
<file path=[Content_Types].xml><?xml version="1.0" encoding="utf-8"?>
<Types xmlns="http://schemas.openxmlformats.org/package/2006/content-types">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8"/>
  </p:notesMasterIdLst>
  <p:handoutMasterIdLst>
    <p:handoutMasterId r:id="rId169"/>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2" r:id="rId118"/>
    <p:sldId id="373" r:id="rId119"/>
    <p:sldId id="374" r:id="rId120"/>
    <p:sldId id="375" r:id="rId121"/>
    <p:sldId id="376" r:id="rId122"/>
    <p:sldId id="377" r:id="rId123"/>
    <p:sldId id="378" r:id="rId124"/>
    <p:sldId id="379" r:id="rId125"/>
    <p:sldId id="380" r:id="rId126"/>
    <p:sldId id="381" r:id="rId127"/>
    <p:sldId id="382" r:id="rId128"/>
    <p:sldId id="383" r:id="rId129"/>
    <p:sldId id="384" r:id="rId130"/>
    <p:sldId id="385" r:id="rId131"/>
    <p:sldId id="386" r:id="rId132"/>
    <p:sldId id="387" r:id="rId133"/>
    <p:sldId id="388" r:id="rId134"/>
    <p:sldId id="389" r:id="rId135"/>
    <p:sldId id="390" r:id="rId136"/>
    <p:sldId id="391" r:id="rId137"/>
    <p:sldId id="392" r:id="rId138"/>
    <p:sldId id="393" r:id="rId139"/>
    <p:sldId id="394" r:id="rId140"/>
    <p:sldId id="395" r:id="rId141"/>
    <p:sldId id="396" r:id="rId142"/>
    <p:sldId id="397" r:id="rId143"/>
    <p:sldId id="398" r:id="rId144"/>
    <p:sldId id="399" r:id="rId145"/>
    <p:sldId id="400" r:id="rId146"/>
    <p:sldId id="401" r:id="rId147"/>
    <p:sldId id="402" r:id="rId148"/>
    <p:sldId id="403" r:id="rId149"/>
    <p:sldId id="404" r:id="rId150"/>
    <p:sldId id="405" r:id="rId151"/>
    <p:sldId id="406" r:id="rId152"/>
    <p:sldId id="407" r:id="rId153"/>
    <p:sldId id="408" r:id="rId154"/>
    <p:sldId id="409" r:id="rId155"/>
    <p:sldId id="410" r:id="rId156"/>
    <p:sldId id="411" r:id="rId157"/>
    <p:sldId id="412" r:id="rId158"/>
    <p:sldId id="413" r:id="rId159"/>
    <p:sldId id="414" r:id="rId160"/>
    <p:sldId id="415" r:id="rId161"/>
    <p:sldId id="416" r:id="rId162"/>
    <p:sldId id="417" r:id="rId163"/>
    <p:sldId id="418" r:id="rId164"/>
    <p:sldId id="419" r:id="rId165"/>
    <p:sldId id="420" r:id="rId166"/>
    <p:sldId id="421" r:id="rId16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1E2E"/>
    <a:srgbClr val="323B40"/>
    <a:srgbClr val="D9D9D9"/>
    <a:srgbClr val="FFC000"/>
    <a:srgbClr val="D7182A"/>
    <a:srgbClr val="00BFF2"/>
    <a:srgbClr val="3C5CA9"/>
    <a:srgbClr val="CB4A40"/>
    <a:srgbClr val="51627F"/>
    <a:srgbClr val="FF34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9" autoAdjust="0"/>
    <p:restoredTop sz="94347" autoAdjust="0"/>
  </p:normalViewPr>
  <p:slideViewPr>
    <p:cSldViewPr>
      <p:cViewPr varScale="1">
        <p:scale>
          <a:sx n="113" d="100"/>
          <a:sy n="113" d="100"/>
        </p:scale>
        <p:origin x="427" y="77"/>
      </p:cViewPr>
      <p:guideLst>
        <p:guide orient="horz" pos="1620"/>
        <p:guide pos="2880"/>
      </p:guideLst>
    </p:cSldViewPr>
  </p:slideViewPr>
  <p:outlineViewPr>
    <p:cViewPr>
      <p:scale>
        <a:sx n="100" d="100"/>
        <a:sy n="100" d="100"/>
      </p:scale>
      <p:origin x="0" y="-50587"/>
    </p:cViewPr>
  </p:outlineViewPr>
  <p:notesTextViewPr>
    <p:cViewPr>
      <p:scale>
        <a:sx n="100" d="100"/>
        <a:sy n="100" d="100"/>
      </p:scale>
      <p:origin x="0" y="0"/>
    </p:cViewPr>
  </p:notesTextViewPr>
  <p:sorterViewPr>
    <p:cViewPr>
      <p:scale>
        <a:sx n="75" d="100"/>
        <a:sy n="75" d="100"/>
      </p:scale>
      <p:origin x="0" y="0"/>
    </p:cViewPr>
  </p:sorterViewPr>
  <p:notesViewPr>
    <p:cSldViewPr>
      <p:cViewPr varScale="1">
        <p:scale>
          <a:sx n="65" d="100"/>
          <a:sy n="65" d="100"/>
        </p:scale>
        <p:origin x="2299" y="48"/>
      </p:cViewPr>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presProps" Target="presProp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viewProps" Target="viewProps.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2" Type="http://schemas.openxmlformats.org/officeDocument/2006/relationships/theme" Target="theme/theme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D0CDCF-B072-4CC6-B2A3-B1C4F4AE3FFA}" type="datetimeFigureOut">
              <a:rPr lang="en-US" smtClean="0"/>
              <a:pPr/>
              <a:t>12/4/2019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2958881978"/>
      </p:ext>
    </p:extLst>
  </p:cSld>
  <p:clrMap bg1="lt1" tx1="dk1" bg2="lt2" tx2="dk2" accent1="accent1" accent2="accent2" accent3="accent3" accent4="accent4" accent5="accent5" accent6="accent6" hlink="hlink" folHlink="folHlink"/>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663E9E0-D922-418E-8BFA-E41C87CB1E68}" type="datetimeFigureOut">
              <a:rPr lang="en-US" smtClean="0"/>
              <a:pPr/>
              <a:t>12/4/2019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E7D2F9E-D167-4ED3-83EC-AE46EA34BEC3}" type="slidenum">
              <a:rPr lang="en-US" smtClean="0"/>
              <a:pPr/>
              <a:t>‹#›</a:t>
            </a:fld>
            <a:endParaRPr lang="en-US" dirty="0"/>
          </a:p>
        </p:txBody>
      </p:sp>
    </p:spTree>
    <p:extLst>
      <p:ext uri="{BB962C8B-B14F-4D97-AF65-F5344CB8AC3E}">
        <p14:creationId xmlns:p14="http://schemas.microsoft.com/office/powerpoint/2010/main" val="42377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23</a:t>
            </a:fld>
            <a:endParaRPr lang="en-US" dirty="0"/>
          </a:p>
        </p:txBody>
      </p:sp>
    </p:spTree>
    <p:extLst>
      <p:ext uri="{BB962C8B-B14F-4D97-AF65-F5344CB8AC3E}">
        <p14:creationId xmlns:p14="http://schemas.microsoft.com/office/powerpoint/2010/main" val="42585117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48</a:t>
            </a:fld>
            <a:endParaRPr lang="en-US" dirty="0"/>
          </a:p>
        </p:txBody>
      </p:sp>
    </p:spTree>
    <p:extLst>
      <p:ext uri="{BB962C8B-B14F-4D97-AF65-F5344CB8AC3E}">
        <p14:creationId xmlns:p14="http://schemas.microsoft.com/office/powerpoint/2010/main" val="2436224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50</a:t>
            </a:fld>
            <a:endParaRPr lang="en-US" dirty="0"/>
          </a:p>
        </p:txBody>
      </p:sp>
    </p:spTree>
    <p:extLst>
      <p:ext uri="{BB962C8B-B14F-4D97-AF65-F5344CB8AC3E}">
        <p14:creationId xmlns:p14="http://schemas.microsoft.com/office/powerpoint/2010/main" val="19582495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E7D2F9E-D167-4ED3-83EC-AE46EA34BEC3}" type="slidenum">
              <a:rPr lang="en-US" smtClean="0"/>
              <a:pPr/>
              <a:t>56</a:t>
            </a:fld>
            <a:endParaRPr lang="en-US" dirty="0"/>
          </a:p>
        </p:txBody>
      </p:sp>
    </p:spTree>
    <p:extLst>
      <p:ext uri="{BB962C8B-B14F-4D97-AF65-F5344CB8AC3E}">
        <p14:creationId xmlns:p14="http://schemas.microsoft.com/office/powerpoint/2010/main" val="31265637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57</a:t>
            </a:fld>
            <a:endParaRPr lang="en-US" dirty="0"/>
          </a:p>
        </p:txBody>
      </p:sp>
    </p:spTree>
    <p:extLst>
      <p:ext uri="{BB962C8B-B14F-4D97-AF65-F5344CB8AC3E}">
        <p14:creationId xmlns:p14="http://schemas.microsoft.com/office/powerpoint/2010/main" val="5988641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60</a:t>
            </a:fld>
            <a:endParaRPr lang="en-US" dirty="0"/>
          </a:p>
        </p:txBody>
      </p:sp>
    </p:spTree>
    <p:extLst>
      <p:ext uri="{BB962C8B-B14F-4D97-AF65-F5344CB8AC3E}">
        <p14:creationId xmlns:p14="http://schemas.microsoft.com/office/powerpoint/2010/main" val="1991650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F1E044-3EA6-4167-A0FB-D05C215FD25D}" type="slidenum">
              <a:rPr lang="en-US" smtClean="0"/>
              <a:t>61</a:t>
            </a:fld>
            <a:endParaRPr lang="en-US"/>
          </a:p>
        </p:txBody>
      </p:sp>
    </p:spTree>
    <p:extLst>
      <p:ext uri="{BB962C8B-B14F-4D97-AF65-F5344CB8AC3E}">
        <p14:creationId xmlns:p14="http://schemas.microsoft.com/office/powerpoint/2010/main" val="7991842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65</a:t>
            </a:fld>
            <a:endParaRPr lang="en-US" dirty="0"/>
          </a:p>
        </p:txBody>
      </p:sp>
    </p:spTree>
    <p:extLst>
      <p:ext uri="{BB962C8B-B14F-4D97-AF65-F5344CB8AC3E}">
        <p14:creationId xmlns:p14="http://schemas.microsoft.com/office/powerpoint/2010/main" val="227363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66</a:t>
            </a:fld>
            <a:endParaRPr lang="en-US" dirty="0"/>
          </a:p>
        </p:txBody>
      </p:sp>
    </p:spTree>
    <p:extLst>
      <p:ext uri="{BB962C8B-B14F-4D97-AF65-F5344CB8AC3E}">
        <p14:creationId xmlns:p14="http://schemas.microsoft.com/office/powerpoint/2010/main" val="15030681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67</a:t>
            </a:fld>
            <a:endParaRPr lang="en-US" dirty="0"/>
          </a:p>
        </p:txBody>
      </p:sp>
    </p:spTree>
    <p:extLst>
      <p:ext uri="{BB962C8B-B14F-4D97-AF65-F5344CB8AC3E}">
        <p14:creationId xmlns:p14="http://schemas.microsoft.com/office/powerpoint/2010/main" val="12449004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73</a:t>
            </a:fld>
            <a:endParaRPr lang="en-US" dirty="0"/>
          </a:p>
        </p:txBody>
      </p:sp>
    </p:spTree>
    <p:extLst>
      <p:ext uri="{BB962C8B-B14F-4D97-AF65-F5344CB8AC3E}">
        <p14:creationId xmlns:p14="http://schemas.microsoft.com/office/powerpoint/2010/main" val="1209389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1340832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89</a:t>
            </a:fld>
            <a:endParaRPr lang="en-US" dirty="0"/>
          </a:p>
        </p:txBody>
      </p:sp>
    </p:spTree>
    <p:extLst>
      <p:ext uri="{BB962C8B-B14F-4D97-AF65-F5344CB8AC3E}">
        <p14:creationId xmlns:p14="http://schemas.microsoft.com/office/powerpoint/2010/main" val="24140795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100</a:t>
            </a:fld>
            <a:endParaRPr lang="en-US" dirty="0"/>
          </a:p>
        </p:txBody>
      </p:sp>
    </p:spTree>
    <p:extLst>
      <p:ext uri="{BB962C8B-B14F-4D97-AF65-F5344CB8AC3E}">
        <p14:creationId xmlns:p14="http://schemas.microsoft.com/office/powerpoint/2010/main" val="29227602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107</a:t>
            </a:fld>
            <a:endParaRPr lang="en-US" dirty="0"/>
          </a:p>
        </p:txBody>
      </p:sp>
    </p:spTree>
    <p:extLst>
      <p:ext uri="{BB962C8B-B14F-4D97-AF65-F5344CB8AC3E}">
        <p14:creationId xmlns:p14="http://schemas.microsoft.com/office/powerpoint/2010/main" val="38708703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110</a:t>
            </a:fld>
            <a:endParaRPr lang="en-US" dirty="0"/>
          </a:p>
        </p:txBody>
      </p:sp>
    </p:spTree>
    <p:extLst>
      <p:ext uri="{BB962C8B-B14F-4D97-AF65-F5344CB8AC3E}">
        <p14:creationId xmlns:p14="http://schemas.microsoft.com/office/powerpoint/2010/main" val="34256817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111</a:t>
            </a:fld>
            <a:endParaRPr lang="en-US" dirty="0"/>
          </a:p>
        </p:txBody>
      </p:sp>
    </p:spTree>
    <p:extLst>
      <p:ext uri="{BB962C8B-B14F-4D97-AF65-F5344CB8AC3E}">
        <p14:creationId xmlns:p14="http://schemas.microsoft.com/office/powerpoint/2010/main" val="26822449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112</a:t>
            </a:fld>
            <a:endParaRPr lang="en-US" dirty="0"/>
          </a:p>
        </p:txBody>
      </p:sp>
    </p:spTree>
    <p:extLst>
      <p:ext uri="{BB962C8B-B14F-4D97-AF65-F5344CB8AC3E}">
        <p14:creationId xmlns:p14="http://schemas.microsoft.com/office/powerpoint/2010/main" val="16706776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115</a:t>
            </a:fld>
            <a:endParaRPr lang="en-US" dirty="0"/>
          </a:p>
        </p:txBody>
      </p:sp>
    </p:spTree>
    <p:extLst>
      <p:ext uri="{BB962C8B-B14F-4D97-AF65-F5344CB8AC3E}">
        <p14:creationId xmlns:p14="http://schemas.microsoft.com/office/powerpoint/2010/main" val="17117410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118</a:t>
            </a:fld>
            <a:endParaRPr lang="en-US" dirty="0"/>
          </a:p>
        </p:txBody>
      </p:sp>
    </p:spTree>
    <p:extLst>
      <p:ext uri="{BB962C8B-B14F-4D97-AF65-F5344CB8AC3E}">
        <p14:creationId xmlns:p14="http://schemas.microsoft.com/office/powerpoint/2010/main" val="18368830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CE94A7-C4C0-4312-9A43-1209F3AEDD1F}" type="slidenum">
              <a:rPr lang="en-US" smtClean="0"/>
              <a:t>123</a:t>
            </a:fld>
            <a:endParaRPr lang="en-US"/>
          </a:p>
        </p:txBody>
      </p:sp>
    </p:spTree>
    <p:extLst>
      <p:ext uri="{BB962C8B-B14F-4D97-AF65-F5344CB8AC3E}">
        <p14:creationId xmlns:p14="http://schemas.microsoft.com/office/powerpoint/2010/main" val="5678603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128</a:t>
            </a:fld>
            <a:endParaRPr lang="en-US" dirty="0"/>
          </a:p>
        </p:txBody>
      </p:sp>
    </p:spTree>
    <p:extLst>
      <p:ext uri="{BB962C8B-B14F-4D97-AF65-F5344CB8AC3E}">
        <p14:creationId xmlns:p14="http://schemas.microsoft.com/office/powerpoint/2010/main" val="1679281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10820012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129</a:t>
            </a:fld>
            <a:endParaRPr lang="en-US" dirty="0"/>
          </a:p>
        </p:txBody>
      </p:sp>
    </p:spTree>
    <p:extLst>
      <p:ext uri="{BB962C8B-B14F-4D97-AF65-F5344CB8AC3E}">
        <p14:creationId xmlns:p14="http://schemas.microsoft.com/office/powerpoint/2010/main" val="37879385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131</a:t>
            </a:fld>
            <a:endParaRPr lang="en-US" dirty="0"/>
          </a:p>
        </p:txBody>
      </p:sp>
    </p:spTree>
    <p:extLst>
      <p:ext uri="{BB962C8B-B14F-4D97-AF65-F5344CB8AC3E}">
        <p14:creationId xmlns:p14="http://schemas.microsoft.com/office/powerpoint/2010/main" val="14631265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134</a:t>
            </a:fld>
            <a:endParaRPr lang="en-US" dirty="0"/>
          </a:p>
        </p:txBody>
      </p:sp>
    </p:spTree>
    <p:extLst>
      <p:ext uri="{BB962C8B-B14F-4D97-AF65-F5344CB8AC3E}">
        <p14:creationId xmlns:p14="http://schemas.microsoft.com/office/powerpoint/2010/main" val="2273407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135</a:t>
            </a:fld>
            <a:endParaRPr lang="en-US" dirty="0"/>
          </a:p>
        </p:txBody>
      </p:sp>
    </p:spTree>
    <p:extLst>
      <p:ext uri="{BB962C8B-B14F-4D97-AF65-F5344CB8AC3E}">
        <p14:creationId xmlns:p14="http://schemas.microsoft.com/office/powerpoint/2010/main" val="239106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3118703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238556630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89F915E-4B16-445A-A33E-1DED061A4FCC}" type="slidenum">
              <a:rPr lang="en-US" smtClean="0"/>
              <a:t>161</a:t>
            </a:fld>
            <a:endParaRPr lang="en-US"/>
          </a:p>
        </p:txBody>
      </p:sp>
    </p:spTree>
    <p:extLst>
      <p:ext uri="{BB962C8B-B14F-4D97-AF65-F5344CB8AC3E}">
        <p14:creationId xmlns:p14="http://schemas.microsoft.com/office/powerpoint/2010/main" val="12164150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smtClean="0"/>
              <a:t>My First Template</a:t>
            </a:r>
            <a:endParaRPr lang="en-US" dirty="0"/>
          </a:p>
        </p:txBody>
      </p:sp>
    </p:spTree>
    <p:extLst>
      <p:ext uri="{BB962C8B-B14F-4D97-AF65-F5344CB8AC3E}">
        <p14:creationId xmlns:p14="http://schemas.microsoft.com/office/powerpoint/2010/main" val="40263511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34</a:t>
            </a:fld>
            <a:endParaRPr lang="en-US" dirty="0"/>
          </a:p>
        </p:txBody>
      </p:sp>
    </p:spTree>
    <p:extLst>
      <p:ext uri="{BB962C8B-B14F-4D97-AF65-F5344CB8AC3E}">
        <p14:creationId xmlns:p14="http://schemas.microsoft.com/office/powerpoint/2010/main" val="1296511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35</a:t>
            </a:fld>
            <a:endParaRPr lang="en-US" dirty="0"/>
          </a:p>
        </p:txBody>
      </p:sp>
    </p:spTree>
    <p:extLst>
      <p:ext uri="{BB962C8B-B14F-4D97-AF65-F5344CB8AC3E}">
        <p14:creationId xmlns:p14="http://schemas.microsoft.com/office/powerpoint/2010/main" val="405589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36</a:t>
            </a:fld>
            <a:endParaRPr lang="en-US" dirty="0"/>
          </a:p>
        </p:txBody>
      </p:sp>
    </p:spTree>
    <p:extLst>
      <p:ext uri="{BB962C8B-B14F-4D97-AF65-F5344CB8AC3E}">
        <p14:creationId xmlns:p14="http://schemas.microsoft.com/office/powerpoint/2010/main" val="36358757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E7D2F9E-D167-4ED3-83EC-AE46EA34BEC3}" type="slidenum">
              <a:rPr lang="en-US" smtClean="0"/>
              <a:pPr/>
              <a:t>40</a:t>
            </a:fld>
            <a:endParaRPr lang="en-US" dirty="0"/>
          </a:p>
        </p:txBody>
      </p:sp>
    </p:spTree>
    <p:extLst>
      <p:ext uri="{BB962C8B-B14F-4D97-AF65-F5344CB8AC3E}">
        <p14:creationId xmlns:p14="http://schemas.microsoft.com/office/powerpoint/2010/main" val="3895669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7D2F9E-D167-4ED3-83EC-AE46EA34BEC3}" type="slidenum">
              <a:rPr lang="en-US" smtClean="0"/>
              <a:pPr/>
              <a:t>42</a:t>
            </a:fld>
            <a:endParaRPr lang="en-US" dirty="0"/>
          </a:p>
        </p:txBody>
      </p:sp>
    </p:spTree>
    <p:extLst>
      <p:ext uri="{BB962C8B-B14F-4D97-AF65-F5344CB8AC3E}">
        <p14:creationId xmlns:p14="http://schemas.microsoft.com/office/powerpoint/2010/main" val="1219576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INF_002">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9984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INF_001">
    <p:spTree>
      <p:nvGrpSpPr>
        <p:cNvPr id="1" name=""/>
        <p:cNvGrpSpPr/>
        <p:nvPr/>
      </p:nvGrpSpPr>
      <p:grpSpPr>
        <a:xfrm>
          <a:off x="0" y="0"/>
          <a:ext cx="0" cy="0"/>
          <a:chOff x="0" y="0"/>
          <a:chExt cx="0" cy="0"/>
        </a:xfrm>
      </p:grpSpPr>
      <p:sp>
        <p:nvSpPr>
          <p:cNvPr id="5" name="Text Placeholder 3"/>
          <p:cNvSpPr>
            <a:spLocks noGrp="1"/>
          </p:cNvSpPr>
          <p:nvPr>
            <p:ph type="body" sz="half" idx="2" hasCustomPrompt="1"/>
          </p:nvPr>
        </p:nvSpPr>
        <p:spPr>
          <a:xfrm>
            <a:off x="381000" y="883820"/>
            <a:ext cx="8368363" cy="173255"/>
          </a:xfrm>
          <a:prstGeom prst="rect">
            <a:avLst/>
          </a:prstGeom>
        </p:spPr>
        <p:txBody>
          <a:bodyPr wrap="none" lIns="0" tIns="0" rIns="0" bIns="0" anchor="ctr">
            <a:noAutofit/>
          </a:bodyPr>
          <a:lstStyle>
            <a:lvl1pPr marL="0" indent="0" algn="ctr">
              <a:buNone/>
              <a:defRPr sz="1200" b="0" baseline="0">
                <a:solidFill>
                  <a:schemeClr val="bg1">
                    <a:lumMod val="65000"/>
                  </a:schemeClr>
                </a:solidFill>
                <a:latin typeface="+mn-lt"/>
                <a:ea typeface="Roboto" panose="02000000000000000000" pitchFamily="2" charset="0"/>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smtClean="0"/>
              <a:t>CLICK TO EDITE SUBTITLE</a:t>
            </a:r>
          </a:p>
        </p:txBody>
      </p:sp>
      <p:sp>
        <p:nvSpPr>
          <p:cNvPr id="6" name="Title 2"/>
          <p:cNvSpPr>
            <a:spLocks noGrp="1"/>
          </p:cNvSpPr>
          <p:nvPr>
            <p:ph type="title"/>
          </p:nvPr>
        </p:nvSpPr>
        <p:spPr>
          <a:xfrm>
            <a:off x="381000" y="341313"/>
            <a:ext cx="8368363" cy="495383"/>
          </a:xfrm>
          <a:prstGeom prst="rect">
            <a:avLst/>
          </a:prstGeom>
        </p:spPr>
        <p:txBody>
          <a:bodyPr lIns="0" tIns="0" rIns="0" bIns="0" anchor="ctr"/>
          <a:lstStyle>
            <a:lvl1pPr algn="ctr">
              <a:defRPr sz="3600">
                <a:solidFill>
                  <a:schemeClr val="tx1">
                    <a:lumMod val="50000"/>
                    <a:lumOff val="50000"/>
                  </a:schemeClr>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18985783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iming>
    <p:tnLst>
      <p:par>
        <p:cTn id="1" dur="indefinite" restart="never" nodeType="tmRoot"/>
      </p:par>
    </p:tnLst>
  </p:timing>
  <p:hf sldNum="0" hdr="0" ftr="0" dt="0"/>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20800" y="-681674"/>
            <a:ext cx="6502400" cy="6506848"/>
            <a:chOff x="4953000" y="1504057"/>
            <a:chExt cx="2094980" cy="2096412"/>
          </a:xfrm>
          <a:effectLst/>
        </p:grpSpPr>
        <p:grpSp>
          <p:nvGrpSpPr>
            <p:cNvPr id="44" name="Group 43"/>
            <p:cNvGrpSpPr/>
            <p:nvPr/>
          </p:nvGrpSpPr>
          <p:grpSpPr>
            <a:xfrm>
              <a:off x="4953000" y="1504057"/>
              <a:ext cx="2094980" cy="2096412"/>
              <a:chOff x="5861448" y="2812258"/>
              <a:chExt cx="1740694" cy="1741884"/>
            </a:xfrm>
          </p:grpSpPr>
          <p:sp>
            <p:nvSpPr>
              <p:cNvPr id="46" name="Freeform 939"/>
              <p:cNvSpPr>
                <a:spLocks/>
              </p:cNvSpPr>
              <p:nvPr/>
            </p:nvSpPr>
            <p:spPr bwMode="auto">
              <a:xfrm>
                <a:off x="6116241" y="3682604"/>
                <a:ext cx="615554" cy="871538"/>
              </a:xfrm>
              <a:custGeom>
                <a:avLst/>
                <a:gdLst>
                  <a:gd name="T0" fmla="*/ 0 w 435"/>
                  <a:gd name="T1" fmla="*/ 435 h 615"/>
                  <a:gd name="T2" fmla="*/ 435 w 435"/>
                  <a:gd name="T3" fmla="*/ 615 h 615"/>
                  <a:gd name="T4" fmla="*/ 435 w 435"/>
                  <a:gd name="T5" fmla="*/ 0 h 615"/>
                  <a:gd name="T6" fmla="*/ 0 w 435"/>
                  <a:gd name="T7" fmla="*/ 435 h 615"/>
                </a:gdLst>
                <a:ahLst/>
                <a:cxnLst>
                  <a:cxn ang="0">
                    <a:pos x="T0" y="T1"/>
                  </a:cxn>
                  <a:cxn ang="0">
                    <a:pos x="T2" y="T3"/>
                  </a:cxn>
                  <a:cxn ang="0">
                    <a:pos x="T4" y="T5"/>
                  </a:cxn>
                  <a:cxn ang="0">
                    <a:pos x="T6" y="T7"/>
                  </a:cxn>
                </a:cxnLst>
                <a:rect l="0" t="0" r="r" b="b"/>
                <a:pathLst>
                  <a:path w="435" h="615">
                    <a:moveTo>
                      <a:pt x="0" y="435"/>
                    </a:moveTo>
                    <a:cubicBezTo>
                      <a:pt x="111" y="546"/>
                      <a:pt x="265" y="615"/>
                      <a:pt x="435" y="615"/>
                    </a:cubicBezTo>
                    <a:cubicBezTo>
                      <a:pt x="435" y="0"/>
                      <a:pt x="435" y="0"/>
                      <a:pt x="435" y="0"/>
                    </a:cubicBezTo>
                    <a:cubicBezTo>
                      <a:pt x="0" y="435"/>
                      <a:pt x="0" y="435"/>
                      <a:pt x="0" y="435"/>
                    </a:cubicBezTo>
                  </a:path>
                </a:pathLst>
              </a:custGeom>
              <a:solidFill>
                <a:schemeClr val="accent6"/>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40"/>
              <p:cNvSpPr>
                <a:spLocks/>
              </p:cNvSpPr>
              <p:nvPr/>
            </p:nvSpPr>
            <p:spPr bwMode="auto">
              <a:xfrm>
                <a:off x="5861448" y="3682605"/>
                <a:ext cx="870347" cy="616744"/>
              </a:xfrm>
              <a:custGeom>
                <a:avLst/>
                <a:gdLst>
                  <a:gd name="T0" fmla="*/ 0 w 615"/>
                  <a:gd name="T1" fmla="*/ 0 h 435"/>
                  <a:gd name="T2" fmla="*/ 180 w 615"/>
                  <a:gd name="T3" fmla="*/ 435 h 435"/>
                  <a:gd name="T4" fmla="*/ 615 w 615"/>
                  <a:gd name="T5" fmla="*/ 0 h 435"/>
                  <a:gd name="T6" fmla="*/ 0 w 615"/>
                  <a:gd name="T7" fmla="*/ 0 h 435"/>
                </a:gdLst>
                <a:ahLst/>
                <a:cxnLst>
                  <a:cxn ang="0">
                    <a:pos x="T0" y="T1"/>
                  </a:cxn>
                  <a:cxn ang="0">
                    <a:pos x="T2" y="T3"/>
                  </a:cxn>
                  <a:cxn ang="0">
                    <a:pos x="T4" y="T5"/>
                  </a:cxn>
                  <a:cxn ang="0">
                    <a:pos x="T6" y="T7"/>
                  </a:cxn>
                </a:cxnLst>
                <a:rect l="0" t="0" r="r" b="b"/>
                <a:pathLst>
                  <a:path w="615" h="435">
                    <a:moveTo>
                      <a:pt x="0" y="0"/>
                    </a:moveTo>
                    <a:cubicBezTo>
                      <a:pt x="0" y="157"/>
                      <a:pt x="60" y="315"/>
                      <a:pt x="180" y="435"/>
                    </a:cubicBezTo>
                    <a:cubicBezTo>
                      <a:pt x="615" y="0"/>
                      <a:pt x="615" y="0"/>
                      <a:pt x="615" y="0"/>
                    </a:cubicBezTo>
                    <a:cubicBezTo>
                      <a:pt x="0" y="0"/>
                      <a:pt x="0" y="0"/>
                      <a:pt x="0"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41"/>
              <p:cNvSpPr>
                <a:spLocks/>
              </p:cNvSpPr>
              <p:nvPr/>
            </p:nvSpPr>
            <p:spPr bwMode="auto">
              <a:xfrm>
                <a:off x="5861448" y="3067051"/>
                <a:ext cx="870347" cy="615554"/>
              </a:xfrm>
              <a:custGeom>
                <a:avLst/>
                <a:gdLst>
                  <a:gd name="T0" fmla="*/ 180 w 615"/>
                  <a:gd name="T1" fmla="*/ 0 h 435"/>
                  <a:gd name="T2" fmla="*/ 0 w 615"/>
                  <a:gd name="T3" fmla="*/ 435 h 435"/>
                  <a:gd name="T4" fmla="*/ 615 w 615"/>
                  <a:gd name="T5" fmla="*/ 435 h 435"/>
                  <a:gd name="T6" fmla="*/ 180 w 615"/>
                  <a:gd name="T7" fmla="*/ 0 h 435"/>
                </a:gdLst>
                <a:ahLst/>
                <a:cxnLst>
                  <a:cxn ang="0">
                    <a:pos x="T0" y="T1"/>
                  </a:cxn>
                  <a:cxn ang="0">
                    <a:pos x="T2" y="T3"/>
                  </a:cxn>
                  <a:cxn ang="0">
                    <a:pos x="T4" y="T5"/>
                  </a:cxn>
                  <a:cxn ang="0">
                    <a:pos x="T6" y="T7"/>
                  </a:cxn>
                </a:cxnLst>
                <a:rect l="0" t="0" r="r" b="b"/>
                <a:pathLst>
                  <a:path w="615" h="435">
                    <a:moveTo>
                      <a:pt x="180" y="0"/>
                    </a:moveTo>
                    <a:cubicBezTo>
                      <a:pt x="69" y="111"/>
                      <a:pt x="0" y="265"/>
                      <a:pt x="0" y="435"/>
                    </a:cubicBezTo>
                    <a:cubicBezTo>
                      <a:pt x="615" y="435"/>
                      <a:pt x="615" y="435"/>
                      <a:pt x="615" y="435"/>
                    </a:cubicBezTo>
                    <a:cubicBezTo>
                      <a:pt x="180" y="0"/>
                      <a:pt x="180" y="0"/>
                      <a:pt x="180" y="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42"/>
              <p:cNvSpPr>
                <a:spLocks/>
              </p:cNvSpPr>
              <p:nvPr/>
            </p:nvSpPr>
            <p:spPr bwMode="auto">
              <a:xfrm>
                <a:off x="6116241" y="2812258"/>
                <a:ext cx="615554" cy="870347"/>
              </a:xfrm>
              <a:custGeom>
                <a:avLst/>
                <a:gdLst>
                  <a:gd name="T0" fmla="*/ 435 w 435"/>
                  <a:gd name="T1" fmla="*/ 0 h 615"/>
                  <a:gd name="T2" fmla="*/ 0 w 435"/>
                  <a:gd name="T3" fmla="*/ 180 h 615"/>
                  <a:gd name="T4" fmla="*/ 435 w 435"/>
                  <a:gd name="T5" fmla="*/ 615 h 615"/>
                  <a:gd name="T6" fmla="*/ 435 w 435"/>
                  <a:gd name="T7" fmla="*/ 0 h 615"/>
                </a:gdLst>
                <a:ahLst/>
                <a:cxnLst>
                  <a:cxn ang="0">
                    <a:pos x="T0" y="T1"/>
                  </a:cxn>
                  <a:cxn ang="0">
                    <a:pos x="T2" y="T3"/>
                  </a:cxn>
                  <a:cxn ang="0">
                    <a:pos x="T4" y="T5"/>
                  </a:cxn>
                  <a:cxn ang="0">
                    <a:pos x="T6" y="T7"/>
                  </a:cxn>
                </a:cxnLst>
                <a:rect l="0" t="0" r="r" b="b"/>
                <a:pathLst>
                  <a:path w="435" h="615">
                    <a:moveTo>
                      <a:pt x="435" y="0"/>
                    </a:moveTo>
                    <a:cubicBezTo>
                      <a:pt x="278" y="0"/>
                      <a:pt x="120" y="60"/>
                      <a:pt x="0" y="180"/>
                    </a:cubicBezTo>
                    <a:cubicBezTo>
                      <a:pt x="435" y="615"/>
                      <a:pt x="435" y="615"/>
                      <a:pt x="435" y="615"/>
                    </a:cubicBezTo>
                    <a:cubicBezTo>
                      <a:pt x="435" y="0"/>
                      <a:pt x="435" y="0"/>
                      <a:pt x="435"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943"/>
              <p:cNvSpPr>
                <a:spLocks/>
              </p:cNvSpPr>
              <p:nvPr/>
            </p:nvSpPr>
            <p:spPr bwMode="auto">
              <a:xfrm>
                <a:off x="6731794" y="3682604"/>
                <a:ext cx="615554" cy="871538"/>
              </a:xfrm>
              <a:custGeom>
                <a:avLst/>
                <a:gdLst>
                  <a:gd name="T0" fmla="*/ 0 w 435"/>
                  <a:gd name="T1" fmla="*/ 615 h 615"/>
                  <a:gd name="T2" fmla="*/ 435 w 435"/>
                  <a:gd name="T3" fmla="*/ 435 h 615"/>
                  <a:gd name="T4" fmla="*/ 0 w 435"/>
                  <a:gd name="T5" fmla="*/ 0 h 615"/>
                  <a:gd name="T6" fmla="*/ 0 w 435"/>
                  <a:gd name="T7" fmla="*/ 615 h 615"/>
                </a:gdLst>
                <a:ahLst/>
                <a:cxnLst>
                  <a:cxn ang="0">
                    <a:pos x="T0" y="T1"/>
                  </a:cxn>
                  <a:cxn ang="0">
                    <a:pos x="T2" y="T3"/>
                  </a:cxn>
                  <a:cxn ang="0">
                    <a:pos x="T4" y="T5"/>
                  </a:cxn>
                  <a:cxn ang="0">
                    <a:pos x="T6" y="T7"/>
                  </a:cxn>
                </a:cxnLst>
                <a:rect l="0" t="0" r="r" b="b"/>
                <a:pathLst>
                  <a:path w="435" h="615">
                    <a:moveTo>
                      <a:pt x="0" y="615"/>
                    </a:moveTo>
                    <a:cubicBezTo>
                      <a:pt x="157" y="615"/>
                      <a:pt x="315" y="555"/>
                      <a:pt x="435" y="435"/>
                    </a:cubicBezTo>
                    <a:cubicBezTo>
                      <a:pt x="0" y="0"/>
                      <a:pt x="0" y="0"/>
                      <a:pt x="0" y="0"/>
                    </a:cubicBezTo>
                    <a:cubicBezTo>
                      <a:pt x="0" y="615"/>
                      <a:pt x="0" y="615"/>
                      <a:pt x="0" y="615"/>
                    </a:cubicBezTo>
                  </a:path>
                </a:pathLst>
              </a:custGeom>
              <a:solidFill>
                <a:schemeClr val="accent5"/>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944"/>
              <p:cNvSpPr>
                <a:spLocks/>
              </p:cNvSpPr>
              <p:nvPr/>
            </p:nvSpPr>
            <p:spPr bwMode="auto">
              <a:xfrm>
                <a:off x="6731795" y="3682605"/>
                <a:ext cx="870347" cy="616744"/>
              </a:xfrm>
              <a:custGeom>
                <a:avLst/>
                <a:gdLst>
                  <a:gd name="T0" fmla="*/ 435 w 615"/>
                  <a:gd name="T1" fmla="*/ 435 h 435"/>
                  <a:gd name="T2" fmla="*/ 615 w 615"/>
                  <a:gd name="T3" fmla="*/ 0 h 435"/>
                  <a:gd name="T4" fmla="*/ 0 w 615"/>
                  <a:gd name="T5" fmla="*/ 0 h 435"/>
                  <a:gd name="T6" fmla="*/ 435 w 615"/>
                  <a:gd name="T7" fmla="*/ 435 h 435"/>
                </a:gdLst>
                <a:ahLst/>
                <a:cxnLst>
                  <a:cxn ang="0">
                    <a:pos x="T0" y="T1"/>
                  </a:cxn>
                  <a:cxn ang="0">
                    <a:pos x="T2" y="T3"/>
                  </a:cxn>
                  <a:cxn ang="0">
                    <a:pos x="T4" y="T5"/>
                  </a:cxn>
                  <a:cxn ang="0">
                    <a:pos x="T6" y="T7"/>
                  </a:cxn>
                </a:cxnLst>
                <a:rect l="0" t="0" r="r" b="b"/>
                <a:pathLst>
                  <a:path w="615" h="435">
                    <a:moveTo>
                      <a:pt x="435" y="435"/>
                    </a:moveTo>
                    <a:cubicBezTo>
                      <a:pt x="546" y="324"/>
                      <a:pt x="615" y="170"/>
                      <a:pt x="615" y="0"/>
                    </a:cubicBezTo>
                    <a:cubicBezTo>
                      <a:pt x="0" y="0"/>
                      <a:pt x="0" y="0"/>
                      <a:pt x="0" y="0"/>
                    </a:cubicBezTo>
                    <a:cubicBezTo>
                      <a:pt x="435" y="435"/>
                      <a:pt x="435" y="435"/>
                      <a:pt x="435" y="435"/>
                    </a:cubicBezTo>
                  </a:path>
                </a:pathLst>
              </a:custGeom>
              <a:solidFill>
                <a:schemeClr val="accent4"/>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945"/>
              <p:cNvSpPr>
                <a:spLocks/>
              </p:cNvSpPr>
              <p:nvPr/>
            </p:nvSpPr>
            <p:spPr bwMode="auto">
              <a:xfrm>
                <a:off x="6731795" y="3067051"/>
                <a:ext cx="870347" cy="615554"/>
              </a:xfrm>
              <a:custGeom>
                <a:avLst/>
                <a:gdLst>
                  <a:gd name="T0" fmla="*/ 615 w 615"/>
                  <a:gd name="T1" fmla="*/ 435 h 435"/>
                  <a:gd name="T2" fmla="*/ 435 w 615"/>
                  <a:gd name="T3" fmla="*/ 0 h 435"/>
                  <a:gd name="T4" fmla="*/ 0 w 615"/>
                  <a:gd name="T5" fmla="*/ 435 h 435"/>
                  <a:gd name="T6" fmla="*/ 615 w 615"/>
                  <a:gd name="T7" fmla="*/ 435 h 435"/>
                </a:gdLst>
                <a:ahLst/>
                <a:cxnLst>
                  <a:cxn ang="0">
                    <a:pos x="T0" y="T1"/>
                  </a:cxn>
                  <a:cxn ang="0">
                    <a:pos x="T2" y="T3"/>
                  </a:cxn>
                  <a:cxn ang="0">
                    <a:pos x="T4" y="T5"/>
                  </a:cxn>
                  <a:cxn ang="0">
                    <a:pos x="T6" y="T7"/>
                  </a:cxn>
                </a:cxnLst>
                <a:rect l="0" t="0" r="r" b="b"/>
                <a:pathLst>
                  <a:path w="615" h="435">
                    <a:moveTo>
                      <a:pt x="615" y="435"/>
                    </a:moveTo>
                    <a:cubicBezTo>
                      <a:pt x="615" y="278"/>
                      <a:pt x="555" y="120"/>
                      <a:pt x="435" y="0"/>
                    </a:cubicBezTo>
                    <a:cubicBezTo>
                      <a:pt x="0" y="435"/>
                      <a:pt x="0" y="435"/>
                      <a:pt x="0" y="435"/>
                    </a:cubicBezTo>
                    <a:cubicBezTo>
                      <a:pt x="615" y="435"/>
                      <a:pt x="615" y="435"/>
                      <a:pt x="615" y="435"/>
                    </a:cubicBezTo>
                  </a:path>
                </a:pathLst>
              </a:custGeom>
              <a:solidFill>
                <a:schemeClr val="accent3"/>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946"/>
              <p:cNvSpPr>
                <a:spLocks/>
              </p:cNvSpPr>
              <p:nvPr/>
            </p:nvSpPr>
            <p:spPr bwMode="auto">
              <a:xfrm>
                <a:off x="6731794" y="2812258"/>
                <a:ext cx="615554" cy="870347"/>
              </a:xfrm>
              <a:custGeom>
                <a:avLst/>
                <a:gdLst>
                  <a:gd name="T0" fmla="*/ 435 w 435"/>
                  <a:gd name="T1" fmla="*/ 180 h 615"/>
                  <a:gd name="T2" fmla="*/ 0 w 435"/>
                  <a:gd name="T3" fmla="*/ 0 h 615"/>
                  <a:gd name="T4" fmla="*/ 0 w 435"/>
                  <a:gd name="T5" fmla="*/ 615 h 615"/>
                  <a:gd name="T6" fmla="*/ 435 w 435"/>
                  <a:gd name="T7" fmla="*/ 180 h 615"/>
                </a:gdLst>
                <a:ahLst/>
                <a:cxnLst>
                  <a:cxn ang="0">
                    <a:pos x="T0" y="T1"/>
                  </a:cxn>
                  <a:cxn ang="0">
                    <a:pos x="T2" y="T3"/>
                  </a:cxn>
                  <a:cxn ang="0">
                    <a:pos x="T4" y="T5"/>
                  </a:cxn>
                  <a:cxn ang="0">
                    <a:pos x="T6" y="T7"/>
                  </a:cxn>
                </a:cxnLst>
                <a:rect l="0" t="0" r="r" b="b"/>
                <a:pathLst>
                  <a:path w="435" h="615">
                    <a:moveTo>
                      <a:pt x="435" y="180"/>
                    </a:moveTo>
                    <a:cubicBezTo>
                      <a:pt x="324" y="69"/>
                      <a:pt x="170" y="0"/>
                      <a:pt x="0" y="0"/>
                    </a:cubicBezTo>
                    <a:cubicBezTo>
                      <a:pt x="0" y="615"/>
                      <a:pt x="0" y="615"/>
                      <a:pt x="0" y="615"/>
                    </a:cubicBezTo>
                    <a:cubicBezTo>
                      <a:pt x="435" y="180"/>
                      <a:pt x="435" y="180"/>
                      <a:pt x="435" y="18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grpSp>
        <p:sp>
          <p:nvSpPr>
            <p:cNvPr id="45" name="Oval 44"/>
            <p:cNvSpPr/>
            <p:nvPr/>
          </p:nvSpPr>
          <p:spPr bwMode="auto">
            <a:xfrm>
              <a:off x="5196236" y="1748009"/>
              <a:ext cx="1608509" cy="1608509"/>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4117658" y="3910368"/>
            <a:ext cx="908685" cy="37502"/>
            <a:chOff x="5775554" y="3550610"/>
            <a:chExt cx="1211580" cy="103652"/>
          </a:xfrm>
        </p:grpSpPr>
        <p:sp>
          <p:nvSpPr>
            <p:cNvPr id="67" name="Rectangle 66"/>
            <p:cNvSpPr/>
            <p:nvPr/>
          </p:nvSpPr>
          <p:spPr bwMode="auto">
            <a:xfrm rot="10800000">
              <a:off x="5775554" y="3550610"/>
              <a:ext cx="223343" cy="103652"/>
            </a:xfrm>
            <a:prstGeom prst="rect">
              <a:avLst/>
            </a:prstGeom>
            <a:solidFill>
              <a:schemeClr val="accent1"/>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8" name="Rectangle 67"/>
            <p:cNvSpPr/>
            <p:nvPr/>
          </p:nvSpPr>
          <p:spPr bwMode="auto">
            <a:xfrm rot="10800000">
              <a:off x="5973201" y="3550610"/>
              <a:ext cx="223343" cy="103652"/>
            </a:xfrm>
            <a:prstGeom prst="rect">
              <a:avLst/>
            </a:prstGeom>
            <a:solidFill>
              <a:schemeClr val="accent2"/>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9" name="Rectangle 68"/>
            <p:cNvSpPr/>
            <p:nvPr/>
          </p:nvSpPr>
          <p:spPr bwMode="auto">
            <a:xfrm rot="10800000">
              <a:off x="6170848" y="3550610"/>
              <a:ext cx="223343" cy="103652"/>
            </a:xfrm>
            <a:prstGeom prst="rect">
              <a:avLst/>
            </a:prstGeom>
            <a:solidFill>
              <a:schemeClr val="accent3"/>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0" name="Rectangle 69"/>
            <p:cNvSpPr/>
            <p:nvPr/>
          </p:nvSpPr>
          <p:spPr bwMode="auto">
            <a:xfrm rot="10800000">
              <a:off x="6368495" y="3550610"/>
              <a:ext cx="223343" cy="103652"/>
            </a:xfrm>
            <a:prstGeom prst="rect">
              <a:avLst/>
            </a:prstGeom>
            <a:solidFill>
              <a:schemeClr val="accent4"/>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1" name="Rectangle 70"/>
            <p:cNvSpPr/>
            <p:nvPr/>
          </p:nvSpPr>
          <p:spPr bwMode="auto">
            <a:xfrm rot="10800000">
              <a:off x="6566142" y="3550610"/>
              <a:ext cx="223343" cy="103652"/>
            </a:xfrm>
            <a:prstGeom prst="rect">
              <a:avLst/>
            </a:prstGeom>
            <a:solidFill>
              <a:schemeClr val="accent5"/>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9" name="Rectangle 78"/>
            <p:cNvSpPr/>
            <p:nvPr/>
          </p:nvSpPr>
          <p:spPr bwMode="auto">
            <a:xfrm rot="10800000">
              <a:off x="6763791" y="3550610"/>
              <a:ext cx="223343" cy="103652"/>
            </a:xfrm>
            <a:prstGeom prst="rect">
              <a:avLst/>
            </a:prstGeom>
            <a:solidFill>
              <a:schemeClr val="accent6"/>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grpSp>
      <p:sp>
        <p:nvSpPr>
          <p:cNvPr id="25" name="Rectangle 24"/>
          <p:cNvSpPr/>
          <p:nvPr/>
        </p:nvSpPr>
        <p:spPr>
          <a:xfrm>
            <a:off x="2133600" y="1740754"/>
            <a:ext cx="4876800" cy="1661993"/>
          </a:xfrm>
          <a:prstGeom prst="rect">
            <a:avLst/>
          </a:prstGeom>
        </p:spPr>
        <p:txBody>
          <a:bodyPr wrap="square" lIns="0" tIns="0" rIns="0" bIns="0" anchor="ctr">
            <a:spAutoFit/>
          </a:bodyPr>
          <a:lstStyle/>
          <a:p>
            <a:pPr algn="ctr"/>
            <a:r>
              <a:rPr lang="en-US" sz="5400" dirty="0" smtClean="0">
                <a:solidFill>
                  <a:schemeClr val="tx1">
                    <a:lumMod val="90000"/>
                    <a:lumOff val="10000"/>
                  </a:schemeClr>
                </a:solidFill>
              </a:rPr>
              <a:t>Timeline</a:t>
            </a:r>
          </a:p>
          <a:p>
            <a:pPr algn="ctr"/>
            <a:r>
              <a:rPr lang="en-US" sz="5400" b="1" dirty="0" smtClean="0">
                <a:solidFill>
                  <a:schemeClr val="tx1">
                    <a:lumMod val="90000"/>
                    <a:lumOff val="10000"/>
                  </a:schemeClr>
                </a:solidFill>
              </a:rPr>
              <a:t>Infographics</a:t>
            </a:r>
            <a:endParaRPr lang="en-US" sz="5400" b="1" dirty="0">
              <a:solidFill>
                <a:schemeClr val="tx1">
                  <a:lumMod val="90000"/>
                  <a:lumOff val="10000"/>
                </a:schemeClr>
              </a:solidFill>
            </a:endParaRPr>
          </a:p>
        </p:txBody>
      </p:sp>
    </p:spTree>
    <p:extLst>
      <p:ext uri="{BB962C8B-B14F-4D97-AF65-F5344CB8AC3E}">
        <p14:creationId xmlns:p14="http://schemas.microsoft.com/office/powerpoint/2010/main" val="937279668"/>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Freeform 245"/>
          <p:cNvSpPr/>
          <p:nvPr/>
        </p:nvSpPr>
        <p:spPr bwMode="auto">
          <a:xfrm>
            <a:off x="599318" y="2978592"/>
            <a:ext cx="7945364" cy="169746"/>
          </a:xfrm>
          <a:custGeom>
            <a:avLst/>
            <a:gdLst>
              <a:gd name="connsiteX0" fmla="*/ 3089544 w 7945364"/>
              <a:gd name="connsiteY0" fmla="*/ 6 h 169746"/>
              <a:gd name="connsiteX1" fmla="*/ 3104970 w 7945364"/>
              <a:gd name="connsiteY1" fmla="*/ 6395 h 169746"/>
              <a:gd name="connsiteX2" fmla="*/ 3167575 w 7945364"/>
              <a:gd name="connsiteY2" fmla="*/ 69000 h 169746"/>
              <a:gd name="connsiteX3" fmla="*/ 3173964 w 7945364"/>
              <a:gd name="connsiteY3" fmla="*/ 84426 h 169746"/>
              <a:gd name="connsiteX4" fmla="*/ 3173878 w 7945364"/>
              <a:gd name="connsiteY4" fmla="*/ 84875 h 169746"/>
              <a:gd name="connsiteX5" fmla="*/ 3173964 w 7945364"/>
              <a:gd name="connsiteY5" fmla="*/ 85325 h 169746"/>
              <a:gd name="connsiteX6" fmla="*/ 3167574 w 7945364"/>
              <a:gd name="connsiteY6" fmla="*/ 100751 h 169746"/>
              <a:gd name="connsiteX7" fmla="*/ 3104969 w 7945364"/>
              <a:gd name="connsiteY7" fmla="*/ 163356 h 169746"/>
              <a:gd name="connsiteX8" fmla="*/ 3074116 w 7945364"/>
              <a:gd name="connsiteY8" fmla="*/ 163357 h 169746"/>
              <a:gd name="connsiteX9" fmla="*/ 3074116 w 7945364"/>
              <a:gd name="connsiteY9" fmla="*/ 132503 h 169746"/>
              <a:gd name="connsiteX10" fmla="*/ 3121743 w 7945364"/>
              <a:gd name="connsiteY10" fmla="*/ 84876 h 169746"/>
              <a:gd name="connsiteX11" fmla="*/ 3074117 w 7945364"/>
              <a:gd name="connsiteY11" fmla="*/ 37249 h 169746"/>
              <a:gd name="connsiteX12" fmla="*/ 3074117 w 7945364"/>
              <a:gd name="connsiteY12" fmla="*/ 6395 h 169746"/>
              <a:gd name="connsiteX13" fmla="*/ 3089544 w 7945364"/>
              <a:gd name="connsiteY13" fmla="*/ 6 h 169746"/>
              <a:gd name="connsiteX14" fmla="*/ 225791 w 7945364"/>
              <a:gd name="connsiteY14" fmla="*/ 6 h 169746"/>
              <a:gd name="connsiteX15" fmla="*/ 241218 w 7945364"/>
              <a:gd name="connsiteY15" fmla="*/ 6395 h 169746"/>
              <a:gd name="connsiteX16" fmla="*/ 303823 w 7945364"/>
              <a:gd name="connsiteY16" fmla="*/ 68999 h 169746"/>
              <a:gd name="connsiteX17" fmla="*/ 310213 w 7945364"/>
              <a:gd name="connsiteY17" fmla="*/ 84426 h 169746"/>
              <a:gd name="connsiteX18" fmla="*/ 310124 w 7945364"/>
              <a:gd name="connsiteY18" fmla="*/ 84875 h 169746"/>
              <a:gd name="connsiteX19" fmla="*/ 310213 w 7945364"/>
              <a:gd name="connsiteY19" fmla="*/ 85324 h 169746"/>
              <a:gd name="connsiteX20" fmla="*/ 303823 w 7945364"/>
              <a:gd name="connsiteY20" fmla="*/ 100751 h 169746"/>
              <a:gd name="connsiteX21" fmla="*/ 241218 w 7945364"/>
              <a:gd name="connsiteY21" fmla="*/ 163356 h 169746"/>
              <a:gd name="connsiteX22" fmla="*/ 210364 w 7945364"/>
              <a:gd name="connsiteY22" fmla="*/ 163356 h 169746"/>
              <a:gd name="connsiteX23" fmla="*/ 210364 w 7945364"/>
              <a:gd name="connsiteY23" fmla="*/ 132502 h 169746"/>
              <a:gd name="connsiteX24" fmla="*/ 257990 w 7945364"/>
              <a:gd name="connsiteY24" fmla="*/ 84876 h 169746"/>
              <a:gd name="connsiteX25" fmla="*/ 210365 w 7945364"/>
              <a:gd name="connsiteY25" fmla="*/ 37249 h 169746"/>
              <a:gd name="connsiteX26" fmla="*/ 210365 w 7945364"/>
              <a:gd name="connsiteY26" fmla="*/ 6395 h 169746"/>
              <a:gd name="connsiteX27" fmla="*/ 225791 w 7945364"/>
              <a:gd name="connsiteY27" fmla="*/ 6 h 169746"/>
              <a:gd name="connsiteX28" fmla="*/ 2885576 w 7945364"/>
              <a:gd name="connsiteY28" fmla="*/ 5 h 169746"/>
              <a:gd name="connsiteX29" fmla="*/ 2901003 w 7945364"/>
              <a:gd name="connsiteY29" fmla="*/ 6394 h 169746"/>
              <a:gd name="connsiteX30" fmla="*/ 2963607 w 7945364"/>
              <a:gd name="connsiteY30" fmla="*/ 68998 h 169746"/>
              <a:gd name="connsiteX31" fmla="*/ 2969997 w 7945364"/>
              <a:gd name="connsiteY31" fmla="*/ 84425 h 169746"/>
              <a:gd name="connsiteX32" fmla="*/ 2969910 w 7945364"/>
              <a:gd name="connsiteY32" fmla="*/ 84874 h 169746"/>
              <a:gd name="connsiteX33" fmla="*/ 2969997 w 7945364"/>
              <a:gd name="connsiteY33" fmla="*/ 85323 h 169746"/>
              <a:gd name="connsiteX34" fmla="*/ 2963607 w 7945364"/>
              <a:gd name="connsiteY34" fmla="*/ 100750 h 169746"/>
              <a:gd name="connsiteX35" fmla="*/ 2901001 w 7945364"/>
              <a:gd name="connsiteY35" fmla="*/ 163355 h 169746"/>
              <a:gd name="connsiteX36" fmla="*/ 2870148 w 7945364"/>
              <a:gd name="connsiteY36" fmla="*/ 163355 h 169746"/>
              <a:gd name="connsiteX37" fmla="*/ 2870148 w 7945364"/>
              <a:gd name="connsiteY37" fmla="*/ 132502 h 169746"/>
              <a:gd name="connsiteX38" fmla="*/ 2917775 w 7945364"/>
              <a:gd name="connsiteY38" fmla="*/ 84874 h 169746"/>
              <a:gd name="connsiteX39" fmla="*/ 2870149 w 7945364"/>
              <a:gd name="connsiteY39" fmla="*/ 37249 h 169746"/>
              <a:gd name="connsiteX40" fmla="*/ 2870149 w 7945364"/>
              <a:gd name="connsiteY40" fmla="*/ 6395 h 169746"/>
              <a:gd name="connsiteX41" fmla="*/ 2885576 w 7945364"/>
              <a:gd name="connsiteY41" fmla="*/ 5 h 169746"/>
              <a:gd name="connsiteX42" fmla="*/ 2681613 w 7945364"/>
              <a:gd name="connsiteY42" fmla="*/ 5 h 169746"/>
              <a:gd name="connsiteX43" fmla="*/ 2697039 w 7945364"/>
              <a:gd name="connsiteY43" fmla="*/ 6394 h 169746"/>
              <a:gd name="connsiteX44" fmla="*/ 2759644 w 7945364"/>
              <a:gd name="connsiteY44" fmla="*/ 68998 h 169746"/>
              <a:gd name="connsiteX45" fmla="*/ 2766033 w 7945364"/>
              <a:gd name="connsiteY45" fmla="*/ 84425 h 169746"/>
              <a:gd name="connsiteX46" fmla="*/ 2765945 w 7945364"/>
              <a:gd name="connsiteY46" fmla="*/ 84874 h 169746"/>
              <a:gd name="connsiteX47" fmla="*/ 2766032 w 7945364"/>
              <a:gd name="connsiteY47" fmla="*/ 85323 h 169746"/>
              <a:gd name="connsiteX48" fmla="*/ 2759643 w 7945364"/>
              <a:gd name="connsiteY48" fmla="*/ 100750 h 169746"/>
              <a:gd name="connsiteX49" fmla="*/ 2697037 w 7945364"/>
              <a:gd name="connsiteY49" fmla="*/ 163355 h 169746"/>
              <a:gd name="connsiteX50" fmla="*/ 2666185 w 7945364"/>
              <a:gd name="connsiteY50" fmla="*/ 163355 h 169746"/>
              <a:gd name="connsiteX51" fmla="*/ 2666185 w 7945364"/>
              <a:gd name="connsiteY51" fmla="*/ 132502 h 169746"/>
              <a:gd name="connsiteX52" fmla="*/ 2713811 w 7945364"/>
              <a:gd name="connsiteY52" fmla="*/ 84874 h 169746"/>
              <a:gd name="connsiteX53" fmla="*/ 2666185 w 7945364"/>
              <a:gd name="connsiteY53" fmla="*/ 37248 h 169746"/>
              <a:gd name="connsiteX54" fmla="*/ 2666186 w 7945364"/>
              <a:gd name="connsiteY54" fmla="*/ 6395 h 169746"/>
              <a:gd name="connsiteX55" fmla="*/ 2681613 w 7945364"/>
              <a:gd name="connsiteY55" fmla="*/ 5 h 169746"/>
              <a:gd name="connsiteX56" fmla="*/ 2579629 w 7945364"/>
              <a:gd name="connsiteY56" fmla="*/ 5 h 169746"/>
              <a:gd name="connsiteX57" fmla="*/ 2595057 w 7945364"/>
              <a:gd name="connsiteY57" fmla="*/ 6394 h 169746"/>
              <a:gd name="connsiteX58" fmla="*/ 2657662 w 7945364"/>
              <a:gd name="connsiteY58" fmla="*/ 68998 h 169746"/>
              <a:gd name="connsiteX59" fmla="*/ 2664051 w 7945364"/>
              <a:gd name="connsiteY59" fmla="*/ 84425 h 169746"/>
              <a:gd name="connsiteX60" fmla="*/ 2663964 w 7945364"/>
              <a:gd name="connsiteY60" fmla="*/ 84874 h 169746"/>
              <a:gd name="connsiteX61" fmla="*/ 2664050 w 7945364"/>
              <a:gd name="connsiteY61" fmla="*/ 85323 h 169746"/>
              <a:gd name="connsiteX62" fmla="*/ 2657661 w 7945364"/>
              <a:gd name="connsiteY62" fmla="*/ 100750 h 169746"/>
              <a:gd name="connsiteX63" fmla="*/ 2595056 w 7945364"/>
              <a:gd name="connsiteY63" fmla="*/ 163355 h 169746"/>
              <a:gd name="connsiteX64" fmla="*/ 2564202 w 7945364"/>
              <a:gd name="connsiteY64" fmla="*/ 163355 h 169746"/>
              <a:gd name="connsiteX65" fmla="*/ 2564203 w 7945364"/>
              <a:gd name="connsiteY65" fmla="*/ 132502 h 169746"/>
              <a:gd name="connsiteX66" fmla="*/ 2611828 w 7945364"/>
              <a:gd name="connsiteY66" fmla="*/ 84874 h 169746"/>
              <a:gd name="connsiteX67" fmla="*/ 2564203 w 7945364"/>
              <a:gd name="connsiteY67" fmla="*/ 37249 h 169746"/>
              <a:gd name="connsiteX68" fmla="*/ 2564203 w 7945364"/>
              <a:gd name="connsiteY68" fmla="*/ 6395 h 169746"/>
              <a:gd name="connsiteX69" fmla="*/ 2579629 w 7945364"/>
              <a:gd name="connsiteY69" fmla="*/ 5 h 169746"/>
              <a:gd name="connsiteX70" fmla="*/ 1610275 w 7945364"/>
              <a:gd name="connsiteY70" fmla="*/ 5 h 169746"/>
              <a:gd name="connsiteX71" fmla="*/ 1625702 w 7945364"/>
              <a:gd name="connsiteY71" fmla="*/ 6395 h 169746"/>
              <a:gd name="connsiteX72" fmla="*/ 1688305 w 7945364"/>
              <a:gd name="connsiteY72" fmla="*/ 68999 h 169746"/>
              <a:gd name="connsiteX73" fmla="*/ 1694695 w 7945364"/>
              <a:gd name="connsiteY73" fmla="*/ 84426 h 169746"/>
              <a:gd name="connsiteX74" fmla="*/ 1694607 w 7945364"/>
              <a:gd name="connsiteY74" fmla="*/ 84875 h 169746"/>
              <a:gd name="connsiteX75" fmla="*/ 1694695 w 7945364"/>
              <a:gd name="connsiteY75" fmla="*/ 85325 h 169746"/>
              <a:gd name="connsiteX76" fmla="*/ 1688305 w 7945364"/>
              <a:gd name="connsiteY76" fmla="*/ 100751 h 169746"/>
              <a:gd name="connsiteX77" fmla="*/ 1625700 w 7945364"/>
              <a:gd name="connsiteY77" fmla="*/ 163356 h 169746"/>
              <a:gd name="connsiteX78" fmla="*/ 1594846 w 7945364"/>
              <a:gd name="connsiteY78" fmla="*/ 163356 h 169746"/>
              <a:gd name="connsiteX79" fmla="*/ 1594846 w 7945364"/>
              <a:gd name="connsiteY79" fmla="*/ 132502 h 169746"/>
              <a:gd name="connsiteX80" fmla="*/ 1642474 w 7945364"/>
              <a:gd name="connsiteY80" fmla="*/ 84875 h 169746"/>
              <a:gd name="connsiteX81" fmla="*/ 1594848 w 7945364"/>
              <a:gd name="connsiteY81" fmla="*/ 37249 h 169746"/>
              <a:gd name="connsiteX82" fmla="*/ 1594848 w 7945364"/>
              <a:gd name="connsiteY82" fmla="*/ 6395 h 169746"/>
              <a:gd name="connsiteX83" fmla="*/ 1610275 w 7945364"/>
              <a:gd name="connsiteY83" fmla="*/ 5 h 169746"/>
              <a:gd name="connsiteX84" fmla="*/ 1406306 w 7945364"/>
              <a:gd name="connsiteY84" fmla="*/ 5 h 169746"/>
              <a:gd name="connsiteX85" fmla="*/ 1421734 w 7945364"/>
              <a:gd name="connsiteY85" fmla="*/ 6394 h 169746"/>
              <a:gd name="connsiteX86" fmla="*/ 1484338 w 7945364"/>
              <a:gd name="connsiteY86" fmla="*/ 68998 h 169746"/>
              <a:gd name="connsiteX87" fmla="*/ 1490727 w 7945364"/>
              <a:gd name="connsiteY87" fmla="*/ 84425 h 169746"/>
              <a:gd name="connsiteX88" fmla="*/ 1490640 w 7945364"/>
              <a:gd name="connsiteY88" fmla="*/ 84874 h 169746"/>
              <a:gd name="connsiteX89" fmla="*/ 1490727 w 7945364"/>
              <a:gd name="connsiteY89" fmla="*/ 85323 h 169746"/>
              <a:gd name="connsiteX90" fmla="*/ 1484337 w 7945364"/>
              <a:gd name="connsiteY90" fmla="*/ 100750 h 169746"/>
              <a:gd name="connsiteX91" fmla="*/ 1421732 w 7945364"/>
              <a:gd name="connsiteY91" fmla="*/ 163355 h 169746"/>
              <a:gd name="connsiteX92" fmla="*/ 1390878 w 7945364"/>
              <a:gd name="connsiteY92" fmla="*/ 163355 h 169746"/>
              <a:gd name="connsiteX93" fmla="*/ 1390879 w 7945364"/>
              <a:gd name="connsiteY93" fmla="*/ 132502 h 169746"/>
              <a:gd name="connsiteX94" fmla="*/ 1438506 w 7945364"/>
              <a:gd name="connsiteY94" fmla="*/ 84875 h 169746"/>
              <a:gd name="connsiteX95" fmla="*/ 1390879 w 7945364"/>
              <a:gd name="connsiteY95" fmla="*/ 37249 h 169746"/>
              <a:gd name="connsiteX96" fmla="*/ 1390879 w 7945364"/>
              <a:gd name="connsiteY96" fmla="*/ 6395 h 169746"/>
              <a:gd name="connsiteX97" fmla="*/ 1406306 w 7945364"/>
              <a:gd name="connsiteY97" fmla="*/ 5 h 169746"/>
              <a:gd name="connsiteX98" fmla="*/ 1202343 w 7945364"/>
              <a:gd name="connsiteY98" fmla="*/ 5 h 169746"/>
              <a:gd name="connsiteX99" fmla="*/ 1217770 w 7945364"/>
              <a:gd name="connsiteY99" fmla="*/ 6395 h 169746"/>
              <a:gd name="connsiteX100" fmla="*/ 1280373 w 7945364"/>
              <a:gd name="connsiteY100" fmla="*/ 68998 h 169746"/>
              <a:gd name="connsiteX101" fmla="*/ 1286763 w 7945364"/>
              <a:gd name="connsiteY101" fmla="*/ 84425 h 169746"/>
              <a:gd name="connsiteX102" fmla="*/ 1286676 w 7945364"/>
              <a:gd name="connsiteY102" fmla="*/ 84874 h 169746"/>
              <a:gd name="connsiteX103" fmla="*/ 1286763 w 7945364"/>
              <a:gd name="connsiteY103" fmla="*/ 85323 h 169746"/>
              <a:gd name="connsiteX104" fmla="*/ 1280373 w 7945364"/>
              <a:gd name="connsiteY104" fmla="*/ 100750 h 169746"/>
              <a:gd name="connsiteX105" fmla="*/ 1217769 w 7945364"/>
              <a:gd name="connsiteY105" fmla="*/ 163355 h 169746"/>
              <a:gd name="connsiteX106" fmla="*/ 1186914 w 7945364"/>
              <a:gd name="connsiteY106" fmla="*/ 163355 h 169746"/>
              <a:gd name="connsiteX107" fmla="*/ 1186916 w 7945364"/>
              <a:gd name="connsiteY107" fmla="*/ 132502 h 169746"/>
              <a:gd name="connsiteX108" fmla="*/ 1234542 w 7945364"/>
              <a:gd name="connsiteY108" fmla="*/ 84875 h 169746"/>
              <a:gd name="connsiteX109" fmla="*/ 1186916 w 7945364"/>
              <a:gd name="connsiteY109" fmla="*/ 37249 h 169746"/>
              <a:gd name="connsiteX110" fmla="*/ 1186916 w 7945364"/>
              <a:gd name="connsiteY110" fmla="*/ 6395 h 169746"/>
              <a:gd name="connsiteX111" fmla="*/ 1202343 w 7945364"/>
              <a:gd name="connsiteY111" fmla="*/ 5 h 169746"/>
              <a:gd name="connsiteX112" fmla="*/ 1100361 w 7945364"/>
              <a:gd name="connsiteY112" fmla="*/ 5 h 169746"/>
              <a:gd name="connsiteX113" fmla="*/ 1115788 w 7945364"/>
              <a:gd name="connsiteY113" fmla="*/ 6395 h 169746"/>
              <a:gd name="connsiteX114" fmla="*/ 1178391 w 7945364"/>
              <a:gd name="connsiteY114" fmla="*/ 68998 h 169746"/>
              <a:gd name="connsiteX115" fmla="*/ 1184782 w 7945364"/>
              <a:gd name="connsiteY115" fmla="*/ 84425 h 169746"/>
              <a:gd name="connsiteX116" fmla="*/ 1184695 w 7945364"/>
              <a:gd name="connsiteY116" fmla="*/ 84874 h 169746"/>
              <a:gd name="connsiteX117" fmla="*/ 1184782 w 7945364"/>
              <a:gd name="connsiteY117" fmla="*/ 85323 h 169746"/>
              <a:gd name="connsiteX118" fmla="*/ 1178391 w 7945364"/>
              <a:gd name="connsiteY118" fmla="*/ 100750 h 169746"/>
              <a:gd name="connsiteX119" fmla="*/ 1115786 w 7945364"/>
              <a:gd name="connsiteY119" fmla="*/ 163355 h 169746"/>
              <a:gd name="connsiteX120" fmla="*/ 1084932 w 7945364"/>
              <a:gd name="connsiteY120" fmla="*/ 163355 h 169746"/>
              <a:gd name="connsiteX121" fmla="*/ 1084932 w 7945364"/>
              <a:gd name="connsiteY121" fmla="*/ 132502 h 169746"/>
              <a:gd name="connsiteX122" fmla="*/ 1132560 w 7945364"/>
              <a:gd name="connsiteY122" fmla="*/ 84874 h 169746"/>
              <a:gd name="connsiteX123" fmla="*/ 1084934 w 7945364"/>
              <a:gd name="connsiteY123" fmla="*/ 37249 h 169746"/>
              <a:gd name="connsiteX124" fmla="*/ 1084934 w 7945364"/>
              <a:gd name="connsiteY124" fmla="*/ 6395 h 169746"/>
              <a:gd name="connsiteX125" fmla="*/ 1100361 w 7945364"/>
              <a:gd name="connsiteY125" fmla="*/ 5 h 169746"/>
              <a:gd name="connsiteX126" fmla="*/ 21816 w 7945364"/>
              <a:gd name="connsiteY126" fmla="*/ 5 h 169746"/>
              <a:gd name="connsiteX127" fmla="*/ 37244 w 7945364"/>
              <a:gd name="connsiteY127" fmla="*/ 6394 h 169746"/>
              <a:gd name="connsiteX128" fmla="*/ 99848 w 7945364"/>
              <a:gd name="connsiteY128" fmla="*/ 68998 h 169746"/>
              <a:gd name="connsiteX129" fmla="*/ 106238 w 7945364"/>
              <a:gd name="connsiteY129" fmla="*/ 84425 h 169746"/>
              <a:gd name="connsiteX130" fmla="*/ 106150 w 7945364"/>
              <a:gd name="connsiteY130" fmla="*/ 84874 h 169746"/>
              <a:gd name="connsiteX131" fmla="*/ 106238 w 7945364"/>
              <a:gd name="connsiteY131" fmla="*/ 85323 h 169746"/>
              <a:gd name="connsiteX132" fmla="*/ 99848 w 7945364"/>
              <a:gd name="connsiteY132" fmla="*/ 100750 h 169746"/>
              <a:gd name="connsiteX133" fmla="*/ 37243 w 7945364"/>
              <a:gd name="connsiteY133" fmla="*/ 163355 h 169746"/>
              <a:gd name="connsiteX134" fmla="*/ 6389 w 7945364"/>
              <a:gd name="connsiteY134" fmla="*/ 163355 h 169746"/>
              <a:gd name="connsiteX135" fmla="*/ 6389 w 7945364"/>
              <a:gd name="connsiteY135" fmla="*/ 132502 h 169746"/>
              <a:gd name="connsiteX136" fmla="*/ 54016 w 7945364"/>
              <a:gd name="connsiteY136" fmla="*/ 84875 h 169746"/>
              <a:gd name="connsiteX137" fmla="*/ 6389 w 7945364"/>
              <a:gd name="connsiteY137" fmla="*/ 37249 h 169746"/>
              <a:gd name="connsiteX138" fmla="*/ 6390 w 7945364"/>
              <a:gd name="connsiteY138" fmla="*/ 6394 h 169746"/>
              <a:gd name="connsiteX139" fmla="*/ 21816 w 7945364"/>
              <a:gd name="connsiteY139" fmla="*/ 5 h 169746"/>
              <a:gd name="connsiteX140" fmla="*/ 7552998 w 7945364"/>
              <a:gd name="connsiteY140" fmla="*/ 4 h 169746"/>
              <a:gd name="connsiteX141" fmla="*/ 7568426 w 7945364"/>
              <a:gd name="connsiteY141" fmla="*/ 6393 h 169746"/>
              <a:gd name="connsiteX142" fmla="*/ 7631030 w 7945364"/>
              <a:gd name="connsiteY142" fmla="*/ 68997 h 169746"/>
              <a:gd name="connsiteX143" fmla="*/ 7637420 w 7945364"/>
              <a:gd name="connsiteY143" fmla="*/ 84424 h 169746"/>
              <a:gd name="connsiteX144" fmla="*/ 7637331 w 7945364"/>
              <a:gd name="connsiteY144" fmla="*/ 84873 h 169746"/>
              <a:gd name="connsiteX145" fmla="*/ 7637420 w 7945364"/>
              <a:gd name="connsiteY145" fmla="*/ 85322 h 169746"/>
              <a:gd name="connsiteX146" fmla="*/ 7631030 w 7945364"/>
              <a:gd name="connsiteY146" fmla="*/ 100749 h 169746"/>
              <a:gd name="connsiteX147" fmla="*/ 7568424 w 7945364"/>
              <a:gd name="connsiteY147" fmla="*/ 163354 h 169746"/>
              <a:gd name="connsiteX148" fmla="*/ 7537571 w 7945364"/>
              <a:gd name="connsiteY148" fmla="*/ 163354 h 169746"/>
              <a:gd name="connsiteX149" fmla="*/ 7537571 w 7945364"/>
              <a:gd name="connsiteY149" fmla="*/ 132500 h 169746"/>
              <a:gd name="connsiteX150" fmla="*/ 7585197 w 7945364"/>
              <a:gd name="connsiteY150" fmla="*/ 84874 h 169746"/>
              <a:gd name="connsiteX151" fmla="*/ 7537572 w 7945364"/>
              <a:gd name="connsiteY151" fmla="*/ 37247 h 169746"/>
              <a:gd name="connsiteX152" fmla="*/ 7537571 w 7945364"/>
              <a:gd name="connsiteY152" fmla="*/ 6394 h 169746"/>
              <a:gd name="connsiteX153" fmla="*/ 7552998 w 7945364"/>
              <a:gd name="connsiteY153" fmla="*/ 4 h 169746"/>
              <a:gd name="connsiteX154" fmla="*/ 6066183 w 7945364"/>
              <a:gd name="connsiteY154" fmla="*/ 4 h 169746"/>
              <a:gd name="connsiteX155" fmla="*/ 6081611 w 7945364"/>
              <a:gd name="connsiteY155" fmla="*/ 6393 h 169746"/>
              <a:gd name="connsiteX156" fmla="*/ 6144215 w 7945364"/>
              <a:gd name="connsiteY156" fmla="*/ 68997 h 169746"/>
              <a:gd name="connsiteX157" fmla="*/ 6150605 w 7945364"/>
              <a:gd name="connsiteY157" fmla="*/ 84424 h 169746"/>
              <a:gd name="connsiteX158" fmla="*/ 6150516 w 7945364"/>
              <a:gd name="connsiteY158" fmla="*/ 84873 h 169746"/>
              <a:gd name="connsiteX159" fmla="*/ 6150604 w 7945364"/>
              <a:gd name="connsiteY159" fmla="*/ 85323 h 169746"/>
              <a:gd name="connsiteX160" fmla="*/ 6144215 w 7945364"/>
              <a:gd name="connsiteY160" fmla="*/ 100749 h 169746"/>
              <a:gd name="connsiteX161" fmla="*/ 6081609 w 7945364"/>
              <a:gd name="connsiteY161" fmla="*/ 163354 h 169746"/>
              <a:gd name="connsiteX162" fmla="*/ 6050755 w 7945364"/>
              <a:gd name="connsiteY162" fmla="*/ 163354 h 169746"/>
              <a:gd name="connsiteX163" fmla="*/ 6050755 w 7945364"/>
              <a:gd name="connsiteY163" fmla="*/ 132501 h 169746"/>
              <a:gd name="connsiteX164" fmla="*/ 6098382 w 7945364"/>
              <a:gd name="connsiteY164" fmla="*/ 84874 h 169746"/>
              <a:gd name="connsiteX165" fmla="*/ 6050756 w 7945364"/>
              <a:gd name="connsiteY165" fmla="*/ 37248 h 169746"/>
              <a:gd name="connsiteX166" fmla="*/ 6050756 w 7945364"/>
              <a:gd name="connsiteY166" fmla="*/ 6394 h 169746"/>
              <a:gd name="connsiteX167" fmla="*/ 6066183 w 7945364"/>
              <a:gd name="connsiteY167" fmla="*/ 4 h 169746"/>
              <a:gd name="connsiteX168" fmla="*/ 4581389 w 7945364"/>
              <a:gd name="connsiteY168" fmla="*/ 4 h 169746"/>
              <a:gd name="connsiteX169" fmla="*/ 4596817 w 7945364"/>
              <a:gd name="connsiteY169" fmla="*/ 6393 h 169746"/>
              <a:gd name="connsiteX170" fmla="*/ 4659420 w 7945364"/>
              <a:gd name="connsiteY170" fmla="*/ 68997 h 169746"/>
              <a:gd name="connsiteX171" fmla="*/ 4665811 w 7945364"/>
              <a:gd name="connsiteY171" fmla="*/ 84424 h 169746"/>
              <a:gd name="connsiteX172" fmla="*/ 4665722 w 7945364"/>
              <a:gd name="connsiteY172" fmla="*/ 84873 h 169746"/>
              <a:gd name="connsiteX173" fmla="*/ 4665811 w 7945364"/>
              <a:gd name="connsiteY173" fmla="*/ 85322 h 169746"/>
              <a:gd name="connsiteX174" fmla="*/ 4659420 w 7945364"/>
              <a:gd name="connsiteY174" fmla="*/ 100749 h 169746"/>
              <a:gd name="connsiteX175" fmla="*/ 4596815 w 7945364"/>
              <a:gd name="connsiteY175" fmla="*/ 163354 h 169746"/>
              <a:gd name="connsiteX176" fmla="*/ 4565961 w 7945364"/>
              <a:gd name="connsiteY176" fmla="*/ 163354 h 169746"/>
              <a:gd name="connsiteX177" fmla="*/ 4565961 w 7945364"/>
              <a:gd name="connsiteY177" fmla="*/ 132500 h 169746"/>
              <a:gd name="connsiteX178" fmla="*/ 4613588 w 7945364"/>
              <a:gd name="connsiteY178" fmla="*/ 84874 h 169746"/>
              <a:gd name="connsiteX179" fmla="*/ 4565963 w 7945364"/>
              <a:gd name="connsiteY179" fmla="*/ 37247 h 169746"/>
              <a:gd name="connsiteX180" fmla="*/ 4565962 w 7945364"/>
              <a:gd name="connsiteY180" fmla="*/ 6394 h 169746"/>
              <a:gd name="connsiteX181" fmla="*/ 4581389 w 7945364"/>
              <a:gd name="connsiteY181" fmla="*/ 4 h 169746"/>
              <a:gd name="connsiteX182" fmla="*/ 2783594 w 7945364"/>
              <a:gd name="connsiteY182" fmla="*/ 4 h 169746"/>
              <a:gd name="connsiteX183" fmla="*/ 2799022 w 7945364"/>
              <a:gd name="connsiteY183" fmla="*/ 6393 h 169746"/>
              <a:gd name="connsiteX184" fmla="*/ 2861625 w 7945364"/>
              <a:gd name="connsiteY184" fmla="*/ 68997 h 169746"/>
              <a:gd name="connsiteX185" fmla="*/ 2868015 w 7945364"/>
              <a:gd name="connsiteY185" fmla="*/ 84424 h 169746"/>
              <a:gd name="connsiteX186" fmla="*/ 2867928 w 7945364"/>
              <a:gd name="connsiteY186" fmla="*/ 84874 h 169746"/>
              <a:gd name="connsiteX187" fmla="*/ 2868015 w 7945364"/>
              <a:gd name="connsiteY187" fmla="*/ 85323 h 169746"/>
              <a:gd name="connsiteX188" fmla="*/ 2861625 w 7945364"/>
              <a:gd name="connsiteY188" fmla="*/ 100750 h 169746"/>
              <a:gd name="connsiteX189" fmla="*/ 2799020 w 7945364"/>
              <a:gd name="connsiteY189" fmla="*/ 163354 h 169746"/>
              <a:gd name="connsiteX190" fmla="*/ 2768166 w 7945364"/>
              <a:gd name="connsiteY190" fmla="*/ 163354 h 169746"/>
              <a:gd name="connsiteX191" fmla="*/ 2768166 w 7945364"/>
              <a:gd name="connsiteY191" fmla="*/ 132500 h 169746"/>
              <a:gd name="connsiteX192" fmla="*/ 2815793 w 7945364"/>
              <a:gd name="connsiteY192" fmla="*/ 84874 h 169746"/>
              <a:gd name="connsiteX193" fmla="*/ 2768167 w 7945364"/>
              <a:gd name="connsiteY193" fmla="*/ 37248 h 169746"/>
              <a:gd name="connsiteX194" fmla="*/ 2768167 w 7945364"/>
              <a:gd name="connsiteY194" fmla="*/ 6394 h 169746"/>
              <a:gd name="connsiteX195" fmla="*/ 2783594 w 7945364"/>
              <a:gd name="connsiteY195" fmla="*/ 4 h 169746"/>
              <a:gd name="connsiteX196" fmla="*/ 1508288 w 7945364"/>
              <a:gd name="connsiteY196" fmla="*/ 4 h 169746"/>
              <a:gd name="connsiteX197" fmla="*/ 1523715 w 7945364"/>
              <a:gd name="connsiteY197" fmla="*/ 6393 h 169746"/>
              <a:gd name="connsiteX198" fmla="*/ 1586319 w 7945364"/>
              <a:gd name="connsiteY198" fmla="*/ 68998 h 169746"/>
              <a:gd name="connsiteX199" fmla="*/ 1592709 w 7945364"/>
              <a:gd name="connsiteY199" fmla="*/ 84425 h 169746"/>
              <a:gd name="connsiteX200" fmla="*/ 1592622 w 7945364"/>
              <a:gd name="connsiteY200" fmla="*/ 84873 h 169746"/>
              <a:gd name="connsiteX201" fmla="*/ 1592709 w 7945364"/>
              <a:gd name="connsiteY201" fmla="*/ 85323 h 169746"/>
              <a:gd name="connsiteX202" fmla="*/ 1586318 w 7945364"/>
              <a:gd name="connsiteY202" fmla="*/ 100749 h 169746"/>
              <a:gd name="connsiteX203" fmla="*/ 1523713 w 7945364"/>
              <a:gd name="connsiteY203" fmla="*/ 163354 h 169746"/>
              <a:gd name="connsiteX204" fmla="*/ 1492860 w 7945364"/>
              <a:gd name="connsiteY204" fmla="*/ 163355 h 169746"/>
              <a:gd name="connsiteX205" fmla="*/ 1492860 w 7945364"/>
              <a:gd name="connsiteY205" fmla="*/ 132501 h 169746"/>
              <a:gd name="connsiteX206" fmla="*/ 1540487 w 7945364"/>
              <a:gd name="connsiteY206" fmla="*/ 84874 h 169746"/>
              <a:gd name="connsiteX207" fmla="*/ 1492861 w 7945364"/>
              <a:gd name="connsiteY207" fmla="*/ 37247 h 169746"/>
              <a:gd name="connsiteX208" fmla="*/ 1492861 w 7945364"/>
              <a:gd name="connsiteY208" fmla="*/ 6394 h 169746"/>
              <a:gd name="connsiteX209" fmla="*/ 1508288 w 7945364"/>
              <a:gd name="connsiteY209" fmla="*/ 4 h 169746"/>
              <a:gd name="connsiteX210" fmla="*/ 1304325 w 7945364"/>
              <a:gd name="connsiteY210" fmla="*/ 4 h 169746"/>
              <a:gd name="connsiteX211" fmla="*/ 1319751 w 7945364"/>
              <a:gd name="connsiteY211" fmla="*/ 6393 h 169746"/>
              <a:gd name="connsiteX212" fmla="*/ 1382356 w 7945364"/>
              <a:gd name="connsiteY212" fmla="*/ 68998 h 169746"/>
              <a:gd name="connsiteX213" fmla="*/ 1388745 w 7945364"/>
              <a:gd name="connsiteY213" fmla="*/ 84424 h 169746"/>
              <a:gd name="connsiteX214" fmla="*/ 1388658 w 7945364"/>
              <a:gd name="connsiteY214" fmla="*/ 84873 h 169746"/>
              <a:gd name="connsiteX215" fmla="*/ 1388745 w 7945364"/>
              <a:gd name="connsiteY215" fmla="*/ 85322 h 169746"/>
              <a:gd name="connsiteX216" fmla="*/ 1382355 w 7945364"/>
              <a:gd name="connsiteY216" fmla="*/ 100749 h 169746"/>
              <a:gd name="connsiteX217" fmla="*/ 1319750 w 7945364"/>
              <a:gd name="connsiteY217" fmla="*/ 163354 h 169746"/>
              <a:gd name="connsiteX218" fmla="*/ 1288897 w 7945364"/>
              <a:gd name="connsiteY218" fmla="*/ 163355 h 169746"/>
              <a:gd name="connsiteX219" fmla="*/ 1288897 w 7945364"/>
              <a:gd name="connsiteY219" fmla="*/ 132501 h 169746"/>
              <a:gd name="connsiteX220" fmla="*/ 1336524 w 7945364"/>
              <a:gd name="connsiteY220" fmla="*/ 84874 h 169746"/>
              <a:gd name="connsiteX221" fmla="*/ 1288897 w 7945364"/>
              <a:gd name="connsiteY221" fmla="*/ 37247 h 169746"/>
              <a:gd name="connsiteX222" fmla="*/ 1288897 w 7945364"/>
              <a:gd name="connsiteY222" fmla="*/ 6393 h 169746"/>
              <a:gd name="connsiteX223" fmla="*/ 1304325 w 7945364"/>
              <a:gd name="connsiteY223" fmla="*/ 4 h 169746"/>
              <a:gd name="connsiteX224" fmla="*/ 123799 w 7945364"/>
              <a:gd name="connsiteY224" fmla="*/ 4 h 169746"/>
              <a:gd name="connsiteX225" fmla="*/ 139225 w 7945364"/>
              <a:gd name="connsiteY225" fmla="*/ 6393 h 169746"/>
              <a:gd name="connsiteX226" fmla="*/ 201830 w 7945364"/>
              <a:gd name="connsiteY226" fmla="*/ 68998 h 169746"/>
              <a:gd name="connsiteX227" fmla="*/ 208220 w 7945364"/>
              <a:gd name="connsiteY227" fmla="*/ 84425 h 169746"/>
              <a:gd name="connsiteX228" fmla="*/ 208132 w 7945364"/>
              <a:gd name="connsiteY228" fmla="*/ 84873 h 169746"/>
              <a:gd name="connsiteX229" fmla="*/ 208220 w 7945364"/>
              <a:gd name="connsiteY229" fmla="*/ 85323 h 169746"/>
              <a:gd name="connsiteX230" fmla="*/ 201830 w 7945364"/>
              <a:gd name="connsiteY230" fmla="*/ 100750 h 169746"/>
              <a:gd name="connsiteX231" fmla="*/ 139225 w 7945364"/>
              <a:gd name="connsiteY231" fmla="*/ 163354 h 169746"/>
              <a:gd name="connsiteX232" fmla="*/ 108371 w 7945364"/>
              <a:gd name="connsiteY232" fmla="*/ 163354 h 169746"/>
              <a:gd name="connsiteX233" fmla="*/ 108371 w 7945364"/>
              <a:gd name="connsiteY233" fmla="*/ 132500 h 169746"/>
              <a:gd name="connsiteX234" fmla="*/ 155998 w 7945364"/>
              <a:gd name="connsiteY234" fmla="*/ 84874 h 169746"/>
              <a:gd name="connsiteX235" fmla="*/ 108371 w 7945364"/>
              <a:gd name="connsiteY235" fmla="*/ 37247 h 169746"/>
              <a:gd name="connsiteX236" fmla="*/ 108372 w 7945364"/>
              <a:gd name="connsiteY236" fmla="*/ 6394 h 169746"/>
              <a:gd name="connsiteX237" fmla="*/ 123799 w 7945364"/>
              <a:gd name="connsiteY237" fmla="*/ 4 h 169746"/>
              <a:gd name="connsiteX238" fmla="*/ 7043084 w 7945364"/>
              <a:gd name="connsiteY238" fmla="*/ 3 h 169746"/>
              <a:gd name="connsiteX239" fmla="*/ 7058511 w 7945364"/>
              <a:gd name="connsiteY239" fmla="*/ 6392 h 169746"/>
              <a:gd name="connsiteX240" fmla="*/ 7121116 w 7945364"/>
              <a:gd name="connsiteY240" fmla="*/ 68996 h 169746"/>
              <a:gd name="connsiteX241" fmla="*/ 7127505 w 7945364"/>
              <a:gd name="connsiteY241" fmla="*/ 84423 h 169746"/>
              <a:gd name="connsiteX242" fmla="*/ 7127417 w 7945364"/>
              <a:gd name="connsiteY242" fmla="*/ 84872 h 169746"/>
              <a:gd name="connsiteX243" fmla="*/ 7127506 w 7945364"/>
              <a:gd name="connsiteY243" fmla="*/ 85321 h 169746"/>
              <a:gd name="connsiteX244" fmla="*/ 7121116 w 7945364"/>
              <a:gd name="connsiteY244" fmla="*/ 100748 h 169746"/>
              <a:gd name="connsiteX245" fmla="*/ 7058511 w 7945364"/>
              <a:gd name="connsiteY245" fmla="*/ 163353 h 169746"/>
              <a:gd name="connsiteX246" fmla="*/ 7027657 w 7945364"/>
              <a:gd name="connsiteY246" fmla="*/ 163353 h 169746"/>
              <a:gd name="connsiteX247" fmla="*/ 7027657 w 7945364"/>
              <a:gd name="connsiteY247" fmla="*/ 132499 h 169746"/>
              <a:gd name="connsiteX248" fmla="*/ 7075283 w 7945364"/>
              <a:gd name="connsiteY248" fmla="*/ 84873 h 169746"/>
              <a:gd name="connsiteX249" fmla="*/ 7027657 w 7945364"/>
              <a:gd name="connsiteY249" fmla="*/ 37246 h 169746"/>
              <a:gd name="connsiteX250" fmla="*/ 7027657 w 7945364"/>
              <a:gd name="connsiteY250" fmla="*/ 6393 h 169746"/>
              <a:gd name="connsiteX251" fmla="*/ 7043084 w 7945364"/>
              <a:gd name="connsiteY251" fmla="*/ 3 h 169746"/>
              <a:gd name="connsiteX252" fmla="*/ 5658251 w 7945364"/>
              <a:gd name="connsiteY252" fmla="*/ 3 h 169746"/>
              <a:gd name="connsiteX253" fmla="*/ 5673678 w 7945364"/>
              <a:gd name="connsiteY253" fmla="*/ 6392 h 169746"/>
              <a:gd name="connsiteX254" fmla="*/ 5736282 w 7945364"/>
              <a:gd name="connsiteY254" fmla="*/ 68996 h 169746"/>
              <a:gd name="connsiteX255" fmla="*/ 5742673 w 7945364"/>
              <a:gd name="connsiteY255" fmla="*/ 84423 h 169746"/>
              <a:gd name="connsiteX256" fmla="*/ 5742584 w 7945364"/>
              <a:gd name="connsiteY256" fmla="*/ 84872 h 169746"/>
              <a:gd name="connsiteX257" fmla="*/ 5742673 w 7945364"/>
              <a:gd name="connsiteY257" fmla="*/ 85321 h 169746"/>
              <a:gd name="connsiteX258" fmla="*/ 5736282 w 7945364"/>
              <a:gd name="connsiteY258" fmla="*/ 100748 h 169746"/>
              <a:gd name="connsiteX259" fmla="*/ 5673677 w 7945364"/>
              <a:gd name="connsiteY259" fmla="*/ 163353 h 169746"/>
              <a:gd name="connsiteX260" fmla="*/ 5642823 w 7945364"/>
              <a:gd name="connsiteY260" fmla="*/ 163353 h 169746"/>
              <a:gd name="connsiteX261" fmla="*/ 5642823 w 7945364"/>
              <a:gd name="connsiteY261" fmla="*/ 132499 h 169746"/>
              <a:gd name="connsiteX262" fmla="*/ 5690450 w 7945364"/>
              <a:gd name="connsiteY262" fmla="*/ 84873 h 169746"/>
              <a:gd name="connsiteX263" fmla="*/ 5642824 w 7945364"/>
              <a:gd name="connsiteY263" fmla="*/ 37246 h 169746"/>
              <a:gd name="connsiteX264" fmla="*/ 5642824 w 7945364"/>
              <a:gd name="connsiteY264" fmla="*/ 6392 h 169746"/>
              <a:gd name="connsiteX265" fmla="*/ 5658251 w 7945364"/>
              <a:gd name="connsiteY265" fmla="*/ 3 h 169746"/>
              <a:gd name="connsiteX266" fmla="*/ 4071475 w 7945364"/>
              <a:gd name="connsiteY266" fmla="*/ 3 h 169746"/>
              <a:gd name="connsiteX267" fmla="*/ 4086902 w 7945364"/>
              <a:gd name="connsiteY267" fmla="*/ 6392 h 169746"/>
              <a:gd name="connsiteX268" fmla="*/ 4149507 w 7945364"/>
              <a:gd name="connsiteY268" fmla="*/ 68996 h 169746"/>
              <a:gd name="connsiteX269" fmla="*/ 4155896 w 7945364"/>
              <a:gd name="connsiteY269" fmla="*/ 84423 h 169746"/>
              <a:gd name="connsiteX270" fmla="*/ 4155808 w 7945364"/>
              <a:gd name="connsiteY270" fmla="*/ 84872 h 169746"/>
              <a:gd name="connsiteX271" fmla="*/ 4155897 w 7945364"/>
              <a:gd name="connsiteY271" fmla="*/ 85321 h 169746"/>
              <a:gd name="connsiteX272" fmla="*/ 4149507 w 7945364"/>
              <a:gd name="connsiteY272" fmla="*/ 100748 h 169746"/>
              <a:gd name="connsiteX273" fmla="*/ 4086901 w 7945364"/>
              <a:gd name="connsiteY273" fmla="*/ 163353 h 169746"/>
              <a:gd name="connsiteX274" fmla="*/ 4056048 w 7945364"/>
              <a:gd name="connsiteY274" fmla="*/ 163353 h 169746"/>
              <a:gd name="connsiteX275" fmla="*/ 4056048 w 7945364"/>
              <a:gd name="connsiteY275" fmla="*/ 132499 h 169746"/>
              <a:gd name="connsiteX276" fmla="*/ 4103674 w 7945364"/>
              <a:gd name="connsiteY276" fmla="*/ 84873 h 169746"/>
              <a:gd name="connsiteX277" fmla="*/ 4056048 w 7945364"/>
              <a:gd name="connsiteY277" fmla="*/ 37246 h 169746"/>
              <a:gd name="connsiteX278" fmla="*/ 4056048 w 7945364"/>
              <a:gd name="connsiteY278" fmla="*/ 6393 h 169746"/>
              <a:gd name="connsiteX279" fmla="*/ 4071475 w 7945364"/>
              <a:gd name="connsiteY279" fmla="*/ 3 h 169746"/>
              <a:gd name="connsiteX280" fmla="*/ 2987558 w 7945364"/>
              <a:gd name="connsiteY280" fmla="*/ 3 h 169746"/>
              <a:gd name="connsiteX281" fmla="*/ 3002985 w 7945364"/>
              <a:gd name="connsiteY281" fmla="*/ 6393 h 169746"/>
              <a:gd name="connsiteX282" fmla="*/ 3065589 w 7945364"/>
              <a:gd name="connsiteY282" fmla="*/ 68997 h 169746"/>
              <a:gd name="connsiteX283" fmla="*/ 3071979 w 7945364"/>
              <a:gd name="connsiteY283" fmla="*/ 84424 h 169746"/>
              <a:gd name="connsiteX284" fmla="*/ 3071891 w 7945364"/>
              <a:gd name="connsiteY284" fmla="*/ 84874 h 169746"/>
              <a:gd name="connsiteX285" fmla="*/ 3071978 w 7945364"/>
              <a:gd name="connsiteY285" fmla="*/ 85323 h 169746"/>
              <a:gd name="connsiteX286" fmla="*/ 3065589 w 7945364"/>
              <a:gd name="connsiteY286" fmla="*/ 100749 h 169746"/>
              <a:gd name="connsiteX287" fmla="*/ 3002984 w 7945364"/>
              <a:gd name="connsiteY287" fmla="*/ 163354 h 169746"/>
              <a:gd name="connsiteX288" fmla="*/ 2972130 w 7945364"/>
              <a:gd name="connsiteY288" fmla="*/ 163354 h 169746"/>
              <a:gd name="connsiteX289" fmla="*/ 2972130 w 7945364"/>
              <a:gd name="connsiteY289" fmla="*/ 132500 h 169746"/>
              <a:gd name="connsiteX290" fmla="*/ 3019757 w 7945364"/>
              <a:gd name="connsiteY290" fmla="*/ 84873 h 169746"/>
              <a:gd name="connsiteX291" fmla="*/ 2972131 w 7945364"/>
              <a:gd name="connsiteY291" fmla="*/ 37247 h 169746"/>
              <a:gd name="connsiteX292" fmla="*/ 2972131 w 7945364"/>
              <a:gd name="connsiteY292" fmla="*/ 6393 h 169746"/>
              <a:gd name="connsiteX293" fmla="*/ 2987558 w 7945364"/>
              <a:gd name="connsiteY293" fmla="*/ 3 h 169746"/>
              <a:gd name="connsiteX294" fmla="*/ 2375666 w 7945364"/>
              <a:gd name="connsiteY294" fmla="*/ 3 h 169746"/>
              <a:gd name="connsiteX295" fmla="*/ 2391093 w 7945364"/>
              <a:gd name="connsiteY295" fmla="*/ 6393 h 169746"/>
              <a:gd name="connsiteX296" fmla="*/ 2453697 w 7945364"/>
              <a:gd name="connsiteY296" fmla="*/ 68997 h 169746"/>
              <a:gd name="connsiteX297" fmla="*/ 2460087 w 7945364"/>
              <a:gd name="connsiteY297" fmla="*/ 84424 h 169746"/>
              <a:gd name="connsiteX298" fmla="*/ 2460000 w 7945364"/>
              <a:gd name="connsiteY298" fmla="*/ 84873 h 169746"/>
              <a:gd name="connsiteX299" fmla="*/ 2460087 w 7945364"/>
              <a:gd name="connsiteY299" fmla="*/ 85322 h 169746"/>
              <a:gd name="connsiteX300" fmla="*/ 2453697 w 7945364"/>
              <a:gd name="connsiteY300" fmla="*/ 100749 h 169746"/>
              <a:gd name="connsiteX301" fmla="*/ 2391091 w 7945364"/>
              <a:gd name="connsiteY301" fmla="*/ 163354 h 169746"/>
              <a:gd name="connsiteX302" fmla="*/ 2360238 w 7945364"/>
              <a:gd name="connsiteY302" fmla="*/ 163354 h 169746"/>
              <a:gd name="connsiteX303" fmla="*/ 2360239 w 7945364"/>
              <a:gd name="connsiteY303" fmla="*/ 132501 h 169746"/>
              <a:gd name="connsiteX304" fmla="*/ 2407865 w 7945364"/>
              <a:gd name="connsiteY304" fmla="*/ 84874 h 169746"/>
              <a:gd name="connsiteX305" fmla="*/ 2360239 w 7945364"/>
              <a:gd name="connsiteY305" fmla="*/ 37247 h 169746"/>
              <a:gd name="connsiteX306" fmla="*/ 2360239 w 7945364"/>
              <a:gd name="connsiteY306" fmla="*/ 6393 h 169746"/>
              <a:gd name="connsiteX307" fmla="*/ 2375666 w 7945364"/>
              <a:gd name="connsiteY307" fmla="*/ 3 h 169746"/>
              <a:gd name="connsiteX308" fmla="*/ 2273684 w 7945364"/>
              <a:gd name="connsiteY308" fmla="*/ 3 h 169746"/>
              <a:gd name="connsiteX309" fmla="*/ 2289111 w 7945364"/>
              <a:gd name="connsiteY309" fmla="*/ 6392 h 169746"/>
              <a:gd name="connsiteX310" fmla="*/ 2351716 w 7945364"/>
              <a:gd name="connsiteY310" fmla="*/ 68996 h 169746"/>
              <a:gd name="connsiteX311" fmla="*/ 2358105 w 7945364"/>
              <a:gd name="connsiteY311" fmla="*/ 84423 h 169746"/>
              <a:gd name="connsiteX312" fmla="*/ 2358017 w 7945364"/>
              <a:gd name="connsiteY312" fmla="*/ 84872 h 169746"/>
              <a:gd name="connsiteX313" fmla="*/ 2358106 w 7945364"/>
              <a:gd name="connsiteY313" fmla="*/ 85321 h 169746"/>
              <a:gd name="connsiteX314" fmla="*/ 2351715 w 7945364"/>
              <a:gd name="connsiteY314" fmla="*/ 100748 h 169746"/>
              <a:gd name="connsiteX315" fmla="*/ 2289110 w 7945364"/>
              <a:gd name="connsiteY315" fmla="*/ 163353 h 169746"/>
              <a:gd name="connsiteX316" fmla="*/ 2258256 w 7945364"/>
              <a:gd name="connsiteY316" fmla="*/ 163353 h 169746"/>
              <a:gd name="connsiteX317" fmla="*/ 2258256 w 7945364"/>
              <a:gd name="connsiteY317" fmla="*/ 132499 h 169746"/>
              <a:gd name="connsiteX318" fmla="*/ 2305884 w 7945364"/>
              <a:gd name="connsiteY318" fmla="*/ 84872 h 169746"/>
              <a:gd name="connsiteX319" fmla="*/ 2258256 w 7945364"/>
              <a:gd name="connsiteY319" fmla="*/ 37247 h 169746"/>
              <a:gd name="connsiteX320" fmla="*/ 2258257 w 7945364"/>
              <a:gd name="connsiteY320" fmla="*/ 6392 h 169746"/>
              <a:gd name="connsiteX321" fmla="*/ 2273684 w 7945364"/>
              <a:gd name="connsiteY321" fmla="*/ 3 h 169746"/>
              <a:gd name="connsiteX322" fmla="*/ 998379 w 7945364"/>
              <a:gd name="connsiteY322" fmla="*/ 3 h 169746"/>
              <a:gd name="connsiteX323" fmla="*/ 1013806 w 7945364"/>
              <a:gd name="connsiteY323" fmla="*/ 6392 h 169746"/>
              <a:gd name="connsiteX324" fmla="*/ 1076410 w 7945364"/>
              <a:gd name="connsiteY324" fmla="*/ 68996 h 169746"/>
              <a:gd name="connsiteX325" fmla="*/ 1082800 w 7945364"/>
              <a:gd name="connsiteY325" fmla="*/ 84423 h 169746"/>
              <a:gd name="connsiteX326" fmla="*/ 1082712 w 7945364"/>
              <a:gd name="connsiteY326" fmla="*/ 84872 h 169746"/>
              <a:gd name="connsiteX327" fmla="*/ 1082800 w 7945364"/>
              <a:gd name="connsiteY327" fmla="*/ 85322 h 169746"/>
              <a:gd name="connsiteX328" fmla="*/ 1076410 w 7945364"/>
              <a:gd name="connsiteY328" fmla="*/ 100748 h 169746"/>
              <a:gd name="connsiteX329" fmla="*/ 1013805 w 7945364"/>
              <a:gd name="connsiteY329" fmla="*/ 163353 h 169746"/>
              <a:gd name="connsiteX330" fmla="*/ 982951 w 7945364"/>
              <a:gd name="connsiteY330" fmla="*/ 163353 h 169746"/>
              <a:gd name="connsiteX331" fmla="*/ 982951 w 7945364"/>
              <a:gd name="connsiteY331" fmla="*/ 132499 h 169746"/>
              <a:gd name="connsiteX332" fmla="*/ 1030578 w 7945364"/>
              <a:gd name="connsiteY332" fmla="*/ 84873 h 169746"/>
              <a:gd name="connsiteX333" fmla="*/ 982952 w 7945364"/>
              <a:gd name="connsiteY333" fmla="*/ 37246 h 169746"/>
              <a:gd name="connsiteX334" fmla="*/ 982952 w 7945364"/>
              <a:gd name="connsiteY334" fmla="*/ 6392 h 169746"/>
              <a:gd name="connsiteX335" fmla="*/ 998379 w 7945364"/>
              <a:gd name="connsiteY335" fmla="*/ 3 h 169746"/>
              <a:gd name="connsiteX336" fmla="*/ 896397 w 7945364"/>
              <a:gd name="connsiteY336" fmla="*/ 3 h 169746"/>
              <a:gd name="connsiteX337" fmla="*/ 911824 w 7945364"/>
              <a:gd name="connsiteY337" fmla="*/ 6393 h 169746"/>
              <a:gd name="connsiteX338" fmla="*/ 974428 w 7945364"/>
              <a:gd name="connsiteY338" fmla="*/ 68997 h 169746"/>
              <a:gd name="connsiteX339" fmla="*/ 980818 w 7945364"/>
              <a:gd name="connsiteY339" fmla="*/ 84424 h 169746"/>
              <a:gd name="connsiteX340" fmla="*/ 980731 w 7945364"/>
              <a:gd name="connsiteY340" fmla="*/ 84873 h 169746"/>
              <a:gd name="connsiteX341" fmla="*/ 980818 w 7945364"/>
              <a:gd name="connsiteY341" fmla="*/ 85322 h 169746"/>
              <a:gd name="connsiteX342" fmla="*/ 974428 w 7945364"/>
              <a:gd name="connsiteY342" fmla="*/ 100749 h 169746"/>
              <a:gd name="connsiteX343" fmla="*/ 911823 w 7945364"/>
              <a:gd name="connsiteY343" fmla="*/ 163354 h 169746"/>
              <a:gd name="connsiteX344" fmla="*/ 880969 w 7945364"/>
              <a:gd name="connsiteY344" fmla="*/ 163354 h 169746"/>
              <a:gd name="connsiteX345" fmla="*/ 880970 w 7945364"/>
              <a:gd name="connsiteY345" fmla="*/ 132501 h 169746"/>
              <a:gd name="connsiteX346" fmla="*/ 928596 w 7945364"/>
              <a:gd name="connsiteY346" fmla="*/ 84873 h 169746"/>
              <a:gd name="connsiteX347" fmla="*/ 880970 w 7945364"/>
              <a:gd name="connsiteY347" fmla="*/ 37247 h 169746"/>
              <a:gd name="connsiteX348" fmla="*/ 880970 w 7945364"/>
              <a:gd name="connsiteY348" fmla="*/ 6393 h 169746"/>
              <a:gd name="connsiteX349" fmla="*/ 896397 w 7945364"/>
              <a:gd name="connsiteY349" fmla="*/ 3 h 169746"/>
              <a:gd name="connsiteX350" fmla="*/ 7349030 w 7945364"/>
              <a:gd name="connsiteY350" fmla="*/ 2 h 169746"/>
              <a:gd name="connsiteX351" fmla="*/ 7364457 w 7945364"/>
              <a:gd name="connsiteY351" fmla="*/ 6393 h 169746"/>
              <a:gd name="connsiteX352" fmla="*/ 7427061 w 7945364"/>
              <a:gd name="connsiteY352" fmla="*/ 68996 h 169746"/>
              <a:gd name="connsiteX353" fmla="*/ 7433451 w 7945364"/>
              <a:gd name="connsiteY353" fmla="*/ 84423 h 169746"/>
              <a:gd name="connsiteX354" fmla="*/ 7433364 w 7945364"/>
              <a:gd name="connsiteY354" fmla="*/ 84872 h 169746"/>
              <a:gd name="connsiteX355" fmla="*/ 7433451 w 7945364"/>
              <a:gd name="connsiteY355" fmla="*/ 85321 h 169746"/>
              <a:gd name="connsiteX356" fmla="*/ 7427061 w 7945364"/>
              <a:gd name="connsiteY356" fmla="*/ 100748 h 169746"/>
              <a:gd name="connsiteX357" fmla="*/ 7364456 w 7945364"/>
              <a:gd name="connsiteY357" fmla="*/ 163353 h 169746"/>
              <a:gd name="connsiteX358" fmla="*/ 7333602 w 7945364"/>
              <a:gd name="connsiteY358" fmla="*/ 163353 h 169746"/>
              <a:gd name="connsiteX359" fmla="*/ 7333602 w 7945364"/>
              <a:gd name="connsiteY359" fmla="*/ 132499 h 169746"/>
              <a:gd name="connsiteX360" fmla="*/ 7381229 w 7945364"/>
              <a:gd name="connsiteY360" fmla="*/ 84872 h 169746"/>
              <a:gd name="connsiteX361" fmla="*/ 7333603 w 7945364"/>
              <a:gd name="connsiteY361" fmla="*/ 37247 h 169746"/>
              <a:gd name="connsiteX362" fmla="*/ 7333603 w 7945364"/>
              <a:gd name="connsiteY362" fmla="*/ 6393 h 169746"/>
              <a:gd name="connsiteX363" fmla="*/ 7349030 w 7945364"/>
              <a:gd name="connsiteY363" fmla="*/ 2 h 169746"/>
              <a:gd name="connsiteX364" fmla="*/ 7247048 w 7945364"/>
              <a:gd name="connsiteY364" fmla="*/ 2 h 169746"/>
              <a:gd name="connsiteX365" fmla="*/ 7262476 w 7945364"/>
              <a:gd name="connsiteY365" fmla="*/ 6391 h 169746"/>
              <a:gd name="connsiteX366" fmla="*/ 7325079 w 7945364"/>
              <a:gd name="connsiteY366" fmla="*/ 68995 h 169746"/>
              <a:gd name="connsiteX367" fmla="*/ 7331469 w 7945364"/>
              <a:gd name="connsiteY367" fmla="*/ 84422 h 169746"/>
              <a:gd name="connsiteX368" fmla="*/ 7331382 w 7945364"/>
              <a:gd name="connsiteY368" fmla="*/ 84872 h 169746"/>
              <a:gd name="connsiteX369" fmla="*/ 7331469 w 7945364"/>
              <a:gd name="connsiteY369" fmla="*/ 85320 h 169746"/>
              <a:gd name="connsiteX370" fmla="*/ 7325079 w 7945364"/>
              <a:gd name="connsiteY370" fmla="*/ 100747 h 169746"/>
              <a:gd name="connsiteX371" fmla="*/ 7262474 w 7945364"/>
              <a:gd name="connsiteY371" fmla="*/ 163352 h 169746"/>
              <a:gd name="connsiteX372" fmla="*/ 7231620 w 7945364"/>
              <a:gd name="connsiteY372" fmla="*/ 163352 h 169746"/>
              <a:gd name="connsiteX373" fmla="*/ 7231620 w 7945364"/>
              <a:gd name="connsiteY373" fmla="*/ 132498 h 169746"/>
              <a:gd name="connsiteX374" fmla="*/ 7279247 w 7945364"/>
              <a:gd name="connsiteY374" fmla="*/ 84872 h 169746"/>
              <a:gd name="connsiteX375" fmla="*/ 7231622 w 7945364"/>
              <a:gd name="connsiteY375" fmla="*/ 37245 h 169746"/>
              <a:gd name="connsiteX376" fmla="*/ 7231621 w 7945364"/>
              <a:gd name="connsiteY376" fmla="*/ 6392 h 169746"/>
              <a:gd name="connsiteX377" fmla="*/ 7247048 w 7945364"/>
              <a:gd name="connsiteY377" fmla="*/ 2 h 169746"/>
              <a:gd name="connsiteX378" fmla="*/ 7145067 w 7945364"/>
              <a:gd name="connsiteY378" fmla="*/ 2 h 169746"/>
              <a:gd name="connsiteX379" fmla="*/ 7160493 w 7945364"/>
              <a:gd name="connsiteY379" fmla="*/ 6392 h 169746"/>
              <a:gd name="connsiteX380" fmla="*/ 7223098 w 7945364"/>
              <a:gd name="connsiteY380" fmla="*/ 68996 h 169746"/>
              <a:gd name="connsiteX381" fmla="*/ 7229488 w 7945364"/>
              <a:gd name="connsiteY381" fmla="*/ 84423 h 169746"/>
              <a:gd name="connsiteX382" fmla="*/ 7229400 w 7945364"/>
              <a:gd name="connsiteY382" fmla="*/ 84872 h 169746"/>
              <a:gd name="connsiteX383" fmla="*/ 7229488 w 7945364"/>
              <a:gd name="connsiteY383" fmla="*/ 85321 h 169746"/>
              <a:gd name="connsiteX384" fmla="*/ 7223098 w 7945364"/>
              <a:gd name="connsiteY384" fmla="*/ 100748 h 169746"/>
              <a:gd name="connsiteX385" fmla="*/ 7160492 w 7945364"/>
              <a:gd name="connsiteY385" fmla="*/ 163353 h 169746"/>
              <a:gd name="connsiteX386" fmla="*/ 7129639 w 7945364"/>
              <a:gd name="connsiteY386" fmla="*/ 163353 h 169746"/>
              <a:gd name="connsiteX387" fmla="*/ 7129639 w 7945364"/>
              <a:gd name="connsiteY387" fmla="*/ 132499 h 169746"/>
              <a:gd name="connsiteX388" fmla="*/ 7177266 w 7945364"/>
              <a:gd name="connsiteY388" fmla="*/ 84872 h 169746"/>
              <a:gd name="connsiteX389" fmla="*/ 7129639 w 7945364"/>
              <a:gd name="connsiteY389" fmla="*/ 37246 h 169746"/>
              <a:gd name="connsiteX390" fmla="*/ 7129640 w 7945364"/>
              <a:gd name="connsiteY390" fmla="*/ 6393 h 169746"/>
              <a:gd name="connsiteX391" fmla="*/ 7145067 w 7945364"/>
              <a:gd name="connsiteY391" fmla="*/ 2 h 169746"/>
              <a:gd name="connsiteX392" fmla="*/ 5862215 w 7945364"/>
              <a:gd name="connsiteY392" fmla="*/ 2 h 169746"/>
              <a:gd name="connsiteX393" fmla="*/ 5877642 w 7945364"/>
              <a:gd name="connsiteY393" fmla="*/ 6393 h 169746"/>
              <a:gd name="connsiteX394" fmla="*/ 5940246 w 7945364"/>
              <a:gd name="connsiteY394" fmla="*/ 68996 h 169746"/>
              <a:gd name="connsiteX395" fmla="*/ 5946636 w 7945364"/>
              <a:gd name="connsiteY395" fmla="*/ 84423 h 169746"/>
              <a:gd name="connsiteX396" fmla="*/ 5946548 w 7945364"/>
              <a:gd name="connsiteY396" fmla="*/ 84872 h 169746"/>
              <a:gd name="connsiteX397" fmla="*/ 5946636 w 7945364"/>
              <a:gd name="connsiteY397" fmla="*/ 85321 h 169746"/>
              <a:gd name="connsiteX398" fmla="*/ 5940246 w 7945364"/>
              <a:gd name="connsiteY398" fmla="*/ 100748 h 169746"/>
              <a:gd name="connsiteX399" fmla="*/ 5877641 w 7945364"/>
              <a:gd name="connsiteY399" fmla="*/ 163353 h 169746"/>
              <a:gd name="connsiteX400" fmla="*/ 5846787 w 7945364"/>
              <a:gd name="connsiteY400" fmla="*/ 163353 h 169746"/>
              <a:gd name="connsiteX401" fmla="*/ 5846787 w 7945364"/>
              <a:gd name="connsiteY401" fmla="*/ 132499 h 169746"/>
              <a:gd name="connsiteX402" fmla="*/ 5894414 w 7945364"/>
              <a:gd name="connsiteY402" fmla="*/ 84872 h 169746"/>
              <a:gd name="connsiteX403" fmla="*/ 5846788 w 7945364"/>
              <a:gd name="connsiteY403" fmla="*/ 37247 h 169746"/>
              <a:gd name="connsiteX404" fmla="*/ 5846788 w 7945364"/>
              <a:gd name="connsiteY404" fmla="*/ 6393 h 169746"/>
              <a:gd name="connsiteX405" fmla="*/ 5862215 w 7945364"/>
              <a:gd name="connsiteY405" fmla="*/ 2 h 169746"/>
              <a:gd name="connsiteX406" fmla="*/ 5760233 w 7945364"/>
              <a:gd name="connsiteY406" fmla="*/ 2 h 169746"/>
              <a:gd name="connsiteX407" fmla="*/ 5775661 w 7945364"/>
              <a:gd name="connsiteY407" fmla="*/ 6391 h 169746"/>
              <a:gd name="connsiteX408" fmla="*/ 5838264 w 7945364"/>
              <a:gd name="connsiteY408" fmla="*/ 68995 h 169746"/>
              <a:gd name="connsiteX409" fmla="*/ 5844654 w 7945364"/>
              <a:gd name="connsiteY409" fmla="*/ 84422 h 169746"/>
              <a:gd name="connsiteX410" fmla="*/ 5844567 w 7945364"/>
              <a:gd name="connsiteY410" fmla="*/ 84872 h 169746"/>
              <a:gd name="connsiteX411" fmla="*/ 5844654 w 7945364"/>
              <a:gd name="connsiteY411" fmla="*/ 85320 h 169746"/>
              <a:gd name="connsiteX412" fmla="*/ 5838264 w 7945364"/>
              <a:gd name="connsiteY412" fmla="*/ 100747 h 169746"/>
              <a:gd name="connsiteX413" fmla="*/ 5775659 w 7945364"/>
              <a:gd name="connsiteY413" fmla="*/ 163352 h 169746"/>
              <a:gd name="connsiteX414" fmla="*/ 5744805 w 7945364"/>
              <a:gd name="connsiteY414" fmla="*/ 163352 h 169746"/>
              <a:gd name="connsiteX415" fmla="*/ 5744805 w 7945364"/>
              <a:gd name="connsiteY415" fmla="*/ 132498 h 169746"/>
              <a:gd name="connsiteX416" fmla="*/ 5792432 w 7945364"/>
              <a:gd name="connsiteY416" fmla="*/ 84872 h 169746"/>
              <a:gd name="connsiteX417" fmla="*/ 5744807 w 7945364"/>
              <a:gd name="connsiteY417" fmla="*/ 37245 h 169746"/>
              <a:gd name="connsiteX418" fmla="*/ 5744806 w 7945364"/>
              <a:gd name="connsiteY418" fmla="*/ 6392 h 169746"/>
              <a:gd name="connsiteX419" fmla="*/ 5760233 w 7945364"/>
              <a:gd name="connsiteY419" fmla="*/ 2 h 169746"/>
              <a:gd name="connsiteX420" fmla="*/ 5556269 w 7945364"/>
              <a:gd name="connsiteY420" fmla="*/ 2 h 169746"/>
              <a:gd name="connsiteX421" fmla="*/ 5571696 w 7945364"/>
              <a:gd name="connsiteY421" fmla="*/ 6392 h 169746"/>
              <a:gd name="connsiteX422" fmla="*/ 5634301 w 7945364"/>
              <a:gd name="connsiteY422" fmla="*/ 68996 h 169746"/>
              <a:gd name="connsiteX423" fmla="*/ 5640690 w 7945364"/>
              <a:gd name="connsiteY423" fmla="*/ 84423 h 169746"/>
              <a:gd name="connsiteX424" fmla="*/ 5640602 w 7945364"/>
              <a:gd name="connsiteY424" fmla="*/ 84872 h 169746"/>
              <a:gd name="connsiteX425" fmla="*/ 5640691 w 7945364"/>
              <a:gd name="connsiteY425" fmla="*/ 85321 h 169746"/>
              <a:gd name="connsiteX426" fmla="*/ 5634300 w 7945364"/>
              <a:gd name="connsiteY426" fmla="*/ 100748 h 169746"/>
              <a:gd name="connsiteX427" fmla="*/ 5571695 w 7945364"/>
              <a:gd name="connsiteY427" fmla="*/ 163353 h 169746"/>
              <a:gd name="connsiteX428" fmla="*/ 5540842 w 7945364"/>
              <a:gd name="connsiteY428" fmla="*/ 163353 h 169746"/>
              <a:gd name="connsiteX429" fmla="*/ 5540842 w 7945364"/>
              <a:gd name="connsiteY429" fmla="*/ 132499 h 169746"/>
              <a:gd name="connsiteX430" fmla="*/ 5588468 w 7945364"/>
              <a:gd name="connsiteY430" fmla="*/ 84873 h 169746"/>
              <a:gd name="connsiteX431" fmla="*/ 5540842 w 7945364"/>
              <a:gd name="connsiteY431" fmla="*/ 37247 h 169746"/>
              <a:gd name="connsiteX432" fmla="*/ 5540842 w 7945364"/>
              <a:gd name="connsiteY432" fmla="*/ 6393 h 169746"/>
              <a:gd name="connsiteX433" fmla="*/ 5556269 w 7945364"/>
              <a:gd name="connsiteY433" fmla="*/ 2 h 169746"/>
              <a:gd name="connsiteX434" fmla="*/ 4377421 w 7945364"/>
              <a:gd name="connsiteY434" fmla="*/ 2 h 169746"/>
              <a:gd name="connsiteX435" fmla="*/ 4392848 w 7945364"/>
              <a:gd name="connsiteY435" fmla="*/ 6393 h 169746"/>
              <a:gd name="connsiteX436" fmla="*/ 4455452 w 7945364"/>
              <a:gd name="connsiteY436" fmla="*/ 68996 h 169746"/>
              <a:gd name="connsiteX437" fmla="*/ 4461842 w 7945364"/>
              <a:gd name="connsiteY437" fmla="*/ 84423 h 169746"/>
              <a:gd name="connsiteX438" fmla="*/ 4461755 w 7945364"/>
              <a:gd name="connsiteY438" fmla="*/ 84872 h 169746"/>
              <a:gd name="connsiteX439" fmla="*/ 4461842 w 7945364"/>
              <a:gd name="connsiteY439" fmla="*/ 85321 h 169746"/>
              <a:gd name="connsiteX440" fmla="*/ 4455452 w 7945364"/>
              <a:gd name="connsiteY440" fmla="*/ 100748 h 169746"/>
              <a:gd name="connsiteX441" fmla="*/ 4392847 w 7945364"/>
              <a:gd name="connsiteY441" fmla="*/ 163353 h 169746"/>
              <a:gd name="connsiteX442" fmla="*/ 4361993 w 7945364"/>
              <a:gd name="connsiteY442" fmla="*/ 163353 h 169746"/>
              <a:gd name="connsiteX443" fmla="*/ 4361993 w 7945364"/>
              <a:gd name="connsiteY443" fmla="*/ 132499 h 169746"/>
              <a:gd name="connsiteX444" fmla="*/ 4409620 w 7945364"/>
              <a:gd name="connsiteY444" fmla="*/ 84872 h 169746"/>
              <a:gd name="connsiteX445" fmla="*/ 4361994 w 7945364"/>
              <a:gd name="connsiteY445" fmla="*/ 37247 h 169746"/>
              <a:gd name="connsiteX446" fmla="*/ 4361994 w 7945364"/>
              <a:gd name="connsiteY446" fmla="*/ 6393 h 169746"/>
              <a:gd name="connsiteX447" fmla="*/ 4377421 w 7945364"/>
              <a:gd name="connsiteY447" fmla="*/ 2 h 169746"/>
              <a:gd name="connsiteX448" fmla="*/ 4275439 w 7945364"/>
              <a:gd name="connsiteY448" fmla="*/ 2 h 169746"/>
              <a:gd name="connsiteX449" fmla="*/ 4290866 w 7945364"/>
              <a:gd name="connsiteY449" fmla="*/ 6391 h 169746"/>
              <a:gd name="connsiteX450" fmla="*/ 4353470 w 7945364"/>
              <a:gd name="connsiteY450" fmla="*/ 68995 h 169746"/>
              <a:gd name="connsiteX451" fmla="*/ 4359860 w 7945364"/>
              <a:gd name="connsiteY451" fmla="*/ 84422 h 169746"/>
              <a:gd name="connsiteX452" fmla="*/ 4359773 w 7945364"/>
              <a:gd name="connsiteY452" fmla="*/ 84872 h 169746"/>
              <a:gd name="connsiteX453" fmla="*/ 4359860 w 7945364"/>
              <a:gd name="connsiteY453" fmla="*/ 85320 h 169746"/>
              <a:gd name="connsiteX454" fmla="*/ 4353470 w 7945364"/>
              <a:gd name="connsiteY454" fmla="*/ 100747 h 169746"/>
              <a:gd name="connsiteX455" fmla="*/ 4290865 w 7945364"/>
              <a:gd name="connsiteY455" fmla="*/ 163352 h 169746"/>
              <a:gd name="connsiteX456" fmla="*/ 4260011 w 7945364"/>
              <a:gd name="connsiteY456" fmla="*/ 163352 h 169746"/>
              <a:gd name="connsiteX457" fmla="*/ 4260011 w 7945364"/>
              <a:gd name="connsiteY457" fmla="*/ 132498 h 169746"/>
              <a:gd name="connsiteX458" fmla="*/ 4307638 w 7945364"/>
              <a:gd name="connsiteY458" fmla="*/ 84872 h 169746"/>
              <a:gd name="connsiteX459" fmla="*/ 4260013 w 7945364"/>
              <a:gd name="connsiteY459" fmla="*/ 37245 h 169746"/>
              <a:gd name="connsiteX460" fmla="*/ 4260012 w 7945364"/>
              <a:gd name="connsiteY460" fmla="*/ 6392 h 169746"/>
              <a:gd name="connsiteX461" fmla="*/ 4275439 w 7945364"/>
              <a:gd name="connsiteY461" fmla="*/ 2 h 169746"/>
              <a:gd name="connsiteX462" fmla="*/ 4173458 w 7945364"/>
              <a:gd name="connsiteY462" fmla="*/ 2 h 169746"/>
              <a:gd name="connsiteX463" fmla="*/ 4188884 w 7945364"/>
              <a:gd name="connsiteY463" fmla="*/ 6392 h 169746"/>
              <a:gd name="connsiteX464" fmla="*/ 4251488 w 7945364"/>
              <a:gd name="connsiteY464" fmla="*/ 68996 h 169746"/>
              <a:gd name="connsiteX465" fmla="*/ 4257878 w 7945364"/>
              <a:gd name="connsiteY465" fmla="*/ 84423 h 169746"/>
              <a:gd name="connsiteX466" fmla="*/ 4257791 w 7945364"/>
              <a:gd name="connsiteY466" fmla="*/ 84872 h 169746"/>
              <a:gd name="connsiteX467" fmla="*/ 4257878 w 7945364"/>
              <a:gd name="connsiteY467" fmla="*/ 85321 h 169746"/>
              <a:gd name="connsiteX468" fmla="*/ 4251488 w 7945364"/>
              <a:gd name="connsiteY468" fmla="*/ 100748 h 169746"/>
              <a:gd name="connsiteX469" fmla="*/ 4188883 w 7945364"/>
              <a:gd name="connsiteY469" fmla="*/ 163353 h 169746"/>
              <a:gd name="connsiteX470" fmla="*/ 4158029 w 7945364"/>
              <a:gd name="connsiteY470" fmla="*/ 163353 h 169746"/>
              <a:gd name="connsiteX471" fmla="*/ 4158029 w 7945364"/>
              <a:gd name="connsiteY471" fmla="*/ 132499 h 169746"/>
              <a:gd name="connsiteX472" fmla="*/ 4205657 w 7945364"/>
              <a:gd name="connsiteY472" fmla="*/ 84872 h 169746"/>
              <a:gd name="connsiteX473" fmla="*/ 4158030 w 7945364"/>
              <a:gd name="connsiteY473" fmla="*/ 37246 h 169746"/>
              <a:gd name="connsiteX474" fmla="*/ 4158031 w 7945364"/>
              <a:gd name="connsiteY474" fmla="*/ 6393 h 169746"/>
              <a:gd name="connsiteX475" fmla="*/ 4173458 w 7945364"/>
              <a:gd name="connsiteY475" fmla="*/ 2 h 169746"/>
              <a:gd name="connsiteX476" fmla="*/ 2477649 w 7945364"/>
              <a:gd name="connsiteY476" fmla="*/ 2 h 169746"/>
              <a:gd name="connsiteX477" fmla="*/ 2493076 w 7945364"/>
              <a:gd name="connsiteY477" fmla="*/ 6393 h 169746"/>
              <a:gd name="connsiteX478" fmla="*/ 2555679 w 7945364"/>
              <a:gd name="connsiteY478" fmla="*/ 68996 h 169746"/>
              <a:gd name="connsiteX479" fmla="*/ 2562069 w 7945364"/>
              <a:gd name="connsiteY479" fmla="*/ 84423 h 169746"/>
              <a:gd name="connsiteX480" fmla="*/ 2561981 w 7945364"/>
              <a:gd name="connsiteY480" fmla="*/ 84872 h 169746"/>
              <a:gd name="connsiteX481" fmla="*/ 2562069 w 7945364"/>
              <a:gd name="connsiteY481" fmla="*/ 85321 h 169746"/>
              <a:gd name="connsiteX482" fmla="*/ 2555679 w 7945364"/>
              <a:gd name="connsiteY482" fmla="*/ 100748 h 169746"/>
              <a:gd name="connsiteX483" fmla="*/ 2493074 w 7945364"/>
              <a:gd name="connsiteY483" fmla="*/ 163353 h 169746"/>
              <a:gd name="connsiteX484" fmla="*/ 2462220 w 7945364"/>
              <a:gd name="connsiteY484" fmla="*/ 163353 h 169746"/>
              <a:gd name="connsiteX485" fmla="*/ 2462220 w 7945364"/>
              <a:gd name="connsiteY485" fmla="*/ 132499 h 169746"/>
              <a:gd name="connsiteX486" fmla="*/ 2509847 w 7945364"/>
              <a:gd name="connsiteY486" fmla="*/ 84872 h 169746"/>
              <a:gd name="connsiteX487" fmla="*/ 2462221 w 7945364"/>
              <a:gd name="connsiteY487" fmla="*/ 37247 h 169746"/>
              <a:gd name="connsiteX488" fmla="*/ 2462221 w 7945364"/>
              <a:gd name="connsiteY488" fmla="*/ 6393 h 169746"/>
              <a:gd name="connsiteX489" fmla="*/ 2477649 w 7945364"/>
              <a:gd name="connsiteY489" fmla="*/ 2 h 169746"/>
              <a:gd name="connsiteX490" fmla="*/ 2171702 w 7945364"/>
              <a:gd name="connsiteY490" fmla="*/ 2 h 169746"/>
              <a:gd name="connsiteX491" fmla="*/ 2187129 w 7945364"/>
              <a:gd name="connsiteY491" fmla="*/ 6393 h 169746"/>
              <a:gd name="connsiteX492" fmla="*/ 2249734 w 7945364"/>
              <a:gd name="connsiteY492" fmla="*/ 68996 h 169746"/>
              <a:gd name="connsiteX493" fmla="*/ 2256123 w 7945364"/>
              <a:gd name="connsiteY493" fmla="*/ 84423 h 169746"/>
              <a:gd name="connsiteX494" fmla="*/ 2256035 w 7945364"/>
              <a:gd name="connsiteY494" fmla="*/ 84872 h 169746"/>
              <a:gd name="connsiteX495" fmla="*/ 2256123 w 7945364"/>
              <a:gd name="connsiteY495" fmla="*/ 85321 h 169746"/>
              <a:gd name="connsiteX496" fmla="*/ 2249733 w 7945364"/>
              <a:gd name="connsiteY496" fmla="*/ 100748 h 169746"/>
              <a:gd name="connsiteX497" fmla="*/ 2187128 w 7945364"/>
              <a:gd name="connsiteY497" fmla="*/ 163353 h 169746"/>
              <a:gd name="connsiteX498" fmla="*/ 2156273 w 7945364"/>
              <a:gd name="connsiteY498" fmla="*/ 163353 h 169746"/>
              <a:gd name="connsiteX499" fmla="*/ 2156275 w 7945364"/>
              <a:gd name="connsiteY499" fmla="*/ 132499 h 169746"/>
              <a:gd name="connsiteX500" fmla="*/ 2203901 w 7945364"/>
              <a:gd name="connsiteY500" fmla="*/ 84873 h 169746"/>
              <a:gd name="connsiteX501" fmla="*/ 2156275 w 7945364"/>
              <a:gd name="connsiteY501" fmla="*/ 37247 h 169746"/>
              <a:gd name="connsiteX502" fmla="*/ 2156275 w 7945364"/>
              <a:gd name="connsiteY502" fmla="*/ 6393 h 169746"/>
              <a:gd name="connsiteX503" fmla="*/ 2171702 w 7945364"/>
              <a:gd name="connsiteY503" fmla="*/ 2 h 169746"/>
              <a:gd name="connsiteX504" fmla="*/ 2069720 w 7945364"/>
              <a:gd name="connsiteY504" fmla="*/ 2 h 169746"/>
              <a:gd name="connsiteX505" fmla="*/ 2085148 w 7945364"/>
              <a:gd name="connsiteY505" fmla="*/ 6392 h 169746"/>
              <a:gd name="connsiteX506" fmla="*/ 2147751 w 7945364"/>
              <a:gd name="connsiteY506" fmla="*/ 68996 h 169746"/>
              <a:gd name="connsiteX507" fmla="*/ 2154141 w 7945364"/>
              <a:gd name="connsiteY507" fmla="*/ 84423 h 169746"/>
              <a:gd name="connsiteX508" fmla="*/ 2154054 w 7945364"/>
              <a:gd name="connsiteY508" fmla="*/ 84872 h 169746"/>
              <a:gd name="connsiteX509" fmla="*/ 2154141 w 7945364"/>
              <a:gd name="connsiteY509" fmla="*/ 85321 h 169746"/>
              <a:gd name="connsiteX510" fmla="*/ 2147751 w 7945364"/>
              <a:gd name="connsiteY510" fmla="*/ 100748 h 169746"/>
              <a:gd name="connsiteX511" fmla="*/ 2085145 w 7945364"/>
              <a:gd name="connsiteY511" fmla="*/ 163353 h 169746"/>
              <a:gd name="connsiteX512" fmla="*/ 2054292 w 7945364"/>
              <a:gd name="connsiteY512" fmla="*/ 163353 h 169746"/>
              <a:gd name="connsiteX513" fmla="*/ 2054293 w 7945364"/>
              <a:gd name="connsiteY513" fmla="*/ 132499 h 169746"/>
              <a:gd name="connsiteX514" fmla="*/ 2101919 w 7945364"/>
              <a:gd name="connsiteY514" fmla="*/ 84873 h 169746"/>
              <a:gd name="connsiteX515" fmla="*/ 2054293 w 7945364"/>
              <a:gd name="connsiteY515" fmla="*/ 37247 h 169746"/>
              <a:gd name="connsiteX516" fmla="*/ 2054293 w 7945364"/>
              <a:gd name="connsiteY516" fmla="*/ 6393 h 169746"/>
              <a:gd name="connsiteX517" fmla="*/ 2069720 w 7945364"/>
              <a:gd name="connsiteY517" fmla="*/ 2 h 169746"/>
              <a:gd name="connsiteX518" fmla="*/ 1967738 w 7945364"/>
              <a:gd name="connsiteY518" fmla="*/ 2 h 169746"/>
              <a:gd name="connsiteX519" fmla="*/ 1983165 w 7945364"/>
              <a:gd name="connsiteY519" fmla="*/ 6393 h 169746"/>
              <a:gd name="connsiteX520" fmla="*/ 2045769 w 7945364"/>
              <a:gd name="connsiteY520" fmla="*/ 68996 h 169746"/>
              <a:gd name="connsiteX521" fmla="*/ 2052159 w 7945364"/>
              <a:gd name="connsiteY521" fmla="*/ 84423 h 169746"/>
              <a:gd name="connsiteX522" fmla="*/ 2052072 w 7945364"/>
              <a:gd name="connsiteY522" fmla="*/ 84872 h 169746"/>
              <a:gd name="connsiteX523" fmla="*/ 2052159 w 7945364"/>
              <a:gd name="connsiteY523" fmla="*/ 85321 h 169746"/>
              <a:gd name="connsiteX524" fmla="*/ 2045769 w 7945364"/>
              <a:gd name="connsiteY524" fmla="*/ 100748 h 169746"/>
              <a:gd name="connsiteX525" fmla="*/ 1983164 w 7945364"/>
              <a:gd name="connsiteY525" fmla="*/ 163353 h 169746"/>
              <a:gd name="connsiteX526" fmla="*/ 1952310 w 7945364"/>
              <a:gd name="connsiteY526" fmla="*/ 163353 h 169746"/>
              <a:gd name="connsiteX527" fmla="*/ 1952310 w 7945364"/>
              <a:gd name="connsiteY527" fmla="*/ 132500 h 169746"/>
              <a:gd name="connsiteX528" fmla="*/ 1999937 w 7945364"/>
              <a:gd name="connsiteY528" fmla="*/ 84872 h 169746"/>
              <a:gd name="connsiteX529" fmla="*/ 1952311 w 7945364"/>
              <a:gd name="connsiteY529" fmla="*/ 37247 h 169746"/>
              <a:gd name="connsiteX530" fmla="*/ 1952311 w 7945364"/>
              <a:gd name="connsiteY530" fmla="*/ 6393 h 169746"/>
              <a:gd name="connsiteX531" fmla="*/ 1967738 w 7945364"/>
              <a:gd name="connsiteY531" fmla="*/ 2 h 169746"/>
              <a:gd name="connsiteX532" fmla="*/ 794415 w 7945364"/>
              <a:gd name="connsiteY532" fmla="*/ 2 h 169746"/>
              <a:gd name="connsiteX533" fmla="*/ 809842 w 7945364"/>
              <a:gd name="connsiteY533" fmla="*/ 6392 h 169746"/>
              <a:gd name="connsiteX534" fmla="*/ 872447 w 7945364"/>
              <a:gd name="connsiteY534" fmla="*/ 68996 h 169746"/>
              <a:gd name="connsiteX535" fmla="*/ 878836 w 7945364"/>
              <a:gd name="connsiteY535" fmla="*/ 84423 h 169746"/>
              <a:gd name="connsiteX536" fmla="*/ 878749 w 7945364"/>
              <a:gd name="connsiteY536" fmla="*/ 84872 h 169746"/>
              <a:gd name="connsiteX537" fmla="*/ 878836 w 7945364"/>
              <a:gd name="connsiteY537" fmla="*/ 85321 h 169746"/>
              <a:gd name="connsiteX538" fmla="*/ 872445 w 7945364"/>
              <a:gd name="connsiteY538" fmla="*/ 100748 h 169746"/>
              <a:gd name="connsiteX539" fmla="*/ 809841 w 7945364"/>
              <a:gd name="connsiteY539" fmla="*/ 163353 h 169746"/>
              <a:gd name="connsiteX540" fmla="*/ 778987 w 7945364"/>
              <a:gd name="connsiteY540" fmla="*/ 163353 h 169746"/>
              <a:gd name="connsiteX541" fmla="*/ 778988 w 7945364"/>
              <a:gd name="connsiteY541" fmla="*/ 132499 h 169746"/>
              <a:gd name="connsiteX542" fmla="*/ 826614 w 7945364"/>
              <a:gd name="connsiteY542" fmla="*/ 84873 h 169746"/>
              <a:gd name="connsiteX543" fmla="*/ 778988 w 7945364"/>
              <a:gd name="connsiteY543" fmla="*/ 37247 h 169746"/>
              <a:gd name="connsiteX544" fmla="*/ 778988 w 7945364"/>
              <a:gd name="connsiteY544" fmla="*/ 6393 h 169746"/>
              <a:gd name="connsiteX545" fmla="*/ 794415 w 7945364"/>
              <a:gd name="connsiteY545" fmla="*/ 2 h 169746"/>
              <a:gd name="connsiteX546" fmla="*/ 692433 w 7945364"/>
              <a:gd name="connsiteY546" fmla="*/ 2 h 169746"/>
              <a:gd name="connsiteX547" fmla="*/ 707860 w 7945364"/>
              <a:gd name="connsiteY547" fmla="*/ 6393 h 169746"/>
              <a:gd name="connsiteX548" fmla="*/ 770464 w 7945364"/>
              <a:gd name="connsiteY548" fmla="*/ 68996 h 169746"/>
              <a:gd name="connsiteX549" fmla="*/ 776854 w 7945364"/>
              <a:gd name="connsiteY549" fmla="*/ 84423 h 169746"/>
              <a:gd name="connsiteX550" fmla="*/ 776767 w 7945364"/>
              <a:gd name="connsiteY550" fmla="*/ 84872 h 169746"/>
              <a:gd name="connsiteX551" fmla="*/ 776854 w 7945364"/>
              <a:gd name="connsiteY551" fmla="*/ 85321 h 169746"/>
              <a:gd name="connsiteX552" fmla="*/ 770464 w 7945364"/>
              <a:gd name="connsiteY552" fmla="*/ 100748 h 169746"/>
              <a:gd name="connsiteX553" fmla="*/ 707859 w 7945364"/>
              <a:gd name="connsiteY553" fmla="*/ 163353 h 169746"/>
              <a:gd name="connsiteX554" fmla="*/ 677005 w 7945364"/>
              <a:gd name="connsiteY554" fmla="*/ 163353 h 169746"/>
              <a:gd name="connsiteX555" fmla="*/ 677006 w 7945364"/>
              <a:gd name="connsiteY555" fmla="*/ 132499 h 169746"/>
              <a:gd name="connsiteX556" fmla="*/ 724633 w 7945364"/>
              <a:gd name="connsiteY556" fmla="*/ 84873 h 169746"/>
              <a:gd name="connsiteX557" fmla="*/ 677006 w 7945364"/>
              <a:gd name="connsiteY557" fmla="*/ 37247 h 169746"/>
              <a:gd name="connsiteX558" fmla="*/ 677006 w 7945364"/>
              <a:gd name="connsiteY558" fmla="*/ 6393 h 169746"/>
              <a:gd name="connsiteX559" fmla="*/ 692433 w 7945364"/>
              <a:gd name="connsiteY559" fmla="*/ 2 h 169746"/>
              <a:gd name="connsiteX560" fmla="*/ 590451 w 7945364"/>
              <a:gd name="connsiteY560" fmla="*/ 2 h 169746"/>
              <a:gd name="connsiteX561" fmla="*/ 605878 w 7945364"/>
              <a:gd name="connsiteY561" fmla="*/ 6393 h 169746"/>
              <a:gd name="connsiteX562" fmla="*/ 668482 w 7945364"/>
              <a:gd name="connsiteY562" fmla="*/ 68996 h 169746"/>
              <a:gd name="connsiteX563" fmla="*/ 674872 w 7945364"/>
              <a:gd name="connsiteY563" fmla="*/ 84423 h 169746"/>
              <a:gd name="connsiteX564" fmla="*/ 674785 w 7945364"/>
              <a:gd name="connsiteY564" fmla="*/ 84872 h 169746"/>
              <a:gd name="connsiteX565" fmla="*/ 674872 w 7945364"/>
              <a:gd name="connsiteY565" fmla="*/ 85321 h 169746"/>
              <a:gd name="connsiteX566" fmla="*/ 668482 w 7945364"/>
              <a:gd name="connsiteY566" fmla="*/ 100748 h 169746"/>
              <a:gd name="connsiteX567" fmla="*/ 605877 w 7945364"/>
              <a:gd name="connsiteY567" fmla="*/ 163353 h 169746"/>
              <a:gd name="connsiteX568" fmla="*/ 575023 w 7945364"/>
              <a:gd name="connsiteY568" fmla="*/ 163353 h 169746"/>
              <a:gd name="connsiteX569" fmla="*/ 575024 w 7945364"/>
              <a:gd name="connsiteY569" fmla="*/ 132500 h 169746"/>
              <a:gd name="connsiteX570" fmla="*/ 622651 w 7945364"/>
              <a:gd name="connsiteY570" fmla="*/ 84873 h 169746"/>
              <a:gd name="connsiteX571" fmla="*/ 575024 w 7945364"/>
              <a:gd name="connsiteY571" fmla="*/ 37247 h 169746"/>
              <a:gd name="connsiteX572" fmla="*/ 575024 w 7945364"/>
              <a:gd name="connsiteY572" fmla="*/ 6393 h 169746"/>
              <a:gd name="connsiteX573" fmla="*/ 590451 w 7945364"/>
              <a:gd name="connsiteY573" fmla="*/ 2 h 169746"/>
              <a:gd name="connsiteX574" fmla="*/ 488469 w 7945364"/>
              <a:gd name="connsiteY574" fmla="*/ 2 h 169746"/>
              <a:gd name="connsiteX575" fmla="*/ 503896 w 7945364"/>
              <a:gd name="connsiteY575" fmla="*/ 6393 h 169746"/>
              <a:gd name="connsiteX576" fmla="*/ 566500 w 7945364"/>
              <a:gd name="connsiteY576" fmla="*/ 68996 h 169746"/>
              <a:gd name="connsiteX577" fmla="*/ 572890 w 7945364"/>
              <a:gd name="connsiteY577" fmla="*/ 84423 h 169746"/>
              <a:gd name="connsiteX578" fmla="*/ 572802 w 7945364"/>
              <a:gd name="connsiteY578" fmla="*/ 84872 h 169746"/>
              <a:gd name="connsiteX579" fmla="*/ 572890 w 7945364"/>
              <a:gd name="connsiteY579" fmla="*/ 85321 h 169746"/>
              <a:gd name="connsiteX580" fmla="*/ 566500 w 7945364"/>
              <a:gd name="connsiteY580" fmla="*/ 100748 h 169746"/>
              <a:gd name="connsiteX581" fmla="*/ 503895 w 7945364"/>
              <a:gd name="connsiteY581" fmla="*/ 163353 h 169746"/>
              <a:gd name="connsiteX582" fmla="*/ 473041 w 7945364"/>
              <a:gd name="connsiteY582" fmla="*/ 163353 h 169746"/>
              <a:gd name="connsiteX583" fmla="*/ 473041 w 7945364"/>
              <a:gd name="connsiteY583" fmla="*/ 132499 h 169746"/>
              <a:gd name="connsiteX584" fmla="*/ 520669 w 7945364"/>
              <a:gd name="connsiteY584" fmla="*/ 84873 h 169746"/>
              <a:gd name="connsiteX585" fmla="*/ 473042 w 7945364"/>
              <a:gd name="connsiteY585" fmla="*/ 37247 h 169746"/>
              <a:gd name="connsiteX586" fmla="*/ 473042 w 7945364"/>
              <a:gd name="connsiteY586" fmla="*/ 6393 h 169746"/>
              <a:gd name="connsiteX587" fmla="*/ 488469 w 7945364"/>
              <a:gd name="connsiteY587" fmla="*/ 2 h 169746"/>
              <a:gd name="connsiteX588" fmla="*/ 7758961 w 7945364"/>
              <a:gd name="connsiteY588" fmla="*/ 1 h 169746"/>
              <a:gd name="connsiteX589" fmla="*/ 7774388 w 7945364"/>
              <a:gd name="connsiteY589" fmla="*/ 6390 h 169746"/>
              <a:gd name="connsiteX590" fmla="*/ 7836991 w 7945364"/>
              <a:gd name="connsiteY590" fmla="*/ 68994 h 169746"/>
              <a:gd name="connsiteX591" fmla="*/ 7843381 w 7945364"/>
              <a:gd name="connsiteY591" fmla="*/ 84421 h 169746"/>
              <a:gd name="connsiteX592" fmla="*/ 7843294 w 7945364"/>
              <a:gd name="connsiteY592" fmla="*/ 84870 h 169746"/>
              <a:gd name="connsiteX593" fmla="*/ 7843381 w 7945364"/>
              <a:gd name="connsiteY593" fmla="*/ 85319 h 169746"/>
              <a:gd name="connsiteX594" fmla="*/ 7836991 w 7945364"/>
              <a:gd name="connsiteY594" fmla="*/ 100746 h 169746"/>
              <a:gd name="connsiteX595" fmla="*/ 7774388 w 7945364"/>
              <a:gd name="connsiteY595" fmla="*/ 163351 h 169746"/>
              <a:gd name="connsiteX596" fmla="*/ 7743534 w 7945364"/>
              <a:gd name="connsiteY596" fmla="*/ 163351 h 169746"/>
              <a:gd name="connsiteX597" fmla="*/ 7743534 w 7945364"/>
              <a:gd name="connsiteY597" fmla="*/ 132497 h 169746"/>
              <a:gd name="connsiteX598" fmla="*/ 7791161 w 7945364"/>
              <a:gd name="connsiteY598" fmla="*/ 84870 h 169746"/>
              <a:gd name="connsiteX599" fmla="*/ 7743534 w 7945364"/>
              <a:gd name="connsiteY599" fmla="*/ 37244 h 169746"/>
              <a:gd name="connsiteX600" fmla="*/ 7743534 w 7945364"/>
              <a:gd name="connsiteY600" fmla="*/ 6390 h 169746"/>
              <a:gd name="connsiteX601" fmla="*/ 7758961 w 7945364"/>
              <a:gd name="connsiteY601" fmla="*/ 1 h 169746"/>
              <a:gd name="connsiteX602" fmla="*/ 7451012 w 7945364"/>
              <a:gd name="connsiteY602" fmla="*/ 1 h 169746"/>
              <a:gd name="connsiteX603" fmla="*/ 7466439 w 7945364"/>
              <a:gd name="connsiteY603" fmla="*/ 6391 h 169746"/>
              <a:gd name="connsiteX604" fmla="*/ 7529044 w 7945364"/>
              <a:gd name="connsiteY604" fmla="*/ 68996 h 169746"/>
              <a:gd name="connsiteX605" fmla="*/ 7535433 w 7945364"/>
              <a:gd name="connsiteY605" fmla="*/ 84422 h 169746"/>
              <a:gd name="connsiteX606" fmla="*/ 7535346 w 7945364"/>
              <a:gd name="connsiteY606" fmla="*/ 84871 h 169746"/>
              <a:gd name="connsiteX607" fmla="*/ 7535434 w 7945364"/>
              <a:gd name="connsiteY607" fmla="*/ 85321 h 169746"/>
              <a:gd name="connsiteX608" fmla="*/ 7529044 w 7945364"/>
              <a:gd name="connsiteY608" fmla="*/ 100748 h 169746"/>
              <a:gd name="connsiteX609" fmla="*/ 7466438 w 7945364"/>
              <a:gd name="connsiteY609" fmla="*/ 163353 h 169746"/>
              <a:gd name="connsiteX610" fmla="*/ 7435585 w 7945364"/>
              <a:gd name="connsiteY610" fmla="*/ 163353 h 169746"/>
              <a:gd name="connsiteX611" fmla="*/ 7435585 w 7945364"/>
              <a:gd name="connsiteY611" fmla="*/ 132499 h 169746"/>
              <a:gd name="connsiteX612" fmla="*/ 7483212 w 7945364"/>
              <a:gd name="connsiteY612" fmla="*/ 84872 h 169746"/>
              <a:gd name="connsiteX613" fmla="*/ 7435585 w 7945364"/>
              <a:gd name="connsiteY613" fmla="*/ 37245 h 169746"/>
              <a:gd name="connsiteX614" fmla="*/ 7435585 w 7945364"/>
              <a:gd name="connsiteY614" fmla="*/ 6391 h 169746"/>
              <a:gd name="connsiteX615" fmla="*/ 7451012 w 7945364"/>
              <a:gd name="connsiteY615" fmla="*/ 1 h 169746"/>
              <a:gd name="connsiteX616" fmla="*/ 6839120 w 7945364"/>
              <a:gd name="connsiteY616" fmla="*/ 1 h 169746"/>
              <a:gd name="connsiteX617" fmla="*/ 6854547 w 7945364"/>
              <a:gd name="connsiteY617" fmla="*/ 6391 h 169746"/>
              <a:gd name="connsiteX618" fmla="*/ 6917152 w 7945364"/>
              <a:gd name="connsiteY618" fmla="*/ 68996 h 169746"/>
              <a:gd name="connsiteX619" fmla="*/ 6923541 w 7945364"/>
              <a:gd name="connsiteY619" fmla="*/ 84422 h 169746"/>
              <a:gd name="connsiteX620" fmla="*/ 6923454 w 7945364"/>
              <a:gd name="connsiteY620" fmla="*/ 84871 h 169746"/>
              <a:gd name="connsiteX621" fmla="*/ 6923542 w 7945364"/>
              <a:gd name="connsiteY621" fmla="*/ 85321 h 169746"/>
              <a:gd name="connsiteX622" fmla="*/ 6917152 w 7945364"/>
              <a:gd name="connsiteY622" fmla="*/ 100748 h 169746"/>
              <a:gd name="connsiteX623" fmla="*/ 6854546 w 7945364"/>
              <a:gd name="connsiteY623" fmla="*/ 163353 h 169746"/>
              <a:gd name="connsiteX624" fmla="*/ 6823693 w 7945364"/>
              <a:gd name="connsiteY624" fmla="*/ 163353 h 169746"/>
              <a:gd name="connsiteX625" fmla="*/ 6823693 w 7945364"/>
              <a:gd name="connsiteY625" fmla="*/ 132499 h 169746"/>
              <a:gd name="connsiteX626" fmla="*/ 6871320 w 7945364"/>
              <a:gd name="connsiteY626" fmla="*/ 84872 h 169746"/>
              <a:gd name="connsiteX627" fmla="*/ 6823693 w 7945364"/>
              <a:gd name="connsiteY627" fmla="*/ 37245 h 169746"/>
              <a:gd name="connsiteX628" fmla="*/ 6823693 w 7945364"/>
              <a:gd name="connsiteY628" fmla="*/ 6391 h 169746"/>
              <a:gd name="connsiteX629" fmla="*/ 6839120 w 7945364"/>
              <a:gd name="connsiteY629" fmla="*/ 1 h 169746"/>
              <a:gd name="connsiteX630" fmla="*/ 6737138 w 7945364"/>
              <a:gd name="connsiteY630" fmla="*/ 1 h 169746"/>
              <a:gd name="connsiteX631" fmla="*/ 6752565 w 7945364"/>
              <a:gd name="connsiteY631" fmla="*/ 6390 h 169746"/>
              <a:gd name="connsiteX632" fmla="*/ 6815170 w 7945364"/>
              <a:gd name="connsiteY632" fmla="*/ 68994 h 169746"/>
              <a:gd name="connsiteX633" fmla="*/ 6821560 w 7945364"/>
              <a:gd name="connsiteY633" fmla="*/ 84421 h 169746"/>
              <a:gd name="connsiteX634" fmla="*/ 6821471 w 7945364"/>
              <a:gd name="connsiteY634" fmla="*/ 84870 h 169746"/>
              <a:gd name="connsiteX635" fmla="*/ 6821560 w 7945364"/>
              <a:gd name="connsiteY635" fmla="*/ 85319 h 169746"/>
              <a:gd name="connsiteX636" fmla="*/ 6815170 w 7945364"/>
              <a:gd name="connsiteY636" fmla="*/ 100746 h 169746"/>
              <a:gd name="connsiteX637" fmla="*/ 6752565 w 7945364"/>
              <a:gd name="connsiteY637" fmla="*/ 163351 h 169746"/>
              <a:gd name="connsiteX638" fmla="*/ 6721711 w 7945364"/>
              <a:gd name="connsiteY638" fmla="*/ 163351 h 169746"/>
              <a:gd name="connsiteX639" fmla="*/ 6721711 w 7945364"/>
              <a:gd name="connsiteY639" fmla="*/ 132497 h 169746"/>
              <a:gd name="connsiteX640" fmla="*/ 6769337 w 7945364"/>
              <a:gd name="connsiteY640" fmla="*/ 84871 h 169746"/>
              <a:gd name="connsiteX641" fmla="*/ 6721711 w 7945364"/>
              <a:gd name="connsiteY641" fmla="*/ 37244 h 169746"/>
              <a:gd name="connsiteX642" fmla="*/ 6721711 w 7945364"/>
              <a:gd name="connsiteY642" fmla="*/ 6390 h 169746"/>
              <a:gd name="connsiteX643" fmla="*/ 6737138 w 7945364"/>
              <a:gd name="connsiteY643" fmla="*/ 1 h 169746"/>
              <a:gd name="connsiteX644" fmla="*/ 5964197 w 7945364"/>
              <a:gd name="connsiteY644" fmla="*/ 1 h 169746"/>
              <a:gd name="connsiteX645" fmla="*/ 5979624 w 7945364"/>
              <a:gd name="connsiteY645" fmla="*/ 6391 h 169746"/>
              <a:gd name="connsiteX646" fmla="*/ 6042228 w 7945364"/>
              <a:gd name="connsiteY646" fmla="*/ 68996 h 169746"/>
              <a:gd name="connsiteX647" fmla="*/ 6048618 w 7945364"/>
              <a:gd name="connsiteY647" fmla="*/ 84422 h 169746"/>
              <a:gd name="connsiteX648" fmla="*/ 6048531 w 7945364"/>
              <a:gd name="connsiteY648" fmla="*/ 84871 h 169746"/>
              <a:gd name="connsiteX649" fmla="*/ 6048618 w 7945364"/>
              <a:gd name="connsiteY649" fmla="*/ 85320 h 169746"/>
              <a:gd name="connsiteX650" fmla="*/ 6042228 w 7945364"/>
              <a:gd name="connsiteY650" fmla="*/ 100747 h 169746"/>
              <a:gd name="connsiteX651" fmla="*/ 5979623 w 7945364"/>
              <a:gd name="connsiteY651" fmla="*/ 163352 h 169746"/>
              <a:gd name="connsiteX652" fmla="*/ 5948769 w 7945364"/>
              <a:gd name="connsiteY652" fmla="*/ 163353 h 169746"/>
              <a:gd name="connsiteX653" fmla="*/ 5948769 w 7945364"/>
              <a:gd name="connsiteY653" fmla="*/ 132499 h 169746"/>
              <a:gd name="connsiteX654" fmla="*/ 5996397 w 7945364"/>
              <a:gd name="connsiteY654" fmla="*/ 84872 h 169746"/>
              <a:gd name="connsiteX655" fmla="*/ 5948770 w 7945364"/>
              <a:gd name="connsiteY655" fmla="*/ 37245 h 169746"/>
              <a:gd name="connsiteX656" fmla="*/ 5948770 w 7945364"/>
              <a:gd name="connsiteY656" fmla="*/ 6391 h 169746"/>
              <a:gd name="connsiteX657" fmla="*/ 5964197 w 7945364"/>
              <a:gd name="connsiteY657" fmla="*/ 1 h 169746"/>
              <a:gd name="connsiteX658" fmla="*/ 5352305 w 7945364"/>
              <a:gd name="connsiteY658" fmla="*/ 1 h 169746"/>
              <a:gd name="connsiteX659" fmla="*/ 5367732 w 7945364"/>
              <a:gd name="connsiteY659" fmla="*/ 6391 h 169746"/>
              <a:gd name="connsiteX660" fmla="*/ 5430336 w 7945364"/>
              <a:gd name="connsiteY660" fmla="*/ 68996 h 169746"/>
              <a:gd name="connsiteX661" fmla="*/ 5436726 w 7945364"/>
              <a:gd name="connsiteY661" fmla="*/ 84422 h 169746"/>
              <a:gd name="connsiteX662" fmla="*/ 5436639 w 7945364"/>
              <a:gd name="connsiteY662" fmla="*/ 84871 h 169746"/>
              <a:gd name="connsiteX663" fmla="*/ 5436727 w 7945364"/>
              <a:gd name="connsiteY663" fmla="*/ 85321 h 169746"/>
              <a:gd name="connsiteX664" fmla="*/ 5430336 w 7945364"/>
              <a:gd name="connsiteY664" fmla="*/ 100747 h 169746"/>
              <a:gd name="connsiteX665" fmla="*/ 5367731 w 7945364"/>
              <a:gd name="connsiteY665" fmla="*/ 163352 h 169746"/>
              <a:gd name="connsiteX666" fmla="*/ 5336877 w 7945364"/>
              <a:gd name="connsiteY666" fmla="*/ 163353 h 169746"/>
              <a:gd name="connsiteX667" fmla="*/ 5336877 w 7945364"/>
              <a:gd name="connsiteY667" fmla="*/ 132499 h 169746"/>
              <a:gd name="connsiteX668" fmla="*/ 5384505 w 7945364"/>
              <a:gd name="connsiteY668" fmla="*/ 84872 h 169746"/>
              <a:gd name="connsiteX669" fmla="*/ 5336878 w 7945364"/>
              <a:gd name="connsiteY669" fmla="*/ 37245 h 169746"/>
              <a:gd name="connsiteX670" fmla="*/ 5336878 w 7945364"/>
              <a:gd name="connsiteY670" fmla="*/ 6391 h 169746"/>
              <a:gd name="connsiteX671" fmla="*/ 5352305 w 7945364"/>
              <a:gd name="connsiteY671" fmla="*/ 1 h 169746"/>
              <a:gd name="connsiteX672" fmla="*/ 5250323 w 7945364"/>
              <a:gd name="connsiteY672" fmla="*/ 1 h 169746"/>
              <a:gd name="connsiteX673" fmla="*/ 5265750 w 7945364"/>
              <a:gd name="connsiteY673" fmla="*/ 6390 h 169746"/>
              <a:gd name="connsiteX674" fmla="*/ 5328355 w 7945364"/>
              <a:gd name="connsiteY674" fmla="*/ 68994 h 169746"/>
              <a:gd name="connsiteX675" fmla="*/ 5334744 w 7945364"/>
              <a:gd name="connsiteY675" fmla="*/ 84420 h 169746"/>
              <a:gd name="connsiteX676" fmla="*/ 5334656 w 7945364"/>
              <a:gd name="connsiteY676" fmla="*/ 84870 h 169746"/>
              <a:gd name="connsiteX677" fmla="*/ 5334744 w 7945364"/>
              <a:gd name="connsiteY677" fmla="*/ 85320 h 169746"/>
              <a:gd name="connsiteX678" fmla="*/ 5328355 w 7945364"/>
              <a:gd name="connsiteY678" fmla="*/ 100746 h 169746"/>
              <a:gd name="connsiteX679" fmla="*/ 5265750 w 7945364"/>
              <a:gd name="connsiteY679" fmla="*/ 163351 h 169746"/>
              <a:gd name="connsiteX680" fmla="*/ 5234896 w 7945364"/>
              <a:gd name="connsiteY680" fmla="*/ 163351 h 169746"/>
              <a:gd name="connsiteX681" fmla="*/ 5234895 w 7945364"/>
              <a:gd name="connsiteY681" fmla="*/ 132498 h 169746"/>
              <a:gd name="connsiteX682" fmla="*/ 5282522 w 7945364"/>
              <a:gd name="connsiteY682" fmla="*/ 84871 h 169746"/>
              <a:gd name="connsiteX683" fmla="*/ 5234896 w 7945364"/>
              <a:gd name="connsiteY683" fmla="*/ 37244 h 169746"/>
              <a:gd name="connsiteX684" fmla="*/ 5234896 w 7945364"/>
              <a:gd name="connsiteY684" fmla="*/ 6390 h 169746"/>
              <a:gd name="connsiteX685" fmla="*/ 5250323 w 7945364"/>
              <a:gd name="connsiteY685" fmla="*/ 1 h 169746"/>
              <a:gd name="connsiteX686" fmla="*/ 4479403 w 7945364"/>
              <a:gd name="connsiteY686" fmla="*/ 1 h 169746"/>
              <a:gd name="connsiteX687" fmla="*/ 4494830 w 7945364"/>
              <a:gd name="connsiteY687" fmla="*/ 6391 h 169746"/>
              <a:gd name="connsiteX688" fmla="*/ 4557434 w 7945364"/>
              <a:gd name="connsiteY688" fmla="*/ 68996 h 169746"/>
              <a:gd name="connsiteX689" fmla="*/ 4563824 w 7945364"/>
              <a:gd name="connsiteY689" fmla="*/ 84422 h 169746"/>
              <a:gd name="connsiteX690" fmla="*/ 4563737 w 7945364"/>
              <a:gd name="connsiteY690" fmla="*/ 84871 h 169746"/>
              <a:gd name="connsiteX691" fmla="*/ 4563824 w 7945364"/>
              <a:gd name="connsiteY691" fmla="*/ 85321 h 169746"/>
              <a:gd name="connsiteX692" fmla="*/ 4557434 w 7945364"/>
              <a:gd name="connsiteY692" fmla="*/ 100748 h 169746"/>
              <a:gd name="connsiteX693" fmla="*/ 4494829 w 7945364"/>
              <a:gd name="connsiteY693" fmla="*/ 163353 h 169746"/>
              <a:gd name="connsiteX694" fmla="*/ 4463975 w 7945364"/>
              <a:gd name="connsiteY694" fmla="*/ 163353 h 169746"/>
              <a:gd name="connsiteX695" fmla="*/ 4463975 w 7945364"/>
              <a:gd name="connsiteY695" fmla="*/ 132499 h 169746"/>
              <a:gd name="connsiteX696" fmla="*/ 4511603 w 7945364"/>
              <a:gd name="connsiteY696" fmla="*/ 84872 h 169746"/>
              <a:gd name="connsiteX697" fmla="*/ 4463976 w 7945364"/>
              <a:gd name="connsiteY697" fmla="*/ 37245 h 169746"/>
              <a:gd name="connsiteX698" fmla="*/ 4463976 w 7945364"/>
              <a:gd name="connsiteY698" fmla="*/ 6391 h 169746"/>
              <a:gd name="connsiteX699" fmla="*/ 4479403 w 7945364"/>
              <a:gd name="connsiteY699" fmla="*/ 1 h 169746"/>
              <a:gd name="connsiteX700" fmla="*/ 3867511 w 7945364"/>
              <a:gd name="connsiteY700" fmla="*/ 1 h 169746"/>
              <a:gd name="connsiteX701" fmla="*/ 3882938 w 7945364"/>
              <a:gd name="connsiteY701" fmla="*/ 6391 h 169746"/>
              <a:gd name="connsiteX702" fmla="*/ 3945542 w 7945364"/>
              <a:gd name="connsiteY702" fmla="*/ 68996 h 169746"/>
              <a:gd name="connsiteX703" fmla="*/ 3951932 w 7945364"/>
              <a:gd name="connsiteY703" fmla="*/ 84422 h 169746"/>
              <a:gd name="connsiteX704" fmla="*/ 3951845 w 7945364"/>
              <a:gd name="connsiteY704" fmla="*/ 84871 h 169746"/>
              <a:gd name="connsiteX705" fmla="*/ 3951932 w 7945364"/>
              <a:gd name="connsiteY705" fmla="*/ 85321 h 169746"/>
              <a:gd name="connsiteX706" fmla="*/ 3945542 w 7945364"/>
              <a:gd name="connsiteY706" fmla="*/ 100748 h 169746"/>
              <a:gd name="connsiteX707" fmla="*/ 3882937 w 7945364"/>
              <a:gd name="connsiteY707" fmla="*/ 163353 h 169746"/>
              <a:gd name="connsiteX708" fmla="*/ 3852083 w 7945364"/>
              <a:gd name="connsiteY708" fmla="*/ 163353 h 169746"/>
              <a:gd name="connsiteX709" fmla="*/ 3852083 w 7945364"/>
              <a:gd name="connsiteY709" fmla="*/ 132499 h 169746"/>
              <a:gd name="connsiteX710" fmla="*/ 3899711 w 7945364"/>
              <a:gd name="connsiteY710" fmla="*/ 84872 h 169746"/>
              <a:gd name="connsiteX711" fmla="*/ 3852084 w 7945364"/>
              <a:gd name="connsiteY711" fmla="*/ 37245 h 169746"/>
              <a:gd name="connsiteX712" fmla="*/ 3852084 w 7945364"/>
              <a:gd name="connsiteY712" fmla="*/ 6391 h 169746"/>
              <a:gd name="connsiteX713" fmla="*/ 3867511 w 7945364"/>
              <a:gd name="connsiteY713" fmla="*/ 1 h 169746"/>
              <a:gd name="connsiteX714" fmla="*/ 3765529 w 7945364"/>
              <a:gd name="connsiteY714" fmla="*/ 1 h 169746"/>
              <a:gd name="connsiteX715" fmla="*/ 3780956 w 7945364"/>
              <a:gd name="connsiteY715" fmla="*/ 6390 h 169746"/>
              <a:gd name="connsiteX716" fmla="*/ 3843561 w 7945364"/>
              <a:gd name="connsiteY716" fmla="*/ 68994 h 169746"/>
              <a:gd name="connsiteX717" fmla="*/ 3849951 w 7945364"/>
              <a:gd name="connsiteY717" fmla="*/ 84421 h 169746"/>
              <a:gd name="connsiteX718" fmla="*/ 3849862 w 7945364"/>
              <a:gd name="connsiteY718" fmla="*/ 84870 h 169746"/>
              <a:gd name="connsiteX719" fmla="*/ 3849951 w 7945364"/>
              <a:gd name="connsiteY719" fmla="*/ 85319 h 169746"/>
              <a:gd name="connsiteX720" fmla="*/ 3843561 w 7945364"/>
              <a:gd name="connsiteY720" fmla="*/ 100746 h 169746"/>
              <a:gd name="connsiteX721" fmla="*/ 3780955 w 7945364"/>
              <a:gd name="connsiteY721" fmla="*/ 163351 h 169746"/>
              <a:gd name="connsiteX722" fmla="*/ 3750102 w 7945364"/>
              <a:gd name="connsiteY722" fmla="*/ 163351 h 169746"/>
              <a:gd name="connsiteX723" fmla="*/ 3750102 w 7945364"/>
              <a:gd name="connsiteY723" fmla="*/ 132497 h 169746"/>
              <a:gd name="connsiteX724" fmla="*/ 3797728 w 7945364"/>
              <a:gd name="connsiteY724" fmla="*/ 84871 h 169746"/>
              <a:gd name="connsiteX725" fmla="*/ 3750102 w 7945364"/>
              <a:gd name="connsiteY725" fmla="*/ 37244 h 169746"/>
              <a:gd name="connsiteX726" fmla="*/ 3750102 w 7945364"/>
              <a:gd name="connsiteY726" fmla="*/ 6390 h 169746"/>
              <a:gd name="connsiteX727" fmla="*/ 3765529 w 7945364"/>
              <a:gd name="connsiteY727" fmla="*/ 1 h 169746"/>
              <a:gd name="connsiteX728" fmla="*/ 7860944 w 7945364"/>
              <a:gd name="connsiteY728" fmla="*/ 0 h 169746"/>
              <a:gd name="connsiteX729" fmla="*/ 7876369 w 7945364"/>
              <a:gd name="connsiteY729" fmla="*/ 6390 h 169746"/>
              <a:gd name="connsiteX730" fmla="*/ 7938974 w 7945364"/>
              <a:gd name="connsiteY730" fmla="*/ 68995 h 169746"/>
              <a:gd name="connsiteX731" fmla="*/ 7945363 w 7945364"/>
              <a:gd name="connsiteY731" fmla="*/ 84421 h 169746"/>
              <a:gd name="connsiteX732" fmla="*/ 7945276 w 7945364"/>
              <a:gd name="connsiteY732" fmla="*/ 84870 h 169746"/>
              <a:gd name="connsiteX733" fmla="*/ 7945364 w 7945364"/>
              <a:gd name="connsiteY733" fmla="*/ 85320 h 169746"/>
              <a:gd name="connsiteX734" fmla="*/ 7938974 w 7945364"/>
              <a:gd name="connsiteY734" fmla="*/ 100745 h 169746"/>
              <a:gd name="connsiteX735" fmla="*/ 7876368 w 7945364"/>
              <a:gd name="connsiteY735" fmla="*/ 163351 h 169746"/>
              <a:gd name="connsiteX736" fmla="*/ 7845515 w 7945364"/>
              <a:gd name="connsiteY736" fmla="*/ 163351 h 169746"/>
              <a:gd name="connsiteX737" fmla="*/ 7845515 w 7945364"/>
              <a:gd name="connsiteY737" fmla="*/ 132497 h 169746"/>
              <a:gd name="connsiteX738" fmla="*/ 7893142 w 7945364"/>
              <a:gd name="connsiteY738" fmla="*/ 84870 h 169746"/>
              <a:gd name="connsiteX739" fmla="*/ 7845515 w 7945364"/>
              <a:gd name="connsiteY739" fmla="*/ 37244 h 169746"/>
              <a:gd name="connsiteX740" fmla="*/ 7845517 w 7945364"/>
              <a:gd name="connsiteY740" fmla="*/ 6390 h 169746"/>
              <a:gd name="connsiteX741" fmla="*/ 7860944 w 7945364"/>
              <a:gd name="connsiteY741" fmla="*/ 0 h 169746"/>
              <a:gd name="connsiteX742" fmla="*/ 7656979 w 7945364"/>
              <a:gd name="connsiteY742" fmla="*/ 0 h 169746"/>
              <a:gd name="connsiteX743" fmla="*/ 7672406 w 7945364"/>
              <a:gd name="connsiteY743" fmla="*/ 6390 h 169746"/>
              <a:gd name="connsiteX744" fmla="*/ 7735010 w 7945364"/>
              <a:gd name="connsiteY744" fmla="*/ 68995 h 169746"/>
              <a:gd name="connsiteX745" fmla="*/ 7741400 w 7945364"/>
              <a:gd name="connsiteY745" fmla="*/ 84421 h 169746"/>
              <a:gd name="connsiteX746" fmla="*/ 7741313 w 7945364"/>
              <a:gd name="connsiteY746" fmla="*/ 84870 h 169746"/>
              <a:gd name="connsiteX747" fmla="*/ 7741400 w 7945364"/>
              <a:gd name="connsiteY747" fmla="*/ 85320 h 169746"/>
              <a:gd name="connsiteX748" fmla="*/ 7735010 w 7945364"/>
              <a:gd name="connsiteY748" fmla="*/ 100745 h 169746"/>
              <a:gd name="connsiteX749" fmla="*/ 7672405 w 7945364"/>
              <a:gd name="connsiteY749" fmla="*/ 163351 h 169746"/>
              <a:gd name="connsiteX750" fmla="*/ 7641551 w 7945364"/>
              <a:gd name="connsiteY750" fmla="*/ 163352 h 169746"/>
              <a:gd name="connsiteX751" fmla="*/ 7641551 w 7945364"/>
              <a:gd name="connsiteY751" fmla="*/ 132498 h 169746"/>
              <a:gd name="connsiteX752" fmla="*/ 7689178 w 7945364"/>
              <a:gd name="connsiteY752" fmla="*/ 84871 h 169746"/>
              <a:gd name="connsiteX753" fmla="*/ 7641552 w 7945364"/>
              <a:gd name="connsiteY753" fmla="*/ 37244 h 169746"/>
              <a:gd name="connsiteX754" fmla="*/ 7641552 w 7945364"/>
              <a:gd name="connsiteY754" fmla="*/ 6390 h 169746"/>
              <a:gd name="connsiteX755" fmla="*/ 7656979 w 7945364"/>
              <a:gd name="connsiteY755" fmla="*/ 0 h 169746"/>
              <a:gd name="connsiteX756" fmla="*/ 6941103 w 7945364"/>
              <a:gd name="connsiteY756" fmla="*/ 0 h 169746"/>
              <a:gd name="connsiteX757" fmla="*/ 6956530 w 7945364"/>
              <a:gd name="connsiteY757" fmla="*/ 6390 h 169746"/>
              <a:gd name="connsiteX758" fmla="*/ 7019133 w 7945364"/>
              <a:gd name="connsiteY758" fmla="*/ 68994 h 169746"/>
              <a:gd name="connsiteX759" fmla="*/ 7025523 w 7945364"/>
              <a:gd name="connsiteY759" fmla="*/ 84421 h 169746"/>
              <a:gd name="connsiteX760" fmla="*/ 7025436 w 7945364"/>
              <a:gd name="connsiteY760" fmla="*/ 84870 h 169746"/>
              <a:gd name="connsiteX761" fmla="*/ 7025523 w 7945364"/>
              <a:gd name="connsiteY761" fmla="*/ 85319 h 169746"/>
              <a:gd name="connsiteX762" fmla="*/ 7019133 w 7945364"/>
              <a:gd name="connsiteY762" fmla="*/ 100746 h 169746"/>
              <a:gd name="connsiteX763" fmla="*/ 6956528 w 7945364"/>
              <a:gd name="connsiteY763" fmla="*/ 163351 h 169746"/>
              <a:gd name="connsiteX764" fmla="*/ 6925674 w 7945364"/>
              <a:gd name="connsiteY764" fmla="*/ 163351 h 169746"/>
              <a:gd name="connsiteX765" fmla="*/ 6925674 w 7945364"/>
              <a:gd name="connsiteY765" fmla="*/ 132497 h 169746"/>
              <a:gd name="connsiteX766" fmla="*/ 6973301 w 7945364"/>
              <a:gd name="connsiteY766" fmla="*/ 84870 h 169746"/>
              <a:gd name="connsiteX767" fmla="*/ 6925676 w 7945364"/>
              <a:gd name="connsiteY767" fmla="*/ 37244 h 169746"/>
              <a:gd name="connsiteX768" fmla="*/ 6925676 w 7945364"/>
              <a:gd name="connsiteY768" fmla="*/ 6390 h 169746"/>
              <a:gd name="connsiteX769" fmla="*/ 6941103 w 7945364"/>
              <a:gd name="connsiteY769" fmla="*/ 0 h 169746"/>
              <a:gd name="connsiteX770" fmla="*/ 6635156 w 7945364"/>
              <a:gd name="connsiteY770" fmla="*/ 0 h 169746"/>
              <a:gd name="connsiteX771" fmla="*/ 6650583 w 7945364"/>
              <a:gd name="connsiteY771" fmla="*/ 6390 h 169746"/>
              <a:gd name="connsiteX772" fmla="*/ 6713187 w 7945364"/>
              <a:gd name="connsiteY772" fmla="*/ 68995 h 169746"/>
              <a:gd name="connsiteX773" fmla="*/ 6719577 w 7945364"/>
              <a:gd name="connsiteY773" fmla="*/ 84420 h 169746"/>
              <a:gd name="connsiteX774" fmla="*/ 6719490 w 7945364"/>
              <a:gd name="connsiteY774" fmla="*/ 84870 h 169746"/>
              <a:gd name="connsiteX775" fmla="*/ 6719577 w 7945364"/>
              <a:gd name="connsiteY775" fmla="*/ 85320 h 169746"/>
              <a:gd name="connsiteX776" fmla="*/ 6713188 w 7945364"/>
              <a:gd name="connsiteY776" fmla="*/ 100746 h 169746"/>
              <a:gd name="connsiteX777" fmla="*/ 6650583 w 7945364"/>
              <a:gd name="connsiteY777" fmla="*/ 163351 h 169746"/>
              <a:gd name="connsiteX778" fmla="*/ 6619728 w 7945364"/>
              <a:gd name="connsiteY778" fmla="*/ 163352 h 169746"/>
              <a:gd name="connsiteX779" fmla="*/ 6619728 w 7945364"/>
              <a:gd name="connsiteY779" fmla="*/ 132498 h 169746"/>
              <a:gd name="connsiteX780" fmla="*/ 6667355 w 7945364"/>
              <a:gd name="connsiteY780" fmla="*/ 84871 h 169746"/>
              <a:gd name="connsiteX781" fmla="*/ 6619729 w 7945364"/>
              <a:gd name="connsiteY781" fmla="*/ 37244 h 169746"/>
              <a:gd name="connsiteX782" fmla="*/ 6619729 w 7945364"/>
              <a:gd name="connsiteY782" fmla="*/ 6390 h 169746"/>
              <a:gd name="connsiteX783" fmla="*/ 6635156 w 7945364"/>
              <a:gd name="connsiteY783" fmla="*/ 0 h 169746"/>
              <a:gd name="connsiteX784" fmla="*/ 6533174 w 7945364"/>
              <a:gd name="connsiteY784" fmla="*/ 0 h 169746"/>
              <a:gd name="connsiteX785" fmla="*/ 6548601 w 7945364"/>
              <a:gd name="connsiteY785" fmla="*/ 6390 h 169746"/>
              <a:gd name="connsiteX786" fmla="*/ 6611205 w 7945364"/>
              <a:gd name="connsiteY786" fmla="*/ 68994 h 169746"/>
              <a:gd name="connsiteX787" fmla="*/ 6617595 w 7945364"/>
              <a:gd name="connsiteY787" fmla="*/ 84421 h 169746"/>
              <a:gd name="connsiteX788" fmla="*/ 6617508 w 7945364"/>
              <a:gd name="connsiteY788" fmla="*/ 84870 h 169746"/>
              <a:gd name="connsiteX789" fmla="*/ 6617595 w 7945364"/>
              <a:gd name="connsiteY789" fmla="*/ 85319 h 169746"/>
              <a:gd name="connsiteX790" fmla="*/ 6611205 w 7945364"/>
              <a:gd name="connsiteY790" fmla="*/ 100746 h 169746"/>
              <a:gd name="connsiteX791" fmla="*/ 6548600 w 7945364"/>
              <a:gd name="connsiteY791" fmla="*/ 163351 h 169746"/>
              <a:gd name="connsiteX792" fmla="*/ 6517746 w 7945364"/>
              <a:gd name="connsiteY792" fmla="*/ 163351 h 169746"/>
              <a:gd name="connsiteX793" fmla="*/ 6517746 w 7945364"/>
              <a:gd name="connsiteY793" fmla="*/ 132498 h 169746"/>
              <a:gd name="connsiteX794" fmla="*/ 6565374 w 7945364"/>
              <a:gd name="connsiteY794" fmla="*/ 84871 h 169746"/>
              <a:gd name="connsiteX795" fmla="*/ 6517747 w 7945364"/>
              <a:gd name="connsiteY795" fmla="*/ 37244 h 169746"/>
              <a:gd name="connsiteX796" fmla="*/ 6517747 w 7945364"/>
              <a:gd name="connsiteY796" fmla="*/ 6390 h 169746"/>
              <a:gd name="connsiteX797" fmla="*/ 6533174 w 7945364"/>
              <a:gd name="connsiteY797" fmla="*/ 0 h 169746"/>
              <a:gd name="connsiteX798" fmla="*/ 6431192 w 7945364"/>
              <a:gd name="connsiteY798" fmla="*/ 0 h 169746"/>
              <a:gd name="connsiteX799" fmla="*/ 6446619 w 7945364"/>
              <a:gd name="connsiteY799" fmla="*/ 6390 h 169746"/>
              <a:gd name="connsiteX800" fmla="*/ 6509223 w 7945364"/>
              <a:gd name="connsiteY800" fmla="*/ 68994 h 169746"/>
              <a:gd name="connsiteX801" fmla="*/ 6515613 w 7945364"/>
              <a:gd name="connsiteY801" fmla="*/ 84421 h 169746"/>
              <a:gd name="connsiteX802" fmla="*/ 6515526 w 7945364"/>
              <a:gd name="connsiteY802" fmla="*/ 84870 h 169746"/>
              <a:gd name="connsiteX803" fmla="*/ 6515613 w 7945364"/>
              <a:gd name="connsiteY803" fmla="*/ 85319 h 169746"/>
              <a:gd name="connsiteX804" fmla="*/ 6509223 w 7945364"/>
              <a:gd name="connsiteY804" fmla="*/ 100746 h 169746"/>
              <a:gd name="connsiteX805" fmla="*/ 6446618 w 7945364"/>
              <a:gd name="connsiteY805" fmla="*/ 163351 h 169746"/>
              <a:gd name="connsiteX806" fmla="*/ 6415764 w 7945364"/>
              <a:gd name="connsiteY806" fmla="*/ 163351 h 169746"/>
              <a:gd name="connsiteX807" fmla="*/ 6415764 w 7945364"/>
              <a:gd name="connsiteY807" fmla="*/ 132497 h 169746"/>
              <a:gd name="connsiteX808" fmla="*/ 6463391 w 7945364"/>
              <a:gd name="connsiteY808" fmla="*/ 84870 h 169746"/>
              <a:gd name="connsiteX809" fmla="*/ 6415765 w 7945364"/>
              <a:gd name="connsiteY809" fmla="*/ 37244 h 169746"/>
              <a:gd name="connsiteX810" fmla="*/ 6415765 w 7945364"/>
              <a:gd name="connsiteY810" fmla="*/ 6390 h 169746"/>
              <a:gd name="connsiteX811" fmla="*/ 6431192 w 7945364"/>
              <a:gd name="connsiteY811" fmla="*/ 0 h 169746"/>
              <a:gd name="connsiteX812" fmla="*/ 5454288 w 7945364"/>
              <a:gd name="connsiteY812" fmla="*/ 0 h 169746"/>
              <a:gd name="connsiteX813" fmla="*/ 5469715 w 7945364"/>
              <a:gd name="connsiteY813" fmla="*/ 6390 h 169746"/>
              <a:gd name="connsiteX814" fmla="*/ 5532318 w 7945364"/>
              <a:gd name="connsiteY814" fmla="*/ 68994 h 169746"/>
              <a:gd name="connsiteX815" fmla="*/ 5538708 w 7945364"/>
              <a:gd name="connsiteY815" fmla="*/ 84421 h 169746"/>
              <a:gd name="connsiteX816" fmla="*/ 5538621 w 7945364"/>
              <a:gd name="connsiteY816" fmla="*/ 84869 h 169746"/>
              <a:gd name="connsiteX817" fmla="*/ 5538708 w 7945364"/>
              <a:gd name="connsiteY817" fmla="*/ 85319 h 169746"/>
              <a:gd name="connsiteX818" fmla="*/ 5532318 w 7945364"/>
              <a:gd name="connsiteY818" fmla="*/ 100746 h 169746"/>
              <a:gd name="connsiteX819" fmla="*/ 5469713 w 7945364"/>
              <a:gd name="connsiteY819" fmla="*/ 163351 h 169746"/>
              <a:gd name="connsiteX820" fmla="*/ 5438859 w 7945364"/>
              <a:gd name="connsiteY820" fmla="*/ 163351 h 169746"/>
              <a:gd name="connsiteX821" fmla="*/ 5438859 w 7945364"/>
              <a:gd name="connsiteY821" fmla="*/ 132497 h 169746"/>
              <a:gd name="connsiteX822" fmla="*/ 5486486 w 7945364"/>
              <a:gd name="connsiteY822" fmla="*/ 84870 h 169746"/>
              <a:gd name="connsiteX823" fmla="*/ 5438861 w 7945364"/>
              <a:gd name="connsiteY823" fmla="*/ 37244 h 169746"/>
              <a:gd name="connsiteX824" fmla="*/ 5438861 w 7945364"/>
              <a:gd name="connsiteY824" fmla="*/ 6390 h 169746"/>
              <a:gd name="connsiteX825" fmla="*/ 5454288 w 7945364"/>
              <a:gd name="connsiteY825" fmla="*/ 0 h 169746"/>
              <a:gd name="connsiteX826" fmla="*/ 5148341 w 7945364"/>
              <a:gd name="connsiteY826" fmla="*/ 0 h 169746"/>
              <a:gd name="connsiteX827" fmla="*/ 5163768 w 7945364"/>
              <a:gd name="connsiteY827" fmla="*/ 6390 h 169746"/>
              <a:gd name="connsiteX828" fmla="*/ 5226372 w 7945364"/>
              <a:gd name="connsiteY828" fmla="*/ 68995 h 169746"/>
              <a:gd name="connsiteX829" fmla="*/ 5232762 w 7945364"/>
              <a:gd name="connsiteY829" fmla="*/ 84421 h 169746"/>
              <a:gd name="connsiteX830" fmla="*/ 5232675 w 7945364"/>
              <a:gd name="connsiteY830" fmla="*/ 84870 h 169746"/>
              <a:gd name="connsiteX831" fmla="*/ 5232762 w 7945364"/>
              <a:gd name="connsiteY831" fmla="*/ 85319 h 169746"/>
              <a:gd name="connsiteX832" fmla="*/ 5226372 w 7945364"/>
              <a:gd name="connsiteY832" fmla="*/ 100746 h 169746"/>
              <a:gd name="connsiteX833" fmla="*/ 5163767 w 7945364"/>
              <a:gd name="connsiteY833" fmla="*/ 163351 h 169746"/>
              <a:gd name="connsiteX834" fmla="*/ 5132913 w 7945364"/>
              <a:gd name="connsiteY834" fmla="*/ 163352 h 169746"/>
              <a:gd name="connsiteX835" fmla="*/ 5132913 w 7945364"/>
              <a:gd name="connsiteY835" fmla="*/ 132498 h 169746"/>
              <a:gd name="connsiteX836" fmla="*/ 5180540 w 7945364"/>
              <a:gd name="connsiteY836" fmla="*/ 84871 h 169746"/>
              <a:gd name="connsiteX837" fmla="*/ 5132914 w 7945364"/>
              <a:gd name="connsiteY837" fmla="*/ 37244 h 169746"/>
              <a:gd name="connsiteX838" fmla="*/ 5132914 w 7945364"/>
              <a:gd name="connsiteY838" fmla="*/ 6390 h 169746"/>
              <a:gd name="connsiteX839" fmla="*/ 5148341 w 7945364"/>
              <a:gd name="connsiteY839" fmla="*/ 0 h 169746"/>
              <a:gd name="connsiteX840" fmla="*/ 5046359 w 7945364"/>
              <a:gd name="connsiteY840" fmla="*/ 0 h 169746"/>
              <a:gd name="connsiteX841" fmla="*/ 5061786 w 7945364"/>
              <a:gd name="connsiteY841" fmla="*/ 6390 h 169746"/>
              <a:gd name="connsiteX842" fmla="*/ 5124390 w 7945364"/>
              <a:gd name="connsiteY842" fmla="*/ 68994 h 169746"/>
              <a:gd name="connsiteX843" fmla="*/ 5130780 w 7945364"/>
              <a:gd name="connsiteY843" fmla="*/ 84421 h 169746"/>
              <a:gd name="connsiteX844" fmla="*/ 5130693 w 7945364"/>
              <a:gd name="connsiteY844" fmla="*/ 84870 h 169746"/>
              <a:gd name="connsiteX845" fmla="*/ 5130780 w 7945364"/>
              <a:gd name="connsiteY845" fmla="*/ 85319 h 169746"/>
              <a:gd name="connsiteX846" fmla="*/ 5124390 w 7945364"/>
              <a:gd name="connsiteY846" fmla="*/ 100746 h 169746"/>
              <a:gd name="connsiteX847" fmla="*/ 5061785 w 7945364"/>
              <a:gd name="connsiteY847" fmla="*/ 163351 h 169746"/>
              <a:gd name="connsiteX848" fmla="*/ 5030931 w 7945364"/>
              <a:gd name="connsiteY848" fmla="*/ 163351 h 169746"/>
              <a:gd name="connsiteX849" fmla="*/ 5030931 w 7945364"/>
              <a:gd name="connsiteY849" fmla="*/ 132497 h 169746"/>
              <a:gd name="connsiteX850" fmla="*/ 5078558 w 7945364"/>
              <a:gd name="connsiteY850" fmla="*/ 84870 h 169746"/>
              <a:gd name="connsiteX851" fmla="*/ 5030932 w 7945364"/>
              <a:gd name="connsiteY851" fmla="*/ 37244 h 169746"/>
              <a:gd name="connsiteX852" fmla="*/ 5030932 w 7945364"/>
              <a:gd name="connsiteY852" fmla="*/ 6390 h 169746"/>
              <a:gd name="connsiteX853" fmla="*/ 5046359 w 7945364"/>
              <a:gd name="connsiteY853" fmla="*/ 0 h 169746"/>
              <a:gd name="connsiteX854" fmla="*/ 4944377 w 7945364"/>
              <a:gd name="connsiteY854" fmla="*/ 0 h 169746"/>
              <a:gd name="connsiteX855" fmla="*/ 4959804 w 7945364"/>
              <a:gd name="connsiteY855" fmla="*/ 6390 h 169746"/>
              <a:gd name="connsiteX856" fmla="*/ 5022408 w 7945364"/>
              <a:gd name="connsiteY856" fmla="*/ 68994 h 169746"/>
              <a:gd name="connsiteX857" fmla="*/ 5028798 w 7945364"/>
              <a:gd name="connsiteY857" fmla="*/ 84421 h 169746"/>
              <a:gd name="connsiteX858" fmla="*/ 5028711 w 7945364"/>
              <a:gd name="connsiteY858" fmla="*/ 84870 h 169746"/>
              <a:gd name="connsiteX859" fmla="*/ 5028798 w 7945364"/>
              <a:gd name="connsiteY859" fmla="*/ 85319 h 169746"/>
              <a:gd name="connsiteX860" fmla="*/ 5022408 w 7945364"/>
              <a:gd name="connsiteY860" fmla="*/ 100746 h 169746"/>
              <a:gd name="connsiteX861" fmla="*/ 4959803 w 7945364"/>
              <a:gd name="connsiteY861" fmla="*/ 163351 h 169746"/>
              <a:gd name="connsiteX862" fmla="*/ 4928949 w 7945364"/>
              <a:gd name="connsiteY862" fmla="*/ 163351 h 169746"/>
              <a:gd name="connsiteX863" fmla="*/ 4928949 w 7945364"/>
              <a:gd name="connsiteY863" fmla="*/ 132497 h 169746"/>
              <a:gd name="connsiteX864" fmla="*/ 4976576 w 7945364"/>
              <a:gd name="connsiteY864" fmla="*/ 84870 h 169746"/>
              <a:gd name="connsiteX865" fmla="*/ 4928950 w 7945364"/>
              <a:gd name="connsiteY865" fmla="*/ 37244 h 169746"/>
              <a:gd name="connsiteX866" fmla="*/ 4928950 w 7945364"/>
              <a:gd name="connsiteY866" fmla="*/ 6390 h 169746"/>
              <a:gd name="connsiteX867" fmla="*/ 4944377 w 7945364"/>
              <a:gd name="connsiteY867" fmla="*/ 0 h 169746"/>
              <a:gd name="connsiteX868" fmla="*/ 3969493 w 7945364"/>
              <a:gd name="connsiteY868" fmla="*/ 0 h 169746"/>
              <a:gd name="connsiteX869" fmla="*/ 3984920 w 7945364"/>
              <a:gd name="connsiteY869" fmla="*/ 6390 h 169746"/>
              <a:gd name="connsiteX870" fmla="*/ 4047524 w 7945364"/>
              <a:gd name="connsiteY870" fmla="*/ 68994 h 169746"/>
              <a:gd name="connsiteX871" fmla="*/ 4053914 w 7945364"/>
              <a:gd name="connsiteY871" fmla="*/ 84421 h 169746"/>
              <a:gd name="connsiteX872" fmla="*/ 4053827 w 7945364"/>
              <a:gd name="connsiteY872" fmla="*/ 84870 h 169746"/>
              <a:gd name="connsiteX873" fmla="*/ 4053914 w 7945364"/>
              <a:gd name="connsiteY873" fmla="*/ 85319 h 169746"/>
              <a:gd name="connsiteX874" fmla="*/ 4047524 w 7945364"/>
              <a:gd name="connsiteY874" fmla="*/ 100746 h 169746"/>
              <a:gd name="connsiteX875" fmla="*/ 3984919 w 7945364"/>
              <a:gd name="connsiteY875" fmla="*/ 163351 h 169746"/>
              <a:gd name="connsiteX876" fmla="*/ 3954065 w 7945364"/>
              <a:gd name="connsiteY876" fmla="*/ 163351 h 169746"/>
              <a:gd name="connsiteX877" fmla="*/ 3954065 w 7945364"/>
              <a:gd name="connsiteY877" fmla="*/ 132497 h 169746"/>
              <a:gd name="connsiteX878" fmla="*/ 4001692 w 7945364"/>
              <a:gd name="connsiteY878" fmla="*/ 84870 h 169746"/>
              <a:gd name="connsiteX879" fmla="*/ 3954067 w 7945364"/>
              <a:gd name="connsiteY879" fmla="*/ 37244 h 169746"/>
              <a:gd name="connsiteX880" fmla="*/ 3954067 w 7945364"/>
              <a:gd name="connsiteY880" fmla="*/ 6390 h 169746"/>
              <a:gd name="connsiteX881" fmla="*/ 3969493 w 7945364"/>
              <a:gd name="connsiteY881" fmla="*/ 0 h 169746"/>
              <a:gd name="connsiteX882" fmla="*/ 3663547 w 7945364"/>
              <a:gd name="connsiteY882" fmla="*/ 0 h 169746"/>
              <a:gd name="connsiteX883" fmla="*/ 3678974 w 7945364"/>
              <a:gd name="connsiteY883" fmla="*/ 6390 h 169746"/>
              <a:gd name="connsiteX884" fmla="*/ 3741578 w 7945364"/>
              <a:gd name="connsiteY884" fmla="*/ 68995 h 169746"/>
              <a:gd name="connsiteX885" fmla="*/ 3747968 w 7945364"/>
              <a:gd name="connsiteY885" fmla="*/ 84420 h 169746"/>
              <a:gd name="connsiteX886" fmla="*/ 3747881 w 7945364"/>
              <a:gd name="connsiteY886" fmla="*/ 84870 h 169746"/>
              <a:gd name="connsiteX887" fmla="*/ 3747968 w 7945364"/>
              <a:gd name="connsiteY887" fmla="*/ 85320 h 169746"/>
              <a:gd name="connsiteX888" fmla="*/ 3741579 w 7945364"/>
              <a:gd name="connsiteY888" fmla="*/ 100746 h 169746"/>
              <a:gd name="connsiteX889" fmla="*/ 3678974 w 7945364"/>
              <a:gd name="connsiteY889" fmla="*/ 163351 h 169746"/>
              <a:gd name="connsiteX890" fmla="*/ 3648119 w 7945364"/>
              <a:gd name="connsiteY890" fmla="*/ 163352 h 169746"/>
              <a:gd name="connsiteX891" fmla="*/ 3648119 w 7945364"/>
              <a:gd name="connsiteY891" fmla="*/ 132498 h 169746"/>
              <a:gd name="connsiteX892" fmla="*/ 3695746 w 7945364"/>
              <a:gd name="connsiteY892" fmla="*/ 84871 h 169746"/>
              <a:gd name="connsiteX893" fmla="*/ 3648120 w 7945364"/>
              <a:gd name="connsiteY893" fmla="*/ 37244 h 169746"/>
              <a:gd name="connsiteX894" fmla="*/ 3648120 w 7945364"/>
              <a:gd name="connsiteY894" fmla="*/ 6390 h 169746"/>
              <a:gd name="connsiteX895" fmla="*/ 3663547 w 7945364"/>
              <a:gd name="connsiteY895" fmla="*/ 0 h 169746"/>
              <a:gd name="connsiteX896" fmla="*/ 3561569 w 7945364"/>
              <a:gd name="connsiteY896" fmla="*/ 0 h 169746"/>
              <a:gd name="connsiteX897" fmla="*/ 3576995 w 7945364"/>
              <a:gd name="connsiteY897" fmla="*/ 6390 h 169746"/>
              <a:gd name="connsiteX898" fmla="*/ 3639596 w 7945364"/>
              <a:gd name="connsiteY898" fmla="*/ 68994 h 169746"/>
              <a:gd name="connsiteX899" fmla="*/ 3645986 w 7945364"/>
              <a:gd name="connsiteY899" fmla="*/ 84421 h 169746"/>
              <a:gd name="connsiteX900" fmla="*/ 3645899 w 7945364"/>
              <a:gd name="connsiteY900" fmla="*/ 84870 h 169746"/>
              <a:gd name="connsiteX901" fmla="*/ 3645986 w 7945364"/>
              <a:gd name="connsiteY901" fmla="*/ 85319 h 169746"/>
              <a:gd name="connsiteX902" fmla="*/ 3639596 w 7945364"/>
              <a:gd name="connsiteY902" fmla="*/ 100746 h 169746"/>
              <a:gd name="connsiteX903" fmla="*/ 3576995 w 7945364"/>
              <a:gd name="connsiteY903" fmla="*/ 163351 h 169746"/>
              <a:gd name="connsiteX904" fmla="*/ 3546142 w 7945364"/>
              <a:gd name="connsiteY904" fmla="*/ 163351 h 169746"/>
              <a:gd name="connsiteX905" fmla="*/ 3546142 w 7945364"/>
              <a:gd name="connsiteY905" fmla="*/ 132497 h 169746"/>
              <a:gd name="connsiteX906" fmla="*/ 3593764 w 7945364"/>
              <a:gd name="connsiteY906" fmla="*/ 84871 h 169746"/>
              <a:gd name="connsiteX907" fmla="*/ 3546142 w 7945364"/>
              <a:gd name="connsiteY907" fmla="*/ 37244 h 169746"/>
              <a:gd name="connsiteX908" fmla="*/ 3546142 w 7945364"/>
              <a:gd name="connsiteY908" fmla="*/ 6390 h 169746"/>
              <a:gd name="connsiteX909" fmla="*/ 3561569 w 7945364"/>
              <a:gd name="connsiteY909" fmla="*/ 0 h 169746"/>
              <a:gd name="connsiteX910" fmla="*/ 3459587 w 7945364"/>
              <a:gd name="connsiteY910" fmla="*/ 0 h 169746"/>
              <a:gd name="connsiteX911" fmla="*/ 3475014 w 7945364"/>
              <a:gd name="connsiteY911" fmla="*/ 6390 h 169746"/>
              <a:gd name="connsiteX912" fmla="*/ 3537618 w 7945364"/>
              <a:gd name="connsiteY912" fmla="*/ 68994 h 169746"/>
              <a:gd name="connsiteX913" fmla="*/ 3544008 w 7945364"/>
              <a:gd name="connsiteY913" fmla="*/ 84421 h 169746"/>
              <a:gd name="connsiteX914" fmla="*/ 3543921 w 7945364"/>
              <a:gd name="connsiteY914" fmla="*/ 84870 h 169746"/>
              <a:gd name="connsiteX915" fmla="*/ 3544008 w 7945364"/>
              <a:gd name="connsiteY915" fmla="*/ 85319 h 169746"/>
              <a:gd name="connsiteX916" fmla="*/ 3537618 w 7945364"/>
              <a:gd name="connsiteY916" fmla="*/ 100746 h 169746"/>
              <a:gd name="connsiteX917" fmla="*/ 3475013 w 7945364"/>
              <a:gd name="connsiteY917" fmla="*/ 163351 h 169746"/>
              <a:gd name="connsiteX918" fmla="*/ 3444160 w 7945364"/>
              <a:gd name="connsiteY918" fmla="*/ 163351 h 169746"/>
              <a:gd name="connsiteX919" fmla="*/ 3444160 w 7945364"/>
              <a:gd name="connsiteY919" fmla="*/ 132497 h 169746"/>
              <a:gd name="connsiteX920" fmla="*/ 3491787 w 7945364"/>
              <a:gd name="connsiteY920" fmla="*/ 84871 h 169746"/>
              <a:gd name="connsiteX921" fmla="*/ 3444160 w 7945364"/>
              <a:gd name="connsiteY921" fmla="*/ 37244 h 169746"/>
              <a:gd name="connsiteX922" fmla="*/ 3444161 w 7945364"/>
              <a:gd name="connsiteY922" fmla="*/ 6391 h 169746"/>
              <a:gd name="connsiteX923" fmla="*/ 3459587 w 7945364"/>
              <a:gd name="connsiteY923" fmla="*/ 0 h 1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Lst>
            <a:rect l="l" t="t" r="r" b="b"/>
            <a:pathLst>
              <a:path w="7945364" h="169746">
                <a:moveTo>
                  <a:pt x="3089544" y="6"/>
                </a:moveTo>
                <a:cubicBezTo>
                  <a:pt x="3095127" y="5"/>
                  <a:pt x="3100711" y="2136"/>
                  <a:pt x="3104970" y="6395"/>
                </a:cubicBezTo>
                <a:lnTo>
                  <a:pt x="3167575" y="69000"/>
                </a:lnTo>
                <a:cubicBezTo>
                  <a:pt x="3171835" y="73259"/>
                  <a:pt x="3173964" y="78843"/>
                  <a:pt x="3173964" y="84426"/>
                </a:cubicBezTo>
                <a:lnTo>
                  <a:pt x="3173878" y="84875"/>
                </a:lnTo>
                <a:lnTo>
                  <a:pt x="3173964" y="85325"/>
                </a:lnTo>
                <a:cubicBezTo>
                  <a:pt x="3173964" y="90907"/>
                  <a:pt x="3171835" y="96491"/>
                  <a:pt x="3167574" y="100751"/>
                </a:cubicBezTo>
                <a:lnTo>
                  <a:pt x="3104969" y="163356"/>
                </a:lnTo>
                <a:cubicBezTo>
                  <a:pt x="3096449" y="171876"/>
                  <a:pt x="3082635" y="171876"/>
                  <a:pt x="3074116" y="163357"/>
                </a:cubicBezTo>
                <a:cubicBezTo>
                  <a:pt x="3065595" y="154836"/>
                  <a:pt x="3065596" y="141023"/>
                  <a:pt x="3074116" y="132503"/>
                </a:cubicBezTo>
                <a:lnTo>
                  <a:pt x="3121743" y="84876"/>
                </a:lnTo>
                <a:lnTo>
                  <a:pt x="3074117" y="37249"/>
                </a:lnTo>
                <a:cubicBezTo>
                  <a:pt x="3065597" y="28729"/>
                  <a:pt x="3065597" y="14915"/>
                  <a:pt x="3074117" y="6395"/>
                </a:cubicBezTo>
                <a:cubicBezTo>
                  <a:pt x="3078377" y="2135"/>
                  <a:pt x="3083960" y="5"/>
                  <a:pt x="3089544" y="6"/>
                </a:cubicBezTo>
                <a:close/>
                <a:moveTo>
                  <a:pt x="225791" y="6"/>
                </a:moveTo>
                <a:cubicBezTo>
                  <a:pt x="231375" y="5"/>
                  <a:pt x="236959" y="2135"/>
                  <a:pt x="241218" y="6395"/>
                </a:cubicBezTo>
                <a:lnTo>
                  <a:pt x="303823" y="68999"/>
                </a:lnTo>
                <a:cubicBezTo>
                  <a:pt x="308083" y="73259"/>
                  <a:pt x="310213" y="78843"/>
                  <a:pt x="310213" y="84426"/>
                </a:cubicBezTo>
                <a:lnTo>
                  <a:pt x="310124" y="84875"/>
                </a:lnTo>
                <a:lnTo>
                  <a:pt x="310213" y="85324"/>
                </a:lnTo>
                <a:cubicBezTo>
                  <a:pt x="310213" y="90907"/>
                  <a:pt x="308082" y="96491"/>
                  <a:pt x="303823" y="100751"/>
                </a:cubicBezTo>
                <a:lnTo>
                  <a:pt x="241218" y="163356"/>
                </a:lnTo>
                <a:cubicBezTo>
                  <a:pt x="232697" y="171877"/>
                  <a:pt x="218884" y="171876"/>
                  <a:pt x="210364" y="163356"/>
                </a:cubicBezTo>
                <a:cubicBezTo>
                  <a:pt x="201844" y="154836"/>
                  <a:pt x="201844" y="141022"/>
                  <a:pt x="210364" y="132502"/>
                </a:cubicBezTo>
                <a:lnTo>
                  <a:pt x="257990" y="84876"/>
                </a:lnTo>
                <a:lnTo>
                  <a:pt x="210365" y="37249"/>
                </a:lnTo>
                <a:cubicBezTo>
                  <a:pt x="201844" y="28729"/>
                  <a:pt x="201844" y="14916"/>
                  <a:pt x="210365" y="6395"/>
                </a:cubicBezTo>
                <a:cubicBezTo>
                  <a:pt x="214625" y="2136"/>
                  <a:pt x="220209" y="5"/>
                  <a:pt x="225791" y="6"/>
                </a:cubicBezTo>
                <a:close/>
                <a:moveTo>
                  <a:pt x="2885576" y="5"/>
                </a:moveTo>
                <a:cubicBezTo>
                  <a:pt x="2891160" y="5"/>
                  <a:pt x="2896743" y="2134"/>
                  <a:pt x="2901003" y="6394"/>
                </a:cubicBezTo>
                <a:lnTo>
                  <a:pt x="2963607" y="68998"/>
                </a:lnTo>
                <a:cubicBezTo>
                  <a:pt x="2967867" y="73258"/>
                  <a:pt x="2969997" y="78842"/>
                  <a:pt x="2969997" y="84425"/>
                </a:cubicBezTo>
                <a:lnTo>
                  <a:pt x="2969910" y="84874"/>
                </a:lnTo>
                <a:lnTo>
                  <a:pt x="2969997" y="85323"/>
                </a:lnTo>
                <a:cubicBezTo>
                  <a:pt x="2969997" y="90907"/>
                  <a:pt x="2967867" y="96490"/>
                  <a:pt x="2963607" y="100750"/>
                </a:cubicBezTo>
                <a:lnTo>
                  <a:pt x="2901001" y="163355"/>
                </a:lnTo>
                <a:cubicBezTo>
                  <a:pt x="2892482" y="171875"/>
                  <a:pt x="2878668" y="171875"/>
                  <a:pt x="2870148" y="163355"/>
                </a:cubicBezTo>
                <a:cubicBezTo>
                  <a:pt x="2861628" y="154836"/>
                  <a:pt x="2861628" y="141021"/>
                  <a:pt x="2870148" y="132502"/>
                </a:cubicBezTo>
                <a:lnTo>
                  <a:pt x="2917775" y="84874"/>
                </a:lnTo>
                <a:lnTo>
                  <a:pt x="2870149" y="37249"/>
                </a:lnTo>
                <a:cubicBezTo>
                  <a:pt x="2861629" y="28728"/>
                  <a:pt x="2861630" y="14915"/>
                  <a:pt x="2870149" y="6395"/>
                </a:cubicBezTo>
                <a:cubicBezTo>
                  <a:pt x="2874409" y="2135"/>
                  <a:pt x="2879992" y="5"/>
                  <a:pt x="2885576" y="5"/>
                </a:cubicBezTo>
                <a:close/>
                <a:moveTo>
                  <a:pt x="2681613" y="5"/>
                </a:moveTo>
                <a:cubicBezTo>
                  <a:pt x="2687195" y="4"/>
                  <a:pt x="2692779" y="2134"/>
                  <a:pt x="2697039" y="6394"/>
                </a:cubicBezTo>
                <a:lnTo>
                  <a:pt x="2759644" y="68998"/>
                </a:lnTo>
                <a:cubicBezTo>
                  <a:pt x="2763903" y="73258"/>
                  <a:pt x="2766033" y="78841"/>
                  <a:pt x="2766033" y="84425"/>
                </a:cubicBezTo>
                <a:lnTo>
                  <a:pt x="2765945" y="84874"/>
                </a:lnTo>
                <a:lnTo>
                  <a:pt x="2766032" y="85323"/>
                </a:lnTo>
                <a:cubicBezTo>
                  <a:pt x="2766032" y="90907"/>
                  <a:pt x="2763902" y="96490"/>
                  <a:pt x="2759643" y="100750"/>
                </a:cubicBezTo>
                <a:lnTo>
                  <a:pt x="2697037" y="163355"/>
                </a:lnTo>
                <a:cubicBezTo>
                  <a:pt x="2688518" y="171875"/>
                  <a:pt x="2674704" y="171875"/>
                  <a:pt x="2666185" y="163355"/>
                </a:cubicBezTo>
                <a:cubicBezTo>
                  <a:pt x="2657664" y="154835"/>
                  <a:pt x="2657664" y="141021"/>
                  <a:pt x="2666185" y="132502"/>
                </a:cubicBezTo>
                <a:lnTo>
                  <a:pt x="2713811" y="84874"/>
                </a:lnTo>
                <a:lnTo>
                  <a:pt x="2666185" y="37248"/>
                </a:lnTo>
                <a:cubicBezTo>
                  <a:pt x="2657665" y="28728"/>
                  <a:pt x="2657665" y="14914"/>
                  <a:pt x="2666186" y="6395"/>
                </a:cubicBezTo>
                <a:cubicBezTo>
                  <a:pt x="2670445" y="2134"/>
                  <a:pt x="2676028" y="5"/>
                  <a:pt x="2681613" y="5"/>
                </a:cubicBezTo>
                <a:close/>
                <a:moveTo>
                  <a:pt x="2579629" y="5"/>
                </a:moveTo>
                <a:cubicBezTo>
                  <a:pt x="2585213" y="4"/>
                  <a:pt x="2590797" y="2134"/>
                  <a:pt x="2595057" y="6394"/>
                </a:cubicBezTo>
                <a:lnTo>
                  <a:pt x="2657662" y="68998"/>
                </a:lnTo>
                <a:cubicBezTo>
                  <a:pt x="2661921" y="73258"/>
                  <a:pt x="2664051" y="78841"/>
                  <a:pt x="2664051" y="84425"/>
                </a:cubicBezTo>
                <a:lnTo>
                  <a:pt x="2663964" y="84874"/>
                </a:lnTo>
                <a:lnTo>
                  <a:pt x="2664050" y="85323"/>
                </a:lnTo>
                <a:cubicBezTo>
                  <a:pt x="2664050" y="90907"/>
                  <a:pt x="2661921" y="96490"/>
                  <a:pt x="2657661" y="100750"/>
                </a:cubicBezTo>
                <a:lnTo>
                  <a:pt x="2595056" y="163355"/>
                </a:lnTo>
                <a:cubicBezTo>
                  <a:pt x="2586535" y="171875"/>
                  <a:pt x="2572722" y="171875"/>
                  <a:pt x="2564202" y="163355"/>
                </a:cubicBezTo>
                <a:cubicBezTo>
                  <a:pt x="2555682" y="154835"/>
                  <a:pt x="2555683" y="141021"/>
                  <a:pt x="2564203" y="132502"/>
                </a:cubicBezTo>
                <a:lnTo>
                  <a:pt x="2611828" y="84874"/>
                </a:lnTo>
                <a:lnTo>
                  <a:pt x="2564203" y="37249"/>
                </a:lnTo>
                <a:cubicBezTo>
                  <a:pt x="2555683" y="28729"/>
                  <a:pt x="2555683" y="14915"/>
                  <a:pt x="2564203" y="6395"/>
                </a:cubicBezTo>
                <a:cubicBezTo>
                  <a:pt x="2568464" y="2134"/>
                  <a:pt x="2574046" y="5"/>
                  <a:pt x="2579629" y="5"/>
                </a:cubicBezTo>
                <a:close/>
                <a:moveTo>
                  <a:pt x="1610275" y="5"/>
                </a:moveTo>
                <a:cubicBezTo>
                  <a:pt x="1615858" y="5"/>
                  <a:pt x="1621441" y="2135"/>
                  <a:pt x="1625702" y="6395"/>
                </a:cubicBezTo>
                <a:lnTo>
                  <a:pt x="1688305" y="68999"/>
                </a:lnTo>
                <a:cubicBezTo>
                  <a:pt x="1692565" y="73259"/>
                  <a:pt x="1694695" y="78843"/>
                  <a:pt x="1694695" y="84426"/>
                </a:cubicBezTo>
                <a:lnTo>
                  <a:pt x="1694607" y="84875"/>
                </a:lnTo>
                <a:lnTo>
                  <a:pt x="1694695" y="85325"/>
                </a:lnTo>
                <a:cubicBezTo>
                  <a:pt x="1694695" y="90907"/>
                  <a:pt x="1692565" y="96491"/>
                  <a:pt x="1688305" y="100751"/>
                </a:cubicBezTo>
                <a:lnTo>
                  <a:pt x="1625700" y="163356"/>
                </a:lnTo>
                <a:cubicBezTo>
                  <a:pt x="1617180" y="171876"/>
                  <a:pt x="1603366" y="171876"/>
                  <a:pt x="1594846" y="163356"/>
                </a:cubicBezTo>
                <a:cubicBezTo>
                  <a:pt x="1586326" y="154836"/>
                  <a:pt x="1586326" y="141022"/>
                  <a:pt x="1594846" y="132502"/>
                </a:cubicBezTo>
                <a:lnTo>
                  <a:pt x="1642474" y="84875"/>
                </a:lnTo>
                <a:lnTo>
                  <a:pt x="1594848" y="37249"/>
                </a:lnTo>
                <a:cubicBezTo>
                  <a:pt x="1586327" y="28729"/>
                  <a:pt x="1586327" y="14916"/>
                  <a:pt x="1594848" y="6395"/>
                </a:cubicBezTo>
                <a:cubicBezTo>
                  <a:pt x="1599107" y="2136"/>
                  <a:pt x="1604691" y="6"/>
                  <a:pt x="1610275" y="5"/>
                </a:cubicBezTo>
                <a:close/>
                <a:moveTo>
                  <a:pt x="1406306" y="5"/>
                </a:moveTo>
                <a:cubicBezTo>
                  <a:pt x="1411889" y="5"/>
                  <a:pt x="1417473" y="2134"/>
                  <a:pt x="1421734" y="6394"/>
                </a:cubicBezTo>
                <a:lnTo>
                  <a:pt x="1484338" y="68998"/>
                </a:lnTo>
                <a:cubicBezTo>
                  <a:pt x="1488597" y="73259"/>
                  <a:pt x="1490727" y="78842"/>
                  <a:pt x="1490727" y="84425"/>
                </a:cubicBezTo>
                <a:lnTo>
                  <a:pt x="1490640" y="84874"/>
                </a:lnTo>
                <a:lnTo>
                  <a:pt x="1490727" y="85323"/>
                </a:lnTo>
                <a:cubicBezTo>
                  <a:pt x="1490727" y="90907"/>
                  <a:pt x="1488597" y="96490"/>
                  <a:pt x="1484337" y="100750"/>
                </a:cubicBezTo>
                <a:lnTo>
                  <a:pt x="1421732" y="163355"/>
                </a:lnTo>
                <a:cubicBezTo>
                  <a:pt x="1413212" y="171875"/>
                  <a:pt x="1399398" y="171875"/>
                  <a:pt x="1390878" y="163355"/>
                </a:cubicBezTo>
                <a:cubicBezTo>
                  <a:pt x="1382359" y="154835"/>
                  <a:pt x="1382359" y="141022"/>
                  <a:pt x="1390879" y="132502"/>
                </a:cubicBezTo>
                <a:lnTo>
                  <a:pt x="1438506" y="84875"/>
                </a:lnTo>
                <a:lnTo>
                  <a:pt x="1390879" y="37249"/>
                </a:lnTo>
                <a:cubicBezTo>
                  <a:pt x="1382359" y="28729"/>
                  <a:pt x="1382359" y="14915"/>
                  <a:pt x="1390879" y="6395"/>
                </a:cubicBezTo>
                <a:cubicBezTo>
                  <a:pt x="1395140" y="2134"/>
                  <a:pt x="1400723" y="5"/>
                  <a:pt x="1406306" y="5"/>
                </a:cubicBezTo>
                <a:close/>
                <a:moveTo>
                  <a:pt x="1202343" y="5"/>
                </a:moveTo>
                <a:cubicBezTo>
                  <a:pt x="1207926" y="5"/>
                  <a:pt x="1213509" y="2134"/>
                  <a:pt x="1217770" y="6395"/>
                </a:cubicBezTo>
                <a:lnTo>
                  <a:pt x="1280373" y="68998"/>
                </a:lnTo>
                <a:cubicBezTo>
                  <a:pt x="1284634" y="73259"/>
                  <a:pt x="1286763" y="78842"/>
                  <a:pt x="1286763" y="84425"/>
                </a:cubicBezTo>
                <a:lnTo>
                  <a:pt x="1286676" y="84874"/>
                </a:lnTo>
                <a:lnTo>
                  <a:pt x="1286763" y="85323"/>
                </a:lnTo>
                <a:cubicBezTo>
                  <a:pt x="1286763" y="90907"/>
                  <a:pt x="1284634" y="96490"/>
                  <a:pt x="1280373" y="100750"/>
                </a:cubicBezTo>
                <a:lnTo>
                  <a:pt x="1217769" y="163355"/>
                </a:lnTo>
                <a:cubicBezTo>
                  <a:pt x="1209248" y="171875"/>
                  <a:pt x="1195434" y="171875"/>
                  <a:pt x="1186914" y="163355"/>
                </a:cubicBezTo>
                <a:cubicBezTo>
                  <a:pt x="1178394" y="154836"/>
                  <a:pt x="1178394" y="141021"/>
                  <a:pt x="1186916" y="132502"/>
                </a:cubicBezTo>
                <a:lnTo>
                  <a:pt x="1234542" y="84875"/>
                </a:lnTo>
                <a:lnTo>
                  <a:pt x="1186916" y="37249"/>
                </a:lnTo>
                <a:cubicBezTo>
                  <a:pt x="1178396" y="28729"/>
                  <a:pt x="1178396" y="14915"/>
                  <a:pt x="1186916" y="6395"/>
                </a:cubicBezTo>
                <a:cubicBezTo>
                  <a:pt x="1191176" y="2134"/>
                  <a:pt x="1196759" y="5"/>
                  <a:pt x="1202343" y="5"/>
                </a:cubicBezTo>
                <a:close/>
                <a:moveTo>
                  <a:pt x="1100361" y="5"/>
                </a:moveTo>
                <a:cubicBezTo>
                  <a:pt x="1105944" y="5"/>
                  <a:pt x="1111527" y="2134"/>
                  <a:pt x="1115788" y="6395"/>
                </a:cubicBezTo>
                <a:lnTo>
                  <a:pt x="1178391" y="68998"/>
                </a:lnTo>
                <a:cubicBezTo>
                  <a:pt x="1182652" y="73259"/>
                  <a:pt x="1184782" y="78842"/>
                  <a:pt x="1184782" y="84425"/>
                </a:cubicBezTo>
                <a:lnTo>
                  <a:pt x="1184695" y="84874"/>
                </a:lnTo>
                <a:lnTo>
                  <a:pt x="1184782" y="85323"/>
                </a:lnTo>
                <a:cubicBezTo>
                  <a:pt x="1184782" y="90907"/>
                  <a:pt x="1182652" y="96490"/>
                  <a:pt x="1178391" y="100750"/>
                </a:cubicBezTo>
                <a:lnTo>
                  <a:pt x="1115786" y="163355"/>
                </a:lnTo>
                <a:cubicBezTo>
                  <a:pt x="1107266" y="171875"/>
                  <a:pt x="1093452" y="171875"/>
                  <a:pt x="1084932" y="163355"/>
                </a:cubicBezTo>
                <a:cubicBezTo>
                  <a:pt x="1076413" y="154836"/>
                  <a:pt x="1076413" y="141021"/>
                  <a:pt x="1084932" y="132502"/>
                </a:cubicBezTo>
                <a:lnTo>
                  <a:pt x="1132560" y="84874"/>
                </a:lnTo>
                <a:lnTo>
                  <a:pt x="1084934" y="37249"/>
                </a:lnTo>
                <a:cubicBezTo>
                  <a:pt x="1076414" y="28729"/>
                  <a:pt x="1076414" y="14915"/>
                  <a:pt x="1084934" y="6395"/>
                </a:cubicBezTo>
                <a:cubicBezTo>
                  <a:pt x="1089194" y="2134"/>
                  <a:pt x="1094778" y="5"/>
                  <a:pt x="1100361" y="5"/>
                </a:cubicBezTo>
                <a:close/>
                <a:moveTo>
                  <a:pt x="21816" y="5"/>
                </a:moveTo>
                <a:cubicBezTo>
                  <a:pt x="27400" y="4"/>
                  <a:pt x="32984" y="2134"/>
                  <a:pt x="37244" y="6394"/>
                </a:cubicBezTo>
                <a:lnTo>
                  <a:pt x="99848" y="68998"/>
                </a:lnTo>
                <a:cubicBezTo>
                  <a:pt x="104108" y="73258"/>
                  <a:pt x="106238" y="78841"/>
                  <a:pt x="106238" y="84425"/>
                </a:cubicBezTo>
                <a:lnTo>
                  <a:pt x="106150" y="84874"/>
                </a:lnTo>
                <a:lnTo>
                  <a:pt x="106238" y="85323"/>
                </a:lnTo>
                <a:cubicBezTo>
                  <a:pt x="106237" y="90907"/>
                  <a:pt x="104107" y="96490"/>
                  <a:pt x="99848" y="100750"/>
                </a:cubicBezTo>
                <a:lnTo>
                  <a:pt x="37243" y="163355"/>
                </a:lnTo>
                <a:cubicBezTo>
                  <a:pt x="28723" y="171875"/>
                  <a:pt x="14909" y="171875"/>
                  <a:pt x="6389" y="163355"/>
                </a:cubicBezTo>
                <a:cubicBezTo>
                  <a:pt x="-2131" y="154835"/>
                  <a:pt x="-2130" y="141021"/>
                  <a:pt x="6389" y="132502"/>
                </a:cubicBezTo>
                <a:lnTo>
                  <a:pt x="54016" y="84875"/>
                </a:lnTo>
                <a:lnTo>
                  <a:pt x="6389" y="37249"/>
                </a:lnTo>
                <a:cubicBezTo>
                  <a:pt x="-2130" y="28728"/>
                  <a:pt x="-2130" y="14915"/>
                  <a:pt x="6390" y="6394"/>
                </a:cubicBezTo>
                <a:cubicBezTo>
                  <a:pt x="10650" y="2134"/>
                  <a:pt x="16233" y="5"/>
                  <a:pt x="21816" y="5"/>
                </a:cubicBezTo>
                <a:close/>
                <a:moveTo>
                  <a:pt x="7552998" y="4"/>
                </a:moveTo>
                <a:cubicBezTo>
                  <a:pt x="7558582" y="3"/>
                  <a:pt x="7564166" y="2133"/>
                  <a:pt x="7568426" y="6393"/>
                </a:cubicBezTo>
                <a:lnTo>
                  <a:pt x="7631030" y="68997"/>
                </a:lnTo>
                <a:cubicBezTo>
                  <a:pt x="7635290" y="73257"/>
                  <a:pt x="7637420" y="78841"/>
                  <a:pt x="7637420" y="84424"/>
                </a:cubicBezTo>
                <a:lnTo>
                  <a:pt x="7637331" y="84873"/>
                </a:lnTo>
                <a:lnTo>
                  <a:pt x="7637420" y="85322"/>
                </a:lnTo>
                <a:cubicBezTo>
                  <a:pt x="7637420" y="90905"/>
                  <a:pt x="7635289" y="96489"/>
                  <a:pt x="7631030" y="100749"/>
                </a:cubicBezTo>
                <a:lnTo>
                  <a:pt x="7568424" y="163354"/>
                </a:lnTo>
                <a:cubicBezTo>
                  <a:pt x="7559904" y="171875"/>
                  <a:pt x="7546090" y="171874"/>
                  <a:pt x="7537571" y="163354"/>
                </a:cubicBezTo>
                <a:cubicBezTo>
                  <a:pt x="7529051" y="154834"/>
                  <a:pt x="7529050" y="141021"/>
                  <a:pt x="7537571" y="132500"/>
                </a:cubicBezTo>
                <a:lnTo>
                  <a:pt x="7585197" y="84874"/>
                </a:lnTo>
                <a:lnTo>
                  <a:pt x="7537572" y="37247"/>
                </a:lnTo>
                <a:cubicBezTo>
                  <a:pt x="7529052" y="28727"/>
                  <a:pt x="7529051" y="14914"/>
                  <a:pt x="7537571" y="6394"/>
                </a:cubicBezTo>
                <a:cubicBezTo>
                  <a:pt x="7541832" y="2134"/>
                  <a:pt x="7547416" y="3"/>
                  <a:pt x="7552998" y="4"/>
                </a:cubicBezTo>
                <a:close/>
                <a:moveTo>
                  <a:pt x="6066183" y="4"/>
                </a:moveTo>
                <a:cubicBezTo>
                  <a:pt x="6071767" y="3"/>
                  <a:pt x="6077350" y="2133"/>
                  <a:pt x="6081611" y="6393"/>
                </a:cubicBezTo>
                <a:lnTo>
                  <a:pt x="6144215" y="68997"/>
                </a:lnTo>
                <a:cubicBezTo>
                  <a:pt x="6148475" y="73257"/>
                  <a:pt x="6150605" y="78841"/>
                  <a:pt x="6150605" y="84424"/>
                </a:cubicBezTo>
                <a:lnTo>
                  <a:pt x="6150516" y="84873"/>
                </a:lnTo>
                <a:lnTo>
                  <a:pt x="6150604" y="85323"/>
                </a:lnTo>
                <a:cubicBezTo>
                  <a:pt x="6150604" y="90906"/>
                  <a:pt x="6148474" y="96489"/>
                  <a:pt x="6144215" y="100749"/>
                </a:cubicBezTo>
                <a:lnTo>
                  <a:pt x="6081609" y="163354"/>
                </a:lnTo>
                <a:cubicBezTo>
                  <a:pt x="6073089" y="171875"/>
                  <a:pt x="6059275" y="171874"/>
                  <a:pt x="6050755" y="163354"/>
                </a:cubicBezTo>
                <a:cubicBezTo>
                  <a:pt x="6042236" y="154834"/>
                  <a:pt x="6042235" y="141021"/>
                  <a:pt x="6050755" y="132501"/>
                </a:cubicBezTo>
                <a:lnTo>
                  <a:pt x="6098382" y="84874"/>
                </a:lnTo>
                <a:lnTo>
                  <a:pt x="6050756" y="37248"/>
                </a:lnTo>
                <a:cubicBezTo>
                  <a:pt x="6042236" y="28727"/>
                  <a:pt x="6042236" y="14914"/>
                  <a:pt x="6050756" y="6394"/>
                </a:cubicBezTo>
                <a:cubicBezTo>
                  <a:pt x="6055017" y="2134"/>
                  <a:pt x="6060600" y="4"/>
                  <a:pt x="6066183" y="4"/>
                </a:cubicBezTo>
                <a:close/>
                <a:moveTo>
                  <a:pt x="4581389" y="4"/>
                </a:moveTo>
                <a:cubicBezTo>
                  <a:pt x="4586973" y="3"/>
                  <a:pt x="4592556" y="2133"/>
                  <a:pt x="4596817" y="6393"/>
                </a:cubicBezTo>
                <a:lnTo>
                  <a:pt x="4659420" y="68997"/>
                </a:lnTo>
                <a:cubicBezTo>
                  <a:pt x="4663681" y="73257"/>
                  <a:pt x="4665811" y="78841"/>
                  <a:pt x="4665811" y="84424"/>
                </a:cubicBezTo>
                <a:lnTo>
                  <a:pt x="4665722" y="84873"/>
                </a:lnTo>
                <a:lnTo>
                  <a:pt x="4665811" y="85322"/>
                </a:lnTo>
                <a:cubicBezTo>
                  <a:pt x="4665811" y="90905"/>
                  <a:pt x="4663680" y="96489"/>
                  <a:pt x="4659420" y="100749"/>
                </a:cubicBezTo>
                <a:lnTo>
                  <a:pt x="4596815" y="163354"/>
                </a:lnTo>
                <a:cubicBezTo>
                  <a:pt x="4588295" y="171875"/>
                  <a:pt x="4574481" y="171874"/>
                  <a:pt x="4565961" y="163354"/>
                </a:cubicBezTo>
                <a:cubicBezTo>
                  <a:pt x="4557441" y="154834"/>
                  <a:pt x="4557441" y="141021"/>
                  <a:pt x="4565961" y="132500"/>
                </a:cubicBezTo>
                <a:lnTo>
                  <a:pt x="4613588" y="84874"/>
                </a:lnTo>
                <a:lnTo>
                  <a:pt x="4565963" y="37247"/>
                </a:lnTo>
                <a:cubicBezTo>
                  <a:pt x="4557443" y="28727"/>
                  <a:pt x="4557442" y="14914"/>
                  <a:pt x="4565962" y="6394"/>
                </a:cubicBezTo>
                <a:cubicBezTo>
                  <a:pt x="4570222" y="2134"/>
                  <a:pt x="4575806" y="3"/>
                  <a:pt x="4581389" y="4"/>
                </a:cubicBezTo>
                <a:close/>
                <a:moveTo>
                  <a:pt x="2783594" y="4"/>
                </a:moveTo>
                <a:cubicBezTo>
                  <a:pt x="2789178" y="3"/>
                  <a:pt x="2794761" y="2134"/>
                  <a:pt x="2799022" y="6393"/>
                </a:cubicBezTo>
                <a:lnTo>
                  <a:pt x="2861625" y="68997"/>
                </a:lnTo>
                <a:cubicBezTo>
                  <a:pt x="2865886" y="73257"/>
                  <a:pt x="2868015" y="78841"/>
                  <a:pt x="2868015" y="84424"/>
                </a:cubicBezTo>
                <a:lnTo>
                  <a:pt x="2867928" y="84874"/>
                </a:lnTo>
                <a:lnTo>
                  <a:pt x="2868015" y="85323"/>
                </a:lnTo>
                <a:cubicBezTo>
                  <a:pt x="2868015" y="90906"/>
                  <a:pt x="2865884" y="96489"/>
                  <a:pt x="2861625" y="100750"/>
                </a:cubicBezTo>
                <a:lnTo>
                  <a:pt x="2799020" y="163354"/>
                </a:lnTo>
                <a:cubicBezTo>
                  <a:pt x="2790501" y="171874"/>
                  <a:pt x="2776686" y="171874"/>
                  <a:pt x="2768166" y="163354"/>
                </a:cubicBezTo>
                <a:cubicBezTo>
                  <a:pt x="2759646" y="154834"/>
                  <a:pt x="2759646" y="141020"/>
                  <a:pt x="2768166" y="132500"/>
                </a:cubicBezTo>
                <a:lnTo>
                  <a:pt x="2815793" y="84874"/>
                </a:lnTo>
                <a:lnTo>
                  <a:pt x="2768167" y="37248"/>
                </a:lnTo>
                <a:cubicBezTo>
                  <a:pt x="2759646" y="28727"/>
                  <a:pt x="2759647" y="14914"/>
                  <a:pt x="2768167" y="6394"/>
                </a:cubicBezTo>
                <a:cubicBezTo>
                  <a:pt x="2772427" y="2134"/>
                  <a:pt x="2778011" y="4"/>
                  <a:pt x="2783594" y="4"/>
                </a:cubicBezTo>
                <a:close/>
                <a:moveTo>
                  <a:pt x="1508288" y="4"/>
                </a:moveTo>
                <a:cubicBezTo>
                  <a:pt x="1513871" y="3"/>
                  <a:pt x="1519455" y="2134"/>
                  <a:pt x="1523715" y="6393"/>
                </a:cubicBezTo>
                <a:lnTo>
                  <a:pt x="1586319" y="68998"/>
                </a:lnTo>
                <a:cubicBezTo>
                  <a:pt x="1590579" y="73257"/>
                  <a:pt x="1592709" y="78841"/>
                  <a:pt x="1592709" y="84425"/>
                </a:cubicBezTo>
                <a:lnTo>
                  <a:pt x="1592622" y="84873"/>
                </a:lnTo>
                <a:lnTo>
                  <a:pt x="1592709" y="85323"/>
                </a:lnTo>
                <a:cubicBezTo>
                  <a:pt x="1592709" y="90906"/>
                  <a:pt x="1590579" y="96489"/>
                  <a:pt x="1586318" y="100749"/>
                </a:cubicBezTo>
                <a:lnTo>
                  <a:pt x="1523713" y="163354"/>
                </a:lnTo>
                <a:cubicBezTo>
                  <a:pt x="1515194" y="171874"/>
                  <a:pt x="1501380" y="171875"/>
                  <a:pt x="1492860" y="163355"/>
                </a:cubicBezTo>
                <a:cubicBezTo>
                  <a:pt x="1484340" y="154835"/>
                  <a:pt x="1484340" y="141021"/>
                  <a:pt x="1492860" y="132501"/>
                </a:cubicBezTo>
                <a:lnTo>
                  <a:pt x="1540487" y="84874"/>
                </a:lnTo>
                <a:lnTo>
                  <a:pt x="1492861" y="37247"/>
                </a:lnTo>
                <a:cubicBezTo>
                  <a:pt x="1484341" y="28727"/>
                  <a:pt x="1484342" y="14914"/>
                  <a:pt x="1492861" y="6394"/>
                </a:cubicBezTo>
                <a:cubicBezTo>
                  <a:pt x="1497122" y="2134"/>
                  <a:pt x="1502705" y="4"/>
                  <a:pt x="1508288" y="4"/>
                </a:cubicBezTo>
                <a:close/>
                <a:moveTo>
                  <a:pt x="1304325" y="4"/>
                </a:moveTo>
                <a:cubicBezTo>
                  <a:pt x="1309908" y="3"/>
                  <a:pt x="1315492" y="2134"/>
                  <a:pt x="1319751" y="6393"/>
                </a:cubicBezTo>
                <a:lnTo>
                  <a:pt x="1382356" y="68998"/>
                </a:lnTo>
                <a:cubicBezTo>
                  <a:pt x="1386615" y="73257"/>
                  <a:pt x="1388745" y="78841"/>
                  <a:pt x="1388745" y="84424"/>
                </a:cubicBezTo>
                <a:lnTo>
                  <a:pt x="1388658" y="84873"/>
                </a:lnTo>
                <a:lnTo>
                  <a:pt x="1388745" y="85322"/>
                </a:lnTo>
                <a:cubicBezTo>
                  <a:pt x="1388745" y="90905"/>
                  <a:pt x="1386615" y="96489"/>
                  <a:pt x="1382355" y="100749"/>
                </a:cubicBezTo>
                <a:lnTo>
                  <a:pt x="1319750" y="163354"/>
                </a:lnTo>
                <a:cubicBezTo>
                  <a:pt x="1311230" y="171874"/>
                  <a:pt x="1297417" y="171875"/>
                  <a:pt x="1288897" y="163355"/>
                </a:cubicBezTo>
                <a:cubicBezTo>
                  <a:pt x="1280376" y="154834"/>
                  <a:pt x="1280377" y="141021"/>
                  <a:pt x="1288897" y="132501"/>
                </a:cubicBezTo>
                <a:lnTo>
                  <a:pt x="1336524" y="84874"/>
                </a:lnTo>
                <a:lnTo>
                  <a:pt x="1288897" y="37247"/>
                </a:lnTo>
                <a:cubicBezTo>
                  <a:pt x="1280377" y="28727"/>
                  <a:pt x="1280377" y="14913"/>
                  <a:pt x="1288897" y="6393"/>
                </a:cubicBezTo>
                <a:cubicBezTo>
                  <a:pt x="1293158" y="2133"/>
                  <a:pt x="1298741" y="3"/>
                  <a:pt x="1304325" y="4"/>
                </a:cubicBezTo>
                <a:close/>
                <a:moveTo>
                  <a:pt x="123799" y="4"/>
                </a:moveTo>
                <a:cubicBezTo>
                  <a:pt x="129382" y="4"/>
                  <a:pt x="134966" y="2134"/>
                  <a:pt x="139225" y="6393"/>
                </a:cubicBezTo>
                <a:lnTo>
                  <a:pt x="201830" y="68998"/>
                </a:lnTo>
                <a:cubicBezTo>
                  <a:pt x="206089" y="73257"/>
                  <a:pt x="208220" y="78841"/>
                  <a:pt x="208220" y="84425"/>
                </a:cubicBezTo>
                <a:lnTo>
                  <a:pt x="208132" y="84873"/>
                </a:lnTo>
                <a:lnTo>
                  <a:pt x="208220" y="85323"/>
                </a:lnTo>
                <a:cubicBezTo>
                  <a:pt x="208220" y="90906"/>
                  <a:pt x="206090" y="96489"/>
                  <a:pt x="201830" y="100750"/>
                </a:cubicBezTo>
                <a:lnTo>
                  <a:pt x="139225" y="163354"/>
                </a:lnTo>
                <a:cubicBezTo>
                  <a:pt x="130705" y="171875"/>
                  <a:pt x="116891" y="171875"/>
                  <a:pt x="108371" y="163354"/>
                </a:cubicBezTo>
                <a:cubicBezTo>
                  <a:pt x="99851" y="154834"/>
                  <a:pt x="99851" y="141021"/>
                  <a:pt x="108371" y="132500"/>
                </a:cubicBezTo>
                <a:lnTo>
                  <a:pt x="155998" y="84874"/>
                </a:lnTo>
                <a:lnTo>
                  <a:pt x="108371" y="37247"/>
                </a:lnTo>
                <a:cubicBezTo>
                  <a:pt x="99851" y="28727"/>
                  <a:pt x="99852" y="14914"/>
                  <a:pt x="108372" y="6394"/>
                </a:cubicBezTo>
                <a:cubicBezTo>
                  <a:pt x="112632" y="2134"/>
                  <a:pt x="118216" y="4"/>
                  <a:pt x="123799" y="4"/>
                </a:cubicBezTo>
                <a:close/>
                <a:moveTo>
                  <a:pt x="7043084" y="3"/>
                </a:moveTo>
                <a:cubicBezTo>
                  <a:pt x="7048668" y="2"/>
                  <a:pt x="7054252" y="2132"/>
                  <a:pt x="7058511" y="6392"/>
                </a:cubicBezTo>
                <a:lnTo>
                  <a:pt x="7121116" y="68996"/>
                </a:lnTo>
                <a:cubicBezTo>
                  <a:pt x="7125375" y="73256"/>
                  <a:pt x="7127506" y="78840"/>
                  <a:pt x="7127505" y="84423"/>
                </a:cubicBezTo>
                <a:lnTo>
                  <a:pt x="7127417" y="84872"/>
                </a:lnTo>
                <a:lnTo>
                  <a:pt x="7127506" y="85321"/>
                </a:lnTo>
                <a:cubicBezTo>
                  <a:pt x="7127506" y="90905"/>
                  <a:pt x="7125375" y="96489"/>
                  <a:pt x="7121116" y="100748"/>
                </a:cubicBezTo>
                <a:lnTo>
                  <a:pt x="7058511" y="163353"/>
                </a:lnTo>
                <a:cubicBezTo>
                  <a:pt x="7049989" y="171873"/>
                  <a:pt x="7036177" y="171873"/>
                  <a:pt x="7027657" y="163353"/>
                </a:cubicBezTo>
                <a:cubicBezTo>
                  <a:pt x="7019137" y="154833"/>
                  <a:pt x="7019137" y="141019"/>
                  <a:pt x="7027657" y="132499"/>
                </a:cubicBezTo>
                <a:lnTo>
                  <a:pt x="7075283" y="84873"/>
                </a:lnTo>
                <a:lnTo>
                  <a:pt x="7027657" y="37246"/>
                </a:lnTo>
                <a:cubicBezTo>
                  <a:pt x="7019138" y="28726"/>
                  <a:pt x="7019137" y="14913"/>
                  <a:pt x="7027657" y="6393"/>
                </a:cubicBezTo>
                <a:cubicBezTo>
                  <a:pt x="7031917" y="2132"/>
                  <a:pt x="7037502" y="2"/>
                  <a:pt x="7043084" y="3"/>
                </a:cubicBezTo>
                <a:close/>
                <a:moveTo>
                  <a:pt x="5658251" y="3"/>
                </a:moveTo>
                <a:cubicBezTo>
                  <a:pt x="5663835" y="2"/>
                  <a:pt x="5669418" y="2132"/>
                  <a:pt x="5673678" y="6392"/>
                </a:cubicBezTo>
                <a:lnTo>
                  <a:pt x="5736282" y="68996"/>
                </a:lnTo>
                <a:cubicBezTo>
                  <a:pt x="5740542" y="73256"/>
                  <a:pt x="5742673" y="78840"/>
                  <a:pt x="5742673" y="84423"/>
                </a:cubicBezTo>
                <a:lnTo>
                  <a:pt x="5742584" y="84872"/>
                </a:lnTo>
                <a:lnTo>
                  <a:pt x="5742673" y="85321"/>
                </a:lnTo>
                <a:cubicBezTo>
                  <a:pt x="5742673" y="90905"/>
                  <a:pt x="5740542" y="96489"/>
                  <a:pt x="5736282" y="100748"/>
                </a:cubicBezTo>
                <a:lnTo>
                  <a:pt x="5673677" y="163353"/>
                </a:lnTo>
                <a:cubicBezTo>
                  <a:pt x="5665156" y="171873"/>
                  <a:pt x="5651343" y="171873"/>
                  <a:pt x="5642823" y="163353"/>
                </a:cubicBezTo>
                <a:cubicBezTo>
                  <a:pt x="5634304" y="154833"/>
                  <a:pt x="5634304" y="141019"/>
                  <a:pt x="5642823" y="132499"/>
                </a:cubicBezTo>
                <a:lnTo>
                  <a:pt x="5690450" y="84873"/>
                </a:lnTo>
                <a:lnTo>
                  <a:pt x="5642824" y="37246"/>
                </a:lnTo>
                <a:cubicBezTo>
                  <a:pt x="5634304" y="28726"/>
                  <a:pt x="5634304" y="14913"/>
                  <a:pt x="5642824" y="6392"/>
                </a:cubicBezTo>
                <a:cubicBezTo>
                  <a:pt x="5647084" y="2132"/>
                  <a:pt x="5652669" y="2"/>
                  <a:pt x="5658251" y="3"/>
                </a:cubicBezTo>
                <a:close/>
                <a:moveTo>
                  <a:pt x="4071475" y="3"/>
                </a:moveTo>
                <a:cubicBezTo>
                  <a:pt x="4077059" y="2"/>
                  <a:pt x="4082643" y="2132"/>
                  <a:pt x="4086902" y="6392"/>
                </a:cubicBezTo>
                <a:lnTo>
                  <a:pt x="4149507" y="68996"/>
                </a:lnTo>
                <a:cubicBezTo>
                  <a:pt x="4153766" y="73256"/>
                  <a:pt x="4155897" y="78840"/>
                  <a:pt x="4155896" y="84423"/>
                </a:cubicBezTo>
                <a:lnTo>
                  <a:pt x="4155808" y="84872"/>
                </a:lnTo>
                <a:lnTo>
                  <a:pt x="4155897" y="85321"/>
                </a:lnTo>
                <a:cubicBezTo>
                  <a:pt x="4155897" y="90905"/>
                  <a:pt x="4153766" y="96489"/>
                  <a:pt x="4149507" y="100748"/>
                </a:cubicBezTo>
                <a:lnTo>
                  <a:pt x="4086901" y="163353"/>
                </a:lnTo>
                <a:cubicBezTo>
                  <a:pt x="4078380" y="171873"/>
                  <a:pt x="4064568" y="171873"/>
                  <a:pt x="4056048" y="163353"/>
                </a:cubicBezTo>
                <a:cubicBezTo>
                  <a:pt x="4047528" y="154833"/>
                  <a:pt x="4047528" y="141019"/>
                  <a:pt x="4056048" y="132499"/>
                </a:cubicBezTo>
                <a:lnTo>
                  <a:pt x="4103674" y="84873"/>
                </a:lnTo>
                <a:lnTo>
                  <a:pt x="4056048" y="37246"/>
                </a:lnTo>
                <a:cubicBezTo>
                  <a:pt x="4047528" y="28726"/>
                  <a:pt x="4047528" y="14913"/>
                  <a:pt x="4056048" y="6393"/>
                </a:cubicBezTo>
                <a:cubicBezTo>
                  <a:pt x="4060308" y="2132"/>
                  <a:pt x="4065893" y="2"/>
                  <a:pt x="4071475" y="3"/>
                </a:cubicBezTo>
                <a:close/>
                <a:moveTo>
                  <a:pt x="2987558" y="3"/>
                </a:moveTo>
                <a:cubicBezTo>
                  <a:pt x="2993142" y="3"/>
                  <a:pt x="2998725" y="2133"/>
                  <a:pt x="3002985" y="6393"/>
                </a:cubicBezTo>
                <a:lnTo>
                  <a:pt x="3065589" y="68997"/>
                </a:lnTo>
                <a:cubicBezTo>
                  <a:pt x="3069848" y="73257"/>
                  <a:pt x="3071979" y="78841"/>
                  <a:pt x="3071979" y="84424"/>
                </a:cubicBezTo>
                <a:lnTo>
                  <a:pt x="3071891" y="84874"/>
                </a:lnTo>
                <a:lnTo>
                  <a:pt x="3071978" y="85323"/>
                </a:lnTo>
                <a:cubicBezTo>
                  <a:pt x="3071978" y="90906"/>
                  <a:pt x="3069848" y="96489"/>
                  <a:pt x="3065589" y="100749"/>
                </a:cubicBezTo>
                <a:lnTo>
                  <a:pt x="3002984" y="163354"/>
                </a:lnTo>
                <a:cubicBezTo>
                  <a:pt x="2994464" y="171874"/>
                  <a:pt x="2980650" y="171874"/>
                  <a:pt x="2972130" y="163354"/>
                </a:cubicBezTo>
                <a:cubicBezTo>
                  <a:pt x="2963610" y="154834"/>
                  <a:pt x="2963610" y="141020"/>
                  <a:pt x="2972130" y="132500"/>
                </a:cubicBezTo>
                <a:lnTo>
                  <a:pt x="3019757" y="84873"/>
                </a:lnTo>
                <a:lnTo>
                  <a:pt x="2972131" y="37247"/>
                </a:lnTo>
                <a:cubicBezTo>
                  <a:pt x="2963612" y="28727"/>
                  <a:pt x="2963611" y="14914"/>
                  <a:pt x="2972131" y="6393"/>
                </a:cubicBezTo>
                <a:cubicBezTo>
                  <a:pt x="2976391" y="2134"/>
                  <a:pt x="2981974" y="4"/>
                  <a:pt x="2987558" y="3"/>
                </a:cubicBezTo>
                <a:close/>
                <a:moveTo>
                  <a:pt x="2375666" y="3"/>
                </a:moveTo>
                <a:cubicBezTo>
                  <a:pt x="2381249" y="3"/>
                  <a:pt x="2386833" y="2134"/>
                  <a:pt x="2391093" y="6393"/>
                </a:cubicBezTo>
                <a:lnTo>
                  <a:pt x="2453697" y="68997"/>
                </a:lnTo>
                <a:cubicBezTo>
                  <a:pt x="2457957" y="73257"/>
                  <a:pt x="2460087" y="78841"/>
                  <a:pt x="2460087" y="84424"/>
                </a:cubicBezTo>
                <a:lnTo>
                  <a:pt x="2460000" y="84873"/>
                </a:lnTo>
                <a:lnTo>
                  <a:pt x="2460087" y="85322"/>
                </a:lnTo>
                <a:cubicBezTo>
                  <a:pt x="2460087" y="90905"/>
                  <a:pt x="2457957" y="96489"/>
                  <a:pt x="2453697" y="100749"/>
                </a:cubicBezTo>
                <a:lnTo>
                  <a:pt x="2391091" y="163354"/>
                </a:lnTo>
                <a:cubicBezTo>
                  <a:pt x="2382572" y="171874"/>
                  <a:pt x="2368758" y="171875"/>
                  <a:pt x="2360238" y="163354"/>
                </a:cubicBezTo>
                <a:cubicBezTo>
                  <a:pt x="2351718" y="154835"/>
                  <a:pt x="2351718" y="141021"/>
                  <a:pt x="2360239" y="132501"/>
                </a:cubicBezTo>
                <a:lnTo>
                  <a:pt x="2407865" y="84874"/>
                </a:lnTo>
                <a:lnTo>
                  <a:pt x="2360239" y="37247"/>
                </a:lnTo>
                <a:cubicBezTo>
                  <a:pt x="2351719" y="28727"/>
                  <a:pt x="2351719" y="14913"/>
                  <a:pt x="2360239" y="6393"/>
                </a:cubicBezTo>
                <a:cubicBezTo>
                  <a:pt x="2364499" y="2134"/>
                  <a:pt x="2370083" y="3"/>
                  <a:pt x="2375666" y="3"/>
                </a:cubicBezTo>
                <a:close/>
                <a:moveTo>
                  <a:pt x="2273684" y="3"/>
                </a:moveTo>
                <a:cubicBezTo>
                  <a:pt x="2279267" y="2"/>
                  <a:pt x="2284851" y="2132"/>
                  <a:pt x="2289111" y="6392"/>
                </a:cubicBezTo>
                <a:lnTo>
                  <a:pt x="2351716" y="68996"/>
                </a:lnTo>
                <a:cubicBezTo>
                  <a:pt x="2355975" y="73256"/>
                  <a:pt x="2358105" y="78839"/>
                  <a:pt x="2358105" y="84423"/>
                </a:cubicBezTo>
                <a:lnTo>
                  <a:pt x="2358017" y="84872"/>
                </a:lnTo>
                <a:lnTo>
                  <a:pt x="2358106" y="85321"/>
                </a:lnTo>
                <a:cubicBezTo>
                  <a:pt x="2358105" y="90904"/>
                  <a:pt x="2355975" y="96488"/>
                  <a:pt x="2351715" y="100748"/>
                </a:cubicBezTo>
                <a:lnTo>
                  <a:pt x="2289110" y="163353"/>
                </a:lnTo>
                <a:cubicBezTo>
                  <a:pt x="2280589" y="171873"/>
                  <a:pt x="2266777" y="171873"/>
                  <a:pt x="2258256" y="163353"/>
                </a:cubicBezTo>
                <a:cubicBezTo>
                  <a:pt x="2249735" y="154833"/>
                  <a:pt x="2249736" y="141020"/>
                  <a:pt x="2258256" y="132499"/>
                </a:cubicBezTo>
                <a:lnTo>
                  <a:pt x="2305884" y="84872"/>
                </a:lnTo>
                <a:lnTo>
                  <a:pt x="2258256" y="37247"/>
                </a:lnTo>
                <a:cubicBezTo>
                  <a:pt x="2249737" y="28726"/>
                  <a:pt x="2249737" y="14913"/>
                  <a:pt x="2258257" y="6392"/>
                </a:cubicBezTo>
                <a:cubicBezTo>
                  <a:pt x="2262518" y="2133"/>
                  <a:pt x="2268100" y="2"/>
                  <a:pt x="2273684" y="3"/>
                </a:cubicBezTo>
                <a:close/>
                <a:moveTo>
                  <a:pt x="998379" y="3"/>
                </a:moveTo>
                <a:cubicBezTo>
                  <a:pt x="1003962" y="2"/>
                  <a:pt x="1009546" y="2132"/>
                  <a:pt x="1013806" y="6392"/>
                </a:cubicBezTo>
                <a:lnTo>
                  <a:pt x="1076410" y="68996"/>
                </a:lnTo>
                <a:cubicBezTo>
                  <a:pt x="1080670" y="73256"/>
                  <a:pt x="1082800" y="78839"/>
                  <a:pt x="1082800" y="84423"/>
                </a:cubicBezTo>
                <a:lnTo>
                  <a:pt x="1082712" y="84872"/>
                </a:lnTo>
                <a:lnTo>
                  <a:pt x="1082800" y="85322"/>
                </a:lnTo>
                <a:cubicBezTo>
                  <a:pt x="1082799" y="90905"/>
                  <a:pt x="1080669" y="96488"/>
                  <a:pt x="1076410" y="100748"/>
                </a:cubicBezTo>
                <a:lnTo>
                  <a:pt x="1013805" y="163353"/>
                </a:lnTo>
                <a:cubicBezTo>
                  <a:pt x="1005285" y="171874"/>
                  <a:pt x="991471" y="171873"/>
                  <a:pt x="982951" y="163353"/>
                </a:cubicBezTo>
                <a:cubicBezTo>
                  <a:pt x="974431" y="154833"/>
                  <a:pt x="974431" y="141019"/>
                  <a:pt x="982951" y="132499"/>
                </a:cubicBezTo>
                <a:lnTo>
                  <a:pt x="1030578" y="84873"/>
                </a:lnTo>
                <a:lnTo>
                  <a:pt x="982952" y="37246"/>
                </a:lnTo>
                <a:cubicBezTo>
                  <a:pt x="974432" y="28726"/>
                  <a:pt x="974431" y="14913"/>
                  <a:pt x="982952" y="6392"/>
                </a:cubicBezTo>
                <a:cubicBezTo>
                  <a:pt x="987212" y="2132"/>
                  <a:pt x="992795" y="2"/>
                  <a:pt x="998379" y="3"/>
                </a:cubicBezTo>
                <a:close/>
                <a:moveTo>
                  <a:pt x="896397" y="3"/>
                </a:moveTo>
                <a:cubicBezTo>
                  <a:pt x="901981" y="3"/>
                  <a:pt x="907564" y="2133"/>
                  <a:pt x="911824" y="6393"/>
                </a:cubicBezTo>
                <a:lnTo>
                  <a:pt x="974428" y="68997"/>
                </a:lnTo>
                <a:cubicBezTo>
                  <a:pt x="978688" y="73257"/>
                  <a:pt x="980818" y="78841"/>
                  <a:pt x="980818" y="84424"/>
                </a:cubicBezTo>
                <a:lnTo>
                  <a:pt x="980731" y="84873"/>
                </a:lnTo>
                <a:lnTo>
                  <a:pt x="980818" y="85322"/>
                </a:lnTo>
                <a:cubicBezTo>
                  <a:pt x="980818" y="90905"/>
                  <a:pt x="978688" y="96489"/>
                  <a:pt x="974428" y="100749"/>
                </a:cubicBezTo>
                <a:lnTo>
                  <a:pt x="911823" y="163354"/>
                </a:lnTo>
                <a:cubicBezTo>
                  <a:pt x="903303" y="171874"/>
                  <a:pt x="889489" y="171874"/>
                  <a:pt x="880969" y="163354"/>
                </a:cubicBezTo>
                <a:cubicBezTo>
                  <a:pt x="872449" y="154834"/>
                  <a:pt x="872449" y="141020"/>
                  <a:pt x="880970" y="132501"/>
                </a:cubicBezTo>
                <a:lnTo>
                  <a:pt x="928596" y="84873"/>
                </a:lnTo>
                <a:lnTo>
                  <a:pt x="880970" y="37247"/>
                </a:lnTo>
                <a:cubicBezTo>
                  <a:pt x="872450" y="28727"/>
                  <a:pt x="872450" y="14913"/>
                  <a:pt x="880970" y="6393"/>
                </a:cubicBezTo>
                <a:cubicBezTo>
                  <a:pt x="885230" y="2134"/>
                  <a:pt x="890814" y="3"/>
                  <a:pt x="896397" y="3"/>
                </a:cubicBezTo>
                <a:close/>
                <a:moveTo>
                  <a:pt x="7349030" y="2"/>
                </a:moveTo>
                <a:cubicBezTo>
                  <a:pt x="7354614" y="2"/>
                  <a:pt x="7360197" y="2132"/>
                  <a:pt x="7364457" y="6393"/>
                </a:cubicBezTo>
                <a:lnTo>
                  <a:pt x="7427061" y="68996"/>
                </a:lnTo>
                <a:cubicBezTo>
                  <a:pt x="7431321" y="73257"/>
                  <a:pt x="7433451" y="78840"/>
                  <a:pt x="7433451" y="84423"/>
                </a:cubicBezTo>
                <a:lnTo>
                  <a:pt x="7433364" y="84872"/>
                </a:lnTo>
                <a:lnTo>
                  <a:pt x="7433451" y="85321"/>
                </a:lnTo>
                <a:cubicBezTo>
                  <a:pt x="7433451" y="90905"/>
                  <a:pt x="7431321" y="96488"/>
                  <a:pt x="7427061" y="100748"/>
                </a:cubicBezTo>
                <a:lnTo>
                  <a:pt x="7364456" y="163353"/>
                </a:lnTo>
                <a:cubicBezTo>
                  <a:pt x="7355936" y="171873"/>
                  <a:pt x="7342122" y="171873"/>
                  <a:pt x="7333602" y="163353"/>
                </a:cubicBezTo>
                <a:cubicBezTo>
                  <a:pt x="7325082" y="154833"/>
                  <a:pt x="7325082" y="141019"/>
                  <a:pt x="7333602" y="132499"/>
                </a:cubicBezTo>
                <a:lnTo>
                  <a:pt x="7381229" y="84872"/>
                </a:lnTo>
                <a:lnTo>
                  <a:pt x="7333603" y="37247"/>
                </a:lnTo>
                <a:cubicBezTo>
                  <a:pt x="7325084" y="28727"/>
                  <a:pt x="7325084" y="14913"/>
                  <a:pt x="7333603" y="6393"/>
                </a:cubicBezTo>
                <a:cubicBezTo>
                  <a:pt x="7337863" y="2133"/>
                  <a:pt x="7343447" y="2"/>
                  <a:pt x="7349030" y="2"/>
                </a:cubicBezTo>
                <a:close/>
                <a:moveTo>
                  <a:pt x="7247048" y="2"/>
                </a:moveTo>
                <a:cubicBezTo>
                  <a:pt x="7252632" y="1"/>
                  <a:pt x="7258215" y="2131"/>
                  <a:pt x="7262476" y="6391"/>
                </a:cubicBezTo>
                <a:lnTo>
                  <a:pt x="7325079" y="68995"/>
                </a:lnTo>
                <a:cubicBezTo>
                  <a:pt x="7329340" y="73255"/>
                  <a:pt x="7331469" y="78839"/>
                  <a:pt x="7331469" y="84422"/>
                </a:cubicBezTo>
                <a:lnTo>
                  <a:pt x="7331382" y="84872"/>
                </a:lnTo>
                <a:lnTo>
                  <a:pt x="7331469" y="85320"/>
                </a:lnTo>
                <a:cubicBezTo>
                  <a:pt x="7331469" y="90903"/>
                  <a:pt x="7329339" y="96487"/>
                  <a:pt x="7325079" y="100747"/>
                </a:cubicBezTo>
                <a:lnTo>
                  <a:pt x="7262474" y="163352"/>
                </a:lnTo>
                <a:cubicBezTo>
                  <a:pt x="7253954" y="171873"/>
                  <a:pt x="7240140" y="171872"/>
                  <a:pt x="7231620" y="163352"/>
                </a:cubicBezTo>
                <a:cubicBezTo>
                  <a:pt x="7223100" y="154832"/>
                  <a:pt x="7223100" y="141018"/>
                  <a:pt x="7231620" y="132498"/>
                </a:cubicBezTo>
                <a:lnTo>
                  <a:pt x="7279247" y="84872"/>
                </a:lnTo>
                <a:lnTo>
                  <a:pt x="7231622" y="37245"/>
                </a:lnTo>
                <a:cubicBezTo>
                  <a:pt x="7223102" y="28725"/>
                  <a:pt x="7223101" y="14912"/>
                  <a:pt x="7231621" y="6392"/>
                </a:cubicBezTo>
                <a:cubicBezTo>
                  <a:pt x="7235881" y="2132"/>
                  <a:pt x="7241465" y="1"/>
                  <a:pt x="7247048" y="2"/>
                </a:cubicBezTo>
                <a:close/>
                <a:moveTo>
                  <a:pt x="7145067" y="2"/>
                </a:moveTo>
                <a:cubicBezTo>
                  <a:pt x="7150650" y="2"/>
                  <a:pt x="7156234" y="2132"/>
                  <a:pt x="7160493" y="6392"/>
                </a:cubicBezTo>
                <a:lnTo>
                  <a:pt x="7223098" y="68996"/>
                </a:lnTo>
                <a:cubicBezTo>
                  <a:pt x="7227357" y="73256"/>
                  <a:pt x="7229488" y="78840"/>
                  <a:pt x="7229488" y="84423"/>
                </a:cubicBezTo>
                <a:lnTo>
                  <a:pt x="7229400" y="84872"/>
                </a:lnTo>
                <a:lnTo>
                  <a:pt x="7229488" y="85321"/>
                </a:lnTo>
                <a:cubicBezTo>
                  <a:pt x="7229488" y="90905"/>
                  <a:pt x="7227358" y="96488"/>
                  <a:pt x="7223098" y="100748"/>
                </a:cubicBezTo>
                <a:lnTo>
                  <a:pt x="7160492" y="163353"/>
                </a:lnTo>
                <a:cubicBezTo>
                  <a:pt x="7151972" y="171873"/>
                  <a:pt x="7138158" y="171873"/>
                  <a:pt x="7129639" y="163353"/>
                </a:cubicBezTo>
                <a:cubicBezTo>
                  <a:pt x="7121119" y="154833"/>
                  <a:pt x="7121119" y="141019"/>
                  <a:pt x="7129639" y="132499"/>
                </a:cubicBezTo>
                <a:lnTo>
                  <a:pt x="7177266" y="84872"/>
                </a:lnTo>
                <a:lnTo>
                  <a:pt x="7129639" y="37246"/>
                </a:lnTo>
                <a:cubicBezTo>
                  <a:pt x="7121119" y="28726"/>
                  <a:pt x="7121120" y="14913"/>
                  <a:pt x="7129640" y="6393"/>
                </a:cubicBezTo>
                <a:cubicBezTo>
                  <a:pt x="7133900" y="2133"/>
                  <a:pt x="7139484" y="2"/>
                  <a:pt x="7145067" y="2"/>
                </a:cubicBezTo>
                <a:close/>
                <a:moveTo>
                  <a:pt x="5862215" y="2"/>
                </a:moveTo>
                <a:cubicBezTo>
                  <a:pt x="5867799" y="2"/>
                  <a:pt x="5873382" y="2132"/>
                  <a:pt x="5877642" y="6393"/>
                </a:cubicBezTo>
                <a:lnTo>
                  <a:pt x="5940246" y="68996"/>
                </a:lnTo>
                <a:cubicBezTo>
                  <a:pt x="5944506" y="73257"/>
                  <a:pt x="5946636" y="78840"/>
                  <a:pt x="5946636" y="84423"/>
                </a:cubicBezTo>
                <a:lnTo>
                  <a:pt x="5946548" y="84872"/>
                </a:lnTo>
                <a:lnTo>
                  <a:pt x="5946636" y="85321"/>
                </a:lnTo>
                <a:cubicBezTo>
                  <a:pt x="5946636" y="90905"/>
                  <a:pt x="5944506" y="96488"/>
                  <a:pt x="5940246" y="100748"/>
                </a:cubicBezTo>
                <a:lnTo>
                  <a:pt x="5877641" y="163353"/>
                </a:lnTo>
                <a:cubicBezTo>
                  <a:pt x="5869121" y="171873"/>
                  <a:pt x="5855307" y="171873"/>
                  <a:pt x="5846787" y="163353"/>
                </a:cubicBezTo>
                <a:cubicBezTo>
                  <a:pt x="5838267" y="154833"/>
                  <a:pt x="5838267" y="141019"/>
                  <a:pt x="5846787" y="132499"/>
                </a:cubicBezTo>
                <a:lnTo>
                  <a:pt x="5894414" y="84872"/>
                </a:lnTo>
                <a:lnTo>
                  <a:pt x="5846788" y="37247"/>
                </a:lnTo>
                <a:cubicBezTo>
                  <a:pt x="5838268" y="28727"/>
                  <a:pt x="5838268" y="14913"/>
                  <a:pt x="5846788" y="6393"/>
                </a:cubicBezTo>
                <a:cubicBezTo>
                  <a:pt x="5851048" y="2133"/>
                  <a:pt x="5856632" y="2"/>
                  <a:pt x="5862215" y="2"/>
                </a:cubicBezTo>
                <a:close/>
                <a:moveTo>
                  <a:pt x="5760233" y="2"/>
                </a:moveTo>
                <a:cubicBezTo>
                  <a:pt x="5765817" y="1"/>
                  <a:pt x="5771400" y="2131"/>
                  <a:pt x="5775661" y="6391"/>
                </a:cubicBezTo>
                <a:lnTo>
                  <a:pt x="5838264" y="68995"/>
                </a:lnTo>
                <a:cubicBezTo>
                  <a:pt x="5842525" y="73255"/>
                  <a:pt x="5844654" y="78839"/>
                  <a:pt x="5844654" y="84422"/>
                </a:cubicBezTo>
                <a:lnTo>
                  <a:pt x="5844567" y="84872"/>
                </a:lnTo>
                <a:lnTo>
                  <a:pt x="5844654" y="85320"/>
                </a:lnTo>
                <a:cubicBezTo>
                  <a:pt x="5844654" y="90903"/>
                  <a:pt x="5842524" y="96487"/>
                  <a:pt x="5838264" y="100747"/>
                </a:cubicBezTo>
                <a:lnTo>
                  <a:pt x="5775659" y="163352"/>
                </a:lnTo>
                <a:cubicBezTo>
                  <a:pt x="5767139" y="171873"/>
                  <a:pt x="5753325" y="171872"/>
                  <a:pt x="5744805" y="163352"/>
                </a:cubicBezTo>
                <a:cubicBezTo>
                  <a:pt x="5736285" y="154832"/>
                  <a:pt x="5736285" y="141019"/>
                  <a:pt x="5744805" y="132498"/>
                </a:cubicBezTo>
                <a:lnTo>
                  <a:pt x="5792432" y="84872"/>
                </a:lnTo>
                <a:lnTo>
                  <a:pt x="5744807" y="37245"/>
                </a:lnTo>
                <a:cubicBezTo>
                  <a:pt x="5736287" y="28725"/>
                  <a:pt x="5736286" y="14912"/>
                  <a:pt x="5744806" y="6392"/>
                </a:cubicBezTo>
                <a:cubicBezTo>
                  <a:pt x="5749066" y="2132"/>
                  <a:pt x="5754650" y="1"/>
                  <a:pt x="5760233" y="2"/>
                </a:cubicBezTo>
                <a:close/>
                <a:moveTo>
                  <a:pt x="5556269" y="2"/>
                </a:moveTo>
                <a:cubicBezTo>
                  <a:pt x="5561853" y="2"/>
                  <a:pt x="5567437" y="2132"/>
                  <a:pt x="5571696" y="6392"/>
                </a:cubicBezTo>
                <a:lnTo>
                  <a:pt x="5634301" y="68996"/>
                </a:lnTo>
                <a:cubicBezTo>
                  <a:pt x="5638560" y="73256"/>
                  <a:pt x="5640690" y="78839"/>
                  <a:pt x="5640690" y="84423"/>
                </a:cubicBezTo>
                <a:lnTo>
                  <a:pt x="5640602" y="84872"/>
                </a:lnTo>
                <a:lnTo>
                  <a:pt x="5640691" y="85321"/>
                </a:lnTo>
                <a:cubicBezTo>
                  <a:pt x="5640690" y="90904"/>
                  <a:pt x="5638560" y="96488"/>
                  <a:pt x="5634300" y="100748"/>
                </a:cubicBezTo>
                <a:lnTo>
                  <a:pt x="5571695" y="163353"/>
                </a:lnTo>
                <a:cubicBezTo>
                  <a:pt x="5563174" y="171873"/>
                  <a:pt x="5549362" y="171873"/>
                  <a:pt x="5540842" y="163353"/>
                </a:cubicBezTo>
                <a:cubicBezTo>
                  <a:pt x="5532321" y="154833"/>
                  <a:pt x="5532321" y="141020"/>
                  <a:pt x="5540842" y="132499"/>
                </a:cubicBezTo>
                <a:lnTo>
                  <a:pt x="5588468" y="84873"/>
                </a:lnTo>
                <a:lnTo>
                  <a:pt x="5540842" y="37247"/>
                </a:lnTo>
                <a:cubicBezTo>
                  <a:pt x="5532322" y="28727"/>
                  <a:pt x="5532322" y="14913"/>
                  <a:pt x="5540842" y="6393"/>
                </a:cubicBezTo>
                <a:cubicBezTo>
                  <a:pt x="5545102" y="2132"/>
                  <a:pt x="5550687" y="2"/>
                  <a:pt x="5556269" y="2"/>
                </a:cubicBezTo>
                <a:close/>
                <a:moveTo>
                  <a:pt x="4377421" y="2"/>
                </a:moveTo>
                <a:cubicBezTo>
                  <a:pt x="4383005" y="2"/>
                  <a:pt x="4388588" y="2132"/>
                  <a:pt x="4392848" y="6393"/>
                </a:cubicBezTo>
                <a:lnTo>
                  <a:pt x="4455452" y="68996"/>
                </a:lnTo>
                <a:cubicBezTo>
                  <a:pt x="4459712" y="73257"/>
                  <a:pt x="4461842" y="78840"/>
                  <a:pt x="4461842" y="84423"/>
                </a:cubicBezTo>
                <a:lnTo>
                  <a:pt x="4461755" y="84872"/>
                </a:lnTo>
                <a:lnTo>
                  <a:pt x="4461842" y="85321"/>
                </a:lnTo>
                <a:cubicBezTo>
                  <a:pt x="4461842" y="90905"/>
                  <a:pt x="4459712" y="96488"/>
                  <a:pt x="4455452" y="100748"/>
                </a:cubicBezTo>
                <a:lnTo>
                  <a:pt x="4392847" y="163353"/>
                </a:lnTo>
                <a:cubicBezTo>
                  <a:pt x="4384327" y="171873"/>
                  <a:pt x="4370513" y="171873"/>
                  <a:pt x="4361993" y="163353"/>
                </a:cubicBezTo>
                <a:cubicBezTo>
                  <a:pt x="4353473" y="154833"/>
                  <a:pt x="4353473" y="141019"/>
                  <a:pt x="4361993" y="132499"/>
                </a:cubicBezTo>
                <a:lnTo>
                  <a:pt x="4409620" y="84872"/>
                </a:lnTo>
                <a:lnTo>
                  <a:pt x="4361994" y="37247"/>
                </a:lnTo>
                <a:cubicBezTo>
                  <a:pt x="4353474" y="28727"/>
                  <a:pt x="4353474" y="14913"/>
                  <a:pt x="4361994" y="6393"/>
                </a:cubicBezTo>
                <a:cubicBezTo>
                  <a:pt x="4366254" y="2133"/>
                  <a:pt x="4371838" y="2"/>
                  <a:pt x="4377421" y="2"/>
                </a:cubicBezTo>
                <a:close/>
                <a:moveTo>
                  <a:pt x="4275439" y="2"/>
                </a:moveTo>
                <a:cubicBezTo>
                  <a:pt x="4281023" y="1"/>
                  <a:pt x="4286606" y="2131"/>
                  <a:pt x="4290866" y="6391"/>
                </a:cubicBezTo>
                <a:lnTo>
                  <a:pt x="4353470" y="68995"/>
                </a:lnTo>
                <a:cubicBezTo>
                  <a:pt x="4357730" y="73255"/>
                  <a:pt x="4359860" y="78839"/>
                  <a:pt x="4359860" y="84422"/>
                </a:cubicBezTo>
                <a:lnTo>
                  <a:pt x="4359773" y="84872"/>
                </a:lnTo>
                <a:lnTo>
                  <a:pt x="4359860" y="85320"/>
                </a:lnTo>
                <a:cubicBezTo>
                  <a:pt x="4359860" y="90903"/>
                  <a:pt x="4357730" y="96487"/>
                  <a:pt x="4353470" y="100747"/>
                </a:cubicBezTo>
                <a:lnTo>
                  <a:pt x="4290865" y="163352"/>
                </a:lnTo>
                <a:cubicBezTo>
                  <a:pt x="4282344" y="171873"/>
                  <a:pt x="4268531" y="171872"/>
                  <a:pt x="4260011" y="163352"/>
                </a:cubicBezTo>
                <a:cubicBezTo>
                  <a:pt x="4251491" y="154832"/>
                  <a:pt x="4251491" y="141018"/>
                  <a:pt x="4260011" y="132498"/>
                </a:cubicBezTo>
                <a:lnTo>
                  <a:pt x="4307638" y="84872"/>
                </a:lnTo>
                <a:lnTo>
                  <a:pt x="4260013" y="37245"/>
                </a:lnTo>
                <a:cubicBezTo>
                  <a:pt x="4251493" y="28725"/>
                  <a:pt x="4251492" y="14912"/>
                  <a:pt x="4260012" y="6392"/>
                </a:cubicBezTo>
                <a:cubicBezTo>
                  <a:pt x="4264272" y="2132"/>
                  <a:pt x="4269856" y="1"/>
                  <a:pt x="4275439" y="2"/>
                </a:cubicBezTo>
                <a:close/>
                <a:moveTo>
                  <a:pt x="4173458" y="2"/>
                </a:moveTo>
                <a:cubicBezTo>
                  <a:pt x="4179041" y="2"/>
                  <a:pt x="4184624" y="2132"/>
                  <a:pt x="4188884" y="6392"/>
                </a:cubicBezTo>
                <a:lnTo>
                  <a:pt x="4251488" y="68996"/>
                </a:lnTo>
                <a:cubicBezTo>
                  <a:pt x="4255748" y="73256"/>
                  <a:pt x="4257878" y="78840"/>
                  <a:pt x="4257878" y="84423"/>
                </a:cubicBezTo>
                <a:lnTo>
                  <a:pt x="4257791" y="84872"/>
                </a:lnTo>
                <a:lnTo>
                  <a:pt x="4257878" y="85321"/>
                </a:lnTo>
                <a:cubicBezTo>
                  <a:pt x="4257878" y="90905"/>
                  <a:pt x="4255749" y="96488"/>
                  <a:pt x="4251488" y="100748"/>
                </a:cubicBezTo>
                <a:lnTo>
                  <a:pt x="4188883" y="163353"/>
                </a:lnTo>
                <a:cubicBezTo>
                  <a:pt x="4180363" y="171873"/>
                  <a:pt x="4166549" y="171873"/>
                  <a:pt x="4158029" y="163353"/>
                </a:cubicBezTo>
                <a:cubicBezTo>
                  <a:pt x="4149509" y="154833"/>
                  <a:pt x="4149509" y="141019"/>
                  <a:pt x="4158029" y="132499"/>
                </a:cubicBezTo>
                <a:lnTo>
                  <a:pt x="4205657" y="84872"/>
                </a:lnTo>
                <a:lnTo>
                  <a:pt x="4158030" y="37246"/>
                </a:lnTo>
                <a:cubicBezTo>
                  <a:pt x="4149510" y="28726"/>
                  <a:pt x="4149511" y="14913"/>
                  <a:pt x="4158031" y="6393"/>
                </a:cubicBezTo>
                <a:cubicBezTo>
                  <a:pt x="4162290" y="2133"/>
                  <a:pt x="4167874" y="2"/>
                  <a:pt x="4173458" y="2"/>
                </a:cubicBezTo>
                <a:close/>
                <a:moveTo>
                  <a:pt x="2477649" y="2"/>
                </a:moveTo>
                <a:cubicBezTo>
                  <a:pt x="2483232" y="2"/>
                  <a:pt x="2488815" y="2132"/>
                  <a:pt x="2493076" y="6393"/>
                </a:cubicBezTo>
                <a:lnTo>
                  <a:pt x="2555679" y="68996"/>
                </a:lnTo>
                <a:cubicBezTo>
                  <a:pt x="2559939" y="73256"/>
                  <a:pt x="2562069" y="78840"/>
                  <a:pt x="2562069" y="84423"/>
                </a:cubicBezTo>
                <a:lnTo>
                  <a:pt x="2561981" y="84872"/>
                </a:lnTo>
                <a:lnTo>
                  <a:pt x="2562069" y="85321"/>
                </a:lnTo>
                <a:cubicBezTo>
                  <a:pt x="2562069" y="90905"/>
                  <a:pt x="2559938" y="96488"/>
                  <a:pt x="2555679" y="100748"/>
                </a:cubicBezTo>
                <a:lnTo>
                  <a:pt x="2493074" y="163353"/>
                </a:lnTo>
                <a:cubicBezTo>
                  <a:pt x="2484554" y="171873"/>
                  <a:pt x="2470740" y="171873"/>
                  <a:pt x="2462220" y="163353"/>
                </a:cubicBezTo>
                <a:cubicBezTo>
                  <a:pt x="2453700" y="154833"/>
                  <a:pt x="2453700" y="141019"/>
                  <a:pt x="2462220" y="132499"/>
                </a:cubicBezTo>
                <a:lnTo>
                  <a:pt x="2509847" y="84872"/>
                </a:lnTo>
                <a:lnTo>
                  <a:pt x="2462221" y="37247"/>
                </a:lnTo>
                <a:cubicBezTo>
                  <a:pt x="2453701" y="28726"/>
                  <a:pt x="2453700" y="14913"/>
                  <a:pt x="2462221" y="6393"/>
                </a:cubicBezTo>
                <a:cubicBezTo>
                  <a:pt x="2466481" y="2133"/>
                  <a:pt x="2472065" y="2"/>
                  <a:pt x="2477649" y="2"/>
                </a:cubicBezTo>
                <a:close/>
                <a:moveTo>
                  <a:pt x="2171702" y="2"/>
                </a:moveTo>
                <a:cubicBezTo>
                  <a:pt x="2177285" y="2"/>
                  <a:pt x="2182868" y="2132"/>
                  <a:pt x="2187129" y="6393"/>
                </a:cubicBezTo>
                <a:lnTo>
                  <a:pt x="2249734" y="68996"/>
                </a:lnTo>
                <a:cubicBezTo>
                  <a:pt x="2253993" y="73257"/>
                  <a:pt x="2256123" y="78840"/>
                  <a:pt x="2256123" y="84423"/>
                </a:cubicBezTo>
                <a:lnTo>
                  <a:pt x="2256035" y="84872"/>
                </a:lnTo>
                <a:lnTo>
                  <a:pt x="2256123" y="85321"/>
                </a:lnTo>
                <a:cubicBezTo>
                  <a:pt x="2256123" y="90905"/>
                  <a:pt x="2253993" y="96488"/>
                  <a:pt x="2249733" y="100748"/>
                </a:cubicBezTo>
                <a:lnTo>
                  <a:pt x="2187128" y="163353"/>
                </a:lnTo>
                <a:cubicBezTo>
                  <a:pt x="2178608" y="171874"/>
                  <a:pt x="2164795" y="171873"/>
                  <a:pt x="2156273" y="163353"/>
                </a:cubicBezTo>
                <a:cubicBezTo>
                  <a:pt x="2147755" y="154833"/>
                  <a:pt x="2147755" y="141019"/>
                  <a:pt x="2156275" y="132499"/>
                </a:cubicBezTo>
                <a:lnTo>
                  <a:pt x="2203901" y="84873"/>
                </a:lnTo>
                <a:lnTo>
                  <a:pt x="2156275" y="37247"/>
                </a:lnTo>
                <a:cubicBezTo>
                  <a:pt x="2147755" y="28727"/>
                  <a:pt x="2147755" y="14913"/>
                  <a:pt x="2156275" y="6393"/>
                </a:cubicBezTo>
                <a:cubicBezTo>
                  <a:pt x="2160535" y="2132"/>
                  <a:pt x="2166120" y="2"/>
                  <a:pt x="2171702" y="2"/>
                </a:cubicBezTo>
                <a:close/>
                <a:moveTo>
                  <a:pt x="2069720" y="2"/>
                </a:moveTo>
                <a:cubicBezTo>
                  <a:pt x="2075303" y="2"/>
                  <a:pt x="2080887" y="2132"/>
                  <a:pt x="2085148" y="6392"/>
                </a:cubicBezTo>
                <a:lnTo>
                  <a:pt x="2147751" y="68996"/>
                </a:lnTo>
                <a:cubicBezTo>
                  <a:pt x="2152011" y="73257"/>
                  <a:pt x="2154141" y="78840"/>
                  <a:pt x="2154141" y="84423"/>
                </a:cubicBezTo>
                <a:lnTo>
                  <a:pt x="2154054" y="84872"/>
                </a:lnTo>
                <a:lnTo>
                  <a:pt x="2154141" y="85321"/>
                </a:lnTo>
                <a:cubicBezTo>
                  <a:pt x="2154141" y="90905"/>
                  <a:pt x="2152011" y="96488"/>
                  <a:pt x="2147751" y="100748"/>
                </a:cubicBezTo>
                <a:lnTo>
                  <a:pt x="2085145" y="163353"/>
                </a:lnTo>
                <a:cubicBezTo>
                  <a:pt x="2076626" y="171873"/>
                  <a:pt x="2062812" y="171874"/>
                  <a:pt x="2054292" y="163353"/>
                </a:cubicBezTo>
                <a:cubicBezTo>
                  <a:pt x="2045772" y="154833"/>
                  <a:pt x="2045772" y="141020"/>
                  <a:pt x="2054293" y="132499"/>
                </a:cubicBezTo>
                <a:lnTo>
                  <a:pt x="2101919" y="84873"/>
                </a:lnTo>
                <a:lnTo>
                  <a:pt x="2054293" y="37247"/>
                </a:lnTo>
                <a:cubicBezTo>
                  <a:pt x="2045773" y="28727"/>
                  <a:pt x="2045773" y="14913"/>
                  <a:pt x="2054293" y="6393"/>
                </a:cubicBezTo>
                <a:cubicBezTo>
                  <a:pt x="2058554" y="2132"/>
                  <a:pt x="2064137" y="2"/>
                  <a:pt x="2069720" y="2"/>
                </a:cubicBezTo>
                <a:close/>
                <a:moveTo>
                  <a:pt x="1967738" y="2"/>
                </a:moveTo>
                <a:cubicBezTo>
                  <a:pt x="1973321" y="2"/>
                  <a:pt x="1978905" y="2132"/>
                  <a:pt x="1983165" y="6393"/>
                </a:cubicBezTo>
                <a:lnTo>
                  <a:pt x="2045769" y="68996"/>
                </a:lnTo>
                <a:cubicBezTo>
                  <a:pt x="2050029" y="73257"/>
                  <a:pt x="2052159" y="78840"/>
                  <a:pt x="2052159" y="84423"/>
                </a:cubicBezTo>
                <a:lnTo>
                  <a:pt x="2052072" y="84872"/>
                </a:lnTo>
                <a:lnTo>
                  <a:pt x="2052159" y="85321"/>
                </a:lnTo>
                <a:cubicBezTo>
                  <a:pt x="2052159" y="90905"/>
                  <a:pt x="2050029" y="96488"/>
                  <a:pt x="2045769" y="100748"/>
                </a:cubicBezTo>
                <a:lnTo>
                  <a:pt x="1983164" y="163353"/>
                </a:lnTo>
                <a:cubicBezTo>
                  <a:pt x="1974644" y="171873"/>
                  <a:pt x="1960830" y="171873"/>
                  <a:pt x="1952310" y="163353"/>
                </a:cubicBezTo>
                <a:cubicBezTo>
                  <a:pt x="1943790" y="154833"/>
                  <a:pt x="1943790" y="141019"/>
                  <a:pt x="1952310" y="132500"/>
                </a:cubicBezTo>
                <a:lnTo>
                  <a:pt x="1999937" y="84872"/>
                </a:lnTo>
                <a:lnTo>
                  <a:pt x="1952311" y="37247"/>
                </a:lnTo>
                <a:cubicBezTo>
                  <a:pt x="1943791" y="28727"/>
                  <a:pt x="1943791" y="14913"/>
                  <a:pt x="1952311" y="6393"/>
                </a:cubicBezTo>
                <a:cubicBezTo>
                  <a:pt x="1956571" y="2133"/>
                  <a:pt x="1962155" y="2"/>
                  <a:pt x="1967738" y="2"/>
                </a:cubicBezTo>
                <a:close/>
                <a:moveTo>
                  <a:pt x="794415" y="2"/>
                </a:moveTo>
                <a:cubicBezTo>
                  <a:pt x="799999" y="2"/>
                  <a:pt x="805581" y="2132"/>
                  <a:pt x="809842" y="6392"/>
                </a:cubicBezTo>
                <a:lnTo>
                  <a:pt x="872447" y="68996"/>
                </a:lnTo>
                <a:cubicBezTo>
                  <a:pt x="876707" y="73256"/>
                  <a:pt x="878836" y="78840"/>
                  <a:pt x="878836" y="84423"/>
                </a:cubicBezTo>
                <a:lnTo>
                  <a:pt x="878749" y="84872"/>
                </a:lnTo>
                <a:lnTo>
                  <a:pt x="878836" y="85321"/>
                </a:lnTo>
                <a:cubicBezTo>
                  <a:pt x="878836" y="90905"/>
                  <a:pt x="876706" y="96488"/>
                  <a:pt x="872445" y="100748"/>
                </a:cubicBezTo>
                <a:lnTo>
                  <a:pt x="809841" y="163353"/>
                </a:lnTo>
                <a:cubicBezTo>
                  <a:pt x="801320" y="171873"/>
                  <a:pt x="787508" y="171873"/>
                  <a:pt x="778987" y="163353"/>
                </a:cubicBezTo>
                <a:cubicBezTo>
                  <a:pt x="770467" y="154833"/>
                  <a:pt x="770467" y="141020"/>
                  <a:pt x="778988" y="132499"/>
                </a:cubicBezTo>
                <a:lnTo>
                  <a:pt x="826614" y="84873"/>
                </a:lnTo>
                <a:lnTo>
                  <a:pt x="778988" y="37247"/>
                </a:lnTo>
                <a:cubicBezTo>
                  <a:pt x="770468" y="28727"/>
                  <a:pt x="770468" y="14913"/>
                  <a:pt x="778988" y="6393"/>
                </a:cubicBezTo>
                <a:cubicBezTo>
                  <a:pt x="783248" y="2132"/>
                  <a:pt x="788832" y="2"/>
                  <a:pt x="794415" y="2"/>
                </a:cubicBezTo>
                <a:close/>
                <a:moveTo>
                  <a:pt x="692433" y="2"/>
                </a:moveTo>
                <a:cubicBezTo>
                  <a:pt x="698016" y="2"/>
                  <a:pt x="703600" y="2132"/>
                  <a:pt x="707860" y="6393"/>
                </a:cubicBezTo>
                <a:lnTo>
                  <a:pt x="770464" y="68996"/>
                </a:lnTo>
                <a:cubicBezTo>
                  <a:pt x="774724" y="73257"/>
                  <a:pt x="776854" y="78840"/>
                  <a:pt x="776854" y="84423"/>
                </a:cubicBezTo>
                <a:lnTo>
                  <a:pt x="776767" y="84872"/>
                </a:lnTo>
                <a:lnTo>
                  <a:pt x="776854" y="85321"/>
                </a:lnTo>
                <a:cubicBezTo>
                  <a:pt x="776854" y="90905"/>
                  <a:pt x="774724" y="96488"/>
                  <a:pt x="770464" y="100748"/>
                </a:cubicBezTo>
                <a:lnTo>
                  <a:pt x="707859" y="163353"/>
                </a:lnTo>
                <a:cubicBezTo>
                  <a:pt x="699339" y="171873"/>
                  <a:pt x="685525" y="171874"/>
                  <a:pt x="677005" y="163353"/>
                </a:cubicBezTo>
                <a:cubicBezTo>
                  <a:pt x="668485" y="154833"/>
                  <a:pt x="668485" y="141020"/>
                  <a:pt x="677006" y="132499"/>
                </a:cubicBezTo>
                <a:lnTo>
                  <a:pt x="724633" y="84873"/>
                </a:lnTo>
                <a:lnTo>
                  <a:pt x="677006" y="37247"/>
                </a:lnTo>
                <a:cubicBezTo>
                  <a:pt x="668486" y="28727"/>
                  <a:pt x="668486" y="14913"/>
                  <a:pt x="677006" y="6393"/>
                </a:cubicBezTo>
                <a:cubicBezTo>
                  <a:pt x="681266" y="2132"/>
                  <a:pt x="686850" y="2"/>
                  <a:pt x="692433" y="2"/>
                </a:cubicBezTo>
                <a:close/>
                <a:moveTo>
                  <a:pt x="590451" y="2"/>
                </a:moveTo>
                <a:cubicBezTo>
                  <a:pt x="596034" y="2"/>
                  <a:pt x="601618" y="2132"/>
                  <a:pt x="605878" y="6393"/>
                </a:cubicBezTo>
                <a:lnTo>
                  <a:pt x="668482" y="68996"/>
                </a:lnTo>
                <a:cubicBezTo>
                  <a:pt x="672742" y="73257"/>
                  <a:pt x="674872" y="78840"/>
                  <a:pt x="674872" y="84423"/>
                </a:cubicBezTo>
                <a:lnTo>
                  <a:pt x="674785" y="84872"/>
                </a:lnTo>
                <a:lnTo>
                  <a:pt x="674872" y="85321"/>
                </a:lnTo>
                <a:cubicBezTo>
                  <a:pt x="674872" y="90905"/>
                  <a:pt x="672742" y="96488"/>
                  <a:pt x="668482" y="100748"/>
                </a:cubicBezTo>
                <a:lnTo>
                  <a:pt x="605877" y="163353"/>
                </a:lnTo>
                <a:cubicBezTo>
                  <a:pt x="597357" y="171873"/>
                  <a:pt x="583543" y="171873"/>
                  <a:pt x="575023" y="163353"/>
                </a:cubicBezTo>
                <a:cubicBezTo>
                  <a:pt x="566503" y="154833"/>
                  <a:pt x="566503" y="141019"/>
                  <a:pt x="575024" y="132500"/>
                </a:cubicBezTo>
                <a:lnTo>
                  <a:pt x="622651" y="84873"/>
                </a:lnTo>
                <a:lnTo>
                  <a:pt x="575024" y="37247"/>
                </a:lnTo>
                <a:cubicBezTo>
                  <a:pt x="566504" y="28727"/>
                  <a:pt x="566504" y="14913"/>
                  <a:pt x="575024" y="6393"/>
                </a:cubicBezTo>
                <a:cubicBezTo>
                  <a:pt x="579285" y="2132"/>
                  <a:pt x="584868" y="2"/>
                  <a:pt x="590451" y="2"/>
                </a:cubicBezTo>
                <a:close/>
                <a:moveTo>
                  <a:pt x="488469" y="2"/>
                </a:moveTo>
                <a:cubicBezTo>
                  <a:pt x="494053" y="2"/>
                  <a:pt x="499636" y="2132"/>
                  <a:pt x="503896" y="6393"/>
                </a:cubicBezTo>
                <a:lnTo>
                  <a:pt x="566500" y="68996"/>
                </a:lnTo>
                <a:cubicBezTo>
                  <a:pt x="570760" y="73257"/>
                  <a:pt x="572890" y="78840"/>
                  <a:pt x="572890" y="84423"/>
                </a:cubicBezTo>
                <a:lnTo>
                  <a:pt x="572802" y="84872"/>
                </a:lnTo>
                <a:lnTo>
                  <a:pt x="572890" y="85321"/>
                </a:lnTo>
                <a:cubicBezTo>
                  <a:pt x="572890" y="90905"/>
                  <a:pt x="570760" y="96488"/>
                  <a:pt x="566500" y="100748"/>
                </a:cubicBezTo>
                <a:lnTo>
                  <a:pt x="503895" y="163353"/>
                </a:lnTo>
                <a:cubicBezTo>
                  <a:pt x="495375" y="171873"/>
                  <a:pt x="481561" y="171873"/>
                  <a:pt x="473041" y="163353"/>
                </a:cubicBezTo>
                <a:cubicBezTo>
                  <a:pt x="464521" y="154833"/>
                  <a:pt x="464521" y="141019"/>
                  <a:pt x="473041" y="132499"/>
                </a:cubicBezTo>
                <a:lnTo>
                  <a:pt x="520669" y="84873"/>
                </a:lnTo>
                <a:lnTo>
                  <a:pt x="473042" y="37247"/>
                </a:lnTo>
                <a:cubicBezTo>
                  <a:pt x="464523" y="28727"/>
                  <a:pt x="464523" y="14913"/>
                  <a:pt x="473042" y="6393"/>
                </a:cubicBezTo>
                <a:cubicBezTo>
                  <a:pt x="477303" y="2132"/>
                  <a:pt x="482886" y="2"/>
                  <a:pt x="488469" y="2"/>
                </a:cubicBezTo>
                <a:close/>
                <a:moveTo>
                  <a:pt x="7758961" y="1"/>
                </a:moveTo>
                <a:cubicBezTo>
                  <a:pt x="7764545" y="0"/>
                  <a:pt x="7770129" y="2130"/>
                  <a:pt x="7774388" y="6390"/>
                </a:cubicBezTo>
                <a:lnTo>
                  <a:pt x="7836991" y="68994"/>
                </a:lnTo>
                <a:cubicBezTo>
                  <a:pt x="7841251" y="73255"/>
                  <a:pt x="7843381" y="78838"/>
                  <a:pt x="7843381" y="84421"/>
                </a:cubicBezTo>
                <a:lnTo>
                  <a:pt x="7843294" y="84870"/>
                </a:lnTo>
                <a:lnTo>
                  <a:pt x="7843381" y="85319"/>
                </a:lnTo>
                <a:cubicBezTo>
                  <a:pt x="7843381" y="90902"/>
                  <a:pt x="7841251" y="96486"/>
                  <a:pt x="7836991" y="100746"/>
                </a:cubicBezTo>
                <a:lnTo>
                  <a:pt x="7774388" y="163351"/>
                </a:lnTo>
                <a:cubicBezTo>
                  <a:pt x="7765866" y="171871"/>
                  <a:pt x="7752054" y="171871"/>
                  <a:pt x="7743534" y="163351"/>
                </a:cubicBezTo>
                <a:cubicBezTo>
                  <a:pt x="7735014" y="154831"/>
                  <a:pt x="7735013" y="141018"/>
                  <a:pt x="7743534" y="132497"/>
                </a:cubicBezTo>
                <a:lnTo>
                  <a:pt x="7791161" y="84870"/>
                </a:lnTo>
                <a:lnTo>
                  <a:pt x="7743534" y="37244"/>
                </a:lnTo>
                <a:cubicBezTo>
                  <a:pt x="7735014" y="28724"/>
                  <a:pt x="7735014" y="14910"/>
                  <a:pt x="7743534" y="6390"/>
                </a:cubicBezTo>
                <a:cubicBezTo>
                  <a:pt x="7747794" y="2130"/>
                  <a:pt x="7753379" y="0"/>
                  <a:pt x="7758961" y="1"/>
                </a:cubicBezTo>
                <a:close/>
                <a:moveTo>
                  <a:pt x="7451012" y="1"/>
                </a:moveTo>
                <a:cubicBezTo>
                  <a:pt x="7456596" y="1"/>
                  <a:pt x="7462180" y="2132"/>
                  <a:pt x="7466439" y="6391"/>
                </a:cubicBezTo>
                <a:lnTo>
                  <a:pt x="7529044" y="68996"/>
                </a:lnTo>
                <a:cubicBezTo>
                  <a:pt x="7533303" y="73255"/>
                  <a:pt x="7535433" y="78839"/>
                  <a:pt x="7535433" y="84422"/>
                </a:cubicBezTo>
                <a:lnTo>
                  <a:pt x="7535346" y="84871"/>
                </a:lnTo>
                <a:lnTo>
                  <a:pt x="7535434" y="85321"/>
                </a:lnTo>
                <a:cubicBezTo>
                  <a:pt x="7535434" y="90904"/>
                  <a:pt x="7533304" y="96487"/>
                  <a:pt x="7529044" y="100748"/>
                </a:cubicBezTo>
                <a:lnTo>
                  <a:pt x="7466438" y="163353"/>
                </a:lnTo>
                <a:cubicBezTo>
                  <a:pt x="7457918" y="171872"/>
                  <a:pt x="7444104" y="171873"/>
                  <a:pt x="7435585" y="163353"/>
                </a:cubicBezTo>
                <a:cubicBezTo>
                  <a:pt x="7427065" y="154833"/>
                  <a:pt x="7427065" y="141019"/>
                  <a:pt x="7435585" y="132499"/>
                </a:cubicBezTo>
                <a:lnTo>
                  <a:pt x="7483212" y="84872"/>
                </a:lnTo>
                <a:lnTo>
                  <a:pt x="7435585" y="37245"/>
                </a:lnTo>
                <a:cubicBezTo>
                  <a:pt x="7427065" y="28725"/>
                  <a:pt x="7427065" y="14911"/>
                  <a:pt x="7435585" y="6391"/>
                </a:cubicBezTo>
                <a:cubicBezTo>
                  <a:pt x="7439845" y="2132"/>
                  <a:pt x="7445430" y="2"/>
                  <a:pt x="7451012" y="1"/>
                </a:cubicBezTo>
                <a:close/>
                <a:moveTo>
                  <a:pt x="6839120" y="1"/>
                </a:moveTo>
                <a:cubicBezTo>
                  <a:pt x="6844703" y="1"/>
                  <a:pt x="6850288" y="2132"/>
                  <a:pt x="6854547" y="6391"/>
                </a:cubicBezTo>
                <a:lnTo>
                  <a:pt x="6917152" y="68996"/>
                </a:lnTo>
                <a:cubicBezTo>
                  <a:pt x="6921411" y="73255"/>
                  <a:pt x="6923541" y="78839"/>
                  <a:pt x="6923541" y="84422"/>
                </a:cubicBezTo>
                <a:lnTo>
                  <a:pt x="6923454" y="84871"/>
                </a:lnTo>
                <a:lnTo>
                  <a:pt x="6923542" y="85321"/>
                </a:lnTo>
                <a:cubicBezTo>
                  <a:pt x="6923542" y="90904"/>
                  <a:pt x="6921412" y="96487"/>
                  <a:pt x="6917152" y="100748"/>
                </a:cubicBezTo>
                <a:lnTo>
                  <a:pt x="6854546" y="163353"/>
                </a:lnTo>
                <a:cubicBezTo>
                  <a:pt x="6846026" y="171872"/>
                  <a:pt x="6832212" y="171873"/>
                  <a:pt x="6823693" y="163353"/>
                </a:cubicBezTo>
                <a:cubicBezTo>
                  <a:pt x="6815173" y="154833"/>
                  <a:pt x="6815173" y="141019"/>
                  <a:pt x="6823693" y="132499"/>
                </a:cubicBezTo>
                <a:lnTo>
                  <a:pt x="6871320" y="84872"/>
                </a:lnTo>
                <a:lnTo>
                  <a:pt x="6823693" y="37245"/>
                </a:lnTo>
                <a:cubicBezTo>
                  <a:pt x="6815173" y="28725"/>
                  <a:pt x="6815173" y="14911"/>
                  <a:pt x="6823693" y="6391"/>
                </a:cubicBezTo>
                <a:cubicBezTo>
                  <a:pt x="6827953" y="2132"/>
                  <a:pt x="6833538" y="2"/>
                  <a:pt x="6839120" y="1"/>
                </a:cubicBezTo>
                <a:close/>
                <a:moveTo>
                  <a:pt x="6737138" y="1"/>
                </a:moveTo>
                <a:cubicBezTo>
                  <a:pt x="6742722" y="0"/>
                  <a:pt x="6748306" y="2130"/>
                  <a:pt x="6752565" y="6390"/>
                </a:cubicBezTo>
                <a:lnTo>
                  <a:pt x="6815170" y="68994"/>
                </a:lnTo>
                <a:cubicBezTo>
                  <a:pt x="6819429" y="73254"/>
                  <a:pt x="6821560" y="78838"/>
                  <a:pt x="6821560" y="84421"/>
                </a:cubicBezTo>
                <a:lnTo>
                  <a:pt x="6821471" y="84870"/>
                </a:lnTo>
                <a:lnTo>
                  <a:pt x="6821560" y="85319"/>
                </a:lnTo>
                <a:cubicBezTo>
                  <a:pt x="6821560" y="90902"/>
                  <a:pt x="6819429" y="96487"/>
                  <a:pt x="6815170" y="100746"/>
                </a:cubicBezTo>
                <a:lnTo>
                  <a:pt x="6752565" y="163351"/>
                </a:lnTo>
                <a:cubicBezTo>
                  <a:pt x="6744043" y="171871"/>
                  <a:pt x="6730231" y="171871"/>
                  <a:pt x="6721711" y="163351"/>
                </a:cubicBezTo>
                <a:cubicBezTo>
                  <a:pt x="6713191" y="154831"/>
                  <a:pt x="6713190" y="141018"/>
                  <a:pt x="6721711" y="132497"/>
                </a:cubicBezTo>
                <a:lnTo>
                  <a:pt x="6769337" y="84871"/>
                </a:lnTo>
                <a:lnTo>
                  <a:pt x="6721711" y="37244"/>
                </a:lnTo>
                <a:cubicBezTo>
                  <a:pt x="6713191" y="28724"/>
                  <a:pt x="6713191" y="14910"/>
                  <a:pt x="6721711" y="6390"/>
                </a:cubicBezTo>
                <a:cubicBezTo>
                  <a:pt x="6725971" y="2130"/>
                  <a:pt x="6731556" y="0"/>
                  <a:pt x="6737138" y="1"/>
                </a:cubicBezTo>
                <a:close/>
                <a:moveTo>
                  <a:pt x="5964197" y="1"/>
                </a:moveTo>
                <a:cubicBezTo>
                  <a:pt x="5969780" y="1"/>
                  <a:pt x="5975364" y="2132"/>
                  <a:pt x="5979624" y="6391"/>
                </a:cubicBezTo>
                <a:lnTo>
                  <a:pt x="6042228" y="68996"/>
                </a:lnTo>
                <a:cubicBezTo>
                  <a:pt x="6046488" y="73255"/>
                  <a:pt x="6048618" y="78839"/>
                  <a:pt x="6048618" y="84422"/>
                </a:cubicBezTo>
                <a:lnTo>
                  <a:pt x="6048531" y="84871"/>
                </a:lnTo>
                <a:lnTo>
                  <a:pt x="6048618" y="85320"/>
                </a:lnTo>
                <a:cubicBezTo>
                  <a:pt x="6048618" y="90903"/>
                  <a:pt x="6046488" y="96487"/>
                  <a:pt x="6042228" y="100747"/>
                </a:cubicBezTo>
                <a:lnTo>
                  <a:pt x="5979623" y="163352"/>
                </a:lnTo>
                <a:cubicBezTo>
                  <a:pt x="5971103" y="171872"/>
                  <a:pt x="5957289" y="171873"/>
                  <a:pt x="5948769" y="163353"/>
                </a:cubicBezTo>
                <a:cubicBezTo>
                  <a:pt x="5940249" y="154832"/>
                  <a:pt x="5940250" y="141019"/>
                  <a:pt x="5948769" y="132499"/>
                </a:cubicBezTo>
                <a:lnTo>
                  <a:pt x="5996397" y="84872"/>
                </a:lnTo>
                <a:lnTo>
                  <a:pt x="5948770" y="37245"/>
                </a:lnTo>
                <a:cubicBezTo>
                  <a:pt x="5940250" y="28725"/>
                  <a:pt x="5940250" y="14911"/>
                  <a:pt x="5948770" y="6391"/>
                </a:cubicBezTo>
                <a:cubicBezTo>
                  <a:pt x="5953030" y="2132"/>
                  <a:pt x="5958615" y="2"/>
                  <a:pt x="5964197" y="1"/>
                </a:cubicBezTo>
                <a:close/>
                <a:moveTo>
                  <a:pt x="5352305" y="1"/>
                </a:moveTo>
                <a:cubicBezTo>
                  <a:pt x="5357888" y="1"/>
                  <a:pt x="5363472" y="2132"/>
                  <a:pt x="5367732" y="6391"/>
                </a:cubicBezTo>
                <a:lnTo>
                  <a:pt x="5430336" y="68996"/>
                </a:lnTo>
                <a:cubicBezTo>
                  <a:pt x="5434596" y="73255"/>
                  <a:pt x="5436726" y="78839"/>
                  <a:pt x="5436726" y="84422"/>
                </a:cubicBezTo>
                <a:lnTo>
                  <a:pt x="5436639" y="84871"/>
                </a:lnTo>
                <a:lnTo>
                  <a:pt x="5436727" y="85321"/>
                </a:lnTo>
                <a:cubicBezTo>
                  <a:pt x="5436726" y="90903"/>
                  <a:pt x="5434596" y="96487"/>
                  <a:pt x="5430336" y="100747"/>
                </a:cubicBezTo>
                <a:lnTo>
                  <a:pt x="5367731" y="163352"/>
                </a:lnTo>
                <a:cubicBezTo>
                  <a:pt x="5359211" y="171872"/>
                  <a:pt x="5345397" y="171873"/>
                  <a:pt x="5336877" y="163353"/>
                </a:cubicBezTo>
                <a:cubicBezTo>
                  <a:pt x="5328357" y="154832"/>
                  <a:pt x="5328358" y="141019"/>
                  <a:pt x="5336877" y="132499"/>
                </a:cubicBezTo>
                <a:lnTo>
                  <a:pt x="5384505" y="84872"/>
                </a:lnTo>
                <a:lnTo>
                  <a:pt x="5336878" y="37245"/>
                </a:lnTo>
                <a:cubicBezTo>
                  <a:pt x="5328358" y="28725"/>
                  <a:pt x="5328358" y="14911"/>
                  <a:pt x="5336878" y="6391"/>
                </a:cubicBezTo>
                <a:cubicBezTo>
                  <a:pt x="5341138" y="2132"/>
                  <a:pt x="5346723" y="2"/>
                  <a:pt x="5352305" y="1"/>
                </a:cubicBezTo>
                <a:close/>
                <a:moveTo>
                  <a:pt x="5250323" y="1"/>
                </a:moveTo>
                <a:cubicBezTo>
                  <a:pt x="5255907" y="0"/>
                  <a:pt x="5261491" y="2130"/>
                  <a:pt x="5265750" y="6390"/>
                </a:cubicBezTo>
                <a:lnTo>
                  <a:pt x="5328355" y="68994"/>
                </a:lnTo>
                <a:cubicBezTo>
                  <a:pt x="5332614" y="73254"/>
                  <a:pt x="5334745" y="78838"/>
                  <a:pt x="5334744" y="84420"/>
                </a:cubicBezTo>
                <a:lnTo>
                  <a:pt x="5334656" y="84870"/>
                </a:lnTo>
                <a:lnTo>
                  <a:pt x="5334744" y="85320"/>
                </a:lnTo>
                <a:cubicBezTo>
                  <a:pt x="5334744" y="90903"/>
                  <a:pt x="5332614" y="96487"/>
                  <a:pt x="5328355" y="100746"/>
                </a:cubicBezTo>
                <a:lnTo>
                  <a:pt x="5265750" y="163351"/>
                </a:lnTo>
                <a:cubicBezTo>
                  <a:pt x="5257228" y="171871"/>
                  <a:pt x="5243416" y="171871"/>
                  <a:pt x="5234896" y="163351"/>
                </a:cubicBezTo>
                <a:cubicBezTo>
                  <a:pt x="5226376" y="154831"/>
                  <a:pt x="5226375" y="141018"/>
                  <a:pt x="5234895" y="132498"/>
                </a:cubicBezTo>
                <a:lnTo>
                  <a:pt x="5282522" y="84871"/>
                </a:lnTo>
                <a:lnTo>
                  <a:pt x="5234896" y="37244"/>
                </a:lnTo>
                <a:cubicBezTo>
                  <a:pt x="5226376" y="28724"/>
                  <a:pt x="5226376" y="14910"/>
                  <a:pt x="5234896" y="6390"/>
                </a:cubicBezTo>
                <a:cubicBezTo>
                  <a:pt x="5239156" y="2130"/>
                  <a:pt x="5244740" y="1"/>
                  <a:pt x="5250323" y="1"/>
                </a:cubicBezTo>
                <a:close/>
                <a:moveTo>
                  <a:pt x="4479403" y="1"/>
                </a:moveTo>
                <a:cubicBezTo>
                  <a:pt x="4484986" y="1"/>
                  <a:pt x="4490570" y="2132"/>
                  <a:pt x="4494830" y="6391"/>
                </a:cubicBezTo>
                <a:lnTo>
                  <a:pt x="4557434" y="68996"/>
                </a:lnTo>
                <a:cubicBezTo>
                  <a:pt x="4561694" y="73255"/>
                  <a:pt x="4563824" y="78839"/>
                  <a:pt x="4563824" y="84422"/>
                </a:cubicBezTo>
                <a:lnTo>
                  <a:pt x="4563737" y="84871"/>
                </a:lnTo>
                <a:lnTo>
                  <a:pt x="4563824" y="85321"/>
                </a:lnTo>
                <a:cubicBezTo>
                  <a:pt x="4563824" y="90904"/>
                  <a:pt x="4561695" y="96487"/>
                  <a:pt x="4557434" y="100748"/>
                </a:cubicBezTo>
                <a:lnTo>
                  <a:pt x="4494829" y="163353"/>
                </a:lnTo>
                <a:cubicBezTo>
                  <a:pt x="4486309" y="171872"/>
                  <a:pt x="4472495" y="171873"/>
                  <a:pt x="4463975" y="163353"/>
                </a:cubicBezTo>
                <a:cubicBezTo>
                  <a:pt x="4455455" y="154833"/>
                  <a:pt x="4455455" y="141019"/>
                  <a:pt x="4463975" y="132499"/>
                </a:cubicBezTo>
                <a:lnTo>
                  <a:pt x="4511603" y="84872"/>
                </a:lnTo>
                <a:lnTo>
                  <a:pt x="4463976" y="37245"/>
                </a:lnTo>
                <a:cubicBezTo>
                  <a:pt x="4455456" y="28725"/>
                  <a:pt x="4455456" y="14911"/>
                  <a:pt x="4463976" y="6391"/>
                </a:cubicBezTo>
                <a:cubicBezTo>
                  <a:pt x="4468236" y="2132"/>
                  <a:pt x="4473820" y="2"/>
                  <a:pt x="4479403" y="1"/>
                </a:cubicBezTo>
                <a:close/>
                <a:moveTo>
                  <a:pt x="3867511" y="1"/>
                </a:moveTo>
                <a:cubicBezTo>
                  <a:pt x="3873094" y="1"/>
                  <a:pt x="3878678" y="2132"/>
                  <a:pt x="3882938" y="6391"/>
                </a:cubicBezTo>
                <a:lnTo>
                  <a:pt x="3945542" y="68996"/>
                </a:lnTo>
                <a:cubicBezTo>
                  <a:pt x="3949802" y="73255"/>
                  <a:pt x="3951932" y="78839"/>
                  <a:pt x="3951932" y="84422"/>
                </a:cubicBezTo>
                <a:lnTo>
                  <a:pt x="3951845" y="84871"/>
                </a:lnTo>
                <a:lnTo>
                  <a:pt x="3951932" y="85321"/>
                </a:lnTo>
                <a:cubicBezTo>
                  <a:pt x="3951932" y="90904"/>
                  <a:pt x="3949803" y="96487"/>
                  <a:pt x="3945542" y="100748"/>
                </a:cubicBezTo>
                <a:lnTo>
                  <a:pt x="3882937" y="163353"/>
                </a:lnTo>
                <a:cubicBezTo>
                  <a:pt x="3874417" y="171872"/>
                  <a:pt x="3860603" y="171873"/>
                  <a:pt x="3852083" y="163353"/>
                </a:cubicBezTo>
                <a:cubicBezTo>
                  <a:pt x="3843563" y="154833"/>
                  <a:pt x="3843563" y="141019"/>
                  <a:pt x="3852083" y="132499"/>
                </a:cubicBezTo>
                <a:lnTo>
                  <a:pt x="3899711" y="84872"/>
                </a:lnTo>
                <a:lnTo>
                  <a:pt x="3852084" y="37245"/>
                </a:lnTo>
                <a:cubicBezTo>
                  <a:pt x="3843564" y="28725"/>
                  <a:pt x="3843564" y="14911"/>
                  <a:pt x="3852084" y="6391"/>
                </a:cubicBezTo>
                <a:cubicBezTo>
                  <a:pt x="3856344" y="2132"/>
                  <a:pt x="3861928" y="2"/>
                  <a:pt x="3867511" y="1"/>
                </a:cubicBezTo>
                <a:close/>
                <a:moveTo>
                  <a:pt x="3765529" y="1"/>
                </a:moveTo>
                <a:cubicBezTo>
                  <a:pt x="3771113" y="0"/>
                  <a:pt x="3776697" y="2130"/>
                  <a:pt x="3780956" y="6390"/>
                </a:cubicBezTo>
                <a:lnTo>
                  <a:pt x="3843561" y="68994"/>
                </a:lnTo>
                <a:cubicBezTo>
                  <a:pt x="3847820" y="73254"/>
                  <a:pt x="3849951" y="78838"/>
                  <a:pt x="3849951" y="84421"/>
                </a:cubicBezTo>
                <a:lnTo>
                  <a:pt x="3849862" y="84870"/>
                </a:lnTo>
                <a:lnTo>
                  <a:pt x="3849951" y="85319"/>
                </a:lnTo>
                <a:cubicBezTo>
                  <a:pt x="3849951" y="90902"/>
                  <a:pt x="3847820" y="96487"/>
                  <a:pt x="3843561" y="100746"/>
                </a:cubicBezTo>
                <a:lnTo>
                  <a:pt x="3780955" y="163351"/>
                </a:lnTo>
                <a:cubicBezTo>
                  <a:pt x="3772434" y="171871"/>
                  <a:pt x="3758621" y="171871"/>
                  <a:pt x="3750102" y="163351"/>
                </a:cubicBezTo>
                <a:cubicBezTo>
                  <a:pt x="3741582" y="154831"/>
                  <a:pt x="3741581" y="141018"/>
                  <a:pt x="3750102" y="132497"/>
                </a:cubicBezTo>
                <a:lnTo>
                  <a:pt x="3797728" y="84871"/>
                </a:lnTo>
                <a:lnTo>
                  <a:pt x="3750102" y="37244"/>
                </a:lnTo>
                <a:cubicBezTo>
                  <a:pt x="3741582" y="28724"/>
                  <a:pt x="3741582" y="14910"/>
                  <a:pt x="3750102" y="6390"/>
                </a:cubicBezTo>
                <a:cubicBezTo>
                  <a:pt x="3754362" y="2130"/>
                  <a:pt x="3759947" y="0"/>
                  <a:pt x="3765529" y="1"/>
                </a:cubicBezTo>
                <a:close/>
                <a:moveTo>
                  <a:pt x="7860944" y="0"/>
                </a:moveTo>
                <a:cubicBezTo>
                  <a:pt x="7866527" y="0"/>
                  <a:pt x="7872110" y="2130"/>
                  <a:pt x="7876369" y="6390"/>
                </a:cubicBezTo>
                <a:lnTo>
                  <a:pt x="7938974" y="68995"/>
                </a:lnTo>
                <a:cubicBezTo>
                  <a:pt x="7943233" y="73255"/>
                  <a:pt x="7945363" y="78838"/>
                  <a:pt x="7945363" y="84421"/>
                </a:cubicBezTo>
                <a:lnTo>
                  <a:pt x="7945276" y="84870"/>
                </a:lnTo>
                <a:lnTo>
                  <a:pt x="7945364" y="85320"/>
                </a:lnTo>
                <a:cubicBezTo>
                  <a:pt x="7945363" y="90902"/>
                  <a:pt x="7943233" y="96486"/>
                  <a:pt x="7938974" y="100745"/>
                </a:cubicBezTo>
                <a:lnTo>
                  <a:pt x="7876368" y="163351"/>
                </a:lnTo>
                <a:cubicBezTo>
                  <a:pt x="7867849" y="171872"/>
                  <a:pt x="7854035" y="171872"/>
                  <a:pt x="7845515" y="163351"/>
                </a:cubicBezTo>
                <a:cubicBezTo>
                  <a:pt x="7836995" y="154831"/>
                  <a:pt x="7836995" y="141017"/>
                  <a:pt x="7845515" y="132497"/>
                </a:cubicBezTo>
                <a:lnTo>
                  <a:pt x="7893142" y="84870"/>
                </a:lnTo>
                <a:lnTo>
                  <a:pt x="7845515" y="37244"/>
                </a:lnTo>
                <a:cubicBezTo>
                  <a:pt x="7836995" y="28724"/>
                  <a:pt x="7836997" y="14910"/>
                  <a:pt x="7845517" y="6390"/>
                </a:cubicBezTo>
                <a:cubicBezTo>
                  <a:pt x="7849776" y="2131"/>
                  <a:pt x="7855360" y="1"/>
                  <a:pt x="7860944" y="0"/>
                </a:cubicBezTo>
                <a:close/>
                <a:moveTo>
                  <a:pt x="7656979" y="0"/>
                </a:moveTo>
                <a:cubicBezTo>
                  <a:pt x="7662562" y="0"/>
                  <a:pt x="7668146" y="2131"/>
                  <a:pt x="7672406" y="6390"/>
                </a:cubicBezTo>
                <a:lnTo>
                  <a:pt x="7735010" y="68995"/>
                </a:lnTo>
                <a:cubicBezTo>
                  <a:pt x="7739270" y="73255"/>
                  <a:pt x="7741400" y="78838"/>
                  <a:pt x="7741400" y="84421"/>
                </a:cubicBezTo>
                <a:lnTo>
                  <a:pt x="7741313" y="84870"/>
                </a:lnTo>
                <a:lnTo>
                  <a:pt x="7741400" y="85320"/>
                </a:lnTo>
                <a:cubicBezTo>
                  <a:pt x="7741400" y="90902"/>
                  <a:pt x="7739270" y="96486"/>
                  <a:pt x="7735010" y="100745"/>
                </a:cubicBezTo>
                <a:lnTo>
                  <a:pt x="7672405" y="163351"/>
                </a:lnTo>
                <a:cubicBezTo>
                  <a:pt x="7663885" y="171871"/>
                  <a:pt x="7650071" y="171872"/>
                  <a:pt x="7641551" y="163352"/>
                </a:cubicBezTo>
                <a:cubicBezTo>
                  <a:pt x="7633031" y="154831"/>
                  <a:pt x="7633031" y="141018"/>
                  <a:pt x="7641551" y="132498"/>
                </a:cubicBezTo>
                <a:lnTo>
                  <a:pt x="7689178" y="84871"/>
                </a:lnTo>
                <a:lnTo>
                  <a:pt x="7641552" y="37244"/>
                </a:lnTo>
                <a:cubicBezTo>
                  <a:pt x="7633032" y="28724"/>
                  <a:pt x="7633032" y="14910"/>
                  <a:pt x="7641552" y="6390"/>
                </a:cubicBezTo>
                <a:cubicBezTo>
                  <a:pt x="7645812" y="2130"/>
                  <a:pt x="7651396" y="1"/>
                  <a:pt x="7656979" y="0"/>
                </a:cubicBezTo>
                <a:close/>
                <a:moveTo>
                  <a:pt x="6941103" y="0"/>
                </a:moveTo>
                <a:cubicBezTo>
                  <a:pt x="6946686" y="0"/>
                  <a:pt x="6952269" y="2130"/>
                  <a:pt x="6956530" y="6390"/>
                </a:cubicBezTo>
                <a:lnTo>
                  <a:pt x="7019133" y="68994"/>
                </a:lnTo>
                <a:cubicBezTo>
                  <a:pt x="7023394" y="73255"/>
                  <a:pt x="7025523" y="78838"/>
                  <a:pt x="7025523" y="84421"/>
                </a:cubicBezTo>
                <a:lnTo>
                  <a:pt x="7025436" y="84870"/>
                </a:lnTo>
                <a:lnTo>
                  <a:pt x="7025523" y="85319"/>
                </a:lnTo>
                <a:cubicBezTo>
                  <a:pt x="7025523" y="90902"/>
                  <a:pt x="7023394" y="96486"/>
                  <a:pt x="7019133" y="100746"/>
                </a:cubicBezTo>
                <a:lnTo>
                  <a:pt x="6956528" y="163351"/>
                </a:lnTo>
                <a:cubicBezTo>
                  <a:pt x="6948008" y="171871"/>
                  <a:pt x="6934194" y="171871"/>
                  <a:pt x="6925674" y="163351"/>
                </a:cubicBezTo>
                <a:cubicBezTo>
                  <a:pt x="6917154" y="154831"/>
                  <a:pt x="6917154" y="141017"/>
                  <a:pt x="6925674" y="132497"/>
                </a:cubicBezTo>
                <a:lnTo>
                  <a:pt x="6973301" y="84870"/>
                </a:lnTo>
                <a:lnTo>
                  <a:pt x="6925676" y="37244"/>
                </a:lnTo>
                <a:cubicBezTo>
                  <a:pt x="6917156" y="28724"/>
                  <a:pt x="6917156" y="14910"/>
                  <a:pt x="6925676" y="6390"/>
                </a:cubicBezTo>
                <a:cubicBezTo>
                  <a:pt x="6929935" y="2131"/>
                  <a:pt x="6935519" y="0"/>
                  <a:pt x="6941103" y="0"/>
                </a:cubicBezTo>
                <a:close/>
                <a:moveTo>
                  <a:pt x="6635156" y="0"/>
                </a:moveTo>
                <a:cubicBezTo>
                  <a:pt x="6640739" y="0"/>
                  <a:pt x="6646323" y="2131"/>
                  <a:pt x="6650583" y="6390"/>
                </a:cubicBezTo>
                <a:lnTo>
                  <a:pt x="6713187" y="68995"/>
                </a:lnTo>
                <a:cubicBezTo>
                  <a:pt x="6717447" y="73255"/>
                  <a:pt x="6719577" y="78838"/>
                  <a:pt x="6719577" y="84420"/>
                </a:cubicBezTo>
                <a:lnTo>
                  <a:pt x="6719490" y="84870"/>
                </a:lnTo>
                <a:lnTo>
                  <a:pt x="6719577" y="85320"/>
                </a:lnTo>
                <a:cubicBezTo>
                  <a:pt x="6719577" y="90903"/>
                  <a:pt x="6717448" y="96487"/>
                  <a:pt x="6713188" y="100746"/>
                </a:cubicBezTo>
                <a:lnTo>
                  <a:pt x="6650583" y="163351"/>
                </a:lnTo>
                <a:cubicBezTo>
                  <a:pt x="6642062" y="171871"/>
                  <a:pt x="6628248" y="171872"/>
                  <a:pt x="6619728" y="163352"/>
                </a:cubicBezTo>
                <a:cubicBezTo>
                  <a:pt x="6611208" y="154832"/>
                  <a:pt x="6611208" y="141018"/>
                  <a:pt x="6619728" y="132498"/>
                </a:cubicBezTo>
                <a:lnTo>
                  <a:pt x="6667355" y="84871"/>
                </a:lnTo>
                <a:lnTo>
                  <a:pt x="6619729" y="37244"/>
                </a:lnTo>
                <a:cubicBezTo>
                  <a:pt x="6611209" y="28724"/>
                  <a:pt x="6611209" y="14910"/>
                  <a:pt x="6619729" y="6390"/>
                </a:cubicBezTo>
                <a:cubicBezTo>
                  <a:pt x="6623989" y="2130"/>
                  <a:pt x="6629573" y="1"/>
                  <a:pt x="6635156" y="0"/>
                </a:cubicBezTo>
                <a:close/>
                <a:moveTo>
                  <a:pt x="6533174" y="0"/>
                </a:moveTo>
                <a:cubicBezTo>
                  <a:pt x="6538757" y="0"/>
                  <a:pt x="6544341" y="2130"/>
                  <a:pt x="6548601" y="6390"/>
                </a:cubicBezTo>
                <a:lnTo>
                  <a:pt x="6611205" y="68994"/>
                </a:lnTo>
                <a:cubicBezTo>
                  <a:pt x="6615465" y="73255"/>
                  <a:pt x="6617595" y="78838"/>
                  <a:pt x="6617595" y="84421"/>
                </a:cubicBezTo>
                <a:lnTo>
                  <a:pt x="6617508" y="84870"/>
                </a:lnTo>
                <a:lnTo>
                  <a:pt x="6617595" y="85319"/>
                </a:lnTo>
                <a:cubicBezTo>
                  <a:pt x="6617595" y="90902"/>
                  <a:pt x="6615465" y="96486"/>
                  <a:pt x="6611205" y="100746"/>
                </a:cubicBezTo>
                <a:lnTo>
                  <a:pt x="6548600" y="163351"/>
                </a:lnTo>
                <a:cubicBezTo>
                  <a:pt x="6540080" y="171871"/>
                  <a:pt x="6526266" y="171872"/>
                  <a:pt x="6517746" y="163351"/>
                </a:cubicBezTo>
                <a:cubicBezTo>
                  <a:pt x="6509226" y="154831"/>
                  <a:pt x="6509227" y="141018"/>
                  <a:pt x="6517746" y="132498"/>
                </a:cubicBezTo>
                <a:lnTo>
                  <a:pt x="6565374" y="84871"/>
                </a:lnTo>
                <a:lnTo>
                  <a:pt x="6517747" y="37244"/>
                </a:lnTo>
                <a:cubicBezTo>
                  <a:pt x="6509227" y="28724"/>
                  <a:pt x="6509227" y="14910"/>
                  <a:pt x="6517747" y="6390"/>
                </a:cubicBezTo>
                <a:cubicBezTo>
                  <a:pt x="6522008" y="2130"/>
                  <a:pt x="6527591" y="0"/>
                  <a:pt x="6533174" y="0"/>
                </a:cubicBezTo>
                <a:close/>
                <a:moveTo>
                  <a:pt x="6431192" y="0"/>
                </a:moveTo>
                <a:cubicBezTo>
                  <a:pt x="6436776" y="0"/>
                  <a:pt x="6442359" y="2130"/>
                  <a:pt x="6446619" y="6390"/>
                </a:cubicBezTo>
                <a:lnTo>
                  <a:pt x="6509223" y="68994"/>
                </a:lnTo>
                <a:cubicBezTo>
                  <a:pt x="6513483" y="73255"/>
                  <a:pt x="6515613" y="78838"/>
                  <a:pt x="6515613" y="84421"/>
                </a:cubicBezTo>
                <a:lnTo>
                  <a:pt x="6515526" y="84870"/>
                </a:lnTo>
                <a:lnTo>
                  <a:pt x="6515613" y="85319"/>
                </a:lnTo>
                <a:cubicBezTo>
                  <a:pt x="6515613" y="90902"/>
                  <a:pt x="6513483" y="96486"/>
                  <a:pt x="6509223" y="100746"/>
                </a:cubicBezTo>
                <a:lnTo>
                  <a:pt x="6446618" y="163351"/>
                </a:lnTo>
                <a:cubicBezTo>
                  <a:pt x="6438098" y="171871"/>
                  <a:pt x="6424284" y="171871"/>
                  <a:pt x="6415764" y="163351"/>
                </a:cubicBezTo>
                <a:cubicBezTo>
                  <a:pt x="6407244" y="154831"/>
                  <a:pt x="6407244" y="141017"/>
                  <a:pt x="6415764" y="132497"/>
                </a:cubicBezTo>
                <a:lnTo>
                  <a:pt x="6463391" y="84870"/>
                </a:lnTo>
                <a:lnTo>
                  <a:pt x="6415765" y="37244"/>
                </a:lnTo>
                <a:cubicBezTo>
                  <a:pt x="6407246" y="28724"/>
                  <a:pt x="6407246" y="14910"/>
                  <a:pt x="6415765" y="6390"/>
                </a:cubicBezTo>
                <a:cubicBezTo>
                  <a:pt x="6420025" y="2131"/>
                  <a:pt x="6425609" y="0"/>
                  <a:pt x="6431192" y="0"/>
                </a:cubicBezTo>
                <a:close/>
                <a:moveTo>
                  <a:pt x="5454288" y="0"/>
                </a:moveTo>
                <a:cubicBezTo>
                  <a:pt x="5459871" y="0"/>
                  <a:pt x="5465454" y="2130"/>
                  <a:pt x="5469715" y="6390"/>
                </a:cubicBezTo>
                <a:lnTo>
                  <a:pt x="5532318" y="68994"/>
                </a:lnTo>
                <a:cubicBezTo>
                  <a:pt x="5536579" y="73255"/>
                  <a:pt x="5538708" y="78838"/>
                  <a:pt x="5538708" y="84421"/>
                </a:cubicBezTo>
                <a:lnTo>
                  <a:pt x="5538621" y="84869"/>
                </a:lnTo>
                <a:lnTo>
                  <a:pt x="5538708" y="85319"/>
                </a:lnTo>
                <a:cubicBezTo>
                  <a:pt x="5538708" y="90902"/>
                  <a:pt x="5536579" y="96486"/>
                  <a:pt x="5532318" y="100746"/>
                </a:cubicBezTo>
                <a:lnTo>
                  <a:pt x="5469713" y="163351"/>
                </a:lnTo>
                <a:cubicBezTo>
                  <a:pt x="5461193" y="171871"/>
                  <a:pt x="5447379" y="171871"/>
                  <a:pt x="5438859" y="163351"/>
                </a:cubicBezTo>
                <a:cubicBezTo>
                  <a:pt x="5430339" y="154831"/>
                  <a:pt x="5430339" y="141017"/>
                  <a:pt x="5438859" y="132497"/>
                </a:cubicBezTo>
                <a:lnTo>
                  <a:pt x="5486486" y="84870"/>
                </a:lnTo>
                <a:lnTo>
                  <a:pt x="5438861" y="37244"/>
                </a:lnTo>
                <a:cubicBezTo>
                  <a:pt x="5430341" y="28724"/>
                  <a:pt x="5430341" y="14910"/>
                  <a:pt x="5438861" y="6390"/>
                </a:cubicBezTo>
                <a:cubicBezTo>
                  <a:pt x="5443120" y="2131"/>
                  <a:pt x="5448704" y="0"/>
                  <a:pt x="5454288" y="0"/>
                </a:cubicBezTo>
                <a:close/>
                <a:moveTo>
                  <a:pt x="5148341" y="0"/>
                </a:moveTo>
                <a:cubicBezTo>
                  <a:pt x="5153924" y="0"/>
                  <a:pt x="5159508" y="2131"/>
                  <a:pt x="5163768" y="6390"/>
                </a:cubicBezTo>
                <a:lnTo>
                  <a:pt x="5226372" y="68995"/>
                </a:lnTo>
                <a:cubicBezTo>
                  <a:pt x="5230632" y="73255"/>
                  <a:pt x="5232762" y="78838"/>
                  <a:pt x="5232762" y="84421"/>
                </a:cubicBezTo>
                <a:lnTo>
                  <a:pt x="5232675" y="84870"/>
                </a:lnTo>
                <a:lnTo>
                  <a:pt x="5232762" y="85319"/>
                </a:lnTo>
                <a:cubicBezTo>
                  <a:pt x="5232762" y="90902"/>
                  <a:pt x="5230632" y="96486"/>
                  <a:pt x="5226372" y="100746"/>
                </a:cubicBezTo>
                <a:lnTo>
                  <a:pt x="5163767" y="163351"/>
                </a:lnTo>
                <a:cubicBezTo>
                  <a:pt x="5155246" y="171871"/>
                  <a:pt x="5141433" y="171872"/>
                  <a:pt x="5132913" y="163352"/>
                </a:cubicBezTo>
                <a:cubicBezTo>
                  <a:pt x="5124393" y="154831"/>
                  <a:pt x="5124393" y="141018"/>
                  <a:pt x="5132913" y="132498"/>
                </a:cubicBezTo>
                <a:lnTo>
                  <a:pt x="5180540" y="84871"/>
                </a:lnTo>
                <a:lnTo>
                  <a:pt x="5132914" y="37244"/>
                </a:lnTo>
                <a:cubicBezTo>
                  <a:pt x="5124394" y="28724"/>
                  <a:pt x="5124394" y="14910"/>
                  <a:pt x="5132914" y="6390"/>
                </a:cubicBezTo>
                <a:cubicBezTo>
                  <a:pt x="5137174" y="2130"/>
                  <a:pt x="5142758" y="1"/>
                  <a:pt x="5148341" y="0"/>
                </a:cubicBezTo>
                <a:close/>
                <a:moveTo>
                  <a:pt x="5046359" y="0"/>
                </a:moveTo>
                <a:cubicBezTo>
                  <a:pt x="5051942" y="0"/>
                  <a:pt x="5057526" y="2130"/>
                  <a:pt x="5061786" y="6390"/>
                </a:cubicBezTo>
                <a:lnTo>
                  <a:pt x="5124390" y="68994"/>
                </a:lnTo>
                <a:cubicBezTo>
                  <a:pt x="5128650" y="73255"/>
                  <a:pt x="5130780" y="78838"/>
                  <a:pt x="5130780" y="84421"/>
                </a:cubicBezTo>
                <a:lnTo>
                  <a:pt x="5130693" y="84870"/>
                </a:lnTo>
                <a:lnTo>
                  <a:pt x="5130780" y="85319"/>
                </a:lnTo>
                <a:cubicBezTo>
                  <a:pt x="5130780" y="90902"/>
                  <a:pt x="5128650" y="96486"/>
                  <a:pt x="5124390" y="100746"/>
                </a:cubicBezTo>
                <a:lnTo>
                  <a:pt x="5061785" y="163351"/>
                </a:lnTo>
                <a:cubicBezTo>
                  <a:pt x="5053265" y="171871"/>
                  <a:pt x="5039451" y="171871"/>
                  <a:pt x="5030931" y="163351"/>
                </a:cubicBezTo>
                <a:cubicBezTo>
                  <a:pt x="5022411" y="154831"/>
                  <a:pt x="5022411" y="141017"/>
                  <a:pt x="5030931" y="132497"/>
                </a:cubicBezTo>
                <a:lnTo>
                  <a:pt x="5078558" y="84870"/>
                </a:lnTo>
                <a:lnTo>
                  <a:pt x="5030932" y="37244"/>
                </a:lnTo>
                <a:cubicBezTo>
                  <a:pt x="5022412" y="28724"/>
                  <a:pt x="5022412" y="14910"/>
                  <a:pt x="5030932" y="6390"/>
                </a:cubicBezTo>
                <a:cubicBezTo>
                  <a:pt x="5035192" y="2130"/>
                  <a:pt x="5040776" y="0"/>
                  <a:pt x="5046359" y="0"/>
                </a:cubicBezTo>
                <a:close/>
                <a:moveTo>
                  <a:pt x="4944377" y="0"/>
                </a:moveTo>
                <a:cubicBezTo>
                  <a:pt x="4949961" y="0"/>
                  <a:pt x="4955544" y="2130"/>
                  <a:pt x="4959804" y="6390"/>
                </a:cubicBezTo>
                <a:lnTo>
                  <a:pt x="5022408" y="68994"/>
                </a:lnTo>
                <a:cubicBezTo>
                  <a:pt x="5026668" y="73255"/>
                  <a:pt x="5028798" y="78838"/>
                  <a:pt x="5028798" y="84421"/>
                </a:cubicBezTo>
                <a:lnTo>
                  <a:pt x="5028711" y="84870"/>
                </a:lnTo>
                <a:lnTo>
                  <a:pt x="5028798" y="85319"/>
                </a:lnTo>
                <a:cubicBezTo>
                  <a:pt x="5028798" y="90902"/>
                  <a:pt x="5026668" y="96486"/>
                  <a:pt x="5022408" y="100746"/>
                </a:cubicBezTo>
                <a:lnTo>
                  <a:pt x="4959803" y="163351"/>
                </a:lnTo>
                <a:cubicBezTo>
                  <a:pt x="4951283" y="171871"/>
                  <a:pt x="4937469" y="171871"/>
                  <a:pt x="4928949" y="163351"/>
                </a:cubicBezTo>
                <a:cubicBezTo>
                  <a:pt x="4920429" y="154831"/>
                  <a:pt x="4920429" y="141017"/>
                  <a:pt x="4928949" y="132497"/>
                </a:cubicBezTo>
                <a:lnTo>
                  <a:pt x="4976576" y="84870"/>
                </a:lnTo>
                <a:lnTo>
                  <a:pt x="4928950" y="37244"/>
                </a:lnTo>
                <a:cubicBezTo>
                  <a:pt x="4920430" y="28724"/>
                  <a:pt x="4920430" y="14910"/>
                  <a:pt x="4928950" y="6390"/>
                </a:cubicBezTo>
                <a:cubicBezTo>
                  <a:pt x="4933210" y="2131"/>
                  <a:pt x="4938794" y="0"/>
                  <a:pt x="4944377" y="0"/>
                </a:cubicBezTo>
                <a:close/>
                <a:moveTo>
                  <a:pt x="3969493" y="0"/>
                </a:moveTo>
                <a:cubicBezTo>
                  <a:pt x="3975077" y="0"/>
                  <a:pt x="3980660" y="2130"/>
                  <a:pt x="3984920" y="6390"/>
                </a:cubicBezTo>
                <a:lnTo>
                  <a:pt x="4047524" y="68994"/>
                </a:lnTo>
                <a:cubicBezTo>
                  <a:pt x="4051784" y="73255"/>
                  <a:pt x="4053914" y="78838"/>
                  <a:pt x="4053914" y="84421"/>
                </a:cubicBezTo>
                <a:lnTo>
                  <a:pt x="4053827" y="84870"/>
                </a:lnTo>
                <a:lnTo>
                  <a:pt x="4053914" y="85319"/>
                </a:lnTo>
                <a:cubicBezTo>
                  <a:pt x="4053914" y="90902"/>
                  <a:pt x="4051784" y="96486"/>
                  <a:pt x="4047524" y="100746"/>
                </a:cubicBezTo>
                <a:lnTo>
                  <a:pt x="3984919" y="163351"/>
                </a:lnTo>
                <a:cubicBezTo>
                  <a:pt x="3976399" y="171871"/>
                  <a:pt x="3962585" y="171871"/>
                  <a:pt x="3954065" y="163351"/>
                </a:cubicBezTo>
                <a:cubicBezTo>
                  <a:pt x="3945545" y="154831"/>
                  <a:pt x="3945545" y="141017"/>
                  <a:pt x="3954065" y="132497"/>
                </a:cubicBezTo>
                <a:lnTo>
                  <a:pt x="4001692" y="84870"/>
                </a:lnTo>
                <a:lnTo>
                  <a:pt x="3954067" y="37244"/>
                </a:lnTo>
                <a:cubicBezTo>
                  <a:pt x="3945547" y="28724"/>
                  <a:pt x="3945547" y="14910"/>
                  <a:pt x="3954067" y="6390"/>
                </a:cubicBezTo>
                <a:cubicBezTo>
                  <a:pt x="3958326" y="2131"/>
                  <a:pt x="3963910" y="0"/>
                  <a:pt x="3969493" y="0"/>
                </a:cubicBezTo>
                <a:close/>
                <a:moveTo>
                  <a:pt x="3663547" y="0"/>
                </a:moveTo>
                <a:cubicBezTo>
                  <a:pt x="3669130" y="0"/>
                  <a:pt x="3674714" y="2131"/>
                  <a:pt x="3678974" y="6390"/>
                </a:cubicBezTo>
                <a:lnTo>
                  <a:pt x="3741578" y="68995"/>
                </a:lnTo>
                <a:cubicBezTo>
                  <a:pt x="3745838" y="73255"/>
                  <a:pt x="3747968" y="78838"/>
                  <a:pt x="3747968" y="84420"/>
                </a:cubicBezTo>
                <a:lnTo>
                  <a:pt x="3747881" y="84870"/>
                </a:lnTo>
                <a:lnTo>
                  <a:pt x="3747968" y="85320"/>
                </a:lnTo>
                <a:cubicBezTo>
                  <a:pt x="3747968" y="90903"/>
                  <a:pt x="3745838" y="96487"/>
                  <a:pt x="3741579" y="100746"/>
                </a:cubicBezTo>
                <a:lnTo>
                  <a:pt x="3678974" y="163351"/>
                </a:lnTo>
                <a:cubicBezTo>
                  <a:pt x="3670452" y="171871"/>
                  <a:pt x="3656639" y="171872"/>
                  <a:pt x="3648119" y="163352"/>
                </a:cubicBezTo>
                <a:cubicBezTo>
                  <a:pt x="3639599" y="154832"/>
                  <a:pt x="3639599" y="141018"/>
                  <a:pt x="3648119" y="132498"/>
                </a:cubicBezTo>
                <a:lnTo>
                  <a:pt x="3695746" y="84871"/>
                </a:lnTo>
                <a:lnTo>
                  <a:pt x="3648120" y="37244"/>
                </a:lnTo>
                <a:cubicBezTo>
                  <a:pt x="3639600" y="28724"/>
                  <a:pt x="3639600" y="14910"/>
                  <a:pt x="3648120" y="6390"/>
                </a:cubicBezTo>
                <a:cubicBezTo>
                  <a:pt x="3652380" y="2130"/>
                  <a:pt x="3657964" y="1"/>
                  <a:pt x="3663547" y="0"/>
                </a:cubicBezTo>
                <a:close/>
                <a:moveTo>
                  <a:pt x="3561569" y="0"/>
                </a:moveTo>
                <a:cubicBezTo>
                  <a:pt x="3567153" y="0"/>
                  <a:pt x="3572736" y="2130"/>
                  <a:pt x="3576995" y="6390"/>
                </a:cubicBezTo>
                <a:lnTo>
                  <a:pt x="3639596" y="68994"/>
                </a:lnTo>
                <a:cubicBezTo>
                  <a:pt x="3643856" y="73255"/>
                  <a:pt x="3645986" y="78838"/>
                  <a:pt x="3645986" y="84421"/>
                </a:cubicBezTo>
                <a:lnTo>
                  <a:pt x="3645899" y="84870"/>
                </a:lnTo>
                <a:lnTo>
                  <a:pt x="3645986" y="85319"/>
                </a:lnTo>
                <a:cubicBezTo>
                  <a:pt x="3645986" y="90902"/>
                  <a:pt x="3643856" y="96486"/>
                  <a:pt x="3639596" y="100746"/>
                </a:cubicBezTo>
                <a:lnTo>
                  <a:pt x="3576995" y="163351"/>
                </a:lnTo>
                <a:cubicBezTo>
                  <a:pt x="3568473" y="171871"/>
                  <a:pt x="3554661" y="171871"/>
                  <a:pt x="3546142" y="163351"/>
                </a:cubicBezTo>
                <a:cubicBezTo>
                  <a:pt x="3537621" y="154831"/>
                  <a:pt x="3537621" y="141017"/>
                  <a:pt x="3546142" y="132497"/>
                </a:cubicBezTo>
                <a:lnTo>
                  <a:pt x="3593764" y="84871"/>
                </a:lnTo>
                <a:lnTo>
                  <a:pt x="3546142" y="37244"/>
                </a:lnTo>
                <a:cubicBezTo>
                  <a:pt x="3537622" y="28724"/>
                  <a:pt x="3537622" y="14910"/>
                  <a:pt x="3546142" y="6390"/>
                </a:cubicBezTo>
                <a:cubicBezTo>
                  <a:pt x="3550402" y="2130"/>
                  <a:pt x="3555986" y="0"/>
                  <a:pt x="3561569" y="0"/>
                </a:cubicBezTo>
                <a:close/>
                <a:moveTo>
                  <a:pt x="3459587" y="0"/>
                </a:moveTo>
                <a:cubicBezTo>
                  <a:pt x="3465172" y="0"/>
                  <a:pt x="3470755" y="2131"/>
                  <a:pt x="3475014" y="6390"/>
                </a:cubicBezTo>
                <a:lnTo>
                  <a:pt x="3537618" y="68994"/>
                </a:lnTo>
                <a:cubicBezTo>
                  <a:pt x="3541878" y="73255"/>
                  <a:pt x="3544008" y="78838"/>
                  <a:pt x="3544008" y="84421"/>
                </a:cubicBezTo>
                <a:lnTo>
                  <a:pt x="3543921" y="84870"/>
                </a:lnTo>
                <a:lnTo>
                  <a:pt x="3544008" y="85319"/>
                </a:lnTo>
                <a:cubicBezTo>
                  <a:pt x="3544008" y="90902"/>
                  <a:pt x="3541878" y="96487"/>
                  <a:pt x="3537618" y="100746"/>
                </a:cubicBezTo>
                <a:lnTo>
                  <a:pt x="3475013" y="163351"/>
                </a:lnTo>
                <a:cubicBezTo>
                  <a:pt x="3466493" y="171871"/>
                  <a:pt x="3452680" y="171872"/>
                  <a:pt x="3444160" y="163351"/>
                </a:cubicBezTo>
                <a:cubicBezTo>
                  <a:pt x="3435640" y="154831"/>
                  <a:pt x="3435640" y="141017"/>
                  <a:pt x="3444160" y="132497"/>
                </a:cubicBezTo>
                <a:lnTo>
                  <a:pt x="3491787" y="84871"/>
                </a:lnTo>
                <a:lnTo>
                  <a:pt x="3444160" y="37244"/>
                </a:lnTo>
                <a:cubicBezTo>
                  <a:pt x="3435641" y="28724"/>
                  <a:pt x="3435641" y="14911"/>
                  <a:pt x="3444161" y="6391"/>
                </a:cubicBezTo>
                <a:cubicBezTo>
                  <a:pt x="3448421" y="2130"/>
                  <a:pt x="3454005" y="1"/>
                  <a:pt x="3459587" y="0"/>
                </a:cubicBezTo>
                <a:close/>
              </a:path>
            </a:pathLst>
          </a:custGeom>
          <a:gradFill flip="none" rotWithShape="1">
            <a:gsLst>
              <a:gs pos="0">
                <a:schemeClr val="accent1">
                  <a:shade val="30000"/>
                  <a:satMod val="115000"/>
                  <a:alpha val="30000"/>
                </a:schemeClr>
              </a:gs>
              <a:gs pos="73000">
                <a:schemeClr val="accent4">
                  <a:alpha val="23000"/>
                </a:schemeClr>
              </a:gs>
              <a:gs pos="51000">
                <a:schemeClr val="accent3">
                  <a:alpha val="70000"/>
                </a:schemeClr>
              </a:gs>
              <a:gs pos="24000">
                <a:schemeClr val="accent2">
                  <a:alpha val="40000"/>
                </a:schemeClr>
              </a:gs>
              <a:gs pos="94000">
                <a:schemeClr val="accent5">
                  <a:alpha val="52000"/>
                </a:schemeClr>
              </a:gs>
            </a:gsLst>
            <a:lin ang="0" scaled="1"/>
            <a:tileRect/>
          </a:gra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6" name="Text Placeholder 45"/>
          <p:cNvSpPr>
            <a:spLocks noGrp="1"/>
          </p:cNvSpPr>
          <p:nvPr>
            <p:ph type="body" sz="half" idx="2"/>
          </p:nvPr>
        </p:nvSpPr>
        <p:spPr/>
        <p:txBody>
          <a:bodyPr/>
          <a:lstStyle/>
          <a:p>
            <a:r>
              <a:rPr lang="en-US" dirty="0"/>
              <a:t>Enter your subhead line here</a:t>
            </a:r>
          </a:p>
        </p:txBody>
      </p:sp>
      <p:sp>
        <p:nvSpPr>
          <p:cNvPr id="45" name="Title 44"/>
          <p:cNvSpPr>
            <a:spLocks noGrp="1"/>
          </p:cNvSpPr>
          <p:nvPr>
            <p:ph type="title"/>
          </p:nvPr>
        </p:nvSpPr>
        <p:spPr/>
        <p:txBody>
          <a:bodyPr/>
          <a:lstStyle/>
          <a:p>
            <a:r>
              <a:rPr lang="en-US" dirty="0"/>
              <a:t>Our History Timeline</a:t>
            </a:r>
          </a:p>
        </p:txBody>
      </p:sp>
      <p:cxnSp>
        <p:nvCxnSpPr>
          <p:cNvPr id="82" name="Straight Connector 81"/>
          <p:cNvCxnSpPr>
            <a:stCxn id="85" idx="2"/>
            <a:endCxn id="86" idx="0"/>
          </p:cNvCxnSpPr>
          <p:nvPr/>
        </p:nvCxnSpPr>
        <p:spPr>
          <a:xfrm>
            <a:off x="958045" y="1828101"/>
            <a:ext cx="0" cy="1128616"/>
          </a:xfrm>
          <a:prstGeom prst="line">
            <a:avLst/>
          </a:prstGeom>
          <a:ln w="1905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3" name="TextBox 82"/>
          <p:cNvSpPr txBox="1"/>
          <p:nvPr/>
        </p:nvSpPr>
        <p:spPr>
          <a:xfrm rot="16200000">
            <a:off x="347010" y="2277267"/>
            <a:ext cx="869102"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smtClean="0">
                <a:solidFill>
                  <a:schemeClr val="accent1"/>
                </a:solidFill>
              </a:rPr>
              <a:t>2014</a:t>
            </a:r>
            <a:endParaRPr lang="en-US" sz="1600" dirty="0">
              <a:solidFill>
                <a:schemeClr val="accent1"/>
              </a:solidFill>
            </a:endParaRPr>
          </a:p>
        </p:txBody>
      </p:sp>
      <p:sp>
        <p:nvSpPr>
          <p:cNvPr id="84" name="Rounded Rectangle 83"/>
          <p:cNvSpPr/>
          <p:nvPr/>
        </p:nvSpPr>
        <p:spPr>
          <a:xfrm>
            <a:off x="795922" y="1567543"/>
            <a:ext cx="1752040" cy="307620"/>
          </a:xfrm>
          <a:prstGeom prst="roundRect">
            <a:avLst>
              <a:gd name="adj" fmla="val 1369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1100" dirty="0">
              <a:solidFill>
                <a:schemeClr val="bg1"/>
              </a:solidFill>
            </a:endParaRPr>
          </a:p>
        </p:txBody>
      </p:sp>
      <p:sp>
        <p:nvSpPr>
          <p:cNvPr id="85" name="Rounded Rectangle 84"/>
          <p:cNvSpPr/>
          <p:nvPr/>
        </p:nvSpPr>
        <p:spPr>
          <a:xfrm>
            <a:off x="851297" y="1614605"/>
            <a:ext cx="213496" cy="213496"/>
          </a:xfrm>
          <a:prstGeom prst="round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6" name="Rounded Rectangle 85"/>
          <p:cNvSpPr/>
          <p:nvPr/>
        </p:nvSpPr>
        <p:spPr>
          <a:xfrm>
            <a:off x="851297" y="2956717"/>
            <a:ext cx="213496" cy="213496"/>
          </a:xfrm>
          <a:prstGeom prst="round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7" name="TextBox 86"/>
          <p:cNvSpPr txBox="1"/>
          <p:nvPr/>
        </p:nvSpPr>
        <p:spPr>
          <a:xfrm>
            <a:off x="1142538" y="1948530"/>
            <a:ext cx="1405424" cy="984116"/>
          </a:xfrm>
          <a:prstGeom prst="rect">
            <a:avLst/>
          </a:prstGeom>
          <a:noFill/>
          <a:ln>
            <a:noFill/>
          </a:ln>
        </p:spPr>
        <p:txBody>
          <a:bodyPr wrap="square" lIns="0" tIns="0" rIns="0" bIns="0" rtlCol="0" anchor="ctr">
            <a:spAutoFit/>
          </a:bodyPr>
          <a:lstStyle/>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88" name="Rectangle 87"/>
          <p:cNvSpPr/>
          <p:nvPr/>
        </p:nvSpPr>
        <p:spPr>
          <a:xfrm>
            <a:off x="1142538" y="1619786"/>
            <a:ext cx="1341064" cy="203133"/>
          </a:xfrm>
          <a:prstGeom prst="rect">
            <a:avLst/>
          </a:prstGeom>
        </p:spPr>
        <p:txBody>
          <a:bodyPr wrap="square" lIns="0" tIns="0" rIns="0" bIns="0" anchor="ctr">
            <a:spAutoFit/>
          </a:bodyPr>
          <a:lstStyle/>
          <a:p>
            <a:pPr>
              <a:lnSpc>
                <a:spcPct val="120000"/>
              </a:lnSpc>
            </a:pPr>
            <a:r>
              <a:rPr lang="en-US" sz="1100" dirty="0">
                <a:solidFill>
                  <a:schemeClr val="bg1"/>
                </a:solidFill>
              </a:rPr>
              <a:t>YOUR TITLE HERE</a:t>
            </a:r>
          </a:p>
        </p:txBody>
      </p:sp>
      <p:sp>
        <p:nvSpPr>
          <p:cNvPr id="75" name="Rounded Rectangle 74"/>
          <p:cNvSpPr/>
          <p:nvPr/>
        </p:nvSpPr>
        <p:spPr>
          <a:xfrm>
            <a:off x="2329401" y="2956717"/>
            <a:ext cx="213496" cy="213496"/>
          </a:xfrm>
          <a:prstGeom prst="round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cxnSp>
        <p:nvCxnSpPr>
          <p:cNvPr id="76" name="Straight Connector 75"/>
          <p:cNvCxnSpPr>
            <a:stCxn id="75" idx="2"/>
            <a:endCxn id="78" idx="0"/>
          </p:cNvCxnSpPr>
          <p:nvPr/>
        </p:nvCxnSpPr>
        <p:spPr>
          <a:xfrm>
            <a:off x="2436149" y="3170213"/>
            <a:ext cx="0" cy="1177294"/>
          </a:xfrm>
          <a:prstGeom prst="line">
            <a:avLst/>
          </a:prstGeom>
          <a:ln w="19050">
            <a:solidFill>
              <a:schemeClr val="accent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7" name="Rounded Rectangle 76"/>
          <p:cNvSpPr/>
          <p:nvPr/>
        </p:nvSpPr>
        <p:spPr>
          <a:xfrm>
            <a:off x="2273139" y="4300445"/>
            <a:ext cx="1752040" cy="307620"/>
          </a:xfrm>
          <a:prstGeom prst="roundRect">
            <a:avLst>
              <a:gd name="adj" fmla="val 1369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78" name="Rounded Rectangle 77"/>
          <p:cNvSpPr/>
          <p:nvPr/>
        </p:nvSpPr>
        <p:spPr>
          <a:xfrm>
            <a:off x="2329401" y="4347507"/>
            <a:ext cx="213496" cy="213496"/>
          </a:xfrm>
          <a:prstGeom prst="roundRect">
            <a:avLst/>
          </a:prstGeom>
          <a:solidFill>
            <a:schemeClr val="accent2"/>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9" name="TextBox 78"/>
          <p:cNvSpPr txBox="1"/>
          <p:nvPr/>
        </p:nvSpPr>
        <p:spPr>
          <a:xfrm rot="16200000">
            <a:off x="1838588" y="3635750"/>
            <a:ext cx="869102"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smtClean="0">
                <a:solidFill>
                  <a:schemeClr val="accent2"/>
                </a:solidFill>
              </a:rPr>
              <a:t>2015</a:t>
            </a:r>
            <a:endParaRPr lang="en-US" sz="1600" dirty="0">
              <a:solidFill>
                <a:schemeClr val="accent2"/>
              </a:solidFill>
            </a:endParaRPr>
          </a:p>
        </p:txBody>
      </p:sp>
      <p:sp>
        <p:nvSpPr>
          <p:cNvPr id="80" name="Rectangle 79"/>
          <p:cNvSpPr/>
          <p:nvPr/>
        </p:nvSpPr>
        <p:spPr>
          <a:xfrm>
            <a:off x="2613506" y="4360704"/>
            <a:ext cx="1341064" cy="187103"/>
          </a:xfrm>
          <a:prstGeom prst="rect">
            <a:avLst/>
          </a:prstGeom>
        </p:spPr>
        <p:txBody>
          <a:bodyPr wrap="square" lIns="0" tIns="0" rIns="0" bIns="0" anchor="ctr">
            <a:spAutoFit/>
          </a:bodyPr>
          <a:lstStyle/>
          <a:p>
            <a:pPr>
              <a:lnSpc>
                <a:spcPct val="120000"/>
              </a:lnSpc>
            </a:pPr>
            <a:r>
              <a:rPr lang="en-US" sz="1100" dirty="0">
                <a:solidFill>
                  <a:schemeClr val="bg1"/>
                </a:solidFill>
              </a:rPr>
              <a:t>YOUR TITLE HERE</a:t>
            </a:r>
          </a:p>
        </p:txBody>
      </p:sp>
      <p:sp>
        <p:nvSpPr>
          <p:cNvPr id="81" name="TextBox 80"/>
          <p:cNvSpPr txBox="1"/>
          <p:nvPr/>
        </p:nvSpPr>
        <p:spPr>
          <a:xfrm>
            <a:off x="2619755" y="3256071"/>
            <a:ext cx="1405424" cy="984116"/>
          </a:xfrm>
          <a:prstGeom prst="rect">
            <a:avLst/>
          </a:prstGeom>
          <a:noFill/>
          <a:ln>
            <a:noFill/>
          </a:ln>
        </p:spPr>
        <p:txBody>
          <a:bodyPr wrap="square" lIns="0" tIns="0" rIns="0" bIns="0" rtlCol="0" anchor="ctr">
            <a:spAutoFit/>
          </a:bodyPr>
          <a:lstStyle/>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cxnSp>
        <p:nvCxnSpPr>
          <p:cNvPr id="68" name="Straight Connector 67"/>
          <p:cNvCxnSpPr>
            <a:stCxn id="71" idx="2"/>
            <a:endCxn id="72" idx="0"/>
          </p:cNvCxnSpPr>
          <p:nvPr/>
        </p:nvCxnSpPr>
        <p:spPr>
          <a:xfrm>
            <a:off x="3926840" y="1828101"/>
            <a:ext cx="0" cy="1128616"/>
          </a:xfrm>
          <a:prstGeom prst="line">
            <a:avLst/>
          </a:prstGeom>
          <a:ln w="19050">
            <a:solidFill>
              <a:schemeClr val="accent3"/>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rot="16200000">
            <a:off x="3315805" y="2277267"/>
            <a:ext cx="869102"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smtClean="0">
                <a:solidFill>
                  <a:schemeClr val="accent3"/>
                </a:solidFill>
              </a:rPr>
              <a:t>2016</a:t>
            </a:r>
            <a:endParaRPr lang="en-US" sz="1600" dirty="0">
              <a:solidFill>
                <a:schemeClr val="accent3"/>
              </a:solidFill>
            </a:endParaRPr>
          </a:p>
        </p:txBody>
      </p:sp>
      <p:sp>
        <p:nvSpPr>
          <p:cNvPr id="70" name="Rounded Rectangle 69"/>
          <p:cNvSpPr/>
          <p:nvPr/>
        </p:nvSpPr>
        <p:spPr>
          <a:xfrm>
            <a:off x="3764717" y="1567543"/>
            <a:ext cx="1752040" cy="307620"/>
          </a:xfrm>
          <a:prstGeom prst="roundRect">
            <a:avLst>
              <a:gd name="adj" fmla="val 1369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1100" dirty="0">
              <a:solidFill>
                <a:schemeClr val="bg1"/>
              </a:solidFill>
            </a:endParaRPr>
          </a:p>
        </p:txBody>
      </p:sp>
      <p:sp>
        <p:nvSpPr>
          <p:cNvPr id="71" name="Rounded Rectangle 70"/>
          <p:cNvSpPr/>
          <p:nvPr/>
        </p:nvSpPr>
        <p:spPr>
          <a:xfrm>
            <a:off x="3820092" y="1614605"/>
            <a:ext cx="213496" cy="213496"/>
          </a:xfrm>
          <a:prstGeom prst="roundRect">
            <a:avLst/>
          </a:prstGeom>
          <a:solidFill>
            <a:schemeClr val="accent3"/>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2" name="Rounded Rectangle 71"/>
          <p:cNvSpPr/>
          <p:nvPr/>
        </p:nvSpPr>
        <p:spPr>
          <a:xfrm>
            <a:off x="3820092" y="2956717"/>
            <a:ext cx="213496" cy="213496"/>
          </a:xfrm>
          <a:prstGeom prst="round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3" name="TextBox 72"/>
          <p:cNvSpPr txBox="1"/>
          <p:nvPr/>
        </p:nvSpPr>
        <p:spPr>
          <a:xfrm>
            <a:off x="4111333" y="1948530"/>
            <a:ext cx="1405424" cy="984116"/>
          </a:xfrm>
          <a:prstGeom prst="rect">
            <a:avLst/>
          </a:prstGeom>
          <a:noFill/>
          <a:ln>
            <a:noFill/>
          </a:ln>
        </p:spPr>
        <p:txBody>
          <a:bodyPr wrap="square" lIns="0" tIns="0" rIns="0" bIns="0" rtlCol="0" anchor="ctr">
            <a:spAutoFit/>
          </a:bodyPr>
          <a:lstStyle/>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74" name="Rectangle 73"/>
          <p:cNvSpPr/>
          <p:nvPr/>
        </p:nvSpPr>
        <p:spPr>
          <a:xfrm>
            <a:off x="4111333" y="1619786"/>
            <a:ext cx="1341064" cy="203133"/>
          </a:xfrm>
          <a:prstGeom prst="rect">
            <a:avLst/>
          </a:prstGeom>
        </p:spPr>
        <p:txBody>
          <a:bodyPr wrap="square" lIns="0" tIns="0" rIns="0" bIns="0" anchor="ctr">
            <a:spAutoFit/>
          </a:bodyPr>
          <a:lstStyle/>
          <a:p>
            <a:pPr>
              <a:lnSpc>
                <a:spcPct val="120000"/>
              </a:lnSpc>
            </a:pPr>
            <a:r>
              <a:rPr lang="en-US" sz="1100" dirty="0">
                <a:solidFill>
                  <a:schemeClr val="bg1"/>
                </a:solidFill>
              </a:rPr>
              <a:t>YOUR TITLE HERE</a:t>
            </a:r>
          </a:p>
        </p:txBody>
      </p:sp>
      <p:sp>
        <p:nvSpPr>
          <p:cNvPr id="61" name="Rounded Rectangle 60"/>
          <p:cNvSpPr/>
          <p:nvPr/>
        </p:nvSpPr>
        <p:spPr>
          <a:xfrm>
            <a:off x="5298196" y="2956717"/>
            <a:ext cx="213496" cy="213496"/>
          </a:xfrm>
          <a:prstGeom prst="roundRect">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cxnSp>
        <p:nvCxnSpPr>
          <p:cNvPr id="62" name="Straight Connector 61"/>
          <p:cNvCxnSpPr>
            <a:stCxn id="61" idx="2"/>
            <a:endCxn id="64" idx="0"/>
          </p:cNvCxnSpPr>
          <p:nvPr/>
        </p:nvCxnSpPr>
        <p:spPr>
          <a:xfrm>
            <a:off x="5404944" y="3170213"/>
            <a:ext cx="0" cy="1177294"/>
          </a:xfrm>
          <a:prstGeom prst="line">
            <a:avLst/>
          </a:prstGeom>
          <a:ln w="19050">
            <a:solidFill>
              <a:schemeClr val="accent4"/>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3" name="Rounded Rectangle 62"/>
          <p:cNvSpPr/>
          <p:nvPr/>
        </p:nvSpPr>
        <p:spPr>
          <a:xfrm>
            <a:off x="5241934" y="4300445"/>
            <a:ext cx="1752040" cy="307620"/>
          </a:xfrm>
          <a:prstGeom prst="roundRect">
            <a:avLst>
              <a:gd name="adj" fmla="val 13698"/>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64" name="Rounded Rectangle 63"/>
          <p:cNvSpPr/>
          <p:nvPr/>
        </p:nvSpPr>
        <p:spPr>
          <a:xfrm>
            <a:off x="5298196" y="4347507"/>
            <a:ext cx="213496" cy="213496"/>
          </a:xfrm>
          <a:prstGeom prst="roundRect">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65" name="TextBox 64"/>
          <p:cNvSpPr txBox="1"/>
          <p:nvPr/>
        </p:nvSpPr>
        <p:spPr>
          <a:xfrm rot="16200000">
            <a:off x="4807383" y="3635750"/>
            <a:ext cx="869102"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smtClean="0">
                <a:solidFill>
                  <a:schemeClr val="accent4"/>
                </a:solidFill>
              </a:rPr>
              <a:t>2017</a:t>
            </a:r>
            <a:endParaRPr lang="en-US" sz="1600" dirty="0">
              <a:solidFill>
                <a:schemeClr val="accent4"/>
              </a:solidFill>
            </a:endParaRPr>
          </a:p>
        </p:txBody>
      </p:sp>
      <p:sp>
        <p:nvSpPr>
          <p:cNvPr id="66" name="Rectangle 65"/>
          <p:cNvSpPr/>
          <p:nvPr/>
        </p:nvSpPr>
        <p:spPr>
          <a:xfrm>
            <a:off x="5582301" y="4360704"/>
            <a:ext cx="1341064" cy="187103"/>
          </a:xfrm>
          <a:prstGeom prst="rect">
            <a:avLst/>
          </a:prstGeom>
        </p:spPr>
        <p:txBody>
          <a:bodyPr wrap="square" lIns="0" tIns="0" rIns="0" bIns="0" anchor="ctr">
            <a:spAutoFit/>
          </a:bodyPr>
          <a:lstStyle/>
          <a:p>
            <a:pPr>
              <a:lnSpc>
                <a:spcPct val="120000"/>
              </a:lnSpc>
            </a:pPr>
            <a:r>
              <a:rPr lang="en-US" sz="1100" dirty="0">
                <a:solidFill>
                  <a:schemeClr val="bg1"/>
                </a:solidFill>
              </a:rPr>
              <a:t>YOUR TITLE HERE</a:t>
            </a:r>
          </a:p>
        </p:txBody>
      </p:sp>
      <p:sp>
        <p:nvSpPr>
          <p:cNvPr id="67" name="TextBox 66"/>
          <p:cNvSpPr txBox="1"/>
          <p:nvPr/>
        </p:nvSpPr>
        <p:spPr>
          <a:xfrm>
            <a:off x="5588550" y="3256071"/>
            <a:ext cx="1405424" cy="984116"/>
          </a:xfrm>
          <a:prstGeom prst="rect">
            <a:avLst/>
          </a:prstGeom>
          <a:noFill/>
          <a:ln>
            <a:noFill/>
          </a:ln>
        </p:spPr>
        <p:txBody>
          <a:bodyPr wrap="square" lIns="0" tIns="0" rIns="0" bIns="0" rtlCol="0" anchor="ctr">
            <a:spAutoFit/>
          </a:bodyPr>
          <a:lstStyle/>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cxnSp>
        <p:nvCxnSpPr>
          <p:cNvPr id="54" name="Straight Connector 53"/>
          <p:cNvCxnSpPr>
            <a:stCxn id="57" idx="2"/>
            <a:endCxn id="58" idx="0"/>
          </p:cNvCxnSpPr>
          <p:nvPr/>
        </p:nvCxnSpPr>
        <p:spPr>
          <a:xfrm>
            <a:off x="6895634" y="1828101"/>
            <a:ext cx="0" cy="1128616"/>
          </a:xfrm>
          <a:prstGeom prst="line">
            <a:avLst/>
          </a:prstGeom>
          <a:ln w="19050">
            <a:solidFill>
              <a:schemeClr val="accent5"/>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rot="16200000">
            <a:off x="6284599" y="2277267"/>
            <a:ext cx="869102" cy="246221"/>
          </a:xfrm>
          <a:prstGeom prst="rect">
            <a:avLst/>
          </a:prstGeom>
          <a:noFill/>
        </p:spPr>
        <p:txBody>
          <a:bodyPr wrap="square" lIns="0" tIns="0" rIns="0" bIns="0" rtlCol="0" anchor="ctr">
            <a:spAutoFit/>
          </a:bodyPr>
          <a:lstStyle/>
          <a:p>
            <a:pPr lvl="0" algn="ctr" defTabSz="914400">
              <a:spcBef>
                <a:spcPct val="20000"/>
              </a:spcBef>
              <a:defRPr/>
            </a:pPr>
            <a:r>
              <a:rPr lang="en-US" sz="1600" b="1" dirty="0" smtClean="0">
                <a:solidFill>
                  <a:schemeClr val="accent5"/>
                </a:solidFill>
              </a:rPr>
              <a:t>2018</a:t>
            </a:r>
            <a:endParaRPr lang="en-US" sz="1600" dirty="0">
              <a:solidFill>
                <a:schemeClr val="accent5"/>
              </a:solidFill>
            </a:endParaRPr>
          </a:p>
        </p:txBody>
      </p:sp>
      <p:sp>
        <p:nvSpPr>
          <p:cNvPr id="56" name="Rounded Rectangle 55"/>
          <p:cNvSpPr/>
          <p:nvPr/>
        </p:nvSpPr>
        <p:spPr>
          <a:xfrm>
            <a:off x="6733511" y="1567543"/>
            <a:ext cx="1752040" cy="307620"/>
          </a:xfrm>
          <a:prstGeom prst="roundRect">
            <a:avLst>
              <a:gd name="adj" fmla="val 13698"/>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1100" dirty="0">
              <a:solidFill>
                <a:schemeClr val="bg1"/>
              </a:solidFill>
            </a:endParaRPr>
          </a:p>
        </p:txBody>
      </p:sp>
      <p:sp>
        <p:nvSpPr>
          <p:cNvPr id="57" name="Rounded Rectangle 56"/>
          <p:cNvSpPr/>
          <p:nvPr/>
        </p:nvSpPr>
        <p:spPr>
          <a:xfrm>
            <a:off x="6788886" y="1614605"/>
            <a:ext cx="213496" cy="213496"/>
          </a:xfrm>
          <a:prstGeom prst="roundRect">
            <a:avLst/>
          </a:prstGeom>
          <a:solidFill>
            <a:schemeClr val="accent5"/>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58" name="Rounded Rectangle 57"/>
          <p:cNvSpPr/>
          <p:nvPr/>
        </p:nvSpPr>
        <p:spPr>
          <a:xfrm>
            <a:off x="6788886" y="2956717"/>
            <a:ext cx="213496" cy="213496"/>
          </a:xfrm>
          <a:prstGeom prst="roundRect">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59" name="TextBox 58"/>
          <p:cNvSpPr txBox="1"/>
          <p:nvPr/>
        </p:nvSpPr>
        <p:spPr>
          <a:xfrm>
            <a:off x="7080127" y="1948530"/>
            <a:ext cx="1405424" cy="984116"/>
          </a:xfrm>
          <a:prstGeom prst="rect">
            <a:avLst/>
          </a:prstGeom>
          <a:noFill/>
          <a:ln>
            <a:noFill/>
          </a:ln>
        </p:spPr>
        <p:txBody>
          <a:bodyPr wrap="square" lIns="0" tIns="0" rIns="0" bIns="0" rtlCol="0" anchor="ctr">
            <a:spAutoFit/>
          </a:bodyPr>
          <a:lstStyle/>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60" name="Rectangle 59"/>
          <p:cNvSpPr/>
          <p:nvPr/>
        </p:nvSpPr>
        <p:spPr>
          <a:xfrm>
            <a:off x="7080127" y="1619786"/>
            <a:ext cx="1341064" cy="203133"/>
          </a:xfrm>
          <a:prstGeom prst="rect">
            <a:avLst/>
          </a:prstGeom>
        </p:spPr>
        <p:txBody>
          <a:bodyPr wrap="square" lIns="0" tIns="0" rIns="0" bIns="0" anchor="ctr">
            <a:spAutoFit/>
          </a:bodyPr>
          <a:lstStyle/>
          <a:p>
            <a:pPr>
              <a:lnSpc>
                <a:spcPct val="120000"/>
              </a:lnSpc>
            </a:pPr>
            <a:r>
              <a:rPr lang="en-US" sz="1100" dirty="0">
                <a:solidFill>
                  <a:schemeClr val="bg1"/>
                </a:solidFill>
              </a:rPr>
              <a:t>YOUR TITLE HERE</a:t>
            </a:r>
          </a:p>
        </p:txBody>
      </p:sp>
    </p:spTree>
    <p:extLst>
      <p:ext uri="{BB962C8B-B14F-4D97-AF65-F5344CB8AC3E}">
        <p14:creationId xmlns:p14="http://schemas.microsoft.com/office/powerpoint/2010/main" val="3499718908"/>
      </p:ext>
    </p:extLst>
  </p:cSld>
  <p:clrMapOvr>
    <a:masterClrMapping/>
  </p:clrMapOvr>
  <p:transition spd="slow">
    <p:push dir="u"/>
  </p:transition>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smtClean="0"/>
              <a:t>Enter your subhead line here</a:t>
            </a:r>
            <a:endParaRPr lang="en-US" dirty="0"/>
          </a:p>
        </p:txBody>
      </p:sp>
      <p:sp>
        <p:nvSpPr>
          <p:cNvPr id="3" name="Title 2"/>
          <p:cNvSpPr>
            <a:spLocks noGrp="1"/>
          </p:cNvSpPr>
          <p:nvPr>
            <p:ph type="title"/>
          </p:nvPr>
        </p:nvSpPr>
        <p:spPr/>
        <p:txBody>
          <a:bodyPr/>
          <a:lstStyle/>
          <a:p>
            <a:r>
              <a:rPr lang="en-US" dirty="0"/>
              <a:t>Swot Infographic</a:t>
            </a:r>
          </a:p>
        </p:txBody>
      </p:sp>
      <p:sp>
        <p:nvSpPr>
          <p:cNvPr id="13" name="Freeform 6"/>
          <p:cNvSpPr>
            <a:spLocks/>
          </p:cNvSpPr>
          <p:nvPr/>
        </p:nvSpPr>
        <p:spPr bwMode="auto">
          <a:xfrm>
            <a:off x="3022402" y="1561758"/>
            <a:ext cx="1512689" cy="1579364"/>
          </a:xfrm>
          <a:custGeom>
            <a:avLst/>
            <a:gdLst>
              <a:gd name="T0" fmla="*/ 167 w 204"/>
              <a:gd name="T1" fmla="*/ 34 h 213"/>
              <a:gd name="T2" fmla="*/ 0 w 204"/>
              <a:gd name="T3" fmla="*/ 0 h 213"/>
              <a:gd name="T4" fmla="*/ 24 w 204"/>
              <a:gd name="T5" fmla="*/ 166 h 213"/>
              <a:gd name="T6" fmla="*/ 71 w 204"/>
              <a:gd name="T7" fmla="*/ 213 h 213"/>
              <a:gd name="T8" fmla="*/ 204 w 204"/>
              <a:gd name="T9" fmla="*/ 212 h 213"/>
              <a:gd name="T10" fmla="*/ 204 w 204"/>
              <a:gd name="T11" fmla="*/ 80 h 213"/>
              <a:gd name="T12" fmla="*/ 167 w 204"/>
              <a:gd name="T13" fmla="*/ 34 h 213"/>
            </a:gdLst>
            <a:ahLst/>
            <a:cxnLst>
              <a:cxn ang="0">
                <a:pos x="T0" y="T1"/>
              </a:cxn>
              <a:cxn ang="0">
                <a:pos x="T2" y="T3"/>
              </a:cxn>
              <a:cxn ang="0">
                <a:pos x="T4" y="T5"/>
              </a:cxn>
              <a:cxn ang="0">
                <a:pos x="T6" y="T7"/>
              </a:cxn>
              <a:cxn ang="0">
                <a:pos x="T8" y="T9"/>
              </a:cxn>
              <a:cxn ang="0">
                <a:pos x="T10" y="T11"/>
              </a:cxn>
              <a:cxn ang="0">
                <a:pos x="T12" y="T13"/>
              </a:cxn>
            </a:cxnLst>
            <a:rect l="0" t="0" r="r" b="b"/>
            <a:pathLst>
              <a:path w="204" h="213">
                <a:moveTo>
                  <a:pt x="167" y="34"/>
                </a:moveTo>
                <a:cubicBezTo>
                  <a:pt x="0" y="0"/>
                  <a:pt x="0" y="0"/>
                  <a:pt x="0" y="0"/>
                </a:cubicBezTo>
                <a:cubicBezTo>
                  <a:pt x="24" y="166"/>
                  <a:pt x="24" y="166"/>
                  <a:pt x="24" y="166"/>
                </a:cubicBezTo>
                <a:cubicBezTo>
                  <a:pt x="24" y="192"/>
                  <a:pt x="45" y="213"/>
                  <a:pt x="71" y="213"/>
                </a:cubicBezTo>
                <a:cubicBezTo>
                  <a:pt x="204" y="212"/>
                  <a:pt x="204" y="212"/>
                  <a:pt x="204" y="212"/>
                </a:cubicBezTo>
                <a:cubicBezTo>
                  <a:pt x="204" y="80"/>
                  <a:pt x="204" y="80"/>
                  <a:pt x="204" y="80"/>
                </a:cubicBezTo>
                <a:cubicBezTo>
                  <a:pt x="204" y="57"/>
                  <a:pt x="188" y="38"/>
                  <a:pt x="167" y="34"/>
                </a:cubicBezTo>
                <a:close/>
              </a:path>
            </a:pathLst>
          </a:custGeom>
          <a:solidFill>
            <a:schemeClr val="accent1"/>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14" name="Freeform 7"/>
          <p:cNvSpPr>
            <a:spLocks/>
          </p:cNvSpPr>
          <p:nvPr/>
        </p:nvSpPr>
        <p:spPr bwMode="auto">
          <a:xfrm>
            <a:off x="4608910" y="1561758"/>
            <a:ext cx="1512689" cy="1572221"/>
          </a:xfrm>
          <a:custGeom>
            <a:avLst/>
            <a:gdLst>
              <a:gd name="T0" fmla="*/ 37 w 204"/>
              <a:gd name="T1" fmla="*/ 34 h 212"/>
              <a:gd name="T2" fmla="*/ 204 w 204"/>
              <a:gd name="T3" fmla="*/ 0 h 212"/>
              <a:gd name="T4" fmla="*/ 180 w 204"/>
              <a:gd name="T5" fmla="*/ 166 h 212"/>
              <a:gd name="T6" fmla="*/ 133 w 204"/>
              <a:gd name="T7" fmla="*/ 212 h 212"/>
              <a:gd name="T8" fmla="*/ 0 w 204"/>
              <a:gd name="T9" fmla="*/ 212 h 212"/>
              <a:gd name="T10" fmla="*/ 0 w 204"/>
              <a:gd name="T11" fmla="*/ 79 h 212"/>
              <a:gd name="T12" fmla="*/ 37 w 204"/>
              <a:gd name="T13" fmla="*/ 34 h 212"/>
            </a:gdLst>
            <a:ahLst/>
            <a:cxnLst>
              <a:cxn ang="0">
                <a:pos x="T0" y="T1"/>
              </a:cxn>
              <a:cxn ang="0">
                <a:pos x="T2" y="T3"/>
              </a:cxn>
              <a:cxn ang="0">
                <a:pos x="T4" y="T5"/>
              </a:cxn>
              <a:cxn ang="0">
                <a:pos x="T6" y="T7"/>
              </a:cxn>
              <a:cxn ang="0">
                <a:pos x="T8" y="T9"/>
              </a:cxn>
              <a:cxn ang="0">
                <a:pos x="T10" y="T11"/>
              </a:cxn>
              <a:cxn ang="0">
                <a:pos x="T12" y="T13"/>
              </a:cxn>
            </a:cxnLst>
            <a:rect l="0" t="0" r="r" b="b"/>
            <a:pathLst>
              <a:path w="204" h="212">
                <a:moveTo>
                  <a:pt x="37" y="34"/>
                </a:moveTo>
                <a:cubicBezTo>
                  <a:pt x="204" y="0"/>
                  <a:pt x="204" y="0"/>
                  <a:pt x="204" y="0"/>
                </a:cubicBezTo>
                <a:cubicBezTo>
                  <a:pt x="180" y="166"/>
                  <a:pt x="180" y="166"/>
                  <a:pt x="180" y="166"/>
                </a:cubicBezTo>
                <a:cubicBezTo>
                  <a:pt x="180" y="191"/>
                  <a:pt x="159" y="212"/>
                  <a:pt x="133" y="212"/>
                </a:cubicBezTo>
                <a:cubicBezTo>
                  <a:pt x="0" y="212"/>
                  <a:pt x="0" y="212"/>
                  <a:pt x="0" y="212"/>
                </a:cubicBezTo>
                <a:cubicBezTo>
                  <a:pt x="0" y="79"/>
                  <a:pt x="0" y="79"/>
                  <a:pt x="0" y="79"/>
                </a:cubicBezTo>
                <a:cubicBezTo>
                  <a:pt x="0" y="57"/>
                  <a:pt x="16" y="38"/>
                  <a:pt x="37" y="34"/>
                </a:cubicBezTo>
                <a:close/>
              </a:path>
            </a:pathLst>
          </a:custGeom>
          <a:solidFill>
            <a:schemeClr val="accent2"/>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16" name="Freeform 8"/>
          <p:cNvSpPr>
            <a:spLocks/>
          </p:cNvSpPr>
          <p:nvPr/>
        </p:nvSpPr>
        <p:spPr bwMode="auto">
          <a:xfrm>
            <a:off x="4601766" y="3207797"/>
            <a:ext cx="1519833" cy="1579960"/>
          </a:xfrm>
          <a:custGeom>
            <a:avLst/>
            <a:gdLst>
              <a:gd name="T0" fmla="*/ 38 w 205"/>
              <a:gd name="T1" fmla="*/ 179 h 213"/>
              <a:gd name="T2" fmla="*/ 205 w 205"/>
              <a:gd name="T3" fmla="*/ 213 h 213"/>
              <a:gd name="T4" fmla="*/ 180 w 205"/>
              <a:gd name="T5" fmla="*/ 47 h 213"/>
              <a:gd name="T6" fmla="*/ 133 w 205"/>
              <a:gd name="T7" fmla="*/ 0 h 213"/>
              <a:gd name="T8" fmla="*/ 0 w 205"/>
              <a:gd name="T9" fmla="*/ 1 h 213"/>
              <a:gd name="T10" fmla="*/ 0 w 205"/>
              <a:gd name="T11" fmla="*/ 133 h 213"/>
              <a:gd name="T12" fmla="*/ 38 w 205"/>
              <a:gd name="T13" fmla="*/ 179 h 213"/>
            </a:gdLst>
            <a:ahLst/>
            <a:cxnLst>
              <a:cxn ang="0">
                <a:pos x="T0" y="T1"/>
              </a:cxn>
              <a:cxn ang="0">
                <a:pos x="T2" y="T3"/>
              </a:cxn>
              <a:cxn ang="0">
                <a:pos x="T4" y="T5"/>
              </a:cxn>
              <a:cxn ang="0">
                <a:pos x="T6" y="T7"/>
              </a:cxn>
              <a:cxn ang="0">
                <a:pos x="T8" y="T9"/>
              </a:cxn>
              <a:cxn ang="0">
                <a:pos x="T10" y="T11"/>
              </a:cxn>
              <a:cxn ang="0">
                <a:pos x="T12" y="T13"/>
              </a:cxn>
            </a:cxnLst>
            <a:rect l="0" t="0" r="r" b="b"/>
            <a:pathLst>
              <a:path w="205" h="213">
                <a:moveTo>
                  <a:pt x="38" y="179"/>
                </a:moveTo>
                <a:cubicBezTo>
                  <a:pt x="205" y="213"/>
                  <a:pt x="205" y="213"/>
                  <a:pt x="205" y="213"/>
                </a:cubicBezTo>
                <a:cubicBezTo>
                  <a:pt x="180" y="47"/>
                  <a:pt x="180" y="47"/>
                  <a:pt x="180" y="47"/>
                </a:cubicBezTo>
                <a:cubicBezTo>
                  <a:pt x="180" y="21"/>
                  <a:pt x="159" y="0"/>
                  <a:pt x="133" y="0"/>
                </a:cubicBezTo>
                <a:cubicBezTo>
                  <a:pt x="0" y="1"/>
                  <a:pt x="0" y="1"/>
                  <a:pt x="0" y="1"/>
                </a:cubicBezTo>
                <a:cubicBezTo>
                  <a:pt x="0" y="133"/>
                  <a:pt x="0" y="133"/>
                  <a:pt x="0" y="133"/>
                </a:cubicBezTo>
                <a:cubicBezTo>
                  <a:pt x="0" y="156"/>
                  <a:pt x="16" y="175"/>
                  <a:pt x="38" y="179"/>
                </a:cubicBezTo>
                <a:close/>
              </a:path>
            </a:pathLst>
          </a:custGeom>
          <a:solidFill>
            <a:schemeClr val="accent3"/>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17" name="Freeform 9"/>
          <p:cNvSpPr>
            <a:spLocks/>
          </p:cNvSpPr>
          <p:nvPr/>
        </p:nvSpPr>
        <p:spPr bwMode="auto">
          <a:xfrm>
            <a:off x="3022402" y="3215536"/>
            <a:ext cx="1512689" cy="1572221"/>
          </a:xfrm>
          <a:custGeom>
            <a:avLst/>
            <a:gdLst>
              <a:gd name="T0" fmla="*/ 167 w 204"/>
              <a:gd name="T1" fmla="*/ 178 h 212"/>
              <a:gd name="T2" fmla="*/ 0 w 204"/>
              <a:gd name="T3" fmla="*/ 212 h 212"/>
              <a:gd name="T4" fmla="*/ 24 w 204"/>
              <a:gd name="T5" fmla="*/ 47 h 212"/>
              <a:gd name="T6" fmla="*/ 71 w 204"/>
              <a:gd name="T7" fmla="*/ 0 h 212"/>
              <a:gd name="T8" fmla="*/ 204 w 204"/>
              <a:gd name="T9" fmla="*/ 0 h 212"/>
              <a:gd name="T10" fmla="*/ 204 w 204"/>
              <a:gd name="T11" fmla="*/ 133 h 212"/>
              <a:gd name="T12" fmla="*/ 167 w 204"/>
              <a:gd name="T13" fmla="*/ 178 h 212"/>
            </a:gdLst>
            <a:ahLst/>
            <a:cxnLst>
              <a:cxn ang="0">
                <a:pos x="T0" y="T1"/>
              </a:cxn>
              <a:cxn ang="0">
                <a:pos x="T2" y="T3"/>
              </a:cxn>
              <a:cxn ang="0">
                <a:pos x="T4" y="T5"/>
              </a:cxn>
              <a:cxn ang="0">
                <a:pos x="T6" y="T7"/>
              </a:cxn>
              <a:cxn ang="0">
                <a:pos x="T8" y="T9"/>
              </a:cxn>
              <a:cxn ang="0">
                <a:pos x="T10" y="T11"/>
              </a:cxn>
              <a:cxn ang="0">
                <a:pos x="T12" y="T13"/>
              </a:cxn>
            </a:cxnLst>
            <a:rect l="0" t="0" r="r" b="b"/>
            <a:pathLst>
              <a:path w="204" h="212">
                <a:moveTo>
                  <a:pt x="167" y="178"/>
                </a:moveTo>
                <a:cubicBezTo>
                  <a:pt x="0" y="212"/>
                  <a:pt x="0" y="212"/>
                  <a:pt x="0" y="212"/>
                </a:cubicBezTo>
                <a:cubicBezTo>
                  <a:pt x="24" y="47"/>
                  <a:pt x="24" y="47"/>
                  <a:pt x="24" y="47"/>
                </a:cubicBezTo>
                <a:cubicBezTo>
                  <a:pt x="24" y="21"/>
                  <a:pt x="45" y="0"/>
                  <a:pt x="71" y="0"/>
                </a:cubicBezTo>
                <a:cubicBezTo>
                  <a:pt x="204" y="0"/>
                  <a:pt x="204" y="0"/>
                  <a:pt x="204" y="0"/>
                </a:cubicBezTo>
                <a:cubicBezTo>
                  <a:pt x="204" y="133"/>
                  <a:pt x="204" y="133"/>
                  <a:pt x="204" y="133"/>
                </a:cubicBezTo>
                <a:cubicBezTo>
                  <a:pt x="204" y="155"/>
                  <a:pt x="188" y="174"/>
                  <a:pt x="167" y="178"/>
                </a:cubicBezTo>
                <a:close/>
              </a:path>
            </a:pathLst>
          </a:custGeom>
          <a:solidFill>
            <a:schemeClr val="accent4"/>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59" name="Rectangle 58"/>
          <p:cNvSpPr/>
          <p:nvPr/>
        </p:nvSpPr>
        <p:spPr>
          <a:xfrm>
            <a:off x="387461" y="2187940"/>
            <a:ext cx="2252942" cy="692497"/>
          </a:xfrm>
          <a:prstGeom prst="rect">
            <a:avLst/>
          </a:prstGeom>
        </p:spPr>
        <p:txBody>
          <a:bodyPr wrap="square" anchor="ctr">
            <a:spAutoFit/>
          </a:bodyPr>
          <a:lstStyle/>
          <a:p>
            <a:pPr algn="r">
              <a:spcBef>
                <a:spcPct val="20000"/>
              </a:spcBef>
              <a:defRPr/>
            </a:pPr>
            <a:r>
              <a:rPr lang="en-US" sz="1200" b="1" dirty="0">
                <a:solidFill>
                  <a:schemeClr val="tx1">
                    <a:lumMod val="75000"/>
                    <a:lumOff val="25000"/>
                  </a:schemeClr>
                </a:solidFill>
              </a:rPr>
              <a:t>STRENGTHS</a:t>
            </a:r>
            <a:endParaRPr lang="en-US" sz="1200" dirty="0">
              <a:solidFill>
                <a:schemeClr val="tx1">
                  <a:lumMod val="75000"/>
                  <a:lumOff val="25000"/>
                </a:schemeClr>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60" name="Rectangle 59"/>
          <p:cNvSpPr/>
          <p:nvPr/>
        </p:nvSpPr>
        <p:spPr>
          <a:xfrm>
            <a:off x="6503597" y="2187940"/>
            <a:ext cx="2252942" cy="692497"/>
          </a:xfrm>
          <a:prstGeom prst="rect">
            <a:avLst/>
          </a:prstGeom>
        </p:spPr>
        <p:txBody>
          <a:bodyPr wrap="square" anchor="ctr">
            <a:spAutoFit/>
          </a:bodyPr>
          <a:lstStyle/>
          <a:p>
            <a:r>
              <a:rPr lang="en-US" sz="1200" b="1" dirty="0">
                <a:solidFill>
                  <a:schemeClr val="tx1">
                    <a:lumMod val="75000"/>
                    <a:lumOff val="25000"/>
                  </a:schemeClr>
                </a:solidFill>
              </a:rPr>
              <a:t>WEAKNESSES</a:t>
            </a:r>
            <a:endParaRPr lang="en-US" sz="1200" dirty="0">
              <a:solidFill>
                <a:schemeClr val="tx1">
                  <a:lumMod val="75000"/>
                  <a:lumOff val="25000"/>
                </a:schemeClr>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61" name="Oval 60"/>
          <p:cNvSpPr/>
          <p:nvPr/>
        </p:nvSpPr>
        <p:spPr>
          <a:xfrm>
            <a:off x="1872919" y="1507534"/>
            <a:ext cx="645379" cy="645379"/>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smtClean="0">
                <a:solidFill>
                  <a:schemeClr val="bg1"/>
                </a:solidFill>
              </a:rPr>
              <a:t>S</a:t>
            </a:r>
            <a:endParaRPr lang="en-US" sz="2800" b="1" dirty="0">
              <a:solidFill>
                <a:schemeClr val="bg1"/>
              </a:solidFill>
            </a:endParaRPr>
          </a:p>
        </p:txBody>
      </p:sp>
      <p:sp>
        <p:nvSpPr>
          <p:cNvPr id="62" name="Oval 61"/>
          <p:cNvSpPr/>
          <p:nvPr/>
        </p:nvSpPr>
        <p:spPr>
          <a:xfrm>
            <a:off x="6566839" y="1507534"/>
            <a:ext cx="645379" cy="645379"/>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smtClean="0">
                <a:solidFill>
                  <a:schemeClr val="bg1"/>
                </a:solidFill>
              </a:rPr>
              <a:t>W</a:t>
            </a:r>
            <a:endParaRPr lang="en-US" sz="2800" b="1" dirty="0">
              <a:solidFill>
                <a:schemeClr val="bg1"/>
              </a:solidFill>
            </a:endParaRPr>
          </a:p>
        </p:txBody>
      </p:sp>
      <p:sp>
        <p:nvSpPr>
          <p:cNvPr id="63" name="Rectangle 62"/>
          <p:cNvSpPr/>
          <p:nvPr/>
        </p:nvSpPr>
        <p:spPr>
          <a:xfrm>
            <a:off x="387461" y="3976059"/>
            <a:ext cx="2252942" cy="692497"/>
          </a:xfrm>
          <a:prstGeom prst="rect">
            <a:avLst/>
          </a:prstGeom>
        </p:spPr>
        <p:txBody>
          <a:bodyPr wrap="square" anchor="ctr">
            <a:spAutoFit/>
          </a:bodyPr>
          <a:lstStyle/>
          <a:p>
            <a:pPr algn="r"/>
            <a:r>
              <a:rPr lang="en-US" sz="1200" b="1" dirty="0">
                <a:solidFill>
                  <a:schemeClr val="tx1">
                    <a:lumMod val="75000"/>
                    <a:lumOff val="25000"/>
                  </a:schemeClr>
                </a:solidFill>
              </a:rPr>
              <a:t>THREATS</a:t>
            </a:r>
            <a:endParaRPr lang="en-US" sz="1200" dirty="0">
              <a:solidFill>
                <a:schemeClr val="tx1">
                  <a:lumMod val="75000"/>
                  <a:lumOff val="25000"/>
                </a:schemeClr>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64" name="Oval 63"/>
          <p:cNvSpPr/>
          <p:nvPr/>
        </p:nvSpPr>
        <p:spPr>
          <a:xfrm>
            <a:off x="6566839" y="3295653"/>
            <a:ext cx="645379" cy="645379"/>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smtClean="0">
                <a:solidFill>
                  <a:schemeClr val="bg1"/>
                </a:solidFill>
              </a:rPr>
              <a:t>O</a:t>
            </a:r>
            <a:endParaRPr lang="en-US" sz="2800" b="1" dirty="0">
              <a:solidFill>
                <a:schemeClr val="bg1"/>
              </a:solidFill>
            </a:endParaRPr>
          </a:p>
        </p:txBody>
      </p:sp>
      <p:sp>
        <p:nvSpPr>
          <p:cNvPr id="65" name="Rectangle 64"/>
          <p:cNvSpPr/>
          <p:nvPr/>
        </p:nvSpPr>
        <p:spPr>
          <a:xfrm>
            <a:off x="6503597" y="3929892"/>
            <a:ext cx="2252942" cy="784830"/>
          </a:xfrm>
          <a:prstGeom prst="rect">
            <a:avLst/>
          </a:prstGeom>
        </p:spPr>
        <p:txBody>
          <a:bodyPr wrap="square" anchor="ctr">
            <a:spAutoFit/>
          </a:bodyPr>
          <a:lstStyle/>
          <a:p>
            <a:pPr>
              <a:lnSpc>
                <a:spcPct val="150000"/>
              </a:lnSpc>
            </a:pPr>
            <a:r>
              <a:rPr lang="en-US" sz="1200" b="1" dirty="0">
                <a:solidFill>
                  <a:schemeClr val="tx1">
                    <a:lumMod val="75000"/>
                    <a:lumOff val="25000"/>
                  </a:schemeClr>
                </a:solidFill>
              </a:rPr>
              <a:t>OPPORTUNITIES </a:t>
            </a:r>
            <a:endParaRPr lang="en-US" sz="1200" b="1" dirty="0" smtClean="0">
              <a:solidFill>
                <a:schemeClr val="tx1">
                  <a:lumMod val="75000"/>
                  <a:lumOff val="25000"/>
                </a:schemeClr>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66" name="Oval 65"/>
          <p:cNvSpPr/>
          <p:nvPr/>
        </p:nvSpPr>
        <p:spPr>
          <a:xfrm>
            <a:off x="1872919" y="3295653"/>
            <a:ext cx="645379" cy="645379"/>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smtClean="0">
                <a:solidFill>
                  <a:schemeClr val="bg1"/>
                </a:solidFill>
              </a:rPr>
              <a:t>T</a:t>
            </a:r>
            <a:endParaRPr lang="en-US" sz="2800" b="1" dirty="0">
              <a:solidFill>
                <a:schemeClr val="bg1"/>
              </a:solidFill>
            </a:endParaRPr>
          </a:p>
        </p:txBody>
      </p:sp>
      <p:grpSp>
        <p:nvGrpSpPr>
          <p:cNvPr id="33" name="Group 32"/>
          <p:cNvGrpSpPr/>
          <p:nvPr/>
        </p:nvGrpSpPr>
        <p:grpSpPr>
          <a:xfrm>
            <a:off x="3685456" y="2017684"/>
            <a:ext cx="369994" cy="397964"/>
            <a:chOff x="6061075" y="3108325"/>
            <a:chExt cx="461963" cy="496888"/>
          </a:xfrm>
          <a:solidFill>
            <a:schemeClr val="bg1"/>
          </a:solidFill>
        </p:grpSpPr>
        <p:sp>
          <p:nvSpPr>
            <p:cNvPr id="34" name="Freeform 329"/>
            <p:cNvSpPr>
              <a:spLocks noEditPoints="1"/>
            </p:cNvSpPr>
            <p:nvPr/>
          </p:nvSpPr>
          <p:spPr bwMode="auto">
            <a:xfrm>
              <a:off x="6061075" y="3332163"/>
              <a:ext cx="187325" cy="188913"/>
            </a:xfrm>
            <a:custGeom>
              <a:avLst/>
              <a:gdLst>
                <a:gd name="T0" fmla="*/ 580 w 1301"/>
                <a:gd name="T1" fmla="*/ 467 h 1310"/>
                <a:gd name="T2" fmla="*/ 498 w 1301"/>
                <a:gd name="T3" fmla="*/ 525 h 1310"/>
                <a:gd name="T4" fmla="*/ 454 w 1301"/>
                <a:gd name="T5" fmla="*/ 619 h 1310"/>
                <a:gd name="T6" fmla="*/ 462 w 1301"/>
                <a:gd name="T7" fmla="*/ 725 h 1310"/>
                <a:gd name="T8" fmla="*/ 522 w 1301"/>
                <a:gd name="T9" fmla="*/ 809 h 1310"/>
                <a:gd name="T10" fmla="*/ 614 w 1301"/>
                <a:gd name="T11" fmla="*/ 853 h 1310"/>
                <a:gd name="T12" fmla="*/ 721 w 1301"/>
                <a:gd name="T13" fmla="*/ 844 h 1310"/>
                <a:gd name="T14" fmla="*/ 804 w 1301"/>
                <a:gd name="T15" fmla="*/ 785 h 1310"/>
                <a:gd name="T16" fmla="*/ 848 w 1301"/>
                <a:gd name="T17" fmla="*/ 691 h 1310"/>
                <a:gd name="T18" fmla="*/ 839 w 1301"/>
                <a:gd name="T19" fmla="*/ 585 h 1310"/>
                <a:gd name="T20" fmla="*/ 779 w 1301"/>
                <a:gd name="T21" fmla="*/ 501 h 1310"/>
                <a:gd name="T22" fmla="*/ 686 w 1301"/>
                <a:gd name="T23" fmla="*/ 457 h 1310"/>
                <a:gd name="T24" fmla="*/ 801 w 1301"/>
                <a:gd name="T25" fmla="*/ 0 h 1310"/>
                <a:gd name="T26" fmla="*/ 848 w 1301"/>
                <a:gd name="T27" fmla="*/ 20 h 1310"/>
                <a:gd name="T28" fmla="*/ 868 w 1301"/>
                <a:gd name="T29" fmla="*/ 67 h 1310"/>
                <a:gd name="T30" fmla="*/ 878 w 1301"/>
                <a:gd name="T31" fmla="*/ 195 h 1310"/>
                <a:gd name="T32" fmla="*/ 919 w 1301"/>
                <a:gd name="T33" fmla="*/ 225 h 1310"/>
                <a:gd name="T34" fmla="*/ 969 w 1301"/>
                <a:gd name="T35" fmla="*/ 218 h 1310"/>
                <a:gd name="T36" fmla="*/ 1083 w 1301"/>
                <a:gd name="T37" fmla="*/ 163 h 1310"/>
                <a:gd name="T38" fmla="*/ 1130 w 1301"/>
                <a:gd name="T39" fmla="*/ 182 h 1310"/>
                <a:gd name="T40" fmla="*/ 1299 w 1301"/>
                <a:gd name="T41" fmla="*/ 475 h 1310"/>
                <a:gd name="T42" fmla="*/ 1291 w 1301"/>
                <a:gd name="T43" fmla="*/ 525 h 1310"/>
                <a:gd name="T44" fmla="*/ 1187 w 1301"/>
                <a:gd name="T45" fmla="*/ 597 h 1310"/>
                <a:gd name="T46" fmla="*/ 1156 w 1301"/>
                <a:gd name="T47" fmla="*/ 638 h 1310"/>
                <a:gd name="T48" fmla="*/ 1162 w 1301"/>
                <a:gd name="T49" fmla="*/ 688 h 1310"/>
                <a:gd name="T50" fmla="*/ 1266 w 1301"/>
                <a:gd name="T51" fmla="*/ 760 h 1310"/>
                <a:gd name="T52" fmla="*/ 1298 w 1301"/>
                <a:gd name="T53" fmla="*/ 801 h 1310"/>
                <a:gd name="T54" fmla="*/ 1291 w 1301"/>
                <a:gd name="T55" fmla="*/ 852 h 1310"/>
                <a:gd name="T56" fmla="*/ 1116 w 1301"/>
                <a:gd name="T57" fmla="*/ 1139 h 1310"/>
                <a:gd name="T58" fmla="*/ 1065 w 1301"/>
                <a:gd name="T59" fmla="*/ 1145 h 1310"/>
                <a:gd name="T60" fmla="*/ 952 w 1301"/>
                <a:gd name="T61" fmla="*/ 1085 h 1310"/>
                <a:gd name="T62" fmla="*/ 902 w 1301"/>
                <a:gd name="T63" fmla="*/ 1092 h 1310"/>
                <a:gd name="T64" fmla="*/ 871 w 1301"/>
                <a:gd name="T65" fmla="*/ 1133 h 1310"/>
                <a:gd name="T66" fmla="*/ 866 w 1301"/>
                <a:gd name="T67" fmla="*/ 1261 h 1310"/>
                <a:gd name="T68" fmla="*/ 835 w 1301"/>
                <a:gd name="T69" fmla="*/ 1301 h 1310"/>
                <a:gd name="T70" fmla="*/ 501 w 1301"/>
                <a:gd name="T71" fmla="*/ 1310 h 1310"/>
                <a:gd name="T72" fmla="*/ 453 w 1301"/>
                <a:gd name="T73" fmla="*/ 1291 h 1310"/>
                <a:gd name="T74" fmla="*/ 433 w 1301"/>
                <a:gd name="T75" fmla="*/ 1242 h 1310"/>
                <a:gd name="T76" fmla="*/ 422 w 1301"/>
                <a:gd name="T77" fmla="*/ 1116 h 1310"/>
                <a:gd name="T78" fmla="*/ 382 w 1301"/>
                <a:gd name="T79" fmla="*/ 1085 h 1310"/>
                <a:gd name="T80" fmla="*/ 332 w 1301"/>
                <a:gd name="T81" fmla="*/ 1093 h 1310"/>
                <a:gd name="T82" fmla="*/ 218 w 1301"/>
                <a:gd name="T83" fmla="*/ 1147 h 1310"/>
                <a:gd name="T84" fmla="*/ 171 w 1301"/>
                <a:gd name="T85" fmla="*/ 1128 h 1310"/>
                <a:gd name="T86" fmla="*/ 3 w 1301"/>
                <a:gd name="T87" fmla="*/ 835 h 1310"/>
                <a:gd name="T88" fmla="*/ 9 w 1301"/>
                <a:gd name="T89" fmla="*/ 785 h 1310"/>
                <a:gd name="T90" fmla="*/ 114 w 1301"/>
                <a:gd name="T91" fmla="*/ 714 h 1310"/>
                <a:gd name="T92" fmla="*/ 145 w 1301"/>
                <a:gd name="T93" fmla="*/ 672 h 1310"/>
                <a:gd name="T94" fmla="*/ 139 w 1301"/>
                <a:gd name="T95" fmla="*/ 622 h 1310"/>
                <a:gd name="T96" fmla="*/ 34 w 1301"/>
                <a:gd name="T97" fmla="*/ 551 h 1310"/>
                <a:gd name="T98" fmla="*/ 3 w 1301"/>
                <a:gd name="T99" fmla="*/ 510 h 1310"/>
                <a:gd name="T100" fmla="*/ 9 w 1301"/>
                <a:gd name="T101" fmla="*/ 457 h 1310"/>
                <a:gd name="T102" fmla="*/ 185 w 1301"/>
                <a:gd name="T103" fmla="*/ 172 h 1310"/>
                <a:gd name="T104" fmla="*/ 236 w 1301"/>
                <a:gd name="T105" fmla="*/ 165 h 1310"/>
                <a:gd name="T106" fmla="*/ 348 w 1301"/>
                <a:gd name="T107" fmla="*/ 225 h 1310"/>
                <a:gd name="T108" fmla="*/ 398 w 1301"/>
                <a:gd name="T109" fmla="*/ 219 h 1310"/>
                <a:gd name="T110" fmla="*/ 430 w 1301"/>
                <a:gd name="T111" fmla="*/ 178 h 1310"/>
                <a:gd name="T112" fmla="*/ 435 w 1301"/>
                <a:gd name="T113" fmla="*/ 49 h 1310"/>
                <a:gd name="T114" fmla="*/ 466 w 1301"/>
                <a:gd name="T115" fmla="*/ 8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01" h="1310">
                  <a:moveTo>
                    <a:pt x="651" y="454"/>
                  </a:moveTo>
                  <a:lnTo>
                    <a:pt x="614" y="457"/>
                  </a:lnTo>
                  <a:lnTo>
                    <a:pt x="580" y="467"/>
                  </a:lnTo>
                  <a:lnTo>
                    <a:pt x="550" y="481"/>
                  </a:lnTo>
                  <a:lnTo>
                    <a:pt x="522" y="501"/>
                  </a:lnTo>
                  <a:lnTo>
                    <a:pt x="498" y="525"/>
                  </a:lnTo>
                  <a:lnTo>
                    <a:pt x="478" y="554"/>
                  </a:lnTo>
                  <a:lnTo>
                    <a:pt x="462" y="585"/>
                  </a:lnTo>
                  <a:lnTo>
                    <a:pt x="454" y="619"/>
                  </a:lnTo>
                  <a:lnTo>
                    <a:pt x="450" y="655"/>
                  </a:lnTo>
                  <a:lnTo>
                    <a:pt x="454" y="691"/>
                  </a:lnTo>
                  <a:lnTo>
                    <a:pt x="462" y="725"/>
                  </a:lnTo>
                  <a:lnTo>
                    <a:pt x="478" y="757"/>
                  </a:lnTo>
                  <a:lnTo>
                    <a:pt x="498" y="785"/>
                  </a:lnTo>
                  <a:lnTo>
                    <a:pt x="522" y="809"/>
                  </a:lnTo>
                  <a:lnTo>
                    <a:pt x="550" y="829"/>
                  </a:lnTo>
                  <a:lnTo>
                    <a:pt x="580" y="844"/>
                  </a:lnTo>
                  <a:lnTo>
                    <a:pt x="614" y="853"/>
                  </a:lnTo>
                  <a:lnTo>
                    <a:pt x="651" y="856"/>
                  </a:lnTo>
                  <a:lnTo>
                    <a:pt x="686" y="853"/>
                  </a:lnTo>
                  <a:lnTo>
                    <a:pt x="721" y="844"/>
                  </a:lnTo>
                  <a:lnTo>
                    <a:pt x="752" y="829"/>
                  </a:lnTo>
                  <a:lnTo>
                    <a:pt x="779" y="809"/>
                  </a:lnTo>
                  <a:lnTo>
                    <a:pt x="804" y="785"/>
                  </a:lnTo>
                  <a:lnTo>
                    <a:pt x="823" y="757"/>
                  </a:lnTo>
                  <a:lnTo>
                    <a:pt x="839" y="725"/>
                  </a:lnTo>
                  <a:lnTo>
                    <a:pt x="848" y="691"/>
                  </a:lnTo>
                  <a:lnTo>
                    <a:pt x="851" y="655"/>
                  </a:lnTo>
                  <a:lnTo>
                    <a:pt x="848" y="619"/>
                  </a:lnTo>
                  <a:lnTo>
                    <a:pt x="839" y="585"/>
                  </a:lnTo>
                  <a:lnTo>
                    <a:pt x="823" y="554"/>
                  </a:lnTo>
                  <a:lnTo>
                    <a:pt x="804" y="525"/>
                  </a:lnTo>
                  <a:lnTo>
                    <a:pt x="779" y="501"/>
                  </a:lnTo>
                  <a:lnTo>
                    <a:pt x="752" y="481"/>
                  </a:lnTo>
                  <a:lnTo>
                    <a:pt x="721" y="467"/>
                  </a:lnTo>
                  <a:lnTo>
                    <a:pt x="686" y="457"/>
                  </a:lnTo>
                  <a:lnTo>
                    <a:pt x="651" y="454"/>
                  </a:lnTo>
                  <a:close/>
                  <a:moveTo>
                    <a:pt x="501" y="0"/>
                  </a:moveTo>
                  <a:lnTo>
                    <a:pt x="801" y="0"/>
                  </a:lnTo>
                  <a:lnTo>
                    <a:pt x="819" y="2"/>
                  </a:lnTo>
                  <a:lnTo>
                    <a:pt x="835" y="8"/>
                  </a:lnTo>
                  <a:lnTo>
                    <a:pt x="848" y="20"/>
                  </a:lnTo>
                  <a:lnTo>
                    <a:pt x="859" y="34"/>
                  </a:lnTo>
                  <a:lnTo>
                    <a:pt x="866" y="49"/>
                  </a:lnTo>
                  <a:lnTo>
                    <a:pt x="868" y="67"/>
                  </a:lnTo>
                  <a:lnTo>
                    <a:pt x="868" y="159"/>
                  </a:lnTo>
                  <a:lnTo>
                    <a:pt x="871" y="178"/>
                  </a:lnTo>
                  <a:lnTo>
                    <a:pt x="878" y="195"/>
                  </a:lnTo>
                  <a:lnTo>
                    <a:pt x="889" y="208"/>
                  </a:lnTo>
                  <a:lnTo>
                    <a:pt x="902" y="219"/>
                  </a:lnTo>
                  <a:lnTo>
                    <a:pt x="919" y="225"/>
                  </a:lnTo>
                  <a:lnTo>
                    <a:pt x="936" y="227"/>
                  </a:lnTo>
                  <a:lnTo>
                    <a:pt x="952" y="225"/>
                  </a:lnTo>
                  <a:lnTo>
                    <a:pt x="969" y="218"/>
                  </a:lnTo>
                  <a:lnTo>
                    <a:pt x="1048" y="172"/>
                  </a:lnTo>
                  <a:lnTo>
                    <a:pt x="1065" y="165"/>
                  </a:lnTo>
                  <a:lnTo>
                    <a:pt x="1083" y="163"/>
                  </a:lnTo>
                  <a:lnTo>
                    <a:pt x="1099" y="165"/>
                  </a:lnTo>
                  <a:lnTo>
                    <a:pt x="1116" y="172"/>
                  </a:lnTo>
                  <a:lnTo>
                    <a:pt x="1130" y="182"/>
                  </a:lnTo>
                  <a:lnTo>
                    <a:pt x="1141" y="197"/>
                  </a:lnTo>
                  <a:lnTo>
                    <a:pt x="1291" y="457"/>
                  </a:lnTo>
                  <a:lnTo>
                    <a:pt x="1299" y="475"/>
                  </a:lnTo>
                  <a:lnTo>
                    <a:pt x="1301" y="492"/>
                  </a:lnTo>
                  <a:lnTo>
                    <a:pt x="1298" y="510"/>
                  </a:lnTo>
                  <a:lnTo>
                    <a:pt x="1291" y="525"/>
                  </a:lnTo>
                  <a:lnTo>
                    <a:pt x="1281" y="539"/>
                  </a:lnTo>
                  <a:lnTo>
                    <a:pt x="1266" y="551"/>
                  </a:lnTo>
                  <a:lnTo>
                    <a:pt x="1187" y="597"/>
                  </a:lnTo>
                  <a:lnTo>
                    <a:pt x="1173" y="608"/>
                  </a:lnTo>
                  <a:lnTo>
                    <a:pt x="1162" y="622"/>
                  </a:lnTo>
                  <a:lnTo>
                    <a:pt x="1156" y="638"/>
                  </a:lnTo>
                  <a:lnTo>
                    <a:pt x="1154" y="655"/>
                  </a:lnTo>
                  <a:lnTo>
                    <a:pt x="1156" y="672"/>
                  </a:lnTo>
                  <a:lnTo>
                    <a:pt x="1162" y="688"/>
                  </a:lnTo>
                  <a:lnTo>
                    <a:pt x="1173" y="702"/>
                  </a:lnTo>
                  <a:lnTo>
                    <a:pt x="1187" y="714"/>
                  </a:lnTo>
                  <a:lnTo>
                    <a:pt x="1266" y="760"/>
                  </a:lnTo>
                  <a:lnTo>
                    <a:pt x="1281" y="771"/>
                  </a:lnTo>
                  <a:lnTo>
                    <a:pt x="1291" y="785"/>
                  </a:lnTo>
                  <a:lnTo>
                    <a:pt x="1298" y="801"/>
                  </a:lnTo>
                  <a:lnTo>
                    <a:pt x="1301" y="819"/>
                  </a:lnTo>
                  <a:lnTo>
                    <a:pt x="1299" y="835"/>
                  </a:lnTo>
                  <a:lnTo>
                    <a:pt x="1291" y="852"/>
                  </a:lnTo>
                  <a:lnTo>
                    <a:pt x="1141" y="1114"/>
                  </a:lnTo>
                  <a:lnTo>
                    <a:pt x="1130" y="1128"/>
                  </a:lnTo>
                  <a:lnTo>
                    <a:pt x="1116" y="1139"/>
                  </a:lnTo>
                  <a:lnTo>
                    <a:pt x="1099" y="1145"/>
                  </a:lnTo>
                  <a:lnTo>
                    <a:pt x="1083" y="1147"/>
                  </a:lnTo>
                  <a:lnTo>
                    <a:pt x="1065" y="1145"/>
                  </a:lnTo>
                  <a:lnTo>
                    <a:pt x="1048" y="1139"/>
                  </a:lnTo>
                  <a:lnTo>
                    <a:pt x="969" y="1093"/>
                  </a:lnTo>
                  <a:lnTo>
                    <a:pt x="952" y="1085"/>
                  </a:lnTo>
                  <a:lnTo>
                    <a:pt x="936" y="1083"/>
                  </a:lnTo>
                  <a:lnTo>
                    <a:pt x="919" y="1085"/>
                  </a:lnTo>
                  <a:lnTo>
                    <a:pt x="902" y="1092"/>
                  </a:lnTo>
                  <a:lnTo>
                    <a:pt x="889" y="1102"/>
                  </a:lnTo>
                  <a:lnTo>
                    <a:pt x="878" y="1116"/>
                  </a:lnTo>
                  <a:lnTo>
                    <a:pt x="871" y="1133"/>
                  </a:lnTo>
                  <a:lnTo>
                    <a:pt x="868" y="1151"/>
                  </a:lnTo>
                  <a:lnTo>
                    <a:pt x="868" y="1242"/>
                  </a:lnTo>
                  <a:lnTo>
                    <a:pt x="866" y="1261"/>
                  </a:lnTo>
                  <a:lnTo>
                    <a:pt x="859" y="1277"/>
                  </a:lnTo>
                  <a:lnTo>
                    <a:pt x="848" y="1291"/>
                  </a:lnTo>
                  <a:lnTo>
                    <a:pt x="835" y="1301"/>
                  </a:lnTo>
                  <a:lnTo>
                    <a:pt x="819" y="1308"/>
                  </a:lnTo>
                  <a:lnTo>
                    <a:pt x="801" y="1310"/>
                  </a:lnTo>
                  <a:lnTo>
                    <a:pt x="501" y="1310"/>
                  </a:lnTo>
                  <a:lnTo>
                    <a:pt x="482" y="1308"/>
                  </a:lnTo>
                  <a:lnTo>
                    <a:pt x="466" y="1301"/>
                  </a:lnTo>
                  <a:lnTo>
                    <a:pt x="453" y="1291"/>
                  </a:lnTo>
                  <a:lnTo>
                    <a:pt x="442" y="1277"/>
                  </a:lnTo>
                  <a:lnTo>
                    <a:pt x="435" y="1261"/>
                  </a:lnTo>
                  <a:lnTo>
                    <a:pt x="433" y="1242"/>
                  </a:lnTo>
                  <a:lnTo>
                    <a:pt x="433" y="1151"/>
                  </a:lnTo>
                  <a:lnTo>
                    <a:pt x="430" y="1133"/>
                  </a:lnTo>
                  <a:lnTo>
                    <a:pt x="422" y="1116"/>
                  </a:lnTo>
                  <a:lnTo>
                    <a:pt x="412" y="1102"/>
                  </a:lnTo>
                  <a:lnTo>
                    <a:pt x="398" y="1092"/>
                  </a:lnTo>
                  <a:lnTo>
                    <a:pt x="382" y="1085"/>
                  </a:lnTo>
                  <a:lnTo>
                    <a:pt x="365" y="1083"/>
                  </a:lnTo>
                  <a:lnTo>
                    <a:pt x="348" y="1085"/>
                  </a:lnTo>
                  <a:lnTo>
                    <a:pt x="332" y="1093"/>
                  </a:lnTo>
                  <a:lnTo>
                    <a:pt x="252" y="1139"/>
                  </a:lnTo>
                  <a:lnTo>
                    <a:pt x="236" y="1145"/>
                  </a:lnTo>
                  <a:lnTo>
                    <a:pt x="218" y="1147"/>
                  </a:lnTo>
                  <a:lnTo>
                    <a:pt x="201" y="1145"/>
                  </a:lnTo>
                  <a:lnTo>
                    <a:pt x="185" y="1139"/>
                  </a:lnTo>
                  <a:lnTo>
                    <a:pt x="171" y="1128"/>
                  </a:lnTo>
                  <a:lnTo>
                    <a:pt x="160" y="1114"/>
                  </a:lnTo>
                  <a:lnTo>
                    <a:pt x="9" y="852"/>
                  </a:lnTo>
                  <a:lnTo>
                    <a:pt x="3" y="835"/>
                  </a:lnTo>
                  <a:lnTo>
                    <a:pt x="0" y="819"/>
                  </a:lnTo>
                  <a:lnTo>
                    <a:pt x="3" y="801"/>
                  </a:lnTo>
                  <a:lnTo>
                    <a:pt x="9" y="785"/>
                  </a:lnTo>
                  <a:lnTo>
                    <a:pt x="20" y="771"/>
                  </a:lnTo>
                  <a:lnTo>
                    <a:pt x="34" y="760"/>
                  </a:lnTo>
                  <a:lnTo>
                    <a:pt x="114" y="714"/>
                  </a:lnTo>
                  <a:lnTo>
                    <a:pt x="128" y="702"/>
                  </a:lnTo>
                  <a:lnTo>
                    <a:pt x="139" y="688"/>
                  </a:lnTo>
                  <a:lnTo>
                    <a:pt x="145" y="672"/>
                  </a:lnTo>
                  <a:lnTo>
                    <a:pt x="147" y="655"/>
                  </a:lnTo>
                  <a:lnTo>
                    <a:pt x="145" y="638"/>
                  </a:lnTo>
                  <a:lnTo>
                    <a:pt x="139" y="622"/>
                  </a:lnTo>
                  <a:lnTo>
                    <a:pt x="128" y="608"/>
                  </a:lnTo>
                  <a:lnTo>
                    <a:pt x="114" y="597"/>
                  </a:lnTo>
                  <a:lnTo>
                    <a:pt x="34" y="551"/>
                  </a:lnTo>
                  <a:lnTo>
                    <a:pt x="20" y="539"/>
                  </a:lnTo>
                  <a:lnTo>
                    <a:pt x="9" y="525"/>
                  </a:lnTo>
                  <a:lnTo>
                    <a:pt x="3" y="510"/>
                  </a:lnTo>
                  <a:lnTo>
                    <a:pt x="0" y="492"/>
                  </a:lnTo>
                  <a:lnTo>
                    <a:pt x="3" y="475"/>
                  </a:lnTo>
                  <a:lnTo>
                    <a:pt x="9" y="457"/>
                  </a:lnTo>
                  <a:lnTo>
                    <a:pt x="160" y="197"/>
                  </a:lnTo>
                  <a:lnTo>
                    <a:pt x="171" y="182"/>
                  </a:lnTo>
                  <a:lnTo>
                    <a:pt x="185" y="172"/>
                  </a:lnTo>
                  <a:lnTo>
                    <a:pt x="201" y="165"/>
                  </a:lnTo>
                  <a:lnTo>
                    <a:pt x="218" y="163"/>
                  </a:lnTo>
                  <a:lnTo>
                    <a:pt x="236" y="165"/>
                  </a:lnTo>
                  <a:lnTo>
                    <a:pt x="252" y="172"/>
                  </a:lnTo>
                  <a:lnTo>
                    <a:pt x="332" y="218"/>
                  </a:lnTo>
                  <a:lnTo>
                    <a:pt x="348" y="225"/>
                  </a:lnTo>
                  <a:lnTo>
                    <a:pt x="365" y="227"/>
                  </a:lnTo>
                  <a:lnTo>
                    <a:pt x="382" y="225"/>
                  </a:lnTo>
                  <a:lnTo>
                    <a:pt x="398" y="219"/>
                  </a:lnTo>
                  <a:lnTo>
                    <a:pt x="412" y="208"/>
                  </a:lnTo>
                  <a:lnTo>
                    <a:pt x="422" y="195"/>
                  </a:lnTo>
                  <a:lnTo>
                    <a:pt x="430" y="178"/>
                  </a:lnTo>
                  <a:lnTo>
                    <a:pt x="433" y="159"/>
                  </a:lnTo>
                  <a:lnTo>
                    <a:pt x="433" y="67"/>
                  </a:lnTo>
                  <a:lnTo>
                    <a:pt x="435" y="49"/>
                  </a:lnTo>
                  <a:lnTo>
                    <a:pt x="442" y="34"/>
                  </a:lnTo>
                  <a:lnTo>
                    <a:pt x="453" y="20"/>
                  </a:lnTo>
                  <a:lnTo>
                    <a:pt x="466" y="8"/>
                  </a:lnTo>
                  <a:lnTo>
                    <a:pt x="482" y="2"/>
                  </a:lnTo>
                  <a:lnTo>
                    <a:pt x="5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30"/>
            <p:cNvSpPr>
              <a:spLocks/>
            </p:cNvSpPr>
            <p:nvPr/>
          </p:nvSpPr>
          <p:spPr bwMode="auto">
            <a:xfrm>
              <a:off x="6062663" y="3144838"/>
              <a:ext cx="212725" cy="207963"/>
            </a:xfrm>
            <a:custGeom>
              <a:avLst/>
              <a:gdLst>
                <a:gd name="T0" fmla="*/ 1066 w 1471"/>
                <a:gd name="T1" fmla="*/ 0 h 1441"/>
                <a:gd name="T2" fmla="*/ 1104 w 1471"/>
                <a:gd name="T3" fmla="*/ 14 h 1441"/>
                <a:gd name="T4" fmla="*/ 1444 w 1471"/>
                <a:gd name="T5" fmla="*/ 351 h 1441"/>
                <a:gd name="T6" fmla="*/ 1464 w 1471"/>
                <a:gd name="T7" fmla="*/ 381 h 1441"/>
                <a:gd name="T8" fmla="*/ 1471 w 1471"/>
                <a:gd name="T9" fmla="*/ 417 h 1441"/>
                <a:gd name="T10" fmla="*/ 1464 w 1471"/>
                <a:gd name="T11" fmla="*/ 452 h 1441"/>
                <a:gd name="T12" fmla="*/ 1444 w 1471"/>
                <a:gd name="T13" fmla="*/ 483 h 1441"/>
                <a:gd name="T14" fmla="*/ 1106 w 1471"/>
                <a:gd name="T15" fmla="*/ 819 h 1441"/>
                <a:gd name="T16" fmla="*/ 1073 w 1471"/>
                <a:gd name="T17" fmla="*/ 832 h 1441"/>
                <a:gd name="T18" fmla="*/ 1037 w 1471"/>
                <a:gd name="T19" fmla="*/ 832 h 1441"/>
                <a:gd name="T20" fmla="*/ 1004 w 1471"/>
                <a:gd name="T21" fmla="*/ 819 h 1441"/>
                <a:gd name="T22" fmla="*/ 977 w 1471"/>
                <a:gd name="T23" fmla="*/ 789 h 1441"/>
                <a:gd name="T24" fmla="*/ 963 w 1471"/>
                <a:gd name="T25" fmla="*/ 751 h 1441"/>
                <a:gd name="T26" fmla="*/ 968 w 1471"/>
                <a:gd name="T27" fmla="*/ 711 h 1441"/>
                <a:gd name="T28" fmla="*/ 990 w 1471"/>
                <a:gd name="T29" fmla="*/ 675 h 1441"/>
                <a:gd name="T30" fmla="*/ 1072 w 1471"/>
                <a:gd name="T31" fmla="*/ 520 h 1441"/>
                <a:gd name="T32" fmla="*/ 918 w 1471"/>
                <a:gd name="T33" fmla="*/ 555 h 1441"/>
                <a:gd name="T34" fmla="*/ 773 w 1471"/>
                <a:gd name="T35" fmla="*/ 610 h 1441"/>
                <a:gd name="T36" fmla="*/ 639 w 1471"/>
                <a:gd name="T37" fmla="*/ 687 h 1441"/>
                <a:gd name="T38" fmla="*/ 519 w 1471"/>
                <a:gd name="T39" fmla="*/ 782 h 1441"/>
                <a:gd name="T40" fmla="*/ 414 w 1471"/>
                <a:gd name="T41" fmla="*/ 893 h 1441"/>
                <a:gd name="T42" fmla="*/ 326 w 1471"/>
                <a:gd name="T43" fmla="*/ 1020 h 1441"/>
                <a:gd name="T44" fmla="*/ 257 w 1471"/>
                <a:gd name="T45" fmla="*/ 1158 h 1441"/>
                <a:gd name="T46" fmla="*/ 209 w 1471"/>
                <a:gd name="T47" fmla="*/ 1306 h 1441"/>
                <a:gd name="T48" fmla="*/ 171 w 1471"/>
                <a:gd name="T49" fmla="*/ 1310 h 1441"/>
                <a:gd name="T50" fmla="*/ 108 w 1471"/>
                <a:gd name="T51" fmla="*/ 1328 h 1441"/>
                <a:gd name="T52" fmla="*/ 55 w 1471"/>
                <a:gd name="T53" fmla="*/ 1365 h 1441"/>
                <a:gd name="T54" fmla="*/ 13 w 1471"/>
                <a:gd name="T55" fmla="*/ 1417 h 1441"/>
                <a:gd name="T56" fmla="*/ 10 w 1471"/>
                <a:gd name="T57" fmla="*/ 1356 h 1441"/>
                <a:gd name="T58" fmla="*/ 49 w 1471"/>
                <a:gd name="T59" fmla="*/ 1190 h 1441"/>
                <a:gd name="T60" fmla="*/ 108 w 1471"/>
                <a:gd name="T61" fmla="*/ 1034 h 1441"/>
                <a:gd name="T62" fmla="*/ 187 w 1471"/>
                <a:gd name="T63" fmla="*/ 890 h 1441"/>
                <a:gd name="T64" fmla="*/ 285 w 1471"/>
                <a:gd name="T65" fmla="*/ 757 h 1441"/>
                <a:gd name="T66" fmla="*/ 399 w 1471"/>
                <a:gd name="T67" fmla="*/ 640 h 1441"/>
                <a:gd name="T68" fmla="*/ 527 w 1471"/>
                <a:gd name="T69" fmla="*/ 538 h 1441"/>
                <a:gd name="T70" fmla="*/ 669 w 1471"/>
                <a:gd name="T71" fmla="*/ 453 h 1441"/>
                <a:gd name="T72" fmla="*/ 823 w 1471"/>
                <a:gd name="T73" fmla="*/ 390 h 1441"/>
                <a:gd name="T74" fmla="*/ 985 w 1471"/>
                <a:gd name="T75" fmla="*/ 346 h 1441"/>
                <a:gd name="T76" fmla="*/ 1155 w 1471"/>
                <a:gd name="T77" fmla="*/ 326 h 1441"/>
                <a:gd name="T78" fmla="*/ 977 w 1471"/>
                <a:gd name="T79" fmla="*/ 143 h 1441"/>
                <a:gd name="T80" fmla="*/ 963 w 1471"/>
                <a:gd name="T81" fmla="*/ 104 h 1441"/>
                <a:gd name="T82" fmla="*/ 968 w 1471"/>
                <a:gd name="T83" fmla="*/ 63 h 1441"/>
                <a:gd name="T84" fmla="*/ 990 w 1471"/>
                <a:gd name="T85" fmla="*/ 27 h 1441"/>
                <a:gd name="T86" fmla="*/ 1026 w 1471"/>
                <a:gd name="T87" fmla="*/ 5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1" h="1441">
                  <a:moveTo>
                    <a:pt x="1046" y="0"/>
                  </a:moveTo>
                  <a:lnTo>
                    <a:pt x="1066" y="0"/>
                  </a:lnTo>
                  <a:lnTo>
                    <a:pt x="1085" y="5"/>
                  </a:lnTo>
                  <a:lnTo>
                    <a:pt x="1104" y="14"/>
                  </a:lnTo>
                  <a:lnTo>
                    <a:pt x="1121" y="27"/>
                  </a:lnTo>
                  <a:lnTo>
                    <a:pt x="1444" y="351"/>
                  </a:lnTo>
                  <a:lnTo>
                    <a:pt x="1456" y="365"/>
                  </a:lnTo>
                  <a:lnTo>
                    <a:pt x="1464" y="381"/>
                  </a:lnTo>
                  <a:lnTo>
                    <a:pt x="1469" y="399"/>
                  </a:lnTo>
                  <a:lnTo>
                    <a:pt x="1471" y="417"/>
                  </a:lnTo>
                  <a:lnTo>
                    <a:pt x="1469" y="436"/>
                  </a:lnTo>
                  <a:lnTo>
                    <a:pt x="1464" y="452"/>
                  </a:lnTo>
                  <a:lnTo>
                    <a:pt x="1456" y="468"/>
                  </a:lnTo>
                  <a:lnTo>
                    <a:pt x="1444" y="483"/>
                  </a:lnTo>
                  <a:lnTo>
                    <a:pt x="1121" y="806"/>
                  </a:lnTo>
                  <a:lnTo>
                    <a:pt x="1106" y="819"/>
                  </a:lnTo>
                  <a:lnTo>
                    <a:pt x="1091" y="827"/>
                  </a:lnTo>
                  <a:lnTo>
                    <a:pt x="1073" y="832"/>
                  </a:lnTo>
                  <a:lnTo>
                    <a:pt x="1055" y="833"/>
                  </a:lnTo>
                  <a:lnTo>
                    <a:pt x="1037" y="832"/>
                  </a:lnTo>
                  <a:lnTo>
                    <a:pt x="1021" y="827"/>
                  </a:lnTo>
                  <a:lnTo>
                    <a:pt x="1004" y="819"/>
                  </a:lnTo>
                  <a:lnTo>
                    <a:pt x="990" y="806"/>
                  </a:lnTo>
                  <a:lnTo>
                    <a:pt x="977" y="789"/>
                  </a:lnTo>
                  <a:lnTo>
                    <a:pt x="968" y="771"/>
                  </a:lnTo>
                  <a:lnTo>
                    <a:pt x="963" y="751"/>
                  </a:lnTo>
                  <a:lnTo>
                    <a:pt x="963" y="731"/>
                  </a:lnTo>
                  <a:lnTo>
                    <a:pt x="968" y="711"/>
                  </a:lnTo>
                  <a:lnTo>
                    <a:pt x="977" y="692"/>
                  </a:lnTo>
                  <a:lnTo>
                    <a:pt x="990" y="675"/>
                  </a:lnTo>
                  <a:lnTo>
                    <a:pt x="1152" y="512"/>
                  </a:lnTo>
                  <a:lnTo>
                    <a:pt x="1072" y="520"/>
                  </a:lnTo>
                  <a:lnTo>
                    <a:pt x="994" y="534"/>
                  </a:lnTo>
                  <a:lnTo>
                    <a:pt x="918" y="555"/>
                  </a:lnTo>
                  <a:lnTo>
                    <a:pt x="843" y="580"/>
                  </a:lnTo>
                  <a:lnTo>
                    <a:pt x="773" y="610"/>
                  </a:lnTo>
                  <a:lnTo>
                    <a:pt x="705" y="647"/>
                  </a:lnTo>
                  <a:lnTo>
                    <a:pt x="639" y="687"/>
                  </a:lnTo>
                  <a:lnTo>
                    <a:pt x="577" y="733"/>
                  </a:lnTo>
                  <a:lnTo>
                    <a:pt x="519" y="782"/>
                  </a:lnTo>
                  <a:lnTo>
                    <a:pt x="465" y="835"/>
                  </a:lnTo>
                  <a:lnTo>
                    <a:pt x="414" y="893"/>
                  </a:lnTo>
                  <a:lnTo>
                    <a:pt x="368" y="955"/>
                  </a:lnTo>
                  <a:lnTo>
                    <a:pt x="326" y="1020"/>
                  </a:lnTo>
                  <a:lnTo>
                    <a:pt x="290" y="1087"/>
                  </a:lnTo>
                  <a:lnTo>
                    <a:pt x="257" y="1158"/>
                  </a:lnTo>
                  <a:lnTo>
                    <a:pt x="230" y="1231"/>
                  </a:lnTo>
                  <a:lnTo>
                    <a:pt x="209" y="1306"/>
                  </a:lnTo>
                  <a:lnTo>
                    <a:pt x="204" y="1306"/>
                  </a:lnTo>
                  <a:lnTo>
                    <a:pt x="171" y="1310"/>
                  </a:lnTo>
                  <a:lnTo>
                    <a:pt x="139" y="1317"/>
                  </a:lnTo>
                  <a:lnTo>
                    <a:pt x="108" y="1328"/>
                  </a:lnTo>
                  <a:lnTo>
                    <a:pt x="80" y="1345"/>
                  </a:lnTo>
                  <a:lnTo>
                    <a:pt x="55" y="1365"/>
                  </a:lnTo>
                  <a:lnTo>
                    <a:pt x="32" y="1389"/>
                  </a:lnTo>
                  <a:lnTo>
                    <a:pt x="13" y="1417"/>
                  </a:lnTo>
                  <a:lnTo>
                    <a:pt x="0" y="1441"/>
                  </a:lnTo>
                  <a:lnTo>
                    <a:pt x="10" y="1356"/>
                  </a:lnTo>
                  <a:lnTo>
                    <a:pt x="27" y="1272"/>
                  </a:lnTo>
                  <a:lnTo>
                    <a:pt x="49" y="1190"/>
                  </a:lnTo>
                  <a:lnTo>
                    <a:pt x="76" y="1111"/>
                  </a:lnTo>
                  <a:lnTo>
                    <a:pt x="108" y="1034"/>
                  </a:lnTo>
                  <a:lnTo>
                    <a:pt x="146" y="960"/>
                  </a:lnTo>
                  <a:lnTo>
                    <a:pt x="187" y="890"/>
                  </a:lnTo>
                  <a:lnTo>
                    <a:pt x="234" y="822"/>
                  </a:lnTo>
                  <a:lnTo>
                    <a:pt x="285" y="757"/>
                  </a:lnTo>
                  <a:lnTo>
                    <a:pt x="341" y="696"/>
                  </a:lnTo>
                  <a:lnTo>
                    <a:pt x="399" y="640"/>
                  </a:lnTo>
                  <a:lnTo>
                    <a:pt x="462" y="586"/>
                  </a:lnTo>
                  <a:lnTo>
                    <a:pt x="527" y="538"/>
                  </a:lnTo>
                  <a:lnTo>
                    <a:pt x="597" y="493"/>
                  </a:lnTo>
                  <a:lnTo>
                    <a:pt x="669" y="453"/>
                  </a:lnTo>
                  <a:lnTo>
                    <a:pt x="744" y="419"/>
                  </a:lnTo>
                  <a:lnTo>
                    <a:pt x="823" y="390"/>
                  </a:lnTo>
                  <a:lnTo>
                    <a:pt x="903" y="364"/>
                  </a:lnTo>
                  <a:lnTo>
                    <a:pt x="985" y="346"/>
                  </a:lnTo>
                  <a:lnTo>
                    <a:pt x="1070" y="333"/>
                  </a:lnTo>
                  <a:lnTo>
                    <a:pt x="1155" y="326"/>
                  </a:lnTo>
                  <a:lnTo>
                    <a:pt x="990" y="159"/>
                  </a:lnTo>
                  <a:lnTo>
                    <a:pt x="977" y="143"/>
                  </a:lnTo>
                  <a:lnTo>
                    <a:pt x="968" y="124"/>
                  </a:lnTo>
                  <a:lnTo>
                    <a:pt x="963" y="104"/>
                  </a:lnTo>
                  <a:lnTo>
                    <a:pt x="963" y="83"/>
                  </a:lnTo>
                  <a:lnTo>
                    <a:pt x="968" y="63"/>
                  </a:lnTo>
                  <a:lnTo>
                    <a:pt x="977" y="44"/>
                  </a:lnTo>
                  <a:lnTo>
                    <a:pt x="990" y="27"/>
                  </a:lnTo>
                  <a:lnTo>
                    <a:pt x="1007" y="14"/>
                  </a:lnTo>
                  <a:lnTo>
                    <a:pt x="1026" y="5"/>
                  </a:lnTo>
                  <a:lnTo>
                    <a:pt x="10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31"/>
            <p:cNvSpPr>
              <a:spLocks/>
            </p:cNvSpPr>
            <p:nvPr/>
          </p:nvSpPr>
          <p:spPr bwMode="auto">
            <a:xfrm>
              <a:off x="6340475" y="3108325"/>
              <a:ext cx="107950" cy="109538"/>
            </a:xfrm>
            <a:custGeom>
              <a:avLst/>
              <a:gdLst>
                <a:gd name="T0" fmla="*/ 374 w 747"/>
                <a:gd name="T1" fmla="*/ 0 h 750"/>
                <a:gd name="T2" fmla="*/ 420 w 747"/>
                <a:gd name="T3" fmla="*/ 2 h 750"/>
                <a:gd name="T4" fmla="*/ 465 w 747"/>
                <a:gd name="T5" fmla="*/ 11 h 750"/>
                <a:gd name="T6" fmla="*/ 509 w 747"/>
                <a:gd name="T7" fmla="*/ 25 h 750"/>
                <a:gd name="T8" fmla="*/ 550 w 747"/>
                <a:gd name="T9" fmla="*/ 44 h 750"/>
                <a:gd name="T10" fmla="*/ 587 w 747"/>
                <a:gd name="T11" fmla="*/ 67 h 750"/>
                <a:gd name="T12" fmla="*/ 622 w 747"/>
                <a:gd name="T13" fmla="*/ 94 h 750"/>
                <a:gd name="T14" fmla="*/ 653 w 747"/>
                <a:gd name="T15" fmla="*/ 126 h 750"/>
                <a:gd name="T16" fmla="*/ 680 w 747"/>
                <a:gd name="T17" fmla="*/ 160 h 750"/>
                <a:gd name="T18" fmla="*/ 703 w 747"/>
                <a:gd name="T19" fmla="*/ 198 h 750"/>
                <a:gd name="T20" fmla="*/ 722 w 747"/>
                <a:gd name="T21" fmla="*/ 239 h 750"/>
                <a:gd name="T22" fmla="*/ 737 w 747"/>
                <a:gd name="T23" fmla="*/ 283 h 750"/>
                <a:gd name="T24" fmla="*/ 745 w 747"/>
                <a:gd name="T25" fmla="*/ 328 h 750"/>
                <a:gd name="T26" fmla="*/ 747 w 747"/>
                <a:gd name="T27" fmla="*/ 375 h 750"/>
                <a:gd name="T28" fmla="*/ 745 w 747"/>
                <a:gd name="T29" fmla="*/ 422 h 750"/>
                <a:gd name="T30" fmla="*/ 737 w 747"/>
                <a:gd name="T31" fmla="*/ 467 h 750"/>
                <a:gd name="T32" fmla="*/ 722 w 747"/>
                <a:gd name="T33" fmla="*/ 510 h 750"/>
                <a:gd name="T34" fmla="*/ 703 w 747"/>
                <a:gd name="T35" fmla="*/ 551 h 750"/>
                <a:gd name="T36" fmla="*/ 680 w 747"/>
                <a:gd name="T37" fmla="*/ 588 h 750"/>
                <a:gd name="T38" fmla="*/ 653 w 747"/>
                <a:gd name="T39" fmla="*/ 623 h 750"/>
                <a:gd name="T40" fmla="*/ 622 w 747"/>
                <a:gd name="T41" fmla="*/ 654 h 750"/>
                <a:gd name="T42" fmla="*/ 587 w 747"/>
                <a:gd name="T43" fmla="*/ 683 h 750"/>
                <a:gd name="T44" fmla="*/ 550 w 747"/>
                <a:gd name="T45" fmla="*/ 706 h 750"/>
                <a:gd name="T46" fmla="*/ 509 w 747"/>
                <a:gd name="T47" fmla="*/ 725 h 750"/>
                <a:gd name="T48" fmla="*/ 465 w 747"/>
                <a:gd name="T49" fmla="*/ 738 h 750"/>
                <a:gd name="T50" fmla="*/ 420 w 747"/>
                <a:gd name="T51" fmla="*/ 747 h 750"/>
                <a:gd name="T52" fmla="*/ 374 w 747"/>
                <a:gd name="T53" fmla="*/ 750 h 750"/>
                <a:gd name="T54" fmla="*/ 327 w 747"/>
                <a:gd name="T55" fmla="*/ 747 h 750"/>
                <a:gd name="T56" fmla="*/ 282 w 747"/>
                <a:gd name="T57" fmla="*/ 738 h 750"/>
                <a:gd name="T58" fmla="*/ 239 w 747"/>
                <a:gd name="T59" fmla="*/ 725 h 750"/>
                <a:gd name="T60" fmla="*/ 198 w 747"/>
                <a:gd name="T61" fmla="*/ 706 h 750"/>
                <a:gd name="T62" fmla="*/ 161 w 747"/>
                <a:gd name="T63" fmla="*/ 683 h 750"/>
                <a:gd name="T64" fmla="*/ 126 w 747"/>
                <a:gd name="T65" fmla="*/ 654 h 750"/>
                <a:gd name="T66" fmla="*/ 95 w 747"/>
                <a:gd name="T67" fmla="*/ 623 h 750"/>
                <a:gd name="T68" fmla="*/ 67 w 747"/>
                <a:gd name="T69" fmla="*/ 588 h 750"/>
                <a:gd name="T70" fmla="*/ 44 w 747"/>
                <a:gd name="T71" fmla="*/ 551 h 750"/>
                <a:gd name="T72" fmla="*/ 25 w 747"/>
                <a:gd name="T73" fmla="*/ 510 h 750"/>
                <a:gd name="T74" fmla="*/ 12 w 747"/>
                <a:gd name="T75" fmla="*/ 467 h 750"/>
                <a:gd name="T76" fmla="*/ 3 w 747"/>
                <a:gd name="T77" fmla="*/ 422 h 750"/>
                <a:gd name="T78" fmla="*/ 0 w 747"/>
                <a:gd name="T79" fmla="*/ 375 h 750"/>
                <a:gd name="T80" fmla="*/ 3 w 747"/>
                <a:gd name="T81" fmla="*/ 328 h 750"/>
                <a:gd name="T82" fmla="*/ 12 w 747"/>
                <a:gd name="T83" fmla="*/ 283 h 750"/>
                <a:gd name="T84" fmla="*/ 25 w 747"/>
                <a:gd name="T85" fmla="*/ 239 h 750"/>
                <a:gd name="T86" fmla="*/ 44 w 747"/>
                <a:gd name="T87" fmla="*/ 198 h 750"/>
                <a:gd name="T88" fmla="*/ 67 w 747"/>
                <a:gd name="T89" fmla="*/ 160 h 750"/>
                <a:gd name="T90" fmla="*/ 95 w 747"/>
                <a:gd name="T91" fmla="*/ 126 h 750"/>
                <a:gd name="T92" fmla="*/ 126 w 747"/>
                <a:gd name="T93" fmla="*/ 94 h 750"/>
                <a:gd name="T94" fmla="*/ 161 w 747"/>
                <a:gd name="T95" fmla="*/ 67 h 750"/>
                <a:gd name="T96" fmla="*/ 198 w 747"/>
                <a:gd name="T97" fmla="*/ 44 h 750"/>
                <a:gd name="T98" fmla="*/ 239 w 747"/>
                <a:gd name="T99" fmla="*/ 25 h 750"/>
                <a:gd name="T100" fmla="*/ 282 w 747"/>
                <a:gd name="T101" fmla="*/ 11 h 750"/>
                <a:gd name="T102" fmla="*/ 327 w 747"/>
                <a:gd name="T103" fmla="*/ 2 h 750"/>
                <a:gd name="T104" fmla="*/ 374 w 747"/>
                <a:gd name="T105" fmla="*/ 0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47" h="750">
                  <a:moveTo>
                    <a:pt x="374" y="0"/>
                  </a:moveTo>
                  <a:lnTo>
                    <a:pt x="420" y="2"/>
                  </a:lnTo>
                  <a:lnTo>
                    <a:pt x="465" y="11"/>
                  </a:lnTo>
                  <a:lnTo>
                    <a:pt x="509" y="25"/>
                  </a:lnTo>
                  <a:lnTo>
                    <a:pt x="550" y="44"/>
                  </a:lnTo>
                  <a:lnTo>
                    <a:pt x="587" y="67"/>
                  </a:lnTo>
                  <a:lnTo>
                    <a:pt x="622" y="94"/>
                  </a:lnTo>
                  <a:lnTo>
                    <a:pt x="653" y="126"/>
                  </a:lnTo>
                  <a:lnTo>
                    <a:pt x="680" y="160"/>
                  </a:lnTo>
                  <a:lnTo>
                    <a:pt x="703" y="198"/>
                  </a:lnTo>
                  <a:lnTo>
                    <a:pt x="722" y="239"/>
                  </a:lnTo>
                  <a:lnTo>
                    <a:pt x="737" y="283"/>
                  </a:lnTo>
                  <a:lnTo>
                    <a:pt x="745" y="328"/>
                  </a:lnTo>
                  <a:lnTo>
                    <a:pt x="747" y="375"/>
                  </a:lnTo>
                  <a:lnTo>
                    <a:pt x="745" y="422"/>
                  </a:lnTo>
                  <a:lnTo>
                    <a:pt x="737" y="467"/>
                  </a:lnTo>
                  <a:lnTo>
                    <a:pt x="722" y="510"/>
                  </a:lnTo>
                  <a:lnTo>
                    <a:pt x="703" y="551"/>
                  </a:lnTo>
                  <a:lnTo>
                    <a:pt x="680" y="588"/>
                  </a:lnTo>
                  <a:lnTo>
                    <a:pt x="653" y="623"/>
                  </a:lnTo>
                  <a:lnTo>
                    <a:pt x="622" y="654"/>
                  </a:lnTo>
                  <a:lnTo>
                    <a:pt x="587" y="683"/>
                  </a:lnTo>
                  <a:lnTo>
                    <a:pt x="550" y="706"/>
                  </a:lnTo>
                  <a:lnTo>
                    <a:pt x="509" y="725"/>
                  </a:lnTo>
                  <a:lnTo>
                    <a:pt x="465" y="738"/>
                  </a:lnTo>
                  <a:lnTo>
                    <a:pt x="420" y="747"/>
                  </a:lnTo>
                  <a:lnTo>
                    <a:pt x="374" y="750"/>
                  </a:lnTo>
                  <a:lnTo>
                    <a:pt x="327" y="747"/>
                  </a:lnTo>
                  <a:lnTo>
                    <a:pt x="282" y="738"/>
                  </a:lnTo>
                  <a:lnTo>
                    <a:pt x="239" y="725"/>
                  </a:lnTo>
                  <a:lnTo>
                    <a:pt x="198" y="706"/>
                  </a:lnTo>
                  <a:lnTo>
                    <a:pt x="161" y="683"/>
                  </a:lnTo>
                  <a:lnTo>
                    <a:pt x="126" y="654"/>
                  </a:lnTo>
                  <a:lnTo>
                    <a:pt x="95" y="623"/>
                  </a:lnTo>
                  <a:lnTo>
                    <a:pt x="67" y="588"/>
                  </a:lnTo>
                  <a:lnTo>
                    <a:pt x="44" y="551"/>
                  </a:lnTo>
                  <a:lnTo>
                    <a:pt x="25" y="510"/>
                  </a:lnTo>
                  <a:lnTo>
                    <a:pt x="12" y="467"/>
                  </a:lnTo>
                  <a:lnTo>
                    <a:pt x="3" y="422"/>
                  </a:lnTo>
                  <a:lnTo>
                    <a:pt x="0" y="375"/>
                  </a:lnTo>
                  <a:lnTo>
                    <a:pt x="3" y="328"/>
                  </a:lnTo>
                  <a:lnTo>
                    <a:pt x="12" y="283"/>
                  </a:lnTo>
                  <a:lnTo>
                    <a:pt x="25" y="239"/>
                  </a:lnTo>
                  <a:lnTo>
                    <a:pt x="44" y="198"/>
                  </a:lnTo>
                  <a:lnTo>
                    <a:pt x="67" y="160"/>
                  </a:lnTo>
                  <a:lnTo>
                    <a:pt x="95" y="126"/>
                  </a:lnTo>
                  <a:lnTo>
                    <a:pt x="126" y="94"/>
                  </a:lnTo>
                  <a:lnTo>
                    <a:pt x="161" y="67"/>
                  </a:lnTo>
                  <a:lnTo>
                    <a:pt x="198" y="44"/>
                  </a:lnTo>
                  <a:lnTo>
                    <a:pt x="239" y="25"/>
                  </a:lnTo>
                  <a:lnTo>
                    <a:pt x="282" y="11"/>
                  </a:lnTo>
                  <a:lnTo>
                    <a:pt x="327" y="2"/>
                  </a:lnTo>
                  <a:lnTo>
                    <a:pt x="3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32"/>
            <p:cNvSpPr>
              <a:spLocks/>
            </p:cNvSpPr>
            <p:nvPr/>
          </p:nvSpPr>
          <p:spPr bwMode="auto">
            <a:xfrm>
              <a:off x="6288088" y="3238500"/>
              <a:ext cx="211138" cy="144463"/>
            </a:xfrm>
            <a:custGeom>
              <a:avLst/>
              <a:gdLst>
                <a:gd name="T0" fmla="*/ 446 w 1457"/>
                <a:gd name="T1" fmla="*/ 1 h 1003"/>
                <a:gd name="T2" fmla="*/ 461 w 1457"/>
                <a:gd name="T3" fmla="*/ 13 h 1003"/>
                <a:gd name="T4" fmla="*/ 691 w 1457"/>
                <a:gd name="T5" fmla="*/ 639 h 1003"/>
                <a:gd name="T6" fmla="*/ 707 w 1457"/>
                <a:gd name="T7" fmla="*/ 659 h 1003"/>
                <a:gd name="T8" fmla="*/ 729 w 1457"/>
                <a:gd name="T9" fmla="*/ 666 h 1003"/>
                <a:gd name="T10" fmla="*/ 751 w 1457"/>
                <a:gd name="T11" fmla="*/ 659 h 1003"/>
                <a:gd name="T12" fmla="*/ 767 w 1457"/>
                <a:gd name="T13" fmla="*/ 639 h 1003"/>
                <a:gd name="T14" fmla="*/ 998 w 1457"/>
                <a:gd name="T15" fmla="*/ 11 h 1003"/>
                <a:gd name="T16" fmla="*/ 1020 w 1457"/>
                <a:gd name="T17" fmla="*/ 0 h 1003"/>
                <a:gd name="T18" fmla="*/ 1229 w 1457"/>
                <a:gd name="T19" fmla="*/ 34 h 1003"/>
                <a:gd name="T20" fmla="*/ 1269 w 1457"/>
                <a:gd name="T21" fmla="*/ 50 h 1003"/>
                <a:gd name="T22" fmla="*/ 1339 w 1457"/>
                <a:gd name="T23" fmla="*/ 94 h 1003"/>
                <a:gd name="T24" fmla="*/ 1394 w 1457"/>
                <a:gd name="T25" fmla="*/ 154 h 1003"/>
                <a:gd name="T26" fmla="*/ 1434 w 1457"/>
                <a:gd name="T27" fmla="*/ 225 h 1003"/>
                <a:gd name="T28" fmla="*/ 1454 w 1457"/>
                <a:gd name="T29" fmla="*/ 306 h 1003"/>
                <a:gd name="T30" fmla="*/ 1457 w 1457"/>
                <a:gd name="T31" fmla="*/ 864 h 1003"/>
                <a:gd name="T32" fmla="*/ 1446 w 1457"/>
                <a:gd name="T33" fmla="*/ 917 h 1003"/>
                <a:gd name="T34" fmla="*/ 1416 w 1457"/>
                <a:gd name="T35" fmla="*/ 962 h 1003"/>
                <a:gd name="T36" fmla="*/ 1372 w 1457"/>
                <a:gd name="T37" fmla="*/ 991 h 1003"/>
                <a:gd name="T38" fmla="*/ 1318 w 1457"/>
                <a:gd name="T39" fmla="*/ 1003 h 1003"/>
                <a:gd name="T40" fmla="*/ 112 w 1457"/>
                <a:gd name="T41" fmla="*/ 1000 h 1003"/>
                <a:gd name="T42" fmla="*/ 62 w 1457"/>
                <a:gd name="T43" fmla="*/ 979 h 1003"/>
                <a:gd name="T44" fmla="*/ 24 w 1457"/>
                <a:gd name="T45" fmla="*/ 941 h 1003"/>
                <a:gd name="T46" fmla="*/ 3 w 1457"/>
                <a:gd name="T47" fmla="*/ 891 h 1003"/>
                <a:gd name="T48" fmla="*/ 0 w 1457"/>
                <a:gd name="T49" fmla="*/ 350 h 1003"/>
                <a:gd name="T50" fmla="*/ 12 w 1457"/>
                <a:gd name="T51" fmla="*/ 266 h 1003"/>
                <a:gd name="T52" fmla="*/ 41 w 1457"/>
                <a:gd name="T53" fmla="*/ 190 h 1003"/>
                <a:gd name="T54" fmla="*/ 89 w 1457"/>
                <a:gd name="T55" fmla="*/ 124 h 1003"/>
                <a:gd name="T56" fmla="*/ 152 w 1457"/>
                <a:gd name="T57" fmla="*/ 70 h 1003"/>
                <a:gd name="T58" fmla="*/ 228 w 1457"/>
                <a:gd name="T59" fmla="*/ 34 h 1003"/>
                <a:gd name="T60" fmla="*/ 239 w 1457"/>
                <a:gd name="T61" fmla="*/ 32 h 1003"/>
                <a:gd name="T62" fmla="*/ 268 w 1457"/>
                <a:gd name="T63" fmla="*/ 27 h 1003"/>
                <a:gd name="T64" fmla="*/ 309 w 1457"/>
                <a:gd name="T65" fmla="*/ 20 h 1003"/>
                <a:gd name="T66" fmla="*/ 352 w 1457"/>
                <a:gd name="T67" fmla="*/ 13 h 1003"/>
                <a:gd name="T68" fmla="*/ 393 w 1457"/>
                <a:gd name="T69" fmla="*/ 7 h 1003"/>
                <a:gd name="T70" fmla="*/ 423 w 1457"/>
                <a:gd name="T71" fmla="*/ 1 h 1003"/>
                <a:gd name="T72" fmla="*/ 435 w 1457"/>
                <a:gd name="T73" fmla="*/ 0 h 1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57" h="1003">
                  <a:moveTo>
                    <a:pt x="435" y="0"/>
                  </a:moveTo>
                  <a:lnTo>
                    <a:pt x="446" y="1"/>
                  </a:lnTo>
                  <a:lnTo>
                    <a:pt x="454" y="5"/>
                  </a:lnTo>
                  <a:lnTo>
                    <a:pt x="461" y="13"/>
                  </a:lnTo>
                  <a:lnTo>
                    <a:pt x="467" y="21"/>
                  </a:lnTo>
                  <a:lnTo>
                    <a:pt x="691" y="639"/>
                  </a:lnTo>
                  <a:lnTo>
                    <a:pt x="697" y="650"/>
                  </a:lnTo>
                  <a:lnTo>
                    <a:pt x="707" y="659"/>
                  </a:lnTo>
                  <a:lnTo>
                    <a:pt x="717" y="664"/>
                  </a:lnTo>
                  <a:lnTo>
                    <a:pt x="729" y="666"/>
                  </a:lnTo>
                  <a:lnTo>
                    <a:pt x="741" y="664"/>
                  </a:lnTo>
                  <a:lnTo>
                    <a:pt x="751" y="659"/>
                  </a:lnTo>
                  <a:lnTo>
                    <a:pt x="761" y="650"/>
                  </a:lnTo>
                  <a:lnTo>
                    <a:pt x="767" y="639"/>
                  </a:lnTo>
                  <a:lnTo>
                    <a:pt x="991" y="21"/>
                  </a:lnTo>
                  <a:lnTo>
                    <a:pt x="998" y="11"/>
                  </a:lnTo>
                  <a:lnTo>
                    <a:pt x="1007" y="3"/>
                  </a:lnTo>
                  <a:lnTo>
                    <a:pt x="1020" y="0"/>
                  </a:lnTo>
                  <a:lnTo>
                    <a:pt x="1032" y="1"/>
                  </a:lnTo>
                  <a:lnTo>
                    <a:pt x="1229" y="34"/>
                  </a:lnTo>
                  <a:lnTo>
                    <a:pt x="1230" y="35"/>
                  </a:lnTo>
                  <a:lnTo>
                    <a:pt x="1269" y="50"/>
                  </a:lnTo>
                  <a:lnTo>
                    <a:pt x="1305" y="70"/>
                  </a:lnTo>
                  <a:lnTo>
                    <a:pt x="1339" y="94"/>
                  </a:lnTo>
                  <a:lnTo>
                    <a:pt x="1368" y="123"/>
                  </a:lnTo>
                  <a:lnTo>
                    <a:pt x="1394" y="154"/>
                  </a:lnTo>
                  <a:lnTo>
                    <a:pt x="1416" y="189"/>
                  </a:lnTo>
                  <a:lnTo>
                    <a:pt x="1434" y="225"/>
                  </a:lnTo>
                  <a:lnTo>
                    <a:pt x="1446" y="265"/>
                  </a:lnTo>
                  <a:lnTo>
                    <a:pt x="1454" y="306"/>
                  </a:lnTo>
                  <a:lnTo>
                    <a:pt x="1457" y="348"/>
                  </a:lnTo>
                  <a:lnTo>
                    <a:pt x="1457" y="864"/>
                  </a:lnTo>
                  <a:lnTo>
                    <a:pt x="1454" y="891"/>
                  </a:lnTo>
                  <a:lnTo>
                    <a:pt x="1446" y="917"/>
                  </a:lnTo>
                  <a:lnTo>
                    <a:pt x="1433" y="941"/>
                  </a:lnTo>
                  <a:lnTo>
                    <a:pt x="1416" y="962"/>
                  </a:lnTo>
                  <a:lnTo>
                    <a:pt x="1395" y="979"/>
                  </a:lnTo>
                  <a:lnTo>
                    <a:pt x="1372" y="991"/>
                  </a:lnTo>
                  <a:lnTo>
                    <a:pt x="1346" y="1000"/>
                  </a:lnTo>
                  <a:lnTo>
                    <a:pt x="1318" y="1003"/>
                  </a:lnTo>
                  <a:lnTo>
                    <a:pt x="140" y="1003"/>
                  </a:lnTo>
                  <a:lnTo>
                    <a:pt x="112" y="1000"/>
                  </a:lnTo>
                  <a:lnTo>
                    <a:pt x="86" y="991"/>
                  </a:lnTo>
                  <a:lnTo>
                    <a:pt x="62" y="979"/>
                  </a:lnTo>
                  <a:lnTo>
                    <a:pt x="41" y="962"/>
                  </a:lnTo>
                  <a:lnTo>
                    <a:pt x="24" y="941"/>
                  </a:lnTo>
                  <a:lnTo>
                    <a:pt x="12" y="917"/>
                  </a:lnTo>
                  <a:lnTo>
                    <a:pt x="3" y="891"/>
                  </a:lnTo>
                  <a:lnTo>
                    <a:pt x="0" y="864"/>
                  </a:lnTo>
                  <a:lnTo>
                    <a:pt x="0" y="350"/>
                  </a:lnTo>
                  <a:lnTo>
                    <a:pt x="3" y="307"/>
                  </a:lnTo>
                  <a:lnTo>
                    <a:pt x="12" y="266"/>
                  </a:lnTo>
                  <a:lnTo>
                    <a:pt x="24" y="226"/>
                  </a:lnTo>
                  <a:lnTo>
                    <a:pt x="41" y="190"/>
                  </a:lnTo>
                  <a:lnTo>
                    <a:pt x="63" y="155"/>
                  </a:lnTo>
                  <a:lnTo>
                    <a:pt x="89" y="124"/>
                  </a:lnTo>
                  <a:lnTo>
                    <a:pt x="119" y="95"/>
                  </a:lnTo>
                  <a:lnTo>
                    <a:pt x="152" y="70"/>
                  </a:lnTo>
                  <a:lnTo>
                    <a:pt x="188" y="50"/>
                  </a:lnTo>
                  <a:lnTo>
                    <a:pt x="228" y="34"/>
                  </a:lnTo>
                  <a:lnTo>
                    <a:pt x="231" y="34"/>
                  </a:lnTo>
                  <a:lnTo>
                    <a:pt x="239" y="32"/>
                  </a:lnTo>
                  <a:lnTo>
                    <a:pt x="252" y="30"/>
                  </a:lnTo>
                  <a:lnTo>
                    <a:pt x="268" y="27"/>
                  </a:lnTo>
                  <a:lnTo>
                    <a:pt x="287" y="24"/>
                  </a:lnTo>
                  <a:lnTo>
                    <a:pt x="309" y="20"/>
                  </a:lnTo>
                  <a:lnTo>
                    <a:pt x="330" y="17"/>
                  </a:lnTo>
                  <a:lnTo>
                    <a:pt x="352" y="13"/>
                  </a:lnTo>
                  <a:lnTo>
                    <a:pt x="374" y="10"/>
                  </a:lnTo>
                  <a:lnTo>
                    <a:pt x="393" y="7"/>
                  </a:lnTo>
                  <a:lnTo>
                    <a:pt x="409" y="3"/>
                  </a:lnTo>
                  <a:lnTo>
                    <a:pt x="423" y="1"/>
                  </a:lnTo>
                  <a:lnTo>
                    <a:pt x="432" y="0"/>
                  </a:lnTo>
                  <a:lnTo>
                    <a:pt x="43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333"/>
            <p:cNvSpPr>
              <a:spLocks/>
            </p:cNvSpPr>
            <p:nvPr/>
          </p:nvSpPr>
          <p:spPr bwMode="auto">
            <a:xfrm>
              <a:off x="6310313" y="3381375"/>
              <a:ext cx="212725" cy="223838"/>
            </a:xfrm>
            <a:custGeom>
              <a:avLst/>
              <a:gdLst>
                <a:gd name="T0" fmla="*/ 1472 w 1475"/>
                <a:gd name="T1" fmla="*/ 89 h 1550"/>
                <a:gd name="T2" fmla="*/ 1448 w 1475"/>
                <a:gd name="T3" fmla="*/ 261 h 1550"/>
                <a:gd name="T4" fmla="*/ 1400 w 1475"/>
                <a:gd name="T5" fmla="*/ 424 h 1550"/>
                <a:gd name="T6" fmla="*/ 1332 w 1475"/>
                <a:gd name="T7" fmla="*/ 578 h 1550"/>
                <a:gd name="T8" fmla="*/ 1244 w 1475"/>
                <a:gd name="T9" fmla="*/ 719 h 1550"/>
                <a:gd name="T10" fmla="*/ 1137 w 1475"/>
                <a:gd name="T11" fmla="*/ 847 h 1550"/>
                <a:gd name="T12" fmla="*/ 1015 w 1475"/>
                <a:gd name="T13" fmla="*/ 959 h 1550"/>
                <a:gd name="T14" fmla="*/ 879 w 1475"/>
                <a:gd name="T15" fmla="*/ 1054 h 1550"/>
                <a:gd name="T16" fmla="*/ 731 w 1475"/>
                <a:gd name="T17" fmla="*/ 1130 h 1550"/>
                <a:gd name="T18" fmla="*/ 571 w 1475"/>
                <a:gd name="T19" fmla="*/ 1185 h 1550"/>
                <a:gd name="T20" fmla="*/ 402 w 1475"/>
                <a:gd name="T21" fmla="*/ 1217 h 1550"/>
                <a:gd name="T22" fmla="*/ 480 w 1475"/>
                <a:gd name="T23" fmla="*/ 1391 h 1550"/>
                <a:gd name="T24" fmla="*/ 503 w 1475"/>
                <a:gd name="T25" fmla="*/ 1427 h 1550"/>
                <a:gd name="T26" fmla="*/ 507 w 1475"/>
                <a:gd name="T27" fmla="*/ 1468 h 1550"/>
                <a:gd name="T28" fmla="*/ 494 w 1475"/>
                <a:gd name="T29" fmla="*/ 1506 h 1550"/>
                <a:gd name="T30" fmla="*/ 466 w 1475"/>
                <a:gd name="T31" fmla="*/ 1536 h 1550"/>
                <a:gd name="T32" fmla="*/ 432 w 1475"/>
                <a:gd name="T33" fmla="*/ 1549 h 1550"/>
                <a:gd name="T34" fmla="*/ 397 w 1475"/>
                <a:gd name="T35" fmla="*/ 1549 h 1550"/>
                <a:gd name="T36" fmla="*/ 364 w 1475"/>
                <a:gd name="T37" fmla="*/ 1536 h 1550"/>
                <a:gd name="T38" fmla="*/ 26 w 1475"/>
                <a:gd name="T39" fmla="*/ 1200 h 1550"/>
                <a:gd name="T40" fmla="*/ 5 w 1475"/>
                <a:gd name="T41" fmla="*/ 1164 h 1550"/>
                <a:gd name="T42" fmla="*/ 0 w 1475"/>
                <a:gd name="T43" fmla="*/ 1123 h 1550"/>
                <a:gd name="T44" fmla="*/ 13 w 1475"/>
                <a:gd name="T45" fmla="*/ 1085 h 1550"/>
                <a:gd name="T46" fmla="*/ 350 w 1475"/>
                <a:gd name="T47" fmla="*/ 744 h 1550"/>
                <a:gd name="T48" fmla="*/ 385 w 1475"/>
                <a:gd name="T49" fmla="*/ 721 h 1550"/>
                <a:gd name="T50" fmla="*/ 425 w 1475"/>
                <a:gd name="T51" fmla="*/ 717 h 1550"/>
                <a:gd name="T52" fmla="*/ 464 w 1475"/>
                <a:gd name="T53" fmla="*/ 731 h 1550"/>
                <a:gd name="T54" fmla="*/ 494 w 1475"/>
                <a:gd name="T55" fmla="*/ 761 h 1550"/>
                <a:gd name="T56" fmla="*/ 507 w 1475"/>
                <a:gd name="T57" fmla="*/ 800 h 1550"/>
                <a:gd name="T58" fmla="*/ 503 w 1475"/>
                <a:gd name="T59" fmla="*/ 840 h 1550"/>
                <a:gd name="T60" fmla="*/ 480 w 1475"/>
                <a:gd name="T61" fmla="*/ 875 h 1550"/>
                <a:gd name="T62" fmla="*/ 398 w 1475"/>
                <a:gd name="T63" fmla="*/ 1030 h 1550"/>
                <a:gd name="T64" fmla="*/ 551 w 1475"/>
                <a:gd name="T65" fmla="*/ 997 h 1550"/>
                <a:gd name="T66" fmla="*/ 694 w 1475"/>
                <a:gd name="T67" fmla="*/ 941 h 1550"/>
                <a:gd name="T68" fmla="*/ 827 w 1475"/>
                <a:gd name="T69" fmla="*/ 867 h 1550"/>
                <a:gd name="T70" fmla="*/ 947 w 1475"/>
                <a:gd name="T71" fmla="*/ 773 h 1550"/>
                <a:gd name="T72" fmla="*/ 1052 w 1475"/>
                <a:gd name="T73" fmla="*/ 664 h 1550"/>
                <a:gd name="T74" fmla="*/ 1140 w 1475"/>
                <a:gd name="T75" fmla="*/ 540 h 1550"/>
                <a:gd name="T76" fmla="*/ 1209 w 1475"/>
                <a:gd name="T77" fmla="*/ 404 h 1550"/>
                <a:gd name="T78" fmla="*/ 1258 w 1475"/>
                <a:gd name="T79" fmla="*/ 257 h 1550"/>
                <a:gd name="T80" fmla="*/ 1306 w 1475"/>
                <a:gd name="T81" fmla="*/ 176 h 1550"/>
                <a:gd name="T82" fmla="*/ 1364 w 1475"/>
                <a:gd name="T83" fmla="*/ 158 h 1550"/>
                <a:gd name="T84" fmla="*/ 1412 w 1475"/>
                <a:gd name="T85" fmla="*/ 127 h 1550"/>
                <a:gd name="T86" fmla="*/ 1449 w 1475"/>
                <a:gd name="T87" fmla="*/ 85 h 1550"/>
                <a:gd name="T88" fmla="*/ 1471 w 1475"/>
                <a:gd name="T89" fmla="*/ 32 h 1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75" h="1550">
                  <a:moveTo>
                    <a:pt x="1475" y="0"/>
                  </a:moveTo>
                  <a:lnTo>
                    <a:pt x="1472" y="89"/>
                  </a:lnTo>
                  <a:lnTo>
                    <a:pt x="1463" y="176"/>
                  </a:lnTo>
                  <a:lnTo>
                    <a:pt x="1448" y="261"/>
                  </a:lnTo>
                  <a:lnTo>
                    <a:pt x="1427" y="345"/>
                  </a:lnTo>
                  <a:lnTo>
                    <a:pt x="1400" y="424"/>
                  </a:lnTo>
                  <a:lnTo>
                    <a:pt x="1369" y="503"/>
                  </a:lnTo>
                  <a:lnTo>
                    <a:pt x="1332" y="578"/>
                  </a:lnTo>
                  <a:lnTo>
                    <a:pt x="1290" y="650"/>
                  </a:lnTo>
                  <a:lnTo>
                    <a:pt x="1244" y="719"/>
                  </a:lnTo>
                  <a:lnTo>
                    <a:pt x="1193" y="785"/>
                  </a:lnTo>
                  <a:lnTo>
                    <a:pt x="1137" y="847"/>
                  </a:lnTo>
                  <a:lnTo>
                    <a:pt x="1078" y="905"/>
                  </a:lnTo>
                  <a:lnTo>
                    <a:pt x="1015" y="959"/>
                  </a:lnTo>
                  <a:lnTo>
                    <a:pt x="949" y="1008"/>
                  </a:lnTo>
                  <a:lnTo>
                    <a:pt x="879" y="1054"/>
                  </a:lnTo>
                  <a:lnTo>
                    <a:pt x="806" y="1094"/>
                  </a:lnTo>
                  <a:lnTo>
                    <a:pt x="731" y="1130"/>
                  </a:lnTo>
                  <a:lnTo>
                    <a:pt x="651" y="1160"/>
                  </a:lnTo>
                  <a:lnTo>
                    <a:pt x="571" y="1185"/>
                  </a:lnTo>
                  <a:lnTo>
                    <a:pt x="488" y="1204"/>
                  </a:lnTo>
                  <a:lnTo>
                    <a:pt x="402" y="1217"/>
                  </a:lnTo>
                  <a:lnTo>
                    <a:pt x="314" y="1225"/>
                  </a:lnTo>
                  <a:lnTo>
                    <a:pt x="480" y="1391"/>
                  </a:lnTo>
                  <a:lnTo>
                    <a:pt x="494" y="1408"/>
                  </a:lnTo>
                  <a:lnTo>
                    <a:pt x="503" y="1427"/>
                  </a:lnTo>
                  <a:lnTo>
                    <a:pt x="507" y="1448"/>
                  </a:lnTo>
                  <a:lnTo>
                    <a:pt x="507" y="1468"/>
                  </a:lnTo>
                  <a:lnTo>
                    <a:pt x="503" y="1488"/>
                  </a:lnTo>
                  <a:lnTo>
                    <a:pt x="494" y="1506"/>
                  </a:lnTo>
                  <a:lnTo>
                    <a:pt x="480" y="1523"/>
                  </a:lnTo>
                  <a:lnTo>
                    <a:pt x="466" y="1536"/>
                  </a:lnTo>
                  <a:lnTo>
                    <a:pt x="450" y="1544"/>
                  </a:lnTo>
                  <a:lnTo>
                    <a:pt x="432" y="1549"/>
                  </a:lnTo>
                  <a:lnTo>
                    <a:pt x="415" y="1550"/>
                  </a:lnTo>
                  <a:lnTo>
                    <a:pt x="397" y="1549"/>
                  </a:lnTo>
                  <a:lnTo>
                    <a:pt x="380" y="1544"/>
                  </a:lnTo>
                  <a:lnTo>
                    <a:pt x="364" y="1536"/>
                  </a:lnTo>
                  <a:lnTo>
                    <a:pt x="350" y="1523"/>
                  </a:lnTo>
                  <a:lnTo>
                    <a:pt x="26" y="1200"/>
                  </a:lnTo>
                  <a:lnTo>
                    <a:pt x="13" y="1183"/>
                  </a:lnTo>
                  <a:lnTo>
                    <a:pt x="5" y="1164"/>
                  </a:lnTo>
                  <a:lnTo>
                    <a:pt x="0" y="1144"/>
                  </a:lnTo>
                  <a:lnTo>
                    <a:pt x="0" y="1123"/>
                  </a:lnTo>
                  <a:lnTo>
                    <a:pt x="5" y="1103"/>
                  </a:lnTo>
                  <a:lnTo>
                    <a:pt x="13" y="1085"/>
                  </a:lnTo>
                  <a:lnTo>
                    <a:pt x="26" y="1068"/>
                  </a:lnTo>
                  <a:lnTo>
                    <a:pt x="350" y="744"/>
                  </a:lnTo>
                  <a:lnTo>
                    <a:pt x="367" y="731"/>
                  </a:lnTo>
                  <a:lnTo>
                    <a:pt x="385" y="721"/>
                  </a:lnTo>
                  <a:lnTo>
                    <a:pt x="405" y="717"/>
                  </a:lnTo>
                  <a:lnTo>
                    <a:pt x="425" y="717"/>
                  </a:lnTo>
                  <a:lnTo>
                    <a:pt x="445" y="721"/>
                  </a:lnTo>
                  <a:lnTo>
                    <a:pt x="464" y="731"/>
                  </a:lnTo>
                  <a:lnTo>
                    <a:pt x="480" y="744"/>
                  </a:lnTo>
                  <a:lnTo>
                    <a:pt x="494" y="761"/>
                  </a:lnTo>
                  <a:lnTo>
                    <a:pt x="503" y="780"/>
                  </a:lnTo>
                  <a:lnTo>
                    <a:pt x="507" y="800"/>
                  </a:lnTo>
                  <a:lnTo>
                    <a:pt x="507" y="820"/>
                  </a:lnTo>
                  <a:lnTo>
                    <a:pt x="503" y="840"/>
                  </a:lnTo>
                  <a:lnTo>
                    <a:pt x="494" y="858"/>
                  </a:lnTo>
                  <a:lnTo>
                    <a:pt x="480" y="875"/>
                  </a:lnTo>
                  <a:lnTo>
                    <a:pt x="319" y="1038"/>
                  </a:lnTo>
                  <a:lnTo>
                    <a:pt x="398" y="1030"/>
                  </a:lnTo>
                  <a:lnTo>
                    <a:pt x="475" y="1017"/>
                  </a:lnTo>
                  <a:lnTo>
                    <a:pt x="551" y="997"/>
                  </a:lnTo>
                  <a:lnTo>
                    <a:pt x="624" y="971"/>
                  </a:lnTo>
                  <a:lnTo>
                    <a:pt x="694" y="941"/>
                  </a:lnTo>
                  <a:lnTo>
                    <a:pt x="762" y="907"/>
                  </a:lnTo>
                  <a:lnTo>
                    <a:pt x="827" y="867"/>
                  </a:lnTo>
                  <a:lnTo>
                    <a:pt x="888" y="822"/>
                  </a:lnTo>
                  <a:lnTo>
                    <a:pt x="947" y="773"/>
                  </a:lnTo>
                  <a:lnTo>
                    <a:pt x="1001" y="720"/>
                  </a:lnTo>
                  <a:lnTo>
                    <a:pt x="1052" y="664"/>
                  </a:lnTo>
                  <a:lnTo>
                    <a:pt x="1098" y="603"/>
                  </a:lnTo>
                  <a:lnTo>
                    <a:pt x="1140" y="540"/>
                  </a:lnTo>
                  <a:lnTo>
                    <a:pt x="1177" y="473"/>
                  </a:lnTo>
                  <a:lnTo>
                    <a:pt x="1209" y="404"/>
                  </a:lnTo>
                  <a:lnTo>
                    <a:pt x="1237" y="332"/>
                  </a:lnTo>
                  <a:lnTo>
                    <a:pt x="1258" y="257"/>
                  </a:lnTo>
                  <a:lnTo>
                    <a:pt x="1275" y="180"/>
                  </a:lnTo>
                  <a:lnTo>
                    <a:pt x="1306" y="176"/>
                  </a:lnTo>
                  <a:lnTo>
                    <a:pt x="1336" y="169"/>
                  </a:lnTo>
                  <a:lnTo>
                    <a:pt x="1364" y="158"/>
                  </a:lnTo>
                  <a:lnTo>
                    <a:pt x="1389" y="145"/>
                  </a:lnTo>
                  <a:lnTo>
                    <a:pt x="1412" y="127"/>
                  </a:lnTo>
                  <a:lnTo>
                    <a:pt x="1433" y="108"/>
                  </a:lnTo>
                  <a:lnTo>
                    <a:pt x="1449" y="85"/>
                  </a:lnTo>
                  <a:lnTo>
                    <a:pt x="1462" y="60"/>
                  </a:lnTo>
                  <a:lnTo>
                    <a:pt x="1471" y="32"/>
                  </a:lnTo>
                  <a:lnTo>
                    <a:pt x="147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34"/>
            <p:cNvSpPr>
              <a:spLocks/>
            </p:cNvSpPr>
            <p:nvPr/>
          </p:nvSpPr>
          <p:spPr bwMode="auto">
            <a:xfrm>
              <a:off x="6380163" y="3235325"/>
              <a:ext cx="26988" cy="69850"/>
            </a:xfrm>
            <a:custGeom>
              <a:avLst/>
              <a:gdLst>
                <a:gd name="T0" fmla="*/ 46 w 185"/>
                <a:gd name="T1" fmla="*/ 0 h 479"/>
                <a:gd name="T2" fmla="*/ 140 w 185"/>
                <a:gd name="T3" fmla="*/ 0 h 479"/>
                <a:gd name="T4" fmla="*/ 153 w 185"/>
                <a:gd name="T5" fmla="*/ 1 h 479"/>
                <a:gd name="T6" fmla="*/ 164 w 185"/>
                <a:gd name="T7" fmla="*/ 7 h 479"/>
                <a:gd name="T8" fmla="*/ 174 w 185"/>
                <a:gd name="T9" fmla="*/ 14 h 479"/>
                <a:gd name="T10" fmla="*/ 182 w 185"/>
                <a:gd name="T11" fmla="*/ 27 h 479"/>
                <a:gd name="T12" fmla="*/ 185 w 185"/>
                <a:gd name="T13" fmla="*/ 39 h 479"/>
                <a:gd name="T14" fmla="*/ 185 w 185"/>
                <a:gd name="T15" fmla="*/ 54 h 479"/>
                <a:gd name="T16" fmla="*/ 180 w 185"/>
                <a:gd name="T17" fmla="*/ 66 h 479"/>
                <a:gd name="T18" fmla="*/ 129 w 185"/>
                <a:gd name="T19" fmla="*/ 143 h 479"/>
                <a:gd name="T20" fmla="*/ 153 w 185"/>
                <a:gd name="T21" fmla="*/ 345 h 479"/>
                <a:gd name="T22" fmla="*/ 106 w 185"/>
                <a:gd name="T23" fmla="*/ 469 h 479"/>
                <a:gd name="T24" fmla="*/ 102 w 185"/>
                <a:gd name="T25" fmla="*/ 476 h 479"/>
                <a:gd name="T26" fmla="*/ 96 w 185"/>
                <a:gd name="T27" fmla="*/ 479 h 479"/>
                <a:gd name="T28" fmla="*/ 89 w 185"/>
                <a:gd name="T29" fmla="*/ 479 h 479"/>
                <a:gd name="T30" fmla="*/ 83 w 185"/>
                <a:gd name="T31" fmla="*/ 476 h 479"/>
                <a:gd name="T32" fmla="*/ 79 w 185"/>
                <a:gd name="T33" fmla="*/ 469 h 479"/>
                <a:gd name="T34" fmla="*/ 33 w 185"/>
                <a:gd name="T35" fmla="*/ 345 h 479"/>
                <a:gd name="T36" fmla="*/ 56 w 185"/>
                <a:gd name="T37" fmla="*/ 143 h 479"/>
                <a:gd name="T38" fmla="*/ 6 w 185"/>
                <a:gd name="T39" fmla="*/ 66 h 479"/>
                <a:gd name="T40" fmla="*/ 1 w 185"/>
                <a:gd name="T41" fmla="*/ 54 h 479"/>
                <a:gd name="T42" fmla="*/ 0 w 185"/>
                <a:gd name="T43" fmla="*/ 39 h 479"/>
                <a:gd name="T44" fmla="*/ 4 w 185"/>
                <a:gd name="T45" fmla="*/ 27 h 479"/>
                <a:gd name="T46" fmla="*/ 11 w 185"/>
                <a:gd name="T47" fmla="*/ 14 h 479"/>
                <a:gd name="T48" fmla="*/ 22 w 185"/>
                <a:gd name="T49" fmla="*/ 7 h 479"/>
                <a:gd name="T50" fmla="*/ 33 w 185"/>
                <a:gd name="T51" fmla="*/ 1 h 479"/>
                <a:gd name="T52" fmla="*/ 46 w 185"/>
                <a:gd name="T53" fmla="*/ 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479">
                  <a:moveTo>
                    <a:pt x="46" y="0"/>
                  </a:moveTo>
                  <a:lnTo>
                    <a:pt x="140" y="0"/>
                  </a:lnTo>
                  <a:lnTo>
                    <a:pt x="153" y="1"/>
                  </a:lnTo>
                  <a:lnTo>
                    <a:pt x="164" y="7"/>
                  </a:lnTo>
                  <a:lnTo>
                    <a:pt x="174" y="14"/>
                  </a:lnTo>
                  <a:lnTo>
                    <a:pt x="182" y="27"/>
                  </a:lnTo>
                  <a:lnTo>
                    <a:pt x="185" y="39"/>
                  </a:lnTo>
                  <a:lnTo>
                    <a:pt x="185" y="54"/>
                  </a:lnTo>
                  <a:lnTo>
                    <a:pt x="180" y="66"/>
                  </a:lnTo>
                  <a:lnTo>
                    <a:pt x="129" y="143"/>
                  </a:lnTo>
                  <a:lnTo>
                    <a:pt x="153" y="345"/>
                  </a:lnTo>
                  <a:lnTo>
                    <a:pt x="106" y="469"/>
                  </a:lnTo>
                  <a:lnTo>
                    <a:pt x="102" y="476"/>
                  </a:lnTo>
                  <a:lnTo>
                    <a:pt x="96" y="479"/>
                  </a:lnTo>
                  <a:lnTo>
                    <a:pt x="89" y="479"/>
                  </a:lnTo>
                  <a:lnTo>
                    <a:pt x="83" y="476"/>
                  </a:lnTo>
                  <a:lnTo>
                    <a:pt x="79" y="469"/>
                  </a:lnTo>
                  <a:lnTo>
                    <a:pt x="33" y="345"/>
                  </a:lnTo>
                  <a:lnTo>
                    <a:pt x="56" y="143"/>
                  </a:lnTo>
                  <a:lnTo>
                    <a:pt x="6" y="66"/>
                  </a:lnTo>
                  <a:lnTo>
                    <a:pt x="1" y="54"/>
                  </a:lnTo>
                  <a:lnTo>
                    <a:pt x="0" y="39"/>
                  </a:lnTo>
                  <a:lnTo>
                    <a:pt x="4" y="27"/>
                  </a:lnTo>
                  <a:lnTo>
                    <a:pt x="11" y="14"/>
                  </a:lnTo>
                  <a:lnTo>
                    <a:pt x="22" y="7"/>
                  </a:lnTo>
                  <a:lnTo>
                    <a:pt x="33" y="1"/>
                  </a:lnTo>
                  <a:lnTo>
                    <a:pt x="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cxnSp>
        <p:nvCxnSpPr>
          <p:cNvPr id="5" name="Straight Connector 4"/>
          <p:cNvCxnSpPr/>
          <p:nvPr/>
        </p:nvCxnSpPr>
        <p:spPr>
          <a:xfrm>
            <a:off x="3685456" y="2482197"/>
            <a:ext cx="36999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7" name="Rectangle 66"/>
          <p:cNvSpPr/>
          <p:nvPr/>
        </p:nvSpPr>
        <p:spPr>
          <a:xfrm>
            <a:off x="3304251" y="2517689"/>
            <a:ext cx="1132404" cy="443198"/>
          </a:xfrm>
          <a:prstGeom prst="rect">
            <a:avLst/>
          </a:prstGeom>
        </p:spPr>
        <p:txBody>
          <a:bodyPr wrap="square" lIns="0" tIns="0" rIns="0" bIns="0" anchor="ctr">
            <a:spAutoFit/>
          </a:bodyPr>
          <a:lstStyle/>
          <a:p>
            <a:pPr algn="ctr">
              <a:lnSpc>
                <a:spcPct val="120000"/>
              </a:lnSpc>
            </a:pPr>
            <a:r>
              <a:rPr lang="en-US" sz="800" dirty="0" smtClean="0">
                <a:solidFill>
                  <a:schemeClr val="bg1"/>
                </a:solidFill>
                <a:latin typeface="Roboto (Body)"/>
              </a:rPr>
              <a:t>It </a:t>
            </a:r>
            <a:r>
              <a:rPr lang="en-US" sz="800" dirty="0">
                <a:solidFill>
                  <a:schemeClr val="bg1"/>
                </a:solidFill>
                <a:latin typeface="Roboto (Body)"/>
              </a:rPr>
              <a:t>is a long established fact that a reader will be distracted </a:t>
            </a:r>
            <a:r>
              <a:rPr lang="en-US" sz="800" dirty="0" smtClean="0">
                <a:solidFill>
                  <a:schemeClr val="bg1"/>
                </a:solidFill>
                <a:latin typeface="Roboto (Body)"/>
              </a:rPr>
              <a:t>.</a:t>
            </a:r>
            <a:endParaRPr lang="en-US" sz="800" dirty="0">
              <a:solidFill>
                <a:schemeClr val="bg1"/>
              </a:solidFill>
              <a:latin typeface="Roboto (Body)"/>
            </a:endParaRPr>
          </a:p>
        </p:txBody>
      </p:sp>
      <p:cxnSp>
        <p:nvCxnSpPr>
          <p:cNvPr id="70" name="Straight Connector 69"/>
          <p:cNvCxnSpPr/>
          <p:nvPr/>
        </p:nvCxnSpPr>
        <p:spPr>
          <a:xfrm>
            <a:off x="3685456" y="3838428"/>
            <a:ext cx="36999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a:xfrm>
            <a:off x="3304251" y="3873920"/>
            <a:ext cx="1132404" cy="443198"/>
          </a:xfrm>
          <a:prstGeom prst="rect">
            <a:avLst/>
          </a:prstGeom>
        </p:spPr>
        <p:txBody>
          <a:bodyPr wrap="square" lIns="0" tIns="0" rIns="0" bIns="0" anchor="ctr">
            <a:spAutoFit/>
          </a:bodyPr>
          <a:lstStyle/>
          <a:p>
            <a:pPr algn="ctr">
              <a:lnSpc>
                <a:spcPct val="120000"/>
              </a:lnSpc>
            </a:pPr>
            <a:r>
              <a:rPr lang="en-US" sz="800" dirty="0" smtClean="0">
                <a:solidFill>
                  <a:schemeClr val="bg1"/>
                </a:solidFill>
                <a:latin typeface="Roboto (Body)"/>
              </a:rPr>
              <a:t>It </a:t>
            </a:r>
            <a:r>
              <a:rPr lang="en-US" sz="800" dirty="0">
                <a:solidFill>
                  <a:schemeClr val="bg1"/>
                </a:solidFill>
                <a:latin typeface="Roboto (Body)"/>
              </a:rPr>
              <a:t>is a long established fact that a reader will be distracted </a:t>
            </a:r>
            <a:r>
              <a:rPr lang="en-US" sz="800" dirty="0" smtClean="0">
                <a:solidFill>
                  <a:schemeClr val="bg1"/>
                </a:solidFill>
                <a:latin typeface="Roboto (Body)"/>
              </a:rPr>
              <a:t>.</a:t>
            </a:r>
            <a:endParaRPr lang="en-US" sz="800" dirty="0">
              <a:solidFill>
                <a:schemeClr val="bg1"/>
              </a:solidFill>
              <a:latin typeface="Roboto (Body)"/>
            </a:endParaRPr>
          </a:p>
        </p:txBody>
      </p:sp>
      <p:cxnSp>
        <p:nvCxnSpPr>
          <p:cNvPr id="80" name="Straight Connector 79"/>
          <p:cNvCxnSpPr/>
          <p:nvPr/>
        </p:nvCxnSpPr>
        <p:spPr>
          <a:xfrm>
            <a:off x="5091774" y="3838428"/>
            <a:ext cx="36999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1" name="Rectangle 80"/>
          <p:cNvSpPr/>
          <p:nvPr/>
        </p:nvSpPr>
        <p:spPr>
          <a:xfrm>
            <a:off x="4710569" y="3873920"/>
            <a:ext cx="1132404" cy="443198"/>
          </a:xfrm>
          <a:prstGeom prst="rect">
            <a:avLst/>
          </a:prstGeom>
        </p:spPr>
        <p:txBody>
          <a:bodyPr wrap="square" lIns="0" tIns="0" rIns="0" bIns="0" anchor="ctr">
            <a:spAutoFit/>
          </a:bodyPr>
          <a:lstStyle/>
          <a:p>
            <a:pPr algn="ctr">
              <a:lnSpc>
                <a:spcPct val="120000"/>
              </a:lnSpc>
            </a:pPr>
            <a:r>
              <a:rPr lang="en-US" sz="800" dirty="0" smtClean="0">
                <a:solidFill>
                  <a:schemeClr val="bg1"/>
                </a:solidFill>
                <a:latin typeface="Roboto (Body)"/>
              </a:rPr>
              <a:t>It </a:t>
            </a:r>
            <a:r>
              <a:rPr lang="en-US" sz="800" dirty="0">
                <a:solidFill>
                  <a:schemeClr val="bg1"/>
                </a:solidFill>
                <a:latin typeface="Roboto (Body)"/>
              </a:rPr>
              <a:t>is a long established fact that a reader will be distracted </a:t>
            </a:r>
            <a:r>
              <a:rPr lang="en-US" sz="800" dirty="0" smtClean="0">
                <a:solidFill>
                  <a:schemeClr val="bg1"/>
                </a:solidFill>
                <a:latin typeface="Roboto (Body)"/>
              </a:rPr>
              <a:t>.</a:t>
            </a:r>
            <a:endParaRPr lang="en-US" sz="800" dirty="0">
              <a:solidFill>
                <a:schemeClr val="bg1"/>
              </a:solidFill>
              <a:latin typeface="Roboto (Body)"/>
            </a:endParaRPr>
          </a:p>
        </p:txBody>
      </p:sp>
      <p:cxnSp>
        <p:nvCxnSpPr>
          <p:cNvPr id="90" name="Straight Connector 89"/>
          <p:cNvCxnSpPr/>
          <p:nvPr/>
        </p:nvCxnSpPr>
        <p:spPr>
          <a:xfrm>
            <a:off x="5091774" y="2482197"/>
            <a:ext cx="36999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1" name="Rectangle 90"/>
          <p:cNvSpPr/>
          <p:nvPr/>
        </p:nvSpPr>
        <p:spPr>
          <a:xfrm>
            <a:off x="4710569" y="2517689"/>
            <a:ext cx="1132404" cy="443198"/>
          </a:xfrm>
          <a:prstGeom prst="rect">
            <a:avLst/>
          </a:prstGeom>
        </p:spPr>
        <p:txBody>
          <a:bodyPr wrap="square" lIns="0" tIns="0" rIns="0" bIns="0" anchor="ctr">
            <a:spAutoFit/>
          </a:bodyPr>
          <a:lstStyle/>
          <a:p>
            <a:pPr algn="ctr">
              <a:lnSpc>
                <a:spcPct val="120000"/>
              </a:lnSpc>
            </a:pPr>
            <a:r>
              <a:rPr lang="en-US" sz="800" dirty="0" smtClean="0">
                <a:solidFill>
                  <a:schemeClr val="bg1"/>
                </a:solidFill>
                <a:latin typeface="Roboto (Body)"/>
              </a:rPr>
              <a:t>It </a:t>
            </a:r>
            <a:r>
              <a:rPr lang="en-US" sz="800" dirty="0">
                <a:solidFill>
                  <a:schemeClr val="bg1"/>
                </a:solidFill>
                <a:latin typeface="Roboto (Body)"/>
              </a:rPr>
              <a:t>is a long established fact that a reader will be distracted </a:t>
            </a:r>
            <a:r>
              <a:rPr lang="en-US" sz="800" dirty="0" smtClean="0">
                <a:solidFill>
                  <a:schemeClr val="bg1"/>
                </a:solidFill>
                <a:latin typeface="Roboto (Body)"/>
              </a:rPr>
              <a:t>.</a:t>
            </a:r>
            <a:endParaRPr lang="en-US" sz="800" dirty="0">
              <a:solidFill>
                <a:schemeClr val="bg1"/>
              </a:solidFill>
              <a:latin typeface="Roboto (Body)"/>
            </a:endParaRPr>
          </a:p>
        </p:txBody>
      </p:sp>
      <p:grpSp>
        <p:nvGrpSpPr>
          <p:cNvPr id="98" name="Group 97"/>
          <p:cNvGrpSpPr/>
          <p:nvPr/>
        </p:nvGrpSpPr>
        <p:grpSpPr>
          <a:xfrm>
            <a:off x="3719820" y="3429551"/>
            <a:ext cx="301266" cy="334384"/>
            <a:chOff x="5405438" y="3124200"/>
            <a:chExt cx="447675" cy="496888"/>
          </a:xfrm>
          <a:solidFill>
            <a:schemeClr val="bg1"/>
          </a:solidFill>
        </p:grpSpPr>
        <p:sp>
          <p:nvSpPr>
            <p:cNvPr id="99" name="Freeform 321"/>
            <p:cNvSpPr>
              <a:spLocks/>
            </p:cNvSpPr>
            <p:nvPr/>
          </p:nvSpPr>
          <p:spPr bwMode="auto">
            <a:xfrm>
              <a:off x="5483226" y="3124200"/>
              <a:ext cx="165100" cy="165100"/>
            </a:xfrm>
            <a:custGeom>
              <a:avLst/>
              <a:gdLst>
                <a:gd name="T0" fmla="*/ 628 w 1141"/>
                <a:gd name="T1" fmla="*/ 2 h 1142"/>
                <a:gd name="T2" fmla="*/ 740 w 1141"/>
                <a:gd name="T3" fmla="*/ 25 h 1142"/>
                <a:gd name="T4" fmla="*/ 842 w 1141"/>
                <a:gd name="T5" fmla="*/ 68 h 1142"/>
                <a:gd name="T6" fmla="*/ 933 w 1141"/>
                <a:gd name="T7" fmla="*/ 130 h 1142"/>
                <a:gd name="T8" fmla="*/ 1010 w 1141"/>
                <a:gd name="T9" fmla="*/ 207 h 1142"/>
                <a:gd name="T10" fmla="*/ 1072 w 1141"/>
                <a:gd name="T11" fmla="*/ 299 h 1142"/>
                <a:gd name="T12" fmla="*/ 1114 w 1141"/>
                <a:gd name="T13" fmla="*/ 401 h 1142"/>
                <a:gd name="T14" fmla="*/ 1137 w 1141"/>
                <a:gd name="T15" fmla="*/ 512 h 1142"/>
                <a:gd name="T16" fmla="*/ 1137 w 1141"/>
                <a:gd name="T17" fmla="*/ 629 h 1142"/>
                <a:gd name="T18" fmla="*/ 1114 w 1141"/>
                <a:gd name="T19" fmla="*/ 740 h 1142"/>
                <a:gd name="T20" fmla="*/ 1072 w 1141"/>
                <a:gd name="T21" fmla="*/ 843 h 1142"/>
                <a:gd name="T22" fmla="*/ 1010 w 1141"/>
                <a:gd name="T23" fmla="*/ 934 h 1142"/>
                <a:gd name="T24" fmla="*/ 933 w 1141"/>
                <a:gd name="T25" fmla="*/ 1011 h 1142"/>
                <a:gd name="T26" fmla="*/ 842 w 1141"/>
                <a:gd name="T27" fmla="*/ 1073 h 1142"/>
                <a:gd name="T28" fmla="*/ 740 w 1141"/>
                <a:gd name="T29" fmla="*/ 1116 h 1142"/>
                <a:gd name="T30" fmla="*/ 628 w 1141"/>
                <a:gd name="T31" fmla="*/ 1139 h 1142"/>
                <a:gd name="T32" fmla="*/ 512 w 1141"/>
                <a:gd name="T33" fmla="*/ 1139 h 1142"/>
                <a:gd name="T34" fmla="*/ 402 w 1141"/>
                <a:gd name="T35" fmla="*/ 1116 h 1142"/>
                <a:gd name="T36" fmla="*/ 299 w 1141"/>
                <a:gd name="T37" fmla="*/ 1073 h 1142"/>
                <a:gd name="T38" fmla="*/ 208 w 1141"/>
                <a:gd name="T39" fmla="*/ 1011 h 1142"/>
                <a:gd name="T40" fmla="*/ 131 w 1141"/>
                <a:gd name="T41" fmla="*/ 934 h 1142"/>
                <a:gd name="T42" fmla="*/ 69 w 1141"/>
                <a:gd name="T43" fmla="*/ 843 h 1142"/>
                <a:gd name="T44" fmla="*/ 26 w 1141"/>
                <a:gd name="T45" fmla="*/ 740 h 1142"/>
                <a:gd name="T46" fmla="*/ 3 w 1141"/>
                <a:gd name="T47" fmla="*/ 629 h 1142"/>
                <a:gd name="T48" fmla="*/ 3 w 1141"/>
                <a:gd name="T49" fmla="*/ 512 h 1142"/>
                <a:gd name="T50" fmla="*/ 26 w 1141"/>
                <a:gd name="T51" fmla="*/ 401 h 1142"/>
                <a:gd name="T52" fmla="*/ 69 w 1141"/>
                <a:gd name="T53" fmla="*/ 299 h 1142"/>
                <a:gd name="T54" fmla="*/ 131 w 1141"/>
                <a:gd name="T55" fmla="*/ 207 h 1142"/>
                <a:gd name="T56" fmla="*/ 208 w 1141"/>
                <a:gd name="T57" fmla="*/ 130 h 1142"/>
                <a:gd name="T58" fmla="*/ 299 w 1141"/>
                <a:gd name="T59" fmla="*/ 68 h 1142"/>
                <a:gd name="T60" fmla="*/ 402 w 1141"/>
                <a:gd name="T61" fmla="*/ 25 h 1142"/>
                <a:gd name="T62" fmla="*/ 512 w 1141"/>
                <a:gd name="T63" fmla="*/ 2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1" h="1142">
                  <a:moveTo>
                    <a:pt x="571" y="0"/>
                  </a:moveTo>
                  <a:lnTo>
                    <a:pt x="628" y="2"/>
                  </a:lnTo>
                  <a:lnTo>
                    <a:pt x="685" y="12"/>
                  </a:lnTo>
                  <a:lnTo>
                    <a:pt x="740" y="25"/>
                  </a:lnTo>
                  <a:lnTo>
                    <a:pt x="793" y="44"/>
                  </a:lnTo>
                  <a:lnTo>
                    <a:pt x="842" y="68"/>
                  </a:lnTo>
                  <a:lnTo>
                    <a:pt x="889" y="98"/>
                  </a:lnTo>
                  <a:lnTo>
                    <a:pt x="933" y="130"/>
                  </a:lnTo>
                  <a:lnTo>
                    <a:pt x="973" y="167"/>
                  </a:lnTo>
                  <a:lnTo>
                    <a:pt x="1010" y="207"/>
                  </a:lnTo>
                  <a:lnTo>
                    <a:pt x="1043" y="251"/>
                  </a:lnTo>
                  <a:lnTo>
                    <a:pt x="1072" y="299"/>
                  </a:lnTo>
                  <a:lnTo>
                    <a:pt x="1096" y="349"/>
                  </a:lnTo>
                  <a:lnTo>
                    <a:pt x="1114" y="401"/>
                  </a:lnTo>
                  <a:lnTo>
                    <a:pt x="1129" y="456"/>
                  </a:lnTo>
                  <a:lnTo>
                    <a:pt x="1137" y="512"/>
                  </a:lnTo>
                  <a:lnTo>
                    <a:pt x="1141" y="571"/>
                  </a:lnTo>
                  <a:lnTo>
                    <a:pt x="1137" y="629"/>
                  </a:lnTo>
                  <a:lnTo>
                    <a:pt x="1129" y="686"/>
                  </a:lnTo>
                  <a:lnTo>
                    <a:pt x="1114" y="740"/>
                  </a:lnTo>
                  <a:lnTo>
                    <a:pt x="1096" y="793"/>
                  </a:lnTo>
                  <a:lnTo>
                    <a:pt x="1072" y="843"/>
                  </a:lnTo>
                  <a:lnTo>
                    <a:pt x="1043" y="890"/>
                  </a:lnTo>
                  <a:lnTo>
                    <a:pt x="1010" y="934"/>
                  </a:lnTo>
                  <a:lnTo>
                    <a:pt x="973" y="975"/>
                  </a:lnTo>
                  <a:lnTo>
                    <a:pt x="933" y="1011"/>
                  </a:lnTo>
                  <a:lnTo>
                    <a:pt x="889" y="1044"/>
                  </a:lnTo>
                  <a:lnTo>
                    <a:pt x="842" y="1073"/>
                  </a:lnTo>
                  <a:lnTo>
                    <a:pt x="793" y="1097"/>
                  </a:lnTo>
                  <a:lnTo>
                    <a:pt x="740" y="1116"/>
                  </a:lnTo>
                  <a:lnTo>
                    <a:pt x="685" y="1130"/>
                  </a:lnTo>
                  <a:lnTo>
                    <a:pt x="628" y="1139"/>
                  </a:lnTo>
                  <a:lnTo>
                    <a:pt x="571" y="1142"/>
                  </a:lnTo>
                  <a:lnTo>
                    <a:pt x="512" y="1139"/>
                  </a:lnTo>
                  <a:lnTo>
                    <a:pt x="456" y="1130"/>
                  </a:lnTo>
                  <a:lnTo>
                    <a:pt x="402" y="1116"/>
                  </a:lnTo>
                  <a:lnTo>
                    <a:pt x="348" y="1097"/>
                  </a:lnTo>
                  <a:lnTo>
                    <a:pt x="299" y="1073"/>
                  </a:lnTo>
                  <a:lnTo>
                    <a:pt x="252" y="1044"/>
                  </a:lnTo>
                  <a:lnTo>
                    <a:pt x="208" y="1011"/>
                  </a:lnTo>
                  <a:lnTo>
                    <a:pt x="168" y="975"/>
                  </a:lnTo>
                  <a:lnTo>
                    <a:pt x="131" y="934"/>
                  </a:lnTo>
                  <a:lnTo>
                    <a:pt x="98" y="890"/>
                  </a:lnTo>
                  <a:lnTo>
                    <a:pt x="69" y="843"/>
                  </a:lnTo>
                  <a:lnTo>
                    <a:pt x="45" y="793"/>
                  </a:lnTo>
                  <a:lnTo>
                    <a:pt x="26" y="740"/>
                  </a:lnTo>
                  <a:lnTo>
                    <a:pt x="12" y="686"/>
                  </a:lnTo>
                  <a:lnTo>
                    <a:pt x="3" y="629"/>
                  </a:lnTo>
                  <a:lnTo>
                    <a:pt x="0" y="571"/>
                  </a:lnTo>
                  <a:lnTo>
                    <a:pt x="3" y="512"/>
                  </a:lnTo>
                  <a:lnTo>
                    <a:pt x="12" y="456"/>
                  </a:lnTo>
                  <a:lnTo>
                    <a:pt x="26" y="401"/>
                  </a:lnTo>
                  <a:lnTo>
                    <a:pt x="45" y="349"/>
                  </a:lnTo>
                  <a:lnTo>
                    <a:pt x="69" y="299"/>
                  </a:lnTo>
                  <a:lnTo>
                    <a:pt x="98" y="251"/>
                  </a:lnTo>
                  <a:lnTo>
                    <a:pt x="131" y="207"/>
                  </a:lnTo>
                  <a:lnTo>
                    <a:pt x="168" y="167"/>
                  </a:lnTo>
                  <a:lnTo>
                    <a:pt x="208" y="130"/>
                  </a:lnTo>
                  <a:lnTo>
                    <a:pt x="252" y="98"/>
                  </a:lnTo>
                  <a:lnTo>
                    <a:pt x="299" y="68"/>
                  </a:lnTo>
                  <a:lnTo>
                    <a:pt x="348" y="44"/>
                  </a:lnTo>
                  <a:lnTo>
                    <a:pt x="402" y="25"/>
                  </a:lnTo>
                  <a:lnTo>
                    <a:pt x="456" y="12"/>
                  </a:lnTo>
                  <a:lnTo>
                    <a:pt x="512" y="2"/>
                  </a:lnTo>
                  <a:lnTo>
                    <a:pt x="5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322"/>
            <p:cNvSpPr>
              <a:spLocks noEditPoints="1"/>
            </p:cNvSpPr>
            <p:nvPr/>
          </p:nvSpPr>
          <p:spPr bwMode="auto">
            <a:xfrm>
              <a:off x="5665788" y="3433763"/>
              <a:ext cx="187325" cy="187325"/>
            </a:xfrm>
            <a:custGeom>
              <a:avLst/>
              <a:gdLst>
                <a:gd name="T0" fmla="*/ 940 w 1290"/>
                <a:gd name="T1" fmla="*/ 328 h 1291"/>
                <a:gd name="T2" fmla="*/ 901 w 1290"/>
                <a:gd name="T3" fmla="*/ 344 h 1291"/>
                <a:gd name="T4" fmla="*/ 539 w 1290"/>
                <a:gd name="T5" fmla="*/ 703 h 1291"/>
                <a:gd name="T6" fmla="*/ 389 w 1290"/>
                <a:gd name="T7" fmla="*/ 555 h 1291"/>
                <a:gd name="T8" fmla="*/ 349 w 1290"/>
                <a:gd name="T9" fmla="*/ 539 h 1291"/>
                <a:gd name="T10" fmla="*/ 308 w 1290"/>
                <a:gd name="T11" fmla="*/ 539 h 1291"/>
                <a:gd name="T12" fmla="*/ 269 w 1290"/>
                <a:gd name="T13" fmla="*/ 555 h 1291"/>
                <a:gd name="T14" fmla="*/ 238 w 1290"/>
                <a:gd name="T15" fmla="*/ 586 h 1291"/>
                <a:gd name="T16" fmla="*/ 223 w 1290"/>
                <a:gd name="T17" fmla="*/ 626 h 1291"/>
                <a:gd name="T18" fmla="*/ 223 w 1290"/>
                <a:gd name="T19" fmla="*/ 666 h 1291"/>
                <a:gd name="T20" fmla="*/ 238 w 1290"/>
                <a:gd name="T21" fmla="*/ 705 h 1291"/>
                <a:gd name="T22" fmla="*/ 463 w 1290"/>
                <a:gd name="T23" fmla="*/ 933 h 1291"/>
                <a:gd name="T24" fmla="*/ 499 w 1290"/>
                <a:gd name="T25" fmla="*/ 957 h 1291"/>
                <a:gd name="T26" fmla="*/ 539 w 1290"/>
                <a:gd name="T27" fmla="*/ 966 h 1291"/>
                <a:gd name="T28" fmla="*/ 580 w 1290"/>
                <a:gd name="T29" fmla="*/ 957 h 1291"/>
                <a:gd name="T30" fmla="*/ 617 w 1290"/>
                <a:gd name="T31" fmla="*/ 933 h 1291"/>
                <a:gd name="T32" fmla="*/ 1052 w 1290"/>
                <a:gd name="T33" fmla="*/ 495 h 1291"/>
                <a:gd name="T34" fmla="*/ 1067 w 1290"/>
                <a:gd name="T35" fmla="*/ 456 h 1291"/>
                <a:gd name="T36" fmla="*/ 1067 w 1290"/>
                <a:gd name="T37" fmla="*/ 414 h 1291"/>
                <a:gd name="T38" fmla="*/ 1052 w 1290"/>
                <a:gd name="T39" fmla="*/ 375 h 1291"/>
                <a:gd name="T40" fmla="*/ 1020 w 1290"/>
                <a:gd name="T41" fmla="*/ 344 h 1291"/>
                <a:gd name="T42" fmla="*/ 982 w 1290"/>
                <a:gd name="T43" fmla="*/ 328 h 1291"/>
                <a:gd name="T44" fmla="*/ 645 w 1290"/>
                <a:gd name="T45" fmla="*/ 0 h 1291"/>
                <a:gd name="T46" fmla="*/ 775 w 1290"/>
                <a:gd name="T47" fmla="*/ 13 h 1291"/>
                <a:gd name="T48" fmla="*/ 896 w 1290"/>
                <a:gd name="T49" fmla="*/ 51 h 1291"/>
                <a:gd name="T50" fmla="*/ 1006 w 1290"/>
                <a:gd name="T51" fmla="*/ 111 h 1291"/>
                <a:gd name="T52" fmla="*/ 1101 w 1290"/>
                <a:gd name="T53" fmla="*/ 189 h 1291"/>
                <a:gd name="T54" fmla="*/ 1179 w 1290"/>
                <a:gd name="T55" fmla="*/ 285 h 1291"/>
                <a:gd name="T56" fmla="*/ 1239 w 1290"/>
                <a:gd name="T57" fmla="*/ 394 h 1291"/>
                <a:gd name="T58" fmla="*/ 1276 w 1290"/>
                <a:gd name="T59" fmla="*/ 516 h 1291"/>
                <a:gd name="T60" fmla="*/ 1290 w 1290"/>
                <a:gd name="T61" fmla="*/ 646 h 1291"/>
                <a:gd name="T62" fmla="*/ 1276 w 1290"/>
                <a:gd name="T63" fmla="*/ 775 h 1291"/>
                <a:gd name="T64" fmla="*/ 1239 w 1290"/>
                <a:gd name="T65" fmla="*/ 897 h 1291"/>
                <a:gd name="T66" fmla="*/ 1179 w 1290"/>
                <a:gd name="T67" fmla="*/ 1007 h 1291"/>
                <a:gd name="T68" fmla="*/ 1101 w 1290"/>
                <a:gd name="T69" fmla="*/ 1102 h 1291"/>
                <a:gd name="T70" fmla="*/ 1006 w 1290"/>
                <a:gd name="T71" fmla="*/ 1181 h 1291"/>
                <a:gd name="T72" fmla="*/ 896 w 1290"/>
                <a:gd name="T73" fmla="*/ 1241 h 1291"/>
                <a:gd name="T74" fmla="*/ 775 w 1290"/>
                <a:gd name="T75" fmla="*/ 1279 h 1291"/>
                <a:gd name="T76" fmla="*/ 645 w 1290"/>
                <a:gd name="T77" fmla="*/ 1291 h 1291"/>
                <a:gd name="T78" fmla="*/ 515 w 1290"/>
                <a:gd name="T79" fmla="*/ 1279 h 1291"/>
                <a:gd name="T80" fmla="*/ 394 w 1290"/>
                <a:gd name="T81" fmla="*/ 1241 h 1291"/>
                <a:gd name="T82" fmla="*/ 284 w 1290"/>
                <a:gd name="T83" fmla="*/ 1181 h 1291"/>
                <a:gd name="T84" fmla="*/ 189 w 1290"/>
                <a:gd name="T85" fmla="*/ 1102 h 1291"/>
                <a:gd name="T86" fmla="*/ 110 w 1290"/>
                <a:gd name="T87" fmla="*/ 1007 h 1291"/>
                <a:gd name="T88" fmla="*/ 51 w 1290"/>
                <a:gd name="T89" fmla="*/ 897 h 1291"/>
                <a:gd name="T90" fmla="*/ 14 w 1290"/>
                <a:gd name="T91" fmla="*/ 775 h 1291"/>
                <a:gd name="T92" fmla="*/ 0 w 1290"/>
                <a:gd name="T93" fmla="*/ 646 h 1291"/>
                <a:gd name="T94" fmla="*/ 14 w 1290"/>
                <a:gd name="T95" fmla="*/ 516 h 1291"/>
                <a:gd name="T96" fmla="*/ 51 w 1290"/>
                <a:gd name="T97" fmla="*/ 394 h 1291"/>
                <a:gd name="T98" fmla="*/ 110 w 1290"/>
                <a:gd name="T99" fmla="*/ 285 h 1291"/>
                <a:gd name="T100" fmla="*/ 189 w 1290"/>
                <a:gd name="T101" fmla="*/ 189 h 1291"/>
                <a:gd name="T102" fmla="*/ 284 w 1290"/>
                <a:gd name="T103" fmla="*/ 111 h 1291"/>
                <a:gd name="T104" fmla="*/ 394 w 1290"/>
                <a:gd name="T105" fmla="*/ 51 h 1291"/>
                <a:gd name="T106" fmla="*/ 515 w 1290"/>
                <a:gd name="T107" fmla="*/ 13 h 1291"/>
                <a:gd name="T108" fmla="*/ 645 w 1290"/>
                <a:gd name="T109" fmla="*/ 0 h 1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90" h="1291">
                  <a:moveTo>
                    <a:pt x="961" y="326"/>
                  </a:moveTo>
                  <a:lnTo>
                    <a:pt x="940" y="328"/>
                  </a:lnTo>
                  <a:lnTo>
                    <a:pt x="920" y="335"/>
                  </a:lnTo>
                  <a:lnTo>
                    <a:pt x="901" y="344"/>
                  </a:lnTo>
                  <a:lnTo>
                    <a:pt x="884" y="358"/>
                  </a:lnTo>
                  <a:lnTo>
                    <a:pt x="539" y="703"/>
                  </a:lnTo>
                  <a:lnTo>
                    <a:pt x="406" y="569"/>
                  </a:lnTo>
                  <a:lnTo>
                    <a:pt x="389" y="555"/>
                  </a:lnTo>
                  <a:lnTo>
                    <a:pt x="370" y="545"/>
                  </a:lnTo>
                  <a:lnTo>
                    <a:pt x="349" y="539"/>
                  </a:lnTo>
                  <a:lnTo>
                    <a:pt x="329" y="537"/>
                  </a:lnTo>
                  <a:lnTo>
                    <a:pt x="308" y="539"/>
                  </a:lnTo>
                  <a:lnTo>
                    <a:pt x="288" y="545"/>
                  </a:lnTo>
                  <a:lnTo>
                    <a:pt x="269" y="555"/>
                  </a:lnTo>
                  <a:lnTo>
                    <a:pt x="252" y="569"/>
                  </a:lnTo>
                  <a:lnTo>
                    <a:pt x="238" y="586"/>
                  </a:lnTo>
                  <a:lnTo>
                    <a:pt x="228" y="605"/>
                  </a:lnTo>
                  <a:lnTo>
                    <a:pt x="223" y="626"/>
                  </a:lnTo>
                  <a:lnTo>
                    <a:pt x="221" y="646"/>
                  </a:lnTo>
                  <a:lnTo>
                    <a:pt x="223" y="666"/>
                  </a:lnTo>
                  <a:lnTo>
                    <a:pt x="228" y="686"/>
                  </a:lnTo>
                  <a:lnTo>
                    <a:pt x="238" y="705"/>
                  </a:lnTo>
                  <a:lnTo>
                    <a:pt x="252" y="723"/>
                  </a:lnTo>
                  <a:lnTo>
                    <a:pt x="463" y="933"/>
                  </a:lnTo>
                  <a:lnTo>
                    <a:pt x="480" y="948"/>
                  </a:lnTo>
                  <a:lnTo>
                    <a:pt x="499" y="957"/>
                  </a:lnTo>
                  <a:lnTo>
                    <a:pt x="519" y="964"/>
                  </a:lnTo>
                  <a:lnTo>
                    <a:pt x="539" y="966"/>
                  </a:lnTo>
                  <a:lnTo>
                    <a:pt x="560" y="964"/>
                  </a:lnTo>
                  <a:lnTo>
                    <a:pt x="580" y="957"/>
                  </a:lnTo>
                  <a:lnTo>
                    <a:pt x="599" y="948"/>
                  </a:lnTo>
                  <a:lnTo>
                    <a:pt x="617" y="933"/>
                  </a:lnTo>
                  <a:lnTo>
                    <a:pt x="1038" y="512"/>
                  </a:lnTo>
                  <a:lnTo>
                    <a:pt x="1052" y="495"/>
                  </a:lnTo>
                  <a:lnTo>
                    <a:pt x="1061" y="476"/>
                  </a:lnTo>
                  <a:lnTo>
                    <a:pt x="1067" y="456"/>
                  </a:lnTo>
                  <a:lnTo>
                    <a:pt x="1069" y="435"/>
                  </a:lnTo>
                  <a:lnTo>
                    <a:pt x="1067" y="414"/>
                  </a:lnTo>
                  <a:lnTo>
                    <a:pt x="1061" y="394"/>
                  </a:lnTo>
                  <a:lnTo>
                    <a:pt x="1052" y="375"/>
                  </a:lnTo>
                  <a:lnTo>
                    <a:pt x="1038" y="358"/>
                  </a:lnTo>
                  <a:lnTo>
                    <a:pt x="1020" y="344"/>
                  </a:lnTo>
                  <a:lnTo>
                    <a:pt x="1001" y="335"/>
                  </a:lnTo>
                  <a:lnTo>
                    <a:pt x="982" y="328"/>
                  </a:lnTo>
                  <a:lnTo>
                    <a:pt x="961" y="326"/>
                  </a:lnTo>
                  <a:close/>
                  <a:moveTo>
                    <a:pt x="645" y="0"/>
                  </a:moveTo>
                  <a:lnTo>
                    <a:pt x="711" y="4"/>
                  </a:lnTo>
                  <a:lnTo>
                    <a:pt x="775" y="13"/>
                  </a:lnTo>
                  <a:lnTo>
                    <a:pt x="836" y="29"/>
                  </a:lnTo>
                  <a:lnTo>
                    <a:pt x="896" y="51"/>
                  </a:lnTo>
                  <a:lnTo>
                    <a:pt x="952" y="78"/>
                  </a:lnTo>
                  <a:lnTo>
                    <a:pt x="1006" y="111"/>
                  </a:lnTo>
                  <a:lnTo>
                    <a:pt x="1055" y="147"/>
                  </a:lnTo>
                  <a:lnTo>
                    <a:pt x="1101" y="189"/>
                  </a:lnTo>
                  <a:lnTo>
                    <a:pt x="1142" y="235"/>
                  </a:lnTo>
                  <a:lnTo>
                    <a:pt x="1179" y="285"/>
                  </a:lnTo>
                  <a:lnTo>
                    <a:pt x="1211" y="339"/>
                  </a:lnTo>
                  <a:lnTo>
                    <a:pt x="1239" y="394"/>
                  </a:lnTo>
                  <a:lnTo>
                    <a:pt x="1261" y="454"/>
                  </a:lnTo>
                  <a:lnTo>
                    <a:pt x="1276" y="516"/>
                  </a:lnTo>
                  <a:lnTo>
                    <a:pt x="1287" y="580"/>
                  </a:lnTo>
                  <a:lnTo>
                    <a:pt x="1290" y="646"/>
                  </a:lnTo>
                  <a:lnTo>
                    <a:pt x="1287" y="711"/>
                  </a:lnTo>
                  <a:lnTo>
                    <a:pt x="1276" y="775"/>
                  </a:lnTo>
                  <a:lnTo>
                    <a:pt x="1261" y="838"/>
                  </a:lnTo>
                  <a:lnTo>
                    <a:pt x="1239" y="897"/>
                  </a:lnTo>
                  <a:lnTo>
                    <a:pt x="1211" y="953"/>
                  </a:lnTo>
                  <a:lnTo>
                    <a:pt x="1179" y="1007"/>
                  </a:lnTo>
                  <a:lnTo>
                    <a:pt x="1142" y="1056"/>
                  </a:lnTo>
                  <a:lnTo>
                    <a:pt x="1101" y="1102"/>
                  </a:lnTo>
                  <a:lnTo>
                    <a:pt x="1055" y="1144"/>
                  </a:lnTo>
                  <a:lnTo>
                    <a:pt x="1006" y="1181"/>
                  </a:lnTo>
                  <a:lnTo>
                    <a:pt x="952" y="1214"/>
                  </a:lnTo>
                  <a:lnTo>
                    <a:pt x="896" y="1241"/>
                  </a:lnTo>
                  <a:lnTo>
                    <a:pt x="836" y="1262"/>
                  </a:lnTo>
                  <a:lnTo>
                    <a:pt x="775" y="1279"/>
                  </a:lnTo>
                  <a:lnTo>
                    <a:pt x="711" y="1288"/>
                  </a:lnTo>
                  <a:lnTo>
                    <a:pt x="645" y="1291"/>
                  </a:lnTo>
                  <a:lnTo>
                    <a:pt x="579" y="1288"/>
                  </a:lnTo>
                  <a:lnTo>
                    <a:pt x="515" y="1279"/>
                  </a:lnTo>
                  <a:lnTo>
                    <a:pt x="454" y="1262"/>
                  </a:lnTo>
                  <a:lnTo>
                    <a:pt x="394" y="1241"/>
                  </a:lnTo>
                  <a:lnTo>
                    <a:pt x="338" y="1214"/>
                  </a:lnTo>
                  <a:lnTo>
                    <a:pt x="284" y="1181"/>
                  </a:lnTo>
                  <a:lnTo>
                    <a:pt x="235" y="1144"/>
                  </a:lnTo>
                  <a:lnTo>
                    <a:pt x="189" y="1102"/>
                  </a:lnTo>
                  <a:lnTo>
                    <a:pt x="147" y="1056"/>
                  </a:lnTo>
                  <a:lnTo>
                    <a:pt x="110" y="1007"/>
                  </a:lnTo>
                  <a:lnTo>
                    <a:pt x="78" y="953"/>
                  </a:lnTo>
                  <a:lnTo>
                    <a:pt x="51" y="897"/>
                  </a:lnTo>
                  <a:lnTo>
                    <a:pt x="29" y="838"/>
                  </a:lnTo>
                  <a:lnTo>
                    <a:pt x="14" y="775"/>
                  </a:lnTo>
                  <a:lnTo>
                    <a:pt x="3" y="711"/>
                  </a:lnTo>
                  <a:lnTo>
                    <a:pt x="0" y="646"/>
                  </a:lnTo>
                  <a:lnTo>
                    <a:pt x="3" y="580"/>
                  </a:lnTo>
                  <a:lnTo>
                    <a:pt x="14" y="516"/>
                  </a:lnTo>
                  <a:lnTo>
                    <a:pt x="29" y="454"/>
                  </a:lnTo>
                  <a:lnTo>
                    <a:pt x="51" y="394"/>
                  </a:lnTo>
                  <a:lnTo>
                    <a:pt x="78" y="339"/>
                  </a:lnTo>
                  <a:lnTo>
                    <a:pt x="110" y="285"/>
                  </a:lnTo>
                  <a:lnTo>
                    <a:pt x="147" y="235"/>
                  </a:lnTo>
                  <a:lnTo>
                    <a:pt x="189" y="189"/>
                  </a:lnTo>
                  <a:lnTo>
                    <a:pt x="235" y="147"/>
                  </a:lnTo>
                  <a:lnTo>
                    <a:pt x="284" y="111"/>
                  </a:lnTo>
                  <a:lnTo>
                    <a:pt x="338" y="78"/>
                  </a:lnTo>
                  <a:lnTo>
                    <a:pt x="394" y="51"/>
                  </a:lnTo>
                  <a:lnTo>
                    <a:pt x="454" y="29"/>
                  </a:lnTo>
                  <a:lnTo>
                    <a:pt x="515" y="13"/>
                  </a:lnTo>
                  <a:lnTo>
                    <a:pt x="579" y="4"/>
                  </a:lnTo>
                  <a:lnTo>
                    <a:pt x="64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23"/>
            <p:cNvSpPr>
              <a:spLocks/>
            </p:cNvSpPr>
            <p:nvPr/>
          </p:nvSpPr>
          <p:spPr bwMode="auto">
            <a:xfrm>
              <a:off x="5405438" y="3322638"/>
              <a:ext cx="320675" cy="219075"/>
            </a:xfrm>
            <a:custGeom>
              <a:avLst/>
              <a:gdLst>
                <a:gd name="T0" fmla="*/ 678 w 2221"/>
                <a:gd name="T1" fmla="*/ 2 h 1527"/>
                <a:gd name="T2" fmla="*/ 702 w 2221"/>
                <a:gd name="T3" fmla="*/ 19 h 1527"/>
                <a:gd name="T4" fmla="*/ 1052 w 2221"/>
                <a:gd name="T5" fmla="*/ 974 h 1527"/>
                <a:gd name="T6" fmla="*/ 1072 w 2221"/>
                <a:gd name="T7" fmla="*/ 1002 h 1527"/>
                <a:gd name="T8" fmla="*/ 1103 w 2221"/>
                <a:gd name="T9" fmla="*/ 1013 h 1527"/>
                <a:gd name="T10" fmla="*/ 1134 w 2221"/>
                <a:gd name="T11" fmla="*/ 1009 h 1527"/>
                <a:gd name="T12" fmla="*/ 1160 w 2221"/>
                <a:gd name="T13" fmla="*/ 989 h 1527"/>
                <a:gd name="T14" fmla="*/ 1510 w 2221"/>
                <a:gd name="T15" fmla="*/ 33 h 1527"/>
                <a:gd name="T16" fmla="*/ 1529 w 2221"/>
                <a:gd name="T17" fmla="*/ 9 h 1527"/>
                <a:gd name="T18" fmla="*/ 1557 w 2221"/>
                <a:gd name="T19" fmla="*/ 0 h 1527"/>
                <a:gd name="T20" fmla="*/ 1875 w 2221"/>
                <a:gd name="T21" fmla="*/ 52 h 1527"/>
                <a:gd name="T22" fmla="*/ 1925 w 2221"/>
                <a:gd name="T23" fmla="*/ 71 h 1527"/>
                <a:gd name="T24" fmla="*/ 2016 w 2221"/>
                <a:gd name="T25" fmla="*/ 125 h 1527"/>
                <a:gd name="T26" fmla="*/ 2093 w 2221"/>
                <a:gd name="T27" fmla="*/ 195 h 1527"/>
                <a:gd name="T28" fmla="*/ 2154 w 2221"/>
                <a:gd name="T29" fmla="*/ 279 h 1527"/>
                <a:gd name="T30" fmla="*/ 2196 w 2221"/>
                <a:gd name="T31" fmla="*/ 373 h 1527"/>
                <a:gd name="T32" fmla="*/ 2218 w 2221"/>
                <a:gd name="T33" fmla="*/ 476 h 1527"/>
                <a:gd name="T34" fmla="*/ 2221 w 2221"/>
                <a:gd name="T35" fmla="*/ 630 h 1527"/>
                <a:gd name="T36" fmla="*/ 2089 w 2221"/>
                <a:gd name="T37" fmla="*/ 682 h 1527"/>
                <a:gd name="T38" fmla="*/ 1970 w 2221"/>
                <a:gd name="T39" fmla="*/ 754 h 1527"/>
                <a:gd name="T40" fmla="*/ 1866 w 2221"/>
                <a:gd name="T41" fmla="*/ 845 h 1527"/>
                <a:gd name="T42" fmla="*/ 1777 w 2221"/>
                <a:gd name="T43" fmla="*/ 952 h 1527"/>
                <a:gd name="T44" fmla="*/ 1707 w 2221"/>
                <a:gd name="T45" fmla="*/ 1073 h 1527"/>
                <a:gd name="T46" fmla="*/ 1659 w 2221"/>
                <a:gd name="T47" fmla="*/ 1206 h 1527"/>
                <a:gd name="T48" fmla="*/ 1633 w 2221"/>
                <a:gd name="T49" fmla="*/ 1348 h 1527"/>
                <a:gd name="T50" fmla="*/ 1631 w 2221"/>
                <a:gd name="T51" fmla="*/ 1475 h 1527"/>
                <a:gd name="T52" fmla="*/ 211 w 2221"/>
                <a:gd name="T53" fmla="*/ 1527 h 1527"/>
                <a:gd name="T54" fmla="*/ 144 w 2221"/>
                <a:gd name="T55" fmla="*/ 1517 h 1527"/>
                <a:gd name="T56" fmla="*/ 87 w 2221"/>
                <a:gd name="T57" fmla="*/ 1486 h 1527"/>
                <a:gd name="T58" fmla="*/ 41 w 2221"/>
                <a:gd name="T59" fmla="*/ 1440 h 1527"/>
                <a:gd name="T60" fmla="*/ 10 w 2221"/>
                <a:gd name="T61" fmla="*/ 1382 h 1527"/>
                <a:gd name="T62" fmla="*/ 0 w 2221"/>
                <a:gd name="T63" fmla="*/ 1315 h 1527"/>
                <a:gd name="T64" fmla="*/ 2 w 2221"/>
                <a:gd name="T65" fmla="*/ 478 h 1527"/>
                <a:gd name="T66" fmla="*/ 25 w 2221"/>
                <a:gd name="T67" fmla="*/ 375 h 1527"/>
                <a:gd name="T68" fmla="*/ 67 w 2221"/>
                <a:gd name="T69" fmla="*/ 280 h 1527"/>
                <a:gd name="T70" fmla="*/ 128 w 2221"/>
                <a:gd name="T71" fmla="*/ 196 h 1527"/>
                <a:gd name="T72" fmla="*/ 205 w 2221"/>
                <a:gd name="T73" fmla="*/ 126 h 1527"/>
                <a:gd name="T74" fmla="*/ 296 w 2221"/>
                <a:gd name="T75" fmla="*/ 71 h 1527"/>
                <a:gd name="T76" fmla="*/ 349 w 2221"/>
                <a:gd name="T77" fmla="*/ 51 h 1527"/>
                <a:gd name="T78" fmla="*/ 372 w 2221"/>
                <a:gd name="T79" fmla="*/ 47 h 1527"/>
                <a:gd name="T80" fmla="*/ 412 w 2221"/>
                <a:gd name="T81" fmla="*/ 41 h 1527"/>
                <a:gd name="T82" fmla="*/ 462 w 2221"/>
                <a:gd name="T83" fmla="*/ 33 h 1527"/>
                <a:gd name="T84" fmla="*/ 516 w 2221"/>
                <a:gd name="T85" fmla="*/ 23 h 1527"/>
                <a:gd name="T86" fmla="*/ 571 w 2221"/>
                <a:gd name="T87" fmla="*/ 15 h 1527"/>
                <a:gd name="T88" fmla="*/ 617 w 2221"/>
                <a:gd name="T89" fmla="*/ 7 h 1527"/>
                <a:gd name="T90" fmla="*/ 649 w 2221"/>
                <a:gd name="T91" fmla="*/ 2 h 1527"/>
                <a:gd name="T92" fmla="*/ 663 w 2221"/>
                <a:gd name="T93" fmla="*/ 0 h 1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21" h="1527">
                  <a:moveTo>
                    <a:pt x="663" y="0"/>
                  </a:moveTo>
                  <a:lnTo>
                    <a:pt x="678" y="2"/>
                  </a:lnTo>
                  <a:lnTo>
                    <a:pt x="692" y="9"/>
                  </a:lnTo>
                  <a:lnTo>
                    <a:pt x="702" y="19"/>
                  </a:lnTo>
                  <a:lnTo>
                    <a:pt x="711" y="33"/>
                  </a:lnTo>
                  <a:lnTo>
                    <a:pt x="1052" y="974"/>
                  </a:lnTo>
                  <a:lnTo>
                    <a:pt x="1061" y="989"/>
                  </a:lnTo>
                  <a:lnTo>
                    <a:pt x="1072" y="1002"/>
                  </a:lnTo>
                  <a:lnTo>
                    <a:pt x="1087" y="1009"/>
                  </a:lnTo>
                  <a:lnTo>
                    <a:pt x="1103" y="1013"/>
                  </a:lnTo>
                  <a:lnTo>
                    <a:pt x="1118" y="1013"/>
                  </a:lnTo>
                  <a:lnTo>
                    <a:pt x="1134" y="1009"/>
                  </a:lnTo>
                  <a:lnTo>
                    <a:pt x="1149" y="1002"/>
                  </a:lnTo>
                  <a:lnTo>
                    <a:pt x="1160" y="989"/>
                  </a:lnTo>
                  <a:lnTo>
                    <a:pt x="1168" y="974"/>
                  </a:lnTo>
                  <a:lnTo>
                    <a:pt x="1510" y="33"/>
                  </a:lnTo>
                  <a:lnTo>
                    <a:pt x="1519" y="19"/>
                  </a:lnTo>
                  <a:lnTo>
                    <a:pt x="1529" y="9"/>
                  </a:lnTo>
                  <a:lnTo>
                    <a:pt x="1543" y="2"/>
                  </a:lnTo>
                  <a:lnTo>
                    <a:pt x="1557" y="0"/>
                  </a:lnTo>
                  <a:lnTo>
                    <a:pt x="1573" y="2"/>
                  </a:lnTo>
                  <a:lnTo>
                    <a:pt x="1875" y="52"/>
                  </a:lnTo>
                  <a:lnTo>
                    <a:pt x="1876" y="52"/>
                  </a:lnTo>
                  <a:lnTo>
                    <a:pt x="1925" y="71"/>
                  </a:lnTo>
                  <a:lnTo>
                    <a:pt x="1972" y="96"/>
                  </a:lnTo>
                  <a:lnTo>
                    <a:pt x="2016" y="125"/>
                  </a:lnTo>
                  <a:lnTo>
                    <a:pt x="2057" y="158"/>
                  </a:lnTo>
                  <a:lnTo>
                    <a:pt x="2093" y="195"/>
                  </a:lnTo>
                  <a:lnTo>
                    <a:pt x="2126" y="235"/>
                  </a:lnTo>
                  <a:lnTo>
                    <a:pt x="2154" y="279"/>
                  </a:lnTo>
                  <a:lnTo>
                    <a:pt x="2177" y="325"/>
                  </a:lnTo>
                  <a:lnTo>
                    <a:pt x="2196" y="373"/>
                  </a:lnTo>
                  <a:lnTo>
                    <a:pt x="2209" y="424"/>
                  </a:lnTo>
                  <a:lnTo>
                    <a:pt x="2218" y="476"/>
                  </a:lnTo>
                  <a:lnTo>
                    <a:pt x="2221" y="530"/>
                  </a:lnTo>
                  <a:lnTo>
                    <a:pt x="2221" y="630"/>
                  </a:lnTo>
                  <a:lnTo>
                    <a:pt x="2154" y="653"/>
                  </a:lnTo>
                  <a:lnTo>
                    <a:pt x="2089" y="682"/>
                  </a:lnTo>
                  <a:lnTo>
                    <a:pt x="2029" y="716"/>
                  </a:lnTo>
                  <a:lnTo>
                    <a:pt x="1970" y="754"/>
                  </a:lnTo>
                  <a:lnTo>
                    <a:pt x="1916" y="798"/>
                  </a:lnTo>
                  <a:lnTo>
                    <a:pt x="1866" y="845"/>
                  </a:lnTo>
                  <a:lnTo>
                    <a:pt x="1819" y="896"/>
                  </a:lnTo>
                  <a:lnTo>
                    <a:pt x="1777" y="952"/>
                  </a:lnTo>
                  <a:lnTo>
                    <a:pt x="1739" y="1010"/>
                  </a:lnTo>
                  <a:lnTo>
                    <a:pt x="1707" y="1073"/>
                  </a:lnTo>
                  <a:lnTo>
                    <a:pt x="1680" y="1138"/>
                  </a:lnTo>
                  <a:lnTo>
                    <a:pt x="1659" y="1206"/>
                  </a:lnTo>
                  <a:lnTo>
                    <a:pt x="1642" y="1276"/>
                  </a:lnTo>
                  <a:lnTo>
                    <a:pt x="1633" y="1348"/>
                  </a:lnTo>
                  <a:lnTo>
                    <a:pt x="1629" y="1422"/>
                  </a:lnTo>
                  <a:lnTo>
                    <a:pt x="1631" y="1475"/>
                  </a:lnTo>
                  <a:lnTo>
                    <a:pt x="1637" y="1527"/>
                  </a:lnTo>
                  <a:lnTo>
                    <a:pt x="211" y="1527"/>
                  </a:lnTo>
                  <a:lnTo>
                    <a:pt x="178" y="1524"/>
                  </a:lnTo>
                  <a:lnTo>
                    <a:pt x="144" y="1517"/>
                  </a:lnTo>
                  <a:lnTo>
                    <a:pt x="114" y="1503"/>
                  </a:lnTo>
                  <a:lnTo>
                    <a:pt x="87" y="1486"/>
                  </a:lnTo>
                  <a:lnTo>
                    <a:pt x="62" y="1464"/>
                  </a:lnTo>
                  <a:lnTo>
                    <a:pt x="41" y="1440"/>
                  </a:lnTo>
                  <a:lnTo>
                    <a:pt x="23" y="1412"/>
                  </a:lnTo>
                  <a:lnTo>
                    <a:pt x="10" y="1382"/>
                  </a:lnTo>
                  <a:lnTo>
                    <a:pt x="2" y="1349"/>
                  </a:lnTo>
                  <a:lnTo>
                    <a:pt x="0" y="1315"/>
                  </a:lnTo>
                  <a:lnTo>
                    <a:pt x="0" y="533"/>
                  </a:lnTo>
                  <a:lnTo>
                    <a:pt x="2" y="478"/>
                  </a:lnTo>
                  <a:lnTo>
                    <a:pt x="10" y="426"/>
                  </a:lnTo>
                  <a:lnTo>
                    <a:pt x="25" y="375"/>
                  </a:lnTo>
                  <a:lnTo>
                    <a:pt x="44" y="327"/>
                  </a:lnTo>
                  <a:lnTo>
                    <a:pt x="67" y="280"/>
                  </a:lnTo>
                  <a:lnTo>
                    <a:pt x="95" y="237"/>
                  </a:lnTo>
                  <a:lnTo>
                    <a:pt x="128" y="196"/>
                  </a:lnTo>
                  <a:lnTo>
                    <a:pt x="164" y="159"/>
                  </a:lnTo>
                  <a:lnTo>
                    <a:pt x="205" y="126"/>
                  </a:lnTo>
                  <a:lnTo>
                    <a:pt x="249" y="96"/>
                  </a:lnTo>
                  <a:lnTo>
                    <a:pt x="296" y="71"/>
                  </a:lnTo>
                  <a:lnTo>
                    <a:pt x="346" y="52"/>
                  </a:lnTo>
                  <a:lnTo>
                    <a:pt x="349" y="51"/>
                  </a:lnTo>
                  <a:lnTo>
                    <a:pt x="358" y="50"/>
                  </a:lnTo>
                  <a:lnTo>
                    <a:pt x="372" y="47"/>
                  </a:lnTo>
                  <a:lnTo>
                    <a:pt x="390" y="45"/>
                  </a:lnTo>
                  <a:lnTo>
                    <a:pt x="412" y="41"/>
                  </a:lnTo>
                  <a:lnTo>
                    <a:pt x="436" y="37"/>
                  </a:lnTo>
                  <a:lnTo>
                    <a:pt x="462" y="33"/>
                  </a:lnTo>
                  <a:lnTo>
                    <a:pt x="489" y="28"/>
                  </a:lnTo>
                  <a:lnTo>
                    <a:pt x="516" y="23"/>
                  </a:lnTo>
                  <a:lnTo>
                    <a:pt x="543" y="19"/>
                  </a:lnTo>
                  <a:lnTo>
                    <a:pt x="571" y="15"/>
                  </a:lnTo>
                  <a:lnTo>
                    <a:pt x="595" y="11"/>
                  </a:lnTo>
                  <a:lnTo>
                    <a:pt x="617" y="7"/>
                  </a:lnTo>
                  <a:lnTo>
                    <a:pt x="635" y="4"/>
                  </a:lnTo>
                  <a:lnTo>
                    <a:pt x="649" y="2"/>
                  </a:lnTo>
                  <a:lnTo>
                    <a:pt x="658" y="0"/>
                  </a:lnTo>
                  <a:lnTo>
                    <a:pt x="66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24"/>
            <p:cNvSpPr>
              <a:spLocks/>
            </p:cNvSpPr>
            <p:nvPr/>
          </p:nvSpPr>
          <p:spPr bwMode="auto">
            <a:xfrm>
              <a:off x="5545138" y="3311525"/>
              <a:ext cx="41275" cy="106363"/>
            </a:xfrm>
            <a:custGeom>
              <a:avLst/>
              <a:gdLst>
                <a:gd name="T0" fmla="*/ 71 w 289"/>
                <a:gd name="T1" fmla="*/ 0 h 741"/>
                <a:gd name="T2" fmla="*/ 218 w 289"/>
                <a:gd name="T3" fmla="*/ 0 h 741"/>
                <a:gd name="T4" fmla="*/ 233 w 289"/>
                <a:gd name="T5" fmla="*/ 1 h 741"/>
                <a:gd name="T6" fmla="*/ 246 w 289"/>
                <a:gd name="T7" fmla="*/ 5 h 741"/>
                <a:gd name="T8" fmla="*/ 260 w 289"/>
                <a:gd name="T9" fmla="*/ 12 h 741"/>
                <a:gd name="T10" fmla="*/ 270 w 289"/>
                <a:gd name="T11" fmla="*/ 22 h 741"/>
                <a:gd name="T12" fmla="*/ 281 w 289"/>
                <a:gd name="T13" fmla="*/ 36 h 741"/>
                <a:gd name="T14" fmla="*/ 287 w 289"/>
                <a:gd name="T15" fmla="*/ 53 h 741"/>
                <a:gd name="T16" fmla="*/ 289 w 289"/>
                <a:gd name="T17" fmla="*/ 70 h 741"/>
                <a:gd name="T18" fmla="*/ 286 w 289"/>
                <a:gd name="T19" fmla="*/ 87 h 741"/>
                <a:gd name="T20" fmla="*/ 280 w 289"/>
                <a:gd name="T21" fmla="*/ 102 h 741"/>
                <a:gd name="T22" fmla="*/ 201 w 289"/>
                <a:gd name="T23" fmla="*/ 222 h 741"/>
                <a:gd name="T24" fmla="*/ 238 w 289"/>
                <a:gd name="T25" fmla="*/ 532 h 741"/>
                <a:gd name="T26" fmla="*/ 165 w 289"/>
                <a:gd name="T27" fmla="*/ 726 h 741"/>
                <a:gd name="T28" fmla="*/ 161 w 289"/>
                <a:gd name="T29" fmla="*/ 734 h 741"/>
                <a:gd name="T30" fmla="*/ 153 w 289"/>
                <a:gd name="T31" fmla="*/ 739 h 741"/>
                <a:gd name="T32" fmla="*/ 145 w 289"/>
                <a:gd name="T33" fmla="*/ 741 h 741"/>
                <a:gd name="T34" fmla="*/ 136 w 289"/>
                <a:gd name="T35" fmla="*/ 739 h 741"/>
                <a:gd name="T36" fmla="*/ 128 w 289"/>
                <a:gd name="T37" fmla="*/ 734 h 741"/>
                <a:gd name="T38" fmla="*/ 124 w 289"/>
                <a:gd name="T39" fmla="*/ 726 h 741"/>
                <a:gd name="T40" fmla="*/ 51 w 289"/>
                <a:gd name="T41" fmla="*/ 532 h 741"/>
                <a:gd name="T42" fmla="*/ 88 w 289"/>
                <a:gd name="T43" fmla="*/ 222 h 741"/>
                <a:gd name="T44" fmla="*/ 9 w 289"/>
                <a:gd name="T45" fmla="*/ 102 h 741"/>
                <a:gd name="T46" fmla="*/ 3 w 289"/>
                <a:gd name="T47" fmla="*/ 87 h 741"/>
                <a:gd name="T48" fmla="*/ 0 w 289"/>
                <a:gd name="T49" fmla="*/ 70 h 741"/>
                <a:gd name="T50" fmla="*/ 2 w 289"/>
                <a:gd name="T51" fmla="*/ 53 h 741"/>
                <a:gd name="T52" fmla="*/ 8 w 289"/>
                <a:gd name="T53" fmla="*/ 36 h 741"/>
                <a:gd name="T54" fmla="*/ 19 w 289"/>
                <a:gd name="T55" fmla="*/ 22 h 741"/>
                <a:gd name="T56" fmla="*/ 29 w 289"/>
                <a:gd name="T57" fmla="*/ 12 h 741"/>
                <a:gd name="T58" fmla="*/ 43 w 289"/>
                <a:gd name="T59" fmla="*/ 5 h 741"/>
                <a:gd name="T60" fmla="*/ 56 w 289"/>
                <a:gd name="T61" fmla="*/ 1 h 741"/>
                <a:gd name="T62" fmla="*/ 71 w 289"/>
                <a:gd name="T63" fmla="*/ 0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9" h="741">
                  <a:moveTo>
                    <a:pt x="71" y="0"/>
                  </a:moveTo>
                  <a:lnTo>
                    <a:pt x="218" y="0"/>
                  </a:lnTo>
                  <a:lnTo>
                    <a:pt x="233" y="1"/>
                  </a:lnTo>
                  <a:lnTo>
                    <a:pt x="246" y="5"/>
                  </a:lnTo>
                  <a:lnTo>
                    <a:pt x="260" y="12"/>
                  </a:lnTo>
                  <a:lnTo>
                    <a:pt x="270" y="22"/>
                  </a:lnTo>
                  <a:lnTo>
                    <a:pt x="281" y="36"/>
                  </a:lnTo>
                  <a:lnTo>
                    <a:pt x="287" y="53"/>
                  </a:lnTo>
                  <a:lnTo>
                    <a:pt x="289" y="70"/>
                  </a:lnTo>
                  <a:lnTo>
                    <a:pt x="286" y="87"/>
                  </a:lnTo>
                  <a:lnTo>
                    <a:pt x="280" y="102"/>
                  </a:lnTo>
                  <a:lnTo>
                    <a:pt x="201" y="222"/>
                  </a:lnTo>
                  <a:lnTo>
                    <a:pt x="238" y="532"/>
                  </a:lnTo>
                  <a:lnTo>
                    <a:pt x="165" y="726"/>
                  </a:lnTo>
                  <a:lnTo>
                    <a:pt x="161" y="734"/>
                  </a:lnTo>
                  <a:lnTo>
                    <a:pt x="153" y="739"/>
                  </a:lnTo>
                  <a:lnTo>
                    <a:pt x="145" y="741"/>
                  </a:lnTo>
                  <a:lnTo>
                    <a:pt x="136" y="739"/>
                  </a:lnTo>
                  <a:lnTo>
                    <a:pt x="128" y="734"/>
                  </a:lnTo>
                  <a:lnTo>
                    <a:pt x="124" y="726"/>
                  </a:lnTo>
                  <a:lnTo>
                    <a:pt x="51" y="532"/>
                  </a:lnTo>
                  <a:lnTo>
                    <a:pt x="88" y="222"/>
                  </a:lnTo>
                  <a:lnTo>
                    <a:pt x="9" y="102"/>
                  </a:lnTo>
                  <a:lnTo>
                    <a:pt x="3" y="87"/>
                  </a:lnTo>
                  <a:lnTo>
                    <a:pt x="0" y="70"/>
                  </a:lnTo>
                  <a:lnTo>
                    <a:pt x="2" y="53"/>
                  </a:lnTo>
                  <a:lnTo>
                    <a:pt x="8" y="36"/>
                  </a:lnTo>
                  <a:lnTo>
                    <a:pt x="19" y="22"/>
                  </a:lnTo>
                  <a:lnTo>
                    <a:pt x="29" y="12"/>
                  </a:lnTo>
                  <a:lnTo>
                    <a:pt x="43" y="5"/>
                  </a:lnTo>
                  <a:lnTo>
                    <a:pt x="56" y="1"/>
                  </a:lnTo>
                  <a:lnTo>
                    <a:pt x="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03" name="Group 102"/>
          <p:cNvGrpSpPr/>
          <p:nvPr/>
        </p:nvGrpSpPr>
        <p:grpSpPr>
          <a:xfrm>
            <a:off x="5113744" y="2048812"/>
            <a:ext cx="326054" cy="335708"/>
            <a:chOff x="2465388" y="3981450"/>
            <a:chExt cx="482600" cy="496888"/>
          </a:xfrm>
          <a:solidFill>
            <a:schemeClr val="bg1"/>
          </a:solidFill>
        </p:grpSpPr>
        <p:sp>
          <p:nvSpPr>
            <p:cNvPr id="104" name="Freeform 432"/>
            <p:cNvSpPr>
              <a:spLocks/>
            </p:cNvSpPr>
            <p:nvPr/>
          </p:nvSpPr>
          <p:spPr bwMode="auto">
            <a:xfrm>
              <a:off x="2465388" y="3981450"/>
              <a:ext cx="482600" cy="273050"/>
            </a:xfrm>
            <a:custGeom>
              <a:avLst/>
              <a:gdLst>
                <a:gd name="T0" fmla="*/ 1744 w 3348"/>
                <a:gd name="T1" fmla="*/ 28 h 1884"/>
                <a:gd name="T2" fmla="*/ 2041 w 3348"/>
                <a:gd name="T3" fmla="*/ 357 h 1884"/>
                <a:gd name="T4" fmla="*/ 2013 w 3348"/>
                <a:gd name="T5" fmla="*/ 439 h 1884"/>
                <a:gd name="T6" fmla="*/ 1942 w 3348"/>
                <a:gd name="T7" fmla="*/ 468 h 1884"/>
                <a:gd name="T8" fmla="*/ 1872 w 3348"/>
                <a:gd name="T9" fmla="*/ 439 h 1884"/>
                <a:gd name="T10" fmla="*/ 1914 w 3348"/>
                <a:gd name="T11" fmla="*/ 661 h 1884"/>
                <a:gd name="T12" fmla="*/ 2167 w 3348"/>
                <a:gd name="T13" fmla="*/ 779 h 1884"/>
                <a:gd name="T14" fmla="*/ 2369 w 3348"/>
                <a:gd name="T15" fmla="*/ 966 h 1884"/>
                <a:gd name="T16" fmla="*/ 2505 w 3348"/>
                <a:gd name="T17" fmla="*/ 1209 h 1884"/>
                <a:gd name="T18" fmla="*/ 3011 w 3348"/>
                <a:gd name="T19" fmla="*/ 1417 h 1884"/>
                <a:gd name="T20" fmla="*/ 2883 w 3348"/>
                <a:gd name="T21" fmla="*/ 1257 h 1884"/>
                <a:gd name="T22" fmla="*/ 2911 w 3348"/>
                <a:gd name="T23" fmla="*/ 1177 h 1884"/>
                <a:gd name="T24" fmla="*/ 2992 w 3348"/>
                <a:gd name="T25" fmla="*/ 1147 h 1884"/>
                <a:gd name="T26" fmla="*/ 3320 w 3348"/>
                <a:gd name="T27" fmla="*/ 1446 h 1884"/>
                <a:gd name="T28" fmla="*/ 3348 w 3348"/>
                <a:gd name="T29" fmla="*/ 1526 h 1884"/>
                <a:gd name="T30" fmla="*/ 3052 w 3348"/>
                <a:gd name="T31" fmla="*/ 1855 h 1884"/>
                <a:gd name="T32" fmla="*/ 2981 w 3348"/>
                <a:gd name="T33" fmla="*/ 1884 h 1884"/>
                <a:gd name="T34" fmla="*/ 2911 w 3348"/>
                <a:gd name="T35" fmla="*/ 1855 h 1884"/>
                <a:gd name="T36" fmla="*/ 2883 w 3348"/>
                <a:gd name="T37" fmla="*/ 1774 h 1884"/>
                <a:gd name="T38" fmla="*/ 3009 w 3348"/>
                <a:gd name="T39" fmla="*/ 1616 h 1884"/>
                <a:gd name="T40" fmla="*/ 2399 w 3348"/>
                <a:gd name="T41" fmla="*/ 1594 h 1884"/>
                <a:gd name="T42" fmla="*/ 2361 w 3348"/>
                <a:gd name="T43" fmla="*/ 1517 h 1884"/>
                <a:gd name="T44" fmla="*/ 2313 w 3348"/>
                <a:gd name="T45" fmla="*/ 1264 h 1884"/>
                <a:gd name="T46" fmla="*/ 2182 w 3348"/>
                <a:gd name="T47" fmla="*/ 1052 h 1884"/>
                <a:gd name="T48" fmla="*/ 1984 w 3348"/>
                <a:gd name="T49" fmla="*/ 901 h 1884"/>
                <a:gd name="T50" fmla="*/ 1740 w 3348"/>
                <a:gd name="T51" fmla="*/ 830 h 1884"/>
                <a:gd name="T52" fmla="*/ 1481 w 3348"/>
                <a:gd name="T53" fmla="*/ 854 h 1884"/>
                <a:gd name="T54" fmla="*/ 1258 w 3348"/>
                <a:gd name="T55" fmla="*/ 967 h 1884"/>
                <a:gd name="T56" fmla="*/ 1091 w 3348"/>
                <a:gd name="T57" fmla="*/ 1151 h 1884"/>
                <a:gd name="T58" fmla="*/ 999 w 3348"/>
                <a:gd name="T59" fmla="*/ 1386 h 1884"/>
                <a:gd name="T60" fmla="*/ 976 w 3348"/>
                <a:gd name="T61" fmla="*/ 1561 h 1884"/>
                <a:gd name="T62" fmla="*/ 910 w 3348"/>
                <a:gd name="T63" fmla="*/ 1614 h 1884"/>
                <a:gd name="T64" fmla="*/ 452 w 3348"/>
                <a:gd name="T65" fmla="*/ 1732 h 1884"/>
                <a:gd name="T66" fmla="*/ 461 w 3348"/>
                <a:gd name="T67" fmla="*/ 1817 h 1884"/>
                <a:gd name="T68" fmla="*/ 404 w 3348"/>
                <a:gd name="T69" fmla="*/ 1877 h 1884"/>
                <a:gd name="T70" fmla="*/ 330 w 3348"/>
                <a:gd name="T71" fmla="*/ 1877 h 1884"/>
                <a:gd name="T72" fmla="*/ 15 w 3348"/>
                <a:gd name="T73" fmla="*/ 1568 h 1884"/>
                <a:gd name="T74" fmla="*/ 5 w 3348"/>
                <a:gd name="T75" fmla="*/ 1483 h 1884"/>
                <a:gd name="T76" fmla="*/ 315 w 3348"/>
                <a:gd name="T77" fmla="*/ 1162 h 1884"/>
                <a:gd name="T78" fmla="*/ 399 w 3348"/>
                <a:gd name="T79" fmla="*/ 1153 h 1884"/>
                <a:gd name="T80" fmla="*/ 461 w 3348"/>
                <a:gd name="T81" fmla="*/ 1214 h 1884"/>
                <a:gd name="T82" fmla="*/ 452 w 3348"/>
                <a:gd name="T83" fmla="*/ 1299 h 1884"/>
                <a:gd name="T84" fmla="*/ 804 w 3348"/>
                <a:gd name="T85" fmla="*/ 1346 h 1884"/>
                <a:gd name="T86" fmla="*/ 902 w 3348"/>
                <a:gd name="T87" fmla="*/ 1081 h 1884"/>
                <a:gd name="T88" fmla="*/ 1073 w 3348"/>
                <a:gd name="T89" fmla="*/ 865 h 1884"/>
                <a:gd name="T90" fmla="*/ 1303 w 3348"/>
                <a:gd name="T91" fmla="*/ 710 h 1884"/>
                <a:gd name="T92" fmla="*/ 1575 w 3348"/>
                <a:gd name="T93" fmla="*/ 633 h 1884"/>
                <a:gd name="T94" fmla="*/ 1438 w 3348"/>
                <a:gd name="T95" fmla="*/ 463 h 1884"/>
                <a:gd name="T96" fmla="*/ 1354 w 3348"/>
                <a:gd name="T97" fmla="*/ 453 h 1884"/>
                <a:gd name="T98" fmla="*/ 1307 w 3348"/>
                <a:gd name="T99" fmla="*/ 379 h 1884"/>
                <a:gd name="T100" fmla="*/ 1336 w 3348"/>
                <a:gd name="T101" fmla="*/ 299 h 1884"/>
                <a:gd name="T102" fmla="*/ 1663 w 3348"/>
                <a:gd name="T103" fmla="*/ 0 h 1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48" h="1884">
                  <a:moveTo>
                    <a:pt x="1685" y="0"/>
                  </a:moveTo>
                  <a:lnTo>
                    <a:pt x="1706" y="5"/>
                  </a:lnTo>
                  <a:lnTo>
                    <a:pt x="1726" y="15"/>
                  </a:lnTo>
                  <a:lnTo>
                    <a:pt x="1744" y="28"/>
                  </a:lnTo>
                  <a:lnTo>
                    <a:pt x="2013" y="299"/>
                  </a:lnTo>
                  <a:lnTo>
                    <a:pt x="2026" y="316"/>
                  </a:lnTo>
                  <a:lnTo>
                    <a:pt x="2036" y="336"/>
                  </a:lnTo>
                  <a:lnTo>
                    <a:pt x="2041" y="357"/>
                  </a:lnTo>
                  <a:lnTo>
                    <a:pt x="2041" y="379"/>
                  </a:lnTo>
                  <a:lnTo>
                    <a:pt x="2036" y="401"/>
                  </a:lnTo>
                  <a:lnTo>
                    <a:pt x="2026" y="421"/>
                  </a:lnTo>
                  <a:lnTo>
                    <a:pt x="2013" y="439"/>
                  </a:lnTo>
                  <a:lnTo>
                    <a:pt x="1997" y="451"/>
                  </a:lnTo>
                  <a:lnTo>
                    <a:pt x="1979" y="461"/>
                  </a:lnTo>
                  <a:lnTo>
                    <a:pt x="1961" y="466"/>
                  </a:lnTo>
                  <a:lnTo>
                    <a:pt x="1942" y="468"/>
                  </a:lnTo>
                  <a:lnTo>
                    <a:pt x="1923" y="466"/>
                  </a:lnTo>
                  <a:lnTo>
                    <a:pt x="1904" y="461"/>
                  </a:lnTo>
                  <a:lnTo>
                    <a:pt x="1888" y="451"/>
                  </a:lnTo>
                  <a:lnTo>
                    <a:pt x="1872" y="439"/>
                  </a:lnTo>
                  <a:lnTo>
                    <a:pt x="1773" y="339"/>
                  </a:lnTo>
                  <a:lnTo>
                    <a:pt x="1773" y="633"/>
                  </a:lnTo>
                  <a:lnTo>
                    <a:pt x="1845" y="645"/>
                  </a:lnTo>
                  <a:lnTo>
                    <a:pt x="1914" y="661"/>
                  </a:lnTo>
                  <a:lnTo>
                    <a:pt x="1982" y="683"/>
                  </a:lnTo>
                  <a:lnTo>
                    <a:pt x="2046" y="710"/>
                  </a:lnTo>
                  <a:lnTo>
                    <a:pt x="2108" y="742"/>
                  </a:lnTo>
                  <a:lnTo>
                    <a:pt x="2167" y="779"/>
                  </a:lnTo>
                  <a:lnTo>
                    <a:pt x="2222" y="820"/>
                  </a:lnTo>
                  <a:lnTo>
                    <a:pt x="2276" y="865"/>
                  </a:lnTo>
                  <a:lnTo>
                    <a:pt x="2324" y="914"/>
                  </a:lnTo>
                  <a:lnTo>
                    <a:pt x="2369" y="966"/>
                  </a:lnTo>
                  <a:lnTo>
                    <a:pt x="2410" y="1023"/>
                  </a:lnTo>
                  <a:lnTo>
                    <a:pt x="2447" y="1081"/>
                  </a:lnTo>
                  <a:lnTo>
                    <a:pt x="2478" y="1144"/>
                  </a:lnTo>
                  <a:lnTo>
                    <a:pt x="2505" y="1209"/>
                  </a:lnTo>
                  <a:lnTo>
                    <a:pt x="2527" y="1276"/>
                  </a:lnTo>
                  <a:lnTo>
                    <a:pt x="2544" y="1346"/>
                  </a:lnTo>
                  <a:lnTo>
                    <a:pt x="2554" y="1417"/>
                  </a:lnTo>
                  <a:lnTo>
                    <a:pt x="3011" y="1417"/>
                  </a:lnTo>
                  <a:lnTo>
                    <a:pt x="2911" y="1317"/>
                  </a:lnTo>
                  <a:lnTo>
                    <a:pt x="2897" y="1299"/>
                  </a:lnTo>
                  <a:lnTo>
                    <a:pt x="2887" y="1279"/>
                  </a:lnTo>
                  <a:lnTo>
                    <a:pt x="2883" y="1257"/>
                  </a:lnTo>
                  <a:lnTo>
                    <a:pt x="2883" y="1235"/>
                  </a:lnTo>
                  <a:lnTo>
                    <a:pt x="2887" y="1214"/>
                  </a:lnTo>
                  <a:lnTo>
                    <a:pt x="2897" y="1194"/>
                  </a:lnTo>
                  <a:lnTo>
                    <a:pt x="2911" y="1177"/>
                  </a:lnTo>
                  <a:lnTo>
                    <a:pt x="2928" y="1162"/>
                  </a:lnTo>
                  <a:lnTo>
                    <a:pt x="2949" y="1153"/>
                  </a:lnTo>
                  <a:lnTo>
                    <a:pt x="2970" y="1147"/>
                  </a:lnTo>
                  <a:lnTo>
                    <a:pt x="2992" y="1147"/>
                  </a:lnTo>
                  <a:lnTo>
                    <a:pt x="3013" y="1153"/>
                  </a:lnTo>
                  <a:lnTo>
                    <a:pt x="3034" y="1162"/>
                  </a:lnTo>
                  <a:lnTo>
                    <a:pt x="3052" y="1177"/>
                  </a:lnTo>
                  <a:lnTo>
                    <a:pt x="3320" y="1446"/>
                  </a:lnTo>
                  <a:lnTo>
                    <a:pt x="3334" y="1463"/>
                  </a:lnTo>
                  <a:lnTo>
                    <a:pt x="3344" y="1483"/>
                  </a:lnTo>
                  <a:lnTo>
                    <a:pt x="3348" y="1505"/>
                  </a:lnTo>
                  <a:lnTo>
                    <a:pt x="3348" y="1526"/>
                  </a:lnTo>
                  <a:lnTo>
                    <a:pt x="3344" y="1548"/>
                  </a:lnTo>
                  <a:lnTo>
                    <a:pt x="3334" y="1568"/>
                  </a:lnTo>
                  <a:lnTo>
                    <a:pt x="3320" y="1586"/>
                  </a:lnTo>
                  <a:lnTo>
                    <a:pt x="3052" y="1855"/>
                  </a:lnTo>
                  <a:lnTo>
                    <a:pt x="3036" y="1869"/>
                  </a:lnTo>
                  <a:lnTo>
                    <a:pt x="3018" y="1877"/>
                  </a:lnTo>
                  <a:lnTo>
                    <a:pt x="3000" y="1883"/>
                  </a:lnTo>
                  <a:lnTo>
                    <a:pt x="2981" y="1884"/>
                  </a:lnTo>
                  <a:lnTo>
                    <a:pt x="2962" y="1883"/>
                  </a:lnTo>
                  <a:lnTo>
                    <a:pt x="2944" y="1877"/>
                  </a:lnTo>
                  <a:lnTo>
                    <a:pt x="2926" y="1869"/>
                  </a:lnTo>
                  <a:lnTo>
                    <a:pt x="2911" y="1855"/>
                  </a:lnTo>
                  <a:lnTo>
                    <a:pt x="2897" y="1837"/>
                  </a:lnTo>
                  <a:lnTo>
                    <a:pt x="2887" y="1817"/>
                  </a:lnTo>
                  <a:lnTo>
                    <a:pt x="2883" y="1796"/>
                  </a:lnTo>
                  <a:lnTo>
                    <a:pt x="2883" y="1774"/>
                  </a:lnTo>
                  <a:lnTo>
                    <a:pt x="2887" y="1752"/>
                  </a:lnTo>
                  <a:lnTo>
                    <a:pt x="2897" y="1732"/>
                  </a:lnTo>
                  <a:lnTo>
                    <a:pt x="2911" y="1715"/>
                  </a:lnTo>
                  <a:lnTo>
                    <a:pt x="3009" y="1616"/>
                  </a:lnTo>
                  <a:lnTo>
                    <a:pt x="2460" y="1616"/>
                  </a:lnTo>
                  <a:lnTo>
                    <a:pt x="2438" y="1614"/>
                  </a:lnTo>
                  <a:lnTo>
                    <a:pt x="2417" y="1606"/>
                  </a:lnTo>
                  <a:lnTo>
                    <a:pt x="2399" y="1594"/>
                  </a:lnTo>
                  <a:lnTo>
                    <a:pt x="2383" y="1580"/>
                  </a:lnTo>
                  <a:lnTo>
                    <a:pt x="2372" y="1561"/>
                  </a:lnTo>
                  <a:lnTo>
                    <a:pt x="2364" y="1540"/>
                  </a:lnTo>
                  <a:lnTo>
                    <a:pt x="2361" y="1517"/>
                  </a:lnTo>
                  <a:lnTo>
                    <a:pt x="2358" y="1451"/>
                  </a:lnTo>
                  <a:lnTo>
                    <a:pt x="2349" y="1386"/>
                  </a:lnTo>
                  <a:lnTo>
                    <a:pt x="2334" y="1323"/>
                  </a:lnTo>
                  <a:lnTo>
                    <a:pt x="2313" y="1264"/>
                  </a:lnTo>
                  <a:lnTo>
                    <a:pt x="2287" y="1206"/>
                  </a:lnTo>
                  <a:lnTo>
                    <a:pt x="2257" y="1151"/>
                  </a:lnTo>
                  <a:lnTo>
                    <a:pt x="2221" y="1099"/>
                  </a:lnTo>
                  <a:lnTo>
                    <a:pt x="2182" y="1052"/>
                  </a:lnTo>
                  <a:lnTo>
                    <a:pt x="2138" y="1008"/>
                  </a:lnTo>
                  <a:lnTo>
                    <a:pt x="2090" y="967"/>
                  </a:lnTo>
                  <a:lnTo>
                    <a:pt x="2039" y="932"/>
                  </a:lnTo>
                  <a:lnTo>
                    <a:pt x="1984" y="901"/>
                  </a:lnTo>
                  <a:lnTo>
                    <a:pt x="1926" y="875"/>
                  </a:lnTo>
                  <a:lnTo>
                    <a:pt x="1867" y="854"/>
                  </a:lnTo>
                  <a:lnTo>
                    <a:pt x="1804" y="840"/>
                  </a:lnTo>
                  <a:lnTo>
                    <a:pt x="1740" y="830"/>
                  </a:lnTo>
                  <a:lnTo>
                    <a:pt x="1674" y="827"/>
                  </a:lnTo>
                  <a:lnTo>
                    <a:pt x="1608" y="830"/>
                  </a:lnTo>
                  <a:lnTo>
                    <a:pt x="1543" y="840"/>
                  </a:lnTo>
                  <a:lnTo>
                    <a:pt x="1481" y="854"/>
                  </a:lnTo>
                  <a:lnTo>
                    <a:pt x="1421" y="875"/>
                  </a:lnTo>
                  <a:lnTo>
                    <a:pt x="1364" y="901"/>
                  </a:lnTo>
                  <a:lnTo>
                    <a:pt x="1310" y="932"/>
                  </a:lnTo>
                  <a:lnTo>
                    <a:pt x="1258" y="967"/>
                  </a:lnTo>
                  <a:lnTo>
                    <a:pt x="1211" y="1008"/>
                  </a:lnTo>
                  <a:lnTo>
                    <a:pt x="1167" y="1052"/>
                  </a:lnTo>
                  <a:lnTo>
                    <a:pt x="1126" y="1099"/>
                  </a:lnTo>
                  <a:lnTo>
                    <a:pt x="1091" y="1151"/>
                  </a:lnTo>
                  <a:lnTo>
                    <a:pt x="1061" y="1206"/>
                  </a:lnTo>
                  <a:lnTo>
                    <a:pt x="1035" y="1264"/>
                  </a:lnTo>
                  <a:lnTo>
                    <a:pt x="1014" y="1323"/>
                  </a:lnTo>
                  <a:lnTo>
                    <a:pt x="999" y="1386"/>
                  </a:lnTo>
                  <a:lnTo>
                    <a:pt x="990" y="1451"/>
                  </a:lnTo>
                  <a:lnTo>
                    <a:pt x="987" y="1517"/>
                  </a:lnTo>
                  <a:lnTo>
                    <a:pt x="983" y="1540"/>
                  </a:lnTo>
                  <a:lnTo>
                    <a:pt x="976" y="1561"/>
                  </a:lnTo>
                  <a:lnTo>
                    <a:pt x="965" y="1580"/>
                  </a:lnTo>
                  <a:lnTo>
                    <a:pt x="949" y="1594"/>
                  </a:lnTo>
                  <a:lnTo>
                    <a:pt x="931" y="1606"/>
                  </a:lnTo>
                  <a:lnTo>
                    <a:pt x="910" y="1614"/>
                  </a:lnTo>
                  <a:lnTo>
                    <a:pt x="888" y="1616"/>
                  </a:lnTo>
                  <a:lnTo>
                    <a:pt x="339" y="1616"/>
                  </a:lnTo>
                  <a:lnTo>
                    <a:pt x="437" y="1715"/>
                  </a:lnTo>
                  <a:lnTo>
                    <a:pt x="452" y="1732"/>
                  </a:lnTo>
                  <a:lnTo>
                    <a:pt x="461" y="1752"/>
                  </a:lnTo>
                  <a:lnTo>
                    <a:pt x="465" y="1774"/>
                  </a:lnTo>
                  <a:lnTo>
                    <a:pt x="465" y="1796"/>
                  </a:lnTo>
                  <a:lnTo>
                    <a:pt x="461" y="1817"/>
                  </a:lnTo>
                  <a:lnTo>
                    <a:pt x="452" y="1837"/>
                  </a:lnTo>
                  <a:lnTo>
                    <a:pt x="437" y="1855"/>
                  </a:lnTo>
                  <a:lnTo>
                    <a:pt x="421" y="1869"/>
                  </a:lnTo>
                  <a:lnTo>
                    <a:pt x="404" y="1877"/>
                  </a:lnTo>
                  <a:lnTo>
                    <a:pt x="386" y="1883"/>
                  </a:lnTo>
                  <a:lnTo>
                    <a:pt x="367" y="1884"/>
                  </a:lnTo>
                  <a:lnTo>
                    <a:pt x="348" y="1883"/>
                  </a:lnTo>
                  <a:lnTo>
                    <a:pt x="330" y="1877"/>
                  </a:lnTo>
                  <a:lnTo>
                    <a:pt x="312" y="1869"/>
                  </a:lnTo>
                  <a:lnTo>
                    <a:pt x="296" y="1855"/>
                  </a:lnTo>
                  <a:lnTo>
                    <a:pt x="28" y="1586"/>
                  </a:lnTo>
                  <a:lnTo>
                    <a:pt x="15" y="1568"/>
                  </a:lnTo>
                  <a:lnTo>
                    <a:pt x="5" y="1548"/>
                  </a:lnTo>
                  <a:lnTo>
                    <a:pt x="0" y="1526"/>
                  </a:lnTo>
                  <a:lnTo>
                    <a:pt x="0" y="1505"/>
                  </a:lnTo>
                  <a:lnTo>
                    <a:pt x="5" y="1483"/>
                  </a:lnTo>
                  <a:lnTo>
                    <a:pt x="15" y="1463"/>
                  </a:lnTo>
                  <a:lnTo>
                    <a:pt x="28" y="1446"/>
                  </a:lnTo>
                  <a:lnTo>
                    <a:pt x="296" y="1177"/>
                  </a:lnTo>
                  <a:lnTo>
                    <a:pt x="315" y="1162"/>
                  </a:lnTo>
                  <a:lnTo>
                    <a:pt x="335" y="1153"/>
                  </a:lnTo>
                  <a:lnTo>
                    <a:pt x="356" y="1147"/>
                  </a:lnTo>
                  <a:lnTo>
                    <a:pt x="378" y="1147"/>
                  </a:lnTo>
                  <a:lnTo>
                    <a:pt x="399" y="1153"/>
                  </a:lnTo>
                  <a:lnTo>
                    <a:pt x="419" y="1162"/>
                  </a:lnTo>
                  <a:lnTo>
                    <a:pt x="437" y="1177"/>
                  </a:lnTo>
                  <a:lnTo>
                    <a:pt x="452" y="1194"/>
                  </a:lnTo>
                  <a:lnTo>
                    <a:pt x="461" y="1214"/>
                  </a:lnTo>
                  <a:lnTo>
                    <a:pt x="465" y="1235"/>
                  </a:lnTo>
                  <a:lnTo>
                    <a:pt x="465" y="1257"/>
                  </a:lnTo>
                  <a:lnTo>
                    <a:pt x="461" y="1279"/>
                  </a:lnTo>
                  <a:lnTo>
                    <a:pt x="452" y="1299"/>
                  </a:lnTo>
                  <a:lnTo>
                    <a:pt x="437" y="1317"/>
                  </a:lnTo>
                  <a:lnTo>
                    <a:pt x="337" y="1417"/>
                  </a:lnTo>
                  <a:lnTo>
                    <a:pt x="794" y="1417"/>
                  </a:lnTo>
                  <a:lnTo>
                    <a:pt x="804" y="1346"/>
                  </a:lnTo>
                  <a:lnTo>
                    <a:pt x="821" y="1276"/>
                  </a:lnTo>
                  <a:lnTo>
                    <a:pt x="843" y="1209"/>
                  </a:lnTo>
                  <a:lnTo>
                    <a:pt x="870" y="1144"/>
                  </a:lnTo>
                  <a:lnTo>
                    <a:pt x="902" y="1081"/>
                  </a:lnTo>
                  <a:lnTo>
                    <a:pt x="938" y="1023"/>
                  </a:lnTo>
                  <a:lnTo>
                    <a:pt x="979" y="966"/>
                  </a:lnTo>
                  <a:lnTo>
                    <a:pt x="1024" y="914"/>
                  </a:lnTo>
                  <a:lnTo>
                    <a:pt x="1073" y="865"/>
                  </a:lnTo>
                  <a:lnTo>
                    <a:pt x="1125" y="820"/>
                  </a:lnTo>
                  <a:lnTo>
                    <a:pt x="1181" y="779"/>
                  </a:lnTo>
                  <a:lnTo>
                    <a:pt x="1240" y="742"/>
                  </a:lnTo>
                  <a:lnTo>
                    <a:pt x="1303" y="710"/>
                  </a:lnTo>
                  <a:lnTo>
                    <a:pt x="1367" y="683"/>
                  </a:lnTo>
                  <a:lnTo>
                    <a:pt x="1434" y="661"/>
                  </a:lnTo>
                  <a:lnTo>
                    <a:pt x="1504" y="645"/>
                  </a:lnTo>
                  <a:lnTo>
                    <a:pt x="1575" y="633"/>
                  </a:lnTo>
                  <a:lnTo>
                    <a:pt x="1575" y="339"/>
                  </a:lnTo>
                  <a:lnTo>
                    <a:pt x="1476" y="439"/>
                  </a:lnTo>
                  <a:lnTo>
                    <a:pt x="1458" y="453"/>
                  </a:lnTo>
                  <a:lnTo>
                    <a:pt x="1438" y="463"/>
                  </a:lnTo>
                  <a:lnTo>
                    <a:pt x="1416" y="467"/>
                  </a:lnTo>
                  <a:lnTo>
                    <a:pt x="1395" y="467"/>
                  </a:lnTo>
                  <a:lnTo>
                    <a:pt x="1373" y="463"/>
                  </a:lnTo>
                  <a:lnTo>
                    <a:pt x="1354" y="453"/>
                  </a:lnTo>
                  <a:lnTo>
                    <a:pt x="1336" y="439"/>
                  </a:lnTo>
                  <a:lnTo>
                    <a:pt x="1321" y="421"/>
                  </a:lnTo>
                  <a:lnTo>
                    <a:pt x="1312" y="401"/>
                  </a:lnTo>
                  <a:lnTo>
                    <a:pt x="1307" y="379"/>
                  </a:lnTo>
                  <a:lnTo>
                    <a:pt x="1307" y="357"/>
                  </a:lnTo>
                  <a:lnTo>
                    <a:pt x="1312" y="336"/>
                  </a:lnTo>
                  <a:lnTo>
                    <a:pt x="1321" y="316"/>
                  </a:lnTo>
                  <a:lnTo>
                    <a:pt x="1336" y="299"/>
                  </a:lnTo>
                  <a:lnTo>
                    <a:pt x="1604" y="28"/>
                  </a:lnTo>
                  <a:lnTo>
                    <a:pt x="1622" y="15"/>
                  </a:lnTo>
                  <a:lnTo>
                    <a:pt x="1642" y="5"/>
                  </a:lnTo>
                  <a:lnTo>
                    <a:pt x="1663" y="0"/>
                  </a:lnTo>
                  <a:lnTo>
                    <a:pt x="168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433"/>
            <p:cNvSpPr>
              <a:spLocks/>
            </p:cNvSpPr>
            <p:nvPr/>
          </p:nvSpPr>
          <p:spPr bwMode="auto">
            <a:xfrm>
              <a:off x="2638425" y="4130675"/>
              <a:ext cx="136525" cy="138113"/>
            </a:xfrm>
            <a:custGeom>
              <a:avLst/>
              <a:gdLst>
                <a:gd name="T0" fmla="*/ 472 w 943"/>
                <a:gd name="T1" fmla="*/ 0 h 948"/>
                <a:gd name="T2" fmla="*/ 527 w 943"/>
                <a:gd name="T3" fmla="*/ 3 h 948"/>
                <a:gd name="T4" fmla="*/ 580 w 943"/>
                <a:gd name="T5" fmla="*/ 13 h 948"/>
                <a:gd name="T6" fmla="*/ 631 w 943"/>
                <a:gd name="T7" fmla="*/ 29 h 948"/>
                <a:gd name="T8" fmla="*/ 679 w 943"/>
                <a:gd name="T9" fmla="*/ 48 h 948"/>
                <a:gd name="T10" fmla="*/ 724 w 943"/>
                <a:gd name="T11" fmla="*/ 75 h 948"/>
                <a:gd name="T12" fmla="*/ 767 w 943"/>
                <a:gd name="T13" fmla="*/ 105 h 948"/>
                <a:gd name="T14" fmla="*/ 806 w 943"/>
                <a:gd name="T15" fmla="*/ 140 h 948"/>
                <a:gd name="T16" fmla="*/ 840 w 943"/>
                <a:gd name="T17" fmla="*/ 178 h 948"/>
                <a:gd name="T18" fmla="*/ 870 w 943"/>
                <a:gd name="T19" fmla="*/ 220 h 948"/>
                <a:gd name="T20" fmla="*/ 895 w 943"/>
                <a:gd name="T21" fmla="*/ 266 h 948"/>
                <a:gd name="T22" fmla="*/ 916 w 943"/>
                <a:gd name="T23" fmla="*/ 314 h 948"/>
                <a:gd name="T24" fmla="*/ 931 w 943"/>
                <a:gd name="T25" fmla="*/ 366 h 948"/>
                <a:gd name="T26" fmla="*/ 940 w 943"/>
                <a:gd name="T27" fmla="*/ 419 h 948"/>
                <a:gd name="T28" fmla="*/ 943 w 943"/>
                <a:gd name="T29" fmla="*/ 473 h 948"/>
                <a:gd name="T30" fmla="*/ 940 w 943"/>
                <a:gd name="T31" fmla="*/ 529 h 948"/>
                <a:gd name="T32" fmla="*/ 931 w 943"/>
                <a:gd name="T33" fmla="*/ 582 h 948"/>
                <a:gd name="T34" fmla="*/ 916 w 943"/>
                <a:gd name="T35" fmla="*/ 634 h 948"/>
                <a:gd name="T36" fmla="*/ 895 w 943"/>
                <a:gd name="T37" fmla="*/ 682 h 948"/>
                <a:gd name="T38" fmla="*/ 870 w 943"/>
                <a:gd name="T39" fmla="*/ 728 h 948"/>
                <a:gd name="T40" fmla="*/ 840 w 943"/>
                <a:gd name="T41" fmla="*/ 770 h 948"/>
                <a:gd name="T42" fmla="*/ 806 w 943"/>
                <a:gd name="T43" fmla="*/ 808 h 948"/>
                <a:gd name="T44" fmla="*/ 767 w 943"/>
                <a:gd name="T45" fmla="*/ 843 h 948"/>
                <a:gd name="T46" fmla="*/ 724 w 943"/>
                <a:gd name="T47" fmla="*/ 873 h 948"/>
                <a:gd name="T48" fmla="*/ 679 w 943"/>
                <a:gd name="T49" fmla="*/ 899 h 948"/>
                <a:gd name="T50" fmla="*/ 631 w 943"/>
                <a:gd name="T51" fmla="*/ 919 h 948"/>
                <a:gd name="T52" fmla="*/ 580 w 943"/>
                <a:gd name="T53" fmla="*/ 935 h 948"/>
                <a:gd name="T54" fmla="*/ 527 w 943"/>
                <a:gd name="T55" fmla="*/ 944 h 948"/>
                <a:gd name="T56" fmla="*/ 472 w 943"/>
                <a:gd name="T57" fmla="*/ 948 h 948"/>
                <a:gd name="T58" fmla="*/ 417 w 943"/>
                <a:gd name="T59" fmla="*/ 944 h 948"/>
                <a:gd name="T60" fmla="*/ 364 w 943"/>
                <a:gd name="T61" fmla="*/ 935 h 948"/>
                <a:gd name="T62" fmla="*/ 313 w 943"/>
                <a:gd name="T63" fmla="*/ 919 h 948"/>
                <a:gd name="T64" fmla="*/ 264 w 943"/>
                <a:gd name="T65" fmla="*/ 899 h 948"/>
                <a:gd name="T66" fmla="*/ 219 w 943"/>
                <a:gd name="T67" fmla="*/ 873 h 948"/>
                <a:gd name="T68" fmla="*/ 177 w 943"/>
                <a:gd name="T69" fmla="*/ 843 h 948"/>
                <a:gd name="T70" fmla="*/ 138 w 943"/>
                <a:gd name="T71" fmla="*/ 808 h 948"/>
                <a:gd name="T72" fmla="*/ 104 w 943"/>
                <a:gd name="T73" fmla="*/ 770 h 948"/>
                <a:gd name="T74" fmla="*/ 73 w 943"/>
                <a:gd name="T75" fmla="*/ 728 h 948"/>
                <a:gd name="T76" fmla="*/ 48 w 943"/>
                <a:gd name="T77" fmla="*/ 682 h 948"/>
                <a:gd name="T78" fmla="*/ 28 w 943"/>
                <a:gd name="T79" fmla="*/ 634 h 948"/>
                <a:gd name="T80" fmla="*/ 13 w 943"/>
                <a:gd name="T81" fmla="*/ 582 h 948"/>
                <a:gd name="T82" fmla="*/ 4 w 943"/>
                <a:gd name="T83" fmla="*/ 529 h 948"/>
                <a:gd name="T84" fmla="*/ 0 w 943"/>
                <a:gd name="T85" fmla="*/ 473 h 948"/>
                <a:gd name="T86" fmla="*/ 4 w 943"/>
                <a:gd name="T87" fmla="*/ 419 h 948"/>
                <a:gd name="T88" fmla="*/ 13 w 943"/>
                <a:gd name="T89" fmla="*/ 366 h 948"/>
                <a:gd name="T90" fmla="*/ 28 w 943"/>
                <a:gd name="T91" fmla="*/ 314 h 948"/>
                <a:gd name="T92" fmla="*/ 48 w 943"/>
                <a:gd name="T93" fmla="*/ 266 h 948"/>
                <a:gd name="T94" fmla="*/ 73 w 943"/>
                <a:gd name="T95" fmla="*/ 220 h 948"/>
                <a:gd name="T96" fmla="*/ 104 w 943"/>
                <a:gd name="T97" fmla="*/ 178 h 948"/>
                <a:gd name="T98" fmla="*/ 138 w 943"/>
                <a:gd name="T99" fmla="*/ 140 h 948"/>
                <a:gd name="T100" fmla="*/ 177 w 943"/>
                <a:gd name="T101" fmla="*/ 105 h 948"/>
                <a:gd name="T102" fmla="*/ 219 w 943"/>
                <a:gd name="T103" fmla="*/ 75 h 948"/>
                <a:gd name="T104" fmla="*/ 264 w 943"/>
                <a:gd name="T105" fmla="*/ 48 h 948"/>
                <a:gd name="T106" fmla="*/ 313 w 943"/>
                <a:gd name="T107" fmla="*/ 29 h 948"/>
                <a:gd name="T108" fmla="*/ 364 w 943"/>
                <a:gd name="T109" fmla="*/ 13 h 948"/>
                <a:gd name="T110" fmla="*/ 417 w 943"/>
                <a:gd name="T111" fmla="*/ 3 h 948"/>
                <a:gd name="T112" fmla="*/ 472 w 943"/>
                <a:gd name="T113"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43" h="948">
                  <a:moveTo>
                    <a:pt x="472" y="0"/>
                  </a:moveTo>
                  <a:lnTo>
                    <a:pt x="527" y="3"/>
                  </a:lnTo>
                  <a:lnTo>
                    <a:pt x="580" y="13"/>
                  </a:lnTo>
                  <a:lnTo>
                    <a:pt x="631" y="29"/>
                  </a:lnTo>
                  <a:lnTo>
                    <a:pt x="679" y="48"/>
                  </a:lnTo>
                  <a:lnTo>
                    <a:pt x="724" y="75"/>
                  </a:lnTo>
                  <a:lnTo>
                    <a:pt x="767" y="105"/>
                  </a:lnTo>
                  <a:lnTo>
                    <a:pt x="806" y="140"/>
                  </a:lnTo>
                  <a:lnTo>
                    <a:pt x="840" y="178"/>
                  </a:lnTo>
                  <a:lnTo>
                    <a:pt x="870" y="220"/>
                  </a:lnTo>
                  <a:lnTo>
                    <a:pt x="895" y="266"/>
                  </a:lnTo>
                  <a:lnTo>
                    <a:pt x="916" y="314"/>
                  </a:lnTo>
                  <a:lnTo>
                    <a:pt x="931" y="366"/>
                  </a:lnTo>
                  <a:lnTo>
                    <a:pt x="940" y="419"/>
                  </a:lnTo>
                  <a:lnTo>
                    <a:pt x="943" y="473"/>
                  </a:lnTo>
                  <a:lnTo>
                    <a:pt x="940" y="529"/>
                  </a:lnTo>
                  <a:lnTo>
                    <a:pt x="931" y="582"/>
                  </a:lnTo>
                  <a:lnTo>
                    <a:pt x="916" y="634"/>
                  </a:lnTo>
                  <a:lnTo>
                    <a:pt x="895" y="682"/>
                  </a:lnTo>
                  <a:lnTo>
                    <a:pt x="870" y="728"/>
                  </a:lnTo>
                  <a:lnTo>
                    <a:pt x="840" y="770"/>
                  </a:lnTo>
                  <a:lnTo>
                    <a:pt x="806" y="808"/>
                  </a:lnTo>
                  <a:lnTo>
                    <a:pt x="767" y="843"/>
                  </a:lnTo>
                  <a:lnTo>
                    <a:pt x="724" y="873"/>
                  </a:lnTo>
                  <a:lnTo>
                    <a:pt x="679" y="899"/>
                  </a:lnTo>
                  <a:lnTo>
                    <a:pt x="631" y="919"/>
                  </a:lnTo>
                  <a:lnTo>
                    <a:pt x="580" y="935"/>
                  </a:lnTo>
                  <a:lnTo>
                    <a:pt x="527" y="944"/>
                  </a:lnTo>
                  <a:lnTo>
                    <a:pt x="472" y="948"/>
                  </a:lnTo>
                  <a:lnTo>
                    <a:pt x="417" y="944"/>
                  </a:lnTo>
                  <a:lnTo>
                    <a:pt x="364" y="935"/>
                  </a:lnTo>
                  <a:lnTo>
                    <a:pt x="313" y="919"/>
                  </a:lnTo>
                  <a:lnTo>
                    <a:pt x="264" y="899"/>
                  </a:lnTo>
                  <a:lnTo>
                    <a:pt x="219" y="873"/>
                  </a:lnTo>
                  <a:lnTo>
                    <a:pt x="177" y="843"/>
                  </a:lnTo>
                  <a:lnTo>
                    <a:pt x="138" y="808"/>
                  </a:lnTo>
                  <a:lnTo>
                    <a:pt x="104" y="770"/>
                  </a:lnTo>
                  <a:lnTo>
                    <a:pt x="73" y="728"/>
                  </a:lnTo>
                  <a:lnTo>
                    <a:pt x="48" y="682"/>
                  </a:lnTo>
                  <a:lnTo>
                    <a:pt x="28" y="634"/>
                  </a:lnTo>
                  <a:lnTo>
                    <a:pt x="13" y="582"/>
                  </a:lnTo>
                  <a:lnTo>
                    <a:pt x="4" y="529"/>
                  </a:lnTo>
                  <a:lnTo>
                    <a:pt x="0" y="473"/>
                  </a:lnTo>
                  <a:lnTo>
                    <a:pt x="4" y="419"/>
                  </a:lnTo>
                  <a:lnTo>
                    <a:pt x="13" y="366"/>
                  </a:lnTo>
                  <a:lnTo>
                    <a:pt x="28" y="314"/>
                  </a:lnTo>
                  <a:lnTo>
                    <a:pt x="48" y="266"/>
                  </a:lnTo>
                  <a:lnTo>
                    <a:pt x="73" y="220"/>
                  </a:lnTo>
                  <a:lnTo>
                    <a:pt x="104" y="178"/>
                  </a:lnTo>
                  <a:lnTo>
                    <a:pt x="138" y="140"/>
                  </a:lnTo>
                  <a:lnTo>
                    <a:pt x="177" y="105"/>
                  </a:lnTo>
                  <a:lnTo>
                    <a:pt x="219" y="75"/>
                  </a:lnTo>
                  <a:lnTo>
                    <a:pt x="264" y="48"/>
                  </a:lnTo>
                  <a:lnTo>
                    <a:pt x="313" y="29"/>
                  </a:lnTo>
                  <a:lnTo>
                    <a:pt x="364" y="13"/>
                  </a:lnTo>
                  <a:lnTo>
                    <a:pt x="417" y="3"/>
                  </a:lnTo>
                  <a:lnTo>
                    <a:pt x="47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434"/>
            <p:cNvSpPr>
              <a:spLocks/>
            </p:cNvSpPr>
            <p:nvPr/>
          </p:nvSpPr>
          <p:spPr bwMode="auto">
            <a:xfrm>
              <a:off x="2574925" y="4294188"/>
              <a:ext cx="265112" cy="184150"/>
            </a:xfrm>
            <a:custGeom>
              <a:avLst/>
              <a:gdLst>
                <a:gd name="T0" fmla="*/ 561 w 1838"/>
                <a:gd name="T1" fmla="*/ 2 h 1266"/>
                <a:gd name="T2" fmla="*/ 582 w 1838"/>
                <a:gd name="T3" fmla="*/ 17 h 1266"/>
                <a:gd name="T4" fmla="*/ 871 w 1838"/>
                <a:gd name="T5" fmla="*/ 807 h 1266"/>
                <a:gd name="T6" fmla="*/ 888 w 1838"/>
                <a:gd name="T7" fmla="*/ 831 h 1266"/>
                <a:gd name="T8" fmla="*/ 913 w 1838"/>
                <a:gd name="T9" fmla="*/ 840 h 1266"/>
                <a:gd name="T10" fmla="*/ 939 w 1838"/>
                <a:gd name="T11" fmla="*/ 837 h 1266"/>
                <a:gd name="T12" fmla="*/ 960 w 1838"/>
                <a:gd name="T13" fmla="*/ 820 h 1266"/>
                <a:gd name="T14" fmla="*/ 1250 w 1838"/>
                <a:gd name="T15" fmla="*/ 28 h 1266"/>
                <a:gd name="T16" fmla="*/ 1265 w 1838"/>
                <a:gd name="T17" fmla="*/ 8 h 1266"/>
                <a:gd name="T18" fmla="*/ 1289 w 1838"/>
                <a:gd name="T19" fmla="*/ 0 h 1266"/>
                <a:gd name="T20" fmla="*/ 1551 w 1838"/>
                <a:gd name="T21" fmla="*/ 44 h 1266"/>
                <a:gd name="T22" fmla="*/ 1597 w 1838"/>
                <a:gd name="T23" fmla="*/ 62 h 1266"/>
                <a:gd name="T24" fmla="*/ 1678 w 1838"/>
                <a:gd name="T25" fmla="*/ 111 h 1266"/>
                <a:gd name="T26" fmla="*/ 1745 w 1838"/>
                <a:gd name="T27" fmla="*/ 177 h 1266"/>
                <a:gd name="T28" fmla="*/ 1795 w 1838"/>
                <a:gd name="T29" fmla="*/ 255 h 1266"/>
                <a:gd name="T30" fmla="*/ 1827 w 1838"/>
                <a:gd name="T31" fmla="*/ 344 h 1266"/>
                <a:gd name="T32" fmla="*/ 1838 w 1838"/>
                <a:gd name="T33" fmla="*/ 439 h 1266"/>
                <a:gd name="T34" fmla="*/ 1836 w 1838"/>
                <a:gd name="T35" fmla="*/ 1122 h 1266"/>
                <a:gd name="T36" fmla="*/ 1814 w 1838"/>
                <a:gd name="T37" fmla="*/ 1179 h 1266"/>
                <a:gd name="T38" fmla="*/ 1775 w 1838"/>
                <a:gd name="T39" fmla="*/ 1225 h 1266"/>
                <a:gd name="T40" fmla="*/ 1724 w 1838"/>
                <a:gd name="T41" fmla="*/ 1256 h 1266"/>
                <a:gd name="T42" fmla="*/ 1662 w 1838"/>
                <a:gd name="T43" fmla="*/ 1266 h 1266"/>
                <a:gd name="T44" fmla="*/ 144 w 1838"/>
                <a:gd name="T45" fmla="*/ 1264 h 1266"/>
                <a:gd name="T46" fmla="*/ 87 w 1838"/>
                <a:gd name="T47" fmla="*/ 1242 h 1266"/>
                <a:gd name="T48" fmla="*/ 41 w 1838"/>
                <a:gd name="T49" fmla="*/ 1204 h 1266"/>
                <a:gd name="T50" fmla="*/ 10 w 1838"/>
                <a:gd name="T51" fmla="*/ 1152 h 1266"/>
                <a:gd name="T52" fmla="*/ 0 w 1838"/>
                <a:gd name="T53" fmla="*/ 1090 h 1266"/>
                <a:gd name="T54" fmla="*/ 3 w 1838"/>
                <a:gd name="T55" fmla="*/ 393 h 1266"/>
                <a:gd name="T56" fmla="*/ 24 w 1838"/>
                <a:gd name="T57" fmla="*/ 300 h 1266"/>
                <a:gd name="T58" fmla="*/ 66 w 1838"/>
                <a:gd name="T59" fmla="*/ 215 h 1266"/>
                <a:gd name="T60" fmla="*/ 125 w 1838"/>
                <a:gd name="T61" fmla="*/ 143 h 1266"/>
                <a:gd name="T62" fmla="*/ 199 w 1838"/>
                <a:gd name="T63" fmla="*/ 85 h 1266"/>
                <a:gd name="T64" fmla="*/ 287 w 1838"/>
                <a:gd name="T65" fmla="*/ 44 h 1266"/>
                <a:gd name="T66" fmla="*/ 299 w 1838"/>
                <a:gd name="T67" fmla="*/ 42 h 1266"/>
                <a:gd name="T68" fmla="*/ 332 w 1838"/>
                <a:gd name="T69" fmla="*/ 35 h 1266"/>
                <a:gd name="T70" fmla="*/ 378 w 1838"/>
                <a:gd name="T71" fmla="*/ 28 h 1266"/>
                <a:gd name="T72" fmla="*/ 430 w 1838"/>
                <a:gd name="T73" fmla="*/ 20 h 1266"/>
                <a:gd name="T74" fmla="*/ 479 w 1838"/>
                <a:gd name="T75" fmla="*/ 11 h 1266"/>
                <a:gd name="T76" fmla="*/ 519 w 1838"/>
                <a:gd name="T77" fmla="*/ 5 h 1266"/>
                <a:gd name="T78" fmla="*/ 544 w 1838"/>
                <a:gd name="T79" fmla="*/ 1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38" h="1266">
                  <a:moveTo>
                    <a:pt x="549" y="0"/>
                  </a:moveTo>
                  <a:lnTo>
                    <a:pt x="561" y="2"/>
                  </a:lnTo>
                  <a:lnTo>
                    <a:pt x="573" y="7"/>
                  </a:lnTo>
                  <a:lnTo>
                    <a:pt x="582" y="17"/>
                  </a:lnTo>
                  <a:lnTo>
                    <a:pt x="588" y="28"/>
                  </a:lnTo>
                  <a:lnTo>
                    <a:pt x="871" y="807"/>
                  </a:lnTo>
                  <a:lnTo>
                    <a:pt x="878" y="820"/>
                  </a:lnTo>
                  <a:lnTo>
                    <a:pt x="888" y="831"/>
                  </a:lnTo>
                  <a:lnTo>
                    <a:pt x="899" y="837"/>
                  </a:lnTo>
                  <a:lnTo>
                    <a:pt x="913" y="840"/>
                  </a:lnTo>
                  <a:lnTo>
                    <a:pt x="926" y="840"/>
                  </a:lnTo>
                  <a:lnTo>
                    <a:pt x="939" y="837"/>
                  </a:lnTo>
                  <a:lnTo>
                    <a:pt x="950" y="831"/>
                  </a:lnTo>
                  <a:lnTo>
                    <a:pt x="960" y="820"/>
                  </a:lnTo>
                  <a:lnTo>
                    <a:pt x="967" y="807"/>
                  </a:lnTo>
                  <a:lnTo>
                    <a:pt x="1250" y="28"/>
                  </a:lnTo>
                  <a:lnTo>
                    <a:pt x="1257" y="17"/>
                  </a:lnTo>
                  <a:lnTo>
                    <a:pt x="1265" y="8"/>
                  </a:lnTo>
                  <a:lnTo>
                    <a:pt x="1277" y="2"/>
                  </a:lnTo>
                  <a:lnTo>
                    <a:pt x="1289" y="0"/>
                  </a:lnTo>
                  <a:lnTo>
                    <a:pt x="1302" y="2"/>
                  </a:lnTo>
                  <a:lnTo>
                    <a:pt x="1551" y="44"/>
                  </a:lnTo>
                  <a:lnTo>
                    <a:pt x="1552" y="44"/>
                  </a:lnTo>
                  <a:lnTo>
                    <a:pt x="1597" y="62"/>
                  </a:lnTo>
                  <a:lnTo>
                    <a:pt x="1639" y="84"/>
                  </a:lnTo>
                  <a:lnTo>
                    <a:pt x="1678" y="111"/>
                  </a:lnTo>
                  <a:lnTo>
                    <a:pt x="1714" y="142"/>
                  </a:lnTo>
                  <a:lnTo>
                    <a:pt x="1745" y="177"/>
                  </a:lnTo>
                  <a:lnTo>
                    <a:pt x="1772" y="214"/>
                  </a:lnTo>
                  <a:lnTo>
                    <a:pt x="1795" y="255"/>
                  </a:lnTo>
                  <a:lnTo>
                    <a:pt x="1814" y="298"/>
                  </a:lnTo>
                  <a:lnTo>
                    <a:pt x="1827" y="344"/>
                  </a:lnTo>
                  <a:lnTo>
                    <a:pt x="1836" y="391"/>
                  </a:lnTo>
                  <a:lnTo>
                    <a:pt x="1838" y="439"/>
                  </a:lnTo>
                  <a:lnTo>
                    <a:pt x="1838" y="1090"/>
                  </a:lnTo>
                  <a:lnTo>
                    <a:pt x="1836" y="1122"/>
                  </a:lnTo>
                  <a:lnTo>
                    <a:pt x="1827" y="1152"/>
                  </a:lnTo>
                  <a:lnTo>
                    <a:pt x="1814" y="1179"/>
                  </a:lnTo>
                  <a:lnTo>
                    <a:pt x="1797" y="1204"/>
                  </a:lnTo>
                  <a:lnTo>
                    <a:pt x="1775" y="1225"/>
                  </a:lnTo>
                  <a:lnTo>
                    <a:pt x="1751" y="1242"/>
                  </a:lnTo>
                  <a:lnTo>
                    <a:pt x="1724" y="1256"/>
                  </a:lnTo>
                  <a:lnTo>
                    <a:pt x="1694" y="1264"/>
                  </a:lnTo>
                  <a:lnTo>
                    <a:pt x="1662" y="1266"/>
                  </a:lnTo>
                  <a:lnTo>
                    <a:pt x="175" y="1266"/>
                  </a:lnTo>
                  <a:lnTo>
                    <a:pt x="144" y="1264"/>
                  </a:lnTo>
                  <a:lnTo>
                    <a:pt x="114" y="1256"/>
                  </a:lnTo>
                  <a:lnTo>
                    <a:pt x="87" y="1242"/>
                  </a:lnTo>
                  <a:lnTo>
                    <a:pt x="63" y="1225"/>
                  </a:lnTo>
                  <a:lnTo>
                    <a:pt x="41" y="1204"/>
                  </a:lnTo>
                  <a:lnTo>
                    <a:pt x="24" y="1179"/>
                  </a:lnTo>
                  <a:lnTo>
                    <a:pt x="10" y="1152"/>
                  </a:lnTo>
                  <a:lnTo>
                    <a:pt x="3" y="1122"/>
                  </a:lnTo>
                  <a:lnTo>
                    <a:pt x="0" y="1090"/>
                  </a:lnTo>
                  <a:lnTo>
                    <a:pt x="0" y="442"/>
                  </a:lnTo>
                  <a:lnTo>
                    <a:pt x="3" y="393"/>
                  </a:lnTo>
                  <a:lnTo>
                    <a:pt x="12" y="345"/>
                  </a:lnTo>
                  <a:lnTo>
                    <a:pt x="24" y="300"/>
                  </a:lnTo>
                  <a:lnTo>
                    <a:pt x="43" y="256"/>
                  </a:lnTo>
                  <a:lnTo>
                    <a:pt x="66" y="215"/>
                  </a:lnTo>
                  <a:lnTo>
                    <a:pt x="93" y="178"/>
                  </a:lnTo>
                  <a:lnTo>
                    <a:pt x="125" y="143"/>
                  </a:lnTo>
                  <a:lnTo>
                    <a:pt x="160" y="112"/>
                  </a:lnTo>
                  <a:lnTo>
                    <a:pt x="199" y="85"/>
                  </a:lnTo>
                  <a:lnTo>
                    <a:pt x="241" y="62"/>
                  </a:lnTo>
                  <a:lnTo>
                    <a:pt x="287" y="44"/>
                  </a:lnTo>
                  <a:lnTo>
                    <a:pt x="290" y="43"/>
                  </a:lnTo>
                  <a:lnTo>
                    <a:pt x="299" y="42"/>
                  </a:lnTo>
                  <a:lnTo>
                    <a:pt x="314" y="39"/>
                  </a:lnTo>
                  <a:lnTo>
                    <a:pt x="332" y="35"/>
                  </a:lnTo>
                  <a:lnTo>
                    <a:pt x="354" y="32"/>
                  </a:lnTo>
                  <a:lnTo>
                    <a:pt x="378" y="28"/>
                  </a:lnTo>
                  <a:lnTo>
                    <a:pt x="404" y="24"/>
                  </a:lnTo>
                  <a:lnTo>
                    <a:pt x="430" y="20"/>
                  </a:lnTo>
                  <a:lnTo>
                    <a:pt x="455" y="16"/>
                  </a:lnTo>
                  <a:lnTo>
                    <a:pt x="479" y="11"/>
                  </a:lnTo>
                  <a:lnTo>
                    <a:pt x="501" y="8"/>
                  </a:lnTo>
                  <a:lnTo>
                    <a:pt x="519" y="5"/>
                  </a:lnTo>
                  <a:lnTo>
                    <a:pt x="535" y="2"/>
                  </a:lnTo>
                  <a:lnTo>
                    <a:pt x="544" y="1"/>
                  </a:lnTo>
                  <a:lnTo>
                    <a:pt x="5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435"/>
            <p:cNvSpPr>
              <a:spLocks/>
            </p:cNvSpPr>
            <p:nvPr/>
          </p:nvSpPr>
          <p:spPr bwMode="auto">
            <a:xfrm>
              <a:off x="2687638" y="4289425"/>
              <a:ext cx="38100" cy="98425"/>
            </a:xfrm>
            <a:custGeom>
              <a:avLst/>
              <a:gdLst>
                <a:gd name="T0" fmla="*/ 65 w 265"/>
                <a:gd name="T1" fmla="*/ 0 h 680"/>
                <a:gd name="T2" fmla="*/ 201 w 265"/>
                <a:gd name="T3" fmla="*/ 0 h 680"/>
                <a:gd name="T4" fmla="*/ 218 w 265"/>
                <a:gd name="T5" fmla="*/ 2 h 680"/>
                <a:gd name="T6" fmla="*/ 235 w 265"/>
                <a:gd name="T7" fmla="*/ 8 h 680"/>
                <a:gd name="T8" fmla="*/ 249 w 265"/>
                <a:gd name="T9" fmla="*/ 20 h 680"/>
                <a:gd name="T10" fmla="*/ 258 w 265"/>
                <a:gd name="T11" fmla="*/ 34 h 680"/>
                <a:gd name="T12" fmla="*/ 264 w 265"/>
                <a:gd name="T13" fmla="*/ 48 h 680"/>
                <a:gd name="T14" fmla="*/ 265 w 265"/>
                <a:gd name="T15" fmla="*/ 64 h 680"/>
                <a:gd name="T16" fmla="*/ 263 w 265"/>
                <a:gd name="T17" fmla="*/ 80 h 680"/>
                <a:gd name="T18" fmla="*/ 257 w 265"/>
                <a:gd name="T19" fmla="*/ 94 h 680"/>
                <a:gd name="T20" fmla="*/ 185 w 265"/>
                <a:gd name="T21" fmla="*/ 203 h 680"/>
                <a:gd name="T22" fmla="*/ 218 w 265"/>
                <a:gd name="T23" fmla="*/ 490 h 680"/>
                <a:gd name="T24" fmla="*/ 152 w 265"/>
                <a:gd name="T25" fmla="*/ 667 h 680"/>
                <a:gd name="T26" fmla="*/ 147 w 265"/>
                <a:gd name="T27" fmla="*/ 674 h 680"/>
                <a:gd name="T28" fmla="*/ 141 w 265"/>
                <a:gd name="T29" fmla="*/ 679 h 680"/>
                <a:gd name="T30" fmla="*/ 133 w 265"/>
                <a:gd name="T31" fmla="*/ 680 h 680"/>
                <a:gd name="T32" fmla="*/ 126 w 265"/>
                <a:gd name="T33" fmla="*/ 679 h 680"/>
                <a:gd name="T34" fmla="*/ 118 w 265"/>
                <a:gd name="T35" fmla="*/ 674 h 680"/>
                <a:gd name="T36" fmla="*/ 114 w 265"/>
                <a:gd name="T37" fmla="*/ 667 h 680"/>
                <a:gd name="T38" fmla="*/ 47 w 265"/>
                <a:gd name="T39" fmla="*/ 490 h 680"/>
                <a:gd name="T40" fmla="*/ 81 w 265"/>
                <a:gd name="T41" fmla="*/ 203 h 680"/>
                <a:gd name="T42" fmla="*/ 9 w 265"/>
                <a:gd name="T43" fmla="*/ 94 h 680"/>
                <a:gd name="T44" fmla="*/ 2 w 265"/>
                <a:gd name="T45" fmla="*/ 80 h 680"/>
                <a:gd name="T46" fmla="*/ 0 w 265"/>
                <a:gd name="T47" fmla="*/ 64 h 680"/>
                <a:gd name="T48" fmla="*/ 2 w 265"/>
                <a:gd name="T49" fmla="*/ 48 h 680"/>
                <a:gd name="T50" fmla="*/ 8 w 265"/>
                <a:gd name="T51" fmla="*/ 34 h 680"/>
                <a:gd name="T52" fmla="*/ 17 w 265"/>
                <a:gd name="T53" fmla="*/ 20 h 680"/>
                <a:gd name="T54" fmla="*/ 31 w 265"/>
                <a:gd name="T55" fmla="*/ 8 h 680"/>
                <a:gd name="T56" fmla="*/ 47 w 265"/>
                <a:gd name="T57" fmla="*/ 2 h 680"/>
                <a:gd name="T58" fmla="*/ 65 w 265"/>
                <a:gd name="T59" fmla="*/ 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5" h="680">
                  <a:moveTo>
                    <a:pt x="65" y="0"/>
                  </a:moveTo>
                  <a:lnTo>
                    <a:pt x="201" y="0"/>
                  </a:lnTo>
                  <a:lnTo>
                    <a:pt x="218" y="2"/>
                  </a:lnTo>
                  <a:lnTo>
                    <a:pt x="235" y="8"/>
                  </a:lnTo>
                  <a:lnTo>
                    <a:pt x="249" y="20"/>
                  </a:lnTo>
                  <a:lnTo>
                    <a:pt x="258" y="34"/>
                  </a:lnTo>
                  <a:lnTo>
                    <a:pt x="264" y="48"/>
                  </a:lnTo>
                  <a:lnTo>
                    <a:pt x="265" y="64"/>
                  </a:lnTo>
                  <a:lnTo>
                    <a:pt x="263" y="80"/>
                  </a:lnTo>
                  <a:lnTo>
                    <a:pt x="257" y="94"/>
                  </a:lnTo>
                  <a:lnTo>
                    <a:pt x="185" y="203"/>
                  </a:lnTo>
                  <a:lnTo>
                    <a:pt x="218" y="490"/>
                  </a:lnTo>
                  <a:lnTo>
                    <a:pt x="152" y="667"/>
                  </a:lnTo>
                  <a:lnTo>
                    <a:pt x="147" y="674"/>
                  </a:lnTo>
                  <a:lnTo>
                    <a:pt x="141" y="679"/>
                  </a:lnTo>
                  <a:lnTo>
                    <a:pt x="133" y="680"/>
                  </a:lnTo>
                  <a:lnTo>
                    <a:pt x="126" y="679"/>
                  </a:lnTo>
                  <a:lnTo>
                    <a:pt x="118" y="674"/>
                  </a:lnTo>
                  <a:lnTo>
                    <a:pt x="114" y="667"/>
                  </a:lnTo>
                  <a:lnTo>
                    <a:pt x="47" y="490"/>
                  </a:lnTo>
                  <a:lnTo>
                    <a:pt x="81" y="203"/>
                  </a:lnTo>
                  <a:lnTo>
                    <a:pt x="9" y="94"/>
                  </a:lnTo>
                  <a:lnTo>
                    <a:pt x="2" y="80"/>
                  </a:lnTo>
                  <a:lnTo>
                    <a:pt x="0" y="64"/>
                  </a:lnTo>
                  <a:lnTo>
                    <a:pt x="2" y="48"/>
                  </a:lnTo>
                  <a:lnTo>
                    <a:pt x="8" y="34"/>
                  </a:lnTo>
                  <a:lnTo>
                    <a:pt x="17" y="20"/>
                  </a:lnTo>
                  <a:lnTo>
                    <a:pt x="31" y="8"/>
                  </a:lnTo>
                  <a:lnTo>
                    <a:pt x="47" y="2"/>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08" name="Group 107"/>
          <p:cNvGrpSpPr/>
          <p:nvPr/>
        </p:nvGrpSpPr>
        <p:grpSpPr>
          <a:xfrm>
            <a:off x="5133243" y="3422770"/>
            <a:ext cx="287056" cy="347946"/>
            <a:chOff x="1663700" y="5064126"/>
            <a:chExt cx="314326" cy="381000"/>
          </a:xfrm>
          <a:solidFill>
            <a:schemeClr val="bg1"/>
          </a:solidFill>
        </p:grpSpPr>
        <p:sp>
          <p:nvSpPr>
            <p:cNvPr id="109" name="Freeform 649"/>
            <p:cNvSpPr>
              <a:spLocks/>
            </p:cNvSpPr>
            <p:nvPr/>
          </p:nvSpPr>
          <p:spPr bwMode="auto">
            <a:xfrm>
              <a:off x="1674813" y="5257801"/>
              <a:ext cx="39688" cy="26988"/>
            </a:xfrm>
            <a:custGeom>
              <a:avLst/>
              <a:gdLst>
                <a:gd name="T0" fmla="*/ 279 w 355"/>
                <a:gd name="T1" fmla="*/ 0 h 227"/>
                <a:gd name="T2" fmla="*/ 297 w 355"/>
                <a:gd name="T3" fmla="*/ 1 h 227"/>
                <a:gd name="T4" fmla="*/ 313 w 355"/>
                <a:gd name="T5" fmla="*/ 6 h 227"/>
                <a:gd name="T6" fmla="*/ 329 w 355"/>
                <a:gd name="T7" fmla="*/ 15 h 227"/>
                <a:gd name="T8" fmla="*/ 341 w 355"/>
                <a:gd name="T9" fmla="*/ 28 h 227"/>
                <a:gd name="T10" fmla="*/ 350 w 355"/>
                <a:gd name="T11" fmla="*/ 43 h 227"/>
                <a:gd name="T12" fmla="*/ 355 w 355"/>
                <a:gd name="T13" fmla="*/ 60 h 227"/>
                <a:gd name="T14" fmla="*/ 355 w 355"/>
                <a:gd name="T15" fmla="*/ 78 h 227"/>
                <a:gd name="T16" fmla="*/ 349 w 355"/>
                <a:gd name="T17" fmla="*/ 95 h 227"/>
                <a:gd name="T18" fmla="*/ 340 w 355"/>
                <a:gd name="T19" fmla="*/ 110 h 227"/>
                <a:gd name="T20" fmla="*/ 328 w 355"/>
                <a:gd name="T21" fmla="*/ 122 h 227"/>
                <a:gd name="T22" fmla="*/ 311 w 355"/>
                <a:gd name="T23" fmla="*/ 131 h 227"/>
                <a:gd name="T24" fmla="*/ 93 w 355"/>
                <a:gd name="T25" fmla="*/ 222 h 227"/>
                <a:gd name="T26" fmla="*/ 76 w 355"/>
                <a:gd name="T27" fmla="*/ 227 h 227"/>
                <a:gd name="T28" fmla="*/ 58 w 355"/>
                <a:gd name="T29" fmla="*/ 226 h 227"/>
                <a:gd name="T30" fmla="*/ 42 w 355"/>
                <a:gd name="T31" fmla="*/ 221 h 227"/>
                <a:gd name="T32" fmla="*/ 26 w 355"/>
                <a:gd name="T33" fmla="*/ 212 h 227"/>
                <a:gd name="T34" fmla="*/ 14 w 355"/>
                <a:gd name="T35" fmla="*/ 199 h 227"/>
                <a:gd name="T36" fmla="*/ 5 w 355"/>
                <a:gd name="T37" fmla="*/ 184 h 227"/>
                <a:gd name="T38" fmla="*/ 0 w 355"/>
                <a:gd name="T39" fmla="*/ 165 h 227"/>
                <a:gd name="T40" fmla="*/ 0 w 355"/>
                <a:gd name="T41" fmla="*/ 147 h 227"/>
                <a:gd name="T42" fmla="*/ 4 w 355"/>
                <a:gd name="T43" fmla="*/ 130 h 227"/>
                <a:gd name="T44" fmla="*/ 13 w 355"/>
                <a:gd name="T45" fmla="*/ 116 h 227"/>
                <a:gd name="T46" fmla="*/ 26 w 355"/>
                <a:gd name="T47" fmla="*/ 104 h 227"/>
                <a:gd name="T48" fmla="*/ 44 w 355"/>
                <a:gd name="T49" fmla="*/ 95 h 227"/>
                <a:gd name="T50" fmla="*/ 262 w 355"/>
                <a:gd name="T51" fmla="*/ 5 h 227"/>
                <a:gd name="T52" fmla="*/ 279 w 355"/>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5" h="227">
                  <a:moveTo>
                    <a:pt x="279" y="0"/>
                  </a:moveTo>
                  <a:lnTo>
                    <a:pt x="297" y="1"/>
                  </a:lnTo>
                  <a:lnTo>
                    <a:pt x="313" y="6"/>
                  </a:lnTo>
                  <a:lnTo>
                    <a:pt x="329" y="15"/>
                  </a:lnTo>
                  <a:lnTo>
                    <a:pt x="341" y="28"/>
                  </a:lnTo>
                  <a:lnTo>
                    <a:pt x="350" y="43"/>
                  </a:lnTo>
                  <a:lnTo>
                    <a:pt x="355" y="60"/>
                  </a:lnTo>
                  <a:lnTo>
                    <a:pt x="355" y="78"/>
                  </a:lnTo>
                  <a:lnTo>
                    <a:pt x="349" y="95"/>
                  </a:lnTo>
                  <a:lnTo>
                    <a:pt x="340" y="110"/>
                  </a:lnTo>
                  <a:lnTo>
                    <a:pt x="328" y="122"/>
                  </a:lnTo>
                  <a:lnTo>
                    <a:pt x="311" y="131"/>
                  </a:lnTo>
                  <a:lnTo>
                    <a:pt x="93" y="222"/>
                  </a:lnTo>
                  <a:lnTo>
                    <a:pt x="76" y="227"/>
                  </a:lnTo>
                  <a:lnTo>
                    <a:pt x="58" y="226"/>
                  </a:lnTo>
                  <a:lnTo>
                    <a:pt x="42" y="221"/>
                  </a:lnTo>
                  <a:lnTo>
                    <a:pt x="26" y="212"/>
                  </a:lnTo>
                  <a:lnTo>
                    <a:pt x="14" y="199"/>
                  </a:lnTo>
                  <a:lnTo>
                    <a:pt x="5" y="184"/>
                  </a:lnTo>
                  <a:lnTo>
                    <a:pt x="0" y="165"/>
                  </a:lnTo>
                  <a:lnTo>
                    <a:pt x="0" y="147"/>
                  </a:lnTo>
                  <a:lnTo>
                    <a:pt x="4" y="130"/>
                  </a:lnTo>
                  <a:lnTo>
                    <a:pt x="13" y="116"/>
                  </a:lnTo>
                  <a:lnTo>
                    <a:pt x="26" y="104"/>
                  </a:lnTo>
                  <a:lnTo>
                    <a:pt x="44" y="95"/>
                  </a:lnTo>
                  <a:lnTo>
                    <a:pt x="262" y="5"/>
                  </a:lnTo>
                  <a:lnTo>
                    <a:pt x="27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650"/>
            <p:cNvSpPr>
              <a:spLocks/>
            </p:cNvSpPr>
            <p:nvPr/>
          </p:nvSpPr>
          <p:spPr bwMode="auto">
            <a:xfrm>
              <a:off x="1925638" y="5154613"/>
              <a:ext cx="39688" cy="25400"/>
            </a:xfrm>
            <a:custGeom>
              <a:avLst/>
              <a:gdLst>
                <a:gd name="T0" fmla="*/ 280 w 355"/>
                <a:gd name="T1" fmla="*/ 0 h 227"/>
                <a:gd name="T2" fmla="*/ 297 w 355"/>
                <a:gd name="T3" fmla="*/ 1 h 227"/>
                <a:gd name="T4" fmla="*/ 314 w 355"/>
                <a:gd name="T5" fmla="*/ 6 h 227"/>
                <a:gd name="T6" fmla="*/ 328 w 355"/>
                <a:gd name="T7" fmla="*/ 16 h 227"/>
                <a:gd name="T8" fmla="*/ 342 w 355"/>
                <a:gd name="T9" fmla="*/ 28 h 227"/>
                <a:gd name="T10" fmla="*/ 351 w 355"/>
                <a:gd name="T11" fmla="*/ 43 h 227"/>
                <a:gd name="T12" fmla="*/ 355 w 355"/>
                <a:gd name="T13" fmla="*/ 61 h 227"/>
                <a:gd name="T14" fmla="*/ 355 w 355"/>
                <a:gd name="T15" fmla="*/ 78 h 227"/>
                <a:gd name="T16" fmla="*/ 350 w 355"/>
                <a:gd name="T17" fmla="*/ 96 h 227"/>
                <a:gd name="T18" fmla="*/ 341 w 355"/>
                <a:gd name="T19" fmla="*/ 110 h 227"/>
                <a:gd name="T20" fmla="*/ 327 w 355"/>
                <a:gd name="T21" fmla="*/ 122 h 227"/>
                <a:gd name="T22" fmla="*/ 312 w 355"/>
                <a:gd name="T23" fmla="*/ 132 h 227"/>
                <a:gd name="T24" fmla="*/ 94 w 355"/>
                <a:gd name="T25" fmla="*/ 222 h 227"/>
                <a:gd name="T26" fmla="*/ 76 w 355"/>
                <a:gd name="T27" fmla="*/ 227 h 227"/>
                <a:gd name="T28" fmla="*/ 59 w 355"/>
                <a:gd name="T29" fmla="*/ 226 h 227"/>
                <a:gd name="T30" fmla="*/ 41 w 355"/>
                <a:gd name="T31" fmla="*/ 221 h 227"/>
                <a:gd name="T32" fmla="*/ 27 w 355"/>
                <a:gd name="T33" fmla="*/ 212 h 227"/>
                <a:gd name="T34" fmla="*/ 15 w 355"/>
                <a:gd name="T35" fmla="*/ 199 h 227"/>
                <a:gd name="T36" fmla="*/ 5 w 355"/>
                <a:gd name="T37" fmla="*/ 184 h 227"/>
                <a:gd name="T38" fmla="*/ 0 w 355"/>
                <a:gd name="T39" fmla="*/ 165 h 227"/>
                <a:gd name="T40" fmla="*/ 0 w 355"/>
                <a:gd name="T41" fmla="*/ 147 h 227"/>
                <a:gd name="T42" fmla="*/ 4 w 355"/>
                <a:gd name="T43" fmla="*/ 131 h 227"/>
                <a:gd name="T44" fmla="*/ 14 w 355"/>
                <a:gd name="T45" fmla="*/ 115 h 227"/>
                <a:gd name="T46" fmla="*/ 27 w 355"/>
                <a:gd name="T47" fmla="*/ 104 h 227"/>
                <a:gd name="T48" fmla="*/ 43 w 355"/>
                <a:gd name="T49" fmla="*/ 96 h 227"/>
                <a:gd name="T50" fmla="*/ 262 w 355"/>
                <a:gd name="T51" fmla="*/ 5 h 227"/>
                <a:gd name="T52" fmla="*/ 280 w 355"/>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5" h="227">
                  <a:moveTo>
                    <a:pt x="280" y="0"/>
                  </a:moveTo>
                  <a:lnTo>
                    <a:pt x="297" y="1"/>
                  </a:lnTo>
                  <a:lnTo>
                    <a:pt x="314" y="6"/>
                  </a:lnTo>
                  <a:lnTo>
                    <a:pt x="328" y="16"/>
                  </a:lnTo>
                  <a:lnTo>
                    <a:pt x="342" y="28"/>
                  </a:lnTo>
                  <a:lnTo>
                    <a:pt x="351" y="43"/>
                  </a:lnTo>
                  <a:lnTo>
                    <a:pt x="355" y="61"/>
                  </a:lnTo>
                  <a:lnTo>
                    <a:pt x="355" y="78"/>
                  </a:lnTo>
                  <a:lnTo>
                    <a:pt x="350" y="96"/>
                  </a:lnTo>
                  <a:lnTo>
                    <a:pt x="341" y="110"/>
                  </a:lnTo>
                  <a:lnTo>
                    <a:pt x="327" y="122"/>
                  </a:lnTo>
                  <a:lnTo>
                    <a:pt x="312" y="132"/>
                  </a:lnTo>
                  <a:lnTo>
                    <a:pt x="94" y="222"/>
                  </a:lnTo>
                  <a:lnTo>
                    <a:pt x="76" y="227"/>
                  </a:lnTo>
                  <a:lnTo>
                    <a:pt x="59" y="226"/>
                  </a:lnTo>
                  <a:lnTo>
                    <a:pt x="41" y="221"/>
                  </a:lnTo>
                  <a:lnTo>
                    <a:pt x="27" y="212"/>
                  </a:lnTo>
                  <a:lnTo>
                    <a:pt x="15" y="199"/>
                  </a:lnTo>
                  <a:lnTo>
                    <a:pt x="5" y="184"/>
                  </a:lnTo>
                  <a:lnTo>
                    <a:pt x="0" y="165"/>
                  </a:lnTo>
                  <a:lnTo>
                    <a:pt x="0" y="147"/>
                  </a:lnTo>
                  <a:lnTo>
                    <a:pt x="4" y="131"/>
                  </a:lnTo>
                  <a:lnTo>
                    <a:pt x="14" y="115"/>
                  </a:lnTo>
                  <a:lnTo>
                    <a:pt x="27" y="104"/>
                  </a:lnTo>
                  <a:lnTo>
                    <a:pt x="43" y="96"/>
                  </a:lnTo>
                  <a:lnTo>
                    <a:pt x="262" y="5"/>
                  </a:lnTo>
                  <a:lnTo>
                    <a:pt x="28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651"/>
            <p:cNvSpPr>
              <a:spLocks/>
            </p:cNvSpPr>
            <p:nvPr/>
          </p:nvSpPr>
          <p:spPr bwMode="auto">
            <a:xfrm>
              <a:off x="1663700" y="5211763"/>
              <a:ext cx="42863" cy="15875"/>
            </a:xfrm>
            <a:custGeom>
              <a:avLst/>
              <a:gdLst>
                <a:gd name="T0" fmla="*/ 70 w 373"/>
                <a:gd name="T1" fmla="*/ 0 h 137"/>
                <a:gd name="T2" fmla="*/ 306 w 373"/>
                <a:gd name="T3" fmla="*/ 0 h 137"/>
                <a:gd name="T4" fmla="*/ 324 w 373"/>
                <a:gd name="T5" fmla="*/ 2 h 137"/>
                <a:gd name="T6" fmla="*/ 340 w 373"/>
                <a:gd name="T7" fmla="*/ 9 h 137"/>
                <a:gd name="T8" fmla="*/ 354 w 373"/>
                <a:gd name="T9" fmla="*/ 21 h 137"/>
                <a:gd name="T10" fmla="*/ 364 w 373"/>
                <a:gd name="T11" fmla="*/ 35 h 137"/>
                <a:gd name="T12" fmla="*/ 371 w 373"/>
                <a:gd name="T13" fmla="*/ 52 h 137"/>
                <a:gd name="T14" fmla="*/ 373 w 373"/>
                <a:gd name="T15" fmla="*/ 70 h 137"/>
                <a:gd name="T16" fmla="*/ 371 w 373"/>
                <a:gd name="T17" fmla="*/ 87 h 137"/>
                <a:gd name="T18" fmla="*/ 364 w 373"/>
                <a:gd name="T19" fmla="*/ 104 h 137"/>
                <a:gd name="T20" fmla="*/ 353 w 373"/>
                <a:gd name="T21" fmla="*/ 117 h 137"/>
                <a:gd name="T22" fmla="*/ 338 w 373"/>
                <a:gd name="T23" fmla="*/ 127 h 137"/>
                <a:gd name="T24" fmla="*/ 322 w 373"/>
                <a:gd name="T25" fmla="*/ 134 h 137"/>
                <a:gd name="T26" fmla="*/ 303 w 373"/>
                <a:gd name="T27" fmla="*/ 137 h 137"/>
                <a:gd name="T28" fmla="*/ 67 w 373"/>
                <a:gd name="T29" fmla="*/ 137 h 137"/>
                <a:gd name="T30" fmla="*/ 49 w 373"/>
                <a:gd name="T31" fmla="*/ 134 h 137"/>
                <a:gd name="T32" fmla="*/ 33 w 373"/>
                <a:gd name="T33" fmla="*/ 126 h 137"/>
                <a:gd name="T34" fmla="*/ 20 w 373"/>
                <a:gd name="T35" fmla="*/ 115 h 137"/>
                <a:gd name="T36" fmla="*/ 9 w 373"/>
                <a:gd name="T37" fmla="*/ 102 h 137"/>
                <a:gd name="T38" fmla="*/ 3 w 373"/>
                <a:gd name="T39" fmla="*/ 84 h 137"/>
                <a:gd name="T40" fmla="*/ 0 w 373"/>
                <a:gd name="T41" fmla="*/ 67 h 137"/>
                <a:gd name="T42" fmla="*/ 3 w 373"/>
                <a:gd name="T43" fmla="*/ 47 h 137"/>
                <a:gd name="T44" fmla="*/ 9 w 373"/>
                <a:gd name="T45" fmla="*/ 31 h 137"/>
                <a:gd name="T46" fmla="*/ 21 w 373"/>
                <a:gd name="T47" fmla="*/ 18 h 137"/>
                <a:gd name="T48" fmla="*/ 34 w 373"/>
                <a:gd name="T49" fmla="*/ 7 h 137"/>
                <a:gd name="T50" fmla="*/ 51 w 373"/>
                <a:gd name="T51" fmla="*/ 1 h 137"/>
                <a:gd name="T52" fmla="*/ 70 w 373"/>
                <a:gd name="T5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3" h="137">
                  <a:moveTo>
                    <a:pt x="70" y="0"/>
                  </a:moveTo>
                  <a:lnTo>
                    <a:pt x="306" y="0"/>
                  </a:lnTo>
                  <a:lnTo>
                    <a:pt x="324" y="2"/>
                  </a:lnTo>
                  <a:lnTo>
                    <a:pt x="340" y="9"/>
                  </a:lnTo>
                  <a:lnTo>
                    <a:pt x="354" y="21"/>
                  </a:lnTo>
                  <a:lnTo>
                    <a:pt x="364" y="35"/>
                  </a:lnTo>
                  <a:lnTo>
                    <a:pt x="371" y="52"/>
                  </a:lnTo>
                  <a:lnTo>
                    <a:pt x="373" y="70"/>
                  </a:lnTo>
                  <a:lnTo>
                    <a:pt x="371" y="87"/>
                  </a:lnTo>
                  <a:lnTo>
                    <a:pt x="364" y="104"/>
                  </a:lnTo>
                  <a:lnTo>
                    <a:pt x="353" y="117"/>
                  </a:lnTo>
                  <a:lnTo>
                    <a:pt x="338" y="127"/>
                  </a:lnTo>
                  <a:lnTo>
                    <a:pt x="322" y="134"/>
                  </a:lnTo>
                  <a:lnTo>
                    <a:pt x="303" y="137"/>
                  </a:lnTo>
                  <a:lnTo>
                    <a:pt x="67" y="137"/>
                  </a:lnTo>
                  <a:lnTo>
                    <a:pt x="49" y="134"/>
                  </a:lnTo>
                  <a:lnTo>
                    <a:pt x="33" y="126"/>
                  </a:lnTo>
                  <a:lnTo>
                    <a:pt x="20" y="115"/>
                  </a:lnTo>
                  <a:lnTo>
                    <a:pt x="9" y="102"/>
                  </a:lnTo>
                  <a:lnTo>
                    <a:pt x="3" y="84"/>
                  </a:lnTo>
                  <a:lnTo>
                    <a:pt x="0" y="67"/>
                  </a:lnTo>
                  <a:lnTo>
                    <a:pt x="3" y="47"/>
                  </a:lnTo>
                  <a:lnTo>
                    <a:pt x="9" y="31"/>
                  </a:lnTo>
                  <a:lnTo>
                    <a:pt x="21" y="18"/>
                  </a:lnTo>
                  <a:lnTo>
                    <a:pt x="34" y="7"/>
                  </a:lnTo>
                  <a:lnTo>
                    <a:pt x="51" y="1"/>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652"/>
            <p:cNvSpPr>
              <a:spLocks/>
            </p:cNvSpPr>
            <p:nvPr/>
          </p:nvSpPr>
          <p:spPr bwMode="auto">
            <a:xfrm>
              <a:off x="1935163" y="5211763"/>
              <a:ext cx="42863" cy="15875"/>
            </a:xfrm>
            <a:custGeom>
              <a:avLst/>
              <a:gdLst>
                <a:gd name="T0" fmla="*/ 70 w 373"/>
                <a:gd name="T1" fmla="*/ 0 h 137"/>
                <a:gd name="T2" fmla="*/ 306 w 373"/>
                <a:gd name="T3" fmla="*/ 0 h 137"/>
                <a:gd name="T4" fmla="*/ 324 w 373"/>
                <a:gd name="T5" fmla="*/ 2 h 137"/>
                <a:gd name="T6" fmla="*/ 340 w 373"/>
                <a:gd name="T7" fmla="*/ 9 h 137"/>
                <a:gd name="T8" fmla="*/ 353 w 373"/>
                <a:gd name="T9" fmla="*/ 21 h 137"/>
                <a:gd name="T10" fmla="*/ 364 w 373"/>
                <a:gd name="T11" fmla="*/ 35 h 137"/>
                <a:gd name="T12" fmla="*/ 371 w 373"/>
                <a:gd name="T13" fmla="*/ 52 h 137"/>
                <a:gd name="T14" fmla="*/ 373 w 373"/>
                <a:gd name="T15" fmla="*/ 70 h 137"/>
                <a:gd name="T16" fmla="*/ 371 w 373"/>
                <a:gd name="T17" fmla="*/ 87 h 137"/>
                <a:gd name="T18" fmla="*/ 364 w 373"/>
                <a:gd name="T19" fmla="*/ 104 h 137"/>
                <a:gd name="T20" fmla="*/ 352 w 373"/>
                <a:gd name="T21" fmla="*/ 117 h 137"/>
                <a:gd name="T22" fmla="*/ 338 w 373"/>
                <a:gd name="T23" fmla="*/ 127 h 137"/>
                <a:gd name="T24" fmla="*/ 322 w 373"/>
                <a:gd name="T25" fmla="*/ 134 h 137"/>
                <a:gd name="T26" fmla="*/ 303 w 373"/>
                <a:gd name="T27" fmla="*/ 137 h 137"/>
                <a:gd name="T28" fmla="*/ 66 w 373"/>
                <a:gd name="T29" fmla="*/ 137 h 137"/>
                <a:gd name="T30" fmla="*/ 49 w 373"/>
                <a:gd name="T31" fmla="*/ 134 h 137"/>
                <a:gd name="T32" fmla="*/ 32 w 373"/>
                <a:gd name="T33" fmla="*/ 126 h 137"/>
                <a:gd name="T34" fmla="*/ 19 w 373"/>
                <a:gd name="T35" fmla="*/ 115 h 137"/>
                <a:gd name="T36" fmla="*/ 9 w 373"/>
                <a:gd name="T37" fmla="*/ 102 h 137"/>
                <a:gd name="T38" fmla="*/ 3 w 373"/>
                <a:gd name="T39" fmla="*/ 84 h 137"/>
                <a:gd name="T40" fmla="*/ 0 w 373"/>
                <a:gd name="T41" fmla="*/ 67 h 137"/>
                <a:gd name="T42" fmla="*/ 3 w 373"/>
                <a:gd name="T43" fmla="*/ 47 h 137"/>
                <a:gd name="T44" fmla="*/ 9 w 373"/>
                <a:gd name="T45" fmla="*/ 31 h 137"/>
                <a:gd name="T46" fmla="*/ 20 w 373"/>
                <a:gd name="T47" fmla="*/ 18 h 137"/>
                <a:gd name="T48" fmla="*/ 34 w 373"/>
                <a:gd name="T49" fmla="*/ 7 h 137"/>
                <a:gd name="T50" fmla="*/ 51 w 373"/>
                <a:gd name="T51" fmla="*/ 1 h 137"/>
                <a:gd name="T52" fmla="*/ 70 w 373"/>
                <a:gd name="T5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3" h="137">
                  <a:moveTo>
                    <a:pt x="70" y="0"/>
                  </a:moveTo>
                  <a:lnTo>
                    <a:pt x="306" y="0"/>
                  </a:lnTo>
                  <a:lnTo>
                    <a:pt x="324" y="2"/>
                  </a:lnTo>
                  <a:lnTo>
                    <a:pt x="340" y="9"/>
                  </a:lnTo>
                  <a:lnTo>
                    <a:pt x="353" y="21"/>
                  </a:lnTo>
                  <a:lnTo>
                    <a:pt x="364" y="35"/>
                  </a:lnTo>
                  <a:lnTo>
                    <a:pt x="371" y="52"/>
                  </a:lnTo>
                  <a:lnTo>
                    <a:pt x="373" y="70"/>
                  </a:lnTo>
                  <a:lnTo>
                    <a:pt x="371" y="87"/>
                  </a:lnTo>
                  <a:lnTo>
                    <a:pt x="364" y="104"/>
                  </a:lnTo>
                  <a:lnTo>
                    <a:pt x="352" y="117"/>
                  </a:lnTo>
                  <a:lnTo>
                    <a:pt x="338" y="127"/>
                  </a:lnTo>
                  <a:lnTo>
                    <a:pt x="322" y="134"/>
                  </a:lnTo>
                  <a:lnTo>
                    <a:pt x="303" y="137"/>
                  </a:lnTo>
                  <a:lnTo>
                    <a:pt x="66" y="137"/>
                  </a:lnTo>
                  <a:lnTo>
                    <a:pt x="49" y="134"/>
                  </a:lnTo>
                  <a:lnTo>
                    <a:pt x="32" y="126"/>
                  </a:lnTo>
                  <a:lnTo>
                    <a:pt x="19" y="115"/>
                  </a:lnTo>
                  <a:lnTo>
                    <a:pt x="9" y="102"/>
                  </a:lnTo>
                  <a:lnTo>
                    <a:pt x="3" y="84"/>
                  </a:lnTo>
                  <a:lnTo>
                    <a:pt x="0" y="67"/>
                  </a:lnTo>
                  <a:lnTo>
                    <a:pt x="3" y="47"/>
                  </a:lnTo>
                  <a:lnTo>
                    <a:pt x="9" y="31"/>
                  </a:lnTo>
                  <a:lnTo>
                    <a:pt x="20" y="18"/>
                  </a:lnTo>
                  <a:lnTo>
                    <a:pt x="34" y="7"/>
                  </a:lnTo>
                  <a:lnTo>
                    <a:pt x="51" y="1"/>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653"/>
            <p:cNvSpPr>
              <a:spLocks/>
            </p:cNvSpPr>
            <p:nvPr/>
          </p:nvSpPr>
          <p:spPr bwMode="auto">
            <a:xfrm>
              <a:off x="1898650" y="5106988"/>
              <a:ext cx="34925" cy="33338"/>
            </a:xfrm>
            <a:custGeom>
              <a:avLst/>
              <a:gdLst>
                <a:gd name="T0" fmla="*/ 238 w 305"/>
                <a:gd name="T1" fmla="*/ 0 h 303"/>
                <a:gd name="T2" fmla="*/ 256 w 305"/>
                <a:gd name="T3" fmla="*/ 2 h 303"/>
                <a:gd name="T4" fmla="*/ 272 w 305"/>
                <a:gd name="T5" fmla="*/ 9 h 303"/>
                <a:gd name="T6" fmla="*/ 287 w 305"/>
                <a:gd name="T7" fmla="*/ 21 h 303"/>
                <a:gd name="T8" fmla="*/ 297 w 305"/>
                <a:gd name="T9" fmla="*/ 35 h 303"/>
                <a:gd name="T10" fmla="*/ 304 w 305"/>
                <a:gd name="T11" fmla="*/ 51 h 303"/>
                <a:gd name="T12" fmla="*/ 305 w 305"/>
                <a:gd name="T13" fmla="*/ 69 h 303"/>
                <a:gd name="T14" fmla="*/ 303 w 305"/>
                <a:gd name="T15" fmla="*/ 86 h 303"/>
                <a:gd name="T16" fmla="*/ 296 w 305"/>
                <a:gd name="T17" fmla="*/ 103 h 303"/>
                <a:gd name="T18" fmla="*/ 284 w 305"/>
                <a:gd name="T19" fmla="*/ 117 h 303"/>
                <a:gd name="T20" fmla="*/ 117 w 305"/>
                <a:gd name="T21" fmla="*/ 283 h 303"/>
                <a:gd name="T22" fmla="*/ 102 w 305"/>
                <a:gd name="T23" fmla="*/ 295 h 303"/>
                <a:gd name="T24" fmla="*/ 87 w 305"/>
                <a:gd name="T25" fmla="*/ 301 h 303"/>
                <a:gd name="T26" fmla="*/ 70 w 305"/>
                <a:gd name="T27" fmla="*/ 303 h 303"/>
                <a:gd name="T28" fmla="*/ 52 w 305"/>
                <a:gd name="T29" fmla="*/ 300 h 303"/>
                <a:gd name="T30" fmla="*/ 36 w 305"/>
                <a:gd name="T31" fmla="*/ 293 h 303"/>
                <a:gd name="T32" fmla="*/ 20 w 305"/>
                <a:gd name="T33" fmla="*/ 281 h 303"/>
                <a:gd name="T34" fmla="*/ 9 w 305"/>
                <a:gd name="T35" fmla="*/ 267 h 303"/>
                <a:gd name="T36" fmla="*/ 2 w 305"/>
                <a:gd name="T37" fmla="*/ 250 h 303"/>
                <a:gd name="T38" fmla="*/ 0 w 305"/>
                <a:gd name="T39" fmla="*/ 233 h 303"/>
                <a:gd name="T40" fmla="*/ 3 w 305"/>
                <a:gd name="T41" fmla="*/ 216 h 303"/>
                <a:gd name="T42" fmla="*/ 10 w 305"/>
                <a:gd name="T43" fmla="*/ 199 h 303"/>
                <a:gd name="T44" fmla="*/ 22 w 305"/>
                <a:gd name="T45" fmla="*/ 185 h 303"/>
                <a:gd name="T46" fmla="*/ 190 w 305"/>
                <a:gd name="T47" fmla="*/ 19 h 303"/>
                <a:gd name="T48" fmla="*/ 204 w 305"/>
                <a:gd name="T49" fmla="*/ 7 h 303"/>
                <a:gd name="T50" fmla="*/ 221 w 305"/>
                <a:gd name="T51" fmla="*/ 1 h 303"/>
                <a:gd name="T52" fmla="*/ 238 w 305"/>
                <a:gd name="T53"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5" h="303">
                  <a:moveTo>
                    <a:pt x="238" y="0"/>
                  </a:moveTo>
                  <a:lnTo>
                    <a:pt x="256" y="2"/>
                  </a:lnTo>
                  <a:lnTo>
                    <a:pt x="272" y="9"/>
                  </a:lnTo>
                  <a:lnTo>
                    <a:pt x="287" y="21"/>
                  </a:lnTo>
                  <a:lnTo>
                    <a:pt x="297" y="35"/>
                  </a:lnTo>
                  <a:lnTo>
                    <a:pt x="304" y="51"/>
                  </a:lnTo>
                  <a:lnTo>
                    <a:pt x="305" y="69"/>
                  </a:lnTo>
                  <a:lnTo>
                    <a:pt x="303" y="86"/>
                  </a:lnTo>
                  <a:lnTo>
                    <a:pt x="296" y="103"/>
                  </a:lnTo>
                  <a:lnTo>
                    <a:pt x="284" y="117"/>
                  </a:lnTo>
                  <a:lnTo>
                    <a:pt x="117" y="283"/>
                  </a:lnTo>
                  <a:lnTo>
                    <a:pt x="102" y="295"/>
                  </a:lnTo>
                  <a:lnTo>
                    <a:pt x="87" y="301"/>
                  </a:lnTo>
                  <a:lnTo>
                    <a:pt x="70" y="303"/>
                  </a:lnTo>
                  <a:lnTo>
                    <a:pt x="52" y="300"/>
                  </a:lnTo>
                  <a:lnTo>
                    <a:pt x="36" y="293"/>
                  </a:lnTo>
                  <a:lnTo>
                    <a:pt x="20" y="281"/>
                  </a:lnTo>
                  <a:lnTo>
                    <a:pt x="9" y="267"/>
                  </a:lnTo>
                  <a:lnTo>
                    <a:pt x="2" y="250"/>
                  </a:lnTo>
                  <a:lnTo>
                    <a:pt x="0" y="233"/>
                  </a:lnTo>
                  <a:lnTo>
                    <a:pt x="3" y="216"/>
                  </a:lnTo>
                  <a:lnTo>
                    <a:pt x="10" y="199"/>
                  </a:lnTo>
                  <a:lnTo>
                    <a:pt x="22" y="185"/>
                  </a:lnTo>
                  <a:lnTo>
                    <a:pt x="190" y="19"/>
                  </a:lnTo>
                  <a:lnTo>
                    <a:pt x="204" y="7"/>
                  </a:lnTo>
                  <a:lnTo>
                    <a:pt x="221" y="1"/>
                  </a:lnTo>
                  <a:lnTo>
                    <a:pt x="2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654"/>
            <p:cNvSpPr>
              <a:spLocks/>
            </p:cNvSpPr>
            <p:nvPr/>
          </p:nvSpPr>
          <p:spPr bwMode="auto">
            <a:xfrm>
              <a:off x="1858963" y="5075238"/>
              <a:ext cx="25400" cy="39688"/>
            </a:xfrm>
            <a:custGeom>
              <a:avLst/>
              <a:gdLst>
                <a:gd name="T0" fmla="*/ 153 w 228"/>
                <a:gd name="T1" fmla="*/ 0 h 353"/>
                <a:gd name="T2" fmla="*/ 171 w 228"/>
                <a:gd name="T3" fmla="*/ 0 h 353"/>
                <a:gd name="T4" fmla="*/ 188 w 228"/>
                <a:gd name="T5" fmla="*/ 4 h 353"/>
                <a:gd name="T6" fmla="*/ 204 w 228"/>
                <a:gd name="T7" fmla="*/ 14 h 353"/>
                <a:gd name="T8" fmla="*/ 216 w 228"/>
                <a:gd name="T9" fmla="*/ 26 h 353"/>
                <a:gd name="T10" fmla="*/ 224 w 228"/>
                <a:gd name="T11" fmla="*/ 42 h 353"/>
                <a:gd name="T12" fmla="*/ 228 w 228"/>
                <a:gd name="T13" fmla="*/ 59 h 353"/>
                <a:gd name="T14" fmla="*/ 228 w 228"/>
                <a:gd name="T15" fmla="*/ 77 h 353"/>
                <a:gd name="T16" fmla="*/ 224 w 228"/>
                <a:gd name="T17" fmla="*/ 94 h 353"/>
                <a:gd name="T18" fmla="*/ 133 w 228"/>
                <a:gd name="T19" fmla="*/ 313 h 353"/>
                <a:gd name="T20" fmla="*/ 124 w 228"/>
                <a:gd name="T21" fmla="*/ 328 h 353"/>
                <a:gd name="T22" fmla="*/ 111 w 228"/>
                <a:gd name="T23" fmla="*/ 341 h 353"/>
                <a:gd name="T24" fmla="*/ 95 w 228"/>
                <a:gd name="T25" fmla="*/ 349 h 353"/>
                <a:gd name="T26" fmla="*/ 78 w 228"/>
                <a:gd name="T27" fmla="*/ 353 h 353"/>
                <a:gd name="T28" fmla="*/ 60 w 228"/>
                <a:gd name="T29" fmla="*/ 353 h 353"/>
                <a:gd name="T30" fmla="*/ 43 w 228"/>
                <a:gd name="T31" fmla="*/ 348 h 353"/>
                <a:gd name="T32" fmla="*/ 25 w 228"/>
                <a:gd name="T33" fmla="*/ 339 h 353"/>
                <a:gd name="T34" fmla="*/ 13 w 228"/>
                <a:gd name="T35" fmla="*/ 325 h 353"/>
                <a:gd name="T36" fmla="*/ 4 w 228"/>
                <a:gd name="T37" fmla="*/ 311 h 353"/>
                <a:gd name="T38" fmla="*/ 0 w 228"/>
                <a:gd name="T39" fmla="*/ 293 h 353"/>
                <a:gd name="T40" fmla="*/ 1 w 228"/>
                <a:gd name="T41" fmla="*/ 276 h 353"/>
                <a:gd name="T42" fmla="*/ 7 w 228"/>
                <a:gd name="T43" fmla="*/ 257 h 353"/>
                <a:gd name="T44" fmla="*/ 97 w 228"/>
                <a:gd name="T45" fmla="*/ 40 h 353"/>
                <a:gd name="T46" fmla="*/ 107 w 228"/>
                <a:gd name="T47" fmla="*/ 24 h 353"/>
                <a:gd name="T48" fmla="*/ 120 w 228"/>
                <a:gd name="T49" fmla="*/ 12 h 353"/>
                <a:gd name="T50" fmla="*/ 136 w 228"/>
                <a:gd name="T51" fmla="*/ 4 h 353"/>
                <a:gd name="T52" fmla="*/ 153 w 228"/>
                <a:gd name="T5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8" h="353">
                  <a:moveTo>
                    <a:pt x="153" y="0"/>
                  </a:moveTo>
                  <a:lnTo>
                    <a:pt x="171" y="0"/>
                  </a:lnTo>
                  <a:lnTo>
                    <a:pt x="188" y="4"/>
                  </a:lnTo>
                  <a:lnTo>
                    <a:pt x="204" y="14"/>
                  </a:lnTo>
                  <a:lnTo>
                    <a:pt x="216" y="26"/>
                  </a:lnTo>
                  <a:lnTo>
                    <a:pt x="224" y="42"/>
                  </a:lnTo>
                  <a:lnTo>
                    <a:pt x="228" y="59"/>
                  </a:lnTo>
                  <a:lnTo>
                    <a:pt x="228" y="77"/>
                  </a:lnTo>
                  <a:lnTo>
                    <a:pt x="224" y="94"/>
                  </a:lnTo>
                  <a:lnTo>
                    <a:pt x="133" y="313"/>
                  </a:lnTo>
                  <a:lnTo>
                    <a:pt x="124" y="328"/>
                  </a:lnTo>
                  <a:lnTo>
                    <a:pt x="111" y="341"/>
                  </a:lnTo>
                  <a:lnTo>
                    <a:pt x="95" y="349"/>
                  </a:lnTo>
                  <a:lnTo>
                    <a:pt x="78" y="353"/>
                  </a:lnTo>
                  <a:lnTo>
                    <a:pt x="60" y="353"/>
                  </a:lnTo>
                  <a:lnTo>
                    <a:pt x="43" y="348"/>
                  </a:lnTo>
                  <a:lnTo>
                    <a:pt x="25" y="339"/>
                  </a:lnTo>
                  <a:lnTo>
                    <a:pt x="13" y="325"/>
                  </a:lnTo>
                  <a:lnTo>
                    <a:pt x="4" y="311"/>
                  </a:lnTo>
                  <a:lnTo>
                    <a:pt x="0" y="293"/>
                  </a:lnTo>
                  <a:lnTo>
                    <a:pt x="1" y="276"/>
                  </a:lnTo>
                  <a:lnTo>
                    <a:pt x="7" y="257"/>
                  </a:lnTo>
                  <a:lnTo>
                    <a:pt x="97" y="40"/>
                  </a:lnTo>
                  <a:lnTo>
                    <a:pt x="107" y="24"/>
                  </a:lnTo>
                  <a:lnTo>
                    <a:pt x="120" y="12"/>
                  </a:lnTo>
                  <a:lnTo>
                    <a:pt x="136" y="4"/>
                  </a:lnTo>
                  <a:lnTo>
                    <a:pt x="1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655"/>
            <p:cNvSpPr>
              <a:spLocks/>
            </p:cNvSpPr>
            <p:nvPr/>
          </p:nvSpPr>
          <p:spPr bwMode="auto">
            <a:xfrm>
              <a:off x="1811338" y="5064126"/>
              <a:ext cx="15875" cy="41275"/>
            </a:xfrm>
            <a:custGeom>
              <a:avLst/>
              <a:gdLst>
                <a:gd name="T0" fmla="*/ 70 w 137"/>
                <a:gd name="T1" fmla="*/ 0 h 373"/>
                <a:gd name="T2" fmla="*/ 88 w 137"/>
                <a:gd name="T3" fmla="*/ 3 h 373"/>
                <a:gd name="T4" fmla="*/ 104 w 137"/>
                <a:gd name="T5" fmla="*/ 10 h 373"/>
                <a:gd name="T6" fmla="*/ 118 w 137"/>
                <a:gd name="T7" fmla="*/ 22 h 373"/>
                <a:gd name="T8" fmla="*/ 128 w 137"/>
                <a:gd name="T9" fmla="*/ 36 h 373"/>
                <a:gd name="T10" fmla="*/ 135 w 137"/>
                <a:gd name="T11" fmla="*/ 53 h 373"/>
                <a:gd name="T12" fmla="*/ 137 w 137"/>
                <a:gd name="T13" fmla="*/ 70 h 373"/>
                <a:gd name="T14" fmla="*/ 137 w 137"/>
                <a:gd name="T15" fmla="*/ 306 h 373"/>
                <a:gd name="T16" fmla="*/ 134 w 137"/>
                <a:gd name="T17" fmla="*/ 324 h 373"/>
                <a:gd name="T18" fmla="*/ 127 w 137"/>
                <a:gd name="T19" fmla="*/ 340 h 373"/>
                <a:gd name="T20" fmla="*/ 117 w 137"/>
                <a:gd name="T21" fmla="*/ 353 h 373"/>
                <a:gd name="T22" fmla="*/ 102 w 137"/>
                <a:gd name="T23" fmla="*/ 364 h 373"/>
                <a:gd name="T24" fmla="*/ 86 w 137"/>
                <a:gd name="T25" fmla="*/ 371 h 373"/>
                <a:gd name="T26" fmla="*/ 67 w 137"/>
                <a:gd name="T27" fmla="*/ 373 h 373"/>
                <a:gd name="T28" fmla="*/ 48 w 137"/>
                <a:gd name="T29" fmla="*/ 371 h 373"/>
                <a:gd name="T30" fmla="*/ 31 w 137"/>
                <a:gd name="T31" fmla="*/ 364 h 373"/>
                <a:gd name="T32" fmla="*/ 18 w 137"/>
                <a:gd name="T33" fmla="*/ 353 h 373"/>
                <a:gd name="T34" fmla="*/ 8 w 137"/>
                <a:gd name="T35" fmla="*/ 339 h 373"/>
                <a:gd name="T36" fmla="*/ 1 w 137"/>
                <a:gd name="T37" fmla="*/ 323 h 373"/>
                <a:gd name="T38" fmla="*/ 0 w 137"/>
                <a:gd name="T39" fmla="*/ 303 h 373"/>
                <a:gd name="T40" fmla="*/ 0 w 137"/>
                <a:gd name="T41" fmla="*/ 68 h 373"/>
                <a:gd name="T42" fmla="*/ 2 w 137"/>
                <a:gd name="T43" fmla="*/ 49 h 373"/>
                <a:gd name="T44" fmla="*/ 10 w 137"/>
                <a:gd name="T45" fmla="*/ 34 h 373"/>
                <a:gd name="T46" fmla="*/ 21 w 137"/>
                <a:gd name="T47" fmla="*/ 20 h 373"/>
                <a:gd name="T48" fmla="*/ 35 w 137"/>
                <a:gd name="T49" fmla="*/ 9 h 373"/>
                <a:gd name="T50" fmla="*/ 52 w 137"/>
                <a:gd name="T51" fmla="*/ 3 h 373"/>
                <a:gd name="T52" fmla="*/ 70 w 137"/>
                <a:gd name="T53"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7" h="373">
                  <a:moveTo>
                    <a:pt x="70" y="0"/>
                  </a:moveTo>
                  <a:lnTo>
                    <a:pt x="88" y="3"/>
                  </a:lnTo>
                  <a:lnTo>
                    <a:pt x="104" y="10"/>
                  </a:lnTo>
                  <a:lnTo>
                    <a:pt x="118" y="22"/>
                  </a:lnTo>
                  <a:lnTo>
                    <a:pt x="128" y="36"/>
                  </a:lnTo>
                  <a:lnTo>
                    <a:pt x="135" y="53"/>
                  </a:lnTo>
                  <a:lnTo>
                    <a:pt x="137" y="70"/>
                  </a:lnTo>
                  <a:lnTo>
                    <a:pt x="137" y="306"/>
                  </a:lnTo>
                  <a:lnTo>
                    <a:pt x="134" y="324"/>
                  </a:lnTo>
                  <a:lnTo>
                    <a:pt x="127" y="340"/>
                  </a:lnTo>
                  <a:lnTo>
                    <a:pt x="117" y="353"/>
                  </a:lnTo>
                  <a:lnTo>
                    <a:pt x="102" y="364"/>
                  </a:lnTo>
                  <a:lnTo>
                    <a:pt x="86" y="371"/>
                  </a:lnTo>
                  <a:lnTo>
                    <a:pt x="67" y="373"/>
                  </a:lnTo>
                  <a:lnTo>
                    <a:pt x="48" y="371"/>
                  </a:lnTo>
                  <a:lnTo>
                    <a:pt x="31" y="364"/>
                  </a:lnTo>
                  <a:lnTo>
                    <a:pt x="18" y="353"/>
                  </a:lnTo>
                  <a:lnTo>
                    <a:pt x="8" y="339"/>
                  </a:lnTo>
                  <a:lnTo>
                    <a:pt x="1" y="323"/>
                  </a:lnTo>
                  <a:lnTo>
                    <a:pt x="0" y="303"/>
                  </a:lnTo>
                  <a:lnTo>
                    <a:pt x="0" y="68"/>
                  </a:lnTo>
                  <a:lnTo>
                    <a:pt x="2" y="49"/>
                  </a:lnTo>
                  <a:lnTo>
                    <a:pt x="10" y="34"/>
                  </a:lnTo>
                  <a:lnTo>
                    <a:pt x="21" y="20"/>
                  </a:lnTo>
                  <a:lnTo>
                    <a:pt x="35" y="9"/>
                  </a:lnTo>
                  <a:lnTo>
                    <a:pt x="52" y="3"/>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656"/>
            <p:cNvSpPr>
              <a:spLocks/>
            </p:cNvSpPr>
            <p:nvPr/>
          </p:nvSpPr>
          <p:spPr bwMode="auto">
            <a:xfrm>
              <a:off x="1754188" y="5075238"/>
              <a:ext cx="26988" cy="39688"/>
            </a:xfrm>
            <a:custGeom>
              <a:avLst/>
              <a:gdLst>
                <a:gd name="T0" fmla="*/ 61 w 227"/>
                <a:gd name="T1" fmla="*/ 0 h 355"/>
                <a:gd name="T2" fmla="*/ 78 w 227"/>
                <a:gd name="T3" fmla="*/ 1 h 355"/>
                <a:gd name="T4" fmla="*/ 95 w 227"/>
                <a:gd name="T5" fmla="*/ 6 h 355"/>
                <a:gd name="T6" fmla="*/ 110 w 227"/>
                <a:gd name="T7" fmla="*/ 15 h 355"/>
                <a:gd name="T8" fmla="*/ 123 w 227"/>
                <a:gd name="T9" fmla="*/ 28 h 355"/>
                <a:gd name="T10" fmla="*/ 132 w 227"/>
                <a:gd name="T11" fmla="*/ 43 h 355"/>
                <a:gd name="T12" fmla="*/ 222 w 227"/>
                <a:gd name="T13" fmla="*/ 262 h 355"/>
                <a:gd name="T14" fmla="*/ 227 w 227"/>
                <a:gd name="T15" fmla="*/ 279 h 355"/>
                <a:gd name="T16" fmla="*/ 227 w 227"/>
                <a:gd name="T17" fmla="*/ 297 h 355"/>
                <a:gd name="T18" fmla="*/ 221 w 227"/>
                <a:gd name="T19" fmla="*/ 313 h 355"/>
                <a:gd name="T20" fmla="*/ 212 w 227"/>
                <a:gd name="T21" fmla="*/ 328 h 355"/>
                <a:gd name="T22" fmla="*/ 200 w 227"/>
                <a:gd name="T23" fmla="*/ 341 h 355"/>
                <a:gd name="T24" fmla="*/ 183 w 227"/>
                <a:gd name="T25" fmla="*/ 350 h 355"/>
                <a:gd name="T26" fmla="*/ 165 w 227"/>
                <a:gd name="T27" fmla="*/ 355 h 355"/>
                <a:gd name="T28" fmla="*/ 147 w 227"/>
                <a:gd name="T29" fmla="*/ 355 h 355"/>
                <a:gd name="T30" fmla="*/ 131 w 227"/>
                <a:gd name="T31" fmla="*/ 350 h 355"/>
                <a:gd name="T32" fmla="*/ 116 w 227"/>
                <a:gd name="T33" fmla="*/ 342 h 355"/>
                <a:gd name="T34" fmla="*/ 104 w 227"/>
                <a:gd name="T35" fmla="*/ 328 h 355"/>
                <a:gd name="T36" fmla="*/ 95 w 227"/>
                <a:gd name="T37" fmla="*/ 311 h 355"/>
                <a:gd name="T38" fmla="*/ 4 w 227"/>
                <a:gd name="T39" fmla="*/ 93 h 355"/>
                <a:gd name="T40" fmla="*/ 0 w 227"/>
                <a:gd name="T41" fmla="*/ 76 h 355"/>
                <a:gd name="T42" fmla="*/ 0 w 227"/>
                <a:gd name="T43" fmla="*/ 58 h 355"/>
                <a:gd name="T44" fmla="*/ 5 w 227"/>
                <a:gd name="T45" fmla="*/ 42 h 355"/>
                <a:gd name="T46" fmla="*/ 15 w 227"/>
                <a:gd name="T47" fmla="*/ 27 h 355"/>
                <a:gd name="T48" fmla="*/ 27 w 227"/>
                <a:gd name="T49" fmla="*/ 14 h 355"/>
                <a:gd name="T50" fmla="*/ 44 w 227"/>
                <a:gd name="T51" fmla="*/ 5 h 355"/>
                <a:gd name="T52" fmla="*/ 61 w 227"/>
                <a:gd name="T53" fmla="*/ 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7" h="355">
                  <a:moveTo>
                    <a:pt x="61" y="0"/>
                  </a:moveTo>
                  <a:lnTo>
                    <a:pt x="78" y="1"/>
                  </a:lnTo>
                  <a:lnTo>
                    <a:pt x="95" y="6"/>
                  </a:lnTo>
                  <a:lnTo>
                    <a:pt x="110" y="15"/>
                  </a:lnTo>
                  <a:lnTo>
                    <a:pt x="123" y="28"/>
                  </a:lnTo>
                  <a:lnTo>
                    <a:pt x="132" y="43"/>
                  </a:lnTo>
                  <a:lnTo>
                    <a:pt x="222" y="262"/>
                  </a:lnTo>
                  <a:lnTo>
                    <a:pt x="227" y="279"/>
                  </a:lnTo>
                  <a:lnTo>
                    <a:pt x="227" y="297"/>
                  </a:lnTo>
                  <a:lnTo>
                    <a:pt x="221" y="313"/>
                  </a:lnTo>
                  <a:lnTo>
                    <a:pt x="212" y="328"/>
                  </a:lnTo>
                  <a:lnTo>
                    <a:pt x="200" y="341"/>
                  </a:lnTo>
                  <a:lnTo>
                    <a:pt x="183" y="350"/>
                  </a:lnTo>
                  <a:lnTo>
                    <a:pt x="165" y="355"/>
                  </a:lnTo>
                  <a:lnTo>
                    <a:pt x="147" y="355"/>
                  </a:lnTo>
                  <a:lnTo>
                    <a:pt x="131" y="350"/>
                  </a:lnTo>
                  <a:lnTo>
                    <a:pt x="116" y="342"/>
                  </a:lnTo>
                  <a:lnTo>
                    <a:pt x="104" y="328"/>
                  </a:lnTo>
                  <a:lnTo>
                    <a:pt x="95" y="311"/>
                  </a:lnTo>
                  <a:lnTo>
                    <a:pt x="4" y="93"/>
                  </a:lnTo>
                  <a:lnTo>
                    <a:pt x="0" y="76"/>
                  </a:lnTo>
                  <a:lnTo>
                    <a:pt x="0" y="58"/>
                  </a:lnTo>
                  <a:lnTo>
                    <a:pt x="5" y="42"/>
                  </a:lnTo>
                  <a:lnTo>
                    <a:pt x="15" y="27"/>
                  </a:lnTo>
                  <a:lnTo>
                    <a:pt x="27" y="14"/>
                  </a:lnTo>
                  <a:lnTo>
                    <a:pt x="44" y="5"/>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657"/>
            <p:cNvSpPr>
              <a:spLocks/>
            </p:cNvSpPr>
            <p:nvPr/>
          </p:nvSpPr>
          <p:spPr bwMode="auto">
            <a:xfrm>
              <a:off x="1706563" y="5106988"/>
              <a:ext cx="34925" cy="34925"/>
            </a:xfrm>
            <a:custGeom>
              <a:avLst/>
              <a:gdLst>
                <a:gd name="T0" fmla="*/ 69 w 304"/>
                <a:gd name="T1" fmla="*/ 0 h 305"/>
                <a:gd name="T2" fmla="*/ 87 w 304"/>
                <a:gd name="T3" fmla="*/ 3 h 305"/>
                <a:gd name="T4" fmla="*/ 103 w 304"/>
                <a:gd name="T5" fmla="*/ 11 h 305"/>
                <a:gd name="T6" fmla="*/ 118 w 304"/>
                <a:gd name="T7" fmla="*/ 21 h 305"/>
                <a:gd name="T8" fmla="*/ 284 w 304"/>
                <a:gd name="T9" fmla="*/ 188 h 305"/>
                <a:gd name="T10" fmla="*/ 296 w 304"/>
                <a:gd name="T11" fmla="*/ 203 h 305"/>
                <a:gd name="T12" fmla="*/ 302 w 304"/>
                <a:gd name="T13" fmla="*/ 219 h 305"/>
                <a:gd name="T14" fmla="*/ 304 w 304"/>
                <a:gd name="T15" fmla="*/ 236 h 305"/>
                <a:gd name="T16" fmla="*/ 301 w 304"/>
                <a:gd name="T17" fmla="*/ 254 h 305"/>
                <a:gd name="T18" fmla="*/ 294 w 304"/>
                <a:gd name="T19" fmla="*/ 270 h 305"/>
                <a:gd name="T20" fmla="*/ 282 w 304"/>
                <a:gd name="T21" fmla="*/ 285 h 305"/>
                <a:gd name="T22" fmla="*/ 268 w 304"/>
                <a:gd name="T23" fmla="*/ 297 h 305"/>
                <a:gd name="T24" fmla="*/ 251 w 304"/>
                <a:gd name="T25" fmla="*/ 303 h 305"/>
                <a:gd name="T26" fmla="*/ 234 w 304"/>
                <a:gd name="T27" fmla="*/ 305 h 305"/>
                <a:gd name="T28" fmla="*/ 216 w 304"/>
                <a:gd name="T29" fmla="*/ 303 h 305"/>
                <a:gd name="T30" fmla="*/ 200 w 304"/>
                <a:gd name="T31" fmla="*/ 295 h 305"/>
                <a:gd name="T32" fmla="*/ 186 w 304"/>
                <a:gd name="T33" fmla="*/ 283 h 305"/>
                <a:gd name="T34" fmla="*/ 19 w 304"/>
                <a:gd name="T35" fmla="*/ 115 h 305"/>
                <a:gd name="T36" fmla="*/ 8 w 304"/>
                <a:gd name="T37" fmla="*/ 101 h 305"/>
                <a:gd name="T38" fmla="*/ 2 w 304"/>
                <a:gd name="T39" fmla="*/ 85 h 305"/>
                <a:gd name="T40" fmla="*/ 0 w 304"/>
                <a:gd name="T41" fmla="*/ 67 h 305"/>
                <a:gd name="T42" fmla="*/ 3 w 304"/>
                <a:gd name="T43" fmla="*/ 50 h 305"/>
                <a:gd name="T44" fmla="*/ 10 w 304"/>
                <a:gd name="T45" fmla="*/ 33 h 305"/>
                <a:gd name="T46" fmla="*/ 21 w 304"/>
                <a:gd name="T47" fmla="*/ 19 h 305"/>
                <a:gd name="T48" fmla="*/ 35 w 304"/>
                <a:gd name="T49" fmla="*/ 9 h 305"/>
                <a:gd name="T50" fmla="*/ 52 w 304"/>
                <a:gd name="T51" fmla="*/ 2 h 305"/>
                <a:gd name="T52" fmla="*/ 69 w 304"/>
                <a:gd name="T53"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4" h="305">
                  <a:moveTo>
                    <a:pt x="69" y="0"/>
                  </a:moveTo>
                  <a:lnTo>
                    <a:pt x="87" y="3"/>
                  </a:lnTo>
                  <a:lnTo>
                    <a:pt x="103" y="11"/>
                  </a:lnTo>
                  <a:lnTo>
                    <a:pt x="118" y="21"/>
                  </a:lnTo>
                  <a:lnTo>
                    <a:pt x="284" y="188"/>
                  </a:lnTo>
                  <a:lnTo>
                    <a:pt x="296" y="203"/>
                  </a:lnTo>
                  <a:lnTo>
                    <a:pt x="302" y="219"/>
                  </a:lnTo>
                  <a:lnTo>
                    <a:pt x="304" y="236"/>
                  </a:lnTo>
                  <a:lnTo>
                    <a:pt x="301" y="254"/>
                  </a:lnTo>
                  <a:lnTo>
                    <a:pt x="294" y="270"/>
                  </a:lnTo>
                  <a:lnTo>
                    <a:pt x="282" y="285"/>
                  </a:lnTo>
                  <a:lnTo>
                    <a:pt x="268" y="297"/>
                  </a:lnTo>
                  <a:lnTo>
                    <a:pt x="251" y="303"/>
                  </a:lnTo>
                  <a:lnTo>
                    <a:pt x="234" y="305"/>
                  </a:lnTo>
                  <a:lnTo>
                    <a:pt x="216" y="303"/>
                  </a:lnTo>
                  <a:lnTo>
                    <a:pt x="200" y="295"/>
                  </a:lnTo>
                  <a:lnTo>
                    <a:pt x="186" y="283"/>
                  </a:lnTo>
                  <a:lnTo>
                    <a:pt x="19" y="115"/>
                  </a:lnTo>
                  <a:lnTo>
                    <a:pt x="8" y="101"/>
                  </a:lnTo>
                  <a:lnTo>
                    <a:pt x="2" y="85"/>
                  </a:lnTo>
                  <a:lnTo>
                    <a:pt x="0" y="67"/>
                  </a:lnTo>
                  <a:lnTo>
                    <a:pt x="3" y="50"/>
                  </a:lnTo>
                  <a:lnTo>
                    <a:pt x="10" y="33"/>
                  </a:lnTo>
                  <a:lnTo>
                    <a:pt x="21" y="19"/>
                  </a:lnTo>
                  <a:lnTo>
                    <a:pt x="35" y="9"/>
                  </a:lnTo>
                  <a:lnTo>
                    <a:pt x="52" y="2"/>
                  </a:lnTo>
                  <a:lnTo>
                    <a:pt x="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658"/>
            <p:cNvSpPr>
              <a:spLocks/>
            </p:cNvSpPr>
            <p:nvPr/>
          </p:nvSpPr>
          <p:spPr bwMode="auto">
            <a:xfrm>
              <a:off x="1925638" y="5260976"/>
              <a:ext cx="39688" cy="25400"/>
            </a:xfrm>
            <a:custGeom>
              <a:avLst/>
              <a:gdLst>
                <a:gd name="T0" fmla="*/ 60 w 354"/>
                <a:gd name="T1" fmla="*/ 0 h 228"/>
                <a:gd name="T2" fmla="*/ 77 w 354"/>
                <a:gd name="T3" fmla="*/ 0 h 228"/>
                <a:gd name="T4" fmla="*/ 96 w 354"/>
                <a:gd name="T5" fmla="*/ 5 h 228"/>
                <a:gd name="T6" fmla="*/ 314 w 354"/>
                <a:gd name="T7" fmla="*/ 96 h 228"/>
                <a:gd name="T8" fmla="*/ 329 w 354"/>
                <a:gd name="T9" fmla="*/ 104 h 228"/>
                <a:gd name="T10" fmla="*/ 342 w 354"/>
                <a:gd name="T11" fmla="*/ 117 h 228"/>
                <a:gd name="T12" fmla="*/ 350 w 354"/>
                <a:gd name="T13" fmla="*/ 133 h 228"/>
                <a:gd name="T14" fmla="*/ 354 w 354"/>
                <a:gd name="T15" fmla="*/ 150 h 228"/>
                <a:gd name="T16" fmla="*/ 354 w 354"/>
                <a:gd name="T17" fmla="*/ 168 h 228"/>
                <a:gd name="T18" fmla="*/ 349 w 354"/>
                <a:gd name="T19" fmla="*/ 186 h 228"/>
                <a:gd name="T20" fmla="*/ 340 w 354"/>
                <a:gd name="T21" fmla="*/ 203 h 228"/>
                <a:gd name="T22" fmla="*/ 326 w 354"/>
                <a:gd name="T23" fmla="*/ 215 h 228"/>
                <a:gd name="T24" fmla="*/ 312 w 354"/>
                <a:gd name="T25" fmla="*/ 224 h 228"/>
                <a:gd name="T26" fmla="*/ 294 w 354"/>
                <a:gd name="T27" fmla="*/ 228 h 228"/>
                <a:gd name="T28" fmla="*/ 277 w 354"/>
                <a:gd name="T29" fmla="*/ 227 h 228"/>
                <a:gd name="T30" fmla="*/ 258 w 354"/>
                <a:gd name="T31" fmla="*/ 221 h 228"/>
                <a:gd name="T32" fmla="*/ 40 w 354"/>
                <a:gd name="T33" fmla="*/ 131 h 228"/>
                <a:gd name="T34" fmla="*/ 25 w 354"/>
                <a:gd name="T35" fmla="*/ 121 h 228"/>
                <a:gd name="T36" fmla="*/ 12 w 354"/>
                <a:gd name="T37" fmla="*/ 108 h 228"/>
                <a:gd name="T38" fmla="*/ 4 w 354"/>
                <a:gd name="T39" fmla="*/ 93 h 228"/>
                <a:gd name="T40" fmla="*/ 0 w 354"/>
                <a:gd name="T41" fmla="*/ 75 h 228"/>
                <a:gd name="T42" fmla="*/ 0 w 354"/>
                <a:gd name="T43" fmla="*/ 58 h 228"/>
                <a:gd name="T44" fmla="*/ 5 w 354"/>
                <a:gd name="T45" fmla="*/ 40 h 228"/>
                <a:gd name="T46" fmla="*/ 15 w 354"/>
                <a:gd name="T47" fmla="*/ 25 h 228"/>
                <a:gd name="T48" fmla="*/ 27 w 354"/>
                <a:gd name="T49" fmla="*/ 13 h 228"/>
                <a:gd name="T50" fmla="*/ 42 w 354"/>
                <a:gd name="T51" fmla="*/ 4 h 228"/>
                <a:gd name="T52" fmla="*/ 60 w 354"/>
                <a:gd name="T53"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4" h="228">
                  <a:moveTo>
                    <a:pt x="60" y="0"/>
                  </a:moveTo>
                  <a:lnTo>
                    <a:pt x="77" y="0"/>
                  </a:lnTo>
                  <a:lnTo>
                    <a:pt x="96" y="5"/>
                  </a:lnTo>
                  <a:lnTo>
                    <a:pt x="314" y="96"/>
                  </a:lnTo>
                  <a:lnTo>
                    <a:pt x="329" y="104"/>
                  </a:lnTo>
                  <a:lnTo>
                    <a:pt x="342" y="117"/>
                  </a:lnTo>
                  <a:lnTo>
                    <a:pt x="350" y="133"/>
                  </a:lnTo>
                  <a:lnTo>
                    <a:pt x="354" y="150"/>
                  </a:lnTo>
                  <a:lnTo>
                    <a:pt x="354" y="168"/>
                  </a:lnTo>
                  <a:lnTo>
                    <a:pt x="349" y="186"/>
                  </a:lnTo>
                  <a:lnTo>
                    <a:pt x="340" y="203"/>
                  </a:lnTo>
                  <a:lnTo>
                    <a:pt x="326" y="215"/>
                  </a:lnTo>
                  <a:lnTo>
                    <a:pt x="312" y="224"/>
                  </a:lnTo>
                  <a:lnTo>
                    <a:pt x="294" y="228"/>
                  </a:lnTo>
                  <a:lnTo>
                    <a:pt x="277" y="227"/>
                  </a:lnTo>
                  <a:lnTo>
                    <a:pt x="258" y="221"/>
                  </a:lnTo>
                  <a:lnTo>
                    <a:pt x="40" y="131"/>
                  </a:lnTo>
                  <a:lnTo>
                    <a:pt x="25" y="121"/>
                  </a:lnTo>
                  <a:lnTo>
                    <a:pt x="12" y="108"/>
                  </a:lnTo>
                  <a:lnTo>
                    <a:pt x="4" y="93"/>
                  </a:lnTo>
                  <a:lnTo>
                    <a:pt x="0" y="75"/>
                  </a:lnTo>
                  <a:lnTo>
                    <a:pt x="0" y="58"/>
                  </a:lnTo>
                  <a:lnTo>
                    <a:pt x="5" y="40"/>
                  </a:lnTo>
                  <a:lnTo>
                    <a:pt x="15" y="25"/>
                  </a:lnTo>
                  <a:lnTo>
                    <a:pt x="27" y="13"/>
                  </a:lnTo>
                  <a:lnTo>
                    <a:pt x="42" y="4"/>
                  </a:lnTo>
                  <a:lnTo>
                    <a:pt x="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659"/>
            <p:cNvSpPr>
              <a:spLocks/>
            </p:cNvSpPr>
            <p:nvPr/>
          </p:nvSpPr>
          <p:spPr bwMode="auto">
            <a:xfrm>
              <a:off x="1674813" y="5156201"/>
              <a:ext cx="39688" cy="25400"/>
            </a:xfrm>
            <a:custGeom>
              <a:avLst/>
              <a:gdLst>
                <a:gd name="T0" fmla="*/ 59 w 354"/>
                <a:gd name="T1" fmla="*/ 0 h 226"/>
                <a:gd name="T2" fmla="*/ 78 w 354"/>
                <a:gd name="T3" fmla="*/ 0 h 226"/>
                <a:gd name="T4" fmla="*/ 95 w 354"/>
                <a:gd name="T5" fmla="*/ 4 h 226"/>
                <a:gd name="T6" fmla="*/ 314 w 354"/>
                <a:gd name="T7" fmla="*/ 94 h 226"/>
                <a:gd name="T8" fmla="*/ 330 w 354"/>
                <a:gd name="T9" fmla="*/ 103 h 226"/>
                <a:gd name="T10" fmla="*/ 342 w 354"/>
                <a:gd name="T11" fmla="*/ 116 h 226"/>
                <a:gd name="T12" fmla="*/ 350 w 354"/>
                <a:gd name="T13" fmla="*/ 132 h 226"/>
                <a:gd name="T14" fmla="*/ 354 w 354"/>
                <a:gd name="T15" fmla="*/ 148 h 226"/>
                <a:gd name="T16" fmla="*/ 354 w 354"/>
                <a:gd name="T17" fmla="*/ 167 h 226"/>
                <a:gd name="T18" fmla="*/ 349 w 354"/>
                <a:gd name="T19" fmla="*/ 184 h 226"/>
                <a:gd name="T20" fmla="*/ 340 w 354"/>
                <a:gd name="T21" fmla="*/ 201 h 226"/>
                <a:gd name="T22" fmla="*/ 327 w 354"/>
                <a:gd name="T23" fmla="*/ 214 h 226"/>
                <a:gd name="T24" fmla="*/ 312 w 354"/>
                <a:gd name="T25" fmla="*/ 222 h 226"/>
                <a:gd name="T26" fmla="*/ 295 w 354"/>
                <a:gd name="T27" fmla="*/ 226 h 226"/>
                <a:gd name="T28" fmla="*/ 277 w 354"/>
                <a:gd name="T29" fmla="*/ 225 h 226"/>
                <a:gd name="T30" fmla="*/ 259 w 354"/>
                <a:gd name="T31" fmla="*/ 219 h 226"/>
                <a:gd name="T32" fmla="*/ 41 w 354"/>
                <a:gd name="T33" fmla="*/ 129 h 226"/>
                <a:gd name="T34" fmla="*/ 24 w 354"/>
                <a:gd name="T35" fmla="*/ 120 h 226"/>
                <a:gd name="T36" fmla="*/ 13 w 354"/>
                <a:gd name="T37" fmla="*/ 107 h 226"/>
                <a:gd name="T38" fmla="*/ 4 w 354"/>
                <a:gd name="T39" fmla="*/ 92 h 226"/>
                <a:gd name="T40" fmla="*/ 0 w 354"/>
                <a:gd name="T41" fmla="*/ 74 h 226"/>
                <a:gd name="T42" fmla="*/ 0 w 354"/>
                <a:gd name="T43" fmla="*/ 57 h 226"/>
                <a:gd name="T44" fmla="*/ 5 w 354"/>
                <a:gd name="T45" fmla="*/ 40 h 226"/>
                <a:gd name="T46" fmla="*/ 14 w 354"/>
                <a:gd name="T47" fmla="*/ 24 h 226"/>
                <a:gd name="T48" fmla="*/ 27 w 354"/>
                <a:gd name="T49" fmla="*/ 12 h 226"/>
                <a:gd name="T50" fmla="*/ 43 w 354"/>
                <a:gd name="T51" fmla="*/ 4 h 226"/>
                <a:gd name="T52" fmla="*/ 59 w 354"/>
                <a:gd name="T53"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4" h="226">
                  <a:moveTo>
                    <a:pt x="59" y="0"/>
                  </a:moveTo>
                  <a:lnTo>
                    <a:pt x="78" y="0"/>
                  </a:lnTo>
                  <a:lnTo>
                    <a:pt x="95" y="4"/>
                  </a:lnTo>
                  <a:lnTo>
                    <a:pt x="314" y="94"/>
                  </a:lnTo>
                  <a:lnTo>
                    <a:pt x="330" y="103"/>
                  </a:lnTo>
                  <a:lnTo>
                    <a:pt x="342" y="116"/>
                  </a:lnTo>
                  <a:lnTo>
                    <a:pt x="350" y="132"/>
                  </a:lnTo>
                  <a:lnTo>
                    <a:pt x="354" y="148"/>
                  </a:lnTo>
                  <a:lnTo>
                    <a:pt x="354" y="167"/>
                  </a:lnTo>
                  <a:lnTo>
                    <a:pt x="349" y="184"/>
                  </a:lnTo>
                  <a:lnTo>
                    <a:pt x="340" y="201"/>
                  </a:lnTo>
                  <a:lnTo>
                    <a:pt x="327" y="214"/>
                  </a:lnTo>
                  <a:lnTo>
                    <a:pt x="312" y="222"/>
                  </a:lnTo>
                  <a:lnTo>
                    <a:pt x="295" y="226"/>
                  </a:lnTo>
                  <a:lnTo>
                    <a:pt x="277" y="225"/>
                  </a:lnTo>
                  <a:lnTo>
                    <a:pt x="259" y="219"/>
                  </a:lnTo>
                  <a:lnTo>
                    <a:pt x="41" y="129"/>
                  </a:lnTo>
                  <a:lnTo>
                    <a:pt x="24" y="120"/>
                  </a:lnTo>
                  <a:lnTo>
                    <a:pt x="13" y="107"/>
                  </a:lnTo>
                  <a:lnTo>
                    <a:pt x="4" y="92"/>
                  </a:lnTo>
                  <a:lnTo>
                    <a:pt x="0" y="74"/>
                  </a:lnTo>
                  <a:lnTo>
                    <a:pt x="0" y="57"/>
                  </a:lnTo>
                  <a:lnTo>
                    <a:pt x="5" y="40"/>
                  </a:lnTo>
                  <a:lnTo>
                    <a:pt x="14" y="24"/>
                  </a:lnTo>
                  <a:lnTo>
                    <a:pt x="27" y="12"/>
                  </a:lnTo>
                  <a:lnTo>
                    <a:pt x="43" y="4"/>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660"/>
            <p:cNvSpPr>
              <a:spLocks/>
            </p:cNvSpPr>
            <p:nvPr/>
          </p:nvSpPr>
          <p:spPr bwMode="auto">
            <a:xfrm>
              <a:off x="1749425" y="5373688"/>
              <a:ext cx="139700" cy="71438"/>
            </a:xfrm>
            <a:custGeom>
              <a:avLst/>
              <a:gdLst>
                <a:gd name="T0" fmla="*/ 161 w 1229"/>
                <a:gd name="T1" fmla="*/ 0 h 638"/>
                <a:gd name="T2" fmla="*/ 1071 w 1229"/>
                <a:gd name="T3" fmla="*/ 3 h 638"/>
                <a:gd name="T4" fmla="*/ 1071 w 1229"/>
                <a:gd name="T5" fmla="*/ 204 h 638"/>
                <a:gd name="T6" fmla="*/ 1162 w 1229"/>
                <a:gd name="T7" fmla="*/ 204 h 638"/>
                <a:gd name="T8" fmla="*/ 1180 w 1229"/>
                <a:gd name="T9" fmla="*/ 206 h 638"/>
                <a:gd name="T10" fmla="*/ 1196 w 1229"/>
                <a:gd name="T11" fmla="*/ 213 h 638"/>
                <a:gd name="T12" fmla="*/ 1210 w 1229"/>
                <a:gd name="T13" fmla="*/ 223 h 638"/>
                <a:gd name="T14" fmla="*/ 1220 w 1229"/>
                <a:gd name="T15" fmla="*/ 237 h 638"/>
                <a:gd name="T16" fmla="*/ 1227 w 1229"/>
                <a:gd name="T17" fmla="*/ 254 h 638"/>
                <a:gd name="T18" fmla="*/ 1229 w 1229"/>
                <a:gd name="T19" fmla="*/ 273 h 638"/>
                <a:gd name="T20" fmla="*/ 1226 w 1229"/>
                <a:gd name="T21" fmla="*/ 291 h 638"/>
                <a:gd name="T22" fmla="*/ 1219 w 1229"/>
                <a:gd name="T23" fmla="*/ 307 h 638"/>
                <a:gd name="T24" fmla="*/ 1209 w 1229"/>
                <a:gd name="T25" fmla="*/ 321 h 638"/>
                <a:gd name="T26" fmla="*/ 1194 w 1229"/>
                <a:gd name="T27" fmla="*/ 331 h 638"/>
                <a:gd name="T28" fmla="*/ 1178 w 1229"/>
                <a:gd name="T29" fmla="*/ 338 h 638"/>
                <a:gd name="T30" fmla="*/ 1159 w 1229"/>
                <a:gd name="T31" fmla="*/ 340 h 638"/>
                <a:gd name="T32" fmla="*/ 1066 w 1229"/>
                <a:gd name="T33" fmla="*/ 340 h 638"/>
                <a:gd name="T34" fmla="*/ 1055 w 1229"/>
                <a:gd name="T35" fmla="*/ 385 h 638"/>
                <a:gd name="T36" fmla="*/ 1040 w 1229"/>
                <a:gd name="T37" fmla="*/ 427 h 638"/>
                <a:gd name="T38" fmla="*/ 1018 w 1229"/>
                <a:gd name="T39" fmla="*/ 467 h 638"/>
                <a:gd name="T40" fmla="*/ 994 w 1229"/>
                <a:gd name="T41" fmla="*/ 504 h 638"/>
                <a:gd name="T42" fmla="*/ 964 w 1229"/>
                <a:gd name="T43" fmla="*/ 537 h 638"/>
                <a:gd name="T44" fmla="*/ 930 w 1229"/>
                <a:gd name="T45" fmla="*/ 566 h 638"/>
                <a:gd name="T46" fmla="*/ 893 w 1229"/>
                <a:gd name="T47" fmla="*/ 591 h 638"/>
                <a:gd name="T48" fmla="*/ 853 w 1229"/>
                <a:gd name="T49" fmla="*/ 610 h 638"/>
                <a:gd name="T50" fmla="*/ 810 w 1229"/>
                <a:gd name="T51" fmla="*/ 625 h 638"/>
                <a:gd name="T52" fmla="*/ 764 w 1229"/>
                <a:gd name="T53" fmla="*/ 635 h 638"/>
                <a:gd name="T54" fmla="*/ 717 w 1229"/>
                <a:gd name="T55" fmla="*/ 638 h 638"/>
                <a:gd name="T56" fmla="*/ 507 w 1229"/>
                <a:gd name="T57" fmla="*/ 638 h 638"/>
                <a:gd name="T58" fmla="*/ 460 w 1229"/>
                <a:gd name="T59" fmla="*/ 635 h 638"/>
                <a:gd name="T60" fmla="*/ 415 w 1229"/>
                <a:gd name="T61" fmla="*/ 624 h 638"/>
                <a:gd name="T62" fmla="*/ 371 w 1229"/>
                <a:gd name="T63" fmla="*/ 610 h 638"/>
                <a:gd name="T64" fmla="*/ 331 w 1229"/>
                <a:gd name="T65" fmla="*/ 590 h 638"/>
                <a:gd name="T66" fmla="*/ 294 w 1229"/>
                <a:gd name="T67" fmla="*/ 565 h 638"/>
                <a:gd name="T68" fmla="*/ 260 w 1229"/>
                <a:gd name="T69" fmla="*/ 535 h 638"/>
                <a:gd name="T70" fmla="*/ 232 w 1229"/>
                <a:gd name="T71" fmla="*/ 502 h 638"/>
                <a:gd name="T72" fmla="*/ 206 w 1229"/>
                <a:gd name="T73" fmla="*/ 465 h 638"/>
                <a:gd name="T74" fmla="*/ 185 w 1229"/>
                <a:gd name="T75" fmla="*/ 425 h 638"/>
                <a:gd name="T76" fmla="*/ 171 w 1229"/>
                <a:gd name="T77" fmla="*/ 382 h 638"/>
                <a:gd name="T78" fmla="*/ 161 w 1229"/>
                <a:gd name="T79" fmla="*/ 337 h 638"/>
                <a:gd name="T80" fmla="*/ 67 w 1229"/>
                <a:gd name="T81" fmla="*/ 337 h 638"/>
                <a:gd name="T82" fmla="*/ 50 w 1229"/>
                <a:gd name="T83" fmla="*/ 335 h 638"/>
                <a:gd name="T84" fmla="*/ 33 w 1229"/>
                <a:gd name="T85" fmla="*/ 328 h 638"/>
                <a:gd name="T86" fmla="*/ 20 w 1229"/>
                <a:gd name="T87" fmla="*/ 316 h 638"/>
                <a:gd name="T88" fmla="*/ 9 w 1229"/>
                <a:gd name="T89" fmla="*/ 302 h 638"/>
                <a:gd name="T90" fmla="*/ 2 w 1229"/>
                <a:gd name="T91" fmla="*/ 286 h 638"/>
                <a:gd name="T92" fmla="*/ 0 w 1229"/>
                <a:gd name="T93" fmla="*/ 268 h 638"/>
                <a:gd name="T94" fmla="*/ 2 w 1229"/>
                <a:gd name="T95" fmla="*/ 250 h 638"/>
                <a:gd name="T96" fmla="*/ 9 w 1229"/>
                <a:gd name="T97" fmla="*/ 234 h 638"/>
                <a:gd name="T98" fmla="*/ 21 w 1229"/>
                <a:gd name="T99" fmla="*/ 220 h 638"/>
                <a:gd name="T100" fmla="*/ 35 w 1229"/>
                <a:gd name="T101" fmla="*/ 210 h 638"/>
                <a:gd name="T102" fmla="*/ 52 w 1229"/>
                <a:gd name="T103" fmla="*/ 204 h 638"/>
                <a:gd name="T104" fmla="*/ 70 w 1229"/>
                <a:gd name="T105" fmla="*/ 200 h 638"/>
                <a:gd name="T106" fmla="*/ 161 w 1229"/>
                <a:gd name="T107" fmla="*/ 200 h 638"/>
                <a:gd name="T108" fmla="*/ 161 w 1229"/>
                <a:gd name="T109" fmla="*/ 0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29" h="638">
                  <a:moveTo>
                    <a:pt x="161" y="0"/>
                  </a:moveTo>
                  <a:lnTo>
                    <a:pt x="1071" y="3"/>
                  </a:lnTo>
                  <a:lnTo>
                    <a:pt x="1071" y="204"/>
                  </a:lnTo>
                  <a:lnTo>
                    <a:pt x="1162" y="204"/>
                  </a:lnTo>
                  <a:lnTo>
                    <a:pt x="1180" y="206"/>
                  </a:lnTo>
                  <a:lnTo>
                    <a:pt x="1196" y="213"/>
                  </a:lnTo>
                  <a:lnTo>
                    <a:pt x="1210" y="223"/>
                  </a:lnTo>
                  <a:lnTo>
                    <a:pt x="1220" y="237"/>
                  </a:lnTo>
                  <a:lnTo>
                    <a:pt x="1227" y="254"/>
                  </a:lnTo>
                  <a:lnTo>
                    <a:pt x="1229" y="273"/>
                  </a:lnTo>
                  <a:lnTo>
                    <a:pt x="1226" y="291"/>
                  </a:lnTo>
                  <a:lnTo>
                    <a:pt x="1219" y="307"/>
                  </a:lnTo>
                  <a:lnTo>
                    <a:pt x="1209" y="321"/>
                  </a:lnTo>
                  <a:lnTo>
                    <a:pt x="1194" y="331"/>
                  </a:lnTo>
                  <a:lnTo>
                    <a:pt x="1178" y="338"/>
                  </a:lnTo>
                  <a:lnTo>
                    <a:pt x="1159" y="340"/>
                  </a:lnTo>
                  <a:lnTo>
                    <a:pt x="1066" y="340"/>
                  </a:lnTo>
                  <a:lnTo>
                    <a:pt x="1055" y="385"/>
                  </a:lnTo>
                  <a:lnTo>
                    <a:pt x="1040" y="427"/>
                  </a:lnTo>
                  <a:lnTo>
                    <a:pt x="1018" y="467"/>
                  </a:lnTo>
                  <a:lnTo>
                    <a:pt x="994" y="504"/>
                  </a:lnTo>
                  <a:lnTo>
                    <a:pt x="964" y="537"/>
                  </a:lnTo>
                  <a:lnTo>
                    <a:pt x="930" y="566"/>
                  </a:lnTo>
                  <a:lnTo>
                    <a:pt x="893" y="591"/>
                  </a:lnTo>
                  <a:lnTo>
                    <a:pt x="853" y="610"/>
                  </a:lnTo>
                  <a:lnTo>
                    <a:pt x="810" y="625"/>
                  </a:lnTo>
                  <a:lnTo>
                    <a:pt x="764" y="635"/>
                  </a:lnTo>
                  <a:lnTo>
                    <a:pt x="717" y="638"/>
                  </a:lnTo>
                  <a:lnTo>
                    <a:pt x="507" y="638"/>
                  </a:lnTo>
                  <a:lnTo>
                    <a:pt x="460" y="635"/>
                  </a:lnTo>
                  <a:lnTo>
                    <a:pt x="415" y="624"/>
                  </a:lnTo>
                  <a:lnTo>
                    <a:pt x="371" y="610"/>
                  </a:lnTo>
                  <a:lnTo>
                    <a:pt x="331" y="590"/>
                  </a:lnTo>
                  <a:lnTo>
                    <a:pt x="294" y="565"/>
                  </a:lnTo>
                  <a:lnTo>
                    <a:pt x="260" y="535"/>
                  </a:lnTo>
                  <a:lnTo>
                    <a:pt x="232" y="502"/>
                  </a:lnTo>
                  <a:lnTo>
                    <a:pt x="206" y="465"/>
                  </a:lnTo>
                  <a:lnTo>
                    <a:pt x="185" y="425"/>
                  </a:lnTo>
                  <a:lnTo>
                    <a:pt x="171" y="382"/>
                  </a:lnTo>
                  <a:lnTo>
                    <a:pt x="161" y="337"/>
                  </a:lnTo>
                  <a:lnTo>
                    <a:pt x="67" y="337"/>
                  </a:lnTo>
                  <a:lnTo>
                    <a:pt x="50" y="335"/>
                  </a:lnTo>
                  <a:lnTo>
                    <a:pt x="33" y="328"/>
                  </a:lnTo>
                  <a:lnTo>
                    <a:pt x="20" y="316"/>
                  </a:lnTo>
                  <a:lnTo>
                    <a:pt x="9" y="302"/>
                  </a:lnTo>
                  <a:lnTo>
                    <a:pt x="2" y="286"/>
                  </a:lnTo>
                  <a:lnTo>
                    <a:pt x="0" y="268"/>
                  </a:lnTo>
                  <a:lnTo>
                    <a:pt x="2" y="250"/>
                  </a:lnTo>
                  <a:lnTo>
                    <a:pt x="9" y="234"/>
                  </a:lnTo>
                  <a:lnTo>
                    <a:pt x="21" y="220"/>
                  </a:lnTo>
                  <a:lnTo>
                    <a:pt x="35" y="210"/>
                  </a:lnTo>
                  <a:lnTo>
                    <a:pt x="52" y="204"/>
                  </a:lnTo>
                  <a:lnTo>
                    <a:pt x="70" y="200"/>
                  </a:lnTo>
                  <a:lnTo>
                    <a:pt x="161" y="200"/>
                  </a:lnTo>
                  <a:lnTo>
                    <a:pt x="1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661"/>
            <p:cNvSpPr>
              <a:spLocks noEditPoints="1"/>
            </p:cNvSpPr>
            <p:nvPr/>
          </p:nvSpPr>
          <p:spPr bwMode="auto">
            <a:xfrm>
              <a:off x="1720850" y="5119688"/>
              <a:ext cx="200025" cy="238125"/>
            </a:xfrm>
            <a:custGeom>
              <a:avLst/>
              <a:gdLst>
                <a:gd name="T0" fmla="*/ 816 w 1764"/>
                <a:gd name="T1" fmla="*/ 1355 h 2100"/>
                <a:gd name="T2" fmla="*/ 733 w 1764"/>
                <a:gd name="T3" fmla="*/ 1412 h 2100"/>
                <a:gd name="T4" fmla="*/ 690 w 1764"/>
                <a:gd name="T5" fmla="*/ 1502 h 2100"/>
                <a:gd name="T6" fmla="*/ 699 w 1764"/>
                <a:gd name="T7" fmla="*/ 1605 h 2100"/>
                <a:gd name="T8" fmla="*/ 756 w 1764"/>
                <a:gd name="T9" fmla="*/ 1686 h 2100"/>
                <a:gd name="T10" fmla="*/ 846 w 1764"/>
                <a:gd name="T11" fmla="*/ 1729 h 2100"/>
                <a:gd name="T12" fmla="*/ 948 w 1764"/>
                <a:gd name="T13" fmla="*/ 1721 h 2100"/>
                <a:gd name="T14" fmla="*/ 1030 w 1764"/>
                <a:gd name="T15" fmla="*/ 1664 h 2100"/>
                <a:gd name="T16" fmla="*/ 1073 w 1764"/>
                <a:gd name="T17" fmla="*/ 1574 h 2100"/>
                <a:gd name="T18" fmla="*/ 1066 w 1764"/>
                <a:gd name="T19" fmla="*/ 1471 h 2100"/>
                <a:gd name="T20" fmla="*/ 1008 w 1764"/>
                <a:gd name="T21" fmla="*/ 1390 h 2100"/>
                <a:gd name="T22" fmla="*/ 918 w 1764"/>
                <a:gd name="T23" fmla="*/ 1347 h 2100"/>
                <a:gd name="T24" fmla="*/ 863 w 1764"/>
                <a:gd name="T25" fmla="*/ 309 h 2100"/>
                <a:gd name="T26" fmla="*/ 804 w 1764"/>
                <a:gd name="T27" fmla="*/ 315 h 2100"/>
                <a:gd name="T28" fmla="*/ 753 w 1764"/>
                <a:gd name="T29" fmla="*/ 339 h 2100"/>
                <a:gd name="T30" fmla="*/ 713 w 1764"/>
                <a:gd name="T31" fmla="*/ 387 h 2100"/>
                <a:gd name="T32" fmla="*/ 686 w 1764"/>
                <a:gd name="T33" fmla="*/ 470 h 2100"/>
                <a:gd name="T34" fmla="*/ 677 w 1764"/>
                <a:gd name="T35" fmla="*/ 599 h 2100"/>
                <a:gd name="T36" fmla="*/ 684 w 1764"/>
                <a:gd name="T37" fmla="*/ 744 h 2100"/>
                <a:gd name="T38" fmla="*/ 704 w 1764"/>
                <a:gd name="T39" fmla="*/ 899 h 2100"/>
                <a:gd name="T40" fmla="*/ 736 w 1764"/>
                <a:gd name="T41" fmla="*/ 1045 h 2100"/>
                <a:gd name="T42" fmla="*/ 778 w 1764"/>
                <a:gd name="T43" fmla="*/ 1171 h 2100"/>
                <a:gd name="T44" fmla="*/ 827 w 1764"/>
                <a:gd name="T45" fmla="*/ 1258 h 2100"/>
                <a:gd name="T46" fmla="*/ 880 w 1764"/>
                <a:gd name="T47" fmla="*/ 1290 h 2100"/>
                <a:gd name="T48" fmla="*/ 936 w 1764"/>
                <a:gd name="T49" fmla="*/ 1258 h 2100"/>
                <a:gd name="T50" fmla="*/ 986 w 1764"/>
                <a:gd name="T51" fmla="*/ 1171 h 2100"/>
                <a:gd name="T52" fmla="*/ 1028 w 1764"/>
                <a:gd name="T53" fmla="*/ 1046 h 2100"/>
                <a:gd name="T54" fmla="*/ 1060 w 1764"/>
                <a:gd name="T55" fmla="*/ 899 h 2100"/>
                <a:gd name="T56" fmla="*/ 1081 w 1764"/>
                <a:gd name="T57" fmla="*/ 746 h 2100"/>
                <a:gd name="T58" fmla="*/ 1087 w 1764"/>
                <a:gd name="T59" fmla="*/ 601 h 2100"/>
                <a:gd name="T60" fmla="*/ 1080 w 1764"/>
                <a:gd name="T61" fmla="*/ 479 h 2100"/>
                <a:gd name="T62" fmla="*/ 1057 w 1764"/>
                <a:gd name="T63" fmla="*/ 396 h 2100"/>
                <a:gd name="T64" fmla="*/ 1022 w 1764"/>
                <a:gd name="T65" fmla="*/ 345 h 2100"/>
                <a:gd name="T66" fmla="*/ 976 w 1764"/>
                <a:gd name="T67" fmla="*/ 319 h 2100"/>
                <a:gd name="T68" fmla="*/ 923 w 1764"/>
                <a:gd name="T69" fmla="*/ 309 h 2100"/>
                <a:gd name="T70" fmla="*/ 906 w 1764"/>
                <a:gd name="T71" fmla="*/ 0 h 2100"/>
                <a:gd name="T72" fmla="*/ 1124 w 1764"/>
                <a:gd name="T73" fmla="*/ 33 h 2100"/>
                <a:gd name="T74" fmla="*/ 1321 w 1764"/>
                <a:gd name="T75" fmla="*/ 116 h 2100"/>
                <a:gd name="T76" fmla="*/ 1490 w 1764"/>
                <a:gd name="T77" fmla="*/ 242 h 2100"/>
                <a:gd name="T78" fmla="*/ 1624 w 1764"/>
                <a:gd name="T79" fmla="*/ 405 h 2100"/>
                <a:gd name="T80" fmla="*/ 1717 w 1764"/>
                <a:gd name="T81" fmla="*/ 596 h 2100"/>
                <a:gd name="T82" fmla="*/ 1761 w 1764"/>
                <a:gd name="T83" fmla="*/ 810 h 2100"/>
                <a:gd name="T84" fmla="*/ 1753 w 1764"/>
                <a:gd name="T85" fmla="*/ 1022 h 2100"/>
                <a:gd name="T86" fmla="*/ 1699 w 1764"/>
                <a:gd name="T87" fmla="*/ 1215 h 2100"/>
                <a:gd name="T88" fmla="*/ 1604 w 1764"/>
                <a:gd name="T89" fmla="*/ 1386 h 2100"/>
                <a:gd name="T90" fmla="*/ 1469 w 1764"/>
                <a:gd name="T91" fmla="*/ 1571 h 2100"/>
                <a:gd name="T92" fmla="*/ 1356 w 1764"/>
                <a:gd name="T93" fmla="*/ 1788 h 2100"/>
                <a:gd name="T94" fmla="*/ 1278 w 1764"/>
                <a:gd name="T95" fmla="*/ 2020 h 2100"/>
                <a:gd name="T96" fmla="*/ 473 w 1764"/>
                <a:gd name="T97" fmla="*/ 2005 h 2100"/>
                <a:gd name="T98" fmla="*/ 378 w 1764"/>
                <a:gd name="T99" fmla="*/ 1739 h 2100"/>
                <a:gd name="T100" fmla="*/ 239 w 1764"/>
                <a:gd name="T101" fmla="*/ 1493 h 2100"/>
                <a:gd name="T102" fmla="*/ 110 w 1764"/>
                <a:gd name="T103" fmla="*/ 1307 h 2100"/>
                <a:gd name="T104" fmla="*/ 34 w 1764"/>
                <a:gd name="T105" fmla="*/ 1124 h 2100"/>
                <a:gd name="T106" fmla="*/ 1 w 1764"/>
                <a:gd name="T107" fmla="*/ 923 h 2100"/>
                <a:gd name="T108" fmla="*/ 17 w 1764"/>
                <a:gd name="T109" fmla="*/ 706 h 2100"/>
                <a:gd name="T110" fmla="*/ 87 w 1764"/>
                <a:gd name="T111" fmla="*/ 500 h 2100"/>
                <a:gd name="T112" fmla="*/ 204 w 1764"/>
                <a:gd name="T113" fmla="*/ 321 h 2100"/>
                <a:gd name="T114" fmla="*/ 358 w 1764"/>
                <a:gd name="T115" fmla="*/ 174 h 2100"/>
                <a:gd name="T116" fmla="*/ 545 w 1764"/>
                <a:gd name="T117" fmla="*/ 67 h 2100"/>
                <a:gd name="T118" fmla="*/ 755 w 1764"/>
                <a:gd name="T119" fmla="*/ 8 h 2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4" h="2100">
                  <a:moveTo>
                    <a:pt x="883" y="1344"/>
                  </a:moveTo>
                  <a:lnTo>
                    <a:pt x="848" y="1347"/>
                  </a:lnTo>
                  <a:lnTo>
                    <a:pt x="816" y="1355"/>
                  </a:lnTo>
                  <a:lnTo>
                    <a:pt x="785" y="1370"/>
                  </a:lnTo>
                  <a:lnTo>
                    <a:pt x="757" y="1389"/>
                  </a:lnTo>
                  <a:lnTo>
                    <a:pt x="733" y="1412"/>
                  </a:lnTo>
                  <a:lnTo>
                    <a:pt x="715" y="1440"/>
                  </a:lnTo>
                  <a:lnTo>
                    <a:pt x="699" y="1469"/>
                  </a:lnTo>
                  <a:lnTo>
                    <a:pt x="690" y="1502"/>
                  </a:lnTo>
                  <a:lnTo>
                    <a:pt x="687" y="1537"/>
                  </a:lnTo>
                  <a:lnTo>
                    <a:pt x="690" y="1572"/>
                  </a:lnTo>
                  <a:lnTo>
                    <a:pt x="699" y="1605"/>
                  </a:lnTo>
                  <a:lnTo>
                    <a:pt x="714" y="1636"/>
                  </a:lnTo>
                  <a:lnTo>
                    <a:pt x="733" y="1662"/>
                  </a:lnTo>
                  <a:lnTo>
                    <a:pt x="756" y="1686"/>
                  </a:lnTo>
                  <a:lnTo>
                    <a:pt x="783" y="1705"/>
                  </a:lnTo>
                  <a:lnTo>
                    <a:pt x="814" y="1721"/>
                  </a:lnTo>
                  <a:lnTo>
                    <a:pt x="846" y="1729"/>
                  </a:lnTo>
                  <a:lnTo>
                    <a:pt x="880" y="1733"/>
                  </a:lnTo>
                  <a:lnTo>
                    <a:pt x="915" y="1730"/>
                  </a:lnTo>
                  <a:lnTo>
                    <a:pt x="948" y="1721"/>
                  </a:lnTo>
                  <a:lnTo>
                    <a:pt x="979" y="1707"/>
                  </a:lnTo>
                  <a:lnTo>
                    <a:pt x="1006" y="1687"/>
                  </a:lnTo>
                  <a:lnTo>
                    <a:pt x="1030" y="1664"/>
                  </a:lnTo>
                  <a:lnTo>
                    <a:pt x="1049" y="1637"/>
                  </a:lnTo>
                  <a:lnTo>
                    <a:pt x="1063" y="1607"/>
                  </a:lnTo>
                  <a:lnTo>
                    <a:pt x="1073" y="1574"/>
                  </a:lnTo>
                  <a:lnTo>
                    <a:pt x="1077" y="1539"/>
                  </a:lnTo>
                  <a:lnTo>
                    <a:pt x="1074" y="1504"/>
                  </a:lnTo>
                  <a:lnTo>
                    <a:pt x="1066" y="1471"/>
                  </a:lnTo>
                  <a:lnTo>
                    <a:pt x="1051" y="1441"/>
                  </a:lnTo>
                  <a:lnTo>
                    <a:pt x="1032" y="1414"/>
                  </a:lnTo>
                  <a:lnTo>
                    <a:pt x="1008" y="1390"/>
                  </a:lnTo>
                  <a:lnTo>
                    <a:pt x="981" y="1371"/>
                  </a:lnTo>
                  <a:lnTo>
                    <a:pt x="951" y="1356"/>
                  </a:lnTo>
                  <a:lnTo>
                    <a:pt x="918" y="1347"/>
                  </a:lnTo>
                  <a:lnTo>
                    <a:pt x="883" y="1344"/>
                  </a:lnTo>
                  <a:close/>
                  <a:moveTo>
                    <a:pt x="883" y="308"/>
                  </a:moveTo>
                  <a:lnTo>
                    <a:pt x="863" y="309"/>
                  </a:lnTo>
                  <a:lnTo>
                    <a:pt x="842" y="310"/>
                  </a:lnTo>
                  <a:lnTo>
                    <a:pt x="823" y="312"/>
                  </a:lnTo>
                  <a:lnTo>
                    <a:pt x="804" y="315"/>
                  </a:lnTo>
                  <a:lnTo>
                    <a:pt x="786" y="322"/>
                  </a:lnTo>
                  <a:lnTo>
                    <a:pt x="768" y="329"/>
                  </a:lnTo>
                  <a:lnTo>
                    <a:pt x="753" y="339"/>
                  </a:lnTo>
                  <a:lnTo>
                    <a:pt x="738" y="351"/>
                  </a:lnTo>
                  <a:lnTo>
                    <a:pt x="725" y="368"/>
                  </a:lnTo>
                  <a:lnTo>
                    <a:pt x="713" y="387"/>
                  </a:lnTo>
                  <a:lnTo>
                    <a:pt x="702" y="411"/>
                  </a:lnTo>
                  <a:lnTo>
                    <a:pt x="693" y="439"/>
                  </a:lnTo>
                  <a:lnTo>
                    <a:pt x="686" y="470"/>
                  </a:lnTo>
                  <a:lnTo>
                    <a:pt x="681" y="508"/>
                  </a:lnTo>
                  <a:lnTo>
                    <a:pt x="678" y="550"/>
                  </a:lnTo>
                  <a:lnTo>
                    <a:pt x="677" y="599"/>
                  </a:lnTo>
                  <a:lnTo>
                    <a:pt x="678" y="645"/>
                  </a:lnTo>
                  <a:lnTo>
                    <a:pt x="680" y="693"/>
                  </a:lnTo>
                  <a:lnTo>
                    <a:pt x="684" y="744"/>
                  </a:lnTo>
                  <a:lnTo>
                    <a:pt x="690" y="795"/>
                  </a:lnTo>
                  <a:lnTo>
                    <a:pt x="696" y="846"/>
                  </a:lnTo>
                  <a:lnTo>
                    <a:pt x="704" y="899"/>
                  </a:lnTo>
                  <a:lnTo>
                    <a:pt x="715" y="949"/>
                  </a:lnTo>
                  <a:lnTo>
                    <a:pt x="725" y="998"/>
                  </a:lnTo>
                  <a:lnTo>
                    <a:pt x="736" y="1045"/>
                  </a:lnTo>
                  <a:lnTo>
                    <a:pt x="750" y="1091"/>
                  </a:lnTo>
                  <a:lnTo>
                    <a:pt x="763" y="1133"/>
                  </a:lnTo>
                  <a:lnTo>
                    <a:pt x="778" y="1171"/>
                  </a:lnTo>
                  <a:lnTo>
                    <a:pt x="793" y="1204"/>
                  </a:lnTo>
                  <a:lnTo>
                    <a:pt x="809" y="1234"/>
                  </a:lnTo>
                  <a:lnTo>
                    <a:pt x="827" y="1258"/>
                  </a:lnTo>
                  <a:lnTo>
                    <a:pt x="844" y="1275"/>
                  </a:lnTo>
                  <a:lnTo>
                    <a:pt x="862" y="1287"/>
                  </a:lnTo>
                  <a:lnTo>
                    <a:pt x="880" y="1290"/>
                  </a:lnTo>
                  <a:lnTo>
                    <a:pt x="900" y="1287"/>
                  </a:lnTo>
                  <a:lnTo>
                    <a:pt x="918" y="1275"/>
                  </a:lnTo>
                  <a:lnTo>
                    <a:pt x="936" y="1258"/>
                  </a:lnTo>
                  <a:lnTo>
                    <a:pt x="953" y="1234"/>
                  </a:lnTo>
                  <a:lnTo>
                    <a:pt x="971" y="1204"/>
                  </a:lnTo>
                  <a:lnTo>
                    <a:pt x="986" y="1171"/>
                  </a:lnTo>
                  <a:lnTo>
                    <a:pt x="1002" y="1133"/>
                  </a:lnTo>
                  <a:lnTo>
                    <a:pt x="1015" y="1091"/>
                  </a:lnTo>
                  <a:lnTo>
                    <a:pt x="1028" y="1046"/>
                  </a:lnTo>
                  <a:lnTo>
                    <a:pt x="1041" y="999"/>
                  </a:lnTo>
                  <a:lnTo>
                    <a:pt x="1051" y="950"/>
                  </a:lnTo>
                  <a:lnTo>
                    <a:pt x="1060" y="899"/>
                  </a:lnTo>
                  <a:lnTo>
                    <a:pt x="1069" y="847"/>
                  </a:lnTo>
                  <a:lnTo>
                    <a:pt x="1076" y="796"/>
                  </a:lnTo>
                  <a:lnTo>
                    <a:pt x="1081" y="746"/>
                  </a:lnTo>
                  <a:lnTo>
                    <a:pt x="1085" y="695"/>
                  </a:lnTo>
                  <a:lnTo>
                    <a:pt x="1087" y="647"/>
                  </a:lnTo>
                  <a:lnTo>
                    <a:pt x="1087" y="601"/>
                  </a:lnTo>
                  <a:lnTo>
                    <a:pt x="1087" y="556"/>
                  </a:lnTo>
                  <a:lnTo>
                    <a:pt x="1084" y="515"/>
                  </a:lnTo>
                  <a:lnTo>
                    <a:pt x="1080" y="479"/>
                  </a:lnTo>
                  <a:lnTo>
                    <a:pt x="1075" y="447"/>
                  </a:lnTo>
                  <a:lnTo>
                    <a:pt x="1067" y="420"/>
                  </a:lnTo>
                  <a:lnTo>
                    <a:pt x="1057" y="396"/>
                  </a:lnTo>
                  <a:lnTo>
                    <a:pt x="1047" y="376"/>
                  </a:lnTo>
                  <a:lnTo>
                    <a:pt x="1036" y="360"/>
                  </a:lnTo>
                  <a:lnTo>
                    <a:pt x="1022" y="345"/>
                  </a:lnTo>
                  <a:lnTo>
                    <a:pt x="1008" y="335"/>
                  </a:lnTo>
                  <a:lnTo>
                    <a:pt x="992" y="326"/>
                  </a:lnTo>
                  <a:lnTo>
                    <a:pt x="976" y="319"/>
                  </a:lnTo>
                  <a:lnTo>
                    <a:pt x="959" y="314"/>
                  </a:lnTo>
                  <a:lnTo>
                    <a:pt x="941" y="311"/>
                  </a:lnTo>
                  <a:lnTo>
                    <a:pt x="923" y="309"/>
                  </a:lnTo>
                  <a:lnTo>
                    <a:pt x="903" y="309"/>
                  </a:lnTo>
                  <a:lnTo>
                    <a:pt x="883" y="308"/>
                  </a:lnTo>
                  <a:close/>
                  <a:moveTo>
                    <a:pt x="906" y="0"/>
                  </a:moveTo>
                  <a:lnTo>
                    <a:pt x="980" y="5"/>
                  </a:lnTo>
                  <a:lnTo>
                    <a:pt x="1053" y="16"/>
                  </a:lnTo>
                  <a:lnTo>
                    <a:pt x="1124" y="33"/>
                  </a:lnTo>
                  <a:lnTo>
                    <a:pt x="1192" y="56"/>
                  </a:lnTo>
                  <a:lnTo>
                    <a:pt x="1258" y="83"/>
                  </a:lnTo>
                  <a:lnTo>
                    <a:pt x="1321" y="116"/>
                  </a:lnTo>
                  <a:lnTo>
                    <a:pt x="1381" y="153"/>
                  </a:lnTo>
                  <a:lnTo>
                    <a:pt x="1437" y="195"/>
                  </a:lnTo>
                  <a:lnTo>
                    <a:pt x="1490" y="242"/>
                  </a:lnTo>
                  <a:lnTo>
                    <a:pt x="1539" y="293"/>
                  </a:lnTo>
                  <a:lnTo>
                    <a:pt x="1584" y="346"/>
                  </a:lnTo>
                  <a:lnTo>
                    <a:pt x="1624" y="405"/>
                  </a:lnTo>
                  <a:lnTo>
                    <a:pt x="1660" y="465"/>
                  </a:lnTo>
                  <a:lnTo>
                    <a:pt x="1691" y="529"/>
                  </a:lnTo>
                  <a:lnTo>
                    <a:pt x="1717" y="596"/>
                  </a:lnTo>
                  <a:lnTo>
                    <a:pt x="1737" y="665"/>
                  </a:lnTo>
                  <a:lnTo>
                    <a:pt x="1753" y="736"/>
                  </a:lnTo>
                  <a:lnTo>
                    <a:pt x="1761" y="810"/>
                  </a:lnTo>
                  <a:lnTo>
                    <a:pt x="1764" y="885"/>
                  </a:lnTo>
                  <a:lnTo>
                    <a:pt x="1761" y="954"/>
                  </a:lnTo>
                  <a:lnTo>
                    <a:pt x="1753" y="1022"/>
                  </a:lnTo>
                  <a:lnTo>
                    <a:pt x="1740" y="1088"/>
                  </a:lnTo>
                  <a:lnTo>
                    <a:pt x="1722" y="1152"/>
                  </a:lnTo>
                  <a:lnTo>
                    <a:pt x="1699" y="1215"/>
                  </a:lnTo>
                  <a:lnTo>
                    <a:pt x="1671" y="1274"/>
                  </a:lnTo>
                  <a:lnTo>
                    <a:pt x="1639" y="1332"/>
                  </a:lnTo>
                  <a:lnTo>
                    <a:pt x="1604" y="1386"/>
                  </a:lnTo>
                  <a:lnTo>
                    <a:pt x="1565" y="1438"/>
                  </a:lnTo>
                  <a:lnTo>
                    <a:pt x="1515" y="1503"/>
                  </a:lnTo>
                  <a:lnTo>
                    <a:pt x="1469" y="1571"/>
                  </a:lnTo>
                  <a:lnTo>
                    <a:pt x="1428" y="1642"/>
                  </a:lnTo>
                  <a:lnTo>
                    <a:pt x="1390" y="1714"/>
                  </a:lnTo>
                  <a:lnTo>
                    <a:pt x="1356" y="1788"/>
                  </a:lnTo>
                  <a:lnTo>
                    <a:pt x="1326" y="1864"/>
                  </a:lnTo>
                  <a:lnTo>
                    <a:pt x="1300" y="1941"/>
                  </a:lnTo>
                  <a:lnTo>
                    <a:pt x="1278" y="2020"/>
                  </a:lnTo>
                  <a:lnTo>
                    <a:pt x="1262" y="2100"/>
                  </a:lnTo>
                  <a:lnTo>
                    <a:pt x="494" y="2097"/>
                  </a:lnTo>
                  <a:lnTo>
                    <a:pt x="473" y="2005"/>
                  </a:lnTo>
                  <a:lnTo>
                    <a:pt x="446" y="1915"/>
                  </a:lnTo>
                  <a:lnTo>
                    <a:pt x="415" y="1827"/>
                  </a:lnTo>
                  <a:lnTo>
                    <a:pt x="378" y="1739"/>
                  </a:lnTo>
                  <a:lnTo>
                    <a:pt x="336" y="1655"/>
                  </a:lnTo>
                  <a:lnTo>
                    <a:pt x="290" y="1573"/>
                  </a:lnTo>
                  <a:lnTo>
                    <a:pt x="239" y="1493"/>
                  </a:lnTo>
                  <a:lnTo>
                    <a:pt x="182" y="1416"/>
                  </a:lnTo>
                  <a:lnTo>
                    <a:pt x="144" y="1363"/>
                  </a:lnTo>
                  <a:lnTo>
                    <a:pt x="110" y="1307"/>
                  </a:lnTo>
                  <a:lnTo>
                    <a:pt x="80" y="1249"/>
                  </a:lnTo>
                  <a:lnTo>
                    <a:pt x="54" y="1187"/>
                  </a:lnTo>
                  <a:lnTo>
                    <a:pt x="34" y="1124"/>
                  </a:lnTo>
                  <a:lnTo>
                    <a:pt x="17" y="1059"/>
                  </a:lnTo>
                  <a:lnTo>
                    <a:pt x="7" y="992"/>
                  </a:lnTo>
                  <a:lnTo>
                    <a:pt x="1" y="923"/>
                  </a:lnTo>
                  <a:lnTo>
                    <a:pt x="0" y="853"/>
                  </a:lnTo>
                  <a:lnTo>
                    <a:pt x="5" y="778"/>
                  </a:lnTo>
                  <a:lnTo>
                    <a:pt x="17" y="706"/>
                  </a:lnTo>
                  <a:lnTo>
                    <a:pt x="35" y="635"/>
                  </a:lnTo>
                  <a:lnTo>
                    <a:pt x="59" y="566"/>
                  </a:lnTo>
                  <a:lnTo>
                    <a:pt x="87" y="500"/>
                  </a:lnTo>
                  <a:lnTo>
                    <a:pt x="121" y="437"/>
                  </a:lnTo>
                  <a:lnTo>
                    <a:pt x="159" y="377"/>
                  </a:lnTo>
                  <a:lnTo>
                    <a:pt x="204" y="321"/>
                  </a:lnTo>
                  <a:lnTo>
                    <a:pt x="251" y="267"/>
                  </a:lnTo>
                  <a:lnTo>
                    <a:pt x="302" y="218"/>
                  </a:lnTo>
                  <a:lnTo>
                    <a:pt x="358" y="174"/>
                  </a:lnTo>
                  <a:lnTo>
                    <a:pt x="418" y="134"/>
                  </a:lnTo>
                  <a:lnTo>
                    <a:pt x="479" y="98"/>
                  </a:lnTo>
                  <a:lnTo>
                    <a:pt x="545" y="67"/>
                  </a:lnTo>
                  <a:lnTo>
                    <a:pt x="613" y="42"/>
                  </a:lnTo>
                  <a:lnTo>
                    <a:pt x="683" y="23"/>
                  </a:lnTo>
                  <a:lnTo>
                    <a:pt x="755" y="8"/>
                  </a:lnTo>
                  <a:lnTo>
                    <a:pt x="830" y="1"/>
                  </a:lnTo>
                  <a:lnTo>
                    <a:pt x="9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45070689"/>
      </p:ext>
    </p:extLst>
  </p:cSld>
  <p:clrMapOvr>
    <a:masterClrMapping/>
  </p:clrMapOvr>
  <p:transition spd="slow">
    <p:push dir="u"/>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Swot Infographic</a:t>
            </a:r>
          </a:p>
        </p:txBody>
      </p:sp>
      <p:grpSp>
        <p:nvGrpSpPr>
          <p:cNvPr id="7" name="Group 6"/>
          <p:cNvGrpSpPr/>
          <p:nvPr/>
        </p:nvGrpSpPr>
        <p:grpSpPr>
          <a:xfrm>
            <a:off x="2842260" y="1364162"/>
            <a:ext cx="3459481" cy="3472678"/>
            <a:chOff x="2893879" y="1435508"/>
            <a:chExt cx="3317329" cy="3329985"/>
          </a:xfrm>
        </p:grpSpPr>
        <p:grpSp>
          <p:nvGrpSpPr>
            <p:cNvPr id="27" name="Group 44"/>
            <p:cNvGrpSpPr/>
            <p:nvPr/>
          </p:nvGrpSpPr>
          <p:grpSpPr>
            <a:xfrm rot="16200000">
              <a:off x="2812388" y="3009411"/>
              <a:ext cx="1838789" cy="1673375"/>
              <a:chOff x="1175449" y="1466337"/>
              <a:chExt cx="2517763" cy="2291272"/>
            </a:xfrm>
          </p:grpSpPr>
          <p:grpSp>
            <p:nvGrpSpPr>
              <p:cNvPr id="58" name="Group 41"/>
              <p:cNvGrpSpPr/>
              <p:nvPr/>
            </p:nvGrpSpPr>
            <p:grpSpPr>
              <a:xfrm>
                <a:off x="1175449" y="1466337"/>
                <a:ext cx="2286892" cy="2291272"/>
                <a:chOff x="2785690" y="1145247"/>
                <a:chExt cx="2387129" cy="2391702"/>
              </a:xfrm>
            </p:grpSpPr>
            <p:sp>
              <p:nvSpPr>
                <p:cNvPr id="62" name="Diagonal Stripe 61"/>
                <p:cNvSpPr/>
                <p:nvPr/>
              </p:nvSpPr>
              <p:spPr>
                <a:xfrm rot="13500000">
                  <a:off x="3481759" y="1145247"/>
                  <a:ext cx="990600" cy="990600"/>
                </a:xfrm>
                <a:prstGeom prst="diagStripe">
                  <a:avLst>
                    <a:gd name="adj" fmla="val 67949"/>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Diagonal Stripe 62"/>
                <p:cNvSpPr/>
                <p:nvPr/>
              </p:nvSpPr>
              <p:spPr>
                <a:xfrm rot="18900000">
                  <a:off x="4182219" y="1845707"/>
                  <a:ext cx="990600" cy="990600"/>
                </a:xfrm>
                <a:prstGeom prst="diagStripe">
                  <a:avLst>
                    <a:gd name="adj" fmla="val 6794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64" name="Group 40"/>
                <p:cNvGrpSpPr/>
                <p:nvPr/>
              </p:nvGrpSpPr>
              <p:grpSpPr>
                <a:xfrm rot="10800000">
                  <a:off x="2785690" y="1845889"/>
                  <a:ext cx="1691060" cy="1691060"/>
                  <a:chOff x="4182219" y="1145247"/>
                  <a:chExt cx="1691060" cy="1691060"/>
                </a:xfrm>
              </p:grpSpPr>
              <p:sp>
                <p:nvSpPr>
                  <p:cNvPr id="65" name="Diagonal Stripe 64"/>
                  <p:cNvSpPr/>
                  <p:nvPr/>
                </p:nvSpPr>
                <p:spPr>
                  <a:xfrm rot="13500000">
                    <a:off x="4182219" y="1145247"/>
                    <a:ext cx="990600" cy="990600"/>
                  </a:xfrm>
                  <a:prstGeom prst="diagStripe">
                    <a:avLst>
                      <a:gd name="adj" fmla="val 67949"/>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6" name="Diagonal Stripe 65"/>
                  <p:cNvSpPr/>
                  <p:nvPr/>
                </p:nvSpPr>
                <p:spPr>
                  <a:xfrm rot="18900000">
                    <a:off x="4882679" y="1845707"/>
                    <a:ext cx="990600" cy="990600"/>
                  </a:xfrm>
                  <a:prstGeom prst="diagStripe">
                    <a:avLst>
                      <a:gd name="adj" fmla="val 6794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59" name="Group 43"/>
              <p:cNvGrpSpPr/>
              <p:nvPr/>
            </p:nvGrpSpPr>
            <p:grpSpPr>
              <a:xfrm>
                <a:off x="1524000" y="1809750"/>
                <a:ext cx="2169212" cy="1600200"/>
                <a:chOff x="1524000" y="1809750"/>
                <a:chExt cx="2169212" cy="1600200"/>
              </a:xfrm>
            </p:grpSpPr>
            <p:sp>
              <p:nvSpPr>
                <p:cNvPr id="60" name="Frame 59"/>
                <p:cNvSpPr/>
                <p:nvPr/>
              </p:nvSpPr>
              <p:spPr>
                <a:xfrm>
                  <a:off x="1524000" y="1809750"/>
                  <a:ext cx="1600200" cy="1600200"/>
                </a:xfrm>
                <a:prstGeom prst="frame">
                  <a:avLst>
                    <a:gd name="adj1" fmla="val 125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ight Arrow 60"/>
                <p:cNvSpPr/>
                <p:nvPr/>
              </p:nvSpPr>
              <p:spPr>
                <a:xfrm>
                  <a:off x="3083612" y="2266950"/>
                  <a:ext cx="609600" cy="685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8" name="Group 45"/>
            <p:cNvGrpSpPr/>
            <p:nvPr/>
          </p:nvGrpSpPr>
          <p:grpSpPr>
            <a:xfrm>
              <a:off x="2893879" y="1440555"/>
              <a:ext cx="2798904" cy="2801642"/>
              <a:chOff x="1175448" y="1466337"/>
              <a:chExt cx="3832398" cy="3836152"/>
            </a:xfrm>
          </p:grpSpPr>
          <p:grpSp>
            <p:nvGrpSpPr>
              <p:cNvPr id="49" name="Group 46"/>
              <p:cNvGrpSpPr/>
              <p:nvPr/>
            </p:nvGrpSpPr>
            <p:grpSpPr>
              <a:xfrm>
                <a:off x="1175448" y="1466337"/>
                <a:ext cx="2286892" cy="2291272"/>
                <a:chOff x="2785690" y="1145248"/>
                <a:chExt cx="2387129" cy="2391701"/>
              </a:xfrm>
            </p:grpSpPr>
            <p:sp>
              <p:nvSpPr>
                <p:cNvPr id="53" name="Diagonal Stripe 52"/>
                <p:cNvSpPr/>
                <p:nvPr/>
              </p:nvSpPr>
              <p:spPr>
                <a:xfrm rot="13500000">
                  <a:off x="3481759" y="1145248"/>
                  <a:ext cx="990599" cy="990600"/>
                </a:xfrm>
                <a:prstGeom prst="diagStripe">
                  <a:avLst>
                    <a:gd name="adj" fmla="val 6794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Diagonal Stripe 53"/>
                <p:cNvSpPr/>
                <p:nvPr/>
              </p:nvSpPr>
              <p:spPr>
                <a:xfrm rot="18900000">
                  <a:off x="4182219" y="1845707"/>
                  <a:ext cx="990600" cy="990599"/>
                </a:xfrm>
                <a:prstGeom prst="diagStripe">
                  <a:avLst>
                    <a:gd name="adj" fmla="val 67949"/>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55" name="Group 57"/>
                <p:cNvGrpSpPr/>
                <p:nvPr/>
              </p:nvGrpSpPr>
              <p:grpSpPr>
                <a:xfrm rot="10800000">
                  <a:off x="2785690" y="1845890"/>
                  <a:ext cx="1691061" cy="1691059"/>
                  <a:chOff x="4182221" y="1145248"/>
                  <a:chExt cx="1691058" cy="1691059"/>
                </a:xfrm>
              </p:grpSpPr>
              <p:sp>
                <p:nvSpPr>
                  <p:cNvPr id="56" name="Diagonal Stripe 55"/>
                  <p:cNvSpPr/>
                  <p:nvPr/>
                </p:nvSpPr>
                <p:spPr>
                  <a:xfrm rot="13500000">
                    <a:off x="4182221" y="1145248"/>
                    <a:ext cx="990600" cy="990600"/>
                  </a:xfrm>
                  <a:prstGeom prst="diagStripe">
                    <a:avLst>
                      <a:gd name="adj" fmla="val 6794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Diagonal Stripe 56"/>
                  <p:cNvSpPr/>
                  <p:nvPr/>
                </p:nvSpPr>
                <p:spPr>
                  <a:xfrm rot="18900000">
                    <a:off x="4882679" y="1845707"/>
                    <a:ext cx="990600" cy="990600"/>
                  </a:xfrm>
                  <a:prstGeom prst="diagStripe">
                    <a:avLst>
                      <a:gd name="adj" fmla="val 67949"/>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50" name="Group 47"/>
              <p:cNvGrpSpPr/>
              <p:nvPr/>
            </p:nvGrpSpPr>
            <p:grpSpPr>
              <a:xfrm>
                <a:off x="1524000" y="1809751"/>
                <a:ext cx="3483846" cy="3492738"/>
                <a:chOff x="1524001" y="1809749"/>
                <a:chExt cx="3483844" cy="3492736"/>
              </a:xfrm>
            </p:grpSpPr>
            <p:sp>
              <p:nvSpPr>
                <p:cNvPr id="51" name="Frame 50"/>
                <p:cNvSpPr/>
                <p:nvPr/>
              </p:nvSpPr>
              <p:spPr>
                <a:xfrm>
                  <a:off x="1524001" y="1809749"/>
                  <a:ext cx="1600201" cy="1600199"/>
                </a:xfrm>
                <a:prstGeom prst="frame">
                  <a:avLst>
                    <a:gd name="adj1" fmla="val 125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Right Arrow 51"/>
                <p:cNvSpPr/>
                <p:nvPr/>
              </p:nvSpPr>
              <p:spPr>
                <a:xfrm>
                  <a:off x="3098795" y="2266950"/>
                  <a:ext cx="609600" cy="685800"/>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p:cNvSpPr/>
                <p:nvPr/>
              </p:nvSpPr>
              <p:spPr>
                <a:xfrm>
                  <a:off x="1891971" y="2177719"/>
                  <a:ext cx="864260" cy="86425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25%</a:t>
                  </a:r>
                  <a:endParaRPr lang="en-US" b="1" dirty="0">
                    <a:solidFill>
                      <a:schemeClr val="bg1"/>
                    </a:solidFill>
                  </a:endParaRPr>
                </a:p>
              </p:txBody>
            </p:sp>
            <p:sp>
              <p:nvSpPr>
                <p:cNvPr id="81" name="Rectangle 80"/>
                <p:cNvSpPr/>
                <p:nvPr/>
              </p:nvSpPr>
              <p:spPr>
                <a:xfrm>
                  <a:off x="1888494" y="4438227"/>
                  <a:ext cx="864260" cy="8642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60%</a:t>
                  </a:r>
                  <a:endParaRPr lang="en-US" b="1" dirty="0">
                    <a:solidFill>
                      <a:schemeClr val="bg1"/>
                    </a:solidFill>
                  </a:endParaRPr>
                </a:p>
              </p:txBody>
            </p:sp>
            <p:sp>
              <p:nvSpPr>
                <p:cNvPr id="82" name="Rectangle 81"/>
                <p:cNvSpPr/>
                <p:nvPr/>
              </p:nvSpPr>
              <p:spPr>
                <a:xfrm>
                  <a:off x="4136283" y="2175949"/>
                  <a:ext cx="864260" cy="86425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30%</a:t>
                  </a:r>
                  <a:endParaRPr lang="en-US" b="1" dirty="0">
                    <a:solidFill>
                      <a:schemeClr val="bg1"/>
                    </a:solidFill>
                  </a:endParaRPr>
                </a:p>
              </p:txBody>
            </p:sp>
            <p:sp>
              <p:nvSpPr>
                <p:cNvPr id="83" name="Rectangle 82"/>
                <p:cNvSpPr/>
                <p:nvPr/>
              </p:nvSpPr>
              <p:spPr>
                <a:xfrm>
                  <a:off x="4143585" y="4424071"/>
                  <a:ext cx="864260" cy="86425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17%</a:t>
                  </a:r>
                  <a:endParaRPr lang="en-US" b="1" dirty="0">
                    <a:solidFill>
                      <a:schemeClr val="bg1"/>
                    </a:solidFill>
                  </a:endParaRPr>
                </a:p>
              </p:txBody>
            </p:sp>
          </p:grpSp>
        </p:grpSp>
        <p:grpSp>
          <p:nvGrpSpPr>
            <p:cNvPr id="6" name="Group 5"/>
            <p:cNvGrpSpPr/>
            <p:nvPr/>
          </p:nvGrpSpPr>
          <p:grpSpPr>
            <a:xfrm>
              <a:off x="4533613" y="1435508"/>
              <a:ext cx="1673375" cy="1857488"/>
              <a:chOff x="4527517" y="1440588"/>
              <a:chExt cx="1673375" cy="1857488"/>
            </a:xfrm>
          </p:grpSpPr>
          <p:grpSp>
            <p:nvGrpSpPr>
              <p:cNvPr id="40" name="Group 70"/>
              <p:cNvGrpSpPr/>
              <p:nvPr/>
            </p:nvGrpSpPr>
            <p:grpSpPr>
              <a:xfrm rot="5400000">
                <a:off x="4529116" y="1438989"/>
                <a:ext cx="1670177" cy="1673375"/>
                <a:chOff x="2785691" y="1145248"/>
                <a:chExt cx="2387129" cy="2391701"/>
              </a:xfrm>
            </p:grpSpPr>
            <p:sp>
              <p:nvSpPr>
                <p:cNvPr id="44" name="Diagonal Stripe 43"/>
                <p:cNvSpPr/>
                <p:nvPr/>
              </p:nvSpPr>
              <p:spPr>
                <a:xfrm rot="13500000">
                  <a:off x="3481760" y="1145247"/>
                  <a:ext cx="990600" cy="990601"/>
                </a:xfrm>
                <a:prstGeom prst="diagStripe">
                  <a:avLst>
                    <a:gd name="adj" fmla="val 67949"/>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Diagonal Stripe 44"/>
                <p:cNvSpPr/>
                <p:nvPr/>
              </p:nvSpPr>
              <p:spPr>
                <a:xfrm rot="18900000">
                  <a:off x="4182219" y="1845706"/>
                  <a:ext cx="990601" cy="990600"/>
                </a:xfrm>
                <a:prstGeom prst="diagStripe">
                  <a:avLst>
                    <a:gd name="adj" fmla="val 6794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46" name="Group 80"/>
                <p:cNvGrpSpPr/>
                <p:nvPr/>
              </p:nvGrpSpPr>
              <p:grpSpPr>
                <a:xfrm rot="10800000">
                  <a:off x="2785691" y="1845889"/>
                  <a:ext cx="1691060" cy="1691060"/>
                  <a:chOff x="4182220" y="1145248"/>
                  <a:chExt cx="1691059" cy="1691059"/>
                </a:xfrm>
              </p:grpSpPr>
              <p:sp>
                <p:nvSpPr>
                  <p:cNvPr id="47" name="Diagonal Stripe 46"/>
                  <p:cNvSpPr/>
                  <p:nvPr/>
                </p:nvSpPr>
                <p:spPr>
                  <a:xfrm rot="13500000">
                    <a:off x="4182221" y="1145247"/>
                    <a:ext cx="990600" cy="990601"/>
                  </a:xfrm>
                  <a:prstGeom prst="diagStripe">
                    <a:avLst>
                      <a:gd name="adj" fmla="val 67949"/>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Diagonal Stripe 47"/>
                  <p:cNvSpPr/>
                  <p:nvPr/>
                </p:nvSpPr>
                <p:spPr>
                  <a:xfrm rot="18900000">
                    <a:off x="4882678" y="1845707"/>
                    <a:ext cx="990601" cy="990600"/>
                  </a:xfrm>
                  <a:prstGeom prst="diagStripe">
                    <a:avLst>
                      <a:gd name="adj" fmla="val 6794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41" name="Group 73"/>
              <p:cNvGrpSpPr/>
              <p:nvPr/>
            </p:nvGrpSpPr>
            <p:grpSpPr>
              <a:xfrm rot="5400000">
                <a:off x="4564292" y="1912277"/>
                <a:ext cx="1602931" cy="1168667"/>
                <a:chOff x="1524001" y="1809750"/>
                <a:chExt cx="2194814" cy="1600201"/>
              </a:xfrm>
            </p:grpSpPr>
            <p:sp>
              <p:nvSpPr>
                <p:cNvPr id="42" name="Frame 41"/>
                <p:cNvSpPr/>
                <p:nvPr/>
              </p:nvSpPr>
              <p:spPr>
                <a:xfrm>
                  <a:off x="1524001" y="1809750"/>
                  <a:ext cx="1600201" cy="1600201"/>
                </a:xfrm>
                <a:prstGeom prst="frame">
                  <a:avLst>
                    <a:gd name="adj1" fmla="val 125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Right Arrow 42"/>
                <p:cNvSpPr/>
                <p:nvPr/>
              </p:nvSpPr>
              <p:spPr>
                <a:xfrm>
                  <a:off x="3109215" y="2266949"/>
                  <a:ext cx="609600" cy="685800"/>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1" name="Group 107"/>
            <p:cNvGrpSpPr/>
            <p:nvPr/>
          </p:nvGrpSpPr>
          <p:grpSpPr>
            <a:xfrm rot="10800000">
              <a:off x="4541031" y="3077606"/>
              <a:ext cx="1670177" cy="1673376"/>
              <a:chOff x="2785690" y="1145248"/>
              <a:chExt cx="2387128" cy="2391701"/>
            </a:xfrm>
          </p:grpSpPr>
          <p:sp>
            <p:nvSpPr>
              <p:cNvPr id="35" name="Diagonal Stripe 34"/>
              <p:cNvSpPr/>
              <p:nvPr/>
            </p:nvSpPr>
            <p:spPr>
              <a:xfrm rot="13500000">
                <a:off x="3481759" y="1145248"/>
                <a:ext cx="990599" cy="990600"/>
              </a:xfrm>
              <a:prstGeom prst="diagStripe">
                <a:avLst>
                  <a:gd name="adj" fmla="val 6794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Diagonal Stripe 35"/>
              <p:cNvSpPr/>
              <p:nvPr/>
            </p:nvSpPr>
            <p:spPr>
              <a:xfrm rot="18900000">
                <a:off x="4182219" y="1845707"/>
                <a:ext cx="990599" cy="990599"/>
              </a:xfrm>
              <a:prstGeom prst="diagStripe">
                <a:avLst>
                  <a:gd name="adj" fmla="val 67949"/>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37" name="Group 113"/>
              <p:cNvGrpSpPr/>
              <p:nvPr/>
            </p:nvGrpSpPr>
            <p:grpSpPr>
              <a:xfrm rot="10800000">
                <a:off x="2785690" y="1845890"/>
                <a:ext cx="1691061" cy="1691059"/>
                <a:chOff x="4182221" y="1145246"/>
                <a:chExt cx="1691058" cy="1691061"/>
              </a:xfrm>
            </p:grpSpPr>
            <p:sp>
              <p:nvSpPr>
                <p:cNvPr id="38" name="Diagonal Stripe 37"/>
                <p:cNvSpPr/>
                <p:nvPr/>
              </p:nvSpPr>
              <p:spPr>
                <a:xfrm rot="13500000">
                  <a:off x="4182221" y="1145246"/>
                  <a:ext cx="990600" cy="990600"/>
                </a:xfrm>
                <a:prstGeom prst="diagStripe">
                  <a:avLst>
                    <a:gd name="adj" fmla="val 67949"/>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Diagonal Stripe 38"/>
                <p:cNvSpPr/>
                <p:nvPr/>
              </p:nvSpPr>
              <p:spPr>
                <a:xfrm rot="18900000">
                  <a:off x="4882679" y="1845707"/>
                  <a:ext cx="990600" cy="990600"/>
                </a:xfrm>
                <a:prstGeom prst="diagStripe">
                  <a:avLst>
                    <a:gd name="adj" fmla="val 67949"/>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32" name="Group 108"/>
            <p:cNvGrpSpPr/>
            <p:nvPr/>
          </p:nvGrpSpPr>
          <p:grpSpPr>
            <a:xfrm rot="10800000">
              <a:off x="4381037" y="3341671"/>
              <a:ext cx="1575613" cy="1168668"/>
              <a:chOff x="1524001" y="1809749"/>
              <a:chExt cx="2157409" cy="1600199"/>
            </a:xfrm>
          </p:grpSpPr>
          <p:sp>
            <p:nvSpPr>
              <p:cNvPr id="33" name="Frame 32"/>
              <p:cNvSpPr/>
              <p:nvPr/>
            </p:nvSpPr>
            <p:spPr>
              <a:xfrm>
                <a:off x="1524001" y="1809749"/>
                <a:ext cx="1600201" cy="1600199"/>
              </a:xfrm>
              <a:prstGeom prst="frame">
                <a:avLst>
                  <a:gd name="adj1" fmla="val 125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Right Arrow 33"/>
              <p:cNvSpPr/>
              <p:nvPr/>
            </p:nvSpPr>
            <p:spPr>
              <a:xfrm>
                <a:off x="3071810" y="2266950"/>
                <a:ext cx="609600" cy="685800"/>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7" name="Rectangle 66"/>
          <p:cNvSpPr/>
          <p:nvPr/>
        </p:nvSpPr>
        <p:spPr>
          <a:xfrm>
            <a:off x="387461" y="2126980"/>
            <a:ext cx="2252942" cy="692497"/>
          </a:xfrm>
          <a:prstGeom prst="rect">
            <a:avLst/>
          </a:prstGeom>
        </p:spPr>
        <p:txBody>
          <a:bodyPr wrap="square" anchor="ctr">
            <a:spAutoFit/>
          </a:bodyPr>
          <a:lstStyle/>
          <a:p>
            <a:pPr algn="r"/>
            <a:r>
              <a:rPr lang="en-US" sz="1200" b="1" dirty="0">
                <a:solidFill>
                  <a:schemeClr val="tx1">
                    <a:lumMod val="75000"/>
                    <a:lumOff val="25000"/>
                  </a:schemeClr>
                </a:solidFill>
              </a:rPr>
              <a:t>WEAKNESSES</a:t>
            </a:r>
            <a:endParaRPr lang="en-US" sz="1200" dirty="0">
              <a:solidFill>
                <a:schemeClr val="tx1">
                  <a:lumMod val="75000"/>
                  <a:lumOff val="25000"/>
                </a:schemeClr>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68" name="Rectangle 67"/>
          <p:cNvSpPr/>
          <p:nvPr/>
        </p:nvSpPr>
        <p:spPr>
          <a:xfrm>
            <a:off x="387461" y="3897883"/>
            <a:ext cx="2252942" cy="692497"/>
          </a:xfrm>
          <a:prstGeom prst="rect">
            <a:avLst/>
          </a:prstGeom>
        </p:spPr>
        <p:txBody>
          <a:bodyPr wrap="square" anchor="ctr">
            <a:spAutoFit/>
          </a:bodyPr>
          <a:lstStyle/>
          <a:p>
            <a:pPr algn="r">
              <a:spcBef>
                <a:spcPct val="20000"/>
              </a:spcBef>
              <a:defRPr/>
            </a:pPr>
            <a:r>
              <a:rPr lang="en-US" sz="1200" b="1" dirty="0">
                <a:solidFill>
                  <a:schemeClr val="tx1">
                    <a:lumMod val="75000"/>
                    <a:lumOff val="25000"/>
                  </a:schemeClr>
                </a:solidFill>
              </a:rPr>
              <a:t>STRENGTHS</a:t>
            </a:r>
            <a:endParaRPr lang="en-US" sz="1200" dirty="0">
              <a:solidFill>
                <a:schemeClr val="tx1">
                  <a:lumMod val="75000"/>
                  <a:lumOff val="25000"/>
                </a:schemeClr>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69" name="Rectangle 68"/>
          <p:cNvSpPr/>
          <p:nvPr/>
        </p:nvSpPr>
        <p:spPr>
          <a:xfrm>
            <a:off x="6503597" y="2126980"/>
            <a:ext cx="2252942" cy="692497"/>
          </a:xfrm>
          <a:prstGeom prst="rect">
            <a:avLst/>
          </a:prstGeom>
        </p:spPr>
        <p:txBody>
          <a:bodyPr wrap="square" anchor="ctr">
            <a:spAutoFit/>
          </a:bodyPr>
          <a:lstStyle/>
          <a:p>
            <a:pPr>
              <a:spcBef>
                <a:spcPct val="20000"/>
              </a:spcBef>
              <a:defRPr/>
            </a:pPr>
            <a:r>
              <a:rPr lang="en-US" sz="1200" b="1" dirty="0">
                <a:solidFill>
                  <a:schemeClr val="tx1">
                    <a:lumMod val="75000"/>
                    <a:lumOff val="25000"/>
                  </a:schemeClr>
                </a:solidFill>
              </a:rPr>
              <a:t>OPPORTUNITIES</a:t>
            </a:r>
            <a:endParaRPr lang="en-US" sz="1200" dirty="0">
              <a:solidFill>
                <a:schemeClr val="tx1">
                  <a:lumMod val="75000"/>
                  <a:lumOff val="25000"/>
                </a:schemeClr>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70" name="Rectangle 69"/>
          <p:cNvSpPr/>
          <p:nvPr/>
        </p:nvSpPr>
        <p:spPr>
          <a:xfrm>
            <a:off x="6503597" y="3897883"/>
            <a:ext cx="2252942" cy="692497"/>
          </a:xfrm>
          <a:prstGeom prst="rect">
            <a:avLst/>
          </a:prstGeom>
        </p:spPr>
        <p:txBody>
          <a:bodyPr wrap="square" anchor="ctr">
            <a:spAutoFit/>
          </a:bodyPr>
          <a:lstStyle/>
          <a:p>
            <a:r>
              <a:rPr lang="en-US" sz="1200" b="1" dirty="0">
                <a:solidFill>
                  <a:schemeClr val="tx1">
                    <a:lumMod val="75000"/>
                    <a:lumOff val="25000"/>
                  </a:schemeClr>
                </a:solidFill>
              </a:rPr>
              <a:t>THREATS</a:t>
            </a:r>
            <a:endParaRPr lang="en-US" sz="1200" dirty="0">
              <a:solidFill>
                <a:schemeClr val="tx1">
                  <a:lumMod val="75000"/>
                  <a:lumOff val="25000"/>
                </a:schemeClr>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grpSp>
        <p:nvGrpSpPr>
          <p:cNvPr id="71" name="Group 70"/>
          <p:cNvGrpSpPr/>
          <p:nvPr/>
        </p:nvGrpSpPr>
        <p:grpSpPr>
          <a:xfrm>
            <a:off x="2057400" y="3611199"/>
            <a:ext cx="544368" cy="240696"/>
            <a:chOff x="-782639" y="460375"/>
            <a:chExt cx="2470152" cy="1092200"/>
          </a:xfrm>
          <a:solidFill>
            <a:schemeClr val="accent1"/>
          </a:solidFill>
        </p:grpSpPr>
        <p:sp>
          <p:nvSpPr>
            <p:cNvPr id="72" name="Freeform 5"/>
            <p:cNvSpPr>
              <a:spLocks noEditPoints="1"/>
            </p:cNvSpPr>
            <p:nvPr/>
          </p:nvSpPr>
          <p:spPr bwMode="auto">
            <a:xfrm>
              <a:off x="-782639" y="617539"/>
              <a:ext cx="280988" cy="777875"/>
            </a:xfrm>
            <a:custGeom>
              <a:avLst/>
              <a:gdLst>
                <a:gd name="T0" fmla="*/ 43 w 86"/>
                <a:gd name="T1" fmla="*/ 0 h 238"/>
                <a:gd name="T2" fmla="*/ 0 w 86"/>
                <a:gd name="T3" fmla="*/ 44 h 238"/>
                <a:gd name="T4" fmla="*/ 0 w 86"/>
                <a:gd name="T5" fmla="*/ 194 h 238"/>
                <a:gd name="T6" fmla="*/ 43 w 86"/>
                <a:gd name="T7" fmla="*/ 238 h 238"/>
                <a:gd name="T8" fmla="*/ 86 w 86"/>
                <a:gd name="T9" fmla="*/ 194 h 238"/>
                <a:gd name="T10" fmla="*/ 86 w 86"/>
                <a:gd name="T11" fmla="*/ 44 h 238"/>
                <a:gd name="T12" fmla="*/ 43 w 86"/>
                <a:gd name="T13" fmla="*/ 0 h 238"/>
                <a:gd name="T14" fmla="*/ 43 w 86"/>
                <a:gd name="T15" fmla="*/ 0 h 238"/>
                <a:gd name="T16" fmla="*/ 43 w 86"/>
                <a:gd name="T17"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238">
                  <a:moveTo>
                    <a:pt x="43" y="0"/>
                  </a:moveTo>
                  <a:cubicBezTo>
                    <a:pt x="19" y="0"/>
                    <a:pt x="0" y="20"/>
                    <a:pt x="0" y="44"/>
                  </a:cubicBezTo>
                  <a:cubicBezTo>
                    <a:pt x="0" y="194"/>
                    <a:pt x="0" y="194"/>
                    <a:pt x="0" y="194"/>
                  </a:cubicBezTo>
                  <a:cubicBezTo>
                    <a:pt x="0" y="218"/>
                    <a:pt x="19" y="238"/>
                    <a:pt x="43" y="238"/>
                  </a:cubicBezTo>
                  <a:cubicBezTo>
                    <a:pt x="67" y="238"/>
                    <a:pt x="86" y="218"/>
                    <a:pt x="86" y="194"/>
                  </a:cubicBezTo>
                  <a:cubicBezTo>
                    <a:pt x="86" y="44"/>
                    <a:pt x="86" y="44"/>
                    <a:pt x="86" y="44"/>
                  </a:cubicBezTo>
                  <a:cubicBezTo>
                    <a:pt x="86" y="20"/>
                    <a:pt x="67" y="0"/>
                    <a:pt x="43" y="0"/>
                  </a:cubicBezTo>
                  <a:close/>
                  <a:moveTo>
                    <a:pt x="43" y="0"/>
                  </a:moveTo>
                  <a:cubicBezTo>
                    <a:pt x="43" y="0"/>
                    <a:pt x="43" y="0"/>
                    <a:pt x="4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73" name="Freeform 6"/>
            <p:cNvSpPr>
              <a:spLocks noEditPoints="1"/>
            </p:cNvSpPr>
            <p:nvPr/>
          </p:nvSpPr>
          <p:spPr bwMode="auto">
            <a:xfrm>
              <a:off x="-404815" y="460375"/>
              <a:ext cx="1714501" cy="1092200"/>
            </a:xfrm>
            <a:custGeom>
              <a:avLst/>
              <a:gdLst>
                <a:gd name="T0" fmla="*/ 481 w 525"/>
                <a:gd name="T1" fmla="*/ 0 h 334"/>
                <a:gd name="T2" fmla="*/ 438 w 525"/>
                <a:gd name="T3" fmla="*/ 44 h 334"/>
                <a:gd name="T4" fmla="*/ 438 w 525"/>
                <a:gd name="T5" fmla="*/ 132 h 334"/>
                <a:gd name="T6" fmla="*/ 86 w 525"/>
                <a:gd name="T7" fmla="*/ 132 h 334"/>
                <a:gd name="T8" fmla="*/ 86 w 525"/>
                <a:gd name="T9" fmla="*/ 44 h 334"/>
                <a:gd name="T10" fmla="*/ 43 w 525"/>
                <a:gd name="T11" fmla="*/ 0 h 334"/>
                <a:gd name="T12" fmla="*/ 0 w 525"/>
                <a:gd name="T13" fmla="*/ 44 h 334"/>
                <a:gd name="T14" fmla="*/ 0 w 525"/>
                <a:gd name="T15" fmla="*/ 290 h 334"/>
                <a:gd name="T16" fmla="*/ 43 w 525"/>
                <a:gd name="T17" fmla="*/ 334 h 334"/>
                <a:gd name="T18" fmla="*/ 86 w 525"/>
                <a:gd name="T19" fmla="*/ 290 h 334"/>
                <a:gd name="T20" fmla="*/ 86 w 525"/>
                <a:gd name="T21" fmla="*/ 202 h 334"/>
                <a:gd name="T22" fmla="*/ 438 w 525"/>
                <a:gd name="T23" fmla="*/ 202 h 334"/>
                <a:gd name="T24" fmla="*/ 438 w 525"/>
                <a:gd name="T25" fmla="*/ 290 h 334"/>
                <a:gd name="T26" fmla="*/ 481 w 525"/>
                <a:gd name="T27" fmla="*/ 334 h 334"/>
                <a:gd name="T28" fmla="*/ 525 w 525"/>
                <a:gd name="T29" fmla="*/ 290 h 334"/>
                <a:gd name="T30" fmla="*/ 525 w 525"/>
                <a:gd name="T31" fmla="*/ 44 h 334"/>
                <a:gd name="T32" fmla="*/ 481 w 525"/>
                <a:gd name="T33" fmla="*/ 0 h 334"/>
                <a:gd name="T34" fmla="*/ 481 w 525"/>
                <a:gd name="T35" fmla="*/ 0 h 334"/>
                <a:gd name="T36" fmla="*/ 481 w 525"/>
                <a:gd name="T37"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5" h="334">
                  <a:moveTo>
                    <a:pt x="481" y="0"/>
                  </a:moveTo>
                  <a:cubicBezTo>
                    <a:pt x="457" y="0"/>
                    <a:pt x="438" y="20"/>
                    <a:pt x="438" y="44"/>
                  </a:cubicBezTo>
                  <a:cubicBezTo>
                    <a:pt x="438" y="132"/>
                    <a:pt x="438" y="132"/>
                    <a:pt x="438" y="132"/>
                  </a:cubicBezTo>
                  <a:cubicBezTo>
                    <a:pt x="86" y="132"/>
                    <a:pt x="86" y="132"/>
                    <a:pt x="86" y="132"/>
                  </a:cubicBezTo>
                  <a:cubicBezTo>
                    <a:pt x="86" y="44"/>
                    <a:pt x="86" y="44"/>
                    <a:pt x="86" y="44"/>
                  </a:cubicBezTo>
                  <a:cubicBezTo>
                    <a:pt x="86" y="20"/>
                    <a:pt x="67" y="0"/>
                    <a:pt x="43" y="0"/>
                  </a:cubicBezTo>
                  <a:cubicBezTo>
                    <a:pt x="19" y="0"/>
                    <a:pt x="0" y="20"/>
                    <a:pt x="0" y="44"/>
                  </a:cubicBezTo>
                  <a:cubicBezTo>
                    <a:pt x="0" y="290"/>
                    <a:pt x="0" y="290"/>
                    <a:pt x="0" y="290"/>
                  </a:cubicBezTo>
                  <a:cubicBezTo>
                    <a:pt x="0" y="314"/>
                    <a:pt x="19" y="334"/>
                    <a:pt x="43" y="334"/>
                  </a:cubicBezTo>
                  <a:cubicBezTo>
                    <a:pt x="67" y="334"/>
                    <a:pt x="86" y="314"/>
                    <a:pt x="86" y="290"/>
                  </a:cubicBezTo>
                  <a:cubicBezTo>
                    <a:pt x="86" y="202"/>
                    <a:pt x="86" y="202"/>
                    <a:pt x="86" y="202"/>
                  </a:cubicBezTo>
                  <a:cubicBezTo>
                    <a:pt x="438" y="202"/>
                    <a:pt x="438" y="202"/>
                    <a:pt x="438" y="202"/>
                  </a:cubicBezTo>
                  <a:cubicBezTo>
                    <a:pt x="438" y="290"/>
                    <a:pt x="438" y="290"/>
                    <a:pt x="438" y="290"/>
                  </a:cubicBezTo>
                  <a:cubicBezTo>
                    <a:pt x="438" y="314"/>
                    <a:pt x="457" y="334"/>
                    <a:pt x="481" y="334"/>
                  </a:cubicBezTo>
                  <a:cubicBezTo>
                    <a:pt x="505" y="334"/>
                    <a:pt x="525" y="314"/>
                    <a:pt x="525" y="290"/>
                  </a:cubicBezTo>
                  <a:cubicBezTo>
                    <a:pt x="525" y="44"/>
                    <a:pt x="525" y="44"/>
                    <a:pt x="525" y="44"/>
                  </a:cubicBezTo>
                  <a:cubicBezTo>
                    <a:pt x="525" y="20"/>
                    <a:pt x="505" y="0"/>
                    <a:pt x="481" y="0"/>
                  </a:cubicBezTo>
                  <a:close/>
                  <a:moveTo>
                    <a:pt x="481" y="0"/>
                  </a:moveTo>
                  <a:cubicBezTo>
                    <a:pt x="481" y="0"/>
                    <a:pt x="481" y="0"/>
                    <a:pt x="48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74" name="Freeform 7"/>
            <p:cNvSpPr>
              <a:spLocks noEditPoints="1"/>
            </p:cNvSpPr>
            <p:nvPr/>
          </p:nvSpPr>
          <p:spPr bwMode="auto">
            <a:xfrm>
              <a:off x="1403349" y="617539"/>
              <a:ext cx="284164" cy="777875"/>
            </a:xfrm>
            <a:custGeom>
              <a:avLst/>
              <a:gdLst>
                <a:gd name="T0" fmla="*/ 43 w 87"/>
                <a:gd name="T1" fmla="*/ 0 h 238"/>
                <a:gd name="T2" fmla="*/ 0 w 87"/>
                <a:gd name="T3" fmla="*/ 44 h 238"/>
                <a:gd name="T4" fmla="*/ 0 w 87"/>
                <a:gd name="T5" fmla="*/ 194 h 238"/>
                <a:gd name="T6" fmla="*/ 43 w 87"/>
                <a:gd name="T7" fmla="*/ 238 h 238"/>
                <a:gd name="T8" fmla="*/ 87 w 87"/>
                <a:gd name="T9" fmla="*/ 194 h 238"/>
                <a:gd name="T10" fmla="*/ 87 w 87"/>
                <a:gd name="T11" fmla="*/ 44 h 238"/>
                <a:gd name="T12" fmla="*/ 43 w 87"/>
                <a:gd name="T13" fmla="*/ 0 h 238"/>
                <a:gd name="T14" fmla="*/ 43 w 87"/>
                <a:gd name="T15" fmla="*/ 0 h 238"/>
                <a:gd name="T16" fmla="*/ 43 w 87"/>
                <a:gd name="T17"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238">
                  <a:moveTo>
                    <a:pt x="43" y="0"/>
                  </a:moveTo>
                  <a:cubicBezTo>
                    <a:pt x="19" y="0"/>
                    <a:pt x="0" y="20"/>
                    <a:pt x="0" y="44"/>
                  </a:cubicBezTo>
                  <a:cubicBezTo>
                    <a:pt x="0" y="194"/>
                    <a:pt x="0" y="194"/>
                    <a:pt x="0" y="194"/>
                  </a:cubicBezTo>
                  <a:cubicBezTo>
                    <a:pt x="0" y="218"/>
                    <a:pt x="19" y="238"/>
                    <a:pt x="43" y="238"/>
                  </a:cubicBezTo>
                  <a:cubicBezTo>
                    <a:pt x="67" y="238"/>
                    <a:pt x="87" y="218"/>
                    <a:pt x="87" y="194"/>
                  </a:cubicBezTo>
                  <a:cubicBezTo>
                    <a:pt x="87" y="44"/>
                    <a:pt x="87" y="44"/>
                    <a:pt x="87" y="44"/>
                  </a:cubicBezTo>
                  <a:cubicBezTo>
                    <a:pt x="87" y="20"/>
                    <a:pt x="67" y="0"/>
                    <a:pt x="43" y="0"/>
                  </a:cubicBezTo>
                  <a:close/>
                  <a:moveTo>
                    <a:pt x="43" y="0"/>
                  </a:moveTo>
                  <a:cubicBezTo>
                    <a:pt x="43" y="0"/>
                    <a:pt x="43" y="0"/>
                    <a:pt x="4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75" name="Freeform 26"/>
          <p:cNvSpPr>
            <a:spLocks/>
          </p:cNvSpPr>
          <p:nvPr/>
        </p:nvSpPr>
        <p:spPr bwMode="auto">
          <a:xfrm>
            <a:off x="2066100" y="1594231"/>
            <a:ext cx="526966" cy="529786"/>
          </a:xfrm>
          <a:custGeom>
            <a:avLst/>
            <a:gdLst/>
            <a:ahLst/>
            <a:cxnLst>
              <a:cxn ang="0">
                <a:pos x="187" y="94"/>
              </a:cxn>
              <a:cxn ang="0">
                <a:pos x="140" y="58"/>
              </a:cxn>
              <a:cxn ang="0">
                <a:pos x="140" y="83"/>
              </a:cxn>
              <a:cxn ang="0">
                <a:pos x="105" y="83"/>
              </a:cxn>
              <a:cxn ang="0">
                <a:pos x="105" y="47"/>
              </a:cxn>
              <a:cxn ang="0">
                <a:pos x="129" y="47"/>
              </a:cxn>
              <a:cxn ang="0">
                <a:pos x="94" y="0"/>
              </a:cxn>
              <a:cxn ang="0">
                <a:pos x="60" y="47"/>
              </a:cxn>
              <a:cxn ang="0">
                <a:pos x="82" y="47"/>
              </a:cxn>
              <a:cxn ang="0">
                <a:pos x="82" y="83"/>
              </a:cxn>
              <a:cxn ang="0">
                <a:pos x="47" y="83"/>
              </a:cxn>
              <a:cxn ang="0">
                <a:pos x="47" y="58"/>
              </a:cxn>
              <a:cxn ang="0">
                <a:pos x="0" y="94"/>
              </a:cxn>
              <a:cxn ang="0">
                <a:pos x="47" y="129"/>
              </a:cxn>
              <a:cxn ang="0">
                <a:pos x="47" y="105"/>
              </a:cxn>
              <a:cxn ang="0">
                <a:pos x="82" y="105"/>
              </a:cxn>
              <a:cxn ang="0">
                <a:pos x="82" y="141"/>
              </a:cxn>
              <a:cxn ang="0">
                <a:pos x="60" y="141"/>
              </a:cxn>
              <a:cxn ang="0">
                <a:pos x="94" y="188"/>
              </a:cxn>
              <a:cxn ang="0">
                <a:pos x="129" y="141"/>
              </a:cxn>
              <a:cxn ang="0">
                <a:pos x="105" y="141"/>
              </a:cxn>
              <a:cxn ang="0">
                <a:pos x="105" y="105"/>
              </a:cxn>
              <a:cxn ang="0">
                <a:pos x="140" y="105"/>
              </a:cxn>
              <a:cxn ang="0">
                <a:pos x="140" y="129"/>
              </a:cxn>
              <a:cxn ang="0">
                <a:pos x="187" y="94"/>
              </a:cxn>
            </a:cxnLst>
            <a:rect l="0" t="0" r="r" b="b"/>
            <a:pathLst>
              <a:path w="187" h="188">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6" name="Freeform 110"/>
          <p:cNvSpPr>
            <a:spLocks noEditPoints="1"/>
          </p:cNvSpPr>
          <p:nvPr/>
        </p:nvSpPr>
        <p:spPr bwMode="auto">
          <a:xfrm>
            <a:off x="6599502" y="1813984"/>
            <a:ext cx="563298" cy="271608"/>
          </a:xfrm>
          <a:custGeom>
            <a:avLst/>
            <a:gdLst/>
            <a:ahLst/>
            <a:cxnLst>
              <a:cxn ang="0">
                <a:pos x="216" y="33"/>
              </a:cxn>
              <a:cxn ang="0">
                <a:pos x="216" y="2"/>
              </a:cxn>
              <a:cxn ang="0">
                <a:pos x="216" y="0"/>
              </a:cxn>
              <a:cxn ang="0">
                <a:pos x="213" y="0"/>
              </a:cxn>
              <a:cxn ang="0">
                <a:pos x="1" y="0"/>
              </a:cxn>
              <a:cxn ang="0">
                <a:pos x="0" y="0"/>
              </a:cxn>
              <a:cxn ang="0">
                <a:pos x="0" y="2"/>
              </a:cxn>
              <a:cxn ang="0">
                <a:pos x="0" y="133"/>
              </a:cxn>
              <a:cxn ang="0">
                <a:pos x="0" y="134"/>
              </a:cxn>
              <a:cxn ang="0">
                <a:pos x="1" y="134"/>
              </a:cxn>
              <a:cxn ang="0">
                <a:pos x="213" y="134"/>
              </a:cxn>
              <a:cxn ang="0">
                <a:pos x="216" y="134"/>
              </a:cxn>
              <a:cxn ang="0">
                <a:pos x="216" y="133"/>
              </a:cxn>
              <a:cxn ang="0">
                <a:pos x="216" y="101"/>
              </a:cxn>
              <a:cxn ang="0">
                <a:pos x="237" y="101"/>
              </a:cxn>
              <a:cxn ang="0">
                <a:pos x="238" y="101"/>
              </a:cxn>
              <a:cxn ang="0">
                <a:pos x="238" y="100"/>
              </a:cxn>
              <a:cxn ang="0">
                <a:pos x="238" y="34"/>
              </a:cxn>
              <a:cxn ang="0">
                <a:pos x="238" y="33"/>
              </a:cxn>
              <a:cxn ang="0">
                <a:pos x="237" y="33"/>
              </a:cxn>
              <a:cxn ang="0">
                <a:pos x="216" y="33"/>
              </a:cxn>
              <a:cxn ang="0">
                <a:pos x="20" y="20"/>
              </a:cxn>
              <a:cxn ang="0">
                <a:pos x="69" y="20"/>
              </a:cxn>
              <a:cxn ang="0">
                <a:pos x="69" y="114"/>
              </a:cxn>
              <a:cxn ang="0">
                <a:pos x="20" y="114"/>
              </a:cxn>
              <a:cxn ang="0">
                <a:pos x="20" y="20"/>
              </a:cxn>
            </a:cxnLst>
            <a:rect l="0" t="0" r="r" b="b"/>
            <a:pathLst>
              <a:path w="238" h="134">
                <a:moveTo>
                  <a:pt x="216" y="33"/>
                </a:moveTo>
                <a:lnTo>
                  <a:pt x="216" y="2"/>
                </a:lnTo>
                <a:lnTo>
                  <a:pt x="216" y="0"/>
                </a:lnTo>
                <a:lnTo>
                  <a:pt x="213" y="0"/>
                </a:lnTo>
                <a:lnTo>
                  <a:pt x="1" y="0"/>
                </a:lnTo>
                <a:lnTo>
                  <a:pt x="0" y="0"/>
                </a:lnTo>
                <a:lnTo>
                  <a:pt x="0" y="2"/>
                </a:lnTo>
                <a:lnTo>
                  <a:pt x="0" y="133"/>
                </a:lnTo>
                <a:lnTo>
                  <a:pt x="0" y="134"/>
                </a:lnTo>
                <a:lnTo>
                  <a:pt x="1" y="134"/>
                </a:lnTo>
                <a:lnTo>
                  <a:pt x="213" y="134"/>
                </a:lnTo>
                <a:lnTo>
                  <a:pt x="216" y="134"/>
                </a:lnTo>
                <a:lnTo>
                  <a:pt x="216" y="133"/>
                </a:lnTo>
                <a:lnTo>
                  <a:pt x="216" y="101"/>
                </a:lnTo>
                <a:lnTo>
                  <a:pt x="237" y="101"/>
                </a:lnTo>
                <a:lnTo>
                  <a:pt x="238" y="101"/>
                </a:lnTo>
                <a:lnTo>
                  <a:pt x="238" y="100"/>
                </a:lnTo>
                <a:lnTo>
                  <a:pt x="238" y="34"/>
                </a:lnTo>
                <a:lnTo>
                  <a:pt x="238" y="33"/>
                </a:lnTo>
                <a:lnTo>
                  <a:pt x="237" y="33"/>
                </a:lnTo>
                <a:lnTo>
                  <a:pt x="216" y="33"/>
                </a:lnTo>
                <a:close/>
                <a:moveTo>
                  <a:pt x="20" y="20"/>
                </a:moveTo>
                <a:lnTo>
                  <a:pt x="69" y="20"/>
                </a:lnTo>
                <a:lnTo>
                  <a:pt x="69" y="114"/>
                </a:lnTo>
                <a:lnTo>
                  <a:pt x="20" y="114"/>
                </a:lnTo>
                <a:lnTo>
                  <a:pt x="20" y="20"/>
                </a:ln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7" name="Freeform 157"/>
          <p:cNvSpPr>
            <a:spLocks noEditPoints="1"/>
          </p:cNvSpPr>
          <p:nvPr/>
        </p:nvSpPr>
        <p:spPr bwMode="auto">
          <a:xfrm>
            <a:off x="6639168" y="3404134"/>
            <a:ext cx="483966" cy="483966"/>
          </a:xfrm>
          <a:custGeom>
            <a:avLst/>
            <a:gdLst/>
            <a:ahLst/>
            <a:cxnLst>
              <a:cxn ang="0">
                <a:pos x="59" y="10"/>
              </a:cxn>
              <a:cxn ang="0">
                <a:pos x="50" y="20"/>
              </a:cxn>
              <a:cxn ang="0">
                <a:pos x="52" y="22"/>
              </a:cxn>
              <a:cxn ang="0">
                <a:pos x="52" y="26"/>
              </a:cxn>
              <a:cxn ang="0">
                <a:pos x="50" y="28"/>
              </a:cxn>
              <a:cxn ang="0">
                <a:pos x="53" y="41"/>
              </a:cxn>
              <a:cxn ang="0">
                <a:pos x="26" y="68"/>
              </a:cxn>
              <a:cxn ang="0">
                <a:pos x="0" y="41"/>
              </a:cxn>
              <a:cxn ang="0">
                <a:pos x="26" y="14"/>
              </a:cxn>
              <a:cxn ang="0">
                <a:pos x="40" y="18"/>
              </a:cxn>
              <a:cxn ang="0">
                <a:pos x="42" y="15"/>
              </a:cxn>
              <a:cxn ang="0">
                <a:pos x="45" y="15"/>
              </a:cxn>
              <a:cxn ang="0">
                <a:pos x="48" y="18"/>
              </a:cxn>
              <a:cxn ang="0">
                <a:pos x="57" y="9"/>
              </a:cxn>
              <a:cxn ang="0">
                <a:pos x="59" y="10"/>
              </a:cxn>
              <a:cxn ang="0">
                <a:pos x="18" y="21"/>
              </a:cxn>
              <a:cxn ang="0">
                <a:pos x="6" y="33"/>
              </a:cxn>
              <a:cxn ang="0">
                <a:pos x="8" y="36"/>
              </a:cxn>
              <a:cxn ang="0">
                <a:pos x="8" y="36"/>
              </a:cxn>
              <a:cxn ang="0">
                <a:pos x="11" y="35"/>
              </a:cxn>
              <a:cxn ang="0">
                <a:pos x="20" y="25"/>
              </a:cxn>
              <a:cxn ang="0">
                <a:pos x="21" y="22"/>
              </a:cxn>
              <a:cxn ang="0">
                <a:pos x="18" y="21"/>
              </a:cxn>
              <a:cxn ang="0">
                <a:pos x="57" y="7"/>
              </a:cxn>
              <a:cxn ang="0">
                <a:pos x="56" y="6"/>
              </a:cxn>
              <a:cxn ang="0">
                <a:pos x="52" y="3"/>
              </a:cxn>
              <a:cxn ang="0">
                <a:pos x="52" y="1"/>
              </a:cxn>
              <a:cxn ang="0">
                <a:pos x="54" y="1"/>
              </a:cxn>
              <a:cxn ang="0">
                <a:pos x="58" y="5"/>
              </a:cxn>
              <a:cxn ang="0">
                <a:pos x="58" y="6"/>
              </a:cxn>
              <a:cxn ang="0">
                <a:pos x="57" y="7"/>
              </a:cxn>
              <a:cxn ang="0">
                <a:pos x="61" y="5"/>
              </a:cxn>
              <a:cxn ang="0">
                <a:pos x="59" y="6"/>
              </a:cxn>
              <a:cxn ang="0">
                <a:pos x="58" y="5"/>
              </a:cxn>
              <a:cxn ang="0">
                <a:pos x="58" y="1"/>
              </a:cxn>
              <a:cxn ang="0">
                <a:pos x="59" y="0"/>
              </a:cxn>
              <a:cxn ang="0">
                <a:pos x="61" y="1"/>
              </a:cxn>
              <a:cxn ang="0">
                <a:pos x="61" y="5"/>
              </a:cxn>
              <a:cxn ang="0">
                <a:pos x="63" y="6"/>
              </a:cxn>
              <a:cxn ang="0">
                <a:pos x="62" y="7"/>
              </a:cxn>
              <a:cxn ang="0">
                <a:pos x="61" y="6"/>
              </a:cxn>
              <a:cxn ang="0">
                <a:pos x="61" y="5"/>
              </a:cxn>
              <a:cxn ang="0">
                <a:pos x="64" y="1"/>
              </a:cxn>
              <a:cxn ang="0">
                <a:pos x="66" y="1"/>
              </a:cxn>
              <a:cxn ang="0">
                <a:pos x="66" y="3"/>
              </a:cxn>
              <a:cxn ang="0">
                <a:pos x="63" y="6"/>
              </a:cxn>
              <a:cxn ang="0">
                <a:pos x="65" y="15"/>
              </a:cxn>
              <a:cxn ang="0">
                <a:pos x="64" y="15"/>
              </a:cxn>
              <a:cxn ang="0">
                <a:pos x="61" y="12"/>
              </a:cxn>
              <a:cxn ang="0">
                <a:pos x="61" y="10"/>
              </a:cxn>
              <a:cxn ang="0">
                <a:pos x="63" y="10"/>
              </a:cxn>
              <a:cxn ang="0">
                <a:pos x="66" y="13"/>
              </a:cxn>
              <a:cxn ang="0">
                <a:pos x="66" y="15"/>
              </a:cxn>
              <a:cxn ang="0">
                <a:pos x="65" y="15"/>
              </a:cxn>
              <a:cxn ang="0">
                <a:pos x="67" y="9"/>
              </a:cxn>
              <a:cxn ang="0">
                <a:pos x="63" y="9"/>
              </a:cxn>
              <a:cxn ang="0">
                <a:pos x="62" y="8"/>
              </a:cxn>
              <a:cxn ang="0">
                <a:pos x="63" y="7"/>
              </a:cxn>
              <a:cxn ang="0">
                <a:pos x="67" y="7"/>
              </a:cxn>
              <a:cxn ang="0">
                <a:pos x="68" y="8"/>
              </a:cxn>
              <a:cxn ang="0">
                <a:pos x="67" y="9"/>
              </a:cxn>
            </a:cxnLst>
            <a:rect l="0" t="0" r="r" b="b"/>
            <a:pathLst>
              <a:path w="68" h="68">
                <a:moveTo>
                  <a:pt x="59" y="10"/>
                </a:moveTo>
                <a:cubicBezTo>
                  <a:pt x="50" y="20"/>
                  <a:pt x="50" y="20"/>
                  <a:pt x="50" y="20"/>
                </a:cubicBezTo>
                <a:cubicBezTo>
                  <a:pt x="52" y="22"/>
                  <a:pt x="52" y="22"/>
                  <a:pt x="52" y="22"/>
                </a:cubicBezTo>
                <a:cubicBezTo>
                  <a:pt x="53" y="23"/>
                  <a:pt x="53" y="25"/>
                  <a:pt x="52" y="26"/>
                </a:cubicBezTo>
                <a:cubicBezTo>
                  <a:pt x="50" y="28"/>
                  <a:pt x="50" y="28"/>
                  <a:pt x="50" y="28"/>
                </a:cubicBezTo>
                <a:cubicBezTo>
                  <a:pt x="52" y="32"/>
                  <a:pt x="53" y="36"/>
                  <a:pt x="53" y="41"/>
                </a:cubicBezTo>
                <a:cubicBezTo>
                  <a:pt x="53" y="56"/>
                  <a:pt x="41" y="68"/>
                  <a:pt x="26" y="68"/>
                </a:cubicBezTo>
                <a:cubicBezTo>
                  <a:pt x="12" y="68"/>
                  <a:pt x="0" y="56"/>
                  <a:pt x="0" y="41"/>
                </a:cubicBezTo>
                <a:cubicBezTo>
                  <a:pt x="0" y="26"/>
                  <a:pt x="12" y="14"/>
                  <a:pt x="26" y="14"/>
                </a:cubicBezTo>
                <a:cubicBezTo>
                  <a:pt x="31" y="14"/>
                  <a:pt x="36" y="16"/>
                  <a:pt x="40" y="18"/>
                </a:cubicBezTo>
                <a:cubicBezTo>
                  <a:pt x="42" y="15"/>
                  <a:pt x="42" y="15"/>
                  <a:pt x="42" y="15"/>
                </a:cubicBezTo>
                <a:cubicBezTo>
                  <a:pt x="43" y="14"/>
                  <a:pt x="44" y="14"/>
                  <a:pt x="45" y="15"/>
                </a:cubicBezTo>
                <a:cubicBezTo>
                  <a:pt x="48" y="18"/>
                  <a:pt x="48" y="18"/>
                  <a:pt x="48" y="18"/>
                </a:cubicBezTo>
                <a:cubicBezTo>
                  <a:pt x="57" y="9"/>
                  <a:pt x="57" y="9"/>
                  <a:pt x="57" y="9"/>
                </a:cubicBezTo>
                <a:lnTo>
                  <a:pt x="59" y="10"/>
                </a:lnTo>
                <a:close/>
                <a:moveTo>
                  <a:pt x="18" y="21"/>
                </a:moveTo>
                <a:cubicBezTo>
                  <a:pt x="13" y="23"/>
                  <a:pt x="8" y="27"/>
                  <a:pt x="6" y="33"/>
                </a:cubicBezTo>
                <a:cubicBezTo>
                  <a:pt x="6" y="34"/>
                  <a:pt x="6" y="35"/>
                  <a:pt x="8" y="36"/>
                </a:cubicBezTo>
                <a:cubicBezTo>
                  <a:pt x="8" y="36"/>
                  <a:pt x="8" y="36"/>
                  <a:pt x="8" y="36"/>
                </a:cubicBezTo>
                <a:cubicBezTo>
                  <a:pt x="9" y="36"/>
                  <a:pt x="10" y="36"/>
                  <a:pt x="11" y="35"/>
                </a:cubicBezTo>
                <a:cubicBezTo>
                  <a:pt x="12" y="30"/>
                  <a:pt x="16" y="27"/>
                  <a:pt x="20" y="25"/>
                </a:cubicBezTo>
                <a:cubicBezTo>
                  <a:pt x="21" y="25"/>
                  <a:pt x="22" y="23"/>
                  <a:pt x="21" y="22"/>
                </a:cubicBezTo>
                <a:cubicBezTo>
                  <a:pt x="21" y="21"/>
                  <a:pt x="20" y="20"/>
                  <a:pt x="18" y="21"/>
                </a:cubicBezTo>
                <a:close/>
                <a:moveTo>
                  <a:pt x="57" y="7"/>
                </a:moveTo>
                <a:cubicBezTo>
                  <a:pt x="56" y="7"/>
                  <a:pt x="56" y="7"/>
                  <a:pt x="56" y="6"/>
                </a:cubicBezTo>
                <a:cubicBezTo>
                  <a:pt x="52" y="3"/>
                  <a:pt x="52" y="3"/>
                  <a:pt x="52" y="3"/>
                </a:cubicBezTo>
                <a:cubicBezTo>
                  <a:pt x="52" y="2"/>
                  <a:pt x="52" y="2"/>
                  <a:pt x="52" y="1"/>
                </a:cubicBezTo>
                <a:cubicBezTo>
                  <a:pt x="53" y="1"/>
                  <a:pt x="54" y="1"/>
                  <a:pt x="54" y="1"/>
                </a:cubicBezTo>
                <a:cubicBezTo>
                  <a:pt x="58" y="5"/>
                  <a:pt x="58" y="5"/>
                  <a:pt x="58" y="5"/>
                </a:cubicBezTo>
                <a:cubicBezTo>
                  <a:pt x="58" y="5"/>
                  <a:pt x="58" y="6"/>
                  <a:pt x="58" y="6"/>
                </a:cubicBezTo>
                <a:cubicBezTo>
                  <a:pt x="57" y="7"/>
                  <a:pt x="57" y="7"/>
                  <a:pt x="57" y="7"/>
                </a:cubicBezTo>
                <a:close/>
                <a:moveTo>
                  <a:pt x="61" y="5"/>
                </a:moveTo>
                <a:cubicBezTo>
                  <a:pt x="61" y="5"/>
                  <a:pt x="60" y="6"/>
                  <a:pt x="59" y="6"/>
                </a:cubicBezTo>
                <a:cubicBezTo>
                  <a:pt x="59" y="6"/>
                  <a:pt x="58" y="5"/>
                  <a:pt x="58" y="5"/>
                </a:cubicBezTo>
                <a:cubicBezTo>
                  <a:pt x="58" y="1"/>
                  <a:pt x="58" y="1"/>
                  <a:pt x="58" y="1"/>
                </a:cubicBezTo>
                <a:cubicBezTo>
                  <a:pt x="58" y="0"/>
                  <a:pt x="59" y="0"/>
                  <a:pt x="59" y="0"/>
                </a:cubicBezTo>
                <a:cubicBezTo>
                  <a:pt x="60" y="0"/>
                  <a:pt x="61" y="0"/>
                  <a:pt x="61" y="1"/>
                </a:cubicBezTo>
                <a:lnTo>
                  <a:pt x="61" y="5"/>
                </a:lnTo>
                <a:close/>
                <a:moveTo>
                  <a:pt x="63" y="6"/>
                </a:moveTo>
                <a:cubicBezTo>
                  <a:pt x="63" y="7"/>
                  <a:pt x="62" y="7"/>
                  <a:pt x="62" y="7"/>
                </a:cubicBezTo>
                <a:cubicBezTo>
                  <a:pt x="62" y="7"/>
                  <a:pt x="61" y="7"/>
                  <a:pt x="61" y="6"/>
                </a:cubicBezTo>
                <a:cubicBezTo>
                  <a:pt x="61" y="6"/>
                  <a:pt x="61" y="5"/>
                  <a:pt x="61" y="5"/>
                </a:cubicBezTo>
                <a:cubicBezTo>
                  <a:pt x="64" y="1"/>
                  <a:pt x="64" y="1"/>
                  <a:pt x="64" y="1"/>
                </a:cubicBezTo>
                <a:cubicBezTo>
                  <a:pt x="65" y="1"/>
                  <a:pt x="66" y="1"/>
                  <a:pt x="66" y="1"/>
                </a:cubicBezTo>
                <a:cubicBezTo>
                  <a:pt x="67" y="2"/>
                  <a:pt x="67" y="2"/>
                  <a:pt x="66" y="3"/>
                </a:cubicBezTo>
                <a:lnTo>
                  <a:pt x="63" y="6"/>
                </a:lnTo>
                <a:close/>
                <a:moveTo>
                  <a:pt x="65" y="15"/>
                </a:moveTo>
                <a:cubicBezTo>
                  <a:pt x="65" y="15"/>
                  <a:pt x="65" y="15"/>
                  <a:pt x="64" y="15"/>
                </a:cubicBezTo>
                <a:cubicBezTo>
                  <a:pt x="61" y="12"/>
                  <a:pt x="61" y="12"/>
                  <a:pt x="61" y="12"/>
                </a:cubicBezTo>
                <a:cubicBezTo>
                  <a:pt x="61" y="11"/>
                  <a:pt x="61" y="10"/>
                  <a:pt x="61" y="10"/>
                </a:cubicBezTo>
                <a:cubicBezTo>
                  <a:pt x="62" y="9"/>
                  <a:pt x="62" y="9"/>
                  <a:pt x="63" y="10"/>
                </a:cubicBezTo>
                <a:cubicBezTo>
                  <a:pt x="66" y="13"/>
                  <a:pt x="66" y="13"/>
                  <a:pt x="66" y="13"/>
                </a:cubicBezTo>
                <a:cubicBezTo>
                  <a:pt x="67" y="14"/>
                  <a:pt x="67" y="15"/>
                  <a:pt x="66" y="15"/>
                </a:cubicBezTo>
                <a:cubicBezTo>
                  <a:pt x="66" y="15"/>
                  <a:pt x="66" y="15"/>
                  <a:pt x="65" y="15"/>
                </a:cubicBezTo>
                <a:close/>
                <a:moveTo>
                  <a:pt x="67" y="9"/>
                </a:moveTo>
                <a:cubicBezTo>
                  <a:pt x="63" y="9"/>
                  <a:pt x="63" y="9"/>
                  <a:pt x="63" y="9"/>
                </a:cubicBezTo>
                <a:cubicBezTo>
                  <a:pt x="62" y="9"/>
                  <a:pt x="62" y="9"/>
                  <a:pt x="62" y="8"/>
                </a:cubicBezTo>
                <a:cubicBezTo>
                  <a:pt x="62" y="8"/>
                  <a:pt x="62" y="7"/>
                  <a:pt x="63" y="7"/>
                </a:cubicBezTo>
                <a:cubicBezTo>
                  <a:pt x="67" y="7"/>
                  <a:pt x="67" y="7"/>
                  <a:pt x="67" y="7"/>
                </a:cubicBezTo>
                <a:cubicBezTo>
                  <a:pt x="67" y="7"/>
                  <a:pt x="68" y="8"/>
                  <a:pt x="68" y="8"/>
                </a:cubicBezTo>
                <a:cubicBezTo>
                  <a:pt x="68" y="9"/>
                  <a:pt x="67" y="9"/>
                  <a:pt x="67" y="9"/>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Tree>
    <p:extLst>
      <p:ext uri="{BB962C8B-B14F-4D97-AF65-F5344CB8AC3E}">
        <p14:creationId xmlns:p14="http://schemas.microsoft.com/office/powerpoint/2010/main" val="646921946"/>
      </p:ext>
    </p:extLst>
  </p:cSld>
  <p:clrMapOvr>
    <a:masterClrMapping/>
  </p:clrMapOvr>
  <p:transition spd="slow">
    <p:push dir="u"/>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23"/>
          <p:cNvSpPr/>
          <p:nvPr/>
        </p:nvSpPr>
        <p:spPr bwMode="auto">
          <a:xfrm>
            <a:off x="442676" y="540529"/>
            <a:ext cx="3133907" cy="4062443"/>
          </a:xfrm>
          <a:custGeom>
            <a:avLst/>
            <a:gdLst>
              <a:gd name="connsiteX0" fmla="*/ 2596693 w 3133907"/>
              <a:gd name="connsiteY0" fmla="*/ 0 h 4062443"/>
              <a:gd name="connsiteX1" fmla="*/ 2796512 w 3133907"/>
              <a:gd name="connsiteY1" fmla="*/ 28142 h 4062443"/>
              <a:gd name="connsiteX2" fmla="*/ 2968927 w 3133907"/>
              <a:gd name="connsiteY2" fmla="*/ 111512 h 4062443"/>
              <a:gd name="connsiteX3" fmla="*/ 3089395 w 3133907"/>
              <a:gd name="connsiteY3" fmla="*/ 248856 h 4062443"/>
              <a:gd name="connsiteX4" fmla="*/ 3133907 w 3133907"/>
              <a:gd name="connsiteY4" fmla="*/ 434788 h 4062443"/>
              <a:gd name="connsiteX5" fmla="*/ 3118797 w 3133907"/>
              <a:gd name="connsiteY5" fmla="*/ 540283 h 4062443"/>
              <a:gd name="connsiteX6" fmla="*/ 3077353 w 3133907"/>
              <a:gd name="connsiteY6" fmla="*/ 616896 h 4062443"/>
              <a:gd name="connsiteX7" fmla="*/ 3016685 w 3133907"/>
              <a:gd name="connsiteY7" fmla="*/ 662632 h 4062443"/>
              <a:gd name="connsiteX8" fmla="*/ 2947664 w 3133907"/>
              <a:gd name="connsiteY8" fmla="*/ 677080 h 4062443"/>
              <a:gd name="connsiteX9" fmla="*/ 2813292 w 3133907"/>
              <a:gd name="connsiteY9" fmla="*/ 660748 h 4062443"/>
              <a:gd name="connsiteX10" fmla="*/ 2703158 w 3133907"/>
              <a:gd name="connsiteY10" fmla="*/ 626937 h 4062443"/>
              <a:gd name="connsiteX11" fmla="*/ 2605937 w 3133907"/>
              <a:gd name="connsiteY11" fmla="*/ 594522 h 4062443"/>
              <a:gd name="connsiteX12" fmla="*/ 2506503 w 3133907"/>
              <a:gd name="connsiteY12" fmla="*/ 579588 h 4062443"/>
              <a:gd name="connsiteX13" fmla="*/ 2158060 w 3133907"/>
              <a:gd name="connsiteY13" fmla="*/ 648552 h 4062443"/>
              <a:gd name="connsiteX14" fmla="*/ 1804002 w 3133907"/>
              <a:gd name="connsiteY14" fmla="*/ 827474 h 4062443"/>
              <a:gd name="connsiteX15" fmla="*/ 1477093 w 3133907"/>
              <a:gd name="connsiteY15" fmla="*/ 1069106 h 4062443"/>
              <a:gd name="connsiteX16" fmla="*/ 1198642 w 3133907"/>
              <a:gd name="connsiteY16" fmla="*/ 1332565 h 4062443"/>
              <a:gd name="connsiteX17" fmla="*/ 1113015 w 3133907"/>
              <a:gd name="connsiteY17" fmla="*/ 1453149 h 4062443"/>
              <a:gd name="connsiteX18" fmla="*/ 1086585 w 3133907"/>
              <a:gd name="connsiteY18" fmla="*/ 1563283 h 4062443"/>
              <a:gd name="connsiteX19" fmla="*/ 1146226 w 3133907"/>
              <a:gd name="connsiteY19" fmla="*/ 1666949 h 4062443"/>
              <a:gd name="connsiteX20" fmla="*/ 1302504 w 3133907"/>
              <a:gd name="connsiteY20" fmla="*/ 1706102 h 4062443"/>
              <a:gd name="connsiteX21" fmla="*/ 1460819 w 3133907"/>
              <a:gd name="connsiteY21" fmla="*/ 1704102 h 4062443"/>
              <a:gd name="connsiteX22" fmla="*/ 1616670 w 3133907"/>
              <a:gd name="connsiteY22" fmla="*/ 1698392 h 4062443"/>
              <a:gd name="connsiteX23" fmla="*/ 1794932 w 3133907"/>
              <a:gd name="connsiteY23" fmla="*/ 1690643 h 4062443"/>
              <a:gd name="connsiteX24" fmla="*/ 1933752 w 3133907"/>
              <a:gd name="connsiteY24" fmla="*/ 1686604 h 4062443"/>
              <a:gd name="connsiteX25" fmla="*/ 2239704 w 3133907"/>
              <a:gd name="connsiteY25" fmla="*/ 1731951 h 4062443"/>
              <a:gd name="connsiteX26" fmla="*/ 2502699 w 3133907"/>
              <a:gd name="connsiteY26" fmla="*/ 1866361 h 4062443"/>
              <a:gd name="connsiteX27" fmla="*/ 2688260 w 3133907"/>
              <a:gd name="connsiteY27" fmla="*/ 2089446 h 4062443"/>
              <a:gd name="connsiteX28" fmla="*/ 2758583 w 3133907"/>
              <a:gd name="connsiteY28" fmla="*/ 2391959 h 4062443"/>
              <a:gd name="connsiteX29" fmla="*/ 2727394 w 3133907"/>
              <a:gd name="connsiteY29" fmla="*/ 2601625 h 4062443"/>
              <a:gd name="connsiteX30" fmla="*/ 2643516 w 3133907"/>
              <a:gd name="connsiteY30" fmla="*/ 2812279 h 4062443"/>
              <a:gd name="connsiteX31" fmla="*/ 2524216 w 3133907"/>
              <a:gd name="connsiteY31" fmla="*/ 3016352 h 4062443"/>
              <a:gd name="connsiteX32" fmla="*/ 2381551 w 3133907"/>
              <a:gd name="connsiteY32" fmla="*/ 3215121 h 4062443"/>
              <a:gd name="connsiteX33" fmla="*/ 2082978 w 3133907"/>
              <a:gd name="connsiteY33" fmla="*/ 3541562 h 4062443"/>
              <a:gd name="connsiteX34" fmla="*/ 1729621 w 3133907"/>
              <a:gd name="connsiteY34" fmla="*/ 3811433 h 4062443"/>
              <a:gd name="connsiteX35" fmla="*/ 1331790 w 3133907"/>
              <a:gd name="connsiteY35" fmla="*/ 3994179 h 4062443"/>
              <a:gd name="connsiteX36" fmla="*/ 897894 w 3133907"/>
              <a:gd name="connsiteY36" fmla="*/ 4062443 h 4062443"/>
              <a:gd name="connsiteX37" fmla="*/ 698269 w 3133907"/>
              <a:gd name="connsiteY37" fmla="*/ 4045371 h 4062443"/>
              <a:gd name="connsiteX38" fmla="*/ 498878 w 3133907"/>
              <a:gd name="connsiteY38" fmla="*/ 3993110 h 4062443"/>
              <a:gd name="connsiteX39" fmla="*/ 308925 w 3133907"/>
              <a:gd name="connsiteY39" fmla="*/ 3905466 h 4062443"/>
              <a:gd name="connsiteX40" fmla="*/ 152317 w 3133907"/>
              <a:gd name="connsiteY40" fmla="*/ 3784669 h 4062443"/>
              <a:gd name="connsiteX41" fmla="*/ 41988 w 3133907"/>
              <a:gd name="connsiteY41" fmla="*/ 3630976 h 4062443"/>
              <a:gd name="connsiteX42" fmla="*/ 0 w 3133907"/>
              <a:gd name="connsiteY42" fmla="*/ 3442421 h 4062443"/>
              <a:gd name="connsiteX43" fmla="*/ 20258 w 3133907"/>
              <a:gd name="connsiteY43" fmla="*/ 3329199 h 4062443"/>
              <a:gd name="connsiteX44" fmla="*/ 138469 w 3133907"/>
              <a:gd name="connsiteY44" fmla="*/ 3268412 h 4062443"/>
              <a:gd name="connsiteX45" fmla="*/ 323569 w 3133907"/>
              <a:gd name="connsiteY45" fmla="*/ 3342578 h 4062443"/>
              <a:gd name="connsiteX46" fmla="*/ 498975 w 3133907"/>
              <a:gd name="connsiteY46" fmla="*/ 3415757 h 4062443"/>
              <a:gd name="connsiteX47" fmla="*/ 681219 w 3133907"/>
              <a:gd name="connsiteY47" fmla="*/ 3471590 h 4062443"/>
              <a:gd name="connsiteX48" fmla="*/ 888145 w 3133907"/>
              <a:gd name="connsiteY48" fmla="*/ 3495050 h 4062443"/>
              <a:gd name="connsiteX49" fmla="*/ 1148497 w 3133907"/>
              <a:gd name="connsiteY49" fmla="*/ 3464579 h 4062443"/>
              <a:gd name="connsiteX50" fmla="*/ 1403820 w 3133907"/>
              <a:gd name="connsiteY50" fmla="*/ 3374993 h 4062443"/>
              <a:gd name="connsiteX51" fmla="*/ 1644637 w 3133907"/>
              <a:gd name="connsiteY51" fmla="*/ 3228892 h 4062443"/>
              <a:gd name="connsiteX52" fmla="*/ 1853815 w 3133907"/>
              <a:gd name="connsiteY52" fmla="*/ 3033733 h 4062443"/>
              <a:gd name="connsiteX53" fmla="*/ 2036816 w 3133907"/>
              <a:gd name="connsiteY53" fmla="*/ 2808475 h 4062443"/>
              <a:gd name="connsiteX54" fmla="*/ 2151533 w 3133907"/>
              <a:gd name="connsiteY54" fmla="*/ 2633571 h 4062443"/>
              <a:gd name="connsiteX55" fmla="*/ 2212496 w 3133907"/>
              <a:gd name="connsiteY55" fmla="*/ 2505686 h 4062443"/>
              <a:gd name="connsiteX56" fmla="*/ 2230110 w 3133907"/>
              <a:gd name="connsiteY56" fmla="*/ 2421208 h 4062443"/>
              <a:gd name="connsiteX57" fmla="*/ 2198006 w 3133907"/>
              <a:gd name="connsiteY57" fmla="*/ 2345971 h 4062443"/>
              <a:gd name="connsiteX58" fmla="*/ 2106205 w 3133907"/>
              <a:gd name="connsiteY58" fmla="*/ 2285864 h 4062443"/>
              <a:gd name="connsiteX59" fmla="*/ 1960590 w 3133907"/>
              <a:gd name="connsiteY59" fmla="*/ 2247606 h 4062443"/>
              <a:gd name="connsiteX60" fmla="*/ 1787515 w 3133907"/>
              <a:gd name="connsiteY60" fmla="*/ 2234498 h 4062443"/>
              <a:gd name="connsiteX61" fmla="*/ 1658133 w 3133907"/>
              <a:gd name="connsiteY61" fmla="*/ 2238150 h 4062443"/>
              <a:gd name="connsiteX62" fmla="*/ 1504166 w 3133907"/>
              <a:gd name="connsiteY62" fmla="*/ 2245451 h 4062443"/>
              <a:gd name="connsiteX63" fmla="*/ 1352628 w 3133907"/>
              <a:gd name="connsiteY63" fmla="*/ 2251548 h 4062443"/>
              <a:gd name="connsiteX64" fmla="*/ 1224510 w 3133907"/>
              <a:gd name="connsiteY64" fmla="*/ 2253996 h 4062443"/>
              <a:gd name="connsiteX65" fmla="*/ 1045181 w 3133907"/>
              <a:gd name="connsiteY65" fmla="*/ 2234633 h 4062443"/>
              <a:gd name="connsiteX66" fmla="*/ 864239 w 3133907"/>
              <a:gd name="connsiteY66" fmla="*/ 2170642 h 4062443"/>
              <a:gd name="connsiteX67" fmla="*/ 698697 w 3133907"/>
              <a:gd name="connsiteY67" fmla="*/ 2049729 h 4062443"/>
              <a:gd name="connsiteX68" fmla="*/ 571784 w 3133907"/>
              <a:gd name="connsiteY68" fmla="*/ 1858864 h 4062443"/>
              <a:gd name="connsiteX69" fmla="*/ 542380 w 3133907"/>
              <a:gd name="connsiteY69" fmla="*/ 1770441 h 4062443"/>
              <a:gd name="connsiteX70" fmla="*/ 528902 w 3133907"/>
              <a:gd name="connsiteY70" fmla="*/ 1658327 h 4062443"/>
              <a:gd name="connsiteX71" fmla="*/ 537603 w 3133907"/>
              <a:gd name="connsiteY71" fmla="*/ 1538619 h 4062443"/>
              <a:gd name="connsiteX72" fmla="*/ 558149 w 3133907"/>
              <a:gd name="connsiteY72" fmla="*/ 1446177 h 4062443"/>
              <a:gd name="connsiteX73" fmla="*/ 677199 w 3133907"/>
              <a:gd name="connsiteY73" fmla="*/ 1174483 h 4062443"/>
              <a:gd name="connsiteX74" fmla="*/ 873250 w 3133907"/>
              <a:gd name="connsiteY74" fmla="*/ 922187 h 4062443"/>
              <a:gd name="connsiteX75" fmla="*/ 1122338 w 3133907"/>
              <a:gd name="connsiteY75" fmla="*/ 683063 h 4062443"/>
              <a:gd name="connsiteX76" fmla="*/ 1389449 w 3133907"/>
              <a:gd name="connsiteY76" fmla="*/ 472407 h 4062443"/>
              <a:gd name="connsiteX77" fmla="*/ 1664154 w 3133907"/>
              <a:gd name="connsiteY77" fmla="*/ 292554 h 4062443"/>
              <a:gd name="connsiteX78" fmla="*/ 1888889 w 3133907"/>
              <a:gd name="connsiteY78" fmla="*/ 195178 h 4062443"/>
              <a:gd name="connsiteX79" fmla="*/ 2256696 w 3133907"/>
              <a:gd name="connsiteY79" fmla="*/ 36667 h 4062443"/>
              <a:gd name="connsiteX80" fmla="*/ 2596693 w 3133907"/>
              <a:gd name="connsiteY80" fmla="*/ 0 h 4062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3133907" h="4062443">
                <a:moveTo>
                  <a:pt x="2596693" y="0"/>
                </a:moveTo>
                <a:cubicBezTo>
                  <a:pt x="2665597" y="0"/>
                  <a:pt x="2732205" y="9381"/>
                  <a:pt x="2796512" y="28142"/>
                </a:cubicBezTo>
                <a:cubicBezTo>
                  <a:pt x="2860820" y="46902"/>
                  <a:pt x="2918293" y="74693"/>
                  <a:pt x="2968927" y="111512"/>
                </a:cubicBezTo>
                <a:cubicBezTo>
                  <a:pt x="3019563" y="148334"/>
                  <a:pt x="3059720" y="194116"/>
                  <a:pt x="3089395" y="248856"/>
                </a:cubicBezTo>
                <a:cubicBezTo>
                  <a:pt x="3119070" y="303596"/>
                  <a:pt x="3133907" y="365573"/>
                  <a:pt x="3133907" y="434788"/>
                </a:cubicBezTo>
                <a:cubicBezTo>
                  <a:pt x="3133907" y="474899"/>
                  <a:pt x="3128870" y="510064"/>
                  <a:pt x="3118797" y="540283"/>
                </a:cubicBezTo>
                <a:cubicBezTo>
                  <a:pt x="3108723" y="570499"/>
                  <a:pt x="3094909" y="596039"/>
                  <a:pt x="3077353" y="616896"/>
                </a:cubicBezTo>
                <a:cubicBezTo>
                  <a:pt x="3059797" y="637753"/>
                  <a:pt x="3039574" y="652999"/>
                  <a:pt x="3016685" y="662632"/>
                </a:cubicBezTo>
                <a:cubicBezTo>
                  <a:pt x="2993794" y="672265"/>
                  <a:pt x="2970787" y="677080"/>
                  <a:pt x="2947664" y="677080"/>
                </a:cubicBezTo>
                <a:cubicBezTo>
                  <a:pt x="2898878" y="677080"/>
                  <a:pt x="2854087" y="671636"/>
                  <a:pt x="2813292" y="660748"/>
                </a:cubicBezTo>
                <a:cubicBezTo>
                  <a:pt x="2772494" y="649860"/>
                  <a:pt x="2735784" y="638590"/>
                  <a:pt x="2703158" y="626937"/>
                </a:cubicBezTo>
                <a:cubicBezTo>
                  <a:pt x="2670530" y="615285"/>
                  <a:pt x="2638125" y="604479"/>
                  <a:pt x="2605937" y="594522"/>
                </a:cubicBezTo>
                <a:cubicBezTo>
                  <a:pt x="2573752" y="584568"/>
                  <a:pt x="2540606" y="579588"/>
                  <a:pt x="2506503" y="579588"/>
                </a:cubicBezTo>
                <a:cubicBezTo>
                  <a:pt x="2393424" y="579588"/>
                  <a:pt x="2277275" y="602576"/>
                  <a:pt x="2158060" y="648552"/>
                </a:cubicBezTo>
                <a:cubicBezTo>
                  <a:pt x="2038843" y="694527"/>
                  <a:pt x="1920822" y="754167"/>
                  <a:pt x="1804002" y="827474"/>
                </a:cubicBezTo>
                <a:cubicBezTo>
                  <a:pt x="1687181" y="900781"/>
                  <a:pt x="1578211" y="981325"/>
                  <a:pt x="1477093" y="1069106"/>
                </a:cubicBezTo>
                <a:cubicBezTo>
                  <a:pt x="1375978" y="1156886"/>
                  <a:pt x="1283161" y="1244706"/>
                  <a:pt x="1198642" y="1332565"/>
                </a:cubicBezTo>
                <a:cubicBezTo>
                  <a:pt x="1159179" y="1373503"/>
                  <a:pt x="1130636" y="1413699"/>
                  <a:pt x="1113015" y="1453149"/>
                </a:cubicBezTo>
                <a:cubicBezTo>
                  <a:pt x="1095394" y="1492597"/>
                  <a:pt x="1086585" y="1529310"/>
                  <a:pt x="1086585" y="1563283"/>
                </a:cubicBezTo>
                <a:cubicBezTo>
                  <a:pt x="1086585" y="1606293"/>
                  <a:pt x="1106466" y="1640849"/>
                  <a:pt x="1146226" y="1666949"/>
                </a:cubicBezTo>
                <a:cubicBezTo>
                  <a:pt x="1185986" y="1693052"/>
                  <a:pt x="1238078" y="1706102"/>
                  <a:pt x="1302504" y="1706102"/>
                </a:cubicBezTo>
                <a:cubicBezTo>
                  <a:pt x="1362863" y="1706102"/>
                  <a:pt x="1415634" y="1705435"/>
                  <a:pt x="1460819" y="1704102"/>
                </a:cubicBezTo>
                <a:cubicBezTo>
                  <a:pt x="1506007" y="1702767"/>
                  <a:pt x="1557956" y="1700864"/>
                  <a:pt x="1616670" y="1698392"/>
                </a:cubicBezTo>
                <a:cubicBezTo>
                  <a:pt x="1675386" y="1695918"/>
                  <a:pt x="1734806" y="1693335"/>
                  <a:pt x="1794932" y="1690643"/>
                </a:cubicBezTo>
                <a:cubicBezTo>
                  <a:pt x="1855059" y="1687949"/>
                  <a:pt x="1901332" y="1686604"/>
                  <a:pt x="1933752" y="1686604"/>
                </a:cubicBezTo>
                <a:cubicBezTo>
                  <a:pt x="2039218" y="1686604"/>
                  <a:pt x="2141203" y="1701720"/>
                  <a:pt x="2239704" y="1731951"/>
                </a:cubicBezTo>
                <a:cubicBezTo>
                  <a:pt x="2338204" y="1762182"/>
                  <a:pt x="2425870" y="1806985"/>
                  <a:pt x="2502699" y="1866361"/>
                </a:cubicBezTo>
                <a:cubicBezTo>
                  <a:pt x="2579525" y="1925736"/>
                  <a:pt x="2641380" y="2000097"/>
                  <a:pt x="2688260" y="2089446"/>
                </a:cubicBezTo>
                <a:cubicBezTo>
                  <a:pt x="2735143" y="2178792"/>
                  <a:pt x="2758583" y="2279632"/>
                  <a:pt x="2758583" y="2391959"/>
                </a:cubicBezTo>
                <a:cubicBezTo>
                  <a:pt x="2758583" y="2460709"/>
                  <a:pt x="2748186" y="2530597"/>
                  <a:pt x="2727394" y="2601625"/>
                </a:cubicBezTo>
                <a:cubicBezTo>
                  <a:pt x="2706600" y="2672652"/>
                  <a:pt x="2678642" y="2742871"/>
                  <a:pt x="2643516" y="2812279"/>
                </a:cubicBezTo>
                <a:cubicBezTo>
                  <a:pt x="2608392" y="2881690"/>
                  <a:pt x="2568625" y="2949712"/>
                  <a:pt x="2524216" y="3016352"/>
                </a:cubicBezTo>
                <a:cubicBezTo>
                  <a:pt x="2479807" y="3082991"/>
                  <a:pt x="2432253" y="3149246"/>
                  <a:pt x="2381551" y="3215121"/>
                </a:cubicBezTo>
                <a:cubicBezTo>
                  <a:pt x="2293615" y="3329160"/>
                  <a:pt x="2194091" y="3437973"/>
                  <a:pt x="2082978" y="3541562"/>
                </a:cubicBezTo>
                <a:cubicBezTo>
                  <a:pt x="1971868" y="3645151"/>
                  <a:pt x="1854081" y="3735107"/>
                  <a:pt x="1729621" y="3811433"/>
                </a:cubicBezTo>
                <a:cubicBezTo>
                  <a:pt x="1605160" y="3887755"/>
                  <a:pt x="1472549" y="3948670"/>
                  <a:pt x="1331790" y="3994179"/>
                </a:cubicBezTo>
                <a:cubicBezTo>
                  <a:pt x="1191028" y="4039688"/>
                  <a:pt x="1046398" y="4062443"/>
                  <a:pt x="897894" y="4062443"/>
                </a:cubicBezTo>
                <a:cubicBezTo>
                  <a:pt x="829947" y="4062443"/>
                  <a:pt x="763407" y="4056753"/>
                  <a:pt x="698269" y="4045371"/>
                </a:cubicBezTo>
                <a:cubicBezTo>
                  <a:pt x="633132" y="4033992"/>
                  <a:pt x="566669" y="4016572"/>
                  <a:pt x="498878" y="3993110"/>
                </a:cubicBezTo>
                <a:cubicBezTo>
                  <a:pt x="431088" y="3969651"/>
                  <a:pt x="367769" y="3940435"/>
                  <a:pt x="308925" y="3905466"/>
                </a:cubicBezTo>
                <a:cubicBezTo>
                  <a:pt x="250080" y="3870495"/>
                  <a:pt x="197877" y="3830232"/>
                  <a:pt x="152317" y="3784669"/>
                </a:cubicBezTo>
                <a:cubicBezTo>
                  <a:pt x="106755" y="3739110"/>
                  <a:pt x="69979" y="3687876"/>
                  <a:pt x="41988" y="3630976"/>
                </a:cubicBezTo>
                <a:cubicBezTo>
                  <a:pt x="13996" y="3574072"/>
                  <a:pt x="0" y="3511222"/>
                  <a:pt x="0" y="3442421"/>
                </a:cubicBezTo>
                <a:cubicBezTo>
                  <a:pt x="0" y="3407464"/>
                  <a:pt x="6753" y="3369723"/>
                  <a:pt x="20258" y="3329199"/>
                </a:cubicBezTo>
                <a:cubicBezTo>
                  <a:pt x="33760" y="3288674"/>
                  <a:pt x="73165" y="3268412"/>
                  <a:pt x="138469" y="3268412"/>
                </a:cubicBezTo>
                <a:cubicBezTo>
                  <a:pt x="201498" y="3290655"/>
                  <a:pt x="263196" y="3315377"/>
                  <a:pt x="323569" y="3342578"/>
                </a:cubicBezTo>
                <a:cubicBezTo>
                  <a:pt x="383939" y="3369781"/>
                  <a:pt x="442409" y="3394174"/>
                  <a:pt x="498975" y="3415757"/>
                </a:cubicBezTo>
                <a:cubicBezTo>
                  <a:pt x="555541" y="3437339"/>
                  <a:pt x="616289" y="3455950"/>
                  <a:pt x="681219" y="3471590"/>
                </a:cubicBezTo>
                <a:cubicBezTo>
                  <a:pt x="746148" y="3487231"/>
                  <a:pt x="815124" y="3495050"/>
                  <a:pt x="888145" y="3495050"/>
                </a:cubicBezTo>
                <a:cubicBezTo>
                  <a:pt x="974191" y="3495050"/>
                  <a:pt x="1060976" y="3484894"/>
                  <a:pt x="1148497" y="3464579"/>
                </a:cubicBezTo>
                <a:cubicBezTo>
                  <a:pt x="1236020" y="3444266"/>
                  <a:pt x="1321127" y="3414402"/>
                  <a:pt x="1403820" y="3374993"/>
                </a:cubicBezTo>
                <a:cubicBezTo>
                  <a:pt x="1486513" y="3335581"/>
                  <a:pt x="1566786" y="3286880"/>
                  <a:pt x="1644637" y="3228892"/>
                </a:cubicBezTo>
                <a:cubicBezTo>
                  <a:pt x="1722486" y="3170901"/>
                  <a:pt x="1792214" y="3105848"/>
                  <a:pt x="1853815" y="3033733"/>
                </a:cubicBezTo>
                <a:cubicBezTo>
                  <a:pt x="1928235" y="2949396"/>
                  <a:pt x="1989237" y="2874309"/>
                  <a:pt x="2036816" y="2808475"/>
                </a:cubicBezTo>
                <a:cubicBezTo>
                  <a:pt x="2084397" y="2742638"/>
                  <a:pt x="2122636" y="2684338"/>
                  <a:pt x="2151533" y="2633571"/>
                </a:cubicBezTo>
                <a:cubicBezTo>
                  <a:pt x="2180432" y="2582807"/>
                  <a:pt x="2200752" y="2540179"/>
                  <a:pt x="2212496" y="2505686"/>
                </a:cubicBezTo>
                <a:cubicBezTo>
                  <a:pt x="2224238" y="2471196"/>
                  <a:pt x="2230110" y="2443035"/>
                  <a:pt x="2230110" y="2421208"/>
                </a:cubicBezTo>
                <a:cubicBezTo>
                  <a:pt x="2230110" y="2394355"/>
                  <a:pt x="2219408" y="2369276"/>
                  <a:pt x="2198006" y="2345971"/>
                </a:cubicBezTo>
                <a:cubicBezTo>
                  <a:pt x="2176605" y="2322666"/>
                  <a:pt x="2146004" y="2302632"/>
                  <a:pt x="2106205" y="2285864"/>
                </a:cubicBezTo>
                <a:cubicBezTo>
                  <a:pt x="2066406" y="2269099"/>
                  <a:pt x="2017869" y="2256346"/>
                  <a:pt x="1960590" y="2247606"/>
                </a:cubicBezTo>
                <a:cubicBezTo>
                  <a:pt x="1903312" y="2238868"/>
                  <a:pt x="1845619" y="2234498"/>
                  <a:pt x="1787515" y="2234498"/>
                </a:cubicBezTo>
                <a:cubicBezTo>
                  <a:pt x="1751779" y="2234498"/>
                  <a:pt x="1708652" y="2235714"/>
                  <a:pt x="1658133" y="2238150"/>
                </a:cubicBezTo>
                <a:cubicBezTo>
                  <a:pt x="1607615" y="2240583"/>
                  <a:pt x="1556292" y="2243016"/>
                  <a:pt x="1504166" y="2245451"/>
                </a:cubicBezTo>
                <a:cubicBezTo>
                  <a:pt x="1452043" y="2247884"/>
                  <a:pt x="1401530" y="2249918"/>
                  <a:pt x="1352628" y="2251548"/>
                </a:cubicBezTo>
                <a:cubicBezTo>
                  <a:pt x="1303726" y="2253181"/>
                  <a:pt x="1261020" y="2253996"/>
                  <a:pt x="1224510" y="2253996"/>
                </a:cubicBezTo>
                <a:cubicBezTo>
                  <a:pt x="1166092" y="2253996"/>
                  <a:pt x="1106316" y="2247541"/>
                  <a:pt x="1045181" y="2234633"/>
                </a:cubicBezTo>
                <a:cubicBezTo>
                  <a:pt x="984044" y="2221726"/>
                  <a:pt x="923729" y="2200394"/>
                  <a:pt x="864239" y="2170642"/>
                </a:cubicBezTo>
                <a:cubicBezTo>
                  <a:pt x="804746" y="2140890"/>
                  <a:pt x="749565" y="2100586"/>
                  <a:pt x="698697" y="2049729"/>
                </a:cubicBezTo>
                <a:cubicBezTo>
                  <a:pt x="647827" y="1998873"/>
                  <a:pt x="605522" y="1935252"/>
                  <a:pt x="571784" y="1858864"/>
                </a:cubicBezTo>
                <a:cubicBezTo>
                  <a:pt x="561167" y="1834108"/>
                  <a:pt x="551365" y="1804634"/>
                  <a:pt x="542380" y="1770441"/>
                </a:cubicBezTo>
                <a:cubicBezTo>
                  <a:pt x="533395" y="1736249"/>
                  <a:pt x="528902" y="1698878"/>
                  <a:pt x="528902" y="1658327"/>
                </a:cubicBezTo>
                <a:cubicBezTo>
                  <a:pt x="528902" y="1614151"/>
                  <a:pt x="531802" y="1574248"/>
                  <a:pt x="537603" y="1538619"/>
                </a:cubicBezTo>
                <a:cubicBezTo>
                  <a:pt x="543403" y="1502987"/>
                  <a:pt x="550252" y="1472173"/>
                  <a:pt x="558149" y="1446177"/>
                </a:cubicBezTo>
                <a:cubicBezTo>
                  <a:pt x="583448" y="1350704"/>
                  <a:pt x="623131" y="1260139"/>
                  <a:pt x="677199" y="1174483"/>
                </a:cubicBezTo>
                <a:cubicBezTo>
                  <a:pt x="731265" y="1088824"/>
                  <a:pt x="796615" y="1004726"/>
                  <a:pt x="873250" y="922187"/>
                </a:cubicBezTo>
                <a:cubicBezTo>
                  <a:pt x="949882" y="839651"/>
                  <a:pt x="1032912" y="759943"/>
                  <a:pt x="1122338" y="683063"/>
                </a:cubicBezTo>
                <a:cubicBezTo>
                  <a:pt x="1211762" y="606182"/>
                  <a:pt x="1300802" y="535963"/>
                  <a:pt x="1389449" y="472407"/>
                </a:cubicBezTo>
                <a:cubicBezTo>
                  <a:pt x="1478097" y="408849"/>
                  <a:pt x="1569666" y="348897"/>
                  <a:pt x="1664154" y="292554"/>
                </a:cubicBezTo>
                <a:cubicBezTo>
                  <a:pt x="1758643" y="236207"/>
                  <a:pt x="1833553" y="203749"/>
                  <a:pt x="1888889" y="195178"/>
                </a:cubicBezTo>
                <a:cubicBezTo>
                  <a:pt x="2018619" y="113948"/>
                  <a:pt x="2141220" y="61111"/>
                  <a:pt x="2256696" y="36667"/>
                </a:cubicBezTo>
                <a:cubicBezTo>
                  <a:pt x="2372172" y="12223"/>
                  <a:pt x="2485503" y="0"/>
                  <a:pt x="2596693" y="0"/>
                </a:cubicBezTo>
                <a:close/>
              </a:path>
            </a:pathLst>
          </a:custGeom>
          <a:solidFill>
            <a:schemeClr val="bg1">
              <a:lumMod val="95000"/>
              <a:alpha val="10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4" name="Freeform 3"/>
          <p:cNvSpPr/>
          <p:nvPr/>
        </p:nvSpPr>
        <p:spPr bwMode="auto">
          <a:xfrm>
            <a:off x="762000" y="540529"/>
            <a:ext cx="3133907" cy="4062443"/>
          </a:xfrm>
          <a:custGeom>
            <a:avLst/>
            <a:gdLst>
              <a:gd name="connsiteX0" fmla="*/ 2596693 w 3133907"/>
              <a:gd name="connsiteY0" fmla="*/ 0 h 4062443"/>
              <a:gd name="connsiteX1" fmla="*/ 2796512 w 3133907"/>
              <a:gd name="connsiteY1" fmla="*/ 28142 h 4062443"/>
              <a:gd name="connsiteX2" fmla="*/ 2968927 w 3133907"/>
              <a:gd name="connsiteY2" fmla="*/ 111512 h 4062443"/>
              <a:gd name="connsiteX3" fmla="*/ 3089395 w 3133907"/>
              <a:gd name="connsiteY3" fmla="*/ 248856 h 4062443"/>
              <a:gd name="connsiteX4" fmla="*/ 3133907 w 3133907"/>
              <a:gd name="connsiteY4" fmla="*/ 434788 h 4062443"/>
              <a:gd name="connsiteX5" fmla="*/ 3118797 w 3133907"/>
              <a:gd name="connsiteY5" fmla="*/ 540283 h 4062443"/>
              <a:gd name="connsiteX6" fmla="*/ 3077353 w 3133907"/>
              <a:gd name="connsiteY6" fmla="*/ 616896 h 4062443"/>
              <a:gd name="connsiteX7" fmla="*/ 3016685 w 3133907"/>
              <a:gd name="connsiteY7" fmla="*/ 662632 h 4062443"/>
              <a:gd name="connsiteX8" fmla="*/ 2947664 w 3133907"/>
              <a:gd name="connsiteY8" fmla="*/ 677080 h 4062443"/>
              <a:gd name="connsiteX9" fmla="*/ 2813292 w 3133907"/>
              <a:gd name="connsiteY9" fmla="*/ 660748 h 4062443"/>
              <a:gd name="connsiteX10" fmla="*/ 2703158 w 3133907"/>
              <a:gd name="connsiteY10" fmla="*/ 626937 h 4062443"/>
              <a:gd name="connsiteX11" fmla="*/ 2605937 w 3133907"/>
              <a:gd name="connsiteY11" fmla="*/ 594522 h 4062443"/>
              <a:gd name="connsiteX12" fmla="*/ 2506503 w 3133907"/>
              <a:gd name="connsiteY12" fmla="*/ 579588 h 4062443"/>
              <a:gd name="connsiteX13" fmla="*/ 2158060 w 3133907"/>
              <a:gd name="connsiteY13" fmla="*/ 648552 h 4062443"/>
              <a:gd name="connsiteX14" fmla="*/ 1804002 w 3133907"/>
              <a:gd name="connsiteY14" fmla="*/ 827474 h 4062443"/>
              <a:gd name="connsiteX15" fmla="*/ 1477093 w 3133907"/>
              <a:gd name="connsiteY15" fmla="*/ 1069106 h 4062443"/>
              <a:gd name="connsiteX16" fmla="*/ 1198642 w 3133907"/>
              <a:gd name="connsiteY16" fmla="*/ 1332565 h 4062443"/>
              <a:gd name="connsiteX17" fmla="*/ 1113015 w 3133907"/>
              <a:gd name="connsiteY17" fmla="*/ 1453149 h 4062443"/>
              <a:gd name="connsiteX18" fmla="*/ 1086585 w 3133907"/>
              <a:gd name="connsiteY18" fmla="*/ 1563283 h 4062443"/>
              <a:gd name="connsiteX19" fmla="*/ 1146226 w 3133907"/>
              <a:gd name="connsiteY19" fmla="*/ 1666949 h 4062443"/>
              <a:gd name="connsiteX20" fmla="*/ 1302504 w 3133907"/>
              <a:gd name="connsiteY20" fmla="*/ 1706102 h 4062443"/>
              <a:gd name="connsiteX21" fmla="*/ 1460819 w 3133907"/>
              <a:gd name="connsiteY21" fmla="*/ 1704102 h 4062443"/>
              <a:gd name="connsiteX22" fmla="*/ 1616670 w 3133907"/>
              <a:gd name="connsiteY22" fmla="*/ 1698392 h 4062443"/>
              <a:gd name="connsiteX23" fmla="*/ 1794932 w 3133907"/>
              <a:gd name="connsiteY23" fmla="*/ 1690643 h 4062443"/>
              <a:gd name="connsiteX24" fmla="*/ 1933752 w 3133907"/>
              <a:gd name="connsiteY24" fmla="*/ 1686604 h 4062443"/>
              <a:gd name="connsiteX25" fmla="*/ 2239704 w 3133907"/>
              <a:gd name="connsiteY25" fmla="*/ 1731951 h 4062443"/>
              <a:gd name="connsiteX26" fmla="*/ 2502699 w 3133907"/>
              <a:gd name="connsiteY26" fmla="*/ 1866361 h 4062443"/>
              <a:gd name="connsiteX27" fmla="*/ 2688260 w 3133907"/>
              <a:gd name="connsiteY27" fmla="*/ 2089446 h 4062443"/>
              <a:gd name="connsiteX28" fmla="*/ 2758583 w 3133907"/>
              <a:gd name="connsiteY28" fmla="*/ 2391959 h 4062443"/>
              <a:gd name="connsiteX29" fmla="*/ 2727394 w 3133907"/>
              <a:gd name="connsiteY29" fmla="*/ 2601625 h 4062443"/>
              <a:gd name="connsiteX30" fmla="*/ 2643516 w 3133907"/>
              <a:gd name="connsiteY30" fmla="*/ 2812279 h 4062443"/>
              <a:gd name="connsiteX31" fmla="*/ 2524216 w 3133907"/>
              <a:gd name="connsiteY31" fmla="*/ 3016352 h 4062443"/>
              <a:gd name="connsiteX32" fmla="*/ 2381551 w 3133907"/>
              <a:gd name="connsiteY32" fmla="*/ 3215121 h 4062443"/>
              <a:gd name="connsiteX33" fmla="*/ 2082978 w 3133907"/>
              <a:gd name="connsiteY33" fmla="*/ 3541562 h 4062443"/>
              <a:gd name="connsiteX34" fmla="*/ 1729621 w 3133907"/>
              <a:gd name="connsiteY34" fmla="*/ 3811433 h 4062443"/>
              <a:gd name="connsiteX35" fmla="*/ 1331790 w 3133907"/>
              <a:gd name="connsiteY35" fmla="*/ 3994179 h 4062443"/>
              <a:gd name="connsiteX36" fmla="*/ 897894 w 3133907"/>
              <a:gd name="connsiteY36" fmla="*/ 4062443 h 4062443"/>
              <a:gd name="connsiteX37" fmla="*/ 698269 w 3133907"/>
              <a:gd name="connsiteY37" fmla="*/ 4045371 h 4062443"/>
              <a:gd name="connsiteX38" fmla="*/ 498878 w 3133907"/>
              <a:gd name="connsiteY38" fmla="*/ 3993110 h 4062443"/>
              <a:gd name="connsiteX39" fmla="*/ 308925 w 3133907"/>
              <a:gd name="connsiteY39" fmla="*/ 3905466 h 4062443"/>
              <a:gd name="connsiteX40" fmla="*/ 152317 w 3133907"/>
              <a:gd name="connsiteY40" fmla="*/ 3784669 h 4062443"/>
              <a:gd name="connsiteX41" fmla="*/ 41988 w 3133907"/>
              <a:gd name="connsiteY41" fmla="*/ 3630976 h 4062443"/>
              <a:gd name="connsiteX42" fmla="*/ 0 w 3133907"/>
              <a:gd name="connsiteY42" fmla="*/ 3442421 h 4062443"/>
              <a:gd name="connsiteX43" fmla="*/ 20258 w 3133907"/>
              <a:gd name="connsiteY43" fmla="*/ 3329199 h 4062443"/>
              <a:gd name="connsiteX44" fmla="*/ 138469 w 3133907"/>
              <a:gd name="connsiteY44" fmla="*/ 3268412 h 4062443"/>
              <a:gd name="connsiteX45" fmla="*/ 323569 w 3133907"/>
              <a:gd name="connsiteY45" fmla="*/ 3342578 h 4062443"/>
              <a:gd name="connsiteX46" fmla="*/ 498975 w 3133907"/>
              <a:gd name="connsiteY46" fmla="*/ 3415757 h 4062443"/>
              <a:gd name="connsiteX47" fmla="*/ 681219 w 3133907"/>
              <a:gd name="connsiteY47" fmla="*/ 3471590 h 4062443"/>
              <a:gd name="connsiteX48" fmla="*/ 888145 w 3133907"/>
              <a:gd name="connsiteY48" fmla="*/ 3495050 h 4062443"/>
              <a:gd name="connsiteX49" fmla="*/ 1148497 w 3133907"/>
              <a:gd name="connsiteY49" fmla="*/ 3464579 h 4062443"/>
              <a:gd name="connsiteX50" fmla="*/ 1403820 w 3133907"/>
              <a:gd name="connsiteY50" fmla="*/ 3374993 h 4062443"/>
              <a:gd name="connsiteX51" fmla="*/ 1644637 w 3133907"/>
              <a:gd name="connsiteY51" fmla="*/ 3228892 h 4062443"/>
              <a:gd name="connsiteX52" fmla="*/ 1853815 w 3133907"/>
              <a:gd name="connsiteY52" fmla="*/ 3033733 h 4062443"/>
              <a:gd name="connsiteX53" fmla="*/ 2036816 w 3133907"/>
              <a:gd name="connsiteY53" fmla="*/ 2808475 h 4062443"/>
              <a:gd name="connsiteX54" fmla="*/ 2151533 w 3133907"/>
              <a:gd name="connsiteY54" fmla="*/ 2633571 h 4062443"/>
              <a:gd name="connsiteX55" fmla="*/ 2212496 w 3133907"/>
              <a:gd name="connsiteY55" fmla="*/ 2505686 h 4062443"/>
              <a:gd name="connsiteX56" fmla="*/ 2230110 w 3133907"/>
              <a:gd name="connsiteY56" fmla="*/ 2421208 h 4062443"/>
              <a:gd name="connsiteX57" fmla="*/ 2198006 w 3133907"/>
              <a:gd name="connsiteY57" fmla="*/ 2345971 h 4062443"/>
              <a:gd name="connsiteX58" fmla="*/ 2106205 w 3133907"/>
              <a:gd name="connsiteY58" fmla="*/ 2285864 h 4062443"/>
              <a:gd name="connsiteX59" fmla="*/ 1960590 w 3133907"/>
              <a:gd name="connsiteY59" fmla="*/ 2247606 h 4062443"/>
              <a:gd name="connsiteX60" fmla="*/ 1787515 w 3133907"/>
              <a:gd name="connsiteY60" fmla="*/ 2234498 h 4062443"/>
              <a:gd name="connsiteX61" fmla="*/ 1658133 w 3133907"/>
              <a:gd name="connsiteY61" fmla="*/ 2238150 h 4062443"/>
              <a:gd name="connsiteX62" fmla="*/ 1504166 w 3133907"/>
              <a:gd name="connsiteY62" fmla="*/ 2245451 h 4062443"/>
              <a:gd name="connsiteX63" fmla="*/ 1352628 w 3133907"/>
              <a:gd name="connsiteY63" fmla="*/ 2251548 h 4062443"/>
              <a:gd name="connsiteX64" fmla="*/ 1224510 w 3133907"/>
              <a:gd name="connsiteY64" fmla="*/ 2253996 h 4062443"/>
              <a:gd name="connsiteX65" fmla="*/ 1045181 w 3133907"/>
              <a:gd name="connsiteY65" fmla="*/ 2234633 h 4062443"/>
              <a:gd name="connsiteX66" fmla="*/ 864239 w 3133907"/>
              <a:gd name="connsiteY66" fmla="*/ 2170642 h 4062443"/>
              <a:gd name="connsiteX67" fmla="*/ 698697 w 3133907"/>
              <a:gd name="connsiteY67" fmla="*/ 2049729 h 4062443"/>
              <a:gd name="connsiteX68" fmla="*/ 571784 w 3133907"/>
              <a:gd name="connsiteY68" fmla="*/ 1858864 h 4062443"/>
              <a:gd name="connsiteX69" fmla="*/ 542380 w 3133907"/>
              <a:gd name="connsiteY69" fmla="*/ 1770441 h 4062443"/>
              <a:gd name="connsiteX70" fmla="*/ 528902 w 3133907"/>
              <a:gd name="connsiteY70" fmla="*/ 1658327 h 4062443"/>
              <a:gd name="connsiteX71" fmla="*/ 537603 w 3133907"/>
              <a:gd name="connsiteY71" fmla="*/ 1538619 h 4062443"/>
              <a:gd name="connsiteX72" fmla="*/ 558149 w 3133907"/>
              <a:gd name="connsiteY72" fmla="*/ 1446177 h 4062443"/>
              <a:gd name="connsiteX73" fmla="*/ 677199 w 3133907"/>
              <a:gd name="connsiteY73" fmla="*/ 1174483 h 4062443"/>
              <a:gd name="connsiteX74" fmla="*/ 873250 w 3133907"/>
              <a:gd name="connsiteY74" fmla="*/ 922187 h 4062443"/>
              <a:gd name="connsiteX75" fmla="*/ 1122338 w 3133907"/>
              <a:gd name="connsiteY75" fmla="*/ 683063 h 4062443"/>
              <a:gd name="connsiteX76" fmla="*/ 1389449 w 3133907"/>
              <a:gd name="connsiteY76" fmla="*/ 472407 h 4062443"/>
              <a:gd name="connsiteX77" fmla="*/ 1664154 w 3133907"/>
              <a:gd name="connsiteY77" fmla="*/ 292554 h 4062443"/>
              <a:gd name="connsiteX78" fmla="*/ 1888889 w 3133907"/>
              <a:gd name="connsiteY78" fmla="*/ 195178 h 4062443"/>
              <a:gd name="connsiteX79" fmla="*/ 2256696 w 3133907"/>
              <a:gd name="connsiteY79" fmla="*/ 36667 h 4062443"/>
              <a:gd name="connsiteX80" fmla="*/ 2596693 w 3133907"/>
              <a:gd name="connsiteY80" fmla="*/ 0 h 4062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3133907" h="4062443">
                <a:moveTo>
                  <a:pt x="2596693" y="0"/>
                </a:moveTo>
                <a:cubicBezTo>
                  <a:pt x="2665597" y="0"/>
                  <a:pt x="2732205" y="9381"/>
                  <a:pt x="2796512" y="28142"/>
                </a:cubicBezTo>
                <a:cubicBezTo>
                  <a:pt x="2860820" y="46902"/>
                  <a:pt x="2918293" y="74693"/>
                  <a:pt x="2968927" y="111512"/>
                </a:cubicBezTo>
                <a:cubicBezTo>
                  <a:pt x="3019563" y="148334"/>
                  <a:pt x="3059720" y="194116"/>
                  <a:pt x="3089395" y="248856"/>
                </a:cubicBezTo>
                <a:cubicBezTo>
                  <a:pt x="3119070" y="303596"/>
                  <a:pt x="3133907" y="365573"/>
                  <a:pt x="3133907" y="434788"/>
                </a:cubicBezTo>
                <a:cubicBezTo>
                  <a:pt x="3133907" y="474899"/>
                  <a:pt x="3128870" y="510064"/>
                  <a:pt x="3118797" y="540283"/>
                </a:cubicBezTo>
                <a:cubicBezTo>
                  <a:pt x="3108723" y="570499"/>
                  <a:pt x="3094909" y="596039"/>
                  <a:pt x="3077353" y="616896"/>
                </a:cubicBezTo>
                <a:cubicBezTo>
                  <a:pt x="3059797" y="637753"/>
                  <a:pt x="3039574" y="652999"/>
                  <a:pt x="3016685" y="662632"/>
                </a:cubicBezTo>
                <a:cubicBezTo>
                  <a:pt x="2993794" y="672265"/>
                  <a:pt x="2970787" y="677080"/>
                  <a:pt x="2947664" y="677080"/>
                </a:cubicBezTo>
                <a:cubicBezTo>
                  <a:pt x="2898878" y="677080"/>
                  <a:pt x="2854087" y="671636"/>
                  <a:pt x="2813292" y="660748"/>
                </a:cubicBezTo>
                <a:cubicBezTo>
                  <a:pt x="2772494" y="649860"/>
                  <a:pt x="2735784" y="638590"/>
                  <a:pt x="2703158" y="626937"/>
                </a:cubicBezTo>
                <a:cubicBezTo>
                  <a:pt x="2670530" y="615285"/>
                  <a:pt x="2638125" y="604479"/>
                  <a:pt x="2605937" y="594522"/>
                </a:cubicBezTo>
                <a:cubicBezTo>
                  <a:pt x="2573752" y="584568"/>
                  <a:pt x="2540606" y="579588"/>
                  <a:pt x="2506503" y="579588"/>
                </a:cubicBezTo>
                <a:cubicBezTo>
                  <a:pt x="2393424" y="579588"/>
                  <a:pt x="2277275" y="602576"/>
                  <a:pt x="2158060" y="648552"/>
                </a:cubicBezTo>
                <a:cubicBezTo>
                  <a:pt x="2038843" y="694527"/>
                  <a:pt x="1920822" y="754167"/>
                  <a:pt x="1804002" y="827474"/>
                </a:cubicBezTo>
                <a:cubicBezTo>
                  <a:pt x="1687181" y="900781"/>
                  <a:pt x="1578211" y="981325"/>
                  <a:pt x="1477093" y="1069106"/>
                </a:cubicBezTo>
                <a:cubicBezTo>
                  <a:pt x="1375978" y="1156886"/>
                  <a:pt x="1283161" y="1244706"/>
                  <a:pt x="1198642" y="1332565"/>
                </a:cubicBezTo>
                <a:cubicBezTo>
                  <a:pt x="1159179" y="1373503"/>
                  <a:pt x="1130636" y="1413699"/>
                  <a:pt x="1113015" y="1453149"/>
                </a:cubicBezTo>
                <a:cubicBezTo>
                  <a:pt x="1095394" y="1492597"/>
                  <a:pt x="1086585" y="1529310"/>
                  <a:pt x="1086585" y="1563283"/>
                </a:cubicBezTo>
                <a:cubicBezTo>
                  <a:pt x="1086585" y="1606293"/>
                  <a:pt x="1106466" y="1640849"/>
                  <a:pt x="1146226" y="1666949"/>
                </a:cubicBezTo>
                <a:cubicBezTo>
                  <a:pt x="1185986" y="1693052"/>
                  <a:pt x="1238078" y="1706102"/>
                  <a:pt x="1302504" y="1706102"/>
                </a:cubicBezTo>
                <a:cubicBezTo>
                  <a:pt x="1362863" y="1706102"/>
                  <a:pt x="1415634" y="1705435"/>
                  <a:pt x="1460819" y="1704102"/>
                </a:cubicBezTo>
                <a:cubicBezTo>
                  <a:pt x="1506007" y="1702767"/>
                  <a:pt x="1557956" y="1700864"/>
                  <a:pt x="1616670" y="1698392"/>
                </a:cubicBezTo>
                <a:cubicBezTo>
                  <a:pt x="1675386" y="1695918"/>
                  <a:pt x="1734806" y="1693335"/>
                  <a:pt x="1794932" y="1690643"/>
                </a:cubicBezTo>
                <a:cubicBezTo>
                  <a:pt x="1855059" y="1687949"/>
                  <a:pt x="1901332" y="1686604"/>
                  <a:pt x="1933752" y="1686604"/>
                </a:cubicBezTo>
                <a:cubicBezTo>
                  <a:pt x="2039218" y="1686604"/>
                  <a:pt x="2141203" y="1701720"/>
                  <a:pt x="2239704" y="1731951"/>
                </a:cubicBezTo>
                <a:cubicBezTo>
                  <a:pt x="2338204" y="1762182"/>
                  <a:pt x="2425870" y="1806985"/>
                  <a:pt x="2502699" y="1866361"/>
                </a:cubicBezTo>
                <a:cubicBezTo>
                  <a:pt x="2579525" y="1925736"/>
                  <a:pt x="2641380" y="2000097"/>
                  <a:pt x="2688260" y="2089446"/>
                </a:cubicBezTo>
                <a:cubicBezTo>
                  <a:pt x="2735143" y="2178792"/>
                  <a:pt x="2758583" y="2279632"/>
                  <a:pt x="2758583" y="2391959"/>
                </a:cubicBezTo>
                <a:cubicBezTo>
                  <a:pt x="2758583" y="2460709"/>
                  <a:pt x="2748186" y="2530597"/>
                  <a:pt x="2727394" y="2601625"/>
                </a:cubicBezTo>
                <a:cubicBezTo>
                  <a:pt x="2706600" y="2672652"/>
                  <a:pt x="2678642" y="2742871"/>
                  <a:pt x="2643516" y="2812279"/>
                </a:cubicBezTo>
                <a:cubicBezTo>
                  <a:pt x="2608392" y="2881690"/>
                  <a:pt x="2568625" y="2949712"/>
                  <a:pt x="2524216" y="3016352"/>
                </a:cubicBezTo>
                <a:cubicBezTo>
                  <a:pt x="2479807" y="3082991"/>
                  <a:pt x="2432253" y="3149246"/>
                  <a:pt x="2381551" y="3215121"/>
                </a:cubicBezTo>
                <a:cubicBezTo>
                  <a:pt x="2293615" y="3329160"/>
                  <a:pt x="2194091" y="3437973"/>
                  <a:pt x="2082978" y="3541562"/>
                </a:cubicBezTo>
                <a:cubicBezTo>
                  <a:pt x="1971868" y="3645151"/>
                  <a:pt x="1854081" y="3735107"/>
                  <a:pt x="1729621" y="3811433"/>
                </a:cubicBezTo>
                <a:cubicBezTo>
                  <a:pt x="1605160" y="3887755"/>
                  <a:pt x="1472549" y="3948670"/>
                  <a:pt x="1331790" y="3994179"/>
                </a:cubicBezTo>
                <a:cubicBezTo>
                  <a:pt x="1191028" y="4039688"/>
                  <a:pt x="1046398" y="4062443"/>
                  <a:pt x="897894" y="4062443"/>
                </a:cubicBezTo>
                <a:cubicBezTo>
                  <a:pt x="829947" y="4062443"/>
                  <a:pt x="763407" y="4056753"/>
                  <a:pt x="698269" y="4045371"/>
                </a:cubicBezTo>
                <a:cubicBezTo>
                  <a:pt x="633132" y="4033992"/>
                  <a:pt x="566669" y="4016572"/>
                  <a:pt x="498878" y="3993110"/>
                </a:cubicBezTo>
                <a:cubicBezTo>
                  <a:pt x="431088" y="3969651"/>
                  <a:pt x="367769" y="3940435"/>
                  <a:pt x="308925" y="3905466"/>
                </a:cubicBezTo>
                <a:cubicBezTo>
                  <a:pt x="250080" y="3870495"/>
                  <a:pt x="197877" y="3830232"/>
                  <a:pt x="152317" y="3784669"/>
                </a:cubicBezTo>
                <a:cubicBezTo>
                  <a:pt x="106755" y="3739110"/>
                  <a:pt x="69979" y="3687876"/>
                  <a:pt x="41988" y="3630976"/>
                </a:cubicBezTo>
                <a:cubicBezTo>
                  <a:pt x="13996" y="3574072"/>
                  <a:pt x="0" y="3511222"/>
                  <a:pt x="0" y="3442421"/>
                </a:cubicBezTo>
                <a:cubicBezTo>
                  <a:pt x="0" y="3407464"/>
                  <a:pt x="6753" y="3369723"/>
                  <a:pt x="20258" y="3329199"/>
                </a:cubicBezTo>
                <a:cubicBezTo>
                  <a:pt x="33760" y="3288674"/>
                  <a:pt x="73165" y="3268412"/>
                  <a:pt x="138469" y="3268412"/>
                </a:cubicBezTo>
                <a:cubicBezTo>
                  <a:pt x="201498" y="3290655"/>
                  <a:pt x="263196" y="3315377"/>
                  <a:pt x="323569" y="3342578"/>
                </a:cubicBezTo>
                <a:cubicBezTo>
                  <a:pt x="383939" y="3369781"/>
                  <a:pt x="442409" y="3394174"/>
                  <a:pt x="498975" y="3415757"/>
                </a:cubicBezTo>
                <a:cubicBezTo>
                  <a:pt x="555541" y="3437339"/>
                  <a:pt x="616289" y="3455950"/>
                  <a:pt x="681219" y="3471590"/>
                </a:cubicBezTo>
                <a:cubicBezTo>
                  <a:pt x="746148" y="3487231"/>
                  <a:pt x="815124" y="3495050"/>
                  <a:pt x="888145" y="3495050"/>
                </a:cubicBezTo>
                <a:cubicBezTo>
                  <a:pt x="974191" y="3495050"/>
                  <a:pt x="1060976" y="3484894"/>
                  <a:pt x="1148497" y="3464579"/>
                </a:cubicBezTo>
                <a:cubicBezTo>
                  <a:pt x="1236020" y="3444266"/>
                  <a:pt x="1321127" y="3414402"/>
                  <a:pt x="1403820" y="3374993"/>
                </a:cubicBezTo>
                <a:cubicBezTo>
                  <a:pt x="1486513" y="3335581"/>
                  <a:pt x="1566786" y="3286880"/>
                  <a:pt x="1644637" y="3228892"/>
                </a:cubicBezTo>
                <a:cubicBezTo>
                  <a:pt x="1722486" y="3170901"/>
                  <a:pt x="1792214" y="3105848"/>
                  <a:pt x="1853815" y="3033733"/>
                </a:cubicBezTo>
                <a:cubicBezTo>
                  <a:pt x="1928235" y="2949396"/>
                  <a:pt x="1989237" y="2874309"/>
                  <a:pt x="2036816" y="2808475"/>
                </a:cubicBezTo>
                <a:cubicBezTo>
                  <a:pt x="2084397" y="2742638"/>
                  <a:pt x="2122636" y="2684338"/>
                  <a:pt x="2151533" y="2633571"/>
                </a:cubicBezTo>
                <a:cubicBezTo>
                  <a:pt x="2180432" y="2582807"/>
                  <a:pt x="2200752" y="2540179"/>
                  <a:pt x="2212496" y="2505686"/>
                </a:cubicBezTo>
                <a:cubicBezTo>
                  <a:pt x="2224238" y="2471196"/>
                  <a:pt x="2230110" y="2443035"/>
                  <a:pt x="2230110" y="2421208"/>
                </a:cubicBezTo>
                <a:cubicBezTo>
                  <a:pt x="2230110" y="2394355"/>
                  <a:pt x="2219408" y="2369276"/>
                  <a:pt x="2198006" y="2345971"/>
                </a:cubicBezTo>
                <a:cubicBezTo>
                  <a:pt x="2176605" y="2322666"/>
                  <a:pt x="2146004" y="2302632"/>
                  <a:pt x="2106205" y="2285864"/>
                </a:cubicBezTo>
                <a:cubicBezTo>
                  <a:pt x="2066406" y="2269099"/>
                  <a:pt x="2017869" y="2256346"/>
                  <a:pt x="1960590" y="2247606"/>
                </a:cubicBezTo>
                <a:cubicBezTo>
                  <a:pt x="1903312" y="2238868"/>
                  <a:pt x="1845619" y="2234498"/>
                  <a:pt x="1787515" y="2234498"/>
                </a:cubicBezTo>
                <a:cubicBezTo>
                  <a:pt x="1751779" y="2234498"/>
                  <a:pt x="1708652" y="2235714"/>
                  <a:pt x="1658133" y="2238150"/>
                </a:cubicBezTo>
                <a:cubicBezTo>
                  <a:pt x="1607615" y="2240583"/>
                  <a:pt x="1556292" y="2243016"/>
                  <a:pt x="1504166" y="2245451"/>
                </a:cubicBezTo>
                <a:cubicBezTo>
                  <a:pt x="1452043" y="2247884"/>
                  <a:pt x="1401530" y="2249918"/>
                  <a:pt x="1352628" y="2251548"/>
                </a:cubicBezTo>
                <a:cubicBezTo>
                  <a:pt x="1303726" y="2253181"/>
                  <a:pt x="1261020" y="2253996"/>
                  <a:pt x="1224510" y="2253996"/>
                </a:cubicBezTo>
                <a:cubicBezTo>
                  <a:pt x="1166092" y="2253996"/>
                  <a:pt x="1106316" y="2247541"/>
                  <a:pt x="1045181" y="2234633"/>
                </a:cubicBezTo>
                <a:cubicBezTo>
                  <a:pt x="984044" y="2221726"/>
                  <a:pt x="923729" y="2200394"/>
                  <a:pt x="864239" y="2170642"/>
                </a:cubicBezTo>
                <a:cubicBezTo>
                  <a:pt x="804746" y="2140890"/>
                  <a:pt x="749565" y="2100586"/>
                  <a:pt x="698697" y="2049729"/>
                </a:cubicBezTo>
                <a:cubicBezTo>
                  <a:pt x="647827" y="1998873"/>
                  <a:pt x="605522" y="1935252"/>
                  <a:pt x="571784" y="1858864"/>
                </a:cubicBezTo>
                <a:cubicBezTo>
                  <a:pt x="561167" y="1834108"/>
                  <a:pt x="551365" y="1804634"/>
                  <a:pt x="542380" y="1770441"/>
                </a:cubicBezTo>
                <a:cubicBezTo>
                  <a:pt x="533395" y="1736249"/>
                  <a:pt x="528902" y="1698878"/>
                  <a:pt x="528902" y="1658327"/>
                </a:cubicBezTo>
                <a:cubicBezTo>
                  <a:pt x="528902" y="1614151"/>
                  <a:pt x="531802" y="1574248"/>
                  <a:pt x="537603" y="1538619"/>
                </a:cubicBezTo>
                <a:cubicBezTo>
                  <a:pt x="543403" y="1502987"/>
                  <a:pt x="550252" y="1472173"/>
                  <a:pt x="558149" y="1446177"/>
                </a:cubicBezTo>
                <a:cubicBezTo>
                  <a:pt x="583448" y="1350704"/>
                  <a:pt x="623131" y="1260139"/>
                  <a:pt x="677199" y="1174483"/>
                </a:cubicBezTo>
                <a:cubicBezTo>
                  <a:pt x="731265" y="1088824"/>
                  <a:pt x="796615" y="1004726"/>
                  <a:pt x="873250" y="922187"/>
                </a:cubicBezTo>
                <a:cubicBezTo>
                  <a:pt x="949882" y="839651"/>
                  <a:pt x="1032912" y="759943"/>
                  <a:pt x="1122338" y="683063"/>
                </a:cubicBezTo>
                <a:cubicBezTo>
                  <a:pt x="1211762" y="606182"/>
                  <a:pt x="1300802" y="535963"/>
                  <a:pt x="1389449" y="472407"/>
                </a:cubicBezTo>
                <a:cubicBezTo>
                  <a:pt x="1478097" y="408849"/>
                  <a:pt x="1569666" y="348897"/>
                  <a:pt x="1664154" y="292554"/>
                </a:cubicBezTo>
                <a:cubicBezTo>
                  <a:pt x="1758643" y="236207"/>
                  <a:pt x="1833553" y="203749"/>
                  <a:pt x="1888889" y="195178"/>
                </a:cubicBezTo>
                <a:cubicBezTo>
                  <a:pt x="2018619" y="113948"/>
                  <a:pt x="2141220" y="61111"/>
                  <a:pt x="2256696" y="36667"/>
                </a:cubicBezTo>
                <a:cubicBezTo>
                  <a:pt x="2372172" y="12223"/>
                  <a:pt x="2485503" y="0"/>
                  <a:pt x="2596693" y="0"/>
                </a:cubicBezTo>
                <a:close/>
              </a:path>
            </a:pathLst>
          </a:custGeom>
          <a:solidFill>
            <a:schemeClr val="accent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5" name="Rectangle 4"/>
          <p:cNvSpPr/>
          <p:nvPr/>
        </p:nvSpPr>
        <p:spPr>
          <a:xfrm>
            <a:off x="4779196" y="315712"/>
            <a:ext cx="3933293" cy="261610"/>
          </a:xfrm>
          <a:prstGeom prst="rect">
            <a:avLst/>
          </a:prstGeom>
        </p:spPr>
        <p:txBody>
          <a:bodyPr wrap="square" lIns="0" rIns="0" anchor="ctr">
            <a:spAutoFit/>
          </a:bodyPr>
          <a:lstStyle/>
          <a:p>
            <a:r>
              <a:rPr lang="en-US" sz="1100" dirty="0">
                <a:solidFill>
                  <a:schemeClr val="bg1">
                    <a:lumMod val="50000"/>
                  </a:schemeClr>
                </a:solidFill>
              </a:rPr>
              <a:t>SWOT ANALYSIS</a:t>
            </a:r>
            <a:endParaRPr lang="en-US" sz="1100" b="1" dirty="0">
              <a:solidFill>
                <a:schemeClr val="bg1">
                  <a:lumMod val="50000"/>
                </a:schemeClr>
              </a:solidFill>
            </a:endParaRPr>
          </a:p>
        </p:txBody>
      </p:sp>
      <p:sp>
        <p:nvSpPr>
          <p:cNvPr id="6" name="Rectangle 5"/>
          <p:cNvSpPr/>
          <p:nvPr/>
        </p:nvSpPr>
        <p:spPr>
          <a:xfrm>
            <a:off x="4779196" y="571991"/>
            <a:ext cx="3905180" cy="492443"/>
          </a:xfrm>
          <a:prstGeom prst="rect">
            <a:avLst/>
          </a:prstGeom>
        </p:spPr>
        <p:txBody>
          <a:bodyPr wrap="square" lIns="0" tIns="0" rIns="0" bIns="0" anchor="ctr">
            <a:spAutoFit/>
          </a:bodyPr>
          <a:lstStyle/>
          <a:p>
            <a:r>
              <a:rPr lang="id-ID" sz="3200" b="1" dirty="0">
                <a:solidFill>
                  <a:schemeClr val="bg1">
                    <a:lumMod val="50000"/>
                  </a:schemeClr>
                </a:solidFill>
              </a:rPr>
              <a:t>STRENGTH</a:t>
            </a:r>
          </a:p>
        </p:txBody>
      </p:sp>
      <p:cxnSp>
        <p:nvCxnSpPr>
          <p:cNvPr id="7" name="Straight Connector 6"/>
          <p:cNvCxnSpPr/>
          <p:nvPr/>
        </p:nvCxnSpPr>
        <p:spPr>
          <a:xfrm>
            <a:off x="4779196" y="1123965"/>
            <a:ext cx="13716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801178" y="3506470"/>
            <a:ext cx="812360" cy="812360"/>
            <a:chOff x="401320" y="3294181"/>
            <a:chExt cx="565748" cy="565748"/>
          </a:xfrm>
        </p:grpSpPr>
        <p:sp>
          <p:nvSpPr>
            <p:cNvPr id="10" name="Oval 9"/>
            <p:cNvSpPr/>
            <p:nvPr/>
          </p:nvSpPr>
          <p:spPr>
            <a:xfrm>
              <a:off x="423727" y="3316670"/>
              <a:ext cx="523762" cy="52376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solidFill>
                    <a:schemeClr val="accent1"/>
                  </a:solidFill>
                </a:rPr>
                <a:t>95%</a:t>
              </a:r>
              <a:endParaRPr lang="en-US" sz="1600" b="1" dirty="0">
                <a:solidFill>
                  <a:schemeClr val="accent1"/>
                </a:solidFill>
              </a:endParaRPr>
            </a:p>
          </p:txBody>
        </p:sp>
        <p:sp>
          <p:nvSpPr>
            <p:cNvPr id="11" name="Block Arc 10"/>
            <p:cNvSpPr/>
            <p:nvPr/>
          </p:nvSpPr>
          <p:spPr>
            <a:xfrm flipH="1">
              <a:off x="401320" y="3294181"/>
              <a:ext cx="565748" cy="565748"/>
            </a:xfrm>
            <a:prstGeom prst="blockArc">
              <a:avLst>
                <a:gd name="adj1" fmla="val 18826390"/>
                <a:gd name="adj2" fmla="val 16331239"/>
                <a:gd name="adj3" fmla="val 8827"/>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1"/>
                </a:solidFill>
              </a:endParaRPr>
            </a:p>
          </p:txBody>
        </p:sp>
      </p:grpSp>
      <p:sp>
        <p:nvSpPr>
          <p:cNvPr id="12" name="Rectangle 11"/>
          <p:cNvSpPr/>
          <p:nvPr/>
        </p:nvSpPr>
        <p:spPr>
          <a:xfrm>
            <a:off x="4779196" y="4476488"/>
            <a:ext cx="856324" cy="276999"/>
          </a:xfrm>
          <a:prstGeom prst="rect">
            <a:avLst/>
          </a:prstGeom>
        </p:spPr>
        <p:txBody>
          <a:bodyPr wrap="none" anchor="ctr">
            <a:spAutoFit/>
          </a:bodyPr>
          <a:lstStyle/>
          <a:p>
            <a:pPr algn="ctr"/>
            <a:r>
              <a:rPr lang="en-US" sz="1200" dirty="0" smtClean="0">
                <a:solidFill>
                  <a:schemeClr val="bg1">
                    <a:lumMod val="50000"/>
                  </a:schemeClr>
                </a:solidFill>
              </a:rPr>
              <a:t>Option 01</a:t>
            </a:r>
            <a:endParaRPr lang="en-US" sz="1200" dirty="0">
              <a:solidFill>
                <a:schemeClr val="bg1">
                  <a:lumMod val="50000"/>
                </a:schemeClr>
              </a:solidFill>
            </a:endParaRPr>
          </a:p>
        </p:txBody>
      </p:sp>
      <p:grpSp>
        <p:nvGrpSpPr>
          <p:cNvPr id="14" name="Group 13"/>
          <p:cNvGrpSpPr/>
          <p:nvPr/>
        </p:nvGrpSpPr>
        <p:grpSpPr>
          <a:xfrm>
            <a:off x="6350654" y="3506470"/>
            <a:ext cx="812360" cy="812360"/>
            <a:chOff x="401320" y="3294181"/>
            <a:chExt cx="565748" cy="565748"/>
          </a:xfrm>
        </p:grpSpPr>
        <p:sp>
          <p:nvSpPr>
            <p:cNvPr id="15" name="Oval 14"/>
            <p:cNvSpPr/>
            <p:nvPr/>
          </p:nvSpPr>
          <p:spPr>
            <a:xfrm>
              <a:off x="423727" y="3316670"/>
              <a:ext cx="523762" cy="523762"/>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solidFill>
                    <a:schemeClr val="accent2"/>
                  </a:solidFill>
                </a:rPr>
                <a:t>50%</a:t>
              </a:r>
              <a:endParaRPr lang="en-US" sz="1600" b="1" dirty="0">
                <a:solidFill>
                  <a:schemeClr val="accent2"/>
                </a:solidFill>
              </a:endParaRPr>
            </a:p>
          </p:txBody>
        </p:sp>
        <p:sp>
          <p:nvSpPr>
            <p:cNvPr id="16" name="Block Arc 15"/>
            <p:cNvSpPr/>
            <p:nvPr/>
          </p:nvSpPr>
          <p:spPr>
            <a:xfrm flipH="1">
              <a:off x="401320" y="3294181"/>
              <a:ext cx="565748" cy="565748"/>
            </a:xfrm>
            <a:prstGeom prst="blockArc">
              <a:avLst>
                <a:gd name="adj1" fmla="val 5021537"/>
                <a:gd name="adj2" fmla="val 16331239"/>
                <a:gd name="adj3" fmla="val 8827"/>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solidFill>
              </a:endParaRPr>
            </a:p>
          </p:txBody>
        </p:sp>
      </p:grpSp>
      <p:sp>
        <p:nvSpPr>
          <p:cNvPr id="17" name="Rectangle 16"/>
          <p:cNvSpPr/>
          <p:nvPr/>
        </p:nvSpPr>
        <p:spPr>
          <a:xfrm>
            <a:off x="6328671" y="4476488"/>
            <a:ext cx="856325" cy="276999"/>
          </a:xfrm>
          <a:prstGeom prst="rect">
            <a:avLst/>
          </a:prstGeom>
        </p:spPr>
        <p:txBody>
          <a:bodyPr wrap="none" anchor="ctr">
            <a:spAutoFit/>
          </a:bodyPr>
          <a:lstStyle/>
          <a:p>
            <a:pPr algn="ctr"/>
            <a:r>
              <a:rPr lang="en-US" sz="1200" dirty="0" smtClean="0">
                <a:solidFill>
                  <a:schemeClr val="bg1">
                    <a:lumMod val="50000"/>
                  </a:schemeClr>
                </a:solidFill>
              </a:rPr>
              <a:t>Option 02</a:t>
            </a:r>
            <a:endParaRPr lang="en-US" sz="1200" dirty="0">
              <a:solidFill>
                <a:schemeClr val="bg1">
                  <a:lumMod val="50000"/>
                </a:schemeClr>
              </a:solidFill>
            </a:endParaRPr>
          </a:p>
        </p:txBody>
      </p:sp>
      <p:grpSp>
        <p:nvGrpSpPr>
          <p:cNvPr id="18" name="Group 17"/>
          <p:cNvGrpSpPr/>
          <p:nvPr/>
        </p:nvGrpSpPr>
        <p:grpSpPr>
          <a:xfrm>
            <a:off x="7900129" y="3506470"/>
            <a:ext cx="812360" cy="812360"/>
            <a:chOff x="401320" y="3294181"/>
            <a:chExt cx="565748" cy="565748"/>
          </a:xfrm>
        </p:grpSpPr>
        <p:sp>
          <p:nvSpPr>
            <p:cNvPr id="19" name="Oval 18"/>
            <p:cNvSpPr/>
            <p:nvPr/>
          </p:nvSpPr>
          <p:spPr>
            <a:xfrm>
              <a:off x="423727" y="3316670"/>
              <a:ext cx="523762" cy="52376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solidFill>
                    <a:schemeClr val="accent3"/>
                  </a:solidFill>
                </a:rPr>
                <a:t>75%</a:t>
              </a:r>
              <a:endParaRPr lang="en-US" sz="1600" b="1" dirty="0">
                <a:solidFill>
                  <a:schemeClr val="accent3"/>
                </a:solidFill>
              </a:endParaRPr>
            </a:p>
          </p:txBody>
        </p:sp>
        <p:sp>
          <p:nvSpPr>
            <p:cNvPr id="20" name="Block Arc 19"/>
            <p:cNvSpPr/>
            <p:nvPr/>
          </p:nvSpPr>
          <p:spPr>
            <a:xfrm flipH="1">
              <a:off x="401320" y="3294181"/>
              <a:ext cx="565748" cy="565748"/>
            </a:xfrm>
            <a:prstGeom prst="blockArc">
              <a:avLst>
                <a:gd name="adj1" fmla="val 21154185"/>
                <a:gd name="adj2" fmla="val 16331239"/>
                <a:gd name="adj3" fmla="val 8827"/>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3"/>
                </a:solidFill>
              </a:endParaRPr>
            </a:p>
          </p:txBody>
        </p:sp>
      </p:grpSp>
      <p:sp>
        <p:nvSpPr>
          <p:cNvPr id="21" name="Rectangle 20"/>
          <p:cNvSpPr/>
          <p:nvPr/>
        </p:nvSpPr>
        <p:spPr>
          <a:xfrm>
            <a:off x="7878147" y="4476488"/>
            <a:ext cx="856325" cy="276999"/>
          </a:xfrm>
          <a:prstGeom prst="rect">
            <a:avLst/>
          </a:prstGeom>
        </p:spPr>
        <p:txBody>
          <a:bodyPr wrap="none" anchor="ctr">
            <a:spAutoFit/>
          </a:bodyPr>
          <a:lstStyle/>
          <a:p>
            <a:pPr algn="ctr"/>
            <a:r>
              <a:rPr lang="en-US" sz="1200" dirty="0" smtClean="0">
                <a:solidFill>
                  <a:schemeClr val="bg1">
                    <a:lumMod val="50000"/>
                  </a:schemeClr>
                </a:solidFill>
              </a:rPr>
              <a:t>Option 03</a:t>
            </a:r>
            <a:endParaRPr lang="en-US" sz="1200" dirty="0">
              <a:solidFill>
                <a:schemeClr val="bg1">
                  <a:lumMod val="50000"/>
                </a:schemeClr>
              </a:solidFill>
            </a:endParaRPr>
          </a:p>
        </p:txBody>
      </p:sp>
      <p:sp>
        <p:nvSpPr>
          <p:cNvPr id="22" name="Rectangle 21"/>
          <p:cNvSpPr/>
          <p:nvPr/>
        </p:nvSpPr>
        <p:spPr>
          <a:xfrm>
            <a:off x="4779196" y="1233793"/>
            <a:ext cx="3955275" cy="923330"/>
          </a:xfrm>
          <a:prstGeom prst="rect">
            <a:avLst/>
          </a:prstGeom>
        </p:spPr>
        <p:txBody>
          <a:bodyPr wrap="square" lIns="0" tIns="0" rIns="0" bIns="0">
            <a:spAutoFit/>
          </a:bodyPr>
          <a:lstStyle/>
          <a:p>
            <a:pPr>
              <a:lnSpc>
                <a:spcPct val="150000"/>
              </a:lnSpc>
            </a:pPr>
            <a:r>
              <a:rPr lang="en-US" sz="1000" dirty="0" smtClean="0">
                <a:solidFill>
                  <a:schemeClr val="bg1">
                    <a:lumMod val="50000"/>
                  </a:schemeClr>
                </a:solidFill>
              </a:rPr>
              <a:t>It’s </a:t>
            </a:r>
            <a:r>
              <a:rPr lang="en-US" sz="1000" dirty="0">
                <a:solidFill>
                  <a:schemeClr val="bg1">
                    <a:lumMod val="50000"/>
                  </a:schemeClr>
                </a:solidFill>
              </a:rPr>
              <a:t>now that much easier and more effective to start your business, thanks to company! Our tool will guide you step by step to get your project done. Evaluate how successful your new business opportunity can be with us .</a:t>
            </a:r>
            <a:endParaRPr lang="en-US" sz="1000" dirty="0" smtClean="0">
              <a:solidFill>
                <a:schemeClr val="bg1">
                  <a:lumMod val="50000"/>
                </a:schemeClr>
              </a:solidFill>
            </a:endParaRPr>
          </a:p>
        </p:txBody>
      </p:sp>
      <p:sp>
        <p:nvSpPr>
          <p:cNvPr id="23" name="TextBox 22"/>
          <p:cNvSpPr txBox="1"/>
          <p:nvPr/>
        </p:nvSpPr>
        <p:spPr>
          <a:xfrm flipH="1">
            <a:off x="4995302" y="2294579"/>
            <a:ext cx="3739169"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26" name="Freeform 45"/>
          <p:cNvSpPr>
            <a:spLocks noEditPoints="1"/>
          </p:cNvSpPr>
          <p:nvPr/>
        </p:nvSpPr>
        <p:spPr bwMode="auto">
          <a:xfrm>
            <a:off x="4779196" y="2418123"/>
            <a:ext cx="153024" cy="153022"/>
          </a:xfrm>
          <a:prstGeom prst="ellipse">
            <a:avLst/>
          </a:pr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lumMod val="50000"/>
                </a:schemeClr>
              </a:solidFill>
            </a:endParaRPr>
          </a:p>
        </p:txBody>
      </p:sp>
      <p:sp>
        <p:nvSpPr>
          <p:cNvPr id="27" name="TextBox 26"/>
          <p:cNvSpPr txBox="1"/>
          <p:nvPr/>
        </p:nvSpPr>
        <p:spPr>
          <a:xfrm flipH="1">
            <a:off x="4995302" y="2822944"/>
            <a:ext cx="3739169"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28" name="Freeform 45"/>
          <p:cNvSpPr>
            <a:spLocks noEditPoints="1"/>
          </p:cNvSpPr>
          <p:nvPr/>
        </p:nvSpPr>
        <p:spPr bwMode="auto">
          <a:xfrm>
            <a:off x="4779196" y="2946488"/>
            <a:ext cx="153024" cy="153022"/>
          </a:xfrm>
          <a:prstGeom prst="ellipse">
            <a:avLst/>
          </a:pr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lumMod val="50000"/>
                </a:schemeClr>
              </a:solidFill>
            </a:endParaRPr>
          </a:p>
        </p:txBody>
      </p:sp>
    </p:spTree>
    <p:extLst>
      <p:ext uri="{BB962C8B-B14F-4D97-AF65-F5344CB8AC3E}">
        <p14:creationId xmlns:p14="http://schemas.microsoft.com/office/powerpoint/2010/main" val="2520229581"/>
      </p:ext>
    </p:extLst>
  </p:cSld>
  <p:clrMapOvr>
    <a:masterClrMapping/>
  </p:clrMapOvr>
  <p:transition spd="slow">
    <p:push dir="u"/>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22"/>
          <p:cNvSpPr/>
          <p:nvPr/>
        </p:nvSpPr>
        <p:spPr bwMode="auto">
          <a:xfrm>
            <a:off x="4920340" y="514933"/>
            <a:ext cx="3860218" cy="4113635"/>
          </a:xfrm>
          <a:custGeom>
            <a:avLst/>
            <a:gdLst>
              <a:gd name="connsiteX0" fmla="*/ 4263798 w 4503643"/>
              <a:gd name="connsiteY0" fmla="*/ 0 h 4113635"/>
              <a:gd name="connsiteX1" fmla="*/ 4452799 w 4503643"/>
              <a:gd name="connsiteY1" fmla="*/ 77839 h 4113635"/>
              <a:gd name="connsiteX2" fmla="*/ 4503643 w 4503643"/>
              <a:gd name="connsiteY2" fmla="*/ 308051 h 4113635"/>
              <a:gd name="connsiteX3" fmla="*/ 4485366 w 4503643"/>
              <a:gd name="connsiteY3" fmla="*/ 547274 h 4113635"/>
              <a:gd name="connsiteX4" fmla="*/ 4437398 w 4503643"/>
              <a:gd name="connsiteY4" fmla="*/ 842485 h 4113635"/>
              <a:gd name="connsiteX5" fmla="*/ 4372865 w 4503643"/>
              <a:gd name="connsiteY5" fmla="*/ 1158498 h 4113635"/>
              <a:gd name="connsiteX6" fmla="*/ 4307028 w 4503643"/>
              <a:gd name="connsiteY6" fmla="*/ 1439184 h 4113635"/>
              <a:gd name="connsiteX7" fmla="*/ 4125387 w 4503643"/>
              <a:gd name="connsiteY7" fmla="*/ 2017957 h 4113635"/>
              <a:gd name="connsiteX8" fmla="*/ 3872354 w 4503643"/>
              <a:gd name="connsiteY8" fmla="*/ 2608324 h 4113635"/>
              <a:gd name="connsiteX9" fmla="*/ 3577687 w 4503643"/>
              <a:gd name="connsiteY9" fmla="*/ 3147344 h 4113635"/>
              <a:gd name="connsiteX10" fmla="*/ 3262199 w 4503643"/>
              <a:gd name="connsiteY10" fmla="*/ 3584695 h 4113635"/>
              <a:gd name="connsiteX11" fmla="*/ 3131653 w 4503643"/>
              <a:gd name="connsiteY11" fmla="*/ 3717592 h 4113635"/>
              <a:gd name="connsiteX12" fmla="*/ 2966247 w 4503643"/>
              <a:gd name="connsiteY12" fmla="*/ 3843010 h 4113635"/>
              <a:gd name="connsiteX13" fmla="*/ 2785459 w 4503643"/>
              <a:gd name="connsiteY13" fmla="*/ 3937315 h 4113635"/>
              <a:gd name="connsiteX14" fmla="*/ 2601547 w 4503643"/>
              <a:gd name="connsiteY14" fmla="*/ 3974700 h 4113635"/>
              <a:gd name="connsiteX15" fmla="*/ 2289595 w 4503643"/>
              <a:gd name="connsiteY15" fmla="*/ 3866898 h 4113635"/>
              <a:gd name="connsiteX16" fmla="*/ 2090475 w 4503643"/>
              <a:gd name="connsiteY16" fmla="*/ 3586637 h 4113635"/>
              <a:gd name="connsiteX17" fmla="*/ 1976438 w 4503643"/>
              <a:gd name="connsiteY17" fmla="*/ 3198420 h 4113635"/>
              <a:gd name="connsiteX18" fmla="*/ 1931652 w 4503643"/>
              <a:gd name="connsiteY18" fmla="*/ 2802355 h 4113635"/>
              <a:gd name="connsiteX19" fmla="*/ 1760519 w 4503643"/>
              <a:gd name="connsiteY19" fmla="*/ 3146217 h 4113635"/>
              <a:gd name="connsiteX20" fmla="*/ 1529296 w 4503643"/>
              <a:gd name="connsiteY20" fmla="*/ 3439235 h 4113635"/>
              <a:gd name="connsiteX21" fmla="*/ 1332176 w 4503643"/>
              <a:gd name="connsiteY21" fmla="*/ 3654474 h 4113635"/>
              <a:gd name="connsiteX22" fmla="*/ 1092917 w 4503643"/>
              <a:gd name="connsiteY22" fmla="*/ 3874605 h 4113635"/>
              <a:gd name="connsiteX23" fmla="*/ 828582 w 4503643"/>
              <a:gd name="connsiteY23" fmla="*/ 4045351 h 4113635"/>
              <a:gd name="connsiteX24" fmla="*/ 554225 w 4503643"/>
              <a:gd name="connsiteY24" fmla="*/ 4113635 h 4113635"/>
              <a:gd name="connsiteX25" fmla="*/ 290164 w 4503643"/>
              <a:gd name="connsiteY25" fmla="*/ 4057860 h 4113635"/>
              <a:gd name="connsiteX26" fmla="*/ 118388 w 4503643"/>
              <a:gd name="connsiteY26" fmla="*/ 3905582 h 4113635"/>
              <a:gd name="connsiteX27" fmla="*/ 27034 w 4503643"/>
              <a:gd name="connsiteY27" fmla="*/ 3683002 h 4113635"/>
              <a:gd name="connsiteX28" fmla="*/ 0 w 4503643"/>
              <a:gd name="connsiteY28" fmla="*/ 3410726 h 4113635"/>
              <a:gd name="connsiteX29" fmla="*/ 27131 w 4503643"/>
              <a:gd name="connsiteY29" fmla="*/ 3070146 h 4113635"/>
              <a:gd name="connsiteX30" fmla="*/ 95821 w 4503643"/>
              <a:gd name="connsiteY30" fmla="*/ 2726383 h 4113635"/>
              <a:gd name="connsiteX31" fmla="*/ 235709 w 4503643"/>
              <a:gd name="connsiteY31" fmla="*/ 2272678 h 4113635"/>
              <a:gd name="connsiteX32" fmla="*/ 416768 w 4503643"/>
              <a:gd name="connsiteY32" fmla="*/ 1789182 h 4113635"/>
              <a:gd name="connsiteX33" fmla="*/ 604973 w 4503643"/>
              <a:gd name="connsiteY33" fmla="*/ 1268129 h 4113635"/>
              <a:gd name="connsiteX34" fmla="*/ 762882 w 4503643"/>
              <a:gd name="connsiteY34" fmla="*/ 782961 h 4113635"/>
              <a:gd name="connsiteX35" fmla="*/ 793799 w 4503643"/>
              <a:gd name="connsiteY35" fmla="*/ 624625 h 4113635"/>
              <a:gd name="connsiteX36" fmla="*/ 818734 w 4503643"/>
              <a:gd name="connsiteY36" fmla="*/ 505908 h 4113635"/>
              <a:gd name="connsiteX37" fmla="*/ 917840 w 4503643"/>
              <a:gd name="connsiteY37" fmla="*/ 383868 h 4113635"/>
              <a:gd name="connsiteX38" fmla="*/ 1053880 w 4503643"/>
              <a:gd name="connsiteY38" fmla="*/ 341221 h 4113635"/>
              <a:gd name="connsiteX39" fmla="*/ 1173861 w 4503643"/>
              <a:gd name="connsiteY39" fmla="*/ 361981 h 4113635"/>
              <a:gd name="connsiteX40" fmla="*/ 1275586 w 4503643"/>
              <a:gd name="connsiteY40" fmla="*/ 429604 h 4113635"/>
              <a:gd name="connsiteX41" fmla="*/ 1343130 w 4503643"/>
              <a:gd name="connsiteY41" fmla="*/ 543467 h 4113635"/>
              <a:gd name="connsiteX42" fmla="*/ 1366862 w 4503643"/>
              <a:gd name="connsiteY42" fmla="*/ 698017 h 4113635"/>
              <a:gd name="connsiteX43" fmla="*/ 1338003 w 4503643"/>
              <a:gd name="connsiteY43" fmla="*/ 911371 h 4113635"/>
              <a:gd name="connsiteX44" fmla="*/ 1141021 w 4503643"/>
              <a:gd name="connsiteY44" fmla="*/ 1400829 h 4113635"/>
              <a:gd name="connsiteX45" fmla="*/ 954565 w 4503643"/>
              <a:gd name="connsiteY45" fmla="*/ 1853192 h 4113635"/>
              <a:gd name="connsiteX46" fmla="*/ 785158 w 4503643"/>
              <a:gd name="connsiteY46" fmla="*/ 2296759 h 4113635"/>
              <a:gd name="connsiteX47" fmla="*/ 652728 w 4503643"/>
              <a:gd name="connsiteY47" fmla="*/ 2724828 h 4113635"/>
              <a:gd name="connsiteX48" fmla="*/ 633891 w 4503643"/>
              <a:gd name="connsiteY48" fmla="*/ 2795228 h 4113635"/>
              <a:gd name="connsiteX49" fmla="*/ 603224 w 4503643"/>
              <a:gd name="connsiteY49" fmla="*/ 2935271 h 4113635"/>
              <a:gd name="connsiteX50" fmla="*/ 576988 w 4503643"/>
              <a:gd name="connsiteY50" fmla="*/ 3097492 h 4113635"/>
              <a:gd name="connsiteX51" fmla="*/ 564985 w 4503643"/>
              <a:gd name="connsiteY51" fmla="*/ 3271790 h 4113635"/>
              <a:gd name="connsiteX52" fmla="*/ 571491 w 4503643"/>
              <a:gd name="connsiteY52" fmla="*/ 3376506 h 4113635"/>
              <a:gd name="connsiteX53" fmla="*/ 590834 w 4503643"/>
              <a:gd name="connsiteY53" fmla="*/ 3452481 h 4113635"/>
              <a:gd name="connsiteX54" fmla="*/ 620625 w 4503643"/>
              <a:gd name="connsiteY54" fmla="*/ 3494546 h 4113635"/>
              <a:gd name="connsiteX55" fmla="*/ 663914 w 4503643"/>
              <a:gd name="connsiteY55" fmla="*/ 3507245 h 4113635"/>
              <a:gd name="connsiteX56" fmla="*/ 866335 w 4503643"/>
              <a:gd name="connsiteY56" fmla="*/ 3417270 h 4113635"/>
              <a:gd name="connsiteX57" fmla="*/ 1143488 w 4503643"/>
              <a:gd name="connsiteY57" fmla="*/ 3165947 h 4113635"/>
              <a:gd name="connsiteX58" fmla="*/ 1460451 w 4503643"/>
              <a:gd name="connsiteY58" fmla="*/ 2782004 h 4113635"/>
              <a:gd name="connsiteX59" fmla="*/ 1779222 w 4503643"/>
              <a:gd name="connsiteY59" fmla="*/ 2309693 h 4113635"/>
              <a:gd name="connsiteX60" fmla="*/ 2066101 w 4503643"/>
              <a:gd name="connsiteY60" fmla="*/ 1793591 h 4113635"/>
              <a:gd name="connsiteX61" fmla="*/ 2290622 w 4503643"/>
              <a:gd name="connsiteY61" fmla="*/ 1269991 h 4113635"/>
              <a:gd name="connsiteX62" fmla="*/ 2369122 w 4503643"/>
              <a:gd name="connsiteY62" fmla="*/ 1182076 h 4113635"/>
              <a:gd name="connsiteX63" fmla="*/ 2474808 w 4503643"/>
              <a:gd name="connsiteY63" fmla="*/ 1162557 h 4113635"/>
              <a:gd name="connsiteX64" fmla="*/ 2670237 w 4503643"/>
              <a:gd name="connsiteY64" fmla="*/ 1234412 h 4113635"/>
              <a:gd name="connsiteX65" fmla="*/ 2751243 w 4503643"/>
              <a:gd name="connsiteY65" fmla="*/ 1417006 h 4113635"/>
              <a:gd name="connsiteX66" fmla="*/ 2745493 w 4503643"/>
              <a:gd name="connsiteY66" fmla="*/ 1467887 h 4113635"/>
              <a:gd name="connsiteX67" fmla="*/ 2724364 w 4503643"/>
              <a:gd name="connsiteY67" fmla="*/ 1533140 h 4113635"/>
              <a:gd name="connsiteX68" fmla="*/ 2694379 w 4503643"/>
              <a:gd name="connsiteY68" fmla="*/ 1620999 h 4113635"/>
              <a:gd name="connsiteX69" fmla="*/ 2615335 w 4503643"/>
              <a:gd name="connsiteY69" fmla="*/ 1846183 h 4113635"/>
              <a:gd name="connsiteX70" fmla="*/ 2563560 w 4503643"/>
              <a:gd name="connsiteY70" fmla="*/ 2009918 h 4113635"/>
              <a:gd name="connsiteX71" fmla="*/ 2513668 w 4503643"/>
              <a:gd name="connsiteY71" fmla="*/ 2227699 h 4113635"/>
              <a:gd name="connsiteX72" fmla="*/ 2483510 w 4503643"/>
              <a:gd name="connsiteY72" fmla="*/ 2416837 h 4113635"/>
              <a:gd name="connsiteX73" fmla="*/ 2469217 w 4503643"/>
              <a:gd name="connsiteY73" fmla="*/ 2580417 h 4113635"/>
              <a:gd name="connsiteX74" fmla="*/ 2466070 w 4503643"/>
              <a:gd name="connsiteY74" fmla="*/ 2757533 h 4113635"/>
              <a:gd name="connsiteX75" fmla="*/ 2471410 w 4503643"/>
              <a:gd name="connsiteY75" fmla="*/ 2854208 h 4113635"/>
              <a:gd name="connsiteX76" fmla="*/ 2489044 w 4503643"/>
              <a:gd name="connsiteY76" fmla="*/ 2991532 h 4113635"/>
              <a:gd name="connsiteX77" fmla="*/ 2521514 w 4503643"/>
              <a:gd name="connsiteY77" fmla="*/ 3150878 h 4113635"/>
              <a:gd name="connsiteX78" fmla="*/ 2567756 w 4503643"/>
              <a:gd name="connsiteY78" fmla="*/ 3293949 h 4113635"/>
              <a:gd name="connsiteX79" fmla="*/ 2620250 w 4503643"/>
              <a:gd name="connsiteY79" fmla="*/ 3387208 h 4113635"/>
              <a:gd name="connsiteX80" fmla="*/ 2672240 w 4503643"/>
              <a:gd name="connsiteY80" fmla="*/ 3417057 h 4113635"/>
              <a:gd name="connsiteX81" fmla="*/ 2806046 w 4503643"/>
              <a:gd name="connsiteY81" fmla="*/ 3361708 h 4113635"/>
              <a:gd name="connsiteX82" fmla="*/ 2962575 w 4503643"/>
              <a:gd name="connsiteY82" fmla="*/ 3202537 h 4113635"/>
              <a:gd name="connsiteX83" fmla="*/ 3131089 w 4503643"/>
              <a:gd name="connsiteY83" fmla="*/ 2951932 h 4113635"/>
              <a:gd name="connsiteX84" fmla="*/ 3295932 w 4503643"/>
              <a:gd name="connsiteY84" fmla="*/ 2644543 h 4113635"/>
              <a:gd name="connsiteX85" fmla="*/ 3449627 w 4503643"/>
              <a:gd name="connsiteY85" fmla="*/ 2300217 h 4113635"/>
              <a:gd name="connsiteX86" fmla="*/ 3587260 w 4503643"/>
              <a:gd name="connsiteY86" fmla="*/ 1940488 h 4113635"/>
              <a:gd name="connsiteX87" fmla="*/ 3695763 w 4503643"/>
              <a:gd name="connsiteY87" fmla="*/ 1603211 h 4113635"/>
              <a:gd name="connsiteX88" fmla="*/ 3771251 w 4503643"/>
              <a:gd name="connsiteY88" fmla="*/ 1307008 h 4113635"/>
              <a:gd name="connsiteX89" fmla="*/ 3816773 w 4503643"/>
              <a:gd name="connsiteY89" fmla="*/ 1061550 h 4113635"/>
              <a:gd name="connsiteX90" fmla="*/ 3855771 w 4503643"/>
              <a:gd name="connsiteY90" fmla="*/ 825863 h 4113635"/>
              <a:gd name="connsiteX91" fmla="*/ 3899156 w 4503643"/>
              <a:gd name="connsiteY91" fmla="*/ 578833 h 4113635"/>
              <a:gd name="connsiteX92" fmla="*/ 3957263 w 4503643"/>
              <a:gd name="connsiteY92" fmla="*/ 312673 h 4113635"/>
              <a:gd name="connsiteX93" fmla="*/ 3997928 w 4503643"/>
              <a:gd name="connsiteY93" fmla="*/ 206324 h 4113635"/>
              <a:gd name="connsiteX94" fmla="*/ 4063882 w 4503643"/>
              <a:gd name="connsiteY94" fmla="*/ 108191 h 4113635"/>
              <a:gd name="connsiteX95" fmla="*/ 4154576 w 4503643"/>
              <a:gd name="connsiteY95" fmla="*/ 31791 h 4113635"/>
              <a:gd name="connsiteX96" fmla="*/ 4263798 w 4503643"/>
              <a:gd name="connsiteY96" fmla="*/ 0 h 4113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4503643" h="4113635">
                <a:moveTo>
                  <a:pt x="4263798" y="0"/>
                </a:moveTo>
                <a:cubicBezTo>
                  <a:pt x="4355904" y="0"/>
                  <a:pt x="4418904" y="25945"/>
                  <a:pt x="4452799" y="77839"/>
                </a:cubicBezTo>
                <a:cubicBezTo>
                  <a:pt x="4486694" y="129730"/>
                  <a:pt x="4503643" y="206467"/>
                  <a:pt x="4503643" y="308051"/>
                </a:cubicBezTo>
                <a:cubicBezTo>
                  <a:pt x="4503643" y="376903"/>
                  <a:pt x="4497551" y="456643"/>
                  <a:pt x="4485366" y="547274"/>
                </a:cubicBezTo>
                <a:cubicBezTo>
                  <a:pt x="4473184" y="637902"/>
                  <a:pt x="4457195" y="736306"/>
                  <a:pt x="4437398" y="842485"/>
                </a:cubicBezTo>
                <a:cubicBezTo>
                  <a:pt x="4417602" y="948665"/>
                  <a:pt x="4396089" y="1054002"/>
                  <a:pt x="4372865" y="1158498"/>
                </a:cubicBezTo>
                <a:cubicBezTo>
                  <a:pt x="4349635" y="1262994"/>
                  <a:pt x="4327692" y="1356556"/>
                  <a:pt x="4307028" y="1439184"/>
                </a:cubicBezTo>
                <a:cubicBezTo>
                  <a:pt x="4262076" y="1622281"/>
                  <a:pt x="4201529" y="1815207"/>
                  <a:pt x="4125387" y="2017957"/>
                </a:cubicBezTo>
                <a:cubicBezTo>
                  <a:pt x="4049245" y="2220709"/>
                  <a:pt x="3964903" y="2417498"/>
                  <a:pt x="3872354" y="2608324"/>
                </a:cubicBezTo>
                <a:cubicBezTo>
                  <a:pt x="3779810" y="2799151"/>
                  <a:pt x="3681585" y="2978823"/>
                  <a:pt x="3577687" y="3147344"/>
                </a:cubicBezTo>
                <a:cubicBezTo>
                  <a:pt x="3473786" y="3315863"/>
                  <a:pt x="3368622" y="3461647"/>
                  <a:pt x="3262199" y="3584695"/>
                </a:cubicBezTo>
                <a:cubicBezTo>
                  <a:pt x="3225921" y="3627629"/>
                  <a:pt x="3182405" y="3671926"/>
                  <a:pt x="3131653" y="3717592"/>
                </a:cubicBezTo>
                <a:cubicBezTo>
                  <a:pt x="3080900" y="3763255"/>
                  <a:pt x="3025766" y="3805062"/>
                  <a:pt x="2966247" y="3843010"/>
                </a:cubicBezTo>
                <a:cubicBezTo>
                  <a:pt x="2906730" y="3880956"/>
                  <a:pt x="2846469" y="3912392"/>
                  <a:pt x="2785459" y="3937315"/>
                </a:cubicBezTo>
                <a:cubicBezTo>
                  <a:pt x="2724455" y="3962240"/>
                  <a:pt x="2663148" y="3974700"/>
                  <a:pt x="2601547" y="3974700"/>
                </a:cubicBezTo>
                <a:cubicBezTo>
                  <a:pt x="2476066" y="3974700"/>
                  <a:pt x="2372080" y="3938766"/>
                  <a:pt x="2289595" y="3866898"/>
                </a:cubicBezTo>
                <a:cubicBezTo>
                  <a:pt x="2207109" y="3795027"/>
                  <a:pt x="2140736" y="3701608"/>
                  <a:pt x="2090475" y="3586637"/>
                </a:cubicBezTo>
                <a:cubicBezTo>
                  <a:pt x="2040214" y="3471667"/>
                  <a:pt x="2002202" y="3342263"/>
                  <a:pt x="1976438" y="3198420"/>
                </a:cubicBezTo>
                <a:cubicBezTo>
                  <a:pt x="1950671" y="3054578"/>
                  <a:pt x="1935744" y="2922557"/>
                  <a:pt x="1931652" y="2802355"/>
                </a:cubicBezTo>
                <a:cubicBezTo>
                  <a:pt x="1891984" y="2927580"/>
                  <a:pt x="1834939" y="3042200"/>
                  <a:pt x="1760519" y="3146217"/>
                </a:cubicBezTo>
                <a:cubicBezTo>
                  <a:pt x="1686097" y="3250234"/>
                  <a:pt x="1609025" y="3347908"/>
                  <a:pt x="1529296" y="3439235"/>
                </a:cubicBezTo>
                <a:cubicBezTo>
                  <a:pt x="1472201" y="3504280"/>
                  <a:pt x="1406495" y="3576027"/>
                  <a:pt x="1332176" y="3654474"/>
                </a:cubicBezTo>
                <a:cubicBezTo>
                  <a:pt x="1257861" y="3732920"/>
                  <a:pt x="1178106" y="3806297"/>
                  <a:pt x="1092917" y="3874605"/>
                </a:cubicBezTo>
                <a:cubicBezTo>
                  <a:pt x="1007723" y="3942916"/>
                  <a:pt x="919613" y="3999830"/>
                  <a:pt x="828582" y="4045351"/>
                </a:cubicBezTo>
                <a:cubicBezTo>
                  <a:pt x="737550" y="4090875"/>
                  <a:pt x="646099" y="4113635"/>
                  <a:pt x="554225" y="4113635"/>
                </a:cubicBezTo>
                <a:cubicBezTo>
                  <a:pt x="449821" y="4113635"/>
                  <a:pt x="361800" y="4095044"/>
                  <a:pt x="290164" y="4057860"/>
                </a:cubicBezTo>
                <a:cubicBezTo>
                  <a:pt x="218528" y="4020675"/>
                  <a:pt x="161270" y="3969916"/>
                  <a:pt x="118388" y="3905582"/>
                </a:cubicBezTo>
                <a:cubicBezTo>
                  <a:pt x="75508" y="3841247"/>
                  <a:pt x="45057" y="3767055"/>
                  <a:pt x="27034" y="3683002"/>
                </a:cubicBezTo>
                <a:cubicBezTo>
                  <a:pt x="9012" y="3598950"/>
                  <a:pt x="0" y="3508191"/>
                  <a:pt x="0" y="3410726"/>
                </a:cubicBezTo>
                <a:cubicBezTo>
                  <a:pt x="0" y="3298812"/>
                  <a:pt x="9045" y="3185285"/>
                  <a:pt x="27131" y="3070146"/>
                </a:cubicBezTo>
                <a:cubicBezTo>
                  <a:pt x="45219" y="2955008"/>
                  <a:pt x="68115" y="2840420"/>
                  <a:pt x="95821" y="2726383"/>
                </a:cubicBezTo>
                <a:cubicBezTo>
                  <a:pt x="131738" y="2577853"/>
                  <a:pt x="178367" y="2426620"/>
                  <a:pt x="235709" y="2272678"/>
                </a:cubicBezTo>
                <a:cubicBezTo>
                  <a:pt x="293052" y="2118738"/>
                  <a:pt x="353403" y="1957572"/>
                  <a:pt x="416768" y="1789182"/>
                </a:cubicBezTo>
                <a:cubicBezTo>
                  <a:pt x="480130" y="1620794"/>
                  <a:pt x="542866" y="1447107"/>
                  <a:pt x="604973" y="1268129"/>
                </a:cubicBezTo>
                <a:cubicBezTo>
                  <a:pt x="667080" y="1089148"/>
                  <a:pt x="719716" y="927425"/>
                  <a:pt x="762882" y="782961"/>
                </a:cubicBezTo>
                <a:cubicBezTo>
                  <a:pt x="774249" y="719754"/>
                  <a:pt x="784554" y="666975"/>
                  <a:pt x="793799" y="624625"/>
                </a:cubicBezTo>
                <a:cubicBezTo>
                  <a:pt x="803043" y="582275"/>
                  <a:pt x="811356" y="542703"/>
                  <a:pt x="818734" y="505908"/>
                </a:cubicBezTo>
                <a:cubicBezTo>
                  <a:pt x="843154" y="452979"/>
                  <a:pt x="876188" y="412300"/>
                  <a:pt x="917840" y="383868"/>
                </a:cubicBezTo>
                <a:cubicBezTo>
                  <a:pt x="959489" y="355436"/>
                  <a:pt x="1004838" y="341221"/>
                  <a:pt x="1053880" y="341221"/>
                </a:cubicBezTo>
                <a:cubicBezTo>
                  <a:pt x="1095258" y="341221"/>
                  <a:pt x="1135253" y="348140"/>
                  <a:pt x="1173861" y="361981"/>
                </a:cubicBezTo>
                <a:cubicBezTo>
                  <a:pt x="1212468" y="375822"/>
                  <a:pt x="1246378" y="398362"/>
                  <a:pt x="1275586" y="429604"/>
                </a:cubicBezTo>
                <a:cubicBezTo>
                  <a:pt x="1304795" y="460844"/>
                  <a:pt x="1327308" y="498800"/>
                  <a:pt x="1343130" y="543467"/>
                </a:cubicBezTo>
                <a:cubicBezTo>
                  <a:pt x="1358952" y="588135"/>
                  <a:pt x="1366862" y="639651"/>
                  <a:pt x="1366862" y="698017"/>
                </a:cubicBezTo>
                <a:cubicBezTo>
                  <a:pt x="1366862" y="759722"/>
                  <a:pt x="1357242" y="830840"/>
                  <a:pt x="1338003" y="911371"/>
                </a:cubicBezTo>
                <a:cubicBezTo>
                  <a:pt x="1270058" y="1085561"/>
                  <a:pt x="1204395" y="1248713"/>
                  <a:pt x="1141021" y="1400829"/>
                </a:cubicBezTo>
                <a:cubicBezTo>
                  <a:pt x="1077644" y="1552943"/>
                  <a:pt x="1015491" y="1703731"/>
                  <a:pt x="954565" y="1853192"/>
                </a:cubicBezTo>
                <a:cubicBezTo>
                  <a:pt x="893636" y="2002655"/>
                  <a:pt x="837165" y="2150510"/>
                  <a:pt x="785158" y="2296759"/>
                </a:cubicBezTo>
                <a:cubicBezTo>
                  <a:pt x="733149" y="2443010"/>
                  <a:pt x="689006" y="2585699"/>
                  <a:pt x="652728" y="2724828"/>
                </a:cubicBezTo>
                <a:cubicBezTo>
                  <a:pt x="651123" y="2726642"/>
                  <a:pt x="644844" y="2750108"/>
                  <a:pt x="633891" y="2795228"/>
                </a:cubicBezTo>
                <a:cubicBezTo>
                  <a:pt x="622937" y="2840350"/>
                  <a:pt x="612714" y="2887029"/>
                  <a:pt x="603224" y="2935271"/>
                </a:cubicBezTo>
                <a:cubicBezTo>
                  <a:pt x="593734" y="2983510"/>
                  <a:pt x="584989" y="3037585"/>
                  <a:pt x="576988" y="3097492"/>
                </a:cubicBezTo>
                <a:cubicBezTo>
                  <a:pt x="568986" y="3157398"/>
                  <a:pt x="564985" y="3215497"/>
                  <a:pt x="564985" y="3271790"/>
                </a:cubicBezTo>
                <a:cubicBezTo>
                  <a:pt x="564985" y="3310527"/>
                  <a:pt x="567155" y="3345433"/>
                  <a:pt x="571491" y="3376506"/>
                </a:cubicBezTo>
                <a:cubicBezTo>
                  <a:pt x="575827" y="3407579"/>
                  <a:pt x="582275" y="3432903"/>
                  <a:pt x="590834" y="3452481"/>
                </a:cubicBezTo>
                <a:cubicBezTo>
                  <a:pt x="599393" y="3472056"/>
                  <a:pt x="609324" y="3486076"/>
                  <a:pt x="620625" y="3494546"/>
                </a:cubicBezTo>
                <a:cubicBezTo>
                  <a:pt x="631929" y="3503013"/>
                  <a:pt x="646358" y="3507245"/>
                  <a:pt x="663914" y="3507245"/>
                </a:cubicBezTo>
                <a:cubicBezTo>
                  <a:pt x="715341" y="3507245"/>
                  <a:pt x="782815" y="3477254"/>
                  <a:pt x="866335" y="3417270"/>
                </a:cubicBezTo>
                <a:cubicBezTo>
                  <a:pt x="949855" y="3357287"/>
                  <a:pt x="1042240" y="3273512"/>
                  <a:pt x="1143488" y="3165947"/>
                </a:cubicBezTo>
                <a:cubicBezTo>
                  <a:pt x="1244734" y="3058385"/>
                  <a:pt x="1350388" y="2930403"/>
                  <a:pt x="1460451" y="2782004"/>
                </a:cubicBezTo>
                <a:cubicBezTo>
                  <a:pt x="1570512" y="2633605"/>
                  <a:pt x="1676772" y="2476168"/>
                  <a:pt x="1779222" y="2309693"/>
                </a:cubicBezTo>
                <a:cubicBezTo>
                  <a:pt x="1881672" y="2143221"/>
                  <a:pt x="1977297" y="1971186"/>
                  <a:pt x="2066101" y="1793591"/>
                </a:cubicBezTo>
                <a:cubicBezTo>
                  <a:pt x="2154906" y="1615996"/>
                  <a:pt x="2229747" y="1441462"/>
                  <a:pt x="2290622" y="1269991"/>
                </a:cubicBezTo>
                <a:cubicBezTo>
                  <a:pt x="2312247" y="1224393"/>
                  <a:pt x="2338412" y="1195088"/>
                  <a:pt x="2369122" y="1182076"/>
                </a:cubicBezTo>
                <a:cubicBezTo>
                  <a:pt x="2399833" y="1169062"/>
                  <a:pt x="2435060" y="1162557"/>
                  <a:pt x="2474808" y="1162557"/>
                </a:cubicBezTo>
                <a:cubicBezTo>
                  <a:pt x="2551093" y="1162557"/>
                  <a:pt x="2616237" y="1186509"/>
                  <a:pt x="2670237" y="1234412"/>
                </a:cubicBezTo>
                <a:cubicBezTo>
                  <a:pt x="2724240" y="1282318"/>
                  <a:pt x="2751243" y="1343182"/>
                  <a:pt x="2751243" y="1417006"/>
                </a:cubicBezTo>
                <a:cubicBezTo>
                  <a:pt x="2751243" y="1435573"/>
                  <a:pt x="2749327" y="1452532"/>
                  <a:pt x="2745493" y="1467887"/>
                </a:cubicBezTo>
                <a:cubicBezTo>
                  <a:pt x="2741661" y="1483244"/>
                  <a:pt x="2734618" y="1504994"/>
                  <a:pt x="2724364" y="1533140"/>
                </a:cubicBezTo>
                <a:lnTo>
                  <a:pt x="2694379" y="1620999"/>
                </a:lnTo>
                <a:cubicBezTo>
                  <a:pt x="2663383" y="1712017"/>
                  <a:pt x="2637036" y="1787078"/>
                  <a:pt x="2615335" y="1846183"/>
                </a:cubicBezTo>
                <a:cubicBezTo>
                  <a:pt x="2593638" y="1905287"/>
                  <a:pt x="2576378" y="1959865"/>
                  <a:pt x="2563560" y="2009918"/>
                </a:cubicBezTo>
                <a:cubicBezTo>
                  <a:pt x="2542976" y="2089334"/>
                  <a:pt x="2526344" y="2161930"/>
                  <a:pt x="2513668" y="2227699"/>
                </a:cubicBezTo>
                <a:cubicBezTo>
                  <a:pt x="2500993" y="2293470"/>
                  <a:pt x="2490942" y="2356517"/>
                  <a:pt x="2483510" y="2416837"/>
                </a:cubicBezTo>
                <a:cubicBezTo>
                  <a:pt x="2476078" y="2477157"/>
                  <a:pt x="2471313" y="2531685"/>
                  <a:pt x="2469217" y="2580417"/>
                </a:cubicBezTo>
                <a:cubicBezTo>
                  <a:pt x="2467118" y="2629150"/>
                  <a:pt x="2466070" y="2688188"/>
                  <a:pt x="2466070" y="2757533"/>
                </a:cubicBezTo>
                <a:cubicBezTo>
                  <a:pt x="2466070" y="2783556"/>
                  <a:pt x="2467850" y="2815783"/>
                  <a:pt x="2471410" y="2854208"/>
                </a:cubicBezTo>
                <a:cubicBezTo>
                  <a:pt x="2474970" y="2892635"/>
                  <a:pt x="2480847" y="2938410"/>
                  <a:pt x="2489044" y="2991532"/>
                </a:cubicBezTo>
                <a:cubicBezTo>
                  <a:pt x="2497240" y="3044655"/>
                  <a:pt x="2508063" y="3097770"/>
                  <a:pt x="2521514" y="3150878"/>
                </a:cubicBezTo>
                <a:cubicBezTo>
                  <a:pt x="2534968" y="3203988"/>
                  <a:pt x="2550381" y="3251678"/>
                  <a:pt x="2567756" y="3293949"/>
                </a:cubicBezTo>
                <a:cubicBezTo>
                  <a:pt x="2585130" y="3336221"/>
                  <a:pt x="2602628" y="3367309"/>
                  <a:pt x="2620250" y="3387208"/>
                </a:cubicBezTo>
                <a:cubicBezTo>
                  <a:pt x="2637870" y="3407108"/>
                  <a:pt x="2655201" y="3417057"/>
                  <a:pt x="2672240" y="3417057"/>
                </a:cubicBezTo>
                <a:cubicBezTo>
                  <a:pt x="2711521" y="3417057"/>
                  <a:pt x="2756123" y="3398607"/>
                  <a:pt x="2806046" y="3361708"/>
                </a:cubicBezTo>
                <a:cubicBezTo>
                  <a:pt x="2855971" y="3324809"/>
                  <a:pt x="2908148" y="3271752"/>
                  <a:pt x="2962575" y="3202537"/>
                </a:cubicBezTo>
                <a:cubicBezTo>
                  <a:pt x="3017006" y="3133322"/>
                  <a:pt x="3073179" y="3049787"/>
                  <a:pt x="3131089" y="2951932"/>
                </a:cubicBezTo>
                <a:cubicBezTo>
                  <a:pt x="3189003" y="2854080"/>
                  <a:pt x="3243948" y="2751615"/>
                  <a:pt x="3295932" y="2644543"/>
                </a:cubicBezTo>
                <a:cubicBezTo>
                  <a:pt x="3347915" y="2537472"/>
                  <a:pt x="3399146" y="2422695"/>
                  <a:pt x="3449627" y="2300217"/>
                </a:cubicBezTo>
                <a:cubicBezTo>
                  <a:pt x="3500108" y="2177737"/>
                  <a:pt x="3545985" y="2057828"/>
                  <a:pt x="3587260" y="1940488"/>
                </a:cubicBezTo>
                <a:cubicBezTo>
                  <a:pt x="3628536" y="1823149"/>
                  <a:pt x="3664705" y="1710723"/>
                  <a:pt x="3695763" y="1603211"/>
                </a:cubicBezTo>
                <a:cubicBezTo>
                  <a:pt x="3726824" y="1495699"/>
                  <a:pt x="3751985" y="1396964"/>
                  <a:pt x="3771251" y="1307008"/>
                </a:cubicBezTo>
                <a:cubicBezTo>
                  <a:pt x="3788602" y="1226787"/>
                  <a:pt x="3803776" y="1144969"/>
                  <a:pt x="3816773" y="1061550"/>
                </a:cubicBezTo>
                <a:cubicBezTo>
                  <a:pt x="3829772" y="978132"/>
                  <a:pt x="3842771" y="899569"/>
                  <a:pt x="3855771" y="825863"/>
                </a:cubicBezTo>
                <a:cubicBezTo>
                  <a:pt x="3868770" y="752155"/>
                  <a:pt x="3883230" y="669812"/>
                  <a:pt x="3899156" y="578833"/>
                </a:cubicBezTo>
                <a:cubicBezTo>
                  <a:pt x="3915080" y="487852"/>
                  <a:pt x="3934449" y="399134"/>
                  <a:pt x="3957263" y="312673"/>
                </a:cubicBezTo>
                <a:cubicBezTo>
                  <a:pt x="3966533" y="277457"/>
                  <a:pt x="3980088" y="242006"/>
                  <a:pt x="3997928" y="206324"/>
                </a:cubicBezTo>
                <a:cubicBezTo>
                  <a:pt x="4015771" y="170642"/>
                  <a:pt x="4037755" y="137931"/>
                  <a:pt x="4063882" y="108191"/>
                </a:cubicBezTo>
                <a:cubicBezTo>
                  <a:pt x="4090009" y="78453"/>
                  <a:pt x="4120241" y="52986"/>
                  <a:pt x="4154576" y="31791"/>
                </a:cubicBezTo>
                <a:cubicBezTo>
                  <a:pt x="4188911" y="10598"/>
                  <a:pt x="4225320" y="0"/>
                  <a:pt x="4263798" y="0"/>
                </a:cubicBezTo>
                <a:close/>
              </a:path>
            </a:pathLst>
          </a:custGeom>
          <a:solidFill>
            <a:schemeClr val="bg1">
              <a:lumMod val="95000"/>
              <a:alpha val="10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5" name="Freeform 4"/>
          <p:cNvSpPr/>
          <p:nvPr/>
        </p:nvSpPr>
        <p:spPr bwMode="auto">
          <a:xfrm>
            <a:off x="4724400" y="514933"/>
            <a:ext cx="3860218" cy="4113635"/>
          </a:xfrm>
          <a:custGeom>
            <a:avLst/>
            <a:gdLst>
              <a:gd name="connsiteX0" fmla="*/ 4263798 w 4503643"/>
              <a:gd name="connsiteY0" fmla="*/ 0 h 4113635"/>
              <a:gd name="connsiteX1" fmla="*/ 4452799 w 4503643"/>
              <a:gd name="connsiteY1" fmla="*/ 77839 h 4113635"/>
              <a:gd name="connsiteX2" fmla="*/ 4503643 w 4503643"/>
              <a:gd name="connsiteY2" fmla="*/ 308051 h 4113635"/>
              <a:gd name="connsiteX3" fmla="*/ 4485366 w 4503643"/>
              <a:gd name="connsiteY3" fmla="*/ 547274 h 4113635"/>
              <a:gd name="connsiteX4" fmla="*/ 4437398 w 4503643"/>
              <a:gd name="connsiteY4" fmla="*/ 842485 h 4113635"/>
              <a:gd name="connsiteX5" fmla="*/ 4372865 w 4503643"/>
              <a:gd name="connsiteY5" fmla="*/ 1158498 h 4113635"/>
              <a:gd name="connsiteX6" fmla="*/ 4307028 w 4503643"/>
              <a:gd name="connsiteY6" fmla="*/ 1439184 h 4113635"/>
              <a:gd name="connsiteX7" fmla="*/ 4125387 w 4503643"/>
              <a:gd name="connsiteY7" fmla="*/ 2017957 h 4113635"/>
              <a:gd name="connsiteX8" fmla="*/ 3872354 w 4503643"/>
              <a:gd name="connsiteY8" fmla="*/ 2608324 h 4113635"/>
              <a:gd name="connsiteX9" fmla="*/ 3577687 w 4503643"/>
              <a:gd name="connsiteY9" fmla="*/ 3147344 h 4113635"/>
              <a:gd name="connsiteX10" fmla="*/ 3262199 w 4503643"/>
              <a:gd name="connsiteY10" fmla="*/ 3584695 h 4113635"/>
              <a:gd name="connsiteX11" fmla="*/ 3131653 w 4503643"/>
              <a:gd name="connsiteY11" fmla="*/ 3717592 h 4113635"/>
              <a:gd name="connsiteX12" fmla="*/ 2966247 w 4503643"/>
              <a:gd name="connsiteY12" fmla="*/ 3843010 h 4113635"/>
              <a:gd name="connsiteX13" fmla="*/ 2785459 w 4503643"/>
              <a:gd name="connsiteY13" fmla="*/ 3937315 h 4113635"/>
              <a:gd name="connsiteX14" fmla="*/ 2601547 w 4503643"/>
              <a:gd name="connsiteY14" fmla="*/ 3974700 h 4113635"/>
              <a:gd name="connsiteX15" fmla="*/ 2289595 w 4503643"/>
              <a:gd name="connsiteY15" fmla="*/ 3866898 h 4113635"/>
              <a:gd name="connsiteX16" fmla="*/ 2090475 w 4503643"/>
              <a:gd name="connsiteY16" fmla="*/ 3586637 h 4113635"/>
              <a:gd name="connsiteX17" fmla="*/ 1976438 w 4503643"/>
              <a:gd name="connsiteY17" fmla="*/ 3198420 h 4113635"/>
              <a:gd name="connsiteX18" fmla="*/ 1931652 w 4503643"/>
              <a:gd name="connsiteY18" fmla="*/ 2802355 h 4113635"/>
              <a:gd name="connsiteX19" fmla="*/ 1760519 w 4503643"/>
              <a:gd name="connsiteY19" fmla="*/ 3146217 h 4113635"/>
              <a:gd name="connsiteX20" fmla="*/ 1529296 w 4503643"/>
              <a:gd name="connsiteY20" fmla="*/ 3439235 h 4113635"/>
              <a:gd name="connsiteX21" fmla="*/ 1332176 w 4503643"/>
              <a:gd name="connsiteY21" fmla="*/ 3654474 h 4113635"/>
              <a:gd name="connsiteX22" fmla="*/ 1092917 w 4503643"/>
              <a:gd name="connsiteY22" fmla="*/ 3874605 h 4113635"/>
              <a:gd name="connsiteX23" fmla="*/ 828582 w 4503643"/>
              <a:gd name="connsiteY23" fmla="*/ 4045351 h 4113635"/>
              <a:gd name="connsiteX24" fmla="*/ 554225 w 4503643"/>
              <a:gd name="connsiteY24" fmla="*/ 4113635 h 4113635"/>
              <a:gd name="connsiteX25" fmla="*/ 290164 w 4503643"/>
              <a:gd name="connsiteY25" fmla="*/ 4057860 h 4113635"/>
              <a:gd name="connsiteX26" fmla="*/ 118388 w 4503643"/>
              <a:gd name="connsiteY26" fmla="*/ 3905582 h 4113635"/>
              <a:gd name="connsiteX27" fmla="*/ 27034 w 4503643"/>
              <a:gd name="connsiteY27" fmla="*/ 3683002 h 4113635"/>
              <a:gd name="connsiteX28" fmla="*/ 0 w 4503643"/>
              <a:gd name="connsiteY28" fmla="*/ 3410726 h 4113635"/>
              <a:gd name="connsiteX29" fmla="*/ 27131 w 4503643"/>
              <a:gd name="connsiteY29" fmla="*/ 3070146 h 4113635"/>
              <a:gd name="connsiteX30" fmla="*/ 95821 w 4503643"/>
              <a:gd name="connsiteY30" fmla="*/ 2726383 h 4113635"/>
              <a:gd name="connsiteX31" fmla="*/ 235709 w 4503643"/>
              <a:gd name="connsiteY31" fmla="*/ 2272678 h 4113635"/>
              <a:gd name="connsiteX32" fmla="*/ 416768 w 4503643"/>
              <a:gd name="connsiteY32" fmla="*/ 1789182 h 4113635"/>
              <a:gd name="connsiteX33" fmla="*/ 604973 w 4503643"/>
              <a:gd name="connsiteY33" fmla="*/ 1268129 h 4113635"/>
              <a:gd name="connsiteX34" fmla="*/ 762882 w 4503643"/>
              <a:gd name="connsiteY34" fmla="*/ 782961 h 4113635"/>
              <a:gd name="connsiteX35" fmla="*/ 793799 w 4503643"/>
              <a:gd name="connsiteY35" fmla="*/ 624625 h 4113635"/>
              <a:gd name="connsiteX36" fmla="*/ 818734 w 4503643"/>
              <a:gd name="connsiteY36" fmla="*/ 505908 h 4113635"/>
              <a:gd name="connsiteX37" fmla="*/ 917840 w 4503643"/>
              <a:gd name="connsiteY37" fmla="*/ 383868 h 4113635"/>
              <a:gd name="connsiteX38" fmla="*/ 1053880 w 4503643"/>
              <a:gd name="connsiteY38" fmla="*/ 341221 h 4113635"/>
              <a:gd name="connsiteX39" fmla="*/ 1173861 w 4503643"/>
              <a:gd name="connsiteY39" fmla="*/ 361981 h 4113635"/>
              <a:gd name="connsiteX40" fmla="*/ 1275586 w 4503643"/>
              <a:gd name="connsiteY40" fmla="*/ 429604 h 4113635"/>
              <a:gd name="connsiteX41" fmla="*/ 1343130 w 4503643"/>
              <a:gd name="connsiteY41" fmla="*/ 543467 h 4113635"/>
              <a:gd name="connsiteX42" fmla="*/ 1366862 w 4503643"/>
              <a:gd name="connsiteY42" fmla="*/ 698017 h 4113635"/>
              <a:gd name="connsiteX43" fmla="*/ 1338003 w 4503643"/>
              <a:gd name="connsiteY43" fmla="*/ 911371 h 4113635"/>
              <a:gd name="connsiteX44" fmla="*/ 1141021 w 4503643"/>
              <a:gd name="connsiteY44" fmla="*/ 1400829 h 4113635"/>
              <a:gd name="connsiteX45" fmla="*/ 954565 w 4503643"/>
              <a:gd name="connsiteY45" fmla="*/ 1853192 h 4113635"/>
              <a:gd name="connsiteX46" fmla="*/ 785158 w 4503643"/>
              <a:gd name="connsiteY46" fmla="*/ 2296759 h 4113635"/>
              <a:gd name="connsiteX47" fmla="*/ 652728 w 4503643"/>
              <a:gd name="connsiteY47" fmla="*/ 2724828 h 4113635"/>
              <a:gd name="connsiteX48" fmla="*/ 633891 w 4503643"/>
              <a:gd name="connsiteY48" fmla="*/ 2795228 h 4113635"/>
              <a:gd name="connsiteX49" fmla="*/ 603224 w 4503643"/>
              <a:gd name="connsiteY49" fmla="*/ 2935271 h 4113635"/>
              <a:gd name="connsiteX50" fmla="*/ 576988 w 4503643"/>
              <a:gd name="connsiteY50" fmla="*/ 3097492 h 4113635"/>
              <a:gd name="connsiteX51" fmla="*/ 564985 w 4503643"/>
              <a:gd name="connsiteY51" fmla="*/ 3271790 h 4113635"/>
              <a:gd name="connsiteX52" fmla="*/ 571491 w 4503643"/>
              <a:gd name="connsiteY52" fmla="*/ 3376506 h 4113635"/>
              <a:gd name="connsiteX53" fmla="*/ 590834 w 4503643"/>
              <a:gd name="connsiteY53" fmla="*/ 3452481 h 4113635"/>
              <a:gd name="connsiteX54" fmla="*/ 620625 w 4503643"/>
              <a:gd name="connsiteY54" fmla="*/ 3494546 h 4113635"/>
              <a:gd name="connsiteX55" fmla="*/ 663914 w 4503643"/>
              <a:gd name="connsiteY55" fmla="*/ 3507245 h 4113635"/>
              <a:gd name="connsiteX56" fmla="*/ 866335 w 4503643"/>
              <a:gd name="connsiteY56" fmla="*/ 3417270 h 4113635"/>
              <a:gd name="connsiteX57" fmla="*/ 1143488 w 4503643"/>
              <a:gd name="connsiteY57" fmla="*/ 3165947 h 4113635"/>
              <a:gd name="connsiteX58" fmla="*/ 1460451 w 4503643"/>
              <a:gd name="connsiteY58" fmla="*/ 2782004 h 4113635"/>
              <a:gd name="connsiteX59" fmla="*/ 1779222 w 4503643"/>
              <a:gd name="connsiteY59" fmla="*/ 2309693 h 4113635"/>
              <a:gd name="connsiteX60" fmla="*/ 2066101 w 4503643"/>
              <a:gd name="connsiteY60" fmla="*/ 1793591 h 4113635"/>
              <a:gd name="connsiteX61" fmla="*/ 2290622 w 4503643"/>
              <a:gd name="connsiteY61" fmla="*/ 1269991 h 4113635"/>
              <a:gd name="connsiteX62" fmla="*/ 2369122 w 4503643"/>
              <a:gd name="connsiteY62" fmla="*/ 1182076 h 4113635"/>
              <a:gd name="connsiteX63" fmla="*/ 2474808 w 4503643"/>
              <a:gd name="connsiteY63" fmla="*/ 1162557 h 4113635"/>
              <a:gd name="connsiteX64" fmla="*/ 2670237 w 4503643"/>
              <a:gd name="connsiteY64" fmla="*/ 1234412 h 4113635"/>
              <a:gd name="connsiteX65" fmla="*/ 2751243 w 4503643"/>
              <a:gd name="connsiteY65" fmla="*/ 1417006 h 4113635"/>
              <a:gd name="connsiteX66" fmla="*/ 2745493 w 4503643"/>
              <a:gd name="connsiteY66" fmla="*/ 1467887 h 4113635"/>
              <a:gd name="connsiteX67" fmla="*/ 2724364 w 4503643"/>
              <a:gd name="connsiteY67" fmla="*/ 1533140 h 4113635"/>
              <a:gd name="connsiteX68" fmla="*/ 2694379 w 4503643"/>
              <a:gd name="connsiteY68" fmla="*/ 1620999 h 4113635"/>
              <a:gd name="connsiteX69" fmla="*/ 2615335 w 4503643"/>
              <a:gd name="connsiteY69" fmla="*/ 1846183 h 4113635"/>
              <a:gd name="connsiteX70" fmla="*/ 2563560 w 4503643"/>
              <a:gd name="connsiteY70" fmla="*/ 2009918 h 4113635"/>
              <a:gd name="connsiteX71" fmla="*/ 2513668 w 4503643"/>
              <a:gd name="connsiteY71" fmla="*/ 2227699 h 4113635"/>
              <a:gd name="connsiteX72" fmla="*/ 2483510 w 4503643"/>
              <a:gd name="connsiteY72" fmla="*/ 2416837 h 4113635"/>
              <a:gd name="connsiteX73" fmla="*/ 2469217 w 4503643"/>
              <a:gd name="connsiteY73" fmla="*/ 2580417 h 4113635"/>
              <a:gd name="connsiteX74" fmla="*/ 2466070 w 4503643"/>
              <a:gd name="connsiteY74" fmla="*/ 2757533 h 4113635"/>
              <a:gd name="connsiteX75" fmla="*/ 2471410 w 4503643"/>
              <a:gd name="connsiteY75" fmla="*/ 2854208 h 4113635"/>
              <a:gd name="connsiteX76" fmla="*/ 2489044 w 4503643"/>
              <a:gd name="connsiteY76" fmla="*/ 2991532 h 4113635"/>
              <a:gd name="connsiteX77" fmla="*/ 2521514 w 4503643"/>
              <a:gd name="connsiteY77" fmla="*/ 3150878 h 4113635"/>
              <a:gd name="connsiteX78" fmla="*/ 2567756 w 4503643"/>
              <a:gd name="connsiteY78" fmla="*/ 3293949 h 4113635"/>
              <a:gd name="connsiteX79" fmla="*/ 2620250 w 4503643"/>
              <a:gd name="connsiteY79" fmla="*/ 3387208 h 4113635"/>
              <a:gd name="connsiteX80" fmla="*/ 2672240 w 4503643"/>
              <a:gd name="connsiteY80" fmla="*/ 3417057 h 4113635"/>
              <a:gd name="connsiteX81" fmla="*/ 2806046 w 4503643"/>
              <a:gd name="connsiteY81" fmla="*/ 3361708 h 4113635"/>
              <a:gd name="connsiteX82" fmla="*/ 2962575 w 4503643"/>
              <a:gd name="connsiteY82" fmla="*/ 3202537 h 4113635"/>
              <a:gd name="connsiteX83" fmla="*/ 3131089 w 4503643"/>
              <a:gd name="connsiteY83" fmla="*/ 2951932 h 4113635"/>
              <a:gd name="connsiteX84" fmla="*/ 3295932 w 4503643"/>
              <a:gd name="connsiteY84" fmla="*/ 2644543 h 4113635"/>
              <a:gd name="connsiteX85" fmla="*/ 3449627 w 4503643"/>
              <a:gd name="connsiteY85" fmla="*/ 2300217 h 4113635"/>
              <a:gd name="connsiteX86" fmla="*/ 3587260 w 4503643"/>
              <a:gd name="connsiteY86" fmla="*/ 1940488 h 4113635"/>
              <a:gd name="connsiteX87" fmla="*/ 3695763 w 4503643"/>
              <a:gd name="connsiteY87" fmla="*/ 1603211 h 4113635"/>
              <a:gd name="connsiteX88" fmla="*/ 3771251 w 4503643"/>
              <a:gd name="connsiteY88" fmla="*/ 1307008 h 4113635"/>
              <a:gd name="connsiteX89" fmla="*/ 3816773 w 4503643"/>
              <a:gd name="connsiteY89" fmla="*/ 1061550 h 4113635"/>
              <a:gd name="connsiteX90" fmla="*/ 3855771 w 4503643"/>
              <a:gd name="connsiteY90" fmla="*/ 825863 h 4113635"/>
              <a:gd name="connsiteX91" fmla="*/ 3899156 w 4503643"/>
              <a:gd name="connsiteY91" fmla="*/ 578833 h 4113635"/>
              <a:gd name="connsiteX92" fmla="*/ 3957263 w 4503643"/>
              <a:gd name="connsiteY92" fmla="*/ 312673 h 4113635"/>
              <a:gd name="connsiteX93" fmla="*/ 3997928 w 4503643"/>
              <a:gd name="connsiteY93" fmla="*/ 206324 h 4113635"/>
              <a:gd name="connsiteX94" fmla="*/ 4063882 w 4503643"/>
              <a:gd name="connsiteY94" fmla="*/ 108191 h 4113635"/>
              <a:gd name="connsiteX95" fmla="*/ 4154576 w 4503643"/>
              <a:gd name="connsiteY95" fmla="*/ 31791 h 4113635"/>
              <a:gd name="connsiteX96" fmla="*/ 4263798 w 4503643"/>
              <a:gd name="connsiteY96" fmla="*/ 0 h 4113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4503643" h="4113635">
                <a:moveTo>
                  <a:pt x="4263798" y="0"/>
                </a:moveTo>
                <a:cubicBezTo>
                  <a:pt x="4355904" y="0"/>
                  <a:pt x="4418904" y="25945"/>
                  <a:pt x="4452799" y="77839"/>
                </a:cubicBezTo>
                <a:cubicBezTo>
                  <a:pt x="4486694" y="129730"/>
                  <a:pt x="4503643" y="206467"/>
                  <a:pt x="4503643" y="308051"/>
                </a:cubicBezTo>
                <a:cubicBezTo>
                  <a:pt x="4503643" y="376903"/>
                  <a:pt x="4497551" y="456643"/>
                  <a:pt x="4485366" y="547274"/>
                </a:cubicBezTo>
                <a:cubicBezTo>
                  <a:pt x="4473184" y="637902"/>
                  <a:pt x="4457195" y="736306"/>
                  <a:pt x="4437398" y="842485"/>
                </a:cubicBezTo>
                <a:cubicBezTo>
                  <a:pt x="4417602" y="948665"/>
                  <a:pt x="4396089" y="1054002"/>
                  <a:pt x="4372865" y="1158498"/>
                </a:cubicBezTo>
                <a:cubicBezTo>
                  <a:pt x="4349635" y="1262994"/>
                  <a:pt x="4327692" y="1356556"/>
                  <a:pt x="4307028" y="1439184"/>
                </a:cubicBezTo>
                <a:cubicBezTo>
                  <a:pt x="4262076" y="1622281"/>
                  <a:pt x="4201529" y="1815207"/>
                  <a:pt x="4125387" y="2017957"/>
                </a:cubicBezTo>
                <a:cubicBezTo>
                  <a:pt x="4049245" y="2220709"/>
                  <a:pt x="3964903" y="2417498"/>
                  <a:pt x="3872354" y="2608324"/>
                </a:cubicBezTo>
                <a:cubicBezTo>
                  <a:pt x="3779810" y="2799151"/>
                  <a:pt x="3681585" y="2978823"/>
                  <a:pt x="3577687" y="3147344"/>
                </a:cubicBezTo>
                <a:cubicBezTo>
                  <a:pt x="3473786" y="3315863"/>
                  <a:pt x="3368622" y="3461647"/>
                  <a:pt x="3262199" y="3584695"/>
                </a:cubicBezTo>
                <a:cubicBezTo>
                  <a:pt x="3225921" y="3627629"/>
                  <a:pt x="3182405" y="3671926"/>
                  <a:pt x="3131653" y="3717592"/>
                </a:cubicBezTo>
                <a:cubicBezTo>
                  <a:pt x="3080900" y="3763255"/>
                  <a:pt x="3025766" y="3805062"/>
                  <a:pt x="2966247" y="3843010"/>
                </a:cubicBezTo>
                <a:cubicBezTo>
                  <a:pt x="2906730" y="3880956"/>
                  <a:pt x="2846469" y="3912392"/>
                  <a:pt x="2785459" y="3937315"/>
                </a:cubicBezTo>
                <a:cubicBezTo>
                  <a:pt x="2724455" y="3962240"/>
                  <a:pt x="2663148" y="3974700"/>
                  <a:pt x="2601547" y="3974700"/>
                </a:cubicBezTo>
                <a:cubicBezTo>
                  <a:pt x="2476066" y="3974700"/>
                  <a:pt x="2372080" y="3938766"/>
                  <a:pt x="2289595" y="3866898"/>
                </a:cubicBezTo>
                <a:cubicBezTo>
                  <a:pt x="2207109" y="3795027"/>
                  <a:pt x="2140736" y="3701608"/>
                  <a:pt x="2090475" y="3586637"/>
                </a:cubicBezTo>
                <a:cubicBezTo>
                  <a:pt x="2040214" y="3471667"/>
                  <a:pt x="2002202" y="3342263"/>
                  <a:pt x="1976438" y="3198420"/>
                </a:cubicBezTo>
                <a:cubicBezTo>
                  <a:pt x="1950671" y="3054578"/>
                  <a:pt x="1935744" y="2922557"/>
                  <a:pt x="1931652" y="2802355"/>
                </a:cubicBezTo>
                <a:cubicBezTo>
                  <a:pt x="1891984" y="2927580"/>
                  <a:pt x="1834939" y="3042200"/>
                  <a:pt x="1760519" y="3146217"/>
                </a:cubicBezTo>
                <a:cubicBezTo>
                  <a:pt x="1686097" y="3250234"/>
                  <a:pt x="1609025" y="3347908"/>
                  <a:pt x="1529296" y="3439235"/>
                </a:cubicBezTo>
                <a:cubicBezTo>
                  <a:pt x="1472201" y="3504280"/>
                  <a:pt x="1406495" y="3576027"/>
                  <a:pt x="1332176" y="3654474"/>
                </a:cubicBezTo>
                <a:cubicBezTo>
                  <a:pt x="1257861" y="3732920"/>
                  <a:pt x="1178106" y="3806297"/>
                  <a:pt x="1092917" y="3874605"/>
                </a:cubicBezTo>
                <a:cubicBezTo>
                  <a:pt x="1007723" y="3942916"/>
                  <a:pt x="919613" y="3999830"/>
                  <a:pt x="828582" y="4045351"/>
                </a:cubicBezTo>
                <a:cubicBezTo>
                  <a:pt x="737550" y="4090875"/>
                  <a:pt x="646099" y="4113635"/>
                  <a:pt x="554225" y="4113635"/>
                </a:cubicBezTo>
                <a:cubicBezTo>
                  <a:pt x="449821" y="4113635"/>
                  <a:pt x="361800" y="4095044"/>
                  <a:pt x="290164" y="4057860"/>
                </a:cubicBezTo>
                <a:cubicBezTo>
                  <a:pt x="218528" y="4020675"/>
                  <a:pt x="161270" y="3969916"/>
                  <a:pt x="118388" y="3905582"/>
                </a:cubicBezTo>
                <a:cubicBezTo>
                  <a:pt x="75508" y="3841247"/>
                  <a:pt x="45057" y="3767055"/>
                  <a:pt x="27034" y="3683002"/>
                </a:cubicBezTo>
                <a:cubicBezTo>
                  <a:pt x="9012" y="3598950"/>
                  <a:pt x="0" y="3508191"/>
                  <a:pt x="0" y="3410726"/>
                </a:cubicBezTo>
                <a:cubicBezTo>
                  <a:pt x="0" y="3298812"/>
                  <a:pt x="9045" y="3185285"/>
                  <a:pt x="27131" y="3070146"/>
                </a:cubicBezTo>
                <a:cubicBezTo>
                  <a:pt x="45219" y="2955008"/>
                  <a:pt x="68115" y="2840420"/>
                  <a:pt x="95821" y="2726383"/>
                </a:cubicBezTo>
                <a:cubicBezTo>
                  <a:pt x="131738" y="2577853"/>
                  <a:pt x="178367" y="2426620"/>
                  <a:pt x="235709" y="2272678"/>
                </a:cubicBezTo>
                <a:cubicBezTo>
                  <a:pt x="293052" y="2118738"/>
                  <a:pt x="353403" y="1957572"/>
                  <a:pt x="416768" y="1789182"/>
                </a:cubicBezTo>
                <a:cubicBezTo>
                  <a:pt x="480130" y="1620794"/>
                  <a:pt x="542866" y="1447107"/>
                  <a:pt x="604973" y="1268129"/>
                </a:cubicBezTo>
                <a:cubicBezTo>
                  <a:pt x="667080" y="1089148"/>
                  <a:pt x="719716" y="927425"/>
                  <a:pt x="762882" y="782961"/>
                </a:cubicBezTo>
                <a:cubicBezTo>
                  <a:pt x="774249" y="719754"/>
                  <a:pt x="784554" y="666975"/>
                  <a:pt x="793799" y="624625"/>
                </a:cubicBezTo>
                <a:cubicBezTo>
                  <a:pt x="803043" y="582275"/>
                  <a:pt x="811356" y="542703"/>
                  <a:pt x="818734" y="505908"/>
                </a:cubicBezTo>
                <a:cubicBezTo>
                  <a:pt x="843154" y="452979"/>
                  <a:pt x="876188" y="412300"/>
                  <a:pt x="917840" y="383868"/>
                </a:cubicBezTo>
                <a:cubicBezTo>
                  <a:pt x="959489" y="355436"/>
                  <a:pt x="1004838" y="341221"/>
                  <a:pt x="1053880" y="341221"/>
                </a:cubicBezTo>
                <a:cubicBezTo>
                  <a:pt x="1095258" y="341221"/>
                  <a:pt x="1135253" y="348140"/>
                  <a:pt x="1173861" y="361981"/>
                </a:cubicBezTo>
                <a:cubicBezTo>
                  <a:pt x="1212468" y="375822"/>
                  <a:pt x="1246378" y="398362"/>
                  <a:pt x="1275586" y="429604"/>
                </a:cubicBezTo>
                <a:cubicBezTo>
                  <a:pt x="1304795" y="460844"/>
                  <a:pt x="1327308" y="498800"/>
                  <a:pt x="1343130" y="543467"/>
                </a:cubicBezTo>
                <a:cubicBezTo>
                  <a:pt x="1358952" y="588135"/>
                  <a:pt x="1366862" y="639651"/>
                  <a:pt x="1366862" y="698017"/>
                </a:cubicBezTo>
                <a:cubicBezTo>
                  <a:pt x="1366862" y="759722"/>
                  <a:pt x="1357242" y="830840"/>
                  <a:pt x="1338003" y="911371"/>
                </a:cubicBezTo>
                <a:cubicBezTo>
                  <a:pt x="1270058" y="1085561"/>
                  <a:pt x="1204395" y="1248713"/>
                  <a:pt x="1141021" y="1400829"/>
                </a:cubicBezTo>
                <a:cubicBezTo>
                  <a:pt x="1077644" y="1552943"/>
                  <a:pt x="1015491" y="1703731"/>
                  <a:pt x="954565" y="1853192"/>
                </a:cubicBezTo>
                <a:cubicBezTo>
                  <a:pt x="893636" y="2002655"/>
                  <a:pt x="837165" y="2150510"/>
                  <a:pt x="785158" y="2296759"/>
                </a:cubicBezTo>
                <a:cubicBezTo>
                  <a:pt x="733149" y="2443010"/>
                  <a:pt x="689006" y="2585699"/>
                  <a:pt x="652728" y="2724828"/>
                </a:cubicBezTo>
                <a:cubicBezTo>
                  <a:pt x="651123" y="2726642"/>
                  <a:pt x="644844" y="2750108"/>
                  <a:pt x="633891" y="2795228"/>
                </a:cubicBezTo>
                <a:cubicBezTo>
                  <a:pt x="622937" y="2840350"/>
                  <a:pt x="612714" y="2887029"/>
                  <a:pt x="603224" y="2935271"/>
                </a:cubicBezTo>
                <a:cubicBezTo>
                  <a:pt x="593734" y="2983510"/>
                  <a:pt x="584989" y="3037585"/>
                  <a:pt x="576988" y="3097492"/>
                </a:cubicBezTo>
                <a:cubicBezTo>
                  <a:pt x="568986" y="3157398"/>
                  <a:pt x="564985" y="3215497"/>
                  <a:pt x="564985" y="3271790"/>
                </a:cubicBezTo>
                <a:cubicBezTo>
                  <a:pt x="564985" y="3310527"/>
                  <a:pt x="567155" y="3345433"/>
                  <a:pt x="571491" y="3376506"/>
                </a:cubicBezTo>
                <a:cubicBezTo>
                  <a:pt x="575827" y="3407579"/>
                  <a:pt x="582275" y="3432903"/>
                  <a:pt x="590834" y="3452481"/>
                </a:cubicBezTo>
                <a:cubicBezTo>
                  <a:pt x="599393" y="3472056"/>
                  <a:pt x="609324" y="3486076"/>
                  <a:pt x="620625" y="3494546"/>
                </a:cubicBezTo>
                <a:cubicBezTo>
                  <a:pt x="631929" y="3503013"/>
                  <a:pt x="646358" y="3507245"/>
                  <a:pt x="663914" y="3507245"/>
                </a:cubicBezTo>
                <a:cubicBezTo>
                  <a:pt x="715341" y="3507245"/>
                  <a:pt x="782815" y="3477254"/>
                  <a:pt x="866335" y="3417270"/>
                </a:cubicBezTo>
                <a:cubicBezTo>
                  <a:pt x="949855" y="3357287"/>
                  <a:pt x="1042240" y="3273512"/>
                  <a:pt x="1143488" y="3165947"/>
                </a:cubicBezTo>
                <a:cubicBezTo>
                  <a:pt x="1244734" y="3058385"/>
                  <a:pt x="1350388" y="2930403"/>
                  <a:pt x="1460451" y="2782004"/>
                </a:cubicBezTo>
                <a:cubicBezTo>
                  <a:pt x="1570512" y="2633605"/>
                  <a:pt x="1676772" y="2476168"/>
                  <a:pt x="1779222" y="2309693"/>
                </a:cubicBezTo>
                <a:cubicBezTo>
                  <a:pt x="1881672" y="2143221"/>
                  <a:pt x="1977297" y="1971186"/>
                  <a:pt x="2066101" y="1793591"/>
                </a:cubicBezTo>
                <a:cubicBezTo>
                  <a:pt x="2154906" y="1615996"/>
                  <a:pt x="2229747" y="1441462"/>
                  <a:pt x="2290622" y="1269991"/>
                </a:cubicBezTo>
                <a:cubicBezTo>
                  <a:pt x="2312247" y="1224393"/>
                  <a:pt x="2338412" y="1195088"/>
                  <a:pt x="2369122" y="1182076"/>
                </a:cubicBezTo>
                <a:cubicBezTo>
                  <a:pt x="2399833" y="1169062"/>
                  <a:pt x="2435060" y="1162557"/>
                  <a:pt x="2474808" y="1162557"/>
                </a:cubicBezTo>
                <a:cubicBezTo>
                  <a:pt x="2551093" y="1162557"/>
                  <a:pt x="2616237" y="1186509"/>
                  <a:pt x="2670237" y="1234412"/>
                </a:cubicBezTo>
                <a:cubicBezTo>
                  <a:pt x="2724240" y="1282318"/>
                  <a:pt x="2751243" y="1343182"/>
                  <a:pt x="2751243" y="1417006"/>
                </a:cubicBezTo>
                <a:cubicBezTo>
                  <a:pt x="2751243" y="1435573"/>
                  <a:pt x="2749327" y="1452532"/>
                  <a:pt x="2745493" y="1467887"/>
                </a:cubicBezTo>
                <a:cubicBezTo>
                  <a:pt x="2741661" y="1483244"/>
                  <a:pt x="2734618" y="1504994"/>
                  <a:pt x="2724364" y="1533140"/>
                </a:cubicBezTo>
                <a:lnTo>
                  <a:pt x="2694379" y="1620999"/>
                </a:lnTo>
                <a:cubicBezTo>
                  <a:pt x="2663383" y="1712017"/>
                  <a:pt x="2637036" y="1787078"/>
                  <a:pt x="2615335" y="1846183"/>
                </a:cubicBezTo>
                <a:cubicBezTo>
                  <a:pt x="2593638" y="1905287"/>
                  <a:pt x="2576378" y="1959865"/>
                  <a:pt x="2563560" y="2009918"/>
                </a:cubicBezTo>
                <a:cubicBezTo>
                  <a:pt x="2542976" y="2089334"/>
                  <a:pt x="2526344" y="2161930"/>
                  <a:pt x="2513668" y="2227699"/>
                </a:cubicBezTo>
                <a:cubicBezTo>
                  <a:pt x="2500993" y="2293470"/>
                  <a:pt x="2490942" y="2356517"/>
                  <a:pt x="2483510" y="2416837"/>
                </a:cubicBezTo>
                <a:cubicBezTo>
                  <a:pt x="2476078" y="2477157"/>
                  <a:pt x="2471313" y="2531685"/>
                  <a:pt x="2469217" y="2580417"/>
                </a:cubicBezTo>
                <a:cubicBezTo>
                  <a:pt x="2467118" y="2629150"/>
                  <a:pt x="2466070" y="2688188"/>
                  <a:pt x="2466070" y="2757533"/>
                </a:cubicBezTo>
                <a:cubicBezTo>
                  <a:pt x="2466070" y="2783556"/>
                  <a:pt x="2467850" y="2815783"/>
                  <a:pt x="2471410" y="2854208"/>
                </a:cubicBezTo>
                <a:cubicBezTo>
                  <a:pt x="2474970" y="2892635"/>
                  <a:pt x="2480847" y="2938410"/>
                  <a:pt x="2489044" y="2991532"/>
                </a:cubicBezTo>
                <a:cubicBezTo>
                  <a:pt x="2497240" y="3044655"/>
                  <a:pt x="2508063" y="3097770"/>
                  <a:pt x="2521514" y="3150878"/>
                </a:cubicBezTo>
                <a:cubicBezTo>
                  <a:pt x="2534968" y="3203988"/>
                  <a:pt x="2550381" y="3251678"/>
                  <a:pt x="2567756" y="3293949"/>
                </a:cubicBezTo>
                <a:cubicBezTo>
                  <a:pt x="2585130" y="3336221"/>
                  <a:pt x="2602628" y="3367309"/>
                  <a:pt x="2620250" y="3387208"/>
                </a:cubicBezTo>
                <a:cubicBezTo>
                  <a:pt x="2637870" y="3407108"/>
                  <a:pt x="2655201" y="3417057"/>
                  <a:pt x="2672240" y="3417057"/>
                </a:cubicBezTo>
                <a:cubicBezTo>
                  <a:pt x="2711521" y="3417057"/>
                  <a:pt x="2756123" y="3398607"/>
                  <a:pt x="2806046" y="3361708"/>
                </a:cubicBezTo>
                <a:cubicBezTo>
                  <a:pt x="2855971" y="3324809"/>
                  <a:pt x="2908148" y="3271752"/>
                  <a:pt x="2962575" y="3202537"/>
                </a:cubicBezTo>
                <a:cubicBezTo>
                  <a:pt x="3017006" y="3133322"/>
                  <a:pt x="3073179" y="3049787"/>
                  <a:pt x="3131089" y="2951932"/>
                </a:cubicBezTo>
                <a:cubicBezTo>
                  <a:pt x="3189003" y="2854080"/>
                  <a:pt x="3243948" y="2751615"/>
                  <a:pt x="3295932" y="2644543"/>
                </a:cubicBezTo>
                <a:cubicBezTo>
                  <a:pt x="3347915" y="2537472"/>
                  <a:pt x="3399146" y="2422695"/>
                  <a:pt x="3449627" y="2300217"/>
                </a:cubicBezTo>
                <a:cubicBezTo>
                  <a:pt x="3500108" y="2177737"/>
                  <a:pt x="3545985" y="2057828"/>
                  <a:pt x="3587260" y="1940488"/>
                </a:cubicBezTo>
                <a:cubicBezTo>
                  <a:pt x="3628536" y="1823149"/>
                  <a:pt x="3664705" y="1710723"/>
                  <a:pt x="3695763" y="1603211"/>
                </a:cubicBezTo>
                <a:cubicBezTo>
                  <a:pt x="3726824" y="1495699"/>
                  <a:pt x="3751985" y="1396964"/>
                  <a:pt x="3771251" y="1307008"/>
                </a:cubicBezTo>
                <a:cubicBezTo>
                  <a:pt x="3788602" y="1226787"/>
                  <a:pt x="3803776" y="1144969"/>
                  <a:pt x="3816773" y="1061550"/>
                </a:cubicBezTo>
                <a:cubicBezTo>
                  <a:pt x="3829772" y="978132"/>
                  <a:pt x="3842771" y="899569"/>
                  <a:pt x="3855771" y="825863"/>
                </a:cubicBezTo>
                <a:cubicBezTo>
                  <a:pt x="3868770" y="752155"/>
                  <a:pt x="3883230" y="669812"/>
                  <a:pt x="3899156" y="578833"/>
                </a:cubicBezTo>
                <a:cubicBezTo>
                  <a:pt x="3915080" y="487852"/>
                  <a:pt x="3934449" y="399134"/>
                  <a:pt x="3957263" y="312673"/>
                </a:cubicBezTo>
                <a:cubicBezTo>
                  <a:pt x="3966533" y="277457"/>
                  <a:pt x="3980088" y="242006"/>
                  <a:pt x="3997928" y="206324"/>
                </a:cubicBezTo>
                <a:cubicBezTo>
                  <a:pt x="4015771" y="170642"/>
                  <a:pt x="4037755" y="137931"/>
                  <a:pt x="4063882" y="108191"/>
                </a:cubicBezTo>
                <a:cubicBezTo>
                  <a:pt x="4090009" y="78453"/>
                  <a:pt x="4120241" y="52986"/>
                  <a:pt x="4154576" y="31791"/>
                </a:cubicBezTo>
                <a:cubicBezTo>
                  <a:pt x="4188911" y="10598"/>
                  <a:pt x="4225320" y="0"/>
                  <a:pt x="4263798" y="0"/>
                </a:cubicBezTo>
                <a:close/>
              </a:path>
            </a:pathLst>
          </a:custGeom>
          <a:solidFill>
            <a:schemeClr val="accent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24" name="Rectangle 23"/>
          <p:cNvSpPr/>
          <p:nvPr/>
        </p:nvSpPr>
        <p:spPr>
          <a:xfrm>
            <a:off x="408573" y="315712"/>
            <a:ext cx="3933293" cy="261610"/>
          </a:xfrm>
          <a:prstGeom prst="rect">
            <a:avLst/>
          </a:prstGeom>
        </p:spPr>
        <p:txBody>
          <a:bodyPr wrap="square" lIns="0" rIns="0" anchor="ctr">
            <a:spAutoFit/>
          </a:bodyPr>
          <a:lstStyle/>
          <a:p>
            <a:r>
              <a:rPr lang="en-US" sz="1100" dirty="0">
                <a:solidFill>
                  <a:schemeClr val="bg1">
                    <a:lumMod val="50000"/>
                  </a:schemeClr>
                </a:solidFill>
              </a:rPr>
              <a:t>SWOT ANALYSIS</a:t>
            </a:r>
            <a:endParaRPr lang="en-US" sz="1100" b="1" dirty="0">
              <a:solidFill>
                <a:schemeClr val="bg1">
                  <a:lumMod val="50000"/>
                </a:schemeClr>
              </a:solidFill>
            </a:endParaRPr>
          </a:p>
        </p:txBody>
      </p:sp>
      <p:sp>
        <p:nvSpPr>
          <p:cNvPr id="25" name="Rectangle 24"/>
          <p:cNvSpPr/>
          <p:nvPr/>
        </p:nvSpPr>
        <p:spPr>
          <a:xfrm>
            <a:off x="408573" y="571991"/>
            <a:ext cx="3905180" cy="492443"/>
          </a:xfrm>
          <a:prstGeom prst="rect">
            <a:avLst/>
          </a:prstGeom>
        </p:spPr>
        <p:txBody>
          <a:bodyPr wrap="square" lIns="0" tIns="0" rIns="0" bIns="0" anchor="ctr">
            <a:spAutoFit/>
          </a:bodyPr>
          <a:lstStyle/>
          <a:p>
            <a:r>
              <a:rPr lang="id-ID" sz="3200" b="1" dirty="0">
                <a:solidFill>
                  <a:schemeClr val="bg1">
                    <a:lumMod val="50000"/>
                  </a:schemeClr>
                </a:solidFill>
              </a:rPr>
              <a:t>WEAKNESSES</a:t>
            </a:r>
          </a:p>
        </p:txBody>
      </p:sp>
      <p:cxnSp>
        <p:nvCxnSpPr>
          <p:cNvPr id="26" name="Straight Connector 25"/>
          <p:cNvCxnSpPr/>
          <p:nvPr/>
        </p:nvCxnSpPr>
        <p:spPr>
          <a:xfrm>
            <a:off x="408573" y="1123965"/>
            <a:ext cx="13716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flipH="1">
            <a:off x="624679" y="3178499"/>
            <a:ext cx="3739169"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41" name="Freeform 45"/>
          <p:cNvSpPr>
            <a:spLocks noEditPoints="1"/>
          </p:cNvSpPr>
          <p:nvPr/>
        </p:nvSpPr>
        <p:spPr bwMode="auto">
          <a:xfrm>
            <a:off x="408573" y="3302043"/>
            <a:ext cx="153024" cy="153022"/>
          </a:xfrm>
          <a:prstGeom prst="ellipse">
            <a:avLst/>
          </a:pr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lumMod val="50000"/>
                </a:schemeClr>
              </a:solidFill>
            </a:endParaRPr>
          </a:p>
        </p:txBody>
      </p:sp>
      <p:sp>
        <p:nvSpPr>
          <p:cNvPr id="42" name="TextBox 41"/>
          <p:cNvSpPr txBox="1"/>
          <p:nvPr/>
        </p:nvSpPr>
        <p:spPr>
          <a:xfrm flipH="1">
            <a:off x="624679" y="3779401"/>
            <a:ext cx="3739169"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43" name="Freeform 45"/>
          <p:cNvSpPr>
            <a:spLocks noEditPoints="1"/>
          </p:cNvSpPr>
          <p:nvPr/>
        </p:nvSpPr>
        <p:spPr bwMode="auto">
          <a:xfrm>
            <a:off x="408573" y="3902945"/>
            <a:ext cx="153024" cy="153022"/>
          </a:xfrm>
          <a:prstGeom prst="ellipse">
            <a:avLst/>
          </a:pr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lumMod val="50000"/>
                </a:schemeClr>
              </a:solidFill>
            </a:endParaRPr>
          </a:p>
        </p:txBody>
      </p:sp>
      <p:sp>
        <p:nvSpPr>
          <p:cNvPr id="45" name="TextBox 44"/>
          <p:cNvSpPr txBox="1"/>
          <p:nvPr/>
        </p:nvSpPr>
        <p:spPr>
          <a:xfrm flipH="1">
            <a:off x="624679" y="4380303"/>
            <a:ext cx="3739169"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46" name="Freeform 45"/>
          <p:cNvSpPr>
            <a:spLocks noEditPoints="1"/>
          </p:cNvSpPr>
          <p:nvPr/>
        </p:nvSpPr>
        <p:spPr bwMode="auto">
          <a:xfrm>
            <a:off x="408573" y="4503847"/>
            <a:ext cx="153024" cy="153022"/>
          </a:xfrm>
          <a:prstGeom prst="ellipse">
            <a:avLst/>
          </a:pr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lumMod val="50000"/>
                </a:schemeClr>
              </a:solidFill>
            </a:endParaRPr>
          </a:p>
        </p:txBody>
      </p:sp>
      <p:sp>
        <p:nvSpPr>
          <p:cNvPr id="53" name="Rectangle 52"/>
          <p:cNvSpPr/>
          <p:nvPr/>
        </p:nvSpPr>
        <p:spPr>
          <a:xfrm>
            <a:off x="408573" y="1233793"/>
            <a:ext cx="3955275" cy="923330"/>
          </a:xfrm>
          <a:prstGeom prst="rect">
            <a:avLst/>
          </a:prstGeom>
        </p:spPr>
        <p:txBody>
          <a:bodyPr wrap="square" lIns="0" tIns="0" rIns="0" bIns="0">
            <a:spAutoFit/>
          </a:bodyPr>
          <a:lstStyle/>
          <a:p>
            <a:pPr>
              <a:lnSpc>
                <a:spcPct val="150000"/>
              </a:lnSpc>
            </a:pPr>
            <a:r>
              <a:rPr lang="en-US" sz="1000" dirty="0" smtClean="0">
                <a:solidFill>
                  <a:schemeClr val="bg1">
                    <a:lumMod val="50000"/>
                  </a:schemeClr>
                </a:solidFill>
              </a:rPr>
              <a:t>It’s </a:t>
            </a:r>
            <a:r>
              <a:rPr lang="en-US" sz="1000" dirty="0">
                <a:solidFill>
                  <a:schemeClr val="bg1">
                    <a:lumMod val="50000"/>
                  </a:schemeClr>
                </a:solidFill>
              </a:rPr>
              <a:t>now that much easier and more effective to start your business, thanks to company! Our tool will guide you step by step to get your project done. Evaluate how successful your new business opportunity can be with us .</a:t>
            </a:r>
            <a:endParaRPr lang="en-US" sz="1000" dirty="0" smtClean="0">
              <a:solidFill>
                <a:schemeClr val="bg1">
                  <a:lumMod val="50000"/>
                </a:schemeClr>
              </a:solidFill>
            </a:endParaRPr>
          </a:p>
        </p:txBody>
      </p:sp>
      <p:sp>
        <p:nvSpPr>
          <p:cNvPr id="54" name="Rectangle 53"/>
          <p:cNvSpPr/>
          <p:nvPr/>
        </p:nvSpPr>
        <p:spPr bwMode="auto">
          <a:xfrm>
            <a:off x="408573" y="2248866"/>
            <a:ext cx="1688576" cy="838200"/>
          </a:xfrm>
          <a:prstGeom prst="rect">
            <a:avLst/>
          </a:prstGeom>
          <a:solidFill>
            <a:schemeClr val="accent1"/>
          </a:solidFill>
          <a:ln w="19050">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5" name="Rectangle 54"/>
          <p:cNvSpPr/>
          <p:nvPr/>
        </p:nvSpPr>
        <p:spPr bwMode="auto">
          <a:xfrm>
            <a:off x="2669172" y="2248866"/>
            <a:ext cx="1688576" cy="838200"/>
          </a:xfrm>
          <a:prstGeom prst="rect">
            <a:avLst/>
          </a:prstGeom>
          <a:solidFill>
            <a:schemeClr val="accent2"/>
          </a:solidFill>
          <a:ln w="19050">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6" name="Rectangle 55"/>
          <p:cNvSpPr/>
          <p:nvPr/>
        </p:nvSpPr>
        <p:spPr>
          <a:xfrm>
            <a:off x="1049121" y="2335568"/>
            <a:ext cx="1017548" cy="664797"/>
          </a:xfrm>
          <a:prstGeom prst="rect">
            <a:avLst/>
          </a:prstGeom>
        </p:spPr>
        <p:txBody>
          <a:bodyPr wrap="square" lIns="0" tIns="0" rIns="0" bIns="0">
            <a:spAutoFit/>
          </a:bodyPr>
          <a:lstStyle/>
          <a:p>
            <a:pPr>
              <a:lnSpc>
                <a:spcPct val="120000"/>
              </a:lnSpc>
            </a:pPr>
            <a:r>
              <a:rPr lang="en-US" sz="900" dirty="0">
                <a:solidFill>
                  <a:schemeClr val="bg1"/>
                </a:solidFill>
              </a:rPr>
              <a:t>There are many variations of passages of lorem ipsum available</a:t>
            </a:r>
          </a:p>
        </p:txBody>
      </p:sp>
      <p:sp>
        <p:nvSpPr>
          <p:cNvPr id="57" name="Rectangle 56"/>
          <p:cNvSpPr/>
          <p:nvPr/>
        </p:nvSpPr>
        <p:spPr>
          <a:xfrm>
            <a:off x="3289400" y="2335568"/>
            <a:ext cx="1017548" cy="664797"/>
          </a:xfrm>
          <a:prstGeom prst="rect">
            <a:avLst/>
          </a:prstGeom>
        </p:spPr>
        <p:txBody>
          <a:bodyPr wrap="square" lIns="0" tIns="0" rIns="0" bIns="0">
            <a:spAutoFit/>
          </a:bodyPr>
          <a:lstStyle/>
          <a:p>
            <a:pPr>
              <a:lnSpc>
                <a:spcPct val="120000"/>
              </a:lnSpc>
            </a:pPr>
            <a:r>
              <a:rPr lang="en-US" sz="900" dirty="0">
                <a:solidFill>
                  <a:schemeClr val="bg1"/>
                </a:solidFill>
              </a:rPr>
              <a:t>There are many variations of passages of lorem ipsum available</a:t>
            </a:r>
          </a:p>
        </p:txBody>
      </p:sp>
      <p:grpSp>
        <p:nvGrpSpPr>
          <p:cNvPr id="58" name="Group 375"/>
          <p:cNvGrpSpPr>
            <a:grpSpLocks noChangeAspect="1"/>
          </p:cNvGrpSpPr>
          <p:nvPr/>
        </p:nvGrpSpPr>
        <p:grpSpPr bwMode="auto">
          <a:xfrm>
            <a:off x="2818014" y="2515455"/>
            <a:ext cx="361078" cy="305022"/>
            <a:chOff x="131" y="3696"/>
            <a:chExt cx="2944" cy="2487"/>
          </a:xfrm>
          <a:solidFill>
            <a:schemeClr val="bg1"/>
          </a:solidFill>
        </p:grpSpPr>
        <p:sp>
          <p:nvSpPr>
            <p:cNvPr id="59" name="Freeform 377"/>
            <p:cNvSpPr>
              <a:spLocks/>
            </p:cNvSpPr>
            <p:nvPr/>
          </p:nvSpPr>
          <p:spPr bwMode="auto">
            <a:xfrm>
              <a:off x="2664" y="5415"/>
              <a:ext cx="411" cy="768"/>
            </a:xfrm>
            <a:custGeom>
              <a:avLst/>
              <a:gdLst>
                <a:gd name="T0" fmla="*/ 154 w 823"/>
                <a:gd name="T1" fmla="*/ 0 h 1537"/>
                <a:gd name="T2" fmla="*/ 668 w 823"/>
                <a:gd name="T3" fmla="*/ 0 h 1537"/>
                <a:gd name="T4" fmla="*/ 709 w 823"/>
                <a:gd name="T5" fmla="*/ 6 h 1537"/>
                <a:gd name="T6" fmla="*/ 747 w 823"/>
                <a:gd name="T7" fmla="*/ 22 h 1537"/>
                <a:gd name="T8" fmla="*/ 779 w 823"/>
                <a:gd name="T9" fmla="*/ 45 h 1537"/>
                <a:gd name="T10" fmla="*/ 802 w 823"/>
                <a:gd name="T11" fmla="*/ 77 h 1537"/>
                <a:gd name="T12" fmla="*/ 818 w 823"/>
                <a:gd name="T13" fmla="*/ 114 h 1537"/>
                <a:gd name="T14" fmla="*/ 823 w 823"/>
                <a:gd name="T15" fmla="*/ 156 h 1537"/>
                <a:gd name="T16" fmla="*/ 823 w 823"/>
                <a:gd name="T17" fmla="*/ 1382 h 1537"/>
                <a:gd name="T18" fmla="*/ 818 w 823"/>
                <a:gd name="T19" fmla="*/ 1423 h 1537"/>
                <a:gd name="T20" fmla="*/ 802 w 823"/>
                <a:gd name="T21" fmla="*/ 1460 h 1537"/>
                <a:gd name="T22" fmla="*/ 779 w 823"/>
                <a:gd name="T23" fmla="*/ 1492 h 1537"/>
                <a:gd name="T24" fmla="*/ 747 w 823"/>
                <a:gd name="T25" fmla="*/ 1516 h 1537"/>
                <a:gd name="T26" fmla="*/ 709 w 823"/>
                <a:gd name="T27" fmla="*/ 1532 h 1537"/>
                <a:gd name="T28" fmla="*/ 668 w 823"/>
                <a:gd name="T29" fmla="*/ 1537 h 1537"/>
                <a:gd name="T30" fmla="*/ 154 w 823"/>
                <a:gd name="T31" fmla="*/ 1537 h 1537"/>
                <a:gd name="T32" fmla="*/ 113 w 823"/>
                <a:gd name="T33" fmla="*/ 1532 h 1537"/>
                <a:gd name="T34" fmla="*/ 77 w 823"/>
                <a:gd name="T35" fmla="*/ 1516 h 1537"/>
                <a:gd name="T36" fmla="*/ 45 w 823"/>
                <a:gd name="T37" fmla="*/ 1492 h 1537"/>
                <a:gd name="T38" fmla="*/ 22 w 823"/>
                <a:gd name="T39" fmla="*/ 1460 h 1537"/>
                <a:gd name="T40" fmla="*/ 6 w 823"/>
                <a:gd name="T41" fmla="*/ 1423 h 1537"/>
                <a:gd name="T42" fmla="*/ 0 w 823"/>
                <a:gd name="T43" fmla="*/ 1382 h 1537"/>
                <a:gd name="T44" fmla="*/ 0 w 823"/>
                <a:gd name="T45" fmla="*/ 156 h 1537"/>
                <a:gd name="T46" fmla="*/ 6 w 823"/>
                <a:gd name="T47" fmla="*/ 114 h 1537"/>
                <a:gd name="T48" fmla="*/ 22 w 823"/>
                <a:gd name="T49" fmla="*/ 77 h 1537"/>
                <a:gd name="T50" fmla="*/ 45 w 823"/>
                <a:gd name="T51" fmla="*/ 45 h 1537"/>
                <a:gd name="T52" fmla="*/ 77 w 823"/>
                <a:gd name="T53" fmla="*/ 22 h 1537"/>
                <a:gd name="T54" fmla="*/ 113 w 823"/>
                <a:gd name="T55" fmla="*/ 6 h 1537"/>
                <a:gd name="T56" fmla="*/ 154 w 823"/>
                <a:gd name="T57" fmla="*/ 0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3" h="1537">
                  <a:moveTo>
                    <a:pt x="154" y="0"/>
                  </a:moveTo>
                  <a:lnTo>
                    <a:pt x="668" y="0"/>
                  </a:lnTo>
                  <a:lnTo>
                    <a:pt x="709" y="6"/>
                  </a:lnTo>
                  <a:lnTo>
                    <a:pt x="747" y="22"/>
                  </a:lnTo>
                  <a:lnTo>
                    <a:pt x="779" y="45"/>
                  </a:lnTo>
                  <a:lnTo>
                    <a:pt x="802" y="77"/>
                  </a:lnTo>
                  <a:lnTo>
                    <a:pt x="818" y="114"/>
                  </a:lnTo>
                  <a:lnTo>
                    <a:pt x="823" y="156"/>
                  </a:lnTo>
                  <a:lnTo>
                    <a:pt x="823" y="1382"/>
                  </a:lnTo>
                  <a:lnTo>
                    <a:pt x="818" y="1423"/>
                  </a:lnTo>
                  <a:lnTo>
                    <a:pt x="802" y="1460"/>
                  </a:lnTo>
                  <a:lnTo>
                    <a:pt x="779" y="1492"/>
                  </a:lnTo>
                  <a:lnTo>
                    <a:pt x="747" y="1516"/>
                  </a:lnTo>
                  <a:lnTo>
                    <a:pt x="709" y="1532"/>
                  </a:lnTo>
                  <a:lnTo>
                    <a:pt x="668" y="1537"/>
                  </a:lnTo>
                  <a:lnTo>
                    <a:pt x="154" y="1537"/>
                  </a:lnTo>
                  <a:lnTo>
                    <a:pt x="113" y="1532"/>
                  </a:lnTo>
                  <a:lnTo>
                    <a:pt x="77" y="1516"/>
                  </a:lnTo>
                  <a:lnTo>
                    <a:pt x="45" y="1492"/>
                  </a:lnTo>
                  <a:lnTo>
                    <a:pt x="22" y="1460"/>
                  </a:lnTo>
                  <a:lnTo>
                    <a:pt x="6" y="1423"/>
                  </a:lnTo>
                  <a:lnTo>
                    <a:pt x="0" y="1382"/>
                  </a:lnTo>
                  <a:lnTo>
                    <a:pt x="0" y="156"/>
                  </a:lnTo>
                  <a:lnTo>
                    <a:pt x="6" y="114"/>
                  </a:lnTo>
                  <a:lnTo>
                    <a:pt x="22" y="77"/>
                  </a:lnTo>
                  <a:lnTo>
                    <a:pt x="45" y="45"/>
                  </a:lnTo>
                  <a:lnTo>
                    <a:pt x="77" y="22"/>
                  </a:lnTo>
                  <a:lnTo>
                    <a:pt x="113" y="6"/>
                  </a:lnTo>
                  <a:lnTo>
                    <a:pt x="154"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378"/>
            <p:cNvSpPr>
              <a:spLocks/>
            </p:cNvSpPr>
            <p:nvPr/>
          </p:nvSpPr>
          <p:spPr bwMode="auto">
            <a:xfrm>
              <a:off x="2031" y="5120"/>
              <a:ext cx="411" cy="1063"/>
            </a:xfrm>
            <a:custGeom>
              <a:avLst/>
              <a:gdLst>
                <a:gd name="T0" fmla="*/ 154 w 824"/>
                <a:gd name="T1" fmla="*/ 0 h 2126"/>
                <a:gd name="T2" fmla="*/ 668 w 824"/>
                <a:gd name="T3" fmla="*/ 0 h 2126"/>
                <a:gd name="T4" fmla="*/ 704 w 824"/>
                <a:gd name="T5" fmla="*/ 4 h 2126"/>
                <a:gd name="T6" fmla="*/ 736 w 824"/>
                <a:gd name="T7" fmla="*/ 16 h 2126"/>
                <a:gd name="T8" fmla="*/ 766 w 824"/>
                <a:gd name="T9" fmla="*/ 34 h 2126"/>
                <a:gd name="T10" fmla="*/ 790 w 824"/>
                <a:gd name="T11" fmla="*/ 59 h 2126"/>
                <a:gd name="T12" fmla="*/ 807 w 824"/>
                <a:gd name="T13" fmla="*/ 88 h 2126"/>
                <a:gd name="T14" fmla="*/ 820 w 824"/>
                <a:gd name="T15" fmla="*/ 120 h 2126"/>
                <a:gd name="T16" fmla="*/ 824 w 824"/>
                <a:gd name="T17" fmla="*/ 156 h 2126"/>
                <a:gd name="T18" fmla="*/ 824 w 824"/>
                <a:gd name="T19" fmla="*/ 1971 h 2126"/>
                <a:gd name="T20" fmla="*/ 818 w 824"/>
                <a:gd name="T21" fmla="*/ 2012 h 2126"/>
                <a:gd name="T22" fmla="*/ 802 w 824"/>
                <a:gd name="T23" fmla="*/ 2049 h 2126"/>
                <a:gd name="T24" fmla="*/ 779 w 824"/>
                <a:gd name="T25" fmla="*/ 2081 h 2126"/>
                <a:gd name="T26" fmla="*/ 747 w 824"/>
                <a:gd name="T27" fmla="*/ 2105 h 2126"/>
                <a:gd name="T28" fmla="*/ 709 w 824"/>
                <a:gd name="T29" fmla="*/ 2121 h 2126"/>
                <a:gd name="T30" fmla="*/ 668 w 824"/>
                <a:gd name="T31" fmla="*/ 2126 h 2126"/>
                <a:gd name="T32" fmla="*/ 154 w 824"/>
                <a:gd name="T33" fmla="*/ 2126 h 2126"/>
                <a:gd name="T34" fmla="*/ 113 w 824"/>
                <a:gd name="T35" fmla="*/ 2121 h 2126"/>
                <a:gd name="T36" fmla="*/ 75 w 824"/>
                <a:gd name="T37" fmla="*/ 2105 h 2126"/>
                <a:gd name="T38" fmla="*/ 45 w 824"/>
                <a:gd name="T39" fmla="*/ 2081 h 2126"/>
                <a:gd name="T40" fmla="*/ 20 w 824"/>
                <a:gd name="T41" fmla="*/ 2049 h 2126"/>
                <a:gd name="T42" fmla="*/ 6 w 824"/>
                <a:gd name="T43" fmla="*/ 2012 h 2126"/>
                <a:gd name="T44" fmla="*/ 0 w 824"/>
                <a:gd name="T45" fmla="*/ 1971 h 2126"/>
                <a:gd name="T46" fmla="*/ 0 w 824"/>
                <a:gd name="T47" fmla="*/ 156 h 2126"/>
                <a:gd name="T48" fmla="*/ 6 w 824"/>
                <a:gd name="T49" fmla="*/ 115 h 2126"/>
                <a:gd name="T50" fmla="*/ 20 w 824"/>
                <a:gd name="T51" fmla="*/ 77 h 2126"/>
                <a:gd name="T52" fmla="*/ 45 w 824"/>
                <a:gd name="T53" fmla="*/ 45 h 2126"/>
                <a:gd name="T54" fmla="*/ 75 w 824"/>
                <a:gd name="T55" fmla="*/ 22 h 2126"/>
                <a:gd name="T56" fmla="*/ 113 w 824"/>
                <a:gd name="T57" fmla="*/ 6 h 2126"/>
                <a:gd name="T58" fmla="*/ 154 w 824"/>
                <a:gd name="T59" fmla="*/ 0 h 2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24" h="2126">
                  <a:moveTo>
                    <a:pt x="154" y="0"/>
                  </a:moveTo>
                  <a:lnTo>
                    <a:pt x="668" y="0"/>
                  </a:lnTo>
                  <a:lnTo>
                    <a:pt x="704" y="4"/>
                  </a:lnTo>
                  <a:lnTo>
                    <a:pt x="736" y="16"/>
                  </a:lnTo>
                  <a:lnTo>
                    <a:pt x="766" y="34"/>
                  </a:lnTo>
                  <a:lnTo>
                    <a:pt x="790" y="59"/>
                  </a:lnTo>
                  <a:lnTo>
                    <a:pt x="807" y="88"/>
                  </a:lnTo>
                  <a:lnTo>
                    <a:pt x="820" y="120"/>
                  </a:lnTo>
                  <a:lnTo>
                    <a:pt x="824" y="156"/>
                  </a:lnTo>
                  <a:lnTo>
                    <a:pt x="824" y="1971"/>
                  </a:lnTo>
                  <a:lnTo>
                    <a:pt x="818" y="2012"/>
                  </a:lnTo>
                  <a:lnTo>
                    <a:pt x="802" y="2049"/>
                  </a:lnTo>
                  <a:lnTo>
                    <a:pt x="779" y="2081"/>
                  </a:lnTo>
                  <a:lnTo>
                    <a:pt x="747" y="2105"/>
                  </a:lnTo>
                  <a:lnTo>
                    <a:pt x="709" y="2121"/>
                  </a:lnTo>
                  <a:lnTo>
                    <a:pt x="668" y="2126"/>
                  </a:lnTo>
                  <a:lnTo>
                    <a:pt x="154" y="2126"/>
                  </a:lnTo>
                  <a:lnTo>
                    <a:pt x="113" y="2121"/>
                  </a:lnTo>
                  <a:lnTo>
                    <a:pt x="75" y="2105"/>
                  </a:lnTo>
                  <a:lnTo>
                    <a:pt x="45" y="2081"/>
                  </a:lnTo>
                  <a:lnTo>
                    <a:pt x="20" y="2049"/>
                  </a:lnTo>
                  <a:lnTo>
                    <a:pt x="6" y="2012"/>
                  </a:lnTo>
                  <a:lnTo>
                    <a:pt x="0" y="1971"/>
                  </a:lnTo>
                  <a:lnTo>
                    <a:pt x="0" y="156"/>
                  </a:lnTo>
                  <a:lnTo>
                    <a:pt x="6" y="115"/>
                  </a:lnTo>
                  <a:lnTo>
                    <a:pt x="20" y="77"/>
                  </a:lnTo>
                  <a:lnTo>
                    <a:pt x="45" y="45"/>
                  </a:lnTo>
                  <a:lnTo>
                    <a:pt x="75" y="22"/>
                  </a:lnTo>
                  <a:lnTo>
                    <a:pt x="113" y="6"/>
                  </a:lnTo>
                  <a:lnTo>
                    <a:pt x="154"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379"/>
            <p:cNvSpPr>
              <a:spLocks/>
            </p:cNvSpPr>
            <p:nvPr/>
          </p:nvSpPr>
          <p:spPr bwMode="auto">
            <a:xfrm>
              <a:off x="764" y="5415"/>
              <a:ext cx="412" cy="768"/>
            </a:xfrm>
            <a:custGeom>
              <a:avLst/>
              <a:gdLst>
                <a:gd name="T0" fmla="*/ 155 w 825"/>
                <a:gd name="T1" fmla="*/ 0 h 1537"/>
                <a:gd name="T2" fmla="*/ 669 w 825"/>
                <a:gd name="T3" fmla="*/ 0 h 1537"/>
                <a:gd name="T4" fmla="*/ 710 w 825"/>
                <a:gd name="T5" fmla="*/ 6 h 1537"/>
                <a:gd name="T6" fmla="*/ 748 w 825"/>
                <a:gd name="T7" fmla="*/ 22 h 1537"/>
                <a:gd name="T8" fmla="*/ 778 w 825"/>
                <a:gd name="T9" fmla="*/ 45 h 1537"/>
                <a:gd name="T10" fmla="*/ 803 w 825"/>
                <a:gd name="T11" fmla="*/ 77 h 1537"/>
                <a:gd name="T12" fmla="*/ 819 w 825"/>
                <a:gd name="T13" fmla="*/ 114 h 1537"/>
                <a:gd name="T14" fmla="*/ 825 w 825"/>
                <a:gd name="T15" fmla="*/ 156 h 1537"/>
                <a:gd name="T16" fmla="*/ 825 w 825"/>
                <a:gd name="T17" fmla="*/ 1382 h 1537"/>
                <a:gd name="T18" fmla="*/ 819 w 825"/>
                <a:gd name="T19" fmla="*/ 1423 h 1537"/>
                <a:gd name="T20" fmla="*/ 803 w 825"/>
                <a:gd name="T21" fmla="*/ 1460 h 1537"/>
                <a:gd name="T22" fmla="*/ 778 w 825"/>
                <a:gd name="T23" fmla="*/ 1492 h 1537"/>
                <a:gd name="T24" fmla="*/ 748 w 825"/>
                <a:gd name="T25" fmla="*/ 1516 h 1537"/>
                <a:gd name="T26" fmla="*/ 710 w 825"/>
                <a:gd name="T27" fmla="*/ 1532 h 1537"/>
                <a:gd name="T28" fmla="*/ 669 w 825"/>
                <a:gd name="T29" fmla="*/ 1537 h 1537"/>
                <a:gd name="T30" fmla="*/ 155 w 825"/>
                <a:gd name="T31" fmla="*/ 1537 h 1537"/>
                <a:gd name="T32" fmla="*/ 114 w 825"/>
                <a:gd name="T33" fmla="*/ 1532 h 1537"/>
                <a:gd name="T34" fmla="*/ 77 w 825"/>
                <a:gd name="T35" fmla="*/ 1516 h 1537"/>
                <a:gd name="T36" fmla="*/ 46 w 825"/>
                <a:gd name="T37" fmla="*/ 1492 h 1537"/>
                <a:gd name="T38" fmla="*/ 21 w 825"/>
                <a:gd name="T39" fmla="*/ 1460 h 1537"/>
                <a:gd name="T40" fmla="*/ 5 w 825"/>
                <a:gd name="T41" fmla="*/ 1423 h 1537"/>
                <a:gd name="T42" fmla="*/ 0 w 825"/>
                <a:gd name="T43" fmla="*/ 1382 h 1537"/>
                <a:gd name="T44" fmla="*/ 0 w 825"/>
                <a:gd name="T45" fmla="*/ 156 h 1537"/>
                <a:gd name="T46" fmla="*/ 5 w 825"/>
                <a:gd name="T47" fmla="*/ 114 h 1537"/>
                <a:gd name="T48" fmla="*/ 21 w 825"/>
                <a:gd name="T49" fmla="*/ 77 h 1537"/>
                <a:gd name="T50" fmla="*/ 46 w 825"/>
                <a:gd name="T51" fmla="*/ 45 h 1537"/>
                <a:gd name="T52" fmla="*/ 77 w 825"/>
                <a:gd name="T53" fmla="*/ 22 h 1537"/>
                <a:gd name="T54" fmla="*/ 114 w 825"/>
                <a:gd name="T55" fmla="*/ 6 h 1537"/>
                <a:gd name="T56" fmla="*/ 155 w 825"/>
                <a:gd name="T57" fmla="*/ 0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5" h="1537">
                  <a:moveTo>
                    <a:pt x="155" y="0"/>
                  </a:moveTo>
                  <a:lnTo>
                    <a:pt x="669" y="0"/>
                  </a:lnTo>
                  <a:lnTo>
                    <a:pt x="710" y="6"/>
                  </a:lnTo>
                  <a:lnTo>
                    <a:pt x="748" y="22"/>
                  </a:lnTo>
                  <a:lnTo>
                    <a:pt x="778" y="45"/>
                  </a:lnTo>
                  <a:lnTo>
                    <a:pt x="803" y="77"/>
                  </a:lnTo>
                  <a:lnTo>
                    <a:pt x="819" y="114"/>
                  </a:lnTo>
                  <a:lnTo>
                    <a:pt x="825" y="156"/>
                  </a:lnTo>
                  <a:lnTo>
                    <a:pt x="825" y="1382"/>
                  </a:lnTo>
                  <a:lnTo>
                    <a:pt x="819" y="1423"/>
                  </a:lnTo>
                  <a:lnTo>
                    <a:pt x="803" y="1460"/>
                  </a:lnTo>
                  <a:lnTo>
                    <a:pt x="778" y="1492"/>
                  </a:lnTo>
                  <a:lnTo>
                    <a:pt x="748" y="1516"/>
                  </a:lnTo>
                  <a:lnTo>
                    <a:pt x="710" y="1532"/>
                  </a:lnTo>
                  <a:lnTo>
                    <a:pt x="669" y="1537"/>
                  </a:lnTo>
                  <a:lnTo>
                    <a:pt x="155" y="1537"/>
                  </a:lnTo>
                  <a:lnTo>
                    <a:pt x="114" y="1532"/>
                  </a:lnTo>
                  <a:lnTo>
                    <a:pt x="77" y="1516"/>
                  </a:lnTo>
                  <a:lnTo>
                    <a:pt x="46" y="1492"/>
                  </a:lnTo>
                  <a:lnTo>
                    <a:pt x="21" y="1460"/>
                  </a:lnTo>
                  <a:lnTo>
                    <a:pt x="5" y="1423"/>
                  </a:lnTo>
                  <a:lnTo>
                    <a:pt x="0" y="1382"/>
                  </a:lnTo>
                  <a:lnTo>
                    <a:pt x="0" y="156"/>
                  </a:lnTo>
                  <a:lnTo>
                    <a:pt x="5" y="114"/>
                  </a:lnTo>
                  <a:lnTo>
                    <a:pt x="21" y="77"/>
                  </a:lnTo>
                  <a:lnTo>
                    <a:pt x="46" y="45"/>
                  </a:lnTo>
                  <a:lnTo>
                    <a:pt x="77" y="22"/>
                  </a:lnTo>
                  <a:lnTo>
                    <a:pt x="114" y="6"/>
                  </a:lnTo>
                  <a:lnTo>
                    <a:pt x="15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2" name="Freeform 380"/>
            <p:cNvSpPr>
              <a:spLocks/>
            </p:cNvSpPr>
            <p:nvPr/>
          </p:nvSpPr>
          <p:spPr bwMode="auto">
            <a:xfrm>
              <a:off x="131" y="5120"/>
              <a:ext cx="412" cy="1063"/>
            </a:xfrm>
            <a:custGeom>
              <a:avLst/>
              <a:gdLst>
                <a:gd name="T0" fmla="*/ 155 w 825"/>
                <a:gd name="T1" fmla="*/ 0 h 2126"/>
                <a:gd name="T2" fmla="*/ 670 w 825"/>
                <a:gd name="T3" fmla="*/ 0 h 2126"/>
                <a:gd name="T4" fmla="*/ 711 w 825"/>
                <a:gd name="T5" fmla="*/ 6 h 2126"/>
                <a:gd name="T6" fmla="*/ 748 w 825"/>
                <a:gd name="T7" fmla="*/ 22 h 2126"/>
                <a:gd name="T8" fmla="*/ 778 w 825"/>
                <a:gd name="T9" fmla="*/ 45 h 2126"/>
                <a:gd name="T10" fmla="*/ 803 w 825"/>
                <a:gd name="T11" fmla="*/ 77 h 2126"/>
                <a:gd name="T12" fmla="*/ 818 w 825"/>
                <a:gd name="T13" fmla="*/ 115 h 2126"/>
                <a:gd name="T14" fmla="*/ 825 w 825"/>
                <a:gd name="T15" fmla="*/ 156 h 2126"/>
                <a:gd name="T16" fmla="*/ 825 w 825"/>
                <a:gd name="T17" fmla="*/ 1971 h 2126"/>
                <a:gd name="T18" fmla="*/ 818 w 825"/>
                <a:gd name="T19" fmla="*/ 2012 h 2126"/>
                <a:gd name="T20" fmla="*/ 803 w 825"/>
                <a:gd name="T21" fmla="*/ 2049 h 2126"/>
                <a:gd name="T22" fmla="*/ 778 w 825"/>
                <a:gd name="T23" fmla="*/ 2081 h 2126"/>
                <a:gd name="T24" fmla="*/ 748 w 825"/>
                <a:gd name="T25" fmla="*/ 2105 h 2126"/>
                <a:gd name="T26" fmla="*/ 711 w 825"/>
                <a:gd name="T27" fmla="*/ 2121 h 2126"/>
                <a:gd name="T28" fmla="*/ 670 w 825"/>
                <a:gd name="T29" fmla="*/ 2126 h 2126"/>
                <a:gd name="T30" fmla="*/ 155 w 825"/>
                <a:gd name="T31" fmla="*/ 2126 h 2126"/>
                <a:gd name="T32" fmla="*/ 114 w 825"/>
                <a:gd name="T33" fmla="*/ 2121 h 2126"/>
                <a:gd name="T34" fmla="*/ 77 w 825"/>
                <a:gd name="T35" fmla="*/ 2105 h 2126"/>
                <a:gd name="T36" fmla="*/ 45 w 825"/>
                <a:gd name="T37" fmla="*/ 2081 h 2126"/>
                <a:gd name="T38" fmla="*/ 21 w 825"/>
                <a:gd name="T39" fmla="*/ 2049 h 2126"/>
                <a:gd name="T40" fmla="*/ 5 w 825"/>
                <a:gd name="T41" fmla="*/ 2012 h 2126"/>
                <a:gd name="T42" fmla="*/ 0 w 825"/>
                <a:gd name="T43" fmla="*/ 1971 h 2126"/>
                <a:gd name="T44" fmla="*/ 0 w 825"/>
                <a:gd name="T45" fmla="*/ 156 h 2126"/>
                <a:gd name="T46" fmla="*/ 5 w 825"/>
                <a:gd name="T47" fmla="*/ 115 h 2126"/>
                <a:gd name="T48" fmla="*/ 21 w 825"/>
                <a:gd name="T49" fmla="*/ 77 h 2126"/>
                <a:gd name="T50" fmla="*/ 45 w 825"/>
                <a:gd name="T51" fmla="*/ 45 h 2126"/>
                <a:gd name="T52" fmla="*/ 77 w 825"/>
                <a:gd name="T53" fmla="*/ 22 h 2126"/>
                <a:gd name="T54" fmla="*/ 114 w 825"/>
                <a:gd name="T55" fmla="*/ 6 h 2126"/>
                <a:gd name="T56" fmla="*/ 155 w 825"/>
                <a:gd name="T57" fmla="*/ 0 h 2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5" h="2126">
                  <a:moveTo>
                    <a:pt x="155" y="0"/>
                  </a:moveTo>
                  <a:lnTo>
                    <a:pt x="670" y="0"/>
                  </a:lnTo>
                  <a:lnTo>
                    <a:pt x="711" y="6"/>
                  </a:lnTo>
                  <a:lnTo>
                    <a:pt x="748" y="22"/>
                  </a:lnTo>
                  <a:lnTo>
                    <a:pt x="778" y="45"/>
                  </a:lnTo>
                  <a:lnTo>
                    <a:pt x="803" y="77"/>
                  </a:lnTo>
                  <a:lnTo>
                    <a:pt x="818" y="115"/>
                  </a:lnTo>
                  <a:lnTo>
                    <a:pt x="825" y="156"/>
                  </a:lnTo>
                  <a:lnTo>
                    <a:pt x="825" y="1971"/>
                  </a:lnTo>
                  <a:lnTo>
                    <a:pt x="818" y="2012"/>
                  </a:lnTo>
                  <a:lnTo>
                    <a:pt x="803" y="2049"/>
                  </a:lnTo>
                  <a:lnTo>
                    <a:pt x="778" y="2081"/>
                  </a:lnTo>
                  <a:lnTo>
                    <a:pt x="748" y="2105"/>
                  </a:lnTo>
                  <a:lnTo>
                    <a:pt x="711" y="2121"/>
                  </a:lnTo>
                  <a:lnTo>
                    <a:pt x="670" y="2126"/>
                  </a:lnTo>
                  <a:lnTo>
                    <a:pt x="155" y="2126"/>
                  </a:lnTo>
                  <a:lnTo>
                    <a:pt x="114" y="2121"/>
                  </a:lnTo>
                  <a:lnTo>
                    <a:pt x="77" y="2105"/>
                  </a:lnTo>
                  <a:lnTo>
                    <a:pt x="45" y="2081"/>
                  </a:lnTo>
                  <a:lnTo>
                    <a:pt x="21" y="2049"/>
                  </a:lnTo>
                  <a:lnTo>
                    <a:pt x="5" y="2012"/>
                  </a:lnTo>
                  <a:lnTo>
                    <a:pt x="0" y="1971"/>
                  </a:lnTo>
                  <a:lnTo>
                    <a:pt x="0" y="156"/>
                  </a:lnTo>
                  <a:lnTo>
                    <a:pt x="5" y="115"/>
                  </a:lnTo>
                  <a:lnTo>
                    <a:pt x="21" y="77"/>
                  </a:lnTo>
                  <a:lnTo>
                    <a:pt x="45" y="45"/>
                  </a:lnTo>
                  <a:lnTo>
                    <a:pt x="77" y="22"/>
                  </a:lnTo>
                  <a:lnTo>
                    <a:pt x="114" y="6"/>
                  </a:lnTo>
                  <a:lnTo>
                    <a:pt x="15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3" name="Freeform 381"/>
            <p:cNvSpPr>
              <a:spLocks/>
            </p:cNvSpPr>
            <p:nvPr/>
          </p:nvSpPr>
          <p:spPr bwMode="auto">
            <a:xfrm>
              <a:off x="1397" y="4728"/>
              <a:ext cx="412" cy="1455"/>
            </a:xfrm>
            <a:custGeom>
              <a:avLst/>
              <a:gdLst>
                <a:gd name="T0" fmla="*/ 155 w 825"/>
                <a:gd name="T1" fmla="*/ 0 h 2909"/>
                <a:gd name="T2" fmla="*/ 669 w 825"/>
                <a:gd name="T3" fmla="*/ 0 h 2909"/>
                <a:gd name="T4" fmla="*/ 710 w 825"/>
                <a:gd name="T5" fmla="*/ 5 h 2909"/>
                <a:gd name="T6" fmla="*/ 748 w 825"/>
                <a:gd name="T7" fmla="*/ 21 h 2909"/>
                <a:gd name="T8" fmla="*/ 778 w 825"/>
                <a:gd name="T9" fmla="*/ 46 h 2909"/>
                <a:gd name="T10" fmla="*/ 803 w 825"/>
                <a:gd name="T11" fmla="*/ 77 h 2909"/>
                <a:gd name="T12" fmla="*/ 819 w 825"/>
                <a:gd name="T13" fmla="*/ 114 h 2909"/>
                <a:gd name="T14" fmla="*/ 825 w 825"/>
                <a:gd name="T15" fmla="*/ 155 h 2909"/>
                <a:gd name="T16" fmla="*/ 825 w 825"/>
                <a:gd name="T17" fmla="*/ 2754 h 2909"/>
                <a:gd name="T18" fmla="*/ 819 w 825"/>
                <a:gd name="T19" fmla="*/ 2795 h 2909"/>
                <a:gd name="T20" fmla="*/ 803 w 825"/>
                <a:gd name="T21" fmla="*/ 2832 h 2909"/>
                <a:gd name="T22" fmla="*/ 778 w 825"/>
                <a:gd name="T23" fmla="*/ 2864 h 2909"/>
                <a:gd name="T24" fmla="*/ 748 w 825"/>
                <a:gd name="T25" fmla="*/ 2888 h 2909"/>
                <a:gd name="T26" fmla="*/ 710 w 825"/>
                <a:gd name="T27" fmla="*/ 2904 h 2909"/>
                <a:gd name="T28" fmla="*/ 669 w 825"/>
                <a:gd name="T29" fmla="*/ 2909 h 2909"/>
                <a:gd name="T30" fmla="*/ 155 w 825"/>
                <a:gd name="T31" fmla="*/ 2909 h 2909"/>
                <a:gd name="T32" fmla="*/ 114 w 825"/>
                <a:gd name="T33" fmla="*/ 2904 h 2909"/>
                <a:gd name="T34" fmla="*/ 77 w 825"/>
                <a:gd name="T35" fmla="*/ 2888 h 2909"/>
                <a:gd name="T36" fmla="*/ 46 w 825"/>
                <a:gd name="T37" fmla="*/ 2864 h 2909"/>
                <a:gd name="T38" fmla="*/ 21 w 825"/>
                <a:gd name="T39" fmla="*/ 2832 h 2909"/>
                <a:gd name="T40" fmla="*/ 5 w 825"/>
                <a:gd name="T41" fmla="*/ 2795 h 2909"/>
                <a:gd name="T42" fmla="*/ 0 w 825"/>
                <a:gd name="T43" fmla="*/ 2754 h 2909"/>
                <a:gd name="T44" fmla="*/ 0 w 825"/>
                <a:gd name="T45" fmla="*/ 155 h 2909"/>
                <a:gd name="T46" fmla="*/ 5 w 825"/>
                <a:gd name="T47" fmla="*/ 114 h 2909"/>
                <a:gd name="T48" fmla="*/ 21 w 825"/>
                <a:gd name="T49" fmla="*/ 77 h 2909"/>
                <a:gd name="T50" fmla="*/ 46 w 825"/>
                <a:gd name="T51" fmla="*/ 46 h 2909"/>
                <a:gd name="T52" fmla="*/ 77 w 825"/>
                <a:gd name="T53" fmla="*/ 21 h 2909"/>
                <a:gd name="T54" fmla="*/ 114 w 825"/>
                <a:gd name="T55" fmla="*/ 5 h 2909"/>
                <a:gd name="T56" fmla="*/ 155 w 825"/>
                <a:gd name="T57" fmla="*/ 0 h 2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25" h="2909">
                  <a:moveTo>
                    <a:pt x="155" y="0"/>
                  </a:moveTo>
                  <a:lnTo>
                    <a:pt x="669" y="0"/>
                  </a:lnTo>
                  <a:lnTo>
                    <a:pt x="710" y="5"/>
                  </a:lnTo>
                  <a:lnTo>
                    <a:pt x="748" y="21"/>
                  </a:lnTo>
                  <a:lnTo>
                    <a:pt x="778" y="46"/>
                  </a:lnTo>
                  <a:lnTo>
                    <a:pt x="803" y="77"/>
                  </a:lnTo>
                  <a:lnTo>
                    <a:pt x="819" y="114"/>
                  </a:lnTo>
                  <a:lnTo>
                    <a:pt x="825" y="155"/>
                  </a:lnTo>
                  <a:lnTo>
                    <a:pt x="825" y="2754"/>
                  </a:lnTo>
                  <a:lnTo>
                    <a:pt x="819" y="2795"/>
                  </a:lnTo>
                  <a:lnTo>
                    <a:pt x="803" y="2832"/>
                  </a:lnTo>
                  <a:lnTo>
                    <a:pt x="778" y="2864"/>
                  </a:lnTo>
                  <a:lnTo>
                    <a:pt x="748" y="2888"/>
                  </a:lnTo>
                  <a:lnTo>
                    <a:pt x="710" y="2904"/>
                  </a:lnTo>
                  <a:lnTo>
                    <a:pt x="669" y="2909"/>
                  </a:lnTo>
                  <a:lnTo>
                    <a:pt x="155" y="2909"/>
                  </a:lnTo>
                  <a:lnTo>
                    <a:pt x="114" y="2904"/>
                  </a:lnTo>
                  <a:lnTo>
                    <a:pt x="77" y="2888"/>
                  </a:lnTo>
                  <a:lnTo>
                    <a:pt x="46" y="2864"/>
                  </a:lnTo>
                  <a:lnTo>
                    <a:pt x="21" y="2832"/>
                  </a:lnTo>
                  <a:lnTo>
                    <a:pt x="5" y="2795"/>
                  </a:lnTo>
                  <a:lnTo>
                    <a:pt x="0" y="2754"/>
                  </a:lnTo>
                  <a:lnTo>
                    <a:pt x="0" y="155"/>
                  </a:lnTo>
                  <a:lnTo>
                    <a:pt x="5" y="114"/>
                  </a:lnTo>
                  <a:lnTo>
                    <a:pt x="21" y="77"/>
                  </a:lnTo>
                  <a:lnTo>
                    <a:pt x="46" y="46"/>
                  </a:lnTo>
                  <a:lnTo>
                    <a:pt x="77" y="21"/>
                  </a:lnTo>
                  <a:lnTo>
                    <a:pt x="114" y="5"/>
                  </a:lnTo>
                  <a:lnTo>
                    <a:pt x="15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4" name="Freeform 382"/>
            <p:cNvSpPr>
              <a:spLocks/>
            </p:cNvSpPr>
            <p:nvPr/>
          </p:nvSpPr>
          <p:spPr bwMode="auto">
            <a:xfrm>
              <a:off x="182" y="3696"/>
              <a:ext cx="2843" cy="1338"/>
            </a:xfrm>
            <a:custGeom>
              <a:avLst/>
              <a:gdLst>
                <a:gd name="T0" fmla="*/ 3239 w 5686"/>
                <a:gd name="T1" fmla="*/ 2 h 2675"/>
                <a:gd name="T2" fmla="*/ 3317 w 5686"/>
                <a:gd name="T3" fmla="*/ 30 h 2675"/>
                <a:gd name="T4" fmla="*/ 5301 w 5686"/>
                <a:gd name="T5" fmla="*/ 2018 h 2675"/>
                <a:gd name="T6" fmla="*/ 5306 w 5686"/>
                <a:gd name="T7" fmla="*/ 1818 h 2675"/>
                <a:gd name="T8" fmla="*/ 5344 w 5686"/>
                <a:gd name="T9" fmla="*/ 1742 h 2675"/>
                <a:gd name="T10" fmla="*/ 5410 w 5686"/>
                <a:gd name="T11" fmla="*/ 1690 h 2675"/>
                <a:gd name="T12" fmla="*/ 5494 w 5686"/>
                <a:gd name="T13" fmla="*/ 1670 h 2675"/>
                <a:gd name="T14" fmla="*/ 5578 w 5686"/>
                <a:gd name="T15" fmla="*/ 1690 h 2675"/>
                <a:gd name="T16" fmla="*/ 5644 w 5686"/>
                <a:gd name="T17" fmla="*/ 1742 h 2675"/>
                <a:gd name="T18" fmla="*/ 5681 w 5686"/>
                <a:gd name="T19" fmla="*/ 1818 h 2675"/>
                <a:gd name="T20" fmla="*/ 5686 w 5686"/>
                <a:gd name="T21" fmla="*/ 2484 h 2675"/>
                <a:gd name="T22" fmla="*/ 5667 w 5686"/>
                <a:gd name="T23" fmla="*/ 2568 h 2675"/>
                <a:gd name="T24" fmla="*/ 5613 w 5686"/>
                <a:gd name="T25" fmla="*/ 2634 h 2675"/>
                <a:gd name="T26" fmla="*/ 5536 w 5686"/>
                <a:gd name="T27" fmla="*/ 2670 h 2675"/>
                <a:gd name="T28" fmla="*/ 4872 w 5686"/>
                <a:gd name="T29" fmla="*/ 2675 h 2675"/>
                <a:gd name="T30" fmla="*/ 4788 w 5686"/>
                <a:gd name="T31" fmla="*/ 2656 h 2675"/>
                <a:gd name="T32" fmla="*/ 4722 w 5686"/>
                <a:gd name="T33" fmla="*/ 2604 h 2675"/>
                <a:gd name="T34" fmla="*/ 4687 w 5686"/>
                <a:gd name="T35" fmla="*/ 2527 h 2675"/>
                <a:gd name="T36" fmla="*/ 4687 w 5686"/>
                <a:gd name="T37" fmla="*/ 2440 h 2675"/>
                <a:gd name="T38" fmla="*/ 4722 w 5686"/>
                <a:gd name="T39" fmla="*/ 2363 h 2675"/>
                <a:gd name="T40" fmla="*/ 4788 w 5686"/>
                <a:gd name="T41" fmla="*/ 2311 h 2675"/>
                <a:gd name="T42" fmla="*/ 4872 w 5686"/>
                <a:gd name="T43" fmla="*/ 2291 h 2675"/>
                <a:gd name="T44" fmla="*/ 3240 w 5686"/>
                <a:gd name="T45" fmla="*/ 491 h 2675"/>
                <a:gd name="T46" fmla="*/ 1773 w 5686"/>
                <a:gd name="T47" fmla="*/ 2622 h 2675"/>
                <a:gd name="T48" fmla="*/ 1710 w 5686"/>
                <a:gd name="T49" fmla="*/ 2661 h 2675"/>
                <a:gd name="T50" fmla="*/ 1639 w 5686"/>
                <a:gd name="T51" fmla="*/ 2675 h 2675"/>
                <a:gd name="T52" fmla="*/ 1569 w 5686"/>
                <a:gd name="T53" fmla="*/ 2663 h 2675"/>
                <a:gd name="T54" fmla="*/ 87 w 5686"/>
                <a:gd name="T55" fmla="*/ 1724 h 2675"/>
                <a:gd name="T56" fmla="*/ 34 w 5686"/>
                <a:gd name="T57" fmla="*/ 1670 h 2675"/>
                <a:gd name="T58" fmla="*/ 3 w 5686"/>
                <a:gd name="T59" fmla="*/ 1603 h 2675"/>
                <a:gd name="T60" fmla="*/ 2 w 5686"/>
                <a:gd name="T61" fmla="*/ 1529 h 2675"/>
                <a:gd name="T62" fmla="*/ 28 w 5686"/>
                <a:gd name="T63" fmla="*/ 1458 h 2675"/>
                <a:gd name="T64" fmla="*/ 82 w 5686"/>
                <a:gd name="T65" fmla="*/ 1403 h 2675"/>
                <a:gd name="T66" fmla="*/ 150 w 5686"/>
                <a:gd name="T67" fmla="*/ 1374 h 2675"/>
                <a:gd name="T68" fmla="*/ 223 w 5686"/>
                <a:gd name="T69" fmla="*/ 1372 h 2675"/>
                <a:gd name="T70" fmla="*/ 294 w 5686"/>
                <a:gd name="T71" fmla="*/ 1399 h 2675"/>
                <a:gd name="T72" fmla="*/ 3056 w 5686"/>
                <a:gd name="T73" fmla="*/ 82 h 2675"/>
                <a:gd name="T74" fmla="*/ 3117 w 5686"/>
                <a:gd name="T75" fmla="*/ 27 h 2675"/>
                <a:gd name="T76" fmla="*/ 3196 w 5686"/>
                <a:gd name="T77" fmla="*/ 0 h 2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86" h="2675">
                  <a:moveTo>
                    <a:pt x="3196" y="0"/>
                  </a:moveTo>
                  <a:lnTo>
                    <a:pt x="3239" y="2"/>
                  </a:lnTo>
                  <a:lnTo>
                    <a:pt x="3280" y="10"/>
                  </a:lnTo>
                  <a:lnTo>
                    <a:pt x="3317" y="30"/>
                  </a:lnTo>
                  <a:lnTo>
                    <a:pt x="3351" y="57"/>
                  </a:lnTo>
                  <a:lnTo>
                    <a:pt x="5301" y="2018"/>
                  </a:lnTo>
                  <a:lnTo>
                    <a:pt x="5301" y="1863"/>
                  </a:lnTo>
                  <a:lnTo>
                    <a:pt x="5306" y="1818"/>
                  </a:lnTo>
                  <a:lnTo>
                    <a:pt x="5320" y="1777"/>
                  </a:lnTo>
                  <a:lnTo>
                    <a:pt x="5344" y="1742"/>
                  </a:lnTo>
                  <a:lnTo>
                    <a:pt x="5374" y="1713"/>
                  </a:lnTo>
                  <a:lnTo>
                    <a:pt x="5410" y="1690"/>
                  </a:lnTo>
                  <a:lnTo>
                    <a:pt x="5449" y="1676"/>
                  </a:lnTo>
                  <a:lnTo>
                    <a:pt x="5494" y="1670"/>
                  </a:lnTo>
                  <a:lnTo>
                    <a:pt x="5538" y="1676"/>
                  </a:lnTo>
                  <a:lnTo>
                    <a:pt x="5578" y="1690"/>
                  </a:lnTo>
                  <a:lnTo>
                    <a:pt x="5613" y="1713"/>
                  </a:lnTo>
                  <a:lnTo>
                    <a:pt x="5644" y="1742"/>
                  </a:lnTo>
                  <a:lnTo>
                    <a:pt x="5667" y="1777"/>
                  </a:lnTo>
                  <a:lnTo>
                    <a:pt x="5681" y="1818"/>
                  </a:lnTo>
                  <a:lnTo>
                    <a:pt x="5686" y="1863"/>
                  </a:lnTo>
                  <a:lnTo>
                    <a:pt x="5686" y="2484"/>
                  </a:lnTo>
                  <a:lnTo>
                    <a:pt x="5681" y="2527"/>
                  </a:lnTo>
                  <a:lnTo>
                    <a:pt x="5667" y="2568"/>
                  </a:lnTo>
                  <a:lnTo>
                    <a:pt x="5644" y="2604"/>
                  </a:lnTo>
                  <a:lnTo>
                    <a:pt x="5613" y="2634"/>
                  </a:lnTo>
                  <a:lnTo>
                    <a:pt x="5578" y="2656"/>
                  </a:lnTo>
                  <a:lnTo>
                    <a:pt x="5536" y="2670"/>
                  </a:lnTo>
                  <a:lnTo>
                    <a:pt x="5494" y="2675"/>
                  </a:lnTo>
                  <a:lnTo>
                    <a:pt x="4872" y="2675"/>
                  </a:lnTo>
                  <a:lnTo>
                    <a:pt x="4829" y="2670"/>
                  </a:lnTo>
                  <a:lnTo>
                    <a:pt x="4788" y="2656"/>
                  </a:lnTo>
                  <a:lnTo>
                    <a:pt x="4753" y="2634"/>
                  </a:lnTo>
                  <a:lnTo>
                    <a:pt x="4722" y="2604"/>
                  </a:lnTo>
                  <a:lnTo>
                    <a:pt x="4701" y="2568"/>
                  </a:lnTo>
                  <a:lnTo>
                    <a:pt x="4687" y="2527"/>
                  </a:lnTo>
                  <a:lnTo>
                    <a:pt x="4681" y="2484"/>
                  </a:lnTo>
                  <a:lnTo>
                    <a:pt x="4687" y="2440"/>
                  </a:lnTo>
                  <a:lnTo>
                    <a:pt x="4701" y="2399"/>
                  </a:lnTo>
                  <a:lnTo>
                    <a:pt x="4722" y="2363"/>
                  </a:lnTo>
                  <a:lnTo>
                    <a:pt x="4753" y="2334"/>
                  </a:lnTo>
                  <a:lnTo>
                    <a:pt x="4788" y="2311"/>
                  </a:lnTo>
                  <a:lnTo>
                    <a:pt x="4829" y="2297"/>
                  </a:lnTo>
                  <a:lnTo>
                    <a:pt x="4872" y="2291"/>
                  </a:lnTo>
                  <a:lnTo>
                    <a:pt x="5031" y="2291"/>
                  </a:lnTo>
                  <a:lnTo>
                    <a:pt x="3240" y="491"/>
                  </a:lnTo>
                  <a:lnTo>
                    <a:pt x="1798" y="2591"/>
                  </a:lnTo>
                  <a:lnTo>
                    <a:pt x="1773" y="2622"/>
                  </a:lnTo>
                  <a:lnTo>
                    <a:pt x="1742" y="2645"/>
                  </a:lnTo>
                  <a:lnTo>
                    <a:pt x="1710" y="2661"/>
                  </a:lnTo>
                  <a:lnTo>
                    <a:pt x="1675" y="2672"/>
                  </a:lnTo>
                  <a:lnTo>
                    <a:pt x="1639" y="2675"/>
                  </a:lnTo>
                  <a:lnTo>
                    <a:pt x="1603" y="2672"/>
                  </a:lnTo>
                  <a:lnTo>
                    <a:pt x="1569" y="2663"/>
                  </a:lnTo>
                  <a:lnTo>
                    <a:pt x="1535" y="2645"/>
                  </a:lnTo>
                  <a:lnTo>
                    <a:pt x="87" y="1724"/>
                  </a:lnTo>
                  <a:lnTo>
                    <a:pt x="57" y="1699"/>
                  </a:lnTo>
                  <a:lnTo>
                    <a:pt x="34" y="1670"/>
                  </a:lnTo>
                  <a:lnTo>
                    <a:pt x="14" y="1638"/>
                  </a:lnTo>
                  <a:lnTo>
                    <a:pt x="3" y="1603"/>
                  </a:lnTo>
                  <a:lnTo>
                    <a:pt x="0" y="1567"/>
                  </a:lnTo>
                  <a:lnTo>
                    <a:pt x="2" y="1529"/>
                  </a:lnTo>
                  <a:lnTo>
                    <a:pt x="12" y="1494"/>
                  </a:lnTo>
                  <a:lnTo>
                    <a:pt x="28" y="1458"/>
                  </a:lnTo>
                  <a:lnTo>
                    <a:pt x="53" y="1428"/>
                  </a:lnTo>
                  <a:lnTo>
                    <a:pt x="82" y="1403"/>
                  </a:lnTo>
                  <a:lnTo>
                    <a:pt x="114" y="1385"/>
                  </a:lnTo>
                  <a:lnTo>
                    <a:pt x="150" y="1374"/>
                  </a:lnTo>
                  <a:lnTo>
                    <a:pt x="185" y="1369"/>
                  </a:lnTo>
                  <a:lnTo>
                    <a:pt x="223" y="1372"/>
                  </a:lnTo>
                  <a:lnTo>
                    <a:pt x="260" y="1381"/>
                  </a:lnTo>
                  <a:lnTo>
                    <a:pt x="294" y="1399"/>
                  </a:lnTo>
                  <a:lnTo>
                    <a:pt x="1585" y="2222"/>
                  </a:lnTo>
                  <a:lnTo>
                    <a:pt x="3056" y="82"/>
                  </a:lnTo>
                  <a:lnTo>
                    <a:pt x="3083" y="52"/>
                  </a:lnTo>
                  <a:lnTo>
                    <a:pt x="3117" y="27"/>
                  </a:lnTo>
                  <a:lnTo>
                    <a:pt x="3155" y="9"/>
                  </a:lnTo>
                  <a:lnTo>
                    <a:pt x="3196"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grpSp>
      <p:grpSp>
        <p:nvGrpSpPr>
          <p:cNvPr id="65" name="Group 514"/>
          <p:cNvGrpSpPr>
            <a:grpSpLocks noChangeAspect="1"/>
          </p:cNvGrpSpPr>
          <p:nvPr/>
        </p:nvGrpSpPr>
        <p:grpSpPr bwMode="auto">
          <a:xfrm>
            <a:off x="522349" y="2453761"/>
            <a:ext cx="431210" cy="428410"/>
            <a:chOff x="1484" y="-5372"/>
            <a:chExt cx="2926" cy="2907"/>
          </a:xfrm>
          <a:solidFill>
            <a:schemeClr val="bg2"/>
          </a:solidFill>
        </p:grpSpPr>
        <p:sp>
          <p:nvSpPr>
            <p:cNvPr id="66" name="Freeform 516"/>
            <p:cNvSpPr>
              <a:spLocks noEditPoints="1"/>
            </p:cNvSpPr>
            <p:nvPr/>
          </p:nvSpPr>
          <p:spPr bwMode="auto">
            <a:xfrm>
              <a:off x="1484" y="-5372"/>
              <a:ext cx="1746" cy="1775"/>
            </a:xfrm>
            <a:custGeom>
              <a:avLst/>
              <a:gdLst>
                <a:gd name="T0" fmla="*/ 1688 w 3492"/>
                <a:gd name="T1" fmla="*/ 673 h 3549"/>
                <a:gd name="T2" fmla="*/ 1601 w 3492"/>
                <a:gd name="T3" fmla="*/ 760 h 3549"/>
                <a:gd name="T4" fmla="*/ 1581 w 3492"/>
                <a:gd name="T5" fmla="*/ 1665 h 3549"/>
                <a:gd name="T6" fmla="*/ 994 w 3492"/>
                <a:gd name="T7" fmla="*/ 2022 h 3549"/>
                <a:gd name="T8" fmla="*/ 956 w 3492"/>
                <a:gd name="T9" fmla="*/ 2125 h 3549"/>
                <a:gd name="T10" fmla="*/ 981 w 3492"/>
                <a:gd name="T11" fmla="*/ 2235 h 3549"/>
                <a:gd name="T12" fmla="*/ 1065 w 3492"/>
                <a:gd name="T13" fmla="*/ 2311 h 3549"/>
                <a:gd name="T14" fmla="*/ 1173 w 3492"/>
                <a:gd name="T15" fmla="*/ 2329 h 3549"/>
                <a:gd name="T16" fmla="*/ 1869 w 3492"/>
                <a:gd name="T17" fmla="*/ 1940 h 3549"/>
                <a:gd name="T18" fmla="*/ 1948 w 3492"/>
                <a:gd name="T19" fmla="*/ 1853 h 3549"/>
                <a:gd name="T20" fmla="*/ 1964 w 3492"/>
                <a:gd name="T21" fmla="*/ 846 h 3549"/>
                <a:gd name="T22" fmla="*/ 1922 w 3492"/>
                <a:gd name="T23" fmla="*/ 725 h 3549"/>
                <a:gd name="T24" fmla="*/ 1817 w 3492"/>
                <a:gd name="T25" fmla="*/ 659 h 3549"/>
                <a:gd name="T26" fmla="*/ 1909 w 3492"/>
                <a:gd name="T27" fmla="*/ 6 h 3549"/>
                <a:gd name="T28" fmla="*/ 2303 w 3492"/>
                <a:gd name="T29" fmla="*/ 82 h 3549"/>
                <a:gd name="T30" fmla="*/ 2660 w 3492"/>
                <a:gd name="T31" fmla="*/ 240 h 3549"/>
                <a:gd name="T32" fmla="*/ 2971 w 3492"/>
                <a:gd name="T33" fmla="*/ 469 h 3549"/>
                <a:gd name="T34" fmla="*/ 3224 w 3492"/>
                <a:gd name="T35" fmla="*/ 759 h 3549"/>
                <a:gd name="T36" fmla="*/ 3411 w 3492"/>
                <a:gd name="T37" fmla="*/ 1100 h 3549"/>
                <a:gd name="T38" fmla="*/ 3453 w 3492"/>
                <a:gd name="T39" fmla="*/ 1356 h 3549"/>
                <a:gd name="T40" fmla="*/ 3361 w 3492"/>
                <a:gd name="T41" fmla="*/ 1368 h 3549"/>
                <a:gd name="T42" fmla="*/ 3292 w 3492"/>
                <a:gd name="T43" fmla="*/ 1379 h 3549"/>
                <a:gd name="T44" fmla="*/ 3212 w 3492"/>
                <a:gd name="T45" fmla="*/ 1389 h 3549"/>
                <a:gd name="T46" fmla="*/ 3095 w 3492"/>
                <a:gd name="T47" fmla="*/ 1407 h 3549"/>
                <a:gd name="T48" fmla="*/ 2907 w 3492"/>
                <a:gd name="T49" fmla="*/ 1434 h 3549"/>
                <a:gd name="T50" fmla="*/ 2697 w 3492"/>
                <a:gd name="T51" fmla="*/ 1482 h 3549"/>
                <a:gd name="T52" fmla="*/ 2541 w 3492"/>
                <a:gd name="T53" fmla="*/ 1594 h 3549"/>
                <a:gd name="T54" fmla="*/ 2442 w 3492"/>
                <a:gd name="T55" fmla="*/ 1761 h 3549"/>
                <a:gd name="T56" fmla="*/ 2417 w 3492"/>
                <a:gd name="T57" fmla="*/ 1952 h 3549"/>
                <a:gd name="T58" fmla="*/ 2472 w 3492"/>
                <a:gd name="T59" fmla="*/ 2139 h 3549"/>
                <a:gd name="T60" fmla="*/ 2837 w 3492"/>
                <a:gd name="T61" fmla="*/ 2947 h 3549"/>
                <a:gd name="T62" fmla="*/ 2795 w 3492"/>
                <a:gd name="T63" fmla="*/ 3059 h 3549"/>
                <a:gd name="T64" fmla="*/ 2736 w 3492"/>
                <a:gd name="T65" fmla="*/ 3212 h 3549"/>
                <a:gd name="T66" fmla="*/ 2499 w 3492"/>
                <a:gd name="T67" fmla="*/ 3393 h 3549"/>
                <a:gd name="T68" fmla="*/ 2149 w 3492"/>
                <a:gd name="T69" fmla="*/ 3508 h 3549"/>
                <a:gd name="T70" fmla="*/ 1773 w 3492"/>
                <a:gd name="T71" fmla="*/ 3549 h 3549"/>
                <a:gd name="T72" fmla="*/ 1366 w 3492"/>
                <a:gd name="T73" fmla="*/ 3501 h 3549"/>
                <a:gd name="T74" fmla="*/ 994 w 3492"/>
                <a:gd name="T75" fmla="*/ 3368 h 3549"/>
                <a:gd name="T76" fmla="*/ 664 w 3492"/>
                <a:gd name="T77" fmla="*/ 3158 h 3549"/>
                <a:gd name="T78" fmla="*/ 390 w 3492"/>
                <a:gd name="T79" fmla="*/ 2883 h 3549"/>
                <a:gd name="T80" fmla="*/ 181 w 3492"/>
                <a:gd name="T81" fmla="*/ 2555 h 3549"/>
                <a:gd name="T82" fmla="*/ 46 w 3492"/>
                <a:gd name="T83" fmla="*/ 2181 h 3549"/>
                <a:gd name="T84" fmla="*/ 0 w 3492"/>
                <a:gd name="T85" fmla="*/ 1775 h 3549"/>
                <a:gd name="T86" fmla="*/ 46 w 3492"/>
                <a:gd name="T87" fmla="*/ 1368 h 3549"/>
                <a:gd name="T88" fmla="*/ 181 w 3492"/>
                <a:gd name="T89" fmla="*/ 995 h 3549"/>
                <a:gd name="T90" fmla="*/ 390 w 3492"/>
                <a:gd name="T91" fmla="*/ 666 h 3549"/>
                <a:gd name="T92" fmla="*/ 664 w 3492"/>
                <a:gd name="T93" fmla="*/ 391 h 3549"/>
                <a:gd name="T94" fmla="*/ 994 w 3492"/>
                <a:gd name="T95" fmla="*/ 181 h 3549"/>
                <a:gd name="T96" fmla="*/ 1366 w 3492"/>
                <a:gd name="T97" fmla="*/ 48 h 3549"/>
                <a:gd name="T98" fmla="*/ 1773 w 3492"/>
                <a:gd name="T99" fmla="*/ 0 h 3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2" h="3549">
                  <a:moveTo>
                    <a:pt x="1773" y="654"/>
                  </a:moveTo>
                  <a:lnTo>
                    <a:pt x="1728" y="659"/>
                  </a:lnTo>
                  <a:lnTo>
                    <a:pt x="1688" y="673"/>
                  </a:lnTo>
                  <a:lnTo>
                    <a:pt x="1652" y="695"/>
                  </a:lnTo>
                  <a:lnTo>
                    <a:pt x="1622" y="725"/>
                  </a:lnTo>
                  <a:lnTo>
                    <a:pt x="1601" y="760"/>
                  </a:lnTo>
                  <a:lnTo>
                    <a:pt x="1585" y="801"/>
                  </a:lnTo>
                  <a:lnTo>
                    <a:pt x="1581" y="846"/>
                  </a:lnTo>
                  <a:lnTo>
                    <a:pt x="1581" y="1665"/>
                  </a:lnTo>
                  <a:lnTo>
                    <a:pt x="1052" y="1972"/>
                  </a:lnTo>
                  <a:lnTo>
                    <a:pt x="1020" y="1995"/>
                  </a:lnTo>
                  <a:lnTo>
                    <a:pt x="994" y="2022"/>
                  </a:lnTo>
                  <a:lnTo>
                    <a:pt x="976" y="2054"/>
                  </a:lnTo>
                  <a:lnTo>
                    <a:pt x="962" y="2089"/>
                  </a:lnTo>
                  <a:lnTo>
                    <a:pt x="956" y="2125"/>
                  </a:lnTo>
                  <a:lnTo>
                    <a:pt x="958" y="2162"/>
                  </a:lnTo>
                  <a:lnTo>
                    <a:pt x="965" y="2199"/>
                  </a:lnTo>
                  <a:lnTo>
                    <a:pt x="981" y="2235"/>
                  </a:lnTo>
                  <a:lnTo>
                    <a:pt x="1004" y="2265"/>
                  </a:lnTo>
                  <a:lnTo>
                    <a:pt x="1033" y="2292"/>
                  </a:lnTo>
                  <a:lnTo>
                    <a:pt x="1065" y="2311"/>
                  </a:lnTo>
                  <a:lnTo>
                    <a:pt x="1098" y="2324"/>
                  </a:lnTo>
                  <a:lnTo>
                    <a:pt x="1136" y="2329"/>
                  </a:lnTo>
                  <a:lnTo>
                    <a:pt x="1173" y="2329"/>
                  </a:lnTo>
                  <a:lnTo>
                    <a:pt x="1208" y="2320"/>
                  </a:lnTo>
                  <a:lnTo>
                    <a:pt x="1244" y="2304"/>
                  </a:lnTo>
                  <a:lnTo>
                    <a:pt x="1869" y="1940"/>
                  </a:lnTo>
                  <a:lnTo>
                    <a:pt x="1901" y="1917"/>
                  </a:lnTo>
                  <a:lnTo>
                    <a:pt x="1927" y="1887"/>
                  </a:lnTo>
                  <a:lnTo>
                    <a:pt x="1948" y="1853"/>
                  </a:lnTo>
                  <a:lnTo>
                    <a:pt x="1961" y="1816"/>
                  </a:lnTo>
                  <a:lnTo>
                    <a:pt x="1964" y="1775"/>
                  </a:lnTo>
                  <a:lnTo>
                    <a:pt x="1964" y="846"/>
                  </a:lnTo>
                  <a:lnTo>
                    <a:pt x="1959" y="801"/>
                  </a:lnTo>
                  <a:lnTo>
                    <a:pt x="1945" y="760"/>
                  </a:lnTo>
                  <a:lnTo>
                    <a:pt x="1922" y="725"/>
                  </a:lnTo>
                  <a:lnTo>
                    <a:pt x="1892" y="695"/>
                  </a:lnTo>
                  <a:lnTo>
                    <a:pt x="1856" y="673"/>
                  </a:lnTo>
                  <a:lnTo>
                    <a:pt x="1817" y="659"/>
                  </a:lnTo>
                  <a:lnTo>
                    <a:pt x="1773" y="654"/>
                  </a:lnTo>
                  <a:close/>
                  <a:moveTo>
                    <a:pt x="1773" y="0"/>
                  </a:moveTo>
                  <a:lnTo>
                    <a:pt x="1909" y="6"/>
                  </a:lnTo>
                  <a:lnTo>
                    <a:pt x="2044" y="22"/>
                  </a:lnTo>
                  <a:lnTo>
                    <a:pt x="2176" y="46"/>
                  </a:lnTo>
                  <a:lnTo>
                    <a:pt x="2303" y="82"/>
                  </a:lnTo>
                  <a:lnTo>
                    <a:pt x="2426" y="126"/>
                  </a:lnTo>
                  <a:lnTo>
                    <a:pt x="2545" y="178"/>
                  </a:lnTo>
                  <a:lnTo>
                    <a:pt x="2660" y="240"/>
                  </a:lnTo>
                  <a:lnTo>
                    <a:pt x="2768" y="309"/>
                  </a:lnTo>
                  <a:lnTo>
                    <a:pt x="2873" y="386"/>
                  </a:lnTo>
                  <a:lnTo>
                    <a:pt x="2971" y="469"/>
                  </a:lnTo>
                  <a:lnTo>
                    <a:pt x="3063" y="560"/>
                  </a:lnTo>
                  <a:lnTo>
                    <a:pt x="3146" y="656"/>
                  </a:lnTo>
                  <a:lnTo>
                    <a:pt x="3224" y="759"/>
                  </a:lnTo>
                  <a:lnTo>
                    <a:pt x="3295" y="867"/>
                  </a:lnTo>
                  <a:lnTo>
                    <a:pt x="3357" y="981"/>
                  </a:lnTo>
                  <a:lnTo>
                    <a:pt x="3411" y="1100"/>
                  </a:lnTo>
                  <a:lnTo>
                    <a:pt x="3457" y="1222"/>
                  </a:lnTo>
                  <a:lnTo>
                    <a:pt x="3492" y="1350"/>
                  </a:lnTo>
                  <a:lnTo>
                    <a:pt x="3453" y="1356"/>
                  </a:lnTo>
                  <a:lnTo>
                    <a:pt x="3418" y="1361"/>
                  </a:lnTo>
                  <a:lnTo>
                    <a:pt x="3388" y="1364"/>
                  </a:lnTo>
                  <a:lnTo>
                    <a:pt x="3361" y="1368"/>
                  </a:lnTo>
                  <a:lnTo>
                    <a:pt x="3336" y="1372"/>
                  </a:lnTo>
                  <a:lnTo>
                    <a:pt x="3315" y="1375"/>
                  </a:lnTo>
                  <a:lnTo>
                    <a:pt x="3292" y="1379"/>
                  </a:lnTo>
                  <a:lnTo>
                    <a:pt x="3267" y="1382"/>
                  </a:lnTo>
                  <a:lnTo>
                    <a:pt x="3242" y="1386"/>
                  </a:lnTo>
                  <a:lnTo>
                    <a:pt x="3212" y="1389"/>
                  </a:lnTo>
                  <a:lnTo>
                    <a:pt x="3178" y="1395"/>
                  </a:lnTo>
                  <a:lnTo>
                    <a:pt x="3141" y="1400"/>
                  </a:lnTo>
                  <a:lnTo>
                    <a:pt x="3095" y="1407"/>
                  </a:lnTo>
                  <a:lnTo>
                    <a:pt x="3042" y="1414"/>
                  </a:lnTo>
                  <a:lnTo>
                    <a:pt x="2979" y="1423"/>
                  </a:lnTo>
                  <a:lnTo>
                    <a:pt x="2907" y="1434"/>
                  </a:lnTo>
                  <a:lnTo>
                    <a:pt x="2823" y="1446"/>
                  </a:lnTo>
                  <a:lnTo>
                    <a:pt x="2759" y="1459"/>
                  </a:lnTo>
                  <a:lnTo>
                    <a:pt x="2697" y="1482"/>
                  </a:lnTo>
                  <a:lnTo>
                    <a:pt x="2641" y="1512"/>
                  </a:lnTo>
                  <a:lnTo>
                    <a:pt x="2587" y="1549"/>
                  </a:lnTo>
                  <a:lnTo>
                    <a:pt x="2541" y="1594"/>
                  </a:lnTo>
                  <a:lnTo>
                    <a:pt x="2500" y="1645"/>
                  </a:lnTo>
                  <a:lnTo>
                    <a:pt x="2467" y="1700"/>
                  </a:lnTo>
                  <a:lnTo>
                    <a:pt x="2442" y="1761"/>
                  </a:lnTo>
                  <a:lnTo>
                    <a:pt x="2424" y="1824"/>
                  </a:lnTo>
                  <a:lnTo>
                    <a:pt x="2417" y="1888"/>
                  </a:lnTo>
                  <a:lnTo>
                    <a:pt x="2417" y="1952"/>
                  </a:lnTo>
                  <a:lnTo>
                    <a:pt x="2426" y="2016"/>
                  </a:lnTo>
                  <a:lnTo>
                    <a:pt x="2445" y="2078"/>
                  </a:lnTo>
                  <a:lnTo>
                    <a:pt x="2472" y="2139"/>
                  </a:lnTo>
                  <a:lnTo>
                    <a:pt x="2864" y="2876"/>
                  </a:lnTo>
                  <a:lnTo>
                    <a:pt x="2852" y="2912"/>
                  </a:lnTo>
                  <a:lnTo>
                    <a:pt x="2837" y="2947"/>
                  </a:lnTo>
                  <a:lnTo>
                    <a:pt x="2823" y="2983"/>
                  </a:lnTo>
                  <a:lnTo>
                    <a:pt x="2809" y="3020"/>
                  </a:lnTo>
                  <a:lnTo>
                    <a:pt x="2795" y="3059"/>
                  </a:lnTo>
                  <a:lnTo>
                    <a:pt x="2777" y="3103"/>
                  </a:lnTo>
                  <a:lnTo>
                    <a:pt x="2758" y="3155"/>
                  </a:lnTo>
                  <a:lnTo>
                    <a:pt x="2736" y="3212"/>
                  </a:lnTo>
                  <a:lnTo>
                    <a:pt x="2712" y="3277"/>
                  </a:lnTo>
                  <a:lnTo>
                    <a:pt x="2607" y="3340"/>
                  </a:lnTo>
                  <a:lnTo>
                    <a:pt x="2499" y="3393"/>
                  </a:lnTo>
                  <a:lnTo>
                    <a:pt x="2385" y="3439"/>
                  </a:lnTo>
                  <a:lnTo>
                    <a:pt x="2270" y="3478"/>
                  </a:lnTo>
                  <a:lnTo>
                    <a:pt x="2149" y="3508"/>
                  </a:lnTo>
                  <a:lnTo>
                    <a:pt x="2027" y="3530"/>
                  </a:lnTo>
                  <a:lnTo>
                    <a:pt x="1901" y="3544"/>
                  </a:lnTo>
                  <a:lnTo>
                    <a:pt x="1773" y="3549"/>
                  </a:lnTo>
                  <a:lnTo>
                    <a:pt x="1634" y="3544"/>
                  </a:lnTo>
                  <a:lnTo>
                    <a:pt x="1498" y="3528"/>
                  </a:lnTo>
                  <a:lnTo>
                    <a:pt x="1366" y="3501"/>
                  </a:lnTo>
                  <a:lnTo>
                    <a:pt x="1239" y="3466"/>
                  </a:lnTo>
                  <a:lnTo>
                    <a:pt x="1113" y="3421"/>
                  </a:lnTo>
                  <a:lnTo>
                    <a:pt x="994" y="3368"/>
                  </a:lnTo>
                  <a:lnTo>
                    <a:pt x="878" y="3306"/>
                  </a:lnTo>
                  <a:lnTo>
                    <a:pt x="768" y="3237"/>
                  </a:lnTo>
                  <a:lnTo>
                    <a:pt x="664" y="3158"/>
                  </a:lnTo>
                  <a:lnTo>
                    <a:pt x="566" y="3073"/>
                  </a:lnTo>
                  <a:lnTo>
                    <a:pt x="474" y="2981"/>
                  </a:lnTo>
                  <a:lnTo>
                    <a:pt x="390" y="2883"/>
                  </a:lnTo>
                  <a:lnTo>
                    <a:pt x="312" y="2778"/>
                  </a:lnTo>
                  <a:lnTo>
                    <a:pt x="243" y="2670"/>
                  </a:lnTo>
                  <a:lnTo>
                    <a:pt x="181" y="2555"/>
                  </a:lnTo>
                  <a:lnTo>
                    <a:pt x="128" y="2434"/>
                  </a:lnTo>
                  <a:lnTo>
                    <a:pt x="82" y="2309"/>
                  </a:lnTo>
                  <a:lnTo>
                    <a:pt x="46" y="2181"/>
                  </a:lnTo>
                  <a:lnTo>
                    <a:pt x="21" y="2048"/>
                  </a:lnTo>
                  <a:lnTo>
                    <a:pt x="5" y="1913"/>
                  </a:lnTo>
                  <a:lnTo>
                    <a:pt x="0" y="1775"/>
                  </a:lnTo>
                  <a:lnTo>
                    <a:pt x="5" y="1636"/>
                  </a:lnTo>
                  <a:lnTo>
                    <a:pt x="21" y="1501"/>
                  </a:lnTo>
                  <a:lnTo>
                    <a:pt x="46" y="1368"/>
                  </a:lnTo>
                  <a:lnTo>
                    <a:pt x="82" y="1240"/>
                  </a:lnTo>
                  <a:lnTo>
                    <a:pt x="128" y="1116"/>
                  </a:lnTo>
                  <a:lnTo>
                    <a:pt x="181" y="995"/>
                  </a:lnTo>
                  <a:lnTo>
                    <a:pt x="243" y="879"/>
                  </a:lnTo>
                  <a:lnTo>
                    <a:pt x="312" y="769"/>
                  </a:lnTo>
                  <a:lnTo>
                    <a:pt x="390" y="666"/>
                  </a:lnTo>
                  <a:lnTo>
                    <a:pt x="474" y="567"/>
                  </a:lnTo>
                  <a:lnTo>
                    <a:pt x="566" y="476"/>
                  </a:lnTo>
                  <a:lnTo>
                    <a:pt x="664" y="391"/>
                  </a:lnTo>
                  <a:lnTo>
                    <a:pt x="768" y="313"/>
                  </a:lnTo>
                  <a:lnTo>
                    <a:pt x="878" y="244"/>
                  </a:lnTo>
                  <a:lnTo>
                    <a:pt x="994" y="181"/>
                  </a:lnTo>
                  <a:lnTo>
                    <a:pt x="1113" y="128"/>
                  </a:lnTo>
                  <a:lnTo>
                    <a:pt x="1239" y="84"/>
                  </a:lnTo>
                  <a:lnTo>
                    <a:pt x="1366" y="48"/>
                  </a:lnTo>
                  <a:lnTo>
                    <a:pt x="1498" y="22"/>
                  </a:lnTo>
                  <a:lnTo>
                    <a:pt x="1634" y="6"/>
                  </a:lnTo>
                  <a:lnTo>
                    <a:pt x="177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7" name="Freeform 517"/>
            <p:cNvSpPr>
              <a:spLocks/>
            </p:cNvSpPr>
            <p:nvPr/>
          </p:nvSpPr>
          <p:spPr bwMode="auto">
            <a:xfrm>
              <a:off x="3522" y="-5053"/>
              <a:ext cx="481" cy="481"/>
            </a:xfrm>
            <a:custGeom>
              <a:avLst/>
              <a:gdLst>
                <a:gd name="T0" fmla="*/ 463 w 962"/>
                <a:gd name="T1" fmla="*/ 0 h 963"/>
                <a:gd name="T2" fmla="*/ 527 w 962"/>
                <a:gd name="T3" fmla="*/ 2 h 963"/>
                <a:gd name="T4" fmla="*/ 589 w 962"/>
                <a:gd name="T5" fmla="*/ 12 h 963"/>
                <a:gd name="T6" fmla="*/ 653 w 962"/>
                <a:gd name="T7" fmla="*/ 30 h 963"/>
                <a:gd name="T8" fmla="*/ 712 w 962"/>
                <a:gd name="T9" fmla="*/ 59 h 963"/>
                <a:gd name="T10" fmla="*/ 767 w 962"/>
                <a:gd name="T11" fmla="*/ 92 h 963"/>
                <a:gd name="T12" fmla="*/ 815 w 962"/>
                <a:gd name="T13" fmla="*/ 133 h 963"/>
                <a:gd name="T14" fmla="*/ 855 w 962"/>
                <a:gd name="T15" fmla="*/ 179 h 963"/>
                <a:gd name="T16" fmla="*/ 891 w 962"/>
                <a:gd name="T17" fmla="*/ 229 h 963"/>
                <a:gd name="T18" fmla="*/ 919 w 962"/>
                <a:gd name="T19" fmla="*/ 284 h 963"/>
                <a:gd name="T20" fmla="*/ 942 w 962"/>
                <a:gd name="T21" fmla="*/ 343 h 963"/>
                <a:gd name="T22" fmla="*/ 957 w 962"/>
                <a:gd name="T23" fmla="*/ 401 h 963"/>
                <a:gd name="T24" fmla="*/ 962 w 962"/>
                <a:gd name="T25" fmla="*/ 464 h 963"/>
                <a:gd name="T26" fmla="*/ 960 w 962"/>
                <a:gd name="T27" fmla="*/ 527 h 963"/>
                <a:gd name="T28" fmla="*/ 950 w 962"/>
                <a:gd name="T29" fmla="*/ 590 h 963"/>
                <a:gd name="T30" fmla="*/ 930 w 962"/>
                <a:gd name="T31" fmla="*/ 654 h 963"/>
                <a:gd name="T32" fmla="*/ 903 w 962"/>
                <a:gd name="T33" fmla="*/ 712 h 963"/>
                <a:gd name="T34" fmla="*/ 868 w 962"/>
                <a:gd name="T35" fmla="*/ 767 h 963"/>
                <a:gd name="T36" fmla="*/ 829 w 962"/>
                <a:gd name="T37" fmla="*/ 815 h 963"/>
                <a:gd name="T38" fmla="*/ 783 w 962"/>
                <a:gd name="T39" fmla="*/ 856 h 963"/>
                <a:gd name="T40" fmla="*/ 731 w 962"/>
                <a:gd name="T41" fmla="*/ 892 h 963"/>
                <a:gd name="T42" fmla="*/ 676 w 962"/>
                <a:gd name="T43" fmla="*/ 920 h 963"/>
                <a:gd name="T44" fmla="*/ 619 w 962"/>
                <a:gd name="T45" fmla="*/ 943 h 963"/>
                <a:gd name="T46" fmla="*/ 559 w 962"/>
                <a:gd name="T47" fmla="*/ 956 h 963"/>
                <a:gd name="T48" fmla="*/ 497 w 962"/>
                <a:gd name="T49" fmla="*/ 963 h 963"/>
                <a:gd name="T50" fmla="*/ 435 w 962"/>
                <a:gd name="T51" fmla="*/ 961 h 963"/>
                <a:gd name="T52" fmla="*/ 371 w 962"/>
                <a:gd name="T53" fmla="*/ 950 h 963"/>
                <a:gd name="T54" fmla="*/ 309 w 962"/>
                <a:gd name="T55" fmla="*/ 931 h 963"/>
                <a:gd name="T56" fmla="*/ 250 w 962"/>
                <a:gd name="T57" fmla="*/ 904 h 963"/>
                <a:gd name="T58" fmla="*/ 195 w 962"/>
                <a:gd name="T59" fmla="*/ 869 h 963"/>
                <a:gd name="T60" fmla="*/ 147 w 962"/>
                <a:gd name="T61" fmla="*/ 829 h 963"/>
                <a:gd name="T62" fmla="*/ 105 w 962"/>
                <a:gd name="T63" fmla="*/ 783 h 963"/>
                <a:gd name="T64" fmla="*/ 69 w 962"/>
                <a:gd name="T65" fmla="*/ 732 h 963"/>
                <a:gd name="T66" fmla="*/ 41 w 962"/>
                <a:gd name="T67" fmla="*/ 678 h 963"/>
                <a:gd name="T68" fmla="*/ 20 w 962"/>
                <a:gd name="T69" fmla="*/ 620 h 963"/>
                <a:gd name="T70" fmla="*/ 5 w 962"/>
                <a:gd name="T71" fmla="*/ 559 h 963"/>
                <a:gd name="T72" fmla="*/ 0 w 962"/>
                <a:gd name="T73" fmla="*/ 497 h 963"/>
                <a:gd name="T74" fmla="*/ 2 w 962"/>
                <a:gd name="T75" fmla="*/ 435 h 963"/>
                <a:gd name="T76" fmla="*/ 13 w 962"/>
                <a:gd name="T77" fmla="*/ 371 h 963"/>
                <a:gd name="T78" fmla="*/ 30 w 962"/>
                <a:gd name="T79" fmla="*/ 309 h 963"/>
                <a:gd name="T80" fmla="*/ 59 w 962"/>
                <a:gd name="T81" fmla="*/ 249 h 963"/>
                <a:gd name="T82" fmla="*/ 92 w 962"/>
                <a:gd name="T83" fmla="*/ 195 h 963"/>
                <a:gd name="T84" fmla="*/ 133 w 962"/>
                <a:gd name="T85" fmla="*/ 147 h 963"/>
                <a:gd name="T86" fmla="*/ 179 w 962"/>
                <a:gd name="T87" fmla="*/ 105 h 963"/>
                <a:gd name="T88" fmla="*/ 229 w 962"/>
                <a:gd name="T89" fmla="*/ 69 h 963"/>
                <a:gd name="T90" fmla="*/ 284 w 962"/>
                <a:gd name="T91" fmla="*/ 41 h 963"/>
                <a:gd name="T92" fmla="*/ 343 w 962"/>
                <a:gd name="T93" fmla="*/ 19 h 963"/>
                <a:gd name="T94" fmla="*/ 403 w 962"/>
                <a:gd name="T95" fmla="*/ 5 h 963"/>
                <a:gd name="T96" fmla="*/ 463 w 962"/>
                <a:gd name="T97" fmla="*/ 0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62" h="963">
                  <a:moveTo>
                    <a:pt x="463" y="0"/>
                  </a:moveTo>
                  <a:lnTo>
                    <a:pt x="527" y="2"/>
                  </a:lnTo>
                  <a:lnTo>
                    <a:pt x="589" y="12"/>
                  </a:lnTo>
                  <a:lnTo>
                    <a:pt x="653" y="30"/>
                  </a:lnTo>
                  <a:lnTo>
                    <a:pt x="712" y="59"/>
                  </a:lnTo>
                  <a:lnTo>
                    <a:pt x="767" y="92"/>
                  </a:lnTo>
                  <a:lnTo>
                    <a:pt x="815" y="133"/>
                  </a:lnTo>
                  <a:lnTo>
                    <a:pt x="855" y="179"/>
                  </a:lnTo>
                  <a:lnTo>
                    <a:pt x="891" y="229"/>
                  </a:lnTo>
                  <a:lnTo>
                    <a:pt x="919" y="284"/>
                  </a:lnTo>
                  <a:lnTo>
                    <a:pt x="942" y="343"/>
                  </a:lnTo>
                  <a:lnTo>
                    <a:pt x="957" y="401"/>
                  </a:lnTo>
                  <a:lnTo>
                    <a:pt x="962" y="464"/>
                  </a:lnTo>
                  <a:lnTo>
                    <a:pt x="960" y="527"/>
                  </a:lnTo>
                  <a:lnTo>
                    <a:pt x="950" y="590"/>
                  </a:lnTo>
                  <a:lnTo>
                    <a:pt x="930" y="654"/>
                  </a:lnTo>
                  <a:lnTo>
                    <a:pt x="903" y="712"/>
                  </a:lnTo>
                  <a:lnTo>
                    <a:pt x="868" y="767"/>
                  </a:lnTo>
                  <a:lnTo>
                    <a:pt x="829" y="815"/>
                  </a:lnTo>
                  <a:lnTo>
                    <a:pt x="783" y="856"/>
                  </a:lnTo>
                  <a:lnTo>
                    <a:pt x="731" y="892"/>
                  </a:lnTo>
                  <a:lnTo>
                    <a:pt x="676" y="920"/>
                  </a:lnTo>
                  <a:lnTo>
                    <a:pt x="619" y="943"/>
                  </a:lnTo>
                  <a:lnTo>
                    <a:pt x="559" y="956"/>
                  </a:lnTo>
                  <a:lnTo>
                    <a:pt x="497" y="963"/>
                  </a:lnTo>
                  <a:lnTo>
                    <a:pt x="435" y="961"/>
                  </a:lnTo>
                  <a:lnTo>
                    <a:pt x="371" y="950"/>
                  </a:lnTo>
                  <a:lnTo>
                    <a:pt x="309" y="931"/>
                  </a:lnTo>
                  <a:lnTo>
                    <a:pt x="250" y="904"/>
                  </a:lnTo>
                  <a:lnTo>
                    <a:pt x="195" y="869"/>
                  </a:lnTo>
                  <a:lnTo>
                    <a:pt x="147" y="829"/>
                  </a:lnTo>
                  <a:lnTo>
                    <a:pt x="105" y="783"/>
                  </a:lnTo>
                  <a:lnTo>
                    <a:pt x="69" y="732"/>
                  </a:lnTo>
                  <a:lnTo>
                    <a:pt x="41" y="678"/>
                  </a:lnTo>
                  <a:lnTo>
                    <a:pt x="20" y="620"/>
                  </a:lnTo>
                  <a:lnTo>
                    <a:pt x="5" y="559"/>
                  </a:lnTo>
                  <a:lnTo>
                    <a:pt x="0" y="497"/>
                  </a:lnTo>
                  <a:lnTo>
                    <a:pt x="2" y="435"/>
                  </a:lnTo>
                  <a:lnTo>
                    <a:pt x="13" y="371"/>
                  </a:lnTo>
                  <a:lnTo>
                    <a:pt x="30" y="309"/>
                  </a:lnTo>
                  <a:lnTo>
                    <a:pt x="59" y="249"/>
                  </a:lnTo>
                  <a:lnTo>
                    <a:pt x="92" y="195"/>
                  </a:lnTo>
                  <a:lnTo>
                    <a:pt x="133" y="147"/>
                  </a:lnTo>
                  <a:lnTo>
                    <a:pt x="179" y="105"/>
                  </a:lnTo>
                  <a:lnTo>
                    <a:pt x="229" y="69"/>
                  </a:lnTo>
                  <a:lnTo>
                    <a:pt x="284" y="41"/>
                  </a:lnTo>
                  <a:lnTo>
                    <a:pt x="343" y="19"/>
                  </a:lnTo>
                  <a:lnTo>
                    <a:pt x="403" y="5"/>
                  </a:lnTo>
                  <a:lnTo>
                    <a:pt x="46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8" name="Freeform 518"/>
            <p:cNvSpPr>
              <a:spLocks noEditPoints="1"/>
            </p:cNvSpPr>
            <p:nvPr/>
          </p:nvSpPr>
          <p:spPr bwMode="auto">
            <a:xfrm>
              <a:off x="2564" y="-4589"/>
              <a:ext cx="1846" cy="2124"/>
            </a:xfrm>
            <a:custGeom>
              <a:avLst/>
              <a:gdLst>
                <a:gd name="T0" fmla="*/ 2747 w 3692"/>
                <a:gd name="T1" fmla="*/ 1887 h 4249"/>
                <a:gd name="T2" fmla="*/ 1224 w 3692"/>
                <a:gd name="T3" fmla="*/ 670 h 4249"/>
                <a:gd name="T4" fmla="*/ 1261 w 3692"/>
                <a:gd name="T5" fmla="*/ 572 h 4249"/>
                <a:gd name="T6" fmla="*/ 1279 w 3692"/>
                <a:gd name="T7" fmla="*/ 526 h 4249"/>
                <a:gd name="T8" fmla="*/ 1748 w 3692"/>
                <a:gd name="T9" fmla="*/ 11 h 4249"/>
                <a:gd name="T10" fmla="*/ 2404 w 3692"/>
                <a:gd name="T11" fmla="*/ 263 h 4249"/>
                <a:gd name="T12" fmla="*/ 2553 w 3692"/>
                <a:gd name="T13" fmla="*/ 458 h 4249"/>
                <a:gd name="T14" fmla="*/ 2401 w 3692"/>
                <a:gd name="T15" fmla="*/ 1036 h 4249"/>
                <a:gd name="T16" fmla="*/ 2362 w 3692"/>
                <a:gd name="T17" fmla="*/ 1251 h 4249"/>
                <a:gd name="T18" fmla="*/ 2615 w 3692"/>
                <a:gd name="T19" fmla="*/ 1316 h 4249"/>
                <a:gd name="T20" fmla="*/ 2885 w 3692"/>
                <a:gd name="T21" fmla="*/ 1386 h 4249"/>
                <a:gd name="T22" fmla="*/ 3050 w 3692"/>
                <a:gd name="T23" fmla="*/ 1432 h 4249"/>
                <a:gd name="T24" fmla="*/ 3171 w 3692"/>
                <a:gd name="T25" fmla="*/ 1601 h 4249"/>
                <a:gd name="T26" fmla="*/ 3325 w 3692"/>
                <a:gd name="T27" fmla="*/ 1677 h 4249"/>
                <a:gd name="T28" fmla="*/ 3362 w 3692"/>
                <a:gd name="T29" fmla="*/ 1760 h 4249"/>
                <a:gd name="T30" fmla="*/ 3364 w 3692"/>
                <a:gd name="T31" fmla="*/ 1812 h 4249"/>
                <a:gd name="T32" fmla="*/ 3364 w 3692"/>
                <a:gd name="T33" fmla="*/ 2030 h 4249"/>
                <a:gd name="T34" fmla="*/ 3676 w 3692"/>
                <a:gd name="T35" fmla="*/ 2087 h 4249"/>
                <a:gd name="T36" fmla="*/ 3676 w 3692"/>
                <a:gd name="T37" fmla="*/ 3041 h 4249"/>
                <a:gd name="T38" fmla="*/ 2294 w 3692"/>
                <a:gd name="T39" fmla="*/ 3098 h 4249"/>
                <a:gd name="T40" fmla="*/ 2182 w 3692"/>
                <a:gd name="T41" fmla="*/ 3013 h 4249"/>
                <a:gd name="T42" fmla="*/ 2212 w 3692"/>
                <a:gd name="T43" fmla="*/ 2064 h 4249"/>
                <a:gd name="T44" fmla="*/ 2507 w 3692"/>
                <a:gd name="T45" fmla="*/ 1963 h 4249"/>
                <a:gd name="T46" fmla="*/ 2507 w 3692"/>
                <a:gd name="T47" fmla="*/ 1782 h 4249"/>
                <a:gd name="T48" fmla="*/ 2509 w 3692"/>
                <a:gd name="T49" fmla="*/ 1743 h 4249"/>
                <a:gd name="T50" fmla="*/ 1982 w 3692"/>
                <a:gd name="T51" fmla="*/ 1586 h 4249"/>
                <a:gd name="T52" fmla="*/ 1616 w 3692"/>
                <a:gd name="T53" fmla="*/ 743 h 4249"/>
                <a:gd name="T54" fmla="*/ 1664 w 3692"/>
                <a:gd name="T55" fmla="*/ 1201 h 4249"/>
                <a:gd name="T56" fmla="*/ 1689 w 3692"/>
                <a:gd name="T57" fmla="*/ 1435 h 4249"/>
                <a:gd name="T58" fmla="*/ 1700 w 3692"/>
                <a:gd name="T59" fmla="*/ 1524 h 4249"/>
                <a:gd name="T60" fmla="*/ 1705 w 3692"/>
                <a:gd name="T61" fmla="*/ 1547 h 4249"/>
                <a:gd name="T62" fmla="*/ 1817 w 3692"/>
                <a:gd name="T63" fmla="*/ 1723 h 4249"/>
                <a:gd name="T64" fmla="*/ 1994 w 3692"/>
                <a:gd name="T65" fmla="*/ 1823 h 4249"/>
                <a:gd name="T66" fmla="*/ 2069 w 3692"/>
                <a:gd name="T67" fmla="*/ 1888 h 4249"/>
                <a:gd name="T68" fmla="*/ 1952 w 3692"/>
                <a:gd name="T69" fmla="*/ 2146 h 4249"/>
                <a:gd name="T70" fmla="*/ 2021 w 3692"/>
                <a:gd name="T71" fmla="*/ 3187 h 4249"/>
                <a:gd name="T72" fmla="*/ 2246 w 3692"/>
                <a:gd name="T73" fmla="*/ 3322 h 4249"/>
                <a:gd name="T74" fmla="*/ 1866 w 3692"/>
                <a:gd name="T75" fmla="*/ 4215 h 4249"/>
                <a:gd name="T76" fmla="*/ 1653 w 3692"/>
                <a:gd name="T77" fmla="*/ 4235 h 4249"/>
                <a:gd name="T78" fmla="*/ 1501 w 3692"/>
                <a:gd name="T79" fmla="*/ 4086 h 4249"/>
                <a:gd name="T80" fmla="*/ 1882 w 3692"/>
                <a:gd name="T81" fmla="*/ 2830 h 4249"/>
                <a:gd name="T82" fmla="*/ 1781 w 3692"/>
                <a:gd name="T83" fmla="*/ 2670 h 4249"/>
                <a:gd name="T84" fmla="*/ 1613 w 3692"/>
                <a:gd name="T85" fmla="*/ 2407 h 4249"/>
                <a:gd name="T86" fmla="*/ 1446 w 3692"/>
                <a:gd name="T87" fmla="*/ 2144 h 4249"/>
                <a:gd name="T88" fmla="*/ 1348 w 3692"/>
                <a:gd name="T89" fmla="*/ 1991 h 4249"/>
                <a:gd name="T90" fmla="*/ 1405 w 3692"/>
                <a:gd name="T91" fmla="*/ 2171 h 4249"/>
                <a:gd name="T92" fmla="*/ 1510 w 3692"/>
                <a:gd name="T93" fmla="*/ 2467 h 4249"/>
                <a:gd name="T94" fmla="*/ 1584 w 3692"/>
                <a:gd name="T95" fmla="*/ 2693 h 4249"/>
                <a:gd name="T96" fmla="*/ 1533 w 3692"/>
                <a:gd name="T97" fmla="*/ 2894 h 4249"/>
                <a:gd name="T98" fmla="*/ 1348 w 3692"/>
                <a:gd name="T99" fmla="*/ 2990 h 4249"/>
                <a:gd name="T100" fmla="*/ 88 w 3692"/>
                <a:gd name="T101" fmla="*/ 2812 h 4249"/>
                <a:gd name="T102" fmla="*/ 0 w 3692"/>
                <a:gd name="T103" fmla="*/ 2590 h 4249"/>
                <a:gd name="T104" fmla="*/ 134 w 3692"/>
                <a:gd name="T105" fmla="*/ 2393 h 4249"/>
                <a:gd name="T106" fmla="*/ 830 w 3692"/>
                <a:gd name="T107" fmla="*/ 2068 h 4249"/>
                <a:gd name="T108" fmla="*/ 782 w 3692"/>
                <a:gd name="T109" fmla="*/ 1895 h 4249"/>
                <a:gd name="T110" fmla="*/ 986 w 3692"/>
                <a:gd name="T111" fmla="*/ 1293 h 4249"/>
                <a:gd name="T112" fmla="*/ 520 w 3692"/>
                <a:gd name="T113" fmla="*/ 291 h 4249"/>
                <a:gd name="T114" fmla="*/ 658 w 3692"/>
                <a:gd name="T115" fmla="*/ 144 h 4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92" h="4249">
                  <a:moveTo>
                    <a:pt x="2747" y="1887"/>
                  </a:moveTo>
                  <a:lnTo>
                    <a:pt x="2747" y="2030"/>
                  </a:lnTo>
                  <a:lnTo>
                    <a:pt x="3123" y="2030"/>
                  </a:lnTo>
                  <a:lnTo>
                    <a:pt x="3123" y="1887"/>
                  </a:lnTo>
                  <a:lnTo>
                    <a:pt x="2747" y="1887"/>
                  </a:lnTo>
                  <a:close/>
                  <a:moveTo>
                    <a:pt x="1291" y="490"/>
                  </a:moveTo>
                  <a:lnTo>
                    <a:pt x="1070" y="522"/>
                  </a:lnTo>
                  <a:lnTo>
                    <a:pt x="1192" y="753"/>
                  </a:lnTo>
                  <a:lnTo>
                    <a:pt x="1210" y="707"/>
                  </a:lnTo>
                  <a:lnTo>
                    <a:pt x="1224" y="670"/>
                  </a:lnTo>
                  <a:lnTo>
                    <a:pt x="1235" y="640"/>
                  </a:lnTo>
                  <a:lnTo>
                    <a:pt x="1244" y="615"/>
                  </a:lnTo>
                  <a:lnTo>
                    <a:pt x="1251" y="597"/>
                  </a:lnTo>
                  <a:lnTo>
                    <a:pt x="1256" y="583"/>
                  </a:lnTo>
                  <a:lnTo>
                    <a:pt x="1261" y="572"/>
                  </a:lnTo>
                  <a:lnTo>
                    <a:pt x="1265" y="563"/>
                  </a:lnTo>
                  <a:lnTo>
                    <a:pt x="1267" y="556"/>
                  </a:lnTo>
                  <a:lnTo>
                    <a:pt x="1270" y="547"/>
                  </a:lnTo>
                  <a:lnTo>
                    <a:pt x="1274" y="538"/>
                  </a:lnTo>
                  <a:lnTo>
                    <a:pt x="1279" y="526"/>
                  </a:lnTo>
                  <a:lnTo>
                    <a:pt x="1284" y="510"/>
                  </a:lnTo>
                  <a:lnTo>
                    <a:pt x="1291" y="490"/>
                  </a:lnTo>
                  <a:close/>
                  <a:moveTo>
                    <a:pt x="1671" y="0"/>
                  </a:moveTo>
                  <a:lnTo>
                    <a:pt x="1712" y="4"/>
                  </a:lnTo>
                  <a:lnTo>
                    <a:pt x="1748" y="11"/>
                  </a:lnTo>
                  <a:lnTo>
                    <a:pt x="1776" y="18"/>
                  </a:lnTo>
                  <a:lnTo>
                    <a:pt x="1799" y="27"/>
                  </a:lnTo>
                  <a:lnTo>
                    <a:pt x="1815" y="34"/>
                  </a:lnTo>
                  <a:lnTo>
                    <a:pt x="2356" y="240"/>
                  </a:lnTo>
                  <a:lnTo>
                    <a:pt x="2404" y="263"/>
                  </a:lnTo>
                  <a:lnTo>
                    <a:pt x="2447" y="293"/>
                  </a:lnTo>
                  <a:lnTo>
                    <a:pt x="2482" y="327"/>
                  </a:lnTo>
                  <a:lnTo>
                    <a:pt x="2512" y="368"/>
                  </a:lnTo>
                  <a:lnTo>
                    <a:pt x="2537" y="412"/>
                  </a:lnTo>
                  <a:lnTo>
                    <a:pt x="2553" y="458"/>
                  </a:lnTo>
                  <a:lnTo>
                    <a:pt x="2564" y="508"/>
                  </a:lnTo>
                  <a:lnTo>
                    <a:pt x="2566" y="558"/>
                  </a:lnTo>
                  <a:lnTo>
                    <a:pt x="2559" y="609"/>
                  </a:lnTo>
                  <a:lnTo>
                    <a:pt x="2544" y="661"/>
                  </a:lnTo>
                  <a:lnTo>
                    <a:pt x="2401" y="1036"/>
                  </a:lnTo>
                  <a:lnTo>
                    <a:pt x="2007" y="444"/>
                  </a:lnTo>
                  <a:lnTo>
                    <a:pt x="2278" y="1229"/>
                  </a:lnTo>
                  <a:lnTo>
                    <a:pt x="2298" y="1235"/>
                  </a:lnTo>
                  <a:lnTo>
                    <a:pt x="2324" y="1242"/>
                  </a:lnTo>
                  <a:lnTo>
                    <a:pt x="2362" y="1251"/>
                  </a:lnTo>
                  <a:lnTo>
                    <a:pt x="2402" y="1261"/>
                  </a:lnTo>
                  <a:lnTo>
                    <a:pt x="2450" y="1274"/>
                  </a:lnTo>
                  <a:lnTo>
                    <a:pt x="2504" y="1286"/>
                  </a:lnTo>
                  <a:lnTo>
                    <a:pt x="2559" y="1300"/>
                  </a:lnTo>
                  <a:lnTo>
                    <a:pt x="2615" y="1316"/>
                  </a:lnTo>
                  <a:lnTo>
                    <a:pt x="2672" y="1331"/>
                  </a:lnTo>
                  <a:lnTo>
                    <a:pt x="2731" y="1345"/>
                  </a:lnTo>
                  <a:lnTo>
                    <a:pt x="2786" y="1359"/>
                  </a:lnTo>
                  <a:lnTo>
                    <a:pt x="2837" y="1373"/>
                  </a:lnTo>
                  <a:lnTo>
                    <a:pt x="2885" y="1386"/>
                  </a:lnTo>
                  <a:lnTo>
                    <a:pt x="2928" y="1396"/>
                  </a:lnTo>
                  <a:lnTo>
                    <a:pt x="2963" y="1405"/>
                  </a:lnTo>
                  <a:lnTo>
                    <a:pt x="2992" y="1412"/>
                  </a:lnTo>
                  <a:lnTo>
                    <a:pt x="3009" y="1418"/>
                  </a:lnTo>
                  <a:lnTo>
                    <a:pt x="3050" y="1432"/>
                  </a:lnTo>
                  <a:lnTo>
                    <a:pt x="3087" y="1455"/>
                  </a:lnTo>
                  <a:lnTo>
                    <a:pt x="3119" y="1485"/>
                  </a:lnTo>
                  <a:lnTo>
                    <a:pt x="3144" y="1519"/>
                  </a:lnTo>
                  <a:lnTo>
                    <a:pt x="3162" y="1558"/>
                  </a:lnTo>
                  <a:lnTo>
                    <a:pt x="3171" y="1601"/>
                  </a:lnTo>
                  <a:lnTo>
                    <a:pt x="3173" y="1645"/>
                  </a:lnTo>
                  <a:lnTo>
                    <a:pt x="3243" y="1645"/>
                  </a:lnTo>
                  <a:lnTo>
                    <a:pt x="3274" y="1650"/>
                  </a:lnTo>
                  <a:lnTo>
                    <a:pt x="3300" y="1661"/>
                  </a:lnTo>
                  <a:lnTo>
                    <a:pt x="3325" y="1677"/>
                  </a:lnTo>
                  <a:lnTo>
                    <a:pt x="3343" y="1700"/>
                  </a:lnTo>
                  <a:lnTo>
                    <a:pt x="3357" y="1727"/>
                  </a:lnTo>
                  <a:lnTo>
                    <a:pt x="3362" y="1755"/>
                  </a:lnTo>
                  <a:lnTo>
                    <a:pt x="3362" y="1759"/>
                  </a:lnTo>
                  <a:lnTo>
                    <a:pt x="3362" y="1760"/>
                  </a:lnTo>
                  <a:lnTo>
                    <a:pt x="3364" y="1764"/>
                  </a:lnTo>
                  <a:lnTo>
                    <a:pt x="3364" y="1769"/>
                  </a:lnTo>
                  <a:lnTo>
                    <a:pt x="3364" y="1780"/>
                  </a:lnTo>
                  <a:lnTo>
                    <a:pt x="3364" y="1792"/>
                  </a:lnTo>
                  <a:lnTo>
                    <a:pt x="3364" y="1812"/>
                  </a:lnTo>
                  <a:lnTo>
                    <a:pt x="3364" y="1839"/>
                  </a:lnTo>
                  <a:lnTo>
                    <a:pt x="3364" y="1872"/>
                  </a:lnTo>
                  <a:lnTo>
                    <a:pt x="3364" y="1915"/>
                  </a:lnTo>
                  <a:lnTo>
                    <a:pt x="3364" y="1966"/>
                  </a:lnTo>
                  <a:lnTo>
                    <a:pt x="3364" y="2030"/>
                  </a:lnTo>
                  <a:lnTo>
                    <a:pt x="3575" y="2030"/>
                  </a:lnTo>
                  <a:lnTo>
                    <a:pt x="3605" y="2034"/>
                  </a:lnTo>
                  <a:lnTo>
                    <a:pt x="3634" y="2046"/>
                  </a:lnTo>
                  <a:lnTo>
                    <a:pt x="3657" y="2064"/>
                  </a:lnTo>
                  <a:lnTo>
                    <a:pt x="3676" y="2087"/>
                  </a:lnTo>
                  <a:lnTo>
                    <a:pt x="3687" y="2116"/>
                  </a:lnTo>
                  <a:lnTo>
                    <a:pt x="3692" y="2146"/>
                  </a:lnTo>
                  <a:lnTo>
                    <a:pt x="3692" y="2983"/>
                  </a:lnTo>
                  <a:lnTo>
                    <a:pt x="3687" y="3013"/>
                  </a:lnTo>
                  <a:lnTo>
                    <a:pt x="3676" y="3041"/>
                  </a:lnTo>
                  <a:lnTo>
                    <a:pt x="3657" y="3064"/>
                  </a:lnTo>
                  <a:lnTo>
                    <a:pt x="3634" y="3082"/>
                  </a:lnTo>
                  <a:lnTo>
                    <a:pt x="3605" y="3094"/>
                  </a:lnTo>
                  <a:lnTo>
                    <a:pt x="3575" y="3098"/>
                  </a:lnTo>
                  <a:lnTo>
                    <a:pt x="2294" y="3098"/>
                  </a:lnTo>
                  <a:lnTo>
                    <a:pt x="2264" y="3094"/>
                  </a:lnTo>
                  <a:lnTo>
                    <a:pt x="2236" y="3082"/>
                  </a:lnTo>
                  <a:lnTo>
                    <a:pt x="2212" y="3064"/>
                  </a:lnTo>
                  <a:lnTo>
                    <a:pt x="2193" y="3041"/>
                  </a:lnTo>
                  <a:lnTo>
                    <a:pt x="2182" y="3013"/>
                  </a:lnTo>
                  <a:lnTo>
                    <a:pt x="2179" y="2983"/>
                  </a:lnTo>
                  <a:lnTo>
                    <a:pt x="2179" y="2146"/>
                  </a:lnTo>
                  <a:lnTo>
                    <a:pt x="2182" y="2116"/>
                  </a:lnTo>
                  <a:lnTo>
                    <a:pt x="2193" y="2087"/>
                  </a:lnTo>
                  <a:lnTo>
                    <a:pt x="2212" y="2064"/>
                  </a:lnTo>
                  <a:lnTo>
                    <a:pt x="2236" y="2046"/>
                  </a:lnTo>
                  <a:lnTo>
                    <a:pt x="2264" y="2034"/>
                  </a:lnTo>
                  <a:lnTo>
                    <a:pt x="2294" y="2030"/>
                  </a:lnTo>
                  <a:lnTo>
                    <a:pt x="2507" y="2030"/>
                  </a:lnTo>
                  <a:lnTo>
                    <a:pt x="2507" y="1963"/>
                  </a:lnTo>
                  <a:lnTo>
                    <a:pt x="2505" y="1908"/>
                  </a:lnTo>
                  <a:lnTo>
                    <a:pt x="2505" y="1863"/>
                  </a:lnTo>
                  <a:lnTo>
                    <a:pt x="2505" y="1828"/>
                  </a:lnTo>
                  <a:lnTo>
                    <a:pt x="2505" y="1801"/>
                  </a:lnTo>
                  <a:lnTo>
                    <a:pt x="2507" y="1782"/>
                  </a:lnTo>
                  <a:lnTo>
                    <a:pt x="2507" y="1768"/>
                  </a:lnTo>
                  <a:lnTo>
                    <a:pt x="2507" y="1757"/>
                  </a:lnTo>
                  <a:lnTo>
                    <a:pt x="2507" y="1752"/>
                  </a:lnTo>
                  <a:lnTo>
                    <a:pt x="2507" y="1746"/>
                  </a:lnTo>
                  <a:lnTo>
                    <a:pt x="2509" y="1743"/>
                  </a:lnTo>
                  <a:lnTo>
                    <a:pt x="2509" y="1739"/>
                  </a:lnTo>
                  <a:lnTo>
                    <a:pt x="2417" y="1716"/>
                  </a:lnTo>
                  <a:lnTo>
                    <a:pt x="2056" y="1622"/>
                  </a:lnTo>
                  <a:lnTo>
                    <a:pt x="2017" y="1608"/>
                  </a:lnTo>
                  <a:lnTo>
                    <a:pt x="1982" y="1586"/>
                  </a:lnTo>
                  <a:lnTo>
                    <a:pt x="1950" y="1558"/>
                  </a:lnTo>
                  <a:lnTo>
                    <a:pt x="1923" y="1524"/>
                  </a:lnTo>
                  <a:lnTo>
                    <a:pt x="1905" y="1483"/>
                  </a:lnTo>
                  <a:lnTo>
                    <a:pt x="1604" y="616"/>
                  </a:lnTo>
                  <a:lnTo>
                    <a:pt x="1616" y="743"/>
                  </a:lnTo>
                  <a:lnTo>
                    <a:pt x="1629" y="856"/>
                  </a:lnTo>
                  <a:lnTo>
                    <a:pt x="1639" y="958"/>
                  </a:lnTo>
                  <a:lnTo>
                    <a:pt x="1648" y="1048"/>
                  </a:lnTo>
                  <a:lnTo>
                    <a:pt x="1657" y="1130"/>
                  </a:lnTo>
                  <a:lnTo>
                    <a:pt x="1664" y="1201"/>
                  </a:lnTo>
                  <a:lnTo>
                    <a:pt x="1671" y="1263"/>
                  </a:lnTo>
                  <a:lnTo>
                    <a:pt x="1677" y="1316"/>
                  </a:lnTo>
                  <a:lnTo>
                    <a:pt x="1682" y="1363"/>
                  </a:lnTo>
                  <a:lnTo>
                    <a:pt x="1685" y="1402"/>
                  </a:lnTo>
                  <a:lnTo>
                    <a:pt x="1689" y="1435"/>
                  </a:lnTo>
                  <a:lnTo>
                    <a:pt x="1693" y="1462"/>
                  </a:lnTo>
                  <a:lnTo>
                    <a:pt x="1694" y="1483"/>
                  </a:lnTo>
                  <a:lnTo>
                    <a:pt x="1696" y="1501"/>
                  </a:lnTo>
                  <a:lnTo>
                    <a:pt x="1698" y="1514"/>
                  </a:lnTo>
                  <a:lnTo>
                    <a:pt x="1700" y="1524"/>
                  </a:lnTo>
                  <a:lnTo>
                    <a:pt x="1701" y="1531"/>
                  </a:lnTo>
                  <a:lnTo>
                    <a:pt x="1701" y="1537"/>
                  </a:lnTo>
                  <a:lnTo>
                    <a:pt x="1703" y="1542"/>
                  </a:lnTo>
                  <a:lnTo>
                    <a:pt x="1705" y="1544"/>
                  </a:lnTo>
                  <a:lnTo>
                    <a:pt x="1705" y="1547"/>
                  </a:lnTo>
                  <a:lnTo>
                    <a:pt x="1707" y="1553"/>
                  </a:lnTo>
                  <a:lnTo>
                    <a:pt x="1730" y="1604"/>
                  </a:lnTo>
                  <a:lnTo>
                    <a:pt x="1755" y="1650"/>
                  </a:lnTo>
                  <a:lnTo>
                    <a:pt x="1785" y="1689"/>
                  </a:lnTo>
                  <a:lnTo>
                    <a:pt x="1817" y="1723"/>
                  </a:lnTo>
                  <a:lnTo>
                    <a:pt x="1850" y="1752"/>
                  </a:lnTo>
                  <a:lnTo>
                    <a:pt x="1886" y="1775"/>
                  </a:lnTo>
                  <a:lnTo>
                    <a:pt x="1923" y="1794"/>
                  </a:lnTo>
                  <a:lnTo>
                    <a:pt x="1959" y="1810"/>
                  </a:lnTo>
                  <a:lnTo>
                    <a:pt x="1994" y="1823"/>
                  </a:lnTo>
                  <a:lnTo>
                    <a:pt x="2028" y="1833"/>
                  </a:lnTo>
                  <a:lnTo>
                    <a:pt x="2060" y="1840"/>
                  </a:lnTo>
                  <a:lnTo>
                    <a:pt x="2090" y="1847"/>
                  </a:lnTo>
                  <a:lnTo>
                    <a:pt x="2117" y="1855"/>
                  </a:lnTo>
                  <a:lnTo>
                    <a:pt x="2069" y="1888"/>
                  </a:lnTo>
                  <a:lnTo>
                    <a:pt x="2030" y="1929"/>
                  </a:lnTo>
                  <a:lnTo>
                    <a:pt x="1998" y="1977"/>
                  </a:lnTo>
                  <a:lnTo>
                    <a:pt x="1973" y="2030"/>
                  </a:lnTo>
                  <a:lnTo>
                    <a:pt x="1957" y="2085"/>
                  </a:lnTo>
                  <a:lnTo>
                    <a:pt x="1952" y="2146"/>
                  </a:lnTo>
                  <a:lnTo>
                    <a:pt x="1952" y="2983"/>
                  </a:lnTo>
                  <a:lnTo>
                    <a:pt x="1957" y="3039"/>
                  </a:lnTo>
                  <a:lnTo>
                    <a:pt x="1969" y="3093"/>
                  </a:lnTo>
                  <a:lnTo>
                    <a:pt x="1992" y="3142"/>
                  </a:lnTo>
                  <a:lnTo>
                    <a:pt x="2021" y="3187"/>
                  </a:lnTo>
                  <a:lnTo>
                    <a:pt x="2056" y="3228"/>
                  </a:lnTo>
                  <a:lnTo>
                    <a:pt x="2097" y="3261"/>
                  </a:lnTo>
                  <a:lnTo>
                    <a:pt x="2143" y="3288"/>
                  </a:lnTo>
                  <a:lnTo>
                    <a:pt x="2193" y="3309"/>
                  </a:lnTo>
                  <a:lnTo>
                    <a:pt x="2246" y="3322"/>
                  </a:lnTo>
                  <a:lnTo>
                    <a:pt x="1976" y="4080"/>
                  </a:lnTo>
                  <a:lnTo>
                    <a:pt x="1959" y="4123"/>
                  </a:lnTo>
                  <a:lnTo>
                    <a:pt x="1932" y="4158"/>
                  </a:lnTo>
                  <a:lnTo>
                    <a:pt x="1902" y="4190"/>
                  </a:lnTo>
                  <a:lnTo>
                    <a:pt x="1866" y="4215"/>
                  </a:lnTo>
                  <a:lnTo>
                    <a:pt x="1827" y="4233"/>
                  </a:lnTo>
                  <a:lnTo>
                    <a:pt x="1785" y="4245"/>
                  </a:lnTo>
                  <a:lnTo>
                    <a:pt x="1742" y="4249"/>
                  </a:lnTo>
                  <a:lnTo>
                    <a:pt x="1698" y="4247"/>
                  </a:lnTo>
                  <a:lnTo>
                    <a:pt x="1653" y="4235"/>
                  </a:lnTo>
                  <a:lnTo>
                    <a:pt x="1611" y="4215"/>
                  </a:lnTo>
                  <a:lnTo>
                    <a:pt x="1575" y="4190"/>
                  </a:lnTo>
                  <a:lnTo>
                    <a:pt x="1543" y="4160"/>
                  </a:lnTo>
                  <a:lnTo>
                    <a:pt x="1519" y="4125"/>
                  </a:lnTo>
                  <a:lnTo>
                    <a:pt x="1501" y="4086"/>
                  </a:lnTo>
                  <a:lnTo>
                    <a:pt x="1488" y="4043"/>
                  </a:lnTo>
                  <a:lnTo>
                    <a:pt x="1483" y="3999"/>
                  </a:lnTo>
                  <a:lnTo>
                    <a:pt x="1487" y="3954"/>
                  </a:lnTo>
                  <a:lnTo>
                    <a:pt x="1499" y="3910"/>
                  </a:lnTo>
                  <a:lnTo>
                    <a:pt x="1882" y="2830"/>
                  </a:lnTo>
                  <a:lnTo>
                    <a:pt x="1870" y="2812"/>
                  </a:lnTo>
                  <a:lnTo>
                    <a:pt x="1854" y="2785"/>
                  </a:lnTo>
                  <a:lnTo>
                    <a:pt x="1833" y="2753"/>
                  </a:lnTo>
                  <a:lnTo>
                    <a:pt x="1808" y="2714"/>
                  </a:lnTo>
                  <a:lnTo>
                    <a:pt x="1781" y="2670"/>
                  </a:lnTo>
                  <a:lnTo>
                    <a:pt x="1749" y="2622"/>
                  </a:lnTo>
                  <a:lnTo>
                    <a:pt x="1717" y="2572"/>
                  </a:lnTo>
                  <a:lnTo>
                    <a:pt x="1684" y="2517"/>
                  </a:lnTo>
                  <a:lnTo>
                    <a:pt x="1648" y="2462"/>
                  </a:lnTo>
                  <a:lnTo>
                    <a:pt x="1613" y="2407"/>
                  </a:lnTo>
                  <a:lnTo>
                    <a:pt x="1577" y="2350"/>
                  </a:lnTo>
                  <a:lnTo>
                    <a:pt x="1542" y="2295"/>
                  </a:lnTo>
                  <a:lnTo>
                    <a:pt x="1508" y="2242"/>
                  </a:lnTo>
                  <a:lnTo>
                    <a:pt x="1476" y="2190"/>
                  </a:lnTo>
                  <a:lnTo>
                    <a:pt x="1446" y="2144"/>
                  </a:lnTo>
                  <a:lnTo>
                    <a:pt x="1419" y="2101"/>
                  </a:lnTo>
                  <a:lnTo>
                    <a:pt x="1394" y="2064"/>
                  </a:lnTo>
                  <a:lnTo>
                    <a:pt x="1375" y="2032"/>
                  </a:lnTo>
                  <a:lnTo>
                    <a:pt x="1359" y="2007"/>
                  </a:lnTo>
                  <a:lnTo>
                    <a:pt x="1348" y="1991"/>
                  </a:lnTo>
                  <a:lnTo>
                    <a:pt x="1341" y="1988"/>
                  </a:lnTo>
                  <a:lnTo>
                    <a:pt x="1354" y="2023"/>
                  </a:lnTo>
                  <a:lnTo>
                    <a:pt x="1368" y="2066"/>
                  </a:lnTo>
                  <a:lnTo>
                    <a:pt x="1386" y="2116"/>
                  </a:lnTo>
                  <a:lnTo>
                    <a:pt x="1405" y="2171"/>
                  </a:lnTo>
                  <a:lnTo>
                    <a:pt x="1425" y="2229"/>
                  </a:lnTo>
                  <a:lnTo>
                    <a:pt x="1446" y="2288"/>
                  </a:lnTo>
                  <a:lnTo>
                    <a:pt x="1467" y="2350"/>
                  </a:lnTo>
                  <a:lnTo>
                    <a:pt x="1488" y="2411"/>
                  </a:lnTo>
                  <a:lnTo>
                    <a:pt x="1510" y="2467"/>
                  </a:lnTo>
                  <a:lnTo>
                    <a:pt x="1528" y="2522"/>
                  </a:lnTo>
                  <a:lnTo>
                    <a:pt x="1545" y="2572"/>
                  </a:lnTo>
                  <a:lnTo>
                    <a:pt x="1561" y="2615"/>
                  </a:lnTo>
                  <a:lnTo>
                    <a:pt x="1574" y="2650"/>
                  </a:lnTo>
                  <a:lnTo>
                    <a:pt x="1584" y="2693"/>
                  </a:lnTo>
                  <a:lnTo>
                    <a:pt x="1588" y="2736"/>
                  </a:lnTo>
                  <a:lnTo>
                    <a:pt x="1584" y="2778"/>
                  </a:lnTo>
                  <a:lnTo>
                    <a:pt x="1574" y="2819"/>
                  </a:lnTo>
                  <a:lnTo>
                    <a:pt x="1556" y="2858"/>
                  </a:lnTo>
                  <a:lnTo>
                    <a:pt x="1533" y="2894"/>
                  </a:lnTo>
                  <a:lnTo>
                    <a:pt x="1503" y="2926"/>
                  </a:lnTo>
                  <a:lnTo>
                    <a:pt x="1469" y="2951"/>
                  </a:lnTo>
                  <a:lnTo>
                    <a:pt x="1432" y="2970"/>
                  </a:lnTo>
                  <a:lnTo>
                    <a:pt x="1391" y="2983"/>
                  </a:lnTo>
                  <a:lnTo>
                    <a:pt x="1348" y="2990"/>
                  </a:lnTo>
                  <a:lnTo>
                    <a:pt x="1306" y="2988"/>
                  </a:lnTo>
                  <a:lnTo>
                    <a:pt x="225" y="2871"/>
                  </a:lnTo>
                  <a:lnTo>
                    <a:pt x="175" y="2860"/>
                  </a:lnTo>
                  <a:lnTo>
                    <a:pt x="129" y="2839"/>
                  </a:lnTo>
                  <a:lnTo>
                    <a:pt x="88" y="2812"/>
                  </a:lnTo>
                  <a:lnTo>
                    <a:pt x="55" y="2776"/>
                  </a:lnTo>
                  <a:lnTo>
                    <a:pt x="28" y="2736"/>
                  </a:lnTo>
                  <a:lnTo>
                    <a:pt x="8" y="2689"/>
                  </a:lnTo>
                  <a:lnTo>
                    <a:pt x="0" y="2641"/>
                  </a:lnTo>
                  <a:lnTo>
                    <a:pt x="0" y="2590"/>
                  </a:lnTo>
                  <a:lnTo>
                    <a:pt x="10" y="2538"/>
                  </a:lnTo>
                  <a:lnTo>
                    <a:pt x="30" y="2494"/>
                  </a:lnTo>
                  <a:lnTo>
                    <a:pt x="58" y="2453"/>
                  </a:lnTo>
                  <a:lnTo>
                    <a:pt x="94" y="2419"/>
                  </a:lnTo>
                  <a:lnTo>
                    <a:pt x="134" y="2393"/>
                  </a:lnTo>
                  <a:lnTo>
                    <a:pt x="181" y="2373"/>
                  </a:lnTo>
                  <a:lnTo>
                    <a:pt x="229" y="2364"/>
                  </a:lnTo>
                  <a:lnTo>
                    <a:pt x="280" y="2364"/>
                  </a:lnTo>
                  <a:lnTo>
                    <a:pt x="960" y="2439"/>
                  </a:lnTo>
                  <a:lnTo>
                    <a:pt x="830" y="2068"/>
                  </a:lnTo>
                  <a:lnTo>
                    <a:pt x="818" y="2032"/>
                  </a:lnTo>
                  <a:lnTo>
                    <a:pt x="805" y="1997"/>
                  </a:lnTo>
                  <a:lnTo>
                    <a:pt x="795" y="1963"/>
                  </a:lnTo>
                  <a:lnTo>
                    <a:pt x="788" y="1929"/>
                  </a:lnTo>
                  <a:lnTo>
                    <a:pt x="782" y="1895"/>
                  </a:lnTo>
                  <a:lnTo>
                    <a:pt x="784" y="1860"/>
                  </a:lnTo>
                  <a:lnTo>
                    <a:pt x="791" y="1823"/>
                  </a:lnTo>
                  <a:lnTo>
                    <a:pt x="805" y="1784"/>
                  </a:lnTo>
                  <a:lnTo>
                    <a:pt x="800" y="1782"/>
                  </a:lnTo>
                  <a:lnTo>
                    <a:pt x="986" y="1293"/>
                  </a:lnTo>
                  <a:lnTo>
                    <a:pt x="537" y="453"/>
                  </a:lnTo>
                  <a:lnTo>
                    <a:pt x="521" y="414"/>
                  </a:lnTo>
                  <a:lnTo>
                    <a:pt x="512" y="373"/>
                  </a:lnTo>
                  <a:lnTo>
                    <a:pt x="512" y="332"/>
                  </a:lnTo>
                  <a:lnTo>
                    <a:pt x="520" y="291"/>
                  </a:lnTo>
                  <a:lnTo>
                    <a:pt x="536" y="252"/>
                  </a:lnTo>
                  <a:lnTo>
                    <a:pt x="557" y="217"/>
                  </a:lnTo>
                  <a:lnTo>
                    <a:pt x="587" y="185"/>
                  </a:lnTo>
                  <a:lnTo>
                    <a:pt x="621" y="162"/>
                  </a:lnTo>
                  <a:lnTo>
                    <a:pt x="658" y="144"/>
                  </a:lnTo>
                  <a:lnTo>
                    <a:pt x="699" y="133"/>
                  </a:lnTo>
                  <a:lnTo>
                    <a:pt x="1625" y="2"/>
                  </a:lnTo>
                  <a:lnTo>
                    <a:pt x="1625" y="2"/>
                  </a:lnTo>
                  <a:lnTo>
                    <a:pt x="1671"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grpSp>
    </p:spTree>
    <p:extLst>
      <p:ext uri="{BB962C8B-B14F-4D97-AF65-F5344CB8AC3E}">
        <p14:creationId xmlns:p14="http://schemas.microsoft.com/office/powerpoint/2010/main" val="458119262"/>
      </p:ext>
    </p:extLst>
  </p:cSld>
  <p:clrMapOvr>
    <a:masterClrMapping/>
  </p:clrMapOvr>
  <p:transition spd="slow">
    <p:push dir="u"/>
  </p:transition>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eform 26"/>
          <p:cNvSpPr/>
          <p:nvPr/>
        </p:nvSpPr>
        <p:spPr bwMode="auto">
          <a:xfrm>
            <a:off x="624051" y="747689"/>
            <a:ext cx="3350793" cy="3648123"/>
          </a:xfrm>
          <a:custGeom>
            <a:avLst/>
            <a:gdLst>
              <a:gd name="connsiteX0" fmla="*/ 2267627 w 3350793"/>
              <a:gd name="connsiteY0" fmla="*/ 513754 h 3648123"/>
              <a:gd name="connsiteX1" fmla="*/ 2267859 w 3350793"/>
              <a:gd name="connsiteY1" fmla="*/ 520005 h 3648123"/>
              <a:gd name="connsiteX2" fmla="*/ 2249138 w 3350793"/>
              <a:gd name="connsiteY2" fmla="*/ 558147 h 3648123"/>
              <a:gd name="connsiteX3" fmla="*/ 2218667 w 3350793"/>
              <a:gd name="connsiteY3" fmla="*/ 618779 h 3648123"/>
              <a:gd name="connsiteX4" fmla="*/ 2167610 w 3350793"/>
              <a:gd name="connsiteY4" fmla="*/ 682033 h 3648123"/>
              <a:gd name="connsiteX5" fmla="*/ 2088298 w 3350793"/>
              <a:gd name="connsiteY5" fmla="*/ 729808 h 3648123"/>
              <a:gd name="connsiteX6" fmla="*/ 1975153 w 3350793"/>
              <a:gd name="connsiteY6" fmla="*/ 747733 h 3648123"/>
              <a:gd name="connsiteX7" fmla="*/ 1878866 w 3350793"/>
              <a:gd name="connsiteY7" fmla="*/ 724214 h 3648123"/>
              <a:gd name="connsiteX8" fmla="*/ 1802930 w 3350793"/>
              <a:gd name="connsiteY8" fmla="*/ 665505 h 3648123"/>
              <a:gd name="connsiteX9" fmla="*/ 1787550 w 3350793"/>
              <a:gd name="connsiteY9" fmla="*/ 650512 h 3648123"/>
              <a:gd name="connsiteX10" fmla="*/ 1792366 w 3350793"/>
              <a:gd name="connsiteY10" fmla="*/ 647794 h 3648123"/>
              <a:gd name="connsiteX11" fmla="*/ 1757583 w 3350793"/>
              <a:gd name="connsiteY11" fmla="*/ 662941 h 3648123"/>
              <a:gd name="connsiteX12" fmla="*/ 1690989 w 3350793"/>
              <a:gd name="connsiteY12" fmla="*/ 705881 h 3648123"/>
              <a:gd name="connsiteX13" fmla="*/ 1620669 w 3350793"/>
              <a:gd name="connsiteY13" fmla="*/ 759463 h 3648123"/>
              <a:gd name="connsiteX14" fmla="*/ 1573419 w 3350793"/>
              <a:gd name="connsiteY14" fmla="*/ 803313 h 3648123"/>
              <a:gd name="connsiteX15" fmla="*/ 1244939 w 3350793"/>
              <a:gd name="connsiteY15" fmla="*/ 1173178 h 3648123"/>
              <a:gd name="connsiteX16" fmla="*/ 943782 w 3350793"/>
              <a:gd name="connsiteY16" fmla="*/ 1585247 h 3648123"/>
              <a:gd name="connsiteX17" fmla="*/ 705647 w 3350793"/>
              <a:gd name="connsiteY17" fmla="*/ 2009916 h 3648123"/>
              <a:gd name="connsiteX18" fmla="*/ 553524 w 3350793"/>
              <a:gd name="connsiteY18" fmla="*/ 2444860 h 3648123"/>
              <a:gd name="connsiteX19" fmla="*/ 533288 w 3350793"/>
              <a:gd name="connsiteY19" fmla="*/ 2630794 h 3648123"/>
              <a:gd name="connsiteX20" fmla="*/ 576168 w 3350793"/>
              <a:gd name="connsiteY20" fmla="*/ 2851197 h 3648123"/>
              <a:gd name="connsiteX21" fmla="*/ 696694 w 3350793"/>
              <a:gd name="connsiteY21" fmla="*/ 3006950 h 3648123"/>
              <a:gd name="connsiteX22" fmla="*/ 885405 w 3350793"/>
              <a:gd name="connsiteY22" fmla="*/ 3101801 h 3648123"/>
              <a:gd name="connsiteX23" fmla="*/ 1134278 w 3350793"/>
              <a:gd name="connsiteY23" fmla="*/ 3134330 h 3648123"/>
              <a:gd name="connsiteX24" fmla="*/ 1467985 w 3350793"/>
              <a:gd name="connsiteY24" fmla="*/ 3082690 h 3648123"/>
              <a:gd name="connsiteX25" fmla="*/ 1800407 w 3350793"/>
              <a:gd name="connsiteY25" fmla="*/ 2932279 h 3648123"/>
              <a:gd name="connsiteX26" fmla="*/ 2116727 w 3350793"/>
              <a:gd name="connsiteY26" fmla="*/ 2691501 h 3648123"/>
              <a:gd name="connsiteX27" fmla="*/ 2399979 w 3350793"/>
              <a:gd name="connsiteY27" fmla="*/ 2371703 h 3648123"/>
              <a:gd name="connsiteX28" fmla="*/ 2630852 w 3350793"/>
              <a:gd name="connsiteY28" fmla="*/ 1983406 h 3648123"/>
              <a:gd name="connsiteX29" fmla="*/ 2798159 w 3350793"/>
              <a:gd name="connsiteY29" fmla="*/ 1522886 h 3648123"/>
              <a:gd name="connsiteX30" fmla="*/ 2828670 w 3350793"/>
              <a:gd name="connsiteY30" fmla="*/ 1358510 h 3648123"/>
              <a:gd name="connsiteX31" fmla="*/ 2839408 w 3350793"/>
              <a:gd name="connsiteY31" fmla="*/ 1183026 h 3648123"/>
              <a:gd name="connsiteX32" fmla="*/ 2809131 w 3350793"/>
              <a:gd name="connsiteY32" fmla="*/ 927411 h 3648123"/>
              <a:gd name="connsiteX33" fmla="*/ 2712824 w 3350793"/>
              <a:gd name="connsiteY33" fmla="*/ 713650 h 3648123"/>
              <a:gd name="connsiteX34" fmla="*/ 2537128 w 3350793"/>
              <a:gd name="connsiteY34" fmla="*/ 568576 h 3648123"/>
              <a:gd name="connsiteX35" fmla="*/ 2267627 w 3350793"/>
              <a:gd name="connsiteY35" fmla="*/ 513754 h 3648123"/>
              <a:gd name="connsiteX36" fmla="*/ 1892305 w 3350793"/>
              <a:gd name="connsiteY36" fmla="*/ 0 h 3648123"/>
              <a:gd name="connsiteX37" fmla="*/ 2050427 w 3350793"/>
              <a:gd name="connsiteY37" fmla="*/ 27517 h 3648123"/>
              <a:gd name="connsiteX38" fmla="*/ 2185749 w 3350793"/>
              <a:gd name="connsiteY38" fmla="*/ 117959 h 3648123"/>
              <a:gd name="connsiteX39" fmla="*/ 2205535 w 3350793"/>
              <a:gd name="connsiteY39" fmla="*/ 139017 h 3648123"/>
              <a:gd name="connsiteX40" fmla="*/ 2220147 w 3350793"/>
              <a:gd name="connsiteY40" fmla="*/ 152169 h 3648123"/>
              <a:gd name="connsiteX41" fmla="*/ 2230718 w 3350793"/>
              <a:gd name="connsiteY41" fmla="*/ 135972 h 3648123"/>
              <a:gd name="connsiteX42" fmla="*/ 2246789 w 3350793"/>
              <a:gd name="connsiteY42" fmla="*/ 114232 h 3648123"/>
              <a:gd name="connsiteX43" fmla="*/ 2294932 w 3350793"/>
              <a:gd name="connsiteY43" fmla="*/ 77254 h 3648123"/>
              <a:gd name="connsiteX44" fmla="*/ 2406679 w 3350793"/>
              <a:gd name="connsiteY44" fmla="*/ 48338 h 3648123"/>
              <a:gd name="connsiteX45" fmla="*/ 2528407 w 3350793"/>
              <a:gd name="connsiteY45" fmla="*/ 41404 h 3648123"/>
              <a:gd name="connsiteX46" fmla="*/ 2759047 w 3350793"/>
              <a:gd name="connsiteY46" fmla="*/ 85430 h 3648123"/>
              <a:gd name="connsiteX47" fmla="*/ 2955893 w 3350793"/>
              <a:gd name="connsiteY47" fmla="*/ 208965 h 3648123"/>
              <a:gd name="connsiteX48" fmla="*/ 3250679 w 3350793"/>
              <a:gd name="connsiteY48" fmla="*/ 641716 h 3648123"/>
              <a:gd name="connsiteX49" fmla="*/ 3350793 w 3350793"/>
              <a:gd name="connsiteY49" fmla="*/ 1178170 h 3648123"/>
              <a:gd name="connsiteX50" fmla="*/ 3276061 w 3350793"/>
              <a:gd name="connsiteY50" fmla="*/ 1726804 h 3648123"/>
              <a:gd name="connsiteX51" fmla="*/ 3091779 w 3350793"/>
              <a:gd name="connsiteY51" fmla="*/ 2226455 h 3648123"/>
              <a:gd name="connsiteX52" fmla="*/ 2808065 w 3350793"/>
              <a:gd name="connsiteY52" fmla="*/ 2683851 h 3648123"/>
              <a:gd name="connsiteX53" fmla="*/ 2444470 w 3350793"/>
              <a:gd name="connsiteY53" fmla="*/ 3075099 h 3648123"/>
              <a:gd name="connsiteX54" fmla="*/ 2017663 w 3350793"/>
              <a:gd name="connsiteY54" fmla="*/ 3378564 h 3648123"/>
              <a:gd name="connsiteX55" fmla="*/ 1543529 w 3350793"/>
              <a:gd name="connsiteY55" fmla="*/ 3576946 h 3648123"/>
              <a:gd name="connsiteX56" fmla="*/ 1039236 w 3350793"/>
              <a:gd name="connsiteY56" fmla="*/ 3648123 h 3648123"/>
              <a:gd name="connsiteX57" fmla="*/ 604136 w 3350793"/>
              <a:gd name="connsiteY57" fmla="*/ 3573664 h 3648123"/>
              <a:gd name="connsiteX58" fmla="*/ 275849 w 3350793"/>
              <a:gd name="connsiteY58" fmla="*/ 3363456 h 3648123"/>
              <a:gd name="connsiteX59" fmla="*/ 70671 w 3350793"/>
              <a:gd name="connsiteY59" fmla="*/ 3040062 h 3648123"/>
              <a:gd name="connsiteX60" fmla="*/ 0 w 3350793"/>
              <a:gd name="connsiteY60" fmla="*/ 2625899 h 3648123"/>
              <a:gd name="connsiteX61" fmla="*/ 11302 w 3350793"/>
              <a:gd name="connsiteY61" fmla="*/ 2431053 h 3648123"/>
              <a:gd name="connsiteX62" fmla="*/ 51657 w 3350793"/>
              <a:gd name="connsiteY62" fmla="*/ 2218223 h 3648123"/>
              <a:gd name="connsiteX63" fmla="*/ 176960 w 3350793"/>
              <a:gd name="connsiteY63" fmla="*/ 1854454 h 3648123"/>
              <a:gd name="connsiteX64" fmla="*/ 374932 w 3350793"/>
              <a:gd name="connsiteY64" fmla="*/ 1464061 h 3648123"/>
              <a:gd name="connsiteX65" fmla="*/ 625360 w 3350793"/>
              <a:gd name="connsiteY65" fmla="*/ 1084040 h 3648123"/>
              <a:gd name="connsiteX66" fmla="*/ 920787 w 3350793"/>
              <a:gd name="connsiteY66" fmla="*/ 719959 h 3648123"/>
              <a:gd name="connsiteX67" fmla="*/ 1246220 w 3350793"/>
              <a:gd name="connsiteY67" fmla="*/ 384625 h 3648123"/>
              <a:gd name="connsiteX68" fmla="*/ 1577886 w 3350793"/>
              <a:gd name="connsiteY68" fmla="*/ 99122 h 3648123"/>
              <a:gd name="connsiteX69" fmla="*/ 1740358 w 3350793"/>
              <a:gd name="connsiteY69" fmla="*/ 19323 h 3648123"/>
              <a:gd name="connsiteX70" fmla="*/ 1892305 w 3350793"/>
              <a:gd name="connsiteY70" fmla="*/ 0 h 3648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350793" h="3648123">
                <a:moveTo>
                  <a:pt x="2267627" y="513754"/>
                </a:moveTo>
                <a:cubicBezTo>
                  <a:pt x="2270476" y="513754"/>
                  <a:pt x="2270554" y="515836"/>
                  <a:pt x="2267859" y="520005"/>
                </a:cubicBezTo>
                <a:cubicBezTo>
                  <a:pt x="2265168" y="524175"/>
                  <a:pt x="2258925" y="536889"/>
                  <a:pt x="2249138" y="558147"/>
                </a:cubicBezTo>
                <a:cubicBezTo>
                  <a:pt x="2240879" y="576301"/>
                  <a:pt x="2230721" y="596509"/>
                  <a:pt x="2218667" y="618779"/>
                </a:cubicBezTo>
                <a:cubicBezTo>
                  <a:pt x="2206616" y="641049"/>
                  <a:pt x="2189594" y="662133"/>
                  <a:pt x="2167610" y="682033"/>
                </a:cubicBezTo>
                <a:cubicBezTo>
                  <a:pt x="2145626" y="701932"/>
                  <a:pt x="2119189" y="717858"/>
                  <a:pt x="2088298" y="729808"/>
                </a:cubicBezTo>
                <a:cubicBezTo>
                  <a:pt x="2057406" y="741757"/>
                  <a:pt x="2019690" y="747733"/>
                  <a:pt x="1975153" y="747733"/>
                </a:cubicBezTo>
                <a:cubicBezTo>
                  <a:pt x="1938124" y="747733"/>
                  <a:pt x="1906028" y="739893"/>
                  <a:pt x="1878866" y="724214"/>
                </a:cubicBezTo>
                <a:cubicBezTo>
                  <a:pt x="1851703" y="708534"/>
                  <a:pt x="1826391" y="688966"/>
                  <a:pt x="1802930" y="665505"/>
                </a:cubicBezTo>
                <a:cubicBezTo>
                  <a:pt x="1794748" y="657323"/>
                  <a:pt x="1789621" y="652326"/>
                  <a:pt x="1787550" y="650512"/>
                </a:cubicBezTo>
                <a:cubicBezTo>
                  <a:pt x="1785478" y="648701"/>
                  <a:pt x="1787084" y="647794"/>
                  <a:pt x="1792366" y="647794"/>
                </a:cubicBezTo>
                <a:cubicBezTo>
                  <a:pt x="1787473" y="647794"/>
                  <a:pt x="1775879" y="652844"/>
                  <a:pt x="1757583" y="662941"/>
                </a:cubicBezTo>
                <a:cubicBezTo>
                  <a:pt x="1739289" y="673041"/>
                  <a:pt x="1717092" y="687353"/>
                  <a:pt x="1690989" y="705881"/>
                </a:cubicBezTo>
                <a:cubicBezTo>
                  <a:pt x="1664889" y="724407"/>
                  <a:pt x="1641449" y="742268"/>
                  <a:pt x="1620669" y="759463"/>
                </a:cubicBezTo>
                <a:cubicBezTo>
                  <a:pt x="1599889" y="776656"/>
                  <a:pt x="1584138" y="791274"/>
                  <a:pt x="1573419" y="803313"/>
                </a:cubicBezTo>
                <a:cubicBezTo>
                  <a:pt x="1464120" y="915824"/>
                  <a:pt x="1354625" y="1039111"/>
                  <a:pt x="1244939" y="1173178"/>
                </a:cubicBezTo>
                <a:cubicBezTo>
                  <a:pt x="1135250" y="1307245"/>
                  <a:pt x="1034865" y="1444601"/>
                  <a:pt x="943782" y="1585247"/>
                </a:cubicBezTo>
                <a:cubicBezTo>
                  <a:pt x="852699" y="1725890"/>
                  <a:pt x="773322" y="1867447"/>
                  <a:pt x="705647" y="2009916"/>
                </a:cubicBezTo>
                <a:cubicBezTo>
                  <a:pt x="637973" y="2152386"/>
                  <a:pt x="587264" y="2297368"/>
                  <a:pt x="553524" y="2444860"/>
                </a:cubicBezTo>
                <a:cubicBezTo>
                  <a:pt x="540034" y="2506179"/>
                  <a:pt x="533288" y="2568155"/>
                  <a:pt x="533288" y="2630794"/>
                </a:cubicBezTo>
                <a:cubicBezTo>
                  <a:pt x="533288" y="2715442"/>
                  <a:pt x="547582" y="2788908"/>
                  <a:pt x="576168" y="2851197"/>
                </a:cubicBezTo>
                <a:cubicBezTo>
                  <a:pt x="604757" y="2913485"/>
                  <a:pt x="644931" y="2965403"/>
                  <a:pt x="696694" y="3006950"/>
                </a:cubicBezTo>
                <a:cubicBezTo>
                  <a:pt x="748455" y="3048498"/>
                  <a:pt x="811360" y="3080115"/>
                  <a:pt x="885405" y="3101801"/>
                </a:cubicBezTo>
                <a:cubicBezTo>
                  <a:pt x="959449" y="3123488"/>
                  <a:pt x="1042406" y="3134330"/>
                  <a:pt x="1134278" y="3134330"/>
                </a:cubicBezTo>
                <a:cubicBezTo>
                  <a:pt x="1243318" y="3134330"/>
                  <a:pt x="1354555" y="3117118"/>
                  <a:pt x="1467985" y="3082690"/>
                </a:cubicBezTo>
                <a:cubicBezTo>
                  <a:pt x="1581412" y="3048265"/>
                  <a:pt x="1692220" y="2998128"/>
                  <a:pt x="1800407" y="2932279"/>
                </a:cubicBezTo>
                <a:cubicBezTo>
                  <a:pt x="1908591" y="2866431"/>
                  <a:pt x="2014033" y="2786170"/>
                  <a:pt x="2116727" y="2691501"/>
                </a:cubicBezTo>
                <a:cubicBezTo>
                  <a:pt x="2219424" y="2596834"/>
                  <a:pt x="2313842" y="2490234"/>
                  <a:pt x="2399979" y="2371703"/>
                </a:cubicBezTo>
                <a:cubicBezTo>
                  <a:pt x="2486117" y="2253172"/>
                  <a:pt x="2563073" y="2123739"/>
                  <a:pt x="2630852" y="1983406"/>
                </a:cubicBezTo>
                <a:cubicBezTo>
                  <a:pt x="2698628" y="1843073"/>
                  <a:pt x="2754398" y="1689566"/>
                  <a:pt x="2798159" y="1522886"/>
                </a:cubicBezTo>
                <a:cubicBezTo>
                  <a:pt x="2811339" y="1475396"/>
                  <a:pt x="2821512" y="1420605"/>
                  <a:pt x="2828670" y="1358510"/>
                </a:cubicBezTo>
                <a:cubicBezTo>
                  <a:pt x="2835829" y="1296415"/>
                  <a:pt x="2839408" y="1237921"/>
                  <a:pt x="2839408" y="1183026"/>
                </a:cubicBezTo>
                <a:cubicBezTo>
                  <a:pt x="2839408" y="1094959"/>
                  <a:pt x="2829319" y="1009756"/>
                  <a:pt x="2809131" y="927411"/>
                </a:cubicBezTo>
                <a:cubicBezTo>
                  <a:pt x="2788949" y="845068"/>
                  <a:pt x="2756846" y="773814"/>
                  <a:pt x="2712824" y="713650"/>
                </a:cubicBezTo>
                <a:cubicBezTo>
                  <a:pt x="2668805" y="653485"/>
                  <a:pt x="2610239" y="605127"/>
                  <a:pt x="2537128" y="568576"/>
                </a:cubicBezTo>
                <a:cubicBezTo>
                  <a:pt x="2464016" y="532028"/>
                  <a:pt x="2374181" y="513754"/>
                  <a:pt x="2267627" y="513754"/>
                </a:cubicBezTo>
                <a:close/>
                <a:moveTo>
                  <a:pt x="1892305" y="0"/>
                </a:moveTo>
                <a:cubicBezTo>
                  <a:pt x="1949452" y="0"/>
                  <a:pt x="2002161" y="9173"/>
                  <a:pt x="2050427" y="27517"/>
                </a:cubicBezTo>
                <a:cubicBezTo>
                  <a:pt x="2098695" y="45864"/>
                  <a:pt x="2143800" y="76013"/>
                  <a:pt x="2185749" y="117959"/>
                </a:cubicBezTo>
                <a:cubicBezTo>
                  <a:pt x="2193065" y="126168"/>
                  <a:pt x="2199660" y="133189"/>
                  <a:pt x="2205535" y="139017"/>
                </a:cubicBezTo>
                <a:lnTo>
                  <a:pt x="2220147" y="152169"/>
                </a:lnTo>
                <a:lnTo>
                  <a:pt x="2230718" y="135972"/>
                </a:lnTo>
                <a:cubicBezTo>
                  <a:pt x="2235185" y="129609"/>
                  <a:pt x="2240542" y="122361"/>
                  <a:pt x="2246789" y="114232"/>
                </a:cubicBezTo>
                <a:cubicBezTo>
                  <a:pt x="2259283" y="97970"/>
                  <a:pt x="2275330" y="85643"/>
                  <a:pt x="2294932" y="77254"/>
                </a:cubicBezTo>
                <a:cubicBezTo>
                  <a:pt x="2326058" y="62597"/>
                  <a:pt x="2363305" y="52960"/>
                  <a:pt x="2406679" y="48338"/>
                </a:cubicBezTo>
                <a:cubicBezTo>
                  <a:pt x="2450052" y="43716"/>
                  <a:pt x="2490627" y="41404"/>
                  <a:pt x="2528407" y="41404"/>
                </a:cubicBezTo>
                <a:cubicBezTo>
                  <a:pt x="2607436" y="41404"/>
                  <a:pt x="2684315" y="56080"/>
                  <a:pt x="2759047" y="85430"/>
                </a:cubicBezTo>
                <a:cubicBezTo>
                  <a:pt x="2833776" y="114781"/>
                  <a:pt x="2899392" y="155959"/>
                  <a:pt x="2955893" y="208965"/>
                </a:cubicBezTo>
                <a:cubicBezTo>
                  <a:pt x="3085677" y="330202"/>
                  <a:pt x="3183938" y="474451"/>
                  <a:pt x="3250679" y="641716"/>
                </a:cubicBezTo>
                <a:cubicBezTo>
                  <a:pt x="3317422" y="808979"/>
                  <a:pt x="3350793" y="987796"/>
                  <a:pt x="3350793" y="1178170"/>
                </a:cubicBezTo>
                <a:cubicBezTo>
                  <a:pt x="3350793" y="1347908"/>
                  <a:pt x="3325885" y="1530784"/>
                  <a:pt x="3276061" y="1726804"/>
                </a:cubicBezTo>
                <a:cubicBezTo>
                  <a:pt x="3233181" y="1898299"/>
                  <a:pt x="3171754" y="2064852"/>
                  <a:pt x="3091779" y="2226455"/>
                </a:cubicBezTo>
                <a:cubicBezTo>
                  <a:pt x="3011806" y="2388062"/>
                  <a:pt x="2917233" y="2540526"/>
                  <a:pt x="2808065" y="2683851"/>
                </a:cubicBezTo>
                <a:cubicBezTo>
                  <a:pt x="2698894" y="2827174"/>
                  <a:pt x="2577696" y="2957591"/>
                  <a:pt x="2444470" y="3075099"/>
                </a:cubicBezTo>
                <a:cubicBezTo>
                  <a:pt x="2311245" y="3192606"/>
                  <a:pt x="2168977" y="3293760"/>
                  <a:pt x="2017663" y="3378564"/>
                </a:cubicBezTo>
                <a:cubicBezTo>
                  <a:pt x="1866352" y="3463367"/>
                  <a:pt x="1708306" y="3529495"/>
                  <a:pt x="1543529" y="3576946"/>
                </a:cubicBezTo>
                <a:cubicBezTo>
                  <a:pt x="1378752" y="3624397"/>
                  <a:pt x="1210654" y="3648123"/>
                  <a:pt x="1039236" y="3648123"/>
                </a:cubicBezTo>
                <a:cubicBezTo>
                  <a:pt x="878355" y="3648123"/>
                  <a:pt x="733322" y="3623302"/>
                  <a:pt x="604136" y="3573664"/>
                </a:cubicBezTo>
                <a:cubicBezTo>
                  <a:pt x="474949" y="3524025"/>
                  <a:pt x="365520" y="3453954"/>
                  <a:pt x="275849" y="3363456"/>
                </a:cubicBezTo>
                <a:cubicBezTo>
                  <a:pt x="186179" y="3272956"/>
                  <a:pt x="117786" y="3165159"/>
                  <a:pt x="70671" y="3040062"/>
                </a:cubicBezTo>
                <a:cubicBezTo>
                  <a:pt x="23557" y="2914968"/>
                  <a:pt x="0" y="2776915"/>
                  <a:pt x="0" y="2625899"/>
                </a:cubicBezTo>
                <a:cubicBezTo>
                  <a:pt x="0" y="2560542"/>
                  <a:pt x="3766" y="2495593"/>
                  <a:pt x="11302" y="2431053"/>
                </a:cubicBezTo>
                <a:cubicBezTo>
                  <a:pt x="18838" y="2366511"/>
                  <a:pt x="32290" y="2295566"/>
                  <a:pt x="51657" y="2218223"/>
                </a:cubicBezTo>
                <a:cubicBezTo>
                  <a:pt x="78328" y="2106982"/>
                  <a:pt x="120096" y="1985726"/>
                  <a:pt x="176960" y="1854454"/>
                </a:cubicBezTo>
                <a:cubicBezTo>
                  <a:pt x="233823" y="1723183"/>
                  <a:pt x="299814" y="1593054"/>
                  <a:pt x="374932" y="1464061"/>
                </a:cubicBezTo>
                <a:cubicBezTo>
                  <a:pt x="450051" y="1335070"/>
                  <a:pt x="533528" y="1208396"/>
                  <a:pt x="625360" y="1084040"/>
                </a:cubicBezTo>
                <a:cubicBezTo>
                  <a:pt x="717196" y="959683"/>
                  <a:pt x="815672" y="838323"/>
                  <a:pt x="920787" y="719959"/>
                </a:cubicBezTo>
                <a:cubicBezTo>
                  <a:pt x="1025905" y="601598"/>
                  <a:pt x="1134382" y="489820"/>
                  <a:pt x="1246220" y="384625"/>
                </a:cubicBezTo>
                <a:cubicBezTo>
                  <a:pt x="1358057" y="279430"/>
                  <a:pt x="1468611" y="184262"/>
                  <a:pt x="1577886" y="99122"/>
                </a:cubicBezTo>
                <a:cubicBezTo>
                  <a:pt x="1636457" y="58805"/>
                  <a:pt x="1690615" y="32204"/>
                  <a:pt x="1740358" y="19323"/>
                </a:cubicBezTo>
                <a:cubicBezTo>
                  <a:pt x="1790102" y="6440"/>
                  <a:pt x="1840750" y="0"/>
                  <a:pt x="1892305" y="0"/>
                </a:cubicBezTo>
                <a:close/>
              </a:path>
            </a:pathLst>
          </a:custGeom>
          <a:solidFill>
            <a:schemeClr val="bg1">
              <a:lumMod val="95000"/>
              <a:alpha val="10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5" name="Freeform 4"/>
          <p:cNvSpPr/>
          <p:nvPr/>
        </p:nvSpPr>
        <p:spPr bwMode="auto">
          <a:xfrm>
            <a:off x="902314" y="747689"/>
            <a:ext cx="3350793" cy="3648123"/>
          </a:xfrm>
          <a:custGeom>
            <a:avLst/>
            <a:gdLst>
              <a:gd name="connsiteX0" fmla="*/ 2267627 w 3350793"/>
              <a:gd name="connsiteY0" fmla="*/ 513754 h 3648123"/>
              <a:gd name="connsiteX1" fmla="*/ 2267859 w 3350793"/>
              <a:gd name="connsiteY1" fmla="*/ 520005 h 3648123"/>
              <a:gd name="connsiteX2" fmla="*/ 2249138 w 3350793"/>
              <a:gd name="connsiteY2" fmla="*/ 558147 h 3648123"/>
              <a:gd name="connsiteX3" fmla="*/ 2218667 w 3350793"/>
              <a:gd name="connsiteY3" fmla="*/ 618779 h 3648123"/>
              <a:gd name="connsiteX4" fmla="*/ 2167610 w 3350793"/>
              <a:gd name="connsiteY4" fmla="*/ 682033 h 3648123"/>
              <a:gd name="connsiteX5" fmla="*/ 2088298 w 3350793"/>
              <a:gd name="connsiteY5" fmla="*/ 729808 h 3648123"/>
              <a:gd name="connsiteX6" fmla="*/ 1975153 w 3350793"/>
              <a:gd name="connsiteY6" fmla="*/ 747733 h 3648123"/>
              <a:gd name="connsiteX7" fmla="*/ 1878866 w 3350793"/>
              <a:gd name="connsiteY7" fmla="*/ 724214 h 3648123"/>
              <a:gd name="connsiteX8" fmla="*/ 1802930 w 3350793"/>
              <a:gd name="connsiteY8" fmla="*/ 665505 h 3648123"/>
              <a:gd name="connsiteX9" fmla="*/ 1787550 w 3350793"/>
              <a:gd name="connsiteY9" fmla="*/ 650512 h 3648123"/>
              <a:gd name="connsiteX10" fmla="*/ 1792366 w 3350793"/>
              <a:gd name="connsiteY10" fmla="*/ 647794 h 3648123"/>
              <a:gd name="connsiteX11" fmla="*/ 1757583 w 3350793"/>
              <a:gd name="connsiteY11" fmla="*/ 662941 h 3648123"/>
              <a:gd name="connsiteX12" fmla="*/ 1690989 w 3350793"/>
              <a:gd name="connsiteY12" fmla="*/ 705881 h 3648123"/>
              <a:gd name="connsiteX13" fmla="*/ 1620669 w 3350793"/>
              <a:gd name="connsiteY13" fmla="*/ 759463 h 3648123"/>
              <a:gd name="connsiteX14" fmla="*/ 1573419 w 3350793"/>
              <a:gd name="connsiteY14" fmla="*/ 803313 h 3648123"/>
              <a:gd name="connsiteX15" fmla="*/ 1244939 w 3350793"/>
              <a:gd name="connsiteY15" fmla="*/ 1173178 h 3648123"/>
              <a:gd name="connsiteX16" fmla="*/ 943782 w 3350793"/>
              <a:gd name="connsiteY16" fmla="*/ 1585247 h 3648123"/>
              <a:gd name="connsiteX17" fmla="*/ 705647 w 3350793"/>
              <a:gd name="connsiteY17" fmla="*/ 2009916 h 3648123"/>
              <a:gd name="connsiteX18" fmla="*/ 553524 w 3350793"/>
              <a:gd name="connsiteY18" fmla="*/ 2444860 h 3648123"/>
              <a:gd name="connsiteX19" fmla="*/ 533288 w 3350793"/>
              <a:gd name="connsiteY19" fmla="*/ 2630794 h 3648123"/>
              <a:gd name="connsiteX20" fmla="*/ 576168 w 3350793"/>
              <a:gd name="connsiteY20" fmla="*/ 2851197 h 3648123"/>
              <a:gd name="connsiteX21" fmla="*/ 696694 w 3350793"/>
              <a:gd name="connsiteY21" fmla="*/ 3006950 h 3648123"/>
              <a:gd name="connsiteX22" fmla="*/ 885405 w 3350793"/>
              <a:gd name="connsiteY22" fmla="*/ 3101801 h 3648123"/>
              <a:gd name="connsiteX23" fmla="*/ 1134278 w 3350793"/>
              <a:gd name="connsiteY23" fmla="*/ 3134330 h 3648123"/>
              <a:gd name="connsiteX24" fmla="*/ 1467985 w 3350793"/>
              <a:gd name="connsiteY24" fmla="*/ 3082690 h 3648123"/>
              <a:gd name="connsiteX25" fmla="*/ 1800407 w 3350793"/>
              <a:gd name="connsiteY25" fmla="*/ 2932279 h 3648123"/>
              <a:gd name="connsiteX26" fmla="*/ 2116727 w 3350793"/>
              <a:gd name="connsiteY26" fmla="*/ 2691501 h 3648123"/>
              <a:gd name="connsiteX27" fmla="*/ 2399979 w 3350793"/>
              <a:gd name="connsiteY27" fmla="*/ 2371703 h 3648123"/>
              <a:gd name="connsiteX28" fmla="*/ 2630852 w 3350793"/>
              <a:gd name="connsiteY28" fmla="*/ 1983406 h 3648123"/>
              <a:gd name="connsiteX29" fmla="*/ 2798159 w 3350793"/>
              <a:gd name="connsiteY29" fmla="*/ 1522886 h 3648123"/>
              <a:gd name="connsiteX30" fmla="*/ 2828670 w 3350793"/>
              <a:gd name="connsiteY30" fmla="*/ 1358510 h 3648123"/>
              <a:gd name="connsiteX31" fmla="*/ 2839408 w 3350793"/>
              <a:gd name="connsiteY31" fmla="*/ 1183026 h 3648123"/>
              <a:gd name="connsiteX32" fmla="*/ 2809131 w 3350793"/>
              <a:gd name="connsiteY32" fmla="*/ 927411 h 3648123"/>
              <a:gd name="connsiteX33" fmla="*/ 2712824 w 3350793"/>
              <a:gd name="connsiteY33" fmla="*/ 713650 h 3648123"/>
              <a:gd name="connsiteX34" fmla="*/ 2537128 w 3350793"/>
              <a:gd name="connsiteY34" fmla="*/ 568576 h 3648123"/>
              <a:gd name="connsiteX35" fmla="*/ 2267627 w 3350793"/>
              <a:gd name="connsiteY35" fmla="*/ 513754 h 3648123"/>
              <a:gd name="connsiteX36" fmla="*/ 1892305 w 3350793"/>
              <a:gd name="connsiteY36" fmla="*/ 0 h 3648123"/>
              <a:gd name="connsiteX37" fmla="*/ 2050427 w 3350793"/>
              <a:gd name="connsiteY37" fmla="*/ 27517 h 3648123"/>
              <a:gd name="connsiteX38" fmla="*/ 2185749 w 3350793"/>
              <a:gd name="connsiteY38" fmla="*/ 117959 h 3648123"/>
              <a:gd name="connsiteX39" fmla="*/ 2205535 w 3350793"/>
              <a:gd name="connsiteY39" fmla="*/ 139017 h 3648123"/>
              <a:gd name="connsiteX40" fmla="*/ 2220147 w 3350793"/>
              <a:gd name="connsiteY40" fmla="*/ 152169 h 3648123"/>
              <a:gd name="connsiteX41" fmla="*/ 2230718 w 3350793"/>
              <a:gd name="connsiteY41" fmla="*/ 135972 h 3648123"/>
              <a:gd name="connsiteX42" fmla="*/ 2246789 w 3350793"/>
              <a:gd name="connsiteY42" fmla="*/ 114232 h 3648123"/>
              <a:gd name="connsiteX43" fmla="*/ 2294932 w 3350793"/>
              <a:gd name="connsiteY43" fmla="*/ 77254 h 3648123"/>
              <a:gd name="connsiteX44" fmla="*/ 2406679 w 3350793"/>
              <a:gd name="connsiteY44" fmla="*/ 48338 h 3648123"/>
              <a:gd name="connsiteX45" fmla="*/ 2528407 w 3350793"/>
              <a:gd name="connsiteY45" fmla="*/ 41404 h 3648123"/>
              <a:gd name="connsiteX46" fmla="*/ 2759047 w 3350793"/>
              <a:gd name="connsiteY46" fmla="*/ 85430 h 3648123"/>
              <a:gd name="connsiteX47" fmla="*/ 2955893 w 3350793"/>
              <a:gd name="connsiteY47" fmla="*/ 208965 h 3648123"/>
              <a:gd name="connsiteX48" fmla="*/ 3250679 w 3350793"/>
              <a:gd name="connsiteY48" fmla="*/ 641716 h 3648123"/>
              <a:gd name="connsiteX49" fmla="*/ 3350793 w 3350793"/>
              <a:gd name="connsiteY49" fmla="*/ 1178170 h 3648123"/>
              <a:gd name="connsiteX50" fmla="*/ 3276061 w 3350793"/>
              <a:gd name="connsiteY50" fmla="*/ 1726804 h 3648123"/>
              <a:gd name="connsiteX51" fmla="*/ 3091779 w 3350793"/>
              <a:gd name="connsiteY51" fmla="*/ 2226455 h 3648123"/>
              <a:gd name="connsiteX52" fmla="*/ 2808065 w 3350793"/>
              <a:gd name="connsiteY52" fmla="*/ 2683851 h 3648123"/>
              <a:gd name="connsiteX53" fmla="*/ 2444470 w 3350793"/>
              <a:gd name="connsiteY53" fmla="*/ 3075099 h 3648123"/>
              <a:gd name="connsiteX54" fmla="*/ 2017663 w 3350793"/>
              <a:gd name="connsiteY54" fmla="*/ 3378564 h 3648123"/>
              <a:gd name="connsiteX55" fmla="*/ 1543529 w 3350793"/>
              <a:gd name="connsiteY55" fmla="*/ 3576946 h 3648123"/>
              <a:gd name="connsiteX56" fmla="*/ 1039236 w 3350793"/>
              <a:gd name="connsiteY56" fmla="*/ 3648123 h 3648123"/>
              <a:gd name="connsiteX57" fmla="*/ 604136 w 3350793"/>
              <a:gd name="connsiteY57" fmla="*/ 3573664 h 3648123"/>
              <a:gd name="connsiteX58" fmla="*/ 275849 w 3350793"/>
              <a:gd name="connsiteY58" fmla="*/ 3363456 h 3648123"/>
              <a:gd name="connsiteX59" fmla="*/ 70671 w 3350793"/>
              <a:gd name="connsiteY59" fmla="*/ 3040062 h 3648123"/>
              <a:gd name="connsiteX60" fmla="*/ 0 w 3350793"/>
              <a:gd name="connsiteY60" fmla="*/ 2625899 h 3648123"/>
              <a:gd name="connsiteX61" fmla="*/ 11302 w 3350793"/>
              <a:gd name="connsiteY61" fmla="*/ 2431053 h 3648123"/>
              <a:gd name="connsiteX62" fmla="*/ 51657 w 3350793"/>
              <a:gd name="connsiteY62" fmla="*/ 2218223 h 3648123"/>
              <a:gd name="connsiteX63" fmla="*/ 176960 w 3350793"/>
              <a:gd name="connsiteY63" fmla="*/ 1854454 h 3648123"/>
              <a:gd name="connsiteX64" fmla="*/ 374932 w 3350793"/>
              <a:gd name="connsiteY64" fmla="*/ 1464061 h 3648123"/>
              <a:gd name="connsiteX65" fmla="*/ 625360 w 3350793"/>
              <a:gd name="connsiteY65" fmla="*/ 1084040 h 3648123"/>
              <a:gd name="connsiteX66" fmla="*/ 920787 w 3350793"/>
              <a:gd name="connsiteY66" fmla="*/ 719959 h 3648123"/>
              <a:gd name="connsiteX67" fmla="*/ 1246220 w 3350793"/>
              <a:gd name="connsiteY67" fmla="*/ 384625 h 3648123"/>
              <a:gd name="connsiteX68" fmla="*/ 1577886 w 3350793"/>
              <a:gd name="connsiteY68" fmla="*/ 99122 h 3648123"/>
              <a:gd name="connsiteX69" fmla="*/ 1740358 w 3350793"/>
              <a:gd name="connsiteY69" fmla="*/ 19323 h 3648123"/>
              <a:gd name="connsiteX70" fmla="*/ 1892305 w 3350793"/>
              <a:gd name="connsiteY70" fmla="*/ 0 h 3648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350793" h="3648123">
                <a:moveTo>
                  <a:pt x="2267627" y="513754"/>
                </a:moveTo>
                <a:cubicBezTo>
                  <a:pt x="2270476" y="513754"/>
                  <a:pt x="2270554" y="515836"/>
                  <a:pt x="2267859" y="520005"/>
                </a:cubicBezTo>
                <a:cubicBezTo>
                  <a:pt x="2265168" y="524175"/>
                  <a:pt x="2258925" y="536889"/>
                  <a:pt x="2249138" y="558147"/>
                </a:cubicBezTo>
                <a:cubicBezTo>
                  <a:pt x="2240879" y="576301"/>
                  <a:pt x="2230721" y="596509"/>
                  <a:pt x="2218667" y="618779"/>
                </a:cubicBezTo>
                <a:cubicBezTo>
                  <a:pt x="2206616" y="641049"/>
                  <a:pt x="2189594" y="662133"/>
                  <a:pt x="2167610" y="682033"/>
                </a:cubicBezTo>
                <a:cubicBezTo>
                  <a:pt x="2145626" y="701932"/>
                  <a:pt x="2119189" y="717858"/>
                  <a:pt x="2088298" y="729808"/>
                </a:cubicBezTo>
                <a:cubicBezTo>
                  <a:pt x="2057406" y="741757"/>
                  <a:pt x="2019690" y="747733"/>
                  <a:pt x="1975153" y="747733"/>
                </a:cubicBezTo>
                <a:cubicBezTo>
                  <a:pt x="1938124" y="747733"/>
                  <a:pt x="1906028" y="739893"/>
                  <a:pt x="1878866" y="724214"/>
                </a:cubicBezTo>
                <a:cubicBezTo>
                  <a:pt x="1851703" y="708534"/>
                  <a:pt x="1826391" y="688966"/>
                  <a:pt x="1802930" y="665505"/>
                </a:cubicBezTo>
                <a:cubicBezTo>
                  <a:pt x="1794748" y="657323"/>
                  <a:pt x="1789621" y="652326"/>
                  <a:pt x="1787550" y="650512"/>
                </a:cubicBezTo>
                <a:cubicBezTo>
                  <a:pt x="1785478" y="648701"/>
                  <a:pt x="1787084" y="647794"/>
                  <a:pt x="1792366" y="647794"/>
                </a:cubicBezTo>
                <a:cubicBezTo>
                  <a:pt x="1787473" y="647794"/>
                  <a:pt x="1775879" y="652844"/>
                  <a:pt x="1757583" y="662941"/>
                </a:cubicBezTo>
                <a:cubicBezTo>
                  <a:pt x="1739289" y="673041"/>
                  <a:pt x="1717092" y="687353"/>
                  <a:pt x="1690989" y="705881"/>
                </a:cubicBezTo>
                <a:cubicBezTo>
                  <a:pt x="1664889" y="724407"/>
                  <a:pt x="1641449" y="742268"/>
                  <a:pt x="1620669" y="759463"/>
                </a:cubicBezTo>
                <a:cubicBezTo>
                  <a:pt x="1599889" y="776656"/>
                  <a:pt x="1584138" y="791274"/>
                  <a:pt x="1573419" y="803313"/>
                </a:cubicBezTo>
                <a:cubicBezTo>
                  <a:pt x="1464120" y="915824"/>
                  <a:pt x="1354625" y="1039111"/>
                  <a:pt x="1244939" y="1173178"/>
                </a:cubicBezTo>
                <a:cubicBezTo>
                  <a:pt x="1135250" y="1307245"/>
                  <a:pt x="1034865" y="1444601"/>
                  <a:pt x="943782" y="1585247"/>
                </a:cubicBezTo>
                <a:cubicBezTo>
                  <a:pt x="852699" y="1725890"/>
                  <a:pt x="773322" y="1867447"/>
                  <a:pt x="705647" y="2009916"/>
                </a:cubicBezTo>
                <a:cubicBezTo>
                  <a:pt x="637973" y="2152386"/>
                  <a:pt x="587264" y="2297368"/>
                  <a:pt x="553524" y="2444860"/>
                </a:cubicBezTo>
                <a:cubicBezTo>
                  <a:pt x="540034" y="2506179"/>
                  <a:pt x="533288" y="2568155"/>
                  <a:pt x="533288" y="2630794"/>
                </a:cubicBezTo>
                <a:cubicBezTo>
                  <a:pt x="533288" y="2715442"/>
                  <a:pt x="547582" y="2788908"/>
                  <a:pt x="576168" y="2851197"/>
                </a:cubicBezTo>
                <a:cubicBezTo>
                  <a:pt x="604757" y="2913485"/>
                  <a:pt x="644931" y="2965403"/>
                  <a:pt x="696694" y="3006950"/>
                </a:cubicBezTo>
                <a:cubicBezTo>
                  <a:pt x="748455" y="3048498"/>
                  <a:pt x="811360" y="3080115"/>
                  <a:pt x="885405" y="3101801"/>
                </a:cubicBezTo>
                <a:cubicBezTo>
                  <a:pt x="959449" y="3123488"/>
                  <a:pt x="1042406" y="3134330"/>
                  <a:pt x="1134278" y="3134330"/>
                </a:cubicBezTo>
                <a:cubicBezTo>
                  <a:pt x="1243318" y="3134330"/>
                  <a:pt x="1354555" y="3117118"/>
                  <a:pt x="1467985" y="3082690"/>
                </a:cubicBezTo>
                <a:cubicBezTo>
                  <a:pt x="1581412" y="3048265"/>
                  <a:pt x="1692220" y="2998128"/>
                  <a:pt x="1800407" y="2932279"/>
                </a:cubicBezTo>
                <a:cubicBezTo>
                  <a:pt x="1908591" y="2866431"/>
                  <a:pt x="2014033" y="2786170"/>
                  <a:pt x="2116727" y="2691501"/>
                </a:cubicBezTo>
                <a:cubicBezTo>
                  <a:pt x="2219424" y="2596834"/>
                  <a:pt x="2313842" y="2490234"/>
                  <a:pt x="2399979" y="2371703"/>
                </a:cubicBezTo>
                <a:cubicBezTo>
                  <a:pt x="2486117" y="2253172"/>
                  <a:pt x="2563073" y="2123739"/>
                  <a:pt x="2630852" y="1983406"/>
                </a:cubicBezTo>
                <a:cubicBezTo>
                  <a:pt x="2698628" y="1843073"/>
                  <a:pt x="2754398" y="1689566"/>
                  <a:pt x="2798159" y="1522886"/>
                </a:cubicBezTo>
                <a:cubicBezTo>
                  <a:pt x="2811339" y="1475396"/>
                  <a:pt x="2821512" y="1420605"/>
                  <a:pt x="2828670" y="1358510"/>
                </a:cubicBezTo>
                <a:cubicBezTo>
                  <a:pt x="2835829" y="1296415"/>
                  <a:pt x="2839408" y="1237921"/>
                  <a:pt x="2839408" y="1183026"/>
                </a:cubicBezTo>
                <a:cubicBezTo>
                  <a:pt x="2839408" y="1094959"/>
                  <a:pt x="2829319" y="1009756"/>
                  <a:pt x="2809131" y="927411"/>
                </a:cubicBezTo>
                <a:cubicBezTo>
                  <a:pt x="2788949" y="845068"/>
                  <a:pt x="2756846" y="773814"/>
                  <a:pt x="2712824" y="713650"/>
                </a:cubicBezTo>
                <a:cubicBezTo>
                  <a:pt x="2668805" y="653485"/>
                  <a:pt x="2610239" y="605127"/>
                  <a:pt x="2537128" y="568576"/>
                </a:cubicBezTo>
                <a:cubicBezTo>
                  <a:pt x="2464016" y="532028"/>
                  <a:pt x="2374181" y="513754"/>
                  <a:pt x="2267627" y="513754"/>
                </a:cubicBezTo>
                <a:close/>
                <a:moveTo>
                  <a:pt x="1892305" y="0"/>
                </a:moveTo>
                <a:cubicBezTo>
                  <a:pt x="1949452" y="0"/>
                  <a:pt x="2002161" y="9173"/>
                  <a:pt x="2050427" y="27517"/>
                </a:cubicBezTo>
                <a:cubicBezTo>
                  <a:pt x="2098695" y="45864"/>
                  <a:pt x="2143800" y="76013"/>
                  <a:pt x="2185749" y="117959"/>
                </a:cubicBezTo>
                <a:cubicBezTo>
                  <a:pt x="2193065" y="126168"/>
                  <a:pt x="2199660" y="133189"/>
                  <a:pt x="2205535" y="139017"/>
                </a:cubicBezTo>
                <a:lnTo>
                  <a:pt x="2220147" y="152169"/>
                </a:lnTo>
                <a:lnTo>
                  <a:pt x="2230718" y="135972"/>
                </a:lnTo>
                <a:cubicBezTo>
                  <a:pt x="2235185" y="129609"/>
                  <a:pt x="2240542" y="122361"/>
                  <a:pt x="2246789" y="114232"/>
                </a:cubicBezTo>
                <a:cubicBezTo>
                  <a:pt x="2259283" y="97970"/>
                  <a:pt x="2275330" y="85643"/>
                  <a:pt x="2294932" y="77254"/>
                </a:cubicBezTo>
                <a:cubicBezTo>
                  <a:pt x="2326058" y="62597"/>
                  <a:pt x="2363305" y="52960"/>
                  <a:pt x="2406679" y="48338"/>
                </a:cubicBezTo>
                <a:cubicBezTo>
                  <a:pt x="2450052" y="43716"/>
                  <a:pt x="2490627" y="41404"/>
                  <a:pt x="2528407" y="41404"/>
                </a:cubicBezTo>
                <a:cubicBezTo>
                  <a:pt x="2607436" y="41404"/>
                  <a:pt x="2684315" y="56080"/>
                  <a:pt x="2759047" y="85430"/>
                </a:cubicBezTo>
                <a:cubicBezTo>
                  <a:pt x="2833776" y="114781"/>
                  <a:pt x="2899392" y="155959"/>
                  <a:pt x="2955893" y="208965"/>
                </a:cubicBezTo>
                <a:cubicBezTo>
                  <a:pt x="3085677" y="330202"/>
                  <a:pt x="3183938" y="474451"/>
                  <a:pt x="3250679" y="641716"/>
                </a:cubicBezTo>
                <a:cubicBezTo>
                  <a:pt x="3317422" y="808979"/>
                  <a:pt x="3350793" y="987796"/>
                  <a:pt x="3350793" y="1178170"/>
                </a:cubicBezTo>
                <a:cubicBezTo>
                  <a:pt x="3350793" y="1347908"/>
                  <a:pt x="3325885" y="1530784"/>
                  <a:pt x="3276061" y="1726804"/>
                </a:cubicBezTo>
                <a:cubicBezTo>
                  <a:pt x="3233181" y="1898299"/>
                  <a:pt x="3171754" y="2064852"/>
                  <a:pt x="3091779" y="2226455"/>
                </a:cubicBezTo>
                <a:cubicBezTo>
                  <a:pt x="3011806" y="2388062"/>
                  <a:pt x="2917233" y="2540526"/>
                  <a:pt x="2808065" y="2683851"/>
                </a:cubicBezTo>
                <a:cubicBezTo>
                  <a:pt x="2698894" y="2827174"/>
                  <a:pt x="2577696" y="2957591"/>
                  <a:pt x="2444470" y="3075099"/>
                </a:cubicBezTo>
                <a:cubicBezTo>
                  <a:pt x="2311245" y="3192606"/>
                  <a:pt x="2168977" y="3293760"/>
                  <a:pt x="2017663" y="3378564"/>
                </a:cubicBezTo>
                <a:cubicBezTo>
                  <a:pt x="1866352" y="3463367"/>
                  <a:pt x="1708306" y="3529495"/>
                  <a:pt x="1543529" y="3576946"/>
                </a:cubicBezTo>
                <a:cubicBezTo>
                  <a:pt x="1378752" y="3624397"/>
                  <a:pt x="1210654" y="3648123"/>
                  <a:pt x="1039236" y="3648123"/>
                </a:cubicBezTo>
                <a:cubicBezTo>
                  <a:pt x="878355" y="3648123"/>
                  <a:pt x="733322" y="3623302"/>
                  <a:pt x="604136" y="3573664"/>
                </a:cubicBezTo>
                <a:cubicBezTo>
                  <a:pt x="474949" y="3524025"/>
                  <a:pt x="365520" y="3453954"/>
                  <a:pt x="275849" y="3363456"/>
                </a:cubicBezTo>
                <a:cubicBezTo>
                  <a:pt x="186179" y="3272956"/>
                  <a:pt x="117786" y="3165159"/>
                  <a:pt x="70671" y="3040062"/>
                </a:cubicBezTo>
                <a:cubicBezTo>
                  <a:pt x="23557" y="2914968"/>
                  <a:pt x="0" y="2776915"/>
                  <a:pt x="0" y="2625899"/>
                </a:cubicBezTo>
                <a:cubicBezTo>
                  <a:pt x="0" y="2560542"/>
                  <a:pt x="3766" y="2495593"/>
                  <a:pt x="11302" y="2431053"/>
                </a:cubicBezTo>
                <a:cubicBezTo>
                  <a:pt x="18838" y="2366511"/>
                  <a:pt x="32290" y="2295566"/>
                  <a:pt x="51657" y="2218223"/>
                </a:cubicBezTo>
                <a:cubicBezTo>
                  <a:pt x="78328" y="2106982"/>
                  <a:pt x="120096" y="1985726"/>
                  <a:pt x="176960" y="1854454"/>
                </a:cubicBezTo>
                <a:cubicBezTo>
                  <a:pt x="233823" y="1723183"/>
                  <a:pt x="299814" y="1593054"/>
                  <a:pt x="374932" y="1464061"/>
                </a:cubicBezTo>
                <a:cubicBezTo>
                  <a:pt x="450051" y="1335070"/>
                  <a:pt x="533528" y="1208396"/>
                  <a:pt x="625360" y="1084040"/>
                </a:cubicBezTo>
                <a:cubicBezTo>
                  <a:pt x="717196" y="959683"/>
                  <a:pt x="815672" y="838323"/>
                  <a:pt x="920787" y="719959"/>
                </a:cubicBezTo>
                <a:cubicBezTo>
                  <a:pt x="1025905" y="601598"/>
                  <a:pt x="1134382" y="489820"/>
                  <a:pt x="1246220" y="384625"/>
                </a:cubicBezTo>
                <a:cubicBezTo>
                  <a:pt x="1358057" y="279430"/>
                  <a:pt x="1468611" y="184262"/>
                  <a:pt x="1577886" y="99122"/>
                </a:cubicBezTo>
                <a:cubicBezTo>
                  <a:pt x="1636457" y="58805"/>
                  <a:pt x="1690615" y="32204"/>
                  <a:pt x="1740358" y="19323"/>
                </a:cubicBezTo>
                <a:cubicBezTo>
                  <a:pt x="1790102" y="6440"/>
                  <a:pt x="1840750" y="0"/>
                  <a:pt x="1892305" y="0"/>
                </a:cubicBezTo>
                <a:close/>
              </a:path>
            </a:pathLst>
          </a:custGeom>
          <a:solidFill>
            <a:schemeClr val="accent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6" name="Rectangle 5"/>
          <p:cNvSpPr/>
          <p:nvPr/>
        </p:nvSpPr>
        <p:spPr>
          <a:xfrm>
            <a:off x="4687748" y="315712"/>
            <a:ext cx="4024741" cy="261610"/>
          </a:xfrm>
          <a:prstGeom prst="rect">
            <a:avLst/>
          </a:prstGeom>
        </p:spPr>
        <p:txBody>
          <a:bodyPr wrap="square" lIns="0" rIns="0" anchor="ctr">
            <a:spAutoFit/>
          </a:bodyPr>
          <a:lstStyle/>
          <a:p>
            <a:r>
              <a:rPr lang="en-US" sz="1100" dirty="0">
                <a:solidFill>
                  <a:schemeClr val="bg1">
                    <a:lumMod val="50000"/>
                  </a:schemeClr>
                </a:solidFill>
              </a:rPr>
              <a:t>SWOT ANALYSIS</a:t>
            </a:r>
            <a:endParaRPr lang="en-US" sz="1100" b="1" dirty="0">
              <a:solidFill>
                <a:schemeClr val="bg1">
                  <a:lumMod val="50000"/>
                </a:schemeClr>
              </a:solidFill>
            </a:endParaRPr>
          </a:p>
        </p:txBody>
      </p:sp>
      <p:sp>
        <p:nvSpPr>
          <p:cNvPr id="7" name="Rectangle 6"/>
          <p:cNvSpPr/>
          <p:nvPr/>
        </p:nvSpPr>
        <p:spPr>
          <a:xfrm>
            <a:off x="4687748" y="571991"/>
            <a:ext cx="3996628" cy="492443"/>
          </a:xfrm>
          <a:prstGeom prst="rect">
            <a:avLst/>
          </a:prstGeom>
        </p:spPr>
        <p:txBody>
          <a:bodyPr wrap="square" lIns="0" tIns="0" rIns="0" bIns="0" anchor="ctr">
            <a:spAutoFit/>
          </a:bodyPr>
          <a:lstStyle/>
          <a:p>
            <a:r>
              <a:rPr lang="id-ID" sz="3200" b="1" dirty="0">
                <a:solidFill>
                  <a:schemeClr val="bg1">
                    <a:lumMod val="50000"/>
                  </a:schemeClr>
                </a:solidFill>
              </a:rPr>
              <a:t>OPPORTUNITIES</a:t>
            </a:r>
          </a:p>
        </p:txBody>
      </p:sp>
      <p:cxnSp>
        <p:nvCxnSpPr>
          <p:cNvPr id="8" name="Straight Connector 7"/>
          <p:cNvCxnSpPr/>
          <p:nvPr/>
        </p:nvCxnSpPr>
        <p:spPr>
          <a:xfrm>
            <a:off x="4687748" y="1123965"/>
            <a:ext cx="13716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4687748" y="1233793"/>
            <a:ext cx="4046724" cy="923330"/>
          </a:xfrm>
          <a:prstGeom prst="rect">
            <a:avLst/>
          </a:prstGeom>
        </p:spPr>
        <p:txBody>
          <a:bodyPr wrap="square" lIns="0" tIns="0" rIns="0" bIns="0">
            <a:spAutoFit/>
          </a:bodyPr>
          <a:lstStyle/>
          <a:p>
            <a:pPr>
              <a:lnSpc>
                <a:spcPct val="150000"/>
              </a:lnSpc>
            </a:pPr>
            <a:r>
              <a:rPr lang="en-US" sz="1000" dirty="0" smtClean="0">
                <a:solidFill>
                  <a:schemeClr val="bg1">
                    <a:lumMod val="50000"/>
                  </a:schemeClr>
                </a:solidFill>
              </a:rPr>
              <a:t>It’s </a:t>
            </a:r>
            <a:r>
              <a:rPr lang="en-US" sz="1000" dirty="0">
                <a:solidFill>
                  <a:schemeClr val="bg1">
                    <a:lumMod val="50000"/>
                  </a:schemeClr>
                </a:solidFill>
              </a:rPr>
              <a:t>now that much easier and more effective to start your business, thanks to company! Our tool will guide you step by step to get your project done. Evaluate how successful your new business opportunity can be with us .</a:t>
            </a:r>
            <a:endParaRPr lang="en-US" sz="1000" dirty="0" smtClean="0">
              <a:solidFill>
                <a:schemeClr val="bg1">
                  <a:lumMod val="50000"/>
                </a:schemeClr>
              </a:solidFill>
            </a:endParaRPr>
          </a:p>
        </p:txBody>
      </p:sp>
      <p:sp>
        <p:nvSpPr>
          <p:cNvPr id="23" name="TextBox 22"/>
          <p:cNvSpPr txBox="1"/>
          <p:nvPr/>
        </p:nvSpPr>
        <p:spPr>
          <a:xfrm flipH="1">
            <a:off x="5029199" y="2294579"/>
            <a:ext cx="3705271"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28" name="Freeform 45"/>
          <p:cNvSpPr>
            <a:spLocks noEditPoints="1"/>
          </p:cNvSpPr>
          <p:nvPr/>
        </p:nvSpPr>
        <p:spPr bwMode="auto">
          <a:xfrm>
            <a:off x="4687748" y="2386417"/>
            <a:ext cx="216436" cy="21643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a:effectLst/>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25" name="TextBox 24"/>
          <p:cNvSpPr txBox="1"/>
          <p:nvPr/>
        </p:nvSpPr>
        <p:spPr>
          <a:xfrm flipH="1">
            <a:off x="5029199" y="2777025"/>
            <a:ext cx="3705271"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29" name="Freeform 45"/>
          <p:cNvSpPr>
            <a:spLocks noEditPoints="1"/>
          </p:cNvSpPr>
          <p:nvPr/>
        </p:nvSpPr>
        <p:spPr bwMode="auto">
          <a:xfrm>
            <a:off x="4687748" y="2868863"/>
            <a:ext cx="216436" cy="21643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a:effectLst/>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30" name="TextBox 29"/>
          <p:cNvSpPr txBox="1"/>
          <p:nvPr/>
        </p:nvSpPr>
        <p:spPr>
          <a:xfrm flipH="1">
            <a:off x="5029199" y="3259471"/>
            <a:ext cx="3705271"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31" name="Freeform 45"/>
          <p:cNvSpPr>
            <a:spLocks noEditPoints="1"/>
          </p:cNvSpPr>
          <p:nvPr/>
        </p:nvSpPr>
        <p:spPr bwMode="auto">
          <a:xfrm>
            <a:off x="4687748" y="3351309"/>
            <a:ext cx="216436" cy="21643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a:effectLst/>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35" name="TextBox 34"/>
          <p:cNvSpPr txBox="1"/>
          <p:nvPr/>
        </p:nvSpPr>
        <p:spPr>
          <a:xfrm>
            <a:off x="4687751" y="3850719"/>
            <a:ext cx="2068745" cy="184666"/>
          </a:xfrm>
          <a:prstGeom prst="rect">
            <a:avLst/>
          </a:prstGeom>
          <a:noFill/>
        </p:spPr>
        <p:txBody>
          <a:bodyPr wrap="square" lIns="0" tIns="0" rIns="0" bIns="0" rtlCol="0" anchor="ctr">
            <a:spAutoFit/>
          </a:bodyPr>
          <a:lstStyle/>
          <a:p>
            <a:r>
              <a:rPr lang="en-US" sz="1200" dirty="0">
                <a:solidFill>
                  <a:schemeClr val="bg1">
                    <a:lumMod val="50000"/>
                  </a:schemeClr>
                </a:solidFill>
              </a:rPr>
              <a:t>Shared Ambition</a:t>
            </a:r>
            <a:endParaRPr lang="en-US" sz="600" dirty="0">
              <a:solidFill>
                <a:schemeClr val="bg1">
                  <a:lumMod val="50000"/>
                </a:schemeClr>
              </a:solidFill>
            </a:endParaRPr>
          </a:p>
        </p:txBody>
      </p:sp>
      <p:sp>
        <p:nvSpPr>
          <p:cNvPr id="37" name="Rounded Rectangle 36"/>
          <p:cNvSpPr/>
          <p:nvPr/>
        </p:nvSpPr>
        <p:spPr bwMode="auto">
          <a:xfrm>
            <a:off x="4687749" y="4049466"/>
            <a:ext cx="4046722" cy="196051"/>
          </a:xfrm>
          <a:prstGeom prst="roundRect">
            <a:avLst>
              <a:gd name="adj" fmla="val 50000"/>
            </a:avLst>
          </a:prstGeom>
          <a:solidFill>
            <a:schemeClr val="bg1">
              <a:lumMod val="95000"/>
            </a:schemeClr>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solidFill>
                <a:schemeClr val="bg1">
                  <a:lumMod val="50000"/>
                </a:schemeClr>
              </a:solidFill>
            </a:endParaRPr>
          </a:p>
        </p:txBody>
      </p:sp>
      <p:sp>
        <p:nvSpPr>
          <p:cNvPr id="38" name="Rounded Rectangle 37"/>
          <p:cNvSpPr/>
          <p:nvPr/>
        </p:nvSpPr>
        <p:spPr bwMode="auto">
          <a:xfrm>
            <a:off x="4739757" y="4068534"/>
            <a:ext cx="3475695" cy="157913"/>
          </a:xfrm>
          <a:prstGeom prst="roundRect">
            <a:avLst>
              <a:gd name="adj" fmla="val 50000"/>
            </a:avLst>
          </a:prstGeom>
          <a:solidFill>
            <a:schemeClr val="accent1"/>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a:solidFill>
                  <a:schemeClr val="bg1"/>
                </a:solidFill>
              </a:rPr>
              <a:t>90%</a:t>
            </a:r>
          </a:p>
        </p:txBody>
      </p:sp>
      <p:sp>
        <p:nvSpPr>
          <p:cNvPr id="39" name="TextBox 38"/>
          <p:cNvSpPr txBox="1"/>
          <p:nvPr/>
        </p:nvSpPr>
        <p:spPr>
          <a:xfrm>
            <a:off x="4687751" y="4291586"/>
            <a:ext cx="2068745" cy="184666"/>
          </a:xfrm>
          <a:prstGeom prst="rect">
            <a:avLst/>
          </a:prstGeom>
          <a:noFill/>
        </p:spPr>
        <p:txBody>
          <a:bodyPr wrap="square" lIns="0" tIns="0" rIns="0" bIns="0" rtlCol="0" anchor="ctr">
            <a:spAutoFit/>
          </a:bodyPr>
          <a:lstStyle/>
          <a:p>
            <a:r>
              <a:rPr lang="en-US" sz="1200" dirty="0">
                <a:solidFill>
                  <a:schemeClr val="bg1">
                    <a:lumMod val="50000"/>
                  </a:schemeClr>
                </a:solidFill>
              </a:rPr>
              <a:t>Future Plans</a:t>
            </a:r>
            <a:endParaRPr lang="en-US" sz="600" dirty="0">
              <a:solidFill>
                <a:schemeClr val="bg1">
                  <a:lumMod val="50000"/>
                </a:schemeClr>
              </a:solidFill>
            </a:endParaRPr>
          </a:p>
        </p:txBody>
      </p:sp>
      <p:sp>
        <p:nvSpPr>
          <p:cNvPr id="41" name="Rounded Rectangle 40"/>
          <p:cNvSpPr/>
          <p:nvPr/>
        </p:nvSpPr>
        <p:spPr bwMode="auto">
          <a:xfrm>
            <a:off x="4687749" y="4490332"/>
            <a:ext cx="4046722" cy="196051"/>
          </a:xfrm>
          <a:prstGeom prst="roundRect">
            <a:avLst>
              <a:gd name="adj" fmla="val 50000"/>
            </a:avLst>
          </a:prstGeom>
          <a:solidFill>
            <a:schemeClr val="bg1">
              <a:lumMod val="95000"/>
            </a:schemeClr>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solidFill>
                <a:schemeClr val="bg1">
                  <a:lumMod val="50000"/>
                </a:schemeClr>
              </a:solidFill>
            </a:endParaRPr>
          </a:p>
        </p:txBody>
      </p:sp>
      <p:sp>
        <p:nvSpPr>
          <p:cNvPr id="42" name="Rounded Rectangle 41"/>
          <p:cNvSpPr/>
          <p:nvPr/>
        </p:nvSpPr>
        <p:spPr bwMode="auto">
          <a:xfrm>
            <a:off x="4739757" y="4509400"/>
            <a:ext cx="2023361" cy="157913"/>
          </a:xfrm>
          <a:prstGeom prst="roundRect">
            <a:avLst>
              <a:gd name="adj" fmla="val 50000"/>
            </a:avLst>
          </a:prstGeom>
          <a:solidFill>
            <a:schemeClr val="accent2"/>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smtClean="0">
                <a:solidFill>
                  <a:schemeClr val="bg1"/>
                </a:solidFill>
              </a:rPr>
              <a:t>50%</a:t>
            </a:r>
            <a:endParaRPr lang="en-US" sz="1000" b="1" dirty="0">
              <a:solidFill>
                <a:schemeClr val="bg1"/>
              </a:solidFill>
            </a:endParaRPr>
          </a:p>
        </p:txBody>
      </p:sp>
    </p:spTree>
    <p:extLst>
      <p:ext uri="{BB962C8B-B14F-4D97-AF65-F5344CB8AC3E}">
        <p14:creationId xmlns:p14="http://schemas.microsoft.com/office/powerpoint/2010/main" val="639196157"/>
      </p:ext>
    </p:extLst>
  </p:cSld>
  <p:clrMapOvr>
    <a:masterClrMapping/>
  </p:clrMapOvr>
  <p:transition spd="slow">
    <p:push dir="u"/>
  </p:transition>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40"/>
          <p:cNvSpPr/>
          <p:nvPr/>
        </p:nvSpPr>
        <p:spPr bwMode="auto">
          <a:xfrm>
            <a:off x="4953000" y="476998"/>
            <a:ext cx="3957734" cy="4189504"/>
          </a:xfrm>
          <a:custGeom>
            <a:avLst/>
            <a:gdLst>
              <a:gd name="connsiteX0" fmla="*/ 2767284 w 3494626"/>
              <a:gd name="connsiteY0" fmla="*/ 0 h 3699277"/>
              <a:gd name="connsiteX1" fmla="*/ 2881517 w 3494626"/>
              <a:gd name="connsiteY1" fmla="*/ 2873 h 3699277"/>
              <a:gd name="connsiteX2" fmla="*/ 3042553 w 3494626"/>
              <a:gd name="connsiteY2" fmla="*/ 12080 h 3699277"/>
              <a:gd name="connsiteX3" fmla="*/ 3188439 w 3494626"/>
              <a:gd name="connsiteY3" fmla="*/ 29111 h 3699277"/>
              <a:gd name="connsiteX4" fmla="*/ 3331571 w 3494626"/>
              <a:gd name="connsiteY4" fmla="*/ 60010 h 3699277"/>
              <a:gd name="connsiteX5" fmla="*/ 3442851 w 3494626"/>
              <a:gd name="connsiteY5" fmla="*/ 145071 h 3699277"/>
              <a:gd name="connsiteX6" fmla="*/ 3494626 w 3494626"/>
              <a:gd name="connsiteY6" fmla="*/ 288551 h 3699277"/>
              <a:gd name="connsiteX7" fmla="*/ 3484451 w 3494626"/>
              <a:gd name="connsiteY7" fmla="*/ 393054 h 3699277"/>
              <a:gd name="connsiteX8" fmla="*/ 3446249 w 3494626"/>
              <a:gd name="connsiteY8" fmla="*/ 491886 h 3699277"/>
              <a:gd name="connsiteX9" fmla="*/ 3372277 w 3494626"/>
              <a:gd name="connsiteY9" fmla="*/ 562363 h 3699277"/>
              <a:gd name="connsiteX10" fmla="*/ 3253422 w 3494626"/>
              <a:gd name="connsiteY10" fmla="*/ 589298 h 3699277"/>
              <a:gd name="connsiteX11" fmla="*/ 3049446 w 3494626"/>
              <a:gd name="connsiteY11" fmla="*/ 564653 h 3699277"/>
              <a:gd name="connsiteX12" fmla="*/ 2830673 w 3494626"/>
              <a:gd name="connsiteY12" fmla="*/ 550302 h 3699277"/>
              <a:gd name="connsiteX13" fmla="*/ 2379609 w 3494626"/>
              <a:gd name="connsiteY13" fmla="*/ 561101 h 3699277"/>
              <a:gd name="connsiteX14" fmla="*/ 2037897 w 3494626"/>
              <a:gd name="connsiteY14" fmla="*/ 600740 h 3699277"/>
              <a:gd name="connsiteX15" fmla="*/ 1936484 w 3494626"/>
              <a:gd name="connsiteY15" fmla="*/ 621367 h 3699277"/>
              <a:gd name="connsiteX16" fmla="*/ 1939793 w 3494626"/>
              <a:gd name="connsiteY16" fmla="*/ 626178 h 3699277"/>
              <a:gd name="connsiteX17" fmla="*/ 1936160 w 3494626"/>
              <a:gd name="connsiteY17" fmla="*/ 661156 h 3699277"/>
              <a:gd name="connsiteX18" fmla="*/ 1927698 w 3494626"/>
              <a:gd name="connsiteY18" fmla="*/ 750890 h 3699277"/>
              <a:gd name="connsiteX19" fmla="*/ 1927698 w 3494626"/>
              <a:gd name="connsiteY19" fmla="*/ 857620 h 3699277"/>
              <a:gd name="connsiteX20" fmla="*/ 1917635 w 3494626"/>
              <a:gd name="connsiteY20" fmla="*/ 857620 h 3699277"/>
              <a:gd name="connsiteX21" fmla="*/ 1913942 w 3494626"/>
              <a:gd name="connsiteY21" fmla="*/ 896766 h 3699277"/>
              <a:gd name="connsiteX22" fmla="*/ 1873236 w 3494626"/>
              <a:gd name="connsiteY22" fmla="*/ 1098682 h 3699277"/>
              <a:gd name="connsiteX23" fmla="*/ 1808217 w 3494626"/>
              <a:gd name="connsiteY23" fmla="*/ 1323766 h 3699277"/>
              <a:gd name="connsiteX24" fmla="*/ 1720454 w 3494626"/>
              <a:gd name="connsiteY24" fmla="*/ 1609366 h 3699277"/>
              <a:gd name="connsiteX25" fmla="*/ 1610669 w 3494626"/>
              <a:gd name="connsiteY25" fmla="*/ 1983426 h 3699277"/>
              <a:gd name="connsiteX26" fmla="*/ 1470024 w 3494626"/>
              <a:gd name="connsiteY26" fmla="*/ 2523786 h 3699277"/>
              <a:gd name="connsiteX27" fmla="*/ 1353036 w 3494626"/>
              <a:gd name="connsiteY27" fmla="*/ 2996638 h 3699277"/>
              <a:gd name="connsiteX28" fmla="*/ 1288656 w 3494626"/>
              <a:gd name="connsiteY28" fmla="*/ 3290744 h 3699277"/>
              <a:gd name="connsiteX29" fmla="*/ 1248707 w 3494626"/>
              <a:gd name="connsiteY29" fmla="*/ 3544727 h 3699277"/>
              <a:gd name="connsiteX30" fmla="*/ 1153372 w 3494626"/>
              <a:gd name="connsiteY30" fmla="*/ 3653814 h 3699277"/>
              <a:gd name="connsiteX31" fmla="*/ 970993 w 3494626"/>
              <a:gd name="connsiteY31" fmla="*/ 3699277 h 3699277"/>
              <a:gd name="connsiteX32" fmla="*/ 851691 w 3494626"/>
              <a:gd name="connsiteY32" fmla="*/ 3664339 h 3699277"/>
              <a:gd name="connsiteX33" fmla="*/ 768144 w 3494626"/>
              <a:gd name="connsiteY33" fmla="*/ 3577237 h 3699277"/>
              <a:gd name="connsiteX34" fmla="*/ 725206 w 3494626"/>
              <a:gd name="connsiteY34" fmla="*/ 3461705 h 3699277"/>
              <a:gd name="connsiteX35" fmla="*/ 729052 w 3494626"/>
              <a:gd name="connsiteY35" fmla="*/ 3340967 h 3699277"/>
              <a:gd name="connsiteX36" fmla="*/ 941280 w 3494626"/>
              <a:gd name="connsiteY36" fmla="*/ 2510929 h 3699277"/>
              <a:gd name="connsiteX37" fmla="*/ 1164149 w 3494626"/>
              <a:gd name="connsiteY37" fmla="*/ 1704392 h 3699277"/>
              <a:gd name="connsiteX38" fmla="*/ 1246630 w 3494626"/>
              <a:gd name="connsiteY38" fmla="*/ 1398730 h 3699277"/>
              <a:gd name="connsiteX39" fmla="*/ 1304018 w 3494626"/>
              <a:gd name="connsiteY39" fmla="*/ 1157410 h 3699277"/>
              <a:gd name="connsiteX40" fmla="*/ 1340566 w 3494626"/>
              <a:gd name="connsiteY40" fmla="*/ 950970 h 3699277"/>
              <a:gd name="connsiteX41" fmla="*/ 1352686 w 3494626"/>
              <a:gd name="connsiteY41" fmla="*/ 788205 h 3699277"/>
              <a:gd name="connsiteX42" fmla="*/ 1352686 w 3494626"/>
              <a:gd name="connsiteY42" fmla="*/ 767706 h 3699277"/>
              <a:gd name="connsiteX43" fmla="*/ 1306969 w 3494626"/>
              <a:gd name="connsiteY43" fmla="*/ 784398 h 3699277"/>
              <a:gd name="connsiteX44" fmla="*/ 1114084 w 3494626"/>
              <a:gd name="connsiteY44" fmla="*/ 853806 h 3699277"/>
              <a:gd name="connsiteX45" fmla="*/ 875015 w 3494626"/>
              <a:gd name="connsiteY45" fmla="*/ 952484 h 3699277"/>
              <a:gd name="connsiteX46" fmla="*/ 646126 w 3494626"/>
              <a:gd name="connsiteY46" fmla="*/ 1061570 h 3699277"/>
              <a:gd name="connsiteX47" fmla="*/ 502975 w 3494626"/>
              <a:gd name="connsiteY47" fmla="*/ 1134998 h 3699277"/>
              <a:gd name="connsiteX48" fmla="*/ 397676 w 3494626"/>
              <a:gd name="connsiteY48" fmla="*/ 1182676 h 3699277"/>
              <a:gd name="connsiteX49" fmla="*/ 315334 w 3494626"/>
              <a:gd name="connsiteY49" fmla="*/ 1207030 h 3699277"/>
              <a:gd name="connsiteX50" fmla="*/ 234950 w 3494626"/>
              <a:gd name="connsiteY50" fmla="*/ 1213243 h 3699277"/>
              <a:gd name="connsiteX51" fmla="*/ 68729 w 3494626"/>
              <a:gd name="connsiteY51" fmla="*/ 1139931 h 3699277"/>
              <a:gd name="connsiteX52" fmla="*/ 0 w 3494626"/>
              <a:gd name="connsiteY52" fmla="*/ 953939 h 3699277"/>
              <a:gd name="connsiteX53" fmla="*/ 12992 w 3494626"/>
              <a:gd name="connsiteY53" fmla="*/ 845980 h 3699277"/>
              <a:gd name="connsiteX54" fmla="*/ 54145 w 3494626"/>
              <a:gd name="connsiteY54" fmla="*/ 759831 h 3699277"/>
              <a:gd name="connsiteX55" fmla="*/ 126001 w 3494626"/>
              <a:gd name="connsiteY55" fmla="*/ 689898 h 3699277"/>
              <a:gd name="connsiteX56" fmla="*/ 228698 w 3494626"/>
              <a:gd name="connsiteY56" fmla="*/ 627713 h 3699277"/>
              <a:gd name="connsiteX57" fmla="*/ 1488999 w 3494626"/>
              <a:gd name="connsiteY57" fmla="*/ 151267 h 3699277"/>
              <a:gd name="connsiteX58" fmla="*/ 2767284 w 3494626"/>
              <a:gd name="connsiteY58" fmla="*/ 0 h 3699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3494626" h="3699277">
                <a:moveTo>
                  <a:pt x="2767284" y="0"/>
                </a:moveTo>
                <a:cubicBezTo>
                  <a:pt x="2787431" y="0"/>
                  <a:pt x="2825507" y="957"/>
                  <a:pt x="2881517" y="2873"/>
                </a:cubicBezTo>
                <a:cubicBezTo>
                  <a:pt x="2937525" y="4791"/>
                  <a:pt x="2991206" y="7857"/>
                  <a:pt x="3042553" y="12080"/>
                </a:cubicBezTo>
                <a:cubicBezTo>
                  <a:pt x="3093900" y="16300"/>
                  <a:pt x="3142531" y="21976"/>
                  <a:pt x="3188439" y="29111"/>
                </a:cubicBezTo>
                <a:cubicBezTo>
                  <a:pt x="3234350" y="36246"/>
                  <a:pt x="3282062" y="46544"/>
                  <a:pt x="3331571" y="60010"/>
                </a:cubicBezTo>
                <a:cubicBezTo>
                  <a:pt x="3371241" y="72049"/>
                  <a:pt x="3408334" y="100404"/>
                  <a:pt x="3442851" y="145071"/>
                </a:cubicBezTo>
                <a:cubicBezTo>
                  <a:pt x="3477368" y="189738"/>
                  <a:pt x="3494626" y="237566"/>
                  <a:pt x="3494626" y="288551"/>
                </a:cubicBezTo>
                <a:cubicBezTo>
                  <a:pt x="3494626" y="321357"/>
                  <a:pt x="3491233" y="356193"/>
                  <a:pt x="3484451" y="393054"/>
                </a:cubicBezTo>
                <a:cubicBezTo>
                  <a:pt x="3477665" y="429914"/>
                  <a:pt x="3464932" y="462856"/>
                  <a:pt x="3446249" y="491886"/>
                </a:cubicBezTo>
                <a:cubicBezTo>
                  <a:pt x="3427566" y="520912"/>
                  <a:pt x="3402909" y="544406"/>
                  <a:pt x="3372277" y="562363"/>
                </a:cubicBezTo>
                <a:cubicBezTo>
                  <a:pt x="3341644" y="580320"/>
                  <a:pt x="3302024" y="589298"/>
                  <a:pt x="3253422" y="589298"/>
                </a:cubicBezTo>
                <a:cubicBezTo>
                  <a:pt x="3191535" y="582437"/>
                  <a:pt x="3123541" y="574221"/>
                  <a:pt x="3049446" y="564653"/>
                </a:cubicBezTo>
                <a:cubicBezTo>
                  <a:pt x="2975350" y="555086"/>
                  <a:pt x="2902425" y="550302"/>
                  <a:pt x="2830673" y="550302"/>
                </a:cubicBezTo>
                <a:cubicBezTo>
                  <a:pt x="2679556" y="550302"/>
                  <a:pt x="2529203" y="553901"/>
                  <a:pt x="2379609" y="561101"/>
                </a:cubicBezTo>
                <a:cubicBezTo>
                  <a:pt x="2267417" y="566499"/>
                  <a:pt x="2153513" y="579713"/>
                  <a:pt x="2037897" y="600740"/>
                </a:cubicBezTo>
                <a:lnTo>
                  <a:pt x="1936484" y="621367"/>
                </a:lnTo>
                <a:lnTo>
                  <a:pt x="1939793" y="626178"/>
                </a:lnTo>
                <a:cubicBezTo>
                  <a:pt x="1938639" y="632664"/>
                  <a:pt x="1937428" y="644324"/>
                  <a:pt x="1936160" y="661156"/>
                </a:cubicBezTo>
                <a:lnTo>
                  <a:pt x="1927698" y="750890"/>
                </a:lnTo>
                <a:lnTo>
                  <a:pt x="1927698" y="857620"/>
                </a:lnTo>
                <a:lnTo>
                  <a:pt x="1917635" y="857620"/>
                </a:lnTo>
                <a:lnTo>
                  <a:pt x="1913942" y="896766"/>
                </a:lnTo>
                <a:cubicBezTo>
                  <a:pt x="1904156" y="963599"/>
                  <a:pt x="1890586" y="1030903"/>
                  <a:pt x="1873236" y="1098682"/>
                </a:cubicBezTo>
                <a:cubicBezTo>
                  <a:pt x="1855888" y="1166460"/>
                  <a:pt x="1834216" y="1241489"/>
                  <a:pt x="1808217" y="1323766"/>
                </a:cubicBezTo>
                <a:cubicBezTo>
                  <a:pt x="1782218" y="1406046"/>
                  <a:pt x="1752964" y="1501245"/>
                  <a:pt x="1720454" y="1609366"/>
                </a:cubicBezTo>
                <a:cubicBezTo>
                  <a:pt x="1687945" y="1717488"/>
                  <a:pt x="1651348" y="1842173"/>
                  <a:pt x="1610669" y="1983426"/>
                </a:cubicBezTo>
                <a:cubicBezTo>
                  <a:pt x="1569988" y="2124680"/>
                  <a:pt x="1523107" y="2304798"/>
                  <a:pt x="1470024" y="2523786"/>
                </a:cubicBezTo>
                <a:lnTo>
                  <a:pt x="1353036" y="2996638"/>
                </a:lnTo>
                <a:cubicBezTo>
                  <a:pt x="1326026" y="3103090"/>
                  <a:pt x="1304567" y="3201124"/>
                  <a:pt x="1288656" y="3290744"/>
                </a:cubicBezTo>
                <a:cubicBezTo>
                  <a:pt x="1272744" y="3380364"/>
                  <a:pt x="1259428" y="3465026"/>
                  <a:pt x="1248707" y="3544727"/>
                </a:cubicBezTo>
                <a:cubicBezTo>
                  <a:pt x="1238711" y="3587143"/>
                  <a:pt x="1206935" y="3623503"/>
                  <a:pt x="1153372" y="3653814"/>
                </a:cubicBezTo>
                <a:cubicBezTo>
                  <a:pt x="1099810" y="3684122"/>
                  <a:pt x="1039016" y="3699277"/>
                  <a:pt x="970993" y="3699277"/>
                </a:cubicBezTo>
                <a:cubicBezTo>
                  <a:pt x="925910" y="3699277"/>
                  <a:pt x="886143" y="3687631"/>
                  <a:pt x="851691" y="3664339"/>
                </a:cubicBezTo>
                <a:cubicBezTo>
                  <a:pt x="817240" y="3641046"/>
                  <a:pt x="789391" y="3612012"/>
                  <a:pt x="768144" y="3577237"/>
                </a:cubicBezTo>
                <a:cubicBezTo>
                  <a:pt x="746898" y="3542461"/>
                  <a:pt x="732585" y="3503951"/>
                  <a:pt x="725206" y="3461705"/>
                </a:cubicBezTo>
                <a:cubicBezTo>
                  <a:pt x="717825" y="3419459"/>
                  <a:pt x="719107" y="3379213"/>
                  <a:pt x="729052" y="3340967"/>
                </a:cubicBezTo>
                <a:cubicBezTo>
                  <a:pt x="790808" y="3071304"/>
                  <a:pt x="861551" y="2794626"/>
                  <a:pt x="941280" y="2510929"/>
                </a:cubicBezTo>
                <a:cubicBezTo>
                  <a:pt x="1021008" y="2227234"/>
                  <a:pt x="1095297" y="1958387"/>
                  <a:pt x="1164149" y="1704392"/>
                </a:cubicBezTo>
                <a:cubicBezTo>
                  <a:pt x="1197166" y="1584449"/>
                  <a:pt x="1224657" y="1482562"/>
                  <a:pt x="1246630" y="1398730"/>
                </a:cubicBezTo>
                <a:cubicBezTo>
                  <a:pt x="1268599" y="1314898"/>
                  <a:pt x="1287729" y="1234458"/>
                  <a:pt x="1304018" y="1157410"/>
                </a:cubicBezTo>
                <a:cubicBezTo>
                  <a:pt x="1320304" y="1080362"/>
                  <a:pt x="1332489" y="1011548"/>
                  <a:pt x="1340566" y="950970"/>
                </a:cubicBezTo>
                <a:cubicBezTo>
                  <a:pt x="1348647" y="890389"/>
                  <a:pt x="1352686" y="836135"/>
                  <a:pt x="1352686" y="788205"/>
                </a:cubicBezTo>
                <a:lnTo>
                  <a:pt x="1352686" y="767706"/>
                </a:lnTo>
                <a:lnTo>
                  <a:pt x="1306969" y="784398"/>
                </a:lnTo>
                <a:cubicBezTo>
                  <a:pt x="1255750" y="800711"/>
                  <a:pt x="1191456" y="823849"/>
                  <a:pt x="1114084" y="853806"/>
                </a:cubicBezTo>
                <a:cubicBezTo>
                  <a:pt x="1036714" y="883767"/>
                  <a:pt x="957022" y="916658"/>
                  <a:pt x="875015" y="952484"/>
                </a:cubicBezTo>
                <a:cubicBezTo>
                  <a:pt x="793009" y="988309"/>
                  <a:pt x="716712" y="1024671"/>
                  <a:pt x="646126" y="1061570"/>
                </a:cubicBezTo>
                <a:cubicBezTo>
                  <a:pt x="589262" y="1090829"/>
                  <a:pt x="541543" y="1115306"/>
                  <a:pt x="502975" y="1134998"/>
                </a:cubicBezTo>
                <a:cubicBezTo>
                  <a:pt x="464405" y="1154692"/>
                  <a:pt x="429305" y="1170583"/>
                  <a:pt x="397676" y="1182676"/>
                </a:cubicBezTo>
                <a:cubicBezTo>
                  <a:pt x="366047" y="1194768"/>
                  <a:pt x="338600" y="1202887"/>
                  <a:pt x="315334" y="1207030"/>
                </a:cubicBezTo>
                <a:cubicBezTo>
                  <a:pt x="292068" y="1211173"/>
                  <a:pt x="265273" y="1213243"/>
                  <a:pt x="234950" y="1213243"/>
                </a:cubicBezTo>
                <a:cubicBezTo>
                  <a:pt x="169955" y="1213243"/>
                  <a:pt x="114550" y="1188807"/>
                  <a:pt x="68729" y="1139931"/>
                </a:cubicBezTo>
                <a:cubicBezTo>
                  <a:pt x="22908" y="1091056"/>
                  <a:pt x="0" y="1029060"/>
                  <a:pt x="0" y="953939"/>
                </a:cubicBezTo>
                <a:cubicBezTo>
                  <a:pt x="0" y="913701"/>
                  <a:pt x="4332" y="877713"/>
                  <a:pt x="12992" y="845980"/>
                </a:cubicBezTo>
                <a:cubicBezTo>
                  <a:pt x="21655" y="814247"/>
                  <a:pt x="35373" y="785530"/>
                  <a:pt x="54145" y="759831"/>
                </a:cubicBezTo>
                <a:cubicBezTo>
                  <a:pt x="72918" y="734132"/>
                  <a:pt x="96871" y="710820"/>
                  <a:pt x="126001" y="689898"/>
                </a:cubicBezTo>
                <a:cubicBezTo>
                  <a:pt x="155132" y="668975"/>
                  <a:pt x="189364" y="648246"/>
                  <a:pt x="228698" y="627713"/>
                </a:cubicBezTo>
                <a:cubicBezTo>
                  <a:pt x="644194" y="410926"/>
                  <a:pt x="1064297" y="252111"/>
                  <a:pt x="1488999" y="151267"/>
                </a:cubicBezTo>
                <a:cubicBezTo>
                  <a:pt x="1913705" y="50421"/>
                  <a:pt x="2339798" y="0"/>
                  <a:pt x="2767284" y="0"/>
                </a:cubicBezTo>
                <a:close/>
              </a:path>
            </a:pathLst>
          </a:custGeom>
          <a:solidFill>
            <a:schemeClr val="bg1">
              <a:lumMod val="95000"/>
              <a:alpha val="10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24" name="Freeform 23"/>
          <p:cNvSpPr/>
          <p:nvPr/>
        </p:nvSpPr>
        <p:spPr bwMode="auto">
          <a:xfrm>
            <a:off x="4724400" y="476998"/>
            <a:ext cx="3957734" cy="4189504"/>
          </a:xfrm>
          <a:custGeom>
            <a:avLst/>
            <a:gdLst>
              <a:gd name="connsiteX0" fmla="*/ 2767284 w 3494626"/>
              <a:gd name="connsiteY0" fmla="*/ 0 h 3699277"/>
              <a:gd name="connsiteX1" fmla="*/ 2881517 w 3494626"/>
              <a:gd name="connsiteY1" fmla="*/ 2873 h 3699277"/>
              <a:gd name="connsiteX2" fmla="*/ 3042553 w 3494626"/>
              <a:gd name="connsiteY2" fmla="*/ 12080 h 3699277"/>
              <a:gd name="connsiteX3" fmla="*/ 3188439 w 3494626"/>
              <a:gd name="connsiteY3" fmla="*/ 29111 h 3699277"/>
              <a:gd name="connsiteX4" fmla="*/ 3331571 w 3494626"/>
              <a:gd name="connsiteY4" fmla="*/ 60010 h 3699277"/>
              <a:gd name="connsiteX5" fmla="*/ 3442851 w 3494626"/>
              <a:gd name="connsiteY5" fmla="*/ 145071 h 3699277"/>
              <a:gd name="connsiteX6" fmla="*/ 3494626 w 3494626"/>
              <a:gd name="connsiteY6" fmla="*/ 288551 h 3699277"/>
              <a:gd name="connsiteX7" fmla="*/ 3484451 w 3494626"/>
              <a:gd name="connsiteY7" fmla="*/ 393054 h 3699277"/>
              <a:gd name="connsiteX8" fmla="*/ 3446249 w 3494626"/>
              <a:gd name="connsiteY8" fmla="*/ 491886 h 3699277"/>
              <a:gd name="connsiteX9" fmla="*/ 3372277 w 3494626"/>
              <a:gd name="connsiteY9" fmla="*/ 562363 h 3699277"/>
              <a:gd name="connsiteX10" fmla="*/ 3253422 w 3494626"/>
              <a:gd name="connsiteY10" fmla="*/ 589298 h 3699277"/>
              <a:gd name="connsiteX11" fmla="*/ 3049446 w 3494626"/>
              <a:gd name="connsiteY11" fmla="*/ 564653 h 3699277"/>
              <a:gd name="connsiteX12" fmla="*/ 2830673 w 3494626"/>
              <a:gd name="connsiteY12" fmla="*/ 550302 h 3699277"/>
              <a:gd name="connsiteX13" fmla="*/ 2379609 w 3494626"/>
              <a:gd name="connsiteY13" fmla="*/ 561101 h 3699277"/>
              <a:gd name="connsiteX14" fmla="*/ 2037897 w 3494626"/>
              <a:gd name="connsiteY14" fmla="*/ 600740 h 3699277"/>
              <a:gd name="connsiteX15" fmla="*/ 1936484 w 3494626"/>
              <a:gd name="connsiteY15" fmla="*/ 621367 h 3699277"/>
              <a:gd name="connsiteX16" fmla="*/ 1939793 w 3494626"/>
              <a:gd name="connsiteY16" fmla="*/ 626178 h 3699277"/>
              <a:gd name="connsiteX17" fmla="*/ 1936160 w 3494626"/>
              <a:gd name="connsiteY17" fmla="*/ 661156 h 3699277"/>
              <a:gd name="connsiteX18" fmla="*/ 1927698 w 3494626"/>
              <a:gd name="connsiteY18" fmla="*/ 750890 h 3699277"/>
              <a:gd name="connsiteX19" fmla="*/ 1927698 w 3494626"/>
              <a:gd name="connsiteY19" fmla="*/ 857620 h 3699277"/>
              <a:gd name="connsiteX20" fmla="*/ 1917635 w 3494626"/>
              <a:gd name="connsiteY20" fmla="*/ 857620 h 3699277"/>
              <a:gd name="connsiteX21" fmla="*/ 1913942 w 3494626"/>
              <a:gd name="connsiteY21" fmla="*/ 896766 h 3699277"/>
              <a:gd name="connsiteX22" fmla="*/ 1873236 w 3494626"/>
              <a:gd name="connsiteY22" fmla="*/ 1098682 h 3699277"/>
              <a:gd name="connsiteX23" fmla="*/ 1808217 w 3494626"/>
              <a:gd name="connsiteY23" fmla="*/ 1323766 h 3699277"/>
              <a:gd name="connsiteX24" fmla="*/ 1720454 w 3494626"/>
              <a:gd name="connsiteY24" fmla="*/ 1609366 h 3699277"/>
              <a:gd name="connsiteX25" fmla="*/ 1610669 w 3494626"/>
              <a:gd name="connsiteY25" fmla="*/ 1983426 h 3699277"/>
              <a:gd name="connsiteX26" fmla="*/ 1470024 w 3494626"/>
              <a:gd name="connsiteY26" fmla="*/ 2523786 h 3699277"/>
              <a:gd name="connsiteX27" fmla="*/ 1353036 w 3494626"/>
              <a:gd name="connsiteY27" fmla="*/ 2996638 h 3699277"/>
              <a:gd name="connsiteX28" fmla="*/ 1288656 w 3494626"/>
              <a:gd name="connsiteY28" fmla="*/ 3290744 h 3699277"/>
              <a:gd name="connsiteX29" fmla="*/ 1248707 w 3494626"/>
              <a:gd name="connsiteY29" fmla="*/ 3544727 h 3699277"/>
              <a:gd name="connsiteX30" fmla="*/ 1153372 w 3494626"/>
              <a:gd name="connsiteY30" fmla="*/ 3653814 h 3699277"/>
              <a:gd name="connsiteX31" fmla="*/ 970993 w 3494626"/>
              <a:gd name="connsiteY31" fmla="*/ 3699277 h 3699277"/>
              <a:gd name="connsiteX32" fmla="*/ 851691 w 3494626"/>
              <a:gd name="connsiteY32" fmla="*/ 3664339 h 3699277"/>
              <a:gd name="connsiteX33" fmla="*/ 768144 w 3494626"/>
              <a:gd name="connsiteY33" fmla="*/ 3577237 h 3699277"/>
              <a:gd name="connsiteX34" fmla="*/ 725206 w 3494626"/>
              <a:gd name="connsiteY34" fmla="*/ 3461705 h 3699277"/>
              <a:gd name="connsiteX35" fmla="*/ 729052 w 3494626"/>
              <a:gd name="connsiteY35" fmla="*/ 3340967 h 3699277"/>
              <a:gd name="connsiteX36" fmla="*/ 941280 w 3494626"/>
              <a:gd name="connsiteY36" fmla="*/ 2510929 h 3699277"/>
              <a:gd name="connsiteX37" fmla="*/ 1164149 w 3494626"/>
              <a:gd name="connsiteY37" fmla="*/ 1704392 h 3699277"/>
              <a:gd name="connsiteX38" fmla="*/ 1246630 w 3494626"/>
              <a:gd name="connsiteY38" fmla="*/ 1398730 h 3699277"/>
              <a:gd name="connsiteX39" fmla="*/ 1304018 w 3494626"/>
              <a:gd name="connsiteY39" fmla="*/ 1157410 h 3699277"/>
              <a:gd name="connsiteX40" fmla="*/ 1340566 w 3494626"/>
              <a:gd name="connsiteY40" fmla="*/ 950970 h 3699277"/>
              <a:gd name="connsiteX41" fmla="*/ 1352686 w 3494626"/>
              <a:gd name="connsiteY41" fmla="*/ 788205 h 3699277"/>
              <a:gd name="connsiteX42" fmla="*/ 1352686 w 3494626"/>
              <a:gd name="connsiteY42" fmla="*/ 767706 h 3699277"/>
              <a:gd name="connsiteX43" fmla="*/ 1306969 w 3494626"/>
              <a:gd name="connsiteY43" fmla="*/ 784398 h 3699277"/>
              <a:gd name="connsiteX44" fmla="*/ 1114084 w 3494626"/>
              <a:gd name="connsiteY44" fmla="*/ 853806 h 3699277"/>
              <a:gd name="connsiteX45" fmla="*/ 875015 w 3494626"/>
              <a:gd name="connsiteY45" fmla="*/ 952484 h 3699277"/>
              <a:gd name="connsiteX46" fmla="*/ 646126 w 3494626"/>
              <a:gd name="connsiteY46" fmla="*/ 1061570 h 3699277"/>
              <a:gd name="connsiteX47" fmla="*/ 502975 w 3494626"/>
              <a:gd name="connsiteY47" fmla="*/ 1134998 h 3699277"/>
              <a:gd name="connsiteX48" fmla="*/ 397676 w 3494626"/>
              <a:gd name="connsiteY48" fmla="*/ 1182676 h 3699277"/>
              <a:gd name="connsiteX49" fmla="*/ 315334 w 3494626"/>
              <a:gd name="connsiteY49" fmla="*/ 1207030 h 3699277"/>
              <a:gd name="connsiteX50" fmla="*/ 234950 w 3494626"/>
              <a:gd name="connsiteY50" fmla="*/ 1213243 h 3699277"/>
              <a:gd name="connsiteX51" fmla="*/ 68729 w 3494626"/>
              <a:gd name="connsiteY51" fmla="*/ 1139931 h 3699277"/>
              <a:gd name="connsiteX52" fmla="*/ 0 w 3494626"/>
              <a:gd name="connsiteY52" fmla="*/ 953939 h 3699277"/>
              <a:gd name="connsiteX53" fmla="*/ 12992 w 3494626"/>
              <a:gd name="connsiteY53" fmla="*/ 845980 h 3699277"/>
              <a:gd name="connsiteX54" fmla="*/ 54145 w 3494626"/>
              <a:gd name="connsiteY54" fmla="*/ 759831 h 3699277"/>
              <a:gd name="connsiteX55" fmla="*/ 126001 w 3494626"/>
              <a:gd name="connsiteY55" fmla="*/ 689898 h 3699277"/>
              <a:gd name="connsiteX56" fmla="*/ 228698 w 3494626"/>
              <a:gd name="connsiteY56" fmla="*/ 627713 h 3699277"/>
              <a:gd name="connsiteX57" fmla="*/ 1488999 w 3494626"/>
              <a:gd name="connsiteY57" fmla="*/ 151267 h 3699277"/>
              <a:gd name="connsiteX58" fmla="*/ 2767284 w 3494626"/>
              <a:gd name="connsiteY58" fmla="*/ 0 h 3699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3494626" h="3699277">
                <a:moveTo>
                  <a:pt x="2767284" y="0"/>
                </a:moveTo>
                <a:cubicBezTo>
                  <a:pt x="2787431" y="0"/>
                  <a:pt x="2825507" y="957"/>
                  <a:pt x="2881517" y="2873"/>
                </a:cubicBezTo>
                <a:cubicBezTo>
                  <a:pt x="2937525" y="4791"/>
                  <a:pt x="2991206" y="7857"/>
                  <a:pt x="3042553" y="12080"/>
                </a:cubicBezTo>
                <a:cubicBezTo>
                  <a:pt x="3093900" y="16300"/>
                  <a:pt x="3142531" y="21976"/>
                  <a:pt x="3188439" y="29111"/>
                </a:cubicBezTo>
                <a:cubicBezTo>
                  <a:pt x="3234350" y="36246"/>
                  <a:pt x="3282062" y="46544"/>
                  <a:pt x="3331571" y="60010"/>
                </a:cubicBezTo>
                <a:cubicBezTo>
                  <a:pt x="3371241" y="72049"/>
                  <a:pt x="3408334" y="100404"/>
                  <a:pt x="3442851" y="145071"/>
                </a:cubicBezTo>
                <a:cubicBezTo>
                  <a:pt x="3477368" y="189738"/>
                  <a:pt x="3494626" y="237566"/>
                  <a:pt x="3494626" y="288551"/>
                </a:cubicBezTo>
                <a:cubicBezTo>
                  <a:pt x="3494626" y="321357"/>
                  <a:pt x="3491233" y="356193"/>
                  <a:pt x="3484451" y="393054"/>
                </a:cubicBezTo>
                <a:cubicBezTo>
                  <a:pt x="3477665" y="429914"/>
                  <a:pt x="3464932" y="462856"/>
                  <a:pt x="3446249" y="491886"/>
                </a:cubicBezTo>
                <a:cubicBezTo>
                  <a:pt x="3427566" y="520912"/>
                  <a:pt x="3402909" y="544406"/>
                  <a:pt x="3372277" y="562363"/>
                </a:cubicBezTo>
                <a:cubicBezTo>
                  <a:pt x="3341644" y="580320"/>
                  <a:pt x="3302024" y="589298"/>
                  <a:pt x="3253422" y="589298"/>
                </a:cubicBezTo>
                <a:cubicBezTo>
                  <a:pt x="3191535" y="582437"/>
                  <a:pt x="3123541" y="574221"/>
                  <a:pt x="3049446" y="564653"/>
                </a:cubicBezTo>
                <a:cubicBezTo>
                  <a:pt x="2975350" y="555086"/>
                  <a:pt x="2902425" y="550302"/>
                  <a:pt x="2830673" y="550302"/>
                </a:cubicBezTo>
                <a:cubicBezTo>
                  <a:pt x="2679556" y="550302"/>
                  <a:pt x="2529203" y="553901"/>
                  <a:pt x="2379609" y="561101"/>
                </a:cubicBezTo>
                <a:cubicBezTo>
                  <a:pt x="2267417" y="566499"/>
                  <a:pt x="2153513" y="579713"/>
                  <a:pt x="2037897" y="600740"/>
                </a:cubicBezTo>
                <a:lnTo>
                  <a:pt x="1936484" y="621367"/>
                </a:lnTo>
                <a:lnTo>
                  <a:pt x="1939793" y="626178"/>
                </a:lnTo>
                <a:cubicBezTo>
                  <a:pt x="1938639" y="632664"/>
                  <a:pt x="1937428" y="644324"/>
                  <a:pt x="1936160" y="661156"/>
                </a:cubicBezTo>
                <a:lnTo>
                  <a:pt x="1927698" y="750890"/>
                </a:lnTo>
                <a:lnTo>
                  <a:pt x="1927698" y="857620"/>
                </a:lnTo>
                <a:lnTo>
                  <a:pt x="1917635" y="857620"/>
                </a:lnTo>
                <a:lnTo>
                  <a:pt x="1913942" y="896766"/>
                </a:lnTo>
                <a:cubicBezTo>
                  <a:pt x="1904156" y="963599"/>
                  <a:pt x="1890586" y="1030903"/>
                  <a:pt x="1873236" y="1098682"/>
                </a:cubicBezTo>
                <a:cubicBezTo>
                  <a:pt x="1855888" y="1166460"/>
                  <a:pt x="1834216" y="1241489"/>
                  <a:pt x="1808217" y="1323766"/>
                </a:cubicBezTo>
                <a:cubicBezTo>
                  <a:pt x="1782218" y="1406046"/>
                  <a:pt x="1752964" y="1501245"/>
                  <a:pt x="1720454" y="1609366"/>
                </a:cubicBezTo>
                <a:cubicBezTo>
                  <a:pt x="1687945" y="1717488"/>
                  <a:pt x="1651348" y="1842173"/>
                  <a:pt x="1610669" y="1983426"/>
                </a:cubicBezTo>
                <a:cubicBezTo>
                  <a:pt x="1569988" y="2124680"/>
                  <a:pt x="1523107" y="2304798"/>
                  <a:pt x="1470024" y="2523786"/>
                </a:cubicBezTo>
                <a:lnTo>
                  <a:pt x="1353036" y="2996638"/>
                </a:lnTo>
                <a:cubicBezTo>
                  <a:pt x="1326026" y="3103090"/>
                  <a:pt x="1304567" y="3201124"/>
                  <a:pt x="1288656" y="3290744"/>
                </a:cubicBezTo>
                <a:cubicBezTo>
                  <a:pt x="1272744" y="3380364"/>
                  <a:pt x="1259428" y="3465026"/>
                  <a:pt x="1248707" y="3544727"/>
                </a:cubicBezTo>
                <a:cubicBezTo>
                  <a:pt x="1238711" y="3587143"/>
                  <a:pt x="1206935" y="3623503"/>
                  <a:pt x="1153372" y="3653814"/>
                </a:cubicBezTo>
                <a:cubicBezTo>
                  <a:pt x="1099810" y="3684122"/>
                  <a:pt x="1039016" y="3699277"/>
                  <a:pt x="970993" y="3699277"/>
                </a:cubicBezTo>
                <a:cubicBezTo>
                  <a:pt x="925910" y="3699277"/>
                  <a:pt x="886143" y="3687631"/>
                  <a:pt x="851691" y="3664339"/>
                </a:cubicBezTo>
                <a:cubicBezTo>
                  <a:pt x="817240" y="3641046"/>
                  <a:pt x="789391" y="3612012"/>
                  <a:pt x="768144" y="3577237"/>
                </a:cubicBezTo>
                <a:cubicBezTo>
                  <a:pt x="746898" y="3542461"/>
                  <a:pt x="732585" y="3503951"/>
                  <a:pt x="725206" y="3461705"/>
                </a:cubicBezTo>
                <a:cubicBezTo>
                  <a:pt x="717825" y="3419459"/>
                  <a:pt x="719107" y="3379213"/>
                  <a:pt x="729052" y="3340967"/>
                </a:cubicBezTo>
                <a:cubicBezTo>
                  <a:pt x="790808" y="3071304"/>
                  <a:pt x="861551" y="2794626"/>
                  <a:pt x="941280" y="2510929"/>
                </a:cubicBezTo>
                <a:cubicBezTo>
                  <a:pt x="1021008" y="2227234"/>
                  <a:pt x="1095297" y="1958387"/>
                  <a:pt x="1164149" y="1704392"/>
                </a:cubicBezTo>
                <a:cubicBezTo>
                  <a:pt x="1197166" y="1584449"/>
                  <a:pt x="1224657" y="1482562"/>
                  <a:pt x="1246630" y="1398730"/>
                </a:cubicBezTo>
                <a:cubicBezTo>
                  <a:pt x="1268599" y="1314898"/>
                  <a:pt x="1287729" y="1234458"/>
                  <a:pt x="1304018" y="1157410"/>
                </a:cubicBezTo>
                <a:cubicBezTo>
                  <a:pt x="1320304" y="1080362"/>
                  <a:pt x="1332489" y="1011548"/>
                  <a:pt x="1340566" y="950970"/>
                </a:cubicBezTo>
                <a:cubicBezTo>
                  <a:pt x="1348647" y="890389"/>
                  <a:pt x="1352686" y="836135"/>
                  <a:pt x="1352686" y="788205"/>
                </a:cubicBezTo>
                <a:lnTo>
                  <a:pt x="1352686" y="767706"/>
                </a:lnTo>
                <a:lnTo>
                  <a:pt x="1306969" y="784398"/>
                </a:lnTo>
                <a:cubicBezTo>
                  <a:pt x="1255750" y="800711"/>
                  <a:pt x="1191456" y="823849"/>
                  <a:pt x="1114084" y="853806"/>
                </a:cubicBezTo>
                <a:cubicBezTo>
                  <a:pt x="1036714" y="883767"/>
                  <a:pt x="957022" y="916658"/>
                  <a:pt x="875015" y="952484"/>
                </a:cubicBezTo>
                <a:cubicBezTo>
                  <a:pt x="793009" y="988309"/>
                  <a:pt x="716712" y="1024671"/>
                  <a:pt x="646126" y="1061570"/>
                </a:cubicBezTo>
                <a:cubicBezTo>
                  <a:pt x="589262" y="1090829"/>
                  <a:pt x="541543" y="1115306"/>
                  <a:pt x="502975" y="1134998"/>
                </a:cubicBezTo>
                <a:cubicBezTo>
                  <a:pt x="464405" y="1154692"/>
                  <a:pt x="429305" y="1170583"/>
                  <a:pt x="397676" y="1182676"/>
                </a:cubicBezTo>
                <a:cubicBezTo>
                  <a:pt x="366047" y="1194768"/>
                  <a:pt x="338600" y="1202887"/>
                  <a:pt x="315334" y="1207030"/>
                </a:cubicBezTo>
                <a:cubicBezTo>
                  <a:pt x="292068" y="1211173"/>
                  <a:pt x="265273" y="1213243"/>
                  <a:pt x="234950" y="1213243"/>
                </a:cubicBezTo>
                <a:cubicBezTo>
                  <a:pt x="169955" y="1213243"/>
                  <a:pt x="114550" y="1188807"/>
                  <a:pt x="68729" y="1139931"/>
                </a:cubicBezTo>
                <a:cubicBezTo>
                  <a:pt x="22908" y="1091056"/>
                  <a:pt x="0" y="1029060"/>
                  <a:pt x="0" y="953939"/>
                </a:cubicBezTo>
                <a:cubicBezTo>
                  <a:pt x="0" y="913701"/>
                  <a:pt x="4332" y="877713"/>
                  <a:pt x="12992" y="845980"/>
                </a:cubicBezTo>
                <a:cubicBezTo>
                  <a:pt x="21655" y="814247"/>
                  <a:pt x="35373" y="785530"/>
                  <a:pt x="54145" y="759831"/>
                </a:cubicBezTo>
                <a:cubicBezTo>
                  <a:pt x="72918" y="734132"/>
                  <a:pt x="96871" y="710820"/>
                  <a:pt x="126001" y="689898"/>
                </a:cubicBezTo>
                <a:cubicBezTo>
                  <a:pt x="155132" y="668975"/>
                  <a:pt x="189364" y="648246"/>
                  <a:pt x="228698" y="627713"/>
                </a:cubicBezTo>
                <a:cubicBezTo>
                  <a:pt x="644194" y="410926"/>
                  <a:pt x="1064297" y="252111"/>
                  <a:pt x="1488999" y="151267"/>
                </a:cubicBezTo>
                <a:cubicBezTo>
                  <a:pt x="1913705" y="50421"/>
                  <a:pt x="2339798" y="0"/>
                  <a:pt x="2767284" y="0"/>
                </a:cubicBezTo>
                <a:close/>
              </a:path>
            </a:pathLst>
          </a:custGeom>
          <a:solidFill>
            <a:schemeClr val="accent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42" name="Rectangle 41"/>
          <p:cNvSpPr/>
          <p:nvPr/>
        </p:nvSpPr>
        <p:spPr>
          <a:xfrm>
            <a:off x="408573" y="315712"/>
            <a:ext cx="3933293" cy="261610"/>
          </a:xfrm>
          <a:prstGeom prst="rect">
            <a:avLst/>
          </a:prstGeom>
        </p:spPr>
        <p:txBody>
          <a:bodyPr wrap="square" lIns="0" rIns="0" anchor="ctr">
            <a:spAutoFit/>
          </a:bodyPr>
          <a:lstStyle/>
          <a:p>
            <a:r>
              <a:rPr lang="en-US" sz="1100" dirty="0">
                <a:solidFill>
                  <a:schemeClr val="bg1">
                    <a:lumMod val="50000"/>
                  </a:schemeClr>
                </a:solidFill>
              </a:rPr>
              <a:t>SWOT ANALYSIS</a:t>
            </a:r>
            <a:endParaRPr lang="en-US" sz="1100" b="1" dirty="0">
              <a:solidFill>
                <a:schemeClr val="bg1">
                  <a:lumMod val="50000"/>
                </a:schemeClr>
              </a:solidFill>
            </a:endParaRPr>
          </a:p>
        </p:txBody>
      </p:sp>
      <p:sp>
        <p:nvSpPr>
          <p:cNvPr id="43" name="Rectangle 42"/>
          <p:cNvSpPr/>
          <p:nvPr/>
        </p:nvSpPr>
        <p:spPr>
          <a:xfrm>
            <a:off x="408573" y="571992"/>
            <a:ext cx="3905180" cy="492443"/>
          </a:xfrm>
          <a:prstGeom prst="rect">
            <a:avLst/>
          </a:prstGeom>
        </p:spPr>
        <p:txBody>
          <a:bodyPr wrap="square" lIns="0" tIns="0" rIns="0" bIns="0" anchor="ctr">
            <a:spAutoFit/>
          </a:bodyPr>
          <a:lstStyle/>
          <a:p>
            <a:r>
              <a:rPr lang="en-US" sz="3200" b="1" dirty="0">
                <a:solidFill>
                  <a:schemeClr val="bg1">
                    <a:lumMod val="50000"/>
                  </a:schemeClr>
                </a:solidFill>
              </a:rPr>
              <a:t>THREATS</a:t>
            </a:r>
            <a:endParaRPr lang="id-ID" sz="3200" b="1" dirty="0">
              <a:solidFill>
                <a:schemeClr val="bg1">
                  <a:lumMod val="50000"/>
                </a:schemeClr>
              </a:solidFill>
            </a:endParaRPr>
          </a:p>
        </p:txBody>
      </p:sp>
      <p:cxnSp>
        <p:nvCxnSpPr>
          <p:cNvPr id="44" name="Straight Connector 43"/>
          <p:cNvCxnSpPr/>
          <p:nvPr/>
        </p:nvCxnSpPr>
        <p:spPr>
          <a:xfrm>
            <a:off x="408573" y="1123965"/>
            <a:ext cx="13716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408573" y="1233793"/>
            <a:ext cx="4163426" cy="923330"/>
          </a:xfrm>
          <a:prstGeom prst="rect">
            <a:avLst/>
          </a:prstGeom>
        </p:spPr>
        <p:txBody>
          <a:bodyPr wrap="square" lIns="0" tIns="0" rIns="0" bIns="0">
            <a:spAutoFit/>
          </a:bodyPr>
          <a:lstStyle/>
          <a:p>
            <a:pPr>
              <a:lnSpc>
                <a:spcPct val="150000"/>
              </a:lnSpc>
            </a:pPr>
            <a:r>
              <a:rPr lang="en-US" sz="1000" dirty="0" smtClean="0">
                <a:solidFill>
                  <a:schemeClr val="bg1">
                    <a:lumMod val="50000"/>
                  </a:schemeClr>
                </a:solidFill>
              </a:rPr>
              <a:t>It’s </a:t>
            </a:r>
            <a:r>
              <a:rPr lang="en-US" sz="1000" dirty="0">
                <a:solidFill>
                  <a:schemeClr val="bg1">
                    <a:lumMod val="50000"/>
                  </a:schemeClr>
                </a:solidFill>
              </a:rPr>
              <a:t>now that much easier and more effective to start your business, thanks to company! Our tool will guide you step by step to get your project done. Evaluate how successful your new business opportunity can be with us .</a:t>
            </a:r>
            <a:endParaRPr lang="en-US" sz="1000" dirty="0" smtClean="0">
              <a:solidFill>
                <a:schemeClr val="bg1">
                  <a:lumMod val="50000"/>
                </a:schemeClr>
              </a:solidFill>
            </a:endParaRPr>
          </a:p>
        </p:txBody>
      </p:sp>
      <p:sp>
        <p:nvSpPr>
          <p:cNvPr id="67" name="TextBox 66"/>
          <p:cNvSpPr txBox="1"/>
          <p:nvPr/>
        </p:nvSpPr>
        <p:spPr>
          <a:xfrm flipH="1">
            <a:off x="839997" y="2257031"/>
            <a:ext cx="3732002"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68" name="Freeform 11"/>
          <p:cNvSpPr>
            <a:spLocks noEditPoints="1"/>
          </p:cNvSpPr>
          <p:nvPr/>
        </p:nvSpPr>
        <p:spPr bwMode="auto">
          <a:xfrm>
            <a:off x="412791" y="2298918"/>
            <a:ext cx="321360" cy="316336"/>
          </a:xfrm>
          <a:custGeom>
            <a:avLst/>
            <a:gdLst>
              <a:gd name="T0" fmla="*/ 2147483646 w 59"/>
              <a:gd name="T1" fmla="*/ 2147483646 h 58"/>
              <a:gd name="T2" fmla="*/ 0 w 59"/>
              <a:gd name="T3" fmla="*/ 2147483646 h 58"/>
              <a:gd name="T4" fmla="*/ 2147483646 w 59"/>
              <a:gd name="T5" fmla="*/ 0 h 58"/>
              <a:gd name="T6" fmla="*/ 2147483646 w 59"/>
              <a:gd name="T7" fmla="*/ 2147483646 h 58"/>
              <a:gd name="T8" fmla="*/ 2147483646 w 59"/>
              <a:gd name="T9" fmla="*/ 2147483646 h 58"/>
              <a:gd name="T10" fmla="*/ 2147483646 w 59"/>
              <a:gd name="T11" fmla="*/ 2147483646 h 58"/>
              <a:gd name="T12" fmla="*/ 2147483646 w 59"/>
              <a:gd name="T13" fmla="*/ 2147483646 h 58"/>
              <a:gd name="T14" fmla="*/ 2147483646 w 59"/>
              <a:gd name="T15" fmla="*/ 2147483646 h 58"/>
              <a:gd name="T16" fmla="*/ 2147483646 w 59"/>
              <a:gd name="T17" fmla="*/ 2147483646 h 58"/>
              <a:gd name="T18" fmla="*/ 2147483646 w 59"/>
              <a:gd name="T19" fmla="*/ 2147483646 h 58"/>
              <a:gd name="T20" fmla="*/ 2147483646 w 59"/>
              <a:gd name="T21" fmla="*/ 2147483646 h 58"/>
              <a:gd name="T22" fmla="*/ 2147483646 w 59"/>
              <a:gd name="T23" fmla="*/ 2147483646 h 58"/>
              <a:gd name="T24" fmla="*/ 2147483646 w 59"/>
              <a:gd name="T25" fmla="*/ 2147483646 h 58"/>
              <a:gd name="T26" fmla="*/ 2147483646 w 59"/>
              <a:gd name="T27" fmla="*/ 2147483646 h 58"/>
              <a:gd name="T28" fmla="*/ 2147483646 w 59"/>
              <a:gd name="T29" fmla="*/ 2147483646 h 58"/>
              <a:gd name="T30" fmla="*/ 2147483646 w 59"/>
              <a:gd name="T31" fmla="*/ 2147483646 h 58"/>
              <a:gd name="T32" fmla="*/ 2147483646 w 59"/>
              <a:gd name="T33" fmla="*/ 2147483646 h 58"/>
              <a:gd name="T34" fmla="*/ 2147483646 w 59"/>
              <a:gd name="T35" fmla="*/ 2147483646 h 58"/>
              <a:gd name="T36" fmla="*/ 2147483646 w 59"/>
              <a:gd name="T37" fmla="*/ 2147483646 h 58"/>
              <a:gd name="T38" fmla="*/ 2147483646 w 59"/>
              <a:gd name="T39" fmla="*/ 2147483646 h 58"/>
              <a:gd name="T40" fmla="*/ 2147483646 w 59"/>
              <a:gd name="T41" fmla="*/ 2147483646 h 58"/>
              <a:gd name="T42" fmla="*/ 2147483646 w 59"/>
              <a:gd name="T43" fmla="*/ 2147483646 h 58"/>
              <a:gd name="T44" fmla="*/ 2147483646 w 59"/>
              <a:gd name="T45" fmla="*/ 2147483646 h 58"/>
              <a:gd name="T46" fmla="*/ 2147483646 w 59"/>
              <a:gd name="T47" fmla="*/ 2147483646 h 58"/>
              <a:gd name="T48" fmla="*/ 2147483646 w 59"/>
              <a:gd name="T49" fmla="*/ 2147483646 h 58"/>
              <a:gd name="T50" fmla="*/ 2147483646 w 59"/>
              <a:gd name="T51" fmla="*/ 2147483646 h 58"/>
              <a:gd name="T52" fmla="*/ 2147483646 w 59"/>
              <a:gd name="T53" fmla="*/ 2147483646 h 58"/>
              <a:gd name="T54" fmla="*/ 2147483646 w 59"/>
              <a:gd name="T55" fmla="*/ 2147483646 h 58"/>
              <a:gd name="T56" fmla="*/ 2147483646 w 59"/>
              <a:gd name="T57" fmla="*/ 2147483646 h 58"/>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59" h="58">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49" y="27"/>
                </a:moveTo>
                <a:cubicBezTo>
                  <a:pt x="45" y="24"/>
                  <a:pt x="45" y="24"/>
                  <a:pt x="45" y="24"/>
                </a:cubicBezTo>
                <a:cubicBezTo>
                  <a:pt x="31" y="10"/>
                  <a:pt x="31" y="10"/>
                  <a:pt x="31" y="10"/>
                </a:cubicBezTo>
                <a:cubicBezTo>
                  <a:pt x="31" y="9"/>
                  <a:pt x="30" y="9"/>
                  <a:pt x="30" y="9"/>
                </a:cubicBezTo>
                <a:cubicBezTo>
                  <a:pt x="29" y="9"/>
                  <a:pt x="28" y="9"/>
                  <a:pt x="28" y="10"/>
                </a:cubicBezTo>
                <a:cubicBezTo>
                  <a:pt x="24" y="13"/>
                  <a:pt x="24" y="13"/>
                  <a:pt x="24" y="13"/>
                </a:cubicBezTo>
                <a:cubicBezTo>
                  <a:pt x="24" y="14"/>
                  <a:pt x="24" y="14"/>
                  <a:pt x="24" y="15"/>
                </a:cubicBezTo>
                <a:cubicBezTo>
                  <a:pt x="24" y="16"/>
                  <a:pt x="24" y="16"/>
                  <a:pt x="24" y="17"/>
                </a:cubicBezTo>
                <a:cubicBezTo>
                  <a:pt x="32" y="24"/>
                  <a:pt x="32" y="24"/>
                  <a:pt x="32" y="24"/>
                </a:cubicBezTo>
                <a:cubicBezTo>
                  <a:pt x="13" y="24"/>
                  <a:pt x="13" y="24"/>
                  <a:pt x="13" y="24"/>
                </a:cubicBezTo>
                <a:cubicBezTo>
                  <a:pt x="11" y="24"/>
                  <a:pt x="10" y="25"/>
                  <a:pt x="10" y="26"/>
                </a:cubicBezTo>
                <a:cubicBezTo>
                  <a:pt x="10" y="31"/>
                  <a:pt x="10" y="31"/>
                  <a:pt x="10" y="31"/>
                </a:cubicBezTo>
                <a:cubicBezTo>
                  <a:pt x="10" y="32"/>
                  <a:pt x="11" y="34"/>
                  <a:pt x="13" y="34"/>
                </a:cubicBezTo>
                <a:cubicBezTo>
                  <a:pt x="32" y="34"/>
                  <a:pt x="32" y="34"/>
                  <a:pt x="32" y="34"/>
                </a:cubicBezTo>
                <a:cubicBezTo>
                  <a:pt x="24" y="41"/>
                  <a:pt x="24" y="41"/>
                  <a:pt x="24" y="41"/>
                </a:cubicBezTo>
                <a:cubicBezTo>
                  <a:pt x="24" y="41"/>
                  <a:pt x="24" y="42"/>
                  <a:pt x="24" y="42"/>
                </a:cubicBezTo>
                <a:cubicBezTo>
                  <a:pt x="24" y="43"/>
                  <a:pt x="24" y="44"/>
                  <a:pt x="24" y="44"/>
                </a:cubicBezTo>
                <a:cubicBezTo>
                  <a:pt x="28" y="48"/>
                  <a:pt x="28" y="48"/>
                  <a:pt x="28" y="48"/>
                </a:cubicBezTo>
                <a:cubicBezTo>
                  <a:pt x="28" y="48"/>
                  <a:pt x="29" y="48"/>
                  <a:pt x="30" y="48"/>
                </a:cubicBezTo>
                <a:cubicBezTo>
                  <a:pt x="30" y="48"/>
                  <a:pt x="31" y="48"/>
                  <a:pt x="31" y="48"/>
                </a:cubicBezTo>
                <a:cubicBezTo>
                  <a:pt x="45" y="34"/>
                  <a:pt x="45" y="34"/>
                  <a:pt x="45" y="34"/>
                </a:cubicBezTo>
                <a:cubicBezTo>
                  <a:pt x="49" y="30"/>
                  <a:pt x="49" y="30"/>
                  <a:pt x="49" y="30"/>
                </a:cubicBezTo>
                <a:cubicBezTo>
                  <a:pt x="49" y="30"/>
                  <a:pt x="49" y="29"/>
                  <a:pt x="49" y="29"/>
                </a:cubicBezTo>
                <a:cubicBezTo>
                  <a:pt x="49" y="28"/>
                  <a:pt x="49" y="27"/>
                  <a:pt x="49" y="27"/>
                </a:cubicBezTo>
                <a:close/>
              </a:path>
            </a:pathLst>
          </a:custGeom>
          <a:solidFill>
            <a:schemeClr val="accent1"/>
          </a:solidFill>
          <a:ln>
            <a:noFill/>
          </a:ln>
          <a:extLst/>
        </p:spPr>
        <p:txBody>
          <a:bodyPr anchor="ctr"/>
          <a:lstStyle/>
          <a:p>
            <a:endParaRPr lang="th-TH" sz="900"/>
          </a:p>
        </p:txBody>
      </p:sp>
      <p:sp>
        <p:nvSpPr>
          <p:cNvPr id="70" name="TextBox 69"/>
          <p:cNvSpPr txBox="1"/>
          <p:nvPr/>
        </p:nvSpPr>
        <p:spPr>
          <a:xfrm flipH="1">
            <a:off x="839997" y="2745187"/>
            <a:ext cx="3732002"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71" name="Freeform 11"/>
          <p:cNvSpPr>
            <a:spLocks noEditPoints="1"/>
          </p:cNvSpPr>
          <p:nvPr/>
        </p:nvSpPr>
        <p:spPr bwMode="auto">
          <a:xfrm>
            <a:off x="412791" y="2787074"/>
            <a:ext cx="321360" cy="316336"/>
          </a:xfrm>
          <a:custGeom>
            <a:avLst/>
            <a:gdLst>
              <a:gd name="T0" fmla="*/ 2147483646 w 59"/>
              <a:gd name="T1" fmla="*/ 2147483646 h 58"/>
              <a:gd name="T2" fmla="*/ 0 w 59"/>
              <a:gd name="T3" fmla="*/ 2147483646 h 58"/>
              <a:gd name="T4" fmla="*/ 2147483646 w 59"/>
              <a:gd name="T5" fmla="*/ 0 h 58"/>
              <a:gd name="T6" fmla="*/ 2147483646 w 59"/>
              <a:gd name="T7" fmla="*/ 2147483646 h 58"/>
              <a:gd name="T8" fmla="*/ 2147483646 w 59"/>
              <a:gd name="T9" fmla="*/ 2147483646 h 58"/>
              <a:gd name="T10" fmla="*/ 2147483646 w 59"/>
              <a:gd name="T11" fmla="*/ 2147483646 h 58"/>
              <a:gd name="T12" fmla="*/ 2147483646 w 59"/>
              <a:gd name="T13" fmla="*/ 2147483646 h 58"/>
              <a:gd name="T14" fmla="*/ 2147483646 w 59"/>
              <a:gd name="T15" fmla="*/ 2147483646 h 58"/>
              <a:gd name="T16" fmla="*/ 2147483646 w 59"/>
              <a:gd name="T17" fmla="*/ 2147483646 h 58"/>
              <a:gd name="T18" fmla="*/ 2147483646 w 59"/>
              <a:gd name="T19" fmla="*/ 2147483646 h 58"/>
              <a:gd name="T20" fmla="*/ 2147483646 w 59"/>
              <a:gd name="T21" fmla="*/ 2147483646 h 58"/>
              <a:gd name="T22" fmla="*/ 2147483646 w 59"/>
              <a:gd name="T23" fmla="*/ 2147483646 h 58"/>
              <a:gd name="T24" fmla="*/ 2147483646 w 59"/>
              <a:gd name="T25" fmla="*/ 2147483646 h 58"/>
              <a:gd name="T26" fmla="*/ 2147483646 w 59"/>
              <a:gd name="T27" fmla="*/ 2147483646 h 58"/>
              <a:gd name="T28" fmla="*/ 2147483646 w 59"/>
              <a:gd name="T29" fmla="*/ 2147483646 h 58"/>
              <a:gd name="T30" fmla="*/ 2147483646 w 59"/>
              <a:gd name="T31" fmla="*/ 2147483646 h 58"/>
              <a:gd name="T32" fmla="*/ 2147483646 w 59"/>
              <a:gd name="T33" fmla="*/ 2147483646 h 58"/>
              <a:gd name="T34" fmla="*/ 2147483646 w 59"/>
              <a:gd name="T35" fmla="*/ 2147483646 h 58"/>
              <a:gd name="T36" fmla="*/ 2147483646 w 59"/>
              <a:gd name="T37" fmla="*/ 2147483646 h 58"/>
              <a:gd name="T38" fmla="*/ 2147483646 w 59"/>
              <a:gd name="T39" fmla="*/ 2147483646 h 58"/>
              <a:gd name="T40" fmla="*/ 2147483646 w 59"/>
              <a:gd name="T41" fmla="*/ 2147483646 h 58"/>
              <a:gd name="T42" fmla="*/ 2147483646 w 59"/>
              <a:gd name="T43" fmla="*/ 2147483646 h 58"/>
              <a:gd name="T44" fmla="*/ 2147483646 w 59"/>
              <a:gd name="T45" fmla="*/ 2147483646 h 58"/>
              <a:gd name="T46" fmla="*/ 2147483646 w 59"/>
              <a:gd name="T47" fmla="*/ 2147483646 h 58"/>
              <a:gd name="T48" fmla="*/ 2147483646 w 59"/>
              <a:gd name="T49" fmla="*/ 2147483646 h 58"/>
              <a:gd name="T50" fmla="*/ 2147483646 w 59"/>
              <a:gd name="T51" fmla="*/ 2147483646 h 58"/>
              <a:gd name="T52" fmla="*/ 2147483646 w 59"/>
              <a:gd name="T53" fmla="*/ 2147483646 h 58"/>
              <a:gd name="T54" fmla="*/ 2147483646 w 59"/>
              <a:gd name="T55" fmla="*/ 2147483646 h 58"/>
              <a:gd name="T56" fmla="*/ 2147483646 w 59"/>
              <a:gd name="T57" fmla="*/ 2147483646 h 58"/>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59" h="58">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49" y="27"/>
                </a:moveTo>
                <a:cubicBezTo>
                  <a:pt x="45" y="24"/>
                  <a:pt x="45" y="24"/>
                  <a:pt x="45" y="24"/>
                </a:cubicBezTo>
                <a:cubicBezTo>
                  <a:pt x="31" y="10"/>
                  <a:pt x="31" y="10"/>
                  <a:pt x="31" y="10"/>
                </a:cubicBezTo>
                <a:cubicBezTo>
                  <a:pt x="31" y="9"/>
                  <a:pt x="30" y="9"/>
                  <a:pt x="30" y="9"/>
                </a:cubicBezTo>
                <a:cubicBezTo>
                  <a:pt x="29" y="9"/>
                  <a:pt x="28" y="9"/>
                  <a:pt x="28" y="10"/>
                </a:cubicBezTo>
                <a:cubicBezTo>
                  <a:pt x="24" y="13"/>
                  <a:pt x="24" y="13"/>
                  <a:pt x="24" y="13"/>
                </a:cubicBezTo>
                <a:cubicBezTo>
                  <a:pt x="24" y="14"/>
                  <a:pt x="24" y="14"/>
                  <a:pt x="24" y="15"/>
                </a:cubicBezTo>
                <a:cubicBezTo>
                  <a:pt x="24" y="16"/>
                  <a:pt x="24" y="16"/>
                  <a:pt x="24" y="17"/>
                </a:cubicBezTo>
                <a:cubicBezTo>
                  <a:pt x="32" y="24"/>
                  <a:pt x="32" y="24"/>
                  <a:pt x="32" y="24"/>
                </a:cubicBezTo>
                <a:cubicBezTo>
                  <a:pt x="13" y="24"/>
                  <a:pt x="13" y="24"/>
                  <a:pt x="13" y="24"/>
                </a:cubicBezTo>
                <a:cubicBezTo>
                  <a:pt x="11" y="24"/>
                  <a:pt x="10" y="25"/>
                  <a:pt x="10" y="26"/>
                </a:cubicBezTo>
                <a:cubicBezTo>
                  <a:pt x="10" y="31"/>
                  <a:pt x="10" y="31"/>
                  <a:pt x="10" y="31"/>
                </a:cubicBezTo>
                <a:cubicBezTo>
                  <a:pt x="10" y="32"/>
                  <a:pt x="11" y="34"/>
                  <a:pt x="13" y="34"/>
                </a:cubicBezTo>
                <a:cubicBezTo>
                  <a:pt x="32" y="34"/>
                  <a:pt x="32" y="34"/>
                  <a:pt x="32" y="34"/>
                </a:cubicBezTo>
                <a:cubicBezTo>
                  <a:pt x="24" y="41"/>
                  <a:pt x="24" y="41"/>
                  <a:pt x="24" y="41"/>
                </a:cubicBezTo>
                <a:cubicBezTo>
                  <a:pt x="24" y="41"/>
                  <a:pt x="24" y="42"/>
                  <a:pt x="24" y="42"/>
                </a:cubicBezTo>
                <a:cubicBezTo>
                  <a:pt x="24" y="43"/>
                  <a:pt x="24" y="44"/>
                  <a:pt x="24" y="44"/>
                </a:cubicBezTo>
                <a:cubicBezTo>
                  <a:pt x="28" y="48"/>
                  <a:pt x="28" y="48"/>
                  <a:pt x="28" y="48"/>
                </a:cubicBezTo>
                <a:cubicBezTo>
                  <a:pt x="28" y="48"/>
                  <a:pt x="29" y="48"/>
                  <a:pt x="30" y="48"/>
                </a:cubicBezTo>
                <a:cubicBezTo>
                  <a:pt x="30" y="48"/>
                  <a:pt x="31" y="48"/>
                  <a:pt x="31" y="48"/>
                </a:cubicBezTo>
                <a:cubicBezTo>
                  <a:pt x="45" y="34"/>
                  <a:pt x="45" y="34"/>
                  <a:pt x="45" y="34"/>
                </a:cubicBezTo>
                <a:cubicBezTo>
                  <a:pt x="49" y="30"/>
                  <a:pt x="49" y="30"/>
                  <a:pt x="49" y="30"/>
                </a:cubicBezTo>
                <a:cubicBezTo>
                  <a:pt x="49" y="30"/>
                  <a:pt x="49" y="29"/>
                  <a:pt x="49" y="29"/>
                </a:cubicBezTo>
                <a:cubicBezTo>
                  <a:pt x="49" y="28"/>
                  <a:pt x="49" y="27"/>
                  <a:pt x="49" y="27"/>
                </a:cubicBezTo>
                <a:close/>
              </a:path>
            </a:pathLst>
          </a:custGeom>
          <a:solidFill>
            <a:schemeClr val="accent2"/>
          </a:solidFill>
          <a:ln>
            <a:noFill/>
          </a:ln>
          <a:extLst/>
        </p:spPr>
        <p:txBody>
          <a:bodyPr anchor="ctr"/>
          <a:lstStyle/>
          <a:p>
            <a:endParaRPr lang="th-TH" sz="900"/>
          </a:p>
        </p:txBody>
      </p:sp>
      <p:sp>
        <p:nvSpPr>
          <p:cNvPr id="73" name="TextBox 72"/>
          <p:cNvSpPr txBox="1"/>
          <p:nvPr/>
        </p:nvSpPr>
        <p:spPr>
          <a:xfrm flipH="1">
            <a:off x="839997" y="3233343"/>
            <a:ext cx="3732002"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 </a:t>
            </a:r>
          </a:p>
        </p:txBody>
      </p:sp>
      <p:sp>
        <p:nvSpPr>
          <p:cNvPr id="74" name="Freeform 11"/>
          <p:cNvSpPr>
            <a:spLocks noEditPoints="1"/>
          </p:cNvSpPr>
          <p:nvPr/>
        </p:nvSpPr>
        <p:spPr bwMode="auto">
          <a:xfrm>
            <a:off x="412791" y="3275230"/>
            <a:ext cx="321360" cy="316336"/>
          </a:xfrm>
          <a:custGeom>
            <a:avLst/>
            <a:gdLst>
              <a:gd name="T0" fmla="*/ 2147483646 w 59"/>
              <a:gd name="T1" fmla="*/ 2147483646 h 58"/>
              <a:gd name="T2" fmla="*/ 0 w 59"/>
              <a:gd name="T3" fmla="*/ 2147483646 h 58"/>
              <a:gd name="T4" fmla="*/ 2147483646 w 59"/>
              <a:gd name="T5" fmla="*/ 0 h 58"/>
              <a:gd name="T6" fmla="*/ 2147483646 w 59"/>
              <a:gd name="T7" fmla="*/ 2147483646 h 58"/>
              <a:gd name="T8" fmla="*/ 2147483646 w 59"/>
              <a:gd name="T9" fmla="*/ 2147483646 h 58"/>
              <a:gd name="T10" fmla="*/ 2147483646 w 59"/>
              <a:gd name="T11" fmla="*/ 2147483646 h 58"/>
              <a:gd name="T12" fmla="*/ 2147483646 w 59"/>
              <a:gd name="T13" fmla="*/ 2147483646 h 58"/>
              <a:gd name="T14" fmla="*/ 2147483646 w 59"/>
              <a:gd name="T15" fmla="*/ 2147483646 h 58"/>
              <a:gd name="T16" fmla="*/ 2147483646 w 59"/>
              <a:gd name="T17" fmla="*/ 2147483646 h 58"/>
              <a:gd name="T18" fmla="*/ 2147483646 w 59"/>
              <a:gd name="T19" fmla="*/ 2147483646 h 58"/>
              <a:gd name="T20" fmla="*/ 2147483646 w 59"/>
              <a:gd name="T21" fmla="*/ 2147483646 h 58"/>
              <a:gd name="T22" fmla="*/ 2147483646 w 59"/>
              <a:gd name="T23" fmla="*/ 2147483646 h 58"/>
              <a:gd name="T24" fmla="*/ 2147483646 w 59"/>
              <a:gd name="T25" fmla="*/ 2147483646 h 58"/>
              <a:gd name="T26" fmla="*/ 2147483646 w 59"/>
              <a:gd name="T27" fmla="*/ 2147483646 h 58"/>
              <a:gd name="T28" fmla="*/ 2147483646 w 59"/>
              <a:gd name="T29" fmla="*/ 2147483646 h 58"/>
              <a:gd name="T30" fmla="*/ 2147483646 w 59"/>
              <a:gd name="T31" fmla="*/ 2147483646 h 58"/>
              <a:gd name="T32" fmla="*/ 2147483646 w 59"/>
              <a:gd name="T33" fmla="*/ 2147483646 h 58"/>
              <a:gd name="T34" fmla="*/ 2147483646 w 59"/>
              <a:gd name="T35" fmla="*/ 2147483646 h 58"/>
              <a:gd name="T36" fmla="*/ 2147483646 w 59"/>
              <a:gd name="T37" fmla="*/ 2147483646 h 58"/>
              <a:gd name="T38" fmla="*/ 2147483646 w 59"/>
              <a:gd name="T39" fmla="*/ 2147483646 h 58"/>
              <a:gd name="T40" fmla="*/ 2147483646 w 59"/>
              <a:gd name="T41" fmla="*/ 2147483646 h 58"/>
              <a:gd name="T42" fmla="*/ 2147483646 w 59"/>
              <a:gd name="T43" fmla="*/ 2147483646 h 58"/>
              <a:gd name="T44" fmla="*/ 2147483646 w 59"/>
              <a:gd name="T45" fmla="*/ 2147483646 h 58"/>
              <a:gd name="T46" fmla="*/ 2147483646 w 59"/>
              <a:gd name="T47" fmla="*/ 2147483646 h 58"/>
              <a:gd name="T48" fmla="*/ 2147483646 w 59"/>
              <a:gd name="T49" fmla="*/ 2147483646 h 58"/>
              <a:gd name="T50" fmla="*/ 2147483646 w 59"/>
              <a:gd name="T51" fmla="*/ 2147483646 h 58"/>
              <a:gd name="T52" fmla="*/ 2147483646 w 59"/>
              <a:gd name="T53" fmla="*/ 2147483646 h 58"/>
              <a:gd name="T54" fmla="*/ 2147483646 w 59"/>
              <a:gd name="T55" fmla="*/ 2147483646 h 58"/>
              <a:gd name="T56" fmla="*/ 2147483646 w 59"/>
              <a:gd name="T57" fmla="*/ 2147483646 h 58"/>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59" h="58">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49" y="27"/>
                </a:moveTo>
                <a:cubicBezTo>
                  <a:pt x="45" y="24"/>
                  <a:pt x="45" y="24"/>
                  <a:pt x="45" y="24"/>
                </a:cubicBezTo>
                <a:cubicBezTo>
                  <a:pt x="31" y="10"/>
                  <a:pt x="31" y="10"/>
                  <a:pt x="31" y="10"/>
                </a:cubicBezTo>
                <a:cubicBezTo>
                  <a:pt x="31" y="9"/>
                  <a:pt x="30" y="9"/>
                  <a:pt x="30" y="9"/>
                </a:cubicBezTo>
                <a:cubicBezTo>
                  <a:pt x="29" y="9"/>
                  <a:pt x="28" y="9"/>
                  <a:pt x="28" y="10"/>
                </a:cubicBezTo>
                <a:cubicBezTo>
                  <a:pt x="24" y="13"/>
                  <a:pt x="24" y="13"/>
                  <a:pt x="24" y="13"/>
                </a:cubicBezTo>
                <a:cubicBezTo>
                  <a:pt x="24" y="14"/>
                  <a:pt x="24" y="14"/>
                  <a:pt x="24" y="15"/>
                </a:cubicBezTo>
                <a:cubicBezTo>
                  <a:pt x="24" y="16"/>
                  <a:pt x="24" y="16"/>
                  <a:pt x="24" y="17"/>
                </a:cubicBezTo>
                <a:cubicBezTo>
                  <a:pt x="32" y="24"/>
                  <a:pt x="32" y="24"/>
                  <a:pt x="32" y="24"/>
                </a:cubicBezTo>
                <a:cubicBezTo>
                  <a:pt x="13" y="24"/>
                  <a:pt x="13" y="24"/>
                  <a:pt x="13" y="24"/>
                </a:cubicBezTo>
                <a:cubicBezTo>
                  <a:pt x="11" y="24"/>
                  <a:pt x="10" y="25"/>
                  <a:pt x="10" y="26"/>
                </a:cubicBezTo>
                <a:cubicBezTo>
                  <a:pt x="10" y="31"/>
                  <a:pt x="10" y="31"/>
                  <a:pt x="10" y="31"/>
                </a:cubicBezTo>
                <a:cubicBezTo>
                  <a:pt x="10" y="32"/>
                  <a:pt x="11" y="34"/>
                  <a:pt x="13" y="34"/>
                </a:cubicBezTo>
                <a:cubicBezTo>
                  <a:pt x="32" y="34"/>
                  <a:pt x="32" y="34"/>
                  <a:pt x="32" y="34"/>
                </a:cubicBezTo>
                <a:cubicBezTo>
                  <a:pt x="24" y="41"/>
                  <a:pt x="24" y="41"/>
                  <a:pt x="24" y="41"/>
                </a:cubicBezTo>
                <a:cubicBezTo>
                  <a:pt x="24" y="41"/>
                  <a:pt x="24" y="42"/>
                  <a:pt x="24" y="42"/>
                </a:cubicBezTo>
                <a:cubicBezTo>
                  <a:pt x="24" y="43"/>
                  <a:pt x="24" y="44"/>
                  <a:pt x="24" y="44"/>
                </a:cubicBezTo>
                <a:cubicBezTo>
                  <a:pt x="28" y="48"/>
                  <a:pt x="28" y="48"/>
                  <a:pt x="28" y="48"/>
                </a:cubicBezTo>
                <a:cubicBezTo>
                  <a:pt x="28" y="48"/>
                  <a:pt x="29" y="48"/>
                  <a:pt x="30" y="48"/>
                </a:cubicBezTo>
                <a:cubicBezTo>
                  <a:pt x="30" y="48"/>
                  <a:pt x="31" y="48"/>
                  <a:pt x="31" y="48"/>
                </a:cubicBezTo>
                <a:cubicBezTo>
                  <a:pt x="45" y="34"/>
                  <a:pt x="45" y="34"/>
                  <a:pt x="45" y="34"/>
                </a:cubicBezTo>
                <a:cubicBezTo>
                  <a:pt x="49" y="30"/>
                  <a:pt x="49" y="30"/>
                  <a:pt x="49" y="30"/>
                </a:cubicBezTo>
                <a:cubicBezTo>
                  <a:pt x="49" y="30"/>
                  <a:pt x="49" y="29"/>
                  <a:pt x="49" y="29"/>
                </a:cubicBezTo>
                <a:cubicBezTo>
                  <a:pt x="49" y="28"/>
                  <a:pt x="49" y="27"/>
                  <a:pt x="49" y="27"/>
                </a:cubicBezTo>
                <a:close/>
              </a:path>
            </a:pathLst>
          </a:custGeom>
          <a:solidFill>
            <a:schemeClr val="accent3"/>
          </a:solidFill>
          <a:ln>
            <a:noFill/>
          </a:ln>
          <a:extLst/>
        </p:spPr>
        <p:txBody>
          <a:bodyPr anchor="ctr"/>
          <a:lstStyle/>
          <a:p>
            <a:endParaRPr lang="th-TH" sz="900"/>
          </a:p>
        </p:txBody>
      </p:sp>
      <p:sp>
        <p:nvSpPr>
          <p:cNvPr id="78" name="Rectangle 77"/>
          <p:cNvSpPr/>
          <p:nvPr/>
        </p:nvSpPr>
        <p:spPr bwMode="auto">
          <a:xfrm>
            <a:off x="408573" y="3738819"/>
            <a:ext cx="4163425" cy="1029970"/>
          </a:xfrm>
          <a:prstGeom prst="rect">
            <a:avLst/>
          </a:pr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80" name="Rectangle 79"/>
          <p:cNvSpPr/>
          <p:nvPr/>
        </p:nvSpPr>
        <p:spPr>
          <a:xfrm>
            <a:off x="550810" y="4008735"/>
            <a:ext cx="3878950" cy="715581"/>
          </a:xfrm>
          <a:prstGeom prst="rect">
            <a:avLst/>
          </a:prstGeom>
        </p:spPr>
        <p:txBody>
          <a:bodyPr wrap="square" lIns="0" tIns="0" rIns="0" bIns="0">
            <a:spAutoFit/>
          </a:bodyPr>
          <a:lstStyle/>
          <a:p>
            <a:pPr algn="ctr">
              <a:lnSpc>
                <a:spcPct val="150000"/>
              </a:lnSpc>
            </a:pPr>
            <a:r>
              <a:rPr lang="en-US" sz="1200" b="1" dirty="0" smtClean="0">
                <a:solidFill>
                  <a:schemeClr val="accent1"/>
                </a:solidFill>
              </a:rPr>
              <a:t>"Nothing Works Better Than Just Improving Your Product.</a:t>
            </a:r>
            <a:r>
              <a:rPr lang="en-US" sz="1200" b="1" dirty="0">
                <a:solidFill>
                  <a:schemeClr val="accent1"/>
                </a:solidFill>
              </a:rPr>
              <a:t> “</a:t>
            </a:r>
          </a:p>
          <a:p>
            <a:pPr>
              <a:lnSpc>
                <a:spcPct val="150000"/>
              </a:lnSpc>
            </a:pPr>
            <a:r>
              <a:rPr lang="en-US" sz="700" b="1" dirty="0" smtClean="0">
                <a:solidFill>
                  <a:schemeClr val="tx2"/>
                </a:solidFill>
              </a:rPr>
              <a:t>JOEL SPOLSKY</a:t>
            </a:r>
            <a:endParaRPr lang="en-US" sz="1100" b="1" dirty="0">
              <a:solidFill>
                <a:schemeClr val="tx2"/>
              </a:solidFill>
            </a:endParaRPr>
          </a:p>
        </p:txBody>
      </p:sp>
      <p:sp>
        <p:nvSpPr>
          <p:cNvPr id="16" name="Freeform 15"/>
          <p:cNvSpPr>
            <a:spLocks noEditPoints="1"/>
          </p:cNvSpPr>
          <p:nvPr/>
        </p:nvSpPr>
        <p:spPr bwMode="auto">
          <a:xfrm>
            <a:off x="2379610" y="3783292"/>
            <a:ext cx="221350" cy="221526"/>
          </a:xfrm>
          <a:custGeom>
            <a:avLst/>
            <a:gdLst>
              <a:gd name="T0" fmla="*/ 496 w 993"/>
              <a:gd name="T1" fmla="*/ 0 h 993"/>
              <a:gd name="T2" fmla="*/ 0 w 993"/>
              <a:gd name="T3" fmla="*/ 496 h 993"/>
              <a:gd name="T4" fmla="*/ 496 w 993"/>
              <a:gd name="T5" fmla="*/ 993 h 993"/>
              <a:gd name="T6" fmla="*/ 993 w 993"/>
              <a:gd name="T7" fmla="*/ 496 h 993"/>
              <a:gd name="T8" fmla="*/ 496 w 993"/>
              <a:gd name="T9" fmla="*/ 0 h 993"/>
              <a:gd name="T10" fmla="*/ 419 w 993"/>
              <a:gd name="T11" fmla="*/ 703 h 993"/>
              <a:gd name="T12" fmla="*/ 311 w 993"/>
              <a:gd name="T13" fmla="*/ 744 h 993"/>
              <a:gd name="T14" fmla="*/ 207 w 993"/>
              <a:gd name="T15" fmla="*/ 691 h 993"/>
              <a:gd name="T16" fmla="*/ 163 w 993"/>
              <a:gd name="T17" fmla="*/ 583 h 993"/>
              <a:gd name="T18" fmla="*/ 399 w 993"/>
              <a:gd name="T19" fmla="*/ 252 h 993"/>
              <a:gd name="T20" fmla="*/ 427 w 993"/>
              <a:gd name="T21" fmla="*/ 254 h 993"/>
              <a:gd name="T22" fmla="*/ 442 w 993"/>
              <a:gd name="T23" fmla="*/ 273 h 993"/>
              <a:gd name="T24" fmla="*/ 435 w 993"/>
              <a:gd name="T25" fmla="*/ 302 h 993"/>
              <a:gd name="T26" fmla="*/ 375 w 993"/>
              <a:gd name="T27" fmla="*/ 355 h 993"/>
              <a:gd name="T28" fmla="*/ 321 w 993"/>
              <a:gd name="T29" fmla="*/ 431 h 993"/>
              <a:gd name="T30" fmla="*/ 329 w 993"/>
              <a:gd name="T31" fmla="*/ 442 h 993"/>
              <a:gd name="T32" fmla="*/ 463 w 993"/>
              <a:gd name="T33" fmla="*/ 597 h 993"/>
              <a:gd name="T34" fmla="*/ 419 w 993"/>
              <a:gd name="T35" fmla="*/ 703 h 993"/>
              <a:gd name="T36" fmla="*/ 760 w 993"/>
              <a:gd name="T37" fmla="*/ 703 h 993"/>
              <a:gd name="T38" fmla="*/ 651 w 993"/>
              <a:gd name="T39" fmla="*/ 744 h 993"/>
              <a:gd name="T40" fmla="*/ 548 w 993"/>
              <a:gd name="T41" fmla="*/ 691 h 993"/>
              <a:gd name="T42" fmla="*/ 504 w 993"/>
              <a:gd name="T43" fmla="*/ 583 h 993"/>
              <a:gd name="T44" fmla="*/ 739 w 993"/>
              <a:gd name="T45" fmla="*/ 252 h 993"/>
              <a:gd name="T46" fmla="*/ 767 w 993"/>
              <a:gd name="T47" fmla="*/ 254 h 993"/>
              <a:gd name="T48" fmla="*/ 782 w 993"/>
              <a:gd name="T49" fmla="*/ 273 h 993"/>
              <a:gd name="T50" fmla="*/ 775 w 993"/>
              <a:gd name="T51" fmla="*/ 302 h 993"/>
              <a:gd name="T52" fmla="*/ 716 w 993"/>
              <a:gd name="T53" fmla="*/ 355 h 993"/>
              <a:gd name="T54" fmla="*/ 662 w 993"/>
              <a:gd name="T55" fmla="*/ 431 h 993"/>
              <a:gd name="T56" fmla="*/ 669 w 993"/>
              <a:gd name="T57" fmla="*/ 442 h 993"/>
              <a:gd name="T58" fmla="*/ 804 w 993"/>
              <a:gd name="T59" fmla="*/ 597 h 993"/>
              <a:gd name="T60" fmla="*/ 760 w 993"/>
              <a:gd name="T61" fmla="*/ 703 h 993"/>
              <a:gd name="T62" fmla="*/ 760 w 993"/>
              <a:gd name="T63" fmla="*/ 703 h 993"/>
              <a:gd name="T64" fmla="*/ 760 w 993"/>
              <a:gd name="T65" fmla="*/ 703 h 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3" h="993">
                <a:moveTo>
                  <a:pt x="496" y="0"/>
                </a:moveTo>
                <a:cubicBezTo>
                  <a:pt x="223" y="0"/>
                  <a:pt x="0" y="223"/>
                  <a:pt x="0" y="496"/>
                </a:cubicBezTo>
                <a:cubicBezTo>
                  <a:pt x="0" y="770"/>
                  <a:pt x="223" y="993"/>
                  <a:pt x="496" y="993"/>
                </a:cubicBezTo>
                <a:cubicBezTo>
                  <a:pt x="770" y="993"/>
                  <a:pt x="993" y="770"/>
                  <a:pt x="993" y="496"/>
                </a:cubicBezTo>
                <a:cubicBezTo>
                  <a:pt x="993" y="223"/>
                  <a:pt x="770" y="0"/>
                  <a:pt x="496" y="0"/>
                </a:cubicBezTo>
                <a:close/>
                <a:moveTo>
                  <a:pt x="419" y="703"/>
                </a:moveTo>
                <a:cubicBezTo>
                  <a:pt x="390" y="731"/>
                  <a:pt x="354" y="744"/>
                  <a:pt x="311" y="744"/>
                </a:cubicBezTo>
                <a:cubicBezTo>
                  <a:pt x="272" y="744"/>
                  <a:pt x="237" y="727"/>
                  <a:pt x="207" y="691"/>
                </a:cubicBezTo>
                <a:cubicBezTo>
                  <a:pt x="178" y="658"/>
                  <a:pt x="163" y="622"/>
                  <a:pt x="163" y="583"/>
                </a:cubicBezTo>
                <a:cubicBezTo>
                  <a:pt x="163" y="469"/>
                  <a:pt x="242" y="359"/>
                  <a:pt x="399" y="252"/>
                </a:cubicBezTo>
                <a:cubicBezTo>
                  <a:pt x="404" y="249"/>
                  <a:pt x="418" y="245"/>
                  <a:pt x="427" y="254"/>
                </a:cubicBezTo>
                <a:cubicBezTo>
                  <a:pt x="442" y="273"/>
                  <a:pt x="442" y="273"/>
                  <a:pt x="442" y="273"/>
                </a:cubicBezTo>
                <a:cubicBezTo>
                  <a:pt x="449" y="286"/>
                  <a:pt x="440" y="297"/>
                  <a:pt x="435" y="302"/>
                </a:cubicBezTo>
                <a:cubicBezTo>
                  <a:pt x="407" y="325"/>
                  <a:pt x="387" y="342"/>
                  <a:pt x="375" y="355"/>
                </a:cubicBezTo>
                <a:cubicBezTo>
                  <a:pt x="351" y="380"/>
                  <a:pt x="333" y="406"/>
                  <a:pt x="321" y="431"/>
                </a:cubicBezTo>
                <a:cubicBezTo>
                  <a:pt x="318" y="437"/>
                  <a:pt x="325" y="441"/>
                  <a:pt x="329" y="442"/>
                </a:cubicBezTo>
                <a:cubicBezTo>
                  <a:pt x="418" y="471"/>
                  <a:pt x="463" y="523"/>
                  <a:pt x="463" y="597"/>
                </a:cubicBezTo>
                <a:cubicBezTo>
                  <a:pt x="463" y="641"/>
                  <a:pt x="448" y="676"/>
                  <a:pt x="419" y="703"/>
                </a:cubicBezTo>
                <a:close/>
                <a:moveTo>
                  <a:pt x="760" y="703"/>
                </a:moveTo>
                <a:cubicBezTo>
                  <a:pt x="731" y="731"/>
                  <a:pt x="695" y="744"/>
                  <a:pt x="651" y="744"/>
                </a:cubicBezTo>
                <a:cubicBezTo>
                  <a:pt x="612" y="744"/>
                  <a:pt x="578" y="727"/>
                  <a:pt x="548" y="691"/>
                </a:cubicBezTo>
                <a:cubicBezTo>
                  <a:pt x="519" y="658"/>
                  <a:pt x="504" y="622"/>
                  <a:pt x="504" y="583"/>
                </a:cubicBezTo>
                <a:cubicBezTo>
                  <a:pt x="504" y="469"/>
                  <a:pt x="582" y="359"/>
                  <a:pt x="739" y="252"/>
                </a:cubicBezTo>
                <a:cubicBezTo>
                  <a:pt x="745" y="249"/>
                  <a:pt x="759" y="245"/>
                  <a:pt x="767" y="254"/>
                </a:cubicBezTo>
                <a:cubicBezTo>
                  <a:pt x="782" y="273"/>
                  <a:pt x="782" y="273"/>
                  <a:pt x="782" y="273"/>
                </a:cubicBezTo>
                <a:cubicBezTo>
                  <a:pt x="790" y="286"/>
                  <a:pt x="781" y="297"/>
                  <a:pt x="775" y="302"/>
                </a:cubicBezTo>
                <a:cubicBezTo>
                  <a:pt x="748" y="325"/>
                  <a:pt x="728" y="342"/>
                  <a:pt x="716" y="355"/>
                </a:cubicBezTo>
                <a:cubicBezTo>
                  <a:pt x="691" y="380"/>
                  <a:pt x="673" y="406"/>
                  <a:pt x="662" y="431"/>
                </a:cubicBezTo>
                <a:cubicBezTo>
                  <a:pt x="659" y="437"/>
                  <a:pt x="666" y="441"/>
                  <a:pt x="669" y="442"/>
                </a:cubicBezTo>
                <a:cubicBezTo>
                  <a:pt x="759" y="471"/>
                  <a:pt x="804" y="523"/>
                  <a:pt x="804" y="597"/>
                </a:cubicBezTo>
                <a:cubicBezTo>
                  <a:pt x="804" y="641"/>
                  <a:pt x="789" y="676"/>
                  <a:pt x="760" y="703"/>
                </a:cubicBezTo>
                <a:close/>
                <a:moveTo>
                  <a:pt x="760" y="703"/>
                </a:moveTo>
                <a:cubicBezTo>
                  <a:pt x="760" y="703"/>
                  <a:pt x="760" y="703"/>
                  <a:pt x="760" y="703"/>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a:endParaRPr lang="en-US" dirty="0"/>
          </a:p>
        </p:txBody>
      </p:sp>
    </p:spTree>
    <p:extLst>
      <p:ext uri="{BB962C8B-B14F-4D97-AF65-F5344CB8AC3E}">
        <p14:creationId xmlns:p14="http://schemas.microsoft.com/office/powerpoint/2010/main" val="2354466701"/>
      </p:ext>
    </p:extLst>
  </p:cSld>
  <p:clrMapOvr>
    <a:masterClrMapping/>
  </p:clrMapOvr>
  <p:transition spd="slow">
    <p:push dir="u"/>
  </p:transition>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20800" y="-681674"/>
            <a:ext cx="6502400" cy="6506848"/>
            <a:chOff x="4953000" y="1504057"/>
            <a:chExt cx="2094980" cy="2096412"/>
          </a:xfrm>
          <a:effectLst/>
        </p:grpSpPr>
        <p:grpSp>
          <p:nvGrpSpPr>
            <p:cNvPr id="44" name="Group 43"/>
            <p:cNvGrpSpPr/>
            <p:nvPr/>
          </p:nvGrpSpPr>
          <p:grpSpPr>
            <a:xfrm>
              <a:off x="4953000" y="1504057"/>
              <a:ext cx="2094980" cy="2096412"/>
              <a:chOff x="5861448" y="2812258"/>
              <a:chExt cx="1740694" cy="1741884"/>
            </a:xfrm>
          </p:grpSpPr>
          <p:sp>
            <p:nvSpPr>
              <p:cNvPr id="46" name="Freeform 939"/>
              <p:cNvSpPr>
                <a:spLocks/>
              </p:cNvSpPr>
              <p:nvPr/>
            </p:nvSpPr>
            <p:spPr bwMode="auto">
              <a:xfrm>
                <a:off x="6116241" y="3682604"/>
                <a:ext cx="615554" cy="871538"/>
              </a:xfrm>
              <a:custGeom>
                <a:avLst/>
                <a:gdLst>
                  <a:gd name="T0" fmla="*/ 0 w 435"/>
                  <a:gd name="T1" fmla="*/ 435 h 615"/>
                  <a:gd name="T2" fmla="*/ 435 w 435"/>
                  <a:gd name="T3" fmla="*/ 615 h 615"/>
                  <a:gd name="T4" fmla="*/ 435 w 435"/>
                  <a:gd name="T5" fmla="*/ 0 h 615"/>
                  <a:gd name="T6" fmla="*/ 0 w 435"/>
                  <a:gd name="T7" fmla="*/ 435 h 615"/>
                </a:gdLst>
                <a:ahLst/>
                <a:cxnLst>
                  <a:cxn ang="0">
                    <a:pos x="T0" y="T1"/>
                  </a:cxn>
                  <a:cxn ang="0">
                    <a:pos x="T2" y="T3"/>
                  </a:cxn>
                  <a:cxn ang="0">
                    <a:pos x="T4" y="T5"/>
                  </a:cxn>
                  <a:cxn ang="0">
                    <a:pos x="T6" y="T7"/>
                  </a:cxn>
                </a:cxnLst>
                <a:rect l="0" t="0" r="r" b="b"/>
                <a:pathLst>
                  <a:path w="435" h="615">
                    <a:moveTo>
                      <a:pt x="0" y="435"/>
                    </a:moveTo>
                    <a:cubicBezTo>
                      <a:pt x="111" y="546"/>
                      <a:pt x="265" y="615"/>
                      <a:pt x="435" y="615"/>
                    </a:cubicBezTo>
                    <a:cubicBezTo>
                      <a:pt x="435" y="0"/>
                      <a:pt x="435" y="0"/>
                      <a:pt x="435" y="0"/>
                    </a:cubicBezTo>
                    <a:cubicBezTo>
                      <a:pt x="0" y="435"/>
                      <a:pt x="0" y="435"/>
                      <a:pt x="0" y="435"/>
                    </a:cubicBezTo>
                  </a:path>
                </a:pathLst>
              </a:custGeom>
              <a:solidFill>
                <a:schemeClr val="accent6"/>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40"/>
              <p:cNvSpPr>
                <a:spLocks/>
              </p:cNvSpPr>
              <p:nvPr/>
            </p:nvSpPr>
            <p:spPr bwMode="auto">
              <a:xfrm>
                <a:off x="5861448" y="3682605"/>
                <a:ext cx="870347" cy="616744"/>
              </a:xfrm>
              <a:custGeom>
                <a:avLst/>
                <a:gdLst>
                  <a:gd name="T0" fmla="*/ 0 w 615"/>
                  <a:gd name="T1" fmla="*/ 0 h 435"/>
                  <a:gd name="T2" fmla="*/ 180 w 615"/>
                  <a:gd name="T3" fmla="*/ 435 h 435"/>
                  <a:gd name="T4" fmla="*/ 615 w 615"/>
                  <a:gd name="T5" fmla="*/ 0 h 435"/>
                  <a:gd name="T6" fmla="*/ 0 w 615"/>
                  <a:gd name="T7" fmla="*/ 0 h 435"/>
                </a:gdLst>
                <a:ahLst/>
                <a:cxnLst>
                  <a:cxn ang="0">
                    <a:pos x="T0" y="T1"/>
                  </a:cxn>
                  <a:cxn ang="0">
                    <a:pos x="T2" y="T3"/>
                  </a:cxn>
                  <a:cxn ang="0">
                    <a:pos x="T4" y="T5"/>
                  </a:cxn>
                  <a:cxn ang="0">
                    <a:pos x="T6" y="T7"/>
                  </a:cxn>
                </a:cxnLst>
                <a:rect l="0" t="0" r="r" b="b"/>
                <a:pathLst>
                  <a:path w="615" h="435">
                    <a:moveTo>
                      <a:pt x="0" y="0"/>
                    </a:moveTo>
                    <a:cubicBezTo>
                      <a:pt x="0" y="157"/>
                      <a:pt x="60" y="315"/>
                      <a:pt x="180" y="435"/>
                    </a:cubicBezTo>
                    <a:cubicBezTo>
                      <a:pt x="615" y="0"/>
                      <a:pt x="615" y="0"/>
                      <a:pt x="615" y="0"/>
                    </a:cubicBezTo>
                    <a:cubicBezTo>
                      <a:pt x="0" y="0"/>
                      <a:pt x="0" y="0"/>
                      <a:pt x="0"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41"/>
              <p:cNvSpPr>
                <a:spLocks/>
              </p:cNvSpPr>
              <p:nvPr/>
            </p:nvSpPr>
            <p:spPr bwMode="auto">
              <a:xfrm>
                <a:off x="5861448" y="3067051"/>
                <a:ext cx="870347" cy="615554"/>
              </a:xfrm>
              <a:custGeom>
                <a:avLst/>
                <a:gdLst>
                  <a:gd name="T0" fmla="*/ 180 w 615"/>
                  <a:gd name="T1" fmla="*/ 0 h 435"/>
                  <a:gd name="T2" fmla="*/ 0 w 615"/>
                  <a:gd name="T3" fmla="*/ 435 h 435"/>
                  <a:gd name="T4" fmla="*/ 615 w 615"/>
                  <a:gd name="T5" fmla="*/ 435 h 435"/>
                  <a:gd name="T6" fmla="*/ 180 w 615"/>
                  <a:gd name="T7" fmla="*/ 0 h 435"/>
                </a:gdLst>
                <a:ahLst/>
                <a:cxnLst>
                  <a:cxn ang="0">
                    <a:pos x="T0" y="T1"/>
                  </a:cxn>
                  <a:cxn ang="0">
                    <a:pos x="T2" y="T3"/>
                  </a:cxn>
                  <a:cxn ang="0">
                    <a:pos x="T4" y="T5"/>
                  </a:cxn>
                  <a:cxn ang="0">
                    <a:pos x="T6" y="T7"/>
                  </a:cxn>
                </a:cxnLst>
                <a:rect l="0" t="0" r="r" b="b"/>
                <a:pathLst>
                  <a:path w="615" h="435">
                    <a:moveTo>
                      <a:pt x="180" y="0"/>
                    </a:moveTo>
                    <a:cubicBezTo>
                      <a:pt x="69" y="111"/>
                      <a:pt x="0" y="265"/>
                      <a:pt x="0" y="435"/>
                    </a:cubicBezTo>
                    <a:cubicBezTo>
                      <a:pt x="615" y="435"/>
                      <a:pt x="615" y="435"/>
                      <a:pt x="615" y="435"/>
                    </a:cubicBezTo>
                    <a:cubicBezTo>
                      <a:pt x="180" y="0"/>
                      <a:pt x="180" y="0"/>
                      <a:pt x="180" y="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42"/>
              <p:cNvSpPr>
                <a:spLocks/>
              </p:cNvSpPr>
              <p:nvPr/>
            </p:nvSpPr>
            <p:spPr bwMode="auto">
              <a:xfrm>
                <a:off x="6116241" y="2812258"/>
                <a:ext cx="615554" cy="870347"/>
              </a:xfrm>
              <a:custGeom>
                <a:avLst/>
                <a:gdLst>
                  <a:gd name="T0" fmla="*/ 435 w 435"/>
                  <a:gd name="T1" fmla="*/ 0 h 615"/>
                  <a:gd name="T2" fmla="*/ 0 w 435"/>
                  <a:gd name="T3" fmla="*/ 180 h 615"/>
                  <a:gd name="T4" fmla="*/ 435 w 435"/>
                  <a:gd name="T5" fmla="*/ 615 h 615"/>
                  <a:gd name="T6" fmla="*/ 435 w 435"/>
                  <a:gd name="T7" fmla="*/ 0 h 615"/>
                </a:gdLst>
                <a:ahLst/>
                <a:cxnLst>
                  <a:cxn ang="0">
                    <a:pos x="T0" y="T1"/>
                  </a:cxn>
                  <a:cxn ang="0">
                    <a:pos x="T2" y="T3"/>
                  </a:cxn>
                  <a:cxn ang="0">
                    <a:pos x="T4" y="T5"/>
                  </a:cxn>
                  <a:cxn ang="0">
                    <a:pos x="T6" y="T7"/>
                  </a:cxn>
                </a:cxnLst>
                <a:rect l="0" t="0" r="r" b="b"/>
                <a:pathLst>
                  <a:path w="435" h="615">
                    <a:moveTo>
                      <a:pt x="435" y="0"/>
                    </a:moveTo>
                    <a:cubicBezTo>
                      <a:pt x="278" y="0"/>
                      <a:pt x="120" y="60"/>
                      <a:pt x="0" y="180"/>
                    </a:cubicBezTo>
                    <a:cubicBezTo>
                      <a:pt x="435" y="615"/>
                      <a:pt x="435" y="615"/>
                      <a:pt x="435" y="615"/>
                    </a:cubicBezTo>
                    <a:cubicBezTo>
                      <a:pt x="435" y="0"/>
                      <a:pt x="435" y="0"/>
                      <a:pt x="435"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943"/>
              <p:cNvSpPr>
                <a:spLocks/>
              </p:cNvSpPr>
              <p:nvPr/>
            </p:nvSpPr>
            <p:spPr bwMode="auto">
              <a:xfrm>
                <a:off x="6731794" y="3682604"/>
                <a:ext cx="615554" cy="871538"/>
              </a:xfrm>
              <a:custGeom>
                <a:avLst/>
                <a:gdLst>
                  <a:gd name="T0" fmla="*/ 0 w 435"/>
                  <a:gd name="T1" fmla="*/ 615 h 615"/>
                  <a:gd name="T2" fmla="*/ 435 w 435"/>
                  <a:gd name="T3" fmla="*/ 435 h 615"/>
                  <a:gd name="T4" fmla="*/ 0 w 435"/>
                  <a:gd name="T5" fmla="*/ 0 h 615"/>
                  <a:gd name="T6" fmla="*/ 0 w 435"/>
                  <a:gd name="T7" fmla="*/ 615 h 615"/>
                </a:gdLst>
                <a:ahLst/>
                <a:cxnLst>
                  <a:cxn ang="0">
                    <a:pos x="T0" y="T1"/>
                  </a:cxn>
                  <a:cxn ang="0">
                    <a:pos x="T2" y="T3"/>
                  </a:cxn>
                  <a:cxn ang="0">
                    <a:pos x="T4" y="T5"/>
                  </a:cxn>
                  <a:cxn ang="0">
                    <a:pos x="T6" y="T7"/>
                  </a:cxn>
                </a:cxnLst>
                <a:rect l="0" t="0" r="r" b="b"/>
                <a:pathLst>
                  <a:path w="435" h="615">
                    <a:moveTo>
                      <a:pt x="0" y="615"/>
                    </a:moveTo>
                    <a:cubicBezTo>
                      <a:pt x="157" y="615"/>
                      <a:pt x="315" y="555"/>
                      <a:pt x="435" y="435"/>
                    </a:cubicBezTo>
                    <a:cubicBezTo>
                      <a:pt x="0" y="0"/>
                      <a:pt x="0" y="0"/>
                      <a:pt x="0" y="0"/>
                    </a:cubicBezTo>
                    <a:cubicBezTo>
                      <a:pt x="0" y="615"/>
                      <a:pt x="0" y="615"/>
                      <a:pt x="0" y="615"/>
                    </a:cubicBezTo>
                  </a:path>
                </a:pathLst>
              </a:custGeom>
              <a:solidFill>
                <a:schemeClr val="accent5"/>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944"/>
              <p:cNvSpPr>
                <a:spLocks/>
              </p:cNvSpPr>
              <p:nvPr/>
            </p:nvSpPr>
            <p:spPr bwMode="auto">
              <a:xfrm>
                <a:off x="6731795" y="3682605"/>
                <a:ext cx="870347" cy="616744"/>
              </a:xfrm>
              <a:custGeom>
                <a:avLst/>
                <a:gdLst>
                  <a:gd name="T0" fmla="*/ 435 w 615"/>
                  <a:gd name="T1" fmla="*/ 435 h 435"/>
                  <a:gd name="T2" fmla="*/ 615 w 615"/>
                  <a:gd name="T3" fmla="*/ 0 h 435"/>
                  <a:gd name="T4" fmla="*/ 0 w 615"/>
                  <a:gd name="T5" fmla="*/ 0 h 435"/>
                  <a:gd name="T6" fmla="*/ 435 w 615"/>
                  <a:gd name="T7" fmla="*/ 435 h 435"/>
                </a:gdLst>
                <a:ahLst/>
                <a:cxnLst>
                  <a:cxn ang="0">
                    <a:pos x="T0" y="T1"/>
                  </a:cxn>
                  <a:cxn ang="0">
                    <a:pos x="T2" y="T3"/>
                  </a:cxn>
                  <a:cxn ang="0">
                    <a:pos x="T4" y="T5"/>
                  </a:cxn>
                  <a:cxn ang="0">
                    <a:pos x="T6" y="T7"/>
                  </a:cxn>
                </a:cxnLst>
                <a:rect l="0" t="0" r="r" b="b"/>
                <a:pathLst>
                  <a:path w="615" h="435">
                    <a:moveTo>
                      <a:pt x="435" y="435"/>
                    </a:moveTo>
                    <a:cubicBezTo>
                      <a:pt x="546" y="324"/>
                      <a:pt x="615" y="170"/>
                      <a:pt x="615" y="0"/>
                    </a:cubicBezTo>
                    <a:cubicBezTo>
                      <a:pt x="0" y="0"/>
                      <a:pt x="0" y="0"/>
                      <a:pt x="0" y="0"/>
                    </a:cubicBezTo>
                    <a:cubicBezTo>
                      <a:pt x="435" y="435"/>
                      <a:pt x="435" y="435"/>
                      <a:pt x="435" y="435"/>
                    </a:cubicBezTo>
                  </a:path>
                </a:pathLst>
              </a:custGeom>
              <a:solidFill>
                <a:schemeClr val="accent4"/>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945"/>
              <p:cNvSpPr>
                <a:spLocks/>
              </p:cNvSpPr>
              <p:nvPr/>
            </p:nvSpPr>
            <p:spPr bwMode="auto">
              <a:xfrm>
                <a:off x="6731795" y="3067051"/>
                <a:ext cx="870347" cy="615554"/>
              </a:xfrm>
              <a:custGeom>
                <a:avLst/>
                <a:gdLst>
                  <a:gd name="T0" fmla="*/ 615 w 615"/>
                  <a:gd name="T1" fmla="*/ 435 h 435"/>
                  <a:gd name="T2" fmla="*/ 435 w 615"/>
                  <a:gd name="T3" fmla="*/ 0 h 435"/>
                  <a:gd name="T4" fmla="*/ 0 w 615"/>
                  <a:gd name="T5" fmla="*/ 435 h 435"/>
                  <a:gd name="T6" fmla="*/ 615 w 615"/>
                  <a:gd name="T7" fmla="*/ 435 h 435"/>
                </a:gdLst>
                <a:ahLst/>
                <a:cxnLst>
                  <a:cxn ang="0">
                    <a:pos x="T0" y="T1"/>
                  </a:cxn>
                  <a:cxn ang="0">
                    <a:pos x="T2" y="T3"/>
                  </a:cxn>
                  <a:cxn ang="0">
                    <a:pos x="T4" y="T5"/>
                  </a:cxn>
                  <a:cxn ang="0">
                    <a:pos x="T6" y="T7"/>
                  </a:cxn>
                </a:cxnLst>
                <a:rect l="0" t="0" r="r" b="b"/>
                <a:pathLst>
                  <a:path w="615" h="435">
                    <a:moveTo>
                      <a:pt x="615" y="435"/>
                    </a:moveTo>
                    <a:cubicBezTo>
                      <a:pt x="615" y="278"/>
                      <a:pt x="555" y="120"/>
                      <a:pt x="435" y="0"/>
                    </a:cubicBezTo>
                    <a:cubicBezTo>
                      <a:pt x="0" y="435"/>
                      <a:pt x="0" y="435"/>
                      <a:pt x="0" y="435"/>
                    </a:cubicBezTo>
                    <a:cubicBezTo>
                      <a:pt x="615" y="435"/>
                      <a:pt x="615" y="435"/>
                      <a:pt x="615" y="435"/>
                    </a:cubicBezTo>
                  </a:path>
                </a:pathLst>
              </a:custGeom>
              <a:solidFill>
                <a:schemeClr val="accent3"/>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946"/>
              <p:cNvSpPr>
                <a:spLocks/>
              </p:cNvSpPr>
              <p:nvPr/>
            </p:nvSpPr>
            <p:spPr bwMode="auto">
              <a:xfrm>
                <a:off x="6731794" y="2812258"/>
                <a:ext cx="615554" cy="870347"/>
              </a:xfrm>
              <a:custGeom>
                <a:avLst/>
                <a:gdLst>
                  <a:gd name="T0" fmla="*/ 435 w 435"/>
                  <a:gd name="T1" fmla="*/ 180 h 615"/>
                  <a:gd name="T2" fmla="*/ 0 w 435"/>
                  <a:gd name="T3" fmla="*/ 0 h 615"/>
                  <a:gd name="T4" fmla="*/ 0 w 435"/>
                  <a:gd name="T5" fmla="*/ 615 h 615"/>
                  <a:gd name="T6" fmla="*/ 435 w 435"/>
                  <a:gd name="T7" fmla="*/ 180 h 615"/>
                </a:gdLst>
                <a:ahLst/>
                <a:cxnLst>
                  <a:cxn ang="0">
                    <a:pos x="T0" y="T1"/>
                  </a:cxn>
                  <a:cxn ang="0">
                    <a:pos x="T2" y="T3"/>
                  </a:cxn>
                  <a:cxn ang="0">
                    <a:pos x="T4" y="T5"/>
                  </a:cxn>
                  <a:cxn ang="0">
                    <a:pos x="T6" y="T7"/>
                  </a:cxn>
                </a:cxnLst>
                <a:rect l="0" t="0" r="r" b="b"/>
                <a:pathLst>
                  <a:path w="435" h="615">
                    <a:moveTo>
                      <a:pt x="435" y="180"/>
                    </a:moveTo>
                    <a:cubicBezTo>
                      <a:pt x="324" y="69"/>
                      <a:pt x="170" y="0"/>
                      <a:pt x="0" y="0"/>
                    </a:cubicBezTo>
                    <a:cubicBezTo>
                      <a:pt x="0" y="615"/>
                      <a:pt x="0" y="615"/>
                      <a:pt x="0" y="615"/>
                    </a:cubicBezTo>
                    <a:cubicBezTo>
                      <a:pt x="435" y="180"/>
                      <a:pt x="435" y="180"/>
                      <a:pt x="435" y="18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grpSp>
        <p:sp>
          <p:nvSpPr>
            <p:cNvPr id="45" name="Oval 44"/>
            <p:cNvSpPr/>
            <p:nvPr/>
          </p:nvSpPr>
          <p:spPr bwMode="auto">
            <a:xfrm>
              <a:off x="5196236" y="1748009"/>
              <a:ext cx="1608509" cy="1608509"/>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4117658" y="3910368"/>
            <a:ext cx="908685" cy="37502"/>
            <a:chOff x="5775554" y="3550610"/>
            <a:chExt cx="1211580" cy="103652"/>
          </a:xfrm>
        </p:grpSpPr>
        <p:sp>
          <p:nvSpPr>
            <p:cNvPr id="67" name="Rectangle 66"/>
            <p:cNvSpPr/>
            <p:nvPr/>
          </p:nvSpPr>
          <p:spPr bwMode="auto">
            <a:xfrm rot="10800000">
              <a:off x="5775554" y="3550610"/>
              <a:ext cx="223343" cy="103652"/>
            </a:xfrm>
            <a:prstGeom prst="rect">
              <a:avLst/>
            </a:prstGeom>
            <a:solidFill>
              <a:schemeClr val="accent1"/>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8" name="Rectangle 67"/>
            <p:cNvSpPr/>
            <p:nvPr/>
          </p:nvSpPr>
          <p:spPr bwMode="auto">
            <a:xfrm rot="10800000">
              <a:off x="5973201" y="3550610"/>
              <a:ext cx="223343" cy="103652"/>
            </a:xfrm>
            <a:prstGeom prst="rect">
              <a:avLst/>
            </a:prstGeom>
            <a:solidFill>
              <a:schemeClr val="accent2"/>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9" name="Rectangle 68"/>
            <p:cNvSpPr/>
            <p:nvPr/>
          </p:nvSpPr>
          <p:spPr bwMode="auto">
            <a:xfrm rot="10800000">
              <a:off x="6170848" y="3550610"/>
              <a:ext cx="223343" cy="103652"/>
            </a:xfrm>
            <a:prstGeom prst="rect">
              <a:avLst/>
            </a:prstGeom>
            <a:solidFill>
              <a:schemeClr val="accent3"/>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0" name="Rectangle 69"/>
            <p:cNvSpPr/>
            <p:nvPr/>
          </p:nvSpPr>
          <p:spPr bwMode="auto">
            <a:xfrm rot="10800000">
              <a:off x="6368495" y="3550610"/>
              <a:ext cx="223343" cy="103652"/>
            </a:xfrm>
            <a:prstGeom prst="rect">
              <a:avLst/>
            </a:prstGeom>
            <a:solidFill>
              <a:schemeClr val="accent4"/>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1" name="Rectangle 70"/>
            <p:cNvSpPr/>
            <p:nvPr/>
          </p:nvSpPr>
          <p:spPr bwMode="auto">
            <a:xfrm rot="10800000">
              <a:off x="6566142" y="3550610"/>
              <a:ext cx="223343" cy="103652"/>
            </a:xfrm>
            <a:prstGeom prst="rect">
              <a:avLst/>
            </a:prstGeom>
            <a:solidFill>
              <a:schemeClr val="accent5"/>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9" name="Rectangle 78"/>
            <p:cNvSpPr/>
            <p:nvPr/>
          </p:nvSpPr>
          <p:spPr bwMode="auto">
            <a:xfrm rot="10800000">
              <a:off x="6763791" y="3550610"/>
              <a:ext cx="223343" cy="103652"/>
            </a:xfrm>
            <a:prstGeom prst="rect">
              <a:avLst/>
            </a:prstGeom>
            <a:solidFill>
              <a:schemeClr val="accent6"/>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grpSp>
      <p:sp>
        <p:nvSpPr>
          <p:cNvPr id="25" name="Rectangle 24"/>
          <p:cNvSpPr/>
          <p:nvPr/>
        </p:nvSpPr>
        <p:spPr>
          <a:xfrm>
            <a:off x="2133600" y="1740754"/>
            <a:ext cx="4876800" cy="1661993"/>
          </a:xfrm>
          <a:prstGeom prst="rect">
            <a:avLst/>
          </a:prstGeom>
        </p:spPr>
        <p:txBody>
          <a:bodyPr wrap="square" lIns="0" tIns="0" rIns="0" bIns="0" anchor="ctr">
            <a:spAutoFit/>
          </a:bodyPr>
          <a:lstStyle/>
          <a:p>
            <a:pPr algn="ctr"/>
            <a:r>
              <a:rPr lang="en-US" sz="5400" dirty="0" smtClean="0">
                <a:solidFill>
                  <a:schemeClr val="tx1">
                    <a:lumMod val="90000"/>
                    <a:lumOff val="10000"/>
                  </a:schemeClr>
                </a:solidFill>
              </a:rPr>
              <a:t>Additional </a:t>
            </a:r>
            <a:r>
              <a:rPr lang="en-US" sz="5400" b="1" dirty="0" smtClean="0">
                <a:solidFill>
                  <a:schemeClr val="tx1">
                    <a:lumMod val="90000"/>
                    <a:lumOff val="10000"/>
                  </a:schemeClr>
                </a:solidFill>
              </a:rPr>
              <a:t>Infographics</a:t>
            </a:r>
            <a:endParaRPr lang="en-US" sz="5400" b="1" dirty="0">
              <a:solidFill>
                <a:schemeClr val="tx1">
                  <a:lumMod val="90000"/>
                  <a:lumOff val="10000"/>
                </a:schemeClr>
              </a:solidFill>
            </a:endParaRPr>
          </a:p>
        </p:txBody>
      </p:sp>
    </p:spTree>
    <p:extLst>
      <p:ext uri="{BB962C8B-B14F-4D97-AF65-F5344CB8AC3E}">
        <p14:creationId xmlns:p14="http://schemas.microsoft.com/office/powerpoint/2010/main" val="1328994225"/>
      </p:ext>
    </p:extLst>
  </p:cSld>
  <p:clrMapOvr>
    <a:masterClrMapping/>
  </p:clrMapOvr>
  <p:transition spd="slow">
    <p:push dir="u"/>
  </p:transition>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smtClean="0"/>
              <a:t>Enter your subhead line here</a:t>
            </a:r>
            <a:endParaRPr lang="en-US" dirty="0"/>
          </a:p>
        </p:txBody>
      </p:sp>
      <p:sp>
        <p:nvSpPr>
          <p:cNvPr id="3" name="Title 2"/>
          <p:cNvSpPr>
            <a:spLocks noGrp="1"/>
          </p:cNvSpPr>
          <p:nvPr>
            <p:ph type="title"/>
          </p:nvPr>
        </p:nvSpPr>
        <p:spPr/>
        <p:txBody>
          <a:bodyPr/>
          <a:lstStyle/>
          <a:p>
            <a:r>
              <a:rPr lang="en-US" dirty="0" smtClean="0"/>
              <a:t>Puzzle – </a:t>
            </a:r>
            <a:r>
              <a:rPr lang="ar-SY" dirty="0" smtClean="0"/>
              <a:t>4</a:t>
            </a:r>
            <a:r>
              <a:rPr lang="en-US" dirty="0" smtClean="0"/>
              <a:t> Periods</a:t>
            </a:r>
            <a:endParaRPr lang="en-US" dirty="0"/>
          </a:p>
        </p:txBody>
      </p:sp>
      <p:grpSp>
        <p:nvGrpSpPr>
          <p:cNvPr id="4" name="Group 3"/>
          <p:cNvGrpSpPr/>
          <p:nvPr/>
        </p:nvGrpSpPr>
        <p:grpSpPr>
          <a:xfrm>
            <a:off x="2933361" y="1443990"/>
            <a:ext cx="3263640" cy="3261364"/>
            <a:chOff x="5485723" y="1435389"/>
            <a:chExt cx="3263640" cy="3261364"/>
          </a:xfrm>
        </p:grpSpPr>
        <p:sp>
          <p:nvSpPr>
            <p:cNvPr id="41" name="Freeform 5"/>
            <p:cNvSpPr>
              <a:spLocks/>
            </p:cNvSpPr>
            <p:nvPr/>
          </p:nvSpPr>
          <p:spPr bwMode="auto">
            <a:xfrm>
              <a:off x="5485723" y="1435389"/>
              <a:ext cx="2049448" cy="1609060"/>
            </a:xfrm>
            <a:custGeom>
              <a:avLst/>
              <a:gdLst>
                <a:gd name="T0" fmla="*/ 962 w 1101"/>
                <a:gd name="T1" fmla="*/ 330 h 865"/>
                <a:gd name="T2" fmla="*/ 865 w 1101"/>
                <a:gd name="T3" fmla="*/ 369 h 865"/>
                <a:gd name="T4" fmla="*/ 865 w 1101"/>
                <a:gd name="T5" fmla="*/ 0 h 865"/>
                <a:gd name="T6" fmla="*/ 0 w 1101"/>
                <a:gd name="T7" fmla="*/ 865 h 865"/>
                <a:gd name="T8" fmla="*/ 342 w 1101"/>
                <a:gd name="T9" fmla="*/ 865 h 865"/>
                <a:gd name="T10" fmla="*/ 327 w 1101"/>
                <a:gd name="T11" fmla="*/ 799 h 865"/>
                <a:gd name="T12" fmla="*/ 484 w 1101"/>
                <a:gd name="T13" fmla="*/ 642 h 865"/>
                <a:gd name="T14" fmla="*/ 642 w 1101"/>
                <a:gd name="T15" fmla="*/ 799 h 865"/>
                <a:gd name="T16" fmla="*/ 627 w 1101"/>
                <a:gd name="T17" fmla="*/ 865 h 865"/>
                <a:gd name="T18" fmla="*/ 865 w 1101"/>
                <a:gd name="T19" fmla="*/ 865 h 865"/>
                <a:gd name="T20" fmla="*/ 865 w 1101"/>
                <a:gd name="T21" fmla="*/ 570 h 865"/>
                <a:gd name="T22" fmla="*/ 962 w 1101"/>
                <a:gd name="T23" fmla="*/ 609 h 865"/>
                <a:gd name="T24" fmla="*/ 1101 w 1101"/>
                <a:gd name="T25" fmla="*/ 470 h 865"/>
                <a:gd name="T26" fmla="*/ 962 w 1101"/>
                <a:gd name="T27" fmla="*/ 330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1" h="865">
                  <a:moveTo>
                    <a:pt x="962" y="330"/>
                  </a:moveTo>
                  <a:cubicBezTo>
                    <a:pt x="924" y="330"/>
                    <a:pt x="890" y="345"/>
                    <a:pt x="865" y="369"/>
                  </a:cubicBezTo>
                  <a:cubicBezTo>
                    <a:pt x="865" y="0"/>
                    <a:pt x="865" y="0"/>
                    <a:pt x="865" y="0"/>
                  </a:cubicBezTo>
                  <a:cubicBezTo>
                    <a:pt x="390" y="6"/>
                    <a:pt x="6" y="390"/>
                    <a:pt x="0" y="865"/>
                  </a:cubicBezTo>
                  <a:cubicBezTo>
                    <a:pt x="342" y="865"/>
                    <a:pt x="342" y="865"/>
                    <a:pt x="342" y="865"/>
                  </a:cubicBezTo>
                  <a:cubicBezTo>
                    <a:pt x="332" y="845"/>
                    <a:pt x="327" y="823"/>
                    <a:pt x="327" y="799"/>
                  </a:cubicBezTo>
                  <a:cubicBezTo>
                    <a:pt x="327" y="712"/>
                    <a:pt x="398" y="642"/>
                    <a:pt x="484" y="642"/>
                  </a:cubicBezTo>
                  <a:cubicBezTo>
                    <a:pt x="571" y="642"/>
                    <a:pt x="642" y="712"/>
                    <a:pt x="642" y="799"/>
                  </a:cubicBezTo>
                  <a:cubicBezTo>
                    <a:pt x="642" y="823"/>
                    <a:pt x="636" y="845"/>
                    <a:pt x="627" y="865"/>
                  </a:cubicBezTo>
                  <a:cubicBezTo>
                    <a:pt x="865" y="865"/>
                    <a:pt x="865" y="865"/>
                    <a:pt x="865" y="865"/>
                  </a:cubicBezTo>
                  <a:cubicBezTo>
                    <a:pt x="865" y="570"/>
                    <a:pt x="865" y="570"/>
                    <a:pt x="865" y="570"/>
                  </a:cubicBezTo>
                  <a:cubicBezTo>
                    <a:pt x="890" y="594"/>
                    <a:pt x="924" y="609"/>
                    <a:pt x="962" y="609"/>
                  </a:cubicBezTo>
                  <a:cubicBezTo>
                    <a:pt x="1039" y="609"/>
                    <a:pt x="1101" y="547"/>
                    <a:pt x="1101" y="470"/>
                  </a:cubicBezTo>
                  <a:cubicBezTo>
                    <a:pt x="1101" y="392"/>
                    <a:pt x="1039" y="330"/>
                    <a:pt x="962" y="330"/>
                  </a:cubicBezTo>
                  <a:close/>
                </a:path>
              </a:pathLst>
            </a:custGeom>
            <a:solidFill>
              <a:schemeClr val="accent1"/>
            </a:solidFill>
            <a:ln w="57150">
              <a:noFill/>
            </a:ln>
          </p:spPr>
          <p:txBody>
            <a:bodyPr vert="horz" wrap="square" lIns="68474" tIns="34237" rIns="68474" bIns="34237" numCol="1" anchor="ctr" anchorCtr="0" compatLnSpc="1">
              <a:prstTxWarp prst="textNoShape">
                <a:avLst/>
              </a:prstTxWarp>
            </a:bodyPr>
            <a:lstStyle/>
            <a:p>
              <a:pPr algn="ctr"/>
              <a:endParaRPr lang="en-US" sz="3200" b="1" dirty="0">
                <a:solidFill>
                  <a:schemeClr val="bg1"/>
                </a:solidFill>
              </a:endParaRPr>
            </a:p>
          </p:txBody>
        </p:sp>
        <p:sp>
          <p:nvSpPr>
            <p:cNvPr id="42" name="Freeform 6"/>
            <p:cNvSpPr>
              <a:spLocks/>
            </p:cNvSpPr>
            <p:nvPr/>
          </p:nvSpPr>
          <p:spPr bwMode="auto">
            <a:xfrm>
              <a:off x="7128923" y="1435389"/>
              <a:ext cx="1620440" cy="2048309"/>
            </a:xfrm>
            <a:custGeom>
              <a:avLst/>
              <a:gdLst>
                <a:gd name="T0" fmla="*/ 870 w 870"/>
                <a:gd name="T1" fmla="*/ 865 h 1101"/>
                <a:gd name="T2" fmla="*/ 0 w 870"/>
                <a:gd name="T3" fmla="*/ 0 h 1101"/>
                <a:gd name="T4" fmla="*/ 0 w 870"/>
                <a:gd name="T5" fmla="*/ 333 h 1101"/>
                <a:gd name="T6" fmla="*/ 79 w 870"/>
                <a:gd name="T7" fmla="*/ 312 h 1101"/>
                <a:gd name="T8" fmla="*/ 236 w 870"/>
                <a:gd name="T9" fmla="*/ 470 h 1101"/>
                <a:gd name="T10" fmla="*/ 79 w 870"/>
                <a:gd name="T11" fmla="*/ 627 h 1101"/>
                <a:gd name="T12" fmla="*/ 0 w 870"/>
                <a:gd name="T13" fmla="*/ 606 h 1101"/>
                <a:gd name="T14" fmla="*/ 0 w 870"/>
                <a:gd name="T15" fmla="*/ 865 h 1101"/>
                <a:gd name="T16" fmla="*/ 299 w 870"/>
                <a:gd name="T17" fmla="*/ 865 h 1101"/>
                <a:gd name="T18" fmla="*/ 260 w 870"/>
                <a:gd name="T19" fmla="*/ 962 h 1101"/>
                <a:gd name="T20" fmla="*/ 400 w 870"/>
                <a:gd name="T21" fmla="*/ 1101 h 1101"/>
                <a:gd name="T22" fmla="*/ 540 w 870"/>
                <a:gd name="T23" fmla="*/ 962 h 1101"/>
                <a:gd name="T24" fmla="*/ 501 w 870"/>
                <a:gd name="T25" fmla="*/ 865 h 1101"/>
                <a:gd name="T26" fmla="*/ 870 w 870"/>
                <a:gd name="T27" fmla="*/ 865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0" h="1101">
                  <a:moveTo>
                    <a:pt x="870" y="865"/>
                  </a:moveTo>
                  <a:cubicBezTo>
                    <a:pt x="864" y="388"/>
                    <a:pt x="478" y="3"/>
                    <a:pt x="0" y="0"/>
                  </a:cubicBezTo>
                  <a:cubicBezTo>
                    <a:pt x="0" y="333"/>
                    <a:pt x="0" y="333"/>
                    <a:pt x="0" y="333"/>
                  </a:cubicBezTo>
                  <a:cubicBezTo>
                    <a:pt x="23" y="320"/>
                    <a:pt x="50" y="312"/>
                    <a:pt x="79" y="312"/>
                  </a:cubicBezTo>
                  <a:cubicBezTo>
                    <a:pt x="165" y="312"/>
                    <a:pt x="236" y="383"/>
                    <a:pt x="236" y="470"/>
                  </a:cubicBezTo>
                  <a:cubicBezTo>
                    <a:pt x="236" y="556"/>
                    <a:pt x="165" y="627"/>
                    <a:pt x="79" y="627"/>
                  </a:cubicBezTo>
                  <a:cubicBezTo>
                    <a:pt x="50" y="627"/>
                    <a:pt x="23" y="619"/>
                    <a:pt x="0" y="606"/>
                  </a:cubicBezTo>
                  <a:cubicBezTo>
                    <a:pt x="0" y="865"/>
                    <a:pt x="0" y="865"/>
                    <a:pt x="0" y="865"/>
                  </a:cubicBezTo>
                  <a:cubicBezTo>
                    <a:pt x="299" y="865"/>
                    <a:pt x="299" y="865"/>
                    <a:pt x="299" y="865"/>
                  </a:cubicBezTo>
                  <a:cubicBezTo>
                    <a:pt x="275" y="890"/>
                    <a:pt x="260" y="924"/>
                    <a:pt x="260" y="962"/>
                  </a:cubicBezTo>
                  <a:cubicBezTo>
                    <a:pt x="260" y="1039"/>
                    <a:pt x="323" y="1101"/>
                    <a:pt x="400" y="1101"/>
                  </a:cubicBezTo>
                  <a:cubicBezTo>
                    <a:pt x="477" y="1101"/>
                    <a:pt x="540" y="1039"/>
                    <a:pt x="540" y="962"/>
                  </a:cubicBezTo>
                  <a:cubicBezTo>
                    <a:pt x="540" y="924"/>
                    <a:pt x="525" y="890"/>
                    <a:pt x="501" y="865"/>
                  </a:cubicBezTo>
                  <a:lnTo>
                    <a:pt x="870" y="865"/>
                  </a:lnTo>
                  <a:close/>
                </a:path>
              </a:pathLst>
            </a:custGeom>
            <a:solidFill>
              <a:schemeClr val="accent2"/>
            </a:solidFill>
            <a:ln w="57150">
              <a:noFill/>
            </a:ln>
          </p:spPr>
          <p:txBody>
            <a:bodyPr vert="horz" wrap="square" lIns="68474" tIns="34237" rIns="68474" bIns="34237" numCol="1" anchor="ctr" anchorCtr="0" compatLnSpc="1">
              <a:prstTxWarp prst="textNoShape">
                <a:avLst/>
              </a:prstTxWarp>
            </a:bodyPr>
            <a:lstStyle/>
            <a:p>
              <a:pPr algn="ctr"/>
              <a:endParaRPr lang="en-US" sz="3200" b="1" dirty="0">
                <a:solidFill>
                  <a:schemeClr val="bg1"/>
                </a:solidFill>
              </a:endParaRPr>
            </a:p>
          </p:txBody>
        </p:sp>
        <p:sp>
          <p:nvSpPr>
            <p:cNvPr id="43" name="Freeform 7"/>
            <p:cNvSpPr>
              <a:spLocks/>
            </p:cNvSpPr>
            <p:nvPr/>
          </p:nvSpPr>
          <p:spPr bwMode="auto">
            <a:xfrm>
              <a:off x="5485723" y="2660961"/>
              <a:ext cx="1610200" cy="2035792"/>
            </a:xfrm>
            <a:custGeom>
              <a:avLst/>
              <a:gdLst>
                <a:gd name="T0" fmla="*/ 788 w 865"/>
                <a:gd name="T1" fmla="*/ 479 h 1094"/>
                <a:gd name="T2" fmla="*/ 865 w 865"/>
                <a:gd name="T3" fmla="*/ 500 h 1094"/>
                <a:gd name="T4" fmla="*/ 865 w 865"/>
                <a:gd name="T5" fmla="*/ 224 h 1094"/>
                <a:gd name="T6" fmla="*/ 596 w 865"/>
                <a:gd name="T7" fmla="*/ 224 h 1094"/>
                <a:gd name="T8" fmla="*/ 624 w 865"/>
                <a:gd name="T9" fmla="*/ 140 h 1094"/>
                <a:gd name="T10" fmla="*/ 484 w 865"/>
                <a:gd name="T11" fmla="*/ 0 h 1094"/>
                <a:gd name="T12" fmla="*/ 345 w 865"/>
                <a:gd name="T13" fmla="*/ 140 h 1094"/>
                <a:gd name="T14" fmla="*/ 373 w 865"/>
                <a:gd name="T15" fmla="*/ 224 h 1094"/>
                <a:gd name="T16" fmla="*/ 0 w 865"/>
                <a:gd name="T17" fmla="*/ 224 h 1094"/>
                <a:gd name="T18" fmla="*/ 865 w 865"/>
                <a:gd name="T19" fmla="*/ 1094 h 1094"/>
                <a:gd name="T20" fmla="*/ 865 w 865"/>
                <a:gd name="T21" fmla="*/ 773 h 1094"/>
                <a:gd name="T22" fmla="*/ 788 w 865"/>
                <a:gd name="T23" fmla="*/ 794 h 1094"/>
                <a:gd name="T24" fmla="*/ 631 w 865"/>
                <a:gd name="T25" fmla="*/ 637 h 1094"/>
                <a:gd name="T26" fmla="*/ 788 w 865"/>
                <a:gd name="T27" fmla="*/ 479 h 1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5" h="1094">
                  <a:moveTo>
                    <a:pt x="788" y="479"/>
                  </a:moveTo>
                  <a:cubicBezTo>
                    <a:pt x="816" y="479"/>
                    <a:pt x="842" y="487"/>
                    <a:pt x="865" y="500"/>
                  </a:cubicBezTo>
                  <a:cubicBezTo>
                    <a:pt x="865" y="224"/>
                    <a:pt x="865" y="224"/>
                    <a:pt x="865" y="224"/>
                  </a:cubicBezTo>
                  <a:cubicBezTo>
                    <a:pt x="596" y="224"/>
                    <a:pt x="596" y="224"/>
                    <a:pt x="596" y="224"/>
                  </a:cubicBezTo>
                  <a:cubicBezTo>
                    <a:pt x="614" y="201"/>
                    <a:pt x="624" y="172"/>
                    <a:pt x="624" y="140"/>
                  </a:cubicBezTo>
                  <a:cubicBezTo>
                    <a:pt x="624" y="63"/>
                    <a:pt x="562" y="0"/>
                    <a:pt x="484" y="0"/>
                  </a:cubicBezTo>
                  <a:cubicBezTo>
                    <a:pt x="407" y="0"/>
                    <a:pt x="345" y="63"/>
                    <a:pt x="345" y="140"/>
                  </a:cubicBezTo>
                  <a:cubicBezTo>
                    <a:pt x="345" y="172"/>
                    <a:pt x="355" y="201"/>
                    <a:pt x="373" y="224"/>
                  </a:cubicBezTo>
                  <a:cubicBezTo>
                    <a:pt x="0" y="224"/>
                    <a:pt x="0" y="224"/>
                    <a:pt x="0" y="224"/>
                  </a:cubicBezTo>
                  <a:cubicBezTo>
                    <a:pt x="3" y="702"/>
                    <a:pt x="388" y="1088"/>
                    <a:pt x="865" y="1094"/>
                  </a:cubicBezTo>
                  <a:cubicBezTo>
                    <a:pt x="865" y="773"/>
                    <a:pt x="865" y="773"/>
                    <a:pt x="865" y="773"/>
                  </a:cubicBezTo>
                  <a:cubicBezTo>
                    <a:pt x="842" y="786"/>
                    <a:pt x="816" y="794"/>
                    <a:pt x="788" y="794"/>
                  </a:cubicBezTo>
                  <a:cubicBezTo>
                    <a:pt x="701" y="794"/>
                    <a:pt x="631" y="723"/>
                    <a:pt x="631" y="637"/>
                  </a:cubicBezTo>
                  <a:cubicBezTo>
                    <a:pt x="631" y="550"/>
                    <a:pt x="701" y="479"/>
                    <a:pt x="788" y="479"/>
                  </a:cubicBezTo>
                  <a:close/>
                </a:path>
              </a:pathLst>
            </a:custGeom>
            <a:solidFill>
              <a:schemeClr val="accent4"/>
            </a:solidFill>
            <a:ln w="57150">
              <a:noFill/>
            </a:ln>
          </p:spPr>
          <p:txBody>
            <a:bodyPr vert="horz" wrap="square" lIns="68474" tIns="34237" rIns="68474" bIns="34237" numCol="1" anchor="ctr" anchorCtr="0" compatLnSpc="1">
              <a:prstTxWarp prst="textNoShape">
                <a:avLst/>
              </a:prstTxWarp>
            </a:bodyPr>
            <a:lstStyle/>
            <a:p>
              <a:pPr algn="ctr"/>
              <a:endParaRPr lang="en-US" sz="3200" b="1" dirty="0">
                <a:solidFill>
                  <a:schemeClr val="bg1"/>
                </a:solidFill>
              </a:endParaRPr>
            </a:p>
          </p:txBody>
        </p:sp>
        <p:sp>
          <p:nvSpPr>
            <p:cNvPr id="44" name="Freeform 8"/>
            <p:cNvSpPr>
              <a:spLocks/>
            </p:cNvSpPr>
            <p:nvPr/>
          </p:nvSpPr>
          <p:spPr bwMode="auto">
            <a:xfrm>
              <a:off x="6691950" y="3078588"/>
              <a:ext cx="2057413" cy="1618165"/>
            </a:xfrm>
            <a:custGeom>
              <a:avLst/>
              <a:gdLst>
                <a:gd name="T0" fmla="*/ 771 w 1105"/>
                <a:gd name="T1" fmla="*/ 0 h 870"/>
                <a:gd name="T2" fmla="*/ 792 w 1105"/>
                <a:gd name="T3" fmla="*/ 79 h 870"/>
                <a:gd name="T4" fmla="*/ 635 w 1105"/>
                <a:gd name="T5" fmla="*/ 236 h 870"/>
                <a:gd name="T6" fmla="*/ 478 w 1105"/>
                <a:gd name="T7" fmla="*/ 79 h 870"/>
                <a:gd name="T8" fmla="*/ 499 w 1105"/>
                <a:gd name="T9" fmla="*/ 0 h 870"/>
                <a:gd name="T10" fmla="*/ 235 w 1105"/>
                <a:gd name="T11" fmla="*/ 0 h 870"/>
                <a:gd name="T12" fmla="*/ 235 w 1105"/>
                <a:gd name="T13" fmla="*/ 311 h 870"/>
                <a:gd name="T14" fmla="*/ 140 w 1105"/>
                <a:gd name="T15" fmla="*/ 273 h 870"/>
                <a:gd name="T16" fmla="*/ 0 w 1105"/>
                <a:gd name="T17" fmla="*/ 413 h 870"/>
                <a:gd name="T18" fmla="*/ 140 w 1105"/>
                <a:gd name="T19" fmla="*/ 552 h 870"/>
                <a:gd name="T20" fmla="*/ 235 w 1105"/>
                <a:gd name="T21" fmla="*/ 514 h 870"/>
                <a:gd name="T22" fmla="*/ 235 w 1105"/>
                <a:gd name="T23" fmla="*/ 870 h 870"/>
                <a:gd name="T24" fmla="*/ 1105 w 1105"/>
                <a:gd name="T25" fmla="*/ 0 h 870"/>
                <a:gd name="T26" fmla="*/ 771 w 1105"/>
                <a:gd name="T27" fmla="*/ 0 h 8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5" h="870">
                  <a:moveTo>
                    <a:pt x="771" y="0"/>
                  </a:moveTo>
                  <a:cubicBezTo>
                    <a:pt x="785" y="23"/>
                    <a:pt x="792" y="50"/>
                    <a:pt x="792" y="79"/>
                  </a:cubicBezTo>
                  <a:cubicBezTo>
                    <a:pt x="792" y="165"/>
                    <a:pt x="722" y="236"/>
                    <a:pt x="635" y="236"/>
                  </a:cubicBezTo>
                  <a:cubicBezTo>
                    <a:pt x="548" y="236"/>
                    <a:pt x="478" y="165"/>
                    <a:pt x="478" y="79"/>
                  </a:cubicBezTo>
                  <a:cubicBezTo>
                    <a:pt x="478" y="50"/>
                    <a:pt x="485" y="23"/>
                    <a:pt x="499" y="0"/>
                  </a:cubicBezTo>
                  <a:cubicBezTo>
                    <a:pt x="235" y="0"/>
                    <a:pt x="235" y="0"/>
                    <a:pt x="235" y="0"/>
                  </a:cubicBezTo>
                  <a:cubicBezTo>
                    <a:pt x="235" y="311"/>
                    <a:pt x="235" y="311"/>
                    <a:pt x="235" y="311"/>
                  </a:cubicBezTo>
                  <a:cubicBezTo>
                    <a:pt x="210" y="287"/>
                    <a:pt x="177" y="273"/>
                    <a:pt x="140" y="273"/>
                  </a:cubicBezTo>
                  <a:cubicBezTo>
                    <a:pt x="63" y="273"/>
                    <a:pt x="0" y="336"/>
                    <a:pt x="0" y="413"/>
                  </a:cubicBezTo>
                  <a:cubicBezTo>
                    <a:pt x="0" y="490"/>
                    <a:pt x="63" y="552"/>
                    <a:pt x="140" y="552"/>
                  </a:cubicBezTo>
                  <a:cubicBezTo>
                    <a:pt x="177" y="552"/>
                    <a:pt x="210" y="538"/>
                    <a:pt x="235" y="514"/>
                  </a:cubicBezTo>
                  <a:cubicBezTo>
                    <a:pt x="235" y="870"/>
                    <a:pt x="235" y="870"/>
                    <a:pt x="235" y="870"/>
                  </a:cubicBezTo>
                  <a:cubicBezTo>
                    <a:pt x="714" y="867"/>
                    <a:pt x="1102" y="479"/>
                    <a:pt x="1105" y="0"/>
                  </a:cubicBezTo>
                  <a:lnTo>
                    <a:pt x="771" y="0"/>
                  </a:lnTo>
                  <a:close/>
                </a:path>
              </a:pathLst>
            </a:custGeom>
            <a:solidFill>
              <a:schemeClr val="accent3"/>
            </a:solidFill>
            <a:ln w="57150">
              <a:noFill/>
            </a:ln>
          </p:spPr>
          <p:txBody>
            <a:bodyPr vert="horz" wrap="square" lIns="68474" tIns="34237" rIns="68474" bIns="34237" numCol="1" anchor="ctr" anchorCtr="0" compatLnSpc="1">
              <a:prstTxWarp prst="textNoShape">
                <a:avLst/>
              </a:prstTxWarp>
            </a:bodyPr>
            <a:lstStyle/>
            <a:p>
              <a:pPr algn="ctr"/>
              <a:endParaRPr lang="en-US" sz="3200" b="1" dirty="0">
                <a:solidFill>
                  <a:schemeClr val="bg1"/>
                </a:solidFill>
              </a:endParaRPr>
            </a:p>
          </p:txBody>
        </p:sp>
      </p:grpSp>
      <p:sp>
        <p:nvSpPr>
          <p:cNvPr id="36" name="Rectangle 35"/>
          <p:cNvSpPr/>
          <p:nvPr/>
        </p:nvSpPr>
        <p:spPr>
          <a:xfrm>
            <a:off x="387461" y="1787936"/>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7" name="Rectangle 36"/>
          <p:cNvSpPr/>
          <p:nvPr/>
        </p:nvSpPr>
        <p:spPr>
          <a:xfrm>
            <a:off x="387461" y="3558840"/>
            <a:ext cx="2252942" cy="784830"/>
          </a:xfrm>
          <a:prstGeom prst="rect">
            <a:avLst/>
          </a:prstGeom>
        </p:spPr>
        <p:txBody>
          <a:bodyPr wrap="square" anchor="ctr">
            <a:spAutoFit/>
          </a:bodyPr>
          <a:lstStyle/>
          <a:p>
            <a:pPr algn="r">
              <a:lnSpc>
                <a:spcPct val="150000"/>
              </a:lnSpc>
            </a:pPr>
            <a:r>
              <a:rPr lang="en-US" sz="1200" b="1" dirty="0">
                <a:solidFill>
                  <a:schemeClr val="accent4"/>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8" name="Rectangle 37"/>
          <p:cNvSpPr/>
          <p:nvPr/>
        </p:nvSpPr>
        <p:spPr>
          <a:xfrm>
            <a:off x="6503597" y="1787936"/>
            <a:ext cx="2252942" cy="784830"/>
          </a:xfrm>
          <a:prstGeom prst="rect">
            <a:avLst/>
          </a:prstGeom>
        </p:spPr>
        <p:txBody>
          <a:bodyPr wrap="square" anchor="ctr">
            <a:spAutoFit/>
          </a:bodyPr>
          <a:lstStyle/>
          <a:p>
            <a:pPr>
              <a:lnSpc>
                <a:spcPct val="150000"/>
              </a:lnSpc>
            </a:pPr>
            <a:r>
              <a:rPr lang="en-US" sz="1200" b="1" dirty="0" smtClean="0">
                <a:solidFill>
                  <a:schemeClr val="accent2"/>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9" name="Rectangle 38"/>
          <p:cNvSpPr/>
          <p:nvPr/>
        </p:nvSpPr>
        <p:spPr>
          <a:xfrm>
            <a:off x="6503597" y="3558840"/>
            <a:ext cx="2252942" cy="784830"/>
          </a:xfrm>
          <a:prstGeom prst="rect">
            <a:avLst/>
          </a:prstGeom>
        </p:spPr>
        <p:txBody>
          <a:bodyPr wrap="square" anchor="ctr">
            <a:spAutoFit/>
          </a:bodyPr>
          <a:lstStyle/>
          <a:p>
            <a:pPr>
              <a:lnSpc>
                <a:spcPct val="150000"/>
              </a:lnSpc>
            </a:pPr>
            <a:r>
              <a:rPr lang="en-US" sz="1200" b="1" dirty="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0" name="Chevron 39"/>
          <p:cNvSpPr/>
          <p:nvPr/>
        </p:nvSpPr>
        <p:spPr bwMode="auto">
          <a:xfrm flipH="1">
            <a:off x="2709783" y="2039370"/>
            <a:ext cx="120230" cy="250486"/>
          </a:xfrm>
          <a:prstGeom prst="chevron">
            <a:avLst>
              <a:gd name="adj" fmla="val 76735"/>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5" name="Chevron 44"/>
          <p:cNvSpPr/>
          <p:nvPr/>
        </p:nvSpPr>
        <p:spPr bwMode="auto">
          <a:xfrm flipH="1">
            <a:off x="2709783" y="3826012"/>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6" name="Chevron 45"/>
          <p:cNvSpPr/>
          <p:nvPr/>
        </p:nvSpPr>
        <p:spPr bwMode="auto">
          <a:xfrm>
            <a:off x="6313987" y="2055108"/>
            <a:ext cx="120230" cy="250486"/>
          </a:xfrm>
          <a:prstGeom prst="chevron">
            <a:avLst>
              <a:gd name="adj" fmla="val 76735"/>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7" name="Chevron 46"/>
          <p:cNvSpPr/>
          <p:nvPr/>
        </p:nvSpPr>
        <p:spPr bwMode="auto">
          <a:xfrm>
            <a:off x="6313987" y="3826012"/>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4" name="Shape 23997"/>
          <p:cNvSpPr/>
          <p:nvPr/>
        </p:nvSpPr>
        <p:spPr>
          <a:xfrm>
            <a:off x="3415892" y="3505487"/>
            <a:ext cx="343172" cy="349796"/>
          </a:xfrm>
          <a:custGeom>
            <a:avLst/>
            <a:gdLst/>
            <a:ahLst/>
            <a:cxnLst>
              <a:cxn ang="0">
                <a:pos x="wd2" y="hd2"/>
              </a:cxn>
              <a:cxn ang="5400000">
                <a:pos x="wd2" y="hd2"/>
              </a:cxn>
              <a:cxn ang="10800000">
                <a:pos x="wd2" y="hd2"/>
              </a:cxn>
              <a:cxn ang="16200000">
                <a:pos x="wd2" y="hd2"/>
              </a:cxn>
            </a:cxnLst>
            <a:rect l="0" t="0" r="r" b="b"/>
            <a:pathLst>
              <a:path w="21225" h="21568" extrusionOk="0">
                <a:moveTo>
                  <a:pt x="5572" y="8"/>
                </a:moveTo>
                <a:cubicBezTo>
                  <a:pt x="5171" y="48"/>
                  <a:pt x="4793" y="244"/>
                  <a:pt x="4517" y="580"/>
                </a:cubicBezTo>
                <a:lnTo>
                  <a:pt x="355" y="5652"/>
                </a:lnTo>
                <a:cubicBezTo>
                  <a:pt x="-195" y="6323"/>
                  <a:pt x="-95" y="7316"/>
                  <a:pt x="577" y="7865"/>
                </a:cubicBezTo>
                <a:cubicBezTo>
                  <a:pt x="577" y="7865"/>
                  <a:pt x="1372" y="8510"/>
                  <a:pt x="1372" y="8510"/>
                </a:cubicBezTo>
                <a:cubicBezTo>
                  <a:pt x="2045" y="9059"/>
                  <a:pt x="3042" y="8961"/>
                  <a:pt x="3592" y="8289"/>
                </a:cubicBezTo>
                <a:lnTo>
                  <a:pt x="7755" y="3217"/>
                </a:lnTo>
                <a:cubicBezTo>
                  <a:pt x="8305" y="2545"/>
                  <a:pt x="8206" y="1570"/>
                  <a:pt x="7533" y="1022"/>
                </a:cubicBezTo>
                <a:lnTo>
                  <a:pt x="6737" y="358"/>
                </a:lnTo>
                <a:cubicBezTo>
                  <a:pt x="6401" y="84"/>
                  <a:pt x="5973" y="-32"/>
                  <a:pt x="5572" y="8"/>
                </a:cubicBezTo>
                <a:close/>
                <a:moveTo>
                  <a:pt x="14563" y="8"/>
                </a:moveTo>
                <a:cubicBezTo>
                  <a:pt x="14161" y="37"/>
                  <a:pt x="13774" y="215"/>
                  <a:pt x="13490" y="543"/>
                </a:cubicBezTo>
                <a:lnTo>
                  <a:pt x="12824" y="1336"/>
                </a:lnTo>
                <a:cubicBezTo>
                  <a:pt x="12256" y="1992"/>
                  <a:pt x="12313" y="2982"/>
                  <a:pt x="12972" y="3549"/>
                </a:cubicBezTo>
                <a:lnTo>
                  <a:pt x="17948" y="7828"/>
                </a:lnTo>
                <a:cubicBezTo>
                  <a:pt x="18607" y="8396"/>
                  <a:pt x="19600" y="8318"/>
                  <a:pt x="20168" y="7662"/>
                </a:cubicBezTo>
                <a:lnTo>
                  <a:pt x="20834" y="6887"/>
                </a:lnTo>
                <a:cubicBezTo>
                  <a:pt x="21405" y="6233"/>
                  <a:pt x="21344" y="5241"/>
                  <a:pt x="20686" y="4674"/>
                </a:cubicBezTo>
                <a:lnTo>
                  <a:pt x="15710" y="395"/>
                </a:lnTo>
                <a:cubicBezTo>
                  <a:pt x="15381" y="111"/>
                  <a:pt x="14965" y="-21"/>
                  <a:pt x="14563" y="8"/>
                </a:cubicBezTo>
                <a:close/>
                <a:moveTo>
                  <a:pt x="12398" y="4176"/>
                </a:moveTo>
                <a:cubicBezTo>
                  <a:pt x="12157" y="4081"/>
                  <a:pt x="11866" y="4193"/>
                  <a:pt x="11769" y="4434"/>
                </a:cubicBezTo>
                <a:cubicBezTo>
                  <a:pt x="11766" y="4442"/>
                  <a:pt x="11475" y="5148"/>
                  <a:pt x="10789" y="5246"/>
                </a:cubicBezTo>
                <a:cubicBezTo>
                  <a:pt x="10634" y="5269"/>
                  <a:pt x="10432" y="5266"/>
                  <a:pt x="10197" y="5264"/>
                </a:cubicBezTo>
                <a:cubicBezTo>
                  <a:pt x="9161" y="5257"/>
                  <a:pt x="7431" y="5249"/>
                  <a:pt x="5960" y="7459"/>
                </a:cubicBezTo>
                <a:cubicBezTo>
                  <a:pt x="5368" y="8347"/>
                  <a:pt x="5158" y="8982"/>
                  <a:pt x="5294" y="9525"/>
                </a:cubicBezTo>
                <a:cubicBezTo>
                  <a:pt x="5396" y="9930"/>
                  <a:pt x="5662" y="10292"/>
                  <a:pt x="6164" y="10521"/>
                </a:cubicBezTo>
                <a:cubicBezTo>
                  <a:pt x="6690" y="10757"/>
                  <a:pt x="7775" y="10541"/>
                  <a:pt x="8883" y="8953"/>
                </a:cubicBezTo>
                <a:cubicBezTo>
                  <a:pt x="9655" y="9587"/>
                  <a:pt x="11336" y="10748"/>
                  <a:pt x="13083" y="10631"/>
                </a:cubicBezTo>
                <a:cubicBezTo>
                  <a:pt x="13988" y="10571"/>
                  <a:pt x="14770" y="10185"/>
                  <a:pt x="15432" y="9469"/>
                </a:cubicBezTo>
                <a:lnTo>
                  <a:pt x="18688" y="11978"/>
                </a:lnTo>
                <a:lnTo>
                  <a:pt x="17504" y="13361"/>
                </a:lnTo>
                <a:lnTo>
                  <a:pt x="17486" y="13361"/>
                </a:lnTo>
                <a:lnTo>
                  <a:pt x="14840" y="11166"/>
                </a:lnTo>
                <a:lnTo>
                  <a:pt x="14193" y="11941"/>
                </a:lnTo>
                <a:lnTo>
                  <a:pt x="16857" y="14154"/>
                </a:lnTo>
                <a:lnTo>
                  <a:pt x="15710" y="15500"/>
                </a:lnTo>
                <a:lnTo>
                  <a:pt x="11880" y="12180"/>
                </a:lnTo>
                <a:lnTo>
                  <a:pt x="11214" y="12937"/>
                </a:lnTo>
                <a:lnTo>
                  <a:pt x="15062" y="16275"/>
                </a:lnTo>
                <a:lnTo>
                  <a:pt x="13582" y="18027"/>
                </a:lnTo>
                <a:lnTo>
                  <a:pt x="4906" y="10926"/>
                </a:lnTo>
                <a:cubicBezTo>
                  <a:pt x="4890" y="10915"/>
                  <a:pt x="4884" y="10917"/>
                  <a:pt x="4869" y="10908"/>
                </a:cubicBezTo>
                <a:cubicBezTo>
                  <a:pt x="4864" y="10902"/>
                  <a:pt x="4856" y="10895"/>
                  <a:pt x="4850" y="10889"/>
                </a:cubicBezTo>
                <a:cubicBezTo>
                  <a:pt x="4643" y="10711"/>
                  <a:pt x="4328" y="10738"/>
                  <a:pt x="4147" y="10945"/>
                </a:cubicBezTo>
                <a:lnTo>
                  <a:pt x="725" y="14910"/>
                </a:lnTo>
                <a:cubicBezTo>
                  <a:pt x="546" y="15117"/>
                  <a:pt x="556" y="15413"/>
                  <a:pt x="762" y="15592"/>
                </a:cubicBezTo>
                <a:lnTo>
                  <a:pt x="7459" y="21439"/>
                </a:lnTo>
                <a:cubicBezTo>
                  <a:pt x="7552" y="21520"/>
                  <a:pt x="7676" y="21568"/>
                  <a:pt x="7792" y="21568"/>
                </a:cubicBezTo>
                <a:cubicBezTo>
                  <a:pt x="7928" y="21568"/>
                  <a:pt x="8064" y="21509"/>
                  <a:pt x="8162" y="21402"/>
                </a:cubicBezTo>
                <a:lnTo>
                  <a:pt x="11085" y="18193"/>
                </a:lnTo>
                <a:cubicBezTo>
                  <a:pt x="11099" y="18180"/>
                  <a:pt x="11111" y="18151"/>
                  <a:pt x="11122" y="18138"/>
                </a:cubicBezTo>
                <a:lnTo>
                  <a:pt x="11418" y="17806"/>
                </a:lnTo>
                <a:lnTo>
                  <a:pt x="13194" y="19263"/>
                </a:lnTo>
                <a:cubicBezTo>
                  <a:pt x="13403" y="19438"/>
                  <a:pt x="13721" y="19417"/>
                  <a:pt x="13897" y="19207"/>
                </a:cubicBezTo>
                <a:lnTo>
                  <a:pt x="19835" y="12144"/>
                </a:lnTo>
                <a:cubicBezTo>
                  <a:pt x="19923" y="12040"/>
                  <a:pt x="19961" y="11909"/>
                  <a:pt x="19946" y="11775"/>
                </a:cubicBezTo>
                <a:cubicBezTo>
                  <a:pt x="19931" y="11640"/>
                  <a:pt x="19869" y="11524"/>
                  <a:pt x="19761" y="11443"/>
                </a:cubicBezTo>
                <a:lnTo>
                  <a:pt x="15876" y="8473"/>
                </a:lnTo>
                <a:cubicBezTo>
                  <a:pt x="15445" y="8216"/>
                  <a:pt x="15248" y="8311"/>
                  <a:pt x="14951" y="8584"/>
                </a:cubicBezTo>
                <a:cubicBezTo>
                  <a:pt x="14405" y="9284"/>
                  <a:pt x="13766" y="9639"/>
                  <a:pt x="13009" y="9691"/>
                </a:cubicBezTo>
                <a:cubicBezTo>
                  <a:pt x="11105" y="9818"/>
                  <a:pt x="9125" y="7903"/>
                  <a:pt x="9105" y="7883"/>
                </a:cubicBezTo>
                <a:cubicBezTo>
                  <a:pt x="9002" y="7781"/>
                  <a:pt x="8845" y="7734"/>
                  <a:pt x="8698" y="7754"/>
                </a:cubicBezTo>
                <a:cubicBezTo>
                  <a:pt x="8553" y="7776"/>
                  <a:pt x="8437" y="7866"/>
                  <a:pt x="8365" y="7994"/>
                </a:cubicBezTo>
                <a:cubicBezTo>
                  <a:pt x="7644" y="9283"/>
                  <a:pt x="6759" y="9800"/>
                  <a:pt x="6497" y="9617"/>
                </a:cubicBezTo>
                <a:cubicBezTo>
                  <a:pt x="6282" y="9478"/>
                  <a:pt x="6236" y="9357"/>
                  <a:pt x="6219" y="9285"/>
                </a:cubicBezTo>
                <a:cubicBezTo>
                  <a:pt x="6174" y="9111"/>
                  <a:pt x="6221" y="8750"/>
                  <a:pt x="6737" y="7975"/>
                </a:cubicBezTo>
                <a:cubicBezTo>
                  <a:pt x="7926" y="6189"/>
                  <a:pt x="9173" y="6197"/>
                  <a:pt x="10178" y="6205"/>
                </a:cubicBezTo>
                <a:cubicBezTo>
                  <a:pt x="10443" y="6207"/>
                  <a:pt x="10709" y="6220"/>
                  <a:pt x="10937" y="6186"/>
                </a:cubicBezTo>
                <a:cubicBezTo>
                  <a:pt x="12169" y="6008"/>
                  <a:pt x="12637" y="4835"/>
                  <a:pt x="12657" y="4785"/>
                </a:cubicBezTo>
                <a:cubicBezTo>
                  <a:pt x="12753" y="4544"/>
                  <a:pt x="12641" y="4271"/>
                  <a:pt x="12398" y="4176"/>
                </a:cubicBezTo>
                <a:close/>
                <a:moveTo>
                  <a:pt x="4647" y="11922"/>
                </a:moveTo>
                <a:lnTo>
                  <a:pt x="10715" y="16957"/>
                </a:lnTo>
                <a:cubicBezTo>
                  <a:pt x="10715" y="16957"/>
                  <a:pt x="7699" y="20332"/>
                  <a:pt x="7699" y="20332"/>
                </a:cubicBezTo>
                <a:lnTo>
                  <a:pt x="6349" y="19115"/>
                </a:lnTo>
                <a:lnTo>
                  <a:pt x="8643" y="16533"/>
                </a:lnTo>
                <a:lnTo>
                  <a:pt x="7903" y="15851"/>
                </a:lnTo>
                <a:lnTo>
                  <a:pt x="5609" y="18414"/>
                </a:lnTo>
                <a:lnTo>
                  <a:pt x="4258" y="17215"/>
                </a:lnTo>
                <a:lnTo>
                  <a:pt x="6460" y="14781"/>
                </a:lnTo>
                <a:lnTo>
                  <a:pt x="5720" y="14099"/>
                </a:lnTo>
                <a:lnTo>
                  <a:pt x="3537" y="16570"/>
                </a:lnTo>
                <a:lnTo>
                  <a:pt x="1742" y="15076"/>
                </a:lnTo>
                <a:lnTo>
                  <a:pt x="4647" y="11922"/>
                </a:ln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5" name="Shape 24030"/>
          <p:cNvSpPr/>
          <p:nvPr/>
        </p:nvSpPr>
        <p:spPr>
          <a:xfrm>
            <a:off x="5289405" y="2216986"/>
            <a:ext cx="346478" cy="346722"/>
          </a:xfrm>
          <a:custGeom>
            <a:avLst/>
            <a:gdLst/>
            <a:ahLst/>
            <a:cxnLst>
              <a:cxn ang="0">
                <a:pos x="wd2" y="hd2"/>
              </a:cxn>
              <a:cxn ang="5400000">
                <a:pos x="wd2" y="hd2"/>
              </a:cxn>
              <a:cxn ang="10800000">
                <a:pos x="wd2" y="hd2"/>
              </a:cxn>
              <a:cxn ang="16200000">
                <a:pos x="wd2" y="hd2"/>
              </a:cxn>
            </a:cxnLst>
            <a:rect l="0" t="0" r="r" b="b"/>
            <a:pathLst>
              <a:path w="21472" h="21394" extrusionOk="0">
                <a:moveTo>
                  <a:pt x="19248" y="18282"/>
                </a:moveTo>
                <a:lnTo>
                  <a:pt x="18600" y="16234"/>
                </a:lnTo>
                <a:lnTo>
                  <a:pt x="16090" y="18589"/>
                </a:lnTo>
                <a:lnTo>
                  <a:pt x="18110" y="19354"/>
                </a:lnTo>
                <a:cubicBezTo>
                  <a:pt x="18110" y="19354"/>
                  <a:pt x="19248" y="18282"/>
                  <a:pt x="19248" y="18282"/>
                </a:cubicBezTo>
                <a:close/>
                <a:moveTo>
                  <a:pt x="20618" y="20033"/>
                </a:moveTo>
                <a:cubicBezTo>
                  <a:pt x="20689" y="20266"/>
                  <a:pt x="20625" y="20518"/>
                  <a:pt x="20446" y="20688"/>
                </a:cubicBezTo>
                <a:cubicBezTo>
                  <a:pt x="20265" y="20853"/>
                  <a:pt x="20008" y="20903"/>
                  <a:pt x="19780" y="20821"/>
                </a:cubicBezTo>
                <a:lnTo>
                  <a:pt x="14654" y="18874"/>
                </a:lnTo>
                <a:lnTo>
                  <a:pt x="18970" y="14821"/>
                </a:lnTo>
                <a:cubicBezTo>
                  <a:pt x="18970" y="14821"/>
                  <a:pt x="20618" y="20033"/>
                  <a:pt x="20618" y="20033"/>
                </a:cubicBezTo>
                <a:close/>
                <a:moveTo>
                  <a:pt x="1779" y="3570"/>
                </a:moveTo>
                <a:lnTo>
                  <a:pt x="2573" y="4413"/>
                </a:lnTo>
                <a:lnTo>
                  <a:pt x="5190" y="1952"/>
                </a:lnTo>
                <a:lnTo>
                  <a:pt x="4391" y="1118"/>
                </a:lnTo>
                <a:cubicBezTo>
                  <a:pt x="4391" y="1118"/>
                  <a:pt x="1779" y="3570"/>
                  <a:pt x="1779" y="3570"/>
                </a:cubicBezTo>
                <a:close/>
                <a:moveTo>
                  <a:pt x="1008" y="4455"/>
                </a:moveTo>
                <a:cubicBezTo>
                  <a:pt x="773" y="4202"/>
                  <a:pt x="646" y="3876"/>
                  <a:pt x="659" y="3538"/>
                </a:cubicBezTo>
                <a:cubicBezTo>
                  <a:pt x="667" y="3199"/>
                  <a:pt x="813" y="2882"/>
                  <a:pt x="1061" y="2644"/>
                </a:cubicBezTo>
                <a:lnTo>
                  <a:pt x="3510" y="352"/>
                </a:lnTo>
                <a:cubicBezTo>
                  <a:pt x="4026" y="-138"/>
                  <a:pt x="4835" y="-111"/>
                  <a:pt x="5326" y="403"/>
                </a:cubicBezTo>
                <a:lnTo>
                  <a:pt x="6840" y="2002"/>
                </a:lnTo>
                <a:lnTo>
                  <a:pt x="2523" y="6054"/>
                </a:lnTo>
                <a:cubicBezTo>
                  <a:pt x="2523" y="6054"/>
                  <a:pt x="1008" y="4455"/>
                  <a:pt x="1008" y="4455"/>
                </a:cubicBezTo>
                <a:close/>
                <a:moveTo>
                  <a:pt x="4048" y="7667"/>
                </a:moveTo>
                <a:lnTo>
                  <a:pt x="8366" y="3615"/>
                </a:lnTo>
                <a:lnTo>
                  <a:pt x="7250" y="2432"/>
                </a:lnTo>
                <a:lnTo>
                  <a:pt x="2932" y="6489"/>
                </a:lnTo>
                <a:cubicBezTo>
                  <a:pt x="2932" y="6489"/>
                  <a:pt x="4048" y="7667"/>
                  <a:pt x="4048" y="7667"/>
                </a:cubicBezTo>
                <a:close/>
                <a:moveTo>
                  <a:pt x="16215" y="14363"/>
                </a:moveTo>
                <a:cubicBezTo>
                  <a:pt x="16363" y="14221"/>
                  <a:pt x="16369" y="13988"/>
                  <a:pt x="16231" y="13840"/>
                </a:cubicBezTo>
                <a:lnTo>
                  <a:pt x="10820" y="8125"/>
                </a:lnTo>
                <a:cubicBezTo>
                  <a:pt x="10754" y="8051"/>
                  <a:pt x="10661" y="8010"/>
                  <a:pt x="10562" y="8010"/>
                </a:cubicBezTo>
                <a:cubicBezTo>
                  <a:pt x="10463" y="8010"/>
                  <a:pt x="10366" y="8044"/>
                  <a:pt x="10297" y="8111"/>
                </a:cubicBezTo>
                <a:lnTo>
                  <a:pt x="10040" y="8349"/>
                </a:lnTo>
                <a:cubicBezTo>
                  <a:pt x="9892" y="8488"/>
                  <a:pt x="9883" y="8721"/>
                  <a:pt x="10026" y="8872"/>
                </a:cubicBezTo>
                <a:lnTo>
                  <a:pt x="15430" y="14583"/>
                </a:lnTo>
                <a:cubicBezTo>
                  <a:pt x="15501" y="14657"/>
                  <a:pt x="15592" y="14698"/>
                  <a:pt x="15696" y="14702"/>
                </a:cubicBezTo>
                <a:cubicBezTo>
                  <a:pt x="15793" y="14707"/>
                  <a:pt x="15886" y="14670"/>
                  <a:pt x="15959" y="14602"/>
                </a:cubicBezTo>
                <a:cubicBezTo>
                  <a:pt x="15959" y="14602"/>
                  <a:pt x="16215" y="14363"/>
                  <a:pt x="16215" y="14363"/>
                </a:cubicBezTo>
                <a:close/>
                <a:moveTo>
                  <a:pt x="9526" y="6916"/>
                </a:moveTo>
                <a:cubicBezTo>
                  <a:pt x="9531" y="6814"/>
                  <a:pt x="9494" y="6718"/>
                  <a:pt x="9427" y="6649"/>
                </a:cubicBezTo>
                <a:lnTo>
                  <a:pt x="8955" y="6155"/>
                </a:lnTo>
                <a:cubicBezTo>
                  <a:pt x="8815" y="6008"/>
                  <a:pt x="8581" y="5998"/>
                  <a:pt x="8432" y="6137"/>
                </a:cubicBezTo>
                <a:lnTo>
                  <a:pt x="8178" y="6378"/>
                </a:lnTo>
                <a:cubicBezTo>
                  <a:pt x="8028" y="6516"/>
                  <a:pt x="8022" y="6755"/>
                  <a:pt x="8161" y="6898"/>
                </a:cubicBezTo>
                <a:lnTo>
                  <a:pt x="8627" y="7402"/>
                </a:lnTo>
                <a:cubicBezTo>
                  <a:pt x="8698" y="7470"/>
                  <a:pt x="8790" y="7512"/>
                  <a:pt x="8889" y="7516"/>
                </a:cubicBezTo>
                <a:cubicBezTo>
                  <a:pt x="8987" y="7521"/>
                  <a:pt x="9411" y="7177"/>
                  <a:pt x="9411" y="7177"/>
                </a:cubicBezTo>
                <a:cubicBezTo>
                  <a:pt x="9485" y="7103"/>
                  <a:pt x="9524" y="7012"/>
                  <a:pt x="9526" y="6916"/>
                </a:cubicBezTo>
                <a:cubicBezTo>
                  <a:pt x="9526" y="6916"/>
                  <a:pt x="9526" y="6916"/>
                  <a:pt x="9526" y="6916"/>
                </a:cubicBezTo>
                <a:close/>
                <a:moveTo>
                  <a:pt x="18427" y="14248"/>
                </a:moveTo>
                <a:lnTo>
                  <a:pt x="14106" y="18295"/>
                </a:lnTo>
                <a:lnTo>
                  <a:pt x="4486" y="8130"/>
                </a:lnTo>
                <a:lnTo>
                  <a:pt x="8807" y="4078"/>
                </a:lnTo>
                <a:cubicBezTo>
                  <a:pt x="8807" y="4078"/>
                  <a:pt x="18427" y="14248"/>
                  <a:pt x="18427" y="14248"/>
                </a:cubicBezTo>
                <a:close/>
                <a:moveTo>
                  <a:pt x="15761" y="5834"/>
                </a:moveTo>
                <a:cubicBezTo>
                  <a:pt x="16015" y="6096"/>
                  <a:pt x="16436" y="6099"/>
                  <a:pt x="16700" y="5853"/>
                </a:cubicBezTo>
                <a:cubicBezTo>
                  <a:pt x="16965" y="5595"/>
                  <a:pt x="16973" y="5174"/>
                  <a:pt x="16716" y="4917"/>
                </a:cubicBezTo>
                <a:cubicBezTo>
                  <a:pt x="16461" y="4651"/>
                  <a:pt x="16042" y="4647"/>
                  <a:pt x="15779" y="4899"/>
                </a:cubicBezTo>
                <a:cubicBezTo>
                  <a:pt x="15515" y="5151"/>
                  <a:pt x="15508" y="5573"/>
                  <a:pt x="15761" y="5834"/>
                </a:cubicBezTo>
                <a:cubicBezTo>
                  <a:pt x="15761" y="5834"/>
                  <a:pt x="15761" y="5834"/>
                  <a:pt x="15761" y="5834"/>
                </a:cubicBezTo>
                <a:close/>
                <a:moveTo>
                  <a:pt x="15052" y="6513"/>
                </a:moveTo>
                <a:cubicBezTo>
                  <a:pt x="14419" y="5867"/>
                  <a:pt x="14440" y="4821"/>
                  <a:pt x="15094" y="4192"/>
                </a:cubicBezTo>
                <a:cubicBezTo>
                  <a:pt x="15747" y="3561"/>
                  <a:pt x="16794" y="3583"/>
                  <a:pt x="17428" y="4235"/>
                </a:cubicBezTo>
                <a:cubicBezTo>
                  <a:pt x="18058" y="4885"/>
                  <a:pt x="18035" y="5931"/>
                  <a:pt x="17383" y="6558"/>
                </a:cubicBezTo>
                <a:cubicBezTo>
                  <a:pt x="16733" y="7185"/>
                  <a:pt x="15685" y="7168"/>
                  <a:pt x="15052" y="6513"/>
                </a:cubicBezTo>
                <a:cubicBezTo>
                  <a:pt x="15052" y="6513"/>
                  <a:pt x="15052" y="6513"/>
                  <a:pt x="15052" y="6513"/>
                </a:cubicBezTo>
                <a:close/>
                <a:moveTo>
                  <a:pt x="6284" y="19249"/>
                </a:moveTo>
                <a:cubicBezTo>
                  <a:pt x="6131" y="19395"/>
                  <a:pt x="5924" y="19477"/>
                  <a:pt x="5708" y="19474"/>
                </a:cubicBezTo>
                <a:cubicBezTo>
                  <a:pt x="5494" y="19469"/>
                  <a:pt x="5289" y="19378"/>
                  <a:pt x="5138" y="19226"/>
                </a:cubicBezTo>
                <a:lnTo>
                  <a:pt x="2152" y="16145"/>
                </a:lnTo>
                <a:cubicBezTo>
                  <a:pt x="1841" y="15821"/>
                  <a:pt x="1851" y="15316"/>
                  <a:pt x="2174" y="15000"/>
                </a:cubicBezTo>
                <a:lnTo>
                  <a:pt x="3545" y="16421"/>
                </a:lnTo>
                <a:cubicBezTo>
                  <a:pt x="3733" y="16614"/>
                  <a:pt x="4045" y="16622"/>
                  <a:pt x="4240" y="16434"/>
                </a:cubicBezTo>
                <a:cubicBezTo>
                  <a:pt x="4438" y="16246"/>
                  <a:pt x="4442" y="15939"/>
                  <a:pt x="4251" y="15743"/>
                </a:cubicBezTo>
                <a:lnTo>
                  <a:pt x="2882" y="14322"/>
                </a:lnTo>
                <a:lnTo>
                  <a:pt x="3247" y="13969"/>
                </a:lnTo>
                <a:lnTo>
                  <a:pt x="4617" y="15390"/>
                </a:lnTo>
                <a:cubicBezTo>
                  <a:pt x="4806" y="15582"/>
                  <a:pt x="5117" y="15591"/>
                  <a:pt x="5315" y="15403"/>
                </a:cubicBezTo>
                <a:cubicBezTo>
                  <a:pt x="5510" y="15215"/>
                  <a:pt x="5515" y="14907"/>
                  <a:pt x="5326" y="14711"/>
                </a:cubicBezTo>
                <a:lnTo>
                  <a:pt x="3951" y="13295"/>
                </a:lnTo>
                <a:lnTo>
                  <a:pt x="4321" y="12943"/>
                </a:lnTo>
                <a:lnTo>
                  <a:pt x="5688" y="14363"/>
                </a:lnTo>
                <a:cubicBezTo>
                  <a:pt x="5877" y="14555"/>
                  <a:pt x="6189" y="14564"/>
                  <a:pt x="6384" y="14378"/>
                </a:cubicBezTo>
                <a:cubicBezTo>
                  <a:pt x="6582" y="14188"/>
                  <a:pt x="6585" y="13881"/>
                  <a:pt x="6398" y="13685"/>
                </a:cubicBezTo>
                <a:lnTo>
                  <a:pt x="5024" y="12268"/>
                </a:lnTo>
                <a:lnTo>
                  <a:pt x="5390" y="11916"/>
                </a:lnTo>
                <a:lnTo>
                  <a:pt x="6760" y="13332"/>
                </a:lnTo>
                <a:cubicBezTo>
                  <a:pt x="6951" y="13529"/>
                  <a:pt x="7262" y="13533"/>
                  <a:pt x="7457" y="13345"/>
                </a:cubicBezTo>
                <a:cubicBezTo>
                  <a:pt x="7528" y="13277"/>
                  <a:pt x="7579" y="13186"/>
                  <a:pt x="7595" y="13098"/>
                </a:cubicBezTo>
                <a:lnTo>
                  <a:pt x="5059" y="10412"/>
                </a:lnTo>
                <a:lnTo>
                  <a:pt x="193" y="15079"/>
                </a:lnTo>
                <a:cubicBezTo>
                  <a:pt x="-64" y="15326"/>
                  <a:pt x="-64" y="15747"/>
                  <a:pt x="188" y="16009"/>
                </a:cubicBezTo>
                <a:lnTo>
                  <a:pt x="5204" y="21192"/>
                </a:lnTo>
                <a:cubicBezTo>
                  <a:pt x="5455" y="21453"/>
                  <a:pt x="5881" y="21462"/>
                  <a:pt x="6138" y="21214"/>
                </a:cubicBezTo>
                <a:lnTo>
                  <a:pt x="10931" y="16614"/>
                </a:lnTo>
                <a:lnTo>
                  <a:pt x="10024" y="15660"/>
                </a:lnTo>
                <a:cubicBezTo>
                  <a:pt x="10024" y="15660"/>
                  <a:pt x="6284" y="19249"/>
                  <a:pt x="6284" y="19249"/>
                </a:cubicBezTo>
                <a:close/>
                <a:moveTo>
                  <a:pt x="21276" y="6678"/>
                </a:moveTo>
                <a:lnTo>
                  <a:pt x="16861" y="10917"/>
                </a:lnTo>
                <a:lnTo>
                  <a:pt x="15955" y="9963"/>
                </a:lnTo>
                <a:lnTo>
                  <a:pt x="19296" y="6755"/>
                </a:lnTo>
                <a:cubicBezTo>
                  <a:pt x="19621" y="6438"/>
                  <a:pt x="19627" y="5931"/>
                  <a:pt x="19318" y="5609"/>
                </a:cubicBezTo>
                <a:lnTo>
                  <a:pt x="16332" y="2529"/>
                </a:lnTo>
                <a:cubicBezTo>
                  <a:pt x="16184" y="2374"/>
                  <a:pt x="15978" y="2282"/>
                  <a:pt x="15764" y="2282"/>
                </a:cubicBezTo>
                <a:cubicBezTo>
                  <a:pt x="15550" y="2278"/>
                  <a:pt x="15340" y="2361"/>
                  <a:pt x="15184" y="2506"/>
                </a:cubicBezTo>
                <a:lnTo>
                  <a:pt x="12551" y="5032"/>
                </a:lnTo>
                <a:lnTo>
                  <a:pt x="14839" y="7392"/>
                </a:lnTo>
                <a:cubicBezTo>
                  <a:pt x="15024" y="7589"/>
                  <a:pt x="15008" y="7910"/>
                  <a:pt x="14813" y="8098"/>
                </a:cubicBezTo>
                <a:cubicBezTo>
                  <a:pt x="14675" y="8231"/>
                  <a:pt x="14473" y="8266"/>
                  <a:pt x="14304" y="8217"/>
                </a:cubicBezTo>
                <a:lnTo>
                  <a:pt x="10985" y="4711"/>
                </a:lnTo>
                <a:lnTo>
                  <a:pt x="15326" y="541"/>
                </a:lnTo>
                <a:cubicBezTo>
                  <a:pt x="15592" y="293"/>
                  <a:pt x="16015" y="306"/>
                  <a:pt x="16265" y="567"/>
                </a:cubicBezTo>
                <a:lnTo>
                  <a:pt x="21285" y="5746"/>
                </a:lnTo>
                <a:cubicBezTo>
                  <a:pt x="21536" y="6008"/>
                  <a:pt x="21536" y="6430"/>
                  <a:pt x="21276" y="6678"/>
                </a:cubicBezTo>
                <a:cubicBezTo>
                  <a:pt x="21276" y="6678"/>
                  <a:pt x="21276" y="6678"/>
                  <a:pt x="21276" y="6678"/>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6" name="Shape 24039"/>
          <p:cNvSpPr/>
          <p:nvPr/>
        </p:nvSpPr>
        <p:spPr>
          <a:xfrm>
            <a:off x="4924085" y="3823327"/>
            <a:ext cx="349730" cy="346722"/>
          </a:xfrm>
          <a:custGeom>
            <a:avLst/>
            <a:gdLst/>
            <a:ahLst/>
            <a:cxnLst>
              <a:cxn ang="0">
                <a:pos x="wd2" y="hd2"/>
              </a:cxn>
              <a:cxn ang="5400000">
                <a:pos x="wd2" y="hd2"/>
              </a:cxn>
              <a:cxn ang="10800000">
                <a:pos x="wd2" y="hd2"/>
              </a:cxn>
              <a:cxn ang="16200000">
                <a:pos x="wd2" y="hd2"/>
              </a:cxn>
            </a:cxnLst>
            <a:rect l="0" t="0" r="r" b="b"/>
            <a:pathLst>
              <a:path w="21600" h="21600" extrusionOk="0">
                <a:moveTo>
                  <a:pt x="2027" y="0"/>
                </a:moveTo>
                <a:cubicBezTo>
                  <a:pt x="918" y="0"/>
                  <a:pt x="0" y="910"/>
                  <a:pt x="0" y="2027"/>
                </a:cubicBezTo>
                <a:lnTo>
                  <a:pt x="0" y="16694"/>
                </a:lnTo>
                <a:cubicBezTo>
                  <a:pt x="0" y="17808"/>
                  <a:pt x="918" y="18738"/>
                  <a:pt x="2027" y="18738"/>
                </a:cubicBezTo>
                <a:lnTo>
                  <a:pt x="3023" y="18738"/>
                </a:lnTo>
                <a:lnTo>
                  <a:pt x="3023" y="19573"/>
                </a:lnTo>
                <a:cubicBezTo>
                  <a:pt x="3023" y="20686"/>
                  <a:pt x="3941" y="21600"/>
                  <a:pt x="5050" y="21600"/>
                </a:cubicBezTo>
                <a:lnTo>
                  <a:pt x="19573" y="21600"/>
                </a:lnTo>
                <a:cubicBezTo>
                  <a:pt x="20682" y="21600"/>
                  <a:pt x="21600" y="20686"/>
                  <a:pt x="21600" y="19573"/>
                </a:cubicBezTo>
                <a:lnTo>
                  <a:pt x="21600" y="4906"/>
                </a:lnTo>
                <a:cubicBezTo>
                  <a:pt x="21600" y="3786"/>
                  <a:pt x="20682" y="2879"/>
                  <a:pt x="19573" y="2879"/>
                </a:cubicBezTo>
                <a:lnTo>
                  <a:pt x="18577" y="2879"/>
                </a:lnTo>
                <a:lnTo>
                  <a:pt x="18577" y="2027"/>
                </a:lnTo>
                <a:cubicBezTo>
                  <a:pt x="18577" y="910"/>
                  <a:pt x="17671" y="0"/>
                  <a:pt x="16567" y="0"/>
                </a:cubicBezTo>
                <a:lnTo>
                  <a:pt x="2027" y="0"/>
                </a:lnTo>
                <a:close/>
                <a:moveTo>
                  <a:pt x="1537" y="4208"/>
                </a:moveTo>
                <a:lnTo>
                  <a:pt x="17057" y="4208"/>
                </a:lnTo>
                <a:lnTo>
                  <a:pt x="17057" y="16984"/>
                </a:lnTo>
                <a:lnTo>
                  <a:pt x="1537" y="16984"/>
                </a:lnTo>
                <a:cubicBezTo>
                  <a:pt x="1537" y="16984"/>
                  <a:pt x="1537" y="4208"/>
                  <a:pt x="1537" y="4208"/>
                </a:cubicBezTo>
                <a:close/>
                <a:moveTo>
                  <a:pt x="9120" y="4361"/>
                </a:moveTo>
                <a:lnTo>
                  <a:pt x="9120" y="5911"/>
                </a:lnTo>
                <a:cubicBezTo>
                  <a:pt x="8568" y="6020"/>
                  <a:pt x="8052" y="6232"/>
                  <a:pt x="7600" y="6541"/>
                </a:cubicBezTo>
                <a:lnTo>
                  <a:pt x="6519" y="5451"/>
                </a:lnTo>
                <a:lnTo>
                  <a:pt x="5404" y="6575"/>
                </a:lnTo>
                <a:lnTo>
                  <a:pt x="6502" y="7666"/>
                </a:lnTo>
                <a:cubicBezTo>
                  <a:pt x="6198" y="8121"/>
                  <a:pt x="5981" y="8637"/>
                  <a:pt x="5877" y="9199"/>
                </a:cubicBezTo>
                <a:lnTo>
                  <a:pt x="4323" y="9199"/>
                </a:lnTo>
                <a:lnTo>
                  <a:pt x="4323" y="10783"/>
                </a:lnTo>
                <a:cubicBezTo>
                  <a:pt x="4323" y="10783"/>
                  <a:pt x="5877" y="10783"/>
                  <a:pt x="5877" y="10783"/>
                </a:cubicBezTo>
                <a:cubicBezTo>
                  <a:pt x="5981" y="11344"/>
                  <a:pt x="6198" y="11859"/>
                  <a:pt x="6502" y="12316"/>
                </a:cubicBezTo>
                <a:lnTo>
                  <a:pt x="5404" y="13406"/>
                </a:lnTo>
                <a:lnTo>
                  <a:pt x="6519" y="14531"/>
                </a:lnTo>
                <a:lnTo>
                  <a:pt x="7600" y="13440"/>
                </a:lnTo>
                <a:cubicBezTo>
                  <a:pt x="8052" y="13750"/>
                  <a:pt x="8568" y="13960"/>
                  <a:pt x="9120" y="14071"/>
                </a:cubicBezTo>
                <a:lnTo>
                  <a:pt x="9120" y="15621"/>
                </a:lnTo>
                <a:lnTo>
                  <a:pt x="10690" y="15621"/>
                </a:lnTo>
                <a:lnTo>
                  <a:pt x="10690" y="14071"/>
                </a:lnTo>
                <a:cubicBezTo>
                  <a:pt x="11247" y="13965"/>
                  <a:pt x="11758" y="13750"/>
                  <a:pt x="12210" y="13440"/>
                </a:cubicBezTo>
                <a:lnTo>
                  <a:pt x="13308" y="14531"/>
                </a:lnTo>
                <a:lnTo>
                  <a:pt x="14406" y="13406"/>
                </a:lnTo>
                <a:lnTo>
                  <a:pt x="13325" y="12316"/>
                </a:lnTo>
                <a:cubicBezTo>
                  <a:pt x="13632" y="11859"/>
                  <a:pt x="13845" y="11340"/>
                  <a:pt x="13950" y="10783"/>
                </a:cubicBezTo>
                <a:lnTo>
                  <a:pt x="15486" y="10783"/>
                </a:lnTo>
                <a:lnTo>
                  <a:pt x="15486" y="9199"/>
                </a:lnTo>
                <a:lnTo>
                  <a:pt x="13950" y="9199"/>
                </a:lnTo>
                <a:cubicBezTo>
                  <a:pt x="13845" y="8637"/>
                  <a:pt x="13632" y="8121"/>
                  <a:pt x="13325" y="7666"/>
                </a:cubicBezTo>
                <a:lnTo>
                  <a:pt x="14406" y="6575"/>
                </a:lnTo>
                <a:lnTo>
                  <a:pt x="13308" y="5451"/>
                </a:lnTo>
                <a:lnTo>
                  <a:pt x="12210" y="6541"/>
                </a:lnTo>
                <a:cubicBezTo>
                  <a:pt x="11762" y="6232"/>
                  <a:pt x="11247" y="6020"/>
                  <a:pt x="10690" y="5911"/>
                </a:cubicBezTo>
                <a:lnTo>
                  <a:pt x="10690" y="4361"/>
                </a:lnTo>
                <a:lnTo>
                  <a:pt x="9120" y="4361"/>
                </a:lnTo>
                <a:close/>
                <a:moveTo>
                  <a:pt x="18577" y="7086"/>
                </a:moveTo>
                <a:lnTo>
                  <a:pt x="20080" y="7086"/>
                </a:lnTo>
                <a:lnTo>
                  <a:pt x="20080" y="19862"/>
                </a:lnTo>
                <a:cubicBezTo>
                  <a:pt x="20080" y="19862"/>
                  <a:pt x="4560" y="19862"/>
                  <a:pt x="4560" y="19862"/>
                </a:cubicBezTo>
                <a:lnTo>
                  <a:pt x="4560" y="18738"/>
                </a:lnTo>
                <a:lnTo>
                  <a:pt x="16567" y="18738"/>
                </a:lnTo>
                <a:cubicBezTo>
                  <a:pt x="17671" y="18738"/>
                  <a:pt x="18577" y="17808"/>
                  <a:pt x="18577" y="16694"/>
                </a:cubicBezTo>
                <a:lnTo>
                  <a:pt x="18577" y="7086"/>
                </a:lnTo>
                <a:close/>
                <a:moveTo>
                  <a:pt x="9913" y="8279"/>
                </a:moveTo>
                <a:cubicBezTo>
                  <a:pt x="10859" y="8279"/>
                  <a:pt x="11619" y="9044"/>
                  <a:pt x="11619" y="9999"/>
                </a:cubicBezTo>
                <a:cubicBezTo>
                  <a:pt x="11614" y="10948"/>
                  <a:pt x="10859" y="11720"/>
                  <a:pt x="9913" y="11720"/>
                </a:cubicBezTo>
                <a:cubicBezTo>
                  <a:pt x="8973" y="11720"/>
                  <a:pt x="8208" y="10948"/>
                  <a:pt x="8208" y="9999"/>
                </a:cubicBezTo>
                <a:cubicBezTo>
                  <a:pt x="8208" y="9044"/>
                  <a:pt x="8973" y="8279"/>
                  <a:pt x="9913" y="8279"/>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7" name="Shape 24053"/>
          <p:cNvSpPr/>
          <p:nvPr/>
        </p:nvSpPr>
        <p:spPr>
          <a:xfrm>
            <a:off x="3740008" y="1981208"/>
            <a:ext cx="356372" cy="366810"/>
          </a:xfrm>
          <a:custGeom>
            <a:avLst/>
            <a:gdLst/>
            <a:ahLst/>
            <a:cxnLst>
              <a:cxn ang="0">
                <a:pos x="wd2" y="hd2"/>
              </a:cxn>
              <a:cxn ang="5400000">
                <a:pos x="wd2" y="hd2"/>
              </a:cxn>
              <a:cxn ang="10800000">
                <a:pos x="wd2" y="hd2"/>
              </a:cxn>
              <a:cxn ang="16200000">
                <a:pos x="wd2" y="hd2"/>
              </a:cxn>
            </a:cxnLst>
            <a:rect l="0" t="0" r="r" b="b"/>
            <a:pathLst>
              <a:path w="21275" h="21600" extrusionOk="0">
                <a:moveTo>
                  <a:pt x="7465" y="21252"/>
                </a:moveTo>
                <a:cubicBezTo>
                  <a:pt x="11714" y="13935"/>
                  <a:pt x="11714" y="13935"/>
                  <a:pt x="11714" y="13935"/>
                </a:cubicBezTo>
                <a:cubicBezTo>
                  <a:pt x="11006" y="13239"/>
                  <a:pt x="11006" y="13239"/>
                  <a:pt x="11006" y="13239"/>
                </a:cubicBezTo>
                <a:cubicBezTo>
                  <a:pt x="10298" y="13935"/>
                  <a:pt x="9590" y="14284"/>
                  <a:pt x="8527" y="14284"/>
                </a:cubicBezTo>
                <a:cubicBezTo>
                  <a:pt x="7465" y="14284"/>
                  <a:pt x="6757" y="13935"/>
                  <a:pt x="6049" y="13239"/>
                </a:cubicBezTo>
                <a:cubicBezTo>
                  <a:pt x="4986" y="14284"/>
                  <a:pt x="4986" y="14284"/>
                  <a:pt x="4986" y="14284"/>
                </a:cubicBezTo>
                <a:cubicBezTo>
                  <a:pt x="3216" y="14284"/>
                  <a:pt x="3216" y="14284"/>
                  <a:pt x="3216" y="14284"/>
                </a:cubicBezTo>
                <a:cubicBezTo>
                  <a:pt x="2508" y="14284"/>
                  <a:pt x="1800" y="14284"/>
                  <a:pt x="1445" y="14981"/>
                </a:cubicBezTo>
                <a:cubicBezTo>
                  <a:pt x="-325" y="16723"/>
                  <a:pt x="29" y="20206"/>
                  <a:pt x="29" y="21252"/>
                </a:cubicBezTo>
                <a:lnTo>
                  <a:pt x="7465" y="21252"/>
                </a:lnTo>
                <a:close/>
                <a:moveTo>
                  <a:pt x="4632" y="9755"/>
                </a:moveTo>
                <a:cubicBezTo>
                  <a:pt x="4986" y="10800"/>
                  <a:pt x="5341" y="11497"/>
                  <a:pt x="6049" y="12194"/>
                </a:cubicBezTo>
                <a:cubicBezTo>
                  <a:pt x="6049" y="12542"/>
                  <a:pt x="6049" y="12542"/>
                  <a:pt x="6403" y="12542"/>
                </a:cubicBezTo>
                <a:cubicBezTo>
                  <a:pt x="6403" y="12890"/>
                  <a:pt x="6757" y="12890"/>
                  <a:pt x="7111" y="12890"/>
                </a:cubicBezTo>
                <a:cubicBezTo>
                  <a:pt x="7465" y="13239"/>
                  <a:pt x="7819" y="13239"/>
                  <a:pt x="8527" y="13239"/>
                </a:cubicBezTo>
                <a:cubicBezTo>
                  <a:pt x="8882" y="13239"/>
                  <a:pt x="9590" y="13239"/>
                  <a:pt x="9944" y="12890"/>
                </a:cubicBezTo>
                <a:cubicBezTo>
                  <a:pt x="10298" y="12890"/>
                  <a:pt x="10298" y="12890"/>
                  <a:pt x="10652" y="12542"/>
                </a:cubicBezTo>
                <a:cubicBezTo>
                  <a:pt x="10652" y="12542"/>
                  <a:pt x="11006" y="12542"/>
                  <a:pt x="11006" y="12194"/>
                </a:cubicBezTo>
                <a:cubicBezTo>
                  <a:pt x="11714" y="11497"/>
                  <a:pt x="12068" y="10800"/>
                  <a:pt x="12068" y="9755"/>
                </a:cubicBezTo>
                <a:cubicBezTo>
                  <a:pt x="12068" y="9755"/>
                  <a:pt x="12068" y="9755"/>
                  <a:pt x="12068" y="9755"/>
                </a:cubicBezTo>
                <a:cubicBezTo>
                  <a:pt x="12777" y="9755"/>
                  <a:pt x="13485" y="9058"/>
                  <a:pt x="13485" y="8361"/>
                </a:cubicBezTo>
                <a:cubicBezTo>
                  <a:pt x="13485" y="8013"/>
                  <a:pt x="13131" y="7665"/>
                  <a:pt x="12777" y="7316"/>
                </a:cubicBezTo>
                <a:cubicBezTo>
                  <a:pt x="4278" y="7316"/>
                  <a:pt x="4278" y="7316"/>
                  <a:pt x="4278" y="7316"/>
                </a:cubicBezTo>
                <a:cubicBezTo>
                  <a:pt x="3924" y="7665"/>
                  <a:pt x="3570" y="8013"/>
                  <a:pt x="3570" y="8361"/>
                </a:cubicBezTo>
                <a:cubicBezTo>
                  <a:pt x="3924" y="9058"/>
                  <a:pt x="4278" y="9755"/>
                  <a:pt x="4632" y="9755"/>
                </a:cubicBezTo>
                <a:close/>
                <a:moveTo>
                  <a:pt x="6757" y="1742"/>
                </a:moveTo>
                <a:cubicBezTo>
                  <a:pt x="5341" y="2090"/>
                  <a:pt x="4278" y="3484"/>
                  <a:pt x="3924" y="4877"/>
                </a:cubicBezTo>
                <a:cubicBezTo>
                  <a:pt x="3924" y="4877"/>
                  <a:pt x="3924" y="4877"/>
                  <a:pt x="3924" y="4877"/>
                </a:cubicBezTo>
                <a:cubicBezTo>
                  <a:pt x="3216" y="4877"/>
                  <a:pt x="3216" y="4877"/>
                  <a:pt x="3216" y="4877"/>
                </a:cubicBezTo>
                <a:cubicBezTo>
                  <a:pt x="3216" y="6619"/>
                  <a:pt x="3216" y="6619"/>
                  <a:pt x="3216" y="6619"/>
                </a:cubicBezTo>
                <a:cubicBezTo>
                  <a:pt x="13485" y="6619"/>
                  <a:pt x="13485" y="6619"/>
                  <a:pt x="13485" y="6619"/>
                </a:cubicBezTo>
                <a:cubicBezTo>
                  <a:pt x="13485" y="4877"/>
                  <a:pt x="13485" y="4877"/>
                  <a:pt x="13485" y="4877"/>
                </a:cubicBezTo>
                <a:cubicBezTo>
                  <a:pt x="12777" y="4877"/>
                  <a:pt x="12777" y="4877"/>
                  <a:pt x="12777" y="4877"/>
                </a:cubicBezTo>
                <a:cubicBezTo>
                  <a:pt x="12777" y="4877"/>
                  <a:pt x="12777" y="4877"/>
                  <a:pt x="12777" y="4877"/>
                </a:cubicBezTo>
                <a:cubicBezTo>
                  <a:pt x="12423" y="3484"/>
                  <a:pt x="11360" y="2090"/>
                  <a:pt x="10298" y="1742"/>
                </a:cubicBezTo>
                <a:cubicBezTo>
                  <a:pt x="10298" y="4877"/>
                  <a:pt x="10298" y="4877"/>
                  <a:pt x="10298" y="4877"/>
                </a:cubicBezTo>
                <a:cubicBezTo>
                  <a:pt x="10298" y="4877"/>
                  <a:pt x="9944" y="5226"/>
                  <a:pt x="9944" y="5226"/>
                </a:cubicBezTo>
                <a:cubicBezTo>
                  <a:pt x="9944" y="5574"/>
                  <a:pt x="9590" y="5923"/>
                  <a:pt x="9236" y="5923"/>
                </a:cubicBezTo>
                <a:cubicBezTo>
                  <a:pt x="7465" y="5923"/>
                  <a:pt x="7465" y="5923"/>
                  <a:pt x="7465" y="5923"/>
                </a:cubicBezTo>
                <a:cubicBezTo>
                  <a:pt x="7111" y="5923"/>
                  <a:pt x="7111" y="5574"/>
                  <a:pt x="6757" y="5226"/>
                </a:cubicBezTo>
                <a:cubicBezTo>
                  <a:pt x="6757" y="5226"/>
                  <a:pt x="6757" y="5226"/>
                  <a:pt x="6757" y="4877"/>
                </a:cubicBezTo>
                <a:cubicBezTo>
                  <a:pt x="6757" y="4877"/>
                  <a:pt x="6757" y="4877"/>
                  <a:pt x="6757" y="4877"/>
                </a:cubicBezTo>
                <a:lnTo>
                  <a:pt x="6757" y="1742"/>
                </a:lnTo>
                <a:close/>
                <a:moveTo>
                  <a:pt x="7465" y="5574"/>
                </a:moveTo>
                <a:cubicBezTo>
                  <a:pt x="9236" y="5574"/>
                  <a:pt x="9236" y="5574"/>
                  <a:pt x="9236" y="5574"/>
                </a:cubicBezTo>
                <a:cubicBezTo>
                  <a:pt x="9236" y="5574"/>
                  <a:pt x="9590" y="5226"/>
                  <a:pt x="9590" y="5226"/>
                </a:cubicBezTo>
                <a:cubicBezTo>
                  <a:pt x="9590" y="4877"/>
                  <a:pt x="9590" y="4877"/>
                  <a:pt x="9590" y="4877"/>
                </a:cubicBezTo>
                <a:cubicBezTo>
                  <a:pt x="9590" y="697"/>
                  <a:pt x="9590" y="697"/>
                  <a:pt x="9590" y="697"/>
                </a:cubicBezTo>
                <a:cubicBezTo>
                  <a:pt x="9590" y="697"/>
                  <a:pt x="9590" y="697"/>
                  <a:pt x="9590" y="697"/>
                </a:cubicBezTo>
                <a:cubicBezTo>
                  <a:pt x="9590" y="348"/>
                  <a:pt x="9236" y="0"/>
                  <a:pt x="8882" y="0"/>
                </a:cubicBezTo>
                <a:cubicBezTo>
                  <a:pt x="7465" y="0"/>
                  <a:pt x="7465" y="0"/>
                  <a:pt x="7465" y="0"/>
                </a:cubicBezTo>
                <a:cubicBezTo>
                  <a:pt x="7465" y="0"/>
                  <a:pt x="7111" y="348"/>
                  <a:pt x="7111" y="697"/>
                </a:cubicBezTo>
                <a:cubicBezTo>
                  <a:pt x="7111" y="697"/>
                  <a:pt x="7111" y="697"/>
                  <a:pt x="7111" y="697"/>
                </a:cubicBezTo>
                <a:cubicBezTo>
                  <a:pt x="7111" y="4877"/>
                  <a:pt x="7111" y="4877"/>
                  <a:pt x="7111" y="4877"/>
                </a:cubicBezTo>
                <a:cubicBezTo>
                  <a:pt x="7111" y="4877"/>
                  <a:pt x="7111" y="5226"/>
                  <a:pt x="7111" y="5226"/>
                </a:cubicBezTo>
                <a:cubicBezTo>
                  <a:pt x="7111" y="5226"/>
                  <a:pt x="7465" y="5574"/>
                  <a:pt x="7465" y="5574"/>
                </a:cubicBezTo>
                <a:close/>
                <a:moveTo>
                  <a:pt x="14193" y="18465"/>
                </a:moveTo>
                <a:cubicBezTo>
                  <a:pt x="15609" y="18465"/>
                  <a:pt x="15609" y="18465"/>
                  <a:pt x="15609" y="18465"/>
                </a:cubicBezTo>
                <a:cubicBezTo>
                  <a:pt x="15964" y="16026"/>
                  <a:pt x="15964" y="16026"/>
                  <a:pt x="15964" y="16026"/>
                </a:cubicBezTo>
                <a:cubicBezTo>
                  <a:pt x="15964" y="15329"/>
                  <a:pt x="15964" y="15329"/>
                  <a:pt x="15964" y="15329"/>
                </a:cubicBezTo>
                <a:cubicBezTo>
                  <a:pt x="15964" y="14981"/>
                  <a:pt x="15964" y="14981"/>
                  <a:pt x="15964" y="14981"/>
                </a:cubicBezTo>
                <a:cubicBezTo>
                  <a:pt x="13839" y="14981"/>
                  <a:pt x="13839" y="14981"/>
                  <a:pt x="13839" y="14981"/>
                </a:cubicBezTo>
                <a:lnTo>
                  <a:pt x="14193" y="18465"/>
                </a:lnTo>
                <a:close/>
                <a:moveTo>
                  <a:pt x="13839" y="18813"/>
                </a:moveTo>
                <a:cubicBezTo>
                  <a:pt x="15964" y="18813"/>
                  <a:pt x="15964" y="18813"/>
                  <a:pt x="15964" y="18813"/>
                </a:cubicBezTo>
                <a:cubicBezTo>
                  <a:pt x="15964" y="20555"/>
                  <a:pt x="15964" y="20555"/>
                  <a:pt x="15964" y="20555"/>
                </a:cubicBezTo>
                <a:cubicBezTo>
                  <a:pt x="13839" y="20555"/>
                  <a:pt x="13839" y="20555"/>
                  <a:pt x="13839" y="20555"/>
                </a:cubicBezTo>
                <a:lnTo>
                  <a:pt x="13839" y="18813"/>
                </a:lnTo>
                <a:close/>
                <a:moveTo>
                  <a:pt x="14901" y="10452"/>
                </a:moveTo>
                <a:cubicBezTo>
                  <a:pt x="14547" y="10452"/>
                  <a:pt x="14547" y="10452"/>
                  <a:pt x="14547" y="10800"/>
                </a:cubicBezTo>
                <a:cubicBezTo>
                  <a:pt x="12777" y="13239"/>
                  <a:pt x="12777" y="13239"/>
                  <a:pt x="12777" y="13239"/>
                </a:cubicBezTo>
                <a:cubicBezTo>
                  <a:pt x="12777" y="13587"/>
                  <a:pt x="12777" y="13587"/>
                  <a:pt x="12777" y="13587"/>
                </a:cubicBezTo>
                <a:cubicBezTo>
                  <a:pt x="12423" y="14284"/>
                  <a:pt x="12423" y="14284"/>
                  <a:pt x="12423" y="14284"/>
                </a:cubicBezTo>
                <a:cubicBezTo>
                  <a:pt x="8527" y="21252"/>
                  <a:pt x="8527" y="21252"/>
                  <a:pt x="8527" y="21252"/>
                </a:cubicBezTo>
                <a:cubicBezTo>
                  <a:pt x="8527" y="21252"/>
                  <a:pt x="8173" y="21252"/>
                  <a:pt x="8173" y="21252"/>
                </a:cubicBezTo>
                <a:cubicBezTo>
                  <a:pt x="8173" y="21252"/>
                  <a:pt x="8527" y="21600"/>
                  <a:pt x="8527" y="21600"/>
                </a:cubicBezTo>
                <a:cubicBezTo>
                  <a:pt x="8527" y="21600"/>
                  <a:pt x="8527" y="21600"/>
                  <a:pt x="8882" y="21600"/>
                </a:cubicBezTo>
                <a:cubicBezTo>
                  <a:pt x="20921" y="21600"/>
                  <a:pt x="20921" y="21600"/>
                  <a:pt x="20921" y="21600"/>
                </a:cubicBezTo>
                <a:cubicBezTo>
                  <a:pt x="21275" y="21600"/>
                  <a:pt x="21275" y="21600"/>
                  <a:pt x="21275" y="21252"/>
                </a:cubicBezTo>
                <a:cubicBezTo>
                  <a:pt x="21275" y="21252"/>
                  <a:pt x="21275" y="21252"/>
                  <a:pt x="21275" y="21252"/>
                </a:cubicBezTo>
                <a:cubicBezTo>
                  <a:pt x="15255" y="10800"/>
                  <a:pt x="15255" y="10800"/>
                  <a:pt x="15255" y="10800"/>
                </a:cubicBezTo>
                <a:cubicBezTo>
                  <a:pt x="15255" y="10452"/>
                  <a:pt x="14901" y="10452"/>
                  <a:pt x="14901" y="10452"/>
                </a:cubicBezTo>
                <a:close/>
                <a:moveTo>
                  <a:pt x="17380" y="20903"/>
                </a:moveTo>
                <a:cubicBezTo>
                  <a:pt x="9590" y="20903"/>
                  <a:pt x="9590" y="20903"/>
                  <a:pt x="9590" y="20903"/>
                </a:cubicBezTo>
                <a:cubicBezTo>
                  <a:pt x="13485" y="14284"/>
                  <a:pt x="13485" y="14284"/>
                  <a:pt x="13485" y="14284"/>
                </a:cubicBezTo>
                <a:cubicBezTo>
                  <a:pt x="13485" y="13935"/>
                  <a:pt x="13485" y="13935"/>
                  <a:pt x="13485" y="13935"/>
                </a:cubicBezTo>
                <a:cubicBezTo>
                  <a:pt x="13839" y="13239"/>
                  <a:pt x="13839" y="13239"/>
                  <a:pt x="13839" y="13239"/>
                </a:cubicBezTo>
                <a:cubicBezTo>
                  <a:pt x="14901" y="11845"/>
                  <a:pt x="14901" y="11845"/>
                  <a:pt x="14901" y="11845"/>
                </a:cubicBezTo>
                <a:cubicBezTo>
                  <a:pt x="20213" y="20903"/>
                  <a:pt x="20213" y="20903"/>
                  <a:pt x="20213" y="20903"/>
                </a:cubicBezTo>
                <a:lnTo>
                  <a:pt x="17380" y="20903"/>
                </a:lnTo>
                <a:close/>
                <a:moveTo>
                  <a:pt x="17380" y="20903"/>
                </a:moveTo>
                <a:cubicBezTo>
                  <a:pt x="17380" y="20903"/>
                  <a:pt x="17380" y="20903"/>
                  <a:pt x="17380" y="20903"/>
                </a:cubicBezTo>
              </a:path>
            </a:pathLst>
          </a:custGeom>
          <a:solidFill>
            <a:schemeClr val="bg1"/>
          </a:solidFill>
          <a:ln w="12700">
            <a:miter lim="400000"/>
          </a:ln>
        </p:spPr>
        <p:txBody>
          <a:bodyPr lIns="22860" rIns="22860"/>
          <a:lstStyle/>
          <a:p>
            <a:pPr defTabSz="457200">
              <a:defRPr sz="2100">
                <a:latin typeface="Gill Sans"/>
                <a:ea typeface="Gill Sans"/>
                <a:cs typeface="Gill Sans"/>
                <a:sym typeface="Gill Sans"/>
              </a:defRPr>
            </a:pPr>
            <a:endParaRPr sz="1050"/>
          </a:p>
        </p:txBody>
      </p:sp>
    </p:spTree>
    <p:extLst>
      <p:ext uri="{BB962C8B-B14F-4D97-AF65-F5344CB8AC3E}">
        <p14:creationId xmlns:p14="http://schemas.microsoft.com/office/powerpoint/2010/main" val="1991975268"/>
      </p:ext>
    </p:extLst>
  </p:cSld>
  <p:clrMapOvr>
    <a:masterClrMapping/>
  </p:clrMapOvr>
  <p:transition spd="slow">
    <p:push dir="u"/>
  </p:transition>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Puzzle– 8 Periods</a:t>
            </a:r>
            <a:endParaRPr lang="en-US" dirty="0"/>
          </a:p>
        </p:txBody>
      </p:sp>
      <p:sp>
        <p:nvSpPr>
          <p:cNvPr id="88" name="Freeform 87"/>
          <p:cNvSpPr>
            <a:spLocks/>
          </p:cNvSpPr>
          <p:nvPr/>
        </p:nvSpPr>
        <p:spPr bwMode="auto">
          <a:xfrm rot="5400000">
            <a:off x="4889934" y="1958200"/>
            <a:ext cx="1421056" cy="1285928"/>
          </a:xfrm>
          <a:custGeom>
            <a:avLst/>
            <a:gdLst>
              <a:gd name="connsiteX0" fmla="*/ 1182485 w 1421056"/>
              <a:gd name="connsiteY0" fmla="*/ 0 h 1285928"/>
              <a:gd name="connsiteX1" fmla="*/ 1182485 w 1421056"/>
              <a:gd name="connsiteY1" fmla="*/ 291490 h 1285928"/>
              <a:gd name="connsiteX2" fmla="*/ 1205677 w 1421056"/>
              <a:gd name="connsiteY2" fmla="*/ 328892 h 1285928"/>
              <a:gd name="connsiteX3" fmla="*/ 1247767 w 1421056"/>
              <a:gd name="connsiteY3" fmla="*/ 314428 h 1285928"/>
              <a:gd name="connsiteX4" fmla="*/ 1420819 w 1421056"/>
              <a:gd name="connsiteY4" fmla="*/ 374065 h 1285928"/>
              <a:gd name="connsiteX5" fmla="*/ 1349986 w 1421056"/>
              <a:gd name="connsiteY5" fmla="*/ 458745 h 1285928"/>
              <a:gd name="connsiteX6" fmla="*/ 1245917 w 1421056"/>
              <a:gd name="connsiteY6" fmla="*/ 419471 h 1285928"/>
              <a:gd name="connsiteX7" fmla="*/ 1202175 w 1421056"/>
              <a:gd name="connsiteY7" fmla="*/ 406832 h 1285928"/>
              <a:gd name="connsiteX8" fmla="*/ 1180833 w 1421056"/>
              <a:gd name="connsiteY8" fmla="*/ 440115 h 1285928"/>
              <a:gd name="connsiteX9" fmla="*/ 1180833 w 1421056"/>
              <a:gd name="connsiteY9" fmla="*/ 695774 h 1285928"/>
              <a:gd name="connsiteX10" fmla="*/ 1183624 w 1421056"/>
              <a:gd name="connsiteY10" fmla="*/ 695632 h 1285928"/>
              <a:gd name="connsiteX11" fmla="*/ 1183624 w 1421056"/>
              <a:gd name="connsiteY11" fmla="*/ 865807 h 1285928"/>
              <a:gd name="connsiteX12" fmla="*/ 1197164 w 1421056"/>
              <a:gd name="connsiteY12" fmla="*/ 887642 h 1285928"/>
              <a:gd name="connsiteX13" fmla="*/ 1221737 w 1421056"/>
              <a:gd name="connsiteY13" fmla="*/ 879198 h 1285928"/>
              <a:gd name="connsiteX14" fmla="*/ 1322766 w 1421056"/>
              <a:gd name="connsiteY14" fmla="*/ 914014 h 1285928"/>
              <a:gd name="connsiteX15" fmla="*/ 1281413 w 1421056"/>
              <a:gd name="connsiteY15" fmla="*/ 963452 h 1285928"/>
              <a:gd name="connsiteX16" fmla="*/ 1220657 w 1421056"/>
              <a:gd name="connsiteY16" fmla="*/ 940523 h 1285928"/>
              <a:gd name="connsiteX17" fmla="*/ 1195120 w 1421056"/>
              <a:gd name="connsiteY17" fmla="*/ 933144 h 1285928"/>
              <a:gd name="connsiteX18" fmla="*/ 1182660 w 1421056"/>
              <a:gd name="connsiteY18" fmla="*/ 952575 h 1285928"/>
              <a:gd name="connsiteX19" fmla="*/ 1182660 w 1421056"/>
              <a:gd name="connsiteY19" fmla="*/ 1124335 h 1285928"/>
              <a:gd name="connsiteX20" fmla="*/ 967602 w 1421056"/>
              <a:gd name="connsiteY20" fmla="*/ 1169181 h 1285928"/>
              <a:gd name="connsiteX21" fmla="*/ 797253 w 1421056"/>
              <a:gd name="connsiteY21" fmla="*/ 1285928 h 1285928"/>
              <a:gd name="connsiteX22" fmla="*/ 521162 w 1421056"/>
              <a:gd name="connsiteY22" fmla="*/ 1010704 h 1285928"/>
              <a:gd name="connsiteX23" fmla="*/ 520674 w 1421056"/>
              <a:gd name="connsiteY23" fmla="*/ 1011112 h 1285928"/>
              <a:gd name="connsiteX24" fmla="*/ 0 w 1421056"/>
              <a:gd name="connsiteY24" fmla="*/ 492074 h 1285928"/>
              <a:gd name="connsiteX25" fmla="*/ 547170 w 1421056"/>
              <a:gd name="connsiteY25" fmla="*/ 126576 h 1285928"/>
              <a:gd name="connsiteX26" fmla="*/ 1182485 w 1421056"/>
              <a:gd name="connsiteY26" fmla="*/ 0 h 1285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21056" h="1285928">
                <a:moveTo>
                  <a:pt x="1182485" y="0"/>
                </a:moveTo>
                <a:lnTo>
                  <a:pt x="1182485" y="291490"/>
                </a:lnTo>
                <a:cubicBezTo>
                  <a:pt x="1180635" y="307827"/>
                  <a:pt x="1190216" y="323322"/>
                  <a:pt x="1205677" y="328892"/>
                </a:cubicBezTo>
                <a:cubicBezTo>
                  <a:pt x="1221403" y="334509"/>
                  <a:pt x="1238847" y="328518"/>
                  <a:pt x="1247767" y="314428"/>
                </a:cubicBezTo>
                <a:cubicBezTo>
                  <a:pt x="1302081" y="234615"/>
                  <a:pt x="1427228" y="277728"/>
                  <a:pt x="1420819" y="374065"/>
                </a:cubicBezTo>
                <a:cubicBezTo>
                  <a:pt x="1417845" y="419284"/>
                  <a:pt x="1386460" y="449243"/>
                  <a:pt x="1349986" y="458745"/>
                </a:cubicBezTo>
                <a:cubicBezTo>
                  <a:pt x="1313380" y="468248"/>
                  <a:pt x="1271489" y="457154"/>
                  <a:pt x="1245917" y="419471"/>
                </a:cubicBezTo>
                <a:cubicBezTo>
                  <a:pt x="1236204" y="405381"/>
                  <a:pt x="1217901" y="400091"/>
                  <a:pt x="1202175" y="406832"/>
                </a:cubicBezTo>
                <a:cubicBezTo>
                  <a:pt x="1188894" y="412543"/>
                  <a:pt x="1180437" y="425744"/>
                  <a:pt x="1180833" y="440115"/>
                </a:cubicBezTo>
                <a:lnTo>
                  <a:pt x="1180833" y="695774"/>
                </a:lnTo>
                <a:lnTo>
                  <a:pt x="1183624" y="695632"/>
                </a:lnTo>
                <a:lnTo>
                  <a:pt x="1183624" y="865807"/>
                </a:lnTo>
                <a:cubicBezTo>
                  <a:pt x="1182544" y="875344"/>
                  <a:pt x="1188138" y="884390"/>
                  <a:pt x="1197164" y="887642"/>
                </a:cubicBezTo>
                <a:cubicBezTo>
                  <a:pt x="1206345" y="890922"/>
                  <a:pt x="1216529" y="887424"/>
                  <a:pt x="1221737" y="879198"/>
                </a:cubicBezTo>
                <a:cubicBezTo>
                  <a:pt x="1253446" y="832603"/>
                  <a:pt x="1326508" y="857772"/>
                  <a:pt x="1322766" y="914014"/>
                </a:cubicBezTo>
                <a:cubicBezTo>
                  <a:pt x="1321030" y="940414"/>
                  <a:pt x="1302707" y="957904"/>
                  <a:pt x="1281413" y="963452"/>
                </a:cubicBezTo>
                <a:cubicBezTo>
                  <a:pt x="1260042" y="968999"/>
                  <a:pt x="1235585" y="962522"/>
                  <a:pt x="1220657" y="940523"/>
                </a:cubicBezTo>
                <a:cubicBezTo>
                  <a:pt x="1214986" y="932297"/>
                  <a:pt x="1204301" y="929209"/>
                  <a:pt x="1195120" y="933144"/>
                </a:cubicBezTo>
                <a:cubicBezTo>
                  <a:pt x="1187366" y="936478"/>
                  <a:pt x="1182429" y="944185"/>
                  <a:pt x="1182660" y="952575"/>
                </a:cubicBezTo>
                <a:lnTo>
                  <a:pt x="1182660" y="1124335"/>
                </a:lnTo>
                <a:cubicBezTo>
                  <a:pt x="1108672" y="1124471"/>
                  <a:pt x="1035495" y="1139721"/>
                  <a:pt x="967602" y="1169181"/>
                </a:cubicBezTo>
                <a:cubicBezTo>
                  <a:pt x="903876" y="1196837"/>
                  <a:pt x="846051" y="1236464"/>
                  <a:pt x="797253" y="1285928"/>
                </a:cubicBezTo>
                <a:lnTo>
                  <a:pt x="521162" y="1010704"/>
                </a:lnTo>
                <a:lnTo>
                  <a:pt x="520674" y="1011112"/>
                </a:lnTo>
                <a:lnTo>
                  <a:pt x="0" y="492074"/>
                </a:lnTo>
                <a:cubicBezTo>
                  <a:pt x="156466" y="335258"/>
                  <a:pt x="342402" y="211023"/>
                  <a:pt x="547170" y="126576"/>
                </a:cubicBezTo>
                <a:cubicBezTo>
                  <a:pt x="748700" y="43440"/>
                  <a:pt x="964502" y="421"/>
                  <a:pt x="1182485" y="0"/>
                </a:cubicBezTo>
                <a:close/>
              </a:path>
            </a:pathLst>
          </a:custGeom>
          <a:solidFill>
            <a:schemeClr val="accent4"/>
          </a:solidFill>
          <a:ln w="12700" cap="flat" cmpd="sng">
            <a:solidFill>
              <a:schemeClr val="bg1"/>
            </a:solidFill>
            <a:prstDash val="solid"/>
            <a:miter lim="400000"/>
            <a:headEnd type="none" w="med" len="med"/>
            <a:tailEnd type="none" w="med" len="med"/>
          </a:ln>
          <a:effectLst/>
          <a:extLst/>
        </p:spPr>
        <p:txBody>
          <a:bodyPr wrap="square" lIns="19050" tIns="19050" rIns="19050" bIns="19050" anchor="ctr">
            <a:noAutofit/>
          </a:bodyPr>
          <a:lstStyle/>
          <a:p>
            <a:endParaRPr lang="en-US" sz="1200">
              <a:latin typeface="Helvetica Light" charset="0"/>
              <a:ea typeface="Helvetica Light" charset="0"/>
              <a:cs typeface="Helvetica Light" charset="0"/>
              <a:sym typeface="Helvetica Light" charset="0"/>
            </a:endParaRPr>
          </a:p>
        </p:txBody>
      </p:sp>
      <p:sp>
        <p:nvSpPr>
          <p:cNvPr id="89" name="Freeform 88"/>
          <p:cNvSpPr>
            <a:spLocks/>
          </p:cNvSpPr>
          <p:nvPr/>
        </p:nvSpPr>
        <p:spPr bwMode="auto">
          <a:xfrm rot="5400000">
            <a:off x="4518861" y="1456311"/>
            <a:ext cx="1285286" cy="1179957"/>
          </a:xfrm>
          <a:custGeom>
            <a:avLst/>
            <a:gdLst>
              <a:gd name="connsiteX0" fmla="*/ 488153 w 1285286"/>
              <a:gd name="connsiteY0" fmla="*/ 0 h 1179957"/>
              <a:gd name="connsiteX1" fmla="*/ 695670 w 1285286"/>
              <a:gd name="connsiteY1" fmla="*/ 209333 h 1179957"/>
              <a:gd name="connsiteX2" fmla="*/ 744242 w 1285286"/>
              <a:gd name="connsiteY2" fmla="*/ 213102 h 1179957"/>
              <a:gd name="connsiteX3" fmla="*/ 759576 w 1285286"/>
              <a:gd name="connsiteY3" fmla="*/ 178742 h 1179957"/>
              <a:gd name="connsiteX4" fmla="*/ 805670 w 1285286"/>
              <a:gd name="connsiteY4" fmla="*/ 75932 h 1179957"/>
              <a:gd name="connsiteX5" fmla="*/ 919644 w 1285286"/>
              <a:gd name="connsiteY5" fmla="*/ 94506 h 1179957"/>
              <a:gd name="connsiteX6" fmla="*/ 931752 w 1285286"/>
              <a:gd name="connsiteY6" fmla="*/ 207257 h 1179957"/>
              <a:gd name="connsiteX7" fmla="*/ 831289 w 1285286"/>
              <a:gd name="connsiteY7" fmla="*/ 252980 h 1179957"/>
              <a:gd name="connsiteX8" fmla="*/ 794965 w 1285286"/>
              <a:gd name="connsiteY8" fmla="*/ 266528 h 1179957"/>
              <a:gd name="connsiteX9" fmla="*/ 800014 w 1285286"/>
              <a:gd name="connsiteY9" fmla="*/ 309739 h 1179957"/>
              <a:gd name="connsiteX10" fmla="*/ 1009448 w 1285286"/>
              <a:gd name="connsiteY10" fmla="*/ 519017 h 1179957"/>
              <a:gd name="connsiteX11" fmla="*/ 1009166 w 1285286"/>
              <a:gd name="connsiteY11" fmla="*/ 519354 h 1179957"/>
              <a:gd name="connsiteX12" fmla="*/ 1102100 w 1285286"/>
              <a:gd name="connsiteY12" fmla="*/ 613101 h 1179957"/>
              <a:gd name="connsiteX13" fmla="*/ 1130457 w 1285286"/>
              <a:gd name="connsiteY13" fmla="*/ 615301 h 1179957"/>
              <a:gd name="connsiteX14" fmla="*/ 1139408 w 1285286"/>
              <a:gd name="connsiteY14" fmla="*/ 595241 h 1179957"/>
              <a:gd name="connsiteX15" fmla="*/ 1166319 w 1285286"/>
              <a:gd name="connsiteY15" fmla="*/ 535220 h 1179957"/>
              <a:gd name="connsiteX16" fmla="*/ 1232857 w 1285286"/>
              <a:gd name="connsiteY16" fmla="*/ 546064 h 1179957"/>
              <a:gd name="connsiteX17" fmla="*/ 1239926 w 1285286"/>
              <a:gd name="connsiteY17" fmla="*/ 611889 h 1179957"/>
              <a:gd name="connsiteX18" fmla="*/ 1181275 w 1285286"/>
              <a:gd name="connsiteY18" fmla="*/ 638583 h 1179957"/>
              <a:gd name="connsiteX19" fmla="*/ 1160069 w 1285286"/>
              <a:gd name="connsiteY19" fmla="*/ 646492 h 1179957"/>
              <a:gd name="connsiteX20" fmla="*/ 1163016 w 1285286"/>
              <a:gd name="connsiteY20" fmla="*/ 671719 h 1179957"/>
              <a:gd name="connsiteX21" fmla="*/ 1285286 w 1285286"/>
              <a:gd name="connsiteY21" fmla="*/ 793897 h 1179957"/>
              <a:gd name="connsiteX22" fmla="*/ 1168202 w 1285286"/>
              <a:gd name="connsiteY22" fmla="*/ 965445 h 1179957"/>
              <a:gd name="connsiteX23" fmla="*/ 1124889 w 1285286"/>
              <a:gd name="connsiteY23" fmla="*/ 1179218 h 1179957"/>
              <a:gd name="connsiteX24" fmla="*/ 695962 w 1285286"/>
              <a:gd name="connsiteY24" fmla="*/ 1179760 h 1179957"/>
              <a:gd name="connsiteX25" fmla="*/ 696022 w 1285286"/>
              <a:gd name="connsiteY25" fmla="*/ 1179078 h 1179957"/>
              <a:gd name="connsiteX26" fmla="*/ 2 w 1285286"/>
              <a:gd name="connsiteY26" fmla="*/ 1179957 h 1179957"/>
              <a:gd name="connsiteX27" fmla="*/ 104392 w 1285286"/>
              <a:gd name="connsiteY27" fmla="*/ 597463 h 1179957"/>
              <a:gd name="connsiteX28" fmla="*/ 488153 w 1285286"/>
              <a:gd name="connsiteY28" fmla="*/ 0 h 117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85286" h="1179957">
                <a:moveTo>
                  <a:pt x="488153" y="0"/>
                </a:moveTo>
                <a:lnTo>
                  <a:pt x="695670" y="209333"/>
                </a:lnTo>
                <a:cubicBezTo>
                  <a:pt x="708854" y="222116"/>
                  <a:pt x="729283" y="223700"/>
                  <a:pt x="744242" y="213102"/>
                </a:cubicBezTo>
                <a:cubicBezTo>
                  <a:pt x="755275" y="205345"/>
                  <a:pt x="761165" y="192125"/>
                  <a:pt x="759576" y="178742"/>
                </a:cubicBezTo>
                <a:cubicBezTo>
                  <a:pt x="748917" y="132909"/>
                  <a:pt x="771777" y="94396"/>
                  <a:pt x="805670" y="75932"/>
                </a:cubicBezTo>
                <a:cubicBezTo>
                  <a:pt x="840498" y="56922"/>
                  <a:pt x="886592" y="59162"/>
                  <a:pt x="919644" y="94506"/>
                </a:cubicBezTo>
                <a:cubicBezTo>
                  <a:pt x="951667" y="128867"/>
                  <a:pt x="951386" y="173716"/>
                  <a:pt x="931752" y="207257"/>
                </a:cubicBezTo>
                <a:cubicBezTo>
                  <a:pt x="912818" y="239597"/>
                  <a:pt x="875840" y="261393"/>
                  <a:pt x="831289" y="252980"/>
                </a:cubicBezTo>
                <a:cubicBezTo>
                  <a:pt x="817544" y="249157"/>
                  <a:pt x="802865" y="254619"/>
                  <a:pt x="794965" y="266528"/>
                </a:cubicBezTo>
                <a:cubicBezTo>
                  <a:pt x="785849" y="280240"/>
                  <a:pt x="787999" y="298485"/>
                  <a:pt x="800014" y="309739"/>
                </a:cubicBezTo>
                <a:lnTo>
                  <a:pt x="1009448" y="519017"/>
                </a:lnTo>
                <a:lnTo>
                  <a:pt x="1009166" y="519354"/>
                </a:lnTo>
                <a:lnTo>
                  <a:pt x="1102100" y="613101"/>
                </a:lnTo>
                <a:cubicBezTo>
                  <a:pt x="1109796" y="620564"/>
                  <a:pt x="1121723" y="621488"/>
                  <a:pt x="1130457" y="615301"/>
                </a:cubicBezTo>
                <a:cubicBezTo>
                  <a:pt x="1136897" y="610773"/>
                  <a:pt x="1140336" y="603055"/>
                  <a:pt x="1139408" y="595241"/>
                </a:cubicBezTo>
                <a:cubicBezTo>
                  <a:pt x="1133186" y="568484"/>
                  <a:pt x="1146532" y="546000"/>
                  <a:pt x="1166319" y="535220"/>
                </a:cubicBezTo>
                <a:cubicBezTo>
                  <a:pt x="1186651" y="524122"/>
                  <a:pt x="1213562" y="525429"/>
                  <a:pt x="1232857" y="546064"/>
                </a:cubicBezTo>
                <a:cubicBezTo>
                  <a:pt x="1251553" y="566124"/>
                  <a:pt x="1251389" y="592307"/>
                  <a:pt x="1239926" y="611889"/>
                </a:cubicBezTo>
                <a:cubicBezTo>
                  <a:pt x="1228873" y="630769"/>
                  <a:pt x="1207285" y="643494"/>
                  <a:pt x="1181275" y="638583"/>
                </a:cubicBezTo>
                <a:cubicBezTo>
                  <a:pt x="1173251" y="636350"/>
                  <a:pt x="1164681" y="639539"/>
                  <a:pt x="1160069" y="646492"/>
                </a:cubicBezTo>
                <a:cubicBezTo>
                  <a:pt x="1154747" y="654497"/>
                  <a:pt x="1156002" y="665149"/>
                  <a:pt x="1163016" y="671719"/>
                </a:cubicBezTo>
                <a:lnTo>
                  <a:pt x="1285286" y="793897"/>
                </a:lnTo>
                <a:cubicBezTo>
                  <a:pt x="1235450" y="842915"/>
                  <a:pt x="1195685" y="901182"/>
                  <a:pt x="1168202" y="965445"/>
                </a:cubicBezTo>
                <a:cubicBezTo>
                  <a:pt x="1139299" y="1032993"/>
                  <a:pt x="1124561" y="1105770"/>
                  <a:pt x="1124889" y="1179218"/>
                </a:cubicBezTo>
                <a:lnTo>
                  <a:pt x="695962" y="1179760"/>
                </a:lnTo>
                <a:lnTo>
                  <a:pt x="696022" y="1179078"/>
                </a:lnTo>
                <a:lnTo>
                  <a:pt x="2" y="1179957"/>
                </a:lnTo>
                <a:cubicBezTo>
                  <a:pt x="-325" y="981113"/>
                  <a:pt x="35017" y="783852"/>
                  <a:pt x="104392" y="597463"/>
                </a:cubicBezTo>
                <a:cubicBezTo>
                  <a:pt x="187885" y="373052"/>
                  <a:pt x="318782" y="169291"/>
                  <a:pt x="488153" y="0"/>
                </a:cubicBezTo>
                <a:close/>
              </a:path>
            </a:pathLst>
          </a:custGeom>
          <a:solidFill>
            <a:schemeClr val="accent3"/>
          </a:solidFill>
          <a:ln w="12700" cap="flat" cmpd="sng">
            <a:solidFill>
              <a:schemeClr val="bg1"/>
            </a:solidFill>
            <a:prstDash val="solid"/>
            <a:miter lim="400000"/>
            <a:headEnd type="none" w="med" len="med"/>
            <a:tailEnd type="none" w="med" len="med"/>
          </a:ln>
          <a:effectLst/>
          <a:extLst/>
        </p:spPr>
        <p:txBody>
          <a:bodyPr wrap="square" lIns="19050" tIns="19050" rIns="19050" bIns="19050" anchor="ctr">
            <a:noAutofit/>
          </a:bodyPr>
          <a:lstStyle/>
          <a:p>
            <a:endParaRPr lang="en-US" sz="1200">
              <a:latin typeface="Helvetica Light" charset="0"/>
              <a:ea typeface="Helvetica Light" charset="0"/>
              <a:cs typeface="Helvetica Light" charset="0"/>
              <a:sym typeface="Helvetica Light" charset="0"/>
            </a:endParaRPr>
          </a:p>
        </p:txBody>
      </p:sp>
      <p:sp>
        <p:nvSpPr>
          <p:cNvPr id="90" name="Freeform 89"/>
          <p:cNvSpPr>
            <a:spLocks/>
          </p:cNvSpPr>
          <p:nvPr/>
        </p:nvSpPr>
        <p:spPr bwMode="auto">
          <a:xfrm rot="5400000">
            <a:off x="3458595" y="1336551"/>
            <a:ext cx="1284104" cy="1420475"/>
          </a:xfrm>
          <a:custGeom>
            <a:avLst/>
            <a:gdLst>
              <a:gd name="connsiteX0" fmla="*/ 365800 w 1284104"/>
              <a:gd name="connsiteY0" fmla="*/ 0 h 1420475"/>
              <a:gd name="connsiteX1" fmla="*/ 420097 w 1284104"/>
              <a:gd name="connsiteY1" fmla="*/ 174082 h 1420475"/>
              <a:gd name="connsiteX2" fmla="*/ 404677 w 1284104"/>
              <a:gd name="connsiteY2" fmla="*/ 211634 h 1420475"/>
              <a:gd name="connsiteX3" fmla="*/ 440517 w 1284104"/>
              <a:gd name="connsiteY3" fmla="*/ 238138 h 1420475"/>
              <a:gd name="connsiteX4" fmla="*/ 695579 w 1284104"/>
              <a:gd name="connsiteY4" fmla="*/ 239224 h 1420475"/>
              <a:gd name="connsiteX5" fmla="*/ 695520 w 1284104"/>
              <a:gd name="connsiteY5" fmla="*/ 237835 h 1420475"/>
              <a:gd name="connsiteX6" fmla="*/ 867845 w 1284104"/>
              <a:gd name="connsiteY6" fmla="*/ 238219 h 1420475"/>
              <a:gd name="connsiteX7" fmla="*/ 888332 w 1284104"/>
              <a:gd name="connsiteY7" fmla="*/ 223168 h 1420475"/>
              <a:gd name="connsiteX8" fmla="*/ 879248 w 1284104"/>
              <a:gd name="connsiteY8" fmla="*/ 201936 h 1420475"/>
              <a:gd name="connsiteX9" fmla="*/ 857124 w 1284104"/>
              <a:gd name="connsiteY9" fmla="*/ 173140 h 1420475"/>
              <a:gd name="connsiteX10" fmla="*/ 855979 w 1284104"/>
              <a:gd name="connsiteY10" fmla="*/ 139583 h 1420475"/>
              <a:gd name="connsiteX11" fmla="*/ 909065 w 1284104"/>
              <a:gd name="connsiteY11" fmla="*/ 99422 h 1420475"/>
              <a:gd name="connsiteX12" fmla="*/ 940764 w 1284104"/>
              <a:gd name="connsiteY12" fmla="*/ 201053 h 1420475"/>
              <a:gd name="connsiteX13" fmla="*/ 931761 w 1284104"/>
              <a:gd name="connsiteY13" fmla="*/ 222976 h 1420475"/>
              <a:gd name="connsiteX14" fmla="*/ 952685 w 1284104"/>
              <a:gd name="connsiteY14" fmla="*/ 238449 h 1420475"/>
              <a:gd name="connsiteX15" fmla="*/ 1124109 w 1284104"/>
              <a:gd name="connsiteY15" fmla="*/ 239179 h 1420475"/>
              <a:gd name="connsiteX16" fmla="*/ 1166556 w 1284104"/>
              <a:gd name="connsiteY16" fmla="*/ 450657 h 1420475"/>
              <a:gd name="connsiteX17" fmla="*/ 1284104 w 1284104"/>
              <a:gd name="connsiteY17" fmla="*/ 626773 h 1420475"/>
              <a:gd name="connsiteX18" fmla="*/ 1007545 w 1284104"/>
              <a:gd name="connsiteY18" fmla="*/ 902490 h 1420475"/>
              <a:gd name="connsiteX19" fmla="*/ 1008201 w 1284104"/>
              <a:gd name="connsiteY19" fmla="*/ 903293 h 1420475"/>
              <a:gd name="connsiteX20" fmla="*/ 489440 w 1284104"/>
              <a:gd name="connsiteY20" fmla="*/ 1420475 h 1420475"/>
              <a:gd name="connsiteX21" fmla="*/ 116326 w 1284104"/>
              <a:gd name="connsiteY21" fmla="*/ 855087 h 1420475"/>
              <a:gd name="connsiteX22" fmla="*/ 23 w 1284104"/>
              <a:gd name="connsiteY22" fmla="*/ 237086 h 1420475"/>
              <a:gd name="connsiteX23" fmla="*/ 295196 w 1284104"/>
              <a:gd name="connsiteY23" fmla="*/ 237743 h 1420475"/>
              <a:gd name="connsiteX24" fmla="*/ 330288 w 1284104"/>
              <a:gd name="connsiteY24" fmla="*/ 211963 h 1420475"/>
              <a:gd name="connsiteX25" fmla="*/ 314728 w 1284104"/>
              <a:gd name="connsiteY25" fmla="*/ 175595 h 1420475"/>
              <a:gd name="connsiteX26" fmla="*/ 276832 w 1284104"/>
              <a:gd name="connsiteY26" fmla="*/ 126270 h 1420475"/>
              <a:gd name="connsiteX27" fmla="*/ 274870 w 1284104"/>
              <a:gd name="connsiteY27" fmla="*/ 68791 h 1420475"/>
              <a:gd name="connsiteX28" fmla="*/ 365800 w 1284104"/>
              <a:gd name="connsiteY28" fmla="*/ 0 h 142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84104" h="1420475">
                <a:moveTo>
                  <a:pt x="365800" y="0"/>
                </a:moveTo>
                <a:cubicBezTo>
                  <a:pt x="459534" y="-66"/>
                  <a:pt x="497290" y="120878"/>
                  <a:pt x="420097" y="174082"/>
                </a:cubicBezTo>
                <a:cubicBezTo>
                  <a:pt x="407341" y="181908"/>
                  <a:pt x="401079" y="197100"/>
                  <a:pt x="404677" y="211634"/>
                </a:cubicBezTo>
                <a:cubicBezTo>
                  <a:pt x="408696" y="227944"/>
                  <a:pt x="423742" y="239059"/>
                  <a:pt x="440517" y="238138"/>
                </a:cubicBezTo>
                <a:lnTo>
                  <a:pt x="695579" y="239224"/>
                </a:lnTo>
                <a:lnTo>
                  <a:pt x="695520" y="237835"/>
                </a:lnTo>
                <a:lnTo>
                  <a:pt x="867845" y="238219"/>
                </a:lnTo>
                <a:cubicBezTo>
                  <a:pt x="877448" y="238872"/>
                  <a:pt x="886123" y="232537"/>
                  <a:pt x="888332" y="223168"/>
                </a:cubicBezTo>
                <a:cubicBezTo>
                  <a:pt x="890324" y="214875"/>
                  <a:pt x="886641" y="206236"/>
                  <a:pt x="879248" y="201936"/>
                </a:cubicBezTo>
                <a:cubicBezTo>
                  <a:pt x="868091" y="194103"/>
                  <a:pt x="860889" y="184006"/>
                  <a:pt x="857124" y="173140"/>
                </a:cubicBezTo>
                <a:cubicBezTo>
                  <a:pt x="853360" y="162236"/>
                  <a:pt x="853033" y="150487"/>
                  <a:pt x="855979" y="139583"/>
                </a:cubicBezTo>
                <a:cubicBezTo>
                  <a:pt x="861980" y="117583"/>
                  <a:pt x="881294" y="99461"/>
                  <a:pt x="909065" y="99422"/>
                </a:cubicBezTo>
                <a:cubicBezTo>
                  <a:pt x="963788" y="99383"/>
                  <a:pt x="985829" y="169992"/>
                  <a:pt x="940764" y="201053"/>
                </a:cubicBezTo>
                <a:cubicBezTo>
                  <a:pt x="933316" y="205622"/>
                  <a:pt x="929661" y="214491"/>
                  <a:pt x="931761" y="222976"/>
                </a:cubicBezTo>
                <a:cubicBezTo>
                  <a:pt x="934107" y="232498"/>
                  <a:pt x="942891" y="238987"/>
                  <a:pt x="952685" y="238449"/>
                </a:cubicBezTo>
                <a:lnTo>
                  <a:pt x="1124109" y="239179"/>
                </a:lnTo>
                <a:cubicBezTo>
                  <a:pt x="1124191" y="311783"/>
                  <a:pt x="1138622" y="383658"/>
                  <a:pt x="1166556" y="450657"/>
                </a:cubicBezTo>
                <a:cubicBezTo>
                  <a:pt x="1194000" y="516389"/>
                  <a:pt x="1233910" y="576207"/>
                  <a:pt x="1284104" y="626773"/>
                </a:cubicBezTo>
                <a:lnTo>
                  <a:pt x="1007545" y="902490"/>
                </a:lnTo>
                <a:lnTo>
                  <a:pt x="1008201" y="903293"/>
                </a:lnTo>
                <a:lnTo>
                  <a:pt x="489440" y="1420475"/>
                </a:lnTo>
                <a:cubicBezTo>
                  <a:pt x="327438" y="1259744"/>
                  <a:pt x="200387" y="1067247"/>
                  <a:pt x="116326" y="855087"/>
                </a:cubicBezTo>
                <a:cubicBezTo>
                  <a:pt x="38385" y="658447"/>
                  <a:pt x="-1099" y="448654"/>
                  <a:pt x="23" y="237086"/>
                </a:cubicBezTo>
                <a:lnTo>
                  <a:pt x="295196" y="237743"/>
                </a:lnTo>
                <a:cubicBezTo>
                  <a:pt x="311644" y="238861"/>
                  <a:pt x="326503" y="228010"/>
                  <a:pt x="330288" y="211963"/>
                </a:cubicBezTo>
                <a:cubicBezTo>
                  <a:pt x="333699" y="197758"/>
                  <a:pt x="327391" y="182961"/>
                  <a:pt x="314728" y="175595"/>
                </a:cubicBezTo>
                <a:cubicBezTo>
                  <a:pt x="295617" y="162179"/>
                  <a:pt x="283281" y="144882"/>
                  <a:pt x="276832" y="126270"/>
                </a:cubicBezTo>
                <a:cubicBezTo>
                  <a:pt x="270384" y="107593"/>
                  <a:pt x="269823" y="87468"/>
                  <a:pt x="274870" y="68791"/>
                </a:cubicBezTo>
                <a:cubicBezTo>
                  <a:pt x="285150" y="31107"/>
                  <a:pt x="318232" y="66"/>
                  <a:pt x="365800" y="0"/>
                </a:cubicBezTo>
                <a:close/>
              </a:path>
            </a:pathLst>
          </a:custGeom>
          <a:solidFill>
            <a:schemeClr val="accent2"/>
          </a:solidFill>
          <a:ln w="12700" cap="flat" cmpd="sng">
            <a:solidFill>
              <a:schemeClr val="bg1"/>
            </a:solidFill>
            <a:prstDash val="solid"/>
            <a:miter lim="400000"/>
            <a:headEnd type="none" w="med" len="med"/>
            <a:tailEnd type="none" w="med" len="med"/>
          </a:ln>
          <a:effectLst/>
          <a:extLst/>
        </p:spPr>
        <p:txBody>
          <a:bodyPr wrap="square" lIns="19050" tIns="19050" rIns="19050" bIns="19050" anchor="ctr">
            <a:noAutofit/>
          </a:bodyPr>
          <a:lstStyle/>
          <a:p>
            <a:endParaRPr lang="en-US" sz="1200">
              <a:latin typeface="Helvetica Light" charset="0"/>
              <a:ea typeface="Helvetica Light" charset="0"/>
              <a:cs typeface="Helvetica Light" charset="0"/>
              <a:sym typeface="Helvetica Light" charset="0"/>
            </a:endParaRPr>
          </a:p>
        </p:txBody>
      </p:sp>
      <p:sp>
        <p:nvSpPr>
          <p:cNvPr id="91" name="Freeform 90"/>
          <p:cNvSpPr>
            <a:spLocks/>
          </p:cNvSpPr>
          <p:nvPr/>
        </p:nvSpPr>
        <p:spPr bwMode="auto">
          <a:xfrm rot="5400000">
            <a:off x="2951988" y="1841991"/>
            <a:ext cx="1181190" cy="1284017"/>
          </a:xfrm>
          <a:custGeom>
            <a:avLst/>
            <a:gdLst>
              <a:gd name="connsiteX0" fmla="*/ 795890 w 1181190"/>
              <a:gd name="connsiteY0" fmla="*/ 0 h 1284017"/>
              <a:gd name="connsiteX1" fmla="*/ 963625 w 1181190"/>
              <a:gd name="connsiteY1" fmla="*/ 114146 h 1284017"/>
              <a:gd name="connsiteX2" fmla="*/ 1181190 w 1181190"/>
              <a:gd name="connsiteY2" fmla="*/ 160323 h 1284017"/>
              <a:gd name="connsiteX3" fmla="*/ 1181190 w 1181190"/>
              <a:gd name="connsiteY3" fmla="*/ 588385 h 1284017"/>
              <a:gd name="connsiteX4" fmla="*/ 1180287 w 1181190"/>
              <a:gd name="connsiteY4" fmla="*/ 588341 h 1284017"/>
              <a:gd name="connsiteX5" fmla="*/ 1180287 w 1181190"/>
              <a:gd name="connsiteY5" fmla="*/ 1284017 h 1284017"/>
              <a:gd name="connsiteX6" fmla="*/ 543806 w 1181190"/>
              <a:gd name="connsiteY6" fmla="*/ 1157886 h 1284017"/>
              <a:gd name="connsiteX7" fmla="*/ 0 w 1181190"/>
              <a:gd name="connsiteY7" fmla="*/ 794331 h 1284017"/>
              <a:gd name="connsiteX8" fmla="*/ 212998 w 1181190"/>
              <a:gd name="connsiteY8" fmla="*/ 582618 h 1284017"/>
              <a:gd name="connsiteX9" fmla="*/ 218025 w 1181190"/>
              <a:gd name="connsiteY9" fmla="*/ 545474 h 1284017"/>
              <a:gd name="connsiteX10" fmla="*/ 176551 w 1181190"/>
              <a:gd name="connsiteY10" fmla="*/ 523916 h 1284017"/>
              <a:gd name="connsiteX11" fmla="*/ 92510 w 1181190"/>
              <a:gd name="connsiteY11" fmla="*/ 362273 h 1284017"/>
              <a:gd name="connsiteX12" fmla="*/ 254035 w 1181190"/>
              <a:gd name="connsiteY12" fmla="*/ 451354 h 1284017"/>
              <a:gd name="connsiteX13" fmla="*/ 266220 w 1181190"/>
              <a:gd name="connsiteY13" fmla="*/ 482758 h 1284017"/>
              <a:gd name="connsiteX14" fmla="*/ 314033 w 1181190"/>
              <a:gd name="connsiteY14" fmla="*/ 481638 h 1284017"/>
              <a:gd name="connsiteX15" fmla="*/ 493089 w 1181190"/>
              <a:gd name="connsiteY15" fmla="*/ 303292 h 1284017"/>
              <a:gd name="connsiteX16" fmla="*/ 492128 w 1181190"/>
              <a:gd name="connsiteY16" fmla="*/ 302502 h 1284017"/>
              <a:gd name="connsiteX17" fmla="*/ 616478 w 1181190"/>
              <a:gd name="connsiteY17" fmla="*/ 178902 h 1284017"/>
              <a:gd name="connsiteX18" fmla="*/ 619413 w 1181190"/>
              <a:gd name="connsiteY18" fmla="*/ 157217 h 1284017"/>
              <a:gd name="connsiteX19" fmla="*/ 595200 w 1181190"/>
              <a:gd name="connsiteY19" fmla="*/ 144631 h 1284017"/>
              <a:gd name="connsiteX20" fmla="*/ 546136 w 1181190"/>
              <a:gd name="connsiteY20" fmla="*/ 50263 h 1284017"/>
              <a:gd name="connsiteX21" fmla="*/ 640436 w 1181190"/>
              <a:gd name="connsiteY21" fmla="*/ 102269 h 1284017"/>
              <a:gd name="connsiteX22" fmla="*/ 647550 w 1181190"/>
              <a:gd name="connsiteY22" fmla="*/ 120603 h 1284017"/>
              <a:gd name="connsiteX23" fmla="*/ 675463 w 1181190"/>
              <a:gd name="connsiteY23" fmla="*/ 119949 h 1284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81190" h="1284017">
                <a:moveTo>
                  <a:pt x="795890" y="0"/>
                </a:moveTo>
                <a:cubicBezTo>
                  <a:pt x="844252" y="48111"/>
                  <a:pt x="901131" y="86795"/>
                  <a:pt x="963625" y="114146"/>
                </a:cubicBezTo>
                <a:cubicBezTo>
                  <a:pt x="1032276" y="144141"/>
                  <a:pt x="1106287" y="159860"/>
                  <a:pt x="1181190" y="160323"/>
                </a:cubicBezTo>
                <a:lnTo>
                  <a:pt x="1181190" y="588385"/>
                </a:lnTo>
                <a:lnTo>
                  <a:pt x="1180287" y="588341"/>
                </a:lnTo>
                <a:lnTo>
                  <a:pt x="1180287" y="1284017"/>
                </a:lnTo>
                <a:cubicBezTo>
                  <a:pt x="961934" y="1284111"/>
                  <a:pt x="745657" y="1241273"/>
                  <a:pt x="543806" y="1157886"/>
                </a:cubicBezTo>
                <a:cubicBezTo>
                  <a:pt x="340261" y="1073845"/>
                  <a:pt x="155459" y="950280"/>
                  <a:pt x="0" y="794331"/>
                </a:cubicBezTo>
                <a:lnTo>
                  <a:pt x="212998" y="582618"/>
                </a:lnTo>
                <a:cubicBezTo>
                  <a:pt x="221468" y="572119"/>
                  <a:pt x="223435" y="557793"/>
                  <a:pt x="218025" y="545474"/>
                </a:cubicBezTo>
                <a:cubicBezTo>
                  <a:pt x="211031" y="529375"/>
                  <a:pt x="193764" y="520416"/>
                  <a:pt x="176551" y="523916"/>
                </a:cubicBezTo>
                <a:cubicBezTo>
                  <a:pt x="84423" y="540481"/>
                  <a:pt x="26010" y="428162"/>
                  <a:pt x="92510" y="362273"/>
                </a:cubicBezTo>
                <a:cubicBezTo>
                  <a:pt x="160650" y="294705"/>
                  <a:pt x="274854" y="357700"/>
                  <a:pt x="254035" y="451354"/>
                </a:cubicBezTo>
                <a:cubicBezTo>
                  <a:pt x="252450" y="463253"/>
                  <a:pt x="257040" y="475106"/>
                  <a:pt x="266220" y="482758"/>
                </a:cubicBezTo>
                <a:cubicBezTo>
                  <a:pt x="280209" y="494378"/>
                  <a:pt x="300645" y="493911"/>
                  <a:pt x="314033" y="481638"/>
                </a:cubicBezTo>
                <a:lnTo>
                  <a:pt x="493089" y="303292"/>
                </a:lnTo>
                <a:lnTo>
                  <a:pt x="492128" y="302502"/>
                </a:lnTo>
                <a:lnTo>
                  <a:pt x="616478" y="178902"/>
                </a:lnTo>
                <a:cubicBezTo>
                  <a:pt x="621423" y="172773"/>
                  <a:pt x="622571" y="164409"/>
                  <a:pt x="619413" y="157217"/>
                </a:cubicBezTo>
                <a:cubicBezTo>
                  <a:pt x="615330" y="147818"/>
                  <a:pt x="605249" y="142588"/>
                  <a:pt x="595200" y="144631"/>
                </a:cubicBezTo>
                <a:cubicBezTo>
                  <a:pt x="541415" y="154302"/>
                  <a:pt x="507313" y="88729"/>
                  <a:pt x="546136" y="50263"/>
                </a:cubicBezTo>
                <a:cubicBezTo>
                  <a:pt x="585917" y="10815"/>
                  <a:pt x="652590" y="47593"/>
                  <a:pt x="640436" y="102269"/>
                </a:cubicBezTo>
                <a:cubicBezTo>
                  <a:pt x="639511" y="109216"/>
                  <a:pt x="642190" y="116135"/>
                  <a:pt x="647550" y="120603"/>
                </a:cubicBezTo>
                <a:cubicBezTo>
                  <a:pt x="655716" y="127386"/>
                  <a:pt x="667647" y="127114"/>
                  <a:pt x="675463" y="119949"/>
                </a:cubicBezTo>
                <a:close/>
              </a:path>
            </a:pathLst>
          </a:custGeom>
          <a:solidFill>
            <a:schemeClr val="accent1"/>
          </a:solidFill>
          <a:ln w="12700" cap="flat" cmpd="sng">
            <a:solidFill>
              <a:schemeClr val="bg1"/>
            </a:solidFill>
            <a:prstDash val="solid"/>
            <a:miter lim="400000"/>
            <a:headEnd type="none" w="med" len="med"/>
            <a:tailEnd type="none" w="med" len="med"/>
          </a:ln>
          <a:effectLst/>
          <a:extLst/>
        </p:spPr>
        <p:txBody>
          <a:bodyPr wrap="square" lIns="19050" tIns="19050" rIns="19050" bIns="19050" anchor="ctr">
            <a:noAutofit/>
          </a:bodyPr>
          <a:lstStyle/>
          <a:p>
            <a:endParaRPr lang="en-US" sz="1200">
              <a:latin typeface="Helvetica Light" charset="0"/>
              <a:ea typeface="Helvetica Light" charset="0"/>
              <a:cs typeface="Helvetica Light" charset="0"/>
              <a:sym typeface="Helvetica Light" charset="0"/>
            </a:endParaRPr>
          </a:p>
        </p:txBody>
      </p:sp>
      <p:sp>
        <p:nvSpPr>
          <p:cNvPr id="92" name="Freeform 91"/>
          <p:cNvSpPr>
            <a:spLocks/>
          </p:cNvSpPr>
          <p:nvPr/>
        </p:nvSpPr>
        <p:spPr bwMode="auto">
          <a:xfrm rot="5400000">
            <a:off x="2829265" y="2902749"/>
            <a:ext cx="1425639" cy="1282789"/>
          </a:xfrm>
          <a:custGeom>
            <a:avLst/>
            <a:gdLst>
              <a:gd name="connsiteX0" fmla="*/ 630503 w 1425639"/>
              <a:gd name="connsiteY0" fmla="*/ 0 h 1282789"/>
              <a:gd name="connsiteX1" fmla="*/ 934075 w 1425639"/>
              <a:gd name="connsiteY1" fmla="*/ 302796 h 1282789"/>
              <a:gd name="connsiteX2" fmla="*/ 932747 w 1425639"/>
              <a:gd name="connsiteY2" fmla="*/ 303997 h 1282789"/>
              <a:gd name="connsiteX3" fmla="*/ 1425639 w 1425639"/>
              <a:gd name="connsiteY3" fmla="*/ 795627 h 1282789"/>
              <a:gd name="connsiteX4" fmla="*/ 884389 w 1425639"/>
              <a:gd name="connsiteY4" fmla="*/ 1156500 h 1282789"/>
              <a:gd name="connsiteX5" fmla="*/ 240052 w 1425639"/>
              <a:gd name="connsiteY5" fmla="*/ 1282772 h 1282789"/>
              <a:gd name="connsiteX6" fmla="*/ 241571 w 1425639"/>
              <a:gd name="connsiteY6" fmla="*/ 987810 h 1282789"/>
              <a:gd name="connsiteX7" fmla="*/ 218326 w 1425639"/>
              <a:gd name="connsiteY7" fmla="*/ 953596 h 1282789"/>
              <a:gd name="connsiteX8" fmla="*/ 175137 w 1425639"/>
              <a:gd name="connsiteY8" fmla="*/ 968372 h 1282789"/>
              <a:gd name="connsiteX9" fmla="*/ 3 w 1425639"/>
              <a:gd name="connsiteY9" fmla="*/ 914628 h 1282789"/>
              <a:gd name="connsiteX10" fmla="*/ 177382 w 1425639"/>
              <a:gd name="connsiteY10" fmla="*/ 864753 h 1282789"/>
              <a:gd name="connsiteX11" fmla="*/ 214364 w 1425639"/>
              <a:gd name="connsiteY11" fmla="*/ 876033 h 1282789"/>
              <a:gd name="connsiteX12" fmla="*/ 242100 w 1425639"/>
              <a:gd name="connsiteY12" fmla="*/ 838744 h 1282789"/>
              <a:gd name="connsiteX13" fmla="*/ 242100 w 1425639"/>
              <a:gd name="connsiteY13" fmla="*/ 587187 h 1282789"/>
              <a:gd name="connsiteX14" fmla="*/ 241919 w 1425639"/>
              <a:gd name="connsiteY14" fmla="*/ 587195 h 1282789"/>
              <a:gd name="connsiteX15" fmla="*/ 242100 w 1425639"/>
              <a:gd name="connsiteY15" fmla="*/ 552121 h 1282789"/>
              <a:gd name="connsiteX16" fmla="*/ 242100 w 1425639"/>
              <a:gd name="connsiteY16" fmla="*/ 548722 h 1282789"/>
              <a:gd name="connsiteX17" fmla="*/ 242117 w 1425639"/>
              <a:gd name="connsiteY17" fmla="*/ 548721 h 1282789"/>
              <a:gd name="connsiteX18" fmla="*/ 242806 w 1425639"/>
              <a:gd name="connsiteY18" fmla="*/ 414993 h 1282789"/>
              <a:gd name="connsiteX19" fmla="*/ 229235 w 1425639"/>
              <a:gd name="connsiteY19" fmla="*/ 395019 h 1282789"/>
              <a:gd name="connsiteX20" fmla="*/ 204021 w 1425639"/>
              <a:gd name="connsiteY20" fmla="*/ 403646 h 1282789"/>
              <a:gd name="connsiteX21" fmla="*/ 101776 w 1425639"/>
              <a:gd name="connsiteY21" fmla="*/ 372269 h 1282789"/>
              <a:gd name="connsiteX22" fmla="*/ 205332 w 1425639"/>
              <a:gd name="connsiteY22" fmla="*/ 343152 h 1282789"/>
              <a:gd name="connsiteX23" fmla="*/ 226922 w 1425639"/>
              <a:gd name="connsiteY23" fmla="*/ 349737 h 1282789"/>
              <a:gd name="connsiteX24" fmla="*/ 243114 w 1425639"/>
              <a:gd name="connsiteY24" fmla="*/ 327967 h 1282789"/>
              <a:gd name="connsiteX25" fmla="*/ 243114 w 1425639"/>
              <a:gd name="connsiteY25" fmla="*/ 158650 h 1282789"/>
              <a:gd name="connsiteX26" fmla="*/ 445637 w 1425639"/>
              <a:gd name="connsiteY26" fmla="*/ 120607 h 1282789"/>
              <a:gd name="connsiteX27" fmla="*/ 630503 w 1425639"/>
              <a:gd name="connsiteY27" fmla="*/ 0 h 1282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425639" h="1282789">
                <a:moveTo>
                  <a:pt x="630503" y="0"/>
                </a:moveTo>
                <a:lnTo>
                  <a:pt x="934075" y="302796"/>
                </a:lnTo>
                <a:lnTo>
                  <a:pt x="932747" y="303997"/>
                </a:lnTo>
                <a:lnTo>
                  <a:pt x="1425639" y="795627"/>
                </a:lnTo>
                <a:cubicBezTo>
                  <a:pt x="1270647" y="950287"/>
                  <a:pt x="1086730" y="1072924"/>
                  <a:pt x="884389" y="1156500"/>
                </a:cubicBezTo>
                <a:cubicBezTo>
                  <a:pt x="680132" y="1240868"/>
                  <a:pt x="461083" y="1283798"/>
                  <a:pt x="240052" y="1282772"/>
                </a:cubicBezTo>
                <a:lnTo>
                  <a:pt x="241571" y="987810"/>
                </a:lnTo>
                <a:cubicBezTo>
                  <a:pt x="241902" y="972614"/>
                  <a:pt x="232590" y="958863"/>
                  <a:pt x="218326" y="953596"/>
                </a:cubicBezTo>
                <a:cubicBezTo>
                  <a:pt x="202213" y="947676"/>
                  <a:pt x="184250" y="953829"/>
                  <a:pt x="175137" y="968372"/>
                </a:cubicBezTo>
                <a:cubicBezTo>
                  <a:pt x="122504" y="1047473"/>
                  <a:pt x="-790" y="1009671"/>
                  <a:pt x="3" y="914628"/>
                </a:cubicBezTo>
                <a:cubicBezTo>
                  <a:pt x="729" y="818560"/>
                  <a:pt x="126599" y="783182"/>
                  <a:pt x="177382" y="864753"/>
                </a:cubicBezTo>
                <a:cubicBezTo>
                  <a:pt x="186495" y="875241"/>
                  <a:pt x="200892" y="879623"/>
                  <a:pt x="214364" y="876033"/>
                </a:cubicBezTo>
                <a:cubicBezTo>
                  <a:pt x="231137" y="871512"/>
                  <a:pt x="242628" y="856083"/>
                  <a:pt x="242100" y="838744"/>
                </a:cubicBezTo>
                <a:lnTo>
                  <a:pt x="242100" y="587187"/>
                </a:lnTo>
                <a:lnTo>
                  <a:pt x="241919" y="587195"/>
                </a:lnTo>
                <a:lnTo>
                  <a:pt x="242100" y="552121"/>
                </a:lnTo>
                <a:lnTo>
                  <a:pt x="242100" y="548722"/>
                </a:lnTo>
                <a:lnTo>
                  <a:pt x="242117" y="548721"/>
                </a:lnTo>
                <a:lnTo>
                  <a:pt x="242806" y="414993"/>
                </a:lnTo>
                <a:cubicBezTo>
                  <a:pt x="242999" y="406122"/>
                  <a:pt x="237562" y="398094"/>
                  <a:pt x="229235" y="395019"/>
                </a:cubicBezTo>
                <a:cubicBezTo>
                  <a:pt x="219828" y="391563"/>
                  <a:pt x="209341" y="395155"/>
                  <a:pt x="204021" y="403646"/>
                </a:cubicBezTo>
                <a:cubicBezTo>
                  <a:pt x="173293" y="449826"/>
                  <a:pt x="101313" y="427756"/>
                  <a:pt x="101776" y="372269"/>
                </a:cubicBezTo>
                <a:cubicBezTo>
                  <a:pt x="102200" y="316184"/>
                  <a:pt x="175684" y="295530"/>
                  <a:pt x="205332" y="343152"/>
                </a:cubicBezTo>
                <a:cubicBezTo>
                  <a:pt x="210652" y="349275"/>
                  <a:pt x="219057" y="351833"/>
                  <a:pt x="226922" y="349737"/>
                </a:cubicBezTo>
                <a:cubicBezTo>
                  <a:pt x="236714" y="347098"/>
                  <a:pt x="243423" y="338090"/>
                  <a:pt x="243114" y="327967"/>
                </a:cubicBezTo>
                <a:lnTo>
                  <a:pt x="243114" y="158650"/>
                </a:lnTo>
                <a:cubicBezTo>
                  <a:pt x="312395" y="158922"/>
                  <a:pt x="381137" y="145996"/>
                  <a:pt x="445637" y="120607"/>
                </a:cubicBezTo>
                <a:cubicBezTo>
                  <a:pt x="514803" y="93367"/>
                  <a:pt x="577723" y="52330"/>
                  <a:pt x="630503" y="0"/>
                </a:cubicBezTo>
                <a:close/>
              </a:path>
            </a:pathLst>
          </a:custGeom>
          <a:solidFill>
            <a:schemeClr val="accent4"/>
          </a:solidFill>
          <a:ln w="12700" cap="flat" cmpd="sng">
            <a:solidFill>
              <a:schemeClr val="bg1"/>
            </a:solidFill>
            <a:prstDash val="solid"/>
            <a:miter lim="400000"/>
            <a:headEnd type="none" w="med" len="med"/>
            <a:tailEnd type="none" w="med" len="med"/>
          </a:ln>
          <a:effectLst/>
          <a:extLst/>
        </p:spPr>
        <p:txBody>
          <a:bodyPr wrap="square" lIns="19050" tIns="19050" rIns="19050" bIns="19050" anchor="ctr">
            <a:noAutofit/>
          </a:bodyPr>
          <a:lstStyle/>
          <a:p>
            <a:endParaRPr lang="en-US" sz="1200">
              <a:latin typeface="Helvetica Light" charset="0"/>
              <a:ea typeface="Helvetica Light" charset="0"/>
              <a:cs typeface="Helvetica Light" charset="0"/>
              <a:sym typeface="Helvetica Light" charset="0"/>
            </a:endParaRPr>
          </a:p>
        </p:txBody>
      </p:sp>
      <p:sp>
        <p:nvSpPr>
          <p:cNvPr id="93" name="Freeform 92"/>
          <p:cNvSpPr>
            <a:spLocks/>
          </p:cNvSpPr>
          <p:nvPr/>
        </p:nvSpPr>
        <p:spPr bwMode="auto">
          <a:xfrm rot="5400000">
            <a:off x="3336621" y="3511640"/>
            <a:ext cx="1286822" cy="1185966"/>
          </a:xfrm>
          <a:custGeom>
            <a:avLst/>
            <a:gdLst>
              <a:gd name="connsiteX0" fmla="*/ 1286814 w 1286822"/>
              <a:gd name="connsiteY0" fmla="*/ 0 h 1185966"/>
              <a:gd name="connsiteX1" fmla="*/ 1210068 w 1286822"/>
              <a:gd name="connsiteY1" fmla="*/ 503728 h 1185966"/>
              <a:gd name="connsiteX2" fmla="*/ 793657 w 1286822"/>
              <a:gd name="connsiteY2" fmla="*/ 1185966 h 1185966"/>
              <a:gd name="connsiteX3" fmla="*/ 625020 w 1286822"/>
              <a:gd name="connsiteY3" fmla="*/ 1013551 h 1185966"/>
              <a:gd name="connsiteX4" fmla="*/ 580435 w 1286822"/>
              <a:gd name="connsiteY4" fmla="*/ 1006348 h 1185966"/>
              <a:gd name="connsiteX5" fmla="*/ 562526 w 1286822"/>
              <a:gd name="connsiteY5" fmla="*/ 1044078 h 1185966"/>
              <a:gd name="connsiteX6" fmla="*/ 399234 w 1286822"/>
              <a:gd name="connsiteY6" fmla="*/ 1126685 h 1185966"/>
              <a:gd name="connsiteX7" fmla="*/ 486248 w 1286822"/>
              <a:gd name="connsiteY7" fmla="*/ 970945 h 1185966"/>
              <a:gd name="connsiteX8" fmla="*/ 528302 w 1286822"/>
              <a:gd name="connsiteY8" fmla="*/ 947122 h 1185966"/>
              <a:gd name="connsiteX9" fmla="*/ 517566 w 1286822"/>
              <a:gd name="connsiteY9" fmla="*/ 907398 h 1185966"/>
              <a:gd name="connsiteX10" fmla="*/ 274714 w 1286822"/>
              <a:gd name="connsiteY10" fmla="*/ 667722 h 1185966"/>
              <a:gd name="connsiteX11" fmla="*/ 276404 w 1286822"/>
              <a:gd name="connsiteY11" fmla="*/ 665645 h 1185966"/>
              <a:gd name="connsiteX12" fmla="*/ 204512 w 1286822"/>
              <a:gd name="connsiteY12" fmla="*/ 592142 h 1185966"/>
              <a:gd name="connsiteX13" fmla="*/ 178483 w 1286822"/>
              <a:gd name="connsiteY13" fmla="*/ 587938 h 1185966"/>
              <a:gd name="connsiteX14" fmla="*/ 168027 w 1286822"/>
              <a:gd name="connsiteY14" fmla="*/ 609964 h 1185966"/>
              <a:gd name="connsiteX15" fmla="*/ 72696 w 1286822"/>
              <a:gd name="connsiteY15" fmla="*/ 658191 h 1185966"/>
              <a:gd name="connsiteX16" fmla="*/ 123496 w 1286822"/>
              <a:gd name="connsiteY16" fmla="*/ 567269 h 1185966"/>
              <a:gd name="connsiteX17" fmla="*/ 148047 w 1286822"/>
              <a:gd name="connsiteY17" fmla="*/ 553361 h 1185966"/>
              <a:gd name="connsiteX18" fmla="*/ 141779 w 1286822"/>
              <a:gd name="connsiteY18" fmla="*/ 530169 h 1185966"/>
              <a:gd name="connsiteX19" fmla="*/ 0 w 1286822"/>
              <a:gd name="connsiteY19" fmla="*/ 390245 h 1185966"/>
              <a:gd name="connsiteX20" fmla="*/ 120485 w 1286822"/>
              <a:gd name="connsiteY20" fmla="*/ 208465 h 1185966"/>
              <a:gd name="connsiteX21" fmla="*/ 162663 w 1286822"/>
              <a:gd name="connsiteY21" fmla="*/ 1490 h 1185966"/>
              <a:gd name="connsiteX22" fmla="*/ 590874 w 1286822"/>
              <a:gd name="connsiteY22" fmla="*/ 422 h 1185966"/>
              <a:gd name="connsiteX23" fmla="*/ 590776 w 1286822"/>
              <a:gd name="connsiteY23" fmla="*/ 1735 h 1185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86822" h="1185966">
                <a:moveTo>
                  <a:pt x="1286814" y="0"/>
                </a:moveTo>
                <a:cubicBezTo>
                  <a:pt x="1287377" y="170864"/>
                  <a:pt x="1261498" y="340787"/>
                  <a:pt x="1210068" y="503728"/>
                </a:cubicBezTo>
                <a:cubicBezTo>
                  <a:pt x="1128679" y="761520"/>
                  <a:pt x="985782" y="995711"/>
                  <a:pt x="793657" y="1185966"/>
                </a:cubicBezTo>
                <a:lnTo>
                  <a:pt x="625020" y="1013551"/>
                </a:lnTo>
                <a:cubicBezTo>
                  <a:pt x="613628" y="1001085"/>
                  <a:pt x="595156" y="998149"/>
                  <a:pt x="580435" y="1006348"/>
                </a:cubicBezTo>
                <a:cubicBezTo>
                  <a:pt x="567027" y="1013828"/>
                  <a:pt x="559854" y="1029008"/>
                  <a:pt x="562526" y="1044078"/>
                </a:cubicBezTo>
                <a:cubicBezTo>
                  <a:pt x="580388" y="1137987"/>
                  <a:pt x="464260" y="1196714"/>
                  <a:pt x="399234" y="1126685"/>
                </a:cubicBezTo>
                <a:cubicBezTo>
                  <a:pt x="337302" y="1060034"/>
                  <a:pt x="397078" y="953161"/>
                  <a:pt x="486248" y="970945"/>
                </a:cubicBezTo>
                <a:cubicBezTo>
                  <a:pt x="504251" y="974547"/>
                  <a:pt x="522113" y="964408"/>
                  <a:pt x="528302" y="947122"/>
                </a:cubicBezTo>
                <a:cubicBezTo>
                  <a:pt x="533365" y="932939"/>
                  <a:pt x="529099" y="917093"/>
                  <a:pt x="517566" y="907398"/>
                </a:cubicBezTo>
                <a:lnTo>
                  <a:pt x="274714" y="667722"/>
                </a:lnTo>
                <a:lnTo>
                  <a:pt x="276404" y="665645"/>
                </a:lnTo>
                <a:lnTo>
                  <a:pt x="204512" y="592142"/>
                </a:lnTo>
                <a:cubicBezTo>
                  <a:pt x="197861" y="584865"/>
                  <a:pt x="187077" y="583150"/>
                  <a:pt x="178483" y="587938"/>
                </a:cubicBezTo>
                <a:cubicBezTo>
                  <a:pt x="170655" y="592304"/>
                  <a:pt x="166467" y="601167"/>
                  <a:pt x="168027" y="609964"/>
                </a:cubicBezTo>
                <a:cubicBezTo>
                  <a:pt x="178456" y="664789"/>
                  <a:pt x="110659" y="699075"/>
                  <a:pt x="72696" y="658191"/>
                </a:cubicBezTo>
                <a:cubicBezTo>
                  <a:pt x="36540" y="619280"/>
                  <a:pt x="71437" y="556886"/>
                  <a:pt x="123496" y="567269"/>
                </a:cubicBezTo>
                <a:cubicBezTo>
                  <a:pt x="134006" y="569371"/>
                  <a:pt x="144434" y="563452"/>
                  <a:pt x="148047" y="553361"/>
                </a:cubicBezTo>
                <a:cubicBezTo>
                  <a:pt x="151003" y="545080"/>
                  <a:pt x="148512" y="535830"/>
                  <a:pt x="141779" y="530169"/>
                </a:cubicBezTo>
                <a:lnTo>
                  <a:pt x="0" y="390245"/>
                </a:lnTo>
                <a:cubicBezTo>
                  <a:pt x="51648" y="338104"/>
                  <a:pt x="92567" y="276325"/>
                  <a:pt x="120485" y="208465"/>
                </a:cubicBezTo>
                <a:cubicBezTo>
                  <a:pt x="147500" y="142773"/>
                  <a:pt x="161814" y="72519"/>
                  <a:pt x="162663" y="1490"/>
                </a:cubicBezTo>
                <a:lnTo>
                  <a:pt x="590874" y="422"/>
                </a:lnTo>
                <a:lnTo>
                  <a:pt x="590776" y="1735"/>
                </a:lnTo>
                <a:close/>
              </a:path>
            </a:pathLst>
          </a:custGeom>
          <a:solidFill>
            <a:schemeClr val="accent3"/>
          </a:solidFill>
          <a:ln w="12700" cap="flat" cmpd="sng">
            <a:solidFill>
              <a:schemeClr val="bg1"/>
            </a:solidFill>
            <a:prstDash val="solid"/>
            <a:miter lim="400000"/>
            <a:headEnd type="none" w="med" len="med"/>
            <a:tailEnd type="none" w="med" len="med"/>
          </a:ln>
          <a:effectLst/>
          <a:extLst/>
        </p:spPr>
        <p:txBody>
          <a:bodyPr wrap="square" lIns="19050" tIns="19050" rIns="19050" bIns="19050" anchor="ctr">
            <a:noAutofit/>
          </a:bodyPr>
          <a:lstStyle/>
          <a:p>
            <a:endParaRPr lang="en-US" sz="1200">
              <a:latin typeface="Helvetica Light" charset="0"/>
              <a:ea typeface="Helvetica Light" charset="0"/>
              <a:cs typeface="Helvetica Light" charset="0"/>
              <a:sym typeface="Helvetica Light" charset="0"/>
            </a:endParaRPr>
          </a:p>
        </p:txBody>
      </p:sp>
      <p:sp>
        <p:nvSpPr>
          <p:cNvPr id="94" name="Freeform 93"/>
          <p:cNvSpPr>
            <a:spLocks/>
          </p:cNvSpPr>
          <p:nvPr/>
        </p:nvSpPr>
        <p:spPr bwMode="auto">
          <a:xfrm rot="5400000">
            <a:off x="4399654" y="3394932"/>
            <a:ext cx="1285594" cy="1420679"/>
          </a:xfrm>
          <a:custGeom>
            <a:avLst/>
            <a:gdLst>
              <a:gd name="connsiteX0" fmla="*/ 794447 w 1285594"/>
              <a:gd name="connsiteY0" fmla="*/ 0 h 1420679"/>
              <a:gd name="connsiteX1" fmla="*/ 1149863 w 1285594"/>
              <a:gd name="connsiteY1" fmla="*/ 522257 h 1420679"/>
              <a:gd name="connsiteX2" fmla="*/ 1285593 w 1285594"/>
              <a:gd name="connsiteY2" fmla="*/ 1182712 h 1420679"/>
              <a:gd name="connsiteX3" fmla="*/ 995190 w 1285594"/>
              <a:gd name="connsiteY3" fmla="*/ 1182712 h 1420679"/>
              <a:gd name="connsiteX4" fmla="*/ 957492 w 1285594"/>
              <a:gd name="connsiteY4" fmla="*/ 1204363 h 1420679"/>
              <a:gd name="connsiteX5" fmla="*/ 969372 w 1285594"/>
              <a:gd name="connsiteY5" fmla="*/ 1246218 h 1420679"/>
              <a:gd name="connsiteX6" fmla="*/ 919514 w 1285594"/>
              <a:gd name="connsiteY6" fmla="*/ 1420676 h 1420679"/>
              <a:gd name="connsiteX7" fmla="*/ 865165 w 1285594"/>
              <a:gd name="connsiteY7" fmla="*/ 1249311 h 1420679"/>
              <a:gd name="connsiteX8" fmla="*/ 879431 w 1285594"/>
              <a:gd name="connsiteY8" fmla="*/ 1206864 h 1420679"/>
              <a:gd name="connsiteX9" fmla="*/ 840610 w 1285594"/>
              <a:gd name="connsiteY9" fmla="*/ 1182778 h 1420679"/>
              <a:gd name="connsiteX10" fmla="*/ 551657 w 1285594"/>
              <a:gd name="connsiteY10" fmla="*/ 1182778 h 1420679"/>
              <a:gd name="connsiteX11" fmla="*/ 551615 w 1285594"/>
              <a:gd name="connsiteY11" fmla="*/ 1181913 h 1420679"/>
              <a:gd name="connsiteX12" fmla="*/ 420096 w 1285594"/>
              <a:gd name="connsiteY12" fmla="*/ 1181913 h 1420679"/>
              <a:gd name="connsiteX13" fmla="*/ 398088 w 1285594"/>
              <a:gd name="connsiteY13" fmla="*/ 1194553 h 1420679"/>
              <a:gd name="connsiteX14" fmla="*/ 405023 w 1285594"/>
              <a:gd name="connsiteY14" fmla="*/ 1218988 h 1420679"/>
              <a:gd name="connsiteX15" fmla="*/ 375916 w 1285594"/>
              <a:gd name="connsiteY15" fmla="*/ 1320838 h 1420679"/>
              <a:gd name="connsiteX16" fmla="*/ 344187 w 1285594"/>
              <a:gd name="connsiteY16" fmla="*/ 1220793 h 1420679"/>
              <a:gd name="connsiteX17" fmla="*/ 352515 w 1285594"/>
              <a:gd name="connsiteY17" fmla="*/ 1196013 h 1420679"/>
              <a:gd name="connsiteX18" fmla="*/ 329851 w 1285594"/>
              <a:gd name="connsiteY18" fmla="*/ 1181951 h 1420679"/>
              <a:gd name="connsiteX19" fmla="*/ 161157 w 1285594"/>
              <a:gd name="connsiteY19" fmla="*/ 1181951 h 1420679"/>
              <a:gd name="connsiteX20" fmla="*/ 120445 w 1285594"/>
              <a:gd name="connsiteY20" fmla="*/ 974485 h 1420679"/>
              <a:gd name="connsiteX21" fmla="*/ 0 w 1285594"/>
              <a:gd name="connsiteY21" fmla="*/ 793413 h 1420679"/>
              <a:gd name="connsiteX22" fmla="*/ 276271 w 1285594"/>
              <a:gd name="connsiteY22" fmla="*/ 517983 h 1420679"/>
              <a:gd name="connsiteX23" fmla="*/ 275612 w 1285594"/>
              <a:gd name="connsiteY23" fmla="*/ 517256 h 142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85594" h="1420679">
                <a:moveTo>
                  <a:pt x="794447" y="0"/>
                </a:moveTo>
                <a:cubicBezTo>
                  <a:pt x="945191" y="149780"/>
                  <a:pt x="1065814" y="327069"/>
                  <a:pt x="1149863" y="522257"/>
                </a:cubicBezTo>
                <a:cubicBezTo>
                  <a:pt x="1239664" y="730870"/>
                  <a:pt x="1285874" y="955607"/>
                  <a:pt x="1285593" y="1182712"/>
                </a:cubicBezTo>
                <a:lnTo>
                  <a:pt x="995190" y="1182712"/>
                </a:lnTo>
                <a:cubicBezTo>
                  <a:pt x="979147" y="1180475"/>
                  <a:pt x="963572" y="1189359"/>
                  <a:pt x="957492" y="1204363"/>
                </a:cubicBezTo>
                <a:cubicBezTo>
                  <a:pt x="951365" y="1219433"/>
                  <a:pt x="956276" y="1236675"/>
                  <a:pt x="969372" y="1246218"/>
                </a:cubicBezTo>
                <a:cubicBezTo>
                  <a:pt x="1048930" y="1296759"/>
                  <a:pt x="1013758" y="1419821"/>
                  <a:pt x="919514" y="1420676"/>
                </a:cubicBezTo>
                <a:cubicBezTo>
                  <a:pt x="826906" y="1421466"/>
                  <a:pt x="789021" y="1302023"/>
                  <a:pt x="865165" y="1249311"/>
                </a:cubicBezTo>
                <a:cubicBezTo>
                  <a:pt x="879103" y="1240097"/>
                  <a:pt x="884996" y="1222658"/>
                  <a:pt x="879431" y="1206864"/>
                </a:cubicBezTo>
                <a:cubicBezTo>
                  <a:pt x="873724" y="1190741"/>
                  <a:pt x="857588" y="1180738"/>
                  <a:pt x="840610" y="1182778"/>
                </a:cubicBezTo>
                <a:lnTo>
                  <a:pt x="551657" y="1182778"/>
                </a:lnTo>
                <a:lnTo>
                  <a:pt x="551615" y="1181913"/>
                </a:lnTo>
                <a:lnTo>
                  <a:pt x="420096" y="1181913"/>
                </a:lnTo>
                <a:cubicBezTo>
                  <a:pt x="410730" y="1180606"/>
                  <a:pt x="401637" y="1185793"/>
                  <a:pt x="398088" y="1194553"/>
                </a:cubicBezTo>
                <a:cubicBezTo>
                  <a:pt x="394511" y="1203351"/>
                  <a:pt x="397378" y="1213417"/>
                  <a:pt x="405023" y="1218988"/>
                </a:cubicBezTo>
                <a:cubicBezTo>
                  <a:pt x="451470" y="1248494"/>
                  <a:pt x="430936" y="1320339"/>
                  <a:pt x="375916" y="1320838"/>
                </a:cubicBezTo>
                <a:cubicBezTo>
                  <a:pt x="321851" y="1321299"/>
                  <a:pt x="299733" y="1251567"/>
                  <a:pt x="344187" y="1220793"/>
                </a:cubicBezTo>
                <a:cubicBezTo>
                  <a:pt x="352324" y="1215415"/>
                  <a:pt x="355764" y="1205233"/>
                  <a:pt x="352515" y="1196013"/>
                </a:cubicBezTo>
                <a:cubicBezTo>
                  <a:pt x="349183" y="1186600"/>
                  <a:pt x="339763" y="1180760"/>
                  <a:pt x="329851" y="1181951"/>
                </a:cubicBezTo>
                <a:lnTo>
                  <a:pt x="161157" y="1181951"/>
                </a:lnTo>
                <a:cubicBezTo>
                  <a:pt x="161157" y="1110836"/>
                  <a:pt x="147341" y="1040375"/>
                  <a:pt x="120445" y="974485"/>
                </a:cubicBezTo>
                <a:cubicBezTo>
                  <a:pt x="92757" y="906712"/>
                  <a:pt x="51826" y="845164"/>
                  <a:pt x="0" y="793413"/>
                </a:cubicBezTo>
                <a:lnTo>
                  <a:pt x="276271" y="517983"/>
                </a:lnTo>
                <a:lnTo>
                  <a:pt x="275612" y="517256"/>
                </a:lnTo>
                <a:close/>
              </a:path>
            </a:pathLst>
          </a:custGeom>
          <a:solidFill>
            <a:schemeClr val="accent6"/>
          </a:solidFill>
          <a:ln w="12700" cap="flat" cmpd="sng">
            <a:solidFill>
              <a:schemeClr val="bg1"/>
            </a:solidFill>
            <a:prstDash val="solid"/>
            <a:miter lim="400000"/>
            <a:headEnd type="none" w="med" len="med"/>
            <a:tailEnd type="none" w="med" len="med"/>
          </a:ln>
          <a:effectLst/>
          <a:extLst/>
        </p:spPr>
        <p:txBody>
          <a:bodyPr wrap="square" lIns="19050" tIns="19050" rIns="19050" bIns="19050" anchor="ctr">
            <a:noAutofit/>
          </a:bodyPr>
          <a:lstStyle/>
          <a:p>
            <a:endParaRPr lang="en-US" sz="1200">
              <a:latin typeface="Helvetica Light" charset="0"/>
              <a:ea typeface="Helvetica Light" charset="0"/>
              <a:cs typeface="Helvetica Light" charset="0"/>
              <a:sym typeface="Helvetica Light" charset="0"/>
            </a:endParaRPr>
          </a:p>
        </p:txBody>
      </p:sp>
      <p:sp>
        <p:nvSpPr>
          <p:cNvPr id="95" name="Freeform 94"/>
          <p:cNvSpPr>
            <a:spLocks/>
          </p:cNvSpPr>
          <p:nvPr/>
        </p:nvSpPr>
        <p:spPr bwMode="auto">
          <a:xfrm rot="5400000">
            <a:off x="5004966" y="3022575"/>
            <a:ext cx="1190411" cy="1284008"/>
          </a:xfrm>
          <a:custGeom>
            <a:avLst/>
            <a:gdLst>
              <a:gd name="connsiteX0" fmla="*/ 717 w 1190411"/>
              <a:gd name="connsiteY0" fmla="*/ 91 h 1284008"/>
              <a:gd name="connsiteX1" fmla="*/ 673800 w 1190411"/>
              <a:gd name="connsiteY1" fmla="*/ 136022 h 1284008"/>
              <a:gd name="connsiteX2" fmla="*/ 1190411 w 1190411"/>
              <a:gd name="connsiteY2" fmla="*/ 489704 h 1284008"/>
              <a:gd name="connsiteX3" fmla="*/ 982774 w 1190411"/>
              <a:gd name="connsiteY3" fmla="*/ 694678 h 1284008"/>
              <a:gd name="connsiteX4" fmla="*/ 976158 w 1190411"/>
              <a:gd name="connsiteY4" fmla="*/ 738818 h 1284008"/>
              <a:gd name="connsiteX5" fmla="*/ 1015193 w 1190411"/>
              <a:gd name="connsiteY5" fmla="*/ 756558 h 1284008"/>
              <a:gd name="connsiteX6" fmla="*/ 1097399 w 1190411"/>
              <a:gd name="connsiteY6" fmla="*/ 918327 h 1284008"/>
              <a:gd name="connsiteX7" fmla="*/ 990273 w 1190411"/>
              <a:gd name="connsiteY7" fmla="*/ 934664 h 1284008"/>
              <a:gd name="connsiteX8" fmla="*/ 936351 w 1190411"/>
              <a:gd name="connsiteY8" fmla="*/ 836179 h 1284008"/>
              <a:gd name="connsiteX9" fmla="*/ 923394 w 1190411"/>
              <a:gd name="connsiteY9" fmla="*/ 794941 h 1284008"/>
              <a:gd name="connsiteX10" fmla="*/ 875482 w 1190411"/>
              <a:gd name="connsiteY10" fmla="*/ 803320 h 1284008"/>
              <a:gd name="connsiteX11" fmla="*/ 697385 w 1190411"/>
              <a:gd name="connsiteY11" fmla="*/ 980766 h 1284008"/>
              <a:gd name="connsiteX12" fmla="*/ 697672 w 1190411"/>
              <a:gd name="connsiteY12" fmla="*/ 981006 h 1284008"/>
              <a:gd name="connsiteX13" fmla="*/ 576452 w 1190411"/>
              <a:gd name="connsiteY13" fmla="*/ 1100671 h 1284008"/>
              <a:gd name="connsiteX14" fmla="*/ 572589 w 1190411"/>
              <a:gd name="connsiteY14" fmla="*/ 1126440 h 1284008"/>
              <a:gd name="connsiteX15" fmla="*/ 595379 w 1190411"/>
              <a:gd name="connsiteY15" fmla="*/ 1136797 h 1284008"/>
              <a:gd name="connsiteX16" fmla="*/ 643371 w 1190411"/>
              <a:gd name="connsiteY16" fmla="*/ 1231240 h 1284008"/>
              <a:gd name="connsiteX17" fmla="*/ 580830 w 1190411"/>
              <a:gd name="connsiteY17" fmla="*/ 1240777 h 1284008"/>
              <a:gd name="connsiteX18" fmla="*/ 549350 w 1190411"/>
              <a:gd name="connsiteY18" fmla="*/ 1183281 h 1284008"/>
              <a:gd name="connsiteX19" fmla="*/ 541785 w 1190411"/>
              <a:gd name="connsiteY19" fmla="*/ 1159205 h 1284008"/>
              <a:gd name="connsiteX20" fmla="*/ 513814 w 1190411"/>
              <a:gd name="connsiteY20" fmla="*/ 1164097 h 1284008"/>
              <a:gd name="connsiteX21" fmla="*/ 393463 w 1190411"/>
              <a:gd name="connsiteY21" fmla="*/ 1284008 h 1284008"/>
              <a:gd name="connsiteX22" fmla="*/ 216879 w 1190411"/>
              <a:gd name="connsiteY22" fmla="*/ 1165026 h 1284008"/>
              <a:gd name="connsiteX23" fmla="*/ 2700 w 1190411"/>
              <a:gd name="connsiteY23" fmla="*/ 1122423 h 1284008"/>
              <a:gd name="connsiteX24" fmla="*/ 3473 w 1190411"/>
              <a:gd name="connsiteY24" fmla="*/ 952586 h 1284008"/>
              <a:gd name="connsiteX25" fmla="*/ 15157 w 1190411"/>
              <a:gd name="connsiteY25" fmla="*/ 930915 h 1284008"/>
              <a:gd name="connsiteX26" fmla="*/ 45575 w 1190411"/>
              <a:gd name="connsiteY26" fmla="*/ 941546 h 1284008"/>
              <a:gd name="connsiteX27" fmla="*/ 105541 w 1190411"/>
              <a:gd name="connsiteY27" fmla="*/ 958352 h 1284008"/>
              <a:gd name="connsiteX28" fmla="*/ 142107 w 1190411"/>
              <a:gd name="connsiteY28" fmla="*/ 911568 h 1284008"/>
              <a:gd name="connsiteX29" fmla="*/ 45285 w 1190411"/>
              <a:gd name="connsiteY29" fmla="*/ 877546 h 1284008"/>
              <a:gd name="connsiteX30" fmla="*/ 13097 w 1190411"/>
              <a:gd name="connsiteY30" fmla="*/ 886400 h 1284008"/>
              <a:gd name="connsiteX31" fmla="*/ 4374 w 1190411"/>
              <a:gd name="connsiteY31" fmla="*/ 866697 h 1284008"/>
              <a:gd name="connsiteX32" fmla="*/ 3389 w 1190411"/>
              <a:gd name="connsiteY32" fmla="*/ 732092 h 1284008"/>
              <a:gd name="connsiteX33" fmla="*/ 0 w 1190411"/>
              <a:gd name="connsiteY33" fmla="*/ 731937 h 1284008"/>
              <a:gd name="connsiteX34" fmla="*/ 1323 w 1190411"/>
              <a:gd name="connsiteY34" fmla="*/ 441024 h 1284008"/>
              <a:gd name="connsiteX35" fmla="*/ 21337 w 1190411"/>
              <a:gd name="connsiteY35" fmla="*/ 403905 h 1284008"/>
              <a:gd name="connsiteX36" fmla="*/ 73439 w 1190411"/>
              <a:gd name="connsiteY36" fmla="*/ 422113 h 1284008"/>
              <a:gd name="connsiteX37" fmla="*/ 176155 w 1190411"/>
              <a:gd name="connsiteY37" fmla="*/ 450900 h 1284008"/>
              <a:gd name="connsiteX38" fmla="*/ 238788 w 1190411"/>
              <a:gd name="connsiteY38" fmla="*/ 370765 h 1284008"/>
              <a:gd name="connsiteX39" fmla="*/ 72943 w 1190411"/>
              <a:gd name="connsiteY39" fmla="*/ 312489 h 1284008"/>
              <a:gd name="connsiteX40" fmla="*/ 17809 w 1190411"/>
              <a:gd name="connsiteY40" fmla="*/ 327654 h 1284008"/>
              <a:gd name="connsiteX41" fmla="*/ 2867 w 1190411"/>
              <a:gd name="connsiteY41" fmla="*/ 293906 h 1284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90411" h="1284008">
                <a:moveTo>
                  <a:pt x="717" y="91"/>
                </a:moveTo>
                <a:cubicBezTo>
                  <a:pt x="232117" y="-2343"/>
                  <a:pt x="461477" y="43950"/>
                  <a:pt x="673800" y="136022"/>
                </a:cubicBezTo>
                <a:cubicBezTo>
                  <a:pt x="867047" y="219761"/>
                  <a:pt x="1042375" y="339825"/>
                  <a:pt x="1190411" y="489704"/>
                </a:cubicBezTo>
                <a:lnTo>
                  <a:pt x="982774" y="694678"/>
                </a:lnTo>
                <a:cubicBezTo>
                  <a:pt x="970755" y="706193"/>
                  <a:pt x="968053" y="724354"/>
                  <a:pt x="976158" y="738818"/>
                </a:cubicBezTo>
                <a:cubicBezTo>
                  <a:pt x="983932" y="752626"/>
                  <a:pt x="999701" y="759788"/>
                  <a:pt x="1015193" y="756558"/>
                </a:cubicBezTo>
                <a:cubicBezTo>
                  <a:pt x="1107489" y="740082"/>
                  <a:pt x="1165104" y="853545"/>
                  <a:pt x="1097399" y="918327"/>
                </a:cubicBezTo>
                <a:cubicBezTo>
                  <a:pt x="1065476" y="948893"/>
                  <a:pt x="1023353" y="950766"/>
                  <a:pt x="990273" y="934664"/>
                </a:cubicBezTo>
                <a:cubicBezTo>
                  <a:pt x="955869" y="917906"/>
                  <a:pt x="931058" y="881770"/>
                  <a:pt x="936351" y="836179"/>
                </a:cubicBezTo>
                <a:cubicBezTo>
                  <a:pt x="942250" y="821060"/>
                  <a:pt x="936847" y="803928"/>
                  <a:pt x="923394" y="794941"/>
                </a:cubicBezTo>
                <a:cubicBezTo>
                  <a:pt x="907736" y="784503"/>
                  <a:pt x="886675" y="788201"/>
                  <a:pt x="875482" y="803320"/>
                </a:cubicBezTo>
                <a:lnTo>
                  <a:pt x="697385" y="980766"/>
                </a:lnTo>
                <a:lnTo>
                  <a:pt x="697672" y="981006"/>
                </a:lnTo>
                <a:lnTo>
                  <a:pt x="576452" y="1100671"/>
                </a:lnTo>
                <a:cubicBezTo>
                  <a:pt x="569435" y="1107393"/>
                  <a:pt x="567858" y="1117996"/>
                  <a:pt x="572589" y="1126440"/>
                </a:cubicBezTo>
                <a:cubicBezTo>
                  <a:pt x="577128" y="1134502"/>
                  <a:pt x="586334" y="1138683"/>
                  <a:pt x="595379" y="1136797"/>
                </a:cubicBezTo>
                <a:cubicBezTo>
                  <a:pt x="649261" y="1127178"/>
                  <a:pt x="682898" y="1193419"/>
                  <a:pt x="643371" y="1231240"/>
                </a:cubicBezTo>
                <a:cubicBezTo>
                  <a:pt x="624734" y="1249084"/>
                  <a:pt x="600142" y="1250177"/>
                  <a:pt x="580830" y="1240777"/>
                </a:cubicBezTo>
                <a:cubicBezTo>
                  <a:pt x="560744" y="1230994"/>
                  <a:pt x="546260" y="1209897"/>
                  <a:pt x="549350" y="1183281"/>
                </a:cubicBezTo>
                <a:cubicBezTo>
                  <a:pt x="552794" y="1174454"/>
                  <a:pt x="549639" y="1164452"/>
                  <a:pt x="541785" y="1159205"/>
                </a:cubicBezTo>
                <a:cubicBezTo>
                  <a:pt x="532644" y="1153112"/>
                  <a:pt x="520348" y="1155270"/>
                  <a:pt x="513814" y="1164097"/>
                </a:cubicBezTo>
                <a:lnTo>
                  <a:pt x="393463" y="1284008"/>
                </a:lnTo>
                <a:cubicBezTo>
                  <a:pt x="342960" y="1233153"/>
                  <a:pt x="282961" y="1192736"/>
                  <a:pt x="216879" y="1165026"/>
                </a:cubicBezTo>
                <a:cubicBezTo>
                  <a:pt x="149091" y="1136579"/>
                  <a:pt x="76250" y="1122095"/>
                  <a:pt x="2700" y="1122423"/>
                </a:cubicBezTo>
                <a:lnTo>
                  <a:pt x="3473" y="952586"/>
                </a:lnTo>
                <a:cubicBezTo>
                  <a:pt x="2410" y="943622"/>
                  <a:pt x="7078" y="934960"/>
                  <a:pt x="15157" y="930915"/>
                </a:cubicBezTo>
                <a:cubicBezTo>
                  <a:pt x="26487" y="925231"/>
                  <a:pt x="40231" y="930041"/>
                  <a:pt x="45575" y="941546"/>
                </a:cubicBezTo>
                <a:cubicBezTo>
                  <a:pt x="61830" y="960784"/>
                  <a:pt x="85488" y="965047"/>
                  <a:pt x="105541" y="958352"/>
                </a:cubicBezTo>
                <a:cubicBezTo>
                  <a:pt x="124596" y="951957"/>
                  <a:pt x="140562" y="935506"/>
                  <a:pt x="142107" y="911568"/>
                </a:cubicBezTo>
                <a:cubicBezTo>
                  <a:pt x="145518" y="857952"/>
                  <a:pt x="76185" y="833576"/>
                  <a:pt x="45285" y="877546"/>
                </a:cubicBezTo>
                <a:cubicBezTo>
                  <a:pt x="39555" y="889761"/>
                  <a:pt x="24266" y="893969"/>
                  <a:pt x="13097" y="886400"/>
                </a:cubicBezTo>
                <a:cubicBezTo>
                  <a:pt x="6659" y="882027"/>
                  <a:pt x="3279" y="874376"/>
                  <a:pt x="4374" y="866697"/>
                </a:cubicBezTo>
                <a:lnTo>
                  <a:pt x="3389" y="732092"/>
                </a:lnTo>
                <a:lnTo>
                  <a:pt x="0" y="731937"/>
                </a:lnTo>
                <a:lnTo>
                  <a:pt x="1323" y="441024"/>
                </a:lnTo>
                <a:cubicBezTo>
                  <a:pt x="-496" y="425671"/>
                  <a:pt x="7498" y="410833"/>
                  <a:pt x="21337" y="403905"/>
                </a:cubicBezTo>
                <a:cubicBezTo>
                  <a:pt x="40745" y="394169"/>
                  <a:pt x="64287" y="402407"/>
                  <a:pt x="73439" y="422113"/>
                </a:cubicBezTo>
                <a:cubicBezTo>
                  <a:pt x="101282" y="455066"/>
                  <a:pt x="141806" y="462368"/>
                  <a:pt x="176155" y="450900"/>
                </a:cubicBezTo>
                <a:cubicBezTo>
                  <a:pt x="208795" y="439947"/>
                  <a:pt x="236142" y="411769"/>
                  <a:pt x="238788" y="370765"/>
                </a:cubicBezTo>
                <a:cubicBezTo>
                  <a:pt x="244632" y="278927"/>
                  <a:pt x="125872" y="237174"/>
                  <a:pt x="72943" y="312489"/>
                </a:cubicBezTo>
                <a:cubicBezTo>
                  <a:pt x="63129" y="333412"/>
                  <a:pt x="36940" y="340620"/>
                  <a:pt x="17809" y="327654"/>
                </a:cubicBezTo>
                <a:cubicBezTo>
                  <a:pt x="6782" y="320165"/>
                  <a:pt x="992" y="307059"/>
                  <a:pt x="2867" y="293906"/>
                </a:cubicBezTo>
                <a:close/>
              </a:path>
            </a:pathLst>
          </a:custGeom>
          <a:solidFill>
            <a:schemeClr val="accent5"/>
          </a:solidFill>
          <a:ln w="12700" cap="flat" cmpd="sng">
            <a:solidFill>
              <a:schemeClr val="bg1"/>
            </a:solidFill>
            <a:prstDash val="solid"/>
            <a:miter lim="400000"/>
            <a:headEnd type="none" w="med" len="med"/>
            <a:tailEnd type="none" w="med" len="med"/>
          </a:ln>
          <a:effectLst/>
          <a:extLst/>
        </p:spPr>
        <p:txBody>
          <a:bodyPr wrap="square" lIns="19050" tIns="19050" rIns="19050" bIns="19050" anchor="ctr">
            <a:noAutofit/>
          </a:bodyPr>
          <a:lstStyle/>
          <a:p>
            <a:endParaRPr lang="en-US" sz="1200">
              <a:latin typeface="Helvetica Light" charset="0"/>
              <a:ea typeface="Helvetica Light" charset="0"/>
              <a:cs typeface="Helvetica Light" charset="0"/>
              <a:sym typeface="Helvetica Light" charset="0"/>
            </a:endParaRPr>
          </a:p>
        </p:txBody>
      </p:sp>
      <p:sp>
        <p:nvSpPr>
          <p:cNvPr id="104" name="TextBox 103"/>
          <p:cNvSpPr txBox="1"/>
          <p:nvPr/>
        </p:nvSpPr>
        <p:spPr>
          <a:xfrm flipH="1">
            <a:off x="4097276" y="2115942"/>
            <a:ext cx="415941" cy="323165"/>
          </a:xfrm>
          <a:prstGeom prst="rect">
            <a:avLst/>
          </a:prstGeom>
          <a:noFill/>
          <a:ln>
            <a:noFill/>
          </a:ln>
        </p:spPr>
        <p:txBody>
          <a:bodyPr wrap="square" lIns="0" tIns="0" rIns="0" bIns="0" rtlCol="0" anchor="ctr">
            <a:spAutoFit/>
          </a:bodyPr>
          <a:lstStyle/>
          <a:p>
            <a:pPr algn="ctr">
              <a:lnSpc>
                <a:spcPct val="150000"/>
              </a:lnSpc>
            </a:pPr>
            <a:r>
              <a:rPr lang="en-US" sz="1400" b="1" dirty="0" smtClean="0">
                <a:solidFill>
                  <a:schemeClr val="bg1"/>
                </a:solidFill>
              </a:rPr>
              <a:t>02</a:t>
            </a:r>
            <a:endParaRPr lang="en-US" sz="1050" dirty="0">
              <a:solidFill>
                <a:schemeClr val="bg1"/>
              </a:solidFill>
            </a:endParaRPr>
          </a:p>
        </p:txBody>
      </p:sp>
      <p:sp>
        <p:nvSpPr>
          <p:cNvPr id="105" name="TextBox 104"/>
          <p:cNvSpPr txBox="1"/>
          <p:nvPr/>
        </p:nvSpPr>
        <p:spPr>
          <a:xfrm flipH="1">
            <a:off x="4735448" y="2115942"/>
            <a:ext cx="415941" cy="323165"/>
          </a:xfrm>
          <a:prstGeom prst="rect">
            <a:avLst/>
          </a:prstGeom>
          <a:noFill/>
          <a:ln>
            <a:noFill/>
          </a:ln>
        </p:spPr>
        <p:txBody>
          <a:bodyPr wrap="square" lIns="0" tIns="0" rIns="0" bIns="0" rtlCol="0" anchor="ctr">
            <a:spAutoFit/>
          </a:bodyPr>
          <a:lstStyle/>
          <a:p>
            <a:pPr algn="ctr">
              <a:lnSpc>
                <a:spcPct val="150000"/>
              </a:lnSpc>
            </a:pPr>
            <a:r>
              <a:rPr lang="en-US" sz="1400" b="1" dirty="0" smtClean="0">
                <a:solidFill>
                  <a:schemeClr val="bg1"/>
                </a:solidFill>
              </a:rPr>
              <a:t>03</a:t>
            </a:r>
            <a:endParaRPr lang="en-US" sz="1050" dirty="0">
              <a:solidFill>
                <a:schemeClr val="bg1"/>
              </a:solidFill>
            </a:endParaRPr>
          </a:p>
        </p:txBody>
      </p:sp>
      <p:sp>
        <p:nvSpPr>
          <p:cNvPr id="106" name="TextBox 105"/>
          <p:cNvSpPr txBox="1"/>
          <p:nvPr/>
        </p:nvSpPr>
        <p:spPr>
          <a:xfrm flipH="1">
            <a:off x="5124348" y="2660709"/>
            <a:ext cx="415941" cy="286682"/>
          </a:xfrm>
          <a:prstGeom prst="rect">
            <a:avLst/>
          </a:prstGeom>
          <a:noFill/>
          <a:ln>
            <a:noFill/>
          </a:ln>
        </p:spPr>
        <p:txBody>
          <a:bodyPr wrap="square" lIns="0" tIns="0" rIns="0" bIns="0" rtlCol="0" anchor="ctr">
            <a:spAutoFit/>
          </a:bodyPr>
          <a:lstStyle/>
          <a:p>
            <a:pPr algn="ctr">
              <a:lnSpc>
                <a:spcPct val="150000"/>
              </a:lnSpc>
            </a:pPr>
            <a:r>
              <a:rPr lang="en-US" sz="1400" b="1" dirty="0" smtClean="0">
                <a:solidFill>
                  <a:schemeClr val="bg1"/>
                </a:solidFill>
              </a:rPr>
              <a:t>04</a:t>
            </a:r>
            <a:endParaRPr lang="en-US" sz="1050" dirty="0">
              <a:solidFill>
                <a:schemeClr val="bg1"/>
              </a:solidFill>
            </a:endParaRPr>
          </a:p>
        </p:txBody>
      </p:sp>
      <p:sp>
        <p:nvSpPr>
          <p:cNvPr id="107" name="TextBox 106"/>
          <p:cNvSpPr txBox="1"/>
          <p:nvPr/>
        </p:nvSpPr>
        <p:spPr>
          <a:xfrm flipH="1">
            <a:off x="5124348" y="3267676"/>
            <a:ext cx="415941" cy="323165"/>
          </a:xfrm>
          <a:prstGeom prst="rect">
            <a:avLst/>
          </a:prstGeom>
          <a:noFill/>
          <a:ln>
            <a:noFill/>
          </a:ln>
        </p:spPr>
        <p:txBody>
          <a:bodyPr wrap="square" lIns="0" tIns="0" rIns="0" bIns="0" rtlCol="0" anchor="ctr">
            <a:spAutoFit/>
          </a:bodyPr>
          <a:lstStyle/>
          <a:p>
            <a:pPr algn="ctr">
              <a:lnSpc>
                <a:spcPct val="150000"/>
              </a:lnSpc>
            </a:pPr>
            <a:r>
              <a:rPr lang="en-US" sz="1400" b="1" dirty="0" smtClean="0">
                <a:solidFill>
                  <a:schemeClr val="bg1"/>
                </a:solidFill>
              </a:rPr>
              <a:t>05</a:t>
            </a:r>
            <a:endParaRPr lang="en-US" sz="1050" dirty="0">
              <a:solidFill>
                <a:schemeClr val="bg1"/>
              </a:solidFill>
            </a:endParaRPr>
          </a:p>
        </p:txBody>
      </p:sp>
      <p:sp>
        <p:nvSpPr>
          <p:cNvPr id="108" name="TextBox 107"/>
          <p:cNvSpPr txBox="1"/>
          <p:nvPr/>
        </p:nvSpPr>
        <p:spPr>
          <a:xfrm flipH="1">
            <a:off x="3630593" y="2611988"/>
            <a:ext cx="415941" cy="323165"/>
          </a:xfrm>
          <a:prstGeom prst="rect">
            <a:avLst/>
          </a:prstGeom>
          <a:noFill/>
          <a:ln>
            <a:noFill/>
          </a:ln>
        </p:spPr>
        <p:txBody>
          <a:bodyPr wrap="square" lIns="0" tIns="0" rIns="0" bIns="0" rtlCol="0" anchor="ctr">
            <a:spAutoFit/>
          </a:bodyPr>
          <a:lstStyle/>
          <a:p>
            <a:pPr algn="ctr">
              <a:lnSpc>
                <a:spcPct val="150000"/>
              </a:lnSpc>
            </a:pPr>
            <a:r>
              <a:rPr lang="en-US" sz="1400" b="1" dirty="0" smtClean="0">
                <a:solidFill>
                  <a:schemeClr val="bg1"/>
                </a:solidFill>
              </a:rPr>
              <a:t>01</a:t>
            </a:r>
            <a:endParaRPr lang="en-US" sz="1050" dirty="0">
              <a:solidFill>
                <a:schemeClr val="bg1"/>
              </a:solidFill>
            </a:endParaRPr>
          </a:p>
        </p:txBody>
      </p:sp>
      <p:sp>
        <p:nvSpPr>
          <p:cNvPr id="109" name="TextBox 108"/>
          <p:cNvSpPr txBox="1"/>
          <p:nvPr/>
        </p:nvSpPr>
        <p:spPr>
          <a:xfrm flipH="1">
            <a:off x="3630593" y="3255437"/>
            <a:ext cx="415941" cy="286682"/>
          </a:xfrm>
          <a:prstGeom prst="rect">
            <a:avLst/>
          </a:prstGeom>
          <a:noFill/>
          <a:ln>
            <a:noFill/>
          </a:ln>
        </p:spPr>
        <p:txBody>
          <a:bodyPr wrap="square" lIns="0" tIns="0" rIns="0" bIns="0" rtlCol="0" anchor="ctr">
            <a:spAutoFit/>
          </a:bodyPr>
          <a:lstStyle/>
          <a:p>
            <a:pPr algn="ctr">
              <a:lnSpc>
                <a:spcPct val="150000"/>
              </a:lnSpc>
            </a:pPr>
            <a:r>
              <a:rPr lang="en-US" sz="1400" b="1" dirty="0" smtClean="0">
                <a:solidFill>
                  <a:schemeClr val="bg1"/>
                </a:solidFill>
              </a:rPr>
              <a:t>08</a:t>
            </a:r>
            <a:endParaRPr lang="en-US" sz="1050" dirty="0">
              <a:solidFill>
                <a:schemeClr val="bg1"/>
              </a:solidFill>
            </a:endParaRPr>
          </a:p>
        </p:txBody>
      </p:sp>
      <p:sp>
        <p:nvSpPr>
          <p:cNvPr id="110" name="TextBox 109"/>
          <p:cNvSpPr txBox="1"/>
          <p:nvPr/>
        </p:nvSpPr>
        <p:spPr>
          <a:xfrm flipH="1">
            <a:off x="4051556" y="3689335"/>
            <a:ext cx="415941" cy="286682"/>
          </a:xfrm>
          <a:prstGeom prst="rect">
            <a:avLst/>
          </a:prstGeom>
          <a:noFill/>
          <a:ln>
            <a:noFill/>
          </a:ln>
        </p:spPr>
        <p:txBody>
          <a:bodyPr wrap="square" lIns="0" tIns="0" rIns="0" bIns="0" rtlCol="0" anchor="ctr">
            <a:spAutoFit/>
          </a:bodyPr>
          <a:lstStyle/>
          <a:p>
            <a:pPr algn="ctr">
              <a:lnSpc>
                <a:spcPct val="150000"/>
              </a:lnSpc>
            </a:pPr>
            <a:r>
              <a:rPr lang="en-US" sz="1400" b="1" dirty="0" smtClean="0">
                <a:solidFill>
                  <a:schemeClr val="bg1"/>
                </a:solidFill>
              </a:rPr>
              <a:t>07</a:t>
            </a:r>
            <a:endParaRPr lang="en-US" sz="1050" dirty="0">
              <a:solidFill>
                <a:schemeClr val="bg1"/>
              </a:solidFill>
            </a:endParaRPr>
          </a:p>
        </p:txBody>
      </p:sp>
      <p:sp>
        <p:nvSpPr>
          <p:cNvPr id="111" name="TextBox 110"/>
          <p:cNvSpPr txBox="1"/>
          <p:nvPr/>
        </p:nvSpPr>
        <p:spPr>
          <a:xfrm flipH="1">
            <a:off x="4689728" y="3689335"/>
            <a:ext cx="415941" cy="286682"/>
          </a:xfrm>
          <a:prstGeom prst="rect">
            <a:avLst/>
          </a:prstGeom>
          <a:noFill/>
          <a:ln>
            <a:noFill/>
          </a:ln>
        </p:spPr>
        <p:txBody>
          <a:bodyPr wrap="square" lIns="0" tIns="0" rIns="0" bIns="0" rtlCol="0" anchor="ctr">
            <a:spAutoFit/>
          </a:bodyPr>
          <a:lstStyle/>
          <a:p>
            <a:pPr algn="ctr">
              <a:lnSpc>
                <a:spcPct val="150000"/>
              </a:lnSpc>
            </a:pPr>
            <a:r>
              <a:rPr lang="en-US" sz="1400" b="1" dirty="0" smtClean="0">
                <a:solidFill>
                  <a:schemeClr val="bg1"/>
                </a:solidFill>
              </a:rPr>
              <a:t>06</a:t>
            </a:r>
            <a:endParaRPr lang="en-US" sz="1050" dirty="0">
              <a:solidFill>
                <a:schemeClr val="bg1"/>
              </a:solidFill>
            </a:endParaRPr>
          </a:p>
        </p:txBody>
      </p:sp>
      <p:sp>
        <p:nvSpPr>
          <p:cNvPr id="85" name="Rectangle 84"/>
          <p:cNvSpPr/>
          <p:nvPr/>
        </p:nvSpPr>
        <p:spPr>
          <a:xfrm>
            <a:off x="388175" y="1418898"/>
            <a:ext cx="2252942" cy="784830"/>
          </a:xfrm>
          <a:prstGeom prst="rect">
            <a:avLst/>
          </a:prstGeom>
        </p:spPr>
        <p:txBody>
          <a:bodyPr wrap="square" anchor="ctr">
            <a:spAutoFit/>
          </a:bodyPr>
          <a:lstStyle/>
          <a:p>
            <a:pPr algn="r">
              <a:lnSpc>
                <a:spcPct val="150000"/>
              </a:lnSpc>
            </a:pPr>
            <a:r>
              <a:rPr lang="en-US" sz="1200" b="1" dirty="0" smtClean="0">
                <a:solidFill>
                  <a:schemeClr val="accent2"/>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86" name="Rectangle 85"/>
          <p:cNvSpPr/>
          <p:nvPr/>
        </p:nvSpPr>
        <p:spPr>
          <a:xfrm>
            <a:off x="388175" y="2268120"/>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87" name="Rectangle 86"/>
          <p:cNvSpPr/>
          <p:nvPr/>
        </p:nvSpPr>
        <p:spPr>
          <a:xfrm>
            <a:off x="388175" y="3117342"/>
            <a:ext cx="2252942" cy="784830"/>
          </a:xfrm>
          <a:prstGeom prst="rect">
            <a:avLst/>
          </a:prstGeom>
        </p:spPr>
        <p:txBody>
          <a:bodyPr wrap="square" anchor="ctr">
            <a:spAutoFit/>
          </a:bodyPr>
          <a:lstStyle/>
          <a:p>
            <a:pPr algn="r">
              <a:lnSpc>
                <a:spcPct val="150000"/>
              </a:lnSpc>
            </a:pPr>
            <a:r>
              <a:rPr lang="en-US" sz="1200" b="1" dirty="0" smtClean="0">
                <a:solidFill>
                  <a:schemeClr val="accent4"/>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52" name="Rectangle 151"/>
          <p:cNvSpPr/>
          <p:nvPr/>
        </p:nvSpPr>
        <p:spPr>
          <a:xfrm>
            <a:off x="388175" y="3966565"/>
            <a:ext cx="2252942" cy="784830"/>
          </a:xfrm>
          <a:prstGeom prst="rect">
            <a:avLst/>
          </a:prstGeom>
        </p:spPr>
        <p:txBody>
          <a:bodyPr wrap="square" anchor="ctr">
            <a:spAutoFit/>
          </a:bodyPr>
          <a:lstStyle/>
          <a:p>
            <a:pPr algn="r">
              <a:lnSpc>
                <a:spcPct val="150000"/>
              </a:lnSpc>
            </a:pPr>
            <a:r>
              <a:rPr lang="en-US" sz="1200" b="1" dirty="0" smtClean="0">
                <a:solidFill>
                  <a:schemeClr val="accent3"/>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53" name="Rectangle 152"/>
          <p:cNvSpPr/>
          <p:nvPr/>
        </p:nvSpPr>
        <p:spPr>
          <a:xfrm>
            <a:off x="6502883" y="1418898"/>
            <a:ext cx="2252942" cy="784830"/>
          </a:xfrm>
          <a:prstGeom prst="rect">
            <a:avLst/>
          </a:prstGeom>
        </p:spPr>
        <p:txBody>
          <a:bodyPr wrap="square" anchor="ctr">
            <a:spAutoFit/>
          </a:bodyPr>
          <a:lstStyle/>
          <a:p>
            <a:pPr>
              <a:lnSpc>
                <a:spcPct val="150000"/>
              </a:lnSpc>
            </a:pPr>
            <a:r>
              <a:rPr lang="en-US" sz="1200" b="1" dirty="0" smtClean="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54" name="Rectangle 153"/>
          <p:cNvSpPr/>
          <p:nvPr/>
        </p:nvSpPr>
        <p:spPr>
          <a:xfrm>
            <a:off x="6502883" y="2268120"/>
            <a:ext cx="2252942" cy="784830"/>
          </a:xfrm>
          <a:prstGeom prst="rect">
            <a:avLst/>
          </a:prstGeom>
        </p:spPr>
        <p:txBody>
          <a:bodyPr wrap="square" anchor="ctr">
            <a:spAutoFit/>
          </a:bodyPr>
          <a:lstStyle/>
          <a:p>
            <a:pPr>
              <a:lnSpc>
                <a:spcPct val="150000"/>
              </a:lnSpc>
            </a:pPr>
            <a:r>
              <a:rPr lang="en-US" sz="1200" b="1" dirty="0" smtClean="0">
                <a:solidFill>
                  <a:schemeClr val="accent4"/>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55" name="Rectangle 154"/>
          <p:cNvSpPr/>
          <p:nvPr/>
        </p:nvSpPr>
        <p:spPr>
          <a:xfrm>
            <a:off x="6502883" y="3117342"/>
            <a:ext cx="2252942" cy="784830"/>
          </a:xfrm>
          <a:prstGeom prst="rect">
            <a:avLst/>
          </a:prstGeom>
        </p:spPr>
        <p:txBody>
          <a:bodyPr wrap="square" anchor="ctr">
            <a:spAutoFit/>
          </a:bodyPr>
          <a:lstStyle/>
          <a:p>
            <a:pPr>
              <a:lnSpc>
                <a:spcPct val="150000"/>
              </a:lnSpc>
            </a:pPr>
            <a:r>
              <a:rPr lang="en-US" sz="1200" b="1" dirty="0" smtClean="0">
                <a:solidFill>
                  <a:schemeClr val="accent5"/>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56" name="Rectangle 155"/>
          <p:cNvSpPr/>
          <p:nvPr/>
        </p:nvSpPr>
        <p:spPr>
          <a:xfrm>
            <a:off x="6502883" y="3966565"/>
            <a:ext cx="2252942" cy="784830"/>
          </a:xfrm>
          <a:prstGeom prst="rect">
            <a:avLst/>
          </a:prstGeom>
        </p:spPr>
        <p:txBody>
          <a:bodyPr wrap="square" anchor="ctr">
            <a:spAutoFit/>
          </a:bodyPr>
          <a:lstStyle/>
          <a:p>
            <a:pPr>
              <a:lnSpc>
                <a:spcPct val="150000"/>
              </a:lnSpc>
            </a:pPr>
            <a:r>
              <a:rPr lang="en-US" sz="1200" b="1" dirty="0" smtClean="0">
                <a:solidFill>
                  <a:schemeClr val="accent6"/>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 name="Chevron 3"/>
          <p:cNvSpPr/>
          <p:nvPr/>
        </p:nvSpPr>
        <p:spPr bwMode="auto">
          <a:xfrm>
            <a:off x="6313987" y="1686070"/>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7" name="Chevron 76"/>
          <p:cNvSpPr/>
          <p:nvPr/>
        </p:nvSpPr>
        <p:spPr bwMode="auto">
          <a:xfrm>
            <a:off x="6313987" y="2535292"/>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8" name="Chevron 77"/>
          <p:cNvSpPr/>
          <p:nvPr/>
        </p:nvSpPr>
        <p:spPr bwMode="auto">
          <a:xfrm>
            <a:off x="6313987" y="3384514"/>
            <a:ext cx="120230" cy="250486"/>
          </a:xfrm>
          <a:prstGeom prst="chevron">
            <a:avLst>
              <a:gd name="adj" fmla="val 76735"/>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9" name="Chevron 78"/>
          <p:cNvSpPr/>
          <p:nvPr/>
        </p:nvSpPr>
        <p:spPr bwMode="auto">
          <a:xfrm>
            <a:off x="6313987" y="4233737"/>
            <a:ext cx="120230" cy="250486"/>
          </a:xfrm>
          <a:prstGeom prst="chevron">
            <a:avLst>
              <a:gd name="adj" fmla="val 76735"/>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0" name="Chevron 79"/>
          <p:cNvSpPr/>
          <p:nvPr/>
        </p:nvSpPr>
        <p:spPr bwMode="auto">
          <a:xfrm flipH="1">
            <a:off x="2709783" y="1686070"/>
            <a:ext cx="120230" cy="250486"/>
          </a:xfrm>
          <a:prstGeom prst="chevron">
            <a:avLst>
              <a:gd name="adj" fmla="val 76735"/>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1" name="Chevron 80"/>
          <p:cNvSpPr/>
          <p:nvPr/>
        </p:nvSpPr>
        <p:spPr bwMode="auto">
          <a:xfrm flipH="1">
            <a:off x="2709783" y="2535292"/>
            <a:ext cx="120230" cy="250486"/>
          </a:xfrm>
          <a:prstGeom prst="chevron">
            <a:avLst>
              <a:gd name="adj" fmla="val 76735"/>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2" name="Chevron 81"/>
          <p:cNvSpPr/>
          <p:nvPr/>
        </p:nvSpPr>
        <p:spPr bwMode="auto">
          <a:xfrm flipH="1">
            <a:off x="2709783" y="3384514"/>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3" name="Chevron 82"/>
          <p:cNvSpPr/>
          <p:nvPr/>
        </p:nvSpPr>
        <p:spPr bwMode="auto">
          <a:xfrm flipH="1">
            <a:off x="2709783" y="4233737"/>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36" name="Group 4"/>
          <p:cNvGrpSpPr>
            <a:grpSpLocks noChangeAspect="1"/>
          </p:cNvGrpSpPr>
          <p:nvPr/>
        </p:nvGrpSpPr>
        <p:grpSpPr bwMode="auto">
          <a:xfrm>
            <a:off x="3879756" y="4024000"/>
            <a:ext cx="228058" cy="239182"/>
            <a:chOff x="1772" y="251"/>
            <a:chExt cx="205" cy="215"/>
          </a:xfrm>
          <a:solidFill>
            <a:schemeClr val="bg1"/>
          </a:solidFill>
        </p:grpSpPr>
        <p:sp>
          <p:nvSpPr>
            <p:cNvPr id="37" name="Freeform 6"/>
            <p:cNvSpPr>
              <a:spLocks/>
            </p:cNvSpPr>
            <p:nvPr/>
          </p:nvSpPr>
          <p:spPr bwMode="auto">
            <a:xfrm>
              <a:off x="1772" y="403"/>
              <a:ext cx="49" cy="63"/>
            </a:xfrm>
            <a:custGeom>
              <a:avLst/>
              <a:gdLst>
                <a:gd name="T0" fmla="*/ 146 w 733"/>
                <a:gd name="T1" fmla="*/ 0 h 954"/>
                <a:gd name="T2" fmla="*/ 586 w 733"/>
                <a:gd name="T3" fmla="*/ 0 h 954"/>
                <a:gd name="T4" fmla="*/ 617 w 733"/>
                <a:gd name="T5" fmla="*/ 3 h 954"/>
                <a:gd name="T6" fmla="*/ 644 w 733"/>
                <a:gd name="T7" fmla="*/ 12 h 954"/>
                <a:gd name="T8" fmla="*/ 669 w 733"/>
                <a:gd name="T9" fmla="*/ 25 h 954"/>
                <a:gd name="T10" fmla="*/ 691 w 733"/>
                <a:gd name="T11" fmla="*/ 44 h 954"/>
                <a:gd name="T12" fmla="*/ 708 w 733"/>
                <a:gd name="T13" fmla="*/ 65 h 954"/>
                <a:gd name="T14" fmla="*/ 722 w 733"/>
                <a:gd name="T15" fmla="*/ 90 h 954"/>
                <a:gd name="T16" fmla="*/ 730 w 733"/>
                <a:gd name="T17" fmla="*/ 118 h 954"/>
                <a:gd name="T18" fmla="*/ 733 w 733"/>
                <a:gd name="T19" fmla="*/ 147 h 954"/>
                <a:gd name="T20" fmla="*/ 733 w 733"/>
                <a:gd name="T21" fmla="*/ 807 h 954"/>
                <a:gd name="T22" fmla="*/ 730 w 733"/>
                <a:gd name="T23" fmla="*/ 836 h 954"/>
                <a:gd name="T24" fmla="*/ 722 w 733"/>
                <a:gd name="T25" fmla="*/ 864 h 954"/>
                <a:gd name="T26" fmla="*/ 708 w 733"/>
                <a:gd name="T27" fmla="*/ 889 h 954"/>
                <a:gd name="T28" fmla="*/ 691 w 733"/>
                <a:gd name="T29" fmla="*/ 910 h 954"/>
                <a:gd name="T30" fmla="*/ 669 w 733"/>
                <a:gd name="T31" fmla="*/ 929 h 954"/>
                <a:gd name="T32" fmla="*/ 644 w 733"/>
                <a:gd name="T33" fmla="*/ 942 h 954"/>
                <a:gd name="T34" fmla="*/ 617 w 733"/>
                <a:gd name="T35" fmla="*/ 951 h 954"/>
                <a:gd name="T36" fmla="*/ 586 w 733"/>
                <a:gd name="T37" fmla="*/ 954 h 954"/>
                <a:gd name="T38" fmla="*/ 146 w 733"/>
                <a:gd name="T39" fmla="*/ 954 h 954"/>
                <a:gd name="T40" fmla="*/ 117 w 733"/>
                <a:gd name="T41" fmla="*/ 951 h 954"/>
                <a:gd name="T42" fmla="*/ 89 w 733"/>
                <a:gd name="T43" fmla="*/ 942 h 954"/>
                <a:gd name="T44" fmla="*/ 65 w 733"/>
                <a:gd name="T45" fmla="*/ 929 h 954"/>
                <a:gd name="T46" fmla="*/ 43 w 733"/>
                <a:gd name="T47" fmla="*/ 910 h 954"/>
                <a:gd name="T48" fmla="*/ 25 w 733"/>
                <a:gd name="T49" fmla="*/ 889 h 954"/>
                <a:gd name="T50" fmla="*/ 11 w 733"/>
                <a:gd name="T51" fmla="*/ 864 h 954"/>
                <a:gd name="T52" fmla="*/ 3 w 733"/>
                <a:gd name="T53" fmla="*/ 836 h 954"/>
                <a:gd name="T54" fmla="*/ 0 w 733"/>
                <a:gd name="T55" fmla="*/ 807 h 954"/>
                <a:gd name="T56" fmla="*/ 0 w 733"/>
                <a:gd name="T57" fmla="*/ 147 h 954"/>
                <a:gd name="T58" fmla="*/ 3 w 733"/>
                <a:gd name="T59" fmla="*/ 118 h 954"/>
                <a:gd name="T60" fmla="*/ 11 w 733"/>
                <a:gd name="T61" fmla="*/ 90 h 954"/>
                <a:gd name="T62" fmla="*/ 25 w 733"/>
                <a:gd name="T63" fmla="*/ 65 h 954"/>
                <a:gd name="T64" fmla="*/ 43 w 733"/>
                <a:gd name="T65" fmla="*/ 44 h 954"/>
                <a:gd name="T66" fmla="*/ 65 w 733"/>
                <a:gd name="T67" fmla="*/ 25 h 954"/>
                <a:gd name="T68" fmla="*/ 89 w 733"/>
                <a:gd name="T69" fmla="*/ 12 h 954"/>
                <a:gd name="T70" fmla="*/ 117 w 733"/>
                <a:gd name="T71" fmla="*/ 3 h 954"/>
                <a:gd name="T72" fmla="*/ 146 w 733"/>
                <a:gd name="T73" fmla="*/ 0 h 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3" h="954">
                  <a:moveTo>
                    <a:pt x="146" y="0"/>
                  </a:moveTo>
                  <a:lnTo>
                    <a:pt x="586" y="0"/>
                  </a:lnTo>
                  <a:lnTo>
                    <a:pt x="617" y="3"/>
                  </a:lnTo>
                  <a:lnTo>
                    <a:pt x="644" y="12"/>
                  </a:lnTo>
                  <a:lnTo>
                    <a:pt x="669" y="25"/>
                  </a:lnTo>
                  <a:lnTo>
                    <a:pt x="691" y="44"/>
                  </a:lnTo>
                  <a:lnTo>
                    <a:pt x="708" y="65"/>
                  </a:lnTo>
                  <a:lnTo>
                    <a:pt x="722" y="90"/>
                  </a:lnTo>
                  <a:lnTo>
                    <a:pt x="730" y="118"/>
                  </a:lnTo>
                  <a:lnTo>
                    <a:pt x="733" y="147"/>
                  </a:lnTo>
                  <a:lnTo>
                    <a:pt x="733" y="807"/>
                  </a:lnTo>
                  <a:lnTo>
                    <a:pt x="730" y="836"/>
                  </a:lnTo>
                  <a:lnTo>
                    <a:pt x="722" y="864"/>
                  </a:lnTo>
                  <a:lnTo>
                    <a:pt x="708" y="889"/>
                  </a:lnTo>
                  <a:lnTo>
                    <a:pt x="691" y="910"/>
                  </a:lnTo>
                  <a:lnTo>
                    <a:pt x="669" y="929"/>
                  </a:lnTo>
                  <a:lnTo>
                    <a:pt x="644" y="942"/>
                  </a:lnTo>
                  <a:lnTo>
                    <a:pt x="617" y="951"/>
                  </a:lnTo>
                  <a:lnTo>
                    <a:pt x="586" y="954"/>
                  </a:lnTo>
                  <a:lnTo>
                    <a:pt x="146" y="954"/>
                  </a:lnTo>
                  <a:lnTo>
                    <a:pt x="117" y="951"/>
                  </a:lnTo>
                  <a:lnTo>
                    <a:pt x="89" y="942"/>
                  </a:lnTo>
                  <a:lnTo>
                    <a:pt x="65" y="929"/>
                  </a:lnTo>
                  <a:lnTo>
                    <a:pt x="43" y="910"/>
                  </a:lnTo>
                  <a:lnTo>
                    <a:pt x="25" y="889"/>
                  </a:lnTo>
                  <a:lnTo>
                    <a:pt x="11" y="864"/>
                  </a:lnTo>
                  <a:lnTo>
                    <a:pt x="3" y="836"/>
                  </a:lnTo>
                  <a:lnTo>
                    <a:pt x="0" y="807"/>
                  </a:lnTo>
                  <a:lnTo>
                    <a:pt x="0" y="147"/>
                  </a:lnTo>
                  <a:lnTo>
                    <a:pt x="3" y="118"/>
                  </a:lnTo>
                  <a:lnTo>
                    <a:pt x="11" y="90"/>
                  </a:lnTo>
                  <a:lnTo>
                    <a:pt x="25" y="65"/>
                  </a:lnTo>
                  <a:lnTo>
                    <a:pt x="43" y="44"/>
                  </a:lnTo>
                  <a:lnTo>
                    <a:pt x="65" y="25"/>
                  </a:lnTo>
                  <a:lnTo>
                    <a:pt x="89" y="12"/>
                  </a:lnTo>
                  <a:lnTo>
                    <a:pt x="117" y="3"/>
                  </a:lnTo>
                  <a:lnTo>
                    <a:pt x="146"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7"/>
            <p:cNvSpPr>
              <a:spLocks/>
            </p:cNvSpPr>
            <p:nvPr/>
          </p:nvSpPr>
          <p:spPr bwMode="auto">
            <a:xfrm>
              <a:off x="1848" y="369"/>
              <a:ext cx="49" cy="97"/>
            </a:xfrm>
            <a:custGeom>
              <a:avLst/>
              <a:gdLst>
                <a:gd name="T0" fmla="*/ 147 w 734"/>
                <a:gd name="T1" fmla="*/ 0 h 1467"/>
                <a:gd name="T2" fmla="*/ 588 w 734"/>
                <a:gd name="T3" fmla="*/ 0 h 1467"/>
                <a:gd name="T4" fmla="*/ 617 w 734"/>
                <a:gd name="T5" fmla="*/ 3 h 1467"/>
                <a:gd name="T6" fmla="*/ 644 w 734"/>
                <a:gd name="T7" fmla="*/ 12 h 1467"/>
                <a:gd name="T8" fmla="*/ 670 w 734"/>
                <a:gd name="T9" fmla="*/ 25 h 1467"/>
                <a:gd name="T10" fmla="*/ 691 w 734"/>
                <a:gd name="T11" fmla="*/ 44 h 1467"/>
                <a:gd name="T12" fmla="*/ 709 w 734"/>
                <a:gd name="T13" fmla="*/ 65 h 1467"/>
                <a:gd name="T14" fmla="*/ 722 w 734"/>
                <a:gd name="T15" fmla="*/ 90 h 1467"/>
                <a:gd name="T16" fmla="*/ 731 w 734"/>
                <a:gd name="T17" fmla="*/ 118 h 1467"/>
                <a:gd name="T18" fmla="*/ 734 w 734"/>
                <a:gd name="T19" fmla="*/ 147 h 1467"/>
                <a:gd name="T20" fmla="*/ 734 w 734"/>
                <a:gd name="T21" fmla="*/ 1320 h 1467"/>
                <a:gd name="T22" fmla="*/ 731 w 734"/>
                <a:gd name="T23" fmla="*/ 1349 h 1467"/>
                <a:gd name="T24" fmla="*/ 722 w 734"/>
                <a:gd name="T25" fmla="*/ 1377 h 1467"/>
                <a:gd name="T26" fmla="*/ 709 w 734"/>
                <a:gd name="T27" fmla="*/ 1402 h 1467"/>
                <a:gd name="T28" fmla="*/ 691 w 734"/>
                <a:gd name="T29" fmla="*/ 1423 h 1467"/>
                <a:gd name="T30" fmla="*/ 670 w 734"/>
                <a:gd name="T31" fmla="*/ 1442 h 1467"/>
                <a:gd name="T32" fmla="*/ 644 w 734"/>
                <a:gd name="T33" fmla="*/ 1455 h 1467"/>
                <a:gd name="T34" fmla="*/ 617 w 734"/>
                <a:gd name="T35" fmla="*/ 1464 h 1467"/>
                <a:gd name="T36" fmla="*/ 588 w 734"/>
                <a:gd name="T37" fmla="*/ 1467 h 1467"/>
                <a:gd name="T38" fmla="*/ 147 w 734"/>
                <a:gd name="T39" fmla="*/ 1467 h 1467"/>
                <a:gd name="T40" fmla="*/ 118 w 734"/>
                <a:gd name="T41" fmla="*/ 1464 h 1467"/>
                <a:gd name="T42" fmla="*/ 90 w 734"/>
                <a:gd name="T43" fmla="*/ 1455 h 1467"/>
                <a:gd name="T44" fmla="*/ 65 w 734"/>
                <a:gd name="T45" fmla="*/ 1442 h 1467"/>
                <a:gd name="T46" fmla="*/ 44 w 734"/>
                <a:gd name="T47" fmla="*/ 1423 h 1467"/>
                <a:gd name="T48" fmla="*/ 26 w 734"/>
                <a:gd name="T49" fmla="*/ 1402 h 1467"/>
                <a:gd name="T50" fmla="*/ 12 w 734"/>
                <a:gd name="T51" fmla="*/ 1377 h 1467"/>
                <a:gd name="T52" fmla="*/ 3 w 734"/>
                <a:gd name="T53" fmla="*/ 1349 h 1467"/>
                <a:gd name="T54" fmla="*/ 0 w 734"/>
                <a:gd name="T55" fmla="*/ 1320 h 1467"/>
                <a:gd name="T56" fmla="*/ 0 w 734"/>
                <a:gd name="T57" fmla="*/ 147 h 1467"/>
                <a:gd name="T58" fmla="*/ 3 w 734"/>
                <a:gd name="T59" fmla="*/ 118 h 1467"/>
                <a:gd name="T60" fmla="*/ 12 w 734"/>
                <a:gd name="T61" fmla="*/ 90 h 1467"/>
                <a:gd name="T62" fmla="*/ 26 w 734"/>
                <a:gd name="T63" fmla="*/ 65 h 1467"/>
                <a:gd name="T64" fmla="*/ 44 w 734"/>
                <a:gd name="T65" fmla="*/ 44 h 1467"/>
                <a:gd name="T66" fmla="*/ 65 w 734"/>
                <a:gd name="T67" fmla="*/ 25 h 1467"/>
                <a:gd name="T68" fmla="*/ 90 w 734"/>
                <a:gd name="T69" fmla="*/ 12 h 1467"/>
                <a:gd name="T70" fmla="*/ 118 w 734"/>
                <a:gd name="T71" fmla="*/ 3 h 1467"/>
                <a:gd name="T72" fmla="*/ 147 w 734"/>
                <a:gd name="T73" fmla="*/ 0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4" h="1467">
                  <a:moveTo>
                    <a:pt x="147" y="0"/>
                  </a:moveTo>
                  <a:lnTo>
                    <a:pt x="588" y="0"/>
                  </a:lnTo>
                  <a:lnTo>
                    <a:pt x="617" y="3"/>
                  </a:lnTo>
                  <a:lnTo>
                    <a:pt x="644" y="12"/>
                  </a:lnTo>
                  <a:lnTo>
                    <a:pt x="670" y="25"/>
                  </a:lnTo>
                  <a:lnTo>
                    <a:pt x="691" y="44"/>
                  </a:lnTo>
                  <a:lnTo>
                    <a:pt x="709" y="65"/>
                  </a:lnTo>
                  <a:lnTo>
                    <a:pt x="722" y="90"/>
                  </a:lnTo>
                  <a:lnTo>
                    <a:pt x="731" y="118"/>
                  </a:lnTo>
                  <a:lnTo>
                    <a:pt x="734" y="147"/>
                  </a:lnTo>
                  <a:lnTo>
                    <a:pt x="734" y="1320"/>
                  </a:lnTo>
                  <a:lnTo>
                    <a:pt x="731" y="1349"/>
                  </a:lnTo>
                  <a:lnTo>
                    <a:pt x="722" y="1377"/>
                  </a:lnTo>
                  <a:lnTo>
                    <a:pt x="709" y="1402"/>
                  </a:lnTo>
                  <a:lnTo>
                    <a:pt x="691" y="1423"/>
                  </a:lnTo>
                  <a:lnTo>
                    <a:pt x="670" y="1442"/>
                  </a:lnTo>
                  <a:lnTo>
                    <a:pt x="644" y="1455"/>
                  </a:lnTo>
                  <a:lnTo>
                    <a:pt x="617" y="1464"/>
                  </a:lnTo>
                  <a:lnTo>
                    <a:pt x="588" y="1467"/>
                  </a:lnTo>
                  <a:lnTo>
                    <a:pt x="147" y="1467"/>
                  </a:lnTo>
                  <a:lnTo>
                    <a:pt x="118" y="1464"/>
                  </a:lnTo>
                  <a:lnTo>
                    <a:pt x="90" y="1455"/>
                  </a:lnTo>
                  <a:lnTo>
                    <a:pt x="65" y="1442"/>
                  </a:lnTo>
                  <a:lnTo>
                    <a:pt x="44" y="1423"/>
                  </a:lnTo>
                  <a:lnTo>
                    <a:pt x="26" y="1402"/>
                  </a:lnTo>
                  <a:lnTo>
                    <a:pt x="12" y="1377"/>
                  </a:lnTo>
                  <a:lnTo>
                    <a:pt x="3" y="1349"/>
                  </a:lnTo>
                  <a:lnTo>
                    <a:pt x="0" y="1320"/>
                  </a:lnTo>
                  <a:lnTo>
                    <a:pt x="0" y="147"/>
                  </a:lnTo>
                  <a:lnTo>
                    <a:pt x="3" y="118"/>
                  </a:lnTo>
                  <a:lnTo>
                    <a:pt x="12" y="90"/>
                  </a:lnTo>
                  <a:lnTo>
                    <a:pt x="26" y="65"/>
                  </a:lnTo>
                  <a:lnTo>
                    <a:pt x="44" y="44"/>
                  </a:lnTo>
                  <a:lnTo>
                    <a:pt x="65" y="25"/>
                  </a:lnTo>
                  <a:lnTo>
                    <a:pt x="90" y="12"/>
                  </a:lnTo>
                  <a:lnTo>
                    <a:pt x="118" y="3"/>
                  </a:lnTo>
                  <a:lnTo>
                    <a:pt x="147"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8"/>
            <p:cNvSpPr>
              <a:spLocks/>
            </p:cNvSpPr>
            <p:nvPr/>
          </p:nvSpPr>
          <p:spPr bwMode="auto">
            <a:xfrm>
              <a:off x="1924" y="329"/>
              <a:ext cx="49" cy="137"/>
            </a:xfrm>
            <a:custGeom>
              <a:avLst/>
              <a:gdLst>
                <a:gd name="T0" fmla="*/ 146 w 734"/>
                <a:gd name="T1" fmla="*/ 0 h 2053"/>
                <a:gd name="T2" fmla="*/ 587 w 734"/>
                <a:gd name="T3" fmla="*/ 0 h 2053"/>
                <a:gd name="T4" fmla="*/ 616 w 734"/>
                <a:gd name="T5" fmla="*/ 3 h 2053"/>
                <a:gd name="T6" fmla="*/ 644 w 734"/>
                <a:gd name="T7" fmla="*/ 11 h 2053"/>
                <a:gd name="T8" fmla="*/ 669 w 734"/>
                <a:gd name="T9" fmla="*/ 25 h 2053"/>
                <a:gd name="T10" fmla="*/ 690 w 734"/>
                <a:gd name="T11" fmla="*/ 43 h 2053"/>
                <a:gd name="T12" fmla="*/ 708 w 734"/>
                <a:gd name="T13" fmla="*/ 65 h 2053"/>
                <a:gd name="T14" fmla="*/ 722 w 734"/>
                <a:gd name="T15" fmla="*/ 89 h 2053"/>
                <a:gd name="T16" fmla="*/ 731 w 734"/>
                <a:gd name="T17" fmla="*/ 117 h 2053"/>
                <a:gd name="T18" fmla="*/ 734 w 734"/>
                <a:gd name="T19" fmla="*/ 146 h 2053"/>
                <a:gd name="T20" fmla="*/ 734 w 734"/>
                <a:gd name="T21" fmla="*/ 1906 h 2053"/>
                <a:gd name="T22" fmla="*/ 731 w 734"/>
                <a:gd name="T23" fmla="*/ 1935 h 2053"/>
                <a:gd name="T24" fmla="*/ 722 w 734"/>
                <a:gd name="T25" fmla="*/ 1963 h 2053"/>
                <a:gd name="T26" fmla="*/ 708 w 734"/>
                <a:gd name="T27" fmla="*/ 1988 h 2053"/>
                <a:gd name="T28" fmla="*/ 690 w 734"/>
                <a:gd name="T29" fmla="*/ 2009 h 2053"/>
                <a:gd name="T30" fmla="*/ 669 w 734"/>
                <a:gd name="T31" fmla="*/ 2028 h 2053"/>
                <a:gd name="T32" fmla="*/ 644 w 734"/>
                <a:gd name="T33" fmla="*/ 2041 h 2053"/>
                <a:gd name="T34" fmla="*/ 616 w 734"/>
                <a:gd name="T35" fmla="*/ 2050 h 2053"/>
                <a:gd name="T36" fmla="*/ 587 w 734"/>
                <a:gd name="T37" fmla="*/ 2053 h 2053"/>
                <a:gd name="T38" fmla="*/ 146 w 734"/>
                <a:gd name="T39" fmla="*/ 2053 h 2053"/>
                <a:gd name="T40" fmla="*/ 117 w 734"/>
                <a:gd name="T41" fmla="*/ 2050 h 2053"/>
                <a:gd name="T42" fmla="*/ 90 w 734"/>
                <a:gd name="T43" fmla="*/ 2041 h 2053"/>
                <a:gd name="T44" fmla="*/ 64 w 734"/>
                <a:gd name="T45" fmla="*/ 2028 h 2053"/>
                <a:gd name="T46" fmla="*/ 43 w 734"/>
                <a:gd name="T47" fmla="*/ 2009 h 2053"/>
                <a:gd name="T48" fmla="*/ 25 w 734"/>
                <a:gd name="T49" fmla="*/ 1988 h 2053"/>
                <a:gd name="T50" fmla="*/ 12 w 734"/>
                <a:gd name="T51" fmla="*/ 1963 h 2053"/>
                <a:gd name="T52" fmla="*/ 3 w 734"/>
                <a:gd name="T53" fmla="*/ 1935 h 2053"/>
                <a:gd name="T54" fmla="*/ 0 w 734"/>
                <a:gd name="T55" fmla="*/ 1906 h 2053"/>
                <a:gd name="T56" fmla="*/ 0 w 734"/>
                <a:gd name="T57" fmla="*/ 146 h 2053"/>
                <a:gd name="T58" fmla="*/ 3 w 734"/>
                <a:gd name="T59" fmla="*/ 117 h 2053"/>
                <a:gd name="T60" fmla="*/ 12 w 734"/>
                <a:gd name="T61" fmla="*/ 89 h 2053"/>
                <a:gd name="T62" fmla="*/ 25 w 734"/>
                <a:gd name="T63" fmla="*/ 65 h 2053"/>
                <a:gd name="T64" fmla="*/ 43 w 734"/>
                <a:gd name="T65" fmla="*/ 43 h 2053"/>
                <a:gd name="T66" fmla="*/ 64 w 734"/>
                <a:gd name="T67" fmla="*/ 25 h 2053"/>
                <a:gd name="T68" fmla="*/ 90 w 734"/>
                <a:gd name="T69" fmla="*/ 11 h 2053"/>
                <a:gd name="T70" fmla="*/ 117 w 734"/>
                <a:gd name="T71" fmla="*/ 3 h 2053"/>
                <a:gd name="T72" fmla="*/ 146 w 734"/>
                <a:gd name="T73" fmla="*/ 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4" h="2053">
                  <a:moveTo>
                    <a:pt x="146" y="0"/>
                  </a:moveTo>
                  <a:lnTo>
                    <a:pt x="587" y="0"/>
                  </a:lnTo>
                  <a:lnTo>
                    <a:pt x="616" y="3"/>
                  </a:lnTo>
                  <a:lnTo>
                    <a:pt x="644" y="11"/>
                  </a:lnTo>
                  <a:lnTo>
                    <a:pt x="669" y="25"/>
                  </a:lnTo>
                  <a:lnTo>
                    <a:pt x="690" y="43"/>
                  </a:lnTo>
                  <a:lnTo>
                    <a:pt x="708" y="65"/>
                  </a:lnTo>
                  <a:lnTo>
                    <a:pt x="722" y="89"/>
                  </a:lnTo>
                  <a:lnTo>
                    <a:pt x="731" y="117"/>
                  </a:lnTo>
                  <a:lnTo>
                    <a:pt x="734" y="146"/>
                  </a:lnTo>
                  <a:lnTo>
                    <a:pt x="734" y="1906"/>
                  </a:lnTo>
                  <a:lnTo>
                    <a:pt x="731" y="1935"/>
                  </a:lnTo>
                  <a:lnTo>
                    <a:pt x="722" y="1963"/>
                  </a:lnTo>
                  <a:lnTo>
                    <a:pt x="708" y="1988"/>
                  </a:lnTo>
                  <a:lnTo>
                    <a:pt x="690" y="2009"/>
                  </a:lnTo>
                  <a:lnTo>
                    <a:pt x="669" y="2028"/>
                  </a:lnTo>
                  <a:lnTo>
                    <a:pt x="644" y="2041"/>
                  </a:lnTo>
                  <a:lnTo>
                    <a:pt x="616" y="2050"/>
                  </a:lnTo>
                  <a:lnTo>
                    <a:pt x="587" y="2053"/>
                  </a:lnTo>
                  <a:lnTo>
                    <a:pt x="146" y="2053"/>
                  </a:lnTo>
                  <a:lnTo>
                    <a:pt x="117" y="2050"/>
                  </a:lnTo>
                  <a:lnTo>
                    <a:pt x="90" y="2041"/>
                  </a:lnTo>
                  <a:lnTo>
                    <a:pt x="64" y="2028"/>
                  </a:lnTo>
                  <a:lnTo>
                    <a:pt x="43" y="2009"/>
                  </a:lnTo>
                  <a:lnTo>
                    <a:pt x="25" y="1988"/>
                  </a:lnTo>
                  <a:lnTo>
                    <a:pt x="12" y="1963"/>
                  </a:lnTo>
                  <a:lnTo>
                    <a:pt x="3" y="1935"/>
                  </a:lnTo>
                  <a:lnTo>
                    <a:pt x="0" y="1906"/>
                  </a:lnTo>
                  <a:lnTo>
                    <a:pt x="0" y="146"/>
                  </a:lnTo>
                  <a:lnTo>
                    <a:pt x="3" y="117"/>
                  </a:lnTo>
                  <a:lnTo>
                    <a:pt x="12" y="89"/>
                  </a:lnTo>
                  <a:lnTo>
                    <a:pt x="25" y="65"/>
                  </a:lnTo>
                  <a:lnTo>
                    <a:pt x="43" y="43"/>
                  </a:lnTo>
                  <a:lnTo>
                    <a:pt x="64" y="25"/>
                  </a:lnTo>
                  <a:lnTo>
                    <a:pt x="90" y="11"/>
                  </a:lnTo>
                  <a:lnTo>
                    <a:pt x="117" y="3"/>
                  </a:lnTo>
                  <a:lnTo>
                    <a:pt x="146"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Freeform 9"/>
            <p:cNvSpPr>
              <a:spLocks/>
            </p:cNvSpPr>
            <p:nvPr/>
          </p:nvSpPr>
          <p:spPr bwMode="auto">
            <a:xfrm>
              <a:off x="1941" y="251"/>
              <a:ext cx="14" cy="14"/>
            </a:xfrm>
            <a:custGeom>
              <a:avLst/>
              <a:gdLst>
                <a:gd name="T0" fmla="*/ 105 w 209"/>
                <a:gd name="T1" fmla="*/ 0 h 209"/>
                <a:gd name="T2" fmla="*/ 105 w 209"/>
                <a:gd name="T3" fmla="*/ 0 h 209"/>
                <a:gd name="T4" fmla="*/ 129 w 209"/>
                <a:gd name="T5" fmla="*/ 4 h 209"/>
                <a:gd name="T6" fmla="*/ 150 w 209"/>
                <a:gd name="T7" fmla="*/ 11 h 209"/>
                <a:gd name="T8" fmla="*/ 171 w 209"/>
                <a:gd name="T9" fmla="*/ 23 h 209"/>
                <a:gd name="T10" fmla="*/ 187 w 209"/>
                <a:gd name="T11" fmla="*/ 39 h 209"/>
                <a:gd name="T12" fmla="*/ 199 w 209"/>
                <a:gd name="T13" fmla="*/ 59 h 209"/>
                <a:gd name="T14" fmla="*/ 207 w 209"/>
                <a:gd name="T15" fmla="*/ 81 h 209"/>
                <a:gd name="T16" fmla="*/ 209 w 209"/>
                <a:gd name="T17" fmla="*/ 105 h 209"/>
                <a:gd name="T18" fmla="*/ 207 w 209"/>
                <a:gd name="T19" fmla="*/ 129 h 209"/>
                <a:gd name="T20" fmla="*/ 199 w 209"/>
                <a:gd name="T21" fmla="*/ 150 h 209"/>
                <a:gd name="T22" fmla="*/ 187 w 209"/>
                <a:gd name="T23" fmla="*/ 170 h 209"/>
                <a:gd name="T24" fmla="*/ 171 w 209"/>
                <a:gd name="T25" fmla="*/ 186 h 209"/>
                <a:gd name="T26" fmla="*/ 150 w 209"/>
                <a:gd name="T27" fmla="*/ 198 h 209"/>
                <a:gd name="T28" fmla="*/ 129 w 209"/>
                <a:gd name="T29" fmla="*/ 206 h 209"/>
                <a:gd name="T30" fmla="*/ 105 w 209"/>
                <a:gd name="T31" fmla="*/ 209 h 209"/>
                <a:gd name="T32" fmla="*/ 81 w 209"/>
                <a:gd name="T33" fmla="*/ 206 h 209"/>
                <a:gd name="T34" fmla="*/ 59 w 209"/>
                <a:gd name="T35" fmla="*/ 198 h 209"/>
                <a:gd name="T36" fmla="*/ 40 w 209"/>
                <a:gd name="T37" fmla="*/ 186 h 209"/>
                <a:gd name="T38" fmla="*/ 23 w 209"/>
                <a:gd name="T39" fmla="*/ 170 h 209"/>
                <a:gd name="T40" fmla="*/ 11 w 209"/>
                <a:gd name="T41" fmla="*/ 150 h 209"/>
                <a:gd name="T42" fmla="*/ 3 w 209"/>
                <a:gd name="T43" fmla="*/ 129 h 209"/>
                <a:gd name="T44" fmla="*/ 0 w 209"/>
                <a:gd name="T45" fmla="*/ 105 h 209"/>
                <a:gd name="T46" fmla="*/ 3 w 209"/>
                <a:gd name="T47" fmla="*/ 81 h 209"/>
                <a:gd name="T48" fmla="*/ 11 w 209"/>
                <a:gd name="T49" fmla="*/ 59 h 209"/>
                <a:gd name="T50" fmla="*/ 23 w 209"/>
                <a:gd name="T51" fmla="*/ 39 h 209"/>
                <a:gd name="T52" fmla="*/ 40 w 209"/>
                <a:gd name="T53" fmla="*/ 23 h 209"/>
                <a:gd name="T54" fmla="*/ 59 w 209"/>
                <a:gd name="T55" fmla="*/ 11 h 209"/>
                <a:gd name="T56" fmla="*/ 81 w 209"/>
                <a:gd name="T57" fmla="*/ 4 h 209"/>
                <a:gd name="T58" fmla="*/ 105 w 209"/>
                <a:gd name="T59"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9" h="209">
                  <a:moveTo>
                    <a:pt x="105" y="0"/>
                  </a:moveTo>
                  <a:lnTo>
                    <a:pt x="105" y="0"/>
                  </a:lnTo>
                  <a:lnTo>
                    <a:pt x="129" y="4"/>
                  </a:lnTo>
                  <a:lnTo>
                    <a:pt x="150" y="11"/>
                  </a:lnTo>
                  <a:lnTo>
                    <a:pt x="171" y="23"/>
                  </a:lnTo>
                  <a:lnTo>
                    <a:pt x="187" y="39"/>
                  </a:lnTo>
                  <a:lnTo>
                    <a:pt x="199" y="59"/>
                  </a:lnTo>
                  <a:lnTo>
                    <a:pt x="207" y="81"/>
                  </a:lnTo>
                  <a:lnTo>
                    <a:pt x="209" y="105"/>
                  </a:lnTo>
                  <a:lnTo>
                    <a:pt x="207" y="129"/>
                  </a:lnTo>
                  <a:lnTo>
                    <a:pt x="199" y="150"/>
                  </a:lnTo>
                  <a:lnTo>
                    <a:pt x="187" y="170"/>
                  </a:lnTo>
                  <a:lnTo>
                    <a:pt x="171" y="186"/>
                  </a:lnTo>
                  <a:lnTo>
                    <a:pt x="150" y="198"/>
                  </a:lnTo>
                  <a:lnTo>
                    <a:pt x="129" y="206"/>
                  </a:lnTo>
                  <a:lnTo>
                    <a:pt x="105" y="209"/>
                  </a:lnTo>
                  <a:lnTo>
                    <a:pt x="81" y="206"/>
                  </a:lnTo>
                  <a:lnTo>
                    <a:pt x="59" y="198"/>
                  </a:lnTo>
                  <a:lnTo>
                    <a:pt x="40" y="186"/>
                  </a:lnTo>
                  <a:lnTo>
                    <a:pt x="23" y="170"/>
                  </a:lnTo>
                  <a:lnTo>
                    <a:pt x="11" y="150"/>
                  </a:lnTo>
                  <a:lnTo>
                    <a:pt x="3" y="129"/>
                  </a:lnTo>
                  <a:lnTo>
                    <a:pt x="0" y="105"/>
                  </a:lnTo>
                  <a:lnTo>
                    <a:pt x="3" y="81"/>
                  </a:lnTo>
                  <a:lnTo>
                    <a:pt x="11" y="59"/>
                  </a:lnTo>
                  <a:lnTo>
                    <a:pt x="23" y="39"/>
                  </a:lnTo>
                  <a:lnTo>
                    <a:pt x="40" y="23"/>
                  </a:lnTo>
                  <a:lnTo>
                    <a:pt x="59" y="11"/>
                  </a:lnTo>
                  <a:lnTo>
                    <a:pt x="81" y="4"/>
                  </a:lnTo>
                  <a:lnTo>
                    <a:pt x="10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10"/>
            <p:cNvSpPr>
              <a:spLocks/>
            </p:cNvSpPr>
            <p:nvPr/>
          </p:nvSpPr>
          <p:spPr bwMode="auto">
            <a:xfrm>
              <a:off x="1920" y="254"/>
              <a:ext cx="57" cy="69"/>
            </a:xfrm>
            <a:custGeom>
              <a:avLst/>
              <a:gdLst>
                <a:gd name="T0" fmla="*/ 802 w 853"/>
                <a:gd name="T1" fmla="*/ 0 h 1028"/>
                <a:gd name="T2" fmla="*/ 829 w 853"/>
                <a:gd name="T3" fmla="*/ 11 h 1028"/>
                <a:gd name="T4" fmla="*/ 849 w 853"/>
                <a:gd name="T5" fmla="*/ 37 h 1028"/>
                <a:gd name="T6" fmla="*/ 852 w 853"/>
                <a:gd name="T7" fmla="*/ 66 h 1028"/>
                <a:gd name="T8" fmla="*/ 841 w 853"/>
                <a:gd name="T9" fmla="*/ 94 h 1028"/>
                <a:gd name="T10" fmla="*/ 574 w 853"/>
                <a:gd name="T11" fmla="*/ 296 h 1028"/>
                <a:gd name="T12" fmla="*/ 540 w 853"/>
                <a:gd name="T13" fmla="*/ 308 h 1028"/>
                <a:gd name="T14" fmla="*/ 649 w 853"/>
                <a:gd name="T15" fmla="*/ 953 h 1028"/>
                <a:gd name="T16" fmla="*/ 649 w 853"/>
                <a:gd name="T17" fmla="*/ 983 h 1028"/>
                <a:gd name="T18" fmla="*/ 635 w 853"/>
                <a:gd name="T19" fmla="*/ 1010 h 1028"/>
                <a:gd name="T20" fmla="*/ 608 w 853"/>
                <a:gd name="T21" fmla="*/ 1026 h 1028"/>
                <a:gd name="T22" fmla="*/ 592 w 853"/>
                <a:gd name="T23" fmla="*/ 1028 h 1028"/>
                <a:gd name="T24" fmla="*/ 564 w 853"/>
                <a:gd name="T25" fmla="*/ 1020 h 1028"/>
                <a:gd name="T26" fmla="*/ 541 w 853"/>
                <a:gd name="T27" fmla="*/ 1000 h 1028"/>
                <a:gd name="T28" fmla="*/ 426 w 853"/>
                <a:gd name="T29" fmla="*/ 601 h 1028"/>
                <a:gd name="T30" fmla="*/ 310 w 853"/>
                <a:gd name="T31" fmla="*/ 1000 h 1028"/>
                <a:gd name="T32" fmla="*/ 289 w 853"/>
                <a:gd name="T33" fmla="*/ 1020 h 1028"/>
                <a:gd name="T34" fmla="*/ 259 w 853"/>
                <a:gd name="T35" fmla="*/ 1028 h 1028"/>
                <a:gd name="T36" fmla="*/ 243 w 853"/>
                <a:gd name="T37" fmla="*/ 1026 h 1028"/>
                <a:gd name="T38" fmla="*/ 217 w 853"/>
                <a:gd name="T39" fmla="*/ 1010 h 1028"/>
                <a:gd name="T40" fmla="*/ 202 w 853"/>
                <a:gd name="T41" fmla="*/ 983 h 1028"/>
                <a:gd name="T42" fmla="*/ 202 w 853"/>
                <a:gd name="T43" fmla="*/ 953 h 1028"/>
                <a:gd name="T44" fmla="*/ 311 w 853"/>
                <a:gd name="T45" fmla="*/ 307 h 1028"/>
                <a:gd name="T46" fmla="*/ 278 w 853"/>
                <a:gd name="T47" fmla="*/ 296 h 1028"/>
                <a:gd name="T48" fmla="*/ 12 w 853"/>
                <a:gd name="T49" fmla="*/ 94 h 1028"/>
                <a:gd name="T50" fmla="*/ 0 w 853"/>
                <a:gd name="T51" fmla="*/ 66 h 1028"/>
                <a:gd name="T52" fmla="*/ 3 w 853"/>
                <a:gd name="T53" fmla="*/ 37 h 1028"/>
                <a:gd name="T54" fmla="*/ 22 w 853"/>
                <a:gd name="T55" fmla="*/ 11 h 1028"/>
                <a:gd name="T56" fmla="*/ 49 w 853"/>
                <a:gd name="T57" fmla="*/ 0 h 1028"/>
                <a:gd name="T58" fmla="*/ 80 w 853"/>
                <a:gd name="T59" fmla="*/ 3 h 1028"/>
                <a:gd name="T60" fmla="*/ 332 w 853"/>
                <a:gd name="T61" fmla="*/ 190 h 1028"/>
                <a:gd name="T62" fmla="*/ 386 w 853"/>
                <a:gd name="T63" fmla="*/ 193 h 1028"/>
                <a:gd name="T64" fmla="*/ 411 w 853"/>
                <a:gd name="T65" fmla="*/ 208 h 1028"/>
                <a:gd name="T66" fmla="*/ 426 w 853"/>
                <a:gd name="T67" fmla="*/ 444 h 1028"/>
                <a:gd name="T68" fmla="*/ 441 w 853"/>
                <a:gd name="T69" fmla="*/ 208 h 1028"/>
                <a:gd name="T70" fmla="*/ 466 w 853"/>
                <a:gd name="T71" fmla="*/ 193 h 1028"/>
                <a:gd name="T72" fmla="*/ 519 w 853"/>
                <a:gd name="T73" fmla="*/ 190 h 1028"/>
                <a:gd name="T74" fmla="*/ 773 w 853"/>
                <a:gd name="T75" fmla="*/ 3 h 1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53" h="1028">
                  <a:moveTo>
                    <a:pt x="787" y="0"/>
                  </a:moveTo>
                  <a:lnTo>
                    <a:pt x="802" y="0"/>
                  </a:lnTo>
                  <a:lnTo>
                    <a:pt x="816" y="4"/>
                  </a:lnTo>
                  <a:lnTo>
                    <a:pt x="829" y="11"/>
                  </a:lnTo>
                  <a:lnTo>
                    <a:pt x="841" y="23"/>
                  </a:lnTo>
                  <a:lnTo>
                    <a:pt x="849" y="37"/>
                  </a:lnTo>
                  <a:lnTo>
                    <a:pt x="853" y="52"/>
                  </a:lnTo>
                  <a:lnTo>
                    <a:pt x="852" y="66"/>
                  </a:lnTo>
                  <a:lnTo>
                    <a:pt x="848" y="81"/>
                  </a:lnTo>
                  <a:lnTo>
                    <a:pt x="841" y="94"/>
                  </a:lnTo>
                  <a:lnTo>
                    <a:pt x="828" y="106"/>
                  </a:lnTo>
                  <a:lnTo>
                    <a:pt x="574" y="296"/>
                  </a:lnTo>
                  <a:lnTo>
                    <a:pt x="557" y="304"/>
                  </a:lnTo>
                  <a:lnTo>
                    <a:pt x="540" y="308"/>
                  </a:lnTo>
                  <a:lnTo>
                    <a:pt x="540" y="573"/>
                  </a:lnTo>
                  <a:lnTo>
                    <a:pt x="649" y="953"/>
                  </a:lnTo>
                  <a:lnTo>
                    <a:pt x="651" y="968"/>
                  </a:lnTo>
                  <a:lnTo>
                    <a:pt x="649" y="983"/>
                  </a:lnTo>
                  <a:lnTo>
                    <a:pt x="644" y="998"/>
                  </a:lnTo>
                  <a:lnTo>
                    <a:pt x="635" y="1010"/>
                  </a:lnTo>
                  <a:lnTo>
                    <a:pt x="622" y="1019"/>
                  </a:lnTo>
                  <a:lnTo>
                    <a:pt x="608" y="1026"/>
                  </a:lnTo>
                  <a:lnTo>
                    <a:pt x="600" y="1027"/>
                  </a:lnTo>
                  <a:lnTo>
                    <a:pt x="592" y="1028"/>
                  </a:lnTo>
                  <a:lnTo>
                    <a:pt x="577" y="1026"/>
                  </a:lnTo>
                  <a:lnTo>
                    <a:pt x="564" y="1020"/>
                  </a:lnTo>
                  <a:lnTo>
                    <a:pt x="551" y="1012"/>
                  </a:lnTo>
                  <a:lnTo>
                    <a:pt x="541" y="1000"/>
                  </a:lnTo>
                  <a:lnTo>
                    <a:pt x="535" y="985"/>
                  </a:lnTo>
                  <a:lnTo>
                    <a:pt x="426" y="601"/>
                  </a:lnTo>
                  <a:lnTo>
                    <a:pt x="316" y="985"/>
                  </a:lnTo>
                  <a:lnTo>
                    <a:pt x="310" y="1000"/>
                  </a:lnTo>
                  <a:lnTo>
                    <a:pt x="301" y="1012"/>
                  </a:lnTo>
                  <a:lnTo>
                    <a:pt x="289" y="1020"/>
                  </a:lnTo>
                  <a:lnTo>
                    <a:pt x="274" y="1026"/>
                  </a:lnTo>
                  <a:lnTo>
                    <a:pt x="259" y="1028"/>
                  </a:lnTo>
                  <a:lnTo>
                    <a:pt x="251" y="1027"/>
                  </a:lnTo>
                  <a:lnTo>
                    <a:pt x="243" y="1026"/>
                  </a:lnTo>
                  <a:lnTo>
                    <a:pt x="229" y="1019"/>
                  </a:lnTo>
                  <a:lnTo>
                    <a:pt x="217" y="1010"/>
                  </a:lnTo>
                  <a:lnTo>
                    <a:pt x="209" y="998"/>
                  </a:lnTo>
                  <a:lnTo>
                    <a:pt x="202" y="983"/>
                  </a:lnTo>
                  <a:lnTo>
                    <a:pt x="200" y="968"/>
                  </a:lnTo>
                  <a:lnTo>
                    <a:pt x="202" y="953"/>
                  </a:lnTo>
                  <a:lnTo>
                    <a:pt x="311" y="573"/>
                  </a:lnTo>
                  <a:lnTo>
                    <a:pt x="311" y="307"/>
                  </a:lnTo>
                  <a:lnTo>
                    <a:pt x="294" y="304"/>
                  </a:lnTo>
                  <a:lnTo>
                    <a:pt x="278" y="296"/>
                  </a:lnTo>
                  <a:lnTo>
                    <a:pt x="23" y="106"/>
                  </a:lnTo>
                  <a:lnTo>
                    <a:pt x="12" y="94"/>
                  </a:lnTo>
                  <a:lnTo>
                    <a:pt x="4" y="81"/>
                  </a:lnTo>
                  <a:lnTo>
                    <a:pt x="0" y="66"/>
                  </a:lnTo>
                  <a:lnTo>
                    <a:pt x="0" y="52"/>
                  </a:lnTo>
                  <a:lnTo>
                    <a:pt x="3" y="37"/>
                  </a:lnTo>
                  <a:lnTo>
                    <a:pt x="11" y="23"/>
                  </a:lnTo>
                  <a:lnTo>
                    <a:pt x="22" y="11"/>
                  </a:lnTo>
                  <a:lnTo>
                    <a:pt x="35" y="4"/>
                  </a:lnTo>
                  <a:lnTo>
                    <a:pt x="49" y="0"/>
                  </a:lnTo>
                  <a:lnTo>
                    <a:pt x="64" y="0"/>
                  </a:lnTo>
                  <a:lnTo>
                    <a:pt x="80" y="3"/>
                  </a:lnTo>
                  <a:lnTo>
                    <a:pt x="93" y="11"/>
                  </a:lnTo>
                  <a:lnTo>
                    <a:pt x="332" y="190"/>
                  </a:lnTo>
                  <a:lnTo>
                    <a:pt x="371" y="190"/>
                  </a:lnTo>
                  <a:lnTo>
                    <a:pt x="386" y="193"/>
                  </a:lnTo>
                  <a:lnTo>
                    <a:pt x="399" y="199"/>
                  </a:lnTo>
                  <a:lnTo>
                    <a:pt x="411" y="208"/>
                  </a:lnTo>
                  <a:lnTo>
                    <a:pt x="384" y="409"/>
                  </a:lnTo>
                  <a:lnTo>
                    <a:pt x="426" y="444"/>
                  </a:lnTo>
                  <a:lnTo>
                    <a:pt x="468" y="409"/>
                  </a:lnTo>
                  <a:lnTo>
                    <a:pt x="441" y="208"/>
                  </a:lnTo>
                  <a:lnTo>
                    <a:pt x="452" y="199"/>
                  </a:lnTo>
                  <a:lnTo>
                    <a:pt x="466" y="193"/>
                  </a:lnTo>
                  <a:lnTo>
                    <a:pt x="481" y="190"/>
                  </a:lnTo>
                  <a:lnTo>
                    <a:pt x="519" y="190"/>
                  </a:lnTo>
                  <a:lnTo>
                    <a:pt x="758" y="11"/>
                  </a:lnTo>
                  <a:lnTo>
                    <a:pt x="773" y="3"/>
                  </a:lnTo>
                  <a:lnTo>
                    <a:pt x="787"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42" name="Group 13"/>
          <p:cNvGrpSpPr>
            <a:grpSpLocks noChangeAspect="1"/>
          </p:cNvGrpSpPr>
          <p:nvPr/>
        </p:nvGrpSpPr>
        <p:grpSpPr bwMode="auto">
          <a:xfrm>
            <a:off x="4029774" y="1761527"/>
            <a:ext cx="222496" cy="253642"/>
            <a:chOff x="2038" y="243"/>
            <a:chExt cx="200" cy="228"/>
          </a:xfrm>
          <a:solidFill>
            <a:schemeClr val="bg1"/>
          </a:solidFill>
        </p:grpSpPr>
        <p:sp>
          <p:nvSpPr>
            <p:cNvPr id="43" name="Freeform 15"/>
            <p:cNvSpPr>
              <a:spLocks/>
            </p:cNvSpPr>
            <p:nvPr/>
          </p:nvSpPr>
          <p:spPr bwMode="auto">
            <a:xfrm>
              <a:off x="2038" y="379"/>
              <a:ext cx="200" cy="92"/>
            </a:xfrm>
            <a:custGeom>
              <a:avLst/>
              <a:gdLst>
                <a:gd name="T0" fmla="*/ 1293 w 2995"/>
                <a:gd name="T1" fmla="*/ 1013 h 1383"/>
                <a:gd name="T2" fmla="*/ 1364 w 2995"/>
                <a:gd name="T3" fmla="*/ 572 h 1383"/>
                <a:gd name="T4" fmla="*/ 1315 w 2995"/>
                <a:gd name="T5" fmla="*/ 468 h 1383"/>
                <a:gd name="T6" fmla="*/ 1297 w 2995"/>
                <a:gd name="T7" fmla="*/ 388 h 1383"/>
                <a:gd name="T8" fmla="*/ 1307 w 2995"/>
                <a:gd name="T9" fmla="*/ 328 h 1383"/>
                <a:gd name="T10" fmla="*/ 1334 w 2995"/>
                <a:gd name="T11" fmla="*/ 286 h 1383"/>
                <a:gd name="T12" fmla="*/ 1372 w 2995"/>
                <a:gd name="T13" fmla="*/ 258 h 1383"/>
                <a:gd name="T14" fmla="*/ 1416 w 2995"/>
                <a:gd name="T15" fmla="*/ 242 h 1383"/>
                <a:gd name="T16" fmla="*/ 1457 w 2995"/>
                <a:gd name="T17" fmla="*/ 233 h 1383"/>
                <a:gd name="T18" fmla="*/ 1488 w 2995"/>
                <a:gd name="T19" fmla="*/ 231 h 1383"/>
                <a:gd name="T20" fmla="*/ 1505 w 2995"/>
                <a:gd name="T21" fmla="*/ 231 h 1383"/>
                <a:gd name="T22" fmla="*/ 1537 w 2995"/>
                <a:gd name="T23" fmla="*/ 233 h 1383"/>
                <a:gd name="T24" fmla="*/ 1578 w 2995"/>
                <a:gd name="T25" fmla="*/ 242 h 1383"/>
                <a:gd name="T26" fmla="*/ 1621 w 2995"/>
                <a:gd name="T27" fmla="*/ 257 h 1383"/>
                <a:gd name="T28" fmla="*/ 1660 w 2995"/>
                <a:gd name="T29" fmla="*/ 286 h 1383"/>
                <a:gd name="T30" fmla="*/ 1688 w 2995"/>
                <a:gd name="T31" fmla="*/ 328 h 1383"/>
                <a:gd name="T32" fmla="*/ 1696 w 2995"/>
                <a:gd name="T33" fmla="*/ 388 h 1383"/>
                <a:gd name="T34" fmla="*/ 1680 w 2995"/>
                <a:gd name="T35" fmla="*/ 468 h 1383"/>
                <a:gd name="T36" fmla="*/ 1630 w 2995"/>
                <a:gd name="T37" fmla="*/ 572 h 1383"/>
                <a:gd name="T38" fmla="*/ 1701 w 2995"/>
                <a:gd name="T39" fmla="*/ 1013 h 1383"/>
                <a:gd name="T40" fmla="*/ 2024 w 2995"/>
                <a:gd name="T41" fmla="*/ 2 h 1383"/>
                <a:gd name="T42" fmla="*/ 2057 w 2995"/>
                <a:gd name="T43" fmla="*/ 22 h 1383"/>
                <a:gd name="T44" fmla="*/ 2128 w 2995"/>
                <a:gd name="T45" fmla="*/ 63 h 1383"/>
                <a:gd name="T46" fmla="*/ 2234 w 2995"/>
                <a:gd name="T47" fmla="*/ 119 h 1383"/>
                <a:gd name="T48" fmla="*/ 2374 w 2995"/>
                <a:gd name="T49" fmla="*/ 186 h 1383"/>
                <a:gd name="T50" fmla="*/ 2544 w 2995"/>
                <a:gd name="T51" fmla="*/ 258 h 1383"/>
                <a:gd name="T52" fmla="*/ 2710 w 2995"/>
                <a:gd name="T53" fmla="*/ 330 h 1383"/>
                <a:gd name="T54" fmla="*/ 2828 w 2995"/>
                <a:gd name="T55" fmla="*/ 421 h 1383"/>
                <a:gd name="T56" fmla="*/ 2906 w 2995"/>
                <a:gd name="T57" fmla="*/ 536 h 1383"/>
                <a:gd name="T58" fmla="*/ 2954 w 2995"/>
                <a:gd name="T59" fmla="*/ 681 h 1383"/>
                <a:gd name="T60" fmla="*/ 2979 w 2995"/>
                <a:gd name="T61" fmla="*/ 854 h 1383"/>
                <a:gd name="T62" fmla="*/ 2990 w 2995"/>
                <a:gd name="T63" fmla="*/ 1058 h 1383"/>
                <a:gd name="T64" fmla="*/ 2994 w 2995"/>
                <a:gd name="T65" fmla="*/ 1295 h 1383"/>
                <a:gd name="T66" fmla="*/ 1 w 2995"/>
                <a:gd name="T67" fmla="*/ 1299 h 1383"/>
                <a:gd name="T68" fmla="*/ 4 w 2995"/>
                <a:gd name="T69" fmla="*/ 1071 h 1383"/>
                <a:gd name="T70" fmla="*/ 14 w 2995"/>
                <a:gd name="T71" fmla="*/ 874 h 1383"/>
                <a:gd name="T72" fmla="*/ 34 w 2995"/>
                <a:gd name="T73" fmla="*/ 705 h 1383"/>
                <a:gd name="T74" fmla="*/ 75 w 2995"/>
                <a:gd name="T75" fmla="*/ 562 h 1383"/>
                <a:gd name="T76" fmla="*/ 144 w 2995"/>
                <a:gd name="T77" fmla="*/ 446 h 1383"/>
                <a:gd name="T78" fmla="*/ 245 w 2995"/>
                <a:gd name="T79" fmla="*/ 353 h 1383"/>
                <a:gd name="T80" fmla="*/ 388 w 2995"/>
                <a:gd name="T81" fmla="*/ 283 h 1383"/>
                <a:gd name="T82" fmla="*/ 567 w 2995"/>
                <a:gd name="T83" fmla="*/ 210 h 1383"/>
                <a:gd name="T84" fmla="*/ 717 w 2995"/>
                <a:gd name="T85" fmla="*/ 141 h 1383"/>
                <a:gd name="T86" fmla="*/ 835 w 2995"/>
                <a:gd name="T87" fmla="*/ 80 h 1383"/>
                <a:gd name="T88" fmla="*/ 917 w 2995"/>
                <a:gd name="T89" fmla="*/ 34 h 1383"/>
                <a:gd name="T90" fmla="*/ 964 w 2995"/>
                <a:gd name="T91" fmla="*/ 7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95" h="1383">
                  <a:moveTo>
                    <a:pt x="972" y="0"/>
                  </a:moveTo>
                  <a:lnTo>
                    <a:pt x="1255" y="892"/>
                  </a:lnTo>
                  <a:lnTo>
                    <a:pt x="1293" y="1013"/>
                  </a:lnTo>
                  <a:lnTo>
                    <a:pt x="1419" y="655"/>
                  </a:lnTo>
                  <a:lnTo>
                    <a:pt x="1390" y="612"/>
                  </a:lnTo>
                  <a:lnTo>
                    <a:pt x="1364" y="572"/>
                  </a:lnTo>
                  <a:lnTo>
                    <a:pt x="1344" y="534"/>
                  </a:lnTo>
                  <a:lnTo>
                    <a:pt x="1328" y="500"/>
                  </a:lnTo>
                  <a:lnTo>
                    <a:pt x="1315" y="468"/>
                  </a:lnTo>
                  <a:lnTo>
                    <a:pt x="1306" y="439"/>
                  </a:lnTo>
                  <a:lnTo>
                    <a:pt x="1300" y="413"/>
                  </a:lnTo>
                  <a:lnTo>
                    <a:pt x="1297" y="388"/>
                  </a:lnTo>
                  <a:lnTo>
                    <a:pt x="1298" y="366"/>
                  </a:lnTo>
                  <a:lnTo>
                    <a:pt x="1301" y="346"/>
                  </a:lnTo>
                  <a:lnTo>
                    <a:pt x="1307" y="328"/>
                  </a:lnTo>
                  <a:lnTo>
                    <a:pt x="1314" y="313"/>
                  </a:lnTo>
                  <a:lnTo>
                    <a:pt x="1323" y="298"/>
                  </a:lnTo>
                  <a:lnTo>
                    <a:pt x="1334" y="286"/>
                  </a:lnTo>
                  <a:lnTo>
                    <a:pt x="1345" y="275"/>
                  </a:lnTo>
                  <a:lnTo>
                    <a:pt x="1359" y="266"/>
                  </a:lnTo>
                  <a:lnTo>
                    <a:pt x="1372" y="258"/>
                  </a:lnTo>
                  <a:lnTo>
                    <a:pt x="1387" y="251"/>
                  </a:lnTo>
                  <a:lnTo>
                    <a:pt x="1401" y="246"/>
                  </a:lnTo>
                  <a:lnTo>
                    <a:pt x="1416" y="242"/>
                  </a:lnTo>
                  <a:lnTo>
                    <a:pt x="1431" y="239"/>
                  </a:lnTo>
                  <a:lnTo>
                    <a:pt x="1444" y="236"/>
                  </a:lnTo>
                  <a:lnTo>
                    <a:pt x="1457" y="233"/>
                  </a:lnTo>
                  <a:lnTo>
                    <a:pt x="1469" y="232"/>
                  </a:lnTo>
                  <a:lnTo>
                    <a:pt x="1480" y="231"/>
                  </a:lnTo>
                  <a:lnTo>
                    <a:pt x="1488" y="231"/>
                  </a:lnTo>
                  <a:lnTo>
                    <a:pt x="1495" y="231"/>
                  </a:lnTo>
                  <a:lnTo>
                    <a:pt x="1498" y="231"/>
                  </a:lnTo>
                  <a:lnTo>
                    <a:pt x="1505" y="231"/>
                  </a:lnTo>
                  <a:lnTo>
                    <a:pt x="1514" y="231"/>
                  </a:lnTo>
                  <a:lnTo>
                    <a:pt x="1524" y="232"/>
                  </a:lnTo>
                  <a:lnTo>
                    <a:pt x="1537" y="233"/>
                  </a:lnTo>
                  <a:lnTo>
                    <a:pt x="1549" y="236"/>
                  </a:lnTo>
                  <a:lnTo>
                    <a:pt x="1563" y="238"/>
                  </a:lnTo>
                  <a:lnTo>
                    <a:pt x="1578" y="242"/>
                  </a:lnTo>
                  <a:lnTo>
                    <a:pt x="1592" y="246"/>
                  </a:lnTo>
                  <a:lnTo>
                    <a:pt x="1607" y="251"/>
                  </a:lnTo>
                  <a:lnTo>
                    <a:pt x="1621" y="257"/>
                  </a:lnTo>
                  <a:lnTo>
                    <a:pt x="1635" y="266"/>
                  </a:lnTo>
                  <a:lnTo>
                    <a:pt x="1648" y="275"/>
                  </a:lnTo>
                  <a:lnTo>
                    <a:pt x="1660" y="286"/>
                  </a:lnTo>
                  <a:lnTo>
                    <a:pt x="1671" y="298"/>
                  </a:lnTo>
                  <a:lnTo>
                    <a:pt x="1680" y="312"/>
                  </a:lnTo>
                  <a:lnTo>
                    <a:pt x="1688" y="328"/>
                  </a:lnTo>
                  <a:lnTo>
                    <a:pt x="1693" y="346"/>
                  </a:lnTo>
                  <a:lnTo>
                    <a:pt x="1696" y="366"/>
                  </a:lnTo>
                  <a:lnTo>
                    <a:pt x="1696" y="388"/>
                  </a:lnTo>
                  <a:lnTo>
                    <a:pt x="1694" y="411"/>
                  </a:lnTo>
                  <a:lnTo>
                    <a:pt x="1688" y="439"/>
                  </a:lnTo>
                  <a:lnTo>
                    <a:pt x="1680" y="468"/>
                  </a:lnTo>
                  <a:lnTo>
                    <a:pt x="1667" y="500"/>
                  </a:lnTo>
                  <a:lnTo>
                    <a:pt x="1651" y="534"/>
                  </a:lnTo>
                  <a:lnTo>
                    <a:pt x="1630" y="572"/>
                  </a:lnTo>
                  <a:lnTo>
                    <a:pt x="1605" y="612"/>
                  </a:lnTo>
                  <a:lnTo>
                    <a:pt x="1574" y="655"/>
                  </a:lnTo>
                  <a:lnTo>
                    <a:pt x="1701" y="1013"/>
                  </a:lnTo>
                  <a:lnTo>
                    <a:pt x="1739" y="892"/>
                  </a:lnTo>
                  <a:lnTo>
                    <a:pt x="2021" y="0"/>
                  </a:lnTo>
                  <a:lnTo>
                    <a:pt x="2024" y="2"/>
                  </a:lnTo>
                  <a:lnTo>
                    <a:pt x="2031" y="7"/>
                  </a:lnTo>
                  <a:lnTo>
                    <a:pt x="2041" y="13"/>
                  </a:lnTo>
                  <a:lnTo>
                    <a:pt x="2057" y="22"/>
                  </a:lnTo>
                  <a:lnTo>
                    <a:pt x="2077" y="34"/>
                  </a:lnTo>
                  <a:lnTo>
                    <a:pt x="2101" y="47"/>
                  </a:lnTo>
                  <a:lnTo>
                    <a:pt x="2128" y="63"/>
                  </a:lnTo>
                  <a:lnTo>
                    <a:pt x="2159" y="80"/>
                  </a:lnTo>
                  <a:lnTo>
                    <a:pt x="2196" y="99"/>
                  </a:lnTo>
                  <a:lnTo>
                    <a:pt x="2234" y="119"/>
                  </a:lnTo>
                  <a:lnTo>
                    <a:pt x="2277" y="141"/>
                  </a:lnTo>
                  <a:lnTo>
                    <a:pt x="2324" y="163"/>
                  </a:lnTo>
                  <a:lnTo>
                    <a:pt x="2374" y="186"/>
                  </a:lnTo>
                  <a:lnTo>
                    <a:pt x="2427" y="210"/>
                  </a:lnTo>
                  <a:lnTo>
                    <a:pt x="2484" y="233"/>
                  </a:lnTo>
                  <a:lnTo>
                    <a:pt x="2544" y="258"/>
                  </a:lnTo>
                  <a:lnTo>
                    <a:pt x="2607" y="283"/>
                  </a:lnTo>
                  <a:lnTo>
                    <a:pt x="2661" y="305"/>
                  </a:lnTo>
                  <a:lnTo>
                    <a:pt x="2710" y="330"/>
                  </a:lnTo>
                  <a:lnTo>
                    <a:pt x="2755" y="357"/>
                  </a:lnTo>
                  <a:lnTo>
                    <a:pt x="2794" y="388"/>
                  </a:lnTo>
                  <a:lnTo>
                    <a:pt x="2828" y="421"/>
                  </a:lnTo>
                  <a:lnTo>
                    <a:pt x="2858" y="456"/>
                  </a:lnTo>
                  <a:lnTo>
                    <a:pt x="2884" y="495"/>
                  </a:lnTo>
                  <a:lnTo>
                    <a:pt x="2906" y="536"/>
                  </a:lnTo>
                  <a:lnTo>
                    <a:pt x="2926" y="581"/>
                  </a:lnTo>
                  <a:lnTo>
                    <a:pt x="2942" y="629"/>
                  </a:lnTo>
                  <a:lnTo>
                    <a:pt x="2954" y="681"/>
                  </a:lnTo>
                  <a:lnTo>
                    <a:pt x="2965" y="735"/>
                  </a:lnTo>
                  <a:lnTo>
                    <a:pt x="2973" y="792"/>
                  </a:lnTo>
                  <a:lnTo>
                    <a:pt x="2979" y="854"/>
                  </a:lnTo>
                  <a:lnTo>
                    <a:pt x="2984" y="918"/>
                  </a:lnTo>
                  <a:lnTo>
                    <a:pt x="2987" y="986"/>
                  </a:lnTo>
                  <a:lnTo>
                    <a:pt x="2990" y="1058"/>
                  </a:lnTo>
                  <a:lnTo>
                    <a:pt x="2992" y="1134"/>
                  </a:lnTo>
                  <a:lnTo>
                    <a:pt x="2993" y="1213"/>
                  </a:lnTo>
                  <a:lnTo>
                    <a:pt x="2994" y="1295"/>
                  </a:lnTo>
                  <a:lnTo>
                    <a:pt x="2995" y="1383"/>
                  </a:lnTo>
                  <a:lnTo>
                    <a:pt x="0" y="1383"/>
                  </a:lnTo>
                  <a:lnTo>
                    <a:pt x="1" y="1299"/>
                  </a:lnTo>
                  <a:lnTo>
                    <a:pt x="2" y="1220"/>
                  </a:lnTo>
                  <a:lnTo>
                    <a:pt x="3" y="1144"/>
                  </a:lnTo>
                  <a:lnTo>
                    <a:pt x="4" y="1071"/>
                  </a:lnTo>
                  <a:lnTo>
                    <a:pt x="6" y="1003"/>
                  </a:lnTo>
                  <a:lnTo>
                    <a:pt x="9" y="936"/>
                  </a:lnTo>
                  <a:lnTo>
                    <a:pt x="14" y="874"/>
                  </a:lnTo>
                  <a:lnTo>
                    <a:pt x="19" y="814"/>
                  </a:lnTo>
                  <a:lnTo>
                    <a:pt x="26" y="758"/>
                  </a:lnTo>
                  <a:lnTo>
                    <a:pt x="34" y="705"/>
                  </a:lnTo>
                  <a:lnTo>
                    <a:pt x="46" y="655"/>
                  </a:lnTo>
                  <a:lnTo>
                    <a:pt x="59" y="607"/>
                  </a:lnTo>
                  <a:lnTo>
                    <a:pt x="75" y="562"/>
                  </a:lnTo>
                  <a:lnTo>
                    <a:pt x="95" y="521"/>
                  </a:lnTo>
                  <a:lnTo>
                    <a:pt x="118" y="482"/>
                  </a:lnTo>
                  <a:lnTo>
                    <a:pt x="144" y="446"/>
                  </a:lnTo>
                  <a:lnTo>
                    <a:pt x="173" y="413"/>
                  </a:lnTo>
                  <a:lnTo>
                    <a:pt x="206" y="382"/>
                  </a:lnTo>
                  <a:lnTo>
                    <a:pt x="245" y="353"/>
                  </a:lnTo>
                  <a:lnTo>
                    <a:pt x="288" y="327"/>
                  </a:lnTo>
                  <a:lnTo>
                    <a:pt x="334" y="304"/>
                  </a:lnTo>
                  <a:lnTo>
                    <a:pt x="388" y="283"/>
                  </a:lnTo>
                  <a:lnTo>
                    <a:pt x="450" y="258"/>
                  </a:lnTo>
                  <a:lnTo>
                    <a:pt x="511" y="233"/>
                  </a:lnTo>
                  <a:lnTo>
                    <a:pt x="567" y="210"/>
                  </a:lnTo>
                  <a:lnTo>
                    <a:pt x="620" y="186"/>
                  </a:lnTo>
                  <a:lnTo>
                    <a:pt x="670" y="163"/>
                  </a:lnTo>
                  <a:lnTo>
                    <a:pt x="717" y="141"/>
                  </a:lnTo>
                  <a:lnTo>
                    <a:pt x="760" y="119"/>
                  </a:lnTo>
                  <a:lnTo>
                    <a:pt x="799" y="99"/>
                  </a:lnTo>
                  <a:lnTo>
                    <a:pt x="835" y="80"/>
                  </a:lnTo>
                  <a:lnTo>
                    <a:pt x="866" y="63"/>
                  </a:lnTo>
                  <a:lnTo>
                    <a:pt x="894" y="47"/>
                  </a:lnTo>
                  <a:lnTo>
                    <a:pt x="917" y="34"/>
                  </a:lnTo>
                  <a:lnTo>
                    <a:pt x="937" y="22"/>
                  </a:lnTo>
                  <a:lnTo>
                    <a:pt x="952" y="13"/>
                  </a:lnTo>
                  <a:lnTo>
                    <a:pt x="964" y="7"/>
                  </a:lnTo>
                  <a:lnTo>
                    <a:pt x="970" y="2"/>
                  </a:lnTo>
                  <a:lnTo>
                    <a:pt x="972"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4" name="Freeform 16"/>
            <p:cNvSpPr>
              <a:spLocks noEditPoints="1"/>
            </p:cNvSpPr>
            <p:nvPr/>
          </p:nvSpPr>
          <p:spPr bwMode="auto">
            <a:xfrm>
              <a:off x="2073" y="243"/>
              <a:ext cx="128" cy="128"/>
            </a:xfrm>
            <a:custGeom>
              <a:avLst/>
              <a:gdLst>
                <a:gd name="T0" fmla="*/ 716 w 1918"/>
                <a:gd name="T1" fmla="*/ 757 h 1914"/>
                <a:gd name="T2" fmla="*/ 697 w 1918"/>
                <a:gd name="T3" fmla="*/ 796 h 1914"/>
                <a:gd name="T4" fmla="*/ 740 w 1918"/>
                <a:gd name="T5" fmla="*/ 828 h 1914"/>
                <a:gd name="T6" fmla="*/ 807 w 1918"/>
                <a:gd name="T7" fmla="*/ 842 h 1914"/>
                <a:gd name="T8" fmla="*/ 829 w 1918"/>
                <a:gd name="T9" fmla="*/ 894 h 1914"/>
                <a:gd name="T10" fmla="*/ 762 w 1918"/>
                <a:gd name="T11" fmla="*/ 1289 h 1914"/>
                <a:gd name="T12" fmla="*/ 765 w 1918"/>
                <a:gd name="T13" fmla="*/ 1452 h 1914"/>
                <a:gd name="T14" fmla="*/ 837 w 1918"/>
                <a:gd name="T15" fmla="*/ 1527 h 1914"/>
                <a:gd name="T16" fmla="*/ 956 w 1918"/>
                <a:gd name="T17" fmla="*/ 1549 h 1914"/>
                <a:gd name="T18" fmla="*/ 1106 w 1918"/>
                <a:gd name="T19" fmla="*/ 1524 h 1914"/>
                <a:gd name="T20" fmla="*/ 1209 w 1918"/>
                <a:gd name="T21" fmla="*/ 1445 h 1914"/>
                <a:gd name="T22" fmla="*/ 1219 w 1918"/>
                <a:gd name="T23" fmla="*/ 1396 h 1914"/>
                <a:gd name="T24" fmla="*/ 1172 w 1918"/>
                <a:gd name="T25" fmla="*/ 1396 h 1914"/>
                <a:gd name="T26" fmla="*/ 1084 w 1918"/>
                <a:gd name="T27" fmla="*/ 1427 h 1914"/>
                <a:gd name="T28" fmla="*/ 1041 w 1918"/>
                <a:gd name="T29" fmla="*/ 1406 h 1914"/>
                <a:gd name="T30" fmla="*/ 1032 w 1918"/>
                <a:gd name="T31" fmla="*/ 1340 h 1914"/>
                <a:gd name="T32" fmla="*/ 1112 w 1918"/>
                <a:gd name="T33" fmla="*/ 894 h 1914"/>
                <a:gd name="T34" fmla="*/ 1120 w 1918"/>
                <a:gd name="T35" fmla="*/ 787 h 1914"/>
                <a:gd name="T36" fmla="*/ 1080 w 1918"/>
                <a:gd name="T37" fmla="*/ 751 h 1914"/>
                <a:gd name="T38" fmla="*/ 967 w 1918"/>
                <a:gd name="T39" fmla="*/ 369 h 1914"/>
                <a:gd name="T40" fmla="*/ 869 w 1918"/>
                <a:gd name="T41" fmla="*/ 434 h 1914"/>
                <a:gd name="T42" fmla="*/ 846 w 1918"/>
                <a:gd name="T43" fmla="*/ 554 h 1914"/>
                <a:gd name="T44" fmla="*/ 911 w 1918"/>
                <a:gd name="T45" fmla="*/ 653 h 1914"/>
                <a:gd name="T46" fmla="*/ 1030 w 1918"/>
                <a:gd name="T47" fmla="*/ 677 h 1914"/>
                <a:gd name="T48" fmla="*/ 1127 w 1918"/>
                <a:gd name="T49" fmla="*/ 611 h 1914"/>
                <a:gd name="T50" fmla="*/ 1151 w 1918"/>
                <a:gd name="T51" fmla="*/ 491 h 1914"/>
                <a:gd name="T52" fmla="*/ 1086 w 1918"/>
                <a:gd name="T53" fmla="*/ 393 h 1914"/>
                <a:gd name="T54" fmla="*/ 925 w 1918"/>
                <a:gd name="T55" fmla="*/ 0 h 1914"/>
                <a:gd name="T56" fmla="*/ 1203 w 1918"/>
                <a:gd name="T57" fmla="*/ 30 h 1914"/>
                <a:gd name="T58" fmla="*/ 1464 w 1918"/>
                <a:gd name="T59" fmla="*/ 143 h 1914"/>
                <a:gd name="T60" fmla="*/ 1689 w 1918"/>
                <a:gd name="T61" fmla="*/ 334 h 1914"/>
                <a:gd name="T62" fmla="*/ 1842 w 1918"/>
                <a:gd name="T63" fmla="*/ 580 h 1914"/>
                <a:gd name="T64" fmla="*/ 1913 w 1918"/>
                <a:gd name="T65" fmla="*/ 852 h 1914"/>
                <a:gd name="T66" fmla="*/ 1903 w 1918"/>
                <a:gd name="T67" fmla="*/ 1132 h 1914"/>
                <a:gd name="T68" fmla="*/ 1811 w 1918"/>
                <a:gd name="T69" fmla="*/ 1398 h 1914"/>
                <a:gd name="T70" fmla="*/ 1637 w 1918"/>
                <a:gd name="T71" fmla="*/ 1634 h 1914"/>
                <a:gd name="T72" fmla="*/ 1406 w 1918"/>
                <a:gd name="T73" fmla="*/ 1805 h 1914"/>
                <a:gd name="T74" fmla="*/ 1144 w 1918"/>
                <a:gd name="T75" fmla="*/ 1897 h 1914"/>
                <a:gd name="T76" fmla="*/ 868 w 1918"/>
                <a:gd name="T77" fmla="*/ 1910 h 1914"/>
                <a:gd name="T78" fmla="*/ 601 w 1918"/>
                <a:gd name="T79" fmla="*/ 1845 h 1914"/>
                <a:gd name="T80" fmla="*/ 423 w 1918"/>
                <a:gd name="T81" fmla="*/ 1814 h 1914"/>
                <a:gd name="T82" fmla="*/ 231 w 1918"/>
                <a:gd name="T83" fmla="*/ 1888 h 1914"/>
                <a:gd name="T84" fmla="*/ 64 w 1918"/>
                <a:gd name="T85" fmla="*/ 1892 h 1914"/>
                <a:gd name="T86" fmla="*/ 34 w 1918"/>
                <a:gd name="T87" fmla="*/ 1861 h 1914"/>
                <a:gd name="T88" fmla="*/ 54 w 1918"/>
                <a:gd name="T89" fmla="*/ 1822 h 1914"/>
                <a:gd name="T90" fmla="*/ 175 w 1918"/>
                <a:gd name="T91" fmla="*/ 1722 h 1914"/>
                <a:gd name="T92" fmla="*/ 251 w 1918"/>
                <a:gd name="T93" fmla="*/ 1599 h 1914"/>
                <a:gd name="T94" fmla="*/ 119 w 1918"/>
                <a:gd name="T95" fmla="*/ 1419 h 1914"/>
                <a:gd name="T96" fmla="*/ 23 w 1918"/>
                <a:gd name="T97" fmla="*/ 1164 h 1914"/>
                <a:gd name="T98" fmla="*/ 3 w 1918"/>
                <a:gd name="T99" fmla="*/ 896 h 1914"/>
                <a:gd name="T100" fmla="*/ 58 w 1918"/>
                <a:gd name="T101" fmla="*/ 632 h 1914"/>
                <a:gd name="T102" fmla="*/ 188 w 1918"/>
                <a:gd name="T103" fmla="*/ 388 h 1914"/>
                <a:gd name="T104" fmla="*/ 394 w 1918"/>
                <a:gd name="T105" fmla="*/ 183 h 1914"/>
                <a:gd name="T106" fmla="*/ 649 w 1918"/>
                <a:gd name="T107" fmla="*/ 51 h 1914"/>
                <a:gd name="T108" fmla="*/ 925 w 1918"/>
                <a:gd name="T109" fmla="*/ 0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8" h="1914">
                  <a:moveTo>
                    <a:pt x="766" y="750"/>
                  </a:moveTo>
                  <a:lnTo>
                    <a:pt x="749" y="751"/>
                  </a:lnTo>
                  <a:lnTo>
                    <a:pt x="731" y="753"/>
                  </a:lnTo>
                  <a:lnTo>
                    <a:pt x="716" y="757"/>
                  </a:lnTo>
                  <a:lnTo>
                    <a:pt x="706" y="764"/>
                  </a:lnTo>
                  <a:lnTo>
                    <a:pt x="699" y="773"/>
                  </a:lnTo>
                  <a:lnTo>
                    <a:pt x="695" y="785"/>
                  </a:lnTo>
                  <a:lnTo>
                    <a:pt x="697" y="796"/>
                  </a:lnTo>
                  <a:lnTo>
                    <a:pt x="702" y="807"/>
                  </a:lnTo>
                  <a:lnTo>
                    <a:pt x="710" y="816"/>
                  </a:lnTo>
                  <a:lnTo>
                    <a:pt x="724" y="823"/>
                  </a:lnTo>
                  <a:lnTo>
                    <a:pt x="740" y="828"/>
                  </a:lnTo>
                  <a:lnTo>
                    <a:pt x="758" y="831"/>
                  </a:lnTo>
                  <a:lnTo>
                    <a:pt x="775" y="833"/>
                  </a:lnTo>
                  <a:lnTo>
                    <a:pt x="793" y="837"/>
                  </a:lnTo>
                  <a:lnTo>
                    <a:pt x="807" y="842"/>
                  </a:lnTo>
                  <a:lnTo>
                    <a:pt x="817" y="851"/>
                  </a:lnTo>
                  <a:lnTo>
                    <a:pt x="824" y="861"/>
                  </a:lnTo>
                  <a:lnTo>
                    <a:pt x="828" y="875"/>
                  </a:lnTo>
                  <a:lnTo>
                    <a:pt x="829" y="894"/>
                  </a:lnTo>
                  <a:lnTo>
                    <a:pt x="828" y="904"/>
                  </a:lnTo>
                  <a:lnTo>
                    <a:pt x="827" y="913"/>
                  </a:lnTo>
                  <a:lnTo>
                    <a:pt x="776" y="1205"/>
                  </a:lnTo>
                  <a:lnTo>
                    <a:pt x="762" y="1289"/>
                  </a:lnTo>
                  <a:lnTo>
                    <a:pt x="750" y="1373"/>
                  </a:lnTo>
                  <a:lnTo>
                    <a:pt x="750" y="1401"/>
                  </a:lnTo>
                  <a:lnTo>
                    <a:pt x="755" y="1427"/>
                  </a:lnTo>
                  <a:lnTo>
                    <a:pt x="765" y="1452"/>
                  </a:lnTo>
                  <a:lnTo>
                    <a:pt x="779" y="1475"/>
                  </a:lnTo>
                  <a:lnTo>
                    <a:pt x="797" y="1496"/>
                  </a:lnTo>
                  <a:lnTo>
                    <a:pt x="816" y="1513"/>
                  </a:lnTo>
                  <a:lnTo>
                    <a:pt x="837" y="1527"/>
                  </a:lnTo>
                  <a:lnTo>
                    <a:pt x="859" y="1536"/>
                  </a:lnTo>
                  <a:lnTo>
                    <a:pt x="880" y="1543"/>
                  </a:lnTo>
                  <a:lnTo>
                    <a:pt x="918" y="1547"/>
                  </a:lnTo>
                  <a:lnTo>
                    <a:pt x="956" y="1549"/>
                  </a:lnTo>
                  <a:lnTo>
                    <a:pt x="995" y="1549"/>
                  </a:lnTo>
                  <a:lnTo>
                    <a:pt x="1034" y="1546"/>
                  </a:lnTo>
                  <a:lnTo>
                    <a:pt x="1072" y="1538"/>
                  </a:lnTo>
                  <a:lnTo>
                    <a:pt x="1106" y="1524"/>
                  </a:lnTo>
                  <a:lnTo>
                    <a:pt x="1139" y="1505"/>
                  </a:lnTo>
                  <a:lnTo>
                    <a:pt x="1171" y="1483"/>
                  </a:lnTo>
                  <a:lnTo>
                    <a:pt x="1201" y="1456"/>
                  </a:lnTo>
                  <a:lnTo>
                    <a:pt x="1209" y="1445"/>
                  </a:lnTo>
                  <a:lnTo>
                    <a:pt x="1218" y="1432"/>
                  </a:lnTo>
                  <a:lnTo>
                    <a:pt x="1222" y="1419"/>
                  </a:lnTo>
                  <a:lnTo>
                    <a:pt x="1223" y="1406"/>
                  </a:lnTo>
                  <a:lnTo>
                    <a:pt x="1219" y="1396"/>
                  </a:lnTo>
                  <a:lnTo>
                    <a:pt x="1210" y="1389"/>
                  </a:lnTo>
                  <a:lnTo>
                    <a:pt x="1199" y="1387"/>
                  </a:lnTo>
                  <a:lnTo>
                    <a:pt x="1186" y="1389"/>
                  </a:lnTo>
                  <a:lnTo>
                    <a:pt x="1172" y="1396"/>
                  </a:lnTo>
                  <a:lnTo>
                    <a:pt x="1157" y="1404"/>
                  </a:lnTo>
                  <a:lnTo>
                    <a:pt x="1142" y="1412"/>
                  </a:lnTo>
                  <a:lnTo>
                    <a:pt x="1113" y="1421"/>
                  </a:lnTo>
                  <a:lnTo>
                    <a:pt x="1084" y="1427"/>
                  </a:lnTo>
                  <a:lnTo>
                    <a:pt x="1071" y="1427"/>
                  </a:lnTo>
                  <a:lnTo>
                    <a:pt x="1059" y="1423"/>
                  </a:lnTo>
                  <a:lnTo>
                    <a:pt x="1049" y="1417"/>
                  </a:lnTo>
                  <a:lnTo>
                    <a:pt x="1041" y="1406"/>
                  </a:lnTo>
                  <a:lnTo>
                    <a:pt x="1037" y="1394"/>
                  </a:lnTo>
                  <a:lnTo>
                    <a:pt x="1033" y="1376"/>
                  </a:lnTo>
                  <a:lnTo>
                    <a:pt x="1031" y="1357"/>
                  </a:lnTo>
                  <a:lnTo>
                    <a:pt x="1032" y="1340"/>
                  </a:lnTo>
                  <a:lnTo>
                    <a:pt x="1040" y="1285"/>
                  </a:lnTo>
                  <a:lnTo>
                    <a:pt x="1051" y="1229"/>
                  </a:lnTo>
                  <a:lnTo>
                    <a:pt x="1082" y="1062"/>
                  </a:lnTo>
                  <a:lnTo>
                    <a:pt x="1112" y="894"/>
                  </a:lnTo>
                  <a:lnTo>
                    <a:pt x="1117" y="864"/>
                  </a:lnTo>
                  <a:lnTo>
                    <a:pt x="1121" y="834"/>
                  </a:lnTo>
                  <a:lnTo>
                    <a:pt x="1122" y="804"/>
                  </a:lnTo>
                  <a:lnTo>
                    <a:pt x="1120" y="787"/>
                  </a:lnTo>
                  <a:lnTo>
                    <a:pt x="1114" y="773"/>
                  </a:lnTo>
                  <a:lnTo>
                    <a:pt x="1106" y="763"/>
                  </a:lnTo>
                  <a:lnTo>
                    <a:pt x="1095" y="756"/>
                  </a:lnTo>
                  <a:lnTo>
                    <a:pt x="1080" y="751"/>
                  </a:lnTo>
                  <a:lnTo>
                    <a:pt x="1063" y="750"/>
                  </a:lnTo>
                  <a:lnTo>
                    <a:pt x="766" y="750"/>
                  </a:lnTo>
                  <a:close/>
                  <a:moveTo>
                    <a:pt x="1000" y="365"/>
                  </a:moveTo>
                  <a:lnTo>
                    <a:pt x="967" y="369"/>
                  </a:lnTo>
                  <a:lnTo>
                    <a:pt x="939" y="378"/>
                  </a:lnTo>
                  <a:lnTo>
                    <a:pt x="912" y="391"/>
                  </a:lnTo>
                  <a:lnTo>
                    <a:pt x="889" y="410"/>
                  </a:lnTo>
                  <a:lnTo>
                    <a:pt x="869" y="434"/>
                  </a:lnTo>
                  <a:lnTo>
                    <a:pt x="855" y="460"/>
                  </a:lnTo>
                  <a:lnTo>
                    <a:pt x="846" y="489"/>
                  </a:lnTo>
                  <a:lnTo>
                    <a:pt x="842" y="522"/>
                  </a:lnTo>
                  <a:lnTo>
                    <a:pt x="846" y="554"/>
                  </a:lnTo>
                  <a:lnTo>
                    <a:pt x="855" y="583"/>
                  </a:lnTo>
                  <a:lnTo>
                    <a:pt x="868" y="610"/>
                  </a:lnTo>
                  <a:lnTo>
                    <a:pt x="888" y="633"/>
                  </a:lnTo>
                  <a:lnTo>
                    <a:pt x="911" y="653"/>
                  </a:lnTo>
                  <a:lnTo>
                    <a:pt x="937" y="667"/>
                  </a:lnTo>
                  <a:lnTo>
                    <a:pt x="967" y="677"/>
                  </a:lnTo>
                  <a:lnTo>
                    <a:pt x="999" y="680"/>
                  </a:lnTo>
                  <a:lnTo>
                    <a:pt x="1030" y="677"/>
                  </a:lnTo>
                  <a:lnTo>
                    <a:pt x="1059" y="668"/>
                  </a:lnTo>
                  <a:lnTo>
                    <a:pt x="1085" y="654"/>
                  </a:lnTo>
                  <a:lnTo>
                    <a:pt x="1108" y="635"/>
                  </a:lnTo>
                  <a:lnTo>
                    <a:pt x="1127" y="611"/>
                  </a:lnTo>
                  <a:lnTo>
                    <a:pt x="1141" y="585"/>
                  </a:lnTo>
                  <a:lnTo>
                    <a:pt x="1151" y="555"/>
                  </a:lnTo>
                  <a:lnTo>
                    <a:pt x="1154" y="524"/>
                  </a:lnTo>
                  <a:lnTo>
                    <a:pt x="1151" y="491"/>
                  </a:lnTo>
                  <a:lnTo>
                    <a:pt x="1142" y="462"/>
                  </a:lnTo>
                  <a:lnTo>
                    <a:pt x="1128" y="435"/>
                  </a:lnTo>
                  <a:lnTo>
                    <a:pt x="1109" y="412"/>
                  </a:lnTo>
                  <a:lnTo>
                    <a:pt x="1086" y="393"/>
                  </a:lnTo>
                  <a:lnTo>
                    <a:pt x="1060" y="378"/>
                  </a:lnTo>
                  <a:lnTo>
                    <a:pt x="1031" y="369"/>
                  </a:lnTo>
                  <a:lnTo>
                    <a:pt x="1000" y="365"/>
                  </a:lnTo>
                  <a:close/>
                  <a:moveTo>
                    <a:pt x="925" y="0"/>
                  </a:moveTo>
                  <a:lnTo>
                    <a:pt x="995" y="0"/>
                  </a:lnTo>
                  <a:lnTo>
                    <a:pt x="1064" y="5"/>
                  </a:lnTo>
                  <a:lnTo>
                    <a:pt x="1134" y="15"/>
                  </a:lnTo>
                  <a:lnTo>
                    <a:pt x="1203" y="30"/>
                  </a:lnTo>
                  <a:lnTo>
                    <a:pt x="1271" y="51"/>
                  </a:lnTo>
                  <a:lnTo>
                    <a:pt x="1336" y="76"/>
                  </a:lnTo>
                  <a:lnTo>
                    <a:pt x="1402" y="106"/>
                  </a:lnTo>
                  <a:lnTo>
                    <a:pt x="1464" y="143"/>
                  </a:lnTo>
                  <a:lnTo>
                    <a:pt x="1525" y="183"/>
                  </a:lnTo>
                  <a:lnTo>
                    <a:pt x="1582" y="229"/>
                  </a:lnTo>
                  <a:lnTo>
                    <a:pt x="1637" y="280"/>
                  </a:lnTo>
                  <a:lnTo>
                    <a:pt x="1689" y="334"/>
                  </a:lnTo>
                  <a:lnTo>
                    <a:pt x="1734" y="393"/>
                  </a:lnTo>
                  <a:lnTo>
                    <a:pt x="1775" y="453"/>
                  </a:lnTo>
                  <a:lnTo>
                    <a:pt x="1811" y="515"/>
                  </a:lnTo>
                  <a:lnTo>
                    <a:pt x="1842" y="580"/>
                  </a:lnTo>
                  <a:lnTo>
                    <a:pt x="1867" y="646"/>
                  </a:lnTo>
                  <a:lnTo>
                    <a:pt x="1888" y="714"/>
                  </a:lnTo>
                  <a:lnTo>
                    <a:pt x="1903" y="783"/>
                  </a:lnTo>
                  <a:lnTo>
                    <a:pt x="1913" y="852"/>
                  </a:lnTo>
                  <a:lnTo>
                    <a:pt x="1918" y="921"/>
                  </a:lnTo>
                  <a:lnTo>
                    <a:pt x="1918" y="992"/>
                  </a:lnTo>
                  <a:lnTo>
                    <a:pt x="1913" y="1062"/>
                  </a:lnTo>
                  <a:lnTo>
                    <a:pt x="1903" y="1132"/>
                  </a:lnTo>
                  <a:lnTo>
                    <a:pt x="1888" y="1199"/>
                  </a:lnTo>
                  <a:lnTo>
                    <a:pt x="1867" y="1267"/>
                  </a:lnTo>
                  <a:lnTo>
                    <a:pt x="1842" y="1333"/>
                  </a:lnTo>
                  <a:lnTo>
                    <a:pt x="1811" y="1398"/>
                  </a:lnTo>
                  <a:lnTo>
                    <a:pt x="1775" y="1460"/>
                  </a:lnTo>
                  <a:lnTo>
                    <a:pt x="1734" y="1521"/>
                  </a:lnTo>
                  <a:lnTo>
                    <a:pt x="1689" y="1579"/>
                  </a:lnTo>
                  <a:lnTo>
                    <a:pt x="1637" y="1634"/>
                  </a:lnTo>
                  <a:lnTo>
                    <a:pt x="1583" y="1684"/>
                  </a:lnTo>
                  <a:lnTo>
                    <a:pt x="1527" y="1729"/>
                  </a:lnTo>
                  <a:lnTo>
                    <a:pt x="1468" y="1770"/>
                  </a:lnTo>
                  <a:lnTo>
                    <a:pt x="1406" y="1805"/>
                  </a:lnTo>
                  <a:lnTo>
                    <a:pt x="1343" y="1835"/>
                  </a:lnTo>
                  <a:lnTo>
                    <a:pt x="1277" y="1860"/>
                  </a:lnTo>
                  <a:lnTo>
                    <a:pt x="1211" y="1881"/>
                  </a:lnTo>
                  <a:lnTo>
                    <a:pt x="1144" y="1897"/>
                  </a:lnTo>
                  <a:lnTo>
                    <a:pt x="1075" y="1907"/>
                  </a:lnTo>
                  <a:lnTo>
                    <a:pt x="1006" y="1913"/>
                  </a:lnTo>
                  <a:lnTo>
                    <a:pt x="937" y="1914"/>
                  </a:lnTo>
                  <a:lnTo>
                    <a:pt x="868" y="1910"/>
                  </a:lnTo>
                  <a:lnTo>
                    <a:pt x="801" y="1901"/>
                  </a:lnTo>
                  <a:lnTo>
                    <a:pt x="733" y="1887"/>
                  </a:lnTo>
                  <a:lnTo>
                    <a:pt x="666" y="1869"/>
                  </a:lnTo>
                  <a:lnTo>
                    <a:pt x="601" y="1845"/>
                  </a:lnTo>
                  <a:lnTo>
                    <a:pt x="536" y="1815"/>
                  </a:lnTo>
                  <a:lnTo>
                    <a:pt x="475" y="1782"/>
                  </a:lnTo>
                  <a:lnTo>
                    <a:pt x="472" y="1781"/>
                  </a:lnTo>
                  <a:lnTo>
                    <a:pt x="423" y="1814"/>
                  </a:lnTo>
                  <a:lnTo>
                    <a:pt x="375" y="1840"/>
                  </a:lnTo>
                  <a:lnTo>
                    <a:pt x="326" y="1862"/>
                  </a:lnTo>
                  <a:lnTo>
                    <a:pt x="278" y="1878"/>
                  </a:lnTo>
                  <a:lnTo>
                    <a:pt x="231" y="1888"/>
                  </a:lnTo>
                  <a:lnTo>
                    <a:pt x="186" y="1895"/>
                  </a:lnTo>
                  <a:lnTo>
                    <a:pt x="142" y="1898"/>
                  </a:lnTo>
                  <a:lnTo>
                    <a:pt x="102" y="1897"/>
                  </a:lnTo>
                  <a:lnTo>
                    <a:pt x="64" y="1892"/>
                  </a:lnTo>
                  <a:lnTo>
                    <a:pt x="53" y="1888"/>
                  </a:lnTo>
                  <a:lnTo>
                    <a:pt x="43" y="1881"/>
                  </a:lnTo>
                  <a:lnTo>
                    <a:pt x="37" y="1872"/>
                  </a:lnTo>
                  <a:lnTo>
                    <a:pt x="34" y="1861"/>
                  </a:lnTo>
                  <a:lnTo>
                    <a:pt x="34" y="1850"/>
                  </a:lnTo>
                  <a:lnTo>
                    <a:pt x="37" y="1839"/>
                  </a:lnTo>
                  <a:lnTo>
                    <a:pt x="43" y="1829"/>
                  </a:lnTo>
                  <a:lnTo>
                    <a:pt x="54" y="1822"/>
                  </a:lnTo>
                  <a:lnTo>
                    <a:pt x="89" y="1802"/>
                  </a:lnTo>
                  <a:lnTo>
                    <a:pt x="121" y="1778"/>
                  </a:lnTo>
                  <a:lnTo>
                    <a:pt x="150" y="1751"/>
                  </a:lnTo>
                  <a:lnTo>
                    <a:pt x="175" y="1722"/>
                  </a:lnTo>
                  <a:lnTo>
                    <a:pt x="198" y="1692"/>
                  </a:lnTo>
                  <a:lnTo>
                    <a:pt x="218" y="1660"/>
                  </a:lnTo>
                  <a:lnTo>
                    <a:pt x="236" y="1629"/>
                  </a:lnTo>
                  <a:lnTo>
                    <a:pt x="251" y="1599"/>
                  </a:lnTo>
                  <a:lnTo>
                    <a:pt x="241" y="1592"/>
                  </a:lnTo>
                  <a:lnTo>
                    <a:pt x="195" y="1536"/>
                  </a:lnTo>
                  <a:lnTo>
                    <a:pt x="156" y="1479"/>
                  </a:lnTo>
                  <a:lnTo>
                    <a:pt x="119" y="1419"/>
                  </a:lnTo>
                  <a:lnTo>
                    <a:pt x="88" y="1357"/>
                  </a:lnTo>
                  <a:lnTo>
                    <a:pt x="62" y="1294"/>
                  </a:lnTo>
                  <a:lnTo>
                    <a:pt x="40" y="1229"/>
                  </a:lnTo>
                  <a:lnTo>
                    <a:pt x="23" y="1164"/>
                  </a:lnTo>
                  <a:lnTo>
                    <a:pt x="11" y="1097"/>
                  </a:lnTo>
                  <a:lnTo>
                    <a:pt x="4" y="1031"/>
                  </a:lnTo>
                  <a:lnTo>
                    <a:pt x="0" y="963"/>
                  </a:lnTo>
                  <a:lnTo>
                    <a:pt x="3" y="896"/>
                  </a:lnTo>
                  <a:lnTo>
                    <a:pt x="10" y="829"/>
                  </a:lnTo>
                  <a:lnTo>
                    <a:pt x="20" y="762"/>
                  </a:lnTo>
                  <a:lnTo>
                    <a:pt x="37" y="696"/>
                  </a:lnTo>
                  <a:lnTo>
                    <a:pt x="58" y="632"/>
                  </a:lnTo>
                  <a:lnTo>
                    <a:pt x="83" y="568"/>
                  </a:lnTo>
                  <a:lnTo>
                    <a:pt x="113" y="506"/>
                  </a:lnTo>
                  <a:lnTo>
                    <a:pt x="148" y="447"/>
                  </a:lnTo>
                  <a:lnTo>
                    <a:pt x="188" y="388"/>
                  </a:lnTo>
                  <a:lnTo>
                    <a:pt x="233" y="333"/>
                  </a:lnTo>
                  <a:lnTo>
                    <a:pt x="282" y="280"/>
                  </a:lnTo>
                  <a:lnTo>
                    <a:pt x="337" y="229"/>
                  </a:lnTo>
                  <a:lnTo>
                    <a:pt x="394" y="183"/>
                  </a:lnTo>
                  <a:lnTo>
                    <a:pt x="455" y="143"/>
                  </a:lnTo>
                  <a:lnTo>
                    <a:pt x="518" y="106"/>
                  </a:lnTo>
                  <a:lnTo>
                    <a:pt x="583" y="76"/>
                  </a:lnTo>
                  <a:lnTo>
                    <a:pt x="649" y="51"/>
                  </a:lnTo>
                  <a:lnTo>
                    <a:pt x="716" y="30"/>
                  </a:lnTo>
                  <a:lnTo>
                    <a:pt x="785" y="15"/>
                  </a:lnTo>
                  <a:lnTo>
                    <a:pt x="855" y="5"/>
                  </a:lnTo>
                  <a:lnTo>
                    <a:pt x="92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45" name="Group 19"/>
          <p:cNvGrpSpPr>
            <a:grpSpLocks noChangeAspect="1"/>
          </p:cNvGrpSpPr>
          <p:nvPr/>
        </p:nvGrpSpPr>
        <p:grpSpPr bwMode="auto">
          <a:xfrm>
            <a:off x="3343556" y="2388202"/>
            <a:ext cx="298144" cy="253644"/>
            <a:chOff x="2284" y="243"/>
            <a:chExt cx="268" cy="228"/>
          </a:xfrm>
          <a:solidFill>
            <a:schemeClr val="bg1"/>
          </a:solidFill>
        </p:grpSpPr>
        <p:sp>
          <p:nvSpPr>
            <p:cNvPr id="46" name="Freeform 21"/>
            <p:cNvSpPr>
              <a:spLocks/>
            </p:cNvSpPr>
            <p:nvPr/>
          </p:nvSpPr>
          <p:spPr bwMode="auto">
            <a:xfrm>
              <a:off x="2307" y="270"/>
              <a:ext cx="126" cy="197"/>
            </a:xfrm>
            <a:custGeom>
              <a:avLst/>
              <a:gdLst>
                <a:gd name="T0" fmla="*/ 835 w 1636"/>
                <a:gd name="T1" fmla="*/ 4 h 2554"/>
                <a:gd name="T2" fmla="*/ 922 w 1636"/>
                <a:gd name="T3" fmla="*/ 28 h 2554"/>
                <a:gd name="T4" fmla="*/ 986 w 1636"/>
                <a:gd name="T5" fmla="*/ 62 h 2554"/>
                <a:gd name="T6" fmla="*/ 1024 w 1636"/>
                <a:gd name="T7" fmla="*/ 93 h 2554"/>
                <a:gd name="T8" fmla="*/ 1036 w 1636"/>
                <a:gd name="T9" fmla="*/ 105 h 2554"/>
                <a:gd name="T10" fmla="*/ 1165 w 1636"/>
                <a:gd name="T11" fmla="*/ 115 h 2554"/>
                <a:gd name="T12" fmla="*/ 1269 w 1636"/>
                <a:gd name="T13" fmla="*/ 164 h 2554"/>
                <a:gd name="T14" fmla="*/ 1347 w 1636"/>
                <a:gd name="T15" fmla="*/ 249 h 2554"/>
                <a:gd name="T16" fmla="*/ 1402 w 1636"/>
                <a:gd name="T17" fmla="*/ 364 h 2554"/>
                <a:gd name="T18" fmla="*/ 1434 w 1636"/>
                <a:gd name="T19" fmla="*/ 503 h 2554"/>
                <a:gd name="T20" fmla="*/ 1449 w 1636"/>
                <a:gd name="T21" fmla="*/ 661 h 2554"/>
                <a:gd name="T22" fmla="*/ 1444 w 1636"/>
                <a:gd name="T23" fmla="*/ 832 h 2554"/>
                <a:gd name="T24" fmla="*/ 1434 w 1636"/>
                <a:gd name="T25" fmla="*/ 1000 h 2554"/>
                <a:gd name="T26" fmla="*/ 1448 w 1636"/>
                <a:gd name="T27" fmla="*/ 1133 h 2554"/>
                <a:gd name="T28" fmla="*/ 1480 w 1636"/>
                <a:gd name="T29" fmla="*/ 1235 h 2554"/>
                <a:gd name="T30" fmla="*/ 1522 w 1636"/>
                <a:gd name="T31" fmla="*/ 1306 h 2554"/>
                <a:gd name="T32" fmla="*/ 1566 w 1636"/>
                <a:gd name="T33" fmla="*/ 1353 h 2554"/>
                <a:gd name="T34" fmla="*/ 1605 w 1636"/>
                <a:gd name="T35" fmla="*/ 1380 h 2554"/>
                <a:gd name="T36" fmla="*/ 1631 w 1636"/>
                <a:gd name="T37" fmla="*/ 1392 h 2554"/>
                <a:gd name="T38" fmla="*/ 1605 w 1636"/>
                <a:gd name="T39" fmla="*/ 1422 h 2554"/>
                <a:gd name="T40" fmla="*/ 1497 w 1636"/>
                <a:gd name="T41" fmla="*/ 1485 h 2554"/>
                <a:gd name="T42" fmla="*/ 1377 w 1636"/>
                <a:gd name="T43" fmla="*/ 1524 h 2554"/>
                <a:gd name="T44" fmla="*/ 1264 w 1636"/>
                <a:gd name="T45" fmla="*/ 1543 h 2554"/>
                <a:gd name="T46" fmla="*/ 1176 w 1636"/>
                <a:gd name="T47" fmla="*/ 1550 h 2554"/>
                <a:gd name="T48" fmla="*/ 1129 w 1636"/>
                <a:gd name="T49" fmla="*/ 1551 h 2554"/>
                <a:gd name="T50" fmla="*/ 1126 w 1636"/>
                <a:gd name="T51" fmla="*/ 1669 h 2554"/>
                <a:gd name="T52" fmla="*/ 518 w 1636"/>
                <a:gd name="T53" fmla="*/ 1555 h 2554"/>
                <a:gd name="T54" fmla="*/ 349 w 1636"/>
                <a:gd name="T55" fmla="*/ 1544 h 2554"/>
                <a:gd name="T56" fmla="*/ 218 w 1636"/>
                <a:gd name="T57" fmla="*/ 1516 h 2554"/>
                <a:gd name="T58" fmla="*/ 122 w 1636"/>
                <a:gd name="T59" fmla="*/ 1479 h 2554"/>
                <a:gd name="T60" fmla="*/ 57 w 1636"/>
                <a:gd name="T61" fmla="*/ 1439 h 2554"/>
                <a:gd name="T62" fmla="*/ 18 w 1636"/>
                <a:gd name="T63" fmla="*/ 1406 h 2554"/>
                <a:gd name="T64" fmla="*/ 1 w 1636"/>
                <a:gd name="T65" fmla="*/ 1388 h 2554"/>
                <a:gd name="T66" fmla="*/ 4 w 1636"/>
                <a:gd name="T67" fmla="*/ 1386 h 2554"/>
                <a:gd name="T68" fmla="*/ 24 w 1636"/>
                <a:gd name="T69" fmla="*/ 1382 h 2554"/>
                <a:gd name="T70" fmla="*/ 55 w 1636"/>
                <a:gd name="T71" fmla="*/ 1366 h 2554"/>
                <a:gd name="T72" fmla="*/ 93 w 1636"/>
                <a:gd name="T73" fmla="*/ 1334 h 2554"/>
                <a:gd name="T74" fmla="*/ 133 w 1636"/>
                <a:gd name="T75" fmla="*/ 1278 h 2554"/>
                <a:gd name="T76" fmla="*/ 170 w 1636"/>
                <a:gd name="T77" fmla="*/ 1194 h 2554"/>
                <a:gd name="T78" fmla="*/ 198 w 1636"/>
                <a:gd name="T79" fmla="*/ 1074 h 2554"/>
                <a:gd name="T80" fmla="*/ 214 w 1636"/>
                <a:gd name="T81" fmla="*/ 914 h 2554"/>
                <a:gd name="T82" fmla="*/ 215 w 1636"/>
                <a:gd name="T83" fmla="*/ 707 h 2554"/>
                <a:gd name="T84" fmla="*/ 230 w 1636"/>
                <a:gd name="T85" fmla="*/ 518 h 2554"/>
                <a:gd name="T86" fmla="*/ 266 w 1636"/>
                <a:gd name="T87" fmla="*/ 370 h 2554"/>
                <a:gd name="T88" fmla="*/ 315 w 1636"/>
                <a:gd name="T89" fmla="*/ 256 h 2554"/>
                <a:gd name="T90" fmla="*/ 374 w 1636"/>
                <a:gd name="T91" fmla="*/ 173 h 2554"/>
                <a:gd name="T92" fmla="*/ 438 w 1636"/>
                <a:gd name="T93" fmla="*/ 114 h 2554"/>
                <a:gd name="T94" fmla="*/ 499 w 1636"/>
                <a:gd name="T95" fmla="*/ 74 h 2554"/>
                <a:gd name="T96" fmla="*/ 553 w 1636"/>
                <a:gd name="T97" fmla="*/ 49 h 2554"/>
                <a:gd name="T98" fmla="*/ 631 w 1636"/>
                <a:gd name="T99" fmla="*/ 21 h 2554"/>
                <a:gd name="T100" fmla="*/ 762 w 1636"/>
                <a:gd name="T101" fmla="*/ 0 h 2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36" h="2554">
                  <a:moveTo>
                    <a:pt x="762" y="0"/>
                  </a:moveTo>
                  <a:lnTo>
                    <a:pt x="799" y="1"/>
                  </a:lnTo>
                  <a:lnTo>
                    <a:pt x="835" y="4"/>
                  </a:lnTo>
                  <a:lnTo>
                    <a:pt x="866" y="10"/>
                  </a:lnTo>
                  <a:lnTo>
                    <a:pt x="896" y="19"/>
                  </a:lnTo>
                  <a:lnTo>
                    <a:pt x="922" y="28"/>
                  </a:lnTo>
                  <a:lnTo>
                    <a:pt x="947" y="39"/>
                  </a:lnTo>
                  <a:lnTo>
                    <a:pt x="968" y="50"/>
                  </a:lnTo>
                  <a:lnTo>
                    <a:pt x="986" y="62"/>
                  </a:lnTo>
                  <a:lnTo>
                    <a:pt x="1001" y="74"/>
                  </a:lnTo>
                  <a:lnTo>
                    <a:pt x="1013" y="83"/>
                  </a:lnTo>
                  <a:lnTo>
                    <a:pt x="1024" y="93"/>
                  </a:lnTo>
                  <a:lnTo>
                    <a:pt x="1030" y="99"/>
                  </a:lnTo>
                  <a:lnTo>
                    <a:pt x="1034" y="103"/>
                  </a:lnTo>
                  <a:lnTo>
                    <a:pt x="1036" y="105"/>
                  </a:lnTo>
                  <a:lnTo>
                    <a:pt x="1082" y="103"/>
                  </a:lnTo>
                  <a:lnTo>
                    <a:pt x="1125" y="106"/>
                  </a:lnTo>
                  <a:lnTo>
                    <a:pt x="1165" y="115"/>
                  </a:lnTo>
                  <a:lnTo>
                    <a:pt x="1202" y="126"/>
                  </a:lnTo>
                  <a:lnTo>
                    <a:pt x="1237" y="143"/>
                  </a:lnTo>
                  <a:lnTo>
                    <a:pt x="1269" y="164"/>
                  </a:lnTo>
                  <a:lnTo>
                    <a:pt x="1297" y="189"/>
                  </a:lnTo>
                  <a:lnTo>
                    <a:pt x="1323" y="217"/>
                  </a:lnTo>
                  <a:lnTo>
                    <a:pt x="1347" y="249"/>
                  </a:lnTo>
                  <a:lnTo>
                    <a:pt x="1367" y="285"/>
                  </a:lnTo>
                  <a:lnTo>
                    <a:pt x="1386" y="323"/>
                  </a:lnTo>
                  <a:lnTo>
                    <a:pt x="1402" y="364"/>
                  </a:lnTo>
                  <a:lnTo>
                    <a:pt x="1414" y="408"/>
                  </a:lnTo>
                  <a:lnTo>
                    <a:pt x="1426" y="455"/>
                  </a:lnTo>
                  <a:lnTo>
                    <a:pt x="1434" y="503"/>
                  </a:lnTo>
                  <a:lnTo>
                    <a:pt x="1442" y="554"/>
                  </a:lnTo>
                  <a:lnTo>
                    <a:pt x="1446" y="607"/>
                  </a:lnTo>
                  <a:lnTo>
                    <a:pt x="1449" y="661"/>
                  </a:lnTo>
                  <a:lnTo>
                    <a:pt x="1449" y="716"/>
                  </a:lnTo>
                  <a:lnTo>
                    <a:pt x="1448" y="773"/>
                  </a:lnTo>
                  <a:lnTo>
                    <a:pt x="1444" y="832"/>
                  </a:lnTo>
                  <a:lnTo>
                    <a:pt x="1440" y="891"/>
                  </a:lnTo>
                  <a:lnTo>
                    <a:pt x="1435" y="948"/>
                  </a:lnTo>
                  <a:lnTo>
                    <a:pt x="1434" y="1000"/>
                  </a:lnTo>
                  <a:lnTo>
                    <a:pt x="1437" y="1049"/>
                  </a:lnTo>
                  <a:lnTo>
                    <a:pt x="1442" y="1093"/>
                  </a:lnTo>
                  <a:lnTo>
                    <a:pt x="1448" y="1133"/>
                  </a:lnTo>
                  <a:lnTo>
                    <a:pt x="1458" y="1171"/>
                  </a:lnTo>
                  <a:lnTo>
                    <a:pt x="1468" y="1204"/>
                  </a:lnTo>
                  <a:lnTo>
                    <a:pt x="1480" y="1235"/>
                  </a:lnTo>
                  <a:lnTo>
                    <a:pt x="1494" y="1261"/>
                  </a:lnTo>
                  <a:lnTo>
                    <a:pt x="1507" y="1285"/>
                  </a:lnTo>
                  <a:lnTo>
                    <a:pt x="1522" y="1306"/>
                  </a:lnTo>
                  <a:lnTo>
                    <a:pt x="1537" y="1325"/>
                  </a:lnTo>
                  <a:lnTo>
                    <a:pt x="1552" y="1339"/>
                  </a:lnTo>
                  <a:lnTo>
                    <a:pt x="1566" y="1353"/>
                  </a:lnTo>
                  <a:lnTo>
                    <a:pt x="1580" y="1364"/>
                  </a:lnTo>
                  <a:lnTo>
                    <a:pt x="1594" y="1373"/>
                  </a:lnTo>
                  <a:lnTo>
                    <a:pt x="1605" y="1380"/>
                  </a:lnTo>
                  <a:lnTo>
                    <a:pt x="1616" y="1386"/>
                  </a:lnTo>
                  <a:lnTo>
                    <a:pt x="1624" y="1390"/>
                  </a:lnTo>
                  <a:lnTo>
                    <a:pt x="1631" y="1392"/>
                  </a:lnTo>
                  <a:lnTo>
                    <a:pt x="1635" y="1394"/>
                  </a:lnTo>
                  <a:lnTo>
                    <a:pt x="1636" y="1394"/>
                  </a:lnTo>
                  <a:lnTo>
                    <a:pt x="1605" y="1422"/>
                  </a:lnTo>
                  <a:lnTo>
                    <a:pt x="1572" y="1446"/>
                  </a:lnTo>
                  <a:lnTo>
                    <a:pt x="1535" y="1467"/>
                  </a:lnTo>
                  <a:lnTo>
                    <a:pt x="1497" y="1485"/>
                  </a:lnTo>
                  <a:lnTo>
                    <a:pt x="1458" y="1501"/>
                  </a:lnTo>
                  <a:lnTo>
                    <a:pt x="1418" y="1513"/>
                  </a:lnTo>
                  <a:lnTo>
                    <a:pt x="1377" y="1524"/>
                  </a:lnTo>
                  <a:lnTo>
                    <a:pt x="1338" y="1532"/>
                  </a:lnTo>
                  <a:lnTo>
                    <a:pt x="1300" y="1539"/>
                  </a:lnTo>
                  <a:lnTo>
                    <a:pt x="1264" y="1543"/>
                  </a:lnTo>
                  <a:lnTo>
                    <a:pt x="1232" y="1547"/>
                  </a:lnTo>
                  <a:lnTo>
                    <a:pt x="1202" y="1549"/>
                  </a:lnTo>
                  <a:lnTo>
                    <a:pt x="1176" y="1550"/>
                  </a:lnTo>
                  <a:lnTo>
                    <a:pt x="1155" y="1551"/>
                  </a:lnTo>
                  <a:lnTo>
                    <a:pt x="1139" y="1551"/>
                  </a:lnTo>
                  <a:lnTo>
                    <a:pt x="1129" y="1551"/>
                  </a:lnTo>
                  <a:lnTo>
                    <a:pt x="1125" y="1551"/>
                  </a:lnTo>
                  <a:lnTo>
                    <a:pt x="1125" y="1661"/>
                  </a:lnTo>
                  <a:lnTo>
                    <a:pt x="1126" y="1669"/>
                  </a:lnTo>
                  <a:lnTo>
                    <a:pt x="823" y="2554"/>
                  </a:lnTo>
                  <a:lnTo>
                    <a:pt x="518" y="1667"/>
                  </a:lnTo>
                  <a:lnTo>
                    <a:pt x="518" y="1555"/>
                  </a:lnTo>
                  <a:lnTo>
                    <a:pt x="457" y="1554"/>
                  </a:lnTo>
                  <a:lnTo>
                    <a:pt x="401" y="1549"/>
                  </a:lnTo>
                  <a:lnTo>
                    <a:pt x="349" y="1544"/>
                  </a:lnTo>
                  <a:lnTo>
                    <a:pt x="302" y="1537"/>
                  </a:lnTo>
                  <a:lnTo>
                    <a:pt x="257" y="1527"/>
                  </a:lnTo>
                  <a:lnTo>
                    <a:pt x="218" y="1516"/>
                  </a:lnTo>
                  <a:lnTo>
                    <a:pt x="182" y="1504"/>
                  </a:lnTo>
                  <a:lnTo>
                    <a:pt x="151" y="1491"/>
                  </a:lnTo>
                  <a:lnTo>
                    <a:pt x="122" y="1479"/>
                  </a:lnTo>
                  <a:lnTo>
                    <a:pt x="97" y="1465"/>
                  </a:lnTo>
                  <a:lnTo>
                    <a:pt x="75" y="1451"/>
                  </a:lnTo>
                  <a:lnTo>
                    <a:pt x="57" y="1439"/>
                  </a:lnTo>
                  <a:lnTo>
                    <a:pt x="41" y="1427"/>
                  </a:lnTo>
                  <a:lnTo>
                    <a:pt x="27" y="1415"/>
                  </a:lnTo>
                  <a:lnTo>
                    <a:pt x="18" y="1406"/>
                  </a:lnTo>
                  <a:lnTo>
                    <a:pt x="9" y="1397"/>
                  </a:lnTo>
                  <a:lnTo>
                    <a:pt x="4" y="1392"/>
                  </a:lnTo>
                  <a:lnTo>
                    <a:pt x="1" y="1388"/>
                  </a:lnTo>
                  <a:lnTo>
                    <a:pt x="0" y="1387"/>
                  </a:lnTo>
                  <a:lnTo>
                    <a:pt x="1" y="1387"/>
                  </a:lnTo>
                  <a:lnTo>
                    <a:pt x="4" y="1386"/>
                  </a:lnTo>
                  <a:lnTo>
                    <a:pt x="9" y="1385"/>
                  </a:lnTo>
                  <a:lnTo>
                    <a:pt x="16" y="1384"/>
                  </a:lnTo>
                  <a:lnTo>
                    <a:pt x="24" y="1382"/>
                  </a:lnTo>
                  <a:lnTo>
                    <a:pt x="33" y="1377"/>
                  </a:lnTo>
                  <a:lnTo>
                    <a:pt x="44" y="1372"/>
                  </a:lnTo>
                  <a:lnTo>
                    <a:pt x="55" y="1366"/>
                  </a:lnTo>
                  <a:lnTo>
                    <a:pt x="67" y="1357"/>
                  </a:lnTo>
                  <a:lnTo>
                    <a:pt x="80" y="1347"/>
                  </a:lnTo>
                  <a:lnTo>
                    <a:pt x="93" y="1334"/>
                  </a:lnTo>
                  <a:lnTo>
                    <a:pt x="106" y="1318"/>
                  </a:lnTo>
                  <a:lnTo>
                    <a:pt x="119" y="1299"/>
                  </a:lnTo>
                  <a:lnTo>
                    <a:pt x="133" y="1278"/>
                  </a:lnTo>
                  <a:lnTo>
                    <a:pt x="145" y="1254"/>
                  </a:lnTo>
                  <a:lnTo>
                    <a:pt x="158" y="1225"/>
                  </a:lnTo>
                  <a:lnTo>
                    <a:pt x="170" y="1194"/>
                  </a:lnTo>
                  <a:lnTo>
                    <a:pt x="180" y="1159"/>
                  </a:lnTo>
                  <a:lnTo>
                    <a:pt x="190" y="1119"/>
                  </a:lnTo>
                  <a:lnTo>
                    <a:pt x="198" y="1074"/>
                  </a:lnTo>
                  <a:lnTo>
                    <a:pt x="204" y="1026"/>
                  </a:lnTo>
                  <a:lnTo>
                    <a:pt x="210" y="972"/>
                  </a:lnTo>
                  <a:lnTo>
                    <a:pt x="214" y="914"/>
                  </a:lnTo>
                  <a:lnTo>
                    <a:pt x="215" y="849"/>
                  </a:lnTo>
                  <a:lnTo>
                    <a:pt x="215" y="780"/>
                  </a:lnTo>
                  <a:lnTo>
                    <a:pt x="215" y="707"/>
                  </a:lnTo>
                  <a:lnTo>
                    <a:pt x="217" y="639"/>
                  </a:lnTo>
                  <a:lnTo>
                    <a:pt x="222" y="576"/>
                  </a:lnTo>
                  <a:lnTo>
                    <a:pt x="230" y="518"/>
                  </a:lnTo>
                  <a:lnTo>
                    <a:pt x="239" y="464"/>
                  </a:lnTo>
                  <a:lnTo>
                    <a:pt x="252" y="416"/>
                  </a:lnTo>
                  <a:lnTo>
                    <a:pt x="266" y="370"/>
                  </a:lnTo>
                  <a:lnTo>
                    <a:pt x="280" y="328"/>
                  </a:lnTo>
                  <a:lnTo>
                    <a:pt x="297" y="290"/>
                  </a:lnTo>
                  <a:lnTo>
                    <a:pt x="315" y="256"/>
                  </a:lnTo>
                  <a:lnTo>
                    <a:pt x="334" y="226"/>
                  </a:lnTo>
                  <a:lnTo>
                    <a:pt x="354" y="197"/>
                  </a:lnTo>
                  <a:lnTo>
                    <a:pt x="374" y="173"/>
                  </a:lnTo>
                  <a:lnTo>
                    <a:pt x="396" y="151"/>
                  </a:lnTo>
                  <a:lnTo>
                    <a:pt x="417" y="131"/>
                  </a:lnTo>
                  <a:lnTo>
                    <a:pt x="438" y="114"/>
                  </a:lnTo>
                  <a:lnTo>
                    <a:pt x="459" y="99"/>
                  </a:lnTo>
                  <a:lnTo>
                    <a:pt x="479" y="85"/>
                  </a:lnTo>
                  <a:lnTo>
                    <a:pt x="499" y="74"/>
                  </a:lnTo>
                  <a:lnTo>
                    <a:pt x="518" y="64"/>
                  </a:lnTo>
                  <a:lnTo>
                    <a:pt x="536" y="56"/>
                  </a:lnTo>
                  <a:lnTo>
                    <a:pt x="553" y="49"/>
                  </a:lnTo>
                  <a:lnTo>
                    <a:pt x="569" y="43"/>
                  </a:lnTo>
                  <a:lnTo>
                    <a:pt x="582" y="38"/>
                  </a:lnTo>
                  <a:lnTo>
                    <a:pt x="631" y="21"/>
                  </a:lnTo>
                  <a:lnTo>
                    <a:pt x="677" y="9"/>
                  </a:lnTo>
                  <a:lnTo>
                    <a:pt x="721" y="3"/>
                  </a:lnTo>
                  <a:lnTo>
                    <a:pt x="762"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7" name="Freeform 22"/>
            <p:cNvSpPr>
              <a:spLocks/>
            </p:cNvSpPr>
            <p:nvPr/>
          </p:nvSpPr>
          <p:spPr bwMode="auto">
            <a:xfrm>
              <a:off x="2284" y="405"/>
              <a:ext cx="172" cy="66"/>
            </a:xfrm>
            <a:custGeom>
              <a:avLst/>
              <a:gdLst>
                <a:gd name="T0" fmla="*/ 701 w 2238"/>
                <a:gd name="T1" fmla="*/ 0 h 862"/>
                <a:gd name="T2" fmla="*/ 579 w 2238"/>
                <a:gd name="T3" fmla="*/ 356 h 862"/>
                <a:gd name="T4" fmla="*/ 746 w 2238"/>
                <a:gd name="T5" fmla="*/ 343 h 862"/>
                <a:gd name="T6" fmla="*/ 1119 w 2238"/>
                <a:gd name="T7" fmla="*/ 801 h 862"/>
                <a:gd name="T8" fmla="*/ 1491 w 2238"/>
                <a:gd name="T9" fmla="*/ 343 h 862"/>
                <a:gd name="T10" fmla="*/ 1660 w 2238"/>
                <a:gd name="T11" fmla="*/ 356 h 862"/>
                <a:gd name="T12" fmla="*/ 1539 w 2238"/>
                <a:gd name="T13" fmla="*/ 0 h 862"/>
                <a:gd name="T14" fmla="*/ 1571 w 2238"/>
                <a:gd name="T15" fmla="*/ 18 h 862"/>
                <a:gd name="T16" fmla="*/ 1604 w 2238"/>
                <a:gd name="T17" fmla="*/ 35 h 862"/>
                <a:gd name="T18" fmla="*/ 1986 w 2238"/>
                <a:gd name="T19" fmla="*/ 224 h 862"/>
                <a:gd name="T20" fmla="*/ 2022 w 2238"/>
                <a:gd name="T21" fmla="*/ 245 h 862"/>
                <a:gd name="T22" fmla="*/ 2056 w 2238"/>
                <a:gd name="T23" fmla="*/ 269 h 862"/>
                <a:gd name="T24" fmla="*/ 2085 w 2238"/>
                <a:gd name="T25" fmla="*/ 297 h 862"/>
                <a:gd name="T26" fmla="*/ 2112 w 2238"/>
                <a:gd name="T27" fmla="*/ 327 h 862"/>
                <a:gd name="T28" fmla="*/ 2134 w 2238"/>
                <a:gd name="T29" fmla="*/ 361 h 862"/>
                <a:gd name="T30" fmla="*/ 2153 w 2238"/>
                <a:gd name="T31" fmla="*/ 398 h 862"/>
                <a:gd name="T32" fmla="*/ 2166 w 2238"/>
                <a:gd name="T33" fmla="*/ 436 h 862"/>
                <a:gd name="T34" fmla="*/ 2177 w 2238"/>
                <a:gd name="T35" fmla="*/ 476 h 862"/>
                <a:gd name="T36" fmla="*/ 2238 w 2238"/>
                <a:gd name="T37" fmla="*/ 814 h 862"/>
                <a:gd name="T38" fmla="*/ 2238 w 2238"/>
                <a:gd name="T39" fmla="*/ 828 h 862"/>
                <a:gd name="T40" fmla="*/ 2233 w 2238"/>
                <a:gd name="T41" fmla="*/ 841 h 862"/>
                <a:gd name="T42" fmla="*/ 2225 w 2238"/>
                <a:gd name="T43" fmla="*/ 852 h 862"/>
                <a:gd name="T44" fmla="*/ 2213 w 2238"/>
                <a:gd name="T45" fmla="*/ 858 h 862"/>
                <a:gd name="T46" fmla="*/ 2198 w 2238"/>
                <a:gd name="T47" fmla="*/ 862 h 862"/>
                <a:gd name="T48" fmla="*/ 39 w 2238"/>
                <a:gd name="T49" fmla="*/ 862 h 862"/>
                <a:gd name="T50" fmla="*/ 25 w 2238"/>
                <a:gd name="T51" fmla="*/ 858 h 862"/>
                <a:gd name="T52" fmla="*/ 14 w 2238"/>
                <a:gd name="T53" fmla="*/ 852 h 862"/>
                <a:gd name="T54" fmla="*/ 4 w 2238"/>
                <a:gd name="T55" fmla="*/ 841 h 862"/>
                <a:gd name="T56" fmla="*/ 0 w 2238"/>
                <a:gd name="T57" fmla="*/ 828 h 862"/>
                <a:gd name="T58" fmla="*/ 0 w 2238"/>
                <a:gd name="T59" fmla="*/ 814 h 862"/>
                <a:gd name="T60" fmla="*/ 60 w 2238"/>
                <a:gd name="T61" fmla="*/ 476 h 862"/>
                <a:gd name="T62" fmla="*/ 71 w 2238"/>
                <a:gd name="T63" fmla="*/ 435 h 862"/>
                <a:gd name="T64" fmla="*/ 85 w 2238"/>
                <a:gd name="T65" fmla="*/ 397 h 862"/>
                <a:gd name="T66" fmla="*/ 104 w 2238"/>
                <a:gd name="T67" fmla="*/ 361 h 862"/>
                <a:gd name="T68" fmla="*/ 126 w 2238"/>
                <a:gd name="T69" fmla="*/ 327 h 862"/>
                <a:gd name="T70" fmla="*/ 152 w 2238"/>
                <a:gd name="T71" fmla="*/ 296 h 862"/>
                <a:gd name="T72" fmla="*/ 183 w 2238"/>
                <a:gd name="T73" fmla="*/ 268 h 862"/>
                <a:gd name="T74" fmla="*/ 215 w 2238"/>
                <a:gd name="T75" fmla="*/ 244 h 862"/>
                <a:gd name="T76" fmla="*/ 251 w 2238"/>
                <a:gd name="T77" fmla="*/ 224 h 862"/>
                <a:gd name="T78" fmla="*/ 625 w 2238"/>
                <a:gd name="T79" fmla="*/ 39 h 862"/>
                <a:gd name="T80" fmla="*/ 701 w 2238"/>
                <a:gd name="T81" fmla="*/ 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38" h="862">
                  <a:moveTo>
                    <a:pt x="701" y="0"/>
                  </a:moveTo>
                  <a:lnTo>
                    <a:pt x="579" y="356"/>
                  </a:lnTo>
                  <a:lnTo>
                    <a:pt x="746" y="343"/>
                  </a:lnTo>
                  <a:lnTo>
                    <a:pt x="1119" y="801"/>
                  </a:lnTo>
                  <a:lnTo>
                    <a:pt x="1491" y="343"/>
                  </a:lnTo>
                  <a:lnTo>
                    <a:pt x="1660" y="356"/>
                  </a:lnTo>
                  <a:lnTo>
                    <a:pt x="1539" y="0"/>
                  </a:lnTo>
                  <a:lnTo>
                    <a:pt x="1571" y="18"/>
                  </a:lnTo>
                  <a:lnTo>
                    <a:pt x="1604" y="35"/>
                  </a:lnTo>
                  <a:lnTo>
                    <a:pt x="1986" y="224"/>
                  </a:lnTo>
                  <a:lnTo>
                    <a:pt x="2022" y="245"/>
                  </a:lnTo>
                  <a:lnTo>
                    <a:pt x="2056" y="269"/>
                  </a:lnTo>
                  <a:lnTo>
                    <a:pt x="2085" y="297"/>
                  </a:lnTo>
                  <a:lnTo>
                    <a:pt x="2112" y="327"/>
                  </a:lnTo>
                  <a:lnTo>
                    <a:pt x="2134" y="361"/>
                  </a:lnTo>
                  <a:lnTo>
                    <a:pt x="2153" y="398"/>
                  </a:lnTo>
                  <a:lnTo>
                    <a:pt x="2166" y="436"/>
                  </a:lnTo>
                  <a:lnTo>
                    <a:pt x="2177" y="476"/>
                  </a:lnTo>
                  <a:lnTo>
                    <a:pt x="2238" y="814"/>
                  </a:lnTo>
                  <a:lnTo>
                    <a:pt x="2238" y="828"/>
                  </a:lnTo>
                  <a:lnTo>
                    <a:pt x="2233" y="841"/>
                  </a:lnTo>
                  <a:lnTo>
                    <a:pt x="2225" y="852"/>
                  </a:lnTo>
                  <a:lnTo>
                    <a:pt x="2213" y="858"/>
                  </a:lnTo>
                  <a:lnTo>
                    <a:pt x="2198" y="862"/>
                  </a:lnTo>
                  <a:lnTo>
                    <a:pt x="39" y="862"/>
                  </a:lnTo>
                  <a:lnTo>
                    <a:pt x="25" y="858"/>
                  </a:lnTo>
                  <a:lnTo>
                    <a:pt x="14" y="852"/>
                  </a:lnTo>
                  <a:lnTo>
                    <a:pt x="4" y="841"/>
                  </a:lnTo>
                  <a:lnTo>
                    <a:pt x="0" y="828"/>
                  </a:lnTo>
                  <a:lnTo>
                    <a:pt x="0" y="814"/>
                  </a:lnTo>
                  <a:lnTo>
                    <a:pt x="60" y="476"/>
                  </a:lnTo>
                  <a:lnTo>
                    <a:pt x="71" y="435"/>
                  </a:lnTo>
                  <a:lnTo>
                    <a:pt x="85" y="397"/>
                  </a:lnTo>
                  <a:lnTo>
                    <a:pt x="104" y="361"/>
                  </a:lnTo>
                  <a:lnTo>
                    <a:pt x="126" y="327"/>
                  </a:lnTo>
                  <a:lnTo>
                    <a:pt x="152" y="296"/>
                  </a:lnTo>
                  <a:lnTo>
                    <a:pt x="183" y="268"/>
                  </a:lnTo>
                  <a:lnTo>
                    <a:pt x="215" y="244"/>
                  </a:lnTo>
                  <a:lnTo>
                    <a:pt x="251" y="224"/>
                  </a:lnTo>
                  <a:lnTo>
                    <a:pt x="625" y="39"/>
                  </a:lnTo>
                  <a:lnTo>
                    <a:pt x="701"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8" name="Freeform 23"/>
            <p:cNvSpPr>
              <a:spLocks noEditPoints="1"/>
            </p:cNvSpPr>
            <p:nvPr/>
          </p:nvSpPr>
          <p:spPr bwMode="auto">
            <a:xfrm>
              <a:off x="2436" y="243"/>
              <a:ext cx="116" cy="116"/>
            </a:xfrm>
            <a:custGeom>
              <a:avLst/>
              <a:gdLst>
                <a:gd name="T0" fmla="*/ 564 w 1509"/>
                <a:gd name="T1" fmla="*/ 597 h 1510"/>
                <a:gd name="T2" fmla="*/ 548 w 1509"/>
                <a:gd name="T3" fmla="*/ 628 h 1510"/>
                <a:gd name="T4" fmla="*/ 582 w 1509"/>
                <a:gd name="T5" fmla="*/ 653 h 1510"/>
                <a:gd name="T6" fmla="*/ 638 w 1509"/>
                <a:gd name="T7" fmla="*/ 666 h 1510"/>
                <a:gd name="T8" fmla="*/ 651 w 1509"/>
                <a:gd name="T9" fmla="*/ 712 h 1510"/>
                <a:gd name="T10" fmla="*/ 589 w 1509"/>
                <a:gd name="T11" fmla="*/ 1083 h 1510"/>
                <a:gd name="T12" fmla="*/ 619 w 1509"/>
                <a:gd name="T13" fmla="*/ 1172 h 1510"/>
                <a:gd name="T14" fmla="*/ 692 w 1509"/>
                <a:gd name="T15" fmla="*/ 1216 h 1510"/>
                <a:gd name="T16" fmla="*/ 843 w 1509"/>
                <a:gd name="T17" fmla="*/ 1212 h 1510"/>
                <a:gd name="T18" fmla="*/ 944 w 1509"/>
                <a:gd name="T19" fmla="*/ 1149 h 1510"/>
                <a:gd name="T20" fmla="*/ 959 w 1509"/>
                <a:gd name="T21" fmla="*/ 1100 h 1510"/>
                <a:gd name="T22" fmla="*/ 922 w 1509"/>
                <a:gd name="T23" fmla="*/ 1101 h 1510"/>
                <a:gd name="T24" fmla="*/ 853 w 1509"/>
                <a:gd name="T25" fmla="*/ 1126 h 1510"/>
                <a:gd name="T26" fmla="*/ 816 w 1509"/>
                <a:gd name="T27" fmla="*/ 1099 h 1510"/>
                <a:gd name="T28" fmla="*/ 827 w 1509"/>
                <a:gd name="T29" fmla="*/ 969 h 1510"/>
                <a:gd name="T30" fmla="*/ 884 w 1509"/>
                <a:gd name="T31" fmla="*/ 634 h 1510"/>
                <a:gd name="T32" fmla="*/ 852 w 1509"/>
                <a:gd name="T33" fmla="*/ 592 h 1510"/>
                <a:gd name="T34" fmla="*/ 758 w 1509"/>
                <a:gd name="T35" fmla="*/ 292 h 1510"/>
                <a:gd name="T36" fmla="*/ 675 w 1509"/>
                <a:gd name="T37" fmla="*/ 357 h 1510"/>
                <a:gd name="T38" fmla="*/ 672 w 1509"/>
                <a:gd name="T39" fmla="*/ 459 h 1510"/>
                <a:gd name="T40" fmla="*/ 737 w 1509"/>
                <a:gd name="T41" fmla="*/ 526 h 1510"/>
                <a:gd name="T42" fmla="*/ 839 w 1509"/>
                <a:gd name="T43" fmla="*/ 524 h 1510"/>
                <a:gd name="T44" fmla="*/ 905 w 1509"/>
                <a:gd name="T45" fmla="*/ 441 h 1510"/>
                <a:gd name="T46" fmla="*/ 882 w 1509"/>
                <a:gd name="T47" fmla="*/ 336 h 1510"/>
                <a:gd name="T48" fmla="*/ 787 w 1509"/>
                <a:gd name="T49" fmla="*/ 288 h 1510"/>
                <a:gd name="T50" fmla="*/ 966 w 1509"/>
                <a:gd name="T51" fmla="*/ 30 h 1510"/>
                <a:gd name="T52" fmla="*/ 1190 w 1509"/>
                <a:gd name="T53" fmla="*/ 137 h 1510"/>
                <a:gd name="T54" fmla="*/ 1371 w 1509"/>
                <a:gd name="T55" fmla="*/ 320 h 1510"/>
                <a:gd name="T56" fmla="*/ 1480 w 1509"/>
                <a:gd name="T57" fmla="*/ 544 h 1510"/>
                <a:gd name="T58" fmla="*/ 1509 w 1509"/>
                <a:gd name="T59" fmla="*/ 786 h 1510"/>
                <a:gd name="T60" fmla="*/ 1460 w 1509"/>
                <a:gd name="T61" fmla="*/ 1025 h 1510"/>
                <a:gd name="T62" fmla="*/ 1332 w 1509"/>
                <a:gd name="T63" fmla="*/ 1242 h 1510"/>
                <a:gd name="T64" fmla="*/ 1137 w 1509"/>
                <a:gd name="T65" fmla="*/ 1407 h 1510"/>
                <a:gd name="T66" fmla="*/ 906 w 1509"/>
                <a:gd name="T67" fmla="*/ 1495 h 1510"/>
                <a:gd name="T68" fmla="*/ 663 w 1509"/>
                <a:gd name="T69" fmla="*/ 1506 h 1510"/>
                <a:gd name="T70" fmla="*/ 428 w 1509"/>
                <a:gd name="T71" fmla="*/ 1437 h 1510"/>
                <a:gd name="T72" fmla="*/ 284 w 1509"/>
                <a:gd name="T73" fmla="*/ 1458 h 1510"/>
                <a:gd name="T74" fmla="*/ 119 w 1509"/>
                <a:gd name="T75" fmla="*/ 1497 h 1510"/>
                <a:gd name="T76" fmla="*/ 31 w 1509"/>
                <a:gd name="T77" fmla="*/ 1482 h 1510"/>
                <a:gd name="T78" fmla="*/ 32 w 1509"/>
                <a:gd name="T79" fmla="*/ 1444 h 1510"/>
                <a:gd name="T80" fmla="*/ 126 w 1509"/>
                <a:gd name="T81" fmla="*/ 1373 h 1510"/>
                <a:gd name="T82" fmla="*/ 196 w 1509"/>
                <a:gd name="T83" fmla="*/ 1262 h 1510"/>
                <a:gd name="T84" fmla="*/ 80 w 1509"/>
                <a:gd name="T85" fmla="*/ 1096 h 1510"/>
                <a:gd name="T86" fmla="*/ 6 w 1509"/>
                <a:gd name="T87" fmla="*/ 857 h 1510"/>
                <a:gd name="T88" fmla="*/ 14 w 1509"/>
                <a:gd name="T89" fmla="*/ 610 h 1510"/>
                <a:gd name="T90" fmla="*/ 101 w 1509"/>
                <a:gd name="T91" fmla="*/ 376 h 1510"/>
                <a:gd name="T92" fmla="*/ 268 w 1509"/>
                <a:gd name="T93" fmla="*/ 178 h 1510"/>
                <a:gd name="T94" fmla="*/ 485 w 1509"/>
                <a:gd name="T95" fmla="*/ 50 h 1510"/>
                <a:gd name="T96" fmla="*/ 724 w 1509"/>
                <a:gd name="T97" fmla="*/ 0 h 1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09" h="1510">
                  <a:moveTo>
                    <a:pt x="603" y="591"/>
                  </a:moveTo>
                  <a:lnTo>
                    <a:pt x="589" y="591"/>
                  </a:lnTo>
                  <a:lnTo>
                    <a:pt x="575" y="594"/>
                  </a:lnTo>
                  <a:lnTo>
                    <a:pt x="564" y="597"/>
                  </a:lnTo>
                  <a:lnTo>
                    <a:pt x="555" y="602"/>
                  </a:lnTo>
                  <a:lnTo>
                    <a:pt x="550" y="609"/>
                  </a:lnTo>
                  <a:lnTo>
                    <a:pt x="548" y="619"/>
                  </a:lnTo>
                  <a:lnTo>
                    <a:pt x="548" y="628"/>
                  </a:lnTo>
                  <a:lnTo>
                    <a:pt x="552" y="637"/>
                  </a:lnTo>
                  <a:lnTo>
                    <a:pt x="559" y="644"/>
                  </a:lnTo>
                  <a:lnTo>
                    <a:pt x="569" y="649"/>
                  </a:lnTo>
                  <a:lnTo>
                    <a:pt x="582" y="653"/>
                  </a:lnTo>
                  <a:lnTo>
                    <a:pt x="595" y="655"/>
                  </a:lnTo>
                  <a:lnTo>
                    <a:pt x="609" y="657"/>
                  </a:lnTo>
                  <a:lnTo>
                    <a:pt x="626" y="661"/>
                  </a:lnTo>
                  <a:lnTo>
                    <a:pt x="638" y="666"/>
                  </a:lnTo>
                  <a:lnTo>
                    <a:pt x="646" y="676"/>
                  </a:lnTo>
                  <a:lnTo>
                    <a:pt x="650" y="687"/>
                  </a:lnTo>
                  <a:lnTo>
                    <a:pt x="651" y="704"/>
                  </a:lnTo>
                  <a:lnTo>
                    <a:pt x="651" y="712"/>
                  </a:lnTo>
                  <a:lnTo>
                    <a:pt x="650" y="720"/>
                  </a:lnTo>
                  <a:lnTo>
                    <a:pt x="609" y="950"/>
                  </a:lnTo>
                  <a:lnTo>
                    <a:pt x="599" y="1017"/>
                  </a:lnTo>
                  <a:lnTo>
                    <a:pt x="589" y="1083"/>
                  </a:lnTo>
                  <a:lnTo>
                    <a:pt x="589" y="1108"/>
                  </a:lnTo>
                  <a:lnTo>
                    <a:pt x="594" y="1131"/>
                  </a:lnTo>
                  <a:lnTo>
                    <a:pt x="605" y="1152"/>
                  </a:lnTo>
                  <a:lnTo>
                    <a:pt x="619" y="1172"/>
                  </a:lnTo>
                  <a:lnTo>
                    <a:pt x="636" y="1189"/>
                  </a:lnTo>
                  <a:lnTo>
                    <a:pt x="654" y="1202"/>
                  </a:lnTo>
                  <a:lnTo>
                    <a:pt x="673" y="1211"/>
                  </a:lnTo>
                  <a:lnTo>
                    <a:pt x="692" y="1216"/>
                  </a:lnTo>
                  <a:lnTo>
                    <a:pt x="737" y="1221"/>
                  </a:lnTo>
                  <a:lnTo>
                    <a:pt x="781" y="1222"/>
                  </a:lnTo>
                  <a:lnTo>
                    <a:pt x="813" y="1220"/>
                  </a:lnTo>
                  <a:lnTo>
                    <a:pt x="843" y="1212"/>
                  </a:lnTo>
                  <a:lnTo>
                    <a:pt x="870" y="1202"/>
                  </a:lnTo>
                  <a:lnTo>
                    <a:pt x="896" y="1188"/>
                  </a:lnTo>
                  <a:lnTo>
                    <a:pt x="922" y="1170"/>
                  </a:lnTo>
                  <a:lnTo>
                    <a:pt x="944" y="1149"/>
                  </a:lnTo>
                  <a:lnTo>
                    <a:pt x="954" y="1135"/>
                  </a:lnTo>
                  <a:lnTo>
                    <a:pt x="962" y="1119"/>
                  </a:lnTo>
                  <a:lnTo>
                    <a:pt x="962" y="1109"/>
                  </a:lnTo>
                  <a:lnTo>
                    <a:pt x="959" y="1100"/>
                  </a:lnTo>
                  <a:lnTo>
                    <a:pt x="952" y="1095"/>
                  </a:lnTo>
                  <a:lnTo>
                    <a:pt x="944" y="1093"/>
                  </a:lnTo>
                  <a:lnTo>
                    <a:pt x="933" y="1095"/>
                  </a:lnTo>
                  <a:lnTo>
                    <a:pt x="922" y="1101"/>
                  </a:lnTo>
                  <a:lnTo>
                    <a:pt x="910" y="1108"/>
                  </a:lnTo>
                  <a:lnTo>
                    <a:pt x="898" y="1113"/>
                  </a:lnTo>
                  <a:lnTo>
                    <a:pt x="876" y="1121"/>
                  </a:lnTo>
                  <a:lnTo>
                    <a:pt x="853" y="1126"/>
                  </a:lnTo>
                  <a:lnTo>
                    <a:pt x="839" y="1125"/>
                  </a:lnTo>
                  <a:lnTo>
                    <a:pt x="829" y="1120"/>
                  </a:lnTo>
                  <a:lnTo>
                    <a:pt x="821" y="1112"/>
                  </a:lnTo>
                  <a:lnTo>
                    <a:pt x="816" y="1099"/>
                  </a:lnTo>
                  <a:lnTo>
                    <a:pt x="812" y="1078"/>
                  </a:lnTo>
                  <a:lnTo>
                    <a:pt x="812" y="1057"/>
                  </a:lnTo>
                  <a:lnTo>
                    <a:pt x="819" y="1013"/>
                  </a:lnTo>
                  <a:lnTo>
                    <a:pt x="827" y="969"/>
                  </a:lnTo>
                  <a:lnTo>
                    <a:pt x="851" y="837"/>
                  </a:lnTo>
                  <a:lnTo>
                    <a:pt x="875" y="705"/>
                  </a:lnTo>
                  <a:lnTo>
                    <a:pt x="882" y="670"/>
                  </a:lnTo>
                  <a:lnTo>
                    <a:pt x="884" y="634"/>
                  </a:lnTo>
                  <a:lnTo>
                    <a:pt x="881" y="618"/>
                  </a:lnTo>
                  <a:lnTo>
                    <a:pt x="874" y="606"/>
                  </a:lnTo>
                  <a:lnTo>
                    <a:pt x="865" y="598"/>
                  </a:lnTo>
                  <a:lnTo>
                    <a:pt x="852" y="592"/>
                  </a:lnTo>
                  <a:lnTo>
                    <a:pt x="836" y="591"/>
                  </a:lnTo>
                  <a:lnTo>
                    <a:pt x="603" y="591"/>
                  </a:lnTo>
                  <a:close/>
                  <a:moveTo>
                    <a:pt x="787" y="288"/>
                  </a:moveTo>
                  <a:lnTo>
                    <a:pt x="758" y="292"/>
                  </a:lnTo>
                  <a:lnTo>
                    <a:pt x="732" y="301"/>
                  </a:lnTo>
                  <a:lnTo>
                    <a:pt x="710" y="316"/>
                  </a:lnTo>
                  <a:lnTo>
                    <a:pt x="689" y="335"/>
                  </a:lnTo>
                  <a:lnTo>
                    <a:pt x="675" y="357"/>
                  </a:lnTo>
                  <a:lnTo>
                    <a:pt x="665" y="383"/>
                  </a:lnTo>
                  <a:lnTo>
                    <a:pt x="662" y="411"/>
                  </a:lnTo>
                  <a:lnTo>
                    <a:pt x="664" y="436"/>
                  </a:lnTo>
                  <a:lnTo>
                    <a:pt x="672" y="459"/>
                  </a:lnTo>
                  <a:lnTo>
                    <a:pt x="683" y="481"/>
                  </a:lnTo>
                  <a:lnTo>
                    <a:pt x="698" y="499"/>
                  </a:lnTo>
                  <a:lnTo>
                    <a:pt x="716" y="514"/>
                  </a:lnTo>
                  <a:lnTo>
                    <a:pt x="737" y="526"/>
                  </a:lnTo>
                  <a:lnTo>
                    <a:pt x="760" y="533"/>
                  </a:lnTo>
                  <a:lnTo>
                    <a:pt x="786" y="537"/>
                  </a:lnTo>
                  <a:lnTo>
                    <a:pt x="814" y="533"/>
                  </a:lnTo>
                  <a:lnTo>
                    <a:pt x="839" y="524"/>
                  </a:lnTo>
                  <a:lnTo>
                    <a:pt x="862" y="510"/>
                  </a:lnTo>
                  <a:lnTo>
                    <a:pt x="881" y="490"/>
                  </a:lnTo>
                  <a:lnTo>
                    <a:pt x="895" y="468"/>
                  </a:lnTo>
                  <a:lnTo>
                    <a:pt x="905" y="441"/>
                  </a:lnTo>
                  <a:lnTo>
                    <a:pt x="908" y="413"/>
                  </a:lnTo>
                  <a:lnTo>
                    <a:pt x="905" y="384"/>
                  </a:lnTo>
                  <a:lnTo>
                    <a:pt x="896" y="359"/>
                  </a:lnTo>
                  <a:lnTo>
                    <a:pt x="882" y="336"/>
                  </a:lnTo>
                  <a:lnTo>
                    <a:pt x="863" y="316"/>
                  </a:lnTo>
                  <a:lnTo>
                    <a:pt x="840" y="301"/>
                  </a:lnTo>
                  <a:lnTo>
                    <a:pt x="814" y="293"/>
                  </a:lnTo>
                  <a:lnTo>
                    <a:pt x="787" y="288"/>
                  </a:lnTo>
                  <a:close/>
                  <a:moveTo>
                    <a:pt x="786" y="0"/>
                  </a:moveTo>
                  <a:lnTo>
                    <a:pt x="846" y="6"/>
                  </a:lnTo>
                  <a:lnTo>
                    <a:pt x="906" y="15"/>
                  </a:lnTo>
                  <a:lnTo>
                    <a:pt x="966" y="30"/>
                  </a:lnTo>
                  <a:lnTo>
                    <a:pt x="1024" y="50"/>
                  </a:lnTo>
                  <a:lnTo>
                    <a:pt x="1081" y="74"/>
                  </a:lnTo>
                  <a:lnTo>
                    <a:pt x="1136" y="104"/>
                  </a:lnTo>
                  <a:lnTo>
                    <a:pt x="1190" y="137"/>
                  </a:lnTo>
                  <a:lnTo>
                    <a:pt x="1241" y="178"/>
                  </a:lnTo>
                  <a:lnTo>
                    <a:pt x="1288" y="221"/>
                  </a:lnTo>
                  <a:lnTo>
                    <a:pt x="1332" y="269"/>
                  </a:lnTo>
                  <a:lnTo>
                    <a:pt x="1371" y="320"/>
                  </a:lnTo>
                  <a:lnTo>
                    <a:pt x="1406" y="373"/>
                  </a:lnTo>
                  <a:lnTo>
                    <a:pt x="1436" y="429"/>
                  </a:lnTo>
                  <a:lnTo>
                    <a:pt x="1460" y="486"/>
                  </a:lnTo>
                  <a:lnTo>
                    <a:pt x="1480" y="544"/>
                  </a:lnTo>
                  <a:lnTo>
                    <a:pt x="1495" y="604"/>
                  </a:lnTo>
                  <a:lnTo>
                    <a:pt x="1504" y="664"/>
                  </a:lnTo>
                  <a:lnTo>
                    <a:pt x="1509" y="725"/>
                  </a:lnTo>
                  <a:lnTo>
                    <a:pt x="1509" y="786"/>
                  </a:lnTo>
                  <a:lnTo>
                    <a:pt x="1504" y="847"/>
                  </a:lnTo>
                  <a:lnTo>
                    <a:pt x="1495" y="907"/>
                  </a:lnTo>
                  <a:lnTo>
                    <a:pt x="1480" y="967"/>
                  </a:lnTo>
                  <a:lnTo>
                    <a:pt x="1460" y="1025"/>
                  </a:lnTo>
                  <a:lnTo>
                    <a:pt x="1436" y="1082"/>
                  </a:lnTo>
                  <a:lnTo>
                    <a:pt x="1406" y="1138"/>
                  </a:lnTo>
                  <a:lnTo>
                    <a:pt x="1371" y="1191"/>
                  </a:lnTo>
                  <a:lnTo>
                    <a:pt x="1332" y="1242"/>
                  </a:lnTo>
                  <a:lnTo>
                    <a:pt x="1288" y="1290"/>
                  </a:lnTo>
                  <a:lnTo>
                    <a:pt x="1241" y="1334"/>
                  </a:lnTo>
                  <a:lnTo>
                    <a:pt x="1190" y="1374"/>
                  </a:lnTo>
                  <a:lnTo>
                    <a:pt x="1137" y="1407"/>
                  </a:lnTo>
                  <a:lnTo>
                    <a:pt x="1081" y="1437"/>
                  </a:lnTo>
                  <a:lnTo>
                    <a:pt x="1024" y="1461"/>
                  </a:lnTo>
                  <a:lnTo>
                    <a:pt x="966" y="1481"/>
                  </a:lnTo>
                  <a:lnTo>
                    <a:pt x="906" y="1495"/>
                  </a:lnTo>
                  <a:lnTo>
                    <a:pt x="846" y="1506"/>
                  </a:lnTo>
                  <a:lnTo>
                    <a:pt x="784" y="1510"/>
                  </a:lnTo>
                  <a:lnTo>
                    <a:pt x="723" y="1510"/>
                  </a:lnTo>
                  <a:lnTo>
                    <a:pt x="663" y="1506"/>
                  </a:lnTo>
                  <a:lnTo>
                    <a:pt x="603" y="1495"/>
                  </a:lnTo>
                  <a:lnTo>
                    <a:pt x="543" y="1480"/>
                  </a:lnTo>
                  <a:lnTo>
                    <a:pt x="485" y="1461"/>
                  </a:lnTo>
                  <a:lnTo>
                    <a:pt x="428" y="1437"/>
                  </a:lnTo>
                  <a:lnTo>
                    <a:pt x="372" y="1407"/>
                  </a:lnTo>
                  <a:lnTo>
                    <a:pt x="371" y="1405"/>
                  </a:lnTo>
                  <a:lnTo>
                    <a:pt x="327" y="1435"/>
                  </a:lnTo>
                  <a:lnTo>
                    <a:pt x="284" y="1458"/>
                  </a:lnTo>
                  <a:lnTo>
                    <a:pt x="242" y="1475"/>
                  </a:lnTo>
                  <a:lnTo>
                    <a:pt x="200" y="1487"/>
                  </a:lnTo>
                  <a:lnTo>
                    <a:pt x="158" y="1494"/>
                  </a:lnTo>
                  <a:lnTo>
                    <a:pt x="119" y="1497"/>
                  </a:lnTo>
                  <a:lnTo>
                    <a:pt x="82" y="1497"/>
                  </a:lnTo>
                  <a:lnTo>
                    <a:pt x="50" y="1493"/>
                  </a:lnTo>
                  <a:lnTo>
                    <a:pt x="38" y="1490"/>
                  </a:lnTo>
                  <a:lnTo>
                    <a:pt x="31" y="1482"/>
                  </a:lnTo>
                  <a:lnTo>
                    <a:pt x="25" y="1474"/>
                  </a:lnTo>
                  <a:lnTo>
                    <a:pt x="24" y="1463"/>
                  </a:lnTo>
                  <a:lnTo>
                    <a:pt x="26" y="1454"/>
                  </a:lnTo>
                  <a:lnTo>
                    <a:pt x="32" y="1444"/>
                  </a:lnTo>
                  <a:lnTo>
                    <a:pt x="40" y="1438"/>
                  </a:lnTo>
                  <a:lnTo>
                    <a:pt x="73" y="1419"/>
                  </a:lnTo>
                  <a:lnTo>
                    <a:pt x="100" y="1397"/>
                  </a:lnTo>
                  <a:lnTo>
                    <a:pt x="126" y="1373"/>
                  </a:lnTo>
                  <a:lnTo>
                    <a:pt x="148" y="1345"/>
                  </a:lnTo>
                  <a:lnTo>
                    <a:pt x="167" y="1318"/>
                  </a:lnTo>
                  <a:lnTo>
                    <a:pt x="183" y="1289"/>
                  </a:lnTo>
                  <a:lnTo>
                    <a:pt x="196" y="1262"/>
                  </a:lnTo>
                  <a:lnTo>
                    <a:pt x="189" y="1255"/>
                  </a:lnTo>
                  <a:lnTo>
                    <a:pt x="148" y="1205"/>
                  </a:lnTo>
                  <a:lnTo>
                    <a:pt x="111" y="1152"/>
                  </a:lnTo>
                  <a:lnTo>
                    <a:pt x="80" y="1096"/>
                  </a:lnTo>
                  <a:lnTo>
                    <a:pt x="54" y="1038"/>
                  </a:lnTo>
                  <a:lnTo>
                    <a:pt x="33" y="979"/>
                  </a:lnTo>
                  <a:lnTo>
                    <a:pt x="17" y="919"/>
                  </a:lnTo>
                  <a:lnTo>
                    <a:pt x="6" y="857"/>
                  </a:lnTo>
                  <a:lnTo>
                    <a:pt x="0" y="796"/>
                  </a:lnTo>
                  <a:lnTo>
                    <a:pt x="0" y="734"/>
                  </a:lnTo>
                  <a:lnTo>
                    <a:pt x="4" y="672"/>
                  </a:lnTo>
                  <a:lnTo>
                    <a:pt x="14" y="610"/>
                  </a:lnTo>
                  <a:lnTo>
                    <a:pt x="27" y="549"/>
                  </a:lnTo>
                  <a:lnTo>
                    <a:pt x="48" y="490"/>
                  </a:lnTo>
                  <a:lnTo>
                    <a:pt x="72" y="432"/>
                  </a:lnTo>
                  <a:lnTo>
                    <a:pt x="101" y="376"/>
                  </a:lnTo>
                  <a:lnTo>
                    <a:pt x="136" y="322"/>
                  </a:lnTo>
                  <a:lnTo>
                    <a:pt x="175" y="270"/>
                  </a:lnTo>
                  <a:lnTo>
                    <a:pt x="221" y="221"/>
                  </a:lnTo>
                  <a:lnTo>
                    <a:pt x="268" y="178"/>
                  </a:lnTo>
                  <a:lnTo>
                    <a:pt x="319" y="137"/>
                  </a:lnTo>
                  <a:lnTo>
                    <a:pt x="373" y="104"/>
                  </a:lnTo>
                  <a:lnTo>
                    <a:pt x="428" y="74"/>
                  </a:lnTo>
                  <a:lnTo>
                    <a:pt x="485" y="50"/>
                  </a:lnTo>
                  <a:lnTo>
                    <a:pt x="544" y="30"/>
                  </a:lnTo>
                  <a:lnTo>
                    <a:pt x="603" y="15"/>
                  </a:lnTo>
                  <a:lnTo>
                    <a:pt x="663" y="6"/>
                  </a:lnTo>
                  <a:lnTo>
                    <a:pt x="724" y="0"/>
                  </a:lnTo>
                  <a:lnTo>
                    <a:pt x="786"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49" name="Group 26"/>
          <p:cNvGrpSpPr>
            <a:grpSpLocks noChangeAspect="1"/>
          </p:cNvGrpSpPr>
          <p:nvPr/>
        </p:nvGrpSpPr>
        <p:grpSpPr bwMode="auto">
          <a:xfrm>
            <a:off x="3264717" y="3324108"/>
            <a:ext cx="295918" cy="253644"/>
            <a:chOff x="2584" y="243"/>
            <a:chExt cx="266" cy="228"/>
          </a:xfrm>
          <a:solidFill>
            <a:schemeClr val="bg1"/>
          </a:solidFill>
        </p:grpSpPr>
        <p:sp>
          <p:nvSpPr>
            <p:cNvPr id="50" name="Freeform 28"/>
            <p:cNvSpPr>
              <a:spLocks/>
            </p:cNvSpPr>
            <p:nvPr/>
          </p:nvSpPr>
          <p:spPr bwMode="auto">
            <a:xfrm>
              <a:off x="2754" y="284"/>
              <a:ext cx="55" cy="65"/>
            </a:xfrm>
            <a:custGeom>
              <a:avLst/>
              <a:gdLst>
                <a:gd name="T0" fmla="*/ 304 w 706"/>
                <a:gd name="T1" fmla="*/ 0 h 845"/>
                <a:gd name="T2" fmla="*/ 317 w 706"/>
                <a:gd name="T3" fmla="*/ 0 h 845"/>
                <a:gd name="T4" fmla="*/ 327 w 706"/>
                <a:gd name="T5" fmla="*/ 6 h 845"/>
                <a:gd name="T6" fmla="*/ 337 w 706"/>
                <a:gd name="T7" fmla="*/ 13 h 845"/>
                <a:gd name="T8" fmla="*/ 343 w 706"/>
                <a:gd name="T9" fmla="*/ 24 h 845"/>
                <a:gd name="T10" fmla="*/ 345 w 706"/>
                <a:gd name="T11" fmla="*/ 39 h 845"/>
                <a:gd name="T12" fmla="*/ 345 w 706"/>
                <a:gd name="T13" fmla="*/ 147 h 845"/>
                <a:gd name="T14" fmla="*/ 513 w 706"/>
                <a:gd name="T15" fmla="*/ 147 h 845"/>
                <a:gd name="T16" fmla="*/ 547 w 706"/>
                <a:gd name="T17" fmla="*/ 150 h 845"/>
                <a:gd name="T18" fmla="*/ 581 w 706"/>
                <a:gd name="T19" fmla="*/ 159 h 845"/>
                <a:gd name="T20" fmla="*/ 610 w 706"/>
                <a:gd name="T21" fmla="*/ 174 h 845"/>
                <a:gd name="T22" fmla="*/ 637 w 706"/>
                <a:gd name="T23" fmla="*/ 193 h 845"/>
                <a:gd name="T24" fmla="*/ 660 w 706"/>
                <a:gd name="T25" fmla="*/ 216 h 845"/>
                <a:gd name="T26" fmla="*/ 680 w 706"/>
                <a:gd name="T27" fmla="*/ 243 h 845"/>
                <a:gd name="T28" fmla="*/ 694 w 706"/>
                <a:gd name="T29" fmla="*/ 273 h 845"/>
                <a:gd name="T30" fmla="*/ 703 w 706"/>
                <a:gd name="T31" fmla="*/ 306 h 845"/>
                <a:gd name="T32" fmla="*/ 706 w 706"/>
                <a:gd name="T33" fmla="*/ 340 h 845"/>
                <a:gd name="T34" fmla="*/ 706 w 706"/>
                <a:gd name="T35" fmla="*/ 780 h 845"/>
                <a:gd name="T36" fmla="*/ 704 w 706"/>
                <a:gd name="T37" fmla="*/ 798 h 845"/>
                <a:gd name="T38" fmla="*/ 697 w 706"/>
                <a:gd name="T39" fmla="*/ 813 h 845"/>
                <a:gd name="T40" fmla="*/ 688 w 706"/>
                <a:gd name="T41" fmla="*/ 826 h 845"/>
                <a:gd name="T42" fmla="*/ 674 w 706"/>
                <a:gd name="T43" fmla="*/ 836 h 845"/>
                <a:gd name="T44" fmla="*/ 658 w 706"/>
                <a:gd name="T45" fmla="*/ 843 h 845"/>
                <a:gd name="T46" fmla="*/ 640 w 706"/>
                <a:gd name="T47" fmla="*/ 845 h 845"/>
                <a:gd name="T48" fmla="*/ 624 w 706"/>
                <a:gd name="T49" fmla="*/ 843 h 845"/>
                <a:gd name="T50" fmla="*/ 608 w 706"/>
                <a:gd name="T51" fmla="*/ 836 h 845"/>
                <a:gd name="T52" fmla="*/ 594 w 706"/>
                <a:gd name="T53" fmla="*/ 826 h 845"/>
                <a:gd name="T54" fmla="*/ 584 w 706"/>
                <a:gd name="T55" fmla="*/ 813 h 845"/>
                <a:gd name="T56" fmla="*/ 578 w 706"/>
                <a:gd name="T57" fmla="*/ 798 h 845"/>
                <a:gd name="T58" fmla="*/ 575 w 706"/>
                <a:gd name="T59" fmla="*/ 780 h 845"/>
                <a:gd name="T60" fmla="*/ 575 w 706"/>
                <a:gd name="T61" fmla="*/ 340 h 845"/>
                <a:gd name="T62" fmla="*/ 572 w 706"/>
                <a:gd name="T63" fmla="*/ 320 h 845"/>
                <a:gd name="T64" fmla="*/ 563 w 706"/>
                <a:gd name="T65" fmla="*/ 303 h 845"/>
                <a:gd name="T66" fmla="*/ 549 w 706"/>
                <a:gd name="T67" fmla="*/ 289 h 845"/>
                <a:gd name="T68" fmla="*/ 532 w 706"/>
                <a:gd name="T69" fmla="*/ 281 h 845"/>
                <a:gd name="T70" fmla="*/ 513 w 706"/>
                <a:gd name="T71" fmla="*/ 278 h 845"/>
                <a:gd name="T72" fmla="*/ 344 w 706"/>
                <a:gd name="T73" fmla="*/ 278 h 845"/>
                <a:gd name="T74" fmla="*/ 344 w 706"/>
                <a:gd name="T75" fmla="*/ 385 h 845"/>
                <a:gd name="T76" fmla="*/ 342 w 706"/>
                <a:gd name="T77" fmla="*/ 400 h 845"/>
                <a:gd name="T78" fmla="*/ 335 w 706"/>
                <a:gd name="T79" fmla="*/ 411 h 845"/>
                <a:gd name="T80" fmla="*/ 327 w 706"/>
                <a:gd name="T81" fmla="*/ 419 h 845"/>
                <a:gd name="T82" fmla="*/ 316 w 706"/>
                <a:gd name="T83" fmla="*/ 424 h 845"/>
                <a:gd name="T84" fmla="*/ 304 w 706"/>
                <a:gd name="T85" fmla="*/ 424 h 845"/>
                <a:gd name="T86" fmla="*/ 291 w 706"/>
                <a:gd name="T87" fmla="*/ 419 h 845"/>
                <a:gd name="T88" fmla="*/ 18 w 706"/>
                <a:gd name="T89" fmla="*/ 246 h 845"/>
                <a:gd name="T90" fmla="*/ 9 w 706"/>
                <a:gd name="T91" fmla="*/ 237 h 845"/>
                <a:gd name="T92" fmla="*/ 2 w 706"/>
                <a:gd name="T93" fmla="*/ 225 h 845"/>
                <a:gd name="T94" fmla="*/ 0 w 706"/>
                <a:gd name="T95" fmla="*/ 213 h 845"/>
                <a:gd name="T96" fmla="*/ 2 w 706"/>
                <a:gd name="T97" fmla="*/ 199 h 845"/>
                <a:gd name="T98" fmla="*/ 9 w 706"/>
                <a:gd name="T99" fmla="*/ 188 h 845"/>
                <a:gd name="T100" fmla="*/ 19 w 706"/>
                <a:gd name="T101" fmla="*/ 178 h 845"/>
                <a:gd name="T102" fmla="*/ 293 w 706"/>
                <a:gd name="T103" fmla="*/ 6 h 845"/>
                <a:gd name="T104" fmla="*/ 304 w 706"/>
                <a:gd name="T105" fmla="*/ 0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06" h="845">
                  <a:moveTo>
                    <a:pt x="304" y="0"/>
                  </a:moveTo>
                  <a:lnTo>
                    <a:pt x="317" y="0"/>
                  </a:lnTo>
                  <a:lnTo>
                    <a:pt x="327" y="6"/>
                  </a:lnTo>
                  <a:lnTo>
                    <a:pt x="337" y="13"/>
                  </a:lnTo>
                  <a:lnTo>
                    <a:pt x="343" y="24"/>
                  </a:lnTo>
                  <a:lnTo>
                    <a:pt x="345" y="39"/>
                  </a:lnTo>
                  <a:lnTo>
                    <a:pt x="345" y="147"/>
                  </a:lnTo>
                  <a:lnTo>
                    <a:pt x="513" y="147"/>
                  </a:lnTo>
                  <a:lnTo>
                    <a:pt x="547" y="150"/>
                  </a:lnTo>
                  <a:lnTo>
                    <a:pt x="581" y="159"/>
                  </a:lnTo>
                  <a:lnTo>
                    <a:pt x="610" y="174"/>
                  </a:lnTo>
                  <a:lnTo>
                    <a:pt x="637" y="193"/>
                  </a:lnTo>
                  <a:lnTo>
                    <a:pt x="660" y="216"/>
                  </a:lnTo>
                  <a:lnTo>
                    <a:pt x="680" y="243"/>
                  </a:lnTo>
                  <a:lnTo>
                    <a:pt x="694" y="273"/>
                  </a:lnTo>
                  <a:lnTo>
                    <a:pt x="703" y="306"/>
                  </a:lnTo>
                  <a:lnTo>
                    <a:pt x="706" y="340"/>
                  </a:lnTo>
                  <a:lnTo>
                    <a:pt x="706" y="780"/>
                  </a:lnTo>
                  <a:lnTo>
                    <a:pt x="704" y="798"/>
                  </a:lnTo>
                  <a:lnTo>
                    <a:pt x="697" y="813"/>
                  </a:lnTo>
                  <a:lnTo>
                    <a:pt x="688" y="826"/>
                  </a:lnTo>
                  <a:lnTo>
                    <a:pt x="674" y="836"/>
                  </a:lnTo>
                  <a:lnTo>
                    <a:pt x="658" y="843"/>
                  </a:lnTo>
                  <a:lnTo>
                    <a:pt x="640" y="845"/>
                  </a:lnTo>
                  <a:lnTo>
                    <a:pt x="624" y="843"/>
                  </a:lnTo>
                  <a:lnTo>
                    <a:pt x="608" y="836"/>
                  </a:lnTo>
                  <a:lnTo>
                    <a:pt x="594" y="826"/>
                  </a:lnTo>
                  <a:lnTo>
                    <a:pt x="584" y="813"/>
                  </a:lnTo>
                  <a:lnTo>
                    <a:pt x="578" y="798"/>
                  </a:lnTo>
                  <a:lnTo>
                    <a:pt x="575" y="780"/>
                  </a:lnTo>
                  <a:lnTo>
                    <a:pt x="575" y="340"/>
                  </a:lnTo>
                  <a:lnTo>
                    <a:pt x="572" y="320"/>
                  </a:lnTo>
                  <a:lnTo>
                    <a:pt x="563" y="303"/>
                  </a:lnTo>
                  <a:lnTo>
                    <a:pt x="549" y="289"/>
                  </a:lnTo>
                  <a:lnTo>
                    <a:pt x="532" y="281"/>
                  </a:lnTo>
                  <a:lnTo>
                    <a:pt x="513" y="278"/>
                  </a:lnTo>
                  <a:lnTo>
                    <a:pt x="344" y="278"/>
                  </a:lnTo>
                  <a:lnTo>
                    <a:pt x="344" y="385"/>
                  </a:lnTo>
                  <a:lnTo>
                    <a:pt x="342" y="400"/>
                  </a:lnTo>
                  <a:lnTo>
                    <a:pt x="335" y="411"/>
                  </a:lnTo>
                  <a:lnTo>
                    <a:pt x="327" y="419"/>
                  </a:lnTo>
                  <a:lnTo>
                    <a:pt x="316" y="424"/>
                  </a:lnTo>
                  <a:lnTo>
                    <a:pt x="304" y="424"/>
                  </a:lnTo>
                  <a:lnTo>
                    <a:pt x="291" y="419"/>
                  </a:lnTo>
                  <a:lnTo>
                    <a:pt x="18" y="246"/>
                  </a:lnTo>
                  <a:lnTo>
                    <a:pt x="9" y="237"/>
                  </a:lnTo>
                  <a:lnTo>
                    <a:pt x="2" y="225"/>
                  </a:lnTo>
                  <a:lnTo>
                    <a:pt x="0" y="213"/>
                  </a:lnTo>
                  <a:lnTo>
                    <a:pt x="2" y="199"/>
                  </a:lnTo>
                  <a:lnTo>
                    <a:pt x="9" y="188"/>
                  </a:lnTo>
                  <a:lnTo>
                    <a:pt x="19" y="178"/>
                  </a:lnTo>
                  <a:lnTo>
                    <a:pt x="293" y="6"/>
                  </a:lnTo>
                  <a:lnTo>
                    <a:pt x="304"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1" name="Freeform 29"/>
            <p:cNvSpPr>
              <a:spLocks/>
            </p:cNvSpPr>
            <p:nvPr/>
          </p:nvSpPr>
          <p:spPr bwMode="auto">
            <a:xfrm>
              <a:off x="2613" y="296"/>
              <a:ext cx="57" cy="54"/>
            </a:xfrm>
            <a:custGeom>
              <a:avLst/>
              <a:gdLst>
                <a:gd name="T0" fmla="*/ 340 w 743"/>
                <a:gd name="T1" fmla="*/ 0 h 704"/>
                <a:gd name="T2" fmla="*/ 678 w 743"/>
                <a:gd name="T3" fmla="*/ 0 h 704"/>
                <a:gd name="T4" fmla="*/ 696 w 743"/>
                <a:gd name="T5" fmla="*/ 2 h 704"/>
                <a:gd name="T6" fmla="*/ 712 w 743"/>
                <a:gd name="T7" fmla="*/ 8 h 704"/>
                <a:gd name="T8" fmla="*/ 724 w 743"/>
                <a:gd name="T9" fmla="*/ 19 h 704"/>
                <a:gd name="T10" fmla="*/ 735 w 743"/>
                <a:gd name="T11" fmla="*/ 32 h 704"/>
                <a:gd name="T12" fmla="*/ 741 w 743"/>
                <a:gd name="T13" fmla="*/ 47 h 704"/>
                <a:gd name="T14" fmla="*/ 743 w 743"/>
                <a:gd name="T15" fmla="*/ 65 h 704"/>
                <a:gd name="T16" fmla="*/ 741 w 743"/>
                <a:gd name="T17" fmla="*/ 82 h 704"/>
                <a:gd name="T18" fmla="*/ 735 w 743"/>
                <a:gd name="T19" fmla="*/ 98 h 704"/>
                <a:gd name="T20" fmla="*/ 724 w 743"/>
                <a:gd name="T21" fmla="*/ 111 h 704"/>
                <a:gd name="T22" fmla="*/ 712 w 743"/>
                <a:gd name="T23" fmla="*/ 121 h 704"/>
                <a:gd name="T24" fmla="*/ 696 w 743"/>
                <a:gd name="T25" fmla="*/ 127 h 704"/>
                <a:gd name="T26" fmla="*/ 678 w 743"/>
                <a:gd name="T27" fmla="*/ 131 h 704"/>
                <a:gd name="T28" fmla="*/ 340 w 743"/>
                <a:gd name="T29" fmla="*/ 131 h 704"/>
                <a:gd name="T30" fmla="*/ 320 w 743"/>
                <a:gd name="T31" fmla="*/ 134 h 704"/>
                <a:gd name="T32" fmla="*/ 302 w 743"/>
                <a:gd name="T33" fmla="*/ 142 h 704"/>
                <a:gd name="T34" fmla="*/ 288 w 743"/>
                <a:gd name="T35" fmla="*/ 156 h 704"/>
                <a:gd name="T36" fmla="*/ 280 w 743"/>
                <a:gd name="T37" fmla="*/ 173 h 704"/>
                <a:gd name="T38" fmla="*/ 277 w 743"/>
                <a:gd name="T39" fmla="*/ 193 h 704"/>
                <a:gd name="T40" fmla="*/ 277 w 743"/>
                <a:gd name="T41" fmla="*/ 361 h 704"/>
                <a:gd name="T42" fmla="*/ 385 w 743"/>
                <a:gd name="T43" fmla="*/ 361 h 704"/>
                <a:gd name="T44" fmla="*/ 399 w 743"/>
                <a:gd name="T45" fmla="*/ 363 h 704"/>
                <a:gd name="T46" fmla="*/ 411 w 743"/>
                <a:gd name="T47" fmla="*/ 369 h 704"/>
                <a:gd name="T48" fmla="*/ 418 w 743"/>
                <a:gd name="T49" fmla="*/ 379 h 704"/>
                <a:gd name="T50" fmla="*/ 423 w 743"/>
                <a:gd name="T51" fmla="*/ 389 h 704"/>
                <a:gd name="T52" fmla="*/ 423 w 743"/>
                <a:gd name="T53" fmla="*/ 402 h 704"/>
                <a:gd name="T54" fmla="*/ 418 w 743"/>
                <a:gd name="T55" fmla="*/ 413 h 704"/>
                <a:gd name="T56" fmla="*/ 245 w 743"/>
                <a:gd name="T57" fmla="*/ 687 h 704"/>
                <a:gd name="T58" fmla="*/ 236 w 743"/>
                <a:gd name="T59" fmla="*/ 697 h 704"/>
                <a:gd name="T60" fmla="*/ 224 w 743"/>
                <a:gd name="T61" fmla="*/ 703 h 704"/>
                <a:gd name="T62" fmla="*/ 212 w 743"/>
                <a:gd name="T63" fmla="*/ 704 h 704"/>
                <a:gd name="T64" fmla="*/ 199 w 743"/>
                <a:gd name="T65" fmla="*/ 703 h 704"/>
                <a:gd name="T66" fmla="*/ 188 w 743"/>
                <a:gd name="T67" fmla="*/ 697 h 704"/>
                <a:gd name="T68" fmla="*/ 178 w 743"/>
                <a:gd name="T69" fmla="*/ 687 h 704"/>
                <a:gd name="T70" fmla="*/ 4 w 743"/>
                <a:gd name="T71" fmla="*/ 413 h 704"/>
                <a:gd name="T72" fmla="*/ 0 w 743"/>
                <a:gd name="T73" fmla="*/ 400 h 704"/>
                <a:gd name="T74" fmla="*/ 0 w 743"/>
                <a:gd name="T75" fmla="*/ 389 h 704"/>
                <a:gd name="T76" fmla="*/ 4 w 743"/>
                <a:gd name="T77" fmla="*/ 377 h 704"/>
                <a:gd name="T78" fmla="*/ 13 w 743"/>
                <a:gd name="T79" fmla="*/ 368 h 704"/>
                <a:gd name="T80" fmla="*/ 24 w 743"/>
                <a:gd name="T81" fmla="*/ 363 h 704"/>
                <a:gd name="T82" fmla="*/ 38 w 743"/>
                <a:gd name="T83" fmla="*/ 360 h 704"/>
                <a:gd name="T84" fmla="*/ 146 w 743"/>
                <a:gd name="T85" fmla="*/ 360 h 704"/>
                <a:gd name="T86" fmla="*/ 146 w 743"/>
                <a:gd name="T87" fmla="*/ 192 h 704"/>
                <a:gd name="T88" fmla="*/ 149 w 743"/>
                <a:gd name="T89" fmla="*/ 158 h 704"/>
                <a:gd name="T90" fmla="*/ 158 w 743"/>
                <a:gd name="T91" fmla="*/ 125 h 704"/>
                <a:gd name="T92" fmla="*/ 173 w 743"/>
                <a:gd name="T93" fmla="*/ 95 h 704"/>
                <a:gd name="T94" fmla="*/ 192 w 743"/>
                <a:gd name="T95" fmla="*/ 68 h 704"/>
                <a:gd name="T96" fmla="*/ 215 w 743"/>
                <a:gd name="T97" fmla="*/ 45 h 704"/>
                <a:gd name="T98" fmla="*/ 242 w 743"/>
                <a:gd name="T99" fmla="*/ 26 h 704"/>
                <a:gd name="T100" fmla="*/ 273 w 743"/>
                <a:gd name="T101" fmla="*/ 11 h 704"/>
                <a:gd name="T102" fmla="*/ 305 w 743"/>
                <a:gd name="T103" fmla="*/ 3 h 704"/>
                <a:gd name="T104" fmla="*/ 340 w 743"/>
                <a:gd name="T105" fmla="*/ 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43" h="704">
                  <a:moveTo>
                    <a:pt x="340" y="0"/>
                  </a:moveTo>
                  <a:lnTo>
                    <a:pt x="678" y="0"/>
                  </a:lnTo>
                  <a:lnTo>
                    <a:pt x="696" y="2"/>
                  </a:lnTo>
                  <a:lnTo>
                    <a:pt x="712" y="8"/>
                  </a:lnTo>
                  <a:lnTo>
                    <a:pt x="724" y="19"/>
                  </a:lnTo>
                  <a:lnTo>
                    <a:pt x="735" y="32"/>
                  </a:lnTo>
                  <a:lnTo>
                    <a:pt x="741" y="47"/>
                  </a:lnTo>
                  <a:lnTo>
                    <a:pt x="743" y="65"/>
                  </a:lnTo>
                  <a:lnTo>
                    <a:pt x="741" y="82"/>
                  </a:lnTo>
                  <a:lnTo>
                    <a:pt x="735" y="98"/>
                  </a:lnTo>
                  <a:lnTo>
                    <a:pt x="724" y="111"/>
                  </a:lnTo>
                  <a:lnTo>
                    <a:pt x="712" y="121"/>
                  </a:lnTo>
                  <a:lnTo>
                    <a:pt x="696" y="127"/>
                  </a:lnTo>
                  <a:lnTo>
                    <a:pt x="678" y="131"/>
                  </a:lnTo>
                  <a:lnTo>
                    <a:pt x="340" y="131"/>
                  </a:lnTo>
                  <a:lnTo>
                    <a:pt x="320" y="134"/>
                  </a:lnTo>
                  <a:lnTo>
                    <a:pt x="302" y="142"/>
                  </a:lnTo>
                  <a:lnTo>
                    <a:pt x="288" y="156"/>
                  </a:lnTo>
                  <a:lnTo>
                    <a:pt x="280" y="173"/>
                  </a:lnTo>
                  <a:lnTo>
                    <a:pt x="277" y="193"/>
                  </a:lnTo>
                  <a:lnTo>
                    <a:pt x="277" y="361"/>
                  </a:lnTo>
                  <a:lnTo>
                    <a:pt x="385" y="361"/>
                  </a:lnTo>
                  <a:lnTo>
                    <a:pt x="399" y="363"/>
                  </a:lnTo>
                  <a:lnTo>
                    <a:pt x="411" y="369"/>
                  </a:lnTo>
                  <a:lnTo>
                    <a:pt x="418" y="379"/>
                  </a:lnTo>
                  <a:lnTo>
                    <a:pt x="423" y="389"/>
                  </a:lnTo>
                  <a:lnTo>
                    <a:pt x="423" y="402"/>
                  </a:lnTo>
                  <a:lnTo>
                    <a:pt x="418" y="413"/>
                  </a:lnTo>
                  <a:lnTo>
                    <a:pt x="245" y="687"/>
                  </a:lnTo>
                  <a:lnTo>
                    <a:pt x="236" y="697"/>
                  </a:lnTo>
                  <a:lnTo>
                    <a:pt x="224" y="703"/>
                  </a:lnTo>
                  <a:lnTo>
                    <a:pt x="212" y="704"/>
                  </a:lnTo>
                  <a:lnTo>
                    <a:pt x="199" y="703"/>
                  </a:lnTo>
                  <a:lnTo>
                    <a:pt x="188" y="697"/>
                  </a:lnTo>
                  <a:lnTo>
                    <a:pt x="178" y="687"/>
                  </a:lnTo>
                  <a:lnTo>
                    <a:pt x="4" y="413"/>
                  </a:lnTo>
                  <a:lnTo>
                    <a:pt x="0" y="400"/>
                  </a:lnTo>
                  <a:lnTo>
                    <a:pt x="0" y="389"/>
                  </a:lnTo>
                  <a:lnTo>
                    <a:pt x="4" y="377"/>
                  </a:lnTo>
                  <a:lnTo>
                    <a:pt x="13" y="368"/>
                  </a:lnTo>
                  <a:lnTo>
                    <a:pt x="24" y="363"/>
                  </a:lnTo>
                  <a:lnTo>
                    <a:pt x="38" y="360"/>
                  </a:lnTo>
                  <a:lnTo>
                    <a:pt x="146" y="360"/>
                  </a:lnTo>
                  <a:lnTo>
                    <a:pt x="146" y="192"/>
                  </a:lnTo>
                  <a:lnTo>
                    <a:pt x="149" y="158"/>
                  </a:lnTo>
                  <a:lnTo>
                    <a:pt x="158" y="125"/>
                  </a:lnTo>
                  <a:lnTo>
                    <a:pt x="173" y="95"/>
                  </a:lnTo>
                  <a:lnTo>
                    <a:pt x="192" y="68"/>
                  </a:lnTo>
                  <a:lnTo>
                    <a:pt x="215" y="45"/>
                  </a:lnTo>
                  <a:lnTo>
                    <a:pt x="242" y="26"/>
                  </a:lnTo>
                  <a:lnTo>
                    <a:pt x="273" y="11"/>
                  </a:lnTo>
                  <a:lnTo>
                    <a:pt x="305" y="3"/>
                  </a:lnTo>
                  <a:lnTo>
                    <a:pt x="34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2" name="Freeform 30"/>
            <p:cNvSpPr>
              <a:spLocks/>
            </p:cNvSpPr>
            <p:nvPr/>
          </p:nvSpPr>
          <p:spPr bwMode="auto">
            <a:xfrm>
              <a:off x="2687" y="424"/>
              <a:ext cx="59" cy="32"/>
            </a:xfrm>
            <a:custGeom>
              <a:avLst/>
              <a:gdLst>
                <a:gd name="T0" fmla="*/ 455 w 759"/>
                <a:gd name="T1" fmla="*/ 0 h 425"/>
                <a:gd name="T2" fmla="*/ 467 w 759"/>
                <a:gd name="T3" fmla="*/ 5 h 425"/>
                <a:gd name="T4" fmla="*/ 741 w 759"/>
                <a:gd name="T5" fmla="*/ 178 h 425"/>
                <a:gd name="T6" fmla="*/ 751 w 759"/>
                <a:gd name="T7" fmla="*/ 187 h 425"/>
                <a:gd name="T8" fmla="*/ 757 w 759"/>
                <a:gd name="T9" fmla="*/ 199 h 425"/>
                <a:gd name="T10" fmla="*/ 759 w 759"/>
                <a:gd name="T11" fmla="*/ 213 h 425"/>
                <a:gd name="T12" fmla="*/ 757 w 759"/>
                <a:gd name="T13" fmla="*/ 225 h 425"/>
                <a:gd name="T14" fmla="*/ 751 w 759"/>
                <a:gd name="T15" fmla="*/ 237 h 425"/>
                <a:gd name="T16" fmla="*/ 741 w 759"/>
                <a:gd name="T17" fmla="*/ 247 h 425"/>
                <a:gd name="T18" fmla="*/ 467 w 759"/>
                <a:gd name="T19" fmla="*/ 420 h 425"/>
                <a:gd name="T20" fmla="*/ 455 w 759"/>
                <a:gd name="T21" fmla="*/ 425 h 425"/>
                <a:gd name="T22" fmla="*/ 443 w 759"/>
                <a:gd name="T23" fmla="*/ 425 h 425"/>
                <a:gd name="T24" fmla="*/ 432 w 759"/>
                <a:gd name="T25" fmla="*/ 420 h 425"/>
                <a:gd name="T26" fmla="*/ 423 w 759"/>
                <a:gd name="T27" fmla="*/ 411 h 425"/>
                <a:gd name="T28" fmla="*/ 416 w 759"/>
                <a:gd name="T29" fmla="*/ 401 h 425"/>
                <a:gd name="T30" fmla="*/ 414 w 759"/>
                <a:gd name="T31" fmla="*/ 386 h 425"/>
                <a:gd name="T32" fmla="*/ 414 w 759"/>
                <a:gd name="T33" fmla="*/ 277 h 425"/>
                <a:gd name="T34" fmla="*/ 65 w 759"/>
                <a:gd name="T35" fmla="*/ 277 h 425"/>
                <a:gd name="T36" fmla="*/ 48 w 759"/>
                <a:gd name="T37" fmla="*/ 275 h 425"/>
                <a:gd name="T38" fmla="*/ 32 w 759"/>
                <a:gd name="T39" fmla="*/ 269 h 425"/>
                <a:gd name="T40" fmla="*/ 19 w 759"/>
                <a:gd name="T41" fmla="*/ 259 h 425"/>
                <a:gd name="T42" fmla="*/ 9 w 759"/>
                <a:gd name="T43" fmla="*/ 246 h 425"/>
                <a:gd name="T44" fmla="*/ 2 w 759"/>
                <a:gd name="T45" fmla="*/ 230 h 425"/>
                <a:gd name="T46" fmla="*/ 0 w 759"/>
                <a:gd name="T47" fmla="*/ 213 h 425"/>
                <a:gd name="T48" fmla="*/ 2 w 759"/>
                <a:gd name="T49" fmla="*/ 195 h 425"/>
                <a:gd name="T50" fmla="*/ 9 w 759"/>
                <a:gd name="T51" fmla="*/ 179 h 425"/>
                <a:gd name="T52" fmla="*/ 19 w 759"/>
                <a:gd name="T53" fmla="*/ 167 h 425"/>
                <a:gd name="T54" fmla="*/ 32 w 759"/>
                <a:gd name="T55" fmla="*/ 156 h 425"/>
                <a:gd name="T56" fmla="*/ 48 w 759"/>
                <a:gd name="T57" fmla="*/ 150 h 425"/>
                <a:gd name="T58" fmla="*/ 65 w 759"/>
                <a:gd name="T59" fmla="*/ 148 h 425"/>
                <a:gd name="T60" fmla="*/ 414 w 759"/>
                <a:gd name="T61" fmla="*/ 148 h 425"/>
                <a:gd name="T62" fmla="*/ 414 w 759"/>
                <a:gd name="T63" fmla="*/ 39 h 425"/>
                <a:gd name="T64" fmla="*/ 416 w 759"/>
                <a:gd name="T65" fmla="*/ 25 h 425"/>
                <a:gd name="T66" fmla="*/ 423 w 759"/>
                <a:gd name="T67" fmla="*/ 14 h 425"/>
                <a:gd name="T68" fmla="*/ 432 w 759"/>
                <a:gd name="T69" fmla="*/ 5 h 425"/>
                <a:gd name="T70" fmla="*/ 443 w 759"/>
                <a:gd name="T71" fmla="*/ 0 h 425"/>
                <a:gd name="T72" fmla="*/ 455 w 759"/>
                <a:gd name="T73" fmla="*/ 0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9" h="425">
                  <a:moveTo>
                    <a:pt x="455" y="0"/>
                  </a:moveTo>
                  <a:lnTo>
                    <a:pt x="467" y="5"/>
                  </a:lnTo>
                  <a:lnTo>
                    <a:pt x="741" y="178"/>
                  </a:lnTo>
                  <a:lnTo>
                    <a:pt x="751" y="187"/>
                  </a:lnTo>
                  <a:lnTo>
                    <a:pt x="757" y="199"/>
                  </a:lnTo>
                  <a:lnTo>
                    <a:pt x="759" y="213"/>
                  </a:lnTo>
                  <a:lnTo>
                    <a:pt x="757" y="225"/>
                  </a:lnTo>
                  <a:lnTo>
                    <a:pt x="751" y="237"/>
                  </a:lnTo>
                  <a:lnTo>
                    <a:pt x="741" y="247"/>
                  </a:lnTo>
                  <a:lnTo>
                    <a:pt x="467" y="420"/>
                  </a:lnTo>
                  <a:lnTo>
                    <a:pt x="455" y="425"/>
                  </a:lnTo>
                  <a:lnTo>
                    <a:pt x="443" y="425"/>
                  </a:lnTo>
                  <a:lnTo>
                    <a:pt x="432" y="420"/>
                  </a:lnTo>
                  <a:lnTo>
                    <a:pt x="423" y="411"/>
                  </a:lnTo>
                  <a:lnTo>
                    <a:pt x="416" y="401"/>
                  </a:lnTo>
                  <a:lnTo>
                    <a:pt x="414" y="386"/>
                  </a:lnTo>
                  <a:lnTo>
                    <a:pt x="414" y="277"/>
                  </a:lnTo>
                  <a:lnTo>
                    <a:pt x="65" y="277"/>
                  </a:lnTo>
                  <a:lnTo>
                    <a:pt x="48" y="275"/>
                  </a:lnTo>
                  <a:lnTo>
                    <a:pt x="32" y="269"/>
                  </a:lnTo>
                  <a:lnTo>
                    <a:pt x="19" y="259"/>
                  </a:lnTo>
                  <a:lnTo>
                    <a:pt x="9" y="246"/>
                  </a:lnTo>
                  <a:lnTo>
                    <a:pt x="2" y="230"/>
                  </a:lnTo>
                  <a:lnTo>
                    <a:pt x="0" y="213"/>
                  </a:lnTo>
                  <a:lnTo>
                    <a:pt x="2" y="195"/>
                  </a:lnTo>
                  <a:lnTo>
                    <a:pt x="9" y="179"/>
                  </a:lnTo>
                  <a:lnTo>
                    <a:pt x="19" y="167"/>
                  </a:lnTo>
                  <a:lnTo>
                    <a:pt x="32" y="156"/>
                  </a:lnTo>
                  <a:lnTo>
                    <a:pt x="48" y="150"/>
                  </a:lnTo>
                  <a:lnTo>
                    <a:pt x="65" y="148"/>
                  </a:lnTo>
                  <a:lnTo>
                    <a:pt x="414" y="148"/>
                  </a:lnTo>
                  <a:lnTo>
                    <a:pt x="414" y="39"/>
                  </a:lnTo>
                  <a:lnTo>
                    <a:pt x="416" y="25"/>
                  </a:lnTo>
                  <a:lnTo>
                    <a:pt x="423" y="14"/>
                  </a:lnTo>
                  <a:lnTo>
                    <a:pt x="432" y="5"/>
                  </a:lnTo>
                  <a:lnTo>
                    <a:pt x="443" y="0"/>
                  </a:lnTo>
                  <a:lnTo>
                    <a:pt x="45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3" name="Freeform 31"/>
            <p:cNvSpPr>
              <a:spLocks/>
            </p:cNvSpPr>
            <p:nvPr/>
          </p:nvSpPr>
          <p:spPr bwMode="auto">
            <a:xfrm>
              <a:off x="2681" y="243"/>
              <a:ext cx="66" cy="103"/>
            </a:xfrm>
            <a:custGeom>
              <a:avLst/>
              <a:gdLst>
                <a:gd name="T0" fmla="*/ 425 w 865"/>
                <a:gd name="T1" fmla="*/ 0 h 1349"/>
                <a:gd name="T2" fmla="*/ 469 w 865"/>
                <a:gd name="T3" fmla="*/ 9 h 1349"/>
                <a:gd name="T4" fmla="*/ 503 w 865"/>
                <a:gd name="T5" fmla="*/ 22 h 1349"/>
                <a:gd name="T6" fmla="*/ 527 w 865"/>
                <a:gd name="T7" fmla="*/ 38 h 1349"/>
                <a:gd name="T8" fmla="*/ 542 w 865"/>
                <a:gd name="T9" fmla="*/ 51 h 1349"/>
                <a:gd name="T10" fmla="*/ 547 w 865"/>
                <a:gd name="T11" fmla="*/ 56 h 1349"/>
                <a:gd name="T12" fmla="*/ 610 w 865"/>
                <a:gd name="T13" fmla="*/ 59 h 1349"/>
                <a:gd name="T14" fmla="*/ 662 w 865"/>
                <a:gd name="T15" fmla="*/ 81 h 1349"/>
                <a:gd name="T16" fmla="*/ 702 w 865"/>
                <a:gd name="T17" fmla="*/ 119 h 1349"/>
                <a:gd name="T18" fmla="*/ 732 w 865"/>
                <a:gd name="T19" fmla="*/ 170 h 1349"/>
                <a:gd name="T20" fmla="*/ 752 w 865"/>
                <a:gd name="T21" fmla="*/ 234 h 1349"/>
                <a:gd name="T22" fmla="*/ 763 w 865"/>
                <a:gd name="T23" fmla="*/ 306 h 1349"/>
                <a:gd name="T24" fmla="*/ 765 w 865"/>
                <a:gd name="T25" fmla="*/ 385 h 1349"/>
                <a:gd name="T26" fmla="*/ 761 w 865"/>
                <a:gd name="T27" fmla="*/ 470 h 1349"/>
                <a:gd name="T28" fmla="*/ 759 w 865"/>
                <a:gd name="T29" fmla="*/ 547 h 1349"/>
                <a:gd name="T30" fmla="*/ 767 w 865"/>
                <a:gd name="T31" fmla="*/ 608 h 1349"/>
                <a:gd name="T32" fmla="*/ 783 w 865"/>
                <a:gd name="T33" fmla="*/ 655 h 1349"/>
                <a:gd name="T34" fmla="*/ 804 w 865"/>
                <a:gd name="T35" fmla="*/ 689 h 1349"/>
                <a:gd name="T36" fmla="*/ 826 w 865"/>
                <a:gd name="T37" fmla="*/ 712 h 1349"/>
                <a:gd name="T38" fmla="*/ 845 w 865"/>
                <a:gd name="T39" fmla="*/ 726 h 1349"/>
                <a:gd name="T40" fmla="*/ 860 w 865"/>
                <a:gd name="T41" fmla="*/ 734 h 1349"/>
                <a:gd name="T42" fmla="*/ 865 w 865"/>
                <a:gd name="T43" fmla="*/ 735 h 1349"/>
                <a:gd name="T44" fmla="*/ 815 w 865"/>
                <a:gd name="T45" fmla="*/ 772 h 1349"/>
                <a:gd name="T46" fmla="*/ 756 w 865"/>
                <a:gd name="T47" fmla="*/ 796 h 1349"/>
                <a:gd name="T48" fmla="*/ 697 w 865"/>
                <a:gd name="T49" fmla="*/ 810 h 1349"/>
                <a:gd name="T50" fmla="*/ 646 w 865"/>
                <a:gd name="T51" fmla="*/ 816 h 1349"/>
                <a:gd name="T52" fmla="*/ 609 w 865"/>
                <a:gd name="T53" fmla="*/ 818 h 1349"/>
                <a:gd name="T54" fmla="*/ 595 w 865"/>
                <a:gd name="T55" fmla="*/ 818 h 1349"/>
                <a:gd name="T56" fmla="*/ 435 w 865"/>
                <a:gd name="T57" fmla="*/ 1349 h 1349"/>
                <a:gd name="T58" fmla="*/ 274 w 865"/>
                <a:gd name="T59" fmla="*/ 822 h 1349"/>
                <a:gd name="T60" fmla="*/ 192 w 865"/>
                <a:gd name="T61" fmla="*/ 816 h 1349"/>
                <a:gd name="T62" fmla="*/ 127 w 865"/>
                <a:gd name="T63" fmla="*/ 804 h 1349"/>
                <a:gd name="T64" fmla="*/ 78 w 865"/>
                <a:gd name="T65" fmla="*/ 787 h 1349"/>
                <a:gd name="T66" fmla="*/ 41 w 865"/>
                <a:gd name="T67" fmla="*/ 768 h 1349"/>
                <a:gd name="T68" fmla="*/ 18 w 865"/>
                <a:gd name="T69" fmla="*/ 750 h 1349"/>
                <a:gd name="T70" fmla="*/ 5 w 865"/>
                <a:gd name="T71" fmla="*/ 737 h 1349"/>
                <a:gd name="T72" fmla="*/ 0 w 865"/>
                <a:gd name="T73" fmla="*/ 733 h 1349"/>
                <a:gd name="T74" fmla="*/ 5 w 865"/>
                <a:gd name="T75" fmla="*/ 732 h 1349"/>
                <a:gd name="T76" fmla="*/ 16 w 865"/>
                <a:gd name="T77" fmla="*/ 728 h 1349"/>
                <a:gd name="T78" fmla="*/ 32 w 865"/>
                <a:gd name="T79" fmla="*/ 720 h 1349"/>
                <a:gd name="T80" fmla="*/ 51 w 865"/>
                <a:gd name="T81" fmla="*/ 703 h 1349"/>
                <a:gd name="T82" fmla="*/ 70 w 865"/>
                <a:gd name="T83" fmla="*/ 676 h 1349"/>
                <a:gd name="T84" fmla="*/ 87 w 865"/>
                <a:gd name="T85" fmla="*/ 636 h 1349"/>
                <a:gd name="T86" fmla="*/ 102 w 865"/>
                <a:gd name="T87" fmla="*/ 581 h 1349"/>
                <a:gd name="T88" fmla="*/ 111 w 865"/>
                <a:gd name="T89" fmla="*/ 507 h 1349"/>
                <a:gd name="T90" fmla="*/ 114 w 865"/>
                <a:gd name="T91" fmla="*/ 413 h 1349"/>
                <a:gd name="T92" fmla="*/ 117 w 865"/>
                <a:gd name="T93" fmla="*/ 315 h 1349"/>
                <a:gd name="T94" fmla="*/ 128 w 865"/>
                <a:gd name="T95" fmla="*/ 237 h 1349"/>
                <a:gd name="T96" fmla="*/ 148 w 865"/>
                <a:gd name="T97" fmla="*/ 173 h 1349"/>
                <a:gd name="T98" fmla="*/ 173 w 865"/>
                <a:gd name="T99" fmla="*/ 125 h 1349"/>
                <a:gd name="T100" fmla="*/ 202 w 865"/>
                <a:gd name="T101" fmla="*/ 87 h 1349"/>
                <a:gd name="T102" fmla="*/ 231 w 865"/>
                <a:gd name="T103" fmla="*/ 60 h 1349"/>
                <a:gd name="T104" fmla="*/ 260 w 865"/>
                <a:gd name="T105" fmla="*/ 41 h 1349"/>
                <a:gd name="T106" fmla="*/ 286 w 865"/>
                <a:gd name="T107" fmla="*/ 29 h 1349"/>
                <a:gd name="T108" fmla="*/ 307 w 865"/>
                <a:gd name="T109" fmla="*/ 20 h 1349"/>
                <a:gd name="T110" fmla="*/ 371 w 865"/>
                <a:gd name="T111" fmla="*/ 3 h 1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5" h="1349">
                  <a:moveTo>
                    <a:pt x="400" y="0"/>
                  </a:moveTo>
                  <a:lnTo>
                    <a:pt x="425" y="0"/>
                  </a:lnTo>
                  <a:lnTo>
                    <a:pt x="448" y="3"/>
                  </a:lnTo>
                  <a:lnTo>
                    <a:pt x="469" y="9"/>
                  </a:lnTo>
                  <a:lnTo>
                    <a:pt x="488" y="15"/>
                  </a:lnTo>
                  <a:lnTo>
                    <a:pt x="503" y="22"/>
                  </a:lnTo>
                  <a:lnTo>
                    <a:pt x="517" y="31"/>
                  </a:lnTo>
                  <a:lnTo>
                    <a:pt x="527" y="38"/>
                  </a:lnTo>
                  <a:lnTo>
                    <a:pt x="536" y="45"/>
                  </a:lnTo>
                  <a:lnTo>
                    <a:pt x="542" y="51"/>
                  </a:lnTo>
                  <a:lnTo>
                    <a:pt x="546" y="55"/>
                  </a:lnTo>
                  <a:lnTo>
                    <a:pt x="547" y="56"/>
                  </a:lnTo>
                  <a:lnTo>
                    <a:pt x="581" y="55"/>
                  </a:lnTo>
                  <a:lnTo>
                    <a:pt x="610" y="59"/>
                  </a:lnTo>
                  <a:lnTo>
                    <a:pt x="637" y="68"/>
                  </a:lnTo>
                  <a:lnTo>
                    <a:pt x="662" y="81"/>
                  </a:lnTo>
                  <a:lnTo>
                    <a:pt x="684" y="98"/>
                  </a:lnTo>
                  <a:lnTo>
                    <a:pt x="702" y="119"/>
                  </a:lnTo>
                  <a:lnTo>
                    <a:pt x="718" y="143"/>
                  </a:lnTo>
                  <a:lnTo>
                    <a:pt x="732" y="170"/>
                  </a:lnTo>
                  <a:lnTo>
                    <a:pt x="743" y="200"/>
                  </a:lnTo>
                  <a:lnTo>
                    <a:pt x="752" y="234"/>
                  </a:lnTo>
                  <a:lnTo>
                    <a:pt x="759" y="268"/>
                  </a:lnTo>
                  <a:lnTo>
                    <a:pt x="763" y="306"/>
                  </a:lnTo>
                  <a:lnTo>
                    <a:pt x="765" y="345"/>
                  </a:lnTo>
                  <a:lnTo>
                    <a:pt x="765" y="385"/>
                  </a:lnTo>
                  <a:lnTo>
                    <a:pt x="764" y="427"/>
                  </a:lnTo>
                  <a:lnTo>
                    <a:pt x="761" y="470"/>
                  </a:lnTo>
                  <a:lnTo>
                    <a:pt x="758" y="511"/>
                  </a:lnTo>
                  <a:lnTo>
                    <a:pt x="759" y="547"/>
                  </a:lnTo>
                  <a:lnTo>
                    <a:pt x="762" y="580"/>
                  </a:lnTo>
                  <a:lnTo>
                    <a:pt x="767" y="608"/>
                  </a:lnTo>
                  <a:lnTo>
                    <a:pt x="775" y="633"/>
                  </a:lnTo>
                  <a:lnTo>
                    <a:pt x="783" y="655"/>
                  </a:lnTo>
                  <a:lnTo>
                    <a:pt x="794" y="673"/>
                  </a:lnTo>
                  <a:lnTo>
                    <a:pt x="804" y="689"/>
                  </a:lnTo>
                  <a:lnTo>
                    <a:pt x="815" y="701"/>
                  </a:lnTo>
                  <a:lnTo>
                    <a:pt x="826" y="712"/>
                  </a:lnTo>
                  <a:lnTo>
                    <a:pt x="836" y="720"/>
                  </a:lnTo>
                  <a:lnTo>
                    <a:pt x="845" y="726"/>
                  </a:lnTo>
                  <a:lnTo>
                    <a:pt x="853" y="731"/>
                  </a:lnTo>
                  <a:lnTo>
                    <a:pt x="860" y="734"/>
                  </a:lnTo>
                  <a:lnTo>
                    <a:pt x="863" y="735"/>
                  </a:lnTo>
                  <a:lnTo>
                    <a:pt x="865" y="735"/>
                  </a:lnTo>
                  <a:lnTo>
                    <a:pt x="841" y="756"/>
                  </a:lnTo>
                  <a:lnTo>
                    <a:pt x="815" y="772"/>
                  </a:lnTo>
                  <a:lnTo>
                    <a:pt x="786" y="786"/>
                  </a:lnTo>
                  <a:lnTo>
                    <a:pt x="756" y="796"/>
                  </a:lnTo>
                  <a:lnTo>
                    <a:pt x="727" y="804"/>
                  </a:lnTo>
                  <a:lnTo>
                    <a:pt x="697" y="810"/>
                  </a:lnTo>
                  <a:lnTo>
                    <a:pt x="670" y="814"/>
                  </a:lnTo>
                  <a:lnTo>
                    <a:pt x="646" y="816"/>
                  </a:lnTo>
                  <a:lnTo>
                    <a:pt x="625" y="817"/>
                  </a:lnTo>
                  <a:lnTo>
                    <a:pt x="609" y="818"/>
                  </a:lnTo>
                  <a:lnTo>
                    <a:pt x="599" y="818"/>
                  </a:lnTo>
                  <a:lnTo>
                    <a:pt x="595" y="818"/>
                  </a:lnTo>
                  <a:lnTo>
                    <a:pt x="595" y="882"/>
                  </a:lnTo>
                  <a:lnTo>
                    <a:pt x="435" y="1349"/>
                  </a:lnTo>
                  <a:lnTo>
                    <a:pt x="274" y="881"/>
                  </a:lnTo>
                  <a:lnTo>
                    <a:pt x="274" y="822"/>
                  </a:lnTo>
                  <a:lnTo>
                    <a:pt x="231" y="821"/>
                  </a:lnTo>
                  <a:lnTo>
                    <a:pt x="192" y="816"/>
                  </a:lnTo>
                  <a:lnTo>
                    <a:pt x="159" y="811"/>
                  </a:lnTo>
                  <a:lnTo>
                    <a:pt x="127" y="804"/>
                  </a:lnTo>
                  <a:lnTo>
                    <a:pt x="101" y="795"/>
                  </a:lnTo>
                  <a:lnTo>
                    <a:pt x="78" y="787"/>
                  </a:lnTo>
                  <a:lnTo>
                    <a:pt x="58" y="778"/>
                  </a:lnTo>
                  <a:lnTo>
                    <a:pt x="41" y="768"/>
                  </a:lnTo>
                  <a:lnTo>
                    <a:pt x="29" y="759"/>
                  </a:lnTo>
                  <a:lnTo>
                    <a:pt x="18" y="750"/>
                  </a:lnTo>
                  <a:lnTo>
                    <a:pt x="10" y="743"/>
                  </a:lnTo>
                  <a:lnTo>
                    <a:pt x="5" y="737"/>
                  </a:lnTo>
                  <a:lnTo>
                    <a:pt x="1" y="734"/>
                  </a:lnTo>
                  <a:lnTo>
                    <a:pt x="0" y="733"/>
                  </a:lnTo>
                  <a:lnTo>
                    <a:pt x="1" y="733"/>
                  </a:lnTo>
                  <a:lnTo>
                    <a:pt x="5" y="732"/>
                  </a:lnTo>
                  <a:lnTo>
                    <a:pt x="10" y="731"/>
                  </a:lnTo>
                  <a:lnTo>
                    <a:pt x="16" y="728"/>
                  </a:lnTo>
                  <a:lnTo>
                    <a:pt x="23" y="725"/>
                  </a:lnTo>
                  <a:lnTo>
                    <a:pt x="32" y="720"/>
                  </a:lnTo>
                  <a:lnTo>
                    <a:pt x="40" y="713"/>
                  </a:lnTo>
                  <a:lnTo>
                    <a:pt x="51" y="703"/>
                  </a:lnTo>
                  <a:lnTo>
                    <a:pt x="60" y="692"/>
                  </a:lnTo>
                  <a:lnTo>
                    <a:pt x="70" y="676"/>
                  </a:lnTo>
                  <a:lnTo>
                    <a:pt x="79" y="658"/>
                  </a:lnTo>
                  <a:lnTo>
                    <a:pt x="87" y="636"/>
                  </a:lnTo>
                  <a:lnTo>
                    <a:pt x="96" y="611"/>
                  </a:lnTo>
                  <a:lnTo>
                    <a:pt x="102" y="581"/>
                  </a:lnTo>
                  <a:lnTo>
                    <a:pt x="108" y="546"/>
                  </a:lnTo>
                  <a:lnTo>
                    <a:pt x="111" y="507"/>
                  </a:lnTo>
                  <a:lnTo>
                    <a:pt x="114" y="463"/>
                  </a:lnTo>
                  <a:lnTo>
                    <a:pt x="114" y="413"/>
                  </a:lnTo>
                  <a:lnTo>
                    <a:pt x="114" y="361"/>
                  </a:lnTo>
                  <a:lnTo>
                    <a:pt x="117" y="315"/>
                  </a:lnTo>
                  <a:lnTo>
                    <a:pt x="122" y="273"/>
                  </a:lnTo>
                  <a:lnTo>
                    <a:pt x="128" y="237"/>
                  </a:lnTo>
                  <a:lnTo>
                    <a:pt x="138" y="203"/>
                  </a:lnTo>
                  <a:lnTo>
                    <a:pt x="148" y="173"/>
                  </a:lnTo>
                  <a:lnTo>
                    <a:pt x="161" y="147"/>
                  </a:lnTo>
                  <a:lnTo>
                    <a:pt x="173" y="125"/>
                  </a:lnTo>
                  <a:lnTo>
                    <a:pt x="187" y="104"/>
                  </a:lnTo>
                  <a:lnTo>
                    <a:pt x="202" y="87"/>
                  </a:lnTo>
                  <a:lnTo>
                    <a:pt x="216" y="73"/>
                  </a:lnTo>
                  <a:lnTo>
                    <a:pt x="231" y="60"/>
                  </a:lnTo>
                  <a:lnTo>
                    <a:pt x="246" y="49"/>
                  </a:lnTo>
                  <a:lnTo>
                    <a:pt x="260" y="41"/>
                  </a:lnTo>
                  <a:lnTo>
                    <a:pt x="274" y="34"/>
                  </a:lnTo>
                  <a:lnTo>
                    <a:pt x="286" y="29"/>
                  </a:lnTo>
                  <a:lnTo>
                    <a:pt x="298" y="24"/>
                  </a:lnTo>
                  <a:lnTo>
                    <a:pt x="307" y="20"/>
                  </a:lnTo>
                  <a:lnTo>
                    <a:pt x="341" y="10"/>
                  </a:lnTo>
                  <a:lnTo>
                    <a:pt x="371" y="3"/>
                  </a:lnTo>
                  <a:lnTo>
                    <a:pt x="40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4" name="Freeform 32"/>
            <p:cNvSpPr>
              <a:spLocks/>
            </p:cNvSpPr>
            <p:nvPr/>
          </p:nvSpPr>
          <p:spPr bwMode="auto">
            <a:xfrm>
              <a:off x="2669" y="314"/>
              <a:ext cx="90" cy="35"/>
            </a:xfrm>
            <a:custGeom>
              <a:avLst/>
              <a:gdLst>
                <a:gd name="T0" fmla="*/ 370 w 1182"/>
                <a:gd name="T1" fmla="*/ 0 h 454"/>
                <a:gd name="T2" fmla="*/ 306 w 1182"/>
                <a:gd name="T3" fmla="*/ 188 h 454"/>
                <a:gd name="T4" fmla="*/ 394 w 1182"/>
                <a:gd name="T5" fmla="*/ 181 h 454"/>
                <a:gd name="T6" fmla="*/ 591 w 1182"/>
                <a:gd name="T7" fmla="*/ 422 h 454"/>
                <a:gd name="T8" fmla="*/ 788 w 1182"/>
                <a:gd name="T9" fmla="*/ 181 h 454"/>
                <a:gd name="T10" fmla="*/ 877 w 1182"/>
                <a:gd name="T11" fmla="*/ 188 h 454"/>
                <a:gd name="T12" fmla="*/ 813 w 1182"/>
                <a:gd name="T13" fmla="*/ 0 h 454"/>
                <a:gd name="T14" fmla="*/ 848 w 1182"/>
                <a:gd name="T15" fmla="*/ 18 h 454"/>
                <a:gd name="T16" fmla="*/ 1050 w 1182"/>
                <a:gd name="T17" fmla="*/ 117 h 454"/>
                <a:gd name="T18" fmla="*/ 1074 w 1182"/>
                <a:gd name="T19" fmla="*/ 133 h 454"/>
                <a:gd name="T20" fmla="*/ 1096 w 1182"/>
                <a:gd name="T21" fmla="*/ 151 h 454"/>
                <a:gd name="T22" fmla="*/ 1115 w 1182"/>
                <a:gd name="T23" fmla="*/ 173 h 454"/>
                <a:gd name="T24" fmla="*/ 1131 w 1182"/>
                <a:gd name="T25" fmla="*/ 197 h 454"/>
                <a:gd name="T26" fmla="*/ 1142 w 1182"/>
                <a:gd name="T27" fmla="*/ 223 h 454"/>
                <a:gd name="T28" fmla="*/ 1150 w 1182"/>
                <a:gd name="T29" fmla="*/ 251 h 454"/>
                <a:gd name="T30" fmla="*/ 1182 w 1182"/>
                <a:gd name="T31" fmla="*/ 429 h 454"/>
                <a:gd name="T32" fmla="*/ 1182 w 1182"/>
                <a:gd name="T33" fmla="*/ 439 h 454"/>
                <a:gd name="T34" fmla="*/ 1178 w 1182"/>
                <a:gd name="T35" fmla="*/ 447 h 454"/>
                <a:gd name="T36" fmla="*/ 1171 w 1182"/>
                <a:gd name="T37" fmla="*/ 452 h 454"/>
                <a:gd name="T38" fmla="*/ 1162 w 1182"/>
                <a:gd name="T39" fmla="*/ 454 h 454"/>
                <a:gd name="T40" fmla="*/ 22 w 1182"/>
                <a:gd name="T41" fmla="*/ 454 h 454"/>
                <a:gd name="T42" fmla="*/ 13 w 1182"/>
                <a:gd name="T43" fmla="*/ 452 h 454"/>
                <a:gd name="T44" fmla="*/ 5 w 1182"/>
                <a:gd name="T45" fmla="*/ 447 h 454"/>
                <a:gd name="T46" fmla="*/ 1 w 1182"/>
                <a:gd name="T47" fmla="*/ 439 h 454"/>
                <a:gd name="T48" fmla="*/ 0 w 1182"/>
                <a:gd name="T49" fmla="*/ 429 h 454"/>
                <a:gd name="T50" fmla="*/ 33 w 1182"/>
                <a:gd name="T51" fmla="*/ 251 h 454"/>
                <a:gd name="T52" fmla="*/ 40 w 1182"/>
                <a:gd name="T53" fmla="*/ 223 h 454"/>
                <a:gd name="T54" fmla="*/ 52 w 1182"/>
                <a:gd name="T55" fmla="*/ 197 h 454"/>
                <a:gd name="T56" fmla="*/ 67 w 1182"/>
                <a:gd name="T57" fmla="*/ 173 h 454"/>
                <a:gd name="T58" fmla="*/ 86 w 1182"/>
                <a:gd name="T59" fmla="*/ 151 h 454"/>
                <a:gd name="T60" fmla="*/ 108 w 1182"/>
                <a:gd name="T61" fmla="*/ 133 h 454"/>
                <a:gd name="T62" fmla="*/ 133 w 1182"/>
                <a:gd name="T63" fmla="*/ 117 h 454"/>
                <a:gd name="T64" fmla="*/ 330 w 1182"/>
                <a:gd name="T65" fmla="*/ 20 h 454"/>
                <a:gd name="T66" fmla="*/ 370 w 1182"/>
                <a:gd name="T67"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82" h="454">
                  <a:moveTo>
                    <a:pt x="370" y="0"/>
                  </a:moveTo>
                  <a:lnTo>
                    <a:pt x="306" y="188"/>
                  </a:lnTo>
                  <a:lnTo>
                    <a:pt x="394" y="181"/>
                  </a:lnTo>
                  <a:lnTo>
                    <a:pt x="591" y="422"/>
                  </a:lnTo>
                  <a:lnTo>
                    <a:pt x="788" y="181"/>
                  </a:lnTo>
                  <a:lnTo>
                    <a:pt x="877" y="188"/>
                  </a:lnTo>
                  <a:lnTo>
                    <a:pt x="813" y="0"/>
                  </a:lnTo>
                  <a:lnTo>
                    <a:pt x="848" y="18"/>
                  </a:lnTo>
                  <a:lnTo>
                    <a:pt x="1050" y="117"/>
                  </a:lnTo>
                  <a:lnTo>
                    <a:pt x="1074" y="133"/>
                  </a:lnTo>
                  <a:lnTo>
                    <a:pt x="1096" y="151"/>
                  </a:lnTo>
                  <a:lnTo>
                    <a:pt x="1115" y="173"/>
                  </a:lnTo>
                  <a:lnTo>
                    <a:pt x="1131" y="197"/>
                  </a:lnTo>
                  <a:lnTo>
                    <a:pt x="1142" y="223"/>
                  </a:lnTo>
                  <a:lnTo>
                    <a:pt x="1150" y="251"/>
                  </a:lnTo>
                  <a:lnTo>
                    <a:pt x="1182" y="429"/>
                  </a:lnTo>
                  <a:lnTo>
                    <a:pt x="1182" y="439"/>
                  </a:lnTo>
                  <a:lnTo>
                    <a:pt x="1178" y="447"/>
                  </a:lnTo>
                  <a:lnTo>
                    <a:pt x="1171" y="452"/>
                  </a:lnTo>
                  <a:lnTo>
                    <a:pt x="1162" y="454"/>
                  </a:lnTo>
                  <a:lnTo>
                    <a:pt x="22" y="454"/>
                  </a:lnTo>
                  <a:lnTo>
                    <a:pt x="13" y="452"/>
                  </a:lnTo>
                  <a:lnTo>
                    <a:pt x="5" y="447"/>
                  </a:lnTo>
                  <a:lnTo>
                    <a:pt x="1" y="439"/>
                  </a:lnTo>
                  <a:lnTo>
                    <a:pt x="0" y="429"/>
                  </a:lnTo>
                  <a:lnTo>
                    <a:pt x="33" y="251"/>
                  </a:lnTo>
                  <a:lnTo>
                    <a:pt x="40" y="223"/>
                  </a:lnTo>
                  <a:lnTo>
                    <a:pt x="52" y="197"/>
                  </a:lnTo>
                  <a:lnTo>
                    <a:pt x="67" y="173"/>
                  </a:lnTo>
                  <a:lnTo>
                    <a:pt x="86" y="151"/>
                  </a:lnTo>
                  <a:lnTo>
                    <a:pt x="108" y="133"/>
                  </a:lnTo>
                  <a:lnTo>
                    <a:pt x="133" y="117"/>
                  </a:lnTo>
                  <a:lnTo>
                    <a:pt x="330" y="20"/>
                  </a:lnTo>
                  <a:lnTo>
                    <a:pt x="37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5" name="Freeform 33"/>
            <p:cNvSpPr>
              <a:spLocks/>
            </p:cNvSpPr>
            <p:nvPr/>
          </p:nvSpPr>
          <p:spPr bwMode="auto">
            <a:xfrm>
              <a:off x="2771" y="365"/>
              <a:ext cx="66" cy="104"/>
            </a:xfrm>
            <a:custGeom>
              <a:avLst/>
              <a:gdLst>
                <a:gd name="T0" fmla="*/ 424 w 864"/>
                <a:gd name="T1" fmla="*/ 0 h 1348"/>
                <a:gd name="T2" fmla="*/ 468 w 864"/>
                <a:gd name="T3" fmla="*/ 8 h 1348"/>
                <a:gd name="T4" fmla="*/ 503 w 864"/>
                <a:gd name="T5" fmla="*/ 22 h 1348"/>
                <a:gd name="T6" fmla="*/ 527 w 864"/>
                <a:gd name="T7" fmla="*/ 37 h 1348"/>
                <a:gd name="T8" fmla="*/ 542 w 864"/>
                <a:gd name="T9" fmla="*/ 50 h 1348"/>
                <a:gd name="T10" fmla="*/ 547 w 864"/>
                <a:gd name="T11" fmla="*/ 55 h 1348"/>
                <a:gd name="T12" fmla="*/ 610 w 864"/>
                <a:gd name="T13" fmla="*/ 58 h 1348"/>
                <a:gd name="T14" fmla="*/ 661 w 864"/>
                <a:gd name="T15" fmla="*/ 80 h 1348"/>
                <a:gd name="T16" fmla="*/ 702 w 864"/>
                <a:gd name="T17" fmla="*/ 118 h 1348"/>
                <a:gd name="T18" fmla="*/ 731 w 864"/>
                <a:gd name="T19" fmla="*/ 169 h 1348"/>
                <a:gd name="T20" fmla="*/ 751 w 864"/>
                <a:gd name="T21" fmla="*/ 233 h 1348"/>
                <a:gd name="T22" fmla="*/ 763 w 864"/>
                <a:gd name="T23" fmla="*/ 305 h 1348"/>
                <a:gd name="T24" fmla="*/ 765 w 864"/>
                <a:gd name="T25" fmla="*/ 385 h 1348"/>
                <a:gd name="T26" fmla="*/ 761 w 864"/>
                <a:gd name="T27" fmla="*/ 469 h 1348"/>
                <a:gd name="T28" fmla="*/ 759 w 864"/>
                <a:gd name="T29" fmla="*/ 547 h 1348"/>
                <a:gd name="T30" fmla="*/ 767 w 864"/>
                <a:gd name="T31" fmla="*/ 608 h 1348"/>
                <a:gd name="T32" fmla="*/ 783 w 864"/>
                <a:gd name="T33" fmla="*/ 655 h 1348"/>
                <a:gd name="T34" fmla="*/ 804 w 864"/>
                <a:gd name="T35" fmla="*/ 688 h 1348"/>
                <a:gd name="T36" fmla="*/ 826 w 864"/>
                <a:gd name="T37" fmla="*/ 711 h 1348"/>
                <a:gd name="T38" fmla="*/ 844 w 864"/>
                <a:gd name="T39" fmla="*/ 726 h 1348"/>
                <a:gd name="T40" fmla="*/ 859 w 864"/>
                <a:gd name="T41" fmla="*/ 733 h 1348"/>
                <a:gd name="T42" fmla="*/ 864 w 864"/>
                <a:gd name="T43" fmla="*/ 734 h 1348"/>
                <a:gd name="T44" fmla="*/ 814 w 864"/>
                <a:gd name="T45" fmla="*/ 772 h 1348"/>
                <a:gd name="T46" fmla="*/ 755 w 864"/>
                <a:gd name="T47" fmla="*/ 796 h 1348"/>
                <a:gd name="T48" fmla="*/ 697 w 864"/>
                <a:gd name="T49" fmla="*/ 810 h 1348"/>
                <a:gd name="T50" fmla="*/ 645 w 864"/>
                <a:gd name="T51" fmla="*/ 816 h 1348"/>
                <a:gd name="T52" fmla="*/ 609 w 864"/>
                <a:gd name="T53" fmla="*/ 818 h 1348"/>
                <a:gd name="T54" fmla="*/ 595 w 864"/>
                <a:gd name="T55" fmla="*/ 818 h 1348"/>
                <a:gd name="T56" fmla="*/ 435 w 864"/>
                <a:gd name="T57" fmla="*/ 1348 h 1348"/>
                <a:gd name="T58" fmla="*/ 273 w 864"/>
                <a:gd name="T59" fmla="*/ 821 h 1348"/>
                <a:gd name="T60" fmla="*/ 193 w 864"/>
                <a:gd name="T61" fmla="*/ 816 h 1348"/>
                <a:gd name="T62" fmla="*/ 128 w 864"/>
                <a:gd name="T63" fmla="*/ 803 h 1348"/>
                <a:gd name="T64" fmla="*/ 77 w 864"/>
                <a:gd name="T65" fmla="*/ 786 h 1348"/>
                <a:gd name="T66" fmla="*/ 42 w 864"/>
                <a:gd name="T67" fmla="*/ 768 h 1348"/>
                <a:gd name="T68" fmla="*/ 18 w 864"/>
                <a:gd name="T69" fmla="*/ 750 h 1348"/>
                <a:gd name="T70" fmla="*/ 4 w 864"/>
                <a:gd name="T71" fmla="*/ 736 h 1348"/>
                <a:gd name="T72" fmla="*/ 0 w 864"/>
                <a:gd name="T73" fmla="*/ 732 h 1348"/>
                <a:gd name="T74" fmla="*/ 4 w 864"/>
                <a:gd name="T75" fmla="*/ 731 h 1348"/>
                <a:gd name="T76" fmla="*/ 16 w 864"/>
                <a:gd name="T77" fmla="*/ 728 h 1348"/>
                <a:gd name="T78" fmla="*/ 31 w 864"/>
                <a:gd name="T79" fmla="*/ 720 h 1348"/>
                <a:gd name="T80" fmla="*/ 50 w 864"/>
                <a:gd name="T81" fmla="*/ 703 h 1348"/>
                <a:gd name="T82" fmla="*/ 69 w 864"/>
                <a:gd name="T83" fmla="*/ 676 h 1348"/>
                <a:gd name="T84" fmla="*/ 87 w 864"/>
                <a:gd name="T85" fmla="*/ 636 h 1348"/>
                <a:gd name="T86" fmla="*/ 101 w 864"/>
                <a:gd name="T87" fmla="*/ 580 h 1348"/>
                <a:gd name="T88" fmla="*/ 111 w 864"/>
                <a:gd name="T89" fmla="*/ 506 h 1348"/>
                <a:gd name="T90" fmla="*/ 113 w 864"/>
                <a:gd name="T91" fmla="*/ 412 h 1348"/>
                <a:gd name="T92" fmla="*/ 116 w 864"/>
                <a:gd name="T93" fmla="*/ 315 h 1348"/>
                <a:gd name="T94" fmla="*/ 128 w 864"/>
                <a:gd name="T95" fmla="*/ 236 h 1348"/>
                <a:gd name="T96" fmla="*/ 148 w 864"/>
                <a:gd name="T97" fmla="*/ 172 h 1348"/>
                <a:gd name="T98" fmla="*/ 173 w 864"/>
                <a:gd name="T99" fmla="*/ 123 h 1348"/>
                <a:gd name="T100" fmla="*/ 201 w 864"/>
                <a:gd name="T101" fmla="*/ 87 h 1348"/>
                <a:gd name="T102" fmla="*/ 230 w 864"/>
                <a:gd name="T103" fmla="*/ 59 h 1348"/>
                <a:gd name="T104" fmla="*/ 260 w 864"/>
                <a:gd name="T105" fmla="*/ 41 h 1348"/>
                <a:gd name="T106" fmla="*/ 286 w 864"/>
                <a:gd name="T107" fmla="*/ 28 h 1348"/>
                <a:gd name="T108" fmla="*/ 307 w 864"/>
                <a:gd name="T109" fmla="*/ 20 h 1348"/>
                <a:gd name="T110" fmla="*/ 371 w 864"/>
                <a:gd name="T111" fmla="*/ 2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4" h="1348">
                  <a:moveTo>
                    <a:pt x="399" y="0"/>
                  </a:moveTo>
                  <a:lnTo>
                    <a:pt x="424" y="0"/>
                  </a:lnTo>
                  <a:lnTo>
                    <a:pt x="447" y="3"/>
                  </a:lnTo>
                  <a:lnTo>
                    <a:pt x="468" y="8"/>
                  </a:lnTo>
                  <a:lnTo>
                    <a:pt x="487" y="14"/>
                  </a:lnTo>
                  <a:lnTo>
                    <a:pt x="503" y="22"/>
                  </a:lnTo>
                  <a:lnTo>
                    <a:pt x="516" y="30"/>
                  </a:lnTo>
                  <a:lnTo>
                    <a:pt x="527" y="37"/>
                  </a:lnTo>
                  <a:lnTo>
                    <a:pt x="536" y="45"/>
                  </a:lnTo>
                  <a:lnTo>
                    <a:pt x="542" y="50"/>
                  </a:lnTo>
                  <a:lnTo>
                    <a:pt x="546" y="54"/>
                  </a:lnTo>
                  <a:lnTo>
                    <a:pt x="547" y="55"/>
                  </a:lnTo>
                  <a:lnTo>
                    <a:pt x="580" y="54"/>
                  </a:lnTo>
                  <a:lnTo>
                    <a:pt x="610" y="58"/>
                  </a:lnTo>
                  <a:lnTo>
                    <a:pt x="637" y="68"/>
                  </a:lnTo>
                  <a:lnTo>
                    <a:pt x="661" y="80"/>
                  </a:lnTo>
                  <a:lnTo>
                    <a:pt x="683" y="97"/>
                  </a:lnTo>
                  <a:lnTo>
                    <a:pt x="702" y="118"/>
                  </a:lnTo>
                  <a:lnTo>
                    <a:pt x="718" y="142"/>
                  </a:lnTo>
                  <a:lnTo>
                    <a:pt x="731" y="169"/>
                  </a:lnTo>
                  <a:lnTo>
                    <a:pt x="743" y="200"/>
                  </a:lnTo>
                  <a:lnTo>
                    <a:pt x="751" y="233"/>
                  </a:lnTo>
                  <a:lnTo>
                    <a:pt x="759" y="268"/>
                  </a:lnTo>
                  <a:lnTo>
                    <a:pt x="763" y="305"/>
                  </a:lnTo>
                  <a:lnTo>
                    <a:pt x="765" y="344"/>
                  </a:lnTo>
                  <a:lnTo>
                    <a:pt x="765" y="385"/>
                  </a:lnTo>
                  <a:lnTo>
                    <a:pt x="764" y="427"/>
                  </a:lnTo>
                  <a:lnTo>
                    <a:pt x="761" y="469"/>
                  </a:lnTo>
                  <a:lnTo>
                    <a:pt x="757" y="510"/>
                  </a:lnTo>
                  <a:lnTo>
                    <a:pt x="759" y="547"/>
                  </a:lnTo>
                  <a:lnTo>
                    <a:pt x="762" y="579"/>
                  </a:lnTo>
                  <a:lnTo>
                    <a:pt x="767" y="608"/>
                  </a:lnTo>
                  <a:lnTo>
                    <a:pt x="774" y="633"/>
                  </a:lnTo>
                  <a:lnTo>
                    <a:pt x="783" y="655"/>
                  </a:lnTo>
                  <a:lnTo>
                    <a:pt x="793" y="672"/>
                  </a:lnTo>
                  <a:lnTo>
                    <a:pt x="804" y="688"/>
                  </a:lnTo>
                  <a:lnTo>
                    <a:pt x="814" y="701"/>
                  </a:lnTo>
                  <a:lnTo>
                    <a:pt x="826" y="711"/>
                  </a:lnTo>
                  <a:lnTo>
                    <a:pt x="835" y="720"/>
                  </a:lnTo>
                  <a:lnTo>
                    <a:pt x="844" y="726"/>
                  </a:lnTo>
                  <a:lnTo>
                    <a:pt x="853" y="730"/>
                  </a:lnTo>
                  <a:lnTo>
                    <a:pt x="859" y="733"/>
                  </a:lnTo>
                  <a:lnTo>
                    <a:pt x="862" y="734"/>
                  </a:lnTo>
                  <a:lnTo>
                    <a:pt x="864" y="734"/>
                  </a:lnTo>
                  <a:lnTo>
                    <a:pt x="840" y="755"/>
                  </a:lnTo>
                  <a:lnTo>
                    <a:pt x="814" y="772"/>
                  </a:lnTo>
                  <a:lnTo>
                    <a:pt x="786" y="785"/>
                  </a:lnTo>
                  <a:lnTo>
                    <a:pt x="755" y="796"/>
                  </a:lnTo>
                  <a:lnTo>
                    <a:pt x="726" y="803"/>
                  </a:lnTo>
                  <a:lnTo>
                    <a:pt x="697" y="810"/>
                  </a:lnTo>
                  <a:lnTo>
                    <a:pt x="669" y="814"/>
                  </a:lnTo>
                  <a:lnTo>
                    <a:pt x="645" y="816"/>
                  </a:lnTo>
                  <a:lnTo>
                    <a:pt x="624" y="817"/>
                  </a:lnTo>
                  <a:lnTo>
                    <a:pt x="609" y="818"/>
                  </a:lnTo>
                  <a:lnTo>
                    <a:pt x="598" y="818"/>
                  </a:lnTo>
                  <a:lnTo>
                    <a:pt x="595" y="818"/>
                  </a:lnTo>
                  <a:lnTo>
                    <a:pt x="595" y="882"/>
                  </a:lnTo>
                  <a:lnTo>
                    <a:pt x="435" y="1348"/>
                  </a:lnTo>
                  <a:lnTo>
                    <a:pt x="273" y="881"/>
                  </a:lnTo>
                  <a:lnTo>
                    <a:pt x="273" y="821"/>
                  </a:lnTo>
                  <a:lnTo>
                    <a:pt x="230" y="820"/>
                  </a:lnTo>
                  <a:lnTo>
                    <a:pt x="193" y="816"/>
                  </a:lnTo>
                  <a:lnTo>
                    <a:pt x="158" y="811"/>
                  </a:lnTo>
                  <a:lnTo>
                    <a:pt x="128" y="803"/>
                  </a:lnTo>
                  <a:lnTo>
                    <a:pt x="100" y="795"/>
                  </a:lnTo>
                  <a:lnTo>
                    <a:pt x="77" y="786"/>
                  </a:lnTo>
                  <a:lnTo>
                    <a:pt x="57" y="777"/>
                  </a:lnTo>
                  <a:lnTo>
                    <a:pt x="42" y="768"/>
                  </a:lnTo>
                  <a:lnTo>
                    <a:pt x="28" y="758"/>
                  </a:lnTo>
                  <a:lnTo>
                    <a:pt x="18" y="750"/>
                  </a:lnTo>
                  <a:lnTo>
                    <a:pt x="9" y="743"/>
                  </a:lnTo>
                  <a:lnTo>
                    <a:pt x="4" y="736"/>
                  </a:lnTo>
                  <a:lnTo>
                    <a:pt x="1" y="733"/>
                  </a:lnTo>
                  <a:lnTo>
                    <a:pt x="0" y="732"/>
                  </a:lnTo>
                  <a:lnTo>
                    <a:pt x="1" y="732"/>
                  </a:lnTo>
                  <a:lnTo>
                    <a:pt x="4" y="731"/>
                  </a:lnTo>
                  <a:lnTo>
                    <a:pt x="9" y="730"/>
                  </a:lnTo>
                  <a:lnTo>
                    <a:pt x="16" y="728"/>
                  </a:lnTo>
                  <a:lnTo>
                    <a:pt x="23" y="725"/>
                  </a:lnTo>
                  <a:lnTo>
                    <a:pt x="31" y="720"/>
                  </a:lnTo>
                  <a:lnTo>
                    <a:pt x="41" y="712"/>
                  </a:lnTo>
                  <a:lnTo>
                    <a:pt x="50" y="703"/>
                  </a:lnTo>
                  <a:lnTo>
                    <a:pt x="60" y="691"/>
                  </a:lnTo>
                  <a:lnTo>
                    <a:pt x="69" y="676"/>
                  </a:lnTo>
                  <a:lnTo>
                    <a:pt x="78" y="658"/>
                  </a:lnTo>
                  <a:lnTo>
                    <a:pt x="87" y="636"/>
                  </a:lnTo>
                  <a:lnTo>
                    <a:pt x="95" y="610"/>
                  </a:lnTo>
                  <a:lnTo>
                    <a:pt x="101" y="580"/>
                  </a:lnTo>
                  <a:lnTo>
                    <a:pt x="108" y="546"/>
                  </a:lnTo>
                  <a:lnTo>
                    <a:pt x="111" y="506"/>
                  </a:lnTo>
                  <a:lnTo>
                    <a:pt x="113" y="462"/>
                  </a:lnTo>
                  <a:lnTo>
                    <a:pt x="113" y="412"/>
                  </a:lnTo>
                  <a:lnTo>
                    <a:pt x="113" y="361"/>
                  </a:lnTo>
                  <a:lnTo>
                    <a:pt x="116" y="315"/>
                  </a:lnTo>
                  <a:lnTo>
                    <a:pt x="121" y="273"/>
                  </a:lnTo>
                  <a:lnTo>
                    <a:pt x="128" y="236"/>
                  </a:lnTo>
                  <a:lnTo>
                    <a:pt x="137" y="203"/>
                  </a:lnTo>
                  <a:lnTo>
                    <a:pt x="148" y="172"/>
                  </a:lnTo>
                  <a:lnTo>
                    <a:pt x="160" y="146"/>
                  </a:lnTo>
                  <a:lnTo>
                    <a:pt x="173" y="123"/>
                  </a:lnTo>
                  <a:lnTo>
                    <a:pt x="186" y="103"/>
                  </a:lnTo>
                  <a:lnTo>
                    <a:pt x="201" y="87"/>
                  </a:lnTo>
                  <a:lnTo>
                    <a:pt x="216" y="72"/>
                  </a:lnTo>
                  <a:lnTo>
                    <a:pt x="230" y="59"/>
                  </a:lnTo>
                  <a:lnTo>
                    <a:pt x="245" y="49"/>
                  </a:lnTo>
                  <a:lnTo>
                    <a:pt x="260" y="41"/>
                  </a:lnTo>
                  <a:lnTo>
                    <a:pt x="273" y="33"/>
                  </a:lnTo>
                  <a:lnTo>
                    <a:pt x="286" y="28"/>
                  </a:lnTo>
                  <a:lnTo>
                    <a:pt x="297" y="24"/>
                  </a:lnTo>
                  <a:lnTo>
                    <a:pt x="307" y="20"/>
                  </a:lnTo>
                  <a:lnTo>
                    <a:pt x="340" y="9"/>
                  </a:lnTo>
                  <a:lnTo>
                    <a:pt x="371" y="2"/>
                  </a:lnTo>
                  <a:lnTo>
                    <a:pt x="399"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6" name="Freeform 34"/>
            <p:cNvSpPr>
              <a:spLocks/>
            </p:cNvSpPr>
            <p:nvPr/>
          </p:nvSpPr>
          <p:spPr bwMode="auto">
            <a:xfrm>
              <a:off x="2759" y="436"/>
              <a:ext cx="91" cy="35"/>
            </a:xfrm>
            <a:custGeom>
              <a:avLst/>
              <a:gdLst>
                <a:gd name="T0" fmla="*/ 813 w 1182"/>
                <a:gd name="T1" fmla="*/ 0 h 455"/>
                <a:gd name="T2" fmla="*/ 847 w 1182"/>
                <a:gd name="T3" fmla="*/ 18 h 455"/>
                <a:gd name="T4" fmla="*/ 1049 w 1182"/>
                <a:gd name="T5" fmla="*/ 118 h 455"/>
                <a:gd name="T6" fmla="*/ 1074 w 1182"/>
                <a:gd name="T7" fmla="*/ 132 h 455"/>
                <a:gd name="T8" fmla="*/ 1096 w 1182"/>
                <a:gd name="T9" fmla="*/ 151 h 455"/>
                <a:gd name="T10" fmla="*/ 1115 w 1182"/>
                <a:gd name="T11" fmla="*/ 172 h 455"/>
                <a:gd name="T12" fmla="*/ 1130 w 1182"/>
                <a:gd name="T13" fmla="*/ 196 h 455"/>
                <a:gd name="T14" fmla="*/ 1142 w 1182"/>
                <a:gd name="T15" fmla="*/ 222 h 455"/>
                <a:gd name="T16" fmla="*/ 1149 w 1182"/>
                <a:gd name="T17" fmla="*/ 251 h 455"/>
                <a:gd name="T18" fmla="*/ 1182 w 1182"/>
                <a:gd name="T19" fmla="*/ 430 h 455"/>
                <a:gd name="T20" fmla="*/ 1181 w 1182"/>
                <a:gd name="T21" fmla="*/ 439 h 455"/>
                <a:gd name="T22" fmla="*/ 1177 w 1182"/>
                <a:gd name="T23" fmla="*/ 447 h 455"/>
                <a:gd name="T24" fmla="*/ 1169 w 1182"/>
                <a:gd name="T25" fmla="*/ 453 h 455"/>
                <a:gd name="T26" fmla="*/ 1161 w 1182"/>
                <a:gd name="T27" fmla="*/ 455 h 455"/>
                <a:gd name="T28" fmla="*/ 21 w 1182"/>
                <a:gd name="T29" fmla="*/ 455 h 455"/>
                <a:gd name="T30" fmla="*/ 11 w 1182"/>
                <a:gd name="T31" fmla="*/ 453 h 455"/>
                <a:gd name="T32" fmla="*/ 4 w 1182"/>
                <a:gd name="T33" fmla="*/ 447 h 455"/>
                <a:gd name="T34" fmla="*/ 0 w 1182"/>
                <a:gd name="T35" fmla="*/ 439 h 455"/>
                <a:gd name="T36" fmla="*/ 0 w 1182"/>
                <a:gd name="T37" fmla="*/ 430 h 455"/>
                <a:gd name="T38" fmla="*/ 31 w 1182"/>
                <a:gd name="T39" fmla="*/ 252 h 455"/>
                <a:gd name="T40" fmla="*/ 39 w 1182"/>
                <a:gd name="T41" fmla="*/ 223 h 455"/>
                <a:gd name="T42" fmla="*/ 50 w 1182"/>
                <a:gd name="T43" fmla="*/ 197 h 455"/>
                <a:gd name="T44" fmla="*/ 66 w 1182"/>
                <a:gd name="T45" fmla="*/ 173 h 455"/>
                <a:gd name="T46" fmla="*/ 85 w 1182"/>
                <a:gd name="T47" fmla="*/ 151 h 455"/>
                <a:gd name="T48" fmla="*/ 107 w 1182"/>
                <a:gd name="T49" fmla="*/ 133 h 455"/>
                <a:gd name="T50" fmla="*/ 132 w 1182"/>
                <a:gd name="T51" fmla="*/ 118 h 455"/>
                <a:gd name="T52" fmla="*/ 329 w 1182"/>
                <a:gd name="T53" fmla="*/ 20 h 455"/>
                <a:gd name="T54" fmla="*/ 369 w 1182"/>
                <a:gd name="T55" fmla="*/ 1 h 455"/>
                <a:gd name="T56" fmla="*/ 305 w 1182"/>
                <a:gd name="T57" fmla="*/ 188 h 455"/>
                <a:gd name="T58" fmla="*/ 394 w 1182"/>
                <a:gd name="T59" fmla="*/ 182 h 455"/>
                <a:gd name="T60" fmla="*/ 591 w 1182"/>
                <a:gd name="T61" fmla="*/ 422 h 455"/>
                <a:gd name="T62" fmla="*/ 788 w 1182"/>
                <a:gd name="T63" fmla="*/ 181 h 455"/>
                <a:gd name="T64" fmla="*/ 877 w 1182"/>
                <a:gd name="T65" fmla="*/ 188 h 455"/>
                <a:gd name="T66" fmla="*/ 813 w 1182"/>
                <a:gd name="T67" fmla="*/ 0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82" h="455">
                  <a:moveTo>
                    <a:pt x="813" y="0"/>
                  </a:moveTo>
                  <a:lnTo>
                    <a:pt x="847" y="18"/>
                  </a:lnTo>
                  <a:lnTo>
                    <a:pt x="1049" y="118"/>
                  </a:lnTo>
                  <a:lnTo>
                    <a:pt x="1074" y="132"/>
                  </a:lnTo>
                  <a:lnTo>
                    <a:pt x="1096" y="151"/>
                  </a:lnTo>
                  <a:lnTo>
                    <a:pt x="1115" y="172"/>
                  </a:lnTo>
                  <a:lnTo>
                    <a:pt x="1130" y="196"/>
                  </a:lnTo>
                  <a:lnTo>
                    <a:pt x="1142" y="222"/>
                  </a:lnTo>
                  <a:lnTo>
                    <a:pt x="1149" y="251"/>
                  </a:lnTo>
                  <a:lnTo>
                    <a:pt x="1182" y="430"/>
                  </a:lnTo>
                  <a:lnTo>
                    <a:pt x="1181" y="439"/>
                  </a:lnTo>
                  <a:lnTo>
                    <a:pt x="1177" y="447"/>
                  </a:lnTo>
                  <a:lnTo>
                    <a:pt x="1169" y="453"/>
                  </a:lnTo>
                  <a:lnTo>
                    <a:pt x="1161" y="455"/>
                  </a:lnTo>
                  <a:lnTo>
                    <a:pt x="21" y="455"/>
                  </a:lnTo>
                  <a:lnTo>
                    <a:pt x="11" y="453"/>
                  </a:lnTo>
                  <a:lnTo>
                    <a:pt x="4" y="447"/>
                  </a:lnTo>
                  <a:lnTo>
                    <a:pt x="0" y="439"/>
                  </a:lnTo>
                  <a:lnTo>
                    <a:pt x="0" y="430"/>
                  </a:lnTo>
                  <a:lnTo>
                    <a:pt x="31" y="252"/>
                  </a:lnTo>
                  <a:lnTo>
                    <a:pt x="39" y="223"/>
                  </a:lnTo>
                  <a:lnTo>
                    <a:pt x="50" y="197"/>
                  </a:lnTo>
                  <a:lnTo>
                    <a:pt x="66" y="173"/>
                  </a:lnTo>
                  <a:lnTo>
                    <a:pt x="85" y="151"/>
                  </a:lnTo>
                  <a:lnTo>
                    <a:pt x="107" y="133"/>
                  </a:lnTo>
                  <a:lnTo>
                    <a:pt x="132" y="118"/>
                  </a:lnTo>
                  <a:lnTo>
                    <a:pt x="329" y="20"/>
                  </a:lnTo>
                  <a:lnTo>
                    <a:pt x="369" y="1"/>
                  </a:lnTo>
                  <a:lnTo>
                    <a:pt x="305" y="188"/>
                  </a:lnTo>
                  <a:lnTo>
                    <a:pt x="394" y="182"/>
                  </a:lnTo>
                  <a:lnTo>
                    <a:pt x="591" y="422"/>
                  </a:lnTo>
                  <a:lnTo>
                    <a:pt x="788" y="181"/>
                  </a:lnTo>
                  <a:lnTo>
                    <a:pt x="877" y="188"/>
                  </a:lnTo>
                  <a:lnTo>
                    <a:pt x="81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7" name="Freeform 35"/>
            <p:cNvSpPr>
              <a:spLocks/>
            </p:cNvSpPr>
            <p:nvPr/>
          </p:nvSpPr>
          <p:spPr bwMode="auto">
            <a:xfrm>
              <a:off x="2596" y="365"/>
              <a:ext cx="66" cy="104"/>
            </a:xfrm>
            <a:custGeom>
              <a:avLst/>
              <a:gdLst>
                <a:gd name="T0" fmla="*/ 425 w 864"/>
                <a:gd name="T1" fmla="*/ 0 h 1348"/>
                <a:gd name="T2" fmla="*/ 469 w 864"/>
                <a:gd name="T3" fmla="*/ 8 h 1348"/>
                <a:gd name="T4" fmla="*/ 503 w 864"/>
                <a:gd name="T5" fmla="*/ 22 h 1348"/>
                <a:gd name="T6" fmla="*/ 527 w 864"/>
                <a:gd name="T7" fmla="*/ 37 h 1348"/>
                <a:gd name="T8" fmla="*/ 542 w 864"/>
                <a:gd name="T9" fmla="*/ 50 h 1348"/>
                <a:gd name="T10" fmla="*/ 547 w 864"/>
                <a:gd name="T11" fmla="*/ 55 h 1348"/>
                <a:gd name="T12" fmla="*/ 610 w 864"/>
                <a:gd name="T13" fmla="*/ 58 h 1348"/>
                <a:gd name="T14" fmla="*/ 661 w 864"/>
                <a:gd name="T15" fmla="*/ 80 h 1348"/>
                <a:gd name="T16" fmla="*/ 701 w 864"/>
                <a:gd name="T17" fmla="*/ 118 h 1348"/>
                <a:gd name="T18" fmla="*/ 732 w 864"/>
                <a:gd name="T19" fmla="*/ 169 h 1348"/>
                <a:gd name="T20" fmla="*/ 751 w 864"/>
                <a:gd name="T21" fmla="*/ 233 h 1348"/>
                <a:gd name="T22" fmla="*/ 763 w 864"/>
                <a:gd name="T23" fmla="*/ 305 h 1348"/>
                <a:gd name="T24" fmla="*/ 765 w 864"/>
                <a:gd name="T25" fmla="*/ 385 h 1348"/>
                <a:gd name="T26" fmla="*/ 760 w 864"/>
                <a:gd name="T27" fmla="*/ 469 h 1348"/>
                <a:gd name="T28" fmla="*/ 758 w 864"/>
                <a:gd name="T29" fmla="*/ 547 h 1348"/>
                <a:gd name="T30" fmla="*/ 767 w 864"/>
                <a:gd name="T31" fmla="*/ 608 h 1348"/>
                <a:gd name="T32" fmla="*/ 783 w 864"/>
                <a:gd name="T33" fmla="*/ 655 h 1348"/>
                <a:gd name="T34" fmla="*/ 804 w 864"/>
                <a:gd name="T35" fmla="*/ 688 h 1348"/>
                <a:gd name="T36" fmla="*/ 825 w 864"/>
                <a:gd name="T37" fmla="*/ 711 h 1348"/>
                <a:gd name="T38" fmla="*/ 845 w 864"/>
                <a:gd name="T39" fmla="*/ 726 h 1348"/>
                <a:gd name="T40" fmla="*/ 858 w 864"/>
                <a:gd name="T41" fmla="*/ 733 h 1348"/>
                <a:gd name="T42" fmla="*/ 864 w 864"/>
                <a:gd name="T43" fmla="*/ 734 h 1348"/>
                <a:gd name="T44" fmla="*/ 814 w 864"/>
                <a:gd name="T45" fmla="*/ 772 h 1348"/>
                <a:gd name="T46" fmla="*/ 756 w 864"/>
                <a:gd name="T47" fmla="*/ 796 h 1348"/>
                <a:gd name="T48" fmla="*/ 697 w 864"/>
                <a:gd name="T49" fmla="*/ 810 h 1348"/>
                <a:gd name="T50" fmla="*/ 646 w 864"/>
                <a:gd name="T51" fmla="*/ 816 h 1348"/>
                <a:gd name="T52" fmla="*/ 609 w 864"/>
                <a:gd name="T53" fmla="*/ 818 h 1348"/>
                <a:gd name="T54" fmla="*/ 594 w 864"/>
                <a:gd name="T55" fmla="*/ 818 h 1348"/>
                <a:gd name="T56" fmla="*/ 435 w 864"/>
                <a:gd name="T57" fmla="*/ 1348 h 1348"/>
                <a:gd name="T58" fmla="*/ 274 w 864"/>
                <a:gd name="T59" fmla="*/ 821 h 1348"/>
                <a:gd name="T60" fmla="*/ 192 w 864"/>
                <a:gd name="T61" fmla="*/ 816 h 1348"/>
                <a:gd name="T62" fmla="*/ 127 w 864"/>
                <a:gd name="T63" fmla="*/ 803 h 1348"/>
                <a:gd name="T64" fmla="*/ 78 w 864"/>
                <a:gd name="T65" fmla="*/ 786 h 1348"/>
                <a:gd name="T66" fmla="*/ 41 w 864"/>
                <a:gd name="T67" fmla="*/ 768 h 1348"/>
                <a:gd name="T68" fmla="*/ 17 w 864"/>
                <a:gd name="T69" fmla="*/ 750 h 1348"/>
                <a:gd name="T70" fmla="*/ 4 w 864"/>
                <a:gd name="T71" fmla="*/ 736 h 1348"/>
                <a:gd name="T72" fmla="*/ 0 w 864"/>
                <a:gd name="T73" fmla="*/ 732 h 1348"/>
                <a:gd name="T74" fmla="*/ 4 w 864"/>
                <a:gd name="T75" fmla="*/ 731 h 1348"/>
                <a:gd name="T76" fmla="*/ 15 w 864"/>
                <a:gd name="T77" fmla="*/ 728 h 1348"/>
                <a:gd name="T78" fmla="*/ 32 w 864"/>
                <a:gd name="T79" fmla="*/ 720 h 1348"/>
                <a:gd name="T80" fmla="*/ 49 w 864"/>
                <a:gd name="T81" fmla="*/ 703 h 1348"/>
                <a:gd name="T82" fmla="*/ 69 w 864"/>
                <a:gd name="T83" fmla="*/ 676 h 1348"/>
                <a:gd name="T84" fmla="*/ 87 w 864"/>
                <a:gd name="T85" fmla="*/ 636 h 1348"/>
                <a:gd name="T86" fmla="*/ 102 w 864"/>
                <a:gd name="T87" fmla="*/ 580 h 1348"/>
                <a:gd name="T88" fmla="*/ 111 w 864"/>
                <a:gd name="T89" fmla="*/ 506 h 1348"/>
                <a:gd name="T90" fmla="*/ 113 w 864"/>
                <a:gd name="T91" fmla="*/ 412 h 1348"/>
                <a:gd name="T92" fmla="*/ 115 w 864"/>
                <a:gd name="T93" fmla="*/ 315 h 1348"/>
                <a:gd name="T94" fmla="*/ 128 w 864"/>
                <a:gd name="T95" fmla="*/ 236 h 1348"/>
                <a:gd name="T96" fmla="*/ 148 w 864"/>
                <a:gd name="T97" fmla="*/ 172 h 1348"/>
                <a:gd name="T98" fmla="*/ 173 w 864"/>
                <a:gd name="T99" fmla="*/ 123 h 1348"/>
                <a:gd name="T100" fmla="*/ 201 w 864"/>
                <a:gd name="T101" fmla="*/ 87 h 1348"/>
                <a:gd name="T102" fmla="*/ 231 w 864"/>
                <a:gd name="T103" fmla="*/ 59 h 1348"/>
                <a:gd name="T104" fmla="*/ 260 w 864"/>
                <a:gd name="T105" fmla="*/ 41 h 1348"/>
                <a:gd name="T106" fmla="*/ 286 w 864"/>
                <a:gd name="T107" fmla="*/ 28 h 1348"/>
                <a:gd name="T108" fmla="*/ 307 w 864"/>
                <a:gd name="T109" fmla="*/ 20 h 1348"/>
                <a:gd name="T110" fmla="*/ 371 w 864"/>
                <a:gd name="T111" fmla="*/ 2 h 1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4" h="1348">
                  <a:moveTo>
                    <a:pt x="398" y="0"/>
                  </a:moveTo>
                  <a:lnTo>
                    <a:pt x="425" y="0"/>
                  </a:lnTo>
                  <a:lnTo>
                    <a:pt x="448" y="3"/>
                  </a:lnTo>
                  <a:lnTo>
                    <a:pt x="469" y="8"/>
                  </a:lnTo>
                  <a:lnTo>
                    <a:pt x="486" y="14"/>
                  </a:lnTo>
                  <a:lnTo>
                    <a:pt x="503" y="22"/>
                  </a:lnTo>
                  <a:lnTo>
                    <a:pt x="517" y="30"/>
                  </a:lnTo>
                  <a:lnTo>
                    <a:pt x="527" y="37"/>
                  </a:lnTo>
                  <a:lnTo>
                    <a:pt x="536" y="45"/>
                  </a:lnTo>
                  <a:lnTo>
                    <a:pt x="542" y="50"/>
                  </a:lnTo>
                  <a:lnTo>
                    <a:pt x="546" y="54"/>
                  </a:lnTo>
                  <a:lnTo>
                    <a:pt x="547" y="55"/>
                  </a:lnTo>
                  <a:lnTo>
                    <a:pt x="580" y="54"/>
                  </a:lnTo>
                  <a:lnTo>
                    <a:pt x="610" y="58"/>
                  </a:lnTo>
                  <a:lnTo>
                    <a:pt x="637" y="68"/>
                  </a:lnTo>
                  <a:lnTo>
                    <a:pt x="661" y="80"/>
                  </a:lnTo>
                  <a:lnTo>
                    <a:pt x="683" y="97"/>
                  </a:lnTo>
                  <a:lnTo>
                    <a:pt x="701" y="118"/>
                  </a:lnTo>
                  <a:lnTo>
                    <a:pt x="718" y="142"/>
                  </a:lnTo>
                  <a:lnTo>
                    <a:pt x="732" y="169"/>
                  </a:lnTo>
                  <a:lnTo>
                    <a:pt x="743" y="200"/>
                  </a:lnTo>
                  <a:lnTo>
                    <a:pt x="751" y="233"/>
                  </a:lnTo>
                  <a:lnTo>
                    <a:pt x="758" y="268"/>
                  </a:lnTo>
                  <a:lnTo>
                    <a:pt x="763" y="305"/>
                  </a:lnTo>
                  <a:lnTo>
                    <a:pt x="765" y="344"/>
                  </a:lnTo>
                  <a:lnTo>
                    <a:pt x="765" y="385"/>
                  </a:lnTo>
                  <a:lnTo>
                    <a:pt x="764" y="427"/>
                  </a:lnTo>
                  <a:lnTo>
                    <a:pt x="760" y="469"/>
                  </a:lnTo>
                  <a:lnTo>
                    <a:pt x="758" y="510"/>
                  </a:lnTo>
                  <a:lnTo>
                    <a:pt x="758" y="547"/>
                  </a:lnTo>
                  <a:lnTo>
                    <a:pt x="761" y="579"/>
                  </a:lnTo>
                  <a:lnTo>
                    <a:pt x="767" y="608"/>
                  </a:lnTo>
                  <a:lnTo>
                    <a:pt x="775" y="633"/>
                  </a:lnTo>
                  <a:lnTo>
                    <a:pt x="783" y="655"/>
                  </a:lnTo>
                  <a:lnTo>
                    <a:pt x="793" y="672"/>
                  </a:lnTo>
                  <a:lnTo>
                    <a:pt x="804" y="688"/>
                  </a:lnTo>
                  <a:lnTo>
                    <a:pt x="814" y="701"/>
                  </a:lnTo>
                  <a:lnTo>
                    <a:pt x="825" y="711"/>
                  </a:lnTo>
                  <a:lnTo>
                    <a:pt x="835" y="720"/>
                  </a:lnTo>
                  <a:lnTo>
                    <a:pt x="845" y="726"/>
                  </a:lnTo>
                  <a:lnTo>
                    <a:pt x="852" y="730"/>
                  </a:lnTo>
                  <a:lnTo>
                    <a:pt x="858" y="733"/>
                  </a:lnTo>
                  <a:lnTo>
                    <a:pt x="863" y="734"/>
                  </a:lnTo>
                  <a:lnTo>
                    <a:pt x="864" y="734"/>
                  </a:lnTo>
                  <a:lnTo>
                    <a:pt x="841" y="755"/>
                  </a:lnTo>
                  <a:lnTo>
                    <a:pt x="814" y="772"/>
                  </a:lnTo>
                  <a:lnTo>
                    <a:pt x="785" y="785"/>
                  </a:lnTo>
                  <a:lnTo>
                    <a:pt x="756" y="796"/>
                  </a:lnTo>
                  <a:lnTo>
                    <a:pt x="726" y="803"/>
                  </a:lnTo>
                  <a:lnTo>
                    <a:pt x="697" y="810"/>
                  </a:lnTo>
                  <a:lnTo>
                    <a:pt x="670" y="814"/>
                  </a:lnTo>
                  <a:lnTo>
                    <a:pt x="646" y="816"/>
                  </a:lnTo>
                  <a:lnTo>
                    <a:pt x="625" y="817"/>
                  </a:lnTo>
                  <a:lnTo>
                    <a:pt x="609" y="818"/>
                  </a:lnTo>
                  <a:lnTo>
                    <a:pt x="598" y="818"/>
                  </a:lnTo>
                  <a:lnTo>
                    <a:pt x="594" y="818"/>
                  </a:lnTo>
                  <a:lnTo>
                    <a:pt x="594" y="882"/>
                  </a:lnTo>
                  <a:lnTo>
                    <a:pt x="435" y="1348"/>
                  </a:lnTo>
                  <a:lnTo>
                    <a:pt x="274" y="881"/>
                  </a:lnTo>
                  <a:lnTo>
                    <a:pt x="274" y="821"/>
                  </a:lnTo>
                  <a:lnTo>
                    <a:pt x="231" y="820"/>
                  </a:lnTo>
                  <a:lnTo>
                    <a:pt x="192" y="816"/>
                  </a:lnTo>
                  <a:lnTo>
                    <a:pt x="157" y="811"/>
                  </a:lnTo>
                  <a:lnTo>
                    <a:pt x="127" y="803"/>
                  </a:lnTo>
                  <a:lnTo>
                    <a:pt x="101" y="795"/>
                  </a:lnTo>
                  <a:lnTo>
                    <a:pt x="78" y="786"/>
                  </a:lnTo>
                  <a:lnTo>
                    <a:pt x="58" y="777"/>
                  </a:lnTo>
                  <a:lnTo>
                    <a:pt x="41" y="768"/>
                  </a:lnTo>
                  <a:lnTo>
                    <a:pt x="27" y="758"/>
                  </a:lnTo>
                  <a:lnTo>
                    <a:pt x="17" y="750"/>
                  </a:lnTo>
                  <a:lnTo>
                    <a:pt x="10" y="743"/>
                  </a:lnTo>
                  <a:lnTo>
                    <a:pt x="4" y="736"/>
                  </a:lnTo>
                  <a:lnTo>
                    <a:pt x="1" y="733"/>
                  </a:lnTo>
                  <a:lnTo>
                    <a:pt x="0" y="732"/>
                  </a:lnTo>
                  <a:lnTo>
                    <a:pt x="1" y="732"/>
                  </a:lnTo>
                  <a:lnTo>
                    <a:pt x="4" y="731"/>
                  </a:lnTo>
                  <a:lnTo>
                    <a:pt x="9" y="730"/>
                  </a:lnTo>
                  <a:lnTo>
                    <a:pt x="15" y="728"/>
                  </a:lnTo>
                  <a:lnTo>
                    <a:pt x="22" y="725"/>
                  </a:lnTo>
                  <a:lnTo>
                    <a:pt x="32" y="720"/>
                  </a:lnTo>
                  <a:lnTo>
                    <a:pt x="40" y="712"/>
                  </a:lnTo>
                  <a:lnTo>
                    <a:pt x="49" y="703"/>
                  </a:lnTo>
                  <a:lnTo>
                    <a:pt x="60" y="691"/>
                  </a:lnTo>
                  <a:lnTo>
                    <a:pt x="69" y="676"/>
                  </a:lnTo>
                  <a:lnTo>
                    <a:pt x="79" y="658"/>
                  </a:lnTo>
                  <a:lnTo>
                    <a:pt x="87" y="636"/>
                  </a:lnTo>
                  <a:lnTo>
                    <a:pt x="95" y="610"/>
                  </a:lnTo>
                  <a:lnTo>
                    <a:pt x="102" y="580"/>
                  </a:lnTo>
                  <a:lnTo>
                    <a:pt x="107" y="546"/>
                  </a:lnTo>
                  <a:lnTo>
                    <a:pt x="111" y="506"/>
                  </a:lnTo>
                  <a:lnTo>
                    <a:pt x="113" y="462"/>
                  </a:lnTo>
                  <a:lnTo>
                    <a:pt x="113" y="412"/>
                  </a:lnTo>
                  <a:lnTo>
                    <a:pt x="113" y="361"/>
                  </a:lnTo>
                  <a:lnTo>
                    <a:pt x="115" y="315"/>
                  </a:lnTo>
                  <a:lnTo>
                    <a:pt x="121" y="273"/>
                  </a:lnTo>
                  <a:lnTo>
                    <a:pt x="128" y="236"/>
                  </a:lnTo>
                  <a:lnTo>
                    <a:pt x="137" y="203"/>
                  </a:lnTo>
                  <a:lnTo>
                    <a:pt x="148" y="172"/>
                  </a:lnTo>
                  <a:lnTo>
                    <a:pt x="159" y="146"/>
                  </a:lnTo>
                  <a:lnTo>
                    <a:pt x="173" y="123"/>
                  </a:lnTo>
                  <a:lnTo>
                    <a:pt x="187" y="103"/>
                  </a:lnTo>
                  <a:lnTo>
                    <a:pt x="201" y="87"/>
                  </a:lnTo>
                  <a:lnTo>
                    <a:pt x="216" y="72"/>
                  </a:lnTo>
                  <a:lnTo>
                    <a:pt x="231" y="59"/>
                  </a:lnTo>
                  <a:lnTo>
                    <a:pt x="245" y="49"/>
                  </a:lnTo>
                  <a:lnTo>
                    <a:pt x="260" y="41"/>
                  </a:lnTo>
                  <a:lnTo>
                    <a:pt x="274" y="33"/>
                  </a:lnTo>
                  <a:lnTo>
                    <a:pt x="286" y="28"/>
                  </a:lnTo>
                  <a:lnTo>
                    <a:pt x="298" y="24"/>
                  </a:lnTo>
                  <a:lnTo>
                    <a:pt x="307" y="20"/>
                  </a:lnTo>
                  <a:lnTo>
                    <a:pt x="341" y="9"/>
                  </a:lnTo>
                  <a:lnTo>
                    <a:pt x="371" y="2"/>
                  </a:lnTo>
                  <a:lnTo>
                    <a:pt x="398"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8" name="Freeform 36"/>
            <p:cNvSpPr>
              <a:spLocks/>
            </p:cNvSpPr>
            <p:nvPr/>
          </p:nvSpPr>
          <p:spPr bwMode="auto">
            <a:xfrm>
              <a:off x="2584" y="436"/>
              <a:ext cx="91" cy="35"/>
            </a:xfrm>
            <a:custGeom>
              <a:avLst/>
              <a:gdLst>
                <a:gd name="T0" fmla="*/ 370 w 1183"/>
                <a:gd name="T1" fmla="*/ 0 h 454"/>
                <a:gd name="T2" fmla="*/ 305 w 1183"/>
                <a:gd name="T3" fmla="*/ 187 h 454"/>
                <a:gd name="T4" fmla="*/ 394 w 1183"/>
                <a:gd name="T5" fmla="*/ 181 h 454"/>
                <a:gd name="T6" fmla="*/ 591 w 1183"/>
                <a:gd name="T7" fmla="*/ 421 h 454"/>
                <a:gd name="T8" fmla="*/ 788 w 1183"/>
                <a:gd name="T9" fmla="*/ 181 h 454"/>
                <a:gd name="T10" fmla="*/ 877 w 1183"/>
                <a:gd name="T11" fmla="*/ 187 h 454"/>
                <a:gd name="T12" fmla="*/ 813 w 1183"/>
                <a:gd name="T13" fmla="*/ 0 h 454"/>
                <a:gd name="T14" fmla="*/ 848 w 1183"/>
                <a:gd name="T15" fmla="*/ 17 h 454"/>
                <a:gd name="T16" fmla="*/ 1049 w 1183"/>
                <a:gd name="T17" fmla="*/ 117 h 454"/>
                <a:gd name="T18" fmla="*/ 1074 w 1183"/>
                <a:gd name="T19" fmla="*/ 132 h 454"/>
                <a:gd name="T20" fmla="*/ 1096 w 1183"/>
                <a:gd name="T21" fmla="*/ 150 h 454"/>
                <a:gd name="T22" fmla="*/ 1115 w 1183"/>
                <a:gd name="T23" fmla="*/ 172 h 454"/>
                <a:gd name="T24" fmla="*/ 1131 w 1183"/>
                <a:gd name="T25" fmla="*/ 196 h 454"/>
                <a:gd name="T26" fmla="*/ 1142 w 1183"/>
                <a:gd name="T27" fmla="*/ 222 h 454"/>
                <a:gd name="T28" fmla="*/ 1150 w 1183"/>
                <a:gd name="T29" fmla="*/ 251 h 454"/>
                <a:gd name="T30" fmla="*/ 1183 w 1183"/>
                <a:gd name="T31" fmla="*/ 429 h 454"/>
                <a:gd name="T32" fmla="*/ 1182 w 1183"/>
                <a:gd name="T33" fmla="*/ 438 h 454"/>
                <a:gd name="T34" fmla="*/ 1178 w 1183"/>
                <a:gd name="T35" fmla="*/ 446 h 454"/>
                <a:gd name="T36" fmla="*/ 1170 w 1183"/>
                <a:gd name="T37" fmla="*/ 452 h 454"/>
                <a:gd name="T38" fmla="*/ 1162 w 1183"/>
                <a:gd name="T39" fmla="*/ 454 h 454"/>
                <a:gd name="T40" fmla="*/ 22 w 1183"/>
                <a:gd name="T41" fmla="*/ 454 h 454"/>
                <a:gd name="T42" fmla="*/ 13 w 1183"/>
                <a:gd name="T43" fmla="*/ 452 h 454"/>
                <a:gd name="T44" fmla="*/ 5 w 1183"/>
                <a:gd name="T45" fmla="*/ 446 h 454"/>
                <a:gd name="T46" fmla="*/ 1 w 1183"/>
                <a:gd name="T47" fmla="*/ 438 h 454"/>
                <a:gd name="T48" fmla="*/ 0 w 1183"/>
                <a:gd name="T49" fmla="*/ 429 h 454"/>
                <a:gd name="T50" fmla="*/ 32 w 1183"/>
                <a:gd name="T51" fmla="*/ 251 h 454"/>
                <a:gd name="T52" fmla="*/ 40 w 1183"/>
                <a:gd name="T53" fmla="*/ 222 h 454"/>
                <a:gd name="T54" fmla="*/ 51 w 1183"/>
                <a:gd name="T55" fmla="*/ 196 h 454"/>
                <a:gd name="T56" fmla="*/ 66 w 1183"/>
                <a:gd name="T57" fmla="*/ 172 h 454"/>
                <a:gd name="T58" fmla="*/ 85 w 1183"/>
                <a:gd name="T59" fmla="*/ 150 h 454"/>
                <a:gd name="T60" fmla="*/ 108 w 1183"/>
                <a:gd name="T61" fmla="*/ 132 h 454"/>
                <a:gd name="T62" fmla="*/ 133 w 1183"/>
                <a:gd name="T63" fmla="*/ 117 h 454"/>
                <a:gd name="T64" fmla="*/ 330 w 1183"/>
                <a:gd name="T65" fmla="*/ 19 h 454"/>
                <a:gd name="T66" fmla="*/ 370 w 1183"/>
                <a:gd name="T67" fmla="*/ 0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83" h="454">
                  <a:moveTo>
                    <a:pt x="370" y="0"/>
                  </a:moveTo>
                  <a:lnTo>
                    <a:pt x="305" y="187"/>
                  </a:lnTo>
                  <a:lnTo>
                    <a:pt x="394" y="181"/>
                  </a:lnTo>
                  <a:lnTo>
                    <a:pt x="591" y="421"/>
                  </a:lnTo>
                  <a:lnTo>
                    <a:pt x="788" y="181"/>
                  </a:lnTo>
                  <a:lnTo>
                    <a:pt x="877" y="187"/>
                  </a:lnTo>
                  <a:lnTo>
                    <a:pt x="813" y="0"/>
                  </a:lnTo>
                  <a:lnTo>
                    <a:pt x="848" y="17"/>
                  </a:lnTo>
                  <a:lnTo>
                    <a:pt x="1049" y="117"/>
                  </a:lnTo>
                  <a:lnTo>
                    <a:pt x="1074" y="132"/>
                  </a:lnTo>
                  <a:lnTo>
                    <a:pt x="1096" y="150"/>
                  </a:lnTo>
                  <a:lnTo>
                    <a:pt x="1115" y="172"/>
                  </a:lnTo>
                  <a:lnTo>
                    <a:pt x="1131" y="196"/>
                  </a:lnTo>
                  <a:lnTo>
                    <a:pt x="1142" y="222"/>
                  </a:lnTo>
                  <a:lnTo>
                    <a:pt x="1150" y="251"/>
                  </a:lnTo>
                  <a:lnTo>
                    <a:pt x="1183" y="429"/>
                  </a:lnTo>
                  <a:lnTo>
                    <a:pt x="1182" y="438"/>
                  </a:lnTo>
                  <a:lnTo>
                    <a:pt x="1178" y="446"/>
                  </a:lnTo>
                  <a:lnTo>
                    <a:pt x="1170" y="452"/>
                  </a:lnTo>
                  <a:lnTo>
                    <a:pt x="1162" y="454"/>
                  </a:lnTo>
                  <a:lnTo>
                    <a:pt x="22" y="454"/>
                  </a:lnTo>
                  <a:lnTo>
                    <a:pt x="13" y="452"/>
                  </a:lnTo>
                  <a:lnTo>
                    <a:pt x="5" y="446"/>
                  </a:lnTo>
                  <a:lnTo>
                    <a:pt x="1" y="438"/>
                  </a:lnTo>
                  <a:lnTo>
                    <a:pt x="0" y="429"/>
                  </a:lnTo>
                  <a:lnTo>
                    <a:pt x="32" y="251"/>
                  </a:lnTo>
                  <a:lnTo>
                    <a:pt x="40" y="222"/>
                  </a:lnTo>
                  <a:lnTo>
                    <a:pt x="51" y="196"/>
                  </a:lnTo>
                  <a:lnTo>
                    <a:pt x="66" y="172"/>
                  </a:lnTo>
                  <a:lnTo>
                    <a:pt x="85" y="150"/>
                  </a:lnTo>
                  <a:lnTo>
                    <a:pt x="108" y="132"/>
                  </a:lnTo>
                  <a:lnTo>
                    <a:pt x="133" y="117"/>
                  </a:lnTo>
                  <a:lnTo>
                    <a:pt x="330" y="19"/>
                  </a:lnTo>
                  <a:lnTo>
                    <a:pt x="37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59" name="Group 188"/>
          <p:cNvGrpSpPr>
            <a:grpSpLocks noChangeAspect="1"/>
          </p:cNvGrpSpPr>
          <p:nvPr/>
        </p:nvGrpSpPr>
        <p:grpSpPr bwMode="auto">
          <a:xfrm>
            <a:off x="4804603" y="4083517"/>
            <a:ext cx="341532" cy="251420"/>
            <a:chOff x="4101" y="245"/>
            <a:chExt cx="307" cy="226"/>
          </a:xfrm>
          <a:solidFill>
            <a:schemeClr val="bg1"/>
          </a:solidFill>
        </p:grpSpPr>
        <p:sp>
          <p:nvSpPr>
            <p:cNvPr id="60" name="Freeform 190"/>
            <p:cNvSpPr>
              <a:spLocks/>
            </p:cNvSpPr>
            <p:nvPr/>
          </p:nvSpPr>
          <p:spPr bwMode="auto">
            <a:xfrm>
              <a:off x="4108" y="369"/>
              <a:ext cx="293" cy="102"/>
            </a:xfrm>
            <a:custGeom>
              <a:avLst/>
              <a:gdLst>
                <a:gd name="T0" fmla="*/ 1194 w 3224"/>
                <a:gd name="T1" fmla="*/ 0 h 1021"/>
                <a:gd name="T2" fmla="*/ 1613 w 3224"/>
                <a:gd name="T3" fmla="*/ 344 h 1021"/>
                <a:gd name="T4" fmla="*/ 2030 w 3224"/>
                <a:gd name="T5" fmla="*/ 0 h 1021"/>
                <a:gd name="T6" fmla="*/ 3224 w 3224"/>
                <a:gd name="T7" fmla="*/ 959 h 1021"/>
                <a:gd name="T8" fmla="*/ 3197 w 3224"/>
                <a:gd name="T9" fmla="*/ 981 h 1021"/>
                <a:gd name="T10" fmla="*/ 3165 w 3224"/>
                <a:gd name="T11" fmla="*/ 997 h 1021"/>
                <a:gd name="T12" fmla="*/ 3132 w 3224"/>
                <a:gd name="T13" fmla="*/ 1011 h 1021"/>
                <a:gd name="T14" fmla="*/ 3096 w 3224"/>
                <a:gd name="T15" fmla="*/ 1018 h 1021"/>
                <a:gd name="T16" fmla="*/ 3058 w 3224"/>
                <a:gd name="T17" fmla="*/ 1021 h 1021"/>
                <a:gd name="T18" fmla="*/ 165 w 3224"/>
                <a:gd name="T19" fmla="*/ 1021 h 1021"/>
                <a:gd name="T20" fmla="*/ 128 w 3224"/>
                <a:gd name="T21" fmla="*/ 1018 h 1021"/>
                <a:gd name="T22" fmla="*/ 92 w 3224"/>
                <a:gd name="T23" fmla="*/ 1011 h 1021"/>
                <a:gd name="T24" fmla="*/ 58 w 3224"/>
                <a:gd name="T25" fmla="*/ 997 h 1021"/>
                <a:gd name="T26" fmla="*/ 27 w 3224"/>
                <a:gd name="T27" fmla="*/ 981 h 1021"/>
                <a:gd name="T28" fmla="*/ 0 w 3224"/>
                <a:gd name="T29" fmla="*/ 959 h 1021"/>
                <a:gd name="T30" fmla="*/ 1194 w 3224"/>
                <a:gd name="T31" fmla="*/ 0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24" h="1021">
                  <a:moveTo>
                    <a:pt x="1194" y="0"/>
                  </a:moveTo>
                  <a:lnTo>
                    <a:pt x="1613" y="344"/>
                  </a:lnTo>
                  <a:lnTo>
                    <a:pt x="2030" y="0"/>
                  </a:lnTo>
                  <a:lnTo>
                    <a:pt x="3224" y="959"/>
                  </a:lnTo>
                  <a:lnTo>
                    <a:pt x="3197" y="981"/>
                  </a:lnTo>
                  <a:lnTo>
                    <a:pt x="3165" y="997"/>
                  </a:lnTo>
                  <a:lnTo>
                    <a:pt x="3132" y="1011"/>
                  </a:lnTo>
                  <a:lnTo>
                    <a:pt x="3096" y="1018"/>
                  </a:lnTo>
                  <a:lnTo>
                    <a:pt x="3058" y="1021"/>
                  </a:lnTo>
                  <a:lnTo>
                    <a:pt x="165" y="1021"/>
                  </a:lnTo>
                  <a:lnTo>
                    <a:pt x="128" y="1018"/>
                  </a:lnTo>
                  <a:lnTo>
                    <a:pt x="92" y="1011"/>
                  </a:lnTo>
                  <a:lnTo>
                    <a:pt x="58" y="997"/>
                  </a:lnTo>
                  <a:lnTo>
                    <a:pt x="27" y="981"/>
                  </a:lnTo>
                  <a:lnTo>
                    <a:pt x="0" y="959"/>
                  </a:lnTo>
                  <a:lnTo>
                    <a:pt x="1194"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1" name="Freeform 191"/>
            <p:cNvSpPr>
              <a:spLocks/>
            </p:cNvSpPr>
            <p:nvPr/>
          </p:nvSpPr>
          <p:spPr bwMode="auto">
            <a:xfrm>
              <a:off x="4108" y="245"/>
              <a:ext cx="293" cy="136"/>
            </a:xfrm>
            <a:custGeom>
              <a:avLst/>
              <a:gdLst>
                <a:gd name="T0" fmla="*/ 165 w 3224"/>
                <a:gd name="T1" fmla="*/ 0 h 1356"/>
                <a:gd name="T2" fmla="*/ 3058 w 3224"/>
                <a:gd name="T3" fmla="*/ 0 h 1356"/>
                <a:gd name="T4" fmla="*/ 3096 w 3224"/>
                <a:gd name="T5" fmla="*/ 3 h 1356"/>
                <a:gd name="T6" fmla="*/ 3132 w 3224"/>
                <a:gd name="T7" fmla="*/ 10 h 1356"/>
                <a:gd name="T8" fmla="*/ 3166 w 3224"/>
                <a:gd name="T9" fmla="*/ 24 h 1356"/>
                <a:gd name="T10" fmla="*/ 3197 w 3224"/>
                <a:gd name="T11" fmla="*/ 40 h 1356"/>
                <a:gd name="T12" fmla="*/ 3224 w 3224"/>
                <a:gd name="T13" fmla="*/ 62 h 1356"/>
                <a:gd name="T14" fmla="*/ 1613 w 3224"/>
                <a:gd name="T15" fmla="*/ 1356 h 1356"/>
                <a:gd name="T16" fmla="*/ 0 w 3224"/>
                <a:gd name="T17" fmla="*/ 62 h 1356"/>
                <a:gd name="T18" fmla="*/ 27 w 3224"/>
                <a:gd name="T19" fmla="*/ 40 h 1356"/>
                <a:gd name="T20" fmla="*/ 59 w 3224"/>
                <a:gd name="T21" fmla="*/ 24 h 1356"/>
                <a:gd name="T22" fmla="*/ 92 w 3224"/>
                <a:gd name="T23" fmla="*/ 10 h 1356"/>
                <a:gd name="T24" fmla="*/ 128 w 3224"/>
                <a:gd name="T25" fmla="*/ 3 h 1356"/>
                <a:gd name="T26" fmla="*/ 165 w 3224"/>
                <a:gd name="T27" fmla="*/ 0 h 1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4" h="1356">
                  <a:moveTo>
                    <a:pt x="165" y="0"/>
                  </a:moveTo>
                  <a:lnTo>
                    <a:pt x="3058" y="0"/>
                  </a:lnTo>
                  <a:lnTo>
                    <a:pt x="3096" y="3"/>
                  </a:lnTo>
                  <a:lnTo>
                    <a:pt x="3132" y="10"/>
                  </a:lnTo>
                  <a:lnTo>
                    <a:pt x="3166" y="24"/>
                  </a:lnTo>
                  <a:lnTo>
                    <a:pt x="3197" y="40"/>
                  </a:lnTo>
                  <a:lnTo>
                    <a:pt x="3224" y="62"/>
                  </a:lnTo>
                  <a:lnTo>
                    <a:pt x="1613" y="1356"/>
                  </a:lnTo>
                  <a:lnTo>
                    <a:pt x="0" y="62"/>
                  </a:lnTo>
                  <a:lnTo>
                    <a:pt x="27" y="40"/>
                  </a:lnTo>
                  <a:lnTo>
                    <a:pt x="59" y="24"/>
                  </a:lnTo>
                  <a:lnTo>
                    <a:pt x="92" y="10"/>
                  </a:lnTo>
                  <a:lnTo>
                    <a:pt x="128" y="3"/>
                  </a:lnTo>
                  <a:lnTo>
                    <a:pt x="16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2" name="Freeform 192"/>
            <p:cNvSpPr>
              <a:spLocks/>
            </p:cNvSpPr>
            <p:nvPr/>
          </p:nvSpPr>
          <p:spPr bwMode="auto">
            <a:xfrm>
              <a:off x="4101" y="265"/>
              <a:ext cx="106" cy="188"/>
            </a:xfrm>
            <a:custGeom>
              <a:avLst/>
              <a:gdLst>
                <a:gd name="T0" fmla="*/ 0 w 1166"/>
                <a:gd name="T1" fmla="*/ 0 h 1878"/>
                <a:gd name="T2" fmla="*/ 1166 w 1166"/>
                <a:gd name="T3" fmla="*/ 949 h 1878"/>
                <a:gd name="T4" fmla="*/ 0 w 1166"/>
                <a:gd name="T5" fmla="*/ 1878 h 1878"/>
                <a:gd name="T6" fmla="*/ 0 w 1166"/>
                <a:gd name="T7" fmla="*/ 0 h 1878"/>
              </a:gdLst>
              <a:ahLst/>
              <a:cxnLst>
                <a:cxn ang="0">
                  <a:pos x="T0" y="T1"/>
                </a:cxn>
                <a:cxn ang="0">
                  <a:pos x="T2" y="T3"/>
                </a:cxn>
                <a:cxn ang="0">
                  <a:pos x="T4" y="T5"/>
                </a:cxn>
                <a:cxn ang="0">
                  <a:pos x="T6" y="T7"/>
                </a:cxn>
              </a:cxnLst>
              <a:rect l="0" t="0" r="r" b="b"/>
              <a:pathLst>
                <a:path w="1166" h="1878">
                  <a:moveTo>
                    <a:pt x="0" y="0"/>
                  </a:moveTo>
                  <a:lnTo>
                    <a:pt x="1166" y="949"/>
                  </a:lnTo>
                  <a:lnTo>
                    <a:pt x="0" y="1878"/>
                  </a:lnTo>
                  <a:lnTo>
                    <a:pt x="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3" name="Freeform 193"/>
            <p:cNvSpPr>
              <a:spLocks/>
            </p:cNvSpPr>
            <p:nvPr/>
          </p:nvSpPr>
          <p:spPr bwMode="auto">
            <a:xfrm>
              <a:off x="4302" y="265"/>
              <a:ext cx="106" cy="188"/>
            </a:xfrm>
            <a:custGeom>
              <a:avLst/>
              <a:gdLst>
                <a:gd name="T0" fmla="*/ 1167 w 1167"/>
                <a:gd name="T1" fmla="*/ 0 h 1879"/>
                <a:gd name="T2" fmla="*/ 1167 w 1167"/>
                <a:gd name="T3" fmla="*/ 1879 h 1879"/>
                <a:gd name="T4" fmla="*/ 0 w 1167"/>
                <a:gd name="T5" fmla="*/ 950 h 1879"/>
                <a:gd name="T6" fmla="*/ 1167 w 1167"/>
                <a:gd name="T7" fmla="*/ 0 h 1879"/>
              </a:gdLst>
              <a:ahLst/>
              <a:cxnLst>
                <a:cxn ang="0">
                  <a:pos x="T0" y="T1"/>
                </a:cxn>
                <a:cxn ang="0">
                  <a:pos x="T2" y="T3"/>
                </a:cxn>
                <a:cxn ang="0">
                  <a:pos x="T4" y="T5"/>
                </a:cxn>
                <a:cxn ang="0">
                  <a:pos x="T6" y="T7"/>
                </a:cxn>
              </a:cxnLst>
              <a:rect l="0" t="0" r="r" b="b"/>
              <a:pathLst>
                <a:path w="1167" h="1879">
                  <a:moveTo>
                    <a:pt x="1167" y="0"/>
                  </a:moveTo>
                  <a:lnTo>
                    <a:pt x="1167" y="1879"/>
                  </a:lnTo>
                  <a:lnTo>
                    <a:pt x="0" y="950"/>
                  </a:lnTo>
                  <a:lnTo>
                    <a:pt x="1167"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64" name="Group 210"/>
          <p:cNvGrpSpPr>
            <a:grpSpLocks noChangeAspect="1"/>
          </p:cNvGrpSpPr>
          <p:nvPr/>
        </p:nvGrpSpPr>
        <p:grpSpPr bwMode="auto">
          <a:xfrm>
            <a:off x="5531153" y="3452114"/>
            <a:ext cx="324552" cy="246826"/>
            <a:chOff x="2194" y="891"/>
            <a:chExt cx="618" cy="470"/>
          </a:xfrm>
          <a:solidFill>
            <a:schemeClr val="bg1"/>
          </a:solidFill>
        </p:grpSpPr>
        <p:sp>
          <p:nvSpPr>
            <p:cNvPr id="65" name="Freeform 212"/>
            <p:cNvSpPr>
              <a:spLocks noEditPoints="1"/>
            </p:cNvSpPr>
            <p:nvPr/>
          </p:nvSpPr>
          <p:spPr bwMode="auto">
            <a:xfrm>
              <a:off x="2405" y="891"/>
              <a:ext cx="407" cy="470"/>
            </a:xfrm>
            <a:custGeom>
              <a:avLst/>
              <a:gdLst>
                <a:gd name="T0" fmla="*/ 993 w 2446"/>
                <a:gd name="T1" fmla="*/ 749 h 2822"/>
                <a:gd name="T2" fmla="*/ 720 w 2446"/>
                <a:gd name="T3" fmla="*/ 872 h 2822"/>
                <a:gd name="T4" fmla="*/ 503 w 2446"/>
                <a:gd name="T5" fmla="*/ 1072 h 2822"/>
                <a:gd name="T6" fmla="*/ 360 w 2446"/>
                <a:gd name="T7" fmla="*/ 1331 h 2822"/>
                <a:gd name="T8" fmla="*/ 308 w 2446"/>
                <a:gd name="T9" fmla="*/ 1633 h 2822"/>
                <a:gd name="T10" fmla="*/ 360 w 2446"/>
                <a:gd name="T11" fmla="*/ 1937 h 2822"/>
                <a:gd name="T12" fmla="*/ 503 w 2446"/>
                <a:gd name="T13" fmla="*/ 2196 h 2822"/>
                <a:gd name="T14" fmla="*/ 720 w 2446"/>
                <a:gd name="T15" fmla="*/ 2396 h 2822"/>
                <a:gd name="T16" fmla="*/ 993 w 2446"/>
                <a:gd name="T17" fmla="*/ 2517 h 2822"/>
                <a:gd name="T18" fmla="*/ 1302 w 2446"/>
                <a:gd name="T19" fmla="*/ 2543 h 2822"/>
                <a:gd name="T20" fmla="*/ 1596 w 2446"/>
                <a:gd name="T21" fmla="*/ 2468 h 2822"/>
                <a:gd name="T22" fmla="*/ 1844 w 2446"/>
                <a:gd name="T23" fmla="*/ 2305 h 2822"/>
                <a:gd name="T24" fmla="*/ 2026 w 2446"/>
                <a:gd name="T25" fmla="*/ 2073 h 2822"/>
                <a:gd name="T26" fmla="*/ 2125 w 2446"/>
                <a:gd name="T27" fmla="*/ 1790 h 2822"/>
                <a:gd name="T28" fmla="*/ 2125 w 2446"/>
                <a:gd name="T29" fmla="*/ 1478 h 2822"/>
                <a:gd name="T30" fmla="*/ 2026 w 2446"/>
                <a:gd name="T31" fmla="*/ 1195 h 2822"/>
                <a:gd name="T32" fmla="*/ 1844 w 2446"/>
                <a:gd name="T33" fmla="*/ 963 h 2822"/>
                <a:gd name="T34" fmla="*/ 1596 w 2446"/>
                <a:gd name="T35" fmla="*/ 800 h 2822"/>
                <a:gd name="T36" fmla="*/ 1302 w 2446"/>
                <a:gd name="T37" fmla="*/ 723 h 2822"/>
                <a:gd name="T38" fmla="*/ 1455 w 2446"/>
                <a:gd name="T39" fmla="*/ 2 h 2822"/>
                <a:gd name="T40" fmla="*/ 1501 w 2446"/>
                <a:gd name="T41" fmla="*/ 48 h 2822"/>
                <a:gd name="T42" fmla="*/ 1496 w 2446"/>
                <a:gd name="T43" fmla="*/ 298 h 2822"/>
                <a:gd name="T44" fmla="*/ 1437 w 2446"/>
                <a:gd name="T45" fmla="*/ 331 h 2822"/>
                <a:gd name="T46" fmla="*/ 1528 w 2446"/>
                <a:gd name="T47" fmla="*/ 484 h 2822"/>
                <a:gd name="T48" fmla="*/ 1829 w 2446"/>
                <a:gd name="T49" fmla="*/ 610 h 2822"/>
                <a:gd name="T50" fmla="*/ 2020 w 2446"/>
                <a:gd name="T51" fmla="*/ 626 h 2822"/>
                <a:gd name="T52" fmla="*/ 2002 w 2446"/>
                <a:gd name="T53" fmla="*/ 561 h 2822"/>
                <a:gd name="T54" fmla="*/ 2129 w 2446"/>
                <a:gd name="T55" fmla="*/ 425 h 2822"/>
                <a:gd name="T56" fmla="*/ 2196 w 2446"/>
                <a:gd name="T57" fmla="*/ 425 h 2822"/>
                <a:gd name="T58" fmla="*/ 2443 w 2446"/>
                <a:gd name="T59" fmla="*/ 681 h 2822"/>
                <a:gd name="T60" fmla="*/ 2426 w 2446"/>
                <a:gd name="T61" fmla="*/ 746 h 2822"/>
                <a:gd name="T62" fmla="*/ 2284 w 2446"/>
                <a:gd name="T63" fmla="*/ 860 h 2822"/>
                <a:gd name="T64" fmla="*/ 2226 w 2446"/>
                <a:gd name="T65" fmla="*/ 831 h 2822"/>
                <a:gd name="T66" fmla="*/ 2296 w 2446"/>
                <a:gd name="T67" fmla="*/ 1117 h 2822"/>
                <a:gd name="T68" fmla="*/ 2401 w 2446"/>
                <a:gd name="T69" fmla="*/ 1451 h 2822"/>
                <a:gd name="T70" fmla="*/ 2401 w 2446"/>
                <a:gd name="T71" fmla="*/ 1816 h 2822"/>
                <a:gd name="T72" fmla="*/ 2294 w 2446"/>
                <a:gd name="T73" fmla="*/ 2156 h 2822"/>
                <a:gd name="T74" fmla="*/ 2096 w 2446"/>
                <a:gd name="T75" fmla="*/ 2442 h 2822"/>
                <a:gd name="T76" fmla="*/ 1824 w 2446"/>
                <a:gd name="T77" fmla="*/ 2660 h 2822"/>
                <a:gd name="T78" fmla="*/ 1496 w 2446"/>
                <a:gd name="T79" fmla="*/ 2790 h 2822"/>
                <a:gd name="T80" fmla="*/ 1130 w 2446"/>
                <a:gd name="T81" fmla="*/ 2819 h 2822"/>
                <a:gd name="T82" fmla="*/ 780 w 2446"/>
                <a:gd name="T83" fmla="*/ 2737 h 2822"/>
                <a:gd name="T84" fmla="*/ 478 w 2446"/>
                <a:gd name="T85" fmla="*/ 2560 h 2822"/>
                <a:gd name="T86" fmla="*/ 242 w 2446"/>
                <a:gd name="T87" fmla="*/ 2306 h 2822"/>
                <a:gd name="T88" fmla="*/ 87 w 2446"/>
                <a:gd name="T89" fmla="*/ 1992 h 2822"/>
                <a:gd name="T90" fmla="*/ 32 w 2446"/>
                <a:gd name="T91" fmla="*/ 1633 h 2822"/>
                <a:gd name="T92" fmla="*/ 86 w 2446"/>
                <a:gd name="T93" fmla="*/ 1280 h 2822"/>
                <a:gd name="T94" fmla="*/ 236 w 2446"/>
                <a:gd name="T95" fmla="*/ 967 h 2822"/>
                <a:gd name="T96" fmla="*/ 197 w 2446"/>
                <a:gd name="T97" fmla="*/ 852 h 2822"/>
                <a:gd name="T98" fmla="*/ 129 w 2446"/>
                <a:gd name="T99" fmla="*/ 852 h 2822"/>
                <a:gd name="T100" fmla="*/ 2 w 2446"/>
                <a:gd name="T101" fmla="*/ 716 h 2822"/>
                <a:gd name="T102" fmla="*/ 20 w 2446"/>
                <a:gd name="T103" fmla="*/ 650 h 2822"/>
                <a:gd name="T104" fmla="*/ 284 w 2446"/>
                <a:gd name="T105" fmla="*/ 416 h 2822"/>
                <a:gd name="T106" fmla="*/ 427 w 2446"/>
                <a:gd name="T107" fmla="*/ 530 h 2822"/>
                <a:gd name="T108" fmla="*/ 445 w 2446"/>
                <a:gd name="T109" fmla="*/ 594 h 2822"/>
                <a:gd name="T110" fmla="*/ 484 w 2446"/>
                <a:gd name="T111" fmla="*/ 701 h 2822"/>
                <a:gd name="T112" fmla="*/ 762 w 2446"/>
                <a:gd name="T113" fmla="*/ 537 h 2822"/>
                <a:gd name="T114" fmla="*/ 1083 w 2446"/>
                <a:gd name="T115" fmla="*/ 453 h 2822"/>
                <a:gd name="T116" fmla="*/ 976 w 2446"/>
                <a:gd name="T117" fmla="*/ 322 h 2822"/>
                <a:gd name="T118" fmla="*/ 942 w 2446"/>
                <a:gd name="T119" fmla="*/ 264 h 2822"/>
                <a:gd name="T120" fmla="*/ 961 w 2446"/>
                <a:gd name="T121" fmla="*/ 19 h 2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46" h="2822">
                  <a:moveTo>
                    <a:pt x="1223" y="720"/>
                  </a:moveTo>
                  <a:lnTo>
                    <a:pt x="1145" y="723"/>
                  </a:lnTo>
                  <a:lnTo>
                    <a:pt x="1067" y="734"/>
                  </a:lnTo>
                  <a:lnTo>
                    <a:pt x="993" y="749"/>
                  </a:lnTo>
                  <a:lnTo>
                    <a:pt x="921" y="772"/>
                  </a:lnTo>
                  <a:lnTo>
                    <a:pt x="850" y="800"/>
                  </a:lnTo>
                  <a:lnTo>
                    <a:pt x="783" y="834"/>
                  </a:lnTo>
                  <a:lnTo>
                    <a:pt x="720" y="872"/>
                  </a:lnTo>
                  <a:lnTo>
                    <a:pt x="660" y="914"/>
                  </a:lnTo>
                  <a:lnTo>
                    <a:pt x="603" y="963"/>
                  </a:lnTo>
                  <a:lnTo>
                    <a:pt x="551" y="1014"/>
                  </a:lnTo>
                  <a:lnTo>
                    <a:pt x="503" y="1072"/>
                  </a:lnTo>
                  <a:lnTo>
                    <a:pt x="459" y="1131"/>
                  </a:lnTo>
                  <a:lnTo>
                    <a:pt x="421" y="1195"/>
                  </a:lnTo>
                  <a:lnTo>
                    <a:pt x="388" y="1262"/>
                  </a:lnTo>
                  <a:lnTo>
                    <a:pt x="360" y="1331"/>
                  </a:lnTo>
                  <a:lnTo>
                    <a:pt x="338" y="1403"/>
                  </a:lnTo>
                  <a:lnTo>
                    <a:pt x="322" y="1478"/>
                  </a:lnTo>
                  <a:lnTo>
                    <a:pt x="312" y="1555"/>
                  </a:lnTo>
                  <a:lnTo>
                    <a:pt x="308" y="1633"/>
                  </a:lnTo>
                  <a:lnTo>
                    <a:pt x="312" y="1712"/>
                  </a:lnTo>
                  <a:lnTo>
                    <a:pt x="322" y="1790"/>
                  </a:lnTo>
                  <a:lnTo>
                    <a:pt x="338" y="1864"/>
                  </a:lnTo>
                  <a:lnTo>
                    <a:pt x="360" y="1937"/>
                  </a:lnTo>
                  <a:lnTo>
                    <a:pt x="388" y="2006"/>
                  </a:lnTo>
                  <a:lnTo>
                    <a:pt x="421" y="2073"/>
                  </a:lnTo>
                  <a:lnTo>
                    <a:pt x="459" y="2137"/>
                  </a:lnTo>
                  <a:lnTo>
                    <a:pt x="503" y="2196"/>
                  </a:lnTo>
                  <a:lnTo>
                    <a:pt x="551" y="2252"/>
                  </a:lnTo>
                  <a:lnTo>
                    <a:pt x="603" y="2305"/>
                  </a:lnTo>
                  <a:lnTo>
                    <a:pt x="660" y="2352"/>
                  </a:lnTo>
                  <a:lnTo>
                    <a:pt x="720" y="2396"/>
                  </a:lnTo>
                  <a:lnTo>
                    <a:pt x="783" y="2434"/>
                  </a:lnTo>
                  <a:lnTo>
                    <a:pt x="850" y="2468"/>
                  </a:lnTo>
                  <a:lnTo>
                    <a:pt x="921" y="2495"/>
                  </a:lnTo>
                  <a:lnTo>
                    <a:pt x="993" y="2517"/>
                  </a:lnTo>
                  <a:lnTo>
                    <a:pt x="1067" y="2533"/>
                  </a:lnTo>
                  <a:lnTo>
                    <a:pt x="1145" y="2543"/>
                  </a:lnTo>
                  <a:lnTo>
                    <a:pt x="1223" y="2547"/>
                  </a:lnTo>
                  <a:lnTo>
                    <a:pt x="1302" y="2543"/>
                  </a:lnTo>
                  <a:lnTo>
                    <a:pt x="1379" y="2533"/>
                  </a:lnTo>
                  <a:lnTo>
                    <a:pt x="1454" y="2517"/>
                  </a:lnTo>
                  <a:lnTo>
                    <a:pt x="1526" y="2495"/>
                  </a:lnTo>
                  <a:lnTo>
                    <a:pt x="1596" y="2468"/>
                  </a:lnTo>
                  <a:lnTo>
                    <a:pt x="1663" y="2434"/>
                  </a:lnTo>
                  <a:lnTo>
                    <a:pt x="1726" y="2396"/>
                  </a:lnTo>
                  <a:lnTo>
                    <a:pt x="1787" y="2352"/>
                  </a:lnTo>
                  <a:lnTo>
                    <a:pt x="1844" y="2305"/>
                  </a:lnTo>
                  <a:lnTo>
                    <a:pt x="1895" y="2252"/>
                  </a:lnTo>
                  <a:lnTo>
                    <a:pt x="1944" y="2196"/>
                  </a:lnTo>
                  <a:lnTo>
                    <a:pt x="1986" y="2137"/>
                  </a:lnTo>
                  <a:lnTo>
                    <a:pt x="2026" y="2073"/>
                  </a:lnTo>
                  <a:lnTo>
                    <a:pt x="2058" y="2006"/>
                  </a:lnTo>
                  <a:lnTo>
                    <a:pt x="2087" y="1937"/>
                  </a:lnTo>
                  <a:lnTo>
                    <a:pt x="2109" y="1864"/>
                  </a:lnTo>
                  <a:lnTo>
                    <a:pt x="2125" y="1790"/>
                  </a:lnTo>
                  <a:lnTo>
                    <a:pt x="2135" y="1712"/>
                  </a:lnTo>
                  <a:lnTo>
                    <a:pt x="2138" y="1633"/>
                  </a:lnTo>
                  <a:lnTo>
                    <a:pt x="2135" y="1555"/>
                  </a:lnTo>
                  <a:lnTo>
                    <a:pt x="2125" y="1478"/>
                  </a:lnTo>
                  <a:lnTo>
                    <a:pt x="2109" y="1403"/>
                  </a:lnTo>
                  <a:lnTo>
                    <a:pt x="2087" y="1331"/>
                  </a:lnTo>
                  <a:lnTo>
                    <a:pt x="2058" y="1262"/>
                  </a:lnTo>
                  <a:lnTo>
                    <a:pt x="2026" y="1195"/>
                  </a:lnTo>
                  <a:lnTo>
                    <a:pt x="1986" y="1131"/>
                  </a:lnTo>
                  <a:lnTo>
                    <a:pt x="1944" y="1072"/>
                  </a:lnTo>
                  <a:lnTo>
                    <a:pt x="1895" y="1014"/>
                  </a:lnTo>
                  <a:lnTo>
                    <a:pt x="1844" y="963"/>
                  </a:lnTo>
                  <a:lnTo>
                    <a:pt x="1787" y="914"/>
                  </a:lnTo>
                  <a:lnTo>
                    <a:pt x="1726" y="872"/>
                  </a:lnTo>
                  <a:lnTo>
                    <a:pt x="1663" y="834"/>
                  </a:lnTo>
                  <a:lnTo>
                    <a:pt x="1596" y="800"/>
                  </a:lnTo>
                  <a:lnTo>
                    <a:pt x="1526" y="772"/>
                  </a:lnTo>
                  <a:lnTo>
                    <a:pt x="1454" y="749"/>
                  </a:lnTo>
                  <a:lnTo>
                    <a:pt x="1379" y="734"/>
                  </a:lnTo>
                  <a:lnTo>
                    <a:pt x="1302" y="723"/>
                  </a:lnTo>
                  <a:lnTo>
                    <a:pt x="1223" y="720"/>
                  </a:lnTo>
                  <a:close/>
                  <a:moveTo>
                    <a:pt x="1010" y="0"/>
                  </a:moveTo>
                  <a:lnTo>
                    <a:pt x="1437" y="0"/>
                  </a:lnTo>
                  <a:lnTo>
                    <a:pt x="1455" y="2"/>
                  </a:lnTo>
                  <a:lnTo>
                    <a:pt x="1471" y="9"/>
                  </a:lnTo>
                  <a:lnTo>
                    <a:pt x="1484" y="19"/>
                  </a:lnTo>
                  <a:lnTo>
                    <a:pt x="1495" y="33"/>
                  </a:lnTo>
                  <a:lnTo>
                    <a:pt x="1501" y="48"/>
                  </a:lnTo>
                  <a:lnTo>
                    <a:pt x="1505" y="66"/>
                  </a:lnTo>
                  <a:lnTo>
                    <a:pt x="1505" y="264"/>
                  </a:lnTo>
                  <a:lnTo>
                    <a:pt x="1502" y="282"/>
                  </a:lnTo>
                  <a:lnTo>
                    <a:pt x="1496" y="298"/>
                  </a:lnTo>
                  <a:lnTo>
                    <a:pt x="1484" y="311"/>
                  </a:lnTo>
                  <a:lnTo>
                    <a:pt x="1471" y="321"/>
                  </a:lnTo>
                  <a:lnTo>
                    <a:pt x="1455" y="329"/>
                  </a:lnTo>
                  <a:lnTo>
                    <a:pt x="1437" y="331"/>
                  </a:lnTo>
                  <a:lnTo>
                    <a:pt x="1363" y="331"/>
                  </a:lnTo>
                  <a:lnTo>
                    <a:pt x="1363" y="453"/>
                  </a:lnTo>
                  <a:lnTo>
                    <a:pt x="1446" y="465"/>
                  </a:lnTo>
                  <a:lnTo>
                    <a:pt x="1528" y="484"/>
                  </a:lnTo>
                  <a:lnTo>
                    <a:pt x="1607" y="508"/>
                  </a:lnTo>
                  <a:lnTo>
                    <a:pt x="1684" y="537"/>
                  </a:lnTo>
                  <a:lnTo>
                    <a:pt x="1758" y="571"/>
                  </a:lnTo>
                  <a:lnTo>
                    <a:pt x="1829" y="610"/>
                  </a:lnTo>
                  <a:lnTo>
                    <a:pt x="1898" y="654"/>
                  </a:lnTo>
                  <a:lnTo>
                    <a:pt x="1962" y="701"/>
                  </a:lnTo>
                  <a:lnTo>
                    <a:pt x="2029" y="635"/>
                  </a:lnTo>
                  <a:lnTo>
                    <a:pt x="2020" y="626"/>
                  </a:lnTo>
                  <a:lnTo>
                    <a:pt x="2009" y="611"/>
                  </a:lnTo>
                  <a:lnTo>
                    <a:pt x="2002" y="595"/>
                  </a:lnTo>
                  <a:lnTo>
                    <a:pt x="2000" y="579"/>
                  </a:lnTo>
                  <a:lnTo>
                    <a:pt x="2002" y="561"/>
                  </a:lnTo>
                  <a:lnTo>
                    <a:pt x="2009" y="545"/>
                  </a:lnTo>
                  <a:lnTo>
                    <a:pt x="2020" y="530"/>
                  </a:lnTo>
                  <a:lnTo>
                    <a:pt x="2116" y="435"/>
                  </a:lnTo>
                  <a:lnTo>
                    <a:pt x="2129" y="425"/>
                  </a:lnTo>
                  <a:lnTo>
                    <a:pt x="2145" y="418"/>
                  </a:lnTo>
                  <a:lnTo>
                    <a:pt x="2163" y="416"/>
                  </a:lnTo>
                  <a:lnTo>
                    <a:pt x="2180" y="418"/>
                  </a:lnTo>
                  <a:lnTo>
                    <a:pt x="2196" y="425"/>
                  </a:lnTo>
                  <a:lnTo>
                    <a:pt x="2210" y="435"/>
                  </a:lnTo>
                  <a:lnTo>
                    <a:pt x="2426" y="650"/>
                  </a:lnTo>
                  <a:lnTo>
                    <a:pt x="2438" y="665"/>
                  </a:lnTo>
                  <a:lnTo>
                    <a:pt x="2443" y="681"/>
                  </a:lnTo>
                  <a:lnTo>
                    <a:pt x="2446" y="698"/>
                  </a:lnTo>
                  <a:lnTo>
                    <a:pt x="2443" y="714"/>
                  </a:lnTo>
                  <a:lnTo>
                    <a:pt x="2438" y="731"/>
                  </a:lnTo>
                  <a:lnTo>
                    <a:pt x="2426" y="746"/>
                  </a:lnTo>
                  <a:lnTo>
                    <a:pt x="2331" y="840"/>
                  </a:lnTo>
                  <a:lnTo>
                    <a:pt x="2316" y="852"/>
                  </a:lnTo>
                  <a:lnTo>
                    <a:pt x="2300" y="858"/>
                  </a:lnTo>
                  <a:lnTo>
                    <a:pt x="2284" y="860"/>
                  </a:lnTo>
                  <a:lnTo>
                    <a:pt x="2267" y="858"/>
                  </a:lnTo>
                  <a:lnTo>
                    <a:pt x="2250" y="852"/>
                  </a:lnTo>
                  <a:lnTo>
                    <a:pt x="2235" y="840"/>
                  </a:lnTo>
                  <a:lnTo>
                    <a:pt x="2226" y="831"/>
                  </a:lnTo>
                  <a:lnTo>
                    <a:pt x="2160" y="899"/>
                  </a:lnTo>
                  <a:lnTo>
                    <a:pt x="2210" y="967"/>
                  </a:lnTo>
                  <a:lnTo>
                    <a:pt x="2255" y="1040"/>
                  </a:lnTo>
                  <a:lnTo>
                    <a:pt x="2296" y="1117"/>
                  </a:lnTo>
                  <a:lnTo>
                    <a:pt x="2332" y="1196"/>
                  </a:lnTo>
                  <a:lnTo>
                    <a:pt x="2361" y="1280"/>
                  </a:lnTo>
                  <a:lnTo>
                    <a:pt x="2384" y="1365"/>
                  </a:lnTo>
                  <a:lnTo>
                    <a:pt x="2401" y="1451"/>
                  </a:lnTo>
                  <a:lnTo>
                    <a:pt x="2411" y="1541"/>
                  </a:lnTo>
                  <a:lnTo>
                    <a:pt x="2415" y="1633"/>
                  </a:lnTo>
                  <a:lnTo>
                    <a:pt x="2411" y="1725"/>
                  </a:lnTo>
                  <a:lnTo>
                    <a:pt x="2401" y="1816"/>
                  </a:lnTo>
                  <a:lnTo>
                    <a:pt x="2383" y="1905"/>
                  </a:lnTo>
                  <a:lnTo>
                    <a:pt x="2359" y="1992"/>
                  </a:lnTo>
                  <a:lnTo>
                    <a:pt x="2330" y="2075"/>
                  </a:lnTo>
                  <a:lnTo>
                    <a:pt x="2294" y="2156"/>
                  </a:lnTo>
                  <a:lnTo>
                    <a:pt x="2252" y="2232"/>
                  </a:lnTo>
                  <a:lnTo>
                    <a:pt x="2205" y="2306"/>
                  </a:lnTo>
                  <a:lnTo>
                    <a:pt x="2153" y="2376"/>
                  </a:lnTo>
                  <a:lnTo>
                    <a:pt x="2096" y="2442"/>
                  </a:lnTo>
                  <a:lnTo>
                    <a:pt x="2034" y="2504"/>
                  </a:lnTo>
                  <a:lnTo>
                    <a:pt x="1967" y="2560"/>
                  </a:lnTo>
                  <a:lnTo>
                    <a:pt x="1898" y="2613"/>
                  </a:lnTo>
                  <a:lnTo>
                    <a:pt x="1824" y="2660"/>
                  </a:lnTo>
                  <a:lnTo>
                    <a:pt x="1747" y="2701"/>
                  </a:lnTo>
                  <a:lnTo>
                    <a:pt x="1666" y="2737"/>
                  </a:lnTo>
                  <a:lnTo>
                    <a:pt x="1582" y="2767"/>
                  </a:lnTo>
                  <a:lnTo>
                    <a:pt x="1496" y="2790"/>
                  </a:lnTo>
                  <a:lnTo>
                    <a:pt x="1407" y="2808"/>
                  </a:lnTo>
                  <a:lnTo>
                    <a:pt x="1316" y="2819"/>
                  </a:lnTo>
                  <a:lnTo>
                    <a:pt x="1223" y="2822"/>
                  </a:lnTo>
                  <a:lnTo>
                    <a:pt x="1130" y="2819"/>
                  </a:lnTo>
                  <a:lnTo>
                    <a:pt x="1039" y="2808"/>
                  </a:lnTo>
                  <a:lnTo>
                    <a:pt x="950" y="2790"/>
                  </a:lnTo>
                  <a:lnTo>
                    <a:pt x="864" y="2767"/>
                  </a:lnTo>
                  <a:lnTo>
                    <a:pt x="780" y="2737"/>
                  </a:lnTo>
                  <a:lnTo>
                    <a:pt x="700" y="2701"/>
                  </a:lnTo>
                  <a:lnTo>
                    <a:pt x="622" y="2660"/>
                  </a:lnTo>
                  <a:lnTo>
                    <a:pt x="548" y="2613"/>
                  </a:lnTo>
                  <a:lnTo>
                    <a:pt x="478" y="2560"/>
                  </a:lnTo>
                  <a:lnTo>
                    <a:pt x="413" y="2504"/>
                  </a:lnTo>
                  <a:lnTo>
                    <a:pt x="351" y="2442"/>
                  </a:lnTo>
                  <a:lnTo>
                    <a:pt x="294" y="2376"/>
                  </a:lnTo>
                  <a:lnTo>
                    <a:pt x="242" y="2306"/>
                  </a:lnTo>
                  <a:lnTo>
                    <a:pt x="195" y="2232"/>
                  </a:lnTo>
                  <a:lnTo>
                    <a:pt x="153" y="2156"/>
                  </a:lnTo>
                  <a:lnTo>
                    <a:pt x="117" y="2075"/>
                  </a:lnTo>
                  <a:lnTo>
                    <a:pt x="87" y="1992"/>
                  </a:lnTo>
                  <a:lnTo>
                    <a:pt x="63" y="1905"/>
                  </a:lnTo>
                  <a:lnTo>
                    <a:pt x="46" y="1816"/>
                  </a:lnTo>
                  <a:lnTo>
                    <a:pt x="35" y="1725"/>
                  </a:lnTo>
                  <a:lnTo>
                    <a:pt x="32" y="1633"/>
                  </a:lnTo>
                  <a:lnTo>
                    <a:pt x="35" y="1541"/>
                  </a:lnTo>
                  <a:lnTo>
                    <a:pt x="45" y="1451"/>
                  </a:lnTo>
                  <a:lnTo>
                    <a:pt x="62" y="1365"/>
                  </a:lnTo>
                  <a:lnTo>
                    <a:pt x="86" y="1280"/>
                  </a:lnTo>
                  <a:lnTo>
                    <a:pt x="115" y="1196"/>
                  </a:lnTo>
                  <a:lnTo>
                    <a:pt x="150" y="1117"/>
                  </a:lnTo>
                  <a:lnTo>
                    <a:pt x="190" y="1040"/>
                  </a:lnTo>
                  <a:lnTo>
                    <a:pt x="236" y="967"/>
                  </a:lnTo>
                  <a:lnTo>
                    <a:pt x="287" y="899"/>
                  </a:lnTo>
                  <a:lnTo>
                    <a:pt x="219" y="831"/>
                  </a:lnTo>
                  <a:lnTo>
                    <a:pt x="210" y="840"/>
                  </a:lnTo>
                  <a:lnTo>
                    <a:pt x="197" y="852"/>
                  </a:lnTo>
                  <a:lnTo>
                    <a:pt x="180" y="858"/>
                  </a:lnTo>
                  <a:lnTo>
                    <a:pt x="163" y="860"/>
                  </a:lnTo>
                  <a:lnTo>
                    <a:pt x="146" y="858"/>
                  </a:lnTo>
                  <a:lnTo>
                    <a:pt x="129" y="852"/>
                  </a:lnTo>
                  <a:lnTo>
                    <a:pt x="116" y="840"/>
                  </a:lnTo>
                  <a:lnTo>
                    <a:pt x="20" y="746"/>
                  </a:lnTo>
                  <a:lnTo>
                    <a:pt x="9" y="731"/>
                  </a:lnTo>
                  <a:lnTo>
                    <a:pt x="2" y="716"/>
                  </a:lnTo>
                  <a:lnTo>
                    <a:pt x="0" y="699"/>
                  </a:lnTo>
                  <a:lnTo>
                    <a:pt x="2" y="681"/>
                  </a:lnTo>
                  <a:lnTo>
                    <a:pt x="9" y="665"/>
                  </a:lnTo>
                  <a:lnTo>
                    <a:pt x="20" y="650"/>
                  </a:lnTo>
                  <a:lnTo>
                    <a:pt x="236" y="435"/>
                  </a:lnTo>
                  <a:lnTo>
                    <a:pt x="250" y="425"/>
                  </a:lnTo>
                  <a:lnTo>
                    <a:pt x="266" y="418"/>
                  </a:lnTo>
                  <a:lnTo>
                    <a:pt x="284" y="416"/>
                  </a:lnTo>
                  <a:lnTo>
                    <a:pt x="301" y="418"/>
                  </a:lnTo>
                  <a:lnTo>
                    <a:pt x="316" y="425"/>
                  </a:lnTo>
                  <a:lnTo>
                    <a:pt x="331" y="435"/>
                  </a:lnTo>
                  <a:lnTo>
                    <a:pt x="427" y="530"/>
                  </a:lnTo>
                  <a:lnTo>
                    <a:pt x="438" y="545"/>
                  </a:lnTo>
                  <a:lnTo>
                    <a:pt x="445" y="561"/>
                  </a:lnTo>
                  <a:lnTo>
                    <a:pt x="447" y="577"/>
                  </a:lnTo>
                  <a:lnTo>
                    <a:pt x="445" y="594"/>
                  </a:lnTo>
                  <a:lnTo>
                    <a:pt x="438" y="611"/>
                  </a:lnTo>
                  <a:lnTo>
                    <a:pt x="427" y="626"/>
                  </a:lnTo>
                  <a:lnTo>
                    <a:pt x="418" y="635"/>
                  </a:lnTo>
                  <a:lnTo>
                    <a:pt x="484" y="701"/>
                  </a:lnTo>
                  <a:lnTo>
                    <a:pt x="549" y="654"/>
                  </a:lnTo>
                  <a:lnTo>
                    <a:pt x="617" y="610"/>
                  </a:lnTo>
                  <a:lnTo>
                    <a:pt x="689" y="572"/>
                  </a:lnTo>
                  <a:lnTo>
                    <a:pt x="762" y="537"/>
                  </a:lnTo>
                  <a:lnTo>
                    <a:pt x="840" y="508"/>
                  </a:lnTo>
                  <a:lnTo>
                    <a:pt x="918" y="484"/>
                  </a:lnTo>
                  <a:lnTo>
                    <a:pt x="999" y="465"/>
                  </a:lnTo>
                  <a:lnTo>
                    <a:pt x="1083" y="453"/>
                  </a:lnTo>
                  <a:lnTo>
                    <a:pt x="1083" y="331"/>
                  </a:lnTo>
                  <a:lnTo>
                    <a:pt x="1010" y="331"/>
                  </a:lnTo>
                  <a:lnTo>
                    <a:pt x="992" y="329"/>
                  </a:lnTo>
                  <a:lnTo>
                    <a:pt x="976" y="322"/>
                  </a:lnTo>
                  <a:lnTo>
                    <a:pt x="962" y="311"/>
                  </a:lnTo>
                  <a:lnTo>
                    <a:pt x="951" y="298"/>
                  </a:lnTo>
                  <a:lnTo>
                    <a:pt x="944" y="282"/>
                  </a:lnTo>
                  <a:lnTo>
                    <a:pt x="942" y="264"/>
                  </a:lnTo>
                  <a:lnTo>
                    <a:pt x="942" y="66"/>
                  </a:lnTo>
                  <a:lnTo>
                    <a:pt x="944" y="48"/>
                  </a:lnTo>
                  <a:lnTo>
                    <a:pt x="951" y="33"/>
                  </a:lnTo>
                  <a:lnTo>
                    <a:pt x="961" y="19"/>
                  </a:lnTo>
                  <a:lnTo>
                    <a:pt x="975" y="9"/>
                  </a:lnTo>
                  <a:lnTo>
                    <a:pt x="992" y="2"/>
                  </a:lnTo>
                  <a:lnTo>
                    <a:pt x="101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6" name="Freeform 213"/>
            <p:cNvSpPr>
              <a:spLocks/>
            </p:cNvSpPr>
            <p:nvPr/>
          </p:nvSpPr>
          <p:spPr bwMode="auto">
            <a:xfrm>
              <a:off x="2255" y="1216"/>
              <a:ext cx="132" cy="40"/>
            </a:xfrm>
            <a:custGeom>
              <a:avLst/>
              <a:gdLst>
                <a:gd name="T0" fmla="*/ 118 w 794"/>
                <a:gd name="T1" fmla="*/ 0 h 237"/>
                <a:gd name="T2" fmla="*/ 721 w 794"/>
                <a:gd name="T3" fmla="*/ 0 h 237"/>
                <a:gd name="T4" fmla="*/ 741 w 794"/>
                <a:gd name="T5" fmla="*/ 79 h 237"/>
                <a:gd name="T6" fmla="*/ 766 w 794"/>
                <a:gd name="T7" fmla="*/ 156 h 237"/>
                <a:gd name="T8" fmla="*/ 794 w 794"/>
                <a:gd name="T9" fmla="*/ 231 h 237"/>
                <a:gd name="T10" fmla="*/ 777 w 794"/>
                <a:gd name="T11" fmla="*/ 235 h 237"/>
                <a:gd name="T12" fmla="*/ 758 w 794"/>
                <a:gd name="T13" fmla="*/ 237 h 237"/>
                <a:gd name="T14" fmla="*/ 118 w 794"/>
                <a:gd name="T15" fmla="*/ 237 h 237"/>
                <a:gd name="T16" fmla="*/ 91 w 794"/>
                <a:gd name="T17" fmla="*/ 234 h 237"/>
                <a:gd name="T18" fmla="*/ 66 w 794"/>
                <a:gd name="T19" fmla="*/ 225 h 237"/>
                <a:gd name="T20" fmla="*/ 44 w 794"/>
                <a:gd name="T21" fmla="*/ 211 h 237"/>
                <a:gd name="T22" fmla="*/ 26 w 794"/>
                <a:gd name="T23" fmla="*/ 194 h 237"/>
                <a:gd name="T24" fmla="*/ 12 w 794"/>
                <a:gd name="T25" fmla="*/ 171 h 237"/>
                <a:gd name="T26" fmla="*/ 3 w 794"/>
                <a:gd name="T27" fmla="*/ 146 h 237"/>
                <a:gd name="T28" fmla="*/ 0 w 794"/>
                <a:gd name="T29" fmla="*/ 119 h 237"/>
                <a:gd name="T30" fmla="*/ 3 w 794"/>
                <a:gd name="T31" fmla="*/ 92 h 237"/>
                <a:gd name="T32" fmla="*/ 12 w 794"/>
                <a:gd name="T33" fmla="*/ 68 h 237"/>
                <a:gd name="T34" fmla="*/ 26 w 794"/>
                <a:gd name="T35" fmla="*/ 45 h 237"/>
                <a:gd name="T36" fmla="*/ 44 w 794"/>
                <a:gd name="T37" fmla="*/ 27 h 237"/>
                <a:gd name="T38" fmla="*/ 66 w 794"/>
                <a:gd name="T39" fmla="*/ 14 h 237"/>
                <a:gd name="T40" fmla="*/ 91 w 794"/>
                <a:gd name="T41" fmla="*/ 5 h 237"/>
                <a:gd name="T42" fmla="*/ 118 w 794"/>
                <a:gd name="T43" fmla="*/ 1 h 237"/>
                <a:gd name="T44" fmla="*/ 118 w 794"/>
                <a:gd name="T45" fmla="*/ 0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94" h="237">
                  <a:moveTo>
                    <a:pt x="118" y="0"/>
                  </a:moveTo>
                  <a:lnTo>
                    <a:pt x="721" y="0"/>
                  </a:lnTo>
                  <a:lnTo>
                    <a:pt x="741" y="79"/>
                  </a:lnTo>
                  <a:lnTo>
                    <a:pt x="766" y="156"/>
                  </a:lnTo>
                  <a:lnTo>
                    <a:pt x="794" y="231"/>
                  </a:lnTo>
                  <a:lnTo>
                    <a:pt x="777" y="235"/>
                  </a:lnTo>
                  <a:lnTo>
                    <a:pt x="758" y="237"/>
                  </a:lnTo>
                  <a:lnTo>
                    <a:pt x="118" y="237"/>
                  </a:lnTo>
                  <a:lnTo>
                    <a:pt x="91" y="234"/>
                  </a:lnTo>
                  <a:lnTo>
                    <a:pt x="66" y="225"/>
                  </a:lnTo>
                  <a:lnTo>
                    <a:pt x="44" y="211"/>
                  </a:lnTo>
                  <a:lnTo>
                    <a:pt x="26" y="194"/>
                  </a:lnTo>
                  <a:lnTo>
                    <a:pt x="12" y="171"/>
                  </a:lnTo>
                  <a:lnTo>
                    <a:pt x="3" y="146"/>
                  </a:lnTo>
                  <a:lnTo>
                    <a:pt x="0" y="119"/>
                  </a:lnTo>
                  <a:lnTo>
                    <a:pt x="3" y="92"/>
                  </a:lnTo>
                  <a:lnTo>
                    <a:pt x="12" y="68"/>
                  </a:lnTo>
                  <a:lnTo>
                    <a:pt x="26" y="45"/>
                  </a:lnTo>
                  <a:lnTo>
                    <a:pt x="44" y="27"/>
                  </a:lnTo>
                  <a:lnTo>
                    <a:pt x="66" y="14"/>
                  </a:lnTo>
                  <a:lnTo>
                    <a:pt x="91" y="5"/>
                  </a:lnTo>
                  <a:lnTo>
                    <a:pt x="118" y="1"/>
                  </a:lnTo>
                  <a:lnTo>
                    <a:pt x="118"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7" name="Freeform 214"/>
            <p:cNvSpPr>
              <a:spLocks/>
            </p:cNvSpPr>
            <p:nvPr/>
          </p:nvSpPr>
          <p:spPr bwMode="auto">
            <a:xfrm>
              <a:off x="2194" y="1071"/>
              <a:ext cx="193" cy="39"/>
            </a:xfrm>
            <a:custGeom>
              <a:avLst/>
              <a:gdLst>
                <a:gd name="T0" fmla="*/ 118 w 1159"/>
                <a:gd name="T1" fmla="*/ 0 h 236"/>
                <a:gd name="T2" fmla="*/ 1124 w 1159"/>
                <a:gd name="T3" fmla="*/ 0 h 236"/>
                <a:gd name="T4" fmla="*/ 1142 w 1159"/>
                <a:gd name="T5" fmla="*/ 2 h 236"/>
                <a:gd name="T6" fmla="*/ 1159 w 1159"/>
                <a:gd name="T7" fmla="*/ 6 h 236"/>
                <a:gd name="T8" fmla="*/ 1131 w 1159"/>
                <a:gd name="T9" fmla="*/ 82 h 236"/>
                <a:gd name="T10" fmla="*/ 1106 w 1159"/>
                <a:gd name="T11" fmla="*/ 158 h 236"/>
                <a:gd name="T12" fmla="*/ 1086 w 1159"/>
                <a:gd name="T13" fmla="*/ 236 h 236"/>
                <a:gd name="T14" fmla="*/ 118 w 1159"/>
                <a:gd name="T15" fmla="*/ 236 h 236"/>
                <a:gd name="T16" fmla="*/ 91 w 1159"/>
                <a:gd name="T17" fmla="*/ 232 h 236"/>
                <a:gd name="T18" fmla="*/ 66 w 1159"/>
                <a:gd name="T19" fmla="*/ 223 h 236"/>
                <a:gd name="T20" fmla="*/ 44 w 1159"/>
                <a:gd name="T21" fmla="*/ 210 h 236"/>
                <a:gd name="T22" fmla="*/ 26 w 1159"/>
                <a:gd name="T23" fmla="*/ 192 h 236"/>
                <a:gd name="T24" fmla="*/ 12 w 1159"/>
                <a:gd name="T25" fmla="*/ 169 h 236"/>
                <a:gd name="T26" fmla="*/ 3 w 1159"/>
                <a:gd name="T27" fmla="*/ 145 h 236"/>
                <a:gd name="T28" fmla="*/ 0 w 1159"/>
                <a:gd name="T29" fmla="*/ 118 h 236"/>
                <a:gd name="T30" fmla="*/ 3 w 1159"/>
                <a:gd name="T31" fmla="*/ 91 h 236"/>
                <a:gd name="T32" fmla="*/ 12 w 1159"/>
                <a:gd name="T33" fmla="*/ 66 h 236"/>
                <a:gd name="T34" fmla="*/ 26 w 1159"/>
                <a:gd name="T35" fmla="*/ 45 h 236"/>
                <a:gd name="T36" fmla="*/ 44 w 1159"/>
                <a:gd name="T37" fmla="*/ 26 h 236"/>
                <a:gd name="T38" fmla="*/ 66 w 1159"/>
                <a:gd name="T39" fmla="*/ 12 h 236"/>
                <a:gd name="T40" fmla="*/ 91 w 1159"/>
                <a:gd name="T41" fmla="*/ 3 h 236"/>
                <a:gd name="T42" fmla="*/ 118 w 1159"/>
                <a:gd name="T43" fmla="*/ 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59" h="236">
                  <a:moveTo>
                    <a:pt x="118" y="0"/>
                  </a:moveTo>
                  <a:lnTo>
                    <a:pt x="1124" y="0"/>
                  </a:lnTo>
                  <a:lnTo>
                    <a:pt x="1142" y="2"/>
                  </a:lnTo>
                  <a:lnTo>
                    <a:pt x="1159" y="6"/>
                  </a:lnTo>
                  <a:lnTo>
                    <a:pt x="1131" y="82"/>
                  </a:lnTo>
                  <a:lnTo>
                    <a:pt x="1106" y="158"/>
                  </a:lnTo>
                  <a:lnTo>
                    <a:pt x="1086" y="236"/>
                  </a:lnTo>
                  <a:lnTo>
                    <a:pt x="118" y="236"/>
                  </a:lnTo>
                  <a:lnTo>
                    <a:pt x="91" y="232"/>
                  </a:lnTo>
                  <a:lnTo>
                    <a:pt x="66" y="223"/>
                  </a:lnTo>
                  <a:lnTo>
                    <a:pt x="44" y="210"/>
                  </a:lnTo>
                  <a:lnTo>
                    <a:pt x="26" y="192"/>
                  </a:lnTo>
                  <a:lnTo>
                    <a:pt x="12" y="169"/>
                  </a:lnTo>
                  <a:lnTo>
                    <a:pt x="3" y="145"/>
                  </a:lnTo>
                  <a:lnTo>
                    <a:pt x="0" y="118"/>
                  </a:lnTo>
                  <a:lnTo>
                    <a:pt x="3" y="91"/>
                  </a:lnTo>
                  <a:lnTo>
                    <a:pt x="12" y="66"/>
                  </a:lnTo>
                  <a:lnTo>
                    <a:pt x="26" y="45"/>
                  </a:lnTo>
                  <a:lnTo>
                    <a:pt x="44" y="26"/>
                  </a:lnTo>
                  <a:lnTo>
                    <a:pt x="66" y="12"/>
                  </a:lnTo>
                  <a:lnTo>
                    <a:pt x="91" y="3"/>
                  </a:lnTo>
                  <a:lnTo>
                    <a:pt x="118"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8" name="Freeform 215"/>
            <p:cNvSpPr>
              <a:spLocks/>
            </p:cNvSpPr>
            <p:nvPr/>
          </p:nvSpPr>
          <p:spPr bwMode="auto">
            <a:xfrm>
              <a:off x="2221" y="1144"/>
              <a:ext cx="149" cy="39"/>
            </a:xfrm>
            <a:custGeom>
              <a:avLst/>
              <a:gdLst>
                <a:gd name="T0" fmla="*/ 118 w 893"/>
                <a:gd name="T1" fmla="*/ 0 h 235"/>
                <a:gd name="T2" fmla="*/ 893 w 893"/>
                <a:gd name="T3" fmla="*/ 0 h 235"/>
                <a:gd name="T4" fmla="*/ 889 w 893"/>
                <a:gd name="T5" fmla="*/ 58 h 235"/>
                <a:gd name="T6" fmla="*/ 887 w 893"/>
                <a:gd name="T7" fmla="*/ 116 h 235"/>
                <a:gd name="T8" fmla="*/ 888 w 893"/>
                <a:gd name="T9" fmla="*/ 177 h 235"/>
                <a:gd name="T10" fmla="*/ 892 w 893"/>
                <a:gd name="T11" fmla="*/ 235 h 235"/>
                <a:gd name="T12" fmla="*/ 118 w 893"/>
                <a:gd name="T13" fmla="*/ 235 h 235"/>
                <a:gd name="T14" fmla="*/ 91 w 893"/>
                <a:gd name="T15" fmla="*/ 232 h 235"/>
                <a:gd name="T16" fmla="*/ 67 w 893"/>
                <a:gd name="T17" fmla="*/ 223 h 235"/>
                <a:gd name="T18" fmla="*/ 45 w 893"/>
                <a:gd name="T19" fmla="*/ 210 h 235"/>
                <a:gd name="T20" fmla="*/ 26 w 893"/>
                <a:gd name="T21" fmla="*/ 191 h 235"/>
                <a:gd name="T22" fmla="*/ 13 w 893"/>
                <a:gd name="T23" fmla="*/ 169 h 235"/>
                <a:gd name="T24" fmla="*/ 4 w 893"/>
                <a:gd name="T25" fmla="*/ 144 h 235"/>
                <a:gd name="T26" fmla="*/ 0 w 893"/>
                <a:gd name="T27" fmla="*/ 117 h 235"/>
                <a:gd name="T28" fmla="*/ 4 w 893"/>
                <a:gd name="T29" fmla="*/ 91 h 235"/>
                <a:gd name="T30" fmla="*/ 13 w 893"/>
                <a:gd name="T31" fmla="*/ 66 h 235"/>
                <a:gd name="T32" fmla="*/ 26 w 893"/>
                <a:gd name="T33" fmla="*/ 44 h 235"/>
                <a:gd name="T34" fmla="*/ 44 w 893"/>
                <a:gd name="T35" fmla="*/ 25 h 235"/>
                <a:gd name="T36" fmla="*/ 67 w 893"/>
                <a:gd name="T37" fmla="*/ 12 h 235"/>
                <a:gd name="T38" fmla="*/ 91 w 893"/>
                <a:gd name="T39" fmla="*/ 3 h 235"/>
                <a:gd name="T40" fmla="*/ 118 w 893"/>
                <a:gd name="T4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3" h="235">
                  <a:moveTo>
                    <a:pt x="118" y="0"/>
                  </a:moveTo>
                  <a:lnTo>
                    <a:pt x="893" y="0"/>
                  </a:lnTo>
                  <a:lnTo>
                    <a:pt x="889" y="58"/>
                  </a:lnTo>
                  <a:lnTo>
                    <a:pt x="887" y="116"/>
                  </a:lnTo>
                  <a:lnTo>
                    <a:pt x="888" y="177"/>
                  </a:lnTo>
                  <a:lnTo>
                    <a:pt x="892" y="235"/>
                  </a:lnTo>
                  <a:lnTo>
                    <a:pt x="118" y="235"/>
                  </a:lnTo>
                  <a:lnTo>
                    <a:pt x="91" y="232"/>
                  </a:lnTo>
                  <a:lnTo>
                    <a:pt x="67" y="223"/>
                  </a:lnTo>
                  <a:lnTo>
                    <a:pt x="45" y="210"/>
                  </a:lnTo>
                  <a:lnTo>
                    <a:pt x="26" y="191"/>
                  </a:lnTo>
                  <a:lnTo>
                    <a:pt x="13" y="169"/>
                  </a:lnTo>
                  <a:lnTo>
                    <a:pt x="4" y="144"/>
                  </a:lnTo>
                  <a:lnTo>
                    <a:pt x="0" y="117"/>
                  </a:lnTo>
                  <a:lnTo>
                    <a:pt x="4" y="91"/>
                  </a:lnTo>
                  <a:lnTo>
                    <a:pt x="13" y="66"/>
                  </a:lnTo>
                  <a:lnTo>
                    <a:pt x="26" y="44"/>
                  </a:lnTo>
                  <a:lnTo>
                    <a:pt x="44" y="25"/>
                  </a:lnTo>
                  <a:lnTo>
                    <a:pt x="67" y="12"/>
                  </a:lnTo>
                  <a:lnTo>
                    <a:pt x="91" y="3"/>
                  </a:lnTo>
                  <a:lnTo>
                    <a:pt x="118"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9" name="Freeform 216"/>
            <p:cNvSpPr>
              <a:spLocks noEditPoints="1"/>
            </p:cNvSpPr>
            <p:nvPr/>
          </p:nvSpPr>
          <p:spPr bwMode="auto">
            <a:xfrm>
              <a:off x="2578" y="1101"/>
              <a:ext cx="128" cy="93"/>
            </a:xfrm>
            <a:custGeom>
              <a:avLst/>
              <a:gdLst>
                <a:gd name="T0" fmla="*/ 161 w 769"/>
                <a:gd name="T1" fmla="*/ 299 h 557"/>
                <a:gd name="T2" fmla="*/ 126 w 769"/>
                <a:gd name="T3" fmla="*/ 320 h 557"/>
                <a:gd name="T4" fmla="*/ 106 w 769"/>
                <a:gd name="T5" fmla="*/ 356 h 557"/>
                <a:gd name="T6" fmla="*/ 106 w 769"/>
                <a:gd name="T7" fmla="*/ 397 h 557"/>
                <a:gd name="T8" fmla="*/ 126 w 769"/>
                <a:gd name="T9" fmla="*/ 432 h 557"/>
                <a:gd name="T10" fmla="*/ 163 w 769"/>
                <a:gd name="T11" fmla="*/ 453 h 557"/>
                <a:gd name="T12" fmla="*/ 204 w 769"/>
                <a:gd name="T13" fmla="*/ 452 h 557"/>
                <a:gd name="T14" fmla="*/ 239 w 769"/>
                <a:gd name="T15" fmla="*/ 432 h 557"/>
                <a:gd name="T16" fmla="*/ 260 w 769"/>
                <a:gd name="T17" fmla="*/ 396 h 557"/>
                <a:gd name="T18" fmla="*/ 259 w 769"/>
                <a:gd name="T19" fmla="*/ 354 h 557"/>
                <a:gd name="T20" fmla="*/ 239 w 769"/>
                <a:gd name="T21" fmla="*/ 319 h 557"/>
                <a:gd name="T22" fmla="*/ 203 w 769"/>
                <a:gd name="T23" fmla="*/ 299 h 557"/>
                <a:gd name="T24" fmla="*/ 699 w 769"/>
                <a:gd name="T25" fmla="*/ 0 h 557"/>
                <a:gd name="T26" fmla="*/ 733 w 769"/>
                <a:gd name="T27" fmla="*/ 10 h 557"/>
                <a:gd name="T28" fmla="*/ 758 w 769"/>
                <a:gd name="T29" fmla="*/ 36 h 557"/>
                <a:gd name="T30" fmla="*/ 769 w 769"/>
                <a:gd name="T31" fmla="*/ 71 h 557"/>
                <a:gd name="T32" fmla="*/ 761 w 769"/>
                <a:gd name="T33" fmla="*/ 106 h 557"/>
                <a:gd name="T34" fmla="*/ 737 w 769"/>
                <a:gd name="T35" fmla="*/ 133 h 557"/>
                <a:gd name="T36" fmla="*/ 357 w 769"/>
                <a:gd name="T37" fmla="*/ 424 h 557"/>
                <a:gd name="T38" fmla="*/ 334 w 769"/>
                <a:gd name="T39" fmla="*/ 473 h 557"/>
                <a:gd name="T40" fmla="*/ 298 w 769"/>
                <a:gd name="T41" fmla="*/ 516 h 557"/>
                <a:gd name="T42" fmla="*/ 244 w 769"/>
                <a:gd name="T43" fmla="*/ 546 h 557"/>
                <a:gd name="T44" fmla="*/ 182 w 769"/>
                <a:gd name="T45" fmla="*/ 557 h 557"/>
                <a:gd name="T46" fmla="*/ 121 w 769"/>
                <a:gd name="T47" fmla="*/ 547 h 557"/>
                <a:gd name="T48" fmla="*/ 67 w 769"/>
                <a:gd name="T49" fmla="*/ 517 h 557"/>
                <a:gd name="T50" fmla="*/ 26 w 769"/>
                <a:gd name="T51" fmla="*/ 469 h 557"/>
                <a:gd name="T52" fmla="*/ 3 w 769"/>
                <a:gd name="T53" fmla="*/ 408 h 557"/>
                <a:gd name="T54" fmla="*/ 3 w 769"/>
                <a:gd name="T55" fmla="*/ 346 h 557"/>
                <a:gd name="T56" fmla="*/ 24 w 769"/>
                <a:gd name="T57" fmla="*/ 289 h 557"/>
                <a:gd name="T58" fmla="*/ 63 w 769"/>
                <a:gd name="T59" fmla="*/ 239 h 557"/>
                <a:gd name="T60" fmla="*/ 121 w 769"/>
                <a:gd name="T61" fmla="*/ 206 h 557"/>
                <a:gd name="T62" fmla="*/ 187 w 769"/>
                <a:gd name="T63" fmla="*/ 196 h 557"/>
                <a:gd name="T64" fmla="*/ 251 w 769"/>
                <a:gd name="T65" fmla="*/ 209 h 557"/>
                <a:gd name="T66" fmla="*/ 681 w 769"/>
                <a:gd name="T67" fmla="*/ 1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9" h="557">
                  <a:moveTo>
                    <a:pt x="181" y="297"/>
                  </a:moveTo>
                  <a:lnTo>
                    <a:pt x="161" y="299"/>
                  </a:lnTo>
                  <a:lnTo>
                    <a:pt x="143" y="308"/>
                  </a:lnTo>
                  <a:lnTo>
                    <a:pt x="126" y="320"/>
                  </a:lnTo>
                  <a:lnTo>
                    <a:pt x="114" y="336"/>
                  </a:lnTo>
                  <a:lnTo>
                    <a:pt x="106" y="356"/>
                  </a:lnTo>
                  <a:lnTo>
                    <a:pt x="103" y="376"/>
                  </a:lnTo>
                  <a:lnTo>
                    <a:pt x="106" y="397"/>
                  </a:lnTo>
                  <a:lnTo>
                    <a:pt x="114" y="416"/>
                  </a:lnTo>
                  <a:lnTo>
                    <a:pt x="126" y="432"/>
                  </a:lnTo>
                  <a:lnTo>
                    <a:pt x="143" y="444"/>
                  </a:lnTo>
                  <a:lnTo>
                    <a:pt x="163" y="453"/>
                  </a:lnTo>
                  <a:lnTo>
                    <a:pt x="183" y="455"/>
                  </a:lnTo>
                  <a:lnTo>
                    <a:pt x="204" y="452"/>
                  </a:lnTo>
                  <a:lnTo>
                    <a:pt x="223" y="444"/>
                  </a:lnTo>
                  <a:lnTo>
                    <a:pt x="239" y="432"/>
                  </a:lnTo>
                  <a:lnTo>
                    <a:pt x="251" y="415"/>
                  </a:lnTo>
                  <a:lnTo>
                    <a:pt x="260" y="396"/>
                  </a:lnTo>
                  <a:lnTo>
                    <a:pt x="262" y="374"/>
                  </a:lnTo>
                  <a:lnTo>
                    <a:pt x="259" y="354"/>
                  </a:lnTo>
                  <a:lnTo>
                    <a:pt x="251" y="335"/>
                  </a:lnTo>
                  <a:lnTo>
                    <a:pt x="239" y="319"/>
                  </a:lnTo>
                  <a:lnTo>
                    <a:pt x="222" y="307"/>
                  </a:lnTo>
                  <a:lnTo>
                    <a:pt x="203" y="299"/>
                  </a:lnTo>
                  <a:lnTo>
                    <a:pt x="181" y="297"/>
                  </a:lnTo>
                  <a:close/>
                  <a:moveTo>
                    <a:pt x="699" y="0"/>
                  </a:moveTo>
                  <a:lnTo>
                    <a:pt x="716" y="2"/>
                  </a:lnTo>
                  <a:lnTo>
                    <a:pt x="733" y="10"/>
                  </a:lnTo>
                  <a:lnTo>
                    <a:pt x="747" y="22"/>
                  </a:lnTo>
                  <a:lnTo>
                    <a:pt x="758" y="36"/>
                  </a:lnTo>
                  <a:lnTo>
                    <a:pt x="766" y="53"/>
                  </a:lnTo>
                  <a:lnTo>
                    <a:pt x="769" y="71"/>
                  </a:lnTo>
                  <a:lnTo>
                    <a:pt x="767" y="89"/>
                  </a:lnTo>
                  <a:lnTo>
                    <a:pt x="761" y="106"/>
                  </a:lnTo>
                  <a:lnTo>
                    <a:pt x="751" y="120"/>
                  </a:lnTo>
                  <a:lnTo>
                    <a:pt x="737" y="133"/>
                  </a:lnTo>
                  <a:lnTo>
                    <a:pt x="361" y="397"/>
                  </a:lnTo>
                  <a:lnTo>
                    <a:pt x="357" y="424"/>
                  </a:lnTo>
                  <a:lnTo>
                    <a:pt x="348" y="450"/>
                  </a:lnTo>
                  <a:lnTo>
                    <a:pt x="334" y="473"/>
                  </a:lnTo>
                  <a:lnTo>
                    <a:pt x="318" y="496"/>
                  </a:lnTo>
                  <a:lnTo>
                    <a:pt x="298" y="516"/>
                  </a:lnTo>
                  <a:lnTo>
                    <a:pt x="273" y="533"/>
                  </a:lnTo>
                  <a:lnTo>
                    <a:pt x="244" y="546"/>
                  </a:lnTo>
                  <a:lnTo>
                    <a:pt x="214" y="555"/>
                  </a:lnTo>
                  <a:lnTo>
                    <a:pt x="182" y="557"/>
                  </a:lnTo>
                  <a:lnTo>
                    <a:pt x="152" y="555"/>
                  </a:lnTo>
                  <a:lnTo>
                    <a:pt x="121" y="547"/>
                  </a:lnTo>
                  <a:lnTo>
                    <a:pt x="93" y="535"/>
                  </a:lnTo>
                  <a:lnTo>
                    <a:pt x="67" y="517"/>
                  </a:lnTo>
                  <a:lnTo>
                    <a:pt x="45" y="494"/>
                  </a:lnTo>
                  <a:lnTo>
                    <a:pt x="26" y="469"/>
                  </a:lnTo>
                  <a:lnTo>
                    <a:pt x="11" y="439"/>
                  </a:lnTo>
                  <a:lnTo>
                    <a:pt x="3" y="408"/>
                  </a:lnTo>
                  <a:lnTo>
                    <a:pt x="0" y="378"/>
                  </a:lnTo>
                  <a:lnTo>
                    <a:pt x="3" y="346"/>
                  </a:lnTo>
                  <a:lnTo>
                    <a:pt x="10" y="317"/>
                  </a:lnTo>
                  <a:lnTo>
                    <a:pt x="24" y="289"/>
                  </a:lnTo>
                  <a:lnTo>
                    <a:pt x="40" y="263"/>
                  </a:lnTo>
                  <a:lnTo>
                    <a:pt x="63" y="239"/>
                  </a:lnTo>
                  <a:lnTo>
                    <a:pt x="90" y="220"/>
                  </a:lnTo>
                  <a:lnTo>
                    <a:pt x="121" y="206"/>
                  </a:lnTo>
                  <a:lnTo>
                    <a:pt x="154" y="198"/>
                  </a:lnTo>
                  <a:lnTo>
                    <a:pt x="187" y="196"/>
                  </a:lnTo>
                  <a:lnTo>
                    <a:pt x="219" y="200"/>
                  </a:lnTo>
                  <a:lnTo>
                    <a:pt x="251" y="209"/>
                  </a:lnTo>
                  <a:lnTo>
                    <a:pt x="663" y="8"/>
                  </a:lnTo>
                  <a:lnTo>
                    <a:pt x="681" y="1"/>
                  </a:lnTo>
                  <a:lnTo>
                    <a:pt x="699"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0" name="Freeform 217"/>
            <p:cNvSpPr>
              <a:spLocks/>
            </p:cNvSpPr>
            <p:nvPr/>
          </p:nvSpPr>
          <p:spPr bwMode="auto">
            <a:xfrm>
              <a:off x="2645" y="1065"/>
              <a:ext cx="25" cy="24"/>
            </a:xfrm>
            <a:custGeom>
              <a:avLst/>
              <a:gdLst>
                <a:gd name="T0" fmla="*/ 73 w 148"/>
                <a:gd name="T1" fmla="*/ 0 h 150"/>
                <a:gd name="T2" fmla="*/ 92 w 148"/>
                <a:gd name="T3" fmla="*/ 3 h 150"/>
                <a:gd name="T4" fmla="*/ 111 w 148"/>
                <a:gd name="T5" fmla="*/ 10 h 150"/>
                <a:gd name="T6" fmla="*/ 127 w 148"/>
                <a:gd name="T7" fmla="*/ 22 h 150"/>
                <a:gd name="T8" fmla="*/ 138 w 148"/>
                <a:gd name="T9" fmla="*/ 37 h 150"/>
                <a:gd name="T10" fmla="*/ 146 w 148"/>
                <a:gd name="T11" fmla="*/ 54 h 150"/>
                <a:gd name="T12" fmla="*/ 148 w 148"/>
                <a:gd name="T13" fmla="*/ 73 h 150"/>
                <a:gd name="T14" fmla="*/ 146 w 148"/>
                <a:gd name="T15" fmla="*/ 92 h 150"/>
                <a:gd name="T16" fmla="*/ 139 w 148"/>
                <a:gd name="T17" fmla="*/ 112 h 150"/>
                <a:gd name="T18" fmla="*/ 127 w 148"/>
                <a:gd name="T19" fmla="*/ 127 h 150"/>
                <a:gd name="T20" fmla="*/ 112 w 148"/>
                <a:gd name="T21" fmla="*/ 139 h 150"/>
                <a:gd name="T22" fmla="*/ 94 w 148"/>
                <a:gd name="T23" fmla="*/ 146 h 150"/>
                <a:gd name="T24" fmla="*/ 75 w 148"/>
                <a:gd name="T25" fmla="*/ 150 h 150"/>
                <a:gd name="T26" fmla="*/ 56 w 148"/>
                <a:gd name="T27" fmla="*/ 148 h 150"/>
                <a:gd name="T28" fmla="*/ 38 w 148"/>
                <a:gd name="T29" fmla="*/ 140 h 150"/>
                <a:gd name="T30" fmla="*/ 22 w 148"/>
                <a:gd name="T31" fmla="*/ 127 h 150"/>
                <a:gd name="T32" fmla="*/ 10 w 148"/>
                <a:gd name="T33" fmla="*/ 113 h 150"/>
                <a:gd name="T34" fmla="*/ 3 w 148"/>
                <a:gd name="T35" fmla="*/ 96 h 150"/>
                <a:gd name="T36" fmla="*/ 0 w 148"/>
                <a:gd name="T37" fmla="*/ 77 h 150"/>
                <a:gd name="T38" fmla="*/ 2 w 148"/>
                <a:gd name="T39" fmla="*/ 58 h 150"/>
                <a:gd name="T40" fmla="*/ 10 w 148"/>
                <a:gd name="T41" fmla="*/ 39 h 150"/>
                <a:gd name="T42" fmla="*/ 21 w 148"/>
                <a:gd name="T43" fmla="*/ 23 h 150"/>
                <a:gd name="T44" fmla="*/ 37 w 148"/>
                <a:gd name="T45" fmla="*/ 10 h 150"/>
                <a:gd name="T46" fmla="*/ 55 w 148"/>
                <a:gd name="T47" fmla="*/ 3 h 150"/>
                <a:gd name="T48" fmla="*/ 73 w 148"/>
                <a:gd name="T4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8" h="150">
                  <a:moveTo>
                    <a:pt x="73" y="0"/>
                  </a:moveTo>
                  <a:lnTo>
                    <a:pt x="92" y="3"/>
                  </a:lnTo>
                  <a:lnTo>
                    <a:pt x="111" y="10"/>
                  </a:lnTo>
                  <a:lnTo>
                    <a:pt x="127" y="22"/>
                  </a:lnTo>
                  <a:lnTo>
                    <a:pt x="138" y="37"/>
                  </a:lnTo>
                  <a:lnTo>
                    <a:pt x="146" y="54"/>
                  </a:lnTo>
                  <a:lnTo>
                    <a:pt x="148" y="73"/>
                  </a:lnTo>
                  <a:lnTo>
                    <a:pt x="146" y="92"/>
                  </a:lnTo>
                  <a:lnTo>
                    <a:pt x="139" y="112"/>
                  </a:lnTo>
                  <a:lnTo>
                    <a:pt x="127" y="127"/>
                  </a:lnTo>
                  <a:lnTo>
                    <a:pt x="112" y="139"/>
                  </a:lnTo>
                  <a:lnTo>
                    <a:pt x="94" y="146"/>
                  </a:lnTo>
                  <a:lnTo>
                    <a:pt x="75" y="150"/>
                  </a:lnTo>
                  <a:lnTo>
                    <a:pt x="56" y="148"/>
                  </a:lnTo>
                  <a:lnTo>
                    <a:pt x="38" y="140"/>
                  </a:lnTo>
                  <a:lnTo>
                    <a:pt x="22" y="127"/>
                  </a:lnTo>
                  <a:lnTo>
                    <a:pt x="10" y="113"/>
                  </a:lnTo>
                  <a:lnTo>
                    <a:pt x="3" y="96"/>
                  </a:lnTo>
                  <a:lnTo>
                    <a:pt x="0" y="77"/>
                  </a:lnTo>
                  <a:lnTo>
                    <a:pt x="2" y="58"/>
                  </a:lnTo>
                  <a:lnTo>
                    <a:pt x="10" y="39"/>
                  </a:lnTo>
                  <a:lnTo>
                    <a:pt x="21" y="23"/>
                  </a:lnTo>
                  <a:lnTo>
                    <a:pt x="37" y="10"/>
                  </a:lnTo>
                  <a:lnTo>
                    <a:pt x="55" y="3"/>
                  </a:lnTo>
                  <a:lnTo>
                    <a:pt x="7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1" name="Freeform 218"/>
            <p:cNvSpPr>
              <a:spLocks/>
            </p:cNvSpPr>
            <p:nvPr/>
          </p:nvSpPr>
          <p:spPr bwMode="auto">
            <a:xfrm>
              <a:off x="2595" y="1052"/>
              <a:ext cx="25" cy="24"/>
            </a:xfrm>
            <a:custGeom>
              <a:avLst/>
              <a:gdLst>
                <a:gd name="T0" fmla="*/ 75 w 149"/>
                <a:gd name="T1" fmla="*/ 0 h 148"/>
                <a:gd name="T2" fmla="*/ 95 w 149"/>
                <a:gd name="T3" fmla="*/ 2 h 148"/>
                <a:gd name="T4" fmla="*/ 113 w 149"/>
                <a:gd name="T5" fmla="*/ 10 h 148"/>
                <a:gd name="T6" fmla="*/ 128 w 149"/>
                <a:gd name="T7" fmla="*/ 21 h 148"/>
                <a:gd name="T8" fmla="*/ 139 w 149"/>
                <a:gd name="T9" fmla="*/ 36 h 148"/>
                <a:gd name="T10" fmla="*/ 147 w 149"/>
                <a:gd name="T11" fmla="*/ 54 h 148"/>
                <a:gd name="T12" fmla="*/ 149 w 149"/>
                <a:gd name="T13" fmla="*/ 74 h 148"/>
                <a:gd name="T14" fmla="*/ 147 w 149"/>
                <a:gd name="T15" fmla="*/ 93 h 148"/>
                <a:gd name="T16" fmla="*/ 140 w 149"/>
                <a:gd name="T17" fmla="*/ 111 h 148"/>
                <a:gd name="T18" fmla="*/ 128 w 149"/>
                <a:gd name="T19" fmla="*/ 126 h 148"/>
                <a:gd name="T20" fmla="*/ 113 w 149"/>
                <a:gd name="T21" fmla="*/ 138 h 148"/>
                <a:gd name="T22" fmla="*/ 95 w 149"/>
                <a:gd name="T23" fmla="*/ 146 h 148"/>
                <a:gd name="T24" fmla="*/ 76 w 149"/>
                <a:gd name="T25" fmla="*/ 148 h 148"/>
                <a:gd name="T26" fmla="*/ 56 w 149"/>
                <a:gd name="T27" fmla="*/ 146 h 148"/>
                <a:gd name="T28" fmla="*/ 38 w 149"/>
                <a:gd name="T29" fmla="*/ 138 h 148"/>
                <a:gd name="T30" fmla="*/ 23 w 149"/>
                <a:gd name="T31" fmla="*/ 127 h 148"/>
                <a:gd name="T32" fmla="*/ 11 w 149"/>
                <a:gd name="T33" fmla="*/ 111 h 148"/>
                <a:gd name="T34" fmla="*/ 4 w 149"/>
                <a:gd name="T35" fmla="*/ 94 h 148"/>
                <a:gd name="T36" fmla="*/ 0 w 149"/>
                <a:gd name="T37" fmla="*/ 74 h 148"/>
                <a:gd name="T38" fmla="*/ 4 w 149"/>
                <a:gd name="T39" fmla="*/ 55 h 148"/>
                <a:gd name="T40" fmla="*/ 11 w 149"/>
                <a:gd name="T41" fmla="*/ 37 h 148"/>
                <a:gd name="T42" fmla="*/ 23 w 149"/>
                <a:gd name="T43" fmla="*/ 21 h 148"/>
                <a:gd name="T44" fmla="*/ 38 w 149"/>
                <a:gd name="T45" fmla="*/ 10 h 148"/>
                <a:gd name="T46" fmla="*/ 56 w 149"/>
                <a:gd name="T47" fmla="*/ 2 h 148"/>
                <a:gd name="T48" fmla="*/ 75 w 149"/>
                <a:gd name="T49"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9" h="148">
                  <a:moveTo>
                    <a:pt x="75" y="0"/>
                  </a:moveTo>
                  <a:lnTo>
                    <a:pt x="95" y="2"/>
                  </a:lnTo>
                  <a:lnTo>
                    <a:pt x="113" y="10"/>
                  </a:lnTo>
                  <a:lnTo>
                    <a:pt x="128" y="21"/>
                  </a:lnTo>
                  <a:lnTo>
                    <a:pt x="139" y="36"/>
                  </a:lnTo>
                  <a:lnTo>
                    <a:pt x="147" y="54"/>
                  </a:lnTo>
                  <a:lnTo>
                    <a:pt x="149" y="74"/>
                  </a:lnTo>
                  <a:lnTo>
                    <a:pt x="147" y="93"/>
                  </a:lnTo>
                  <a:lnTo>
                    <a:pt x="140" y="111"/>
                  </a:lnTo>
                  <a:lnTo>
                    <a:pt x="128" y="126"/>
                  </a:lnTo>
                  <a:lnTo>
                    <a:pt x="113" y="138"/>
                  </a:lnTo>
                  <a:lnTo>
                    <a:pt x="95" y="146"/>
                  </a:lnTo>
                  <a:lnTo>
                    <a:pt x="76" y="148"/>
                  </a:lnTo>
                  <a:lnTo>
                    <a:pt x="56" y="146"/>
                  </a:lnTo>
                  <a:lnTo>
                    <a:pt x="38" y="138"/>
                  </a:lnTo>
                  <a:lnTo>
                    <a:pt x="23" y="127"/>
                  </a:lnTo>
                  <a:lnTo>
                    <a:pt x="11" y="111"/>
                  </a:lnTo>
                  <a:lnTo>
                    <a:pt x="4" y="94"/>
                  </a:lnTo>
                  <a:lnTo>
                    <a:pt x="0" y="74"/>
                  </a:lnTo>
                  <a:lnTo>
                    <a:pt x="4" y="55"/>
                  </a:lnTo>
                  <a:lnTo>
                    <a:pt x="11" y="37"/>
                  </a:lnTo>
                  <a:lnTo>
                    <a:pt x="23" y="21"/>
                  </a:lnTo>
                  <a:lnTo>
                    <a:pt x="38" y="10"/>
                  </a:lnTo>
                  <a:lnTo>
                    <a:pt x="56" y="2"/>
                  </a:lnTo>
                  <a:lnTo>
                    <a:pt x="7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2" name="Freeform 219"/>
            <p:cNvSpPr>
              <a:spLocks/>
            </p:cNvSpPr>
            <p:nvPr/>
          </p:nvSpPr>
          <p:spPr bwMode="auto">
            <a:xfrm>
              <a:off x="2597" y="1250"/>
              <a:ext cx="25" cy="25"/>
            </a:xfrm>
            <a:custGeom>
              <a:avLst/>
              <a:gdLst>
                <a:gd name="T0" fmla="*/ 74 w 147"/>
                <a:gd name="T1" fmla="*/ 0 h 148"/>
                <a:gd name="T2" fmla="*/ 93 w 147"/>
                <a:gd name="T3" fmla="*/ 2 h 148"/>
                <a:gd name="T4" fmla="*/ 111 w 147"/>
                <a:gd name="T5" fmla="*/ 10 h 148"/>
                <a:gd name="T6" fmla="*/ 126 w 147"/>
                <a:gd name="T7" fmla="*/ 21 h 148"/>
                <a:gd name="T8" fmla="*/ 138 w 147"/>
                <a:gd name="T9" fmla="*/ 36 h 148"/>
                <a:gd name="T10" fmla="*/ 145 w 147"/>
                <a:gd name="T11" fmla="*/ 54 h 148"/>
                <a:gd name="T12" fmla="*/ 147 w 147"/>
                <a:gd name="T13" fmla="*/ 73 h 148"/>
                <a:gd name="T14" fmla="*/ 145 w 147"/>
                <a:gd name="T15" fmla="*/ 93 h 148"/>
                <a:gd name="T16" fmla="*/ 138 w 147"/>
                <a:gd name="T17" fmla="*/ 110 h 148"/>
                <a:gd name="T18" fmla="*/ 127 w 147"/>
                <a:gd name="T19" fmla="*/ 126 h 148"/>
                <a:gd name="T20" fmla="*/ 111 w 147"/>
                <a:gd name="T21" fmla="*/ 137 h 148"/>
                <a:gd name="T22" fmla="*/ 94 w 147"/>
                <a:gd name="T23" fmla="*/ 145 h 148"/>
                <a:gd name="T24" fmla="*/ 74 w 147"/>
                <a:gd name="T25" fmla="*/ 148 h 148"/>
                <a:gd name="T26" fmla="*/ 55 w 147"/>
                <a:gd name="T27" fmla="*/ 146 h 148"/>
                <a:gd name="T28" fmla="*/ 37 w 147"/>
                <a:gd name="T29" fmla="*/ 138 h 148"/>
                <a:gd name="T30" fmla="*/ 21 w 147"/>
                <a:gd name="T31" fmla="*/ 127 h 148"/>
                <a:gd name="T32" fmla="*/ 10 w 147"/>
                <a:gd name="T33" fmla="*/ 112 h 148"/>
                <a:gd name="T34" fmla="*/ 2 w 147"/>
                <a:gd name="T35" fmla="*/ 94 h 148"/>
                <a:gd name="T36" fmla="*/ 0 w 147"/>
                <a:gd name="T37" fmla="*/ 75 h 148"/>
                <a:gd name="T38" fmla="*/ 2 w 147"/>
                <a:gd name="T39" fmla="*/ 55 h 148"/>
                <a:gd name="T40" fmla="*/ 10 w 147"/>
                <a:gd name="T41" fmla="*/ 38 h 148"/>
                <a:gd name="T42" fmla="*/ 21 w 147"/>
                <a:gd name="T43" fmla="*/ 22 h 148"/>
                <a:gd name="T44" fmla="*/ 36 w 147"/>
                <a:gd name="T45" fmla="*/ 11 h 148"/>
                <a:gd name="T46" fmla="*/ 54 w 147"/>
                <a:gd name="T47" fmla="*/ 3 h 148"/>
                <a:gd name="T48" fmla="*/ 74 w 147"/>
                <a:gd name="T49"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7" h="148">
                  <a:moveTo>
                    <a:pt x="74" y="0"/>
                  </a:moveTo>
                  <a:lnTo>
                    <a:pt x="93" y="2"/>
                  </a:lnTo>
                  <a:lnTo>
                    <a:pt x="111" y="10"/>
                  </a:lnTo>
                  <a:lnTo>
                    <a:pt x="126" y="21"/>
                  </a:lnTo>
                  <a:lnTo>
                    <a:pt x="138" y="36"/>
                  </a:lnTo>
                  <a:lnTo>
                    <a:pt x="145" y="54"/>
                  </a:lnTo>
                  <a:lnTo>
                    <a:pt x="147" y="73"/>
                  </a:lnTo>
                  <a:lnTo>
                    <a:pt x="145" y="93"/>
                  </a:lnTo>
                  <a:lnTo>
                    <a:pt x="138" y="110"/>
                  </a:lnTo>
                  <a:lnTo>
                    <a:pt x="127" y="126"/>
                  </a:lnTo>
                  <a:lnTo>
                    <a:pt x="111" y="137"/>
                  </a:lnTo>
                  <a:lnTo>
                    <a:pt x="94" y="145"/>
                  </a:lnTo>
                  <a:lnTo>
                    <a:pt x="74" y="148"/>
                  </a:lnTo>
                  <a:lnTo>
                    <a:pt x="55" y="146"/>
                  </a:lnTo>
                  <a:lnTo>
                    <a:pt x="37" y="138"/>
                  </a:lnTo>
                  <a:lnTo>
                    <a:pt x="21" y="127"/>
                  </a:lnTo>
                  <a:lnTo>
                    <a:pt x="10" y="112"/>
                  </a:lnTo>
                  <a:lnTo>
                    <a:pt x="2" y="94"/>
                  </a:lnTo>
                  <a:lnTo>
                    <a:pt x="0" y="75"/>
                  </a:lnTo>
                  <a:lnTo>
                    <a:pt x="2" y="55"/>
                  </a:lnTo>
                  <a:lnTo>
                    <a:pt x="10" y="38"/>
                  </a:lnTo>
                  <a:lnTo>
                    <a:pt x="21" y="22"/>
                  </a:lnTo>
                  <a:lnTo>
                    <a:pt x="36" y="11"/>
                  </a:lnTo>
                  <a:lnTo>
                    <a:pt x="54" y="3"/>
                  </a:lnTo>
                  <a:lnTo>
                    <a:pt x="74"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3" name="Freeform 220"/>
            <p:cNvSpPr>
              <a:spLocks/>
            </p:cNvSpPr>
            <p:nvPr/>
          </p:nvSpPr>
          <p:spPr bwMode="auto">
            <a:xfrm>
              <a:off x="2647" y="1237"/>
              <a:ext cx="25" cy="24"/>
            </a:xfrm>
            <a:custGeom>
              <a:avLst/>
              <a:gdLst>
                <a:gd name="T0" fmla="*/ 73 w 149"/>
                <a:gd name="T1" fmla="*/ 0 h 147"/>
                <a:gd name="T2" fmla="*/ 92 w 149"/>
                <a:gd name="T3" fmla="*/ 2 h 147"/>
                <a:gd name="T4" fmla="*/ 110 w 149"/>
                <a:gd name="T5" fmla="*/ 9 h 147"/>
                <a:gd name="T6" fmla="*/ 126 w 149"/>
                <a:gd name="T7" fmla="*/ 20 h 147"/>
                <a:gd name="T8" fmla="*/ 138 w 149"/>
                <a:gd name="T9" fmla="*/ 36 h 147"/>
                <a:gd name="T10" fmla="*/ 146 w 149"/>
                <a:gd name="T11" fmla="*/ 54 h 147"/>
                <a:gd name="T12" fmla="*/ 149 w 149"/>
                <a:gd name="T13" fmla="*/ 73 h 147"/>
                <a:gd name="T14" fmla="*/ 146 w 149"/>
                <a:gd name="T15" fmla="*/ 92 h 147"/>
                <a:gd name="T16" fmla="*/ 140 w 149"/>
                <a:gd name="T17" fmla="*/ 109 h 147"/>
                <a:gd name="T18" fmla="*/ 128 w 149"/>
                <a:gd name="T19" fmla="*/ 125 h 147"/>
                <a:gd name="T20" fmla="*/ 113 w 149"/>
                <a:gd name="T21" fmla="*/ 137 h 147"/>
                <a:gd name="T22" fmla="*/ 93 w 149"/>
                <a:gd name="T23" fmla="*/ 145 h 147"/>
                <a:gd name="T24" fmla="*/ 74 w 149"/>
                <a:gd name="T25" fmla="*/ 147 h 147"/>
                <a:gd name="T26" fmla="*/ 55 w 149"/>
                <a:gd name="T27" fmla="*/ 145 h 147"/>
                <a:gd name="T28" fmla="*/ 38 w 149"/>
                <a:gd name="T29" fmla="*/ 138 h 147"/>
                <a:gd name="T30" fmla="*/ 22 w 149"/>
                <a:gd name="T31" fmla="*/ 127 h 147"/>
                <a:gd name="T32" fmla="*/ 10 w 149"/>
                <a:gd name="T33" fmla="*/ 111 h 147"/>
                <a:gd name="T34" fmla="*/ 2 w 149"/>
                <a:gd name="T35" fmla="*/ 93 h 147"/>
                <a:gd name="T36" fmla="*/ 0 w 149"/>
                <a:gd name="T37" fmla="*/ 74 h 147"/>
                <a:gd name="T38" fmla="*/ 2 w 149"/>
                <a:gd name="T39" fmla="*/ 55 h 147"/>
                <a:gd name="T40" fmla="*/ 9 w 149"/>
                <a:gd name="T41" fmla="*/ 37 h 147"/>
                <a:gd name="T42" fmla="*/ 20 w 149"/>
                <a:gd name="T43" fmla="*/ 22 h 147"/>
                <a:gd name="T44" fmla="*/ 36 w 149"/>
                <a:gd name="T45" fmla="*/ 10 h 147"/>
                <a:gd name="T46" fmla="*/ 54 w 149"/>
                <a:gd name="T47" fmla="*/ 2 h 147"/>
                <a:gd name="T48" fmla="*/ 73 w 149"/>
                <a:gd name="T49"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9" h="147">
                  <a:moveTo>
                    <a:pt x="73" y="0"/>
                  </a:moveTo>
                  <a:lnTo>
                    <a:pt x="92" y="2"/>
                  </a:lnTo>
                  <a:lnTo>
                    <a:pt x="110" y="9"/>
                  </a:lnTo>
                  <a:lnTo>
                    <a:pt x="126" y="20"/>
                  </a:lnTo>
                  <a:lnTo>
                    <a:pt x="138" y="36"/>
                  </a:lnTo>
                  <a:lnTo>
                    <a:pt x="146" y="54"/>
                  </a:lnTo>
                  <a:lnTo>
                    <a:pt x="149" y="73"/>
                  </a:lnTo>
                  <a:lnTo>
                    <a:pt x="146" y="92"/>
                  </a:lnTo>
                  <a:lnTo>
                    <a:pt x="140" y="109"/>
                  </a:lnTo>
                  <a:lnTo>
                    <a:pt x="128" y="125"/>
                  </a:lnTo>
                  <a:lnTo>
                    <a:pt x="113" y="137"/>
                  </a:lnTo>
                  <a:lnTo>
                    <a:pt x="93" y="145"/>
                  </a:lnTo>
                  <a:lnTo>
                    <a:pt x="74" y="147"/>
                  </a:lnTo>
                  <a:lnTo>
                    <a:pt x="55" y="145"/>
                  </a:lnTo>
                  <a:lnTo>
                    <a:pt x="38" y="138"/>
                  </a:lnTo>
                  <a:lnTo>
                    <a:pt x="22" y="127"/>
                  </a:lnTo>
                  <a:lnTo>
                    <a:pt x="10" y="111"/>
                  </a:lnTo>
                  <a:lnTo>
                    <a:pt x="2" y="93"/>
                  </a:lnTo>
                  <a:lnTo>
                    <a:pt x="0" y="74"/>
                  </a:lnTo>
                  <a:lnTo>
                    <a:pt x="2" y="55"/>
                  </a:lnTo>
                  <a:lnTo>
                    <a:pt x="9" y="37"/>
                  </a:lnTo>
                  <a:lnTo>
                    <a:pt x="20" y="22"/>
                  </a:lnTo>
                  <a:lnTo>
                    <a:pt x="36" y="10"/>
                  </a:lnTo>
                  <a:lnTo>
                    <a:pt x="54" y="2"/>
                  </a:lnTo>
                  <a:lnTo>
                    <a:pt x="7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4" name="Freeform 221"/>
            <p:cNvSpPr>
              <a:spLocks/>
            </p:cNvSpPr>
            <p:nvPr/>
          </p:nvSpPr>
          <p:spPr bwMode="auto">
            <a:xfrm>
              <a:off x="2683" y="1200"/>
              <a:ext cx="25" cy="25"/>
            </a:xfrm>
            <a:custGeom>
              <a:avLst/>
              <a:gdLst>
                <a:gd name="T0" fmla="*/ 73 w 149"/>
                <a:gd name="T1" fmla="*/ 0 h 148"/>
                <a:gd name="T2" fmla="*/ 92 w 149"/>
                <a:gd name="T3" fmla="*/ 2 h 148"/>
                <a:gd name="T4" fmla="*/ 111 w 149"/>
                <a:gd name="T5" fmla="*/ 9 h 148"/>
                <a:gd name="T6" fmla="*/ 127 w 149"/>
                <a:gd name="T7" fmla="*/ 21 h 148"/>
                <a:gd name="T8" fmla="*/ 138 w 149"/>
                <a:gd name="T9" fmla="*/ 36 h 148"/>
                <a:gd name="T10" fmla="*/ 146 w 149"/>
                <a:gd name="T11" fmla="*/ 54 h 148"/>
                <a:gd name="T12" fmla="*/ 149 w 149"/>
                <a:gd name="T13" fmla="*/ 73 h 148"/>
                <a:gd name="T14" fmla="*/ 146 w 149"/>
                <a:gd name="T15" fmla="*/ 92 h 148"/>
                <a:gd name="T16" fmla="*/ 140 w 149"/>
                <a:gd name="T17" fmla="*/ 110 h 148"/>
                <a:gd name="T18" fmla="*/ 127 w 149"/>
                <a:gd name="T19" fmla="*/ 127 h 148"/>
                <a:gd name="T20" fmla="*/ 113 w 149"/>
                <a:gd name="T21" fmla="*/ 138 h 148"/>
                <a:gd name="T22" fmla="*/ 95 w 149"/>
                <a:gd name="T23" fmla="*/ 146 h 148"/>
                <a:gd name="T24" fmla="*/ 75 w 149"/>
                <a:gd name="T25" fmla="*/ 148 h 148"/>
                <a:gd name="T26" fmla="*/ 56 w 149"/>
                <a:gd name="T27" fmla="*/ 146 h 148"/>
                <a:gd name="T28" fmla="*/ 38 w 149"/>
                <a:gd name="T29" fmla="*/ 138 h 148"/>
                <a:gd name="T30" fmla="*/ 23 w 149"/>
                <a:gd name="T31" fmla="*/ 127 h 148"/>
                <a:gd name="T32" fmla="*/ 10 w 149"/>
                <a:gd name="T33" fmla="*/ 112 h 148"/>
                <a:gd name="T34" fmla="*/ 3 w 149"/>
                <a:gd name="T35" fmla="*/ 94 h 148"/>
                <a:gd name="T36" fmla="*/ 0 w 149"/>
                <a:gd name="T37" fmla="*/ 75 h 148"/>
                <a:gd name="T38" fmla="*/ 2 w 149"/>
                <a:gd name="T39" fmla="*/ 56 h 148"/>
                <a:gd name="T40" fmla="*/ 10 w 149"/>
                <a:gd name="T41" fmla="*/ 37 h 148"/>
                <a:gd name="T42" fmla="*/ 21 w 149"/>
                <a:gd name="T43" fmla="*/ 21 h 148"/>
                <a:gd name="T44" fmla="*/ 37 w 149"/>
                <a:gd name="T45" fmla="*/ 10 h 148"/>
                <a:gd name="T46" fmla="*/ 54 w 149"/>
                <a:gd name="T47" fmla="*/ 2 h 148"/>
                <a:gd name="T48" fmla="*/ 73 w 149"/>
                <a:gd name="T49"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9" h="148">
                  <a:moveTo>
                    <a:pt x="73" y="0"/>
                  </a:moveTo>
                  <a:lnTo>
                    <a:pt x="92" y="2"/>
                  </a:lnTo>
                  <a:lnTo>
                    <a:pt x="111" y="9"/>
                  </a:lnTo>
                  <a:lnTo>
                    <a:pt x="127" y="21"/>
                  </a:lnTo>
                  <a:lnTo>
                    <a:pt x="138" y="36"/>
                  </a:lnTo>
                  <a:lnTo>
                    <a:pt x="146" y="54"/>
                  </a:lnTo>
                  <a:lnTo>
                    <a:pt x="149" y="73"/>
                  </a:lnTo>
                  <a:lnTo>
                    <a:pt x="146" y="92"/>
                  </a:lnTo>
                  <a:lnTo>
                    <a:pt x="140" y="110"/>
                  </a:lnTo>
                  <a:lnTo>
                    <a:pt x="127" y="127"/>
                  </a:lnTo>
                  <a:lnTo>
                    <a:pt x="113" y="138"/>
                  </a:lnTo>
                  <a:lnTo>
                    <a:pt x="95" y="146"/>
                  </a:lnTo>
                  <a:lnTo>
                    <a:pt x="75" y="148"/>
                  </a:lnTo>
                  <a:lnTo>
                    <a:pt x="56" y="146"/>
                  </a:lnTo>
                  <a:lnTo>
                    <a:pt x="38" y="138"/>
                  </a:lnTo>
                  <a:lnTo>
                    <a:pt x="23" y="127"/>
                  </a:lnTo>
                  <a:lnTo>
                    <a:pt x="10" y="112"/>
                  </a:lnTo>
                  <a:lnTo>
                    <a:pt x="3" y="94"/>
                  </a:lnTo>
                  <a:lnTo>
                    <a:pt x="0" y="75"/>
                  </a:lnTo>
                  <a:lnTo>
                    <a:pt x="2" y="56"/>
                  </a:lnTo>
                  <a:lnTo>
                    <a:pt x="10" y="37"/>
                  </a:lnTo>
                  <a:lnTo>
                    <a:pt x="21" y="21"/>
                  </a:lnTo>
                  <a:lnTo>
                    <a:pt x="37" y="10"/>
                  </a:lnTo>
                  <a:lnTo>
                    <a:pt x="54" y="2"/>
                  </a:lnTo>
                  <a:lnTo>
                    <a:pt x="7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5" name="Freeform 222"/>
            <p:cNvSpPr>
              <a:spLocks/>
            </p:cNvSpPr>
            <p:nvPr/>
          </p:nvSpPr>
          <p:spPr bwMode="auto">
            <a:xfrm>
              <a:off x="2497" y="1152"/>
              <a:ext cx="24" cy="25"/>
            </a:xfrm>
            <a:custGeom>
              <a:avLst/>
              <a:gdLst>
                <a:gd name="T0" fmla="*/ 75 w 149"/>
                <a:gd name="T1" fmla="*/ 0 h 148"/>
                <a:gd name="T2" fmla="*/ 94 w 149"/>
                <a:gd name="T3" fmla="*/ 2 h 148"/>
                <a:gd name="T4" fmla="*/ 112 w 149"/>
                <a:gd name="T5" fmla="*/ 10 h 148"/>
                <a:gd name="T6" fmla="*/ 126 w 149"/>
                <a:gd name="T7" fmla="*/ 21 h 148"/>
                <a:gd name="T8" fmla="*/ 139 w 149"/>
                <a:gd name="T9" fmla="*/ 36 h 148"/>
                <a:gd name="T10" fmla="*/ 147 w 149"/>
                <a:gd name="T11" fmla="*/ 54 h 148"/>
                <a:gd name="T12" fmla="*/ 149 w 149"/>
                <a:gd name="T13" fmla="*/ 73 h 148"/>
                <a:gd name="T14" fmla="*/ 147 w 149"/>
                <a:gd name="T15" fmla="*/ 93 h 148"/>
                <a:gd name="T16" fmla="*/ 140 w 149"/>
                <a:gd name="T17" fmla="*/ 111 h 148"/>
                <a:gd name="T18" fmla="*/ 128 w 149"/>
                <a:gd name="T19" fmla="*/ 126 h 148"/>
                <a:gd name="T20" fmla="*/ 113 w 149"/>
                <a:gd name="T21" fmla="*/ 138 h 148"/>
                <a:gd name="T22" fmla="*/ 95 w 149"/>
                <a:gd name="T23" fmla="*/ 145 h 148"/>
                <a:gd name="T24" fmla="*/ 75 w 149"/>
                <a:gd name="T25" fmla="*/ 148 h 148"/>
                <a:gd name="T26" fmla="*/ 56 w 149"/>
                <a:gd name="T27" fmla="*/ 146 h 148"/>
                <a:gd name="T28" fmla="*/ 37 w 149"/>
                <a:gd name="T29" fmla="*/ 138 h 148"/>
                <a:gd name="T30" fmla="*/ 22 w 149"/>
                <a:gd name="T31" fmla="*/ 127 h 148"/>
                <a:gd name="T32" fmla="*/ 10 w 149"/>
                <a:gd name="T33" fmla="*/ 111 h 148"/>
                <a:gd name="T34" fmla="*/ 3 w 149"/>
                <a:gd name="T35" fmla="*/ 94 h 148"/>
                <a:gd name="T36" fmla="*/ 0 w 149"/>
                <a:gd name="T37" fmla="*/ 75 h 148"/>
                <a:gd name="T38" fmla="*/ 3 w 149"/>
                <a:gd name="T39" fmla="*/ 55 h 148"/>
                <a:gd name="T40" fmla="*/ 10 w 149"/>
                <a:gd name="T41" fmla="*/ 37 h 148"/>
                <a:gd name="T42" fmla="*/ 22 w 149"/>
                <a:gd name="T43" fmla="*/ 23 h 148"/>
                <a:gd name="T44" fmla="*/ 36 w 149"/>
                <a:gd name="T45" fmla="*/ 10 h 148"/>
                <a:gd name="T46" fmla="*/ 54 w 149"/>
                <a:gd name="T47" fmla="*/ 2 h 148"/>
                <a:gd name="T48" fmla="*/ 75 w 149"/>
                <a:gd name="T49"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9" h="148">
                  <a:moveTo>
                    <a:pt x="75" y="0"/>
                  </a:moveTo>
                  <a:lnTo>
                    <a:pt x="94" y="2"/>
                  </a:lnTo>
                  <a:lnTo>
                    <a:pt x="112" y="10"/>
                  </a:lnTo>
                  <a:lnTo>
                    <a:pt x="126" y="21"/>
                  </a:lnTo>
                  <a:lnTo>
                    <a:pt x="139" y="36"/>
                  </a:lnTo>
                  <a:lnTo>
                    <a:pt x="147" y="54"/>
                  </a:lnTo>
                  <a:lnTo>
                    <a:pt x="149" y="73"/>
                  </a:lnTo>
                  <a:lnTo>
                    <a:pt x="147" y="93"/>
                  </a:lnTo>
                  <a:lnTo>
                    <a:pt x="140" y="111"/>
                  </a:lnTo>
                  <a:lnTo>
                    <a:pt x="128" y="126"/>
                  </a:lnTo>
                  <a:lnTo>
                    <a:pt x="113" y="138"/>
                  </a:lnTo>
                  <a:lnTo>
                    <a:pt x="95" y="145"/>
                  </a:lnTo>
                  <a:lnTo>
                    <a:pt x="75" y="148"/>
                  </a:lnTo>
                  <a:lnTo>
                    <a:pt x="56" y="146"/>
                  </a:lnTo>
                  <a:lnTo>
                    <a:pt x="37" y="138"/>
                  </a:lnTo>
                  <a:lnTo>
                    <a:pt x="22" y="127"/>
                  </a:lnTo>
                  <a:lnTo>
                    <a:pt x="10" y="111"/>
                  </a:lnTo>
                  <a:lnTo>
                    <a:pt x="3" y="94"/>
                  </a:lnTo>
                  <a:lnTo>
                    <a:pt x="0" y="75"/>
                  </a:lnTo>
                  <a:lnTo>
                    <a:pt x="3" y="55"/>
                  </a:lnTo>
                  <a:lnTo>
                    <a:pt x="10" y="37"/>
                  </a:lnTo>
                  <a:lnTo>
                    <a:pt x="22" y="23"/>
                  </a:lnTo>
                  <a:lnTo>
                    <a:pt x="36" y="10"/>
                  </a:lnTo>
                  <a:lnTo>
                    <a:pt x="54" y="2"/>
                  </a:lnTo>
                  <a:lnTo>
                    <a:pt x="7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6" name="Freeform 223"/>
            <p:cNvSpPr>
              <a:spLocks/>
            </p:cNvSpPr>
            <p:nvPr/>
          </p:nvSpPr>
          <p:spPr bwMode="auto">
            <a:xfrm>
              <a:off x="2511" y="1202"/>
              <a:ext cx="24" cy="24"/>
            </a:xfrm>
            <a:custGeom>
              <a:avLst/>
              <a:gdLst>
                <a:gd name="T0" fmla="*/ 73 w 148"/>
                <a:gd name="T1" fmla="*/ 0 h 148"/>
                <a:gd name="T2" fmla="*/ 92 w 148"/>
                <a:gd name="T3" fmla="*/ 2 h 148"/>
                <a:gd name="T4" fmla="*/ 110 w 148"/>
                <a:gd name="T5" fmla="*/ 10 h 148"/>
                <a:gd name="T6" fmla="*/ 126 w 148"/>
                <a:gd name="T7" fmla="*/ 21 h 148"/>
                <a:gd name="T8" fmla="*/ 138 w 148"/>
                <a:gd name="T9" fmla="*/ 36 h 148"/>
                <a:gd name="T10" fmla="*/ 146 w 148"/>
                <a:gd name="T11" fmla="*/ 55 h 148"/>
                <a:gd name="T12" fmla="*/ 148 w 148"/>
                <a:gd name="T13" fmla="*/ 74 h 148"/>
                <a:gd name="T14" fmla="*/ 146 w 148"/>
                <a:gd name="T15" fmla="*/ 93 h 148"/>
                <a:gd name="T16" fmla="*/ 139 w 148"/>
                <a:gd name="T17" fmla="*/ 110 h 148"/>
                <a:gd name="T18" fmla="*/ 128 w 148"/>
                <a:gd name="T19" fmla="*/ 125 h 148"/>
                <a:gd name="T20" fmla="*/ 112 w 148"/>
                <a:gd name="T21" fmla="*/ 138 h 148"/>
                <a:gd name="T22" fmla="*/ 93 w 148"/>
                <a:gd name="T23" fmla="*/ 146 h 148"/>
                <a:gd name="T24" fmla="*/ 74 w 148"/>
                <a:gd name="T25" fmla="*/ 148 h 148"/>
                <a:gd name="T26" fmla="*/ 55 w 148"/>
                <a:gd name="T27" fmla="*/ 146 h 148"/>
                <a:gd name="T28" fmla="*/ 38 w 148"/>
                <a:gd name="T29" fmla="*/ 139 h 148"/>
                <a:gd name="T30" fmla="*/ 22 w 148"/>
                <a:gd name="T31" fmla="*/ 128 h 148"/>
                <a:gd name="T32" fmla="*/ 10 w 148"/>
                <a:gd name="T33" fmla="*/ 112 h 148"/>
                <a:gd name="T34" fmla="*/ 2 w 148"/>
                <a:gd name="T35" fmla="*/ 94 h 148"/>
                <a:gd name="T36" fmla="*/ 0 w 148"/>
                <a:gd name="T37" fmla="*/ 75 h 148"/>
                <a:gd name="T38" fmla="*/ 2 w 148"/>
                <a:gd name="T39" fmla="*/ 56 h 148"/>
                <a:gd name="T40" fmla="*/ 9 w 148"/>
                <a:gd name="T41" fmla="*/ 38 h 148"/>
                <a:gd name="T42" fmla="*/ 20 w 148"/>
                <a:gd name="T43" fmla="*/ 23 h 148"/>
                <a:gd name="T44" fmla="*/ 36 w 148"/>
                <a:gd name="T45" fmla="*/ 11 h 148"/>
                <a:gd name="T46" fmla="*/ 54 w 148"/>
                <a:gd name="T47" fmla="*/ 3 h 148"/>
                <a:gd name="T48" fmla="*/ 73 w 148"/>
                <a:gd name="T49"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8" h="148">
                  <a:moveTo>
                    <a:pt x="73" y="0"/>
                  </a:moveTo>
                  <a:lnTo>
                    <a:pt x="92" y="2"/>
                  </a:lnTo>
                  <a:lnTo>
                    <a:pt x="110" y="10"/>
                  </a:lnTo>
                  <a:lnTo>
                    <a:pt x="126" y="21"/>
                  </a:lnTo>
                  <a:lnTo>
                    <a:pt x="138" y="36"/>
                  </a:lnTo>
                  <a:lnTo>
                    <a:pt x="146" y="55"/>
                  </a:lnTo>
                  <a:lnTo>
                    <a:pt x="148" y="74"/>
                  </a:lnTo>
                  <a:lnTo>
                    <a:pt x="146" y="93"/>
                  </a:lnTo>
                  <a:lnTo>
                    <a:pt x="139" y="110"/>
                  </a:lnTo>
                  <a:lnTo>
                    <a:pt x="128" y="125"/>
                  </a:lnTo>
                  <a:lnTo>
                    <a:pt x="112" y="138"/>
                  </a:lnTo>
                  <a:lnTo>
                    <a:pt x="93" y="146"/>
                  </a:lnTo>
                  <a:lnTo>
                    <a:pt x="74" y="148"/>
                  </a:lnTo>
                  <a:lnTo>
                    <a:pt x="55" y="146"/>
                  </a:lnTo>
                  <a:lnTo>
                    <a:pt x="38" y="139"/>
                  </a:lnTo>
                  <a:lnTo>
                    <a:pt x="22" y="128"/>
                  </a:lnTo>
                  <a:lnTo>
                    <a:pt x="10" y="112"/>
                  </a:lnTo>
                  <a:lnTo>
                    <a:pt x="2" y="94"/>
                  </a:lnTo>
                  <a:lnTo>
                    <a:pt x="0" y="75"/>
                  </a:lnTo>
                  <a:lnTo>
                    <a:pt x="2" y="56"/>
                  </a:lnTo>
                  <a:lnTo>
                    <a:pt x="9" y="38"/>
                  </a:lnTo>
                  <a:lnTo>
                    <a:pt x="20" y="23"/>
                  </a:lnTo>
                  <a:lnTo>
                    <a:pt x="36" y="11"/>
                  </a:lnTo>
                  <a:lnTo>
                    <a:pt x="54" y="3"/>
                  </a:lnTo>
                  <a:lnTo>
                    <a:pt x="7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4" name="Freeform 224"/>
            <p:cNvSpPr>
              <a:spLocks/>
            </p:cNvSpPr>
            <p:nvPr/>
          </p:nvSpPr>
          <p:spPr bwMode="auto">
            <a:xfrm>
              <a:off x="2696" y="1150"/>
              <a:ext cx="25" cy="25"/>
            </a:xfrm>
            <a:custGeom>
              <a:avLst/>
              <a:gdLst>
                <a:gd name="T0" fmla="*/ 74 w 149"/>
                <a:gd name="T1" fmla="*/ 0 h 148"/>
                <a:gd name="T2" fmla="*/ 94 w 149"/>
                <a:gd name="T3" fmla="*/ 2 h 148"/>
                <a:gd name="T4" fmla="*/ 112 w 149"/>
                <a:gd name="T5" fmla="*/ 9 h 148"/>
                <a:gd name="T6" fmla="*/ 127 w 149"/>
                <a:gd name="T7" fmla="*/ 21 h 148"/>
                <a:gd name="T8" fmla="*/ 138 w 149"/>
                <a:gd name="T9" fmla="*/ 36 h 148"/>
                <a:gd name="T10" fmla="*/ 146 w 149"/>
                <a:gd name="T11" fmla="*/ 54 h 148"/>
                <a:gd name="T12" fmla="*/ 149 w 149"/>
                <a:gd name="T13" fmla="*/ 73 h 148"/>
                <a:gd name="T14" fmla="*/ 146 w 149"/>
                <a:gd name="T15" fmla="*/ 93 h 148"/>
                <a:gd name="T16" fmla="*/ 139 w 149"/>
                <a:gd name="T17" fmla="*/ 110 h 148"/>
                <a:gd name="T18" fmla="*/ 127 w 149"/>
                <a:gd name="T19" fmla="*/ 126 h 148"/>
                <a:gd name="T20" fmla="*/ 112 w 149"/>
                <a:gd name="T21" fmla="*/ 137 h 148"/>
                <a:gd name="T22" fmla="*/ 94 w 149"/>
                <a:gd name="T23" fmla="*/ 145 h 148"/>
                <a:gd name="T24" fmla="*/ 75 w 149"/>
                <a:gd name="T25" fmla="*/ 148 h 148"/>
                <a:gd name="T26" fmla="*/ 55 w 149"/>
                <a:gd name="T27" fmla="*/ 145 h 148"/>
                <a:gd name="T28" fmla="*/ 37 w 149"/>
                <a:gd name="T29" fmla="*/ 138 h 148"/>
                <a:gd name="T30" fmla="*/ 22 w 149"/>
                <a:gd name="T31" fmla="*/ 126 h 148"/>
                <a:gd name="T32" fmla="*/ 10 w 149"/>
                <a:gd name="T33" fmla="*/ 111 h 148"/>
                <a:gd name="T34" fmla="*/ 2 w 149"/>
                <a:gd name="T35" fmla="*/ 93 h 148"/>
                <a:gd name="T36" fmla="*/ 0 w 149"/>
                <a:gd name="T37" fmla="*/ 74 h 148"/>
                <a:gd name="T38" fmla="*/ 2 w 149"/>
                <a:gd name="T39" fmla="*/ 55 h 148"/>
                <a:gd name="T40" fmla="*/ 9 w 149"/>
                <a:gd name="T41" fmla="*/ 37 h 148"/>
                <a:gd name="T42" fmla="*/ 21 w 149"/>
                <a:gd name="T43" fmla="*/ 21 h 148"/>
                <a:gd name="T44" fmla="*/ 36 w 149"/>
                <a:gd name="T45" fmla="*/ 10 h 148"/>
                <a:gd name="T46" fmla="*/ 54 w 149"/>
                <a:gd name="T47" fmla="*/ 2 h 148"/>
                <a:gd name="T48" fmla="*/ 74 w 149"/>
                <a:gd name="T49"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9" h="148">
                  <a:moveTo>
                    <a:pt x="74" y="0"/>
                  </a:moveTo>
                  <a:lnTo>
                    <a:pt x="94" y="2"/>
                  </a:lnTo>
                  <a:lnTo>
                    <a:pt x="112" y="9"/>
                  </a:lnTo>
                  <a:lnTo>
                    <a:pt x="127" y="21"/>
                  </a:lnTo>
                  <a:lnTo>
                    <a:pt x="138" y="36"/>
                  </a:lnTo>
                  <a:lnTo>
                    <a:pt x="146" y="54"/>
                  </a:lnTo>
                  <a:lnTo>
                    <a:pt x="149" y="73"/>
                  </a:lnTo>
                  <a:lnTo>
                    <a:pt x="146" y="93"/>
                  </a:lnTo>
                  <a:lnTo>
                    <a:pt x="139" y="110"/>
                  </a:lnTo>
                  <a:lnTo>
                    <a:pt x="127" y="126"/>
                  </a:lnTo>
                  <a:lnTo>
                    <a:pt x="112" y="137"/>
                  </a:lnTo>
                  <a:lnTo>
                    <a:pt x="94" y="145"/>
                  </a:lnTo>
                  <a:lnTo>
                    <a:pt x="75" y="148"/>
                  </a:lnTo>
                  <a:lnTo>
                    <a:pt x="55" y="145"/>
                  </a:lnTo>
                  <a:lnTo>
                    <a:pt x="37" y="138"/>
                  </a:lnTo>
                  <a:lnTo>
                    <a:pt x="22" y="126"/>
                  </a:lnTo>
                  <a:lnTo>
                    <a:pt x="10" y="111"/>
                  </a:lnTo>
                  <a:lnTo>
                    <a:pt x="2" y="93"/>
                  </a:lnTo>
                  <a:lnTo>
                    <a:pt x="0" y="74"/>
                  </a:lnTo>
                  <a:lnTo>
                    <a:pt x="2" y="55"/>
                  </a:lnTo>
                  <a:lnTo>
                    <a:pt x="9" y="37"/>
                  </a:lnTo>
                  <a:lnTo>
                    <a:pt x="21" y="21"/>
                  </a:lnTo>
                  <a:lnTo>
                    <a:pt x="36" y="10"/>
                  </a:lnTo>
                  <a:lnTo>
                    <a:pt x="54" y="2"/>
                  </a:lnTo>
                  <a:lnTo>
                    <a:pt x="74"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6" name="Freeform 225"/>
            <p:cNvSpPr>
              <a:spLocks/>
            </p:cNvSpPr>
            <p:nvPr/>
          </p:nvSpPr>
          <p:spPr bwMode="auto">
            <a:xfrm>
              <a:off x="2509" y="1102"/>
              <a:ext cx="25" cy="25"/>
            </a:xfrm>
            <a:custGeom>
              <a:avLst/>
              <a:gdLst>
                <a:gd name="T0" fmla="*/ 73 w 150"/>
                <a:gd name="T1" fmla="*/ 0 h 149"/>
                <a:gd name="T2" fmla="*/ 92 w 150"/>
                <a:gd name="T3" fmla="*/ 3 h 149"/>
                <a:gd name="T4" fmla="*/ 111 w 150"/>
                <a:gd name="T5" fmla="*/ 9 h 149"/>
                <a:gd name="T6" fmla="*/ 127 w 150"/>
                <a:gd name="T7" fmla="*/ 22 h 149"/>
                <a:gd name="T8" fmla="*/ 139 w 150"/>
                <a:gd name="T9" fmla="*/ 37 h 149"/>
                <a:gd name="T10" fmla="*/ 146 w 150"/>
                <a:gd name="T11" fmla="*/ 54 h 149"/>
                <a:gd name="T12" fmla="*/ 150 w 150"/>
                <a:gd name="T13" fmla="*/ 73 h 149"/>
                <a:gd name="T14" fmla="*/ 147 w 150"/>
                <a:gd name="T15" fmla="*/ 92 h 149"/>
                <a:gd name="T16" fmla="*/ 139 w 150"/>
                <a:gd name="T17" fmla="*/ 111 h 149"/>
                <a:gd name="T18" fmla="*/ 128 w 150"/>
                <a:gd name="T19" fmla="*/ 127 h 149"/>
                <a:gd name="T20" fmla="*/ 112 w 150"/>
                <a:gd name="T21" fmla="*/ 138 h 149"/>
                <a:gd name="T22" fmla="*/ 96 w 150"/>
                <a:gd name="T23" fmla="*/ 146 h 149"/>
                <a:gd name="T24" fmla="*/ 76 w 150"/>
                <a:gd name="T25" fmla="*/ 149 h 149"/>
                <a:gd name="T26" fmla="*/ 57 w 150"/>
                <a:gd name="T27" fmla="*/ 146 h 149"/>
                <a:gd name="T28" fmla="*/ 38 w 150"/>
                <a:gd name="T29" fmla="*/ 140 h 149"/>
                <a:gd name="T30" fmla="*/ 22 w 150"/>
                <a:gd name="T31" fmla="*/ 127 h 149"/>
                <a:gd name="T32" fmla="*/ 10 w 150"/>
                <a:gd name="T33" fmla="*/ 113 h 149"/>
                <a:gd name="T34" fmla="*/ 3 w 150"/>
                <a:gd name="T35" fmla="*/ 95 h 149"/>
                <a:gd name="T36" fmla="*/ 0 w 150"/>
                <a:gd name="T37" fmla="*/ 76 h 149"/>
                <a:gd name="T38" fmla="*/ 2 w 150"/>
                <a:gd name="T39" fmla="*/ 56 h 149"/>
                <a:gd name="T40" fmla="*/ 10 w 150"/>
                <a:gd name="T41" fmla="*/ 38 h 149"/>
                <a:gd name="T42" fmla="*/ 21 w 150"/>
                <a:gd name="T43" fmla="*/ 22 h 149"/>
                <a:gd name="T44" fmla="*/ 37 w 150"/>
                <a:gd name="T45" fmla="*/ 10 h 149"/>
                <a:gd name="T46" fmla="*/ 55 w 150"/>
                <a:gd name="T47" fmla="*/ 3 h 149"/>
                <a:gd name="T48" fmla="*/ 73 w 150"/>
                <a:gd name="T49"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0" h="149">
                  <a:moveTo>
                    <a:pt x="73" y="0"/>
                  </a:moveTo>
                  <a:lnTo>
                    <a:pt x="92" y="3"/>
                  </a:lnTo>
                  <a:lnTo>
                    <a:pt x="111" y="9"/>
                  </a:lnTo>
                  <a:lnTo>
                    <a:pt x="127" y="22"/>
                  </a:lnTo>
                  <a:lnTo>
                    <a:pt x="139" y="37"/>
                  </a:lnTo>
                  <a:lnTo>
                    <a:pt x="146" y="54"/>
                  </a:lnTo>
                  <a:lnTo>
                    <a:pt x="150" y="73"/>
                  </a:lnTo>
                  <a:lnTo>
                    <a:pt x="147" y="92"/>
                  </a:lnTo>
                  <a:lnTo>
                    <a:pt x="139" y="111"/>
                  </a:lnTo>
                  <a:lnTo>
                    <a:pt x="128" y="127"/>
                  </a:lnTo>
                  <a:lnTo>
                    <a:pt x="112" y="138"/>
                  </a:lnTo>
                  <a:lnTo>
                    <a:pt x="96" y="146"/>
                  </a:lnTo>
                  <a:lnTo>
                    <a:pt x="76" y="149"/>
                  </a:lnTo>
                  <a:lnTo>
                    <a:pt x="57" y="146"/>
                  </a:lnTo>
                  <a:lnTo>
                    <a:pt x="38" y="140"/>
                  </a:lnTo>
                  <a:lnTo>
                    <a:pt x="22" y="127"/>
                  </a:lnTo>
                  <a:lnTo>
                    <a:pt x="10" y="113"/>
                  </a:lnTo>
                  <a:lnTo>
                    <a:pt x="3" y="95"/>
                  </a:lnTo>
                  <a:lnTo>
                    <a:pt x="0" y="76"/>
                  </a:lnTo>
                  <a:lnTo>
                    <a:pt x="2" y="56"/>
                  </a:lnTo>
                  <a:lnTo>
                    <a:pt x="10" y="38"/>
                  </a:lnTo>
                  <a:lnTo>
                    <a:pt x="21" y="22"/>
                  </a:lnTo>
                  <a:lnTo>
                    <a:pt x="37" y="10"/>
                  </a:lnTo>
                  <a:lnTo>
                    <a:pt x="55" y="3"/>
                  </a:lnTo>
                  <a:lnTo>
                    <a:pt x="7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7" name="Freeform 226"/>
            <p:cNvSpPr>
              <a:spLocks/>
            </p:cNvSpPr>
            <p:nvPr/>
          </p:nvSpPr>
          <p:spPr bwMode="auto">
            <a:xfrm>
              <a:off x="2545" y="1065"/>
              <a:ext cx="25" cy="25"/>
            </a:xfrm>
            <a:custGeom>
              <a:avLst/>
              <a:gdLst>
                <a:gd name="T0" fmla="*/ 77 w 151"/>
                <a:gd name="T1" fmla="*/ 0 h 150"/>
                <a:gd name="T2" fmla="*/ 96 w 151"/>
                <a:gd name="T3" fmla="*/ 3 h 150"/>
                <a:gd name="T4" fmla="*/ 114 w 151"/>
                <a:gd name="T5" fmla="*/ 10 h 150"/>
                <a:gd name="T6" fmla="*/ 128 w 151"/>
                <a:gd name="T7" fmla="*/ 21 h 150"/>
                <a:gd name="T8" fmla="*/ 141 w 151"/>
                <a:gd name="T9" fmla="*/ 37 h 150"/>
                <a:gd name="T10" fmla="*/ 149 w 151"/>
                <a:gd name="T11" fmla="*/ 55 h 150"/>
                <a:gd name="T12" fmla="*/ 151 w 151"/>
                <a:gd name="T13" fmla="*/ 74 h 150"/>
                <a:gd name="T14" fmla="*/ 149 w 151"/>
                <a:gd name="T15" fmla="*/ 93 h 150"/>
                <a:gd name="T16" fmla="*/ 142 w 151"/>
                <a:gd name="T17" fmla="*/ 111 h 150"/>
                <a:gd name="T18" fmla="*/ 131 w 151"/>
                <a:gd name="T19" fmla="*/ 126 h 150"/>
                <a:gd name="T20" fmla="*/ 115 w 151"/>
                <a:gd name="T21" fmla="*/ 138 h 150"/>
                <a:gd name="T22" fmla="*/ 115 w 151"/>
                <a:gd name="T23" fmla="*/ 138 h 150"/>
                <a:gd name="T24" fmla="*/ 114 w 151"/>
                <a:gd name="T25" fmla="*/ 139 h 150"/>
                <a:gd name="T26" fmla="*/ 114 w 151"/>
                <a:gd name="T27" fmla="*/ 139 h 150"/>
                <a:gd name="T28" fmla="*/ 114 w 151"/>
                <a:gd name="T29" fmla="*/ 139 h 150"/>
                <a:gd name="T30" fmla="*/ 113 w 151"/>
                <a:gd name="T31" fmla="*/ 140 h 150"/>
                <a:gd name="T32" fmla="*/ 113 w 151"/>
                <a:gd name="T33" fmla="*/ 140 h 150"/>
                <a:gd name="T34" fmla="*/ 95 w 151"/>
                <a:gd name="T35" fmla="*/ 147 h 150"/>
                <a:gd name="T36" fmla="*/ 75 w 151"/>
                <a:gd name="T37" fmla="*/ 150 h 150"/>
                <a:gd name="T38" fmla="*/ 56 w 151"/>
                <a:gd name="T39" fmla="*/ 148 h 150"/>
                <a:gd name="T40" fmla="*/ 39 w 151"/>
                <a:gd name="T41" fmla="*/ 140 h 150"/>
                <a:gd name="T42" fmla="*/ 24 w 151"/>
                <a:gd name="T43" fmla="*/ 129 h 150"/>
                <a:gd name="T44" fmla="*/ 11 w 151"/>
                <a:gd name="T45" fmla="*/ 113 h 150"/>
                <a:gd name="T46" fmla="*/ 2 w 151"/>
                <a:gd name="T47" fmla="*/ 95 h 150"/>
                <a:gd name="T48" fmla="*/ 0 w 151"/>
                <a:gd name="T49" fmla="*/ 76 h 150"/>
                <a:gd name="T50" fmla="*/ 2 w 151"/>
                <a:gd name="T51" fmla="*/ 57 h 150"/>
                <a:gd name="T52" fmla="*/ 10 w 151"/>
                <a:gd name="T53" fmla="*/ 39 h 150"/>
                <a:gd name="T54" fmla="*/ 21 w 151"/>
                <a:gd name="T55" fmla="*/ 25 h 150"/>
                <a:gd name="T56" fmla="*/ 37 w 151"/>
                <a:gd name="T57" fmla="*/ 12 h 150"/>
                <a:gd name="T58" fmla="*/ 37 w 151"/>
                <a:gd name="T59" fmla="*/ 12 h 150"/>
                <a:gd name="T60" fmla="*/ 37 w 151"/>
                <a:gd name="T61" fmla="*/ 11 h 150"/>
                <a:gd name="T62" fmla="*/ 38 w 151"/>
                <a:gd name="T63" fmla="*/ 11 h 150"/>
                <a:gd name="T64" fmla="*/ 38 w 151"/>
                <a:gd name="T65" fmla="*/ 11 h 150"/>
                <a:gd name="T66" fmla="*/ 38 w 151"/>
                <a:gd name="T67" fmla="*/ 11 h 150"/>
                <a:gd name="T68" fmla="*/ 39 w 151"/>
                <a:gd name="T69" fmla="*/ 10 h 150"/>
                <a:gd name="T70" fmla="*/ 57 w 151"/>
                <a:gd name="T71" fmla="*/ 3 h 150"/>
                <a:gd name="T72" fmla="*/ 77 w 151"/>
                <a:gd name="T7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1" h="150">
                  <a:moveTo>
                    <a:pt x="77" y="0"/>
                  </a:moveTo>
                  <a:lnTo>
                    <a:pt x="96" y="3"/>
                  </a:lnTo>
                  <a:lnTo>
                    <a:pt x="114" y="10"/>
                  </a:lnTo>
                  <a:lnTo>
                    <a:pt x="128" y="21"/>
                  </a:lnTo>
                  <a:lnTo>
                    <a:pt x="141" y="37"/>
                  </a:lnTo>
                  <a:lnTo>
                    <a:pt x="149" y="55"/>
                  </a:lnTo>
                  <a:lnTo>
                    <a:pt x="151" y="74"/>
                  </a:lnTo>
                  <a:lnTo>
                    <a:pt x="149" y="93"/>
                  </a:lnTo>
                  <a:lnTo>
                    <a:pt x="142" y="111"/>
                  </a:lnTo>
                  <a:lnTo>
                    <a:pt x="131" y="126"/>
                  </a:lnTo>
                  <a:lnTo>
                    <a:pt x="115" y="138"/>
                  </a:lnTo>
                  <a:lnTo>
                    <a:pt x="115" y="138"/>
                  </a:lnTo>
                  <a:lnTo>
                    <a:pt x="114" y="139"/>
                  </a:lnTo>
                  <a:lnTo>
                    <a:pt x="114" y="139"/>
                  </a:lnTo>
                  <a:lnTo>
                    <a:pt x="114" y="139"/>
                  </a:lnTo>
                  <a:lnTo>
                    <a:pt x="113" y="140"/>
                  </a:lnTo>
                  <a:lnTo>
                    <a:pt x="113" y="140"/>
                  </a:lnTo>
                  <a:lnTo>
                    <a:pt x="95" y="147"/>
                  </a:lnTo>
                  <a:lnTo>
                    <a:pt x="75" y="150"/>
                  </a:lnTo>
                  <a:lnTo>
                    <a:pt x="56" y="148"/>
                  </a:lnTo>
                  <a:lnTo>
                    <a:pt x="39" y="140"/>
                  </a:lnTo>
                  <a:lnTo>
                    <a:pt x="24" y="129"/>
                  </a:lnTo>
                  <a:lnTo>
                    <a:pt x="11" y="113"/>
                  </a:lnTo>
                  <a:lnTo>
                    <a:pt x="2" y="95"/>
                  </a:lnTo>
                  <a:lnTo>
                    <a:pt x="0" y="76"/>
                  </a:lnTo>
                  <a:lnTo>
                    <a:pt x="2" y="57"/>
                  </a:lnTo>
                  <a:lnTo>
                    <a:pt x="10" y="39"/>
                  </a:lnTo>
                  <a:lnTo>
                    <a:pt x="21" y="25"/>
                  </a:lnTo>
                  <a:lnTo>
                    <a:pt x="37" y="12"/>
                  </a:lnTo>
                  <a:lnTo>
                    <a:pt x="37" y="12"/>
                  </a:lnTo>
                  <a:lnTo>
                    <a:pt x="37" y="11"/>
                  </a:lnTo>
                  <a:lnTo>
                    <a:pt x="38" y="11"/>
                  </a:lnTo>
                  <a:lnTo>
                    <a:pt x="38" y="11"/>
                  </a:lnTo>
                  <a:lnTo>
                    <a:pt x="38" y="11"/>
                  </a:lnTo>
                  <a:lnTo>
                    <a:pt x="39" y="10"/>
                  </a:lnTo>
                  <a:lnTo>
                    <a:pt x="57" y="3"/>
                  </a:lnTo>
                  <a:lnTo>
                    <a:pt x="77"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8" name="Freeform 227"/>
            <p:cNvSpPr>
              <a:spLocks/>
            </p:cNvSpPr>
            <p:nvPr/>
          </p:nvSpPr>
          <p:spPr bwMode="auto">
            <a:xfrm>
              <a:off x="2547" y="1238"/>
              <a:ext cx="25" cy="24"/>
            </a:xfrm>
            <a:custGeom>
              <a:avLst/>
              <a:gdLst>
                <a:gd name="T0" fmla="*/ 73 w 150"/>
                <a:gd name="T1" fmla="*/ 0 h 149"/>
                <a:gd name="T2" fmla="*/ 94 w 150"/>
                <a:gd name="T3" fmla="*/ 3 h 149"/>
                <a:gd name="T4" fmla="*/ 112 w 150"/>
                <a:gd name="T5" fmla="*/ 9 h 149"/>
                <a:gd name="T6" fmla="*/ 127 w 150"/>
                <a:gd name="T7" fmla="*/ 22 h 149"/>
                <a:gd name="T8" fmla="*/ 140 w 150"/>
                <a:gd name="T9" fmla="*/ 38 h 149"/>
                <a:gd name="T10" fmla="*/ 147 w 150"/>
                <a:gd name="T11" fmla="*/ 54 h 149"/>
                <a:gd name="T12" fmla="*/ 150 w 150"/>
                <a:gd name="T13" fmla="*/ 73 h 149"/>
                <a:gd name="T14" fmla="*/ 148 w 150"/>
                <a:gd name="T15" fmla="*/ 93 h 149"/>
                <a:gd name="T16" fmla="*/ 140 w 150"/>
                <a:gd name="T17" fmla="*/ 112 h 149"/>
                <a:gd name="T18" fmla="*/ 129 w 150"/>
                <a:gd name="T19" fmla="*/ 127 h 149"/>
                <a:gd name="T20" fmla="*/ 113 w 150"/>
                <a:gd name="T21" fmla="*/ 139 h 149"/>
                <a:gd name="T22" fmla="*/ 95 w 150"/>
                <a:gd name="T23" fmla="*/ 147 h 149"/>
                <a:gd name="T24" fmla="*/ 77 w 150"/>
                <a:gd name="T25" fmla="*/ 149 h 149"/>
                <a:gd name="T26" fmla="*/ 58 w 150"/>
                <a:gd name="T27" fmla="*/ 148 h 149"/>
                <a:gd name="T28" fmla="*/ 38 w 150"/>
                <a:gd name="T29" fmla="*/ 140 h 149"/>
                <a:gd name="T30" fmla="*/ 23 w 150"/>
                <a:gd name="T31" fmla="*/ 127 h 149"/>
                <a:gd name="T32" fmla="*/ 11 w 150"/>
                <a:gd name="T33" fmla="*/ 113 h 149"/>
                <a:gd name="T34" fmla="*/ 4 w 150"/>
                <a:gd name="T35" fmla="*/ 95 h 149"/>
                <a:gd name="T36" fmla="*/ 0 w 150"/>
                <a:gd name="T37" fmla="*/ 76 h 149"/>
                <a:gd name="T38" fmla="*/ 2 w 150"/>
                <a:gd name="T39" fmla="*/ 57 h 149"/>
                <a:gd name="T40" fmla="*/ 10 w 150"/>
                <a:gd name="T41" fmla="*/ 38 h 149"/>
                <a:gd name="T42" fmla="*/ 23 w 150"/>
                <a:gd name="T43" fmla="*/ 22 h 149"/>
                <a:gd name="T44" fmla="*/ 37 w 150"/>
                <a:gd name="T45" fmla="*/ 11 h 149"/>
                <a:gd name="T46" fmla="*/ 55 w 150"/>
                <a:gd name="T47" fmla="*/ 3 h 149"/>
                <a:gd name="T48" fmla="*/ 73 w 150"/>
                <a:gd name="T49"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0" h="149">
                  <a:moveTo>
                    <a:pt x="73" y="0"/>
                  </a:moveTo>
                  <a:lnTo>
                    <a:pt x="94" y="3"/>
                  </a:lnTo>
                  <a:lnTo>
                    <a:pt x="112" y="9"/>
                  </a:lnTo>
                  <a:lnTo>
                    <a:pt x="127" y="22"/>
                  </a:lnTo>
                  <a:lnTo>
                    <a:pt x="140" y="38"/>
                  </a:lnTo>
                  <a:lnTo>
                    <a:pt x="147" y="54"/>
                  </a:lnTo>
                  <a:lnTo>
                    <a:pt x="150" y="73"/>
                  </a:lnTo>
                  <a:lnTo>
                    <a:pt x="148" y="93"/>
                  </a:lnTo>
                  <a:lnTo>
                    <a:pt x="140" y="112"/>
                  </a:lnTo>
                  <a:lnTo>
                    <a:pt x="129" y="127"/>
                  </a:lnTo>
                  <a:lnTo>
                    <a:pt x="113" y="139"/>
                  </a:lnTo>
                  <a:lnTo>
                    <a:pt x="95" y="147"/>
                  </a:lnTo>
                  <a:lnTo>
                    <a:pt x="77" y="149"/>
                  </a:lnTo>
                  <a:lnTo>
                    <a:pt x="58" y="148"/>
                  </a:lnTo>
                  <a:lnTo>
                    <a:pt x="38" y="140"/>
                  </a:lnTo>
                  <a:lnTo>
                    <a:pt x="23" y="127"/>
                  </a:lnTo>
                  <a:lnTo>
                    <a:pt x="11" y="113"/>
                  </a:lnTo>
                  <a:lnTo>
                    <a:pt x="4" y="95"/>
                  </a:lnTo>
                  <a:lnTo>
                    <a:pt x="0" y="76"/>
                  </a:lnTo>
                  <a:lnTo>
                    <a:pt x="2" y="57"/>
                  </a:lnTo>
                  <a:lnTo>
                    <a:pt x="10" y="38"/>
                  </a:lnTo>
                  <a:lnTo>
                    <a:pt x="23" y="22"/>
                  </a:lnTo>
                  <a:lnTo>
                    <a:pt x="37" y="11"/>
                  </a:lnTo>
                  <a:lnTo>
                    <a:pt x="55" y="3"/>
                  </a:lnTo>
                  <a:lnTo>
                    <a:pt x="7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99" name="Group 713"/>
          <p:cNvGrpSpPr>
            <a:grpSpLocks noChangeAspect="1"/>
          </p:cNvGrpSpPr>
          <p:nvPr/>
        </p:nvGrpSpPr>
        <p:grpSpPr bwMode="auto">
          <a:xfrm>
            <a:off x="5613008" y="2572686"/>
            <a:ext cx="273824" cy="216666"/>
            <a:chOff x="6912" y="3443"/>
            <a:chExt cx="206" cy="163"/>
          </a:xfrm>
          <a:solidFill>
            <a:schemeClr val="bg1"/>
          </a:solidFill>
        </p:grpSpPr>
        <p:sp>
          <p:nvSpPr>
            <p:cNvPr id="100" name="Freeform 715"/>
            <p:cNvSpPr>
              <a:spLocks/>
            </p:cNvSpPr>
            <p:nvPr/>
          </p:nvSpPr>
          <p:spPr bwMode="auto">
            <a:xfrm>
              <a:off x="6938" y="3479"/>
              <a:ext cx="77" cy="91"/>
            </a:xfrm>
            <a:custGeom>
              <a:avLst/>
              <a:gdLst>
                <a:gd name="T0" fmla="*/ 699 w 1234"/>
                <a:gd name="T1" fmla="*/ 8 h 1540"/>
                <a:gd name="T2" fmla="*/ 795 w 1234"/>
                <a:gd name="T3" fmla="*/ 45 h 1540"/>
                <a:gd name="T4" fmla="*/ 863 w 1234"/>
                <a:gd name="T5" fmla="*/ 105 h 1540"/>
                <a:gd name="T6" fmla="*/ 908 w 1234"/>
                <a:gd name="T7" fmla="*/ 185 h 1540"/>
                <a:gd name="T8" fmla="*/ 934 w 1234"/>
                <a:gd name="T9" fmla="*/ 275 h 1540"/>
                <a:gd name="T10" fmla="*/ 946 w 1234"/>
                <a:gd name="T11" fmla="*/ 369 h 1540"/>
                <a:gd name="T12" fmla="*/ 966 w 1234"/>
                <a:gd name="T13" fmla="*/ 428 h 1540"/>
                <a:gd name="T14" fmla="*/ 999 w 1234"/>
                <a:gd name="T15" fmla="*/ 445 h 1540"/>
                <a:gd name="T16" fmla="*/ 1013 w 1234"/>
                <a:gd name="T17" fmla="*/ 492 h 1540"/>
                <a:gd name="T18" fmla="*/ 1018 w 1234"/>
                <a:gd name="T19" fmla="*/ 557 h 1540"/>
                <a:gd name="T20" fmla="*/ 1001 w 1234"/>
                <a:gd name="T21" fmla="*/ 633 h 1540"/>
                <a:gd name="T22" fmla="*/ 965 w 1234"/>
                <a:gd name="T23" fmla="*/ 701 h 1540"/>
                <a:gd name="T24" fmla="*/ 919 w 1234"/>
                <a:gd name="T25" fmla="*/ 730 h 1540"/>
                <a:gd name="T26" fmla="*/ 881 w 1234"/>
                <a:gd name="T27" fmla="*/ 763 h 1540"/>
                <a:gd name="T28" fmla="*/ 813 w 1234"/>
                <a:gd name="T29" fmla="*/ 872 h 1540"/>
                <a:gd name="T30" fmla="*/ 770 w 1234"/>
                <a:gd name="T31" fmla="*/ 929 h 1540"/>
                <a:gd name="T32" fmla="*/ 778 w 1234"/>
                <a:gd name="T33" fmla="*/ 985 h 1540"/>
                <a:gd name="T34" fmla="*/ 823 w 1234"/>
                <a:gd name="T35" fmla="*/ 1021 h 1540"/>
                <a:gd name="T36" fmla="*/ 966 w 1234"/>
                <a:gd name="T37" fmla="*/ 1026 h 1540"/>
                <a:gd name="T38" fmla="*/ 1081 w 1234"/>
                <a:gd name="T39" fmla="*/ 1067 h 1540"/>
                <a:gd name="T40" fmla="*/ 1170 w 1234"/>
                <a:gd name="T41" fmla="*/ 1149 h 1540"/>
                <a:gd name="T42" fmla="*/ 1224 w 1234"/>
                <a:gd name="T43" fmla="*/ 1261 h 1540"/>
                <a:gd name="T44" fmla="*/ 1234 w 1234"/>
                <a:gd name="T45" fmla="*/ 1437 h 1540"/>
                <a:gd name="T46" fmla="*/ 1213 w 1234"/>
                <a:gd name="T47" fmla="*/ 1501 h 1540"/>
                <a:gd name="T48" fmla="*/ 1159 w 1234"/>
                <a:gd name="T49" fmla="*/ 1537 h 1540"/>
                <a:gd name="T50" fmla="*/ 76 w 1234"/>
                <a:gd name="T51" fmla="*/ 1537 h 1540"/>
                <a:gd name="T52" fmla="*/ 22 w 1234"/>
                <a:gd name="T53" fmla="*/ 1501 h 1540"/>
                <a:gd name="T54" fmla="*/ 0 w 1234"/>
                <a:gd name="T55" fmla="*/ 1437 h 1540"/>
                <a:gd name="T56" fmla="*/ 12 w 1234"/>
                <a:gd name="T57" fmla="*/ 1261 h 1540"/>
                <a:gd name="T58" fmla="*/ 66 w 1234"/>
                <a:gd name="T59" fmla="*/ 1150 h 1540"/>
                <a:gd name="T60" fmla="*/ 154 w 1234"/>
                <a:gd name="T61" fmla="*/ 1068 h 1540"/>
                <a:gd name="T62" fmla="*/ 269 w 1234"/>
                <a:gd name="T63" fmla="*/ 1027 h 1540"/>
                <a:gd name="T64" fmla="*/ 412 w 1234"/>
                <a:gd name="T65" fmla="*/ 1021 h 1540"/>
                <a:gd name="T66" fmla="*/ 458 w 1234"/>
                <a:gd name="T67" fmla="*/ 985 h 1540"/>
                <a:gd name="T68" fmla="*/ 466 w 1234"/>
                <a:gd name="T69" fmla="*/ 929 h 1540"/>
                <a:gd name="T70" fmla="*/ 424 w 1234"/>
                <a:gd name="T71" fmla="*/ 872 h 1540"/>
                <a:gd name="T72" fmla="*/ 356 w 1234"/>
                <a:gd name="T73" fmla="*/ 765 h 1540"/>
                <a:gd name="T74" fmla="*/ 327 w 1234"/>
                <a:gd name="T75" fmla="*/ 730 h 1540"/>
                <a:gd name="T76" fmla="*/ 291 w 1234"/>
                <a:gd name="T77" fmla="*/ 717 h 1540"/>
                <a:gd name="T78" fmla="*/ 249 w 1234"/>
                <a:gd name="T79" fmla="*/ 658 h 1540"/>
                <a:gd name="T80" fmla="*/ 225 w 1234"/>
                <a:gd name="T81" fmla="*/ 581 h 1540"/>
                <a:gd name="T82" fmla="*/ 224 w 1234"/>
                <a:gd name="T83" fmla="*/ 511 h 1540"/>
                <a:gd name="T84" fmla="*/ 235 w 1234"/>
                <a:gd name="T85" fmla="*/ 458 h 1540"/>
                <a:gd name="T86" fmla="*/ 261 w 1234"/>
                <a:gd name="T87" fmla="*/ 430 h 1540"/>
                <a:gd name="T88" fmla="*/ 286 w 1234"/>
                <a:gd name="T89" fmla="*/ 430 h 1540"/>
                <a:gd name="T90" fmla="*/ 292 w 1234"/>
                <a:gd name="T91" fmla="*/ 337 h 1540"/>
                <a:gd name="T92" fmla="*/ 307 w 1234"/>
                <a:gd name="T93" fmla="*/ 244 h 1540"/>
                <a:gd name="T94" fmla="*/ 336 w 1234"/>
                <a:gd name="T95" fmla="*/ 156 h 1540"/>
                <a:gd name="T96" fmla="*/ 387 w 1234"/>
                <a:gd name="T97" fmla="*/ 83 h 1540"/>
                <a:gd name="T98" fmla="*/ 465 w 1234"/>
                <a:gd name="T99" fmla="*/ 29 h 1540"/>
                <a:gd name="T100" fmla="*/ 574 w 1234"/>
                <a:gd name="T101" fmla="*/ 1 h 1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34" h="1540">
                  <a:moveTo>
                    <a:pt x="617" y="0"/>
                  </a:moveTo>
                  <a:lnTo>
                    <a:pt x="660" y="1"/>
                  </a:lnTo>
                  <a:lnTo>
                    <a:pt x="699" y="8"/>
                  </a:lnTo>
                  <a:lnTo>
                    <a:pt x="734" y="16"/>
                  </a:lnTo>
                  <a:lnTo>
                    <a:pt x="766" y="29"/>
                  </a:lnTo>
                  <a:lnTo>
                    <a:pt x="795" y="45"/>
                  </a:lnTo>
                  <a:lnTo>
                    <a:pt x="820" y="63"/>
                  </a:lnTo>
                  <a:lnTo>
                    <a:pt x="842" y="83"/>
                  </a:lnTo>
                  <a:lnTo>
                    <a:pt x="863" y="105"/>
                  </a:lnTo>
                  <a:lnTo>
                    <a:pt x="880" y="131"/>
                  </a:lnTo>
                  <a:lnTo>
                    <a:pt x="894" y="157"/>
                  </a:lnTo>
                  <a:lnTo>
                    <a:pt x="908" y="185"/>
                  </a:lnTo>
                  <a:lnTo>
                    <a:pt x="918" y="214"/>
                  </a:lnTo>
                  <a:lnTo>
                    <a:pt x="927" y="244"/>
                  </a:lnTo>
                  <a:lnTo>
                    <a:pt x="934" y="275"/>
                  </a:lnTo>
                  <a:lnTo>
                    <a:pt x="939" y="305"/>
                  </a:lnTo>
                  <a:lnTo>
                    <a:pt x="943" y="337"/>
                  </a:lnTo>
                  <a:lnTo>
                    <a:pt x="946" y="369"/>
                  </a:lnTo>
                  <a:lnTo>
                    <a:pt x="948" y="400"/>
                  </a:lnTo>
                  <a:lnTo>
                    <a:pt x="949" y="430"/>
                  </a:lnTo>
                  <a:lnTo>
                    <a:pt x="966" y="428"/>
                  </a:lnTo>
                  <a:lnTo>
                    <a:pt x="979" y="430"/>
                  </a:lnTo>
                  <a:lnTo>
                    <a:pt x="990" y="436"/>
                  </a:lnTo>
                  <a:lnTo>
                    <a:pt x="999" y="445"/>
                  </a:lnTo>
                  <a:lnTo>
                    <a:pt x="1005" y="458"/>
                  </a:lnTo>
                  <a:lnTo>
                    <a:pt x="1010" y="474"/>
                  </a:lnTo>
                  <a:lnTo>
                    <a:pt x="1013" y="492"/>
                  </a:lnTo>
                  <a:lnTo>
                    <a:pt x="1015" y="511"/>
                  </a:lnTo>
                  <a:lnTo>
                    <a:pt x="1016" y="533"/>
                  </a:lnTo>
                  <a:lnTo>
                    <a:pt x="1018" y="557"/>
                  </a:lnTo>
                  <a:lnTo>
                    <a:pt x="1015" y="581"/>
                  </a:lnTo>
                  <a:lnTo>
                    <a:pt x="1010" y="606"/>
                  </a:lnTo>
                  <a:lnTo>
                    <a:pt x="1001" y="633"/>
                  </a:lnTo>
                  <a:lnTo>
                    <a:pt x="991" y="658"/>
                  </a:lnTo>
                  <a:lnTo>
                    <a:pt x="979" y="682"/>
                  </a:lnTo>
                  <a:lnTo>
                    <a:pt x="965" y="701"/>
                  </a:lnTo>
                  <a:lnTo>
                    <a:pt x="949" y="717"/>
                  </a:lnTo>
                  <a:lnTo>
                    <a:pt x="934" y="727"/>
                  </a:lnTo>
                  <a:lnTo>
                    <a:pt x="919" y="730"/>
                  </a:lnTo>
                  <a:lnTo>
                    <a:pt x="909" y="728"/>
                  </a:lnTo>
                  <a:lnTo>
                    <a:pt x="900" y="723"/>
                  </a:lnTo>
                  <a:lnTo>
                    <a:pt x="881" y="763"/>
                  </a:lnTo>
                  <a:lnTo>
                    <a:pt x="861" y="802"/>
                  </a:lnTo>
                  <a:lnTo>
                    <a:pt x="837" y="838"/>
                  </a:lnTo>
                  <a:lnTo>
                    <a:pt x="813" y="872"/>
                  </a:lnTo>
                  <a:lnTo>
                    <a:pt x="785" y="902"/>
                  </a:lnTo>
                  <a:lnTo>
                    <a:pt x="776" y="915"/>
                  </a:lnTo>
                  <a:lnTo>
                    <a:pt x="770" y="929"/>
                  </a:lnTo>
                  <a:lnTo>
                    <a:pt x="768" y="945"/>
                  </a:lnTo>
                  <a:lnTo>
                    <a:pt x="771" y="966"/>
                  </a:lnTo>
                  <a:lnTo>
                    <a:pt x="778" y="985"/>
                  </a:lnTo>
                  <a:lnTo>
                    <a:pt x="790" y="1000"/>
                  </a:lnTo>
                  <a:lnTo>
                    <a:pt x="806" y="1012"/>
                  </a:lnTo>
                  <a:lnTo>
                    <a:pt x="823" y="1021"/>
                  </a:lnTo>
                  <a:lnTo>
                    <a:pt x="843" y="1023"/>
                  </a:lnTo>
                  <a:lnTo>
                    <a:pt x="924" y="1023"/>
                  </a:lnTo>
                  <a:lnTo>
                    <a:pt x="966" y="1026"/>
                  </a:lnTo>
                  <a:lnTo>
                    <a:pt x="1006" y="1034"/>
                  </a:lnTo>
                  <a:lnTo>
                    <a:pt x="1045" y="1049"/>
                  </a:lnTo>
                  <a:lnTo>
                    <a:pt x="1081" y="1067"/>
                  </a:lnTo>
                  <a:lnTo>
                    <a:pt x="1114" y="1091"/>
                  </a:lnTo>
                  <a:lnTo>
                    <a:pt x="1144" y="1118"/>
                  </a:lnTo>
                  <a:lnTo>
                    <a:pt x="1170" y="1149"/>
                  </a:lnTo>
                  <a:lnTo>
                    <a:pt x="1193" y="1184"/>
                  </a:lnTo>
                  <a:lnTo>
                    <a:pt x="1211" y="1221"/>
                  </a:lnTo>
                  <a:lnTo>
                    <a:pt x="1224" y="1261"/>
                  </a:lnTo>
                  <a:lnTo>
                    <a:pt x="1232" y="1303"/>
                  </a:lnTo>
                  <a:lnTo>
                    <a:pt x="1234" y="1347"/>
                  </a:lnTo>
                  <a:lnTo>
                    <a:pt x="1234" y="1437"/>
                  </a:lnTo>
                  <a:lnTo>
                    <a:pt x="1232" y="1460"/>
                  </a:lnTo>
                  <a:lnTo>
                    <a:pt x="1224" y="1483"/>
                  </a:lnTo>
                  <a:lnTo>
                    <a:pt x="1213" y="1501"/>
                  </a:lnTo>
                  <a:lnTo>
                    <a:pt x="1198" y="1516"/>
                  </a:lnTo>
                  <a:lnTo>
                    <a:pt x="1179" y="1529"/>
                  </a:lnTo>
                  <a:lnTo>
                    <a:pt x="1159" y="1537"/>
                  </a:lnTo>
                  <a:lnTo>
                    <a:pt x="1137" y="1540"/>
                  </a:lnTo>
                  <a:lnTo>
                    <a:pt x="98" y="1540"/>
                  </a:lnTo>
                  <a:lnTo>
                    <a:pt x="76" y="1537"/>
                  </a:lnTo>
                  <a:lnTo>
                    <a:pt x="55" y="1529"/>
                  </a:lnTo>
                  <a:lnTo>
                    <a:pt x="37" y="1516"/>
                  </a:lnTo>
                  <a:lnTo>
                    <a:pt x="22" y="1501"/>
                  </a:lnTo>
                  <a:lnTo>
                    <a:pt x="11" y="1483"/>
                  </a:lnTo>
                  <a:lnTo>
                    <a:pt x="3" y="1460"/>
                  </a:lnTo>
                  <a:lnTo>
                    <a:pt x="0" y="1437"/>
                  </a:lnTo>
                  <a:lnTo>
                    <a:pt x="0" y="1347"/>
                  </a:lnTo>
                  <a:lnTo>
                    <a:pt x="3" y="1303"/>
                  </a:lnTo>
                  <a:lnTo>
                    <a:pt x="12" y="1261"/>
                  </a:lnTo>
                  <a:lnTo>
                    <a:pt x="25" y="1222"/>
                  </a:lnTo>
                  <a:lnTo>
                    <a:pt x="43" y="1184"/>
                  </a:lnTo>
                  <a:lnTo>
                    <a:pt x="66" y="1150"/>
                  </a:lnTo>
                  <a:lnTo>
                    <a:pt x="92" y="1118"/>
                  </a:lnTo>
                  <a:lnTo>
                    <a:pt x="122" y="1092"/>
                  </a:lnTo>
                  <a:lnTo>
                    <a:pt x="154" y="1068"/>
                  </a:lnTo>
                  <a:lnTo>
                    <a:pt x="191" y="1049"/>
                  </a:lnTo>
                  <a:lnTo>
                    <a:pt x="228" y="1035"/>
                  </a:lnTo>
                  <a:lnTo>
                    <a:pt x="269" y="1027"/>
                  </a:lnTo>
                  <a:lnTo>
                    <a:pt x="312" y="1024"/>
                  </a:lnTo>
                  <a:lnTo>
                    <a:pt x="391" y="1024"/>
                  </a:lnTo>
                  <a:lnTo>
                    <a:pt x="412" y="1021"/>
                  </a:lnTo>
                  <a:lnTo>
                    <a:pt x="430" y="1013"/>
                  </a:lnTo>
                  <a:lnTo>
                    <a:pt x="445" y="1000"/>
                  </a:lnTo>
                  <a:lnTo>
                    <a:pt x="458" y="985"/>
                  </a:lnTo>
                  <a:lnTo>
                    <a:pt x="465" y="966"/>
                  </a:lnTo>
                  <a:lnTo>
                    <a:pt x="468" y="945"/>
                  </a:lnTo>
                  <a:lnTo>
                    <a:pt x="466" y="929"/>
                  </a:lnTo>
                  <a:lnTo>
                    <a:pt x="460" y="915"/>
                  </a:lnTo>
                  <a:lnTo>
                    <a:pt x="450" y="902"/>
                  </a:lnTo>
                  <a:lnTo>
                    <a:pt x="424" y="872"/>
                  </a:lnTo>
                  <a:lnTo>
                    <a:pt x="398" y="839"/>
                  </a:lnTo>
                  <a:lnTo>
                    <a:pt x="376" y="803"/>
                  </a:lnTo>
                  <a:lnTo>
                    <a:pt x="356" y="765"/>
                  </a:lnTo>
                  <a:lnTo>
                    <a:pt x="337" y="726"/>
                  </a:lnTo>
                  <a:lnTo>
                    <a:pt x="332" y="728"/>
                  </a:lnTo>
                  <a:lnTo>
                    <a:pt x="327" y="730"/>
                  </a:lnTo>
                  <a:lnTo>
                    <a:pt x="321" y="730"/>
                  </a:lnTo>
                  <a:lnTo>
                    <a:pt x="306" y="727"/>
                  </a:lnTo>
                  <a:lnTo>
                    <a:pt x="291" y="717"/>
                  </a:lnTo>
                  <a:lnTo>
                    <a:pt x="275" y="701"/>
                  </a:lnTo>
                  <a:lnTo>
                    <a:pt x="262" y="682"/>
                  </a:lnTo>
                  <a:lnTo>
                    <a:pt x="249" y="658"/>
                  </a:lnTo>
                  <a:lnTo>
                    <a:pt x="239" y="633"/>
                  </a:lnTo>
                  <a:lnTo>
                    <a:pt x="230" y="606"/>
                  </a:lnTo>
                  <a:lnTo>
                    <a:pt x="225" y="581"/>
                  </a:lnTo>
                  <a:lnTo>
                    <a:pt x="223" y="557"/>
                  </a:lnTo>
                  <a:lnTo>
                    <a:pt x="223" y="533"/>
                  </a:lnTo>
                  <a:lnTo>
                    <a:pt x="224" y="511"/>
                  </a:lnTo>
                  <a:lnTo>
                    <a:pt x="226" y="492"/>
                  </a:lnTo>
                  <a:lnTo>
                    <a:pt x="229" y="474"/>
                  </a:lnTo>
                  <a:lnTo>
                    <a:pt x="235" y="458"/>
                  </a:lnTo>
                  <a:lnTo>
                    <a:pt x="242" y="445"/>
                  </a:lnTo>
                  <a:lnTo>
                    <a:pt x="250" y="436"/>
                  </a:lnTo>
                  <a:lnTo>
                    <a:pt x="261" y="430"/>
                  </a:lnTo>
                  <a:lnTo>
                    <a:pt x="274" y="428"/>
                  </a:lnTo>
                  <a:lnTo>
                    <a:pt x="280" y="428"/>
                  </a:lnTo>
                  <a:lnTo>
                    <a:pt x="286" y="430"/>
                  </a:lnTo>
                  <a:lnTo>
                    <a:pt x="287" y="400"/>
                  </a:lnTo>
                  <a:lnTo>
                    <a:pt x="290" y="368"/>
                  </a:lnTo>
                  <a:lnTo>
                    <a:pt x="292" y="337"/>
                  </a:lnTo>
                  <a:lnTo>
                    <a:pt x="295" y="305"/>
                  </a:lnTo>
                  <a:lnTo>
                    <a:pt x="300" y="275"/>
                  </a:lnTo>
                  <a:lnTo>
                    <a:pt x="307" y="244"/>
                  </a:lnTo>
                  <a:lnTo>
                    <a:pt x="315" y="213"/>
                  </a:lnTo>
                  <a:lnTo>
                    <a:pt x="324" y="185"/>
                  </a:lnTo>
                  <a:lnTo>
                    <a:pt x="336" y="156"/>
                  </a:lnTo>
                  <a:lnTo>
                    <a:pt x="351" y="131"/>
                  </a:lnTo>
                  <a:lnTo>
                    <a:pt x="368" y="105"/>
                  </a:lnTo>
                  <a:lnTo>
                    <a:pt x="387" y="83"/>
                  </a:lnTo>
                  <a:lnTo>
                    <a:pt x="411" y="62"/>
                  </a:lnTo>
                  <a:lnTo>
                    <a:pt x="436" y="44"/>
                  </a:lnTo>
                  <a:lnTo>
                    <a:pt x="465" y="29"/>
                  </a:lnTo>
                  <a:lnTo>
                    <a:pt x="497" y="16"/>
                  </a:lnTo>
                  <a:lnTo>
                    <a:pt x="534" y="8"/>
                  </a:lnTo>
                  <a:lnTo>
                    <a:pt x="574" y="1"/>
                  </a:lnTo>
                  <a:lnTo>
                    <a:pt x="617"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1" name="Freeform 716"/>
            <p:cNvSpPr>
              <a:spLocks noEditPoints="1"/>
            </p:cNvSpPr>
            <p:nvPr/>
          </p:nvSpPr>
          <p:spPr bwMode="auto">
            <a:xfrm>
              <a:off x="7016" y="3486"/>
              <a:ext cx="70" cy="70"/>
            </a:xfrm>
            <a:custGeom>
              <a:avLst/>
              <a:gdLst>
                <a:gd name="T0" fmla="*/ 534 w 1113"/>
                <a:gd name="T1" fmla="*/ 479 h 1191"/>
                <a:gd name="T2" fmla="*/ 465 w 1113"/>
                <a:gd name="T3" fmla="*/ 585 h 1191"/>
                <a:gd name="T4" fmla="*/ 461 w 1113"/>
                <a:gd name="T5" fmla="*/ 697 h 1191"/>
                <a:gd name="T6" fmla="*/ 508 w 1113"/>
                <a:gd name="T7" fmla="*/ 730 h 1191"/>
                <a:gd name="T8" fmla="*/ 572 w 1113"/>
                <a:gd name="T9" fmla="*/ 688 h 1191"/>
                <a:gd name="T10" fmla="*/ 616 w 1113"/>
                <a:gd name="T11" fmla="*/ 581 h 1191"/>
                <a:gd name="T12" fmla="*/ 613 w 1113"/>
                <a:gd name="T13" fmla="*/ 0 h 1191"/>
                <a:gd name="T14" fmla="*/ 826 w 1113"/>
                <a:gd name="T15" fmla="*/ 42 h 1191"/>
                <a:gd name="T16" fmla="*/ 990 w 1113"/>
                <a:gd name="T17" fmla="*/ 159 h 1191"/>
                <a:gd name="T18" fmla="*/ 1089 w 1113"/>
                <a:gd name="T19" fmla="*/ 336 h 1191"/>
                <a:gd name="T20" fmla="*/ 1111 w 1113"/>
                <a:gd name="T21" fmla="*/ 554 h 1191"/>
                <a:gd name="T22" fmla="*/ 1058 w 1113"/>
                <a:gd name="T23" fmla="*/ 743 h 1191"/>
                <a:gd name="T24" fmla="*/ 946 w 1113"/>
                <a:gd name="T25" fmla="*/ 870 h 1191"/>
                <a:gd name="T26" fmla="*/ 788 w 1113"/>
                <a:gd name="T27" fmla="*/ 915 h 1191"/>
                <a:gd name="T28" fmla="*/ 686 w 1113"/>
                <a:gd name="T29" fmla="*/ 883 h 1191"/>
                <a:gd name="T30" fmla="*/ 614 w 1113"/>
                <a:gd name="T31" fmla="*/ 849 h 1191"/>
                <a:gd name="T32" fmla="*/ 484 w 1113"/>
                <a:gd name="T33" fmla="*/ 912 h 1191"/>
                <a:gd name="T34" fmla="*/ 350 w 1113"/>
                <a:gd name="T35" fmla="*/ 891 h 1191"/>
                <a:gd name="T36" fmla="*/ 266 w 1113"/>
                <a:gd name="T37" fmla="*/ 790 h 1191"/>
                <a:gd name="T38" fmla="*/ 247 w 1113"/>
                <a:gd name="T39" fmla="*/ 639 h 1191"/>
                <a:gd name="T40" fmla="*/ 285 w 1113"/>
                <a:gd name="T41" fmla="*/ 493 h 1191"/>
                <a:gd name="T42" fmla="*/ 372 w 1113"/>
                <a:gd name="T43" fmla="*/ 370 h 1191"/>
                <a:gd name="T44" fmla="*/ 508 w 1113"/>
                <a:gd name="T45" fmla="*/ 289 h 1191"/>
                <a:gd name="T46" fmla="*/ 676 w 1113"/>
                <a:gd name="T47" fmla="*/ 269 h 1191"/>
                <a:gd name="T48" fmla="*/ 813 w 1113"/>
                <a:gd name="T49" fmla="*/ 300 h 1191"/>
                <a:gd name="T50" fmla="*/ 801 w 1113"/>
                <a:gd name="T51" fmla="*/ 667 h 1191"/>
                <a:gd name="T52" fmla="*/ 800 w 1113"/>
                <a:gd name="T53" fmla="*/ 731 h 1191"/>
                <a:gd name="T54" fmla="*/ 807 w 1113"/>
                <a:gd name="T55" fmla="*/ 749 h 1191"/>
                <a:gd name="T56" fmla="*/ 815 w 1113"/>
                <a:gd name="T57" fmla="*/ 753 h 1191"/>
                <a:gd name="T58" fmla="*/ 861 w 1113"/>
                <a:gd name="T59" fmla="*/ 738 h 1191"/>
                <a:gd name="T60" fmla="*/ 914 w 1113"/>
                <a:gd name="T61" fmla="*/ 670 h 1191"/>
                <a:gd name="T62" fmla="*/ 944 w 1113"/>
                <a:gd name="T63" fmla="*/ 544 h 1191"/>
                <a:gd name="T64" fmla="*/ 924 w 1113"/>
                <a:gd name="T65" fmla="*/ 368 h 1191"/>
                <a:gd name="T66" fmla="*/ 836 w 1113"/>
                <a:gd name="T67" fmla="*/ 235 h 1191"/>
                <a:gd name="T68" fmla="*/ 688 w 1113"/>
                <a:gd name="T69" fmla="*/ 162 h 1191"/>
                <a:gd name="T70" fmla="*/ 521 w 1113"/>
                <a:gd name="T71" fmla="*/ 160 h 1191"/>
                <a:gd name="T72" fmla="*/ 381 w 1113"/>
                <a:gd name="T73" fmla="*/ 214 h 1191"/>
                <a:gd name="T74" fmla="*/ 264 w 1113"/>
                <a:gd name="T75" fmla="*/ 322 h 1191"/>
                <a:gd name="T76" fmla="*/ 189 w 1113"/>
                <a:gd name="T77" fmla="*/ 481 h 1191"/>
                <a:gd name="T78" fmla="*/ 173 w 1113"/>
                <a:gd name="T79" fmla="*/ 686 h 1191"/>
                <a:gd name="T80" fmla="*/ 223 w 1113"/>
                <a:gd name="T81" fmla="*/ 861 h 1191"/>
                <a:gd name="T82" fmla="*/ 335 w 1113"/>
                <a:gd name="T83" fmla="*/ 980 h 1191"/>
                <a:gd name="T84" fmla="*/ 499 w 1113"/>
                <a:gd name="T85" fmla="*/ 1034 h 1191"/>
                <a:gd name="T86" fmla="*/ 664 w 1113"/>
                <a:gd name="T87" fmla="*/ 1023 h 1191"/>
                <a:gd name="T88" fmla="*/ 774 w 1113"/>
                <a:gd name="T89" fmla="*/ 984 h 1191"/>
                <a:gd name="T90" fmla="*/ 796 w 1113"/>
                <a:gd name="T91" fmla="*/ 995 h 1191"/>
                <a:gd name="T92" fmla="*/ 829 w 1113"/>
                <a:gd name="T93" fmla="*/ 1107 h 1191"/>
                <a:gd name="T94" fmla="*/ 774 w 1113"/>
                <a:gd name="T95" fmla="*/ 1147 h 1191"/>
                <a:gd name="T96" fmla="*/ 611 w 1113"/>
                <a:gd name="T97" fmla="*/ 1186 h 1191"/>
                <a:gd name="T98" fmla="*/ 431 w 1113"/>
                <a:gd name="T99" fmla="*/ 1184 h 1191"/>
                <a:gd name="T100" fmla="*/ 268 w 1113"/>
                <a:gd name="T101" fmla="*/ 1129 h 1191"/>
                <a:gd name="T102" fmla="*/ 130 w 1113"/>
                <a:gd name="T103" fmla="*/ 1021 h 1191"/>
                <a:gd name="T104" fmla="*/ 35 w 1113"/>
                <a:gd name="T105" fmla="*/ 861 h 1191"/>
                <a:gd name="T106" fmla="*/ 0 w 1113"/>
                <a:gd name="T107" fmla="*/ 649 h 1191"/>
                <a:gd name="T108" fmla="*/ 41 w 1113"/>
                <a:gd name="T109" fmla="*/ 406 h 1191"/>
                <a:gd name="T110" fmla="*/ 157 w 1113"/>
                <a:gd name="T111" fmla="*/ 206 h 1191"/>
                <a:gd name="T112" fmla="*/ 332 w 1113"/>
                <a:gd name="T113" fmla="*/ 68 h 1191"/>
                <a:gd name="T114" fmla="*/ 553 w 1113"/>
                <a:gd name="T115" fmla="*/ 2 h 1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13" h="1191">
                  <a:moveTo>
                    <a:pt x="615" y="451"/>
                  </a:moveTo>
                  <a:lnTo>
                    <a:pt x="586" y="454"/>
                  </a:lnTo>
                  <a:lnTo>
                    <a:pt x="559" y="464"/>
                  </a:lnTo>
                  <a:lnTo>
                    <a:pt x="534" y="479"/>
                  </a:lnTo>
                  <a:lnTo>
                    <a:pt x="512" y="499"/>
                  </a:lnTo>
                  <a:lnTo>
                    <a:pt x="493" y="523"/>
                  </a:lnTo>
                  <a:lnTo>
                    <a:pt x="477" y="552"/>
                  </a:lnTo>
                  <a:lnTo>
                    <a:pt x="465" y="585"/>
                  </a:lnTo>
                  <a:lnTo>
                    <a:pt x="458" y="618"/>
                  </a:lnTo>
                  <a:lnTo>
                    <a:pt x="455" y="656"/>
                  </a:lnTo>
                  <a:lnTo>
                    <a:pt x="457" y="678"/>
                  </a:lnTo>
                  <a:lnTo>
                    <a:pt x="461" y="697"/>
                  </a:lnTo>
                  <a:lnTo>
                    <a:pt x="468" y="712"/>
                  </a:lnTo>
                  <a:lnTo>
                    <a:pt x="478" y="721"/>
                  </a:lnTo>
                  <a:lnTo>
                    <a:pt x="492" y="728"/>
                  </a:lnTo>
                  <a:lnTo>
                    <a:pt x="508" y="730"/>
                  </a:lnTo>
                  <a:lnTo>
                    <a:pt x="523" y="728"/>
                  </a:lnTo>
                  <a:lnTo>
                    <a:pt x="539" y="719"/>
                  </a:lnTo>
                  <a:lnTo>
                    <a:pt x="556" y="706"/>
                  </a:lnTo>
                  <a:lnTo>
                    <a:pt x="572" y="688"/>
                  </a:lnTo>
                  <a:lnTo>
                    <a:pt x="586" y="667"/>
                  </a:lnTo>
                  <a:lnTo>
                    <a:pt x="600" y="642"/>
                  </a:lnTo>
                  <a:lnTo>
                    <a:pt x="609" y="613"/>
                  </a:lnTo>
                  <a:lnTo>
                    <a:pt x="616" y="581"/>
                  </a:lnTo>
                  <a:lnTo>
                    <a:pt x="634" y="452"/>
                  </a:lnTo>
                  <a:lnTo>
                    <a:pt x="625" y="451"/>
                  </a:lnTo>
                  <a:lnTo>
                    <a:pt x="615" y="451"/>
                  </a:lnTo>
                  <a:close/>
                  <a:moveTo>
                    <a:pt x="613" y="0"/>
                  </a:moveTo>
                  <a:lnTo>
                    <a:pt x="670" y="2"/>
                  </a:lnTo>
                  <a:lnTo>
                    <a:pt x="725" y="10"/>
                  </a:lnTo>
                  <a:lnTo>
                    <a:pt x="777" y="24"/>
                  </a:lnTo>
                  <a:lnTo>
                    <a:pt x="826" y="42"/>
                  </a:lnTo>
                  <a:lnTo>
                    <a:pt x="871" y="64"/>
                  </a:lnTo>
                  <a:lnTo>
                    <a:pt x="914" y="92"/>
                  </a:lnTo>
                  <a:lnTo>
                    <a:pt x="954" y="124"/>
                  </a:lnTo>
                  <a:lnTo>
                    <a:pt x="990" y="159"/>
                  </a:lnTo>
                  <a:lnTo>
                    <a:pt x="1021" y="198"/>
                  </a:lnTo>
                  <a:lnTo>
                    <a:pt x="1048" y="241"/>
                  </a:lnTo>
                  <a:lnTo>
                    <a:pt x="1071" y="287"/>
                  </a:lnTo>
                  <a:lnTo>
                    <a:pt x="1089" y="336"/>
                  </a:lnTo>
                  <a:lnTo>
                    <a:pt x="1102" y="388"/>
                  </a:lnTo>
                  <a:lnTo>
                    <a:pt x="1110" y="443"/>
                  </a:lnTo>
                  <a:lnTo>
                    <a:pt x="1113" y="499"/>
                  </a:lnTo>
                  <a:lnTo>
                    <a:pt x="1111" y="554"/>
                  </a:lnTo>
                  <a:lnTo>
                    <a:pt x="1104" y="607"/>
                  </a:lnTo>
                  <a:lnTo>
                    <a:pt x="1092" y="656"/>
                  </a:lnTo>
                  <a:lnTo>
                    <a:pt x="1077" y="701"/>
                  </a:lnTo>
                  <a:lnTo>
                    <a:pt x="1058" y="743"/>
                  </a:lnTo>
                  <a:lnTo>
                    <a:pt x="1034" y="782"/>
                  </a:lnTo>
                  <a:lnTo>
                    <a:pt x="1009" y="816"/>
                  </a:lnTo>
                  <a:lnTo>
                    <a:pt x="978" y="844"/>
                  </a:lnTo>
                  <a:lnTo>
                    <a:pt x="946" y="870"/>
                  </a:lnTo>
                  <a:lnTo>
                    <a:pt x="910" y="889"/>
                  </a:lnTo>
                  <a:lnTo>
                    <a:pt x="872" y="903"/>
                  </a:lnTo>
                  <a:lnTo>
                    <a:pt x="832" y="912"/>
                  </a:lnTo>
                  <a:lnTo>
                    <a:pt x="788" y="915"/>
                  </a:lnTo>
                  <a:lnTo>
                    <a:pt x="758" y="913"/>
                  </a:lnTo>
                  <a:lnTo>
                    <a:pt x="732" y="907"/>
                  </a:lnTo>
                  <a:lnTo>
                    <a:pt x="707" y="897"/>
                  </a:lnTo>
                  <a:lnTo>
                    <a:pt x="686" y="883"/>
                  </a:lnTo>
                  <a:lnTo>
                    <a:pt x="668" y="866"/>
                  </a:lnTo>
                  <a:lnTo>
                    <a:pt x="652" y="845"/>
                  </a:lnTo>
                  <a:lnTo>
                    <a:pt x="640" y="822"/>
                  </a:lnTo>
                  <a:lnTo>
                    <a:pt x="614" y="849"/>
                  </a:lnTo>
                  <a:lnTo>
                    <a:pt x="585" y="873"/>
                  </a:lnTo>
                  <a:lnTo>
                    <a:pt x="554" y="891"/>
                  </a:lnTo>
                  <a:lnTo>
                    <a:pt x="520" y="905"/>
                  </a:lnTo>
                  <a:lnTo>
                    <a:pt x="484" y="912"/>
                  </a:lnTo>
                  <a:lnTo>
                    <a:pt x="447" y="915"/>
                  </a:lnTo>
                  <a:lnTo>
                    <a:pt x="412" y="912"/>
                  </a:lnTo>
                  <a:lnTo>
                    <a:pt x="380" y="903"/>
                  </a:lnTo>
                  <a:lnTo>
                    <a:pt x="350" y="891"/>
                  </a:lnTo>
                  <a:lnTo>
                    <a:pt x="324" y="872"/>
                  </a:lnTo>
                  <a:lnTo>
                    <a:pt x="301" y="849"/>
                  </a:lnTo>
                  <a:lnTo>
                    <a:pt x="282" y="822"/>
                  </a:lnTo>
                  <a:lnTo>
                    <a:pt x="266" y="790"/>
                  </a:lnTo>
                  <a:lnTo>
                    <a:pt x="254" y="755"/>
                  </a:lnTo>
                  <a:lnTo>
                    <a:pt x="247" y="717"/>
                  </a:lnTo>
                  <a:lnTo>
                    <a:pt x="245" y="676"/>
                  </a:lnTo>
                  <a:lnTo>
                    <a:pt x="247" y="639"/>
                  </a:lnTo>
                  <a:lnTo>
                    <a:pt x="251" y="602"/>
                  </a:lnTo>
                  <a:lnTo>
                    <a:pt x="259" y="564"/>
                  </a:lnTo>
                  <a:lnTo>
                    <a:pt x="271" y="528"/>
                  </a:lnTo>
                  <a:lnTo>
                    <a:pt x="285" y="493"/>
                  </a:lnTo>
                  <a:lnTo>
                    <a:pt x="302" y="460"/>
                  </a:lnTo>
                  <a:lnTo>
                    <a:pt x="323" y="428"/>
                  </a:lnTo>
                  <a:lnTo>
                    <a:pt x="346" y="398"/>
                  </a:lnTo>
                  <a:lnTo>
                    <a:pt x="372" y="370"/>
                  </a:lnTo>
                  <a:lnTo>
                    <a:pt x="402" y="345"/>
                  </a:lnTo>
                  <a:lnTo>
                    <a:pt x="435" y="323"/>
                  </a:lnTo>
                  <a:lnTo>
                    <a:pt x="469" y="304"/>
                  </a:lnTo>
                  <a:lnTo>
                    <a:pt x="508" y="289"/>
                  </a:lnTo>
                  <a:lnTo>
                    <a:pt x="549" y="277"/>
                  </a:lnTo>
                  <a:lnTo>
                    <a:pt x="592" y="270"/>
                  </a:lnTo>
                  <a:lnTo>
                    <a:pt x="639" y="268"/>
                  </a:lnTo>
                  <a:lnTo>
                    <a:pt x="676" y="269"/>
                  </a:lnTo>
                  <a:lnTo>
                    <a:pt x="713" y="273"/>
                  </a:lnTo>
                  <a:lnTo>
                    <a:pt x="749" y="281"/>
                  </a:lnTo>
                  <a:lnTo>
                    <a:pt x="784" y="289"/>
                  </a:lnTo>
                  <a:lnTo>
                    <a:pt x="813" y="300"/>
                  </a:lnTo>
                  <a:lnTo>
                    <a:pt x="839" y="312"/>
                  </a:lnTo>
                  <a:lnTo>
                    <a:pt x="854" y="321"/>
                  </a:lnTo>
                  <a:lnTo>
                    <a:pt x="804" y="642"/>
                  </a:lnTo>
                  <a:lnTo>
                    <a:pt x="801" y="667"/>
                  </a:lnTo>
                  <a:lnTo>
                    <a:pt x="799" y="689"/>
                  </a:lnTo>
                  <a:lnTo>
                    <a:pt x="798" y="706"/>
                  </a:lnTo>
                  <a:lnTo>
                    <a:pt x="799" y="720"/>
                  </a:lnTo>
                  <a:lnTo>
                    <a:pt x="800" y="731"/>
                  </a:lnTo>
                  <a:lnTo>
                    <a:pt x="802" y="739"/>
                  </a:lnTo>
                  <a:lnTo>
                    <a:pt x="804" y="745"/>
                  </a:lnTo>
                  <a:lnTo>
                    <a:pt x="806" y="748"/>
                  </a:lnTo>
                  <a:lnTo>
                    <a:pt x="807" y="749"/>
                  </a:lnTo>
                  <a:lnTo>
                    <a:pt x="808" y="750"/>
                  </a:lnTo>
                  <a:lnTo>
                    <a:pt x="810" y="751"/>
                  </a:lnTo>
                  <a:lnTo>
                    <a:pt x="812" y="752"/>
                  </a:lnTo>
                  <a:lnTo>
                    <a:pt x="815" y="753"/>
                  </a:lnTo>
                  <a:lnTo>
                    <a:pt x="819" y="753"/>
                  </a:lnTo>
                  <a:lnTo>
                    <a:pt x="833" y="752"/>
                  </a:lnTo>
                  <a:lnTo>
                    <a:pt x="847" y="747"/>
                  </a:lnTo>
                  <a:lnTo>
                    <a:pt x="861" y="738"/>
                  </a:lnTo>
                  <a:lnTo>
                    <a:pt x="875" y="727"/>
                  </a:lnTo>
                  <a:lnTo>
                    <a:pt x="890" y="712"/>
                  </a:lnTo>
                  <a:lnTo>
                    <a:pt x="902" y="693"/>
                  </a:lnTo>
                  <a:lnTo>
                    <a:pt x="914" y="670"/>
                  </a:lnTo>
                  <a:lnTo>
                    <a:pt x="924" y="645"/>
                  </a:lnTo>
                  <a:lnTo>
                    <a:pt x="934" y="615"/>
                  </a:lnTo>
                  <a:lnTo>
                    <a:pt x="940" y="582"/>
                  </a:lnTo>
                  <a:lnTo>
                    <a:pt x="944" y="544"/>
                  </a:lnTo>
                  <a:lnTo>
                    <a:pt x="946" y="504"/>
                  </a:lnTo>
                  <a:lnTo>
                    <a:pt x="943" y="456"/>
                  </a:lnTo>
                  <a:lnTo>
                    <a:pt x="936" y="411"/>
                  </a:lnTo>
                  <a:lnTo>
                    <a:pt x="924" y="368"/>
                  </a:lnTo>
                  <a:lnTo>
                    <a:pt x="908" y="330"/>
                  </a:lnTo>
                  <a:lnTo>
                    <a:pt x="888" y="294"/>
                  </a:lnTo>
                  <a:lnTo>
                    <a:pt x="863" y="263"/>
                  </a:lnTo>
                  <a:lnTo>
                    <a:pt x="836" y="235"/>
                  </a:lnTo>
                  <a:lnTo>
                    <a:pt x="804" y="211"/>
                  </a:lnTo>
                  <a:lnTo>
                    <a:pt x="769" y="190"/>
                  </a:lnTo>
                  <a:lnTo>
                    <a:pt x="730" y="174"/>
                  </a:lnTo>
                  <a:lnTo>
                    <a:pt x="688" y="162"/>
                  </a:lnTo>
                  <a:lnTo>
                    <a:pt x="643" y="155"/>
                  </a:lnTo>
                  <a:lnTo>
                    <a:pt x="595" y="152"/>
                  </a:lnTo>
                  <a:lnTo>
                    <a:pt x="558" y="154"/>
                  </a:lnTo>
                  <a:lnTo>
                    <a:pt x="521" y="160"/>
                  </a:lnTo>
                  <a:lnTo>
                    <a:pt x="484" y="168"/>
                  </a:lnTo>
                  <a:lnTo>
                    <a:pt x="449" y="180"/>
                  </a:lnTo>
                  <a:lnTo>
                    <a:pt x="413" y="196"/>
                  </a:lnTo>
                  <a:lnTo>
                    <a:pt x="381" y="214"/>
                  </a:lnTo>
                  <a:lnTo>
                    <a:pt x="348" y="236"/>
                  </a:lnTo>
                  <a:lnTo>
                    <a:pt x="318" y="261"/>
                  </a:lnTo>
                  <a:lnTo>
                    <a:pt x="290" y="290"/>
                  </a:lnTo>
                  <a:lnTo>
                    <a:pt x="264" y="322"/>
                  </a:lnTo>
                  <a:lnTo>
                    <a:pt x="241" y="357"/>
                  </a:lnTo>
                  <a:lnTo>
                    <a:pt x="221" y="395"/>
                  </a:lnTo>
                  <a:lnTo>
                    <a:pt x="203" y="436"/>
                  </a:lnTo>
                  <a:lnTo>
                    <a:pt x="189" y="481"/>
                  </a:lnTo>
                  <a:lnTo>
                    <a:pt x="179" y="529"/>
                  </a:lnTo>
                  <a:lnTo>
                    <a:pt x="173" y="580"/>
                  </a:lnTo>
                  <a:lnTo>
                    <a:pt x="171" y="634"/>
                  </a:lnTo>
                  <a:lnTo>
                    <a:pt x="173" y="686"/>
                  </a:lnTo>
                  <a:lnTo>
                    <a:pt x="179" y="735"/>
                  </a:lnTo>
                  <a:lnTo>
                    <a:pt x="190" y="780"/>
                  </a:lnTo>
                  <a:lnTo>
                    <a:pt x="204" y="822"/>
                  </a:lnTo>
                  <a:lnTo>
                    <a:pt x="223" y="861"/>
                  </a:lnTo>
                  <a:lnTo>
                    <a:pt x="245" y="896"/>
                  </a:lnTo>
                  <a:lnTo>
                    <a:pt x="272" y="928"/>
                  </a:lnTo>
                  <a:lnTo>
                    <a:pt x="301" y="955"/>
                  </a:lnTo>
                  <a:lnTo>
                    <a:pt x="335" y="980"/>
                  </a:lnTo>
                  <a:lnTo>
                    <a:pt x="370" y="1000"/>
                  </a:lnTo>
                  <a:lnTo>
                    <a:pt x="410" y="1015"/>
                  </a:lnTo>
                  <a:lnTo>
                    <a:pt x="453" y="1026"/>
                  </a:lnTo>
                  <a:lnTo>
                    <a:pt x="499" y="1034"/>
                  </a:lnTo>
                  <a:lnTo>
                    <a:pt x="548" y="1036"/>
                  </a:lnTo>
                  <a:lnTo>
                    <a:pt x="586" y="1035"/>
                  </a:lnTo>
                  <a:lnTo>
                    <a:pt x="625" y="1030"/>
                  </a:lnTo>
                  <a:lnTo>
                    <a:pt x="664" y="1023"/>
                  </a:lnTo>
                  <a:lnTo>
                    <a:pt x="699" y="1013"/>
                  </a:lnTo>
                  <a:lnTo>
                    <a:pt x="733" y="1001"/>
                  </a:lnTo>
                  <a:lnTo>
                    <a:pt x="762" y="986"/>
                  </a:lnTo>
                  <a:lnTo>
                    <a:pt x="774" y="984"/>
                  </a:lnTo>
                  <a:lnTo>
                    <a:pt x="785" y="986"/>
                  </a:lnTo>
                  <a:lnTo>
                    <a:pt x="789" y="988"/>
                  </a:lnTo>
                  <a:lnTo>
                    <a:pt x="793" y="991"/>
                  </a:lnTo>
                  <a:lnTo>
                    <a:pt x="796" y="995"/>
                  </a:lnTo>
                  <a:lnTo>
                    <a:pt x="798" y="998"/>
                  </a:lnTo>
                  <a:lnTo>
                    <a:pt x="799" y="1003"/>
                  </a:lnTo>
                  <a:lnTo>
                    <a:pt x="828" y="1097"/>
                  </a:lnTo>
                  <a:lnTo>
                    <a:pt x="829" y="1107"/>
                  </a:lnTo>
                  <a:lnTo>
                    <a:pt x="827" y="1116"/>
                  </a:lnTo>
                  <a:lnTo>
                    <a:pt x="822" y="1124"/>
                  </a:lnTo>
                  <a:lnTo>
                    <a:pt x="813" y="1130"/>
                  </a:lnTo>
                  <a:lnTo>
                    <a:pt x="774" y="1147"/>
                  </a:lnTo>
                  <a:lnTo>
                    <a:pt x="735" y="1161"/>
                  </a:lnTo>
                  <a:lnTo>
                    <a:pt x="695" y="1173"/>
                  </a:lnTo>
                  <a:lnTo>
                    <a:pt x="654" y="1181"/>
                  </a:lnTo>
                  <a:lnTo>
                    <a:pt x="611" y="1186"/>
                  </a:lnTo>
                  <a:lnTo>
                    <a:pt x="565" y="1190"/>
                  </a:lnTo>
                  <a:lnTo>
                    <a:pt x="515" y="1191"/>
                  </a:lnTo>
                  <a:lnTo>
                    <a:pt x="472" y="1190"/>
                  </a:lnTo>
                  <a:lnTo>
                    <a:pt x="431" y="1184"/>
                  </a:lnTo>
                  <a:lnTo>
                    <a:pt x="388" y="1176"/>
                  </a:lnTo>
                  <a:lnTo>
                    <a:pt x="347" y="1163"/>
                  </a:lnTo>
                  <a:lnTo>
                    <a:pt x="306" y="1148"/>
                  </a:lnTo>
                  <a:lnTo>
                    <a:pt x="268" y="1129"/>
                  </a:lnTo>
                  <a:lnTo>
                    <a:pt x="230" y="1107"/>
                  </a:lnTo>
                  <a:lnTo>
                    <a:pt x="194" y="1081"/>
                  </a:lnTo>
                  <a:lnTo>
                    <a:pt x="162" y="1053"/>
                  </a:lnTo>
                  <a:lnTo>
                    <a:pt x="130" y="1021"/>
                  </a:lnTo>
                  <a:lnTo>
                    <a:pt x="102" y="986"/>
                  </a:lnTo>
                  <a:lnTo>
                    <a:pt x="76" y="948"/>
                  </a:lnTo>
                  <a:lnTo>
                    <a:pt x="54" y="906"/>
                  </a:lnTo>
                  <a:lnTo>
                    <a:pt x="35" y="861"/>
                  </a:lnTo>
                  <a:lnTo>
                    <a:pt x="20" y="812"/>
                  </a:lnTo>
                  <a:lnTo>
                    <a:pt x="8" y="762"/>
                  </a:lnTo>
                  <a:lnTo>
                    <a:pt x="2" y="706"/>
                  </a:lnTo>
                  <a:lnTo>
                    <a:pt x="0" y="649"/>
                  </a:lnTo>
                  <a:lnTo>
                    <a:pt x="2" y="585"/>
                  </a:lnTo>
                  <a:lnTo>
                    <a:pt x="10" y="523"/>
                  </a:lnTo>
                  <a:lnTo>
                    <a:pt x="23" y="463"/>
                  </a:lnTo>
                  <a:lnTo>
                    <a:pt x="41" y="406"/>
                  </a:lnTo>
                  <a:lnTo>
                    <a:pt x="63" y="350"/>
                  </a:lnTo>
                  <a:lnTo>
                    <a:pt x="90" y="300"/>
                  </a:lnTo>
                  <a:lnTo>
                    <a:pt x="121" y="251"/>
                  </a:lnTo>
                  <a:lnTo>
                    <a:pt x="157" y="206"/>
                  </a:lnTo>
                  <a:lnTo>
                    <a:pt x="195" y="165"/>
                  </a:lnTo>
                  <a:lnTo>
                    <a:pt x="237" y="128"/>
                  </a:lnTo>
                  <a:lnTo>
                    <a:pt x="283" y="95"/>
                  </a:lnTo>
                  <a:lnTo>
                    <a:pt x="332" y="68"/>
                  </a:lnTo>
                  <a:lnTo>
                    <a:pt x="383" y="43"/>
                  </a:lnTo>
                  <a:lnTo>
                    <a:pt x="437" y="24"/>
                  </a:lnTo>
                  <a:lnTo>
                    <a:pt x="494" y="10"/>
                  </a:lnTo>
                  <a:lnTo>
                    <a:pt x="553" y="2"/>
                  </a:lnTo>
                  <a:lnTo>
                    <a:pt x="613"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2" name="Freeform 717"/>
            <p:cNvSpPr>
              <a:spLocks noEditPoints="1"/>
            </p:cNvSpPr>
            <p:nvPr/>
          </p:nvSpPr>
          <p:spPr bwMode="auto">
            <a:xfrm>
              <a:off x="6912" y="3443"/>
              <a:ext cx="206" cy="163"/>
            </a:xfrm>
            <a:custGeom>
              <a:avLst/>
              <a:gdLst>
                <a:gd name="T0" fmla="*/ 339 w 3303"/>
                <a:gd name="T1" fmla="*/ 246 h 2777"/>
                <a:gd name="T2" fmla="*/ 237 w 3303"/>
                <a:gd name="T3" fmla="*/ 351 h 2777"/>
                <a:gd name="T4" fmla="*/ 211 w 3303"/>
                <a:gd name="T5" fmla="*/ 2312 h 2777"/>
                <a:gd name="T6" fmla="*/ 253 w 3303"/>
                <a:gd name="T7" fmla="*/ 2451 h 2777"/>
                <a:gd name="T8" fmla="*/ 359 w 3303"/>
                <a:gd name="T9" fmla="*/ 2539 h 2777"/>
                <a:gd name="T10" fmla="*/ 485 w 3303"/>
                <a:gd name="T11" fmla="*/ 2447 h 2777"/>
                <a:gd name="T12" fmla="*/ 649 w 3303"/>
                <a:gd name="T13" fmla="*/ 2365 h 2777"/>
                <a:gd name="T14" fmla="*/ 839 w 3303"/>
                <a:gd name="T15" fmla="*/ 2366 h 2777"/>
                <a:gd name="T16" fmla="*/ 1004 w 3303"/>
                <a:gd name="T17" fmla="*/ 2451 h 2777"/>
                <a:gd name="T18" fmla="*/ 1364 w 3303"/>
                <a:gd name="T19" fmla="*/ 2558 h 2777"/>
                <a:gd name="T20" fmla="*/ 1493 w 3303"/>
                <a:gd name="T21" fmla="*/ 2423 h 2777"/>
                <a:gd name="T22" fmla="*/ 1669 w 3303"/>
                <a:gd name="T23" fmla="*/ 2357 h 2777"/>
                <a:gd name="T24" fmla="*/ 1858 w 3303"/>
                <a:gd name="T25" fmla="*/ 2380 h 2777"/>
                <a:gd name="T26" fmla="*/ 2013 w 3303"/>
                <a:gd name="T27" fmla="*/ 2483 h 2777"/>
                <a:gd name="T28" fmla="*/ 2335 w 3303"/>
                <a:gd name="T29" fmla="*/ 2519 h 2777"/>
                <a:gd name="T30" fmla="*/ 2476 w 3303"/>
                <a:gd name="T31" fmla="*/ 2399 h 2777"/>
                <a:gd name="T32" fmla="*/ 2661 w 3303"/>
                <a:gd name="T33" fmla="*/ 2355 h 2777"/>
                <a:gd name="T34" fmla="*/ 2843 w 3303"/>
                <a:gd name="T35" fmla="*/ 2399 h 2777"/>
                <a:gd name="T36" fmla="*/ 2984 w 3303"/>
                <a:gd name="T37" fmla="*/ 2517 h 2777"/>
                <a:gd name="T38" fmla="*/ 3069 w 3303"/>
                <a:gd name="T39" fmla="*/ 2415 h 2777"/>
                <a:gd name="T40" fmla="*/ 3091 w 3303"/>
                <a:gd name="T41" fmla="*/ 465 h 2777"/>
                <a:gd name="T42" fmla="*/ 3045 w 3303"/>
                <a:gd name="T43" fmla="*/ 320 h 2777"/>
                <a:gd name="T44" fmla="*/ 2929 w 3303"/>
                <a:gd name="T45" fmla="*/ 232 h 2777"/>
                <a:gd name="T46" fmla="*/ 447 w 3303"/>
                <a:gd name="T47" fmla="*/ 0 h 2777"/>
                <a:gd name="T48" fmla="*/ 3006 w 3303"/>
                <a:gd name="T49" fmla="*/ 26 h 2777"/>
                <a:gd name="T50" fmla="*/ 3171 w 3303"/>
                <a:gd name="T51" fmla="*/ 135 h 2777"/>
                <a:gd name="T52" fmla="*/ 3277 w 3303"/>
                <a:gd name="T53" fmla="*/ 308 h 2777"/>
                <a:gd name="T54" fmla="*/ 3303 w 3303"/>
                <a:gd name="T55" fmla="*/ 2312 h 2777"/>
                <a:gd name="T56" fmla="*/ 3261 w 3303"/>
                <a:gd name="T57" fmla="*/ 2507 h 2777"/>
                <a:gd name="T58" fmla="*/ 3149 w 3303"/>
                <a:gd name="T59" fmla="*/ 2661 h 2777"/>
                <a:gd name="T60" fmla="*/ 2998 w 3303"/>
                <a:gd name="T61" fmla="*/ 2752 h 2777"/>
                <a:gd name="T62" fmla="*/ 2867 w 3303"/>
                <a:gd name="T63" fmla="*/ 2738 h 2777"/>
                <a:gd name="T64" fmla="*/ 2793 w 3303"/>
                <a:gd name="T65" fmla="*/ 2617 h 2777"/>
                <a:gd name="T66" fmla="*/ 2661 w 3303"/>
                <a:gd name="T67" fmla="*/ 2570 h 2777"/>
                <a:gd name="T68" fmla="*/ 2528 w 3303"/>
                <a:gd name="T69" fmla="*/ 2619 h 2777"/>
                <a:gd name="T70" fmla="*/ 2454 w 3303"/>
                <a:gd name="T71" fmla="*/ 2740 h 2777"/>
                <a:gd name="T72" fmla="*/ 1915 w 3303"/>
                <a:gd name="T73" fmla="*/ 2712 h 2777"/>
                <a:gd name="T74" fmla="*/ 1839 w 3303"/>
                <a:gd name="T75" fmla="*/ 2610 h 2777"/>
                <a:gd name="T76" fmla="*/ 1718 w 3303"/>
                <a:gd name="T77" fmla="*/ 2570 h 2777"/>
                <a:gd name="T78" fmla="*/ 1597 w 3303"/>
                <a:gd name="T79" fmla="*/ 2610 h 2777"/>
                <a:gd name="T80" fmla="*/ 1520 w 3303"/>
                <a:gd name="T81" fmla="*/ 2712 h 2777"/>
                <a:gd name="T82" fmla="*/ 949 w 3303"/>
                <a:gd name="T83" fmla="*/ 2740 h 2777"/>
                <a:gd name="T84" fmla="*/ 876 w 3303"/>
                <a:gd name="T85" fmla="*/ 2619 h 2777"/>
                <a:gd name="T86" fmla="*/ 742 w 3303"/>
                <a:gd name="T87" fmla="*/ 2570 h 2777"/>
                <a:gd name="T88" fmla="*/ 621 w 3303"/>
                <a:gd name="T89" fmla="*/ 2610 h 2777"/>
                <a:gd name="T90" fmla="*/ 545 w 3303"/>
                <a:gd name="T91" fmla="*/ 2712 h 2777"/>
                <a:gd name="T92" fmla="*/ 405 w 3303"/>
                <a:gd name="T93" fmla="*/ 2775 h 2777"/>
                <a:gd name="T94" fmla="*/ 236 w 3303"/>
                <a:gd name="T95" fmla="*/ 2720 h 2777"/>
                <a:gd name="T96" fmla="*/ 93 w 3303"/>
                <a:gd name="T97" fmla="*/ 2594 h 2777"/>
                <a:gd name="T98" fmla="*/ 11 w 3303"/>
                <a:gd name="T99" fmla="*/ 2415 h 2777"/>
                <a:gd name="T100" fmla="*/ 3 w 3303"/>
                <a:gd name="T101" fmla="*/ 411 h 2777"/>
                <a:gd name="T102" fmla="*/ 69 w 3303"/>
                <a:gd name="T103" fmla="*/ 215 h 2777"/>
                <a:gd name="T104" fmla="*/ 208 w 3303"/>
                <a:gd name="T105" fmla="*/ 72 h 2777"/>
                <a:gd name="T106" fmla="*/ 395 w 3303"/>
                <a:gd name="T107" fmla="*/ 3 h 2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303" h="2777">
                  <a:moveTo>
                    <a:pt x="447" y="219"/>
                  </a:moveTo>
                  <a:lnTo>
                    <a:pt x="409" y="222"/>
                  </a:lnTo>
                  <a:lnTo>
                    <a:pt x="373" y="232"/>
                  </a:lnTo>
                  <a:lnTo>
                    <a:pt x="339" y="246"/>
                  </a:lnTo>
                  <a:lnTo>
                    <a:pt x="307" y="267"/>
                  </a:lnTo>
                  <a:lnTo>
                    <a:pt x="280" y="291"/>
                  </a:lnTo>
                  <a:lnTo>
                    <a:pt x="257" y="320"/>
                  </a:lnTo>
                  <a:lnTo>
                    <a:pt x="237" y="351"/>
                  </a:lnTo>
                  <a:lnTo>
                    <a:pt x="223" y="387"/>
                  </a:lnTo>
                  <a:lnTo>
                    <a:pt x="214" y="424"/>
                  </a:lnTo>
                  <a:lnTo>
                    <a:pt x="211" y="465"/>
                  </a:lnTo>
                  <a:lnTo>
                    <a:pt x="211" y="2312"/>
                  </a:lnTo>
                  <a:lnTo>
                    <a:pt x="214" y="2349"/>
                  </a:lnTo>
                  <a:lnTo>
                    <a:pt x="222" y="2385"/>
                  </a:lnTo>
                  <a:lnTo>
                    <a:pt x="235" y="2419"/>
                  </a:lnTo>
                  <a:lnTo>
                    <a:pt x="253" y="2451"/>
                  </a:lnTo>
                  <a:lnTo>
                    <a:pt x="275" y="2479"/>
                  </a:lnTo>
                  <a:lnTo>
                    <a:pt x="299" y="2503"/>
                  </a:lnTo>
                  <a:lnTo>
                    <a:pt x="328" y="2523"/>
                  </a:lnTo>
                  <a:lnTo>
                    <a:pt x="359" y="2539"/>
                  </a:lnTo>
                  <a:lnTo>
                    <a:pt x="393" y="2551"/>
                  </a:lnTo>
                  <a:lnTo>
                    <a:pt x="421" y="2513"/>
                  </a:lnTo>
                  <a:lnTo>
                    <a:pt x="451" y="2478"/>
                  </a:lnTo>
                  <a:lnTo>
                    <a:pt x="485" y="2447"/>
                  </a:lnTo>
                  <a:lnTo>
                    <a:pt x="522" y="2420"/>
                  </a:lnTo>
                  <a:lnTo>
                    <a:pt x="562" y="2397"/>
                  </a:lnTo>
                  <a:lnTo>
                    <a:pt x="604" y="2379"/>
                  </a:lnTo>
                  <a:lnTo>
                    <a:pt x="649" y="2365"/>
                  </a:lnTo>
                  <a:lnTo>
                    <a:pt x="694" y="2357"/>
                  </a:lnTo>
                  <a:lnTo>
                    <a:pt x="742" y="2355"/>
                  </a:lnTo>
                  <a:lnTo>
                    <a:pt x="791" y="2357"/>
                  </a:lnTo>
                  <a:lnTo>
                    <a:pt x="839" y="2366"/>
                  </a:lnTo>
                  <a:lnTo>
                    <a:pt x="884" y="2380"/>
                  </a:lnTo>
                  <a:lnTo>
                    <a:pt x="927" y="2399"/>
                  </a:lnTo>
                  <a:lnTo>
                    <a:pt x="966" y="2423"/>
                  </a:lnTo>
                  <a:lnTo>
                    <a:pt x="1004" y="2451"/>
                  </a:lnTo>
                  <a:lnTo>
                    <a:pt x="1039" y="2483"/>
                  </a:lnTo>
                  <a:lnTo>
                    <a:pt x="1069" y="2519"/>
                  </a:lnTo>
                  <a:lnTo>
                    <a:pt x="1096" y="2558"/>
                  </a:lnTo>
                  <a:lnTo>
                    <a:pt x="1364" y="2558"/>
                  </a:lnTo>
                  <a:lnTo>
                    <a:pt x="1391" y="2519"/>
                  </a:lnTo>
                  <a:lnTo>
                    <a:pt x="1421" y="2483"/>
                  </a:lnTo>
                  <a:lnTo>
                    <a:pt x="1456" y="2451"/>
                  </a:lnTo>
                  <a:lnTo>
                    <a:pt x="1493" y="2423"/>
                  </a:lnTo>
                  <a:lnTo>
                    <a:pt x="1533" y="2399"/>
                  </a:lnTo>
                  <a:lnTo>
                    <a:pt x="1576" y="2380"/>
                  </a:lnTo>
                  <a:lnTo>
                    <a:pt x="1621" y="2366"/>
                  </a:lnTo>
                  <a:lnTo>
                    <a:pt x="1669" y="2357"/>
                  </a:lnTo>
                  <a:lnTo>
                    <a:pt x="1718" y="2355"/>
                  </a:lnTo>
                  <a:lnTo>
                    <a:pt x="1767" y="2357"/>
                  </a:lnTo>
                  <a:lnTo>
                    <a:pt x="1813" y="2366"/>
                  </a:lnTo>
                  <a:lnTo>
                    <a:pt x="1858" y="2380"/>
                  </a:lnTo>
                  <a:lnTo>
                    <a:pt x="1901" y="2399"/>
                  </a:lnTo>
                  <a:lnTo>
                    <a:pt x="1942" y="2423"/>
                  </a:lnTo>
                  <a:lnTo>
                    <a:pt x="1978" y="2451"/>
                  </a:lnTo>
                  <a:lnTo>
                    <a:pt x="2013" y="2483"/>
                  </a:lnTo>
                  <a:lnTo>
                    <a:pt x="2043" y="2519"/>
                  </a:lnTo>
                  <a:lnTo>
                    <a:pt x="2070" y="2558"/>
                  </a:lnTo>
                  <a:lnTo>
                    <a:pt x="2307" y="2558"/>
                  </a:lnTo>
                  <a:lnTo>
                    <a:pt x="2335" y="2519"/>
                  </a:lnTo>
                  <a:lnTo>
                    <a:pt x="2365" y="2483"/>
                  </a:lnTo>
                  <a:lnTo>
                    <a:pt x="2399" y="2451"/>
                  </a:lnTo>
                  <a:lnTo>
                    <a:pt x="2437" y="2423"/>
                  </a:lnTo>
                  <a:lnTo>
                    <a:pt x="2476" y="2399"/>
                  </a:lnTo>
                  <a:lnTo>
                    <a:pt x="2519" y="2380"/>
                  </a:lnTo>
                  <a:lnTo>
                    <a:pt x="2565" y="2366"/>
                  </a:lnTo>
                  <a:lnTo>
                    <a:pt x="2612" y="2357"/>
                  </a:lnTo>
                  <a:lnTo>
                    <a:pt x="2661" y="2355"/>
                  </a:lnTo>
                  <a:lnTo>
                    <a:pt x="2708" y="2357"/>
                  </a:lnTo>
                  <a:lnTo>
                    <a:pt x="2755" y="2366"/>
                  </a:lnTo>
                  <a:lnTo>
                    <a:pt x="2800" y="2380"/>
                  </a:lnTo>
                  <a:lnTo>
                    <a:pt x="2843" y="2399"/>
                  </a:lnTo>
                  <a:lnTo>
                    <a:pt x="2882" y="2423"/>
                  </a:lnTo>
                  <a:lnTo>
                    <a:pt x="2920" y="2450"/>
                  </a:lnTo>
                  <a:lnTo>
                    <a:pt x="2954" y="2482"/>
                  </a:lnTo>
                  <a:lnTo>
                    <a:pt x="2984" y="2517"/>
                  </a:lnTo>
                  <a:lnTo>
                    <a:pt x="3011" y="2497"/>
                  </a:lnTo>
                  <a:lnTo>
                    <a:pt x="3033" y="2472"/>
                  </a:lnTo>
                  <a:lnTo>
                    <a:pt x="3054" y="2445"/>
                  </a:lnTo>
                  <a:lnTo>
                    <a:pt x="3069" y="2415"/>
                  </a:lnTo>
                  <a:lnTo>
                    <a:pt x="3081" y="2382"/>
                  </a:lnTo>
                  <a:lnTo>
                    <a:pt x="3088" y="2348"/>
                  </a:lnTo>
                  <a:lnTo>
                    <a:pt x="3091" y="2312"/>
                  </a:lnTo>
                  <a:lnTo>
                    <a:pt x="3091" y="465"/>
                  </a:lnTo>
                  <a:lnTo>
                    <a:pt x="3088" y="424"/>
                  </a:lnTo>
                  <a:lnTo>
                    <a:pt x="3079" y="387"/>
                  </a:lnTo>
                  <a:lnTo>
                    <a:pt x="3065" y="351"/>
                  </a:lnTo>
                  <a:lnTo>
                    <a:pt x="3045" y="320"/>
                  </a:lnTo>
                  <a:lnTo>
                    <a:pt x="3022" y="291"/>
                  </a:lnTo>
                  <a:lnTo>
                    <a:pt x="2994" y="267"/>
                  </a:lnTo>
                  <a:lnTo>
                    <a:pt x="2963" y="246"/>
                  </a:lnTo>
                  <a:lnTo>
                    <a:pt x="2929" y="232"/>
                  </a:lnTo>
                  <a:lnTo>
                    <a:pt x="2894" y="222"/>
                  </a:lnTo>
                  <a:lnTo>
                    <a:pt x="2855" y="219"/>
                  </a:lnTo>
                  <a:lnTo>
                    <a:pt x="447" y="219"/>
                  </a:lnTo>
                  <a:close/>
                  <a:moveTo>
                    <a:pt x="447" y="0"/>
                  </a:moveTo>
                  <a:lnTo>
                    <a:pt x="2855" y="0"/>
                  </a:lnTo>
                  <a:lnTo>
                    <a:pt x="2907" y="3"/>
                  </a:lnTo>
                  <a:lnTo>
                    <a:pt x="2958" y="11"/>
                  </a:lnTo>
                  <a:lnTo>
                    <a:pt x="3006" y="26"/>
                  </a:lnTo>
                  <a:lnTo>
                    <a:pt x="3051" y="46"/>
                  </a:lnTo>
                  <a:lnTo>
                    <a:pt x="3094" y="72"/>
                  </a:lnTo>
                  <a:lnTo>
                    <a:pt x="3135" y="101"/>
                  </a:lnTo>
                  <a:lnTo>
                    <a:pt x="3171" y="135"/>
                  </a:lnTo>
                  <a:lnTo>
                    <a:pt x="3204" y="173"/>
                  </a:lnTo>
                  <a:lnTo>
                    <a:pt x="3233" y="215"/>
                  </a:lnTo>
                  <a:lnTo>
                    <a:pt x="3257" y="260"/>
                  </a:lnTo>
                  <a:lnTo>
                    <a:pt x="3277" y="308"/>
                  </a:lnTo>
                  <a:lnTo>
                    <a:pt x="3291" y="358"/>
                  </a:lnTo>
                  <a:lnTo>
                    <a:pt x="3299" y="411"/>
                  </a:lnTo>
                  <a:lnTo>
                    <a:pt x="3303" y="465"/>
                  </a:lnTo>
                  <a:lnTo>
                    <a:pt x="3303" y="2312"/>
                  </a:lnTo>
                  <a:lnTo>
                    <a:pt x="3300" y="2364"/>
                  </a:lnTo>
                  <a:lnTo>
                    <a:pt x="3292" y="2414"/>
                  </a:lnTo>
                  <a:lnTo>
                    <a:pt x="3279" y="2462"/>
                  </a:lnTo>
                  <a:lnTo>
                    <a:pt x="3261" y="2507"/>
                  </a:lnTo>
                  <a:lnTo>
                    <a:pt x="3239" y="2550"/>
                  </a:lnTo>
                  <a:lnTo>
                    <a:pt x="3212" y="2590"/>
                  </a:lnTo>
                  <a:lnTo>
                    <a:pt x="3183" y="2627"/>
                  </a:lnTo>
                  <a:lnTo>
                    <a:pt x="3149" y="2661"/>
                  </a:lnTo>
                  <a:lnTo>
                    <a:pt x="3113" y="2691"/>
                  </a:lnTo>
                  <a:lnTo>
                    <a:pt x="3073" y="2716"/>
                  </a:lnTo>
                  <a:lnTo>
                    <a:pt x="3036" y="2736"/>
                  </a:lnTo>
                  <a:lnTo>
                    <a:pt x="2998" y="2752"/>
                  </a:lnTo>
                  <a:lnTo>
                    <a:pt x="2957" y="2764"/>
                  </a:lnTo>
                  <a:lnTo>
                    <a:pt x="2915" y="2772"/>
                  </a:lnTo>
                  <a:lnTo>
                    <a:pt x="2872" y="2775"/>
                  </a:lnTo>
                  <a:lnTo>
                    <a:pt x="2867" y="2738"/>
                  </a:lnTo>
                  <a:lnTo>
                    <a:pt x="2855" y="2703"/>
                  </a:lnTo>
                  <a:lnTo>
                    <a:pt x="2839" y="2672"/>
                  </a:lnTo>
                  <a:lnTo>
                    <a:pt x="2818" y="2643"/>
                  </a:lnTo>
                  <a:lnTo>
                    <a:pt x="2793" y="2617"/>
                  </a:lnTo>
                  <a:lnTo>
                    <a:pt x="2764" y="2597"/>
                  </a:lnTo>
                  <a:lnTo>
                    <a:pt x="2732" y="2583"/>
                  </a:lnTo>
                  <a:lnTo>
                    <a:pt x="2697" y="2573"/>
                  </a:lnTo>
                  <a:lnTo>
                    <a:pt x="2661" y="2570"/>
                  </a:lnTo>
                  <a:lnTo>
                    <a:pt x="2624" y="2573"/>
                  </a:lnTo>
                  <a:lnTo>
                    <a:pt x="2589" y="2583"/>
                  </a:lnTo>
                  <a:lnTo>
                    <a:pt x="2558" y="2598"/>
                  </a:lnTo>
                  <a:lnTo>
                    <a:pt x="2528" y="2619"/>
                  </a:lnTo>
                  <a:lnTo>
                    <a:pt x="2503" y="2643"/>
                  </a:lnTo>
                  <a:lnTo>
                    <a:pt x="2481" y="2673"/>
                  </a:lnTo>
                  <a:lnTo>
                    <a:pt x="2465" y="2704"/>
                  </a:lnTo>
                  <a:lnTo>
                    <a:pt x="2454" y="2740"/>
                  </a:lnTo>
                  <a:lnTo>
                    <a:pt x="2449" y="2777"/>
                  </a:lnTo>
                  <a:lnTo>
                    <a:pt x="1928" y="2777"/>
                  </a:lnTo>
                  <a:lnTo>
                    <a:pt x="1924" y="2744"/>
                  </a:lnTo>
                  <a:lnTo>
                    <a:pt x="1915" y="2712"/>
                  </a:lnTo>
                  <a:lnTo>
                    <a:pt x="1901" y="2682"/>
                  </a:lnTo>
                  <a:lnTo>
                    <a:pt x="1884" y="2655"/>
                  </a:lnTo>
                  <a:lnTo>
                    <a:pt x="1863" y="2630"/>
                  </a:lnTo>
                  <a:lnTo>
                    <a:pt x="1839" y="2610"/>
                  </a:lnTo>
                  <a:lnTo>
                    <a:pt x="1811" y="2593"/>
                  </a:lnTo>
                  <a:lnTo>
                    <a:pt x="1782" y="2580"/>
                  </a:lnTo>
                  <a:lnTo>
                    <a:pt x="1750" y="2573"/>
                  </a:lnTo>
                  <a:lnTo>
                    <a:pt x="1718" y="2570"/>
                  </a:lnTo>
                  <a:lnTo>
                    <a:pt x="1684" y="2573"/>
                  </a:lnTo>
                  <a:lnTo>
                    <a:pt x="1653" y="2580"/>
                  </a:lnTo>
                  <a:lnTo>
                    <a:pt x="1623" y="2593"/>
                  </a:lnTo>
                  <a:lnTo>
                    <a:pt x="1597" y="2610"/>
                  </a:lnTo>
                  <a:lnTo>
                    <a:pt x="1572" y="2630"/>
                  </a:lnTo>
                  <a:lnTo>
                    <a:pt x="1551" y="2655"/>
                  </a:lnTo>
                  <a:lnTo>
                    <a:pt x="1533" y="2682"/>
                  </a:lnTo>
                  <a:lnTo>
                    <a:pt x="1520" y="2712"/>
                  </a:lnTo>
                  <a:lnTo>
                    <a:pt x="1510" y="2744"/>
                  </a:lnTo>
                  <a:lnTo>
                    <a:pt x="1506" y="2777"/>
                  </a:lnTo>
                  <a:lnTo>
                    <a:pt x="955" y="2777"/>
                  </a:lnTo>
                  <a:lnTo>
                    <a:pt x="949" y="2740"/>
                  </a:lnTo>
                  <a:lnTo>
                    <a:pt x="938" y="2704"/>
                  </a:lnTo>
                  <a:lnTo>
                    <a:pt x="921" y="2673"/>
                  </a:lnTo>
                  <a:lnTo>
                    <a:pt x="900" y="2643"/>
                  </a:lnTo>
                  <a:lnTo>
                    <a:pt x="876" y="2619"/>
                  </a:lnTo>
                  <a:lnTo>
                    <a:pt x="846" y="2598"/>
                  </a:lnTo>
                  <a:lnTo>
                    <a:pt x="815" y="2583"/>
                  </a:lnTo>
                  <a:lnTo>
                    <a:pt x="779" y="2573"/>
                  </a:lnTo>
                  <a:lnTo>
                    <a:pt x="742" y="2570"/>
                  </a:lnTo>
                  <a:lnTo>
                    <a:pt x="710" y="2573"/>
                  </a:lnTo>
                  <a:lnTo>
                    <a:pt x="678" y="2580"/>
                  </a:lnTo>
                  <a:lnTo>
                    <a:pt x="649" y="2593"/>
                  </a:lnTo>
                  <a:lnTo>
                    <a:pt x="621" y="2610"/>
                  </a:lnTo>
                  <a:lnTo>
                    <a:pt x="597" y="2630"/>
                  </a:lnTo>
                  <a:lnTo>
                    <a:pt x="576" y="2655"/>
                  </a:lnTo>
                  <a:lnTo>
                    <a:pt x="558" y="2682"/>
                  </a:lnTo>
                  <a:lnTo>
                    <a:pt x="545" y="2712"/>
                  </a:lnTo>
                  <a:lnTo>
                    <a:pt x="536" y="2744"/>
                  </a:lnTo>
                  <a:lnTo>
                    <a:pt x="531" y="2777"/>
                  </a:lnTo>
                  <a:lnTo>
                    <a:pt x="447" y="2777"/>
                  </a:lnTo>
                  <a:lnTo>
                    <a:pt x="405" y="2775"/>
                  </a:lnTo>
                  <a:lnTo>
                    <a:pt x="366" y="2768"/>
                  </a:lnTo>
                  <a:lnTo>
                    <a:pt x="326" y="2758"/>
                  </a:lnTo>
                  <a:lnTo>
                    <a:pt x="280" y="2741"/>
                  </a:lnTo>
                  <a:lnTo>
                    <a:pt x="236" y="2720"/>
                  </a:lnTo>
                  <a:lnTo>
                    <a:pt x="195" y="2695"/>
                  </a:lnTo>
                  <a:lnTo>
                    <a:pt x="158" y="2665"/>
                  </a:lnTo>
                  <a:lnTo>
                    <a:pt x="123" y="2631"/>
                  </a:lnTo>
                  <a:lnTo>
                    <a:pt x="93" y="2594"/>
                  </a:lnTo>
                  <a:lnTo>
                    <a:pt x="65" y="2554"/>
                  </a:lnTo>
                  <a:lnTo>
                    <a:pt x="43" y="2510"/>
                  </a:lnTo>
                  <a:lnTo>
                    <a:pt x="24" y="2464"/>
                  </a:lnTo>
                  <a:lnTo>
                    <a:pt x="11" y="2415"/>
                  </a:lnTo>
                  <a:lnTo>
                    <a:pt x="3" y="2364"/>
                  </a:lnTo>
                  <a:lnTo>
                    <a:pt x="0" y="2312"/>
                  </a:lnTo>
                  <a:lnTo>
                    <a:pt x="0" y="465"/>
                  </a:lnTo>
                  <a:lnTo>
                    <a:pt x="3" y="411"/>
                  </a:lnTo>
                  <a:lnTo>
                    <a:pt x="12" y="358"/>
                  </a:lnTo>
                  <a:lnTo>
                    <a:pt x="26" y="308"/>
                  </a:lnTo>
                  <a:lnTo>
                    <a:pt x="46" y="260"/>
                  </a:lnTo>
                  <a:lnTo>
                    <a:pt x="69" y="215"/>
                  </a:lnTo>
                  <a:lnTo>
                    <a:pt x="98" y="173"/>
                  </a:lnTo>
                  <a:lnTo>
                    <a:pt x="131" y="135"/>
                  </a:lnTo>
                  <a:lnTo>
                    <a:pt x="167" y="101"/>
                  </a:lnTo>
                  <a:lnTo>
                    <a:pt x="208" y="72"/>
                  </a:lnTo>
                  <a:lnTo>
                    <a:pt x="250" y="46"/>
                  </a:lnTo>
                  <a:lnTo>
                    <a:pt x="296" y="26"/>
                  </a:lnTo>
                  <a:lnTo>
                    <a:pt x="344" y="11"/>
                  </a:lnTo>
                  <a:lnTo>
                    <a:pt x="395" y="3"/>
                  </a:lnTo>
                  <a:lnTo>
                    <a:pt x="447"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103" name="Group 406"/>
          <p:cNvGrpSpPr>
            <a:grpSpLocks noChangeAspect="1"/>
          </p:cNvGrpSpPr>
          <p:nvPr/>
        </p:nvGrpSpPr>
        <p:grpSpPr bwMode="auto">
          <a:xfrm>
            <a:off x="4943009" y="1822905"/>
            <a:ext cx="328280" cy="326826"/>
            <a:chOff x="2337" y="1076"/>
            <a:chExt cx="226" cy="225"/>
          </a:xfrm>
          <a:solidFill>
            <a:schemeClr val="bg1"/>
          </a:solidFill>
        </p:grpSpPr>
        <p:sp>
          <p:nvSpPr>
            <p:cNvPr id="112" name="Freeform 408"/>
            <p:cNvSpPr>
              <a:spLocks noEditPoints="1"/>
            </p:cNvSpPr>
            <p:nvPr/>
          </p:nvSpPr>
          <p:spPr bwMode="auto">
            <a:xfrm>
              <a:off x="2337" y="1076"/>
              <a:ext cx="226" cy="225"/>
            </a:xfrm>
            <a:custGeom>
              <a:avLst/>
              <a:gdLst>
                <a:gd name="T0" fmla="*/ 1477 w 3389"/>
                <a:gd name="T1" fmla="*/ 353 h 3380"/>
                <a:gd name="T2" fmla="*/ 1105 w 3389"/>
                <a:gd name="T3" fmla="*/ 500 h 3380"/>
                <a:gd name="T4" fmla="*/ 759 w 3389"/>
                <a:gd name="T5" fmla="*/ 452 h 3380"/>
                <a:gd name="T6" fmla="*/ 445 w 3389"/>
                <a:gd name="T7" fmla="*/ 689 h 3380"/>
                <a:gd name="T8" fmla="*/ 598 w 3389"/>
                <a:gd name="T9" fmla="*/ 910 h 3380"/>
                <a:gd name="T10" fmla="*/ 410 w 3389"/>
                <a:gd name="T11" fmla="*/ 1348 h 3380"/>
                <a:gd name="T12" fmla="*/ 138 w 3389"/>
                <a:gd name="T13" fmla="*/ 1477 h 3380"/>
                <a:gd name="T14" fmla="*/ 123 w 3389"/>
                <a:gd name="T15" fmla="*/ 1893 h 3380"/>
                <a:gd name="T16" fmla="*/ 389 w 3389"/>
                <a:gd name="T17" fmla="*/ 1945 h 3380"/>
                <a:gd name="T18" fmla="*/ 599 w 3389"/>
                <a:gd name="T19" fmla="*/ 2455 h 3380"/>
                <a:gd name="T20" fmla="*/ 440 w 3389"/>
                <a:gd name="T21" fmla="*/ 2677 h 3380"/>
                <a:gd name="T22" fmla="*/ 747 w 3389"/>
                <a:gd name="T23" fmla="*/ 2936 h 3380"/>
                <a:gd name="T24" fmla="*/ 1028 w 3389"/>
                <a:gd name="T25" fmla="*/ 2837 h 3380"/>
                <a:gd name="T26" fmla="*/ 1472 w 3389"/>
                <a:gd name="T27" fmla="*/ 3014 h 3380"/>
                <a:gd name="T28" fmla="*/ 1536 w 3389"/>
                <a:gd name="T29" fmla="*/ 3280 h 3380"/>
                <a:gd name="T30" fmla="*/ 1912 w 3389"/>
                <a:gd name="T31" fmla="*/ 3026 h 3380"/>
                <a:gd name="T32" fmla="*/ 2284 w 3389"/>
                <a:gd name="T33" fmla="*/ 2878 h 3380"/>
                <a:gd name="T34" fmla="*/ 2631 w 3389"/>
                <a:gd name="T35" fmla="*/ 2927 h 3380"/>
                <a:gd name="T36" fmla="*/ 2944 w 3389"/>
                <a:gd name="T37" fmla="*/ 2690 h 3380"/>
                <a:gd name="T38" fmla="*/ 2791 w 3389"/>
                <a:gd name="T39" fmla="*/ 2469 h 3380"/>
                <a:gd name="T40" fmla="*/ 2980 w 3389"/>
                <a:gd name="T41" fmla="*/ 2031 h 3380"/>
                <a:gd name="T42" fmla="*/ 3251 w 3389"/>
                <a:gd name="T43" fmla="*/ 1902 h 3380"/>
                <a:gd name="T44" fmla="*/ 3266 w 3389"/>
                <a:gd name="T45" fmla="*/ 1485 h 3380"/>
                <a:gd name="T46" fmla="*/ 3000 w 3389"/>
                <a:gd name="T47" fmla="*/ 1434 h 3380"/>
                <a:gd name="T48" fmla="*/ 2789 w 3389"/>
                <a:gd name="T49" fmla="*/ 924 h 3380"/>
                <a:gd name="T50" fmla="*/ 2950 w 3389"/>
                <a:gd name="T51" fmla="*/ 703 h 3380"/>
                <a:gd name="T52" fmla="*/ 2642 w 3389"/>
                <a:gd name="T53" fmla="*/ 444 h 3380"/>
                <a:gd name="T54" fmla="*/ 2362 w 3389"/>
                <a:gd name="T55" fmla="*/ 542 h 3380"/>
                <a:gd name="T56" fmla="*/ 1918 w 3389"/>
                <a:gd name="T57" fmla="*/ 366 h 3380"/>
                <a:gd name="T58" fmla="*/ 1854 w 3389"/>
                <a:gd name="T59" fmla="*/ 99 h 3380"/>
                <a:gd name="T60" fmla="*/ 1983 w 3389"/>
                <a:gd name="T61" fmla="*/ 68 h 3380"/>
                <a:gd name="T62" fmla="*/ 2316 w 3389"/>
                <a:gd name="T63" fmla="*/ 406 h 3380"/>
                <a:gd name="T64" fmla="*/ 2670 w 3389"/>
                <a:gd name="T65" fmla="*/ 337 h 3380"/>
                <a:gd name="T66" fmla="*/ 3037 w 3389"/>
                <a:gd name="T67" fmla="*/ 652 h 3380"/>
                <a:gd name="T68" fmla="*/ 2904 w 3389"/>
                <a:gd name="T69" fmla="*/ 929 h 3380"/>
                <a:gd name="T70" fmla="*/ 3265 w 3389"/>
                <a:gd name="T71" fmla="*/ 1379 h 3380"/>
                <a:gd name="T72" fmla="*/ 3389 w 3389"/>
                <a:gd name="T73" fmla="*/ 1848 h 3380"/>
                <a:gd name="T74" fmla="*/ 3233 w 3389"/>
                <a:gd name="T75" fmla="*/ 2004 h 3380"/>
                <a:gd name="T76" fmla="*/ 3006 w 3389"/>
                <a:gd name="T77" fmla="*/ 2553 h 3380"/>
                <a:gd name="T78" fmla="*/ 3035 w 3389"/>
                <a:gd name="T79" fmla="*/ 2733 h 3380"/>
                <a:gd name="T80" fmla="*/ 2670 w 3389"/>
                <a:gd name="T81" fmla="*/ 3043 h 3380"/>
                <a:gd name="T82" fmla="*/ 2316 w 3389"/>
                <a:gd name="T83" fmla="*/ 2974 h 3380"/>
                <a:gd name="T84" fmla="*/ 1983 w 3389"/>
                <a:gd name="T85" fmla="*/ 3311 h 3380"/>
                <a:gd name="T86" fmla="*/ 1475 w 3389"/>
                <a:gd name="T87" fmla="*/ 3367 h 3380"/>
                <a:gd name="T88" fmla="*/ 1301 w 3389"/>
                <a:gd name="T89" fmla="*/ 3060 h 3380"/>
                <a:gd name="T90" fmla="*/ 790 w 3389"/>
                <a:gd name="T91" fmla="*/ 3025 h 3380"/>
                <a:gd name="T92" fmla="*/ 609 w 3389"/>
                <a:gd name="T93" fmla="*/ 2997 h 3380"/>
                <a:gd name="T94" fmla="*/ 346 w 3389"/>
                <a:gd name="T95" fmla="*/ 2614 h 3380"/>
                <a:gd name="T96" fmla="*/ 345 w 3389"/>
                <a:gd name="T97" fmla="*/ 2159 h 3380"/>
                <a:gd name="T98" fmla="*/ 27 w 3389"/>
                <a:gd name="T99" fmla="*/ 1935 h 3380"/>
                <a:gd name="T100" fmla="*/ 45 w 3389"/>
                <a:gd name="T101" fmla="*/ 1421 h 3380"/>
                <a:gd name="T102" fmla="*/ 374 w 3389"/>
                <a:gd name="T103" fmla="*/ 1144 h 3380"/>
                <a:gd name="T104" fmla="*/ 339 w 3389"/>
                <a:gd name="T105" fmla="*/ 730 h 3380"/>
                <a:gd name="T106" fmla="*/ 649 w 3389"/>
                <a:gd name="T107" fmla="*/ 353 h 3380"/>
                <a:gd name="T108" fmla="*/ 829 w 3389"/>
                <a:gd name="T109" fmla="*/ 382 h 3380"/>
                <a:gd name="T110" fmla="*/ 1379 w 3389"/>
                <a:gd name="T111" fmla="*/ 155 h 3380"/>
                <a:gd name="T112" fmla="*/ 1536 w 3389"/>
                <a:gd name="T113" fmla="*/ 0 h 3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389" h="3380">
                  <a:moveTo>
                    <a:pt x="1536" y="99"/>
                  </a:moveTo>
                  <a:lnTo>
                    <a:pt x="1517" y="102"/>
                  </a:lnTo>
                  <a:lnTo>
                    <a:pt x="1502" y="110"/>
                  </a:lnTo>
                  <a:lnTo>
                    <a:pt x="1489" y="122"/>
                  </a:lnTo>
                  <a:lnTo>
                    <a:pt x="1482" y="138"/>
                  </a:lnTo>
                  <a:lnTo>
                    <a:pt x="1479" y="155"/>
                  </a:lnTo>
                  <a:lnTo>
                    <a:pt x="1479" y="339"/>
                  </a:lnTo>
                  <a:lnTo>
                    <a:pt x="1477" y="353"/>
                  </a:lnTo>
                  <a:lnTo>
                    <a:pt x="1472" y="366"/>
                  </a:lnTo>
                  <a:lnTo>
                    <a:pt x="1463" y="376"/>
                  </a:lnTo>
                  <a:lnTo>
                    <a:pt x="1452" y="383"/>
                  </a:lnTo>
                  <a:lnTo>
                    <a:pt x="1439" y="388"/>
                  </a:lnTo>
                  <a:lnTo>
                    <a:pt x="1352" y="408"/>
                  </a:lnTo>
                  <a:lnTo>
                    <a:pt x="1268" y="434"/>
                  </a:lnTo>
                  <a:lnTo>
                    <a:pt x="1186" y="464"/>
                  </a:lnTo>
                  <a:lnTo>
                    <a:pt x="1105" y="500"/>
                  </a:lnTo>
                  <a:lnTo>
                    <a:pt x="1028" y="542"/>
                  </a:lnTo>
                  <a:lnTo>
                    <a:pt x="953" y="589"/>
                  </a:lnTo>
                  <a:lnTo>
                    <a:pt x="940" y="595"/>
                  </a:lnTo>
                  <a:lnTo>
                    <a:pt x="927" y="597"/>
                  </a:lnTo>
                  <a:lnTo>
                    <a:pt x="914" y="596"/>
                  </a:lnTo>
                  <a:lnTo>
                    <a:pt x="901" y="591"/>
                  </a:lnTo>
                  <a:lnTo>
                    <a:pt x="890" y="583"/>
                  </a:lnTo>
                  <a:lnTo>
                    <a:pt x="759" y="452"/>
                  </a:lnTo>
                  <a:lnTo>
                    <a:pt x="747" y="444"/>
                  </a:lnTo>
                  <a:lnTo>
                    <a:pt x="733" y="438"/>
                  </a:lnTo>
                  <a:lnTo>
                    <a:pt x="719" y="436"/>
                  </a:lnTo>
                  <a:lnTo>
                    <a:pt x="705" y="438"/>
                  </a:lnTo>
                  <a:lnTo>
                    <a:pt x="691" y="444"/>
                  </a:lnTo>
                  <a:lnTo>
                    <a:pt x="679" y="452"/>
                  </a:lnTo>
                  <a:lnTo>
                    <a:pt x="454" y="677"/>
                  </a:lnTo>
                  <a:lnTo>
                    <a:pt x="445" y="689"/>
                  </a:lnTo>
                  <a:lnTo>
                    <a:pt x="440" y="703"/>
                  </a:lnTo>
                  <a:lnTo>
                    <a:pt x="438" y="717"/>
                  </a:lnTo>
                  <a:lnTo>
                    <a:pt x="440" y="731"/>
                  </a:lnTo>
                  <a:lnTo>
                    <a:pt x="445" y="745"/>
                  </a:lnTo>
                  <a:lnTo>
                    <a:pt x="454" y="756"/>
                  </a:lnTo>
                  <a:lnTo>
                    <a:pt x="585" y="887"/>
                  </a:lnTo>
                  <a:lnTo>
                    <a:pt x="593" y="898"/>
                  </a:lnTo>
                  <a:lnTo>
                    <a:pt x="598" y="910"/>
                  </a:lnTo>
                  <a:lnTo>
                    <a:pt x="599" y="924"/>
                  </a:lnTo>
                  <a:lnTo>
                    <a:pt x="597" y="937"/>
                  </a:lnTo>
                  <a:lnTo>
                    <a:pt x="591" y="949"/>
                  </a:lnTo>
                  <a:lnTo>
                    <a:pt x="544" y="1024"/>
                  </a:lnTo>
                  <a:lnTo>
                    <a:pt x="502" y="1102"/>
                  </a:lnTo>
                  <a:lnTo>
                    <a:pt x="466" y="1182"/>
                  </a:lnTo>
                  <a:lnTo>
                    <a:pt x="435" y="1264"/>
                  </a:lnTo>
                  <a:lnTo>
                    <a:pt x="410" y="1348"/>
                  </a:lnTo>
                  <a:lnTo>
                    <a:pt x="389" y="1434"/>
                  </a:lnTo>
                  <a:lnTo>
                    <a:pt x="385" y="1447"/>
                  </a:lnTo>
                  <a:lnTo>
                    <a:pt x="377" y="1459"/>
                  </a:lnTo>
                  <a:lnTo>
                    <a:pt x="367" y="1467"/>
                  </a:lnTo>
                  <a:lnTo>
                    <a:pt x="354" y="1473"/>
                  </a:lnTo>
                  <a:lnTo>
                    <a:pt x="341" y="1475"/>
                  </a:lnTo>
                  <a:lnTo>
                    <a:pt x="156" y="1475"/>
                  </a:lnTo>
                  <a:lnTo>
                    <a:pt x="138" y="1477"/>
                  </a:lnTo>
                  <a:lnTo>
                    <a:pt x="123" y="1485"/>
                  </a:lnTo>
                  <a:lnTo>
                    <a:pt x="110" y="1498"/>
                  </a:lnTo>
                  <a:lnTo>
                    <a:pt x="102" y="1513"/>
                  </a:lnTo>
                  <a:lnTo>
                    <a:pt x="100" y="1531"/>
                  </a:lnTo>
                  <a:lnTo>
                    <a:pt x="100" y="1848"/>
                  </a:lnTo>
                  <a:lnTo>
                    <a:pt x="102" y="1867"/>
                  </a:lnTo>
                  <a:lnTo>
                    <a:pt x="110" y="1882"/>
                  </a:lnTo>
                  <a:lnTo>
                    <a:pt x="123" y="1893"/>
                  </a:lnTo>
                  <a:lnTo>
                    <a:pt x="138" y="1902"/>
                  </a:lnTo>
                  <a:lnTo>
                    <a:pt x="156" y="1905"/>
                  </a:lnTo>
                  <a:lnTo>
                    <a:pt x="341" y="1905"/>
                  </a:lnTo>
                  <a:lnTo>
                    <a:pt x="354" y="1907"/>
                  </a:lnTo>
                  <a:lnTo>
                    <a:pt x="367" y="1912"/>
                  </a:lnTo>
                  <a:lnTo>
                    <a:pt x="377" y="1921"/>
                  </a:lnTo>
                  <a:lnTo>
                    <a:pt x="385" y="1931"/>
                  </a:lnTo>
                  <a:lnTo>
                    <a:pt x="389" y="1945"/>
                  </a:lnTo>
                  <a:lnTo>
                    <a:pt x="410" y="2031"/>
                  </a:lnTo>
                  <a:lnTo>
                    <a:pt x="435" y="2115"/>
                  </a:lnTo>
                  <a:lnTo>
                    <a:pt x="466" y="2197"/>
                  </a:lnTo>
                  <a:lnTo>
                    <a:pt x="502" y="2278"/>
                  </a:lnTo>
                  <a:lnTo>
                    <a:pt x="544" y="2355"/>
                  </a:lnTo>
                  <a:lnTo>
                    <a:pt x="591" y="2430"/>
                  </a:lnTo>
                  <a:lnTo>
                    <a:pt x="597" y="2442"/>
                  </a:lnTo>
                  <a:lnTo>
                    <a:pt x="599" y="2455"/>
                  </a:lnTo>
                  <a:lnTo>
                    <a:pt x="598" y="2469"/>
                  </a:lnTo>
                  <a:lnTo>
                    <a:pt x="593" y="2481"/>
                  </a:lnTo>
                  <a:lnTo>
                    <a:pt x="585" y="2492"/>
                  </a:lnTo>
                  <a:lnTo>
                    <a:pt x="454" y="2623"/>
                  </a:lnTo>
                  <a:lnTo>
                    <a:pt x="445" y="2634"/>
                  </a:lnTo>
                  <a:lnTo>
                    <a:pt x="440" y="2648"/>
                  </a:lnTo>
                  <a:lnTo>
                    <a:pt x="438" y="2663"/>
                  </a:lnTo>
                  <a:lnTo>
                    <a:pt x="440" y="2677"/>
                  </a:lnTo>
                  <a:lnTo>
                    <a:pt x="445" y="2690"/>
                  </a:lnTo>
                  <a:lnTo>
                    <a:pt x="454" y="2703"/>
                  </a:lnTo>
                  <a:lnTo>
                    <a:pt x="679" y="2927"/>
                  </a:lnTo>
                  <a:lnTo>
                    <a:pt x="691" y="2936"/>
                  </a:lnTo>
                  <a:lnTo>
                    <a:pt x="705" y="2941"/>
                  </a:lnTo>
                  <a:lnTo>
                    <a:pt x="719" y="2943"/>
                  </a:lnTo>
                  <a:lnTo>
                    <a:pt x="733" y="2941"/>
                  </a:lnTo>
                  <a:lnTo>
                    <a:pt x="747" y="2936"/>
                  </a:lnTo>
                  <a:lnTo>
                    <a:pt x="759" y="2927"/>
                  </a:lnTo>
                  <a:lnTo>
                    <a:pt x="890" y="2796"/>
                  </a:lnTo>
                  <a:lnTo>
                    <a:pt x="900" y="2788"/>
                  </a:lnTo>
                  <a:lnTo>
                    <a:pt x="913" y="2784"/>
                  </a:lnTo>
                  <a:lnTo>
                    <a:pt x="925" y="2782"/>
                  </a:lnTo>
                  <a:lnTo>
                    <a:pt x="939" y="2784"/>
                  </a:lnTo>
                  <a:lnTo>
                    <a:pt x="953" y="2790"/>
                  </a:lnTo>
                  <a:lnTo>
                    <a:pt x="1028" y="2837"/>
                  </a:lnTo>
                  <a:lnTo>
                    <a:pt x="1105" y="2880"/>
                  </a:lnTo>
                  <a:lnTo>
                    <a:pt x="1186" y="2915"/>
                  </a:lnTo>
                  <a:lnTo>
                    <a:pt x="1268" y="2946"/>
                  </a:lnTo>
                  <a:lnTo>
                    <a:pt x="1352" y="2971"/>
                  </a:lnTo>
                  <a:lnTo>
                    <a:pt x="1439" y="2991"/>
                  </a:lnTo>
                  <a:lnTo>
                    <a:pt x="1452" y="2996"/>
                  </a:lnTo>
                  <a:lnTo>
                    <a:pt x="1463" y="3004"/>
                  </a:lnTo>
                  <a:lnTo>
                    <a:pt x="1472" y="3014"/>
                  </a:lnTo>
                  <a:lnTo>
                    <a:pt x="1477" y="3026"/>
                  </a:lnTo>
                  <a:lnTo>
                    <a:pt x="1479" y="3040"/>
                  </a:lnTo>
                  <a:lnTo>
                    <a:pt x="1479" y="3225"/>
                  </a:lnTo>
                  <a:lnTo>
                    <a:pt x="1482" y="3242"/>
                  </a:lnTo>
                  <a:lnTo>
                    <a:pt x="1489" y="3258"/>
                  </a:lnTo>
                  <a:lnTo>
                    <a:pt x="1502" y="3270"/>
                  </a:lnTo>
                  <a:lnTo>
                    <a:pt x="1517" y="3278"/>
                  </a:lnTo>
                  <a:lnTo>
                    <a:pt x="1536" y="3280"/>
                  </a:lnTo>
                  <a:lnTo>
                    <a:pt x="1854" y="3280"/>
                  </a:lnTo>
                  <a:lnTo>
                    <a:pt x="1872" y="3278"/>
                  </a:lnTo>
                  <a:lnTo>
                    <a:pt x="1887" y="3270"/>
                  </a:lnTo>
                  <a:lnTo>
                    <a:pt x="1899" y="3258"/>
                  </a:lnTo>
                  <a:lnTo>
                    <a:pt x="1908" y="3242"/>
                  </a:lnTo>
                  <a:lnTo>
                    <a:pt x="1910" y="3225"/>
                  </a:lnTo>
                  <a:lnTo>
                    <a:pt x="1910" y="3040"/>
                  </a:lnTo>
                  <a:lnTo>
                    <a:pt x="1912" y="3026"/>
                  </a:lnTo>
                  <a:lnTo>
                    <a:pt x="1918" y="3014"/>
                  </a:lnTo>
                  <a:lnTo>
                    <a:pt x="1926" y="3004"/>
                  </a:lnTo>
                  <a:lnTo>
                    <a:pt x="1938" y="2996"/>
                  </a:lnTo>
                  <a:lnTo>
                    <a:pt x="1951" y="2991"/>
                  </a:lnTo>
                  <a:lnTo>
                    <a:pt x="2037" y="2971"/>
                  </a:lnTo>
                  <a:lnTo>
                    <a:pt x="2122" y="2946"/>
                  </a:lnTo>
                  <a:lnTo>
                    <a:pt x="2203" y="2915"/>
                  </a:lnTo>
                  <a:lnTo>
                    <a:pt x="2284" y="2878"/>
                  </a:lnTo>
                  <a:lnTo>
                    <a:pt x="2362" y="2837"/>
                  </a:lnTo>
                  <a:lnTo>
                    <a:pt x="2437" y="2790"/>
                  </a:lnTo>
                  <a:lnTo>
                    <a:pt x="2450" y="2784"/>
                  </a:lnTo>
                  <a:lnTo>
                    <a:pt x="2463" y="2782"/>
                  </a:lnTo>
                  <a:lnTo>
                    <a:pt x="2476" y="2783"/>
                  </a:lnTo>
                  <a:lnTo>
                    <a:pt x="2489" y="2788"/>
                  </a:lnTo>
                  <a:lnTo>
                    <a:pt x="2500" y="2796"/>
                  </a:lnTo>
                  <a:lnTo>
                    <a:pt x="2631" y="2927"/>
                  </a:lnTo>
                  <a:lnTo>
                    <a:pt x="2642" y="2936"/>
                  </a:lnTo>
                  <a:lnTo>
                    <a:pt x="2656" y="2941"/>
                  </a:lnTo>
                  <a:lnTo>
                    <a:pt x="2670" y="2943"/>
                  </a:lnTo>
                  <a:lnTo>
                    <a:pt x="2684" y="2941"/>
                  </a:lnTo>
                  <a:lnTo>
                    <a:pt x="2699" y="2936"/>
                  </a:lnTo>
                  <a:lnTo>
                    <a:pt x="2710" y="2927"/>
                  </a:lnTo>
                  <a:lnTo>
                    <a:pt x="2935" y="2703"/>
                  </a:lnTo>
                  <a:lnTo>
                    <a:pt x="2944" y="2690"/>
                  </a:lnTo>
                  <a:lnTo>
                    <a:pt x="2950" y="2677"/>
                  </a:lnTo>
                  <a:lnTo>
                    <a:pt x="2952" y="2663"/>
                  </a:lnTo>
                  <a:lnTo>
                    <a:pt x="2950" y="2648"/>
                  </a:lnTo>
                  <a:lnTo>
                    <a:pt x="2944" y="2634"/>
                  </a:lnTo>
                  <a:lnTo>
                    <a:pt x="2935" y="2623"/>
                  </a:lnTo>
                  <a:lnTo>
                    <a:pt x="2805" y="2492"/>
                  </a:lnTo>
                  <a:lnTo>
                    <a:pt x="2796" y="2481"/>
                  </a:lnTo>
                  <a:lnTo>
                    <a:pt x="2791" y="2469"/>
                  </a:lnTo>
                  <a:lnTo>
                    <a:pt x="2789" y="2455"/>
                  </a:lnTo>
                  <a:lnTo>
                    <a:pt x="2793" y="2442"/>
                  </a:lnTo>
                  <a:lnTo>
                    <a:pt x="2799" y="2430"/>
                  </a:lnTo>
                  <a:lnTo>
                    <a:pt x="2845" y="2355"/>
                  </a:lnTo>
                  <a:lnTo>
                    <a:pt x="2887" y="2278"/>
                  </a:lnTo>
                  <a:lnTo>
                    <a:pt x="2923" y="2197"/>
                  </a:lnTo>
                  <a:lnTo>
                    <a:pt x="2954" y="2115"/>
                  </a:lnTo>
                  <a:lnTo>
                    <a:pt x="2980" y="2031"/>
                  </a:lnTo>
                  <a:lnTo>
                    <a:pt x="3000" y="1945"/>
                  </a:lnTo>
                  <a:lnTo>
                    <a:pt x="3005" y="1931"/>
                  </a:lnTo>
                  <a:lnTo>
                    <a:pt x="3012" y="1921"/>
                  </a:lnTo>
                  <a:lnTo>
                    <a:pt x="3022" y="1912"/>
                  </a:lnTo>
                  <a:lnTo>
                    <a:pt x="3035" y="1907"/>
                  </a:lnTo>
                  <a:lnTo>
                    <a:pt x="3049" y="1905"/>
                  </a:lnTo>
                  <a:lnTo>
                    <a:pt x="3233" y="1905"/>
                  </a:lnTo>
                  <a:lnTo>
                    <a:pt x="3251" y="1902"/>
                  </a:lnTo>
                  <a:lnTo>
                    <a:pt x="3266" y="1893"/>
                  </a:lnTo>
                  <a:lnTo>
                    <a:pt x="3279" y="1882"/>
                  </a:lnTo>
                  <a:lnTo>
                    <a:pt x="3287" y="1867"/>
                  </a:lnTo>
                  <a:lnTo>
                    <a:pt x="3290" y="1848"/>
                  </a:lnTo>
                  <a:lnTo>
                    <a:pt x="3290" y="1531"/>
                  </a:lnTo>
                  <a:lnTo>
                    <a:pt x="3287" y="1513"/>
                  </a:lnTo>
                  <a:lnTo>
                    <a:pt x="3279" y="1498"/>
                  </a:lnTo>
                  <a:lnTo>
                    <a:pt x="3266" y="1485"/>
                  </a:lnTo>
                  <a:lnTo>
                    <a:pt x="3251" y="1477"/>
                  </a:lnTo>
                  <a:lnTo>
                    <a:pt x="3233" y="1474"/>
                  </a:lnTo>
                  <a:lnTo>
                    <a:pt x="3049" y="1474"/>
                  </a:lnTo>
                  <a:lnTo>
                    <a:pt x="3035" y="1473"/>
                  </a:lnTo>
                  <a:lnTo>
                    <a:pt x="3022" y="1467"/>
                  </a:lnTo>
                  <a:lnTo>
                    <a:pt x="3012" y="1459"/>
                  </a:lnTo>
                  <a:lnTo>
                    <a:pt x="3005" y="1447"/>
                  </a:lnTo>
                  <a:lnTo>
                    <a:pt x="3000" y="1434"/>
                  </a:lnTo>
                  <a:lnTo>
                    <a:pt x="2980" y="1348"/>
                  </a:lnTo>
                  <a:lnTo>
                    <a:pt x="2954" y="1264"/>
                  </a:lnTo>
                  <a:lnTo>
                    <a:pt x="2923" y="1182"/>
                  </a:lnTo>
                  <a:lnTo>
                    <a:pt x="2887" y="1102"/>
                  </a:lnTo>
                  <a:lnTo>
                    <a:pt x="2845" y="1024"/>
                  </a:lnTo>
                  <a:lnTo>
                    <a:pt x="2799" y="949"/>
                  </a:lnTo>
                  <a:lnTo>
                    <a:pt x="2793" y="937"/>
                  </a:lnTo>
                  <a:lnTo>
                    <a:pt x="2789" y="924"/>
                  </a:lnTo>
                  <a:lnTo>
                    <a:pt x="2791" y="910"/>
                  </a:lnTo>
                  <a:lnTo>
                    <a:pt x="2796" y="898"/>
                  </a:lnTo>
                  <a:lnTo>
                    <a:pt x="2805" y="887"/>
                  </a:lnTo>
                  <a:lnTo>
                    <a:pt x="2935" y="756"/>
                  </a:lnTo>
                  <a:lnTo>
                    <a:pt x="2944" y="745"/>
                  </a:lnTo>
                  <a:lnTo>
                    <a:pt x="2950" y="731"/>
                  </a:lnTo>
                  <a:lnTo>
                    <a:pt x="2951" y="717"/>
                  </a:lnTo>
                  <a:lnTo>
                    <a:pt x="2950" y="703"/>
                  </a:lnTo>
                  <a:lnTo>
                    <a:pt x="2944" y="689"/>
                  </a:lnTo>
                  <a:lnTo>
                    <a:pt x="2935" y="677"/>
                  </a:lnTo>
                  <a:lnTo>
                    <a:pt x="2710" y="452"/>
                  </a:lnTo>
                  <a:lnTo>
                    <a:pt x="2699" y="444"/>
                  </a:lnTo>
                  <a:lnTo>
                    <a:pt x="2684" y="438"/>
                  </a:lnTo>
                  <a:lnTo>
                    <a:pt x="2670" y="436"/>
                  </a:lnTo>
                  <a:lnTo>
                    <a:pt x="2656" y="438"/>
                  </a:lnTo>
                  <a:lnTo>
                    <a:pt x="2642" y="444"/>
                  </a:lnTo>
                  <a:lnTo>
                    <a:pt x="2631" y="452"/>
                  </a:lnTo>
                  <a:lnTo>
                    <a:pt x="2500" y="583"/>
                  </a:lnTo>
                  <a:lnTo>
                    <a:pt x="2489" y="591"/>
                  </a:lnTo>
                  <a:lnTo>
                    <a:pt x="2476" y="596"/>
                  </a:lnTo>
                  <a:lnTo>
                    <a:pt x="2463" y="597"/>
                  </a:lnTo>
                  <a:lnTo>
                    <a:pt x="2450" y="595"/>
                  </a:lnTo>
                  <a:lnTo>
                    <a:pt x="2437" y="589"/>
                  </a:lnTo>
                  <a:lnTo>
                    <a:pt x="2362" y="542"/>
                  </a:lnTo>
                  <a:lnTo>
                    <a:pt x="2284" y="500"/>
                  </a:lnTo>
                  <a:lnTo>
                    <a:pt x="2203" y="464"/>
                  </a:lnTo>
                  <a:lnTo>
                    <a:pt x="2122" y="434"/>
                  </a:lnTo>
                  <a:lnTo>
                    <a:pt x="2037" y="408"/>
                  </a:lnTo>
                  <a:lnTo>
                    <a:pt x="1951" y="388"/>
                  </a:lnTo>
                  <a:lnTo>
                    <a:pt x="1938" y="383"/>
                  </a:lnTo>
                  <a:lnTo>
                    <a:pt x="1926" y="376"/>
                  </a:lnTo>
                  <a:lnTo>
                    <a:pt x="1918" y="366"/>
                  </a:lnTo>
                  <a:lnTo>
                    <a:pt x="1912" y="353"/>
                  </a:lnTo>
                  <a:lnTo>
                    <a:pt x="1910" y="339"/>
                  </a:lnTo>
                  <a:lnTo>
                    <a:pt x="1910" y="155"/>
                  </a:lnTo>
                  <a:lnTo>
                    <a:pt x="1908" y="138"/>
                  </a:lnTo>
                  <a:lnTo>
                    <a:pt x="1899" y="122"/>
                  </a:lnTo>
                  <a:lnTo>
                    <a:pt x="1887" y="110"/>
                  </a:lnTo>
                  <a:lnTo>
                    <a:pt x="1872" y="102"/>
                  </a:lnTo>
                  <a:lnTo>
                    <a:pt x="1854" y="99"/>
                  </a:lnTo>
                  <a:lnTo>
                    <a:pt x="1536" y="99"/>
                  </a:lnTo>
                  <a:close/>
                  <a:moveTo>
                    <a:pt x="1536" y="0"/>
                  </a:moveTo>
                  <a:lnTo>
                    <a:pt x="1854" y="0"/>
                  </a:lnTo>
                  <a:lnTo>
                    <a:pt x="1885" y="3"/>
                  </a:lnTo>
                  <a:lnTo>
                    <a:pt x="1915" y="12"/>
                  </a:lnTo>
                  <a:lnTo>
                    <a:pt x="1941" y="26"/>
                  </a:lnTo>
                  <a:lnTo>
                    <a:pt x="1964" y="45"/>
                  </a:lnTo>
                  <a:lnTo>
                    <a:pt x="1983" y="68"/>
                  </a:lnTo>
                  <a:lnTo>
                    <a:pt x="1997" y="95"/>
                  </a:lnTo>
                  <a:lnTo>
                    <a:pt x="2007" y="123"/>
                  </a:lnTo>
                  <a:lnTo>
                    <a:pt x="2010" y="155"/>
                  </a:lnTo>
                  <a:lnTo>
                    <a:pt x="2010" y="299"/>
                  </a:lnTo>
                  <a:lnTo>
                    <a:pt x="2089" y="320"/>
                  </a:lnTo>
                  <a:lnTo>
                    <a:pt x="2166" y="344"/>
                  </a:lnTo>
                  <a:lnTo>
                    <a:pt x="2241" y="373"/>
                  </a:lnTo>
                  <a:lnTo>
                    <a:pt x="2316" y="406"/>
                  </a:lnTo>
                  <a:lnTo>
                    <a:pt x="2388" y="443"/>
                  </a:lnTo>
                  <a:lnTo>
                    <a:pt x="2458" y="484"/>
                  </a:lnTo>
                  <a:lnTo>
                    <a:pt x="2560" y="382"/>
                  </a:lnTo>
                  <a:lnTo>
                    <a:pt x="2578" y="367"/>
                  </a:lnTo>
                  <a:lnTo>
                    <a:pt x="2600" y="353"/>
                  </a:lnTo>
                  <a:lnTo>
                    <a:pt x="2622" y="344"/>
                  </a:lnTo>
                  <a:lnTo>
                    <a:pt x="2645" y="339"/>
                  </a:lnTo>
                  <a:lnTo>
                    <a:pt x="2670" y="337"/>
                  </a:lnTo>
                  <a:lnTo>
                    <a:pt x="2695" y="339"/>
                  </a:lnTo>
                  <a:lnTo>
                    <a:pt x="2718" y="344"/>
                  </a:lnTo>
                  <a:lnTo>
                    <a:pt x="2741" y="353"/>
                  </a:lnTo>
                  <a:lnTo>
                    <a:pt x="2762" y="367"/>
                  </a:lnTo>
                  <a:lnTo>
                    <a:pt x="2780" y="382"/>
                  </a:lnTo>
                  <a:lnTo>
                    <a:pt x="3006" y="607"/>
                  </a:lnTo>
                  <a:lnTo>
                    <a:pt x="3023" y="629"/>
                  </a:lnTo>
                  <a:lnTo>
                    <a:pt x="3037" y="652"/>
                  </a:lnTo>
                  <a:lnTo>
                    <a:pt x="3046" y="677"/>
                  </a:lnTo>
                  <a:lnTo>
                    <a:pt x="3050" y="704"/>
                  </a:lnTo>
                  <a:lnTo>
                    <a:pt x="3050" y="730"/>
                  </a:lnTo>
                  <a:lnTo>
                    <a:pt x="3046" y="756"/>
                  </a:lnTo>
                  <a:lnTo>
                    <a:pt x="3037" y="782"/>
                  </a:lnTo>
                  <a:lnTo>
                    <a:pt x="3023" y="805"/>
                  </a:lnTo>
                  <a:lnTo>
                    <a:pt x="3006" y="827"/>
                  </a:lnTo>
                  <a:lnTo>
                    <a:pt x="2904" y="929"/>
                  </a:lnTo>
                  <a:lnTo>
                    <a:pt x="2945" y="999"/>
                  </a:lnTo>
                  <a:lnTo>
                    <a:pt x="2982" y="1070"/>
                  </a:lnTo>
                  <a:lnTo>
                    <a:pt x="3015" y="1144"/>
                  </a:lnTo>
                  <a:lnTo>
                    <a:pt x="3044" y="1219"/>
                  </a:lnTo>
                  <a:lnTo>
                    <a:pt x="3069" y="1296"/>
                  </a:lnTo>
                  <a:lnTo>
                    <a:pt x="3089" y="1376"/>
                  </a:lnTo>
                  <a:lnTo>
                    <a:pt x="3233" y="1376"/>
                  </a:lnTo>
                  <a:lnTo>
                    <a:pt x="3265" y="1379"/>
                  </a:lnTo>
                  <a:lnTo>
                    <a:pt x="3294" y="1388"/>
                  </a:lnTo>
                  <a:lnTo>
                    <a:pt x="3321" y="1402"/>
                  </a:lnTo>
                  <a:lnTo>
                    <a:pt x="3344" y="1421"/>
                  </a:lnTo>
                  <a:lnTo>
                    <a:pt x="3362" y="1444"/>
                  </a:lnTo>
                  <a:lnTo>
                    <a:pt x="3377" y="1470"/>
                  </a:lnTo>
                  <a:lnTo>
                    <a:pt x="3386" y="1500"/>
                  </a:lnTo>
                  <a:lnTo>
                    <a:pt x="3389" y="1531"/>
                  </a:lnTo>
                  <a:lnTo>
                    <a:pt x="3389" y="1848"/>
                  </a:lnTo>
                  <a:lnTo>
                    <a:pt x="3386" y="1880"/>
                  </a:lnTo>
                  <a:lnTo>
                    <a:pt x="3377" y="1909"/>
                  </a:lnTo>
                  <a:lnTo>
                    <a:pt x="3362" y="1935"/>
                  </a:lnTo>
                  <a:lnTo>
                    <a:pt x="3344" y="1958"/>
                  </a:lnTo>
                  <a:lnTo>
                    <a:pt x="3321" y="1978"/>
                  </a:lnTo>
                  <a:lnTo>
                    <a:pt x="3294" y="1992"/>
                  </a:lnTo>
                  <a:lnTo>
                    <a:pt x="3265" y="2001"/>
                  </a:lnTo>
                  <a:lnTo>
                    <a:pt x="3233" y="2004"/>
                  </a:lnTo>
                  <a:lnTo>
                    <a:pt x="3089" y="2004"/>
                  </a:lnTo>
                  <a:lnTo>
                    <a:pt x="3069" y="2082"/>
                  </a:lnTo>
                  <a:lnTo>
                    <a:pt x="3044" y="2160"/>
                  </a:lnTo>
                  <a:lnTo>
                    <a:pt x="3015" y="2235"/>
                  </a:lnTo>
                  <a:lnTo>
                    <a:pt x="2982" y="2309"/>
                  </a:lnTo>
                  <a:lnTo>
                    <a:pt x="2945" y="2381"/>
                  </a:lnTo>
                  <a:lnTo>
                    <a:pt x="2904" y="2451"/>
                  </a:lnTo>
                  <a:lnTo>
                    <a:pt x="3006" y="2553"/>
                  </a:lnTo>
                  <a:lnTo>
                    <a:pt x="3021" y="2571"/>
                  </a:lnTo>
                  <a:lnTo>
                    <a:pt x="3035" y="2592"/>
                  </a:lnTo>
                  <a:lnTo>
                    <a:pt x="3044" y="2614"/>
                  </a:lnTo>
                  <a:lnTo>
                    <a:pt x="3049" y="2638"/>
                  </a:lnTo>
                  <a:lnTo>
                    <a:pt x="3051" y="2663"/>
                  </a:lnTo>
                  <a:lnTo>
                    <a:pt x="3049" y="2687"/>
                  </a:lnTo>
                  <a:lnTo>
                    <a:pt x="3044" y="2711"/>
                  </a:lnTo>
                  <a:lnTo>
                    <a:pt x="3035" y="2733"/>
                  </a:lnTo>
                  <a:lnTo>
                    <a:pt x="3021" y="2754"/>
                  </a:lnTo>
                  <a:lnTo>
                    <a:pt x="3006" y="2773"/>
                  </a:lnTo>
                  <a:lnTo>
                    <a:pt x="2780" y="2997"/>
                  </a:lnTo>
                  <a:lnTo>
                    <a:pt x="2762" y="3013"/>
                  </a:lnTo>
                  <a:lnTo>
                    <a:pt x="2741" y="3025"/>
                  </a:lnTo>
                  <a:lnTo>
                    <a:pt x="2718" y="3035"/>
                  </a:lnTo>
                  <a:lnTo>
                    <a:pt x="2695" y="3041"/>
                  </a:lnTo>
                  <a:lnTo>
                    <a:pt x="2670" y="3043"/>
                  </a:lnTo>
                  <a:lnTo>
                    <a:pt x="2645" y="3041"/>
                  </a:lnTo>
                  <a:lnTo>
                    <a:pt x="2622" y="3035"/>
                  </a:lnTo>
                  <a:lnTo>
                    <a:pt x="2600" y="3025"/>
                  </a:lnTo>
                  <a:lnTo>
                    <a:pt x="2578" y="3013"/>
                  </a:lnTo>
                  <a:lnTo>
                    <a:pt x="2560" y="2997"/>
                  </a:lnTo>
                  <a:lnTo>
                    <a:pt x="2458" y="2895"/>
                  </a:lnTo>
                  <a:lnTo>
                    <a:pt x="2388" y="2937"/>
                  </a:lnTo>
                  <a:lnTo>
                    <a:pt x="2316" y="2974"/>
                  </a:lnTo>
                  <a:lnTo>
                    <a:pt x="2241" y="3007"/>
                  </a:lnTo>
                  <a:lnTo>
                    <a:pt x="2166" y="3036"/>
                  </a:lnTo>
                  <a:lnTo>
                    <a:pt x="2089" y="3060"/>
                  </a:lnTo>
                  <a:lnTo>
                    <a:pt x="2010" y="3080"/>
                  </a:lnTo>
                  <a:lnTo>
                    <a:pt x="2010" y="3225"/>
                  </a:lnTo>
                  <a:lnTo>
                    <a:pt x="2007" y="3255"/>
                  </a:lnTo>
                  <a:lnTo>
                    <a:pt x="1997" y="3284"/>
                  </a:lnTo>
                  <a:lnTo>
                    <a:pt x="1983" y="3311"/>
                  </a:lnTo>
                  <a:lnTo>
                    <a:pt x="1964" y="3335"/>
                  </a:lnTo>
                  <a:lnTo>
                    <a:pt x="1941" y="3353"/>
                  </a:lnTo>
                  <a:lnTo>
                    <a:pt x="1915" y="3367"/>
                  </a:lnTo>
                  <a:lnTo>
                    <a:pt x="1885" y="3377"/>
                  </a:lnTo>
                  <a:lnTo>
                    <a:pt x="1854" y="3380"/>
                  </a:lnTo>
                  <a:lnTo>
                    <a:pt x="1536" y="3380"/>
                  </a:lnTo>
                  <a:lnTo>
                    <a:pt x="1504" y="3377"/>
                  </a:lnTo>
                  <a:lnTo>
                    <a:pt x="1475" y="3367"/>
                  </a:lnTo>
                  <a:lnTo>
                    <a:pt x="1448" y="3353"/>
                  </a:lnTo>
                  <a:lnTo>
                    <a:pt x="1426" y="3335"/>
                  </a:lnTo>
                  <a:lnTo>
                    <a:pt x="1406" y="3311"/>
                  </a:lnTo>
                  <a:lnTo>
                    <a:pt x="1392" y="3284"/>
                  </a:lnTo>
                  <a:lnTo>
                    <a:pt x="1382" y="3255"/>
                  </a:lnTo>
                  <a:lnTo>
                    <a:pt x="1379" y="3225"/>
                  </a:lnTo>
                  <a:lnTo>
                    <a:pt x="1379" y="3080"/>
                  </a:lnTo>
                  <a:lnTo>
                    <a:pt x="1301" y="3060"/>
                  </a:lnTo>
                  <a:lnTo>
                    <a:pt x="1223" y="3036"/>
                  </a:lnTo>
                  <a:lnTo>
                    <a:pt x="1147" y="3007"/>
                  </a:lnTo>
                  <a:lnTo>
                    <a:pt x="1073" y="2974"/>
                  </a:lnTo>
                  <a:lnTo>
                    <a:pt x="1001" y="2937"/>
                  </a:lnTo>
                  <a:lnTo>
                    <a:pt x="931" y="2895"/>
                  </a:lnTo>
                  <a:lnTo>
                    <a:pt x="829" y="2997"/>
                  </a:lnTo>
                  <a:lnTo>
                    <a:pt x="811" y="3013"/>
                  </a:lnTo>
                  <a:lnTo>
                    <a:pt x="790" y="3025"/>
                  </a:lnTo>
                  <a:lnTo>
                    <a:pt x="767" y="3035"/>
                  </a:lnTo>
                  <a:lnTo>
                    <a:pt x="744" y="3041"/>
                  </a:lnTo>
                  <a:lnTo>
                    <a:pt x="719" y="3043"/>
                  </a:lnTo>
                  <a:lnTo>
                    <a:pt x="694" y="3041"/>
                  </a:lnTo>
                  <a:lnTo>
                    <a:pt x="671" y="3035"/>
                  </a:lnTo>
                  <a:lnTo>
                    <a:pt x="649" y="3025"/>
                  </a:lnTo>
                  <a:lnTo>
                    <a:pt x="627" y="3013"/>
                  </a:lnTo>
                  <a:lnTo>
                    <a:pt x="609" y="2997"/>
                  </a:lnTo>
                  <a:lnTo>
                    <a:pt x="384" y="2773"/>
                  </a:lnTo>
                  <a:lnTo>
                    <a:pt x="368" y="2754"/>
                  </a:lnTo>
                  <a:lnTo>
                    <a:pt x="355" y="2733"/>
                  </a:lnTo>
                  <a:lnTo>
                    <a:pt x="346" y="2711"/>
                  </a:lnTo>
                  <a:lnTo>
                    <a:pt x="340" y="2687"/>
                  </a:lnTo>
                  <a:lnTo>
                    <a:pt x="338" y="2663"/>
                  </a:lnTo>
                  <a:lnTo>
                    <a:pt x="340" y="2638"/>
                  </a:lnTo>
                  <a:lnTo>
                    <a:pt x="346" y="2614"/>
                  </a:lnTo>
                  <a:lnTo>
                    <a:pt x="355" y="2592"/>
                  </a:lnTo>
                  <a:lnTo>
                    <a:pt x="368" y="2571"/>
                  </a:lnTo>
                  <a:lnTo>
                    <a:pt x="384" y="2553"/>
                  </a:lnTo>
                  <a:lnTo>
                    <a:pt x="486" y="2451"/>
                  </a:lnTo>
                  <a:lnTo>
                    <a:pt x="444" y="2381"/>
                  </a:lnTo>
                  <a:lnTo>
                    <a:pt x="407" y="2309"/>
                  </a:lnTo>
                  <a:lnTo>
                    <a:pt x="374" y="2235"/>
                  </a:lnTo>
                  <a:lnTo>
                    <a:pt x="345" y="2159"/>
                  </a:lnTo>
                  <a:lnTo>
                    <a:pt x="320" y="2082"/>
                  </a:lnTo>
                  <a:lnTo>
                    <a:pt x="301" y="2004"/>
                  </a:lnTo>
                  <a:lnTo>
                    <a:pt x="156" y="2004"/>
                  </a:lnTo>
                  <a:lnTo>
                    <a:pt x="125" y="2001"/>
                  </a:lnTo>
                  <a:lnTo>
                    <a:pt x="96" y="1992"/>
                  </a:lnTo>
                  <a:lnTo>
                    <a:pt x="69" y="1978"/>
                  </a:lnTo>
                  <a:lnTo>
                    <a:pt x="45" y="1958"/>
                  </a:lnTo>
                  <a:lnTo>
                    <a:pt x="27" y="1935"/>
                  </a:lnTo>
                  <a:lnTo>
                    <a:pt x="12" y="1909"/>
                  </a:lnTo>
                  <a:lnTo>
                    <a:pt x="3" y="1880"/>
                  </a:lnTo>
                  <a:lnTo>
                    <a:pt x="0" y="1848"/>
                  </a:lnTo>
                  <a:lnTo>
                    <a:pt x="0" y="1531"/>
                  </a:lnTo>
                  <a:lnTo>
                    <a:pt x="3" y="1500"/>
                  </a:lnTo>
                  <a:lnTo>
                    <a:pt x="12" y="1470"/>
                  </a:lnTo>
                  <a:lnTo>
                    <a:pt x="27" y="1444"/>
                  </a:lnTo>
                  <a:lnTo>
                    <a:pt x="45" y="1421"/>
                  </a:lnTo>
                  <a:lnTo>
                    <a:pt x="69" y="1402"/>
                  </a:lnTo>
                  <a:lnTo>
                    <a:pt x="96" y="1388"/>
                  </a:lnTo>
                  <a:lnTo>
                    <a:pt x="125" y="1379"/>
                  </a:lnTo>
                  <a:lnTo>
                    <a:pt x="156" y="1376"/>
                  </a:lnTo>
                  <a:lnTo>
                    <a:pt x="301" y="1376"/>
                  </a:lnTo>
                  <a:lnTo>
                    <a:pt x="320" y="1296"/>
                  </a:lnTo>
                  <a:lnTo>
                    <a:pt x="345" y="1219"/>
                  </a:lnTo>
                  <a:lnTo>
                    <a:pt x="374" y="1144"/>
                  </a:lnTo>
                  <a:lnTo>
                    <a:pt x="407" y="1070"/>
                  </a:lnTo>
                  <a:lnTo>
                    <a:pt x="444" y="999"/>
                  </a:lnTo>
                  <a:lnTo>
                    <a:pt x="486" y="929"/>
                  </a:lnTo>
                  <a:lnTo>
                    <a:pt x="384" y="827"/>
                  </a:lnTo>
                  <a:lnTo>
                    <a:pt x="366" y="805"/>
                  </a:lnTo>
                  <a:lnTo>
                    <a:pt x="352" y="782"/>
                  </a:lnTo>
                  <a:lnTo>
                    <a:pt x="343" y="756"/>
                  </a:lnTo>
                  <a:lnTo>
                    <a:pt x="339" y="730"/>
                  </a:lnTo>
                  <a:lnTo>
                    <a:pt x="339" y="704"/>
                  </a:lnTo>
                  <a:lnTo>
                    <a:pt x="343" y="677"/>
                  </a:lnTo>
                  <a:lnTo>
                    <a:pt x="352" y="652"/>
                  </a:lnTo>
                  <a:lnTo>
                    <a:pt x="366" y="629"/>
                  </a:lnTo>
                  <a:lnTo>
                    <a:pt x="384" y="607"/>
                  </a:lnTo>
                  <a:lnTo>
                    <a:pt x="609" y="382"/>
                  </a:lnTo>
                  <a:lnTo>
                    <a:pt x="627" y="367"/>
                  </a:lnTo>
                  <a:lnTo>
                    <a:pt x="649" y="353"/>
                  </a:lnTo>
                  <a:lnTo>
                    <a:pt x="671" y="344"/>
                  </a:lnTo>
                  <a:lnTo>
                    <a:pt x="694" y="339"/>
                  </a:lnTo>
                  <a:lnTo>
                    <a:pt x="719" y="337"/>
                  </a:lnTo>
                  <a:lnTo>
                    <a:pt x="744" y="339"/>
                  </a:lnTo>
                  <a:lnTo>
                    <a:pt x="767" y="344"/>
                  </a:lnTo>
                  <a:lnTo>
                    <a:pt x="790" y="353"/>
                  </a:lnTo>
                  <a:lnTo>
                    <a:pt x="811" y="367"/>
                  </a:lnTo>
                  <a:lnTo>
                    <a:pt x="829" y="382"/>
                  </a:lnTo>
                  <a:lnTo>
                    <a:pt x="931" y="484"/>
                  </a:lnTo>
                  <a:lnTo>
                    <a:pt x="1001" y="443"/>
                  </a:lnTo>
                  <a:lnTo>
                    <a:pt x="1073" y="406"/>
                  </a:lnTo>
                  <a:lnTo>
                    <a:pt x="1147" y="373"/>
                  </a:lnTo>
                  <a:lnTo>
                    <a:pt x="1223" y="344"/>
                  </a:lnTo>
                  <a:lnTo>
                    <a:pt x="1301" y="320"/>
                  </a:lnTo>
                  <a:lnTo>
                    <a:pt x="1379" y="299"/>
                  </a:lnTo>
                  <a:lnTo>
                    <a:pt x="1379" y="155"/>
                  </a:lnTo>
                  <a:lnTo>
                    <a:pt x="1382" y="123"/>
                  </a:lnTo>
                  <a:lnTo>
                    <a:pt x="1392" y="95"/>
                  </a:lnTo>
                  <a:lnTo>
                    <a:pt x="1406" y="68"/>
                  </a:lnTo>
                  <a:lnTo>
                    <a:pt x="1426" y="45"/>
                  </a:lnTo>
                  <a:lnTo>
                    <a:pt x="1448" y="26"/>
                  </a:lnTo>
                  <a:lnTo>
                    <a:pt x="1475" y="12"/>
                  </a:lnTo>
                  <a:lnTo>
                    <a:pt x="1504" y="3"/>
                  </a:lnTo>
                  <a:lnTo>
                    <a:pt x="1536"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3" name="Freeform 409"/>
            <p:cNvSpPr>
              <a:spLocks/>
            </p:cNvSpPr>
            <p:nvPr/>
          </p:nvSpPr>
          <p:spPr bwMode="auto">
            <a:xfrm>
              <a:off x="2383" y="1122"/>
              <a:ext cx="95" cy="110"/>
            </a:xfrm>
            <a:custGeom>
              <a:avLst/>
              <a:gdLst>
                <a:gd name="T0" fmla="*/ 1086 w 1426"/>
                <a:gd name="T1" fmla="*/ 3 h 1651"/>
                <a:gd name="T2" fmla="*/ 1243 w 1426"/>
                <a:gd name="T3" fmla="*/ 29 h 1651"/>
                <a:gd name="T4" fmla="*/ 1396 w 1426"/>
                <a:gd name="T5" fmla="*/ 79 h 1651"/>
                <a:gd name="T6" fmla="*/ 1419 w 1426"/>
                <a:gd name="T7" fmla="*/ 100 h 1651"/>
                <a:gd name="T8" fmla="*/ 1426 w 1426"/>
                <a:gd name="T9" fmla="*/ 129 h 1651"/>
                <a:gd name="T10" fmla="*/ 1413 w 1426"/>
                <a:gd name="T11" fmla="*/ 157 h 1651"/>
                <a:gd name="T12" fmla="*/ 1388 w 1426"/>
                <a:gd name="T13" fmla="*/ 173 h 1651"/>
                <a:gd name="T14" fmla="*/ 1357 w 1426"/>
                <a:gd name="T15" fmla="*/ 171 h 1651"/>
                <a:gd name="T16" fmla="*/ 1220 w 1426"/>
                <a:gd name="T17" fmla="*/ 126 h 1651"/>
                <a:gd name="T18" fmla="*/ 1078 w 1426"/>
                <a:gd name="T19" fmla="*/ 103 h 1651"/>
                <a:gd name="T20" fmla="*/ 930 w 1426"/>
                <a:gd name="T21" fmla="*/ 103 h 1651"/>
                <a:gd name="T22" fmla="*/ 787 w 1426"/>
                <a:gd name="T23" fmla="*/ 126 h 1651"/>
                <a:gd name="T24" fmla="*/ 652 w 1426"/>
                <a:gd name="T25" fmla="*/ 171 h 1651"/>
                <a:gd name="T26" fmla="*/ 529 w 1426"/>
                <a:gd name="T27" fmla="*/ 236 h 1651"/>
                <a:gd name="T28" fmla="*/ 416 w 1426"/>
                <a:gd name="T29" fmla="*/ 318 h 1651"/>
                <a:gd name="T30" fmla="*/ 317 w 1426"/>
                <a:gd name="T31" fmla="*/ 415 h 1651"/>
                <a:gd name="T32" fmla="*/ 235 w 1426"/>
                <a:gd name="T33" fmla="*/ 527 h 1651"/>
                <a:gd name="T34" fmla="*/ 170 w 1426"/>
                <a:gd name="T35" fmla="*/ 652 h 1651"/>
                <a:gd name="T36" fmla="*/ 126 w 1426"/>
                <a:gd name="T37" fmla="*/ 786 h 1651"/>
                <a:gd name="T38" fmla="*/ 102 w 1426"/>
                <a:gd name="T39" fmla="*/ 929 h 1651"/>
                <a:gd name="T40" fmla="*/ 102 w 1426"/>
                <a:gd name="T41" fmla="*/ 1071 h 1651"/>
                <a:gd name="T42" fmla="*/ 123 w 1426"/>
                <a:gd name="T43" fmla="*/ 1206 h 1651"/>
                <a:gd name="T44" fmla="*/ 163 w 1426"/>
                <a:gd name="T45" fmla="*/ 1336 h 1651"/>
                <a:gd name="T46" fmla="*/ 223 w 1426"/>
                <a:gd name="T47" fmla="*/ 1458 h 1651"/>
                <a:gd name="T48" fmla="*/ 301 w 1426"/>
                <a:gd name="T49" fmla="*/ 1570 h 1651"/>
                <a:gd name="T50" fmla="*/ 311 w 1426"/>
                <a:gd name="T51" fmla="*/ 1600 h 1651"/>
                <a:gd name="T52" fmla="*/ 304 w 1426"/>
                <a:gd name="T53" fmla="*/ 1629 h 1651"/>
                <a:gd name="T54" fmla="*/ 283 w 1426"/>
                <a:gd name="T55" fmla="*/ 1646 h 1651"/>
                <a:gd name="T56" fmla="*/ 262 w 1426"/>
                <a:gd name="T57" fmla="*/ 1651 h 1651"/>
                <a:gd name="T58" fmla="*/ 235 w 1426"/>
                <a:gd name="T59" fmla="*/ 1643 h 1651"/>
                <a:gd name="T60" fmla="*/ 177 w 1426"/>
                <a:gd name="T61" fmla="*/ 1572 h 1651"/>
                <a:gd name="T62" fmla="*/ 101 w 1426"/>
                <a:gd name="T63" fmla="*/ 1442 h 1651"/>
                <a:gd name="T64" fmla="*/ 45 w 1426"/>
                <a:gd name="T65" fmla="*/ 1301 h 1651"/>
                <a:gd name="T66" fmla="*/ 11 w 1426"/>
                <a:gd name="T67" fmla="*/ 1154 h 1651"/>
                <a:gd name="T68" fmla="*/ 0 w 1426"/>
                <a:gd name="T69" fmla="*/ 1003 h 1651"/>
                <a:gd name="T70" fmla="*/ 11 w 1426"/>
                <a:gd name="T71" fmla="*/ 848 h 1651"/>
                <a:gd name="T72" fmla="*/ 46 w 1426"/>
                <a:gd name="T73" fmla="*/ 701 h 1651"/>
                <a:gd name="T74" fmla="*/ 102 w 1426"/>
                <a:gd name="T75" fmla="*/ 562 h 1651"/>
                <a:gd name="T76" fmla="*/ 177 w 1426"/>
                <a:gd name="T77" fmla="*/ 435 h 1651"/>
                <a:gd name="T78" fmla="*/ 269 w 1426"/>
                <a:gd name="T79" fmla="*/ 321 h 1651"/>
                <a:gd name="T80" fmla="*/ 376 w 1426"/>
                <a:gd name="T81" fmla="*/ 221 h 1651"/>
                <a:gd name="T82" fmla="*/ 498 w 1426"/>
                <a:gd name="T83" fmla="*/ 138 h 1651"/>
                <a:gd name="T84" fmla="*/ 632 w 1426"/>
                <a:gd name="T85" fmla="*/ 72 h 1651"/>
                <a:gd name="T86" fmla="*/ 775 w 1426"/>
                <a:gd name="T87" fmla="*/ 27 h 1651"/>
                <a:gd name="T88" fmla="*/ 926 w 1426"/>
                <a:gd name="T89" fmla="*/ 3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26" h="1651">
                  <a:moveTo>
                    <a:pt x="1004" y="0"/>
                  </a:moveTo>
                  <a:lnTo>
                    <a:pt x="1086" y="3"/>
                  </a:lnTo>
                  <a:lnTo>
                    <a:pt x="1165" y="14"/>
                  </a:lnTo>
                  <a:lnTo>
                    <a:pt x="1243" y="29"/>
                  </a:lnTo>
                  <a:lnTo>
                    <a:pt x="1321" y="51"/>
                  </a:lnTo>
                  <a:lnTo>
                    <a:pt x="1396" y="79"/>
                  </a:lnTo>
                  <a:lnTo>
                    <a:pt x="1409" y="88"/>
                  </a:lnTo>
                  <a:lnTo>
                    <a:pt x="1419" y="100"/>
                  </a:lnTo>
                  <a:lnTo>
                    <a:pt x="1425" y="113"/>
                  </a:lnTo>
                  <a:lnTo>
                    <a:pt x="1426" y="129"/>
                  </a:lnTo>
                  <a:lnTo>
                    <a:pt x="1422" y="144"/>
                  </a:lnTo>
                  <a:lnTo>
                    <a:pt x="1413" y="157"/>
                  </a:lnTo>
                  <a:lnTo>
                    <a:pt x="1402" y="168"/>
                  </a:lnTo>
                  <a:lnTo>
                    <a:pt x="1388" y="173"/>
                  </a:lnTo>
                  <a:lnTo>
                    <a:pt x="1372" y="175"/>
                  </a:lnTo>
                  <a:lnTo>
                    <a:pt x="1357" y="171"/>
                  </a:lnTo>
                  <a:lnTo>
                    <a:pt x="1289" y="145"/>
                  </a:lnTo>
                  <a:lnTo>
                    <a:pt x="1220" y="126"/>
                  </a:lnTo>
                  <a:lnTo>
                    <a:pt x="1150" y="111"/>
                  </a:lnTo>
                  <a:lnTo>
                    <a:pt x="1078" y="103"/>
                  </a:lnTo>
                  <a:lnTo>
                    <a:pt x="1004" y="100"/>
                  </a:lnTo>
                  <a:lnTo>
                    <a:pt x="930" y="103"/>
                  </a:lnTo>
                  <a:lnTo>
                    <a:pt x="858" y="111"/>
                  </a:lnTo>
                  <a:lnTo>
                    <a:pt x="787" y="126"/>
                  </a:lnTo>
                  <a:lnTo>
                    <a:pt x="719" y="146"/>
                  </a:lnTo>
                  <a:lnTo>
                    <a:pt x="652" y="171"/>
                  </a:lnTo>
                  <a:lnTo>
                    <a:pt x="589" y="201"/>
                  </a:lnTo>
                  <a:lnTo>
                    <a:pt x="529" y="236"/>
                  </a:lnTo>
                  <a:lnTo>
                    <a:pt x="470" y="275"/>
                  </a:lnTo>
                  <a:lnTo>
                    <a:pt x="416" y="318"/>
                  </a:lnTo>
                  <a:lnTo>
                    <a:pt x="365" y="365"/>
                  </a:lnTo>
                  <a:lnTo>
                    <a:pt x="317" y="415"/>
                  </a:lnTo>
                  <a:lnTo>
                    <a:pt x="274" y="470"/>
                  </a:lnTo>
                  <a:lnTo>
                    <a:pt x="235" y="527"/>
                  </a:lnTo>
                  <a:lnTo>
                    <a:pt x="201" y="588"/>
                  </a:lnTo>
                  <a:lnTo>
                    <a:pt x="170" y="652"/>
                  </a:lnTo>
                  <a:lnTo>
                    <a:pt x="145" y="717"/>
                  </a:lnTo>
                  <a:lnTo>
                    <a:pt x="126" y="786"/>
                  </a:lnTo>
                  <a:lnTo>
                    <a:pt x="111" y="856"/>
                  </a:lnTo>
                  <a:lnTo>
                    <a:pt x="102" y="929"/>
                  </a:lnTo>
                  <a:lnTo>
                    <a:pt x="99" y="1003"/>
                  </a:lnTo>
                  <a:lnTo>
                    <a:pt x="102" y="1071"/>
                  </a:lnTo>
                  <a:lnTo>
                    <a:pt x="109" y="1140"/>
                  </a:lnTo>
                  <a:lnTo>
                    <a:pt x="123" y="1206"/>
                  </a:lnTo>
                  <a:lnTo>
                    <a:pt x="140" y="1272"/>
                  </a:lnTo>
                  <a:lnTo>
                    <a:pt x="163" y="1336"/>
                  </a:lnTo>
                  <a:lnTo>
                    <a:pt x="191" y="1398"/>
                  </a:lnTo>
                  <a:lnTo>
                    <a:pt x="223" y="1458"/>
                  </a:lnTo>
                  <a:lnTo>
                    <a:pt x="260" y="1516"/>
                  </a:lnTo>
                  <a:lnTo>
                    <a:pt x="301" y="1570"/>
                  </a:lnTo>
                  <a:lnTo>
                    <a:pt x="308" y="1584"/>
                  </a:lnTo>
                  <a:lnTo>
                    <a:pt x="311" y="1600"/>
                  </a:lnTo>
                  <a:lnTo>
                    <a:pt x="310" y="1614"/>
                  </a:lnTo>
                  <a:lnTo>
                    <a:pt x="304" y="1629"/>
                  </a:lnTo>
                  <a:lnTo>
                    <a:pt x="294" y="1640"/>
                  </a:lnTo>
                  <a:lnTo>
                    <a:pt x="283" y="1646"/>
                  </a:lnTo>
                  <a:lnTo>
                    <a:pt x="273" y="1650"/>
                  </a:lnTo>
                  <a:lnTo>
                    <a:pt x="262" y="1651"/>
                  </a:lnTo>
                  <a:lnTo>
                    <a:pt x="247" y="1649"/>
                  </a:lnTo>
                  <a:lnTo>
                    <a:pt x="235" y="1643"/>
                  </a:lnTo>
                  <a:lnTo>
                    <a:pt x="224" y="1633"/>
                  </a:lnTo>
                  <a:lnTo>
                    <a:pt x="177" y="1572"/>
                  </a:lnTo>
                  <a:lnTo>
                    <a:pt x="137" y="1508"/>
                  </a:lnTo>
                  <a:lnTo>
                    <a:pt x="101" y="1442"/>
                  </a:lnTo>
                  <a:lnTo>
                    <a:pt x="71" y="1373"/>
                  </a:lnTo>
                  <a:lnTo>
                    <a:pt x="45" y="1301"/>
                  </a:lnTo>
                  <a:lnTo>
                    <a:pt x="26" y="1228"/>
                  </a:lnTo>
                  <a:lnTo>
                    <a:pt x="11" y="1154"/>
                  </a:lnTo>
                  <a:lnTo>
                    <a:pt x="3" y="1079"/>
                  </a:lnTo>
                  <a:lnTo>
                    <a:pt x="0" y="1003"/>
                  </a:lnTo>
                  <a:lnTo>
                    <a:pt x="3" y="925"/>
                  </a:lnTo>
                  <a:lnTo>
                    <a:pt x="11" y="848"/>
                  </a:lnTo>
                  <a:lnTo>
                    <a:pt x="26" y="773"/>
                  </a:lnTo>
                  <a:lnTo>
                    <a:pt x="46" y="701"/>
                  </a:lnTo>
                  <a:lnTo>
                    <a:pt x="72" y="630"/>
                  </a:lnTo>
                  <a:lnTo>
                    <a:pt x="102" y="562"/>
                  </a:lnTo>
                  <a:lnTo>
                    <a:pt x="137" y="498"/>
                  </a:lnTo>
                  <a:lnTo>
                    <a:pt x="177" y="435"/>
                  </a:lnTo>
                  <a:lnTo>
                    <a:pt x="221" y="376"/>
                  </a:lnTo>
                  <a:lnTo>
                    <a:pt x="269" y="321"/>
                  </a:lnTo>
                  <a:lnTo>
                    <a:pt x="320" y="269"/>
                  </a:lnTo>
                  <a:lnTo>
                    <a:pt x="376" y="221"/>
                  </a:lnTo>
                  <a:lnTo>
                    <a:pt x="436" y="177"/>
                  </a:lnTo>
                  <a:lnTo>
                    <a:pt x="498" y="138"/>
                  </a:lnTo>
                  <a:lnTo>
                    <a:pt x="564" y="103"/>
                  </a:lnTo>
                  <a:lnTo>
                    <a:pt x="632" y="72"/>
                  </a:lnTo>
                  <a:lnTo>
                    <a:pt x="702" y="48"/>
                  </a:lnTo>
                  <a:lnTo>
                    <a:pt x="775" y="27"/>
                  </a:lnTo>
                  <a:lnTo>
                    <a:pt x="850" y="13"/>
                  </a:lnTo>
                  <a:lnTo>
                    <a:pt x="926" y="3"/>
                  </a:lnTo>
                  <a:lnTo>
                    <a:pt x="1004"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4" name="Freeform 410"/>
            <p:cNvSpPr>
              <a:spLocks/>
            </p:cNvSpPr>
            <p:nvPr/>
          </p:nvSpPr>
          <p:spPr bwMode="auto">
            <a:xfrm>
              <a:off x="2407" y="1161"/>
              <a:ext cx="110" cy="95"/>
            </a:xfrm>
            <a:custGeom>
              <a:avLst/>
              <a:gdLst>
                <a:gd name="T0" fmla="*/ 1543 w 1656"/>
                <a:gd name="T1" fmla="*/ 1 h 1422"/>
                <a:gd name="T2" fmla="*/ 1568 w 1656"/>
                <a:gd name="T3" fmla="*/ 16 h 1422"/>
                <a:gd name="T4" fmla="*/ 1605 w 1656"/>
                <a:gd name="T5" fmla="*/ 106 h 1422"/>
                <a:gd name="T6" fmla="*/ 1642 w 1656"/>
                <a:gd name="T7" fmla="*/ 260 h 1422"/>
                <a:gd name="T8" fmla="*/ 1656 w 1656"/>
                <a:gd name="T9" fmla="*/ 420 h 1422"/>
                <a:gd name="T10" fmla="*/ 1643 w 1656"/>
                <a:gd name="T11" fmla="*/ 574 h 1422"/>
                <a:gd name="T12" fmla="*/ 1608 w 1656"/>
                <a:gd name="T13" fmla="*/ 722 h 1422"/>
                <a:gd name="T14" fmla="*/ 1553 w 1656"/>
                <a:gd name="T15" fmla="*/ 860 h 1422"/>
                <a:gd name="T16" fmla="*/ 1479 w 1656"/>
                <a:gd name="T17" fmla="*/ 987 h 1422"/>
                <a:gd name="T18" fmla="*/ 1386 w 1656"/>
                <a:gd name="T19" fmla="*/ 1102 h 1422"/>
                <a:gd name="T20" fmla="*/ 1279 w 1656"/>
                <a:gd name="T21" fmla="*/ 1202 h 1422"/>
                <a:gd name="T22" fmla="*/ 1157 w 1656"/>
                <a:gd name="T23" fmla="*/ 1285 h 1422"/>
                <a:gd name="T24" fmla="*/ 1024 w 1656"/>
                <a:gd name="T25" fmla="*/ 1350 h 1422"/>
                <a:gd name="T26" fmla="*/ 881 w 1656"/>
                <a:gd name="T27" fmla="*/ 1395 h 1422"/>
                <a:gd name="T28" fmla="*/ 729 w 1656"/>
                <a:gd name="T29" fmla="*/ 1418 h 1422"/>
                <a:gd name="T30" fmla="*/ 574 w 1656"/>
                <a:gd name="T31" fmla="*/ 1418 h 1422"/>
                <a:gd name="T32" fmla="*/ 425 w 1656"/>
                <a:gd name="T33" fmla="*/ 1396 h 1422"/>
                <a:gd name="T34" fmla="*/ 280 w 1656"/>
                <a:gd name="T35" fmla="*/ 1351 h 1422"/>
                <a:gd name="T36" fmla="*/ 144 w 1656"/>
                <a:gd name="T37" fmla="*/ 1285 h 1422"/>
                <a:gd name="T38" fmla="*/ 19 w 1656"/>
                <a:gd name="T39" fmla="*/ 1199 h 1422"/>
                <a:gd name="T40" fmla="*/ 3 w 1656"/>
                <a:gd name="T41" fmla="*/ 1173 h 1422"/>
                <a:gd name="T42" fmla="*/ 4 w 1656"/>
                <a:gd name="T43" fmla="*/ 1143 h 1422"/>
                <a:gd name="T44" fmla="*/ 23 w 1656"/>
                <a:gd name="T45" fmla="*/ 1118 h 1422"/>
                <a:gd name="T46" fmla="*/ 53 w 1656"/>
                <a:gd name="T47" fmla="*/ 1111 h 1422"/>
                <a:gd name="T48" fmla="*/ 82 w 1656"/>
                <a:gd name="T49" fmla="*/ 1122 h 1422"/>
                <a:gd name="T50" fmla="*/ 194 w 1656"/>
                <a:gd name="T51" fmla="*/ 1200 h 1422"/>
                <a:gd name="T52" fmla="*/ 317 w 1656"/>
                <a:gd name="T53" fmla="*/ 1259 h 1422"/>
                <a:gd name="T54" fmla="*/ 446 w 1656"/>
                <a:gd name="T55" fmla="*/ 1299 h 1422"/>
                <a:gd name="T56" fmla="*/ 582 w 1656"/>
                <a:gd name="T57" fmla="*/ 1320 h 1422"/>
                <a:gd name="T58" fmla="*/ 725 w 1656"/>
                <a:gd name="T59" fmla="*/ 1320 h 1422"/>
                <a:gd name="T60" fmla="*/ 868 w 1656"/>
                <a:gd name="T61" fmla="*/ 1296 h 1422"/>
                <a:gd name="T62" fmla="*/ 1003 w 1656"/>
                <a:gd name="T63" fmla="*/ 1252 h 1422"/>
                <a:gd name="T64" fmla="*/ 1127 w 1656"/>
                <a:gd name="T65" fmla="*/ 1187 h 1422"/>
                <a:gd name="T66" fmla="*/ 1240 w 1656"/>
                <a:gd name="T67" fmla="*/ 1105 h 1422"/>
                <a:gd name="T68" fmla="*/ 1338 w 1656"/>
                <a:gd name="T69" fmla="*/ 1006 h 1422"/>
                <a:gd name="T70" fmla="*/ 1420 w 1656"/>
                <a:gd name="T71" fmla="*/ 895 h 1422"/>
                <a:gd name="T72" fmla="*/ 1485 w 1656"/>
                <a:gd name="T73" fmla="*/ 771 h 1422"/>
                <a:gd name="T74" fmla="*/ 1530 w 1656"/>
                <a:gd name="T75" fmla="*/ 637 h 1422"/>
                <a:gd name="T76" fmla="*/ 1553 w 1656"/>
                <a:gd name="T77" fmla="*/ 494 h 1422"/>
                <a:gd name="T78" fmla="*/ 1553 w 1656"/>
                <a:gd name="T79" fmla="*/ 347 h 1422"/>
                <a:gd name="T80" fmla="*/ 1530 w 1656"/>
                <a:gd name="T81" fmla="*/ 205 h 1422"/>
                <a:gd name="T82" fmla="*/ 1485 w 1656"/>
                <a:gd name="T83" fmla="*/ 69 h 1422"/>
                <a:gd name="T84" fmla="*/ 1483 w 1656"/>
                <a:gd name="T85" fmla="*/ 38 h 1422"/>
                <a:gd name="T86" fmla="*/ 1498 w 1656"/>
                <a:gd name="T87" fmla="*/ 12 h 1422"/>
                <a:gd name="T88" fmla="*/ 1527 w 1656"/>
                <a:gd name="T89" fmla="*/ 0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56" h="1422">
                  <a:moveTo>
                    <a:pt x="1527" y="0"/>
                  </a:moveTo>
                  <a:lnTo>
                    <a:pt x="1543" y="1"/>
                  </a:lnTo>
                  <a:lnTo>
                    <a:pt x="1557" y="7"/>
                  </a:lnTo>
                  <a:lnTo>
                    <a:pt x="1568" y="16"/>
                  </a:lnTo>
                  <a:lnTo>
                    <a:pt x="1576" y="31"/>
                  </a:lnTo>
                  <a:lnTo>
                    <a:pt x="1605" y="106"/>
                  </a:lnTo>
                  <a:lnTo>
                    <a:pt x="1627" y="182"/>
                  </a:lnTo>
                  <a:lnTo>
                    <a:pt x="1642" y="260"/>
                  </a:lnTo>
                  <a:lnTo>
                    <a:pt x="1653" y="339"/>
                  </a:lnTo>
                  <a:lnTo>
                    <a:pt x="1656" y="420"/>
                  </a:lnTo>
                  <a:lnTo>
                    <a:pt x="1653" y="498"/>
                  </a:lnTo>
                  <a:lnTo>
                    <a:pt x="1643" y="574"/>
                  </a:lnTo>
                  <a:lnTo>
                    <a:pt x="1629" y="649"/>
                  </a:lnTo>
                  <a:lnTo>
                    <a:pt x="1608" y="722"/>
                  </a:lnTo>
                  <a:lnTo>
                    <a:pt x="1584" y="792"/>
                  </a:lnTo>
                  <a:lnTo>
                    <a:pt x="1553" y="860"/>
                  </a:lnTo>
                  <a:lnTo>
                    <a:pt x="1518" y="925"/>
                  </a:lnTo>
                  <a:lnTo>
                    <a:pt x="1479" y="987"/>
                  </a:lnTo>
                  <a:lnTo>
                    <a:pt x="1434" y="1047"/>
                  </a:lnTo>
                  <a:lnTo>
                    <a:pt x="1386" y="1102"/>
                  </a:lnTo>
                  <a:lnTo>
                    <a:pt x="1334" y="1153"/>
                  </a:lnTo>
                  <a:lnTo>
                    <a:pt x="1279" y="1202"/>
                  </a:lnTo>
                  <a:lnTo>
                    <a:pt x="1220" y="1245"/>
                  </a:lnTo>
                  <a:lnTo>
                    <a:pt x="1157" y="1285"/>
                  </a:lnTo>
                  <a:lnTo>
                    <a:pt x="1092" y="1320"/>
                  </a:lnTo>
                  <a:lnTo>
                    <a:pt x="1024" y="1350"/>
                  </a:lnTo>
                  <a:lnTo>
                    <a:pt x="953" y="1375"/>
                  </a:lnTo>
                  <a:lnTo>
                    <a:pt x="881" y="1395"/>
                  </a:lnTo>
                  <a:lnTo>
                    <a:pt x="806" y="1410"/>
                  </a:lnTo>
                  <a:lnTo>
                    <a:pt x="729" y="1418"/>
                  </a:lnTo>
                  <a:lnTo>
                    <a:pt x="650" y="1422"/>
                  </a:lnTo>
                  <a:lnTo>
                    <a:pt x="574" y="1418"/>
                  </a:lnTo>
                  <a:lnTo>
                    <a:pt x="499" y="1410"/>
                  </a:lnTo>
                  <a:lnTo>
                    <a:pt x="425" y="1396"/>
                  </a:lnTo>
                  <a:lnTo>
                    <a:pt x="352" y="1376"/>
                  </a:lnTo>
                  <a:lnTo>
                    <a:pt x="280" y="1351"/>
                  </a:lnTo>
                  <a:lnTo>
                    <a:pt x="211" y="1321"/>
                  </a:lnTo>
                  <a:lnTo>
                    <a:pt x="144" y="1285"/>
                  </a:lnTo>
                  <a:lnTo>
                    <a:pt x="80" y="1245"/>
                  </a:lnTo>
                  <a:lnTo>
                    <a:pt x="19" y="1199"/>
                  </a:lnTo>
                  <a:lnTo>
                    <a:pt x="9" y="1187"/>
                  </a:lnTo>
                  <a:lnTo>
                    <a:pt x="3" y="1173"/>
                  </a:lnTo>
                  <a:lnTo>
                    <a:pt x="0" y="1159"/>
                  </a:lnTo>
                  <a:lnTo>
                    <a:pt x="4" y="1143"/>
                  </a:lnTo>
                  <a:lnTo>
                    <a:pt x="12" y="1130"/>
                  </a:lnTo>
                  <a:lnTo>
                    <a:pt x="23" y="1118"/>
                  </a:lnTo>
                  <a:lnTo>
                    <a:pt x="38" y="1112"/>
                  </a:lnTo>
                  <a:lnTo>
                    <a:pt x="53" y="1111"/>
                  </a:lnTo>
                  <a:lnTo>
                    <a:pt x="67" y="1114"/>
                  </a:lnTo>
                  <a:lnTo>
                    <a:pt x="82" y="1122"/>
                  </a:lnTo>
                  <a:lnTo>
                    <a:pt x="136" y="1163"/>
                  </a:lnTo>
                  <a:lnTo>
                    <a:pt x="194" y="1200"/>
                  </a:lnTo>
                  <a:lnTo>
                    <a:pt x="255" y="1231"/>
                  </a:lnTo>
                  <a:lnTo>
                    <a:pt x="317" y="1259"/>
                  </a:lnTo>
                  <a:lnTo>
                    <a:pt x="381" y="1282"/>
                  </a:lnTo>
                  <a:lnTo>
                    <a:pt x="446" y="1299"/>
                  </a:lnTo>
                  <a:lnTo>
                    <a:pt x="513" y="1313"/>
                  </a:lnTo>
                  <a:lnTo>
                    <a:pt x="582" y="1320"/>
                  </a:lnTo>
                  <a:lnTo>
                    <a:pt x="650" y="1323"/>
                  </a:lnTo>
                  <a:lnTo>
                    <a:pt x="725" y="1320"/>
                  </a:lnTo>
                  <a:lnTo>
                    <a:pt x="798" y="1311"/>
                  </a:lnTo>
                  <a:lnTo>
                    <a:pt x="868" y="1296"/>
                  </a:lnTo>
                  <a:lnTo>
                    <a:pt x="937" y="1277"/>
                  </a:lnTo>
                  <a:lnTo>
                    <a:pt x="1003" y="1252"/>
                  </a:lnTo>
                  <a:lnTo>
                    <a:pt x="1067" y="1221"/>
                  </a:lnTo>
                  <a:lnTo>
                    <a:pt x="1127" y="1187"/>
                  </a:lnTo>
                  <a:lnTo>
                    <a:pt x="1185" y="1148"/>
                  </a:lnTo>
                  <a:lnTo>
                    <a:pt x="1240" y="1105"/>
                  </a:lnTo>
                  <a:lnTo>
                    <a:pt x="1290" y="1058"/>
                  </a:lnTo>
                  <a:lnTo>
                    <a:pt x="1338" y="1006"/>
                  </a:lnTo>
                  <a:lnTo>
                    <a:pt x="1381" y="953"/>
                  </a:lnTo>
                  <a:lnTo>
                    <a:pt x="1420" y="895"/>
                  </a:lnTo>
                  <a:lnTo>
                    <a:pt x="1455" y="834"/>
                  </a:lnTo>
                  <a:lnTo>
                    <a:pt x="1485" y="771"/>
                  </a:lnTo>
                  <a:lnTo>
                    <a:pt x="1510" y="704"/>
                  </a:lnTo>
                  <a:lnTo>
                    <a:pt x="1530" y="637"/>
                  </a:lnTo>
                  <a:lnTo>
                    <a:pt x="1545" y="566"/>
                  </a:lnTo>
                  <a:lnTo>
                    <a:pt x="1553" y="494"/>
                  </a:lnTo>
                  <a:lnTo>
                    <a:pt x="1556" y="420"/>
                  </a:lnTo>
                  <a:lnTo>
                    <a:pt x="1553" y="347"/>
                  </a:lnTo>
                  <a:lnTo>
                    <a:pt x="1545" y="275"/>
                  </a:lnTo>
                  <a:lnTo>
                    <a:pt x="1530" y="205"/>
                  </a:lnTo>
                  <a:lnTo>
                    <a:pt x="1511" y="136"/>
                  </a:lnTo>
                  <a:lnTo>
                    <a:pt x="1485" y="69"/>
                  </a:lnTo>
                  <a:lnTo>
                    <a:pt x="1482" y="53"/>
                  </a:lnTo>
                  <a:lnTo>
                    <a:pt x="1483" y="38"/>
                  </a:lnTo>
                  <a:lnTo>
                    <a:pt x="1488" y="24"/>
                  </a:lnTo>
                  <a:lnTo>
                    <a:pt x="1498" y="12"/>
                  </a:lnTo>
                  <a:lnTo>
                    <a:pt x="1512" y="4"/>
                  </a:lnTo>
                  <a:lnTo>
                    <a:pt x="1527"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5" name="Freeform 411"/>
            <p:cNvSpPr>
              <a:spLocks/>
            </p:cNvSpPr>
            <p:nvPr/>
          </p:nvSpPr>
          <p:spPr bwMode="auto">
            <a:xfrm>
              <a:off x="2487" y="1136"/>
              <a:ext cx="16" cy="16"/>
            </a:xfrm>
            <a:custGeom>
              <a:avLst/>
              <a:gdLst>
                <a:gd name="T0" fmla="*/ 51 w 242"/>
                <a:gd name="T1" fmla="*/ 0 h 241"/>
                <a:gd name="T2" fmla="*/ 67 w 242"/>
                <a:gd name="T3" fmla="*/ 3 h 241"/>
                <a:gd name="T4" fmla="*/ 80 w 242"/>
                <a:gd name="T5" fmla="*/ 11 h 241"/>
                <a:gd name="T6" fmla="*/ 133 w 242"/>
                <a:gd name="T7" fmla="*/ 57 h 241"/>
                <a:gd name="T8" fmla="*/ 184 w 242"/>
                <a:gd name="T9" fmla="*/ 108 h 241"/>
                <a:gd name="T10" fmla="*/ 230 w 242"/>
                <a:gd name="T11" fmla="*/ 161 h 241"/>
                <a:gd name="T12" fmla="*/ 239 w 242"/>
                <a:gd name="T13" fmla="*/ 175 h 241"/>
                <a:gd name="T14" fmla="*/ 242 w 242"/>
                <a:gd name="T15" fmla="*/ 190 h 241"/>
                <a:gd name="T16" fmla="*/ 240 w 242"/>
                <a:gd name="T17" fmla="*/ 204 h 241"/>
                <a:gd name="T18" fmla="*/ 233 w 242"/>
                <a:gd name="T19" fmla="*/ 219 h 241"/>
                <a:gd name="T20" fmla="*/ 223 w 242"/>
                <a:gd name="T21" fmla="*/ 231 h 241"/>
                <a:gd name="T22" fmla="*/ 213 w 242"/>
                <a:gd name="T23" fmla="*/ 237 h 241"/>
                <a:gd name="T24" fmla="*/ 202 w 242"/>
                <a:gd name="T25" fmla="*/ 240 h 241"/>
                <a:gd name="T26" fmla="*/ 191 w 242"/>
                <a:gd name="T27" fmla="*/ 241 h 241"/>
                <a:gd name="T28" fmla="*/ 178 w 242"/>
                <a:gd name="T29" fmla="*/ 239 h 241"/>
                <a:gd name="T30" fmla="*/ 164 w 242"/>
                <a:gd name="T31" fmla="*/ 233 h 241"/>
                <a:gd name="T32" fmla="*/ 153 w 242"/>
                <a:gd name="T33" fmla="*/ 223 h 241"/>
                <a:gd name="T34" fmla="*/ 111 w 242"/>
                <a:gd name="T35" fmla="*/ 176 h 241"/>
                <a:gd name="T36" fmla="*/ 65 w 242"/>
                <a:gd name="T37" fmla="*/ 130 h 241"/>
                <a:gd name="T38" fmla="*/ 18 w 242"/>
                <a:gd name="T39" fmla="*/ 88 h 241"/>
                <a:gd name="T40" fmla="*/ 7 w 242"/>
                <a:gd name="T41" fmla="*/ 77 h 241"/>
                <a:gd name="T42" fmla="*/ 1 w 242"/>
                <a:gd name="T43" fmla="*/ 63 h 241"/>
                <a:gd name="T44" fmla="*/ 0 w 242"/>
                <a:gd name="T45" fmla="*/ 47 h 241"/>
                <a:gd name="T46" fmla="*/ 3 w 242"/>
                <a:gd name="T47" fmla="*/ 33 h 241"/>
                <a:gd name="T48" fmla="*/ 10 w 242"/>
                <a:gd name="T49" fmla="*/ 18 h 241"/>
                <a:gd name="T50" fmla="*/ 22 w 242"/>
                <a:gd name="T51" fmla="*/ 8 h 241"/>
                <a:gd name="T52" fmla="*/ 37 w 242"/>
                <a:gd name="T53" fmla="*/ 2 h 241"/>
                <a:gd name="T54" fmla="*/ 51 w 242"/>
                <a:gd name="T55"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2" h="241">
                  <a:moveTo>
                    <a:pt x="51" y="0"/>
                  </a:moveTo>
                  <a:lnTo>
                    <a:pt x="67" y="3"/>
                  </a:lnTo>
                  <a:lnTo>
                    <a:pt x="80" y="11"/>
                  </a:lnTo>
                  <a:lnTo>
                    <a:pt x="133" y="57"/>
                  </a:lnTo>
                  <a:lnTo>
                    <a:pt x="184" y="108"/>
                  </a:lnTo>
                  <a:lnTo>
                    <a:pt x="230" y="161"/>
                  </a:lnTo>
                  <a:lnTo>
                    <a:pt x="239" y="175"/>
                  </a:lnTo>
                  <a:lnTo>
                    <a:pt x="242" y="190"/>
                  </a:lnTo>
                  <a:lnTo>
                    <a:pt x="240" y="204"/>
                  </a:lnTo>
                  <a:lnTo>
                    <a:pt x="233" y="219"/>
                  </a:lnTo>
                  <a:lnTo>
                    <a:pt x="223" y="231"/>
                  </a:lnTo>
                  <a:lnTo>
                    <a:pt x="213" y="237"/>
                  </a:lnTo>
                  <a:lnTo>
                    <a:pt x="202" y="240"/>
                  </a:lnTo>
                  <a:lnTo>
                    <a:pt x="191" y="241"/>
                  </a:lnTo>
                  <a:lnTo>
                    <a:pt x="178" y="239"/>
                  </a:lnTo>
                  <a:lnTo>
                    <a:pt x="164" y="233"/>
                  </a:lnTo>
                  <a:lnTo>
                    <a:pt x="153" y="223"/>
                  </a:lnTo>
                  <a:lnTo>
                    <a:pt x="111" y="176"/>
                  </a:lnTo>
                  <a:lnTo>
                    <a:pt x="65" y="130"/>
                  </a:lnTo>
                  <a:lnTo>
                    <a:pt x="18" y="88"/>
                  </a:lnTo>
                  <a:lnTo>
                    <a:pt x="7" y="77"/>
                  </a:lnTo>
                  <a:lnTo>
                    <a:pt x="1" y="63"/>
                  </a:lnTo>
                  <a:lnTo>
                    <a:pt x="0" y="47"/>
                  </a:lnTo>
                  <a:lnTo>
                    <a:pt x="3" y="33"/>
                  </a:lnTo>
                  <a:lnTo>
                    <a:pt x="10" y="18"/>
                  </a:lnTo>
                  <a:lnTo>
                    <a:pt x="22" y="8"/>
                  </a:lnTo>
                  <a:lnTo>
                    <a:pt x="37" y="2"/>
                  </a:lnTo>
                  <a:lnTo>
                    <a:pt x="51"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6" name="Freeform 412"/>
            <p:cNvSpPr>
              <a:spLocks noEditPoints="1"/>
            </p:cNvSpPr>
            <p:nvPr/>
          </p:nvSpPr>
          <p:spPr bwMode="auto">
            <a:xfrm>
              <a:off x="2397" y="1136"/>
              <a:ext cx="106" cy="105"/>
            </a:xfrm>
            <a:custGeom>
              <a:avLst/>
              <a:gdLst>
                <a:gd name="T0" fmla="*/ 661 w 1586"/>
                <a:gd name="T1" fmla="*/ 112 h 1581"/>
                <a:gd name="T2" fmla="*/ 480 w 1586"/>
                <a:gd name="T3" fmla="*/ 174 h 1581"/>
                <a:gd name="T4" fmla="*/ 326 w 1586"/>
                <a:gd name="T5" fmla="*/ 280 h 1581"/>
                <a:gd name="T6" fmla="*/ 205 w 1586"/>
                <a:gd name="T7" fmla="*/ 424 h 1581"/>
                <a:gd name="T8" fmla="*/ 127 w 1586"/>
                <a:gd name="T9" fmla="*/ 597 h 1581"/>
                <a:gd name="T10" fmla="*/ 99 w 1586"/>
                <a:gd name="T11" fmla="*/ 791 h 1581"/>
                <a:gd name="T12" fmla="*/ 127 w 1586"/>
                <a:gd name="T13" fmla="*/ 984 h 1581"/>
                <a:gd name="T14" fmla="*/ 205 w 1586"/>
                <a:gd name="T15" fmla="*/ 1158 h 1581"/>
                <a:gd name="T16" fmla="*/ 326 w 1586"/>
                <a:gd name="T17" fmla="*/ 1300 h 1581"/>
                <a:gd name="T18" fmla="*/ 480 w 1586"/>
                <a:gd name="T19" fmla="*/ 1407 h 1581"/>
                <a:gd name="T20" fmla="*/ 661 w 1586"/>
                <a:gd name="T21" fmla="*/ 1470 h 1581"/>
                <a:gd name="T22" fmla="*/ 859 w 1586"/>
                <a:gd name="T23" fmla="*/ 1479 h 1581"/>
                <a:gd name="T24" fmla="*/ 1048 w 1586"/>
                <a:gd name="T25" fmla="*/ 1434 h 1581"/>
                <a:gd name="T26" fmla="*/ 1212 w 1586"/>
                <a:gd name="T27" fmla="*/ 1341 h 1581"/>
                <a:gd name="T28" fmla="*/ 1345 w 1586"/>
                <a:gd name="T29" fmla="*/ 1209 h 1581"/>
                <a:gd name="T30" fmla="*/ 1437 w 1586"/>
                <a:gd name="T31" fmla="*/ 1045 h 1581"/>
                <a:gd name="T32" fmla="*/ 1483 w 1586"/>
                <a:gd name="T33" fmla="*/ 857 h 1581"/>
                <a:gd name="T34" fmla="*/ 1473 w 1586"/>
                <a:gd name="T35" fmla="*/ 659 h 1581"/>
                <a:gd name="T36" fmla="*/ 1412 w 1586"/>
                <a:gd name="T37" fmla="*/ 479 h 1581"/>
                <a:gd name="T38" fmla="*/ 1304 w 1586"/>
                <a:gd name="T39" fmla="*/ 325 h 1581"/>
                <a:gd name="T40" fmla="*/ 1160 w 1586"/>
                <a:gd name="T41" fmla="*/ 204 h 1581"/>
                <a:gd name="T42" fmla="*/ 987 w 1586"/>
                <a:gd name="T43" fmla="*/ 127 h 1581"/>
                <a:gd name="T44" fmla="*/ 792 w 1586"/>
                <a:gd name="T45" fmla="*/ 100 h 1581"/>
                <a:gd name="T46" fmla="*/ 935 w 1586"/>
                <a:gd name="T47" fmla="*/ 13 h 1581"/>
                <a:gd name="T48" fmla="*/ 1132 w 1586"/>
                <a:gd name="T49" fmla="*/ 77 h 1581"/>
                <a:gd name="T50" fmla="*/ 1303 w 1586"/>
                <a:gd name="T51" fmla="*/ 187 h 1581"/>
                <a:gd name="T52" fmla="*/ 1440 w 1586"/>
                <a:gd name="T53" fmla="*/ 335 h 1581"/>
                <a:gd name="T54" fmla="*/ 1535 w 1586"/>
                <a:gd name="T55" fmla="*/ 516 h 1581"/>
                <a:gd name="T56" fmla="*/ 1583 w 1586"/>
                <a:gd name="T57" fmla="*/ 719 h 1581"/>
                <a:gd name="T58" fmla="*/ 1572 w 1586"/>
                <a:gd name="T59" fmla="*/ 933 h 1581"/>
                <a:gd name="T60" fmla="*/ 1508 w 1586"/>
                <a:gd name="T61" fmla="*/ 1129 h 1581"/>
                <a:gd name="T62" fmla="*/ 1398 w 1586"/>
                <a:gd name="T63" fmla="*/ 1299 h 1581"/>
                <a:gd name="T64" fmla="*/ 1250 w 1586"/>
                <a:gd name="T65" fmla="*/ 1436 h 1581"/>
                <a:gd name="T66" fmla="*/ 1069 w 1586"/>
                <a:gd name="T67" fmla="*/ 1532 h 1581"/>
                <a:gd name="T68" fmla="*/ 865 w 1586"/>
                <a:gd name="T69" fmla="*/ 1578 h 1581"/>
                <a:gd name="T70" fmla="*/ 650 w 1586"/>
                <a:gd name="T71" fmla="*/ 1569 h 1581"/>
                <a:gd name="T72" fmla="*/ 454 w 1586"/>
                <a:gd name="T73" fmla="*/ 1505 h 1581"/>
                <a:gd name="T74" fmla="*/ 283 w 1586"/>
                <a:gd name="T75" fmla="*/ 1395 h 1581"/>
                <a:gd name="T76" fmla="*/ 146 w 1586"/>
                <a:gd name="T77" fmla="*/ 1246 h 1581"/>
                <a:gd name="T78" fmla="*/ 50 w 1586"/>
                <a:gd name="T79" fmla="*/ 1066 h 1581"/>
                <a:gd name="T80" fmla="*/ 3 w 1586"/>
                <a:gd name="T81" fmla="*/ 863 h 1581"/>
                <a:gd name="T82" fmla="*/ 13 w 1586"/>
                <a:gd name="T83" fmla="*/ 649 h 1581"/>
                <a:gd name="T84" fmla="*/ 77 w 1586"/>
                <a:gd name="T85" fmla="*/ 452 h 1581"/>
                <a:gd name="T86" fmla="*/ 187 w 1586"/>
                <a:gd name="T87" fmla="*/ 281 h 1581"/>
                <a:gd name="T88" fmla="*/ 336 w 1586"/>
                <a:gd name="T89" fmla="*/ 145 h 1581"/>
                <a:gd name="T90" fmla="*/ 516 w 1586"/>
                <a:gd name="T91" fmla="*/ 50 h 1581"/>
                <a:gd name="T92" fmla="*/ 720 w 1586"/>
                <a:gd name="T93" fmla="*/ 3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6" h="1581">
                  <a:moveTo>
                    <a:pt x="792" y="100"/>
                  </a:moveTo>
                  <a:lnTo>
                    <a:pt x="725" y="103"/>
                  </a:lnTo>
                  <a:lnTo>
                    <a:pt x="661" y="112"/>
                  </a:lnTo>
                  <a:lnTo>
                    <a:pt x="598" y="127"/>
                  </a:lnTo>
                  <a:lnTo>
                    <a:pt x="538" y="148"/>
                  </a:lnTo>
                  <a:lnTo>
                    <a:pt x="480" y="174"/>
                  </a:lnTo>
                  <a:lnTo>
                    <a:pt x="425" y="204"/>
                  </a:lnTo>
                  <a:lnTo>
                    <a:pt x="373" y="240"/>
                  </a:lnTo>
                  <a:lnTo>
                    <a:pt x="326" y="280"/>
                  </a:lnTo>
                  <a:lnTo>
                    <a:pt x="282" y="325"/>
                  </a:lnTo>
                  <a:lnTo>
                    <a:pt x="241" y="373"/>
                  </a:lnTo>
                  <a:lnTo>
                    <a:pt x="205" y="424"/>
                  </a:lnTo>
                  <a:lnTo>
                    <a:pt x="174" y="479"/>
                  </a:lnTo>
                  <a:lnTo>
                    <a:pt x="148" y="536"/>
                  </a:lnTo>
                  <a:lnTo>
                    <a:pt x="127" y="597"/>
                  </a:lnTo>
                  <a:lnTo>
                    <a:pt x="112" y="659"/>
                  </a:lnTo>
                  <a:lnTo>
                    <a:pt x="102" y="724"/>
                  </a:lnTo>
                  <a:lnTo>
                    <a:pt x="99" y="791"/>
                  </a:lnTo>
                  <a:lnTo>
                    <a:pt x="102" y="857"/>
                  </a:lnTo>
                  <a:lnTo>
                    <a:pt x="112" y="921"/>
                  </a:lnTo>
                  <a:lnTo>
                    <a:pt x="127" y="984"/>
                  </a:lnTo>
                  <a:lnTo>
                    <a:pt x="148" y="1045"/>
                  </a:lnTo>
                  <a:lnTo>
                    <a:pt x="174" y="1102"/>
                  </a:lnTo>
                  <a:lnTo>
                    <a:pt x="205" y="1158"/>
                  </a:lnTo>
                  <a:lnTo>
                    <a:pt x="241" y="1209"/>
                  </a:lnTo>
                  <a:lnTo>
                    <a:pt x="282" y="1256"/>
                  </a:lnTo>
                  <a:lnTo>
                    <a:pt x="326" y="1300"/>
                  </a:lnTo>
                  <a:lnTo>
                    <a:pt x="373" y="1341"/>
                  </a:lnTo>
                  <a:lnTo>
                    <a:pt x="425" y="1376"/>
                  </a:lnTo>
                  <a:lnTo>
                    <a:pt x="480" y="1407"/>
                  </a:lnTo>
                  <a:lnTo>
                    <a:pt x="538" y="1434"/>
                  </a:lnTo>
                  <a:lnTo>
                    <a:pt x="598" y="1455"/>
                  </a:lnTo>
                  <a:lnTo>
                    <a:pt x="661" y="1470"/>
                  </a:lnTo>
                  <a:lnTo>
                    <a:pt x="725" y="1479"/>
                  </a:lnTo>
                  <a:lnTo>
                    <a:pt x="792" y="1482"/>
                  </a:lnTo>
                  <a:lnTo>
                    <a:pt x="859" y="1479"/>
                  </a:lnTo>
                  <a:lnTo>
                    <a:pt x="924" y="1470"/>
                  </a:lnTo>
                  <a:lnTo>
                    <a:pt x="987" y="1455"/>
                  </a:lnTo>
                  <a:lnTo>
                    <a:pt x="1048" y="1434"/>
                  </a:lnTo>
                  <a:lnTo>
                    <a:pt x="1106" y="1407"/>
                  </a:lnTo>
                  <a:lnTo>
                    <a:pt x="1160" y="1376"/>
                  </a:lnTo>
                  <a:lnTo>
                    <a:pt x="1212" y="1341"/>
                  </a:lnTo>
                  <a:lnTo>
                    <a:pt x="1260" y="1300"/>
                  </a:lnTo>
                  <a:lnTo>
                    <a:pt x="1304" y="1256"/>
                  </a:lnTo>
                  <a:lnTo>
                    <a:pt x="1345" y="1209"/>
                  </a:lnTo>
                  <a:lnTo>
                    <a:pt x="1380" y="1158"/>
                  </a:lnTo>
                  <a:lnTo>
                    <a:pt x="1412" y="1102"/>
                  </a:lnTo>
                  <a:lnTo>
                    <a:pt x="1437" y="1045"/>
                  </a:lnTo>
                  <a:lnTo>
                    <a:pt x="1458" y="984"/>
                  </a:lnTo>
                  <a:lnTo>
                    <a:pt x="1473" y="921"/>
                  </a:lnTo>
                  <a:lnTo>
                    <a:pt x="1483" y="857"/>
                  </a:lnTo>
                  <a:lnTo>
                    <a:pt x="1486" y="791"/>
                  </a:lnTo>
                  <a:lnTo>
                    <a:pt x="1483" y="724"/>
                  </a:lnTo>
                  <a:lnTo>
                    <a:pt x="1473" y="659"/>
                  </a:lnTo>
                  <a:lnTo>
                    <a:pt x="1458" y="597"/>
                  </a:lnTo>
                  <a:lnTo>
                    <a:pt x="1437" y="536"/>
                  </a:lnTo>
                  <a:lnTo>
                    <a:pt x="1412" y="479"/>
                  </a:lnTo>
                  <a:lnTo>
                    <a:pt x="1380" y="424"/>
                  </a:lnTo>
                  <a:lnTo>
                    <a:pt x="1345" y="373"/>
                  </a:lnTo>
                  <a:lnTo>
                    <a:pt x="1304" y="325"/>
                  </a:lnTo>
                  <a:lnTo>
                    <a:pt x="1260" y="280"/>
                  </a:lnTo>
                  <a:lnTo>
                    <a:pt x="1212" y="240"/>
                  </a:lnTo>
                  <a:lnTo>
                    <a:pt x="1160" y="204"/>
                  </a:lnTo>
                  <a:lnTo>
                    <a:pt x="1106" y="174"/>
                  </a:lnTo>
                  <a:lnTo>
                    <a:pt x="1048" y="148"/>
                  </a:lnTo>
                  <a:lnTo>
                    <a:pt x="987" y="127"/>
                  </a:lnTo>
                  <a:lnTo>
                    <a:pt x="924" y="112"/>
                  </a:lnTo>
                  <a:lnTo>
                    <a:pt x="859" y="103"/>
                  </a:lnTo>
                  <a:lnTo>
                    <a:pt x="792" y="100"/>
                  </a:lnTo>
                  <a:close/>
                  <a:moveTo>
                    <a:pt x="792" y="0"/>
                  </a:moveTo>
                  <a:lnTo>
                    <a:pt x="865" y="3"/>
                  </a:lnTo>
                  <a:lnTo>
                    <a:pt x="935" y="13"/>
                  </a:lnTo>
                  <a:lnTo>
                    <a:pt x="1004" y="29"/>
                  </a:lnTo>
                  <a:lnTo>
                    <a:pt x="1069" y="50"/>
                  </a:lnTo>
                  <a:lnTo>
                    <a:pt x="1132" y="77"/>
                  </a:lnTo>
                  <a:lnTo>
                    <a:pt x="1192" y="109"/>
                  </a:lnTo>
                  <a:lnTo>
                    <a:pt x="1250" y="145"/>
                  </a:lnTo>
                  <a:lnTo>
                    <a:pt x="1303" y="187"/>
                  </a:lnTo>
                  <a:lnTo>
                    <a:pt x="1353" y="232"/>
                  </a:lnTo>
                  <a:lnTo>
                    <a:pt x="1398" y="281"/>
                  </a:lnTo>
                  <a:lnTo>
                    <a:pt x="1440" y="335"/>
                  </a:lnTo>
                  <a:lnTo>
                    <a:pt x="1476" y="392"/>
                  </a:lnTo>
                  <a:lnTo>
                    <a:pt x="1508" y="452"/>
                  </a:lnTo>
                  <a:lnTo>
                    <a:pt x="1535" y="516"/>
                  </a:lnTo>
                  <a:lnTo>
                    <a:pt x="1557" y="580"/>
                  </a:lnTo>
                  <a:lnTo>
                    <a:pt x="1572" y="649"/>
                  </a:lnTo>
                  <a:lnTo>
                    <a:pt x="1583" y="719"/>
                  </a:lnTo>
                  <a:lnTo>
                    <a:pt x="1586" y="791"/>
                  </a:lnTo>
                  <a:lnTo>
                    <a:pt x="1583" y="863"/>
                  </a:lnTo>
                  <a:lnTo>
                    <a:pt x="1572" y="933"/>
                  </a:lnTo>
                  <a:lnTo>
                    <a:pt x="1557" y="1000"/>
                  </a:lnTo>
                  <a:lnTo>
                    <a:pt x="1535" y="1066"/>
                  </a:lnTo>
                  <a:lnTo>
                    <a:pt x="1508" y="1129"/>
                  </a:lnTo>
                  <a:lnTo>
                    <a:pt x="1476" y="1190"/>
                  </a:lnTo>
                  <a:lnTo>
                    <a:pt x="1440" y="1246"/>
                  </a:lnTo>
                  <a:lnTo>
                    <a:pt x="1398" y="1299"/>
                  </a:lnTo>
                  <a:lnTo>
                    <a:pt x="1353" y="1350"/>
                  </a:lnTo>
                  <a:lnTo>
                    <a:pt x="1303" y="1395"/>
                  </a:lnTo>
                  <a:lnTo>
                    <a:pt x="1250" y="1436"/>
                  </a:lnTo>
                  <a:lnTo>
                    <a:pt x="1192" y="1473"/>
                  </a:lnTo>
                  <a:lnTo>
                    <a:pt x="1132" y="1505"/>
                  </a:lnTo>
                  <a:lnTo>
                    <a:pt x="1069" y="1532"/>
                  </a:lnTo>
                  <a:lnTo>
                    <a:pt x="1004" y="1553"/>
                  </a:lnTo>
                  <a:lnTo>
                    <a:pt x="935" y="1569"/>
                  </a:lnTo>
                  <a:lnTo>
                    <a:pt x="865" y="1578"/>
                  </a:lnTo>
                  <a:lnTo>
                    <a:pt x="792" y="1581"/>
                  </a:lnTo>
                  <a:lnTo>
                    <a:pt x="720" y="1578"/>
                  </a:lnTo>
                  <a:lnTo>
                    <a:pt x="650" y="1569"/>
                  </a:lnTo>
                  <a:lnTo>
                    <a:pt x="582" y="1553"/>
                  </a:lnTo>
                  <a:lnTo>
                    <a:pt x="516" y="1532"/>
                  </a:lnTo>
                  <a:lnTo>
                    <a:pt x="454" y="1505"/>
                  </a:lnTo>
                  <a:lnTo>
                    <a:pt x="393" y="1473"/>
                  </a:lnTo>
                  <a:lnTo>
                    <a:pt x="336" y="1436"/>
                  </a:lnTo>
                  <a:lnTo>
                    <a:pt x="283" y="1395"/>
                  </a:lnTo>
                  <a:lnTo>
                    <a:pt x="232" y="1350"/>
                  </a:lnTo>
                  <a:lnTo>
                    <a:pt x="187" y="1299"/>
                  </a:lnTo>
                  <a:lnTo>
                    <a:pt x="146" y="1246"/>
                  </a:lnTo>
                  <a:lnTo>
                    <a:pt x="108" y="1190"/>
                  </a:lnTo>
                  <a:lnTo>
                    <a:pt x="77" y="1129"/>
                  </a:lnTo>
                  <a:lnTo>
                    <a:pt x="50" y="1066"/>
                  </a:lnTo>
                  <a:lnTo>
                    <a:pt x="28" y="1000"/>
                  </a:lnTo>
                  <a:lnTo>
                    <a:pt x="13" y="933"/>
                  </a:lnTo>
                  <a:lnTo>
                    <a:pt x="3" y="863"/>
                  </a:lnTo>
                  <a:lnTo>
                    <a:pt x="0" y="791"/>
                  </a:lnTo>
                  <a:lnTo>
                    <a:pt x="3" y="719"/>
                  </a:lnTo>
                  <a:lnTo>
                    <a:pt x="13" y="649"/>
                  </a:lnTo>
                  <a:lnTo>
                    <a:pt x="28" y="580"/>
                  </a:lnTo>
                  <a:lnTo>
                    <a:pt x="50" y="516"/>
                  </a:lnTo>
                  <a:lnTo>
                    <a:pt x="77" y="452"/>
                  </a:lnTo>
                  <a:lnTo>
                    <a:pt x="108" y="392"/>
                  </a:lnTo>
                  <a:lnTo>
                    <a:pt x="146" y="335"/>
                  </a:lnTo>
                  <a:lnTo>
                    <a:pt x="187" y="281"/>
                  </a:lnTo>
                  <a:lnTo>
                    <a:pt x="232" y="232"/>
                  </a:lnTo>
                  <a:lnTo>
                    <a:pt x="283" y="187"/>
                  </a:lnTo>
                  <a:lnTo>
                    <a:pt x="336" y="145"/>
                  </a:lnTo>
                  <a:lnTo>
                    <a:pt x="393" y="109"/>
                  </a:lnTo>
                  <a:lnTo>
                    <a:pt x="454" y="77"/>
                  </a:lnTo>
                  <a:lnTo>
                    <a:pt x="516" y="50"/>
                  </a:lnTo>
                  <a:lnTo>
                    <a:pt x="582" y="29"/>
                  </a:lnTo>
                  <a:lnTo>
                    <a:pt x="650" y="13"/>
                  </a:lnTo>
                  <a:lnTo>
                    <a:pt x="720" y="3"/>
                  </a:lnTo>
                  <a:lnTo>
                    <a:pt x="792"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a:p>
          </p:txBody>
        </p:sp>
      </p:grpSp>
    </p:spTree>
    <p:extLst>
      <p:ext uri="{BB962C8B-B14F-4D97-AF65-F5344CB8AC3E}">
        <p14:creationId xmlns:p14="http://schemas.microsoft.com/office/powerpoint/2010/main" val="3633374036"/>
      </p:ext>
    </p:extLst>
  </p:cSld>
  <p:clrMapOvr>
    <a:masterClrMapping/>
  </p:clrMapOvr>
  <p:transition spd="slow">
    <p:push dir="u"/>
  </p:transition>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smtClean="0"/>
              <a:t>Gear Infographics</a:t>
            </a:r>
            <a:endParaRPr lang="en-US" dirty="0"/>
          </a:p>
        </p:txBody>
      </p:sp>
      <p:sp>
        <p:nvSpPr>
          <p:cNvPr id="22" name="Freeform 21"/>
          <p:cNvSpPr>
            <a:spLocks noEditPoints="1"/>
          </p:cNvSpPr>
          <p:nvPr/>
        </p:nvSpPr>
        <p:spPr bwMode="auto">
          <a:xfrm rot="2700000">
            <a:off x="4367589" y="2751272"/>
            <a:ext cx="1359393" cy="1356209"/>
          </a:xfrm>
          <a:custGeom>
            <a:avLst/>
            <a:gdLst>
              <a:gd name="T0" fmla="*/ 28 w 360"/>
              <a:gd name="T1" fmla="*/ 173 h 360"/>
              <a:gd name="T2" fmla="*/ 14 w 360"/>
              <a:gd name="T3" fmla="*/ 159 h 360"/>
              <a:gd name="T4" fmla="*/ 31 w 360"/>
              <a:gd name="T5" fmla="*/ 144 h 360"/>
              <a:gd name="T6" fmla="*/ 30 w 360"/>
              <a:gd name="T7" fmla="*/ 126 h 360"/>
              <a:gd name="T8" fmla="*/ 44 w 360"/>
              <a:gd name="T9" fmla="*/ 111 h 360"/>
              <a:gd name="T10" fmla="*/ 46 w 360"/>
              <a:gd name="T11" fmla="*/ 93 h 360"/>
              <a:gd name="T12" fmla="*/ 64 w 360"/>
              <a:gd name="T13" fmla="*/ 81 h 360"/>
              <a:gd name="T14" fmla="*/ 67 w 360"/>
              <a:gd name="T15" fmla="*/ 57 h 360"/>
              <a:gd name="T16" fmla="*/ 95 w 360"/>
              <a:gd name="T17" fmla="*/ 54 h 360"/>
              <a:gd name="T18" fmla="*/ 100 w 360"/>
              <a:gd name="T19" fmla="*/ 42 h 360"/>
              <a:gd name="T20" fmla="*/ 115 w 360"/>
              <a:gd name="T21" fmla="*/ 34 h 360"/>
              <a:gd name="T22" fmla="*/ 134 w 360"/>
              <a:gd name="T23" fmla="*/ 29 h 360"/>
              <a:gd name="T24" fmla="*/ 151 w 360"/>
              <a:gd name="T25" fmla="*/ 23 h 360"/>
              <a:gd name="T26" fmla="*/ 170 w 360"/>
              <a:gd name="T27" fmla="*/ 21 h 360"/>
              <a:gd name="T28" fmla="*/ 190 w 360"/>
              <a:gd name="T29" fmla="*/ 28 h 360"/>
              <a:gd name="T30" fmla="*/ 211 w 360"/>
              <a:gd name="T31" fmla="*/ 16 h 360"/>
              <a:gd name="T32" fmla="*/ 225 w 360"/>
              <a:gd name="T33" fmla="*/ 31 h 360"/>
              <a:gd name="T34" fmla="*/ 243 w 360"/>
              <a:gd name="T35" fmla="*/ 34 h 360"/>
              <a:gd name="T36" fmla="*/ 257 w 360"/>
              <a:gd name="T37" fmla="*/ 48 h 360"/>
              <a:gd name="T38" fmla="*/ 269 w 360"/>
              <a:gd name="T39" fmla="*/ 56 h 360"/>
              <a:gd name="T40" fmla="*/ 289 w 360"/>
              <a:gd name="T41" fmla="*/ 63 h 360"/>
              <a:gd name="T42" fmla="*/ 291 w 360"/>
              <a:gd name="T43" fmla="*/ 77 h 360"/>
              <a:gd name="T44" fmla="*/ 318 w 360"/>
              <a:gd name="T45" fmla="*/ 86 h 360"/>
              <a:gd name="T46" fmla="*/ 312 w 360"/>
              <a:gd name="T47" fmla="*/ 106 h 360"/>
              <a:gd name="T48" fmla="*/ 346 w 360"/>
              <a:gd name="T49" fmla="*/ 112 h 360"/>
              <a:gd name="T50" fmla="*/ 324 w 360"/>
              <a:gd name="T51" fmla="*/ 138 h 360"/>
              <a:gd name="T52" fmla="*/ 358 w 360"/>
              <a:gd name="T53" fmla="*/ 151 h 360"/>
              <a:gd name="T54" fmla="*/ 331 w 360"/>
              <a:gd name="T55" fmla="*/ 170 h 360"/>
              <a:gd name="T56" fmla="*/ 359 w 360"/>
              <a:gd name="T57" fmla="*/ 187 h 360"/>
              <a:gd name="T58" fmla="*/ 329 w 360"/>
              <a:gd name="T59" fmla="*/ 206 h 360"/>
              <a:gd name="T60" fmla="*/ 342 w 360"/>
              <a:gd name="T61" fmla="*/ 221 h 360"/>
              <a:gd name="T62" fmla="*/ 323 w 360"/>
              <a:gd name="T63" fmla="*/ 234 h 360"/>
              <a:gd name="T64" fmla="*/ 323 w 360"/>
              <a:gd name="T65" fmla="*/ 252 h 360"/>
              <a:gd name="T66" fmla="*/ 307 w 360"/>
              <a:gd name="T67" fmla="*/ 266 h 360"/>
              <a:gd name="T68" fmla="*/ 302 w 360"/>
              <a:gd name="T69" fmla="*/ 283 h 360"/>
              <a:gd name="T70" fmla="*/ 283 w 360"/>
              <a:gd name="T71" fmla="*/ 293 h 360"/>
              <a:gd name="T72" fmla="*/ 273 w 360"/>
              <a:gd name="T73" fmla="*/ 302 h 360"/>
              <a:gd name="T74" fmla="*/ 261 w 360"/>
              <a:gd name="T75" fmla="*/ 319 h 360"/>
              <a:gd name="T76" fmla="*/ 243 w 360"/>
              <a:gd name="T77" fmla="*/ 321 h 360"/>
              <a:gd name="T78" fmla="*/ 231 w 360"/>
              <a:gd name="T79" fmla="*/ 340 h 360"/>
              <a:gd name="T80" fmla="*/ 209 w 360"/>
              <a:gd name="T81" fmla="*/ 331 h 360"/>
              <a:gd name="T82" fmla="*/ 190 w 360"/>
              <a:gd name="T83" fmla="*/ 341 h 360"/>
              <a:gd name="T84" fmla="*/ 171 w 360"/>
              <a:gd name="T85" fmla="*/ 340 h 360"/>
              <a:gd name="T86" fmla="*/ 152 w 360"/>
              <a:gd name="T87" fmla="*/ 331 h 360"/>
              <a:gd name="T88" fmla="*/ 130 w 360"/>
              <a:gd name="T89" fmla="*/ 340 h 360"/>
              <a:gd name="T90" fmla="*/ 117 w 360"/>
              <a:gd name="T91" fmla="*/ 328 h 360"/>
              <a:gd name="T92" fmla="*/ 106 w 360"/>
              <a:gd name="T93" fmla="*/ 314 h 360"/>
              <a:gd name="T94" fmla="*/ 85 w 360"/>
              <a:gd name="T95" fmla="*/ 310 h 360"/>
              <a:gd name="T96" fmla="*/ 82 w 360"/>
              <a:gd name="T97" fmla="*/ 296 h 360"/>
              <a:gd name="T98" fmla="*/ 54 w 360"/>
              <a:gd name="T99" fmla="*/ 290 h 360"/>
              <a:gd name="T100" fmla="*/ 53 w 360"/>
              <a:gd name="T101" fmla="*/ 267 h 360"/>
              <a:gd name="T102" fmla="*/ 37 w 360"/>
              <a:gd name="T103" fmla="*/ 254 h 360"/>
              <a:gd name="T104" fmla="*/ 37 w 360"/>
              <a:gd name="T105" fmla="*/ 235 h 360"/>
              <a:gd name="T106" fmla="*/ 18 w 360"/>
              <a:gd name="T107" fmla="*/ 222 h 360"/>
              <a:gd name="T108" fmla="*/ 30 w 360"/>
              <a:gd name="T109" fmla="*/ 206 h 360"/>
              <a:gd name="T110" fmla="*/ 288 w 360"/>
              <a:gd name="T111" fmla="*/ 18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0" h="360">
                <a:moveTo>
                  <a:pt x="0" y="190"/>
                </a:moveTo>
                <a:cubicBezTo>
                  <a:pt x="0" y="189"/>
                  <a:pt x="0" y="188"/>
                  <a:pt x="0" y="188"/>
                </a:cubicBezTo>
                <a:cubicBezTo>
                  <a:pt x="1" y="187"/>
                  <a:pt x="5" y="186"/>
                  <a:pt x="13" y="184"/>
                </a:cubicBezTo>
                <a:cubicBezTo>
                  <a:pt x="15" y="183"/>
                  <a:pt x="17" y="182"/>
                  <a:pt x="19" y="182"/>
                </a:cubicBezTo>
                <a:cubicBezTo>
                  <a:pt x="26" y="180"/>
                  <a:pt x="26" y="180"/>
                  <a:pt x="27" y="179"/>
                </a:cubicBezTo>
                <a:cubicBezTo>
                  <a:pt x="28" y="178"/>
                  <a:pt x="28" y="177"/>
                  <a:pt x="28" y="173"/>
                </a:cubicBezTo>
                <a:cubicBezTo>
                  <a:pt x="28" y="172"/>
                  <a:pt x="28" y="172"/>
                  <a:pt x="28" y="172"/>
                </a:cubicBezTo>
                <a:cubicBezTo>
                  <a:pt x="28" y="172"/>
                  <a:pt x="28" y="172"/>
                  <a:pt x="28" y="172"/>
                </a:cubicBezTo>
                <a:cubicBezTo>
                  <a:pt x="28" y="172"/>
                  <a:pt x="29" y="170"/>
                  <a:pt x="29" y="169"/>
                </a:cubicBezTo>
                <a:cubicBezTo>
                  <a:pt x="29" y="167"/>
                  <a:pt x="28" y="166"/>
                  <a:pt x="28" y="165"/>
                </a:cubicBezTo>
                <a:cubicBezTo>
                  <a:pt x="27" y="165"/>
                  <a:pt x="26" y="164"/>
                  <a:pt x="21" y="162"/>
                </a:cubicBezTo>
                <a:cubicBezTo>
                  <a:pt x="19" y="161"/>
                  <a:pt x="16" y="160"/>
                  <a:pt x="14" y="159"/>
                </a:cubicBezTo>
                <a:cubicBezTo>
                  <a:pt x="7" y="156"/>
                  <a:pt x="3" y="154"/>
                  <a:pt x="2" y="153"/>
                </a:cubicBezTo>
                <a:cubicBezTo>
                  <a:pt x="2" y="153"/>
                  <a:pt x="2" y="152"/>
                  <a:pt x="2" y="152"/>
                </a:cubicBezTo>
                <a:cubicBezTo>
                  <a:pt x="2" y="149"/>
                  <a:pt x="3" y="147"/>
                  <a:pt x="3" y="146"/>
                </a:cubicBezTo>
                <a:cubicBezTo>
                  <a:pt x="4" y="146"/>
                  <a:pt x="9" y="145"/>
                  <a:pt x="16" y="145"/>
                </a:cubicBezTo>
                <a:cubicBezTo>
                  <a:pt x="19" y="145"/>
                  <a:pt x="21" y="145"/>
                  <a:pt x="23" y="145"/>
                </a:cubicBezTo>
                <a:cubicBezTo>
                  <a:pt x="30" y="144"/>
                  <a:pt x="31" y="144"/>
                  <a:pt x="31" y="144"/>
                </a:cubicBezTo>
                <a:cubicBezTo>
                  <a:pt x="32" y="143"/>
                  <a:pt x="33" y="142"/>
                  <a:pt x="34" y="138"/>
                </a:cubicBezTo>
                <a:cubicBezTo>
                  <a:pt x="34" y="138"/>
                  <a:pt x="34" y="138"/>
                  <a:pt x="34" y="138"/>
                </a:cubicBezTo>
                <a:cubicBezTo>
                  <a:pt x="34" y="137"/>
                  <a:pt x="34" y="137"/>
                  <a:pt x="34" y="137"/>
                </a:cubicBezTo>
                <a:cubicBezTo>
                  <a:pt x="35" y="135"/>
                  <a:pt x="36" y="134"/>
                  <a:pt x="36" y="132"/>
                </a:cubicBezTo>
                <a:cubicBezTo>
                  <a:pt x="36" y="132"/>
                  <a:pt x="35" y="131"/>
                  <a:pt x="35" y="131"/>
                </a:cubicBezTo>
                <a:cubicBezTo>
                  <a:pt x="35" y="130"/>
                  <a:pt x="34" y="129"/>
                  <a:pt x="30" y="126"/>
                </a:cubicBezTo>
                <a:cubicBezTo>
                  <a:pt x="28" y="125"/>
                  <a:pt x="25" y="123"/>
                  <a:pt x="23" y="121"/>
                </a:cubicBezTo>
                <a:cubicBezTo>
                  <a:pt x="18" y="117"/>
                  <a:pt x="14" y="114"/>
                  <a:pt x="13" y="113"/>
                </a:cubicBezTo>
                <a:cubicBezTo>
                  <a:pt x="13" y="111"/>
                  <a:pt x="15" y="107"/>
                  <a:pt x="16" y="106"/>
                </a:cubicBezTo>
                <a:cubicBezTo>
                  <a:pt x="17" y="106"/>
                  <a:pt x="22" y="107"/>
                  <a:pt x="29" y="108"/>
                </a:cubicBezTo>
                <a:cubicBezTo>
                  <a:pt x="31" y="109"/>
                  <a:pt x="34" y="109"/>
                  <a:pt x="36" y="110"/>
                </a:cubicBezTo>
                <a:cubicBezTo>
                  <a:pt x="42" y="111"/>
                  <a:pt x="43" y="111"/>
                  <a:pt x="44" y="111"/>
                </a:cubicBezTo>
                <a:cubicBezTo>
                  <a:pt x="45" y="110"/>
                  <a:pt x="46" y="110"/>
                  <a:pt x="48" y="106"/>
                </a:cubicBezTo>
                <a:cubicBezTo>
                  <a:pt x="48" y="105"/>
                  <a:pt x="48" y="105"/>
                  <a:pt x="48" y="105"/>
                </a:cubicBezTo>
                <a:cubicBezTo>
                  <a:pt x="48" y="105"/>
                  <a:pt x="48" y="105"/>
                  <a:pt x="48" y="105"/>
                </a:cubicBezTo>
                <a:cubicBezTo>
                  <a:pt x="51" y="101"/>
                  <a:pt x="51" y="100"/>
                  <a:pt x="51" y="99"/>
                </a:cubicBezTo>
                <a:cubicBezTo>
                  <a:pt x="51" y="99"/>
                  <a:pt x="51" y="99"/>
                  <a:pt x="51" y="99"/>
                </a:cubicBezTo>
                <a:cubicBezTo>
                  <a:pt x="50" y="98"/>
                  <a:pt x="50" y="97"/>
                  <a:pt x="46" y="93"/>
                </a:cubicBezTo>
                <a:cubicBezTo>
                  <a:pt x="45" y="91"/>
                  <a:pt x="43" y="89"/>
                  <a:pt x="41" y="87"/>
                </a:cubicBezTo>
                <a:cubicBezTo>
                  <a:pt x="37" y="81"/>
                  <a:pt x="34" y="77"/>
                  <a:pt x="33" y="76"/>
                </a:cubicBezTo>
                <a:cubicBezTo>
                  <a:pt x="34" y="75"/>
                  <a:pt x="36" y="71"/>
                  <a:pt x="37" y="71"/>
                </a:cubicBezTo>
                <a:cubicBezTo>
                  <a:pt x="39" y="71"/>
                  <a:pt x="43" y="72"/>
                  <a:pt x="50" y="75"/>
                </a:cubicBezTo>
                <a:cubicBezTo>
                  <a:pt x="52" y="76"/>
                  <a:pt x="54" y="77"/>
                  <a:pt x="56" y="78"/>
                </a:cubicBezTo>
                <a:cubicBezTo>
                  <a:pt x="62" y="81"/>
                  <a:pt x="63" y="81"/>
                  <a:pt x="64" y="81"/>
                </a:cubicBezTo>
                <a:cubicBezTo>
                  <a:pt x="65" y="81"/>
                  <a:pt x="66" y="80"/>
                  <a:pt x="69" y="77"/>
                </a:cubicBezTo>
                <a:cubicBezTo>
                  <a:pt x="70" y="77"/>
                  <a:pt x="70" y="77"/>
                  <a:pt x="70" y="77"/>
                </a:cubicBezTo>
                <a:cubicBezTo>
                  <a:pt x="70" y="76"/>
                  <a:pt x="70" y="76"/>
                  <a:pt x="70" y="76"/>
                </a:cubicBezTo>
                <a:cubicBezTo>
                  <a:pt x="72" y="74"/>
                  <a:pt x="73" y="73"/>
                  <a:pt x="73" y="71"/>
                </a:cubicBezTo>
                <a:cubicBezTo>
                  <a:pt x="73" y="70"/>
                  <a:pt x="73" y="69"/>
                  <a:pt x="70" y="64"/>
                </a:cubicBezTo>
                <a:cubicBezTo>
                  <a:pt x="69" y="62"/>
                  <a:pt x="68" y="60"/>
                  <a:pt x="67" y="57"/>
                </a:cubicBezTo>
                <a:cubicBezTo>
                  <a:pt x="63" y="51"/>
                  <a:pt x="62" y="46"/>
                  <a:pt x="61" y="45"/>
                </a:cubicBezTo>
                <a:cubicBezTo>
                  <a:pt x="62" y="44"/>
                  <a:pt x="65" y="41"/>
                  <a:pt x="67" y="41"/>
                </a:cubicBezTo>
                <a:cubicBezTo>
                  <a:pt x="68" y="41"/>
                  <a:pt x="71" y="43"/>
                  <a:pt x="77" y="48"/>
                </a:cubicBezTo>
                <a:cubicBezTo>
                  <a:pt x="79" y="50"/>
                  <a:pt x="81" y="51"/>
                  <a:pt x="83" y="52"/>
                </a:cubicBezTo>
                <a:cubicBezTo>
                  <a:pt x="88" y="56"/>
                  <a:pt x="89" y="57"/>
                  <a:pt x="90" y="57"/>
                </a:cubicBezTo>
                <a:cubicBezTo>
                  <a:pt x="91" y="57"/>
                  <a:pt x="92" y="57"/>
                  <a:pt x="95" y="54"/>
                </a:cubicBezTo>
                <a:cubicBezTo>
                  <a:pt x="97" y="54"/>
                  <a:pt x="97" y="54"/>
                  <a:pt x="97" y="54"/>
                </a:cubicBezTo>
                <a:cubicBezTo>
                  <a:pt x="97" y="53"/>
                  <a:pt x="97" y="53"/>
                  <a:pt x="97" y="53"/>
                </a:cubicBezTo>
                <a:cubicBezTo>
                  <a:pt x="100" y="52"/>
                  <a:pt x="101" y="50"/>
                  <a:pt x="101" y="49"/>
                </a:cubicBezTo>
                <a:cubicBezTo>
                  <a:pt x="101" y="49"/>
                  <a:pt x="101" y="49"/>
                  <a:pt x="101" y="49"/>
                </a:cubicBezTo>
                <a:cubicBezTo>
                  <a:pt x="101" y="49"/>
                  <a:pt x="101" y="49"/>
                  <a:pt x="101" y="49"/>
                </a:cubicBezTo>
                <a:cubicBezTo>
                  <a:pt x="101" y="48"/>
                  <a:pt x="101" y="46"/>
                  <a:pt x="100" y="42"/>
                </a:cubicBezTo>
                <a:cubicBezTo>
                  <a:pt x="99" y="40"/>
                  <a:pt x="99" y="37"/>
                  <a:pt x="98" y="35"/>
                </a:cubicBezTo>
                <a:cubicBezTo>
                  <a:pt x="97" y="29"/>
                  <a:pt x="96" y="24"/>
                  <a:pt x="96" y="22"/>
                </a:cubicBezTo>
                <a:cubicBezTo>
                  <a:pt x="96" y="22"/>
                  <a:pt x="96" y="22"/>
                  <a:pt x="96" y="22"/>
                </a:cubicBezTo>
                <a:cubicBezTo>
                  <a:pt x="97" y="20"/>
                  <a:pt x="100" y="18"/>
                  <a:pt x="102" y="18"/>
                </a:cubicBezTo>
                <a:cubicBezTo>
                  <a:pt x="103" y="19"/>
                  <a:pt x="106" y="22"/>
                  <a:pt x="111" y="28"/>
                </a:cubicBezTo>
                <a:cubicBezTo>
                  <a:pt x="112" y="30"/>
                  <a:pt x="114" y="32"/>
                  <a:pt x="115" y="34"/>
                </a:cubicBezTo>
                <a:cubicBezTo>
                  <a:pt x="119" y="39"/>
                  <a:pt x="120" y="39"/>
                  <a:pt x="121" y="40"/>
                </a:cubicBezTo>
                <a:cubicBezTo>
                  <a:pt x="122" y="40"/>
                  <a:pt x="123" y="40"/>
                  <a:pt x="127" y="38"/>
                </a:cubicBezTo>
                <a:cubicBezTo>
                  <a:pt x="129" y="39"/>
                  <a:pt x="129" y="39"/>
                  <a:pt x="129" y="39"/>
                </a:cubicBezTo>
                <a:cubicBezTo>
                  <a:pt x="129" y="38"/>
                  <a:pt x="129" y="38"/>
                  <a:pt x="129" y="38"/>
                </a:cubicBezTo>
                <a:cubicBezTo>
                  <a:pt x="131" y="37"/>
                  <a:pt x="133" y="36"/>
                  <a:pt x="133" y="35"/>
                </a:cubicBezTo>
                <a:cubicBezTo>
                  <a:pt x="134" y="34"/>
                  <a:pt x="134" y="33"/>
                  <a:pt x="134" y="29"/>
                </a:cubicBezTo>
                <a:cubicBezTo>
                  <a:pt x="134" y="25"/>
                  <a:pt x="134" y="25"/>
                  <a:pt x="134" y="25"/>
                </a:cubicBezTo>
                <a:cubicBezTo>
                  <a:pt x="134" y="24"/>
                  <a:pt x="134" y="22"/>
                  <a:pt x="134" y="20"/>
                </a:cubicBezTo>
                <a:cubicBezTo>
                  <a:pt x="134" y="12"/>
                  <a:pt x="134" y="8"/>
                  <a:pt x="135" y="6"/>
                </a:cubicBezTo>
                <a:cubicBezTo>
                  <a:pt x="136" y="5"/>
                  <a:pt x="140" y="4"/>
                  <a:pt x="141" y="5"/>
                </a:cubicBezTo>
                <a:cubicBezTo>
                  <a:pt x="142" y="6"/>
                  <a:pt x="144" y="10"/>
                  <a:pt x="148" y="16"/>
                </a:cubicBezTo>
                <a:cubicBezTo>
                  <a:pt x="149" y="19"/>
                  <a:pt x="150" y="21"/>
                  <a:pt x="151" y="23"/>
                </a:cubicBezTo>
                <a:cubicBezTo>
                  <a:pt x="153" y="29"/>
                  <a:pt x="154" y="29"/>
                  <a:pt x="155" y="30"/>
                </a:cubicBezTo>
                <a:cubicBezTo>
                  <a:pt x="156" y="30"/>
                  <a:pt x="157" y="31"/>
                  <a:pt x="161" y="30"/>
                </a:cubicBezTo>
                <a:cubicBezTo>
                  <a:pt x="162" y="30"/>
                  <a:pt x="162" y="30"/>
                  <a:pt x="162" y="30"/>
                </a:cubicBezTo>
                <a:cubicBezTo>
                  <a:pt x="162" y="30"/>
                  <a:pt x="162" y="30"/>
                  <a:pt x="162" y="30"/>
                </a:cubicBezTo>
                <a:cubicBezTo>
                  <a:pt x="167" y="30"/>
                  <a:pt x="168" y="28"/>
                  <a:pt x="168" y="28"/>
                </a:cubicBezTo>
                <a:cubicBezTo>
                  <a:pt x="169" y="27"/>
                  <a:pt x="169" y="26"/>
                  <a:pt x="170" y="21"/>
                </a:cubicBezTo>
                <a:cubicBezTo>
                  <a:pt x="171" y="19"/>
                  <a:pt x="171" y="16"/>
                  <a:pt x="172" y="13"/>
                </a:cubicBezTo>
                <a:cubicBezTo>
                  <a:pt x="174" y="6"/>
                  <a:pt x="176" y="2"/>
                  <a:pt x="176" y="1"/>
                </a:cubicBezTo>
                <a:cubicBezTo>
                  <a:pt x="177" y="0"/>
                  <a:pt x="182" y="0"/>
                  <a:pt x="183" y="1"/>
                </a:cubicBezTo>
                <a:cubicBezTo>
                  <a:pt x="183" y="2"/>
                  <a:pt x="185" y="6"/>
                  <a:pt x="186" y="13"/>
                </a:cubicBezTo>
                <a:cubicBezTo>
                  <a:pt x="187" y="16"/>
                  <a:pt x="187" y="18"/>
                  <a:pt x="188" y="20"/>
                </a:cubicBezTo>
                <a:cubicBezTo>
                  <a:pt x="189" y="27"/>
                  <a:pt x="189" y="27"/>
                  <a:pt x="190" y="28"/>
                </a:cubicBezTo>
                <a:cubicBezTo>
                  <a:pt x="191" y="29"/>
                  <a:pt x="192" y="29"/>
                  <a:pt x="196" y="30"/>
                </a:cubicBezTo>
                <a:cubicBezTo>
                  <a:pt x="197" y="30"/>
                  <a:pt x="197" y="30"/>
                  <a:pt x="197" y="30"/>
                </a:cubicBezTo>
                <a:cubicBezTo>
                  <a:pt x="198" y="30"/>
                  <a:pt x="198" y="30"/>
                  <a:pt x="198" y="30"/>
                </a:cubicBezTo>
                <a:cubicBezTo>
                  <a:pt x="202" y="31"/>
                  <a:pt x="203" y="30"/>
                  <a:pt x="204" y="29"/>
                </a:cubicBezTo>
                <a:cubicBezTo>
                  <a:pt x="205" y="29"/>
                  <a:pt x="205" y="28"/>
                  <a:pt x="207" y="23"/>
                </a:cubicBezTo>
                <a:cubicBezTo>
                  <a:pt x="208" y="21"/>
                  <a:pt x="210" y="19"/>
                  <a:pt x="211" y="16"/>
                </a:cubicBezTo>
                <a:cubicBezTo>
                  <a:pt x="214" y="10"/>
                  <a:pt x="217" y="6"/>
                  <a:pt x="218" y="5"/>
                </a:cubicBezTo>
                <a:cubicBezTo>
                  <a:pt x="219" y="4"/>
                  <a:pt x="223" y="5"/>
                  <a:pt x="224" y="6"/>
                </a:cubicBezTo>
                <a:cubicBezTo>
                  <a:pt x="224" y="7"/>
                  <a:pt x="225" y="11"/>
                  <a:pt x="225" y="17"/>
                </a:cubicBezTo>
                <a:cubicBezTo>
                  <a:pt x="225" y="18"/>
                  <a:pt x="225" y="19"/>
                  <a:pt x="225" y="19"/>
                </a:cubicBezTo>
                <a:cubicBezTo>
                  <a:pt x="225" y="22"/>
                  <a:pt x="225" y="24"/>
                  <a:pt x="225" y="26"/>
                </a:cubicBezTo>
                <a:cubicBezTo>
                  <a:pt x="225" y="28"/>
                  <a:pt x="225" y="30"/>
                  <a:pt x="225" y="31"/>
                </a:cubicBezTo>
                <a:cubicBezTo>
                  <a:pt x="225" y="33"/>
                  <a:pt x="225" y="34"/>
                  <a:pt x="225" y="35"/>
                </a:cubicBezTo>
                <a:cubicBezTo>
                  <a:pt x="226" y="35"/>
                  <a:pt x="227" y="36"/>
                  <a:pt x="231" y="37"/>
                </a:cubicBezTo>
                <a:cubicBezTo>
                  <a:pt x="232" y="39"/>
                  <a:pt x="232" y="39"/>
                  <a:pt x="232" y="39"/>
                </a:cubicBezTo>
                <a:cubicBezTo>
                  <a:pt x="232" y="38"/>
                  <a:pt x="232" y="38"/>
                  <a:pt x="232" y="38"/>
                </a:cubicBezTo>
                <a:cubicBezTo>
                  <a:pt x="236" y="40"/>
                  <a:pt x="237" y="39"/>
                  <a:pt x="238" y="39"/>
                </a:cubicBezTo>
                <a:cubicBezTo>
                  <a:pt x="239" y="39"/>
                  <a:pt x="239" y="38"/>
                  <a:pt x="243" y="34"/>
                </a:cubicBezTo>
                <a:cubicBezTo>
                  <a:pt x="244" y="32"/>
                  <a:pt x="246" y="30"/>
                  <a:pt x="248" y="28"/>
                </a:cubicBezTo>
                <a:cubicBezTo>
                  <a:pt x="253" y="22"/>
                  <a:pt x="256" y="19"/>
                  <a:pt x="257" y="18"/>
                </a:cubicBezTo>
                <a:cubicBezTo>
                  <a:pt x="259" y="18"/>
                  <a:pt x="262" y="20"/>
                  <a:pt x="263" y="21"/>
                </a:cubicBezTo>
                <a:cubicBezTo>
                  <a:pt x="263" y="23"/>
                  <a:pt x="262" y="28"/>
                  <a:pt x="261" y="34"/>
                </a:cubicBezTo>
                <a:cubicBezTo>
                  <a:pt x="260" y="37"/>
                  <a:pt x="260" y="39"/>
                  <a:pt x="259" y="41"/>
                </a:cubicBezTo>
                <a:cubicBezTo>
                  <a:pt x="258" y="45"/>
                  <a:pt x="257" y="47"/>
                  <a:pt x="257" y="48"/>
                </a:cubicBezTo>
                <a:cubicBezTo>
                  <a:pt x="257" y="48"/>
                  <a:pt x="257" y="48"/>
                  <a:pt x="257" y="48"/>
                </a:cubicBezTo>
                <a:cubicBezTo>
                  <a:pt x="258" y="49"/>
                  <a:pt x="258" y="49"/>
                  <a:pt x="258" y="49"/>
                </a:cubicBezTo>
                <a:cubicBezTo>
                  <a:pt x="258" y="50"/>
                  <a:pt x="259" y="51"/>
                  <a:pt x="262" y="53"/>
                </a:cubicBezTo>
                <a:cubicBezTo>
                  <a:pt x="263" y="55"/>
                  <a:pt x="263" y="55"/>
                  <a:pt x="263" y="55"/>
                </a:cubicBezTo>
                <a:cubicBezTo>
                  <a:pt x="264" y="54"/>
                  <a:pt x="264" y="54"/>
                  <a:pt x="264" y="54"/>
                </a:cubicBezTo>
                <a:cubicBezTo>
                  <a:pt x="267" y="56"/>
                  <a:pt x="268" y="56"/>
                  <a:pt x="269" y="56"/>
                </a:cubicBezTo>
                <a:cubicBezTo>
                  <a:pt x="270" y="56"/>
                  <a:pt x="271" y="56"/>
                  <a:pt x="275" y="52"/>
                </a:cubicBezTo>
                <a:cubicBezTo>
                  <a:pt x="277" y="51"/>
                  <a:pt x="279" y="49"/>
                  <a:pt x="281" y="48"/>
                </a:cubicBezTo>
                <a:cubicBezTo>
                  <a:pt x="287" y="43"/>
                  <a:pt x="291" y="41"/>
                  <a:pt x="293" y="40"/>
                </a:cubicBezTo>
                <a:cubicBezTo>
                  <a:pt x="294" y="41"/>
                  <a:pt x="297" y="43"/>
                  <a:pt x="298" y="45"/>
                </a:cubicBezTo>
                <a:cubicBezTo>
                  <a:pt x="297" y="46"/>
                  <a:pt x="296" y="50"/>
                  <a:pt x="292" y="57"/>
                </a:cubicBezTo>
                <a:cubicBezTo>
                  <a:pt x="291" y="59"/>
                  <a:pt x="290" y="61"/>
                  <a:pt x="289" y="63"/>
                </a:cubicBezTo>
                <a:cubicBezTo>
                  <a:pt x="286" y="68"/>
                  <a:pt x="286" y="69"/>
                  <a:pt x="286" y="70"/>
                </a:cubicBezTo>
                <a:cubicBezTo>
                  <a:pt x="286" y="70"/>
                  <a:pt x="286" y="70"/>
                  <a:pt x="286" y="70"/>
                </a:cubicBezTo>
                <a:cubicBezTo>
                  <a:pt x="286" y="70"/>
                  <a:pt x="286" y="70"/>
                  <a:pt x="286" y="70"/>
                </a:cubicBezTo>
                <a:cubicBezTo>
                  <a:pt x="286" y="72"/>
                  <a:pt x="287" y="73"/>
                  <a:pt x="289" y="75"/>
                </a:cubicBezTo>
                <a:cubicBezTo>
                  <a:pt x="290" y="78"/>
                  <a:pt x="290" y="78"/>
                  <a:pt x="290" y="78"/>
                </a:cubicBezTo>
                <a:cubicBezTo>
                  <a:pt x="291" y="77"/>
                  <a:pt x="291" y="77"/>
                  <a:pt x="291" y="77"/>
                </a:cubicBezTo>
                <a:cubicBezTo>
                  <a:pt x="293" y="79"/>
                  <a:pt x="294" y="80"/>
                  <a:pt x="295" y="80"/>
                </a:cubicBezTo>
                <a:cubicBezTo>
                  <a:pt x="296" y="80"/>
                  <a:pt x="297" y="80"/>
                  <a:pt x="302" y="78"/>
                </a:cubicBezTo>
                <a:cubicBezTo>
                  <a:pt x="304" y="77"/>
                  <a:pt x="307" y="76"/>
                  <a:pt x="309" y="75"/>
                </a:cubicBezTo>
                <a:cubicBezTo>
                  <a:pt x="316" y="72"/>
                  <a:pt x="321" y="70"/>
                  <a:pt x="322" y="70"/>
                </a:cubicBezTo>
                <a:cubicBezTo>
                  <a:pt x="323" y="71"/>
                  <a:pt x="326" y="74"/>
                  <a:pt x="326" y="76"/>
                </a:cubicBezTo>
                <a:cubicBezTo>
                  <a:pt x="325" y="77"/>
                  <a:pt x="323" y="80"/>
                  <a:pt x="318" y="86"/>
                </a:cubicBezTo>
                <a:cubicBezTo>
                  <a:pt x="316" y="88"/>
                  <a:pt x="315" y="90"/>
                  <a:pt x="313" y="91"/>
                </a:cubicBezTo>
                <a:cubicBezTo>
                  <a:pt x="309" y="96"/>
                  <a:pt x="308" y="97"/>
                  <a:pt x="308" y="98"/>
                </a:cubicBezTo>
                <a:cubicBezTo>
                  <a:pt x="308" y="98"/>
                  <a:pt x="308" y="98"/>
                  <a:pt x="308" y="98"/>
                </a:cubicBezTo>
                <a:cubicBezTo>
                  <a:pt x="308" y="99"/>
                  <a:pt x="309" y="101"/>
                  <a:pt x="311" y="104"/>
                </a:cubicBezTo>
                <a:cubicBezTo>
                  <a:pt x="311" y="106"/>
                  <a:pt x="311" y="106"/>
                  <a:pt x="311" y="106"/>
                </a:cubicBezTo>
                <a:cubicBezTo>
                  <a:pt x="312" y="106"/>
                  <a:pt x="312" y="106"/>
                  <a:pt x="312" y="106"/>
                </a:cubicBezTo>
                <a:cubicBezTo>
                  <a:pt x="313" y="109"/>
                  <a:pt x="314" y="109"/>
                  <a:pt x="315" y="110"/>
                </a:cubicBezTo>
                <a:cubicBezTo>
                  <a:pt x="316" y="110"/>
                  <a:pt x="317" y="110"/>
                  <a:pt x="323" y="109"/>
                </a:cubicBezTo>
                <a:cubicBezTo>
                  <a:pt x="325" y="108"/>
                  <a:pt x="328" y="108"/>
                  <a:pt x="330" y="107"/>
                </a:cubicBezTo>
                <a:cubicBezTo>
                  <a:pt x="337" y="106"/>
                  <a:pt x="342" y="106"/>
                  <a:pt x="343" y="106"/>
                </a:cubicBezTo>
                <a:cubicBezTo>
                  <a:pt x="344" y="107"/>
                  <a:pt x="346" y="110"/>
                  <a:pt x="346" y="112"/>
                </a:cubicBezTo>
                <a:cubicBezTo>
                  <a:pt x="346" y="112"/>
                  <a:pt x="346" y="112"/>
                  <a:pt x="346" y="112"/>
                </a:cubicBezTo>
                <a:cubicBezTo>
                  <a:pt x="345" y="113"/>
                  <a:pt x="342" y="116"/>
                  <a:pt x="336" y="120"/>
                </a:cubicBezTo>
                <a:cubicBezTo>
                  <a:pt x="334" y="122"/>
                  <a:pt x="332" y="123"/>
                  <a:pt x="330" y="124"/>
                </a:cubicBezTo>
                <a:cubicBezTo>
                  <a:pt x="325" y="128"/>
                  <a:pt x="324" y="129"/>
                  <a:pt x="324" y="130"/>
                </a:cubicBezTo>
                <a:cubicBezTo>
                  <a:pt x="324" y="130"/>
                  <a:pt x="324" y="131"/>
                  <a:pt x="324" y="131"/>
                </a:cubicBezTo>
                <a:cubicBezTo>
                  <a:pt x="324" y="132"/>
                  <a:pt x="324" y="134"/>
                  <a:pt x="325" y="136"/>
                </a:cubicBezTo>
                <a:cubicBezTo>
                  <a:pt x="324" y="138"/>
                  <a:pt x="324" y="138"/>
                  <a:pt x="324" y="138"/>
                </a:cubicBezTo>
                <a:cubicBezTo>
                  <a:pt x="325" y="138"/>
                  <a:pt x="325" y="138"/>
                  <a:pt x="325" y="138"/>
                </a:cubicBezTo>
                <a:cubicBezTo>
                  <a:pt x="326" y="141"/>
                  <a:pt x="327" y="142"/>
                  <a:pt x="328" y="143"/>
                </a:cubicBezTo>
                <a:cubicBezTo>
                  <a:pt x="329" y="143"/>
                  <a:pt x="330" y="143"/>
                  <a:pt x="335" y="144"/>
                </a:cubicBezTo>
                <a:cubicBezTo>
                  <a:pt x="338" y="144"/>
                  <a:pt x="340" y="144"/>
                  <a:pt x="343" y="144"/>
                </a:cubicBezTo>
                <a:cubicBezTo>
                  <a:pt x="350" y="145"/>
                  <a:pt x="355" y="145"/>
                  <a:pt x="356" y="146"/>
                </a:cubicBezTo>
                <a:cubicBezTo>
                  <a:pt x="357" y="146"/>
                  <a:pt x="357" y="149"/>
                  <a:pt x="358" y="151"/>
                </a:cubicBezTo>
                <a:cubicBezTo>
                  <a:pt x="358" y="152"/>
                  <a:pt x="357" y="152"/>
                  <a:pt x="357" y="152"/>
                </a:cubicBezTo>
                <a:cubicBezTo>
                  <a:pt x="356" y="153"/>
                  <a:pt x="352" y="155"/>
                  <a:pt x="345" y="158"/>
                </a:cubicBezTo>
                <a:cubicBezTo>
                  <a:pt x="343" y="159"/>
                  <a:pt x="341" y="160"/>
                  <a:pt x="339" y="161"/>
                </a:cubicBezTo>
                <a:cubicBezTo>
                  <a:pt x="333" y="163"/>
                  <a:pt x="332" y="163"/>
                  <a:pt x="332" y="164"/>
                </a:cubicBezTo>
                <a:cubicBezTo>
                  <a:pt x="331" y="165"/>
                  <a:pt x="331" y="166"/>
                  <a:pt x="331" y="168"/>
                </a:cubicBezTo>
                <a:cubicBezTo>
                  <a:pt x="331" y="169"/>
                  <a:pt x="331" y="170"/>
                  <a:pt x="331" y="170"/>
                </a:cubicBezTo>
                <a:cubicBezTo>
                  <a:pt x="330" y="173"/>
                  <a:pt x="330" y="173"/>
                  <a:pt x="330" y="173"/>
                </a:cubicBezTo>
                <a:cubicBezTo>
                  <a:pt x="331" y="173"/>
                  <a:pt x="331" y="173"/>
                  <a:pt x="331" y="173"/>
                </a:cubicBezTo>
                <a:cubicBezTo>
                  <a:pt x="331" y="175"/>
                  <a:pt x="332" y="177"/>
                  <a:pt x="333" y="178"/>
                </a:cubicBezTo>
                <a:cubicBezTo>
                  <a:pt x="333" y="179"/>
                  <a:pt x="334" y="179"/>
                  <a:pt x="340" y="180"/>
                </a:cubicBezTo>
                <a:cubicBezTo>
                  <a:pt x="342" y="181"/>
                  <a:pt x="344" y="182"/>
                  <a:pt x="347" y="183"/>
                </a:cubicBezTo>
                <a:cubicBezTo>
                  <a:pt x="354" y="185"/>
                  <a:pt x="358" y="187"/>
                  <a:pt x="359" y="187"/>
                </a:cubicBezTo>
                <a:cubicBezTo>
                  <a:pt x="360" y="188"/>
                  <a:pt x="360" y="189"/>
                  <a:pt x="360" y="190"/>
                </a:cubicBezTo>
                <a:cubicBezTo>
                  <a:pt x="360" y="192"/>
                  <a:pt x="359" y="193"/>
                  <a:pt x="359" y="194"/>
                </a:cubicBezTo>
                <a:cubicBezTo>
                  <a:pt x="358" y="194"/>
                  <a:pt x="354" y="196"/>
                  <a:pt x="346" y="197"/>
                </a:cubicBezTo>
                <a:cubicBezTo>
                  <a:pt x="344" y="197"/>
                  <a:pt x="341" y="198"/>
                  <a:pt x="339" y="198"/>
                </a:cubicBezTo>
                <a:cubicBezTo>
                  <a:pt x="333" y="199"/>
                  <a:pt x="332" y="199"/>
                  <a:pt x="331" y="200"/>
                </a:cubicBezTo>
                <a:cubicBezTo>
                  <a:pt x="331" y="201"/>
                  <a:pt x="330" y="202"/>
                  <a:pt x="329" y="206"/>
                </a:cubicBezTo>
                <a:cubicBezTo>
                  <a:pt x="329" y="206"/>
                  <a:pt x="329" y="206"/>
                  <a:pt x="329" y="206"/>
                </a:cubicBezTo>
                <a:cubicBezTo>
                  <a:pt x="329" y="206"/>
                  <a:pt x="329" y="206"/>
                  <a:pt x="329" y="206"/>
                </a:cubicBezTo>
                <a:cubicBezTo>
                  <a:pt x="329" y="208"/>
                  <a:pt x="329" y="210"/>
                  <a:pt x="329" y="211"/>
                </a:cubicBezTo>
                <a:cubicBezTo>
                  <a:pt x="329" y="212"/>
                  <a:pt x="329" y="213"/>
                  <a:pt x="329" y="213"/>
                </a:cubicBezTo>
                <a:cubicBezTo>
                  <a:pt x="330" y="214"/>
                  <a:pt x="331" y="215"/>
                  <a:pt x="335" y="217"/>
                </a:cubicBezTo>
                <a:cubicBezTo>
                  <a:pt x="337" y="218"/>
                  <a:pt x="340" y="220"/>
                  <a:pt x="342" y="221"/>
                </a:cubicBezTo>
                <a:cubicBezTo>
                  <a:pt x="348" y="225"/>
                  <a:pt x="352" y="228"/>
                  <a:pt x="353" y="229"/>
                </a:cubicBezTo>
                <a:cubicBezTo>
                  <a:pt x="353" y="229"/>
                  <a:pt x="353" y="229"/>
                  <a:pt x="353" y="229"/>
                </a:cubicBezTo>
                <a:cubicBezTo>
                  <a:pt x="353" y="231"/>
                  <a:pt x="352" y="234"/>
                  <a:pt x="351" y="235"/>
                </a:cubicBezTo>
                <a:cubicBezTo>
                  <a:pt x="350" y="235"/>
                  <a:pt x="345" y="235"/>
                  <a:pt x="338" y="235"/>
                </a:cubicBezTo>
                <a:cubicBezTo>
                  <a:pt x="335" y="235"/>
                  <a:pt x="333" y="234"/>
                  <a:pt x="331" y="234"/>
                </a:cubicBezTo>
                <a:cubicBezTo>
                  <a:pt x="325" y="234"/>
                  <a:pt x="324" y="234"/>
                  <a:pt x="323" y="234"/>
                </a:cubicBezTo>
                <a:cubicBezTo>
                  <a:pt x="322" y="235"/>
                  <a:pt x="321" y="236"/>
                  <a:pt x="320" y="239"/>
                </a:cubicBezTo>
                <a:cubicBezTo>
                  <a:pt x="319" y="240"/>
                  <a:pt x="319" y="240"/>
                  <a:pt x="319" y="240"/>
                </a:cubicBezTo>
                <a:cubicBezTo>
                  <a:pt x="319" y="240"/>
                  <a:pt x="319" y="240"/>
                  <a:pt x="319" y="240"/>
                </a:cubicBezTo>
                <a:cubicBezTo>
                  <a:pt x="318" y="243"/>
                  <a:pt x="317" y="244"/>
                  <a:pt x="317" y="246"/>
                </a:cubicBezTo>
                <a:cubicBezTo>
                  <a:pt x="317" y="246"/>
                  <a:pt x="317" y="246"/>
                  <a:pt x="318" y="247"/>
                </a:cubicBezTo>
                <a:cubicBezTo>
                  <a:pt x="318" y="248"/>
                  <a:pt x="319" y="248"/>
                  <a:pt x="323" y="252"/>
                </a:cubicBezTo>
                <a:cubicBezTo>
                  <a:pt x="324" y="254"/>
                  <a:pt x="326" y="256"/>
                  <a:pt x="328" y="258"/>
                </a:cubicBezTo>
                <a:cubicBezTo>
                  <a:pt x="334" y="263"/>
                  <a:pt x="337" y="266"/>
                  <a:pt x="337" y="267"/>
                </a:cubicBezTo>
                <a:cubicBezTo>
                  <a:pt x="337" y="269"/>
                  <a:pt x="335" y="272"/>
                  <a:pt x="334" y="273"/>
                </a:cubicBezTo>
                <a:cubicBezTo>
                  <a:pt x="333" y="273"/>
                  <a:pt x="328" y="272"/>
                  <a:pt x="321" y="270"/>
                </a:cubicBezTo>
                <a:cubicBezTo>
                  <a:pt x="319" y="269"/>
                  <a:pt x="317" y="268"/>
                  <a:pt x="315" y="268"/>
                </a:cubicBezTo>
                <a:cubicBezTo>
                  <a:pt x="308" y="266"/>
                  <a:pt x="308" y="265"/>
                  <a:pt x="307" y="266"/>
                </a:cubicBezTo>
                <a:cubicBezTo>
                  <a:pt x="306" y="266"/>
                  <a:pt x="304" y="267"/>
                  <a:pt x="302" y="270"/>
                </a:cubicBezTo>
                <a:cubicBezTo>
                  <a:pt x="301" y="270"/>
                  <a:pt x="301" y="270"/>
                  <a:pt x="301" y="270"/>
                </a:cubicBezTo>
                <a:cubicBezTo>
                  <a:pt x="301" y="271"/>
                  <a:pt x="301" y="271"/>
                  <a:pt x="301" y="271"/>
                </a:cubicBezTo>
                <a:cubicBezTo>
                  <a:pt x="299" y="274"/>
                  <a:pt x="299" y="276"/>
                  <a:pt x="299" y="276"/>
                </a:cubicBezTo>
                <a:cubicBezTo>
                  <a:pt x="299" y="277"/>
                  <a:pt x="299" y="277"/>
                  <a:pt x="299" y="277"/>
                </a:cubicBezTo>
                <a:cubicBezTo>
                  <a:pt x="299" y="278"/>
                  <a:pt x="299" y="279"/>
                  <a:pt x="302" y="283"/>
                </a:cubicBezTo>
                <a:cubicBezTo>
                  <a:pt x="304" y="285"/>
                  <a:pt x="305" y="287"/>
                  <a:pt x="307" y="290"/>
                </a:cubicBezTo>
                <a:cubicBezTo>
                  <a:pt x="310" y="296"/>
                  <a:pt x="313" y="300"/>
                  <a:pt x="313" y="301"/>
                </a:cubicBezTo>
                <a:cubicBezTo>
                  <a:pt x="313" y="303"/>
                  <a:pt x="310" y="306"/>
                  <a:pt x="308" y="306"/>
                </a:cubicBezTo>
                <a:cubicBezTo>
                  <a:pt x="307" y="306"/>
                  <a:pt x="303" y="304"/>
                  <a:pt x="297" y="300"/>
                </a:cubicBezTo>
                <a:cubicBezTo>
                  <a:pt x="295" y="299"/>
                  <a:pt x="293" y="298"/>
                  <a:pt x="291" y="296"/>
                </a:cubicBezTo>
                <a:cubicBezTo>
                  <a:pt x="285" y="293"/>
                  <a:pt x="284" y="293"/>
                  <a:pt x="283" y="293"/>
                </a:cubicBezTo>
                <a:cubicBezTo>
                  <a:pt x="282" y="293"/>
                  <a:pt x="281" y="293"/>
                  <a:pt x="278" y="296"/>
                </a:cubicBezTo>
                <a:cubicBezTo>
                  <a:pt x="277" y="296"/>
                  <a:pt x="277" y="296"/>
                  <a:pt x="277" y="296"/>
                </a:cubicBezTo>
                <a:cubicBezTo>
                  <a:pt x="277" y="297"/>
                  <a:pt x="277" y="297"/>
                  <a:pt x="277" y="297"/>
                </a:cubicBezTo>
                <a:cubicBezTo>
                  <a:pt x="274" y="299"/>
                  <a:pt x="273" y="301"/>
                  <a:pt x="273" y="302"/>
                </a:cubicBezTo>
                <a:cubicBezTo>
                  <a:pt x="273" y="302"/>
                  <a:pt x="273" y="302"/>
                  <a:pt x="273" y="302"/>
                </a:cubicBezTo>
                <a:cubicBezTo>
                  <a:pt x="273" y="302"/>
                  <a:pt x="273" y="302"/>
                  <a:pt x="273" y="302"/>
                </a:cubicBezTo>
                <a:cubicBezTo>
                  <a:pt x="273" y="303"/>
                  <a:pt x="274" y="304"/>
                  <a:pt x="275" y="309"/>
                </a:cubicBezTo>
                <a:cubicBezTo>
                  <a:pt x="276" y="311"/>
                  <a:pt x="277" y="313"/>
                  <a:pt x="278" y="316"/>
                </a:cubicBezTo>
                <a:cubicBezTo>
                  <a:pt x="280" y="322"/>
                  <a:pt x="282" y="327"/>
                  <a:pt x="282" y="329"/>
                </a:cubicBezTo>
                <a:cubicBezTo>
                  <a:pt x="281" y="330"/>
                  <a:pt x="277" y="332"/>
                  <a:pt x="276" y="332"/>
                </a:cubicBezTo>
                <a:cubicBezTo>
                  <a:pt x="275" y="332"/>
                  <a:pt x="271" y="329"/>
                  <a:pt x="266" y="324"/>
                </a:cubicBezTo>
                <a:cubicBezTo>
                  <a:pt x="264" y="322"/>
                  <a:pt x="263" y="320"/>
                  <a:pt x="261" y="319"/>
                </a:cubicBezTo>
                <a:cubicBezTo>
                  <a:pt x="256" y="314"/>
                  <a:pt x="256" y="314"/>
                  <a:pt x="255" y="314"/>
                </a:cubicBezTo>
                <a:cubicBezTo>
                  <a:pt x="254" y="313"/>
                  <a:pt x="252" y="314"/>
                  <a:pt x="249" y="316"/>
                </a:cubicBezTo>
                <a:cubicBezTo>
                  <a:pt x="247" y="315"/>
                  <a:pt x="247" y="315"/>
                  <a:pt x="247" y="315"/>
                </a:cubicBezTo>
                <a:cubicBezTo>
                  <a:pt x="247" y="316"/>
                  <a:pt x="247" y="316"/>
                  <a:pt x="247" y="316"/>
                </a:cubicBezTo>
                <a:cubicBezTo>
                  <a:pt x="245" y="317"/>
                  <a:pt x="243" y="319"/>
                  <a:pt x="243" y="320"/>
                </a:cubicBezTo>
                <a:cubicBezTo>
                  <a:pt x="243" y="320"/>
                  <a:pt x="243" y="321"/>
                  <a:pt x="243" y="321"/>
                </a:cubicBezTo>
                <a:cubicBezTo>
                  <a:pt x="243" y="322"/>
                  <a:pt x="243" y="324"/>
                  <a:pt x="243" y="327"/>
                </a:cubicBezTo>
                <a:cubicBezTo>
                  <a:pt x="243" y="329"/>
                  <a:pt x="244" y="332"/>
                  <a:pt x="244" y="335"/>
                </a:cubicBezTo>
                <a:cubicBezTo>
                  <a:pt x="245" y="339"/>
                  <a:pt x="245" y="343"/>
                  <a:pt x="245" y="346"/>
                </a:cubicBezTo>
                <a:cubicBezTo>
                  <a:pt x="245" y="347"/>
                  <a:pt x="245" y="348"/>
                  <a:pt x="245" y="348"/>
                </a:cubicBezTo>
                <a:cubicBezTo>
                  <a:pt x="244" y="349"/>
                  <a:pt x="240" y="351"/>
                  <a:pt x="238" y="351"/>
                </a:cubicBezTo>
                <a:cubicBezTo>
                  <a:pt x="238" y="350"/>
                  <a:pt x="235" y="346"/>
                  <a:pt x="231" y="340"/>
                </a:cubicBezTo>
                <a:cubicBezTo>
                  <a:pt x="229" y="338"/>
                  <a:pt x="228" y="336"/>
                  <a:pt x="227" y="334"/>
                </a:cubicBezTo>
                <a:cubicBezTo>
                  <a:pt x="224" y="328"/>
                  <a:pt x="223" y="328"/>
                  <a:pt x="222" y="327"/>
                </a:cubicBezTo>
                <a:cubicBezTo>
                  <a:pt x="221" y="327"/>
                  <a:pt x="220" y="327"/>
                  <a:pt x="216" y="328"/>
                </a:cubicBezTo>
                <a:cubicBezTo>
                  <a:pt x="214" y="327"/>
                  <a:pt x="214" y="327"/>
                  <a:pt x="214" y="327"/>
                </a:cubicBezTo>
                <a:cubicBezTo>
                  <a:pt x="214" y="328"/>
                  <a:pt x="214" y="328"/>
                  <a:pt x="214" y="328"/>
                </a:cubicBezTo>
                <a:cubicBezTo>
                  <a:pt x="211" y="329"/>
                  <a:pt x="210" y="330"/>
                  <a:pt x="209" y="331"/>
                </a:cubicBezTo>
                <a:cubicBezTo>
                  <a:pt x="208" y="331"/>
                  <a:pt x="208" y="332"/>
                  <a:pt x="208" y="338"/>
                </a:cubicBezTo>
                <a:cubicBezTo>
                  <a:pt x="207" y="340"/>
                  <a:pt x="207" y="343"/>
                  <a:pt x="207" y="346"/>
                </a:cubicBezTo>
                <a:cubicBezTo>
                  <a:pt x="206" y="353"/>
                  <a:pt x="205" y="357"/>
                  <a:pt x="204" y="359"/>
                </a:cubicBezTo>
                <a:cubicBezTo>
                  <a:pt x="203" y="359"/>
                  <a:pt x="199" y="360"/>
                  <a:pt x="198" y="359"/>
                </a:cubicBezTo>
                <a:cubicBezTo>
                  <a:pt x="197" y="358"/>
                  <a:pt x="195" y="354"/>
                  <a:pt x="193" y="347"/>
                </a:cubicBezTo>
                <a:cubicBezTo>
                  <a:pt x="192" y="345"/>
                  <a:pt x="191" y="343"/>
                  <a:pt x="190" y="341"/>
                </a:cubicBezTo>
                <a:cubicBezTo>
                  <a:pt x="188" y="335"/>
                  <a:pt x="188" y="334"/>
                  <a:pt x="187" y="333"/>
                </a:cubicBezTo>
                <a:cubicBezTo>
                  <a:pt x="187" y="333"/>
                  <a:pt x="185" y="332"/>
                  <a:pt x="181" y="332"/>
                </a:cubicBezTo>
                <a:cubicBezTo>
                  <a:pt x="180" y="331"/>
                  <a:pt x="180" y="331"/>
                  <a:pt x="180" y="331"/>
                </a:cubicBezTo>
                <a:cubicBezTo>
                  <a:pt x="179" y="332"/>
                  <a:pt x="179" y="332"/>
                  <a:pt x="179" y="332"/>
                </a:cubicBezTo>
                <a:cubicBezTo>
                  <a:pt x="175" y="332"/>
                  <a:pt x="174" y="333"/>
                  <a:pt x="173" y="333"/>
                </a:cubicBezTo>
                <a:cubicBezTo>
                  <a:pt x="173" y="334"/>
                  <a:pt x="172" y="335"/>
                  <a:pt x="171" y="340"/>
                </a:cubicBezTo>
                <a:cubicBezTo>
                  <a:pt x="170" y="342"/>
                  <a:pt x="169" y="345"/>
                  <a:pt x="168" y="347"/>
                </a:cubicBezTo>
                <a:cubicBezTo>
                  <a:pt x="165" y="354"/>
                  <a:pt x="163" y="358"/>
                  <a:pt x="163" y="359"/>
                </a:cubicBezTo>
                <a:cubicBezTo>
                  <a:pt x="161" y="360"/>
                  <a:pt x="157" y="360"/>
                  <a:pt x="156" y="359"/>
                </a:cubicBezTo>
                <a:cubicBezTo>
                  <a:pt x="155" y="358"/>
                  <a:pt x="155" y="353"/>
                  <a:pt x="154" y="346"/>
                </a:cubicBezTo>
                <a:cubicBezTo>
                  <a:pt x="153" y="343"/>
                  <a:pt x="153" y="341"/>
                  <a:pt x="153" y="339"/>
                </a:cubicBezTo>
                <a:cubicBezTo>
                  <a:pt x="152" y="332"/>
                  <a:pt x="152" y="331"/>
                  <a:pt x="152" y="331"/>
                </a:cubicBezTo>
                <a:cubicBezTo>
                  <a:pt x="151" y="330"/>
                  <a:pt x="149" y="329"/>
                  <a:pt x="146" y="329"/>
                </a:cubicBezTo>
                <a:cubicBezTo>
                  <a:pt x="145" y="327"/>
                  <a:pt x="145" y="327"/>
                  <a:pt x="145" y="327"/>
                </a:cubicBezTo>
                <a:cubicBezTo>
                  <a:pt x="144" y="328"/>
                  <a:pt x="144" y="328"/>
                  <a:pt x="144" y="328"/>
                </a:cubicBezTo>
                <a:cubicBezTo>
                  <a:pt x="141" y="327"/>
                  <a:pt x="139" y="327"/>
                  <a:pt x="138" y="328"/>
                </a:cubicBezTo>
                <a:cubicBezTo>
                  <a:pt x="138" y="328"/>
                  <a:pt x="137" y="329"/>
                  <a:pt x="134" y="334"/>
                </a:cubicBezTo>
                <a:cubicBezTo>
                  <a:pt x="133" y="336"/>
                  <a:pt x="131" y="338"/>
                  <a:pt x="130" y="340"/>
                </a:cubicBezTo>
                <a:cubicBezTo>
                  <a:pt x="126" y="346"/>
                  <a:pt x="123" y="350"/>
                  <a:pt x="122" y="351"/>
                </a:cubicBezTo>
                <a:cubicBezTo>
                  <a:pt x="120" y="351"/>
                  <a:pt x="116" y="349"/>
                  <a:pt x="115" y="348"/>
                </a:cubicBezTo>
                <a:cubicBezTo>
                  <a:pt x="115" y="348"/>
                  <a:pt x="115" y="348"/>
                  <a:pt x="115" y="347"/>
                </a:cubicBezTo>
                <a:cubicBezTo>
                  <a:pt x="115" y="347"/>
                  <a:pt x="115" y="347"/>
                  <a:pt x="115" y="347"/>
                </a:cubicBezTo>
                <a:cubicBezTo>
                  <a:pt x="115" y="345"/>
                  <a:pt x="116" y="340"/>
                  <a:pt x="116" y="335"/>
                </a:cubicBezTo>
                <a:cubicBezTo>
                  <a:pt x="117" y="333"/>
                  <a:pt x="117" y="330"/>
                  <a:pt x="117" y="328"/>
                </a:cubicBezTo>
                <a:cubicBezTo>
                  <a:pt x="118" y="325"/>
                  <a:pt x="118" y="323"/>
                  <a:pt x="118" y="322"/>
                </a:cubicBezTo>
                <a:cubicBezTo>
                  <a:pt x="118" y="321"/>
                  <a:pt x="118" y="321"/>
                  <a:pt x="118" y="320"/>
                </a:cubicBezTo>
                <a:cubicBezTo>
                  <a:pt x="117" y="319"/>
                  <a:pt x="116" y="318"/>
                  <a:pt x="113" y="317"/>
                </a:cubicBezTo>
                <a:cubicBezTo>
                  <a:pt x="112" y="314"/>
                  <a:pt x="112" y="314"/>
                  <a:pt x="112" y="314"/>
                </a:cubicBezTo>
                <a:cubicBezTo>
                  <a:pt x="111" y="316"/>
                  <a:pt x="111" y="316"/>
                  <a:pt x="111" y="316"/>
                </a:cubicBezTo>
                <a:cubicBezTo>
                  <a:pt x="108" y="314"/>
                  <a:pt x="107" y="314"/>
                  <a:pt x="106" y="314"/>
                </a:cubicBezTo>
                <a:cubicBezTo>
                  <a:pt x="105" y="315"/>
                  <a:pt x="104" y="315"/>
                  <a:pt x="100" y="319"/>
                </a:cubicBezTo>
                <a:cubicBezTo>
                  <a:pt x="98" y="321"/>
                  <a:pt x="96" y="322"/>
                  <a:pt x="94" y="324"/>
                </a:cubicBezTo>
                <a:cubicBezTo>
                  <a:pt x="89" y="329"/>
                  <a:pt x="85" y="332"/>
                  <a:pt x="84" y="333"/>
                </a:cubicBezTo>
                <a:cubicBezTo>
                  <a:pt x="83" y="333"/>
                  <a:pt x="79" y="330"/>
                  <a:pt x="78" y="329"/>
                </a:cubicBezTo>
                <a:cubicBezTo>
                  <a:pt x="79" y="328"/>
                  <a:pt x="80" y="323"/>
                  <a:pt x="82" y="316"/>
                </a:cubicBezTo>
                <a:cubicBezTo>
                  <a:pt x="83" y="314"/>
                  <a:pt x="84" y="312"/>
                  <a:pt x="85" y="310"/>
                </a:cubicBezTo>
                <a:cubicBezTo>
                  <a:pt x="87" y="305"/>
                  <a:pt x="87" y="304"/>
                  <a:pt x="87" y="303"/>
                </a:cubicBezTo>
                <a:cubicBezTo>
                  <a:pt x="87" y="302"/>
                  <a:pt x="87" y="302"/>
                  <a:pt x="87" y="302"/>
                </a:cubicBezTo>
                <a:cubicBezTo>
                  <a:pt x="87" y="302"/>
                  <a:pt x="87" y="302"/>
                  <a:pt x="87" y="302"/>
                </a:cubicBezTo>
                <a:cubicBezTo>
                  <a:pt x="87" y="301"/>
                  <a:pt x="86" y="300"/>
                  <a:pt x="83" y="298"/>
                </a:cubicBezTo>
                <a:cubicBezTo>
                  <a:pt x="83" y="296"/>
                  <a:pt x="83" y="296"/>
                  <a:pt x="83" y="296"/>
                </a:cubicBezTo>
                <a:cubicBezTo>
                  <a:pt x="82" y="296"/>
                  <a:pt x="82" y="296"/>
                  <a:pt x="82" y="296"/>
                </a:cubicBezTo>
                <a:cubicBezTo>
                  <a:pt x="79" y="294"/>
                  <a:pt x="78" y="293"/>
                  <a:pt x="77" y="294"/>
                </a:cubicBezTo>
                <a:cubicBezTo>
                  <a:pt x="76" y="294"/>
                  <a:pt x="75" y="294"/>
                  <a:pt x="70" y="297"/>
                </a:cubicBezTo>
                <a:cubicBezTo>
                  <a:pt x="68" y="298"/>
                  <a:pt x="66" y="299"/>
                  <a:pt x="63" y="301"/>
                </a:cubicBezTo>
                <a:cubicBezTo>
                  <a:pt x="57" y="304"/>
                  <a:pt x="53" y="306"/>
                  <a:pt x="52" y="307"/>
                </a:cubicBezTo>
                <a:cubicBezTo>
                  <a:pt x="50" y="306"/>
                  <a:pt x="47" y="303"/>
                  <a:pt x="47" y="302"/>
                </a:cubicBezTo>
                <a:cubicBezTo>
                  <a:pt x="47" y="301"/>
                  <a:pt x="50" y="296"/>
                  <a:pt x="54" y="290"/>
                </a:cubicBezTo>
                <a:cubicBezTo>
                  <a:pt x="55" y="288"/>
                  <a:pt x="56" y="286"/>
                  <a:pt x="58" y="285"/>
                </a:cubicBezTo>
                <a:cubicBezTo>
                  <a:pt x="61" y="279"/>
                  <a:pt x="62" y="279"/>
                  <a:pt x="62" y="277"/>
                </a:cubicBezTo>
                <a:cubicBezTo>
                  <a:pt x="62" y="276"/>
                  <a:pt x="61" y="275"/>
                  <a:pt x="59" y="272"/>
                </a:cubicBezTo>
                <a:cubicBezTo>
                  <a:pt x="59" y="270"/>
                  <a:pt x="59" y="270"/>
                  <a:pt x="59" y="270"/>
                </a:cubicBezTo>
                <a:cubicBezTo>
                  <a:pt x="58" y="270"/>
                  <a:pt x="58" y="270"/>
                  <a:pt x="58" y="270"/>
                </a:cubicBezTo>
                <a:cubicBezTo>
                  <a:pt x="56" y="267"/>
                  <a:pt x="54" y="267"/>
                  <a:pt x="53" y="267"/>
                </a:cubicBezTo>
                <a:cubicBezTo>
                  <a:pt x="53" y="267"/>
                  <a:pt x="52" y="267"/>
                  <a:pt x="46" y="268"/>
                </a:cubicBezTo>
                <a:cubicBezTo>
                  <a:pt x="44" y="269"/>
                  <a:pt x="41" y="270"/>
                  <a:pt x="39" y="271"/>
                </a:cubicBezTo>
                <a:cubicBezTo>
                  <a:pt x="32" y="273"/>
                  <a:pt x="27" y="274"/>
                  <a:pt x="26" y="274"/>
                </a:cubicBezTo>
                <a:cubicBezTo>
                  <a:pt x="25" y="273"/>
                  <a:pt x="23" y="269"/>
                  <a:pt x="23" y="268"/>
                </a:cubicBezTo>
                <a:cubicBezTo>
                  <a:pt x="23" y="267"/>
                  <a:pt x="26" y="263"/>
                  <a:pt x="32" y="258"/>
                </a:cubicBezTo>
                <a:cubicBezTo>
                  <a:pt x="34" y="257"/>
                  <a:pt x="35" y="255"/>
                  <a:pt x="37" y="254"/>
                </a:cubicBezTo>
                <a:cubicBezTo>
                  <a:pt x="42" y="249"/>
                  <a:pt x="42" y="249"/>
                  <a:pt x="43" y="248"/>
                </a:cubicBezTo>
                <a:cubicBezTo>
                  <a:pt x="43" y="247"/>
                  <a:pt x="43" y="247"/>
                  <a:pt x="43" y="247"/>
                </a:cubicBezTo>
                <a:cubicBezTo>
                  <a:pt x="43" y="246"/>
                  <a:pt x="42" y="244"/>
                  <a:pt x="41" y="242"/>
                </a:cubicBezTo>
                <a:cubicBezTo>
                  <a:pt x="41" y="240"/>
                  <a:pt x="41" y="240"/>
                  <a:pt x="41" y="240"/>
                </a:cubicBezTo>
                <a:cubicBezTo>
                  <a:pt x="40" y="240"/>
                  <a:pt x="40" y="240"/>
                  <a:pt x="40" y="240"/>
                </a:cubicBezTo>
                <a:cubicBezTo>
                  <a:pt x="39" y="237"/>
                  <a:pt x="38" y="236"/>
                  <a:pt x="37" y="235"/>
                </a:cubicBezTo>
                <a:cubicBezTo>
                  <a:pt x="36" y="235"/>
                  <a:pt x="35" y="235"/>
                  <a:pt x="30" y="235"/>
                </a:cubicBezTo>
                <a:cubicBezTo>
                  <a:pt x="27" y="235"/>
                  <a:pt x="25" y="236"/>
                  <a:pt x="22" y="236"/>
                </a:cubicBezTo>
                <a:cubicBezTo>
                  <a:pt x="15" y="236"/>
                  <a:pt x="10" y="236"/>
                  <a:pt x="9" y="236"/>
                </a:cubicBezTo>
                <a:cubicBezTo>
                  <a:pt x="8" y="235"/>
                  <a:pt x="7" y="232"/>
                  <a:pt x="7" y="230"/>
                </a:cubicBezTo>
                <a:cubicBezTo>
                  <a:pt x="7" y="229"/>
                  <a:pt x="7" y="229"/>
                  <a:pt x="7" y="229"/>
                </a:cubicBezTo>
                <a:cubicBezTo>
                  <a:pt x="8" y="228"/>
                  <a:pt x="11" y="226"/>
                  <a:pt x="18" y="222"/>
                </a:cubicBezTo>
                <a:cubicBezTo>
                  <a:pt x="20" y="221"/>
                  <a:pt x="22" y="220"/>
                  <a:pt x="24" y="219"/>
                </a:cubicBezTo>
                <a:cubicBezTo>
                  <a:pt x="30" y="216"/>
                  <a:pt x="30" y="215"/>
                  <a:pt x="31" y="214"/>
                </a:cubicBezTo>
                <a:cubicBezTo>
                  <a:pt x="31" y="214"/>
                  <a:pt x="31" y="213"/>
                  <a:pt x="31" y="212"/>
                </a:cubicBezTo>
                <a:cubicBezTo>
                  <a:pt x="31" y="211"/>
                  <a:pt x="31" y="209"/>
                  <a:pt x="30" y="208"/>
                </a:cubicBezTo>
                <a:cubicBezTo>
                  <a:pt x="31" y="206"/>
                  <a:pt x="31" y="206"/>
                  <a:pt x="31" y="206"/>
                </a:cubicBezTo>
                <a:cubicBezTo>
                  <a:pt x="30" y="206"/>
                  <a:pt x="30" y="206"/>
                  <a:pt x="30" y="206"/>
                </a:cubicBezTo>
                <a:cubicBezTo>
                  <a:pt x="30" y="203"/>
                  <a:pt x="29" y="201"/>
                  <a:pt x="28" y="201"/>
                </a:cubicBezTo>
                <a:cubicBezTo>
                  <a:pt x="27" y="200"/>
                  <a:pt x="27" y="200"/>
                  <a:pt x="21" y="199"/>
                </a:cubicBezTo>
                <a:cubicBezTo>
                  <a:pt x="19" y="199"/>
                  <a:pt x="16" y="198"/>
                  <a:pt x="13" y="198"/>
                </a:cubicBezTo>
                <a:cubicBezTo>
                  <a:pt x="6" y="196"/>
                  <a:pt x="2" y="195"/>
                  <a:pt x="1" y="195"/>
                </a:cubicBezTo>
                <a:cubicBezTo>
                  <a:pt x="0" y="194"/>
                  <a:pt x="0" y="192"/>
                  <a:pt x="0" y="190"/>
                </a:cubicBezTo>
                <a:close/>
                <a:moveTo>
                  <a:pt x="288" y="180"/>
                </a:moveTo>
                <a:cubicBezTo>
                  <a:pt x="288" y="120"/>
                  <a:pt x="239" y="71"/>
                  <a:pt x="179" y="71"/>
                </a:cubicBezTo>
                <a:cubicBezTo>
                  <a:pt x="120" y="72"/>
                  <a:pt x="71" y="121"/>
                  <a:pt x="71" y="180"/>
                </a:cubicBezTo>
                <a:cubicBezTo>
                  <a:pt x="71" y="240"/>
                  <a:pt x="120" y="289"/>
                  <a:pt x="180" y="289"/>
                </a:cubicBezTo>
                <a:cubicBezTo>
                  <a:pt x="240" y="288"/>
                  <a:pt x="289" y="239"/>
                  <a:pt x="288" y="180"/>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23" name="Freeform 22"/>
          <p:cNvSpPr>
            <a:spLocks noEditPoints="1"/>
          </p:cNvSpPr>
          <p:nvPr/>
        </p:nvSpPr>
        <p:spPr bwMode="auto">
          <a:xfrm rot="2700000">
            <a:off x="3375485" y="2249119"/>
            <a:ext cx="1185888" cy="1184295"/>
          </a:xfrm>
          <a:custGeom>
            <a:avLst/>
            <a:gdLst>
              <a:gd name="T0" fmla="*/ 25 w 314"/>
              <a:gd name="T1" fmla="*/ 150 h 314"/>
              <a:gd name="T2" fmla="*/ 12 w 314"/>
              <a:gd name="T3" fmla="*/ 138 h 314"/>
              <a:gd name="T4" fmla="*/ 28 w 314"/>
              <a:gd name="T5" fmla="*/ 124 h 314"/>
              <a:gd name="T6" fmla="*/ 26 w 314"/>
              <a:gd name="T7" fmla="*/ 109 h 314"/>
              <a:gd name="T8" fmla="*/ 39 w 314"/>
              <a:gd name="T9" fmla="*/ 95 h 314"/>
              <a:gd name="T10" fmla="*/ 41 w 314"/>
              <a:gd name="T11" fmla="*/ 80 h 314"/>
              <a:gd name="T12" fmla="*/ 56 w 314"/>
              <a:gd name="T13" fmla="*/ 70 h 314"/>
              <a:gd name="T14" fmla="*/ 59 w 314"/>
              <a:gd name="T15" fmla="*/ 49 h 314"/>
              <a:gd name="T16" fmla="*/ 84 w 314"/>
              <a:gd name="T17" fmla="*/ 47 h 314"/>
              <a:gd name="T18" fmla="*/ 88 w 314"/>
              <a:gd name="T19" fmla="*/ 36 h 314"/>
              <a:gd name="T20" fmla="*/ 101 w 314"/>
              <a:gd name="T21" fmla="*/ 29 h 314"/>
              <a:gd name="T22" fmla="*/ 117 w 314"/>
              <a:gd name="T23" fmla="*/ 25 h 314"/>
              <a:gd name="T24" fmla="*/ 132 w 314"/>
              <a:gd name="T25" fmla="*/ 19 h 314"/>
              <a:gd name="T26" fmla="*/ 149 w 314"/>
              <a:gd name="T27" fmla="*/ 18 h 314"/>
              <a:gd name="T28" fmla="*/ 167 w 314"/>
              <a:gd name="T29" fmla="*/ 24 h 314"/>
              <a:gd name="T30" fmla="*/ 185 w 314"/>
              <a:gd name="T31" fmla="*/ 14 h 314"/>
              <a:gd name="T32" fmla="*/ 196 w 314"/>
              <a:gd name="T33" fmla="*/ 27 h 314"/>
              <a:gd name="T34" fmla="*/ 212 w 314"/>
              <a:gd name="T35" fmla="*/ 29 h 314"/>
              <a:gd name="T36" fmla="*/ 225 w 314"/>
              <a:gd name="T37" fmla="*/ 42 h 314"/>
              <a:gd name="T38" fmla="*/ 235 w 314"/>
              <a:gd name="T39" fmla="*/ 49 h 314"/>
              <a:gd name="T40" fmla="*/ 253 w 314"/>
              <a:gd name="T41" fmla="*/ 55 h 314"/>
              <a:gd name="T42" fmla="*/ 254 w 314"/>
              <a:gd name="T43" fmla="*/ 67 h 314"/>
              <a:gd name="T44" fmla="*/ 278 w 314"/>
              <a:gd name="T45" fmla="*/ 75 h 314"/>
              <a:gd name="T46" fmla="*/ 272 w 314"/>
              <a:gd name="T47" fmla="*/ 92 h 314"/>
              <a:gd name="T48" fmla="*/ 302 w 314"/>
              <a:gd name="T49" fmla="*/ 98 h 314"/>
              <a:gd name="T50" fmla="*/ 283 w 314"/>
              <a:gd name="T51" fmla="*/ 120 h 314"/>
              <a:gd name="T52" fmla="*/ 312 w 314"/>
              <a:gd name="T53" fmla="*/ 132 h 314"/>
              <a:gd name="T54" fmla="*/ 289 w 314"/>
              <a:gd name="T55" fmla="*/ 149 h 314"/>
              <a:gd name="T56" fmla="*/ 314 w 314"/>
              <a:gd name="T57" fmla="*/ 163 h 314"/>
              <a:gd name="T58" fmla="*/ 287 w 314"/>
              <a:gd name="T59" fmla="*/ 179 h 314"/>
              <a:gd name="T60" fmla="*/ 298 w 314"/>
              <a:gd name="T61" fmla="*/ 193 h 314"/>
              <a:gd name="T62" fmla="*/ 281 w 314"/>
              <a:gd name="T63" fmla="*/ 204 h 314"/>
              <a:gd name="T64" fmla="*/ 281 w 314"/>
              <a:gd name="T65" fmla="*/ 220 h 314"/>
              <a:gd name="T66" fmla="*/ 267 w 314"/>
              <a:gd name="T67" fmla="*/ 232 h 314"/>
              <a:gd name="T68" fmla="*/ 263 w 314"/>
              <a:gd name="T69" fmla="*/ 247 h 314"/>
              <a:gd name="T70" fmla="*/ 247 w 314"/>
              <a:gd name="T71" fmla="*/ 255 h 314"/>
              <a:gd name="T72" fmla="*/ 238 w 314"/>
              <a:gd name="T73" fmla="*/ 263 h 314"/>
              <a:gd name="T74" fmla="*/ 227 w 314"/>
              <a:gd name="T75" fmla="*/ 278 h 314"/>
              <a:gd name="T76" fmla="*/ 211 w 314"/>
              <a:gd name="T77" fmla="*/ 280 h 314"/>
              <a:gd name="T78" fmla="*/ 201 w 314"/>
              <a:gd name="T79" fmla="*/ 296 h 314"/>
              <a:gd name="T80" fmla="*/ 182 w 314"/>
              <a:gd name="T81" fmla="*/ 288 h 314"/>
              <a:gd name="T82" fmla="*/ 166 w 314"/>
              <a:gd name="T83" fmla="*/ 297 h 314"/>
              <a:gd name="T84" fmla="*/ 148 w 314"/>
              <a:gd name="T85" fmla="*/ 296 h 314"/>
              <a:gd name="T86" fmla="*/ 132 w 314"/>
              <a:gd name="T87" fmla="*/ 288 h 314"/>
              <a:gd name="T88" fmla="*/ 113 w 314"/>
              <a:gd name="T89" fmla="*/ 296 h 314"/>
              <a:gd name="T90" fmla="*/ 102 w 314"/>
              <a:gd name="T91" fmla="*/ 286 h 314"/>
              <a:gd name="T92" fmla="*/ 92 w 314"/>
              <a:gd name="T93" fmla="*/ 273 h 314"/>
              <a:gd name="T94" fmla="*/ 74 w 314"/>
              <a:gd name="T95" fmla="*/ 270 h 314"/>
              <a:gd name="T96" fmla="*/ 71 w 314"/>
              <a:gd name="T97" fmla="*/ 258 h 314"/>
              <a:gd name="T98" fmla="*/ 47 w 314"/>
              <a:gd name="T99" fmla="*/ 252 h 314"/>
              <a:gd name="T100" fmla="*/ 46 w 314"/>
              <a:gd name="T101" fmla="*/ 232 h 314"/>
              <a:gd name="T102" fmla="*/ 32 w 314"/>
              <a:gd name="T103" fmla="*/ 220 h 314"/>
              <a:gd name="T104" fmla="*/ 32 w 314"/>
              <a:gd name="T105" fmla="*/ 204 h 314"/>
              <a:gd name="T106" fmla="*/ 15 w 314"/>
              <a:gd name="T107" fmla="*/ 193 h 314"/>
              <a:gd name="T108" fmla="*/ 26 w 314"/>
              <a:gd name="T109" fmla="*/ 179 h 314"/>
              <a:gd name="T110" fmla="*/ 252 w 314"/>
              <a:gd name="T111" fmla="*/ 156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4" h="314">
                <a:moveTo>
                  <a:pt x="0" y="165"/>
                </a:moveTo>
                <a:cubicBezTo>
                  <a:pt x="0" y="164"/>
                  <a:pt x="0" y="163"/>
                  <a:pt x="0" y="163"/>
                </a:cubicBezTo>
                <a:cubicBezTo>
                  <a:pt x="1" y="162"/>
                  <a:pt x="5" y="161"/>
                  <a:pt x="11" y="159"/>
                </a:cubicBezTo>
                <a:cubicBezTo>
                  <a:pt x="13" y="159"/>
                  <a:pt x="15" y="158"/>
                  <a:pt x="17" y="157"/>
                </a:cubicBezTo>
                <a:cubicBezTo>
                  <a:pt x="22" y="156"/>
                  <a:pt x="23" y="156"/>
                  <a:pt x="24" y="155"/>
                </a:cubicBezTo>
                <a:cubicBezTo>
                  <a:pt x="24" y="154"/>
                  <a:pt x="25" y="153"/>
                  <a:pt x="25" y="150"/>
                </a:cubicBezTo>
                <a:cubicBezTo>
                  <a:pt x="25" y="149"/>
                  <a:pt x="25" y="149"/>
                  <a:pt x="25" y="149"/>
                </a:cubicBezTo>
                <a:cubicBezTo>
                  <a:pt x="25" y="149"/>
                  <a:pt x="25" y="149"/>
                  <a:pt x="25" y="149"/>
                </a:cubicBezTo>
                <a:cubicBezTo>
                  <a:pt x="25" y="149"/>
                  <a:pt x="25" y="148"/>
                  <a:pt x="25" y="146"/>
                </a:cubicBezTo>
                <a:cubicBezTo>
                  <a:pt x="25" y="145"/>
                  <a:pt x="25" y="144"/>
                  <a:pt x="24" y="143"/>
                </a:cubicBezTo>
                <a:cubicBezTo>
                  <a:pt x="24" y="143"/>
                  <a:pt x="23" y="142"/>
                  <a:pt x="18" y="140"/>
                </a:cubicBezTo>
                <a:cubicBezTo>
                  <a:pt x="17" y="140"/>
                  <a:pt x="14" y="139"/>
                  <a:pt x="12" y="138"/>
                </a:cubicBezTo>
                <a:cubicBezTo>
                  <a:pt x="7" y="135"/>
                  <a:pt x="3" y="133"/>
                  <a:pt x="2" y="132"/>
                </a:cubicBezTo>
                <a:cubicBezTo>
                  <a:pt x="2" y="132"/>
                  <a:pt x="2" y="132"/>
                  <a:pt x="2" y="131"/>
                </a:cubicBezTo>
                <a:cubicBezTo>
                  <a:pt x="2" y="129"/>
                  <a:pt x="3" y="127"/>
                  <a:pt x="3" y="127"/>
                </a:cubicBezTo>
                <a:cubicBezTo>
                  <a:pt x="4" y="126"/>
                  <a:pt x="8" y="126"/>
                  <a:pt x="15" y="125"/>
                </a:cubicBezTo>
                <a:cubicBezTo>
                  <a:pt x="17" y="125"/>
                  <a:pt x="19" y="125"/>
                  <a:pt x="21" y="125"/>
                </a:cubicBezTo>
                <a:cubicBezTo>
                  <a:pt x="26" y="125"/>
                  <a:pt x="27" y="125"/>
                  <a:pt x="28" y="124"/>
                </a:cubicBezTo>
                <a:cubicBezTo>
                  <a:pt x="28" y="124"/>
                  <a:pt x="29" y="123"/>
                  <a:pt x="30" y="120"/>
                </a:cubicBezTo>
                <a:cubicBezTo>
                  <a:pt x="30" y="119"/>
                  <a:pt x="30" y="119"/>
                  <a:pt x="30" y="119"/>
                </a:cubicBezTo>
                <a:cubicBezTo>
                  <a:pt x="30" y="119"/>
                  <a:pt x="30" y="119"/>
                  <a:pt x="30" y="119"/>
                </a:cubicBezTo>
                <a:cubicBezTo>
                  <a:pt x="31" y="117"/>
                  <a:pt x="31" y="116"/>
                  <a:pt x="31" y="115"/>
                </a:cubicBezTo>
                <a:cubicBezTo>
                  <a:pt x="31" y="114"/>
                  <a:pt x="31" y="113"/>
                  <a:pt x="31" y="113"/>
                </a:cubicBezTo>
                <a:cubicBezTo>
                  <a:pt x="31" y="112"/>
                  <a:pt x="30" y="112"/>
                  <a:pt x="26" y="109"/>
                </a:cubicBezTo>
                <a:cubicBezTo>
                  <a:pt x="24" y="108"/>
                  <a:pt x="22" y="106"/>
                  <a:pt x="21" y="105"/>
                </a:cubicBezTo>
                <a:cubicBezTo>
                  <a:pt x="16" y="101"/>
                  <a:pt x="13" y="98"/>
                  <a:pt x="12" y="97"/>
                </a:cubicBezTo>
                <a:cubicBezTo>
                  <a:pt x="12" y="96"/>
                  <a:pt x="13" y="93"/>
                  <a:pt x="14" y="92"/>
                </a:cubicBezTo>
                <a:cubicBezTo>
                  <a:pt x="15" y="92"/>
                  <a:pt x="19" y="92"/>
                  <a:pt x="26" y="93"/>
                </a:cubicBezTo>
                <a:cubicBezTo>
                  <a:pt x="28" y="94"/>
                  <a:pt x="30" y="94"/>
                  <a:pt x="32" y="95"/>
                </a:cubicBezTo>
                <a:cubicBezTo>
                  <a:pt x="37" y="96"/>
                  <a:pt x="38" y="96"/>
                  <a:pt x="39" y="95"/>
                </a:cubicBezTo>
                <a:cubicBezTo>
                  <a:pt x="39" y="95"/>
                  <a:pt x="40" y="95"/>
                  <a:pt x="42" y="91"/>
                </a:cubicBezTo>
                <a:cubicBezTo>
                  <a:pt x="42" y="91"/>
                  <a:pt x="42" y="91"/>
                  <a:pt x="42" y="91"/>
                </a:cubicBezTo>
                <a:cubicBezTo>
                  <a:pt x="42" y="90"/>
                  <a:pt x="42" y="90"/>
                  <a:pt x="42" y="90"/>
                </a:cubicBezTo>
                <a:cubicBezTo>
                  <a:pt x="45" y="88"/>
                  <a:pt x="45" y="86"/>
                  <a:pt x="45" y="86"/>
                </a:cubicBezTo>
                <a:cubicBezTo>
                  <a:pt x="45" y="86"/>
                  <a:pt x="45" y="85"/>
                  <a:pt x="44" y="85"/>
                </a:cubicBezTo>
                <a:cubicBezTo>
                  <a:pt x="44" y="84"/>
                  <a:pt x="44" y="84"/>
                  <a:pt x="41" y="80"/>
                </a:cubicBezTo>
                <a:cubicBezTo>
                  <a:pt x="39" y="78"/>
                  <a:pt x="38" y="77"/>
                  <a:pt x="36" y="75"/>
                </a:cubicBezTo>
                <a:cubicBezTo>
                  <a:pt x="32" y="70"/>
                  <a:pt x="30" y="66"/>
                  <a:pt x="30" y="65"/>
                </a:cubicBezTo>
                <a:cubicBezTo>
                  <a:pt x="30" y="64"/>
                  <a:pt x="32" y="61"/>
                  <a:pt x="33" y="61"/>
                </a:cubicBezTo>
                <a:cubicBezTo>
                  <a:pt x="34" y="61"/>
                  <a:pt x="38" y="62"/>
                  <a:pt x="44" y="65"/>
                </a:cubicBezTo>
                <a:cubicBezTo>
                  <a:pt x="46" y="66"/>
                  <a:pt x="48" y="67"/>
                  <a:pt x="49" y="67"/>
                </a:cubicBezTo>
                <a:cubicBezTo>
                  <a:pt x="54" y="70"/>
                  <a:pt x="55" y="70"/>
                  <a:pt x="56" y="70"/>
                </a:cubicBezTo>
                <a:cubicBezTo>
                  <a:pt x="57" y="70"/>
                  <a:pt x="58" y="69"/>
                  <a:pt x="60" y="67"/>
                </a:cubicBezTo>
                <a:cubicBezTo>
                  <a:pt x="61" y="66"/>
                  <a:pt x="61" y="66"/>
                  <a:pt x="61" y="66"/>
                </a:cubicBezTo>
                <a:cubicBezTo>
                  <a:pt x="61" y="66"/>
                  <a:pt x="61" y="66"/>
                  <a:pt x="61" y="66"/>
                </a:cubicBezTo>
                <a:cubicBezTo>
                  <a:pt x="63" y="64"/>
                  <a:pt x="64" y="62"/>
                  <a:pt x="64" y="61"/>
                </a:cubicBezTo>
                <a:cubicBezTo>
                  <a:pt x="64" y="60"/>
                  <a:pt x="64" y="60"/>
                  <a:pt x="62" y="55"/>
                </a:cubicBezTo>
                <a:cubicBezTo>
                  <a:pt x="61" y="54"/>
                  <a:pt x="60" y="51"/>
                  <a:pt x="59" y="49"/>
                </a:cubicBezTo>
                <a:cubicBezTo>
                  <a:pt x="56" y="43"/>
                  <a:pt x="54" y="40"/>
                  <a:pt x="54" y="39"/>
                </a:cubicBezTo>
                <a:cubicBezTo>
                  <a:pt x="55" y="37"/>
                  <a:pt x="57" y="35"/>
                  <a:pt x="59" y="35"/>
                </a:cubicBezTo>
                <a:cubicBezTo>
                  <a:pt x="59" y="35"/>
                  <a:pt x="63" y="37"/>
                  <a:pt x="68" y="41"/>
                </a:cubicBezTo>
                <a:cubicBezTo>
                  <a:pt x="70" y="43"/>
                  <a:pt x="71" y="44"/>
                  <a:pt x="73" y="45"/>
                </a:cubicBezTo>
                <a:cubicBezTo>
                  <a:pt x="77" y="48"/>
                  <a:pt x="78" y="49"/>
                  <a:pt x="79" y="49"/>
                </a:cubicBezTo>
                <a:cubicBezTo>
                  <a:pt x="80" y="49"/>
                  <a:pt x="81" y="49"/>
                  <a:pt x="84" y="47"/>
                </a:cubicBezTo>
                <a:cubicBezTo>
                  <a:pt x="85" y="47"/>
                  <a:pt x="85" y="47"/>
                  <a:pt x="85" y="47"/>
                </a:cubicBezTo>
                <a:cubicBezTo>
                  <a:pt x="85" y="46"/>
                  <a:pt x="85" y="46"/>
                  <a:pt x="85" y="46"/>
                </a:cubicBezTo>
                <a:cubicBezTo>
                  <a:pt x="88" y="44"/>
                  <a:pt x="88" y="43"/>
                  <a:pt x="89" y="42"/>
                </a:cubicBezTo>
                <a:cubicBezTo>
                  <a:pt x="89" y="42"/>
                  <a:pt x="89" y="42"/>
                  <a:pt x="89" y="42"/>
                </a:cubicBezTo>
                <a:cubicBezTo>
                  <a:pt x="89" y="42"/>
                  <a:pt x="89" y="42"/>
                  <a:pt x="89" y="42"/>
                </a:cubicBezTo>
                <a:cubicBezTo>
                  <a:pt x="89" y="41"/>
                  <a:pt x="88" y="39"/>
                  <a:pt x="88" y="36"/>
                </a:cubicBezTo>
                <a:cubicBezTo>
                  <a:pt x="87" y="34"/>
                  <a:pt x="87" y="32"/>
                  <a:pt x="86" y="29"/>
                </a:cubicBezTo>
                <a:cubicBezTo>
                  <a:pt x="85" y="24"/>
                  <a:pt x="84" y="20"/>
                  <a:pt x="84" y="18"/>
                </a:cubicBezTo>
                <a:cubicBezTo>
                  <a:pt x="84" y="18"/>
                  <a:pt x="84" y="18"/>
                  <a:pt x="84" y="18"/>
                </a:cubicBezTo>
                <a:cubicBezTo>
                  <a:pt x="85" y="17"/>
                  <a:pt x="88" y="15"/>
                  <a:pt x="89" y="15"/>
                </a:cubicBezTo>
                <a:cubicBezTo>
                  <a:pt x="90" y="16"/>
                  <a:pt x="93" y="19"/>
                  <a:pt x="97" y="24"/>
                </a:cubicBezTo>
                <a:cubicBezTo>
                  <a:pt x="99" y="26"/>
                  <a:pt x="100" y="27"/>
                  <a:pt x="101" y="29"/>
                </a:cubicBezTo>
                <a:cubicBezTo>
                  <a:pt x="104" y="33"/>
                  <a:pt x="105" y="34"/>
                  <a:pt x="106" y="34"/>
                </a:cubicBezTo>
                <a:cubicBezTo>
                  <a:pt x="107" y="34"/>
                  <a:pt x="108" y="34"/>
                  <a:pt x="111" y="33"/>
                </a:cubicBezTo>
                <a:cubicBezTo>
                  <a:pt x="113" y="33"/>
                  <a:pt x="113" y="33"/>
                  <a:pt x="113" y="33"/>
                </a:cubicBezTo>
                <a:cubicBezTo>
                  <a:pt x="113" y="32"/>
                  <a:pt x="113" y="32"/>
                  <a:pt x="113" y="32"/>
                </a:cubicBezTo>
                <a:cubicBezTo>
                  <a:pt x="115" y="32"/>
                  <a:pt x="116" y="31"/>
                  <a:pt x="117" y="30"/>
                </a:cubicBezTo>
                <a:cubicBezTo>
                  <a:pt x="117" y="29"/>
                  <a:pt x="117" y="28"/>
                  <a:pt x="117" y="25"/>
                </a:cubicBezTo>
                <a:cubicBezTo>
                  <a:pt x="117" y="22"/>
                  <a:pt x="117" y="22"/>
                  <a:pt x="117" y="22"/>
                </a:cubicBezTo>
                <a:cubicBezTo>
                  <a:pt x="117" y="20"/>
                  <a:pt x="117" y="18"/>
                  <a:pt x="117" y="16"/>
                </a:cubicBezTo>
                <a:cubicBezTo>
                  <a:pt x="117" y="10"/>
                  <a:pt x="118" y="6"/>
                  <a:pt x="118" y="5"/>
                </a:cubicBezTo>
                <a:cubicBezTo>
                  <a:pt x="119" y="4"/>
                  <a:pt x="123" y="3"/>
                  <a:pt x="124" y="4"/>
                </a:cubicBezTo>
                <a:cubicBezTo>
                  <a:pt x="125" y="4"/>
                  <a:pt x="127" y="8"/>
                  <a:pt x="129" y="14"/>
                </a:cubicBezTo>
                <a:cubicBezTo>
                  <a:pt x="130" y="16"/>
                  <a:pt x="131" y="18"/>
                  <a:pt x="132" y="19"/>
                </a:cubicBezTo>
                <a:cubicBezTo>
                  <a:pt x="134" y="24"/>
                  <a:pt x="135" y="25"/>
                  <a:pt x="136" y="25"/>
                </a:cubicBezTo>
                <a:cubicBezTo>
                  <a:pt x="136" y="26"/>
                  <a:pt x="138" y="26"/>
                  <a:pt x="141" y="26"/>
                </a:cubicBezTo>
                <a:cubicBezTo>
                  <a:pt x="141" y="26"/>
                  <a:pt x="141" y="26"/>
                  <a:pt x="141" y="26"/>
                </a:cubicBezTo>
                <a:cubicBezTo>
                  <a:pt x="142" y="25"/>
                  <a:pt x="142" y="25"/>
                  <a:pt x="142" y="25"/>
                </a:cubicBezTo>
                <a:cubicBezTo>
                  <a:pt x="146" y="25"/>
                  <a:pt x="147" y="24"/>
                  <a:pt x="147" y="24"/>
                </a:cubicBezTo>
                <a:cubicBezTo>
                  <a:pt x="148" y="23"/>
                  <a:pt x="148" y="22"/>
                  <a:pt x="149" y="18"/>
                </a:cubicBezTo>
                <a:cubicBezTo>
                  <a:pt x="150" y="16"/>
                  <a:pt x="150" y="14"/>
                  <a:pt x="151" y="11"/>
                </a:cubicBezTo>
                <a:cubicBezTo>
                  <a:pt x="152" y="5"/>
                  <a:pt x="154" y="1"/>
                  <a:pt x="154" y="0"/>
                </a:cubicBezTo>
                <a:cubicBezTo>
                  <a:pt x="155" y="0"/>
                  <a:pt x="159" y="0"/>
                  <a:pt x="160" y="0"/>
                </a:cubicBezTo>
                <a:cubicBezTo>
                  <a:pt x="161" y="1"/>
                  <a:pt x="162" y="5"/>
                  <a:pt x="163" y="11"/>
                </a:cubicBezTo>
                <a:cubicBezTo>
                  <a:pt x="164" y="13"/>
                  <a:pt x="164" y="15"/>
                  <a:pt x="165" y="17"/>
                </a:cubicBezTo>
                <a:cubicBezTo>
                  <a:pt x="166" y="23"/>
                  <a:pt x="166" y="23"/>
                  <a:pt x="167" y="24"/>
                </a:cubicBezTo>
                <a:cubicBezTo>
                  <a:pt x="167" y="25"/>
                  <a:pt x="168" y="25"/>
                  <a:pt x="172" y="25"/>
                </a:cubicBezTo>
                <a:cubicBezTo>
                  <a:pt x="172" y="26"/>
                  <a:pt x="172" y="26"/>
                  <a:pt x="172" y="26"/>
                </a:cubicBezTo>
                <a:cubicBezTo>
                  <a:pt x="173" y="26"/>
                  <a:pt x="173" y="26"/>
                  <a:pt x="173" y="26"/>
                </a:cubicBezTo>
                <a:cubicBezTo>
                  <a:pt x="176" y="26"/>
                  <a:pt x="178" y="26"/>
                  <a:pt x="178" y="25"/>
                </a:cubicBezTo>
                <a:cubicBezTo>
                  <a:pt x="179" y="25"/>
                  <a:pt x="179" y="24"/>
                  <a:pt x="182" y="20"/>
                </a:cubicBezTo>
                <a:cubicBezTo>
                  <a:pt x="182" y="18"/>
                  <a:pt x="183" y="16"/>
                  <a:pt x="185" y="14"/>
                </a:cubicBezTo>
                <a:cubicBezTo>
                  <a:pt x="188" y="8"/>
                  <a:pt x="190" y="5"/>
                  <a:pt x="190" y="4"/>
                </a:cubicBezTo>
                <a:cubicBezTo>
                  <a:pt x="192" y="4"/>
                  <a:pt x="195" y="4"/>
                  <a:pt x="196" y="5"/>
                </a:cubicBezTo>
                <a:cubicBezTo>
                  <a:pt x="196" y="6"/>
                  <a:pt x="197" y="9"/>
                  <a:pt x="197" y="15"/>
                </a:cubicBezTo>
                <a:cubicBezTo>
                  <a:pt x="197" y="15"/>
                  <a:pt x="197" y="16"/>
                  <a:pt x="197" y="17"/>
                </a:cubicBezTo>
                <a:cubicBezTo>
                  <a:pt x="197" y="19"/>
                  <a:pt x="197" y="21"/>
                  <a:pt x="197" y="23"/>
                </a:cubicBezTo>
                <a:cubicBezTo>
                  <a:pt x="197" y="24"/>
                  <a:pt x="196" y="26"/>
                  <a:pt x="196" y="27"/>
                </a:cubicBezTo>
                <a:cubicBezTo>
                  <a:pt x="196" y="29"/>
                  <a:pt x="197" y="29"/>
                  <a:pt x="197" y="30"/>
                </a:cubicBezTo>
                <a:cubicBezTo>
                  <a:pt x="197" y="31"/>
                  <a:pt x="198" y="31"/>
                  <a:pt x="202" y="32"/>
                </a:cubicBezTo>
                <a:cubicBezTo>
                  <a:pt x="203" y="34"/>
                  <a:pt x="203" y="34"/>
                  <a:pt x="203" y="34"/>
                </a:cubicBezTo>
                <a:cubicBezTo>
                  <a:pt x="203" y="33"/>
                  <a:pt x="203" y="33"/>
                  <a:pt x="203" y="33"/>
                </a:cubicBezTo>
                <a:cubicBezTo>
                  <a:pt x="206" y="34"/>
                  <a:pt x="207" y="34"/>
                  <a:pt x="208" y="34"/>
                </a:cubicBezTo>
                <a:cubicBezTo>
                  <a:pt x="209" y="33"/>
                  <a:pt x="209" y="33"/>
                  <a:pt x="212" y="29"/>
                </a:cubicBezTo>
                <a:cubicBezTo>
                  <a:pt x="214" y="28"/>
                  <a:pt x="215" y="26"/>
                  <a:pt x="217" y="24"/>
                </a:cubicBezTo>
                <a:cubicBezTo>
                  <a:pt x="221" y="19"/>
                  <a:pt x="224" y="16"/>
                  <a:pt x="225" y="16"/>
                </a:cubicBezTo>
                <a:cubicBezTo>
                  <a:pt x="226" y="16"/>
                  <a:pt x="229" y="17"/>
                  <a:pt x="230" y="18"/>
                </a:cubicBezTo>
                <a:cubicBezTo>
                  <a:pt x="230" y="20"/>
                  <a:pt x="229" y="24"/>
                  <a:pt x="228" y="30"/>
                </a:cubicBezTo>
                <a:cubicBezTo>
                  <a:pt x="227" y="32"/>
                  <a:pt x="227" y="34"/>
                  <a:pt x="226" y="36"/>
                </a:cubicBezTo>
                <a:cubicBezTo>
                  <a:pt x="225" y="39"/>
                  <a:pt x="225" y="41"/>
                  <a:pt x="225" y="42"/>
                </a:cubicBezTo>
                <a:cubicBezTo>
                  <a:pt x="225" y="42"/>
                  <a:pt x="225" y="42"/>
                  <a:pt x="225" y="42"/>
                </a:cubicBezTo>
                <a:cubicBezTo>
                  <a:pt x="225" y="43"/>
                  <a:pt x="225" y="43"/>
                  <a:pt x="225" y="43"/>
                </a:cubicBezTo>
                <a:cubicBezTo>
                  <a:pt x="225" y="43"/>
                  <a:pt x="226" y="44"/>
                  <a:pt x="229" y="46"/>
                </a:cubicBezTo>
                <a:cubicBezTo>
                  <a:pt x="230" y="47"/>
                  <a:pt x="230" y="47"/>
                  <a:pt x="230" y="47"/>
                </a:cubicBezTo>
                <a:cubicBezTo>
                  <a:pt x="230" y="47"/>
                  <a:pt x="230" y="47"/>
                  <a:pt x="230" y="47"/>
                </a:cubicBezTo>
                <a:cubicBezTo>
                  <a:pt x="233" y="49"/>
                  <a:pt x="234" y="49"/>
                  <a:pt x="235" y="49"/>
                </a:cubicBezTo>
                <a:cubicBezTo>
                  <a:pt x="236" y="49"/>
                  <a:pt x="237" y="48"/>
                  <a:pt x="240" y="45"/>
                </a:cubicBezTo>
                <a:cubicBezTo>
                  <a:pt x="242" y="44"/>
                  <a:pt x="244" y="43"/>
                  <a:pt x="246" y="41"/>
                </a:cubicBezTo>
                <a:cubicBezTo>
                  <a:pt x="251" y="38"/>
                  <a:pt x="255" y="36"/>
                  <a:pt x="256" y="35"/>
                </a:cubicBezTo>
                <a:cubicBezTo>
                  <a:pt x="257" y="36"/>
                  <a:pt x="260" y="38"/>
                  <a:pt x="260" y="39"/>
                </a:cubicBezTo>
                <a:cubicBezTo>
                  <a:pt x="260" y="40"/>
                  <a:pt x="258" y="44"/>
                  <a:pt x="255" y="49"/>
                </a:cubicBezTo>
                <a:cubicBezTo>
                  <a:pt x="254" y="51"/>
                  <a:pt x="253" y="53"/>
                  <a:pt x="253" y="55"/>
                </a:cubicBezTo>
                <a:cubicBezTo>
                  <a:pt x="250" y="59"/>
                  <a:pt x="250" y="60"/>
                  <a:pt x="250" y="61"/>
                </a:cubicBezTo>
                <a:cubicBezTo>
                  <a:pt x="250" y="61"/>
                  <a:pt x="250" y="61"/>
                  <a:pt x="250" y="61"/>
                </a:cubicBezTo>
                <a:cubicBezTo>
                  <a:pt x="250" y="61"/>
                  <a:pt x="250" y="61"/>
                  <a:pt x="250" y="61"/>
                </a:cubicBezTo>
                <a:cubicBezTo>
                  <a:pt x="250" y="62"/>
                  <a:pt x="251" y="64"/>
                  <a:pt x="253" y="66"/>
                </a:cubicBezTo>
                <a:cubicBezTo>
                  <a:pt x="253" y="68"/>
                  <a:pt x="253" y="68"/>
                  <a:pt x="253" y="68"/>
                </a:cubicBezTo>
                <a:cubicBezTo>
                  <a:pt x="254" y="67"/>
                  <a:pt x="254" y="67"/>
                  <a:pt x="254" y="67"/>
                </a:cubicBezTo>
                <a:cubicBezTo>
                  <a:pt x="256" y="69"/>
                  <a:pt x="257" y="70"/>
                  <a:pt x="258" y="70"/>
                </a:cubicBezTo>
                <a:cubicBezTo>
                  <a:pt x="259" y="70"/>
                  <a:pt x="259" y="70"/>
                  <a:pt x="264" y="68"/>
                </a:cubicBezTo>
                <a:cubicBezTo>
                  <a:pt x="266" y="67"/>
                  <a:pt x="268" y="66"/>
                  <a:pt x="270" y="65"/>
                </a:cubicBezTo>
                <a:cubicBezTo>
                  <a:pt x="276" y="63"/>
                  <a:pt x="280" y="61"/>
                  <a:pt x="281" y="61"/>
                </a:cubicBezTo>
                <a:cubicBezTo>
                  <a:pt x="282" y="62"/>
                  <a:pt x="284" y="65"/>
                  <a:pt x="285" y="66"/>
                </a:cubicBezTo>
                <a:cubicBezTo>
                  <a:pt x="284" y="67"/>
                  <a:pt x="282" y="70"/>
                  <a:pt x="278" y="75"/>
                </a:cubicBezTo>
                <a:cubicBezTo>
                  <a:pt x="276" y="77"/>
                  <a:pt x="275" y="78"/>
                  <a:pt x="274" y="80"/>
                </a:cubicBezTo>
                <a:cubicBezTo>
                  <a:pt x="270" y="84"/>
                  <a:pt x="269" y="84"/>
                  <a:pt x="269" y="85"/>
                </a:cubicBezTo>
                <a:cubicBezTo>
                  <a:pt x="269" y="86"/>
                  <a:pt x="269" y="86"/>
                  <a:pt x="269" y="86"/>
                </a:cubicBezTo>
                <a:cubicBezTo>
                  <a:pt x="269" y="87"/>
                  <a:pt x="270" y="88"/>
                  <a:pt x="271" y="90"/>
                </a:cubicBezTo>
                <a:cubicBezTo>
                  <a:pt x="271" y="92"/>
                  <a:pt x="271" y="92"/>
                  <a:pt x="271" y="92"/>
                </a:cubicBezTo>
                <a:cubicBezTo>
                  <a:pt x="272" y="92"/>
                  <a:pt x="272" y="92"/>
                  <a:pt x="272" y="92"/>
                </a:cubicBezTo>
                <a:cubicBezTo>
                  <a:pt x="274" y="95"/>
                  <a:pt x="275" y="95"/>
                  <a:pt x="275" y="96"/>
                </a:cubicBezTo>
                <a:cubicBezTo>
                  <a:pt x="276" y="96"/>
                  <a:pt x="277" y="96"/>
                  <a:pt x="282" y="95"/>
                </a:cubicBezTo>
                <a:cubicBezTo>
                  <a:pt x="284" y="94"/>
                  <a:pt x="286" y="94"/>
                  <a:pt x="288" y="94"/>
                </a:cubicBezTo>
                <a:cubicBezTo>
                  <a:pt x="295" y="93"/>
                  <a:pt x="299" y="92"/>
                  <a:pt x="300" y="92"/>
                </a:cubicBezTo>
                <a:cubicBezTo>
                  <a:pt x="301" y="93"/>
                  <a:pt x="302" y="96"/>
                  <a:pt x="302" y="98"/>
                </a:cubicBezTo>
                <a:cubicBezTo>
                  <a:pt x="302" y="98"/>
                  <a:pt x="302" y="98"/>
                  <a:pt x="302" y="98"/>
                </a:cubicBezTo>
                <a:cubicBezTo>
                  <a:pt x="301" y="99"/>
                  <a:pt x="298" y="101"/>
                  <a:pt x="293" y="105"/>
                </a:cubicBezTo>
                <a:cubicBezTo>
                  <a:pt x="292" y="106"/>
                  <a:pt x="290" y="108"/>
                  <a:pt x="288" y="109"/>
                </a:cubicBezTo>
                <a:cubicBezTo>
                  <a:pt x="284" y="112"/>
                  <a:pt x="283" y="112"/>
                  <a:pt x="283" y="113"/>
                </a:cubicBezTo>
                <a:cubicBezTo>
                  <a:pt x="283" y="113"/>
                  <a:pt x="283" y="114"/>
                  <a:pt x="283" y="114"/>
                </a:cubicBezTo>
                <a:cubicBezTo>
                  <a:pt x="283" y="115"/>
                  <a:pt x="283" y="117"/>
                  <a:pt x="284" y="118"/>
                </a:cubicBezTo>
                <a:cubicBezTo>
                  <a:pt x="283" y="120"/>
                  <a:pt x="283" y="120"/>
                  <a:pt x="283" y="120"/>
                </a:cubicBezTo>
                <a:cubicBezTo>
                  <a:pt x="284" y="120"/>
                  <a:pt x="284" y="120"/>
                  <a:pt x="284" y="120"/>
                </a:cubicBezTo>
                <a:cubicBezTo>
                  <a:pt x="285" y="123"/>
                  <a:pt x="286" y="124"/>
                  <a:pt x="286" y="124"/>
                </a:cubicBezTo>
                <a:cubicBezTo>
                  <a:pt x="287" y="125"/>
                  <a:pt x="288" y="125"/>
                  <a:pt x="293" y="125"/>
                </a:cubicBezTo>
                <a:cubicBezTo>
                  <a:pt x="295" y="125"/>
                  <a:pt x="297" y="125"/>
                  <a:pt x="299" y="126"/>
                </a:cubicBezTo>
                <a:cubicBezTo>
                  <a:pt x="306" y="126"/>
                  <a:pt x="310" y="127"/>
                  <a:pt x="311" y="127"/>
                </a:cubicBezTo>
                <a:cubicBezTo>
                  <a:pt x="311" y="128"/>
                  <a:pt x="312" y="130"/>
                  <a:pt x="312" y="132"/>
                </a:cubicBezTo>
                <a:cubicBezTo>
                  <a:pt x="312" y="132"/>
                  <a:pt x="312" y="133"/>
                  <a:pt x="312" y="133"/>
                </a:cubicBezTo>
                <a:cubicBezTo>
                  <a:pt x="311" y="134"/>
                  <a:pt x="307" y="135"/>
                  <a:pt x="301" y="138"/>
                </a:cubicBezTo>
                <a:cubicBezTo>
                  <a:pt x="300" y="139"/>
                  <a:pt x="298" y="139"/>
                  <a:pt x="296" y="140"/>
                </a:cubicBezTo>
                <a:cubicBezTo>
                  <a:pt x="291" y="142"/>
                  <a:pt x="290" y="143"/>
                  <a:pt x="289" y="143"/>
                </a:cubicBezTo>
                <a:cubicBezTo>
                  <a:pt x="289" y="144"/>
                  <a:pt x="289" y="145"/>
                  <a:pt x="289" y="146"/>
                </a:cubicBezTo>
                <a:cubicBezTo>
                  <a:pt x="289" y="147"/>
                  <a:pt x="289" y="148"/>
                  <a:pt x="289" y="149"/>
                </a:cubicBezTo>
                <a:cubicBezTo>
                  <a:pt x="288" y="150"/>
                  <a:pt x="288" y="150"/>
                  <a:pt x="288" y="150"/>
                </a:cubicBezTo>
                <a:cubicBezTo>
                  <a:pt x="289" y="151"/>
                  <a:pt x="289" y="151"/>
                  <a:pt x="289" y="151"/>
                </a:cubicBezTo>
                <a:cubicBezTo>
                  <a:pt x="289" y="153"/>
                  <a:pt x="289" y="154"/>
                  <a:pt x="290" y="155"/>
                </a:cubicBezTo>
                <a:cubicBezTo>
                  <a:pt x="291" y="156"/>
                  <a:pt x="292" y="156"/>
                  <a:pt x="296" y="157"/>
                </a:cubicBezTo>
                <a:cubicBezTo>
                  <a:pt x="298" y="158"/>
                  <a:pt x="301" y="159"/>
                  <a:pt x="303" y="159"/>
                </a:cubicBezTo>
                <a:cubicBezTo>
                  <a:pt x="309" y="161"/>
                  <a:pt x="313" y="163"/>
                  <a:pt x="314" y="163"/>
                </a:cubicBezTo>
                <a:cubicBezTo>
                  <a:pt x="314" y="164"/>
                  <a:pt x="314" y="165"/>
                  <a:pt x="314" y="166"/>
                </a:cubicBezTo>
                <a:cubicBezTo>
                  <a:pt x="314" y="168"/>
                  <a:pt x="314" y="169"/>
                  <a:pt x="313" y="169"/>
                </a:cubicBezTo>
                <a:cubicBezTo>
                  <a:pt x="312" y="170"/>
                  <a:pt x="308" y="171"/>
                  <a:pt x="302" y="172"/>
                </a:cubicBezTo>
                <a:cubicBezTo>
                  <a:pt x="300" y="172"/>
                  <a:pt x="298" y="172"/>
                  <a:pt x="296" y="173"/>
                </a:cubicBezTo>
                <a:cubicBezTo>
                  <a:pt x="290" y="174"/>
                  <a:pt x="290" y="174"/>
                  <a:pt x="289" y="174"/>
                </a:cubicBezTo>
                <a:cubicBezTo>
                  <a:pt x="288" y="175"/>
                  <a:pt x="288" y="176"/>
                  <a:pt x="287" y="179"/>
                </a:cubicBezTo>
                <a:cubicBezTo>
                  <a:pt x="287" y="179"/>
                  <a:pt x="287" y="179"/>
                  <a:pt x="287" y="179"/>
                </a:cubicBezTo>
                <a:cubicBezTo>
                  <a:pt x="287" y="180"/>
                  <a:pt x="287" y="180"/>
                  <a:pt x="287" y="180"/>
                </a:cubicBezTo>
                <a:cubicBezTo>
                  <a:pt x="287" y="182"/>
                  <a:pt x="287" y="183"/>
                  <a:pt x="287" y="184"/>
                </a:cubicBezTo>
                <a:cubicBezTo>
                  <a:pt x="287" y="185"/>
                  <a:pt x="287" y="185"/>
                  <a:pt x="287" y="186"/>
                </a:cubicBezTo>
                <a:cubicBezTo>
                  <a:pt x="288" y="187"/>
                  <a:pt x="288" y="187"/>
                  <a:pt x="292" y="189"/>
                </a:cubicBezTo>
                <a:cubicBezTo>
                  <a:pt x="294" y="190"/>
                  <a:pt x="296" y="192"/>
                  <a:pt x="298" y="193"/>
                </a:cubicBezTo>
                <a:cubicBezTo>
                  <a:pt x="304" y="196"/>
                  <a:pt x="307" y="199"/>
                  <a:pt x="308" y="199"/>
                </a:cubicBezTo>
                <a:cubicBezTo>
                  <a:pt x="308" y="199"/>
                  <a:pt x="308" y="200"/>
                  <a:pt x="308" y="200"/>
                </a:cubicBezTo>
                <a:cubicBezTo>
                  <a:pt x="308" y="202"/>
                  <a:pt x="307" y="204"/>
                  <a:pt x="306" y="205"/>
                </a:cubicBezTo>
                <a:cubicBezTo>
                  <a:pt x="305" y="205"/>
                  <a:pt x="301" y="205"/>
                  <a:pt x="295" y="205"/>
                </a:cubicBezTo>
                <a:cubicBezTo>
                  <a:pt x="293" y="205"/>
                  <a:pt x="290" y="204"/>
                  <a:pt x="289" y="204"/>
                </a:cubicBezTo>
                <a:cubicBezTo>
                  <a:pt x="283" y="204"/>
                  <a:pt x="282" y="204"/>
                  <a:pt x="281" y="204"/>
                </a:cubicBezTo>
                <a:cubicBezTo>
                  <a:pt x="281" y="205"/>
                  <a:pt x="280" y="206"/>
                  <a:pt x="279" y="209"/>
                </a:cubicBezTo>
                <a:cubicBezTo>
                  <a:pt x="278" y="209"/>
                  <a:pt x="278" y="209"/>
                  <a:pt x="278" y="209"/>
                </a:cubicBezTo>
                <a:cubicBezTo>
                  <a:pt x="278" y="210"/>
                  <a:pt x="278" y="210"/>
                  <a:pt x="278" y="210"/>
                </a:cubicBezTo>
                <a:cubicBezTo>
                  <a:pt x="277" y="212"/>
                  <a:pt x="277" y="213"/>
                  <a:pt x="277" y="214"/>
                </a:cubicBezTo>
                <a:cubicBezTo>
                  <a:pt x="277" y="215"/>
                  <a:pt x="277" y="215"/>
                  <a:pt x="277" y="215"/>
                </a:cubicBezTo>
                <a:cubicBezTo>
                  <a:pt x="277" y="216"/>
                  <a:pt x="278" y="217"/>
                  <a:pt x="281" y="220"/>
                </a:cubicBezTo>
                <a:cubicBezTo>
                  <a:pt x="283" y="221"/>
                  <a:pt x="285" y="223"/>
                  <a:pt x="286" y="225"/>
                </a:cubicBezTo>
                <a:cubicBezTo>
                  <a:pt x="291" y="229"/>
                  <a:pt x="293" y="232"/>
                  <a:pt x="294" y="233"/>
                </a:cubicBezTo>
                <a:cubicBezTo>
                  <a:pt x="294" y="234"/>
                  <a:pt x="292" y="238"/>
                  <a:pt x="291" y="238"/>
                </a:cubicBezTo>
                <a:cubicBezTo>
                  <a:pt x="290" y="238"/>
                  <a:pt x="286" y="237"/>
                  <a:pt x="280" y="235"/>
                </a:cubicBezTo>
                <a:cubicBezTo>
                  <a:pt x="278" y="235"/>
                  <a:pt x="276" y="234"/>
                  <a:pt x="274" y="233"/>
                </a:cubicBezTo>
                <a:cubicBezTo>
                  <a:pt x="269" y="232"/>
                  <a:pt x="268" y="231"/>
                  <a:pt x="267" y="232"/>
                </a:cubicBezTo>
                <a:cubicBezTo>
                  <a:pt x="266" y="232"/>
                  <a:pt x="265" y="233"/>
                  <a:pt x="263" y="236"/>
                </a:cubicBezTo>
                <a:cubicBezTo>
                  <a:pt x="263" y="236"/>
                  <a:pt x="263" y="236"/>
                  <a:pt x="263" y="236"/>
                </a:cubicBezTo>
                <a:cubicBezTo>
                  <a:pt x="263" y="236"/>
                  <a:pt x="263" y="236"/>
                  <a:pt x="263" y="236"/>
                </a:cubicBezTo>
                <a:cubicBezTo>
                  <a:pt x="260" y="239"/>
                  <a:pt x="260" y="241"/>
                  <a:pt x="260" y="241"/>
                </a:cubicBezTo>
                <a:cubicBezTo>
                  <a:pt x="260" y="241"/>
                  <a:pt x="260" y="241"/>
                  <a:pt x="260" y="241"/>
                </a:cubicBezTo>
                <a:cubicBezTo>
                  <a:pt x="260" y="242"/>
                  <a:pt x="261" y="243"/>
                  <a:pt x="263" y="247"/>
                </a:cubicBezTo>
                <a:cubicBezTo>
                  <a:pt x="265" y="249"/>
                  <a:pt x="266" y="251"/>
                  <a:pt x="267" y="253"/>
                </a:cubicBezTo>
                <a:cubicBezTo>
                  <a:pt x="270" y="258"/>
                  <a:pt x="272" y="262"/>
                  <a:pt x="273" y="263"/>
                </a:cubicBezTo>
                <a:cubicBezTo>
                  <a:pt x="272" y="264"/>
                  <a:pt x="270" y="267"/>
                  <a:pt x="269" y="267"/>
                </a:cubicBezTo>
                <a:cubicBezTo>
                  <a:pt x="268" y="267"/>
                  <a:pt x="264" y="265"/>
                  <a:pt x="259" y="262"/>
                </a:cubicBezTo>
                <a:cubicBezTo>
                  <a:pt x="257" y="260"/>
                  <a:pt x="255" y="259"/>
                  <a:pt x="253" y="258"/>
                </a:cubicBezTo>
                <a:cubicBezTo>
                  <a:pt x="249" y="255"/>
                  <a:pt x="248" y="255"/>
                  <a:pt x="247" y="255"/>
                </a:cubicBezTo>
                <a:cubicBezTo>
                  <a:pt x="246" y="255"/>
                  <a:pt x="245" y="256"/>
                  <a:pt x="242" y="258"/>
                </a:cubicBezTo>
                <a:cubicBezTo>
                  <a:pt x="241" y="258"/>
                  <a:pt x="241" y="258"/>
                  <a:pt x="241" y="258"/>
                </a:cubicBezTo>
                <a:cubicBezTo>
                  <a:pt x="241" y="259"/>
                  <a:pt x="241" y="259"/>
                  <a:pt x="241" y="259"/>
                </a:cubicBezTo>
                <a:cubicBezTo>
                  <a:pt x="239" y="261"/>
                  <a:pt x="238" y="262"/>
                  <a:pt x="238" y="263"/>
                </a:cubicBezTo>
                <a:cubicBezTo>
                  <a:pt x="238" y="263"/>
                  <a:pt x="238" y="263"/>
                  <a:pt x="238" y="263"/>
                </a:cubicBezTo>
                <a:cubicBezTo>
                  <a:pt x="238" y="263"/>
                  <a:pt x="238" y="263"/>
                  <a:pt x="238" y="263"/>
                </a:cubicBezTo>
                <a:cubicBezTo>
                  <a:pt x="238" y="264"/>
                  <a:pt x="238" y="265"/>
                  <a:pt x="240" y="269"/>
                </a:cubicBezTo>
                <a:cubicBezTo>
                  <a:pt x="241" y="271"/>
                  <a:pt x="241" y="273"/>
                  <a:pt x="242" y="275"/>
                </a:cubicBezTo>
                <a:cubicBezTo>
                  <a:pt x="244" y="281"/>
                  <a:pt x="245" y="285"/>
                  <a:pt x="245" y="287"/>
                </a:cubicBezTo>
                <a:cubicBezTo>
                  <a:pt x="245" y="288"/>
                  <a:pt x="242" y="290"/>
                  <a:pt x="240" y="290"/>
                </a:cubicBezTo>
                <a:cubicBezTo>
                  <a:pt x="239" y="289"/>
                  <a:pt x="236" y="287"/>
                  <a:pt x="232" y="282"/>
                </a:cubicBezTo>
                <a:cubicBezTo>
                  <a:pt x="230" y="281"/>
                  <a:pt x="229" y="279"/>
                  <a:pt x="227" y="278"/>
                </a:cubicBezTo>
                <a:cubicBezTo>
                  <a:pt x="223" y="274"/>
                  <a:pt x="223" y="273"/>
                  <a:pt x="222" y="273"/>
                </a:cubicBezTo>
                <a:cubicBezTo>
                  <a:pt x="221" y="273"/>
                  <a:pt x="220" y="273"/>
                  <a:pt x="217" y="275"/>
                </a:cubicBezTo>
                <a:cubicBezTo>
                  <a:pt x="215" y="275"/>
                  <a:pt x="215" y="275"/>
                  <a:pt x="215" y="275"/>
                </a:cubicBezTo>
                <a:cubicBezTo>
                  <a:pt x="215" y="276"/>
                  <a:pt x="215" y="276"/>
                  <a:pt x="215" y="276"/>
                </a:cubicBezTo>
                <a:cubicBezTo>
                  <a:pt x="213" y="277"/>
                  <a:pt x="212" y="278"/>
                  <a:pt x="211" y="279"/>
                </a:cubicBezTo>
                <a:cubicBezTo>
                  <a:pt x="211" y="279"/>
                  <a:pt x="211" y="279"/>
                  <a:pt x="211" y="280"/>
                </a:cubicBezTo>
                <a:cubicBezTo>
                  <a:pt x="211" y="281"/>
                  <a:pt x="211" y="283"/>
                  <a:pt x="212" y="285"/>
                </a:cubicBezTo>
                <a:cubicBezTo>
                  <a:pt x="212" y="287"/>
                  <a:pt x="212" y="289"/>
                  <a:pt x="212" y="292"/>
                </a:cubicBezTo>
                <a:cubicBezTo>
                  <a:pt x="213" y="296"/>
                  <a:pt x="213" y="299"/>
                  <a:pt x="213" y="302"/>
                </a:cubicBezTo>
                <a:cubicBezTo>
                  <a:pt x="213" y="303"/>
                  <a:pt x="213" y="303"/>
                  <a:pt x="213" y="303"/>
                </a:cubicBezTo>
                <a:cubicBezTo>
                  <a:pt x="212" y="304"/>
                  <a:pt x="209" y="306"/>
                  <a:pt x="208" y="305"/>
                </a:cubicBezTo>
                <a:cubicBezTo>
                  <a:pt x="207" y="305"/>
                  <a:pt x="204" y="302"/>
                  <a:pt x="201" y="296"/>
                </a:cubicBezTo>
                <a:cubicBezTo>
                  <a:pt x="200" y="294"/>
                  <a:pt x="199" y="292"/>
                  <a:pt x="198" y="291"/>
                </a:cubicBezTo>
                <a:cubicBezTo>
                  <a:pt x="195" y="286"/>
                  <a:pt x="194" y="285"/>
                  <a:pt x="193" y="285"/>
                </a:cubicBezTo>
                <a:cubicBezTo>
                  <a:pt x="193" y="285"/>
                  <a:pt x="191" y="285"/>
                  <a:pt x="188" y="286"/>
                </a:cubicBezTo>
                <a:cubicBezTo>
                  <a:pt x="186" y="285"/>
                  <a:pt x="186" y="285"/>
                  <a:pt x="186" y="285"/>
                </a:cubicBezTo>
                <a:cubicBezTo>
                  <a:pt x="186" y="286"/>
                  <a:pt x="186" y="286"/>
                  <a:pt x="186" y="286"/>
                </a:cubicBezTo>
                <a:cubicBezTo>
                  <a:pt x="184" y="286"/>
                  <a:pt x="182" y="287"/>
                  <a:pt x="182" y="288"/>
                </a:cubicBezTo>
                <a:cubicBezTo>
                  <a:pt x="181" y="289"/>
                  <a:pt x="181" y="289"/>
                  <a:pt x="181" y="294"/>
                </a:cubicBezTo>
                <a:cubicBezTo>
                  <a:pt x="180" y="296"/>
                  <a:pt x="180" y="299"/>
                  <a:pt x="180" y="301"/>
                </a:cubicBezTo>
                <a:cubicBezTo>
                  <a:pt x="179" y="307"/>
                  <a:pt x="178" y="311"/>
                  <a:pt x="178" y="312"/>
                </a:cubicBezTo>
                <a:cubicBezTo>
                  <a:pt x="177" y="313"/>
                  <a:pt x="173" y="314"/>
                  <a:pt x="172" y="313"/>
                </a:cubicBezTo>
                <a:cubicBezTo>
                  <a:pt x="171" y="312"/>
                  <a:pt x="170" y="309"/>
                  <a:pt x="168" y="302"/>
                </a:cubicBezTo>
                <a:cubicBezTo>
                  <a:pt x="167" y="300"/>
                  <a:pt x="166" y="298"/>
                  <a:pt x="166" y="297"/>
                </a:cubicBezTo>
                <a:cubicBezTo>
                  <a:pt x="164" y="291"/>
                  <a:pt x="164" y="291"/>
                  <a:pt x="163" y="290"/>
                </a:cubicBezTo>
                <a:cubicBezTo>
                  <a:pt x="162" y="290"/>
                  <a:pt x="161" y="289"/>
                  <a:pt x="158" y="289"/>
                </a:cubicBezTo>
                <a:cubicBezTo>
                  <a:pt x="157" y="289"/>
                  <a:pt x="157" y="289"/>
                  <a:pt x="157" y="289"/>
                </a:cubicBezTo>
                <a:cubicBezTo>
                  <a:pt x="156" y="289"/>
                  <a:pt x="156" y="289"/>
                  <a:pt x="156" y="289"/>
                </a:cubicBezTo>
                <a:cubicBezTo>
                  <a:pt x="153" y="289"/>
                  <a:pt x="152" y="290"/>
                  <a:pt x="151" y="290"/>
                </a:cubicBezTo>
                <a:cubicBezTo>
                  <a:pt x="150" y="291"/>
                  <a:pt x="150" y="292"/>
                  <a:pt x="148" y="296"/>
                </a:cubicBezTo>
                <a:cubicBezTo>
                  <a:pt x="148" y="298"/>
                  <a:pt x="147" y="300"/>
                  <a:pt x="146" y="302"/>
                </a:cubicBezTo>
                <a:cubicBezTo>
                  <a:pt x="144" y="308"/>
                  <a:pt x="142" y="312"/>
                  <a:pt x="141" y="313"/>
                </a:cubicBezTo>
                <a:cubicBezTo>
                  <a:pt x="140" y="313"/>
                  <a:pt x="136" y="313"/>
                  <a:pt x="136" y="312"/>
                </a:cubicBezTo>
                <a:cubicBezTo>
                  <a:pt x="135" y="311"/>
                  <a:pt x="134" y="307"/>
                  <a:pt x="134" y="301"/>
                </a:cubicBezTo>
                <a:cubicBezTo>
                  <a:pt x="133" y="299"/>
                  <a:pt x="133" y="297"/>
                  <a:pt x="133" y="295"/>
                </a:cubicBezTo>
                <a:cubicBezTo>
                  <a:pt x="133" y="289"/>
                  <a:pt x="132" y="289"/>
                  <a:pt x="132" y="288"/>
                </a:cubicBezTo>
                <a:cubicBezTo>
                  <a:pt x="131" y="287"/>
                  <a:pt x="130" y="286"/>
                  <a:pt x="127" y="286"/>
                </a:cubicBezTo>
                <a:cubicBezTo>
                  <a:pt x="126" y="285"/>
                  <a:pt x="126" y="285"/>
                  <a:pt x="126" y="285"/>
                </a:cubicBezTo>
                <a:cubicBezTo>
                  <a:pt x="126" y="286"/>
                  <a:pt x="126" y="286"/>
                  <a:pt x="126" y="286"/>
                </a:cubicBezTo>
                <a:cubicBezTo>
                  <a:pt x="122" y="284"/>
                  <a:pt x="121" y="285"/>
                  <a:pt x="120" y="285"/>
                </a:cubicBezTo>
                <a:cubicBezTo>
                  <a:pt x="120" y="286"/>
                  <a:pt x="119" y="286"/>
                  <a:pt x="117" y="290"/>
                </a:cubicBezTo>
                <a:cubicBezTo>
                  <a:pt x="115" y="292"/>
                  <a:pt x="114" y="294"/>
                  <a:pt x="113" y="296"/>
                </a:cubicBezTo>
                <a:cubicBezTo>
                  <a:pt x="109" y="301"/>
                  <a:pt x="107" y="304"/>
                  <a:pt x="106" y="305"/>
                </a:cubicBezTo>
                <a:cubicBezTo>
                  <a:pt x="104" y="305"/>
                  <a:pt x="101" y="304"/>
                  <a:pt x="100" y="303"/>
                </a:cubicBezTo>
                <a:cubicBezTo>
                  <a:pt x="100" y="303"/>
                  <a:pt x="100" y="303"/>
                  <a:pt x="100" y="302"/>
                </a:cubicBezTo>
                <a:cubicBezTo>
                  <a:pt x="100" y="302"/>
                  <a:pt x="100" y="302"/>
                  <a:pt x="100" y="302"/>
                </a:cubicBezTo>
                <a:cubicBezTo>
                  <a:pt x="100" y="300"/>
                  <a:pt x="101" y="296"/>
                  <a:pt x="101" y="292"/>
                </a:cubicBezTo>
                <a:cubicBezTo>
                  <a:pt x="101" y="290"/>
                  <a:pt x="102" y="288"/>
                  <a:pt x="102" y="286"/>
                </a:cubicBezTo>
                <a:cubicBezTo>
                  <a:pt x="102" y="283"/>
                  <a:pt x="103" y="281"/>
                  <a:pt x="103" y="280"/>
                </a:cubicBezTo>
                <a:cubicBezTo>
                  <a:pt x="103" y="279"/>
                  <a:pt x="103" y="279"/>
                  <a:pt x="102" y="279"/>
                </a:cubicBezTo>
                <a:cubicBezTo>
                  <a:pt x="102" y="278"/>
                  <a:pt x="101" y="277"/>
                  <a:pt x="98" y="276"/>
                </a:cubicBezTo>
                <a:cubicBezTo>
                  <a:pt x="97" y="274"/>
                  <a:pt x="97" y="274"/>
                  <a:pt x="97" y="274"/>
                </a:cubicBezTo>
                <a:cubicBezTo>
                  <a:pt x="96" y="275"/>
                  <a:pt x="96" y="275"/>
                  <a:pt x="96" y="275"/>
                </a:cubicBezTo>
                <a:cubicBezTo>
                  <a:pt x="94" y="273"/>
                  <a:pt x="93" y="273"/>
                  <a:pt x="92" y="273"/>
                </a:cubicBezTo>
                <a:cubicBezTo>
                  <a:pt x="91" y="274"/>
                  <a:pt x="90" y="274"/>
                  <a:pt x="87" y="277"/>
                </a:cubicBezTo>
                <a:cubicBezTo>
                  <a:pt x="85" y="279"/>
                  <a:pt x="84" y="280"/>
                  <a:pt x="82" y="282"/>
                </a:cubicBezTo>
                <a:cubicBezTo>
                  <a:pt x="77" y="286"/>
                  <a:pt x="74" y="289"/>
                  <a:pt x="73" y="289"/>
                </a:cubicBezTo>
                <a:cubicBezTo>
                  <a:pt x="72" y="289"/>
                  <a:pt x="69" y="287"/>
                  <a:pt x="68" y="286"/>
                </a:cubicBezTo>
                <a:cubicBezTo>
                  <a:pt x="68" y="285"/>
                  <a:pt x="69" y="281"/>
                  <a:pt x="72" y="275"/>
                </a:cubicBezTo>
                <a:cubicBezTo>
                  <a:pt x="72" y="273"/>
                  <a:pt x="73" y="271"/>
                  <a:pt x="74" y="270"/>
                </a:cubicBezTo>
                <a:cubicBezTo>
                  <a:pt x="75" y="265"/>
                  <a:pt x="76" y="264"/>
                  <a:pt x="76" y="263"/>
                </a:cubicBezTo>
                <a:cubicBezTo>
                  <a:pt x="76" y="263"/>
                  <a:pt x="76" y="263"/>
                  <a:pt x="76" y="263"/>
                </a:cubicBezTo>
                <a:cubicBezTo>
                  <a:pt x="76" y="263"/>
                  <a:pt x="76" y="263"/>
                  <a:pt x="76" y="263"/>
                </a:cubicBezTo>
                <a:cubicBezTo>
                  <a:pt x="76" y="262"/>
                  <a:pt x="75" y="261"/>
                  <a:pt x="72" y="259"/>
                </a:cubicBezTo>
                <a:cubicBezTo>
                  <a:pt x="72" y="258"/>
                  <a:pt x="72" y="258"/>
                  <a:pt x="72" y="258"/>
                </a:cubicBezTo>
                <a:cubicBezTo>
                  <a:pt x="71" y="258"/>
                  <a:pt x="71" y="258"/>
                  <a:pt x="71" y="258"/>
                </a:cubicBezTo>
                <a:cubicBezTo>
                  <a:pt x="69" y="255"/>
                  <a:pt x="68" y="255"/>
                  <a:pt x="67" y="255"/>
                </a:cubicBezTo>
                <a:cubicBezTo>
                  <a:pt x="66" y="255"/>
                  <a:pt x="65" y="256"/>
                  <a:pt x="61" y="258"/>
                </a:cubicBezTo>
                <a:cubicBezTo>
                  <a:pt x="59" y="259"/>
                  <a:pt x="57" y="260"/>
                  <a:pt x="55" y="261"/>
                </a:cubicBezTo>
                <a:cubicBezTo>
                  <a:pt x="50" y="264"/>
                  <a:pt x="46" y="266"/>
                  <a:pt x="45" y="266"/>
                </a:cubicBezTo>
                <a:cubicBezTo>
                  <a:pt x="43" y="266"/>
                  <a:pt x="41" y="263"/>
                  <a:pt x="41" y="262"/>
                </a:cubicBezTo>
                <a:cubicBezTo>
                  <a:pt x="41" y="261"/>
                  <a:pt x="43" y="258"/>
                  <a:pt x="47" y="252"/>
                </a:cubicBezTo>
                <a:cubicBezTo>
                  <a:pt x="48" y="251"/>
                  <a:pt x="49" y="249"/>
                  <a:pt x="50" y="247"/>
                </a:cubicBezTo>
                <a:cubicBezTo>
                  <a:pt x="53" y="243"/>
                  <a:pt x="54" y="242"/>
                  <a:pt x="54" y="241"/>
                </a:cubicBezTo>
                <a:cubicBezTo>
                  <a:pt x="54" y="240"/>
                  <a:pt x="53" y="239"/>
                  <a:pt x="51" y="236"/>
                </a:cubicBezTo>
                <a:cubicBezTo>
                  <a:pt x="51" y="235"/>
                  <a:pt x="51" y="235"/>
                  <a:pt x="51" y="235"/>
                </a:cubicBezTo>
                <a:cubicBezTo>
                  <a:pt x="50" y="235"/>
                  <a:pt x="50" y="235"/>
                  <a:pt x="50" y="235"/>
                </a:cubicBezTo>
                <a:cubicBezTo>
                  <a:pt x="48" y="232"/>
                  <a:pt x="47" y="232"/>
                  <a:pt x="46" y="232"/>
                </a:cubicBezTo>
                <a:cubicBezTo>
                  <a:pt x="46" y="232"/>
                  <a:pt x="45" y="232"/>
                  <a:pt x="40" y="233"/>
                </a:cubicBezTo>
                <a:cubicBezTo>
                  <a:pt x="38" y="234"/>
                  <a:pt x="36" y="234"/>
                  <a:pt x="34" y="235"/>
                </a:cubicBezTo>
                <a:cubicBezTo>
                  <a:pt x="28" y="237"/>
                  <a:pt x="24" y="238"/>
                  <a:pt x="22" y="238"/>
                </a:cubicBezTo>
                <a:cubicBezTo>
                  <a:pt x="21" y="237"/>
                  <a:pt x="20" y="234"/>
                  <a:pt x="19" y="233"/>
                </a:cubicBezTo>
                <a:cubicBezTo>
                  <a:pt x="20" y="232"/>
                  <a:pt x="23" y="229"/>
                  <a:pt x="28" y="224"/>
                </a:cubicBezTo>
                <a:cubicBezTo>
                  <a:pt x="29" y="223"/>
                  <a:pt x="31" y="221"/>
                  <a:pt x="32" y="220"/>
                </a:cubicBezTo>
                <a:cubicBezTo>
                  <a:pt x="36" y="216"/>
                  <a:pt x="37" y="216"/>
                  <a:pt x="37" y="215"/>
                </a:cubicBezTo>
                <a:cubicBezTo>
                  <a:pt x="37" y="215"/>
                  <a:pt x="37" y="215"/>
                  <a:pt x="37" y="214"/>
                </a:cubicBezTo>
                <a:cubicBezTo>
                  <a:pt x="37" y="213"/>
                  <a:pt x="37" y="212"/>
                  <a:pt x="36" y="210"/>
                </a:cubicBezTo>
                <a:cubicBezTo>
                  <a:pt x="36" y="208"/>
                  <a:pt x="36" y="208"/>
                  <a:pt x="36" y="208"/>
                </a:cubicBezTo>
                <a:cubicBezTo>
                  <a:pt x="35" y="208"/>
                  <a:pt x="35" y="208"/>
                  <a:pt x="35" y="208"/>
                </a:cubicBezTo>
                <a:cubicBezTo>
                  <a:pt x="34" y="205"/>
                  <a:pt x="33" y="205"/>
                  <a:pt x="32" y="204"/>
                </a:cubicBezTo>
                <a:cubicBezTo>
                  <a:pt x="31" y="204"/>
                  <a:pt x="31" y="204"/>
                  <a:pt x="26" y="204"/>
                </a:cubicBezTo>
                <a:cubicBezTo>
                  <a:pt x="24" y="204"/>
                  <a:pt x="21" y="205"/>
                  <a:pt x="19" y="205"/>
                </a:cubicBezTo>
                <a:cubicBezTo>
                  <a:pt x="13" y="205"/>
                  <a:pt x="9" y="205"/>
                  <a:pt x="7" y="204"/>
                </a:cubicBezTo>
                <a:cubicBezTo>
                  <a:pt x="7" y="204"/>
                  <a:pt x="6" y="201"/>
                  <a:pt x="6" y="199"/>
                </a:cubicBezTo>
                <a:cubicBezTo>
                  <a:pt x="6" y="199"/>
                  <a:pt x="6" y="199"/>
                  <a:pt x="6" y="199"/>
                </a:cubicBezTo>
                <a:cubicBezTo>
                  <a:pt x="6" y="198"/>
                  <a:pt x="10" y="196"/>
                  <a:pt x="15" y="193"/>
                </a:cubicBezTo>
                <a:cubicBezTo>
                  <a:pt x="17" y="192"/>
                  <a:pt x="19" y="191"/>
                  <a:pt x="21" y="190"/>
                </a:cubicBezTo>
                <a:cubicBezTo>
                  <a:pt x="26" y="187"/>
                  <a:pt x="26" y="187"/>
                  <a:pt x="27" y="186"/>
                </a:cubicBezTo>
                <a:cubicBezTo>
                  <a:pt x="27" y="185"/>
                  <a:pt x="27" y="185"/>
                  <a:pt x="27" y="184"/>
                </a:cubicBezTo>
                <a:cubicBezTo>
                  <a:pt x="27" y="183"/>
                  <a:pt x="27" y="181"/>
                  <a:pt x="27" y="181"/>
                </a:cubicBezTo>
                <a:cubicBezTo>
                  <a:pt x="27" y="179"/>
                  <a:pt x="27" y="179"/>
                  <a:pt x="27" y="179"/>
                </a:cubicBezTo>
                <a:cubicBezTo>
                  <a:pt x="26" y="179"/>
                  <a:pt x="26" y="179"/>
                  <a:pt x="26" y="179"/>
                </a:cubicBezTo>
                <a:cubicBezTo>
                  <a:pt x="26" y="176"/>
                  <a:pt x="25" y="175"/>
                  <a:pt x="25" y="174"/>
                </a:cubicBezTo>
                <a:cubicBezTo>
                  <a:pt x="24" y="174"/>
                  <a:pt x="23" y="174"/>
                  <a:pt x="18" y="173"/>
                </a:cubicBezTo>
                <a:cubicBezTo>
                  <a:pt x="16" y="172"/>
                  <a:pt x="14" y="172"/>
                  <a:pt x="12" y="172"/>
                </a:cubicBezTo>
                <a:cubicBezTo>
                  <a:pt x="6" y="170"/>
                  <a:pt x="2" y="169"/>
                  <a:pt x="1" y="169"/>
                </a:cubicBezTo>
                <a:cubicBezTo>
                  <a:pt x="0" y="168"/>
                  <a:pt x="0" y="167"/>
                  <a:pt x="0" y="165"/>
                </a:cubicBezTo>
                <a:close/>
                <a:moveTo>
                  <a:pt x="252" y="156"/>
                </a:moveTo>
                <a:cubicBezTo>
                  <a:pt x="252" y="104"/>
                  <a:pt x="209" y="62"/>
                  <a:pt x="157" y="62"/>
                </a:cubicBezTo>
                <a:cubicBezTo>
                  <a:pt x="105" y="62"/>
                  <a:pt x="62" y="104"/>
                  <a:pt x="62" y="156"/>
                </a:cubicBezTo>
                <a:cubicBezTo>
                  <a:pt x="62" y="209"/>
                  <a:pt x="105" y="251"/>
                  <a:pt x="157" y="251"/>
                </a:cubicBezTo>
                <a:cubicBezTo>
                  <a:pt x="209" y="251"/>
                  <a:pt x="252" y="209"/>
                  <a:pt x="252" y="156"/>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24" name="Freeform 23"/>
          <p:cNvSpPr>
            <a:spLocks noEditPoints="1"/>
          </p:cNvSpPr>
          <p:nvPr/>
        </p:nvSpPr>
        <p:spPr bwMode="auto">
          <a:xfrm rot="2700000">
            <a:off x="3103013" y="3389234"/>
            <a:ext cx="1359393" cy="1357802"/>
          </a:xfrm>
          <a:custGeom>
            <a:avLst/>
            <a:gdLst>
              <a:gd name="T0" fmla="*/ 30 w 360"/>
              <a:gd name="T1" fmla="*/ 152 h 360"/>
              <a:gd name="T2" fmla="*/ 18 w 360"/>
              <a:gd name="T3" fmla="*/ 137 h 360"/>
              <a:gd name="T4" fmla="*/ 37 w 360"/>
              <a:gd name="T5" fmla="*/ 124 h 360"/>
              <a:gd name="T6" fmla="*/ 38 w 360"/>
              <a:gd name="T7" fmla="*/ 106 h 360"/>
              <a:gd name="T8" fmla="*/ 54 w 360"/>
              <a:gd name="T9" fmla="*/ 93 h 360"/>
              <a:gd name="T10" fmla="*/ 59 w 360"/>
              <a:gd name="T11" fmla="*/ 75 h 360"/>
              <a:gd name="T12" fmla="*/ 78 w 360"/>
              <a:gd name="T13" fmla="*/ 66 h 360"/>
              <a:gd name="T14" fmla="*/ 84 w 360"/>
              <a:gd name="T15" fmla="*/ 43 h 360"/>
              <a:gd name="T16" fmla="*/ 112 w 360"/>
              <a:gd name="T17" fmla="*/ 44 h 360"/>
              <a:gd name="T18" fmla="*/ 118 w 360"/>
              <a:gd name="T19" fmla="*/ 32 h 360"/>
              <a:gd name="T20" fmla="*/ 135 w 360"/>
              <a:gd name="T21" fmla="*/ 26 h 360"/>
              <a:gd name="T22" fmla="*/ 154 w 360"/>
              <a:gd name="T23" fmla="*/ 24 h 360"/>
              <a:gd name="T24" fmla="*/ 172 w 360"/>
              <a:gd name="T25" fmla="*/ 20 h 360"/>
              <a:gd name="T26" fmla="*/ 191 w 360"/>
              <a:gd name="T27" fmla="*/ 21 h 360"/>
              <a:gd name="T28" fmla="*/ 210 w 360"/>
              <a:gd name="T29" fmla="*/ 30 h 360"/>
              <a:gd name="T30" fmla="*/ 232 w 360"/>
              <a:gd name="T31" fmla="*/ 21 h 360"/>
              <a:gd name="T32" fmla="*/ 244 w 360"/>
              <a:gd name="T33" fmla="*/ 38 h 360"/>
              <a:gd name="T34" fmla="*/ 261 w 360"/>
              <a:gd name="T35" fmla="*/ 43 h 360"/>
              <a:gd name="T36" fmla="*/ 274 w 360"/>
              <a:gd name="T37" fmla="*/ 59 h 360"/>
              <a:gd name="T38" fmla="*/ 284 w 360"/>
              <a:gd name="T39" fmla="*/ 69 h 360"/>
              <a:gd name="T40" fmla="*/ 303 w 360"/>
              <a:gd name="T41" fmla="*/ 78 h 360"/>
              <a:gd name="T42" fmla="*/ 303 w 360"/>
              <a:gd name="T43" fmla="*/ 92 h 360"/>
              <a:gd name="T44" fmla="*/ 329 w 360"/>
              <a:gd name="T45" fmla="*/ 105 h 360"/>
              <a:gd name="T46" fmla="*/ 320 w 360"/>
              <a:gd name="T47" fmla="*/ 123 h 360"/>
              <a:gd name="T48" fmla="*/ 353 w 360"/>
              <a:gd name="T49" fmla="*/ 134 h 360"/>
              <a:gd name="T50" fmla="*/ 328 w 360"/>
              <a:gd name="T51" fmla="*/ 157 h 360"/>
              <a:gd name="T52" fmla="*/ 360 w 360"/>
              <a:gd name="T53" fmla="*/ 174 h 360"/>
              <a:gd name="T54" fmla="*/ 331 w 360"/>
              <a:gd name="T55" fmla="*/ 190 h 360"/>
              <a:gd name="T56" fmla="*/ 357 w 360"/>
              <a:gd name="T57" fmla="*/ 210 h 360"/>
              <a:gd name="T58" fmla="*/ 325 w 360"/>
              <a:gd name="T59" fmla="*/ 225 h 360"/>
              <a:gd name="T60" fmla="*/ 335 w 360"/>
              <a:gd name="T61" fmla="*/ 242 h 360"/>
              <a:gd name="T62" fmla="*/ 314 w 360"/>
              <a:gd name="T63" fmla="*/ 252 h 360"/>
              <a:gd name="T64" fmla="*/ 312 w 360"/>
              <a:gd name="T65" fmla="*/ 270 h 360"/>
              <a:gd name="T66" fmla="*/ 294 w 360"/>
              <a:gd name="T67" fmla="*/ 281 h 360"/>
              <a:gd name="T68" fmla="*/ 287 w 360"/>
              <a:gd name="T69" fmla="*/ 298 h 360"/>
              <a:gd name="T70" fmla="*/ 267 w 360"/>
              <a:gd name="T71" fmla="*/ 305 h 360"/>
              <a:gd name="T72" fmla="*/ 256 w 360"/>
              <a:gd name="T73" fmla="*/ 313 h 360"/>
              <a:gd name="T74" fmla="*/ 242 w 360"/>
              <a:gd name="T75" fmla="*/ 328 h 360"/>
              <a:gd name="T76" fmla="*/ 223 w 360"/>
              <a:gd name="T77" fmla="*/ 328 h 360"/>
              <a:gd name="T78" fmla="*/ 209 w 360"/>
              <a:gd name="T79" fmla="*/ 345 h 360"/>
              <a:gd name="T80" fmla="*/ 188 w 360"/>
              <a:gd name="T81" fmla="*/ 333 h 360"/>
              <a:gd name="T82" fmla="*/ 169 w 360"/>
              <a:gd name="T83" fmla="*/ 340 h 360"/>
              <a:gd name="T84" fmla="*/ 149 w 360"/>
              <a:gd name="T85" fmla="*/ 337 h 360"/>
              <a:gd name="T86" fmla="*/ 132 w 360"/>
              <a:gd name="T87" fmla="*/ 325 h 360"/>
              <a:gd name="T88" fmla="*/ 109 w 360"/>
              <a:gd name="T89" fmla="*/ 332 h 360"/>
              <a:gd name="T90" fmla="*/ 98 w 360"/>
              <a:gd name="T91" fmla="*/ 318 h 360"/>
              <a:gd name="T92" fmla="*/ 88 w 360"/>
              <a:gd name="T93" fmla="*/ 303 h 360"/>
              <a:gd name="T94" fmla="*/ 68 w 360"/>
              <a:gd name="T95" fmla="*/ 296 h 360"/>
              <a:gd name="T96" fmla="*/ 67 w 360"/>
              <a:gd name="T97" fmla="*/ 282 h 360"/>
              <a:gd name="T98" fmla="*/ 40 w 360"/>
              <a:gd name="T99" fmla="*/ 272 h 360"/>
              <a:gd name="T100" fmla="*/ 43 w 360"/>
              <a:gd name="T101" fmla="*/ 249 h 360"/>
              <a:gd name="T102" fmla="*/ 28 w 360"/>
              <a:gd name="T103" fmla="*/ 234 h 360"/>
              <a:gd name="T104" fmla="*/ 31 w 360"/>
              <a:gd name="T105" fmla="*/ 215 h 360"/>
              <a:gd name="T106" fmla="*/ 13 w 360"/>
              <a:gd name="T107" fmla="*/ 200 h 360"/>
              <a:gd name="T108" fmla="*/ 28 w 360"/>
              <a:gd name="T109" fmla="*/ 185 h 360"/>
              <a:gd name="T110" fmla="*/ 287 w 360"/>
              <a:gd name="T111" fmla="*/ 193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60" h="360">
                <a:moveTo>
                  <a:pt x="0" y="166"/>
                </a:moveTo>
                <a:cubicBezTo>
                  <a:pt x="0" y="165"/>
                  <a:pt x="0" y="164"/>
                  <a:pt x="0" y="164"/>
                </a:cubicBezTo>
                <a:cubicBezTo>
                  <a:pt x="1" y="163"/>
                  <a:pt x="6" y="162"/>
                  <a:pt x="13" y="161"/>
                </a:cubicBezTo>
                <a:cubicBezTo>
                  <a:pt x="16" y="161"/>
                  <a:pt x="18" y="160"/>
                  <a:pt x="20" y="160"/>
                </a:cubicBezTo>
                <a:cubicBezTo>
                  <a:pt x="27" y="159"/>
                  <a:pt x="28" y="159"/>
                  <a:pt x="28" y="158"/>
                </a:cubicBezTo>
                <a:cubicBezTo>
                  <a:pt x="29" y="157"/>
                  <a:pt x="30" y="156"/>
                  <a:pt x="30" y="152"/>
                </a:cubicBezTo>
                <a:cubicBezTo>
                  <a:pt x="30" y="152"/>
                  <a:pt x="30" y="152"/>
                  <a:pt x="30" y="152"/>
                </a:cubicBezTo>
                <a:cubicBezTo>
                  <a:pt x="30" y="152"/>
                  <a:pt x="30" y="152"/>
                  <a:pt x="30" y="152"/>
                </a:cubicBezTo>
                <a:cubicBezTo>
                  <a:pt x="31" y="151"/>
                  <a:pt x="31" y="150"/>
                  <a:pt x="31" y="148"/>
                </a:cubicBezTo>
                <a:cubicBezTo>
                  <a:pt x="31" y="147"/>
                  <a:pt x="31" y="146"/>
                  <a:pt x="31" y="145"/>
                </a:cubicBezTo>
                <a:cubicBezTo>
                  <a:pt x="30" y="144"/>
                  <a:pt x="29" y="143"/>
                  <a:pt x="24" y="141"/>
                </a:cubicBezTo>
                <a:cubicBezTo>
                  <a:pt x="22" y="139"/>
                  <a:pt x="20" y="138"/>
                  <a:pt x="18" y="137"/>
                </a:cubicBezTo>
                <a:cubicBezTo>
                  <a:pt x="12" y="133"/>
                  <a:pt x="8" y="130"/>
                  <a:pt x="7" y="129"/>
                </a:cubicBezTo>
                <a:cubicBezTo>
                  <a:pt x="7" y="129"/>
                  <a:pt x="7" y="129"/>
                  <a:pt x="7" y="128"/>
                </a:cubicBezTo>
                <a:cubicBezTo>
                  <a:pt x="7" y="126"/>
                  <a:pt x="8" y="123"/>
                  <a:pt x="9" y="123"/>
                </a:cubicBezTo>
                <a:cubicBezTo>
                  <a:pt x="10" y="123"/>
                  <a:pt x="15" y="122"/>
                  <a:pt x="22" y="123"/>
                </a:cubicBezTo>
                <a:cubicBezTo>
                  <a:pt x="25" y="123"/>
                  <a:pt x="27" y="124"/>
                  <a:pt x="29" y="124"/>
                </a:cubicBezTo>
                <a:cubicBezTo>
                  <a:pt x="36" y="124"/>
                  <a:pt x="36" y="124"/>
                  <a:pt x="37" y="124"/>
                </a:cubicBezTo>
                <a:cubicBezTo>
                  <a:pt x="38" y="123"/>
                  <a:pt x="39" y="122"/>
                  <a:pt x="41" y="119"/>
                </a:cubicBezTo>
                <a:cubicBezTo>
                  <a:pt x="41" y="119"/>
                  <a:pt x="41" y="119"/>
                  <a:pt x="41" y="119"/>
                </a:cubicBezTo>
                <a:cubicBezTo>
                  <a:pt x="41" y="118"/>
                  <a:pt x="41" y="118"/>
                  <a:pt x="41" y="118"/>
                </a:cubicBezTo>
                <a:cubicBezTo>
                  <a:pt x="42" y="116"/>
                  <a:pt x="43" y="114"/>
                  <a:pt x="43" y="113"/>
                </a:cubicBezTo>
                <a:cubicBezTo>
                  <a:pt x="43" y="113"/>
                  <a:pt x="43" y="112"/>
                  <a:pt x="43" y="111"/>
                </a:cubicBezTo>
                <a:cubicBezTo>
                  <a:pt x="42" y="111"/>
                  <a:pt x="42" y="110"/>
                  <a:pt x="38" y="106"/>
                </a:cubicBezTo>
                <a:cubicBezTo>
                  <a:pt x="36" y="104"/>
                  <a:pt x="34" y="103"/>
                  <a:pt x="32" y="101"/>
                </a:cubicBezTo>
                <a:cubicBezTo>
                  <a:pt x="27" y="95"/>
                  <a:pt x="24" y="92"/>
                  <a:pt x="23" y="91"/>
                </a:cubicBezTo>
                <a:cubicBezTo>
                  <a:pt x="24" y="89"/>
                  <a:pt x="26" y="86"/>
                  <a:pt x="27" y="85"/>
                </a:cubicBezTo>
                <a:cubicBezTo>
                  <a:pt x="28" y="85"/>
                  <a:pt x="32" y="86"/>
                  <a:pt x="40" y="88"/>
                </a:cubicBezTo>
                <a:cubicBezTo>
                  <a:pt x="42" y="89"/>
                  <a:pt x="44" y="90"/>
                  <a:pt x="46" y="91"/>
                </a:cubicBezTo>
                <a:cubicBezTo>
                  <a:pt x="52" y="93"/>
                  <a:pt x="53" y="93"/>
                  <a:pt x="54" y="93"/>
                </a:cubicBezTo>
                <a:cubicBezTo>
                  <a:pt x="55" y="92"/>
                  <a:pt x="56" y="92"/>
                  <a:pt x="58" y="88"/>
                </a:cubicBezTo>
                <a:cubicBezTo>
                  <a:pt x="59" y="88"/>
                  <a:pt x="59" y="88"/>
                  <a:pt x="59" y="88"/>
                </a:cubicBezTo>
                <a:cubicBezTo>
                  <a:pt x="59" y="88"/>
                  <a:pt x="59" y="88"/>
                  <a:pt x="59" y="88"/>
                </a:cubicBezTo>
                <a:cubicBezTo>
                  <a:pt x="62" y="84"/>
                  <a:pt x="62" y="83"/>
                  <a:pt x="62" y="83"/>
                </a:cubicBezTo>
                <a:cubicBezTo>
                  <a:pt x="62" y="82"/>
                  <a:pt x="62" y="82"/>
                  <a:pt x="62" y="82"/>
                </a:cubicBezTo>
                <a:cubicBezTo>
                  <a:pt x="62" y="81"/>
                  <a:pt x="62" y="80"/>
                  <a:pt x="59" y="75"/>
                </a:cubicBezTo>
                <a:cubicBezTo>
                  <a:pt x="57" y="73"/>
                  <a:pt x="56" y="71"/>
                  <a:pt x="54" y="69"/>
                </a:cubicBezTo>
                <a:cubicBezTo>
                  <a:pt x="51" y="63"/>
                  <a:pt x="49" y="58"/>
                  <a:pt x="48" y="57"/>
                </a:cubicBezTo>
                <a:cubicBezTo>
                  <a:pt x="49" y="56"/>
                  <a:pt x="52" y="53"/>
                  <a:pt x="53" y="52"/>
                </a:cubicBezTo>
                <a:cubicBezTo>
                  <a:pt x="54" y="53"/>
                  <a:pt x="58" y="55"/>
                  <a:pt x="64" y="59"/>
                </a:cubicBezTo>
                <a:cubicBezTo>
                  <a:pt x="67" y="60"/>
                  <a:pt x="69" y="61"/>
                  <a:pt x="70" y="62"/>
                </a:cubicBezTo>
                <a:cubicBezTo>
                  <a:pt x="76" y="66"/>
                  <a:pt x="77" y="66"/>
                  <a:pt x="78" y="66"/>
                </a:cubicBezTo>
                <a:cubicBezTo>
                  <a:pt x="79" y="66"/>
                  <a:pt x="80" y="65"/>
                  <a:pt x="83" y="63"/>
                </a:cubicBezTo>
                <a:cubicBezTo>
                  <a:pt x="84" y="63"/>
                  <a:pt x="84" y="63"/>
                  <a:pt x="84" y="63"/>
                </a:cubicBezTo>
                <a:cubicBezTo>
                  <a:pt x="84" y="62"/>
                  <a:pt x="84" y="62"/>
                  <a:pt x="84" y="62"/>
                </a:cubicBezTo>
                <a:cubicBezTo>
                  <a:pt x="87" y="60"/>
                  <a:pt x="88" y="59"/>
                  <a:pt x="88" y="57"/>
                </a:cubicBezTo>
                <a:cubicBezTo>
                  <a:pt x="88" y="56"/>
                  <a:pt x="88" y="56"/>
                  <a:pt x="86" y="50"/>
                </a:cubicBezTo>
                <a:cubicBezTo>
                  <a:pt x="85" y="48"/>
                  <a:pt x="84" y="46"/>
                  <a:pt x="84" y="43"/>
                </a:cubicBezTo>
                <a:cubicBezTo>
                  <a:pt x="81" y="36"/>
                  <a:pt x="80" y="31"/>
                  <a:pt x="80" y="30"/>
                </a:cubicBezTo>
                <a:cubicBezTo>
                  <a:pt x="81" y="29"/>
                  <a:pt x="84" y="27"/>
                  <a:pt x="86" y="27"/>
                </a:cubicBezTo>
                <a:cubicBezTo>
                  <a:pt x="87" y="27"/>
                  <a:pt x="90" y="30"/>
                  <a:pt x="96" y="35"/>
                </a:cubicBezTo>
                <a:cubicBezTo>
                  <a:pt x="97" y="37"/>
                  <a:pt x="99" y="39"/>
                  <a:pt x="100" y="40"/>
                </a:cubicBezTo>
                <a:cubicBezTo>
                  <a:pt x="105" y="45"/>
                  <a:pt x="106" y="45"/>
                  <a:pt x="107" y="46"/>
                </a:cubicBezTo>
                <a:cubicBezTo>
                  <a:pt x="108" y="46"/>
                  <a:pt x="109" y="46"/>
                  <a:pt x="112" y="44"/>
                </a:cubicBezTo>
                <a:cubicBezTo>
                  <a:pt x="114" y="44"/>
                  <a:pt x="114" y="44"/>
                  <a:pt x="114" y="44"/>
                </a:cubicBezTo>
                <a:cubicBezTo>
                  <a:pt x="114" y="43"/>
                  <a:pt x="114" y="43"/>
                  <a:pt x="114" y="43"/>
                </a:cubicBezTo>
                <a:cubicBezTo>
                  <a:pt x="118" y="42"/>
                  <a:pt x="118" y="40"/>
                  <a:pt x="119" y="40"/>
                </a:cubicBezTo>
                <a:cubicBezTo>
                  <a:pt x="119" y="39"/>
                  <a:pt x="119" y="39"/>
                  <a:pt x="119" y="39"/>
                </a:cubicBezTo>
                <a:cubicBezTo>
                  <a:pt x="119" y="39"/>
                  <a:pt x="119" y="39"/>
                  <a:pt x="119" y="39"/>
                </a:cubicBezTo>
                <a:cubicBezTo>
                  <a:pt x="119" y="38"/>
                  <a:pt x="119" y="36"/>
                  <a:pt x="118" y="32"/>
                </a:cubicBezTo>
                <a:cubicBezTo>
                  <a:pt x="118" y="30"/>
                  <a:pt x="118" y="27"/>
                  <a:pt x="118" y="24"/>
                </a:cubicBezTo>
                <a:cubicBezTo>
                  <a:pt x="117" y="19"/>
                  <a:pt x="117" y="13"/>
                  <a:pt x="117" y="11"/>
                </a:cubicBezTo>
                <a:cubicBezTo>
                  <a:pt x="117" y="11"/>
                  <a:pt x="117" y="11"/>
                  <a:pt x="117" y="11"/>
                </a:cubicBezTo>
                <a:cubicBezTo>
                  <a:pt x="118" y="10"/>
                  <a:pt x="122" y="9"/>
                  <a:pt x="124" y="9"/>
                </a:cubicBezTo>
                <a:cubicBezTo>
                  <a:pt x="124" y="10"/>
                  <a:pt x="127" y="14"/>
                  <a:pt x="131" y="20"/>
                </a:cubicBezTo>
                <a:cubicBezTo>
                  <a:pt x="132" y="22"/>
                  <a:pt x="134" y="24"/>
                  <a:pt x="135" y="26"/>
                </a:cubicBezTo>
                <a:cubicBezTo>
                  <a:pt x="138" y="31"/>
                  <a:pt x="139" y="32"/>
                  <a:pt x="140" y="32"/>
                </a:cubicBezTo>
                <a:cubicBezTo>
                  <a:pt x="140" y="33"/>
                  <a:pt x="142" y="33"/>
                  <a:pt x="146" y="32"/>
                </a:cubicBezTo>
                <a:cubicBezTo>
                  <a:pt x="148" y="33"/>
                  <a:pt x="148" y="33"/>
                  <a:pt x="148" y="33"/>
                </a:cubicBezTo>
                <a:cubicBezTo>
                  <a:pt x="148" y="32"/>
                  <a:pt x="148" y="32"/>
                  <a:pt x="148" y="32"/>
                </a:cubicBezTo>
                <a:cubicBezTo>
                  <a:pt x="150" y="31"/>
                  <a:pt x="152" y="30"/>
                  <a:pt x="153" y="29"/>
                </a:cubicBezTo>
                <a:cubicBezTo>
                  <a:pt x="153" y="29"/>
                  <a:pt x="153" y="28"/>
                  <a:pt x="154" y="24"/>
                </a:cubicBezTo>
                <a:cubicBezTo>
                  <a:pt x="154" y="20"/>
                  <a:pt x="154" y="20"/>
                  <a:pt x="154" y="20"/>
                </a:cubicBezTo>
                <a:cubicBezTo>
                  <a:pt x="155" y="18"/>
                  <a:pt x="155" y="16"/>
                  <a:pt x="155" y="14"/>
                </a:cubicBezTo>
                <a:cubicBezTo>
                  <a:pt x="156" y="7"/>
                  <a:pt x="157" y="3"/>
                  <a:pt x="158" y="1"/>
                </a:cubicBezTo>
                <a:cubicBezTo>
                  <a:pt x="159" y="1"/>
                  <a:pt x="163" y="0"/>
                  <a:pt x="164" y="1"/>
                </a:cubicBezTo>
                <a:cubicBezTo>
                  <a:pt x="165" y="2"/>
                  <a:pt x="167" y="6"/>
                  <a:pt x="169" y="13"/>
                </a:cubicBezTo>
                <a:cubicBezTo>
                  <a:pt x="170" y="15"/>
                  <a:pt x="171" y="18"/>
                  <a:pt x="172" y="20"/>
                </a:cubicBezTo>
                <a:cubicBezTo>
                  <a:pt x="173" y="26"/>
                  <a:pt x="174" y="27"/>
                  <a:pt x="175" y="27"/>
                </a:cubicBezTo>
                <a:cubicBezTo>
                  <a:pt x="175" y="28"/>
                  <a:pt x="177" y="28"/>
                  <a:pt x="181" y="28"/>
                </a:cubicBezTo>
                <a:cubicBezTo>
                  <a:pt x="181" y="29"/>
                  <a:pt x="181" y="29"/>
                  <a:pt x="181" y="29"/>
                </a:cubicBezTo>
                <a:cubicBezTo>
                  <a:pt x="182" y="28"/>
                  <a:pt x="182" y="28"/>
                  <a:pt x="182" y="28"/>
                </a:cubicBezTo>
                <a:cubicBezTo>
                  <a:pt x="187" y="29"/>
                  <a:pt x="188" y="28"/>
                  <a:pt x="188" y="27"/>
                </a:cubicBezTo>
                <a:cubicBezTo>
                  <a:pt x="189" y="27"/>
                  <a:pt x="189" y="26"/>
                  <a:pt x="191" y="21"/>
                </a:cubicBezTo>
                <a:cubicBezTo>
                  <a:pt x="192" y="18"/>
                  <a:pt x="193" y="16"/>
                  <a:pt x="194" y="13"/>
                </a:cubicBezTo>
                <a:cubicBezTo>
                  <a:pt x="197" y="7"/>
                  <a:pt x="199" y="2"/>
                  <a:pt x="200" y="1"/>
                </a:cubicBezTo>
                <a:cubicBezTo>
                  <a:pt x="201" y="1"/>
                  <a:pt x="205" y="1"/>
                  <a:pt x="206" y="2"/>
                </a:cubicBezTo>
                <a:cubicBezTo>
                  <a:pt x="207" y="3"/>
                  <a:pt x="207" y="8"/>
                  <a:pt x="208" y="15"/>
                </a:cubicBezTo>
                <a:cubicBezTo>
                  <a:pt x="208" y="18"/>
                  <a:pt x="209" y="20"/>
                  <a:pt x="209" y="22"/>
                </a:cubicBezTo>
                <a:cubicBezTo>
                  <a:pt x="209" y="29"/>
                  <a:pt x="209" y="30"/>
                  <a:pt x="210" y="30"/>
                </a:cubicBezTo>
                <a:cubicBezTo>
                  <a:pt x="211" y="31"/>
                  <a:pt x="212" y="32"/>
                  <a:pt x="216" y="33"/>
                </a:cubicBezTo>
                <a:cubicBezTo>
                  <a:pt x="216" y="33"/>
                  <a:pt x="216" y="33"/>
                  <a:pt x="216" y="33"/>
                </a:cubicBezTo>
                <a:cubicBezTo>
                  <a:pt x="217" y="33"/>
                  <a:pt x="217" y="33"/>
                  <a:pt x="217" y="33"/>
                </a:cubicBezTo>
                <a:cubicBezTo>
                  <a:pt x="221" y="34"/>
                  <a:pt x="222" y="34"/>
                  <a:pt x="223" y="33"/>
                </a:cubicBezTo>
                <a:cubicBezTo>
                  <a:pt x="224" y="33"/>
                  <a:pt x="225" y="32"/>
                  <a:pt x="228" y="28"/>
                </a:cubicBezTo>
                <a:cubicBezTo>
                  <a:pt x="229" y="26"/>
                  <a:pt x="230" y="23"/>
                  <a:pt x="232" y="21"/>
                </a:cubicBezTo>
                <a:cubicBezTo>
                  <a:pt x="236" y="15"/>
                  <a:pt x="239" y="12"/>
                  <a:pt x="240" y="11"/>
                </a:cubicBezTo>
                <a:cubicBezTo>
                  <a:pt x="242" y="11"/>
                  <a:pt x="246" y="12"/>
                  <a:pt x="247" y="13"/>
                </a:cubicBezTo>
                <a:cubicBezTo>
                  <a:pt x="247" y="14"/>
                  <a:pt x="247" y="18"/>
                  <a:pt x="246" y="24"/>
                </a:cubicBezTo>
                <a:cubicBezTo>
                  <a:pt x="246" y="25"/>
                  <a:pt x="245" y="26"/>
                  <a:pt x="245" y="26"/>
                </a:cubicBezTo>
                <a:cubicBezTo>
                  <a:pt x="245" y="29"/>
                  <a:pt x="245" y="31"/>
                  <a:pt x="244" y="33"/>
                </a:cubicBezTo>
                <a:cubicBezTo>
                  <a:pt x="244" y="35"/>
                  <a:pt x="244" y="37"/>
                  <a:pt x="244" y="38"/>
                </a:cubicBezTo>
                <a:cubicBezTo>
                  <a:pt x="243" y="40"/>
                  <a:pt x="243" y="41"/>
                  <a:pt x="244" y="41"/>
                </a:cubicBezTo>
                <a:cubicBezTo>
                  <a:pt x="244" y="42"/>
                  <a:pt x="245" y="43"/>
                  <a:pt x="249" y="45"/>
                </a:cubicBezTo>
                <a:cubicBezTo>
                  <a:pt x="249" y="47"/>
                  <a:pt x="249" y="47"/>
                  <a:pt x="249" y="47"/>
                </a:cubicBezTo>
                <a:cubicBezTo>
                  <a:pt x="250" y="46"/>
                  <a:pt x="250" y="46"/>
                  <a:pt x="250" y="46"/>
                </a:cubicBezTo>
                <a:cubicBezTo>
                  <a:pt x="253" y="48"/>
                  <a:pt x="255" y="48"/>
                  <a:pt x="256" y="47"/>
                </a:cubicBezTo>
                <a:cubicBezTo>
                  <a:pt x="257" y="47"/>
                  <a:pt x="257" y="47"/>
                  <a:pt x="261" y="43"/>
                </a:cubicBezTo>
                <a:cubicBezTo>
                  <a:pt x="263" y="41"/>
                  <a:pt x="265" y="39"/>
                  <a:pt x="267" y="38"/>
                </a:cubicBezTo>
                <a:cubicBezTo>
                  <a:pt x="273" y="33"/>
                  <a:pt x="276" y="30"/>
                  <a:pt x="278" y="29"/>
                </a:cubicBezTo>
                <a:cubicBezTo>
                  <a:pt x="279" y="30"/>
                  <a:pt x="283" y="32"/>
                  <a:pt x="283" y="33"/>
                </a:cubicBezTo>
                <a:cubicBezTo>
                  <a:pt x="283" y="35"/>
                  <a:pt x="281" y="40"/>
                  <a:pt x="279" y="46"/>
                </a:cubicBezTo>
                <a:cubicBezTo>
                  <a:pt x="278" y="48"/>
                  <a:pt x="277" y="50"/>
                  <a:pt x="276" y="52"/>
                </a:cubicBezTo>
                <a:cubicBezTo>
                  <a:pt x="275" y="56"/>
                  <a:pt x="274" y="58"/>
                  <a:pt x="274" y="59"/>
                </a:cubicBezTo>
                <a:cubicBezTo>
                  <a:pt x="274" y="59"/>
                  <a:pt x="274" y="59"/>
                  <a:pt x="274" y="59"/>
                </a:cubicBezTo>
                <a:cubicBezTo>
                  <a:pt x="274" y="60"/>
                  <a:pt x="274" y="60"/>
                  <a:pt x="274" y="60"/>
                </a:cubicBezTo>
                <a:cubicBezTo>
                  <a:pt x="274" y="61"/>
                  <a:pt x="275" y="62"/>
                  <a:pt x="278" y="64"/>
                </a:cubicBezTo>
                <a:cubicBezTo>
                  <a:pt x="278" y="66"/>
                  <a:pt x="278" y="66"/>
                  <a:pt x="278" y="66"/>
                </a:cubicBezTo>
                <a:cubicBezTo>
                  <a:pt x="279" y="66"/>
                  <a:pt x="279" y="66"/>
                  <a:pt x="279" y="66"/>
                </a:cubicBezTo>
                <a:cubicBezTo>
                  <a:pt x="282" y="68"/>
                  <a:pt x="283" y="69"/>
                  <a:pt x="284" y="69"/>
                </a:cubicBezTo>
                <a:cubicBezTo>
                  <a:pt x="285" y="69"/>
                  <a:pt x="286" y="68"/>
                  <a:pt x="291" y="65"/>
                </a:cubicBezTo>
                <a:cubicBezTo>
                  <a:pt x="293" y="64"/>
                  <a:pt x="295" y="63"/>
                  <a:pt x="298" y="62"/>
                </a:cubicBezTo>
                <a:cubicBezTo>
                  <a:pt x="304" y="58"/>
                  <a:pt x="308" y="56"/>
                  <a:pt x="310" y="56"/>
                </a:cubicBezTo>
                <a:cubicBezTo>
                  <a:pt x="311" y="57"/>
                  <a:pt x="314" y="60"/>
                  <a:pt x="314" y="61"/>
                </a:cubicBezTo>
                <a:cubicBezTo>
                  <a:pt x="314" y="62"/>
                  <a:pt x="312" y="66"/>
                  <a:pt x="307" y="72"/>
                </a:cubicBezTo>
                <a:cubicBezTo>
                  <a:pt x="306" y="74"/>
                  <a:pt x="305" y="76"/>
                  <a:pt x="303" y="78"/>
                </a:cubicBezTo>
                <a:cubicBezTo>
                  <a:pt x="300" y="83"/>
                  <a:pt x="299" y="84"/>
                  <a:pt x="299" y="85"/>
                </a:cubicBezTo>
                <a:cubicBezTo>
                  <a:pt x="299" y="85"/>
                  <a:pt x="299" y="85"/>
                  <a:pt x="299" y="85"/>
                </a:cubicBezTo>
                <a:cubicBezTo>
                  <a:pt x="299" y="85"/>
                  <a:pt x="299" y="85"/>
                  <a:pt x="299" y="85"/>
                </a:cubicBezTo>
                <a:cubicBezTo>
                  <a:pt x="299" y="86"/>
                  <a:pt x="300" y="88"/>
                  <a:pt x="302" y="90"/>
                </a:cubicBezTo>
                <a:cubicBezTo>
                  <a:pt x="302" y="93"/>
                  <a:pt x="302" y="93"/>
                  <a:pt x="302" y="93"/>
                </a:cubicBezTo>
                <a:cubicBezTo>
                  <a:pt x="303" y="92"/>
                  <a:pt x="303" y="92"/>
                  <a:pt x="303" y="92"/>
                </a:cubicBezTo>
                <a:cubicBezTo>
                  <a:pt x="305" y="95"/>
                  <a:pt x="306" y="96"/>
                  <a:pt x="307" y="96"/>
                </a:cubicBezTo>
                <a:cubicBezTo>
                  <a:pt x="308" y="96"/>
                  <a:pt x="309" y="96"/>
                  <a:pt x="314" y="94"/>
                </a:cubicBezTo>
                <a:cubicBezTo>
                  <a:pt x="317" y="94"/>
                  <a:pt x="319" y="93"/>
                  <a:pt x="322" y="92"/>
                </a:cubicBezTo>
                <a:cubicBezTo>
                  <a:pt x="329" y="90"/>
                  <a:pt x="334" y="89"/>
                  <a:pt x="335" y="89"/>
                </a:cubicBezTo>
                <a:cubicBezTo>
                  <a:pt x="336" y="90"/>
                  <a:pt x="338" y="94"/>
                  <a:pt x="338" y="95"/>
                </a:cubicBezTo>
                <a:cubicBezTo>
                  <a:pt x="337" y="96"/>
                  <a:pt x="335" y="99"/>
                  <a:pt x="329" y="105"/>
                </a:cubicBezTo>
                <a:cubicBezTo>
                  <a:pt x="327" y="106"/>
                  <a:pt x="325" y="108"/>
                  <a:pt x="324" y="109"/>
                </a:cubicBezTo>
                <a:cubicBezTo>
                  <a:pt x="319" y="113"/>
                  <a:pt x="318" y="114"/>
                  <a:pt x="318" y="115"/>
                </a:cubicBezTo>
                <a:cubicBezTo>
                  <a:pt x="318" y="115"/>
                  <a:pt x="318" y="115"/>
                  <a:pt x="318" y="115"/>
                </a:cubicBezTo>
                <a:cubicBezTo>
                  <a:pt x="318" y="117"/>
                  <a:pt x="318" y="118"/>
                  <a:pt x="319" y="121"/>
                </a:cubicBezTo>
                <a:cubicBezTo>
                  <a:pt x="319" y="123"/>
                  <a:pt x="319" y="123"/>
                  <a:pt x="319" y="123"/>
                </a:cubicBezTo>
                <a:cubicBezTo>
                  <a:pt x="320" y="123"/>
                  <a:pt x="320" y="123"/>
                  <a:pt x="320" y="123"/>
                </a:cubicBezTo>
                <a:cubicBezTo>
                  <a:pt x="321" y="126"/>
                  <a:pt x="322" y="127"/>
                  <a:pt x="323" y="128"/>
                </a:cubicBezTo>
                <a:cubicBezTo>
                  <a:pt x="324" y="128"/>
                  <a:pt x="325" y="128"/>
                  <a:pt x="331" y="128"/>
                </a:cubicBezTo>
                <a:cubicBezTo>
                  <a:pt x="333" y="128"/>
                  <a:pt x="336" y="127"/>
                  <a:pt x="338" y="127"/>
                </a:cubicBezTo>
                <a:cubicBezTo>
                  <a:pt x="346" y="127"/>
                  <a:pt x="350" y="127"/>
                  <a:pt x="352" y="128"/>
                </a:cubicBezTo>
                <a:cubicBezTo>
                  <a:pt x="352" y="129"/>
                  <a:pt x="354" y="132"/>
                  <a:pt x="353" y="134"/>
                </a:cubicBezTo>
                <a:cubicBezTo>
                  <a:pt x="353" y="134"/>
                  <a:pt x="353" y="134"/>
                  <a:pt x="353" y="134"/>
                </a:cubicBezTo>
                <a:cubicBezTo>
                  <a:pt x="352" y="135"/>
                  <a:pt x="349" y="138"/>
                  <a:pt x="342" y="141"/>
                </a:cubicBezTo>
                <a:cubicBezTo>
                  <a:pt x="340" y="142"/>
                  <a:pt x="338" y="143"/>
                  <a:pt x="336" y="144"/>
                </a:cubicBezTo>
                <a:cubicBezTo>
                  <a:pt x="330" y="147"/>
                  <a:pt x="329" y="148"/>
                  <a:pt x="329" y="149"/>
                </a:cubicBezTo>
                <a:cubicBezTo>
                  <a:pt x="329" y="149"/>
                  <a:pt x="329" y="149"/>
                  <a:pt x="329" y="150"/>
                </a:cubicBezTo>
                <a:cubicBezTo>
                  <a:pt x="329" y="151"/>
                  <a:pt x="329" y="153"/>
                  <a:pt x="329" y="155"/>
                </a:cubicBezTo>
                <a:cubicBezTo>
                  <a:pt x="328" y="157"/>
                  <a:pt x="328" y="157"/>
                  <a:pt x="328" y="157"/>
                </a:cubicBezTo>
                <a:cubicBezTo>
                  <a:pt x="329" y="157"/>
                  <a:pt x="329" y="157"/>
                  <a:pt x="329" y="157"/>
                </a:cubicBezTo>
                <a:cubicBezTo>
                  <a:pt x="330" y="160"/>
                  <a:pt x="331" y="162"/>
                  <a:pt x="331" y="162"/>
                </a:cubicBezTo>
                <a:cubicBezTo>
                  <a:pt x="332" y="163"/>
                  <a:pt x="333" y="163"/>
                  <a:pt x="339" y="164"/>
                </a:cubicBezTo>
                <a:cubicBezTo>
                  <a:pt x="341" y="164"/>
                  <a:pt x="343" y="165"/>
                  <a:pt x="346" y="165"/>
                </a:cubicBezTo>
                <a:cubicBezTo>
                  <a:pt x="353" y="167"/>
                  <a:pt x="358" y="168"/>
                  <a:pt x="359" y="169"/>
                </a:cubicBezTo>
                <a:cubicBezTo>
                  <a:pt x="359" y="170"/>
                  <a:pt x="360" y="172"/>
                  <a:pt x="360" y="174"/>
                </a:cubicBezTo>
                <a:cubicBezTo>
                  <a:pt x="359" y="175"/>
                  <a:pt x="359" y="175"/>
                  <a:pt x="359" y="175"/>
                </a:cubicBezTo>
                <a:cubicBezTo>
                  <a:pt x="358" y="176"/>
                  <a:pt x="354" y="178"/>
                  <a:pt x="347" y="180"/>
                </a:cubicBezTo>
                <a:cubicBezTo>
                  <a:pt x="344" y="180"/>
                  <a:pt x="342" y="181"/>
                  <a:pt x="340" y="181"/>
                </a:cubicBezTo>
                <a:cubicBezTo>
                  <a:pt x="334" y="183"/>
                  <a:pt x="333" y="183"/>
                  <a:pt x="332" y="184"/>
                </a:cubicBezTo>
                <a:cubicBezTo>
                  <a:pt x="332" y="185"/>
                  <a:pt x="331" y="186"/>
                  <a:pt x="331" y="187"/>
                </a:cubicBezTo>
                <a:cubicBezTo>
                  <a:pt x="331" y="188"/>
                  <a:pt x="331" y="189"/>
                  <a:pt x="331" y="190"/>
                </a:cubicBezTo>
                <a:cubicBezTo>
                  <a:pt x="329" y="192"/>
                  <a:pt x="329" y="192"/>
                  <a:pt x="329" y="192"/>
                </a:cubicBezTo>
                <a:cubicBezTo>
                  <a:pt x="331" y="192"/>
                  <a:pt x="331" y="192"/>
                  <a:pt x="331" y="192"/>
                </a:cubicBezTo>
                <a:cubicBezTo>
                  <a:pt x="330" y="195"/>
                  <a:pt x="331" y="197"/>
                  <a:pt x="331" y="198"/>
                </a:cubicBezTo>
                <a:cubicBezTo>
                  <a:pt x="332" y="198"/>
                  <a:pt x="333" y="199"/>
                  <a:pt x="338" y="201"/>
                </a:cubicBezTo>
                <a:cubicBezTo>
                  <a:pt x="340" y="202"/>
                  <a:pt x="343" y="203"/>
                  <a:pt x="345" y="204"/>
                </a:cubicBezTo>
                <a:cubicBezTo>
                  <a:pt x="352" y="207"/>
                  <a:pt x="356" y="210"/>
                  <a:pt x="357" y="210"/>
                </a:cubicBezTo>
                <a:cubicBezTo>
                  <a:pt x="357" y="211"/>
                  <a:pt x="357" y="212"/>
                  <a:pt x="357" y="213"/>
                </a:cubicBezTo>
                <a:cubicBezTo>
                  <a:pt x="356" y="215"/>
                  <a:pt x="356" y="217"/>
                  <a:pt x="355" y="217"/>
                </a:cubicBezTo>
                <a:cubicBezTo>
                  <a:pt x="354" y="217"/>
                  <a:pt x="350" y="218"/>
                  <a:pt x="342" y="218"/>
                </a:cubicBezTo>
                <a:cubicBezTo>
                  <a:pt x="340" y="218"/>
                  <a:pt x="337" y="218"/>
                  <a:pt x="335" y="218"/>
                </a:cubicBezTo>
                <a:cubicBezTo>
                  <a:pt x="329" y="218"/>
                  <a:pt x="328" y="219"/>
                  <a:pt x="327" y="219"/>
                </a:cubicBezTo>
                <a:cubicBezTo>
                  <a:pt x="326" y="220"/>
                  <a:pt x="325" y="221"/>
                  <a:pt x="325" y="225"/>
                </a:cubicBezTo>
                <a:cubicBezTo>
                  <a:pt x="324" y="225"/>
                  <a:pt x="324" y="225"/>
                  <a:pt x="324" y="225"/>
                </a:cubicBezTo>
                <a:cubicBezTo>
                  <a:pt x="324" y="225"/>
                  <a:pt x="324" y="225"/>
                  <a:pt x="324" y="225"/>
                </a:cubicBezTo>
                <a:cubicBezTo>
                  <a:pt x="324" y="227"/>
                  <a:pt x="323" y="229"/>
                  <a:pt x="323" y="230"/>
                </a:cubicBezTo>
                <a:cubicBezTo>
                  <a:pt x="323" y="231"/>
                  <a:pt x="323" y="232"/>
                  <a:pt x="323" y="232"/>
                </a:cubicBezTo>
                <a:cubicBezTo>
                  <a:pt x="324" y="233"/>
                  <a:pt x="324" y="234"/>
                  <a:pt x="329" y="237"/>
                </a:cubicBezTo>
                <a:cubicBezTo>
                  <a:pt x="331" y="238"/>
                  <a:pt x="333" y="240"/>
                  <a:pt x="335" y="242"/>
                </a:cubicBezTo>
                <a:cubicBezTo>
                  <a:pt x="341" y="246"/>
                  <a:pt x="344" y="249"/>
                  <a:pt x="345" y="250"/>
                </a:cubicBezTo>
                <a:cubicBezTo>
                  <a:pt x="345" y="251"/>
                  <a:pt x="345" y="251"/>
                  <a:pt x="345" y="251"/>
                </a:cubicBezTo>
                <a:cubicBezTo>
                  <a:pt x="345" y="253"/>
                  <a:pt x="343" y="256"/>
                  <a:pt x="342" y="257"/>
                </a:cubicBezTo>
                <a:cubicBezTo>
                  <a:pt x="341" y="257"/>
                  <a:pt x="336" y="256"/>
                  <a:pt x="329" y="255"/>
                </a:cubicBezTo>
                <a:cubicBezTo>
                  <a:pt x="327" y="254"/>
                  <a:pt x="324" y="254"/>
                  <a:pt x="322" y="253"/>
                </a:cubicBezTo>
                <a:cubicBezTo>
                  <a:pt x="316" y="252"/>
                  <a:pt x="315" y="252"/>
                  <a:pt x="314" y="252"/>
                </a:cubicBezTo>
                <a:cubicBezTo>
                  <a:pt x="313" y="253"/>
                  <a:pt x="312" y="254"/>
                  <a:pt x="310" y="257"/>
                </a:cubicBezTo>
                <a:cubicBezTo>
                  <a:pt x="310" y="257"/>
                  <a:pt x="310" y="257"/>
                  <a:pt x="310" y="257"/>
                </a:cubicBezTo>
                <a:cubicBezTo>
                  <a:pt x="310" y="258"/>
                  <a:pt x="310" y="258"/>
                  <a:pt x="310" y="258"/>
                </a:cubicBezTo>
                <a:cubicBezTo>
                  <a:pt x="308" y="260"/>
                  <a:pt x="307" y="261"/>
                  <a:pt x="307" y="263"/>
                </a:cubicBezTo>
                <a:cubicBezTo>
                  <a:pt x="307" y="263"/>
                  <a:pt x="307" y="264"/>
                  <a:pt x="307" y="264"/>
                </a:cubicBezTo>
                <a:cubicBezTo>
                  <a:pt x="308" y="265"/>
                  <a:pt x="308" y="266"/>
                  <a:pt x="312" y="270"/>
                </a:cubicBezTo>
                <a:cubicBezTo>
                  <a:pt x="313" y="272"/>
                  <a:pt x="315" y="274"/>
                  <a:pt x="317" y="276"/>
                </a:cubicBezTo>
                <a:cubicBezTo>
                  <a:pt x="321" y="282"/>
                  <a:pt x="324" y="286"/>
                  <a:pt x="324" y="287"/>
                </a:cubicBezTo>
                <a:cubicBezTo>
                  <a:pt x="324" y="288"/>
                  <a:pt x="321" y="292"/>
                  <a:pt x="320" y="292"/>
                </a:cubicBezTo>
                <a:cubicBezTo>
                  <a:pt x="319" y="292"/>
                  <a:pt x="315" y="290"/>
                  <a:pt x="308" y="287"/>
                </a:cubicBezTo>
                <a:cubicBezTo>
                  <a:pt x="306" y="286"/>
                  <a:pt x="303" y="285"/>
                  <a:pt x="302" y="284"/>
                </a:cubicBezTo>
                <a:cubicBezTo>
                  <a:pt x="296" y="281"/>
                  <a:pt x="295" y="281"/>
                  <a:pt x="294" y="281"/>
                </a:cubicBezTo>
                <a:cubicBezTo>
                  <a:pt x="293" y="281"/>
                  <a:pt x="292" y="282"/>
                  <a:pt x="289" y="285"/>
                </a:cubicBezTo>
                <a:cubicBezTo>
                  <a:pt x="288" y="285"/>
                  <a:pt x="288" y="285"/>
                  <a:pt x="288" y="285"/>
                </a:cubicBezTo>
                <a:cubicBezTo>
                  <a:pt x="288" y="286"/>
                  <a:pt x="288" y="286"/>
                  <a:pt x="288" y="286"/>
                </a:cubicBezTo>
                <a:cubicBezTo>
                  <a:pt x="285" y="289"/>
                  <a:pt x="285" y="290"/>
                  <a:pt x="285" y="291"/>
                </a:cubicBezTo>
                <a:cubicBezTo>
                  <a:pt x="284" y="291"/>
                  <a:pt x="284" y="291"/>
                  <a:pt x="284" y="291"/>
                </a:cubicBezTo>
                <a:cubicBezTo>
                  <a:pt x="285" y="292"/>
                  <a:pt x="285" y="293"/>
                  <a:pt x="287" y="298"/>
                </a:cubicBezTo>
                <a:cubicBezTo>
                  <a:pt x="288" y="300"/>
                  <a:pt x="290" y="302"/>
                  <a:pt x="291" y="305"/>
                </a:cubicBezTo>
                <a:cubicBezTo>
                  <a:pt x="294" y="311"/>
                  <a:pt x="295" y="316"/>
                  <a:pt x="296" y="317"/>
                </a:cubicBezTo>
                <a:cubicBezTo>
                  <a:pt x="295" y="319"/>
                  <a:pt x="292" y="321"/>
                  <a:pt x="290" y="321"/>
                </a:cubicBezTo>
                <a:cubicBezTo>
                  <a:pt x="289" y="321"/>
                  <a:pt x="285" y="318"/>
                  <a:pt x="280" y="314"/>
                </a:cubicBezTo>
                <a:cubicBezTo>
                  <a:pt x="278" y="312"/>
                  <a:pt x="276" y="311"/>
                  <a:pt x="274" y="310"/>
                </a:cubicBezTo>
                <a:cubicBezTo>
                  <a:pt x="269" y="305"/>
                  <a:pt x="268" y="305"/>
                  <a:pt x="267" y="305"/>
                </a:cubicBezTo>
                <a:cubicBezTo>
                  <a:pt x="266" y="305"/>
                  <a:pt x="265" y="305"/>
                  <a:pt x="262" y="307"/>
                </a:cubicBezTo>
                <a:cubicBezTo>
                  <a:pt x="261" y="307"/>
                  <a:pt x="261" y="307"/>
                  <a:pt x="261" y="307"/>
                </a:cubicBezTo>
                <a:cubicBezTo>
                  <a:pt x="260" y="308"/>
                  <a:pt x="260" y="308"/>
                  <a:pt x="260" y="308"/>
                </a:cubicBezTo>
                <a:cubicBezTo>
                  <a:pt x="257" y="310"/>
                  <a:pt x="256" y="311"/>
                  <a:pt x="256" y="312"/>
                </a:cubicBezTo>
                <a:cubicBezTo>
                  <a:pt x="256" y="312"/>
                  <a:pt x="256" y="312"/>
                  <a:pt x="256" y="312"/>
                </a:cubicBezTo>
                <a:cubicBezTo>
                  <a:pt x="256" y="313"/>
                  <a:pt x="256" y="313"/>
                  <a:pt x="256" y="313"/>
                </a:cubicBezTo>
                <a:cubicBezTo>
                  <a:pt x="256" y="313"/>
                  <a:pt x="256" y="315"/>
                  <a:pt x="257" y="320"/>
                </a:cubicBezTo>
                <a:cubicBezTo>
                  <a:pt x="258" y="322"/>
                  <a:pt x="258" y="325"/>
                  <a:pt x="259" y="327"/>
                </a:cubicBezTo>
                <a:cubicBezTo>
                  <a:pt x="260" y="334"/>
                  <a:pt x="261" y="339"/>
                  <a:pt x="261" y="340"/>
                </a:cubicBezTo>
                <a:cubicBezTo>
                  <a:pt x="260" y="341"/>
                  <a:pt x="256" y="343"/>
                  <a:pt x="255" y="343"/>
                </a:cubicBezTo>
                <a:cubicBezTo>
                  <a:pt x="254" y="343"/>
                  <a:pt x="251" y="339"/>
                  <a:pt x="246" y="333"/>
                </a:cubicBezTo>
                <a:cubicBezTo>
                  <a:pt x="244" y="331"/>
                  <a:pt x="243" y="330"/>
                  <a:pt x="242" y="328"/>
                </a:cubicBezTo>
                <a:cubicBezTo>
                  <a:pt x="238" y="323"/>
                  <a:pt x="237" y="322"/>
                  <a:pt x="236" y="322"/>
                </a:cubicBezTo>
                <a:cubicBezTo>
                  <a:pt x="235" y="322"/>
                  <a:pt x="234" y="322"/>
                  <a:pt x="230" y="323"/>
                </a:cubicBezTo>
                <a:cubicBezTo>
                  <a:pt x="229" y="323"/>
                  <a:pt x="229" y="323"/>
                  <a:pt x="229" y="323"/>
                </a:cubicBezTo>
                <a:cubicBezTo>
                  <a:pt x="228" y="324"/>
                  <a:pt x="228" y="324"/>
                  <a:pt x="228" y="324"/>
                </a:cubicBezTo>
                <a:cubicBezTo>
                  <a:pt x="226" y="324"/>
                  <a:pt x="224" y="325"/>
                  <a:pt x="223" y="326"/>
                </a:cubicBezTo>
                <a:cubicBezTo>
                  <a:pt x="223" y="327"/>
                  <a:pt x="223" y="327"/>
                  <a:pt x="223" y="328"/>
                </a:cubicBezTo>
                <a:cubicBezTo>
                  <a:pt x="223" y="329"/>
                  <a:pt x="223" y="331"/>
                  <a:pt x="223" y="334"/>
                </a:cubicBezTo>
                <a:cubicBezTo>
                  <a:pt x="223" y="336"/>
                  <a:pt x="223" y="339"/>
                  <a:pt x="223" y="342"/>
                </a:cubicBezTo>
                <a:cubicBezTo>
                  <a:pt x="223" y="346"/>
                  <a:pt x="222" y="350"/>
                  <a:pt x="222" y="353"/>
                </a:cubicBezTo>
                <a:cubicBezTo>
                  <a:pt x="222" y="354"/>
                  <a:pt x="222" y="355"/>
                  <a:pt x="222" y="355"/>
                </a:cubicBezTo>
                <a:cubicBezTo>
                  <a:pt x="220" y="356"/>
                  <a:pt x="216" y="357"/>
                  <a:pt x="215" y="356"/>
                </a:cubicBezTo>
                <a:cubicBezTo>
                  <a:pt x="214" y="355"/>
                  <a:pt x="212" y="351"/>
                  <a:pt x="209" y="345"/>
                </a:cubicBezTo>
                <a:cubicBezTo>
                  <a:pt x="208" y="342"/>
                  <a:pt x="207" y="340"/>
                  <a:pt x="206" y="338"/>
                </a:cubicBezTo>
                <a:cubicBezTo>
                  <a:pt x="203" y="332"/>
                  <a:pt x="203" y="332"/>
                  <a:pt x="202" y="331"/>
                </a:cubicBezTo>
                <a:cubicBezTo>
                  <a:pt x="201" y="331"/>
                  <a:pt x="200" y="330"/>
                  <a:pt x="196" y="331"/>
                </a:cubicBezTo>
                <a:cubicBezTo>
                  <a:pt x="194" y="329"/>
                  <a:pt x="194" y="329"/>
                  <a:pt x="194" y="329"/>
                </a:cubicBezTo>
                <a:cubicBezTo>
                  <a:pt x="194" y="331"/>
                  <a:pt x="194" y="331"/>
                  <a:pt x="194" y="331"/>
                </a:cubicBezTo>
                <a:cubicBezTo>
                  <a:pt x="191" y="331"/>
                  <a:pt x="189" y="332"/>
                  <a:pt x="188" y="333"/>
                </a:cubicBezTo>
                <a:cubicBezTo>
                  <a:pt x="188" y="333"/>
                  <a:pt x="188" y="334"/>
                  <a:pt x="186" y="340"/>
                </a:cubicBezTo>
                <a:cubicBezTo>
                  <a:pt x="186" y="342"/>
                  <a:pt x="185" y="345"/>
                  <a:pt x="184" y="347"/>
                </a:cubicBezTo>
                <a:cubicBezTo>
                  <a:pt x="182" y="354"/>
                  <a:pt x="181" y="359"/>
                  <a:pt x="180" y="360"/>
                </a:cubicBezTo>
                <a:cubicBezTo>
                  <a:pt x="179" y="360"/>
                  <a:pt x="175" y="360"/>
                  <a:pt x="174" y="360"/>
                </a:cubicBezTo>
                <a:cubicBezTo>
                  <a:pt x="173" y="359"/>
                  <a:pt x="172" y="354"/>
                  <a:pt x="170" y="347"/>
                </a:cubicBezTo>
                <a:cubicBezTo>
                  <a:pt x="170" y="345"/>
                  <a:pt x="169" y="342"/>
                  <a:pt x="169" y="340"/>
                </a:cubicBezTo>
                <a:cubicBezTo>
                  <a:pt x="167" y="334"/>
                  <a:pt x="167" y="333"/>
                  <a:pt x="167" y="332"/>
                </a:cubicBezTo>
                <a:cubicBezTo>
                  <a:pt x="166" y="332"/>
                  <a:pt x="165" y="331"/>
                  <a:pt x="161" y="331"/>
                </a:cubicBezTo>
                <a:cubicBezTo>
                  <a:pt x="160" y="330"/>
                  <a:pt x="160" y="330"/>
                  <a:pt x="160" y="330"/>
                </a:cubicBezTo>
                <a:cubicBezTo>
                  <a:pt x="159" y="330"/>
                  <a:pt x="159" y="330"/>
                  <a:pt x="159" y="330"/>
                </a:cubicBezTo>
                <a:cubicBezTo>
                  <a:pt x="155" y="329"/>
                  <a:pt x="154" y="330"/>
                  <a:pt x="153" y="331"/>
                </a:cubicBezTo>
                <a:cubicBezTo>
                  <a:pt x="152" y="331"/>
                  <a:pt x="152" y="332"/>
                  <a:pt x="149" y="337"/>
                </a:cubicBezTo>
                <a:cubicBezTo>
                  <a:pt x="148" y="339"/>
                  <a:pt x="147" y="341"/>
                  <a:pt x="146" y="344"/>
                </a:cubicBezTo>
                <a:cubicBezTo>
                  <a:pt x="142" y="350"/>
                  <a:pt x="140" y="354"/>
                  <a:pt x="139" y="355"/>
                </a:cubicBezTo>
                <a:cubicBezTo>
                  <a:pt x="137" y="355"/>
                  <a:pt x="133" y="354"/>
                  <a:pt x="132" y="354"/>
                </a:cubicBezTo>
                <a:cubicBezTo>
                  <a:pt x="132" y="352"/>
                  <a:pt x="132" y="348"/>
                  <a:pt x="132" y="340"/>
                </a:cubicBezTo>
                <a:cubicBezTo>
                  <a:pt x="132" y="338"/>
                  <a:pt x="132" y="335"/>
                  <a:pt x="132" y="333"/>
                </a:cubicBezTo>
                <a:cubicBezTo>
                  <a:pt x="132" y="327"/>
                  <a:pt x="132" y="326"/>
                  <a:pt x="132" y="325"/>
                </a:cubicBezTo>
                <a:cubicBezTo>
                  <a:pt x="131" y="324"/>
                  <a:pt x="129" y="323"/>
                  <a:pt x="126" y="322"/>
                </a:cubicBezTo>
                <a:cubicBezTo>
                  <a:pt x="126" y="321"/>
                  <a:pt x="126" y="321"/>
                  <a:pt x="126" y="321"/>
                </a:cubicBezTo>
                <a:cubicBezTo>
                  <a:pt x="125" y="322"/>
                  <a:pt x="125" y="322"/>
                  <a:pt x="125" y="322"/>
                </a:cubicBezTo>
                <a:cubicBezTo>
                  <a:pt x="121" y="320"/>
                  <a:pt x="120" y="320"/>
                  <a:pt x="119" y="320"/>
                </a:cubicBezTo>
                <a:cubicBezTo>
                  <a:pt x="118" y="321"/>
                  <a:pt x="117" y="322"/>
                  <a:pt x="114" y="326"/>
                </a:cubicBezTo>
                <a:cubicBezTo>
                  <a:pt x="112" y="328"/>
                  <a:pt x="111" y="330"/>
                  <a:pt x="109" y="332"/>
                </a:cubicBezTo>
                <a:cubicBezTo>
                  <a:pt x="104" y="337"/>
                  <a:pt x="100" y="340"/>
                  <a:pt x="99" y="341"/>
                </a:cubicBezTo>
                <a:cubicBezTo>
                  <a:pt x="98" y="341"/>
                  <a:pt x="94" y="339"/>
                  <a:pt x="93" y="338"/>
                </a:cubicBezTo>
                <a:cubicBezTo>
                  <a:pt x="93" y="338"/>
                  <a:pt x="94" y="337"/>
                  <a:pt x="94" y="337"/>
                </a:cubicBezTo>
                <a:cubicBezTo>
                  <a:pt x="94" y="337"/>
                  <a:pt x="94" y="337"/>
                  <a:pt x="94" y="337"/>
                </a:cubicBezTo>
                <a:cubicBezTo>
                  <a:pt x="94" y="334"/>
                  <a:pt x="95" y="330"/>
                  <a:pt x="96" y="325"/>
                </a:cubicBezTo>
                <a:cubicBezTo>
                  <a:pt x="97" y="323"/>
                  <a:pt x="97" y="320"/>
                  <a:pt x="98" y="318"/>
                </a:cubicBezTo>
                <a:cubicBezTo>
                  <a:pt x="99" y="315"/>
                  <a:pt x="100" y="313"/>
                  <a:pt x="100" y="312"/>
                </a:cubicBezTo>
                <a:cubicBezTo>
                  <a:pt x="100" y="311"/>
                  <a:pt x="100" y="311"/>
                  <a:pt x="100" y="310"/>
                </a:cubicBezTo>
                <a:cubicBezTo>
                  <a:pt x="99" y="309"/>
                  <a:pt x="98" y="308"/>
                  <a:pt x="95" y="306"/>
                </a:cubicBezTo>
                <a:cubicBezTo>
                  <a:pt x="94" y="304"/>
                  <a:pt x="94" y="304"/>
                  <a:pt x="94" y="304"/>
                </a:cubicBezTo>
                <a:cubicBezTo>
                  <a:pt x="93" y="305"/>
                  <a:pt x="93" y="305"/>
                  <a:pt x="93" y="305"/>
                </a:cubicBezTo>
                <a:cubicBezTo>
                  <a:pt x="91" y="303"/>
                  <a:pt x="90" y="303"/>
                  <a:pt x="88" y="303"/>
                </a:cubicBezTo>
                <a:cubicBezTo>
                  <a:pt x="87" y="303"/>
                  <a:pt x="87" y="303"/>
                  <a:pt x="82" y="307"/>
                </a:cubicBezTo>
                <a:cubicBezTo>
                  <a:pt x="80" y="308"/>
                  <a:pt x="78" y="310"/>
                  <a:pt x="76" y="311"/>
                </a:cubicBezTo>
                <a:cubicBezTo>
                  <a:pt x="70" y="315"/>
                  <a:pt x="66" y="318"/>
                  <a:pt x="64" y="318"/>
                </a:cubicBezTo>
                <a:cubicBezTo>
                  <a:pt x="63" y="318"/>
                  <a:pt x="60" y="315"/>
                  <a:pt x="59" y="314"/>
                </a:cubicBezTo>
                <a:cubicBezTo>
                  <a:pt x="60" y="313"/>
                  <a:pt x="62" y="308"/>
                  <a:pt x="65" y="302"/>
                </a:cubicBezTo>
                <a:cubicBezTo>
                  <a:pt x="66" y="300"/>
                  <a:pt x="67" y="298"/>
                  <a:pt x="68" y="296"/>
                </a:cubicBezTo>
                <a:cubicBezTo>
                  <a:pt x="71" y="291"/>
                  <a:pt x="72" y="290"/>
                  <a:pt x="72" y="289"/>
                </a:cubicBezTo>
                <a:cubicBezTo>
                  <a:pt x="72" y="289"/>
                  <a:pt x="72" y="289"/>
                  <a:pt x="72" y="289"/>
                </a:cubicBezTo>
                <a:cubicBezTo>
                  <a:pt x="72" y="288"/>
                  <a:pt x="72" y="288"/>
                  <a:pt x="72" y="288"/>
                </a:cubicBezTo>
                <a:cubicBezTo>
                  <a:pt x="72" y="287"/>
                  <a:pt x="71" y="286"/>
                  <a:pt x="68" y="283"/>
                </a:cubicBezTo>
                <a:cubicBezTo>
                  <a:pt x="68" y="282"/>
                  <a:pt x="68" y="282"/>
                  <a:pt x="68" y="282"/>
                </a:cubicBezTo>
                <a:cubicBezTo>
                  <a:pt x="67" y="282"/>
                  <a:pt x="67" y="282"/>
                  <a:pt x="67" y="282"/>
                </a:cubicBezTo>
                <a:cubicBezTo>
                  <a:pt x="65" y="279"/>
                  <a:pt x="63" y="278"/>
                  <a:pt x="62" y="278"/>
                </a:cubicBezTo>
                <a:cubicBezTo>
                  <a:pt x="61" y="278"/>
                  <a:pt x="61" y="279"/>
                  <a:pt x="55" y="281"/>
                </a:cubicBezTo>
                <a:cubicBezTo>
                  <a:pt x="53" y="282"/>
                  <a:pt x="51" y="283"/>
                  <a:pt x="48" y="284"/>
                </a:cubicBezTo>
                <a:cubicBezTo>
                  <a:pt x="42" y="286"/>
                  <a:pt x="37" y="288"/>
                  <a:pt x="36" y="288"/>
                </a:cubicBezTo>
                <a:cubicBezTo>
                  <a:pt x="34" y="287"/>
                  <a:pt x="32" y="284"/>
                  <a:pt x="32" y="283"/>
                </a:cubicBezTo>
                <a:cubicBezTo>
                  <a:pt x="32" y="281"/>
                  <a:pt x="35" y="278"/>
                  <a:pt x="40" y="272"/>
                </a:cubicBezTo>
                <a:cubicBezTo>
                  <a:pt x="42" y="270"/>
                  <a:pt x="43" y="269"/>
                  <a:pt x="45" y="267"/>
                </a:cubicBezTo>
                <a:cubicBezTo>
                  <a:pt x="49" y="262"/>
                  <a:pt x="49" y="262"/>
                  <a:pt x="50" y="260"/>
                </a:cubicBezTo>
                <a:cubicBezTo>
                  <a:pt x="50" y="260"/>
                  <a:pt x="50" y="258"/>
                  <a:pt x="47" y="255"/>
                </a:cubicBezTo>
                <a:cubicBezTo>
                  <a:pt x="48" y="253"/>
                  <a:pt x="48" y="253"/>
                  <a:pt x="48" y="253"/>
                </a:cubicBezTo>
                <a:cubicBezTo>
                  <a:pt x="46" y="253"/>
                  <a:pt x="46" y="253"/>
                  <a:pt x="46" y="253"/>
                </a:cubicBezTo>
                <a:cubicBezTo>
                  <a:pt x="45" y="250"/>
                  <a:pt x="44" y="249"/>
                  <a:pt x="43" y="249"/>
                </a:cubicBezTo>
                <a:cubicBezTo>
                  <a:pt x="42" y="248"/>
                  <a:pt x="41" y="249"/>
                  <a:pt x="36" y="249"/>
                </a:cubicBezTo>
                <a:cubicBezTo>
                  <a:pt x="33" y="250"/>
                  <a:pt x="31" y="250"/>
                  <a:pt x="28" y="251"/>
                </a:cubicBezTo>
                <a:cubicBezTo>
                  <a:pt x="21" y="252"/>
                  <a:pt x="16" y="252"/>
                  <a:pt x="15" y="252"/>
                </a:cubicBezTo>
                <a:cubicBezTo>
                  <a:pt x="14" y="251"/>
                  <a:pt x="12" y="247"/>
                  <a:pt x="12" y="246"/>
                </a:cubicBezTo>
                <a:cubicBezTo>
                  <a:pt x="13" y="245"/>
                  <a:pt x="16" y="242"/>
                  <a:pt x="22" y="237"/>
                </a:cubicBezTo>
                <a:cubicBezTo>
                  <a:pt x="24" y="236"/>
                  <a:pt x="26" y="235"/>
                  <a:pt x="28" y="234"/>
                </a:cubicBezTo>
                <a:cubicBezTo>
                  <a:pt x="33" y="230"/>
                  <a:pt x="34" y="229"/>
                  <a:pt x="35" y="228"/>
                </a:cubicBezTo>
                <a:cubicBezTo>
                  <a:pt x="35" y="228"/>
                  <a:pt x="35" y="228"/>
                  <a:pt x="35" y="228"/>
                </a:cubicBezTo>
                <a:cubicBezTo>
                  <a:pt x="35" y="226"/>
                  <a:pt x="35" y="225"/>
                  <a:pt x="34" y="222"/>
                </a:cubicBezTo>
                <a:cubicBezTo>
                  <a:pt x="34" y="221"/>
                  <a:pt x="34" y="221"/>
                  <a:pt x="34" y="221"/>
                </a:cubicBezTo>
                <a:cubicBezTo>
                  <a:pt x="33" y="220"/>
                  <a:pt x="33" y="220"/>
                  <a:pt x="33" y="220"/>
                </a:cubicBezTo>
                <a:cubicBezTo>
                  <a:pt x="32" y="217"/>
                  <a:pt x="31" y="216"/>
                  <a:pt x="31" y="215"/>
                </a:cubicBezTo>
                <a:cubicBezTo>
                  <a:pt x="30" y="215"/>
                  <a:pt x="29" y="215"/>
                  <a:pt x="23" y="214"/>
                </a:cubicBezTo>
                <a:cubicBezTo>
                  <a:pt x="21" y="214"/>
                  <a:pt x="18" y="214"/>
                  <a:pt x="16" y="214"/>
                </a:cubicBezTo>
                <a:cubicBezTo>
                  <a:pt x="8" y="213"/>
                  <a:pt x="4" y="212"/>
                  <a:pt x="3" y="212"/>
                </a:cubicBezTo>
                <a:cubicBezTo>
                  <a:pt x="2" y="211"/>
                  <a:pt x="1" y="208"/>
                  <a:pt x="1" y="206"/>
                </a:cubicBezTo>
                <a:cubicBezTo>
                  <a:pt x="1" y="206"/>
                  <a:pt x="1" y="205"/>
                  <a:pt x="1" y="205"/>
                </a:cubicBezTo>
                <a:cubicBezTo>
                  <a:pt x="2" y="205"/>
                  <a:pt x="7" y="202"/>
                  <a:pt x="13" y="200"/>
                </a:cubicBezTo>
                <a:cubicBezTo>
                  <a:pt x="16" y="199"/>
                  <a:pt x="18" y="198"/>
                  <a:pt x="20" y="197"/>
                </a:cubicBezTo>
                <a:cubicBezTo>
                  <a:pt x="26" y="195"/>
                  <a:pt x="27" y="195"/>
                  <a:pt x="27" y="194"/>
                </a:cubicBezTo>
                <a:cubicBezTo>
                  <a:pt x="28" y="193"/>
                  <a:pt x="28" y="193"/>
                  <a:pt x="28" y="192"/>
                </a:cubicBezTo>
                <a:cubicBezTo>
                  <a:pt x="28" y="190"/>
                  <a:pt x="28" y="189"/>
                  <a:pt x="28" y="188"/>
                </a:cubicBezTo>
                <a:cubicBezTo>
                  <a:pt x="29" y="186"/>
                  <a:pt x="29" y="186"/>
                  <a:pt x="29" y="186"/>
                </a:cubicBezTo>
                <a:cubicBezTo>
                  <a:pt x="28" y="185"/>
                  <a:pt x="28" y="185"/>
                  <a:pt x="28" y="185"/>
                </a:cubicBezTo>
                <a:cubicBezTo>
                  <a:pt x="28" y="182"/>
                  <a:pt x="27" y="181"/>
                  <a:pt x="26" y="180"/>
                </a:cubicBezTo>
                <a:cubicBezTo>
                  <a:pt x="26" y="179"/>
                  <a:pt x="25" y="179"/>
                  <a:pt x="20" y="177"/>
                </a:cubicBezTo>
                <a:cubicBezTo>
                  <a:pt x="17" y="177"/>
                  <a:pt x="15" y="176"/>
                  <a:pt x="12" y="175"/>
                </a:cubicBezTo>
                <a:cubicBezTo>
                  <a:pt x="5" y="173"/>
                  <a:pt x="1" y="171"/>
                  <a:pt x="0" y="170"/>
                </a:cubicBezTo>
                <a:cubicBezTo>
                  <a:pt x="0" y="170"/>
                  <a:pt x="0" y="168"/>
                  <a:pt x="0" y="166"/>
                </a:cubicBezTo>
                <a:close/>
                <a:moveTo>
                  <a:pt x="287" y="193"/>
                </a:moveTo>
                <a:cubicBezTo>
                  <a:pt x="295" y="134"/>
                  <a:pt x="253" y="79"/>
                  <a:pt x="193" y="72"/>
                </a:cubicBezTo>
                <a:cubicBezTo>
                  <a:pt x="134" y="64"/>
                  <a:pt x="80" y="106"/>
                  <a:pt x="72" y="165"/>
                </a:cubicBezTo>
                <a:cubicBezTo>
                  <a:pt x="64" y="225"/>
                  <a:pt x="106" y="279"/>
                  <a:pt x="166" y="287"/>
                </a:cubicBezTo>
                <a:cubicBezTo>
                  <a:pt x="225" y="295"/>
                  <a:pt x="280" y="253"/>
                  <a:pt x="287" y="193"/>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25" name="Freeform 24"/>
          <p:cNvSpPr>
            <a:spLocks noEditPoints="1"/>
          </p:cNvSpPr>
          <p:nvPr/>
        </p:nvSpPr>
        <p:spPr bwMode="auto">
          <a:xfrm rot="2700000">
            <a:off x="4446502" y="1392173"/>
            <a:ext cx="1446942" cy="1440575"/>
          </a:xfrm>
          <a:custGeom>
            <a:avLst/>
            <a:gdLst>
              <a:gd name="T0" fmla="*/ 31 w 383"/>
              <a:gd name="T1" fmla="*/ 183 h 382"/>
              <a:gd name="T2" fmla="*/ 15 w 383"/>
              <a:gd name="T3" fmla="*/ 168 h 382"/>
              <a:gd name="T4" fmla="*/ 34 w 383"/>
              <a:gd name="T5" fmla="*/ 152 h 382"/>
              <a:gd name="T6" fmla="*/ 32 w 383"/>
              <a:gd name="T7" fmla="*/ 133 h 382"/>
              <a:gd name="T8" fmla="*/ 48 w 383"/>
              <a:gd name="T9" fmla="*/ 117 h 382"/>
              <a:gd name="T10" fmla="*/ 50 w 383"/>
              <a:gd name="T11" fmla="*/ 98 h 382"/>
              <a:gd name="T12" fmla="*/ 69 w 383"/>
              <a:gd name="T13" fmla="*/ 85 h 382"/>
              <a:gd name="T14" fmla="*/ 72 w 383"/>
              <a:gd name="T15" fmla="*/ 60 h 382"/>
              <a:gd name="T16" fmla="*/ 102 w 383"/>
              <a:gd name="T17" fmla="*/ 57 h 382"/>
              <a:gd name="T18" fmla="*/ 107 w 383"/>
              <a:gd name="T19" fmla="*/ 44 h 382"/>
              <a:gd name="T20" fmla="*/ 123 w 383"/>
              <a:gd name="T21" fmla="*/ 35 h 382"/>
              <a:gd name="T22" fmla="*/ 143 w 383"/>
              <a:gd name="T23" fmla="*/ 30 h 382"/>
              <a:gd name="T24" fmla="*/ 161 w 383"/>
              <a:gd name="T25" fmla="*/ 24 h 382"/>
              <a:gd name="T26" fmla="*/ 182 w 383"/>
              <a:gd name="T27" fmla="*/ 22 h 382"/>
              <a:gd name="T28" fmla="*/ 203 w 383"/>
              <a:gd name="T29" fmla="*/ 30 h 382"/>
              <a:gd name="T30" fmla="*/ 225 w 383"/>
              <a:gd name="T31" fmla="*/ 17 h 382"/>
              <a:gd name="T32" fmla="*/ 240 w 383"/>
              <a:gd name="T33" fmla="*/ 33 h 382"/>
              <a:gd name="T34" fmla="*/ 259 w 383"/>
              <a:gd name="T35" fmla="*/ 36 h 382"/>
              <a:gd name="T36" fmla="*/ 274 w 383"/>
              <a:gd name="T37" fmla="*/ 51 h 382"/>
              <a:gd name="T38" fmla="*/ 287 w 383"/>
              <a:gd name="T39" fmla="*/ 60 h 382"/>
              <a:gd name="T40" fmla="*/ 308 w 383"/>
              <a:gd name="T41" fmla="*/ 67 h 382"/>
              <a:gd name="T42" fmla="*/ 310 w 383"/>
              <a:gd name="T43" fmla="*/ 82 h 382"/>
              <a:gd name="T44" fmla="*/ 338 w 383"/>
              <a:gd name="T45" fmla="*/ 92 h 382"/>
              <a:gd name="T46" fmla="*/ 332 w 383"/>
              <a:gd name="T47" fmla="*/ 112 h 382"/>
              <a:gd name="T48" fmla="*/ 368 w 383"/>
              <a:gd name="T49" fmla="*/ 119 h 382"/>
              <a:gd name="T50" fmla="*/ 345 w 383"/>
              <a:gd name="T51" fmla="*/ 147 h 382"/>
              <a:gd name="T52" fmla="*/ 380 w 383"/>
              <a:gd name="T53" fmla="*/ 161 h 382"/>
              <a:gd name="T54" fmla="*/ 352 w 383"/>
              <a:gd name="T55" fmla="*/ 181 h 382"/>
              <a:gd name="T56" fmla="*/ 382 w 383"/>
              <a:gd name="T57" fmla="*/ 199 h 382"/>
              <a:gd name="T58" fmla="*/ 350 w 383"/>
              <a:gd name="T59" fmla="*/ 219 h 382"/>
              <a:gd name="T60" fmla="*/ 364 w 383"/>
              <a:gd name="T61" fmla="*/ 235 h 382"/>
              <a:gd name="T62" fmla="*/ 343 w 383"/>
              <a:gd name="T63" fmla="*/ 249 h 382"/>
              <a:gd name="T64" fmla="*/ 343 w 383"/>
              <a:gd name="T65" fmla="*/ 268 h 382"/>
              <a:gd name="T66" fmla="*/ 326 w 383"/>
              <a:gd name="T67" fmla="*/ 283 h 382"/>
              <a:gd name="T68" fmla="*/ 321 w 383"/>
              <a:gd name="T69" fmla="*/ 301 h 382"/>
              <a:gd name="T70" fmla="*/ 301 w 383"/>
              <a:gd name="T71" fmla="*/ 311 h 382"/>
              <a:gd name="T72" fmla="*/ 290 w 383"/>
              <a:gd name="T73" fmla="*/ 321 h 382"/>
              <a:gd name="T74" fmla="*/ 277 w 383"/>
              <a:gd name="T75" fmla="*/ 339 h 382"/>
              <a:gd name="T76" fmla="*/ 258 w 383"/>
              <a:gd name="T77" fmla="*/ 341 h 382"/>
              <a:gd name="T78" fmla="*/ 245 w 383"/>
              <a:gd name="T79" fmla="*/ 361 h 382"/>
              <a:gd name="T80" fmla="*/ 222 w 383"/>
              <a:gd name="T81" fmla="*/ 351 h 382"/>
              <a:gd name="T82" fmla="*/ 202 w 383"/>
              <a:gd name="T83" fmla="*/ 362 h 382"/>
              <a:gd name="T84" fmla="*/ 181 w 383"/>
              <a:gd name="T85" fmla="*/ 361 h 382"/>
              <a:gd name="T86" fmla="*/ 161 w 383"/>
              <a:gd name="T87" fmla="*/ 351 h 382"/>
              <a:gd name="T88" fmla="*/ 138 w 383"/>
              <a:gd name="T89" fmla="*/ 361 h 382"/>
              <a:gd name="T90" fmla="*/ 125 w 383"/>
              <a:gd name="T91" fmla="*/ 348 h 382"/>
              <a:gd name="T92" fmla="*/ 112 w 383"/>
              <a:gd name="T93" fmla="*/ 333 h 382"/>
              <a:gd name="T94" fmla="*/ 90 w 383"/>
              <a:gd name="T95" fmla="*/ 329 h 382"/>
              <a:gd name="T96" fmla="*/ 87 w 383"/>
              <a:gd name="T97" fmla="*/ 314 h 382"/>
              <a:gd name="T98" fmla="*/ 57 w 383"/>
              <a:gd name="T99" fmla="*/ 308 h 382"/>
              <a:gd name="T100" fmla="*/ 57 w 383"/>
              <a:gd name="T101" fmla="*/ 283 h 382"/>
              <a:gd name="T102" fmla="*/ 39 w 383"/>
              <a:gd name="T103" fmla="*/ 269 h 382"/>
              <a:gd name="T104" fmla="*/ 40 w 383"/>
              <a:gd name="T105" fmla="*/ 249 h 382"/>
              <a:gd name="T106" fmla="*/ 19 w 383"/>
              <a:gd name="T107" fmla="*/ 235 h 382"/>
              <a:gd name="T108" fmla="*/ 33 w 383"/>
              <a:gd name="T109" fmla="*/ 218 h 382"/>
              <a:gd name="T110" fmla="*/ 307 w 383"/>
              <a:gd name="T111" fmla="*/ 191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83" h="382">
                <a:moveTo>
                  <a:pt x="0" y="201"/>
                </a:moveTo>
                <a:cubicBezTo>
                  <a:pt x="0" y="200"/>
                  <a:pt x="1" y="199"/>
                  <a:pt x="1" y="199"/>
                </a:cubicBezTo>
                <a:cubicBezTo>
                  <a:pt x="2" y="198"/>
                  <a:pt x="6" y="196"/>
                  <a:pt x="14" y="194"/>
                </a:cubicBezTo>
                <a:cubicBezTo>
                  <a:pt x="16" y="193"/>
                  <a:pt x="19" y="193"/>
                  <a:pt x="21" y="192"/>
                </a:cubicBezTo>
                <a:cubicBezTo>
                  <a:pt x="28" y="190"/>
                  <a:pt x="29" y="190"/>
                  <a:pt x="29" y="189"/>
                </a:cubicBezTo>
                <a:cubicBezTo>
                  <a:pt x="30" y="188"/>
                  <a:pt x="31" y="187"/>
                  <a:pt x="31" y="183"/>
                </a:cubicBezTo>
                <a:cubicBezTo>
                  <a:pt x="31" y="182"/>
                  <a:pt x="31" y="182"/>
                  <a:pt x="31" y="182"/>
                </a:cubicBezTo>
                <a:cubicBezTo>
                  <a:pt x="31" y="182"/>
                  <a:pt x="31" y="182"/>
                  <a:pt x="31" y="182"/>
                </a:cubicBezTo>
                <a:cubicBezTo>
                  <a:pt x="31" y="182"/>
                  <a:pt x="31" y="180"/>
                  <a:pt x="31" y="179"/>
                </a:cubicBezTo>
                <a:cubicBezTo>
                  <a:pt x="31" y="177"/>
                  <a:pt x="31" y="176"/>
                  <a:pt x="30" y="175"/>
                </a:cubicBezTo>
                <a:cubicBezTo>
                  <a:pt x="29" y="174"/>
                  <a:pt x="28" y="174"/>
                  <a:pt x="23" y="171"/>
                </a:cubicBezTo>
                <a:cubicBezTo>
                  <a:pt x="21" y="170"/>
                  <a:pt x="18" y="169"/>
                  <a:pt x="15" y="168"/>
                </a:cubicBezTo>
                <a:cubicBezTo>
                  <a:pt x="8" y="165"/>
                  <a:pt x="4" y="162"/>
                  <a:pt x="3" y="162"/>
                </a:cubicBezTo>
                <a:cubicBezTo>
                  <a:pt x="3" y="161"/>
                  <a:pt x="3" y="161"/>
                  <a:pt x="3" y="160"/>
                </a:cubicBezTo>
                <a:cubicBezTo>
                  <a:pt x="3" y="158"/>
                  <a:pt x="4" y="155"/>
                  <a:pt x="4" y="155"/>
                </a:cubicBezTo>
                <a:cubicBezTo>
                  <a:pt x="5" y="154"/>
                  <a:pt x="10" y="153"/>
                  <a:pt x="18" y="153"/>
                </a:cubicBezTo>
                <a:cubicBezTo>
                  <a:pt x="21" y="153"/>
                  <a:pt x="23" y="153"/>
                  <a:pt x="25" y="153"/>
                </a:cubicBezTo>
                <a:cubicBezTo>
                  <a:pt x="32" y="153"/>
                  <a:pt x="33" y="153"/>
                  <a:pt x="34" y="152"/>
                </a:cubicBezTo>
                <a:cubicBezTo>
                  <a:pt x="35" y="151"/>
                  <a:pt x="36" y="150"/>
                  <a:pt x="37" y="146"/>
                </a:cubicBezTo>
                <a:cubicBezTo>
                  <a:pt x="37" y="146"/>
                  <a:pt x="37" y="146"/>
                  <a:pt x="37" y="146"/>
                </a:cubicBezTo>
                <a:cubicBezTo>
                  <a:pt x="37" y="145"/>
                  <a:pt x="37" y="145"/>
                  <a:pt x="37" y="145"/>
                </a:cubicBezTo>
                <a:cubicBezTo>
                  <a:pt x="38" y="143"/>
                  <a:pt x="38" y="141"/>
                  <a:pt x="38" y="140"/>
                </a:cubicBezTo>
                <a:cubicBezTo>
                  <a:pt x="38" y="139"/>
                  <a:pt x="38" y="139"/>
                  <a:pt x="38" y="138"/>
                </a:cubicBezTo>
                <a:cubicBezTo>
                  <a:pt x="38" y="137"/>
                  <a:pt x="37" y="136"/>
                  <a:pt x="32" y="133"/>
                </a:cubicBezTo>
                <a:cubicBezTo>
                  <a:pt x="30" y="131"/>
                  <a:pt x="28" y="130"/>
                  <a:pt x="26" y="128"/>
                </a:cubicBezTo>
                <a:cubicBezTo>
                  <a:pt x="19" y="123"/>
                  <a:pt x="16" y="120"/>
                  <a:pt x="15" y="119"/>
                </a:cubicBezTo>
                <a:cubicBezTo>
                  <a:pt x="15" y="117"/>
                  <a:pt x="17" y="113"/>
                  <a:pt x="18" y="112"/>
                </a:cubicBezTo>
                <a:cubicBezTo>
                  <a:pt x="19" y="112"/>
                  <a:pt x="24" y="113"/>
                  <a:pt x="32" y="114"/>
                </a:cubicBezTo>
                <a:cubicBezTo>
                  <a:pt x="34" y="115"/>
                  <a:pt x="37" y="115"/>
                  <a:pt x="39" y="116"/>
                </a:cubicBezTo>
                <a:cubicBezTo>
                  <a:pt x="46" y="117"/>
                  <a:pt x="47" y="117"/>
                  <a:pt x="48" y="117"/>
                </a:cubicBezTo>
                <a:cubicBezTo>
                  <a:pt x="48" y="116"/>
                  <a:pt x="49" y="116"/>
                  <a:pt x="52" y="112"/>
                </a:cubicBezTo>
                <a:cubicBezTo>
                  <a:pt x="52" y="111"/>
                  <a:pt x="52" y="111"/>
                  <a:pt x="52" y="111"/>
                </a:cubicBezTo>
                <a:cubicBezTo>
                  <a:pt x="52" y="111"/>
                  <a:pt x="52" y="111"/>
                  <a:pt x="52" y="111"/>
                </a:cubicBezTo>
                <a:cubicBezTo>
                  <a:pt x="55" y="107"/>
                  <a:pt x="55" y="105"/>
                  <a:pt x="55" y="105"/>
                </a:cubicBezTo>
                <a:cubicBezTo>
                  <a:pt x="55" y="105"/>
                  <a:pt x="55" y="104"/>
                  <a:pt x="55" y="104"/>
                </a:cubicBezTo>
                <a:cubicBezTo>
                  <a:pt x="54" y="103"/>
                  <a:pt x="54" y="102"/>
                  <a:pt x="50" y="98"/>
                </a:cubicBezTo>
                <a:cubicBezTo>
                  <a:pt x="48" y="96"/>
                  <a:pt x="46" y="94"/>
                  <a:pt x="45" y="91"/>
                </a:cubicBezTo>
                <a:cubicBezTo>
                  <a:pt x="40" y="85"/>
                  <a:pt x="37" y="81"/>
                  <a:pt x="36" y="80"/>
                </a:cubicBezTo>
                <a:cubicBezTo>
                  <a:pt x="37" y="79"/>
                  <a:pt x="39" y="75"/>
                  <a:pt x="41" y="74"/>
                </a:cubicBezTo>
                <a:cubicBezTo>
                  <a:pt x="42" y="75"/>
                  <a:pt x="47" y="76"/>
                  <a:pt x="54" y="79"/>
                </a:cubicBezTo>
                <a:cubicBezTo>
                  <a:pt x="56" y="80"/>
                  <a:pt x="58" y="81"/>
                  <a:pt x="61" y="82"/>
                </a:cubicBezTo>
                <a:cubicBezTo>
                  <a:pt x="67" y="85"/>
                  <a:pt x="68" y="86"/>
                  <a:pt x="69" y="85"/>
                </a:cubicBezTo>
                <a:cubicBezTo>
                  <a:pt x="70" y="85"/>
                  <a:pt x="72" y="84"/>
                  <a:pt x="74" y="81"/>
                </a:cubicBezTo>
                <a:cubicBezTo>
                  <a:pt x="75" y="81"/>
                  <a:pt x="75" y="81"/>
                  <a:pt x="75" y="81"/>
                </a:cubicBezTo>
                <a:cubicBezTo>
                  <a:pt x="75" y="80"/>
                  <a:pt x="75" y="80"/>
                  <a:pt x="75" y="80"/>
                </a:cubicBezTo>
                <a:cubicBezTo>
                  <a:pt x="77" y="78"/>
                  <a:pt x="78" y="76"/>
                  <a:pt x="78" y="75"/>
                </a:cubicBezTo>
                <a:cubicBezTo>
                  <a:pt x="78" y="74"/>
                  <a:pt x="78" y="73"/>
                  <a:pt x="75" y="68"/>
                </a:cubicBezTo>
                <a:cubicBezTo>
                  <a:pt x="74" y="66"/>
                  <a:pt x="73" y="63"/>
                  <a:pt x="72" y="60"/>
                </a:cubicBezTo>
                <a:cubicBezTo>
                  <a:pt x="68" y="53"/>
                  <a:pt x="67" y="49"/>
                  <a:pt x="66" y="47"/>
                </a:cubicBezTo>
                <a:cubicBezTo>
                  <a:pt x="67" y="46"/>
                  <a:pt x="70" y="43"/>
                  <a:pt x="72" y="43"/>
                </a:cubicBezTo>
                <a:cubicBezTo>
                  <a:pt x="73" y="43"/>
                  <a:pt x="77" y="46"/>
                  <a:pt x="83" y="51"/>
                </a:cubicBezTo>
                <a:cubicBezTo>
                  <a:pt x="85" y="52"/>
                  <a:pt x="87" y="54"/>
                  <a:pt x="89" y="55"/>
                </a:cubicBezTo>
                <a:cubicBezTo>
                  <a:pt x="95" y="59"/>
                  <a:pt x="95" y="60"/>
                  <a:pt x="97" y="60"/>
                </a:cubicBezTo>
                <a:cubicBezTo>
                  <a:pt x="97" y="60"/>
                  <a:pt x="99" y="60"/>
                  <a:pt x="102" y="57"/>
                </a:cubicBezTo>
                <a:cubicBezTo>
                  <a:pt x="104" y="57"/>
                  <a:pt x="104" y="57"/>
                  <a:pt x="104" y="57"/>
                </a:cubicBezTo>
                <a:cubicBezTo>
                  <a:pt x="104" y="56"/>
                  <a:pt x="104" y="56"/>
                  <a:pt x="104" y="56"/>
                </a:cubicBezTo>
                <a:cubicBezTo>
                  <a:pt x="107" y="54"/>
                  <a:pt x="108" y="53"/>
                  <a:pt x="108" y="52"/>
                </a:cubicBezTo>
                <a:cubicBezTo>
                  <a:pt x="108" y="52"/>
                  <a:pt x="108" y="52"/>
                  <a:pt x="108" y="52"/>
                </a:cubicBezTo>
                <a:cubicBezTo>
                  <a:pt x="109" y="51"/>
                  <a:pt x="109" y="51"/>
                  <a:pt x="109" y="51"/>
                </a:cubicBezTo>
                <a:cubicBezTo>
                  <a:pt x="109" y="50"/>
                  <a:pt x="108" y="48"/>
                  <a:pt x="107" y="44"/>
                </a:cubicBezTo>
                <a:cubicBezTo>
                  <a:pt x="106" y="42"/>
                  <a:pt x="106" y="39"/>
                  <a:pt x="105" y="36"/>
                </a:cubicBezTo>
                <a:cubicBezTo>
                  <a:pt x="104" y="30"/>
                  <a:pt x="103" y="24"/>
                  <a:pt x="103" y="22"/>
                </a:cubicBezTo>
                <a:cubicBezTo>
                  <a:pt x="103" y="22"/>
                  <a:pt x="103" y="22"/>
                  <a:pt x="103" y="22"/>
                </a:cubicBezTo>
                <a:cubicBezTo>
                  <a:pt x="104" y="21"/>
                  <a:pt x="108" y="19"/>
                  <a:pt x="109" y="19"/>
                </a:cubicBezTo>
                <a:cubicBezTo>
                  <a:pt x="110" y="20"/>
                  <a:pt x="114" y="23"/>
                  <a:pt x="119" y="29"/>
                </a:cubicBezTo>
                <a:cubicBezTo>
                  <a:pt x="120" y="31"/>
                  <a:pt x="122" y="33"/>
                  <a:pt x="123" y="35"/>
                </a:cubicBezTo>
                <a:cubicBezTo>
                  <a:pt x="128" y="41"/>
                  <a:pt x="128" y="41"/>
                  <a:pt x="129" y="42"/>
                </a:cubicBezTo>
                <a:cubicBezTo>
                  <a:pt x="130" y="42"/>
                  <a:pt x="132" y="42"/>
                  <a:pt x="136" y="40"/>
                </a:cubicBezTo>
                <a:cubicBezTo>
                  <a:pt x="138" y="41"/>
                  <a:pt x="138" y="41"/>
                  <a:pt x="138" y="41"/>
                </a:cubicBezTo>
                <a:cubicBezTo>
                  <a:pt x="138" y="40"/>
                  <a:pt x="138" y="40"/>
                  <a:pt x="138" y="40"/>
                </a:cubicBezTo>
                <a:cubicBezTo>
                  <a:pt x="141" y="39"/>
                  <a:pt x="142" y="38"/>
                  <a:pt x="143" y="36"/>
                </a:cubicBezTo>
                <a:cubicBezTo>
                  <a:pt x="143" y="36"/>
                  <a:pt x="143" y="35"/>
                  <a:pt x="143" y="30"/>
                </a:cubicBezTo>
                <a:cubicBezTo>
                  <a:pt x="143" y="27"/>
                  <a:pt x="143" y="27"/>
                  <a:pt x="143" y="27"/>
                </a:cubicBezTo>
                <a:cubicBezTo>
                  <a:pt x="143" y="25"/>
                  <a:pt x="143" y="23"/>
                  <a:pt x="143" y="20"/>
                </a:cubicBezTo>
                <a:cubicBezTo>
                  <a:pt x="143" y="13"/>
                  <a:pt x="144" y="8"/>
                  <a:pt x="144" y="6"/>
                </a:cubicBezTo>
                <a:cubicBezTo>
                  <a:pt x="146" y="5"/>
                  <a:pt x="150" y="4"/>
                  <a:pt x="151" y="5"/>
                </a:cubicBezTo>
                <a:cubicBezTo>
                  <a:pt x="152" y="6"/>
                  <a:pt x="155" y="10"/>
                  <a:pt x="158" y="17"/>
                </a:cubicBezTo>
                <a:cubicBezTo>
                  <a:pt x="159" y="19"/>
                  <a:pt x="160" y="22"/>
                  <a:pt x="161" y="24"/>
                </a:cubicBezTo>
                <a:cubicBezTo>
                  <a:pt x="164" y="30"/>
                  <a:pt x="165" y="31"/>
                  <a:pt x="166" y="31"/>
                </a:cubicBezTo>
                <a:cubicBezTo>
                  <a:pt x="166" y="32"/>
                  <a:pt x="168" y="32"/>
                  <a:pt x="172" y="31"/>
                </a:cubicBezTo>
                <a:cubicBezTo>
                  <a:pt x="173" y="32"/>
                  <a:pt x="173" y="32"/>
                  <a:pt x="173" y="32"/>
                </a:cubicBezTo>
                <a:cubicBezTo>
                  <a:pt x="173" y="31"/>
                  <a:pt x="173" y="31"/>
                  <a:pt x="173" y="31"/>
                </a:cubicBezTo>
                <a:cubicBezTo>
                  <a:pt x="178" y="31"/>
                  <a:pt x="179" y="30"/>
                  <a:pt x="180" y="30"/>
                </a:cubicBezTo>
                <a:cubicBezTo>
                  <a:pt x="181" y="29"/>
                  <a:pt x="181" y="28"/>
                  <a:pt x="182" y="22"/>
                </a:cubicBezTo>
                <a:cubicBezTo>
                  <a:pt x="183" y="20"/>
                  <a:pt x="183" y="17"/>
                  <a:pt x="184" y="14"/>
                </a:cubicBezTo>
                <a:cubicBezTo>
                  <a:pt x="186" y="7"/>
                  <a:pt x="188" y="2"/>
                  <a:pt x="188" y="1"/>
                </a:cubicBezTo>
                <a:cubicBezTo>
                  <a:pt x="190" y="0"/>
                  <a:pt x="194" y="0"/>
                  <a:pt x="195" y="1"/>
                </a:cubicBezTo>
                <a:cubicBezTo>
                  <a:pt x="196" y="2"/>
                  <a:pt x="198" y="6"/>
                  <a:pt x="199" y="14"/>
                </a:cubicBezTo>
                <a:cubicBezTo>
                  <a:pt x="200" y="17"/>
                  <a:pt x="200" y="19"/>
                  <a:pt x="201" y="21"/>
                </a:cubicBezTo>
                <a:cubicBezTo>
                  <a:pt x="202" y="28"/>
                  <a:pt x="202" y="29"/>
                  <a:pt x="203" y="30"/>
                </a:cubicBezTo>
                <a:cubicBezTo>
                  <a:pt x="204" y="30"/>
                  <a:pt x="205" y="31"/>
                  <a:pt x="209" y="31"/>
                </a:cubicBezTo>
                <a:cubicBezTo>
                  <a:pt x="210" y="32"/>
                  <a:pt x="210" y="32"/>
                  <a:pt x="210" y="32"/>
                </a:cubicBezTo>
                <a:cubicBezTo>
                  <a:pt x="211" y="32"/>
                  <a:pt x="211" y="32"/>
                  <a:pt x="211" y="32"/>
                </a:cubicBezTo>
                <a:cubicBezTo>
                  <a:pt x="215" y="32"/>
                  <a:pt x="217" y="32"/>
                  <a:pt x="218" y="31"/>
                </a:cubicBezTo>
                <a:cubicBezTo>
                  <a:pt x="218" y="31"/>
                  <a:pt x="219" y="30"/>
                  <a:pt x="221" y="24"/>
                </a:cubicBezTo>
                <a:cubicBezTo>
                  <a:pt x="223" y="22"/>
                  <a:pt x="224" y="20"/>
                  <a:pt x="225" y="17"/>
                </a:cubicBezTo>
                <a:cubicBezTo>
                  <a:pt x="229" y="10"/>
                  <a:pt x="232" y="6"/>
                  <a:pt x="232" y="5"/>
                </a:cubicBezTo>
                <a:cubicBezTo>
                  <a:pt x="234" y="5"/>
                  <a:pt x="238" y="6"/>
                  <a:pt x="239" y="7"/>
                </a:cubicBezTo>
                <a:cubicBezTo>
                  <a:pt x="240" y="8"/>
                  <a:pt x="240" y="11"/>
                  <a:pt x="240" y="18"/>
                </a:cubicBezTo>
                <a:cubicBezTo>
                  <a:pt x="240" y="19"/>
                  <a:pt x="240" y="20"/>
                  <a:pt x="240" y="21"/>
                </a:cubicBezTo>
                <a:cubicBezTo>
                  <a:pt x="240" y="23"/>
                  <a:pt x="240" y="26"/>
                  <a:pt x="240" y="28"/>
                </a:cubicBezTo>
                <a:cubicBezTo>
                  <a:pt x="240" y="30"/>
                  <a:pt x="240" y="32"/>
                  <a:pt x="240" y="33"/>
                </a:cubicBezTo>
                <a:cubicBezTo>
                  <a:pt x="240" y="35"/>
                  <a:pt x="240" y="36"/>
                  <a:pt x="240" y="37"/>
                </a:cubicBezTo>
                <a:cubicBezTo>
                  <a:pt x="241" y="38"/>
                  <a:pt x="242" y="39"/>
                  <a:pt x="246" y="40"/>
                </a:cubicBezTo>
                <a:cubicBezTo>
                  <a:pt x="247" y="41"/>
                  <a:pt x="247" y="41"/>
                  <a:pt x="247" y="41"/>
                </a:cubicBezTo>
                <a:cubicBezTo>
                  <a:pt x="248" y="41"/>
                  <a:pt x="248" y="41"/>
                  <a:pt x="248" y="41"/>
                </a:cubicBezTo>
                <a:cubicBezTo>
                  <a:pt x="251" y="42"/>
                  <a:pt x="253" y="42"/>
                  <a:pt x="254" y="41"/>
                </a:cubicBezTo>
                <a:cubicBezTo>
                  <a:pt x="255" y="41"/>
                  <a:pt x="255" y="40"/>
                  <a:pt x="259" y="36"/>
                </a:cubicBezTo>
                <a:cubicBezTo>
                  <a:pt x="261" y="34"/>
                  <a:pt x="263" y="32"/>
                  <a:pt x="265" y="30"/>
                </a:cubicBezTo>
                <a:cubicBezTo>
                  <a:pt x="270" y="24"/>
                  <a:pt x="273" y="20"/>
                  <a:pt x="274" y="19"/>
                </a:cubicBezTo>
                <a:cubicBezTo>
                  <a:pt x="276" y="19"/>
                  <a:pt x="280" y="21"/>
                  <a:pt x="281" y="23"/>
                </a:cubicBezTo>
                <a:cubicBezTo>
                  <a:pt x="281" y="25"/>
                  <a:pt x="280" y="30"/>
                  <a:pt x="278" y="36"/>
                </a:cubicBezTo>
                <a:cubicBezTo>
                  <a:pt x="277" y="39"/>
                  <a:pt x="277" y="41"/>
                  <a:pt x="276" y="44"/>
                </a:cubicBezTo>
                <a:cubicBezTo>
                  <a:pt x="275" y="48"/>
                  <a:pt x="274" y="50"/>
                  <a:pt x="274" y="51"/>
                </a:cubicBezTo>
                <a:cubicBezTo>
                  <a:pt x="274" y="52"/>
                  <a:pt x="274" y="52"/>
                  <a:pt x="274" y="52"/>
                </a:cubicBezTo>
                <a:cubicBezTo>
                  <a:pt x="275" y="52"/>
                  <a:pt x="275" y="52"/>
                  <a:pt x="275" y="52"/>
                </a:cubicBezTo>
                <a:cubicBezTo>
                  <a:pt x="275" y="53"/>
                  <a:pt x="276" y="54"/>
                  <a:pt x="279" y="56"/>
                </a:cubicBezTo>
                <a:cubicBezTo>
                  <a:pt x="280" y="58"/>
                  <a:pt x="280" y="58"/>
                  <a:pt x="280" y="58"/>
                </a:cubicBezTo>
                <a:cubicBezTo>
                  <a:pt x="281" y="58"/>
                  <a:pt x="281" y="58"/>
                  <a:pt x="281" y="58"/>
                </a:cubicBezTo>
                <a:cubicBezTo>
                  <a:pt x="284" y="60"/>
                  <a:pt x="286" y="60"/>
                  <a:pt x="287" y="60"/>
                </a:cubicBezTo>
                <a:cubicBezTo>
                  <a:pt x="288" y="60"/>
                  <a:pt x="289" y="59"/>
                  <a:pt x="293" y="56"/>
                </a:cubicBezTo>
                <a:cubicBezTo>
                  <a:pt x="295" y="54"/>
                  <a:pt x="298" y="52"/>
                  <a:pt x="300" y="51"/>
                </a:cubicBezTo>
                <a:cubicBezTo>
                  <a:pt x="306" y="46"/>
                  <a:pt x="311" y="44"/>
                  <a:pt x="312" y="43"/>
                </a:cubicBezTo>
                <a:cubicBezTo>
                  <a:pt x="313" y="44"/>
                  <a:pt x="317" y="46"/>
                  <a:pt x="317" y="48"/>
                </a:cubicBezTo>
                <a:cubicBezTo>
                  <a:pt x="317" y="49"/>
                  <a:pt x="315" y="53"/>
                  <a:pt x="311" y="61"/>
                </a:cubicBezTo>
                <a:cubicBezTo>
                  <a:pt x="310" y="63"/>
                  <a:pt x="309" y="65"/>
                  <a:pt x="308" y="67"/>
                </a:cubicBezTo>
                <a:cubicBezTo>
                  <a:pt x="305" y="73"/>
                  <a:pt x="304" y="74"/>
                  <a:pt x="304" y="75"/>
                </a:cubicBezTo>
                <a:cubicBezTo>
                  <a:pt x="304" y="75"/>
                  <a:pt x="304" y="75"/>
                  <a:pt x="304" y="75"/>
                </a:cubicBezTo>
                <a:cubicBezTo>
                  <a:pt x="304" y="75"/>
                  <a:pt x="304" y="75"/>
                  <a:pt x="304" y="75"/>
                </a:cubicBezTo>
                <a:cubicBezTo>
                  <a:pt x="305" y="76"/>
                  <a:pt x="306" y="78"/>
                  <a:pt x="308" y="80"/>
                </a:cubicBezTo>
                <a:cubicBezTo>
                  <a:pt x="309" y="83"/>
                  <a:pt x="309" y="83"/>
                  <a:pt x="309" y="83"/>
                </a:cubicBezTo>
                <a:cubicBezTo>
                  <a:pt x="310" y="82"/>
                  <a:pt x="310" y="82"/>
                  <a:pt x="310" y="82"/>
                </a:cubicBezTo>
                <a:cubicBezTo>
                  <a:pt x="312" y="84"/>
                  <a:pt x="313" y="85"/>
                  <a:pt x="315" y="85"/>
                </a:cubicBezTo>
                <a:cubicBezTo>
                  <a:pt x="316" y="86"/>
                  <a:pt x="316" y="85"/>
                  <a:pt x="322" y="83"/>
                </a:cubicBezTo>
                <a:cubicBezTo>
                  <a:pt x="324" y="82"/>
                  <a:pt x="327" y="81"/>
                  <a:pt x="329" y="80"/>
                </a:cubicBezTo>
                <a:cubicBezTo>
                  <a:pt x="337" y="77"/>
                  <a:pt x="341" y="75"/>
                  <a:pt x="343" y="75"/>
                </a:cubicBezTo>
                <a:cubicBezTo>
                  <a:pt x="344" y="76"/>
                  <a:pt x="347" y="79"/>
                  <a:pt x="347" y="81"/>
                </a:cubicBezTo>
                <a:cubicBezTo>
                  <a:pt x="346" y="82"/>
                  <a:pt x="344" y="85"/>
                  <a:pt x="338" y="92"/>
                </a:cubicBezTo>
                <a:cubicBezTo>
                  <a:pt x="337" y="94"/>
                  <a:pt x="335" y="96"/>
                  <a:pt x="334" y="97"/>
                </a:cubicBezTo>
                <a:cubicBezTo>
                  <a:pt x="329" y="102"/>
                  <a:pt x="328" y="103"/>
                  <a:pt x="328" y="104"/>
                </a:cubicBezTo>
                <a:cubicBezTo>
                  <a:pt x="328" y="105"/>
                  <a:pt x="328" y="105"/>
                  <a:pt x="328" y="105"/>
                </a:cubicBezTo>
                <a:cubicBezTo>
                  <a:pt x="328" y="106"/>
                  <a:pt x="329" y="108"/>
                  <a:pt x="331" y="110"/>
                </a:cubicBezTo>
                <a:cubicBezTo>
                  <a:pt x="331" y="113"/>
                  <a:pt x="331" y="113"/>
                  <a:pt x="331" y="113"/>
                </a:cubicBezTo>
                <a:cubicBezTo>
                  <a:pt x="332" y="112"/>
                  <a:pt x="332" y="112"/>
                  <a:pt x="332" y="112"/>
                </a:cubicBezTo>
                <a:cubicBezTo>
                  <a:pt x="333" y="116"/>
                  <a:pt x="335" y="116"/>
                  <a:pt x="336" y="117"/>
                </a:cubicBezTo>
                <a:cubicBezTo>
                  <a:pt x="337" y="117"/>
                  <a:pt x="338" y="117"/>
                  <a:pt x="344" y="116"/>
                </a:cubicBezTo>
                <a:cubicBezTo>
                  <a:pt x="346" y="115"/>
                  <a:pt x="349" y="115"/>
                  <a:pt x="352" y="114"/>
                </a:cubicBezTo>
                <a:cubicBezTo>
                  <a:pt x="359" y="113"/>
                  <a:pt x="364" y="113"/>
                  <a:pt x="366" y="113"/>
                </a:cubicBezTo>
                <a:cubicBezTo>
                  <a:pt x="367" y="114"/>
                  <a:pt x="368" y="118"/>
                  <a:pt x="368" y="119"/>
                </a:cubicBezTo>
                <a:cubicBezTo>
                  <a:pt x="368" y="119"/>
                  <a:pt x="368" y="119"/>
                  <a:pt x="368" y="119"/>
                </a:cubicBezTo>
                <a:cubicBezTo>
                  <a:pt x="368" y="120"/>
                  <a:pt x="364" y="124"/>
                  <a:pt x="357" y="128"/>
                </a:cubicBezTo>
                <a:cubicBezTo>
                  <a:pt x="355" y="130"/>
                  <a:pt x="353" y="131"/>
                  <a:pt x="352" y="133"/>
                </a:cubicBezTo>
                <a:cubicBezTo>
                  <a:pt x="346" y="137"/>
                  <a:pt x="345" y="137"/>
                  <a:pt x="345" y="138"/>
                </a:cubicBezTo>
                <a:cubicBezTo>
                  <a:pt x="345" y="139"/>
                  <a:pt x="345" y="139"/>
                  <a:pt x="345" y="139"/>
                </a:cubicBezTo>
                <a:cubicBezTo>
                  <a:pt x="345" y="141"/>
                  <a:pt x="345" y="142"/>
                  <a:pt x="346" y="144"/>
                </a:cubicBezTo>
                <a:cubicBezTo>
                  <a:pt x="345" y="147"/>
                  <a:pt x="345" y="147"/>
                  <a:pt x="345" y="147"/>
                </a:cubicBezTo>
                <a:cubicBezTo>
                  <a:pt x="346" y="147"/>
                  <a:pt x="346" y="147"/>
                  <a:pt x="346" y="147"/>
                </a:cubicBezTo>
                <a:cubicBezTo>
                  <a:pt x="347" y="150"/>
                  <a:pt x="348" y="151"/>
                  <a:pt x="349" y="152"/>
                </a:cubicBezTo>
                <a:cubicBezTo>
                  <a:pt x="350" y="152"/>
                  <a:pt x="351" y="153"/>
                  <a:pt x="357" y="153"/>
                </a:cubicBezTo>
                <a:cubicBezTo>
                  <a:pt x="359" y="153"/>
                  <a:pt x="362" y="153"/>
                  <a:pt x="365" y="153"/>
                </a:cubicBezTo>
                <a:cubicBezTo>
                  <a:pt x="373" y="154"/>
                  <a:pt x="378" y="155"/>
                  <a:pt x="379" y="155"/>
                </a:cubicBezTo>
                <a:cubicBezTo>
                  <a:pt x="380" y="156"/>
                  <a:pt x="380" y="159"/>
                  <a:pt x="380" y="161"/>
                </a:cubicBezTo>
                <a:cubicBezTo>
                  <a:pt x="380" y="162"/>
                  <a:pt x="380" y="162"/>
                  <a:pt x="380" y="162"/>
                </a:cubicBezTo>
                <a:cubicBezTo>
                  <a:pt x="379" y="163"/>
                  <a:pt x="375" y="165"/>
                  <a:pt x="368" y="168"/>
                </a:cubicBezTo>
                <a:cubicBezTo>
                  <a:pt x="365" y="169"/>
                  <a:pt x="363" y="170"/>
                  <a:pt x="361" y="171"/>
                </a:cubicBezTo>
                <a:cubicBezTo>
                  <a:pt x="354" y="174"/>
                  <a:pt x="354" y="174"/>
                  <a:pt x="353" y="175"/>
                </a:cubicBezTo>
                <a:cubicBezTo>
                  <a:pt x="352" y="176"/>
                  <a:pt x="352" y="177"/>
                  <a:pt x="352" y="178"/>
                </a:cubicBezTo>
                <a:cubicBezTo>
                  <a:pt x="352" y="179"/>
                  <a:pt x="352" y="181"/>
                  <a:pt x="352" y="181"/>
                </a:cubicBezTo>
                <a:cubicBezTo>
                  <a:pt x="351" y="184"/>
                  <a:pt x="351" y="184"/>
                  <a:pt x="351" y="184"/>
                </a:cubicBezTo>
                <a:cubicBezTo>
                  <a:pt x="352" y="184"/>
                  <a:pt x="352" y="184"/>
                  <a:pt x="352" y="184"/>
                </a:cubicBezTo>
                <a:cubicBezTo>
                  <a:pt x="352" y="187"/>
                  <a:pt x="353" y="188"/>
                  <a:pt x="354" y="189"/>
                </a:cubicBezTo>
                <a:cubicBezTo>
                  <a:pt x="355" y="190"/>
                  <a:pt x="356" y="190"/>
                  <a:pt x="361" y="192"/>
                </a:cubicBezTo>
                <a:cubicBezTo>
                  <a:pt x="364" y="193"/>
                  <a:pt x="366" y="194"/>
                  <a:pt x="369" y="194"/>
                </a:cubicBezTo>
                <a:cubicBezTo>
                  <a:pt x="376" y="197"/>
                  <a:pt x="381" y="199"/>
                  <a:pt x="382" y="199"/>
                </a:cubicBezTo>
                <a:cubicBezTo>
                  <a:pt x="382" y="200"/>
                  <a:pt x="383" y="201"/>
                  <a:pt x="383" y="202"/>
                </a:cubicBezTo>
                <a:cubicBezTo>
                  <a:pt x="383" y="204"/>
                  <a:pt x="382" y="206"/>
                  <a:pt x="382" y="207"/>
                </a:cubicBezTo>
                <a:cubicBezTo>
                  <a:pt x="381" y="207"/>
                  <a:pt x="376" y="208"/>
                  <a:pt x="368" y="210"/>
                </a:cubicBezTo>
                <a:cubicBezTo>
                  <a:pt x="366" y="210"/>
                  <a:pt x="363" y="210"/>
                  <a:pt x="361" y="211"/>
                </a:cubicBezTo>
                <a:cubicBezTo>
                  <a:pt x="354" y="212"/>
                  <a:pt x="353" y="212"/>
                  <a:pt x="352" y="213"/>
                </a:cubicBezTo>
                <a:cubicBezTo>
                  <a:pt x="352" y="213"/>
                  <a:pt x="351" y="215"/>
                  <a:pt x="350" y="219"/>
                </a:cubicBezTo>
                <a:cubicBezTo>
                  <a:pt x="350" y="219"/>
                  <a:pt x="350" y="219"/>
                  <a:pt x="350" y="219"/>
                </a:cubicBezTo>
                <a:cubicBezTo>
                  <a:pt x="350" y="220"/>
                  <a:pt x="350" y="220"/>
                  <a:pt x="350" y="220"/>
                </a:cubicBezTo>
                <a:cubicBezTo>
                  <a:pt x="350" y="222"/>
                  <a:pt x="349" y="223"/>
                  <a:pt x="349" y="224"/>
                </a:cubicBezTo>
                <a:cubicBezTo>
                  <a:pt x="349" y="225"/>
                  <a:pt x="350" y="226"/>
                  <a:pt x="350" y="227"/>
                </a:cubicBezTo>
                <a:cubicBezTo>
                  <a:pt x="351" y="228"/>
                  <a:pt x="351" y="228"/>
                  <a:pt x="357" y="231"/>
                </a:cubicBezTo>
                <a:cubicBezTo>
                  <a:pt x="359" y="232"/>
                  <a:pt x="361" y="234"/>
                  <a:pt x="364" y="235"/>
                </a:cubicBezTo>
                <a:cubicBezTo>
                  <a:pt x="370" y="239"/>
                  <a:pt x="374" y="242"/>
                  <a:pt x="375" y="243"/>
                </a:cubicBezTo>
                <a:cubicBezTo>
                  <a:pt x="375" y="243"/>
                  <a:pt x="375" y="243"/>
                  <a:pt x="375" y="244"/>
                </a:cubicBezTo>
                <a:cubicBezTo>
                  <a:pt x="375" y="246"/>
                  <a:pt x="374" y="249"/>
                  <a:pt x="373" y="250"/>
                </a:cubicBezTo>
                <a:cubicBezTo>
                  <a:pt x="372" y="250"/>
                  <a:pt x="367" y="250"/>
                  <a:pt x="359" y="250"/>
                </a:cubicBezTo>
                <a:cubicBezTo>
                  <a:pt x="357" y="250"/>
                  <a:pt x="354" y="249"/>
                  <a:pt x="352" y="249"/>
                </a:cubicBezTo>
                <a:cubicBezTo>
                  <a:pt x="345" y="249"/>
                  <a:pt x="344" y="249"/>
                  <a:pt x="343" y="249"/>
                </a:cubicBezTo>
                <a:cubicBezTo>
                  <a:pt x="342" y="250"/>
                  <a:pt x="341" y="252"/>
                  <a:pt x="340" y="255"/>
                </a:cubicBezTo>
                <a:cubicBezTo>
                  <a:pt x="339" y="255"/>
                  <a:pt x="339" y="255"/>
                  <a:pt x="339" y="255"/>
                </a:cubicBezTo>
                <a:cubicBezTo>
                  <a:pt x="339" y="256"/>
                  <a:pt x="339" y="256"/>
                  <a:pt x="339" y="256"/>
                </a:cubicBezTo>
                <a:cubicBezTo>
                  <a:pt x="338" y="258"/>
                  <a:pt x="337" y="260"/>
                  <a:pt x="337" y="261"/>
                </a:cubicBezTo>
                <a:cubicBezTo>
                  <a:pt x="337" y="262"/>
                  <a:pt x="338" y="262"/>
                  <a:pt x="338" y="262"/>
                </a:cubicBezTo>
                <a:cubicBezTo>
                  <a:pt x="338" y="263"/>
                  <a:pt x="339" y="264"/>
                  <a:pt x="343" y="268"/>
                </a:cubicBezTo>
                <a:cubicBezTo>
                  <a:pt x="345" y="270"/>
                  <a:pt x="347" y="272"/>
                  <a:pt x="349" y="274"/>
                </a:cubicBezTo>
                <a:cubicBezTo>
                  <a:pt x="354" y="279"/>
                  <a:pt x="358" y="283"/>
                  <a:pt x="358" y="284"/>
                </a:cubicBezTo>
                <a:cubicBezTo>
                  <a:pt x="358" y="286"/>
                  <a:pt x="356" y="290"/>
                  <a:pt x="355" y="290"/>
                </a:cubicBezTo>
                <a:cubicBezTo>
                  <a:pt x="354" y="290"/>
                  <a:pt x="349" y="289"/>
                  <a:pt x="341" y="287"/>
                </a:cubicBezTo>
                <a:cubicBezTo>
                  <a:pt x="339" y="286"/>
                  <a:pt x="336" y="285"/>
                  <a:pt x="334" y="285"/>
                </a:cubicBezTo>
                <a:cubicBezTo>
                  <a:pt x="328" y="282"/>
                  <a:pt x="327" y="282"/>
                  <a:pt x="326" y="283"/>
                </a:cubicBezTo>
                <a:cubicBezTo>
                  <a:pt x="325" y="283"/>
                  <a:pt x="324" y="284"/>
                  <a:pt x="321" y="287"/>
                </a:cubicBezTo>
                <a:cubicBezTo>
                  <a:pt x="320" y="287"/>
                  <a:pt x="320" y="287"/>
                  <a:pt x="320" y="287"/>
                </a:cubicBezTo>
                <a:cubicBezTo>
                  <a:pt x="320" y="288"/>
                  <a:pt x="320" y="288"/>
                  <a:pt x="320" y="288"/>
                </a:cubicBezTo>
                <a:cubicBezTo>
                  <a:pt x="317" y="292"/>
                  <a:pt x="317" y="293"/>
                  <a:pt x="317" y="294"/>
                </a:cubicBezTo>
                <a:cubicBezTo>
                  <a:pt x="317" y="294"/>
                  <a:pt x="317" y="294"/>
                  <a:pt x="317" y="294"/>
                </a:cubicBezTo>
                <a:cubicBezTo>
                  <a:pt x="317" y="295"/>
                  <a:pt x="318" y="296"/>
                  <a:pt x="321" y="301"/>
                </a:cubicBezTo>
                <a:cubicBezTo>
                  <a:pt x="323" y="303"/>
                  <a:pt x="324" y="305"/>
                  <a:pt x="326" y="308"/>
                </a:cubicBezTo>
                <a:cubicBezTo>
                  <a:pt x="330" y="314"/>
                  <a:pt x="332" y="319"/>
                  <a:pt x="333" y="320"/>
                </a:cubicBezTo>
                <a:cubicBezTo>
                  <a:pt x="332" y="322"/>
                  <a:pt x="329" y="325"/>
                  <a:pt x="328" y="325"/>
                </a:cubicBezTo>
                <a:cubicBezTo>
                  <a:pt x="326" y="325"/>
                  <a:pt x="322" y="323"/>
                  <a:pt x="315" y="319"/>
                </a:cubicBezTo>
                <a:cubicBezTo>
                  <a:pt x="313" y="318"/>
                  <a:pt x="311" y="316"/>
                  <a:pt x="309" y="315"/>
                </a:cubicBezTo>
                <a:cubicBezTo>
                  <a:pt x="303" y="311"/>
                  <a:pt x="302" y="311"/>
                  <a:pt x="301" y="311"/>
                </a:cubicBezTo>
                <a:cubicBezTo>
                  <a:pt x="300" y="311"/>
                  <a:pt x="299" y="312"/>
                  <a:pt x="296" y="315"/>
                </a:cubicBezTo>
                <a:cubicBezTo>
                  <a:pt x="294" y="315"/>
                  <a:pt x="294" y="315"/>
                  <a:pt x="294" y="315"/>
                </a:cubicBezTo>
                <a:cubicBezTo>
                  <a:pt x="294" y="316"/>
                  <a:pt x="294" y="316"/>
                  <a:pt x="294" y="316"/>
                </a:cubicBezTo>
                <a:cubicBezTo>
                  <a:pt x="291" y="318"/>
                  <a:pt x="290" y="319"/>
                  <a:pt x="290" y="321"/>
                </a:cubicBezTo>
                <a:cubicBezTo>
                  <a:pt x="290" y="321"/>
                  <a:pt x="290" y="321"/>
                  <a:pt x="290" y="321"/>
                </a:cubicBezTo>
                <a:cubicBezTo>
                  <a:pt x="290" y="321"/>
                  <a:pt x="290" y="321"/>
                  <a:pt x="290" y="321"/>
                </a:cubicBezTo>
                <a:cubicBezTo>
                  <a:pt x="290" y="322"/>
                  <a:pt x="291" y="323"/>
                  <a:pt x="292" y="328"/>
                </a:cubicBezTo>
                <a:cubicBezTo>
                  <a:pt x="293" y="330"/>
                  <a:pt x="294" y="333"/>
                  <a:pt x="295" y="336"/>
                </a:cubicBezTo>
                <a:cubicBezTo>
                  <a:pt x="298" y="342"/>
                  <a:pt x="299" y="348"/>
                  <a:pt x="299" y="349"/>
                </a:cubicBezTo>
                <a:cubicBezTo>
                  <a:pt x="298" y="351"/>
                  <a:pt x="295" y="353"/>
                  <a:pt x="293" y="353"/>
                </a:cubicBezTo>
                <a:cubicBezTo>
                  <a:pt x="292" y="353"/>
                  <a:pt x="288" y="350"/>
                  <a:pt x="283" y="344"/>
                </a:cubicBezTo>
                <a:cubicBezTo>
                  <a:pt x="281" y="342"/>
                  <a:pt x="279" y="340"/>
                  <a:pt x="277" y="339"/>
                </a:cubicBezTo>
                <a:cubicBezTo>
                  <a:pt x="272" y="334"/>
                  <a:pt x="272" y="333"/>
                  <a:pt x="271" y="333"/>
                </a:cubicBezTo>
                <a:cubicBezTo>
                  <a:pt x="270" y="333"/>
                  <a:pt x="268" y="333"/>
                  <a:pt x="265" y="335"/>
                </a:cubicBezTo>
                <a:cubicBezTo>
                  <a:pt x="263" y="335"/>
                  <a:pt x="263" y="335"/>
                  <a:pt x="263" y="335"/>
                </a:cubicBezTo>
                <a:cubicBezTo>
                  <a:pt x="263" y="336"/>
                  <a:pt x="263" y="336"/>
                  <a:pt x="263" y="336"/>
                </a:cubicBezTo>
                <a:cubicBezTo>
                  <a:pt x="260" y="337"/>
                  <a:pt x="258" y="338"/>
                  <a:pt x="258" y="340"/>
                </a:cubicBezTo>
                <a:cubicBezTo>
                  <a:pt x="258" y="340"/>
                  <a:pt x="258" y="341"/>
                  <a:pt x="258" y="341"/>
                </a:cubicBezTo>
                <a:cubicBezTo>
                  <a:pt x="258" y="342"/>
                  <a:pt x="258" y="344"/>
                  <a:pt x="258" y="348"/>
                </a:cubicBezTo>
                <a:cubicBezTo>
                  <a:pt x="259" y="350"/>
                  <a:pt x="259" y="353"/>
                  <a:pt x="259" y="356"/>
                </a:cubicBezTo>
                <a:cubicBezTo>
                  <a:pt x="260" y="360"/>
                  <a:pt x="260" y="365"/>
                  <a:pt x="260" y="368"/>
                </a:cubicBezTo>
                <a:cubicBezTo>
                  <a:pt x="260" y="369"/>
                  <a:pt x="260" y="370"/>
                  <a:pt x="260" y="370"/>
                </a:cubicBezTo>
                <a:cubicBezTo>
                  <a:pt x="259" y="371"/>
                  <a:pt x="255" y="373"/>
                  <a:pt x="253" y="372"/>
                </a:cubicBezTo>
                <a:cubicBezTo>
                  <a:pt x="252" y="371"/>
                  <a:pt x="249" y="368"/>
                  <a:pt x="245" y="361"/>
                </a:cubicBezTo>
                <a:cubicBezTo>
                  <a:pt x="244" y="359"/>
                  <a:pt x="242" y="357"/>
                  <a:pt x="241" y="355"/>
                </a:cubicBezTo>
                <a:cubicBezTo>
                  <a:pt x="237" y="349"/>
                  <a:pt x="237" y="348"/>
                  <a:pt x="236" y="348"/>
                </a:cubicBezTo>
                <a:cubicBezTo>
                  <a:pt x="235" y="347"/>
                  <a:pt x="233" y="347"/>
                  <a:pt x="229" y="348"/>
                </a:cubicBezTo>
                <a:cubicBezTo>
                  <a:pt x="227" y="347"/>
                  <a:pt x="227" y="347"/>
                  <a:pt x="227" y="347"/>
                </a:cubicBezTo>
                <a:cubicBezTo>
                  <a:pt x="227" y="349"/>
                  <a:pt x="227" y="349"/>
                  <a:pt x="227" y="349"/>
                </a:cubicBezTo>
                <a:cubicBezTo>
                  <a:pt x="224" y="349"/>
                  <a:pt x="223" y="350"/>
                  <a:pt x="222" y="351"/>
                </a:cubicBezTo>
                <a:cubicBezTo>
                  <a:pt x="221" y="352"/>
                  <a:pt x="221" y="353"/>
                  <a:pt x="221" y="359"/>
                </a:cubicBezTo>
                <a:cubicBezTo>
                  <a:pt x="220" y="361"/>
                  <a:pt x="220" y="364"/>
                  <a:pt x="220" y="367"/>
                </a:cubicBezTo>
                <a:cubicBezTo>
                  <a:pt x="218" y="375"/>
                  <a:pt x="217" y="380"/>
                  <a:pt x="217" y="381"/>
                </a:cubicBezTo>
                <a:cubicBezTo>
                  <a:pt x="215" y="382"/>
                  <a:pt x="211" y="382"/>
                  <a:pt x="210" y="382"/>
                </a:cubicBezTo>
                <a:cubicBezTo>
                  <a:pt x="209" y="381"/>
                  <a:pt x="207" y="376"/>
                  <a:pt x="204" y="369"/>
                </a:cubicBezTo>
                <a:cubicBezTo>
                  <a:pt x="204" y="366"/>
                  <a:pt x="203" y="364"/>
                  <a:pt x="202" y="362"/>
                </a:cubicBezTo>
                <a:cubicBezTo>
                  <a:pt x="200" y="355"/>
                  <a:pt x="200" y="354"/>
                  <a:pt x="199" y="354"/>
                </a:cubicBezTo>
                <a:cubicBezTo>
                  <a:pt x="198" y="353"/>
                  <a:pt x="197" y="352"/>
                  <a:pt x="192" y="353"/>
                </a:cubicBezTo>
                <a:cubicBezTo>
                  <a:pt x="191" y="352"/>
                  <a:pt x="191" y="352"/>
                  <a:pt x="191" y="352"/>
                </a:cubicBezTo>
                <a:cubicBezTo>
                  <a:pt x="190" y="353"/>
                  <a:pt x="190" y="353"/>
                  <a:pt x="190" y="353"/>
                </a:cubicBezTo>
                <a:cubicBezTo>
                  <a:pt x="186" y="352"/>
                  <a:pt x="185" y="353"/>
                  <a:pt x="184" y="354"/>
                </a:cubicBezTo>
                <a:cubicBezTo>
                  <a:pt x="183" y="354"/>
                  <a:pt x="183" y="355"/>
                  <a:pt x="181" y="361"/>
                </a:cubicBezTo>
                <a:cubicBezTo>
                  <a:pt x="180" y="363"/>
                  <a:pt x="179" y="366"/>
                  <a:pt x="178" y="369"/>
                </a:cubicBezTo>
                <a:cubicBezTo>
                  <a:pt x="175" y="376"/>
                  <a:pt x="173" y="380"/>
                  <a:pt x="173" y="382"/>
                </a:cubicBezTo>
                <a:cubicBezTo>
                  <a:pt x="171" y="382"/>
                  <a:pt x="167" y="382"/>
                  <a:pt x="165" y="381"/>
                </a:cubicBezTo>
                <a:cubicBezTo>
                  <a:pt x="165" y="380"/>
                  <a:pt x="164" y="375"/>
                  <a:pt x="163" y="367"/>
                </a:cubicBezTo>
                <a:cubicBezTo>
                  <a:pt x="163" y="364"/>
                  <a:pt x="163" y="362"/>
                  <a:pt x="163" y="360"/>
                </a:cubicBezTo>
                <a:cubicBezTo>
                  <a:pt x="162" y="353"/>
                  <a:pt x="162" y="352"/>
                  <a:pt x="161" y="351"/>
                </a:cubicBezTo>
                <a:cubicBezTo>
                  <a:pt x="160" y="350"/>
                  <a:pt x="158" y="349"/>
                  <a:pt x="155" y="349"/>
                </a:cubicBezTo>
                <a:cubicBezTo>
                  <a:pt x="154" y="347"/>
                  <a:pt x="154" y="347"/>
                  <a:pt x="154" y="347"/>
                </a:cubicBezTo>
                <a:cubicBezTo>
                  <a:pt x="153" y="348"/>
                  <a:pt x="153" y="348"/>
                  <a:pt x="153" y="348"/>
                </a:cubicBezTo>
                <a:cubicBezTo>
                  <a:pt x="149" y="347"/>
                  <a:pt x="148" y="347"/>
                  <a:pt x="147" y="348"/>
                </a:cubicBezTo>
                <a:cubicBezTo>
                  <a:pt x="146" y="348"/>
                  <a:pt x="146" y="349"/>
                  <a:pt x="142" y="354"/>
                </a:cubicBezTo>
                <a:cubicBezTo>
                  <a:pt x="141" y="356"/>
                  <a:pt x="139" y="359"/>
                  <a:pt x="138" y="361"/>
                </a:cubicBezTo>
                <a:cubicBezTo>
                  <a:pt x="133" y="367"/>
                  <a:pt x="130" y="371"/>
                  <a:pt x="129" y="372"/>
                </a:cubicBezTo>
                <a:cubicBezTo>
                  <a:pt x="128" y="372"/>
                  <a:pt x="123" y="371"/>
                  <a:pt x="122" y="370"/>
                </a:cubicBezTo>
                <a:cubicBezTo>
                  <a:pt x="122" y="369"/>
                  <a:pt x="122" y="369"/>
                  <a:pt x="122" y="368"/>
                </a:cubicBezTo>
                <a:cubicBezTo>
                  <a:pt x="122" y="368"/>
                  <a:pt x="122" y="368"/>
                  <a:pt x="122" y="368"/>
                </a:cubicBezTo>
                <a:cubicBezTo>
                  <a:pt x="122" y="366"/>
                  <a:pt x="123" y="361"/>
                  <a:pt x="124" y="356"/>
                </a:cubicBezTo>
                <a:cubicBezTo>
                  <a:pt x="124" y="353"/>
                  <a:pt x="124" y="351"/>
                  <a:pt x="125" y="348"/>
                </a:cubicBezTo>
                <a:cubicBezTo>
                  <a:pt x="125" y="344"/>
                  <a:pt x="125" y="342"/>
                  <a:pt x="125" y="341"/>
                </a:cubicBezTo>
                <a:cubicBezTo>
                  <a:pt x="125" y="341"/>
                  <a:pt x="125" y="340"/>
                  <a:pt x="125" y="340"/>
                </a:cubicBezTo>
                <a:cubicBezTo>
                  <a:pt x="124" y="338"/>
                  <a:pt x="123" y="337"/>
                  <a:pt x="120" y="336"/>
                </a:cubicBezTo>
                <a:cubicBezTo>
                  <a:pt x="119" y="334"/>
                  <a:pt x="119" y="334"/>
                  <a:pt x="119" y="334"/>
                </a:cubicBezTo>
                <a:cubicBezTo>
                  <a:pt x="118" y="335"/>
                  <a:pt x="118" y="335"/>
                  <a:pt x="118" y="335"/>
                </a:cubicBezTo>
                <a:cubicBezTo>
                  <a:pt x="115" y="333"/>
                  <a:pt x="114" y="333"/>
                  <a:pt x="112" y="333"/>
                </a:cubicBezTo>
                <a:cubicBezTo>
                  <a:pt x="111" y="334"/>
                  <a:pt x="110" y="334"/>
                  <a:pt x="106" y="338"/>
                </a:cubicBezTo>
                <a:cubicBezTo>
                  <a:pt x="104" y="340"/>
                  <a:pt x="102" y="342"/>
                  <a:pt x="100" y="344"/>
                </a:cubicBezTo>
                <a:cubicBezTo>
                  <a:pt x="94" y="349"/>
                  <a:pt x="90" y="352"/>
                  <a:pt x="89" y="353"/>
                </a:cubicBezTo>
                <a:cubicBezTo>
                  <a:pt x="88" y="353"/>
                  <a:pt x="84" y="350"/>
                  <a:pt x="83" y="349"/>
                </a:cubicBezTo>
                <a:cubicBezTo>
                  <a:pt x="83" y="347"/>
                  <a:pt x="85" y="342"/>
                  <a:pt x="88" y="335"/>
                </a:cubicBezTo>
                <a:cubicBezTo>
                  <a:pt x="88" y="333"/>
                  <a:pt x="89" y="331"/>
                  <a:pt x="90" y="329"/>
                </a:cubicBezTo>
                <a:cubicBezTo>
                  <a:pt x="92" y="323"/>
                  <a:pt x="93" y="322"/>
                  <a:pt x="93" y="321"/>
                </a:cubicBezTo>
                <a:cubicBezTo>
                  <a:pt x="93" y="321"/>
                  <a:pt x="93" y="321"/>
                  <a:pt x="93" y="321"/>
                </a:cubicBezTo>
                <a:cubicBezTo>
                  <a:pt x="93" y="320"/>
                  <a:pt x="93" y="320"/>
                  <a:pt x="93" y="320"/>
                </a:cubicBezTo>
                <a:cubicBezTo>
                  <a:pt x="93" y="319"/>
                  <a:pt x="92" y="318"/>
                  <a:pt x="88" y="315"/>
                </a:cubicBezTo>
                <a:cubicBezTo>
                  <a:pt x="88" y="314"/>
                  <a:pt x="88" y="314"/>
                  <a:pt x="88" y="314"/>
                </a:cubicBezTo>
                <a:cubicBezTo>
                  <a:pt x="87" y="314"/>
                  <a:pt x="87" y="314"/>
                  <a:pt x="87" y="314"/>
                </a:cubicBezTo>
                <a:cubicBezTo>
                  <a:pt x="84" y="311"/>
                  <a:pt x="83" y="311"/>
                  <a:pt x="82" y="311"/>
                </a:cubicBezTo>
                <a:cubicBezTo>
                  <a:pt x="81" y="311"/>
                  <a:pt x="80" y="312"/>
                  <a:pt x="75" y="315"/>
                </a:cubicBezTo>
                <a:cubicBezTo>
                  <a:pt x="73" y="316"/>
                  <a:pt x="70" y="317"/>
                  <a:pt x="67" y="319"/>
                </a:cubicBezTo>
                <a:cubicBezTo>
                  <a:pt x="61" y="322"/>
                  <a:pt x="56" y="325"/>
                  <a:pt x="55" y="325"/>
                </a:cubicBezTo>
                <a:cubicBezTo>
                  <a:pt x="53" y="324"/>
                  <a:pt x="50" y="321"/>
                  <a:pt x="50" y="320"/>
                </a:cubicBezTo>
                <a:cubicBezTo>
                  <a:pt x="50" y="319"/>
                  <a:pt x="53" y="314"/>
                  <a:pt x="57" y="308"/>
                </a:cubicBezTo>
                <a:cubicBezTo>
                  <a:pt x="59" y="305"/>
                  <a:pt x="60" y="303"/>
                  <a:pt x="61" y="302"/>
                </a:cubicBezTo>
                <a:cubicBezTo>
                  <a:pt x="65" y="296"/>
                  <a:pt x="66" y="295"/>
                  <a:pt x="66" y="294"/>
                </a:cubicBezTo>
                <a:cubicBezTo>
                  <a:pt x="66" y="293"/>
                  <a:pt x="65" y="292"/>
                  <a:pt x="63" y="288"/>
                </a:cubicBezTo>
                <a:cubicBezTo>
                  <a:pt x="63" y="286"/>
                  <a:pt x="63" y="286"/>
                  <a:pt x="63" y="286"/>
                </a:cubicBezTo>
                <a:cubicBezTo>
                  <a:pt x="61" y="286"/>
                  <a:pt x="61" y="286"/>
                  <a:pt x="61" y="286"/>
                </a:cubicBezTo>
                <a:cubicBezTo>
                  <a:pt x="59" y="283"/>
                  <a:pt x="58" y="283"/>
                  <a:pt x="57" y="283"/>
                </a:cubicBezTo>
                <a:cubicBezTo>
                  <a:pt x="56" y="282"/>
                  <a:pt x="55" y="283"/>
                  <a:pt x="49" y="284"/>
                </a:cubicBezTo>
                <a:cubicBezTo>
                  <a:pt x="47" y="285"/>
                  <a:pt x="44" y="286"/>
                  <a:pt x="41" y="287"/>
                </a:cubicBezTo>
                <a:cubicBezTo>
                  <a:pt x="34" y="289"/>
                  <a:pt x="29" y="290"/>
                  <a:pt x="28" y="290"/>
                </a:cubicBezTo>
                <a:cubicBezTo>
                  <a:pt x="27" y="289"/>
                  <a:pt x="24" y="285"/>
                  <a:pt x="24" y="284"/>
                </a:cubicBezTo>
                <a:cubicBezTo>
                  <a:pt x="25" y="283"/>
                  <a:pt x="28" y="279"/>
                  <a:pt x="34" y="274"/>
                </a:cubicBezTo>
                <a:cubicBezTo>
                  <a:pt x="36" y="272"/>
                  <a:pt x="38" y="270"/>
                  <a:pt x="39" y="269"/>
                </a:cubicBezTo>
                <a:cubicBezTo>
                  <a:pt x="45" y="264"/>
                  <a:pt x="45" y="263"/>
                  <a:pt x="45" y="262"/>
                </a:cubicBezTo>
                <a:cubicBezTo>
                  <a:pt x="46" y="262"/>
                  <a:pt x="46" y="262"/>
                  <a:pt x="46" y="261"/>
                </a:cubicBezTo>
                <a:cubicBezTo>
                  <a:pt x="46" y="260"/>
                  <a:pt x="45" y="259"/>
                  <a:pt x="44" y="256"/>
                </a:cubicBezTo>
                <a:cubicBezTo>
                  <a:pt x="44" y="254"/>
                  <a:pt x="44" y="254"/>
                  <a:pt x="44" y="254"/>
                </a:cubicBezTo>
                <a:cubicBezTo>
                  <a:pt x="43" y="254"/>
                  <a:pt x="43" y="254"/>
                  <a:pt x="43" y="254"/>
                </a:cubicBezTo>
                <a:cubicBezTo>
                  <a:pt x="42" y="250"/>
                  <a:pt x="41" y="250"/>
                  <a:pt x="40" y="249"/>
                </a:cubicBezTo>
                <a:cubicBezTo>
                  <a:pt x="39" y="249"/>
                  <a:pt x="38" y="249"/>
                  <a:pt x="32" y="249"/>
                </a:cubicBezTo>
                <a:cubicBezTo>
                  <a:pt x="29" y="249"/>
                  <a:pt x="26" y="249"/>
                  <a:pt x="24" y="250"/>
                </a:cubicBezTo>
                <a:cubicBezTo>
                  <a:pt x="16" y="250"/>
                  <a:pt x="11" y="250"/>
                  <a:pt x="9" y="249"/>
                </a:cubicBezTo>
                <a:cubicBezTo>
                  <a:pt x="9" y="248"/>
                  <a:pt x="7" y="245"/>
                  <a:pt x="7" y="243"/>
                </a:cubicBezTo>
                <a:cubicBezTo>
                  <a:pt x="7" y="243"/>
                  <a:pt x="7" y="243"/>
                  <a:pt x="7" y="243"/>
                </a:cubicBezTo>
                <a:cubicBezTo>
                  <a:pt x="8" y="242"/>
                  <a:pt x="12" y="239"/>
                  <a:pt x="19" y="235"/>
                </a:cubicBezTo>
                <a:cubicBezTo>
                  <a:pt x="22" y="234"/>
                  <a:pt x="24" y="233"/>
                  <a:pt x="26" y="231"/>
                </a:cubicBezTo>
                <a:cubicBezTo>
                  <a:pt x="32" y="228"/>
                  <a:pt x="33" y="228"/>
                  <a:pt x="33" y="227"/>
                </a:cubicBezTo>
                <a:cubicBezTo>
                  <a:pt x="33" y="226"/>
                  <a:pt x="33" y="225"/>
                  <a:pt x="33" y="225"/>
                </a:cubicBezTo>
                <a:cubicBezTo>
                  <a:pt x="33" y="223"/>
                  <a:pt x="33" y="221"/>
                  <a:pt x="33" y="220"/>
                </a:cubicBezTo>
                <a:cubicBezTo>
                  <a:pt x="34" y="218"/>
                  <a:pt x="34" y="218"/>
                  <a:pt x="34" y="218"/>
                </a:cubicBezTo>
                <a:cubicBezTo>
                  <a:pt x="33" y="218"/>
                  <a:pt x="33" y="218"/>
                  <a:pt x="33" y="218"/>
                </a:cubicBezTo>
                <a:cubicBezTo>
                  <a:pt x="32" y="214"/>
                  <a:pt x="31" y="213"/>
                  <a:pt x="30" y="213"/>
                </a:cubicBezTo>
                <a:cubicBezTo>
                  <a:pt x="30" y="212"/>
                  <a:pt x="29" y="212"/>
                  <a:pt x="23" y="211"/>
                </a:cubicBezTo>
                <a:cubicBezTo>
                  <a:pt x="20" y="210"/>
                  <a:pt x="18" y="210"/>
                  <a:pt x="15" y="209"/>
                </a:cubicBezTo>
                <a:cubicBezTo>
                  <a:pt x="7" y="208"/>
                  <a:pt x="2" y="206"/>
                  <a:pt x="1" y="206"/>
                </a:cubicBezTo>
                <a:cubicBezTo>
                  <a:pt x="1" y="205"/>
                  <a:pt x="0" y="203"/>
                  <a:pt x="0" y="201"/>
                </a:cubicBezTo>
                <a:close/>
                <a:moveTo>
                  <a:pt x="307" y="191"/>
                </a:moveTo>
                <a:cubicBezTo>
                  <a:pt x="307" y="127"/>
                  <a:pt x="255" y="76"/>
                  <a:pt x="191" y="76"/>
                </a:cubicBezTo>
                <a:cubicBezTo>
                  <a:pt x="128" y="76"/>
                  <a:pt x="76" y="127"/>
                  <a:pt x="76" y="191"/>
                </a:cubicBezTo>
                <a:cubicBezTo>
                  <a:pt x="76" y="255"/>
                  <a:pt x="128" y="306"/>
                  <a:pt x="191" y="306"/>
                </a:cubicBezTo>
                <a:cubicBezTo>
                  <a:pt x="255" y="306"/>
                  <a:pt x="307" y="255"/>
                  <a:pt x="307" y="191"/>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9" name="Rectangle 8"/>
          <p:cNvSpPr/>
          <p:nvPr/>
        </p:nvSpPr>
        <p:spPr>
          <a:xfrm>
            <a:off x="387461" y="1787936"/>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0" name="Rectangle 9"/>
          <p:cNvSpPr/>
          <p:nvPr/>
        </p:nvSpPr>
        <p:spPr>
          <a:xfrm>
            <a:off x="387461" y="3558840"/>
            <a:ext cx="2252942" cy="784830"/>
          </a:xfrm>
          <a:prstGeom prst="rect">
            <a:avLst/>
          </a:prstGeom>
        </p:spPr>
        <p:txBody>
          <a:bodyPr wrap="square" anchor="ctr">
            <a:spAutoFit/>
          </a:bodyPr>
          <a:lstStyle/>
          <a:p>
            <a:pPr algn="r">
              <a:lnSpc>
                <a:spcPct val="150000"/>
              </a:lnSpc>
            </a:pPr>
            <a:r>
              <a:rPr lang="en-US" sz="1200" b="1" dirty="0">
                <a:solidFill>
                  <a:schemeClr val="accent4"/>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1" name="Rectangle 10"/>
          <p:cNvSpPr/>
          <p:nvPr/>
        </p:nvSpPr>
        <p:spPr>
          <a:xfrm>
            <a:off x="6503597" y="1787936"/>
            <a:ext cx="2252942" cy="784830"/>
          </a:xfrm>
          <a:prstGeom prst="rect">
            <a:avLst/>
          </a:prstGeom>
        </p:spPr>
        <p:txBody>
          <a:bodyPr wrap="square" anchor="ctr">
            <a:spAutoFit/>
          </a:bodyPr>
          <a:lstStyle/>
          <a:p>
            <a:pPr>
              <a:lnSpc>
                <a:spcPct val="150000"/>
              </a:lnSpc>
            </a:pPr>
            <a:r>
              <a:rPr lang="en-US" sz="1200" b="1" dirty="0" smtClean="0">
                <a:solidFill>
                  <a:schemeClr val="accent2"/>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2" name="Rectangle 11"/>
          <p:cNvSpPr/>
          <p:nvPr/>
        </p:nvSpPr>
        <p:spPr>
          <a:xfrm>
            <a:off x="6503597" y="3558840"/>
            <a:ext cx="2252942" cy="784830"/>
          </a:xfrm>
          <a:prstGeom prst="rect">
            <a:avLst/>
          </a:prstGeom>
        </p:spPr>
        <p:txBody>
          <a:bodyPr wrap="square" anchor="ctr">
            <a:spAutoFit/>
          </a:bodyPr>
          <a:lstStyle/>
          <a:p>
            <a:pPr>
              <a:lnSpc>
                <a:spcPct val="150000"/>
              </a:lnSpc>
            </a:pPr>
            <a:r>
              <a:rPr lang="en-US" sz="1200" b="1" dirty="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3" name="Chevron 12"/>
          <p:cNvSpPr/>
          <p:nvPr/>
        </p:nvSpPr>
        <p:spPr bwMode="auto">
          <a:xfrm flipH="1">
            <a:off x="2709783" y="2055108"/>
            <a:ext cx="120230" cy="250486"/>
          </a:xfrm>
          <a:prstGeom prst="chevron">
            <a:avLst>
              <a:gd name="adj" fmla="val 76735"/>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 name="Chevron 13"/>
          <p:cNvSpPr/>
          <p:nvPr/>
        </p:nvSpPr>
        <p:spPr bwMode="auto">
          <a:xfrm flipH="1">
            <a:off x="2709783" y="3826012"/>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 name="Chevron 14"/>
          <p:cNvSpPr/>
          <p:nvPr/>
        </p:nvSpPr>
        <p:spPr bwMode="auto">
          <a:xfrm>
            <a:off x="6313987" y="2055108"/>
            <a:ext cx="120230" cy="250486"/>
          </a:xfrm>
          <a:prstGeom prst="chevron">
            <a:avLst>
              <a:gd name="adj" fmla="val 76735"/>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 name="Chevron 15"/>
          <p:cNvSpPr/>
          <p:nvPr/>
        </p:nvSpPr>
        <p:spPr bwMode="auto">
          <a:xfrm>
            <a:off x="6313987" y="3826012"/>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8" name="Group 552"/>
          <p:cNvGrpSpPr/>
          <p:nvPr/>
        </p:nvGrpSpPr>
        <p:grpSpPr>
          <a:xfrm>
            <a:off x="4783267" y="3237363"/>
            <a:ext cx="528036" cy="384026"/>
            <a:chOff x="6238876" y="2390775"/>
            <a:chExt cx="576262" cy="419101"/>
          </a:xfrm>
          <a:solidFill>
            <a:schemeClr val="accent3"/>
          </a:solidFill>
        </p:grpSpPr>
        <p:sp>
          <p:nvSpPr>
            <p:cNvPr id="19" name="Rectangle 89"/>
            <p:cNvSpPr>
              <a:spLocks noChangeArrowheads="1"/>
            </p:cNvSpPr>
            <p:nvPr/>
          </p:nvSpPr>
          <p:spPr bwMode="auto">
            <a:xfrm>
              <a:off x="6378576" y="2528888"/>
              <a:ext cx="179388" cy="174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Rectangle 90"/>
            <p:cNvSpPr>
              <a:spLocks noChangeArrowheads="1"/>
            </p:cNvSpPr>
            <p:nvPr/>
          </p:nvSpPr>
          <p:spPr bwMode="auto">
            <a:xfrm>
              <a:off x="6380163" y="2571750"/>
              <a:ext cx="179388" cy="15875"/>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91"/>
            <p:cNvSpPr>
              <a:spLocks/>
            </p:cNvSpPr>
            <p:nvPr/>
          </p:nvSpPr>
          <p:spPr bwMode="auto">
            <a:xfrm>
              <a:off x="6342063" y="2484438"/>
              <a:ext cx="254000" cy="303213"/>
            </a:xfrm>
            <a:custGeom>
              <a:avLst/>
              <a:gdLst/>
              <a:ahLst/>
              <a:cxnLst>
                <a:cxn ang="0">
                  <a:pos x="0" y="6"/>
                </a:cxn>
                <a:cxn ang="0">
                  <a:pos x="15" y="42"/>
                </a:cxn>
                <a:cxn ang="0">
                  <a:pos x="15" y="15"/>
                </a:cxn>
                <a:cxn ang="0">
                  <a:pos x="146" y="15"/>
                </a:cxn>
                <a:cxn ang="0">
                  <a:pos x="146" y="176"/>
                </a:cxn>
                <a:cxn ang="0">
                  <a:pos x="44" y="176"/>
                </a:cxn>
                <a:cxn ang="0">
                  <a:pos x="44" y="177"/>
                </a:cxn>
                <a:cxn ang="0">
                  <a:pos x="43" y="176"/>
                </a:cxn>
                <a:cxn ang="0">
                  <a:pos x="15" y="176"/>
                </a:cxn>
                <a:cxn ang="0">
                  <a:pos x="15" y="149"/>
                </a:cxn>
                <a:cxn ang="0">
                  <a:pos x="3" y="138"/>
                </a:cxn>
                <a:cxn ang="0">
                  <a:pos x="2" y="138"/>
                </a:cxn>
                <a:cxn ang="0">
                  <a:pos x="2" y="137"/>
                </a:cxn>
                <a:cxn ang="0">
                  <a:pos x="0" y="135"/>
                </a:cxn>
                <a:cxn ang="0">
                  <a:pos x="0" y="191"/>
                </a:cxn>
                <a:cxn ang="0">
                  <a:pos x="160" y="191"/>
                </a:cxn>
                <a:cxn ang="0">
                  <a:pos x="160" y="0"/>
                </a:cxn>
                <a:cxn ang="0">
                  <a:pos x="0" y="0"/>
                </a:cxn>
                <a:cxn ang="0">
                  <a:pos x="0" y="6"/>
                </a:cxn>
              </a:cxnLst>
              <a:rect l="0" t="0" r="r" b="b"/>
              <a:pathLst>
                <a:path w="160" h="191">
                  <a:moveTo>
                    <a:pt x="0" y="6"/>
                  </a:moveTo>
                  <a:lnTo>
                    <a:pt x="15" y="42"/>
                  </a:lnTo>
                  <a:lnTo>
                    <a:pt x="15" y="15"/>
                  </a:lnTo>
                  <a:lnTo>
                    <a:pt x="146" y="15"/>
                  </a:lnTo>
                  <a:lnTo>
                    <a:pt x="146" y="176"/>
                  </a:lnTo>
                  <a:lnTo>
                    <a:pt x="44" y="176"/>
                  </a:lnTo>
                  <a:lnTo>
                    <a:pt x="44" y="177"/>
                  </a:lnTo>
                  <a:lnTo>
                    <a:pt x="43" y="176"/>
                  </a:lnTo>
                  <a:lnTo>
                    <a:pt x="15" y="176"/>
                  </a:lnTo>
                  <a:lnTo>
                    <a:pt x="15" y="149"/>
                  </a:lnTo>
                  <a:lnTo>
                    <a:pt x="3" y="138"/>
                  </a:lnTo>
                  <a:lnTo>
                    <a:pt x="2" y="138"/>
                  </a:lnTo>
                  <a:lnTo>
                    <a:pt x="2" y="137"/>
                  </a:lnTo>
                  <a:lnTo>
                    <a:pt x="0" y="135"/>
                  </a:lnTo>
                  <a:lnTo>
                    <a:pt x="0" y="191"/>
                  </a:lnTo>
                  <a:lnTo>
                    <a:pt x="160" y="191"/>
                  </a:lnTo>
                  <a:lnTo>
                    <a:pt x="160" y="0"/>
                  </a:lnTo>
                  <a:lnTo>
                    <a:pt x="0" y="0"/>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92"/>
            <p:cNvSpPr>
              <a:spLocks/>
            </p:cNvSpPr>
            <p:nvPr/>
          </p:nvSpPr>
          <p:spPr bwMode="auto">
            <a:xfrm>
              <a:off x="6389688" y="2608263"/>
              <a:ext cx="168275" cy="17463"/>
            </a:xfrm>
            <a:custGeom>
              <a:avLst/>
              <a:gdLst/>
              <a:ahLst/>
              <a:cxnLst>
                <a:cxn ang="0">
                  <a:pos x="0" y="0"/>
                </a:cxn>
                <a:cxn ang="0">
                  <a:pos x="4" y="11"/>
                </a:cxn>
                <a:cxn ang="0">
                  <a:pos x="106" y="11"/>
                </a:cxn>
                <a:cxn ang="0">
                  <a:pos x="106" y="0"/>
                </a:cxn>
                <a:cxn ang="0">
                  <a:pos x="0" y="0"/>
                </a:cxn>
              </a:cxnLst>
              <a:rect l="0" t="0" r="r" b="b"/>
              <a:pathLst>
                <a:path w="106" h="11">
                  <a:moveTo>
                    <a:pt x="0" y="0"/>
                  </a:moveTo>
                  <a:lnTo>
                    <a:pt x="4" y="11"/>
                  </a:lnTo>
                  <a:lnTo>
                    <a:pt x="106" y="11"/>
                  </a:lnTo>
                  <a:lnTo>
                    <a:pt x="106"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93"/>
            <p:cNvSpPr>
              <a:spLocks/>
            </p:cNvSpPr>
            <p:nvPr/>
          </p:nvSpPr>
          <p:spPr bwMode="auto">
            <a:xfrm>
              <a:off x="6405563" y="2651125"/>
              <a:ext cx="153988" cy="15875"/>
            </a:xfrm>
            <a:custGeom>
              <a:avLst/>
              <a:gdLst/>
              <a:ahLst/>
              <a:cxnLst>
                <a:cxn ang="0">
                  <a:pos x="6" y="10"/>
                </a:cxn>
                <a:cxn ang="0">
                  <a:pos x="97" y="10"/>
                </a:cxn>
                <a:cxn ang="0">
                  <a:pos x="97" y="0"/>
                </a:cxn>
                <a:cxn ang="0">
                  <a:pos x="0" y="0"/>
                </a:cxn>
                <a:cxn ang="0">
                  <a:pos x="6" y="10"/>
                </a:cxn>
              </a:cxnLst>
              <a:rect l="0" t="0" r="r" b="b"/>
              <a:pathLst>
                <a:path w="97" h="10">
                  <a:moveTo>
                    <a:pt x="6" y="10"/>
                  </a:moveTo>
                  <a:lnTo>
                    <a:pt x="97" y="10"/>
                  </a:lnTo>
                  <a:lnTo>
                    <a:pt x="97" y="0"/>
                  </a:lnTo>
                  <a:lnTo>
                    <a:pt x="0" y="0"/>
                  </a:lnTo>
                  <a:lnTo>
                    <a:pt x="6"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94"/>
            <p:cNvSpPr>
              <a:spLocks noChangeArrowheads="1"/>
            </p:cNvSpPr>
            <p:nvPr/>
          </p:nvSpPr>
          <p:spPr bwMode="auto">
            <a:xfrm>
              <a:off x="6415088" y="2682875"/>
              <a:ext cx="144463" cy="174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95"/>
            <p:cNvSpPr>
              <a:spLocks/>
            </p:cNvSpPr>
            <p:nvPr/>
          </p:nvSpPr>
          <p:spPr bwMode="auto">
            <a:xfrm>
              <a:off x="6351588" y="2673350"/>
              <a:ext cx="55563" cy="76200"/>
            </a:xfrm>
            <a:custGeom>
              <a:avLst/>
              <a:gdLst/>
              <a:ahLst/>
              <a:cxnLst>
                <a:cxn ang="0">
                  <a:pos x="34" y="48"/>
                </a:cxn>
                <a:cxn ang="0">
                  <a:pos x="35" y="0"/>
                </a:cxn>
                <a:cxn ang="0">
                  <a:pos x="0" y="15"/>
                </a:cxn>
                <a:cxn ang="0">
                  <a:pos x="34" y="48"/>
                </a:cxn>
              </a:cxnLst>
              <a:rect l="0" t="0" r="r" b="b"/>
              <a:pathLst>
                <a:path w="35" h="48">
                  <a:moveTo>
                    <a:pt x="34" y="48"/>
                  </a:moveTo>
                  <a:lnTo>
                    <a:pt x="35" y="0"/>
                  </a:lnTo>
                  <a:lnTo>
                    <a:pt x="0" y="15"/>
                  </a:lnTo>
                  <a:lnTo>
                    <a:pt x="34" y="4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96"/>
            <p:cNvSpPr>
              <a:spLocks/>
            </p:cNvSpPr>
            <p:nvPr/>
          </p:nvSpPr>
          <p:spPr bwMode="auto">
            <a:xfrm>
              <a:off x="6238876" y="2390775"/>
              <a:ext cx="71438" cy="68263"/>
            </a:xfrm>
            <a:custGeom>
              <a:avLst/>
              <a:gdLst/>
              <a:ahLst/>
              <a:cxnLst>
                <a:cxn ang="0">
                  <a:pos x="120" y="35"/>
                </a:cxn>
                <a:cxn ang="0">
                  <a:pos x="60" y="10"/>
                </a:cxn>
                <a:cxn ang="0">
                  <a:pos x="34" y="20"/>
                </a:cxn>
                <a:cxn ang="0">
                  <a:pos x="9" y="79"/>
                </a:cxn>
                <a:cxn ang="0">
                  <a:pos x="31" y="133"/>
                </a:cxn>
                <a:cxn ang="0">
                  <a:pos x="141" y="88"/>
                </a:cxn>
                <a:cxn ang="0">
                  <a:pos x="120" y="35"/>
                </a:cxn>
              </a:cxnLst>
              <a:rect l="0" t="0" r="r" b="b"/>
              <a:pathLst>
                <a:path w="141" h="133">
                  <a:moveTo>
                    <a:pt x="120" y="35"/>
                  </a:moveTo>
                  <a:cubicBezTo>
                    <a:pt x="110" y="11"/>
                    <a:pt x="83" y="0"/>
                    <a:pt x="60" y="10"/>
                  </a:cubicBezTo>
                  <a:cubicBezTo>
                    <a:pt x="34" y="20"/>
                    <a:pt x="34" y="20"/>
                    <a:pt x="34" y="20"/>
                  </a:cubicBezTo>
                  <a:cubicBezTo>
                    <a:pt x="11" y="30"/>
                    <a:pt x="0" y="56"/>
                    <a:pt x="9" y="79"/>
                  </a:cubicBezTo>
                  <a:cubicBezTo>
                    <a:pt x="31" y="133"/>
                    <a:pt x="31" y="133"/>
                    <a:pt x="31" y="133"/>
                  </a:cubicBezTo>
                  <a:cubicBezTo>
                    <a:pt x="141" y="88"/>
                    <a:pt x="141" y="88"/>
                    <a:pt x="141" y="88"/>
                  </a:cubicBezTo>
                  <a:lnTo>
                    <a:pt x="120" y="3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Rectangle 97"/>
            <p:cNvSpPr>
              <a:spLocks noChangeArrowheads="1"/>
            </p:cNvSpPr>
            <p:nvPr/>
          </p:nvSpPr>
          <p:spPr bwMode="auto">
            <a:xfrm>
              <a:off x="6413501" y="2725738"/>
              <a:ext cx="147638" cy="15875"/>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98"/>
            <p:cNvSpPr>
              <a:spLocks/>
            </p:cNvSpPr>
            <p:nvPr/>
          </p:nvSpPr>
          <p:spPr bwMode="auto">
            <a:xfrm>
              <a:off x="6607176" y="2541588"/>
              <a:ext cx="141288" cy="71438"/>
            </a:xfrm>
            <a:custGeom>
              <a:avLst/>
              <a:gdLst/>
              <a:ahLst/>
              <a:cxnLst>
                <a:cxn ang="0">
                  <a:pos x="0" y="11"/>
                </a:cxn>
                <a:cxn ang="0">
                  <a:pos x="84" y="45"/>
                </a:cxn>
                <a:cxn ang="0">
                  <a:pos x="85" y="45"/>
                </a:cxn>
                <a:cxn ang="0">
                  <a:pos x="89" y="36"/>
                </a:cxn>
                <a:cxn ang="0">
                  <a:pos x="88" y="35"/>
                </a:cxn>
                <a:cxn ang="0">
                  <a:pos x="0" y="0"/>
                </a:cxn>
                <a:cxn ang="0">
                  <a:pos x="0" y="11"/>
                </a:cxn>
              </a:cxnLst>
              <a:rect l="0" t="0" r="r" b="b"/>
              <a:pathLst>
                <a:path w="89" h="45">
                  <a:moveTo>
                    <a:pt x="0" y="11"/>
                  </a:moveTo>
                  <a:lnTo>
                    <a:pt x="84" y="45"/>
                  </a:lnTo>
                  <a:lnTo>
                    <a:pt x="85" y="45"/>
                  </a:lnTo>
                  <a:lnTo>
                    <a:pt x="89" y="36"/>
                  </a:lnTo>
                  <a:lnTo>
                    <a:pt x="88" y="35"/>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99"/>
            <p:cNvSpPr>
              <a:spLocks/>
            </p:cNvSpPr>
            <p:nvPr/>
          </p:nvSpPr>
          <p:spPr bwMode="auto">
            <a:xfrm>
              <a:off x="6607176" y="2581275"/>
              <a:ext cx="127000" cy="66675"/>
            </a:xfrm>
            <a:custGeom>
              <a:avLst/>
              <a:gdLst/>
              <a:ahLst/>
              <a:cxnLst>
                <a:cxn ang="0">
                  <a:pos x="0" y="11"/>
                </a:cxn>
                <a:cxn ang="0">
                  <a:pos x="76" y="42"/>
                </a:cxn>
                <a:cxn ang="0">
                  <a:pos x="80" y="32"/>
                </a:cxn>
                <a:cxn ang="0">
                  <a:pos x="0" y="0"/>
                </a:cxn>
                <a:cxn ang="0">
                  <a:pos x="0" y="11"/>
                </a:cxn>
              </a:cxnLst>
              <a:rect l="0" t="0" r="r" b="b"/>
              <a:pathLst>
                <a:path w="80" h="42">
                  <a:moveTo>
                    <a:pt x="0" y="11"/>
                  </a:moveTo>
                  <a:lnTo>
                    <a:pt x="76" y="42"/>
                  </a:lnTo>
                  <a:lnTo>
                    <a:pt x="80" y="32"/>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100"/>
            <p:cNvSpPr>
              <a:spLocks/>
            </p:cNvSpPr>
            <p:nvPr/>
          </p:nvSpPr>
          <p:spPr bwMode="auto">
            <a:xfrm>
              <a:off x="6607176" y="2497138"/>
              <a:ext cx="157163" cy="77788"/>
            </a:xfrm>
            <a:custGeom>
              <a:avLst/>
              <a:gdLst/>
              <a:ahLst/>
              <a:cxnLst>
                <a:cxn ang="0">
                  <a:pos x="95" y="49"/>
                </a:cxn>
                <a:cxn ang="0">
                  <a:pos x="99" y="40"/>
                </a:cxn>
                <a:cxn ang="0">
                  <a:pos x="98" y="40"/>
                </a:cxn>
                <a:cxn ang="0">
                  <a:pos x="0" y="0"/>
                </a:cxn>
                <a:cxn ang="0">
                  <a:pos x="0" y="11"/>
                </a:cxn>
                <a:cxn ang="0">
                  <a:pos x="94" y="49"/>
                </a:cxn>
                <a:cxn ang="0">
                  <a:pos x="95" y="49"/>
                </a:cxn>
              </a:cxnLst>
              <a:rect l="0" t="0" r="r" b="b"/>
              <a:pathLst>
                <a:path w="99" h="49">
                  <a:moveTo>
                    <a:pt x="95" y="49"/>
                  </a:moveTo>
                  <a:lnTo>
                    <a:pt x="99" y="40"/>
                  </a:lnTo>
                  <a:lnTo>
                    <a:pt x="98" y="40"/>
                  </a:lnTo>
                  <a:lnTo>
                    <a:pt x="0" y="0"/>
                  </a:lnTo>
                  <a:lnTo>
                    <a:pt x="0" y="11"/>
                  </a:lnTo>
                  <a:lnTo>
                    <a:pt x="94" y="49"/>
                  </a:lnTo>
                  <a:lnTo>
                    <a:pt x="95" y="4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101"/>
            <p:cNvSpPr>
              <a:spLocks/>
            </p:cNvSpPr>
            <p:nvPr/>
          </p:nvSpPr>
          <p:spPr bwMode="auto">
            <a:xfrm>
              <a:off x="6607176" y="2625725"/>
              <a:ext cx="112713" cy="60325"/>
            </a:xfrm>
            <a:custGeom>
              <a:avLst/>
              <a:gdLst/>
              <a:ahLst/>
              <a:cxnLst>
                <a:cxn ang="0">
                  <a:pos x="0" y="11"/>
                </a:cxn>
                <a:cxn ang="0">
                  <a:pos x="68" y="38"/>
                </a:cxn>
                <a:cxn ang="0">
                  <a:pos x="71" y="29"/>
                </a:cxn>
                <a:cxn ang="0">
                  <a:pos x="0" y="0"/>
                </a:cxn>
                <a:cxn ang="0">
                  <a:pos x="0" y="11"/>
                </a:cxn>
              </a:cxnLst>
              <a:rect l="0" t="0" r="r" b="b"/>
              <a:pathLst>
                <a:path w="71" h="38">
                  <a:moveTo>
                    <a:pt x="0" y="11"/>
                  </a:moveTo>
                  <a:lnTo>
                    <a:pt x="68" y="38"/>
                  </a:lnTo>
                  <a:lnTo>
                    <a:pt x="71" y="29"/>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102"/>
            <p:cNvSpPr>
              <a:spLocks/>
            </p:cNvSpPr>
            <p:nvPr/>
          </p:nvSpPr>
          <p:spPr bwMode="auto">
            <a:xfrm>
              <a:off x="6607176" y="2705100"/>
              <a:ext cx="85725" cy="49213"/>
            </a:xfrm>
            <a:custGeom>
              <a:avLst/>
              <a:gdLst/>
              <a:ahLst/>
              <a:cxnLst>
                <a:cxn ang="0">
                  <a:pos x="0" y="10"/>
                </a:cxn>
                <a:cxn ang="0">
                  <a:pos x="51" y="31"/>
                </a:cxn>
                <a:cxn ang="0">
                  <a:pos x="54" y="22"/>
                </a:cxn>
                <a:cxn ang="0">
                  <a:pos x="0" y="0"/>
                </a:cxn>
                <a:cxn ang="0">
                  <a:pos x="0" y="10"/>
                </a:cxn>
              </a:cxnLst>
              <a:rect l="0" t="0" r="r" b="b"/>
              <a:pathLst>
                <a:path w="54" h="31">
                  <a:moveTo>
                    <a:pt x="0" y="10"/>
                  </a:moveTo>
                  <a:lnTo>
                    <a:pt x="51" y="31"/>
                  </a:lnTo>
                  <a:lnTo>
                    <a:pt x="54" y="22"/>
                  </a:lnTo>
                  <a:lnTo>
                    <a:pt x="0" y="0"/>
                  </a:lnTo>
                  <a:lnTo>
                    <a:pt x="0"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103"/>
            <p:cNvSpPr>
              <a:spLocks/>
            </p:cNvSpPr>
            <p:nvPr/>
          </p:nvSpPr>
          <p:spPr bwMode="auto">
            <a:xfrm>
              <a:off x="6607176" y="2660650"/>
              <a:ext cx="100013" cy="55563"/>
            </a:xfrm>
            <a:custGeom>
              <a:avLst/>
              <a:gdLst/>
              <a:ahLst/>
              <a:cxnLst>
                <a:cxn ang="0">
                  <a:pos x="63" y="25"/>
                </a:cxn>
                <a:cxn ang="0">
                  <a:pos x="0" y="0"/>
                </a:cxn>
                <a:cxn ang="0">
                  <a:pos x="0" y="11"/>
                </a:cxn>
                <a:cxn ang="0">
                  <a:pos x="59" y="35"/>
                </a:cxn>
                <a:cxn ang="0">
                  <a:pos x="63" y="25"/>
                </a:cxn>
              </a:cxnLst>
              <a:rect l="0" t="0" r="r" b="b"/>
              <a:pathLst>
                <a:path w="63" h="35">
                  <a:moveTo>
                    <a:pt x="63" y="25"/>
                  </a:moveTo>
                  <a:lnTo>
                    <a:pt x="0" y="0"/>
                  </a:lnTo>
                  <a:lnTo>
                    <a:pt x="0" y="11"/>
                  </a:lnTo>
                  <a:lnTo>
                    <a:pt x="59" y="35"/>
                  </a:lnTo>
                  <a:lnTo>
                    <a:pt x="63" y="2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104"/>
            <p:cNvSpPr>
              <a:spLocks/>
            </p:cNvSpPr>
            <p:nvPr/>
          </p:nvSpPr>
          <p:spPr bwMode="auto">
            <a:xfrm>
              <a:off x="6567488" y="2439988"/>
              <a:ext cx="247650" cy="369888"/>
            </a:xfrm>
            <a:custGeom>
              <a:avLst/>
              <a:gdLst/>
              <a:ahLst/>
              <a:cxnLst>
                <a:cxn ang="0">
                  <a:pos x="155" y="59"/>
                </a:cxn>
                <a:cxn ang="0">
                  <a:pos x="10" y="0"/>
                </a:cxn>
                <a:cxn ang="0">
                  <a:pos x="9" y="0"/>
                </a:cxn>
                <a:cxn ang="0">
                  <a:pos x="0" y="22"/>
                </a:cxn>
                <a:cxn ang="0">
                  <a:pos x="17" y="22"/>
                </a:cxn>
                <a:cxn ang="0">
                  <a:pos x="18" y="19"/>
                </a:cxn>
                <a:cxn ang="0">
                  <a:pos x="136" y="67"/>
                </a:cxn>
                <a:cxn ang="0">
                  <a:pos x="76" y="214"/>
                </a:cxn>
                <a:cxn ang="0">
                  <a:pos x="25" y="193"/>
                </a:cxn>
                <a:cxn ang="0">
                  <a:pos x="25" y="208"/>
                </a:cxn>
                <a:cxn ang="0">
                  <a:pos x="84" y="233"/>
                </a:cxn>
                <a:cxn ang="0">
                  <a:pos x="85" y="233"/>
                </a:cxn>
                <a:cxn ang="0">
                  <a:pos x="156" y="59"/>
                </a:cxn>
                <a:cxn ang="0">
                  <a:pos x="155" y="59"/>
                </a:cxn>
              </a:cxnLst>
              <a:rect l="0" t="0" r="r" b="b"/>
              <a:pathLst>
                <a:path w="156" h="233">
                  <a:moveTo>
                    <a:pt x="155" y="59"/>
                  </a:moveTo>
                  <a:lnTo>
                    <a:pt x="10" y="0"/>
                  </a:lnTo>
                  <a:lnTo>
                    <a:pt x="9" y="0"/>
                  </a:lnTo>
                  <a:lnTo>
                    <a:pt x="0" y="22"/>
                  </a:lnTo>
                  <a:lnTo>
                    <a:pt x="17" y="22"/>
                  </a:lnTo>
                  <a:lnTo>
                    <a:pt x="18" y="19"/>
                  </a:lnTo>
                  <a:lnTo>
                    <a:pt x="136" y="67"/>
                  </a:lnTo>
                  <a:lnTo>
                    <a:pt x="76" y="214"/>
                  </a:lnTo>
                  <a:lnTo>
                    <a:pt x="25" y="193"/>
                  </a:lnTo>
                  <a:lnTo>
                    <a:pt x="25" y="208"/>
                  </a:lnTo>
                  <a:lnTo>
                    <a:pt x="84" y="233"/>
                  </a:lnTo>
                  <a:lnTo>
                    <a:pt x="85" y="233"/>
                  </a:lnTo>
                  <a:lnTo>
                    <a:pt x="156" y="59"/>
                  </a:lnTo>
                  <a:lnTo>
                    <a:pt x="155" y="5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05"/>
            <p:cNvSpPr>
              <a:spLocks noEditPoints="1"/>
            </p:cNvSpPr>
            <p:nvPr/>
          </p:nvSpPr>
          <p:spPr bwMode="auto">
            <a:xfrm>
              <a:off x="6256338" y="2441575"/>
              <a:ext cx="149225" cy="250825"/>
            </a:xfrm>
            <a:custGeom>
              <a:avLst/>
              <a:gdLst/>
              <a:ahLst/>
              <a:cxnLst>
                <a:cxn ang="0">
                  <a:pos x="292" y="447"/>
                </a:cxn>
                <a:cxn ang="0">
                  <a:pos x="110" y="0"/>
                </a:cxn>
                <a:cxn ang="0">
                  <a:pos x="0" y="45"/>
                </a:cxn>
                <a:cxn ang="0">
                  <a:pos x="182" y="491"/>
                </a:cxn>
                <a:cxn ang="0">
                  <a:pos x="292" y="447"/>
                </a:cxn>
                <a:cxn ang="0">
                  <a:pos x="99" y="19"/>
                </a:cxn>
                <a:cxn ang="0">
                  <a:pos x="220" y="315"/>
                </a:cxn>
                <a:cxn ang="0">
                  <a:pos x="215" y="338"/>
                </a:cxn>
                <a:cxn ang="0">
                  <a:pos x="195" y="325"/>
                </a:cxn>
                <a:cxn ang="0">
                  <a:pos x="75" y="29"/>
                </a:cxn>
                <a:cxn ang="0">
                  <a:pos x="99" y="19"/>
                </a:cxn>
                <a:cxn ang="0">
                  <a:pos x="165" y="358"/>
                </a:cxn>
                <a:cxn ang="0">
                  <a:pos x="146" y="345"/>
                </a:cxn>
                <a:cxn ang="0">
                  <a:pos x="25" y="49"/>
                </a:cxn>
                <a:cxn ang="0">
                  <a:pos x="50" y="39"/>
                </a:cxn>
                <a:cxn ang="0">
                  <a:pos x="170" y="335"/>
                </a:cxn>
                <a:cxn ang="0">
                  <a:pos x="165" y="358"/>
                </a:cxn>
              </a:cxnLst>
              <a:rect l="0" t="0" r="r" b="b"/>
              <a:pathLst>
                <a:path w="292" h="491">
                  <a:moveTo>
                    <a:pt x="292" y="447"/>
                  </a:moveTo>
                  <a:cubicBezTo>
                    <a:pt x="110" y="0"/>
                    <a:pt x="110" y="0"/>
                    <a:pt x="110" y="0"/>
                  </a:cubicBezTo>
                  <a:cubicBezTo>
                    <a:pt x="0" y="45"/>
                    <a:pt x="0" y="45"/>
                    <a:pt x="0" y="45"/>
                  </a:cubicBezTo>
                  <a:cubicBezTo>
                    <a:pt x="182" y="491"/>
                    <a:pt x="182" y="491"/>
                    <a:pt x="182" y="491"/>
                  </a:cubicBezTo>
                  <a:lnTo>
                    <a:pt x="292" y="447"/>
                  </a:lnTo>
                  <a:close/>
                  <a:moveTo>
                    <a:pt x="99" y="19"/>
                  </a:moveTo>
                  <a:cubicBezTo>
                    <a:pt x="220" y="315"/>
                    <a:pt x="220" y="315"/>
                    <a:pt x="220" y="315"/>
                  </a:cubicBezTo>
                  <a:cubicBezTo>
                    <a:pt x="224" y="325"/>
                    <a:pt x="222" y="335"/>
                    <a:pt x="215" y="338"/>
                  </a:cubicBezTo>
                  <a:cubicBezTo>
                    <a:pt x="208" y="340"/>
                    <a:pt x="199" y="335"/>
                    <a:pt x="195" y="325"/>
                  </a:cubicBezTo>
                  <a:cubicBezTo>
                    <a:pt x="75" y="29"/>
                    <a:pt x="75" y="29"/>
                    <a:pt x="75" y="29"/>
                  </a:cubicBezTo>
                  <a:lnTo>
                    <a:pt x="99" y="19"/>
                  </a:lnTo>
                  <a:close/>
                  <a:moveTo>
                    <a:pt x="165" y="358"/>
                  </a:moveTo>
                  <a:cubicBezTo>
                    <a:pt x="159" y="361"/>
                    <a:pt x="150" y="355"/>
                    <a:pt x="146" y="345"/>
                  </a:cubicBezTo>
                  <a:cubicBezTo>
                    <a:pt x="25" y="49"/>
                    <a:pt x="25" y="49"/>
                    <a:pt x="25" y="49"/>
                  </a:cubicBezTo>
                  <a:cubicBezTo>
                    <a:pt x="50" y="39"/>
                    <a:pt x="50" y="39"/>
                    <a:pt x="50" y="39"/>
                  </a:cubicBezTo>
                  <a:cubicBezTo>
                    <a:pt x="170" y="335"/>
                    <a:pt x="170" y="335"/>
                    <a:pt x="170" y="335"/>
                  </a:cubicBezTo>
                  <a:cubicBezTo>
                    <a:pt x="174" y="345"/>
                    <a:pt x="172" y="355"/>
                    <a:pt x="165" y="35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0" name="Group 39"/>
          <p:cNvGrpSpPr/>
          <p:nvPr/>
        </p:nvGrpSpPr>
        <p:grpSpPr>
          <a:xfrm>
            <a:off x="5024170" y="1928073"/>
            <a:ext cx="291606" cy="368774"/>
            <a:chOff x="-1029539" y="1581150"/>
            <a:chExt cx="2303463" cy="2913063"/>
          </a:xfrm>
          <a:solidFill>
            <a:schemeClr val="accent2"/>
          </a:solidFill>
        </p:grpSpPr>
        <p:sp>
          <p:nvSpPr>
            <p:cNvPr id="41" name="Freeform 6"/>
            <p:cNvSpPr>
              <a:spLocks noEditPoints="1"/>
            </p:cNvSpPr>
            <p:nvPr/>
          </p:nvSpPr>
          <p:spPr bwMode="auto">
            <a:xfrm>
              <a:off x="-1029539" y="1581150"/>
              <a:ext cx="2303463" cy="2913063"/>
            </a:xfrm>
            <a:custGeom>
              <a:avLst/>
              <a:gdLst>
                <a:gd name="T0" fmla="*/ 1196 w 2902"/>
                <a:gd name="T1" fmla="*/ 1491 h 3670"/>
                <a:gd name="T2" fmla="*/ 939 w 2902"/>
                <a:gd name="T3" fmla="*/ 1669 h 3670"/>
                <a:gd name="T4" fmla="*/ 784 w 2902"/>
                <a:gd name="T5" fmla="*/ 1944 h 3670"/>
                <a:gd name="T6" fmla="*/ 769 w 2902"/>
                <a:gd name="T7" fmla="*/ 2271 h 3670"/>
                <a:gd name="T8" fmla="*/ 898 w 2902"/>
                <a:gd name="T9" fmla="*/ 2560 h 3670"/>
                <a:gd name="T10" fmla="*/ 1138 w 2902"/>
                <a:gd name="T11" fmla="*/ 2761 h 3670"/>
                <a:gd name="T12" fmla="*/ 1450 w 2902"/>
                <a:gd name="T13" fmla="*/ 2836 h 3670"/>
                <a:gd name="T14" fmla="*/ 1764 w 2902"/>
                <a:gd name="T15" fmla="*/ 2761 h 3670"/>
                <a:gd name="T16" fmla="*/ 2004 w 2902"/>
                <a:gd name="T17" fmla="*/ 2560 h 3670"/>
                <a:gd name="T18" fmla="*/ 2133 w 2902"/>
                <a:gd name="T19" fmla="*/ 2271 h 3670"/>
                <a:gd name="T20" fmla="*/ 2118 w 2902"/>
                <a:gd name="T21" fmla="*/ 1944 h 3670"/>
                <a:gd name="T22" fmla="*/ 1963 w 2902"/>
                <a:gd name="T23" fmla="*/ 1669 h 3670"/>
                <a:gd name="T24" fmla="*/ 1706 w 2902"/>
                <a:gd name="T25" fmla="*/ 1491 h 3670"/>
                <a:gd name="T26" fmla="*/ 2031 w 2902"/>
                <a:gd name="T27" fmla="*/ 430 h 3670"/>
                <a:gd name="T28" fmla="*/ 251 w 2902"/>
                <a:gd name="T29" fmla="*/ 3418 h 3670"/>
                <a:gd name="T30" fmla="*/ 2605 w 2902"/>
                <a:gd name="T31" fmla="*/ 3332 h 3670"/>
                <a:gd name="T32" fmla="*/ 2488 w 2902"/>
                <a:gd name="T33" fmla="*/ 3344 h 3670"/>
                <a:gd name="T34" fmla="*/ 596 w 2902"/>
                <a:gd name="T35" fmla="*/ 3097 h 3670"/>
                <a:gd name="T36" fmla="*/ 502 w 2902"/>
                <a:gd name="T37" fmla="*/ 3003 h 3670"/>
                <a:gd name="T38" fmla="*/ 545 w 2902"/>
                <a:gd name="T39" fmla="*/ 2875 h 3670"/>
                <a:gd name="T40" fmla="*/ 772 w 2902"/>
                <a:gd name="T41" fmla="*/ 2799 h 3670"/>
                <a:gd name="T42" fmla="*/ 596 w 2902"/>
                <a:gd name="T43" fmla="*/ 2628 h 3670"/>
                <a:gd name="T44" fmla="*/ 502 w 2902"/>
                <a:gd name="T45" fmla="*/ 2533 h 3670"/>
                <a:gd name="T46" fmla="*/ 543 w 2902"/>
                <a:gd name="T47" fmla="*/ 2408 h 3670"/>
                <a:gd name="T48" fmla="*/ 507 w 2902"/>
                <a:gd name="T49" fmla="*/ 2067 h 3670"/>
                <a:gd name="T50" fmla="*/ 596 w 2902"/>
                <a:gd name="T51" fmla="*/ 1734 h 3670"/>
                <a:gd name="T52" fmla="*/ 502 w 2902"/>
                <a:gd name="T53" fmla="*/ 1641 h 3670"/>
                <a:gd name="T54" fmla="*/ 545 w 2902"/>
                <a:gd name="T55" fmla="*/ 1514 h 3670"/>
                <a:gd name="T56" fmla="*/ 817 w 2902"/>
                <a:gd name="T57" fmla="*/ 1435 h 3670"/>
                <a:gd name="T58" fmla="*/ 1125 w 2902"/>
                <a:gd name="T59" fmla="*/ 1248 h 3670"/>
                <a:gd name="T60" fmla="*/ 526 w 2902"/>
                <a:gd name="T61" fmla="*/ 1201 h 3670"/>
                <a:gd name="T62" fmla="*/ 512 w 2902"/>
                <a:gd name="T63" fmla="*/ 1067 h 3670"/>
                <a:gd name="T64" fmla="*/ 625 w 2902"/>
                <a:gd name="T65" fmla="*/ 996 h 3670"/>
                <a:gd name="T66" fmla="*/ 1617 w 2902"/>
                <a:gd name="T67" fmla="*/ 1043 h 3670"/>
                <a:gd name="T68" fmla="*/ 1636 w 2902"/>
                <a:gd name="T69" fmla="*/ 1166 h 3670"/>
                <a:gd name="T70" fmla="*/ 1833 w 2902"/>
                <a:gd name="T71" fmla="*/ 1270 h 3670"/>
                <a:gd name="T72" fmla="*/ 2137 w 2902"/>
                <a:gd name="T73" fmla="*/ 1486 h 3670"/>
                <a:gd name="T74" fmla="*/ 2376 w 2902"/>
                <a:gd name="T75" fmla="*/ 1533 h 3670"/>
                <a:gd name="T76" fmla="*/ 2390 w 2902"/>
                <a:gd name="T77" fmla="*/ 1667 h 3670"/>
                <a:gd name="T78" fmla="*/ 2333 w 2902"/>
                <a:gd name="T79" fmla="*/ 1797 h 3670"/>
                <a:gd name="T80" fmla="*/ 2397 w 2902"/>
                <a:gd name="T81" fmla="*/ 2139 h 3670"/>
                <a:gd name="T82" fmla="*/ 2377 w 2902"/>
                <a:gd name="T83" fmla="*/ 2427 h 3670"/>
                <a:gd name="T84" fmla="*/ 2390 w 2902"/>
                <a:gd name="T85" fmla="*/ 2559 h 3670"/>
                <a:gd name="T86" fmla="*/ 2277 w 2902"/>
                <a:gd name="T87" fmla="*/ 2630 h 3670"/>
                <a:gd name="T88" fmla="*/ 2639 w 2902"/>
                <a:gd name="T89" fmla="*/ 3155 h 3670"/>
                <a:gd name="T90" fmla="*/ 1850 w 2902"/>
                <a:gd name="T91" fmla="*/ 1112 h 3670"/>
                <a:gd name="T92" fmla="*/ 1780 w 2902"/>
                <a:gd name="T93" fmla="*/ 999 h 3670"/>
                <a:gd name="T94" fmla="*/ 1930 w 2902"/>
                <a:gd name="T95" fmla="*/ 3 h 3670"/>
                <a:gd name="T96" fmla="*/ 2881 w 2902"/>
                <a:gd name="T97" fmla="*/ 930 h 3670"/>
                <a:gd name="T98" fmla="*/ 2899 w 2902"/>
                <a:gd name="T99" fmla="*/ 3573 h 3670"/>
                <a:gd name="T100" fmla="*/ 2805 w 2902"/>
                <a:gd name="T101" fmla="*/ 3666 h 3670"/>
                <a:gd name="T102" fmla="*/ 47 w 2902"/>
                <a:gd name="T103" fmla="*/ 3643 h 3670"/>
                <a:gd name="T104" fmla="*/ 0 w 2902"/>
                <a:gd name="T105" fmla="*/ 126 h 3670"/>
                <a:gd name="T106" fmla="*/ 70 w 2902"/>
                <a:gd name="T107" fmla="*/ 13 h 3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02" h="3670">
                  <a:moveTo>
                    <a:pt x="1450" y="1442"/>
                  </a:moveTo>
                  <a:lnTo>
                    <a:pt x="1384" y="1445"/>
                  </a:lnTo>
                  <a:lnTo>
                    <a:pt x="1319" y="1454"/>
                  </a:lnTo>
                  <a:lnTo>
                    <a:pt x="1256" y="1470"/>
                  </a:lnTo>
                  <a:lnTo>
                    <a:pt x="1196" y="1491"/>
                  </a:lnTo>
                  <a:lnTo>
                    <a:pt x="1138" y="1517"/>
                  </a:lnTo>
                  <a:lnTo>
                    <a:pt x="1083" y="1548"/>
                  </a:lnTo>
                  <a:lnTo>
                    <a:pt x="1030" y="1584"/>
                  </a:lnTo>
                  <a:lnTo>
                    <a:pt x="982" y="1625"/>
                  </a:lnTo>
                  <a:lnTo>
                    <a:pt x="939" y="1669"/>
                  </a:lnTo>
                  <a:lnTo>
                    <a:pt x="898" y="1718"/>
                  </a:lnTo>
                  <a:lnTo>
                    <a:pt x="862" y="1769"/>
                  </a:lnTo>
                  <a:lnTo>
                    <a:pt x="831" y="1825"/>
                  </a:lnTo>
                  <a:lnTo>
                    <a:pt x="805" y="1882"/>
                  </a:lnTo>
                  <a:lnTo>
                    <a:pt x="784" y="1944"/>
                  </a:lnTo>
                  <a:lnTo>
                    <a:pt x="769" y="2007"/>
                  </a:lnTo>
                  <a:lnTo>
                    <a:pt x="759" y="2072"/>
                  </a:lnTo>
                  <a:lnTo>
                    <a:pt x="756" y="2139"/>
                  </a:lnTo>
                  <a:lnTo>
                    <a:pt x="759" y="2206"/>
                  </a:lnTo>
                  <a:lnTo>
                    <a:pt x="769" y="2271"/>
                  </a:lnTo>
                  <a:lnTo>
                    <a:pt x="784" y="2334"/>
                  </a:lnTo>
                  <a:lnTo>
                    <a:pt x="805" y="2396"/>
                  </a:lnTo>
                  <a:lnTo>
                    <a:pt x="831" y="2454"/>
                  </a:lnTo>
                  <a:lnTo>
                    <a:pt x="862" y="2509"/>
                  </a:lnTo>
                  <a:lnTo>
                    <a:pt x="898" y="2560"/>
                  </a:lnTo>
                  <a:lnTo>
                    <a:pt x="939" y="2608"/>
                  </a:lnTo>
                  <a:lnTo>
                    <a:pt x="982" y="2653"/>
                  </a:lnTo>
                  <a:lnTo>
                    <a:pt x="1030" y="2694"/>
                  </a:lnTo>
                  <a:lnTo>
                    <a:pt x="1083" y="2730"/>
                  </a:lnTo>
                  <a:lnTo>
                    <a:pt x="1138" y="2761"/>
                  </a:lnTo>
                  <a:lnTo>
                    <a:pt x="1196" y="2787"/>
                  </a:lnTo>
                  <a:lnTo>
                    <a:pt x="1256" y="2808"/>
                  </a:lnTo>
                  <a:lnTo>
                    <a:pt x="1319" y="2824"/>
                  </a:lnTo>
                  <a:lnTo>
                    <a:pt x="1384" y="2833"/>
                  </a:lnTo>
                  <a:lnTo>
                    <a:pt x="1450" y="2836"/>
                  </a:lnTo>
                  <a:lnTo>
                    <a:pt x="1517" y="2833"/>
                  </a:lnTo>
                  <a:lnTo>
                    <a:pt x="1582" y="2824"/>
                  </a:lnTo>
                  <a:lnTo>
                    <a:pt x="1646" y="2808"/>
                  </a:lnTo>
                  <a:lnTo>
                    <a:pt x="1706" y="2787"/>
                  </a:lnTo>
                  <a:lnTo>
                    <a:pt x="1764" y="2761"/>
                  </a:lnTo>
                  <a:lnTo>
                    <a:pt x="1819" y="2730"/>
                  </a:lnTo>
                  <a:lnTo>
                    <a:pt x="1871" y="2694"/>
                  </a:lnTo>
                  <a:lnTo>
                    <a:pt x="1919" y="2653"/>
                  </a:lnTo>
                  <a:lnTo>
                    <a:pt x="1963" y="2608"/>
                  </a:lnTo>
                  <a:lnTo>
                    <a:pt x="2004" y="2560"/>
                  </a:lnTo>
                  <a:lnTo>
                    <a:pt x="2039" y="2509"/>
                  </a:lnTo>
                  <a:lnTo>
                    <a:pt x="2071" y="2454"/>
                  </a:lnTo>
                  <a:lnTo>
                    <a:pt x="2097" y="2396"/>
                  </a:lnTo>
                  <a:lnTo>
                    <a:pt x="2118" y="2334"/>
                  </a:lnTo>
                  <a:lnTo>
                    <a:pt x="2133" y="2271"/>
                  </a:lnTo>
                  <a:lnTo>
                    <a:pt x="2142" y="2206"/>
                  </a:lnTo>
                  <a:lnTo>
                    <a:pt x="2145" y="2139"/>
                  </a:lnTo>
                  <a:lnTo>
                    <a:pt x="2142" y="2072"/>
                  </a:lnTo>
                  <a:lnTo>
                    <a:pt x="2133" y="2007"/>
                  </a:lnTo>
                  <a:lnTo>
                    <a:pt x="2118" y="1944"/>
                  </a:lnTo>
                  <a:lnTo>
                    <a:pt x="2097" y="1882"/>
                  </a:lnTo>
                  <a:lnTo>
                    <a:pt x="2071" y="1825"/>
                  </a:lnTo>
                  <a:lnTo>
                    <a:pt x="2039" y="1769"/>
                  </a:lnTo>
                  <a:lnTo>
                    <a:pt x="2004" y="1718"/>
                  </a:lnTo>
                  <a:lnTo>
                    <a:pt x="1963" y="1669"/>
                  </a:lnTo>
                  <a:lnTo>
                    <a:pt x="1919" y="1625"/>
                  </a:lnTo>
                  <a:lnTo>
                    <a:pt x="1871" y="1584"/>
                  </a:lnTo>
                  <a:lnTo>
                    <a:pt x="1819" y="1548"/>
                  </a:lnTo>
                  <a:lnTo>
                    <a:pt x="1764" y="1517"/>
                  </a:lnTo>
                  <a:lnTo>
                    <a:pt x="1706" y="1491"/>
                  </a:lnTo>
                  <a:lnTo>
                    <a:pt x="1646" y="1470"/>
                  </a:lnTo>
                  <a:lnTo>
                    <a:pt x="1582" y="1454"/>
                  </a:lnTo>
                  <a:lnTo>
                    <a:pt x="1517" y="1445"/>
                  </a:lnTo>
                  <a:lnTo>
                    <a:pt x="1450" y="1442"/>
                  </a:lnTo>
                  <a:close/>
                  <a:moveTo>
                    <a:pt x="2031" y="430"/>
                  </a:moveTo>
                  <a:lnTo>
                    <a:pt x="2031" y="874"/>
                  </a:lnTo>
                  <a:lnTo>
                    <a:pt x="2473" y="874"/>
                  </a:lnTo>
                  <a:lnTo>
                    <a:pt x="2031" y="430"/>
                  </a:lnTo>
                  <a:close/>
                  <a:moveTo>
                    <a:pt x="251" y="252"/>
                  </a:moveTo>
                  <a:lnTo>
                    <a:pt x="251" y="3418"/>
                  </a:lnTo>
                  <a:lnTo>
                    <a:pt x="2651" y="3418"/>
                  </a:lnTo>
                  <a:lnTo>
                    <a:pt x="2651" y="3279"/>
                  </a:lnTo>
                  <a:lnTo>
                    <a:pt x="2639" y="3299"/>
                  </a:lnTo>
                  <a:lnTo>
                    <a:pt x="2625" y="3317"/>
                  </a:lnTo>
                  <a:lnTo>
                    <a:pt x="2605" y="3332"/>
                  </a:lnTo>
                  <a:lnTo>
                    <a:pt x="2583" y="3344"/>
                  </a:lnTo>
                  <a:lnTo>
                    <a:pt x="2560" y="3351"/>
                  </a:lnTo>
                  <a:lnTo>
                    <a:pt x="2537" y="3354"/>
                  </a:lnTo>
                  <a:lnTo>
                    <a:pt x="2512" y="3351"/>
                  </a:lnTo>
                  <a:lnTo>
                    <a:pt x="2488" y="3344"/>
                  </a:lnTo>
                  <a:lnTo>
                    <a:pt x="2467" y="3332"/>
                  </a:lnTo>
                  <a:lnTo>
                    <a:pt x="2447" y="3317"/>
                  </a:lnTo>
                  <a:lnTo>
                    <a:pt x="2231" y="3100"/>
                  </a:lnTo>
                  <a:lnTo>
                    <a:pt x="625" y="3100"/>
                  </a:lnTo>
                  <a:lnTo>
                    <a:pt x="596" y="3097"/>
                  </a:lnTo>
                  <a:lnTo>
                    <a:pt x="569" y="3087"/>
                  </a:lnTo>
                  <a:lnTo>
                    <a:pt x="545" y="3072"/>
                  </a:lnTo>
                  <a:lnTo>
                    <a:pt x="526" y="3052"/>
                  </a:lnTo>
                  <a:lnTo>
                    <a:pt x="512" y="3030"/>
                  </a:lnTo>
                  <a:lnTo>
                    <a:pt x="502" y="3003"/>
                  </a:lnTo>
                  <a:lnTo>
                    <a:pt x="498" y="2974"/>
                  </a:lnTo>
                  <a:lnTo>
                    <a:pt x="502" y="2945"/>
                  </a:lnTo>
                  <a:lnTo>
                    <a:pt x="512" y="2919"/>
                  </a:lnTo>
                  <a:lnTo>
                    <a:pt x="526" y="2895"/>
                  </a:lnTo>
                  <a:lnTo>
                    <a:pt x="545" y="2875"/>
                  </a:lnTo>
                  <a:lnTo>
                    <a:pt x="569" y="2861"/>
                  </a:lnTo>
                  <a:lnTo>
                    <a:pt x="596" y="2852"/>
                  </a:lnTo>
                  <a:lnTo>
                    <a:pt x="625" y="2848"/>
                  </a:lnTo>
                  <a:lnTo>
                    <a:pt x="822" y="2848"/>
                  </a:lnTo>
                  <a:lnTo>
                    <a:pt x="772" y="2799"/>
                  </a:lnTo>
                  <a:lnTo>
                    <a:pt x="724" y="2746"/>
                  </a:lnTo>
                  <a:lnTo>
                    <a:pt x="681" y="2690"/>
                  </a:lnTo>
                  <a:lnTo>
                    <a:pt x="641" y="2631"/>
                  </a:lnTo>
                  <a:lnTo>
                    <a:pt x="625" y="2631"/>
                  </a:lnTo>
                  <a:lnTo>
                    <a:pt x="596" y="2628"/>
                  </a:lnTo>
                  <a:lnTo>
                    <a:pt x="569" y="2617"/>
                  </a:lnTo>
                  <a:lnTo>
                    <a:pt x="545" y="2603"/>
                  </a:lnTo>
                  <a:lnTo>
                    <a:pt x="526" y="2583"/>
                  </a:lnTo>
                  <a:lnTo>
                    <a:pt x="512" y="2560"/>
                  </a:lnTo>
                  <a:lnTo>
                    <a:pt x="502" y="2533"/>
                  </a:lnTo>
                  <a:lnTo>
                    <a:pt x="498" y="2504"/>
                  </a:lnTo>
                  <a:lnTo>
                    <a:pt x="502" y="2476"/>
                  </a:lnTo>
                  <a:lnTo>
                    <a:pt x="511" y="2450"/>
                  </a:lnTo>
                  <a:lnTo>
                    <a:pt x="525" y="2427"/>
                  </a:lnTo>
                  <a:lnTo>
                    <a:pt x="543" y="2408"/>
                  </a:lnTo>
                  <a:lnTo>
                    <a:pt x="527" y="2343"/>
                  </a:lnTo>
                  <a:lnTo>
                    <a:pt x="515" y="2277"/>
                  </a:lnTo>
                  <a:lnTo>
                    <a:pt x="507" y="2208"/>
                  </a:lnTo>
                  <a:lnTo>
                    <a:pt x="505" y="2139"/>
                  </a:lnTo>
                  <a:lnTo>
                    <a:pt x="507" y="2067"/>
                  </a:lnTo>
                  <a:lnTo>
                    <a:pt x="515" y="1998"/>
                  </a:lnTo>
                  <a:lnTo>
                    <a:pt x="529" y="1928"/>
                  </a:lnTo>
                  <a:lnTo>
                    <a:pt x="546" y="1862"/>
                  </a:lnTo>
                  <a:lnTo>
                    <a:pt x="569" y="1797"/>
                  </a:lnTo>
                  <a:lnTo>
                    <a:pt x="596" y="1734"/>
                  </a:lnTo>
                  <a:lnTo>
                    <a:pt x="569" y="1725"/>
                  </a:lnTo>
                  <a:lnTo>
                    <a:pt x="545" y="1710"/>
                  </a:lnTo>
                  <a:lnTo>
                    <a:pt x="526" y="1691"/>
                  </a:lnTo>
                  <a:lnTo>
                    <a:pt x="512" y="1667"/>
                  </a:lnTo>
                  <a:lnTo>
                    <a:pt x="502" y="1641"/>
                  </a:lnTo>
                  <a:lnTo>
                    <a:pt x="498" y="1612"/>
                  </a:lnTo>
                  <a:lnTo>
                    <a:pt x="502" y="1583"/>
                  </a:lnTo>
                  <a:lnTo>
                    <a:pt x="512" y="1556"/>
                  </a:lnTo>
                  <a:lnTo>
                    <a:pt x="526" y="1533"/>
                  </a:lnTo>
                  <a:lnTo>
                    <a:pt x="545" y="1514"/>
                  </a:lnTo>
                  <a:lnTo>
                    <a:pt x="569" y="1499"/>
                  </a:lnTo>
                  <a:lnTo>
                    <a:pt x="596" y="1489"/>
                  </a:lnTo>
                  <a:lnTo>
                    <a:pt x="625" y="1486"/>
                  </a:lnTo>
                  <a:lnTo>
                    <a:pt x="765" y="1486"/>
                  </a:lnTo>
                  <a:lnTo>
                    <a:pt x="817" y="1435"/>
                  </a:lnTo>
                  <a:lnTo>
                    <a:pt x="873" y="1389"/>
                  </a:lnTo>
                  <a:lnTo>
                    <a:pt x="931" y="1347"/>
                  </a:lnTo>
                  <a:lnTo>
                    <a:pt x="992" y="1309"/>
                  </a:lnTo>
                  <a:lnTo>
                    <a:pt x="1057" y="1276"/>
                  </a:lnTo>
                  <a:lnTo>
                    <a:pt x="1125" y="1248"/>
                  </a:lnTo>
                  <a:lnTo>
                    <a:pt x="625" y="1248"/>
                  </a:lnTo>
                  <a:lnTo>
                    <a:pt x="596" y="1245"/>
                  </a:lnTo>
                  <a:lnTo>
                    <a:pt x="569" y="1236"/>
                  </a:lnTo>
                  <a:lnTo>
                    <a:pt x="545" y="1220"/>
                  </a:lnTo>
                  <a:lnTo>
                    <a:pt x="526" y="1201"/>
                  </a:lnTo>
                  <a:lnTo>
                    <a:pt x="512" y="1177"/>
                  </a:lnTo>
                  <a:lnTo>
                    <a:pt x="502" y="1151"/>
                  </a:lnTo>
                  <a:lnTo>
                    <a:pt x="498" y="1123"/>
                  </a:lnTo>
                  <a:lnTo>
                    <a:pt x="502" y="1093"/>
                  </a:lnTo>
                  <a:lnTo>
                    <a:pt x="512" y="1067"/>
                  </a:lnTo>
                  <a:lnTo>
                    <a:pt x="526" y="1043"/>
                  </a:lnTo>
                  <a:lnTo>
                    <a:pt x="545" y="1024"/>
                  </a:lnTo>
                  <a:lnTo>
                    <a:pt x="569" y="1009"/>
                  </a:lnTo>
                  <a:lnTo>
                    <a:pt x="596" y="999"/>
                  </a:lnTo>
                  <a:lnTo>
                    <a:pt x="625" y="996"/>
                  </a:lnTo>
                  <a:lnTo>
                    <a:pt x="1519" y="996"/>
                  </a:lnTo>
                  <a:lnTo>
                    <a:pt x="1548" y="999"/>
                  </a:lnTo>
                  <a:lnTo>
                    <a:pt x="1573" y="1009"/>
                  </a:lnTo>
                  <a:lnTo>
                    <a:pt x="1597" y="1024"/>
                  </a:lnTo>
                  <a:lnTo>
                    <a:pt x="1617" y="1043"/>
                  </a:lnTo>
                  <a:lnTo>
                    <a:pt x="1631" y="1067"/>
                  </a:lnTo>
                  <a:lnTo>
                    <a:pt x="1641" y="1093"/>
                  </a:lnTo>
                  <a:lnTo>
                    <a:pt x="1645" y="1123"/>
                  </a:lnTo>
                  <a:lnTo>
                    <a:pt x="1643" y="1145"/>
                  </a:lnTo>
                  <a:lnTo>
                    <a:pt x="1636" y="1166"/>
                  </a:lnTo>
                  <a:lnTo>
                    <a:pt x="1627" y="1186"/>
                  </a:lnTo>
                  <a:lnTo>
                    <a:pt x="1614" y="1204"/>
                  </a:lnTo>
                  <a:lnTo>
                    <a:pt x="1690" y="1221"/>
                  </a:lnTo>
                  <a:lnTo>
                    <a:pt x="1762" y="1244"/>
                  </a:lnTo>
                  <a:lnTo>
                    <a:pt x="1833" y="1270"/>
                  </a:lnTo>
                  <a:lnTo>
                    <a:pt x="1900" y="1304"/>
                  </a:lnTo>
                  <a:lnTo>
                    <a:pt x="1964" y="1342"/>
                  </a:lnTo>
                  <a:lnTo>
                    <a:pt x="2026" y="1386"/>
                  </a:lnTo>
                  <a:lnTo>
                    <a:pt x="2083" y="1434"/>
                  </a:lnTo>
                  <a:lnTo>
                    <a:pt x="2137" y="1486"/>
                  </a:lnTo>
                  <a:lnTo>
                    <a:pt x="2277" y="1486"/>
                  </a:lnTo>
                  <a:lnTo>
                    <a:pt x="2306" y="1489"/>
                  </a:lnTo>
                  <a:lnTo>
                    <a:pt x="2333" y="1499"/>
                  </a:lnTo>
                  <a:lnTo>
                    <a:pt x="2357" y="1514"/>
                  </a:lnTo>
                  <a:lnTo>
                    <a:pt x="2376" y="1533"/>
                  </a:lnTo>
                  <a:lnTo>
                    <a:pt x="2390" y="1556"/>
                  </a:lnTo>
                  <a:lnTo>
                    <a:pt x="2400" y="1583"/>
                  </a:lnTo>
                  <a:lnTo>
                    <a:pt x="2404" y="1612"/>
                  </a:lnTo>
                  <a:lnTo>
                    <a:pt x="2400" y="1640"/>
                  </a:lnTo>
                  <a:lnTo>
                    <a:pt x="2390" y="1667"/>
                  </a:lnTo>
                  <a:lnTo>
                    <a:pt x="2376" y="1691"/>
                  </a:lnTo>
                  <a:lnTo>
                    <a:pt x="2357" y="1710"/>
                  </a:lnTo>
                  <a:lnTo>
                    <a:pt x="2333" y="1725"/>
                  </a:lnTo>
                  <a:lnTo>
                    <a:pt x="2306" y="1734"/>
                  </a:lnTo>
                  <a:lnTo>
                    <a:pt x="2333" y="1797"/>
                  </a:lnTo>
                  <a:lnTo>
                    <a:pt x="2356" y="1862"/>
                  </a:lnTo>
                  <a:lnTo>
                    <a:pt x="2373" y="1928"/>
                  </a:lnTo>
                  <a:lnTo>
                    <a:pt x="2387" y="1997"/>
                  </a:lnTo>
                  <a:lnTo>
                    <a:pt x="2395" y="2067"/>
                  </a:lnTo>
                  <a:lnTo>
                    <a:pt x="2397" y="2139"/>
                  </a:lnTo>
                  <a:lnTo>
                    <a:pt x="2395" y="2208"/>
                  </a:lnTo>
                  <a:lnTo>
                    <a:pt x="2387" y="2277"/>
                  </a:lnTo>
                  <a:lnTo>
                    <a:pt x="2375" y="2343"/>
                  </a:lnTo>
                  <a:lnTo>
                    <a:pt x="2358" y="2408"/>
                  </a:lnTo>
                  <a:lnTo>
                    <a:pt x="2377" y="2427"/>
                  </a:lnTo>
                  <a:lnTo>
                    <a:pt x="2391" y="2450"/>
                  </a:lnTo>
                  <a:lnTo>
                    <a:pt x="2400" y="2476"/>
                  </a:lnTo>
                  <a:lnTo>
                    <a:pt x="2404" y="2504"/>
                  </a:lnTo>
                  <a:lnTo>
                    <a:pt x="2400" y="2533"/>
                  </a:lnTo>
                  <a:lnTo>
                    <a:pt x="2390" y="2559"/>
                  </a:lnTo>
                  <a:lnTo>
                    <a:pt x="2376" y="2583"/>
                  </a:lnTo>
                  <a:lnTo>
                    <a:pt x="2357" y="2603"/>
                  </a:lnTo>
                  <a:lnTo>
                    <a:pt x="2333" y="2617"/>
                  </a:lnTo>
                  <a:lnTo>
                    <a:pt x="2306" y="2628"/>
                  </a:lnTo>
                  <a:lnTo>
                    <a:pt x="2277" y="2630"/>
                  </a:lnTo>
                  <a:lnTo>
                    <a:pt x="2261" y="2630"/>
                  </a:lnTo>
                  <a:lnTo>
                    <a:pt x="2233" y="2673"/>
                  </a:lnTo>
                  <a:lnTo>
                    <a:pt x="2202" y="2715"/>
                  </a:lnTo>
                  <a:lnTo>
                    <a:pt x="2625" y="3137"/>
                  </a:lnTo>
                  <a:lnTo>
                    <a:pt x="2639" y="3155"/>
                  </a:lnTo>
                  <a:lnTo>
                    <a:pt x="2651" y="3176"/>
                  </a:lnTo>
                  <a:lnTo>
                    <a:pt x="2651" y="1126"/>
                  </a:lnTo>
                  <a:lnTo>
                    <a:pt x="1905" y="1126"/>
                  </a:lnTo>
                  <a:lnTo>
                    <a:pt x="1876" y="1123"/>
                  </a:lnTo>
                  <a:lnTo>
                    <a:pt x="1850" y="1112"/>
                  </a:lnTo>
                  <a:lnTo>
                    <a:pt x="1827" y="1098"/>
                  </a:lnTo>
                  <a:lnTo>
                    <a:pt x="1807" y="1078"/>
                  </a:lnTo>
                  <a:lnTo>
                    <a:pt x="1792" y="1055"/>
                  </a:lnTo>
                  <a:lnTo>
                    <a:pt x="1783" y="1028"/>
                  </a:lnTo>
                  <a:lnTo>
                    <a:pt x="1780" y="999"/>
                  </a:lnTo>
                  <a:lnTo>
                    <a:pt x="1780" y="252"/>
                  </a:lnTo>
                  <a:lnTo>
                    <a:pt x="251" y="252"/>
                  </a:lnTo>
                  <a:close/>
                  <a:moveTo>
                    <a:pt x="125" y="0"/>
                  </a:moveTo>
                  <a:lnTo>
                    <a:pt x="1905" y="0"/>
                  </a:lnTo>
                  <a:lnTo>
                    <a:pt x="1930" y="3"/>
                  </a:lnTo>
                  <a:lnTo>
                    <a:pt x="1953" y="10"/>
                  </a:lnTo>
                  <a:lnTo>
                    <a:pt x="1976" y="21"/>
                  </a:lnTo>
                  <a:lnTo>
                    <a:pt x="1995" y="37"/>
                  </a:lnTo>
                  <a:lnTo>
                    <a:pt x="2865" y="910"/>
                  </a:lnTo>
                  <a:lnTo>
                    <a:pt x="2881" y="930"/>
                  </a:lnTo>
                  <a:lnTo>
                    <a:pt x="2892" y="951"/>
                  </a:lnTo>
                  <a:lnTo>
                    <a:pt x="2900" y="975"/>
                  </a:lnTo>
                  <a:lnTo>
                    <a:pt x="2902" y="999"/>
                  </a:lnTo>
                  <a:lnTo>
                    <a:pt x="2902" y="3544"/>
                  </a:lnTo>
                  <a:lnTo>
                    <a:pt x="2899" y="3573"/>
                  </a:lnTo>
                  <a:lnTo>
                    <a:pt x="2890" y="3599"/>
                  </a:lnTo>
                  <a:lnTo>
                    <a:pt x="2874" y="3623"/>
                  </a:lnTo>
                  <a:lnTo>
                    <a:pt x="2855" y="3643"/>
                  </a:lnTo>
                  <a:lnTo>
                    <a:pt x="2832" y="3657"/>
                  </a:lnTo>
                  <a:lnTo>
                    <a:pt x="2805" y="3666"/>
                  </a:lnTo>
                  <a:lnTo>
                    <a:pt x="2776" y="3670"/>
                  </a:lnTo>
                  <a:lnTo>
                    <a:pt x="125" y="3670"/>
                  </a:lnTo>
                  <a:lnTo>
                    <a:pt x="97" y="3666"/>
                  </a:lnTo>
                  <a:lnTo>
                    <a:pt x="70" y="3657"/>
                  </a:lnTo>
                  <a:lnTo>
                    <a:pt x="47" y="3643"/>
                  </a:lnTo>
                  <a:lnTo>
                    <a:pt x="28" y="3623"/>
                  </a:lnTo>
                  <a:lnTo>
                    <a:pt x="12" y="3599"/>
                  </a:lnTo>
                  <a:lnTo>
                    <a:pt x="3" y="3573"/>
                  </a:lnTo>
                  <a:lnTo>
                    <a:pt x="0" y="3544"/>
                  </a:lnTo>
                  <a:lnTo>
                    <a:pt x="0" y="126"/>
                  </a:lnTo>
                  <a:lnTo>
                    <a:pt x="3" y="97"/>
                  </a:lnTo>
                  <a:lnTo>
                    <a:pt x="12" y="70"/>
                  </a:lnTo>
                  <a:lnTo>
                    <a:pt x="28" y="48"/>
                  </a:lnTo>
                  <a:lnTo>
                    <a:pt x="47" y="28"/>
                  </a:lnTo>
                  <a:lnTo>
                    <a:pt x="70" y="13"/>
                  </a:lnTo>
                  <a:lnTo>
                    <a:pt x="97" y="3"/>
                  </a:lnTo>
                  <a:lnTo>
                    <a:pt x="1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7"/>
            <p:cNvSpPr>
              <a:spLocks/>
            </p:cNvSpPr>
            <p:nvPr/>
          </p:nvSpPr>
          <p:spPr bwMode="auto">
            <a:xfrm>
              <a:off x="-634251" y="2052637"/>
              <a:ext cx="909638" cy="200025"/>
            </a:xfrm>
            <a:custGeom>
              <a:avLst/>
              <a:gdLst>
                <a:gd name="T0" fmla="*/ 127 w 1147"/>
                <a:gd name="T1" fmla="*/ 0 h 252"/>
                <a:gd name="T2" fmla="*/ 1021 w 1147"/>
                <a:gd name="T3" fmla="*/ 0 h 252"/>
                <a:gd name="T4" fmla="*/ 1050 w 1147"/>
                <a:gd name="T5" fmla="*/ 3 h 252"/>
                <a:gd name="T6" fmla="*/ 1075 w 1147"/>
                <a:gd name="T7" fmla="*/ 12 h 252"/>
                <a:gd name="T8" fmla="*/ 1099 w 1147"/>
                <a:gd name="T9" fmla="*/ 28 h 252"/>
                <a:gd name="T10" fmla="*/ 1119 w 1147"/>
                <a:gd name="T11" fmla="*/ 47 h 252"/>
                <a:gd name="T12" fmla="*/ 1133 w 1147"/>
                <a:gd name="T13" fmla="*/ 70 h 252"/>
                <a:gd name="T14" fmla="*/ 1143 w 1147"/>
                <a:gd name="T15" fmla="*/ 97 h 252"/>
                <a:gd name="T16" fmla="*/ 1147 w 1147"/>
                <a:gd name="T17" fmla="*/ 125 h 252"/>
                <a:gd name="T18" fmla="*/ 1143 w 1147"/>
                <a:gd name="T19" fmla="*/ 154 h 252"/>
                <a:gd name="T20" fmla="*/ 1133 w 1147"/>
                <a:gd name="T21" fmla="*/ 181 h 252"/>
                <a:gd name="T22" fmla="*/ 1119 w 1147"/>
                <a:gd name="T23" fmla="*/ 205 h 252"/>
                <a:gd name="T24" fmla="*/ 1099 w 1147"/>
                <a:gd name="T25" fmla="*/ 224 h 252"/>
                <a:gd name="T26" fmla="*/ 1075 w 1147"/>
                <a:gd name="T27" fmla="*/ 238 h 252"/>
                <a:gd name="T28" fmla="*/ 1050 w 1147"/>
                <a:gd name="T29" fmla="*/ 248 h 252"/>
                <a:gd name="T30" fmla="*/ 1021 w 1147"/>
                <a:gd name="T31" fmla="*/ 252 h 252"/>
                <a:gd name="T32" fmla="*/ 127 w 1147"/>
                <a:gd name="T33" fmla="*/ 252 h 252"/>
                <a:gd name="T34" fmla="*/ 98 w 1147"/>
                <a:gd name="T35" fmla="*/ 248 h 252"/>
                <a:gd name="T36" fmla="*/ 71 w 1147"/>
                <a:gd name="T37" fmla="*/ 238 h 252"/>
                <a:gd name="T38" fmla="*/ 47 w 1147"/>
                <a:gd name="T39" fmla="*/ 224 h 252"/>
                <a:gd name="T40" fmla="*/ 28 w 1147"/>
                <a:gd name="T41" fmla="*/ 205 h 252"/>
                <a:gd name="T42" fmla="*/ 14 w 1147"/>
                <a:gd name="T43" fmla="*/ 181 h 252"/>
                <a:gd name="T44" fmla="*/ 4 w 1147"/>
                <a:gd name="T45" fmla="*/ 154 h 252"/>
                <a:gd name="T46" fmla="*/ 0 w 1147"/>
                <a:gd name="T47" fmla="*/ 125 h 252"/>
                <a:gd name="T48" fmla="*/ 4 w 1147"/>
                <a:gd name="T49" fmla="*/ 97 h 252"/>
                <a:gd name="T50" fmla="*/ 14 w 1147"/>
                <a:gd name="T51" fmla="*/ 70 h 252"/>
                <a:gd name="T52" fmla="*/ 28 w 1147"/>
                <a:gd name="T53" fmla="*/ 47 h 252"/>
                <a:gd name="T54" fmla="*/ 47 w 1147"/>
                <a:gd name="T55" fmla="*/ 28 h 252"/>
                <a:gd name="T56" fmla="*/ 71 w 1147"/>
                <a:gd name="T57" fmla="*/ 12 h 252"/>
                <a:gd name="T58" fmla="*/ 98 w 1147"/>
                <a:gd name="T59" fmla="*/ 3 h 252"/>
                <a:gd name="T60" fmla="*/ 127 w 1147"/>
                <a:gd name="T61"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47" h="252">
                  <a:moveTo>
                    <a:pt x="127" y="0"/>
                  </a:moveTo>
                  <a:lnTo>
                    <a:pt x="1021" y="0"/>
                  </a:lnTo>
                  <a:lnTo>
                    <a:pt x="1050" y="3"/>
                  </a:lnTo>
                  <a:lnTo>
                    <a:pt x="1075" y="12"/>
                  </a:lnTo>
                  <a:lnTo>
                    <a:pt x="1099" y="28"/>
                  </a:lnTo>
                  <a:lnTo>
                    <a:pt x="1119" y="47"/>
                  </a:lnTo>
                  <a:lnTo>
                    <a:pt x="1133" y="70"/>
                  </a:lnTo>
                  <a:lnTo>
                    <a:pt x="1143" y="97"/>
                  </a:lnTo>
                  <a:lnTo>
                    <a:pt x="1147" y="125"/>
                  </a:lnTo>
                  <a:lnTo>
                    <a:pt x="1143" y="154"/>
                  </a:lnTo>
                  <a:lnTo>
                    <a:pt x="1133" y="181"/>
                  </a:lnTo>
                  <a:lnTo>
                    <a:pt x="1119" y="205"/>
                  </a:lnTo>
                  <a:lnTo>
                    <a:pt x="1099" y="224"/>
                  </a:lnTo>
                  <a:lnTo>
                    <a:pt x="1075" y="238"/>
                  </a:lnTo>
                  <a:lnTo>
                    <a:pt x="1050" y="248"/>
                  </a:lnTo>
                  <a:lnTo>
                    <a:pt x="1021" y="252"/>
                  </a:lnTo>
                  <a:lnTo>
                    <a:pt x="127" y="252"/>
                  </a:lnTo>
                  <a:lnTo>
                    <a:pt x="98" y="248"/>
                  </a:lnTo>
                  <a:lnTo>
                    <a:pt x="71" y="238"/>
                  </a:lnTo>
                  <a:lnTo>
                    <a:pt x="47" y="224"/>
                  </a:lnTo>
                  <a:lnTo>
                    <a:pt x="28" y="205"/>
                  </a:lnTo>
                  <a:lnTo>
                    <a:pt x="14" y="181"/>
                  </a:lnTo>
                  <a:lnTo>
                    <a:pt x="4" y="154"/>
                  </a:lnTo>
                  <a:lnTo>
                    <a:pt x="0" y="125"/>
                  </a:lnTo>
                  <a:lnTo>
                    <a:pt x="4" y="97"/>
                  </a:lnTo>
                  <a:lnTo>
                    <a:pt x="14" y="70"/>
                  </a:lnTo>
                  <a:lnTo>
                    <a:pt x="28" y="47"/>
                  </a:lnTo>
                  <a:lnTo>
                    <a:pt x="47" y="28"/>
                  </a:lnTo>
                  <a:lnTo>
                    <a:pt x="71" y="12"/>
                  </a:lnTo>
                  <a:lnTo>
                    <a:pt x="98" y="3"/>
                  </a:lnTo>
                  <a:lnTo>
                    <a:pt x="1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3" name="Freeform 42"/>
          <p:cNvSpPr>
            <a:spLocks/>
          </p:cNvSpPr>
          <p:nvPr/>
        </p:nvSpPr>
        <p:spPr bwMode="auto">
          <a:xfrm>
            <a:off x="3564782" y="3858210"/>
            <a:ext cx="435854" cy="419850"/>
          </a:xfrm>
          <a:custGeom>
            <a:avLst/>
            <a:gdLst>
              <a:gd name="connsiteX0" fmla="*/ 1578642 w 4064001"/>
              <a:gd name="connsiteY0" fmla="*/ 3532188 h 3914776"/>
              <a:gd name="connsiteX1" fmla="*/ 1665109 w 4064001"/>
              <a:gd name="connsiteY1" fmla="*/ 3559232 h 3914776"/>
              <a:gd name="connsiteX2" fmla="*/ 1753956 w 4064001"/>
              <a:gd name="connsiteY2" fmla="*/ 3579912 h 3914776"/>
              <a:gd name="connsiteX3" fmla="*/ 1844390 w 4064001"/>
              <a:gd name="connsiteY3" fmla="*/ 3595820 h 3914776"/>
              <a:gd name="connsiteX4" fmla="*/ 1937203 w 4064001"/>
              <a:gd name="connsiteY4" fmla="*/ 3606160 h 3914776"/>
              <a:gd name="connsiteX5" fmla="*/ 2031603 w 4064001"/>
              <a:gd name="connsiteY5" fmla="*/ 3609342 h 3914776"/>
              <a:gd name="connsiteX6" fmla="*/ 2126796 w 4064001"/>
              <a:gd name="connsiteY6" fmla="*/ 3606160 h 3914776"/>
              <a:gd name="connsiteX7" fmla="*/ 2220403 w 4064001"/>
              <a:gd name="connsiteY7" fmla="*/ 3595820 h 3914776"/>
              <a:gd name="connsiteX8" fmla="*/ 2311630 w 4064001"/>
              <a:gd name="connsiteY8" fmla="*/ 3579912 h 3914776"/>
              <a:gd name="connsiteX9" fmla="*/ 2400477 w 4064001"/>
              <a:gd name="connsiteY9" fmla="*/ 3559232 h 3914776"/>
              <a:gd name="connsiteX10" fmla="*/ 2486150 w 4064001"/>
              <a:gd name="connsiteY10" fmla="*/ 3532188 h 3914776"/>
              <a:gd name="connsiteX11" fmla="*/ 2530574 w 4064001"/>
              <a:gd name="connsiteY11" fmla="*/ 3598206 h 3914776"/>
              <a:gd name="connsiteX12" fmla="*/ 2581344 w 4064001"/>
              <a:gd name="connsiteY12" fmla="*/ 3661839 h 3914776"/>
              <a:gd name="connsiteX13" fmla="*/ 2636873 w 4064001"/>
              <a:gd name="connsiteY13" fmla="*/ 3720698 h 3914776"/>
              <a:gd name="connsiteX14" fmla="*/ 2697162 w 4064001"/>
              <a:gd name="connsiteY14" fmla="*/ 3776376 h 3914776"/>
              <a:gd name="connsiteX15" fmla="*/ 2608315 w 4064001"/>
              <a:gd name="connsiteY15" fmla="*/ 3812169 h 3914776"/>
              <a:gd name="connsiteX16" fmla="*/ 2517088 w 4064001"/>
              <a:gd name="connsiteY16" fmla="*/ 3843190 h 3914776"/>
              <a:gd name="connsiteX17" fmla="*/ 2425068 w 4064001"/>
              <a:gd name="connsiteY17" fmla="*/ 3869438 h 3914776"/>
              <a:gd name="connsiteX18" fmla="*/ 2329082 w 4064001"/>
              <a:gd name="connsiteY18" fmla="*/ 3888528 h 3914776"/>
              <a:gd name="connsiteX19" fmla="*/ 2231509 w 4064001"/>
              <a:gd name="connsiteY19" fmla="*/ 3903641 h 3914776"/>
              <a:gd name="connsiteX20" fmla="*/ 2133142 w 4064001"/>
              <a:gd name="connsiteY20" fmla="*/ 3912390 h 3914776"/>
              <a:gd name="connsiteX21" fmla="*/ 2031603 w 4064001"/>
              <a:gd name="connsiteY21" fmla="*/ 3914776 h 3914776"/>
              <a:gd name="connsiteX22" fmla="*/ 1932444 w 4064001"/>
              <a:gd name="connsiteY22" fmla="*/ 3912390 h 3914776"/>
              <a:gd name="connsiteX23" fmla="*/ 1832491 w 4064001"/>
              <a:gd name="connsiteY23" fmla="*/ 3903641 h 3914776"/>
              <a:gd name="connsiteX24" fmla="*/ 1734918 w 4064001"/>
              <a:gd name="connsiteY24" fmla="*/ 3888528 h 3914776"/>
              <a:gd name="connsiteX25" fmla="*/ 1640518 w 4064001"/>
              <a:gd name="connsiteY25" fmla="*/ 3869438 h 3914776"/>
              <a:gd name="connsiteX26" fmla="*/ 1546911 w 4064001"/>
              <a:gd name="connsiteY26" fmla="*/ 3843190 h 3914776"/>
              <a:gd name="connsiteX27" fmla="*/ 1455684 w 4064001"/>
              <a:gd name="connsiteY27" fmla="*/ 3812169 h 3914776"/>
              <a:gd name="connsiteX28" fmla="*/ 1366837 w 4064001"/>
              <a:gd name="connsiteY28" fmla="*/ 3776376 h 3914776"/>
              <a:gd name="connsiteX29" fmla="*/ 1427126 w 4064001"/>
              <a:gd name="connsiteY29" fmla="*/ 3722289 h 3914776"/>
              <a:gd name="connsiteX30" fmla="*/ 1482656 w 4064001"/>
              <a:gd name="connsiteY30" fmla="*/ 3662634 h 3914776"/>
              <a:gd name="connsiteX31" fmla="*/ 1533425 w 4064001"/>
              <a:gd name="connsiteY31" fmla="*/ 3598206 h 3914776"/>
              <a:gd name="connsiteX32" fmla="*/ 3355180 w 4064001"/>
              <a:gd name="connsiteY32" fmla="*/ 2287588 h 3914776"/>
              <a:gd name="connsiteX33" fmla="*/ 3415438 w 4064001"/>
              <a:gd name="connsiteY33" fmla="*/ 2289969 h 3914776"/>
              <a:gd name="connsiteX34" fmla="*/ 3475696 w 4064001"/>
              <a:gd name="connsiteY34" fmla="*/ 2297907 h 3914776"/>
              <a:gd name="connsiteX35" fmla="*/ 3534368 w 4064001"/>
              <a:gd name="connsiteY35" fmla="*/ 2311400 h 3914776"/>
              <a:gd name="connsiteX36" fmla="*/ 3593833 w 4064001"/>
              <a:gd name="connsiteY36" fmla="*/ 2329657 h 3914776"/>
              <a:gd name="connsiteX37" fmla="*/ 3652505 w 4064001"/>
              <a:gd name="connsiteY37" fmla="*/ 2354263 h 3914776"/>
              <a:gd name="connsiteX38" fmla="*/ 3709591 w 4064001"/>
              <a:gd name="connsiteY38" fmla="*/ 2382838 h 3914776"/>
              <a:gd name="connsiteX39" fmla="*/ 3767470 w 4064001"/>
              <a:gd name="connsiteY39" fmla="*/ 2420938 h 3914776"/>
              <a:gd name="connsiteX40" fmla="*/ 3819799 w 4064001"/>
              <a:gd name="connsiteY40" fmla="*/ 2461419 h 3914776"/>
              <a:gd name="connsiteX41" fmla="*/ 3868164 w 4064001"/>
              <a:gd name="connsiteY41" fmla="*/ 2508251 h 3914776"/>
              <a:gd name="connsiteX42" fmla="*/ 3910978 w 4064001"/>
              <a:gd name="connsiteY42" fmla="*/ 2557463 h 3914776"/>
              <a:gd name="connsiteX43" fmla="*/ 3949036 w 4064001"/>
              <a:gd name="connsiteY43" fmla="*/ 2610644 h 3914776"/>
              <a:gd name="connsiteX44" fmla="*/ 3981543 w 4064001"/>
              <a:gd name="connsiteY44" fmla="*/ 2666207 h 3914776"/>
              <a:gd name="connsiteX45" fmla="*/ 4010086 w 4064001"/>
              <a:gd name="connsiteY45" fmla="*/ 2724151 h 3914776"/>
              <a:gd name="connsiteX46" fmla="*/ 4032287 w 4064001"/>
              <a:gd name="connsiteY46" fmla="*/ 2784476 h 3914776"/>
              <a:gd name="connsiteX47" fmla="*/ 4048144 w 4064001"/>
              <a:gd name="connsiteY47" fmla="*/ 2846388 h 3914776"/>
              <a:gd name="connsiteX48" fmla="*/ 4059244 w 4064001"/>
              <a:gd name="connsiteY48" fmla="*/ 2909888 h 3914776"/>
              <a:gd name="connsiteX49" fmla="*/ 4064001 w 4064001"/>
              <a:gd name="connsiteY49" fmla="*/ 2974182 h 3914776"/>
              <a:gd name="connsiteX50" fmla="*/ 4064001 w 4064001"/>
              <a:gd name="connsiteY50" fmla="*/ 3039269 h 3914776"/>
              <a:gd name="connsiteX51" fmla="*/ 4056865 w 4064001"/>
              <a:gd name="connsiteY51" fmla="*/ 3103563 h 3914776"/>
              <a:gd name="connsiteX52" fmla="*/ 4044180 w 4064001"/>
              <a:gd name="connsiteY52" fmla="*/ 3167857 h 3914776"/>
              <a:gd name="connsiteX53" fmla="*/ 4025944 w 4064001"/>
              <a:gd name="connsiteY53" fmla="*/ 3232151 h 3914776"/>
              <a:gd name="connsiteX54" fmla="*/ 4001365 w 4064001"/>
              <a:gd name="connsiteY54" fmla="*/ 3294857 h 3914776"/>
              <a:gd name="connsiteX55" fmla="*/ 3968857 w 4064001"/>
              <a:gd name="connsiteY55" fmla="*/ 3355182 h 3914776"/>
              <a:gd name="connsiteX56" fmla="*/ 3934764 w 4064001"/>
              <a:gd name="connsiteY56" fmla="*/ 3410744 h 3914776"/>
              <a:gd name="connsiteX57" fmla="*/ 3895121 w 4064001"/>
              <a:gd name="connsiteY57" fmla="*/ 3461544 h 3914776"/>
              <a:gd name="connsiteX58" fmla="*/ 3852306 w 4064001"/>
              <a:gd name="connsiteY58" fmla="*/ 3508376 h 3914776"/>
              <a:gd name="connsiteX59" fmla="*/ 3805527 w 4064001"/>
              <a:gd name="connsiteY59" fmla="*/ 3549651 h 3914776"/>
              <a:gd name="connsiteX60" fmla="*/ 3756370 w 4064001"/>
              <a:gd name="connsiteY60" fmla="*/ 3586957 h 3914776"/>
              <a:gd name="connsiteX61" fmla="*/ 3704041 w 4064001"/>
              <a:gd name="connsiteY61" fmla="*/ 3618707 h 3914776"/>
              <a:gd name="connsiteX62" fmla="*/ 3649333 w 4064001"/>
              <a:gd name="connsiteY62" fmla="*/ 3647282 h 3914776"/>
              <a:gd name="connsiteX63" fmla="*/ 3592247 w 4064001"/>
              <a:gd name="connsiteY63" fmla="*/ 3669507 h 3914776"/>
              <a:gd name="connsiteX64" fmla="*/ 3534368 w 4064001"/>
              <a:gd name="connsiteY64" fmla="*/ 3687764 h 3914776"/>
              <a:gd name="connsiteX65" fmla="*/ 3474110 w 4064001"/>
              <a:gd name="connsiteY65" fmla="*/ 3701257 h 3914776"/>
              <a:gd name="connsiteX66" fmla="*/ 3413852 w 4064001"/>
              <a:gd name="connsiteY66" fmla="*/ 3709195 h 3914776"/>
              <a:gd name="connsiteX67" fmla="*/ 3352009 w 4064001"/>
              <a:gd name="connsiteY67" fmla="*/ 3711576 h 3914776"/>
              <a:gd name="connsiteX68" fmla="*/ 3291751 w 4064001"/>
              <a:gd name="connsiteY68" fmla="*/ 3709195 h 3914776"/>
              <a:gd name="connsiteX69" fmla="*/ 3231493 w 4064001"/>
              <a:gd name="connsiteY69" fmla="*/ 3701257 h 3914776"/>
              <a:gd name="connsiteX70" fmla="*/ 3172822 w 4064001"/>
              <a:gd name="connsiteY70" fmla="*/ 3687764 h 3914776"/>
              <a:gd name="connsiteX71" fmla="*/ 3113357 w 4064001"/>
              <a:gd name="connsiteY71" fmla="*/ 3669507 h 3914776"/>
              <a:gd name="connsiteX72" fmla="*/ 3054685 w 4064001"/>
              <a:gd name="connsiteY72" fmla="*/ 3645695 h 3914776"/>
              <a:gd name="connsiteX73" fmla="*/ 2997598 w 4064001"/>
              <a:gd name="connsiteY73" fmla="*/ 3616326 h 3914776"/>
              <a:gd name="connsiteX74" fmla="*/ 2939719 w 4064001"/>
              <a:gd name="connsiteY74" fmla="*/ 3579814 h 3914776"/>
              <a:gd name="connsiteX75" fmla="*/ 2886597 w 4064001"/>
              <a:gd name="connsiteY75" fmla="*/ 3537745 h 3914776"/>
              <a:gd name="connsiteX76" fmla="*/ 2839026 w 4064001"/>
              <a:gd name="connsiteY76" fmla="*/ 3491707 h 3914776"/>
              <a:gd name="connsiteX77" fmla="*/ 2796211 w 4064001"/>
              <a:gd name="connsiteY77" fmla="*/ 3442494 h 3914776"/>
              <a:gd name="connsiteX78" fmla="*/ 2758946 w 4064001"/>
              <a:gd name="connsiteY78" fmla="*/ 3389313 h 3914776"/>
              <a:gd name="connsiteX79" fmla="*/ 2725646 w 4064001"/>
              <a:gd name="connsiteY79" fmla="*/ 3332957 h 3914776"/>
              <a:gd name="connsiteX80" fmla="*/ 2697103 w 4064001"/>
              <a:gd name="connsiteY80" fmla="*/ 3275013 h 3914776"/>
              <a:gd name="connsiteX81" fmla="*/ 2674903 w 4064001"/>
              <a:gd name="connsiteY81" fmla="*/ 3214688 h 3914776"/>
              <a:gd name="connsiteX82" fmla="*/ 2659045 w 4064001"/>
              <a:gd name="connsiteY82" fmla="*/ 3152776 h 3914776"/>
              <a:gd name="connsiteX83" fmla="*/ 2647945 w 4064001"/>
              <a:gd name="connsiteY83" fmla="*/ 3089276 h 3914776"/>
              <a:gd name="connsiteX84" fmla="*/ 2643188 w 4064001"/>
              <a:gd name="connsiteY84" fmla="*/ 3024982 h 3914776"/>
              <a:gd name="connsiteX85" fmla="*/ 2643188 w 4064001"/>
              <a:gd name="connsiteY85" fmla="*/ 2960688 h 3914776"/>
              <a:gd name="connsiteX86" fmla="*/ 2650324 w 4064001"/>
              <a:gd name="connsiteY86" fmla="*/ 2895601 h 3914776"/>
              <a:gd name="connsiteX87" fmla="*/ 2663010 w 4064001"/>
              <a:gd name="connsiteY87" fmla="*/ 2831307 h 3914776"/>
              <a:gd name="connsiteX88" fmla="*/ 2681246 w 4064001"/>
              <a:gd name="connsiteY88" fmla="*/ 2767013 h 3914776"/>
              <a:gd name="connsiteX89" fmla="*/ 2705824 w 4064001"/>
              <a:gd name="connsiteY89" fmla="*/ 2704307 h 3914776"/>
              <a:gd name="connsiteX90" fmla="*/ 2738332 w 4064001"/>
              <a:gd name="connsiteY90" fmla="*/ 2643982 h 3914776"/>
              <a:gd name="connsiteX91" fmla="*/ 2772425 w 4064001"/>
              <a:gd name="connsiteY91" fmla="*/ 2588419 h 3914776"/>
              <a:gd name="connsiteX92" fmla="*/ 2812068 w 4064001"/>
              <a:gd name="connsiteY92" fmla="*/ 2537619 h 3914776"/>
              <a:gd name="connsiteX93" fmla="*/ 2854883 w 4064001"/>
              <a:gd name="connsiteY93" fmla="*/ 2492376 h 3914776"/>
              <a:gd name="connsiteX94" fmla="*/ 2901662 w 4064001"/>
              <a:gd name="connsiteY94" fmla="*/ 2450307 h 3914776"/>
              <a:gd name="connsiteX95" fmla="*/ 2950819 w 4064001"/>
              <a:gd name="connsiteY95" fmla="*/ 2412207 h 3914776"/>
              <a:gd name="connsiteX96" fmla="*/ 3002356 w 4064001"/>
              <a:gd name="connsiteY96" fmla="*/ 2380457 h 3914776"/>
              <a:gd name="connsiteX97" fmla="*/ 3057856 w 4064001"/>
              <a:gd name="connsiteY97" fmla="*/ 2351882 h 3914776"/>
              <a:gd name="connsiteX98" fmla="*/ 3114942 w 4064001"/>
              <a:gd name="connsiteY98" fmla="*/ 2329657 h 3914776"/>
              <a:gd name="connsiteX99" fmla="*/ 3172822 w 4064001"/>
              <a:gd name="connsiteY99" fmla="*/ 2311400 h 3914776"/>
              <a:gd name="connsiteX100" fmla="*/ 3233079 w 4064001"/>
              <a:gd name="connsiteY100" fmla="*/ 2298700 h 3914776"/>
              <a:gd name="connsiteX101" fmla="*/ 3293337 w 4064001"/>
              <a:gd name="connsiteY101" fmla="*/ 2289969 h 3914776"/>
              <a:gd name="connsiteX102" fmla="*/ 711597 w 4064001"/>
              <a:gd name="connsiteY102" fmla="*/ 2287588 h 3914776"/>
              <a:gd name="connsiteX103" fmla="*/ 773544 w 4064001"/>
              <a:gd name="connsiteY103" fmla="*/ 2289969 h 3914776"/>
              <a:gd name="connsiteX104" fmla="*/ 833903 w 4064001"/>
              <a:gd name="connsiteY104" fmla="*/ 2298700 h 3914776"/>
              <a:gd name="connsiteX105" fmla="*/ 892673 w 4064001"/>
              <a:gd name="connsiteY105" fmla="*/ 2311400 h 3914776"/>
              <a:gd name="connsiteX106" fmla="*/ 952237 w 4064001"/>
              <a:gd name="connsiteY106" fmla="*/ 2329657 h 3914776"/>
              <a:gd name="connsiteX107" fmla="*/ 1008625 w 4064001"/>
              <a:gd name="connsiteY107" fmla="*/ 2351882 h 3914776"/>
              <a:gd name="connsiteX108" fmla="*/ 1062630 w 4064001"/>
              <a:gd name="connsiteY108" fmla="*/ 2380457 h 3914776"/>
              <a:gd name="connsiteX109" fmla="*/ 1115841 w 4064001"/>
              <a:gd name="connsiteY109" fmla="*/ 2412207 h 3914776"/>
              <a:gd name="connsiteX110" fmla="*/ 1165081 w 4064001"/>
              <a:gd name="connsiteY110" fmla="*/ 2450307 h 3914776"/>
              <a:gd name="connsiteX111" fmla="*/ 1211144 w 4064001"/>
              <a:gd name="connsiteY111" fmla="*/ 2492376 h 3914776"/>
              <a:gd name="connsiteX112" fmla="*/ 1254031 w 4064001"/>
              <a:gd name="connsiteY112" fmla="*/ 2537619 h 3914776"/>
              <a:gd name="connsiteX113" fmla="*/ 1293740 w 4064001"/>
              <a:gd name="connsiteY113" fmla="*/ 2588419 h 3914776"/>
              <a:gd name="connsiteX114" fmla="*/ 1329479 w 4064001"/>
              <a:gd name="connsiteY114" fmla="*/ 2643982 h 3914776"/>
              <a:gd name="connsiteX115" fmla="*/ 1360453 w 4064001"/>
              <a:gd name="connsiteY115" fmla="*/ 2704307 h 3914776"/>
              <a:gd name="connsiteX116" fmla="*/ 1385867 w 4064001"/>
              <a:gd name="connsiteY116" fmla="*/ 2767013 h 3914776"/>
              <a:gd name="connsiteX117" fmla="*/ 1404928 w 4064001"/>
              <a:gd name="connsiteY117" fmla="*/ 2831307 h 3914776"/>
              <a:gd name="connsiteX118" fmla="*/ 1416840 w 4064001"/>
              <a:gd name="connsiteY118" fmla="*/ 2895601 h 3914776"/>
              <a:gd name="connsiteX119" fmla="*/ 1423194 w 4064001"/>
              <a:gd name="connsiteY119" fmla="*/ 2960688 h 3914776"/>
              <a:gd name="connsiteX120" fmla="*/ 1423988 w 4064001"/>
              <a:gd name="connsiteY120" fmla="*/ 3024982 h 3914776"/>
              <a:gd name="connsiteX121" fmla="*/ 1419223 w 4064001"/>
              <a:gd name="connsiteY121" fmla="*/ 3089276 h 3914776"/>
              <a:gd name="connsiteX122" fmla="*/ 1408104 w 4064001"/>
              <a:gd name="connsiteY122" fmla="*/ 3152776 h 3914776"/>
              <a:gd name="connsiteX123" fmla="*/ 1390632 w 4064001"/>
              <a:gd name="connsiteY123" fmla="*/ 3214688 h 3914776"/>
              <a:gd name="connsiteX124" fmla="*/ 1369189 w 4064001"/>
              <a:gd name="connsiteY124" fmla="*/ 3275013 h 3914776"/>
              <a:gd name="connsiteX125" fmla="*/ 1341392 w 4064001"/>
              <a:gd name="connsiteY125" fmla="*/ 3332957 h 3914776"/>
              <a:gd name="connsiteX126" fmla="*/ 1308036 w 4064001"/>
              <a:gd name="connsiteY126" fmla="*/ 3389313 h 3914776"/>
              <a:gd name="connsiteX127" fmla="*/ 1269915 w 4064001"/>
              <a:gd name="connsiteY127" fmla="*/ 3442494 h 3914776"/>
              <a:gd name="connsiteX128" fmla="*/ 1227028 w 4064001"/>
              <a:gd name="connsiteY128" fmla="*/ 3491707 h 3914776"/>
              <a:gd name="connsiteX129" fmla="*/ 1178582 w 4064001"/>
              <a:gd name="connsiteY129" fmla="*/ 3537745 h 3914776"/>
              <a:gd name="connsiteX130" fmla="*/ 1126166 w 4064001"/>
              <a:gd name="connsiteY130" fmla="*/ 3579814 h 3914776"/>
              <a:gd name="connsiteX131" fmla="*/ 1068189 w 4064001"/>
              <a:gd name="connsiteY131" fmla="*/ 3616326 h 3914776"/>
              <a:gd name="connsiteX132" fmla="*/ 1011008 w 4064001"/>
              <a:gd name="connsiteY132" fmla="*/ 3645695 h 3914776"/>
              <a:gd name="connsiteX133" fmla="*/ 953032 w 4064001"/>
              <a:gd name="connsiteY133" fmla="*/ 3669507 h 3914776"/>
              <a:gd name="connsiteX134" fmla="*/ 894261 w 4064001"/>
              <a:gd name="connsiteY134" fmla="*/ 3687764 h 3914776"/>
              <a:gd name="connsiteX135" fmla="*/ 833903 w 4064001"/>
              <a:gd name="connsiteY135" fmla="*/ 3701257 h 3914776"/>
              <a:gd name="connsiteX136" fmla="*/ 773544 w 4064001"/>
              <a:gd name="connsiteY136" fmla="*/ 3709195 h 3914776"/>
              <a:gd name="connsiteX137" fmla="*/ 712391 w 4064001"/>
              <a:gd name="connsiteY137" fmla="*/ 3711576 h 3914776"/>
              <a:gd name="connsiteX138" fmla="*/ 651238 w 4064001"/>
              <a:gd name="connsiteY138" fmla="*/ 3709195 h 3914776"/>
              <a:gd name="connsiteX139" fmla="*/ 590879 w 4064001"/>
              <a:gd name="connsiteY139" fmla="*/ 3701257 h 3914776"/>
              <a:gd name="connsiteX140" fmla="*/ 531315 w 4064001"/>
              <a:gd name="connsiteY140" fmla="*/ 3687764 h 3914776"/>
              <a:gd name="connsiteX141" fmla="*/ 472545 w 4064001"/>
              <a:gd name="connsiteY141" fmla="*/ 3669507 h 3914776"/>
              <a:gd name="connsiteX142" fmla="*/ 415363 w 4064001"/>
              <a:gd name="connsiteY142" fmla="*/ 3647282 h 3914776"/>
              <a:gd name="connsiteX143" fmla="*/ 361358 w 4064001"/>
              <a:gd name="connsiteY143" fmla="*/ 3618707 h 3914776"/>
              <a:gd name="connsiteX144" fmla="*/ 309735 w 4064001"/>
              <a:gd name="connsiteY144" fmla="*/ 3586957 h 3914776"/>
              <a:gd name="connsiteX145" fmla="*/ 258907 w 4064001"/>
              <a:gd name="connsiteY145" fmla="*/ 3549651 h 3914776"/>
              <a:gd name="connsiteX146" fmla="*/ 213638 w 4064001"/>
              <a:gd name="connsiteY146" fmla="*/ 3508376 h 3914776"/>
              <a:gd name="connsiteX147" fmla="*/ 169957 w 4064001"/>
              <a:gd name="connsiteY147" fmla="*/ 3461544 h 3914776"/>
              <a:gd name="connsiteX148" fmla="*/ 131042 w 4064001"/>
              <a:gd name="connsiteY148" fmla="*/ 3410744 h 3914776"/>
              <a:gd name="connsiteX149" fmla="*/ 95303 w 4064001"/>
              <a:gd name="connsiteY149" fmla="*/ 3355182 h 3914776"/>
              <a:gd name="connsiteX150" fmla="*/ 64330 w 4064001"/>
              <a:gd name="connsiteY150" fmla="*/ 3294857 h 3914776"/>
              <a:gd name="connsiteX151" fmla="*/ 39710 w 4064001"/>
              <a:gd name="connsiteY151" fmla="*/ 3232151 h 3914776"/>
              <a:gd name="connsiteX152" fmla="*/ 19855 w 4064001"/>
              <a:gd name="connsiteY152" fmla="*/ 3167857 h 3914776"/>
              <a:gd name="connsiteX153" fmla="*/ 7148 w 4064001"/>
              <a:gd name="connsiteY153" fmla="*/ 3103563 h 3914776"/>
              <a:gd name="connsiteX154" fmla="*/ 1588 w 4064001"/>
              <a:gd name="connsiteY154" fmla="*/ 3039269 h 3914776"/>
              <a:gd name="connsiteX155" fmla="*/ 0 w 4064001"/>
              <a:gd name="connsiteY155" fmla="*/ 2974182 h 3914776"/>
              <a:gd name="connsiteX156" fmla="*/ 6353 w 4064001"/>
              <a:gd name="connsiteY156" fmla="*/ 2909888 h 3914776"/>
              <a:gd name="connsiteX157" fmla="*/ 17472 w 4064001"/>
              <a:gd name="connsiteY157" fmla="*/ 2846388 h 3914776"/>
              <a:gd name="connsiteX158" fmla="*/ 33356 w 4064001"/>
              <a:gd name="connsiteY158" fmla="*/ 2784476 h 3914776"/>
              <a:gd name="connsiteX159" fmla="*/ 55593 w 4064001"/>
              <a:gd name="connsiteY159" fmla="*/ 2724151 h 3914776"/>
              <a:gd name="connsiteX160" fmla="*/ 82596 w 4064001"/>
              <a:gd name="connsiteY160" fmla="*/ 2666207 h 3914776"/>
              <a:gd name="connsiteX161" fmla="*/ 115952 w 4064001"/>
              <a:gd name="connsiteY161" fmla="*/ 2610644 h 3914776"/>
              <a:gd name="connsiteX162" fmla="*/ 154074 w 4064001"/>
              <a:gd name="connsiteY162" fmla="*/ 2557463 h 3914776"/>
              <a:gd name="connsiteX163" fmla="*/ 196960 w 4064001"/>
              <a:gd name="connsiteY163" fmla="*/ 2508251 h 3914776"/>
              <a:gd name="connsiteX164" fmla="*/ 245406 w 4064001"/>
              <a:gd name="connsiteY164" fmla="*/ 2461419 h 3914776"/>
              <a:gd name="connsiteX165" fmla="*/ 298616 w 4064001"/>
              <a:gd name="connsiteY165" fmla="*/ 2420938 h 3914776"/>
              <a:gd name="connsiteX166" fmla="*/ 356593 w 4064001"/>
              <a:gd name="connsiteY166" fmla="*/ 2382838 h 3914776"/>
              <a:gd name="connsiteX167" fmla="*/ 412980 w 4064001"/>
              <a:gd name="connsiteY167" fmla="*/ 2354263 h 3914776"/>
              <a:gd name="connsiteX168" fmla="*/ 470957 w 4064001"/>
              <a:gd name="connsiteY168" fmla="*/ 2329657 h 3914776"/>
              <a:gd name="connsiteX169" fmla="*/ 530521 w 4064001"/>
              <a:gd name="connsiteY169" fmla="*/ 2311400 h 3914776"/>
              <a:gd name="connsiteX170" fmla="*/ 590879 w 4064001"/>
              <a:gd name="connsiteY170" fmla="*/ 2297907 h 3914776"/>
              <a:gd name="connsiteX171" fmla="*/ 651238 w 4064001"/>
              <a:gd name="connsiteY171" fmla="*/ 2289969 h 3914776"/>
              <a:gd name="connsiteX172" fmla="*/ 1031301 w 4064001"/>
              <a:gd name="connsiteY172" fmla="*/ 890588 h 3914776"/>
              <a:gd name="connsiteX173" fmla="*/ 1049520 w 4064001"/>
              <a:gd name="connsiteY173" fmla="*/ 970757 h 3914776"/>
              <a:gd name="connsiteX174" fmla="*/ 1072491 w 4064001"/>
              <a:gd name="connsiteY174" fmla="*/ 1048544 h 3914776"/>
              <a:gd name="connsiteX175" fmla="*/ 1102592 w 4064001"/>
              <a:gd name="connsiteY175" fmla="*/ 1123157 h 3914776"/>
              <a:gd name="connsiteX176" fmla="*/ 1138237 w 4064001"/>
              <a:gd name="connsiteY176" fmla="*/ 1194594 h 3914776"/>
              <a:gd name="connsiteX177" fmla="*/ 1070115 w 4064001"/>
              <a:gd name="connsiteY177" fmla="*/ 1258094 h 3914776"/>
              <a:gd name="connsiteX178" fmla="*/ 1007537 w 4064001"/>
              <a:gd name="connsiteY178" fmla="*/ 1323976 h 3914776"/>
              <a:gd name="connsiteX179" fmla="*/ 948920 w 4064001"/>
              <a:gd name="connsiteY179" fmla="*/ 1394619 h 3914776"/>
              <a:gd name="connsiteX180" fmla="*/ 894264 w 4064001"/>
              <a:gd name="connsiteY180" fmla="*/ 1468438 h 3914776"/>
              <a:gd name="connsiteX181" fmla="*/ 846737 w 4064001"/>
              <a:gd name="connsiteY181" fmla="*/ 1546226 h 3914776"/>
              <a:gd name="connsiteX182" fmla="*/ 802378 w 4064001"/>
              <a:gd name="connsiteY182" fmla="*/ 1627188 h 3914776"/>
              <a:gd name="connsiteX183" fmla="*/ 764357 w 4064001"/>
              <a:gd name="connsiteY183" fmla="*/ 1712913 h 3914776"/>
              <a:gd name="connsiteX184" fmla="*/ 731087 w 4064001"/>
              <a:gd name="connsiteY184" fmla="*/ 1800226 h 3914776"/>
              <a:gd name="connsiteX185" fmla="*/ 704947 w 4064001"/>
              <a:gd name="connsiteY185" fmla="*/ 1889919 h 3914776"/>
              <a:gd name="connsiteX186" fmla="*/ 684352 w 4064001"/>
              <a:gd name="connsiteY186" fmla="*/ 1982788 h 3914776"/>
              <a:gd name="connsiteX187" fmla="*/ 602764 w 4064001"/>
              <a:gd name="connsiteY187" fmla="*/ 1987550 h 3914776"/>
              <a:gd name="connsiteX188" fmla="*/ 522760 w 4064001"/>
              <a:gd name="connsiteY188" fmla="*/ 1999457 h 3914776"/>
              <a:gd name="connsiteX189" fmla="*/ 444340 w 4064001"/>
              <a:gd name="connsiteY189" fmla="*/ 2018507 h 3914776"/>
              <a:gd name="connsiteX190" fmla="*/ 366712 w 4064001"/>
              <a:gd name="connsiteY190" fmla="*/ 2043113 h 3914776"/>
              <a:gd name="connsiteX191" fmla="*/ 382555 w 4064001"/>
              <a:gd name="connsiteY191" fmla="*/ 1935957 h 3914776"/>
              <a:gd name="connsiteX192" fmla="*/ 406318 w 4064001"/>
              <a:gd name="connsiteY192" fmla="*/ 1829594 h 3914776"/>
              <a:gd name="connsiteX193" fmla="*/ 434835 w 4064001"/>
              <a:gd name="connsiteY193" fmla="*/ 1727201 h 3914776"/>
              <a:gd name="connsiteX194" fmla="*/ 470480 w 4064001"/>
              <a:gd name="connsiteY194" fmla="*/ 1627188 h 3914776"/>
              <a:gd name="connsiteX195" fmla="*/ 510878 w 4064001"/>
              <a:gd name="connsiteY195" fmla="*/ 1530351 h 3914776"/>
              <a:gd name="connsiteX196" fmla="*/ 558405 w 4064001"/>
              <a:gd name="connsiteY196" fmla="*/ 1436688 h 3914776"/>
              <a:gd name="connsiteX197" fmla="*/ 611477 w 4064001"/>
              <a:gd name="connsiteY197" fmla="*/ 1346201 h 3914776"/>
              <a:gd name="connsiteX198" fmla="*/ 669302 w 4064001"/>
              <a:gd name="connsiteY198" fmla="*/ 1260476 h 3914776"/>
              <a:gd name="connsiteX199" fmla="*/ 731880 w 4064001"/>
              <a:gd name="connsiteY199" fmla="*/ 1177926 h 3914776"/>
              <a:gd name="connsiteX200" fmla="*/ 800002 w 4064001"/>
              <a:gd name="connsiteY200" fmla="*/ 1098551 h 3914776"/>
              <a:gd name="connsiteX201" fmla="*/ 872085 w 4064001"/>
              <a:gd name="connsiteY201" fmla="*/ 1024732 h 3914776"/>
              <a:gd name="connsiteX202" fmla="*/ 949713 w 4064001"/>
              <a:gd name="connsiteY202" fmla="*/ 955676 h 3914776"/>
              <a:gd name="connsiteX203" fmla="*/ 3032919 w 4064001"/>
              <a:gd name="connsiteY203" fmla="*/ 890588 h 3914776"/>
              <a:gd name="connsiteX204" fmla="*/ 3114675 w 4064001"/>
              <a:gd name="connsiteY204" fmla="*/ 955676 h 3914776"/>
              <a:gd name="connsiteX205" fmla="*/ 3192463 w 4064001"/>
              <a:gd name="connsiteY205" fmla="*/ 1024732 h 3914776"/>
              <a:gd name="connsiteX206" fmla="*/ 3264694 w 4064001"/>
              <a:gd name="connsiteY206" fmla="*/ 1098551 h 3914776"/>
              <a:gd name="connsiteX207" fmla="*/ 3332956 w 4064001"/>
              <a:gd name="connsiteY207" fmla="*/ 1177926 h 3914776"/>
              <a:gd name="connsiteX208" fmla="*/ 3396456 w 4064001"/>
              <a:gd name="connsiteY208" fmla="*/ 1260476 h 3914776"/>
              <a:gd name="connsiteX209" fmla="*/ 3454400 w 4064001"/>
              <a:gd name="connsiteY209" fmla="*/ 1346201 h 3914776"/>
              <a:gd name="connsiteX210" fmla="*/ 3507581 w 4064001"/>
              <a:gd name="connsiteY210" fmla="*/ 1436688 h 3914776"/>
              <a:gd name="connsiteX211" fmla="*/ 3554413 w 4064001"/>
              <a:gd name="connsiteY211" fmla="*/ 1530351 h 3914776"/>
              <a:gd name="connsiteX212" fmla="*/ 3596481 w 4064001"/>
              <a:gd name="connsiteY212" fmla="*/ 1627188 h 3914776"/>
              <a:gd name="connsiteX213" fmla="*/ 3630613 w 4064001"/>
              <a:gd name="connsiteY213" fmla="*/ 1727201 h 3914776"/>
              <a:gd name="connsiteX214" fmla="*/ 3660775 w 4064001"/>
              <a:gd name="connsiteY214" fmla="*/ 1829594 h 3914776"/>
              <a:gd name="connsiteX215" fmla="*/ 3683794 w 4064001"/>
              <a:gd name="connsiteY215" fmla="*/ 1935957 h 3914776"/>
              <a:gd name="connsiteX216" fmla="*/ 3698875 w 4064001"/>
              <a:gd name="connsiteY216" fmla="*/ 2043113 h 3914776"/>
              <a:gd name="connsiteX217" fmla="*/ 3621881 w 4064001"/>
              <a:gd name="connsiteY217" fmla="*/ 2018507 h 3914776"/>
              <a:gd name="connsiteX218" fmla="*/ 3543300 w 4064001"/>
              <a:gd name="connsiteY218" fmla="*/ 1999457 h 3914776"/>
              <a:gd name="connsiteX219" fmla="*/ 3463131 w 4064001"/>
              <a:gd name="connsiteY219" fmla="*/ 1987550 h 3914776"/>
              <a:gd name="connsiteX220" fmla="*/ 3382169 w 4064001"/>
              <a:gd name="connsiteY220" fmla="*/ 1982788 h 3914776"/>
              <a:gd name="connsiteX221" fmla="*/ 3360738 w 4064001"/>
              <a:gd name="connsiteY221" fmla="*/ 1889919 h 3914776"/>
              <a:gd name="connsiteX222" fmla="*/ 3333750 w 4064001"/>
              <a:gd name="connsiteY222" fmla="*/ 1800226 h 3914776"/>
              <a:gd name="connsiteX223" fmla="*/ 3302000 w 4064001"/>
              <a:gd name="connsiteY223" fmla="*/ 1712913 h 3914776"/>
              <a:gd name="connsiteX224" fmla="*/ 3263900 w 4064001"/>
              <a:gd name="connsiteY224" fmla="*/ 1627188 h 3914776"/>
              <a:gd name="connsiteX225" fmla="*/ 3219450 w 4064001"/>
              <a:gd name="connsiteY225" fmla="*/ 1546226 h 3914776"/>
              <a:gd name="connsiteX226" fmla="*/ 3170238 w 4064001"/>
              <a:gd name="connsiteY226" fmla="*/ 1468438 h 3914776"/>
              <a:gd name="connsiteX227" fmla="*/ 3115469 w 4064001"/>
              <a:gd name="connsiteY227" fmla="*/ 1394619 h 3914776"/>
              <a:gd name="connsiteX228" fmla="*/ 3057525 w 4064001"/>
              <a:gd name="connsiteY228" fmla="*/ 1323976 h 3914776"/>
              <a:gd name="connsiteX229" fmla="*/ 2994025 w 4064001"/>
              <a:gd name="connsiteY229" fmla="*/ 1258094 h 3914776"/>
              <a:gd name="connsiteX230" fmla="*/ 2927350 w 4064001"/>
              <a:gd name="connsiteY230" fmla="*/ 1194594 h 3914776"/>
              <a:gd name="connsiteX231" fmla="*/ 2961481 w 4064001"/>
              <a:gd name="connsiteY231" fmla="*/ 1123157 h 3914776"/>
              <a:gd name="connsiteX232" fmla="*/ 2992438 w 4064001"/>
              <a:gd name="connsiteY232" fmla="*/ 1048544 h 3914776"/>
              <a:gd name="connsiteX233" fmla="*/ 3016250 w 4064001"/>
              <a:gd name="connsiteY233" fmla="*/ 970757 h 3914776"/>
              <a:gd name="connsiteX234" fmla="*/ 2031603 w 4064001"/>
              <a:gd name="connsiteY234" fmla="*/ 0 h 3914776"/>
              <a:gd name="connsiteX235" fmla="*/ 2104668 w 4064001"/>
              <a:gd name="connsiteY235" fmla="*/ 3969 h 3914776"/>
              <a:gd name="connsiteX236" fmla="*/ 2176146 w 4064001"/>
              <a:gd name="connsiteY236" fmla="*/ 15081 h 3914776"/>
              <a:gd name="connsiteX237" fmla="*/ 2244447 w 4064001"/>
              <a:gd name="connsiteY237" fmla="*/ 31750 h 3914776"/>
              <a:gd name="connsiteX238" fmla="*/ 2309570 w 4064001"/>
              <a:gd name="connsiteY238" fmla="*/ 55563 h 3914776"/>
              <a:gd name="connsiteX239" fmla="*/ 2372312 w 4064001"/>
              <a:gd name="connsiteY239" fmla="*/ 86519 h 3914776"/>
              <a:gd name="connsiteX240" fmla="*/ 2430288 w 4064001"/>
              <a:gd name="connsiteY240" fmla="*/ 120650 h 3914776"/>
              <a:gd name="connsiteX241" fmla="*/ 2485881 w 4064001"/>
              <a:gd name="connsiteY241" fmla="*/ 162719 h 3914776"/>
              <a:gd name="connsiteX242" fmla="*/ 2536710 w 4064001"/>
              <a:gd name="connsiteY242" fmla="*/ 207963 h 3914776"/>
              <a:gd name="connsiteX243" fmla="*/ 2581979 w 4064001"/>
              <a:gd name="connsiteY243" fmla="*/ 258763 h 3914776"/>
              <a:gd name="connsiteX244" fmla="*/ 2622482 w 4064001"/>
              <a:gd name="connsiteY244" fmla="*/ 312738 h 3914776"/>
              <a:gd name="connsiteX245" fmla="*/ 2658221 w 4064001"/>
              <a:gd name="connsiteY245" fmla="*/ 372269 h 3914776"/>
              <a:gd name="connsiteX246" fmla="*/ 2687606 w 4064001"/>
              <a:gd name="connsiteY246" fmla="*/ 434975 h 3914776"/>
              <a:gd name="connsiteX247" fmla="*/ 2713020 w 4064001"/>
              <a:gd name="connsiteY247" fmla="*/ 500063 h 3914776"/>
              <a:gd name="connsiteX248" fmla="*/ 2729698 w 4064001"/>
              <a:gd name="connsiteY248" fmla="*/ 568325 h 3914776"/>
              <a:gd name="connsiteX249" fmla="*/ 2740817 w 4064001"/>
              <a:gd name="connsiteY249" fmla="*/ 638175 h 3914776"/>
              <a:gd name="connsiteX250" fmla="*/ 2744788 w 4064001"/>
              <a:gd name="connsiteY250" fmla="*/ 711200 h 3914776"/>
              <a:gd name="connsiteX251" fmla="*/ 2740817 w 4064001"/>
              <a:gd name="connsiteY251" fmla="*/ 784225 h 3914776"/>
              <a:gd name="connsiteX252" fmla="*/ 2729698 w 4064001"/>
              <a:gd name="connsiteY252" fmla="*/ 855663 h 3914776"/>
              <a:gd name="connsiteX253" fmla="*/ 2713020 w 4064001"/>
              <a:gd name="connsiteY253" fmla="*/ 923132 h 3914776"/>
              <a:gd name="connsiteX254" fmla="*/ 2687606 w 4064001"/>
              <a:gd name="connsiteY254" fmla="*/ 988219 h 3914776"/>
              <a:gd name="connsiteX255" fmla="*/ 2658221 w 4064001"/>
              <a:gd name="connsiteY255" fmla="*/ 1051719 h 3914776"/>
              <a:gd name="connsiteX256" fmla="*/ 2622482 w 4064001"/>
              <a:gd name="connsiteY256" fmla="*/ 1109663 h 3914776"/>
              <a:gd name="connsiteX257" fmla="*/ 2581979 w 4064001"/>
              <a:gd name="connsiteY257" fmla="*/ 1164432 h 3914776"/>
              <a:gd name="connsiteX258" fmla="*/ 2536710 w 4064001"/>
              <a:gd name="connsiteY258" fmla="*/ 1215232 h 3914776"/>
              <a:gd name="connsiteX259" fmla="*/ 2485881 w 4064001"/>
              <a:gd name="connsiteY259" fmla="*/ 1261269 h 3914776"/>
              <a:gd name="connsiteX260" fmla="*/ 2430288 w 4064001"/>
              <a:gd name="connsiteY260" fmla="*/ 1301751 h 3914776"/>
              <a:gd name="connsiteX261" fmla="*/ 2372312 w 4064001"/>
              <a:gd name="connsiteY261" fmla="*/ 1337469 h 3914776"/>
              <a:gd name="connsiteX262" fmla="*/ 2309570 w 4064001"/>
              <a:gd name="connsiteY262" fmla="*/ 1366838 h 3914776"/>
              <a:gd name="connsiteX263" fmla="*/ 2244447 w 4064001"/>
              <a:gd name="connsiteY263" fmla="*/ 1391444 h 3914776"/>
              <a:gd name="connsiteX264" fmla="*/ 2176146 w 4064001"/>
              <a:gd name="connsiteY264" fmla="*/ 1408907 h 3914776"/>
              <a:gd name="connsiteX265" fmla="*/ 2104668 w 4064001"/>
              <a:gd name="connsiteY265" fmla="*/ 1420019 h 3914776"/>
              <a:gd name="connsiteX266" fmla="*/ 2031603 w 4064001"/>
              <a:gd name="connsiteY266" fmla="*/ 1423988 h 3914776"/>
              <a:gd name="connsiteX267" fmla="*/ 1959331 w 4064001"/>
              <a:gd name="connsiteY267" fmla="*/ 1420019 h 3914776"/>
              <a:gd name="connsiteX268" fmla="*/ 1888648 w 4064001"/>
              <a:gd name="connsiteY268" fmla="*/ 1408907 h 3914776"/>
              <a:gd name="connsiteX269" fmla="*/ 1821142 w 4064001"/>
              <a:gd name="connsiteY269" fmla="*/ 1391444 h 3914776"/>
              <a:gd name="connsiteX270" fmla="*/ 1756018 w 4064001"/>
              <a:gd name="connsiteY270" fmla="*/ 1366838 h 3914776"/>
              <a:gd name="connsiteX271" fmla="*/ 1692482 w 4064001"/>
              <a:gd name="connsiteY271" fmla="*/ 1337469 h 3914776"/>
              <a:gd name="connsiteX272" fmla="*/ 1633712 w 4064001"/>
              <a:gd name="connsiteY272" fmla="*/ 1301751 h 3914776"/>
              <a:gd name="connsiteX273" fmla="*/ 1579707 w 4064001"/>
              <a:gd name="connsiteY273" fmla="*/ 1261269 h 3914776"/>
              <a:gd name="connsiteX274" fmla="*/ 1528879 w 4064001"/>
              <a:gd name="connsiteY274" fmla="*/ 1215232 h 3914776"/>
              <a:gd name="connsiteX275" fmla="*/ 1482816 w 4064001"/>
              <a:gd name="connsiteY275" fmla="*/ 1164432 h 3914776"/>
              <a:gd name="connsiteX276" fmla="*/ 1441518 w 4064001"/>
              <a:gd name="connsiteY276" fmla="*/ 1109663 h 3914776"/>
              <a:gd name="connsiteX277" fmla="*/ 1406573 w 4064001"/>
              <a:gd name="connsiteY277" fmla="*/ 1051719 h 3914776"/>
              <a:gd name="connsiteX278" fmla="*/ 1375599 w 4064001"/>
              <a:gd name="connsiteY278" fmla="*/ 988219 h 3914776"/>
              <a:gd name="connsiteX279" fmla="*/ 1352568 w 4064001"/>
              <a:gd name="connsiteY279" fmla="*/ 923132 h 3914776"/>
              <a:gd name="connsiteX280" fmla="*/ 1335096 w 4064001"/>
              <a:gd name="connsiteY280" fmla="*/ 855663 h 3914776"/>
              <a:gd name="connsiteX281" fmla="*/ 1323977 w 4064001"/>
              <a:gd name="connsiteY281" fmla="*/ 784225 h 3914776"/>
              <a:gd name="connsiteX282" fmla="*/ 1320800 w 4064001"/>
              <a:gd name="connsiteY282" fmla="*/ 711200 h 3914776"/>
              <a:gd name="connsiteX283" fmla="*/ 1323977 w 4064001"/>
              <a:gd name="connsiteY283" fmla="*/ 638175 h 3914776"/>
              <a:gd name="connsiteX284" fmla="*/ 1335096 w 4064001"/>
              <a:gd name="connsiteY284" fmla="*/ 568325 h 3914776"/>
              <a:gd name="connsiteX285" fmla="*/ 1352568 w 4064001"/>
              <a:gd name="connsiteY285" fmla="*/ 500063 h 3914776"/>
              <a:gd name="connsiteX286" fmla="*/ 1375599 w 4064001"/>
              <a:gd name="connsiteY286" fmla="*/ 434975 h 3914776"/>
              <a:gd name="connsiteX287" fmla="*/ 1406573 w 4064001"/>
              <a:gd name="connsiteY287" fmla="*/ 372269 h 3914776"/>
              <a:gd name="connsiteX288" fmla="*/ 1441518 w 4064001"/>
              <a:gd name="connsiteY288" fmla="*/ 312738 h 3914776"/>
              <a:gd name="connsiteX289" fmla="*/ 1482816 w 4064001"/>
              <a:gd name="connsiteY289" fmla="*/ 258763 h 3914776"/>
              <a:gd name="connsiteX290" fmla="*/ 1528879 w 4064001"/>
              <a:gd name="connsiteY290" fmla="*/ 207963 h 3914776"/>
              <a:gd name="connsiteX291" fmla="*/ 1579707 w 4064001"/>
              <a:gd name="connsiteY291" fmla="*/ 162719 h 3914776"/>
              <a:gd name="connsiteX292" fmla="*/ 1633712 w 4064001"/>
              <a:gd name="connsiteY292" fmla="*/ 120650 h 3914776"/>
              <a:gd name="connsiteX293" fmla="*/ 1692482 w 4064001"/>
              <a:gd name="connsiteY293" fmla="*/ 86519 h 3914776"/>
              <a:gd name="connsiteX294" fmla="*/ 1756018 w 4064001"/>
              <a:gd name="connsiteY294" fmla="*/ 55563 h 3914776"/>
              <a:gd name="connsiteX295" fmla="*/ 1821142 w 4064001"/>
              <a:gd name="connsiteY295" fmla="*/ 31750 h 3914776"/>
              <a:gd name="connsiteX296" fmla="*/ 1888648 w 4064001"/>
              <a:gd name="connsiteY296" fmla="*/ 15081 h 3914776"/>
              <a:gd name="connsiteX297" fmla="*/ 1959331 w 4064001"/>
              <a:gd name="connsiteY297" fmla="*/ 3969 h 391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4064001" h="3914776">
                <a:moveTo>
                  <a:pt x="1578642" y="3532188"/>
                </a:moveTo>
                <a:lnTo>
                  <a:pt x="1665109" y="3559232"/>
                </a:lnTo>
                <a:lnTo>
                  <a:pt x="1753956" y="3579912"/>
                </a:lnTo>
                <a:lnTo>
                  <a:pt x="1844390" y="3595820"/>
                </a:lnTo>
                <a:lnTo>
                  <a:pt x="1937203" y="3606160"/>
                </a:lnTo>
                <a:lnTo>
                  <a:pt x="2031603" y="3609342"/>
                </a:lnTo>
                <a:lnTo>
                  <a:pt x="2126796" y="3606160"/>
                </a:lnTo>
                <a:lnTo>
                  <a:pt x="2220403" y="3595820"/>
                </a:lnTo>
                <a:lnTo>
                  <a:pt x="2311630" y="3579912"/>
                </a:lnTo>
                <a:lnTo>
                  <a:pt x="2400477" y="3559232"/>
                </a:lnTo>
                <a:lnTo>
                  <a:pt x="2486150" y="3532188"/>
                </a:lnTo>
                <a:lnTo>
                  <a:pt x="2530574" y="3598206"/>
                </a:lnTo>
                <a:lnTo>
                  <a:pt x="2581344" y="3661839"/>
                </a:lnTo>
                <a:lnTo>
                  <a:pt x="2636873" y="3720698"/>
                </a:lnTo>
                <a:lnTo>
                  <a:pt x="2697162" y="3776376"/>
                </a:lnTo>
                <a:lnTo>
                  <a:pt x="2608315" y="3812169"/>
                </a:lnTo>
                <a:lnTo>
                  <a:pt x="2517088" y="3843190"/>
                </a:lnTo>
                <a:lnTo>
                  <a:pt x="2425068" y="3869438"/>
                </a:lnTo>
                <a:lnTo>
                  <a:pt x="2329082" y="3888528"/>
                </a:lnTo>
                <a:lnTo>
                  <a:pt x="2231509" y="3903641"/>
                </a:lnTo>
                <a:lnTo>
                  <a:pt x="2133142" y="3912390"/>
                </a:lnTo>
                <a:lnTo>
                  <a:pt x="2031603" y="3914776"/>
                </a:lnTo>
                <a:lnTo>
                  <a:pt x="1932444" y="3912390"/>
                </a:lnTo>
                <a:lnTo>
                  <a:pt x="1832491" y="3903641"/>
                </a:lnTo>
                <a:lnTo>
                  <a:pt x="1734918" y="3888528"/>
                </a:lnTo>
                <a:lnTo>
                  <a:pt x="1640518" y="3869438"/>
                </a:lnTo>
                <a:lnTo>
                  <a:pt x="1546911" y="3843190"/>
                </a:lnTo>
                <a:lnTo>
                  <a:pt x="1455684" y="3812169"/>
                </a:lnTo>
                <a:lnTo>
                  <a:pt x="1366837" y="3776376"/>
                </a:lnTo>
                <a:lnTo>
                  <a:pt x="1427126" y="3722289"/>
                </a:lnTo>
                <a:lnTo>
                  <a:pt x="1482656" y="3662634"/>
                </a:lnTo>
                <a:lnTo>
                  <a:pt x="1533425" y="3598206"/>
                </a:lnTo>
                <a:close/>
                <a:moveTo>
                  <a:pt x="3355180" y="2287588"/>
                </a:moveTo>
                <a:lnTo>
                  <a:pt x="3415438" y="2289969"/>
                </a:lnTo>
                <a:lnTo>
                  <a:pt x="3475696" y="2297907"/>
                </a:lnTo>
                <a:lnTo>
                  <a:pt x="3534368" y="2311400"/>
                </a:lnTo>
                <a:lnTo>
                  <a:pt x="3593833" y="2329657"/>
                </a:lnTo>
                <a:lnTo>
                  <a:pt x="3652505" y="2354263"/>
                </a:lnTo>
                <a:lnTo>
                  <a:pt x="3709591" y="2382838"/>
                </a:lnTo>
                <a:lnTo>
                  <a:pt x="3767470" y="2420938"/>
                </a:lnTo>
                <a:lnTo>
                  <a:pt x="3819799" y="2461419"/>
                </a:lnTo>
                <a:lnTo>
                  <a:pt x="3868164" y="2508251"/>
                </a:lnTo>
                <a:lnTo>
                  <a:pt x="3910978" y="2557463"/>
                </a:lnTo>
                <a:lnTo>
                  <a:pt x="3949036" y="2610644"/>
                </a:lnTo>
                <a:lnTo>
                  <a:pt x="3981543" y="2666207"/>
                </a:lnTo>
                <a:lnTo>
                  <a:pt x="4010086" y="2724151"/>
                </a:lnTo>
                <a:lnTo>
                  <a:pt x="4032287" y="2784476"/>
                </a:lnTo>
                <a:lnTo>
                  <a:pt x="4048144" y="2846388"/>
                </a:lnTo>
                <a:lnTo>
                  <a:pt x="4059244" y="2909888"/>
                </a:lnTo>
                <a:lnTo>
                  <a:pt x="4064001" y="2974182"/>
                </a:lnTo>
                <a:lnTo>
                  <a:pt x="4064001" y="3039269"/>
                </a:lnTo>
                <a:lnTo>
                  <a:pt x="4056865" y="3103563"/>
                </a:lnTo>
                <a:lnTo>
                  <a:pt x="4044180" y="3167857"/>
                </a:lnTo>
                <a:lnTo>
                  <a:pt x="4025944" y="3232151"/>
                </a:lnTo>
                <a:lnTo>
                  <a:pt x="4001365" y="3294857"/>
                </a:lnTo>
                <a:lnTo>
                  <a:pt x="3968857" y="3355182"/>
                </a:lnTo>
                <a:lnTo>
                  <a:pt x="3934764" y="3410744"/>
                </a:lnTo>
                <a:lnTo>
                  <a:pt x="3895121" y="3461544"/>
                </a:lnTo>
                <a:lnTo>
                  <a:pt x="3852306" y="3508376"/>
                </a:lnTo>
                <a:lnTo>
                  <a:pt x="3805527" y="3549651"/>
                </a:lnTo>
                <a:lnTo>
                  <a:pt x="3756370" y="3586957"/>
                </a:lnTo>
                <a:lnTo>
                  <a:pt x="3704041" y="3618707"/>
                </a:lnTo>
                <a:lnTo>
                  <a:pt x="3649333" y="3647282"/>
                </a:lnTo>
                <a:lnTo>
                  <a:pt x="3592247" y="3669507"/>
                </a:lnTo>
                <a:lnTo>
                  <a:pt x="3534368" y="3687764"/>
                </a:lnTo>
                <a:lnTo>
                  <a:pt x="3474110" y="3701257"/>
                </a:lnTo>
                <a:lnTo>
                  <a:pt x="3413852" y="3709195"/>
                </a:lnTo>
                <a:lnTo>
                  <a:pt x="3352009" y="3711576"/>
                </a:lnTo>
                <a:lnTo>
                  <a:pt x="3291751" y="3709195"/>
                </a:lnTo>
                <a:lnTo>
                  <a:pt x="3231493" y="3701257"/>
                </a:lnTo>
                <a:lnTo>
                  <a:pt x="3172822" y="3687764"/>
                </a:lnTo>
                <a:lnTo>
                  <a:pt x="3113357" y="3669507"/>
                </a:lnTo>
                <a:lnTo>
                  <a:pt x="3054685" y="3645695"/>
                </a:lnTo>
                <a:lnTo>
                  <a:pt x="2997598" y="3616326"/>
                </a:lnTo>
                <a:lnTo>
                  <a:pt x="2939719" y="3579814"/>
                </a:lnTo>
                <a:lnTo>
                  <a:pt x="2886597" y="3537745"/>
                </a:lnTo>
                <a:lnTo>
                  <a:pt x="2839026" y="3491707"/>
                </a:lnTo>
                <a:lnTo>
                  <a:pt x="2796211" y="3442494"/>
                </a:lnTo>
                <a:lnTo>
                  <a:pt x="2758946" y="3389313"/>
                </a:lnTo>
                <a:lnTo>
                  <a:pt x="2725646" y="3332957"/>
                </a:lnTo>
                <a:lnTo>
                  <a:pt x="2697103" y="3275013"/>
                </a:lnTo>
                <a:lnTo>
                  <a:pt x="2674903" y="3214688"/>
                </a:lnTo>
                <a:lnTo>
                  <a:pt x="2659045" y="3152776"/>
                </a:lnTo>
                <a:lnTo>
                  <a:pt x="2647945" y="3089276"/>
                </a:lnTo>
                <a:lnTo>
                  <a:pt x="2643188" y="3024982"/>
                </a:lnTo>
                <a:lnTo>
                  <a:pt x="2643188" y="2960688"/>
                </a:lnTo>
                <a:lnTo>
                  <a:pt x="2650324" y="2895601"/>
                </a:lnTo>
                <a:lnTo>
                  <a:pt x="2663010" y="2831307"/>
                </a:lnTo>
                <a:lnTo>
                  <a:pt x="2681246" y="2767013"/>
                </a:lnTo>
                <a:lnTo>
                  <a:pt x="2705824" y="2704307"/>
                </a:lnTo>
                <a:lnTo>
                  <a:pt x="2738332" y="2643982"/>
                </a:lnTo>
                <a:lnTo>
                  <a:pt x="2772425" y="2588419"/>
                </a:lnTo>
                <a:lnTo>
                  <a:pt x="2812068" y="2537619"/>
                </a:lnTo>
                <a:lnTo>
                  <a:pt x="2854883" y="2492376"/>
                </a:lnTo>
                <a:lnTo>
                  <a:pt x="2901662" y="2450307"/>
                </a:lnTo>
                <a:lnTo>
                  <a:pt x="2950819" y="2412207"/>
                </a:lnTo>
                <a:lnTo>
                  <a:pt x="3002356" y="2380457"/>
                </a:lnTo>
                <a:lnTo>
                  <a:pt x="3057856" y="2351882"/>
                </a:lnTo>
                <a:lnTo>
                  <a:pt x="3114942" y="2329657"/>
                </a:lnTo>
                <a:lnTo>
                  <a:pt x="3172822" y="2311400"/>
                </a:lnTo>
                <a:lnTo>
                  <a:pt x="3233079" y="2298700"/>
                </a:lnTo>
                <a:lnTo>
                  <a:pt x="3293337" y="2289969"/>
                </a:lnTo>
                <a:close/>
                <a:moveTo>
                  <a:pt x="711597" y="2287588"/>
                </a:moveTo>
                <a:lnTo>
                  <a:pt x="773544" y="2289969"/>
                </a:lnTo>
                <a:lnTo>
                  <a:pt x="833903" y="2298700"/>
                </a:lnTo>
                <a:lnTo>
                  <a:pt x="892673" y="2311400"/>
                </a:lnTo>
                <a:lnTo>
                  <a:pt x="952237" y="2329657"/>
                </a:lnTo>
                <a:lnTo>
                  <a:pt x="1008625" y="2351882"/>
                </a:lnTo>
                <a:lnTo>
                  <a:pt x="1062630" y="2380457"/>
                </a:lnTo>
                <a:lnTo>
                  <a:pt x="1115841" y="2412207"/>
                </a:lnTo>
                <a:lnTo>
                  <a:pt x="1165081" y="2450307"/>
                </a:lnTo>
                <a:lnTo>
                  <a:pt x="1211144" y="2492376"/>
                </a:lnTo>
                <a:lnTo>
                  <a:pt x="1254031" y="2537619"/>
                </a:lnTo>
                <a:lnTo>
                  <a:pt x="1293740" y="2588419"/>
                </a:lnTo>
                <a:lnTo>
                  <a:pt x="1329479" y="2643982"/>
                </a:lnTo>
                <a:lnTo>
                  <a:pt x="1360453" y="2704307"/>
                </a:lnTo>
                <a:lnTo>
                  <a:pt x="1385867" y="2767013"/>
                </a:lnTo>
                <a:lnTo>
                  <a:pt x="1404928" y="2831307"/>
                </a:lnTo>
                <a:lnTo>
                  <a:pt x="1416840" y="2895601"/>
                </a:lnTo>
                <a:lnTo>
                  <a:pt x="1423194" y="2960688"/>
                </a:lnTo>
                <a:lnTo>
                  <a:pt x="1423988" y="3024982"/>
                </a:lnTo>
                <a:lnTo>
                  <a:pt x="1419223" y="3089276"/>
                </a:lnTo>
                <a:lnTo>
                  <a:pt x="1408104" y="3152776"/>
                </a:lnTo>
                <a:lnTo>
                  <a:pt x="1390632" y="3214688"/>
                </a:lnTo>
                <a:lnTo>
                  <a:pt x="1369189" y="3275013"/>
                </a:lnTo>
                <a:lnTo>
                  <a:pt x="1341392" y="3332957"/>
                </a:lnTo>
                <a:lnTo>
                  <a:pt x="1308036" y="3389313"/>
                </a:lnTo>
                <a:lnTo>
                  <a:pt x="1269915" y="3442494"/>
                </a:lnTo>
                <a:lnTo>
                  <a:pt x="1227028" y="3491707"/>
                </a:lnTo>
                <a:lnTo>
                  <a:pt x="1178582" y="3537745"/>
                </a:lnTo>
                <a:lnTo>
                  <a:pt x="1126166" y="3579814"/>
                </a:lnTo>
                <a:lnTo>
                  <a:pt x="1068189" y="3616326"/>
                </a:lnTo>
                <a:lnTo>
                  <a:pt x="1011008" y="3645695"/>
                </a:lnTo>
                <a:lnTo>
                  <a:pt x="953032" y="3669507"/>
                </a:lnTo>
                <a:lnTo>
                  <a:pt x="894261" y="3687764"/>
                </a:lnTo>
                <a:lnTo>
                  <a:pt x="833903" y="3701257"/>
                </a:lnTo>
                <a:lnTo>
                  <a:pt x="773544" y="3709195"/>
                </a:lnTo>
                <a:lnTo>
                  <a:pt x="712391" y="3711576"/>
                </a:lnTo>
                <a:lnTo>
                  <a:pt x="651238" y="3709195"/>
                </a:lnTo>
                <a:lnTo>
                  <a:pt x="590879" y="3701257"/>
                </a:lnTo>
                <a:lnTo>
                  <a:pt x="531315" y="3687764"/>
                </a:lnTo>
                <a:lnTo>
                  <a:pt x="472545" y="3669507"/>
                </a:lnTo>
                <a:lnTo>
                  <a:pt x="415363" y="3647282"/>
                </a:lnTo>
                <a:lnTo>
                  <a:pt x="361358" y="3618707"/>
                </a:lnTo>
                <a:lnTo>
                  <a:pt x="309735" y="3586957"/>
                </a:lnTo>
                <a:lnTo>
                  <a:pt x="258907" y="3549651"/>
                </a:lnTo>
                <a:lnTo>
                  <a:pt x="213638" y="3508376"/>
                </a:lnTo>
                <a:lnTo>
                  <a:pt x="169957" y="3461544"/>
                </a:lnTo>
                <a:lnTo>
                  <a:pt x="131042" y="3410744"/>
                </a:lnTo>
                <a:lnTo>
                  <a:pt x="95303" y="3355182"/>
                </a:lnTo>
                <a:lnTo>
                  <a:pt x="64330" y="3294857"/>
                </a:lnTo>
                <a:lnTo>
                  <a:pt x="39710" y="3232151"/>
                </a:lnTo>
                <a:lnTo>
                  <a:pt x="19855" y="3167857"/>
                </a:lnTo>
                <a:lnTo>
                  <a:pt x="7148" y="3103563"/>
                </a:lnTo>
                <a:lnTo>
                  <a:pt x="1588" y="3039269"/>
                </a:lnTo>
                <a:lnTo>
                  <a:pt x="0" y="2974182"/>
                </a:lnTo>
                <a:lnTo>
                  <a:pt x="6353" y="2909888"/>
                </a:lnTo>
                <a:lnTo>
                  <a:pt x="17472" y="2846388"/>
                </a:lnTo>
                <a:lnTo>
                  <a:pt x="33356" y="2784476"/>
                </a:lnTo>
                <a:lnTo>
                  <a:pt x="55593" y="2724151"/>
                </a:lnTo>
                <a:lnTo>
                  <a:pt x="82596" y="2666207"/>
                </a:lnTo>
                <a:lnTo>
                  <a:pt x="115952" y="2610644"/>
                </a:lnTo>
                <a:lnTo>
                  <a:pt x="154074" y="2557463"/>
                </a:lnTo>
                <a:lnTo>
                  <a:pt x="196960" y="2508251"/>
                </a:lnTo>
                <a:lnTo>
                  <a:pt x="245406" y="2461419"/>
                </a:lnTo>
                <a:lnTo>
                  <a:pt x="298616" y="2420938"/>
                </a:lnTo>
                <a:lnTo>
                  <a:pt x="356593" y="2382838"/>
                </a:lnTo>
                <a:lnTo>
                  <a:pt x="412980" y="2354263"/>
                </a:lnTo>
                <a:lnTo>
                  <a:pt x="470957" y="2329657"/>
                </a:lnTo>
                <a:lnTo>
                  <a:pt x="530521" y="2311400"/>
                </a:lnTo>
                <a:lnTo>
                  <a:pt x="590879" y="2297907"/>
                </a:lnTo>
                <a:lnTo>
                  <a:pt x="651238" y="2289969"/>
                </a:lnTo>
                <a:close/>
                <a:moveTo>
                  <a:pt x="1031301" y="890588"/>
                </a:moveTo>
                <a:lnTo>
                  <a:pt x="1049520" y="970757"/>
                </a:lnTo>
                <a:lnTo>
                  <a:pt x="1072491" y="1048544"/>
                </a:lnTo>
                <a:lnTo>
                  <a:pt x="1102592" y="1123157"/>
                </a:lnTo>
                <a:lnTo>
                  <a:pt x="1138237" y="1194594"/>
                </a:lnTo>
                <a:lnTo>
                  <a:pt x="1070115" y="1258094"/>
                </a:lnTo>
                <a:lnTo>
                  <a:pt x="1007537" y="1323976"/>
                </a:lnTo>
                <a:lnTo>
                  <a:pt x="948920" y="1394619"/>
                </a:lnTo>
                <a:lnTo>
                  <a:pt x="894264" y="1468438"/>
                </a:lnTo>
                <a:lnTo>
                  <a:pt x="846737" y="1546226"/>
                </a:lnTo>
                <a:lnTo>
                  <a:pt x="802378" y="1627188"/>
                </a:lnTo>
                <a:lnTo>
                  <a:pt x="764357" y="1712913"/>
                </a:lnTo>
                <a:lnTo>
                  <a:pt x="731087" y="1800226"/>
                </a:lnTo>
                <a:lnTo>
                  <a:pt x="704947" y="1889919"/>
                </a:lnTo>
                <a:lnTo>
                  <a:pt x="684352" y="1982788"/>
                </a:lnTo>
                <a:lnTo>
                  <a:pt x="602764" y="1987550"/>
                </a:lnTo>
                <a:lnTo>
                  <a:pt x="522760" y="1999457"/>
                </a:lnTo>
                <a:lnTo>
                  <a:pt x="444340" y="2018507"/>
                </a:lnTo>
                <a:lnTo>
                  <a:pt x="366712" y="2043113"/>
                </a:lnTo>
                <a:lnTo>
                  <a:pt x="382555" y="1935957"/>
                </a:lnTo>
                <a:lnTo>
                  <a:pt x="406318" y="1829594"/>
                </a:lnTo>
                <a:lnTo>
                  <a:pt x="434835" y="1727201"/>
                </a:lnTo>
                <a:lnTo>
                  <a:pt x="470480" y="1627188"/>
                </a:lnTo>
                <a:lnTo>
                  <a:pt x="510878" y="1530351"/>
                </a:lnTo>
                <a:lnTo>
                  <a:pt x="558405" y="1436688"/>
                </a:lnTo>
                <a:lnTo>
                  <a:pt x="611477" y="1346201"/>
                </a:lnTo>
                <a:lnTo>
                  <a:pt x="669302" y="1260476"/>
                </a:lnTo>
                <a:lnTo>
                  <a:pt x="731880" y="1177926"/>
                </a:lnTo>
                <a:lnTo>
                  <a:pt x="800002" y="1098551"/>
                </a:lnTo>
                <a:lnTo>
                  <a:pt x="872085" y="1024732"/>
                </a:lnTo>
                <a:lnTo>
                  <a:pt x="949713" y="955676"/>
                </a:lnTo>
                <a:close/>
                <a:moveTo>
                  <a:pt x="3032919" y="890588"/>
                </a:moveTo>
                <a:lnTo>
                  <a:pt x="3114675" y="955676"/>
                </a:lnTo>
                <a:lnTo>
                  <a:pt x="3192463" y="1024732"/>
                </a:lnTo>
                <a:lnTo>
                  <a:pt x="3264694" y="1098551"/>
                </a:lnTo>
                <a:lnTo>
                  <a:pt x="3332956" y="1177926"/>
                </a:lnTo>
                <a:lnTo>
                  <a:pt x="3396456" y="1260476"/>
                </a:lnTo>
                <a:lnTo>
                  <a:pt x="3454400" y="1346201"/>
                </a:lnTo>
                <a:lnTo>
                  <a:pt x="3507581" y="1436688"/>
                </a:lnTo>
                <a:lnTo>
                  <a:pt x="3554413" y="1530351"/>
                </a:lnTo>
                <a:lnTo>
                  <a:pt x="3596481" y="1627188"/>
                </a:lnTo>
                <a:lnTo>
                  <a:pt x="3630613" y="1727201"/>
                </a:lnTo>
                <a:lnTo>
                  <a:pt x="3660775" y="1829594"/>
                </a:lnTo>
                <a:lnTo>
                  <a:pt x="3683794" y="1935957"/>
                </a:lnTo>
                <a:lnTo>
                  <a:pt x="3698875" y="2043113"/>
                </a:lnTo>
                <a:lnTo>
                  <a:pt x="3621881" y="2018507"/>
                </a:lnTo>
                <a:lnTo>
                  <a:pt x="3543300" y="1999457"/>
                </a:lnTo>
                <a:lnTo>
                  <a:pt x="3463131" y="1987550"/>
                </a:lnTo>
                <a:lnTo>
                  <a:pt x="3382169" y="1982788"/>
                </a:lnTo>
                <a:lnTo>
                  <a:pt x="3360738" y="1889919"/>
                </a:lnTo>
                <a:lnTo>
                  <a:pt x="3333750" y="1800226"/>
                </a:lnTo>
                <a:lnTo>
                  <a:pt x="3302000" y="1712913"/>
                </a:lnTo>
                <a:lnTo>
                  <a:pt x="3263900" y="1627188"/>
                </a:lnTo>
                <a:lnTo>
                  <a:pt x="3219450" y="1546226"/>
                </a:lnTo>
                <a:lnTo>
                  <a:pt x="3170238" y="1468438"/>
                </a:lnTo>
                <a:lnTo>
                  <a:pt x="3115469" y="1394619"/>
                </a:lnTo>
                <a:lnTo>
                  <a:pt x="3057525" y="1323976"/>
                </a:lnTo>
                <a:lnTo>
                  <a:pt x="2994025" y="1258094"/>
                </a:lnTo>
                <a:lnTo>
                  <a:pt x="2927350" y="1194594"/>
                </a:lnTo>
                <a:lnTo>
                  <a:pt x="2961481" y="1123157"/>
                </a:lnTo>
                <a:lnTo>
                  <a:pt x="2992438" y="1048544"/>
                </a:lnTo>
                <a:lnTo>
                  <a:pt x="3016250" y="970757"/>
                </a:lnTo>
                <a:close/>
                <a:moveTo>
                  <a:pt x="2031603" y="0"/>
                </a:moveTo>
                <a:lnTo>
                  <a:pt x="2104668" y="3969"/>
                </a:lnTo>
                <a:lnTo>
                  <a:pt x="2176146" y="15081"/>
                </a:lnTo>
                <a:lnTo>
                  <a:pt x="2244447" y="31750"/>
                </a:lnTo>
                <a:lnTo>
                  <a:pt x="2309570" y="55563"/>
                </a:lnTo>
                <a:lnTo>
                  <a:pt x="2372312" y="86519"/>
                </a:lnTo>
                <a:lnTo>
                  <a:pt x="2430288" y="120650"/>
                </a:lnTo>
                <a:lnTo>
                  <a:pt x="2485881" y="162719"/>
                </a:lnTo>
                <a:lnTo>
                  <a:pt x="2536710" y="207963"/>
                </a:lnTo>
                <a:lnTo>
                  <a:pt x="2581979" y="258763"/>
                </a:lnTo>
                <a:lnTo>
                  <a:pt x="2622482" y="312738"/>
                </a:lnTo>
                <a:lnTo>
                  <a:pt x="2658221" y="372269"/>
                </a:lnTo>
                <a:lnTo>
                  <a:pt x="2687606" y="434975"/>
                </a:lnTo>
                <a:lnTo>
                  <a:pt x="2713020" y="500063"/>
                </a:lnTo>
                <a:lnTo>
                  <a:pt x="2729698" y="568325"/>
                </a:lnTo>
                <a:lnTo>
                  <a:pt x="2740817" y="638175"/>
                </a:lnTo>
                <a:lnTo>
                  <a:pt x="2744788" y="711200"/>
                </a:lnTo>
                <a:lnTo>
                  <a:pt x="2740817" y="784225"/>
                </a:lnTo>
                <a:lnTo>
                  <a:pt x="2729698" y="855663"/>
                </a:lnTo>
                <a:lnTo>
                  <a:pt x="2713020" y="923132"/>
                </a:lnTo>
                <a:lnTo>
                  <a:pt x="2687606" y="988219"/>
                </a:lnTo>
                <a:lnTo>
                  <a:pt x="2658221" y="1051719"/>
                </a:lnTo>
                <a:lnTo>
                  <a:pt x="2622482" y="1109663"/>
                </a:lnTo>
                <a:lnTo>
                  <a:pt x="2581979" y="1164432"/>
                </a:lnTo>
                <a:lnTo>
                  <a:pt x="2536710" y="1215232"/>
                </a:lnTo>
                <a:lnTo>
                  <a:pt x="2485881" y="1261269"/>
                </a:lnTo>
                <a:lnTo>
                  <a:pt x="2430288" y="1301751"/>
                </a:lnTo>
                <a:lnTo>
                  <a:pt x="2372312" y="1337469"/>
                </a:lnTo>
                <a:lnTo>
                  <a:pt x="2309570" y="1366838"/>
                </a:lnTo>
                <a:lnTo>
                  <a:pt x="2244447" y="1391444"/>
                </a:lnTo>
                <a:lnTo>
                  <a:pt x="2176146" y="1408907"/>
                </a:lnTo>
                <a:lnTo>
                  <a:pt x="2104668" y="1420019"/>
                </a:lnTo>
                <a:lnTo>
                  <a:pt x="2031603" y="1423988"/>
                </a:lnTo>
                <a:lnTo>
                  <a:pt x="1959331" y="1420019"/>
                </a:lnTo>
                <a:lnTo>
                  <a:pt x="1888648" y="1408907"/>
                </a:lnTo>
                <a:lnTo>
                  <a:pt x="1821142" y="1391444"/>
                </a:lnTo>
                <a:lnTo>
                  <a:pt x="1756018" y="1366838"/>
                </a:lnTo>
                <a:lnTo>
                  <a:pt x="1692482" y="1337469"/>
                </a:lnTo>
                <a:lnTo>
                  <a:pt x="1633712" y="1301751"/>
                </a:lnTo>
                <a:lnTo>
                  <a:pt x="1579707" y="1261269"/>
                </a:lnTo>
                <a:lnTo>
                  <a:pt x="1528879" y="1215232"/>
                </a:lnTo>
                <a:lnTo>
                  <a:pt x="1482816" y="1164432"/>
                </a:lnTo>
                <a:lnTo>
                  <a:pt x="1441518" y="1109663"/>
                </a:lnTo>
                <a:lnTo>
                  <a:pt x="1406573" y="1051719"/>
                </a:lnTo>
                <a:lnTo>
                  <a:pt x="1375599" y="988219"/>
                </a:lnTo>
                <a:lnTo>
                  <a:pt x="1352568" y="923132"/>
                </a:lnTo>
                <a:lnTo>
                  <a:pt x="1335096" y="855663"/>
                </a:lnTo>
                <a:lnTo>
                  <a:pt x="1323977" y="784225"/>
                </a:lnTo>
                <a:lnTo>
                  <a:pt x="1320800" y="711200"/>
                </a:lnTo>
                <a:lnTo>
                  <a:pt x="1323977" y="638175"/>
                </a:lnTo>
                <a:lnTo>
                  <a:pt x="1335096" y="568325"/>
                </a:lnTo>
                <a:lnTo>
                  <a:pt x="1352568" y="500063"/>
                </a:lnTo>
                <a:lnTo>
                  <a:pt x="1375599" y="434975"/>
                </a:lnTo>
                <a:lnTo>
                  <a:pt x="1406573" y="372269"/>
                </a:lnTo>
                <a:lnTo>
                  <a:pt x="1441518" y="312738"/>
                </a:lnTo>
                <a:lnTo>
                  <a:pt x="1482816" y="258763"/>
                </a:lnTo>
                <a:lnTo>
                  <a:pt x="1528879" y="207963"/>
                </a:lnTo>
                <a:lnTo>
                  <a:pt x="1579707" y="162719"/>
                </a:lnTo>
                <a:lnTo>
                  <a:pt x="1633712" y="120650"/>
                </a:lnTo>
                <a:lnTo>
                  <a:pt x="1692482" y="86519"/>
                </a:lnTo>
                <a:lnTo>
                  <a:pt x="1756018" y="55563"/>
                </a:lnTo>
                <a:lnTo>
                  <a:pt x="1821142" y="31750"/>
                </a:lnTo>
                <a:lnTo>
                  <a:pt x="1888648" y="15081"/>
                </a:lnTo>
                <a:lnTo>
                  <a:pt x="1959331" y="3969"/>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4" name="Freeform 43"/>
          <p:cNvSpPr>
            <a:spLocks/>
          </p:cNvSpPr>
          <p:nvPr/>
        </p:nvSpPr>
        <p:spPr bwMode="auto">
          <a:xfrm>
            <a:off x="3769028" y="2659381"/>
            <a:ext cx="398804" cy="363772"/>
          </a:xfrm>
          <a:custGeom>
            <a:avLst/>
            <a:gdLst>
              <a:gd name="connsiteX0" fmla="*/ 947738 w 2963863"/>
              <a:gd name="connsiteY0" fmla="*/ 1531937 h 2703512"/>
              <a:gd name="connsiteX1" fmla="*/ 2963863 w 2963863"/>
              <a:gd name="connsiteY1" fmla="*/ 1531937 h 2703512"/>
              <a:gd name="connsiteX2" fmla="*/ 2963863 w 2963863"/>
              <a:gd name="connsiteY2" fmla="*/ 1646237 h 2703512"/>
              <a:gd name="connsiteX3" fmla="*/ 947738 w 2963863"/>
              <a:gd name="connsiteY3" fmla="*/ 1646237 h 2703512"/>
              <a:gd name="connsiteX4" fmla="*/ 0 w 2963863"/>
              <a:gd name="connsiteY4" fmla="*/ 1531937 h 2703512"/>
              <a:gd name="connsiteX5" fmla="*/ 422275 w 2963863"/>
              <a:gd name="connsiteY5" fmla="*/ 1531937 h 2703512"/>
              <a:gd name="connsiteX6" fmla="*/ 422275 w 2963863"/>
              <a:gd name="connsiteY6" fmla="*/ 1646237 h 2703512"/>
              <a:gd name="connsiteX7" fmla="*/ 0 w 2963863"/>
              <a:gd name="connsiteY7" fmla="*/ 1646237 h 2703512"/>
              <a:gd name="connsiteX8" fmla="*/ 1362075 w 2963863"/>
              <a:gd name="connsiteY8" fmla="*/ 928687 h 2703512"/>
              <a:gd name="connsiteX9" fmla="*/ 1380331 w 2963863"/>
              <a:gd name="connsiteY9" fmla="*/ 928687 h 2703512"/>
              <a:gd name="connsiteX10" fmla="*/ 1397000 w 2963863"/>
              <a:gd name="connsiteY10" fmla="*/ 932656 h 2703512"/>
              <a:gd name="connsiteX11" fmla="*/ 1412875 w 2963863"/>
              <a:gd name="connsiteY11" fmla="*/ 939006 h 2703512"/>
              <a:gd name="connsiteX12" fmla="*/ 1427163 w 2963863"/>
              <a:gd name="connsiteY12" fmla="*/ 948531 h 2703512"/>
              <a:gd name="connsiteX13" fmla="*/ 1439863 w 2963863"/>
              <a:gd name="connsiteY13" fmla="*/ 959643 h 2703512"/>
              <a:gd name="connsiteX14" fmla="*/ 1450975 w 2963863"/>
              <a:gd name="connsiteY14" fmla="*/ 973137 h 2703512"/>
              <a:gd name="connsiteX15" fmla="*/ 1458913 w 2963863"/>
              <a:gd name="connsiteY15" fmla="*/ 988218 h 2703512"/>
              <a:gd name="connsiteX16" fmla="*/ 1465263 w 2963863"/>
              <a:gd name="connsiteY16" fmla="*/ 1004093 h 2703512"/>
              <a:gd name="connsiteX17" fmla="*/ 1468438 w 2963863"/>
              <a:gd name="connsiteY17" fmla="*/ 1019968 h 2703512"/>
              <a:gd name="connsiteX18" fmla="*/ 1470025 w 2963863"/>
              <a:gd name="connsiteY18" fmla="*/ 1036637 h 2703512"/>
              <a:gd name="connsiteX19" fmla="*/ 1466850 w 2963863"/>
              <a:gd name="connsiteY19" fmla="*/ 1052512 h 2703512"/>
              <a:gd name="connsiteX20" fmla="*/ 1461294 w 2963863"/>
              <a:gd name="connsiteY20" fmla="*/ 1068387 h 2703512"/>
              <a:gd name="connsiteX21" fmla="*/ 1451769 w 2963863"/>
              <a:gd name="connsiteY21" fmla="*/ 1083468 h 2703512"/>
              <a:gd name="connsiteX22" fmla="*/ 1438275 w 2963863"/>
              <a:gd name="connsiteY22" fmla="*/ 1096168 h 2703512"/>
              <a:gd name="connsiteX23" fmla="*/ 1420813 w 2963863"/>
              <a:gd name="connsiteY23" fmla="*/ 1106487 h 2703512"/>
              <a:gd name="connsiteX24" fmla="*/ 1349375 w 2963863"/>
              <a:gd name="connsiteY24" fmla="*/ 1141412 h 2703512"/>
              <a:gd name="connsiteX25" fmla="*/ 1275556 w 2963863"/>
              <a:gd name="connsiteY25" fmla="*/ 1169987 h 2703512"/>
              <a:gd name="connsiteX26" fmla="*/ 1200944 w 2963863"/>
              <a:gd name="connsiteY26" fmla="*/ 1194593 h 2703512"/>
              <a:gd name="connsiteX27" fmla="*/ 1124744 w 2963863"/>
              <a:gd name="connsiteY27" fmla="*/ 1213643 h 2703512"/>
              <a:gd name="connsiteX28" fmla="*/ 1048544 w 2963863"/>
              <a:gd name="connsiteY28" fmla="*/ 1228725 h 2703512"/>
              <a:gd name="connsiteX29" fmla="*/ 971550 w 2963863"/>
              <a:gd name="connsiteY29" fmla="*/ 1238250 h 2703512"/>
              <a:gd name="connsiteX30" fmla="*/ 892969 w 2963863"/>
              <a:gd name="connsiteY30" fmla="*/ 1243012 h 2703512"/>
              <a:gd name="connsiteX31" fmla="*/ 892969 w 2963863"/>
              <a:gd name="connsiteY31" fmla="*/ 1706562 h 2703512"/>
              <a:gd name="connsiteX32" fmla="*/ 890588 w 2963863"/>
              <a:gd name="connsiteY32" fmla="*/ 1727200 h 2703512"/>
              <a:gd name="connsiteX33" fmla="*/ 887413 w 2963863"/>
              <a:gd name="connsiteY33" fmla="*/ 1746250 h 2703512"/>
              <a:gd name="connsiteX34" fmla="*/ 919956 w 2963863"/>
              <a:gd name="connsiteY34" fmla="*/ 1846262 h 2703512"/>
              <a:gd name="connsiteX35" fmla="*/ 946944 w 2963863"/>
              <a:gd name="connsiteY35" fmla="*/ 1947068 h 2703512"/>
              <a:gd name="connsiteX36" fmla="*/ 967581 w 2963863"/>
              <a:gd name="connsiteY36" fmla="*/ 2048668 h 2703512"/>
              <a:gd name="connsiteX37" fmla="*/ 984250 w 2963863"/>
              <a:gd name="connsiteY37" fmla="*/ 2151062 h 2703512"/>
              <a:gd name="connsiteX38" fmla="*/ 995363 w 2963863"/>
              <a:gd name="connsiteY38" fmla="*/ 2254250 h 2703512"/>
              <a:gd name="connsiteX39" fmla="*/ 1003300 w 2963863"/>
              <a:gd name="connsiteY39" fmla="*/ 2359025 h 2703512"/>
              <a:gd name="connsiteX40" fmla="*/ 1005681 w 2963863"/>
              <a:gd name="connsiteY40" fmla="*/ 2463006 h 2703512"/>
              <a:gd name="connsiteX41" fmla="*/ 1004094 w 2963863"/>
              <a:gd name="connsiteY41" fmla="*/ 2484437 h 2703512"/>
              <a:gd name="connsiteX42" fmla="*/ 999331 w 2963863"/>
              <a:gd name="connsiteY42" fmla="*/ 2501900 h 2703512"/>
              <a:gd name="connsiteX43" fmla="*/ 990600 w 2963863"/>
              <a:gd name="connsiteY43" fmla="*/ 2517775 h 2703512"/>
              <a:gd name="connsiteX44" fmla="*/ 979488 w 2963863"/>
              <a:gd name="connsiteY44" fmla="*/ 2531268 h 2703512"/>
              <a:gd name="connsiteX45" fmla="*/ 966788 w 2963863"/>
              <a:gd name="connsiteY45" fmla="*/ 2541587 h 2703512"/>
              <a:gd name="connsiteX46" fmla="*/ 951706 w 2963863"/>
              <a:gd name="connsiteY46" fmla="*/ 2549525 h 2703512"/>
              <a:gd name="connsiteX47" fmla="*/ 935831 w 2963863"/>
              <a:gd name="connsiteY47" fmla="*/ 2554287 h 2703512"/>
              <a:gd name="connsiteX48" fmla="*/ 919163 w 2963863"/>
              <a:gd name="connsiteY48" fmla="*/ 2556668 h 2703512"/>
              <a:gd name="connsiteX49" fmla="*/ 901700 w 2963863"/>
              <a:gd name="connsiteY49" fmla="*/ 2556668 h 2703512"/>
              <a:gd name="connsiteX50" fmla="*/ 885031 w 2963863"/>
              <a:gd name="connsiteY50" fmla="*/ 2554287 h 2703512"/>
              <a:gd name="connsiteX51" fmla="*/ 869156 w 2963863"/>
              <a:gd name="connsiteY51" fmla="*/ 2548731 h 2703512"/>
              <a:gd name="connsiteX52" fmla="*/ 854075 w 2963863"/>
              <a:gd name="connsiteY52" fmla="*/ 2541587 h 2703512"/>
              <a:gd name="connsiteX53" fmla="*/ 841375 w 2963863"/>
              <a:gd name="connsiteY53" fmla="*/ 2531268 h 2703512"/>
              <a:gd name="connsiteX54" fmla="*/ 829469 w 2963863"/>
              <a:gd name="connsiteY54" fmla="*/ 2517775 h 2703512"/>
              <a:gd name="connsiteX55" fmla="*/ 821531 w 2963863"/>
              <a:gd name="connsiteY55" fmla="*/ 2501900 h 2703512"/>
              <a:gd name="connsiteX56" fmla="*/ 815181 w 2963863"/>
              <a:gd name="connsiteY56" fmla="*/ 2484437 h 2703512"/>
              <a:gd name="connsiteX57" fmla="*/ 812800 w 2963863"/>
              <a:gd name="connsiteY57" fmla="*/ 2463006 h 2703512"/>
              <a:gd name="connsiteX58" fmla="*/ 810419 w 2963863"/>
              <a:gd name="connsiteY58" fmla="*/ 2360612 h 2703512"/>
              <a:gd name="connsiteX59" fmla="*/ 802481 w 2963863"/>
              <a:gd name="connsiteY59" fmla="*/ 2259012 h 2703512"/>
              <a:gd name="connsiteX60" fmla="*/ 790575 w 2963863"/>
              <a:gd name="connsiteY60" fmla="*/ 2158206 h 2703512"/>
              <a:gd name="connsiteX61" fmla="*/ 773113 w 2963863"/>
              <a:gd name="connsiteY61" fmla="*/ 2058987 h 2703512"/>
              <a:gd name="connsiteX62" fmla="*/ 750888 w 2963863"/>
              <a:gd name="connsiteY62" fmla="*/ 1959768 h 2703512"/>
              <a:gd name="connsiteX63" fmla="*/ 722313 w 2963863"/>
              <a:gd name="connsiteY63" fmla="*/ 1861343 h 2703512"/>
              <a:gd name="connsiteX64" fmla="*/ 717550 w 2963863"/>
              <a:gd name="connsiteY64" fmla="*/ 1861343 h 2703512"/>
              <a:gd name="connsiteX65" fmla="*/ 720725 w 2963863"/>
              <a:gd name="connsiteY65" fmla="*/ 1931193 h 2703512"/>
              <a:gd name="connsiteX66" fmla="*/ 721519 w 2963863"/>
              <a:gd name="connsiteY66" fmla="*/ 2000250 h 2703512"/>
              <a:gd name="connsiteX67" fmla="*/ 720725 w 2963863"/>
              <a:gd name="connsiteY67" fmla="*/ 2069306 h 2703512"/>
              <a:gd name="connsiteX68" fmla="*/ 717550 w 2963863"/>
              <a:gd name="connsiteY68" fmla="*/ 2137568 h 2703512"/>
              <a:gd name="connsiteX69" fmla="*/ 709613 w 2963863"/>
              <a:gd name="connsiteY69" fmla="*/ 2205831 h 2703512"/>
              <a:gd name="connsiteX70" fmla="*/ 700088 w 2963863"/>
              <a:gd name="connsiteY70" fmla="*/ 2272506 h 2703512"/>
              <a:gd name="connsiteX71" fmla="*/ 686594 w 2963863"/>
              <a:gd name="connsiteY71" fmla="*/ 2339975 h 2703512"/>
              <a:gd name="connsiteX72" fmla="*/ 669131 w 2963863"/>
              <a:gd name="connsiteY72" fmla="*/ 2405062 h 2703512"/>
              <a:gd name="connsiteX73" fmla="*/ 647700 w 2963863"/>
              <a:gd name="connsiteY73" fmla="*/ 2470150 h 2703512"/>
              <a:gd name="connsiteX74" fmla="*/ 622300 w 2963863"/>
              <a:gd name="connsiteY74" fmla="*/ 2534443 h 2703512"/>
              <a:gd name="connsiteX75" fmla="*/ 591344 w 2963863"/>
              <a:gd name="connsiteY75" fmla="*/ 2596356 h 2703512"/>
              <a:gd name="connsiteX76" fmla="*/ 555625 w 2963863"/>
              <a:gd name="connsiteY76" fmla="*/ 2658268 h 2703512"/>
              <a:gd name="connsiteX77" fmla="*/ 542925 w 2963863"/>
              <a:gd name="connsiteY77" fmla="*/ 2675731 h 2703512"/>
              <a:gd name="connsiteX78" fmla="*/ 527050 w 2963863"/>
              <a:gd name="connsiteY78" fmla="*/ 2689225 h 2703512"/>
              <a:gd name="connsiteX79" fmla="*/ 510381 w 2963863"/>
              <a:gd name="connsiteY79" fmla="*/ 2697162 h 2703512"/>
              <a:gd name="connsiteX80" fmla="*/ 492919 w 2963863"/>
              <a:gd name="connsiteY80" fmla="*/ 2702718 h 2703512"/>
              <a:gd name="connsiteX81" fmla="*/ 474663 w 2963863"/>
              <a:gd name="connsiteY81" fmla="*/ 2703512 h 2703512"/>
              <a:gd name="connsiteX82" fmla="*/ 456407 w 2963863"/>
              <a:gd name="connsiteY82" fmla="*/ 2701925 h 2703512"/>
              <a:gd name="connsiteX83" fmla="*/ 439738 w 2963863"/>
              <a:gd name="connsiteY83" fmla="*/ 2696368 h 2703512"/>
              <a:gd name="connsiteX84" fmla="*/ 422275 w 2963863"/>
              <a:gd name="connsiteY84" fmla="*/ 2689225 h 2703512"/>
              <a:gd name="connsiteX85" fmla="*/ 407988 w 2963863"/>
              <a:gd name="connsiteY85" fmla="*/ 2678112 h 2703512"/>
              <a:gd name="connsiteX86" fmla="*/ 395288 w 2963863"/>
              <a:gd name="connsiteY86" fmla="*/ 2666206 h 2703512"/>
              <a:gd name="connsiteX87" fmla="*/ 384969 w 2963863"/>
              <a:gd name="connsiteY87" fmla="*/ 2651918 h 2703512"/>
              <a:gd name="connsiteX88" fmla="*/ 377825 w 2963863"/>
              <a:gd name="connsiteY88" fmla="*/ 2636043 h 2703512"/>
              <a:gd name="connsiteX89" fmla="*/ 374650 w 2963863"/>
              <a:gd name="connsiteY89" fmla="*/ 2618581 h 2703512"/>
              <a:gd name="connsiteX90" fmla="*/ 374650 w 2963863"/>
              <a:gd name="connsiteY90" fmla="*/ 2600325 h 2703512"/>
              <a:gd name="connsiteX91" fmla="*/ 380206 w 2963863"/>
              <a:gd name="connsiteY91" fmla="*/ 2580481 h 2703512"/>
              <a:gd name="connsiteX92" fmla="*/ 388938 w 2963863"/>
              <a:gd name="connsiteY92" fmla="*/ 2561431 h 2703512"/>
              <a:gd name="connsiteX93" fmla="*/ 422275 w 2963863"/>
              <a:gd name="connsiteY93" fmla="*/ 2503487 h 2703512"/>
              <a:gd name="connsiteX94" fmla="*/ 450057 w 2963863"/>
              <a:gd name="connsiteY94" fmla="*/ 2443162 h 2703512"/>
              <a:gd name="connsiteX95" fmla="*/ 473869 w 2963863"/>
              <a:gd name="connsiteY95" fmla="*/ 2383631 h 2703512"/>
              <a:gd name="connsiteX96" fmla="*/ 492125 w 2963863"/>
              <a:gd name="connsiteY96" fmla="*/ 2321718 h 2703512"/>
              <a:gd name="connsiteX97" fmla="*/ 506413 w 2963863"/>
              <a:gd name="connsiteY97" fmla="*/ 2259806 h 2703512"/>
              <a:gd name="connsiteX98" fmla="*/ 517525 w 2963863"/>
              <a:gd name="connsiteY98" fmla="*/ 2197100 h 2703512"/>
              <a:gd name="connsiteX99" fmla="*/ 524669 w 2963863"/>
              <a:gd name="connsiteY99" fmla="*/ 2133600 h 2703512"/>
              <a:gd name="connsiteX100" fmla="*/ 527844 w 2963863"/>
              <a:gd name="connsiteY100" fmla="*/ 2069306 h 2703512"/>
              <a:gd name="connsiteX101" fmla="*/ 530225 w 2963863"/>
              <a:gd name="connsiteY101" fmla="*/ 2005012 h 2703512"/>
              <a:gd name="connsiteX102" fmla="*/ 527844 w 2963863"/>
              <a:gd name="connsiteY102" fmla="*/ 1940718 h 2703512"/>
              <a:gd name="connsiteX103" fmla="*/ 525463 w 2963863"/>
              <a:gd name="connsiteY103" fmla="*/ 1875631 h 2703512"/>
              <a:gd name="connsiteX104" fmla="*/ 519907 w 2963863"/>
              <a:gd name="connsiteY104" fmla="*/ 1809750 h 2703512"/>
              <a:gd name="connsiteX105" fmla="*/ 504031 w 2963863"/>
              <a:gd name="connsiteY105" fmla="*/ 1788318 h 2703512"/>
              <a:gd name="connsiteX106" fmla="*/ 492125 w 2963863"/>
              <a:gd name="connsiteY106" fmla="*/ 1762918 h 2703512"/>
              <a:gd name="connsiteX107" fmla="*/ 484188 w 2963863"/>
              <a:gd name="connsiteY107" fmla="*/ 1735931 h 2703512"/>
              <a:gd name="connsiteX108" fmla="*/ 481013 w 2963863"/>
              <a:gd name="connsiteY108" fmla="*/ 1706562 h 2703512"/>
              <a:gd name="connsiteX109" fmla="*/ 481013 w 2963863"/>
              <a:gd name="connsiteY109" fmla="*/ 1126331 h 2703512"/>
              <a:gd name="connsiteX110" fmla="*/ 484188 w 2963863"/>
              <a:gd name="connsiteY110" fmla="*/ 1098550 h 2703512"/>
              <a:gd name="connsiteX111" fmla="*/ 491331 w 2963863"/>
              <a:gd name="connsiteY111" fmla="*/ 1072356 h 2703512"/>
              <a:gd name="connsiteX112" fmla="*/ 501650 w 2963863"/>
              <a:gd name="connsiteY112" fmla="*/ 1048543 h 2703512"/>
              <a:gd name="connsiteX113" fmla="*/ 517525 w 2963863"/>
              <a:gd name="connsiteY113" fmla="*/ 1027112 h 2703512"/>
              <a:gd name="connsiteX114" fmla="*/ 536575 w 2963863"/>
              <a:gd name="connsiteY114" fmla="*/ 1008062 h 2703512"/>
              <a:gd name="connsiteX115" fmla="*/ 557213 w 2963863"/>
              <a:gd name="connsiteY115" fmla="*/ 992981 h 2703512"/>
              <a:gd name="connsiteX116" fmla="*/ 581819 w 2963863"/>
              <a:gd name="connsiteY116" fmla="*/ 981868 h 2703512"/>
              <a:gd name="connsiteX117" fmla="*/ 608013 w 2963863"/>
              <a:gd name="connsiteY117" fmla="*/ 973931 h 2703512"/>
              <a:gd name="connsiteX118" fmla="*/ 635794 w 2963863"/>
              <a:gd name="connsiteY118" fmla="*/ 971550 h 2703512"/>
              <a:gd name="connsiteX119" fmla="*/ 738188 w 2963863"/>
              <a:gd name="connsiteY119" fmla="*/ 971550 h 2703512"/>
              <a:gd name="connsiteX120" fmla="*/ 765969 w 2963863"/>
              <a:gd name="connsiteY120" fmla="*/ 973931 h 2703512"/>
              <a:gd name="connsiteX121" fmla="*/ 792163 w 2963863"/>
              <a:gd name="connsiteY121" fmla="*/ 981868 h 2703512"/>
              <a:gd name="connsiteX122" fmla="*/ 816769 w 2963863"/>
              <a:gd name="connsiteY122" fmla="*/ 992981 h 2703512"/>
              <a:gd name="connsiteX123" fmla="*/ 838200 w 2963863"/>
              <a:gd name="connsiteY123" fmla="*/ 1008856 h 2703512"/>
              <a:gd name="connsiteX124" fmla="*/ 856456 w 2963863"/>
              <a:gd name="connsiteY124" fmla="*/ 1027906 h 2703512"/>
              <a:gd name="connsiteX125" fmla="*/ 871538 w 2963863"/>
              <a:gd name="connsiteY125" fmla="*/ 1049337 h 2703512"/>
              <a:gd name="connsiteX126" fmla="*/ 939006 w 2963863"/>
              <a:gd name="connsiteY126" fmla="*/ 1046956 h 2703512"/>
              <a:gd name="connsiteX127" fmla="*/ 1004888 w 2963863"/>
              <a:gd name="connsiteY127" fmla="*/ 1039812 h 2703512"/>
              <a:gd name="connsiteX128" fmla="*/ 1070769 w 2963863"/>
              <a:gd name="connsiteY128" fmla="*/ 1028700 h 2703512"/>
              <a:gd name="connsiteX129" fmla="*/ 1135063 w 2963863"/>
              <a:gd name="connsiteY129" fmla="*/ 1013618 h 2703512"/>
              <a:gd name="connsiteX130" fmla="*/ 1199356 w 2963863"/>
              <a:gd name="connsiteY130" fmla="*/ 992981 h 2703512"/>
              <a:gd name="connsiteX131" fmla="*/ 1261269 w 2963863"/>
              <a:gd name="connsiteY131" fmla="*/ 969168 h 2703512"/>
              <a:gd name="connsiteX132" fmla="*/ 1323975 w 2963863"/>
              <a:gd name="connsiteY132" fmla="*/ 939800 h 2703512"/>
              <a:gd name="connsiteX133" fmla="*/ 1343025 w 2963863"/>
              <a:gd name="connsiteY133" fmla="*/ 931862 h 2703512"/>
              <a:gd name="connsiteX134" fmla="*/ 2346221 w 2963863"/>
              <a:gd name="connsiteY134" fmla="*/ 889000 h 2703512"/>
              <a:gd name="connsiteX135" fmla="*/ 2462609 w 2963863"/>
              <a:gd name="connsiteY135" fmla="*/ 1004597 h 2703512"/>
              <a:gd name="connsiteX136" fmla="*/ 2577412 w 2963863"/>
              <a:gd name="connsiteY136" fmla="*/ 889000 h 2703512"/>
              <a:gd name="connsiteX137" fmla="*/ 2619375 w 2963863"/>
              <a:gd name="connsiteY137" fmla="*/ 930964 h 2703512"/>
              <a:gd name="connsiteX138" fmla="*/ 2503780 w 2963863"/>
              <a:gd name="connsiteY138" fmla="*/ 1046561 h 2703512"/>
              <a:gd name="connsiteX139" fmla="*/ 2619375 w 2963863"/>
              <a:gd name="connsiteY139" fmla="*/ 1162950 h 2703512"/>
              <a:gd name="connsiteX140" fmla="*/ 2577412 w 2963863"/>
              <a:gd name="connsiteY140" fmla="*/ 1204913 h 2703512"/>
              <a:gd name="connsiteX141" fmla="*/ 2462609 w 2963863"/>
              <a:gd name="connsiteY141" fmla="*/ 1087732 h 2703512"/>
              <a:gd name="connsiteX142" fmla="*/ 2346221 w 2963863"/>
              <a:gd name="connsiteY142" fmla="*/ 1204913 h 2703512"/>
              <a:gd name="connsiteX143" fmla="*/ 2305050 w 2963863"/>
              <a:gd name="connsiteY143" fmla="*/ 1162950 h 2703512"/>
              <a:gd name="connsiteX144" fmla="*/ 2420646 w 2963863"/>
              <a:gd name="connsiteY144" fmla="*/ 1046561 h 2703512"/>
              <a:gd name="connsiteX145" fmla="*/ 2305050 w 2963863"/>
              <a:gd name="connsiteY145" fmla="*/ 930964 h 2703512"/>
              <a:gd name="connsiteX146" fmla="*/ 686199 w 2963863"/>
              <a:gd name="connsiteY146" fmla="*/ 473075 h 2703512"/>
              <a:gd name="connsiteX147" fmla="*/ 719472 w 2963863"/>
              <a:gd name="connsiteY147" fmla="*/ 476256 h 2703512"/>
              <a:gd name="connsiteX148" fmla="*/ 751161 w 2963863"/>
              <a:gd name="connsiteY148" fmla="*/ 483414 h 2703512"/>
              <a:gd name="connsiteX149" fmla="*/ 780473 w 2963863"/>
              <a:gd name="connsiteY149" fmla="*/ 496138 h 2703512"/>
              <a:gd name="connsiteX150" fmla="*/ 808201 w 2963863"/>
              <a:gd name="connsiteY150" fmla="*/ 513634 h 2703512"/>
              <a:gd name="connsiteX151" fmla="*/ 831175 w 2963863"/>
              <a:gd name="connsiteY151" fmla="*/ 533516 h 2703512"/>
              <a:gd name="connsiteX152" fmla="*/ 851773 w 2963863"/>
              <a:gd name="connsiteY152" fmla="*/ 558170 h 2703512"/>
              <a:gd name="connsiteX153" fmla="*/ 868409 w 2963863"/>
              <a:gd name="connsiteY153" fmla="*/ 585209 h 2703512"/>
              <a:gd name="connsiteX154" fmla="*/ 881085 w 2963863"/>
              <a:gd name="connsiteY154" fmla="*/ 614635 h 2703512"/>
              <a:gd name="connsiteX155" fmla="*/ 889007 w 2963863"/>
              <a:gd name="connsiteY155" fmla="*/ 646446 h 2703512"/>
              <a:gd name="connsiteX156" fmla="*/ 892176 w 2963863"/>
              <a:gd name="connsiteY156" fmla="*/ 679848 h 2703512"/>
              <a:gd name="connsiteX157" fmla="*/ 889007 w 2963863"/>
              <a:gd name="connsiteY157" fmla="*/ 713249 h 2703512"/>
              <a:gd name="connsiteX158" fmla="*/ 881085 w 2963863"/>
              <a:gd name="connsiteY158" fmla="*/ 745061 h 2703512"/>
              <a:gd name="connsiteX159" fmla="*/ 868409 w 2963863"/>
              <a:gd name="connsiteY159" fmla="*/ 775281 h 2703512"/>
              <a:gd name="connsiteX160" fmla="*/ 851773 w 2963863"/>
              <a:gd name="connsiteY160" fmla="*/ 801525 h 2703512"/>
              <a:gd name="connsiteX161" fmla="*/ 831175 w 2963863"/>
              <a:gd name="connsiteY161" fmla="*/ 826179 h 2703512"/>
              <a:gd name="connsiteX162" fmla="*/ 808201 w 2963863"/>
              <a:gd name="connsiteY162" fmla="*/ 846856 h 2703512"/>
              <a:gd name="connsiteX163" fmla="*/ 780473 w 2963863"/>
              <a:gd name="connsiteY163" fmla="*/ 863557 h 2703512"/>
              <a:gd name="connsiteX164" fmla="*/ 751161 w 2963863"/>
              <a:gd name="connsiteY164" fmla="*/ 876282 h 2703512"/>
              <a:gd name="connsiteX165" fmla="*/ 719472 w 2963863"/>
              <a:gd name="connsiteY165" fmla="*/ 884235 h 2703512"/>
              <a:gd name="connsiteX166" fmla="*/ 686199 w 2963863"/>
              <a:gd name="connsiteY166" fmla="*/ 885825 h 2703512"/>
              <a:gd name="connsiteX167" fmla="*/ 652925 w 2963863"/>
              <a:gd name="connsiteY167" fmla="*/ 884235 h 2703512"/>
              <a:gd name="connsiteX168" fmla="*/ 621237 w 2963863"/>
              <a:gd name="connsiteY168" fmla="*/ 876282 h 2703512"/>
              <a:gd name="connsiteX169" fmla="*/ 591924 w 2963863"/>
              <a:gd name="connsiteY169" fmla="*/ 863557 h 2703512"/>
              <a:gd name="connsiteX170" fmla="*/ 564989 w 2963863"/>
              <a:gd name="connsiteY170" fmla="*/ 846856 h 2703512"/>
              <a:gd name="connsiteX171" fmla="*/ 541222 w 2963863"/>
              <a:gd name="connsiteY171" fmla="*/ 826179 h 2703512"/>
              <a:gd name="connsiteX172" fmla="*/ 520624 w 2963863"/>
              <a:gd name="connsiteY172" fmla="*/ 801525 h 2703512"/>
              <a:gd name="connsiteX173" fmla="*/ 503988 w 2963863"/>
              <a:gd name="connsiteY173" fmla="*/ 775281 h 2703512"/>
              <a:gd name="connsiteX174" fmla="*/ 491312 w 2963863"/>
              <a:gd name="connsiteY174" fmla="*/ 745061 h 2703512"/>
              <a:gd name="connsiteX175" fmla="*/ 484182 w 2963863"/>
              <a:gd name="connsiteY175" fmla="*/ 713249 h 2703512"/>
              <a:gd name="connsiteX176" fmla="*/ 481013 w 2963863"/>
              <a:gd name="connsiteY176" fmla="*/ 679848 h 2703512"/>
              <a:gd name="connsiteX177" fmla="*/ 484182 w 2963863"/>
              <a:gd name="connsiteY177" fmla="*/ 646446 h 2703512"/>
              <a:gd name="connsiteX178" fmla="*/ 491312 w 2963863"/>
              <a:gd name="connsiteY178" fmla="*/ 614635 h 2703512"/>
              <a:gd name="connsiteX179" fmla="*/ 503988 w 2963863"/>
              <a:gd name="connsiteY179" fmla="*/ 585209 h 2703512"/>
              <a:gd name="connsiteX180" fmla="*/ 520624 w 2963863"/>
              <a:gd name="connsiteY180" fmla="*/ 558170 h 2703512"/>
              <a:gd name="connsiteX181" fmla="*/ 541222 w 2963863"/>
              <a:gd name="connsiteY181" fmla="*/ 533516 h 2703512"/>
              <a:gd name="connsiteX182" fmla="*/ 564989 w 2963863"/>
              <a:gd name="connsiteY182" fmla="*/ 513634 h 2703512"/>
              <a:gd name="connsiteX183" fmla="*/ 591924 w 2963863"/>
              <a:gd name="connsiteY183" fmla="*/ 496138 h 2703512"/>
              <a:gd name="connsiteX184" fmla="*/ 621237 w 2963863"/>
              <a:gd name="connsiteY184" fmla="*/ 483414 h 2703512"/>
              <a:gd name="connsiteX185" fmla="*/ 652925 w 2963863"/>
              <a:gd name="connsiteY185" fmla="*/ 476256 h 2703512"/>
              <a:gd name="connsiteX186" fmla="*/ 1230313 w 2963863"/>
              <a:gd name="connsiteY186" fmla="*/ 282575 h 2703512"/>
              <a:gd name="connsiteX187" fmla="*/ 1268413 w 2963863"/>
              <a:gd name="connsiteY187" fmla="*/ 285753 h 2703512"/>
              <a:gd name="connsiteX188" fmla="*/ 1304132 w 2963863"/>
              <a:gd name="connsiteY188" fmla="*/ 290520 h 2703512"/>
              <a:gd name="connsiteX189" fmla="*/ 1339851 w 2963863"/>
              <a:gd name="connsiteY189" fmla="*/ 298466 h 2703512"/>
              <a:gd name="connsiteX190" fmla="*/ 1372395 w 2963863"/>
              <a:gd name="connsiteY190" fmla="*/ 309589 h 2703512"/>
              <a:gd name="connsiteX191" fmla="*/ 1403351 w 2963863"/>
              <a:gd name="connsiteY191" fmla="*/ 323097 h 2703512"/>
              <a:gd name="connsiteX192" fmla="*/ 1433513 w 2963863"/>
              <a:gd name="connsiteY192" fmla="*/ 338193 h 2703512"/>
              <a:gd name="connsiteX193" fmla="*/ 1463676 w 2963863"/>
              <a:gd name="connsiteY193" fmla="*/ 356468 h 2703512"/>
              <a:gd name="connsiteX194" fmla="*/ 1490663 w 2963863"/>
              <a:gd name="connsiteY194" fmla="*/ 376331 h 2703512"/>
              <a:gd name="connsiteX195" fmla="*/ 1517651 w 2963863"/>
              <a:gd name="connsiteY195" fmla="*/ 398578 h 2703512"/>
              <a:gd name="connsiteX196" fmla="*/ 1543051 w 2963863"/>
              <a:gd name="connsiteY196" fmla="*/ 420826 h 2703512"/>
              <a:gd name="connsiteX197" fmla="*/ 1568451 w 2963863"/>
              <a:gd name="connsiteY197" fmla="*/ 446251 h 2703512"/>
              <a:gd name="connsiteX198" fmla="*/ 1593057 w 2963863"/>
              <a:gd name="connsiteY198" fmla="*/ 471677 h 2703512"/>
              <a:gd name="connsiteX199" fmla="*/ 1616076 w 2963863"/>
              <a:gd name="connsiteY199" fmla="*/ 498691 h 2703512"/>
              <a:gd name="connsiteX200" fmla="*/ 1639095 w 2963863"/>
              <a:gd name="connsiteY200" fmla="*/ 527295 h 2703512"/>
              <a:gd name="connsiteX201" fmla="*/ 1661320 w 2963863"/>
              <a:gd name="connsiteY201" fmla="*/ 555104 h 2703512"/>
              <a:gd name="connsiteX202" fmla="*/ 1684338 w 2963863"/>
              <a:gd name="connsiteY202" fmla="*/ 584502 h 2703512"/>
              <a:gd name="connsiteX203" fmla="*/ 1705770 w 2963863"/>
              <a:gd name="connsiteY203" fmla="*/ 614695 h 2703512"/>
              <a:gd name="connsiteX204" fmla="*/ 1727201 w 2963863"/>
              <a:gd name="connsiteY204" fmla="*/ 643298 h 2703512"/>
              <a:gd name="connsiteX205" fmla="*/ 1753395 w 2963863"/>
              <a:gd name="connsiteY205" fmla="*/ 679053 h 2703512"/>
              <a:gd name="connsiteX206" fmla="*/ 1778795 w 2963863"/>
              <a:gd name="connsiteY206" fmla="*/ 713218 h 2703512"/>
              <a:gd name="connsiteX207" fmla="*/ 1806576 w 2963863"/>
              <a:gd name="connsiteY207" fmla="*/ 748178 h 2703512"/>
              <a:gd name="connsiteX208" fmla="*/ 1833564 w 2963863"/>
              <a:gd name="connsiteY208" fmla="*/ 781549 h 2703512"/>
              <a:gd name="connsiteX209" fmla="*/ 1861345 w 2963863"/>
              <a:gd name="connsiteY209" fmla="*/ 814125 h 2703512"/>
              <a:gd name="connsiteX210" fmla="*/ 1889920 w 2963863"/>
              <a:gd name="connsiteY210" fmla="*/ 845907 h 2703512"/>
              <a:gd name="connsiteX211" fmla="*/ 1920082 w 2963863"/>
              <a:gd name="connsiteY211" fmla="*/ 876100 h 2703512"/>
              <a:gd name="connsiteX212" fmla="*/ 1951832 w 2963863"/>
              <a:gd name="connsiteY212" fmla="*/ 903114 h 2703512"/>
              <a:gd name="connsiteX213" fmla="*/ 1984376 w 2963863"/>
              <a:gd name="connsiteY213" fmla="*/ 928540 h 2703512"/>
              <a:gd name="connsiteX214" fmla="*/ 2018507 w 2963863"/>
              <a:gd name="connsiteY214" fmla="*/ 952376 h 2703512"/>
              <a:gd name="connsiteX215" fmla="*/ 2055814 w 2963863"/>
              <a:gd name="connsiteY215" fmla="*/ 972240 h 2703512"/>
              <a:gd name="connsiteX216" fmla="*/ 2093914 w 2963863"/>
              <a:gd name="connsiteY216" fmla="*/ 989720 h 2703512"/>
              <a:gd name="connsiteX217" fmla="*/ 2134395 w 2963863"/>
              <a:gd name="connsiteY217" fmla="*/ 1003227 h 2703512"/>
              <a:gd name="connsiteX218" fmla="*/ 2177257 w 2963863"/>
              <a:gd name="connsiteY218" fmla="*/ 1012762 h 2703512"/>
              <a:gd name="connsiteX219" fmla="*/ 2222501 w 2963863"/>
              <a:gd name="connsiteY219" fmla="*/ 1019118 h 2703512"/>
              <a:gd name="connsiteX220" fmla="*/ 2217739 w 2963863"/>
              <a:gd name="connsiteY220" fmla="*/ 1076325 h 2703512"/>
              <a:gd name="connsiteX221" fmla="*/ 2170907 w 2963863"/>
              <a:gd name="connsiteY221" fmla="*/ 1069969 h 2703512"/>
              <a:gd name="connsiteX222" fmla="*/ 2126457 w 2963863"/>
              <a:gd name="connsiteY222" fmla="*/ 1060434 h 2703512"/>
              <a:gd name="connsiteX223" fmla="*/ 2083595 w 2963863"/>
              <a:gd name="connsiteY223" fmla="*/ 1047722 h 2703512"/>
              <a:gd name="connsiteX224" fmla="*/ 2043907 w 2963863"/>
              <a:gd name="connsiteY224" fmla="*/ 1030242 h 2703512"/>
              <a:gd name="connsiteX225" fmla="*/ 2005807 w 2963863"/>
              <a:gd name="connsiteY225" fmla="*/ 1011173 h 2703512"/>
              <a:gd name="connsiteX226" fmla="*/ 1970089 w 2963863"/>
              <a:gd name="connsiteY226" fmla="*/ 989720 h 2703512"/>
              <a:gd name="connsiteX227" fmla="*/ 1936751 w 2963863"/>
              <a:gd name="connsiteY227" fmla="*/ 965089 h 2703512"/>
              <a:gd name="connsiteX228" fmla="*/ 1904207 w 2963863"/>
              <a:gd name="connsiteY228" fmla="*/ 938074 h 2703512"/>
              <a:gd name="connsiteX229" fmla="*/ 1873251 w 2963863"/>
              <a:gd name="connsiteY229" fmla="*/ 909471 h 2703512"/>
              <a:gd name="connsiteX230" fmla="*/ 1843089 w 2963863"/>
              <a:gd name="connsiteY230" fmla="*/ 879278 h 2703512"/>
              <a:gd name="connsiteX231" fmla="*/ 1814514 w 2963863"/>
              <a:gd name="connsiteY231" fmla="*/ 847496 h 2703512"/>
              <a:gd name="connsiteX232" fmla="*/ 1785938 w 2963863"/>
              <a:gd name="connsiteY232" fmla="*/ 814920 h 2703512"/>
              <a:gd name="connsiteX233" fmla="*/ 1759745 w 2963863"/>
              <a:gd name="connsiteY233" fmla="*/ 781549 h 2703512"/>
              <a:gd name="connsiteX234" fmla="*/ 1732757 w 2963863"/>
              <a:gd name="connsiteY234" fmla="*/ 747384 h 2703512"/>
              <a:gd name="connsiteX235" fmla="*/ 1707357 w 2963863"/>
              <a:gd name="connsiteY235" fmla="*/ 712424 h 2703512"/>
              <a:gd name="connsiteX236" fmla="*/ 1681163 w 2963863"/>
              <a:gd name="connsiteY236" fmla="*/ 678258 h 2703512"/>
              <a:gd name="connsiteX237" fmla="*/ 1658938 w 2963863"/>
              <a:gd name="connsiteY237" fmla="*/ 647271 h 2703512"/>
              <a:gd name="connsiteX238" fmla="*/ 1635920 w 2963863"/>
              <a:gd name="connsiteY238" fmla="*/ 617078 h 2703512"/>
              <a:gd name="connsiteX239" fmla="*/ 1614488 w 2963863"/>
              <a:gd name="connsiteY239" fmla="*/ 586886 h 2703512"/>
              <a:gd name="connsiteX240" fmla="*/ 1591470 w 2963863"/>
              <a:gd name="connsiteY240" fmla="*/ 558282 h 2703512"/>
              <a:gd name="connsiteX241" fmla="*/ 1568451 w 2963863"/>
              <a:gd name="connsiteY241" fmla="*/ 530473 h 2703512"/>
              <a:gd name="connsiteX242" fmla="*/ 1545432 w 2963863"/>
              <a:gd name="connsiteY242" fmla="*/ 504253 h 2703512"/>
              <a:gd name="connsiteX243" fmla="*/ 1522413 w 2963863"/>
              <a:gd name="connsiteY243" fmla="*/ 478828 h 2703512"/>
              <a:gd name="connsiteX244" fmla="*/ 1497807 w 2963863"/>
              <a:gd name="connsiteY244" fmla="*/ 455786 h 2703512"/>
              <a:gd name="connsiteX245" fmla="*/ 1472407 w 2963863"/>
              <a:gd name="connsiteY245" fmla="*/ 433538 h 2703512"/>
              <a:gd name="connsiteX246" fmla="*/ 1447007 w 2963863"/>
              <a:gd name="connsiteY246" fmla="*/ 413675 h 2703512"/>
              <a:gd name="connsiteX247" fmla="*/ 1420020 w 2963863"/>
              <a:gd name="connsiteY247" fmla="*/ 395400 h 2703512"/>
              <a:gd name="connsiteX248" fmla="*/ 1393032 w 2963863"/>
              <a:gd name="connsiteY248" fmla="*/ 380304 h 2703512"/>
              <a:gd name="connsiteX249" fmla="*/ 1363663 w 2963863"/>
              <a:gd name="connsiteY249" fmla="*/ 366797 h 2703512"/>
              <a:gd name="connsiteX250" fmla="*/ 1333501 w 2963863"/>
              <a:gd name="connsiteY250" fmla="*/ 355673 h 2703512"/>
              <a:gd name="connsiteX251" fmla="*/ 1301751 w 2963863"/>
              <a:gd name="connsiteY251" fmla="*/ 347728 h 2703512"/>
              <a:gd name="connsiteX252" fmla="*/ 1268413 w 2963863"/>
              <a:gd name="connsiteY252" fmla="*/ 342960 h 2703512"/>
              <a:gd name="connsiteX253" fmla="*/ 1233488 w 2963863"/>
              <a:gd name="connsiteY253" fmla="*/ 339782 h 2703512"/>
              <a:gd name="connsiteX254" fmla="*/ 1196976 w 2963863"/>
              <a:gd name="connsiteY254" fmla="*/ 341371 h 2703512"/>
              <a:gd name="connsiteX255" fmla="*/ 1158876 w 2963863"/>
              <a:gd name="connsiteY255" fmla="*/ 345344 h 2703512"/>
              <a:gd name="connsiteX256" fmla="*/ 1117601 w 2963863"/>
              <a:gd name="connsiteY256" fmla="*/ 354084 h 2703512"/>
              <a:gd name="connsiteX257" fmla="*/ 1074738 w 2963863"/>
              <a:gd name="connsiteY257" fmla="*/ 365208 h 2703512"/>
              <a:gd name="connsiteX258" fmla="*/ 1030288 w 2963863"/>
              <a:gd name="connsiteY258" fmla="*/ 381098 h 2703512"/>
              <a:gd name="connsiteX259" fmla="*/ 982663 w 2963863"/>
              <a:gd name="connsiteY259" fmla="*/ 400168 h 2703512"/>
              <a:gd name="connsiteX260" fmla="*/ 932657 w 2963863"/>
              <a:gd name="connsiteY260" fmla="*/ 424004 h 2703512"/>
              <a:gd name="connsiteX261" fmla="*/ 906463 w 2963863"/>
              <a:gd name="connsiteY261" fmla="*/ 373153 h 2703512"/>
              <a:gd name="connsiteX262" fmla="*/ 959644 w 2963863"/>
              <a:gd name="connsiteY262" fmla="*/ 347728 h 2703512"/>
              <a:gd name="connsiteX263" fmla="*/ 1010444 w 2963863"/>
              <a:gd name="connsiteY263" fmla="*/ 327069 h 2703512"/>
              <a:gd name="connsiteX264" fmla="*/ 1058069 w 2963863"/>
              <a:gd name="connsiteY264" fmla="*/ 310384 h 2703512"/>
              <a:gd name="connsiteX265" fmla="*/ 1104107 w 2963863"/>
              <a:gd name="connsiteY265" fmla="*/ 298466 h 2703512"/>
              <a:gd name="connsiteX266" fmla="*/ 1148557 w 2963863"/>
              <a:gd name="connsiteY266" fmla="*/ 288931 h 2703512"/>
              <a:gd name="connsiteX267" fmla="*/ 1190626 w 2963863"/>
              <a:gd name="connsiteY267" fmla="*/ 284959 h 2703512"/>
              <a:gd name="connsiteX268" fmla="*/ 0 w 2963863"/>
              <a:gd name="connsiteY268" fmla="*/ 0 h 2703512"/>
              <a:gd name="connsiteX269" fmla="*/ 2963863 w 2963863"/>
              <a:gd name="connsiteY269" fmla="*/ 0 h 2703512"/>
              <a:gd name="connsiteX270" fmla="*/ 2963863 w 2963863"/>
              <a:gd name="connsiteY270" fmla="*/ 1455738 h 2703512"/>
              <a:gd name="connsiteX271" fmla="*/ 947738 w 2963863"/>
              <a:gd name="connsiteY271" fmla="*/ 1455738 h 2703512"/>
              <a:gd name="connsiteX272" fmla="*/ 947738 w 2963863"/>
              <a:gd name="connsiteY272" fmla="*/ 1342108 h 2703512"/>
              <a:gd name="connsiteX273" fmla="*/ 2849563 w 2963863"/>
              <a:gd name="connsiteY273" fmla="*/ 1342108 h 2703512"/>
              <a:gd name="connsiteX274" fmla="*/ 2849563 w 2963863"/>
              <a:gd name="connsiteY274" fmla="*/ 114425 h 2703512"/>
              <a:gd name="connsiteX275" fmla="*/ 114300 w 2963863"/>
              <a:gd name="connsiteY275" fmla="*/ 114425 h 2703512"/>
              <a:gd name="connsiteX276" fmla="*/ 114300 w 2963863"/>
              <a:gd name="connsiteY276" fmla="*/ 1342108 h 2703512"/>
              <a:gd name="connsiteX277" fmla="*/ 422275 w 2963863"/>
              <a:gd name="connsiteY277" fmla="*/ 1342108 h 2703512"/>
              <a:gd name="connsiteX278" fmla="*/ 422275 w 2963863"/>
              <a:gd name="connsiteY278" fmla="*/ 1455738 h 2703512"/>
              <a:gd name="connsiteX279" fmla="*/ 0 w 2963863"/>
              <a:gd name="connsiteY279" fmla="*/ 1455738 h 270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Lst>
            <a:rect l="l" t="t" r="r" b="b"/>
            <a:pathLst>
              <a:path w="2963863" h="2703512">
                <a:moveTo>
                  <a:pt x="947738" y="1531937"/>
                </a:moveTo>
                <a:lnTo>
                  <a:pt x="2963863" y="1531937"/>
                </a:lnTo>
                <a:lnTo>
                  <a:pt x="2963863" y="1646237"/>
                </a:lnTo>
                <a:lnTo>
                  <a:pt x="947738" y="1646237"/>
                </a:lnTo>
                <a:close/>
                <a:moveTo>
                  <a:pt x="0" y="1531937"/>
                </a:moveTo>
                <a:lnTo>
                  <a:pt x="422275" y="1531937"/>
                </a:lnTo>
                <a:lnTo>
                  <a:pt x="422275" y="1646237"/>
                </a:lnTo>
                <a:lnTo>
                  <a:pt x="0" y="1646237"/>
                </a:lnTo>
                <a:close/>
                <a:moveTo>
                  <a:pt x="1362075" y="928687"/>
                </a:moveTo>
                <a:lnTo>
                  <a:pt x="1380331" y="928687"/>
                </a:lnTo>
                <a:lnTo>
                  <a:pt x="1397000" y="932656"/>
                </a:lnTo>
                <a:lnTo>
                  <a:pt x="1412875" y="939006"/>
                </a:lnTo>
                <a:lnTo>
                  <a:pt x="1427163" y="948531"/>
                </a:lnTo>
                <a:lnTo>
                  <a:pt x="1439863" y="959643"/>
                </a:lnTo>
                <a:lnTo>
                  <a:pt x="1450975" y="973137"/>
                </a:lnTo>
                <a:lnTo>
                  <a:pt x="1458913" y="988218"/>
                </a:lnTo>
                <a:lnTo>
                  <a:pt x="1465263" y="1004093"/>
                </a:lnTo>
                <a:lnTo>
                  <a:pt x="1468438" y="1019968"/>
                </a:lnTo>
                <a:lnTo>
                  <a:pt x="1470025" y="1036637"/>
                </a:lnTo>
                <a:lnTo>
                  <a:pt x="1466850" y="1052512"/>
                </a:lnTo>
                <a:lnTo>
                  <a:pt x="1461294" y="1068387"/>
                </a:lnTo>
                <a:lnTo>
                  <a:pt x="1451769" y="1083468"/>
                </a:lnTo>
                <a:lnTo>
                  <a:pt x="1438275" y="1096168"/>
                </a:lnTo>
                <a:lnTo>
                  <a:pt x="1420813" y="1106487"/>
                </a:lnTo>
                <a:lnTo>
                  <a:pt x="1349375" y="1141412"/>
                </a:lnTo>
                <a:lnTo>
                  <a:pt x="1275556" y="1169987"/>
                </a:lnTo>
                <a:lnTo>
                  <a:pt x="1200944" y="1194593"/>
                </a:lnTo>
                <a:lnTo>
                  <a:pt x="1124744" y="1213643"/>
                </a:lnTo>
                <a:lnTo>
                  <a:pt x="1048544" y="1228725"/>
                </a:lnTo>
                <a:lnTo>
                  <a:pt x="971550" y="1238250"/>
                </a:lnTo>
                <a:lnTo>
                  <a:pt x="892969" y="1243012"/>
                </a:lnTo>
                <a:lnTo>
                  <a:pt x="892969" y="1706562"/>
                </a:lnTo>
                <a:lnTo>
                  <a:pt x="890588" y="1727200"/>
                </a:lnTo>
                <a:lnTo>
                  <a:pt x="887413" y="1746250"/>
                </a:lnTo>
                <a:lnTo>
                  <a:pt x="919956" y="1846262"/>
                </a:lnTo>
                <a:lnTo>
                  <a:pt x="946944" y="1947068"/>
                </a:lnTo>
                <a:lnTo>
                  <a:pt x="967581" y="2048668"/>
                </a:lnTo>
                <a:lnTo>
                  <a:pt x="984250" y="2151062"/>
                </a:lnTo>
                <a:lnTo>
                  <a:pt x="995363" y="2254250"/>
                </a:lnTo>
                <a:lnTo>
                  <a:pt x="1003300" y="2359025"/>
                </a:lnTo>
                <a:lnTo>
                  <a:pt x="1005681" y="2463006"/>
                </a:lnTo>
                <a:lnTo>
                  <a:pt x="1004094" y="2484437"/>
                </a:lnTo>
                <a:lnTo>
                  <a:pt x="999331" y="2501900"/>
                </a:lnTo>
                <a:lnTo>
                  <a:pt x="990600" y="2517775"/>
                </a:lnTo>
                <a:lnTo>
                  <a:pt x="979488" y="2531268"/>
                </a:lnTo>
                <a:lnTo>
                  <a:pt x="966788" y="2541587"/>
                </a:lnTo>
                <a:lnTo>
                  <a:pt x="951706" y="2549525"/>
                </a:lnTo>
                <a:lnTo>
                  <a:pt x="935831" y="2554287"/>
                </a:lnTo>
                <a:lnTo>
                  <a:pt x="919163" y="2556668"/>
                </a:lnTo>
                <a:lnTo>
                  <a:pt x="901700" y="2556668"/>
                </a:lnTo>
                <a:lnTo>
                  <a:pt x="885031" y="2554287"/>
                </a:lnTo>
                <a:lnTo>
                  <a:pt x="869156" y="2548731"/>
                </a:lnTo>
                <a:lnTo>
                  <a:pt x="854075" y="2541587"/>
                </a:lnTo>
                <a:lnTo>
                  <a:pt x="841375" y="2531268"/>
                </a:lnTo>
                <a:lnTo>
                  <a:pt x="829469" y="2517775"/>
                </a:lnTo>
                <a:lnTo>
                  <a:pt x="821531" y="2501900"/>
                </a:lnTo>
                <a:lnTo>
                  <a:pt x="815181" y="2484437"/>
                </a:lnTo>
                <a:lnTo>
                  <a:pt x="812800" y="2463006"/>
                </a:lnTo>
                <a:lnTo>
                  <a:pt x="810419" y="2360612"/>
                </a:lnTo>
                <a:lnTo>
                  <a:pt x="802481" y="2259012"/>
                </a:lnTo>
                <a:lnTo>
                  <a:pt x="790575" y="2158206"/>
                </a:lnTo>
                <a:lnTo>
                  <a:pt x="773113" y="2058987"/>
                </a:lnTo>
                <a:lnTo>
                  <a:pt x="750888" y="1959768"/>
                </a:lnTo>
                <a:lnTo>
                  <a:pt x="722313" y="1861343"/>
                </a:lnTo>
                <a:lnTo>
                  <a:pt x="717550" y="1861343"/>
                </a:lnTo>
                <a:lnTo>
                  <a:pt x="720725" y="1931193"/>
                </a:lnTo>
                <a:lnTo>
                  <a:pt x="721519" y="2000250"/>
                </a:lnTo>
                <a:lnTo>
                  <a:pt x="720725" y="2069306"/>
                </a:lnTo>
                <a:lnTo>
                  <a:pt x="717550" y="2137568"/>
                </a:lnTo>
                <a:lnTo>
                  <a:pt x="709613" y="2205831"/>
                </a:lnTo>
                <a:lnTo>
                  <a:pt x="700088" y="2272506"/>
                </a:lnTo>
                <a:lnTo>
                  <a:pt x="686594" y="2339975"/>
                </a:lnTo>
                <a:lnTo>
                  <a:pt x="669131" y="2405062"/>
                </a:lnTo>
                <a:lnTo>
                  <a:pt x="647700" y="2470150"/>
                </a:lnTo>
                <a:lnTo>
                  <a:pt x="622300" y="2534443"/>
                </a:lnTo>
                <a:lnTo>
                  <a:pt x="591344" y="2596356"/>
                </a:lnTo>
                <a:lnTo>
                  <a:pt x="555625" y="2658268"/>
                </a:lnTo>
                <a:lnTo>
                  <a:pt x="542925" y="2675731"/>
                </a:lnTo>
                <a:lnTo>
                  <a:pt x="527050" y="2689225"/>
                </a:lnTo>
                <a:lnTo>
                  <a:pt x="510381" y="2697162"/>
                </a:lnTo>
                <a:lnTo>
                  <a:pt x="492919" y="2702718"/>
                </a:lnTo>
                <a:lnTo>
                  <a:pt x="474663" y="2703512"/>
                </a:lnTo>
                <a:lnTo>
                  <a:pt x="456407" y="2701925"/>
                </a:lnTo>
                <a:lnTo>
                  <a:pt x="439738" y="2696368"/>
                </a:lnTo>
                <a:lnTo>
                  <a:pt x="422275" y="2689225"/>
                </a:lnTo>
                <a:lnTo>
                  <a:pt x="407988" y="2678112"/>
                </a:lnTo>
                <a:lnTo>
                  <a:pt x="395288" y="2666206"/>
                </a:lnTo>
                <a:lnTo>
                  <a:pt x="384969" y="2651918"/>
                </a:lnTo>
                <a:lnTo>
                  <a:pt x="377825" y="2636043"/>
                </a:lnTo>
                <a:lnTo>
                  <a:pt x="374650" y="2618581"/>
                </a:lnTo>
                <a:lnTo>
                  <a:pt x="374650" y="2600325"/>
                </a:lnTo>
                <a:lnTo>
                  <a:pt x="380206" y="2580481"/>
                </a:lnTo>
                <a:lnTo>
                  <a:pt x="388938" y="2561431"/>
                </a:lnTo>
                <a:lnTo>
                  <a:pt x="422275" y="2503487"/>
                </a:lnTo>
                <a:lnTo>
                  <a:pt x="450057" y="2443162"/>
                </a:lnTo>
                <a:lnTo>
                  <a:pt x="473869" y="2383631"/>
                </a:lnTo>
                <a:lnTo>
                  <a:pt x="492125" y="2321718"/>
                </a:lnTo>
                <a:lnTo>
                  <a:pt x="506413" y="2259806"/>
                </a:lnTo>
                <a:lnTo>
                  <a:pt x="517525" y="2197100"/>
                </a:lnTo>
                <a:lnTo>
                  <a:pt x="524669" y="2133600"/>
                </a:lnTo>
                <a:lnTo>
                  <a:pt x="527844" y="2069306"/>
                </a:lnTo>
                <a:lnTo>
                  <a:pt x="530225" y="2005012"/>
                </a:lnTo>
                <a:lnTo>
                  <a:pt x="527844" y="1940718"/>
                </a:lnTo>
                <a:lnTo>
                  <a:pt x="525463" y="1875631"/>
                </a:lnTo>
                <a:lnTo>
                  <a:pt x="519907" y="1809750"/>
                </a:lnTo>
                <a:lnTo>
                  <a:pt x="504031" y="1788318"/>
                </a:lnTo>
                <a:lnTo>
                  <a:pt x="492125" y="1762918"/>
                </a:lnTo>
                <a:lnTo>
                  <a:pt x="484188" y="1735931"/>
                </a:lnTo>
                <a:lnTo>
                  <a:pt x="481013" y="1706562"/>
                </a:lnTo>
                <a:lnTo>
                  <a:pt x="481013" y="1126331"/>
                </a:lnTo>
                <a:lnTo>
                  <a:pt x="484188" y="1098550"/>
                </a:lnTo>
                <a:lnTo>
                  <a:pt x="491331" y="1072356"/>
                </a:lnTo>
                <a:lnTo>
                  <a:pt x="501650" y="1048543"/>
                </a:lnTo>
                <a:lnTo>
                  <a:pt x="517525" y="1027112"/>
                </a:lnTo>
                <a:lnTo>
                  <a:pt x="536575" y="1008062"/>
                </a:lnTo>
                <a:lnTo>
                  <a:pt x="557213" y="992981"/>
                </a:lnTo>
                <a:lnTo>
                  <a:pt x="581819" y="981868"/>
                </a:lnTo>
                <a:lnTo>
                  <a:pt x="608013" y="973931"/>
                </a:lnTo>
                <a:lnTo>
                  <a:pt x="635794" y="971550"/>
                </a:lnTo>
                <a:lnTo>
                  <a:pt x="738188" y="971550"/>
                </a:lnTo>
                <a:lnTo>
                  <a:pt x="765969" y="973931"/>
                </a:lnTo>
                <a:lnTo>
                  <a:pt x="792163" y="981868"/>
                </a:lnTo>
                <a:lnTo>
                  <a:pt x="816769" y="992981"/>
                </a:lnTo>
                <a:lnTo>
                  <a:pt x="838200" y="1008856"/>
                </a:lnTo>
                <a:lnTo>
                  <a:pt x="856456" y="1027906"/>
                </a:lnTo>
                <a:lnTo>
                  <a:pt x="871538" y="1049337"/>
                </a:lnTo>
                <a:lnTo>
                  <a:pt x="939006" y="1046956"/>
                </a:lnTo>
                <a:lnTo>
                  <a:pt x="1004888" y="1039812"/>
                </a:lnTo>
                <a:lnTo>
                  <a:pt x="1070769" y="1028700"/>
                </a:lnTo>
                <a:lnTo>
                  <a:pt x="1135063" y="1013618"/>
                </a:lnTo>
                <a:lnTo>
                  <a:pt x="1199356" y="992981"/>
                </a:lnTo>
                <a:lnTo>
                  <a:pt x="1261269" y="969168"/>
                </a:lnTo>
                <a:lnTo>
                  <a:pt x="1323975" y="939800"/>
                </a:lnTo>
                <a:lnTo>
                  <a:pt x="1343025" y="931862"/>
                </a:lnTo>
                <a:close/>
                <a:moveTo>
                  <a:pt x="2346221" y="889000"/>
                </a:moveTo>
                <a:lnTo>
                  <a:pt x="2462609" y="1004597"/>
                </a:lnTo>
                <a:lnTo>
                  <a:pt x="2577412" y="889000"/>
                </a:lnTo>
                <a:lnTo>
                  <a:pt x="2619375" y="930964"/>
                </a:lnTo>
                <a:lnTo>
                  <a:pt x="2503780" y="1046561"/>
                </a:lnTo>
                <a:lnTo>
                  <a:pt x="2619375" y="1162950"/>
                </a:lnTo>
                <a:lnTo>
                  <a:pt x="2577412" y="1204913"/>
                </a:lnTo>
                <a:lnTo>
                  <a:pt x="2462609" y="1087732"/>
                </a:lnTo>
                <a:lnTo>
                  <a:pt x="2346221" y="1204913"/>
                </a:lnTo>
                <a:lnTo>
                  <a:pt x="2305050" y="1162950"/>
                </a:lnTo>
                <a:lnTo>
                  <a:pt x="2420646" y="1046561"/>
                </a:lnTo>
                <a:lnTo>
                  <a:pt x="2305050" y="930964"/>
                </a:lnTo>
                <a:close/>
                <a:moveTo>
                  <a:pt x="686199" y="473075"/>
                </a:moveTo>
                <a:lnTo>
                  <a:pt x="719472" y="476256"/>
                </a:lnTo>
                <a:lnTo>
                  <a:pt x="751161" y="483414"/>
                </a:lnTo>
                <a:lnTo>
                  <a:pt x="780473" y="496138"/>
                </a:lnTo>
                <a:lnTo>
                  <a:pt x="808201" y="513634"/>
                </a:lnTo>
                <a:lnTo>
                  <a:pt x="831175" y="533516"/>
                </a:lnTo>
                <a:lnTo>
                  <a:pt x="851773" y="558170"/>
                </a:lnTo>
                <a:lnTo>
                  <a:pt x="868409" y="585209"/>
                </a:lnTo>
                <a:lnTo>
                  <a:pt x="881085" y="614635"/>
                </a:lnTo>
                <a:lnTo>
                  <a:pt x="889007" y="646446"/>
                </a:lnTo>
                <a:lnTo>
                  <a:pt x="892176" y="679848"/>
                </a:lnTo>
                <a:lnTo>
                  <a:pt x="889007" y="713249"/>
                </a:lnTo>
                <a:lnTo>
                  <a:pt x="881085" y="745061"/>
                </a:lnTo>
                <a:lnTo>
                  <a:pt x="868409" y="775281"/>
                </a:lnTo>
                <a:lnTo>
                  <a:pt x="851773" y="801525"/>
                </a:lnTo>
                <a:lnTo>
                  <a:pt x="831175" y="826179"/>
                </a:lnTo>
                <a:lnTo>
                  <a:pt x="808201" y="846856"/>
                </a:lnTo>
                <a:lnTo>
                  <a:pt x="780473" y="863557"/>
                </a:lnTo>
                <a:lnTo>
                  <a:pt x="751161" y="876282"/>
                </a:lnTo>
                <a:lnTo>
                  <a:pt x="719472" y="884235"/>
                </a:lnTo>
                <a:lnTo>
                  <a:pt x="686199" y="885825"/>
                </a:lnTo>
                <a:lnTo>
                  <a:pt x="652925" y="884235"/>
                </a:lnTo>
                <a:lnTo>
                  <a:pt x="621237" y="876282"/>
                </a:lnTo>
                <a:lnTo>
                  <a:pt x="591924" y="863557"/>
                </a:lnTo>
                <a:lnTo>
                  <a:pt x="564989" y="846856"/>
                </a:lnTo>
                <a:lnTo>
                  <a:pt x="541222" y="826179"/>
                </a:lnTo>
                <a:lnTo>
                  <a:pt x="520624" y="801525"/>
                </a:lnTo>
                <a:lnTo>
                  <a:pt x="503988" y="775281"/>
                </a:lnTo>
                <a:lnTo>
                  <a:pt x="491312" y="745061"/>
                </a:lnTo>
                <a:lnTo>
                  <a:pt x="484182" y="713249"/>
                </a:lnTo>
                <a:lnTo>
                  <a:pt x="481013" y="679848"/>
                </a:lnTo>
                <a:lnTo>
                  <a:pt x="484182" y="646446"/>
                </a:lnTo>
                <a:lnTo>
                  <a:pt x="491312" y="614635"/>
                </a:lnTo>
                <a:lnTo>
                  <a:pt x="503988" y="585209"/>
                </a:lnTo>
                <a:lnTo>
                  <a:pt x="520624" y="558170"/>
                </a:lnTo>
                <a:lnTo>
                  <a:pt x="541222" y="533516"/>
                </a:lnTo>
                <a:lnTo>
                  <a:pt x="564989" y="513634"/>
                </a:lnTo>
                <a:lnTo>
                  <a:pt x="591924" y="496138"/>
                </a:lnTo>
                <a:lnTo>
                  <a:pt x="621237" y="483414"/>
                </a:lnTo>
                <a:lnTo>
                  <a:pt x="652925" y="476256"/>
                </a:lnTo>
                <a:close/>
                <a:moveTo>
                  <a:pt x="1230313" y="282575"/>
                </a:moveTo>
                <a:lnTo>
                  <a:pt x="1268413" y="285753"/>
                </a:lnTo>
                <a:lnTo>
                  <a:pt x="1304132" y="290520"/>
                </a:lnTo>
                <a:lnTo>
                  <a:pt x="1339851" y="298466"/>
                </a:lnTo>
                <a:lnTo>
                  <a:pt x="1372395" y="309589"/>
                </a:lnTo>
                <a:lnTo>
                  <a:pt x="1403351" y="323097"/>
                </a:lnTo>
                <a:lnTo>
                  <a:pt x="1433513" y="338193"/>
                </a:lnTo>
                <a:lnTo>
                  <a:pt x="1463676" y="356468"/>
                </a:lnTo>
                <a:lnTo>
                  <a:pt x="1490663" y="376331"/>
                </a:lnTo>
                <a:lnTo>
                  <a:pt x="1517651" y="398578"/>
                </a:lnTo>
                <a:lnTo>
                  <a:pt x="1543051" y="420826"/>
                </a:lnTo>
                <a:lnTo>
                  <a:pt x="1568451" y="446251"/>
                </a:lnTo>
                <a:lnTo>
                  <a:pt x="1593057" y="471677"/>
                </a:lnTo>
                <a:lnTo>
                  <a:pt x="1616076" y="498691"/>
                </a:lnTo>
                <a:lnTo>
                  <a:pt x="1639095" y="527295"/>
                </a:lnTo>
                <a:lnTo>
                  <a:pt x="1661320" y="555104"/>
                </a:lnTo>
                <a:lnTo>
                  <a:pt x="1684338" y="584502"/>
                </a:lnTo>
                <a:lnTo>
                  <a:pt x="1705770" y="614695"/>
                </a:lnTo>
                <a:lnTo>
                  <a:pt x="1727201" y="643298"/>
                </a:lnTo>
                <a:lnTo>
                  <a:pt x="1753395" y="679053"/>
                </a:lnTo>
                <a:lnTo>
                  <a:pt x="1778795" y="713218"/>
                </a:lnTo>
                <a:lnTo>
                  <a:pt x="1806576" y="748178"/>
                </a:lnTo>
                <a:lnTo>
                  <a:pt x="1833564" y="781549"/>
                </a:lnTo>
                <a:lnTo>
                  <a:pt x="1861345" y="814125"/>
                </a:lnTo>
                <a:lnTo>
                  <a:pt x="1889920" y="845907"/>
                </a:lnTo>
                <a:lnTo>
                  <a:pt x="1920082" y="876100"/>
                </a:lnTo>
                <a:lnTo>
                  <a:pt x="1951832" y="903114"/>
                </a:lnTo>
                <a:lnTo>
                  <a:pt x="1984376" y="928540"/>
                </a:lnTo>
                <a:lnTo>
                  <a:pt x="2018507" y="952376"/>
                </a:lnTo>
                <a:lnTo>
                  <a:pt x="2055814" y="972240"/>
                </a:lnTo>
                <a:lnTo>
                  <a:pt x="2093914" y="989720"/>
                </a:lnTo>
                <a:lnTo>
                  <a:pt x="2134395" y="1003227"/>
                </a:lnTo>
                <a:lnTo>
                  <a:pt x="2177257" y="1012762"/>
                </a:lnTo>
                <a:lnTo>
                  <a:pt x="2222501" y="1019118"/>
                </a:lnTo>
                <a:lnTo>
                  <a:pt x="2217739" y="1076325"/>
                </a:lnTo>
                <a:lnTo>
                  <a:pt x="2170907" y="1069969"/>
                </a:lnTo>
                <a:lnTo>
                  <a:pt x="2126457" y="1060434"/>
                </a:lnTo>
                <a:lnTo>
                  <a:pt x="2083595" y="1047722"/>
                </a:lnTo>
                <a:lnTo>
                  <a:pt x="2043907" y="1030242"/>
                </a:lnTo>
                <a:lnTo>
                  <a:pt x="2005807" y="1011173"/>
                </a:lnTo>
                <a:lnTo>
                  <a:pt x="1970089" y="989720"/>
                </a:lnTo>
                <a:lnTo>
                  <a:pt x="1936751" y="965089"/>
                </a:lnTo>
                <a:lnTo>
                  <a:pt x="1904207" y="938074"/>
                </a:lnTo>
                <a:lnTo>
                  <a:pt x="1873251" y="909471"/>
                </a:lnTo>
                <a:lnTo>
                  <a:pt x="1843089" y="879278"/>
                </a:lnTo>
                <a:lnTo>
                  <a:pt x="1814514" y="847496"/>
                </a:lnTo>
                <a:lnTo>
                  <a:pt x="1785938" y="814920"/>
                </a:lnTo>
                <a:lnTo>
                  <a:pt x="1759745" y="781549"/>
                </a:lnTo>
                <a:lnTo>
                  <a:pt x="1732757" y="747384"/>
                </a:lnTo>
                <a:lnTo>
                  <a:pt x="1707357" y="712424"/>
                </a:lnTo>
                <a:lnTo>
                  <a:pt x="1681163" y="678258"/>
                </a:lnTo>
                <a:lnTo>
                  <a:pt x="1658938" y="647271"/>
                </a:lnTo>
                <a:lnTo>
                  <a:pt x="1635920" y="617078"/>
                </a:lnTo>
                <a:lnTo>
                  <a:pt x="1614488" y="586886"/>
                </a:lnTo>
                <a:lnTo>
                  <a:pt x="1591470" y="558282"/>
                </a:lnTo>
                <a:lnTo>
                  <a:pt x="1568451" y="530473"/>
                </a:lnTo>
                <a:lnTo>
                  <a:pt x="1545432" y="504253"/>
                </a:lnTo>
                <a:lnTo>
                  <a:pt x="1522413" y="478828"/>
                </a:lnTo>
                <a:lnTo>
                  <a:pt x="1497807" y="455786"/>
                </a:lnTo>
                <a:lnTo>
                  <a:pt x="1472407" y="433538"/>
                </a:lnTo>
                <a:lnTo>
                  <a:pt x="1447007" y="413675"/>
                </a:lnTo>
                <a:lnTo>
                  <a:pt x="1420020" y="395400"/>
                </a:lnTo>
                <a:lnTo>
                  <a:pt x="1393032" y="380304"/>
                </a:lnTo>
                <a:lnTo>
                  <a:pt x="1363663" y="366797"/>
                </a:lnTo>
                <a:lnTo>
                  <a:pt x="1333501" y="355673"/>
                </a:lnTo>
                <a:lnTo>
                  <a:pt x="1301751" y="347728"/>
                </a:lnTo>
                <a:lnTo>
                  <a:pt x="1268413" y="342960"/>
                </a:lnTo>
                <a:lnTo>
                  <a:pt x="1233488" y="339782"/>
                </a:lnTo>
                <a:lnTo>
                  <a:pt x="1196976" y="341371"/>
                </a:lnTo>
                <a:lnTo>
                  <a:pt x="1158876" y="345344"/>
                </a:lnTo>
                <a:lnTo>
                  <a:pt x="1117601" y="354084"/>
                </a:lnTo>
                <a:lnTo>
                  <a:pt x="1074738" y="365208"/>
                </a:lnTo>
                <a:lnTo>
                  <a:pt x="1030288" y="381098"/>
                </a:lnTo>
                <a:lnTo>
                  <a:pt x="982663" y="400168"/>
                </a:lnTo>
                <a:lnTo>
                  <a:pt x="932657" y="424004"/>
                </a:lnTo>
                <a:lnTo>
                  <a:pt x="906463" y="373153"/>
                </a:lnTo>
                <a:lnTo>
                  <a:pt x="959644" y="347728"/>
                </a:lnTo>
                <a:lnTo>
                  <a:pt x="1010444" y="327069"/>
                </a:lnTo>
                <a:lnTo>
                  <a:pt x="1058069" y="310384"/>
                </a:lnTo>
                <a:lnTo>
                  <a:pt x="1104107" y="298466"/>
                </a:lnTo>
                <a:lnTo>
                  <a:pt x="1148557" y="288931"/>
                </a:lnTo>
                <a:lnTo>
                  <a:pt x="1190626" y="284959"/>
                </a:lnTo>
                <a:close/>
                <a:moveTo>
                  <a:pt x="0" y="0"/>
                </a:moveTo>
                <a:lnTo>
                  <a:pt x="2963863" y="0"/>
                </a:lnTo>
                <a:lnTo>
                  <a:pt x="2963863" y="1455738"/>
                </a:lnTo>
                <a:lnTo>
                  <a:pt x="947738" y="1455738"/>
                </a:lnTo>
                <a:lnTo>
                  <a:pt x="947738" y="1342108"/>
                </a:lnTo>
                <a:lnTo>
                  <a:pt x="2849563" y="1342108"/>
                </a:lnTo>
                <a:lnTo>
                  <a:pt x="2849563" y="114425"/>
                </a:lnTo>
                <a:lnTo>
                  <a:pt x="114300" y="114425"/>
                </a:lnTo>
                <a:lnTo>
                  <a:pt x="114300" y="1342108"/>
                </a:lnTo>
                <a:lnTo>
                  <a:pt x="422275" y="1342108"/>
                </a:lnTo>
                <a:lnTo>
                  <a:pt x="422275" y="1455738"/>
                </a:lnTo>
                <a:lnTo>
                  <a:pt x="0" y="145573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82734745"/>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cxnSp>
        <p:nvCxnSpPr>
          <p:cNvPr id="64" name="Straight Connector 63"/>
          <p:cNvCxnSpPr/>
          <p:nvPr/>
        </p:nvCxnSpPr>
        <p:spPr>
          <a:xfrm flipH="1">
            <a:off x="909022" y="3863516"/>
            <a:ext cx="6864677" cy="0"/>
          </a:xfrm>
          <a:prstGeom prst="line">
            <a:avLst/>
          </a:prstGeom>
          <a:ln w="190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Oval 5"/>
          <p:cNvSpPr/>
          <p:nvPr/>
        </p:nvSpPr>
        <p:spPr bwMode="auto">
          <a:xfrm flipH="1">
            <a:off x="432411" y="3615472"/>
            <a:ext cx="493776" cy="496088"/>
          </a:xfrm>
          <a:prstGeom prst="ellipse">
            <a:avLst/>
          </a:pr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9" name="Oval 8"/>
          <p:cNvSpPr/>
          <p:nvPr/>
        </p:nvSpPr>
        <p:spPr bwMode="auto">
          <a:xfrm>
            <a:off x="7184082" y="3779512"/>
            <a:ext cx="167640" cy="168008"/>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1" name="TextBox 10"/>
          <p:cNvSpPr txBox="1"/>
          <p:nvPr/>
        </p:nvSpPr>
        <p:spPr>
          <a:xfrm>
            <a:off x="6991678" y="4304776"/>
            <a:ext cx="55244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1"/>
                </a:solidFill>
              </a:rPr>
              <a:t>2019</a:t>
            </a:r>
            <a:endParaRPr lang="en-US" sz="1200" dirty="0">
              <a:solidFill>
                <a:schemeClr val="accent1"/>
              </a:solidFill>
            </a:endParaRPr>
          </a:p>
        </p:txBody>
      </p:sp>
      <p:sp>
        <p:nvSpPr>
          <p:cNvPr id="20" name="Oval 19"/>
          <p:cNvSpPr/>
          <p:nvPr/>
        </p:nvSpPr>
        <p:spPr bwMode="auto">
          <a:xfrm>
            <a:off x="5162573" y="3779512"/>
            <a:ext cx="167640" cy="168008"/>
          </a:xfrm>
          <a:prstGeom prst="ellipse">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1" name="TextBox 20"/>
          <p:cNvSpPr txBox="1"/>
          <p:nvPr/>
        </p:nvSpPr>
        <p:spPr>
          <a:xfrm>
            <a:off x="4970169" y="4304776"/>
            <a:ext cx="55244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5"/>
                </a:solidFill>
              </a:rPr>
              <a:t>2017</a:t>
            </a:r>
            <a:endParaRPr lang="en-US" sz="1200" dirty="0">
              <a:solidFill>
                <a:schemeClr val="accent5"/>
              </a:solidFill>
            </a:endParaRPr>
          </a:p>
        </p:txBody>
      </p:sp>
      <p:sp>
        <p:nvSpPr>
          <p:cNvPr id="28" name="Oval 27"/>
          <p:cNvSpPr/>
          <p:nvPr/>
        </p:nvSpPr>
        <p:spPr bwMode="auto">
          <a:xfrm>
            <a:off x="3141064" y="3779512"/>
            <a:ext cx="167640" cy="168008"/>
          </a:xfrm>
          <a:prstGeom prst="ellipse">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9" name="TextBox 28"/>
          <p:cNvSpPr txBox="1"/>
          <p:nvPr/>
        </p:nvSpPr>
        <p:spPr>
          <a:xfrm>
            <a:off x="2948660" y="4304776"/>
            <a:ext cx="55244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3"/>
                </a:solidFill>
              </a:rPr>
              <a:t>2015</a:t>
            </a:r>
            <a:endParaRPr lang="en-US" sz="1200" dirty="0">
              <a:solidFill>
                <a:schemeClr val="accent3"/>
              </a:solidFill>
            </a:endParaRPr>
          </a:p>
        </p:txBody>
      </p:sp>
      <p:sp>
        <p:nvSpPr>
          <p:cNvPr id="36" name="Oval 35"/>
          <p:cNvSpPr/>
          <p:nvPr/>
        </p:nvSpPr>
        <p:spPr bwMode="auto">
          <a:xfrm>
            <a:off x="1119555" y="3779512"/>
            <a:ext cx="167640" cy="168008"/>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7" name="TextBox 36"/>
          <p:cNvSpPr txBox="1"/>
          <p:nvPr/>
        </p:nvSpPr>
        <p:spPr>
          <a:xfrm>
            <a:off x="927151" y="4304776"/>
            <a:ext cx="55244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1"/>
                </a:solidFill>
              </a:rPr>
              <a:t>2013</a:t>
            </a:r>
            <a:endParaRPr lang="en-US" sz="1200" dirty="0">
              <a:solidFill>
                <a:schemeClr val="bg1">
                  <a:lumMod val="50000"/>
                </a:schemeClr>
              </a:solidFill>
            </a:endParaRPr>
          </a:p>
        </p:txBody>
      </p:sp>
      <p:sp>
        <p:nvSpPr>
          <p:cNvPr id="39" name="Oval 38"/>
          <p:cNvSpPr/>
          <p:nvPr/>
        </p:nvSpPr>
        <p:spPr bwMode="auto">
          <a:xfrm>
            <a:off x="6173327" y="3779512"/>
            <a:ext cx="167640" cy="168008"/>
          </a:xfrm>
          <a:prstGeom prst="ellipse">
            <a:avLst/>
          </a:prstGeom>
          <a:solidFill>
            <a:schemeClr val="accent6"/>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0" name="TextBox 39"/>
          <p:cNvSpPr txBox="1"/>
          <p:nvPr/>
        </p:nvSpPr>
        <p:spPr>
          <a:xfrm>
            <a:off x="5980923" y="4304776"/>
            <a:ext cx="55244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6"/>
                </a:solidFill>
              </a:rPr>
              <a:t>2018</a:t>
            </a:r>
            <a:endParaRPr lang="en-US" sz="1200" dirty="0">
              <a:solidFill>
                <a:schemeClr val="accent6"/>
              </a:solidFill>
            </a:endParaRPr>
          </a:p>
        </p:txBody>
      </p:sp>
      <p:sp>
        <p:nvSpPr>
          <p:cNvPr id="43" name="Oval 42"/>
          <p:cNvSpPr/>
          <p:nvPr/>
        </p:nvSpPr>
        <p:spPr bwMode="auto">
          <a:xfrm>
            <a:off x="4151818" y="3779512"/>
            <a:ext cx="167640" cy="168008"/>
          </a:xfrm>
          <a:prstGeom prst="ellipse">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4" name="TextBox 43"/>
          <p:cNvSpPr txBox="1"/>
          <p:nvPr/>
        </p:nvSpPr>
        <p:spPr>
          <a:xfrm>
            <a:off x="3959414" y="4304776"/>
            <a:ext cx="55244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4"/>
                </a:solidFill>
              </a:rPr>
              <a:t>2016</a:t>
            </a:r>
            <a:endParaRPr lang="en-US" sz="1200" dirty="0">
              <a:solidFill>
                <a:schemeClr val="accent4"/>
              </a:solidFill>
            </a:endParaRPr>
          </a:p>
        </p:txBody>
      </p:sp>
      <p:sp>
        <p:nvSpPr>
          <p:cNvPr id="47" name="Oval 46"/>
          <p:cNvSpPr/>
          <p:nvPr/>
        </p:nvSpPr>
        <p:spPr bwMode="auto">
          <a:xfrm>
            <a:off x="2130309" y="3779512"/>
            <a:ext cx="167640" cy="168008"/>
          </a:xfrm>
          <a:prstGeom prst="ellipse">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8" name="TextBox 47"/>
          <p:cNvSpPr txBox="1"/>
          <p:nvPr/>
        </p:nvSpPr>
        <p:spPr>
          <a:xfrm>
            <a:off x="1937905" y="4304776"/>
            <a:ext cx="55244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2"/>
                </a:solidFill>
              </a:rPr>
              <a:t>2014</a:t>
            </a:r>
            <a:endParaRPr lang="en-US" sz="1200" dirty="0">
              <a:solidFill>
                <a:schemeClr val="accent2"/>
              </a:solidFill>
            </a:endParaRPr>
          </a:p>
        </p:txBody>
      </p:sp>
      <p:cxnSp>
        <p:nvCxnSpPr>
          <p:cNvPr id="65" name="Straight Connector 64"/>
          <p:cNvCxnSpPr/>
          <p:nvPr/>
        </p:nvCxnSpPr>
        <p:spPr>
          <a:xfrm rot="10800000" flipV="1">
            <a:off x="7267902" y="3150860"/>
            <a:ext cx="0" cy="1094740"/>
          </a:xfrm>
          <a:prstGeom prst="line">
            <a:avLst/>
          </a:prstGeom>
          <a:ln w="19050" cap="rnd">
            <a:solidFill>
              <a:schemeClr val="accent1"/>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10800000" flipV="1">
            <a:off x="5246393" y="3150860"/>
            <a:ext cx="0" cy="1094740"/>
          </a:xfrm>
          <a:prstGeom prst="line">
            <a:avLst/>
          </a:prstGeom>
          <a:ln w="19050" cap="rnd">
            <a:solidFill>
              <a:schemeClr val="accent5"/>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10800000" flipV="1">
            <a:off x="3224884" y="3150860"/>
            <a:ext cx="0" cy="1094740"/>
          </a:xfrm>
          <a:prstGeom prst="line">
            <a:avLst/>
          </a:prstGeom>
          <a:ln w="19050" cap="rnd">
            <a:solidFill>
              <a:schemeClr val="accent3"/>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10800000" flipV="1">
            <a:off x="1203375" y="3150860"/>
            <a:ext cx="0" cy="1094740"/>
          </a:xfrm>
          <a:prstGeom prst="line">
            <a:avLst/>
          </a:prstGeom>
          <a:ln w="19050" cap="rnd">
            <a:solidFill>
              <a:schemeClr val="accent1"/>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10800000" flipV="1">
            <a:off x="6257147" y="3425180"/>
            <a:ext cx="0" cy="802640"/>
          </a:xfrm>
          <a:prstGeom prst="line">
            <a:avLst/>
          </a:prstGeom>
          <a:ln w="19050" cap="rnd">
            <a:solidFill>
              <a:schemeClr val="accent6"/>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10800000" flipV="1">
            <a:off x="4235638" y="3425180"/>
            <a:ext cx="0" cy="802640"/>
          </a:xfrm>
          <a:prstGeom prst="line">
            <a:avLst/>
          </a:prstGeom>
          <a:ln w="19050" cap="rnd">
            <a:solidFill>
              <a:schemeClr val="accent4"/>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10800000" flipV="1">
            <a:off x="2214129" y="3425180"/>
            <a:ext cx="0" cy="802640"/>
          </a:xfrm>
          <a:prstGeom prst="line">
            <a:avLst/>
          </a:prstGeom>
          <a:ln w="1905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10800000" flipV="1">
            <a:off x="6257147" y="1950550"/>
            <a:ext cx="0" cy="729983"/>
          </a:xfrm>
          <a:prstGeom prst="line">
            <a:avLst/>
          </a:prstGeom>
          <a:ln w="19050" cap="rnd">
            <a:solidFill>
              <a:schemeClr val="accent6"/>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10800000" flipV="1">
            <a:off x="4235638" y="1950550"/>
            <a:ext cx="0" cy="729983"/>
          </a:xfrm>
          <a:prstGeom prst="line">
            <a:avLst/>
          </a:prstGeom>
          <a:ln w="19050" cap="rnd">
            <a:solidFill>
              <a:schemeClr val="accent4"/>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10800000" flipV="1">
            <a:off x="2214129" y="1950550"/>
            <a:ext cx="0" cy="729983"/>
          </a:xfrm>
          <a:prstGeom prst="line">
            <a:avLst/>
          </a:prstGeom>
          <a:ln w="19050" cap="rnd">
            <a:solidFill>
              <a:schemeClr val="accent2"/>
            </a:solidFill>
            <a:prstDash val="sysDot"/>
            <a:headEnd type="oval"/>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1287195" y="2849742"/>
            <a:ext cx="1359872" cy="517065"/>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1"/>
                </a:solidFill>
              </a:rPr>
              <a:t>Your Title Here</a:t>
            </a:r>
            <a:endParaRPr lang="en-US" sz="1000" dirty="0" smtClean="0">
              <a:solidFill>
                <a:schemeClr val="accent1"/>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a:t>
            </a:r>
            <a:r>
              <a:rPr lang="en-US" sz="900" dirty="0" smtClean="0">
                <a:solidFill>
                  <a:schemeClr val="bg1">
                    <a:lumMod val="50000"/>
                  </a:schemeClr>
                </a:solidFill>
              </a:rPr>
              <a:t>.</a:t>
            </a:r>
            <a:endParaRPr lang="en-US" sz="900" dirty="0">
              <a:solidFill>
                <a:schemeClr val="bg1">
                  <a:lumMod val="50000"/>
                </a:schemeClr>
              </a:solidFill>
            </a:endParaRPr>
          </a:p>
        </p:txBody>
      </p:sp>
      <p:sp>
        <p:nvSpPr>
          <p:cNvPr id="79" name="TextBox 78"/>
          <p:cNvSpPr txBox="1"/>
          <p:nvPr/>
        </p:nvSpPr>
        <p:spPr>
          <a:xfrm>
            <a:off x="3308702" y="2754521"/>
            <a:ext cx="1359872" cy="517065"/>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3"/>
                </a:solidFill>
              </a:rPr>
              <a:t>Your Title Here</a:t>
            </a:r>
            <a:endParaRPr lang="en-US" sz="1000" dirty="0" smtClean="0">
              <a:solidFill>
                <a:schemeClr val="accent3"/>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a:t>
            </a:r>
            <a:r>
              <a:rPr lang="en-US" sz="900" dirty="0" smtClean="0">
                <a:solidFill>
                  <a:schemeClr val="bg1">
                    <a:lumMod val="50000"/>
                  </a:schemeClr>
                </a:solidFill>
              </a:rPr>
              <a:t>.</a:t>
            </a:r>
            <a:endParaRPr lang="en-US" sz="900" dirty="0">
              <a:solidFill>
                <a:schemeClr val="bg1">
                  <a:lumMod val="50000"/>
                </a:schemeClr>
              </a:solidFill>
            </a:endParaRPr>
          </a:p>
        </p:txBody>
      </p:sp>
      <p:sp>
        <p:nvSpPr>
          <p:cNvPr id="80" name="TextBox 79"/>
          <p:cNvSpPr txBox="1"/>
          <p:nvPr/>
        </p:nvSpPr>
        <p:spPr>
          <a:xfrm>
            <a:off x="5330209" y="2849742"/>
            <a:ext cx="1359872" cy="517065"/>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5"/>
                </a:solidFill>
              </a:rPr>
              <a:t>Your Title Here</a:t>
            </a:r>
            <a:endParaRPr lang="en-US" sz="1000" dirty="0" smtClean="0">
              <a:solidFill>
                <a:schemeClr val="accent5"/>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a:t>
            </a:r>
            <a:r>
              <a:rPr lang="en-US" sz="900" dirty="0" smtClean="0">
                <a:solidFill>
                  <a:schemeClr val="bg1">
                    <a:lumMod val="50000"/>
                  </a:schemeClr>
                </a:solidFill>
              </a:rPr>
              <a:t>.</a:t>
            </a:r>
            <a:endParaRPr lang="en-US" sz="900" dirty="0">
              <a:solidFill>
                <a:schemeClr val="bg1">
                  <a:lumMod val="50000"/>
                </a:schemeClr>
              </a:solidFill>
            </a:endParaRPr>
          </a:p>
        </p:txBody>
      </p:sp>
      <p:sp>
        <p:nvSpPr>
          <p:cNvPr id="81" name="TextBox 80"/>
          <p:cNvSpPr txBox="1"/>
          <p:nvPr/>
        </p:nvSpPr>
        <p:spPr>
          <a:xfrm>
            <a:off x="7351717" y="2849742"/>
            <a:ext cx="1359872" cy="517065"/>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1"/>
                </a:solidFill>
              </a:rPr>
              <a:t>Your Title Here</a:t>
            </a:r>
            <a:endParaRPr lang="en-US" sz="1000" dirty="0" smtClean="0">
              <a:solidFill>
                <a:schemeClr val="accent1"/>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a:t>
            </a:r>
            <a:r>
              <a:rPr lang="en-US" sz="900" dirty="0" smtClean="0">
                <a:solidFill>
                  <a:schemeClr val="bg1">
                    <a:lumMod val="50000"/>
                  </a:schemeClr>
                </a:solidFill>
              </a:rPr>
              <a:t>.</a:t>
            </a:r>
            <a:endParaRPr lang="en-US" sz="900" dirty="0">
              <a:solidFill>
                <a:schemeClr val="bg1">
                  <a:lumMod val="50000"/>
                </a:schemeClr>
              </a:solidFill>
            </a:endParaRPr>
          </a:p>
        </p:txBody>
      </p:sp>
      <p:sp>
        <p:nvSpPr>
          <p:cNvPr id="83" name="TextBox 82"/>
          <p:cNvSpPr txBox="1"/>
          <p:nvPr/>
        </p:nvSpPr>
        <p:spPr>
          <a:xfrm>
            <a:off x="2297949" y="1645526"/>
            <a:ext cx="1359872" cy="517065"/>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2"/>
                </a:solidFill>
              </a:rPr>
              <a:t>Your Title Here</a:t>
            </a:r>
            <a:endParaRPr lang="en-US" sz="1000" dirty="0" smtClean="0">
              <a:solidFill>
                <a:schemeClr val="accent2"/>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a:t>
            </a:r>
            <a:r>
              <a:rPr lang="en-US" sz="900" dirty="0" smtClean="0">
                <a:solidFill>
                  <a:schemeClr val="bg1">
                    <a:lumMod val="50000"/>
                  </a:schemeClr>
                </a:solidFill>
              </a:rPr>
              <a:t>.</a:t>
            </a:r>
            <a:endParaRPr lang="en-US" sz="900" dirty="0">
              <a:solidFill>
                <a:schemeClr val="bg1">
                  <a:lumMod val="50000"/>
                </a:schemeClr>
              </a:solidFill>
            </a:endParaRPr>
          </a:p>
        </p:txBody>
      </p:sp>
      <p:sp>
        <p:nvSpPr>
          <p:cNvPr id="85" name="TextBox 84"/>
          <p:cNvSpPr txBox="1"/>
          <p:nvPr/>
        </p:nvSpPr>
        <p:spPr>
          <a:xfrm>
            <a:off x="4319458" y="1645526"/>
            <a:ext cx="1359872" cy="517065"/>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4"/>
                </a:solidFill>
              </a:rPr>
              <a:t>Your Title Here</a:t>
            </a:r>
            <a:endParaRPr lang="en-US" sz="1000" dirty="0" smtClean="0">
              <a:solidFill>
                <a:schemeClr val="accent4"/>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a:t>
            </a:r>
            <a:r>
              <a:rPr lang="en-US" sz="900" dirty="0" smtClean="0">
                <a:solidFill>
                  <a:schemeClr val="bg1">
                    <a:lumMod val="50000"/>
                  </a:schemeClr>
                </a:solidFill>
              </a:rPr>
              <a:t>.</a:t>
            </a:r>
            <a:endParaRPr lang="en-US" sz="900" dirty="0">
              <a:solidFill>
                <a:schemeClr val="bg1">
                  <a:lumMod val="50000"/>
                </a:schemeClr>
              </a:solidFill>
            </a:endParaRPr>
          </a:p>
        </p:txBody>
      </p:sp>
      <p:sp>
        <p:nvSpPr>
          <p:cNvPr id="86" name="TextBox 85"/>
          <p:cNvSpPr txBox="1"/>
          <p:nvPr/>
        </p:nvSpPr>
        <p:spPr>
          <a:xfrm>
            <a:off x="6340966" y="1645526"/>
            <a:ext cx="1359872" cy="517065"/>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6"/>
                </a:solidFill>
              </a:rPr>
              <a:t>Your Title Here</a:t>
            </a:r>
            <a:endParaRPr lang="en-US" sz="1000" dirty="0" smtClean="0">
              <a:solidFill>
                <a:schemeClr val="accent6"/>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a:t>
            </a:r>
            <a:r>
              <a:rPr lang="en-US" sz="900" dirty="0" smtClean="0">
                <a:solidFill>
                  <a:schemeClr val="bg1">
                    <a:lumMod val="50000"/>
                  </a:schemeClr>
                </a:solidFill>
              </a:rPr>
              <a:t>.</a:t>
            </a:r>
            <a:endParaRPr lang="en-US" sz="900" dirty="0">
              <a:solidFill>
                <a:schemeClr val="bg1">
                  <a:lumMod val="50000"/>
                </a:schemeClr>
              </a:solidFill>
            </a:endParaRPr>
          </a:p>
        </p:txBody>
      </p:sp>
      <p:sp>
        <p:nvSpPr>
          <p:cNvPr id="91" name="Oval 90"/>
          <p:cNvSpPr/>
          <p:nvPr/>
        </p:nvSpPr>
        <p:spPr bwMode="auto">
          <a:xfrm flipH="1">
            <a:off x="7773699" y="3615472"/>
            <a:ext cx="493776" cy="496088"/>
          </a:xfrm>
          <a:prstGeom prst="ellipse">
            <a:avLst/>
          </a:pr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Tree>
    <p:extLst>
      <p:ext uri="{BB962C8B-B14F-4D97-AF65-F5344CB8AC3E}">
        <p14:creationId xmlns:p14="http://schemas.microsoft.com/office/powerpoint/2010/main" val="359483288"/>
      </p:ext>
    </p:extLst>
  </p:cSld>
  <p:clrMapOvr>
    <a:masterClrMapping/>
  </p:clrMapOvr>
  <p:transition spd="slow">
    <p:push dir="u"/>
  </p:transition>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smtClean="0"/>
              <a:t>Enter your subhead line here</a:t>
            </a:r>
            <a:endParaRPr lang="en-US" dirty="0"/>
          </a:p>
        </p:txBody>
      </p:sp>
      <p:sp>
        <p:nvSpPr>
          <p:cNvPr id="3" name="Title 2"/>
          <p:cNvSpPr>
            <a:spLocks noGrp="1"/>
          </p:cNvSpPr>
          <p:nvPr>
            <p:ph type="title"/>
          </p:nvPr>
        </p:nvSpPr>
        <p:spPr/>
        <p:txBody>
          <a:bodyPr/>
          <a:lstStyle/>
          <a:p>
            <a:r>
              <a:rPr lang="en-US" dirty="0"/>
              <a:t>Gear Infographics</a:t>
            </a:r>
          </a:p>
        </p:txBody>
      </p:sp>
      <p:grpSp>
        <p:nvGrpSpPr>
          <p:cNvPr id="9" name="Group 8"/>
          <p:cNvGrpSpPr/>
          <p:nvPr/>
        </p:nvGrpSpPr>
        <p:grpSpPr>
          <a:xfrm>
            <a:off x="3053952" y="1494950"/>
            <a:ext cx="3171588" cy="3171586"/>
            <a:chOff x="3176786" y="1617784"/>
            <a:chExt cx="2925920" cy="2925918"/>
          </a:xfrm>
        </p:grpSpPr>
        <p:sp>
          <p:nvSpPr>
            <p:cNvPr id="10" name="Freeform 5"/>
            <p:cNvSpPr>
              <a:spLocks/>
            </p:cNvSpPr>
            <p:nvPr/>
          </p:nvSpPr>
          <p:spPr bwMode="auto">
            <a:xfrm>
              <a:off x="3182417" y="3084121"/>
              <a:ext cx="1460707" cy="1459581"/>
            </a:xfrm>
            <a:custGeom>
              <a:avLst/>
              <a:gdLst>
                <a:gd name="T0" fmla="*/ 32 w 263"/>
                <a:gd name="T1" fmla="*/ 0 h 263"/>
                <a:gd name="T2" fmla="*/ 30 w 263"/>
                <a:gd name="T3" fmla="*/ 12 h 263"/>
                <a:gd name="T4" fmla="*/ 14 w 263"/>
                <a:gd name="T5" fmla="*/ 20 h 263"/>
                <a:gd name="T6" fmla="*/ 0 w 263"/>
                <a:gd name="T7" fmla="*/ 26 h 263"/>
                <a:gd name="T8" fmla="*/ 9 w 263"/>
                <a:gd name="T9" fmla="*/ 53 h 263"/>
                <a:gd name="T10" fmla="*/ 29 w 263"/>
                <a:gd name="T11" fmla="*/ 50 h 263"/>
                <a:gd name="T12" fmla="*/ 40 w 263"/>
                <a:gd name="T13" fmla="*/ 62 h 263"/>
                <a:gd name="T14" fmla="*/ 37 w 263"/>
                <a:gd name="T15" fmla="*/ 79 h 263"/>
                <a:gd name="T16" fmla="*/ 19 w 263"/>
                <a:gd name="T17" fmla="*/ 86 h 263"/>
                <a:gd name="T18" fmla="*/ 25 w 263"/>
                <a:gd name="T19" fmla="*/ 114 h 263"/>
                <a:gd name="T20" fmla="*/ 39 w 263"/>
                <a:gd name="T21" fmla="*/ 112 h 263"/>
                <a:gd name="T22" fmla="*/ 57 w 263"/>
                <a:gd name="T23" fmla="*/ 111 h 263"/>
                <a:gd name="T24" fmla="*/ 66 w 263"/>
                <a:gd name="T25" fmla="*/ 127 h 263"/>
                <a:gd name="T26" fmla="*/ 56 w 263"/>
                <a:gd name="T27" fmla="*/ 142 h 263"/>
                <a:gd name="T28" fmla="*/ 48 w 263"/>
                <a:gd name="T29" fmla="*/ 153 h 263"/>
                <a:gd name="T30" fmla="*/ 70 w 263"/>
                <a:gd name="T31" fmla="*/ 172 h 263"/>
                <a:gd name="T32" fmla="*/ 84 w 263"/>
                <a:gd name="T33" fmla="*/ 161 h 263"/>
                <a:gd name="T34" fmla="*/ 100 w 263"/>
                <a:gd name="T35" fmla="*/ 166 h 263"/>
                <a:gd name="T36" fmla="*/ 106 w 263"/>
                <a:gd name="T37" fmla="*/ 182 h 263"/>
                <a:gd name="T38" fmla="*/ 95 w 263"/>
                <a:gd name="T39" fmla="*/ 196 h 263"/>
                <a:gd name="T40" fmla="*/ 113 w 263"/>
                <a:gd name="T41" fmla="*/ 217 h 263"/>
                <a:gd name="T42" fmla="*/ 124 w 263"/>
                <a:gd name="T43" fmla="*/ 210 h 263"/>
                <a:gd name="T44" fmla="*/ 139 w 263"/>
                <a:gd name="T45" fmla="*/ 200 h 263"/>
                <a:gd name="T46" fmla="*/ 155 w 263"/>
                <a:gd name="T47" fmla="*/ 209 h 263"/>
                <a:gd name="T48" fmla="*/ 154 w 263"/>
                <a:gd name="T49" fmla="*/ 227 h 263"/>
                <a:gd name="T50" fmla="*/ 153 w 263"/>
                <a:gd name="T51" fmla="*/ 240 h 263"/>
                <a:gd name="T52" fmla="*/ 181 w 263"/>
                <a:gd name="T53" fmla="*/ 245 h 263"/>
                <a:gd name="T54" fmla="*/ 187 w 263"/>
                <a:gd name="T55" fmla="*/ 229 h 263"/>
                <a:gd name="T56" fmla="*/ 204 w 263"/>
                <a:gd name="T57" fmla="*/ 225 h 263"/>
                <a:gd name="T58" fmla="*/ 217 w 263"/>
                <a:gd name="T59" fmla="*/ 237 h 263"/>
                <a:gd name="T60" fmla="*/ 215 w 263"/>
                <a:gd name="T61" fmla="*/ 254 h 263"/>
                <a:gd name="T62" fmla="*/ 241 w 263"/>
                <a:gd name="T63" fmla="*/ 263 h 263"/>
                <a:gd name="T64" fmla="*/ 246 w 263"/>
                <a:gd name="T65" fmla="*/ 252 h 263"/>
                <a:gd name="T66" fmla="*/ 254 w 263"/>
                <a:gd name="T67" fmla="*/ 235 h 263"/>
                <a:gd name="T68" fmla="*/ 263 w 263"/>
                <a:gd name="T69" fmla="*/ 11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3" h="263">
                  <a:moveTo>
                    <a:pt x="148" y="0"/>
                  </a:moveTo>
                  <a:cubicBezTo>
                    <a:pt x="32" y="0"/>
                    <a:pt x="32" y="0"/>
                    <a:pt x="32" y="0"/>
                  </a:cubicBezTo>
                  <a:cubicBezTo>
                    <a:pt x="32" y="1"/>
                    <a:pt x="32" y="2"/>
                    <a:pt x="32" y="3"/>
                  </a:cubicBezTo>
                  <a:cubicBezTo>
                    <a:pt x="32" y="5"/>
                    <a:pt x="31" y="9"/>
                    <a:pt x="30" y="12"/>
                  </a:cubicBezTo>
                  <a:cubicBezTo>
                    <a:pt x="24" y="18"/>
                    <a:pt x="24" y="18"/>
                    <a:pt x="24" y="18"/>
                  </a:cubicBezTo>
                  <a:cubicBezTo>
                    <a:pt x="22" y="19"/>
                    <a:pt x="17" y="20"/>
                    <a:pt x="14" y="20"/>
                  </a:cubicBezTo>
                  <a:cubicBezTo>
                    <a:pt x="5" y="20"/>
                    <a:pt x="5" y="20"/>
                    <a:pt x="5" y="20"/>
                  </a:cubicBezTo>
                  <a:cubicBezTo>
                    <a:pt x="2" y="20"/>
                    <a:pt x="0" y="23"/>
                    <a:pt x="0" y="26"/>
                  </a:cubicBezTo>
                  <a:cubicBezTo>
                    <a:pt x="3" y="49"/>
                    <a:pt x="3" y="49"/>
                    <a:pt x="3" y="49"/>
                  </a:cubicBezTo>
                  <a:cubicBezTo>
                    <a:pt x="4" y="52"/>
                    <a:pt x="6" y="53"/>
                    <a:pt x="9" y="53"/>
                  </a:cubicBezTo>
                  <a:cubicBezTo>
                    <a:pt x="18" y="50"/>
                    <a:pt x="18" y="50"/>
                    <a:pt x="18" y="50"/>
                  </a:cubicBezTo>
                  <a:cubicBezTo>
                    <a:pt x="21" y="49"/>
                    <a:pt x="26" y="49"/>
                    <a:pt x="29" y="50"/>
                  </a:cubicBezTo>
                  <a:cubicBezTo>
                    <a:pt x="36" y="54"/>
                    <a:pt x="36" y="54"/>
                    <a:pt x="36" y="54"/>
                  </a:cubicBezTo>
                  <a:cubicBezTo>
                    <a:pt x="38" y="56"/>
                    <a:pt x="40" y="60"/>
                    <a:pt x="40" y="62"/>
                  </a:cubicBezTo>
                  <a:cubicBezTo>
                    <a:pt x="41" y="65"/>
                    <a:pt x="41" y="69"/>
                    <a:pt x="41" y="72"/>
                  </a:cubicBezTo>
                  <a:cubicBezTo>
                    <a:pt x="37" y="79"/>
                    <a:pt x="37" y="79"/>
                    <a:pt x="37" y="79"/>
                  </a:cubicBezTo>
                  <a:cubicBezTo>
                    <a:pt x="34" y="81"/>
                    <a:pt x="30" y="83"/>
                    <a:pt x="27" y="84"/>
                  </a:cubicBezTo>
                  <a:cubicBezTo>
                    <a:pt x="19" y="86"/>
                    <a:pt x="19" y="86"/>
                    <a:pt x="19" y="86"/>
                  </a:cubicBezTo>
                  <a:cubicBezTo>
                    <a:pt x="16" y="87"/>
                    <a:pt x="14" y="90"/>
                    <a:pt x="16" y="93"/>
                  </a:cubicBezTo>
                  <a:cubicBezTo>
                    <a:pt x="25" y="114"/>
                    <a:pt x="25" y="114"/>
                    <a:pt x="25" y="114"/>
                  </a:cubicBezTo>
                  <a:cubicBezTo>
                    <a:pt x="26" y="117"/>
                    <a:pt x="29" y="118"/>
                    <a:pt x="32" y="116"/>
                  </a:cubicBezTo>
                  <a:cubicBezTo>
                    <a:pt x="39" y="112"/>
                    <a:pt x="39" y="112"/>
                    <a:pt x="39" y="112"/>
                  </a:cubicBezTo>
                  <a:cubicBezTo>
                    <a:pt x="41" y="111"/>
                    <a:pt x="46" y="109"/>
                    <a:pt x="49" y="109"/>
                  </a:cubicBezTo>
                  <a:cubicBezTo>
                    <a:pt x="57" y="111"/>
                    <a:pt x="57" y="111"/>
                    <a:pt x="57" y="111"/>
                  </a:cubicBezTo>
                  <a:cubicBezTo>
                    <a:pt x="59" y="113"/>
                    <a:pt x="62" y="116"/>
                    <a:pt x="64" y="118"/>
                  </a:cubicBezTo>
                  <a:cubicBezTo>
                    <a:pt x="65" y="120"/>
                    <a:pt x="66" y="124"/>
                    <a:pt x="66" y="127"/>
                  </a:cubicBezTo>
                  <a:cubicBezTo>
                    <a:pt x="64" y="135"/>
                    <a:pt x="64" y="135"/>
                    <a:pt x="64" y="135"/>
                  </a:cubicBezTo>
                  <a:cubicBezTo>
                    <a:pt x="63" y="138"/>
                    <a:pt x="59" y="141"/>
                    <a:pt x="56" y="142"/>
                  </a:cubicBezTo>
                  <a:cubicBezTo>
                    <a:pt x="50" y="146"/>
                    <a:pt x="50" y="146"/>
                    <a:pt x="50" y="146"/>
                  </a:cubicBezTo>
                  <a:cubicBezTo>
                    <a:pt x="47" y="148"/>
                    <a:pt x="46" y="151"/>
                    <a:pt x="48" y="153"/>
                  </a:cubicBezTo>
                  <a:cubicBezTo>
                    <a:pt x="62" y="171"/>
                    <a:pt x="62" y="171"/>
                    <a:pt x="62" y="171"/>
                  </a:cubicBezTo>
                  <a:cubicBezTo>
                    <a:pt x="64" y="174"/>
                    <a:pt x="67" y="174"/>
                    <a:pt x="70" y="172"/>
                  </a:cubicBezTo>
                  <a:cubicBezTo>
                    <a:pt x="75" y="166"/>
                    <a:pt x="75" y="166"/>
                    <a:pt x="75" y="166"/>
                  </a:cubicBezTo>
                  <a:cubicBezTo>
                    <a:pt x="77" y="164"/>
                    <a:pt x="81" y="162"/>
                    <a:pt x="84" y="161"/>
                  </a:cubicBezTo>
                  <a:cubicBezTo>
                    <a:pt x="92" y="161"/>
                    <a:pt x="92" y="161"/>
                    <a:pt x="92" y="161"/>
                  </a:cubicBezTo>
                  <a:cubicBezTo>
                    <a:pt x="95" y="162"/>
                    <a:pt x="99" y="164"/>
                    <a:pt x="100" y="166"/>
                  </a:cubicBezTo>
                  <a:cubicBezTo>
                    <a:pt x="102" y="167"/>
                    <a:pt x="104" y="171"/>
                    <a:pt x="106" y="174"/>
                  </a:cubicBezTo>
                  <a:cubicBezTo>
                    <a:pt x="106" y="182"/>
                    <a:pt x="106" y="182"/>
                    <a:pt x="106" y="182"/>
                  </a:cubicBezTo>
                  <a:cubicBezTo>
                    <a:pt x="104" y="185"/>
                    <a:pt x="102" y="189"/>
                    <a:pt x="100" y="191"/>
                  </a:cubicBezTo>
                  <a:cubicBezTo>
                    <a:pt x="95" y="196"/>
                    <a:pt x="95" y="196"/>
                    <a:pt x="95" y="196"/>
                  </a:cubicBezTo>
                  <a:cubicBezTo>
                    <a:pt x="92" y="198"/>
                    <a:pt x="93" y="202"/>
                    <a:pt x="95" y="204"/>
                  </a:cubicBezTo>
                  <a:cubicBezTo>
                    <a:pt x="113" y="217"/>
                    <a:pt x="113" y="217"/>
                    <a:pt x="113" y="217"/>
                  </a:cubicBezTo>
                  <a:cubicBezTo>
                    <a:pt x="116" y="219"/>
                    <a:pt x="119" y="218"/>
                    <a:pt x="120" y="216"/>
                  </a:cubicBezTo>
                  <a:cubicBezTo>
                    <a:pt x="124" y="210"/>
                    <a:pt x="124" y="210"/>
                    <a:pt x="124" y="210"/>
                  </a:cubicBezTo>
                  <a:cubicBezTo>
                    <a:pt x="125" y="207"/>
                    <a:pt x="129" y="203"/>
                    <a:pt x="131" y="202"/>
                  </a:cubicBezTo>
                  <a:cubicBezTo>
                    <a:pt x="139" y="200"/>
                    <a:pt x="139" y="200"/>
                    <a:pt x="139" y="200"/>
                  </a:cubicBezTo>
                  <a:cubicBezTo>
                    <a:pt x="142" y="200"/>
                    <a:pt x="146" y="201"/>
                    <a:pt x="148" y="202"/>
                  </a:cubicBezTo>
                  <a:cubicBezTo>
                    <a:pt x="150" y="203"/>
                    <a:pt x="154" y="206"/>
                    <a:pt x="155" y="209"/>
                  </a:cubicBezTo>
                  <a:cubicBezTo>
                    <a:pt x="158" y="217"/>
                    <a:pt x="158" y="217"/>
                    <a:pt x="158" y="217"/>
                  </a:cubicBezTo>
                  <a:cubicBezTo>
                    <a:pt x="157" y="220"/>
                    <a:pt x="156" y="225"/>
                    <a:pt x="154" y="227"/>
                  </a:cubicBezTo>
                  <a:cubicBezTo>
                    <a:pt x="151" y="233"/>
                    <a:pt x="151" y="233"/>
                    <a:pt x="151" y="233"/>
                  </a:cubicBezTo>
                  <a:cubicBezTo>
                    <a:pt x="149" y="236"/>
                    <a:pt x="150" y="239"/>
                    <a:pt x="153" y="240"/>
                  </a:cubicBezTo>
                  <a:cubicBezTo>
                    <a:pt x="174" y="248"/>
                    <a:pt x="174" y="248"/>
                    <a:pt x="174" y="248"/>
                  </a:cubicBezTo>
                  <a:cubicBezTo>
                    <a:pt x="177" y="249"/>
                    <a:pt x="180" y="248"/>
                    <a:pt x="181" y="245"/>
                  </a:cubicBezTo>
                  <a:cubicBezTo>
                    <a:pt x="182" y="239"/>
                    <a:pt x="182" y="239"/>
                    <a:pt x="182" y="239"/>
                  </a:cubicBezTo>
                  <a:cubicBezTo>
                    <a:pt x="183" y="236"/>
                    <a:pt x="185" y="231"/>
                    <a:pt x="187" y="229"/>
                  </a:cubicBezTo>
                  <a:cubicBezTo>
                    <a:pt x="194" y="225"/>
                    <a:pt x="194" y="225"/>
                    <a:pt x="194" y="225"/>
                  </a:cubicBezTo>
                  <a:cubicBezTo>
                    <a:pt x="197" y="224"/>
                    <a:pt x="202" y="225"/>
                    <a:pt x="204" y="225"/>
                  </a:cubicBezTo>
                  <a:cubicBezTo>
                    <a:pt x="206" y="226"/>
                    <a:pt x="210" y="228"/>
                    <a:pt x="213" y="230"/>
                  </a:cubicBezTo>
                  <a:cubicBezTo>
                    <a:pt x="217" y="237"/>
                    <a:pt x="217" y="237"/>
                    <a:pt x="217" y="237"/>
                  </a:cubicBezTo>
                  <a:cubicBezTo>
                    <a:pt x="217" y="240"/>
                    <a:pt x="217" y="245"/>
                    <a:pt x="216" y="248"/>
                  </a:cubicBezTo>
                  <a:cubicBezTo>
                    <a:pt x="215" y="254"/>
                    <a:pt x="215" y="254"/>
                    <a:pt x="215" y="254"/>
                  </a:cubicBezTo>
                  <a:cubicBezTo>
                    <a:pt x="214" y="257"/>
                    <a:pt x="216" y="260"/>
                    <a:pt x="219" y="260"/>
                  </a:cubicBezTo>
                  <a:cubicBezTo>
                    <a:pt x="241" y="263"/>
                    <a:pt x="241" y="263"/>
                    <a:pt x="241" y="263"/>
                  </a:cubicBezTo>
                  <a:cubicBezTo>
                    <a:pt x="244" y="263"/>
                    <a:pt x="246" y="261"/>
                    <a:pt x="246" y="258"/>
                  </a:cubicBezTo>
                  <a:cubicBezTo>
                    <a:pt x="246" y="252"/>
                    <a:pt x="246" y="252"/>
                    <a:pt x="246" y="252"/>
                  </a:cubicBezTo>
                  <a:cubicBezTo>
                    <a:pt x="246" y="249"/>
                    <a:pt x="247" y="244"/>
                    <a:pt x="249" y="241"/>
                  </a:cubicBezTo>
                  <a:cubicBezTo>
                    <a:pt x="254" y="235"/>
                    <a:pt x="254" y="235"/>
                    <a:pt x="254" y="235"/>
                  </a:cubicBezTo>
                  <a:cubicBezTo>
                    <a:pt x="257" y="234"/>
                    <a:pt x="260" y="233"/>
                    <a:pt x="263" y="233"/>
                  </a:cubicBezTo>
                  <a:cubicBezTo>
                    <a:pt x="263" y="114"/>
                    <a:pt x="263" y="114"/>
                    <a:pt x="263" y="114"/>
                  </a:cubicBezTo>
                  <a:cubicBezTo>
                    <a:pt x="200" y="114"/>
                    <a:pt x="148" y="63"/>
                    <a:pt x="148" y="0"/>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11" name="Freeform 6"/>
            <p:cNvSpPr>
              <a:spLocks/>
            </p:cNvSpPr>
            <p:nvPr/>
          </p:nvSpPr>
          <p:spPr bwMode="auto">
            <a:xfrm>
              <a:off x="4643124" y="3084121"/>
              <a:ext cx="1459582" cy="1459581"/>
            </a:xfrm>
            <a:custGeom>
              <a:avLst/>
              <a:gdLst>
                <a:gd name="T0" fmla="*/ 250 w 263"/>
                <a:gd name="T1" fmla="*/ 19 h 263"/>
                <a:gd name="T2" fmla="*/ 233 w 263"/>
                <a:gd name="T3" fmla="*/ 11 h 263"/>
                <a:gd name="T4" fmla="*/ 231 w 263"/>
                <a:gd name="T5" fmla="*/ 0 h 263"/>
                <a:gd name="T6" fmla="*/ 0 w 263"/>
                <a:gd name="T7" fmla="*/ 114 h 263"/>
                <a:gd name="T8" fmla="*/ 0 w 263"/>
                <a:gd name="T9" fmla="*/ 233 h 263"/>
                <a:gd name="T10" fmla="*/ 10 w 263"/>
                <a:gd name="T11" fmla="*/ 235 h 263"/>
                <a:gd name="T12" fmla="*/ 18 w 263"/>
                <a:gd name="T13" fmla="*/ 252 h 263"/>
                <a:gd name="T14" fmla="*/ 24 w 263"/>
                <a:gd name="T15" fmla="*/ 263 h 263"/>
                <a:gd name="T16" fmla="*/ 50 w 263"/>
                <a:gd name="T17" fmla="*/ 253 h 263"/>
                <a:gd name="T18" fmla="*/ 48 w 263"/>
                <a:gd name="T19" fmla="*/ 237 h 263"/>
                <a:gd name="T20" fmla="*/ 61 w 263"/>
                <a:gd name="T21" fmla="*/ 225 h 263"/>
                <a:gd name="T22" fmla="*/ 77 w 263"/>
                <a:gd name="T23" fmla="*/ 229 h 263"/>
                <a:gd name="T24" fmla="*/ 84 w 263"/>
                <a:gd name="T25" fmla="*/ 244 h 263"/>
                <a:gd name="T26" fmla="*/ 111 w 263"/>
                <a:gd name="T27" fmla="*/ 239 h 263"/>
                <a:gd name="T28" fmla="*/ 110 w 263"/>
                <a:gd name="T29" fmla="*/ 227 h 263"/>
                <a:gd name="T30" fmla="*/ 109 w 263"/>
                <a:gd name="T31" fmla="*/ 208 h 263"/>
                <a:gd name="T32" fmla="*/ 125 w 263"/>
                <a:gd name="T33" fmla="*/ 199 h 263"/>
                <a:gd name="T34" fmla="*/ 141 w 263"/>
                <a:gd name="T35" fmla="*/ 209 h 263"/>
                <a:gd name="T36" fmla="*/ 151 w 263"/>
                <a:gd name="T37" fmla="*/ 216 h 263"/>
                <a:gd name="T38" fmla="*/ 169 w 263"/>
                <a:gd name="T39" fmla="*/ 195 h 263"/>
                <a:gd name="T40" fmla="*/ 159 w 263"/>
                <a:gd name="T41" fmla="*/ 181 h 263"/>
                <a:gd name="T42" fmla="*/ 164 w 263"/>
                <a:gd name="T43" fmla="*/ 165 h 263"/>
                <a:gd name="T44" fmla="*/ 180 w 263"/>
                <a:gd name="T45" fmla="*/ 160 h 263"/>
                <a:gd name="T46" fmla="*/ 194 w 263"/>
                <a:gd name="T47" fmla="*/ 170 h 263"/>
                <a:gd name="T48" fmla="*/ 215 w 263"/>
                <a:gd name="T49" fmla="*/ 152 h 263"/>
                <a:gd name="T50" fmla="*/ 208 w 263"/>
                <a:gd name="T51" fmla="*/ 141 h 263"/>
                <a:gd name="T52" fmla="*/ 198 w 263"/>
                <a:gd name="T53" fmla="*/ 126 h 263"/>
                <a:gd name="T54" fmla="*/ 207 w 263"/>
                <a:gd name="T55" fmla="*/ 110 h 263"/>
                <a:gd name="T56" fmla="*/ 225 w 263"/>
                <a:gd name="T57" fmla="*/ 111 h 263"/>
                <a:gd name="T58" fmla="*/ 239 w 263"/>
                <a:gd name="T59" fmla="*/ 113 h 263"/>
                <a:gd name="T60" fmla="*/ 244 w 263"/>
                <a:gd name="T61" fmla="*/ 85 h 263"/>
                <a:gd name="T62" fmla="*/ 227 w 263"/>
                <a:gd name="T63" fmla="*/ 78 h 263"/>
                <a:gd name="T64" fmla="*/ 223 w 263"/>
                <a:gd name="T65" fmla="*/ 61 h 263"/>
                <a:gd name="T66" fmla="*/ 235 w 263"/>
                <a:gd name="T67" fmla="*/ 49 h 263"/>
                <a:gd name="T68" fmla="*/ 238 w 263"/>
                <a:gd name="T69" fmla="*/ 48 h 263"/>
                <a:gd name="T70" fmla="*/ 253 w 263"/>
                <a:gd name="T71" fmla="*/ 51 h 263"/>
                <a:gd name="T72" fmla="*/ 263 w 263"/>
                <a:gd name="T73" fmla="*/ 2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3" h="263">
                  <a:moveTo>
                    <a:pt x="258" y="19"/>
                  </a:moveTo>
                  <a:cubicBezTo>
                    <a:pt x="250" y="19"/>
                    <a:pt x="250" y="19"/>
                    <a:pt x="250" y="19"/>
                  </a:cubicBezTo>
                  <a:cubicBezTo>
                    <a:pt x="247" y="19"/>
                    <a:pt x="242" y="18"/>
                    <a:pt x="239" y="17"/>
                  </a:cubicBezTo>
                  <a:cubicBezTo>
                    <a:pt x="233" y="11"/>
                    <a:pt x="233" y="11"/>
                    <a:pt x="233" y="11"/>
                  </a:cubicBezTo>
                  <a:cubicBezTo>
                    <a:pt x="232" y="8"/>
                    <a:pt x="231" y="4"/>
                    <a:pt x="231" y="2"/>
                  </a:cubicBezTo>
                  <a:cubicBezTo>
                    <a:pt x="231" y="1"/>
                    <a:pt x="231" y="0"/>
                    <a:pt x="231" y="0"/>
                  </a:cubicBezTo>
                  <a:cubicBezTo>
                    <a:pt x="114" y="0"/>
                    <a:pt x="114" y="0"/>
                    <a:pt x="114" y="0"/>
                  </a:cubicBezTo>
                  <a:cubicBezTo>
                    <a:pt x="114" y="63"/>
                    <a:pt x="63" y="114"/>
                    <a:pt x="0" y="114"/>
                  </a:cubicBezTo>
                  <a:cubicBezTo>
                    <a:pt x="0" y="114"/>
                    <a:pt x="0" y="114"/>
                    <a:pt x="0" y="114"/>
                  </a:cubicBezTo>
                  <a:cubicBezTo>
                    <a:pt x="0" y="233"/>
                    <a:pt x="0" y="233"/>
                    <a:pt x="0" y="233"/>
                  </a:cubicBezTo>
                  <a:cubicBezTo>
                    <a:pt x="0" y="233"/>
                    <a:pt x="1" y="233"/>
                    <a:pt x="1" y="233"/>
                  </a:cubicBezTo>
                  <a:cubicBezTo>
                    <a:pt x="3" y="233"/>
                    <a:pt x="7" y="234"/>
                    <a:pt x="10" y="235"/>
                  </a:cubicBezTo>
                  <a:cubicBezTo>
                    <a:pt x="16" y="241"/>
                    <a:pt x="16" y="241"/>
                    <a:pt x="16" y="241"/>
                  </a:cubicBezTo>
                  <a:cubicBezTo>
                    <a:pt x="17" y="244"/>
                    <a:pt x="18" y="249"/>
                    <a:pt x="18" y="252"/>
                  </a:cubicBezTo>
                  <a:cubicBezTo>
                    <a:pt x="18" y="258"/>
                    <a:pt x="18" y="258"/>
                    <a:pt x="18" y="258"/>
                  </a:cubicBezTo>
                  <a:cubicBezTo>
                    <a:pt x="18" y="261"/>
                    <a:pt x="21" y="263"/>
                    <a:pt x="24" y="263"/>
                  </a:cubicBezTo>
                  <a:cubicBezTo>
                    <a:pt x="46" y="260"/>
                    <a:pt x="46" y="260"/>
                    <a:pt x="46" y="260"/>
                  </a:cubicBezTo>
                  <a:cubicBezTo>
                    <a:pt x="49" y="259"/>
                    <a:pt x="51" y="256"/>
                    <a:pt x="50" y="253"/>
                  </a:cubicBezTo>
                  <a:cubicBezTo>
                    <a:pt x="48" y="247"/>
                    <a:pt x="48" y="247"/>
                    <a:pt x="48" y="247"/>
                  </a:cubicBezTo>
                  <a:cubicBezTo>
                    <a:pt x="48" y="245"/>
                    <a:pt x="47" y="240"/>
                    <a:pt x="48" y="237"/>
                  </a:cubicBezTo>
                  <a:cubicBezTo>
                    <a:pt x="52" y="230"/>
                    <a:pt x="52" y="230"/>
                    <a:pt x="52" y="230"/>
                  </a:cubicBezTo>
                  <a:cubicBezTo>
                    <a:pt x="54" y="228"/>
                    <a:pt x="58" y="226"/>
                    <a:pt x="61" y="225"/>
                  </a:cubicBezTo>
                  <a:cubicBezTo>
                    <a:pt x="63" y="224"/>
                    <a:pt x="67" y="224"/>
                    <a:pt x="70" y="225"/>
                  </a:cubicBezTo>
                  <a:cubicBezTo>
                    <a:pt x="77" y="229"/>
                    <a:pt x="77" y="229"/>
                    <a:pt x="77" y="229"/>
                  </a:cubicBezTo>
                  <a:cubicBezTo>
                    <a:pt x="79" y="231"/>
                    <a:pt x="82" y="235"/>
                    <a:pt x="82" y="238"/>
                  </a:cubicBezTo>
                  <a:cubicBezTo>
                    <a:pt x="84" y="244"/>
                    <a:pt x="84" y="244"/>
                    <a:pt x="84" y="244"/>
                  </a:cubicBezTo>
                  <a:cubicBezTo>
                    <a:pt x="85" y="247"/>
                    <a:pt x="88" y="249"/>
                    <a:pt x="90" y="248"/>
                  </a:cubicBezTo>
                  <a:cubicBezTo>
                    <a:pt x="111" y="239"/>
                    <a:pt x="111" y="239"/>
                    <a:pt x="111" y="239"/>
                  </a:cubicBezTo>
                  <a:cubicBezTo>
                    <a:pt x="114" y="238"/>
                    <a:pt x="115" y="235"/>
                    <a:pt x="114" y="232"/>
                  </a:cubicBezTo>
                  <a:cubicBezTo>
                    <a:pt x="110" y="227"/>
                    <a:pt x="110" y="227"/>
                    <a:pt x="110" y="227"/>
                  </a:cubicBezTo>
                  <a:cubicBezTo>
                    <a:pt x="109" y="224"/>
                    <a:pt x="107" y="219"/>
                    <a:pt x="107" y="216"/>
                  </a:cubicBezTo>
                  <a:cubicBezTo>
                    <a:pt x="109" y="208"/>
                    <a:pt x="109" y="208"/>
                    <a:pt x="109" y="208"/>
                  </a:cubicBezTo>
                  <a:cubicBezTo>
                    <a:pt x="111" y="206"/>
                    <a:pt x="114" y="203"/>
                    <a:pt x="116" y="202"/>
                  </a:cubicBezTo>
                  <a:cubicBezTo>
                    <a:pt x="118" y="201"/>
                    <a:pt x="122" y="199"/>
                    <a:pt x="125" y="199"/>
                  </a:cubicBezTo>
                  <a:cubicBezTo>
                    <a:pt x="134" y="201"/>
                    <a:pt x="134" y="201"/>
                    <a:pt x="134" y="201"/>
                  </a:cubicBezTo>
                  <a:cubicBezTo>
                    <a:pt x="136" y="203"/>
                    <a:pt x="139" y="206"/>
                    <a:pt x="141" y="209"/>
                  </a:cubicBezTo>
                  <a:cubicBezTo>
                    <a:pt x="144" y="215"/>
                    <a:pt x="144" y="215"/>
                    <a:pt x="144" y="215"/>
                  </a:cubicBezTo>
                  <a:cubicBezTo>
                    <a:pt x="145" y="217"/>
                    <a:pt x="149" y="218"/>
                    <a:pt x="151" y="216"/>
                  </a:cubicBezTo>
                  <a:cubicBezTo>
                    <a:pt x="169" y="202"/>
                    <a:pt x="169" y="202"/>
                    <a:pt x="169" y="202"/>
                  </a:cubicBezTo>
                  <a:cubicBezTo>
                    <a:pt x="171" y="201"/>
                    <a:pt x="171" y="197"/>
                    <a:pt x="169" y="195"/>
                  </a:cubicBezTo>
                  <a:cubicBezTo>
                    <a:pt x="165" y="190"/>
                    <a:pt x="165" y="190"/>
                    <a:pt x="165" y="190"/>
                  </a:cubicBezTo>
                  <a:cubicBezTo>
                    <a:pt x="163" y="188"/>
                    <a:pt x="160" y="184"/>
                    <a:pt x="159" y="181"/>
                  </a:cubicBezTo>
                  <a:cubicBezTo>
                    <a:pt x="159" y="173"/>
                    <a:pt x="159" y="173"/>
                    <a:pt x="159" y="173"/>
                  </a:cubicBezTo>
                  <a:cubicBezTo>
                    <a:pt x="160" y="170"/>
                    <a:pt x="162" y="167"/>
                    <a:pt x="164" y="165"/>
                  </a:cubicBezTo>
                  <a:cubicBezTo>
                    <a:pt x="166" y="163"/>
                    <a:pt x="169" y="161"/>
                    <a:pt x="172" y="160"/>
                  </a:cubicBezTo>
                  <a:cubicBezTo>
                    <a:pt x="180" y="160"/>
                    <a:pt x="180" y="160"/>
                    <a:pt x="180" y="160"/>
                  </a:cubicBezTo>
                  <a:cubicBezTo>
                    <a:pt x="183" y="161"/>
                    <a:pt x="187" y="164"/>
                    <a:pt x="189" y="166"/>
                  </a:cubicBezTo>
                  <a:cubicBezTo>
                    <a:pt x="194" y="170"/>
                    <a:pt x="194" y="170"/>
                    <a:pt x="194" y="170"/>
                  </a:cubicBezTo>
                  <a:cubicBezTo>
                    <a:pt x="196" y="173"/>
                    <a:pt x="200" y="172"/>
                    <a:pt x="202" y="170"/>
                  </a:cubicBezTo>
                  <a:cubicBezTo>
                    <a:pt x="215" y="152"/>
                    <a:pt x="215" y="152"/>
                    <a:pt x="215" y="152"/>
                  </a:cubicBezTo>
                  <a:cubicBezTo>
                    <a:pt x="217" y="150"/>
                    <a:pt x="217" y="146"/>
                    <a:pt x="214" y="145"/>
                  </a:cubicBezTo>
                  <a:cubicBezTo>
                    <a:pt x="208" y="141"/>
                    <a:pt x="208" y="141"/>
                    <a:pt x="208" y="141"/>
                  </a:cubicBezTo>
                  <a:cubicBezTo>
                    <a:pt x="205" y="140"/>
                    <a:pt x="202" y="137"/>
                    <a:pt x="200" y="134"/>
                  </a:cubicBezTo>
                  <a:cubicBezTo>
                    <a:pt x="198" y="126"/>
                    <a:pt x="198" y="126"/>
                    <a:pt x="198" y="126"/>
                  </a:cubicBezTo>
                  <a:cubicBezTo>
                    <a:pt x="198" y="123"/>
                    <a:pt x="199" y="119"/>
                    <a:pt x="200" y="117"/>
                  </a:cubicBezTo>
                  <a:cubicBezTo>
                    <a:pt x="202" y="115"/>
                    <a:pt x="205" y="112"/>
                    <a:pt x="207" y="110"/>
                  </a:cubicBezTo>
                  <a:cubicBezTo>
                    <a:pt x="215" y="108"/>
                    <a:pt x="215" y="108"/>
                    <a:pt x="215" y="108"/>
                  </a:cubicBezTo>
                  <a:cubicBezTo>
                    <a:pt x="218" y="108"/>
                    <a:pt x="223" y="110"/>
                    <a:pt x="225" y="111"/>
                  </a:cubicBezTo>
                  <a:cubicBezTo>
                    <a:pt x="232" y="115"/>
                    <a:pt x="232" y="115"/>
                    <a:pt x="232" y="115"/>
                  </a:cubicBezTo>
                  <a:cubicBezTo>
                    <a:pt x="234" y="116"/>
                    <a:pt x="237" y="115"/>
                    <a:pt x="239" y="113"/>
                  </a:cubicBezTo>
                  <a:cubicBezTo>
                    <a:pt x="247" y="92"/>
                    <a:pt x="247" y="92"/>
                    <a:pt x="247" y="92"/>
                  </a:cubicBezTo>
                  <a:cubicBezTo>
                    <a:pt x="249" y="89"/>
                    <a:pt x="247" y="86"/>
                    <a:pt x="244" y="85"/>
                  </a:cubicBezTo>
                  <a:cubicBezTo>
                    <a:pt x="237" y="83"/>
                    <a:pt x="237" y="83"/>
                    <a:pt x="237" y="83"/>
                  </a:cubicBezTo>
                  <a:cubicBezTo>
                    <a:pt x="234" y="82"/>
                    <a:pt x="230" y="80"/>
                    <a:pt x="227" y="78"/>
                  </a:cubicBezTo>
                  <a:cubicBezTo>
                    <a:pt x="223" y="71"/>
                    <a:pt x="223" y="71"/>
                    <a:pt x="223" y="71"/>
                  </a:cubicBezTo>
                  <a:cubicBezTo>
                    <a:pt x="223" y="68"/>
                    <a:pt x="223" y="64"/>
                    <a:pt x="223" y="61"/>
                  </a:cubicBezTo>
                  <a:cubicBezTo>
                    <a:pt x="224" y="59"/>
                    <a:pt x="226" y="55"/>
                    <a:pt x="228" y="53"/>
                  </a:cubicBezTo>
                  <a:cubicBezTo>
                    <a:pt x="235" y="49"/>
                    <a:pt x="235" y="49"/>
                    <a:pt x="235" y="49"/>
                  </a:cubicBezTo>
                  <a:cubicBezTo>
                    <a:pt x="236" y="49"/>
                    <a:pt x="237" y="48"/>
                    <a:pt x="238" y="48"/>
                  </a:cubicBezTo>
                  <a:cubicBezTo>
                    <a:pt x="238" y="48"/>
                    <a:pt x="238" y="48"/>
                    <a:pt x="238" y="48"/>
                  </a:cubicBezTo>
                  <a:cubicBezTo>
                    <a:pt x="241" y="48"/>
                    <a:pt x="244" y="49"/>
                    <a:pt x="246" y="49"/>
                  </a:cubicBezTo>
                  <a:cubicBezTo>
                    <a:pt x="253" y="51"/>
                    <a:pt x="253" y="51"/>
                    <a:pt x="253" y="51"/>
                  </a:cubicBezTo>
                  <a:cubicBezTo>
                    <a:pt x="256" y="52"/>
                    <a:pt x="259" y="50"/>
                    <a:pt x="260" y="47"/>
                  </a:cubicBezTo>
                  <a:cubicBezTo>
                    <a:pt x="263" y="24"/>
                    <a:pt x="263" y="24"/>
                    <a:pt x="263" y="24"/>
                  </a:cubicBezTo>
                  <a:cubicBezTo>
                    <a:pt x="263" y="21"/>
                    <a:pt x="261" y="19"/>
                    <a:pt x="258" y="19"/>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12" name="Freeform 7"/>
            <p:cNvSpPr>
              <a:spLocks/>
            </p:cNvSpPr>
            <p:nvPr/>
          </p:nvSpPr>
          <p:spPr bwMode="auto">
            <a:xfrm>
              <a:off x="4643124" y="1617784"/>
              <a:ext cx="1459582" cy="1466338"/>
            </a:xfrm>
            <a:custGeom>
              <a:avLst/>
              <a:gdLst>
                <a:gd name="T0" fmla="*/ 254 w 263"/>
                <a:gd name="T1" fmla="*/ 216 h 264"/>
                <a:gd name="T2" fmla="*/ 235 w 263"/>
                <a:gd name="T3" fmla="*/ 218 h 264"/>
                <a:gd name="T4" fmla="*/ 223 w 263"/>
                <a:gd name="T5" fmla="*/ 206 h 264"/>
                <a:gd name="T6" fmla="*/ 227 w 263"/>
                <a:gd name="T7" fmla="*/ 189 h 264"/>
                <a:gd name="T8" fmla="*/ 245 w 263"/>
                <a:gd name="T9" fmla="*/ 182 h 264"/>
                <a:gd name="T10" fmla="*/ 240 w 263"/>
                <a:gd name="T11" fmla="*/ 154 h 264"/>
                <a:gd name="T12" fmla="*/ 225 w 263"/>
                <a:gd name="T13" fmla="*/ 156 h 264"/>
                <a:gd name="T14" fmla="*/ 207 w 263"/>
                <a:gd name="T15" fmla="*/ 157 h 264"/>
                <a:gd name="T16" fmla="*/ 197 w 263"/>
                <a:gd name="T17" fmla="*/ 141 h 264"/>
                <a:gd name="T18" fmla="*/ 207 w 263"/>
                <a:gd name="T19" fmla="*/ 126 h 264"/>
                <a:gd name="T20" fmla="*/ 217 w 263"/>
                <a:gd name="T21" fmla="*/ 114 h 264"/>
                <a:gd name="T22" fmla="*/ 196 w 263"/>
                <a:gd name="T23" fmla="*/ 95 h 264"/>
                <a:gd name="T24" fmla="*/ 180 w 263"/>
                <a:gd name="T25" fmla="*/ 108 h 264"/>
                <a:gd name="T26" fmla="*/ 163 w 263"/>
                <a:gd name="T27" fmla="*/ 102 h 264"/>
                <a:gd name="T28" fmla="*/ 158 w 263"/>
                <a:gd name="T29" fmla="*/ 86 h 264"/>
                <a:gd name="T30" fmla="*/ 171 w 263"/>
                <a:gd name="T31" fmla="*/ 70 h 264"/>
                <a:gd name="T32" fmla="*/ 152 w 263"/>
                <a:gd name="T33" fmla="*/ 48 h 264"/>
                <a:gd name="T34" fmla="*/ 140 w 263"/>
                <a:gd name="T35" fmla="*/ 59 h 264"/>
                <a:gd name="T36" fmla="*/ 124 w 263"/>
                <a:gd name="T37" fmla="*/ 69 h 264"/>
                <a:gd name="T38" fmla="*/ 108 w 263"/>
                <a:gd name="T39" fmla="*/ 59 h 264"/>
                <a:gd name="T40" fmla="*/ 109 w 263"/>
                <a:gd name="T41" fmla="*/ 41 h 264"/>
                <a:gd name="T42" fmla="*/ 113 w 263"/>
                <a:gd name="T43" fmla="*/ 25 h 264"/>
                <a:gd name="T44" fmla="*/ 84 w 263"/>
                <a:gd name="T45" fmla="*/ 19 h 264"/>
                <a:gd name="T46" fmla="*/ 76 w 263"/>
                <a:gd name="T47" fmla="*/ 39 h 264"/>
                <a:gd name="T48" fmla="*/ 60 w 263"/>
                <a:gd name="T49" fmla="*/ 43 h 264"/>
                <a:gd name="T50" fmla="*/ 47 w 263"/>
                <a:gd name="T51" fmla="*/ 31 h 264"/>
                <a:gd name="T52" fmla="*/ 47 w 263"/>
                <a:gd name="T53" fmla="*/ 29 h 264"/>
                <a:gd name="T54" fmla="*/ 50 w 263"/>
                <a:gd name="T55" fmla="*/ 10 h 264"/>
                <a:gd name="T56" fmla="*/ 23 w 263"/>
                <a:gd name="T57" fmla="*/ 0 h 264"/>
                <a:gd name="T58" fmla="*/ 17 w 263"/>
                <a:gd name="T59" fmla="*/ 17 h 264"/>
                <a:gd name="T60" fmla="*/ 9 w 263"/>
                <a:gd name="T61" fmla="*/ 33 h 264"/>
                <a:gd name="T62" fmla="*/ 0 w 263"/>
                <a:gd name="T63" fmla="*/ 35 h 264"/>
                <a:gd name="T64" fmla="*/ 0 w 263"/>
                <a:gd name="T65" fmla="*/ 149 h 264"/>
                <a:gd name="T66" fmla="*/ 114 w 263"/>
                <a:gd name="T67" fmla="*/ 264 h 264"/>
                <a:gd name="T68" fmla="*/ 233 w 263"/>
                <a:gd name="T69" fmla="*/ 256 h 264"/>
                <a:gd name="T70" fmla="*/ 250 w 263"/>
                <a:gd name="T71" fmla="*/ 248 h 264"/>
                <a:gd name="T72" fmla="*/ 263 w 263"/>
                <a:gd name="T73" fmla="*/ 24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3" h="264">
                  <a:moveTo>
                    <a:pt x="260" y="220"/>
                  </a:moveTo>
                  <a:cubicBezTo>
                    <a:pt x="260" y="217"/>
                    <a:pt x="257" y="215"/>
                    <a:pt x="254" y="216"/>
                  </a:cubicBezTo>
                  <a:cubicBezTo>
                    <a:pt x="246" y="218"/>
                    <a:pt x="246" y="218"/>
                    <a:pt x="246" y="218"/>
                  </a:cubicBezTo>
                  <a:cubicBezTo>
                    <a:pt x="243" y="219"/>
                    <a:pt x="238" y="219"/>
                    <a:pt x="235" y="218"/>
                  </a:cubicBezTo>
                  <a:cubicBezTo>
                    <a:pt x="228" y="214"/>
                    <a:pt x="228" y="214"/>
                    <a:pt x="228" y="214"/>
                  </a:cubicBezTo>
                  <a:cubicBezTo>
                    <a:pt x="226" y="212"/>
                    <a:pt x="224" y="208"/>
                    <a:pt x="223" y="206"/>
                  </a:cubicBezTo>
                  <a:cubicBezTo>
                    <a:pt x="223" y="203"/>
                    <a:pt x="222" y="199"/>
                    <a:pt x="223" y="196"/>
                  </a:cubicBezTo>
                  <a:cubicBezTo>
                    <a:pt x="227" y="189"/>
                    <a:pt x="227" y="189"/>
                    <a:pt x="227" y="189"/>
                  </a:cubicBezTo>
                  <a:cubicBezTo>
                    <a:pt x="229" y="187"/>
                    <a:pt x="234" y="185"/>
                    <a:pt x="237" y="184"/>
                  </a:cubicBezTo>
                  <a:cubicBezTo>
                    <a:pt x="245" y="182"/>
                    <a:pt x="245" y="182"/>
                    <a:pt x="245" y="182"/>
                  </a:cubicBezTo>
                  <a:cubicBezTo>
                    <a:pt x="248" y="181"/>
                    <a:pt x="250" y="178"/>
                    <a:pt x="249" y="175"/>
                  </a:cubicBezTo>
                  <a:cubicBezTo>
                    <a:pt x="240" y="154"/>
                    <a:pt x="240" y="154"/>
                    <a:pt x="240" y="154"/>
                  </a:cubicBezTo>
                  <a:cubicBezTo>
                    <a:pt x="239" y="151"/>
                    <a:pt x="236" y="150"/>
                    <a:pt x="233" y="151"/>
                  </a:cubicBezTo>
                  <a:cubicBezTo>
                    <a:pt x="225" y="156"/>
                    <a:pt x="225" y="156"/>
                    <a:pt x="225" y="156"/>
                  </a:cubicBezTo>
                  <a:cubicBezTo>
                    <a:pt x="222" y="158"/>
                    <a:pt x="218" y="159"/>
                    <a:pt x="215" y="159"/>
                  </a:cubicBezTo>
                  <a:cubicBezTo>
                    <a:pt x="207" y="157"/>
                    <a:pt x="207" y="157"/>
                    <a:pt x="207" y="157"/>
                  </a:cubicBezTo>
                  <a:cubicBezTo>
                    <a:pt x="204" y="155"/>
                    <a:pt x="201" y="152"/>
                    <a:pt x="200" y="150"/>
                  </a:cubicBezTo>
                  <a:cubicBezTo>
                    <a:pt x="199" y="148"/>
                    <a:pt x="198" y="144"/>
                    <a:pt x="197" y="141"/>
                  </a:cubicBezTo>
                  <a:cubicBezTo>
                    <a:pt x="199" y="133"/>
                    <a:pt x="199" y="133"/>
                    <a:pt x="199" y="133"/>
                  </a:cubicBezTo>
                  <a:cubicBezTo>
                    <a:pt x="201" y="130"/>
                    <a:pt x="205" y="127"/>
                    <a:pt x="207" y="126"/>
                  </a:cubicBezTo>
                  <a:cubicBezTo>
                    <a:pt x="216" y="121"/>
                    <a:pt x="216" y="121"/>
                    <a:pt x="216" y="121"/>
                  </a:cubicBezTo>
                  <a:cubicBezTo>
                    <a:pt x="218" y="119"/>
                    <a:pt x="219" y="116"/>
                    <a:pt x="217" y="114"/>
                  </a:cubicBezTo>
                  <a:cubicBezTo>
                    <a:pt x="203" y="95"/>
                    <a:pt x="203" y="95"/>
                    <a:pt x="203" y="95"/>
                  </a:cubicBezTo>
                  <a:cubicBezTo>
                    <a:pt x="201" y="93"/>
                    <a:pt x="198" y="92"/>
                    <a:pt x="196" y="95"/>
                  </a:cubicBezTo>
                  <a:cubicBezTo>
                    <a:pt x="189" y="102"/>
                    <a:pt x="189" y="102"/>
                    <a:pt x="189" y="102"/>
                  </a:cubicBezTo>
                  <a:cubicBezTo>
                    <a:pt x="187" y="104"/>
                    <a:pt x="183" y="106"/>
                    <a:pt x="180" y="108"/>
                  </a:cubicBezTo>
                  <a:cubicBezTo>
                    <a:pt x="171" y="108"/>
                    <a:pt x="171" y="108"/>
                    <a:pt x="171" y="108"/>
                  </a:cubicBezTo>
                  <a:cubicBezTo>
                    <a:pt x="169" y="106"/>
                    <a:pt x="165" y="104"/>
                    <a:pt x="163" y="102"/>
                  </a:cubicBezTo>
                  <a:cubicBezTo>
                    <a:pt x="161" y="101"/>
                    <a:pt x="159" y="97"/>
                    <a:pt x="158" y="94"/>
                  </a:cubicBezTo>
                  <a:cubicBezTo>
                    <a:pt x="158" y="86"/>
                    <a:pt x="158" y="86"/>
                    <a:pt x="158" y="86"/>
                  </a:cubicBezTo>
                  <a:cubicBezTo>
                    <a:pt x="159" y="83"/>
                    <a:pt x="162" y="79"/>
                    <a:pt x="164" y="77"/>
                  </a:cubicBezTo>
                  <a:cubicBezTo>
                    <a:pt x="171" y="70"/>
                    <a:pt x="171" y="70"/>
                    <a:pt x="171" y="70"/>
                  </a:cubicBezTo>
                  <a:cubicBezTo>
                    <a:pt x="173" y="68"/>
                    <a:pt x="173" y="64"/>
                    <a:pt x="171" y="62"/>
                  </a:cubicBezTo>
                  <a:cubicBezTo>
                    <a:pt x="152" y="48"/>
                    <a:pt x="152" y="48"/>
                    <a:pt x="152" y="48"/>
                  </a:cubicBezTo>
                  <a:cubicBezTo>
                    <a:pt x="150" y="46"/>
                    <a:pt x="147" y="47"/>
                    <a:pt x="145" y="49"/>
                  </a:cubicBezTo>
                  <a:cubicBezTo>
                    <a:pt x="140" y="59"/>
                    <a:pt x="140" y="59"/>
                    <a:pt x="140" y="59"/>
                  </a:cubicBezTo>
                  <a:cubicBezTo>
                    <a:pt x="138" y="61"/>
                    <a:pt x="135" y="65"/>
                    <a:pt x="133" y="66"/>
                  </a:cubicBezTo>
                  <a:cubicBezTo>
                    <a:pt x="124" y="69"/>
                    <a:pt x="124" y="69"/>
                    <a:pt x="124" y="69"/>
                  </a:cubicBezTo>
                  <a:cubicBezTo>
                    <a:pt x="122" y="68"/>
                    <a:pt x="117" y="67"/>
                    <a:pt x="115" y="66"/>
                  </a:cubicBezTo>
                  <a:cubicBezTo>
                    <a:pt x="113" y="65"/>
                    <a:pt x="110" y="62"/>
                    <a:pt x="108" y="59"/>
                  </a:cubicBezTo>
                  <a:cubicBezTo>
                    <a:pt x="106" y="51"/>
                    <a:pt x="106" y="51"/>
                    <a:pt x="106" y="51"/>
                  </a:cubicBezTo>
                  <a:cubicBezTo>
                    <a:pt x="106" y="48"/>
                    <a:pt x="108" y="44"/>
                    <a:pt x="109" y="41"/>
                  </a:cubicBezTo>
                  <a:cubicBezTo>
                    <a:pt x="115" y="32"/>
                    <a:pt x="115" y="32"/>
                    <a:pt x="115" y="32"/>
                  </a:cubicBezTo>
                  <a:cubicBezTo>
                    <a:pt x="116" y="29"/>
                    <a:pt x="115" y="26"/>
                    <a:pt x="113" y="25"/>
                  </a:cubicBezTo>
                  <a:cubicBezTo>
                    <a:pt x="91" y="15"/>
                    <a:pt x="91" y="15"/>
                    <a:pt x="91" y="15"/>
                  </a:cubicBezTo>
                  <a:cubicBezTo>
                    <a:pt x="88" y="14"/>
                    <a:pt x="85" y="16"/>
                    <a:pt x="84" y="19"/>
                  </a:cubicBezTo>
                  <a:cubicBezTo>
                    <a:pt x="81" y="30"/>
                    <a:pt x="81" y="30"/>
                    <a:pt x="81" y="30"/>
                  </a:cubicBezTo>
                  <a:cubicBezTo>
                    <a:pt x="80" y="32"/>
                    <a:pt x="78" y="37"/>
                    <a:pt x="76" y="39"/>
                  </a:cubicBezTo>
                  <a:cubicBezTo>
                    <a:pt x="69" y="43"/>
                    <a:pt x="69" y="43"/>
                    <a:pt x="69" y="43"/>
                  </a:cubicBezTo>
                  <a:cubicBezTo>
                    <a:pt x="66" y="44"/>
                    <a:pt x="62" y="44"/>
                    <a:pt x="60" y="43"/>
                  </a:cubicBezTo>
                  <a:cubicBezTo>
                    <a:pt x="57" y="42"/>
                    <a:pt x="53" y="40"/>
                    <a:pt x="51" y="38"/>
                  </a:cubicBezTo>
                  <a:cubicBezTo>
                    <a:pt x="47" y="31"/>
                    <a:pt x="47" y="31"/>
                    <a:pt x="47" y="31"/>
                  </a:cubicBezTo>
                  <a:cubicBezTo>
                    <a:pt x="47" y="30"/>
                    <a:pt x="47" y="30"/>
                    <a:pt x="47" y="29"/>
                  </a:cubicBezTo>
                  <a:cubicBezTo>
                    <a:pt x="47" y="29"/>
                    <a:pt x="47" y="29"/>
                    <a:pt x="47" y="29"/>
                  </a:cubicBezTo>
                  <a:cubicBezTo>
                    <a:pt x="47" y="26"/>
                    <a:pt x="47" y="23"/>
                    <a:pt x="47" y="20"/>
                  </a:cubicBezTo>
                  <a:cubicBezTo>
                    <a:pt x="50" y="10"/>
                    <a:pt x="50" y="10"/>
                    <a:pt x="50" y="10"/>
                  </a:cubicBezTo>
                  <a:cubicBezTo>
                    <a:pt x="51" y="7"/>
                    <a:pt x="49" y="4"/>
                    <a:pt x="46" y="3"/>
                  </a:cubicBezTo>
                  <a:cubicBezTo>
                    <a:pt x="23" y="0"/>
                    <a:pt x="23" y="0"/>
                    <a:pt x="23" y="0"/>
                  </a:cubicBezTo>
                  <a:cubicBezTo>
                    <a:pt x="20" y="0"/>
                    <a:pt x="17" y="2"/>
                    <a:pt x="17" y="5"/>
                  </a:cubicBezTo>
                  <a:cubicBezTo>
                    <a:pt x="17" y="17"/>
                    <a:pt x="17" y="17"/>
                    <a:pt x="17" y="17"/>
                  </a:cubicBezTo>
                  <a:cubicBezTo>
                    <a:pt x="17" y="20"/>
                    <a:pt x="16" y="24"/>
                    <a:pt x="15" y="27"/>
                  </a:cubicBezTo>
                  <a:cubicBezTo>
                    <a:pt x="9" y="33"/>
                    <a:pt x="9" y="33"/>
                    <a:pt x="9" y="33"/>
                  </a:cubicBezTo>
                  <a:cubicBezTo>
                    <a:pt x="6" y="34"/>
                    <a:pt x="2" y="35"/>
                    <a:pt x="0" y="35"/>
                  </a:cubicBezTo>
                  <a:cubicBezTo>
                    <a:pt x="0" y="35"/>
                    <a:pt x="0" y="35"/>
                    <a:pt x="0" y="35"/>
                  </a:cubicBezTo>
                  <a:cubicBezTo>
                    <a:pt x="0" y="149"/>
                    <a:pt x="0" y="149"/>
                    <a:pt x="0" y="149"/>
                  </a:cubicBezTo>
                  <a:cubicBezTo>
                    <a:pt x="0" y="149"/>
                    <a:pt x="0" y="149"/>
                    <a:pt x="0" y="149"/>
                  </a:cubicBezTo>
                  <a:cubicBezTo>
                    <a:pt x="63" y="149"/>
                    <a:pt x="114" y="200"/>
                    <a:pt x="114" y="264"/>
                  </a:cubicBezTo>
                  <a:cubicBezTo>
                    <a:pt x="114" y="264"/>
                    <a:pt x="114" y="264"/>
                    <a:pt x="114" y="264"/>
                  </a:cubicBezTo>
                  <a:cubicBezTo>
                    <a:pt x="231" y="264"/>
                    <a:pt x="231" y="264"/>
                    <a:pt x="231" y="264"/>
                  </a:cubicBezTo>
                  <a:cubicBezTo>
                    <a:pt x="232" y="261"/>
                    <a:pt x="232" y="258"/>
                    <a:pt x="233" y="256"/>
                  </a:cubicBezTo>
                  <a:cubicBezTo>
                    <a:pt x="239" y="250"/>
                    <a:pt x="239" y="250"/>
                    <a:pt x="239" y="250"/>
                  </a:cubicBezTo>
                  <a:cubicBezTo>
                    <a:pt x="242" y="249"/>
                    <a:pt x="247" y="248"/>
                    <a:pt x="250" y="248"/>
                  </a:cubicBezTo>
                  <a:cubicBezTo>
                    <a:pt x="258" y="248"/>
                    <a:pt x="258" y="248"/>
                    <a:pt x="258" y="248"/>
                  </a:cubicBezTo>
                  <a:cubicBezTo>
                    <a:pt x="261" y="248"/>
                    <a:pt x="263" y="246"/>
                    <a:pt x="263" y="243"/>
                  </a:cubicBezTo>
                  <a:lnTo>
                    <a:pt x="260" y="220"/>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17" name="Freeform 8"/>
            <p:cNvSpPr>
              <a:spLocks/>
            </p:cNvSpPr>
            <p:nvPr/>
          </p:nvSpPr>
          <p:spPr bwMode="auto">
            <a:xfrm>
              <a:off x="3176786" y="1617784"/>
              <a:ext cx="1466339" cy="1466338"/>
            </a:xfrm>
            <a:custGeom>
              <a:avLst/>
              <a:gdLst>
                <a:gd name="T0" fmla="*/ 248 w 264"/>
                <a:gd name="T1" fmla="*/ 27 h 264"/>
                <a:gd name="T2" fmla="*/ 246 w 264"/>
                <a:gd name="T3" fmla="*/ 5 h 264"/>
                <a:gd name="T4" fmla="*/ 217 w 264"/>
                <a:gd name="T5" fmla="*/ 3 h 264"/>
                <a:gd name="T6" fmla="*/ 216 w 264"/>
                <a:gd name="T7" fmla="*/ 21 h 264"/>
                <a:gd name="T8" fmla="*/ 213 w 264"/>
                <a:gd name="T9" fmla="*/ 39 h 264"/>
                <a:gd name="T10" fmla="*/ 194 w 264"/>
                <a:gd name="T11" fmla="*/ 44 h 264"/>
                <a:gd name="T12" fmla="*/ 182 w 264"/>
                <a:gd name="T13" fmla="*/ 30 h 264"/>
                <a:gd name="T14" fmla="*/ 173 w 264"/>
                <a:gd name="T15" fmla="*/ 15 h 264"/>
                <a:gd name="T16" fmla="*/ 149 w 264"/>
                <a:gd name="T17" fmla="*/ 32 h 264"/>
                <a:gd name="T18" fmla="*/ 158 w 264"/>
                <a:gd name="T19" fmla="*/ 52 h 264"/>
                <a:gd name="T20" fmla="*/ 148 w 264"/>
                <a:gd name="T21" fmla="*/ 66 h 264"/>
                <a:gd name="T22" fmla="*/ 131 w 264"/>
                <a:gd name="T23" fmla="*/ 67 h 264"/>
                <a:gd name="T24" fmla="*/ 118 w 264"/>
                <a:gd name="T25" fmla="*/ 49 h 264"/>
                <a:gd name="T26" fmla="*/ 92 w 264"/>
                <a:gd name="T27" fmla="*/ 62 h 264"/>
                <a:gd name="T28" fmla="*/ 100 w 264"/>
                <a:gd name="T29" fmla="*/ 78 h 264"/>
                <a:gd name="T30" fmla="*/ 106 w 264"/>
                <a:gd name="T31" fmla="*/ 95 h 264"/>
                <a:gd name="T32" fmla="*/ 92 w 264"/>
                <a:gd name="T33" fmla="*/ 108 h 264"/>
                <a:gd name="T34" fmla="*/ 75 w 264"/>
                <a:gd name="T35" fmla="*/ 102 h 264"/>
                <a:gd name="T36" fmla="*/ 60 w 264"/>
                <a:gd name="T37" fmla="*/ 95 h 264"/>
                <a:gd name="T38" fmla="*/ 47 w 264"/>
                <a:gd name="T39" fmla="*/ 121 h 264"/>
                <a:gd name="T40" fmla="*/ 65 w 264"/>
                <a:gd name="T41" fmla="*/ 134 h 264"/>
                <a:gd name="T42" fmla="*/ 64 w 264"/>
                <a:gd name="T43" fmla="*/ 151 h 264"/>
                <a:gd name="T44" fmla="*/ 49 w 264"/>
                <a:gd name="T45" fmla="*/ 160 h 264"/>
                <a:gd name="T46" fmla="*/ 30 w 264"/>
                <a:gd name="T47" fmla="*/ 152 h 264"/>
                <a:gd name="T48" fmla="*/ 14 w 264"/>
                <a:gd name="T49" fmla="*/ 176 h 264"/>
                <a:gd name="T50" fmla="*/ 28 w 264"/>
                <a:gd name="T51" fmla="*/ 185 h 264"/>
                <a:gd name="T52" fmla="*/ 41 w 264"/>
                <a:gd name="T53" fmla="*/ 197 h 264"/>
                <a:gd name="T54" fmla="*/ 37 w 264"/>
                <a:gd name="T55" fmla="*/ 215 h 264"/>
                <a:gd name="T56" fmla="*/ 19 w 264"/>
                <a:gd name="T57" fmla="*/ 219 h 264"/>
                <a:gd name="T58" fmla="*/ 3 w 264"/>
                <a:gd name="T59" fmla="*/ 220 h 264"/>
                <a:gd name="T60" fmla="*/ 5 w 264"/>
                <a:gd name="T61" fmla="*/ 249 h 264"/>
                <a:gd name="T62" fmla="*/ 25 w 264"/>
                <a:gd name="T63" fmla="*/ 251 h 264"/>
                <a:gd name="T64" fmla="*/ 33 w 264"/>
                <a:gd name="T65" fmla="*/ 264 h 264"/>
                <a:gd name="T66" fmla="*/ 149 w 264"/>
                <a:gd name="T67" fmla="*/ 264 h 264"/>
                <a:gd name="T68" fmla="*/ 264 w 264"/>
                <a:gd name="T69"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4" h="264">
                  <a:moveTo>
                    <a:pt x="254" y="33"/>
                  </a:moveTo>
                  <a:cubicBezTo>
                    <a:pt x="248" y="27"/>
                    <a:pt x="248" y="27"/>
                    <a:pt x="248" y="27"/>
                  </a:cubicBezTo>
                  <a:cubicBezTo>
                    <a:pt x="247" y="24"/>
                    <a:pt x="246" y="20"/>
                    <a:pt x="246" y="17"/>
                  </a:cubicBezTo>
                  <a:cubicBezTo>
                    <a:pt x="246" y="5"/>
                    <a:pt x="246" y="5"/>
                    <a:pt x="246" y="5"/>
                  </a:cubicBezTo>
                  <a:cubicBezTo>
                    <a:pt x="246" y="2"/>
                    <a:pt x="244" y="0"/>
                    <a:pt x="241" y="0"/>
                  </a:cubicBezTo>
                  <a:cubicBezTo>
                    <a:pt x="217" y="3"/>
                    <a:pt x="217" y="3"/>
                    <a:pt x="217" y="3"/>
                  </a:cubicBezTo>
                  <a:cubicBezTo>
                    <a:pt x="214" y="4"/>
                    <a:pt x="212" y="7"/>
                    <a:pt x="213" y="10"/>
                  </a:cubicBezTo>
                  <a:cubicBezTo>
                    <a:pt x="216" y="21"/>
                    <a:pt x="216" y="21"/>
                    <a:pt x="216" y="21"/>
                  </a:cubicBezTo>
                  <a:cubicBezTo>
                    <a:pt x="217" y="24"/>
                    <a:pt x="217" y="28"/>
                    <a:pt x="217" y="31"/>
                  </a:cubicBezTo>
                  <a:cubicBezTo>
                    <a:pt x="213" y="39"/>
                    <a:pt x="213" y="39"/>
                    <a:pt x="213" y="39"/>
                  </a:cubicBezTo>
                  <a:cubicBezTo>
                    <a:pt x="210" y="41"/>
                    <a:pt x="206" y="43"/>
                    <a:pt x="204" y="43"/>
                  </a:cubicBezTo>
                  <a:cubicBezTo>
                    <a:pt x="202" y="44"/>
                    <a:pt x="197" y="44"/>
                    <a:pt x="194" y="44"/>
                  </a:cubicBezTo>
                  <a:cubicBezTo>
                    <a:pt x="187" y="39"/>
                    <a:pt x="187" y="39"/>
                    <a:pt x="187" y="39"/>
                  </a:cubicBezTo>
                  <a:cubicBezTo>
                    <a:pt x="185" y="37"/>
                    <a:pt x="183" y="33"/>
                    <a:pt x="182" y="30"/>
                  </a:cubicBezTo>
                  <a:cubicBezTo>
                    <a:pt x="179" y="19"/>
                    <a:pt x="179" y="19"/>
                    <a:pt x="179" y="19"/>
                  </a:cubicBezTo>
                  <a:cubicBezTo>
                    <a:pt x="179" y="16"/>
                    <a:pt x="176" y="14"/>
                    <a:pt x="173" y="15"/>
                  </a:cubicBezTo>
                  <a:cubicBezTo>
                    <a:pt x="151" y="25"/>
                    <a:pt x="151" y="25"/>
                    <a:pt x="151" y="25"/>
                  </a:cubicBezTo>
                  <a:cubicBezTo>
                    <a:pt x="148" y="26"/>
                    <a:pt x="147" y="29"/>
                    <a:pt x="149" y="32"/>
                  </a:cubicBezTo>
                  <a:cubicBezTo>
                    <a:pt x="154" y="42"/>
                    <a:pt x="154" y="42"/>
                    <a:pt x="154" y="42"/>
                  </a:cubicBezTo>
                  <a:cubicBezTo>
                    <a:pt x="156" y="44"/>
                    <a:pt x="157" y="49"/>
                    <a:pt x="158" y="52"/>
                  </a:cubicBezTo>
                  <a:cubicBezTo>
                    <a:pt x="155" y="60"/>
                    <a:pt x="155" y="60"/>
                    <a:pt x="155" y="60"/>
                  </a:cubicBezTo>
                  <a:cubicBezTo>
                    <a:pt x="154" y="62"/>
                    <a:pt x="151" y="65"/>
                    <a:pt x="148" y="66"/>
                  </a:cubicBezTo>
                  <a:cubicBezTo>
                    <a:pt x="146" y="68"/>
                    <a:pt x="142" y="69"/>
                    <a:pt x="139" y="69"/>
                  </a:cubicBezTo>
                  <a:cubicBezTo>
                    <a:pt x="131" y="67"/>
                    <a:pt x="131" y="67"/>
                    <a:pt x="131" y="67"/>
                  </a:cubicBezTo>
                  <a:cubicBezTo>
                    <a:pt x="129" y="65"/>
                    <a:pt x="125" y="62"/>
                    <a:pt x="124" y="59"/>
                  </a:cubicBezTo>
                  <a:cubicBezTo>
                    <a:pt x="118" y="49"/>
                    <a:pt x="118" y="49"/>
                    <a:pt x="118" y="49"/>
                  </a:cubicBezTo>
                  <a:cubicBezTo>
                    <a:pt x="117" y="47"/>
                    <a:pt x="114" y="46"/>
                    <a:pt x="111" y="48"/>
                  </a:cubicBezTo>
                  <a:cubicBezTo>
                    <a:pt x="92" y="62"/>
                    <a:pt x="92" y="62"/>
                    <a:pt x="92" y="62"/>
                  </a:cubicBezTo>
                  <a:cubicBezTo>
                    <a:pt x="90" y="64"/>
                    <a:pt x="90" y="68"/>
                    <a:pt x="92" y="70"/>
                  </a:cubicBezTo>
                  <a:cubicBezTo>
                    <a:pt x="100" y="78"/>
                    <a:pt x="100" y="78"/>
                    <a:pt x="100" y="78"/>
                  </a:cubicBezTo>
                  <a:cubicBezTo>
                    <a:pt x="102" y="80"/>
                    <a:pt x="105" y="84"/>
                    <a:pt x="106" y="87"/>
                  </a:cubicBezTo>
                  <a:cubicBezTo>
                    <a:pt x="106" y="95"/>
                    <a:pt x="106" y="95"/>
                    <a:pt x="106" y="95"/>
                  </a:cubicBezTo>
                  <a:cubicBezTo>
                    <a:pt x="105" y="98"/>
                    <a:pt x="102" y="102"/>
                    <a:pt x="101" y="103"/>
                  </a:cubicBezTo>
                  <a:cubicBezTo>
                    <a:pt x="99" y="105"/>
                    <a:pt x="95" y="107"/>
                    <a:pt x="92" y="108"/>
                  </a:cubicBezTo>
                  <a:cubicBezTo>
                    <a:pt x="84" y="108"/>
                    <a:pt x="84" y="108"/>
                    <a:pt x="84" y="108"/>
                  </a:cubicBezTo>
                  <a:cubicBezTo>
                    <a:pt x="81" y="107"/>
                    <a:pt x="77" y="105"/>
                    <a:pt x="75" y="102"/>
                  </a:cubicBezTo>
                  <a:cubicBezTo>
                    <a:pt x="67" y="95"/>
                    <a:pt x="67" y="95"/>
                    <a:pt x="67" y="95"/>
                  </a:cubicBezTo>
                  <a:cubicBezTo>
                    <a:pt x="65" y="93"/>
                    <a:pt x="62" y="93"/>
                    <a:pt x="60" y="95"/>
                  </a:cubicBezTo>
                  <a:cubicBezTo>
                    <a:pt x="46" y="114"/>
                    <a:pt x="46" y="114"/>
                    <a:pt x="46" y="114"/>
                  </a:cubicBezTo>
                  <a:cubicBezTo>
                    <a:pt x="44" y="117"/>
                    <a:pt x="45" y="120"/>
                    <a:pt x="47" y="121"/>
                  </a:cubicBezTo>
                  <a:cubicBezTo>
                    <a:pt x="57" y="127"/>
                    <a:pt x="57" y="127"/>
                    <a:pt x="57" y="127"/>
                  </a:cubicBezTo>
                  <a:cubicBezTo>
                    <a:pt x="59" y="128"/>
                    <a:pt x="63" y="131"/>
                    <a:pt x="65" y="134"/>
                  </a:cubicBezTo>
                  <a:cubicBezTo>
                    <a:pt x="67" y="142"/>
                    <a:pt x="67" y="142"/>
                    <a:pt x="67" y="142"/>
                  </a:cubicBezTo>
                  <a:cubicBezTo>
                    <a:pt x="67" y="145"/>
                    <a:pt x="65" y="149"/>
                    <a:pt x="64" y="151"/>
                  </a:cubicBezTo>
                  <a:cubicBezTo>
                    <a:pt x="63" y="153"/>
                    <a:pt x="60" y="156"/>
                    <a:pt x="58" y="158"/>
                  </a:cubicBezTo>
                  <a:cubicBezTo>
                    <a:pt x="49" y="160"/>
                    <a:pt x="49" y="160"/>
                    <a:pt x="49" y="160"/>
                  </a:cubicBezTo>
                  <a:cubicBezTo>
                    <a:pt x="46" y="160"/>
                    <a:pt x="42" y="159"/>
                    <a:pt x="39" y="157"/>
                  </a:cubicBezTo>
                  <a:cubicBezTo>
                    <a:pt x="30" y="152"/>
                    <a:pt x="30" y="152"/>
                    <a:pt x="30" y="152"/>
                  </a:cubicBezTo>
                  <a:cubicBezTo>
                    <a:pt x="28" y="150"/>
                    <a:pt x="24" y="151"/>
                    <a:pt x="23" y="154"/>
                  </a:cubicBezTo>
                  <a:cubicBezTo>
                    <a:pt x="14" y="176"/>
                    <a:pt x="14" y="176"/>
                    <a:pt x="14" y="176"/>
                  </a:cubicBezTo>
                  <a:cubicBezTo>
                    <a:pt x="13" y="179"/>
                    <a:pt x="15" y="182"/>
                    <a:pt x="18" y="182"/>
                  </a:cubicBezTo>
                  <a:cubicBezTo>
                    <a:pt x="28" y="185"/>
                    <a:pt x="28" y="185"/>
                    <a:pt x="28" y="185"/>
                  </a:cubicBezTo>
                  <a:cubicBezTo>
                    <a:pt x="31" y="186"/>
                    <a:pt x="35" y="188"/>
                    <a:pt x="37" y="190"/>
                  </a:cubicBezTo>
                  <a:cubicBezTo>
                    <a:pt x="41" y="197"/>
                    <a:pt x="41" y="197"/>
                    <a:pt x="41" y="197"/>
                  </a:cubicBezTo>
                  <a:cubicBezTo>
                    <a:pt x="42" y="200"/>
                    <a:pt x="42" y="205"/>
                    <a:pt x="41" y="207"/>
                  </a:cubicBezTo>
                  <a:cubicBezTo>
                    <a:pt x="41" y="209"/>
                    <a:pt x="39" y="213"/>
                    <a:pt x="37" y="215"/>
                  </a:cubicBezTo>
                  <a:cubicBezTo>
                    <a:pt x="29" y="220"/>
                    <a:pt x="29" y="220"/>
                    <a:pt x="29" y="220"/>
                  </a:cubicBezTo>
                  <a:cubicBezTo>
                    <a:pt x="26" y="220"/>
                    <a:pt x="22" y="220"/>
                    <a:pt x="19" y="219"/>
                  </a:cubicBezTo>
                  <a:cubicBezTo>
                    <a:pt x="9" y="216"/>
                    <a:pt x="9" y="216"/>
                    <a:pt x="9" y="216"/>
                  </a:cubicBezTo>
                  <a:cubicBezTo>
                    <a:pt x="6" y="216"/>
                    <a:pt x="4" y="217"/>
                    <a:pt x="3" y="220"/>
                  </a:cubicBezTo>
                  <a:cubicBezTo>
                    <a:pt x="0" y="244"/>
                    <a:pt x="0" y="244"/>
                    <a:pt x="0" y="244"/>
                  </a:cubicBezTo>
                  <a:cubicBezTo>
                    <a:pt x="0" y="247"/>
                    <a:pt x="2" y="249"/>
                    <a:pt x="5" y="249"/>
                  </a:cubicBezTo>
                  <a:cubicBezTo>
                    <a:pt x="15" y="249"/>
                    <a:pt x="15" y="249"/>
                    <a:pt x="15" y="249"/>
                  </a:cubicBezTo>
                  <a:cubicBezTo>
                    <a:pt x="18" y="249"/>
                    <a:pt x="23" y="250"/>
                    <a:pt x="25" y="251"/>
                  </a:cubicBezTo>
                  <a:cubicBezTo>
                    <a:pt x="31" y="257"/>
                    <a:pt x="31" y="257"/>
                    <a:pt x="31" y="257"/>
                  </a:cubicBezTo>
                  <a:cubicBezTo>
                    <a:pt x="32" y="259"/>
                    <a:pt x="33" y="261"/>
                    <a:pt x="33" y="264"/>
                  </a:cubicBezTo>
                  <a:cubicBezTo>
                    <a:pt x="149" y="264"/>
                    <a:pt x="149" y="264"/>
                    <a:pt x="149" y="264"/>
                  </a:cubicBezTo>
                  <a:cubicBezTo>
                    <a:pt x="149" y="264"/>
                    <a:pt x="149" y="264"/>
                    <a:pt x="149" y="264"/>
                  </a:cubicBezTo>
                  <a:cubicBezTo>
                    <a:pt x="149" y="200"/>
                    <a:pt x="201" y="149"/>
                    <a:pt x="264" y="149"/>
                  </a:cubicBezTo>
                  <a:cubicBezTo>
                    <a:pt x="264" y="35"/>
                    <a:pt x="264" y="35"/>
                    <a:pt x="264" y="35"/>
                  </a:cubicBezTo>
                  <a:cubicBezTo>
                    <a:pt x="261" y="35"/>
                    <a:pt x="257" y="34"/>
                    <a:pt x="254" y="33"/>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id-ID" sz="1350"/>
            </a:p>
          </p:txBody>
        </p:sp>
      </p:grpSp>
      <p:sp>
        <p:nvSpPr>
          <p:cNvPr id="18" name="Rectangle 17"/>
          <p:cNvSpPr/>
          <p:nvPr/>
        </p:nvSpPr>
        <p:spPr>
          <a:xfrm>
            <a:off x="387461" y="2141773"/>
            <a:ext cx="2252942" cy="784830"/>
          </a:xfrm>
          <a:prstGeom prst="rect">
            <a:avLst/>
          </a:prstGeom>
        </p:spPr>
        <p:txBody>
          <a:bodyPr wrap="square" anchor="ctr">
            <a:spAutoFit/>
          </a:bodyPr>
          <a:lstStyle/>
          <a:p>
            <a:pPr algn="r">
              <a:lnSpc>
                <a:spcPct val="150000"/>
              </a:lnSpc>
            </a:pPr>
            <a:r>
              <a:rPr lang="en-US" sz="1200" b="1" dirty="0" smtClean="0">
                <a:solidFill>
                  <a:schemeClr val="tx1">
                    <a:lumMod val="90000"/>
                    <a:lumOff val="10000"/>
                  </a:schemeClr>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9" name="Rectangle 18"/>
          <p:cNvSpPr/>
          <p:nvPr/>
        </p:nvSpPr>
        <p:spPr>
          <a:xfrm>
            <a:off x="6503597" y="2141773"/>
            <a:ext cx="2252942" cy="784830"/>
          </a:xfrm>
          <a:prstGeom prst="rect">
            <a:avLst/>
          </a:prstGeom>
        </p:spPr>
        <p:txBody>
          <a:bodyPr wrap="square" anchor="ctr">
            <a:spAutoFit/>
          </a:bodyPr>
          <a:lstStyle/>
          <a:p>
            <a:pPr>
              <a:lnSpc>
                <a:spcPct val="150000"/>
              </a:lnSpc>
            </a:pPr>
            <a:r>
              <a:rPr lang="en-US" sz="1200" b="1" dirty="0" smtClean="0">
                <a:solidFill>
                  <a:schemeClr val="tx1">
                    <a:lumMod val="90000"/>
                    <a:lumOff val="10000"/>
                  </a:schemeClr>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grpSp>
        <p:nvGrpSpPr>
          <p:cNvPr id="20" name="Group 19"/>
          <p:cNvGrpSpPr/>
          <p:nvPr/>
        </p:nvGrpSpPr>
        <p:grpSpPr>
          <a:xfrm>
            <a:off x="1845309" y="1479822"/>
            <a:ext cx="697114" cy="697114"/>
            <a:chOff x="401320" y="3294181"/>
            <a:chExt cx="565748" cy="565748"/>
          </a:xfrm>
        </p:grpSpPr>
        <p:sp>
          <p:nvSpPr>
            <p:cNvPr id="21" name="Oval 20"/>
            <p:cNvSpPr/>
            <p:nvPr/>
          </p:nvSpPr>
          <p:spPr>
            <a:xfrm>
              <a:off x="423727" y="3316670"/>
              <a:ext cx="523762" cy="52376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solidFill>
                    <a:schemeClr val="accent1"/>
                  </a:solidFill>
                </a:rPr>
                <a:t>95%</a:t>
              </a:r>
              <a:endParaRPr lang="en-US" sz="1600" b="1" dirty="0">
                <a:solidFill>
                  <a:schemeClr val="accent1"/>
                </a:solidFill>
              </a:endParaRPr>
            </a:p>
          </p:txBody>
        </p:sp>
        <p:sp>
          <p:nvSpPr>
            <p:cNvPr id="22" name="Block Arc 21"/>
            <p:cNvSpPr/>
            <p:nvPr/>
          </p:nvSpPr>
          <p:spPr>
            <a:xfrm flipH="1">
              <a:off x="401320" y="3294181"/>
              <a:ext cx="565748" cy="565748"/>
            </a:xfrm>
            <a:prstGeom prst="blockArc">
              <a:avLst>
                <a:gd name="adj1" fmla="val 18826390"/>
                <a:gd name="adj2" fmla="val 16331239"/>
                <a:gd name="adj3" fmla="val 8827"/>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1"/>
                </a:solidFill>
              </a:endParaRPr>
            </a:p>
          </p:txBody>
        </p:sp>
      </p:grpSp>
      <p:grpSp>
        <p:nvGrpSpPr>
          <p:cNvPr id="23" name="Group 22"/>
          <p:cNvGrpSpPr/>
          <p:nvPr/>
        </p:nvGrpSpPr>
        <p:grpSpPr>
          <a:xfrm>
            <a:off x="6539229" y="1479822"/>
            <a:ext cx="697114" cy="697114"/>
            <a:chOff x="401320" y="3294181"/>
            <a:chExt cx="565748" cy="565748"/>
          </a:xfrm>
        </p:grpSpPr>
        <p:sp>
          <p:nvSpPr>
            <p:cNvPr id="24" name="Oval 23"/>
            <p:cNvSpPr/>
            <p:nvPr/>
          </p:nvSpPr>
          <p:spPr>
            <a:xfrm>
              <a:off x="423727" y="3316670"/>
              <a:ext cx="523762" cy="523762"/>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solidFill>
                    <a:schemeClr val="accent2"/>
                  </a:solidFill>
                </a:rPr>
                <a:t>25%</a:t>
              </a:r>
              <a:endParaRPr lang="en-US" sz="1600" b="1" dirty="0">
                <a:solidFill>
                  <a:schemeClr val="accent2"/>
                </a:solidFill>
              </a:endParaRPr>
            </a:p>
          </p:txBody>
        </p:sp>
        <p:sp>
          <p:nvSpPr>
            <p:cNvPr id="25" name="Block Arc 24"/>
            <p:cNvSpPr/>
            <p:nvPr/>
          </p:nvSpPr>
          <p:spPr>
            <a:xfrm flipH="1">
              <a:off x="401320" y="3294181"/>
              <a:ext cx="565748" cy="565748"/>
            </a:xfrm>
            <a:prstGeom prst="blockArc">
              <a:avLst>
                <a:gd name="adj1" fmla="val 10518063"/>
                <a:gd name="adj2" fmla="val 16331239"/>
                <a:gd name="adj3" fmla="val 8827"/>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2"/>
                </a:solidFill>
              </a:endParaRPr>
            </a:p>
          </p:txBody>
        </p:sp>
      </p:grpSp>
      <p:sp>
        <p:nvSpPr>
          <p:cNvPr id="26" name="Rectangle 25"/>
          <p:cNvSpPr/>
          <p:nvPr/>
        </p:nvSpPr>
        <p:spPr>
          <a:xfrm>
            <a:off x="387461" y="3929892"/>
            <a:ext cx="2252942" cy="784830"/>
          </a:xfrm>
          <a:prstGeom prst="rect">
            <a:avLst/>
          </a:prstGeom>
        </p:spPr>
        <p:txBody>
          <a:bodyPr wrap="square" anchor="ctr">
            <a:spAutoFit/>
          </a:bodyPr>
          <a:lstStyle/>
          <a:p>
            <a:pPr algn="r">
              <a:lnSpc>
                <a:spcPct val="150000"/>
              </a:lnSpc>
            </a:pPr>
            <a:r>
              <a:rPr lang="en-US" sz="1200" b="1" dirty="0" smtClean="0">
                <a:solidFill>
                  <a:schemeClr val="tx1">
                    <a:lumMod val="90000"/>
                    <a:lumOff val="10000"/>
                  </a:schemeClr>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27" name="Rectangle 26"/>
          <p:cNvSpPr/>
          <p:nvPr/>
        </p:nvSpPr>
        <p:spPr>
          <a:xfrm>
            <a:off x="6503597" y="3929892"/>
            <a:ext cx="2252942" cy="784830"/>
          </a:xfrm>
          <a:prstGeom prst="rect">
            <a:avLst/>
          </a:prstGeom>
        </p:spPr>
        <p:txBody>
          <a:bodyPr wrap="square" anchor="ctr">
            <a:spAutoFit/>
          </a:bodyPr>
          <a:lstStyle/>
          <a:p>
            <a:pPr>
              <a:lnSpc>
                <a:spcPct val="150000"/>
              </a:lnSpc>
            </a:pPr>
            <a:r>
              <a:rPr lang="en-US" sz="1200" b="1" dirty="0" smtClean="0">
                <a:solidFill>
                  <a:schemeClr val="tx1">
                    <a:lumMod val="90000"/>
                    <a:lumOff val="10000"/>
                  </a:schemeClr>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grpSp>
        <p:nvGrpSpPr>
          <p:cNvPr id="28" name="Group 27"/>
          <p:cNvGrpSpPr/>
          <p:nvPr/>
        </p:nvGrpSpPr>
        <p:grpSpPr>
          <a:xfrm>
            <a:off x="1845309" y="3267941"/>
            <a:ext cx="697114" cy="697114"/>
            <a:chOff x="401320" y="3294181"/>
            <a:chExt cx="565748" cy="565748"/>
          </a:xfrm>
        </p:grpSpPr>
        <p:sp>
          <p:nvSpPr>
            <p:cNvPr id="29" name="Oval 28"/>
            <p:cNvSpPr/>
            <p:nvPr/>
          </p:nvSpPr>
          <p:spPr>
            <a:xfrm>
              <a:off x="423727" y="3316670"/>
              <a:ext cx="523762" cy="523762"/>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solidFill>
                    <a:schemeClr val="accent4"/>
                  </a:solidFill>
                </a:rPr>
                <a:t>50%</a:t>
              </a:r>
              <a:endParaRPr lang="en-US" sz="1600" b="1" dirty="0">
                <a:solidFill>
                  <a:schemeClr val="accent4"/>
                </a:solidFill>
              </a:endParaRPr>
            </a:p>
          </p:txBody>
        </p:sp>
        <p:sp>
          <p:nvSpPr>
            <p:cNvPr id="30" name="Block Arc 29"/>
            <p:cNvSpPr/>
            <p:nvPr/>
          </p:nvSpPr>
          <p:spPr>
            <a:xfrm flipH="1">
              <a:off x="401320" y="3294181"/>
              <a:ext cx="565748" cy="565748"/>
            </a:xfrm>
            <a:prstGeom prst="blockArc">
              <a:avLst>
                <a:gd name="adj1" fmla="val 5431326"/>
                <a:gd name="adj2" fmla="val 16331239"/>
                <a:gd name="adj3" fmla="val 8827"/>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4"/>
                </a:solidFill>
              </a:endParaRPr>
            </a:p>
          </p:txBody>
        </p:sp>
      </p:grpSp>
      <p:grpSp>
        <p:nvGrpSpPr>
          <p:cNvPr id="31" name="Group 30"/>
          <p:cNvGrpSpPr/>
          <p:nvPr/>
        </p:nvGrpSpPr>
        <p:grpSpPr>
          <a:xfrm>
            <a:off x="6539229" y="3267941"/>
            <a:ext cx="697114" cy="697114"/>
            <a:chOff x="401320" y="3294181"/>
            <a:chExt cx="565748" cy="565748"/>
          </a:xfrm>
        </p:grpSpPr>
        <p:sp>
          <p:nvSpPr>
            <p:cNvPr id="32" name="Oval 31"/>
            <p:cNvSpPr/>
            <p:nvPr/>
          </p:nvSpPr>
          <p:spPr>
            <a:xfrm>
              <a:off x="423727" y="3316670"/>
              <a:ext cx="523762" cy="52376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a:solidFill>
                    <a:schemeClr val="accent3"/>
                  </a:solidFill>
                </a:rPr>
                <a:t>7</a:t>
              </a:r>
              <a:r>
                <a:rPr lang="en-US" sz="1600" b="1" dirty="0" smtClean="0">
                  <a:solidFill>
                    <a:schemeClr val="accent3"/>
                  </a:solidFill>
                </a:rPr>
                <a:t>5%</a:t>
              </a:r>
              <a:endParaRPr lang="en-US" sz="1600" b="1" dirty="0">
                <a:solidFill>
                  <a:schemeClr val="accent3"/>
                </a:solidFill>
              </a:endParaRPr>
            </a:p>
          </p:txBody>
        </p:sp>
        <p:sp>
          <p:nvSpPr>
            <p:cNvPr id="33" name="Block Arc 32"/>
            <p:cNvSpPr/>
            <p:nvPr/>
          </p:nvSpPr>
          <p:spPr>
            <a:xfrm flipH="1">
              <a:off x="401320" y="3294181"/>
              <a:ext cx="565748" cy="565748"/>
            </a:xfrm>
            <a:prstGeom prst="blockArc">
              <a:avLst>
                <a:gd name="adj1" fmla="val 121446"/>
                <a:gd name="adj2" fmla="val 16331239"/>
                <a:gd name="adj3" fmla="val 8827"/>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accent3"/>
                </a:solidFill>
              </a:endParaRPr>
            </a:p>
          </p:txBody>
        </p:sp>
      </p:grpSp>
      <p:grpSp>
        <p:nvGrpSpPr>
          <p:cNvPr id="34" name="Group 33"/>
          <p:cNvGrpSpPr/>
          <p:nvPr/>
        </p:nvGrpSpPr>
        <p:grpSpPr>
          <a:xfrm>
            <a:off x="3675300" y="2120727"/>
            <a:ext cx="390769" cy="337901"/>
            <a:chOff x="3559176" y="1885949"/>
            <a:chExt cx="269875" cy="233363"/>
          </a:xfrm>
          <a:solidFill>
            <a:schemeClr val="bg1"/>
          </a:solidFill>
        </p:grpSpPr>
        <p:sp>
          <p:nvSpPr>
            <p:cNvPr id="35" name="Freeform 174"/>
            <p:cNvSpPr>
              <a:spLocks/>
            </p:cNvSpPr>
            <p:nvPr/>
          </p:nvSpPr>
          <p:spPr bwMode="auto">
            <a:xfrm>
              <a:off x="3649663" y="1885949"/>
              <a:ext cx="87313" cy="57150"/>
            </a:xfrm>
            <a:custGeom>
              <a:avLst/>
              <a:gdLst/>
              <a:ahLst/>
              <a:cxnLst>
                <a:cxn ang="0">
                  <a:pos x="36" y="10"/>
                </a:cxn>
                <a:cxn ang="0">
                  <a:pos x="30" y="10"/>
                </a:cxn>
                <a:cxn ang="0">
                  <a:pos x="29" y="9"/>
                </a:cxn>
                <a:cxn ang="0">
                  <a:pos x="19" y="0"/>
                </a:cxn>
                <a:cxn ang="0">
                  <a:pos x="9" y="9"/>
                </a:cxn>
                <a:cxn ang="0">
                  <a:pos x="8" y="10"/>
                </a:cxn>
                <a:cxn ang="0">
                  <a:pos x="2" y="10"/>
                </a:cxn>
                <a:cxn ang="0">
                  <a:pos x="0" y="12"/>
                </a:cxn>
                <a:cxn ang="0">
                  <a:pos x="2" y="23"/>
                </a:cxn>
                <a:cxn ang="0">
                  <a:pos x="4" y="25"/>
                </a:cxn>
                <a:cxn ang="0">
                  <a:pos x="34" y="25"/>
                </a:cxn>
                <a:cxn ang="0">
                  <a:pos x="36" y="23"/>
                </a:cxn>
                <a:cxn ang="0">
                  <a:pos x="38" y="12"/>
                </a:cxn>
                <a:cxn ang="0">
                  <a:pos x="36" y="10"/>
                </a:cxn>
              </a:cxnLst>
              <a:rect l="0" t="0" r="r" b="b"/>
              <a:pathLst>
                <a:path w="38" h="25">
                  <a:moveTo>
                    <a:pt x="36" y="10"/>
                  </a:moveTo>
                  <a:cubicBezTo>
                    <a:pt x="30" y="10"/>
                    <a:pt x="30" y="10"/>
                    <a:pt x="30" y="10"/>
                  </a:cubicBezTo>
                  <a:cubicBezTo>
                    <a:pt x="29" y="10"/>
                    <a:pt x="29" y="9"/>
                    <a:pt x="29" y="9"/>
                  </a:cubicBezTo>
                  <a:cubicBezTo>
                    <a:pt x="28" y="4"/>
                    <a:pt x="24" y="0"/>
                    <a:pt x="19" y="0"/>
                  </a:cubicBezTo>
                  <a:cubicBezTo>
                    <a:pt x="14" y="0"/>
                    <a:pt x="10" y="4"/>
                    <a:pt x="9" y="9"/>
                  </a:cubicBezTo>
                  <a:cubicBezTo>
                    <a:pt x="9" y="9"/>
                    <a:pt x="9" y="10"/>
                    <a:pt x="8" y="10"/>
                  </a:cubicBezTo>
                  <a:cubicBezTo>
                    <a:pt x="2" y="10"/>
                    <a:pt x="2" y="10"/>
                    <a:pt x="2" y="10"/>
                  </a:cubicBezTo>
                  <a:cubicBezTo>
                    <a:pt x="1" y="10"/>
                    <a:pt x="0" y="11"/>
                    <a:pt x="0" y="12"/>
                  </a:cubicBezTo>
                  <a:cubicBezTo>
                    <a:pt x="2" y="23"/>
                    <a:pt x="2" y="23"/>
                    <a:pt x="2" y="23"/>
                  </a:cubicBezTo>
                  <a:cubicBezTo>
                    <a:pt x="2" y="24"/>
                    <a:pt x="3" y="25"/>
                    <a:pt x="4" y="25"/>
                  </a:cubicBezTo>
                  <a:cubicBezTo>
                    <a:pt x="34" y="25"/>
                    <a:pt x="34" y="25"/>
                    <a:pt x="34" y="25"/>
                  </a:cubicBezTo>
                  <a:cubicBezTo>
                    <a:pt x="35" y="25"/>
                    <a:pt x="36" y="24"/>
                    <a:pt x="36" y="23"/>
                  </a:cubicBezTo>
                  <a:cubicBezTo>
                    <a:pt x="38" y="12"/>
                    <a:pt x="38" y="12"/>
                    <a:pt x="38" y="12"/>
                  </a:cubicBezTo>
                  <a:cubicBezTo>
                    <a:pt x="38" y="11"/>
                    <a:pt x="37" y="10"/>
                    <a:pt x="36" y="1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175"/>
            <p:cNvSpPr>
              <a:spLocks/>
            </p:cNvSpPr>
            <p:nvPr/>
          </p:nvSpPr>
          <p:spPr bwMode="auto">
            <a:xfrm>
              <a:off x="3709988" y="1984374"/>
              <a:ext cx="79375" cy="7938"/>
            </a:xfrm>
            <a:custGeom>
              <a:avLst/>
              <a:gdLst/>
              <a:ahLst/>
              <a:cxnLst>
                <a:cxn ang="0">
                  <a:pos x="33" y="4"/>
                </a:cxn>
                <a:cxn ang="0">
                  <a:pos x="2" y="4"/>
                </a:cxn>
                <a:cxn ang="0">
                  <a:pos x="0" y="2"/>
                </a:cxn>
                <a:cxn ang="0">
                  <a:pos x="2" y="0"/>
                </a:cxn>
                <a:cxn ang="0">
                  <a:pos x="33" y="0"/>
                </a:cxn>
                <a:cxn ang="0">
                  <a:pos x="35" y="2"/>
                </a:cxn>
                <a:cxn ang="0">
                  <a:pos x="33" y="4"/>
                </a:cxn>
              </a:cxnLst>
              <a:rect l="0" t="0" r="r" b="b"/>
              <a:pathLst>
                <a:path w="35" h="4">
                  <a:moveTo>
                    <a:pt x="33" y="4"/>
                  </a:moveTo>
                  <a:cubicBezTo>
                    <a:pt x="2" y="4"/>
                    <a:pt x="2" y="4"/>
                    <a:pt x="2" y="4"/>
                  </a:cubicBezTo>
                  <a:cubicBezTo>
                    <a:pt x="1" y="4"/>
                    <a:pt x="0" y="3"/>
                    <a:pt x="0" y="2"/>
                  </a:cubicBezTo>
                  <a:cubicBezTo>
                    <a:pt x="0" y="1"/>
                    <a:pt x="1" y="0"/>
                    <a:pt x="2" y="0"/>
                  </a:cubicBezTo>
                  <a:cubicBezTo>
                    <a:pt x="33" y="0"/>
                    <a:pt x="33" y="0"/>
                    <a:pt x="33" y="0"/>
                  </a:cubicBezTo>
                  <a:cubicBezTo>
                    <a:pt x="34" y="0"/>
                    <a:pt x="35" y="1"/>
                    <a:pt x="35" y="2"/>
                  </a:cubicBezTo>
                  <a:cubicBezTo>
                    <a:pt x="35" y="3"/>
                    <a:pt x="34" y="4"/>
                    <a:pt x="33" y="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176"/>
            <p:cNvSpPr>
              <a:spLocks/>
            </p:cNvSpPr>
            <p:nvPr/>
          </p:nvSpPr>
          <p:spPr bwMode="auto">
            <a:xfrm>
              <a:off x="3709988" y="2017711"/>
              <a:ext cx="79375" cy="9525"/>
            </a:xfrm>
            <a:custGeom>
              <a:avLst/>
              <a:gdLst/>
              <a:ahLst/>
              <a:cxnLst>
                <a:cxn ang="0">
                  <a:pos x="33" y="4"/>
                </a:cxn>
                <a:cxn ang="0">
                  <a:pos x="2" y="4"/>
                </a:cxn>
                <a:cxn ang="0">
                  <a:pos x="0" y="2"/>
                </a:cxn>
                <a:cxn ang="0">
                  <a:pos x="2" y="0"/>
                </a:cxn>
                <a:cxn ang="0">
                  <a:pos x="33" y="0"/>
                </a:cxn>
                <a:cxn ang="0">
                  <a:pos x="35" y="2"/>
                </a:cxn>
                <a:cxn ang="0">
                  <a:pos x="33" y="4"/>
                </a:cxn>
              </a:cxnLst>
              <a:rect l="0" t="0" r="r" b="b"/>
              <a:pathLst>
                <a:path w="35" h="4">
                  <a:moveTo>
                    <a:pt x="33" y="4"/>
                  </a:moveTo>
                  <a:cubicBezTo>
                    <a:pt x="2" y="4"/>
                    <a:pt x="2" y="4"/>
                    <a:pt x="2" y="4"/>
                  </a:cubicBezTo>
                  <a:cubicBezTo>
                    <a:pt x="1" y="4"/>
                    <a:pt x="0" y="3"/>
                    <a:pt x="0" y="2"/>
                  </a:cubicBezTo>
                  <a:cubicBezTo>
                    <a:pt x="0" y="1"/>
                    <a:pt x="1" y="0"/>
                    <a:pt x="2" y="0"/>
                  </a:cubicBezTo>
                  <a:cubicBezTo>
                    <a:pt x="33" y="0"/>
                    <a:pt x="33" y="0"/>
                    <a:pt x="33" y="0"/>
                  </a:cubicBezTo>
                  <a:cubicBezTo>
                    <a:pt x="34" y="0"/>
                    <a:pt x="35" y="1"/>
                    <a:pt x="35" y="2"/>
                  </a:cubicBezTo>
                  <a:cubicBezTo>
                    <a:pt x="35" y="3"/>
                    <a:pt x="34" y="4"/>
                    <a:pt x="33" y="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177"/>
            <p:cNvSpPr>
              <a:spLocks/>
            </p:cNvSpPr>
            <p:nvPr/>
          </p:nvSpPr>
          <p:spPr bwMode="auto">
            <a:xfrm>
              <a:off x="3709988" y="2054224"/>
              <a:ext cx="79375" cy="7938"/>
            </a:xfrm>
            <a:custGeom>
              <a:avLst/>
              <a:gdLst/>
              <a:ahLst/>
              <a:cxnLst>
                <a:cxn ang="0">
                  <a:pos x="33" y="3"/>
                </a:cxn>
                <a:cxn ang="0">
                  <a:pos x="2" y="3"/>
                </a:cxn>
                <a:cxn ang="0">
                  <a:pos x="0" y="1"/>
                </a:cxn>
                <a:cxn ang="0">
                  <a:pos x="2" y="0"/>
                </a:cxn>
                <a:cxn ang="0">
                  <a:pos x="33" y="0"/>
                </a:cxn>
                <a:cxn ang="0">
                  <a:pos x="35" y="1"/>
                </a:cxn>
                <a:cxn ang="0">
                  <a:pos x="33" y="3"/>
                </a:cxn>
              </a:cxnLst>
              <a:rect l="0" t="0" r="r" b="b"/>
              <a:pathLst>
                <a:path w="35" h="3">
                  <a:moveTo>
                    <a:pt x="33" y="3"/>
                  </a:moveTo>
                  <a:cubicBezTo>
                    <a:pt x="2" y="3"/>
                    <a:pt x="2" y="3"/>
                    <a:pt x="2" y="3"/>
                  </a:cubicBezTo>
                  <a:cubicBezTo>
                    <a:pt x="1" y="3"/>
                    <a:pt x="0" y="3"/>
                    <a:pt x="0" y="1"/>
                  </a:cubicBezTo>
                  <a:cubicBezTo>
                    <a:pt x="0" y="0"/>
                    <a:pt x="1" y="0"/>
                    <a:pt x="2" y="0"/>
                  </a:cubicBezTo>
                  <a:cubicBezTo>
                    <a:pt x="33" y="0"/>
                    <a:pt x="33" y="0"/>
                    <a:pt x="33" y="0"/>
                  </a:cubicBezTo>
                  <a:cubicBezTo>
                    <a:pt x="34" y="0"/>
                    <a:pt x="35" y="0"/>
                    <a:pt x="35" y="1"/>
                  </a:cubicBezTo>
                  <a:cubicBezTo>
                    <a:pt x="35" y="3"/>
                    <a:pt x="34" y="3"/>
                    <a:pt x="33" y="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78"/>
            <p:cNvSpPr>
              <a:spLocks/>
            </p:cNvSpPr>
            <p:nvPr/>
          </p:nvSpPr>
          <p:spPr bwMode="auto">
            <a:xfrm>
              <a:off x="3559176" y="1914524"/>
              <a:ext cx="269875" cy="204788"/>
            </a:xfrm>
            <a:custGeom>
              <a:avLst/>
              <a:gdLst/>
              <a:ahLst/>
              <a:cxnLst>
                <a:cxn ang="0">
                  <a:pos x="113" y="0"/>
                </a:cxn>
                <a:cxn ang="0">
                  <a:pos x="86" y="0"/>
                </a:cxn>
                <a:cxn ang="0">
                  <a:pos x="85" y="1"/>
                </a:cxn>
                <a:cxn ang="0">
                  <a:pos x="84" y="6"/>
                </a:cxn>
                <a:cxn ang="0">
                  <a:pos x="85" y="7"/>
                </a:cxn>
                <a:cxn ang="0">
                  <a:pos x="106" y="7"/>
                </a:cxn>
                <a:cxn ang="0">
                  <a:pos x="111" y="12"/>
                </a:cxn>
                <a:cxn ang="0">
                  <a:pos x="111" y="76"/>
                </a:cxn>
                <a:cxn ang="0">
                  <a:pos x="106" y="81"/>
                </a:cxn>
                <a:cxn ang="0">
                  <a:pos x="12" y="81"/>
                </a:cxn>
                <a:cxn ang="0">
                  <a:pos x="7" y="76"/>
                </a:cxn>
                <a:cxn ang="0">
                  <a:pos x="7" y="12"/>
                </a:cxn>
                <a:cxn ang="0">
                  <a:pos x="12" y="7"/>
                </a:cxn>
                <a:cxn ang="0">
                  <a:pos x="33" y="7"/>
                </a:cxn>
                <a:cxn ang="0">
                  <a:pos x="34" y="7"/>
                </a:cxn>
                <a:cxn ang="0">
                  <a:pos x="33" y="1"/>
                </a:cxn>
                <a:cxn ang="0">
                  <a:pos x="32" y="0"/>
                </a:cxn>
                <a:cxn ang="0">
                  <a:pos x="5" y="0"/>
                </a:cxn>
                <a:cxn ang="0">
                  <a:pos x="0" y="5"/>
                </a:cxn>
                <a:cxn ang="0">
                  <a:pos x="0" y="84"/>
                </a:cxn>
                <a:cxn ang="0">
                  <a:pos x="5" y="89"/>
                </a:cxn>
                <a:cxn ang="0">
                  <a:pos x="113" y="89"/>
                </a:cxn>
                <a:cxn ang="0">
                  <a:pos x="118" y="84"/>
                </a:cxn>
                <a:cxn ang="0">
                  <a:pos x="118" y="5"/>
                </a:cxn>
                <a:cxn ang="0">
                  <a:pos x="113" y="0"/>
                </a:cxn>
              </a:cxnLst>
              <a:rect l="0" t="0" r="r" b="b"/>
              <a:pathLst>
                <a:path w="118" h="89">
                  <a:moveTo>
                    <a:pt x="113" y="0"/>
                  </a:moveTo>
                  <a:cubicBezTo>
                    <a:pt x="86" y="0"/>
                    <a:pt x="86" y="0"/>
                    <a:pt x="86" y="0"/>
                  </a:cubicBezTo>
                  <a:cubicBezTo>
                    <a:pt x="85" y="0"/>
                    <a:pt x="85" y="1"/>
                    <a:pt x="85" y="1"/>
                  </a:cubicBezTo>
                  <a:cubicBezTo>
                    <a:pt x="84" y="6"/>
                    <a:pt x="84" y="6"/>
                    <a:pt x="84" y="6"/>
                  </a:cubicBezTo>
                  <a:cubicBezTo>
                    <a:pt x="84" y="6"/>
                    <a:pt x="84" y="7"/>
                    <a:pt x="85" y="7"/>
                  </a:cubicBezTo>
                  <a:cubicBezTo>
                    <a:pt x="106" y="7"/>
                    <a:pt x="106" y="7"/>
                    <a:pt x="106" y="7"/>
                  </a:cubicBezTo>
                  <a:cubicBezTo>
                    <a:pt x="108" y="7"/>
                    <a:pt x="111" y="10"/>
                    <a:pt x="111" y="12"/>
                  </a:cubicBezTo>
                  <a:cubicBezTo>
                    <a:pt x="111" y="76"/>
                    <a:pt x="111" y="76"/>
                    <a:pt x="111" y="76"/>
                  </a:cubicBezTo>
                  <a:cubicBezTo>
                    <a:pt x="111" y="79"/>
                    <a:pt x="108" y="81"/>
                    <a:pt x="106" y="81"/>
                  </a:cubicBezTo>
                  <a:cubicBezTo>
                    <a:pt x="12" y="81"/>
                    <a:pt x="12" y="81"/>
                    <a:pt x="12" y="81"/>
                  </a:cubicBezTo>
                  <a:cubicBezTo>
                    <a:pt x="10" y="81"/>
                    <a:pt x="7" y="79"/>
                    <a:pt x="7" y="76"/>
                  </a:cubicBezTo>
                  <a:cubicBezTo>
                    <a:pt x="7" y="12"/>
                    <a:pt x="7" y="12"/>
                    <a:pt x="7" y="12"/>
                  </a:cubicBezTo>
                  <a:cubicBezTo>
                    <a:pt x="7" y="10"/>
                    <a:pt x="10" y="7"/>
                    <a:pt x="12" y="7"/>
                  </a:cubicBezTo>
                  <a:cubicBezTo>
                    <a:pt x="33" y="7"/>
                    <a:pt x="33" y="7"/>
                    <a:pt x="33" y="7"/>
                  </a:cubicBezTo>
                  <a:cubicBezTo>
                    <a:pt x="34" y="7"/>
                    <a:pt x="34" y="7"/>
                    <a:pt x="34" y="7"/>
                  </a:cubicBezTo>
                  <a:cubicBezTo>
                    <a:pt x="33" y="1"/>
                    <a:pt x="33" y="1"/>
                    <a:pt x="33" y="1"/>
                  </a:cubicBezTo>
                  <a:cubicBezTo>
                    <a:pt x="33" y="1"/>
                    <a:pt x="33" y="0"/>
                    <a:pt x="32" y="0"/>
                  </a:cubicBezTo>
                  <a:cubicBezTo>
                    <a:pt x="5" y="0"/>
                    <a:pt x="5" y="0"/>
                    <a:pt x="5" y="0"/>
                  </a:cubicBezTo>
                  <a:cubicBezTo>
                    <a:pt x="2" y="0"/>
                    <a:pt x="0" y="2"/>
                    <a:pt x="0" y="5"/>
                  </a:cubicBezTo>
                  <a:cubicBezTo>
                    <a:pt x="0" y="84"/>
                    <a:pt x="0" y="84"/>
                    <a:pt x="0" y="84"/>
                  </a:cubicBezTo>
                  <a:cubicBezTo>
                    <a:pt x="0" y="87"/>
                    <a:pt x="2" y="89"/>
                    <a:pt x="5" y="89"/>
                  </a:cubicBezTo>
                  <a:cubicBezTo>
                    <a:pt x="113" y="89"/>
                    <a:pt x="113" y="89"/>
                    <a:pt x="113" y="89"/>
                  </a:cubicBezTo>
                  <a:cubicBezTo>
                    <a:pt x="116" y="89"/>
                    <a:pt x="118" y="87"/>
                    <a:pt x="118" y="84"/>
                  </a:cubicBezTo>
                  <a:cubicBezTo>
                    <a:pt x="118" y="5"/>
                    <a:pt x="118" y="5"/>
                    <a:pt x="118" y="5"/>
                  </a:cubicBezTo>
                  <a:cubicBezTo>
                    <a:pt x="118" y="2"/>
                    <a:pt x="116" y="0"/>
                    <a:pt x="113"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Oval 179"/>
            <p:cNvSpPr>
              <a:spLocks noChangeArrowheads="1"/>
            </p:cNvSpPr>
            <p:nvPr/>
          </p:nvSpPr>
          <p:spPr bwMode="auto">
            <a:xfrm>
              <a:off x="3621088" y="1968499"/>
              <a:ext cx="44450" cy="4286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80"/>
            <p:cNvSpPr>
              <a:spLocks/>
            </p:cNvSpPr>
            <p:nvPr/>
          </p:nvSpPr>
          <p:spPr bwMode="auto">
            <a:xfrm>
              <a:off x="3600451" y="2017711"/>
              <a:ext cx="84138" cy="49213"/>
            </a:xfrm>
            <a:custGeom>
              <a:avLst/>
              <a:gdLst/>
              <a:ahLst/>
              <a:cxnLst>
                <a:cxn ang="0">
                  <a:pos x="37" y="20"/>
                </a:cxn>
                <a:cxn ang="0">
                  <a:pos x="31" y="4"/>
                </a:cxn>
                <a:cxn ang="0">
                  <a:pos x="27" y="0"/>
                </a:cxn>
                <a:cxn ang="0">
                  <a:pos x="26" y="0"/>
                </a:cxn>
                <a:cxn ang="0">
                  <a:pos x="24" y="0"/>
                </a:cxn>
                <a:cxn ang="0">
                  <a:pos x="11" y="0"/>
                </a:cxn>
                <a:cxn ang="0">
                  <a:pos x="7" y="4"/>
                </a:cxn>
                <a:cxn ang="0">
                  <a:pos x="1" y="20"/>
                </a:cxn>
                <a:cxn ang="0">
                  <a:pos x="1" y="21"/>
                </a:cxn>
                <a:cxn ang="0">
                  <a:pos x="36" y="21"/>
                </a:cxn>
                <a:cxn ang="0">
                  <a:pos x="37" y="20"/>
                </a:cxn>
              </a:cxnLst>
              <a:rect l="0" t="0" r="r" b="b"/>
              <a:pathLst>
                <a:path w="37" h="21">
                  <a:moveTo>
                    <a:pt x="37" y="20"/>
                  </a:moveTo>
                  <a:cubicBezTo>
                    <a:pt x="31" y="4"/>
                    <a:pt x="31" y="4"/>
                    <a:pt x="31" y="4"/>
                  </a:cubicBezTo>
                  <a:cubicBezTo>
                    <a:pt x="30" y="3"/>
                    <a:pt x="29" y="0"/>
                    <a:pt x="27" y="0"/>
                  </a:cubicBezTo>
                  <a:cubicBezTo>
                    <a:pt x="26" y="0"/>
                    <a:pt x="26" y="0"/>
                    <a:pt x="26" y="0"/>
                  </a:cubicBezTo>
                  <a:cubicBezTo>
                    <a:pt x="25" y="0"/>
                    <a:pt x="25" y="0"/>
                    <a:pt x="24" y="0"/>
                  </a:cubicBezTo>
                  <a:cubicBezTo>
                    <a:pt x="11" y="0"/>
                    <a:pt x="11" y="0"/>
                    <a:pt x="11" y="0"/>
                  </a:cubicBezTo>
                  <a:cubicBezTo>
                    <a:pt x="8" y="0"/>
                    <a:pt x="7" y="3"/>
                    <a:pt x="7" y="4"/>
                  </a:cubicBezTo>
                  <a:cubicBezTo>
                    <a:pt x="1" y="20"/>
                    <a:pt x="1" y="20"/>
                    <a:pt x="1" y="20"/>
                  </a:cubicBezTo>
                  <a:cubicBezTo>
                    <a:pt x="1" y="21"/>
                    <a:pt x="0" y="21"/>
                    <a:pt x="1" y="21"/>
                  </a:cubicBezTo>
                  <a:cubicBezTo>
                    <a:pt x="36" y="21"/>
                    <a:pt x="36" y="21"/>
                    <a:pt x="36" y="21"/>
                  </a:cubicBezTo>
                  <a:cubicBezTo>
                    <a:pt x="37" y="21"/>
                    <a:pt x="37" y="21"/>
                    <a:pt x="37" y="2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2" name="Freeform 187"/>
          <p:cNvSpPr>
            <a:spLocks noEditPoints="1"/>
          </p:cNvSpPr>
          <p:nvPr/>
        </p:nvSpPr>
        <p:spPr bwMode="auto">
          <a:xfrm>
            <a:off x="5242925" y="2080571"/>
            <a:ext cx="256370" cy="369650"/>
          </a:xfrm>
          <a:custGeom>
            <a:avLst/>
            <a:gdLst/>
            <a:ahLst/>
            <a:cxnLst>
              <a:cxn ang="0">
                <a:pos x="69" y="131"/>
              </a:cxn>
              <a:cxn ang="0">
                <a:pos x="69" y="138"/>
              </a:cxn>
              <a:cxn ang="0">
                <a:pos x="59" y="148"/>
              </a:cxn>
              <a:cxn ang="0">
                <a:pos x="50" y="138"/>
              </a:cxn>
              <a:cxn ang="0">
                <a:pos x="50" y="131"/>
              </a:cxn>
              <a:cxn ang="0">
                <a:pos x="40" y="115"/>
              </a:cxn>
              <a:cxn ang="0">
                <a:pos x="59" y="96"/>
              </a:cxn>
              <a:cxn ang="0">
                <a:pos x="78" y="115"/>
              </a:cxn>
              <a:cxn ang="0">
                <a:pos x="69" y="131"/>
              </a:cxn>
              <a:cxn ang="0">
                <a:pos x="21" y="53"/>
              </a:cxn>
              <a:cxn ang="0">
                <a:pos x="59" y="14"/>
              </a:cxn>
              <a:cxn ang="0">
                <a:pos x="98" y="53"/>
              </a:cxn>
              <a:cxn ang="0">
                <a:pos x="98" y="70"/>
              </a:cxn>
              <a:cxn ang="0">
                <a:pos x="96" y="72"/>
              </a:cxn>
              <a:cxn ang="0">
                <a:pos x="23" y="72"/>
              </a:cxn>
              <a:cxn ang="0">
                <a:pos x="21" y="69"/>
              </a:cxn>
              <a:cxn ang="0">
                <a:pos x="21" y="53"/>
              </a:cxn>
              <a:cxn ang="0">
                <a:pos x="101" y="158"/>
              </a:cxn>
              <a:cxn ang="0">
                <a:pos x="94" y="151"/>
              </a:cxn>
              <a:cxn ang="0">
                <a:pos x="101" y="145"/>
              </a:cxn>
              <a:cxn ang="0">
                <a:pos x="116" y="145"/>
              </a:cxn>
              <a:cxn ang="0">
                <a:pos x="119" y="143"/>
              </a:cxn>
              <a:cxn ang="0">
                <a:pos x="119" y="134"/>
              </a:cxn>
              <a:cxn ang="0">
                <a:pos x="116" y="132"/>
              </a:cxn>
              <a:cxn ang="0">
                <a:pos x="101" y="132"/>
              </a:cxn>
              <a:cxn ang="0">
                <a:pos x="94" y="125"/>
              </a:cxn>
              <a:cxn ang="0">
                <a:pos x="101" y="119"/>
              </a:cxn>
              <a:cxn ang="0">
                <a:pos x="116" y="119"/>
              </a:cxn>
              <a:cxn ang="0">
                <a:pos x="119" y="117"/>
              </a:cxn>
              <a:cxn ang="0">
                <a:pos x="119" y="108"/>
              </a:cxn>
              <a:cxn ang="0">
                <a:pos x="117" y="106"/>
              </a:cxn>
              <a:cxn ang="0">
                <a:pos x="101" y="106"/>
              </a:cxn>
              <a:cxn ang="0">
                <a:pos x="94" y="100"/>
              </a:cxn>
              <a:cxn ang="0">
                <a:pos x="101" y="93"/>
              </a:cxn>
              <a:cxn ang="0">
                <a:pos x="117" y="93"/>
              </a:cxn>
              <a:cxn ang="0">
                <a:pos x="119" y="91"/>
              </a:cxn>
              <a:cxn ang="0">
                <a:pos x="119" y="76"/>
              </a:cxn>
              <a:cxn ang="0">
                <a:pos x="115" y="72"/>
              </a:cxn>
              <a:cxn ang="0">
                <a:pos x="114" y="72"/>
              </a:cxn>
              <a:cxn ang="0">
                <a:pos x="112" y="70"/>
              </a:cxn>
              <a:cxn ang="0">
                <a:pos x="112" y="53"/>
              </a:cxn>
              <a:cxn ang="0">
                <a:pos x="59" y="0"/>
              </a:cxn>
              <a:cxn ang="0">
                <a:pos x="7" y="53"/>
              </a:cxn>
              <a:cxn ang="0">
                <a:pos x="7" y="70"/>
              </a:cxn>
              <a:cxn ang="0">
                <a:pos x="4" y="72"/>
              </a:cxn>
              <a:cxn ang="0">
                <a:pos x="4" y="72"/>
              </a:cxn>
              <a:cxn ang="0">
                <a:pos x="0" y="76"/>
              </a:cxn>
              <a:cxn ang="0">
                <a:pos x="0" y="168"/>
              </a:cxn>
              <a:cxn ang="0">
                <a:pos x="4" y="172"/>
              </a:cxn>
              <a:cxn ang="0">
                <a:pos x="115" y="172"/>
              </a:cxn>
              <a:cxn ang="0">
                <a:pos x="119" y="168"/>
              </a:cxn>
              <a:cxn ang="0">
                <a:pos x="119" y="160"/>
              </a:cxn>
              <a:cxn ang="0">
                <a:pos x="117" y="158"/>
              </a:cxn>
              <a:cxn ang="0">
                <a:pos x="101" y="158"/>
              </a:cxn>
            </a:cxnLst>
            <a:rect l="0" t="0" r="r" b="b"/>
            <a:pathLst>
              <a:path w="119" h="172">
                <a:moveTo>
                  <a:pt x="69" y="131"/>
                </a:moveTo>
                <a:cubicBezTo>
                  <a:pt x="69" y="134"/>
                  <a:pt x="69" y="138"/>
                  <a:pt x="69" y="138"/>
                </a:cubicBezTo>
                <a:cubicBezTo>
                  <a:pt x="69" y="144"/>
                  <a:pt x="64" y="148"/>
                  <a:pt x="59" y="148"/>
                </a:cubicBezTo>
                <a:cubicBezTo>
                  <a:pt x="54" y="148"/>
                  <a:pt x="50" y="144"/>
                  <a:pt x="50" y="138"/>
                </a:cubicBezTo>
                <a:cubicBezTo>
                  <a:pt x="50" y="138"/>
                  <a:pt x="50" y="134"/>
                  <a:pt x="50" y="131"/>
                </a:cubicBezTo>
                <a:cubicBezTo>
                  <a:pt x="50" y="126"/>
                  <a:pt x="40" y="127"/>
                  <a:pt x="40" y="115"/>
                </a:cubicBezTo>
                <a:cubicBezTo>
                  <a:pt x="40" y="105"/>
                  <a:pt x="49" y="96"/>
                  <a:pt x="59" y="96"/>
                </a:cubicBezTo>
                <a:cubicBezTo>
                  <a:pt x="70" y="96"/>
                  <a:pt x="78" y="105"/>
                  <a:pt x="78" y="115"/>
                </a:cubicBezTo>
                <a:cubicBezTo>
                  <a:pt x="78" y="127"/>
                  <a:pt x="69" y="126"/>
                  <a:pt x="69" y="131"/>
                </a:cubicBezTo>
                <a:moveTo>
                  <a:pt x="21" y="53"/>
                </a:moveTo>
                <a:cubicBezTo>
                  <a:pt x="21" y="31"/>
                  <a:pt x="38" y="14"/>
                  <a:pt x="59" y="14"/>
                </a:cubicBezTo>
                <a:cubicBezTo>
                  <a:pt x="80" y="14"/>
                  <a:pt x="98" y="31"/>
                  <a:pt x="98" y="53"/>
                </a:cubicBezTo>
                <a:cubicBezTo>
                  <a:pt x="98" y="70"/>
                  <a:pt x="98" y="70"/>
                  <a:pt x="98" y="70"/>
                </a:cubicBezTo>
                <a:cubicBezTo>
                  <a:pt x="98" y="70"/>
                  <a:pt x="98" y="72"/>
                  <a:pt x="96" y="72"/>
                </a:cubicBezTo>
                <a:cubicBezTo>
                  <a:pt x="23" y="72"/>
                  <a:pt x="23" y="72"/>
                  <a:pt x="23" y="72"/>
                </a:cubicBezTo>
                <a:cubicBezTo>
                  <a:pt x="21" y="72"/>
                  <a:pt x="21" y="69"/>
                  <a:pt x="21" y="69"/>
                </a:cubicBezTo>
                <a:cubicBezTo>
                  <a:pt x="21" y="53"/>
                  <a:pt x="21" y="53"/>
                  <a:pt x="21" y="53"/>
                </a:cubicBezTo>
                <a:close/>
                <a:moveTo>
                  <a:pt x="101" y="158"/>
                </a:moveTo>
                <a:cubicBezTo>
                  <a:pt x="97" y="158"/>
                  <a:pt x="94" y="155"/>
                  <a:pt x="94" y="151"/>
                </a:cubicBezTo>
                <a:cubicBezTo>
                  <a:pt x="94" y="148"/>
                  <a:pt x="97" y="145"/>
                  <a:pt x="101" y="145"/>
                </a:cubicBezTo>
                <a:cubicBezTo>
                  <a:pt x="116" y="145"/>
                  <a:pt x="116" y="145"/>
                  <a:pt x="116" y="145"/>
                </a:cubicBezTo>
                <a:cubicBezTo>
                  <a:pt x="116" y="145"/>
                  <a:pt x="119" y="145"/>
                  <a:pt x="119" y="143"/>
                </a:cubicBezTo>
                <a:cubicBezTo>
                  <a:pt x="119" y="134"/>
                  <a:pt x="119" y="134"/>
                  <a:pt x="119" y="134"/>
                </a:cubicBezTo>
                <a:cubicBezTo>
                  <a:pt x="119" y="132"/>
                  <a:pt x="116" y="132"/>
                  <a:pt x="116" y="132"/>
                </a:cubicBezTo>
                <a:cubicBezTo>
                  <a:pt x="101" y="132"/>
                  <a:pt x="101" y="132"/>
                  <a:pt x="101" y="132"/>
                </a:cubicBezTo>
                <a:cubicBezTo>
                  <a:pt x="97" y="132"/>
                  <a:pt x="94" y="129"/>
                  <a:pt x="94" y="125"/>
                </a:cubicBezTo>
                <a:cubicBezTo>
                  <a:pt x="94" y="122"/>
                  <a:pt x="97" y="119"/>
                  <a:pt x="101" y="119"/>
                </a:cubicBezTo>
                <a:cubicBezTo>
                  <a:pt x="116" y="119"/>
                  <a:pt x="116" y="119"/>
                  <a:pt x="116" y="119"/>
                </a:cubicBezTo>
                <a:cubicBezTo>
                  <a:pt x="116" y="119"/>
                  <a:pt x="119" y="119"/>
                  <a:pt x="119" y="117"/>
                </a:cubicBezTo>
                <a:cubicBezTo>
                  <a:pt x="119" y="108"/>
                  <a:pt x="119" y="108"/>
                  <a:pt x="119" y="108"/>
                </a:cubicBezTo>
                <a:cubicBezTo>
                  <a:pt x="119" y="106"/>
                  <a:pt x="117" y="106"/>
                  <a:pt x="117" y="106"/>
                </a:cubicBezTo>
                <a:cubicBezTo>
                  <a:pt x="101" y="106"/>
                  <a:pt x="101" y="106"/>
                  <a:pt x="101" y="106"/>
                </a:cubicBezTo>
                <a:cubicBezTo>
                  <a:pt x="97" y="106"/>
                  <a:pt x="94" y="103"/>
                  <a:pt x="94" y="100"/>
                </a:cubicBezTo>
                <a:cubicBezTo>
                  <a:pt x="94" y="96"/>
                  <a:pt x="97" y="93"/>
                  <a:pt x="101" y="93"/>
                </a:cubicBezTo>
                <a:cubicBezTo>
                  <a:pt x="117" y="93"/>
                  <a:pt x="117" y="93"/>
                  <a:pt x="117" y="93"/>
                </a:cubicBezTo>
                <a:cubicBezTo>
                  <a:pt x="117" y="93"/>
                  <a:pt x="119" y="93"/>
                  <a:pt x="119" y="91"/>
                </a:cubicBezTo>
                <a:cubicBezTo>
                  <a:pt x="119" y="76"/>
                  <a:pt x="119" y="76"/>
                  <a:pt x="119" y="76"/>
                </a:cubicBezTo>
                <a:cubicBezTo>
                  <a:pt x="119" y="74"/>
                  <a:pt x="117" y="72"/>
                  <a:pt x="115" y="72"/>
                </a:cubicBezTo>
                <a:cubicBezTo>
                  <a:pt x="114" y="72"/>
                  <a:pt x="114" y="72"/>
                  <a:pt x="114" y="72"/>
                </a:cubicBezTo>
                <a:cubicBezTo>
                  <a:pt x="112" y="72"/>
                  <a:pt x="112" y="70"/>
                  <a:pt x="112" y="70"/>
                </a:cubicBezTo>
                <a:cubicBezTo>
                  <a:pt x="112" y="53"/>
                  <a:pt x="112" y="53"/>
                  <a:pt x="112" y="53"/>
                </a:cubicBezTo>
                <a:cubicBezTo>
                  <a:pt x="112" y="24"/>
                  <a:pt x="88" y="0"/>
                  <a:pt x="59" y="0"/>
                </a:cubicBezTo>
                <a:cubicBezTo>
                  <a:pt x="30" y="0"/>
                  <a:pt x="7" y="24"/>
                  <a:pt x="7" y="53"/>
                </a:cubicBezTo>
                <a:cubicBezTo>
                  <a:pt x="7" y="70"/>
                  <a:pt x="7" y="70"/>
                  <a:pt x="7" y="70"/>
                </a:cubicBezTo>
                <a:cubicBezTo>
                  <a:pt x="7" y="70"/>
                  <a:pt x="7" y="72"/>
                  <a:pt x="4" y="72"/>
                </a:cubicBezTo>
                <a:cubicBezTo>
                  <a:pt x="4" y="72"/>
                  <a:pt x="4" y="72"/>
                  <a:pt x="4" y="72"/>
                </a:cubicBezTo>
                <a:cubicBezTo>
                  <a:pt x="2" y="72"/>
                  <a:pt x="0" y="74"/>
                  <a:pt x="0" y="76"/>
                </a:cubicBezTo>
                <a:cubicBezTo>
                  <a:pt x="0" y="168"/>
                  <a:pt x="0" y="168"/>
                  <a:pt x="0" y="168"/>
                </a:cubicBezTo>
                <a:cubicBezTo>
                  <a:pt x="0" y="170"/>
                  <a:pt x="2" y="172"/>
                  <a:pt x="4" y="172"/>
                </a:cubicBezTo>
                <a:cubicBezTo>
                  <a:pt x="115" y="172"/>
                  <a:pt x="115" y="172"/>
                  <a:pt x="115" y="172"/>
                </a:cubicBezTo>
                <a:cubicBezTo>
                  <a:pt x="117" y="172"/>
                  <a:pt x="119" y="170"/>
                  <a:pt x="119" y="168"/>
                </a:cubicBezTo>
                <a:cubicBezTo>
                  <a:pt x="119" y="160"/>
                  <a:pt x="119" y="160"/>
                  <a:pt x="119" y="160"/>
                </a:cubicBezTo>
                <a:cubicBezTo>
                  <a:pt x="119" y="158"/>
                  <a:pt x="117" y="158"/>
                  <a:pt x="117" y="158"/>
                </a:cubicBezTo>
                <a:lnTo>
                  <a:pt x="101" y="15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43" name="Group 42"/>
          <p:cNvGrpSpPr/>
          <p:nvPr/>
        </p:nvGrpSpPr>
        <p:grpSpPr>
          <a:xfrm>
            <a:off x="5132880" y="3670027"/>
            <a:ext cx="399964" cy="349393"/>
            <a:chOff x="3559175" y="2398712"/>
            <a:chExt cx="276225" cy="241300"/>
          </a:xfrm>
          <a:solidFill>
            <a:schemeClr val="bg1"/>
          </a:solidFill>
        </p:grpSpPr>
        <p:sp>
          <p:nvSpPr>
            <p:cNvPr id="44" name="Freeform 250"/>
            <p:cNvSpPr>
              <a:spLocks/>
            </p:cNvSpPr>
            <p:nvPr/>
          </p:nvSpPr>
          <p:spPr bwMode="auto">
            <a:xfrm>
              <a:off x="3740150" y="2433637"/>
              <a:ext cx="36512" cy="74613"/>
            </a:xfrm>
            <a:custGeom>
              <a:avLst/>
              <a:gdLst/>
              <a:ahLst/>
              <a:cxnLst>
                <a:cxn ang="0">
                  <a:pos x="10" y="14"/>
                </a:cxn>
                <a:cxn ang="0">
                  <a:pos x="5" y="10"/>
                </a:cxn>
                <a:cxn ang="0">
                  <a:pos x="9" y="8"/>
                </a:cxn>
                <a:cxn ang="0">
                  <a:pos x="13" y="9"/>
                </a:cxn>
                <a:cxn ang="0">
                  <a:pos x="13" y="9"/>
                </a:cxn>
                <a:cxn ang="0">
                  <a:pos x="15" y="8"/>
                </a:cxn>
                <a:cxn ang="0">
                  <a:pos x="15" y="6"/>
                </a:cxn>
                <a:cxn ang="0">
                  <a:pos x="15" y="5"/>
                </a:cxn>
                <a:cxn ang="0">
                  <a:pos x="10" y="4"/>
                </a:cxn>
                <a:cxn ang="0">
                  <a:pos x="10" y="4"/>
                </a:cxn>
                <a:cxn ang="0">
                  <a:pos x="10" y="1"/>
                </a:cxn>
                <a:cxn ang="0">
                  <a:pos x="9" y="0"/>
                </a:cxn>
                <a:cxn ang="0">
                  <a:pos x="8" y="0"/>
                </a:cxn>
                <a:cxn ang="0">
                  <a:pos x="6" y="1"/>
                </a:cxn>
                <a:cxn ang="0">
                  <a:pos x="6" y="4"/>
                </a:cxn>
                <a:cxn ang="0">
                  <a:pos x="6" y="4"/>
                </a:cxn>
                <a:cxn ang="0">
                  <a:pos x="0" y="11"/>
                </a:cxn>
                <a:cxn ang="0">
                  <a:pos x="7" y="18"/>
                </a:cxn>
                <a:cxn ang="0">
                  <a:pos x="11" y="22"/>
                </a:cxn>
                <a:cxn ang="0">
                  <a:pos x="7" y="25"/>
                </a:cxn>
                <a:cxn ang="0">
                  <a:pos x="2" y="24"/>
                </a:cxn>
                <a:cxn ang="0">
                  <a:pos x="2" y="24"/>
                </a:cxn>
                <a:cxn ang="0">
                  <a:pos x="1" y="25"/>
                </a:cxn>
                <a:cxn ang="0">
                  <a:pos x="0" y="26"/>
                </a:cxn>
                <a:cxn ang="0">
                  <a:pos x="1" y="28"/>
                </a:cxn>
                <a:cxn ang="0">
                  <a:pos x="6" y="29"/>
                </a:cxn>
                <a:cxn ang="0">
                  <a:pos x="6" y="30"/>
                </a:cxn>
                <a:cxn ang="0">
                  <a:pos x="6" y="32"/>
                </a:cxn>
                <a:cxn ang="0">
                  <a:pos x="7" y="33"/>
                </a:cxn>
                <a:cxn ang="0">
                  <a:pos x="9" y="33"/>
                </a:cxn>
                <a:cxn ang="0">
                  <a:pos x="10" y="32"/>
                </a:cxn>
                <a:cxn ang="0">
                  <a:pos x="10" y="29"/>
                </a:cxn>
                <a:cxn ang="0">
                  <a:pos x="10" y="29"/>
                </a:cxn>
                <a:cxn ang="0">
                  <a:pos x="16" y="22"/>
                </a:cxn>
                <a:cxn ang="0">
                  <a:pos x="10" y="14"/>
                </a:cxn>
              </a:cxnLst>
              <a:rect l="0" t="0" r="r" b="b"/>
              <a:pathLst>
                <a:path w="16" h="33">
                  <a:moveTo>
                    <a:pt x="10" y="14"/>
                  </a:moveTo>
                  <a:cubicBezTo>
                    <a:pt x="6" y="13"/>
                    <a:pt x="5" y="12"/>
                    <a:pt x="5" y="10"/>
                  </a:cubicBezTo>
                  <a:cubicBezTo>
                    <a:pt x="5" y="9"/>
                    <a:pt x="6" y="8"/>
                    <a:pt x="9" y="8"/>
                  </a:cubicBezTo>
                  <a:cubicBezTo>
                    <a:pt x="11" y="8"/>
                    <a:pt x="13" y="9"/>
                    <a:pt x="13" y="9"/>
                  </a:cubicBezTo>
                  <a:cubicBezTo>
                    <a:pt x="13" y="9"/>
                    <a:pt x="13" y="9"/>
                    <a:pt x="13" y="9"/>
                  </a:cubicBezTo>
                  <a:cubicBezTo>
                    <a:pt x="14" y="9"/>
                    <a:pt x="14" y="9"/>
                    <a:pt x="15" y="8"/>
                  </a:cubicBezTo>
                  <a:cubicBezTo>
                    <a:pt x="15" y="6"/>
                    <a:pt x="15" y="6"/>
                    <a:pt x="15" y="6"/>
                  </a:cubicBezTo>
                  <a:cubicBezTo>
                    <a:pt x="15" y="6"/>
                    <a:pt x="15" y="5"/>
                    <a:pt x="15" y="5"/>
                  </a:cubicBezTo>
                  <a:cubicBezTo>
                    <a:pt x="13" y="4"/>
                    <a:pt x="10" y="4"/>
                    <a:pt x="10" y="4"/>
                  </a:cubicBezTo>
                  <a:cubicBezTo>
                    <a:pt x="10" y="4"/>
                    <a:pt x="10" y="4"/>
                    <a:pt x="10" y="4"/>
                  </a:cubicBezTo>
                  <a:cubicBezTo>
                    <a:pt x="10" y="1"/>
                    <a:pt x="10" y="1"/>
                    <a:pt x="10" y="1"/>
                  </a:cubicBezTo>
                  <a:cubicBezTo>
                    <a:pt x="10" y="1"/>
                    <a:pt x="10" y="0"/>
                    <a:pt x="9" y="0"/>
                  </a:cubicBezTo>
                  <a:cubicBezTo>
                    <a:pt x="8" y="0"/>
                    <a:pt x="8" y="0"/>
                    <a:pt x="8" y="0"/>
                  </a:cubicBezTo>
                  <a:cubicBezTo>
                    <a:pt x="7" y="0"/>
                    <a:pt x="6" y="1"/>
                    <a:pt x="6" y="1"/>
                  </a:cubicBezTo>
                  <a:cubicBezTo>
                    <a:pt x="6" y="4"/>
                    <a:pt x="6" y="4"/>
                    <a:pt x="6" y="4"/>
                  </a:cubicBezTo>
                  <a:cubicBezTo>
                    <a:pt x="6" y="4"/>
                    <a:pt x="6" y="4"/>
                    <a:pt x="6" y="4"/>
                  </a:cubicBezTo>
                  <a:cubicBezTo>
                    <a:pt x="2" y="5"/>
                    <a:pt x="0" y="8"/>
                    <a:pt x="0" y="11"/>
                  </a:cubicBezTo>
                  <a:cubicBezTo>
                    <a:pt x="0" y="15"/>
                    <a:pt x="4" y="17"/>
                    <a:pt x="7" y="18"/>
                  </a:cubicBezTo>
                  <a:cubicBezTo>
                    <a:pt x="10" y="19"/>
                    <a:pt x="11" y="21"/>
                    <a:pt x="11" y="22"/>
                  </a:cubicBezTo>
                  <a:cubicBezTo>
                    <a:pt x="11" y="24"/>
                    <a:pt x="10" y="25"/>
                    <a:pt x="7" y="25"/>
                  </a:cubicBezTo>
                  <a:cubicBezTo>
                    <a:pt x="5" y="25"/>
                    <a:pt x="2" y="24"/>
                    <a:pt x="2" y="24"/>
                  </a:cubicBezTo>
                  <a:cubicBezTo>
                    <a:pt x="2" y="24"/>
                    <a:pt x="2" y="24"/>
                    <a:pt x="2" y="24"/>
                  </a:cubicBezTo>
                  <a:cubicBezTo>
                    <a:pt x="1" y="24"/>
                    <a:pt x="1" y="24"/>
                    <a:pt x="1" y="25"/>
                  </a:cubicBezTo>
                  <a:cubicBezTo>
                    <a:pt x="0" y="26"/>
                    <a:pt x="0" y="26"/>
                    <a:pt x="0" y="26"/>
                  </a:cubicBezTo>
                  <a:cubicBezTo>
                    <a:pt x="0" y="27"/>
                    <a:pt x="0" y="28"/>
                    <a:pt x="1" y="28"/>
                  </a:cubicBezTo>
                  <a:cubicBezTo>
                    <a:pt x="2" y="29"/>
                    <a:pt x="6" y="29"/>
                    <a:pt x="6" y="29"/>
                  </a:cubicBezTo>
                  <a:cubicBezTo>
                    <a:pt x="6" y="29"/>
                    <a:pt x="6" y="29"/>
                    <a:pt x="6" y="30"/>
                  </a:cubicBezTo>
                  <a:cubicBezTo>
                    <a:pt x="6" y="32"/>
                    <a:pt x="6" y="32"/>
                    <a:pt x="6" y="32"/>
                  </a:cubicBezTo>
                  <a:cubicBezTo>
                    <a:pt x="6" y="33"/>
                    <a:pt x="7" y="33"/>
                    <a:pt x="7" y="33"/>
                  </a:cubicBezTo>
                  <a:cubicBezTo>
                    <a:pt x="9" y="33"/>
                    <a:pt x="9" y="33"/>
                    <a:pt x="9" y="33"/>
                  </a:cubicBezTo>
                  <a:cubicBezTo>
                    <a:pt x="9" y="33"/>
                    <a:pt x="10" y="33"/>
                    <a:pt x="10" y="32"/>
                  </a:cubicBezTo>
                  <a:cubicBezTo>
                    <a:pt x="10" y="29"/>
                    <a:pt x="10" y="29"/>
                    <a:pt x="10" y="29"/>
                  </a:cubicBezTo>
                  <a:cubicBezTo>
                    <a:pt x="10" y="29"/>
                    <a:pt x="10" y="29"/>
                    <a:pt x="10" y="29"/>
                  </a:cubicBezTo>
                  <a:cubicBezTo>
                    <a:pt x="14" y="28"/>
                    <a:pt x="16" y="26"/>
                    <a:pt x="16" y="22"/>
                  </a:cubicBezTo>
                  <a:cubicBezTo>
                    <a:pt x="16" y="18"/>
                    <a:pt x="14" y="16"/>
                    <a:pt x="10"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51"/>
            <p:cNvSpPr>
              <a:spLocks noEditPoints="1"/>
            </p:cNvSpPr>
            <p:nvPr/>
          </p:nvSpPr>
          <p:spPr bwMode="auto">
            <a:xfrm>
              <a:off x="3686175" y="2398712"/>
              <a:ext cx="142875" cy="144463"/>
            </a:xfrm>
            <a:custGeom>
              <a:avLst/>
              <a:gdLst/>
              <a:ahLst/>
              <a:cxnLst>
                <a:cxn ang="0">
                  <a:pos x="31" y="56"/>
                </a:cxn>
                <a:cxn ang="0">
                  <a:pos x="7" y="32"/>
                </a:cxn>
                <a:cxn ang="0">
                  <a:pos x="31" y="8"/>
                </a:cxn>
                <a:cxn ang="0">
                  <a:pos x="55" y="32"/>
                </a:cxn>
                <a:cxn ang="0">
                  <a:pos x="31" y="56"/>
                </a:cxn>
                <a:cxn ang="0">
                  <a:pos x="31" y="0"/>
                </a:cxn>
                <a:cxn ang="0">
                  <a:pos x="0" y="32"/>
                </a:cxn>
                <a:cxn ang="0">
                  <a:pos x="31" y="63"/>
                </a:cxn>
                <a:cxn ang="0">
                  <a:pos x="62" y="32"/>
                </a:cxn>
                <a:cxn ang="0">
                  <a:pos x="31" y="0"/>
                </a:cxn>
              </a:cxnLst>
              <a:rect l="0" t="0" r="r" b="b"/>
              <a:pathLst>
                <a:path w="62" h="63">
                  <a:moveTo>
                    <a:pt x="31" y="56"/>
                  </a:moveTo>
                  <a:cubicBezTo>
                    <a:pt x="18" y="56"/>
                    <a:pt x="7" y="45"/>
                    <a:pt x="7" y="32"/>
                  </a:cubicBezTo>
                  <a:cubicBezTo>
                    <a:pt x="7" y="18"/>
                    <a:pt x="18" y="8"/>
                    <a:pt x="31" y="8"/>
                  </a:cubicBezTo>
                  <a:cubicBezTo>
                    <a:pt x="44" y="8"/>
                    <a:pt x="55" y="18"/>
                    <a:pt x="55" y="32"/>
                  </a:cubicBezTo>
                  <a:cubicBezTo>
                    <a:pt x="55" y="45"/>
                    <a:pt x="44" y="56"/>
                    <a:pt x="31" y="56"/>
                  </a:cubicBezTo>
                  <a:moveTo>
                    <a:pt x="31" y="0"/>
                  </a:moveTo>
                  <a:cubicBezTo>
                    <a:pt x="14" y="0"/>
                    <a:pt x="0" y="14"/>
                    <a:pt x="0" y="32"/>
                  </a:cubicBezTo>
                  <a:cubicBezTo>
                    <a:pt x="0" y="49"/>
                    <a:pt x="14" y="63"/>
                    <a:pt x="31" y="63"/>
                  </a:cubicBezTo>
                  <a:cubicBezTo>
                    <a:pt x="48" y="63"/>
                    <a:pt x="62" y="49"/>
                    <a:pt x="62" y="32"/>
                  </a:cubicBezTo>
                  <a:cubicBezTo>
                    <a:pt x="62" y="14"/>
                    <a:pt x="48" y="0"/>
                    <a:pt x="31"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52"/>
            <p:cNvSpPr>
              <a:spLocks/>
            </p:cNvSpPr>
            <p:nvPr/>
          </p:nvSpPr>
          <p:spPr bwMode="auto">
            <a:xfrm>
              <a:off x="3632200" y="2549524"/>
              <a:ext cx="203200" cy="90488"/>
            </a:xfrm>
            <a:custGeom>
              <a:avLst/>
              <a:gdLst/>
              <a:ahLst/>
              <a:cxnLst>
                <a:cxn ang="0">
                  <a:pos x="80" y="12"/>
                </a:cxn>
                <a:cxn ang="0">
                  <a:pos x="55" y="21"/>
                </a:cxn>
                <a:cxn ang="0">
                  <a:pos x="32" y="15"/>
                </a:cxn>
                <a:cxn ang="0">
                  <a:pos x="53" y="17"/>
                </a:cxn>
                <a:cxn ang="0">
                  <a:pos x="55" y="8"/>
                </a:cxn>
                <a:cxn ang="0">
                  <a:pos x="24" y="0"/>
                </a:cxn>
                <a:cxn ang="0">
                  <a:pos x="5" y="2"/>
                </a:cxn>
                <a:cxn ang="0">
                  <a:pos x="2" y="4"/>
                </a:cxn>
                <a:cxn ang="0">
                  <a:pos x="0" y="34"/>
                </a:cxn>
                <a:cxn ang="0">
                  <a:pos x="3" y="35"/>
                </a:cxn>
                <a:cxn ang="0">
                  <a:pos x="10" y="32"/>
                </a:cxn>
                <a:cxn ang="0">
                  <a:pos x="54" y="38"/>
                </a:cxn>
                <a:cxn ang="0">
                  <a:pos x="84" y="21"/>
                </a:cxn>
                <a:cxn ang="0">
                  <a:pos x="80" y="12"/>
                </a:cxn>
              </a:cxnLst>
              <a:rect l="0" t="0" r="r" b="b"/>
              <a:pathLst>
                <a:path w="89" h="39">
                  <a:moveTo>
                    <a:pt x="80" y="12"/>
                  </a:moveTo>
                  <a:cubicBezTo>
                    <a:pt x="73" y="16"/>
                    <a:pt x="64" y="19"/>
                    <a:pt x="55" y="21"/>
                  </a:cubicBezTo>
                  <a:cubicBezTo>
                    <a:pt x="47" y="22"/>
                    <a:pt x="32" y="19"/>
                    <a:pt x="32" y="15"/>
                  </a:cubicBezTo>
                  <a:cubicBezTo>
                    <a:pt x="32" y="14"/>
                    <a:pt x="45" y="19"/>
                    <a:pt x="53" y="17"/>
                  </a:cubicBezTo>
                  <a:cubicBezTo>
                    <a:pt x="59" y="15"/>
                    <a:pt x="59" y="9"/>
                    <a:pt x="55" y="8"/>
                  </a:cubicBezTo>
                  <a:cubicBezTo>
                    <a:pt x="52" y="8"/>
                    <a:pt x="32" y="0"/>
                    <a:pt x="24" y="0"/>
                  </a:cubicBezTo>
                  <a:cubicBezTo>
                    <a:pt x="20" y="0"/>
                    <a:pt x="10" y="1"/>
                    <a:pt x="5" y="2"/>
                  </a:cubicBezTo>
                  <a:cubicBezTo>
                    <a:pt x="4" y="2"/>
                    <a:pt x="2" y="2"/>
                    <a:pt x="2" y="4"/>
                  </a:cubicBezTo>
                  <a:cubicBezTo>
                    <a:pt x="2" y="11"/>
                    <a:pt x="1" y="26"/>
                    <a:pt x="0" y="34"/>
                  </a:cubicBezTo>
                  <a:cubicBezTo>
                    <a:pt x="0" y="34"/>
                    <a:pt x="1" y="36"/>
                    <a:pt x="3" y="35"/>
                  </a:cubicBezTo>
                  <a:cubicBezTo>
                    <a:pt x="4" y="33"/>
                    <a:pt x="7" y="31"/>
                    <a:pt x="10" y="32"/>
                  </a:cubicBezTo>
                  <a:cubicBezTo>
                    <a:pt x="14" y="32"/>
                    <a:pt x="49" y="39"/>
                    <a:pt x="54" y="38"/>
                  </a:cubicBezTo>
                  <a:cubicBezTo>
                    <a:pt x="60" y="36"/>
                    <a:pt x="80" y="25"/>
                    <a:pt x="84" y="21"/>
                  </a:cubicBezTo>
                  <a:cubicBezTo>
                    <a:pt x="89" y="15"/>
                    <a:pt x="85" y="10"/>
                    <a:pt x="80" y="1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53"/>
            <p:cNvSpPr>
              <a:spLocks noEditPoints="1"/>
            </p:cNvSpPr>
            <p:nvPr/>
          </p:nvSpPr>
          <p:spPr bwMode="auto">
            <a:xfrm>
              <a:off x="3559175" y="2552699"/>
              <a:ext cx="61912" cy="79375"/>
            </a:xfrm>
            <a:custGeom>
              <a:avLst/>
              <a:gdLst/>
              <a:ahLst/>
              <a:cxnLst>
                <a:cxn ang="0">
                  <a:pos x="14" y="31"/>
                </a:cxn>
                <a:cxn ang="0">
                  <a:pos x="9" y="26"/>
                </a:cxn>
                <a:cxn ang="0">
                  <a:pos x="14" y="21"/>
                </a:cxn>
                <a:cxn ang="0">
                  <a:pos x="19" y="26"/>
                </a:cxn>
                <a:cxn ang="0">
                  <a:pos x="14" y="31"/>
                </a:cxn>
                <a:cxn ang="0">
                  <a:pos x="25" y="1"/>
                </a:cxn>
                <a:cxn ang="0">
                  <a:pos x="6" y="0"/>
                </a:cxn>
                <a:cxn ang="0">
                  <a:pos x="3" y="2"/>
                </a:cxn>
                <a:cxn ang="0">
                  <a:pos x="0" y="33"/>
                </a:cxn>
                <a:cxn ang="0">
                  <a:pos x="2" y="35"/>
                </a:cxn>
                <a:cxn ang="0">
                  <a:pos x="22" y="35"/>
                </a:cxn>
                <a:cxn ang="0">
                  <a:pos x="25" y="33"/>
                </a:cxn>
                <a:cxn ang="0">
                  <a:pos x="27" y="4"/>
                </a:cxn>
                <a:cxn ang="0">
                  <a:pos x="25" y="1"/>
                </a:cxn>
              </a:cxnLst>
              <a:rect l="0" t="0" r="r" b="b"/>
              <a:pathLst>
                <a:path w="27" h="35">
                  <a:moveTo>
                    <a:pt x="14" y="31"/>
                  </a:moveTo>
                  <a:cubicBezTo>
                    <a:pt x="11" y="31"/>
                    <a:pt x="9" y="29"/>
                    <a:pt x="9" y="26"/>
                  </a:cubicBezTo>
                  <a:cubicBezTo>
                    <a:pt x="9" y="23"/>
                    <a:pt x="11" y="21"/>
                    <a:pt x="14" y="21"/>
                  </a:cubicBezTo>
                  <a:cubicBezTo>
                    <a:pt x="17" y="21"/>
                    <a:pt x="19" y="23"/>
                    <a:pt x="19" y="26"/>
                  </a:cubicBezTo>
                  <a:cubicBezTo>
                    <a:pt x="19" y="29"/>
                    <a:pt x="17" y="31"/>
                    <a:pt x="14" y="31"/>
                  </a:cubicBezTo>
                  <a:moveTo>
                    <a:pt x="25" y="1"/>
                  </a:moveTo>
                  <a:cubicBezTo>
                    <a:pt x="6" y="0"/>
                    <a:pt x="6" y="0"/>
                    <a:pt x="6" y="0"/>
                  </a:cubicBezTo>
                  <a:cubicBezTo>
                    <a:pt x="5" y="0"/>
                    <a:pt x="4" y="1"/>
                    <a:pt x="3" y="2"/>
                  </a:cubicBezTo>
                  <a:cubicBezTo>
                    <a:pt x="0" y="33"/>
                    <a:pt x="0" y="33"/>
                    <a:pt x="0" y="33"/>
                  </a:cubicBezTo>
                  <a:cubicBezTo>
                    <a:pt x="0" y="34"/>
                    <a:pt x="0" y="35"/>
                    <a:pt x="2" y="35"/>
                  </a:cubicBezTo>
                  <a:cubicBezTo>
                    <a:pt x="22" y="35"/>
                    <a:pt x="22" y="35"/>
                    <a:pt x="22" y="35"/>
                  </a:cubicBezTo>
                  <a:cubicBezTo>
                    <a:pt x="24" y="35"/>
                    <a:pt x="25" y="34"/>
                    <a:pt x="25" y="33"/>
                  </a:cubicBezTo>
                  <a:cubicBezTo>
                    <a:pt x="27" y="4"/>
                    <a:pt x="27" y="4"/>
                    <a:pt x="27" y="4"/>
                  </a:cubicBezTo>
                  <a:cubicBezTo>
                    <a:pt x="27" y="2"/>
                    <a:pt x="26" y="1"/>
                    <a:pt x="25" y="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8" name="Group 47"/>
          <p:cNvGrpSpPr/>
          <p:nvPr/>
        </p:nvGrpSpPr>
        <p:grpSpPr>
          <a:xfrm>
            <a:off x="3643119" y="3618690"/>
            <a:ext cx="390769" cy="303421"/>
            <a:chOff x="3559175" y="2971799"/>
            <a:chExt cx="269875" cy="209550"/>
          </a:xfrm>
          <a:solidFill>
            <a:schemeClr val="bg1"/>
          </a:solidFill>
        </p:grpSpPr>
        <p:sp>
          <p:nvSpPr>
            <p:cNvPr id="49" name="Freeform 291"/>
            <p:cNvSpPr>
              <a:spLocks noEditPoints="1"/>
            </p:cNvSpPr>
            <p:nvPr/>
          </p:nvSpPr>
          <p:spPr bwMode="auto">
            <a:xfrm>
              <a:off x="3597275" y="3047999"/>
              <a:ext cx="93662" cy="93663"/>
            </a:xfrm>
            <a:custGeom>
              <a:avLst/>
              <a:gdLst/>
              <a:ahLst/>
              <a:cxnLst>
                <a:cxn ang="0">
                  <a:pos x="20" y="36"/>
                </a:cxn>
                <a:cxn ang="0">
                  <a:pos x="4" y="20"/>
                </a:cxn>
                <a:cxn ang="0">
                  <a:pos x="20" y="4"/>
                </a:cxn>
                <a:cxn ang="0">
                  <a:pos x="37" y="20"/>
                </a:cxn>
                <a:cxn ang="0">
                  <a:pos x="20" y="36"/>
                </a:cxn>
                <a:cxn ang="0">
                  <a:pos x="20" y="0"/>
                </a:cxn>
                <a:cxn ang="0">
                  <a:pos x="0" y="20"/>
                </a:cxn>
                <a:cxn ang="0">
                  <a:pos x="20" y="41"/>
                </a:cxn>
                <a:cxn ang="0">
                  <a:pos x="41" y="20"/>
                </a:cxn>
                <a:cxn ang="0">
                  <a:pos x="20" y="0"/>
                </a:cxn>
              </a:cxnLst>
              <a:rect l="0" t="0" r="r" b="b"/>
              <a:pathLst>
                <a:path w="41" h="41">
                  <a:moveTo>
                    <a:pt x="20" y="36"/>
                  </a:moveTo>
                  <a:cubicBezTo>
                    <a:pt x="12" y="36"/>
                    <a:pt x="4" y="29"/>
                    <a:pt x="4" y="20"/>
                  </a:cubicBezTo>
                  <a:cubicBezTo>
                    <a:pt x="4" y="11"/>
                    <a:pt x="12" y="4"/>
                    <a:pt x="20" y="4"/>
                  </a:cubicBezTo>
                  <a:cubicBezTo>
                    <a:pt x="29" y="4"/>
                    <a:pt x="37" y="11"/>
                    <a:pt x="37" y="20"/>
                  </a:cubicBezTo>
                  <a:cubicBezTo>
                    <a:pt x="37" y="29"/>
                    <a:pt x="29" y="36"/>
                    <a:pt x="20" y="36"/>
                  </a:cubicBezTo>
                  <a:moveTo>
                    <a:pt x="20" y="0"/>
                  </a:moveTo>
                  <a:cubicBezTo>
                    <a:pt x="9" y="0"/>
                    <a:pt x="0" y="9"/>
                    <a:pt x="0" y="20"/>
                  </a:cubicBezTo>
                  <a:cubicBezTo>
                    <a:pt x="0" y="31"/>
                    <a:pt x="9" y="41"/>
                    <a:pt x="20" y="41"/>
                  </a:cubicBezTo>
                  <a:cubicBezTo>
                    <a:pt x="32" y="41"/>
                    <a:pt x="41" y="31"/>
                    <a:pt x="41" y="20"/>
                  </a:cubicBezTo>
                  <a:cubicBezTo>
                    <a:pt x="41" y="9"/>
                    <a:pt x="32" y="0"/>
                    <a:pt x="20"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92"/>
            <p:cNvSpPr>
              <a:spLocks noEditPoints="1"/>
            </p:cNvSpPr>
            <p:nvPr/>
          </p:nvSpPr>
          <p:spPr bwMode="auto">
            <a:xfrm>
              <a:off x="3559175" y="3006724"/>
              <a:ext cx="171450" cy="174625"/>
            </a:xfrm>
            <a:custGeom>
              <a:avLst/>
              <a:gdLst/>
              <a:ahLst/>
              <a:cxnLst>
                <a:cxn ang="0">
                  <a:pos x="64" y="48"/>
                </a:cxn>
                <a:cxn ang="0">
                  <a:pos x="64" y="58"/>
                </a:cxn>
                <a:cxn ang="0">
                  <a:pos x="57" y="65"/>
                </a:cxn>
                <a:cxn ang="0">
                  <a:pos x="52" y="63"/>
                </a:cxn>
                <a:cxn ang="0">
                  <a:pos x="44" y="68"/>
                </a:cxn>
                <a:cxn ang="0">
                  <a:pos x="32" y="71"/>
                </a:cxn>
                <a:cxn ang="0">
                  <a:pos x="28" y="64"/>
                </a:cxn>
                <a:cxn ang="0">
                  <a:pos x="20" y="64"/>
                </a:cxn>
                <a:cxn ang="0">
                  <a:pos x="18" y="65"/>
                </a:cxn>
                <a:cxn ang="0">
                  <a:pos x="12" y="55"/>
                </a:cxn>
                <a:cxn ang="0">
                  <a:pos x="7" y="44"/>
                </a:cxn>
                <a:cxn ang="0">
                  <a:pos x="4" y="33"/>
                </a:cxn>
                <a:cxn ang="0">
                  <a:pos x="12" y="27"/>
                </a:cxn>
                <a:cxn ang="0">
                  <a:pos x="10" y="19"/>
                </a:cxn>
                <a:cxn ang="0">
                  <a:pos x="18" y="11"/>
                </a:cxn>
                <a:cxn ang="0">
                  <a:pos x="25" y="13"/>
                </a:cxn>
                <a:cxn ang="0">
                  <a:pos x="32" y="5"/>
                </a:cxn>
                <a:cxn ang="0">
                  <a:pos x="43" y="5"/>
                </a:cxn>
                <a:cxn ang="0">
                  <a:pos x="49" y="13"/>
                </a:cxn>
                <a:cxn ang="0">
                  <a:pos x="57" y="11"/>
                </a:cxn>
                <a:cxn ang="0">
                  <a:pos x="65" y="18"/>
                </a:cxn>
                <a:cxn ang="0">
                  <a:pos x="63" y="27"/>
                </a:cxn>
                <a:cxn ang="0">
                  <a:pos x="70" y="33"/>
                </a:cxn>
                <a:cxn ang="0">
                  <a:pos x="70" y="43"/>
                </a:cxn>
                <a:cxn ang="0">
                  <a:pos x="68" y="27"/>
                </a:cxn>
                <a:cxn ang="0">
                  <a:pos x="67" y="23"/>
                </a:cxn>
                <a:cxn ang="0">
                  <a:pos x="61" y="8"/>
                </a:cxn>
                <a:cxn ang="0">
                  <a:pos x="53" y="9"/>
                </a:cxn>
                <a:cxn ang="0">
                  <a:pos x="49" y="8"/>
                </a:cxn>
                <a:cxn ang="0">
                  <a:pos x="47" y="4"/>
                </a:cxn>
                <a:cxn ang="0">
                  <a:pos x="28" y="4"/>
                </a:cxn>
                <a:cxn ang="0">
                  <a:pos x="24" y="9"/>
                </a:cxn>
                <a:cxn ang="0">
                  <a:pos x="22" y="9"/>
                </a:cxn>
                <a:cxn ang="0">
                  <a:pos x="14" y="8"/>
                </a:cxn>
                <a:cxn ang="0">
                  <a:pos x="8" y="24"/>
                </a:cxn>
                <a:cxn ang="0">
                  <a:pos x="3" y="29"/>
                </a:cxn>
                <a:cxn ang="0">
                  <a:pos x="3" y="48"/>
                </a:cxn>
                <a:cxn ang="0">
                  <a:pos x="8" y="51"/>
                </a:cxn>
                <a:cxn ang="0">
                  <a:pos x="7" y="55"/>
                </a:cxn>
                <a:cxn ang="0">
                  <a:pos x="18" y="69"/>
                </a:cxn>
                <a:cxn ang="0">
                  <a:pos x="23" y="67"/>
                </a:cxn>
                <a:cxn ang="0">
                  <a:pos x="26" y="68"/>
                </a:cxn>
                <a:cxn ang="0">
                  <a:pos x="32" y="76"/>
                </a:cxn>
                <a:cxn ang="0">
                  <a:pos x="48" y="69"/>
                </a:cxn>
                <a:cxn ang="0">
                  <a:pos x="51" y="67"/>
                </a:cxn>
                <a:cxn ang="0">
                  <a:pos x="55" y="69"/>
                </a:cxn>
                <a:cxn ang="0">
                  <a:pos x="67" y="61"/>
                </a:cxn>
                <a:cxn ang="0">
                  <a:pos x="67" y="52"/>
                </a:cxn>
                <a:cxn ang="0">
                  <a:pos x="69" y="48"/>
                </a:cxn>
                <a:cxn ang="0">
                  <a:pos x="75" y="33"/>
                </a:cxn>
              </a:cxnLst>
              <a:rect l="0" t="0" r="r" b="b"/>
              <a:pathLst>
                <a:path w="75" h="76">
                  <a:moveTo>
                    <a:pt x="70" y="43"/>
                  </a:moveTo>
                  <a:cubicBezTo>
                    <a:pt x="68" y="44"/>
                    <a:pt x="68" y="44"/>
                    <a:pt x="68" y="44"/>
                  </a:cubicBezTo>
                  <a:cubicBezTo>
                    <a:pt x="66" y="45"/>
                    <a:pt x="64" y="46"/>
                    <a:pt x="64" y="48"/>
                  </a:cubicBezTo>
                  <a:cubicBezTo>
                    <a:pt x="63" y="50"/>
                    <a:pt x="63" y="50"/>
                    <a:pt x="63" y="50"/>
                  </a:cubicBezTo>
                  <a:cubicBezTo>
                    <a:pt x="62" y="51"/>
                    <a:pt x="62" y="54"/>
                    <a:pt x="63" y="55"/>
                  </a:cubicBezTo>
                  <a:cubicBezTo>
                    <a:pt x="64" y="58"/>
                    <a:pt x="64" y="58"/>
                    <a:pt x="64" y="58"/>
                  </a:cubicBezTo>
                  <a:cubicBezTo>
                    <a:pt x="64" y="58"/>
                    <a:pt x="64" y="58"/>
                    <a:pt x="64" y="58"/>
                  </a:cubicBezTo>
                  <a:cubicBezTo>
                    <a:pt x="57" y="65"/>
                    <a:pt x="57" y="65"/>
                    <a:pt x="57" y="65"/>
                  </a:cubicBezTo>
                  <a:cubicBezTo>
                    <a:pt x="57" y="65"/>
                    <a:pt x="57" y="65"/>
                    <a:pt x="57" y="65"/>
                  </a:cubicBezTo>
                  <a:cubicBezTo>
                    <a:pt x="57" y="65"/>
                    <a:pt x="57" y="65"/>
                    <a:pt x="57" y="65"/>
                  </a:cubicBezTo>
                  <a:cubicBezTo>
                    <a:pt x="55" y="64"/>
                    <a:pt x="55" y="64"/>
                    <a:pt x="55" y="64"/>
                  </a:cubicBezTo>
                  <a:cubicBezTo>
                    <a:pt x="54" y="63"/>
                    <a:pt x="53" y="63"/>
                    <a:pt x="52" y="63"/>
                  </a:cubicBezTo>
                  <a:cubicBezTo>
                    <a:pt x="51" y="63"/>
                    <a:pt x="50" y="63"/>
                    <a:pt x="49" y="64"/>
                  </a:cubicBezTo>
                  <a:cubicBezTo>
                    <a:pt x="47" y="64"/>
                    <a:pt x="47" y="64"/>
                    <a:pt x="47" y="64"/>
                  </a:cubicBezTo>
                  <a:cubicBezTo>
                    <a:pt x="46" y="65"/>
                    <a:pt x="44" y="67"/>
                    <a:pt x="44" y="68"/>
                  </a:cubicBezTo>
                  <a:cubicBezTo>
                    <a:pt x="43" y="71"/>
                    <a:pt x="43" y="71"/>
                    <a:pt x="43" y="71"/>
                  </a:cubicBezTo>
                  <a:cubicBezTo>
                    <a:pt x="43" y="71"/>
                    <a:pt x="43" y="71"/>
                    <a:pt x="42" y="71"/>
                  </a:cubicBezTo>
                  <a:cubicBezTo>
                    <a:pt x="32" y="71"/>
                    <a:pt x="32" y="71"/>
                    <a:pt x="32" y="71"/>
                  </a:cubicBezTo>
                  <a:cubicBezTo>
                    <a:pt x="32" y="71"/>
                    <a:pt x="32" y="71"/>
                    <a:pt x="32" y="71"/>
                  </a:cubicBezTo>
                  <a:cubicBezTo>
                    <a:pt x="31" y="68"/>
                    <a:pt x="31" y="68"/>
                    <a:pt x="31" y="68"/>
                  </a:cubicBezTo>
                  <a:cubicBezTo>
                    <a:pt x="31" y="67"/>
                    <a:pt x="29" y="65"/>
                    <a:pt x="28" y="64"/>
                  </a:cubicBezTo>
                  <a:cubicBezTo>
                    <a:pt x="26" y="63"/>
                    <a:pt x="26" y="63"/>
                    <a:pt x="26" y="63"/>
                  </a:cubicBezTo>
                  <a:cubicBezTo>
                    <a:pt x="25" y="63"/>
                    <a:pt x="24" y="63"/>
                    <a:pt x="23" y="63"/>
                  </a:cubicBezTo>
                  <a:cubicBezTo>
                    <a:pt x="22" y="63"/>
                    <a:pt x="21" y="63"/>
                    <a:pt x="20" y="64"/>
                  </a:cubicBezTo>
                  <a:cubicBezTo>
                    <a:pt x="18" y="65"/>
                    <a:pt x="18" y="65"/>
                    <a:pt x="18" y="65"/>
                  </a:cubicBezTo>
                  <a:cubicBezTo>
                    <a:pt x="18" y="65"/>
                    <a:pt x="18" y="65"/>
                    <a:pt x="18" y="65"/>
                  </a:cubicBezTo>
                  <a:cubicBezTo>
                    <a:pt x="18" y="65"/>
                    <a:pt x="18" y="65"/>
                    <a:pt x="18" y="65"/>
                  </a:cubicBezTo>
                  <a:cubicBezTo>
                    <a:pt x="11" y="58"/>
                    <a:pt x="11" y="58"/>
                    <a:pt x="11" y="58"/>
                  </a:cubicBezTo>
                  <a:cubicBezTo>
                    <a:pt x="11" y="58"/>
                    <a:pt x="10" y="57"/>
                    <a:pt x="11" y="57"/>
                  </a:cubicBezTo>
                  <a:cubicBezTo>
                    <a:pt x="12" y="55"/>
                    <a:pt x="12" y="55"/>
                    <a:pt x="12" y="55"/>
                  </a:cubicBezTo>
                  <a:cubicBezTo>
                    <a:pt x="13" y="54"/>
                    <a:pt x="13" y="51"/>
                    <a:pt x="12" y="50"/>
                  </a:cubicBezTo>
                  <a:cubicBezTo>
                    <a:pt x="11" y="48"/>
                    <a:pt x="11" y="48"/>
                    <a:pt x="11" y="48"/>
                  </a:cubicBezTo>
                  <a:cubicBezTo>
                    <a:pt x="11" y="46"/>
                    <a:pt x="9" y="45"/>
                    <a:pt x="7" y="44"/>
                  </a:cubicBezTo>
                  <a:cubicBezTo>
                    <a:pt x="4" y="43"/>
                    <a:pt x="4" y="43"/>
                    <a:pt x="4" y="43"/>
                  </a:cubicBezTo>
                  <a:cubicBezTo>
                    <a:pt x="4" y="43"/>
                    <a:pt x="4" y="43"/>
                    <a:pt x="4" y="43"/>
                  </a:cubicBezTo>
                  <a:cubicBezTo>
                    <a:pt x="4" y="33"/>
                    <a:pt x="4" y="33"/>
                    <a:pt x="4" y="33"/>
                  </a:cubicBezTo>
                  <a:cubicBezTo>
                    <a:pt x="4" y="33"/>
                    <a:pt x="4" y="33"/>
                    <a:pt x="4" y="33"/>
                  </a:cubicBezTo>
                  <a:cubicBezTo>
                    <a:pt x="7" y="32"/>
                    <a:pt x="7" y="32"/>
                    <a:pt x="7" y="32"/>
                  </a:cubicBezTo>
                  <a:cubicBezTo>
                    <a:pt x="10" y="31"/>
                    <a:pt x="12" y="27"/>
                    <a:pt x="12" y="27"/>
                  </a:cubicBezTo>
                  <a:cubicBezTo>
                    <a:pt x="13" y="25"/>
                    <a:pt x="13" y="23"/>
                    <a:pt x="12" y="21"/>
                  </a:cubicBezTo>
                  <a:cubicBezTo>
                    <a:pt x="10" y="19"/>
                    <a:pt x="10" y="19"/>
                    <a:pt x="10" y="19"/>
                  </a:cubicBezTo>
                  <a:cubicBezTo>
                    <a:pt x="10" y="19"/>
                    <a:pt x="10" y="19"/>
                    <a:pt x="10" y="19"/>
                  </a:cubicBezTo>
                  <a:cubicBezTo>
                    <a:pt x="17" y="12"/>
                    <a:pt x="17" y="12"/>
                    <a:pt x="17" y="12"/>
                  </a:cubicBezTo>
                  <a:cubicBezTo>
                    <a:pt x="17" y="11"/>
                    <a:pt x="18" y="11"/>
                    <a:pt x="18" y="11"/>
                  </a:cubicBezTo>
                  <a:cubicBezTo>
                    <a:pt x="18" y="11"/>
                    <a:pt x="18" y="11"/>
                    <a:pt x="18" y="11"/>
                  </a:cubicBezTo>
                  <a:cubicBezTo>
                    <a:pt x="20" y="13"/>
                    <a:pt x="20" y="13"/>
                    <a:pt x="20" y="13"/>
                  </a:cubicBezTo>
                  <a:cubicBezTo>
                    <a:pt x="21" y="13"/>
                    <a:pt x="22" y="13"/>
                    <a:pt x="23" y="13"/>
                  </a:cubicBezTo>
                  <a:cubicBezTo>
                    <a:pt x="24" y="13"/>
                    <a:pt x="24" y="13"/>
                    <a:pt x="25" y="13"/>
                  </a:cubicBezTo>
                  <a:cubicBezTo>
                    <a:pt x="28" y="12"/>
                    <a:pt x="28" y="12"/>
                    <a:pt x="28" y="12"/>
                  </a:cubicBezTo>
                  <a:cubicBezTo>
                    <a:pt x="29" y="11"/>
                    <a:pt x="31" y="10"/>
                    <a:pt x="31" y="8"/>
                  </a:cubicBezTo>
                  <a:cubicBezTo>
                    <a:pt x="32" y="5"/>
                    <a:pt x="32" y="5"/>
                    <a:pt x="32" y="5"/>
                  </a:cubicBezTo>
                  <a:cubicBezTo>
                    <a:pt x="32" y="5"/>
                    <a:pt x="32" y="5"/>
                    <a:pt x="32" y="5"/>
                  </a:cubicBezTo>
                  <a:cubicBezTo>
                    <a:pt x="42" y="5"/>
                    <a:pt x="42" y="5"/>
                    <a:pt x="42" y="5"/>
                  </a:cubicBezTo>
                  <a:cubicBezTo>
                    <a:pt x="43" y="5"/>
                    <a:pt x="43" y="5"/>
                    <a:pt x="43" y="5"/>
                  </a:cubicBezTo>
                  <a:cubicBezTo>
                    <a:pt x="44" y="8"/>
                    <a:pt x="44" y="8"/>
                    <a:pt x="44" y="8"/>
                  </a:cubicBezTo>
                  <a:cubicBezTo>
                    <a:pt x="44" y="10"/>
                    <a:pt x="46" y="11"/>
                    <a:pt x="47" y="12"/>
                  </a:cubicBezTo>
                  <a:cubicBezTo>
                    <a:pt x="49" y="13"/>
                    <a:pt x="49" y="13"/>
                    <a:pt x="49" y="13"/>
                  </a:cubicBezTo>
                  <a:cubicBezTo>
                    <a:pt x="50" y="13"/>
                    <a:pt x="51" y="13"/>
                    <a:pt x="52" y="13"/>
                  </a:cubicBezTo>
                  <a:cubicBezTo>
                    <a:pt x="53" y="13"/>
                    <a:pt x="54" y="13"/>
                    <a:pt x="55" y="13"/>
                  </a:cubicBezTo>
                  <a:cubicBezTo>
                    <a:pt x="57" y="11"/>
                    <a:pt x="57" y="11"/>
                    <a:pt x="57" y="11"/>
                  </a:cubicBezTo>
                  <a:cubicBezTo>
                    <a:pt x="57" y="11"/>
                    <a:pt x="57" y="11"/>
                    <a:pt x="57" y="11"/>
                  </a:cubicBezTo>
                  <a:cubicBezTo>
                    <a:pt x="57" y="11"/>
                    <a:pt x="58" y="11"/>
                    <a:pt x="58" y="11"/>
                  </a:cubicBezTo>
                  <a:cubicBezTo>
                    <a:pt x="65" y="18"/>
                    <a:pt x="65" y="18"/>
                    <a:pt x="65" y="18"/>
                  </a:cubicBezTo>
                  <a:cubicBezTo>
                    <a:pt x="65" y="18"/>
                    <a:pt x="65" y="19"/>
                    <a:pt x="65" y="19"/>
                  </a:cubicBezTo>
                  <a:cubicBezTo>
                    <a:pt x="63" y="21"/>
                    <a:pt x="63" y="21"/>
                    <a:pt x="63" y="21"/>
                  </a:cubicBezTo>
                  <a:cubicBezTo>
                    <a:pt x="62" y="23"/>
                    <a:pt x="62" y="25"/>
                    <a:pt x="63" y="27"/>
                  </a:cubicBezTo>
                  <a:cubicBezTo>
                    <a:pt x="64" y="28"/>
                    <a:pt x="64" y="28"/>
                    <a:pt x="64" y="28"/>
                  </a:cubicBezTo>
                  <a:cubicBezTo>
                    <a:pt x="64" y="30"/>
                    <a:pt x="66" y="32"/>
                    <a:pt x="68" y="32"/>
                  </a:cubicBezTo>
                  <a:cubicBezTo>
                    <a:pt x="70" y="33"/>
                    <a:pt x="70" y="33"/>
                    <a:pt x="70" y="33"/>
                  </a:cubicBezTo>
                  <a:cubicBezTo>
                    <a:pt x="71" y="33"/>
                    <a:pt x="71" y="33"/>
                    <a:pt x="71" y="33"/>
                  </a:cubicBezTo>
                  <a:cubicBezTo>
                    <a:pt x="71" y="43"/>
                    <a:pt x="71" y="43"/>
                    <a:pt x="71" y="43"/>
                  </a:cubicBezTo>
                  <a:cubicBezTo>
                    <a:pt x="71" y="43"/>
                    <a:pt x="71" y="43"/>
                    <a:pt x="70" y="43"/>
                  </a:cubicBezTo>
                  <a:moveTo>
                    <a:pt x="72" y="29"/>
                  </a:moveTo>
                  <a:cubicBezTo>
                    <a:pt x="69" y="28"/>
                    <a:pt x="69" y="28"/>
                    <a:pt x="69" y="28"/>
                  </a:cubicBezTo>
                  <a:cubicBezTo>
                    <a:pt x="68" y="28"/>
                    <a:pt x="68" y="27"/>
                    <a:pt x="68" y="27"/>
                  </a:cubicBezTo>
                  <a:cubicBezTo>
                    <a:pt x="67" y="25"/>
                    <a:pt x="67" y="25"/>
                    <a:pt x="67" y="25"/>
                  </a:cubicBezTo>
                  <a:cubicBezTo>
                    <a:pt x="67" y="25"/>
                    <a:pt x="67" y="25"/>
                    <a:pt x="67" y="25"/>
                  </a:cubicBezTo>
                  <a:cubicBezTo>
                    <a:pt x="67" y="25"/>
                    <a:pt x="67" y="24"/>
                    <a:pt x="67" y="23"/>
                  </a:cubicBezTo>
                  <a:cubicBezTo>
                    <a:pt x="68" y="21"/>
                    <a:pt x="68" y="21"/>
                    <a:pt x="68" y="21"/>
                  </a:cubicBezTo>
                  <a:cubicBezTo>
                    <a:pt x="69" y="19"/>
                    <a:pt x="69" y="17"/>
                    <a:pt x="68" y="15"/>
                  </a:cubicBezTo>
                  <a:cubicBezTo>
                    <a:pt x="61" y="8"/>
                    <a:pt x="61" y="8"/>
                    <a:pt x="61" y="8"/>
                  </a:cubicBezTo>
                  <a:cubicBezTo>
                    <a:pt x="60" y="7"/>
                    <a:pt x="59" y="7"/>
                    <a:pt x="57" y="7"/>
                  </a:cubicBezTo>
                  <a:cubicBezTo>
                    <a:pt x="56" y="7"/>
                    <a:pt x="56" y="7"/>
                    <a:pt x="55" y="7"/>
                  </a:cubicBezTo>
                  <a:cubicBezTo>
                    <a:pt x="53" y="9"/>
                    <a:pt x="53" y="9"/>
                    <a:pt x="53" y="9"/>
                  </a:cubicBezTo>
                  <a:cubicBezTo>
                    <a:pt x="53" y="9"/>
                    <a:pt x="52" y="9"/>
                    <a:pt x="52" y="9"/>
                  </a:cubicBezTo>
                  <a:cubicBezTo>
                    <a:pt x="52" y="9"/>
                    <a:pt x="51" y="9"/>
                    <a:pt x="51" y="9"/>
                  </a:cubicBezTo>
                  <a:cubicBezTo>
                    <a:pt x="49" y="8"/>
                    <a:pt x="49" y="8"/>
                    <a:pt x="49" y="8"/>
                  </a:cubicBezTo>
                  <a:cubicBezTo>
                    <a:pt x="49" y="8"/>
                    <a:pt x="49" y="8"/>
                    <a:pt x="49" y="8"/>
                  </a:cubicBezTo>
                  <a:cubicBezTo>
                    <a:pt x="48" y="8"/>
                    <a:pt x="48" y="7"/>
                    <a:pt x="48" y="7"/>
                  </a:cubicBezTo>
                  <a:cubicBezTo>
                    <a:pt x="47" y="4"/>
                    <a:pt x="47" y="4"/>
                    <a:pt x="47" y="4"/>
                  </a:cubicBezTo>
                  <a:cubicBezTo>
                    <a:pt x="46" y="2"/>
                    <a:pt x="45" y="0"/>
                    <a:pt x="42" y="0"/>
                  </a:cubicBezTo>
                  <a:cubicBezTo>
                    <a:pt x="32" y="0"/>
                    <a:pt x="32" y="0"/>
                    <a:pt x="32" y="0"/>
                  </a:cubicBezTo>
                  <a:cubicBezTo>
                    <a:pt x="30" y="0"/>
                    <a:pt x="29" y="2"/>
                    <a:pt x="28" y="4"/>
                  </a:cubicBezTo>
                  <a:cubicBezTo>
                    <a:pt x="27" y="7"/>
                    <a:pt x="27" y="7"/>
                    <a:pt x="27" y="7"/>
                  </a:cubicBezTo>
                  <a:cubicBezTo>
                    <a:pt x="27" y="7"/>
                    <a:pt x="27" y="8"/>
                    <a:pt x="26" y="8"/>
                  </a:cubicBezTo>
                  <a:cubicBezTo>
                    <a:pt x="24" y="9"/>
                    <a:pt x="24" y="9"/>
                    <a:pt x="24" y="9"/>
                  </a:cubicBezTo>
                  <a:cubicBezTo>
                    <a:pt x="23" y="9"/>
                    <a:pt x="23" y="9"/>
                    <a:pt x="23" y="9"/>
                  </a:cubicBezTo>
                  <a:cubicBezTo>
                    <a:pt x="23" y="9"/>
                    <a:pt x="23" y="9"/>
                    <a:pt x="23" y="9"/>
                  </a:cubicBezTo>
                  <a:cubicBezTo>
                    <a:pt x="23" y="9"/>
                    <a:pt x="22" y="9"/>
                    <a:pt x="22" y="9"/>
                  </a:cubicBezTo>
                  <a:cubicBezTo>
                    <a:pt x="20" y="8"/>
                    <a:pt x="20" y="8"/>
                    <a:pt x="20" y="8"/>
                  </a:cubicBezTo>
                  <a:cubicBezTo>
                    <a:pt x="19" y="7"/>
                    <a:pt x="18" y="7"/>
                    <a:pt x="18" y="7"/>
                  </a:cubicBezTo>
                  <a:cubicBezTo>
                    <a:pt x="16" y="7"/>
                    <a:pt x="15" y="8"/>
                    <a:pt x="14" y="8"/>
                  </a:cubicBezTo>
                  <a:cubicBezTo>
                    <a:pt x="7" y="16"/>
                    <a:pt x="7" y="16"/>
                    <a:pt x="7" y="16"/>
                  </a:cubicBezTo>
                  <a:cubicBezTo>
                    <a:pt x="6" y="17"/>
                    <a:pt x="5" y="19"/>
                    <a:pt x="6" y="21"/>
                  </a:cubicBezTo>
                  <a:cubicBezTo>
                    <a:pt x="8" y="24"/>
                    <a:pt x="8" y="24"/>
                    <a:pt x="8" y="24"/>
                  </a:cubicBezTo>
                  <a:cubicBezTo>
                    <a:pt x="8" y="24"/>
                    <a:pt x="8" y="25"/>
                    <a:pt x="8" y="25"/>
                  </a:cubicBezTo>
                  <a:cubicBezTo>
                    <a:pt x="8" y="26"/>
                    <a:pt x="6" y="27"/>
                    <a:pt x="6" y="28"/>
                  </a:cubicBezTo>
                  <a:cubicBezTo>
                    <a:pt x="3" y="29"/>
                    <a:pt x="3" y="29"/>
                    <a:pt x="3" y="29"/>
                  </a:cubicBezTo>
                  <a:cubicBezTo>
                    <a:pt x="1" y="29"/>
                    <a:pt x="0" y="31"/>
                    <a:pt x="0" y="33"/>
                  </a:cubicBezTo>
                  <a:cubicBezTo>
                    <a:pt x="0" y="43"/>
                    <a:pt x="0" y="43"/>
                    <a:pt x="0" y="43"/>
                  </a:cubicBezTo>
                  <a:cubicBezTo>
                    <a:pt x="0" y="45"/>
                    <a:pt x="1" y="47"/>
                    <a:pt x="3" y="48"/>
                  </a:cubicBezTo>
                  <a:cubicBezTo>
                    <a:pt x="6" y="48"/>
                    <a:pt x="6" y="48"/>
                    <a:pt x="6" y="48"/>
                  </a:cubicBezTo>
                  <a:cubicBezTo>
                    <a:pt x="6" y="48"/>
                    <a:pt x="7" y="49"/>
                    <a:pt x="7" y="49"/>
                  </a:cubicBezTo>
                  <a:cubicBezTo>
                    <a:pt x="8" y="51"/>
                    <a:pt x="8" y="51"/>
                    <a:pt x="8" y="51"/>
                  </a:cubicBezTo>
                  <a:cubicBezTo>
                    <a:pt x="8" y="52"/>
                    <a:pt x="8" y="52"/>
                    <a:pt x="8" y="52"/>
                  </a:cubicBezTo>
                  <a:cubicBezTo>
                    <a:pt x="8" y="52"/>
                    <a:pt x="8" y="53"/>
                    <a:pt x="8" y="53"/>
                  </a:cubicBezTo>
                  <a:cubicBezTo>
                    <a:pt x="7" y="55"/>
                    <a:pt x="7" y="55"/>
                    <a:pt x="7" y="55"/>
                  </a:cubicBezTo>
                  <a:cubicBezTo>
                    <a:pt x="6" y="57"/>
                    <a:pt x="6" y="59"/>
                    <a:pt x="7" y="61"/>
                  </a:cubicBezTo>
                  <a:cubicBezTo>
                    <a:pt x="15" y="68"/>
                    <a:pt x="15" y="68"/>
                    <a:pt x="15" y="68"/>
                  </a:cubicBezTo>
                  <a:cubicBezTo>
                    <a:pt x="15" y="69"/>
                    <a:pt x="17" y="69"/>
                    <a:pt x="18" y="69"/>
                  </a:cubicBezTo>
                  <a:cubicBezTo>
                    <a:pt x="19" y="69"/>
                    <a:pt x="19" y="69"/>
                    <a:pt x="20" y="69"/>
                  </a:cubicBezTo>
                  <a:cubicBezTo>
                    <a:pt x="22" y="67"/>
                    <a:pt x="22" y="67"/>
                    <a:pt x="22" y="67"/>
                  </a:cubicBezTo>
                  <a:cubicBezTo>
                    <a:pt x="22" y="67"/>
                    <a:pt x="23" y="67"/>
                    <a:pt x="23" y="67"/>
                  </a:cubicBezTo>
                  <a:cubicBezTo>
                    <a:pt x="23" y="67"/>
                    <a:pt x="24" y="67"/>
                    <a:pt x="24" y="67"/>
                  </a:cubicBezTo>
                  <a:cubicBezTo>
                    <a:pt x="26" y="68"/>
                    <a:pt x="26" y="68"/>
                    <a:pt x="26" y="68"/>
                  </a:cubicBezTo>
                  <a:cubicBezTo>
                    <a:pt x="26" y="68"/>
                    <a:pt x="26" y="68"/>
                    <a:pt x="26" y="68"/>
                  </a:cubicBezTo>
                  <a:cubicBezTo>
                    <a:pt x="27" y="69"/>
                    <a:pt x="27" y="69"/>
                    <a:pt x="27" y="69"/>
                  </a:cubicBezTo>
                  <a:cubicBezTo>
                    <a:pt x="28" y="72"/>
                    <a:pt x="28" y="72"/>
                    <a:pt x="28" y="72"/>
                  </a:cubicBezTo>
                  <a:cubicBezTo>
                    <a:pt x="29" y="74"/>
                    <a:pt x="30" y="76"/>
                    <a:pt x="32" y="76"/>
                  </a:cubicBezTo>
                  <a:cubicBezTo>
                    <a:pt x="42" y="76"/>
                    <a:pt x="42" y="76"/>
                    <a:pt x="42" y="76"/>
                  </a:cubicBezTo>
                  <a:cubicBezTo>
                    <a:pt x="45" y="76"/>
                    <a:pt x="46" y="74"/>
                    <a:pt x="47" y="72"/>
                  </a:cubicBezTo>
                  <a:cubicBezTo>
                    <a:pt x="48" y="69"/>
                    <a:pt x="48" y="69"/>
                    <a:pt x="48" y="69"/>
                  </a:cubicBezTo>
                  <a:cubicBezTo>
                    <a:pt x="48" y="69"/>
                    <a:pt x="48" y="69"/>
                    <a:pt x="49" y="68"/>
                  </a:cubicBezTo>
                  <a:cubicBezTo>
                    <a:pt x="51" y="68"/>
                    <a:pt x="51" y="68"/>
                    <a:pt x="51" y="68"/>
                  </a:cubicBezTo>
                  <a:cubicBezTo>
                    <a:pt x="51" y="67"/>
                    <a:pt x="51" y="67"/>
                    <a:pt x="51" y="67"/>
                  </a:cubicBezTo>
                  <a:cubicBezTo>
                    <a:pt x="51" y="67"/>
                    <a:pt x="51" y="67"/>
                    <a:pt x="52" y="67"/>
                  </a:cubicBezTo>
                  <a:cubicBezTo>
                    <a:pt x="52" y="67"/>
                    <a:pt x="52" y="67"/>
                    <a:pt x="52" y="68"/>
                  </a:cubicBezTo>
                  <a:cubicBezTo>
                    <a:pt x="55" y="69"/>
                    <a:pt x="55" y="69"/>
                    <a:pt x="55" y="69"/>
                  </a:cubicBezTo>
                  <a:cubicBezTo>
                    <a:pt x="55" y="69"/>
                    <a:pt x="56" y="69"/>
                    <a:pt x="57" y="69"/>
                  </a:cubicBezTo>
                  <a:cubicBezTo>
                    <a:pt x="58" y="69"/>
                    <a:pt x="60" y="69"/>
                    <a:pt x="60" y="68"/>
                  </a:cubicBezTo>
                  <a:cubicBezTo>
                    <a:pt x="67" y="61"/>
                    <a:pt x="67" y="61"/>
                    <a:pt x="67" y="61"/>
                  </a:cubicBezTo>
                  <a:cubicBezTo>
                    <a:pt x="69" y="60"/>
                    <a:pt x="69" y="57"/>
                    <a:pt x="68" y="55"/>
                  </a:cubicBezTo>
                  <a:cubicBezTo>
                    <a:pt x="67" y="53"/>
                    <a:pt x="67" y="53"/>
                    <a:pt x="67" y="53"/>
                  </a:cubicBezTo>
                  <a:cubicBezTo>
                    <a:pt x="67" y="53"/>
                    <a:pt x="67" y="52"/>
                    <a:pt x="67" y="52"/>
                  </a:cubicBezTo>
                  <a:cubicBezTo>
                    <a:pt x="68" y="49"/>
                    <a:pt x="68" y="49"/>
                    <a:pt x="68" y="49"/>
                  </a:cubicBezTo>
                  <a:cubicBezTo>
                    <a:pt x="68" y="49"/>
                    <a:pt x="68" y="49"/>
                    <a:pt x="68" y="49"/>
                  </a:cubicBezTo>
                  <a:cubicBezTo>
                    <a:pt x="68" y="49"/>
                    <a:pt x="68" y="48"/>
                    <a:pt x="69" y="48"/>
                  </a:cubicBezTo>
                  <a:cubicBezTo>
                    <a:pt x="72" y="48"/>
                    <a:pt x="72" y="48"/>
                    <a:pt x="72" y="48"/>
                  </a:cubicBezTo>
                  <a:cubicBezTo>
                    <a:pt x="74" y="47"/>
                    <a:pt x="75" y="45"/>
                    <a:pt x="75" y="43"/>
                  </a:cubicBezTo>
                  <a:cubicBezTo>
                    <a:pt x="75" y="33"/>
                    <a:pt x="75" y="33"/>
                    <a:pt x="75" y="33"/>
                  </a:cubicBezTo>
                  <a:cubicBezTo>
                    <a:pt x="75" y="31"/>
                    <a:pt x="74" y="29"/>
                    <a:pt x="72" y="29"/>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93"/>
            <p:cNvSpPr>
              <a:spLocks noEditPoints="1"/>
            </p:cNvSpPr>
            <p:nvPr/>
          </p:nvSpPr>
          <p:spPr bwMode="auto">
            <a:xfrm>
              <a:off x="3716338" y="2971799"/>
              <a:ext cx="112712" cy="112713"/>
            </a:xfrm>
            <a:custGeom>
              <a:avLst/>
              <a:gdLst/>
              <a:ahLst/>
              <a:cxnLst>
                <a:cxn ang="0">
                  <a:pos x="12" y="24"/>
                </a:cxn>
                <a:cxn ang="0">
                  <a:pos x="37" y="24"/>
                </a:cxn>
                <a:cxn ang="0">
                  <a:pos x="48" y="20"/>
                </a:cxn>
                <a:cxn ang="0">
                  <a:pos x="44" y="17"/>
                </a:cxn>
                <a:cxn ang="0">
                  <a:pos x="44" y="14"/>
                </a:cxn>
                <a:cxn ang="0">
                  <a:pos x="45" y="10"/>
                </a:cxn>
                <a:cxn ang="0">
                  <a:pos x="38" y="5"/>
                </a:cxn>
                <a:cxn ang="0">
                  <a:pos x="34" y="6"/>
                </a:cxn>
                <a:cxn ang="0">
                  <a:pos x="31" y="3"/>
                </a:cxn>
                <a:cxn ang="0">
                  <a:pos x="29" y="0"/>
                </a:cxn>
                <a:cxn ang="0">
                  <a:pos x="20" y="1"/>
                </a:cxn>
                <a:cxn ang="0">
                  <a:pos x="18" y="5"/>
                </a:cxn>
                <a:cxn ang="0">
                  <a:pos x="14" y="5"/>
                </a:cxn>
                <a:cxn ang="0">
                  <a:pos x="10" y="4"/>
                </a:cxn>
                <a:cxn ang="0">
                  <a:pos x="5" y="11"/>
                </a:cxn>
                <a:cxn ang="0">
                  <a:pos x="6" y="15"/>
                </a:cxn>
                <a:cxn ang="0">
                  <a:pos x="2" y="19"/>
                </a:cxn>
                <a:cxn ang="0">
                  <a:pos x="0" y="27"/>
                </a:cxn>
                <a:cxn ang="0">
                  <a:pos x="3" y="29"/>
                </a:cxn>
                <a:cxn ang="0">
                  <a:pos x="6" y="32"/>
                </a:cxn>
                <a:cxn ang="0">
                  <a:pos x="4" y="36"/>
                </a:cxn>
                <a:cxn ang="0">
                  <a:pos x="10" y="43"/>
                </a:cxn>
                <a:cxn ang="0">
                  <a:pos x="13" y="43"/>
                </a:cxn>
                <a:cxn ang="0">
                  <a:pos x="17" y="44"/>
                </a:cxn>
                <a:cxn ang="0">
                  <a:pos x="19" y="47"/>
                </a:cxn>
                <a:cxn ang="0">
                  <a:pos x="28" y="49"/>
                </a:cxn>
                <a:cxn ang="0">
                  <a:pos x="30" y="46"/>
                </a:cxn>
                <a:cxn ang="0">
                  <a:pos x="33" y="43"/>
                </a:cxn>
                <a:cxn ang="0">
                  <a:pos x="37" y="44"/>
                </a:cxn>
                <a:cxn ang="0">
                  <a:pos x="44" y="39"/>
                </a:cxn>
                <a:cxn ang="0">
                  <a:pos x="43" y="36"/>
                </a:cxn>
                <a:cxn ang="0">
                  <a:pos x="44" y="32"/>
                </a:cxn>
                <a:cxn ang="0">
                  <a:pos x="48" y="30"/>
                </a:cxn>
                <a:cxn ang="0">
                  <a:pos x="49" y="21"/>
                </a:cxn>
              </a:cxnLst>
              <a:rect l="0" t="0" r="r" b="b"/>
              <a:pathLst>
                <a:path w="49" h="49">
                  <a:moveTo>
                    <a:pt x="24" y="37"/>
                  </a:moveTo>
                  <a:cubicBezTo>
                    <a:pt x="17" y="37"/>
                    <a:pt x="12" y="31"/>
                    <a:pt x="12" y="24"/>
                  </a:cubicBezTo>
                  <a:cubicBezTo>
                    <a:pt x="12" y="17"/>
                    <a:pt x="18" y="11"/>
                    <a:pt x="25" y="11"/>
                  </a:cubicBezTo>
                  <a:cubicBezTo>
                    <a:pt x="32" y="12"/>
                    <a:pt x="37" y="17"/>
                    <a:pt x="37" y="24"/>
                  </a:cubicBezTo>
                  <a:cubicBezTo>
                    <a:pt x="37" y="31"/>
                    <a:pt x="31" y="37"/>
                    <a:pt x="24" y="37"/>
                  </a:cubicBezTo>
                  <a:moveTo>
                    <a:pt x="48" y="20"/>
                  </a:moveTo>
                  <a:cubicBezTo>
                    <a:pt x="46" y="19"/>
                    <a:pt x="46" y="19"/>
                    <a:pt x="46" y="19"/>
                  </a:cubicBezTo>
                  <a:cubicBezTo>
                    <a:pt x="45" y="19"/>
                    <a:pt x="45" y="18"/>
                    <a:pt x="44" y="17"/>
                  </a:cubicBezTo>
                  <a:cubicBezTo>
                    <a:pt x="44" y="16"/>
                    <a:pt x="44" y="16"/>
                    <a:pt x="44" y="16"/>
                  </a:cubicBezTo>
                  <a:cubicBezTo>
                    <a:pt x="44" y="15"/>
                    <a:pt x="44" y="14"/>
                    <a:pt x="44" y="14"/>
                  </a:cubicBezTo>
                  <a:cubicBezTo>
                    <a:pt x="45" y="12"/>
                    <a:pt x="45" y="12"/>
                    <a:pt x="45" y="12"/>
                  </a:cubicBezTo>
                  <a:cubicBezTo>
                    <a:pt x="45" y="11"/>
                    <a:pt x="45" y="10"/>
                    <a:pt x="45" y="10"/>
                  </a:cubicBezTo>
                  <a:cubicBezTo>
                    <a:pt x="40" y="5"/>
                    <a:pt x="40" y="5"/>
                    <a:pt x="40" y="5"/>
                  </a:cubicBezTo>
                  <a:cubicBezTo>
                    <a:pt x="39" y="4"/>
                    <a:pt x="39" y="4"/>
                    <a:pt x="38" y="5"/>
                  </a:cubicBezTo>
                  <a:cubicBezTo>
                    <a:pt x="36" y="6"/>
                    <a:pt x="36" y="6"/>
                    <a:pt x="36" y="6"/>
                  </a:cubicBezTo>
                  <a:cubicBezTo>
                    <a:pt x="36" y="6"/>
                    <a:pt x="35" y="6"/>
                    <a:pt x="34" y="6"/>
                  </a:cubicBezTo>
                  <a:cubicBezTo>
                    <a:pt x="32" y="5"/>
                    <a:pt x="32" y="5"/>
                    <a:pt x="32" y="5"/>
                  </a:cubicBezTo>
                  <a:cubicBezTo>
                    <a:pt x="32" y="5"/>
                    <a:pt x="31" y="4"/>
                    <a:pt x="31" y="3"/>
                  </a:cubicBezTo>
                  <a:cubicBezTo>
                    <a:pt x="30" y="1"/>
                    <a:pt x="30" y="1"/>
                    <a:pt x="30" y="1"/>
                  </a:cubicBezTo>
                  <a:cubicBezTo>
                    <a:pt x="30" y="0"/>
                    <a:pt x="29" y="0"/>
                    <a:pt x="29" y="0"/>
                  </a:cubicBezTo>
                  <a:cubicBezTo>
                    <a:pt x="22" y="0"/>
                    <a:pt x="22" y="0"/>
                    <a:pt x="22" y="0"/>
                  </a:cubicBezTo>
                  <a:cubicBezTo>
                    <a:pt x="21" y="0"/>
                    <a:pt x="20" y="0"/>
                    <a:pt x="20" y="1"/>
                  </a:cubicBezTo>
                  <a:cubicBezTo>
                    <a:pt x="19" y="3"/>
                    <a:pt x="19" y="3"/>
                    <a:pt x="19" y="3"/>
                  </a:cubicBezTo>
                  <a:cubicBezTo>
                    <a:pt x="19" y="4"/>
                    <a:pt x="18" y="4"/>
                    <a:pt x="18" y="5"/>
                  </a:cubicBezTo>
                  <a:cubicBezTo>
                    <a:pt x="16" y="5"/>
                    <a:pt x="16" y="5"/>
                    <a:pt x="16" y="5"/>
                  </a:cubicBezTo>
                  <a:cubicBezTo>
                    <a:pt x="15" y="6"/>
                    <a:pt x="14" y="6"/>
                    <a:pt x="14" y="5"/>
                  </a:cubicBezTo>
                  <a:cubicBezTo>
                    <a:pt x="12" y="4"/>
                    <a:pt x="12" y="4"/>
                    <a:pt x="12" y="4"/>
                  </a:cubicBezTo>
                  <a:cubicBezTo>
                    <a:pt x="12" y="4"/>
                    <a:pt x="11" y="4"/>
                    <a:pt x="10" y="4"/>
                  </a:cubicBezTo>
                  <a:cubicBezTo>
                    <a:pt x="5" y="9"/>
                    <a:pt x="5" y="9"/>
                    <a:pt x="5" y="9"/>
                  </a:cubicBezTo>
                  <a:cubicBezTo>
                    <a:pt x="5" y="10"/>
                    <a:pt x="4" y="11"/>
                    <a:pt x="5" y="11"/>
                  </a:cubicBezTo>
                  <a:cubicBezTo>
                    <a:pt x="6" y="13"/>
                    <a:pt x="6" y="13"/>
                    <a:pt x="6" y="13"/>
                  </a:cubicBezTo>
                  <a:cubicBezTo>
                    <a:pt x="6" y="14"/>
                    <a:pt x="6" y="15"/>
                    <a:pt x="6" y="15"/>
                  </a:cubicBezTo>
                  <a:cubicBezTo>
                    <a:pt x="5" y="16"/>
                    <a:pt x="4" y="18"/>
                    <a:pt x="4" y="18"/>
                  </a:cubicBezTo>
                  <a:cubicBezTo>
                    <a:pt x="2" y="19"/>
                    <a:pt x="2" y="19"/>
                    <a:pt x="2" y="19"/>
                  </a:cubicBezTo>
                  <a:cubicBezTo>
                    <a:pt x="1" y="19"/>
                    <a:pt x="0" y="20"/>
                    <a:pt x="0" y="20"/>
                  </a:cubicBezTo>
                  <a:cubicBezTo>
                    <a:pt x="0" y="27"/>
                    <a:pt x="0" y="27"/>
                    <a:pt x="0" y="27"/>
                  </a:cubicBezTo>
                  <a:cubicBezTo>
                    <a:pt x="0" y="28"/>
                    <a:pt x="1" y="29"/>
                    <a:pt x="1" y="29"/>
                  </a:cubicBezTo>
                  <a:cubicBezTo>
                    <a:pt x="3" y="29"/>
                    <a:pt x="3" y="29"/>
                    <a:pt x="3" y="29"/>
                  </a:cubicBezTo>
                  <a:cubicBezTo>
                    <a:pt x="4" y="30"/>
                    <a:pt x="5" y="30"/>
                    <a:pt x="5" y="31"/>
                  </a:cubicBezTo>
                  <a:cubicBezTo>
                    <a:pt x="6" y="32"/>
                    <a:pt x="6" y="32"/>
                    <a:pt x="6" y="32"/>
                  </a:cubicBezTo>
                  <a:cubicBezTo>
                    <a:pt x="6" y="33"/>
                    <a:pt x="6" y="34"/>
                    <a:pt x="5" y="35"/>
                  </a:cubicBezTo>
                  <a:cubicBezTo>
                    <a:pt x="4" y="36"/>
                    <a:pt x="4" y="36"/>
                    <a:pt x="4" y="36"/>
                  </a:cubicBezTo>
                  <a:cubicBezTo>
                    <a:pt x="4" y="37"/>
                    <a:pt x="4" y="38"/>
                    <a:pt x="5" y="38"/>
                  </a:cubicBezTo>
                  <a:cubicBezTo>
                    <a:pt x="10" y="43"/>
                    <a:pt x="10" y="43"/>
                    <a:pt x="10" y="43"/>
                  </a:cubicBezTo>
                  <a:cubicBezTo>
                    <a:pt x="10" y="44"/>
                    <a:pt x="11" y="44"/>
                    <a:pt x="12" y="44"/>
                  </a:cubicBezTo>
                  <a:cubicBezTo>
                    <a:pt x="13" y="43"/>
                    <a:pt x="13" y="43"/>
                    <a:pt x="13" y="43"/>
                  </a:cubicBezTo>
                  <a:cubicBezTo>
                    <a:pt x="14" y="43"/>
                    <a:pt x="15" y="43"/>
                    <a:pt x="15" y="43"/>
                  </a:cubicBezTo>
                  <a:cubicBezTo>
                    <a:pt x="17" y="44"/>
                    <a:pt x="17" y="44"/>
                    <a:pt x="17" y="44"/>
                  </a:cubicBezTo>
                  <a:cubicBezTo>
                    <a:pt x="18" y="44"/>
                    <a:pt x="18" y="45"/>
                    <a:pt x="19" y="45"/>
                  </a:cubicBezTo>
                  <a:cubicBezTo>
                    <a:pt x="19" y="47"/>
                    <a:pt x="19" y="47"/>
                    <a:pt x="19" y="47"/>
                  </a:cubicBezTo>
                  <a:cubicBezTo>
                    <a:pt x="19" y="48"/>
                    <a:pt x="20" y="49"/>
                    <a:pt x="21" y="49"/>
                  </a:cubicBezTo>
                  <a:cubicBezTo>
                    <a:pt x="28" y="49"/>
                    <a:pt x="28" y="49"/>
                    <a:pt x="28" y="49"/>
                  </a:cubicBezTo>
                  <a:cubicBezTo>
                    <a:pt x="28" y="49"/>
                    <a:pt x="29" y="48"/>
                    <a:pt x="29" y="47"/>
                  </a:cubicBezTo>
                  <a:cubicBezTo>
                    <a:pt x="30" y="46"/>
                    <a:pt x="30" y="46"/>
                    <a:pt x="30" y="46"/>
                  </a:cubicBezTo>
                  <a:cubicBezTo>
                    <a:pt x="30" y="45"/>
                    <a:pt x="31" y="44"/>
                    <a:pt x="31" y="44"/>
                  </a:cubicBezTo>
                  <a:cubicBezTo>
                    <a:pt x="33" y="43"/>
                    <a:pt x="33" y="43"/>
                    <a:pt x="33" y="43"/>
                  </a:cubicBezTo>
                  <a:cubicBezTo>
                    <a:pt x="34" y="43"/>
                    <a:pt x="35" y="43"/>
                    <a:pt x="35" y="43"/>
                  </a:cubicBezTo>
                  <a:cubicBezTo>
                    <a:pt x="37" y="44"/>
                    <a:pt x="37" y="44"/>
                    <a:pt x="37" y="44"/>
                  </a:cubicBezTo>
                  <a:cubicBezTo>
                    <a:pt x="38" y="45"/>
                    <a:pt x="38" y="45"/>
                    <a:pt x="39" y="44"/>
                  </a:cubicBezTo>
                  <a:cubicBezTo>
                    <a:pt x="44" y="39"/>
                    <a:pt x="44" y="39"/>
                    <a:pt x="44" y="39"/>
                  </a:cubicBezTo>
                  <a:cubicBezTo>
                    <a:pt x="45" y="39"/>
                    <a:pt x="45" y="38"/>
                    <a:pt x="44" y="37"/>
                  </a:cubicBezTo>
                  <a:cubicBezTo>
                    <a:pt x="43" y="36"/>
                    <a:pt x="43" y="36"/>
                    <a:pt x="43" y="36"/>
                  </a:cubicBezTo>
                  <a:cubicBezTo>
                    <a:pt x="43" y="35"/>
                    <a:pt x="43" y="34"/>
                    <a:pt x="43" y="33"/>
                  </a:cubicBezTo>
                  <a:cubicBezTo>
                    <a:pt x="44" y="32"/>
                    <a:pt x="44" y="32"/>
                    <a:pt x="44" y="32"/>
                  </a:cubicBezTo>
                  <a:cubicBezTo>
                    <a:pt x="44" y="31"/>
                    <a:pt x="45" y="30"/>
                    <a:pt x="46" y="30"/>
                  </a:cubicBezTo>
                  <a:cubicBezTo>
                    <a:pt x="48" y="30"/>
                    <a:pt x="48" y="30"/>
                    <a:pt x="48" y="30"/>
                  </a:cubicBezTo>
                  <a:cubicBezTo>
                    <a:pt x="48" y="30"/>
                    <a:pt x="49" y="29"/>
                    <a:pt x="49" y="28"/>
                  </a:cubicBezTo>
                  <a:cubicBezTo>
                    <a:pt x="49" y="21"/>
                    <a:pt x="49" y="21"/>
                    <a:pt x="49" y="21"/>
                  </a:cubicBezTo>
                  <a:cubicBezTo>
                    <a:pt x="49" y="21"/>
                    <a:pt x="49" y="20"/>
                    <a:pt x="48" y="2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95693841"/>
      </p:ext>
    </p:extLst>
  </p:cSld>
  <p:clrMapOvr>
    <a:masterClrMapping/>
  </p:clrMapOvr>
  <p:transition spd="slow">
    <p:push dir="u"/>
  </p:transition>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Text Placeholder 235"/>
          <p:cNvSpPr>
            <a:spLocks noGrp="1"/>
          </p:cNvSpPr>
          <p:nvPr>
            <p:ph type="body" sz="half" idx="2"/>
          </p:nvPr>
        </p:nvSpPr>
        <p:spPr/>
        <p:txBody>
          <a:bodyPr/>
          <a:lstStyle/>
          <a:p>
            <a:r>
              <a:rPr lang="en-US" dirty="0"/>
              <a:t>Enter your subhead line here</a:t>
            </a:r>
          </a:p>
        </p:txBody>
      </p:sp>
      <p:sp>
        <p:nvSpPr>
          <p:cNvPr id="235" name="Title 234"/>
          <p:cNvSpPr>
            <a:spLocks noGrp="1"/>
          </p:cNvSpPr>
          <p:nvPr>
            <p:ph type="title"/>
          </p:nvPr>
        </p:nvSpPr>
        <p:spPr/>
        <p:txBody>
          <a:bodyPr/>
          <a:lstStyle/>
          <a:p>
            <a:r>
              <a:rPr lang="en-US" dirty="0" smtClean="0"/>
              <a:t>Save Your Time</a:t>
            </a:r>
            <a:endParaRPr lang="en-US" dirty="0"/>
          </a:p>
        </p:txBody>
      </p:sp>
      <p:grpSp>
        <p:nvGrpSpPr>
          <p:cNvPr id="237" name="Group 236"/>
          <p:cNvGrpSpPr/>
          <p:nvPr/>
        </p:nvGrpSpPr>
        <p:grpSpPr>
          <a:xfrm>
            <a:off x="2955132" y="1467655"/>
            <a:ext cx="3233737" cy="3233734"/>
            <a:chOff x="2955132" y="1490805"/>
            <a:chExt cx="3233737" cy="3233734"/>
          </a:xfrm>
        </p:grpSpPr>
        <p:cxnSp>
          <p:nvCxnSpPr>
            <p:cNvPr id="190" name="Straight Connector 189"/>
            <p:cNvCxnSpPr/>
            <p:nvPr/>
          </p:nvCxnSpPr>
          <p:spPr>
            <a:xfrm>
              <a:off x="4572001" y="2107694"/>
              <a:ext cx="0" cy="1277562"/>
            </a:xfrm>
            <a:prstGeom prst="line">
              <a:avLst/>
            </a:prstGeom>
            <a:ln w="28575" cap="rnd">
              <a:solidFill>
                <a:schemeClr val="accent2"/>
              </a:solidFill>
              <a:beve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a:off x="3684549" y="2592761"/>
              <a:ext cx="847577" cy="488351"/>
            </a:xfrm>
            <a:prstGeom prst="line">
              <a:avLst/>
            </a:prstGeom>
            <a:ln w="12700" cap="rnd">
              <a:solidFill>
                <a:schemeClr val="accent3"/>
              </a:solidFill>
              <a:beve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flipV="1">
              <a:off x="3650285" y="2955682"/>
              <a:ext cx="1195173" cy="673876"/>
            </a:xfrm>
            <a:prstGeom prst="line">
              <a:avLst/>
            </a:prstGeom>
            <a:ln w="38100" cap="rnd">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194" name="Oval 193"/>
            <p:cNvSpPr/>
            <p:nvPr/>
          </p:nvSpPr>
          <p:spPr bwMode="auto">
            <a:xfrm>
              <a:off x="4493029" y="3028101"/>
              <a:ext cx="157944" cy="157943"/>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5" name="Rectangle 194"/>
            <p:cNvSpPr/>
            <p:nvPr/>
          </p:nvSpPr>
          <p:spPr bwMode="auto">
            <a:xfrm>
              <a:off x="4438302" y="1490805"/>
              <a:ext cx="267397" cy="485536"/>
            </a:xfrm>
            <a:prstGeom prst="rect">
              <a:avLst/>
            </a:prstGeom>
            <a:solidFill>
              <a:schemeClr val="accent1"/>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r>
                <a:rPr lang="ar-SY" sz="1600" dirty="0" smtClean="0">
                  <a:solidFill>
                    <a:schemeClr val="bg1"/>
                  </a:solidFill>
                </a:rPr>
                <a:t>12</a:t>
              </a:r>
              <a:endParaRPr lang="en-US" sz="1600" dirty="0">
                <a:solidFill>
                  <a:schemeClr val="bg1"/>
                </a:solidFill>
              </a:endParaRPr>
            </a:p>
          </p:txBody>
        </p:sp>
        <p:sp>
          <p:nvSpPr>
            <p:cNvPr id="196" name="Rectangle 195"/>
            <p:cNvSpPr/>
            <p:nvPr/>
          </p:nvSpPr>
          <p:spPr bwMode="auto">
            <a:xfrm>
              <a:off x="4438302" y="4239003"/>
              <a:ext cx="267397" cy="485536"/>
            </a:xfrm>
            <a:prstGeom prst="rect">
              <a:avLst/>
            </a:prstGeom>
            <a:solidFill>
              <a:schemeClr val="accent3"/>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r>
                <a:rPr lang="ar-SY" sz="1600" dirty="0" smtClean="0">
                  <a:solidFill>
                    <a:schemeClr val="bg1"/>
                  </a:solidFill>
                </a:rPr>
                <a:t>6</a:t>
              </a:r>
              <a:endParaRPr lang="en-US" sz="1600" dirty="0">
                <a:solidFill>
                  <a:schemeClr val="bg1"/>
                </a:solidFill>
              </a:endParaRPr>
            </a:p>
          </p:txBody>
        </p:sp>
        <p:cxnSp>
          <p:nvCxnSpPr>
            <p:cNvPr id="199" name="Straight Connector 198"/>
            <p:cNvCxnSpPr/>
            <p:nvPr/>
          </p:nvCxnSpPr>
          <p:spPr>
            <a:xfrm>
              <a:off x="3182775" y="2283029"/>
              <a:ext cx="316615" cy="184855"/>
            </a:xfrm>
            <a:prstGeom prst="line">
              <a:avLst/>
            </a:prstGeom>
            <a:ln w="3810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a:off x="3765119" y="1708944"/>
              <a:ext cx="182956" cy="309617"/>
            </a:xfrm>
            <a:prstGeom prst="line">
              <a:avLst/>
            </a:prstGeom>
            <a:ln w="3810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flipH="1">
              <a:off x="5658491" y="2283029"/>
              <a:ext cx="316615" cy="184855"/>
            </a:xfrm>
            <a:prstGeom prst="line">
              <a:avLst/>
            </a:prstGeom>
            <a:ln w="3810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H="1">
              <a:off x="5200423" y="1708944"/>
              <a:ext cx="182956" cy="309617"/>
            </a:xfrm>
            <a:prstGeom prst="line">
              <a:avLst/>
            </a:prstGeom>
            <a:ln w="3810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flipV="1">
              <a:off x="3182775" y="3732809"/>
              <a:ext cx="316615" cy="184855"/>
            </a:xfrm>
            <a:prstGeom prst="line">
              <a:avLst/>
            </a:prstGeom>
            <a:ln w="3810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flipV="1">
              <a:off x="3765119" y="4182131"/>
              <a:ext cx="182956" cy="309617"/>
            </a:xfrm>
            <a:prstGeom prst="line">
              <a:avLst/>
            </a:prstGeom>
            <a:ln w="3810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flipH="1" flipV="1">
              <a:off x="5663182" y="3728695"/>
              <a:ext cx="316615" cy="184855"/>
            </a:xfrm>
            <a:prstGeom prst="line">
              <a:avLst/>
            </a:prstGeom>
            <a:ln w="3810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flipH="1" flipV="1">
              <a:off x="5200423" y="4178018"/>
              <a:ext cx="182956" cy="309617"/>
            </a:xfrm>
            <a:prstGeom prst="line">
              <a:avLst/>
            </a:prstGeom>
            <a:ln w="3810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0" name="Freeform 229"/>
            <p:cNvSpPr/>
            <p:nvPr/>
          </p:nvSpPr>
          <p:spPr bwMode="auto">
            <a:xfrm>
              <a:off x="5703332" y="2973973"/>
              <a:ext cx="485537" cy="267398"/>
            </a:xfrm>
            <a:custGeom>
              <a:avLst/>
              <a:gdLst>
                <a:gd name="connsiteX0" fmla="*/ 0 w 485537"/>
                <a:gd name="connsiteY0" fmla="*/ 0 h 267398"/>
                <a:gd name="connsiteX1" fmla="*/ 485537 w 485537"/>
                <a:gd name="connsiteY1" fmla="*/ 0 h 267398"/>
                <a:gd name="connsiteX2" fmla="*/ 485537 w 485537"/>
                <a:gd name="connsiteY2" fmla="*/ 267398 h 267398"/>
                <a:gd name="connsiteX3" fmla="*/ 0 w 485537"/>
                <a:gd name="connsiteY3" fmla="*/ 267398 h 267398"/>
              </a:gdLst>
              <a:ahLst/>
              <a:cxnLst>
                <a:cxn ang="0">
                  <a:pos x="connsiteX0" y="connsiteY0"/>
                </a:cxn>
                <a:cxn ang="0">
                  <a:pos x="connsiteX1" y="connsiteY1"/>
                </a:cxn>
                <a:cxn ang="0">
                  <a:pos x="connsiteX2" y="connsiteY2"/>
                </a:cxn>
                <a:cxn ang="0">
                  <a:pos x="connsiteX3" y="connsiteY3"/>
                </a:cxn>
              </a:cxnLst>
              <a:rect l="l" t="t" r="r" b="b"/>
              <a:pathLst>
                <a:path w="485537" h="267398">
                  <a:moveTo>
                    <a:pt x="0" y="0"/>
                  </a:moveTo>
                  <a:lnTo>
                    <a:pt x="485537" y="0"/>
                  </a:lnTo>
                  <a:lnTo>
                    <a:pt x="485537" y="267398"/>
                  </a:lnTo>
                  <a:lnTo>
                    <a:pt x="0" y="267398"/>
                  </a:lnTo>
                  <a:close/>
                </a:path>
              </a:pathLst>
            </a:custGeom>
            <a:solidFill>
              <a:schemeClr val="accent2"/>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r>
                <a:rPr lang="ar-SY" sz="1600" dirty="0" smtClean="0">
                  <a:solidFill>
                    <a:schemeClr val="bg1"/>
                  </a:solidFill>
                </a:rPr>
                <a:t>3</a:t>
              </a:r>
              <a:endParaRPr lang="en-US" sz="1600" dirty="0">
                <a:solidFill>
                  <a:schemeClr val="bg1"/>
                </a:solidFill>
              </a:endParaRPr>
            </a:p>
          </p:txBody>
        </p:sp>
        <p:sp>
          <p:nvSpPr>
            <p:cNvPr id="232" name="Freeform 231"/>
            <p:cNvSpPr/>
            <p:nvPr/>
          </p:nvSpPr>
          <p:spPr bwMode="auto">
            <a:xfrm>
              <a:off x="2955132" y="2973973"/>
              <a:ext cx="485537" cy="267398"/>
            </a:xfrm>
            <a:custGeom>
              <a:avLst/>
              <a:gdLst>
                <a:gd name="connsiteX0" fmla="*/ 0 w 485537"/>
                <a:gd name="connsiteY0" fmla="*/ 0 h 267398"/>
                <a:gd name="connsiteX1" fmla="*/ 485537 w 485537"/>
                <a:gd name="connsiteY1" fmla="*/ 0 h 267398"/>
                <a:gd name="connsiteX2" fmla="*/ 485537 w 485537"/>
                <a:gd name="connsiteY2" fmla="*/ 267398 h 267398"/>
                <a:gd name="connsiteX3" fmla="*/ 0 w 485537"/>
                <a:gd name="connsiteY3" fmla="*/ 267398 h 267398"/>
              </a:gdLst>
              <a:ahLst/>
              <a:cxnLst>
                <a:cxn ang="0">
                  <a:pos x="connsiteX0" y="connsiteY0"/>
                </a:cxn>
                <a:cxn ang="0">
                  <a:pos x="connsiteX1" y="connsiteY1"/>
                </a:cxn>
                <a:cxn ang="0">
                  <a:pos x="connsiteX2" y="connsiteY2"/>
                </a:cxn>
                <a:cxn ang="0">
                  <a:pos x="connsiteX3" y="connsiteY3"/>
                </a:cxn>
              </a:cxnLst>
              <a:rect l="l" t="t" r="r" b="b"/>
              <a:pathLst>
                <a:path w="485537" h="267398">
                  <a:moveTo>
                    <a:pt x="0" y="0"/>
                  </a:moveTo>
                  <a:lnTo>
                    <a:pt x="485537" y="0"/>
                  </a:lnTo>
                  <a:lnTo>
                    <a:pt x="485537" y="267398"/>
                  </a:lnTo>
                  <a:lnTo>
                    <a:pt x="0" y="267398"/>
                  </a:lnTo>
                  <a:close/>
                </a:path>
              </a:pathLst>
            </a:custGeom>
            <a:solidFill>
              <a:schemeClr val="accent4"/>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r>
                <a:rPr lang="ar-SY" sz="1600" dirty="0" smtClean="0">
                  <a:solidFill>
                    <a:schemeClr val="bg1"/>
                  </a:solidFill>
                </a:rPr>
                <a:t>9</a:t>
              </a:r>
              <a:endParaRPr lang="en-US" sz="1600" dirty="0">
                <a:solidFill>
                  <a:schemeClr val="bg1"/>
                </a:solidFill>
              </a:endParaRPr>
            </a:p>
          </p:txBody>
        </p:sp>
      </p:grpSp>
      <p:sp>
        <p:nvSpPr>
          <p:cNvPr id="238" name="TextBox 237"/>
          <p:cNvSpPr txBox="1"/>
          <p:nvPr/>
        </p:nvSpPr>
        <p:spPr>
          <a:xfrm rot="10800000" flipV="1">
            <a:off x="6361774" y="1497301"/>
            <a:ext cx="2387591" cy="738664"/>
          </a:xfrm>
          <a:prstGeom prst="rect">
            <a:avLst/>
          </a:prstGeom>
          <a:noFill/>
          <a:ln>
            <a:noFill/>
          </a:ln>
        </p:spPr>
        <p:txBody>
          <a:bodyPr wrap="square" lIns="0" tIns="0" rIns="0" bIns="0" rtlCol="0" anchor="ctr">
            <a:spAutoFit/>
          </a:bodyPr>
          <a:lstStyle/>
          <a:p>
            <a:pPr>
              <a:lnSpc>
                <a:spcPct val="150000"/>
              </a:lnSpc>
            </a:pPr>
            <a:r>
              <a:rPr lang="en-US" sz="1200" b="1" dirty="0">
                <a:solidFill>
                  <a:schemeClr val="accent2"/>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239" name="TextBox 238"/>
          <p:cNvSpPr txBox="1"/>
          <p:nvPr/>
        </p:nvSpPr>
        <p:spPr>
          <a:xfrm rot="10800000" flipV="1">
            <a:off x="6361774" y="3908764"/>
            <a:ext cx="2387591" cy="738664"/>
          </a:xfrm>
          <a:prstGeom prst="rect">
            <a:avLst/>
          </a:prstGeom>
          <a:noFill/>
          <a:ln>
            <a:noFill/>
          </a:ln>
        </p:spPr>
        <p:txBody>
          <a:bodyPr wrap="square" lIns="0" tIns="0" rIns="0" bIns="0" rtlCol="0" anchor="ctr">
            <a:spAutoFit/>
          </a:bodyPr>
          <a:lstStyle/>
          <a:p>
            <a:pPr>
              <a:lnSpc>
                <a:spcPct val="150000"/>
              </a:lnSpc>
            </a:pPr>
            <a:r>
              <a:rPr lang="en-US" sz="12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240" name="TextBox 239"/>
          <p:cNvSpPr txBox="1"/>
          <p:nvPr/>
        </p:nvSpPr>
        <p:spPr>
          <a:xfrm rot="10800000" flipV="1">
            <a:off x="385639" y="1497301"/>
            <a:ext cx="2387591" cy="738664"/>
          </a:xfrm>
          <a:prstGeom prst="rect">
            <a:avLst/>
          </a:prstGeom>
          <a:noFill/>
          <a:ln>
            <a:noFill/>
          </a:ln>
        </p:spPr>
        <p:txBody>
          <a:bodyPr wrap="square" lIns="0" tIns="0" rIns="0" bIns="0" rtlCol="0" anchor="ctr">
            <a:spAutoFit/>
          </a:bodyPr>
          <a:lstStyle/>
          <a:p>
            <a:pPr algn="r">
              <a:lnSpc>
                <a:spcPct val="150000"/>
              </a:lnSpc>
            </a:pPr>
            <a:r>
              <a:rPr lang="en-US" sz="1200" b="1" dirty="0">
                <a:solidFill>
                  <a:schemeClr val="accent1"/>
                </a:solidFill>
              </a:rPr>
              <a:t>YOUR TITLE HERE</a:t>
            </a:r>
          </a:p>
          <a:p>
            <a:pPr algn="r">
              <a:lnSpc>
                <a:spcPct val="150000"/>
              </a:lnSpc>
            </a:pPr>
            <a:r>
              <a:rPr lang="en-US" sz="1000" dirty="0">
                <a:solidFill>
                  <a:schemeClr val="bg1">
                    <a:lumMod val="50000"/>
                  </a:schemeClr>
                </a:solidFill>
              </a:rPr>
              <a:t>There are many variations of passages of lorem ipsum available, </a:t>
            </a:r>
          </a:p>
        </p:txBody>
      </p:sp>
      <p:sp>
        <p:nvSpPr>
          <p:cNvPr id="241" name="TextBox 240"/>
          <p:cNvSpPr txBox="1"/>
          <p:nvPr/>
        </p:nvSpPr>
        <p:spPr>
          <a:xfrm rot="10800000" flipV="1">
            <a:off x="385639" y="3908764"/>
            <a:ext cx="2387591" cy="738664"/>
          </a:xfrm>
          <a:prstGeom prst="rect">
            <a:avLst/>
          </a:prstGeom>
          <a:noFill/>
          <a:ln>
            <a:noFill/>
          </a:ln>
        </p:spPr>
        <p:txBody>
          <a:bodyPr wrap="square" lIns="0" tIns="0" rIns="0" bIns="0" rtlCol="0" anchor="ctr">
            <a:spAutoFit/>
          </a:bodyPr>
          <a:lstStyle/>
          <a:p>
            <a:pPr algn="r">
              <a:lnSpc>
                <a:spcPct val="150000"/>
              </a:lnSpc>
            </a:pPr>
            <a:r>
              <a:rPr lang="en-US" sz="1200" b="1" dirty="0">
                <a:solidFill>
                  <a:schemeClr val="accent3"/>
                </a:solidFill>
              </a:rPr>
              <a:t>YOUR TITLE HERE</a:t>
            </a:r>
          </a:p>
          <a:p>
            <a:pPr algn="r">
              <a:lnSpc>
                <a:spcPct val="150000"/>
              </a:lnSpc>
            </a:pPr>
            <a:r>
              <a:rPr lang="en-US" sz="1000" dirty="0">
                <a:solidFill>
                  <a:schemeClr val="bg1">
                    <a:lumMod val="50000"/>
                  </a:schemeClr>
                </a:solidFill>
              </a:rPr>
              <a:t>There are many variations of passages of lorem ipsum available, </a:t>
            </a:r>
          </a:p>
        </p:txBody>
      </p:sp>
    </p:spTree>
    <p:extLst>
      <p:ext uri="{BB962C8B-B14F-4D97-AF65-F5344CB8AC3E}">
        <p14:creationId xmlns:p14="http://schemas.microsoft.com/office/powerpoint/2010/main" val="1696352927"/>
      </p:ext>
    </p:extLst>
  </p:cSld>
  <p:clrMapOvr>
    <a:masterClrMapping/>
  </p:clrMapOvr>
  <p:transition spd="slow">
    <p:push dir="u"/>
  </p:transition>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Lamp Puzzle</a:t>
            </a:r>
            <a:endParaRPr lang="en-US" dirty="0"/>
          </a:p>
        </p:txBody>
      </p:sp>
      <p:grpSp>
        <p:nvGrpSpPr>
          <p:cNvPr id="4" name="Group 3"/>
          <p:cNvGrpSpPr/>
          <p:nvPr/>
        </p:nvGrpSpPr>
        <p:grpSpPr>
          <a:xfrm>
            <a:off x="3495444" y="1468755"/>
            <a:ext cx="2153112" cy="2504435"/>
            <a:chOff x="381000" y="1344858"/>
            <a:chExt cx="2320006" cy="2698562"/>
          </a:xfrm>
        </p:grpSpPr>
        <p:sp>
          <p:nvSpPr>
            <p:cNvPr id="200" name="Freeform 19"/>
            <p:cNvSpPr>
              <a:spLocks/>
            </p:cNvSpPr>
            <p:nvPr/>
          </p:nvSpPr>
          <p:spPr bwMode="auto">
            <a:xfrm rot="10800000" flipV="1">
              <a:off x="456216" y="2723081"/>
              <a:ext cx="1236891" cy="1320339"/>
            </a:xfrm>
            <a:custGeom>
              <a:avLst/>
              <a:gdLst>
                <a:gd name="T0" fmla="*/ 336 w 423"/>
                <a:gd name="T1" fmla="*/ 0 h 483"/>
                <a:gd name="T2" fmla="*/ 313 w 423"/>
                <a:gd name="T3" fmla="*/ 42 h 483"/>
                <a:gd name="T4" fmla="*/ 262 w 423"/>
                <a:gd name="T5" fmla="*/ 62 h 483"/>
                <a:gd name="T6" fmla="*/ 210 w 423"/>
                <a:gd name="T7" fmla="*/ 42 h 483"/>
                <a:gd name="T8" fmla="*/ 187 w 423"/>
                <a:gd name="T9" fmla="*/ 0 h 483"/>
                <a:gd name="T10" fmla="*/ 63 w 423"/>
                <a:gd name="T11" fmla="*/ 0 h 483"/>
                <a:gd name="T12" fmla="*/ 63 w 423"/>
                <a:gd name="T13" fmla="*/ 190 h 483"/>
                <a:gd name="T14" fmla="*/ 55 w 423"/>
                <a:gd name="T15" fmla="*/ 190 h 483"/>
                <a:gd name="T16" fmla="*/ 0 w 423"/>
                <a:gd name="T17" fmla="*/ 250 h 483"/>
                <a:gd name="T18" fmla="*/ 55 w 423"/>
                <a:gd name="T19" fmla="*/ 309 h 483"/>
                <a:gd name="T20" fmla="*/ 63 w 423"/>
                <a:gd name="T21" fmla="*/ 310 h 483"/>
                <a:gd name="T22" fmla="*/ 63 w 423"/>
                <a:gd name="T23" fmla="*/ 483 h 483"/>
                <a:gd name="T24" fmla="*/ 216 w 423"/>
                <a:gd name="T25" fmla="*/ 483 h 483"/>
                <a:gd name="T26" fmla="*/ 319 w 423"/>
                <a:gd name="T27" fmla="*/ 195 h 483"/>
                <a:gd name="T28" fmla="*/ 356 w 423"/>
                <a:gd name="T29" fmla="*/ 127 h 483"/>
                <a:gd name="T30" fmla="*/ 423 w 423"/>
                <a:gd name="T31" fmla="*/ 0 h 483"/>
                <a:gd name="T32" fmla="*/ 336 w 423"/>
                <a:gd name="T33"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3" h="483">
                  <a:moveTo>
                    <a:pt x="336" y="0"/>
                  </a:moveTo>
                  <a:cubicBezTo>
                    <a:pt x="334" y="16"/>
                    <a:pt x="326" y="31"/>
                    <a:pt x="313" y="42"/>
                  </a:cubicBezTo>
                  <a:cubicBezTo>
                    <a:pt x="299" y="55"/>
                    <a:pt x="281" y="62"/>
                    <a:pt x="262" y="62"/>
                  </a:cubicBezTo>
                  <a:cubicBezTo>
                    <a:pt x="242" y="62"/>
                    <a:pt x="224" y="55"/>
                    <a:pt x="210" y="42"/>
                  </a:cubicBezTo>
                  <a:cubicBezTo>
                    <a:pt x="198" y="31"/>
                    <a:pt x="190" y="16"/>
                    <a:pt x="187" y="0"/>
                  </a:cubicBezTo>
                  <a:cubicBezTo>
                    <a:pt x="63" y="0"/>
                    <a:pt x="63" y="0"/>
                    <a:pt x="63" y="0"/>
                  </a:cubicBezTo>
                  <a:cubicBezTo>
                    <a:pt x="63" y="190"/>
                    <a:pt x="63" y="190"/>
                    <a:pt x="63" y="190"/>
                  </a:cubicBezTo>
                  <a:cubicBezTo>
                    <a:pt x="55" y="190"/>
                    <a:pt x="55" y="190"/>
                    <a:pt x="55" y="190"/>
                  </a:cubicBezTo>
                  <a:cubicBezTo>
                    <a:pt x="24" y="193"/>
                    <a:pt x="0" y="219"/>
                    <a:pt x="0" y="250"/>
                  </a:cubicBezTo>
                  <a:cubicBezTo>
                    <a:pt x="0" y="281"/>
                    <a:pt x="24" y="307"/>
                    <a:pt x="55" y="309"/>
                  </a:cubicBezTo>
                  <a:cubicBezTo>
                    <a:pt x="63" y="310"/>
                    <a:pt x="63" y="310"/>
                    <a:pt x="63" y="310"/>
                  </a:cubicBezTo>
                  <a:cubicBezTo>
                    <a:pt x="63" y="483"/>
                    <a:pt x="63" y="483"/>
                    <a:pt x="63" y="483"/>
                  </a:cubicBezTo>
                  <a:cubicBezTo>
                    <a:pt x="216" y="483"/>
                    <a:pt x="216" y="483"/>
                    <a:pt x="216" y="483"/>
                  </a:cubicBezTo>
                  <a:cubicBezTo>
                    <a:pt x="231" y="419"/>
                    <a:pt x="260" y="321"/>
                    <a:pt x="319" y="195"/>
                  </a:cubicBezTo>
                  <a:cubicBezTo>
                    <a:pt x="328" y="175"/>
                    <a:pt x="341" y="153"/>
                    <a:pt x="356" y="127"/>
                  </a:cubicBezTo>
                  <a:cubicBezTo>
                    <a:pt x="378" y="90"/>
                    <a:pt x="404" y="45"/>
                    <a:pt x="423" y="0"/>
                  </a:cubicBezTo>
                  <a:lnTo>
                    <a:pt x="336" y="0"/>
                  </a:lnTo>
                  <a:close/>
                </a:path>
              </a:pathLst>
            </a:custGeom>
            <a:solidFill>
              <a:schemeClr val="accent4"/>
            </a:solidFill>
            <a:ln>
              <a:noFill/>
            </a:ln>
            <a:effectLst/>
          </p:spPr>
          <p:txBody>
            <a:bodyPr vert="horz" wrap="square" lIns="68474" tIns="34237" rIns="68474" bIns="34237" numCol="1" anchor="t" anchorCtr="0" compatLnSpc="1">
              <a:prstTxWarp prst="textNoShape">
                <a:avLst/>
              </a:prstTxWarp>
            </a:bodyPr>
            <a:lstStyle/>
            <a:p>
              <a:endParaRPr lang="id-ID" sz="1348">
                <a:solidFill>
                  <a:schemeClr val="tx2"/>
                </a:solidFill>
              </a:endParaRPr>
            </a:p>
          </p:txBody>
        </p:sp>
        <p:sp>
          <p:nvSpPr>
            <p:cNvPr id="201" name="Freeform 20"/>
            <p:cNvSpPr>
              <a:spLocks/>
            </p:cNvSpPr>
            <p:nvPr/>
          </p:nvSpPr>
          <p:spPr bwMode="auto">
            <a:xfrm rot="10800000" flipV="1">
              <a:off x="1557718" y="2554127"/>
              <a:ext cx="1066401" cy="1489292"/>
            </a:xfrm>
            <a:custGeom>
              <a:avLst/>
              <a:gdLst>
                <a:gd name="T0" fmla="*/ 365 w 365"/>
                <a:gd name="T1" fmla="*/ 387 h 545"/>
                <a:gd name="T2" fmla="*/ 323 w 365"/>
                <a:gd name="T3" fmla="*/ 363 h 545"/>
                <a:gd name="T4" fmla="*/ 303 w 365"/>
                <a:gd name="T5" fmla="*/ 312 h 545"/>
                <a:gd name="T6" fmla="*/ 323 w 365"/>
                <a:gd name="T7" fmla="*/ 260 h 545"/>
                <a:gd name="T8" fmla="*/ 365 w 365"/>
                <a:gd name="T9" fmla="*/ 237 h 545"/>
                <a:gd name="T10" fmla="*/ 365 w 365"/>
                <a:gd name="T11" fmla="*/ 62 h 545"/>
                <a:gd name="T12" fmla="*/ 231 w 365"/>
                <a:gd name="T13" fmla="*/ 62 h 545"/>
                <a:gd name="T14" fmla="*/ 230 w 365"/>
                <a:gd name="T15" fmla="*/ 55 h 545"/>
                <a:gd name="T16" fmla="*/ 170 w 365"/>
                <a:gd name="T17" fmla="*/ 0 h 545"/>
                <a:gd name="T18" fmla="*/ 111 w 365"/>
                <a:gd name="T19" fmla="*/ 55 h 545"/>
                <a:gd name="T20" fmla="*/ 110 w 365"/>
                <a:gd name="T21" fmla="*/ 62 h 545"/>
                <a:gd name="T22" fmla="*/ 0 w 365"/>
                <a:gd name="T23" fmla="*/ 62 h 545"/>
                <a:gd name="T24" fmla="*/ 66 w 365"/>
                <a:gd name="T25" fmla="*/ 189 h 545"/>
                <a:gd name="T26" fmla="*/ 103 w 365"/>
                <a:gd name="T27" fmla="*/ 257 h 545"/>
                <a:gd name="T28" fmla="*/ 206 w 365"/>
                <a:gd name="T29" fmla="*/ 545 h 545"/>
                <a:gd name="T30" fmla="*/ 365 w 365"/>
                <a:gd name="T31" fmla="*/ 545 h 545"/>
                <a:gd name="T32" fmla="*/ 365 w 365"/>
                <a:gd name="T33" fmla="*/ 387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5" h="545">
                  <a:moveTo>
                    <a:pt x="365" y="387"/>
                  </a:moveTo>
                  <a:cubicBezTo>
                    <a:pt x="349" y="384"/>
                    <a:pt x="335" y="376"/>
                    <a:pt x="323" y="363"/>
                  </a:cubicBezTo>
                  <a:cubicBezTo>
                    <a:pt x="310" y="349"/>
                    <a:pt x="303" y="331"/>
                    <a:pt x="303" y="312"/>
                  </a:cubicBezTo>
                  <a:cubicBezTo>
                    <a:pt x="303" y="293"/>
                    <a:pt x="310" y="274"/>
                    <a:pt x="323" y="260"/>
                  </a:cubicBezTo>
                  <a:cubicBezTo>
                    <a:pt x="335" y="248"/>
                    <a:pt x="349" y="240"/>
                    <a:pt x="365" y="237"/>
                  </a:cubicBezTo>
                  <a:cubicBezTo>
                    <a:pt x="365" y="62"/>
                    <a:pt x="365" y="62"/>
                    <a:pt x="365" y="62"/>
                  </a:cubicBezTo>
                  <a:cubicBezTo>
                    <a:pt x="231" y="62"/>
                    <a:pt x="231" y="62"/>
                    <a:pt x="231" y="62"/>
                  </a:cubicBezTo>
                  <a:cubicBezTo>
                    <a:pt x="230" y="55"/>
                    <a:pt x="230" y="55"/>
                    <a:pt x="230" y="55"/>
                  </a:cubicBezTo>
                  <a:cubicBezTo>
                    <a:pt x="228" y="24"/>
                    <a:pt x="201" y="0"/>
                    <a:pt x="170" y="0"/>
                  </a:cubicBezTo>
                  <a:cubicBezTo>
                    <a:pt x="140" y="0"/>
                    <a:pt x="113" y="24"/>
                    <a:pt x="111" y="55"/>
                  </a:cubicBezTo>
                  <a:cubicBezTo>
                    <a:pt x="110" y="62"/>
                    <a:pt x="110" y="62"/>
                    <a:pt x="110" y="62"/>
                  </a:cubicBezTo>
                  <a:cubicBezTo>
                    <a:pt x="0" y="62"/>
                    <a:pt x="0" y="62"/>
                    <a:pt x="0" y="62"/>
                  </a:cubicBezTo>
                  <a:cubicBezTo>
                    <a:pt x="19" y="107"/>
                    <a:pt x="45" y="152"/>
                    <a:pt x="66" y="189"/>
                  </a:cubicBezTo>
                  <a:cubicBezTo>
                    <a:pt x="81" y="215"/>
                    <a:pt x="94" y="237"/>
                    <a:pt x="103" y="257"/>
                  </a:cubicBezTo>
                  <a:cubicBezTo>
                    <a:pt x="162" y="383"/>
                    <a:pt x="192" y="481"/>
                    <a:pt x="206" y="545"/>
                  </a:cubicBezTo>
                  <a:cubicBezTo>
                    <a:pt x="365" y="545"/>
                    <a:pt x="365" y="545"/>
                    <a:pt x="365" y="545"/>
                  </a:cubicBezTo>
                  <a:lnTo>
                    <a:pt x="365" y="387"/>
                  </a:lnTo>
                  <a:close/>
                </a:path>
              </a:pathLst>
            </a:custGeom>
            <a:solidFill>
              <a:schemeClr val="accent3"/>
            </a:solidFill>
            <a:ln>
              <a:noFill/>
            </a:ln>
            <a:effectLst/>
          </p:spPr>
          <p:txBody>
            <a:bodyPr vert="horz" wrap="square" lIns="68474" tIns="34237" rIns="68474" bIns="34237" numCol="1" anchor="t" anchorCtr="0" compatLnSpc="1">
              <a:prstTxWarp prst="textNoShape">
                <a:avLst/>
              </a:prstTxWarp>
            </a:bodyPr>
            <a:lstStyle/>
            <a:p>
              <a:endParaRPr lang="id-ID" sz="1348">
                <a:solidFill>
                  <a:schemeClr val="tx2"/>
                </a:solidFill>
              </a:endParaRPr>
            </a:p>
          </p:txBody>
        </p:sp>
        <p:sp>
          <p:nvSpPr>
            <p:cNvPr id="202" name="Freeform 18"/>
            <p:cNvSpPr>
              <a:spLocks/>
            </p:cNvSpPr>
            <p:nvPr/>
          </p:nvSpPr>
          <p:spPr bwMode="auto">
            <a:xfrm rot="10800000" flipV="1">
              <a:off x="381000" y="1344858"/>
              <a:ext cx="1126575" cy="1504936"/>
            </a:xfrm>
            <a:custGeom>
              <a:avLst/>
              <a:gdLst>
                <a:gd name="T0" fmla="*/ 0 w 386"/>
                <a:gd name="T1" fmla="*/ 164 h 551"/>
                <a:gd name="T2" fmla="*/ 42 w 386"/>
                <a:gd name="T3" fmla="*/ 187 h 551"/>
                <a:gd name="T4" fmla="*/ 62 w 386"/>
                <a:gd name="T5" fmla="*/ 239 h 551"/>
                <a:gd name="T6" fmla="*/ 42 w 386"/>
                <a:gd name="T7" fmla="*/ 291 h 551"/>
                <a:gd name="T8" fmla="*/ 0 w 386"/>
                <a:gd name="T9" fmla="*/ 314 h 551"/>
                <a:gd name="T10" fmla="*/ 0 w 386"/>
                <a:gd name="T11" fmla="*/ 488 h 551"/>
                <a:gd name="T12" fmla="*/ 139 w 386"/>
                <a:gd name="T13" fmla="*/ 488 h 551"/>
                <a:gd name="T14" fmla="*/ 139 w 386"/>
                <a:gd name="T15" fmla="*/ 496 h 551"/>
                <a:gd name="T16" fmla="*/ 199 w 386"/>
                <a:gd name="T17" fmla="*/ 551 h 551"/>
                <a:gd name="T18" fmla="*/ 258 w 386"/>
                <a:gd name="T19" fmla="*/ 496 h 551"/>
                <a:gd name="T20" fmla="*/ 259 w 386"/>
                <a:gd name="T21" fmla="*/ 488 h 551"/>
                <a:gd name="T22" fmla="*/ 366 w 386"/>
                <a:gd name="T23" fmla="*/ 488 h 551"/>
                <a:gd name="T24" fmla="*/ 386 w 386"/>
                <a:gd name="T25" fmla="*/ 397 h 551"/>
                <a:gd name="T26" fmla="*/ 0 w 386"/>
                <a:gd name="T27" fmla="*/ 0 h 551"/>
                <a:gd name="T28" fmla="*/ 0 w 386"/>
                <a:gd name="T29" fmla="*/ 164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6" h="551">
                  <a:moveTo>
                    <a:pt x="0" y="164"/>
                  </a:moveTo>
                  <a:cubicBezTo>
                    <a:pt x="16" y="167"/>
                    <a:pt x="31" y="175"/>
                    <a:pt x="42" y="187"/>
                  </a:cubicBezTo>
                  <a:cubicBezTo>
                    <a:pt x="55" y="201"/>
                    <a:pt x="62" y="220"/>
                    <a:pt x="62" y="239"/>
                  </a:cubicBezTo>
                  <a:cubicBezTo>
                    <a:pt x="62" y="258"/>
                    <a:pt x="55" y="276"/>
                    <a:pt x="42" y="291"/>
                  </a:cubicBezTo>
                  <a:cubicBezTo>
                    <a:pt x="31" y="303"/>
                    <a:pt x="16" y="311"/>
                    <a:pt x="0" y="314"/>
                  </a:cubicBezTo>
                  <a:cubicBezTo>
                    <a:pt x="0" y="488"/>
                    <a:pt x="0" y="488"/>
                    <a:pt x="0" y="488"/>
                  </a:cubicBezTo>
                  <a:cubicBezTo>
                    <a:pt x="139" y="488"/>
                    <a:pt x="139" y="488"/>
                    <a:pt x="139" y="488"/>
                  </a:cubicBezTo>
                  <a:cubicBezTo>
                    <a:pt x="139" y="496"/>
                    <a:pt x="139" y="496"/>
                    <a:pt x="139" y="496"/>
                  </a:cubicBezTo>
                  <a:cubicBezTo>
                    <a:pt x="142" y="527"/>
                    <a:pt x="168" y="551"/>
                    <a:pt x="199" y="551"/>
                  </a:cubicBezTo>
                  <a:cubicBezTo>
                    <a:pt x="230" y="551"/>
                    <a:pt x="256" y="527"/>
                    <a:pt x="258" y="496"/>
                  </a:cubicBezTo>
                  <a:cubicBezTo>
                    <a:pt x="259" y="488"/>
                    <a:pt x="259" y="488"/>
                    <a:pt x="259" y="488"/>
                  </a:cubicBezTo>
                  <a:cubicBezTo>
                    <a:pt x="366" y="488"/>
                    <a:pt x="366" y="488"/>
                    <a:pt x="366" y="488"/>
                  </a:cubicBezTo>
                  <a:cubicBezTo>
                    <a:pt x="378" y="457"/>
                    <a:pt x="386" y="426"/>
                    <a:pt x="386" y="397"/>
                  </a:cubicBezTo>
                  <a:cubicBezTo>
                    <a:pt x="386" y="182"/>
                    <a:pt x="214" y="6"/>
                    <a:pt x="0" y="0"/>
                  </a:cubicBezTo>
                  <a:lnTo>
                    <a:pt x="0" y="164"/>
                  </a:lnTo>
                  <a:close/>
                </a:path>
              </a:pathLst>
            </a:custGeom>
            <a:solidFill>
              <a:schemeClr val="accent1"/>
            </a:solidFill>
            <a:ln>
              <a:noFill/>
            </a:ln>
            <a:effectLst/>
          </p:spPr>
          <p:txBody>
            <a:bodyPr vert="horz" wrap="square" lIns="68474" tIns="34237" rIns="68474" bIns="34237" numCol="1" anchor="t" anchorCtr="0" compatLnSpc="1">
              <a:prstTxWarp prst="textNoShape">
                <a:avLst/>
              </a:prstTxWarp>
            </a:bodyPr>
            <a:lstStyle/>
            <a:p>
              <a:endParaRPr lang="id-ID" sz="1348">
                <a:solidFill>
                  <a:schemeClr val="tx2"/>
                </a:solidFill>
              </a:endParaRPr>
            </a:p>
          </p:txBody>
        </p:sp>
        <p:sp>
          <p:nvSpPr>
            <p:cNvPr id="203" name="Freeform 17"/>
            <p:cNvSpPr>
              <a:spLocks/>
            </p:cNvSpPr>
            <p:nvPr/>
          </p:nvSpPr>
          <p:spPr bwMode="auto">
            <a:xfrm rot="10800000" flipV="1">
              <a:off x="1373855" y="1344858"/>
              <a:ext cx="1327151" cy="1334419"/>
            </a:xfrm>
            <a:custGeom>
              <a:avLst/>
              <a:gdLst>
                <a:gd name="T0" fmla="*/ 122 w 454"/>
                <a:gd name="T1" fmla="*/ 489 h 489"/>
                <a:gd name="T2" fmla="*/ 145 w 454"/>
                <a:gd name="T3" fmla="*/ 447 h 489"/>
                <a:gd name="T4" fmla="*/ 196 w 454"/>
                <a:gd name="T5" fmla="*/ 426 h 489"/>
                <a:gd name="T6" fmla="*/ 248 w 454"/>
                <a:gd name="T7" fmla="*/ 447 h 489"/>
                <a:gd name="T8" fmla="*/ 271 w 454"/>
                <a:gd name="T9" fmla="*/ 489 h 489"/>
                <a:gd name="T10" fmla="*/ 391 w 454"/>
                <a:gd name="T11" fmla="*/ 489 h 489"/>
                <a:gd name="T12" fmla="*/ 391 w 454"/>
                <a:gd name="T13" fmla="*/ 299 h 489"/>
                <a:gd name="T14" fmla="*/ 399 w 454"/>
                <a:gd name="T15" fmla="*/ 298 h 489"/>
                <a:gd name="T16" fmla="*/ 454 w 454"/>
                <a:gd name="T17" fmla="*/ 239 h 489"/>
                <a:gd name="T18" fmla="*/ 399 w 454"/>
                <a:gd name="T19" fmla="*/ 179 h 489"/>
                <a:gd name="T20" fmla="*/ 391 w 454"/>
                <a:gd name="T21" fmla="*/ 179 h 489"/>
                <a:gd name="T22" fmla="*/ 391 w 454"/>
                <a:gd name="T23" fmla="*/ 0 h 489"/>
                <a:gd name="T24" fmla="*/ 0 w 454"/>
                <a:gd name="T25" fmla="*/ 397 h 489"/>
                <a:gd name="T26" fmla="*/ 19 w 454"/>
                <a:gd name="T27" fmla="*/ 489 h 489"/>
                <a:gd name="T28" fmla="*/ 122 w 454"/>
                <a:gd name="T29" fmla="*/ 489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4" h="489">
                  <a:moveTo>
                    <a:pt x="122" y="489"/>
                  </a:moveTo>
                  <a:cubicBezTo>
                    <a:pt x="125" y="473"/>
                    <a:pt x="133" y="458"/>
                    <a:pt x="145" y="447"/>
                  </a:cubicBezTo>
                  <a:cubicBezTo>
                    <a:pt x="159" y="434"/>
                    <a:pt x="177" y="426"/>
                    <a:pt x="196" y="426"/>
                  </a:cubicBezTo>
                  <a:cubicBezTo>
                    <a:pt x="216" y="426"/>
                    <a:pt x="234" y="434"/>
                    <a:pt x="248" y="447"/>
                  </a:cubicBezTo>
                  <a:cubicBezTo>
                    <a:pt x="260" y="458"/>
                    <a:pt x="268" y="473"/>
                    <a:pt x="271" y="489"/>
                  </a:cubicBezTo>
                  <a:cubicBezTo>
                    <a:pt x="391" y="489"/>
                    <a:pt x="391" y="489"/>
                    <a:pt x="391" y="489"/>
                  </a:cubicBezTo>
                  <a:cubicBezTo>
                    <a:pt x="391" y="299"/>
                    <a:pt x="391" y="299"/>
                    <a:pt x="391" y="299"/>
                  </a:cubicBezTo>
                  <a:cubicBezTo>
                    <a:pt x="399" y="298"/>
                    <a:pt x="399" y="298"/>
                    <a:pt x="399" y="298"/>
                  </a:cubicBezTo>
                  <a:cubicBezTo>
                    <a:pt x="430" y="296"/>
                    <a:pt x="454" y="270"/>
                    <a:pt x="454" y="239"/>
                  </a:cubicBezTo>
                  <a:cubicBezTo>
                    <a:pt x="454" y="208"/>
                    <a:pt x="430" y="182"/>
                    <a:pt x="399" y="179"/>
                  </a:cubicBezTo>
                  <a:cubicBezTo>
                    <a:pt x="391" y="179"/>
                    <a:pt x="391" y="179"/>
                    <a:pt x="391" y="179"/>
                  </a:cubicBezTo>
                  <a:cubicBezTo>
                    <a:pt x="391" y="0"/>
                    <a:pt x="391" y="0"/>
                    <a:pt x="391" y="0"/>
                  </a:cubicBezTo>
                  <a:cubicBezTo>
                    <a:pt x="175" y="3"/>
                    <a:pt x="0" y="180"/>
                    <a:pt x="0" y="397"/>
                  </a:cubicBezTo>
                  <a:cubicBezTo>
                    <a:pt x="0" y="426"/>
                    <a:pt x="7" y="457"/>
                    <a:pt x="19" y="489"/>
                  </a:cubicBezTo>
                  <a:lnTo>
                    <a:pt x="122" y="489"/>
                  </a:lnTo>
                  <a:close/>
                </a:path>
              </a:pathLst>
            </a:custGeom>
            <a:solidFill>
              <a:schemeClr val="accent2"/>
            </a:solidFill>
            <a:ln>
              <a:noFill/>
            </a:ln>
            <a:effectLst/>
          </p:spPr>
          <p:txBody>
            <a:bodyPr vert="horz" wrap="square" lIns="68474" tIns="34237" rIns="68474" bIns="34237" numCol="1" anchor="t" anchorCtr="0" compatLnSpc="1">
              <a:prstTxWarp prst="textNoShape">
                <a:avLst/>
              </a:prstTxWarp>
            </a:bodyPr>
            <a:lstStyle/>
            <a:p>
              <a:endParaRPr lang="id-ID" sz="1348">
                <a:solidFill>
                  <a:schemeClr val="tx2"/>
                </a:solidFill>
              </a:endParaRPr>
            </a:p>
          </p:txBody>
        </p:sp>
      </p:grpSp>
      <p:sp>
        <p:nvSpPr>
          <p:cNvPr id="58" name="Rectangle 57"/>
          <p:cNvSpPr/>
          <p:nvPr/>
        </p:nvSpPr>
        <p:spPr>
          <a:xfrm>
            <a:off x="4056735" y="3528107"/>
            <a:ext cx="413644" cy="230832"/>
          </a:xfrm>
          <a:prstGeom prst="rect">
            <a:avLst/>
          </a:prstGeom>
        </p:spPr>
        <p:txBody>
          <a:bodyPr wrap="square" anchor="ctr">
            <a:spAutoFit/>
          </a:bodyPr>
          <a:lstStyle/>
          <a:p>
            <a:pPr algn="ctr"/>
            <a:r>
              <a:rPr lang="en-US" sz="900" b="1" dirty="0" smtClean="0">
                <a:solidFill>
                  <a:schemeClr val="bg1"/>
                </a:solidFill>
              </a:rPr>
              <a:t>80%</a:t>
            </a:r>
            <a:endParaRPr lang="en-US" sz="900" b="1" dirty="0">
              <a:solidFill>
                <a:schemeClr val="bg1"/>
              </a:solidFill>
            </a:endParaRPr>
          </a:p>
        </p:txBody>
      </p:sp>
      <p:sp>
        <p:nvSpPr>
          <p:cNvPr id="59" name="Rectangle 58"/>
          <p:cNvSpPr/>
          <p:nvPr/>
        </p:nvSpPr>
        <p:spPr>
          <a:xfrm>
            <a:off x="4707485" y="3528107"/>
            <a:ext cx="413644" cy="230832"/>
          </a:xfrm>
          <a:prstGeom prst="rect">
            <a:avLst/>
          </a:prstGeom>
        </p:spPr>
        <p:txBody>
          <a:bodyPr wrap="square" anchor="ctr">
            <a:spAutoFit/>
          </a:bodyPr>
          <a:lstStyle/>
          <a:p>
            <a:pPr algn="ctr"/>
            <a:r>
              <a:rPr lang="en-US" sz="900" b="1" dirty="0" smtClean="0">
                <a:solidFill>
                  <a:schemeClr val="bg1"/>
                </a:solidFill>
              </a:rPr>
              <a:t>50%</a:t>
            </a:r>
            <a:endParaRPr lang="en-US" sz="900" b="1" dirty="0">
              <a:solidFill>
                <a:schemeClr val="bg1"/>
              </a:solidFill>
            </a:endParaRPr>
          </a:p>
        </p:txBody>
      </p:sp>
      <p:sp>
        <p:nvSpPr>
          <p:cNvPr id="60" name="Rectangle 59"/>
          <p:cNvSpPr/>
          <p:nvPr/>
        </p:nvSpPr>
        <p:spPr>
          <a:xfrm>
            <a:off x="3811252" y="2331140"/>
            <a:ext cx="413644" cy="230832"/>
          </a:xfrm>
          <a:prstGeom prst="rect">
            <a:avLst/>
          </a:prstGeom>
        </p:spPr>
        <p:txBody>
          <a:bodyPr wrap="square" anchor="ctr">
            <a:spAutoFit/>
          </a:bodyPr>
          <a:lstStyle/>
          <a:p>
            <a:pPr algn="ctr"/>
            <a:r>
              <a:rPr lang="en-US" sz="900" b="1" dirty="0" smtClean="0">
                <a:solidFill>
                  <a:schemeClr val="bg1"/>
                </a:solidFill>
              </a:rPr>
              <a:t>25%</a:t>
            </a:r>
            <a:endParaRPr lang="en-US" sz="900" b="1" dirty="0">
              <a:solidFill>
                <a:schemeClr val="bg1"/>
              </a:solidFill>
            </a:endParaRPr>
          </a:p>
        </p:txBody>
      </p:sp>
      <p:sp>
        <p:nvSpPr>
          <p:cNvPr id="61" name="Rectangle 60"/>
          <p:cNvSpPr/>
          <p:nvPr/>
        </p:nvSpPr>
        <p:spPr>
          <a:xfrm>
            <a:off x="4849876" y="2331140"/>
            <a:ext cx="413644" cy="230832"/>
          </a:xfrm>
          <a:prstGeom prst="rect">
            <a:avLst/>
          </a:prstGeom>
        </p:spPr>
        <p:txBody>
          <a:bodyPr wrap="square" anchor="ctr">
            <a:spAutoFit/>
          </a:bodyPr>
          <a:lstStyle/>
          <a:p>
            <a:pPr algn="ctr"/>
            <a:r>
              <a:rPr lang="en-US" sz="900" b="1" dirty="0" smtClean="0">
                <a:solidFill>
                  <a:schemeClr val="bg1"/>
                </a:solidFill>
              </a:rPr>
              <a:t>35%</a:t>
            </a:r>
            <a:endParaRPr lang="en-US" sz="900" b="1" dirty="0">
              <a:solidFill>
                <a:schemeClr val="bg1"/>
              </a:solidFill>
            </a:endParaRPr>
          </a:p>
        </p:txBody>
      </p:sp>
      <p:grpSp>
        <p:nvGrpSpPr>
          <p:cNvPr id="62" name="Group 552"/>
          <p:cNvGrpSpPr/>
          <p:nvPr/>
        </p:nvGrpSpPr>
        <p:grpSpPr>
          <a:xfrm>
            <a:off x="4792369" y="2923165"/>
            <a:ext cx="528036" cy="384026"/>
            <a:chOff x="6238876" y="2390775"/>
            <a:chExt cx="576262" cy="419101"/>
          </a:xfrm>
          <a:solidFill>
            <a:schemeClr val="bg1"/>
          </a:solidFill>
        </p:grpSpPr>
        <p:sp>
          <p:nvSpPr>
            <p:cNvPr id="63" name="Rectangle 89"/>
            <p:cNvSpPr>
              <a:spLocks noChangeArrowheads="1"/>
            </p:cNvSpPr>
            <p:nvPr/>
          </p:nvSpPr>
          <p:spPr bwMode="auto">
            <a:xfrm>
              <a:off x="6378576" y="2528888"/>
              <a:ext cx="179388" cy="174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100"/>
            </a:p>
          </p:txBody>
        </p:sp>
        <p:sp>
          <p:nvSpPr>
            <p:cNvPr id="64" name="Rectangle 90"/>
            <p:cNvSpPr>
              <a:spLocks noChangeArrowheads="1"/>
            </p:cNvSpPr>
            <p:nvPr/>
          </p:nvSpPr>
          <p:spPr bwMode="auto">
            <a:xfrm>
              <a:off x="6380163" y="2571750"/>
              <a:ext cx="179388" cy="15875"/>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100"/>
            </a:p>
          </p:txBody>
        </p:sp>
        <p:sp>
          <p:nvSpPr>
            <p:cNvPr id="65" name="Freeform 91"/>
            <p:cNvSpPr>
              <a:spLocks/>
            </p:cNvSpPr>
            <p:nvPr/>
          </p:nvSpPr>
          <p:spPr bwMode="auto">
            <a:xfrm>
              <a:off x="6342063" y="2484438"/>
              <a:ext cx="254000" cy="303213"/>
            </a:xfrm>
            <a:custGeom>
              <a:avLst/>
              <a:gdLst/>
              <a:ahLst/>
              <a:cxnLst>
                <a:cxn ang="0">
                  <a:pos x="0" y="6"/>
                </a:cxn>
                <a:cxn ang="0">
                  <a:pos x="15" y="42"/>
                </a:cxn>
                <a:cxn ang="0">
                  <a:pos x="15" y="15"/>
                </a:cxn>
                <a:cxn ang="0">
                  <a:pos x="146" y="15"/>
                </a:cxn>
                <a:cxn ang="0">
                  <a:pos x="146" y="176"/>
                </a:cxn>
                <a:cxn ang="0">
                  <a:pos x="44" y="176"/>
                </a:cxn>
                <a:cxn ang="0">
                  <a:pos x="44" y="177"/>
                </a:cxn>
                <a:cxn ang="0">
                  <a:pos x="43" y="176"/>
                </a:cxn>
                <a:cxn ang="0">
                  <a:pos x="15" y="176"/>
                </a:cxn>
                <a:cxn ang="0">
                  <a:pos x="15" y="149"/>
                </a:cxn>
                <a:cxn ang="0">
                  <a:pos x="3" y="138"/>
                </a:cxn>
                <a:cxn ang="0">
                  <a:pos x="2" y="138"/>
                </a:cxn>
                <a:cxn ang="0">
                  <a:pos x="2" y="137"/>
                </a:cxn>
                <a:cxn ang="0">
                  <a:pos x="0" y="135"/>
                </a:cxn>
                <a:cxn ang="0">
                  <a:pos x="0" y="191"/>
                </a:cxn>
                <a:cxn ang="0">
                  <a:pos x="160" y="191"/>
                </a:cxn>
                <a:cxn ang="0">
                  <a:pos x="160" y="0"/>
                </a:cxn>
                <a:cxn ang="0">
                  <a:pos x="0" y="0"/>
                </a:cxn>
                <a:cxn ang="0">
                  <a:pos x="0" y="6"/>
                </a:cxn>
              </a:cxnLst>
              <a:rect l="0" t="0" r="r" b="b"/>
              <a:pathLst>
                <a:path w="160" h="191">
                  <a:moveTo>
                    <a:pt x="0" y="6"/>
                  </a:moveTo>
                  <a:lnTo>
                    <a:pt x="15" y="42"/>
                  </a:lnTo>
                  <a:lnTo>
                    <a:pt x="15" y="15"/>
                  </a:lnTo>
                  <a:lnTo>
                    <a:pt x="146" y="15"/>
                  </a:lnTo>
                  <a:lnTo>
                    <a:pt x="146" y="176"/>
                  </a:lnTo>
                  <a:lnTo>
                    <a:pt x="44" y="176"/>
                  </a:lnTo>
                  <a:lnTo>
                    <a:pt x="44" y="177"/>
                  </a:lnTo>
                  <a:lnTo>
                    <a:pt x="43" y="176"/>
                  </a:lnTo>
                  <a:lnTo>
                    <a:pt x="15" y="176"/>
                  </a:lnTo>
                  <a:lnTo>
                    <a:pt x="15" y="149"/>
                  </a:lnTo>
                  <a:lnTo>
                    <a:pt x="3" y="138"/>
                  </a:lnTo>
                  <a:lnTo>
                    <a:pt x="2" y="138"/>
                  </a:lnTo>
                  <a:lnTo>
                    <a:pt x="2" y="137"/>
                  </a:lnTo>
                  <a:lnTo>
                    <a:pt x="0" y="135"/>
                  </a:lnTo>
                  <a:lnTo>
                    <a:pt x="0" y="191"/>
                  </a:lnTo>
                  <a:lnTo>
                    <a:pt x="160" y="191"/>
                  </a:lnTo>
                  <a:lnTo>
                    <a:pt x="160" y="0"/>
                  </a:lnTo>
                  <a:lnTo>
                    <a:pt x="0" y="0"/>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66" name="Freeform 92"/>
            <p:cNvSpPr>
              <a:spLocks/>
            </p:cNvSpPr>
            <p:nvPr/>
          </p:nvSpPr>
          <p:spPr bwMode="auto">
            <a:xfrm>
              <a:off x="6389688" y="2608263"/>
              <a:ext cx="168275" cy="17463"/>
            </a:xfrm>
            <a:custGeom>
              <a:avLst/>
              <a:gdLst/>
              <a:ahLst/>
              <a:cxnLst>
                <a:cxn ang="0">
                  <a:pos x="0" y="0"/>
                </a:cxn>
                <a:cxn ang="0">
                  <a:pos x="4" y="11"/>
                </a:cxn>
                <a:cxn ang="0">
                  <a:pos x="106" y="11"/>
                </a:cxn>
                <a:cxn ang="0">
                  <a:pos x="106" y="0"/>
                </a:cxn>
                <a:cxn ang="0">
                  <a:pos x="0" y="0"/>
                </a:cxn>
              </a:cxnLst>
              <a:rect l="0" t="0" r="r" b="b"/>
              <a:pathLst>
                <a:path w="106" h="11">
                  <a:moveTo>
                    <a:pt x="0" y="0"/>
                  </a:moveTo>
                  <a:lnTo>
                    <a:pt x="4" y="11"/>
                  </a:lnTo>
                  <a:lnTo>
                    <a:pt x="106" y="11"/>
                  </a:lnTo>
                  <a:lnTo>
                    <a:pt x="106"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67" name="Freeform 93"/>
            <p:cNvSpPr>
              <a:spLocks/>
            </p:cNvSpPr>
            <p:nvPr/>
          </p:nvSpPr>
          <p:spPr bwMode="auto">
            <a:xfrm>
              <a:off x="6405563" y="2651125"/>
              <a:ext cx="153988" cy="15875"/>
            </a:xfrm>
            <a:custGeom>
              <a:avLst/>
              <a:gdLst/>
              <a:ahLst/>
              <a:cxnLst>
                <a:cxn ang="0">
                  <a:pos x="6" y="10"/>
                </a:cxn>
                <a:cxn ang="0">
                  <a:pos x="97" y="10"/>
                </a:cxn>
                <a:cxn ang="0">
                  <a:pos x="97" y="0"/>
                </a:cxn>
                <a:cxn ang="0">
                  <a:pos x="0" y="0"/>
                </a:cxn>
                <a:cxn ang="0">
                  <a:pos x="6" y="10"/>
                </a:cxn>
              </a:cxnLst>
              <a:rect l="0" t="0" r="r" b="b"/>
              <a:pathLst>
                <a:path w="97" h="10">
                  <a:moveTo>
                    <a:pt x="6" y="10"/>
                  </a:moveTo>
                  <a:lnTo>
                    <a:pt x="97" y="10"/>
                  </a:lnTo>
                  <a:lnTo>
                    <a:pt x="97" y="0"/>
                  </a:lnTo>
                  <a:lnTo>
                    <a:pt x="0" y="0"/>
                  </a:lnTo>
                  <a:lnTo>
                    <a:pt x="6"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68" name="Rectangle 94"/>
            <p:cNvSpPr>
              <a:spLocks noChangeArrowheads="1"/>
            </p:cNvSpPr>
            <p:nvPr/>
          </p:nvSpPr>
          <p:spPr bwMode="auto">
            <a:xfrm>
              <a:off x="6415088" y="2682875"/>
              <a:ext cx="144463" cy="174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100"/>
            </a:p>
          </p:txBody>
        </p:sp>
        <p:sp>
          <p:nvSpPr>
            <p:cNvPr id="69" name="Freeform 95"/>
            <p:cNvSpPr>
              <a:spLocks/>
            </p:cNvSpPr>
            <p:nvPr/>
          </p:nvSpPr>
          <p:spPr bwMode="auto">
            <a:xfrm>
              <a:off x="6351588" y="2673350"/>
              <a:ext cx="55563" cy="76200"/>
            </a:xfrm>
            <a:custGeom>
              <a:avLst/>
              <a:gdLst/>
              <a:ahLst/>
              <a:cxnLst>
                <a:cxn ang="0">
                  <a:pos x="34" y="48"/>
                </a:cxn>
                <a:cxn ang="0">
                  <a:pos x="35" y="0"/>
                </a:cxn>
                <a:cxn ang="0">
                  <a:pos x="0" y="15"/>
                </a:cxn>
                <a:cxn ang="0">
                  <a:pos x="34" y="48"/>
                </a:cxn>
              </a:cxnLst>
              <a:rect l="0" t="0" r="r" b="b"/>
              <a:pathLst>
                <a:path w="35" h="48">
                  <a:moveTo>
                    <a:pt x="34" y="48"/>
                  </a:moveTo>
                  <a:lnTo>
                    <a:pt x="35" y="0"/>
                  </a:lnTo>
                  <a:lnTo>
                    <a:pt x="0" y="15"/>
                  </a:lnTo>
                  <a:lnTo>
                    <a:pt x="34" y="4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0" name="Freeform 96"/>
            <p:cNvSpPr>
              <a:spLocks/>
            </p:cNvSpPr>
            <p:nvPr/>
          </p:nvSpPr>
          <p:spPr bwMode="auto">
            <a:xfrm>
              <a:off x="6238876" y="2390775"/>
              <a:ext cx="71438" cy="68263"/>
            </a:xfrm>
            <a:custGeom>
              <a:avLst/>
              <a:gdLst/>
              <a:ahLst/>
              <a:cxnLst>
                <a:cxn ang="0">
                  <a:pos x="120" y="35"/>
                </a:cxn>
                <a:cxn ang="0">
                  <a:pos x="60" y="10"/>
                </a:cxn>
                <a:cxn ang="0">
                  <a:pos x="34" y="20"/>
                </a:cxn>
                <a:cxn ang="0">
                  <a:pos x="9" y="79"/>
                </a:cxn>
                <a:cxn ang="0">
                  <a:pos x="31" y="133"/>
                </a:cxn>
                <a:cxn ang="0">
                  <a:pos x="141" y="88"/>
                </a:cxn>
                <a:cxn ang="0">
                  <a:pos x="120" y="35"/>
                </a:cxn>
              </a:cxnLst>
              <a:rect l="0" t="0" r="r" b="b"/>
              <a:pathLst>
                <a:path w="141" h="133">
                  <a:moveTo>
                    <a:pt x="120" y="35"/>
                  </a:moveTo>
                  <a:cubicBezTo>
                    <a:pt x="110" y="11"/>
                    <a:pt x="83" y="0"/>
                    <a:pt x="60" y="10"/>
                  </a:cubicBezTo>
                  <a:cubicBezTo>
                    <a:pt x="34" y="20"/>
                    <a:pt x="34" y="20"/>
                    <a:pt x="34" y="20"/>
                  </a:cubicBezTo>
                  <a:cubicBezTo>
                    <a:pt x="11" y="30"/>
                    <a:pt x="0" y="56"/>
                    <a:pt x="9" y="79"/>
                  </a:cubicBezTo>
                  <a:cubicBezTo>
                    <a:pt x="31" y="133"/>
                    <a:pt x="31" y="133"/>
                    <a:pt x="31" y="133"/>
                  </a:cubicBezTo>
                  <a:cubicBezTo>
                    <a:pt x="141" y="88"/>
                    <a:pt x="141" y="88"/>
                    <a:pt x="141" y="88"/>
                  </a:cubicBezTo>
                  <a:lnTo>
                    <a:pt x="120" y="3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1" name="Rectangle 97"/>
            <p:cNvSpPr>
              <a:spLocks noChangeArrowheads="1"/>
            </p:cNvSpPr>
            <p:nvPr/>
          </p:nvSpPr>
          <p:spPr bwMode="auto">
            <a:xfrm>
              <a:off x="6413501" y="2725738"/>
              <a:ext cx="147638" cy="15875"/>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sz="1100"/>
            </a:p>
          </p:txBody>
        </p:sp>
        <p:sp>
          <p:nvSpPr>
            <p:cNvPr id="72" name="Freeform 98"/>
            <p:cNvSpPr>
              <a:spLocks/>
            </p:cNvSpPr>
            <p:nvPr/>
          </p:nvSpPr>
          <p:spPr bwMode="auto">
            <a:xfrm>
              <a:off x="6607176" y="2541588"/>
              <a:ext cx="141288" cy="71438"/>
            </a:xfrm>
            <a:custGeom>
              <a:avLst/>
              <a:gdLst/>
              <a:ahLst/>
              <a:cxnLst>
                <a:cxn ang="0">
                  <a:pos x="0" y="11"/>
                </a:cxn>
                <a:cxn ang="0">
                  <a:pos x="84" y="45"/>
                </a:cxn>
                <a:cxn ang="0">
                  <a:pos x="85" y="45"/>
                </a:cxn>
                <a:cxn ang="0">
                  <a:pos x="89" y="36"/>
                </a:cxn>
                <a:cxn ang="0">
                  <a:pos x="88" y="35"/>
                </a:cxn>
                <a:cxn ang="0">
                  <a:pos x="0" y="0"/>
                </a:cxn>
                <a:cxn ang="0">
                  <a:pos x="0" y="11"/>
                </a:cxn>
              </a:cxnLst>
              <a:rect l="0" t="0" r="r" b="b"/>
              <a:pathLst>
                <a:path w="89" h="45">
                  <a:moveTo>
                    <a:pt x="0" y="11"/>
                  </a:moveTo>
                  <a:lnTo>
                    <a:pt x="84" y="45"/>
                  </a:lnTo>
                  <a:lnTo>
                    <a:pt x="85" y="45"/>
                  </a:lnTo>
                  <a:lnTo>
                    <a:pt x="89" y="36"/>
                  </a:lnTo>
                  <a:lnTo>
                    <a:pt x="88" y="35"/>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3" name="Freeform 99"/>
            <p:cNvSpPr>
              <a:spLocks/>
            </p:cNvSpPr>
            <p:nvPr/>
          </p:nvSpPr>
          <p:spPr bwMode="auto">
            <a:xfrm>
              <a:off x="6607176" y="2581275"/>
              <a:ext cx="127000" cy="66675"/>
            </a:xfrm>
            <a:custGeom>
              <a:avLst/>
              <a:gdLst/>
              <a:ahLst/>
              <a:cxnLst>
                <a:cxn ang="0">
                  <a:pos x="0" y="11"/>
                </a:cxn>
                <a:cxn ang="0">
                  <a:pos x="76" y="42"/>
                </a:cxn>
                <a:cxn ang="0">
                  <a:pos x="80" y="32"/>
                </a:cxn>
                <a:cxn ang="0">
                  <a:pos x="0" y="0"/>
                </a:cxn>
                <a:cxn ang="0">
                  <a:pos x="0" y="11"/>
                </a:cxn>
              </a:cxnLst>
              <a:rect l="0" t="0" r="r" b="b"/>
              <a:pathLst>
                <a:path w="80" h="42">
                  <a:moveTo>
                    <a:pt x="0" y="11"/>
                  </a:moveTo>
                  <a:lnTo>
                    <a:pt x="76" y="42"/>
                  </a:lnTo>
                  <a:lnTo>
                    <a:pt x="80" y="32"/>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4" name="Freeform 100"/>
            <p:cNvSpPr>
              <a:spLocks/>
            </p:cNvSpPr>
            <p:nvPr/>
          </p:nvSpPr>
          <p:spPr bwMode="auto">
            <a:xfrm>
              <a:off x="6607176" y="2497138"/>
              <a:ext cx="157163" cy="77788"/>
            </a:xfrm>
            <a:custGeom>
              <a:avLst/>
              <a:gdLst/>
              <a:ahLst/>
              <a:cxnLst>
                <a:cxn ang="0">
                  <a:pos x="95" y="49"/>
                </a:cxn>
                <a:cxn ang="0">
                  <a:pos x="99" y="40"/>
                </a:cxn>
                <a:cxn ang="0">
                  <a:pos x="98" y="40"/>
                </a:cxn>
                <a:cxn ang="0">
                  <a:pos x="0" y="0"/>
                </a:cxn>
                <a:cxn ang="0">
                  <a:pos x="0" y="11"/>
                </a:cxn>
                <a:cxn ang="0">
                  <a:pos x="94" y="49"/>
                </a:cxn>
                <a:cxn ang="0">
                  <a:pos x="95" y="49"/>
                </a:cxn>
              </a:cxnLst>
              <a:rect l="0" t="0" r="r" b="b"/>
              <a:pathLst>
                <a:path w="99" h="49">
                  <a:moveTo>
                    <a:pt x="95" y="49"/>
                  </a:moveTo>
                  <a:lnTo>
                    <a:pt x="99" y="40"/>
                  </a:lnTo>
                  <a:lnTo>
                    <a:pt x="98" y="40"/>
                  </a:lnTo>
                  <a:lnTo>
                    <a:pt x="0" y="0"/>
                  </a:lnTo>
                  <a:lnTo>
                    <a:pt x="0" y="11"/>
                  </a:lnTo>
                  <a:lnTo>
                    <a:pt x="94" y="49"/>
                  </a:lnTo>
                  <a:lnTo>
                    <a:pt x="95" y="4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5" name="Freeform 101"/>
            <p:cNvSpPr>
              <a:spLocks/>
            </p:cNvSpPr>
            <p:nvPr/>
          </p:nvSpPr>
          <p:spPr bwMode="auto">
            <a:xfrm>
              <a:off x="6607176" y="2625725"/>
              <a:ext cx="112713" cy="60325"/>
            </a:xfrm>
            <a:custGeom>
              <a:avLst/>
              <a:gdLst/>
              <a:ahLst/>
              <a:cxnLst>
                <a:cxn ang="0">
                  <a:pos x="0" y="11"/>
                </a:cxn>
                <a:cxn ang="0">
                  <a:pos x="68" y="38"/>
                </a:cxn>
                <a:cxn ang="0">
                  <a:pos x="71" y="29"/>
                </a:cxn>
                <a:cxn ang="0">
                  <a:pos x="0" y="0"/>
                </a:cxn>
                <a:cxn ang="0">
                  <a:pos x="0" y="11"/>
                </a:cxn>
              </a:cxnLst>
              <a:rect l="0" t="0" r="r" b="b"/>
              <a:pathLst>
                <a:path w="71" h="38">
                  <a:moveTo>
                    <a:pt x="0" y="11"/>
                  </a:moveTo>
                  <a:lnTo>
                    <a:pt x="68" y="38"/>
                  </a:lnTo>
                  <a:lnTo>
                    <a:pt x="71" y="29"/>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6" name="Freeform 102"/>
            <p:cNvSpPr>
              <a:spLocks/>
            </p:cNvSpPr>
            <p:nvPr/>
          </p:nvSpPr>
          <p:spPr bwMode="auto">
            <a:xfrm>
              <a:off x="6607176" y="2705100"/>
              <a:ext cx="85725" cy="49213"/>
            </a:xfrm>
            <a:custGeom>
              <a:avLst/>
              <a:gdLst/>
              <a:ahLst/>
              <a:cxnLst>
                <a:cxn ang="0">
                  <a:pos x="0" y="10"/>
                </a:cxn>
                <a:cxn ang="0">
                  <a:pos x="51" y="31"/>
                </a:cxn>
                <a:cxn ang="0">
                  <a:pos x="54" y="22"/>
                </a:cxn>
                <a:cxn ang="0">
                  <a:pos x="0" y="0"/>
                </a:cxn>
                <a:cxn ang="0">
                  <a:pos x="0" y="10"/>
                </a:cxn>
              </a:cxnLst>
              <a:rect l="0" t="0" r="r" b="b"/>
              <a:pathLst>
                <a:path w="54" h="31">
                  <a:moveTo>
                    <a:pt x="0" y="10"/>
                  </a:moveTo>
                  <a:lnTo>
                    <a:pt x="51" y="31"/>
                  </a:lnTo>
                  <a:lnTo>
                    <a:pt x="54" y="22"/>
                  </a:lnTo>
                  <a:lnTo>
                    <a:pt x="0" y="0"/>
                  </a:lnTo>
                  <a:lnTo>
                    <a:pt x="0"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7" name="Freeform 103"/>
            <p:cNvSpPr>
              <a:spLocks/>
            </p:cNvSpPr>
            <p:nvPr/>
          </p:nvSpPr>
          <p:spPr bwMode="auto">
            <a:xfrm>
              <a:off x="6607176" y="2660650"/>
              <a:ext cx="100013" cy="55563"/>
            </a:xfrm>
            <a:custGeom>
              <a:avLst/>
              <a:gdLst/>
              <a:ahLst/>
              <a:cxnLst>
                <a:cxn ang="0">
                  <a:pos x="63" y="25"/>
                </a:cxn>
                <a:cxn ang="0">
                  <a:pos x="0" y="0"/>
                </a:cxn>
                <a:cxn ang="0">
                  <a:pos x="0" y="11"/>
                </a:cxn>
                <a:cxn ang="0">
                  <a:pos x="59" y="35"/>
                </a:cxn>
                <a:cxn ang="0">
                  <a:pos x="63" y="25"/>
                </a:cxn>
              </a:cxnLst>
              <a:rect l="0" t="0" r="r" b="b"/>
              <a:pathLst>
                <a:path w="63" h="35">
                  <a:moveTo>
                    <a:pt x="63" y="25"/>
                  </a:moveTo>
                  <a:lnTo>
                    <a:pt x="0" y="0"/>
                  </a:lnTo>
                  <a:lnTo>
                    <a:pt x="0" y="11"/>
                  </a:lnTo>
                  <a:lnTo>
                    <a:pt x="59" y="35"/>
                  </a:lnTo>
                  <a:lnTo>
                    <a:pt x="63" y="2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8" name="Freeform 104"/>
            <p:cNvSpPr>
              <a:spLocks/>
            </p:cNvSpPr>
            <p:nvPr/>
          </p:nvSpPr>
          <p:spPr bwMode="auto">
            <a:xfrm>
              <a:off x="6567488" y="2439988"/>
              <a:ext cx="247650" cy="369888"/>
            </a:xfrm>
            <a:custGeom>
              <a:avLst/>
              <a:gdLst/>
              <a:ahLst/>
              <a:cxnLst>
                <a:cxn ang="0">
                  <a:pos x="155" y="59"/>
                </a:cxn>
                <a:cxn ang="0">
                  <a:pos x="10" y="0"/>
                </a:cxn>
                <a:cxn ang="0">
                  <a:pos x="9" y="0"/>
                </a:cxn>
                <a:cxn ang="0">
                  <a:pos x="0" y="22"/>
                </a:cxn>
                <a:cxn ang="0">
                  <a:pos x="17" y="22"/>
                </a:cxn>
                <a:cxn ang="0">
                  <a:pos x="18" y="19"/>
                </a:cxn>
                <a:cxn ang="0">
                  <a:pos x="136" y="67"/>
                </a:cxn>
                <a:cxn ang="0">
                  <a:pos x="76" y="214"/>
                </a:cxn>
                <a:cxn ang="0">
                  <a:pos x="25" y="193"/>
                </a:cxn>
                <a:cxn ang="0">
                  <a:pos x="25" y="208"/>
                </a:cxn>
                <a:cxn ang="0">
                  <a:pos x="84" y="233"/>
                </a:cxn>
                <a:cxn ang="0">
                  <a:pos x="85" y="233"/>
                </a:cxn>
                <a:cxn ang="0">
                  <a:pos x="156" y="59"/>
                </a:cxn>
                <a:cxn ang="0">
                  <a:pos x="155" y="59"/>
                </a:cxn>
              </a:cxnLst>
              <a:rect l="0" t="0" r="r" b="b"/>
              <a:pathLst>
                <a:path w="156" h="233">
                  <a:moveTo>
                    <a:pt x="155" y="59"/>
                  </a:moveTo>
                  <a:lnTo>
                    <a:pt x="10" y="0"/>
                  </a:lnTo>
                  <a:lnTo>
                    <a:pt x="9" y="0"/>
                  </a:lnTo>
                  <a:lnTo>
                    <a:pt x="0" y="22"/>
                  </a:lnTo>
                  <a:lnTo>
                    <a:pt x="17" y="22"/>
                  </a:lnTo>
                  <a:lnTo>
                    <a:pt x="18" y="19"/>
                  </a:lnTo>
                  <a:lnTo>
                    <a:pt x="136" y="67"/>
                  </a:lnTo>
                  <a:lnTo>
                    <a:pt x="76" y="214"/>
                  </a:lnTo>
                  <a:lnTo>
                    <a:pt x="25" y="193"/>
                  </a:lnTo>
                  <a:lnTo>
                    <a:pt x="25" y="208"/>
                  </a:lnTo>
                  <a:lnTo>
                    <a:pt x="84" y="233"/>
                  </a:lnTo>
                  <a:lnTo>
                    <a:pt x="85" y="233"/>
                  </a:lnTo>
                  <a:lnTo>
                    <a:pt x="156" y="59"/>
                  </a:lnTo>
                  <a:lnTo>
                    <a:pt x="155" y="5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9" name="Freeform 105"/>
            <p:cNvSpPr>
              <a:spLocks noEditPoints="1"/>
            </p:cNvSpPr>
            <p:nvPr/>
          </p:nvSpPr>
          <p:spPr bwMode="auto">
            <a:xfrm>
              <a:off x="6256338" y="2441575"/>
              <a:ext cx="149225" cy="250825"/>
            </a:xfrm>
            <a:custGeom>
              <a:avLst/>
              <a:gdLst/>
              <a:ahLst/>
              <a:cxnLst>
                <a:cxn ang="0">
                  <a:pos x="292" y="447"/>
                </a:cxn>
                <a:cxn ang="0">
                  <a:pos x="110" y="0"/>
                </a:cxn>
                <a:cxn ang="0">
                  <a:pos x="0" y="45"/>
                </a:cxn>
                <a:cxn ang="0">
                  <a:pos x="182" y="491"/>
                </a:cxn>
                <a:cxn ang="0">
                  <a:pos x="292" y="447"/>
                </a:cxn>
                <a:cxn ang="0">
                  <a:pos x="99" y="19"/>
                </a:cxn>
                <a:cxn ang="0">
                  <a:pos x="220" y="315"/>
                </a:cxn>
                <a:cxn ang="0">
                  <a:pos x="215" y="338"/>
                </a:cxn>
                <a:cxn ang="0">
                  <a:pos x="195" y="325"/>
                </a:cxn>
                <a:cxn ang="0">
                  <a:pos x="75" y="29"/>
                </a:cxn>
                <a:cxn ang="0">
                  <a:pos x="99" y="19"/>
                </a:cxn>
                <a:cxn ang="0">
                  <a:pos x="165" y="358"/>
                </a:cxn>
                <a:cxn ang="0">
                  <a:pos x="146" y="345"/>
                </a:cxn>
                <a:cxn ang="0">
                  <a:pos x="25" y="49"/>
                </a:cxn>
                <a:cxn ang="0">
                  <a:pos x="50" y="39"/>
                </a:cxn>
                <a:cxn ang="0">
                  <a:pos x="170" y="335"/>
                </a:cxn>
                <a:cxn ang="0">
                  <a:pos x="165" y="358"/>
                </a:cxn>
              </a:cxnLst>
              <a:rect l="0" t="0" r="r" b="b"/>
              <a:pathLst>
                <a:path w="292" h="491">
                  <a:moveTo>
                    <a:pt x="292" y="447"/>
                  </a:moveTo>
                  <a:cubicBezTo>
                    <a:pt x="110" y="0"/>
                    <a:pt x="110" y="0"/>
                    <a:pt x="110" y="0"/>
                  </a:cubicBezTo>
                  <a:cubicBezTo>
                    <a:pt x="0" y="45"/>
                    <a:pt x="0" y="45"/>
                    <a:pt x="0" y="45"/>
                  </a:cubicBezTo>
                  <a:cubicBezTo>
                    <a:pt x="182" y="491"/>
                    <a:pt x="182" y="491"/>
                    <a:pt x="182" y="491"/>
                  </a:cubicBezTo>
                  <a:lnTo>
                    <a:pt x="292" y="447"/>
                  </a:lnTo>
                  <a:close/>
                  <a:moveTo>
                    <a:pt x="99" y="19"/>
                  </a:moveTo>
                  <a:cubicBezTo>
                    <a:pt x="220" y="315"/>
                    <a:pt x="220" y="315"/>
                    <a:pt x="220" y="315"/>
                  </a:cubicBezTo>
                  <a:cubicBezTo>
                    <a:pt x="224" y="325"/>
                    <a:pt x="222" y="335"/>
                    <a:pt x="215" y="338"/>
                  </a:cubicBezTo>
                  <a:cubicBezTo>
                    <a:pt x="208" y="340"/>
                    <a:pt x="199" y="335"/>
                    <a:pt x="195" y="325"/>
                  </a:cubicBezTo>
                  <a:cubicBezTo>
                    <a:pt x="75" y="29"/>
                    <a:pt x="75" y="29"/>
                    <a:pt x="75" y="29"/>
                  </a:cubicBezTo>
                  <a:lnTo>
                    <a:pt x="99" y="19"/>
                  </a:lnTo>
                  <a:close/>
                  <a:moveTo>
                    <a:pt x="165" y="358"/>
                  </a:moveTo>
                  <a:cubicBezTo>
                    <a:pt x="159" y="361"/>
                    <a:pt x="150" y="355"/>
                    <a:pt x="146" y="345"/>
                  </a:cubicBezTo>
                  <a:cubicBezTo>
                    <a:pt x="25" y="49"/>
                    <a:pt x="25" y="49"/>
                    <a:pt x="25" y="49"/>
                  </a:cubicBezTo>
                  <a:cubicBezTo>
                    <a:pt x="50" y="39"/>
                    <a:pt x="50" y="39"/>
                    <a:pt x="50" y="39"/>
                  </a:cubicBezTo>
                  <a:cubicBezTo>
                    <a:pt x="170" y="335"/>
                    <a:pt x="170" y="335"/>
                    <a:pt x="170" y="335"/>
                  </a:cubicBezTo>
                  <a:cubicBezTo>
                    <a:pt x="174" y="345"/>
                    <a:pt x="172" y="355"/>
                    <a:pt x="165" y="35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100"/>
            </a:p>
          </p:txBody>
        </p:sp>
      </p:grpSp>
      <p:grpSp>
        <p:nvGrpSpPr>
          <p:cNvPr id="80" name="Group 79"/>
          <p:cNvGrpSpPr/>
          <p:nvPr/>
        </p:nvGrpSpPr>
        <p:grpSpPr>
          <a:xfrm>
            <a:off x="4910895" y="1909876"/>
            <a:ext cx="291606" cy="368774"/>
            <a:chOff x="-1029539" y="1581150"/>
            <a:chExt cx="2303463" cy="2913063"/>
          </a:xfrm>
          <a:solidFill>
            <a:schemeClr val="bg1"/>
          </a:solidFill>
        </p:grpSpPr>
        <p:sp>
          <p:nvSpPr>
            <p:cNvPr id="81" name="Freeform 6"/>
            <p:cNvSpPr>
              <a:spLocks noEditPoints="1"/>
            </p:cNvSpPr>
            <p:nvPr/>
          </p:nvSpPr>
          <p:spPr bwMode="auto">
            <a:xfrm>
              <a:off x="-1029539" y="1581150"/>
              <a:ext cx="2303463" cy="2913063"/>
            </a:xfrm>
            <a:custGeom>
              <a:avLst/>
              <a:gdLst>
                <a:gd name="T0" fmla="*/ 1196 w 2902"/>
                <a:gd name="T1" fmla="*/ 1491 h 3670"/>
                <a:gd name="T2" fmla="*/ 939 w 2902"/>
                <a:gd name="T3" fmla="*/ 1669 h 3670"/>
                <a:gd name="T4" fmla="*/ 784 w 2902"/>
                <a:gd name="T5" fmla="*/ 1944 h 3670"/>
                <a:gd name="T6" fmla="*/ 769 w 2902"/>
                <a:gd name="T7" fmla="*/ 2271 h 3670"/>
                <a:gd name="T8" fmla="*/ 898 w 2902"/>
                <a:gd name="T9" fmla="*/ 2560 h 3670"/>
                <a:gd name="T10" fmla="*/ 1138 w 2902"/>
                <a:gd name="T11" fmla="*/ 2761 h 3670"/>
                <a:gd name="T12" fmla="*/ 1450 w 2902"/>
                <a:gd name="T13" fmla="*/ 2836 h 3670"/>
                <a:gd name="T14" fmla="*/ 1764 w 2902"/>
                <a:gd name="T15" fmla="*/ 2761 h 3670"/>
                <a:gd name="T16" fmla="*/ 2004 w 2902"/>
                <a:gd name="T17" fmla="*/ 2560 h 3670"/>
                <a:gd name="T18" fmla="*/ 2133 w 2902"/>
                <a:gd name="T19" fmla="*/ 2271 h 3670"/>
                <a:gd name="T20" fmla="*/ 2118 w 2902"/>
                <a:gd name="T21" fmla="*/ 1944 h 3670"/>
                <a:gd name="T22" fmla="*/ 1963 w 2902"/>
                <a:gd name="T23" fmla="*/ 1669 h 3670"/>
                <a:gd name="T24" fmla="*/ 1706 w 2902"/>
                <a:gd name="T25" fmla="*/ 1491 h 3670"/>
                <a:gd name="T26" fmla="*/ 2031 w 2902"/>
                <a:gd name="T27" fmla="*/ 430 h 3670"/>
                <a:gd name="T28" fmla="*/ 251 w 2902"/>
                <a:gd name="T29" fmla="*/ 3418 h 3670"/>
                <a:gd name="T30" fmla="*/ 2605 w 2902"/>
                <a:gd name="T31" fmla="*/ 3332 h 3670"/>
                <a:gd name="T32" fmla="*/ 2488 w 2902"/>
                <a:gd name="T33" fmla="*/ 3344 h 3670"/>
                <a:gd name="T34" fmla="*/ 596 w 2902"/>
                <a:gd name="T35" fmla="*/ 3097 h 3670"/>
                <a:gd name="T36" fmla="*/ 502 w 2902"/>
                <a:gd name="T37" fmla="*/ 3003 h 3670"/>
                <a:gd name="T38" fmla="*/ 545 w 2902"/>
                <a:gd name="T39" fmla="*/ 2875 h 3670"/>
                <a:gd name="T40" fmla="*/ 772 w 2902"/>
                <a:gd name="T41" fmla="*/ 2799 h 3670"/>
                <a:gd name="T42" fmla="*/ 596 w 2902"/>
                <a:gd name="T43" fmla="*/ 2628 h 3670"/>
                <a:gd name="T44" fmla="*/ 502 w 2902"/>
                <a:gd name="T45" fmla="*/ 2533 h 3670"/>
                <a:gd name="T46" fmla="*/ 543 w 2902"/>
                <a:gd name="T47" fmla="*/ 2408 h 3670"/>
                <a:gd name="T48" fmla="*/ 507 w 2902"/>
                <a:gd name="T49" fmla="*/ 2067 h 3670"/>
                <a:gd name="T50" fmla="*/ 596 w 2902"/>
                <a:gd name="T51" fmla="*/ 1734 h 3670"/>
                <a:gd name="T52" fmla="*/ 502 w 2902"/>
                <a:gd name="T53" fmla="*/ 1641 h 3670"/>
                <a:gd name="T54" fmla="*/ 545 w 2902"/>
                <a:gd name="T55" fmla="*/ 1514 h 3670"/>
                <a:gd name="T56" fmla="*/ 817 w 2902"/>
                <a:gd name="T57" fmla="*/ 1435 h 3670"/>
                <a:gd name="T58" fmla="*/ 1125 w 2902"/>
                <a:gd name="T59" fmla="*/ 1248 h 3670"/>
                <a:gd name="T60" fmla="*/ 526 w 2902"/>
                <a:gd name="T61" fmla="*/ 1201 h 3670"/>
                <a:gd name="T62" fmla="*/ 512 w 2902"/>
                <a:gd name="T63" fmla="*/ 1067 h 3670"/>
                <a:gd name="T64" fmla="*/ 625 w 2902"/>
                <a:gd name="T65" fmla="*/ 996 h 3670"/>
                <a:gd name="T66" fmla="*/ 1617 w 2902"/>
                <a:gd name="T67" fmla="*/ 1043 h 3670"/>
                <a:gd name="T68" fmla="*/ 1636 w 2902"/>
                <a:gd name="T69" fmla="*/ 1166 h 3670"/>
                <a:gd name="T70" fmla="*/ 1833 w 2902"/>
                <a:gd name="T71" fmla="*/ 1270 h 3670"/>
                <a:gd name="T72" fmla="*/ 2137 w 2902"/>
                <a:gd name="T73" fmla="*/ 1486 h 3670"/>
                <a:gd name="T74" fmla="*/ 2376 w 2902"/>
                <a:gd name="T75" fmla="*/ 1533 h 3670"/>
                <a:gd name="T76" fmla="*/ 2390 w 2902"/>
                <a:gd name="T77" fmla="*/ 1667 h 3670"/>
                <a:gd name="T78" fmla="*/ 2333 w 2902"/>
                <a:gd name="T79" fmla="*/ 1797 h 3670"/>
                <a:gd name="T80" fmla="*/ 2397 w 2902"/>
                <a:gd name="T81" fmla="*/ 2139 h 3670"/>
                <a:gd name="T82" fmla="*/ 2377 w 2902"/>
                <a:gd name="T83" fmla="*/ 2427 h 3670"/>
                <a:gd name="T84" fmla="*/ 2390 w 2902"/>
                <a:gd name="T85" fmla="*/ 2559 h 3670"/>
                <a:gd name="T86" fmla="*/ 2277 w 2902"/>
                <a:gd name="T87" fmla="*/ 2630 h 3670"/>
                <a:gd name="T88" fmla="*/ 2639 w 2902"/>
                <a:gd name="T89" fmla="*/ 3155 h 3670"/>
                <a:gd name="T90" fmla="*/ 1850 w 2902"/>
                <a:gd name="T91" fmla="*/ 1112 h 3670"/>
                <a:gd name="T92" fmla="*/ 1780 w 2902"/>
                <a:gd name="T93" fmla="*/ 999 h 3670"/>
                <a:gd name="T94" fmla="*/ 1930 w 2902"/>
                <a:gd name="T95" fmla="*/ 3 h 3670"/>
                <a:gd name="T96" fmla="*/ 2881 w 2902"/>
                <a:gd name="T97" fmla="*/ 930 h 3670"/>
                <a:gd name="T98" fmla="*/ 2899 w 2902"/>
                <a:gd name="T99" fmla="*/ 3573 h 3670"/>
                <a:gd name="T100" fmla="*/ 2805 w 2902"/>
                <a:gd name="T101" fmla="*/ 3666 h 3670"/>
                <a:gd name="T102" fmla="*/ 47 w 2902"/>
                <a:gd name="T103" fmla="*/ 3643 h 3670"/>
                <a:gd name="T104" fmla="*/ 0 w 2902"/>
                <a:gd name="T105" fmla="*/ 126 h 3670"/>
                <a:gd name="T106" fmla="*/ 70 w 2902"/>
                <a:gd name="T107" fmla="*/ 13 h 3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02" h="3670">
                  <a:moveTo>
                    <a:pt x="1450" y="1442"/>
                  </a:moveTo>
                  <a:lnTo>
                    <a:pt x="1384" y="1445"/>
                  </a:lnTo>
                  <a:lnTo>
                    <a:pt x="1319" y="1454"/>
                  </a:lnTo>
                  <a:lnTo>
                    <a:pt x="1256" y="1470"/>
                  </a:lnTo>
                  <a:lnTo>
                    <a:pt x="1196" y="1491"/>
                  </a:lnTo>
                  <a:lnTo>
                    <a:pt x="1138" y="1517"/>
                  </a:lnTo>
                  <a:lnTo>
                    <a:pt x="1083" y="1548"/>
                  </a:lnTo>
                  <a:lnTo>
                    <a:pt x="1030" y="1584"/>
                  </a:lnTo>
                  <a:lnTo>
                    <a:pt x="982" y="1625"/>
                  </a:lnTo>
                  <a:lnTo>
                    <a:pt x="939" y="1669"/>
                  </a:lnTo>
                  <a:lnTo>
                    <a:pt x="898" y="1718"/>
                  </a:lnTo>
                  <a:lnTo>
                    <a:pt x="862" y="1769"/>
                  </a:lnTo>
                  <a:lnTo>
                    <a:pt x="831" y="1825"/>
                  </a:lnTo>
                  <a:lnTo>
                    <a:pt x="805" y="1882"/>
                  </a:lnTo>
                  <a:lnTo>
                    <a:pt x="784" y="1944"/>
                  </a:lnTo>
                  <a:lnTo>
                    <a:pt x="769" y="2007"/>
                  </a:lnTo>
                  <a:lnTo>
                    <a:pt x="759" y="2072"/>
                  </a:lnTo>
                  <a:lnTo>
                    <a:pt x="756" y="2139"/>
                  </a:lnTo>
                  <a:lnTo>
                    <a:pt x="759" y="2206"/>
                  </a:lnTo>
                  <a:lnTo>
                    <a:pt x="769" y="2271"/>
                  </a:lnTo>
                  <a:lnTo>
                    <a:pt x="784" y="2334"/>
                  </a:lnTo>
                  <a:lnTo>
                    <a:pt x="805" y="2396"/>
                  </a:lnTo>
                  <a:lnTo>
                    <a:pt x="831" y="2454"/>
                  </a:lnTo>
                  <a:lnTo>
                    <a:pt x="862" y="2509"/>
                  </a:lnTo>
                  <a:lnTo>
                    <a:pt x="898" y="2560"/>
                  </a:lnTo>
                  <a:lnTo>
                    <a:pt x="939" y="2608"/>
                  </a:lnTo>
                  <a:lnTo>
                    <a:pt x="982" y="2653"/>
                  </a:lnTo>
                  <a:lnTo>
                    <a:pt x="1030" y="2694"/>
                  </a:lnTo>
                  <a:lnTo>
                    <a:pt x="1083" y="2730"/>
                  </a:lnTo>
                  <a:lnTo>
                    <a:pt x="1138" y="2761"/>
                  </a:lnTo>
                  <a:lnTo>
                    <a:pt x="1196" y="2787"/>
                  </a:lnTo>
                  <a:lnTo>
                    <a:pt x="1256" y="2808"/>
                  </a:lnTo>
                  <a:lnTo>
                    <a:pt x="1319" y="2824"/>
                  </a:lnTo>
                  <a:lnTo>
                    <a:pt x="1384" y="2833"/>
                  </a:lnTo>
                  <a:lnTo>
                    <a:pt x="1450" y="2836"/>
                  </a:lnTo>
                  <a:lnTo>
                    <a:pt x="1517" y="2833"/>
                  </a:lnTo>
                  <a:lnTo>
                    <a:pt x="1582" y="2824"/>
                  </a:lnTo>
                  <a:lnTo>
                    <a:pt x="1646" y="2808"/>
                  </a:lnTo>
                  <a:lnTo>
                    <a:pt x="1706" y="2787"/>
                  </a:lnTo>
                  <a:lnTo>
                    <a:pt x="1764" y="2761"/>
                  </a:lnTo>
                  <a:lnTo>
                    <a:pt x="1819" y="2730"/>
                  </a:lnTo>
                  <a:lnTo>
                    <a:pt x="1871" y="2694"/>
                  </a:lnTo>
                  <a:lnTo>
                    <a:pt x="1919" y="2653"/>
                  </a:lnTo>
                  <a:lnTo>
                    <a:pt x="1963" y="2608"/>
                  </a:lnTo>
                  <a:lnTo>
                    <a:pt x="2004" y="2560"/>
                  </a:lnTo>
                  <a:lnTo>
                    <a:pt x="2039" y="2509"/>
                  </a:lnTo>
                  <a:lnTo>
                    <a:pt x="2071" y="2454"/>
                  </a:lnTo>
                  <a:lnTo>
                    <a:pt x="2097" y="2396"/>
                  </a:lnTo>
                  <a:lnTo>
                    <a:pt x="2118" y="2334"/>
                  </a:lnTo>
                  <a:lnTo>
                    <a:pt x="2133" y="2271"/>
                  </a:lnTo>
                  <a:lnTo>
                    <a:pt x="2142" y="2206"/>
                  </a:lnTo>
                  <a:lnTo>
                    <a:pt x="2145" y="2139"/>
                  </a:lnTo>
                  <a:lnTo>
                    <a:pt x="2142" y="2072"/>
                  </a:lnTo>
                  <a:lnTo>
                    <a:pt x="2133" y="2007"/>
                  </a:lnTo>
                  <a:lnTo>
                    <a:pt x="2118" y="1944"/>
                  </a:lnTo>
                  <a:lnTo>
                    <a:pt x="2097" y="1882"/>
                  </a:lnTo>
                  <a:lnTo>
                    <a:pt x="2071" y="1825"/>
                  </a:lnTo>
                  <a:lnTo>
                    <a:pt x="2039" y="1769"/>
                  </a:lnTo>
                  <a:lnTo>
                    <a:pt x="2004" y="1718"/>
                  </a:lnTo>
                  <a:lnTo>
                    <a:pt x="1963" y="1669"/>
                  </a:lnTo>
                  <a:lnTo>
                    <a:pt x="1919" y="1625"/>
                  </a:lnTo>
                  <a:lnTo>
                    <a:pt x="1871" y="1584"/>
                  </a:lnTo>
                  <a:lnTo>
                    <a:pt x="1819" y="1548"/>
                  </a:lnTo>
                  <a:lnTo>
                    <a:pt x="1764" y="1517"/>
                  </a:lnTo>
                  <a:lnTo>
                    <a:pt x="1706" y="1491"/>
                  </a:lnTo>
                  <a:lnTo>
                    <a:pt x="1646" y="1470"/>
                  </a:lnTo>
                  <a:lnTo>
                    <a:pt x="1582" y="1454"/>
                  </a:lnTo>
                  <a:lnTo>
                    <a:pt x="1517" y="1445"/>
                  </a:lnTo>
                  <a:lnTo>
                    <a:pt x="1450" y="1442"/>
                  </a:lnTo>
                  <a:close/>
                  <a:moveTo>
                    <a:pt x="2031" y="430"/>
                  </a:moveTo>
                  <a:lnTo>
                    <a:pt x="2031" y="874"/>
                  </a:lnTo>
                  <a:lnTo>
                    <a:pt x="2473" y="874"/>
                  </a:lnTo>
                  <a:lnTo>
                    <a:pt x="2031" y="430"/>
                  </a:lnTo>
                  <a:close/>
                  <a:moveTo>
                    <a:pt x="251" y="252"/>
                  </a:moveTo>
                  <a:lnTo>
                    <a:pt x="251" y="3418"/>
                  </a:lnTo>
                  <a:lnTo>
                    <a:pt x="2651" y="3418"/>
                  </a:lnTo>
                  <a:lnTo>
                    <a:pt x="2651" y="3279"/>
                  </a:lnTo>
                  <a:lnTo>
                    <a:pt x="2639" y="3299"/>
                  </a:lnTo>
                  <a:lnTo>
                    <a:pt x="2625" y="3317"/>
                  </a:lnTo>
                  <a:lnTo>
                    <a:pt x="2605" y="3332"/>
                  </a:lnTo>
                  <a:lnTo>
                    <a:pt x="2583" y="3344"/>
                  </a:lnTo>
                  <a:lnTo>
                    <a:pt x="2560" y="3351"/>
                  </a:lnTo>
                  <a:lnTo>
                    <a:pt x="2537" y="3354"/>
                  </a:lnTo>
                  <a:lnTo>
                    <a:pt x="2512" y="3351"/>
                  </a:lnTo>
                  <a:lnTo>
                    <a:pt x="2488" y="3344"/>
                  </a:lnTo>
                  <a:lnTo>
                    <a:pt x="2467" y="3332"/>
                  </a:lnTo>
                  <a:lnTo>
                    <a:pt x="2447" y="3317"/>
                  </a:lnTo>
                  <a:lnTo>
                    <a:pt x="2231" y="3100"/>
                  </a:lnTo>
                  <a:lnTo>
                    <a:pt x="625" y="3100"/>
                  </a:lnTo>
                  <a:lnTo>
                    <a:pt x="596" y="3097"/>
                  </a:lnTo>
                  <a:lnTo>
                    <a:pt x="569" y="3087"/>
                  </a:lnTo>
                  <a:lnTo>
                    <a:pt x="545" y="3072"/>
                  </a:lnTo>
                  <a:lnTo>
                    <a:pt x="526" y="3052"/>
                  </a:lnTo>
                  <a:lnTo>
                    <a:pt x="512" y="3030"/>
                  </a:lnTo>
                  <a:lnTo>
                    <a:pt x="502" y="3003"/>
                  </a:lnTo>
                  <a:lnTo>
                    <a:pt x="498" y="2974"/>
                  </a:lnTo>
                  <a:lnTo>
                    <a:pt x="502" y="2945"/>
                  </a:lnTo>
                  <a:lnTo>
                    <a:pt x="512" y="2919"/>
                  </a:lnTo>
                  <a:lnTo>
                    <a:pt x="526" y="2895"/>
                  </a:lnTo>
                  <a:lnTo>
                    <a:pt x="545" y="2875"/>
                  </a:lnTo>
                  <a:lnTo>
                    <a:pt x="569" y="2861"/>
                  </a:lnTo>
                  <a:lnTo>
                    <a:pt x="596" y="2852"/>
                  </a:lnTo>
                  <a:lnTo>
                    <a:pt x="625" y="2848"/>
                  </a:lnTo>
                  <a:lnTo>
                    <a:pt x="822" y="2848"/>
                  </a:lnTo>
                  <a:lnTo>
                    <a:pt x="772" y="2799"/>
                  </a:lnTo>
                  <a:lnTo>
                    <a:pt x="724" y="2746"/>
                  </a:lnTo>
                  <a:lnTo>
                    <a:pt x="681" y="2690"/>
                  </a:lnTo>
                  <a:lnTo>
                    <a:pt x="641" y="2631"/>
                  </a:lnTo>
                  <a:lnTo>
                    <a:pt x="625" y="2631"/>
                  </a:lnTo>
                  <a:lnTo>
                    <a:pt x="596" y="2628"/>
                  </a:lnTo>
                  <a:lnTo>
                    <a:pt x="569" y="2617"/>
                  </a:lnTo>
                  <a:lnTo>
                    <a:pt x="545" y="2603"/>
                  </a:lnTo>
                  <a:lnTo>
                    <a:pt x="526" y="2583"/>
                  </a:lnTo>
                  <a:lnTo>
                    <a:pt x="512" y="2560"/>
                  </a:lnTo>
                  <a:lnTo>
                    <a:pt x="502" y="2533"/>
                  </a:lnTo>
                  <a:lnTo>
                    <a:pt x="498" y="2504"/>
                  </a:lnTo>
                  <a:lnTo>
                    <a:pt x="502" y="2476"/>
                  </a:lnTo>
                  <a:lnTo>
                    <a:pt x="511" y="2450"/>
                  </a:lnTo>
                  <a:lnTo>
                    <a:pt x="525" y="2427"/>
                  </a:lnTo>
                  <a:lnTo>
                    <a:pt x="543" y="2408"/>
                  </a:lnTo>
                  <a:lnTo>
                    <a:pt x="527" y="2343"/>
                  </a:lnTo>
                  <a:lnTo>
                    <a:pt x="515" y="2277"/>
                  </a:lnTo>
                  <a:lnTo>
                    <a:pt x="507" y="2208"/>
                  </a:lnTo>
                  <a:lnTo>
                    <a:pt x="505" y="2139"/>
                  </a:lnTo>
                  <a:lnTo>
                    <a:pt x="507" y="2067"/>
                  </a:lnTo>
                  <a:lnTo>
                    <a:pt x="515" y="1998"/>
                  </a:lnTo>
                  <a:lnTo>
                    <a:pt x="529" y="1928"/>
                  </a:lnTo>
                  <a:lnTo>
                    <a:pt x="546" y="1862"/>
                  </a:lnTo>
                  <a:lnTo>
                    <a:pt x="569" y="1797"/>
                  </a:lnTo>
                  <a:lnTo>
                    <a:pt x="596" y="1734"/>
                  </a:lnTo>
                  <a:lnTo>
                    <a:pt x="569" y="1725"/>
                  </a:lnTo>
                  <a:lnTo>
                    <a:pt x="545" y="1710"/>
                  </a:lnTo>
                  <a:lnTo>
                    <a:pt x="526" y="1691"/>
                  </a:lnTo>
                  <a:lnTo>
                    <a:pt x="512" y="1667"/>
                  </a:lnTo>
                  <a:lnTo>
                    <a:pt x="502" y="1641"/>
                  </a:lnTo>
                  <a:lnTo>
                    <a:pt x="498" y="1612"/>
                  </a:lnTo>
                  <a:lnTo>
                    <a:pt x="502" y="1583"/>
                  </a:lnTo>
                  <a:lnTo>
                    <a:pt x="512" y="1556"/>
                  </a:lnTo>
                  <a:lnTo>
                    <a:pt x="526" y="1533"/>
                  </a:lnTo>
                  <a:lnTo>
                    <a:pt x="545" y="1514"/>
                  </a:lnTo>
                  <a:lnTo>
                    <a:pt x="569" y="1499"/>
                  </a:lnTo>
                  <a:lnTo>
                    <a:pt x="596" y="1489"/>
                  </a:lnTo>
                  <a:lnTo>
                    <a:pt x="625" y="1486"/>
                  </a:lnTo>
                  <a:lnTo>
                    <a:pt x="765" y="1486"/>
                  </a:lnTo>
                  <a:lnTo>
                    <a:pt x="817" y="1435"/>
                  </a:lnTo>
                  <a:lnTo>
                    <a:pt x="873" y="1389"/>
                  </a:lnTo>
                  <a:lnTo>
                    <a:pt x="931" y="1347"/>
                  </a:lnTo>
                  <a:lnTo>
                    <a:pt x="992" y="1309"/>
                  </a:lnTo>
                  <a:lnTo>
                    <a:pt x="1057" y="1276"/>
                  </a:lnTo>
                  <a:lnTo>
                    <a:pt x="1125" y="1248"/>
                  </a:lnTo>
                  <a:lnTo>
                    <a:pt x="625" y="1248"/>
                  </a:lnTo>
                  <a:lnTo>
                    <a:pt x="596" y="1245"/>
                  </a:lnTo>
                  <a:lnTo>
                    <a:pt x="569" y="1236"/>
                  </a:lnTo>
                  <a:lnTo>
                    <a:pt x="545" y="1220"/>
                  </a:lnTo>
                  <a:lnTo>
                    <a:pt x="526" y="1201"/>
                  </a:lnTo>
                  <a:lnTo>
                    <a:pt x="512" y="1177"/>
                  </a:lnTo>
                  <a:lnTo>
                    <a:pt x="502" y="1151"/>
                  </a:lnTo>
                  <a:lnTo>
                    <a:pt x="498" y="1123"/>
                  </a:lnTo>
                  <a:lnTo>
                    <a:pt x="502" y="1093"/>
                  </a:lnTo>
                  <a:lnTo>
                    <a:pt x="512" y="1067"/>
                  </a:lnTo>
                  <a:lnTo>
                    <a:pt x="526" y="1043"/>
                  </a:lnTo>
                  <a:lnTo>
                    <a:pt x="545" y="1024"/>
                  </a:lnTo>
                  <a:lnTo>
                    <a:pt x="569" y="1009"/>
                  </a:lnTo>
                  <a:lnTo>
                    <a:pt x="596" y="999"/>
                  </a:lnTo>
                  <a:lnTo>
                    <a:pt x="625" y="996"/>
                  </a:lnTo>
                  <a:lnTo>
                    <a:pt x="1519" y="996"/>
                  </a:lnTo>
                  <a:lnTo>
                    <a:pt x="1548" y="999"/>
                  </a:lnTo>
                  <a:lnTo>
                    <a:pt x="1573" y="1009"/>
                  </a:lnTo>
                  <a:lnTo>
                    <a:pt x="1597" y="1024"/>
                  </a:lnTo>
                  <a:lnTo>
                    <a:pt x="1617" y="1043"/>
                  </a:lnTo>
                  <a:lnTo>
                    <a:pt x="1631" y="1067"/>
                  </a:lnTo>
                  <a:lnTo>
                    <a:pt x="1641" y="1093"/>
                  </a:lnTo>
                  <a:lnTo>
                    <a:pt x="1645" y="1123"/>
                  </a:lnTo>
                  <a:lnTo>
                    <a:pt x="1643" y="1145"/>
                  </a:lnTo>
                  <a:lnTo>
                    <a:pt x="1636" y="1166"/>
                  </a:lnTo>
                  <a:lnTo>
                    <a:pt x="1627" y="1186"/>
                  </a:lnTo>
                  <a:lnTo>
                    <a:pt x="1614" y="1204"/>
                  </a:lnTo>
                  <a:lnTo>
                    <a:pt x="1690" y="1221"/>
                  </a:lnTo>
                  <a:lnTo>
                    <a:pt x="1762" y="1244"/>
                  </a:lnTo>
                  <a:lnTo>
                    <a:pt x="1833" y="1270"/>
                  </a:lnTo>
                  <a:lnTo>
                    <a:pt x="1900" y="1304"/>
                  </a:lnTo>
                  <a:lnTo>
                    <a:pt x="1964" y="1342"/>
                  </a:lnTo>
                  <a:lnTo>
                    <a:pt x="2026" y="1386"/>
                  </a:lnTo>
                  <a:lnTo>
                    <a:pt x="2083" y="1434"/>
                  </a:lnTo>
                  <a:lnTo>
                    <a:pt x="2137" y="1486"/>
                  </a:lnTo>
                  <a:lnTo>
                    <a:pt x="2277" y="1486"/>
                  </a:lnTo>
                  <a:lnTo>
                    <a:pt x="2306" y="1489"/>
                  </a:lnTo>
                  <a:lnTo>
                    <a:pt x="2333" y="1499"/>
                  </a:lnTo>
                  <a:lnTo>
                    <a:pt x="2357" y="1514"/>
                  </a:lnTo>
                  <a:lnTo>
                    <a:pt x="2376" y="1533"/>
                  </a:lnTo>
                  <a:lnTo>
                    <a:pt x="2390" y="1556"/>
                  </a:lnTo>
                  <a:lnTo>
                    <a:pt x="2400" y="1583"/>
                  </a:lnTo>
                  <a:lnTo>
                    <a:pt x="2404" y="1612"/>
                  </a:lnTo>
                  <a:lnTo>
                    <a:pt x="2400" y="1640"/>
                  </a:lnTo>
                  <a:lnTo>
                    <a:pt x="2390" y="1667"/>
                  </a:lnTo>
                  <a:lnTo>
                    <a:pt x="2376" y="1691"/>
                  </a:lnTo>
                  <a:lnTo>
                    <a:pt x="2357" y="1710"/>
                  </a:lnTo>
                  <a:lnTo>
                    <a:pt x="2333" y="1725"/>
                  </a:lnTo>
                  <a:lnTo>
                    <a:pt x="2306" y="1734"/>
                  </a:lnTo>
                  <a:lnTo>
                    <a:pt x="2333" y="1797"/>
                  </a:lnTo>
                  <a:lnTo>
                    <a:pt x="2356" y="1862"/>
                  </a:lnTo>
                  <a:lnTo>
                    <a:pt x="2373" y="1928"/>
                  </a:lnTo>
                  <a:lnTo>
                    <a:pt x="2387" y="1997"/>
                  </a:lnTo>
                  <a:lnTo>
                    <a:pt x="2395" y="2067"/>
                  </a:lnTo>
                  <a:lnTo>
                    <a:pt x="2397" y="2139"/>
                  </a:lnTo>
                  <a:lnTo>
                    <a:pt x="2395" y="2208"/>
                  </a:lnTo>
                  <a:lnTo>
                    <a:pt x="2387" y="2277"/>
                  </a:lnTo>
                  <a:lnTo>
                    <a:pt x="2375" y="2343"/>
                  </a:lnTo>
                  <a:lnTo>
                    <a:pt x="2358" y="2408"/>
                  </a:lnTo>
                  <a:lnTo>
                    <a:pt x="2377" y="2427"/>
                  </a:lnTo>
                  <a:lnTo>
                    <a:pt x="2391" y="2450"/>
                  </a:lnTo>
                  <a:lnTo>
                    <a:pt x="2400" y="2476"/>
                  </a:lnTo>
                  <a:lnTo>
                    <a:pt x="2404" y="2504"/>
                  </a:lnTo>
                  <a:lnTo>
                    <a:pt x="2400" y="2533"/>
                  </a:lnTo>
                  <a:lnTo>
                    <a:pt x="2390" y="2559"/>
                  </a:lnTo>
                  <a:lnTo>
                    <a:pt x="2376" y="2583"/>
                  </a:lnTo>
                  <a:lnTo>
                    <a:pt x="2357" y="2603"/>
                  </a:lnTo>
                  <a:lnTo>
                    <a:pt x="2333" y="2617"/>
                  </a:lnTo>
                  <a:lnTo>
                    <a:pt x="2306" y="2628"/>
                  </a:lnTo>
                  <a:lnTo>
                    <a:pt x="2277" y="2630"/>
                  </a:lnTo>
                  <a:lnTo>
                    <a:pt x="2261" y="2630"/>
                  </a:lnTo>
                  <a:lnTo>
                    <a:pt x="2233" y="2673"/>
                  </a:lnTo>
                  <a:lnTo>
                    <a:pt x="2202" y="2715"/>
                  </a:lnTo>
                  <a:lnTo>
                    <a:pt x="2625" y="3137"/>
                  </a:lnTo>
                  <a:lnTo>
                    <a:pt x="2639" y="3155"/>
                  </a:lnTo>
                  <a:lnTo>
                    <a:pt x="2651" y="3176"/>
                  </a:lnTo>
                  <a:lnTo>
                    <a:pt x="2651" y="1126"/>
                  </a:lnTo>
                  <a:lnTo>
                    <a:pt x="1905" y="1126"/>
                  </a:lnTo>
                  <a:lnTo>
                    <a:pt x="1876" y="1123"/>
                  </a:lnTo>
                  <a:lnTo>
                    <a:pt x="1850" y="1112"/>
                  </a:lnTo>
                  <a:lnTo>
                    <a:pt x="1827" y="1098"/>
                  </a:lnTo>
                  <a:lnTo>
                    <a:pt x="1807" y="1078"/>
                  </a:lnTo>
                  <a:lnTo>
                    <a:pt x="1792" y="1055"/>
                  </a:lnTo>
                  <a:lnTo>
                    <a:pt x="1783" y="1028"/>
                  </a:lnTo>
                  <a:lnTo>
                    <a:pt x="1780" y="999"/>
                  </a:lnTo>
                  <a:lnTo>
                    <a:pt x="1780" y="252"/>
                  </a:lnTo>
                  <a:lnTo>
                    <a:pt x="251" y="252"/>
                  </a:lnTo>
                  <a:close/>
                  <a:moveTo>
                    <a:pt x="125" y="0"/>
                  </a:moveTo>
                  <a:lnTo>
                    <a:pt x="1905" y="0"/>
                  </a:lnTo>
                  <a:lnTo>
                    <a:pt x="1930" y="3"/>
                  </a:lnTo>
                  <a:lnTo>
                    <a:pt x="1953" y="10"/>
                  </a:lnTo>
                  <a:lnTo>
                    <a:pt x="1976" y="21"/>
                  </a:lnTo>
                  <a:lnTo>
                    <a:pt x="1995" y="37"/>
                  </a:lnTo>
                  <a:lnTo>
                    <a:pt x="2865" y="910"/>
                  </a:lnTo>
                  <a:lnTo>
                    <a:pt x="2881" y="930"/>
                  </a:lnTo>
                  <a:lnTo>
                    <a:pt x="2892" y="951"/>
                  </a:lnTo>
                  <a:lnTo>
                    <a:pt x="2900" y="975"/>
                  </a:lnTo>
                  <a:lnTo>
                    <a:pt x="2902" y="999"/>
                  </a:lnTo>
                  <a:lnTo>
                    <a:pt x="2902" y="3544"/>
                  </a:lnTo>
                  <a:lnTo>
                    <a:pt x="2899" y="3573"/>
                  </a:lnTo>
                  <a:lnTo>
                    <a:pt x="2890" y="3599"/>
                  </a:lnTo>
                  <a:lnTo>
                    <a:pt x="2874" y="3623"/>
                  </a:lnTo>
                  <a:lnTo>
                    <a:pt x="2855" y="3643"/>
                  </a:lnTo>
                  <a:lnTo>
                    <a:pt x="2832" y="3657"/>
                  </a:lnTo>
                  <a:lnTo>
                    <a:pt x="2805" y="3666"/>
                  </a:lnTo>
                  <a:lnTo>
                    <a:pt x="2776" y="3670"/>
                  </a:lnTo>
                  <a:lnTo>
                    <a:pt x="125" y="3670"/>
                  </a:lnTo>
                  <a:lnTo>
                    <a:pt x="97" y="3666"/>
                  </a:lnTo>
                  <a:lnTo>
                    <a:pt x="70" y="3657"/>
                  </a:lnTo>
                  <a:lnTo>
                    <a:pt x="47" y="3643"/>
                  </a:lnTo>
                  <a:lnTo>
                    <a:pt x="28" y="3623"/>
                  </a:lnTo>
                  <a:lnTo>
                    <a:pt x="12" y="3599"/>
                  </a:lnTo>
                  <a:lnTo>
                    <a:pt x="3" y="3573"/>
                  </a:lnTo>
                  <a:lnTo>
                    <a:pt x="0" y="3544"/>
                  </a:lnTo>
                  <a:lnTo>
                    <a:pt x="0" y="126"/>
                  </a:lnTo>
                  <a:lnTo>
                    <a:pt x="3" y="97"/>
                  </a:lnTo>
                  <a:lnTo>
                    <a:pt x="12" y="70"/>
                  </a:lnTo>
                  <a:lnTo>
                    <a:pt x="28" y="48"/>
                  </a:lnTo>
                  <a:lnTo>
                    <a:pt x="47" y="28"/>
                  </a:lnTo>
                  <a:lnTo>
                    <a:pt x="70" y="13"/>
                  </a:lnTo>
                  <a:lnTo>
                    <a:pt x="97" y="3"/>
                  </a:lnTo>
                  <a:lnTo>
                    <a:pt x="1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82" name="Freeform 7"/>
            <p:cNvSpPr>
              <a:spLocks/>
            </p:cNvSpPr>
            <p:nvPr/>
          </p:nvSpPr>
          <p:spPr bwMode="auto">
            <a:xfrm>
              <a:off x="-634251" y="2052637"/>
              <a:ext cx="909638" cy="200025"/>
            </a:xfrm>
            <a:custGeom>
              <a:avLst/>
              <a:gdLst>
                <a:gd name="T0" fmla="*/ 127 w 1147"/>
                <a:gd name="T1" fmla="*/ 0 h 252"/>
                <a:gd name="T2" fmla="*/ 1021 w 1147"/>
                <a:gd name="T3" fmla="*/ 0 h 252"/>
                <a:gd name="T4" fmla="*/ 1050 w 1147"/>
                <a:gd name="T5" fmla="*/ 3 h 252"/>
                <a:gd name="T6" fmla="*/ 1075 w 1147"/>
                <a:gd name="T7" fmla="*/ 12 h 252"/>
                <a:gd name="T8" fmla="*/ 1099 w 1147"/>
                <a:gd name="T9" fmla="*/ 28 h 252"/>
                <a:gd name="T10" fmla="*/ 1119 w 1147"/>
                <a:gd name="T11" fmla="*/ 47 h 252"/>
                <a:gd name="T12" fmla="*/ 1133 w 1147"/>
                <a:gd name="T13" fmla="*/ 70 h 252"/>
                <a:gd name="T14" fmla="*/ 1143 w 1147"/>
                <a:gd name="T15" fmla="*/ 97 h 252"/>
                <a:gd name="T16" fmla="*/ 1147 w 1147"/>
                <a:gd name="T17" fmla="*/ 125 h 252"/>
                <a:gd name="T18" fmla="*/ 1143 w 1147"/>
                <a:gd name="T19" fmla="*/ 154 h 252"/>
                <a:gd name="T20" fmla="*/ 1133 w 1147"/>
                <a:gd name="T21" fmla="*/ 181 h 252"/>
                <a:gd name="T22" fmla="*/ 1119 w 1147"/>
                <a:gd name="T23" fmla="*/ 205 h 252"/>
                <a:gd name="T24" fmla="*/ 1099 w 1147"/>
                <a:gd name="T25" fmla="*/ 224 h 252"/>
                <a:gd name="T26" fmla="*/ 1075 w 1147"/>
                <a:gd name="T27" fmla="*/ 238 h 252"/>
                <a:gd name="T28" fmla="*/ 1050 w 1147"/>
                <a:gd name="T29" fmla="*/ 248 h 252"/>
                <a:gd name="T30" fmla="*/ 1021 w 1147"/>
                <a:gd name="T31" fmla="*/ 252 h 252"/>
                <a:gd name="T32" fmla="*/ 127 w 1147"/>
                <a:gd name="T33" fmla="*/ 252 h 252"/>
                <a:gd name="T34" fmla="*/ 98 w 1147"/>
                <a:gd name="T35" fmla="*/ 248 h 252"/>
                <a:gd name="T36" fmla="*/ 71 w 1147"/>
                <a:gd name="T37" fmla="*/ 238 h 252"/>
                <a:gd name="T38" fmla="*/ 47 w 1147"/>
                <a:gd name="T39" fmla="*/ 224 h 252"/>
                <a:gd name="T40" fmla="*/ 28 w 1147"/>
                <a:gd name="T41" fmla="*/ 205 h 252"/>
                <a:gd name="T42" fmla="*/ 14 w 1147"/>
                <a:gd name="T43" fmla="*/ 181 h 252"/>
                <a:gd name="T44" fmla="*/ 4 w 1147"/>
                <a:gd name="T45" fmla="*/ 154 h 252"/>
                <a:gd name="T46" fmla="*/ 0 w 1147"/>
                <a:gd name="T47" fmla="*/ 125 h 252"/>
                <a:gd name="T48" fmla="*/ 4 w 1147"/>
                <a:gd name="T49" fmla="*/ 97 h 252"/>
                <a:gd name="T50" fmla="*/ 14 w 1147"/>
                <a:gd name="T51" fmla="*/ 70 h 252"/>
                <a:gd name="T52" fmla="*/ 28 w 1147"/>
                <a:gd name="T53" fmla="*/ 47 h 252"/>
                <a:gd name="T54" fmla="*/ 47 w 1147"/>
                <a:gd name="T55" fmla="*/ 28 h 252"/>
                <a:gd name="T56" fmla="*/ 71 w 1147"/>
                <a:gd name="T57" fmla="*/ 12 h 252"/>
                <a:gd name="T58" fmla="*/ 98 w 1147"/>
                <a:gd name="T59" fmla="*/ 3 h 252"/>
                <a:gd name="T60" fmla="*/ 127 w 1147"/>
                <a:gd name="T61"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47" h="252">
                  <a:moveTo>
                    <a:pt x="127" y="0"/>
                  </a:moveTo>
                  <a:lnTo>
                    <a:pt x="1021" y="0"/>
                  </a:lnTo>
                  <a:lnTo>
                    <a:pt x="1050" y="3"/>
                  </a:lnTo>
                  <a:lnTo>
                    <a:pt x="1075" y="12"/>
                  </a:lnTo>
                  <a:lnTo>
                    <a:pt x="1099" y="28"/>
                  </a:lnTo>
                  <a:lnTo>
                    <a:pt x="1119" y="47"/>
                  </a:lnTo>
                  <a:lnTo>
                    <a:pt x="1133" y="70"/>
                  </a:lnTo>
                  <a:lnTo>
                    <a:pt x="1143" y="97"/>
                  </a:lnTo>
                  <a:lnTo>
                    <a:pt x="1147" y="125"/>
                  </a:lnTo>
                  <a:lnTo>
                    <a:pt x="1143" y="154"/>
                  </a:lnTo>
                  <a:lnTo>
                    <a:pt x="1133" y="181"/>
                  </a:lnTo>
                  <a:lnTo>
                    <a:pt x="1119" y="205"/>
                  </a:lnTo>
                  <a:lnTo>
                    <a:pt x="1099" y="224"/>
                  </a:lnTo>
                  <a:lnTo>
                    <a:pt x="1075" y="238"/>
                  </a:lnTo>
                  <a:lnTo>
                    <a:pt x="1050" y="248"/>
                  </a:lnTo>
                  <a:lnTo>
                    <a:pt x="1021" y="252"/>
                  </a:lnTo>
                  <a:lnTo>
                    <a:pt x="127" y="252"/>
                  </a:lnTo>
                  <a:lnTo>
                    <a:pt x="98" y="248"/>
                  </a:lnTo>
                  <a:lnTo>
                    <a:pt x="71" y="238"/>
                  </a:lnTo>
                  <a:lnTo>
                    <a:pt x="47" y="224"/>
                  </a:lnTo>
                  <a:lnTo>
                    <a:pt x="28" y="205"/>
                  </a:lnTo>
                  <a:lnTo>
                    <a:pt x="14" y="181"/>
                  </a:lnTo>
                  <a:lnTo>
                    <a:pt x="4" y="154"/>
                  </a:lnTo>
                  <a:lnTo>
                    <a:pt x="0" y="125"/>
                  </a:lnTo>
                  <a:lnTo>
                    <a:pt x="4" y="97"/>
                  </a:lnTo>
                  <a:lnTo>
                    <a:pt x="14" y="70"/>
                  </a:lnTo>
                  <a:lnTo>
                    <a:pt x="28" y="47"/>
                  </a:lnTo>
                  <a:lnTo>
                    <a:pt x="47" y="28"/>
                  </a:lnTo>
                  <a:lnTo>
                    <a:pt x="71" y="12"/>
                  </a:lnTo>
                  <a:lnTo>
                    <a:pt x="98" y="3"/>
                  </a:lnTo>
                  <a:lnTo>
                    <a:pt x="1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100"/>
            </a:p>
          </p:txBody>
        </p:sp>
      </p:grpSp>
      <p:sp>
        <p:nvSpPr>
          <p:cNvPr id="83" name="Freeform 82"/>
          <p:cNvSpPr>
            <a:spLocks/>
          </p:cNvSpPr>
          <p:nvPr/>
        </p:nvSpPr>
        <p:spPr bwMode="auto">
          <a:xfrm>
            <a:off x="3950917" y="2905253"/>
            <a:ext cx="435854" cy="419850"/>
          </a:xfrm>
          <a:custGeom>
            <a:avLst/>
            <a:gdLst>
              <a:gd name="connsiteX0" fmla="*/ 1578642 w 4064001"/>
              <a:gd name="connsiteY0" fmla="*/ 3532188 h 3914776"/>
              <a:gd name="connsiteX1" fmla="*/ 1665109 w 4064001"/>
              <a:gd name="connsiteY1" fmla="*/ 3559232 h 3914776"/>
              <a:gd name="connsiteX2" fmla="*/ 1753956 w 4064001"/>
              <a:gd name="connsiteY2" fmla="*/ 3579912 h 3914776"/>
              <a:gd name="connsiteX3" fmla="*/ 1844390 w 4064001"/>
              <a:gd name="connsiteY3" fmla="*/ 3595820 h 3914776"/>
              <a:gd name="connsiteX4" fmla="*/ 1937203 w 4064001"/>
              <a:gd name="connsiteY4" fmla="*/ 3606160 h 3914776"/>
              <a:gd name="connsiteX5" fmla="*/ 2031603 w 4064001"/>
              <a:gd name="connsiteY5" fmla="*/ 3609342 h 3914776"/>
              <a:gd name="connsiteX6" fmla="*/ 2126796 w 4064001"/>
              <a:gd name="connsiteY6" fmla="*/ 3606160 h 3914776"/>
              <a:gd name="connsiteX7" fmla="*/ 2220403 w 4064001"/>
              <a:gd name="connsiteY7" fmla="*/ 3595820 h 3914776"/>
              <a:gd name="connsiteX8" fmla="*/ 2311630 w 4064001"/>
              <a:gd name="connsiteY8" fmla="*/ 3579912 h 3914776"/>
              <a:gd name="connsiteX9" fmla="*/ 2400477 w 4064001"/>
              <a:gd name="connsiteY9" fmla="*/ 3559232 h 3914776"/>
              <a:gd name="connsiteX10" fmla="*/ 2486150 w 4064001"/>
              <a:gd name="connsiteY10" fmla="*/ 3532188 h 3914776"/>
              <a:gd name="connsiteX11" fmla="*/ 2530574 w 4064001"/>
              <a:gd name="connsiteY11" fmla="*/ 3598206 h 3914776"/>
              <a:gd name="connsiteX12" fmla="*/ 2581344 w 4064001"/>
              <a:gd name="connsiteY12" fmla="*/ 3661839 h 3914776"/>
              <a:gd name="connsiteX13" fmla="*/ 2636873 w 4064001"/>
              <a:gd name="connsiteY13" fmla="*/ 3720698 h 3914776"/>
              <a:gd name="connsiteX14" fmla="*/ 2697162 w 4064001"/>
              <a:gd name="connsiteY14" fmla="*/ 3776376 h 3914776"/>
              <a:gd name="connsiteX15" fmla="*/ 2608315 w 4064001"/>
              <a:gd name="connsiteY15" fmla="*/ 3812169 h 3914776"/>
              <a:gd name="connsiteX16" fmla="*/ 2517088 w 4064001"/>
              <a:gd name="connsiteY16" fmla="*/ 3843190 h 3914776"/>
              <a:gd name="connsiteX17" fmla="*/ 2425068 w 4064001"/>
              <a:gd name="connsiteY17" fmla="*/ 3869438 h 3914776"/>
              <a:gd name="connsiteX18" fmla="*/ 2329082 w 4064001"/>
              <a:gd name="connsiteY18" fmla="*/ 3888528 h 3914776"/>
              <a:gd name="connsiteX19" fmla="*/ 2231509 w 4064001"/>
              <a:gd name="connsiteY19" fmla="*/ 3903641 h 3914776"/>
              <a:gd name="connsiteX20" fmla="*/ 2133142 w 4064001"/>
              <a:gd name="connsiteY20" fmla="*/ 3912390 h 3914776"/>
              <a:gd name="connsiteX21" fmla="*/ 2031603 w 4064001"/>
              <a:gd name="connsiteY21" fmla="*/ 3914776 h 3914776"/>
              <a:gd name="connsiteX22" fmla="*/ 1932444 w 4064001"/>
              <a:gd name="connsiteY22" fmla="*/ 3912390 h 3914776"/>
              <a:gd name="connsiteX23" fmla="*/ 1832491 w 4064001"/>
              <a:gd name="connsiteY23" fmla="*/ 3903641 h 3914776"/>
              <a:gd name="connsiteX24" fmla="*/ 1734918 w 4064001"/>
              <a:gd name="connsiteY24" fmla="*/ 3888528 h 3914776"/>
              <a:gd name="connsiteX25" fmla="*/ 1640518 w 4064001"/>
              <a:gd name="connsiteY25" fmla="*/ 3869438 h 3914776"/>
              <a:gd name="connsiteX26" fmla="*/ 1546911 w 4064001"/>
              <a:gd name="connsiteY26" fmla="*/ 3843190 h 3914776"/>
              <a:gd name="connsiteX27" fmla="*/ 1455684 w 4064001"/>
              <a:gd name="connsiteY27" fmla="*/ 3812169 h 3914776"/>
              <a:gd name="connsiteX28" fmla="*/ 1366837 w 4064001"/>
              <a:gd name="connsiteY28" fmla="*/ 3776376 h 3914776"/>
              <a:gd name="connsiteX29" fmla="*/ 1427126 w 4064001"/>
              <a:gd name="connsiteY29" fmla="*/ 3722289 h 3914776"/>
              <a:gd name="connsiteX30" fmla="*/ 1482656 w 4064001"/>
              <a:gd name="connsiteY30" fmla="*/ 3662634 h 3914776"/>
              <a:gd name="connsiteX31" fmla="*/ 1533425 w 4064001"/>
              <a:gd name="connsiteY31" fmla="*/ 3598206 h 3914776"/>
              <a:gd name="connsiteX32" fmla="*/ 3355180 w 4064001"/>
              <a:gd name="connsiteY32" fmla="*/ 2287588 h 3914776"/>
              <a:gd name="connsiteX33" fmla="*/ 3415438 w 4064001"/>
              <a:gd name="connsiteY33" fmla="*/ 2289969 h 3914776"/>
              <a:gd name="connsiteX34" fmla="*/ 3475696 w 4064001"/>
              <a:gd name="connsiteY34" fmla="*/ 2297907 h 3914776"/>
              <a:gd name="connsiteX35" fmla="*/ 3534368 w 4064001"/>
              <a:gd name="connsiteY35" fmla="*/ 2311400 h 3914776"/>
              <a:gd name="connsiteX36" fmla="*/ 3593833 w 4064001"/>
              <a:gd name="connsiteY36" fmla="*/ 2329657 h 3914776"/>
              <a:gd name="connsiteX37" fmla="*/ 3652505 w 4064001"/>
              <a:gd name="connsiteY37" fmla="*/ 2354263 h 3914776"/>
              <a:gd name="connsiteX38" fmla="*/ 3709591 w 4064001"/>
              <a:gd name="connsiteY38" fmla="*/ 2382838 h 3914776"/>
              <a:gd name="connsiteX39" fmla="*/ 3767470 w 4064001"/>
              <a:gd name="connsiteY39" fmla="*/ 2420938 h 3914776"/>
              <a:gd name="connsiteX40" fmla="*/ 3819799 w 4064001"/>
              <a:gd name="connsiteY40" fmla="*/ 2461419 h 3914776"/>
              <a:gd name="connsiteX41" fmla="*/ 3868164 w 4064001"/>
              <a:gd name="connsiteY41" fmla="*/ 2508251 h 3914776"/>
              <a:gd name="connsiteX42" fmla="*/ 3910978 w 4064001"/>
              <a:gd name="connsiteY42" fmla="*/ 2557463 h 3914776"/>
              <a:gd name="connsiteX43" fmla="*/ 3949036 w 4064001"/>
              <a:gd name="connsiteY43" fmla="*/ 2610644 h 3914776"/>
              <a:gd name="connsiteX44" fmla="*/ 3981543 w 4064001"/>
              <a:gd name="connsiteY44" fmla="*/ 2666207 h 3914776"/>
              <a:gd name="connsiteX45" fmla="*/ 4010086 w 4064001"/>
              <a:gd name="connsiteY45" fmla="*/ 2724151 h 3914776"/>
              <a:gd name="connsiteX46" fmla="*/ 4032287 w 4064001"/>
              <a:gd name="connsiteY46" fmla="*/ 2784476 h 3914776"/>
              <a:gd name="connsiteX47" fmla="*/ 4048144 w 4064001"/>
              <a:gd name="connsiteY47" fmla="*/ 2846388 h 3914776"/>
              <a:gd name="connsiteX48" fmla="*/ 4059244 w 4064001"/>
              <a:gd name="connsiteY48" fmla="*/ 2909888 h 3914776"/>
              <a:gd name="connsiteX49" fmla="*/ 4064001 w 4064001"/>
              <a:gd name="connsiteY49" fmla="*/ 2974182 h 3914776"/>
              <a:gd name="connsiteX50" fmla="*/ 4064001 w 4064001"/>
              <a:gd name="connsiteY50" fmla="*/ 3039269 h 3914776"/>
              <a:gd name="connsiteX51" fmla="*/ 4056865 w 4064001"/>
              <a:gd name="connsiteY51" fmla="*/ 3103563 h 3914776"/>
              <a:gd name="connsiteX52" fmla="*/ 4044180 w 4064001"/>
              <a:gd name="connsiteY52" fmla="*/ 3167857 h 3914776"/>
              <a:gd name="connsiteX53" fmla="*/ 4025944 w 4064001"/>
              <a:gd name="connsiteY53" fmla="*/ 3232151 h 3914776"/>
              <a:gd name="connsiteX54" fmla="*/ 4001365 w 4064001"/>
              <a:gd name="connsiteY54" fmla="*/ 3294857 h 3914776"/>
              <a:gd name="connsiteX55" fmla="*/ 3968857 w 4064001"/>
              <a:gd name="connsiteY55" fmla="*/ 3355182 h 3914776"/>
              <a:gd name="connsiteX56" fmla="*/ 3934764 w 4064001"/>
              <a:gd name="connsiteY56" fmla="*/ 3410744 h 3914776"/>
              <a:gd name="connsiteX57" fmla="*/ 3895121 w 4064001"/>
              <a:gd name="connsiteY57" fmla="*/ 3461544 h 3914776"/>
              <a:gd name="connsiteX58" fmla="*/ 3852306 w 4064001"/>
              <a:gd name="connsiteY58" fmla="*/ 3508376 h 3914776"/>
              <a:gd name="connsiteX59" fmla="*/ 3805527 w 4064001"/>
              <a:gd name="connsiteY59" fmla="*/ 3549651 h 3914776"/>
              <a:gd name="connsiteX60" fmla="*/ 3756370 w 4064001"/>
              <a:gd name="connsiteY60" fmla="*/ 3586957 h 3914776"/>
              <a:gd name="connsiteX61" fmla="*/ 3704041 w 4064001"/>
              <a:gd name="connsiteY61" fmla="*/ 3618707 h 3914776"/>
              <a:gd name="connsiteX62" fmla="*/ 3649333 w 4064001"/>
              <a:gd name="connsiteY62" fmla="*/ 3647282 h 3914776"/>
              <a:gd name="connsiteX63" fmla="*/ 3592247 w 4064001"/>
              <a:gd name="connsiteY63" fmla="*/ 3669507 h 3914776"/>
              <a:gd name="connsiteX64" fmla="*/ 3534368 w 4064001"/>
              <a:gd name="connsiteY64" fmla="*/ 3687764 h 3914776"/>
              <a:gd name="connsiteX65" fmla="*/ 3474110 w 4064001"/>
              <a:gd name="connsiteY65" fmla="*/ 3701257 h 3914776"/>
              <a:gd name="connsiteX66" fmla="*/ 3413852 w 4064001"/>
              <a:gd name="connsiteY66" fmla="*/ 3709195 h 3914776"/>
              <a:gd name="connsiteX67" fmla="*/ 3352009 w 4064001"/>
              <a:gd name="connsiteY67" fmla="*/ 3711576 h 3914776"/>
              <a:gd name="connsiteX68" fmla="*/ 3291751 w 4064001"/>
              <a:gd name="connsiteY68" fmla="*/ 3709195 h 3914776"/>
              <a:gd name="connsiteX69" fmla="*/ 3231493 w 4064001"/>
              <a:gd name="connsiteY69" fmla="*/ 3701257 h 3914776"/>
              <a:gd name="connsiteX70" fmla="*/ 3172822 w 4064001"/>
              <a:gd name="connsiteY70" fmla="*/ 3687764 h 3914776"/>
              <a:gd name="connsiteX71" fmla="*/ 3113357 w 4064001"/>
              <a:gd name="connsiteY71" fmla="*/ 3669507 h 3914776"/>
              <a:gd name="connsiteX72" fmla="*/ 3054685 w 4064001"/>
              <a:gd name="connsiteY72" fmla="*/ 3645695 h 3914776"/>
              <a:gd name="connsiteX73" fmla="*/ 2997598 w 4064001"/>
              <a:gd name="connsiteY73" fmla="*/ 3616326 h 3914776"/>
              <a:gd name="connsiteX74" fmla="*/ 2939719 w 4064001"/>
              <a:gd name="connsiteY74" fmla="*/ 3579814 h 3914776"/>
              <a:gd name="connsiteX75" fmla="*/ 2886597 w 4064001"/>
              <a:gd name="connsiteY75" fmla="*/ 3537745 h 3914776"/>
              <a:gd name="connsiteX76" fmla="*/ 2839026 w 4064001"/>
              <a:gd name="connsiteY76" fmla="*/ 3491707 h 3914776"/>
              <a:gd name="connsiteX77" fmla="*/ 2796211 w 4064001"/>
              <a:gd name="connsiteY77" fmla="*/ 3442494 h 3914776"/>
              <a:gd name="connsiteX78" fmla="*/ 2758946 w 4064001"/>
              <a:gd name="connsiteY78" fmla="*/ 3389313 h 3914776"/>
              <a:gd name="connsiteX79" fmla="*/ 2725646 w 4064001"/>
              <a:gd name="connsiteY79" fmla="*/ 3332957 h 3914776"/>
              <a:gd name="connsiteX80" fmla="*/ 2697103 w 4064001"/>
              <a:gd name="connsiteY80" fmla="*/ 3275013 h 3914776"/>
              <a:gd name="connsiteX81" fmla="*/ 2674903 w 4064001"/>
              <a:gd name="connsiteY81" fmla="*/ 3214688 h 3914776"/>
              <a:gd name="connsiteX82" fmla="*/ 2659045 w 4064001"/>
              <a:gd name="connsiteY82" fmla="*/ 3152776 h 3914776"/>
              <a:gd name="connsiteX83" fmla="*/ 2647945 w 4064001"/>
              <a:gd name="connsiteY83" fmla="*/ 3089276 h 3914776"/>
              <a:gd name="connsiteX84" fmla="*/ 2643188 w 4064001"/>
              <a:gd name="connsiteY84" fmla="*/ 3024982 h 3914776"/>
              <a:gd name="connsiteX85" fmla="*/ 2643188 w 4064001"/>
              <a:gd name="connsiteY85" fmla="*/ 2960688 h 3914776"/>
              <a:gd name="connsiteX86" fmla="*/ 2650324 w 4064001"/>
              <a:gd name="connsiteY86" fmla="*/ 2895601 h 3914776"/>
              <a:gd name="connsiteX87" fmla="*/ 2663010 w 4064001"/>
              <a:gd name="connsiteY87" fmla="*/ 2831307 h 3914776"/>
              <a:gd name="connsiteX88" fmla="*/ 2681246 w 4064001"/>
              <a:gd name="connsiteY88" fmla="*/ 2767013 h 3914776"/>
              <a:gd name="connsiteX89" fmla="*/ 2705824 w 4064001"/>
              <a:gd name="connsiteY89" fmla="*/ 2704307 h 3914776"/>
              <a:gd name="connsiteX90" fmla="*/ 2738332 w 4064001"/>
              <a:gd name="connsiteY90" fmla="*/ 2643982 h 3914776"/>
              <a:gd name="connsiteX91" fmla="*/ 2772425 w 4064001"/>
              <a:gd name="connsiteY91" fmla="*/ 2588419 h 3914776"/>
              <a:gd name="connsiteX92" fmla="*/ 2812068 w 4064001"/>
              <a:gd name="connsiteY92" fmla="*/ 2537619 h 3914776"/>
              <a:gd name="connsiteX93" fmla="*/ 2854883 w 4064001"/>
              <a:gd name="connsiteY93" fmla="*/ 2492376 h 3914776"/>
              <a:gd name="connsiteX94" fmla="*/ 2901662 w 4064001"/>
              <a:gd name="connsiteY94" fmla="*/ 2450307 h 3914776"/>
              <a:gd name="connsiteX95" fmla="*/ 2950819 w 4064001"/>
              <a:gd name="connsiteY95" fmla="*/ 2412207 h 3914776"/>
              <a:gd name="connsiteX96" fmla="*/ 3002356 w 4064001"/>
              <a:gd name="connsiteY96" fmla="*/ 2380457 h 3914776"/>
              <a:gd name="connsiteX97" fmla="*/ 3057856 w 4064001"/>
              <a:gd name="connsiteY97" fmla="*/ 2351882 h 3914776"/>
              <a:gd name="connsiteX98" fmla="*/ 3114942 w 4064001"/>
              <a:gd name="connsiteY98" fmla="*/ 2329657 h 3914776"/>
              <a:gd name="connsiteX99" fmla="*/ 3172822 w 4064001"/>
              <a:gd name="connsiteY99" fmla="*/ 2311400 h 3914776"/>
              <a:gd name="connsiteX100" fmla="*/ 3233079 w 4064001"/>
              <a:gd name="connsiteY100" fmla="*/ 2298700 h 3914776"/>
              <a:gd name="connsiteX101" fmla="*/ 3293337 w 4064001"/>
              <a:gd name="connsiteY101" fmla="*/ 2289969 h 3914776"/>
              <a:gd name="connsiteX102" fmla="*/ 711597 w 4064001"/>
              <a:gd name="connsiteY102" fmla="*/ 2287588 h 3914776"/>
              <a:gd name="connsiteX103" fmla="*/ 773544 w 4064001"/>
              <a:gd name="connsiteY103" fmla="*/ 2289969 h 3914776"/>
              <a:gd name="connsiteX104" fmla="*/ 833903 w 4064001"/>
              <a:gd name="connsiteY104" fmla="*/ 2298700 h 3914776"/>
              <a:gd name="connsiteX105" fmla="*/ 892673 w 4064001"/>
              <a:gd name="connsiteY105" fmla="*/ 2311400 h 3914776"/>
              <a:gd name="connsiteX106" fmla="*/ 952237 w 4064001"/>
              <a:gd name="connsiteY106" fmla="*/ 2329657 h 3914776"/>
              <a:gd name="connsiteX107" fmla="*/ 1008625 w 4064001"/>
              <a:gd name="connsiteY107" fmla="*/ 2351882 h 3914776"/>
              <a:gd name="connsiteX108" fmla="*/ 1062630 w 4064001"/>
              <a:gd name="connsiteY108" fmla="*/ 2380457 h 3914776"/>
              <a:gd name="connsiteX109" fmla="*/ 1115841 w 4064001"/>
              <a:gd name="connsiteY109" fmla="*/ 2412207 h 3914776"/>
              <a:gd name="connsiteX110" fmla="*/ 1165081 w 4064001"/>
              <a:gd name="connsiteY110" fmla="*/ 2450307 h 3914776"/>
              <a:gd name="connsiteX111" fmla="*/ 1211144 w 4064001"/>
              <a:gd name="connsiteY111" fmla="*/ 2492376 h 3914776"/>
              <a:gd name="connsiteX112" fmla="*/ 1254031 w 4064001"/>
              <a:gd name="connsiteY112" fmla="*/ 2537619 h 3914776"/>
              <a:gd name="connsiteX113" fmla="*/ 1293740 w 4064001"/>
              <a:gd name="connsiteY113" fmla="*/ 2588419 h 3914776"/>
              <a:gd name="connsiteX114" fmla="*/ 1329479 w 4064001"/>
              <a:gd name="connsiteY114" fmla="*/ 2643982 h 3914776"/>
              <a:gd name="connsiteX115" fmla="*/ 1360453 w 4064001"/>
              <a:gd name="connsiteY115" fmla="*/ 2704307 h 3914776"/>
              <a:gd name="connsiteX116" fmla="*/ 1385867 w 4064001"/>
              <a:gd name="connsiteY116" fmla="*/ 2767013 h 3914776"/>
              <a:gd name="connsiteX117" fmla="*/ 1404928 w 4064001"/>
              <a:gd name="connsiteY117" fmla="*/ 2831307 h 3914776"/>
              <a:gd name="connsiteX118" fmla="*/ 1416840 w 4064001"/>
              <a:gd name="connsiteY118" fmla="*/ 2895601 h 3914776"/>
              <a:gd name="connsiteX119" fmla="*/ 1423194 w 4064001"/>
              <a:gd name="connsiteY119" fmla="*/ 2960688 h 3914776"/>
              <a:gd name="connsiteX120" fmla="*/ 1423988 w 4064001"/>
              <a:gd name="connsiteY120" fmla="*/ 3024982 h 3914776"/>
              <a:gd name="connsiteX121" fmla="*/ 1419223 w 4064001"/>
              <a:gd name="connsiteY121" fmla="*/ 3089276 h 3914776"/>
              <a:gd name="connsiteX122" fmla="*/ 1408104 w 4064001"/>
              <a:gd name="connsiteY122" fmla="*/ 3152776 h 3914776"/>
              <a:gd name="connsiteX123" fmla="*/ 1390632 w 4064001"/>
              <a:gd name="connsiteY123" fmla="*/ 3214688 h 3914776"/>
              <a:gd name="connsiteX124" fmla="*/ 1369189 w 4064001"/>
              <a:gd name="connsiteY124" fmla="*/ 3275013 h 3914776"/>
              <a:gd name="connsiteX125" fmla="*/ 1341392 w 4064001"/>
              <a:gd name="connsiteY125" fmla="*/ 3332957 h 3914776"/>
              <a:gd name="connsiteX126" fmla="*/ 1308036 w 4064001"/>
              <a:gd name="connsiteY126" fmla="*/ 3389313 h 3914776"/>
              <a:gd name="connsiteX127" fmla="*/ 1269915 w 4064001"/>
              <a:gd name="connsiteY127" fmla="*/ 3442494 h 3914776"/>
              <a:gd name="connsiteX128" fmla="*/ 1227028 w 4064001"/>
              <a:gd name="connsiteY128" fmla="*/ 3491707 h 3914776"/>
              <a:gd name="connsiteX129" fmla="*/ 1178582 w 4064001"/>
              <a:gd name="connsiteY129" fmla="*/ 3537745 h 3914776"/>
              <a:gd name="connsiteX130" fmla="*/ 1126166 w 4064001"/>
              <a:gd name="connsiteY130" fmla="*/ 3579814 h 3914776"/>
              <a:gd name="connsiteX131" fmla="*/ 1068189 w 4064001"/>
              <a:gd name="connsiteY131" fmla="*/ 3616326 h 3914776"/>
              <a:gd name="connsiteX132" fmla="*/ 1011008 w 4064001"/>
              <a:gd name="connsiteY132" fmla="*/ 3645695 h 3914776"/>
              <a:gd name="connsiteX133" fmla="*/ 953032 w 4064001"/>
              <a:gd name="connsiteY133" fmla="*/ 3669507 h 3914776"/>
              <a:gd name="connsiteX134" fmla="*/ 894261 w 4064001"/>
              <a:gd name="connsiteY134" fmla="*/ 3687764 h 3914776"/>
              <a:gd name="connsiteX135" fmla="*/ 833903 w 4064001"/>
              <a:gd name="connsiteY135" fmla="*/ 3701257 h 3914776"/>
              <a:gd name="connsiteX136" fmla="*/ 773544 w 4064001"/>
              <a:gd name="connsiteY136" fmla="*/ 3709195 h 3914776"/>
              <a:gd name="connsiteX137" fmla="*/ 712391 w 4064001"/>
              <a:gd name="connsiteY137" fmla="*/ 3711576 h 3914776"/>
              <a:gd name="connsiteX138" fmla="*/ 651238 w 4064001"/>
              <a:gd name="connsiteY138" fmla="*/ 3709195 h 3914776"/>
              <a:gd name="connsiteX139" fmla="*/ 590879 w 4064001"/>
              <a:gd name="connsiteY139" fmla="*/ 3701257 h 3914776"/>
              <a:gd name="connsiteX140" fmla="*/ 531315 w 4064001"/>
              <a:gd name="connsiteY140" fmla="*/ 3687764 h 3914776"/>
              <a:gd name="connsiteX141" fmla="*/ 472545 w 4064001"/>
              <a:gd name="connsiteY141" fmla="*/ 3669507 h 3914776"/>
              <a:gd name="connsiteX142" fmla="*/ 415363 w 4064001"/>
              <a:gd name="connsiteY142" fmla="*/ 3647282 h 3914776"/>
              <a:gd name="connsiteX143" fmla="*/ 361358 w 4064001"/>
              <a:gd name="connsiteY143" fmla="*/ 3618707 h 3914776"/>
              <a:gd name="connsiteX144" fmla="*/ 309735 w 4064001"/>
              <a:gd name="connsiteY144" fmla="*/ 3586957 h 3914776"/>
              <a:gd name="connsiteX145" fmla="*/ 258907 w 4064001"/>
              <a:gd name="connsiteY145" fmla="*/ 3549651 h 3914776"/>
              <a:gd name="connsiteX146" fmla="*/ 213638 w 4064001"/>
              <a:gd name="connsiteY146" fmla="*/ 3508376 h 3914776"/>
              <a:gd name="connsiteX147" fmla="*/ 169957 w 4064001"/>
              <a:gd name="connsiteY147" fmla="*/ 3461544 h 3914776"/>
              <a:gd name="connsiteX148" fmla="*/ 131042 w 4064001"/>
              <a:gd name="connsiteY148" fmla="*/ 3410744 h 3914776"/>
              <a:gd name="connsiteX149" fmla="*/ 95303 w 4064001"/>
              <a:gd name="connsiteY149" fmla="*/ 3355182 h 3914776"/>
              <a:gd name="connsiteX150" fmla="*/ 64330 w 4064001"/>
              <a:gd name="connsiteY150" fmla="*/ 3294857 h 3914776"/>
              <a:gd name="connsiteX151" fmla="*/ 39710 w 4064001"/>
              <a:gd name="connsiteY151" fmla="*/ 3232151 h 3914776"/>
              <a:gd name="connsiteX152" fmla="*/ 19855 w 4064001"/>
              <a:gd name="connsiteY152" fmla="*/ 3167857 h 3914776"/>
              <a:gd name="connsiteX153" fmla="*/ 7148 w 4064001"/>
              <a:gd name="connsiteY153" fmla="*/ 3103563 h 3914776"/>
              <a:gd name="connsiteX154" fmla="*/ 1588 w 4064001"/>
              <a:gd name="connsiteY154" fmla="*/ 3039269 h 3914776"/>
              <a:gd name="connsiteX155" fmla="*/ 0 w 4064001"/>
              <a:gd name="connsiteY155" fmla="*/ 2974182 h 3914776"/>
              <a:gd name="connsiteX156" fmla="*/ 6353 w 4064001"/>
              <a:gd name="connsiteY156" fmla="*/ 2909888 h 3914776"/>
              <a:gd name="connsiteX157" fmla="*/ 17472 w 4064001"/>
              <a:gd name="connsiteY157" fmla="*/ 2846388 h 3914776"/>
              <a:gd name="connsiteX158" fmla="*/ 33356 w 4064001"/>
              <a:gd name="connsiteY158" fmla="*/ 2784476 h 3914776"/>
              <a:gd name="connsiteX159" fmla="*/ 55593 w 4064001"/>
              <a:gd name="connsiteY159" fmla="*/ 2724151 h 3914776"/>
              <a:gd name="connsiteX160" fmla="*/ 82596 w 4064001"/>
              <a:gd name="connsiteY160" fmla="*/ 2666207 h 3914776"/>
              <a:gd name="connsiteX161" fmla="*/ 115952 w 4064001"/>
              <a:gd name="connsiteY161" fmla="*/ 2610644 h 3914776"/>
              <a:gd name="connsiteX162" fmla="*/ 154074 w 4064001"/>
              <a:gd name="connsiteY162" fmla="*/ 2557463 h 3914776"/>
              <a:gd name="connsiteX163" fmla="*/ 196960 w 4064001"/>
              <a:gd name="connsiteY163" fmla="*/ 2508251 h 3914776"/>
              <a:gd name="connsiteX164" fmla="*/ 245406 w 4064001"/>
              <a:gd name="connsiteY164" fmla="*/ 2461419 h 3914776"/>
              <a:gd name="connsiteX165" fmla="*/ 298616 w 4064001"/>
              <a:gd name="connsiteY165" fmla="*/ 2420938 h 3914776"/>
              <a:gd name="connsiteX166" fmla="*/ 356593 w 4064001"/>
              <a:gd name="connsiteY166" fmla="*/ 2382838 h 3914776"/>
              <a:gd name="connsiteX167" fmla="*/ 412980 w 4064001"/>
              <a:gd name="connsiteY167" fmla="*/ 2354263 h 3914776"/>
              <a:gd name="connsiteX168" fmla="*/ 470957 w 4064001"/>
              <a:gd name="connsiteY168" fmla="*/ 2329657 h 3914776"/>
              <a:gd name="connsiteX169" fmla="*/ 530521 w 4064001"/>
              <a:gd name="connsiteY169" fmla="*/ 2311400 h 3914776"/>
              <a:gd name="connsiteX170" fmla="*/ 590879 w 4064001"/>
              <a:gd name="connsiteY170" fmla="*/ 2297907 h 3914776"/>
              <a:gd name="connsiteX171" fmla="*/ 651238 w 4064001"/>
              <a:gd name="connsiteY171" fmla="*/ 2289969 h 3914776"/>
              <a:gd name="connsiteX172" fmla="*/ 1031301 w 4064001"/>
              <a:gd name="connsiteY172" fmla="*/ 890588 h 3914776"/>
              <a:gd name="connsiteX173" fmla="*/ 1049520 w 4064001"/>
              <a:gd name="connsiteY173" fmla="*/ 970757 h 3914776"/>
              <a:gd name="connsiteX174" fmla="*/ 1072491 w 4064001"/>
              <a:gd name="connsiteY174" fmla="*/ 1048544 h 3914776"/>
              <a:gd name="connsiteX175" fmla="*/ 1102592 w 4064001"/>
              <a:gd name="connsiteY175" fmla="*/ 1123157 h 3914776"/>
              <a:gd name="connsiteX176" fmla="*/ 1138237 w 4064001"/>
              <a:gd name="connsiteY176" fmla="*/ 1194594 h 3914776"/>
              <a:gd name="connsiteX177" fmla="*/ 1070115 w 4064001"/>
              <a:gd name="connsiteY177" fmla="*/ 1258094 h 3914776"/>
              <a:gd name="connsiteX178" fmla="*/ 1007537 w 4064001"/>
              <a:gd name="connsiteY178" fmla="*/ 1323976 h 3914776"/>
              <a:gd name="connsiteX179" fmla="*/ 948920 w 4064001"/>
              <a:gd name="connsiteY179" fmla="*/ 1394619 h 3914776"/>
              <a:gd name="connsiteX180" fmla="*/ 894264 w 4064001"/>
              <a:gd name="connsiteY180" fmla="*/ 1468438 h 3914776"/>
              <a:gd name="connsiteX181" fmla="*/ 846737 w 4064001"/>
              <a:gd name="connsiteY181" fmla="*/ 1546226 h 3914776"/>
              <a:gd name="connsiteX182" fmla="*/ 802378 w 4064001"/>
              <a:gd name="connsiteY182" fmla="*/ 1627188 h 3914776"/>
              <a:gd name="connsiteX183" fmla="*/ 764357 w 4064001"/>
              <a:gd name="connsiteY183" fmla="*/ 1712913 h 3914776"/>
              <a:gd name="connsiteX184" fmla="*/ 731087 w 4064001"/>
              <a:gd name="connsiteY184" fmla="*/ 1800226 h 3914776"/>
              <a:gd name="connsiteX185" fmla="*/ 704947 w 4064001"/>
              <a:gd name="connsiteY185" fmla="*/ 1889919 h 3914776"/>
              <a:gd name="connsiteX186" fmla="*/ 684352 w 4064001"/>
              <a:gd name="connsiteY186" fmla="*/ 1982788 h 3914776"/>
              <a:gd name="connsiteX187" fmla="*/ 602764 w 4064001"/>
              <a:gd name="connsiteY187" fmla="*/ 1987550 h 3914776"/>
              <a:gd name="connsiteX188" fmla="*/ 522760 w 4064001"/>
              <a:gd name="connsiteY188" fmla="*/ 1999457 h 3914776"/>
              <a:gd name="connsiteX189" fmla="*/ 444340 w 4064001"/>
              <a:gd name="connsiteY189" fmla="*/ 2018507 h 3914776"/>
              <a:gd name="connsiteX190" fmla="*/ 366712 w 4064001"/>
              <a:gd name="connsiteY190" fmla="*/ 2043113 h 3914776"/>
              <a:gd name="connsiteX191" fmla="*/ 382555 w 4064001"/>
              <a:gd name="connsiteY191" fmla="*/ 1935957 h 3914776"/>
              <a:gd name="connsiteX192" fmla="*/ 406318 w 4064001"/>
              <a:gd name="connsiteY192" fmla="*/ 1829594 h 3914776"/>
              <a:gd name="connsiteX193" fmla="*/ 434835 w 4064001"/>
              <a:gd name="connsiteY193" fmla="*/ 1727201 h 3914776"/>
              <a:gd name="connsiteX194" fmla="*/ 470480 w 4064001"/>
              <a:gd name="connsiteY194" fmla="*/ 1627188 h 3914776"/>
              <a:gd name="connsiteX195" fmla="*/ 510878 w 4064001"/>
              <a:gd name="connsiteY195" fmla="*/ 1530351 h 3914776"/>
              <a:gd name="connsiteX196" fmla="*/ 558405 w 4064001"/>
              <a:gd name="connsiteY196" fmla="*/ 1436688 h 3914776"/>
              <a:gd name="connsiteX197" fmla="*/ 611477 w 4064001"/>
              <a:gd name="connsiteY197" fmla="*/ 1346201 h 3914776"/>
              <a:gd name="connsiteX198" fmla="*/ 669302 w 4064001"/>
              <a:gd name="connsiteY198" fmla="*/ 1260476 h 3914776"/>
              <a:gd name="connsiteX199" fmla="*/ 731880 w 4064001"/>
              <a:gd name="connsiteY199" fmla="*/ 1177926 h 3914776"/>
              <a:gd name="connsiteX200" fmla="*/ 800002 w 4064001"/>
              <a:gd name="connsiteY200" fmla="*/ 1098551 h 3914776"/>
              <a:gd name="connsiteX201" fmla="*/ 872085 w 4064001"/>
              <a:gd name="connsiteY201" fmla="*/ 1024732 h 3914776"/>
              <a:gd name="connsiteX202" fmla="*/ 949713 w 4064001"/>
              <a:gd name="connsiteY202" fmla="*/ 955676 h 3914776"/>
              <a:gd name="connsiteX203" fmla="*/ 3032919 w 4064001"/>
              <a:gd name="connsiteY203" fmla="*/ 890588 h 3914776"/>
              <a:gd name="connsiteX204" fmla="*/ 3114675 w 4064001"/>
              <a:gd name="connsiteY204" fmla="*/ 955676 h 3914776"/>
              <a:gd name="connsiteX205" fmla="*/ 3192463 w 4064001"/>
              <a:gd name="connsiteY205" fmla="*/ 1024732 h 3914776"/>
              <a:gd name="connsiteX206" fmla="*/ 3264694 w 4064001"/>
              <a:gd name="connsiteY206" fmla="*/ 1098551 h 3914776"/>
              <a:gd name="connsiteX207" fmla="*/ 3332956 w 4064001"/>
              <a:gd name="connsiteY207" fmla="*/ 1177926 h 3914776"/>
              <a:gd name="connsiteX208" fmla="*/ 3396456 w 4064001"/>
              <a:gd name="connsiteY208" fmla="*/ 1260476 h 3914776"/>
              <a:gd name="connsiteX209" fmla="*/ 3454400 w 4064001"/>
              <a:gd name="connsiteY209" fmla="*/ 1346201 h 3914776"/>
              <a:gd name="connsiteX210" fmla="*/ 3507581 w 4064001"/>
              <a:gd name="connsiteY210" fmla="*/ 1436688 h 3914776"/>
              <a:gd name="connsiteX211" fmla="*/ 3554413 w 4064001"/>
              <a:gd name="connsiteY211" fmla="*/ 1530351 h 3914776"/>
              <a:gd name="connsiteX212" fmla="*/ 3596481 w 4064001"/>
              <a:gd name="connsiteY212" fmla="*/ 1627188 h 3914776"/>
              <a:gd name="connsiteX213" fmla="*/ 3630613 w 4064001"/>
              <a:gd name="connsiteY213" fmla="*/ 1727201 h 3914776"/>
              <a:gd name="connsiteX214" fmla="*/ 3660775 w 4064001"/>
              <a:gd name="connsiteY214" fmla="*/ 1829594 h 3914776"/>
              <a:gd name="connsiteX215" fmla="*/ 3683794 w 4064001"/>
              <a:gd name="connsiteY215" fmla="*/ 1935957 h 3914776"/>
              <a:gd name="connsiteX216" fmla="*/ 3698875 w 4064001"/>
              <a:gd name="connsiteY216" fmla="*/ 2043113 h 3914776"/>
              <a:gd name="connsiteX217" fmla="*/ 3621881 w 4064001"/>
              <a:gd name="connsiteY217" fmla="*/ 2018507 h 3914776"/>
              <a:gd name="connsiteX218" fmla="*/ 3543300 w 4064001"/>
              <a:gd name="connsiteY218" fmla="*/ 1999457 h 3914776"/>
              <a:gd name="connsiteX219" fmla="*/ 3463131 w 4064001"/>
              <a:gd name="connsiteY219" fmla="*/ 1987550 h 3914776"/>
              <a:gd name="connsiteX220" fmla="*/ 3382169 w 4064001"/>
              <a:gd name="connsiteY220" fmla="*/ 1982788 h 3914776"/>
              <a:gd name="connsiteX221" fmla="*/ 3360738 w 4064001"/>
              <a:gd name="connsiteY221" fmla="*/ 1889919 h 3914776"/>
              <a:gd name="connsiteX222" fmla="*/ 3333750 w 4064001"/>
              <a:gd name="connsiteY222" fmla="*/ 1800226 h 3914776"/>
              <a:gd name="connsiteX223" fmla="*/ 3302000 w 4064001"/>
              <a:gd name="connsiteY223" fmla="*/ 1712913 h 3914776"/>
              <a:gd name="connsiteX224" fmla="*/ 3263900 w 4064001"/>
              <a:gd name="connsiteY224" fmla="*/ 1627188 h 3914776"/>
              <a:gd name="connsiteX225" fmla="*/ 3219450 w 4064001"/>
              <a:gd name="connsiteY225" fmla="*/ 1546226 h 3914776"/>
              <a:gd name="connsiteX226" fmla="*/ 3170238 w 4064001"/>
              <a:gd name="connsiteY226" fmla="*/ 1468438 h 3914776"/>
              <a:gd name="connsiteX227" fmla="*/ 3115469 w 4064001"/>
              <a:gd name="connsiteY227" fmla="*/ 1394619 h 3914776"/>
              <a:gd name="connsiteX228" fmla="*/ 3057525 w 4064001"/>
              <a:gd name="connsiteY228" fmla="*/ 1323976 h 3914776"/>
              <a:gd name="connsiteX229" fmla="*/ 2994025 w 4064001"/>
              <a:gd name="connsiteY229" fmla="*/ 1258094 h 3914776"/>
              <a:gd name="connsiteX230" fmla="*/ 2927350 w 4064001"/>
              <a:gd name="connsiteY230" fmla="*/ 1194594 h 3914776"/>
              <a:gd name="connsiteX231" fmla="*/ 2961481 w 4064001"/>
              <a:gd name="connsiteY231" fmla="*/ 1123157 h 3914776"/>
              <a:gd name="connsiteX232" fmla="*/ 2992438 w 4064001"/>
              <a:gd name="connsiteY232" fmla="*/ 1048544 h 3914776"/>
              <a:gd name="connsiteX233" fmla="*/ 3016250 w 4064001"/>
              <a:gd name="connsiteY233" fmla="*/ 970757 h 3914776"/>
              <a:gd name="connsiteX234" fmla="*/ 2031603 w 4064001"/>
              <a:gd name="connsiteY234" fmla="*/ 0 h 3914776"/>
              <a:gd name="connsiteX235" fmla="*/ 2104668 w 4064001"/>
              <a:gd name="connsiteY235" fmla="*/ 3969 h 3914776"/>
              <a:gd name="connsiteX236" fmla="*/ 2176146 w 4064001"/>
              <a:gd name="connsiteY236" fmla="*/ 15081 h 3914776"/>
              <a:gd name="connsiteX237" fmla="*/ 2244447 w 4064001"/>
              <a:gd name="connsiteY237" fmla="*/ 31750 h 3914776"/>
              <a:gd name="connsiteX238" fmla="*/ 2309570 w 4064001"/>
              <a:gd name="connsiteY238" fmla="*/ 55563 h 3914776"/>
              <a:gd name="connsiteX239" fmla="*/ 2372312 w 4064001"/>
              <a:gd name="connsiteY239" fmla="*/ 86519 h 3914776"/>
              <a:gd name="connsiteX240" fmla="*/ 2430288 w 4064001"/>
              <a:gd name="connsiteY240" fmla="*/ 120650 h 3914776"/>
              <a:gd name="connsiteX241" fmla="*/ 2485881 w 4064001"/>
              <a:gd name="connsiteY241" fmla="*/ 162719 h 3914776"/>
              <a:gd name="connsiteX242" fmla="*/ 2536710 w 4064001"/>
              <a:gd name="connsiteY242" fmla="*/ 207963 h 3914776"/>
              <a:gd name="connsiteX243" fmla="*/ 2581979 w 4064001"/>
              <a:gd name="connsiteY243" fmla="*/ 258763 h 3914776"/>
              <a:gd name="connsiteX244" fmla="*/ 2622482 w 4064001"/>
              <a:gd name="connsiteY244" fmla="*/ 312738 h 3914776"/>
              <a:gd name="connsiteX245" fmla="*/ 2658221 w 4064001"/>
              <a:gd name="connsiteY245" fmla="*/ 372269 h 3914776"/>
              <a:gd name="connsiteX246" fmla="*/ 2687606 w 4064001"/>
              <a:gd name="connsiteY246" fmla="*/ 434975 h 3914776"/>
              <a:gd name="connsiteX247" fmla="*/ 2713020 w 4064001"/>
              <a:gd name="connsiteY247" fmla="*/ 500063 h 3914776"/>
              <a:gd name="connsiteX248" fmla="*/ 2729698 w 4064001"/>
              <a:gd name="connsiteY248" fmla="*/ 568325 h 3914776"/>
              <a:gd name="connsiteX249" fmla="*/ 2740817 w 4064001"/>
              <a:gd name="connsiteY249" fmla="*/ 638175 h 3914776"/>
              <a:gd name="connsiteX250" fmla="*/ 2744788 w 4064001"/>
              <a:gd name="connsiteY250" fmla="*/ 711200 h 3914776"/>
              <a:gd name="connsiteX251" fmla="*/ 2740817 w 4064001"/>
              <a:gd name="connsiteY251" fmla="*/ 784225 h 3914776"/>
              <a:gd name="connsiteX252" fmla="*/ 2729698 w 4064001"/>
              <a:gd name="connsiteY252" fmla="*/ 855663 h 3914776"/>
              <a:gd name="connsiteX253" fmla="*/ 2713020 w 4064001"/>
              <a:gd name="connsiteY253" fmla="*/ 923132 h 3914776"/>
              <a:gd name="connsiteX254" fmla="*/ 2687606 w 4064001"/>
              <a:gd name="connsiteY254" fmla="*/ 988219 h 3914776"/>
              <a:gd name="connsiteX255" fmla="*/ 2658221 w 4064001"/>
              <a:gd name="connsiteY255" fmla="*/ 1051719 h 3914776"/>
              <a:gd name="connsiteX256" fmla="*/ 2622482 w 4064001"/>
              <a:gd name="connsiteY256" fmla="*/ 1109663 h 3914776"/>
              <a:gd name="connsiteX257" fmla="*/ 2581979 w 4064001"/>
              <a:gd name="connsiteY257" fmla="*/ 1164432 h 3914776"/>
              <a:gd name="connsiteX258" fmla="*/ 2536710 w 4064001"/>
              <a:gd name="connsiteY258" fmla="*/ 1215232 h 3914776"/>
              <a:gd name="connsiteX259" fmla="*/ 2485881 w 4064001"/>
              <a:gd name="connsiteY259" fmla="*/ 1261269 h 3914776"/>
              <a:gd name="connsiteX260" fmla="*/ 2430288 w 4064001"/>
              <a:gd name="connsiteY260" fmla="*/ 1301751 h 3914776"/>
              <a:gd name="connsiteX261" fmla="*/ 2372312 w 4064001"/>
              <a:gd name="connsiteY261" fmla="*/ 1337469 h 3914776"/>
              <a:gd name="connsiteX262" fmla="*/ 2309570 w 4064001"/>
              <a:gd name="connsiteY262" fmla="*/ 1366838 h 3914776"/>
              <a:gd name="connsiteX263" fmla="*/ 2244447 w 4064001"/>
              <a:gd name="connsiteY263" fmla="*/ 1391444 h 3914776"/>
              <a:gd name="connsiteX264" fmla="*/ 2176146 w 4064001"/>
              <a:gd name="connsiteY264" fmla="*/ 1408907 h 3914776"/>
              <a:gd name="connsiteX265" fmla="*/ 2104668 w 4064001"/>
              <a:gd name="connsiteY265" fmla="*/ 1420019 h 3914776"/>
              <a:gd name="connsiteX266" fmla="*/ 2031603 w 4064001"/>
              <a:gd name="connsiteY266" fmla="*/ 1423988 h 3914776"/>
              <a:gd name="connsiteX267" fmla="*/ 1959331 w 4064001"/>
              <a:gd name="connsiteY267" fmla="*/ 1420019 h 3914776"/>
              <a:gd name="connsiteX268" fmla="*/ 1888648 w 4064001"/>
              <a:gd name="connsiteY268" fmla="*/ 1408907 h 3914776"/>
              <a:gd name="connsiteX269" fmla="*/ 1821142 w 4064001"/>
              <a:gd name="connsiteY269" fmla="*/ 1391444 h 3914776"/>
              <a:gd name="connsiteX270" fmla="*/ 1756018 w 4064001"/>
              <a:gd name="connsiteY270" fmla="*/ 1366838 h 3914776"/>
              <a:gd name="connsiteX271" fmla="*/ 1692482 w 4064001"/>
              <a:gd name="connsiteY271" fmla="*/ 1337469 h 3914776"/>
              <a:gd name="connsiteX272" fmla="*/ 1633712 w 4064001"/>
              <a:gd name="connsiteY272" fmla="*/ 1301751 h 3914776"/>
              <a:gd name="connsiteX273" fmla="*/ 1579707 w 4064001"/>
              <a:gd name="connsiteY273" fmla="*/ 1261269 h 3914776"/>
              <a:gd name="connsiteX274" fmla="*/ 1528879 w 4064001"/>
              <a:gd name="connsiteY274" fmla="*/ 1215232 h 3914776"/>
              <a:gd name="connsiteX275" fmla="*/ 1482816 w 4064001"/>
              <a:gd name="connsiteY275" fmla="*/ 1164432 h 3914776"/>
              <a:gd name="connsiteX276" fmla="*/ 1441518 w 4064001"/>
              <a:gd name="connsiteY276" fmla="*/ 1109663 h 3914776"/>
              <a:gd name="connsiteX277" fmla="*/ 1406573 w 4064001"/>
              <a:gd name="connsiteY277" fmla="*/ 1051719 h 3914776"/>
              <a:gd name="connsiteX278" fmla="*/ 1375599 w 4064001"/>
              <a:gd name="connsiteY278" fmla="*/ 988219 h 3914776"/>
              <a:gd name="connsiteX279" fmla="*/ 1352568 w 4064001"/>
              <a:gd name="connsiteY279" fmla="*/ 923132 h 3914776"/>
              <a:gd name="connsiteX280" fmla="*/ 1335096 w 4064001"/>
              <a:gd name="connsiteY280" fmla="*/ 855663 h 3914776"/>
              <a:gd name="connsiteX281" fmla="*/ 1323977 w 4064001"/>
              <a:gd name="connsiteY281" fmla="*/ 784225 h 3914776"/>
              <a:gd name="connsiteX282" fmla="*/ 1320800 w 4064001"/>
              <a:gd name="connsiteY282" fmla="*/ 711200 h 3914776"/>
              <a:gd name="connsiteX283" fmla="*/ 1323977 w 4064001"/>
              <a:gd name="connsiteY283" fmla="*/ 638175 h 3914776"/>
              <a:gd name="connsiteX284" fmla="*/ 1335096 w 4064001"/>
              <a:gd name="connsiteY284" fmla="*/ 568325 h 3914776"/>
              <a:gd name="connsiteX285" fmla="*/ 1352568 w 4064001"/>
              <a:gd name="connsiteY285" fmla="*/ 500063 h 3914776"/>
              <a:gd name="connsiteX286" fmla="*/ 1375599 w 4064001"/>
              <a:gd name="connsiteY286" fmla="*/ 434975 h 3914776"/>
              <a:gd name="connsiteX287" fmla="*/ 1406573 w 4064001"/>
              <a:gd name="connsiteY287" fmla="*/ 372269 h 3914776"/>
              <a:gd name="connsiteX288" fmla="*/ 1441518 w 4064001"/>
              <a:gd name="connsiteY288" fmla="*/ 312738 h 3914776"/>
              <a:gd name="connsiteX289" fmla="*/ 1482816 w 4064001"/>
              <a:gd name="connsiteY289" fmla="*/ 258763 h 3914776"/>
              <a:gd name="connsiteX290" fmla="*/ 1528879 w 4064001"/>
              <a:gd name="connsiteY290" fmla="*/ 207963 h 3914776"/>
              <a:gd name="connsiteX291" fmla="*/ 1579707 w 4064001"/>
              <a:gd name="connsiteY291" fmla="*/ 162719 h 3914776"/>
              <a:gd name="connsiteX292" fmla="*/ 1633712 w 4064001"/>
              <a:gd name="connsiteY292" fmla="*/ 120650 h 3914776"/>
              <a:gd name="connsiteX293" fmla="*/ 1692482 w 4064001"/>
              <a:gd name="connsiteY293" fmla="*/ 86519 h 3914776"/>
              <a:gd name="connsiteX294" fmla="*/ 1756018 w 4064001"/>
              <a:gd name="connsiteY294" fmla="*/ 55563 h 3914776"/>
              <a:gd name="connsiteX295" fmla="*/ 1821142 w 4064001"/>
              <a:gd name="connsiteY295" fmla="*/ 31750 h 3914776"/>
              <a:gd name="connsiteX296" fmla="*/ 1888648 w 4064001"/>
              <a:gd name="connsiteY296" fmla="*/ 15081 h 3914776"/>
              <a:gd name="connsiteX297" fmla="*/ 1959331 w 4064001"/>
              <a:gd name="connsiteY297" fmla="*/ 3969 h 391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4064001" h="3914776">
                <a:moveTo>
                  <a:pt x="1578642" y="3532188"/>
                </a:moveTo>
                <a:lnTo>
                  <a:pt x="1665109" y="3559232"/>
                </a:lnTo>
                <a:lnTo>
                  <a:pt x="1753956" y="3579912"/>
                </a:lnTo>
                <a:lnTo>
                  <a:pt x="1844390" y="3595820"/>
                </a:lnTo>
                <a:lnTo>
                  <a:pt x="1937203" y="3606160"/>
                </a:lnTo>
                <a:lnTo>
                  <a:pt x="2031603" y="3609342"/>
                </a:lnTo>
                <a:lnTo>
                  <a:pt x="2126796" y="3606160"/>
                </a:lnTo>
                <a:lnTo>
                  <a:pt x="2220403" y="3595820"/>
                </a:lnTo>
                <a:lnTo>
                  <a:pt x="2311630" y="3579912"/>
                </a:lnTo>
                <a:lnTo>
                  <a:pt x="2400477" y="3559232"/>
                </a:lnTo>
                <a:lnTo>
                  <a:pt x="2486150" y="3532188"/>
                </a:lnTo>
                <a:lnTo>
                  <a:pt x="2530574" y="3598206"/>
                </a:lnTo>
                <a:lnTo>
                  <a:pt x="2581344" y="3661839"/>
                </a:lnTo>
                <a:lnTo>
                  <a:pt x="2636873" y="3720698"/>
                </a:lnTo>
                <a:lnTo>
                  <a:pt x="2697162" y="3776376"/>
                </a:lnTo>
                <a:lnTo>
                  <a:pt x="2608315" y="3812169"/>
                </a:lnTo>
                <a:lnTo>
                  <a:pt x="2517088" y="3843190"/>
                </a:lnTo>
                <a:lnTo>
                  <a:pt x="2425068" y="3869438"/>
                </a:lnTo>
                <a:lnTo>
                  <a:pt x="2329082" y="3888528"/>
                </a:lnTo>
                <a:lnTo>
                  <a:pt x="2231509" y="3903641"/>
                </a:lnTo>
                <a:lnTo>
                  <a:pt x="2133142" y="3912390"/>
                </a:lnTo>
                <a:lnTo>
                  <a:pt x="2031603" y="3914776"/>
                </a:lnTo>
                <a:lnTo>
                  <a:pt x="1932444" y="3912390"/>
                </a:lnTo>
                <a:lnTo>
                  <a:pt x="1832491" y="3903641"/>
                </a:lnTo>
                <a:lnTo>
                  <a:pt x="1734918" y="3888528"/>
                </a:lnTo>
                <a:lnTo>
                  <a:pt x="1640518" y="3869438"/>
                </a:lnTo>
                <a:lnTo>
                  <a:pt x="1546911" y="3843190"/>
                </a:lnTo>
                <a:lnTo>
                  <a:pt x="1455684" y="3812169"/>
                </a:lnTo>
                <a:lnTo>
                  <a:pt x="1366837" y="3776376"/>
                </a:lnTo>
                <a:lnTo>
                  <a:pt x="1427126" y="3722289"/>
                </a:lnTo>
                <a:lnTo>
                  <a:pt x="1482656" y="3662634"/>
                </a:lnTo>
                <a:lnTo>
                  <a:pt x="1533425" y="3598206"/>
                </a:lnTo>
                <a:close/>
                <a:moveTo>
                  <a:pt x="3355180" y="2287588"/>
                </a:moveTo>
                <a:lnTo>
                  <a:pt x="3415438" y="2289969"/>
                </a:lnTo>
                <a:lnTo>
                  <a:pt x="3475696" y="2297907"/>
                </a:lnTo>
                <a:lnTo>
                  <a:pt x="3534368" y="2311400"/>
                </a:lnTo>
                <a:lnTo>
                  <a:pt x="3593833" y="2329657"/>
                </a:lnTo>
                <a:lnTo>
                  <a:pt x="3652505" y="2354263"/>
                </a:lnTo>
                <a:lnTo>
                  <a:pt x="3709591" y="2382838"/>
                </a:lnTo>
                <a:lnTo>
                  <a:pt x="3767470" y="2420938"/>
                </a:lnTo>
                <a:lnTo>
                  <a:pt x="3819799" y="2461419"/>
                </a:lnTo>
                <a:lnTo>
                  <a:pt x="3868164" y="2508251"/>
                </a:lnTo>
                <a:lnTo>
                  <a:pt x="3910978" y="2557463"/>
                </a:lnTo>
                <a:lnTo>
                  <a:pt x="3949036" y="2610644"/>
                </a:lnTo>
                <a:lnTo>
                  <a:pt x="3981543" y="2666207"/>
                </a:lnTo>
                <a:lnTo>
                  <a:pt x="4010086" y="2724151"/>
                </a:lnTo>
                <a:lnTo>
                  <a:pt x="4032287" y="2784476"/>
                </a:lnTo>
                <a:lnTo>
                  <a:pt x="4048144" y="2846388"/>
                </a:lnTo>
                <a:lnTo>
                  <a:pt x="4059244" y="2909888"/>
                </a:lnTo>
                <a:lnTo>
                  <a:pt x="4064001" y="2974182"/>
                </a:lnTo>
                <a:lnTo>
                  <a:pt x="4064001" y="3039269"/>
                </a:lnTo>
                <a:lnTo>
                  <a:pt x="4056865" y="3103563"/>
                </a:lnTo>
                <a:lnTo>
                  <a:pt x="4044180" y="3167857"/>
                </a:lnTo>
                <a:lnTo>
                  <a:pt x="4025944" y="3232151"/>
                </a:lnTo>
                <a:lnTo>
                  <a:pt x="4001365" y="3294857"/>
                </a:lnTo>
                <a:lnTo>
                  <a:pt x="3968857" y="3355182"/>
                </a:lnTo>
                <a:lnTo>
                  <a:pt x="3934764" y="3410744"/>
                </a:lnTo>
                <a:lnTo>
                  <a:pt x="3895121" y="3461544"/>
                </a:lnTo>
                <a:lnTo>
                  <a:pt x="3852306" y="3508376"/>
                </a:lnTo>
                <a:lnTo>
                  <a:pt x="3805527" y="3549651"/>
                </a:lnTo>
                <a:lnTo>
                  <a:pt x="3756370" y="3586957"/>
                </a:lnTo>
                <a:lnTo>
                  <a:pt x="3704041" y="3618707"/>
                </a:lnTo>
                <a:lnTo>
                  <a:pt x="3649333" y="3647282"/>
                </a:lnTo>
                <a:lnTo>
                  <a:pt x="3592247" y="3669507"/>
                </a:lnTo>
                <a:lnTo>
                  <a:pt x="3534368" y="3687764"/>
                </a:lnTo>
                <a:lnTo>
                  <a:pt x="3474110" y="3701257"/>
                </a:lnTo>
                <a:lnTo>
                  <a:pt x="3413852" y="3709195"/>
                </a:lnTo>
                <a:lnTo>
                  <a:pt x="3352009" y="3711576"/>
                </a:lnTo>
                <a:lnTo>
                  <a:pt x="3291751" y="3709195"/>
                </a:lnTo>
                <a:lnTo>
                  <a:pt x="3231493" y="3701257"/>
                </a:lnTo>
                <a:lnTo>
                  <a:pt x="3172822" y="3687764"/>
                </a:lnTo>
                <a:lnTo>
                  <a:pt x="3113357" y="3669507"/>
                </a:lnTo>
                <a:lnTo>
                  <a:pt x="3054685" y="3645695"/>
                </a:lnTo>
                <a:lnTo>
                  <a:pt x="2997598" y="3616326"/>
                </a:lnTo>
                <a:lnTo>
                  <a:pt x="2939719" y="3579814"/>
                </a:lnTo>
                <a:lnTo>
                  <a:pt x="2886597" y="3537745"/>
                </a:lnTo>
                <a:lnTo>
                  <a:pt x="2839026" y="3491707"/>
                </a:lnTo>
                <a:lnTo>
                  <a:pt x="2796211" y="3442494"/>
                </a:lnTo>
                <a:lnTo>
                  <a:pt x="2758946" y="3389313"/>
                </a:lnTo>
                <a:lnTo>
                  <a:pt x="2725646" y="3332957"/>
                </a:lnTo>
                <a:lnTo>
                  <a:pt x="2697103" y="3275013"/>
                </a:lnTo>
                <a:lnTo>
                  <a:pt x="2674903" y="3214688"/>
                </a:lnTo>
                <a:lnTo>
                  <a:pt x="2659045" y="3152776"/>
                </a:lnTo>
                <a:lnTo>
                  <a:pt x="2647945" y="3089276"/>
                </a:lnTo>
                <a:lnTo>
                  <a:pt x="2643188" y="3024982"/>
                </a:lnTo>
                <a:lnTo>
                  <a:pt x="2643188" y="2960688"/>
                </a:lnTo>
                <a:lnTo>
                  <a:pt x="2650324" y="2895601"/>
                </a:lnTo>
                <a:lnTo>
                  <a:pt x="2663010" y="2831307"/>
                </a:lnTo>
                <a:lnTo>
                  <a:pt x="2681246" y="2767013"/>
                </a:lnTo>
                <a:lnTo>
                  <a:pt x="2705824" y="2704307"/>
                </a:lnTo>
                <a:lnTo>
                  <a:pt x="2738332" y="2643982"/>
                </a:lnTo>
                <a:lnTo>
                  <a:pt x="2772425" y="2588419"/>
                </a:lnTo>
                <a:lnTo>
                  <a:pt x="2812068" y="2537619"/>
                </a:lnTo>
                <a:lnTo>
                  <a:pt x="2854883" y="2492376"/>
                </a:lnTo>
                <a:lnTo>
                  <a:pt x="2901662" y="2450307"/>
                </a:lnTo>
                <a:lnTo>
                  <a:pt x="2950819" y="2412207"/>
                </a:lnTo>
                <a:lnTo>
                  <a:pt x="3002356" y="2380457"/>
                </a:lnTo>
                <a:lnTo>
                  <a:pt x="3057856" y="2351882"/>
                </a:lnTo>
                <a:lnTo>
                  <a:pt x="3114942" y="2329657"/>
                </a:lnTo>
                <a:lnTo>
                  <a:pt x="3172822" y="2311400"/>
                </a:lnTo>
                <a:lnTo>
                  <a:pt x="3233079" y="2298700"/>
                </a:lnTo>
                <a:lnTo>
                  <a:pt x="3293337" y="2289969"/>
                </a:lnTo>
                <a:close/>
                <a:moveTo>
                  <a:pt x="711597" y="2287588"/>
                </a:moveTo>
                <a:lnTo>
                  <a:pt x="773544" y="2289969"/>
                </a:lnTo>
                <a:lnTo>
                  <a:pt x="833903" y="2298700"/>
                </a:lnTo>
                <a:lnTo>
                  <a:pt x="892673" y="2311400"/>
                </a:lnTo>
                <a:lnTo>
                  <a:pt x="952237" y="2329657"/>
                </a:lnTo>
                <a:lnTo>
                  <a:pt x="1008625" y="2351882"/>
                </a:lnTo>
                <a:lnTo>
                  <a:pt x="1062630" y="2380457"/>
                </a:lnTo>
                <a:lnTo>
                  <a:pt x="1115841" y="2412207"/>
                </a:lnTo>
                <a:lnTo>
                  <a:pt x="1165081" y="2450307"/>
                </a:lnTo>
                <a:lnTo>
                  <a:pt x="1211144" y="2492376"/>
                </a:lnTo>
                <a:lnTo>
                  <a:pt x="1254031" y="2537619"/>
                </a:lnTo>
                <a:lnTo>
                  <a:pt x="1293740" y="2588419"/>
                </a:lnTo>
                <a:lnTo>
                  <a:pt x="1329479" y="2643982"/>
                </a:lnTo>
                <a:lnTo>
                  <a:pt x="1360453" y="2704307"/>
                </a:lnTo>
                <a:lnTo>
                  <a:pt x="1385867" y="2767013"/>
                </a:lnTo>
                <a:lnTo>
                  <a:pt x="1404928" y="2831307"/>
                </a:lnTo>
                <a:lnTo>
                  <a:pt x="1416840" y="2895601"/>
                </a:lnTo>
                <a:lnTo>
                  <a:pt x="1423194" y="2960688"/>
                </a:lnTo>
                <a:lnTo>
                  <a:pt x="1423988" y="3024982"/>
                </a:lnTo>
                <a:lnTo>
                  <a:pt x="1419223" y="3089276"/>
                </a:lnTo>
                <a:lnTo>
                  <a:pt x="1408104" y="3152776"/>
                </a:lnTo>
                <a:lnTo>
                  <a:pt x="1390632" y="3214688"/>
                </a:lnTo>
                <a:lnTo>
                  <a:pt x="1369189" y="3275013"/>
                </a:lnTo>
                <a:lnTo>
                  <a:pt x="1341392" y="3332957"/>
                </a:lnTo>
                <a:lnTo>
                  <a:pt x="1308036" y="3389313"/>
                </a:lnTo>
                <a:lnTo>
                  <a:pt x="1269915" y="3442494"/>
                </a:lnTo>
                <a:lnTo>
                  <a:pt x="1227028" y="3491707"/>
                </a:lnTo>
                <a:lnTo>
                  <a:pt x="1178582" y="3537745"/>
                </a:lnTo>
                <a:lnTo>
                  <a:pt x="1126166" y="3579814"/>
                </a:lnTo>
                <a:lnTo>
                  <a:pt x="1068189" y="3616326"/>
                </a:lnTo>
                <a:lnTo>
                  <a:pt x="1011008" y="3645695"/>
                </a:lnTo>
                <a:lnTo>
                  <a:pt x="953032" y="3669507"/>
                </a:lnTo>
                <a:lnTo>
                  <a:pt x="894261" y="3687764"/>
                </a:lnTo>
                <a:lnTo>
                  <a:pt x="833903" y="3701257"/>
                </a:lnTo>
                <a:lnTo>
                  <a:pt x="773544" y="3709195"/>
                </a:lnTo>
                <a:lnTo>
                  <a:pt x="712391" y="3711576"/>
                </a:lnTo>
                <a:lnTo>
                  <a:pt x="651238" y="3709195"/>
                </a:lnTo>
                <a:lnTo>
                  <a:pt x="590879" y="3701257"/>
                </a:lnTo>
                <a:lnTo>
                  <a:pt x="531315" y="3687764"/>
                </a:lnTo>
                <a:lnTo>
                  <a:pt x="472545" y="3669507"/>
                </a:lnTo>
                <a:lnTo>
                  <a:pt x="415363" y="3647282"/>
                </a:lnTo>
                <a:lnTo>
                  <a:pt x="361358" y="3618707"/>
                </a:lnTo>
                <a:lnTo>
                  <a:pt x="309735" y="3586957"/>
                </a:lnTo>
                <a:lnTo>
                  <a:pt x="258907" y="3549651"/>
                </a:lnTo>
                <a:lnTo>
                  <a:pt x="213638" y="3508376"/>
                </a:lnTo>
                <a:lnTo>
                  <a:pt x="169957" y="3461544"/>
                </a:lnTo>
                <a:lnTo>
                  <a:pt x="131042" y="3410744"/>
                </a:lnTo>
                <a:lnTo>
                  <a:pt x="95303" y="3355182"/>
                </a:lnTo>
                <a:lnTo>
                  <a:pt x="64330" y="3294857"/>
                </a:lnTo>
                <a:lnTo>
                  <a:pt x="39710" y="3232151"/>
                </a:lnTo>
                <a:lnTo>
                  <a:pt x="19855" y="3167857"/>
                </a:lnTo>
                <a:lnTo>
                  <a:pt x="7148" y="3103563"/>
                </a:lnTo>
                <a:lnTo>
                  <a:pt x="1588" y="3039269"/>
                </a:lnTo>
                <a:lnTo>
                  <a:pt x="0" y="2974182"/>
                </a:lnTo>
                <a:lnTo>
                  <a:pt x="6353" y="2909888"/>
                </a:lnTo>
                <a:lnTo>
                  <a:pt x="17472" y="2846388"/>
                </a:lnTo>
                <a:lnTo>
                  <a:pt x="33356" y="2784476"/>
                </a:lnTo>
                <a:lnTo>
                  <a:pt x="55593" y="2724151"/>
                </a:lnTo>
                <a:lnTo>
                  <a:pt x="82596" y="2666207"/>
                </a:lnTo>
                <a:lnTo>
                  <a:pt x="115952" y="2610644"/>
                </a:lnTo>
                <a:lnTo>
                  <a:pt x="154074" y="2557463"/>
                </a:lnTo>
                <a:lnTo>
                  <a:pt x="196960" y="2508251"/>
                </a:lnTo>
                <a:lnTo>
                  <a:pt x="245406" y="2461419"/>
                </a:lnTo>
                <a:lnTo>
                  <a:pt x="298616" y="2420938"/>
                </a:lnTo>
                <a:lnTo>
                  <a:pt x="356593" y="2382838"/>
                </a:lnTo>
                <a:lnTo>
                  <a:pt x="412980" y="2354263"/>
                </a:lnTo>
                <a:lnTo>
                  <a:pt x="470957" y="2329657"/>
                </a:lnTo>
                <a:lnTo>
                  <a:pt x="530521" y="2311400"/>
                </a:lnTo>
                <a:lnTo>
                  <a:pt x="590879" y="2297907"/>
                </a:lnTo>
                <a:lnTo>
                  <a:pt x="651238" y="2289969"/>
                </a:lnTo>
                <a:close/>
                <a:moveTo>
                  <a:pt x="1031301" y="890588"/>
                </a:moveTo>
                <a:lnTo>
                  <a:pt x="1049520" y="970757"/>
                </a:lnTo>
                <a:lnTo>
                  <a:pt x="1072491" y="1048544"/>
                </a:lnTo>
                <a:lnTo>
                  <a:pt x="1102592" y="1123157"/>
                </a:lnTo>
                <a:lnTo>
                  <a:pt x="1138237" y="1194594"/>
                </a:lnTo>
                <a:lnTo>
                  <a:pt x="1070115" y="1258094"/>
                </a:lnTo>
                <a:lnTo>
                  <a:pt x="1007537" y="1323976"/>
                </a:lnTo>
                <a:lnTo>
                  <a:pt x="948920" y="1394619"/>
                </a:lnTo>
                <a:lnTo>
                  <a:pt x="894264" y="1468438"/>
                </a:lnTo>
                <a:lnTo>
                  <a:pt x="846737" y="1546226"/>
                </a:lnTo>
                <a:lnTo>
                  <a:pt x="802378" y="1627188"/>
                </a:lnTo>
                <a:lnTo>
                  <a:pt x="764357" y="1712913"/>
                </a:lnTo>
                <a:lnTo>
                  <a:pt x="731087" y="1800226"/>
                </a:lnTo>
                <a:lnTo>
                  <a:pt x="704947" y="1889919"/>
                </a:lnTo>
                <a:lnTo>
                  <a:pt x="684352" y="1982788"/>
                </a:lnTo>
                <a:lnTo>
                  <a:pt x="602764" y="1987550"/>
                </a:lnTo>
                <a:lnTo>
                  <a:pt x="522760" y="1999457"/>
                </a:lnTo>
                <a:lnTo>
                  <a:pt x="444340" y="2018507"/>
                </a:lnTo>
                <a:lnTo>
                  <a:pt x="366712" y="2043113"/>
                </a:lnTo>
                <a:lnTo>
                  <a:pt x="382555" y="1935957"/>
                </a:lnTo>
                <a:lnTo>
                  <a:pt x="406318" y="1829594"/>
                </a:lnTo>
                <a:lnTo>
                  <a:pt x="434835" y="1727201"/>
                </a:lnTo>
                <a:lnTo>
                  <a:pt x="470480" y="1627188"/>
                </a:lnTo>
                <a:lnTo>
                  <a:pt x="510878" y="1530351"/>
                </a:lnTo>
                <a:lnTo>
                  <a:pt x="558405" y="1436688"/>
                </a:lnTo>
                <a:lnTo>
                  <a:pt x="611477" y="1346201"/>
                </a:lnTo>
                <a:lnTo>
                  <a:pt x="669302" y="1260476"/>
                </a:lnTo>
                <a:lnTo>
                  <a:pt x="731880" y="1177926"/>
                </a:lnTo>
                <a:lnTo>
                  <a:pt x="800002" y="1098551"/>
                </a:lnTo>
                <a:lnTo>
                  <a:pt x="872085" y="1024732"/>
                </a:lnTo>
                <a:lnTo>
                  <a:pt x="949713" y="955676"/>
                </a:lnTo>
                <a:close/>
                <a:moveTo>
                  <a:pt x="3032919" y="890588"/>
                </a:moveTo>
                <a:lnTo>
                  <a:pt x="3114675" y="955676"/>
                </a:lnTo>
                <a:lnTo>
                  <a:pt x="3192463" y="1024732"/>
                </a:lnTo>
                <a:lnTo>
                  <a:pt x="3264694" y="1098551"/>
                </a:lnTo>
                <a:lnTo>
                  <a:pt x="3332956" y="1177926"/>
                </a:lnTo>
                <a:lnTo>
                  <a:pt x="3396456" y="1260476"/>
                </a:lnTo>
                <a:lnTo>
                  <a:pt x="3454400" y="1346201"/>
                </a:lnTo>
                <a:lnTo>
                  <a:pt x="3507581" y="1436688"/>
                </a:lnTo>
                <a:lnTo>
                  <a:pt x="3554413" y="1530351"/>
                </a:lnTo>
                <a:lnTo>
                  <a:pt x="3596481" y="1627188"/>
                </a:lnTo>
                <a:lnTo>
                  <a:pt x="3630613" y="1727201"/>
                </a:lnTo>
                <a:lnTo>
                  <a:pt x="3660775" y="1829594"/>
                </a:lnTo>
                <a:lnTo>
                  <a:pt x="3683794" y="1935957"/>
                </a:lnTo>
                <a:lnTo>
                  <a:pt x="3698875" y="2043113"/>
                </a:lnTo>
                <a:lnTo>
                  <a:pt x="3621881" y="2018507"/>
                </a:lnTo>
                <a:lnTo>
                  <a:pt x="3543300" y="1999457"/>
                </a:lnTo>
                <a:lnTo>
                  <a:pt x="3463131" y="1987550"/>
                </a:lnTo>
                <a:lnTo>
                  <a:pt x="3382169" y="1982788"/>
                </a:lnTo>
                <a:lnTo>
                  <a:pt x="3360738" y="1889919"/>
                </a:lnTo>
                <a:lnTo>
                  <a:pt x="3333750" y="1800226"/>
                </a:lnTo>
                <a:lnTo>
                  <a:pt x="3302000" y="1712913"/>
                </a:lnTo>
                <a:lnTo>
                  <a:pt x="3263900" y="1627188"/>
                </a:lnTo>
                <a:lnTo>
                  <a:pt x="3219450" y="1546226"/>
                </a:lnTo>
                <a:lnTo>
                  <a:pt x="3170238" y="1468438"/>
                </a:lnTo>
                <a:lnTo>
                  <a:pt x="3115469" y="1394619"/>
                </a:lnTo>
                <a:lnTo>
                  <a:pt x="3057525" y="1323976"/>
                </a:lnTo>
                <a:lnTo>
                  <a:pt x="2994025" y="1258094"/>
                </a:lnTo>
                <a:lnTo>
                  <a:pt x="2927350" y="1194594"/>
                </a:lnTo>
                <a:lnTo>
                  <a:pt x="2961481" y="1123157"/>
                </a:lnTo>
                <a:lnTo>
                  <a:pt x="2992438" y="1048544"/>
                </a:lnTo>
                <a:lnTo>
                  <a:pt x="3016250" y="970757"/>
                </a:lnTo>
                <a:close/>
                <a:moveTo>
                  <a:pt x="2031603" y="0"/>
                </a:moveTo>
                <a:lnTo>
                  <a:pt x="2104668" y="3969"/>
                </a:lnTo>
                <a:lnTo>
                  <a:pt x="2176146" y="15081"/>
                </a:lnTo>
                <a:lnTo>
                  <a:pt x="2244447" y="31750"/>
                </a:lnTo>
                <a:lnTo>
                  <a:pt x="2309570" y="55563"/>
                </a:lnTo>
                <a:lnTo>
                  <a:pt x="2372312" y="86519"/>
                </a:lnTo>
                <a:lnTo>
                  <a:pt x="2430288" y="120650"/>
                </a:lnTo>
                <a:lnTo>
                  <a:pt x="2485881" y="162719"/>
                </a:lnTo>
                <a:lnTo>
                  <a:pt x="2536710" y="207963"/>
                </a:lnTo>
                <a:lnTo>
                  <a:pt x="2581979" y="258763"/>
                </a:lnTo>
                <a:lnTo>
                  <a:pt x="2622482" y="312738"/>
                </a:lnTo>
                <a:lnTo>
                  <a:pt x="2658221" y="372269"/>
                </a:lnTo>
                <a:lnTo>
                  <a:pt x="2687606" y="434975"/>
                </a:lnTo>
                <a:lnTo>
                  <a:pt x="2713020" y="500063"/>
                </a:lnTo>
                <a:lnTo>
                  <a:pt x="2729698" y="568325"/>
                </a:lnTo>
                <a:lnTo>
                  <a:pt x="2740817" y="638175"/>
                </a:lnTo>
                <a:lnTo>
                  <a:pt x="2744788" y="711200"/>
                </a:lnTo>
                <a:lnTo>
                  <a:pt x="2740817" y="784225"/>
                </a:lnTo>
                <a:lnTo>
                  <a:pt x="2729698" y="855663"/>
                </a:lnTo>
                <a:lnTo>
                  <a:pt x="2713020" y="923132"/>
                </a:lnTo>
                <a:lnTo>
                  <a:pt x="2687606" y="988219"/>
                </a:lnTo>
                <a:lnTo>
                  <a:pt x="2658221" y="1051719"/>
                </a:lnTo>
                <a:lnTo>
                  <a:pt x="2622482" y="1109663"/>
                </a:lnTo>
                <a:lnTo>
                  <a:pt x="2581979" y="1164432"/>
                </a:lnTo>
                <a:lnTo>
                  <a:pt x="2536710" y="1215232"/>
                </a:lnTo>
                <a:lnTo>
                  <a:pt x="2485881" y="1261269"/>
                </a:lnTo>
                <a:lnTo>
                  <a:pt x="2430288" y="1301751"/>
                </a:lnTo>
                <a:lnTo>
                  <a:pt x="2372312" y="1337469"/>
                </a:lnTo>
                <a:lnTo>
                  <a:pt x="2309570" y="1366838"/>
                </a:lnTo>
                <a:lnTo>
                  <a:pt x="2244447" y="1391444"/>
                </a:lnTo>
                <a:lnTo>
                  <a:pt x="2176146" y="1408907"/>
                </a:lnTo>
                <a:lnTo>
                  <a:pt x="2104668" y="1420019"/>
                </a:lnTo>
                <a:lnTo>
                  <a:pt x="2031603" y="1423988"/>
                </a:lnTo>
                <a:lnTo>
                  <a:pt x="1959331" y="1420019"/>
                </a:lnTo>
                <a:lnTo>
                  <a:pt x="1888648" y="1408907"/>
                </a:lnTo>
                <a:lnTo>
                  <a:pt x="1821142" y="1391444"/>
                </a:lnTo>
                <a:lnTo>
                  <a:pt x="1756018" y="1366838"/>
                </a:lnTo>
                <a:lnTo>
                  <a:pt x="1692482" y="1337469"/>
                </a:lnTo>
                <a:lnTo>
                  <a:pt x="1633712" y="1301751"/>
                </a:lnTo>
                <a:lnTo>
                  <a:pt x="1579707" y="1261269"/>
                </a:lnTo>
                <a:lnTo>
                  <a:pt x="1528879" y="1215232"/>
                </a:lnTo>
                <a:lnTo>
                  <a:pt x="1482816" y="1164432"/>
                </a:lnTo>
                <a:lnTo>
                  <a:pt x="1441518" y="1109663"/>
                </a:lnTo>
                <a:lnTo>
                  <a:pt x="1406573" y="1051719"/>
                </a:lnTo>
                <a:lnTo>
                  <a:pt x="1375599" y="988219"/>
                </a:lnTo>
                <a:lnTo>
                  <a:pt x="1352568" y="923132"/>
                </a:lnTo>
                <a:lnTo>
                  <a:pt x="1335096" y="855663"/>
                </a:lnTo>
                <a:lnTo>
                  <a:pt x="1323977" y="784225"/>
                </a:lnTo>
                <a:lnTo>
                  <a:pt x="1320800" y="711200"/>
                </a:lnTo>
                <a:lnTo>
                  <a:pt x="1323977" y="638175"/>
                </a:lnTo>
                <a:lnTo>
                  <a:pt x="1335096" y="568325"/>
                </a:lnTo>
                <a:lnTo>
                  <a:pt x="1352568" y="500063"/>
                </a:lnTo>
                <a:lnTo>
                  <a:pt x="1375599" y="434975"/>
                </a:lnTo>
                <a:lnTo>
                  <a:pt x="1406573" y="372269"/>
                </a:lnTo>
                <a:lnTo>
                  <a:pt x="1441518" y="312738"/>
                </a:lnTo>
                <a:lnTo>
                  <a:pt x="1482816" y="258763"/>
                </a:lnTo>
                <a:lnTo>
                  <a:pt x="1528879" y="207963"/>
                </a:lnTo>
                <a:lnTo>
                  <a:pt x="1579707" y="162719"/>
                </a:lnTo>
                <a:lnTo>
                  <a:pt x="1633712" y="120650"/>
                </a:lnTo>
                <a:lnTo>
                  <a:pt x="1692482" y="86519"/>
                </a:lnTo>
                <a:lnTo>
                  <a:pt x="1756018" y="55563"/>
                </a:lnTo>
                <a:lnTo>
                  <a:pt x="1821142" y="31750"/>
                </a:lnTo>
                <a:lnTo>
                  <a:pt x="1888648" y="15081"/>
                </a:lnTo>
                <a:lnTo>
                  <a:pt x="1959331" y="3969"/>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100"/>
          </a:p>
        </p:txBody>
      </p:sp>
      <p:sp>
        <p:nvSpPr>
          <p:cNvPr id="84" name="Freeform 83"/>
          <p:cNvSpPr>
            <a:spLocks/>
          </p:cNvSpPr>
          <p:nvPr/>
        </p:nvSpPr>
        <p:spPr bwMode="auto">
          <a:xfrm>
            <a:off x="3792872" y="1888842"/>
            <a:ext cx="450405" cy="410843"/>
          </a:xfrm>
          <a:custGeom>
            <a:avLst/>
            <a:gdLst>
              <a:gd name="connsiteX0" fmla="*/ 947738 w 2963863"/>
              <a:gd name="connsiteY0" fmla="*/ 1531937 h 2703512"/>
              <a:gd name="connsiteX1" fmla="*/ 2963863 w 2963863"/>
              <a:gd name="connsiteY1" fmla="*/ 1531937 h 2703512"/>
              <a:gd name="connsiteX2" fmla="*/ 2963863 w 2963863"/>
              <a:gd name="connsiteY2" fmla="*/ 1646237 h 2703512"/>
              <a:gd name="connsiteX3" fmla="*/ 947738 w 2963863"/>
              <a:gd name="connsiteY3" fmla="*/ 1646237 h 2703512"/>
              <a:gd name="connsiteX4" fmla="*/ 0 w 2963863"/>
              <a:gd name="connsiteY4" fmla="*/ 1531937 h 2703512"/>
              <a:gd name="connsiteX5" fmla="*/ 422275 w 2963863"/>
              <a:gd name="connsiteY5" fmla="*/ 1531937 h 2703512"/>
              <a:gd name="connsiteX6" fmla="*/ 422275 w 2963863"/>
              <a:gd name="connsiteY6" fmla="*/ 1646237 h 2703512"/>
              <a:gd name="connsiteX7" fmla="*/ 0 w 2963863"/>
              <a:gd name="connsiteY7" fmla="*/ 1646237 h 2703512"/>
              <a:gd name="connsiteX8" fmla="*/ 1362075 w 2963863"/>
              <a:gd name="connsiteY8" fmla="*/ 928687 h 2703512"/>
              <a:gd name="connsiteX9" fmla="*/ 1380331 w 2963863"/>
              <a:gd name="connsiteY9" fmla="*/ 928687 h 2703512"/>
              <a:gd name="connsiteX10" fmla="*/ 1397000 w 2963863"/>
              <a:gd name="connsiteY10" fmla="*/ 932656 h 2703512"/>
              <a:gd name="connsiteX11" fmla="*/ 1412875 w 2963863"/>
              <a:gd name="connsiteY11" fmla="*/ 939006 h 2703512"/>
              <a:gd name="connsiteX12" fmla="*/ 1427163 w 2963863"/>
              <a:gd name="connsiteY12" fmla="*/ 948531 h 2703512"/>
              <a:gd name="connsiteX13" fmla="*/ 1439863 w 2963863"/>
              <a:gd name="connsiteY13" fmla="*/ 959643 h 2703512"/>
              <a:gd name="connsiteX14" fmla="*/ 1450975 w 2963863"/>
              <a:gd name="connsiteY14" fmla="*/ 973137 h 2703512"/>
              <a:gd name="connsiteX15" fmla="*/ 1458913 w 2963863"/>
              <a:gd name="connsiteY15" fmla="*/ 988218 h 2703512"/>
              <a:gd name="connsiteX16" fmla="*/ 1465263 w 2963863"/>
              <a:gd name="connsiteY16" fmla="*/ 1004093 h 2703512"/>
              <a:gd name="connsiteX17" fmla="*/ 1468438 w 2963863"/>
              <a:gd name="connsiteY17" fmla="*/ 1019968 h 2703512"/>
              <a:gd name="connsiteX18" fmla="*/ 1470025 w 2963863"/>
              <a:gd name="connsiteY18" fmla="*/ 1036637 h 2703512"/>
              <a:gd name="connsiteX19" fmla="*/ 1466850 w 2963863"/>
              <a:gd name="connsiteY19" fmla="*/ 1052512 h 2703512"/>
              <a:gd name="connsiteX20" fmla="*/ 1461294 w 2963863"/>
              <a:gd name="connsiteY20" fmla="*/ 1068387 h 2703512"/>
              <a:gd name="connsiteX21" fmla="*/ 1451769 w 2963863"/>
              <a:gd name="connsiteY21" fmla="*/ 1083468 h 2703512"/>
              <a:gd name="connsiteX22" fmla="*/ 1438275 w 2963863"/>
              <a:gd name="connsiteY22" fmla="*/ 1096168 h 2703512"/>
              <a:gd name="connsiteX23" fmla="*/ 1420813 w 2963863"/>
              <a:gd name="connsiteY23" fmla="*/ 1106487 h 2703512"/>
              <a:gd name="connsiteX24" fmla="*/ 1349375 w 2963863"/>
              <a:gd name="connsiteY24" fmla="*/ 1141412 h 2703512"/>
              <a:gd name="connsiteX25" fmla="*/ 1275556 w 2963863"/>
              <a:gd name="connsiteY25" fmla="*/ 1169987 h 2703512"/>
              <a:gd name="connsiteX26" fmla="*/ 1200944 w 2963863"/>
              <a:gd name="connsiteY26" fmla="*/ 1194593 h 2703512"/>
              <a:gd name="connsiteX27" fmla="*/ 1124744 w 2963863"/>
              <a:gd name="connsiteY27" fmla="*/ 1213643 h 2703512"/>
              <a:gd name="connsiteX28" fmla="*/ 1048544 w 2963863"/>
              <a:gd name="connsiteY28" fmla="*/ 1228725 h 2703512"/>
              <a:gd name="connsiteX29" fmla="*/ 971550 w 2963863"/>
              <a:gd name="connsiteY29" fmla="*/ 1238250 h 2703512"/>
              <a:gd name="connsiteX30" fmla="*/ 892969 w 2963863"/>
              <a:gd name="connsiteY30" fmla="*/ 1243012 h 2703512"/>
              <a:gd name="connsiteX31" fmla="*/ 892969 w 2963863"/>
              <a:gd name="connsiteY31" fmla="*/ 1706562 h 2703512"/>
              <a:gd name="connsiteX32" fmla="*/ 890588 w 2963863"/>
              <a:gd name="connsiteY32" fmla="*/ 1727200 h 2703512"/>
              <a:gd name="connsiteX33" fmla="*/ 887413 w 2963863"/>
              <a:gd name="connsiteY33" fmla="*/ 1746250 h 2703512"/>
              <a:gd name="connsiteX34" fmla="*/ 919956 w 2963863"/>
              <a:gd name="connsiteY34" fmla="*/ 1846262 h 2703512"/>
              <a:gd name="connsiteX35" fmla="*/ 946944 w 2963863"/>
              <a:gd name="connsiteY35" fmla="*/ 1947068 h 2703512"/>
              <a:gd name="connsiteX36" fmla="*/ 967581 w 2963863"/>
              <a:gd name="connsiteY36" fmla="*/ 2048668 h 2703512"/>
              <a:gd name="connsiteX37" fmla="*/ 984250 w 2963863"/>
              <a:gd name="connsiteY37" fmla="*/ 2151062 h 2703512"/>
              <a:gd name="connsiteX38" fmla="*/ 995363 w 2963863"/>
              <a:gd name="connsiteY38" fmla="*/ 2254250 h 2703512"/>
              <a:gd name="connsiteX39" fmla="*/ 1003300 w 2963863"/>
              <a:gd name="connsiteY39" fmla="*/ 2359025 h 2703512"/>
              <a:gd name="connsiteX40" fmla="*/ 1005681 w 2963863"/>
              <a:gd name="connsiteY40" fmla="*/ 2463006 h 2703512"/>
              <a:gd name="connsiteX41" fmla="*/ 1004094 w 2963863"/>
              <a:gd name="connsiteY41" fmla="*/ 2484437 h 2703512"/>
              <a:gd name="connsiteX42" fmla="*/ 999331 w 2963863"/>
              <a:gd name="connsiteY42" fmla="*/ 2501900 h 2703512"/>
              <a:gd name="connsiteX43" fmla="*/ 990600 w 2963863"/>
              <a:gd name="connsiteY43" fmla="*/ 2517775 h 2703512"/>
              <a:gd name="connsiteX44" fmla="*/ 979488 w 2963863"/>
              <a:gd name="connsiteY44" fmla="*/ 2531268 h 2703512"/>
              <a:gd name="connsiteX45" fmla="*/ 966788 w 2963863"/>
              <a:gd name="connsiteY45" fmla="*/ 2541587 h 2703512"/>
              <a:gd name="connsiteX46" fmla="*/ 951706 w 2963863"/>
              <a:gd name="connsiteY46" fmla="*/ 2549525 h 2703512"/>
              <a:gd name="connsiteX47" fmla="*/ 935831 w 2963863"/>
              <a:gd name="connsiteY47" fmla="*/ 2554287 h 2703512"/>
              <a:gd name="connsiteX48" fmla="*/ 919163 w 2963863"/>
              <a:gd name="connsiteY48" fmla="*/ 2556668 h 2703512"/>
              <a:gd name="connsiteX49" fmla="*/ 901700 w 2963863"/>
              <a:gd name="connsiteY49" fmla="*/ 2556668 h 2703512"/>
              <a:gd name="connsiteX50" fmla="*/ 885031 w 2963863"/>
              <a:gd name="connsiteY50" fmla="*/ 2554287 h 2703512"/>
              <a:gd name="connsiteX51" fmla="*/ 869156 w 2963863"/>
              <a:gd name="connsiteY51" fmla="*/ 2548731 h 2703512"/>
              <a:gd name="connsiteX52" fmla="*/ 854075 w 2963863"/>
              <a:gd name="connsiteY52" fmla="*/ 2541587 h 2703512"/>
              <a:gd name="connsiteX53" fmla="*/ 841375 w 2963863"/>
              <a:gd name="connsiteY53" fmla="*/ 2531268 h 2703512"/>
              <a:gd name="connsiteX54" fmla="*/ 829469 w 2963863"/>
              <a:gd name="connsiteY54" fmla="*/ 2517775 h 2703512"/>
              <a:gd name="connsiteX55" fmla="*/ 821531 w 2963863"/>
              <a:gd name="connsiteY55" fmla="*/ 2501900 h 2703512"/>
              <a:gd name="connsiteX56" fmla="*/ 815181 w 2963863"/>
              <a:gd name="connsiteY56" fmla="*/ 2484437 h 2703512"/>
              <a:gd name="connsiteX57" fmla="*/ 812800 w 2963863"/>
              <a:gd name="connsiteY57" fmla="*/ 2463006 h 2703512"/>
              <a:gd name="connsiteX58" fmla="*/ 810419 w 2963863"/>
              <a:gd name="connsiteY58" fmla="*/ 2360612 h 2703512"/>
              <a:gd name="connsiteX59" fmla="*/ 802481 w 2963863"/>
              <a:gd name="connsiteY59" fmla="*/ 2259012 h 2703512"/>
              <a:gd name="connsiteX60" fmla="*/ 790575 w 2963863"/>
              <a:gd name="connsiteY60" fmla="*/ 2158206 h 2703512"/>
              <a:gd name="connsiteX61" fmla="*/ 773113 w 2963863"/>
              <a:gd name="connsiteY61" fmla="*/ 2058987 h 2703512"/>
              <a:gd name="connsiteX62" fmla="*/ 750888 w 2963863"/>
              <a:gd name="connsiteY62" fmla="*/ 1959768 h 2703512"/>
              <a:gd name="connsiteX63" fmla="*/ 722313 w 2963863"/>
              <a:gd name="connsiteY63" fmla="*/ 1861343 h 2703512"/>
              <a:gd name="connsiteX64" fmla="*/ 717550 w 2963863"/>
              <a:gd name="connsiteY64" fmla="*/ 1861343 h 2703512"/>
              <a:gd name="connsiteX65" fmla="*/ 720725 w 2963863"/>
              <a:gd name="connsiteY65" fmla="*/ 1931193 h 2703512"/>
              <a:gd name="connsiteX66" fmla="*/ 721519 w 2963863"/>
              <a:gd name="connsiteY66" fmla="*/ 2000250 h 2703512"/>
              <a:gd name="connsiteX67" fmla="*/ 720725 w 2963863"/>
              <a:gd name="connsiteY67" fmla="*/ 2069306 h 2703512"/>
              <a:gd name="connsiteX68" fmla="*/ 717550 w 2963863"/>
              <a:gd name="connsiteY68" fmla="*/ 2137568 h 2703512"/>
              <a:gd name="connsiteX69" fmla="*/ 709613 w 2963863"/>
              <a:gd name="connsiteY69" fmla="*/ 2205831 h 2703512"/>
              <a:gd name="connsiteX70" fmla="*/ 700088 w 2963863"/>
              <a:gd name="connsiteY70" fmla="*/ 2272506 h 2703512"/>
              <a:gd name="connsiteX71" fmla="*/ 686594 w 2963863"/>
              <a:gd name="connsiteY71" fmla="*/ 2339975 h 2703512"/>
              <a:gd name="connsiteX72" fmla="*/ 669131 w 2963863"/>
              <a:gd name="connsiteY72" fmla="*/ 2405062 h 2703512"/>
              <a:gd name="connsiteX73" fmla="*/ 647700 w 2963863"/>
              <a:gd name="connsiteY73" fmla="*/ 2470150 h 2703512"/>
              <a:gd name="connsiteX74" fmla="*/ 622300 w 2963863"/>
              <a:gd name="connsiteY74" fmla="*/ 2534443 h 2703512"/>
              <a:gd name="connsiteX75" fmla="*/ 591344 w 2963863"/>
              <a:gd name="connsiteY75" fmla="*/ 2596356 h 2703512"/>
              <a:gd name="connsiteX76" fmla="*/ 555625 w 2963863"/>
              <a:gd name="connsiteY76" fmla="*/ 2658268 h 2703512"/>
              <a:gd name="connsiteX77" fmla="*/ 542925 w 2963863"/>
              <a:gd name="connsiteY77" fmla="*/ 2675731 h 2703512"/>
              <a:gd name="connsiteX78" fmla="*/ 527050 w 2963863"/>
              <a:gd name="connsiteY78" fmla="*/ 2689225 h 2703512"/>
              <a:gd name="connsiteX79" fmla="*/ 510381 w 2963863"/>
              <a:gd name="connsiteY79" fmla="*/ 2697162 h 2703512"/>
              <a:gd name="connsiteX80" fmla="*/ 492919 w 2963863"/>
              <a:gd name="connsiteY80" fmla="*/ 2702718 h 2703512"/>
              <a:gd name="connsiteX81" fmla="*/ 474663 w 2963863"/>
              <a:gd name="connsiteY81" fmla="*/ 2703512 h 2703512"/>
              <a:gd name="connsiteX82" fmla="*/ 456407 w 2963863"/>
              <a:gd name="connsiteY82" fmla="*/ 2701925 h 2703512"/>
              <a:gd name="connsiteX83" fmla="*/ 439738 w 2963863"/>
              <a:gd name="connsiteY83" fmla="*/ 2696368 h 2703512"/>
              <a:gd name="connsiteX84" fmla="*/ 422275 w 2963863"/>
              <a:gd name="connsiteY84" fmla="*/ 2689225 h 2703512"/>
              <a:gd name="connsiteX85" fmla="*/ 407988 w 2963863"/>
              <a:gd name="connsiteY85" fmla="*/ 2678112 h 2703512"/>
              <a:gd name="connsiteX86" fmla="*/ 395288 w 2963863"/>
              <a:gd name="connsiteY86" fmla="*/ 2666206 h 2703512"/>
              <a:gd name="connsiteX87" fmla="*/ 384969 w 2963863"/>
              <a:gd name="connsiteY87" fmla="*/ 2651918 h 2703512"/>
              <a:gd name="connsiteX88" fmla="*/ 377825 w 2963863"/>
              <a:gd name="connsiteY88" fmla="*/ 2636043 h 2703512"/>
              <a:gd name="connsiteX89" fmla="*/ 374650 w 2963863"/>
              <a:gd name="connsiteY89" fmla="*/ 2618581 h 2703512"/>
              <a:gd name="connsiteX90" fmla="*/ 374650 w 2963863"/>
              <a:gd name="connsiteY90" fmla="*/ 2600325 h 2703512"/>
              <a:gd name="connsiteX91" fmla="*/ 380206 w 2963863"/>
              <a:gd name="connsiteY91" fmla="*/ 2580481 h 2703512"/>
              <a:gd name="connsiteX92" fmla="*/ 388938 w 2963863"/>
              <a:gd name="connsiteY92" fmla="*/ 2561431 h 2703512"/>
              <a:gd name="connsiteX93" fmla="*/ 422275 w 2963863"/>
              <a:gd name="connsiteY93" fmla="*/ 2503487 h 2703512"/>
              <a:gd name="connsiteX94" fmla="*/ 450057 w 2963863"/>
              <a:gd name="connsiteY94" fmla="*/ 2443162 h 2703512"/>
              <a:gd name="connsiteX95" fmla="*/ 473869 w 2963863"/>
              <a:gd name="connsiteY95" fmla="*/ 2383631 h 2703512"/>
              <a:gd name="connsiteX96" fmla="*/ 492125 w 2963863"/>
              <a:gd name="connsiteY96" fmla="*/ 2321718 h 2703512"/>
              <a:gd name="connsiteX97" fmla="*/ 506413 w 2963863"/>
              <a:gd name="connsiteY97" fmla="*/ 2259806 h 2703512"/>
              <a:gd name="connsiteX98" fmla="*/ 517525 w 2963863"/>
              <a:gd name="connsiteY98" fmla="*/ 2197100 h 2703512"/>
              <a:gd name="connsiteX99" fmla="*/ 524669 w 2963863"/>
              <a:gd name="connsiteY99" fmla="*/ 2133600 h 2703512"/>
              <a:gd name="connsiteX100" fmla="*/ 527844 w 2963863"/>
              <a:gd name="connsiteY100" fmla="*/ 2069306 h 2703512"/>
              <a:gd name="connsiteX101" fmla="*/ 530225 w 2963863"/>
              <a:gd name="connsiteY101" fmla="*/ 2005012 h 2703512"/>
              <a:gd name="connsiteX102" fmla="*/ 527844 w 2963863"/>
              <a:gd name="connsiteY102" fmla="*/ 1940718 h 2703512"/>
              <a:gd name="connsiteX103" fmla="*/ 525463 w 2963863"/>
              <a:gd name="connsiteY103" fmla="*/ 1875631 h 2703512"/>
              <a:gd name="connsiteX104" fmla="*/ 519907 w 2963863"/>
              <a:gd name="connsiteY104" fmla="*/ 1809750 h 2703512"/>
              <a:gd name="connsiteX105" fmla="*/ 504031 w 2963863"/>
              <a:gd name="connsiteY105" fmla="*/ 1788318 h 2703512"/>
              <a:gd name="connsiteX106" fmla="*/ 492125 w 2963863"/>
              <a:gd name="connsiteY106" fmla="*/ 1762918 h 2703512"/>
              <a:gd name="connsiteX107" fmla="*/ 484188 w 2963863"/>
              <a:gd name="connsiteY107" fmla="*/ 1735931 h 2703512"/>
              <a:gd name="connsiteX108" fmla="*/ 481013 w 2963863"/>
              <a:gd name="connsiteY108" fmla="*/ 1706562 h 2703512"/>
              <a:gd name="connsiteX109" fmla="*/ 481013 w 2963863"/>
              <a:gd name="connsiteY109" fmla="*/ 1126331 h 2703512"/>
              <a:gd name="connsiteX110" fmla="*/ 484188 w 2963863"/>
              <a:gd name="connsiteY110" fmla="*/ 1098550 h 2703512"/>
              <a:gd name="connsiteX111" fmla="*/ 491331 w 2963863"/>
              <a:gd name="connsiteY111" fmla="*/ 1072356 h 2703512"/>
              <a:gd name="connsiteX112" fmla="*/ 501650 w 2963863"/>
              <a:gd name="connsiteY112" fmla="*/ 1048543 h 2703512"/>
              <a:gd name="connsiteX113" fmla="*/ 517525 w 2963863"/>
              <a:gd name="connsiteY113" fmla="*/ 1027112 h 2703512"/>
              <a:gd name="connsiteX114" fmla="*/ 536575 w 2963863"/>
              <a:gd name="connsiteY114" fmla="*/ 1008062 h 2703512"/>
              <a:gd name="connsiteX115" fmla="*/ 557213 w 2963863"/>
              <a:gd name="connsiteY115" fmla="*/ 992981 h 2703512"/>
              <a:gd name="connsiteX116" fmla="*/ 581819 w 2963863"/>
              <a:gd name="connsiteY116" fmla="*/ 981868 h 2703512"/>
              <a:gd name="connsiteX117" fmla="*/ 608013 w 2963863"/>
              <a:gd name="connsiteY117" fmla="*/ 973931 h 2703512"/>
              <a:gd name="connsiteX118" fmla="*/ 635794 w 2963863"/>
              <a:gd name="connsiteY118" fmla="*/ 971550 h 2703512"/>
              <a:gd name="connsiteX119" fmla="*/ 738188 w 2963863"/>
              <a:gd name="connsiteY119" fmla="*/ 971550 h 2703512"/>
              <a:gd name="connsiteX120" fmla="*/ 765969 w 2963863"/>
              <a:gd name="connsiteY120" fmla="*/ 973931 h 2703512"/>
              <a:gd name="connsiteX121" fmla="*/ 792163 w 2963863"/>
              <a:gd name="connsiteY121" fmla="*/ 981868 h 2703512"/>
              <a:gd name="connsiteX122" fmla="*/ 816769 w 2963863"/>
              <a:gd name="connsiteY122" fmla="*/ 992981 h 2703512"/>
              <a:gd name="connsiteX123" fmla="*/ 838200 w 2963863"/>
              <a:gd name="connsiteY123" fmla="*/ 1008856 h 2703512"/>
              <a:gd name="connsiteX124" fmla="*/ 856456 w 2963863"/>
              <a:gd name="connsiteY124" fmla="*/ 1027906 h 2703512"/>
              <a:gd name="connsiteX125" fmla="*/ 871538 w 2963863"/>
              <a:gd name="connsiteY125" fmla="*/ 1049337 h 2703512"/>
              <a:gd name="connsiteX126" fmla="*/ 939006 w 2963863"/>
              <a:gd name="connsiteY126" fmla="*/ 1046956 h 2703512"/>
              <a:gd name="connsiteX127" fmla="*/ 1004888 w 2963863"/>
              <a:gd name="connsiteY127" fmla="*/ 1039812 h 2703512"/>
              <a:gd name="connsiteX128" fmla="*/ 1070769 w 2963863"/>
              <a:gd name="connsiteY128" fmla="*/ 1028700 h 2703512"/>
              <a:gd name="connsiteX129" fmla="*/ 1135063 w 2963863"/>
              <a:gd name="connsiteY129" fmla="*/ 1013618 h 2703512"/>
              <a:gd name="connsiteX130" fmla="*/ 1199356 w 2963863"/>
              <a:gd name="connsiteY130" fmla="*/ 992981 h 2703512"/>
              <a:gd name="connsiteX131" fmla="*/ 1261269 w 2963863"/>
              <a:gd name="connsiteY131" fmla="*/ 969168 h 2703512"/>
              <a:gd name="connsiteX132" fmla="*/ 1323975 w 2963863"/>
              <a:gd name="connsiteY132" fmla="*/ 939800 h 2703512"/>
              <a:gd name="connsiteX133" fmla="*/ 1343025 w 2963863"/>
              <a:gd name="connsiteY133" fmla="*/ 931862 h 2703512"/>
              <a:gd name="connsiteX134" fmla="*/ 2346221 w 2963863"/>
              <a:gd name="connsiteY134" fmla="*/ 889000 h 2703512"/>
              <a:gd name="connsiteX135" fmla="*/ 2462609 w 2963863"/>
              <a:gd name="connsiteY135" fmla="*/ 1004597 h 2703512"/>
              <a:gd name="connsiteX136" fmla="*/ 2577412 w 2963863"/>
              <a:gd name="connsiteY136" fmla="*/ 889000 h 2703512"/>
              <a:gd name="connsiteX137" fmla="*/ 2619375 w 2963863"/>
              <a:gd name="connsiteY137" fmla="*/ 930964 h 2703512"/>
              <a:gd name="connsiteX138" fmla="*/ 2503780 w 2963863"/>
              <a:gd name="connsiteY138" fmla="*/ 1046561 h 2703512"/>
              <a:gd name="connsiteX139" fmla="*/ 2619375 w 2963863"/>
              <a:gd name="connsiteY139" fmla="*/ 1162950 h 2703512"/>
              <a:gd name="connsiteX140" fmla="*/ 2577412 w 2963863"/>
              <a:gd name="connsiteY140" fmla="*/ 1204913 h 2703512"/>
              <a:gd name="connsiteX141" fmla="*/ 2462609 w 2963863"/>
              <a:gd name="connsiteY141" fmla="*/ 1087732 h 2703512"/>
              <a:gd name="connsiteX142" fmla="*/ 2346221 w 2963863"/>
              <a:gd name="connsiteY142" fmla="*/ 1204913 h 2703512"/>
              <a:gd name="connsiteX143" fmla="*/ 2305050 w 2963863"/>
              <a:gd name="connsiteY143" fmla="*/ 1162950 h 2703512"/>
              <a:gd name="connsiteX144" fmla="*/ 2420646 w 2963863"/>
              <a:gd name="connsiteY144" fmla="*/ 1046561 h 2703512"/>
              <a:gd name="connsiteX145" fmla="*/ 2305050 w 2963863"/>
              <a:gd name="connsiteY145" fmla="*/ 930964 h 2703512"/>
              <a:gd name="connsiteX146" fmla="*/ 686199 w 2963863"/>
              <a:gd name="connsiteY146" fmla="*/ 473075 h 2703512"/>
              <a:gd name="connsiteX147" fmla="*/ 719472 w 2963863"/>
              <a:gd name="connsiteY147" fmla="*/ 476256 h 2703512"/>
              <a:gd name="connsiteX148" fmla="*/ 751161 w 2963863"/>
              <a:gd name="connsiteY148" fmla="*/ 483414 h 2703512"/>
              <a:gd name="connsiteX149" fmla="*/ 780473 w 2963863"/>
              <a:gd name="connsiteY149" fmla="*/ 496138 h 2703512"/>
              <a:gd name="connsiteX150" fmla="*/ 808201 w 2963863"/>
              <a:gd name="connsiteY150" fmla="*/ 513634 h 2703512"/>
              <a:gd name="connsiteX151" fmla="*/ 831175 w 2963863"/>
              <a:gd name="connsiteY151" fmla="*/ 533516 h 2703512"/>
              <a:gd name="connsiteX152" fmla="*/ 851773 w 2963863"/>
              <a:gd name="connsiteY152" fmla="*/ 558170 h 2703512"/>
              <a:gd name="connsiteX153" fmla="*/ 868409 w 2963863"/>
              <a:gd name="connsiteY153" fmla="*/ 585209 h 2703512"/>
              <a:gd name="connsiteX154" fmla="*/ 881085 w 2963863"/>
              <a:gd name="connsiteY154" fmla="*/ 614635 h 2703512"/>
              <a:gd name="connsiteX155" fmla="*/ 889007 w 2963863"/>
              <a:gd name="connsiteY155" fmla="*/ 646446 h 2703512"/>
              <a:gd name="connsiteX156" fmla="*/ 892176 w 2963863"/>
              <a:gd name="connsiteY156" fmla="*/ 679848 h 2703512"/>
              <a:gd name="connsiteX157" fmla="*/ 889007 w 2963863"/>
              <a:gd name="connsiteY157" fmla="*/ 713249 h 2703512"/>
              <a:gd name="connsiteX158" fmla="*/ 881085 w 2963863"/>
              <a:gd name="connsiteY158" fmla="*/ 745061 h 2703512"/>
              <a:gd name="connsiteX159" fmla="*/ 868409 w 2963863"/>
              <a:gd name="connsiteY159" fmla="*/ 775281 h 2703512"/>
              <a:gd name="connsiteX160" fmla="*/ 851773 w 2963863"/>
              <a:gd name="connsiteY160" fmla="*/ 801525 h 2703512"/>
              <a:gd name="connsiteX161" fmla="*/ 831175 w 2963863"/>
              <a:gd name="connsiteY161" fmla="*/ 826179 h 2703512"/>
              <a:gd name="connsiteX162" fmla="*/ 808201 w 2963863"/>
              <a:gd name="connsiteY162" fmla="*/ 846856 h 2703512"/>
              <a:gd name="connsiteX163" fmla="*/ 780473 w 2963863"/>
              <a:gd name="connsiteY163" fmla="*/ 863557 h 2703512"/>
              <a:gd name="connsiteX164" fmla="*/ 751161 w 2963863"/>
              <a:gd name="connsiteY164" fmla="*/ 876282 h 2703512"/>
              <a:gd name="connsiteX165" fmla="*/ 719472 w 2963863"/>
              <a:gd name="connsiteY165" fmla="*/ 884235 h 2703512"/>
              <a:gd name="connsiteX166" fmla="*/ 686199 w 2963863"/>
              <a:gd name="connsiteY166" fmla="*/ 885825 h 2703512"/>
              <a:gd name="connsiteX167" fmla="*/ 652925 w 2963863"/>
              <a:gd name="connsiteY167" fmla="*/ 884235 h 2703512"/>
              <a:gd name="connsiteX168" fmla="*/ 621237 w 2963863"/>
              <a:gd name="connsiteY168" fmla="*/ 876282 h 2703512"/>
              <a:gd name="connsiteX169" fmla="*/ 591924 w 2963863"/>
              <a:gd name="connsiteY169" fmla="*/ 863557 h 2703512"/>
              <a:gd name="connsiteX170" fmla="*/ 564989 w 2963863"/>
              <a:gd name="connsiteY170" fmla="*/ 846856 h 2703512"/>
              <a:gd name="connsiteX171" fmla="*/ 541222 w 2963863"/>
              <a:gd name="connsiteY171" fmla="*/ 826179 h 2703512"/>
              <a:gd name="connsiteX172" fmla="*/ 520624 w 2963863"/>
              <a:gd name="connsiteY172" fmla="*/ 801525 h 2703512"/>
              <a:gd name="connsiteX173" fmla="*/ 503988 w 2963863"/>
              <a:gd name="connsiteY173" fmla="*/ 775281 h 2703512"/>
              <a:gd name="connsiteX174" fmla="*/ 491312 w 2963863"/>
              <a:gd name="connsiteY174" fmla="*/ 745061 h 2703512"/>
              <a:gd name="connsiteX175" fmla="*/ 484182 w 2963863"/>
              <a:gd name="connsiteY175" fmla="*/ 713249 h 2703512"/>
              <a:gd name="connsiteX176" fmla="*/ 481013 w 2963863"/>
              <a:gd name="connsiteY176" fmla="*/ 679848 h 2703512"/>
              <a:gd name="connsiteX177" fmla="*/ 484182 w 2963863"/>
              <a:gd name="connsiteY177" fmla="*/ 646446 h 2703512"/>
              <a:gd name="connsiteX178" fmla="*/ 491312 w 2963863"/>
              <a:gd name="connsiteY178" fmla="*/ 614635 h 2703512"/>
              <a:gd name="connsiteX179" fmla="*/ 503988 w 2963863"/>
              <a:gd name="connsiteY179" fmla="*/ 585209 h 2703512"/>
              <a:gd name="connsiteX180" fmla="*/ 520624 w 2963863"/>
              <a:gd name="connsiteY180" fmla="*/ 558170 h 2703512"/>
              <a:gd name="connsiteX181" fmla="*/ 541222 w 2963863"/>
              <a:gd name="connsiteY181" fmla="*/ 533516 h 2703512"/>
              <a:gd name="connsiteX182" fmla="*/ 564989 w 2963863"/>
              <a:gd name="connsiteY182" fmla="*/ 513634 h 2703512"/>
              <a:gd name="connsiteX183" fmla="*/ 591924 w 2963863"/>
              <a:gd name="connsiteY183" fmla="*/ 496138 h 2703512"/>
              <a:gd name="connsiteX184" fmla="*/ 621237 w 2963863"/>
              <a:gd name="connsiteY184" fmla="*/ 483414 h 2703512"/>
              <a:gd name="connsiteX185" fmla="*/ 652925 w 2963863"/>
              <a:gd name="connsiteY185" fmla="*/ 476256 h 2703512"/>
              <a:gd name="connsiteX186" fmla="*/ 1230313 w 2963863"/>
              <a:gd name="connsiteY186" fmla="*/ 282575 h 2703512"/>
              <a:gd name="connsiteX187" fmla="*/ 1268413 w 2963863"/>
              <a:gd name="connsiteY187" fmla="*/ 285753 h 2703512"/>
              <a:gd name="connsiteX188" fmla="*/ 1304132 w 2963863"/>
              <a:gd name="connsiteY188" fmla="*/ 290520 h 2703512"/>
              <a:gd name="connsiteX189" fmla="*/ 1339851 w 2963863"/>
              <a:gd name="connsiteY189" fmla="*/ 298466 h 2703512"/>
              <a:gd name="connsiteX190" fmla="*/ 1372395 w 2963863"/>
              <a:gd name="connsiteY190" fmla="*/ 309589 h 2703512"/>
              <a:gd name="connsiteX191" fmla="*/ 1403351 w 2963863"/>
              <a:gd name="connsiteY191" fmla="*/ 323097 h 2703512"/>
              <a:gd name="connsiteX192" fmla="*/ 1433513 w 2963863"/>
              <a:gd name="connsiteY192" fmla="*/ 338193 h 2703512"/>
              <a:gd name="connsiteX193" fmla="*/ 1463676 w 2963863"/>
              <a:gd name="connsiteY193" fmla="*/ 356468 h 2703512"/>
              <a:gd name="connsiteX194" fmla="*/ 1490663 w 2963863"/>
              <a:gd name="connsiteY194" fmla="*/ 376331 h 2703512"/>
              <a:gd name="connsiteX195" fmla="*/ 1517651 w 2963863"/>
              <a:gd name="connsiteY195" fmla="*/ 398578 h 2703512"/>
              <a:gd name="connsiteX196" fmla="*/ 1543051 w 2963863"/>
              <a:gd name="connsiteY196" fmla="*/ 420826 h 2703512"/>
              <a:gd name="connsiteX197" fmla="*/ 1568451 w 2963863"/>
              <a:gd name="connsiteY197" fmla="*/ 446251 h 2703512"/>
              <a:gd name="connsiteX198" fmla="*/ 1593057 w 2963863"/>
              <a:gd name="connsiteY198" fmla="*/ 471677 h 2703512"/>
              <a:gd name="connsiteX199" fmla="*/ 1616076 w 2963863"/>
              <a:gd name="connsiteY199" fmla="*/ 498691 h 2703512"/>
              <a:gd name="connsiteX200" fmla="*/ 1639095 w 2963863"/>
              <a:gd name="connsiteY200" fmla="*/ 527295 h 2703512"/>
              <a:gd name="connsiteX201" fmla="*/ 1661320 w 2963863"/>
              <a:gd name="connsiteY201" fmla="*/ 555104 h 2703512"/>
              <a:gd name="connsiteX202" fmla="*/ 1684338 w 2963863"/>
              <a:gd name="connsiteY202" fmla="*/ 584502 h 2703512"/>
              <a:gd name="connsiteX203" fmla="*/ 1705770 w 2963863"/>
              <a:gd name="connsiteY203" fmla="*/ 614695 h 2703512"/>
              <a:gd name="connsiteX204" fmla="*/ 1727201 w 2963863"/>
              <a:gd name="connsiteY204" fmla="*/ 643298 h 2703512"/>
              <a:gd name="connsiteX205" fmla="*/ 1753395 w 2963863"/>
              <a:gd name="connsiteY205" fmla="*/ 679053 h 2703512"/>
              <a:gd name="connsiteX206" fmla="*/ 1778795 w 2963863"/>
              <a:gd name="connsiteY206" fmla="*/ 713218 h 2703512"/>
              <a:gd name="connsiteX207" fmla="*/ 1806576 w 2963863"/>
              <a:gd name="connsiteY207" fmla="*/ 748178 h 2703512"/>
              <a:gd name="connsiteX208" fmla="*/ 1833564 w 2963863"/>
              <a:gd name="connsiteY208" fmla="*/ 781549 h 2703512"/>
              <a:gd name="connsiteX209" fmla="*/ 1861345 w 2963863"/>
              <a:gd name="connsiteY209" fmla="*/ 814125 h 2703512"/>
              <a:gd name="connsiteX210" fmla="*/ 1889920 w 2963863"/>
              <a:gd name="connsiteY210" fmla="*/ 845907 h 2703512"/>
              <a:gd name="connsiteX211" fmla="*/ 1920082 w 2963863"/>
              <a:gd name="connsiteY211" fmla="*/ 876100 h 2703512"/>
              <a:gd name="connsiteX212" fmla="*/ 1951832 w 2963863"/>
              <a:gd name="connsiteY212" fmla="*/ 903114 h 2703512"/>
              <a:gd name="connsiteX213" fmla="*/ 1984376 w 2963863"/>
              <a:gd name="connsiteY213" fmla="*/ 928540 h 2703512"/>
              <a:gd name="connsiteX214" fmla="*/ 2018507 w 2963863"/>
              <a:gd name="connsiteY214" fmla="*/ 952376 h 2703512"/>
              <a:gd name="connsiteX215" fmla="*/ 2055814 w 2963863"/>
              <a:gd name="connsiteY215" fmla="*/ 972240 h 2703512"/>
              <a:gd name="connsiteX216" fmla="*/ 2093914 w 2963863"/>
              <a:gd name="connsiteY216" fmla="*/ 989720 h 2703512"/>
              <a:gd name="connsiteX217" fmla="*/ 2134395 w 2963863"/>
              <a:gd name="connsiteY217" fmla="*/ 1003227 h 2703512"/>
              <a:gd name="connsiteX218" fmla="*/ 2177257 w 2963863"/>
              <a:gd name="connsiteY218" fmla="*/ 1012762 h 2703512"/>
              <a:gd name="connsiteX219" fmla="*/ 2222501 w 2963863"/>
              <a:gd name="connsiteY219" fmla="*/ 1019118 h 2703512"/>
              <a:gd name="connsiteX220" fmla="*/ 2217739 w 2963863"/>
              <a:gd name="connsiteY220" fmla="*/ 1076325 h 2703512"/>
              <a:gd name="connsiteX221" fmla="*/ 2170907 w 2963863"/>
              <a:gd name="connsiteY221" fmla="*/ 1069969 h 2703512"/>
              <a:gd name="connsiteX222" fmla="*/ 2126457 w 2963863"/>
              <a:gd name="connsiteY222" fmla="*/ 1060434 h 2703512"/>
              <a:gd name="connsiteX223" fmla="*/ 2083595 w 2963863"/>
              <a:gd name="connsiteY223" fmla="*/ 1047722 h 2703512"/>
              <a:gd name="connsiteX224" fmla="*/ 2043907 w 2963863"/>
              <a:gd name="connsiteY224" fmla="*/ 1030242 h 2703512"/>
              <a:gd name="connsiteX225" fmla="*/ 2005807 w 2963863"/>
              <a:gd name="connsiteY225" fmla="*/ 1011173 h 2703512"/>
              <a:gd name="connsiteX226" fmla="*/ 1970089 w 2963863"/>
              <a:gd name="connsiteY226" fmla="*/ 989720 h 2703512"/>
              <a:gd name="connsiteX227" fmla="*/ 1936751 w 2963863"/>
              <a:gd name="connsiteY227" fmla="*/ 965089 h 2703512"/>
              <a:gd name="connsiteX228" fmla="*/ 1904207 w 2963863"/>
              <a:gd name="connsiteY228" fmla="*/ 938074 h 2703512"/>
              <a:gd name="connsiteX229" fmla="*/ 1873251 w 2963863"/>
              <a:gd name="connsiteY229" fmla="*/ 909471 h 2703512"/>
              <a:gd name="connsiteX230" fmla="*/ 1843089 w 2963863"/>
              <a:gd name="connsiteY230" fmla="*/ 879278 h 2703512"/>
              <a:gd name="connsiteX231" fmla="*/ 1814514 w 2963863"/>
              <a:gd name="connsiteY231" fmla="*/ 847496 h 2703512"/>
              <a:gd name="connsiteX232" fmla="*/ 1785938 w 2963863"/>
              <a:gd name="connsiteY232" fmla="*/ 814920 h 2703512"/>
              <a:gd name="connsiteX233" fmla="*/ 1759745 w 2963863"/>
              <a:gd name="connsiteY233" fmla="*/ 781549 h 2703512"/>
              <a:gd name="connsiteX234" fmla="*/ 1732757 w 2963863"/>
              <a:gd name="connsiteY234" fmla="*/ 747384 h 2703512"/>
              <a:gd name="connsiteX235" fmla="*/ 1707357 w 2963863"/>
              <a:gd name="connsiteY235" fmla="*/ 712424 h 2703512"/>
              <a:gd name="connsiteX236" fmla="*/ 1681163 w 2963863"/>
              <a:gd name="connsiteY236" fmla="*/ 678258 h 2703512"/>
              <a:gd name="connsiteX237" fmla="*/ 1658938 w 2963863"/>
              <a:gd name="connsiteY237" fmla="*/ 647271 h 2703512"/>
              <a:gd name="connsiteX238" fmla="*/ 1635920 w 2963863"/>
              <a:gd name="connsiteY238" fmla="*/ 617078 h 2703512"/>
              <a:gd name="connsiteX239" fmla="*/ 1614488 w 2963863"/>
              <a:gd name="connsiteY239" fmla="*/ 586886 h 2703512"/>
              <a:gd name="connsiteX240" fmla="*/ 1591470 w 2963863"/>
              <a:gd name="connsiteY240" fmla="*/ 558282 h 2703512"/>
              <a:gd name="connsiteX241" fmla="*/ 1568451 w 2963863"/>
              <a:gd name="connsiteY241" fmla="*/ 530473 h 2703512"/>
              <a:gd name="connsiteX242" fmla="*/ 1545432 w 2963863"/>
              <a:gd name="connsiteY242" fmla="*/ 504253 h 2703512"/>
              <a:gd name="connsiteX243" fmla="*/ 1522413 w 2963863"/>
              <a:gd name="connsiteY243" fmla="*/ 478828 h 2703512"/>
              <a:gd name="connsiteX244" fmla="*/ 1497807 w 2963863"/>
              <a:gd name="connsiteY244" fmla="*/ 455786 h 2703512"/>
              <a:gd name="connsiteX245" fmla="*/ 1472407 w 2963863"/>
              <a:gd name="connsiteY245" fmla="*/ 433538 h 2703512"/>
              <a:gd name="connsiteX246" fmla="*/ 1447007 w 2963863"/>
              <a:gd name="connsiteY246" fmla="*/ 413675 h 2703512"/>
              <a:gd name="connsiteX247" fmla="*/ 1420020 w 2963863"/>
              <a:gd name="connsiteY247" fmla="*/ 395400 h 2703512"/>
              <a:gd name="connsiteX248" fmla="*/ 1393032 w 2963863"/>
              <a:gd name="connsiteY248" fmla="*/ 380304 h 2703512"/>
              <a:gd name="connsiteX249" fmla="*/ 1363663 w 2963863"/>
              <a:gd name="connsiteY249" fmla="*/ 366797 h 2703512"/>
              <a:gd name="connsiteX250" fmla="*/ 1333501 w 2963863"/>
              <a:gd name="connsiteY250" fmla="*/ 355673 h 2703512"/>
              <a:gd name="connsiteX251" fmla="*/ 1301751 w 2963863"/>
              <a:gd name="connsiteY251" fmla="*/ 347728 h 2703512"/>
              <a:gd name="connsiteX252" fmla="*/ 1268413 w 2963863"/>
              <a:gd name="connsiteY252" fmla="*/ 342960 h 2703512"/>
              <a:gd name="connsiteX253" fmla="*/ 1233488 w 2963863"/>
              <a:gd name="connsiteY253" fmla="*/ 339782 h 2703512"/>
              <a:gd name="connsiteX254" fmla="*/ 1196976 w 2963863"/>
              <a:gd name="connsiteY254" fmla="*/ 341371 h 2703512"/>
              <a:gd name="connsiteX255" fmla="*/ 1158876 w 2963863"/>
              <a:gd name="connsiteY255" fmla="*/ 345344 h 2703512"/>
              <a:gd name="connsiteX256" fmla="*/ 1117601 w 2963863"/>
              <a:gd name="connsiteY256" fmla="*/ 354084 h 2703512"/>
              <a:gd name="connsiteX257" fmla="*/ 1074738 w 2963863"/>
              <a:gd name="connsiteY257" fmla="*/ 365208 h 2703512"/>
              <a:gd name="connsiteX258" fmla="*/ 1030288 w 2963863"/>
              <a:gd name="connsiteY258" fmla="*/ 381098 h 2703512"/>
              <a:gd name="connsiteX259" fmla="*/ 982663 w 2963863"/>
              <a:gd name="connsiteY259" fmla="*/ 400168 h 2703512"/>
              <a:gd name="connsiteX260" fmla="*/ 932657 w 2963863"/>
              <a:gd name="connsiteY260" fmla="*/ 424004 h 2703512"/>
              <a:gd name="connsiteX261" fmla="*/ 906463 w 2963863"/>
              <a:gd name="connsiteY261" fmla="*/ 373153 h 2703512"/>
              <a:gd name="connsiteX262" fmla="*/ 959644 w 2963863"/>
              <a:gd name="connsiteY262" fmla="*/ 347728 h 2703512"/>
              <a:gd name="connsiteX263" fmla="*/ 1010444 w 2963863"/>
              <a:gd name="connsiteY263" fmla="*/ 327069 h 2703512"/>
              <a:gd name="connsiteX264" fmla="*/ 1058069 w 2963863"/>
              <a:gd name="connsiteY264" fmla="*/ 310384 h 2703512"/>
              <a:gd name="connsiteX265" fmla="*/ 1104107 w 2963863"/>
              <a:gd name="connsiteY265" fmla="*/ 298466 h 2703512"/>
              <a:gd name="connsiteX266" fmla="*/ 1148557 w 2963863"/>
              <a:gd name="connsiteY266" fmla="*/ 288931 h 2703512"/>
              <a:gd name="connsiteX267" fmla="*/ 1190626 w 2963863"/>
              <a:gd name="connsiteY267" fmla="*/ 284959 h 2703512"/>
              <a:gd name="connsiteX268" fmla="*/ 0 w 2963863"/>
              <a:gd name="connsiteY268" fmla="*/ 0 h 2703512"/>
              <a:gd name="connsiteX269" fmla="*/ 2963863 w 2963863"/>
              <a:gd name="connsiteY269" fmla="*/ 0 h 2703512"/>
              <a:gd name="connsiteX270" fmla="*/ 2963863 w 2963863"/>
              <a:gd name="connsiteY270" fmla="*/ 1455738 h 2703512"/>
              <a:gd name="connsiteX271" fmla="*/ 947738 w 2963863"/>
              <a:gd name="connsiteY271" fmla="*/ 1455738 h 2703512"/>
              <a:gd name="connsiteX272" fmla="*/ 947738 w 2963863"/>
              <a:gd name="connsiteY272" fmla="*/ 1342108 h 2703512"/>
              <a:gd name="connsiteX273" fmla="*/ 2849563 w 2963863"/>
              <a:gd name="connsiteY273" fmla="*/ 1342108 h 2703512"/>
              <a:gd name="connsiteX274" fmla="*/ 2849563 w 2963863"/>
              <a:gd name="connsiteY274" fmla="*/ 114425 h 2703512"/>
              <a:gd name="connsiteX275" fmla="*/ 114300 w 2963863"/>
              <a:gd name="connsiteY275" fmla="*/ 114425 h 2703512"/>
              <a:gd name="connsiteX276" fmla="*/ 114300 w 2963863"/>
              <a:gd name="connsiteY276" fmla="*/ 1342108 h 2703512"/>
              <a:gd name="connsiteX277" fmla="*/ 422275 w 2963863"/>
              <a:gd name="connsiteY277" fmla="*/ 1342108 h 2703512"/>
              <a:gd name="connsiteX278" fmla="*/ 422275 w 2963863"/>
              <a:gd name="connsiteY278" fmla="*/ 1455738 h 2703512"/>
              <a:gd name="connsiteX279" fmla="*/ 0 w 2963863"/>
              <a:gd name="connsiteY279" fmla="*/ 1455738 h 270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Lst>
            <a:rect l="l" t="t" r="r" b="b"/>
            <a:pathLst>
              <a:path w="2963863" h="2703512">
                <a:moveTo>
                  <a:pt x="947738" y="1531937"/>
                </a:moveTo>
                <a:lnTo>
                  <a:pt x="2963863" y="1531937"/>
                </a:lnTo>
                <a:lnTo>
                  <a:pt x="2963863" y="1646237"/>
                </a:lnTo>
                <a:lnTo>
                  <a:pt x="947738" y="1646237"/>
                </a:lnTo>
                <a:close/>
                <a:moveTo>
                  <a:pt x="0" y="1531937"/>
                </a:moveTo>
                <a:lnTo>
                  <a:pt x="422275" y="1531937"/>
                </a:lnTo>
                <a:lnTo>
                  <a:pt x="422275" y="1646237"/>
                </a:lnTo>
                <a:lnTo>
                  <a:pt x="0" y="1646237"/>
                </a:lnTo>
                <a:close/>
                <a:moveTo>
                  <a:pt x="1362075" y="928687"/>
                </a:moveTo>
                <a:lnTo>
                  <a:pt x="1380331" y="928687"/>
                </a:lnTo>
                <a:lnTo>
                  <a:pt x="1397000" y="932656"/>
                </a:lnTo>
                <a:lnTo>
                  <a:pt x="1412875" y="939006"/>
                </a:lnTo>
                <a:lnTo>
                  <a:pt x="1427163" y="948531"/>
                </a:lnTo>
                <a:lnTo>
                  <a:pt x="1439863" y="959643"/>
                </a:lnTo>
                <a:lnTo>
                  <a:pt x="1450975" y="973137"/>
                </a:lnTo>
                <a:lnTo>
                  <a:pt x="1458913" y="988218"/>
                </a:lnTo>
                <a:lnTo>
                  <a:pt x="1465263" y="1004093"/>
                </a:lnTo>
                <a:lnTo>
                  <a:pt x="1468438" y="1019968"/>
                </a:lnTo>
                <a:lnTo>
                  <a:pt x="1470025" y="1036637"/>
                </a:lnTo>
                <a:lnTo>
                  <a:pt x="1466850" y="1052512"/>
                </a:lnTo>
                <a:lnTo>
                  <a:pt x="1461294" y="1068387"/>
                </a:lnTo>
                <a:lnTo>
                  <a:pt x="1451769" y="1083468"/>
                </a:lnTo>
                <a:lnTo>
                  <a:pt x="1438275" y="1096168"/>
                </a:lnTo>
                <a:lnTo>
                  <a:pt x="1420813" y="1106487"/>
                </a:lnTo>
                <a:lnTo>
                  <a:pt x="1349375" y="1141412"/>
                </a:lnTo>
                <a:lnTo>
                  <a:pt x="1275556" y="1169987"/>
                </a:lnTo>
                <a:lnTo>
                  <a:pt x="1200944" y="1194593"/>
                </a:lnTo>
                <a:lnTo>
                  <a:pt x="1124744" y="1213643"/>
                </a:lnTo>
                <a:lnTo>
                  <a:pt x="1048544" y="1228725"/>
                </a:lnTo>
                <a:lnTo>
                  <a:pt x="971550" y="1238250"/>
                </a:lnTo>
                <a:lnTo>
                  <a:pt x="892969" y="1243012"/>
                </a:lnTo>
                <a:lnTo>
                  <a:pt x="892969" y="1706562"/>
                </a:lnTo>
                <a:lnTo>
                  <a:pt x="890588" y="1727200"/>
                </a:lnTo>
                <a:lnTo>
                  <a:pt x="887413" y="1746250"/>
                </a:lnTo>
                <a:lnTo>
                  <a:pt x="919956" y="1846262"/>
                </a:lnTo>
                <a:lnTo>
                  <a:pt x="946944" y="1947068"/>
                </a:lnTo>
                <a:lnTo>
                  <a:pt x="967581" y="2048668"/>
                </a:lnTo>
                <a:lnTo>
                  <a:pt x="984250" y="2151062"/>
                </a:lnTo>
                <a:lnTo>
                  <a:pt x="995363" y="2254250"/>
                </a:lnTo>
                <a:lnTo>
                  <a:pt x="1003300" y="2359025"/>
                </a:lnTo>
                <a:lnTo>
                  <a:pt x="1005681" y="2463006"/>
                </a:lnTo>
                <a:lnTo>
                  <a:pt x="1004094" y="2484437"/>
                </a:lnTo>
                <a:lnTo>
                  <a:pt x="999331" y="2501900"/>
                </a:lnTo>
                <a:lnTo>
                  <a:pt x="990600" y="2517775"/>
                </a:lnTo>
                <a:lnTo>
                  <a:pt x="979488" y="2531268"/>
                </a:lnTo>
                <a:lnTo>
                  <a:pt x="966788" y="2541587"/>
                </a:lnTo>
                <a:lnTo>
                  <a:pt x="951706" y="2549525"/>
                </a:lnTo>
                <a:lnTo>
                  <a:pt x="935831" y="2554287"/>
                </a:lnTo>
                <a:lnTo>
                  <a:pt x="919163" y="2556668"/>
                </a:lnTo>
                <a:lnTo>
                  <a:pt x="901700" y="2556668"/>
                </a:lnTo>
                <a:lnTo>
                  <a:pt x="885031" y="2554287"/>
                </a:lnTo>
                <a:lnTo>
                  <a:pt x="869156" y="2548731"/>
                </a:lnTo>
                <a:lnTo>
                  <a:pt x="854075" y="2541587"/>
                </a:lnTo>
                <a:lnTo>
                  <a:pt x="841375" y="2531268"/>
                </a:lnTo>
                <a:lnTo>
                  <a:pt x="829469" y="2517775"/>
                </a:lnTo>
                <a:lnTo>
                  <a:pt x="821531" y="2501900"/>
                </a:lnTo>
                <a:lnTo>
                  <a:pt x="815181" y="2484437"/>
                </a:lnTo>
                <a:lnTo>
                  <a:pt x="812800" y="2463006"/>
                </a:lnTo>
                <a:lnTo>
                  <a:pt x="810419" y="2360612"/>
                </a:lnTo>
                <a:lnTo>
                  <a:pt x="802481" y="2259012"/>
                </a:lnTo>
                <a:lnTo>
                  <a:pt x="790575" y="2158206"/>
                </a:lnTo>
                <a:lnTo>
                  <a:pt x="773113" y="2058987"/>
                </a:lnTo>
                <a:lnTo>
                  <a:pt x="750888" y="1959768"/>
                </a:lnTo>
                <a:lnTo>
                  <a:pt x="722313" y="1861343"/>
                </a:lnTo>
                <a:lnTo>
                  <a:pt x="717550" y="1861343"/>
                </a:lnTo>
                <a:lnTo>
                  <a:pt x="720725" y="1931193"/>
                </a:lnTo>
                <a:lnTo>
                  <a:pt x="721519" y="2000250"/>
                </a:lnTo>
                <a:lnTo>
                  <a:pt x="720725" y="2069306"/>
                </a:lnTo>
                <a:lnTo>
                  <a:pt x="717550" y="2137568"/>
                </a:lnTo>
                <a:lnTo>
                  <a:pt x="709613" y="2205831"/>
                </a:lnTo>
                <a:lnTo>
                  <a:pt x="700088" y="2272506"/>
                </a:lnTo>
                <a:lnTo>
                  <a:pt x="686594" y="2339975"/>
                </a:lnTo>
                <a:lnTo>
                  <a:pt x="669131" y="2405062"/>
                </a:lnTo>
                <a:lnTo>
                  <a:pt x="647700" y="2470150"/>
                </a:lnTo>
                <a:lnTo>
                  <a:pt x="622300" y="2534443"/>
                </a:lnTo>
                <a:lnTo>
                  <a:pt x="591344" y="2596356"/>
                </a:lnTo>
                <a:lnTo>
                  <a:pt x="555625" y="2658268"/>
                </a:lnTo>
                <a:lnTo>
                  <a:pt x="542925" y="2675731"/>
                </a:lnTo>
                <a:lnTo>
                  <a:pt x="527050" y="2689225"/>
                </a:lnTo>
                <a:lnTo>
                  <a:pt x="510381" y="2697162"/>
                </a:lnTo>
                <a:lnTo>
                  <a:pt x="492919" y="2702718"/>
                </a:lnTo>
                <a:lnTo>
                  <a:pt x="474663" y="2703512"/>
                </a:lnTo>
                <a:lnTo>
                  <a:pt x="456407" y="2701925"/>
                </a:lnTo>
                <a:lnTo>
                  <a:pt x="439738" y="2696368"/>
                </a:lnTo>
                <a:lnTo>
                  <a:pt x="422275" y="2689225"/>
                </a:lnTo>
                <a:lnTo>
                  <a:pt x="407988" y="2678112"/>
                </a:lnTo>
                <a:lnTo>
                  <a:pt x="395288" y="2666206"/>
                </a:lnTo>
                <a:lnTo>
                  <a:pt x="384969" y="2651918"/>
                </a:lnTo>
                <a:lnTo>
                  <a:pt x="377825" y="2636043"/>
                </a:lnTo>
                <a:lnTo>
                  <a:pt x="374650" y="2618581"/>
                </a:lnTo>
                <a:lnTo>
                  <a:pt x="374650" y="2600325"/>
                </a:lnTo>
                <a:lnTo>
                  <a:pt x="380206" y="2580481"/>
                </a:lnTo>
                <a:lnTo>
                  <a:pt x="388938" y="2561431"/>
                </a:lnTo>
                <a:lnTo>
                  <a:pt x="422275" y="2503487"/>
                </a:lnTo>
                <a:lnTo>
                  <a:pt x="450057" y="2443162"/>
                </a:lnTo>
                <a:lnTo>
                  <a:pt x="473869" y="2383631"/>
                </a:lnTo>
                <a:lnTo>
                  <a:pt x="492125" y="2321718"/>
                </a:lnTo>
                <a:lnTo>
                  <a:pt x="506413" y="2259806"/>
                </a:lnTo>
                <a:lnTo>
                  <a:pt x="517525" y="2197100"/>
                </a:lnTo>
                <a:lnTo>
                  <a:pt x="524669" y="2133600"/>
                </a:lnTo>
                <a:lnTo>
                  <a:pt x="527844" y="2069306"/>
                </a:lnTo>
                <a:lnTo>
                  <a:pt x="530225" y="2005012"/>
                </a:lnTo>
                <a:lnTo>
                  <a:pt x="527844" y="1940718"/>
                </a:lnTo>
                <a:lnTo>
                  <a:pt x="525463" y="1875631"/>
                </a:lnTo>
                <a:lnTo>
                  <a:pt x="519907" y="1809750"/>
                </a:lnTo>
                <a:lnTo>
                  <a:pt x="504031" y="1788318"/>
                </a:lnTo>
                <a:lnTo>
                  <a:pt x="492125" y="1762918"/>
                </a:lnTo>
                <a:lnTo>
                  <a:pt x="484188" y="1735931"/>
                </a:lnTo>
                <a:lnTo>
                  <a:pt x="481013" y="1706562"/>
                </a:lnTo>
                <a:lnTo>
                  <a:pt x="481013" y="1126331"/>
                </a:lnTo>
                <a:lnTo>
                  <a:pt x="484188" y="1098550"/>
                </a:lnTo>
                <a:lnTo>
                  <a:pt x="491331" y="1072356"/>
                </a:lnTo>
                <a:lnTo>
                  <a:pt x="501650" y="1048543"/>
                </a:lnTo>
                <a:lnTo>
                  <a:pt x="517525" y="1027112"/>
                </a:lnTo>
                <a:lnTo>
                  <a:pt x="536575" y="1008062"/>
                </a:lnTo>
                <a:lnTo>
                  <a:pt x="557213" y="992981"/>
                </a:lnTo>
                <a:lnTo>
                  <a:pt x="581819" y="981868"/>
                </a:lnTo>
                <a:lnTo>
                  <a:pt x="608013" y="973931"/>
                </a:lnTo>
                <a:lnTo>
                  <a:pt x="635794" y="971550"/>
                </a:lnTo>
                <a:lnTo>
                  <a:pt x="738188" y="971550"/>
                </a:lnTo>
                <a:lnTo>
                  <a:pt x="765969" y="973931"/>
                </a:lnTo>
                <a:lnTo>
                  <a:pt x="792163" y="981868"/>
                </a:lnTo>
                <a:lnTo>
                  <a:pt x="816769" y="992981"/>
                </a:lnTo>
                <a:lnTo>
                  <a:pt x="838200" y="1008856"/>
                </a:lnTo>
                <a:lnTo>
                  <a:pt x="856456" y="1027906"/>
                </a:lnTo>
                <a:lnTo>
                  <a:pt x="871538" y="1049337"/>
                </a:lnTo>
                <a:lnTo>
                  <a:pt x="939006" y="1046956"/>
                </a:lnTo>
                <a:lnTo>
                  <a:pt x="1004888" y="1039812"/>
                </a:lnTo>
                <a:lnTo>
                  <a:pt x="1070769" y="1028700"/>
                </a:lnTo>
                <a:lnTo>
                  <a:pt x="1135063" y="1013618"/>
                </a:lnTo>
                <a:lnTo>
                  <a:pt x="1199356" y="992981"/>
                </a:lnTo>
                <a:lnTo>
                  <a:pt x="1261269" y="969168"/>
                </a:lnTo>
                <a:lnTo>
                  <a:pt x="1323975" y="939800"/>
                </a:lnTo>
                <a:lnTo>
                  <a:pt x="1343025" y="931862"/>
                </a:lnTo>
                <a:close/>
                <a:moveTo>
                  <a:pt x="2346221" y="889000"/>
                </a:moveTo>
                <a:lnTo>
                  <a:pt x="2462609" y="1004597"/>
                </a:lnTo>
                <a:lnTo>
                  <a:pt x="2577412" y="889000"/>
                </a:lnTo>
                <a:lnTo>
                  <a:pt x="2619375" y="930964"/>
                </a:lnTo>
                <a:lnTo>
                  <a:pt x="2503780" y="1046561"/>
                </a:lnTo>
                <a:lnTo>
                  <a:pt x="2619375" y="1162950"/>
                </a:lnTo>
                <a:lnTo>
                  <a:pt x="2577412" y="1204913"/>
                </a:lnTo>
                <a:lnTo>
                  <a:pt x="2462609" y="1087732"/>
                </a:lnTo>
                <a:lnTo>
                  <a:pt x="2346221" y="1204913"/>
                </a:lnTo>
                <a:lnTo>
                  <a:pt x="2305050" y="1162950"/>
                </a:lnTo>
                <a:lnTo>
                  <a:pt x="2420646" y="1046561"/>
                </a:lnTo>
                <a:lnTo>
                  <a:pt x="2305050" y="930964"/>
                </a:lnTo>
                <a:close/>
                <a:moveTo>
                  <a:pt x="686199" y="473075"/>
                </a:moveTo>
                <a:lnTo>
                  <a:pt x="719472" y="476256"/>
                </a:lnTo>
                <a:lnTo>
                  <a:pt x="751161" y="483414"/>
                </a:lnTo>
                <a:lnTo>
                  <a:pt x="780473" y="496138"/>
                </a:lnTo>
                <a:lnTo>
                  <a:pt x="808201" y="513634"/>
                </a:lnTo>
                <a:lnTo>
                  <a:pt x="831175" y="533516"/>
                </a:lnTo>
                <a:lnTo>
                  <a:pt x="851773" y="558170"/>
                </a:lnTo>
                <a:lnTo>
                  <a:pt x="868409" y="585209"/>
                </a:lnTo>
                <a:lnTo>
                  <a:pt x="881085" y="614635"/>
                </a:lnTo>
                <a:lnTo>
                  <a:pt x="889007" y="646446"/>
                </a:lnTo>
                <a:lnTo>
                  <a:pt x="892176" y="679848"/>
                </a:lnTo>
                <a:lnTo>
                  <a:pt x="889007" y="713249"/>
                </a:lnTo>
                <a:lnTo>
                  <a:pt x="881085" y="745061"/>
                </a:lnTo>
                <a:lnTo>
                  <a:pt x="868409" y="775281"/>
                </a:lnTo>
                <a:lnTo>
                  <a:pt x="851773" y="801525"/>
                </a:lnTo>
                <a:lnTo>
                  <a:pt x="831175" y="826179"/>
                </a:lnTo>
                <a:lnTo>
                  <a:pt x="808201" y="846856"/>
                </a:lnTo>
                <a:lnTo>
                  <a:pt x="780473" y="863557"/>
                </a:lnTo>
                <a:lnTo>
                  <a:pt x="751161" y="876282"/>
                </a:lnTo>
                <a:lnTo>
                  <a:pt x="719472" y="884235"/>
                </a:lnTo>
                <a:lnTo>
                  <a:pt x="686199" y="885825"/>
                </a:lnTo>
                <a:lnTo>
                  <a:pt x="652925" y="884235"/>
                </a:lnTo>
                <a:lnTo>
                  <a:pt x="621237" y="876282"/>
                </a:lnTo>
                <a:lnTo>
                  <a:pt x="591924" y="863557"/>
                </a:lnTo>
                <a:lnTo>
                  <a:pt x="564989" y="846856"/>
                </a:lnTo>
                <a:lnTo>
                  <a:pt x="541222" y="826179"/>
                </a:lnTo>
                <a:lnTo>
                  <a:pt x="520624" y="801525"/>
                </a:lnTo>
                <a:lnTo>
                  <a:pt x="503988" y="775281"/>
                </a:lnTo>
                <a:lnTo>
                  <a:pt x="491312" y="745061"/>
                </a:lnTo>
                <a:lnTo>
                  <a:pt x="484182" y="713249"/>
                </a:lnTo>
                <a:lnTo>
                  <a:pt x="481013" y="679848"/>
                </a:lnTo>
                <a:lnTo>
                  <a:pt x="484182" y="646446"/>
                </a:lnTo>
                <a:lnTo>
                  <a:pt x="491312" y="614635"/>
                </a:lnTo>
                <a:lnTo>
                  <a:pt x="503988" y="585209"/>
                </a:lnTo>
                <a:lnTo>
                  <a:pt x="520624" y="558170"/>
                </a:lnTo>
                <a:lnTo>
                  <a:pt x="541222" y="533516"/>
                </a:lnTo>
                <a:lnTo>
                  <a:pt x="564989" y="513634"/>
                </a:lnTo>
                <a:lnTo>
                  <a:pt x="591924" y="496138"/>
                </a:lnTo>
                <a:lnTo>
                  <a:pt x="621237" y="483414"/>
                </a:lnTo>
                <a:lnTo>
                  <a:pt x="652925" y="476256"/>
                </a:lnTo>
                <a:close/>
                <a:moveTo>
                  <a:pt x="1230313" y="282575"/>
                </a:moveTo>
                <a:lnTo>
                  <a:pt x="1268413" y="285753"/>
                </a:lnTo>
                <a:lnTo>
                  <a:pt x="1304132" y="290520"/>
                </a:lnTo>
                <a:lnTo>
                  <a:pt x="1339851" y="298466"/>
                </a:lnTo>
                <a:lnTo>
                  <a:pt x="1372395" y="309589"/>
                </a:lnTo>
                <a:lnTo>
                  <a:pt x="1403351" y="323097"/>
                </a:lnTo>
                <a:lnTo>
                  <a:pt x="1433513" y="338193"/>
                </a:lnTo>
                <a:lnTo>
                  <a:pt x="1463676" y="356468"/>
                </a:lnTo>
                <a:lnTo>
                  <a:pt x="1490663" y="376331"/>
                </a:lnTo>
                <a:lnTo>
                  <a:pt x="1517651" y="398578"/>
                </a:lnTo>
                <a:lnTo>
                  <a:pt x="1543051" y="420826"/>
                </a:lnTo>
                <a:lnTo>
                  <a:pt x="1568451" y="446251"/>
                </a:lnTo>
                <a:lnTo>
                  <a:pt x="1593057" y="471677"/>
                </a:lnTo>
                <a:lnTo>
                  <a:pt x="1616076" y="498691"/>
                </a:lnTo>
                <a:lnTo>
                  <a:pt x="1639095" y="527295"/>
                </a:lnTo>
                <a:lnTo>
                  <a:pt x="1661320" y="555104"/>
                </a:lnTo>
                <a:lnTo>
                  <a:pt x="1684338" y="584502"/>
                </a:lnTo>
                <a:lnTo>
                  <a:pt x="1705770" y="614695"/>
                </a:lnTo>
                <a:lnTo>
                  <a:pt x="1727201" y="643298"/>
                </a:lnTo>
                <a:lnTo>
                  <a:pt x="1753395" y="679053"/>
                </a:lnTo>
                <a:lnTo>
                  <a:pt x="1778795" y="713218"/>
                </a:lnTo>
                <a:lnTo>
                  <a:pt x="1806576" y="748178"/>
                </a:lnTo>
                <a:lnTo>
                  <a:pt x="1833564" y="781549"/>
                </a:lnTo>
                <a:lnTo>
                  <a:pt x="1861345" y="814125"/>
                </a:lnTo>
                <a:lnTo>
                  <a:pt x="1889920" y="845907"/>
                </a:lnTo>
                <a:lnTo>
                  <a:pt x="1920082" y="876100"/>
                </a:lnTo>
                <a:lnTo>
                  <a:pt x="1951832" y="903114"/>
                </a:lnTo>
                <a:lnTo>
                  <a:pt x="1984376" y="928540"/>
                </a:lnTo>
                <a:lnTo>
                  <a:pt x="2018507" y="952376"/>
                </a:lnTo>
                <a:lnTo>
                  <a:pt x="2055814" y="972240"/>
                </a:lnTo>
                <a:lnTo>
                  <a:pt x="2093914" y="989720"/>
                </a:lnTo>
                <a:lnTo>
                  <a:pt x="2134395" y="1003227"/>
                </a:lnTo>
                <a:lnTo>
                  <a:pt x="2177257" y="1012762"/>
                </a:lnTo>
                <a:lnTo>
                  <a:pt x="2222501" y="1019118"/>
                </a:lnTo>
                <a:lnTo>
                  <a:pt x="2217739" y="1076325"/>
                </a:lnTo>
                <a:lnTo>
                  <a:pt x="2170907" y="1069969"/>
                </a:lnTo>
                <a:lnTo>
                  <a:pt x="2126457" y="1060434"/>
                </a:lnTo>
                <a:lnTo>
                  <a:pt x="2083595" y="1047722"/>
                </a:lnTo>
                <a:lnTo>
                  <a:pt x="2043907" y="1030242"/>
                </a:lnTo>
                <a:lnTo>
                  <a:pt x="2005807" y="1011173"/>
                </a:lnTo>
                <a:lnTo>
                  <a:pt x="1970089" y="989720"/>
                </a:lnTo>
                <a:lnTo>
                  <a:pt x="1936751" y="965089"/>
                </a:lnTo>
                <a:lnTo>
                  <a:pt x="1904207" y="938074"/>
                </a:lnTo>
                <a:lnTo>
                  <a:pt x="1873251" y="909471"/>
                </a:lnTo>
                <a:lnTo>
                  <a:pt x="1843089" y="879278"/>
                </a:lnTo>
                <a:lnTo>
                  <a:pt x="1814514" y="847496"/>
                </a:lnTo>
                <a:lnTo>
                  <a:pt x="1785938" y="814920"/>
                </a:lnTo>
                <a:lnTo>
                  <a:pt x="1759745" y="781549"/>
                </a:lnTo>
                <a:lnTo>
                  <a:pt x="1732757" y="747384"/>
                </a:lnTo>
                <a:lnTo>
                  <a:pt x="1707357" y="712424"/>
                </a:lnTo>
                <a:lnTo>
                  <a:pt x="1681163" y="678258"/>
                </a:lnTo>
                <a:lnTo>
                  <a:pt x="1658938" y="647271"/>
                </a:lnTo>
                <a:lnTo>
                  <a:pt x="1635920" y="617078"/>
                </a:lnTo>
                <a:lnTo>
                  <a:pt x="1614488" y="586886"/>
                </a:lnTo>
                <a:lnTo>
                  <a:pt x="1591470" y="558282"/>
                </a:lnTo>
                <a:lnTo>
                  <a:pt x="1568451" y="530473"/>
                </a:lnTo>
                <a:lnTo>
                  <a:pt x="1545432" y="504253"/>
                </a:lnTo>
                <a:lnTo>
                  <a:pt x="1522413" y="478828"/>
                </a:lnTo>
                <a:lnTo>
                  <a:pt x="1497807" y="455786"/>
                </a:lnTo>
                <a:lnTo>
                  <a:pt x="1472407" y="433538"/>
                </a:lnTo>
                <a:lnTo>
                  <a:pt x="1447007" y="413675"/>
                </a:lnTo>
                <a:lnTo>
                  <a:pt x="1420020" y="395400"/>
                </a:lnTo>
                <a:lnTo>
                  <a:pt x="1393032" y="380304"/>
                </a:lnTo>
                <a:lnTo>
                  <a:pt x="1363663" y="366797"/>
                </a:lnTo>
                <a:lnTo>
                  <a:pt x="1333501" y="355673"/>
                </a:lnTo>
                <a:lnTo>
                  <a:pt x="1301751" y="347728"/>
                </a:lnTo>
                <a:lnTo>
                  <a:pt x="1268413" y="342960"/>
                </a:lnTo>
                <a:lnTo>
                  <a:pt x="1233488" y="339782"/>
                </a:lnTo>
                <a:lnTo>
                  <a:pt x="1196976" y="341371"/>
                </a:lnTo>
                <a:lnTo>
                  <a:pt x="1158876" y="345344"/>
                </a:lnTo>
                <a:lnTo>
                  <a:pt x="1117601" y="354084"/>
                </a:lnTo>
                <a:lnTo>
                  <a:pt x="1074738" y="365208"/>
                </a:lnTo>
                <a:lnTo>
                  <a:pt x="1030288" y="381098"/>
                </a:lnTo>
                <a:lnTo>
                  <a:pt x="982663" y="400168"/>
                </a:lnTo>
                <a:lnTo>
                  <a:pt x="932657" y="424004"/>
                </a:lnTo>
                <a:lnTo>
                  <a:pt x="906463" y="373153"/>
                </a:lnTo>
                <a:lnTo>
                  <a:pt x="959644" y="347728"/>
                </a:lnTo>
                <a:lnTo>
                  <a:pt x="1010444" y="327069"/>
                </a:lnTo>
                <a:lnTo>
                  <a:pt x="1058069" y="310384"/>
                </a:lnTo>
                <a:lnTo>
                  <a:pt x="1104107" y="298466"/>
                </a:lnTo>
                <a:lnTo>
                  <a:pt x="1148557" y="288931"/>
                </a:lnTo>
                <a:lnTo>
                  <a:pt x="1190626" y="284959"/>
                </a:lnTo>
                <a:close/>
                <a:moveTo>
                  <a:pt x="0" y="0"/>
                </a:moveTo>
                <a:lnTo>
                  <a:pt x="2963863" y="0"/>
                </a:lnTo>
                <a:lnTo>
                  <a:pt x="2963863" y="1455738"/>
                </a:lnTo>
                <a:lnTo>
                  <a:pt x="947738" y="1455738"/>
                </a:lnTo>
                <a:lnTo>
                  <a:pt x="947738" y="1342108"/>
                </a:lnTo>
                <a:lnTo>
                  <a:pt x="2849563" y="1342108"/>
                </a:lnTo>
                <a:lnTo>
                  <a:pt x="2849563" y="114425"/>
                </a:lnTo>
                <a:lnTo>
                  <a:pt x="114300" y="114425"/>
                </a:lnTo>
                <a:lnTo>
                  <a:pt x="114300" y="1342108"/>
                </a:lnTo>
                <a:lnTo>
                  <a:pt x="422275" y="1342108"/>
                </a:lnTo>
                <a:lnTo>
                  <a:pt x="422275" y="1455738"/>
                </a:lnTo>
                <a:lnTo>
                  <a:pt x="0" y="145573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100"/>
          </a:p>
        </p:txBody>
      </p:sp>
      <p:sp>
        <p:nvSpPr>
          <p:cNvPr id="85" name="Rectangle 84"/>
          <p:cNvSpPr/>
          <p:nvPr/>
        </p:nvSpPr>
        <p:spPr>
          <a:xfrm>
            <a:off x="6903336" y="1914447"/>
            <a:ext cx="1852846"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86" name="Rectangle 85"/>
          <p:cNvSpPr/>
          <p:nvPr/>
        </p:nvSpPr>
        <p:spPr>
          <a:xfrm>
            <a:off x="6903336" y="3622683"/>
            <a:ext cx="1852846"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89" name="Rectangle 88"/>
          <p:cNvSpPr/>
          <p:nvPr/>
        </p:nvSpPr>
        <p:spPr>
          <a:xfrm flipH="1">
            <a:off x="387819" y="1914447"/>
            <a:ext cx="1852846" cy="646331"/>
          </a:xfrm>
          <a:prstGeom prst="rect">
            <a:avLst/>
          </a:prstGeom>
        </p:spPr>
        <p:txBody>
          <a:bodyPr wrap="square" anchor="ctr">
            <a:spAutoFit/>
          </a:bodyPr>
          <a:lstStyle/>
          <a:p>
            <a:pPr algn="r">
              <a:lnSpc>
                <a:spcPct val="120000"/>
              </a:lnSpc>
            </a:pPr>
            <a:r>
              <a:rPr lang="en-US" sz="1200" b="1" dirty="0">
                <a:solidFill>
                  <a:schemeClr val="accent1"/>
                </a:solidFill>
              </a:rPr>
              <a:t>Your Title Here</a:t>
            </a:r>
          </a:p>
          <a:p>
            <a:pPr algn="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90" name="Rectangle 89"/>
          <p:cNvSpPr/>
          <p:nvPr/>
        </p:nvSpPr>
        <p:spPr>
          <a:xfrm flipH="1">
            <a:off x="387819" y="3622683"/>
            <a:ext cx="1852846" cy="646331"/>
          </a:xfrm>
          <a:prstGeom prst="rect">
            <a:avLst/>
          </a:prstGeom>
        </p:spPr>
        <p:txBody>
          <a:bodyPr wrap="square" anchor="ctr">
            <a:spAutoFit/>
          </a:bodyPr>
          <a:lstStyle/>
          <a:p>
            <a:pPr algn="r">
              <a:lnSpc>
                <a:spcPct val="120000"/>
              </a:lnSpc>
            </a:pPr>
            <a:r>
              <a:rPr lang="en-US" sz="1200" b="1" dirty="0">
                <a:solidFill>
                  <a:schemeClr val="accent4"/>
                </a:solidFill>
              </a:rPr>
              <a:t>Your Title Here</a:t>
            </a:r>
          </a:p>
          <a:p>
            <a:pPr algn="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87" name="Freeform 45"/>
          <p:cNvSpPr>
            <a:spLocks noEditPoints="1"/>
          </p:cNvSpPr>
          <p:nvPr/>
        </p:nvSpPr>
        <p:spPr bwMode="auto">
          <a:xfrm>
            <a:off x="6412373" y="2073134"/>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8" name="Freeform 45"/>
          <p:cNvSpPr>
            <a:spLocks noEditPoints="1"/>
          </p:cNvSpPr>
          <p:nvPr/>
        </p:nvSpPr>
        <p:spPr bwMode="auto">
          <a:xfrm>
            <a:off x="6412373" y="3781370"/>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1" name="Freeform 45"/>
          <p:cNvSpPr>
            <a:spLocks noEditPoints="1"/>
          </p:cNvSpPr>
          <p:nvPr/>
        </p:nvSpPr>
        <p:spPr bwMode="auto">
          <a:xfrm>
            <a:off x="2402668" y="2073134"/>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pPr algn="r"/>
            <a:endParaRPr lang="en-US" sz="1350" dirty="0"/>
          </a:p>
        </p:txBody>
      </p:sp>
      <p:sp>
        <p:nvSpPr>
          <p:cNvPr id="92" name="Freeform 45"/>
          <p:cNvSpPr>
            <a:spLocks noEditPoints="1"/>
          </p:cNvSpPr>
          <p:nvPr/>
        </p:nvSpPr>
        <p:spPr bwMode="auto">
          <a:xfrm>
            <a:off x="2402668" y="3781370"/>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pPr algn="r"/>
            <a:endParaRPr lang="en-US" sz="1350" dirty="0"/>
          </a:p>
        </p:txBody>
      </p:sp>
      <p:grpSp>
        <p:nvGrpSpPr>
          <p:cNvPr id="45" name="Group 44"/>
          <p:cNvGrpSpPr/>
          <p:nvPr/>
        </p:nvGrpSpPr>
        <p:grpSpPr>
          <a:xfrm flipH="1">
            <a:off x="4163107" y="4051742"/>
            <a:ext cx="815574" cy="664912"/>
            <a:chOff x="1182462" y="3922342"/>
            <a:chExt cx="925314" cy="754380"/>
          </a:xfrm>
        </p:grpSpPr>
        <p:sp>
          <p:nvSpPr>
            <p:cNvPr id="46" name="Freeform 18"/>
            <p:cNvSpPr>
              <a:spLocks/>
            </p:cNvSpPr>
            <p:nvPr/>
          </p:nvSpPr>
          <p:spPr bwMode="auto">
            <a:xfrm>
              <a:off x="1248219" y="4055033"/>
              <a:ext cx="793797" cy="132691"/>
            </a:xfrm>
            <a:custGeom>
              <a:avLst/>
              <a:gdLst>
                <a:gd name="T0" fmla="*/ 113 w 1350"/>
                <a:gd name="T1" fmla="*/ 0 h 226"/>
                <a:gd name="T2" fmla="*/ 1239 w 1350"/>
                <a:gd name="T3" fmla="*/ 0 h 226"/>
                <a:gd name="T4" fmla="*/ 1274 w 1350"/>
                <a:gd name="T5" fmla="*/ 6 h 226"/>
                <a:gd name="T6" fmla="*/ 1305 w 1350"/>
                <a:gd name="T7" fmla="*/ 21 h 226"/>
                <a:gd name="T8" fmla="*/ 1329 w 1350"/>
                <a:gd name="T9" fmla="*/ 45 h 226"/>
                <a:gd name="T10" fmla="*/ 1345 w 1350"/>
                <a:gd name="T11" fmla="*/ 76 h 226"/>
                <a:gd name="T12" fmla="*/ 1350 w 1350"/>
                <a:gd name="T13" fmla="*/ 112 h 226"/>
                <a:gd name="T14" fmla="*/ 1345 w 1350"/>
                <a:gd name="T15" fmla="*/ 147 h 226"/>
                <a:gd name="T16" fmla="*/ 1329 w 1350"/>
                <a:gd name="T17" fmla="*/ 178 h 226"/>
                <a:gd name="T18" fmla="*/ 1305 w 1350"/>
                <a:gd name="T19" fmla="*/ 204 h 226"/>
                <a:gd name="T20" fmla="*/ 1274 w 1350"/>
                <a:gd name="T21" fmla="*/ 220 h 226"/>
                <a:gd name="T22" fmla="*/ 1239 w 1350"/>
                <a:gd name="T23" fmla="*/ 226 h 226"/>
                <a:gd name="T24" fmla="*/ 113 w 1350"/>
                <a:gd name="T25" fmla="*/ 226 h 226"/>
                <a:gd name="T26" fmla="*/ 78 w 1350"/>
                <a:gd name="T27" fmla="*/ 220 h 226"/>
                <a:gd name="T28" fmla="*/ 47 w 1350"/>
                <a:gd name="T29" fmla="*/ 204 h 226"/>
                <a:gd name="T30" fmla="*/ 21 w 1350"/>
                <a:gd name="T31" fmla="*/ 178 h 226"/>
                <a:gd name="T32" fmla="*/ 6 w 1350"/>
                <a:gd name="T33" fmla="*/ 147 h 226"/>
                <a:gd name="T34" fmla="*/ 0 w 1350"/>
                <a:gd name="T35" fmla="*/ 112 h 226"/>
                <a:gd name="T36" fmla="*/ 6 w 1350"/>
                <a:gd name="T37" fmla="*/ 76 h 226"/>
                <a:gd name="T38" fmla="*/ 21 w 1350"/>
                <a:gd name="T39" fmla="*/ 45 h 226"/>
                <a:gd name="T40" fmla="*/ 47 w 1350"/>
                <a:gd name="T41" fmla="*/ 21 h 226"/>
                <a:gd name="T42" fmla="*/ 78 w 1350"/>
                <a:gd name="T43" fmla="*/ 6 h 226"/>
                <a:gd name="T44" fmla="*/ 113 w 1350"/>
                <a:gd name="T45"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50" h="226">
                  <a:moveTo>
                    <a:pt x="113" y="0"/>
                  </a:moveTo>
                  <a:lnTo>
                    <a:pt x="1239" y="0"/>
                  </a:lnTo>
                  <a:lnTo>
                    <a:pt x="1274" y="6"/>
                  </a:lnTo>
                  <a:lnTo>
                    <a:pt x="1305" y="21"/>
                  </a:lnTo>
                  <a:lnTo>
                    <a:pt x="1329" y="45"/>
                  </a:lnTo>
                  <a:lnTo>
                    <a:pt x="1345" y="76"/>
                  </a:lnTo>
                  <a:lnTo>
                    <a:pt x="1350" y="112"/>
                  </a:lnTo>
                  <a:lnTo>
                    <a:pt x="1345" y="147"/>
                  </a:lnTo>
                  <a:lnTo>
                    <a:pt x="1329" y="178"/>
                  </a:lnTo>
                  <a:lnTo>
                    <a:pt x="1305" y="204"/>
                  </a:lnTo>
                  <a:lnTo>
                    <a:pt x="1274" y="220"/>
                  </a:lnTo>
                  <a:lnTo>
                    <a:pt x="1239" y="226"/>
                  </a:lnTo>
                  <a:lnTo>
                    <a:pt x="113" y="226"/>
                  </a:lnTo>
                  <a:lnTo>
                    <a:pt x="78" y="220"/>
                  </a:lnTo>
                  <a:lnTo>
                    <a:pt x="47" y="204"/>
                  </a:lnTo>
                  <a:lnTo>
                    <a:pt x="21" y="178"/>
                  </a:lnTo>
                  <a:lnTo>
                    <a:pt x="6" y="147"/>
                  </a:lnTo>
                  <a:lnTo>
                    <a:pt x="0" y="112"/>
                  </a:lnTo>
                  <a:lnTo>
                    <a:pt x="6" y="76"/>
                  </a:lnTo>
                  <a:lnTo>
                    <a:pt x="21" y="45"/>
                  </a:lnTo>
                  <a:lnTo>
                    <a:pt x="47" y="21"/>
                  </a:lnTo>
                  <a:lnTo>
                    <a:pt x="78" y="6"/>
                  </a:lnTo>
                  <a:lnTo>
                    <a:pt x="113" y="0"/>
                  </a:lnTo>
                  <a:close/>
                </a:path>
              </a:pathLst>
            </a:custGeom>
            <a:solidFill>
              <a:schemeClr val="bg1">
                <a:lumMod val="65000"/>
              </a:schemeClr>
            </a:solidFill>
            <a:ln w="0">
              <a:noFill/>
              <a:prstDash val="solid"/>
              <a:round/>
              <a:headEnd/>
              <a:tailEnd/>
            </a:ln>
            <a:scene3d>
              <a:camera prst="orthographicFront"/>
              <a:lightRig rig="threePt" dir="t"/>
            </a:scene3d>
            <a:sp3d prstMaterial="flat">
              <a:bevelT w="0"/>
            </a:sp3d>
          </p:spPr>
          <p:txBody>
            <a:bodyPr vert="horz" wrap="square" lIns="91440" tIns="45720" rIns="91440" bIns="45720" numCol="1" anchor="t" anchorCtr="0" compatLnSpc="1">
              <a:prstTxWarp prst="textNoShape">
                <a:avLst/>
              </a:prstTxWarp>
            </a:bodyPr>
            <a:lstStyle/>
            <a:p>
              <a:endParaRPr lang="en-US"/>
            </a:p>
          </p:txBody>
        </p:sp>
        <p:sp>
          <p:nvSpPr>
            <p:cNvPr id="47" name="Freeform 19"/>
            <p:cNvSpPr>
              <a:spLocks/>
            </p:cNvSpPr>
            <p:nvPr/>
          </p:nvSpPr>
          <p:spPr bwMode="auto">
            <a:xfrm>
              <a:off x="1248219" y="4187725"/>
              <a:ext cx="793797" cy="131516"/>
            </a:xfrm>
            <a:custGeom>
              <a:avLst/>
              <a:gdLst>
                <a:gd name="T0" fmla="*/ 113 w 1350"/>
                <a:gd name="T1" fmla="*/ 0 h 223"/>
                <a:gd name="T2" fmla="*/ 1239 w 1350"/>
                <a:gd name="T3" fmla="*/ 0 h 223"/>
                <a:gd name="T4" fmla="*/ 1274 w 1350"/>
                <a:gd name="T5" fmla="*/ 5 h 223"/>
                <a:gd name="T6" fmla="*/ 1305 w 1350"/>
                <a:gd name="T7" fmla="*/ 21 h 223"/>
                <a:gd name="T8" fmla="*/ 1329 w 1350"/>
                <a:gd name="T9" fmla="*/ 45 h 223"/>
                <a:gd name="T10" fmla="*/ 1345 w 1350"/>
                <a:gd name="T11" fmla="*/ 76 h 223"/>
                <a:gd name="T12" fmla="*/ 1350 w 1350"/>
                <a:gd name="T13" fmla="*/ 111 h 223"/>
                <a:gd name="T14" fmla="*/ 1345 w 1350"/>
                <a:gd name="T15" fmla="*/ 147 h 223"/>
                <a:gd name="T16" fmla="*/ 1329 w 1350"/>
                <a:gd name="T17" fmla="*/ 178 h 223"/>
                <a:gd name="T18" fmla="*/ 1305 w 1350"/>
                <a:gd name="T19" fmla="*/ 202 h 223"/>
                <a:gd name="T20" fmla="*/ 1274 w 1350"/>
                <a:gd name="T21" fmla="*/ 219 h 223"/>
                <a:gd name="T22" fmla="*/ 1239 w 1350"/>
                <a:gd name="T23" fmla="*/ 223 h 223"/>
                <a:gd name="T24" fmla="*/ 113 w 1350"/>
                <a:gd name="T25" fmla="*/ 223 h 223"/>
                <a:gd name="T26" fmla="*/ 78 w 1350"/>
                <a:gd name="T27" fmla="*/ 219 h 223"/>
                <a:gd name="T28" fmla="*/ 47 w 1350"/>
                <a:gd name="T29" fmla="*/ 202 h 223"/>
                <a:gd name="T30" fmla="*/ 21 w 1350"/>
                <a:gd name="T31" fmla="*/ 178 h 223"/>
                <a:gd name="T32" fmla="*/ 6 w 1350"/>
                <a:gd name="T33" fmla="*/ 147 h 223"/>
                <a:gd name="T34" fmla="*/ 0 w 1350"/>
                <a:gd name="T35" fmla="*/ 111 h 223"/>
                <a:gd name="T36" fmla="*/ 6 w 1350"/>
                <a:gd name="T37" fmla="*/ 76 h 223"/>
                <a:gd name="T38" fmla="*/ 21 w 1350"/>
                <a:gd name="T39" fmla="*/ 45 h 223"/>
                <a:gd name="T40" fmla="*/ 47 w 1350"/>
                <a:gd name="T41" fmla="*/ 21 h 223"/>
                <a:gd name="T42" fmla="*/ 78 w 1350"/>
                <a:gd name="T43" fmla="*/ 5 h 223"/>
                <a:gd name="T44" fmla="*/ 113 w 1350"/>
                <a:gd name="T4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50" h="223">
                  <a:moveTo>
                    <a:pt x="113" y="0"/>
                  </a:moveTo>
                  <a:lnTo>
                    <a:pt x="1239" y="0"/>
                  </a:lnTo>
                  <a:lnTo>
                    <a:pt x="1274" y="5"/>
                  </a:lnTo>
                  <a:lnTo>
                    <a:pt x="1305" y="21"/>
                  </a:lnTo>
                  <a:lnTo>
                    <a:pt x="1329" y="45"/>
                  </a:lnTo>
                  <a:lnTo>
                    <a:pt x="1345" y="76"/>
                  </a:lnTo>
                  <a:lnTo>
                    <a:pt x="1350" y="111"/>
                  </a:lnTo>
                  <a:lnTo>
                    <a:pt x="1345" y="147"/>
                  </a:lnTo>
                  <a:lnTo>
                    <a:pt x="1329" y="178"/>
                  </a:lnTo>
                  <a:lnTo>
                    <a:pt x="1305" y="202"/>
                  </a:lnTo>
                  <a:lnTo>
                    <a:pt x="1274" y="219"/>
                  </a:lnTo>
                  <a:lnTo>
                    <a:pt x="1239" y="223"/>
                  </a:lnTo>
                  <a:lnTo>
                    <a:pt x="113" y="223"/>
                  </a:lnTo>
                  <a:lnTo>
                    <a:pt x="78" y="219"/>
                  </a:lnTo>
                  <a:lnTo>
                    <a:pt x="47" y="202"/>
                  </a:lnTo>
                  <a:lnTo>
                    <a:pt x="21" y="178"/>
                  </a:lnTo>
                  <a:lnTo>
                    <a:pt x="6" y="147"/>
                  </a:lnTo>
                  <a:lnTo>
                    <a:pt x="0" y="111"/>
                  </a:lnTo>
                  <a:lnTo>
                    <a:pt x="6" y="76"/>
                  </a:lnTo>
                  <a:lnTo>
                    <a:pt x="21" y="45"/>
                  </a:lnTo>
                  <a:lnTo>
                    <a:pt x="47" y="21"/>
                  </a:lnTo>
                  <a:lnTo>
                    <a:pt x="78" y="5"/>
                  </a:lnTo>
                  <a:lnTo>
                    <a:pt x="113" y="0"/>
                  </a:lnTo>
                  <a:close/>
                </a:path>
              </a:pathLst>
            </a:custGeom>
            <a:solidFill>
              <a:schemeClr val="bg1">
                <a:lumMod val="75000"/>
              </a:schemeClr>
            </a:solidFill>
            <a:ln w="0">
              <a:noFill/>
              <a:prstDash val="solid"/>
              <a:round/>
              <a:headEnd/>
              <a:tailEnd/>
            </a:ln>
            <a:scene3d>
              <a:camera prst="orthographicFront"/>
              <a:lightRig rig="threePt" dir="t"/>
            </a:scene3d>
            <a:sp3d prstMaterial="flat">
              <a:bevelT w="0"/>
            </a:sp3d>
          </p:spPr>
          <p:txBody>
            <a:bodyPr vert="horz" wrap="square" lIns="91440" tIns="45720" rIns="91440" bIns="45720" numCol="1" anchor="t" anchorCtr="0" compatLnSpc="1">
              <a:prstTxWarp prst="textNoShape">
                <a:avLst/>
              </a:prstTxWarp>
            </a:bodyPr>
            <a:lstStyle/>
            <a:p>
              <a:endParaRPr lang="en-US"/>
            </a:p>
          </p:txBody>
        </p:sp>
        <p:sp>
          <p:nvSpPr>
            <p:cNvPr id="48" name="Freeform 20"/>
            <p:cNvSpPr>
              <a:spLocks/>
            </p:cNvSpPr>
            <p:nvPr/>
          </p:nvSpPr>
          <p:spPr bwMode="auto">
            <a:xfrm>
              <a:off x="1248219" y="4319243"/>
              <a:ext cx="793797" cy="132691"/>
            </a:xfrm>
            <a:custGeom>
              <a:avLst/>
              <a:gdLst>
                <a:gd name="T0" fmla="*/ 113 w 1350"/>
                <a:gd name="T1" fmla="*/ 0 h 226"/>
                <a:gd name="T2" fmla="*/ 1239 w 1350"/>
                <a:gd name="T3" fmla="*/ 0 h 226"/>
                <a:gd name="T4" fmla="*/ 1274 w 1350"/>
                <a:gd name="T5" fmla="*/ 6 h 226"/>
                <a:gd name="T6" fmla="*/ 1305 w 1350"/>
                <a:gd name="T7" fmla="*/ 24 h 226"/>
                <a:gd name="T8" fmla="*/ 1329 w 1350"/>
                <a:gd name="T9" fmla="*/ 47 h 226"/>
                <a:gd name="T10" fmla="*/ 1345 w 1350"/>
                <a:gd name="T11" fmla="*/ 79 h 226"/>
                <a:gd name="T12" fmla="*/ 1350 w 1350"/>
                <a:gd name="T13" fmla="*/ 114 h 226"/>
                <a:gd name="T14" fmla="*/ 1345 w 1350"/>
                <a:gd name="T15" fmla="*/ 150 h 226"/>
                <a:gd name="T16" fmla="*/ 1329 w 1350"/>
                <a:gd name="T17" fmla="*/ 181 h 226"/>
                <a:gd name="T18" fmla="*/ 1305 w 1350"/>
                <a:gd name="T19" fmla="*/ 205 h 226"/>
                <a:gd name="T20" fmla="*/ 1274 w 1350"/>
                <a:gd name="T21" fmla="*/ 220 h 226"/>
                <a:gd name="T22" fmla="*/ 1239 w 1350"/>
                <a:gd name="T23" fmla="*/ 226 h 226"/>
                <a:gd name="T24" fmla="*/ 113 w 1350"/>
                <a:gd name="T25" fmla="*/ 226 h 226"/>
                <a:gd name="T26" fmla="*/ 78 w 1350"/>
                <a:gd name="T27" fmla="*/ 220 h 226"/>
                <a:gd name="T28" fmla="*/ 47 w 1350"/>
                <a:gd name="T29" fmla="*/ 205 h 226"/>
                <a:gd name="T30" fmla="*/ 21 w 1350"/>
                <a:gd name="T31" fmla="*/ 181 h 226"/>
                <a:gd name="T32" fmla="*/ 6 w 1350"/>
                <a:gd name="T33" fmla="*/ 150 h 226"/>
                <a:gd name="T34" fmla="*/ 0 w 1350"/>
                <a:gd name="T35" fmla="*/ 114 h 226"/>
                <a:gd name="T36" fmla="*/ 6 w 1350"/>
                <a:gd name="T37" fmla="*/ 79 h 226"/>
                <a:gd name="T38" fmla="*/ 21 w 1350"/>
                <a:gd name="T39" fmla="*/ 47 h 226"/>
                <a:gd name="T40" fmla="*/ 47 w 1350"/>
                <a:gd name="T41" fmla="*/ 24 h 226"/>
                <a:gd name="T42" fmla="*/ 78 w 1350"/>
                <a:gd name="T43" fmla="*/ 6 h 226"/>
                <a:gd name="T44" fmla="*/ 113 w 1350"/>
                <a:gd name="T45"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50" h="226">
                  <a:moveTo>
                    <a:pt x="113" y="0"/>
                  </a:moveTo>
                  <a:lnTo>
                    <a:pt x="1239" y="0"/>
                  </a:lnTo>
                  <a:lnTo>
                    <a:pt x="1274" y="6"/>
                  </a:lnTo>
                  <a:lnTo>
                    <a:pt x="1305" y="24"/>
                  </a:lnTo>
                  <a:lnTo>
                    <a:pt x="1329" y="47"/>
                  </a:lnTo>
                  <a:lnTo>
                    <a:pt x="1345" y="79"/>
                  </a:lnTo>
                  <a:lnTo>
                    <a:pt x="1350" y="114"/>
                  </a:lnTo>
                  <a:lnTo>
                    <a:pt x="1345" y="150"/>
                  </a:lnTo>
                  <a:lnTo>
                    <a:pt x="1329" y="181"/>
                  </a:lnTo>
                  <a:lnTo>
                    <a:pt x="1305" y="205"/>
                  </a:lnTo>
                  <a:lnTo>
                    <a:pt x="1274" y="220"/>
                  </a:lnTo>
                  <a:lnTo>
                    <a:pt x="1239" y="226"/>
                  </a:lnTo>
                  <a:lnTo>
                    <a:pt x="113" y="226"/>
                  </a:lnTo>
                  <a:lnTo>
                    <a:pt x="78" y="220"/>
                  </a:lnTo>
                  <a:lnTo>
                    <a:pt x="47" y="205"/>
                  </a:lnTo>
                  <a:lnTo>
                    <a:pt x="21" y="181"/>
                  </a:lnTo>
                  <a:lnTo>
                    <a:pt x="6" y="150"/>
                  </a:lnTo>
                  <a:lnTo>
                    <a:pt x="0" y="114"/>
                  </a:lnTo>
                  <a:lnTo>
                    <a:pt x="6" y="79"/>
                  </a:lnTo>
                  <a:lnTo>
                    <a:pt x="21" y="47"/>
                  </a:lnTo>
                  <a:lnTo>
                    <a:pt x="47" y="24"/>
                  </a:lnTo>
                  <a:lnTo>
                    <a:pt x="78" y="6"/>
                  </a:lnTo>
                  <a:lnTo>
                    <a:pt x="113" y="0"/>
                  </a:lnTo>
                  <a:close/>
                </a:path>
              </a:pathLst>
            </a:custGeom>
            <a:solidFill>
              <a:schemeClr val="bg1">
                <a:lumMod val="65000"/>
              </a:schemeClr>
            </a:solidFill>
            <a:ln w="0">
              <a:noFill/>
              <a:prstDash val="solid"/>
              <a:round/>
              <a:headEnd/>
              <a:tailEnd/>
            </a:ln>
            <a:scene3d>
              <a:camera prst="orthographicFront"/>
              <a:lightRig rig="threePt" dir="t"/>
            </a:scene3d>
            <a:sp3d prstMaterial="flat">
              <a:bevelT w="0"/>
            </a:sp3d>
          </p:spPr>
          <p:txBody>
            <a:bodyPr vert="horz" wrap="square" lIns="91440" tIns="45720" rIns="91440" bIns="45720" numCol="1" anchor="t" anchorCtr="0" compatLnSpc="1">
              <a:prstTxWarp prst="textNoShape">
                <a:avLst/>
              </a:prstTxWarp>
            </a:bodyPr>
            <a:lstStyle/>
            <a:p>
              <a:endParaRPr lang="en-US"/>
            </a:p>
          </p:txBody>
        </p:sp>
        <p:sp>
          <p:nvSpPr>
            <p:cNvPr id="49" name="Freeform 21"/>
            <p:cNvSpPr>
              <a:spLocks/>
            </p:cNvSpPr>
            <p:nvPr/>
          </p:nvSpPr>
          <p:spPr bwMode="auto">
            <a:xfrm>
              <a:off x="1315154" y="4451933"/>
              <a:ext cx="661106" cy="132691"/>
            </a:xfrm>
            <a:custGeom>
              <a:avLst/>
              <a:gdLst>
                <a:gd name="T0" fmla="*/ 0 w 1126"/>
                <a:gd name="T1" fmla="*/ 0 h 226"/>
                <a:gd name="T2" fmla="*/ 1126 w 1126"/>
                <a:gd name="T3" fmla="*/ 0 h 226"/>
                <a:gd name="T4" fmla="*/ 965 w 1126"/>
                <a:gd name="T5" fmla="*/ 159 h 226"/>
                <a:gd name="T6" fmla="*/ 932 w 1126"/>
                <a:gd name="T7" fmla="*/ 189 h 226"/>
                <a:gd name="T8" fmla="*/ 892 w 1126"/>
                <a:gd name="T9" fmla="*/ 208 h 226"/>
                <a:gd name="T10" fmla="*/ 851 w 1126"/>
                <a:gd name="T11" fmla="*/ 222 h 226"/>
                <a:gd name="T12" fmla="*/ 806 w 1126"/>
                <a:gd name="T13" fmla="*/ 226 h 226"/>
                <a:gd name="T14" fmla="*/ 318 w 1126"/>
                <a:gd name="T15" fmla="*/ 226 h 226"/>
                <a:gd name="T16" fmla="*/ 275 w 1126"/>
                <a:gd name="T17" fmla="*/ 222 h 226"/>
                <a:gd name="T18" fmla="*/ 232 w 1126"/>
                <a:gd name="T19" fmla="*/ 208 h 226"/>
                <a:gd name="T20" fmla="*/ 193 w 1126"/>
                <a:gd name="T21" fmla="*/ 189 h 226"/>
                <a:gd name="T22" fmla="*/ 159 w 1126"/>
                <a:gd name="T23" fmla="*/ 159 h 226"/>
                <a:gd name="T24" fmla="*/ 0 w 1126"/>
                <a:gd name="T25"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26" h="226">
                  <a:moveTo>
                    <a:pt x="0" y="0"/>
                  </a:moveTo>
                  <a:lnTo>
                    <a:pt x="1126" y="0"/>
                  </a:lnTo>
                  <a:lnTo>
                    <a:pt x="965" y="159"/>
                  </a:lnTo>
                  <a:lnTo>
                    <a:pt x="932" y="189"/>
                  </a:lnTo>
                  <a:lnTo>
                    <a:pt x="892" y="208"/>
                  </a:lnTo>
                  <a:lnTo>
                    <a:pt x="851" y="222"/>
                  </a:lnTo>
                  <a:lnTo>
                    <a:pt x="806" y="226"/>
                  </a:lnTo>
                  <a:lnTo>
                    <a:pt x="318" y="226"/>
                  </a:lnTo>
                  <a:lnTo>
                    <a:pt x="275" y="222"/>
                  </a:lnTo>
                  <a:lnTo>
                    <a:pt x="232" y="208"/>
                  </a:lnTo>
                  <a:lnTo>
                    <a:pt x="193" y="189"/>
                  </a:lnTo>
                  <a:lnTo>
                    <a:pt x="159" y="159"/>
                  </a:lnTo>
                  <a:lnTo>
                    <a:pt x="0" y="0"/>
                  </a:lnTo>
                  <a:close/>
                </a:path>
              </a:pathLst>
            </a:custGeom>
            <a:solidFill>
              <a:schemeClr val="bg1">
                <a:lumMod val="75000"/>
              </a:schemeClr>
            </a:solidFill>
            <a:ln w="0">
              <a:noFill/>
              <a:prstDash val="solid"/>
              <a:round/>
              <a:headEnd/>
              <a:tailEnd/>
            </a:ln>
            <a:scene3d>
              <a:camera prst="orthographicFront"/>
              <a:lightRig rig="threePt" dir="t"/>
            </a:scene3d>
            <a:sp3d prstMaterial="flat">
              <a:bevelT w="0"/>
            </a:sp3d>
          </p:spPr>
          <p:txBody>
            <a:bodyPr vert="horz" wrap="square" lIns="91440" tIns="45720" rIns="91440" bIns="45720" numCol="1" anchor="t" anchorCtr="0" compatLnSpc="1">
              <a:prstTxWarp prst="textNoShape">
                <a:avLst/>
              </a:prstTxWarp>
            </a:bodyPr>
            <a:lstStyle/>
            <a:p>
              <a:endParaRPr lang="en-US"/>
            </a:p>
          </p:txBody>
        </p:sp>
        <p:sp>
          <p:nvSpPr>
            <p:cNvPr id="50" name="Freeform 21"/>
            <p:cNvSpPr>
              <a:spLocks/>
            </p:cNvSpPr>
            <p:nvPr/>
          </p:nvSpPr>
          <p:spPr bwMode="auto">
            <a:xfrm>
              <a:off x="1490834" y="4584624"/>
              <a:ext cx="309746" cy="92098"/>
            </a:xfrm>
            <a:custGeom>
              <a:avLst/>
              <a:gdLst>
                <a:gd name="T0" fmla="*/ 0 w 1126"/>
                <a:gd name="T1" fmla="*/ 0 h 226"/>
                <a:gd name="T2" fmla="*/ 1126 w 1126"/>
                <a:gd name="T3" fmla="*/ 0 h 226"/>
                <a:gd name="T4" fmla="*/ 965 w 1126"/>
                <a:gd name="T5" fmla="*/ 159 h 226"/>
                <a:gd name="T6" fmla="*/ 932 w 1126"/>
                <a:gd name="T7" fmla="*/ 189 h 226"/>
                <a:gd name="T8" fmla="*/ 892 w 1126"/>
                <a:gd name="T9" fmla="*/ 208 h 226"/>
                <a:gd name="T10" fmla="*/ 851 w 1126"/>
                <a:gd name="T11" fmla="*/ 222 h 226"/>
                <a:gd name="T12" fmla="*/ 806 w 1126"/>
                <a:gd name="T13" fmla="*/ 226 h 226"/>
                <a:gd name="T14" fmla="*/ 318 w 1126"/>
                <a:gd name="T15" fmla="*/ 226 h 226"/>
                <a:gd name="T16" fmla="*/ 275 w 1126"/>
                <a:gd name="T17" fmla="*/ 222 h 226"/>
                <a:gd name="T18" fmla="*/ 232 w 1126"/>
                <a:gd name="T19" fmla="*/ 208 h 226"/>
                <a:gd name="T20" fmla="*/ 193 w 1126"/>
                <a:gd name="T21" fmla="*/ 189 h 226"/>
                <a:gd name="T22" fmla="*/ 159 w 1126"/>
                <a:gd name="T23" fmla="*/ 159 h 226"/>
                <a:gd name="T24" fmla="*/ 0 w 1126"/>
                <a:gd name="T25"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26" h="226">
                  <a:moveTo>
                    <a:pt x="0" y="0"/>
                  </a:moveTo>
                  <a:lnTo>
                    <a:pt x="1126" y="0"/>
                  </a:lnTo>
                  <a:lnTo>
                    <a:pt x="965" y="159"/>
                  </a:lnTo>
                  <a:lnTo>
                    <a:pt x="932" y="189"/>
                  </a:lnTo>
                  <a:lnTo>
                    <a:pt x="892" y="208"/>
                  </a:lnTo>
                  <a:lnTo>
                    <a:pt x="851" y="222"/>
                  </a:lnTo>
                  <a:lnTo>
                    <a:pt x="806" y="226"/>
                  </a:lnTo>
                  <a:lnTo>
                    <a:pt x="318" y="226"/>
                  </a:lnTo>
                  <a:lnTo>
                    <a:pt x="275" y="222"/>
                  </a:lnTo>
                  <a:lnTo>
                    <a:pt x="232" y="208"/>
                  </a:lnTo>
                  <a:lnTo>
                    <a:pt x="193" y="189"/>
                  </a:lnTo>
                  <a:lnTo>
                    <a:pt x="159" y="159"/>
                  </a:lnTo>
                  <a:lnTo>
                    <a:pt x="0" y="0"/>
                  </a:lnTo>
                  <a:close/>
                </a:path>
              </a:pathLst>
            </a:custGeom>
            <a:solidFill>
              <a:srgbClr val="A6A6A6"/>
            </a:solidFill>
            <a:ln w="0">
              <a:noFill/>
              <a:prstDash val="solid"/>
              <a:round/>
              <a:headEnd/>
              <a:tailEnd/>
            </a:ln>
            <a:scene3d>
              <a:camera prst="orthographicFront"/>
              <a:lightRig rig="threePt" dir="t"/>
            </a:scene3d>
            <a:sp3d prstMaterial="flat">
              <a:bevelT w="0"/>
            </a:sp3d>
          </p:spPr>
          <p:txBody>
            <a:bodyPr vert="horz" wrap="square" lIns="91440" tIns="45720" rIns="91440" bIns="45720" numCol="1" anchor="t" anchorCtr="0" compatLnSpc="1">
              <a:prstTxWarp prst="textNoShape">
                <a:avLst/>
              </a:prstTxWarp>
            </a:bodyPr>
            <a:lstStyle/>
            <a:p>
              <a:endParaRPr lang="en-US"/>
            </a:p>
          </p:txBody>
        </p:sp>
        <p:sp>
          <p:nvSpPr>
            <p:cNvPr id="51" name="Freeform 17"/>
            <p:cNvSpPr>
              <a:spLocks/>
            </p:cNvSpPr>
            <p:nvPr/>
          </p:nvSpPr>
          <p:spPr bwMode="auto">
            <a:xfrm>
              <a:off x="1182462" y="3922342"/>
              <a:ext cx="925314" cy="198449"/>
            </a:xfrm>
            <a:custGeom>
              <a:avLst/>
              <a:gdLst>
                <a:gd name="T0" fmla="*/ 0 w 1574"/>
                <a:gd name="T1" fmla="*/ 0 h 338"/>
                <a:gd name="T2" fmla="*/ 1574 w 1574"/>
                <a:gd name="T3" fmla="*/ 0 h 338"/>
                <a:gd name="T4" fmla="*/ 1351 w 1574"/>
                <a:gd name="T5" fmla="*/ 338 h 338"/>
                <a:gd name="T6" fmla="*/ 225 w 1574"/>
                <a:gd name="T7" fmla="*/ 338 h 338"/>
                <a:gd name="T8" fmla="*/ 0 w 1574"/>
                <a:gd name="T9" fmla="*/ 0 h 338"/>
              </a:gdLst>
              <a:ahLst/>
              <a:cxnLst>
                <a:cxn ang="0">
                  <a:pos x="T0" y="T1"/>
                </a:cxn>
                <a:cxn ang="0">
                  <a:pos x="T2" y="T3"/>
                </a:cxn>
                <a:cxn ang="0">
                  <a:pos x="T4" y="T5"/>
                </a:cxn>
                <a:cxn ang="0">
                  <a:pos x="T6" y="T7"/>
                </a:cxn>
                <a:cxn ang="0">
                  <a:pos x="T8" y="T9"/>
                </a:cxn>
              </a:cxnLst>
              <a:rect l="0" t="0" r="r" b="b"/>
              <a:pathLst>
                <a:path w="1574" h="338">
                  <a:moveTo>
                    <a:pt x="0" y="0"/>
                  </a:moveTo>
                  <a:lnTo>
                    <a:pt x="1574" y="0"/>
                  </a:lnTo>
                  <a:lnTo>
                    <a:pt x="1351" y="338"/>
                  </a:lnTo>
                  <a:lnTo>
                    <a:pt x="225" y="338"/>
                  </a:lnTo>
                  <a:lnTo>
                    <a:pt x="0" y="0"/>
                  </a:lnTo>
                  <a:close/>
                </a:path>
              </a:pathLst>
            </a:custGeom>
            <a:solidFill>
              <a:schemeClr val="bg1">
                <a:lumMod val="75000"/>
              </a:schemeClr>
            </a:solidFill>
            <a:ln w="0">
              <a:noFill/>
              <a:prstDash val="solid"/>
              <a:round/>
              <a:headEnd/>
              <a:tailEnd/>
            </a:ln>
            <a:scene3d>
              <a:camera prst="orthographicFront"/>
              <a:lightRig rig="threePt" dir="t"/>
            </a:scene3d>
            <a:sp3d prstMaterial="matte">
              <a:bevelT w="0"/>
            </a:sp3d>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48928294"/>
      </p:ext>
    </p:extLst>
  </p:cSld>
  <p:clrMapOvr>
    <a:masterClrMapping/>
  </p:clrMapOvr>
  <p:transition spd="slow">
    <p:push dir="u"/>
  </p:transition>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a:spLocks noChangeArrowheads="1"/>
          </p:cNvSpPr>
          <p:nvPr/>
        </p:nvSpPr>
        <p:spPr bwMode="auto">
          <a:xfrm flipH="1">
            <a:off x="7259637" y="3591737"/>
            <a:ext cx="906463" cy="339725"/>
          </a:xfrm>
          <a:prstGeom prst="rect">
            <a:avLst/>
          </a:prstGeom>
          <a:solidFill>
            <a:schemeClr val="accent5">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9"/>
          <p:cNvSpPr>
            <a:spLocks/>
          </p:cNvSpPr>
          <p:nvPr/>
        </p:nvSpPr>
        <p:spPr bwMode="auto">
          <a:xfrm flipH="1">
            <a:off x="8166100" y="3591737"/>
            <a:ext cx="977900" cy="1228725"/>
          </a:xfrm>
          <a:custGeom>
            <a:avLst/>
            <a:gdLst/>
            <a:ahLst/>
            <a:cxnLst>
              <a:cxn ang="0">
                <a:pos x="0" y="410"/>
              </a:cxn>
              <a:cxn ang="0">
                <a:pos x="616" y="0"/>
              </a:cxn>
              <a:cxn ang="0">
                <a:pos x="616" y="214"/>
              </a:cxn>
              <a:cxn ang="0">
                <a:pos x="0" y="774"/>
              </a:cxn>
              <a:cxn ang="0">
                <a:pos x="0" y="410"/>
              </a:cxn>
            </a:cxnLst>
            <a:rect l="0" t="0" r="r" b="b"/>
            <a:pathLst>
              <a:path w="616" h="774">
                <a:moveTo>
                  <a:pt x="0" y="410"/>
                </a:moveTo>
                <a:lnTo>
                  <a:pt x="616" y="0"/>
                </a:lnTo>
                <a:lnTo>
                  <a:pt x="616" y="214"/>
                </a:lnTo>
                <a:lnTo>
                  <a:pt x="0" y="774"/>
                </a:lnTo>
                <a:lnTo>
                  <a:pt x="0" y="410"/>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Arrow Steps</a:t>
            </a:r>
            <a:endParaRPr lang="en-US" dirty="0"/>
          </a:p>
        </p:txBody>
      </p:sp>
      <p:sp>
        <p:nvSpPr>
          <p:cNvPr id="5" name="Rectangle 10"/>
          <p:cNvSpPr>
            <a:spLocks noChangeArrowheads="1"/>
          </p:cNvSpPr>
          <p:nvPr/>
        </p:nvSpPr>
        <p:spPr bwMode="auto">
          <a:xfrm flipH="1">
            <a:off x="4114800" y="1937562"/>
            <a:ext cx="1584325" cy="339725"/>
          </a:xfrm>
          <a:prstGeom prst="homePlate">
            <a:avLst/>
          </a:prstGeom>
          <a:solidFill>
            <a:schemeClr val="accent1">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 name="Rectangle 11"/>
          <p:cNvSpPr>
            <a:spLocks noChangeArrowheads="1"/>
          </p:cNvSpPr>
          <p:nvPr/>
        </p:nvSpPr>
        <p:spPr bwMode="auto">
          <a:xfrm flipH="1">
            <a:off x="3505200" y="2351900"/>
            <a:ext cx="2193925" cy="341313"/>
          </a:xfrm>
          <a:prstGeom prst="homePlate">
            <a:avLst/>
          </a:prstGeom>
          <a:solidFill>
            <a:schemeClr val="accent2">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 name="Rectangle 12"/>
          <p:cNvSpPr>
            <a:spLocks noChangeArrowheads="1"/>
          </p:cNvSpPr>
          <p:nvPr/>
        </p:nvSpPr>
        <p:spPr bwMode="auto">
          <a:xfrm flipH="1">
            <a:off x="4038600" y="2766237"/>
            <a:ext cx="1660525" cy="341313"/>
          </a:xfrm>
          <a:prstGeom prst="homePlate">
            <a:avLst/>
          </a:prstGeom>
          <a:solidFill>
            <a:schemeClr val="accent3">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 name="Rectangle 13"/>
          <p:cNvSpPr>
            <a:spLocks noChangeArrowheads="1"/>
          </p:cNvSpPr>
          <p:nvPr/>
        </p:nvSpPr>
        <p:spPr bwMode="auto">
          <a:xfrm flipH="1">
            <a:off x="3733800" y="3177400"/>
            <a:ext cx="1965325" cy="339725"/>
          </a:xfrm>
          <a:prstGeom prst="homePlate">
            <a:avLst/>
          </a:prstGeom>
          <a:solidFill>
            <a:schemeClr val="accent4">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 name="Rectangle 14"/>
          <p:cNvSpPr>
            <a:spLocks noChangeArrowheads="1"/>
          </p:cNvSpPr>
          <p:nvPr/>
        </p:nvSpPr>
        <p:spPr bwMode="auto">
          <a:xfrm flipH="1">
            <a:off x="4419600" y="3591737"/>
            <a:ext cx="1279525" cy="339725"/>
          </a:xfrm>
          <a:prstGeom prst="homePlate">
            <a:avLst/>
          </a:prstGeom>
          <a:solidFill>
            <a:schemeClr val="accent5">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 name="Rectangle 5"/>
          <p:cNvSpPr>
            <a:spLocks noChangeArrowheads="1"/>
          </p:cNvSpPr>
          <p:nvPr/>
        </p:nvSpPr>
        <p:spPr bwMode="auto">
          <a:xfrm flipH="1">
            <a:off x="7259637" y="1937562"/>
            <a:ext cx="906463" cy="339725"/>
          </a:xfrm>
          <a:prstGeom prst="rect">
            <a:avLst/>
          </a:prstGeom>
          <a:solidFill>
            <a:schemeClr val="accent1">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5"/>
          <p:cNvSpPr>
            <a:spLocks/>
          </p:cNvSpPr>
          <p:nvPr/>
        </p:nvSpPr>
        <p:spPr bwMode="auto">
          <a:xfrm flipH="1">
            <a:off x="8166100" y="1064437"/>
            <a:ext cx="977900" cy="1212850"/>
          </a:xfrm>
          <a:custGeom>
            <a:avLst/>
            <a:gdLst/>
            <a:ahLst/>
            <a:cxnLst>
              <a:cxn ang="0">
                <a:pos x="0" y="0"/>
              </a:cxn>
              <a:cxn ang="0">
                <a:pos x="616" y="550"/>
              </a:cxn>
              <a:cxn ang="0">
                <a:pos x="616" y="764"/>
              </a:cxn>
              <a:cxn ang="0">
                <a:pos x="0" y="363"/>
              </a:cxn>
              <a:cxn ang="0">
                <a:pos x="0" y="0"/>
              </a:cxn>
            </a:cxnLst>
            <a:rect l="0" t="0" r="r" b="b"/>
            <a:pathLst>
              <a:path w="616" h="764">
                <a:moveTo>
                  <a:pt x="0" y="0"/>
                </a:moveTo>
                <a:lnTo>
                  <a:pt x="616" y="550"/>
                </a:lnTo>
                <a:lnTo>
                  <a:pt x="616" y="764"/>
                </a:lnTo>
                <a:lnTo>
                  <a:pt x="0" y="363"/>
                </a:lnTo>
                <a:lnTo>
                  <a:pt x="0" y="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Rectangle 6"/>
          <p:cNvSpPr>
            <a:spLocks noChangeArrowheads="1"/>
          </p:cNvSpPr>
          <p:nvPr/>
        </p:nvSpPr>
        <p:spPr bwMode="auto">
          <a:xfrm flipH="1">
            <a:off x="7259637" y="2351900"/>
            <a:ext cx="906463" cy="341313"/>
          </a:xfrm>
          <a:prstGeom prst="rect">
            <a:avLst/>
          </a:prstGeom>
          <a:solidFill>
            <a:schemeClr val="accent2">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43"/>
          <p:cNvSpPr>
            <a:spLocks/>
          </p:cNvSpPr>
          <p:nvPr/>
        </p:nvSpPr>
        <p:spPr bwMode="auto">
          <a:xfrm flipH="1">
            <a:off x="8166100" y="1848662"/>
            <a:ext cx="977900" cy="844550"/>
          </a:xfrm>
          <a:custGeom>
            <a:avLst/>
            <a:gdLst/>
            <a:ahLst/>
            <a:cxnLst>
              <a:cxn ang="0">
                <a:pos x="0" y="0"/>
              </a:cxn>
              <a:cxn ang="0">
                <a:pos x="616" y="317"/>
              </a:cxn>
              <a:cxn ang="0">
                <a:pos x="616" y="532"/>
              </a:cxn>
              <a:cxn ang="0">
                <a:pos x="0" y="345"/>
              </a:cxn>
              <a:cxn ang="0">
                <a:pos x="0" y="0"/>
              </a:cxn>
            </a:cxnLst>
            <a:rect l="0" t="0" r="r" b="b"/>
            <a:pathLst>
              <a:path w="616" h="532">
                <a:moveTo>
                  <a:pt x="0" y="0"/>
                </a:moveTo>
                <a:lnTo>
                  <a:pt x="616" y="317"/>
                </a:lnTo>
                <a:lnTo>
                  <a:pt x="616" y="532"/>
                </a:lnTo>
                <a:lnTo>
                  <a:pt x="0" y="345"/>
                </a:lnTo>
                <a:lnTo>
                  <a:pt x="0"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Rectangle 7"/>
          <p:cNvSpPr>
            <a:spLocks noChangeArrowheads="1"/>
          </p:cNvSpPr>
          <p:nvPr/>
        </p:nvSpPr>
        <p:spPr bwMode="auto">
          <a:xfrm flipH="1">
            <a:off x="7259637" y="2766237"/>
            <a:ext cx="906463" cy="341313"/>
          </a:xfrm>
          <a:prstGeom prst="rect">
            <a:avLst/>
          </a:prstGeom>
          <a:solidFill>
            <a:schemeClr val="accent3">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41"/>
          <p:cNvSpPr>
            <a:spLocks/>
          </p:cNvSpPr>
          <p:nvPr/>
        </p:nvSpPr>
        <p:spPr bwMode="auto">
          <a:xfrm flipH="1">
            <a:off x="8166100" y="2632887"/>
            <a:ext cx="977900" cy="563563"/>
          </a:xfrm>
          <a:custGeom>
            <a:avLst/>
            <a:gdLst/>
            <a:ahLst/>
            <a:cxnLst>
              <a:cxn ang="0">
                <a:pos x="0" y="0"/>
              </a:cxn>
              <a:cxn ang="0">
                <a:pos x="616" y="84"/>
              </a:cxn>
              <a:cxn ang="0">
                <a:pos x="616" y="299"/>
              </a:cxn>
              <a:cxn ang="0">
                <a:pos x="0" y="355"/>
              </a:cxn>
              <a:cxn ang="0">
                <a:pos x="0" y="0"/>
              </a:cxn>
            </a:cxnLst>
            <a:rect l="0" t="0" r="r" b="b"/>
            <a:pathLst>
              <a:path w="616" h="355">
                <a:moveTo>
                  <a:pt x="0" y="0"/>
                </a:moveTo>
                <a:lnTo>
                  <a:pt x="616" y="84"/>
                </a:lnTo>
                <a:lnTo>
                  <a:pt x="616" y="299"/>
                </a:lnTo>
                <a:lnTo>
                  <a:pt x="0" y="355"/>
                </a:lnTo>
                <a:lnTo>
                  <a:pt x="0" y="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Rectangle 8"/>
          <p:cNvSpPr>
            <a:spLocks noChangeArrowheads="1"/>
          </p:cNvSpPr>
          <p:nvPr/>
        </p:nvSpPr>
        <p:spPr bwMode="auto">
          <a:xfrm flipH="1">
            <a:off x="7259637" y="3177400"/>
            <a:ext cx="906463" cy="339725"/>
          </a:xfrm>
          <a:prstGeom prst="rect">
            <a:avLst/>
          </a:prstGeom>
          <a:solidFill>
            <a:schemeClr val="accent4">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39"/>
          <p:cNvSpPr>
            <a:spLocks/>
          </p:cNvSpPr>
          <p:nvPr/>
        </p:nvSpPr>
        <p:spPr bwMode="auto">
          <a:xfrm flipH="1">
            <a:off x="8166100" y="3177400"/>
            <a:ext cx="977900" cy="858838"/>
          </a:xfrm>
          <a:custGeom>
            <a:avLst/>
            <a:gdLst/>
            <a:ahLst/>
            <a:cxnLst>
              <a:cxn ang="0">
                <a:pos x="0" y="186"/>
              </a:cxn>
              <a:cxn ang="0">
                <a:pos x="616" y="0"/>
              </a:cxn>
              <a:cxn ang="0">
                <a:pos x="616" y="214"/>
              </a:cxn>
              <a:cxn ang="0">
                <a:pos x="0" y="541"/>
              </a:cxn>
              <a:cxn ang="0">
                <a:pos x="0" y="186"/>
              </a:cxn>
            </a:cxnLst>
            <a:rect l="0" t="0" r="r" b="b"/>
            <a:pathLst>
              <a:path w="616" h="541">
                <a:moveTo>
                  <a:pt x="0" y="186"/>
                </a:moveTo>
                <a:lnTo>
                  <a:pt x="616" y="0"/>
                </a:lnTo>
                <a:lnTo>
                  <a:pt x="616" y="214"/>
                </a:lnTo>
                <a:lnTo>
                  <a:pt x="0" y="541"/>
                </a:lnTo>
                <a:lnTo>
                  <a:pt x="0" y="186"/>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 name="Group 13"/>
          <p:cNvGrpSpPr/>
          <p:nvPr/>
        </p:nvGrpSpPr>
        <p:grpSpPr>
          <a:xfrm flipH="1">
            <a:off x="5578474" y="1840725"/>
            <a:ext cx="1801813" cy="436562"/>
            <a:chOff x="1763713" y="1716088"/>
            <a:chExt cx="1801813" cy="436562"/>
          </a:xfrm>
        </p:grpSpPr>
        <p:sp>
          <p:nvSpPr>
            <p:cNvPr id="36" name="Freeform 35"/>
            <p:cNvSpPr>
              <a:spLocks/>
            </p:cNvSpPr>
            <p:nvPr/>
          </p:nvSpPr>
          <p:spPr bwMode="auto">
            <a:xfrm>
              <a:off x="1763713" y="2057400"/>
              <a:ext cx="120650" cy="95250"/>
            </a:xfrm>
            <a:custGeom>
              <a:avLst/>
              <a:gdLst/>
              <a:ahLst/>
              <a:cxnLst>
                <a:cxn ang="0">
                  <a:pos x="0" y="0"/>
                </a:cxn>
                <a:cxn ang="0">
                  <a:pos x="76" y="60"/>
                </a:cxn>
                <a:cxn ang="0">
                  <a:pos x="76" y="0"/>
                </a:cxn>
                <a:cxn ang="0">
                  <a:pos x="0" y="0"/>
                </a:cxn>
                <a:cxn ang="0">
                  <a:pos x="0" y="0"/>
                </a:cxn>
              </a:cxnLst>
              <a:rect l="0" t="0" r="r" b="b"/>
              <a:pathLst>
                <a:path w="76" h="60">
                  <a:moveTo>
                    <a:pt x="0" y="0"/>
                  </a:moveTo>
                  <a:lnTo>
                    <a:pt x="76" y="60"/>
                  </a:lnTo>
                  <a:lnTo>
                    <a:pt x="76" y="0"/>
                  </a:lnTo>
                  <a:lnTo>
                    <a:pt x="0" y="0"/>
                  </a:lnTo>
                  <a:lnTo>
                    <a:pt x="0" y="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37" name="Freeform 36"/>
            <p:cNvSpPr>
              <a:spLocks/>
            </p:cNvSpPr>
            <p:nvPr/>
          </p:nvSpPr>
          <p:spPr bwMode="auto">
            <a:xfrm>
              <a:off x="3444875" y="2057400"/>
              <a:ext cx="120650" cy="95250"/>
            </a:xfrm>
            <a:custGeom>
              <a:avLst/>
              <a:gdLst/>
              <a:ahLst/>
              <a:cxnLst>
                <a:cxn ang="0">
                  <a:pos x="76" y="0"/>
                </a:cxn>
                <a:cxn ang="0">
                  <a:pos x="0" y="60"/>
                </a:cxn>
                <a:cxn ang="0">
                  <a:pos x="0" y="0"/>
                </a:cxn>
                <a:cxn ang="0">
                  <a:pos x="76" y="0"/>
                </a:cxn>
                <a:cxn ang="0">
                  <a:pos x="76" y="0"/>
                </a:cxn>
              </a:cxnLst>
              <a:rect l="0" t="0" r="r" b="b"/>
              <a:pathLst>
                <a:path w="76" h="60">
                  <a:moveTo>
                    <a:pt x="76" y="0"/>
                  </a:moveTo>
                  <a:lnTo>
                    <a:pt x="0" y="60"/>
                  </a:lnTo>
                  <a:lnTo>
                    <a:pt x="0" y="0"/>
                  </a:lnTo>
                  <a:lnTo>
                    <a:pt x="76" y="0"/>
                  </a:lnTo>
                  <a:lnTo>
                    <a:pt x="76" y="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38" name="Rectangle 37"/>
            <p:cNvSpPr>
              <a:spLocks noChangeArrowheads="1"/>
            </p:cNvSpPr>
            <p:nvPr/>
          </p:nvSpPr>
          <p:spPr bwMode="auto">
            <a:xfrm>
              <a:off x="1763713" y="1716088"/>
              <a:ext cx="1801813" cy="341313"/>
            </a:xfrm>
            <a:prstGeom prst="rect">
              <a:avLst/>
            </a:prstGeom>
            <a:solidFill>
              <a:schemeClr val="accent1"/>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a:solidFill>
                    <a:schemeClr val="bg1"/>
                  </a:solidFill>
                </a:rPr>
                <a:t>Education</a:t>
              </a:r>
            </a:p>
          </p:txBody>
        </p:sp>
      </p:grpSp>
      <p:grpSp>
        <p:nvGrpSpPr>
          <p:cNvPr id="15" name="Group 14"/>
          <p:cNvGrpSpPr/>
          <p:nvPr/>
        </p:nvGrpSpPr>
        <p:grpSpPr>
          <a:xfrm flipH="1">
            <a:off x="5578474" y="2307450"/>
            <a:ext cx="1801813" cy="385762"/>
            <a:chOff x="1763713" y="2182813"/>
            <a:chExt cx="1801813" cy="385762"/>
          </a:xfrm>
        </p:grpSpPr>
        <p:sp>
          <p:nvSpPr>
            <p:cNvPr id="33" name="Freeform 23"/>
            <p:cNvSpPr>
              <a:spLocks/>
            </p:cNvSpPr>
            <p:nvPr/>
          </p:nvSpPr>
          <p:spPr bwMode="auto">
            <a:xfrm>
              <a:off x="1763713" y="2524125"/>
              <a:ext cx="120650" cy="44450"/>
            </a:xfrm>
            <a:custGeom>
              <a:avLst/>
              <a:gdLst/>
              <a:ahLst/>
              <a:cxnLst>
                <a:cxn ang="0">
                  <a:pos x="0" y="0"/>
                </a:cxn>
                <a:cxn ang="0">
                  <a:pos x="76" y="28"/>
                </a:cxn>
                <a:cxn ang="0">
                  <a:pos x="76" y="0"/>
                </a:cxn>
                <a:cxn ang="0">
                  <a:pos x="0" y="0"/>
                </a:cxn>
                <a:cxn ang="0">
                  <a:pos x="0" y="0"/>
                </a:cxn>
              </a:cxnLst>
              <a:rect l="0" t="0" r="r" b="b"/>
              <a:pathLst>
                <a:path w="76" h="28">
                  <a:moveTo>
                    <a:pt x="0" y="0"/>
                  </a:moveTo>
                  <a:lnTo>
                    <a:pt x="76" y="28"/>
                  </a:lnTo>
                  <a:lnTo>
                    <a:pt x="76" y="0"/>
                  </a:lnTo>
                  <a:lnTo>
                    <a:pt x="0" y="0"/>
                  </a:lnTo>
                  <a:lnTo>
                    <a:pt x="0" y="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34" name="Freeform 24"/>
            <p:cNvSpPr>
              <a:spLocks/>
            </p:cNvSpPr>
            <p:nvPr/>
          </p:nvSpPr>
          <p:spPr bwMode="auto">
            <a:xfrm>
              <a:off x="3444875" y="2524125"/>
              <a:ext cx="120650" cy="44450"/>
            </a:xfrm>
            <a:custGeom>
              <a:avLst/>
              <a:gdLst/>
              <a:ahLst/>
              <a:cxnLst>
                <a:cxn ang="0">
                  <a:pos x="76" y="0"/>
                </a:cxn>
                <a:cxn ang="0">
                  <a:pos x="0" y="28"/>
                </a:cxn>
                <a:cxn ang="0">
                  <a:pos x="0" y="0"/>
                </a:cxn>
                <a:cxn ang="0">
                  <a:pos x="76" y="0"/>
                </a:cxn>
                <a:cxn ang="0">
                  <a:pos x="76" y="0"/>
                </a:cxn>
              </a:cxnLst>
              <a:rect l="0" t="0" r="r" b="b"/>
              <a:pathLst>
                <a:path w="76" h="28">
                  <a:moveTo>
                    <a:pt x="76" y="0"/>
                  </a:moveTo>
                  <a:lnTo>
                    <a:pt x="0" y="28"/>
                  </a:lnTo>
                  <a:lnTo>
                    <a:pt x="0" y="0"/>
                  </a:lnTo>
                  <a:lnTo>
                    <a:pt x="76" y="0"/>
                  </a:lnTo>
                  <a:lnTo>
                    <a:pt x="76" y="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35" name="Rectangle 25"/>
            <p:cNvSpPr>
              <a:spLocks noChangeArrowheads="1"/>
            </p:cNvSpPr>
            <p:nvPr/>
          </p:nvSpPr>
          <p:spPr bwMode="auto">
            <a:xfrm>
              <a:off x="1763713" y="2182813"/>
              <a:ext cx="1801813" cy="341313"/>
            </a:xfrm>
            <a:prstGeom prst="rect">
              <a:avLst/>
            </a:prstGeom>
            <a:solidFill>
              <a:schemeClr val="accent2"/>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a:solidFill>
                    <a:schemeClr val="bg1"/>
                  </a:solidFill>
                </a:rPr>
                <a:t>Entertainment</a:t>
              </a:r>
            </a:p>
          </p:txBody>
        </p:sp>
      </p:grpSp>
      <p:sp>
        <p:nvSpPr>
          <p:cNvPr id="16" name="Rectangle 26"/>
          <p:cNvSpPr>
            <a:spLocks noChangeArrowheads="1"/>
          </p:cNvSpPr>
          <p:nvPr/>
        </p:nvSpPr>
        <p:spPr bwMode="auto">
          <a:xfrm flipH="1">
            <a:off x="5578474" y="2766237"/>
            <a:ext cx="1801813" cy="341313"/>
          </a:xfrm>
          <a:prstGeom prst="rect">
            <a:avLst/>
          </a:prstGeom>
          <a:solidFill>
            <a:schemeClr val="accent3"/>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a:solidFill>
                  <a:schemeClr val="bg1"/>
                </a:solidFill>
              </a:rPr>
              <a:t>Technology</a:t>
            </a:r>
            <a:endParaRPr lang="en-US" sz="1600" b="1" dirty="0" smtClean="0">
              <a:solidFill>
                <a:schemeClr val="bg1"/>
              </a:solidFill>
            </a:endParaRPr>
          </a:p>
        </p:txBody>
      </p:sp>
      <p:grpSp>
        <p:nvGrpSpPr>
          <p:cNvPr id="17" name="Group 16"/>
          <p:cNvGrpSpPr/>
          <p:nvPr/>
        </p:nvGrpSpPr>
        <p:grpSpPr>
          <a:xfrm flipH="1">
            <a:off x="5578474" y="3591737"/>
            <a:ext cx="1801813" cy="436563"/>
            <a:chOff x="1763713" y="3467100"/>
            <a:chExt cx="1801813" cy="436563"/>
          </a:xfrm>
        </p:grpSpPr>
        <p:sp>
          <p:nvSpPr>
            <p:cNvPr id="30" name="Freeform 27"/>
            <p:cNvSpPr>
              <a:spLocks/>
            </p:cNvSpPr>
            <p:nvPr/>
          </p:nvSpPr>
          <p:spPr bwMode="auto">
            <a:xfrm>
              <a:off x="1763713" y="3467100"/>
              <a:ext cx="120650" cy="96838"/>
            </a:xfrm>
            <a:custGeom>
              <a:avLst/>
              <a:gdLst/>
              <a:ahLst/>
              <a:cxnLst>
                <a:cxn ang="0">
                  <a:pos x="0" y="61"/>
                </a:cxn>
                <a:cxn ang="0">
                  <a:pos x="76" y="0"/>
                </a:cxn>
                <a:cxn ang="0">
                  <a:pos x="76" y="61"/>
                </a:cxn>
                <a:cxn ang="0">
                  <a:pos x="0" y="61"/>
                </a:cxn>
                <a:cxn ang="0">
                  <a:pos x="0" y="61"/>
                </a:cxn>
              </a:cxnLst>
              <a:rect l="0" t="0" r="r" b="b"/>
              <a:pathLst>
                <a:path w="76" h="61">
                  <a:moveTo>
                    <a:pt x="0" y="61"/>
                  </a:moveTo>
                  <a:lnTo>
                    <a:pt x="76" y="0"/>
                  </a:lnTo>
                  <a:lnTo>
                    <a:pt x="76" y="61"/>
                  </a:lnTo>
                  <a:lnTo>
                    <a:pt x="0" y="61"/>
                  </a:lnTo>
                  <a:lnTo>
                    <a:pt x="0" y="61"/>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31" name="Freeform 28"/>
            <p:cNvSpPr>
              <a:spLocks/>
            </p:cNvSpPr>
            <p:nvPr/>
          </p:nvSpPr>
          <p:spPr bwMode="auto">
            <a:xfrm>
              <a:off x="3444875" y="3467100"/>
              <a:ext cx="120650" cy="96838"/>
            </a:xfrm>
            <a:custGeom>
              <a:avLst/>
              <a:gdLst/>
              <a:ahLst/>
              <a:cxnLst>
                <a:cxn ang="0">
                  <a:pos x="76" y="61"/>
                </a:cxn>
                <a:cxn ang="0">
                  <a:pos x="0" y="0"/>
                </a:cxn>
                <a:cxn ang="0">
                  <a:pos x="0" y="61"/>
                </a:cxn>
                <a:cxn ang="0">
                  <a:pos x="76" y="61"/>
                </a:cxn>
                <a:cxn ang="0">
                  <a:pos x="76" y="61"/>
                </a:cxn>
              </a:cxnLst>
              <a:rect l="0" t="0" r="r" b="b"/>
              <a:pathLst>
                <a:path w="76" h="61">
                  <a:moveTo>
                    <a:pt x="76" y="61"/>
                  </a:moveTo>
                  <a:lnTo>
                    <a:pt x="0" y="0"/>
                  </a:lnTo>
                  <a:lnTo>
                    <a:pt x="0" y="61"/>
                  </a:lnTo>
                  <a:lnTo>
                    <a:pt x="76" y="61"/>
                  </a:lnTo>
                  <a:lnTo>
                    <a:pt x="76" y="61"/>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32" name="Rectangle 29"/>
            <p:cNvSpPr>
              <a:spLocks noChangeArrowheads="1"/>
            </p:cNvSpPr>
            <p:nvPr/>
          </p:nvSpPr>
          <p:spPr bwMode="auto">
            <a:xfrm>
              <a:off x="1763713" y="3563938"/>
              <a:ext cx="1801813" cy="339725"/>
            </a:xfrm>
            <a:prstGeom prst="rect">
              <a:avLst/>
            </a:prstGeom>
            <a:solidFill>
              <a:schemeClr val="accent5"/>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smtClean="0">
                  <a:solidFill>
                    <a:schemeClr val="bg1"/>
                  </a:solidFill>
                </a:rPr>
                <a:t>Agency</a:t>
              </a:r>
              <a:endParaRPr lang="en-US" sz="1600" b="1" dirty="0">
                <a:solidFill>
                  <a:schemeClr val="bg1"/>
                </a:solidFill>
              </a:endParaRPr>
            </a:p>
          </p:txBody>
        </p:sp>
      </p:grpSp>
      <p:grpSp>
        <p:nvGrpSpPr>
          <p:cNvPr id="18" name="Group 17"/>
          <p:cNvGrpSpPr/>
          <p:nvPr/>
        </p:nvGrpSpPr>
        <p:grpSpPr>
          <a:xfrm flipH="1">
            <a:off x="5578474" y="3177400"/>
            <a:ext cx="1801813" cy="388938"/>
            <a:chOff x="1763713" y="3052763"/>
            <a:chExt cx="1801813" cy="388938"/>
          </a:xfrm>
        </p:grpSpPr>
        <p:sp>
          <p:nvSpPr>
            <p:cNvPr id="27" name="Freeform 30"/>
            <p:cNvSpPr>
              <a:spLocks/>
            </p:cNvSpPr>
            <p:nvPr/>
          </p:nvSpPr>
          <p:spPr bwMode="auto">
            <a:xfrm>
              <a:off x="1763713" y="3052763"/>
              <a:ext cx="120650" cy="47625"/>
            </a:xfrm>
            <a:custGeom>
              <a:avLst/>
              <a:gdLst/>
              <a:ahLst/>
              <a:cxnLst>
                <a:cxn ang="0">
                  <a:pos x="0" y="30"/>
                </a:cxn>
                <a:cxn ang="0">
                  <a:pos x="76" y="0"/>
                </a:cxn>
                <a:cxn ang="0">
                  <a:pos x="76" y="30"/>
                </a:cxn>
                <a:cxn ang="0">
                  <a:pos x="0" y="30"/>
                </a:cxn>
                <a:cxn ang="0">
                  <a:pos x="0" y="30"/>
                </a:cxn>
              </a:cxnLst>
              <a:rect l="0" t="0" r="r" b="b"/>
              <a:pathLst>
                <a:path w="76" h="30">
                  <a:moveTo>
                    <a:pt x="0" y="30"/>
                  </a:moveTo>
                  <a:lnTo>
                    <a:pt x="76" y="0"/>
                  </a:lnTo>
                  <a:lnTo>
                    <a:pt x="76" y="30"/>
                  </a:lnTo>
                  <a:lnTo>
                    <a:pt x="0" y="30"/>
                  </a:lnTo>
                  <a:lnTo>
                    <a:pt x="0" y="3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28" name="Freeform 31"/>
            <p:cNvSpPr>
              <a:spLocks/>
            </p:cNvSpPr>
            <p:nvPr/>
          </p:nvSpPr>
          <p:spPr bwMode="auto">
            <a:xfrm>
              <a:off x="3444875" y="3052763"/>
              <a:ext cx="120650" cy="47625"/>
            </a:xfrm>
            <a:custGeom>
              <a:avLst/>
              <a:gdLst/>
              <a:ahLst/>
              <a:cxnLst>
                <a:cxn ang="0">
                  <a:pos x="76" y="30"/>
                </a:cxn>
                <a:cxn ang="0">
                  <a:pos x="0" y="0"/>
                </a:cxn>
                <a:cxn ang="0">
                  <a:pos x="0" y="30"/>
                </a:cxn>
                <a:cxn ang="0">
                  <a:pos x="76" y="30"/>
                </a:cxn>
                <a:cxn ang="0">
                  <a:pos x="76" y="30"/>
                </a:cxn>
              </a:cxnLst>
              <a:rect l="0" t="0" r="r" b="b"/>
              <a:pathLst>
                <a:path w="76" h="30">
                  <a:moveTo>
                    <a:pt x="76" y="30"/>
                  </a:moveTo>
                  <a:lnTo>
                    <a:pt x="0" y="0"/>
                  </a:lnTo>
                  <a:lnTo>
                    <a:pt x="0" y="30"/>
                  </a:lnTo>
                  <a:lnTo>
                    <a:pt x="76" y="30"/>
                  </a:lnTo>
                  <a:lnTo>
                    <a:pt x="76" y="3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29" name="Rectangle 32"/>
            <p:cNvSpPr>
              <a:spLocks noChangeArrowheads="1"/>
            </p:cNvSpPr>
            <p:nvPr/>
          </p:nvSpPr>
          <p:spPr bwMode="auto">
            <a:xfrm>
              <a:off x="1763713" y="3100388"/>
              <a:ext cx="1801813" cy="341313"/>
            </a:xfrm>
            <a:prstGeom prst="rect">
              <a:avLst/>
            </a:prstGeom>
            <a:solidFill>
              <a:schemeClr val="accent4"/>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a:solidFill>
                    <a:schemeClr val="bg1"/>
                  </a:solidFill>
                </a:rPr>
                <a:t>Business</a:t>
              </a:r>
            </a:p>
          </p:txBody>
        </p:sp>
      </p:grpSp>
      <p:sp>
        <p:nvSpPr>
          <p:cNvPr id="19" name="TextBox 18"/>
          <p:cNvSpPr txBox="1"/>
          <p:nvPr/>
        </p:nvSpPr>
        <p:spPr>
          <a:xfrm flipH="1">
            <a:off x="4267200" y="1931617"/>
            <a:ext cx="466928" cy="338554"/>
          </a:xfrm>
          <a:prstGeom prst="rect">
            <a:avLst/>
          </a:prstGeom>
          <a:noFill/>
        </p:spPr>
        <p:txBody>
          <a:bodyPr wrap="square" lIns="0" rIns="0" rtlCol="0">
            <a:spAutoFit/>
          </a:bodyPr>
          <a:lstStyle/>
          <a:p>
            <a:pPr algn="ctr"/>
            <a:r>
              <a:rPr lang="en-US" sz="1600" b="1" dirty="0" smtClean="0">
                <a:solidFill>
                  <a:schemeClr val="bg1"/>
                </a:solidFill>
              </a:rPr>
              <a:t>30%</a:t>
            </a:r>
            <a:endParaRPr lang="en-US" sz="700" dirty="0" smtClean="0">
              <a:solidFill>
                <a:schemeClr val="bg1"/>
              </a:solidFill>
            </a:endParaRPr>
          </a:p>
        </p:txBody>
      </p:sp>
      <p:sp>
        <p:nvSpPr>
          <p:cNvPr id="20" name="TextBox 19"/>
          <p:cNvSpPr txBox="1"/>
          <p:nvPr/>
        </p:nvSpPr>
        <p:spPr>
          <a:xfrm flipH="1">
            <a:off x="3657600" y="2345002"/>
            <a:ext cx="466928" cy="338554"/>
          </a:xfrm>
          <a:prstGeom prst="rect">
            <a:avLst/>
          </a:prstGeom>
          <a:noFill/>
        </p:spPr>
        <p:txBody>
          <a:bodyPr wrap="square" lIns="0" rIns="0" rtlCol="0">
            <a:spAutoFit/>
          </a:bodyPr>
          <a:lstStyle/>
          <a:p>
            <a:pPr algn="ctr"/>
            <a:r>
              <a:rPr lang="en-US" sz="1600" b="1" dirty="0" smtClean="0">
                <a:solidFill>
                  <a:schemeClr val="bg1"/>
                </a:solidFill>
              </a:rPr>
              <a:t>55%</a:t>
            </a:r>
            <a:endParaRPr lang="en-US" sz="700" dirty="0">
              <a:solidFill>
                <a:schemeClr val="bg1"/>
              </a:solidFill>
            </a:endParaRPr>
          </a:p>
        </p:txBody>
      </p:sp>
      <p:sp>
        <p:nvSpPr>
          <p:cNvPr id="21" name="TextBox 20"/>
          <p:cNvSpPr txBox="1"/>
          <p:nvPr/>
        </p:nvSpPr>
        <p:spPr>
          <a:xfrm flipH="1">
            <a:off x="4171544" y="2758387"/>
            <a:ext cx="466928" cy="338554"/>
          </a:xfrm>
          <a:prstGeom prst="rect">
            <a:avLst/>
          </a:prstGeom>
          <a:noFill/>
        </p:spPr>
        <p:txBody>
          <a:bodyPr wrap="square" lIns="0" rIns="0" rtlCol="0">
            <a:spAutoFit/>
          </a:bodyPr>
          <a:lstStyle/>
          <a:p>
            <a:pPr algn="ctr"/>
            <a:r>
              <a:rPr lang="en-US" sz="1600" b="1" dirty="0" smtClean="0">
                <a:solidFill>
                  <a:schemeClr val="bg1"/>
                </a:solidFill>
              </a:rPr>
              <a:t>90%</a:t>
            </a:r>
            <a:endParaRPr lang="en-US" sz="700" dirty="0">
              <a:solidFill>
                <a:schemeClr val="bg1"/>
              </a:solidFill>
            </a:endParaRPr>
          </a:p>
        </p:txBody>
      </p:sp>
      <p:sp>
        <p:nvSpPr>
          <p:cNvPr id="22" name="TextBox 21"/>
          <p:cNvSpPr txBox="1"/>
          <p:nvPr/>
        </p:nvSpPr>
        <p:spPr>
          <a:xfrm flipH="1">
            <a:off x="3923488" y="3171772"/>
            <a:ext cx="466928" cy="338554"/>
          </a:xfrm>
          <a:prstGeom prst="rect">
            <a:avLst/>
          </a:prstGeom>
          <a:noFill/>
        </p:spPr>
        <p:txBody>
          <a:bodyPr wrap="square" lIns="0" rIns="0" rtlCol="0">
            <a:spAutoFit/>
          </a:bodyPr>
          <a:lstStyle/>
          <a:p>
            <a:pPr algn="ctr"/>
            <a:r>
              <a:rPr lang="en-US" sz="1600" b="1" dirty="0" smtClean="0">
                <a:solidFill>
                  <a:schemeClr val="bg1"/>
                </a:solidFill>
              </a:rPr>
              <a:t>88%</a:t>
            </a:r>
            <a:endParaRPr lang="en-US" sz="700" dirty="0">
              <a:solidFill>
                <a:schemeClr val="bg1"/>
              </a:solidFill>
            </a:endParaRPr>
          </a:p>
        </p:txBody>
      </p:sp>
      <p:sp>
        <p:nvSpPr>
          <p:cNvPr id="23" name="TextBox 22"/>
          <p:cNvSpPr txBox="1"/>
          <p:nvPr/>
        </p:nvSpPr>
        <p:spPr>
          <a:xfrm flipH="1">
            <a:off x="4552544" y="3585157"/>
            <a:ext cx="466928" cy="338554"/>
          </a:xfrm>
          <a:prstGeom prst="rect">
            <a:avLst/>
          </a:prstGeom>
          <a:noFill/>
        </p:spPr>
        <p:txBody>
          <a:bodyPr wrap="square" lIns="0" rIns="0" rtlCol="0">
            <a:spAutoFit/>
          </a:bodyPr>
          <a:lstStyle/>
          <a:p>
            <a:pPr algn="ctr"/>
            <a:r>
              <a:rPr lang="en-US" sz="1600" b="1" dirty="0" smtClean="0">
                <a:solidFill>
                  <a:schemeClr val="bg1"/>
                </a:solidFill>
              </a:rPr>
              <a:t>60%</a:t>
            </a:r>
            <a:endParaRPr lang="en-US" sz="700" dirty="0">
              <a:solidFill>
                <a:schemeClr val="bg1"/>
              </a:solidFill>
            </a:endParaRPr>
          </a:p>
        </p:txBody>
      </p:sp>
      <p:sp>
        <p:nvSpPr>
          <p:cNvPr id="47" name="ZoneTexte 13"/>
          <p:cNvSpPr txBox="1"/>
          <p:nvPr/>
        </p:nvSpPr>
        <p:spPr>
          <a:xfrm>
            <a:off x="381001" y="2037406"/>
            <a:ext cx="2812644" cy="2123658"/>
          </a:xfrm>
          <a:prstGeom prst="rect">
            <a:avLst/>
          </a:prstGeom>
          <a:noFill/>
        </p:spPr>
        <p:txBody>
          <a:bodyPr wrap="square" lIns="0" tIns="0" rIns="0" bIns="0" rtlCol="0" anchor="ctr">
            <a:spAutoFit/>
          </a:bodyPr>
          <a:lstStyle/>
          <a:p>
            <a:pPr algn="r">
              <a:lnSpc>
                <a:spcPct val="150000"/>
              </a:lnSpc>
            </a:pPr>
            <a:r>
              <a:rPr lang="en-US" sz="1200" b="1" u="sng" dirty="0">
                <a:solidFill>
                  <a:schemeClr val="accent1"/>
                </a:solidFill>
              </a:rPr>
              <a:t>DESCRIPTION </a:t>
            </a:r>
            <a:endParaRPr lang="en-US" sz="1200" b="1" u="sng" dirty="0" smtClean="0">
              <a:solidFill>
                <a:schemeClr val="accent1"/>
              </a:solidFill>
            </a:endParaRPr>
          </a:p>
          <a:p>
            <a:pPr algn="r">
              <a:lnSpc>
                <a:spcPct val="150000"/>
              </a:lnSpc>
            </a:pPr>
            <a:r>
              <a:rPr lang="en-US" sz="1000" dirty="0" smtClean="0">
                <a:solidFill>
                  <a:schemeClr val="bg1">
                    <a:lumMod val="50000"/>
                  </a:schemeClr>
                </a:solidFill>
              </a:rPr>
              <a:t>It’s </a:t>
            </a:r>
            <a:r>
              <a:rPr lang="en-US" sz="1000" dirty="0">
                <a:solidFill>
                  <a:schemeClr val="bg1">
                    <a:lumMod val="50000"/>
                  </a:schemeClr>
                </a:solidFill>
              </a:rPr>
              <a:t>now that much easier and more effective to start your business, thanks to company! Our tool will guide you step by step to get your project done. Evaluate how successful your new business opportunity can be with us interactive marketing plan. It’s now that much easier and more effective to start your business, thanks to company! </a:t>
            </a:r>
          </a:p>
        </p:txBody>
      </p:sp>
    </p:spTree>
    <p:extLst>
      <p:ext uri="{BB962C8B-B14F-4D97-AF65-F5344CB8AC3E}">
        <p14:creationId xmlns:p14="http://schemas.microsoft.com/office/powerpoint/2010/main" val="3555809028"/>
      </p:ext>
    </p:extLst>
  </p:cSld>
  <p:clrMapOvr>
    <a:masterClrMapping/>
  </p:clrMapOvr>
  <p:transition spd="slow">
    <p:push dir="u"/>
  </p:transition>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a:spLocks noChangeArrowheads="1"/>
          </p:cNvSpPr>
          <p:nvPr/>
        </p:nvSpPr>
        <p:spPr bwMode="auto">
          <a:xfrm>
            <a:off x="977900" y="3748522"/>
            <a:ext cx="906463" cy="339725"/>
          </a:xfrm>
          <a:prstGeom prst="rect">
            <a:avLst/>
          </a:prstGeom>
          <a:solidFill>
            <a:schemeClr val="accent5">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19"/>
          <p:cNvSpPr>
            <a:spLocks/>
          </p:cNvSpPr>
          <p:nvPr/>
        </p:nvSpPr>
        <p:spPr bwMode="auto">
          <a:xfrm>
            <a:off x="0" y="3748522"/>
            <a:ext cx="977900" cy="1228725"/>
          </a:xfrm>
          <a:custGeom>
            <a:avLst/>
            <a:gdLst/>
            <a:ahLst/>
            <a:cxnLst>
              <a:cxn ang="0">
                <a:pos x="0" y="410"/>
              </a:cxn>
              <a:cxn ang="0">
                <a:pos x="616" y="0"/>
              </a:cxn>
              <a:cxn ang="0">
                <a:pos x="616" y="214"/>
              </a:cxn>
              <a:cxn ang="0">
                <a:pos x="0" y="774"/>
              </a:cxn>
              <a:cxn ang="0">
                <a:pos x="0" y="410"/>
              </a:cxn>
            </a:cxnLst>
            <a:rect l="0" t="0" r="r" b="b"/>
            <a:pathLst>
              <a:path w="616" h="774">
                <a:moveTo>
                  <a:pt x="0" y="410"/>
                </a:moveTo>
                <a:lnTo>
                  <a:pt x="616" y="0"/>
                </a:lnTo>
                <a:lnTo>
                  <a:pt x="616" y="214"/>
                </a:lnTo>
                <a:lnTo>
                  <a:pt x="0" y="774"/>
                </a:lnTo>
                <a:lnTo>
                  <a:pt x="0" y="410"/>
                </a:ln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10"/>
          <p:cNvSpPr>
            <a:spLocks noChangeArrowheads="1"/>
          </p:cNvSpPr>
          <p:nvPr/>
        </p:nvSpPr>
        <p:spPr bwMode="auto">
          <a:xfrm>
            <a:off x="3444875" y="2094347"/>
            <a:ext cx="1584325" cy="339725"/>
          </a:xfrm>
          <a:prstGeom prst="homePlate">
            <a:avLst/>
          </a:prstGeom>
          <a:solidFill>
            <a:schemeClr val="accent1">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Rectangle 11"/>
          <p:cNvSpPr>
            <a:spLocks noChangeArrowheads="1"/>
          </p:cNvSpPr>
          <p:nvPr/>
        </p:nvSpPr>
        <p:spPr bwMode="auto">
          <a:xfrm>
            <a:off x="3444875" y="2508685"/>
            <a:ext cx="2193925" cy="341313"/>
          </a:xfrm>
          <a:prstGeom prst="homePlate">
            <a:avLst/>
          </a:prstGeom>
          <a:solidFill>
            <a:schemeClr val="accent2">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Rectangle 12"/>
          <p:cNvSpPr>
            <a:spLocks noChangeArrowheads="1"/>
          </p:cNvSpPr>
          <p:nvPr/>
        </p:nvSpPr>
        <p:spPr bwMode="auto">
          <a:xfrm>
            <a:off x="3444875" y="2923022"/>
            <a:ext cx="1660525" cy="341313"/>
          </a:xfrm>
          <a:prstGeom prst="homePlate">
            <a:avLst/>
          </a:prstGeom>
          <a:solidFill>
            <a:schemeClr val="accent3">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Rectangle 13"/>
          <p:cNvSpPr>
            <a:spLocks noChangeArrowheads="1"/>
          </p:cNvSpPr>
          <p:nvPr/>
        </p:nvSpPr>
        <p:spPr bwMode="auto">
          <a:xfrm>
            <a:off x="3444875" y="3334185"/>
            <a:ext cx="1965325" cy="339725"/>
          </a:xfrm>
          <a:prstGeom prst="homePlate">
            <a:avLst/>
          </a:prstGeom>
          <a:solidFill>
            <a:schemeClr val="accent4">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Rectangle 14"/>
          <p:cNvSpPr>
            <a:spLocks noChangeArrowheads="1"/>
          </p:cNvSpPr>
          <p:nvPr/>
        </p:nvSpPr>
        <p:spPr bwMode="auto">
          <a:xfrm>
            <a:off x="3444875" y="3748522"/>
            <a:ext cx="1279525" cy="339725"/>
          </a:xfrm>
          <a:prstGeom prst="homePlate">
            <a:avLst/>
          </a:prstGeom>
          <a:solidFill>
            <a:schemeClr val="accent5">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5"/>
          <p:cNvSpPr>
            <a:spLocks noChangeArrowheads="1"/>
          </p:cNvSpPr>
          <p:nvPr/>
        </p:nvSpPr>
        <p:spPr bwMode="auto">
          <a:xfrm>
            <a:off x="977900" y="2094347"/>
            <a:ext cx="906463" cy="339725"/>
          </a:xfrm>
          <a:prstGeom prst="rect">
            <a:avLst/>
          </a:prstGeom>
          <a:solidFill>
            <a:schemeClr val="accent1">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56"/>
          <p:cNvSpPr>
            <a:spLocks/>
          </p:cNvSpPr>
          <p:nvPr/>
        </p:nvSpPr>
        <p:spPr bwMode="auto">
          <a:xfrm>
            <a:off x="0" y="1221222"/>
            <a:ext cx="977900" cy="1212850"/>
          </a:xfrm>
          <a:custGeom>
            <a:avLst/>
            <a:gdLst/>
            <a:ahLst/>
            <a:cxnLst>
              <a:cxn ang="0">
                <a:pos x="0" y="0"/>
              </a:cxn>
              <a:cxn ang="0">
                <a:pos x="616" y="550"/>
              </a:cxn>
              <a:cxn ang="0">
                <a:pos x="616" y="764"/>
              </a:cxn>
              <a:cxn ang="0">
                <a:pos x="0" y="363"/>
              </a:cxn>
              <a:cxn ang="0">
                <a:pos x="0" y="0"/>
              </a:cxn>
            </a:cxnLst>
            <a:rect l="0" t="0" r="r" b="b"/>
            <a:pathLst>
              <a:path w="616" h="764">
                <a:moveTo>
                  <a:pt x="0" y="0"/>
                </a:moveTo>
                <a:lnTo>
                  <a:pt x="616" y="550"/>
                </a:lnTo>
                <a:lnTo>
                  <a:pt x="616" y="764"/>
                </a:lnTo>
                <a:lnTo>
                  <a:pt x="0" y="363"/>
                </a:lnTo>
                <a:lnTo>
                  <a:pt x="0" y="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
          <p:cNvSpPr>
            <a:spLocks noChangeArrowheads="1"/>
          </p:cNvSpPr>
          <p:nvPr/>
        </p:nvSpPr>
        <p:spPr bwMode="auto">
          <a:xfrm>
            <a:off x="977900" y="2508685"/>
            <a:ext cx="906463" cy="341313"/>
          </a:xfrm>
          <a:prstGeom prst="rect">
            <a:avLst/>
          </a:prstGeom>
          <a:solidFill>
            <a:schemeClr val="accent2">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58"/>
          <p:cNvSpPr>
            <a:spLocks/>
          </p:cNvSpPr>
          <p:nvPr/>
        </p:nvSpPr>
        <p:spPr bwMode="auto">
          <a:xfrm>
            <a:off x="0" y="2005447"/>
            <a:ext cx="977900" cy="844550"/>
          </a:xfrm>
          <a:custGeom>
            <a:avLst/>
            <a:gdLst/>
            <a:ahLst/>
            <a:cxnLst>
              <a:cxn ang="0">
                <a:pos x="0" y="0"/>
              </a:cxn>
              <a:cxn ang="0">
                <a:pos x="616" y="317"/>
              </a:cxn>
              <a:cxn ang="0">
                <a:pos x="616" y="532"/>
              </a:cxn>
              <a:cxn ang="0">
                <a:pos x="0" y="345"/>
              </a:cxn>
              <a:cxn ang="0">
                <a:pos x="0" y="0"/>
              </a:cxn>
            </a:cxnLst>
            <a:rect l="0" t="0" r="r" b="b"/>
            <a:pathLst>
              <a:path w="616" h="532">
                <a:moveTo>
                  <a:pt x="0" y="0"/>
                </a:moveTo>
                <a:lnTo>
                  <a:pt x="616" y="317"/>
                </a:lnTo>
                <a:lnTo>
                  <a:pt x="616" y="532"/>
                </a:lnTo>
                <a:lnTo>
                  <a:pt x="0" y="345"/>
                </a:lnTo>
                <a:lnTo>
                  <a:pt x="0"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Rectangle 7"/>
          <p:cNvSpPr>
            <a:spLocks noChangeArrowheads="1"/>
          </p:cNvSpPr>
          <p:nvPr/>
        </p:nvSpPr>
        <p:spPr bwMode="auto">
          <a:xfrm>
            <a:off x="977900" y="2923022"/>
            <a:ext cx="906463" cy="341313"/>
          </a:xfrm>
          <a:prstGeom prst="rect">
            <a:avLst/>
          </a:prstGeom>
          <a:solidFill>
            <a:schemeClr val="accent3">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0"/>
          <p:cNvSpPr>
            <a:spLocks/>
          </p:cNvSpPr>
          <p:nvPr/>
        </p:nvSpPr>
        <p:spPr bwMode="auto">
          <a:xfrm>
            <a:off x="0" y="2789672"/>
            <a:ext cx="977900" cy="563563"/>
          </a:xfrm>
          <a:custGeom>
            <a:avLst/>
            <a:gdLst/>
            <a:ahLst/>
            <a:cxnLst>
              <a:cxn ang="0">
                <a:pos x="0" y="0"/>
              </a:cxn>
              <a:cxn ang="0">
                <a:pos x="616" y="84"/>
              </a:cxn>
              <a:cxn ang="0">
                <a:pos x="616" y="299"/>
              </a:cxn>
              <a:cxn ang="0">
                <a:pos x="0" y="355"/>
              </a:cxn>
              <a:cxn ang="0">
                <a:pos x="0" y="0"/>
              </a:cxn>
            </a:cxnLst>
            <a:rect l="0" t="0" r="r" b="b"/>
            <a:pathLst>
              <a:path w="616" h="355">
                <a:moveTo>
                  <a:pt x="0" y="0"/>
                </a:moveTo>
                <a:lnTo>
                  <a:pt x="616" y="84"/>
                </a:lnTo>
                <a:lnTo>
                  <a:pt x="616" y="299"/>
                </a:lnTo>
                <a:lnTo>
                  <a:pt x="0" y="355"/>
                </a:lnTo>
                <a:lnTo>
                  <a:pt x="0" y="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Rectangle 8"/>
          <p:cNvSpPr>
            <a:spLocks noChangeArrowheads="1"/>
          </p:cNvSpPr>
          <p:nvPr/>
        </p:nvSpPr>
        <p:spPr bwMode="auto">
          <a:xfrm>
            <a:off x="977900" y="3334185"/>
            <a:ext cx="906463" cy="339725"/>
          </a:xfrm>
          <a:prstGeom prst="rect">
            <a:avLst/>
          </a:prstGeom>
          <a:solidFill>
            <a:schemeClr val="accent4">
              <a:alpha val="80000"/>
            </a:schemeClr>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2"/>
          <p:cNvSpPr>
            <a:spLocks/>
          </p:cNvSpPr>
          <p:nvPr/>
        </p:nvSpPr>
        <p:spPr bwMode="auto">
          <a:xfrm>
            <a:off x="0" y="3334185"/>
            <a:ext cx="977900" cy="858838"/>
          </a:xfrm>
          <a:custGeom>
            <a:avLst/>
            <a:gdLst/>
            <a:ahLst/>
            <a:cxnLst>
              <a:cxn ang="0">
                <a:pos x="0" y="186"/>
              </a:cxn>
              <a:cxn ang="0">
                <a:pos x="616" y="0"/>
              </a:cxn>
              <a:cxn ang="0">
                <a:pos x="616" y="214"/>
              </a:cxn>
              <a:cxn ang="0">
                <a:pos x="0" y="541"/>
              </a:cxn>
              <a:cxn ang="0">
                <a:pos x="0" y="186"/>
              </a:cxn>
            </a:cxnLst>
            <a:rect l="0" t="0" r="r" b="b"/>
            <a:pathLst>
              <a:path w="616" h="541">
                <a:moveTo>
                  <a:pt x="0" y="186"/>
                </a:moveTo>
                <a:lnTo>
                  <a:pt x="616" y="0"/>
                </a:lnTo>
                <a:lnTo>
                  <a:pt x="616" y="214"/>
                </a:lnTo>
                <a:lnTo>
                  <a:pt x="0" y="541"/>
                </a:lnTo>
                <a:lnTo>
                  <a:pt x="0" y="186"/>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4" name="Group 63"/>
          <p:cNvGrpSpPr/>
          <p:nvPr/>
        </p:nvGrpSpPr>
        <p:grpSpPr>
          <a:xfrm>
            <a:off x="1763713" y="2338822"/>
            <a:ext cx="1801812" cy="95250"/>
            <a:chOff x="1763713" y="2057400"/>
            <a:chExt cx="1801812" cy="95250"/>
          </a:xfrm>
        </p:grpSpPr>
        <p:sp>
          <p:nvSpPr>
            <p:cNvPr id="65" name="Freeform 64"/>
            <p:cNvSpPr>
              <a:spLocks/>
            </p:cNvSpPr>
            <p:nvPr/>
          </p:nvSpPr>
          <p:spPr bwMode="auto">
            <a:xfrm>
              <a:off x="1763713" y="2057400"/>
              <a:ext cx="120650" cy="95250"/>
            </a:xfrm>
            <a:custGeom>
              <a:avLst/>
              <a:gdLst/>
              <a:ahLst/>
              <a:cxnLst>
                <a:cxn ang="0">
                  <a:pos x="0" y="0"/>
                </a:cxn>
                <a:cxn ang="0">
                  <a:pos x="76" y="60"/>
                </a:cxn>
                <a:cxn ang="0">
                  <a:pos x="76" y="0"/>
                </a:cxn>
                <a:cxn ang="0">
                  <a:pos x="0" y="0"/>
                </a:cxn>
                <a:cxn ang="0">
                  <a:pos x="0" y="0"/>
                </a:cxn>
              </a:cxnLst>
              <a:rect l="0" t="0" r="r" b="b"/>
              <a:pathLst>
                <a:path w="76" h="60">
                  <a:moveTo>
                    <a:pt x="0" y="0"/>
                  </a:moveTo>
                  <a:lnTo>
                    <a:pt x="76" y="60"/>
                  </a:lnTo>
                  <a:lnTo>
                    <a:pt x="76" y="0"/>
                  </a:lnTo>
                  <a:lnTo>
                    <a:pt x="0" y="0"/>
                  </a:lnTo>
                  <a:lnTo>
                    <a:pt x="0" y="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66" name="Freeform 65"/>
            <p:cNvSpPr>
              <a:spLocks/>
            </p:cNvSpPr>
            <p:nvPr/>
          </p:nvSpPr>
          <p:spPr bwMode="auto">
            <a:xfrm>
              <a:off x="3444875" y="2057400"/>
              <a:ext cx="120650" cy="95250"/>
            </a:xfrm>
            <a:custGeom>
              <a:avLst/>
              <a:gdLst/>
              <a:ahLst/>
              <a:cxnLst>
                <a:cxn ang="0">
                  <a:pos x="76" y="0"/>
                </a:cxn>
                <a:cxn ang="0">
                  <a:pos x="0" y="60"/>
                </a:cxn>
                <a:cxn ang="0">
                  <a:pos x="0" y="0"/>
                </a:cxn>
                <a:cxn ang="0">
                  <a:pos x="76" y="0"/>
                </a:cxn>
                <a:cxn ang="0">
                  <a:pos x="76" y="0"/>
                </a:cxn>
              </a:cxnLst>
              <a:rect l="0" t="0" r="r" b="b"/>
              <a:pathLst>
                <a:path w="76" h="60">
                  <a:moveTo>
                    <a:pt x="76" y="0"/>
                  </a:moveTo>
                  <a:lnTo>
                    <a:pt x="0" y="60"/>
                  </a:lnTo>
                  <a:lnTo>
                    <a:pt x="0" y="0"/>
                  </a:lnTo>
                  <a:lnTo>
                    <a:pt x="76" y="0"/>
                  </a:lnTo>
                  <a:lnTo>
                    <a:pt x="76" y="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grpSp>
      <p:grpSp>
        <p:nvGrpSpPr>
          <p:cNvPr id="68" name="Group 67"/>
          <p:cNvGrpSpPr/>
          <p:nvPr/>
        </p:nvGrpSpPr>
        <p:grpSpPr>
          <a:xfrm>
            <a:off x="1763713" y="2805547"/>
            <a:ext cx="1801812" cy="44450"/>
            <a:chOff x="1763713" y="2524125"/>
            <a:chExt cx="1801812" cy="44450"/>
          </a:xfrm>
        </p:grpSpPr>
        <p:sp>
          <p:nvSpPr>
            <p:cNvPr id="69" name="Freeform 23"/>
            <p:cNvSpPr>
              <a:spLocks/>
            </p:cNvSpPr>
            <p:nvPr/>
          </p:nvSpPr>
          <p:spPr bwMode="auto">
            <a:xfrm>
              <a:off x="1763713" y="2524125"/>
              <a:ext cx="120650" cy="44450"/>
            </a:xfrm>
            <a:custGeom>
              <a:avLst/>
              <a:gdLst/>
              <a:ahLst/>
              <a:cxnLst>
                <a:cxn ang="0">
                  <a:pos x="0" y="0"/>
                </a:cxn>
                <a:cxn ang="0">
                  <a:pos x="76" y="28"/>
                </a:cxn>
                <a:cxn ang="0">
                  <a:pos x="76" y="0"/>
                </a:cxn>
                <a:cxn ang="0">
                  <a:pos x="0" y="0"/>
                </a:cxn>
                <a:cxn ang="0">
                  <a:pos x="0" y="0"/>
                </a:cxn>
              </a:cxnLst>
              <a:rect l="0" t="0" r="r" b="b"/>
              <a:pathLst>
                <a:path w="76" h="28">
                  <a:moveTo>
                    <a:pt x="0" y="0"/>
                  </a:moveTo>
                  <a:lnTo>
                    <a:pt x="76" y="28"/>
                  </a:lnTo>
                  <a:lnTo>
                    <a:pt x="76" y="0"/>
                  </a:lnTo>
                  <a:lnTo>
                    <a:pt x="0" y="0"/>
                  </a:lnTo>
                  <a:lnTo>
                    <a:pt x="0" y="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70" name="Freeform 24"/>
            <p:cNvSpPr>
              <a:spLocks/>
            </p:cNvSpPr>
            <p:nvPr/>
          </p:nvSpPr>
          <p:spPr bwMode="auto">
            <a:xfrm>
              <a:off x="3444875" y="2524125"/>
              <a:ext cx="120650" cy="44450"/>
            </a:xfrm>
            <a:custGeom>
              <a:avLst/>
              <a:gdLst/>
              <a:ahLst/>
              <a:cxnLst>
                <a:cxn ang="0">
                  <a:pos x="76" y="0"/>
                </a:cxn>
                <a:cxn ang="0">
                  <a:pos x="0" y="28"/>
                </a:cxn>
                <a:cxn ang="0">
                  <a:pos x="0" y="0"/>
                </a:cxn>
                <a:cxn ang="0">
                  <a:pos x="76" y="0"/>
                </a:cxn>
                <a:cxn ang="0">
                  <a:pos x="76" y="0"/>
                </a:cxn>
              </a:cxnLst>
              <a:rect l="0" t="0" r="r" b="b"/>
              <a:pathLst>
                <a:path w="76" h="28">
                  <a:moveTo>
                    <a:pt x="76" y="0"/>
                  </a:moveTo>
                  <a:lnTo>
                    <a:pt x="0" y="28"/>
                  </a:lnTo>
                  <a:lnTo>
                    <a:pt x="0" y="0"/>
                  </a:lnTo>
                  <a:lnTo>
                    <a:pt x="76" y="0"/>
                  </a:lnTo>
                  <a:lnTo>
                    <a:pt x="76" y="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grpSp>
      <p:grpSp>
        <p:nvGrpSpPr>
          <p:cNvPr id="73" name="Group 72"/>
          <p:cNvGrpSpPr/>
          <p:nvPr/>
        </p:nvGrpSpPr>
        <p:grpSpPr>
          <a:xfrm>
            <a:off x="1763713" y="3748522"/>
            <a:ext cx="1801812" cy="96838"/>
            <a:chOff x="1763713" y="3467100"/>
            <a:chExt cx="1801812" cy="96838"/>
          </a:xfrm>
        </p:grpSpPr>
        <p:sp>
          <p:nvSpPr>
            <p:cNvPr id="74" name="Freeform 27"/>
            <p:cNvSpPr>
              <a:spLocks/>
            </p:cNvSpPr>
            <p:nvPr/>
          </p:nvSpPr>
          <p:spPr bwMode="auto">
            <a:xfrm>
              <a:off x="1763713" y="3467100"/>
              <a:ext cx="120650" cy="96838"/>
            </a:xfrm>
            <a:custGeom>
              <a:avLst/>
              <a:gdLst/>
              <a:ahLst/>
              <a:cxnLst>
                <a:cxn ang="0">
                  <a:pos x="0" y="61"/>
                </a:cxn>
                <a:cxn ang="0">
                  <a:pos x="76" y="0"/>
                </a:cxn>
                <a:cxn ang="0">
                  <a:pos x="76" y="61"/>
                </a:cxn>
                <a:cxn ang="0">
                  <a:pos x="0" y="61"/>
                </a:cxn>
                <a:cxn ang="0">
                  <a:pos x="0" y="61"/>
                </a:cxn>
              </a:cxnLst>
              <a:rect l="0" t="0" r="r" b="b"/>
              <a:pathLst>
                <a:path w="76" h="61">
                  <a:moveTo>
                    <a:pt x="0" y="61"/>
                  </a:moveTo>
                  <a:lnTo>
                    <a:pt x="76" y="0"/>
                  </a:lnTo>
                  <a:lnTo>
                    <a:pt x="76" y="61"/>
                  </a:lnTo>
                  <a:lnTo>
                    <a:pt x="0" y="61"/>
                  </a:lnTo>
                  <a:lnTo>
                    <a:pt x="0" y="61"/>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75" name="Freeform 28"/>
            <p:cNvSpPr>
              <a:spLocks/>
            </p:cNvSpPr>
            <p:nvPr/>
          </p:nvSpPr>
          <p:spPr bwMode="auto">
            <a:xfrm>
              <a:off x="3444875" y="3467100"/>
              <a:ext cx="120650" cy="96838"/>
            </a:xfrm>
            <a:custGeom>
              <a:avLst/>
              <a:gdLst/>
              <a:ahLst/>
              <a:cxnLst>
                <a:cxn ang="0">
                  <a:pos x="76" y="61"/>
                </a:cxn>
                <a:cxn ang="0">
                  <a:pos x="0" y="0"/>
                </a:cxn>
                <a:cxn ang="0">
                  <a:pos x="0" y="61"/>
                </a:cxn>
                <a:cxn ang="0">
                  <a:pos x="76" y="61"/>
                </a:cxn>
                <a:cxn ang="0">
                  <a:pos x="76" y="61"/>
                </a:cxn>
              </a:cxnLst>
              <a:rect l="0" t="0" r="r" b="b"/>
              <a:pathLst>
                <a:path w="76" h="61">
                  <a:moveTo>
                    <a:pt x="76" y="61"/>
                  </a:moveTo>
                  <a:lnTo>
                    <a:pt x="0" y="0"/>
                  </a:lnTo>
                  <a:lnTo>
                    <a:pt x="0" y="61"/>
                  </a:lnTo>
                  <a:lnTo>
                    <a:pt x="76" y="61"/>
                  </a:lnTo>
                  <a:lnTo>
                    <a:pt x="76" y="61"/>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grpSp>
      <p:grpSp>
        <p:nvGrpSpPr>
          <p:cNvPr id="77" name="Group 76"/>
          <p:cNvGrpSpPr/>
          <p:nvPr/>
        </p:nvGrpSpPr>
        <p:grpSpPr>
          <a:xfrm>
            <a:off x="1763713" y="3334185"/>
            <a:ext cx="1801812" cy="47625"/>
            <a:chOff x="1763713" y="3052763"/>
            <a:chExt cx="1801812" cy="47625"/>
          </a:xfrm>
        </p:grpSpPr>
        <p:sp>
          <p:nvSpPr>
            <p:cNvPr id="78" name="Freeform 30"/>
            <p:cNvSpPr>
              <a:spLocks/>
            </p:cNvSpPr>
            <p:nvPr/>
          </p:nvSpPr>
          <p:spPr bwMode="auto">
            <a:xfrm>
              <a:off x="1763713" y="3052763"/>
              <a:ext cx="120650" cy="47625"/>
            </a:xfrm>
            <a:custGeom>
              <a:avLst/>
              <a:gdLst/>
              <a:ahLst/>
              <a:cxnLst>
                <a:cxn ang="0">
                  <a:pos x="0" y="30"/>
                </a:cxn>
                <a:cxn ang="0">
                  <a:pos x="76" y="0"/>
                </a:cxn>
                <a:cxn ang="0">
                  <a:pos x="76" y="30"/>
                </a:cxn>
                <a:cxn ang="0">
                  <a:pos x="0" y="30"/>
                </a:cxn>
                <a:cxn ang="0">
                  <a:pos x="0" y="30"/>
                </a:cxn>
              </a:cxnLst>
              <a:rect l="0" t="0" r="r" b="b"/>
              <a:pathLst>
                <a:path w="76" h="30">
                  <a:moveTo>
                    <a:pt x="0" y="30"/>
                  </a:moveTo>
                  <a:lnTo>
                    <a:pt x="76" y="0"/>
                  </a:lnTo>
                  <a:lnTo>
                    <a:pt x="76" y="30"/>
                  </a:lnTo>
                  <a:lnTo>
                    <a:pt x="0" y="30"/>
                  </a:lnTo>
                  <a:lnTo>
                    <a:pt x="0" y="3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sp>
          <p:nvSpPr>
            <p:cNvPr id="79" name="Freeform 31"/>
            <p:cNvSpPr>
              <a:spLocks/>
            </p:cNvSpPr>
            <p:nvPr/>
          </p:nvSpPr>
          <p:spPr bwMode="auto">
            <a:xfrm>
              <a:off x="3444875" y="3052763"/>
              <a:ext cx="120650" cy="47625"/>
            </a:xfrm>
            <a:custGeom>
              <a:avLst/>
              <a:gdLst/>
              <a:ahLst/>
              <a:cxnLst>
                <a:cxn ang="0">
                  <a:pos x="76" y="30"/>
                </a:cxn>
                <a:cxn ang="0">
                  <a:pos x="0" y="0"/>
                </a:cxn>
                <a:cxn ang="0">
                  <a:pos x="0" y="30"/>
                </a:cxn>
                <a:cxn ang="0">
                  <a:pos x="76" y="30"/>
                </a:cxn>
                <a:cxn ang="0">
                  <a:pos x="76" y="30"/>
                </a:cxn>
              </a:cxnLst>
              <a:rect l="0" t="0" r="r" b="b"/>
              <a:pathLst>
                <a:path w="76" h="30">
                  <a:moveTo>
                    <a:pt x="76" y="30"/>
                  </a:moveTo>
                  <a:lnTo>
                    <a:pt x="0" y="0"/>
                  </a:lnTo>
                  <a:lnTo>
                    <a:pt x="0" y="30"/>
                  </a:lnTo>
                  <a:lnTo>
                    <a:pt x="76" y="30"/>
                  </a:lnTo>
                  <a:lnTo>
                    <a:pt x="76" y="30"/>
                  </a:lnTo>
                  <a:close/>
                </a:path>
              </a:pathLst>
            </a:custGeom>
            <a:solidFill>
              <a:schemeClr val="tx2"/>
            </a:solidFill>
            <a:ln w="9525">
              <a:noFill/>
              <a:round/>
              <a:headEnd/>
              <a:tailEnd/>
            </a:ln>
          </p:spPr>
          <p:txBody>
            <a:bodyPr vert="horz" wrap="square" lIns="91440" tIns="45720" rIns="91440" bIns="45720" numCol="1" anchor="ctr" anchorCtr="0" compatLnSpc="1">
              <a:prstTxWarp prst="textNoShape">
                <a:avLst/>
              </a:prstTxWarp>
            </a:bodyPr>
            <a:lstStyle/>
            <a:p>
              <a:pPr algn="ctr"/>
              <a:endParaRPr lang="en-US" sz="1600">
                <a:solidFill>
                  <a:schemeClr val="bg1"/>
                </a:solidFill>
              </a:endParaRPr>
            </a:p>
          </p:txBody>
        </p:sp>
      </p:grpSp>
      <p:sp>
        <p:nvSpPr>
          <p:cNvPr id="81" name="TextBox 80"/>
          <p:cNvSpPr txBox="1"/>
          <p:nvPr/>
        </p:nvSpPr>
        <p:spPr>
          <a:xfrm>
            <a:off x="4409872" y="2088402"/>
            <a:ext cx="466928" cy="338554"/>
          </a:xfrm>
          <a:prstGeom prst="rect">
            <a:avLst/>
          </a:prstGeom>
          <a:noFill/>
        </p:spPr>
        <p:txBody>
          <a:bodyPr wrap="square" lIns="0" rIns="0" rtlCol="0">
            <a:spAutoFit/>
          </a:bodyPr>
          <a:lstStyle/>
          <a:p>
            <a:pPr algn="ctr"/>
            <a:r>
              <a:rPr lang="en-US" sz="1600" b="1" dirty="0" smtClean="0">
                <a:solidFill>
                  <a:schemeClr val="bg1"/>
                </a:solidFill>
              </a:rPr>
              <a:t>30%</a:t>
            </a:r>
            <a:endParaRPr lang="en-US" sz="700" dirty="0" smtClean="0">
              <a:solidFill>
                <a:schemeClr val="bg1"/>
              </a:solidFill>
            </a:endParaRPr>
          </a:p>
        </p:txBody>
      </p:sp>
      <p:sp>
        <p:nvSpPr>
          <p:cNvPr id="82" name="TextBox 81"/>
          <p:cNvSpPr txBox="1"/>
          <p:nvPr/>
        </p:nvSpPr>
        <p:spPr>
          <a:xfrm>
            <a:off x="5019472" y="2501787"/>
            <a:ext cx="466928" cy="338554"/>
          </a:xfrm>
          <a:prstGeom prst="rect">
            <a:avLst/>
          </a:prstGeom>
          <a:noFill/>
        </p:spPr>
        <p:txBody>
          <a:bodyPr wrap="square" lIns="0" rIns="0" rtlCol="0">
            <a:spAutoFit/>
          </a:bodyPr>
          <a:lstStyle/>
          <a:p>
            <a:pPr algn="ctr"/>
            <a:r>
              <a:rPr lang="en-US" sz="1600" b="1" dirty="0" smtClean="0">
                <a:solidFill>
                  <a:schemeClr val="bg1"/>
                </a:solidFill>
              </a:rPr>
              <a:t>55%</a:t>
            </a:r>
            <a:endParaRPr lang="en-US" sz="700" dirty="0">
              <a:solidFill>
                <a:schemeClr val="bg1"/>
              </a:solidFill>
            </a:endParaRPr>
          </a:p>
        </p:txBody>
      </p:sp>
      <p:sp>
        <p:nvSpPr>
          <p:cNvPr id="83" name="TextBox 82"/>
          <p:cNvSpPr txBox="1"/>
          <p:nvPr/>
        </p:nvSpPr>
        <p:spPr>
          <a:xfrm>
            <a:off x="4505528" y="2915172"/>
            <a:ext cx="466928" cy="338554"/>
          </a:xfrm>
          <a:prstGeom prst="rect">
            <a:avLst/>
          </a:prstGeom>
          <a:noFill/>
        </p:spPr>
        <p:txBody>
          <a:bodyPr wrap="square" lIns="0" rIns="0" rtlCol="0">
            <a:spAutoFit/>
          </a:bodyPr>
          <a:lstStyle/>
          <a:p>
            <a:pPr algn="ctr"/>
            <a:r>
              <a:rPr lang="en-US" sz="1600" b="1" dirty="0" smtClean="0">
                <a:solidFill>
                  <a:schemeClr val="bg1"/>
                </a:solidFill>
              </a:rPr>
              <a:t>90%</a:t>
            </a:r>
            <a:endParaRPr lang="en-US" sz="700" dirty="0">
              <a:solidFill>
                <a:schemeClr val="bg1"/>
              </a:solidFill>
            </a:endParaRPr>
          </a:p>
        </p:txBody>
      </p:sp>
      <p:sp>
        <p:nvSpPr>
          <p:cNvPr id="84" name="TextBox 83"/>
          <p:cNvSpPr txBox="1"/>
          <p:nvPr/>
        </p:nvSpPr>
        <p:spPr>
          <a:xfrm>
            <a:off x="4753584" y="3328557"/>
            <a:ext cx="466928" cy="338554"/>
          </a:xfrm>
          <a:prstGeom prst="rect">
            <a:avLst/>
          </a:prstGeom>
          <a:noFill/>
        </p:spPr>
        <p:txBody>
          <a:bodyPr wrap="square" lIns="0" rIns="0" rtlCol="0">
            <a:spAutoFit/>
          </a:bodyPr>
          <a:lstStyle/>
          <a:p>
            <a:pPr algn="ctr"/>
            <a:r>
              <a:rPr lang="en-US" sz="1600" b="1" dirty="0" smtClean="0">
                <a:solidFill>
                  <a:schemeClr val="bg1"/>
                </a:solidFill>
              </a:rPr>
              <a:t>88%</a:t>
            </a:r>
            <a:endParaRPr lang="en-US" sz="700" dirty="0">
              <a:solidFill>
                <a:schemeClr val="bg1"/>
              </a:solidFill>
            </a:endParaRPr>
          </a:p>
        </p:txBody>
      </p:sp>
      <p:sp>
        <p:nvSpPr>
          <p:cNvPr id="85" name="TextBox 84"/>
          <p:cNvSpPr txBox="1"/>
          <p:nvPr/>
        </p:nvSpPr>
        <p:spPr>
          <a:xfrm>
            <a:off x="4124528" y="3741942"/>
            <a:ext cx="466928" cy="338554"/>
          </a:xfrm>
          <a:prstGeom prst="rect">
            <a:avLst/>
          </a:prstGeom>
          <a:noFill/>
        </p:spPr>
        <p:txBody>
          <a:bodyPr wrap="square" lIns="0" rIns="0" rtlCol="0">
            <a:spAutoFit/>
          </a:bodyPr>
          <a:lstStyle/>
          <a:p>
            <a:pPr algn="ctr"/>
            <a:r>
              <a:rPr lang="en-US" sz="1600" b="1" dirty="0" smtClean="0">
                <a:solidFill>
                  <a:schemeClr val="bg1"/>
                </a:solidFill>
              </a:rPr>
              <a:t>60%</a:t>
            </a:r>
            <a:endParaRPr lang="en-US" sz="700" dirty="0">
              <a:solidFill>
                <a:schemeClr val="bg1"/>
              </a:solidFill>
            </a:endParaRPr>
          </a:p>
        </p:txBody>
      </p: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Arrow Steps</a:t>
            </a:r>
          </a:p>
        </p:txBody>
      </p:sp>
      <p:sp>
        <p:nvSpPr>
          <p:cNvPr id="48" name="ZoneTexte 13"/>
          <p:cNvSpPr txBox="1"/>
          <p:nvPr/>
        </p:nvSpPr>
        <p:spPr>
          <a:xfrm>
            <a:off x="5931541" y="2037406"/>
            <a:ext cx="2812644" cy="2123658"/>
          </a:xfrm>
          <a:prstGeom prst="rect">
            <a:avLst/>
          </a:prstGeom>
          <a:noFill/>
        </p:spPr>
        <p:txBody>
          <a:bodyPr wrap="square" lIns="0" tIns="0" rIns="0" bIns="0" rtlCol="0" anchor="ctr">
            <a:spAutoFit/>
          </a:bodyPr>
          <a:lstStyle/>
          <a:p>
            <a:pPr>
              <a:lnSpc>
                <a:spcPct val="150000"/>
              </a:lnSpc>
            </a:pPr>
            <a:r>
              <a:rPr lang="en-US" sz="1200" b="1" u="sng" dirty="0">
                <a:solidFill>
                  <a:schemeClr val="accent1"/>
                </a:solidFill>
              </a:rPr>
              <a:t>DESCRIPTION </a:t>
            </a:r>
            <a:endParaRPr lang="en-US" sz="1200" b="1" u="sng" dirty="0" smtClean="0">
              <a:solidFill>
                <a:schemeClr val="accent1"/>
              </a:solidFill>
            </a:endParaRPr>
          </a:p>
          <a:p>
            <a:pPr>
              <a:lnSpc>
                <a:spcPct val="150000"/>
              </a:lnSpc>
            </a:pPr>
            <a:r>
              <a:rPr lang="en-US" sz="1000" dirty="0" smtClean="0">
                <a:solidFill>
                  <a:schemeClr val="bg1">
                    <a:lumMod val="50000"/>
                  </a:schemeClr>
                </a:solidFill>
              </a:rPr>
              <a:t>It’s </a:t>
            </a:r>
            <a:r>
              <a:rPr lang="en-US" sz="1000" dirty="0">
                <a:solidFill>
                  <a:schemeClr val="bg1">
                    <a:lumMod val="50000"/>
                  </a:schemeClr>
                </a:solidFill>
              </a:rPr>
              <a:t>now that much easier and more effective to start your business, thanks to company! Our tool will guide you step by step to get your project done. Evaluate how successful your new business opportunity can be with us interactive marketing plan. It’s now that much easier and more effective to start your business, thanks to company! </a:t>
            </a:r>
          </a:p>
        </p:txBody>
      </p:sp>
      <p:sp>
        <p:nvSpPr>
          <p:cNvPr id="86" name="Rectangle 85"/>
          <p:cNvSpPr>
            <a:spLocks noChangeArrowheads="1"/>
          </p:cNvSpPr>
          <p:nvPr/>
        </p:nvSpPr>
        <p:spPr bwMode="auto">
          <a:xfrm>
            <a:off x="1763713" y="1993125"/>
            <a:ext cx="1801813" cy="341313"/>
          </a:xfrm>
          <a:prstGeom prst="rect">
            <a:avLst/>
          </a:prstGeom>
          <a:solidFill>
            <a:schemeClr val="accent1"/>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smtClean="0">
                <a:solidFill>
                  <a:schemeClr val="bg1"/>
                </a:solidFill>
              </a:rPr>
              <a:t>Creative</a:t>
            </a:r>
            <a:endParaRPr lang="en-US" sz="1600" b="1" dirty="0">
              <a:solidFill>
                <a:schemeClr val="bg1"/>
              </a:solidFill>
            </a:endParaRPr>
          </a:p>
        </p:txBody>
      </p:sp>
      <p:sp>
        <p:nvSpPr>
          <p:cNvPr id="87" name="Rectangle 25"/>
          <p:cNvSpPr>
            <a:spLocks noChangeArrowheads="1"/>
          </p:cNvSpPr>
          <p:nvPr/>
        </p:nvSpPr>
        <p:spPr bwMode="auto">
          <a:xfrm>
            <a:off x="1763713" y="2459850"/>
            <a:ext cx="1801813" cy="341313"/>
          </a:xfrm>
          <a:prstGeom prst="rect">
            <a:avLst/>
          </a:prstGeom>
          <a:solidFill>
            <a:schemeClr val="accent2"/>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a:solidFill>
                  <a:schemeClr val="bg1"/>
                </a:solidFill>
              </a:rPr>
              <a:t>Elegant</a:t>
            </a:r>
          </a:p>
        </p:txBody>
      </p:sp>
      <p:sp>
        <p:nvSpPr>
          <p:cNvPr id="88" name="Rectangle 26"/>
          <p:cNvSpPr>
            <a:spLocks noChangeArrowheads="1"/>
          </p:cNvSpPr>
          <p:nvPr/>
        </p:nvSpPr>
        <p:spPr bwMode="auto">
          <a:xfrm>
            <a:off x="1763713" y="2918637"/>
            <a:ext cx="1801813" cy="341313"/>
          </a:xfrm>
          <a:prstGeom prst="rect">
            <a:avLst/>
          </a:prstGeom>
          <a:solidFill>
            <a:schemeClr val="accent3"/>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a:solidFill>
                  <a:schemeClr val="bg1"/>
                </a:solidFill>
              </a:rPr>
              <a:t>Ecommerce</a:t>
            </a:r>
          </a:p>
        </p:txBody>
      </p:sp>
      <p:sp>
        <p:nvSpPr>
          <p:cNvPr id="89" name="Rectangle 29"/>
          <p:cNvSpPr>
            <a:spLocks noChangeArrowheads="1"/>
          </p:cNvSpPr>
          <p:nvPr/>
        </p:nvSpPr>
        <p:spPr bwMode="auto">
          <a:xfrm>
            <a:off x="1763713" y="3840975"/>
            <a:ext cx="1801813" cy="339725"/>
          </a:xfrm>
          <a:prstGeom prst="rect">
            <a:avLst/>
          </a:prstGeom>
          <a:solidFill>
            <a:schemeClr val="accent5"/>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a:solidFill>
                  <a:schemeClr val="bg1"/>
                </a:solidFill>
              </a:rPr>
              <a:t>Fashion</a:t>
            </a:r>
          </a:p>
        </p:txBody>
      </p:sp>
      <p:sp>
        <p:nvSpPr>
          <p:cNvPr id="90" name="Rectangle 32"/>
          <p:cNvSpPr>
            <a:spLocks noChangeArrowheads="1"/>
          </p:cNvSpPr>
          <p:nvPr/>
        </p:nvSpPr>
        <p:spPr bwMode="auto">
          <a:xfrm>
            <a:off x="1763713" y="3377425"/>
            <a:ext cx="1801813" cy="341313"/>
          </a:xfrm>
          <a:prstGeom prst="rect">
            <a:avLst/>
          </a:prstGeom>
          <a:solidFill>
            <a:schemeClr val="accent4"/>
          </a:solidFill>
          <a:ln w="9525">
            <a:noFill/>
            <a:miter lim="800000"/>
            <a:headEnd/>
            <a:tailEnd/>
          </a:ln>
        </p:spPr>
        <p:txBody>
          <a:bodyPr vert="horz" wrap="square" lIns="91440" tIns="45720" rIns="91440" bIns="45720" numCol="1" anchor="ctr" anchorCtr="0" compatLnSpc="1">
            <a:prstTxWarp prst="textNoShape">
              <a:avLst/>
            </a:prstTxWarp>
          </a:bodyPr>
          <a:lstStyle/>
          <a:p>
            <a:pPr algn="ctr"/>
            <a:r>
              <a:rPr lang="en-US" sz="1600" b="1" dirty="0">
                <a:solidFill>
                  <a:schemeClr val="bg1"/>
                </a:solidFill>
              </a:rPr>
              <a:t>Shop</a:t>
            </a:r>
          </a:p>
        </p:txBody>
      </p:sp>
    </p:spTree>
    <p:extLst>
      <p:ext uri="{BB962C8B-B14F-4D97-AF65-F5344CB8AC3E}">
        <p14:creationId xmlns:p14="http://schemas.microsoft.com/office/powerpoint/2010/main" val="1305220151"/>
      </p:ext>
    </p:extLst>
  </p:cSld>
  <p:clrMapOvr>
    <a:masterClrMapping/>
  </p:clrMapOvr>
  <p:transition spd="slow">
    <p:push dir="u"/>
  </p:transition>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smtClean="0"/>
              <a:t>Enter your subhead line here</a:t>
            </a:r>
            <a:endParaRPr lang="en-US" dirty="0"/>
          </a:p>
        </p:txBody>
      </p:sp>
      <p:sp>
        <p:nvSpPr>
          <p:cNvPr id="3" name="Title 2"/>
          <p:cNvSpPr>
            <a:spLocks noGrp="1"/>
          </p:cNvSpPr>
          <p:nvPr>
            <p:ph type="title"/>
          </p:nvPr>
        </p:nvSpPr>
        <p:spPr/>
        <p:txBody>
          <a:bodyPr/>
          <a:lstStyle/>
          <a:p>
            <a:r>
              <a:rPr lang="en-US" dirty="0"/>
              <a:t>Arrow Infographic </a:t>
            </a:r>
          </a:p>
        </p:txBody>
      </p:sp>
      <p:grpSp>
        <p:nvGrpSpPr>
          <p:cNvPr id="5" name="Group 4"/>
          <p:cNvGrpSpPr/>
          <p:nvPr/>
        </p:nvGrpSpPr>
        <p:grpSpPr>
          <a:xfrm>
            <a:off x="1351280" y="1502037"/>
            <a:ext cx="6441440" cy="3162174"/>
            <a:chOff x="1124383" y="1390650"/>
            <a:chExt cx="6895234" cy="3384947"/>
          </a:xfrm>
        </p:grpSpPr>
        <p:sp>
          <p:nvSpPr>
            <p:cNvPr id="11" name="Freeform 5"/>
            <p:cNvSpPr>
              <a:spLocks/>
            </p:cNvSpPr>
            <p:nvPr/>
          </p:nvSpPr>
          <p:spPr bwMode="auto">
            <a:xfrm>
              <a:off x="1124383" y="2539007"/>
              <a:ext cx="6895234" cy="501254"/>
            </a:xfrm>
            <a:custGeom>
              <a:avLst/>
              <a:gdLst>
                <a:gd name="T0" fmla="*/ 2938 w 5750"/>
                <a:gd name="T1" fmla="*/ 130 h 418"/>
                <a:gd name="T2" fmla="*/ 2794 w 5750"/>
                <a:gd name="T3" fmla="*/ 130 h 418"/>
                <a:gd name="T4" fmla="*/ 224 w 5750"/>
                <a:gd name="T5" fmla="*/ 119 h 418"/>
                <a:gd name="T6" fmla="*/ 224 w 5750"/>
                <a:gd name="T7" fmla="*/ 0 h 418"/>
                <a:gd name="T8" fmla="*/ 0 w 5750"/>
                <a:gd name="T9" fmla="*/ 210 h 418"/>
                <a:gd name="T10" fmla="*/ 224 w 5750"/>
                <a:gd name="T11" fmla="*/ 418 h 418"/>
                <a:gd name="T12" fmla="*/ 224 w 5750"/>
                <a:gd name="T13" fmla="*/ 294 h 418"/>
                <a:gd name="T14" fmla="*/ 2794 w 5750"/>
                <a:gd name="T15" fmla="*/ 311 h 418"/>
                <a:gd name="T16" fmla="*/ 2938 w 5750"/>
                <a:gd name="T17" fmla="*/ 311 h 418"/>
                <a:gd name="T18" fmla="*/ 5524 w 5750"/>
                <a:gd name="T19" fmla="*/ 311 h 418"/>
                <a:gd name="T20" fmla="*/ 5524 w 5750"/>
                <a:gd name="T21" fmla="*/ 418 h 418"/>
                <a:gd name="T22" fmla="*/ 5750 w 5750"/>
                <a:gd name="T23" fmla="*/ 210 h 418"/>
                <a:gd name="T24" fmla="*/ 5524 w 5750"/>
                <a:gd name="T25" fmla="*/ 0 h 418"/>
                <a:gd name="T26" fmla="*/ 5524 w 5750"/>
                <a:gd name="T27" fmla="*/ 130 h 418"/>
                <a:gd name="T28" fmla="*/ 2938 w 5750"/>
                <a:gd name="T29" fmla="*/ 13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50" h="418">
                  <a:moveTo>
                    <a:pt x="2938" y="130"/>
                  </a:moveTo>
                  <a:lnTo>
                    <a:pt x="2794" y="130"/>
                  </a:lnTo>
                  <a:lnTo>
                    <a:pt x="224" y="119"/>
                  </a:lnTo>
                  <a:lnTo>
                    <a:pt x="224" y="0"/>
                  </a:lnTo>
                  <a:lnTo>
                    <a:pt x="0" y="210"/>
                  </a:lnTo>
                  <a:lnTo>
                    <a:pt x="224" y="418"/>
                  </a:lnTo>
                  <a:lnTo>
                    <a:pt x="224" y="294"/>
                  </a:lnTo>
                  <a:lnTo>
                    <a:pt x="2794" y="311"/>
                  </a:lnTo>
                  <a:lnTo>
                    <a:pt x="2938" y="311"/>
                  </a:lnTo>
                  <a:lnTo>
                    <a:pt x="5524" y="311"/>
                  </a:lnTo>
                  <a:lnTo>
                    <a:pt x="5524" y="418"/>
                  </a:lnTo>
                  <a:lnTo>
                    <a:pt x="5750" y="210"/>
                  </a:lnTo>
                  <a:lnTo>
                    <a:pt x="5524" y="0"/>
                  </a:lnTo>
                  <a:lnTo>
                    <a:pt x="5524" y="130"/>
                  </a:lnTo>
                  <a:lnTo>
                    <a:pt x="2938" y="130"/>
                  </a:lnTo>
                  <a:close/>
                </a:path>
              </a:pathLst>
            </a:custGeom>
            <a:solidFill>
              <a:schemeClr val="accent3"/>
            </a:solidFill>
            <a:ln>
              <a:noFill/>
            </a:ln>
            <a:effectLst/>
          </p:spPr>
          <p:txBody>
            <a:bodyPr vert="horz" wrap="square" lIns="68580" tIns="34290" rIns="68580" bIns="34290" numCol="1" anchor="t" anchorCtr="0" compatLnSpc="1">
              <a:prstTxWarp prst="textNoShape">
                <a:avLst/>
              </a:prstTxWarp>
            </a:bodyPr>
            <a:lstStyle/>
            <a:p>
              <a:endParaRPr lang="id-ID" sz="1350"/>
            </a:p>
          </p:txBody>
        </p:sp>
        <p:sp>
          <p:nvSpPr>
            <p:cNvPr id="12" name="Freeform 6"/>
            <p:cNvSpPr>
              <a:spLocks/>
            </p:cNvSpPr>
            <p:nvPr/>
          </p:nvSpPr>
          <p:spPr bwMode="auto">
            <a:xfrm>
              <a:off x="2371726" y="1473993"/>
              <a:ext cx="4605338" cy="3086100"/>
            </a:xfrm>
            <a:custGeom>
              <a:avLst/>
              <a:gdLst>
                <a:gd name="T0" fmla="*/ 102 w 1880"/>
                <a:gd name="T1" fmla="*/ 0 h 1259"/>
                <a:gd name="T2" fmla="*/ 0 w 1880"/>
                <a:gd name="T3" fmla="*/ 110 h 1259"/>
                <a:gd name="T4" fmla="*/ 54 w 1880"/>
                <a:gd name="T5" fmla="*/ 110 h 1259"/>
                <a:gd name="T6" fmla="*/ 141 w 1880"/>
                <a:gd name="T7" fmla="*/ 347 h 1259"/>
                <a:gd name="T8" fmla="*/ 237 w 1880"/>
                <a:gd name="T9" fmla="*/ 405 h 1259"/>
                <a:gd name="T10" fmla="*/ 242 w 1880"/>
                <a:gd name="T11" fmla="*/ 406 h 1259"/>
                <a:gd name="T12" fmla="*/ 795 w 1880"/>
                <a:gd name="T13" fmla="*/ 410 h 1259"/>
                <a:gd name="T14" fmla="*/ 843 w 1880"/>
                <a:gd name="T15" fmla="*/ 410 h 1259"/>
                <a:gd name="T16" fmla="*/ 1370 w 1880"/>
                <a:gd name="T17" fmla="*/ 410 h 1259"/>
                <a:gd name="T18" fmla="*/ 1558 w 1880"/>
                <a:gd name="T19" fmla="*/ 470 h 1259"/>
                <a:gd name="T20" fmla="*/ 1740 w 1880"/>
                <a:gd name="T21" fmla="*/ 839 h 1259"/>
                <a:gd name="T22" fmla="*/ 1740 w 1880"/>
                <a:gd name="T23" fmla="*/ 1150 h 1259"/>
                <a:gd name="T24" fmla="*/ 1676 w 1880"/>
                <a:gd name="T25" fmla="*/ 1150 h 1259"/>
                <a:gd name="T26" fmla="*/ 1778 w 1880"/>
                <a:gd name="T27" fmla="*/ 1259 h 1259"/>
                <a:gd name="T28" fmla="*/ 1880 w 1880"/>
                <a:gd name="T29" fmla="*/ 1150 h 1259"/>
                <a:gd name="T30" fmla="*/ 1824 w 1880"/>
                <a:gd name="T31" fmla="*/ 1150 h 1259"/>
                <a:gd name="T32" fmla="*/ 1824 w 1880"/>
                <a:gd name="T33" fmla="*/ 839 h 1259"/>
                <a:gd name="T34" fmla="*/ 1599 w 1880"/>
                <a:gd name="T35" fmla="*/ 392 h 1259"/>
                <a:gd name="T36" fmla="*/ 1374 w 1880"/>
                <a:gd name="T37" fmla="*/ 326 h 1259"/>
                <a:gd name="T38" fmla="*/ 1373 w 1880"/>
                <a:gd name="T39" fmla="*/ 326 h 1259"/>
                <a:gd name="T40" fmla="*/ 843 w 1880"/>
                <a:gd name="T41" fmla="*/ 326 h 1259"/>
                <a:gd name="T42" fmla="*/ 795 w 1880"/>
                <a:gd name="T43" fmla="*/ 326 h 1259"/>
                <a:gd name="T44" fmla="*/ 253 w 1880"/>
                <a:gd name="T45" fmla="*/ 321 h 1259"/>
                <a:gd name="T46" fmla="*/ 140 w 1880"/>
                <a:gd name="T47" fmla="*/ 110 h 1259"/>
                <a:gd name="T48" fmla="*/ 204 w 1880"/>
                <a:gd name="T49" fmla="*/ 110 h 1259"/>
                <a:gd name="T50" fmla="*/ 102 w 1880"/>
                <a:gd name="T51" fmla="*/ 0 h 1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80" h="1259">
                  <a:moveTo>
                    <a:pt x="102" y="0"/>
                  </a:moveTo>
                  <a:cubicBezTo>
                    <a:pt x="0" y="110"/>
                    <a:pt x="0" y="110"/>
                    <a:pt x="0" y="110"/>
                  </a:cubicBezTo>
                  <a:cubicBezTo>
                    <a:pt x="54" y="110"/>
                    <a:pt x="54" y="110"/>
                    <a:pt x="54" y="110"/>
                  </a:cubicBezTo>
                  <a:cubicBezTo>
                    <a:pt x="57" y="238"/>
                    <a:pt x="103" y="308"/>
                    <a:pt x="141" y="347"/>
                  </a:cubicBezTo>
                  <a:cubicBezTo>
                    <a:pt x="186" y="393"/>
                    <a:pt x="232" y="404"/>
                    <a:pt x="237" y="405"/>
                  </a:cubicBezTo>
                  <a:cubicBezTo>
                    <a:pt x="242" y="406"/>
                    <a:pt x="242" y="406"/>
                    <a:pt x="242" y="406"/>
                  </a:cubicBezTo>
                  <a:cubicBezTo>
                    <a:pt x="795" y="410"/>
                    <a:pt x="795" y="410"/>
                    <a:pt x="795" y="410"/>
                  </a:cubicBezTo>
                  <a:cubicBezTo>
                    <a:pt x="843" y="410"/>
                    <a:pt x="843" y="410"/>
                    <a:pt x="843" y="410"/>
                  </a:cubicBezTo>
                  <a:cubicBezTo>
                    <a:pt x="1370" y="410"/>
                    <a:pt x="1370" y="410"/>
                    <a:pt x="1370" y="410"/>
                  </a:cubicBezTo>
                  <a:cubicBezTo>
                    <a:pt x="1379" y="410"/>
                    <a:pt x="1471" y="416"/>
                    <a:pt x="1558" y="470"/>
                  </a:cubicBezTo>
                  <a:cubicBezTo>
                    <a:pt x="1677" y="544"/>
                    <a:pt x="1740" y="667"/>
                    <a:pt x="1740" y="839"/>
                  </a:cubicBezTo>
                  <a:cubicBezTo>
                    <a:pt x="1740" y="1150"/>
                    <a:pt x="1740" y="1150"/>
                    <a:pt x="1740" y="1150"/>
                  </a:cubicBezTo>
                  <a:cubicBezTo>
                    <a:pt x="1676" y="1150"/>
                    <a:pt x="1676" y="1150"/>
                    <a:pt x="1676" y="1150"/>
                  </a:cubicBezTo>
                  <a:cubicBezTo>
                    <a:pt x="1778" y="1259"/>
                    <a:pt x="1778" y="1259"/>
                    <a:pt x="1778" y="1259"/>
                  </a:cubicBezTo>
                  <a:cubicBezTo>
                    <a:pt x="1880" y="1150"/>
                    <a:pt x="1880" y="1150"/>
                    <a:pt x="1880" y="1150"/>
                  </a:cubicBezTo>
                  <a:cubicBezTo>
                    <a:pt x="1824" y="1150"/>
                    <a:pt x="1824" y="1150"/>
                    <a:pt x="1824" y="1150"/>
                  </a:cubicBezTo>
                  <a:cubicBezTo>
                    <a:pt x="1824" y="839"/>
                    <a:pt x="1824" y="839"/>
                    <a:pt x="1824" y="839"/>
                  </a:cubicBezTo>
                  <a:cubicBezTo>
                    <a:pt x="1824" y="582"/>
                    <a:pt x="1701" y="454"/>
                    <a:pt x="1599" y="392"/>
                  </a:cubicBezTo>
                  <a:cubicBezTo>
                    <a:pt x="1489" y="326"/>
                    <a:pt x="1378" y="326"/>
                    <a:pt x="1374" y="326"/>
                  </a:cubicBezTo>
                  <a:cubicBezTo>
                    <a:pt x="1373" y="326"/>
                    <a:pt x="1373" y="326"/>
                    <a:pt x="1373" y="326"/>
                  </a:cubicBezTo>
                  <a:cubicBezTo>
                    <a:pt x="843" y="326"/>
                    <a:pt x="843" y="326"/>
                    <a:pt x="843" y="326"/>
                  </a:cubicBezTo>
                  <a:cubicBezTo>
                    <a:pt x="795" y="326"/>
                    <a:pt x="795" y="326"/>
                    <a:pt x="795" y="326"/>
                  </a:cubicBezTo>
                  <a:cubicBezTo>
                    <a:pt x="253" y="321"/>
                    <a:pt x="253" y="321"/>
                    <a:pt x="253" y="321"/>
                  </a:cubicBezTo>
                  <a:cubicBezTo>
                    <a:pt x="233" y="313"/>
                    <a:pt x="146" y="270"/>
                    <a:pt x="140" y="110"/>
                  </a:cubicBezTo>
                  <a:cubicBezTo>
                    <a:pt x="204" y="110"/>
                    <a:pt x="204" y="110"/>
                    <a:pt x="204" y="110"/>
                  </a:cubicBezTo>
                  <a:lnTo>
                    <a:pt x="102" y="0"/>
                  </a:lnTo>
                  <a:close/>
                </a:path>
              </a:pathLst>
            </a:custGeom>
            <a:solidFill>
              <a:schemeClr val="accent1"/>
            </a:solidFill>
            <a:ln>
              <a:noFill/>
            </a:ln>
            <a:effectLst/>
          </p:spPr>
          <p:txBody>
            <a:bodyPr vert="horz" wrap="square" lIns="68580" tIns="34290" rIns="68580" bIns="34290" numCol="1" anchor="t" anchorCtr="0" compatLnSpc="1">
              <a:prstTxWarp prst="textNoShape">
                <a:avLst/>
              </a:prstTxWarp>
            </a:bodyPr>
            <a:lstStyle/>
            <a:p>
              <a:endParaRPr lang="id-ID" sz="1350"/>
            </a:p>
          </p:txBody>
        </p:sp>
        <p:sp>
          <p:nvSpPr>
            <p:cNvPr id="13" name="Freeform 7"/>
            <p:cNvSpPr>
              <a:spLocks/>
            </p:cNvSpPr>
            <p:nvPr/>
          </p:nvSpPr>
          <p:spPr bwMode="auto">
            <a:xfrm rot="10800000" flipH="1">
              <a:off x="2212777" y="1689497"/>
              <a:ext cx="4585097" cy="3086100"/>
            </a:xfrm>
            <a:custGeom>
              <a:avLst/>
              <a:gdLst>
                <a:gd name="T0" fmla="*/ 102 w 1872"/>
                <a:gd name="T1" fmla="*/ 0 h 1259"/>
                <a:gd name="T2" fmla="*/ 0 w 1872"/>
                <a:gd name="T3" fmla="*/ 110 h 1259"/>
                <a:gd name="T4" fmla="*/ 57 w 1872"/>
                <a:gd name="T5" fmla="*/ 110 h 1259"/>
                <a:gd name="T6" fmla="*/ 57 w 1872"/>
                <a:gd name="T7" fmla="*/ 421 h 1259"/>
                <a:gd name="T8" fmla="*/ 282 w 1872"/>
                <a:gd name="T9" fmla="*/ 867 h 1259"/>
                <a:gd name="T10" fmla="*/ 507 w 1872"/>
                <a:gd name="T11" fmla="*/ 934 h 1259"/>
                <a:gd name="T12" fmla="*/ 507 w 1872"/>
                <a:gd name="T13" fmla="*/ 934 h 1259"/>
                <a:gd name="T14" fmla="*/ 1029 w 1872"/>
                <a:gd name="T15" fmla="*/ 938 h 1259"/>
                <a:gd name="T16" fmla="*/ 1084 w 1872"/>
                <a:gd name="T17" fmla="*/ 938 h 1259"/>
                <a:gd name="T18" fmla="*/ 1619 w 1872"/>
                <a:gd name="T19" fmla="*/ 938 h 1259"/>
                <a:gd name="T20" fmla="*/ 1732 w 1872"/>
                <a:gd name="T21" fmla="*/ 1150 h 1259"/>
                <a:gd name="T22" fmla="*/ 1669 w 1872"/>
                <a:gd name="T23" fmla="*/ 1150 h 1259"/>
                <a:gd name="T24" fmla="*/ 1771 w 1872"/>
                <a:gd name="T25" fmla="*/ 1259 h 1259"/>
                <a:gd name="T26" fmla="*/ 1872 w 1872"/>
                <a:gd name="T27" fmla="*/ 1150 h 1259"/>
                <a:gd name="T28" fmla="*/ 1819 w 1872"/>
                <a:gd name="T29" fmla="*/ 1150 h 1259"/>
                <a:gd name="T30" fmla="*/ 1732 w 1872"/>
                <a:gd name="T31" fmla="*/ 913 h 1259"/>
                <a:gd name="T32" fmla="*/ 1636 w 1872"/>
                <a:gd name="T33" fmla="*/ 855 h 1259"/>
                <a:gd name="T34" fmla="*/ 1631 w 1872"/>
                <a:gd name="T35" fmla="*/ 854 h 1259"/>
                <a:gd name="T36" fmla="*/ 1084 w 1872"/>
                <a:gd name="T37" fmla="*/ 854 h 1259"/>
                <a:gd name="T38" fmla="*/ 1029 w 1872"/>
                <a:gd name="T39" fmla="*/ 854 h 1259"/>
                <a:gd name="T40" fmla="*/ 509 w 1872"/>
                <a:gd name="T41" fmla="*/ 850 h 1259"/>
                <a:gd name="T42" fmla="*/ 325 w 1872"/>
                <a:gd name="T43" fmla="*/ 790 h 1259"/>
                <a:gd name="T44" fmla="*/ 145 w 1872"/>
                <a:gd name="T45" fmla="*/ 421 h 1259"/>
                <a:gd name="T46" fmla="*/ 145 w 1872"/>
                <a:gd name="T47" fmla="*/ 110 h 1259"/>
                <a:gd name="T48" fmla="*/ 204 w 1872"/>
                <a:gd name="T49" fmla="*/ 110 h 1259"/>
                <a:gd name="T50" fmla="*/ 102 w 1872"/>
                <a:gd name="T51" fmla="*/ 0 h 1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72" h="1259">
                  <a:moveTo>
                    <a:pt x="102" y="0"/>
                  </a:moveTo>
                  <a:cubicBezTo>
                    <a:pt x="0" y="110"/>
                    <a:pt x="0" y="110"/>
                    <a:pt x="0" y="110"/>
                  </a:cubicBezTo>
                  <a:cubicBezTo>
                    <a:pt x="57" y="110"/>
                    <a:pt x="57" y="110"/>
                    <a:pt x="57" y="110"/>
                  </a:cubicBezTo>
                  <a:cubicBezTo>
                    <a:pt x="57" y="421"/>
                    <a:pt x="57" y="421"/>
                    <a:pt x="57" y="421"/>
                  </a:cubicBezTo>
                  <a:cubicBezTo>
                    <a:pt x="57" y="678"/>
                    <a:pt x="179" y="805"/>
                    <a:pt x="282" y="867"/>
                  </a:cubicBezTo>
                  <a:cubicBezTo>
                    <a:pt x="392" y="934"/>
                    <a:pt x="502" y="934"/>
                    <a:pt x="507" y="934"/>
                  </a:cubicBezTo>
                  <a:cubicBezTo>
                    <a:pt x="507" y="934"/>
                    <a:pt x="507" y="934"/>
                    <a:pt x="507" y="934"/>
                  </a:cubicBezTo>
                  <a:cubicBezTo>
                    <a:pt x="1029" y="938"/>
                    <a:pt x="1029" y="938"/>
                    <a:pt x="1029" y="938"/>
                  </a:cubicBezTo>
                  <a:cubicBezTo>
                    <a:pt x="1084" y="938"/>
                    <a:pt x="1084" y="938"/>
                    <a:pt x="1084" y="938"/>
                  </a:cubicBezTo>
                  <a:cubicBezTo>
                    <a:pt x="1619" y="938"/>
                    <a:pt x="1619" y="938"/>
                    <a:pt x="1619" y="938"/>
                  </a:cubicBezTo>
                  <a:cubicBezTo>
                    <a:pt x="1640" y="946"/>
                    <a:pt x="1727" y="990"/>
                    <a:pt x="1732" y="1150"/>
                  </a:cubicBezTo>
                  <a:cubicBezTo>
                    <a:pt x="1669" y="1150"/>
                    <a:pt x="1669" y="1150"/>
                    <a:pt x="1669" y="1150"/>
                  </a:cubicBezTo>
                  <a:cubicBezTo>
                    <a:pt x="1771" y="1259"/>
                    <a:pt x="1771" y="1259"/>
                    <a:pt x="1771" y="1259"/>
                  </a:cubicBezTo>
                  <a:cubicBezTo>
                    <a:pt x="1872" y="1150"/>
                    <a:pt x="1872" y="1150"/>
                    <a:pt x="1872" y="1150"/>
                  </a:cubicBezTo>
                  <a:cubicBezTo>
                    <a:pt x="1819" y="1150"/>
                    <a:pt x="1819" y="1150"/>
                    <a:pt x="1819" y="1150"/>
                  </a:cubicBezTo>
                  <a:cubicBezTo>
                    <a:pt x="1815" y="1022"/>
                    <a:pt x="1770" y="952"/>
                    <a:pt x="1732" y="913"/>
                  </a:cubicBezTo>
                  <a:cubicBezTo>
                    <a:pt x="1687" y="867"/>
                    <a:pt x="1641" y="856"/>
                    <a:pt x="1636" y="855"/>
                  </a:cubicBezTo>
                  <a:cubicBezTo>
                    <a:pt x="1631" y="854"/>
                    <a:pt x="1631" y="854"/>
                    <a:pt x="1631" y="854"/>
                  </a:cubicBezTo>
                  <a:cubicBezTo>
                    <a:pt x="1084" y="854"/>
                    <a:pt x="1084" y="854"/>
                    <a:pt x="1084" y="854"/>
                  </a:cubicBezTo>
                  <a:cubicBezTo>
                    <a:pt x="1029" y="854"/>
                    <a:pt x="1029" y="854"/>
                    <a:pt x="1029" y="854"/>
                  </a:cubicBezTo>
                  <a:cubicBezTo>
                    <a:pt x="509" y="850"/>
                    <a:pt x="509" y="850"/>
                    <a:pt x="509" y="850"/>
                  </a:cubicBezTo>
                  <a:cubicBezTo>
                    <a:pt x="500" y="850"/>
                    <a:pt x="412" y="844"/>
                    <a:pt x="325" y="790"/>
                  </a:cubicBezTo>
                  <a:cubicBezTo>
                    <a:pt x="205" y="716"/>
                    <a:pt x="145" y="593"/>
                    <a:pt x="145" y="421"/>
                  </a:cubicBezTo>
                  <a:cubicBezTo>
                    <a:pt x="145" y="110"/>
                    <a:pt x="145" y="110"/>
                    <a:pt x="145" y="110"/>
                  </a:cubicBezTo>
                  <a:cubicBezTo>
                    <a:pt x="204" y="110"/>
                    <a:pt x="204" y="110"/>
                    <a:pt x="204" y="110"/>
                  </a:cubicBezTo>
                  <a:lnTo>
                    <a:pt x="102" y="0"/>
                  </a:lnTo>
                  <a:close/>
                </a:path>
              </a:pathLst>
            </a:custGeom>
            <a:solidFill>
              <a:schemeClr val="accent2"/>
            </a:solidFill>
            <a:ln>
              <a:noFill/>
            </a:ln>
            <a:effectLst/>
          </p:spPr>
          <p:txBody>
            <a:bodyPr vert="horz" wrap="square" lIns="68580" tIns="34290" rIns="68580" bIns="34290" numCol="1" anchor="t" anchorCtr="0" compatLnSpc="1">
              <a:prstTxWarp prst="textNoShape">
                <a:avLst/>
              </a:prstTxWarp>
            </a:bodyPr>
            <a:lstStyle/>
            <a:p>
              <a:endParaRPr lang="id-ID" sz="1350"/>
            </a:p>
          </p:txBody>
        </p:sp>
        <p:sp>
          <p:nvSpPr>
            <p:cNvPr id="14" name="Freeform 8"/>
            <p:cNvSpPr>
              <a:spLocks/>
            </p:cNvSpPr>
            <p:nvPr/>
          </p:nvSpPr>
          <p:spPr bwMode="auto">
            <a:xfrm>
              <a:off x="2898577" y="1390650"/>
              <a:ext cx="3365897" cy="2797969"/>
            </a:xfrm>
            <a:custGeom>
              <a:avLst/>
              <a:gdLst>
                <a:gd name="T0" fmla="*/ 1272 w 1374"/>
                <a:gd name="T1" fmla="*/ 0 h 1141"/>
                <a:gd name="T2" fmla="*/ 1170 w 1374"/>
                <a:gd name="T3" fmla="*/ 110 h 1141"/>
                <a:gd name="T4" fmla="*/ 1228 w 1374"/>
                <a:gd name="T5" fmla="*/ 110 h 1141"/>
                <a:gd name="T6" fmla="*/ 1228 w 1374"/>
                <a:gd name="T7" fmla="*/ 375 h 1141"/>
                <a:gd name="T8" fmla="*/ 1059 w 1374"/>
                <a:gd name="T9" fmla="*/ 682 h 1141"/>
                <a:gd name="T10" fmla="*/ 880 w 1374"/>
                <a:gd name="T11" fmla="*/ 730 h 1141"/>
                <a:gd name="T12" fmla="*/ 539 w 1374"/>
                <a:gd name="T13" fmla="*/ 730 h 1141"/>
                <a:gd name="T14" fmla="*/ 515 w 1374"/>
                <a:gd name="T15" fmla="*/ 730 h 1141"/>
                <a:gd name="T16" fmla="*/ 204 w 1374"/>
                <a:gd name="T17" fmla="*/ 730 h 1141"/>
                <a:gd name="T18" fmla="*/ 104 w 1374"/>
                <a:gd name="T19" fmla="*/ 760 h 1141"/>
                <a:gd name="T20" fmla="*/ 68 w 1374"/>
                <a:gd name="T21" fmla="*/ 854 h 1141"/>
                <a:gd name="T22" fmla="*/ 68 w 1374"/>
                <a:gd name="T23" fmla="*/ 1030 h 1141"/>
                <a:gd name="T24" fmla="*/ 0 w 1374"/>
                <a:gd name="T25" fmla="*/ 1030 h 1141"/>
                <a:gd name="T26" fmla="*/ 101 w 1374"/>
                <a:gd name="T27" fmla="*/ 1141 h 1141"/>
                <a:gd name="T28" fmla="*/ 203 w 1374"/>
                <a:gd name="T29" fmla="*/ 1034 h 1141"/>
                <a:gd name="T30" fmla="*/ 152 w 1374"/>
                <a:gd name="T31" fmla="*/ 1034 h 1141"/>
                <a:gd name="T32" fmla="*/ 152 w 1374"/>
                <a:gd name="T33" fmla="*/ 854 h 1141"/>
                <a:gd name="T34" fmla="*/ 161 w 1374"/>
                <a:gd name="T35" fmla="*/ 823 h 1141"/>
                <a:gd name="T36" fmla="*/ 199 w 1374"/>
                <a:gd name="T37" fmla="*/ 813 h 1141"/>
                <a:gd name="T38" fmla="*/ 200 w 1374"/>
                <a:gd name="T39" fmla="*/ 814 h 1141"/>
                <a:gd name="T40" fmla="*/ 515 w 1374"/>
                <a:gd name="T41" fmla="*/ 814 h 1141"/>
                <a:gd name="T42" fmla="*/ 539 w 1374"/>
                <a:gd name="T43" fmla="*/ 814 h 1141"/>
                <a:gd name="T44" fmla="*/ 880 w 1374"/>
                <a:gd name="T45" fmla="*/ 814 h 1141"/>
                <a:gd name="T46" fmla="*/ 1096 w 1374"/>
                <a:gd name="T47" fmla="*/ 759 h 1141"/>
                <a:gd name="T48" fmla="*/ 1316 w 1374"/>
                <a:gd name="T49" fmla="*/ 375 h 1141"/>
                <a:gd name="T50" fmla="*/ 1316 w 1374"/>
                <a:gd name="T51" fmla="*/ 110 h 1141"/>
                <a:gd name="T52" fmla="*/ 1374 w 1374"/>
                <a:gd name="T53" fmla="*/ 110 h 1141"/>
                <a:gd name="T54" fmla="*/ 1272 w 1374"/>
                <a:gd name="T55" fmla="*/ 0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74" h="1141">
                  <a:moveTo>
                    <a:pt x="1272" y="0"/>
                  </a:moveTo>
                  <a:cubicBezTo>
                    <a:pt x="1170" y="110"/>
                    <a:pt x="1170" y="110"/>
                    <a:pt x="1170" y="110"/>
                  </a:cubicBezTo>
                  <a:cubicBezTo>
                    <a:pt x="1228" y="110"/>
                    <a:pt x="1228" y="110"/>
                    <a:pt x="1228" y="110"/>
                  </a:cubicBezTo>
                  <a:cubicBezTo>
                    <a:pt x="1228" y="375"/>
                    <a:pt x="1228" y="375"/>
                    <a:pt x="1228" y="375"/>
                  </a:cubicBezTo>
                  <a:cubicBezTo>
                    <a:pt x="1228" y="520"/>
                    <a:pt x="1171" y="624"/>
                    <a:pt x="1059" y="682"/>
                  </a:cubicBezTo>
                  <a:cubicBezTo>
                    <a:pt x="972" y="727"/>
                    <a:pt x="881" y="730"/>
                    <a:pt x="880" y="730"/>
                  </a:cubicBezTo>
                  <a:cubicBezTo>
                    <a:pt x="539" y="730"/>
                    <a:pt x="539" y="730"/>
                    <a:pt x="539" y="730"/>
                  </a:cubicBezTo>
                  <a:cubicBezTo>
                    <a:pt x="515" y="730"/>
                    <a:pt x="515" y="730"/>
                    <a:pt x="515" y="730"/>
                  </a:cubicBezTo>
                  <a:cubicBezTo>
                    <a:pt x="204" y="730"/>
                    <a:pt x="204" y="730"/>
                    <a:pt x="204" y="730"/>
                  </a:cubicBezTo>
                  <a:cubicBezTo>
                    <a:pt x="191" y="730"/>
                    <a:pt x="142" y="726"/>
                    <a:pt x="104" y="760"/>
                  </a:cubicBezTo>
                  <a:cubicBezTo>
                    <a:pt x="86" y="776"/>
                    <a:pt x="68" y="804"/>
                    <a:pt x="68" y="854"/>
                  </a:cubicBezTo>
                  <a:cubicBezTo>
                    <a:pt x="68" y="1030"/>
                    <a:pt x="68" y="1030"/>
                    <a:pt x="68" y="1030"/>
                  </a:cubicBezTo>
                  <a:cubicBezTo>
                    <a:pt x="0" y="1030"/>
                    <a:pt x="0" y="1030"/>
                    <a:pt x="0" y="1030"/>
                  </a:cubicBezTo>
                  <a:cubicBezTo>
                    <a:pt x="101" y="1141"/>
                    <a:pt x="101" y="1141"/>
                    <a:pt x="101" y="1141"/>
                  </a:cubicBezTo>
                  <a:cubicBezTo>
                    <a:pt x="203" y="1034"/>
                    <a:pt x="203" y="1034"/>
                    <a:pt x="203" y="1034"/>
                  </a:cubicBezTo>
                  <a:cubicBezTo>
                    <a:pt x="152" y="1034"/>
                    <a:pt x="152" y="1034"/>
                    <a:pt x="152" y="1034"/>
                  </a:cubicBezTo>
                  <a:cubicBezTo>
                    <a:pt x="152" y="854"/>
                    <a:pt x="152" y="854"/>
                    <a:pt x="152" y="854"/>
                  </a:cubicBezTo>
                  <a:cubicBezTo>
                    <a:pt x="152" y="832"/>
                    <a:pt x="158" y="825"/>
                    <a:pt x="161" y="823"/>
                  </a:cubicBezTo>
                  <a:cubicBezTo>
                    <a:pt x="172" y="812"/>
                    <a:pt x="192" y="812"/>
                    <a:pt x="199" y="813"/>
                  </a:cubicBezTo>
                  <a:cubicBezTo>
                    <a:pt x="200" y="814"/>
                    <a:pt x="200" y="814"/>
                    <a:pt x="200" y="814"/>
                  </a:cubicBezTo>
                  <a:cubicBezTo>
                    <a:pt x="515" y="814"/>
                    <a:pt x="515" y="814"/>
                    <a:pt x="515" y="814"/>
                  </a:cubicBezTo>
                  <a:cubicBezTo>
                    <a:pt x="539" y="814"/>
                    <a:pt x="539" y="814"/>
                    <a:pt x="539" y="814"/>
                  </a:cubicBezTo>
                  <a:cubicBezTo>
                    <a:pt x="880" y="814"/>
                    <a:pt x="880" y="814"/>
                    <a:pt x="880" y="814"/>
                  </a:cubicBezTo>
                  <a:cubicBezTo>
                    <a:pt x="885" y="814"/>
                    <a:pt x="991" y="812"/>
                    <a:pt x="1096" y="759"/>
                  </a:cubicBezTo>
                  <a:cubicBezTo>
                    <a:pt x="1196" y="709"/>
                    <a:pt x="1316" y="601"/>
                    <a:pt x="1316" y="375"/>
                  </a:cubicBezTo>
                  <a:cubicBezTo>
                    <a:pt x="1316" y="110"/>
                    <a:pt x="1316" y="110"/>
                    <a:pt x="1316" y="110"/>
                  </a:cubicBezTo>
                  <a:cubicBezTo>
                    <a:pt x="1374" y="110"/>
                    <a:pt x="1374" y="110"/>
                    <a:pt x="1374" y="110"/>
                  </a:cubicBezTo>
                  <a:lnTo>
                    <a:pt x="1272" y="0"/>
                  </a:lnTo>
                  <a:close/>
                </a:path>
              </a:pathLst>
            </a:custGeom>
            <a:solidFill>
              <a:schemeClr val="accent4"/>
            </a:solidFill>
            <a:ln>
              <a:noFill/>
            </a:ln>
            <a:effectLst/>
          </p:spPr>
          <p:txBody>
            <a:bodyPr vert="horz" wrap="square" lIns="68580" tIns="34290" rIns="68580" bIns="34290" numCol="1" anchor="t" anchorCtr="0" compatLnSpc="1">
              <a:prstTxWarp prst="textNoShape">
                <a:avLst/>
              </a:prstTxWarp>
            </a:bodyPr>
            <a:lstStyle/>
            <a:p>
              <a:endParaRPr lang="id-ID" sz="1350"/>
            </a:p>
          </p:txBody>
        </p:sp>
      </p:grpSp>
      <p:sp>
        <p:nvSpPr>
          <p:cNvPr id="8" name="Rectangle 7"/>
          <p:cNvSpPr/>
          <p:nvPr/>
        </p:nvSpPr>
        <p:spPr>
          <a:xfrm>
            <a:off x="7543800" y="3965119"/>
            <a:ext cx="1205563" cy="581698"/>
          </a:xfrm>
          <a:prstGeom prst="rect">
            <a:avLst/>
          </a:prstGeom>
        </p:spPr>
        <p:txBody>
          <a:bodyPr wrap="square" anchor="ctr">
            <a:spAutoFit/>
          </a:bodyPr>
          <a:lstStyle/>
          <a:p>
            <a:pPr>
              <a:lnSpc>
                <a:spcPct val="120000"/>
              </a:lnSpc>
            </a:pPr>
            <a:r>
              <a:rPr lang="en-US" sz="1050" b="1" dirty="0" smtClean="0">
                <a:solidFill>
                  <a:schemeClr val="accent1"/>
                </a:solidFill>
              </a:rPr>
              <a:t>Your Title Here</a:t>
            </a:r>
          </a:p>
          <a:p>
            <a:pP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sp>
        <p:nvSpPr>
          <p:cNvPr id="24" name="Rectangle 23"/>
          <p:cNvSpPr/>
          <p:nvPr/>
        </p:nvSpPr>
        <p:spPr>
          <a:xfrm flipH="1">
            <a:off x="381000" y="4051315"/>
            <a:ext cx="1205563" cy="581698"/>
          </a:xfrm>
          <a:prstGeom prst="rect">
            <a:avLst/>
          </a:prstGeom>
        </p:spPr>
        <p:txBody>
          <a:bodyPr wrap="square" anchor="ctr">
            <a:spAutoFit/>
          </a:bodyPr>
          <a:lstStyle/>
          <a:p>
            <a:pPr algn="r">
              <a:lnSpc>
                <a:spcPct val="120000"/>
              </a:lnSpc>
            </a:pPr>
            <a:r>
              <a:rPr lang="en-US" sz="1050" b="1" dirty="0" smtClean="0">
                <a:solidFill>
                  <a:schemeClr val="accent2"/>
                </a:solidFill>
              </a:rPr>
              <a:t>Your Title Here</a:t>
            </a:r>
          </a:p>
          <a:p>
            <a:pPr algn="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sp>
        <p:nvSpPr>
          <p:cNvPr id="36" name="Rectangle 35"/>
          <p:cNvSpPr/>
          <p:nvPr/>
        </p:nvSpPr>
        <p:spPr>
          <a:xfrm flipH="1">
            <a:off x="694008" y="1559827"/>
            <a:ext cx="1205563" cy="581698"/>
          </a:xfrm>
          <a:prstGeom prst="rect">
            <a:avLst/>
          </a:prstGeom>
        </p:spPr>
        <p:txBody>
          <a:bodyPr wrap="square" anchor="ctr">
            <a:spAutoFit/>
          </a:bodyPr>
          <a:lstStyle/>
          <a:p>
            <a:pPr algn="r">
              <a:lnSpc>
                <a:spcPct val="120000"/>
              </a:lnSpc>
            </a:pPr>
            <a:r>
              <a:rPr lang="en-US" sz="1050" b="1" dirty="0" smtClean="0">
                <a:solidFill>
                  <a:schemeClr val="accent1"/>
                </a:solidFill>
              </a:rPr>
              <a:t>Your Title Here</a:t>
            </a:r>
          </a:p>
          <a:p>
            <a:pPr algn="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grpSp>
        <p:nvGrpSpPr>
          <p:cNvPr id="37" name="Group 36"/>
          <p:cNvGrpSpPr/>
          <p:nvPr/>
        </p:nvGrpSpPr>
        <p:grpSpPr>
          <a:xfrm flipH="1">
            <a:off x="1932968" y="1646023"/>
            <a:ext cx="409306" cy="409306"/>
            <a:chOff x="9224963" y="561975"/>
            <a:chExt cx="1173162" cy="1173163"/>
          </a:xfrm>
          <a:solidFill>
            <a:schemeClr val="accent1"/>
          </a:solidFill>
        </p:grpSpPr>
        <p:sp>
          <p:nvSpPr>
            <p:cNvPr id="38" name="Freeform 71"/>
            <p:cNvSpPr>
              <a:spLocks noEditPoints="1"/>
            </p:cNvSpPr>
            <p:nvPr/>
          </p:nvSpPr>
          <p:spPr bwMode="auto">
            <a:xfrm>
              <a:off x="9224963" y="561975"/>
              <a:ext cx="958850" cy="1173163"/>
            </a:xfrm>
            <a:custGeom>
              <a:avLst/>
              <a:gdLst>
                <a:gd name="T0" fmla="*/ 1472 w 1568"/>
                <a:gd name="T1" fmla="*/ 1196 h 1920"/>
                <a:gd name="T2" fmla="*/ 1536 w 1568"/>
                <a:gd name="T3" fmla="*/ 1120 h 1920"/>
                <a:gd name="T4" fmla="*/ 1440 w 1568"/>
                <a:gd name="T5" fmla="*/ 800 h 1920"/>
                <a:gd name="T6" fmla="*/ 1184 w 1568"/>
                <a:gd name="T7" fmla="*/ 576 h 1920"/>
                <a:gd name="T8" fmla="*/ 608 w 1568"/>
                <a:gd name="T9" fmla="*/ 0 h 1920"/>
                <a:gd name="T10" fmla="*/ 32 w 1568"/>
                <a:gd name="T11" fmla="*/ 576 h 1920"/>
                <a:gd name="T12" fmla="*/ 0 w 1568"/>
                <a:gd name="T13" fmla="*/ 992 h 1920"/>
                <a:gd name="T14" fmla="*/ 0 w 1568"/>
                <a:gd name="T15" fmla="*/ 1472 h 1920"/>
                <a:gd name="T16" fmla="*/ 687 w 1568"/>
                <a:gd name="T17" fmla="*/ 1728 h 1920"/>
                <a:gd name="T18" fmla="*/ 975 w 1568"/>
                <a:gd name="T19" fmla="*/ 1916 h 1920"/>
                <a:gd name="T20" fmla="*/ 1344 w 1568"/>
                <a:gd name="T21" fmla="*/ 1696 h 1920"/>
                <a:gd name="T22" fmla="*/ 1568 w 1568"/>
                <a:gd name="T23" fmla="*/ 1728 h 1920"/>
                <a:gd name="T24" fmla="*/ 1504 w 1568"/>
                <a:gd name="T25" fmla="*/ 1650 h 1920"/>
                <a:gd name="T26" fmla="*/ 1281 w 1568"/>
                <a:gd name="T27" fmla="*/ 1427 h 1920"/>
                <a:gd name="T28" fmla="*/ 1408 w 1568"/>
                <a:gd name="T29" fmla="*/ 1196 h 1920"/>
                <a:gd name="T30" fmla="*/ 930 w 1568"/>
                <a:gd name="T31" fmla="*/ 1139 h 1920"/>
                <a:gd name="T32" fmla="*/ 960 w 1568"/>
                <a:gd name="T33" fmla="*/ 1691 h 1920"/>
                <a:gd name="T34" fmla="*/ 1280 w 1568"/>
                <a:gd name="T35" fmla="*/ 992 h 1920"/>
                <a:gd name="T36" fmla="*/ 1278 w 1568"/>
                <a:gd name="T37" fmla="*/ 1184 h 1920"/>
                <a:gd name="T38" fmla="*/ 192 w 1568"/>
                <a:gd name="T39" fmla="*/ 480 h 1920"/>
                <a:gd name="T40" fmla="*/ 1024 w 1568"/>
                <a:gd name="T41" fmla="*/ 576 h 1920"/>
                <a:gd name="T42" fmla="*/ 608 w 1568"/>
                <a:gd name="T43" fmla="*/ 160 h 1920"/>
                <a:gd name="T44" fmla="*/ 192 w 1568"/>
                <a:gd name="T45" fmla="*/ 576 h 1920"/>
                <a:gd name="T46" fmla="*/ 352 w 1568"/>
                <a:gd name="T47" fmla="*/ 576 h 1920"/>
                <a:gd name="T48" fmla="*/ 864 w 1568"/>
                <a:gd name="T49" fmla="*/ 480 h 1920"/>
                <a:gd name="T50" fmla="*/ 256 w 1568"/>
                <a:gd name="T51" fmla="*/ 1184 h 1920"/>
                <a:gd name="T52" fmla="*/ 64 w 1568"/>
                <a:gd name="T53" fmla="*/ 1184 h 1920"/>
                <a:gd name="T54" fmla="*/ 64 w 1568"/>
                <a:gd name="T55" fmla="*/ 1024 h 1920"/>
                <a:gd name="T56" fmla="*/ 64 w 1568"/>
                <a:gd name="T57" fmla="*/ 1344 h 1920"/>
                <a:gd name="T58" fmla="*/ 64 w 1568"/>
                <a:gd name="T59" fmla="*/ 1440 h 1920"/>
                <a:gd name="T60" fmla="*/ 64 w 1568"/>
                <a:gd name="T61" fmla="*/ 960 h 1920"/>
                <a:gd name="T62" fmla="*/ 256 w 1568"/>
                <a:gd name="T63" fmla="*/ 960 h 1920"/>
                <a:gd name="T64" fmla="*/ 64 w 1568"/>
                <a:gd name="T65" fmla="*/ 1504 h 1920"/>
                <a:gd name="T66" fmla="*/ 320 w 1568"/>
                <a:gd name="T67" fmla="*/ 1312 h 1920"/>
                <a:gd name="T68" fmla="*/ 320 w 1568"/>
                <a:gd name="T69" fmla="*/ 832 h 1920"/>
                <a:gd name="T70" fmla="*/ 64 w 1568"/>
                <a:gd name="T71" fmla="*/ 640 h 1920"/>
                <a:gd name="T72" fmla="*/ 480 w 1568"/>
                <a:gd name="T73" fmla="*/ 800 h 1920"/>
                <a:gd name="T74" fmla="*/ 628 w 1568"/>
                <a:gd name="T75" fmla="*/ 1664 h 1920"/>
                <a:gd name="T76" fmla="*/ 512 w 1568"/>
                <a:gd name="T77" fmla="*/ 1196 h 1920"/>
                <a:gd name="T78" fmla="*/ 1408 w 1568"/>
                <a:gd name="T79" fmla="*/ 1120 h 1920"/>
                <a:gd name="T80" fmla="*/ 1312 w 1568"/>
                <a:gd name="T81" fmla="*/ 928 h 1920"/>
                <a:gd name="T82" fmla="*/ 576 w 1568"/>
                <a:gd name="T83" fmla="*/ 1135 h 1920"/>
                <a:gd name="T84" fmla="*/ 975 w 1568"/>
                <a:gd name="T85" fmla="*/ 1756 h 1920"/>
                <a:gd name="T86" fmla="*/ 960 w 1568"/>
                <a:gd name="T87" fmla="*/ 1851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68" h="1920">
                  <a:moveTo>
                    <a:pt x="1504" y="1650"/>
                  </a:moveTo>
                  <a:cubicBezTo>
                    <a:pt x="1383" y="1530"/>
                    <a:pt x="1383" y="1530"/>
                    <a:pt x="1383" y="1530"/>
                  </a:cubicBezTo>
                  <a:cubicBezTo>
                    <a:pt x="1441" y="1425"/>
                    <a:pt x="1472" y="1312"/>
                    <a:pt x="1472" y="1196"/>
                  </a:cubicBezTo>
                  <a:cubicBezTo>
                    <a:pt x="1472" y="1184"/>
                    <a:pt x="1472" y="1184"/>
                    <a:pt x="1472" y="1184"/>
                  </a:cubicBezTo>
                  <a:cubicBezTo>
                    <a:pt x="1536" y="1184"/>
                    <a:pt x="1536" y="1184"/>
                    <a:pt x="1536" y="1184"/>
                  </a:cubicBezTo>
                  <a:cubicBezTo>
                    <a:pt x="1536" y="1120"/>
                    <a:pt x="1536" y="1120"/>
                    <a:pt x="1536" y="1120"/>
                  </a:cubicBezTo>
                  <a:cubicBezTo>
                    <a:pt x="1472" y="1120"/>
                    <a:pt x="1472" y="1120"/>
                    <a:pt x="1472" y="1120"/>
                  </a:cubicBezTo>
                  <a:cubicBezTo>
                    <a:pt x="1472" y="832"/>
                    <a:pt x="1472" y="832"/>
                    <a:pt x="1472" y="832"/>
                  </a:cubicBezTo>
                  <a:cubicBezTo>
                    <a:pt x="1472" y="814"/>
                    <a:pt x="1458" y="800"/>
                    <a:pt x="1440" y="800"/>
                  </a:cubicBezTo>
                  <a:cubicBezTo>
                    <a:pt x="1216" y="800"/>
                    <a:pt x="1216" y="800"/>
                    <a:pt x="1216" y="800"/>
                  </a:cubicBezTo>
                  <a:cubicBezTo>
                    <a:pt x="1216" y="608"/>
                    <a:pt x="1216" y="608"/>
                    <a:pt x="1216" y="608"/>
                  </a:cubicBezTo>
                  <a:cubicBezTo>
                    <a:pt x="1216" y="590"/>
                    <a:pt x="1202" y="576"/>
                    <a:pt x="1184" y="576"/>
                  </a:cubicBezTo>
                  <a:cubicBezTo>
                    <a:pt x="1088" y="576"/>
                    <a:pt x="1088" y="576"/>
                    <a:pt x="1088" y="576"/>
                  </a:cubicBezTo>
                  <a:cubicBezTo>
                    <a:pt x="1088" y="480"/>
                    <a:pt x="1088" y="480"/>
                    <a:pt x="1088" y="480"/>
                  </a:cubicBezTo>
                  <a:cubicBezTo>
                    <a:pt x="1088" y="215"/>
                    <a:pt x="873" y="0"/>
                    <a:pt x="608" y="0"/>
                  </a:cubicBezTo>
                  <a:cubicBezTo>
                    <a:pt x="343" y="0"/>
                    <a:pt x="128" y="215"/>
                    <a:pt x="128" y="480"/>
                  </a:cubicBezTo>
                  <a:cubicBezTo>
                    <a:pt x="128" y="576"/>
                    <a:pt x="128" y="576"/>
                    <a:pt x="128" y="576"/>
                  </a:cubicBezTo>
                  <a:cubicBezTo>
                    <a:pt x="32" y="576"/>
                    <a:pt x="32" y="576"/>
                    <a:pt x="32" y="576"/>
                  </a:cubicBezTo>
                  <a:cubicBezTo>
                    <a:pt x="14" y="576"/>
                    <a:pt x="0" y="590"/>
                    <a:pt x="0" y="608"/>
                  </a:cubicBezTo>
                  <a:cubicBezTo>
                    <a:pt x="0" y="832"/>
                    <a:pt x="0" y="832"/>
                    <a:pt x="0" y="832"/>
                  </a:cubicBezTo>
                  <a:cubicBezTo>
                    <a:pt x="0" y="992"/>
                    <a:pt x="0" y="992"/>
                    <a:pt x="0" y="992"/>
                  </a:cubicBezTo>
                  <a:cubicBezTo>
                    <a:pt x="0" y="1152"/>
                    <a:pt x="0" y="1152"/>
                    <a:pt x="0" y="1152"/>
                  </a:cubicBezTo>
                  <a:cubicBezTo>
                    <a:pt x="0" y="1312"/>
                    <a:pt x="0" y="1312"/>
                    <a:pt x="0" y="1312"/>
                  </a:cubicBezTo>
                  <a:cubicBezTo>
                    <a:pt x="0" y="1472"/>
                    <a:pt x="0" y="1472"/>
                    <a:pt x="0" y="1472"/>
                  </a:cubicBezTo>
                  <a:cubicBezTo>
                    <a:pt x="0" y="1568"/>
                    <a:pt x="0" y="1568"/>
                    <a:pt x="0" y="1568"/>
                  </a:cubicBezTo>
                  <a:cubicBezTo>
                    <a:pt x="0" y="1656"/>
                    <a:pt x="72" y="1728"/>
                    <a:pt x="160" y="1728"/>
                  </a:cubicBezTo>
                  <a:cubicBezTo>
                    <a:pt x="687" y="1728"/>
                    <a:pt x="687" y="1728"/>
                    <a:pt x="687" y="1728"/>
                  </a:cubicBezTo>
                  <a:cubicBezTo>
                    <a:pt x="759" y="1799"/>
                    <a:pt x="845" y="1863"/>
                    <a:pt x="945" y="1916"/>
                  </a:cubicBezTo>
                  <a:cubicBezTo>
                    <a:pt x="950" y="1918"/>
                    <a:pt x="955" y="1920"/>
                    <a:pt x="960" y="1920"/>
                  </a:cubicBezTo>
                  <a:cubicBezTo>
                    <a:pt x="965" y="1920"/>
                    <a:pt x="970" y="1918"/>
                    <a:pt x="975" y="1916"/>
                  </a:cubicBezTo>
                  <a:cubicBezTo>
                    <a:pt x="1137" y="1830"/>
                    <a:pt x="1264" y="1716"/>
                    <a:pt x="1349" y="1586"/>
                  </a:cubicBezTo>
                  <a:cubicBezTo>
                    <a:pt x="1459" y="1696"/>
                    <a:pt x="1459" y="1696"/>
                    <a:pt x="1459" y="1696"/>
                  </a:cubicBezTo>
                  <a:cubicBezTo>
                    <a:pt x="1344" y="1696"/>
                    <a:pt x="1344" y="1696"/>
                    <a:pt x="1344" y="1696"/>
                  </a:cubicBezTo>
                  <a:cubicBezTo>
                    <a:pt x="1344" y="1760"/>
                    <a:pt x="1344" y="1760"/>
                    <a:pt x="1344" y="1760"/>
                  </a:cubicBezTo>
                  <a:cubicBezTo>
                    <a:pt x="1536" y="1760"/>
                    <a:pt x="1536" y="1760"/>
                    <a:pt x="1536" y="1760"/>
                  </a:cubicBezTo>
                  <a:cubicBezTo>
                    <a:pt x="1554" y="1760"/>
                    <a:pt x="1568" y="1745"/>
                    <a:pt x="1568" y="1728"/>
                  </a:cubicBezTo>
                  <a:cubicBezTo>
                    <a:pt x="1568" y="1536"/>
                    <a:pt x="1568" y="1536"/>
                    <a:pt x="1568" y="1536"/>
                  </a:cubicBezTo>
                  <a:cubicBezTo>
                    <a:pt x="1504" y="1536"/>
                    <a:pt x="1504" y="1536"/>
                    <a:pt x="1504" y="1536"/>
                  </a:cubicBezTo>
                  <a:lnTo>
                    <a:pt x="1504" y="1650"/>
                  </a:lnTo>
                  <a:close/>
                  <a:moveTo>
                    <a:pt x="1408" y="1196"/>
                  </a:moveTo>
                  <a:cubicBezTo>
                    <a:pt x="1408" y="1295"/>
                    <a:pt x="1383" y="1392"/>
                    <a:pt x="1336" y="1483"/>
                  </a:cubicBezTo>
                  <a:cubicBezTo>
                    <a:pt x="1281" y="1427"/>
                    <a:pt x="1281" y="1427"/>
                    <a:pt x="1281" y="1427"/>
                  </a:cubicBezTo>
                  <a:cubicBezTo>
                    <a:pt x="1315" y="1351"/>
                    <a:pt x="1336" y="1269"/>
                    <a:pt x="1342" y="1184"/>
                  </a:cubicBezTo>
                  <a:cubicBezTo>
                    <a:pt x="1408" y="1184"/>
                    <a:pt x="1408" y="1184"/>
                    <a:pt x="1408" y="1184"/>
                  </a:cubicBezTo>
                  <a:lnTo>
                    <a:pt x="1408" y="1196"/>
                  </a:lnTo>
                  <a:close/>
                  <a:moveTo>
                    <a:pt x="1280" y="1120"/>
                  </a:moveTo>
                  <a:cubicBezTo>
                    <a:pt x="960" y="1120"/>
                    <a:pt x="960" y="1120"/>
                    <a:pt x="960" y="1120"/>
                  </a:cubicBezTo>
                  <a:cubicBezTo>
                    <a:pt x="947" y="1120"/>
                    <a:pt x="935" y="1127"/>
                    <a:pt x="930" y="1139"/>
                  </a:cubicBezTo>
                  <a:cubicBezTo>
                    <a:pt x="925" y="1151"/>
                    <a:pt x="928" y="1165"/>
                    <a:pt x="937" y="1174"/>
                  </a:cubicBezTo>
                  <a:cubicBezTo>
                    <a:pt x="1203" y="1440"/>
                    <a:pt x="1203" y="1440"/>
                    <a:pt x="1203" y="1440"/>
                  </a:cubicBezTo>
                  <a:cubicBezTo>
                    <a:pt x="1147" y="1543"/>
                    <a:pt x="1064" y="1630"/>
                    <a:pt x="960" y="1691"/>
                  </a:cubicBezTo>
                  <a:cubicBezTo>
                    <a:pt x="762" y="1576"/>
                    <a:pt x="640" y="1364"/>
                    <a:pt x="640" y="1135"/>
                  </a:cubicBezTo>
                  <a:cubicBezTo>
                    <a:pt x="640" y="992"/>
                    <a:pt x="640" y="992"/>
                    <a:pt x="640" y="992"/>
                  </a:cubicBezTo>
                  <a:cubicBezTo>
                    <a:pt x="1280" y="992"/>
                    <a:pt x="1280" y="992"/>
                    <a:pt x="1280" y="992"/>
                  </a:cubicBezTo>
                  <a:lnTo>
                    <a:pt x="1280" y="1120"/>
                  </a:lnTo>
                  <a:close/>
                  <a:moveTo>
                    <a:pt x="1037" y="1184"/>
                  </a:moveTo>
                  <a:cubicBezTo>
                    <a:pt x="1278" y="1184"/>
                    <a:pt x="1278" y="1184"/>
                    <a:pt x="1278" y="1184"/>
                  </a:cubicBezTo>
                  <a:cubicBezTo>
                    <a:pt x="1273" y="1251"/>
                    <a:pt x="1257" y="1317"/>
                    <a:pt x="1232" y="1378"/>
                  </a:cubicBezTo>
                  <a:lnTo>
                    <a:pt x="1037" y="1184"/>
                  </a:lnTo>
                  <a:close/>
                  <a:moveTo>
                    <a:pt x="192" y="480"/>
                  </a:moveTo>
                  <a:cubicBezTo>
                    <a:pt x="192" y="250"/>
                    <a:pt x="379" y="64"/>
                    <a:pt x="608" y="64"/>
                  </a:cubicBezTo>
                  <a:cubicBezTo>
                    <a:pt x="837" y="64"/>
                    <a:pt x="1024" y="250"/>
                    <a:pt x="1024" y="480"/>
                  </a:cubicBezTo>
                  <a:cubicBezTo>
                    <a:pt x="1024" y="576"/>
                    <a:pt x="1024" y="576"/>
                    <a:pt x="1024" y="576"/>
                  </a:cubicBezTo>
                  <a:cubicBezTo>
                    <a:pt x="928" y="576"/>
                    <a:pt x="928" y="576"/>
                    <a:pt x="928" y="576"/>
                  </a:cubicBezTo>
                  <a:cubicBezTo>
                    <a:pt x="928" y="480"/>
                    <a:pt x="928" y="480"/>
                    <a:pt x="928" y="480"/>
                  </a:cubicBezTo>
                  <a:cubicBezTo>
                    <a:pt x="928" y="303"/>
                    <a:pt x="784" y="160"/>
                    <a:pt x="608" y="160"/>
                  </a:cubicBezTo>
                  <a:cubicBezTo>
                    <a:pt x="432" y="160"/>
                    <a:pt x="288" y="303"/>
                    <a:pt x="288" y="480"/>
                  </a:cubicBezTo>
                  <a:cubicBezTo>
                    <a:pt x="288" y="576"/>
                    <a:pt x="288" y="576"/>
                    <a:pt x="288" y="576"/>
                  </a:cubicBezTo>
                  <a:cubicBezTo>
                    <a:pt x="192" y="576"/>
                    <a:pt x="192" y="576"/>
                    <a:pt x="192" y="576"/>
                  </a:cubicBezTo>
                  <a:lnTo>
                    <a:pt x="192" y="480"/>
                  </a:lnTo>
                  <a:close/>
                  <a:moveTo>
                    <a:pt x="864" y="576"/>
                  </a:moveTo>
                  <a:cubicBezTo>
                    <a:pt x="352" y="576"/>
                    <a:pt x="352" y="576"/>
                    <a:pt x="352" y="576"/>
                  </a:cubicBezTo>
                  <a:cubicBezTo>
                    <a:pt x="352" y="480"/>
                    <a:pt x="352" y="480"/>
                    <a:pt x="352" y="480"/>
                  </a:cubicBezTo>
                  <a:cubicBezTo>
                    <a:pt x="352" y="338"/>
                    <a:pt x="467" y="224"/>
                    <a:pt x="608" y="224"/>
                  </a:cubicBezTo>
                  <a:cubicBezTo>
                    <a:pt x="749" y="224"/>
                    <a:pt x="864" y="338"/>
                    <a:pt x="864" y="480"/>
                  </a:cubicBezTo>
                  <a:lnTo>
                    <a:pt x="864" y="576"/>
                  </a:lnTo>
                  <a:close/>
                  <a:moveTo>
                    <a:pt x="64" y="1184"/>
                  </a:moveTo>
                  <a:cubicBezTo>
                    <a:pt x="256" y="1184"/>
                    <a:pt x="256" y="1184"/>
                    <a:pt x="256" y="1184"/>
                  </a:cubicBezTo>
                  <a:cubicBezTo>
                    <a:pt x="256" y="1280"/>
                    <a:pt x="256" y="1280"/>
                    <a:pt x="256" y="1280"/>
                  </a:cubicBezTo>
                  <a:cubicBezTo>
                    <a:pt x="64" y="1280"/>
                    <a:pt x="64" y="1280"/>
                    <a:pt x="64" y="1280"/>
                  </a:cubicBezTo>
                  <a:lnTo>
                    <a:pt x="64" y="1184"/>
                  </a:lnTo>
                  <a:close/>
                  <a:moveTo>
                    <a:pt x="256" y="1120"/>
                  </a:moveTo>
                  <a:cubicBezTo>
                    <a:pt x="64" y="1120"/>
                    <a:pt x="64" y="1120"/>
                    <a:pt x="64" y="1120"/>
                  </a:cubicBezTo>
                  <a:cubicBezTo>
                    <a:pt x="64" y="1024"/>
                    <a:pt x="64" y="1024"/>
                    <a:pt x="64" y="1024"/>
                  </a:cubicBezTo>
                  <a:cubicBezTo>
                    <a:pt x="256" y="1024"/>
                    <a:pt x="256" y="1024"/>
                    <a:pt x="256" y="1024"/>
                  </a:cubicBezTo>
                  <a:lnTo>
                    <a:pt x="256" y="1120"/>
                  </a:lnTo>
                  <a:close/>
                  <a:moveTo>
                    <a:pt x="64" y="1344"/>
                  </a:moveTo>
                  <a:cubicBezTo>
                    <a:pt x="256" y="1344"/>
                    <a:pt x="256" y="1344"/>
                    <a:pt x="256" y="1344"/>
                  </a:cubicBezTo>
                  <a:cubicBezTo>
                    <a:pt x="256" y="1440"/>
                    <a:pt x="256" y="1440"/>
                    <a:pt x="256" y="1440"/>
                  </a:cubicBezTo>
                  <a:cubicBezTo>
                    <a:pt x="64" y="1440"/>
                    <a:pt x="64" y="1440"/>
                    <a:pt x="64" y="1440"/>
                  </a:cubicBezTo>
                  <a:lnTo>
                    <a:pt x="64" y="1344"/>
                  </a:lnTo>
                  <a:close/>
                  <a:moveTo>
                    <a:pt x="256" y="960"/>
                  </a:moveTo>
                  <a:cubicBezTo>
                    <a:pt x="64" y="960"/>
                    <a:pt x="64" y="960"/>
                    <a:pt x="64" y="960"/>
                  </a:cubicBezTo>
                  <a:cubicBezTo>
                    <a:pt x="64" y="864"/>
                    <a:pt x="64" y="864"/>
                    <a:pt x="64" y="864"/>
                  </a:cubicBezTo>
                  <a:cubicBezTo>
                    <a:pt x="256" y="864"/>
                    <a:pt x="256" y="864"/>
                    <a:pt x="256" y="864"/>
                  </a:cubicBezTo>
                  <a:lnTo>
                    <a:pt x="256" y="960"/>
                  </a:lnTo>
                  <a:close/>
                  <a:moveTo>
                    <a:pt x="160" y="1664"/>
                  </a:moveTo>
                  <a:cubicBezTo>
                    <a:pt x="107" y="1664"/>
                    <a:pt x="64" y="1620"/>
                    <a:pt x="64" y="1568"/>
                  </a:cubicBezTo>
                  <a:cubicBezTo>
                    <a:pt x="64" y="1504"/>
                    <a:pt x="64" y="1504"/>
                    <a:pt x="64" y="1504"/>
                  </a:cubicBezTo>
                  <a:cubicBezTo>
                    <a:pt x="288" y="1504"/>
                    <a:pt x="288" y="1504"/>
                    <a:pt x="288" y="1504"/>
                  </a:cubicBezTo>
                  <a:cubicBezTo>
                    <a:pt x="306" y="1504"/>
                    <a:pt x="320" y="1489"/>
                    <a:pt x="320" y="1472"/>
                  </a:cubicBezTo>
                  <a:cubicBezTo>
                    <a:pt x="320" y="1312"/>
                    <a:pt x="320" y="1312"/>
                    <a:pt x="320" y="1312"/>
                  </a:cubicBezTo>
                  <a:cubicBezTo>
                    <a:pt x="320" y="1152"/>
                    <a:pt x="320" y="1152"/>
                    <a:pt x="320" y="1152"/>
                  </a:cubicBezTo>
                  <a:cubicBezTo>
                    <a:pt x="320" y="992"/>
                    <a:pt x="320" y="992"/>
                    <a:pt x="320" y="992"/>
                  </a:cubicBezTo>
                  <a:cubicBezTo>
                    <a:pt x="320" y="832"/>
                    <a:pt x="320" y="832"/>
                    <a:pt x="320" y="832"/>
                  </a:cubicBezTo>
                  <a:cubicBezTo>
                    <a:pt x="320" y="814"/>
                    <a:pt x="306" y="800"/>
                    <a:pt x="288" y="800"/>
                  </a:cubicBezTo>
                  <a:cubicBezTo>
                    <a:pt x="64" y="800"/>
                    <a:pt x="64" y="800"/>
                    <a:pt x="64" y="800"/>
                  </a:cubicBezTo>
                  <a:cubicBezTo>
                    <a:pt x="64" y="640"/>
                    <a:pt x="64" y="640"/>
                    <a:pt x="64" y="640"/>
                  </a:cubicBezTo>
                  <a:cubicBezTo>
                    <a:pt x="1152" y="640"/>
                    <a:pt x="1152" y="640"/>
                    <a:pt x="1152" y="640"/>
                  </a:cubicBezTo>
                  <a:cubicBezTo>
                    <a:pt x="1152" y="800"/>
                    <a:pt x="1152" y="800"/>
                    <a:pt x="1152" y="800"/>
                  </a:cubicBezTo>
                  <a:cubicBezTo>
                    <a:pt x="480" y="800"/>
                    <a:pt x="480" y="800"/>
                    <a:pt x="480" y="800"/>
                  </a:cubicBezTo>
                  <a:cubicBezTo>
                    <a:pt x="462" y="800"/>
                    <a:pt x="448" y="814"/>
                    <a:pt x="448" y="832"/>
                  </a:cubicBezTo>
                  <a:cubicBezTo>
                    <a:pt x="448" y="1196"/>
                    <a:pt x="448" y="1196"/>
                    <a:pt x="448" y="1196"/>
                  </a:cubicBezTo>
                  <a:cubicBezTo>
                    <a:pt x="448" y="1363"/>
                    <a:pt x="512" y="1525"/>
                    <a:pt x="628" y="1664"/>
                  </a:cubicBezTo>
                  <a:lnTo>
                    <a:pt x="160" y="1664"/>
                  </a:lnTo>
                  <a:close/>
                  <a:moveTo>
                    <a:pt x="960" y="1851"/>
                  </a:moveTo>
                  <a:cubicBezTo>
                    <a:pt x="679" y="1696"/>
                    <a:pt x="512" y="1452"/>
                    <a:pt x="512" y="1196"/>
                  </a:cubicBezTo>
                  <a:cubicBezTo>
                    <a:pt x="512" y="864"/>
                    <a:pt x="512" y="864"/>
                    <a:pt x="512" y="864"/>
                  </a:cubicBezTo>
                  <a:cubicBezTo>
                    <a:pt x="1408" y="864"/>
                    <a:pt x="1408" y="864"/>
                    <a:pt x="1408" y="864"/>
                  </a:cubicBezTo>
                  <a:cubicBezTo>
                    <a:pt x="1408" y="1120"/>
                    <a:pt x="1408" y="1120"/>
                    <a:pt x="1408" y="1120"/>
                  </a:cubicBezTo>
                  <a:cubicBezTo>
                    <a:pt x="1344" y="1120"/>
                    <a:pt x="1344" y="1120"/>
                    <a:pt x="1344" y="1120"/>
                  </a:cubicBezTo>
                  <a:cubicBezTo>
                    <a:pt x="1344" y="960"/>
                    <a:pt x="1344" y="960"/>
                    <a:pt x="1344" y="960"/>
                  </a:cubicBezTo>
                  <a:cubicBezTo>
                    <a:pt x="1344" y="942"/>
                    <a:pt x="1330" y="928"/>
                    <a:pt x="1312" y="928"/>
                  </a:cubicBezTo>
                  <a:cubicBezTo>
                    <a:pt x="608" y="928"/>
                    <a:pt x="608" y="928"/>
                    <a:pt x="608" y="928"/>
                  </a:cubicBezTo>
                  <a:cubicBezTo>
                    <a:pt x="590" y="928"/>
                    <a:pt x="576" y="942"/>
                    <a:pt x="576" y="960"/>
                  </a:cubicBezTo>
                  <a:cubicBezTo>
                    <a:pt x="576" y="1135"/>
                    <a:pt x="576" y="1135"/>
                    <a:pt x="576" y="1135"/>
                  </a:cubicBezTo>
                  <a:cubicBezTo>
                    <a:pt x="576" y="1394"/>
                    <a:pt x="717" y="1632"/>
                    <a:pt x="945" y="1756"/>
                  </a:cubicBezTo>
                  <a:cubicBezTo>
                    <a:pt x="949" y="1758"/>
                    <a:pt x="955" y="1760"/>
                    <a:pt x="960" y="1760"/>
                  </a:cubicBezTo>
                  <a:cubicBezTo>
                    <a:pt x="965" y="1760"/>
                    <a:pt x="971" y="1758"/>
                    <a:pt x="975" y="1756"/>
                  </a:cubicBezTo>
                  <a:cubicBezTo>
                    <a:pt x="1092" y="1692"/>
                    <a:pt x="1186" y="1598"/>
                    <a:pt x="1250" y="1487"/>
                  </a:cubicBezTo>
                  <a:cubicBezTo>
                    <a:pt x="1303" y="1540"/>
                    <a:pt x="1303" y="1540"/>
                    <a:pt x="1303" y="1540"/>
                  </a:cubicBezTo>
                  <a:cubicBezTo>
                    <a:pt x="1226" y="1661"/>
                    <a:pt x="1109" y="1769"/>
                    <a:pt x="960" y="18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a:endParaRPr lang="en-US"/>
            </a:p>
          </p:txBody>
        </p:sp>
        <p:sp>
          <p:nvSpPr>
            <p:cNvPr id="39" name="Rectangle 72"/>
            <p:cNvSpPr>
              <a:spLocks noChangeArrowheads="1"/>
            </p:cNvSpPr>
            <p:nvPr/>
          </p:nvSpPr>
          <p:spPr bwMode="auto">
            <a:xfrm>
              <a:off x="10202863" y="1247775"/>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a:endParaRPr lang="en-US"/>
            </a:p>
          </p:txBody>
        </p:sp>
        <p:sp>
          <p:nvSpPr>
            <p:cNvPr id="40" name="Rectangle 73"/>
            <p:cNvSpPr>
              <a:spLocks noChangeArrowheads="1"/>
            </p:cNvSpPr>
            <p:nvPr/>
          </p:nvSpPr>
          <p:spPr bwMode="auto">
            <a:xfrm>
              <a:off x="10282238"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a:endParaRPr lang="en-US"/>
            </a:p>
          </p:txBody>
        </p:sp>
        <p:sp>
          <p:nvSpPr>
            <p:cNvPr id="41" name="Rectangle 74"/>
            <p:cNvSpPr>
              <a:spLocks noChangeArrowheads="1"/>
            </p:cNvSpPr>
            <p:nvPr/>
          </p:nvSpPr>
          <p:spPr bwMode="auto">
            <a:xfrm>
              <a:off x="10360025"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a:endParaRPr lang="en-US"/>
            </a:p>
          </p:txBody>
        </p:sp>
        <p:sp>
          <p:nvSpPr>
            <p:cNvPr id="42" name="Rectangle 75"/>
            <p:cNvSpPr>
              <a:spLocks noChangeArrowheads="1"/>
            </p:cNvSpPr>
            <p:nvPr/>
          </p:nvSpPr>
          <p:spPr bwMode="auto">
            <a:xfrm>
              <a:off x="10282238"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a:endParaRPr lang="en-US"/>
            </a:p>
          </p:txBody>
        </p:sp>
        <p:sp>
          <p:nvSpPr>
            <p:cNvPr id="43" name="Rectangle 76"/>
            <p:cNvSpPr>
              <a:spLocks noChangeArrowheads="1"/>
            </p:cNvSpPr>
            <p:nvPr/>
          </p:nvSpPr>
          <p:spPr bwMode="auto">
            <a:xfrm>
              <a:off x="10360025"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r"/>
              <a:endParaRPr lang="en-US"/>
            </a:p>
          </p:txBody>
        </p:sp>
        <p:sp>
          <p:nvSpPr>
            <p:cNvPr id="44" name="Freeform 77"/>
            <p:cNvSpPr>
              <a:spLocks/>
            </p:cNvSpPr>
            <p:nvPr/>
          </p:nvSpPr>
          <p:spPr bwMode="auto">
            <a:xfrm>
              <a:off x="10064750" y="841375"/>
              <a:ext cx="295275" cy="184150"/>
            </a:xfrm>
            <a:custGeom>
              <a:avLst/>
              <a:gdLst>
                <a:gd name="T0" fmla="*/ 483 w 483"/>
                <a:gd name="T1" fmla="*/ 119 h 301"/>
                <a:gd name="T2" fmla="*/ 112 w 483"/>
                <a:gd name="T3" fmla="*/ 119 h 301"/>
                <a:gd name="T4" fmla="*/ 186 w 483"/>
                <a:gd name="T5" fmla="*/ 45 h 301"/>
                <a:gd name="T6" fmla="*/ 140 w 483"/>
                <a:gd name="T7" fmla="*/ 0 h 301"/>
                <a:gd name="T8" fmla="*/ 12 w 483"/>
                <a:gd name="T9" fmla="*/ 128 h 301"/>
                <a:gd name="T10" fmla="*/ 12 w 483"/>
                <a:gd name="T11" fmla="*/ 173 h 301"/>
                <a:gd name="T12" fmla="*/ 140 w 483"/>
                <a:gd name="T13" fmla="*/ 301 h 301"/>
                <a:gd name="T14" fmla="*/ 186 w 483"/>
                <a:gd name="T15" fmla="*/ 256 h 301"/>
                <a:gd name="T16" fmla="*/ 112 w 483"/>
                <a:gd name="T17" fmla="*/ 183 h 301"/>
                <a:gd name="T18" fmla="*/ 483 w 483"/>
                <a:gd name="T19" fmla="*/ 183 h 301"/>
                <a:gd name="T20" fmla="*/ 483 w 483"/>
                <a:gd name="T21" fmla="*/ 11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483" y="119"/>
                  </a:move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483" y="183"/>
                    <a:pt x="483" y="183"/>
                    <a:pt x="483" y="183"/>
                  </a:cubicBezTo>
                  <a:lnTo>
                    <a:pt x="48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a:endParaRPr lang="en-US"/>
            </a:p>
          </p:txBody>
        </p:sp>
        <p:sp>
          <p:nvSpPr>
            <p:cNvPr id="45" name="Freeform 78"/>
            <p:cNvSpPr>
              <a:spLocks/>
            </p:cNvSpPr>
            <p:nvPr/>
          </p:nvSpPr>
          <p:spPr bwMode="auto">
            <a:xfrm>
              <a:off x="10161588" y="1017588"/>
              <a:ext cx="236537" cy="184150"/>
            </a:xfrm>
            <a:custGeom>
              <a:avLst/>
              <a:gdLst>
                <a:gd name="T0" fmla="*/ 186 w 387"/>
                <a:gd name="T1" fmla="*/ 45 h 301"/>
                <a:gd name="T2" fmla="*/ 140 w 387"/>
                <a:gd name="T3" fmla="*/ 0 h 301"/>
                <a:gd name="T4" fmla="*/ 12 w 387"/>
                <a:gd name="T5" fmla="*/ 128 h 301"/>
                <a:gd name="T6" fmla="*/ 12 w 387"/>
                <a:gd name="T7" fmla="*/ 173 h 301"/>
                <a:gd name="T8" fmla="*/ 140 w 387"/>
                <a:gd name="T9" fmla="*/ 301 h 301"/>
                <a:gd name="T10" fmla="*/ 186 w 387"/>
                <a:gd name="T11" fmla="*/ 256 h 301"/>
                <a:gd name="T12" fmla="*/ 112 w 387"/>
                <a:gd name="T13" fmla="*/ 183 h 301"/>
                <a:gd name="T14" fmla="*/ 387 w 387"/>
                <a:gd name="T15" fmla="*/ 183 h 301"/>
                <a:gd name="T16" fmla="*/ 387 w 387"/>
                <a:gd name="T17" fmla="*/ 119 h 301"/>
                <a:gd name="T18" fmla="*/ 112 w 387"/>
                <a:gd name="T19" fmla="*/ 119 h 301"/>
                <a:gd name="T20" fmla="*/ 186 w 387"/>
                <a:gd name="T21" fmla="*/ 4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7" h="301">
                  <a:moveTo>
                    <a:pt x="186" y="45"/>
                  </a:move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87" y="183"/>
                    <a:pt x="387" y="183"/>
                    <a:pt x="387" y="183"/>
                  </a:cubicBezTo>
                  <a:cubicBezTo>
                    <a:pt x="387" y="119"/>
                    <a:pt x="387" y="119"/>
                    <a:pt x="387" y="119"/>
                  </a:cubicBezTo>
                  <a:cubicBezTo>
                    <a:pt x="112" y="119"/>
                    <a:pt x="112" y="119"/>
                    <a:pt x="112" y="119"/>
                  </a:cubicBezTo>
                  <a:lnTo>
                    <a:pt x="186"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a:endParaRPr lang="en-US"/>
            </a:p>
          </p:txBody>
        </p:sp>
        <p:sp>
          <p:nvSpPr>
            <p:cNvPr id="46" name="Freeform 79"/>
            <p:cNvSpPr>
              <a:spLocks/>
            </p:cNvSpPr>
            <p:nvPr/>
          </p:nvSpPr>
          <p:spPr bwMode="auto">
            <a:xfrm>
              <a:off x="9947275" y="646113"/>
              <a:ext cx="295275" cy="184150"/>
            </a:xfrm>
            <a:custGeom>
              <a:avLst/>
              <a:gdLst>
                <a:gd name="T0" fmla="*/ 140 w 483"/>
                <a:gd name="T1" fmla="*/ 301 h 301"/>
                <a:gd name="T2" fmla="*/ 186 w 483"/>
                <a:gd name="T3" fmla="*/ 256 h 301"/>
                <a:gd name="T4" fmla="*/ 112 w 483"/>
                <a:gd name="T5" fmla="*/ 183 h 301"/>
                <a:gd name="T6" fmla="*/ 483 w 483"/>
                <a:gd name="T7" fmla="*/ 183 h 301"/>
                <a:gd name="T8" fmla="*/ 483 w 483"/>
                <a:gd name="T9" fmla="*/ 119 h 301"/>
                <a:gd name="T10" fmla="*/ 112 w 483"/>
                <a:gd name="T11" fmla="*/ 119 h 301"/>
                <a:gd name="T12" fmla="*/ 186 w 483"/>
                <a:gd name="T13" fmla="*/ 45 h 301"/>
                <a:gd name="T14" fmla="*/ 140 w 483"/>
                <a:gd name="T15" fmla="*/ 0 h 301"/>
                <a:gd name="T16" fmla="*/ 12 w 483"/>
                <a:gd name="T17" fmla="*/ 128 h 301"/>
                <a:gd name="T18" fmla="*/ 12 w 483"/>
                <a:gd name="T19" fmla="*/ 173 h 301"/>
                <a:gd name="T20" fmla="*/ 140 w 48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140" y="301"/>
                  </a:moveTo>
                  <a:cubicBezTo>
                    <a:pt x="186" y="256"/>
                    <a:pt x="186" y="256"/>
                    <a:pt x="186" y="256"/>
                  </a:cubicBezTo>
                  <a:cubicBezTo>
                    <a:pt x="112" y="183"/>
                    <a:pt x="112" y="183"/>
                    <a:pt x="112" y="183"/>
                  </a:cubicBezTo>
                  <a:cubicBezTo>
                    <a:pt x="483" y="183"/>
                    <a:pt x="483" y="183"/>
                    <a:pt x="483" y="183"/>
                  </a:cubicBezTo>
                  <a:cubicBezTo>
                    <a:pt x="483" y="119"/>
                    <a:pt x="483" y="119"/>
                    <a:pt x="483" y="119"/>
                  </a:cubicBez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lnTo>
                    <a:pt x="140"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a:endParaRPr lang="en-US"/>
            </a:p>
          </p:txBody>
        </p:sp>
      </p:grpSp>
      <p:sp>
        <p:nvSpPr>
          <p:cNvPr id="48" name="Rectangle 47"/>
          <p:cNvSpPr/>
          <p:nvPr/>
        </p:nvSpPr>
        <p:spPr>
          <a:xfrm flipH="1">
            <a:off x="3905545" y="1559827"/>
            <a:ext cx="1205563" cy="581698"/>
          </a:xfrm>
          <a:prstGeom prst="rect">
            <a:avLst/>
          </a:prstGeom>
        </p:spPr>
        <p:txBody>
          <a:bodyPr wrap="square" anchor="ctr">
            <a:spAutoFit/>
          </a:bodyPr>
          <a:lstStyle/>
          <a:p>
            <a:pPr algn="r">
              <a:lnSpc>
                <a:spcPct val="120000"/>
              </a:lnSpc>
            </a:pPr>
            <a:r>
              <a:rPr lang="en-US" sz="1050" b="1" dirty="0" smtClean="0">
                <a:solidFill>
                  <a:schemeClr val="accent4"/>
                </a:solidFill>
              </a:rPr>
              <a:t>Your Title Here</a:t>
            </a:r>
          </a:p>
          <a:p>
            <a:pPr algn="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sp>
        <p:nvSpPr>
          <p:cNvPr id="60" name="Rectangle 59"/>
          <p:cNvSpPr/>
          <p:nvPr/>
        </p:nvSpPr>
        <p:spPr>
          <a:xfrm>
            <a:off x="7242575" y="1559827"/>
            <a:ext cx="1205563" cy="581698"/>
          </a:xfrm>
          <a:prstGeom prst="rect">
            <a:avLst/>
          </a:prstGeom>
        </p:spPr>
        <p:txBody>
          <a:bodyPr wrap="square" anchor="ctr">
            <a:spAutoFit/>
          </a:bodyPr>
          <a:lstStyle/>
          <a:p>
            <a:pPr>
              <a:lnSpc>
                <a:spcPct val="120000"/>
              </a:lnSpc>
            </a:pPr>
            <a:r>
              <a:rPr lang="en-US" sz="1050" b="1" dirty="0" smtClean="0">
                <a:solidFill>
                  <a:schemeClr val="accent2"/>
                </a:solidFill>
              </a:rPr>
              <a:t>Your Title Here</a:t>
            </a:r>
          </a:p>
          <a:p>
            <a:pP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sp>
        <p:nvSpPr>
          <p:cNvPr id="72" name="Rectangle 71"/>
          <p:cNvSpPr/>
          <p:nvPr/>
        </p:nvSpPr>
        <p:spPr>
          <a:xfrm>
            <a:off x="4348248" y="3532521"/>
            <a:ext cx="1205563" cy="581698"/>
          </a:xfrm>
          <a:prstGeom prst="rect">
            <a:avLst/>
          </a:prstGeom>
        </p:spPr>
        <p:txBody>
          <a:bodyPr wrap="square" anchor="ctr">
            <a:spAutoFit/>
          </a:bodyPr>
          <a:lstStyle/>
          <a:p>
            <a:pPr>
              <a:lnSpc>
                <a:spcPct val="120000"/>
              </a:lnSpc>
            </a:pPr>
            <a:r>
              <a:rPr lang="en-US" sz="1050" b="1" dirty="0" smtClean="0">
                <a:solidFill>
                  <a:schemeClr val="accent4"/>
                </a:solidFill>
              </a:rPr>
              <a:t>Your Title Here</a:t>
            </a:r>
          </a:p>
          <a:p>
            <a:pP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grpSp>
        <p:nvGrpSpPr>
          <p:cNvPr id="88" name="Group 87"/>
          <p:cNvGrpSpPr/>
          <p:nvPr/>
        </p:nvGrpSpPr>
        <p:grpSpPr>
          <a:xfrm>
            <a:off x="7105800" y="4056018"/>
            <a:ext cx="399900" cy="399900"/>
            <a:chOff x="10821988" y="2166938"/>
            <a:chExt cx="1112837" cy="1112837"/>
          </a:xfrm>
          <a:solidFill>
            <a:schemeClr val="accent1"/>
          </a:solidFill>
        </p:grpSpPr>
        <p:sp>
          <p:nvSpPr>
            <p:cNvPr id="89" name="Freeform 179"/>
            <p:cNvSpPr>
              <a:spLocks/>
            </p:cNvSpPr>
            <p:nvPr/>
          </p:nvSpPr>
          <p:spPr bwMode="auto">
            <a:xfrm>
              <a:off x="11096625" y="2565400"/>
              <a:ext cx="47625" cy="46037"/>
            </a:xfrm>
            <a:custGeom>
              <a:avLst/>
              <a:gdLst>
                <a:gd name="T0" fmla="*/ 16 w 88"/>
                <a:gd name="T1" fmla="*/ 16 h 85"/>
                <a:gd name="T2" fmla="*/ 16 w 88"/>
                <a:gd name="T3" fmla="*/ 16 h 85"/>
                <a:gd name="T4" fmla="*/ 16 w 88"/>
                <a:gd name="T5" fmla="*/ 73 h 85"/>
                <a:gd name="T6" fmla="*/ 44 w 88"/>
                <a:gd name="T7" fmla="*/ 85 h 85"/>
                <a:gd name="T8" fmla="*/ 72 w 88"/>
                <a:gd name="T9" fmla="*/ 73 h 85"/>
                <a:gd name="T10" fmla="*/ 73 w 88"/>
                <a:gd name="T11" fmla="*/ 73 h 85"/>
                <a:gd name="T12" fmla="*/ 73 w 88"/>
                <a:gd name="T13" fmla="*/ 16 h 85"/>
                <a:gd name="T14" fmla="*/ 16 w 88"/>
                <a:gd name="T15" fmla="*/ 16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85">
                  <a:moveTo>
                    <a:pt x="16" y="16"/>
                  </a:moveTo>
                  <a:cubicBezTo>
                    <a:pt x="16" y="16"/>
                    <a:pt x="16" y="16"/>
                    <a:pt x="16" y="16"/>
                  </a:cubicBezTo>
                  <a:cubicBezTo>
                    <a:pt x="0" y="32"/>
                    <a:pt x="0" y="57"/>
                    <a:pt x="16" y="73"/>
                  </a:cubicBezTo>
                  <a:cubicBezTo>
                    <a:pt x="23" y="81"/>
                    <a:pt x="34" y="85"/>
                    <a:pt x="44" y="85"/>
                  </a:cubicBezTo>
                  <a:cubicBezTo>
                    <a:pt x="54" y="85"/>
                    <a:pt x="64" y="81"/>
                    <a:pt x="72" y="73"/>
                  </a:cubicBezTo>
                  <a:cubicBezTo>
                    <a:pt x="73" y="73"/>
                    <a:pt x="73" y="73"/>
                    <a:pt x="73" y="73"/>
                  </a:cubicBezTo>
                  <a:cubicBezTo>
                    <a:pt x="88" y="57"/>
                    <a:pt x="88" y="32"/>
                    <a:pt x="73" y="16"/>
                  </a:cubicBezTo>
                  <a:cubicBezTo>
                    <a:pt x="57" y="0"/>
                    <a:pt x="32" y="0"/>
                    <a:pt x="16"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80"/>
            <p:cNvSpPr>
              <a:spLocks/>
            </p:cNvSpPr>
            <p:nvPr/>
          </p:nvSpPr>
          <p:spPr bwMode="auto">
            <a:xfrm>
              <a:off x="10821988" y="2289175"/>
              <a:ext cx="990600" cy="990600"/>
            </a:xfrm>
            <a:custGeom>
              <a:avLst/>
              <a:gdLst>
                <a:gd name="T0" fmla="*/ 1654 w 1832"/>
                <a:gd name="T1" fmla="*/ 719 h 1832"/>
                <a:gd name="T2" fmla="*/ 1584 w 1832"/>
                <a:gd name="T3" fmla="*/ 634 h 1832"/>
                <a:gd name="T4" fmla="*/ 1578 w 1832"/>
                <a:gd name="T5" fmla="*/ 743 h 1832"/>
                <a:gd name="T6" fmla="*/ 1752 w 1832"/>
                <a:gd name="T7" fmla="*/ 799 h 1832"/>
                <a:gd name="T8" fmla="*/ 1651 w 1832"/>
                <a:gd name="T9" fmla="*/ 1032 h 1832"/>
                <a:gd name="T10" fmla="*/ 1506 w 1832"/>
                <a:gd name="T11" fmla="*/ 1261 h 1832"/>
                <a:gd name="T12" fmla="*/ 1589 w 1832"/>
                <a:gd name="T13" fmla="*/ 1424 h 1832"/>
                <a:gd name="T14" fmla="*/ 1353 w 1832"/>
                <a:gd name="T15" fmla="*/ 1517 h 1832"/>
                <a:gd name="T16" fmla="*/ 1089 w 1832"/>
                <a:gd name="T17" fmla="*/ 1577 h 1832"/>
                <a:gd name="T18" fmla="*/ 1033 w 1832"/>
                <a:gd name="T19" fmla="*/ 1752 h 1832"/>
                <a:gd name="T20" fmla="*/ 799 w 1832"/>
                <a:gd name="T21" fmla="*/ 1650 h 1832"/>
                <a:gd name="T22" fmla="*/ 571 w 1832"/>
                <a:gd name="T23" fmla="*/ 1505 h 1832"/>
                <a:gd name="T24" fmla="*/ 407 w 1832"/>
                <a:gd name="T25" fmla="*/ 1589 h 1832"/>
                <a:gd name="T26" fmla="*/ 314 w 1832"/>
                <a:gd name="T27" fmla="*/ 1352 h 1832"/>
                <a:gd name="T28" fmla="*/ 255 w 1832"/>
                <a:gd name="T29" fmla="*/ 1089 h 1832"/>
                <a:gd name="T30" fmla="*/ 80 w 1832"/>
                <a:gd name="T31" fmla="*/ 1032 h 1832"/>
                <a:gd name="T32" fmla="*/ 182 w 1832"/>
                <a:gd name="T33" fmla="*/ 799 h 1832"/>
                <a:gd name="T34" fmla="*/ 326 w 1832"/>
                <a:gd name="T35" fmla="*/ 570 h 1832"/>
                <a:gd name="T36" fmla="*/ 242 w 1832"/>
                <a:gd name="T37" fmla="*/ 407 h 1832"/>
                <a:gd name="T38" fmla="*/ 479 w 1832"/>
                <a:gd name="T39" fmla="*/ 314 h 1832"/>
                <a:gd name="T40" fmla="*/ 743 w 1832"/>
                <a:gd name="T41" fmla="*/ 254 h 1832"/>
                <a:gd name="T42" fmla="*/ 799 w 1832"/>
                <a:gd name="T43" fmla="*/ 80 h 1832"/>
                <a:gd name="T44" fmla="*/ 1033 w 1832"/>
                <a:gd name="T45" fmla="*/ 181 h 1832"/>
                <a:gd name="T46" fmla="*/ 1145 w 1832"/>
                <a:gd name="T47" fmla="*/ 271 h 1832"/>
                <a:gd name="T48" fmla="*/ 1172 w 1832"/>
                <a:gd name="T49" fmla="*/ 196 h 1832"/>
                <a:gd name="T50" fmla="*/ 1113 w 1832"/>
                <a:gd name="T51" fmla="*/ 75 h 1832"/>
                <a:gd name="T52" fmla="*/ 795 w 1832"/>
                <a:gd name="T53" fmla="*/ 0 h 1832"/>
                <a:gd name="T54" fmla="*/ 719 w 1832"/>
                <a:gd name="T55" fmla="*/ 177 h 1832"/>
                <a:gd name="T56" fmla="*/ 461 w 1832"/>
                <a:gd name="T57" fmla="*/ 182 h 1832"/>
                <a:gd name="T58" fmla="*/ 183 w 1832"/>
                <a:gd name="T59" fmla="*/ 354 h 1832"/>
                <a:gd name="T60" fmla="*/ 255 w 1832"/>
                <a:gd name="T61" fmla="*/ 533 h 1832"/>
                <a:gd name="T62" fmla="*/ 76 w 1832"/>
                <a:gd name="T63" fmla="*/ 719 h 1832"/>
                <a:gd name="T64" fmla="*/ 0 w 1832"/>
                <a:gd name="T65" fmla="*/ 1037 h 1832"/>
                <a:gd name="T66" fmla="*/ 179 w 1832"/>
                <a:gd name="T67" fmla="*/ 1112 h 1832"/>
                <a:gd name="T68" fmla="*/ 183 w 1832"/>
                <a:gd name="T69" fmla="*/ 1371 h 1832"/>
                <a:gd name="T70" fmla="*/ 354 w 1832"/>
                <a:gd name="T71" fmla="*/ 1649 h 1832"/>
                <a:gd name="T72" fmla="*/ 534 w 1832"/>
                <a:gd name="T73" fmla="*/ 1576 h 1832"/>
                <a:gd name="T74" fmla="*/ 719 w 1832"/>
                <a:gd name="T75" fmla="*/ 1756 h 1832"/>
                <a:gd name="T76" fmla="*/ 1037 w 1832"/>
                <a:gd name="T77" fmla="*/ 1832 h 1832"/>
                <a:gd name="T78" fmla="*/ 1113 w 1832"/>
                <a:gd name="T79" fmla="*/ 1653 h 1832"/>
                <a:gd name="T80" fmla="*/ 1371 w 1832"/>
                <a:gd name="T81" fmla="*/ 1649 h 1832"/>
                <a:gd name="T82" fmla="*/ 1649 w 1832"/>
                <a:gd name="T83" fmla="*/ 1478 h 1832"/>
                <a:gd name="T84" fmla="*/ 1577 w 1832"/>
                <a:gd name="T85" fmla="*/ 1299 h 1832"/>
                <a:gd name="T86" fmla="*/ 1756 w 1832"/>
                <a:gd name="T87" fmla="*/ 1112 h 1832"/>
                <a:gd name="T88" fmla="*/ 1832 w 1832"/>
                <a:gd name="T89" fmla="*/ 795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832">
                  <a:moveTo>
                    <a:pt x="1756" y="719"/>
                  </a:moveTo>
                  <a:cubicBezTo>
                    <a:pt x="1654" y="719"/>
                    <a:pt x="1654" y="719"/>
                    <a:pt x="1654" y="719"/>
                  </a:cubicBezTo>
                  <a:cubicBezTo>
                    <a:pt x="1649" y="698"/>
                    <a:pt x="1643" y="678"/>
                    <a:pt x="1635" y="658"/>
                  </a:cubicBezTo>
                  <a:cubicBezTo>
                    <a:pt x="1628" y="637"/>
                    <a:pt x="1605" y="626"/>
                    <a:pt x="1584" y="634"/>
                  </a:cubicBezTo>
                  <a:cubicBezTo>
                    <a:pt x="1563" y="641"/>
                    <a:pt x="1553" y="664"/>
                    <a:pt x="1560" y="685"/>
                  </a:cubicBezTo>
                  <a:cubicBezTo>
                    <a:pt x="1567" y="704"/>
                    <a:pt x="1573" y="723"/>
                    <a:pt x="1578" y="743"/>
                  </a:cubicBezTo>
                  <a:cubicBezTo>
                    <a:pt x="1587" y="776"/>
                    <a:pt x="1617" y="799"/>
                    <a:pt x="1651" y="799"/>
                  </a:cubicBezTo>
                  <a:cubicBezTo>
                    <a:pt x="1752" y="799"/>
                    <a:pt x="1752" y="799"/>
                    <a:pt x="1752" y="799"/>
                  </a:cubicBezTo>
                  <a:cubicBezTo>
                    <a:pt x="1752" y="1032"/>
                    <a:pt x="1752" y="1032"/>
                    <a:pt x="1752" y="1032"/>
                  </a:cubicBezTo>
                  <a:cubicBezTo>
                    <a:pt x="1651" y="1032"/>
                    <a:pt x="1651" y="1032"/>
                    <a:pt x="1651" y="1032"/>
                  </a:cubicBezTo>
                  <a:cubicBezTo>
                    <a:pt x="1616" y="1032"/>
                    <a:pt x="1586" y="1055"/>
                    <a:pt x="1578" y="1089"/>
                  </a:cubicBezTo>
                  <a:cubicBezTo>
                    <a:pt x="1562" y="1149"/>
                    <a:pt x="1538" y="1207"/>
                    <a:pt x="1506" y="1261"/>
                  </a:cubicBezTo>
                  <a:cubicBezTo>
                    <a:pt x="1489" y="1291"/>
                    <a:pt x="1494" y="1328"/>
                    <a:pt x="1518" y="1353"/>
                  </a:cubicBezTo>
                  <a:cubicBezTo>
                    <a:pt x="1589" y="1424"/>
                    <a:pt x="1589" y="1424"/>
                    <a:pt x="1589" y="1424"/>
                  </a:cubicBezTo>
                  <a:cubicBezTo>
                    <a:pt x="1424" y="1589"/>
                    <a:pt x="1424" y="1589"/>
                    <a:pt x="1424" y="1589"/>
                  </a:cubicBezTo>
                  <a:cubicBezTo>
                    <a:pt x="1353" y="1517"/>
                    <a:pt x="1353" y="1517"/>
                    <a:pt x="1353" y="1517"/>
                  </a:cubicBezTo>
                  <a:cubicBezTo>
                    <a:pt x="1328" y="1493"/>
                    <a:pt x="1291" y="1488"/>
                    <a:pt x="1261" y="1506"/>
                  </a:cubicBezTo>
                  <a:cubicBezTo>
                    <a:pt x="1207" y="1537"/>
                    <a:pt x="1149" y="1561"/>
                    <a:pt x="1089" y="1577"/>
                  </a:cubicBezTo>
                  <a:cubicBezTo>
                    <a:pt x="1056" y="1585"/>
                    <a:pt x="1033" y="1615"/>
                    <a:pt x="1033" y="1650"/>
                  </a:cubicBezTo>
                  <a:cubicBezTo>
                    <a:pt x="1033" y="1752"/>
                    <a:pt x="1033" y="1752"/>
                    <a:pt x="1033" y="1752"/>
                  </a:cubicBezTo>
                  <a:cubicBezTo>
                    <a:pt x="799" y="1752"/>
                    <a:pt x="799" y="1752"/>
                    <a:pt x="799" y="1752"/>
                  </a:cubicBezTo>
                  <a:cubicBezTo>
                    <a:pt x="799" y="1650"/>
                    <a:pt x="799" y="1650"/>
                    <a:pt x="799" y="1650"/>
                  </a:cubicBezTo>
                  <a:cubicBezTo>
                    <a:pt x="799" y="1615"/>
                    <a:pt x="776" y="1585"/>
                    <a:pt x="743" y="1577"/>
                  </a:cubicBezTo>
                  <a:cubicBezTo>
                    <a:pt x="683" y="1561"/>
                    <a:pt x="625" y="1537"/>
                    <a:pt x="571" y="1505"/>
                  </a:cubicBezTo>
                  <a:cubicBezTo>
                    <a:pt x="541" y="1488"/>
                    <a:pt x="504" y="1493"/>
                    <a:pt x="479" y="1517"/>
                  </a:cubicBezTo>
                  <a:cubicBezTo>
                    <a:pt x="407" y="1589"/>
                    <a:pt x="407" y="1589"/>
                    <a:pt x="407" y="1589"/>
                  </a:cubicBezTo>
                  <a:cubicBezTo>
                    <a:pt x="242" y="1424"/>
                    <a:pt x="242" y="1424"/>
                    <a:pt x="242" y="1424"/>
                  </a:cubicBezTo>
                  <a:cubicBezTo>
                    <a:pt x="314" y="1352"/>
                    <a:pt x="314" y="1352"/>
                    <a:pt x="314" y="1352"/>
                  </a:cubicBezTo>
                  <a:cubicBezTo>
                    <a:pt x="339" y="1328"/>
                    <a:pt x="344" y="1290"/>
                    <a:pt x="326" y="1261"/>
                  </a:cubicBezTo>
                  <a:cubicBezTo>
                    <a:pt x="295" y="1207"/>
                    <a:pt x="271" y="1149"/>
                    <a:pt x="255" y="1089"/>
                  </a:cubicBezTo>
                  <a:cubicBezTo>
                    <a:pt x="246" y="1055"/>
                    <a:pt x="216" y="1032"/>
                    <a:pt x="182" y="1032"/>
                  </a:cubicBezTo>
                  <a:cubicBezTo>
                    <a:pt x="80" y="1032"/>
                    <a:pt x="80" y="1032"/>
                    <a:pt x="80" y="1032"/>
                  </a:cubicBezTo>
                  <a:cubicBezTo>
                    <a:pt x="80" y="799"/>
                    <a:pt x="80" y="799"/>
                    <a:pt x="80" y="799"/>
                  </a:cubicBezTo>
                  <a:cubicBezTo>
                    <a:pt x="182" y="799"/>
                    <a:pt x="182" y="799"/>
                    <a:pt x="182" y="799"/>
                  </a:cubicBezTo>
                  <a:cubicBezTo>
                    <a:pt x="216" y="799"/>
                    <a:pt x="246" y="776"/>
                    <a:pt x="255" y="743"/>
                  </a:cubicBezTo>
                  <a:cubicBezTo>
                    <a:pt x="270" y="682"/>
                    <a:pt x="294" y="624"/>
                    <a:pt x="326" y="570"/>
                  </a:cubicBezTo>
                  <a:cubicBezTo>
                    <a:pt x="343" y="541"/>
                    <a:pt x="338" y="503"/>
                    <a:pt x="314" y="479"/>
                  </a:cubicBezTo>
                  <a:cubicBezTo>
                    <a:pt x="242" y="407"/>
                    <a:pt x="242" y="407"/>
                    <a:pt x="242" y="407"/>
                  </a:cubicBezTo>
                  <a:cubicBezTo>
                    <a:pt x="407" y="242"/>
                    <a:pt x="407" y="242"/>
                    <a:pt x="407" y="242"/>
                  </a:cubicBezTo>
                  <a:cubicBezTo>
                    <a:pt x="479" y="314"/>
                    <a:pt x="479" y="314"/>
                    <a:pt x="479" y="314"/>
                  </a:cubicBezTo>
                  <a:cubicBezTo>
                    <a:pt x="503" y="338"/>
                    <a:pt x="541" y="343"/>
                    <a:pt x="570" y="325"/>
                  </a:cubicBezTo>
                  <a:cubicBezTo>
                    <a:pt x="624" y="294"/>
                    <a:pt x="682" y="270"/>
                    <a:pt x="743" y="254"/>
                  </a:cubicBezTo>
                  <a:cubicBezTo>
                    <a:pt x="776" y="245"/>
                    <a:pt x="799" y="215"/>
                    <a:pt x="799" y="181"/>
                  </a:cubicBezTo>
                  <a:cubicBezTo>
                    <a:pt x="799" y="80"/>
                    <a:pt x="799" y="80"/>
                    <a:pt x="799" y="80"/>
                  </a:cubicBezTo>
                  <a:cubicBezTo>
                    <a:pt x="1033" y="80"/>
                    <a:pt x="1033" y="80"/>
                    <a:pt x="1033" y="80"/>
                  </a:cubicBezTo>
                  <a:cubicBezTo>
                    <a:pt x="1033" y="181"/>
                    <a:pt x="1033" y="181"/>
                    <a:pt x="1033" y="181"/>
                  </a:cubicBezTo>
                  <a:cubicBezTo>
                    <a:pt x="1033" y="215"/>
                    <a:pt x="1056" y="245"/>
                    <a:pt x="1089" y="254"/>
                  </a:cubicBezTo>
                  <a:cubicBezTo>
                    <a:pt x="1108" y="259"/>
                    <a:pt x="1127" y="264"/>
                    <a:pt x="1145" y="271"/>
                  </a:cubicBezTo>
                  <a:cubicBezTo>
                    <a:pt x="1166" y="278"/>
                    <a:pt x="1189" y="268"/>
                    <a:pt x="1197" y="247"/>
                  </a:cubicBezTo>
                  <a:cubicBezTo>
                    <a:pt x="1204" y="226"/>
                    <a:pt x="1193" y="203"/>
                    <a:pt x="1172" y="196"/>
                  </a:cubicBezTo>
                  <a:cubicBezTo>
                    <a:pt x="1153" y="189"/>
                    <a:pt x="1133" y="182"/>
                    <a:pt x="1113" y="177"/>
                  </a:cubicBezTo>
                  <a:cubicBezTo>
                    <a:pt x="1113" y="75"/>
                    <a:pt x="1113" y="75"/>
                    <a:pt x="1113" y="75"/>
                  </a:cubicBezTo>
                  <a:cubicBezTo>
                    <a:pt x="1113" y="34"/>
                    <a:pt x="1079" y="0"/>
                    <a:pt x="1037" y="0"/>
                  </a:cubicBezTo>
                  <a:cubicBezTo>
                    <a:pt x="795" y="0"/>
                    <a:pt x="795" y="0"/>
                    <a:pt x="795" y="0"/>
                  </a:cubicBezTo>
                  <a:cubicBezTo>
                    <a:pt x="753" y="0"/>
                    <a:pt x="719" y="34"/>
                    <a:pt x="719" y="75"/>
                  </a:cubicBezTo>
                  <a:cubicBezTo>
                    <a:pt x="719" y="177"/>
                    <a:pt x="719" y="177"/>
                    <a:pt x="719" y="177"/>
                  </a:cubicBezTo>
                  <a:cubicBezTo>
                    <a:pt x="654" y="195"/>
                    <a:pt x="591" y="221"/>
                    <a:pt x="533" y="255"/>
                  </a:cubicBezTo>
                  <a:cubicBezTo>
                    <a:pt x="461" y="182"/>
                    <a:pt x="461" y="182"/>
                    <a:pt x="461" y="182"/>
                  </a:cubicBezTo>
                  <a:cubicBezTo>
                    <a:pt x="431" y="153"/>
                    <a:pt x="383" y="153"/>
                    <a:pt x="354" y="182"/>
                  </a:cubicBezTo>
                  <a:cubicBezTo>
                    <a:pt x="183" y="354"/>
                    <a:pt x="183" y="354"/>
                    <a:pt x="183" y="354"/>
                  </a:cubicBezTo>
                  <a:cubicBezTo>
                    <a:pt x="153" y="383"/>
                    <a:pt x="153" y="431"/>
                    <a:pt x="183" y="461"/>
                  </a:cubicBezTo>
                  <a:cubicBezTo>
                    <a:pt x="255" y="533"/>
                    <a:pt x="255" y="533"/>
                    <a:pt x="255" y="533"/>
                  </a:cubicBezTo>
                  <a:cubicBezTo>
                    <a:pt x="221" y="591"/>
                    <a:pt x="196" y="654"/>
                    <a:pt x="178" y="719"/>
                  </a:cubicBezTo>
                  <a:cubicBezTo>
                    <a:pt x="76" y="719"/>
                    <a:pt x="76" y="719"/>
                    <a:pt x="76" y="719"/>
                  </a:cubicBezTo>
                  <a:cubicBezTo>
                    <a:pt x="34" y="719"/>
                    <a:pt x="0" y="753"/>
                    <a:pt x="0" y="795"/>
                  </a:cubicBezTo>
                  <a:cubicBezTo>
                    <a:pt x="0" y="1037"/>
                    <a:pt x="0" y="1037"/>
                    <a:pt x="0" y="1037"/>
                  </a:cubicBezTo>
                  <a:cubicBezTo>
                    <a:pt x="0" y="1078"/>
                    <a:pt x="34" y="1112"/>
                    <a:pt x="76" y="1112"/>
                  </a:cubicBezTo>
                  <a:cubicBezTo>
                    <a:pt x="179" y="1112"/>
                    <a:pt x="179" y="1112"/>
                    <a:pt x="179" y="1112"/>
                  </a:cubicBezTo>
                  <a:cubicBezTo>
                    <a:pt x="196" y="1177"/>
                    <a:pt x="222" y="1240"/>
                    <a:pt x="256" y="1298"/>
                  </a:cubicBezTo>
                  <a:cubicBezTo>
                    <a:pt x="183" y="1371"/>
                    <a:pt x="183" y="1371"/>
                    <a:pt x="183" y="1371"/>
                  </a:cubicBezTo>
                  <a:cubicBezTo>
                    <a:pt x="153" y="1400"/>
                    <a:pt x="153" y="1448"/>
                    <a:pt x="183" y="1478"/>
                  </a:cubicBezTo>
                  <a:cubicBezTo>
                    <a:pt x="354" y="1649"/>
                    <a:pt x="354" y="1649"/>
                    <a:pt x="354" y="1649"/>
                  </a:cubicBezTo>
                  <a:cubicBezTo>
                    <a:pt x="383" y="1678"/>
                    <a:pt x="431" y="1678"/>
                    <a:pt x="461" y="1649"/>
                  </a:cubicBezTo>
                  <a:cubicBezTo>
                    <a:pt x="534" y="1576"/>
                    <a:pt x="534" y="1576"/>
                    <a:pt x="534" y="1576"/>
                  </a:cubicBezTo>
                  <a:cubicBezTo>
                    <a:pt x="592" y="1610"/>
                    <a:pt x="654" y="1636"/>
                    <a:pt x="719" y="1653"/>
                  </a:cubicBezTo>
                  <a:cubicBezTo>
                    <a:pt x="719" y="1756"/>
                    <a:pt x="719" y="1756"/>
                    <a:pt x="719" y="1756"/>
                  </a:cubicBezTo>
                  <a:cubicBezTo>
                    <a:pt x="719" y="1798"/>
                    <a:pt x="753" y="1832"/>
                    <a:pt x="795" y="1832"/>
                  </a:cubicBezTo>
                  <a:cubicBezTo>
                    <a:pt x="1037" y="1832"/>
                    <a:pt x="1037" y="1832"/>
                    <a:pt x="1037" y="1832"/>
                  </a:cubicBezTo>
                  <a:cubicBezTo>
                    <a:pt x="1079" y="1832"/>
                    <a:pt x="1113" y="1798"/>
                    <a:pt x="1113" y="1756"/>
                  </a:cubicBezTo>
                  <a:cubicBezTo>
                    <a:pt x="1113" y="1653"/>
                    <a:pt x="1113" y="1653"/>
                    <a:pt x="1113" y="1653"/>
                  </a:cubicBezTo>
                  <a:cubicBezTo>
                    <a:pt x="1178" y="1636"/>
                    <a:pt x="1240" y="1610"/>
                    <a:pt x="1299" y="1576"/>
                  </a:cubicBezTo>
                  <a:cubicBezTo>
                    <a:pt x="1371" y="1649"/>
                    <a:pt x="1371" y="1649"/>
                    <a:pt x="1371" y="1649"/>
                  </a:cubicBezTo>
                  <a:cubicBezTo>
                    <a:pt x="1400" y="1678"/>
                    <a:pt x="1448" y="1678"/>
                    <a:pt x="1478" y="1649"/>
                  </a:cubicBezTo>
                  <a:cubicBezTo>
                    <a:pt x="1649" y="1478"/>
                    <a:pt x="1649" y="1478"/>
                    <a:pt x="1649" y="1478"/>
                  </a:cubicBezTo>
                  <a:cubicBezTo>
                    <a:pt x="1679" y="1448"/>
                    <a:pt x="1679" y="1400"/>
                    <a:pt x="1649" y="1371"/>
                  </a:cubicBezTo>
                  <a:cubicBezTo>
                    <a:pt x="1577" y="1299"/>
                    <a:pt x="1577" y="1299"/>
                    <a:pt x="1577" y="1299"/>
                  </a:cubicBezTo>
                  <a:cubicBezTo>
                    <a:pt x="1611" y="1240"/>
                    <a:pt x="1637" y="1178"/>
                    <a:pt x="1654" y="1112"/>
                  </a:cubicBezTo>
                  <a:cubicBezTo>
                    <a:pt x="1756" y="1112"/>
                    <a:pt x="1756" y="1112"/>
                    <a:pt x="1756" y="1112"/>
                  </a:cubicBezTo>
                  <a:cubicBezTo>
                    <a:pt x="1798" y="1112"/>
                    <a:pt x="1832" y="1078"/>
                    <a:pt x="1832" y="1037"/>
                  </a:cubicBezTo>
                  <a:cubicBezTo>
                    <a:pt x="1832" y="795"/>
                    <a:pt x="1832" y="795"/>
                    <a:pt x="1832" y="795"/>
                  </a:cubicBezTo>
                  <a:cubicBezTo>
                    <a:pt x="1832" y="753"/>
                    <a:pt x="1798" y="719"/>
                    <a:pt x="1756" y="7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81"/>
            <p:cNvSpPr>
              <a:spLocks noEditPoints="1"/>
            </p:cNvSpPr>
            <p:nvPr/>
          </p:nvSpPr>
          <p:spPr bwMode="auto">
            <a:xfrm>
              <a:off x="10972800" y="2166938"/>
              <a:ext cx="962025" cy="962025"/>
            </a:xfrm>
            <a:custGeom>
              <a:avLst/>
              <a:gdLst>
                <a:gd name="T0" fmla="*/ 1645 w 1779"/>
                <a:gd name="T1" fmla="*/ 246 h 1779"/>
                <a:gd name="T2" fmla="*/ 1533 w 1779"/>
                <a:gd name="T3" fmla="*/ 134 h 1779"/>
                <a:gd name="T4" fmla="*/ 1320 w 1779"/>
                <a:gd name="T5" fmla="*/ 47 h 1779"/>
                <a:gd name="T6" fmla="*/ 1041 w 1779"/>
                <a:gd name="T7" fmla="*/ 341 h 1779"/>
                <a:gd name="T8" fmla="*/ 998 w 1779"/>
                <a:gd name="T9" fmla="*/ 724 h 1779"/>
                <a:gd name="T10" fmla="*/ 677 w 1779"/>
                <a:gd name="T11" fmla="*/ 544 h 1779"/>
                <a:gd name="T12" fmla="*/ 597 w 1779"/>
                <a:gd name="T13" fmla="*/ 544 h 1779"/>
                <a:gd name="T14" fmla="*/ 393 w 1779"/>
                <a:gd name="T15" fmla="*/ 647 h 1779"/>
                <a:gd name="T16" fmla="*/ 428 w 1779"/>
                <a:gd name="T17" fmla="*/ 718 h 1779"/>
                <a:gd name="T18" fmla="*/ 597 w 1779"/>
                <a:gd name="T19" fmla="*/ 707 h 1779"/>
                <a:gd name="T20" fmla="*/ 677 w 1779"/>
                <a:gd name="T21" fmla="*/ 707 h 1779"/>
                <a:gd name="T22" fmla="*/ 941 w 1779"/>
                <a:gd name="T23" fmla="*/ 781 h 1779"/>
                <a:gd name="T24" fmla="*/ 637 w 1779"/>
                <a:gd name="T25" fmla="*/ 830 h 1779"/>
                <a:gd name="T26" fmla="*/ 637 w 1779"/>
                <a:gd name="T27" fmla="*/ 1454 h 1779"/>
                <a:gd name="T28" fmla="*/ 884 w 1779"/>
                <a:gd name="T29" fmla="*/ 952 h 1779"/>
                <a:gd name="T30" fmla="*/ 1107 w 1779"/>
                <a:gd name="T31" fmla="*/ 1102 h 1779"/>
                <a:gd name="T32" fmla="*/ 1032 w 1779"/>
                <a:gd name="T33" fmla="*/ 1142 h 1779"/>
                <a:gd name="T34" fmla="*/ 1107 w 1779"/>
                <a:gd name="T35" fmla="*/ 1182 h 1779"/>
                <a:gd name="T36" fmla="*/ 677 w 1779"/>
                <a:gd name="T37" fmla="*/ 1612 h 1779"/>
                <a:gd name="T38" fmla="*/ 637 w 1779"/>
                <a:gd name="T39" fmla="*/ 1536 h 1779"/>
                <a:gd name="T40" fmla="*/ 597 w 1779"/>
                <a:gd name="T41" fmla="*/ 1612 h 1779"/>
                <a:gd name="T42" fmla="*/ 167 w 1779"/>
                <a:gd name="T43" fmla="*/ 1182 h 1779"/>
                <a:gd name="T44" fmla="*/ 242 w 1779"/>
                <a:gd name="T45" fmla="*/ 1142 h 1779"/>
                <a:gd name="T46" fmla="*/ 167 w 1779"/>
                <a:gd name="T47" fmla="*/ 1102 h 1779"/>
                <a:gd name="T48" fmla="*/ 191 w 1779"/>
                <a:gd name="T49" fmla="*/ 886 h 1779"/>
                <a:gd name="T50" fmla="*/ 87 w 1779"/>
                <a:gd name="T51" fmla="*/ 1102 h 1779"/>
                <a:gd name="T52" fmla="*/ 0 w 1779"/>
                <a:gd name="T53" fmla="*/ 1142 h 1779"/>
                <a:gd name="T54" fmla="*/ 87 w 1779"/>
                <a:gd name="T55" fmla="*/ 1182 h 1779"/>
                <a:gd name="T56" fmla="*/ 597 w 1779"/>
                <a:gd name="T57" fmla="*/ 1692 h 1779"/>
                <a:gd name="T58" fmla="*/ 637 w 1779"/>
                <a:gd name="T59" fmla="*/ 1779 h 1779"/>
                <a:gd name="T60" fmla="*/ 677 w 1779"/>
                <a:gd name="T61" fmla="*/ 1692 h 1779"/>
                <a:gd name="T62" fmla="*/ 1187 w 1779"/>
                <a:gd name="T63" fmla="*/ 1182 h 1779"/>
                <a:gd name="T64" fmla="*/ 1274 w 1779"/>
                <a:gd name="T65" fmla="*/ 1142 h 1779"/>
                <a:gd name="T66" fmla="*/ 1187 w 1779"/>
                <a:gd name="T67" fmla="*/ 1102 h 1779"/>
                <a:gd name="T68" fmla="*/ 1098 w 1779"/>
                <a:gd name="T69" fmla="*/ 738 h 1779"/>
                <a:gd name="T70" fmla="*/ 1466 w 1779"/>
                <a:gd name="T71" fmla="*/ 726 h 1779"/>
                <a:gd name="T72" fmla="*/ 1759 w 1779"/>
                <a:gd name="T73" fmla="*/ 323 h 1779"/>
                <a:gd name="T74" fmla="*/ 1377 w 1779"/>
                <a:gd name="T75" fmla="*/ 103 h 1779"/>
                <a:gd name="T76" fmla="*/ 1453 w 1779"/>
                <a:gd name="T77" fmla="*/ 135 h 1779"/>
                <a:gd name="T78" fmla="*/ 1234 w 1779"/>
                <a:gd name="T79" fmla="*/ 488 h 1779"/>
                <a:gd name="T80" fmla="*/ 1121 w 1779"/>
                <a:gd name="T81" fmla="*/ 358 h 1779"/>
                <a:gd name="T82" fmla="*/ 637 w 1779"/>
                <a:gd name="T83" fmla="*/ 1374 h 1779"/>
                <a:gd name="T84" fmla="*/ 637 w 1779"/>
                <a:gd name="T85" fmla="*/ 910 h 1779"/>
                <a:gd name="T86" fmla="*/ 699 w 1779"/>
                <a:gd name="T87" fmla="*/ 1023 h 1779"/>
                <a:gd name="T88" fmla="*/ 728 w 1779"/>
                <a:gd name="T89" fmla="*/ 1091 h 1779"/>
                <a:gd name="T90" fmla="*/ 827 w 1779"/>
                <a:gd name="T91" fmla="*/ 1009 h 1779"/>
                <a:gd name="T92" fmla="*/ 1676 w 1779"/>
                <a:gd name="T93" fmla="*/ 402 h 1779"/>
                <a:gd name="T94" fmla="*/ 1178 w 1779"/>
                <a:gd name="T95" fmla="*/ 658 h 1779"/>
                <a:gd name="T96" fmla="*/ 1509 w 1779"/>
                <a:gd name="T97" fmla="*/ 326 h 1779"/>
                <a:gd name="T98" fmla="*/ 1685 w 1779"/>
                <a:gd name="T99" fmla="*/ 354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9" h="1779">
                  <a:moveTo>
                    <a:pt x="1759" y="323"/>
                  </a:moveTo>
                  <a:cubicBezTo>
                    <a:pt x="1740" y="276"/>
                    <a:pt x="1696" y="247"/>
                    <a:pt x="1645" y="246"/>
                  </a:cubicBezTo>
                  <a:cubicBezTo>
                    <a:pt x="1533" y="246"/>
                    <a:pt x="1533" y="246"/>
                    <a:pt x="1533" y="246"/>
                  </a:cubicBezTo>
                  <a:cubicBezTo>
                    <a:pt x="1533" y="134"/>
                    <a:pt x="1533" y="134"/>
                    <a:pt x="1533" y="134"/>
                  </a:cubicBezTo>
                  <a:cubicBezTo>
                    <a:pt x="1532" y="83"/>
                    <a:pt x="1503" y="39"/>
                    <a:pt x="1456" y="20"/>
                  </a:cubicBezTo>
                  <a:cubicBezTo>
                    <a:pt x="1408" y="0"/>
                    <a:pt x="1356" y="10"/>
                    <a:pt x="1320" y="47"/>
                  </a:cubicBezTo>
                  <a:cubicBezTo>
                    <a:pt x="1053" y="313"/>
                    <a:pt x="1053" y="313"/>
                    <a:pt x="1053" y="313"/>
                  </a:cubicBezTo>
                  <a:cubicBezTo>
                    <a:pt x="1045" y="321"/>
                    <a:pt x="1041" y="331"/>
                    <a:pt x="1041" y="341"/>
                  </a:cubicBezTo>
                  <a:cubicBezTo>
                    <a:pt x="1041" y="681"/>
                    <a:pt x="1041" y="681"/>
                    <a:pt x="1041" y="681"/>
                  </a:cubicBezTo>
                  <a:cubicBezTo>
                    <a:pt x="998" y="724"/>
                    <a:pt x="998" y="724"/>
                    <a:pt x="998" y="724"/>
                  </a:cubicBezTo>
                  <a:cubicBezTo>
                    <a:pt x="906" y="645"/>
                    <a:pt x="793" y="600"/>
                    <a:pt x="677" y="591"/>
                  </a:cubicBezTo>
                  <a:cubicBezTo>
                    <a:pt x="677" y="544"/>
                    <a:pt x="677" y="544"/>
                    <a:pt x="677" y="544"/>
                  </a:cubicBezTo>
                  <a:cubicBezTo>
                    <a:pt x="677" y="522"/>
                    <a:pt x="659" y="504"/>
                    <a:pt x="637" y="504"/>
                  </a:cubicBezTo>
                  <a:cubicBezTo>
                    <a:pt x="615" y="504"/>
                    <a:pt x="597" y="522"/>
                    <a:pt x="597" y="544"/>
                  </a:cubicBezTo>
                  <a:cubicBezTo>
                    <a:pt x="597" y="591"/>
                    <a:pt x="597" y="591"/>
                    <a:pt x="597" y="591"/>
                  </a:cubicBezTo>
                  <a:cubicBezTo>
                    <a:pt x="527" y="596"/>
                    <a:pt x="458" y="614"/>
                    <a:pt x="393" y="647"/>
                  </a:cubicBezTo>
                  <a:cubicBezTo>
                    <a:pt x="373" y="656"/>
                    <a:pt x="365" y="680"/>
                    <a:pt x="375" y="700"/>
                  </a:cubicBezTo>
                  <a:cubicBezTo>
                    <a:pt x="384" y="720"/>
                    <a:pt x="408" y="728"/>
                    <a:pt x="428" y="718"/>
                  </a:cubicBezTo>
                  <a:cubicBezTo>
                    <a:pt x="482" y="692"/>
                    <a:pt x="539" y="676"/>
                    <a:pt x="597" y="671"/>
                  </a:cubicBezTo>
                  <a:cubicBezTo>
                    <a:pt x="597" y="707"/>
                    <a:pt x="597" y="707"/>
                    <a:pt x="597" y="707"/>
                  </a:cubicBezTo>
                  <a:cubicBezTo>
                    <a:pt x="597" y="729"/>
                    <a:pt x="615" y="747"/>
                    <a:pt x="637" y="747"/>
                  </a:cubicBezTo>
                  <a:cubicBezTo>
                    <a:pt x="659" y="747"/>
                    <a:pt x="677" y="729"/>
                    <a:pt x="677" y="707"/>
                  </a:cubicBezTo>
                  <a:cubicBezTo>
                    <a:pt x="677" y="671"/>
                    <a:pt x="677" y="671"/>
                    <a:pt x="677" y="671"/>
                  </a:cubicBezTo>
                  <a:cubicBezTo>
                    <a:pt x="773" y="679"/>
                    <a:pt x="865" y="717"/>
                    <a:pt x="941" y="781"/>
                  </a:cubicBezTo>
                  <a:cubicBezTo>
                    <a:pt x="827" y="895"/>
                    <a:pt x="827" y="895"/>
                    <a:pt x="827" y="895"/>
                  </a:cubicBezTo>
                  <a:cubicBezTo>
                    <a:pt x="775" y="854"/>
                    <a:pt x="709" y="830"/>
                    <a:pt x="637" y="830"/>
                  </a:cubicBezTo>
                  <a:cubicBezTo>
                    <a:pt x="465" y="830"/>
                    <a:pt x="325" y="970"/>
                    <a:pt x="325" y="1142"/>
                  </a:cubicBezTo>
                  <a:cubicBezTo>
                    <a:pt x="325" y="1314"/>
                    <a:pt x="465" y="1454"/>
                    <a:pt x="637" y="1454"/>
                  </a:cubicBezTo>
                  <a:cubicBezTo>
                    <a:pt x="809" y="1454"/>
                    <a:pt x="949" y="1314"/>
                    <a:pt x="949" y="1142"/>
                  </a:cubicBezTo>
                  <a:cubicBezTo>
                    <a:pt x="949" y="1070"/>
                    <a:pt x="925" y="1004"/>
                    <a:pt x="884" y="952"/>
                  </a:cubicBezTo>
                  <a:cubicBezTo>
                    <a:pt x="998" y="838"/>
                    <a:pt x="998" y="838"/>
                    <a:pt x="998" y="838"/>
                  </a:cubicBezTo>
                  <a:cubicBezTo>
                    <a:pt x="1063" y="914"/>
                    <a:pt x="1099" y="1007"/>
                    <a:pt x="1107" y="1102"/>
                  </a:cubicBezTo>
                  <a:cubicBezTo>
                    <a:pt x="1072" y="1102"/>
                    <a:pt x="1072" y="1102"/>
                    <a:pt x="1072" y="1102"/>
                  </a:cubicBezTo>
                  <a:cubicBezTo>
                    <a:pt x="1049" y="1102"/>
                    <a:pt x="1032" y="1120"/>
                    <a:pt x="1032" y="1142"/>
                  </a:cubicBezTo>
                  <a:cubicBezTo>
                    <a:pt x="1032" y="1164"/>
                    <a:pt x="1049" y="1182"/>
                    <a:pt x="1072" y="1182"/>
                  </a:cubicBezTo>
                  <a:cubicBezTo>
                    <a:pt x="1107" y="1182"/>
                    <a:pt x="1107" y="1182"/>
                    <a:pt x="1107" y="1182"/>
                  </a:cubicBezTo>
                  <a:cubicBezTo>
                    <a:pt x="1098" y="1289"/>
                    <a:pt x="1052" y="1394"/>
                    <a:pt x="971" y="1475"/>
                  </a:cubicBezTo>
                  <a:cubicBezTo>
                    <a:pt x="889" y="1557"/>
                    <a:pt x="784" y="1603"/>
                    <a:pt x="677" y="1612"/>
                  </a:cubicBezTo>
                  <a:cubicBezTo>
                    <a:pt x="677" y="1576"/>
                    <a:pt x="677" y="1576"/>
                    <a:pt x="677" y="1576"/>
                  </a:cubicBezTo>
                  <a:cubicBezTo>
                    <a:pt x="677" y="1554"/>
                    <a:pt x="659" y="1536"/>
                    <a:pt x="637" y="1536"/>
                  </a:cubicBezTo>
                  <a:cubicBezTo>
                    <a:pt x="615" y="1536"/>
                    <a:pt x="597" y="1554"/>
                    <a:pt x="597" y="1576"/>
                  </a:cubicBezTo>
                  <a:cubicBezTo>
                    <a:pt x="597" y="1612"/>
                    <a:pt x="597" y="1612"/>
                    <a:pt x="597" y="1612"/>
                  </a:cubicBezTo>
                  <a:cubicBezTo>
                    <a:pt x="490" y="1603"/>
                    <a:pt x="385" y="1557"/>
                    <a:pt x="303" y="1475"/>
                  </a:cubicBezTo>
                  <a:cubicBezTo>
                    <a:pt x="223" y="1395"/>
                    <a:pt x="176" y="1290"/>
                    <a:pt x="167" y="1182"/>
                  </a:cubicBezTo>
                  <a:cubicBezTo>
                    <a:pt x="202" y="1182"/>
                    <a:pt x="202" y="1182"/>
                    <a:pt x="202" y="1182"/>
                  </a:cubicBezTo>
                  <a:cubicBezTo>
                    <a:pt x="224" y="1182"/>
                    <a:pt x="242" y="1164"/>
                    <a:pt x="242" y="1142"/>
                  </a:cubicBezTo>
                  <a:cubicBezTo>
                    <a:pt x="242" y="1120"/>
                    <a:pt x="224" y="1102"/>
                    <a:pt x="202" y="1102"/>
                  </a:cubicBezTo>
                  <a:cubicBezTo>
                    <a:pt x="167" y="1102"/>
                    <a:pt x="167" y="1102"/>
                    <a:pt x="167" y="1102"/>
                  </a:cubicBezTo>
                  <a:cubicBezTo>
                    <a:pt x="171" y="1046"/>
                    <a:pt x="186" y="991"/>
                    <a:pt x="210" y="939"/>
                  </a:cubicBezTo>
                  <a:cubicBezTo>
                    <a:pt x="220" y="919"/>
                    <a:pt x="211" y="895"/>
                    <a:pt x="191" y="886"/>
                  </a:cubicBezTo>
                  <a:cubicBezTo>
                    <a:pt x="172" y="876"/>
                    <a:pt x="148" y="885"/>
                    <a:pt x="138" y="905"/>
                  </a:cubicBezTo>
                  <a:cubicBezTo>
                    <a:pt x="108" y="968"/>
                    <a:pt x="91" y="1035"/>
                    <a:pt x="87" y="1102"/>
                  </a:cubicBezTo>
                  <a:cubicBezTo>
                    <a:pt x="40" y="1102"/>
                    <a:pt x="40" y="1102"/>
                    <a:pt x="40" y="1102"/>
                  </a:cubicBezTo>
                  <a:cubicBezTo>
                    <a:pt x="18" y="1102"/>
                    <a:pt x="0" y="1120"/>
                    <a:pt x="0" y="1142"/>
                  </a:cubicBezTo>
                  <a:cubicBezTo>
                    <a:pt x="0" y="1164"/>
                    <a:pt x="18" y="1182"/>
                    <a:pt x="40" y="1182"/>
                  </a:cubicBezTo>
                  <a:cubicBezTo>
                    <a:pt x="87" y="1182"/>
                    <a:pt x="87" y="1182"/>
                    <a:pt x="87" y="1182"/>
                  </a:cubicBezTo>
                  <a:cubicBezTo>
                    <a:pt x="96" y="1311"/>
                    <a:pt x="151" y="1436"/>
                    <a:pt x="247" y="1532"/>
                  </a:cubicBezTo>
                  <a:cubicBezTo>
                    <a:pt x="341" y="1627"/>
                    <a:pt x="465" y="1683"/>
                    <a:pt x="597" y="1692"/>
                  </a:cubicBezTo>
                  <a:cubicBezTo>
                    <a:pt x="597" y="1739"/>
                    <a:pt x="597" y="1739"/>
                    <a:pt x="597" y="1739"/>
                  </a:cubicBezTo>
                  <a:cubicBezTo>
                    <a:pt x="597" y="1761"/>
                    <a:pt x="615" y="1779"/>
                    <a:pt x="637" y="1779"/>
                  </a:cubicBezTo>
                  <a:cubicBezTo>
                    <a:pt x="659" y="1779"/>
                    <a:pt x="677" y="1761"/>
                    <a:pt x="677" y="1739"/>
                  </a:cubicBezTo>
                  <a:cubicBezTo>
                    <a:pt x="677" y="1692"/>
                    <a:pt x="677" y="1692"/>
                    <a:pt x="677" y="1692"/>
                  </a:cubicBezTo>
                  <a:cubicBezTo>
                    <a:pt x="809" y="1683"/>
                    <a:pt x="932" y="1627"/>
                    <a:pt x="1027" y="1532"/>
                  </a:cubicBezTo>
                  <a:cubicBezTo>
                    <a:pt x="1122" y="1437"/>
                    <a:pt x="1178" y="1314"/>
                    <a:pt x="1187" y="1182"/>
                  </a:cubicBezTo>
                  <a:cubicBezTo>
                    <a:pt x="1234" y="1182"/>
                    <a:pt x="1234" y="1182"/>
                    <a:pt x="1234" y="1182"/>
                  </a:cubicBezTo>
                  <a:cubicBezTo>
                    <a:pt x="1256" y="1182"/>
                    <a:pt x="1274" y="1164"/>
                    <a:pt x="1274" y="1142"/>
                  </a:cubicBezTo>
                  <a:cubicBezTo>
                    <a:pt x="1274" y="1120"/>
                    <a:pt x="1256" y="1102"/>
                    <a:pt x="1234" y="1102"/>
                  </a:cubicBezTo>
                  <a:cubicBezTo>
                    <a:pt x="1187" y="1102"/>
                    <a:pt x="1187" y="1102"/>
                    <a:pt x="1187" y="1102"/>
                  </a:cubicBezTo>
                  <a:cubicBezTo>
                    <a:pt x="1179" y="983"/>
                    <a:pt x="1133" y="871"/>
                    <a:pt x="1055" y="781"/>
                  </a:cubicBezTo>
                  <a:cubicBezTo>
                    <a:pt x="1098" y="738"/>
                    <a:pt x="1098" y="738"/>
                    <a:pt x="1098" y="738"/>
                  </a:cubicBezTo>
                  <a:cubicBezTo>
                    <a:pt x="1438" y="738"/>
                    <a:pt x="1438" y="738"/>
                    <a:pt x="1438" y="738"/>
                  </a:cubicBezTo>
                  <a:cubicBezTo>
                    <a:pt x="1448" y="738"/>
                    <a:pt x="1458" y="734"/>
                    <a:pt x="1466" y="726"/>
                  </a:cubicBezTo>
                  <a:cubicBezTo>
                    <a:pt x="1732" y="459"/>
                    <a:pt x="1732" y="459"/>
                    <a:pt x="1732" y="459"/>
                  </a:cubicBezTo>
                  <a:cubicBezTo>
                    <a:pt x="1768" y="423"/>
                    <a:pt x="1779" y="371"/>
                    <a:pt x="1759" y="323"/>
                  </a:cubicBezTo>
                  <a:moveTo>
                    <a:pt x="1121" y="358"/>
                  </a:moveTo>
                  <a:cubicBezTo>
                    <a:pt x="1377" y="103"/>
                    <a:pt x="1377" y="103"/>
                    <a:pt x="1377" y="103"/>
                  </a:cubicBezTo>
                  <a:cubicBezTo>
                    <a:pt x="1396" y="84"/>
                    <a:pt x="1419" y="91"/>
                    <a:pt x="1425" y="94"/>
                  </a:cubicBezTo>
                  <a:cubicBezTo>
                    <a:pt x="1431" y="96"/>
                    <a:pt x="1452" y="107"/>
                    <a:pt x="1453" y="135"/>
                  </a:cubicBezTo>
                  <a:cubicBezTo>
                    <a:pt x="1453" y="270"/>
                    <a:pt x="1453" y="270"/>
                    <a:pt x="1453" y="270"/>
                  </a:cubicBezTo>
                  <a:cubicBezTo>
                    <a:pt x="1234" y="488"/>
                    <a:pt x="1234" y="488"/>
                    <a:pt x="1234" y="488"/>
                  </a:cubicBezTo>
                  <a:cubicBezTo>
                    <a:pt x="1121" y="601"/>
                    <a:pt x="1121" y="601"/>
                    <a:pt x="1121" y="601"/>
                  </a:cubicBezTo>
                  <a:cubicBezTo>
                    <a:pt x="1121" y="358"/>
                    <a:pt x="1121" y="358"/>
                    <a:pt x="1121" y="358"/>
                  </a:cubicBezTo>
                  <a:close/>
                  <a:moveTo>
                    <a:pt x="869" y="1142"/>
                  </a:moveTo>
                  <a:cubicBezTo>
                    <a:pt x="869" y="1270"/>
                    <a:pt x="765" y="1374"/>
                    <a:pt x="637" y="1374"/>
                  </a:cubicBezTo>
                  <a:cubicBezTo>
                    <a:pt x="509" y="1374"/>
                    <a:pt x="405" y="1270"/>
                    <a:pt x="405" y="1142"/>
                  </a:cubicBezTo>
                  <a:cubicBezTo>
                    <a:pt x="405" y="1014"/>
                    <a:pt x="509" y="910"/>
                    <a:pt x="637" y="910"/>
                  </a:cubicBezTo>
                  <a:cubicBezTo>
                    <a:pt x="687" y="910"/>
                    <a:pt x="733" y="925"/>
                    <a:pt x="770" y="952"/>
                  </a:cubicBezTo>
                  <a:cubicBezTo>
                    <a:pt x="699" y="1023"/>
                    <a:pt x="699" y="1023"/>
                    <a:pt x="699" y="1023"/>
                  </a:cubicBezTo>
                  <a:cubicBezTo>
                    <a:pt x="684" y="1039"/>
                    <a:pt x="684" y="1064"/>
                    <a:pt x="699" y="1079"/>
                  </a:cubicBezTo>
                  <a:cubicBezTo>
                    <a:pt x="707" y="1087"/>
                    <a:pt x="718" y="1091"/>
                    <a:pt x="728" y="1091"/>
                  </a:cubicBezTo>
                  <a:cubicBezTo>
                    <a:pt x="738" y="1091"/>
                    <a:pt x="748" y="1087"/>
                    <a:pt x="756" y="1079"/>
                  </a:cubicBezTo>
                  <a:cubicBezTo>
                    <a:pt x="827" y="1009"/>
                    <a:pt x="827" y="1009"/>
                    <a:pt x="827" y="1009"/>
                  </a:cubicBezTo>
                  <a:cubicBezTo>
                    <a:pt x="853" y="1046"/>
                    <a:pt x="869" y="1092"/>
                    <a:pt x="869" y="1142"/>
                  </a:cubicBezTo>
                  <a:moveTo>
                    <a:pt x="1676" y="402"/>
                  </a:moveTo>
                  <a:cubicBezTo>
                    <a:pt x="1421" y="658"/>
                    <a:pt x="1421" y="658"/>
                    <a:pt x="1421" y="658"/>
                  </a:cubicBezTo>
                  <a:cubicBezTo>
                    <a:pt x="1178" y="658"/>
                    <a:pt x="1178" y="658"/>
                    <a:pt x="1178" y="658"/>
                  </a:cubicBezTo>
                  <a:cubicBezTo>
                    <a:pt x="1291" y="545"/>
                    <a:pt x="1291" y="545"/>
                    <a:pt x="1291" y="545"/>
                  </a:cubicBezTo>
                  <a:cubicBezTo>
                    <a:pt x="1509" y="326"/>
                    <a:pt x="1509" y="326"/>
                    <a:pt x="1509" y="326"/>
                  </a:cubicBezTo>
                  <a:cubicBezTo>
                    <a:pt x="1644" y="326"/>
                    <a:pt x="1644" y="326"/>
                    <a:pt x="1644" y="326"/>
                  </a:cubicBezTo>
                  <a:cubicBezTo>
                    <a:pt x="1672" y="326"/>
                    <a:pt x="1683" y="347"/>
                    <a:pt x="1685" y="354"/>
                  </a:cubicBezTo>
                  <a:cubicBezTo>
                    <a:pt x="1688" y="360"/>
                    <a:pt x="1695" y="383"/>
                    <a:pt x="1676"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82"/>
            <p:cNvSpPr>
              <a:spLocks/>
            </p:cNvSpPr>
            <p:nvPr/>
          </p:nvSpPr>
          <p:spPr bwMode="auto">
            <a:xfrm>
              <a:off x="11291888" y="2765425"/>
              <a:ext cx="44450" cy="44450"/>
            </a:xfrm>
            <a:custGeom>
              <a:avLst/>
              <a:gdLst>
                <a:gd name="T0" fmla="*/ 40 w 80"/>
                <a:gd name="T1" fmla="*/ 0 h 80"/>
                <a:gd name="T2" fmla="*/ 12 w 80"/>
                <a:gd name="T3" fmla="*/ 12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2"/>
                  </a:cubicBezTo>
                  <a:cubicBezTo>
                    <a:pt x="4" y="19"/>
                    <a:pt x="0" y="29"/>
                    <a:pt x="0" y="40"/>
                  </a:cubicBezTo>
                  <a:cubicBezTo>
                    <a:pt x="0" y="51"/>
                    <a:pt x="4" y="61"/>
                    <a:pt x="12" y="68"/>
                  </a:cubicBezTo>
                  <a:cubicBezTo>
                    <a:pt x="19" y="76"/>
                    <a:pt x="29" y="80"/>
                    <a:pt x="40" y="80"/>
                  </a:cubicBezTo>
                  <a:cubicBezTo>
                    <a:pt x="50" y="80"/>
                    <a:pt x="61" y="76"/>
                    <a:pt x="68" y="68"/>
                  </a:cubicBezTo>
                  <a:cubicBezTo>
                    <a:pt x="76" y="61"/>
                    <a:pt x="80" y="51"/>
                    <a:pt x="80" y="40"/>
                  </a:cubicBezTo>
                  <a:cubicBezTo>
                    <a:pt x="80" y="29"/>
                    <a:pt x="76" y="19"/>
                    <a:pt x="68" y="12"/>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3" name="Group 152"/>
          <p:cNvGrpSpPr/>
          <p:nvPr/>
        </p:nvGrpSpPr>
        <p:grpSpPr>
          <a:xfrm>
            <a:off x="1633736" y="4151287"/>
            <a:ext cx="381754" cy="381754"/>
            <a:chOff x="9224963" y="2505075"/>
            <a:chExt cx="1173162" cy="1173163"/>
          </a:xfrm>
          <a:solidFill>
            <a:schemeClr val="accent2"/>
          </a:solidFill>
        </p:grpSpPr>
        <p:sp>
          <p:nvSpPr>
            <p:cNvPr id="154" name="Freeform 155"/>
            <p:cNvSpPr>
              <a:spLocks noEditPoints="1"/>
            </p:cNvSpPr>
            <p:nvPr/>
          </p:nvSpPr>
          <p:spPr bwMode="auto">
            <a:xfrm>
              <a:off x="9224963" y="2505075"/>
              <a:ext cx="1155700" cy="1173163"/>
            </a:xfrm>
            <a:custGeom>
              <a:avLst/>
              <a:gdLst>
                <a:gd name="T0" fmla="*/ 1760 w 1891"/>
                <a:gd name="T1" fmla="*/ 832 h 1920"/>
                <a:gd name="T2" fmla="*/ 1504 w 1891"/>
                <a:gd name="T3" fmla="*/ 768 h 1920"/>
                <a:gd name="T4" fmla="*/ 1632 w 1891"/>
                <a:gd name="T5" fmla="*/ 736 h 1920"/>
                <a:gd name="T6" fmla="*/ 1472 w 1891"/>
                <a:gd name="T7" fmla="*/ 160 h 1920"/>
                <a:gd name="T8" fmla="*/ 1167 w 1891"/>
                <a:gd name="T9" fmla="*/ 226 h 1920"/>
                <a:gd name="T10" fmla="*/ 640 w 1891"/>
                <a:gd name="T11" fmla="*/ 576 h 1920"/>
                <a:gd name="T12" fmla="*/ 480 w 1891"/>
                <a:gd name="T13" fmla="*/ 160 h 1920"/>
                <a:gd name="T14" fmla="*/ 175 w 1891"/>
                <a:gd name="T15" fmla="*/ 226 h 1920"/>
                <a:gd name="T16" fmla="*/ 32 w 1891"/>
                <a:gd name="T17" fmla="*/ 768 h 1920"/>
                <a:gd name="T18" fmla="*/ 128 w 1891"/>
                <a:gd name="T19" fmla="*/ 1184 h 1920"/>
                <a:gd name="T20" fmla="*/ 320 w 1891"/>
                <a:gd name="T21" fmla="*/ 1216 h 1920"/>
                <a:gd name="T22" fmla="*/ 352 w 1891"/>
                <a:gd name="T23" fmla="*/ 1920 h 1920"/>
                <a:gd name="T24" fmla="*/ 1344 w 1891"/>
                <a:gd name="T25" fmla="*/ 1888 h 1920"/>
                <a:gd name="T26" fmla="*/ 1879 w 1891"/>
                <a:gd name="T27" fmla="*/ 937 h 1920"/>
                <a:gd name="T28" fmla="*/ 1228 w 1891"/>
                <a:gd name="T29" fmla="*/ 288 h 1920"/>
                <a:gd name="T30" fmla="*/ 1216 w 1891"/>
                <a:gd name="T31" fmla="*/ 160 h 1920"/>
                <a:gd name="T32" fmla="*/ 1375 w 1891"/>
                <a:gd name="T33" fmla="*/ 231 h 1920"/>
                <a:gd name="T34" fmla="*/ 1423 w 1891"/>
                <a:gd name="T35" fmla="*/ 288 h 1920"/>
                <a:gd name="T36" fmla="*/ 1504 w 1891"/>
                <a:gd name="T37" fmla="*/ 704 h 1920"/>
                <a:gd name="T38" fmla="*/ 1440 w 1891"/>
                <a:gd name="T39" fmla="*/ 1154 h 1920"/>
                <a:gd name="T40" fmla="*/ 1335 w 1891"/>
                <a:gd name="T41" fmla="*/ 841 h 1920"/>
                <a:gd name="T42" fmla="*/ 1120 w 1891"/>
                <a:gd name="T43" fmla="*/ 384 h 1920"/>
                <a:gd name="T44" fmla="*/ 1056 w 1891"/>
                <a:gd name="T45" fmla="*/ 576 h 1920"/>
                <a:gd name="T46" fmla="*/ 1088 w 1891"/>
                <a:gd name="T47" fmla="*/ 832 h 1920"/>
                <a:gd name="T48" fmla="*/ 320 w 1891"/>
                <a:gd name="T49" fmla="*/ 608 h 1920"/>
                <a:gd name="T50" fmla="*/ 192 w 1891"/>
                <a:gd name="T51" fmla="*/ 384 h 1920"/>
                <a:gd name="T52" fmla="*/ 64 w 1891"/>
                <a:gd name="T53" fmla="*/ 704 h 1920"/>
                <a:gd name="T54" fmla="*/ 236 w 1891"/>
                <a:gd name="T55" fmla="*/ 288 h 1920"/>
                <a:gd name="T56" fmla="*/ 224 w 1891"/>
                <a:gd name="T57" fmla="*/ 160 h 1920"/>
                <a:gd name="T58" fmla="*/ 383 w 1891"/>
                <a:gd name="T59" fmla="*/ 231 h 1920"/>
                <a:gd name="T60" fmla="*/ 431 w 1891"/>
                <a:gd name="T61" fmla="*/ 288 h 1920"/>
                <a:gd name="T62" fmla="*/ 512 w 1891"/>
                <a:gd name="T63" fmla="*/ 576 h 1920"/>
                <a:gd name="T64" fmla="*/ 448 w 1891"/>
                <a:gd name="T65" fmla="*/ 576 h 1920"/>
                <a:gd name="T66" fmla="*/ 1280 w 1891"/>
                <a:gd name="T67" fmla="*/ 1856 h 1920"/>
                <a:gd name="T68" fmla="*/ 1024 w 1891"/>
                <a:gd name="T69" fmla="*/ 640 h 1920"/>
                <a:gd name="T70" fmla="*/ 1056 w 1891"/>
                <a:gd name="T71" fmla="*/ 896 h 1920"/>
                <a:gd name="T72" fmla="*/ 1133 w 1891"/>
                <a:gd name="T73" fmla="*/ 1477 h 1920"/>
                <a:gd name="T74" fmla="*/ 960 w 1891"/>
                <a:gd name="T75" fmla="*/ 1754 h 1920"/>
                <a:gd name="T76" fmla="*/ 997 w 1891"/>
                <a:gd name="T77" fmla="*/ 1791 h 1920"/>
                <a:gd name="T78" fmla="*/ 1275 w 1891"/>
                <a:gd name="T79" fmla="*/ 1618 h 1920"/>
                <a:gd name="T80" fmla="*/ 1097 w 1891"/>
                <a:gd name="T81" fmla="*/ 1609 h 1920"/>
                <a:gd name="T82" fmla="*/ 1146 w 1891"/>
                <a:gd name="T83" fmla="*/ 1543 h 1920"/>
                <a:gd name="T84" fmla="*/ 1085 w 1891"/>
                <a:gd name="T85" fmla="*/ 1712 h 1920"/>
                <a:gd name="T86" fmla="*/ 1247 w 1891"/>
                <a:gd name="T87" fmla="*/ 1554 h 1920"/>
                <a:gd name="T88" fmla="*/ 1811 w 1891"/>
                <a:gd name="T89" fmla="*/ 96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1" h="1920">
                  <a:moveTo>
                    <a:pt x="1879" y="937"/>
                  </a:moveTo>
                  <a:cubicBezTo>
                    <a:pt x="1783" y="841"/>
                    <a:pt x="1783" y="841"/>
                    <a:pt x="1783" y="841"/>
                  </a:cubicBezTo>
                  <a:cubicBezTo>
                    <a:pt x="1777" y="835"/>
                    <a:pt x="1768" y="831"/>
                    <a:pt x="1760" y="832"/>
                  </a:cubicBezTo>
                  <a:cubicBezTo>
                    <a:pt x="1751" y="832"/>
                    <a:pt x="1743" y="835"/>
                    <a:pt x="1737" y="842"/>
                  </a:cubicBezTo>
                  <a:cubicBezTo>
                    <a:pt x="1504" y="1087"/>
                    <a:pt x="1504" y="1087"/>
                    <a:pt x="1504" y="1087"/>
                  </a:cubicBezTo>
                  <a:cubicBezTo>
                    <a:pt x="1504" y="768"/>
                    <a:pt x="1504" y="768"/>
                    <a:pt x="1504" y="768"/>
                  </a:cubicBezTo>
                  <a:cubicBezTo>
                    <a:pt x="1600" y="768"/>
                    <a:pt x="1600" y="768"/>
                    <a:pt x="1600" y="768"/>
                  </a:cubicBezTo>
                  <a:cubicBezTo>
                    <a:pt x="1618" y="768"/>
                    <a:pt x="1632" y="753"/>
                    <a:pt x="1632" y="736"/>
                  </a:cubicBezTo>
                  <a:cubicBezTo>
                    <a:pt x="1632" y="736"/>
                    <a:pt x="1632" y="736"/>
                    <a:pt x="1632" y="736"/>
                  </a:cubicBezTo>
                  <a:cubicBezTo>
                    <a:pt x="1632" y="433"/>
                    <a:pt x="1632" y="433"/>
                    <a:pt x="1632" y="433"/>
                  </a:cubicBezTo>
                  <a:cubicBezTo>
                    <a:pt x="1632" y="330"/>
                    <a:pt x="1558" y="243"/>
                    <a:pt x="1457" y="226"/>
                  </a:cubicBezTo>
                  <a:cubicBezTo>
                    <a:pt x="1467" y="205"/>
                    <a:pt x="1472" y="183"/>
                    <a:pt x="1472" y="160"/>
                  </a:cubicBezTo>
                  <a:cubicBezTo>
                    <a:pt x="1472" y="71"/>
                    <a:pt x="1400" y="0"/>
                    <a:pt x="1312" y="0"/>
                  </a:cubicBezTo>
                  <a:cubicBezTo>
                    <a:pt x="1224" y="0"/>
                    <a:pt x="1152" y="71"/>
                    <a:pt x="1152" y="160"/>
                  </a:cubicBezTo>
                  <a:cubicBezTo>
                    <a:pt x="1152" y="183"/>
                    <a:pt x="1157" y="205"/>
                    <a:pt x="1167" y="226"/>
                  </a:cubicBezTo>
                  <a:cubicBezTo>
                    <a:pt x="1066" y="243"/>
                    <a:pt x="992" y="330"/>
                    <a:pt x="992" y="433"/>
                  </a:cubicBezTo>
                  <a:cubicBezTo>
                    <a:pt x="992" y="576"/>
                    <a:pt x="992" y="576"/>
                    <a:pt x="992" y="576"/>
                  </a:cubicBezTo>
                  <a:cubicBezTo>
                    <a:pt x="640" y="576"/>
                    <a:pt x="640" y="576"/>
                    <a:pt x="640" y="576"/>
                  </a:cubicBezTo>
                  <a:cubicBezTo>
                    <a:pt x="640" y="433"/>
                    <a:pt x="640" y="433"/>
                    <a:pt x="640" y="433"/>
                  </a:cubicBezTo>
                  <a:cubicBezTo>
                    <a:pt x="640" y="330"/>
                    <a:pt x="566" y="243"/>
                    <a:pt x="465" y="226"/>
                  </a:cubicBezTo>
                  <a:cubicBezTo>
                    <a:pt x="475" y="205"/>
                    <a:pt x="480" y="183"/>
                    <a:pt x="480" y="160"/>
                  </a:cubicBezTo>
                  <a:cubicBezTo>
                    <a:pt x="480" y="71"/>
                    <a:pt x="408" y="0"/>
                    <a:pt x="320" y="0"/>
                  </a:cubicBezTo>
                  <a:cubicBezTo>
                    <a:pt x="232" y="0"/>
                    <a:pt x="160" y="71"/>
                    <a:pt x="160" y="160"/>
                  </a:cubicBezTo>
                  <a:cubicBezTo>
                    <a:pt x="160" y="183"/>
                    <a:pt x="165" y="205"/>
                    <a:pt x="175" y="226"/>
                  </a:cubicBezTo>
                  <a:cubicBezTo>
                    <a:pt x="74" y="243"/>
                    <a:pt x="0" y="330"/>
                    <a:pt x="0" y="433"/>
                  </a:cubicBezTo>
                  <a:cubicBezTo>
                    <a:pt x="0" y="736"/>
                    <a:pt x="0" y="736"/>
                    <a:pt x="0" y="736"/>
                  </a:cubicBezTo>
                  <a:cubicBezTo>
                    <a:pt x="0" y="753"/>
                    <a:pt x="14" y="768"/>
                    <a:pt x="32" y="768"/>
                  </a:cubicBezTo>
                  <a:cubicBezTo>
                    <a:pt x="32" y="768"/>
                    <a:pt x="32" y="768"/>
                    <a:pt x="32" y="768"/>
                  </a:cubicBezTo>
                  <a:cubicBezTo>
                    <a:pt x="128" y="768"/>
                    <a:pt x="128" y="768"/>
                    <a:pt x="128" y="768"/>
                  </a:cubicBezTo>
                  <a:cubicBezTo>
                    <a:pt x="128" y="1184"/>
                    <a:pt x="128" y="1184"/>
                    <a:pt x="128" y="1184"/>
                  </a:cubicBezTo>
                  <a:cubicBezTo>
                    <a:pt x="128" y="1201"/>
                    <a:pt x="142" y="1216"/>
                    <a:pt x="160" y="1216"/>
                  </a:cubicBezTo>
                  <a:cubicBezTo>
                    <a:pt x="160" y="1216"/>
                    <a:pt x="160" y="1216"/>
                    <a:pt x="160" y="1216"/>
                  </a:cubicBezTo>
                  <a:cubicBezTo>
                    <a:pt x="320" y="1216"/>
                    <a:pt x="320" y="1216"/>
                    <a:pt x="320" y="1216"/>
                  </a:cubicBezTo>
                  <a:cubicBezTo>
                    <a:pt x="320" y="1888"/>
                    <a:pt x="320" y="1888"/>
                    <a:pt x="320" y="1888"/>
                  </a:cubicBezTo>
                  <a:cubicBezTo>
                    <a:pt x="320" y="1905"/>
                    <a:pt x="334" y="1920"/>
                    <a:pt x="352" y="1920"/>
                  </a:cubicBezTo>
                  <a:cubicBezTo>
                    <a:pt x="352" y="1920"/>
                    <a:pt x="352" y="1920"/>
                    <a:pt x="352" y="1920"/>
                  </a:cubicBezTo>
                  <a:cubicBezTo>
                    <a:pt x="1312" y="1920"/>
                    <a:pt x="1312" y="1920"/>
                    <a:pt x="1312" y="1920"/>
                  </a:cubicBezTo>
                  <a:cubicBezTo>
                    <a:pt x="1330" y="1920"/>
                    <a:pt x="1344" y="1905"/>
                    <a:pt x="1344" y="1888"/>
                  </a:cubicBezTo>
                  <a:cubicBezTo>
                    <a:pt x="1344" y="1888"/>
                    <a:pt x="1344" y="1888"/>
                    <a:pt x="1344" y="1888"/>
                  </a:cubicBezTo>
                  <a:cubicBezTo>
                    <a:pt x="1344" y="1545"/>
                    <a:pt x="1344" y="1545"/>
                    <a:pt x="1344" y="1545"/>
                  </a:cubicBezTo>
                  <a:cubicBezTo>
                    <a:pt x="1879" y="982"/>
                    <a:pt x="1879" y="982"/>
                    <a:pt x="1879" y="982"/>
                  </a:cubicBezTo>
                  <a:cubicBezTo>
                    <a:pt x="1891" y="969"/>
                    <a:pt x="1891" y="949"/>
                    <a:pt x="1879" y="937"/>
                  </a:cubicBezTo>
                  <a:moveTo>
                    <a:pt x="1056" y="433"/>
                  </a:moveTo>
                  <a:cubicBezTo>
                    <a:pt x="1056" y="353"/>
                    <a:pt x="1121" y="288"/>
                    <a:pt x="1201" y="288"/>
                  </a:cubicBezTo>
                  <a:cubicBezTo>
                    <a:pt x="1228" y="288"/>
                    <a:pt x="1228" y="288"/>
                    <a:pt x="1228" y="288"/>
                  </a:cubicBezTo>
                  <a:cubicBezTo>
                    <a:pt x="1246" y="288"/>
                    <a:pt x="1260" y="273"/>
                    <a:pt x="1260" y="256"/>
                  </a:cubicBezTo>
                  <a:cubicBezTo>
                    <a:pt x="1260" y="246"/>
                    <a:pt x="1256" y="238"/>
                    <a:pt x="1249" y="231"/>
                  </a:cubicBezTo>
                  <a:cubicBezTo>
                    <a:pt x="1228" y="214"/>
                    <a:pt x="1216" y="187"/>
                    <a:pt x="1216" y="160"/>
                  </a:cubicBezTo>
                  <a:cubicBezTo>
                    <a:pt x="1216" y="107"/>
                    <a:pt x="1259" y="64"/>
                    <a:pt x="1312" y="64"/>
                  </a:cubicBezTo>
                  <a:cubicBezTo>
                    <a:pt x="1365" y="64"/>
                    <a:pt x="1408" y="107"/>
                    <a:pt x="1408" y="160"/>
                  </a:cubicBezTo>
                  <a:cubicBezTo>
                    <a:pt x="1408" y="187"/>
                    <a:pt x="1396" y="214"/>
                    <a:pt x="1375" y="231"/>
                  </a:cubicBezTo>
                  <a:cubicBezTo>
                    <a:pt x="1361" y="243"/>
                    <a:pt x="1360" y="263"/>
                    <a:pt x="1372" y="277"/>
                  </a:cubicBezTo>
                  <a:cubicBezTo>
                    <a:pt x="1378" y="284"/>
                    <a:pt x="1387" y="288"/>
                    <a:pt x="1396" y="288"/>
                  </a:cubicBezTo>
                  <a:cubicBezTo>
                    <a:pt x="1423" y="288"/>
                    <a:pt x="1423" y="288"/>
                    <a:pt x="1423" y="288"/>
                  </a:cubicBezTo>
                  <a:cubicBezTo>
                    <a:pt x="1503" y="288"/>
                    <a:pt x="1568" y="353"/>
                    <a:pt x="1568" y="433"/>
                  </a:cubicBezTo>
                  <a:cubicBezTo>
                    <a:pt x="1568" y="704"/>
                    <a:pt x="1568" y="704"/>
                    <a:pt x="1568" y="704"/>
                  </a:cubicBezTo>
                  <a:cubicBezTo>
                    <a:pt x="1504" y="704"/>
                    <a:pt x="1504" y="704"/>
                    <a:pt x="1504" y="704"/>
                  </a:cubicBezTo>
                  <a:cubicBezTo>
                    <a:pt x="1504" y="384"/>
                    <a:pt x="1504" y="384"/>
                    <a:pt x="1504" y="384"/>
                  </a:cubicBezTo>
                  <a:cubicBezTo>
                    <a:pt x="1440" y="384"/>
                    <a:pt x="1440" y="384"/>
                    <a:pt x="1440" y="384"/>
                  </a:cubicBezTo>
                  <a:cubicBezTo>
                    <a:pt x="1440" y="1154"/>
                    <a:pt x="1440" y="1154"/>
                    <a:pt x="1440" y="1154"/>
                  </a:cubicBezTo>
                  <a:cubicBezTo>
                    <a:pt x="1344" y="1255"/>
                    <a:pt x="1344" y="1255"/>
                    <a:pt x="1344" y="1255"/>
                  </a:cubicBezTo>
                  <a:cubicBezTo>
                    <a:pt x="1344" y="864"/>
                    <a:pt x="1344" y="864"/>
                    <a:pt x="1344" y="864"/>
                  </a:cubicBezTo>
                  <a:cubicBezTo>
                    <a:pt x="1344" y="855"/>
                    <a:pt x="1341" y="847"/>
                    <a:pt x="1335" y="841"/>
                  </a:cubicBezTo>
                  <a:cubicBezTo>
                    <a:pt x="1184" y="690"/>
                    <a:pt x="1184" y="690"/>
                    <a:pt x="1184" y="690"/>
                  </a:cubicBezTo>
                  <a:cubicBezTo>
                    <a:pt x="1184" y="384"/>
                    <a:pt x="1184" y="384"/>
                    <a:pt x="1184" y="384"/>
                  </a:cubicBezTo>
                  <a:cubicBezTo>
                    <a:pt x="1120" y="384"/>
                    <a:pt x="1120" y="384"/>
                    <a:pt x="1120" y="384"/>
                  </a:cubicBezTo>
                  <a:cubicBezTo>
                    <a:pt x="1120" y="626"/>
                    <a:pt x="1120" y="626"/>
                    <a:pt x="1120" y="626"/>
                  </a:cubicBezTo>
                  <a:cubicBezTo>
                    <a:pt x="1079" y="585"/>
                    <a:pt x="1079" y="585"/>
                    <a:pt x="1079" y="585"/>
                  </a:cubicBezTo>
                  <a:cubicBezTo>
                    <a:pt x="1073" y="579"/>
                    <a:pt x="1064" y="576"/>
                    <a:pt x="1056" y="576"/>
                  </a:cubicBezTo>
                  <a:lnTo>
                    <a:pt x="1056" y="433"/>
                  </a:lnTo>
                  <a:close/>
                  <a:moveTo>
                    <a:pt x="1235" y="832"/>
                  </a:moveTo>
                  <a:cubicBezTo>
                    <a:pt x="1088" y="832"/>
                    <a:pt x="1088" y="832"/>
                    <a:pt x="1088" y="832"/>
                  </a:cubicBezTo>
                  <a:cubicBezTo>
                    <a:pt x="1088" y="685"/>
                    <a:pt x="1088" y="685"/>
                    <a:pt x="1088" y="685"/>
                  </a:cubicBezTo>
                  <a:lnTo>
                    <a:pt x="1235" y="832"/>
                  </a:lnTo>
                  <a:close/>
                  <a:moveTo>
                    <a:pt x="320" y="608"/>
                  </a:moveTo>
                  <a:cubicBezTo>
                    <a:pt x="320" y="1152"/>
                    <a:pt x="320" y="1152"/>
                    <a:pt x="320" y="1152"/>
                  </a:cubicBezTo>
                  <a:cubicBezTo>
                    <a:pt x="192" y="1152"/>
                    <a:pt x="192" y="1152"/>
                    <a:pt x="192" y="1152"/>
                  </a:cubicBezTo>
                  <a:cubicBezTo>
                    <a:pt x="192" y="384"/>
                    <a:pt x="192" y="384"/>
                    <a:pt x="192" y="384"/>
                  </a:cubicBezTo>
                  <a:cubicBezTo>
                    <a:pt x="128" y="384"/>
                    <a:pt x="128" y="384"/>
                    <a:pt x="128" y="384"/>
                  </a:cubicBezTo>
                  <a:cubicBezTo>
                    <a:pt x="128" y="704"/>
                    <a:pt x="128" y="704"/>
                    <a:pt x="128" y="704"/>
                  </a:cubicBezTo>
                  <a:cubicBezTo>
                    <a:pt x="64" y="704"/>
                    <a:pt x="64" y="704"/>
                    <a:pt x="64" y="704"/>
                  </a:cubicBezTo>
                  <a:cubicBezTo>
                    <a:pt x="64" y="433"/>
                    <a:pt x="64" y="433"/>
                    <a:pt x="64" y="433"/>
                  </a:cubicBezTo>
                  <a:cubicBezTo>
                    <a:pt x="64" y="353"/>
                    <a:pt x="129" y="288"/>
                    <a:pt x="209" y="288"/>
                  </a:cubicBezTo>
                  <a:cubicBezTo>
                    <a:pt x="236" y="288"/>
                    <a:pt x="236" y="288"/>
                    <a:pt x="236" y="288"/>
                  </a:cubicBezTo>
                  <a:cubicBezTo>
                    <a:pt x="254" y="288"/>
                    <a:pt x="268" y="273"/>
                    <a:pt x="268" y="256"/>
                  </a:cubicBezTo>
                  <a:cubicBezTo>
                    <a:pt x="268" y="246"/>
                    <a:pt x="264" y="238"/>
                    <a:pt x="257" y="231"/>
                  </a:cubicBezTo>
                  <a:cubicBezTo>
                    <a:pt x="236" y="214"/>
                    <a:pt x="224" y="187"/>
                    <a:pt x="224" y="160"/>
                  </a:cubicBezTo>
                  <a:cubicBezTo>
                    <a:pt x="224" y="107"/>
                    <a:pt x="267" y="64"/>
                    <a:pt x="320" y="64"/>
                  </a:cubicBezTo>
                  <a:cubicBezTo>
                    <a:pt x="373" y="64"/>
                    <a:pt x="416" y="107"/>
                    <a:pt x="416" y="160"/>
                  </a:cubicBezTo>
                  <a:cubicBezTo>
                    <a:pt x="416" y="187"/>
                    <a:pt x="404" y="214"/>
                    <a:pt x="383" y="231"/>
                  </a:cubicBezTo>
                  <a:cubicBezTo>
                    <a:pt x="369" y="243"/>
                    <a:pt x="368" y="263"/>
                    <a:pt x="380" y="277"/>
                  </a:cubicBezTo>
                  <a:cubicBezTo>
                    <a:pt x="386" y="284"/>
                    <a:pt x="395" y="288"/>
                    <a:pt x="404" y="288"/>
                  </a:cubicBezTo>
                  <a:cubicBezTo>
                    <a:pt x="431" y="288"/>
                    <a:pt x="431" y="288"/>
                    <a:pt x="431" y="288"/>
                  </a:cubicBezTo>
                  <a:cubicBezTo>
                    <a:pt x="511" y="288"/>
                    <a:pt x="576" y="353"/>
                    <a:pt x="576" y="433"/>
                  </a:cubicBezTo>
                  <a:cubicBezTo>
                    <a:pt x="576" y="576"/>
                    <a:pt x="576" y="576"/>
                    <a:pt x="576" y="576"/>
                  </a:cubicBezTo>
                  <a:cubicBezTo>
                    <a:pt x="512" y="576"/>
                    <a:pt x="512" y="576"/>
                    <a:pt x="512" y="576"/>
                  </a:cubicBezTo>
                  <a:cubicBezTo>
                    <a:pt x="512" y="384"/>
                    <a:pt x="512" y="384"/>
                    <a:pt x="512" y="384"/>
                  </a:cubicBezTo>
                  <a:cubicBezTo>
                    <a:pt x="448" y="384"/>
                    <a:pt x="448" y="384"/>
                    <a:pt x="448" y="384"/>
                  </a:cubicBezTo>
                  <a:cubicBezTo>
                    <a:pt x="448" y="576"/>
                    <a:pt x="448" y="576"/>
                    <a:pt x="448" y="576"/>
                  </a:cubicBezTo>
                  <a:cubicBezTo>
                    <a:pt x="352" y="576"/>
                    <a:pt x="352" y="576"/>
                    <a:pt x="352" y="576"/>
                  </a:cubicBezTo>
                  <a:cubicBezTo>
                    <a:pt x="334" y="576"/>
                    <a:pt x="320" y="590"/>
                    <a:pt x="320" y="608"/>
                  </a:cubicBezTo>
                  <a:close/>
                  <a:moveTo>
                    <a:pt x="1280" y="1856"/>
                  </a:moveTo>
                  <a:cubicBezTo>
                    <a:pt x="384" y="1856"/>
                    <a:pt x="384" y="1856"/>
                    <a:pt x="384" y="1856"/>
                  </a:cubicBezTo>
                  <a:cubicBezTo>
                    <a:pt x="384" y="640"/>
                    <a:pt x="384" y="640"/>
                    <a:pt x="384" y="640"/>
                  </a:cubicBezTo>
                  <a:cubicBezTo>
                    <a:pt x="1024" y="640"/>
                    <a:pt x="1024" y="640"/>
                    <a:pt x="1024" y="640"/>
                  </a:cubicBezTo>
                  <a:cubicBezTo>
                    <a:pt x="1024" y="864"/>
                    <a:pt x="1024" y="864"/>
                    <a:pt x="1024" y="864"/>
                  </a:cubicBezTo>
                  <a:cubicBezTo>
                    <a:pt x="1024" y="881"/>
                    <a:pt x="1038" y="896"/>
                    <a:pt x="1056" y="896"/>
                  </a:cubicBezTo>
                  <a:cubicBezTo>
                    <a:pt x="1056" y="896"/>
                    <a:pt x="1056" y="896"/>
                    <a:pt x="1056" y="896"/>
                  </a:cubicBezTo>
                  <a:cubicBezTo>
                    <a:pt x="1280" y="896"/>
                    <a:pt x="1280" y="896"/>
                    <a:pt x="1280" y="896"/>
                  </a:cubicBezTo>
                  <a:cubicBezTo>
                    <a:pt x="1280" y="1322"/>
                    <a:pt x="1280" y="1322"/>
                    <a:pt x="1280" y="1322"/>
                  </a:cubicBezTo>
                  <a:cubicBezTo>
                    <a:pt x="1133" y="1477"/>
                    <a:pt x="1133" y="1477"/>
                    <a:pt x="1133" y="1477"/>
                  </a:cubicBezTo>
                  <a:cubicBezTo>
                    <a:pt x="1010" y="1539"/>
                    <a:pt x="1010" y="1539"/>
                    <a:pt x="1010" y="1539"/>
                  </a:cubicBezTo>
                  <a:cubicBezTo>
                    <a:pt x="1001" y="1544"/>
                    <a:pt x="994" y="1552"/>
                    <a:pt x="992" y="1562"/>
                  </a:cubicBezTo>
                  <a:cubicBezTo>
                    <a:pt x="960" y="1754"/>
                    <a:pt x="960" y="1754"/>
                    <a:pt x="960" y="1754"/>
                  </a:cubicBezTo>
                  <a:cubicBezTo>
                    <a:pt x="958" y="1772"/>
                    <a:pt x="969" y="1788"/>
                    <a:pt x="987" y="1791"/>
                  </a:cubicBezTo>
                  <a:cubicBezTo>
                    <a:pt x="988" y="1791"/>
                    <a:pt x="990" y="1792"/>
                    <a:pt x="992" y="1792"/>
                  </a:cubicBezTo>
                  <a:cubicBezTo>
                    <a:pt x="994" y="1792"/>
                    <a:pt x="996" y="1791"/>
                    <a:pt x="997" y="1791"/>
                  </a:cubicBezTo>
                  <a:cubicBezTo>
                    <a:pt x="1189" y="1759"/>
                    <a:pt x="1189" y="1759"/>
                    <a:pt x="1189" y="1759"/>
                  </a:cubicBezTo>
                  <a:cubicBezTo>
                    <a:pt x="1199" y="1757"/>
                    <a:pt x="1208" y="1751"/>
                    <a:pt x="1213" y="1742"/>
                  </a:cubicBezTo>
                  <a:cubicBezTo>
                    <a:pt x="1275" y="1618"/>
                    <a:pt x="1275" y="1618"/>
                    <a:pt x="1275" y="1618"/>
                  </a:cubicBezTo>
                  <a:cubicBezTo>
                    <a:pt x="1280" y="1612"/>
                    <a:pt x="1280" y="1612"/>
                    <a:pt x="1280" y="1612"/>
                  </a:cubicBezTo>
                  <a:lnTo>
                    <a:pt x="1280" y="1856"/>
                  </a:lnTo>
                  <a:close/>
                  <a:moveTo>
                    <a:pt x="1097" y="1609"/>
                  </a:moveTo>
                  <a:cubicBezTo>
                    <a:pt x="1040" y="1666"/>
                    <a:pt x="1040" y="1666"/>
                    <a:pt x="1040" y="1666"/>
                  </a:cubicBezTo>
                  <a:cubicBezTo>
                    <a:pt x="1053" y="1589"/>
                    <a:pt x="1053" y="1589"/>
                    <a:pt x="1053" y="1589"/>
                  </a:cubicBezTo>
                  <a:cubicBezTo>
                    <a:pt x="1146" y="1543"/>
                    <a:pt x="1146" y="1543"/>
                    <a:pt x="1146" y="1543"/>
                  </a:cubicBezTo>
                  <a:cubicBezTo>
                    <a:pt x="1209" y="1606"/>
                    <a:pt x="1209" y="1606"/>
                    <a:pt x="1209" y="1606"/>
                  </a:cubicBezTo>
                  <a:cubicBezTo>
                    <a:pt x="1163" y="1699"/>
                    <a:pt x="1163" y="1699"/>
                    <a:pt x="1163" y="1699"/>
                  </a:cubicBezTo>
                  <a:cubicBezTo>
                    <a:pt x="1085" y="1712"/>
                    <a:pt x="1085" y="1712"/>
                    <a:pt x="1085" y="1712"/>
                  </a:cubicBezTo>
                  <a:cubicBezTo>
                    <a:pt x="1143" y="1654"/>
                    <a:pt x="1143" y="1654"/>
                    <a:pt x="1143" y="1654"/>
                  </a:cubicBezTo>
                  <a:lnTo>
                    <a:pt x="1097" y="1609"/>
                  </a:lnTo>
                  <a:close/>
                  <a:moveTo>
                    <a:pt x="1247" y="1554"/>
                  </a:moveTo>
                  <a:cubicBezTo>
                    <a:pt x="1197" y="1503"/>
                    <a:pt x="1197" y="1503"/>
                    <a:pt x="1197" y="1503"/>
                  </a:cubicBezTo>
                  <a:cubicBezTo>
                    <a:pt x="1761" y="909"/>
                    <a:pt x="1761" y="909"/>
                    <a:pt x="1761" y="909"/>
                  </a:cubicBezTo>
                  <a:cubicBezTo>
                    <a:pt x="1811" y="960"/>
                    <a:pt x="1811" y="960"/>
                    <a:pt x="1811" y="960"/>
                  </a:cubicBezTo>
                  <a:lnTo>
                    <a:pt x="1247" y="15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Rectangle 156"/>
            <p:cNvSpPr>
              <a:spLocks noChangeArrowheads="1"/>
            </p:cNvSpPr>
            <p:nvPr/>
          </p:nvSpPr>
          <p:spPr bwMode="auto">
            <a:xfrm>
              <a:off x="9537700" y="2955925"/>
              <a:ext cx="234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Rectangle 157"/>
            <p:cNvSpPr>
              <a:spLocks noChangeArrowheads="1"/>
            </p:cNvSpPr>
            <p:nvPr/>
          </p:nvSpPr>
          <p:spPr bwMode="auto">
            <a:xfrm>
              <a:off x="9499600" y="3052763"/>
              <a:ext cx="1762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Rectangle 158"/>
            <p:cNvSpPr>
              <a:spLocks noChangeArrowheads="1"/>
            </p:cNvSpPr>
            <p:nvPr/>
          </p:nvSpPr>
          <p:spPr bwMode="auto">
            <a:xfrm>
              <a:off x="9713913" y="3052763"/>
              <a:ext cx="98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Rectangle 159"/>
            <p:cNvSpPr>
              <a:spLocks noChangeArrowheads="1"/>
            </p:cNvSpPr>
            <p:nvPr/>
          </p:nvSpPr>
          <p:spPr bwMode="auto">
            <a:xfrm>
              <a:off x="9499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Rectangle 160"/>
            <p:cNvSpPr>
              <a:spLocks noChangeArrowheads="1"/>
            </p:cNvSpPr>
            <p:nvPr/>
          </p:nvSpPr>
          <p:spPr bwMode="auto">
            <a:xfrm>
              <a:off x="9753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Rectangle 161"/>
            <p:cNvSpPr>
              <a:spLocks noChangeArrowheads="1"/>
            </p:cNvSpPr>
            <p:nvPr/>
          </p:nvSpPr>
          <p:spPr bwMode="auto">
            <a:xfrm>
              <a:off x="9499600" y="3248025"/>
              <a:ext cx="1365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162"/>
            <p:cNvSpPr>
              <a:spLocks noChangeArrowheads="1"/>
            </p:cNvSpPr>
            <p:nvPr/>
          </p:nvSpPr>
          <p:spPr bwMode="auto">
            <a:xfrm>
              <a:off x="9675813" y="3248025"/>
              <a:ext cx="292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Rectangle 163"/>
            <p:cNvSpPr>
              <a:spLocks noChangeArrowheads="1"/>
            </p:cNvSpPr>
            <p:nvPr/>
          </p:nvSpPr>
          <p:spPr bwMode="auto">
            <a:xfrm>
              <a:off x="9499600" y="3346450"/>
              <a:ext cx="11747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Rectangle 164"/>
            <p:cNvSpPr>
              <a:spLocks noChangeArrowheads="1"/>
            </p:cNvSpPr>
            <p:nvPr/>
          </p:nvSpPr>
          <p:spPr bwMode="auto">
            <a:xfrm>
              <a:off x="9655175" y="3346450"/>
              <a:ext cx="2524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Rectangle 165"/>
            <p:cNvSpPr>
              <a:spLocks noChangeArrowheads="1"/>
            </p:cNvSpPr>
            <p:nvPr/>
          </p:nvSpPr>
          <p:spPr bwMode="auto">
            <a:xfrm>
              <a:off x="9499600" y="3444875"/>
              <a:ext cx="107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Rectangle 166"/>
            <p:cNvSpPr>
              <a:spLocks noChangeArrowheads="1"/>
            </p:cNvSpPr>
            <p:nvPr/>
          </p:nvSpPr>
          <p:spPr bwMode="auto">
            <a:xfrm>
              <a:off x="9639300" y="3444875"/>
              <a:ext cx="1539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Rectangle 167"/>
            <p:cNvSpPr>
              <a:spLocks noChangeArrowheads="1"/>
            </p:cNvSpPr>
            <p:nvPr/>
          </p:nvSpPr>
          <p:spPr bwMode="auto">
            <a:xfrm>
              <a:off x="9499600" y="3541713"/>
              <a:ext cx="1539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Rectangle 168"/>
            <p:cNvSpPr>
              <a:spLocks noChangeArrowheads="1"/>
            </p:cNvSpPr>
            <p:nvPr/>
          </p:nvSpPr>
          <p:spPr bwMode="auto">
            <a:xfrm>
              <a:off x="10320338" y="35623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Rectangle 169"/>
            <p:cNvSpPr>
              <a:spLocks noChangeArrowheads="1"/>
            </p:cNvSpPr>
            <p:nvPr/>
          </p:nvSpPr>
          <p:spPr bwMode="auto">
            <a:xfrm>
              <a:off x="10320338" y="3640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Rectangle 170"/>
            <p:cNvSpPr>
              <a:spLocks noChangeArrowheads="1"/>
            </p:cNvSpPr>
            <p:nvPr/>
          </p:nvSpPr>
          <p:spPr bwMode="auto">
            <a:xfrm>
              <a:off x="10360025"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Rectangle 171"/>
            <p:cNvSpPr>
              <a:spLocks noChangeArrowheads="1"/>
            </p:cNvSpPr>
            <p:nvPr/>
          </p:nvSpPr>
          <p:spPr bwMode="auto">
            <a:xfrm>
              <a:off x="10282238"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Rectangle 172"/>
            <p:cNvSpPr>
              <a:spLocks noChangeArrowheads="1"/>
            </p:cNvSpPr>
            <p:nvPr/>
          </p:nvSpPr>
          <p:spPr bwMode="auto">
            <a:xfrm>
              <a:off x="10320338" y="25050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Rectangle 173"/>
            <p:cNvSpPr>
              <a:spLocks noChangeArrowheads="1"/>
            </p:cNvSpPr>
            <p:nvPr/>
          </p:nvSpPr>
          <p:spPr bwMode="auto">
            <a:xfrm>
              <a:off x="10320338" y="2584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Rectangle 174"/>
            <p:cNvSpPr>
              <a:spLocks noChangeArrowheads="1"/>
            </p:cNvSpPr>
            <p:nvPr/>
          </p:nvSpPr>
          <p:spPr bwMode="auto">
            <a:xfrm>
              <a:off x="10360025"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Rectangle 175"/>
            <p:cNvSpPr>
              <a:spLocks noChangeArrowheads="1"/>
            </p:cNvSpPr>
            <p:nvPr/>
          </p:nvSpPr>
          <p:spPr bwMode="auto">
            <a:xfrm>
              <a:off x="10282238"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75" name="Group 174"/>
          <p:cNvGrpSpPr/>
          <p:nvPr/>
        </p:nvGrpSpPr>
        <p:grpSpPr>
          <a:xfrm>
            <a:off x="3907476" y="3620863"/>
            <a:ext cx="405444" cy="405014"/>
            <a:chOff x="14711363" y="3613150"/>
            <a:chExt cx="1497012" cy="1495426"/>
          </a:xfrm>
          <a:solidFill>
            <a:schemeClr val="accent4"/>
          </a:solidFill>
        </p:grpSpPr>
        <p:sp>
          <p:nvSpPr>
            <p:cNvPr id="176" name="Freeform 360"/>
            <p:cNvSpPr>
              <a:spLocks/>
            </p:cNvSpPr>
            <p:nvPr/>
          </p:nvSpPr>
          <p:spPr bwMode="auto">
            <a:xfrm>
              <a:off x="15319375" y="3613150"/>
              <a:ext cx="279400" cy="474663"/>
            </a:xfrm>
            <a:custGeom>
              <a:avLst/>
              <a:gdLst>
                <a:gd name="T0" fmla="*/ 200 w 360"/>
                <a:gd name="T1" fmla="*/ 10 h 611"/>
                <a:gd name="T2" fmla="*/ 160 w 360"/>
                <a:gd name="T3" fmla="*/ 10 h 611"/>
                <a:gd name="T4" fmla="*/ 0 w 360"/>
                <a:gd name="T5" fmla="*/ 138 h 611"/>
                <a:gd name="T6" fmla="*/ 40 w 360"/>
                <a:gd name="T7" fmla="*/ 188 h 611"/>
                <a:gd name="T8" fmla="*/ 148 w 360"/>
                <a:gd name="T9" fmla="*/ 101 h 611"/>
                <a:gd name="T10" fmla="*/ 148 w 360"/>
                <a:gd name="T11" fmla="*/ 611 h 611"/>
                <a:gd name="T12" fmla="*/ 212 w 360"/>
                <a:gd name="T13" fmla="*/ 611 h 611"/>
                <a:gd name="T14" fmla="*/ 212 w 360"/>
                <a:gd name="T15" fmla="*/ 101 h 611"/>
                <a:gd name="T16" fmla="*/ 320 w 360"/>
                <a:gd name="T17" fmla="*/ 188 h 611"/>
                <a:gd name="T18" fmla="*/ 360 w 360"/>
                <a:gd name="T19" fmla="*/ 138 h 611"/>
                <a:gd name="T20" fmla="*/ 200 w 360"/>
                <a:gd name="T21" fmla="*/ 10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611">
                  <a:moveTo>
                    <a:pt x="200" y="10"/>
                  </a:moveTo>
                  <a:cubicBezTo>
                    <a:pt x="188" y="0"/>
                    <a:pt x="172" y="0"/>
                    <a:pt x="160" y="10"/>
                  </a:cubicBezTo>
                  <a:cubicBezTo>
                    <a:pt x="0" y="138"/>
                    <a:pt x="0" y="138"/>
                    <a:pt x="0" y="138"/>
                  </a:cubicBezTo>
                  <a:cubicBezTo>
                    <a:pt x="40" y="188"/>
                    <a:pt x="40" y="188"/>
                    <a:pt x="40" y="188"/>
                  </a:cubicBezTo>
                  <a:cubicBezTo>
                    <a:pt x="148" y="101"/>
                    <a:pt x="148" y="101"/>
                    <a:pt x="148" y="101"/>
                  </a:cubicBezTo>
                  <a:cubicBezTo>
                    <a:pt x="148" y="611"/>
                    <a:pt x="148" y="611"/>
                    <a:pt x="148" y="611"/>
                  </a:cubicBezTo>
                  <a:cubicBezTo>
                    <a:pt x="212" y="611"/>
                    <a:pt x="212" y="611"/>
                    <a:pt x="212" y="611"/>
                  </a:cubicBezTo>
                  <a:cubicBezTo>
                    <a:pt x="212" y="101"/>
                    <a:pt x="212" y="101"/>
                    <a:pt x="212" y="101"/>
                  </a:cubicBezTo>
                  <a:cubicBezTo>
                    <a:pt x="320" y="188"/>
                    <a:pt x="320" y="188"/>
                    <a:pt x="320" y="188"/>
                  </a:cubicBezTo>
                  <a:cubicBezTo>
                    <a:pt x="360" y="138"/>
                    <a:pt x="360" y="138"/>
                    <a:pt x="360" y="138"/>
                  </a:cubicBezTo>
                  <a:lnTo>
                    <a:pt x="20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361"/>
            <p:cNvSpPr>
              <a:spLocks noEditPoints="1"/>
            </p:cNvSpPr>
            <p:nvPr/>
          </p:nvSpPr>
          <p:spPr bwMode="auto">
            <a:xfrm>
              <a:off x="15086013" y="4138613"/>
              <a:ext cx="746125" cy="969963"/>
            </a:xfrm>
            <a:custGeom>
              <a:avLst/>
              <a:gdLst>
                <a:gd name="T0" fmla="*/ 884 w 960"/>
                <a:gd name="T1" fmla="*/ 1184 h 1248"/>
                <a:gd name="T2" fmla="*/ 889 w 960"/>
                <a:gd name="T3" fmla="*/ 1008 h 1248"/>
                <a:gd name="T4" fmla="*/ 781 w 960"/>
                <a:gd name="T5" fmla="*/ 833 h 1248"/>
                <a:gd name="T6" fmla="*/ 682 w 960"/>
                <a:gd name="T7" fmla="*/ 448 h 1248"/>
                <a:gd name="T8" fmla="*/ 704 w 960"/>
                <a:gd name="T9" fmla="*/ 384 h 1248"/>
                <a:gd name="T10" fmla="*/ 673 w 960"/>
                <a:gd name="T11" fmla="*/ 309 h 1248"/>
                <a:gd name="T12" fmla="*/ 832 w 960"/>
                <a:gd name="T13" fmla="*/ 224 h 1248"/>
                <a:gd name="T14" fmla="*/ 800 w 960"/>
                <a:gd name="T15" fmla="*/ 0 h 1248"/>
                <a:gd name="T16" fmla="*/ 640 w 960"/>
                <a:gd name="T17" fmla="*/ 32 h 1248"/>
                <a:gd name="T18" fmla="*/ 576 w 960"/>
                <a:gd name="T19" fmla="*/ 96 h 1248"/>
                <a:gd name="T20" fmla="*/ 544 w 960"/>
                <a:gd name="T21" fmla="*/ 0 h 1248"/>
                <a:gd name="T22" fmla="*/ 384 w 960"/>
                <a:gd name="T23" fmla="*/ 32 h 1248"/>
                <a:gd name="T24" fmla="*/ 320 w 960"/>
                <a:gd name="T25" fmla="*/ 96 h 1248"/>
                <a:gd name="T26" fmla="*/ 288 w 960"/>
                <a:gd name="T27" fmla="*/ 0 h 1248"/>
                <a:gd name="T28" fmla="*/ 128 w 960"/>
                <a:gd name="T29" fmla="*/ 32 h 1248"/>
                <a:gd name="T30" fmla="*/ 148 w 960"/>
                <a:gd name="T31" fmla="*/ 253 h 1248"/>
                <a:gd name="T32" fmla="*/ 282 w 960"/>
                <a:gd name="T33" fmla="*/ 384 h 1248"/>
                <a:gd name="T34" fmla="*/ 256 w 960"/>
                <a:gd name="T35" fmla="*/ 448 h 1248"/>
                <a:gd name="T36" fmla="*/ 258 w 960"/>
                <a:gd name="T37" fmla="*/ 769 h 1248"/>
                <a:gd name="T38" fmla="*/ 137 w 960"/>
                <a:gd name="T39" fmla="*/ 960 h 1248"/>
                <a:gd name="T40" fmla="*/ 112 w 960"/>
                <a:gd name="T41" fmla="*/ 1113 h 1248"/>
                <a:gd name="T42" fmla="*/ 0 w 960"/>
                <a:gd name="T43" fmla="*/ 1184 h 1248"/>
                <a:gd name="T44" fmla="*/ 960 w 960"/>
                <a:gd name="T45" fmla="*/ 1248 h 1248"/>
                <a:gd name="T46" fmla="*/ 192 w 960"/>
                <a:gd name="T47" fmla="*/ 64 h 1248"/>
                <a:gd name="T48" fmla="*/ 256 w 960"/>
                <a:gd name="T49" fmla="*/ 128 h 1248"/>
                <a:gd name="T50" fmla="*/ 416 w 960"/>
                <a:gd name="T51" fmla="*/ 160 h 1248"/>
                <a:gd name="T52" fmla="*/ 448 w 960"/>
                <a:gd name="T53" fmla="*/ 64 h 1248"/>
                <a:gd name="T54" fmla="*/ 512 w 960"/>
                <a:gd name="T55" fmla="*/ 128 h 1248"/>
                <a:gd name="T56" fmla="*/ 672 w 960"/>
                <a:gd name="T57" fmla="*/ 160 h 1248"/>
                <a:gd name="T58" fmla="*/ 704 w 960"/>
                <a:gd name="T59" fmla="*/ 64 h 1248"/>
                <a:gd name="T60" fmla="*/ 768 w 960"/>
                <a:gd name="T61" fmla="*/ 202 h 1248"/>
                <a:gd name="T62" fmla="*/ 326 w 960"/>
                <a:gd name="T63" fmla="*/ 256 h 1248"/>
                <a:gd name="T64" fmla="*/ 192 w 960"/>
                <a:gd name="T65" fmla="*/ 64 h 1248"/>
                <a:gd name="T66" fmla="*/ 610 w 960"/>
                <a:gd name="T67" fmla="*/ 320 h 1248"/>
                <a:gd name="T68" fmla="*/ 346 w 960"/>
                <a:gd name="T69" fmla="*/ 384 h 1248"/>
                <a:gd name="T70" fmla="*/ 618 w 960"/>
                <a:gd name="T71" fmla="*/ 448 h 1248"/>
                <a:gd name="T72" fmla="*/ 322 w 960"/>
                <a:gd name="T73" fmla="*/ 768 h 1248"/>
                <a:gd name="T74" fmla="*/ 618 w 960"/>
                <a:gd name="T75" fmla="*/ 448 h 1248"/>
                <a:gd name="T76" fmla="*/ 690 w 960"/>
                <a:gd name="T77" fmla="*/ 832 h 1248"/>
                <a:gd name="T78" fmla="*/ 756 w 960"/>
                <a:gd name="T79" fmla="*/ 960 h 1248"/>
                <a:gd name="T80" fmla="*/ 240 w 960"/>
                <a:gd name="T81" fmla="*/ 853 h 1248"/>
                <a:gd name="T82" fmla="*/ 144 w 960"/>
                <a:gd name="T83" fmla="*/ 1024 h 1248"/>
                <a:gd name="T84" fmla="*/ 832 w 960"/>
                <a:gd name="T85" fmla="*/ 1040 h 1248"/>
                <a:gd name="T86" fmla="*/ 144 w 960"/>
                <a:gd name="T87" fmla="*/ 1056 h 1248"/>
                <a:gd name="T88" fmla="*/ 144 w 960"/>
                <a:gd name="T89" fmla="*/ 1024 h 1248"/>
                <a:gd name="T90" fmla="*/ 780 w 960"/>
                <a:gd name="T91" fmla="*/ 1120 h 1248"/>
                <a:gd name="T92" fmla="*/ 148 w 960"/>
                <a:gd name="T93" fmla="*/ 1184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60" h="1248">
                  <a:moveTo>
                    <a:pt x="960" y="1184"/>
                  </a:moveTo>
                  <a:cubicBezTo>
                    <a:pt x="884" y="1184"/>
                    <a:pt x="884" y="1184"/>
                    <a:pt x="884" y="1184"/>
                  </a:cubicBezTo>
                  <a:cubicBezTo>
                    <a:pt x="848" y="1113"/>
                    <a:pt x="848" y="1113"/>
                    <a:pt x="848" y="1113"/>
                  </a:cubicBezTo>
                  <a:cubicBezTo>
                    <a:pt x="889" y="1095"/>
                    <a:pt x="907" y="1048"/>
                    <a:pt x="889" y="1008"/>
                  </a:cubicBezTo>
                  <a:cubicBezTo>
                    <a:pt x="878" y="981"/>
                    <a:pt x="852" y="963"/>
                    <a:pt x="823" y="960"/>
                  </a:cubicBezTo>
                  <a:cubicBezTo>
                    <a:pt x="781" y="833"/>
                    <a:pt x="781" y="833"/>
                    <a:pt x="781" y="833"/>
                  </a:cubicBezTo>
                  <a:cubicBezTo>
                    <a:pt x="769" y="798"/>
                    <a:pt x="739" y="773"/>
                    <a:pt x="702" y="769"/>
                  </a:cubicBezTo>
                  <a:cubicBezTo>
                    <a:pt x="682" y="448"/>
                    <a:pt x="682" y="448"/>
                    <a:pt x="682" y="448"/>
                  </a:cubicBezTo>
                  <a:cubicBezTo>
                    <a:pt x="704" y="448"/>
                    <a:pt x="704" y="448"/>
                    <a:pt x="704" y="448"/>
                  </a:cubicBezTo>
                  <a:cubicBezTo>
                    <a:pt x="704" y="384"/>
                    <a:pt x="704" y="384"/>
                    <a:pt x="704" y="384"/>
                  </a:cubicBezTo>
                  <a:cubicBezTo>
                    <a:pt x="678" y="384"/>
                    <a:pt x="678" y="384"/>
                    <a:pt x="678" y="384"/>
                  </a:cubicBezTo>
                  <a:cubicBezTo>
                    <a:pt x="673" y="309"/>
                    <a:pt x="673" y="309"/>
                    <a:pt x="673" y="309"/>
                  </a:cubicBezTo>
                  <a:cubicBezTo>
                    <a:pt x="812" y="253"/>
                    <a:pt x="812" y="253"/>
                    <a:pt x="812" y="253"/>
                  </a:cubicBezTo>
                  <a:cubicBezTo>
                    <a:pt x="824" y="248"/>
                    <a:pt x="832" y="237"/>
                    <a:pt x="832" y="224"/>
                  </a:cubicBezTo>
                  <a:cubicBezTo>
                    <a:pt x="832" y="32"/>
                    <a:pt x="832" y="32"/>
                    <a:pt x="832" y="32"/>
                  </a:cubicBezTo>
                  <a:cubicBezTo>
                    <a:pt x="832" y="14"/>
                    <a:pt x="818" y="0"/>
                    <a:pt x="800" y="0"/>
                  </a:cubicBezTo>
                  <a:cubicBezTo>
                    <a:pt x="672" y="0"/>
                    <a:pt x="672" y="0"/>
                    <a:pt x="672" y="0"/>
                  </a:cubicBezTo>
                  <a:cubicBezTo>
                    <a:pt x="654" y="0"/>
                    <a:pt x="640" y="14"/>
                    <a:pt x="640" y="32"/>
                  </a:cubicBezTo>
                  <a:cubicBezTo>
                    <a:pt x="640" y="96"/>
                    <a:pt x="640" y="96"/>
                    <a:pt x="640" y="96"/>
                  </a:cubicBezTo>
                  <a:cubicBezTo>
                    <a:pt x="576" y="96"/>
                    <a:pt x="576" y="96"/>
                    <a:pt x="576" y="96"/>
                  </a:cubicBezTo>
                  <a:cubicBezTo>
                    <a:pt x="576" y="32"/>
                    <a:pt x="576" y="32"/>
                    <a:pt x="576" y="32"/>
                  </a:cubicBezTo>
                  <a:cubicBezTo>
                    <a:pt x="576" y="14"/>
                    <a:pt x="562" y="0"/>
                    <a:pt x="544" y="0"/>
                  </a:cubicBezTo>
                  <a:cubicBezTo>
                    <a:pt x="416" y="0"/>
                    <a:pt x="416" y="0"/>
                    <a:pt x="416" y="0"/>
                  </a:cubicBezTo>
                  <a:cubicBezTo>
                    <a:pt x="398" y="0"/>
                    <a:pt x="384" y="14"/>
                    <a:pt x="384" y="32"/>
                  </a:cubicBezTo>
                  <a:cubicBezTo>
                    <a:pt x="384" y="96"/>
                    <a:pt x="384" y="96"/>
                    <a:pt x="384" y="96"/>
                  </a:cubicBezTo>
                  <a:cubicBezTo>
                    <a:pt x="320" y="96"/>
                    <a:pt x="320" y="96"/>
                    <a:pt x="320" y="96"/>
                  </a:cubicBezTo>
                  <a:cubicBezTo>
                    <a:pt x="320" y="32"/>
                    <a:pt x="320" y="32"/>
                    <a:pt x="320" y="32"/>
                  </a:cubicBezTo>
                  <a:cubicBezTo>
                    <a:pt x="320" y="14"/>
                    <a:pt x="306" y="0"/>
                    <a:pt x="288" y="0"/>
                  </a:cubicBezTo>
                  <a:cubicBezTo>
                    <a:pt x="160" y="0"/>
                    <a:pt x="160" y="0"/>
                    <a:pt x="160" y="0"/>
                  </a:cubicBezTo>
                  <a:cubicBezTo>
                    <a:pt x="142" y="0"/>
                    <a:pt x="128" y="14"/>
                    <a:pt x="128" y="32"/>
                  </a:cubicBezTo>
                  <a:cubicBezTo>
                    <a:pt x="128" y="224"/>
                    <a:pt x="128" y="224"/>
                    <a:pt x="128" y="224"/>
                  </a:cubicBezTo>
                  <a:cubicBezTo>
                    <a:pt x="128" y="237"/>
                    <a:pt x="136" y="248"/>
                    <a:pt x="148" y="253"/>
                  </a:cubicBezTo>
                  <a:cubicBezTo>
                    <a:pt x="287" y="309"/>
                    <a:pt x="287" y="309"/>
                    <a:pt x="287" y="309"/>
                  </a:cubicBezTo>
                  <a:cubicBezTo>
                    <a:pt x="282" y="384"/>
                    <a:pt x="282" y="384"/>
                    <a:pt x="282" y="384"/>
                  </a:cubicBezTo>
                  <a:cubicBezTo>
                    <a:pt x="256" y="384"/>
                    <a:pt x="256" y="384"/>
                    <a:pt x="256" y="384"/>
                  </a:cubicBezTo>
                  <a:cubicBezTo>
                    <a:pt x="256" y="448"/>
                    <a:pt x="256" y="448"/>
                    <a:pt x="256" y="448"/>
                  </a:cubicBezTo>
                  <a:cubicBezTo>
                    <a:pt x="278" y="448"/>
                    <a:pt x="278" y="448"/>
                    <a:pt x="278" y="448"/>
                  </a:cubicBezTo>
                  <a:cubicBezTo>
                    <a:pt x="258" y="769"/>
                    <a:pt x="258" y="769"/>
                    <a:pt x="258" y="769"/>
                  </a:cubicBezTo>
                  <a:cubicBezTo>
                    <a:pt x="221" y="773"/>
                    <a:pt x="191" y="798"/>
                    <a:pt x="179" y="833"/>
                  </a:cubicBezTo>
                  <a:cubicBezTo>
                    <a:pt x="137" y="960"/>
                    <a:pt x="137" y="960"/>
                    <a:pt x="137" y="960"/>
                  </a:cubicBezTo>
                  <a:cubicBezTo>
                    <a:pt x="93" y="964"/>
                    <a:pt x="60" y="1003"/>
                    <a:pt x="64" y="1047"/>
                  </a:cubicBezTo>
                  <a:cubicBezTo>
                    <a:pt x="67" y="1076"/>
                    <a:pt x="85" y="1101"/>
                    <a:pt x="112" y="1113"/>
                  </a:cubicBezTo>
                  <a:cubicBezTo>
                    <a:pt x="76" y="1184"/>
                    <a:pt x="76" y="1184"/>
                    <a:pt x="76" y="1184"/>
                  </a:cubicBezTo>
                  <a:cubicBezTo>
                    <a:pt x="0" y="1184"/>
                    <a:pt x="0" y="1184"/>
                    <a:pt x="0" y="1184"/>
                  </a:cubicBezTo>
                  <a:cubicBezTo>
                    <a:pt x="0" y="1248"/>
                    <a:pt x="0" y="1248"/>
                    <a:pt x="0" y="1248"/>
                  </a:cubicBezTo>
                  <a:cubicBezTo>
                    <a:pt x="960" y="1248"/>
                    <a:pt x="960" y="1248"/>
                    <a:pt x="960" y="1248"/>
                  </a:cubicBezTo>
                  <a:lnTo>
                    <a:pt x="960" y="1184"/>
                  </a:lnTo>
                  <a:close/>
                  <a:moveTo>
                    <a:pt x="192" y="64"/>
                  </a:moveTo>
                  <a:cubicBezTo>
                    <a:pt x="256" y="64"/>
                    <a:pt x="256" y="64"/>
                    <a:pt x="256" y="64"/>
                  </a:cubicBezTo>
                  <a:cubicBezTo>
                    <a:pt x="256" y="128"/>
                    <a:pt x="256" y="128"/>
                    <a:pt x="256" y="128"/>
                  </a:cubicBezTo>
                  <a:cubicBezTo>
                    <a:pt x="256" y="145"/>
                    <a:pt x="270" y="160"/>
                    <a:pt x="288" y="160"/>
                  </a:cubicBezTo>
                  <a:cubicBezTo>
                    <a:pt x="416" y="160"/>
                    <a:pt x="416" y="160"/>
                    <a:pt x="416" y="160"/>
                  </a:cubicBezTo>
                  <a:cubicBezTo>
                    <a:pt x="434" y="160"/>
                    <a:pt x="448" y="145"/>
                    <a:pt x="448" y="128"/>
                  </a:cubicBezTo>
                  <a:cubicBezTo>
                    <a:pt x="448" y="64"/>
                    <a:pt x="448" y="64"/>
                    <a:pt x="448" y="64"/>
                  </a:cubicBezTo>
                  <a:cubicBezTo>
                    <a:pt x="512" y="64"/>
                    <a:pt x="512" y="64"/>
                    <a:pt x="512" y="64"/>
                  </a:cubicBezTo>
                  <a:cubicBezTo>
                    <a:pt x="512" y="128"/>
                    <a:pt x="512" y="128"/>
                    <a:pt x="512" y="128"/>
                  </a:cubicBezTo>
                  <a:cubicBezTo>
                    <a:pt x="512" y="145"/>
                    <a:pt x="526" y="160"/>
                    <a:pt x="544" y="160"/>
                  </a:cubicBezTo>
                  <a:cubicBezTo>
                    <a:pt x="672" y="160"/>
                    <a:pt x="672" y="160"/>
                    <a:pt x="672" y="160"/>
                  </a:cubicBezTo>
                  <a:cubicBezTo>
                    <a:pt x="690" y="160"/>
                    <a:pt x="704" y="145"/>
                    <a:pt x="704" y="128"/>
                  </a:cubicBezTo>
                  <a:cubicBezTo>
                    <a:pt x="704" y="64"/>
                    <a:pt x="704" y="64"/>
                    <a:pt x="704" y="64"/>
                  </a:cubicBezTo>
                  <a:cubicBezTo>
                    <a:pt x="768" y="64"/>
                    <a:pt x="768" y="64"/>
                    <a:pt x="768" y="64"/>
                  </a:cubicBezTo>
                  <a:cubicBezTo>
                    <a:pt x="768" y="202"/>
                    <a:pt x="768" y="202"/>
                    <a:pt x="768" y="202"/>
                  </a:cubicBezTo>
                  <a:cubicBezTo>
                    <a:pt x="634" y="256"/>
                    <a:pt x="634" y="256"/>
                    <a:pt x="634" y="256"/>
                  </a:cubicBezTo>
                  <a:cubicBezTo>
                    <a:pt x="326" y="256"/>
                    <a:pt x="326" y="256"/>
                    <a:pt x="326" y="256"/>
                  </a:cubicBezTo>
                  <a:cubicBezTo>
                    <a:pt x="192" y="202"/>
                    <a:pt x="192" y="202"/>
                    <a:pt x="192" y="202"/>
                  </a:cubicBezTo>
                  <a:lnTo>
                    <a:pt x="192" y="64"/>
                  </a:lnTo>
                  <a:close/>
                  <a:moveTo>
                    <a:pt x="350" y="320"/>
                  </a:moveTo>
                  <a:cubicBezTo>
                    <a:pt x="610" y="320"/>
                    <a:pt x="610" y="320"/>
                    <a:pt x="610" y="320"/>
                  </a:cubicBezTo>
                  <a:cubicBezTo>
                    <a:pt x="614" y="384"/>
                    <a:pt x="614" y="384"/>
                    <a:pt x="614" y="384"/>
                  </a:cubicBezTo>
                  <a:cubicBezTo>
                    <a:pt x="346" y="384"/>
                    <a:pt x="346" y="384"/>
                    <a:pt x="346" y="384"/>
                  </a:cubicBezTo>
                  <a:lnTo>
                    <a:pt x="350" y="320"/>
                  </a:lnTo>
                  <a:close/>
                  <a:moveTo>
                    <a:pt x="618" y="448"/>
                  </a:moveTo>
                  <a:cubicBezTo>
                    <a:pt x="638" y="768"/>
                    <a:pt x="638" y="768"/>
                    <a:pt x="638" y="768"/>
                  </a:cubicBezTo>
                  <a:cubicBezTo>
                    <a:pt x="322" y="768"/>
                    <a:pt x="322" y="768"/>
                    <a:pt x="322" y="768"/>
                  </a:cubicBezTo>
                  <a:cubicBezTo>
                    <a:pt x="342" y="448"/>
                    <a:pt x="342" y="448"/>
                    <a:pt x="342" y="448"/>
                  </a:cubicBezTo>
                  <a:lnTo>
                    <a:pt x="618" y="448"/>
                  </a:lnTo>
                  <a:close/>
                  <a:moveTo>
                    <a:pt x="270" y="832"/>
                  </a:moveTo>
                  <a:cubicBezTo>
                    <a:pt x="690" y="832"/>
                    <a:pt x="690" y="832"/>
                    <a:pt x="690" y="832"/>
                  </a:cubicBezTo>
                  <a:cubicBezTo>
                    <a:pt x="704" y="832"/>
                    <a:pt x="716" y="840"/>
                    <a:pt x="720" y="853"/>
                  </a:cubicBezTo>
                  <a:cubicBezTo>
                    <a:pt x="756" y="960"/>
                    <a:pt x="756" y="960"/>
                    <a:pt x="756" y="960"/>
                  </a:cubicBezTo>
                  <a:cubicBezTo>
                    <a:pt x="204" y="960"/>
                    <a:pt x="204" y="960"/>
                    <a:pt x="204" y="960"/>
                  </a:cubicBezTo>
                  <a:cubicBezTo>
                    <a:pt x="240" y="853"/>
                    <a:pt x="240" y="853"/>
                    <a:pt x="240" y="853"/>
                  </a:cubicBezTo>
                  <a:cubicBezTo>
                    <a:pt x="244" y="840"/>
                    <a:pt x="256" y="832"/>
                    <a:pt x="270" y="832"/>
                  </a:cubicBezTo>
                  <a:moveTo>
                    <a:pt x="144" y="1024"/>
                  </a:moveTo>
                  <a:cubicBezTo>
                    <a:pt x="816" y="1024"/>
                    <a:pt x="816" y="1024"/>
                    <a:pt x="816" y="1024"/>
                  </a:cubicBezTo>
                  <a:cubicBezTo>
                    <a:pt x="825" y="1024"/>
                    <a:pt x="832" y="1031"/>
                    <a:pt x="832" y="1040"/>
                  </a:cubicBezTo>
                  <a:cubicBezTo>
                    <a:pt x="832" y="1048"/>
                    <a:pt x="825" y="1056"/>
                    <a:pt x="816" y="1056"/>
                  </a:cubicBezTo>
                  <a:cubicBezTo>
                    <a:pt x="144" y="1056"/>
                    <a:pt x="144" y="1056"/>
                    <a:pt x="144" y="1056"/>
                  </a:cubicBezTo>
                  <a:cubicBezTo>
                    <a:pt x="135" y="1056"/>
                    <a:pt x="128" y="1048"/>
                    <a:pt x="128" y="1040"/>
                  </a:cubicBezTo>
                  <a:cubicBezTo>
                    <a:pt x="128" y="1031"/>
                    <a:pt x="135" y="1024"/>
                    <a:pt x="144" y="1024"/>
                  </a:cubicBezTo>
                  <a:moveTo>
                    <a:pt x="180" y="1120"/>
                  </a:moveTo>
                  <a:cubicBezTo>
                    <a:pt x="780" y="1120"/>
                    <a:pt x="780" y="1120"/>
                    <a:pt x="780" y="1120"/>
                  </a:cubicBezTo>
                  <a:cubicBezTo>
                    <a:pt x="812" y="1184"/>
                    <a:pt x="812" y="1184"/>
                    <a:pt x="812" y="1184"/>
                  </a:cubicBezTo>
                  <a:cubicBezTo>
                    <a:pt x="148" y="1184"/>
                    <a:pt x="148" y="1184"/>
                    <a:pt x="148" y="1184"/>
                  </a:cubicBezTo>
                  <a:lnTo>
                    <a:pt x="180"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Rectangle 362"/>
            <p:cNvSpPr>
              <a:spLocks noChangeArrowheads="1"/>
            </p:cNvSpPr>
            <p:nvPr/>
          </p:nvSpPr>
          <p:spPr bwMode="auto">
            <a:xfrm>
              <a:off x="15533688" y="3814763"/>
              <a:ext cx="49212" cy="174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Rectangle 363"/>
            <p:cNvSpPr>
              <a:spLocks noChangeArrowheads="1"/>
            </p:cNvSpPr>
            <p:nvPr/>
          </p:nvSpPr>
          <p:spPr bwMode="auto">
            <a:xfrm>
              <a:off x="15533688" y="4038600"/>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Rectangle 364"/>
            <p:cNvSpPr>
              <a:spLocks noChangeArrowheads="1"/>
            </p:cNvSpPr>
            <p:nvPr/>
          </p:nvSpPr>
          <p:spPr bwMode="auto">
            <a:xfrm>
              <a:off x="15335250" y="3814763"/>
              <a:ext cx="49212" cy="174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Rectangle 365"/>
            <p:cNvSpPr>
              <a:spLocks noChangeArrowheads="1"/>
            </p:cNvSpPr>
            <p:nvPr/>
          </p:nvSpPr>
          <p:spPr bwMode="auto">
            <a:xfrm>
              <a:off x="15335250" y="4038600"/>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366"/>
            <p:cNvSpPr>
              <a:spLocks/>
            </p:cNvSpPr>
            <p:nvPr/>
          </p:nvSpPr>
          <p:spPr bwMode="auto">
            <a:xfrm>
              <a:off x="14711363" y="3922713"/>
              <a:ext cx="374650" cy="388938"/>
            </a:xfrm>
            <a:custGeom>
              <a:avLst/>
              <a:gdLst>
                <a:gd name="T0" fmla="*/ 137 w 482"/>
                <a:gd name="T1" fmla="*/ 360 h 500"/>
                <a:gd name="T2" fmla="*/ 187 w 482"/>
                <a:gd name="T3" fmla="*/ 320 h 500"/>
                <a:gd name="T4" fmla="*/ 101 w 482"/>
                <a:gd name="T5" fmla="*/ 212 h 500"/>
                <a:gd name="T6" fmla="*/ 418 w 482"/>
                <a:gd name="T7" fmla="*/ 212 h 500"/>
                <a:gd name="T8" fmla="*/ 418 w 482"/>
                <a:gd name="T9" fmla="*/ 500 h 500"/>
                <a:gd name="T10" fmla="*/ 482 w 482"/>
                <a:gd name="T11" fmla="*/ 500 h 500"/>
                <a:gd name="T12" fmla="*/ 482 w 482"/>
                <a:gd name="T13" fmla="*/ 180 h 500"/>
                <a:gd name="T14" fmla="*/ 450 w 482"/>
                <a:gd name="T15" fmla="*/ 148 h 500"/>
                <a:gd name="T16" fmla="*/ 101 w 482"/>
                <a:gd name="T17" fmla="*/ 148 h 500"/>
                <a:gd name="T18" fmla="*/ 187 w 482"/>
                <a:gd name="T19" fmla="*/ 40 h 500"/>
                <a:gd name="T20" fmla="*/ 137 w 482"/>
                <a:gd name="T21" fmla="*/ 0 h 500"/>
                <a:gd name="T22" fmla="*/ 9 w 482"/>
                <a:gd name="T23" fmla="*/ 160 h 500"/>
                <a:gd name="T24" fmla="*/ 9 w 482"/>
                <a:gd name="T25" fmla="*/ 200 h 500"/>
                <a:gd name="T26" fmla="*/ 137 w 482"/>
                <a:gd name="T27" fmla="*/ 36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2" h="500">
                  <a:moveTo>
                    <a:pt x="137" y="360"/>
                  </a:moveTo>
                  <a:cubicBezTo>
                    <a:pt x="187" y="320"/>
                    <a:pt x="187" y="320"/>
                    <a:pt x="187" y="320"/>
                  </a:cubicBezTo>
                  <a:cubicBezTo>
                    <a:pt x="101" y="212"/>
                    <a:pt x="101" y="212"/>
                    <a:pt x="101" y="212"/>
                  </a:cubicBezTo>
                  <a:cubicBezTo>
                    <a:pt x="418" y="212"/>
                    <a:pt x="418" y="212"/>
                    <a:pt x="418" y="212"/>
                  </a:cubicBezTo>
                  <a:cubicBezTo>
                    <a:pt x="418" y="500"/>
                    <a:pt x="418" y="500"/>
                    <a:pt x="418" y="500"/>
                  </a:cubicBezTo>
                  <a:cubicBezTo>
                    <a:pt x="482" y="500"/>
                    <a:pt x="482" y="500"/>
                    <a:pt x="482" y="500"/>
                  </a:cubicBezTo>
                  <a:cubicBezTo>
                    <a:pt x="482" y="180"/>
                    <a:pt x="482" y="180"/>
                    <a:pt x="482" y="180"/>
                  </a:cubicBezTo>
                  <a:cubicBezTo>
                    <a:pt x="482" y="162"/>
                    <a:pt x="468" y="148"/>
                    <a:pt x="450" y="148"/>
                  </a:cubicBezTo>
                  <a:cubicBezTo>
                    <a:pt x="101" y="148"/>
                    <a:pt x="101" y="148"/>
                    <a:pt x="101" y="148"/>
                  </a:cubicBezTo>
                  <a:cubicBezTo>
                    <a:pt x="187" y="40"/>
                    <a:pt x="187" y="40"/>
                    <a:pt x="187" y="40"/>
                  </a:cubicBezTo>
                  <a:cubicBezTo>
                    <a:pt x="137" y="0"/>
                    <a:pt x="137" y="0"/>
                    <a:pt x="137" y="0"/>
                  </a:cubicBezTo>
                  <a:cubicBezTo>
                    <a:pt x="9" y="160"/>
                    <a:pt x="9" y="160"/>
                    <a:pt x="9" y="160"/>
                  </a:cubicBezTo>
                  <a:cubicBezTo>
                    <a:pt x="0" y="171"/>
                    <a:pt x="0" y="188"/>
                    <a:pt x="9" y="200"/>
                  </a:cubicBezTo>
                  <a:lnTo>
                    <a:pt x="137" y="3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367"/>
            <p:cNvSpPr>
              <a:spLocks/>
            </p:cNvSpPr>
            <p:nvPr/>
          </p:nvSpPr>
          <p:spPr bwMode="auto">
            <a:xfrm>
              <a:off x="14960600" y="3938588"/>
              <a:ext cx="225425" cy="74613"/>
            </a:xfrm>
            <a:custGeom>
              <a:avLst/>
              <a:gdLst>
                <a:gd name="T0" fmla="*/ 288 w 288"/>
                <a:gd name="T1" fmla="*/ 32 h 96"/>
                <a:gd name="T2" fmla="*/ 256 w 288"/>
                <a:gd name="T3" fmla="*/ 0 h 96"/>
                <a:gd name="T4" fmla="*/ 0 w 288"/>
                <a:gd name="T5" fmla="*/ 0 h 96"/>
                <a:gd name="T6" fmla="*/ 0 w 288"/>
                <a:gd name="T7" fmla="*/ 64 h 96"/>
                <a:gd name="T8" fmla="*/ 224 w 288"/>
                <a:gd name="T9" fmla="*/ 64 h 96"/>
                <a:gd name="T10" fmla="*/ 224 w 288"/>
                <a:gd name="T11" fmla="*/ 96 h 96"/>
                <a:gd name="T12" fmla="*/ 288 w 288"/>
                <a:gd name="T13" fmla="*/ 96 h 96"/>
                <a:gd name="T14" fmla="*/ 288 w 288"/>
                <a:gd name="T15" fmla="*/ 32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 h="96">
                  <a:moveTo>
                    <a:pt x="288" y="32"/>
                  </a:moveTo>
                  <a:cubicBezTo>
                    <a:pt x="288" y="14"/>
                    <a:pt x="274" y="0"/>
                    <a:pt x="256" y="0"/>
                  </a:cubicBezTo>
                  <a:cubicBezTo>
                    <a:pt x="0" y="0"/>
                    <a:pt x="0" y="0"/>
                    <a:pt x="0" y="0"/>
                  </a:cubicBezTo>
                  <a:cubicBezTo>
                    <a:pt x="0" y="64"/>
                    <a:pt x="0" y="64"/>
                    <a:pt x="0" y="64"/>
                  </a:cubicBezTo>
                  <a:cubicBezTo>
                    <a:pt x="224" y="64"/>
                    <a:pt x="224" y="64"/>
                    <a:pt x="224" y="64"/>
                  </a:cubicBezTo>
                  <a:cubicBezTo>
                    <a:pt x="224" y="96"/>
                    <a:pt x="224" y="96"/>
                    <a:pt x="224" y="96"/>
                  </a:cubicBezTo>
                  <a:cubicBezTo>
                    <a:pt x="288" y="96"/>
                    <a:pt x="288" y="96"/>
                    <a:pt x="288" y="96"/>
                  </a:cubicBezTo>
                  <a:lnTo>
                    <a:pt x="28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Rectangle 368"/>
            <p:cNvSpPr>
              <a:spLocks noChangeArrowheads="1"/>
            </p:cNvSpPr>
            <p:nvPr/>
          </p:nvSpPr>
          <p:spPr bwMode="auto">
            <a:xfrm>
              <a:off x="15135225" y="4064000"/>
              <a:ext cx="50800"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369"/>
            <p:cNvSpPr>
              <a:spLocks/>
            </p:cNvSpPr>
            <p:nvPr/>
          </p:nvSpPr>
          <p:spPr bwMode="auto">
            <a:xfrm>
              <a:off x="14911388" y="4138613"/>
              <a:ext cx="74612" cy="173038"/>
            </a:xfrm>
            <a:custGeom>
              <a:avLst/>
              <a:gdLst>
                <a:gd name="T0" fmla="*/ 96 w 96"/>
                <a:gd name="T1" fmla="*/ 224 h 224"/>
                <a:gd name="T2" fmla="*/ 96 w 96"/>
                <a:gd name="T3" fmla="*/ 32 h 224"/>
                <a:gd name="T4" fmla="*/ 64 w 96"/>
                <a:gd name="T5" fmla="*/ 0 h 224"/>
                <a:gd name="T6" fmla="*/ 0 w 96"/>
                <a:gd name="T7" fmla="*/ 0 h 224"/>
                <a:gd name="T8" fmla="*/ 0 w 96"/>
                <a:gd name="T9" fmla="*/ 64 h 224"/>
                <a:gd name="T10" fmla="*/ 32 w 96"/>
                <a:gd name="T11" fmla="*/ 64 h 224"/>
                <a:gd name="T12" fmla="*/ 32 w 96"/>
                <a:gd name="T13" fmla="*/ 224 h 224"/>
                <a:gd name="T14" fmla="*/ 96 w 96"/>
                <a:gd name="T15" fmla="*/ 224 h 2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224">
                  <a:moveTo>
                    <a:pt x="96" y="224"/>
                  </a:moveTo>
                  <a:cubicBezTo>
                    <a:pt x="96" y="32"/>
                    <a:pt x="96" y="32"/>
                    <a:pt x="96" y="32"/>
                  </a:cubicBezTo>
                  <a:cubicBezTo>
                    <a:pt x="96" y="14"/>
                    <a:pt x="82" y="0"/>
                    <a:pt x="64" y="0"/>
                  </a:cubicBezTo>
                  <a:cubicBezTo>
                    <a:pt x="0" y="0"/>
                    <a:pt x="0" y="0"/>
                    <a:pt x="0" y="0"/>
                  </a:cubicBezTo>
                  <a:cubicBezTo>
                    <a:pt x="0" y="64"/>
                    <a:pt x="0" y="64"/>
                    <a:pt x="0" y="64"/>
                  </a:cubicBezTo>
                  <a:cubicBezTo>
                    <a:pt x="32" y="64"/>
                    <a:pt x="32" y="64"/>
                    <a:pt x="32" y="64"/>
                  </a:cubicBezTo>
                  <a:cubicBezTo>
                    <a:pt x="32" y="224"/>
                    <a:pt x="32" y="224"/>
                    <a:pt x="32" y="224"/>
                  </a:cubicBezTo>
                  <a:lnTo>
                    <a:pt x="96"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370"/>
            <p:cNvSpPr>
              <a:spLocks/>
            </p:cNvSpPr>
            <p:nvPr/>
          </p:nvSpPr>
          <p:spPr bwMode="auto">
            <a:xfrm>
              <a:off x="15932150" y="3963988"/>
              <a:ext cx="74612" cy="223838"/>
            </a:xfrm>
            <a:custGeom>
              <a:avLst/>
              <a:gdLst>
                <a:gd name="T0" fmla="*/ 96 w 96"/>
                <a:gd name="T1" fmla="*/ 64 h 288"/>
                <a:gd name="T2" fmla="*/ 96 w 96"/>
                <a:gd name="T3" fmla="*/ 0 h 288"/>
                <a:gd name="T4" fmla="*/ 32 w 96"/>
                <a:gd name="T5" fmla="*/ 0 h 288"/>
                <a:gd name="T6" fmla="*/ 0 w 96"/>
                <a:gd name="T7" fmla="*/ 32 h 288"/>
                <a:gd name="T8" fmla="*/ 0 w 96"/>
                <a:gd name="T9" fmla="*/ 288 h 288"/>
                <a:gd name="T10" fmla="*/ 64 w 96"/>
                <a:gd name="T11" fmla="*/ 288 h 288"/>
                <a:gd name="T12" fmla="*/ 64 w 96"/>
                <a:gd name="T13" fmla="*/ 64 h 288"/>
                <a:gd name="T14" fmla="*/ 96 w 96"/>
                <a:gd name="T15" fmla="*/ 64 h 2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288">
                  <a:moveTo>
                    <a:pt x="96" y="64"/>
                  </a:moveTo>
                  <a:cubicBezTo>
                    <a:pt x="96" y="0"/>
                    <a:pt x="96" y="0"/>
                    <a:pt x="96" y="0"/>
                  </a:cubicBezTo>
                  <a:cubicBezTo>
                    <a:pt x="32" y="0"/>
                    <a:pt x="32" y="0"/>
                    <a:pt x="32" y="0"/>
                  </a:cubicBezTo>
                  <a:cubicBezTo>
                    <a:pt x="14" y="0"/>
                    <a:pt x="0" y="14"/>
                    <a:pt x="0" y="32"/>
                  </a:cubicBezTo>
                  <a:cubicBezTo>
                    <a:pt x="0" y="288"/>
                    <a:pt x="0" y="288"/>
                    <a:pt x="0" y="288"/>
                  </a:cubicBezTo>
                  <a:cubicBezTo>
                    <a:pt x="64" y="288"/>
                    <a:pt x="64" y="288"/>
                    <a:pt x="64" y="288"/>
                  </a:cubicBezTo>
                  <a:cubicBezTo>
                    <a:pt x="64" y="64"/>
                    <a:pt x="64" y="64"/>
                    <a:pt x="64" y="64"/>
                  </a:cubicBezTo>
                  <a:lnTo>
                    <a:pt x="96"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371"/>
            <p:cNvSpPr>
              <a:spLocks/>
            </p:cNvSpPr>
            <p:nvPr/>
          </p:nvSpPr>
          <p:spPr bwMode="auto">
            <a:xfrm>
              <a:off x="15832138" y="3749675"/>
              <a:ext cx="376237" cy="438150"/>
            </a:xfrm>
            <a:custGeom>
              <a:avLst/>
              <a:gdLst>
                <a:gd name="T0" fmla="*/ 345 w 482"/>
                <a:gd name="T1" fmla="*/ 0 h 564"/>
                <a:gd name="T2" fmla="*/ 295 w 482"/>
                <a:gd name="T3" fmla="*/ 40 h 564"/>
                <a:gd name="T4" fmla="*/ 381 w 482"/>
                <a:gd name="T5" fmla="*/ 148 h 564"/>
                <a:gd name="T6" fmla="*/ 32 w 482"/>
                <a:gd name="T7" fmla="*/ 148 h 564"/>
                <a:gd name="T8" fmla="*/ 0 w 482"/>
                <a:gd name="T9" fmla="*/ 180 h 564"/>
                <a:gd name="T10" fmla="*/ 0 w 482"/>
                <a:gd name="T11" fmla="*/ 564 h 564"/>
                <a:gd name="T12" fmla="*/ 64 w 482"/>
                <a:gd name="T13" fmla="*/ 564 h 564"/>
                <a:gd name="T14" fmla="*/ 64 w 482"/>
                <a:gd name="T15" fmla="*/ 212 h 564"/>
                <a:gd name="T16" fmla="*/ 381 w 482"/>
                <a:gd name="T17" fmla="*/ 212 h 564"/>
                <a:gd name="T18" fmla="*/ 295 w 482"/>
                <a:gd name="T19" fmla="*/ 320 h 564"/>
                <a:gd name="T20" fmla="*/ 345 w 482"/>
                <a:gd name="T21" fmla="*/ 360 h 564"/>
                <a:gd name="T22" fmla="*/ 473 w 482"/>
                <a:gd name="T23" fmla="*/ 200 h 564"/>
                <a:gd name="T24" fmla="*/ 473 w 482"/>
                <a:gd name="T25" fmla="*/ 160 h 564"/>
                <a:gd name="T26" fmla="*/ 345 w 482"/>
                <a:gd name="T27" fmla="*/ 0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2" h="564">
                  <a:moveTo>
                    <a:pt x="345" y="0"/>
                  </a:moveTo>
                  <a:cubicBezTo>
                    <a:pt x="295" y="40"/>
                    <a:pt x="295" y="40"/>
                    <a:pt x="295" y="40"/>
                  </a:cubicBezTo>
                  <a:cubicBezTo>
                    <a:pt x="381" y="148"/>
                    <a:pt x="381" y="148"/>
                    <a:pt x="381" y="148"/>
                  </a:cubicBezTo>
                  <a:cubicBezTo>
                    <a:pt x="32" y="148"/>
                    <a:pt x="32" y="148"/>
                    <a:pt x="32" y="148"/>
                  </a:cubicBezTo>
                  <a:cubicBezTo>
                    <a:pt x="14" y="148"/>
                    <a:pt x="0" y="162"/>
                    <a:pt x="0" y="180"/>
                  </a:cubicBezTo>
                  <a:cubicBezTo>
                    <a:pt x="0" y="564"/>
                    <a:pt x="0" y="564"/>
                    <a:pt x="0" y="564"/>
                  </a:cubicBezTo>
                  <a:cubicBezTo>
                    <a:pt x="64" y="564"/>
                    <a:pt x="64" y="564"/>
                    <a:pt x="64" y="564"/>
                  </a:cubicBezTo>
                  <a:cubicBezTo>
                    <a:pt x="64" y="212"/>
                    <a:pt x="64" y="212"/>
                    <a:pt x="64" y="212"/>
                  </a:cubicBezTo>
                  <a:cubicBezTo>
                    <a:pt x="381" y="212"/>
                    <a:pt x="381" y="212"/>
                    <a:pt x="381" y="212"/>
                  </a:cubicBezTo>
                  <a:cubicBezTo>
                    <a:pt x="295" y="320"/>
                    <a:pt x="295" y="320"/>
                    <a:pt x="295" y="320"/>
                  </a:cubicBezTo>
                  <a:cubicBezTo>
                    <a:pt x="345" y="360"/>
                    <a:pt x="345" y="360"/>
                    <a:pt x="345" y="360"/>
                  </a:cubicBezTo>
                  <a:cubicBezTo>
                    <a:pt x="473" y="200"/>
                    <a:pt x="473" y="200"/>
                    <a:pt x="473" y="200"/>
                  </a:cubicBezTo>
                  <a:cubicBezTo>
                    <a:pt x="482" y="188"/>
                    <a:pt x="482" y="171"/>
                    <a:pt x="473" y="160"/>
                  </a:cubicBez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Rectangle 372"/>
            <p:cNvSpPr>
              <a:spLocks noChangeArrowheads="1"/>
            </p:cNvSpPr>
            <p:nvPr/>
          </p:nvSpPr>
          <p:spPr bwMode="auto">
            <a:xfrm>
              <a:off x="15733713" y="3963988"/>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373"/>
            <p:cNvSpPr>
              <a:spLocks/>
            </p:cNvSpPr>
            <p:nvPr/>
          </p:nvSpPr>
          <p:spPr bwMode="auto">
            <a:xfrm>
              <a:off x="15733713" y="3765550"/>
              <a:ext cx="223837" cy="149225"/>
            </a:xfrm>
            <a:custGeom>
              <a:avLst/>
              <a:gdLst>
                <a:gd name="T0" fmla="*/ 288 w 288"/>
                <a:gd name="T1" fmla="*/ 0 h 192"/>
                <a:gd name="T2" fmla="*/ 32 w 288"/>
                <a:gd name="T3" fmla="*/ 0 h 192"/>
                <a:gd name="T4" fmla="*/ 0 w 288"/>
                <a:gd name="T5" fmla="*/ 32 h 192"/>
                <a:gd name="T6" fmla="*/ 0 w 288"/>
                <a:gd name="T7" fmla="*/ 192 h 192"/>
                <a:gd name="T8" fmla="*/ 64 w 288"/>
                <a:gd name="T9" fmla="*/ 192 h 192"/>
                <a:gd name="T10" fmla="*/ 64 w 288"/>
                <a:gd name="T11" fmla="*/ 64 h 192"/>
                <a:gd name="T12" fmla="*/ 288 w 288"/>
                <a:gd name="T13" fmla="*/ 64 h 192"/>
                <a:gd name="T14" fmla="*/ 288 w 288"/>
                <a:gd name="T15" fmla="*/ 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 h="192">
                  <a:moveTo>
                    <a:pt x="288" y="0"/>
                  </a:moveTo>
                  <a:cubicBezTo>
                    <a:pt x="32" y="0"/>
                    <a:pt x="32" y="0"/>
                    <a:pt x="32" y="0"/>
                  </a:cubicBezTo>
                  <a:cubicBezTo>
                    <a:pt x="14" y="0"/>
                    <a:pt x="0" y="14"/>
                    <a:pt x="0" y="32"/>
                  </a:cubicBezTo>
                  <a:cubicBezTo>
                    <a:pt x="0" y="192"/>
                    <a:pt x="0" y="192"/>
                    <a:pt x="0" y="192"/>
                  </a:cubicBezTo>
                  <a:cubicBezTo>
                    <a:pt x="64" y="192"/>
                    <a:pt x="64" y="192"/>
                    <a:pt x="64" y="192"/>
                  </a:cubicBezTo>
                  <a:cubicBezTo>
                    <a:pt x="64" y="64"/>
                    <a:pt x="64" y="64"/>
                    <a:pt x="64" y="64"/>
                  </a:cubicBezTo>
                  <a:cubicBezTo>
                    <a:pt x="288" y="64"/>
                    <a:pt x="288" y="64"/>
                    <a:pt x="288" y="64"/>
                  </a:cubicBezTo>
                  <a:lnTo>
                    <a:pt x="2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374"/>
            <p:cNvSpPr>
              <a:spLocks/>
            </p:cNvSpPr>
            <p:nvPr/>
          </p:nvSpPr>
          <p:spPr bwMode="auto">
            <a:xfrm>
              <a:off x="15005050" y="4346575"/>
              <a:ext cx="161925" cy="501650"/>
            </a:xfrm>
            <a:custGeom>
              <a:avLst/>
              <a:gdLst>
                <a:gd name="T0" fmla="*/ 134 w 209"/>
                <a:gd name="T1" fmla="*/ 646 h 646"/>
                <a:gd name="T2" fmla="*/ 187 w 209"/>
                <a:gd name="T3" fmla="*/ 610 h 646"/>
                <a:gd name="T4" fmla="*/ 209 w 209"/>
                <a:gd name="T5" fmla="*/ 40 h 646"/>
                <a:gd name="T6" fmla="*/ 159 w 209"/>
                <a:gd name="T7" fmla="*/ 0 h 646"/>
                <a:gd name="T8" fmla="*/ 134 w 209"/>
                <a:gd name="T9" fmla="*/ 646 h 646"/>
              </a:gdLst>
              <a:ahLst/>
              <a:cxnLst>
                <a:cxn ang="0">
                  <a:pos x="T0" y="T1"/>
                </a:cxn>
                <a:cxn ang="0">
                  <a:pos x="T2" y="T3"/>
                </a:cxn>
                <a:cxn ang="0">
                  <a:pos x="T4" y="T5"/>
                </a:cxn>
                <a:cxn ang="0">
                  <a:pos x="T6" y="T7"/>
                </a:cxn>
                <a:cxn ang="0">
                  <a:pos x="T8" y="T9"/>
                </a:cxn>
              </a:cxnLst>
              <a:rect l="0" t="0" r="r" b="b"/>
              <a:pathLst>
                <a:path w="209" h="646">
                  <a:moveTo>
                    <a:pt x="134" y="646"/>
                  </a:moveTo>
                  <a:cubicBezTo>
                    <a:pt x="187" y="610"/>
                    <a:pt x="187" y="610"/>
                    <a:pt x="187" y="610"/>
                  </a:cubicBezTo>
                  <a:cubicBezTo>
                    <a:pt x="69" y="435"/>
                    <a:pt x="78" y="204"/>
                    <a:pt x="209" y="40"/>
                  </a:cubicBezTo>
                  <a:cubicBezTo>
                    <a:pt x="159" y="0"/>
                    <a:pt x="159" y="0"/>
                    <a:pt x="159" y="0"/>
                  </a:cubicBezTo>
                  <a:cubicBezTo>
                    <a:pt x="10" y="186"/>
                    <a:pt x="0" y="448"/>
                    <a:pt x="134" y="6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375"/>
            <p:cNvSpPr>
              <a:spLocks/>
            </p:cNvSpPr>
            <p:nvPr/>
          </p:nvSpPr>
          <p:spPr bwMode="auto">
            <a:xfrm>
              <a:off x="15751175" y="4346575"/>
              <a:ext cx="161925" cy="501650"/>
            </a:xfrm>
            <a:custGeom>
              <a:avLst/>
              <a:gdLst>
                <a:gd name="T0" fmla="*/ 50 w 209"/>
                <a:gd name="T1" fmla="*/ 0 h 646"/>
                <a:gd name="T2" fmla="*/ 0 w 209"/>
                <a:gd name="T3" fmla="*/ 40 h 646"/>
                <a:gd name="T4" fmla="*/ 22 w 209"/>
                <a:gd name="T5" fmla="*/ 610 h 646"/>
                <a:gd name="T6" fmla="*/ 75 w 209"/>
                <a:gd name="T7" fmla="*/ 646 h 646"/>
                <a:gd name="T8" fmla="*/ 50 w 209"/>
                <a:gd name="T9" fmla="*/ 0 h 646"/>
              </a:gdLst>
              <a:ahLst/>
              <a:cxnLst>
                <a:cxn ang="0">
                  <a:pos x="T0" y="T1"/>
                </a:cxn>
                <a:cxn ang="0">
                  <a:pos x="T2" y="T3"/>
                </a:cxn>
                <a:cxn ang="0">
                  <a:pos x="T4" y="T5"/>
                </a:cxn>
                <a:cxn ang="0">
                  <a:pos x="T6" y="T7"/>
                </a:cxn>
                <a:cxn ang="0">
                  <a:pos x="T8" y="T9"/>
                </a:cxn>
              </a:cxnLst>
              <a:rect l="0" t="0" r="r" b="b"/>
              <a:pathLst>
                <a:path w="209" h="646">
                  <a:moveTo>
                    <a:pt x="50" y="0"/>
                  </a:moveTo>
                  <a:cubicBezTo>
                    <a:pt x="0" y="40"/>
                    <a:pt x="0" y="40"/>
                    <a:pt x="0" y="40"/>
                  </a:cubicBezTo>
                  <a:cubicBezTo>
                    <a:pt x="131" y="204"/>
                    <a:pt x="140" y="435"/>
                    <a:pt x="22" y="610"/>
                  </a:cubicBezTo>
                  <a:cubicBezTo>
                    <a:pt x="75" y="646"/>
                    <a:pt x="75" y="646"/>
                    <a:pt x="75" y="646"/>
                  </a:cubicBezTo>
                  <a:cubicBezTo>
                    <a:pt x="209" y="448"/>
                    <a:pt x="199" y="186"/>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92" name="Group 191"/>
          <p:cNvGrpSpPr/>
          <p:nvPr/>
        </p:nvGrpSpPr>
        <p:grpSpPr>
          <a:xfrm>
            <a:off x="5148416" y="1649934"/>
            <a:ext cx="401484" cy="401484"/>
            <a:chOff x="7294563" y="6013450"/>
            <a:chExt cx="1027113" cy="1027113"/>
          </a:xfrm>
          <a:solidFill>
            <a:schemeClr val="accent4"/>
          </a:solidFill>
        </p:grpSpPr>
        <p:sp>
          <p:nvSpPr>
            <p:cNvPr id="193" name="Freeform 307"/>
            <p:cNvSpPr>
              <a:spLocks noEditPoints="1"/>
            </p:cNvSpPr>
            <p:nvPr/>
          </p:nvSpPr>
          <p:spPr bwMode="auto">
            <a:xfrm>
              <a:off x="7294563" y="6016625"/>
              <a:ext cx="1027113" cy="1023938"/>
            </a:xfrm>
            <a:custGeom>
              <a:avLst/>
              <a:gdLst>
                <a:gd name="T0" fmla="*/ 1762 w 1931"/>
                <a:gd name="T1" fmla="*/ 426 h 1923"/>
                <a:gd name="T2" fmla="*/ 1709 w 1931"/>
                <a:gd name="T3" fmla="*/ 145 h 1923"/>
                <a:gd name="T4" fmla="*/ 1575 w 1931"/>
                <a:gd name="T5" fmla="*/ 66 h 1923"/>
                <a:gd name="T6" fmla="*/ 1322 w 1931"/>
                <a:gd name="T7" fmla="*/ 30 h 1923"/>
                <a:gd name="T8" fmla="*/ 1247 w 1931"/>
                <a:gd name="T9" fmla="*/ 169 h 1923"/>
                <a:gd name="T10" fmla="*/ 899 w 1931"/>
                <a:gd name="T11" fmla="*/ 134 h 1923"/>
                <a:gd name="T12" fmla="*/ 321 w 1931"/>
                <a:gd name="T13" fmla="*/ 732 h 1923"/>
                <a:gd name="T14" fmla="*/ 73 w 1931"/>
                <a:gd name="T15" fmla="*/ 876 h 1923"/>
                <a:gd name="T16" fmla="*/ 0 w 1931"/>
                <a:gd name="T17" fmla="*/ 1059 h 1923"/>
                <a:gd name="T18" fmla="*/ 70 w 1931"/>
                <a:gd name="T19" fmla="*/ 1328 h 1923"/>
                <a:gd name="T20" fmla="*/ 299 w 1931"/>
                <a:gd name="T21" fmla="*/ 1408 h 1923"/>
                <a:gd name="T22" fmla="*/ 511 w 1931"/>
                <a:gd name="T23" fmla="*/ 1513 h 1923"/>
                <a:gd name="T24" fmla="*/ 712 w 1931"/>
                <a:gd name="T25" fmla="*/ 1415 h 1923"/>
                <a:gd name="T26" fmla="*/ 904 w 1931"/>
                <a:gd name="T27" fmla="*/ 1923 h 1923"/>
                <a:gd name="T28" fmla="*/ 1224 w 1931"/>
                <a:gd name="T29" fmla="*/ 1507 h 1923"/>
                <a:gd name="T30" fmla="*/ 1331 w 1931"/>
                <a:gd name="T31" fmla="*/ 1144 h 1923"/>
                <a:gd name="T32" fmla="*/ 1096 w 1931"/>
                <a:gd name="T33" fmla="*/ 1571 h 1923"/>
                <a:gd name="T34" fmla="*/ 675 w 1931"/>
                <a:gd name="T35" fmla="*/ 1197 h 1923"/>
                <a:gd name="T36" fmla="*/ 966 w 1931"/>
                <a:gd name="T37" fmla="*/ 222 h 1923"/>
                <a:gd name="T38" fmla="*/ 887 w 1931"/>
                <a:gd name="T39" fmla="*/ 356 h 1923"/>
                <a:gd name="T40" fmla="*/ 851 w 1931"/>
                <a:gd name="T41" fmla="*/ 609 h 1923"/>
                <a:gd name="T42" fmla="*/ 990 w 1931"/>
                <a:gd name="T43" fmla="*/ 684 h 1923"/>
                <a:gd name="T44" fmla="*/ 1043 w 1931"/>
                <a:gd name="T45" fmla="*/ 965 h 1923"/>
                <a:gd name="T46" fmla="*/ 1177 w 1931"/>
                <a:gd name="T47" fmla="*/ 1044 h 1923"/>
                <a:gd name="T48" fmla="*/ 1399 w 1931"/>
                <a:gd name="T49" fmla="*/ 1108 h 1923"/>
                <a:gd name="T50" fmla="*/ 1505 w 1931"/>
                <a:gd name="T51" fmla="*/ 941 h 1923"/>
                <a:gd name="T52" fmla="*/ 1786 w 1931"/>
                <a:gd name="T53" fmla="*/ 888 h 1923"/>
                <a:gd name="T54" fmla="*/ 1865 w 1931"/>
                <a:gd name="T55" fmla="*/ 754 h 1923"/>
                <a:gd name="T56" fmla="*/ 1901 w 1931"/>
                <a:gd name="T57" fmla="*/ 501 h 1923"/>
                <a:gd name="T58" fmla="*/ 372 w 1931"/>
                <a:gd name="T59" fmla="*/ 1243 h 1923"/>
                <a:gd name="T60" fmla="*/ 1032 w 1931"/>
                <a:gd name="T61" fmla="*/ 1859 h 1923"/>
                <a:gd name="T62" fmla="*/ 1096 w 1931"/>
                <a:gd name="T63" fmla="*/ 1763 h 1923"/>
                <a:gd name="T64" fmla="*/ 840 w 1931"/>
                <a:gd name="T65" fmla="*/ 1699 h 1923"/>
                <a:gd name="T66" fmla="*/ 705 w 1931"/>
                <a:gd name="T67" fmla="*/ 1332 h 1923"/>
                <a:gd name="T68" fmla="*/ 471 w 1931"/>
                <a:gd name="T69" fmla="*/ 1395 h 1923"/>
                <a:gd name="T70" fmla="*/ 285 w 1931"/>
                <a:gd name="T71" fmla="*/ 1345 h 1923"/>
                <a:gd name="T72" fmla="*/ 183 w 1931"/>
                <a:gd name="T73" fmla="*/ 1276 h 1923"/>
                <a:gd name="T74" fmla="*/ 64 w 1931"/>
                <a:gd name="T75" fmla="*/ 1085 h 1923"/>
                <a:gd name="T76" fmla="*/ 137 w 1931"/>
                <a:gd name="T77" fmla="*/ 902 h 1923"/>
                <a:gd name="T78" fmla="*/ 361 w 1931"/>
                <a:gd name="T79" fmla="*/ 850 h 1923"/>
                <a:gd name="T80" fmla="*/ 438 w 1931"/>
                <a:gd name="T81" fmla="*/ 1314 h 1923"/>
                <a:gd name="T82" fmla="*/ 1842 w 1931"/>
                <a:gd name="T83" fmla="*/ 686 h 1923"/>
                <a:gd name="T84" fmla="*/ 1715 w 1931"/>
                <a:gd name="T85" fmla="*/ 901 h 1923"/>
                <a:gd name="T86" fmla="*/ 1385 w 1931"/>
                <a:gd name="T87" fmla="*/ 946 h 1923"/>
                <a:gd name="T88" fmla="*/ 1177 w 1931"/>
                <a:gd name="T89" fmla="*/ 820 h 1923"/>
                <a:gd name="T90" fmla="*/ 1029 w 1931"/>
                <a:gd name="T91" fmla="*/ 736 h 1923"/>
                <a:gd name="T92" fmla="*/ 910 w 1931"/>
                <a:gd name="T93" fmla="*/ 424 h 1923"/>
                <a:gd name="T94" fmla="*/ 1037 w 1931"/>
                <a:gd name="T95" fmla="*/ 209 h 1923"/>
                <a:gd name="T96" fmla="*/ 1367 w 1931"/>
                <a:gd name="T97" fmla="*/ 164 h 1923"/>
                <a:gd name="T98" fmla="*/ 1575 w 1931"/>
                <a:gd name="T99" fmla="*/ 290 h 1923"/>
                <a:gd name="T100" fmla="*/ 1723 w 1931"/>
                <a:gd name="T101" fmla="*/ 374 h 1923"/>
                <a:gd name="T102" fmla="*/ 1842 w 1931"/>
                <a:gd name="T103" fmla="*/ 686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1" h="1923">
                  <a:moveTo>
                    <a:pt x="1901" y="501"/>
                  </a:moveTo>
                  <a:cubicBezTo>
                    <a:pt x="1777" y="483"/>
                    <a:pt x="1777" y="483"/>
                    <a:pt x="1777" y="483"/>
                  </a:cubicBezTo>
                  <a:cubicBezTo>
                    <a:pt x="1759" y="480"/>
                    <a:pt x="1747" y="464"/>
                    <a:pt x="1749" y="447"/>
                  </a:cubicBezTo>
                  <a:cubicBezTo>
                    <a:pt x="1751" y="438"/>
                    <a:pt x="1755" y="431"/>
                    <a:pt x="1762" y="426"/>
                  </a:cubicBezTo>
                  <a:cubicBezTo>
                    <a:pt x="1862" y="350"/>
                    <a:pt x="1862" y="350"/>
                    <a:pt x="1862" y="350"/>
                  </a:cubicBezTo>
                  <a:cubicBezTo>
                    <a:pt x="1877" y="340"/>
                    <a:pt x="1879" y="320"/>
                    <a:pt x="1869" y="305"/>
                  </a:cubicBezTo>
                  <a:cubicBezTo>
                    <a:pt x="1754" y="152"/>
                    <a:pt x="1754" y="152"/>
                    <a:pt x="1754" y="152"/>
                  </a:cubicBezTo>
                  <a:cubicBezTo>
                    <a:pt x="1743" y="138"/>
                    <a:pt x="1723" y="135"/>
                    <a:pt x="1709" y="145"/>
                  </a:cubicBezTo>
                  <a:cubicBezTo>
                    <a:pt x="1608" y="221"/>
                    <a:pt x="1608" y="221"/>
                    <a:pt x="1608" y="221"/>
                  </a:cubicBezTo>
                  <a:cubicBezTo>
                    <a:pt x="1594" y="232"/>
                    <a:pt x="1574" y="229"/>
                    <a:pt x="1563" y="215"/>
                  </a:cubicBezTo>
                  <a:cubicBezTo>
                    <a:pt x="1558" y="208"/>
                    <a:pt x="1556" y="199"/>
                    <a:pt x="1557" y="191"/>
                  </a:cubicBezTo>
                  <a:cubicBezTo>
                    <a:pt x="1575" y="66"/>
                    <a:pt x="1575" y="66"/>
                    <a:pt x="1575" y="66"/>
                  </a:cubicBezTo>
                  <a:cubicBezTo>
                    <a:pt x="1578" y="49"/>
                    <a:pt x="1565" y="33"/>
                    <a:pt x="1548" y="30"/>
                  </a:cubicBezTo>
                  <a:cubicBezTo>
                    <a:pt x="1548" y="30"/>
                    <a:pt x="1548" y="30"/>
                    <a:pt x="1548" y="30"/>
                  </a:cubicBezTo>
                  <a:cubicBezTo>
                    <a:pt x="1358" y="3"/>
                    <a:pt x="1358" y="3"/>
                    <a:pt x="1358" y="3"/>
                  </a:cubicBezTo>
                  <a:cubicBezTo>
                    <a:pt x="1340" y="0"/>
                    <a:pt x="1324" y="13"/>
                    <a:pt x="1322" y="30"/>
                  </a:cubicBezTo>
                  <a:cubicBezTo>
                    <a:pt x="1322" y="30"/>
                    <a:pt x="1322" y="30"/>
                    <a:pt x="1322" y="30"/>
                  </a:cubicBezTo>
                  <a:cubicBezTo>
                    <a:pt x="1304" y="154"/>
                    <a:pt x="1304" y="154"/>
                    <a:pt x="1304" y="154"/>
                  </a:cubicBezTo>
                  <a:cubicBezTo>
                    <a:pt x="1301" y="172"/>
                    <a:pt x="1285" y="184"/>
                    <a:pt x="1268" y="182"/>
                  </a:cubicBezTo>
                  <a:cubicBezTo>
                    <a:pt x="1259" y="180"/>
                    <a:pt x="1252" y="176"/>
                    <a:pt x="1247" y="169"/>
                  </a:cubicBezTo>
                  <a:cubicBezTo>
                    <a:pt x="1171" y="69"/>
                    <a:pt x="1171" y="69"/>
                    <a:pt x="1171" y="69"/>
                  </a:cubicBezTo>
                  <a:cubicBezTo>
                    <a:pt x="1161" y="54"/>
                    <a:pt x="1141" y="52"/>
                    <a:pt x="1126" y="62"/>
                  </a:cubicBezTo>
                  <a:cubicBezTo>
                    <a:pt x="1030" y="134"/>
                    <a:pt x="1030" y="134"/>
                    <a:pt x="1030" y="134"/>
                  </a:cubicBezTo>
                  <a:cubicBezTo>
                    <a:pt x="987" y="130"/>
                    <a:pt x="943" y="130"/>
                    <a:pt x="899" y="134"/>
                  </a:cubicBezTo>
                  <a:cubicBezTo>
                    <a:pt x="614" y="167"/>
                    <a:pt x="391" y="394"/>
                    <a:pt x="363" y="680"/>
                  </a:cubicBezTo>
                  <a:cubicBezTo>
                    <a:pt x="362" y="689"/>
                    <a:pt x="362" y="698"/>
                    <a:pt x="362" y="707"/>
                  </a:cubicBezTo>
                  <a:cubicBezTo>
                    <a:pt x="352" y="707"/>
                    <a:pt x="352" y="707"/>
                    <a:pt x="352" y="707"/>
                  </a:cubicBezTo>
                  <a:cubicBezTo>
                    <a:pt x="337" y="707"/>
                    <a:pt x="324" y="717"/>
                    <a:pt x="321" y="732"/>
                  </a:cubicBezTo>
                  <a:cubicBezTo>
                    <a:pt x="299" y="837"/>
                    <a:pt x="299" y="837"/>
                    <a:pt x="299" y="837"/>
                  </a:cubicBezTo>
                  <a:cubicBezTo>
                    <a:pt x="210" y="776"/>
                    <a:pt x="210" y="776"/>
                    <a:pt x="210" y="776"/>
                  </a:cubicBezTo>
                  <a:cubicBezTo>
                    <a:pt x="197" y="767"/>
                    <a:pt x="180" y="769"/>
                    <a:pt x="169" y="780"/>
                  </a:cubicBezTo>
                  <a:cubicBezTo>
                    <a:pt x="73" y="876"/>
                    <a:pt x="73" y="876"/>
                    <a:pt x="73" y="876"/>
                  </a:cubicBezTo>
                  <a:cubicBezTo>
                    <a:pt x="62" y="887"/>
                    <a:pt x="61" y="904"/>
                    <a:pt x="70" y="917"/>
                  </a:cubicBezTo>
                  <a:cubicBezTo>
                    <a:pt x="130" y="1005"/>
                    <a:pt x="130" y="1005"/>
                    <a:pt x="130" y="1005"/>
                  </a:cubicBezTo>
                  <a:cubicBezTo>
                    <a:pt x="25" y="1027"/>
                    <a:pt x="25" y="1027"/>
                    <a:pt x="25" y="1027"/>
                  </a:cubicBezTo>
                  <a:cubicBezTo>
                    <a:pt x="10" y="1030"/>
                    <a:pt x="0" y="1044"/>
                    <a:pt x="0" y="1059"/>
                  </a:cubicBezTo>
                  <a:cubicBezTo>
                    <a:pt x="0" y="1187"/>
                    <a:pt x="0" y="1187"/>
                    <a:pt x="0" y="1187"/>
                  </a:cubicBezTo>
                  <a:cubicBezTo>
                    <a:pt x="0" y="1202"/>
                    <a:pt x="11" y="1215"/>
                    <a:pt x="25" y="1218"/>
                  </a:cubicBezTo>
                  <a:cubicBezTo>
                    <a:pt x="131" y="1240"/>
                    <a:pt x="131" y="1240"/>
                    <a:pt x="131" y="1240"/>
                  </a:cubicBezTo>
                  <a:cubicBezTo>
                    <a:pt x="70" y="1328"/>
                    <a:pt x="70" y="1328"/>
                    <a:pt x="70" y="1328"/>
                  </a:cubicBezTo>
                  <a:cubicBezTo>
                    <a:pt x="61" y="1341"/>
                    <a:pt x="63" y="1358"/>
                    <a:pt x="74" y="1369"/>
                  </a:cubicBezTo>
                  <a:cubicBezTo>
                    <a:pt x="170" y="1465"/>
                    <a:pt x="170" y="1465"/>
                    <a:pt x="170" y="1465"/>
                  </a:cubicBezTo>
                  <a:cubicBezTo>
                    <a:pt x="180" y="1476"/>
                    <a:pt x="198" y="1478"/>
                    <a:pt x="210" y="1469"/>
                  </a:cubicBezTo>
                  <a:cubicBezTo>
                    <a:pt x="299" y="1408"/>
                    <a:pt x="299" y="1408"/>
                    <a:pt x="299" y="1408"/>
                  </a:cubicBezTo>
                  <a:cubicBezTo>
                    <a:pt x="321" y="1513"/>
                    <a:pt x="321" y="1513"/>
                    <a:pt x="321" y="1513"/>
                  </a:cubicBezTo>
                  <a:cubicBezTo>
                    <a:pt x="324" y="1528"/>
                    <a:pt x="337" y="1539"/>
                    <a:pt x="352" y="1539"/>
                  </a:cubicBezTo>
                  <a:cubicBezTo>
                    <a:pt x="480" y="1539"/>
                    <a:pt x="480" y="1539"/>
                    <a:pt x="480" y="1539"/>
                  </a:cubicBezTo>
                  <a:cubicBezTo>
                    <a:pt x="495" y="1539"/>
                    <a:pt x="508" y="1528"/>
                    <a:pt x="511" y="1513"/>
                  </a:cubicBezTo>
                  <a:cubicBezTo>
                    <a:pt x="534" y="1408"/>
                    <a:pt x="534" y="1408"/>
                    <a:pt x="534" y="1408"/>
                  </a:cubicBezTo>
                  <a:cubicBezTo>
                    <a:pt x="622" y="1469"/>
                    <a:pt x="622" y="1469"/>
                    <a:pt x="622" y="1469"/>
                  </a:cubicBezTo>
                  <a:cubicBezTo>
                    <a:pt x="635" y="1478"/>
                    <a:pt x="652" y="1476"/>
                    <a:pt x="663" y="1465"/>
                  </a:cubicBezTo>
                  <a:cubicBezTo>
                    <a:pt x="712" y="1415"/>
                    <a:pt x="712" y="1415"/>
                    <a:pt x="712" y="1415"/>
                  </a:cubicBezTo>
                  <a:cubicBezTo>
                    <a:pt x="712" y="1507"/>
                    <a:pt x="712" y="1507"/>
                    <a:pt x="712" y="1507"/>
                  </a:cubicBezTo>
                  <a:cubicBezTo>
                    <a:pt x="713" y="1552"/>
                    <a:pt x="737" y="1594"/>
                    <a:pt x="776" y="1617"/>
                  </a:cubicBezTo>
                  <a:cubicBezTo>
                    <a:pt x="776" y="1795"/>
                    <a:pt x="776" y="1795"/>
                    <a:pt x="776" y="1795"/>
                  </a:cubicBezTo>
                  <a:cubicBezTo>
                    <a:pt x="776" y="1865"/>
                    <a:pt x="834" y="1923"/>
                    <a:pt x="904" y="1923"/>
                  </a:cubicBezTo>
                  <a:cubicBezTo>
                    <a:pt x="1032" y="1923"/>
                    <a:pt x="1032" y="1923"/>
                    <a:pt x="1032" y="1923"/>
                  </a:cubicBezTo>
                  <a:cubicBezTo>
                    <a:pt x="1103" y="1923"/>
                    <a:pt x="1160" y="1865"/>
                    <a:pt x="1160" y="1795"/>
                  </a:cubicBezTo>
                  <a:cubicBezTo>
                    <a:pt x="1160" y="1617"/>
                    <a:pt x="1160" y="1617"/>
                    <a:pt x="1160" y="1617"/>
                  </a:cubicBezTo>
                  <a:cubicBezTo>
                    <a:pt x="1200" y="1594"/>
                    <a:pt x="1224" y="1552"/>
                    <a:pt x="1224" y="1507"/>
                  </a:cubicBezTo>
                  <a:cubicBezTo>
                    <a:pt x="1224" y="1380"/>
                    <a:pt x="1224" y="1380"/>
                    <a:pt x="1224" y="1380"/>
                  </a:cubicBezTo>
                  <a:cubicBezTo>
                    <a:pt x="1225" y="1327"/>
                    <a:pt x="1253" y="1277"/>
                    <a:pt x="1298" y="1249"/>
                  </a:cubicBezTo>
                  <a:cubicBezTo>
                    <a:pt x="1325" y="1232"/>
                    <a:pt x="1350" y="1213"/>
                    <a:pt x="1374" y="1192"/>
                  </a:cubicBezTo>
                  <a:cubicBezTo>
                    <a:pt x="1331" y="1144"/>
                    <a:pt x="1331" y="1144"/>
                    <a:pt x="1331" y="1144"/>
                  </a:cubicBezTo>
                  <a:cubicBezTo>
                    <a:pt x="1310" y="1163"/>
                    <a:pt x="1287" y="1180"/>
                    <a:pt x="1264" y="1196"/>
                  </a:cubicBezTo>
                  <a:cubicBezTo>
                    <a:pt x="1200" y="1235"/>
                    <a:pt x="1161" y="1305"/>
                    <a:pt x="1160" y="1380"/>
                  </a:cubicBezTo>
                  <a:cubicBezTo>
                    <a:pt x="1160" y="1507"/>
                    <a:pt x="1160" y="1507"/>
                    <a:pt x="1160" y="1507"/>
                  </a:cubicBezTo>
                  <a:cubicBezTo>
                    <a:pt x="1160" y="1542"/>
                    <a:pt x="1132" y="1571"/>
                    <a:pt x="1096" y="1571"/>
                  </a:cubicBezTo>
                  <a:cubicBezTo>
                    <a:pt x="840" y="1571"/>
                    <a:pt x="840" y="1571"/>
                    <a:pt x="840" y="1571"/>
                  </a:cubicBezTo>
                  <a:cubicBezTo>
                    <a:pt x="805" y="1571"/>
                    <a:pt x="776" y="1542"/>
                    <a:pt x="776" y="1507"/>
                  </a:cubicBezTo>
                  <a:cubicBezTo>
                    <a:pt x="776" y="1377"/>
                    <a:pt x="776" y="1377"/>
                    <a:pt x="776" y="1377"/>
                  </a:cubicBezTo>
                  <a:cubicBezTo>
                    <a:pt x="776" y="1304"/>
                    <a:pt x="737" y="1236"/>
                    <a:pt x="675" y="1197"/>
                  </a:cubicBezTo>
                  <a:cubicBezTo>
                    <a:pt x="421" y="1037"/>
                    <a:pt x="345" y="702"/>
                    <a:pt x="504" y="449"/>
                  </a:cubicBezTo>
                  <a:cubicBezTo>
                    <a:pt x="603" y="291"/>
                    <a:pt x="776" y="196"/>
                    <a:pt x="962" y="195"/>
                  </a:cubicBezTo>
                  <a:cubicBezTo>
                    <a:pt x="961" y="196"/>
                    <a:pt x="961" y="197"/>
                    <a:pt x="960" y="199"/>
                  </a:cubicBezTo>
                  <a:cubicBezTo>
                    <a:pt x="959" y="207"/>
                    <a:pt x="961" y="215"/>
                    <a:pt x="966" y="222"/>
                  </a:cubicBezTo>
                  <a:cubicBezTo>
                    <a:pt x="1042" y="323"/>
                    <a:pt x="1042" y="323"/>
                    <a:pt x="1042" y="323"/>
                  </a:cubicBezTo>
                  <a:cubicBezTo>
                    <a:pt x="1050" y="333"/>
                    <a:pt x="1051" y="347"/>
                    <a:pt x="1044" y="358"/>
                  </a:cubicBezTo>
                  <a:cubicBezTo>
                    <a:pt x="1037" y="369"/>
                    <a:pt x="1025" y="376"/>
                    <a:pt x="1012" y="374"/>
                  </a:cubicBezTo>
                  <a:cubicBezTo>
                    <a:pt x="887" y="356"/>
                    <a:pt x="887" y="356"/>
                    <a:pt x="887" y="356"/>
                  </a:cubicBezTo>
                  <a:cubicBezTo>
                    <a:pt x="870" y="353"/>
                    <a:pt x="854" y="366"/>
                    <a:pt x="851" y="383"/>
                  </a:cubicBezTo>
                  <a:cubicBezTo>
                    <a:pt x="851" y="383"/>
                    <a:pt x="851" y="383"/>
                    <a:pt x="851" y="383"/>
                  </a:cubicBezTo>
                  <a:cubicBezTo>
                    <a:pt x="824" y="573"/>
                    <a:pt x="824" y="573"/>
                    <a:pt x="824" y="573"/>
                  </a:cubicBezTo>
                  <a:cubicBezTo>
                    <a:pt x="821" y="591"/>
                    <a:pt x="834" y="607"/>
                    <a:pt x="851" y="609"/>
                  </a:cubicBezTo>
                  <a:cubicBezTo>
                    <a:pt x="851" y="609"/>
                    <a:pt x="851" y="609"/>
                    <a:pt x="851" y="609"/>
                  </a:cubicBezTo>
                  <a:cubicBezTo>
                    <a:pt x="976" y="627"/>
                    <a:pt x="976" y="627"/>
                    <a:pt x="976" y="627"/>
                  </a:cubicBezTo>
                  <a:cubicBezTo>
                    <a:pt x="993" y="630"/>
                    <a:pt x="1005" y="646"/>
                    <a:pt x="1003" y="663"/>
                  </a:cubicBezTo>
                  <a:cubicBezTo>
                    <a:pt x="1002" y="672"/>
                    <a:pt x="997" y="679"/>
                    <a:pt x="990" y="684"/>
                  </a:cubicBezTo>
                  <a:cubicBezTo>
                    <a:pt x="890" y="760"/>
                    <a:pt x="890" y="760"/>
                    <a:pt x="890" y="760"/>
                  </a:cubicBezTo>
                  <a:cubicBezTo>
                    <a:pt x="876" y="770"/>
                    <a:pt x="873" y="791"/>
                    <a:pt x="883" y="805"/>
                  </a:cubicBezTo>
                  <a:cubicBezTo>
                    <a:pt x="998" y="958"/>
                    <a:pt x="998" y="958"/>
                    <a:pt x="998" y="958"/>
                  </a:cubicBezTo>
                  <a:cubicBezTo>
                    <a:pt x="1009" y="972"/>
                    <a:pt x="1029" y="975"/>
                    <a:pt x="1043" y="965"/>
                  </a:cubicBezTo>
                  <a:cubicBezTo>
                    <a:pt x="1144" y="889"/>
                    <a:pt x="1144" y="889"/>
                    <a:pt x="1144" y="889"/>
                  </a:cubicBezTo>
                  <a:cubicBezTo>
                    <a:pt x="1158" y="879"/>
                    <a:pt x="1178" y="882"/>
                    <a:pt x="1189" y="896"/>
                  </a:cubicBezTo>
                  <a:cubicBezTo>
                    <a:pt x="1194" y="902"/>
                    <a:pt x="1196" y="911"/>
                    <a:pt x="1195" y="919"/>
                  </a:cubicBezTo>
                  <a:cubicBezTo>
                    <a:pt x="1177" y="1044"/>
                    <a:pt x="1177" y="1044"/>
                    <a:pt x="1177" y="1044"/>
                  </a:cubicBezTo>
                  <a:cubicBezTo>
                    <a:pt x="1174" y="1061"/>
                    <a:pt x="1187" y="1078"/>
                    <a:pt x="1204" y="1080"/>
                  </a:cubicBezTo>
                  <a:cubicBezTo>
                    <a:pt x="1204" y="1080"/>
                    <a:pt x="1204" y="1080"/>
                    <a:pt x="1204" y="1080"/>
                  </a:cubicBezTo>
                  <a:cubicBezTo>
                    <a:pt x="1394" y="1107"/>
                    <a:pt x="1394" y="1107"/>
                    <a:pt x="1394" y="1107"/>
                  </a:cubicBezTo>
                  <a:cubicBezTo>
                    <a:pt x="1396" y="1107"/>
                    <a:pt x="1397" y="1108"/>
                    <a:pt x="1399" y="1108"/>
                  </a:cubicBezTo>
                  <a:cubicBezTo>
                    <a:pt x="1415" y="1108"/>
                    <a:pt x="1428" y="1096"/>
                    <a:pt x="1430" y="1080"/>
                  </a:cubicBezTo>
                  <a:cubicBezTo>
                    <a:pt x="1448" y="956"/>
                    <a:pt x="1448" y="956"/>
                    <a:pt x="1448" y="956"/>
                  </a:cubicBezTo>
                  <a:cubicBezTo>
                    <a:pt x="1451" y="938"/>
                    <a:pt x="1467" y="926"/>
                    <a:pt x="1484" y="928"/>
                  </a:cubicBezTo>
                  <a:cubicBezTo>
                    <a:pt x="1493" y="930"/>
                    <a:pt x="1500" y="934"/>
                    <a:pt x="1505" y="941"/>
                  </a:cubicBezTo>
                  <a:cubicBezTo>
                    <a:pt x="1581" y="1041"/>
                    <a:pt x="1581" y="1041"/>
                    <a:pt x="1581" y="1041"/>
                  </a:cubicBezTo>
                  <a:cubicBezTo>
                    <a:pt x="1591" y="1056"/>
                    <a:pt x="1612" y="1058"/>
                    <a:pt x="1626" y="1048"/>
                  </a:cubicBezTo>
                  <a:cubicBezTo>
                    <a:pt x="1779" y="933"/>
                    <a:pt x="1779" y="933"/>
                    <a:pt x="1779" y="933"/>
                  </a:cubicBezTo>
                  <a:cubicBezTo>
                    <a:pt x="1793" y="922"/>
                    <a:pt x="1796" y="902"/>
                    <a:pt x="1786" y="888"/>
                  </a:cubicBezTo>
                  <a:cubicBezTo>
                    <a:pt x="1710" y="787"/>
                    <a:pt x="1710" y="787"/>
                    <a:pt x="1710" y="787"/>
                  </a:cubicBezTo>
                  <a:cubicBezTo>
                    <a:pt x="1702" y="777"/>
                    <a:pt x="1702" y="763"/>
                    <a:pt x="1708" y="752"/>
                  </a:cubicBezTo>
                  <a:cubicBezTo>
                    <a:pt x="1715" y="740"/>
                    <a:pt x="1728" y="734"/>
                    <a:pt x="1740" y="736"/>
                  </a:cubicBezTo>
                  <a:cubicBezTo>
                    <a:pt x="1865" y="754"/>
                    <a:pt x="1865" y="754"/>
                    <a:pt x="1865" y="754"/>
                  </a:cubicBezTo>
                  <a:cubicBezTo>
                    <a:pt x="1882" y="757"/>
                    <a:pt x="1899" y="745"/>
                    <a:pt x="1901" y="727"/>
                  </a:cubicBezTo>
                  <a:cubicBezTo>
                    <a:pt x="1901" y="727"/>
                    <a:pt x="1901" y="727"/>
                    <a:pt x="1901" y="727"/>
                  </a:cubicBezTo>
                  <a:cubicBezTo>
                    <a:pt x="1928" y="537"/>
                    <a:pt x="1928" y="537"/>
                    <a:pt x="1928" y="537"/>
                  </a:cubicBezTo>
                  <a:cubicBezTo>
                    <a:pt x="1931" y="519"/>
                    <a:pt x="1919" y="503"/>
                    <a:pt x="1901" y="501"/>
                  </a:cubicBezTo>
                  <a:cubicBezTo>
                    <a:pt x="1901" y="501"/>
                    <a:pt x="1901" y="501"/>
                    <a:pt x="1901" y="501"/>
                  </a:cubicBezTo>
                  <a:close/>
                  <a:moveTo>
                    <a:pt x="417" y="995"/>
                  </a:moveTo>
                  <a:cubicBezTo>
                    <a:pt x="447" y="1058"/>
                    <a:pt x="487" y="1116"/>
                    <a:pt x="536" y="1166"/>
                  </a:cubicBezTo>
                  <a:cubicBezTo>
                    <a:pt x="512" y="1232"/>
                    <a:pt x="439" y="1267"/>
                    <a:pt x="372" y="1243"/>
                  </a:cubicBezTo>
                  <a:cubicBezTo>
                    <a:pt x="306" y="1219"/>
                    <a:pt x="272" y="1146"/>
                    <a:pt x="295" y="1079"/>
                  </a:cubicBezTo>
                  <a:cubicBezTo>
                    <a:pt x="314" y="1028"/>
                    <a:pt x="362" y="994"/>
                    <a:pt x="416" y="995"/>
                  </a:cubicBezTo>
                  <a:lnTo>
                    <a:pt x="417" y="995"/>
                  </a:lnTo>
                  <a:close/>
                  <a:moveTo>
                    <a:pt x="1032" y="1859"/>
                  </a:moveTo>
                  <a:cubicBezTo>
                    <a:pt x="904" y="1859"/>
                    <a:pt x="904" y="1859"/>
                    <a:pt x="904" y="1859"/>
                  </a:cubicBezTo>
                  <a:cubicBezTo>
                    <a:pt x="869" y="1859"/>
                    <a:pt x="840" y="1830"/>
                    <a:pt x="840" y="1795"/>
                  </a:cubicBezTo>
                  <a:cubicBezTo>
                    <a:pt x="840" y="1763"/>
                    <a:pt x="840" y="1763"/>
                    <a:pt x="840" y="1763"/>
                  </a:cubicBezTo>
                  <a:cubicBezTo>
                    <a:pt x="1096" y="1763"/>
                    <a:pt x="1096" y="1763"/>
                    <a:pt x="1096" y="1763"/>
                  </a:cubicBezTo>
                  <a:cubicBezTo>
                    <a:pt x="1096" y="1795"/>
                    <a:pt x="1096" y="1795"/>
                    <a:pt x="1096" y="1795"/>
                  </a:cubicBezTo>
                  <a:cubicBezTo>
                    <a:pt x="1096" y="1830"/>
                    <a:pt x="1068" y="1859"/>
                    <a:pt x="1032" y="1859"/>
                  </a:cubicBezTo>
                  <a:moveTo>
                    <a:pt x="1096" y="1699"/>
                  </a:moveTo>
                  <a:cubicBezTo>
                    <a:pt x="840" y="1699"/>
                    <a:pt x="840" y="1699"/>
                    <a:pt x="840" y="1699"/>
                  </a:cubicBezTo>
                  <a:cubicBezTo>
                    <a:pt x="840" y="1635"/>
                    <a:pt x="840" y="1635"/>
                    <a:pt x="840" y="1635"/>
                  </a:cubicBezTo>
                  <a:cubicBezTo>
                    <a:pt x="1096" y="1635"/>
                    <a:pt x="1096" y="1635"/>
                    <a:pt x="1096" y="1635"/>
                  </a:cubicBezTo>
                  <a:lnTo>
                    <a:pt x="1096" y="1699"/>
                  </a:lnTo>
                  <a:close/>
                  <a:moveTo>
                    <a:pt x="705" y="1332"/>
                  </a:moveTo>
                  <a:cubicBezTo>
                    <a:pt x="636" y="1401"/>
                    <a:pt x="636" y="1401"/>
                    <a:pt x="636" y="1401"/>
                  </a:cubicBezTo>
                  <a:cubicBezTo>
                    <a:pt x="570" y="1355"/>
                    <a:pt x="570" y="1355"/>
                    <a:pt x="570" y="1355"/>
                  </a:cubicBezTo>
                  <a:cubicBezTo>
                    <a:pt x="541" y="1335"/>
                    <a:pt x="501" y="1342"/>
                    <a:pt x="481" y="1372"/>
                  </a:cubicBezTo>
                  <a:cubicBezTo>
                    <a:pt x="476" y="1379"/>
                    <a:pt x="473" y="1386"/>
                    <a:pt x="471" y="1395"/>
                  </a:cubicBezTo>
                  <a:cubicBezTo>
                    <a:pt x="454" y="1475"/>
                    <a:pt x="454" y="1475"/>
                    <a:pt x="454" y="1475"/>
                  </a:cubicBezTo>
                  <a:cubicBezTo>
                    <a:pt x="378" y="1475"/>
                    <a:pt x="378" y="1475"/>
                    <a:pt x="378" y="1475"/>
                  </a:cubicBezTo>
                  <a:cubicBezTo>
                    <a:pt x="361" y="1395"/>
                    <a:pt x="361" y="1395"/>
                    <a:pt x="361" y="1395"/>
                  </a:cubicBezTo>
                  <a:cubicBezTo>
                    <a:pt x="354" y="1360"/>
                    <a:pt x="320" y="1338"/>
                    <a:pt x="285" y="1345"/>
                  </a:cubicBezTo>
                  <a:cubicBezTo>
                    <a:pt x="277" y="1347"/>
                    <a:pt x="269" y="1350"/>
                    <a:pt x="262" y="1355"/>
                  </a:cubicBezTo>
                  <a:cubicBezTo>
                    <a:pt x="196" y="1401"/>
                    <a:pt x="196" y="1401"/>
                    <a:pt x="196" y="1401"/>
                  </a:cubicBezTo>
                  <a:cubicBezTo>
                    <a:pt x="137" y="1343"/>
                    <a:pt x="137" y="1343"/>
                    <a:pt x="137" y="1343"/>
                  </a:cubicBezTo>
                  <a:cubicBezTo>
                    <a:pt x="183" y="1276"/>
                    <a:pt x="183" y="1276"/>
                    <a:pt x="183" y="1276"/>
                  </a:cubicBezTo>
                  <a:cubicBezTo>
                    <a:pt x="203" y="1247"/>
                    <a:pt x="196" y="1207"/>
                    <a:pt x="167" y="1187"/>
                  </a:cubicBezTo>
                  <a:cubicBezTo>
                    <a:pt x="160" y="1183"/>
                    <a:pt x="152" y="1179"/>
                    <a:pt x="144" y="1177"/>
                  </a:cubicBezTo>
                  <a:cubicBezTo>
                    <a:pt x="64" y="1161"/>
                    <a:pt x="64" y="1161"/>
                    <a:pt x="64" y="1161"/>
                  </a:cubicBezTo>
                  <a:cubicBezTo>
                    <a:pt x="64" y="1085"/>
                    <a:pt x="64" y="1085"/>
                    <a:pt x="64" y="1085"/>
                  </a:cubicBezTo>
                  <a:cubicBezTo>
                    <a:pt x="144" y="1068"/>
                    <a:pt x="144" y="1068"/>
                    <a:pt x="144" y="1068"/>
                  </a:cubicBezTo>
                  <a:cubicBezTo>
                    <a:pt x="178" y="1060"/>
                    <a:pt x="200" y="1026"/>
                    <a:pt x="193" y="992"/>
                  </a:cubicBezTo>
                  <a:cubicBezTo>
                    <a:pt x="191" y="984"/>
                    <a:pt x="188" y="976"/>
                    <a:pt x="183" y="969"/>
                  </a:cubicBezTo>
                  <a:cubicBezTo>
                    <a:pt x="137" y="902"/>
                    <a:pt x="137" y="902"/>
                    <a:pt x="137" y="902"/>
                  </a:cubicBezTo>
                  <a:cubicBezTo>
                    <a:pt x="196" y="844"/>
                    <a:pt x="196" y="844"/>
                    <a:pt x="196" y="844"/>
                  </a:cubicBezTo>
                  <a:cubicBezTo>
                    <a:pt x="262" y="890"/>
                    <a:pt x="262" y="890"/>
                    <a:pt x="262" y="890"/>
                  </a:cubicBezTo>
                  <a:cubicBezTo>
                    <a:pt x="291" y="910"/>
                    <a:pt x="331" y="903"/>
                    <a:pt x="351" y="874"/>
                  </a:cubicBezTo>
                  <a:cubicBezTo>
                    <a:pt x="356" y="867"/>
                    <a:pt x="359" y="859"/>
                    <a:pt x="361" y="850"/>
                  </a:cubicBezTo>
                  <a:cubicBezTo>
                    <a:pt x="367" y="824"/>
                    <a:pt x="367" y="824"/>
                    <a:pt x="367" y="824"/>
                  </a:cubicBezTo>
                  <a:cubicBezTo>
                    <a:pt x="372" y="861"/>
                    <a:pt x="380" y="897"/>
                    <a:pt x="392" y="932"/>
                  </a:cubicBezTo>
                  <a:cubicBezTo>
                    <a:pt x="287" y="945"/>
                    <a:pt x="212" y="1040"/>
                    <a:pt x="224" y="1146"/>
                  </a:cubicBezTo>
                  <a:cubicBezTo>
                    <a:pt x="237" y="1251"/>
                    <a:pt x="332" y="1326"/>
                    <a:pt x="438" y="1314"/>
                  </a:cubicBezTo>
                  <a:cubicBezTo>
                    <a:pt x="501" y="1306"/>
                    <a:pt x="557" y="1268"/>
                    <a:pt x="586" y="1211"/>
                  </a:cubicBezTo>
                  <a:cubicBezTo>
                    <a:pt x="603" y="1225"/>
                    <a:pt x="621" y="1238"/>
                    <a:pt x="640" y="1251"/>
                  </a:cubicBezTo>
                  <a:cubicBezTo>
                    <a:pt x="671" y="1270"/>
                    <a:pt x="693" y="1299"/>
                    <a:pt x="705" y="1332"/>
                  </a:cubicBezTo>
                  <a:moveTo>
                    <a:pt x="1842" y="686"/>
                  </a:moveTo>
                  <a:cubicBezTo>
                    <a:pt x="1749" y="673"/>
                    <a:pt x="1749" y="673"/>
                    <a:pt x="1749" y="673"/>
                  </a:cubicBezTo>
                  <a:cubicBezTo>
                    <a:pt x="1697" y="665"/>
                    <a:pt x="1648" y="702"/>
                    <a:pt x="1641" y="754"/>
                  </a:cubicBezTo>
                  <a:cubicBezTo>
                    <a:pt x="1637" y="780"/>
                    <a:pt x="1644" y="805"/>
                    <a:pt x="1659" y="826"/>
                  </a:cubicBezTo>
                  <a:cubicBezTo>
                    <a:pt x="1715" y="901"/>
                    <a:pt x="1715" y="901"/>
                    <a:pt x="1715" y="901"/>
                  </a:cubicBezTo>
                  <a:cubicBezTo>
                    <a:pt x="1613" y="977"/>
                    <a:pt x="1613" y="977"/>
                    <a:pt x="1613" y="977"/>
                  </a:cubicBezTo>
                  <a:cubicBezTo>
                    <a:pt x="1556" y="902"/>
                    <a:pt x="1556" y="902"/>
                    <a:pt x="1556" y="902"/>
                  </a:cubicBezTo>
                  <a:cubicBezTo>
                    <a:pt x="1525" y="860"/>
                    <a:pt x="1464" y="851"/>
                    <a:pt x="1422" y="883"/>
                  </a:cubicBezTo>
                  <a:cubicBezTo>
                    <a:pt x="1402" y="898"/>
                    <a:pt x="1388" y="921"/>
                    <a:pt x="1385" y="946"/>
                  </a:cubicBezTo>
                  <a:cubicBezTo>
                    <a:pt x="1372" y="1039"/>
                    <a:pt x="1372" y="1039"/>
                    <a:pt x="1372" y="1039"/>
                  </a:cubicBezTo>
                  <a:cubicBezTo>
                    <a:pt x="1245" y="1021"/>
                    <a:pt x="1245" y="1021"/>
                    <a:pt x="1245" y="1021"/>
                  </a:cubicBezTo>
                  <a:cubicBezTo>
                    <a:pt x="1258" y="928"/>
                    <a:pt x="1258" y="928"/>
                    <a:pt x="1258" y="928"/>
                  </a:cubicBezTo>
                  <a:cubicBezTo>
                    <a:pt x="1266" y="876"/>
                    <a:pt x="1229" y="827"/>
                    <a:pt x="1177" y="820"/>
                  </a:cubicBezTo>
                  <a:cubicBezTo>
                    <a:pt x="1152" y="816"/>
                    <a:pt x="1126" y="823"/>
                    <a:pt x="1106" y="838"/>
                  </a:cubicBezTo>
                  <a:cubicBezTo>
                    <a:pt x="1031" y="894"/>
                    <a:pt x="1031" y="894"/>
                    <a:pt x="1031" y="894"/>
                  </a:cubicBezTo>
                  <a:cubicBezTo>
                    <a:pt x="954" y="792"/>
                    <a:pt x="954" y="792"/>
                    <a:pt x="954" y="792"/>
                  </a:cubicBezTo>
                  <a:cubicBezTo>
                    <a:pt x="1029" y="736"/>
                    <a:pt x="1029" y="736"/>
                    <a:pt x="1029" y="736"/>
                  </a:cubicBezTo>
                  <a:cubicBezTo>
                    <a:pt x="1071" y="704"/>
                    <a:pt x="1080" y="644"/>
                    <a:pt x="1048" y="601"/>
                  </a:cubicBezTo>
                  <a:cubicBezTo>
                    <a:pt x="1033" y="581"/>
                    <a:pt x="1010" y="567"/>
                    <a:pt x="985" y="564"/>
                  </a:cubicBezTo>
                  <a:cubicBezTo>
                    <a:pt x="892" y="551"/>
                    <a:pt x="892" y="551"/>
                    <a:pt x="892" y="551"/>
                  </a:cubicBezTo>
                  <a:cubicBezTo>
                    <a:pt x="910" y="424"/>
                    <a:pt x="910" y="424"/>
                    <a:pt x="910" y="424"/>
                  </a:cubicBezTo>
                  <a:cubicBezTo>
                    <a:pt x="1003" y="437"/>
                    <a:pt x="1003" y="437"/>
                    <a:pt x="1003" y="437"/>
                  </a:cubicBezTo>
                  <a:cubicBezTo>
                    <a:pt x="1055" y="445"/>
                    <a:pt x="1104" y="408"/>
                    <a:pt x="1111" y="356"/>
                  </a:cubicBezTo>
                  <a:cubicBezTo>
                    <a:pt x="1115" y="330"/>
                    <a:pt x="1109" y="305"/>
                    <a:pt x="1093" y="284"/>
                  </a:cubicBezTo>
                  <a:cubicBezTo>
                    <a:pt x="1037" y="209"/>
                    <a:pt x="1037" y="209"/>
                    <a:pt x="1037" y="209"/>
                  </a:cubicBezTo>
                  <a:cubicBezTo>
                    <a:pt x="1139" y="133"/>
                    <a:pt x="1139" y="133"/>
                    <a:pt x="1139" y="133"/>
                  </a:cubicBezTo>
                  <a:cubicBezTo>
                    <a:pt x="1195" y="208"/>
                    <a:pt x="1195" y="208"/>
                    <a:pt x="1195" y="208"/>
                  </a:cubicBezTo>
                  <a:cubicBezTo>
                    <a:pt x="1227" y="250"/>
                    <a:pt x="1287" y="259"/>
                    <a:pt x="1330" y="227"/>
                  </a:cubicBezTo>
                  <a:cubicBezTo>
                    <a:pt x="1350" y="212"/>
                    <a:pt x="1364" y="189"/>
                    <a:pt x="1367" y="164"/>
                  </a:cubicBezTo>
                  <a:cubicBezTo>
                    <a:pt x="1381" y="71"/>
                    <a:pt x="1381" y="71"/>
                    <a:pt x="1381" y="71"/>
                  </a:cubicBezTo>
                  <a:cubicBezTo>
                    <a:pt x="1507" y="89"/>
                    <a:pt x="1507" y="89"/>
                    <a:pt x="1507" y="89"/>
                  </a:cubicBezTo>
                  <a:cubicBezTo>
                    <a:pt x="1494" y="182"/>
                    <a:pt x="1494" y="182"/>
                    <a:pt x="1494" y="182"/>
                  </a:cubicBezTo>
                  <a:cubicBezTo>
                    <a:pt x="1487" y="234"/>
                    <a:pt x="1523" y="283"/>
                    <a:pt x="1575" y="290"/>
                  </a:cubicBezTo>
                  <a:cubicBezTo>
                    <a:pt x="1601" y="294"/>
                    <a:pt x="1626" y="287"/>
                    <a:pt x="1647" y="272"/>
                  </a:cubicBezTo>
                  <a:cubicBezTo>
                    <a:pt x="1722" y="216"/>
                    <a:pt x="1722" y="216"/>
                    <a:pt x="1722" y="216"/>
                  </a:cubicBezTo>
                  <a:cubicBezTo>
                    <a:pt x="1798" y="318"/>
                    <a:pt x="1798" y="318"/>
                    <a:pt x="1798" y="318"/>
                  </a:cubicBezTo>
                  <a:cubicBezTo>
                    <a:pt x="1723" y="374"/>
                    <a:pt x="1723" y="374"/>
                    <a:pt x="1723" y="374"/>
                  </a:cubicBezTo>
                  <a:cubicBezTo>
                    <a:pt x="1681" y="406"/>
                    <a:pt x="1672" y="466"/>
                    <a:pt x="1704" y="509"/>
                  </a:cubicBezTo>
                  <a:cubicBezTo>
                    <a:pt x="1720" y="529"/>
                    <a:pt x="1742" y="543"/>
                    <a:pt x="1767" y="546"/>
                  </a:cubicBezTo>
                  <a:cubicBezTo>
                    <a:pt x="1860" y="560"/>
                    <a:pt x="1860" y="560"/>
                    <a:pt x="1860" y="560"/>
                  </a:cubicBezTo>
                  <a:lnTo>
                    <a:pt x="1842" y="6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308"/>
            <p:cNvSpPr>
              <a:spLocks noEditPoints="1"/>
            </p:cNvSpPr>
            <p:nvPr/>
          </p:nvSpPr>
          <p:spPr bwMode="auto">
            <a:xfrm>
              <a:off x="7889876" y="6175375"/>
              <a:ext cx="273050" cy="27305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48 h 512"/>
                <a:gd name="T12" fmla="*/ 64 w 512"/>
                <a:gd name="T13" fmla="*/ 256 h 512"/>
                <a:gd name="T14" fmla="*/ 256 w 512"/>
                <a:gd name="T15" fmla="*/ 64 h 512"/>
                <a:gd name="T16" fmla="*/ 448 w 512"/>
                <a:gd name="T17" fmla="*/ 256 h 512"/>
                <a:gd name="T18" fmla="*/ 256 w 512"/>
                <a:gd name="T19" fmla="*/ 44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7"/>
                    <a:pt x="115" y="512"/>
                    <a:pt x="256" y="512"/>
                  </a:cubicBezTo>
                  <a:cubicBezTo>
                    <a:pt x="397" y="512"/>
                    <a:pt x="512" y="397"/>
                    <a:pt x="512" y="256"/>
                  </a:cubicBezTo>
                  <a:cubicBezTo>
                    <a:pt x="512" y="115"/>
                    <a:pt x="397" y="0"/>
                    <a:pt x="256" y="0"/>
                  </a:cubicBezTo>
                  <a:moveTo>
                    <a:pt x="256" y="448"/>
                  </a:moveTo>
                  <a:cubicBezTo>
                    <a:pt x="150" y="448"/>
                    <a:pt x="64" y="362"/>
                    <a:pt x="64" y="256"/>
                  </a:cubicBezTo>
                  <a:cubicBezTo>
                    <a:pt x="64" y="150"/>
                    <a:pt x="150" y="64"/>
                    <a:pt x="256" y="64"/>
                  </a:cubicBezTo>
                  <a:cubicBezTo>
                    <a:pt x="362" y="64"/>
                    <a:pt x="448" y="150"/>
                    <a:pt x="448" y="256"/>
                  </a:cubicBezTo>
                  <a:cubicBezTo>
                    <a:pt x="448" y="362"/>
                    <a:pt x="362" y="448"/>
                    <a:pt x="256" y="44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Rectangle 309"/>
            <p:cNvSpPr>
              <a:spLocks noChangeArrowheads="1"/>
            </p:cNvSpPr>
            <p:nvPr/>
          </p:nvSpPr>
          <p:spPr bwMode="auto">
            <a:xfrm>
              <a:off x="7791451" y="6767513"/>
              <a:ext cx="34925"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310"/>
            <p:cNvSpPr>
              <a:spLocks/>
            </p:cNvSpPr>
            <p:nvPr/>
          </p:nvSpPr>
          <p:spPr bwMode="auto">
            <a:xfrm>
              <a:off x="7537451" y="6207125"/>
              <a:ext cx="288925" cy="525463"/>
            </a:xfrm>
            <a:custGeom>
              <a:avLst/>
              <a:gdLst>
                <a:gd name="T0" fmla="*/ 371 w 544"/>
                <a:gd name="T1" fmla="*/ 737 h 988"/>
                <a:gd name="T2" fmla="*/ 154 w 544"/>
                <a:gd name="T3" fmla="*/ 240 h 988"/>
                <a:gd name="T4" fmla="*/ 307 w 544"/>
                <a:gd name="T5" fmla="*/ 55 h 988"/>
                <a:gd name="T6" fmla="*/ 272 w 544"/>
                <a:gd name="T7" fmla="*/ 0 h 988"/>
                <a:gd name="T8" fmla="*/ 132 w 544"/>
                <a:gd name="T9" fmla="*/ 618 h 988"/>
                <a:gd name="T10" fmla="*/ 348 w 544"/>
                <a:gd name="T11" fmla="*/ 797 h 988"/>
                <a:gd name="T12" fmla="*/ 479 w 544"/>
                <a:gd name="T13" fmla="*/ 988 h 988"/>
                <a:gd name="T14" fmla="*/ 543 w 544"/>
                <a:gd name="T15" fmla="*/ 988 h 988"/>
                <a:gd name="T16" fmla="*/ 371 w 544"/>
                <a:gd name="T17" fmla="*/ 73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4" h="988">
                  <a:moveTo>
                    <a:pt x="371" y="737"/>
                  </a:moveTo>
                  <a:cubicBezTo>
                    <a:pt x="174" y="660"/>
                    <a:pt x="76" y="437"/>
                    <a:pt x="154" y="240"/>
                  </a:cubicBezTo>
                  <a:cubicBezTo>
                    <a:pt x="183" y="163"/>
                    <a:pt x="237" y="98"/>
                    <a:pt x="307" y="55"/>
                  </a:cubicBezTo>
                  <a:cubicBezTo>
                    <a:pt x="272" y="0"/>
                    <a:pt x="272" y="0"/>
                    <a:pt x="272" y="0"/>
                  </a:cubicBezTo>
                  <a:cubicBezTo>
                    <a:pt x="63" y="132"/>
                    <a:pt x="0" y="409"/>
                    <a:pt x="132" y="618"/>
                  </a:cubicBezTo>
                  <a:cubicBezTo>
                    <a:pt x="183" y="699"/>
                    <a:pt x="259" y="762"/>
                    <a:pt x="348" y="797"/>
                  </a:cubicBezTo>
                  <a:cubicBezTo>
                    <a:pt x="427" y="827"/>
                    <a:pt x="479" y="903"/>
                    <a:pt x="479" y="988"/>
                  </a:cubicBezTo>
                  <a:cubicBezTo>
                    <a:pt x="543" y="988"/>
                    <a:pt x="543" y="988"/>
                    <a:pt x="543" y="988"/>
                  </a:cubicBezTo>
                  <a:cubicBezTo>
                    <a:pt x="544" y="877"/>
                    <a:pt x="475" y="777"/>
                    <a:pt x="371"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Rectangle 311"/>
            <p:cNvSpPr>
              <a:spLocks noChangeArrowheads="1"/>
            </p:cNvSpPr>
            <p:nvPr/>
          </p:nvSpPr>
          <p:spPr bwMode="auto">
            <a:xfrm>
              <a:off x="8132763" y="6648450"/>
              <a:ext cx="119063"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312"/>
            <p:cNvSpPr>
              <a:spLocks/>
            </p:cNvSpPr>
            <p:nvPr/>
          </p:nvSpPr>
          <p:spPr bwMode="auto">
            <a:xfrm>
              <a:off x="8104188" y="6737350"/>
              <a:ext cx="123825" cy="111125"/>
            </a:xfrm>
            <a:custGeom>
              <a:avLst/>
              <a:gdLst>
                <a:gd name="T0" fmla="*/ 0 w 78"/>
                <a:gd name="T1" fmla="*/ 16 h 70"/>
                <a:gd name="T2" fmla="*/ 14 w 78"/>
                <a:gd name="T3" fmla="*/ 0 h 70"/>
                <a:gd name="T4" fmla="*/ 78 w 78"/>
                <a:gd name="T5" fmla="*/ 53 h 70"/>
                <a:gd name="T6" fmla="*/ 65 w 78"/>
                <a:gd name="T7" fmla="*/ 70 h 70"/>
                <a:gd name="T8" fmla="*/ 0 w 78"/>
                <a:gd name="T9" fmla="*/ 16 h 70"/>
              </a:gdLst>
              <a:ahLst/>
              <a:cxnLst>
                <a:cxn ang="0">
                  <a:pos x="T0" y="T1"/>
                </a:cxn>
                <a:cxn ang="0">
                  <a:pos x="T2" y="T3"/>
                </a:cxn>
                <a:cxn ang="0">
                  <a:pos x="T4" y="T5"/>
                </a:cxn>
                <a:cxn ang="0">
                  <a:pos x="T6" y="T7"/>
                </a:cxn>
                <a:cxn ang="0">
                  <a:pos x="T8" y="T9"/>
                </a:cxn>
              </a:cxnLst>
              <a:rect l="0" t="0" r="r" b="b"/>
              <a:pathLst>
                <a:path w="78" h="70">
                  <a:moveTo>
                    <a:pt x="0" y="16"/>
                  </a:moveTo>
                  <a:lnTo>
                    <a:pt x="14" y="0"/>
                  </a:lnTo>
                  <a:lnTo>
                    <a:pt x="78" y="53"/>
                  </a:lnTo>
                  <a:lnTo>
                    <a:pt x="65" y="70"/>
                  </a:lnTo>
                  <a:lnTo>
                    <a:pt x="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Rectangle 313"/>
            <p:cNvSpPr>
              <a:spLocks noChangeArrowheads="1"/>
            </p:cNvSpPr>
            <p:nvPr/>
          </p:nvSpPr>
          <p:spPr bwMode="auto">
            <a:xfrm>
              <a:off x="8029576" y="6784975"/>
              <a:ext cx="34925"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314"/>
            <p:cNvSpPr>
              <a:spLocks/>
            </p:cNvSpPr>
            <p:nvPr/>
          </p:nvSpPr>
          <p:spPr bwMode="auto">
            <a:xfrm>
              <a:off x="7312026" y="6273800"/>
              <a:ext cx="144463" cy="66675"/>
            </a:xfrm>
            <a:custGeom>
              <a:avLst/>
              <a:gdLst>
                <a:gd name="T0" fmla="*/ 0 w 91"/>
                <a:gd name="T1" fmla="*/ 21 h 42"/>
                <a:gd name="T2" fmla="*/ 86 w 91"/>
                <a:gd name="T3" fmla="*/ 0 h 42"/>
                <a:gd name="T4" fmla="*/ 91 w 91"/>
                <a:gd name="T5" fmla="*/ 21 h 42"/>
                <a:gd name="T6" fmla="*/ 5 w 91"/>
                <a:gd name="T7" fmla="*/ 42 h 42"/>
                <a:gd name="T8" fmla="*/ 0 w 91"/>
                <a:gd name="T9" fmla="*/ 21 h 42"/>
              </a:gdLst>
              <a:ahLst/>
              <a:cxnLst>
                <a:cxn ang="0">
                  <a:pos x="T0" y="T1"/>
                </a:cxn>
                <a:cxn ang="0">
                  <a:pos x="T2" y="T3"/>
                </a:cxn>
                <a:cxn ang="0">
                  <a:pos x="T4" y="T5"/>
                </a:cxn>
                <a:cxn ang="0">
                  <a:pos x="T6" y="T7"/>
                </a:cxn>
                <a:cxn ang="0">
                  <a:pos x="T8" y="T9"/>
                </a:cxn>
              </a:cxnLst>
              <a:rect l="0" t="0" r="r" b="b"/>
              <a:pathLst>
                <a:path w="91" h="42">
                  <a:moveTo>
                    <a:pt x="0" y="21"/>
                  </a:moveTo>
                  <a:lnTo>
                    <a:pt x="86" y="0"/>
                  </a:lnTo>
                  <a:lnTo>
                    <a:pt x="91" y="21"/>
                  </a:lnTo>
                  <a:lnTo>
                    <a:pt x="5" y="42"/>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315"/>
            <p:cNvSpPr>
              <a:spLocks/>
            </p:cNvSpPr>
            <p:nvPr/>
          </p:nvSpPr>
          <p:spPr bwMode="auto">
            <a:xfrm>
              <a:off x="7340601" y="6105525"/>
              <a:ext cx="138113" cy="112713"/>
            </a:xfrm>
            <a:custGeom>
              <a:avLst/>
              <a:gdLst>
                <a:gd name="T0" fmla="*/ 0 w 87"/>
                <a:gd name="T1" fmla="*/ 18 h 71"/>
                <a:gd name="T2" fmla="*/ 12 w 87"/>
                <a:gd name="T3" fmla="*/ 0 h 71"/>
                <a:gd name="T4" fmla="*/ 87 w 87"/>
                <a:gd name="T5" fmla="*/ 54 h 71"/>
                <a:gd name="T6" fmla="*/ 75 w 87"/>
                <a:gd name="T7" fmla="*/ 71 h 71"/>
                <a:gd name="T8" fmla="*/ 0 w 87"/>
                <a:gd name="T9" fmla="*/ 18 h 71"/>
              </a:gdLst>
              <a:ahLst/>
              <a:cxnLst>
                <a:cxn ang="0">
                  <a:pos x="T0" y="T1"/>
                </a:cxn>
                <a:cxn ang="0">
                  <a:pos x="T2" y="T3"/>
                </a:cxn>
                <a:cxn ang="0">
                  <a:pos x="T4" y="T5"/>
                </a:cxn>
                <a:cxn ang="0">
                  <a:pos x="T6" y="T7"/>
                </a:cxn>
                <a:cxn ang="0">
                  <a:pos x="T8" y="T9"/>
                </a:cxn>
              </a:cxnLst>
              <a:rect l="0" t="0" r="r" b="b"/>
              <a:pathLst>
                <a:path w="87" h="71">
                  <a:moveTo>
                    <a:pt x="0" y="18"/>
                  </a:moveTo>
                  <a:lnTo>
                    <a:pt x="12" y="0"/>
                  </a:lnTo>
                  <a:lnTo>
                    <a:pt x="87" y="54"/>
                  </a:lnTo>
                  <a:lnTo>
                    <a:pt x="75" y="71"/>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316"/>
            <p:cNvSpPr>
              <a:spLocks/>
            </p:cNvSpPr>
            <p:nvPr/>
          </p:nvSpPr>
          <p:spPr bwMode="auto">
            <a:xfrm>
              <a:off x="7486651" y="6013450"/>
              <a:ext cx="66675" cy="144463"/>
            </a:xfrm>
            <a:custGeom>
              <a:avLst/>
              <a:gdLst>
                <a:gd name="T0" fmla="*/ 0 w 42"/>
                <a:gd name="T1" fmla="*/ 5 h 91"/>
                <a:gd name="T2" fmla="*/ 20 w 42"/>
                <a:gd name="T3" fmla="*/ 0 h 91"/>
                <a:gd name="T4" fmla="*/ 42 w 42"/>
                <a:gd name="T5" fmla="*/ 86 h 91"/>
                <a:gd name="T6" fmla="*/ 21 w 42"/>
                <a:gd name="T7" fmla="*/ 91 h 91"/>
                <a:gd name="T8" fmla="*/ 0 w 42"/>
                <a:gd name="T9" fmla="*/ 5 h 91"/>
              </a:gdLst>
              <a:ahLst/>
              <a:cxnLst>
                <a:cxn ang="0">
                  <a:pos x="T0" y="T1"/>
                </a:cxn>
                <a:cxn ang="0">
                  <a:pos x="T2" y="T3"/>
                </a:cxn>
                <a:cxn ang="0">
                  <a:pos x="T4" y="T5"/>
                </a:cxn>
                <a:cxn ang="0">
                  <a:pos x="T6" y="T7"/>
                </a:cxn>
                <a:cxn ang="0">
                  <a:pos x="T8" y="T9"/>
                </a:cxn>
              </a:cxnLst>
              <a:rect l="0" t="0" r="r" b="b"/>
              <a:pathLst>
                <a:path w="42" h="91">
                  <a:moveTo>
                    <a:pt x="0" y="5"/>
                  </a:moveTo>
                  <a:lnTo>
                    <a:pt x="20" y="0"/>
                  </a:lnTo>
                  <a:lnTo>
                    <a:pt x="42" y="86"/>
                  </a:lnTo>
                  <a:lnTo>
                    <a:pt x="21" y="91"/>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25" name="Group 224"/>
          <p:cNvGrpSpPr/>
          <p:nvPr/>
        </p:nvGrpSpPr>
        <p:grpSpPr>
          <a:xfrm>
            <a:off x="6819580" y="1665481"/>
            <a:ext cx="369890" cy="370390"/>
            <a:chOff x="2897188" y="4360862"/>
            <a:chExt cx="1173162" cy="1174751"/>
          </a:xfrm>
          <a:solidFill>
            <a:schemeClr val="accent2"/>
          </a:solidFill>
        </p:grpSpPr>
        <p:sp>
          <p:nvSpPr>
            <p:cNvPr id="226" name="Freeform 202"/>
            <p:cNvSpPr>
              <a:spLocks noEditPoints="1"/>
            </p:cNvSpPr>
            <p:nvPr/>
          </p:nvSpPr>
          <p:spPr bwMode="auto">
            <a:xfrm>
              <a:off x="3152775" y="4635500"/>
              <a:ext cx="625475" cy="625475"/>
            </a:xfrm>
            <a:custGeom>
              <a:avLst/>
              <a:gdLst>
                <a:gd name="T0" fmla="*/ 1024 w 1024"/>
                <a:gd name="T1" fmla="*/ 512 h 1024"/>
                <a:gd name="T2" fmla="*/ 0 w 1024"/>
                <a:gd name="T3" fmla="*/ 512 h 1024"/>
                <a:gd name="T4" fmla="*/ 958 w 1024"/>
                <a:gd name="T5" fmla="*/ 480 h 1024"/>
                <a:gd name="T6" fmla="*/ 750 w 1024"/>
                <a:gd name="T7" fmla="*/ 288 h 1024"/>
                <a:gd name="T8" fmla="*/ 958 w 1024"/>
                <a:gd name="T9" fmla="*/ 480 h 1024"/>
                <a:gd name="T10" fmla="*/ 480 w 1024"/>
                <a:gd name="T11" fmla="*/ 953 h 1024"/>
                <a:gd name="T12" fmla="*/ 480 w 1024"/>
                <a:gd name="T13" fmla="*/ 800 h 1024"/>
                <a:gd name="T14" fmla="*/ 313 w 1024"/>
                <a:gd name="T15" fmla="*/ 544 h 1024"/>
                <a:gd name="T16" fmla="*/ 480 w 1024"/>
                <a:gd name="T17" fmla="*/ 736 h 1024"/>
                <a:gd name="T18" fmla="*/ 544 w 1024"/>
                <a:gd name="T19" fmla="*/ 953 h 1024"/>
                <a:gd name="T20" fmla="*/ 664 w 1024"/>
                <a:gd name="T21" fmla="*/ 800 h 1024"/>
                <a:gd name="T22" fmla="*/ 544 w 1024"/>
                <a:gd name="T23" fmla="*/ 736 h 1024"/>
                <a:gd name="T24" fmla="*/ 711 w 1024"/>
                <a:gd name="T25" fmla="*/ 544 h 1024"/>
                <a:gd name="T26" fmla="*/ 544 w 1024"/>
                <a:gd name="T27" fmla="*/ 736 h 1024"/>
                <a:gd name="T28" fmla="*/ 958 w 1024"/>
                <a:gd name="T29" fmla="*/ 544 h 1024"/>
                <a:gd name="T30" fmla="*/ 750 w 1024"/>
                <a:gd name="T31" fmla="*/ 736 h 1024"/>
                <a:gd name="T32" fmla="*/ 711 w 1024"/>
                <a:gd name="T33" fmla="*/ 480 h 1024"/>
                <a:gd name="T34" fmla="*/ 544 w 1024"/>
                <a:gd name="T35" fmla="*/ 288 h 1024"/>
                <a:gd name="T36" fmla="*/ 711 w 1024"/>
                <a:gd name="T37" fmla="*/ 480 h 1024"/>
                <a:gd name="T38" fmla="*/ 544 w 1024"/>
                <a:gd name="T39" fmla="*/ 70 h 1024"/>
                <a:gd name="T40" fmla="*/ 544 w 1024"/>
                <a:gd name="T41" fmla="*/ 224 h 1024"/>
                <a:gd name="T42" fmla="*/ 480 w 1024"/>
                <a:gd name="T43" fmla="*/ 224 h 1024"/>
                <a:gd name="T44" fmla="*/ 480 w 1024"/>
                <a:gd name="T45" fmla="*/ 70 h 1024"/>
                <a:gd name="T46" fmla="*/ 480 w 1024"/>
                <a:gd name="T47" fmla="*/ 480 h 1024"/>
                <a:gd name="T48" fmla="*/ 339 w 1024"/>
                <a:gd name="T49" fmla="*/ 288 h 1024"/>
                <a:gd name="T50" fmla="*/ 249 w 1024"/>
                <a:gd name="T51" fmla="*/ 480 h 1024"/>
                <a:gd name="T52" fmla="*/ 125 w 1024"/>
                <a:gd name="T53" fmla="*/ 288 h 1024"/>
                <a:gd name="T54" fmla="*/ 249 w 1024"/>
                <a:gd name="T55" fmla="*/ 480 h 1024"/>
                <a:gd name="T56" fmla="*/ 274 w 1024"/>
                <a:gd name="T57" fmla="*/ 736 h 1024"/>
                <a:gd name="T58" fmla="*/ 66 w 1024"/>
                <a:gd name="T59" fmla="*/ 544 h 1024"/>
                <a:gd name="T60" fmla="*/ 169 w 1024"/>
                <a:gd name="T61" fmla="*/ 800 h 1024"/>
                <a:gd name="T62" fmla="*/ 360 w 1024"/>
                <a:gd name="T63" fmla="*/ 933 h 1024"/>
                <a:gd name="T64" fmla="*/ 664 w 1024"/>
                <a:gd name="T65" fmla="*/ 933 h 1024"/>
                <a:gd name="T66" fmla="*/ 855 w 1024"/>
                <a:gd name="T67" fmla="*/ 800 h 1024"/>
                <a:gd name="T68" fmla="*/ 855 w 1024"/>
                <a:gd name="T69" fmla="*/ 224 h 1024"/>
                <a:gd name="T70" fmla="*/ 664 w 1024"/>
                <a:gd name="T71" fmla="*/ 91 h 1024"/>
                <a:gd name="T72" fmla="*/ 360 w 1024"/>
                <a:gd name="T73" fmla="*/ 91 h 1024"/>
                <a:gd name="T74" fmla="*/ 169 w 1024"/>
                <a:gd name="T75" fmla="*/ 224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4" h="1024">
                  <a:moveTo>
                    <a:pt x="512" y="1024"/>
                  </a:moveTo>
                  <a:cubicBezTo>
                    <a:pt x="795" y="1024"/>
                    <a:pt x="1024" y="794"/>
                    <a:pt x="1024" y="512"/>
                  </a:cubicBezTo>
                  <a:cubicBezTo>
                    <a:pt x="1024" y="229"/>
                    <a:pt x="795" y="0"/>
                    <a:pt x="512" y="0"/>
                  </a:cubicBezTo>
                  <a:cubicBezTo>
                    <a:pt x="229" y="0"/>
                    <a:pt x="0" y="229"/>
                    <a:pt x="0" y="512"/>
                  </a:cubicBezTo>
                  <a:cubicBezTo>
                    <a:pt x="0" y="794"/>
                    <a:pt x="229" y="1023"/>
                    <a:pt x="512" y="1024"/>
                  </a:cubicBezTo>
                  <a:moveTo>
                    <a:pt x="958" y="480"/>
                  </a:moveTo>
                  <a:cubicBezTo>
                    <a:pt x="775" y="480"/>
                    <a:pt x="775" y="480"/>
                    <a:pt x="775" y="480"/>
                  </a:cubicBezTo>
                  <a:cubicBezTo>
                    <a:pt x="773" y="415"/>
                    <a:pt x="765" y="351"/>
                    <a:pt x="750" y="288"/>
                  </a:cubicBezTo>
                  <a:cubicBezTo>
                    <a:pt x="899" y="288"/>
                    <a:pt x="899" y="288"/>
                    <a:pt x="899" y="288"/>
                  </a:cubicBezTo>
                  <a:cubicBezTo>
                    <a:pt x="933" y="346"/>
                    <a:pt x="954" y="412"/>
                    <a:pt x="958" y="480"/>
                  </a:cubicBezTo>
                  <a:moveTo>
                    <a:pt x="480" y="800"/>
                  </a:moveTo>
                  <a:cubicBezTo>
                    <a:pt x="480" y="953"/>
                    <a:pt x="480" y="953"/>
                    <a:pt x="480" y="953"/>
                  </a:cubicBezTo>
                  <a:cubicBezTo>
                    <a:pt x="435" y="935"/>
                    <a:pt x="392" y="881"/>
                    <a:pt x="360" y="800"/>
                  </a:cubicBezTo>
                  <a:lnTo>
                    <a:pt x="480" y="800"/>
                  </a:lnTo>
                  <a:close/>
                  <a:moveTo>
                    <a:pt x="339" y="736"/>
                  </a:moveTo>
                  <a:cubicBezTo>
                    <a:pt x="323" y="673"/>
                    <a:pt x="314" y="608"/>
                    <a:pt x="313" y="544"/>
                  </a:cubicBezTo>
                  <a:cubicBezTo>
                    <a:pt x="480" y="544"/>
                    <a:pt x="480" y="544"/>
                    <a:pt x="480" y="544"/>
                  </a:cubicBezTo>
                  <a:cubicBezTo>
                    <a:pt x="480" y="736"/>
                    <a:pt x="480" y="736"/>
                    <a:pt x="480" y="736"/>
                  </a:cubicBezTo>
                  <a:lnTo>
                    <a:pt x="339" y="736"/>
                  </a:lnTo>
                  <a:close/>
                  <a:moveTo>
                    <a:pt x="544" y="953"/>
                  </a:moveTo>
                  <a:cubicBezTo>
                    <a:pt x="544" y="800"/>
                    <a:pt x="544" y="800"/>
                    <a:pt x="544" y="800"/>
                  </a:cubicBezTo>
                  <a:cubicBezTo>
                    <a:pt x="664" y="800"/>
                    <a:pt x="664" y="800"/>
                    <a:pt x="664" y="800"/>
                  </a:cubicBezTo>
                  <a:cubicBezTo>
                    <a:pt x="632" y="881"/>
                    <a:pt x="589" y="935"/>
                    <a:pt x="544" y="953"/>
                  </a:cubicBezTo>
                  <a:moveTo>
                    <a:pt x="544" y="736"/>
                  </a:moveTo>
                  <a:cubicBezTo>
                    <a:pt x="544" y="544"/>
                    <a:pt x="544" y="544"/>
                    <a:pt x="544" y="544"/>
                  </a:cubicBezTo>
                  <a:cubicBezTo>
                    <a:pt x="711" y="544"/>
                    <a:pt x="711" y="544"/>
                    <a:pt x="711" y="544"/>
                  </a:cubicBezTo>
                  <a:cubicBezTo>
                    <a:pt x="710" y="608"/>
                    <a:pt x="701" y="673"/>
                    <a:pt x="685" y="736"/>
                  </a:cubicBezTo>
                  <a:lnTo>
                    <a:pt x="544" y="736"/>
                  </a:lnTo>
                  <a:close/>
                  <a:moveTo>
                    <a:pt x="775" y="544"/>
                  </a:moveTo>
                  <a:cubicBezTo>
                    <a:pt x="958" y="544"/>
                    <a:pt x="958" y="544"/>
                    <a:pt x="958" y="544"/>
                  </a:cubicBezTo>
                  <a:cubicBezTo>
                    <a:pt x="954" y="611"/>
                    <a:pt x="933" y="677"/>
                    <a:pt x="899" y="736"/>
                  </a:cubicBezTo>
                  <a:cubicBezTo>
                    <a:pt x="750" y="736"/>
                    <a:pt x="750" y="736"/>
                    <a:pt x="750" y="736"/>
                  </a:cubicBezTo>
                  <a:cubicBezTo>
                    <a:pt x="765" y="673"/>
                    <a:pt x="773" y="608"/>
                    <a:pt x="775" y="544"/>
                  </a:cubicBezTo>
                  <a:moveTo>
                    <a:pt x="711" y="480"/>
                  </a:moveTo>
                  <a:cubicBezTo>
                    <a:pt x="544" y="480"/>
                    <a:pt x="544" y="480"/>
                    <a:pt x="544" y="480"/>
                  </a:cubicBezTo>
                  <a:cubicBezTo>
                    <a:pt x="544" y="288"/>
                    <a:pt x="544" y="288"/>
                    <a:pt x="544" y="288"/>
                  </a:cubicBezTo>
                  <a:cubicBezTo>
                    <a:pt x="685" y="288"/>
                    <a:pt x="685" y="288"/>
                    <a:pt x="685" y="288"/>
                  </a:cubicBezTo>
                  <a:cubicBezTo>
                    <a:pt x="701" y="350"/>
                    <a:pt x="710" y="415"/>
                    <a:pt x="711" y="480"/>
                  </a:cubicBezTo>
                  <a:moveTo>
                    <a:pt x="544" y="224"/>
                  </a:moveTo>
                  <a:cubicBezTo>
                    <a:pt x="544" y="70"/>
                    <a:pt x="544" y="70"/>
                    <a:pt x="544" y="70"/>
                  </a:cubicBezTo>
                  <a:cubicBezTo>
                    <a:pt x="589" y="88"/>
                    <a:pt x="632" y="142"/>
                    <a:pt x="664" y="224"/>
                  </a:cubicBezTo>
                  <a:lnTo>
                    <a:pt x="544" y="224"/>
                  </a:lnTo>
                  <a:close/>
                  <a:moveTo>
                    <a:pt x="480" y="70"/>
                  </a:moveTo>
                  <a:cubicBezTo>
                    <a:pt x="480" y="224"/>
                    <a:pt x="480" y="224"/>
                    <a:pt x="480" y="224"/>
                  </a:cubicBezTo>
                  <a:cubicBezTo>
                    <a:pt x="360" y="224"/>
                    <a:pt x="360" y="224"/>
                    <a:pt x="360" y="224"/>
                  </a:cubicBezTo>
                  <a:cubicBezTo>
                    <a:pt x="392" y="142"/>
                    <a:pt x="435" y="88"/>
                    <a:pt x="480" y="70"/>
                  </a:cubicBezTo>
                  <a:moveTo>
                    <a:pt x="480" y="288"/>
                  </a:moveTo>
                  <a:cubicBezTo>
                    <a:pt x="480" y="480"/>
                    <a:pt x="480" y="480"/>
                    <a:pt x="480" y="480"/>
                  </a:cubicBezTo>
                  <a:cubicBezTo>
                    <a:pt x="313" y="480"/>
                    <a:pt x="313" y="480"/>
                    <a:pt x="313" y="480"/>
                  </a:cubicBezTo>
                  <a:cubicBezTo>
                    <a:pt x="314" y="415"/>
                    <a:pt x="323" y="350"/>
                    <a:pt x="339" y="288"/>
                  </a:cubicBezTo>
                  <a:lnTo>
                    <a:pt x="480" y="288"/>
                  </a:lnTo>
                  <a:close/>
                  <a:moveTo>
                    <a:pt x="249" y="480"/>
                  </a:moveTo>
                  <a:cubicBezTo>
                    <a:pt x="66" y="480"/>
                    <a:pt x="66" y="480"/>
                    <a:pt x="66" y="480"/>
                  </a:cubicBezTo>
                  <a:cubicBezTo>
                    <a:pt x="70" y="412"/>
                    <a:pt x="91" y="346"/>
                    <a:pt x="125" y="288"/>
                  </a:cubicBezTo>
                  <a:cubicBezTo>
                    <a:pt x="274" y="288"/>
                    <a:pt x="274" y="288"/>
                    <a:pt x="274" y="288"/>
                  </a:cubicBezTo>
                  <a:cubicBezTo>
                    <a:pt x="259" y="351"/>
                    <a:pt x="251" y="415"/>
                    <a:pt x="249" y="480"/>
                  </a:cubicBezTo>
                  <a:moveTo>
                    <a:pt x="249" y="544"/>
                  </a:moveTo>
                  <a:cubicBezTo>
                    <a:pt x="251" y="608"/>
                    <a:pt x="259" y="673"/>
                    <a:pt x="274" y="736"/>
                  </a:cubicBezTo>
                  <a:cubicBezTo>
                    <a:pt x="125" y="736"/>
                    <a:pt x="125" y="736"/>
                    <a:pt x="125" y="736"/>
                  </a:cubicBezTo>
                  <a:cubicBezTo>
                    <a:pt x="91" y="677"/>
                    <a:pt x="70" y="611"/>
                    <a:pt x="66" y="544"/>
                  </a:cubicBezTo>
                  <a:lnTo>
                    <a:pt x="249" y="544"/>
                  </a:lnTo>
                  <a:close/>
                  <a:moveTo>
                    <a:pt x="169" y="800"/>
                  </a:moveTo>
                  <a:cubicBezTo>
                    <a:pt x="293" y="800"/>
                    <a:pt x="293" y="800"/>
                    <a:pt x="293" y="800"/>
                  </a:cubicBezTo>
                  <a:cubicBezTo>
                    <a:pt x="308" y="847"/>
                    <a:pt x="331" y="892"/>
                    <a:pt x="360" y="933"/>
                  </a:cubicBezTo>
                  <a:cubicBezTo>
                    <a:pt x="286" y="906"/>
                    <a:pt x="220" y="860"/>
                    <a:pt x="169" y="800"/>
                  </a:cubicBezTo>
                  <a:moveTo>
                    <a:pt x="664" y="933"/>
                  </a:moveTo>
                  <a:cubicBezTo>
                    <a:pt x="693" y="892"/>
                    <a:pt x="716" y="847"/>
                    <a:pt x="731" y="800"/>
                  </a:cubicBezTo>
                  <a:cubicBezTo>
                    <a:pt x="855" y="800"/>
                    <a:pt x="855" y="800"/>
                    <a:pt x="855" y="800"/>
                  </a:cubicBezTo>
                  <a:cubicBezTo>
                    <a:pt x="804" y="860"/>
                    <a:pt x="738" y="906"/>
                    <a:pt x="664" y="933"/>
                  </a:cubicBezTo>
                  <a:moveTo>
                    <a:pt x="855" y="224"/>
                  </a:moveTo>
                  <a:cubicBezTo>
                    <a:pt x="731" y="224"/>
                    <a:pt x="731" y="224"/>
                    <a:pt x="731" y="224"/>
                  </a:cubicBezTo>
                  <a:cubicBezTo>
                    <a:pt x="716" y="176"/>
                    <a:pt x="693" y="131"/>
                    <a:pt x="664" y="91"/>
                  </a:cubicBezTo>
                  <a:cubicBezTo>
                    <a:pt x="738" y="117"/>
                    <a:pt x="804" y="163"/>
                    <a:pt x="855" y="224"/>
                  </a:cubicBezTo>
                  <a:moveTo>
                    <a:pt x="360" y="91"/>
                  </a:moveTo>
                  <a:cubicBezTo>
                    <a:pt x="331" y="131"/>
                    <a:pt x="308" y="176"/>
                    <a:pt x="293" y="224"/>
                  </a:cubicBezTo>
                  <a:cubicBezTo>
                    <a:pt x="169" y="224"/>
                    <a:pt x="169" y="224"/>
                    <a:pt x="169" y="224"/>
                  </a:cubicBezTo>
                  <a:cubicBezTo>
                    <a:pt x="220" y="163"/>
                    <a:pt x="286" y="117"/>
                    <a:pt x="360" y="9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203"/>
            <p:cNvSpPr>
              <a:spLocks noEditPoints="1"/>
            </p:cNvSpPr>
            <p:nvPr/>
          </p:nvSpPr>
          <p:spPr bwMode="auto">
            <a:xfrm>
              <a:off x="3190875" y="5280025"/>
              <a:ext cx="590550" cy="255588"/>
            </a:xfrm>
            <a:custGeom>
              <a:avLst/>
              <a:gdLst>
                <a:gd name="T0" fmla="*/ 32 w 966"/>
                <a:gd name="T1" fmla="*/ 320 h 416"/>
                <a:gd name="T2" fmla="*/ 160 w 966"/>
                <a:gd name="T3" fmla="*/ 320 h 416"/>
                <a:gd name="T4" fmla="*/ 192 w 966"/>
                <a:gd name="T5" fmla="*/ 288 h 416"/>
                <a:gd name="T6" fmla="*/ 192 w 966"/>
                <a:gd name="T7" fmla="*/ 288 h 416"/>
                <a:gd name="T8" fmla="*/ 216 w 966"/>
                <a:gd name="T9" fmla="*/ 288 h 416"/>
                <a:gd name="T10" fmla="*/ 463 w 966"/>
                <a:gd name="T11" fmla="*/ 412 h 416"/>
                <a:gd name="T12" fmla="*/ 478 w 966"/>
                <a:gd name="T13" fmla="*/ 416 h 416"/>
                <a:gd name="T14" fmla="*/ 494 w 966"/>
                <a:gd name="T15" fmla="*/ 411 h 416"/>
                <a:gd name="T16" fmla="*/ 926 w 966"/>
                <a:gd name="T17" fmla="*/ 144 h 416"/>
                <a:gd name="T18" fmla="*/ 958 w 966"/>
                <a:gd name="T19" fmla="*/ 71 h 416"/>
                <a:gd name="T20" fmla="*/ 891 w 966"/>
                <a:gd name="T21" fmla="*/ 22 h 416"/>
                <a:gd name="T22" fmla="*/ 890 w 966"/>
                <a:gd name="T23" fmla="*/ 22 h 416"/>
                <a:gd name="T24" fmla="*/ 414 w 966"/>
                <a:gd name="T25" fmla="*/ 64 h 416"/>
                <a:gd name="T26" fmla="*/ 368 w 966"/>
                <a:gd name="T27" fmla="*/ 36 h 416"/>
                <a:gd name="T28" fmla="*/ 352 w 966"/>
                <a:gd name="T29" fmla="*/ 32 h 416"/>
                <a:gd name="T30" fmla="*/ 192 w 966"/>
                <a:gd name="T31" fmla="*/ 32 h 416"/>
                <a:gd name="T32" fmla="*/ 160 w 966"/>
                <a:gd name="T33" fmla="*/ 0 h 416"/>
                <a:gd name="T34" fmla="*/ 160 w 966"/>
                <a:gd name="T35" fmla="*/ 0 h 416"/>
                <a:gd name="T36" fmla="*/ 32 w 966"/>
                <a:gd name="T37" fmla="*/ 0 h 416"/>
                <a:gd name="T38" fmla="*/ 0 w 966"/>
                <a:gd name="T39" fmla="*/ 32 h 416"/>
                <a:gd name="T40" fmla="*/ 0 w 966"/>
                <a:gd name="T41" fmla="*/ 32 h 416"/>
                <a:gd name="T42" fmla="*/ 0 w 966"/>
                <a:gd name="T43" fmla="*/ 288 h 416"/>
                <a:gd name="T44" fmla="*/ 32 w 966"/>
                <a:gd name="T45" fmla="*/ 320 h 416"/>
                <a:gd name="T46" fmla="*/ 343 w 966"/>
                <a:gd name="T47" fmla="*/ 96 h 416"/>
                <a:gd name="T48" fmla="*/ 445 w 966"/>
                <a:gd name="T49" fmla="*/ 157 h 416"/>
                <a:gd name="T50" fmla="*/ 453 w 966"/>
                <a:gd name="T51" fmla="*/ 190 h 416"/>
                <a:gd name="T52" fmla="*/ 453 w 966"/>
                <a:gd name="T53" fmla="*/ 191 h 416"/>
                <a:gd name="T54" fmla="*/ 419 w 966"/>
                <a:gd name="T55" fmla="*/ 198 h 416"/>
                <a:gd name="T56" fmla="*/ 370 w 966"/>
                <a:gd name="T57" fmla="*/ 165 h 416"/>
                <a:gd name="T58" fmla="*/ 334 w 966"/>
                <a:gd name="T59" fmla="*/ 218 h 416"/>
                <a:gd name="T60" fmla="*/ 383 w 966"/>
                <a:gd name="T61" fmla="*/ 251 h 416"/>
                <a:gd name="T62" fmla="*/ 432 w 966"/>
                <a:gd name="T63" fmla="*/ 266 h 416"/>
                <a:gd name="T64" fmla="*/ 450 w 966"/>
                <a:gd name="T65" fmla="*/ 264 h 416"/>
                <a:gd name="T66" fmla="*/ 506 w 966"/>
                <a:gd name="T67" fmla="*/ 226 h 416"/>
                <a:gd name="T68" fmla="*/ 519 w 966"/>
                <a:gd name="T69" fmla="*/ 158 h 416"/>
                <a:gd name="T70" fmla="*/ 499 w 966"/>
                <a:gd name="T71" fmla="*/ 120 h 416"/>
                <a:gd name="T72" fmla="*/ 895 w 966"/>
                <a:gd name="T73" fmla="*/ 86 h 416"/>
                <a:gd name="T74" fmla="*/ 894 w 966"/>
                <a:gd name="T75" fmla="*/ 89 h 416"/>
                <a:gd name="T76" fmla="*/ 476 w 966"/>
                <a:gd name="T77" fmla="*/ 347 h 416"/>
                <a:gd name="T78" fmla="*/ 238 w 966"/>
                <a:gd name="T79" fmla="*/ 227 h 416"/>
                <a:gd name="T80" fmla="*/ 224 w 966"/>
                <a:gd name="T81" fmla="*/ 224 h 416"/>
                <a:gd name="T82" fmla="*/ 192 w 966"/>
                <a:gd name="T83" fmla="*/ 224 h 416"/>
                <a:gd name="T84" fmla="*/ 192 w 966"/>
                <a:gd name="T85" fmla="*/ 96 h 416"/>
                <a:gd name="T86" fmla="*/ 343 w 966"/>
                <a:gd name="T87" fmla="*/ 96 h 416"/>
                <a:gd name="T88" fmla="*/ 64 w 966"/>
                <a:gd name="T89" fmla="*/ 64 h 416"/>
                <a:gd name="T90" fmla="*/ 128 w 966"/>
                <a:gd name="T91" fmla="*/ 64 h 416"/>
                <a:gd name="T92" fmla="*/ 128 w 966"/>
                <a:gd name="T93" fmla="*/ 256 h 416"/>
                <a:gd name="T94" fmla="*/ 64 w 966"/>
                <a:gd name="T95" fmla="*/ 256 h 416"/>
                <a:gd name="T96" fmla="*/ 64 w 966"/>
                <a:gd name="T97" fmla="*/ 64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66" h="416">
                  <a:moveTo>
                    <a:pt x="32" y="320"/>
                  </a:moveTo>
                  <a:cubicBezTo>
                    <a:pt x="160" y="320"/>
                    <a:pt x="160" y="320"/>
                    <a:pt x="160" y="320"/>
                  </a:cubicBezTo>
                  <a:cubicBezTo>
                    <a:pt x="178" y="320"/>
                    <a:pt x="192" y="305"/>
                    <a:pt x="192" y="288"/>
                  </a:cubicBezTo>
                  <a:cubicBezTo>
                    <a:pt x="192" y="288"/>
                    <a:pt x="192" y="288"/>
                    <a:pt x="192" y="288"/>
                  </a:cubicBezTo>
                  <a:cubicBezTo>
                    <a:pt x="216" y="288"/>
                    <a:pt x="216" y="288"/>
                    <a:pt x="216" y="288"/>
                  </a:cubicBezTo>
                  <a:cubicBezTo>
                    <a:pt x="463" y="412"/>
                    <a:pt x="463" y="412"/>
                    <a:pt x="463" y="412"/>
                  </a:cubicBezTo>
                  <a:cubicBezTo>
                    <a:pt x="468" y="414"/>
                    <a:pt x="473" y="416"/>
                    <a:pt x="478" y="416"/>
                  </a:cubicBezTo>
                  <a:cubicBezTo>
                    <a:pt x="484" y="416"/>
                    <a:pt x="489" y="414"/>
                    <a:pt x="494" y="411"/>
                  </a:cubicBezTo>
                  <a:cubicBezTo>
                    <a:pt x="926" y="144"/>
                    <a:pt x="926" y="144"/>
                    <a:pt x="926" y="144"/>
                  </a:cubicBezTo>
                  <a:cubicBezTo>
                    <a:pt x="953" y="130"/>
                    <a:pt x="966" y="100"/>
                    <a:pt x="958" y="71"/>
                  </a:cubicBezTo>
                  <a:cubicBezTo>
                    <a:pt x="950" y="41"/>
                    <a:pt x="922" y="20"/>
                    <a:pt x="891" y="22"/>
                  </a:cubicBezTo>
                  <a:cubicBezTo>
                    <a:pt x="890" y="22"/>
                    <a:pt x="890" y="22"/>
                    <a:pt x="890" y="22"/>
                  </a:cubicBezTo>
                  <a:cubicBezTo>
                    <a:pt x="414" y="64"/>
                    <a:pt x="414" y="64"/>
                    <a:pt x="414" y="64"/>
                  </a:cubicBezTo>
                  <a:cubicBezTo>
                    <a:pt x="368" y="36"/>
                    <a:pt x="368" y="36"/>
                    <a:pt x="368" y="36"/>
                  </a:cubicBezTo>
                  <a:cubicBezTo>
                    <a:pt x="364" y="33"/>
                    <a:pt x="358" y="32"/>
                    <a:pt x="352" y="32"/>
                  </a:cubicBezTo>
                  <a:cubicBezTo>
                    <a:pt x="192" y="32"/>
                    <a:pt x="192" y="32"/>
                    <a:pt x="192" y="32"/>
                  </a:cubicBezTo>
                  <a:cubicBezTo>
                    <a:pt x="192" y="14"/>
                    <a:pt x="178" y="0"/>
                    <a:pt x="160" y="0"/>
                  </a:cubicBezTo>
                  <a:cubicBezTo>
                    <a:pt x="160" y="0"/>
                    <a:pt x="160" y="0"/>
                    <a:pt x="160" y="0"/>
                  </a:cubicBezTo>
                  <a:cubicBezTo>
                    <a:pt x="32" y="0"/>
                    <a:pt x="32" y="0"/>
                    <a:pt x="32" y="0"/>
                  </a:cubicBezTo>
                  <a:cubicBezTo>
                    <a:pt x="14" y="0"/>
                    <a:pt x="0" y="14"/>
                    <a:pt x="0" y="32"/>
                  </a:cubicBezTo>
                  <a:cubicBezTo>
                    <a:pt x="0" y="32"/>
                    <a:pt x="0" y="32"/>
                    <a:pt x="0" y="32"/>
                  </a:cubicBezTo>
                  <a:cubicBezTo>
                    <a:pt x="0" y="288"/>
                    <a:pt x="0" y="288"/>
                    <a:pt x="0" y="288"/>
                  </a:cubicBezTo>
                  <a:cubicBezTo>
                    <a:pt x="0" y="305"/>
                    <a:pt x="14" y="320"/>
                    <a:pt x="32" y="320"/>
                  </a:cubicBezTo>
                  <a:close/>
                  <a:moveTo>
                    <a:pt x="343" y="96"/>
                  </a:moveTo>
                  <a:cubicBezTo>
                    <a:pt x="445" y="157"/>
                    <a:pt x="445" y="157"/>
                    <a:pt x="445" y="157"/>
                  </a:cubicBezTo>
                  <a:cubicBezTo>
                    <a:pt x="456" y="164"/>
                    <a:pt x="460" y="179"/>
                    <a:pt x="453" y="190"/>
                  </a:cubicBezTo>
                  <a:cubicBezTo>
                    <a:pt x="453" y="190"/>
                    <a:pt x="453" y="191"/>
                    <a:pt x="453" y="191"/>
                  </a:cubicBezTo>
                  <a:cubicBezTo>
                    <a:pt x="445" y="202"/>
                    <a:pt x="430" y="205"/>
                    <a:pt x="419" y="198"/>
                  </a:cubicBezTo>
                  <a:cubicBezTo>
                    <a:pt x="370" y="165"/>
                    <a:pt x="370" y="165"/>
                    <a:pt x="370" y="165"/>
                  </a:cubicBezTo>
                  <a:cubicBezTo>
                    <a:pt x="334" y="218"/>
                    <a:pt x="334" y="218"/>
                    <a:pt x="334" y="218"/>
                  </a:cubicBezTo>
                  <a:cubicBezTo>
                    <a:pt x="383" y="251"/>
                    <a:pt x="383" y="251"/>
                    <a:pt x="383" y="251"/>
                  </a:cubicBezTo>
                  <a:cubicBezTo>
                    <a:pt x="398" y="261"/>
                    <a:pt x="415" y="266"/>
                    <a:pt x="432" y="266"/>
                  </a:cubicBezTo>
                  <a:cubicBezTo>
                    <a:pt x="438" y="266"/>
                    <a:pt x="444" y="265"/>
                    <a:pt x="450" y="264"/>
                  </a:cubicBezTo>
                  <a:cubicBezTo>
                    <a:pt x="473" y="260"/>
                    <a:pt x="493" y="246"/>
                    <a:pt x="506" y="226"/>
                  </a:cubicBezTo>
                  <a:cubicBezTo>
                    <a:pt x="519" y="206"/>
                    <a:pt x="524" y="182"/>
                    <a:pt x="519" y="158"/>
                  </a:cubicBezTo>
                  <a:cubicBezTo>
                    <a:pt x="515" y="144"/>
                    <a:pt x="509" y="131"/>
                    <a:pt x="499" y="120"/>
                  </a:cubicBezTo>
                  <a:cubicBezTo>
                    <a:pt x="895" y="86"/>
                    <a:pt x="895" y="86"/>
                    <a:pt x="895" y="86"/>
                  </a:cubicBezTo>
                  <a:cubicBezTo>
                    <a:pt x="894" y="89"/>
                    <a:pt x="894" y="89"/>
                    <a:pt x="894" y="89"/>
                  </a:cubicBezTo>
                  <a:cubicBezTo>
                    <a:pt x="476" y="347"/>
                    <a:pt x="476" y="347"/>
                    <a:pt x="476" y="347"/>
                  </a:cubicBezTo>
                  <a:cubicBezTo>
                    <a:pt x="238" y="227"/>
                    <a:pt x="238" y="227"/>
                    <a:pt x="238" y="227"/>
                  </a:cubicBezTo>
                  <a:cubicBezTo>
                    <a:pt x="234" y="225"/>
                    <a:pt x="229" y="224"/>
                    <a:pt x="224" y="224"/>
                  </a:cubicBezTo>
                  <a:cubicBezTo>
                    <a:pt x="192" y="224"/>
                    <a:pt x="192" y="224"/>
                    <a:pt x="192" y="224"/>
                  </a:cubicBezTo>
                  <a:cubicBezTo>
                    <a:pt x="192" y="96"/>
                    <a:pt x="192" y="96"/>
                    <a:pt x="192" y="96"/>
                  </a:cubicBezTo>
                  <a:lnTo>
                    <a:pt x="343" y="96"/>
                  </a:lnTo>
                  <a:close/>
                  <a:moveTo>
                    <a:pt x="64" y="64"/>
                  </a:moveTo>
                  <a:cubicBezTo>
                    <a:pt x="128" y="64"/>
                    <a:pt x="128" y="64"/>
                    <a:pt x="128" y="64"/>
                  </a:cubicBezTo>
                  <a:cubicBezTo>
                    <a:pt x="128" y="256"/>
                    <a:pt x="128" y="256"/>
                    <a:pt x="128" y="256"/>
                  </a:cubicBezTo>
                  <a:cubicBezTo>
                    <a:pt x="64" y="256"/>
                    <a:pt x="64" y="256"/>
                    <a:pt x="64" y="256"/>
                  </a:cubicBezTo>
                  <a:lnTo>
                    <a:pt x="64"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204"/>
            <p:cNvSpPr>
              <a:spLocks noEditPoints="1"/>
            </p:cNvSpPr>
            <p:nvPr/>
          </p:nvSpPr>
          <p:spPr bwMode="auto">
            <a:xfrm>
              <a:off x="3187700" y="4360862"/>
              <a:ext cx="590550" cy="255588"/>
            </a:xfrm>
            <a:custGeom>
              <a:avLst/>
              <a:gdLst>
                <a:gd name="T0" fmla="*/ 774 w 966"/>
                <a:gd name="T1" fmla="*/ 130 h 418"/>
                <a:gd name="T2" fmla="*/ 750 w 966"/>
                <a:gd name="T3" fmla="*/ 130 h 418"/>
                <a:gd name="T4" fmla="*/ 503 w 966"/>
                <a:gd name="T5" fmla="*/ 5 h 418"/>
                <a:gd name="T6" fmla="*/ 472 w 966"/>
                <a:gd name="T7" fmla="*/ 6 h 418"/>
                <a:gd name="T8" fmla="*/ 40 w 966"/>
                <a:gd name="T9" fmla="*/ 273 h 418"/>
                <a:gd name="T10" fmla="*/ 8 w 966"/>
                <a:gd name="T11" fmla="*/ 346 h 418"/>
                <a:gd name="T12" fmla="*/ 75 w 966"/>
                <a:gd name="T13" fmla="*/ 395 h 418"/>
                <a:gd name="T14" fmla="*/ 76 w 966"/>
                <a:gd name="T15" fmla="*/ 395 h 418"/>
                <a:gd name="T16" fmla="*/ 552 w 966"/>
                <a:gd name="T17" fmla="*/ 354 h 418"/>
                <a:gd name="T18" fmla="*/ 598 w 966"/>
                <a:gd name="T19" fmla="*/ 381 h 418"/>
                <a:gd name="T20" fmla="*/ 614 w 966"/>
                <a:gd name="T21" fmla="*/ 386 h 418"/>
                <a:gd name="T22" fmla="*/ 774 w 966"/>
                <a:gd name="T23" fmla="*/ 386 h 418"/>
                <a:gd name="T24" fmla="*/ 806 w 966"/>
                <a:gd name="T25" fmla="*/ 418 h 418"/>
                <a:gd name="T26" fmla="*/ 806 w 966"/>
                <a:gd name="T27" fmla="*/ 418 h 418"/>
                <a:gd name="T28" fmla="*/ 934 w 966"/>
                <a:gd name="T29" fmla="*/ 418 h 418"/>
                <a:gd name="T30" fmla="*/ 966 w 966"/>
                <a:gd name="T31" fmla="*/ 386 h 418"/>
                <a:gd name="T32" fmla="*/ 966 w 966"/>
                <a:gd name="T33" fmla="*/ 386 h 418"/>
                <a:gd name="T34" fmla="*/ 966 w 966"/>
                <a:gd name="T35" fmla="*/ 130 h 418"/>
                <a:gd name="T36" fmla="*/ 934 w 966"/>
                <a:gd name="T37" fmla="*/ 98 h 418"/>
                <a:gd name="T38" fmla="*/ 934 w 966"/>
                <a:gd name="T39" fmla="*/ 98 h 418"/>
                <a:gd name="T40" fmla="*/ 806 w 966"/>
                <a:gd name="T41" fmla="*/ 98 h 418"/>
                <a:gd name="T42" fmla="*/ 774 w 966"/>
                <a:gd name="T43" fmla="*/ 130 h 418"/>
                <a:gd name="T44" fmla="*/ 623 w 966"/>
                <a:gd name="T45" fmla="*/ 322 h 418"/>
                <a:gd name="T46" fmla="*/ 521 w 966"/>
                <a:gd name="T47" fmla="*/ 260 h 418"/>
                <a:gd name="T48" fmla="*/ 513 w 966"/>
                <a:gd name="T49" fmla="*/ 227 h 418"/>
                <a:gd name="T50" fmla="*/ 513 w 966"/>
                <a:gd name="T51" fmla="*/ 226 h 418"/>
                <a:gd name="T52" fmla="*/ 547 w 966"/>
                <a:gd name="T53" fmla="*/ 219 h 418"/>
                <a:gd name="T54" fmla="*/ 596 w 966"/>
                <a:gd name="T55" fmla="*/ 252 h 418"/>
                <a:gd name="T56" fmla="*/ 632 w 966"/>
                <a:gd name="T57" fmla="*/ 199 h 418"/>
                <a:gd name="T58" fmla="*/ 583 w 966"/>
                <a:gd name="T59" fmla="*/ 166 h 418"/>
                <a:gd name="T60" fmla="*/ 460 w 966"/>
                <a:gd name="T61" fmla="*/ 191 h 418"/>
                <a:gd name="T62" fmla="*/ 447 w 966"/>
                <a:gd name="T63" fmla="*/ 259 h 418"/>
                <a:gd name="T64" fmla="*/ 467 w 966"/>
                <a:gd name="T65" fmla="*/ 297 h 418"/>
                <a:gd name="T66" fmla="*/ 71 w 966"/>
                <a:gd name="T67" fmla="*/ 331 h 418"/>
                <a:gd name="T68" fmla="*/ 72 w 966"/>
                <a:gd name="T69" fmla="*/ 328 h 418"/>
                <a:gd name="T70" fmla="*/ 490 w 966"/>
                <a:gd name="T71" fmla="*/ 70 h 418"/>
                <a:gd name="T72" fmla="*/ 728 w 966"/>
                <a:gd name="T73" fmla="*/ 190 h 418"/>
                <a:gd name="T74" fmla="*/ 742 w 966"/>
                <a:gd name="T75" fmla="*/ 194 h 418"/>
                <a:gd name="T76" fmla="*/ 774 w 966"/>
                <a:gd name="T77" fmla="*/ 194 h 418"/>
                <a:gd name="T78" fmla="*/ 774 w 966"/>
                <a:gd name="T79" fmla="*/ 322 h 418"/>
                <a:gd name="T80" fmla="*/ 623 w 966"/>
                <a:gd name="T81" fmla="*/ 322 h 418"/>
                <a:gd name="T82" fmla="*/ 838 w 966"/>
                <a:gd name="T83" fmla="*/ 162 h 418"/>
                <a:gd name="T84" fmla="*/ 902 w 966"/>
                <a:gd name="T85" fmla="*/ 162 h 418"/>
                <a:gd name="T86" fmla="*/ 902 w 966"/>
                <a:gd name="T87" fmla="*/ 354 h 418"/>
                <a:gd name="T88" fmla="*/ 838 w 966"/>
                <a:gd name="T89" fmla="*/ 354 h 418"/>
                <a:gd name="T90" fmla="*/ 838 w 966"/>
                <a:gd name="T91" fmla="*/ 16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6" h="418">
                  <a:moveTo>
                    <a:pt x="774" y="130"/>
                  </a:moveTo>
                  <a:cubicBezTo>
                    <a:pt x="750" y="130"/>
                    <a:pt x="750" y="130"/>
                    <a:pt x="750" y="130"/>
                  </a:cubicBezTo>
                  <a:cubicBezTo>
                    <a:pt x="503" y="5"/>
                    <a:pt x="503" y="5"/>
                    <a:pt x="503" y="5"/>
                  </a:cubicBezTo>
                  <a:cubicBezTo>
                    <a:pt x="493" y="0"/>
                    <a:pt x="481" y="0"/>
                    <a:pt x="472" y="6"/>
                  </a:cubicBezTo>
                  <a:cubicBezTo>
                    <a:pt x="40" y="273"/>
                    <a:pt x="40" y="273"/>
                    <a:pt x="40" y="273"/>
                  </a:cubicBezTo>
                  <a:cubicBezTo>
                    <a:pt x="13" y="287"/>
                    <a:pt x="0" y="317"/>
                    <a:pt x="8" y="346"/>
                  </a:cubicBezTo>
                  <a:cubicBezTo>
                    <a:pt x="16" y="376"/>
                    <a:pt x="44" y="397"/>
                    <a:pt x="75" y="395"/>
                  </a:cubicBezTo>
                  <a:cubicBezTo>
                    <a:pt x="76" y="395"/>
                    <a:pt x="76" y="395"/>
                    <a:pt x="76" y="395"/>
                  </a:cubicBezTo>
                  <a:cubicBezTo>
                    <a:pt x="552" y="354"/>
                    <a:pt x="552" y="354"/>
                    <a:pt x="552" y="354"/>
                  </a:cubicBezTo>
                  <a:cubicBezTo>
                    <a:pt x="598" y="381"/>
                    <a:pt x="598" y="381"/>
                    <a:pt x="598" y="381"/>
                  </a:cubicBezTo>
                  <a:cubicBezTo>
                    <a:pt x="603" y="384"/>
                    <a:pt x="608" y="386"/>
                    <a:pt x="614" y="386"/>
                  </a:cubicBezTo>
                  <a:cubicBezTo>
                    <a:pt x="774" y="386"/>
                    <a:pt x="774" y="386"/>
                    <a:pt x="774" y="386"/>
                  </a:cubicBezTo>
                  <a:cubicBezTo>
                    <a:pt x="774" y="403"/>
                    <a:pt x="788" y="418"/>
                    <a:pt x="806" y="418"/>
                  </a:cubicBezTo>
                  <a:cubicBezTo>
                    <a:pt x="806" y="418"/>
                    <a:pt x="806" y="418"/>
                    <a:pt x="806" y="418"/>
                  </a:cubicBezTo>
                  <a:cubicBezTo>
                    <a:pt x="934" y="418"/>
                    <a:pt x="934" y="418"/>
                    <a:pt x="934" y="418"/>
                  </a:cubicBezTo>
                  <a:cubicBezTo>
                    <a:pt x="952" y="418"/>
                    <a:pt x="966" y="403"/>
                    <a:pt x="966" y="386"/>
                  </a:cubicBezTo>
                  <a:cubicBezTo>
                    <a:pt x="966" y="386"/>
                    <a:pt x="966" y="386"/>
                    <a:pt x="966" y="386"/>
                  </a:cubicBezTo>
                  <a:cubicBezTo>
                    <a:pt x="966" y="130"/>
                    <a:pt x="966" y="130"/>
                    <a:pt x="966" y="130"/>
                  </a:cubicBezTo>
                  <a:cubicBezTo>
                    <a:pt x="966" y="112"/>
                    <a:pt x="952" y="98"/>
                    <a:pt x="934" y="98"/>
                  </a:cubicBezTo>
                  <a:cubicBezTo>
                    <a:pt x="934" y="98"/>
                    <a:pt x="934" y="98"/>
                    <a:pt x="934" y="98"/>
                  </a:cubicBezTo>
                  <a:cubicBezTo>
                    <a:pt x="806" y="98"/>
                    <a:pt x="806" y="98"/>
                    <a:pt x="806" y="98"/>
                  </a:cubicBezTo>
                  <a:cubicBezTo>
                    <a:pt x="788" y="98"/>
                    <a:pt x="774" y="112"/>
                    <a:pt x="774" y="130"/>
                  </a:cubicBezTo>
                  <a:close/>
                  <a:moveTo>
                    <a:pt x="623" y="322"/>
                  </a:moveTo>
                  <a:cubicBezTo>
                    <a:pt x="521" y="260"/>
                    <a:pt x="521" y="260"/>
                    <a:pt x="521" y="260"/>
                  </a:cubicBezTo>
                  <a:cubicBezTo>
                    <a:pt x="510" y="254"/>
                    <a:pt x="506" y="239"/>
                    <a:pt x="513" y="227"/>
                  </a:cubicBezTo>
                  <a:cubicBezTo>
                    <a:pt x="513" y="227"/>
                    <a:pt x="513" y="226"/>
                    <a:pt x="513" y="226"/>
                  </a:cubicBezTo>
                  <a:cubicBezTo>
                    <a:pt x="521" y="215"/>
                    <a:pt x="536" y="212"/>
                    <a:pt x="547" y="219"/>
                  </a:cubicBezTo>
                  <a:cubicBezTo>
                    <a:pt x="596" y="252"/>
                    <a:pt x="596" y="252"/>
                    <a:pt x="596" y="252"/>
                  </a:cubicBezTo>
                  <a:cubicBezTo>
                    <a:pt x="632" y="199"/>
                    <a:pt x="632" y="199"/>
                    <a:pt x="632" y="199"/>
                  </a:cubicBezTo>
                  <a:cubicBezTo>
                    <a:pt x="583" y="166"/>
                    <a:pt x="583" y="166"/>
                    <a:pt x="583" y="166"/>
                  </a:cubicBezTo>
                  <a:cubicBezTo>
                    <a:pt x="542" y="139"/>
                    <a:pt x="487" y="150"/>
                    <a:pt x="460" y="191"/>
                  </a:cubicBezTo>
                  <a:cubicBezTo>
                    <a:pt x="447" y="211"/>
                    <a:pt x="442" y="236"/>
                    <a:pt x="447" y="259"/>
                  </a:cubicBezTo>
                  <a:cubicBezTo>
                    <a:pt x="451" y="273"/>
                    <a:pt x="457" y="286"/>
                    <a:pt x="467" y="297"/>
                  </a:cubicBezTo>
                  <a:cubicBezTo>
                    <a:pt x="71" y="331"/>
                    <a:pt x="71" y="331"/>
                    <a:pt x="71" y="331"/>
                  </a:cubicBezTo>
                  <a:cubicBezTo>
                    <a:pt x="72" y="328"/>
                    <a:pt x="72" y="328"/>
                    <a:pt x="72" y="328"/>
                  </a:cubicBezTo>
                  <a:cubicBezTo>
                    <a:pt x="490" y="70"/>
                    <a:pt x="490" y="70"/>
                    <a:pt x="490" y="70"/>
                  </a:cubicBezTo>
                  <a:cubicBezTo>
                    <a:pt x="728" y="190"/>
                    <a:pt x="728" y="190"/>
                    <a:pt x="728" y="190"/>
                  </a:cubicBezTo>
                  <a:cubicBezTo>
                    <a:pt x="732" y="192"/>
                    <a:pt x="737" y="194"/>
                    <a:pt x="742" y="194"/>
                  </a:cubicBezTo>
                  <a:cubicBezTo>
                    <a:pt x="774" y="194"/>
                    <a:pt x="774" y="194"/>
                    <a:pt x="774" y="194"/>
                  </a:cubicBezTo>
                  <a:cubicBezTo>
                    <a:pt x="774" y="322"/>
                    <a:pt x="774" y="322"/>
                    <a:pt x="774" y="322"/>
                  </a:cubicBezTo>
                  <a:lnTo>
                    <a:pt x="623" y="322"/>
                  </a:lnTo>
                  <a:close/>
                  <a:moveTo>
                    <a:pt x="838" y="162"/>
                  </a:moveTo>
                  <a:cubicBezTo>
                    <a:pt x="902" y="162"/>
                    <a:pt x="902" y="162"/>
                    <a:pt x="902" y="162"/>
                  </a:cubicBezTo>
                  <a:cubicBezTo>
                    <a:pt x="902" y="354"/>
                    <a:pt x="902" y="354"/>
                    <a:pt x="902" y="354"/>
                  </a:cubicBezTo>
                  <a:cubicBezTo>
                    <a:pt x="838" y="354"/>
                    <a:pt x="838" y="354"/>
                    <a:pt x="838" y="354"/>
                  </a:cubicBezTo>
                  <a:lnTo>
                    <a:pt x="838"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Rectangle 205"/>
            <p:cNvSpPr>
              <a:spLocks noChangeArrowheads="1"/>
            </p:cNvSpPr>
            <p:nvPr/>
          </p:nvSpPr>
          <p:spPr bwMode="auto">
            <a:xfrm>
              <a:off x="2936875" y="4362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Rectangle 206"/>
            <p:cNvSpPr>
              <a:spLocks noChangeArrowheads="1"/>
            </p:cNvSpPr>
            <p:nvPr/>
          </p:nvSpPr>
          <p:spPr bwMode="auto">
            <a:xfrm>
              <a:off x="2936875" y="444023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Rectangle 207"/>
            <p:cNvSpPr>
              <a:spLocks noChangeArrowheads="1"/>
            </p:cNvSpPr>
            <p:nvPr/>
          </p:nvSpPr>
          <p:spPr bwMode="auto">
            <a:xfrm>
              <a:off x="2976563" y="44005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Rectangle 208"/>
            <p:cNvSpPr>
              <a:spLocks noChangeArrowheads="1"/>
            </p:cNvSpPr>
            <p:nvPr/>
          </p:nvSpPr>
          <p:spPr bwMode="auto">
            <a:xfrm>
              <a:off x="2897188" y="4400550"/>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Rectangle 209"/>
            <p:cNvSpPr>
              <a:spLocks noChangeArrowheads="1"/>
            </p:cNvSpPr>
            <p:nvPr/>
          </p:nvSpPr>
          <p:spPr bwMode="auto">
            <a:xfrm>
              <a:off x="3992563" y="4362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Rectangle 210"/>
            <p:cNvSpPr>
              <a:spLocks noChangeArrowheads="1"/>
            </p:cNvSpPr>
            <p:nvPr/>
          </p:nvSpPr>
          <p:spPr bwMode="auto">
            <a:xfrm>
              <a:off x="3992563" y="444023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Rectangle 211"/>
            <p:cNvSpPr>
              <a:spLocks noChangeArrowheads="1"/>
            </p:cNvSpPr>
            <p:nvPr/>
          </p:nvSpPr>
          <p:spPr bwMode="auto">
            <a:xfrm>
              <a:off x="4032250" y="44005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Rectangle 212"/>
            <p:cNvSpPr>
              <a:spLocks noChangeArrowheads="1"/>
            </p:cNvSpPr>
            <p:nvPr/>
          </p:nvSpPr>
          <p:spPr bwMode="auto">
            <a:xfrm>
              <a:off x="3954463" y="44005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Rectangle 213"/>
            <p:cNvSpPr>
              <a:spLocks noChangeArrowheads="1"/>
            </p:cNvSpPr>
            <p:nvPr/>
          </p:nvSpPr>
          <p:spPr bwMode="auto">
            <a:xfrm>
              <a:off x="3992563" y="5418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Rectangle 214"/>
            <p:cNvSpPr>
              <a:spLocks noChangeArrowheads="1"/>
            </p:cNvSpPr>
            <p:nvPr/>
          </p:nvSpPr>
          <p:spPr bwMode="auto">
            <a:xfrm>
              <a:off x="3992563" y="54959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Rectangle 215"/>
            <p:cNvSpPr>
              <a:spLocks noChangeArrowheads="1"/>
            </p:cNvSpPr>
            <p:nvPr/>
          </p:nvSpPr>
          <p:spPr bwMode="auto">
            <a:xfrm>
              <a:off x="4032250" y="54562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Rectangle 216"/>
            <p:cNvSpPr>
              <a:spLocks noChangeArrowheads="1"/>
            </p:cNvSpPr>
            <p:nvPr/>
          </p:nvSpPr>
          <p:spPr bwMode="auto">
            <a:xfrm>
              <a:off x="3954463" y="54562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Rectangle 217"/>
            <p:cNvSpPr>
              <a:spLocks noChangeArrowheads="1"/>
            </p:cNvSpPr>
            <p:nvPr/>
          </p:nvSpPr>
          <p:spPr bwMode="auto">
            <a:xfrm>
              <a:off x="2936875" y="5418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Rectangle 218"/>
            <p:cNvSpPr>
              <a:spLocks noChangeArrowheads="1"/>
            </p:cNvSpPr>
            <p:nvPr/>
          </p:nvSpPr>
          <p:spPr bwMode="auto">
            <a:xfrm>
              <a:off x="2936875" y="54959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Rectangle 219"/>
            <p:cNvSpPr>
              <a:spLocks noChangeArrowheads="1"/>
            </p:cNvSpPr>
            <p:nvPr/>
          </p:nvSpPr>
          <p:spPr bwMode="auto">
            <a:xfrm>
              <a:off x="2976563" y="54562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Rectangle 220"/>
            <p:cNvSpPr>
              <a:spLocks noChangeArrowheads="1"/>
            </p:cNvSpPr>
            <p:nvPr/>
          </p:nvSpPr>
          <p:spPr bwMode="auto">
            <a:xfrm>
              <a:off x="2897188" y="545623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221"/>
            <p:cNvSpPr>
              <a:spLocks/>
            </p:cNvSpPr>
            <p:nvPr/>
          </p:nvSpPr>
          <p:spPr bwMode="auto">
            <a:xfrm>
              <a:off x="3773488" y="4632325"/>
              <a:ext cx="204787" cy="642938"/>
            </a:xfrm>
            <a:custGeom>
              <a:avLst/>
              <a:gdLst>
                <a:gd name="T0" fmla="*/ 14 w 335"/>
                <a:gd name="T1" fmla="*/ 43 h 1052"/>
                <a:gd name="T2" fmla="*/ 0 w 335"/>
                <a:gd name="T3" fmla="*/ 1007 h 1052"/>
                <a:gd name="T4" fmla="*/ 46 w 335"/>
                <a:gd name="T5" fmla="*/ 1052 h 1052"/>
                <a:gd name="T6" fmla="*/ 62 w 335"/>
                <a:gd name="T7" fmla="*/ 0 h 1052"/>
                <a:gd name="T8" fmla="*/ 14 w 335"/>
                <a:gd name="T9" fmla="*/ 43 h 1052"/>
              </a:gdLst>
              <a:ahLst/>
              <a:cxnLst>
                <a:cxn ang="0">
                  <a:pos x="T0" y="T1"/>
                </a:cxn>
                <a:cxn ang="0">
                  <a:pos x="T2" y="T3"/>
                </a:cxn>
                <a:cxn ang="0">
                  <a:pos x="T4" y="T5"/>
                </a:cxn>
                <a:cxn ang="0">
                  <a:pos x="T6" y="T7"/>
                </a:cxn>
                <a:cxn ang="0">
                  <a:pos x="T8" y="T9"/>
                </a:cxn>
              </a:cxnLst>
              <a:rect l="0" t="0" r="r" b="b"/>
              <a:pathLst>
                <a:path w="335" h="1052">
                  <a:moveTo>
                    <a:pt x="14" y="43"/>
                  </a:moveTo>
                  <a:cubicBezTo>
                    <a:pt x="265" y="318"/>
                    <a:pt x="258" y="740"/>
                    <a:pt x="0" y="1007"/>
                  </a:cubicBezTo>
                  <a:cubicBezTo>
                    <a:pt x="46" y="1052"/>
                    <a:pt x="46" y="1052"/>
                    <a:pt x="46" y="1052"/>
                  </a:cubicBezTo>
                  <a:cubicBezTo>
                    <a:pt x="328" y="760"/>
                    <a:pt x="335" y="300"/>
                    <a:pt x="62" y="0"/>
                  </a:cubicBezTo>
                  <a:lnTo>
                    <a:pt x="14"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222"/>
            <p:cNvSpPr>
              <a:spLocks/>
            </p:cNvSpPr>
            <p:nvPr/>
          </p:nvSpPr>
          <p:spPr bwMode="auto">
            <a:xfrm>
              <a:off x="2951163" y="4621213"/>
              <a:ext cx="204787" cy="654050"/>
            </a:xfrm>
            <a:custGeom>
              <a:avLst/>
              <a:gdLst>
                <a:gd name="T0" fmla="*/ 334 w 334"/>
                <a:gd name="T1" fmla="*/ 45 h 1069"/>
                <a:gd name="T2" fmla="*/ 288 w 334"/>
                <a:gd name="T3" fmla="*/ 0 h 1069"/>
                <a:gd name="T4" fmla="*/ 288 w 334"/>
                <a:gd name="T5" fmla="*/ 1069 h 1069"/>
                <a:gd name="T6" fmla="*/ 334 w 334"/>
                <a:gd name="T7" fmla="*/ 1024 h 1069"/>
                <a:gd name="T8" fmla="*/ 334 w 334"/>
                <a:gd name="T9" fmla="*/ 45 h 1069"/>
              </a:gdLst>
              <a:ahLst/>
              <a:cxnLst>
                <a:cxn ang="0">
                  <a:pos x="T0" y="T1"/>
                </a:cxn>
                <a:cxn ang="0">
                  <a:pos x="T2" y="T3"/>
                </a:cxn>
                <a:cxn ang="0">
                  <a:pos x="T4" y="T5"/>
                </a:cxn>
                <a:cxn ang="0">
                  <a:pos x="T6" y="T7"/>
                </a:cxn>
                <a:cxn ang="0">
                  <a:pos x="T8" y="T9"/>
                </a:cxn>
              </a:cxnLst>
              <a:rect l="0" t="0" r="r" b="b"/>
              <a:pathLst>
                <a:path w="334" h="1069">
                  <a:moveTo>
                    <a:pt x="334" y="45"/>
                  </a:moveTo>
                  <a:cubicBezTo>
                    <a:pt x="288" y="0"/>
                    <a:pt x="288" y="0"/>
                    <a:pt x="288" y="0"/>
                  </a:cubicBezTo>
                  <a:cubicBezTo>
                    <a:pt x="0" y="298"/>
                    <a:pt x="0" y="771"/>
                    <a:pt x="288" y="1069"/>
                  </a:cubicBezTo>
                  <a:cubicBezTo>
                    <a:pt x="334" y="1024"/>
                    <a:pt x="334" y="1024"/>
                    <a:pt x="334" y="1024"/>
                  </a:cubicBezTo>
                  <a:cubicBezTo>
                    <a:pt x="70" y="751"/>
                    <a:pt x="70" y="318"/>
                    <a:pt x="334" y="4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64755786"/>
      </p:ext>
    </p:extLst>
  </p:cSld>
  <p:clrMapOvr>
    <a:masterClrMapping/>
  </p:clrMapOvr>
  <p:transition spd="slow">
    <p:push dir="u"/>
  </p:transition>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smtClean="0"/>
              <a:t>Arrow Infographic</a:t>
            </a:r>
            <a:endParaRPr lang="en-US" dirty="0"/>
          </a:p>
        </p:txBody>
      </p:sp>
      <p:sp>
        <p:nvSpPr>
          <p:cNvPr id="30" name="Freeform 29"/>
          <p:cNvSpPr/>
          <p:nvPr/>
        </p:nvSpPr>
        <p:spPr>
          <a:xfrm flipH="1">
            <a:off x="585369" y="1499834"/>
            <a:ext cx="7973264" cy="973965"/>
          </a:xfrm>
          <a:custGeom>
            <a:avLst/>
            <a:gdLst>
              <a:gd name="connsiteX0" fmla="*/ 8947704 w 9430508"/>
              <a:gd name="connsiteY0" fmla="*/ 0 h 999986"/>
              <a:gd name="connsiteX1" fmla="*/ 9430508 w 9430508"/>
              <a:gd name="connsiteY1" fmla="*/ 499994 h 999986"/>
              <a:gd name="connsiteX2" fmla="*/ 8947704 w 9430508"/>
              <a:gd name="connsiteY2" fmla="*/ 999986 h 999986"/>
              <a:gd name="connsiteX3" fmla="*/ 8947704 w 9430508"/>
              <a:gd name="connsiteY3" fmla="*/ 734943 h 999986"/>
              <a:gd name="connsiteX4" fmla="*/ 0 w 9430508"/>
              <a:gd name="connsiteY4" fmla="*/ 734943 h 999986"/>
              <a:gd name="connsiteX5" fmla="*/ 0 w 9430508"/>
              <a:gd name="connsiteY5" fmla="*/ 265043 h 999986"/>
              <a:gd name="connsiteX6" fmla="*/ 8947704 w 9430508"/>
              <a:gd name="connsiteY6" fmla="*/ 265043 h 999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30508" h="999986">
                <a:moveTo>
                  <a:pt x="8947704" y="0"/>
                </a:moveTo>
                <a:lnTo>
                  <a:pt x="9430508" y="499994"/>
                </a:lnTo>
                <a:lnTo>
                  <a:pt x="8947704" y="999986"/>
                </a:lnTo>
                <a:lnTo>
                  <a:pt x="8947704" y="734943"/>
                </a:lnTo>
                <a:lnTo>
                  <a:pt x="0" y="734943"/>
                </a:lnTo>
                <a:lnTo>
                  <a:pt x="0" y="265043"/>
                </a:lnTo>
                <a:lnTo>
                  <a:pt x="8947704" y="265043"/>
                </a:lnTo>
                <a:close/>
              </a:path>
            </a:pathLst>
          </a:custGeom>
          <a:solidFill>
            <a:schemeClr val="accent1"/>
          </a:solidFill>
          <a:ln>
            <a:noFill/>
          </a:ln>
          <a:effectLst>
            <a:outerShdw blurRad="50800" dist="38100" dir="16200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r"/>
            <a:endParaRPr lang="en-US" sz="1350"/>
          </a:p>
        </p:txBody>
      </p:sp>
      <p:sp>
        <p:nvSpPr>
          <p:cNvPr id="31" name="Freeform 30"/>
          <p:cNvSpPr/>
          <p:nvPr/>
        </p:nvSpPr>
        <p:spPr>
          <a:xfrm rot="16200000" flipH="1">
            <a:off x="3124008" y="-532389"/>
            <a:ext cx="973964" cy="6051244"/>
          </a:xfrm>
          <a:custGeom>
            <a:avLst/>
            <a:gdLst>
              <a:gd name="connsiteX0" fmla="*/ 0 w 999985"/>
              <a:gd name="connsiteY0" fmla="*/ 482805 h 7157209"/>
              <a:gd name="connsiteX1" fmla="*/ 499993 w 999985"/>
              <a:gd name="connsiteY1" fmla="*/ 0 h 7157209"/>
              <a:gd name="connsiteX2" fmla="*/ 999985 w 999985"/>
              <a:gd name="connsiteY2" fmla="*/ 482805 h 7157209"/>
              <a:gd name="connsiteX3" fmla="*/ 734943 w 999985"/>
              <a:gd name="connsiteY3" fmla="*/ 482805 h 7157209"/>
              <a:gd name="connsiteX4" fmla="*/ 734943 w 999985"/>
              <a:gd name="connsiteY4" fmla="*/ 7157209 h 7157209"/>
              <a:gd name="connsiteX5" fmla="*/ 265043 w 999985"/>
              <a:gd name="connsiteY5" fmla="*/ 7157209 h 7157209"/>
              <a:gd name="connsiteX6" fmla="*/ 265043 w 999985"/>
              <a:gd name="connsiteY6" fmla="*/ 482805 h 7157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985" h="7157209">
                <a:moveTo>
                  <a:pt x="0" y="482805"/>
                </a:moveTo>
                <a:lnTo>
                  <a:pt x="499993" y="0"/>
                </a:lnTo>
                <a:lnTo>
                  <a:pt x="999985" y="482805"/>
                </a:lnTo>
                <a:lnTo>
                  <a:pt x="734943" y="482805"/>
                </a:lnTo>
                <a:lnTo>
                  <a:pt x="734943" y="7157209"/>
                </a:lnTo>
                <a:lnTo>
                  <a:pt x="265043" y="7157209"/>
                </a:lnTo>
                <a:lnTo>
                  <a:pt x="265043" y="482805"/>
                </a:lnTo>
                <a:close/>
              </a:path>
            </a:pathLst>
          </a:custGeom>
          <a:solidFill>
            <a:schemeClr val="accent2"/>
          </a:solidFill>
          <a:ln>
            <a:noFill/>
          </a:ln>
          <a:effectLst>
            <a:outerShdw blurRad="50800" dist="38100" dir="16200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id-ID" sz="1350"/>
          </a:p>
        </p:txBody>
      </p:sp>
      <p:sp>
        <p:nvSpPr>
          <p:cNvPr id="32" name="Freeform 31"/>
          <p:cNvSpPr/>
          <p:nvPr/>
        </p:nvSpPr>
        <p:spPr>
          <a:xfrm flipH="1">
            <a:off x="585369" y="2526387"/>
            <a:ext cx="4236600" cy="973965"/>
          </a:xfrm>
          <a:custGeom>
            <a:avLst/>
            <a:gdLst>
              <a:gd name="connsiteX0" fmla="*/ 4528104 w 5010908"/>
              <a:gd name="connsiteY0" fmla="*/ 0 h 999986"/>
              <a:gd name="connsiteX1" fmla="*/ 5010908 w 5010908"/>
              <a:gd name="connsiteY1" fmla="*/ 499994 h 999986"/>
              <a:gd name="connsiteX2" fmla="*/ 4528104 w 5010908"/>
              <a:gd name="connsiteY2" fmla="*/ 999986 h 999986"/>
              <a:gd name="connsiteX3" fmla="*/ 4528104 w 5010908"/>
              <a:gd name="connsiteY3" fmla="*/ 734943 h 999986"/>
              <a:gd name="connsiteX4" fmla="*/ 0 w 5010908"/>
              <a:gd name="connsiteY4" fmla="*/ 734943 h 999986"/>
              <a:gd name="connsiteX5" fmla="*/ 0 w 5010908"/>
              <a:gd name="connsiteY5" fmla="*/ 265043 h 999986"/>
              <a:gd name="connsiteX6" fmla="*/ 4528104 w 5010908"/>
              <a:gd name="connsiteY6" fmla="*/ 265043 h 999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0908" h="999986">
                <a:moveTo>
                  <a:pt x="4528104" y="0"/>
                </a:moveTo>
                <a:lnTo>
                  <a:pt x="5010908" y="499994"/>
                </a:lnTo>
                <a:lnTo>
                  <a:pt x="4528104" y="999986"/>
                </a:lnTo>
                <a:lnTo>
                  <a:pt x="4528104" y="734943"/>
                </a:lnTo>
                <a:lnTo>
                  <a:pt x="0" y="734943"/>
                </a:lnTo>
                <a:lnTo>
                  <a:pt x="0" y="265043"/>
                </a:lnTo>
                <a:lnTo>
                  <a:pt x="4528104" y="265043"/>
                </a:lnTo>
                <a:close/>
              </a:path>
            </a:pathLst>
          </a:custGeom>
          <a:solidFill>
            <a:schemeClr val="accent3"/>
          </a:solidFill>
          <a:ln>
            <a:noFill/>
          </a:ln>
          <a:effectLst>
            <a:outerShdw blurRad="50800" dist="38100" dir="16200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r"/>
            <a:endParaRPr lang="en-US" sz="1350"/>
          </a:p>
        </p:txBody>
      </p:sp>
      <p:sp>
        <p:nvSpPr>
          <p:cNvPr id="41" name="Freeform 40"/>
          <p:cNvSpPr/>
          <p:nvPr/>
        </p:nvSpPr>
        <p:spPr>
          <a:xfrm flipH="1">
            <a:off x="585369" y="3036166"/>
            <a:ext cx="2450672" cy="973965"/>
          </a:xfrm>
          <a:custGeom>
            <a:avLst/>
            <a:gdLst>
              <a:gd name="connsiteX0" fmla="*/ 2415768 w 2898572"/>
              <a:gd name="connsiteY0" fmla="*/ 0 h 999986"/>
              <a:gd name="connsiteX1" fmla="*/ 2898572 w 2898572"/>
              <a:gd name="connsiteY1" fmla="*/ 499994 h 999986"/>
              <a:gd name="connsiteX2" fmla="*/ 2415768 w 2898572"/>
              <a:gd name="connsiteY2" fmla="*/ 999986 h 999986"/>
              <a:gd name="connsiteX3" fmla="*/ 2415768 w 2898572"/>
              <a:gd name="connsiteY3" fmla="*/ 734943 h 999986"/>
              <a:gd name="connsiteX4" fmla="*/ 0 w 2898572"/>
              <a:gd name="connsiteY4" fmla="*/ 734943 h 999986"/>
              <a:gd name="connsiteX5" fmla="*/ 0 w 2898572"/>
              <a:gd name="connsiteY5" fmla="*/ 265043 h 999986"/>
              <a:gd name="connsiteX6" fmla="*/ 2415768 w 2898572"/>
              <a:gd name="connsiteY6" fmla="*/ 265043 h 999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98572" h="999986">
                <a:moveTo>
                  <a:pt x="2415768" y="0"/>
                </a:moveTo>
                <a:lnTo>
                  <a:pt x="2898572" y="499994"/>
                </a:lnTo>
                <a:lnTo>
                  <a:pt x="2415768" y="999986"/>
                </a:lnTo>
                <a:lnTo>
                  <a:pt x="2415768" y="734943"/>
                </a:lnTo>
                <a:lnTo>
                  <a:pt x="0" y="734943"/>
                </a:lnTo>
                <a:lnTo>
                  <a:pt x="0" y="265043"/>
                </a:lnTo>
                <a:lnTo>
                  <a:pt x="2415768" y="265043"/>
                </a:lnTo>
                <a:close/>
              </a:path>
            </a:pathLst>
          </a:custGeom>
          <a:solidFill>
            <a:schemeClr val="accent4"/>
          </a:solidFill>
          <a:ln>
            <a:noFill/>
          </a:ln>
          <a:effectLst>
            <a:outerShdw blurRad="50800" dist="38100" dir="16200000"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r"/>
            <a:endParaRPr lang="en-US" sz="1350"/>
          </a:p>
        </p:txBody>
      </p:sp>
      <p:sp>
        <p:nvSpPr>
          <p:cNvPr id="61" name="TextBox 23"/>
          <p:cNvSpPr txBox="1"/>
          <p:nvPr/>
        </p:nvSpPr>
        <p:spPr>
          <a:xfrm flipH="1">
            <a:off x="6360004" y="1848317"/>
            <a:ext cx="1650913" cy="276999"/>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kumimoji="1" lang="en-US" altLang="ja-JP" sz="1200" dirty="0" smtClean="0">
                <a:solidFill>
                  <a:schemeClr val="bg1"/>
                </a:solidFill>
                <a:latin typeface="Roboto (Body)"/>
              </a:rPr>
              <a:t>SIMPLICITY</a:t>
            </a:r>
            <a:endParaRPr kumimoji="1" lang="ja-JP" altLang="en-US" sz="1200" dirty="0">
              <a:solidFill>
                <a:schemeClr val="bg1"/>
              </a:solidFill>
              <a:latin typeface="Roboto (Body)"/>
            </a:endParaRPr>
          </a:p>
        </p:txBody>
      </p:sp>
      <p:sp>
        <p:nvSpPr>
          <p:cNvPr id="62" name="TextBox 23"/>
          <p:cNvSpPr txBox="1"/>
          <p:nvPr/>
        </p:nvSpPr>
        <p:spPr>
          <a:xfrm flipH="1">
            <a:off x="4522291" y="2354733"/>
            <a:ext cx="1650913" cy="276999"/>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kumimoji="1" lang="en-US" altLang="ja-JP" sz="1200" dirty="0">
                <a:solidFill>
                  <a:schemeClr val="bg1"/>
                </a:solidFill>
                <a:latin typeface="Roboto (Body)"/>
              </a:rPr>
              <a:t>CREATIVITY</a:t>
            </a:r>
            <a:endParaRPr kumimoji="1" lang="ja-JP" altLang="en-US" sz="1200" dirty="0">
              <a:solidFill>
                <a:schemeClr val="bg1"/>
              </a:solidFill>
              <a:latin typeface="Roboto (Body)"/>
            </a:endParaRPr>
          </a:p>
        </p:txBody>
      </p:sp>
      <p:sp>
        <p:nvSpPr>
          <p:cNvPr id="63" name="TextBox 23"/>
          <p:cNvSpPr txBox="1"/>
          <p:nvPr/>
        </p:nvSpPr>
        <p:spPr>
          <a:xfrm flipH="1">
            <a:off x="2678051" y="2843126"/>
            <a:ext cx="1650913" cy="276999"/>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kumimoji="1" lang="en-US" sz="1200" dirty="0">
                <a:solidFill>
                  <a:schemeClr val="bg1"/>
                </a:solidFill>
                <a:latin typeface="Roboto (Body)"/>
              </a:rPr>
              <a:t>EFFECTIVENESS</a:t>
            </a:r>
          </a:p>
        </p:txBody>
      </p:sp>
      <p:sp>
        <p:nvSpPr>
          <p:cNvPr id="64" name="TextBox 23"/>
          <p:cNvSpPr txBox="1"/>
          <p:nvPr/>
        </p:nvSpPr>
        <p:spPr>
          <a:xfrm flipH="1">
            <a:off x="849729" y="3375080"/>
            <a:ext cx="1650913" cy="276999"/>
          </a:xfrm>
          <a:prstGeom prst="rect">
            <a:avLst/>
          </a:prstGeom>
          <a:no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200" dirty="0">
                <a:solidFill>
                  <a:schemeClr val="bg1"/>
                </a:solidFill>
              </a:rPr>
              <a:t>ELEGANT</a:t>
            </a:r>
          </a:p>
        </p:txBody>
      </p:sp>
      <p:sp>
        <p:nvSpPr>
          <p:cNvPr id="12" name="Rectangle 11"/>
          <p:cNvSpPr/>
          <p:nvPr/>
        </p:nvSpPr>
        <p:spPr>
          <a:xfrm>
            <a:off x="4929347" y="2835878"/>
            <a:ext cx="1814643" cy="812530"/>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3" name="Rectangle 12"/>
          <p:cNvSpPr/>
          <p:nvPr/>
        </p:nvSpPr>
        <p:spPr>
          <a:xfrm>
            <a:off x="6743990" y="2330678"/>
            <a:ext cx="1814643" cy="812530"/>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4" name="Rectangle 13"/>
          <p:cNvSpPr/>
          <p:nvPr/>
        </p:nvSpPr>
        <p:spPr>
          <a:xfrm>
            <a:off x="3143419" y="3341078"/>
            <a:ext cx="1814643" cy="812530"/>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5" name="Rectangle 14"/>
          <p:cNvSpPr/>
          <p:nvPr/>
        </p:nvSpPr>
        <p:spPr>
          <a:xfrm>
            <a:off x="1221398" y="3846277"/>
            <a:ext cx="1814643" cy="812530"/>
          </a:xfrm>
          <a:prstGeom prst="rect">
            <a:avLst/>
          </a:prstGeom>
        </p:spPr>
        <p:txBody>
          <a:bodyPr wrap="square" anchor="ctr">
            <a:spAutoFit/>
          </a:bodyPr>
          <a:lstStyle/>
          <a:p>
            <a:pPr>
              <a:lnSpc>
                <a:spcPct val="120000"/>
              </a:lnSpc>
            </a:pPr>
            <a:r>
              <a:rPr lang="en-US" sz="1200" b="1" dirty="0">
                <a:solidFill>
                  <a:schemeClr val="accent4"/>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grpSp>
        <p:nvGrpSpPr>
          <p:cNvPr id="17" name="Group 16"/>
          <p:cNvGrpSpPr/>
          <p:nvPr/>
        </p:nvGrpSpPr>
        <p:grpSpPr>
          <a:xfrm>
            <a:off x="2708226" y="3431091"/>
            <a:ext cx="145586" cy="184114"/>
            <a:chOff x="-1029539" y="1581150"/>
            <a:chExt cx="2303463" cy="2913063"/>
          </a:xfrm>
          <a:solidFill>
            <a:schemeClr val="bg1"/>
          </a:solidFill>
        </p:grpSpPr>
        <p:sp>
          <p:nvSpPr>
            <p:cNvPr id="18" name="Freeform 6"/>
            <p:cNvSpPr>
              <a:spLocks noEditPoints="1"/>
            </p:cNvSpPr>
            <p:nvPr/>
          </p:nvSpPr>
          <p:spPr bwMode="auto">
            <a:xfrm>
              <a:off x="-1029539" y="1581150"/>
              <a:ext cx="2303463" cy="2913063"/>
            </a:xfrm>
            <a:custGeom>
              <a:avLst/>
              <a:gdLst>
                <a:gd name="T0" fmla="*/ 1196 w 2902"/>
                <a:gd name="T1" fmla="*/ 1491 h 3670"/>
                <a:gd name="T2" fmla="*/ 939 w 2902"/>
                <a:gd name="T3" fmla="*/ 1669 h 3670"/>
                <a:gd name="T4" fmla="*/ 784 w 2902"/>
                <a:gd name="T5" fmla="*/ 1944 h 3670"/>
                <a:gd name="T6" fmla="*/ 769 w 2902"/>
                <a:gd name="T7" fmla="*/ 2271 h 3670"/>
                <a:gd name="T8" fmla="*/ 898 w 2902"/>
                <a:gd name="T9" fmla="*/ 2560 h 3670"/>
                <a:gd name="T10" fmla="*/ 1138 w 2902"/>
                <a:gd name="T11" fmla="*/ 2761 h 3670"/>
                <a:gd name="T12" fmla="*/ 1450 w 2902"/>
                <a:gd name="T13" fmla="*/ 2836 h 3670"/>
                <a:gd name="T14" fmla="*/ 1764 w 2902"/>
                <a:gd name="T15" fmla="*/ 2761 h 3670"/>
                <a:gd name="T16" fmla="*/ 2004 w 2902"/>
                <a:gd name="T17" fmla="*/ 2560 h 3670"/>
                <a:gd name="T18" fmla="*/ 2133 w 2902"/>
                <a:gd name="T19" fmla="*/ 2271 h 3670"/>
                <a:gd name="T20" fmla="*/ 2118 w 2902"/>
                <a:gd name="T21" fmla="*/ 1944 h 3670"/>
                <a:gd name="T22" fmla="*/ 1963 w 2902"/>
                <a:gd name="T23" fmla="*/ 1669 h 3670"/>
                <a:gd name="T24" fmla="*/ 1706 w 2902"/>
                <a:gd name="T25" fmla="*/ 1491 h 3670"/>
                <a:gd name="T26" fmla="*/ 2031 w 2902"/>
                <a:gd name="T27" fmla="*/ 430 h 3670"/>
                <a:gd name="T28" fmla="*/ 251 w 2902"/>
                <a:gd name="T29" fmla="*/ 3418 h 3670"/>
                <a:gd name="T30" fmla="*/ 2605 w 2902"/>
                <a:gd name="T31" fmla="*/ 3332 h 3670"/>
                <a:gd name="T32" fmla="*/ 2488 w 2902"/>
                <a:gd name="T33" fmla="*/ 3344 h 3670"/>
                <a:gd name="T34" fmla="*/ 596 w 2902"/>
                <a:gd name="T35" fmla="*/ 3097 h 3670"/>
                <a:gd name="T36" fmla="*/ 502 w 2902"/>
                <a:gd name="T37" fmla="*/ 3003 h 3670"/>
                <a:gd name="T38" fmla="*/ 545 w 2902"/>
                <a:gd name="T39" fmla="*/ 2875 h 3670"/>
                <a:gd name="T40" fmla="*/ 772 w 2902"/>
                <a:gd name="T41" fmla="*/ 2799 h 3670"/>
                <a:gd name="T42" fmla="*/ 596 w 2902"/>
                <a:gd name="T43" fmla="*/ 2628 h 3670"/>
                <a:gd name="T44" fmla="*/ 502 w 2902"/>
                <a:gd name="T45" fmla="*/ 2533 h 3670"/>
                <a:gd name="T46" fmla="*/ 543 w 2902"/>
                <a:gd name="T47" fmla="*/ 2408 h 3670"/>
                <a:gd name="T48" fmla="*/ 507 w 2902"/>
                <a:gd name="T49" fmla="*/ 2067 h 3670"/>
                <a:gd name="T50" fmla="*/ 596 w 2902"/>
                <a:gd name="T51" fmla="*/ 1734 h 3670"/>
                <a:gd name="T52" fmla="*/ 502 w 2902"/>
                <a:gd name="T53" fmla="*/ 1641 h 3670"/>
                <a:gd name="T54" fmla="*/ 545 w 2902"/>
                <a:gd name="T55" fmla="*/ 1514 h 3670"/>
                <a:gd name="T56" fmla="*/ 817 w 2902"/>
                <a:gd name="T57" fmla="*/ 1435 h 3670"/>
                <a:gd name="T58" fmla="*/ 1125 w 2902"/>
                <a:gd name="T59" fmla="*/ 1248 h 3670"/>
                <a:gd name="T60" fmla="*/ 526 w 2902"/>
                <a:gd name="T61" fmla="*/ 1201 h 3670"/>
                <a:gd name="T62" fmla="*/ 512 w 2902"/>
                <a:gd name="T63" fmla="*/ 1067 h 3670"/>
                <a:gd name="T64" fmla="*/ 625 w 2902"/>
                <a:gd name="T65" fmla="*/ 996 h 3670"/>
                <a:gd name="T66" fmla="*/ 1617 w 2902"/>
                <a:gd name="T67" fmla="*/ 1043 h 3670"/>
                <a:gd name="T68" fmla="*/ 1636 w 2902"/>
                <a:gd name="T69" fmla="*/ 1166 h 3670"/>
                <a:gd name="T70" fmla="*/ 1833 w 2902"/>
                <a:gd name="T71" fmla="*/ 1270 h 3670"/>
                <a:gd name="T72" fmla="*/ 2137 w 2902"/>
                <a:gd name="T73" fmla="*/ 1486 h 3670"/>
                <a:gd name="T74" fmla="*/ 2376 w 2902"/>
                <a:gd name="T75" fmla="*/ 1533 h 3670"/>
                <a:gd name="T76" fmla="*/ 2390 w 2902"/>
                <a:gd name="T77" fmla="*/ 1667 h 3670"/>
                <a:gd name="T78" fmla="*/ 2333 w 2902"/>
                <a:gd name="T79" fmla="*/ 1797 h 3670"/>
                <a:gd name="T80" fmla="*/ 2397 w 2902"/>
                <a:gd name="T81" fmla="*/ 2139 h 3670"/>
                <a:gd name="T82" fmla="*/ 2377 w 2902"/>
                <a:gd name="T83" fmla="*/ 2427 h 3670"/>
                <a:gd name="T84" fmla="*/ 2390 w 2902"/>
                <a:gd name="T85" fmla="*/ 2559 h 3670"/>
                <a:gd name="T86" fmla="*/ 2277 w 2902"/>
                <a:gd name="T87" fmla="*/ 2630 h 3670"/>
                <a:gd name="T88" fmla="*/ 2639 w 2902"/>
                <a:gd name="T89" fmla="*/ 3155 h 3670"/>
                <a:gd name="T90" fmla="*/ 1850 w 2902"/>
                <a:gd name="T91" fmla="*/ 1112 h 3670"/>
                <a:gd name="T92" fmla="*/ 1780 w 2902"/>
                <a:gd name="T93" fmla="*/ 999 h 3670"/>
                <a:gd name="T94" fmla="*/ 1930 w 2902"/>
                <a:gd name="T95" fmla="*/ 3 h 3670"/>
                <a:gd name="T96" fmla="*/ 2881 w 2902"/>
                <a:gd name="T97" fmla="*/ 930 h 3670"/>
                <a:gd name="T98" fmla="*/ 2899 w 2902"/>
                <a:gd name="T99" fmla="*/ 3573 h 3670"/>
                <a:gd name="T100" fmla="*/ 2805 w 2902"/>
                <a:gd name="T101" fmla="*/ 3666 h 3670"/>
                <a:gd name="T102" fmla="*/ 47 w 2902"/>
                <a:gd name="T103" fmla="*/ 3643 h 3670"/>
                <a:gd name="T104" fmla="*/ 0 w 2902"/>
                <a:gd name="T105" fmla="*/ 126 h 3670"/>
                <a:gd name="T106" fmla="*/ 70 w 2902"/>
                <a:gd name="T107" fmla="*/ 13 h 3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02" h="3670">
                  <a:moveTo>
                    <a:pt x="1450" y="1442"/>
                  </a:moveTo>
                  <a:lnTo>
                    <a:pt x="1384" y="1445"/>
                  </a:lnTo>
                  <a:lnTo>
                    <a:pt x="1319" y="1454"/>
                  </a:lnTo>
                  <a:lnTo>
                    <a:pt x="1256" y="1470"/>
                  </a:lnTo>
                  <a:lnTo>
                    <a:pt x="1196" y="1491"/>
                  </a:lnTo>
                  <a:lnTo>
                    <a:pt x="1138" y="1517"/>
                  </a:lnTo>
                  <a:lnTo>
                    <a:pt x="1083" y="1548"/>
                  </a:lnTo>
                  <a:lnTo>
                    <a:pt x="1030" y="1584"/>
                  </a:lnTo>
                  <a:lnTo>
                    <a:pt x="982" y="1625"/>
                  </a:lnTo>
                  <a:lnTo>
                    <a:pt x="939" y="1669"/>
                  </a:lnTo>
                  <a:lnTo>
                    <a:pt x="898" y="1718"/>
                  </a:lnTo>
                  <a:lnTo>
                    <a:pt x="862" y="1769"/>
                  </a:lnTo>
                  <a:lnTo>
                    <a:pt x="831" y="1825"/>
                  </a:lnTo>
                  <a:lnTo>
                    <a:pt x="805" y="1882"/>
                  </a:lnTo>
                  <a:lnTo>
                    <a:pt x="784" y="1944"/>
                  </a:lnTo>
                  <a:lnTo>
                    <a:pt x="769" y="2007"/>
                  </a:lnTo>
                  <a:lnTo>
                    <a:pt x="759" y="2072"/>
                  </a:lnTo>
                  <a:lnTo>
                    <a:pt x="756" y="2139"/>
                  </a:lnTo>
                  <a:lnTo>
                    <a:pt x="759" y="2206"/>
                  </a:lnTo>
                  <a:lnTo>
                    <a:pt x="769" y="2271"/>
                  </a:lnTo>
                  <a:lnTo>
                    <a:pt x="784" y="2334"/>
                  </a:lnTo>
                  <a:lnTo>
                    <a:pt x="805" y="2396"/>
                  </a:lnTo>
                  <a:lnTo>
                    <a:pt x="831" y="2454"/>
                  </a:lnTo>
                  <a:lnTo>
                    <a:pt x="862" y="2509"/>
                  </a:lnTo>
                  <a:lnTo>
                    <a:pt x="898" y="2560"/>
                  </a:lnTo>
                  <a:lnTo>
                    <a:pt x="939" y="2608"/>
                  </a:lnTo>
                  <a:lnTo>
                    <a:pt x="982" y="2653"/>
                  </a:lnTo>
                  <a:lnTo>
                    <a:pt x="1030" y="2694"/>
                  </a:lnTo>
                  <a:lnTo>
                    <a:pt x="1083" y="2730"/>
                  </a:lnTo>
                  <a:lnTo>
                    <a:pt x="1138" y="2761"/>
                  </a:lnTo>
                  <a:lnTo>
                    <a:pt x="1196" y="2787"/>
                  </a:lnTo>
                  <a:lnTo>
                    <a:pt x="1256" y="2808"/>
                  </a:lnTo>
                  <a:lnTo>
                    <a:pt x="1319" y="2824"/>
                  </a:lnTo>
                  <a:lnTo>
                    <a:pt x="1384" y="2833"/>
                  </a:lnTo>
                  <a:lnTo>
                    <a:pt x="1450" y="2836"/>
                  </a:lnTo>
                  <a:lnTo>
                    <a:pt x="1517" y="2833"/>
                  </a:lnTo>
                  <a:lnTo>
                    <a:pt x="1582" y="2824"/>
                  </a:lnTo>
                  <a:lnTo>
                    <a:pt x="1646" y="2808"/>
                  </a:lnTo>
                  <a:lnTo>
                    <a:pt x="1706" y="2787"/>
                  </a:lnTo>
                  <a:lnTo>
                    <a:pt x="1764" y="2761"/>
                  </a:lnTo>
                  <a:lnTo>
                    <a:pt x="1819" y="2730"/>
                  </a:lnTo>
                  <a:lnTo>
                    <a:pt x="1871" y="2694"/>
                  </a:lnTo>
                  <a:lnTo>
                    <a:pt x="1919" y="2653"/>
                  </a:lnTo>
                  <a:lnTo>
                    <a:pt x="1963" y="2608"/>
                  </a:lnTo>
                  <a:lnTo>
                    <a:pt x="2004" y="2560"/>
                  </a:lnTo>
                  <a:lnTo>
                    <a:pt x="2039" y="2509"/>
                  </a:lnTo>
                  <a:lnTo>
                    <a:pt x="2071" y="2454"/>
                  </a:lnTo>
                  <a:lnTo>
                    <a:pt x="2097" y="2396"/>
                  </a:lnTo>
                  <a:lnTo>
                    <a:pt x="2118" y="2334"/>
                  </a:lnTo>
                  <a:lnTo>
                    <a:pt x="2133" y="2271"/>
                  </a:lnTo>
                  <a:lnTo>
                    <a:pt x="2142" y="2206"/>
                  </a:lnTo>
                  <a:lnTo>
                    <a:pt x="2145" y="2139"/>
                  </a:lnTo>
                  <a:lnTo>
                    <a:pt x="2142" y="2072"/>
                  </a:lnTo>
                  <a:lnTo>
                    <a:pt x="2133" y="2007"/>
                  </a:lnTo>
                  <a:lnTo>
                    <a:pt x="2118" y="1944"/>
                  </a:lnTo>
                  <a:lnTo>
                    <a:pt x="2097" y="1882"/>
                  </a:lnTo>
                  <a:lnTo>
                    <a:pt x="2071" y="1825"/>
                  </a:lnTo>
                  <a:lnTo>
                    <a:pt x="2039" y="1769"/>
                  </a:lnTo>
                  <a:lnTo>
                    <a:pt x="2004" y="1718"/>
                  </a:lnTo>
                  <a:lnTo>
                    <a:pt x="1963" y="1669"/>
                  </a:lnTo>
                  <a:lnTo>
                    <a:pt x="1919" y="1625"/>
                  </a:lnTo>
                  <a:lnTo>
                    <a:pt x="1871" y="1584"/>
                  </a:lnTo>
                  <a:lnTo>
                    <a:pt x="1819" y="1548"/>
                  </a:lnTo>
                  <a:lnTo>
                    <a:pt x="1764" y="1517"/>
                  </a:lnTo>
                  <a:lnTo>
                    <a:pt x="1706" y="1491"/>
                  </a:lnTo>
                  <a:lnTo>
                    <a:pt x="1646" y="1470"/>
                  </a:lnTo>
                  <a:lnTo>
                    <a:pt x="1582" y="1454"/>
                  </a:lnTo>
                  <a:lnTo>
                    <a:pt x="1517" y="1445"/>
                  </a:lnTo>
                  <a:lnTo>
                    <a:pt x="1450" y="1442"/>
                  </a:lnTo>
                  <a:close/>
                  <a:moveTo>
                    <a:pt x="2031" y="430"/>
                  </a:moveTo>
                  <a:lnTo>
                    <a:pt x="2031" y="874"/>
                  </a:lnTo>
                  <a:lnTo>
                    <a:pt x="2473" y="874"/>
                  </a:lnTo>
                  <a:lnTo>
                    <a:pt x="2031" y="430"/>
                  </a:lnTo>
                  <a:close/>
                  <a:moveTo>
                    <a:pt x="251" y="252"/>
                  </a:moveTo>
                  <a:lnTo>
                    <a:pt x="251" y="3418"/>
                  </a:lnTo>
                  <a:lnTo>
                    <a:pt x="2651" y="3418"/>
                  </a:lnTo>
                  <a:lnTo>
                    <a:pt x="2651" y="3279"/>
                  </a:lnTo>
                  <a:lnTo>
                    <a:pt x="2639" y="3299"/>
                  </a:lnTo>
                  <a:lnTo>
                    <a:pt x="2625" y="3317"/>
                  </a:lnTo>
                  <a:lnTo>
                    <a:pt x="2605" y="3332"/>
                  </a:lnTo>
                  <a:lnTo>
                    <a:pt x="2583" y="3344"/>
                  </a:lnTo>
                  <a:lnTo>
                    <a:pt x="2560" y="3351"/>
                  </a:lnTo>
                  <a:lnTo>
                    <a:pt x="2537" y="3354"/>
                  </a:lnTo>
                  <a:lnTo>
                    <a:pt x="2512" y="3351"/>
                  </a:lnTo>
                  <a:lnTo>
                    <a:pt x="2488" y="3344"/>
                  </a:lnTo>
                  <a:lnTo>
                    <a:pt x="2467" y="3332"/>
                  </a:lnTo>
                  <a:lnTo>
                    <a:pt x="2447" y="3317"/>
                  </a:lnTo>
                  <a:lnTo>
                    <a:pt x="2231" y="3100"/>
                  </a:lnTo>
                  <a:lnTo>
                    <a:pt x="625" y="3100"/>
                  </a:lnTo>
                  <a:lnTo>
                    <a:pt x="596" y="3097"/>
                  </a:lnTo>
                  <a:lnTo>
                    <a:pt x="569" y="3087"/>
                  </a:lnTo>
                  <a:lnTo>
                    <a:pt x="545" y="3072"/>
                  </a:lnTo>
                  <a:lnTo>
                    <a:pt x="526" y="3052"/>
                  </a:lnTo>
                  <a:lnTo>
                    <a:pt x="512" y="3030"/>
                  </a:lnTo>
                  <a:lnTo>
                    <a:pt x="502" y="3003"/>
                  </a:lnTo>
                  <a:lnTo>
                    <a:pt x="498" y="2974"/>
                  </a:lnTo>
                  <a:lnTo>
                    <a:pt x="502" y="2945"/>
                  </a:lnTo>
                  <a:lnTo>
                    <a:pt x="512" y="2919"/>
                  </a:lnTo>
                  <a:lnTo>
                    <a:pt x="526" y="2895"/>
                  </a:lnTo>
                  <a:lnTo>
                    <a:pt x="545" y="2875"/>
                  </a:lnTo>
                  <a:lnTo>
                    <a:pt x="569" y="2861"/>
                  </a:lnTo>
                  <a:lnTo>
                    <a:pt x="596" y="2852"/>
                  </a:lnTo>
                  <a:lnTo>
                    <a:pt x="625" y="2848"/>
                  </a:lnTo>
                  <a:lnTo>
                    <a:pt x="822" y="2848"/>
                  </a:lnTo>
                  <a:lnTo>
                    <a:pt x="772" y="2799"/>
                  </a:lnTo>
                  <a:lnTo>
                    <a:pt x="724" y="2746"/>
                  </a:lnTo>
                  <a:lnTo>
                    <a:pt x="681" y="2690"/>
                  </a:lnTo>
                  <a:lnTo>
                    <a:pt x="641" y="2631"/>
                  </a:lnTo>
                  <a:lnTo>
                    <a:pt x="625" y="2631"/>
                  </a:lnTo>
                  <a:lnTo>
                    <a:pt x="596" y="2628"/>
                  </a:lnTo>
                  <a:lnTo>
                    <a:pt x="569" y="2617"/>
                  </a:lnTo>
                  <a:lnTo>
                    <a:pt x="545" y="2603"/>
                  </a:lnTo>
                  <a:lnTo>
                    <a:pt x="526" y="2583"/>
                  </a:lnTo>
                  <a:lnTo>
                    <a:pt x="512" y="2560"/>
                  </a:lnTo>
                  <a:lnTo>
                    <a:pt x="502" y="2533"/>
                  </a:lnTo>
                  <a:lnTo>
                    <a:pt x="498" y="2504"/>
                  </a:lnTo>
                  <a:lnTo>
                    <a:pt x="502" y="2476"/>
                  </a:lnTo>
                  <a:lnTo>
                    <a:pt x="511" y="2450"/>
                  </a:lnTo>
                  <a:lnTo>
                    <a:pt x="525" y="2427"/>
                  </a:lnTo>
                  <a:lnTo>
                    <a:pt x="543" y="2408"/>
                  </a:lnTo>
                  <a:lnTo>
                    <a:pt x="527" y="2343"/>
                  </a:lnTo>
                  <a:lnTo>
                    <a:pt x="515" y="2277"/>
                  </a:lnTo>
                  <a:lnTo>
                    <a:pt x="507" y="2208"/>
                  </a:lnTo>
                  <a:lnTo>
                    <a:pt x="505" y="2139"/>
                  </a:lnTo>
                  <a:lnTo>
                    <a:pt x="507" y="2067"/>
                  </a:lnTo>
                  <a:lnTo>
                    <a:pt x="515" y="1998"/>
                  </a:lnTo>
                  <a:lnTo>
                    <a:pt x="529" y="1928"/>
                  </a:lnTo>
                  <a:lnTo>
                    <a:pt x="546" y="1862"/>
                  </a:lnTo>
                  <a:lnTo>
                    <a:pt x="569" y="1797"/>
                  </a:lnTo>
                  <a:lnTo>
                    <a:pt x="596" y="1734"/>
                  </a:lnTo>
                  <a:lnTo>
                    <a:pt x="569" y="1725"/>
                  </a:lnTo>
                  <a:lnTo>
                    <a:pt x="545" y="1710"/>
                  </a:lnTo>
                  <a:lnTo>
                    <a:pt x="526" y="1691"/>
                  </a:lnTo>
                  <a:lnTo>
                    <a:pt x="512" y="1667"/>
                  </a:lnTo>
                  <a:lnTo>
                    <a:pt x="502" y="1641"/>
                  </a:lnTo>
                  <a:lnTo>
                    <a:pt x="498" y="1612"/>
                  </a:lnTo>
                  <a:lnTo>
                    <a:pt x="502" y="1583"/>
                  </a:lnTo>
                  <a:lnTo>
                    <a:pt x="512" y="1556"/>
                  </a:lnTo>
                  <a:lnTo>
                    <a:pt x="526" y="1533"/>
                  </a:lnTo>
                  <a:lnTo>
                    <a:pt x="545" y="1514"/>
                  </a:lnTo>
                  <a:lnTo>
                    <a:pt x="569" y="1499"/>
                  </a:lnTo>
                  <a:lnTo>
                    <a:pt x="596" y="1489"/>
                  </a:lnTo>
                  <a:lnTo>
                    <a:pt x="625" y="1486"/>
                  </a:lnTo>
                  <a:lnTo>
                    <a:pt x="765" y="1486"/>
                  </a:lnTo>
                  <a:lnTo>
                    <a:pt x="817" y="1435"/>
                  </a:lnTo>
                  <a:lnTo>
                    <a:pt x="873" y="1389"/>
                  </a:lnTo>
                  <a:lnTo>
                    <a:pt x="931" y="1347"/>
                  </a:lnTo>
                  <a:lnTo>
                    <a:pt x="992" y="1309"/>
                  </a:lnTo>
                  <a:lnTo>
                    <a:pt x="1057" y="1276"/>
                  </a:lnTo>
                  <a:lnTo>
                    <a:pt x="1125" y="1248"/>
                  </a:lnTo>
                  <a:lnTo>
                    <a:pt x="625" y="1248"/>
                  </a:lnTo>
                  <a:lnTo>
                    <a:pt x="596" y="1245"/>
                  </a:lnTo>
                  <a:lnTo>
                    <a:pt x="569" y="1236"/>
                  </a:lnTo>
                  <a:lnTo>
                    <a:pt x="545" y="1220"/>
                  </a:lnTo>
                  <a:lnTo>
                    <a:pt x="526" y="1201"/>
                  </a:lnTo>
                  <a:lnTo>
                    <a:pt x="512" y="1177"/>
                  </a:lnTo>
                  <a:lnTo>
                    <a:pt x="502" y="1151"/>
                  </a:lnTo>
                  <a:lnTo>
                    <a:pt x="498" y="1123"/>
                  </a:lnTo>
                  <a:lnTo>
                    <a:pt x="502" y="1093"/>
                  </a:lnTo>
                  <a:lnTo>
                    <a:pt x="512" y="1067"/>
                  </a:lnTo>
                  <a:lnTo>
                    <a:pt x="526" y="1043"/>
                  </a:lnTo>
                  <a:lnTo>
                    <a:pt x="545" y="1024"/>
                  </a:lnTo>
                  <a:lnTo>
                    <a:pt x="569" y="1009"/>
                  </a:lnTo>
                  <a:lnTo>
                    <a:pt x="596" y="999"/>
                  </a:lnTo>
                  <a:lnTo>
                    <a:pt x="625" y="996"/>
                  </a:lnTo>
                  <a:lnTo>
                    <a:pt x="1519" y="996"/>
                  </a:lnTo>
                  <a:lnTo>
                    <a:pt x="1548" y="999"/>
                  </a:lnTo>
                  <a:lnTo>
                    <a:pt x="1573" y="1009"/>
                  </a:lnTo>
                  <a:lnTo>
                    <a:pt x="1597" y="1024"/>
                  </a:lnTo>
                  <a:lnTo>
                    <a:pt x="1617" y="1043"/>
                  </a:lnTo>
                  <a:lnTo>
                    <a:pt x="1631" y="1067"/>
                  </a:lnTo>
                  <a:lnTo>
                    <a:pt x="1641" y="1093"/>
                  </a:lnTo>
                  <a:lnTo>
                    <a:pt x="1645" y="1123"/>
                  </a:lnTo>
                  <a:lnTo>
                    <a:pt x="1643" y="1145"/>
                  </a:lnTo>
                  <a:lnTo>
                    <a:pt x="1636" y="1166"/>
                  </a:lnTo>
                  <a:lnTo>
                    <a:pt x="1627" y="1186"/>
                  </a:lnTo>
                  <a:lnTo>
                    <a:pt x="1614" y="1204"/>
                  </a:lnTo>
                  <a:lnTo>
                    <a:pt x="1690" y="1221"/>
                  </a:lnTo>
                  <a:lnTo>
                    <a:pt x="1762" y="1244"/>
                  </a:lnTo>
                  <a:lnTo>
                    <a:pt x="1833" y="1270"/>
                  </a:lnTo>
                  <a:lnTo>
                    <a:pt x="1900" y="1304"/>
                  </a:lnTo>
                  <a:lnTo>
                    <a:pt x="1964" y="1342"/>
                  </a:lnTo>
                  <a:lnTo>
                    <a:pt x="2026" y="1386"/>
                  </a:lnTo>
                  <a:lnTo>
                    <a:pt x="2083" y="1434"/>
                  </a:lnTo>
                  <a:lnTo>
                    <a:pt x="2137" y="1486"/>
                  </a:lnTo>
                  <a:lnTo>
                    <a:pt x="2277" y="1486"/>
                  </a:lnTo>
                  <a:lnTo>
                    <a:pt x="2306" y="1489"/>
                  </a:lnTo>
                  <a:lnTo>
                    <a:pt x="2333" y="1499"/>
                  </a:lnTo>
                  <a:lnTo>
                    <a:pt x="2357" y="1514"/>
                  </a:lnTo>
                  <a:lnTo>
                    <a:pt x="2376" y="1533"/>
                  </a:lnTo>
                  <a:lnTo>
                    <a:pt x="2390" y="1556"/>
                  </a:lnTo>
                  <a:lnTo>
                    <a:pt x="2400" y="1583"/>
                  </a:lnTo>
                  <a:lnTo>
                    <a:pt x="2404" y="1612"/>
                  </a:lnTo>
                  <a:lnTo>
                    <a:pt x="2400" y="1640"/>
                  </a:lnTo>
                  <a:lnTo>
                    <a:pt x="2390" y="1667"/>
                  </a:lnTo>
                  <a:lnTo>
                    <a:pt x="2376" y="1691"/>
                  </a:lnTo>
                  <a:lnTo>
                    <a:pt x="2357" y="1710"/>
                  </a:lnTo>
                  <a:lnTo>
                    <a:pt x="2333" y="1725"/>
                  </a:lnTo>
                  <a:lnTo>
                    <a:pt x="2306" y="1734"/>
                  </a:lnTo>
                  <a:lnTo>
                    <a:pt x="2333" y="1797"/>
                  </a:lnTo>
                  <a:lnTo>
                    <a:pt x="2356" y="1862"/>
                  </a:lnTo>
                  <a:lnTo>
                    <a:pt x="2373" y="1928"/>
                  </a:lnTo>
                  <a:lnTo>
                    <a:pt x="2387" y="1997"/>
                  </a:lnTo>
                  <a:lnTo>
                    <a:pt x="2395" y="2067"/>
                  </a:lnTo>
                  <a:lnTo>
                    <a:pt x="2397" y="2139"/>
                  </a:lnTo>
                  <a:lnTo>
                    <a:pt x="2395" y="2208"/>
                  </a:lnTo>
                  <a:lnTo>
                    <a:pt x="2387" y="2277"/>
                  </a:lnTo>
                  <a:lnTo>
                    <a:pt x="2375" y="2343"/>
                  </a:lnTo>
                  <a:lnTo>
                    <a:pt x="2358" y="2408"/>
                  </a:lnTo>
                  <a:lnTo>
                    <a:pt x="2377" y="2427"/>
                  </a:lnTo>
                  <a:lnTo>
                    <a:pt x="2391" y="2450"/>
                  </a:lnTo>
                  <a:lnTo>
                    <a:pt x="2400" y="2476"/>
                  </a:lnTo>
                  <a:lnTo>
                    <a:pt x="2404" y="2504"/>
                  </a:lnTo>
                  <a:lnTo>
                    <a:pt x="2400" y="2533"/>
                  </a:lnTo>
                  <a:lnTo>
                    <a:pt x="2390" y="2559"/>
                  </a:lnTo>
                  <a:lnTo>
                    <a:pt x="2376" y="2583"/>
                  </a:lnTo>
                  <a:lnTo>
                    <a:pt x="2357" y="2603"/>
                  </a:lnTo>
                  <a:lnTo>
                    <a:pt x="2333" y="2617"/>
                  </a:lnTo>
                  <a:lnTo>
                    <a:pt x="2306" y="2628"/>
                  </a:lnTo>
                  <a:lnTo>
                    <a:pt x="2277" y="2630"/>
                  </a:lnTo>
                  <a:lnTo>
                    <a:pt x="2261" y="2630"/>
                  </a:lnTo>
                  <a:lnTo>
                    <a:pt x="2233" y="2673"/>
                  </a:lnTo>
                  <a:lnTo>
                    <a:pt x="2202" y="2715"/>
                  </a:lnTo>
                  <a:lnTo>
                    <a:pt x="2625" y="3137"/>
                  </a:lnTo>
                  <a:lnTo>
                    <a:pt x="2639" y="3155"/>
                  </a:lnTo>
                  <a:lnTo>
                    <a:pt x="2651" y="3176"/>
                  </a:lnTo>
                  <a:lnTo>
                    <a:pt x="2651" y="1126"/>
                  </a:lnTo>
                  <a:lnTo>
                    <a:pt x="1905" y="1126"/>
                  </a:lnTo>
                  <a:lnTo>
                    <a:pt x="1876" y="1123"/>
                  </a:lnTo>
                  <a:lnTo>
                    <a:pt x="1850" y="1112"/>
                  </a:lnTo>
                  <a:lnTo>
                    <a:pt x="1827" y="1098"/>
                  </a:lnTo>
                  <a:lnTo>
                    <a:pt x="1807" y="1078"/>
                  </a:lnTo>
                  <a:lnTo>
                    <a:pt x="1792" y="1055"/>
                  </a:lnTo>
                  <a:lnTo>
                    <a:pt x="1783" y="1028"/>
                  </a:lnTo>
                  <a:lnTo>
                    <a:pt x="1780" y="999"/>
                  </a:lnTo>
                  <a:lnTo>
                    <a:pt x="1780" y="252"/>
                  </a:lnTo>
                  <a:lnTo>
                    <a:pt x="251" y="252"/>
                  </a:lnTo>
                  <a:close/>
                  <a:moveTo>
                    <a:pt x="125" y="0"/>
                  </a:moveTo>
                  <a:lnTo>
                    <a:pt x="1905" y="0"/>
                  </a:lnTo>
                  <a:lnTo>
                    <a:pt x="1930" y="3"/>
                  </a:lnTo>
                  <a:lnTo>
                    <a:pt x="1953" y="10"/>
                  </a:lnTo>
                  <a:lnTo>
                    <a:pt x="1976" y="21"/>
                  </a:lnTo>
                  <a:lnTo>
                    <a:pt x="1995" y="37"/>
                  </a:lnTo>
                  <a:lnTo>
                    <a:pt x="2865" y="910"/>
                  </a:lnTo>
                  <a:lnTo>
                    <a:pt x="2881" y="930"/>
                  </a:lnTo>
                  <a:lnTo>
                    <a:pt x="2892" y="951"/>
                  </a:lnTo>
                  <a:lnTo>
                    <a:pt x="2900" y="975"/>
                  </a:lnTo>
                  <a:lnTo>
                    <a:pt x="2902" y="999"/>
                  </a:lnTo>
                  <a:lnTo>
                    <a:pt x="2902" y="3544"/>
                  </a:lnTo>
                  <a:lnTo>
                    <a:pt x="2899" y="3573"/>
                  </a:lnTo>
                  <a:lnTo>
                    <a:pt x="2890" y="3599"/>
                  </a:lnTo>
                  <a:lnTo>
                    <a:pt x="2874" y="3623"/>
                  </a:lnTo>
                  <a:lnTo>
                    <a:pt x="2855" y="3643"/>
                  </a:lnTo>
                  <a:lnTo>
                    <a:pt x="2832" y="3657"/>
                  </a:lnTo>
                  <a:lnTo>
                    <a:pt x="2805" y="3666"/>
                  </a:lnTo>
                  <a:lnTo>
                    <a:pt x="2776" y="3670"/>
                  </a:lnTo>
                  <a:lnTo>
                    <a:pt x="125" y="3670"/>
                  </a:lnTo>
                  <a:lnTo>
                    <a:pt x="97" y="3666"/>
                  </a:lnTo>
                  <a:lnTo>
                    <a:pt x="70" y="3657"/>
                  </a:lnTo>
                  <a:lnTo>
                    <a:pt x="47" y="3643"/>
                  </a:lnTo>
                  <a:lnTo>
                    <a:pt x="28" y="3623"/>
                  </a:lnTo>
                  <a:lnTo>
                    <a:pt x="12" y="3599"/>
                  </a:lnTo>
                  <a:lnTo>
                    <a:pt x="3" y="3573"/>
                  </a:lnTo>
                  <a:lnTo>
                    <a:pt x="0" y="3544"/>
                  </a:lnTo>
                  <a:lnTo>
                    <a:pt x="0" y="126"/>
                  </a:lnTo>
                  <a:lnTo>
                    <a:pt x="3" y="97"/>
                  </a:lnTo>
                  <a:lnTo>
                    <a:pt x="12" y="70"/>
                  </a:lnTo>
                  <a:lnTo>
                    <a:pt x="28" y="48"/>
                  </a:lnTo>
                  <a:lnTo>
                    <a:pt x="47" y="28"/>
                  </a:lnTo>
                  <a:lnTo>
                    <a:pt x="70" y="13"/>
                  </a:lnTo>
                  <a:lnTo>
                    <a:pt x="97" y="3"/>
                  </a:lnTo>
                  <a:lnTo>
                    <a:pt x="1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7"/>
            <p:cNvSpPr>
              <a:spLocks/>
            </p:cNvSpPr>
            <p:nvPr/>
          </p:nvSpPr>
          <p:spPr bwMode="auto">
            <a:xfrm>
              <a:off x="-634251" y="2052637"/>
              <a:ext cx="909638" cy="200025"/>
            </a:xfrm>
            <a:custGeom>
              <a:avLst/>
              <a:gdLst>
                <a:gd name="T0" fmla="*/ 127 w 1147"/>
                <a:gd name="T1" fmla="*/ 0 h 252"/>
                <a:gd name="T2" fmla="*/ 1021 w 1147"/>
                <a:gd name="T3" fmla="*/ 0 h 252"/>
                <a:gd name="T4" fmla="*/ 1050 w 1147"/>
                <a:gd name="T5" fmla="*/ 3 h 252"/>
                <a:gd name="T6" fmla="*/ 1075 w 1147"/>
                <a:gd name="T7" fmla="*/ 12 h 252"/>
                <a:gd name="T8" fmla="*/ 1099 w 1147"/>
                <a:gd name="T9" fmla="*/ 28 h 252"/>
                <a:gd name="T10" fmla="*/ 1119 w 1147"/>
                <a:gd name="T11" fmla="*/ 47 h 252"/>
                <a:gd name="T12" fmla="*/ 1133 w 1147"/>
                <a:gd name="T13" fmla="*/ 70 h 252"/>
                <a:gd name="T14" fmla="*/ 1143 w 1147"/>
                <a:gd name="T15" fmla="*/ 97 h 252"/>
                <a:gd name="T16" fmla="*/ 1147 w 1147"/>
                <a:gd name="T17" fmla="*/ 125 h 252"/>
                <a:gd name="T18" fmla="*/ 1143 w 1147"/>
                <a:gd name="T19" fmla="*/ 154 h 252"/>
                <a:gd name="T20" fmla="*/ 1133 w 1147"/>
                <a:gd name="T21" fmla="*/ 181 h 252"/>
                <a:gd name="T22" fmla="*/ 1119 w 1147"/>
                <a:gd name="T23" fmla="*/ 205 h 252"/>
                <a:gd name="T24" fmla="*/ 1099 w 1147"/>
                <a:gd name="T25" fmla="*/ 224 h 252"/>
                <a:gd name="T26" fmla="*/ 1075 w 1147"/>
                <a:gd name="T27" fmla="*/ 238 h 252"/>
                <a:gd name="T28" fmla="*/ 1050 w 1147"/>
                <a:gd name="T29" fmla="*/ 248 h 252"/>
                <a:gd name="T30" fmla="*/ 1021 w 1147"/>
                <a:gd name="T31" fmla="*/ 252 h 252"/>
                <a:gd name="T32" fmla="*/ 127 w 1147"/>
                <a:gd name="T33" fmla="*/ 252 h 252"/>
                <a:gd name="T34" fmla="*/ 98 w 1147"/>
                <a:gd name="T35" fmla="*/ 248 h 252"/>
                <a:gd name="T36" fmla="*/ 71 w 1147"/>
                <a:gd name="T37" fmla="*/ 238 h 252"/>
                <a:gd name="T38" fmla="*/ 47 w 1147"/>
                <a:gd name="T39" fmla="*/ 224 h 252"/>
                <a:gd name="T40" fmla="*/ 28 w 1147"/>
                <a:gd name="T41" fmla="*/ 205 h 252"/>
                <a:gd name="T42" fmla="*/ 14 w 1147"/>
                <a:gd name="T43" fmla="*/ 181 h 252"/>
                <a:gd name="T44" fmla="*/ 4 w 1147"/>
                <a:gd name="T45" fmla="*/ 154 h 252"/>
                <a:gd name="T46" fmla="*/ 0 w 1147"/>
                <a:gd name="T47" fmla="*/ 125 h 252"/>
                <a:gd name="T48" fmla="*/ 4 w 1147"/>
                <a:gd name="T49" fmla="*/ 97 h 252"/>
                <a:gd name="T50" fmla="*/ 14 w 1147"/>
                <a:gd name="T51" fmla="*/ 70 h 252"/>
                <a:gd name="T52" fmla="*/ 28 w 1147"/>
                <a:gd name="T53" fmla="*/ 47 h 252"/>
                <a:gd name="T54" fmla="*/ 47 w 1147"/>
                <a:gd name="T55" fmla="*/ 28 h 252"/>
                <a:gd name="T56" fmla="*/ 71 w 1147"/>
                <a:gd name="T57" fmla="*/ 12 h 252"/>
                <a:gd name="T58" fmla="*/ 98 w 1147"/>
                <a:gd name="T59" fmla="*/ 3 h 252"/>
                <a:gd name="T60" fmla="*/ 127 w 1147"/>
                <a:gd name="T61"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47" h="252">
                  <a:moveTo>
                    <a:pt x="127" y="0"/>
                  </a:moveTo>
                  <a:lnTo>
                    <a:pt x="1021" y="0"/>
                  </a:lnTo>
                  <a:lnTo>
                    <a:pt x="1050" y="3"/>
                  </a:lnTo>
                  <a:lnTo>
                    <a:pt x="1075" y="12"/>
                  </a:lnTo>
                  <a:lnTo>
                    <a:pt x="1099" y="28"/>
                  </a:lnTo>
                  <a:lnTo>
                    <a:pt x="1119" y="47"/>
                  </a:lnTo>
                  <a:lnTo>
                    <a:pt x="1133" y="70"/>
                  </a:lnTo>
                  <a:lnTo>
                    <a:pt x="1143" y="97"/>
                  </a:lnTo>
                  <a:lnTo>
                    <a:pt x="1147" y="125"/>
                  </a:lnTo>
                  <a:lnTo>
                    <a:pt x="1143" y="154"/>
                  </a:lnTo>
                  <a:lnTo>
                    <a:pt x="1133" y="181"/>
                  </a:lnTo>
                  <a:lnTo>
                    <a:pt x="1119" y="205"/>
                  </a:lnTo>
                  <a:lnTo>
                    <a:pt x="1099" y="224"/>
                  </a:lnTo>
                  <a:lnTo>
                    <a:pt x="1075" y="238"/>
                  </a:lnTo>
                  <a:lnTo>
                    <a:pt x="1050" y="248"/>
                  </a:lnTo>
                  <a:lnTo>
                    <a:pt x="1021" y="252"/>
                  </a:lnTo>
                  <a:lnTo>
                    <a:pt x="127" y="252"/>
                  </a:lnTo>
                  <a:lnTo>
                    <a:pt x="98" y="248"/>
                  </a:lnTo>
                  <a:lnTo>
                    <a:pt x="71" y="238"/>
                  </a:lnTo>
                  <a:lnTo>
                    <a:pt x="47" y="224"/>
                  </a:lnTo>
                  <a:lnTo>
                    <a:pt x="28" y="205"/>
                  </a:lnTo>
                  <a:lnTo>
                    <a:pt x="14" y="181"/>
                  </a:lnTo>
                  <a:lnTo>
                    <a:pt x="4" y="154"/>
                  </a:lnTo>
                  <a:lnTo>
                    <a:pt x="0" y="125"/>
                  </a:lnTo>
                  <a:lnTo>
                    <a:pt x="4" y="97"/>
                  </a:lnTo>
                  <a:lnTo>
                    <a:pt x="14" y="70"/>
                  </a:lnTo>
                  <a:lnTo>
                    <a:pt x="28" y="47"/>
                  </a:lnTo>
                  <a:lnTo>
                    <a:pt x="47" y="28"/>
                  </a:lnTo>
                  <a:lnTo>
                    <a:pt x="71" y="12"/>
                  </a:lnTo>
                  <a:lnTo>
                    <a:pt x="98" y="3"/>
                  </a:lnTo>
                  <a:lnTo>
                    <a:pt x="1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 name="Group 552"/>
          <p:cNvGrpSpPr/>
          <p:nvPr/>
        </p:nvGrpSpPr>
        <p:grpSpPr>
          <a:xfrm>
            <a:off x="6209343" y="2383660"/>
            <a:ext cx="301322" cy="219144"/>
            <a:chOff x="6238876" y="2390775"/>
            <a:chExt cx="576262" cy="419101"/>
          </a:xfrm>
          <a:solidFill>
            <a:schemeClr val="bg1"/>
          </a:solidFill>
        </p:grpSpPr>
        <p:sp>
          <p:nvSpPr>
            <p:cNvPr id="21" name="Rectangle 89"/>
            <p:cNvSpPr>
              <a:spLocks noChangeArrowheads="1"/>
            </p:cNvSpPr>
            <p:nvPr/>
          </p:nvSpPr>
          <p:spPr bwMode="auto">
            <a:xfrm>
              <a:off x="6378576" y="2528888"/>
              <a:ext cx="179388" cy="174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90"/>
            <p:cNvSpPr>
              <a:spLocks noChangeArrowheads="1"/>
            </p:cNvSpPr>
            <p:nvPr/>
          </p:nvSpPr>
          <p:spPr bwMode="auto">
            <a:xfrm>
              <a:off x="6380163" y="2571750"/>
              <a:ext cx="179388" cy="15875"/>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91"/>
            <p:cNvSpPr>
              <a:spLocks/>
            </p:cNvSpPr>
            <p:nvPr/>
          </p:nvSpPr>
          <p:spPr bwMode="auto">
            <a:xfrm>
              <a:off x="6342063" y="2484438"/>
              <a:ext cx="254000" cy="303213"/>
            </a:xfrm>
            <a:custGeom>
              <a:avLst/>
              <a:gdLst/>
              <a:ahLst/>
              <a:cxnLst>
                <a:cxn ang="0">
                  <a:pos x="0" y="6"/>
                </a:cxn>
                <a:cxn ang="0">
                  <a:pos x="15" y="42"/>
                </a:cxn>
                <a:cxn ang="0">
                  <a:pos x="15" y="15"/>
                </a:cxn>
                <a:cxn ang="0">
                  <a:pos x="146" y="15"/>
                </a:cxn>
                <a:cxn ang="0">
                  <a:pos x="146" y="176"/>
                </a:cxn>
                <a:cxn ang="0">
                  <a:pos x="44" y="176"/>
                </a:cxn>
                <a:cxn ang="0">
                  <a:pos x="44" y="177"/>
                </a:cxn>
                <a:cxn ang="0">
                  <a:pos x="43" y="176"/>
                </a:cxn>
                <a:cxn ang="0">
                  <a:pos x="15" y="176"/>
                </a:cxn>
                <a:cxn ang="0">
                  <a:pos x="15" y="149"/>
                </a:cxn>
                <a:cxn ang="0">
                  <a:pos x="3" y="138"/>
                </a:cxn>
                <a:cxn ang="0">
                  <a:pos x="2" y="138"/>
                </a:cxn>
                <a:cxn ang="0">
                  <a:pos x="2" y="137"/>
                </a:cxn>
                <a:cxn ang="0">
                  <a:pos x="0" y="135"/>
                </a:cxn>
                <a:cxn ang="0">
                  <a:pos x="0" y="191"/>
                </a:cxn>
                <a:cxn ang="0">
                  <a:pos x="160" y="191"/>
                </a:cxn>
                <a:cxn ang="0">
                  <a:pos x="160" y="0"/>
                </a:cxn>
                <a:cxn ang="0">
                  <a:pos x="0" y="0"/>
                </a:cxn>
                <a:cxn ang="0">
                  <a:pos x="0" y="6"/>
                </a:cxn>
              </a:cxnLst>
              <a:rect l="0" t="0" r="r" b="b"/>
              <a:pathLst>
                <a:path w="160" h="191">
                  <a:moveTo>
                    <a:pt x="0" y="6"/>
                  </a:moveTo>
                  <a:lnTo>
                    <a:pt x="15" y="42"/>
                  </a:lnTo>
                  <a:lnTo>
                    <a:pt x="15" y="15"/>
                  </a:lnTo>
                  <a:lnTo>
                    <a:pt x="146" y="15"/>
                  </a:lnTo>
                  <a:lnTo>
                    <a:pt x="146" y="176"/>
                  </a:lnTo>
                  <a:lnTo>
                    <a:pt x="44" y="176"/>
                  </a:lnTo>
                  <a:lnTo>
                    <a:pt x="44" y="177"/>
                  </a:lnTo>
                  <a:lnTo>
                    <a:pt x="43" y="176"/>
                  </a:lnTo>
                  <a:lnTo>
                    <a:pt x="15" y="176"/>
                  </a:lnTo>
                  <a:lnTo>
                    <a:pt x="15" y="149"/>
                  </a:lnTo>
                  <a:lnTo>
                    <a:pt x="3" y="138"/>
                  </a:lnTo>
                  <a:lnTo>
                    <a:pt x="2" y="138"/>
                  </a:lnTo>
                  <a:lnTo>
                    <a:pt x="2" y="137"/>
                  </a:lnTo>
                  <a:lnTo>
                    <a:pt x="0" y="135"/>
                  </a:lnTo>
                  <a:lnTo>
                    <a:pt x="0" y="191"/>
                  </a:lnTo>
                  <a:lnTo>
                    <a:pt x="160" y="191"/>
                  </a:lnTo>
                  <a:lnTo>
                    <a:pt x="160" y="0"/>
                  </a:lnTo>
                  <a:lnTo>
                    <a:pt x="0" y="0"/>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92"/>
            <p:cNvSpPr>
              <a:spLocks/>
            </p:cNvSpPr>
            <p:nvPr/>
          </p:nvSpPr>
          <p:spPr bwMode="auto">
            <a:xfrm>
              <a:off x="6389688" y="2608263"/>
              <a:ext cx="168275" cy="17463"/>
            </a:xfrm>
            <a:custGeom>
              <a:avLst/>
              <a:gdLst/>
              <a:ahLst/>
              <a:cxnLst>
                <a:cxn ang="0">
                  <a:pos x="0" y="0"/>
                </a:cxn>
                <a:cxn ang="0">
                  <a:pos x="4" y="11"/>
                </a:cxn>
                <a:cxn ang="0">
                  <a:pos x="106" y="11"/>
                </a:cxn>
                <a:cxn ang="0">
                  <a:pos x="106" y="0"/>
                </a:cxn>
                <a:cxn ang="0">
                  <a:pos x="0" y="0"/>
                </a:cxn>
              </a:cxnLst>
              <a:rect l="0" t="0" r="r" b="b"/>
              <a:pathLst>
                <a:path w="106" h="11">
                  <a:moveTo>
                    <a:pt x="0" y="0"/>
                  </a:moveTo>
                  <a:lnTo>
                    <a:pt x="4" y="11"/>
                  </a:lnTo>
                  <a:lnTo>
                    <a:pt x="106" y="11"/>
                  </a:lnTo>
                  <a:lnTo>
                    <a:pt x="106"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93"/>
            <p:cNvSpPr>
              <a:spLocks/>
            </p:cNvSpPr>
            <p:nvPr/>
          </p:nvSpPr>
          <p:spPr bwMode="auto">
            <a:xfrm>
              <a:off x="6405563" y="2651125"/>
              <a:ext cx="153988" cy="15875"/>
            </a:xfrm>
            <a:custGeom>
              <a:avLst/>
              <a:gdLst/>
              <a:ahLst/>
              <a:cxnLst>
                <a:cxn ang="0">
                  <a:pos x="6" y="10"/>
                </a:cxn>
                <a:cxn ang="0">
                  <a:pos x="97" y="10"/>
                </a:cxn>
                <a:cxn ang="0">
                  <a:pos x="97" y="0"/>
                </a:cxn>
                <a:cxn ang="0">
                  <a:pos x="0" y="0"/>
                </a:cxn>
                <a:cxn ang="0">
                  <a:pos x="6" y="10"/>
                </a:cxn>
              </a:cxnLst>
              <a:rect l="0" t="0" r="r" b="b"/>
              <a:pathLst>
                <a:path w="97" h="10">
                  <a:moveTo>
                    <a:pt x="6" y="10"/>
                  </a:moveTo>
                  <a:lnTo>
                    <a:pt x="97" y="10"/>
                  </a:lnTo>
                  <a:lnTo>
                    <a:pt x="97" y="0"/>
                  </a:lnTo>
                  <a:lnTo>
                    <a:pt x="0" y="0"/>
                  </a:lnTo>
                  <a:lnTo>
                    <a:pt x="6"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94"/>
            <p:cNvSpPr>
              <a:spLocks noChangeArrowheads="1"/>
            </p:cNvSpPr>
            <p:nvPr/>
          </p:nvSpPr>
          <p:spPr bwMode="auto">
            <a:xfrm>
              <a:off x="6415088" y="2682875"/>
              <a:ext cx="144463" cy="174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95"/>
            <p:cNvSpPr>
              <a:spLocks/>
            </p:cNvSpPr>
            <p:nvPr/>
          </p:nvSpPr>
          <p:spPr bwMode="auto">
            <a:xfrm>
              <a:off x="6351588" y="2673350"/>
              <a:ext cx="55563" cy="76200"/>
            </a:xfrm>
            <a:custGeom>
              <a:avLst/>
              <a:gdLst/>
              <a:ahLst/>
              <a:cxnLst>
                <a:cxn ang="0">
                  <a:pos x="34" y="48"/>
                </a:cxn>
                <a:cxn ang="0">
                  <a:pos x="35" y="0"/>
                </a:cxn>
                <a:cxn ang="0">
                  <a:pos x="0" y="15"/>
                </a:cxn>
                <a:cxn ang="0">
                  <a:pos x="34" y="48"/>
                </a:cxn>
              </a:cxnLst>
              <a:rect l="0" t="0" r="r" b="b"/>
              <a:pathLst>
                <a:path w="35" h="48">
                  <a:moveTo>
                    <a:pt x="34" y="48"/>
                  </a:moveTo>
                  <a:lnTo>
                    <a:pt x="35" y="0"/>
                  </a:lnTo>
                  <a:lnTo>
                    <a:pt x="0" y="15"/>
                  </a:lnTo>
                  <a:lnTo>
                    <a:pt x="34" y="4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96"/>
            <p:cNvSpPr>
              <a:spLocks/>
            </p:cNvSpPr>
            <p:nvPr/>
          </p:nvSpPr>
          <p:spPr bwMode="auto">
            <a:xfrm>
              <a:off x="6238876" y="2390775"/>
              <a:ext cx="71438" cy="68263"/>
            </a:xfrm>
            <a:custGeom>
              <a:avLst/>
              <a:gdLst/>
              <a:ahLst/>
              <a:cxnLst>
                <a:cxn ang="0">
                  <a:pos x="120" y="35"/>
                </a:cxn>
                <a:cxn ang="0">
                  <a:pos x="60" y="10"/>
                </a:cxn>
                <a:cxn ang="0">
                  <a:pos x="34" y="20"/>
                </a:cxn>
                <a:cxn ang="0">
                  <a:pos x="9" y="79"/>
                </a:cxn>
                <a:cxn ang="0">
                  <a:pos x="31" y="133"/>
                </a:cxn>
                <a:cxn ang="0">
                  <a:pos x="141" y="88"/>
                </a:cxn>
                <a:cxn ang="0">
                  <a:pos x="120" y="35"/>
                </a:cxn>
              </a:cxnLst>
              <a:rect l="0" t="0" r="r" b="b"/>
              <a:pathLst>
                <a:path w="141" h="133">
                  <a:moveTo>
                    <a:pt x="120" y="35"/>
                  </a:moveTo>
                  <a:cubicBezTo>
                    <a:pt x="110" y="11"/>
                    <a:pt x="83" y="0"/>
                    <a:pt x="60" y="10"/>
                  </a:cubicBezTo>
                  <a:cubicBezTo>
                    <a:pt x="34" y="20"/>
                    <a:pt x="34" y="20"/>
                    <a:pt x="34" y="20"/>
                  </a:cubicBezTo>
                  <a:cubicBezTo>
                    <a:pt x="11" y="30"/>
                    <a:pt x="0" y="56"/>
                    <a:pt x="9" y="79"/>
                  </a:cubicBezTo>
                  <a:cubicBezTo>
                    <a:pt x="31" y="133"/>
                    <a:pt x="31" y="133"/>
                    <a:pt x="31" y="133"/>
                  </a:cubicBezTo>
                  <a:cubicBezTo>
                    <a:pt x="141" y="88"/>
                    <a:pt x="141" y="88"/>
                    <a:pt x="141" y="88"/>
                  </a:cubicBezTo>
                  <a:lnTo>
                    <a:pt x="120" y="3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Rectangle 97"/>
            <p:cNvSpPr>
              <a:spLocks noChangeArrowheads="1"/>
            </p:cNvSpPr>
            <p:nvPr/>
          </p:nvSpPr>
          <p:spPr bwMode="auto">
            <a:xfrm>
              <a:off x="6413501" y="2725738"/>
              <a:ext cx="147638" cy="15875"/>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98"/>
            <p:cNvSpPr>
              <a:spLocks/>
            </p:cNvSpPr>
            <p:nvPr/>
          </p:nvSpPr>
          <p:spPr bwMode="auto">
            <a:xfrm>
              <a:off x="6607176" y="2541588"/>
              <a:ext cx="141288" cy="71438"/>
            </a:xfrm>
            <a:custGeom>
              <a:avLst/>
              <a:gdLst/>
              <a:ahLst/>
              <a:cxnLst>
                <a:cxn ang="0">
                  <a:pos x="0" y="11"/>
                </a:cxn>
                <a:cxn ang="0">
                  <a:pos x="84" y="45"/>
                </a:cxn>
                <a:cxn ang="0">
                  <a:pos x="85" y="45"/>
                </a:cxn>
                <a:cxn ang="0">
                  <a:pos x="89" y="36"/>
                </a:cxn>
                <a:cxn ang="0">
                  <a:pos x="88" y="35"/>
                </a:cxn>
                <a:cxn ang="0">
                  <a:pos x="0" y="0"/>
                </a:cxn>
                <a:cxn ang="0">
                  <a:pos x="0" y="11"/>
                </a:cxn>
              </a:cxnLst>
              <a:rect l="0" t="0" r="r" b="b"/>
              <a:pathLst>
                <a:path w="89" h="45">
                  <a:moveTo>
                    <a:pt x="0" y="11"/>
                  </a:moveTo>
                  <a:lnTo>
                    <a:pt x="84" y="45"/>
                  </a:lnTo>
                  <a:lnTo>
                    <a:pt x="85" y="45"/>
                  </a:lnTo>
                  <a:lnTo>
                    <a:pt x="89" y="36"/>
                  </a:lnTo>
                  <a:lnTo>
                    <a:pt x="88" y="35"/>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99"/>
            <p:cNvSpPr>
              <a:spLocks/>
            </p:cNvSpPr>
            <p:nvPr/>
          </p:nvSpPr>
          <p:spPr bwMode="auto">
            <a:xfrm>
              <a:off x="6607176" y="2581275"/>
              <a:ext cx="127000" cy="66675"/>
            </a:xfrm>
            <a:custGeom>
              <a:avLst/>
              <a:gdLst/>
              <a:ahLst/>
              <a:cxnLst>
                <a:cxn ang="0">
                  <a:pos x="0" y="11"/>
                </a:cxn>
                <a:cxn ang="0">
                  <a:pos x="76" y="42"/>
                </a:cxn>
                <a:cxn ang="0">
                  <a:pos x="80" y="32"/>
                </a:cxn>
                <a:cxn ang="0">
                  <a:pos x="0" y="0"/>
                </a:cxn>
                <a:cxn ang="0">
                  <a:pos x="0" y="11"/>
                </a:cxn>
              </a:cxnLst>
              <a:rect l="0" t="0" r="r" b="b"/>
              <a:pathLst>
                <a:path w="80" h="42">
                  <a:moveTo>
                    <a:pt x="0" y="11"/>
                  </a:moveTo>
                  <a:lnTo>
                    <a:pt x="76" y="42"/>
                  </a:lnTo>
                  <a:lnTo>
                    <a:pt x="80" y="32"/>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100"/>
            <p:cNvSpPr>
              <a:spLocks/>
            </p:cNvSpPr>
            <p:nvPr/>
          </p:nvSpPr>
          <p:spPr bwMode="auto">
            <a:xfrm>
              <a:off x="6607176" y="2497138"/>
              <a:ext cx="157163" cy="77788"/>
            </a:xfrm>
            <a:custGeom>
              <a:avLst/>
              <a:gdLst/>
              <a:ahLst/>
              <a:cxnLst>
                <a:cxn ang="0">
                  <a:pos x="95" y="49"/>
                </a:cxn>
                <a:cxn ang="0">
                  <a:pos x="99" y="40"/>
                </a:cxn>
                <a:cxn ang="0">
                  <a:pos x="98" y="40"/>
                </a:cxn>
                <a:cxn ang="0">
                  <a:pos x="0" y="0"/>
                </a:cxn>
                <a:cxn ang="0">
                  <a:pos x="0" y="11"/>
                </a:cxn>
                <a:cxn ang="0">
                  <a:pos x="94" y="49"/>
                </a:cxn>
                <a:cxn ang="0">
                  <a:pos x="95" y="49"/>
                </a:cxn>
              </a:cxnLst>
              <a:rect l="0" t="0" r="r" b="b"/>
              <a:pathLst>
                <a:path w="99" h="49">
                  <a:moveTo>
                    <a:pt x="95" y="49"/>
                  </a:moveTo>
                  <a:lnTo>
                    <a:pt x="99" y="40"/>
                  </a:lnTo>
                  <a:lnTo>
                    <a:pt x="98" y="40"/>
                  </a:lnTo>
                  <a:lnTo>
                    <a:pt x="0" y="0"/>
                  </a:lnTo>
                  <a:lnTo>
                    <a:pt x="0" y="11"/>
                  </a:lnTo>
                  <a:lnTo>
                    <a:pt x="94" y="49"/>
                  </a:lnTo>
                  <a:lnTo>
                    <a:pt x="95" y="4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101"/>
            <p:cNvSpPr>
              <a:spLocks/>
            </p:cNvSpPr>
            <p:nvPr/>
          </p:nvSpPr>
          <p:spPr bwMode="auto">
            <a:xfrm>
              <a:off x="6607176" y="2625725"/>
              <a:ext cx="112713" cy="60325"/>
            </a:xfrm>
            <a:custGeom>
              <a:avLst/>
              <a:gdLst/>
              <a:ahLst/>
              <a:cxnLst>
                <a:cxn ang="0">
                  <a:pos x="0" y="11"/>
                </a:cxn>
                <a:cxn ang="0">
                  <a:pos x="68" y="38"/>
                </a:cxn>
                <a:cxn ang="0">
                  <a:pos x="71" y="29"/>
                </a:cxn>
                <a:cxn ang="0">
                  <a:pos x="0" y="0"/>
                </a:cxn>
                <a:cxn ang="0">
                  <a:pos x="0" y="11"/>
                </a:cxn>
              </a:cxnLst>
              <a:rect l="0" t="0" r="r" b="b"/>
              <a:pathLst>
                <a:path w="71" h="38">
                  <a:moveTo>
                    <a:pt x="0" y="11"/>
                  </a:moveTo>
                  <a:lnTo>
                    <a:pt x="68" y="38"/>
                  </a:lnTo>
                  <a:lnTo>
                    <a:pt x="71" y="29"/>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102"/>
            <p:cNvSpPr>
              <a:spLocks/>
            </p:cNvSpPr>
            <p:nvPr/>
          </p:nvSpPr>
          <p:spPr bwMode="auto">
            <a:xfrm>
              <a:off x="6607176" y="2705100"/>
              <a:ext cx="85725" cy="49213"/>
            </a:xfrm>
            <a:custGeom>
              <a:avLst/>
              <a:gdLst/>
              <a:ahLst/>
              <a:cxnLst>
                <a:cxn ang="0">
                  <a:pos x="0" y="10"/>
                </a:cxn>
                <a:cxn ang="0">
                  <a:pos x="51" y="31"/>
                </a:cxn>
                <a:cxn ang="0">
                  <a:pos x="54" y="22"/>
                </a:cxn>
                <a:cxn ang="0">
                  <a:pos x="0" y="0"/>
                </a:cxn>
                <a:cxn ang="0">
                  <a:pos x="0" y="10"/>
                </a:cxn>
              </a:cxnLst>
              <a:rect l="0" t="0" r="r" b="b"/>
              <a:pathLst>
                <a:path w="54" h="31">
                  <a:moveTo>
                    <a:pt x="0" y="10"/>
                  </a:moveTo>
                  <a:lnTo>
                    <a:pt x="51" y="31"/>
                  </a:lnTo>
                  <a:lnTo>
                    <a:pt x="54" y="22"/>
                  </a:lnTo>
                  <a:lnTo>
                    <a:pt x="0" y="0"/>
                  </a:lnTo>
                  <a:lnTo>
                    <a:pt x="0"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103"/>
            <p:cNvSpPr>
              <a:spLocks/>
            </p:cNvSpPr>
            <p:nvPr/>
          </p:nvSpPr>
          <p:spPr bwMode="auto">
            <a:xfrm>
              <a:off x="6607176" y="2660650"/>
              <a:ext cx="100013" cy="55563"/>
            </a:xfrm>
            <a:custGeom>
              <a:avLst/>
              <a:gdLst/>
              <a:ahLst/>
              <a:cxnLst>
                <a:cxn ang="0">
                  <a:pos x="63" y="25"/>
                </a:cxn>
                <a:cxn ang="0">
                  <a:pos x="0" y="0"/>
                </a:cxn>
                <a:cxn ang="0">
                  <a:pos x="0" y="11"/>
                </a:cxn>
                <a:cxn ang="0">
                  <a:pos x="59" y="35"/>
                </a:cxn>
                <a:cxn ang="0">
                  <a:pos x="63" y="25"/>
                </a:cxn>
              </a:cxnLst>
              <a:rect l="0" t="0" r="r" b="b"/>
              <a:pathLst>
                <a:path w="63" h="35">
                  <a:moveTo>
                    <a:pt x="63" y="25"/>
                  </a:moveTo>
                  <a:lnTo>
                    <a:pt x="0" y="0"/>
                  </a:lnTo>
                  <a:lnTo>
                    <a:pt x="0" y="11"/>
                  </a:lnTo>
                  <a:lnTo>
                    <a:pt x="59" y="35"/>
                  </a:lnTo>
                  <a:lnTo>
                    <a:pt x="63" y="2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04"/>
            <p:cNvSpPr>
              <a:spLocks/>
            </p:cNvSpPr>
            <p:nvPr/>
          </p:nvSpPr>
          <p:spPr bwMode="auto">
            <a:xfrm>
              <a:off x="6567488" y="2439988"/>
              <a:ext cx="247650" cy="369888"/>
            </a:xfrm>
            <a:custGeom>
              <a:avLst/>
              <a:gdLst/>
              <a:ahLst/>
              <a:cxnLst>
                <a:cxn ang="0">
                  <a:pos x="155" y="59"/>
                </a:cxn>
                <a:cxn ang="0">
                  <a:pos x="10" y="0"/>
                </a:cxn>
                <a:cxn ang="0">
                  <a:pos x="9" y="0"/>
                </a:cxn>
                <a:cxn ang="0">
                  <a:pos x="0" y="22"/>
                </a:cxn>
                <a:cxn ang="0">
                  <a:pos x="17" y="22"/>
                </a:cxn>
                <a:cxn ang="0">
                  <a:pos x="18" y="19"/>
                </a:cxn>
                <a:cxn ang="0">
                  <a:pos x="136" y="67"/>
                </a:cxn>
                <a:cxn ang="0">
                  <a:pos x="76" y="214"/>
                </a:cxn>
                <a:cxn ang="0">
                  <a:pos x="25" y="193"/>
                </a:cxn>
                <a:cxn ang="0">
                  <a:pos x="25" y="208"/>
                </a:cxn>
                <a:cxn ang="0">
                  <a:pos x="84" y="233"/>
                </a:cxn>
                <a:cxn ang="0">
                  <a:pos x="85" y="233"/>
                </a:cxn>
                <a:cxn ang="0">
                  <a:pos x="156" y="59"/>
                </a:cxn>
                <a:cxn ang="0">
                  <a:pos x="155" y="59"/>
                </a:cxn>
              </a:cxnLst>
              <a:rect l="0" t="0" r="r" b="b"/>
              <a:pathLst>
                <a:path w="156" h="233">
                  <a:moveTo>
                    <a:pt x="155" y="59"/>
                  </a:moveTo>
                  <a:lnTo>
                    <a:pt x="10" y="0"/>
                  </a:lnTo>
                  <a:lnTo>
                    <a:pt x="9" y="0"/>
                  </a:lnTo>
                  <a:lnTo>
                    <a:pt x="0" y="22"/>
                  </a:lnTo>
                  <a:lnTo>
                    <a:pt x="17" y="22"/>
                  </a:lnTo>
                  <a:lnTo>
                    <a:pt x="18" y="19"/>
                  </a:lnTo>
                  <a:lnTo>
                    <a:pt x="136" y="67"/>
                  </a:lnTo>
                  <a:lnTo>
                    <a:pt x="76" y="214"/>
                  </a:lnTo>
                  <a:lnTo>
                    <a:pt x="25" y="193"/>
                  </a:lnTo>
                  <a:lnTo>
                    <a:pt x="25" y="208"/>
                  </a:lnTo>
                  <a:lnTo>
                    <a:pt x="84" y="233"/>
                  </a:lnTo>
                  <a:lnTo>
                    <a:pt x="85" y="233"/>
                  </a:lnTo>
                  <a:lnTo>
                    <a:pt x="156" y="59"/>
                  </a:lnTo>
                  <a:lnTo>
                    <a:pt x="155" y="5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105"/>
            <p:cNvSpPr>
              <a:spLocks noEditPoints="1"/>
            </p:cNvSpPr>
            <p:nvPr/>
          </p:nvSpPr>
          <p:spPr bwMode="auto">
            <a:xfrm>
              <a:off x="6256338" y="2441575"/>
              <a:ext cx="149225" cy="250825"/>
            </a:xfrm>
            <a:custGeom>
              <a:avLst/>
              <a:gdLst/>
              <a:ahLst/>
              <a:cxnLst>
                <a:cxn ang="0">
                  <a:pos x="292" y="447"/>
                </a:cxn>
                <a:cxn ang="0">
                  <a:pos x="110" y="0"/>
                </a:cxn>
                <a:cxn ang="0">
                  <a:pos x="0" y="45"/>
                </a:cxn>
                <a:cxn ang="0">
                  <a:pos x="182" y="491"/>
                </a:cxn>
                <a:cxn ang="0">
                  <a:pos x="292" y="447"/>
                </a:cxn>
                <a:cxn ang="0">
                  <a:pos x="99" y="19"/>
                </a:cxn>
                <a:cxn ang="0">
                  <a:pos x="220" y="315"/>
                </a:cxn>
                <a:cxn ang="0">
                  <a:pos x="215" y="338"/>
                </a:cxn>
                <a:cxn ang="0">
                  <a:pos x="195" y="325"/>
                </a:cxn>
                <a:cxn ang="0">
                  <a:pos x="75" y="29"/>
                </a:cxn>
                <a:cxn ang="0">
                  <a:pos x="99" y="19"/>
                </a:cxn>
                <a:cxn ang="0">
                  <a:pos x="165" y="358"/>
                </a:cxn>
                <a:cxn ang="0">
                  <a:pos x="146" y="345"/>
                </a:cxn>
                <a:cxn ang="0">
                  <a:pos x="25" y="49"/>
                </a:cxn>
                <a:cxn ang="0">
                  <a:pos x="50" y="39"/>
                </a:cxn>
                <a:cxn ang="0">
                  <a:pos x="170" y="335"/>
                </a:cxn>
                <a:cxn ang="0">
                  <a:pos x="165" y="358"/>
                </a:cxn>
              </a:cxnLst>
              <a:rect l="0" t="0" r="r" b="b"/>
              <a:pathLst>
                <a:path w="292" h="491">
                  <a:moveTo>
                    <a:pt x="292" y="447"/>
                  </a:moveTo>
                  <a:cubicBezTo>
                    <a:pt x="110" y="0"/>
                    <a:pt x="110" y="0"/>
                    <a:pt x="110" y="0"/>
                  </a:cubicBezTo>
                  <a:cubicBezTo>
                    <a:pt x="0" y="45"/>
                    <a:pt x="0" y="45"/>
                    <a:pt x="0" y="45"/>
                  </a:cubicBezTo>
                  <a:cubicBezTo>
                    <a:pt x="182" y="491"/>
                    <a:pt x="182" y="491"/>
                    <a:pt x="182" y="491"/>
                  </a:cubicBezTo>
                  <a:lnTo>
                    <a:pt x="292" y="447"/>
                  </a:lnTo>
                  <a:close/>
                  <a:moveTo>
                    <a:pt x="99" y="19"/>
                  </a:moveTo>
                  <a:cubicBezTo>
                    <a:pt x="220" y="315"/>
                    <a:pt x="220" y="315"/>
                    <a:pt x="220" y="315"/>
                  </a:cubicBezTo>
                  <a:cubicBezTo>
                    <a:pt x="224" y="325"/>
                    <a:pt x="222" y="335"/>
                    <a:pt x="215" y="338"/>
                  </a:cubicBezTo>
                  <a:cubicBezTo>
                    <a:pt x="208" y="340"/>
                    <a:pt x="199" y="335"/>
                    <a:pt x="195" y="325"/>
                  </a:cubicBezTo>
                  <a:cubicBezTo>
                    <a:pt x="75" y="29"/>
                    <a:pt x="75" y="29"/>
                    <a:pt x="75" y="29"/>
                  </a:cubicBezTo>
                  <a:lnTo>
                    <a:pt x="99" y="19"/>
                  </a:lnTo>
                  <a:close/>
                  <a:moveTo>
                    <a:pt x="165" y="358"/>
                  </a:moveTo>
                  <a:cubicBezTo>
                    <a:pt x="159" y="361"/>
                    <a:pt x="150" y="355"/>
                    <a:pt x="146" y="345"/>
                  </a:cubicBezTo>
                  <a:cubicBezTo>
                    <a:pt x="25" y="49"/>
                    <a:pt x="25" y="49"/>
                    <a:pt x="25" y="49"/>
                  </a:cubicBezTo>
                  <a:cubicBezTo>
                    <a:pt x="50" y="39"/>
                    <a:pt x="50" y="39"/>
                    <a:pt x="50" y="39"/>
                  </a:cubicBezTo>
                  <a:cubicBezTo>
                    <a:pt x="170" y="335"/>
                    <a:pt x="170" y="335"/>
                    <a:pt x="170" y="335"/>
                  </a:cubicBezTo>
                  <a:cubicBezTo>
                    <a:pt x="174" y="345"/>
                    <a:pt x="172" y="355"/>
                    <a:pt x="165" y="35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2" name="Freeform 41"/>
          <p:cNvSpPr>
            <a:spLocks/>
          </p:cNvSpPr>
          <p:nvPr/>
        </p:nvSpPr>
        <p:spPr bwMode="auto">
          <a:xfrm>
            <a:off x="4440386" y="2882209"/>
            <a:ext cx="249590" cy="262320"/>
          </a:xfrm>
          <a:custGeom>
            <a:avLst/>
            <a:gdLst>
              <a:gd name="connsiteX0" fmla="*/ 1392573 w 1431926"/>
              <a:gd name="connsiteY0" fmla="*/ 873125 h 1504950"/>
              <a:gd name="connsiteX1" fmla="*/ 1401716 w 1431926"/>
              <a:gd name="connsiteY1" fmla="*/ 874315 h 1504950"/>
              <a:gd name="connsiteX2" fmla="*/ 1410859 w 1431926"/>
              <a:gd name="connsiteY2" fmla="*/ 878281 h 1504950"/>
              <a:gd name="connsiteX3" fmla="*/ 1419206 w 1431926"/>
              <a:gd name="connsiteY3" fmla="*/ 884231 h 1504950"/>
              <a:gd name="connsiteX4" fmla="*/ 1425169 w 1431926"/>
              <a:gd name="connsiteY4" fmla="*/ 892163 h 1504950"/>
              <a:gd name="connsiteX5" fmla="*/ 1429541 w 1431926"/>
              <a:gd name="connsiteY5" fmla="*/ 900889 h 1504950"/>
              <a:gd name="connsiteX6" fmla="*/ 1431926 w 1431926"/>
              <a:gd name="connsiteY6" fmla="*/ 910408 h 1504950"/>
              <a:gd name="connsiteX7" fmla="*/ 1431529 w 1431926"/>
              <a:gd name="connsiteY7" fmla="*/ 920324 h 1504950"/>
              <a:gd name="connsiteX8" fmla="*/ 1429144 w 1431926"/>
              <a:gd name="connsiteY8" fmla="*/ 929843 h 1504950"/>
              <a:gd name="connsiteX9" fmla="*/ 1423976 w 1431926"/>
              <a:gd name="connsiteY9" fmla="*/ 938172 h 1504950"/>
              <a:gd name="connsiteX10" fmla="*/ 1022498 w 1431926"/>
              <a:gd name="connsiteY10" fmla="*/ 1487895 h 1504950"/>
              <a:gd name="connsiteX11" fmla="*/ 1016138 w 1431926"/>
              <a:gd name="connsiteY11" fmla="*/ 1495035 h 1504950"/>
              <a:gd name="connsiteX12" fmla="*/ 1008188 w 1431926"/>
              <a:gd name="connsiteY12" fmla="*/ 1500191 h 1504950"/>
              <a:gd name="connsiteX13" fmla="*/ 999045 w 1431926"/>
              <a:gd name="connsiteY13" fmla="*/ 1503364 h 1504950"/>
              <a:gd name="connsiteX14" fmla="*/ 989903 w 1431926"/>
              <a:gd name="connsiteY14" fmla="*/ 1504950 h 1504950"/>
              <a:gd name="connsiteX15" fmla="*/ 989108 w 1431926"/>
              <a:gd name="connsiteY15" fmla="*/ 1504950 h 1504950"/>
              <a:gd name="connsiteX16" fmla="*/ 979965 w 1431926"/>
              <a:gd name="connsiteY16" fmla="*/ 1503364 h 1504950"/>
              <a:gd name="connsiteX17" fmla="*/ 970823 w 1431926"/>
              <a:gd name="connsiteY17" fmla="*/ 1499794 h 1504950"/>
              <a:gd name="connsiteX18" fmla="*/ 962873 w 1431926"/>
              <a:gd name="connsiteY18" fmla="*/ 1494638 h 1504950"/>
              <a:gd name="connsiteX19" fmla="*/ 956513 w 1431926"/>
              <a:gd name="connsiteY19" fmla="*/ 1487102 h 1504950"/>
              <a:gd name="connsiteX20" fmla="*/ 685416 w 1431926"/>
              <a:gd name="connsiteY20" fmla="*/ 1102375 h 1504950"/>
              <a:gd name="connsiteX21" fmla="*/ 681043 w 1431926"/>
              <a:gd name="connsiteY21" fmla="*/ 1093649 h 1504950"/>
              <a:gd name="connsiteX22" fmla="*/ 678261 w 1431926"/>
              <a:gd name="connsiteY22" fmla="*/ 1084923 h 1504950"/>
              <a:gd name="connsiteX23" fmla="*/ 677863 w 1431926"/>
              <a:gd name="connsiteY23" fmla="*/ 1075801 h 1504950"/>
              <a:gd name="connsiteX24" fmla="*/ 679851 w 1431926"/>
              <a:gd name="connsiteY24" fmla="*/ 1066679 h 1504950"/>
              <a:gd name="connsiteX25" fmla="*/ 683428 w 1431926"/>
              <a:gd name="connsiteY25" fmla="*/ 1058349 h 1504950"/>
              <a:gd name="connsiteX26" fmla="*/ 688596 w 1431926"/>
              <a:gd name="connsiteY26" fmla="*/ 1050814 h 1504950"/>
              <a:gd name="connsiteX27" fmla="*/ 696148 w 1431926"/>
              <a:gd name="connsiteY27" fmla="*/ 1044071 h 1504950"/>
              <a:gd name="connsiteX28" fmla="*/ 704098 w 1431926"/>
              <a:gd name="connsiteY28" fmla="*/ 1039708 h 1504950"/>
              <a:gd name="connsiteX29" fmla="*/ 713241 w 1431926"/>
              <a:gd name="connsiteY29" fmla="*/ 1038121 h 1504950"/>
              <a:gd name="connsiteX30" fmla="*/ 721986 w 1431926"/>
              <a:gd name="connsiteY30" fmla="*/ 1037725 h 1504950"/>
              <a:gd name="connsiteX31" fmla="*/ 731526 w 1431926"/>
              <a:gd name="connsiteY31" fmla="*/ 1039311 h 1504950"/>
              <a:gd name="connsiteX32" fmla="*/ 739874 w 1431926"/>
              <a:gd name="connsiteY32" fmla="*/ 1043278 h 1504950"/>
              <a:gd name="connsiteX33" fmla="*/ 989903 w 1431926"/>
              <a:gd name="connsiteY33" fmla="*/ 1193995 h 1504950"/>
              <a:gd name="connsiteX34" fmla="*/ 1365146 w 1431926"/>
              <a:gd name="connsiteY34" fmla="*/ 882644 h 1504950"/>
              <a:gd name="connsiteX35" fmla="*/ 1373493 w 1431926"/>
              <a:gd name="connsiteY35" fmla="*/ 877488 h 1504950"/>
              <a:gd name="connsiteX36" fmla="*/ 1382636 w 1431926"/>
              <a:gd name="connsiteY36" fmla="*/ 873918 h 1504950"/>
              <a:gd name="connsiteX37" fmla="*/ 346026 w 1431926"/>
              <a:gd name="connsiteY37" fmla="*/ 781050 h 1504950"/>
              <a:gd name="connsiteX38" fmla="*/ 836266 w 1431926"/>
              <a:gd name="connsiteY38" fmla="*/ 781050 h 1504950"/>
              <a:gd name="connsiteX39" fmla="*/ 850545 w 1431926"/>
              <a:gd name="connsiteY39" fmla="*/ 782247 h 1504950"/>
              <a:gd name="connsiteX40" fmla="*/ 864427 w 1431926"/>
              <a:gd name="connsiteY40" fmla="*/ 786234 h 1504950"/>
              <a:gd name="connsiteX41" fmla="*/ 877119 w 1431926"/>
              <a:gd name="connsiteY41" fmla="*/ 792216 h 1504950"/>
              <a:gd name="connsiteX42" fmla="*/ 888225 w 1431926"/>
              <a:gd name="connsiteY42" fmla="*/ 800591 h 1504950"/>
              <a:gd name="connsiteX43" fmla="*/ 898141 w 1431926"/>
              <a:gd name="connsiteY43" fmla="*/ 810561 h 1504950"/>
              <a:gd name="connsiteX44" fmla="*/ 906074 w 1431926"/>
              <a:gd name="connsiteY44" fmla="*/ 821727 h 1504950"/>
              <a:gd name="connsiteX45" fmla="*/ 912420 w 1431926"/>
              <a:gd name="connsiteY45" fmla="*/ 834488 h 1504950"/>
              <a:gd name="connsiteX46" fmla="*/ 915990 w 1431926"/>
              <a:gd name="connsiteY46" fmla="*/ 848845 h 1504950"/>
              <a:gd name="connsiteX47" fmla="*/ 917576 w 1431926"/>
              <a:gd name="connsiteY47" fmla="*/ 863600 h 1504950"/>
              <a:gd name="connsiteX48" fmla="*/ 915990 w 1431926"/>
              <a:gd name="connsiteY48" fmla="*/ 878355 h 1504950"/>
              <a:gd name="connsiteX49" fmla="*/ 912420 w 1431926"/>
              <a:gd name="connsiteY49" fmla="*/ 892712 h 1504950"/>
              <a:gd name="connsiteX50" fmla="*/ 906074 w 1431926"/>
              <a:gd name="connsiteY50" fmla="*/ 905473 h 1504950"/>
              <a:gd name="connsiteX51" fmla="*/ 898141 w 1431926"/>
              <a:gd name="connsiteY51" fmla="*/ 916640 h 1504950"/>
              <a:gd name="connsiteX52" fmla="*/ 888225 w 1431926"/>
              <a:gd name="connsiteY52" fmla="*/ 926609 h 1504950"/>
              <a:gd name="connsiteX53" fmla="*/ 877119 w 1431926"/>
              <a:gd name="connsiteY53" fmla="*/ 934984 h 1504950"/>
              <a:gd name="connsiteX54" fmla="*/ 864427 w 1431926"/>
              <a:gd name="connsiteY54" fmla="*/ 940966 h 1504950"/>
              <a:gd name="connsiteX55" fmla="*/ 850148 w 1431926"/>
              <a:gd name="connsiteY55" fmla="*/ 944954 h 1504950"/>
              <a:gd name="connsiteX56" fmla="*/ 835869 w 1431926"/>
              <a:gd name="connsiteY56" fmla="*/ 946150 h 1504950"/>
              <a:gd name="connsiteX57" fmla="*/ 346026 w 1431926"/>
              <a:gd name="connsiteY57" fmla="*/ 946150 h 1504950"/>
              <a:gd name="connsiteX58" fmla="*/ 331748 w 1431926"/>
              <a:gd name="connsiteY58" fmla="*/ 944954 h 1504950"/>
              <a:gd name="connsiteX59" fmla="*/ 317865 w 1431926"/>
              <a:gd name="connsiteY59" fmla="*/ 940966 h 1504950"/>
              <a:gd name="connsiteX60" fmla="*/ 305173 w 1431926"/>
              <a:gd name="connsiteY60" fmla="*/ 934984 h 1504950"/>
              <a:gd name="connsiteX61" fmla="*/ 293671 w 1431926"/>
              <a:gd name="connsiteY61" fmla="*/ 926609 h 1504950"/>
              <a:gd name="connsiteX62" fmla="*/ 283755 w 1431926"/>
              <a:gd name="connsiteY62" fmla="*/ 916640 h 1504950"/>
              <a:gd name="connsiteX63" fmla="*/ 275822 w 1431926"/>
              <a:gd name="connsiteY63" fmla="*/ 905473 h 1504950"/>
              <a:gd name="connsiteX64" fmla="*/ 269476 w 1431926"/>
              <a:gd name="connsiteY64" fmla="*/ 892712 h 1504950"/>
              <a:gd name="connsiteX65" fmla="*/ 265906 w 1431926"/>
              <a:gd name="connsiteY65" fmla="*/ 878355 h 1504950"/>
              <a:gd name="connsiteX66" fmla="*/ 265113 w 1431926"/>
              <a:gd name="connsiteY66" fmla="*/ 863600 h 1504950"/>
              <a:gd name="connsiteX67" fmla="*/ 265906 w 1431926"/>
              <a:gd name="connsiteY67" fmla="*/ 848845 h 1504950"/>
              <a:gd name="connsiteX68" fmla="*/ 269476 w 1431926"/>
              <a:gd name="connsiteY68" fmla="*/ 834488 h 1504950"/>
              <a:gd name="connsiteX69" fmla="*/ 275822 w 1431926"/>
              <a:gd name="connsiteY69" fmla="*/ 821727 h 1504950"/>
              <a:gd name="connsiteX70" fmla="*/ 283755 w 1431926"/>
              <a:gd name="connsiteY70" fmla="*/ 810561 h 1504950"/>
              <a:gd name="connsiteX71" fmla="*/ 293671 w 1431926"/>
              <a:gd name="connsiteY71" fmla="*/ 800591 h 1504950"/>
              <a:gd name="connsiteX72" fmla="*/ 305173 w 1431926"/>
              <a:gd name="connsiteY72" fmla="*/ 792216 h 1504950"/>
              <a:gd name="connsiteX73" fmla="*/ 317865 w 1431926"/>
              <a:gd name="connsiteY73" fmla="*/ 786234 h 1504950"/>
              <a:gd name="connsiteX74" fmla="*/ 331748 w 1431926"/>
              <a:gd name="connsiteY74" fmla="*/ 782247 h 1504950"/>
              <a:gd name="connsiteX75" fmla="*/ 346026 w 1431926"/>
              <a:gd name="connsiteY75" fmla="*/ 534987 h 1504950"/>
              <a:gd name="connsiteX76" fmla="*/ 836266 w 1431926"/>
              <a:gd name="connsiteY76" fmla="*/ 534987 h 1504950"/>
              <a:gd name="connsiteX77" fmla="*/ 850545 w 1431926"/>
              <a:gd name="connsiteY77" fmla="*/ 535779 h 1504950"/>
              <a:gd name="connsiteX78" fmla="*/ 864427 w 1431926"/>
              <a:gd name="connsiteY78" fmla="*/ 540134 h 1504950"/>
              <a:gd name="connsiteX79" fmla="*/ 877119 w 1431926"/>
              <a:gd name="connsiteY79" fmla="*/ 545677 h 1504950"/>
              <a:gd name="connsiteX80" fmla="*/ 888225 w 1431926"/>
              <a:gd name="connsiteY80" fmla="*/ 554387 h 1504950"/>
              <a:gd name="connsiteX81" fmla="*/ 898141 w 1431926"/>
              <a:gd name="connsiteY81" fmla="*/ 564285 h 1504950"/>
              <a:gd name="connsiteX82" fmla="*/ 906074 w 1431926"/>
              <a:gd name="connsiteY82" fmla="*/ 575370 h 1504950"/>
              <a:gd name="connsiteX83" fmla="*/ 912420 w 1431926"/>
              <a:gd name="connsiteY83" fmla="*/ 588435 h 1504950"/>
              <a:gd name="connsiteX84" fmla="*/ 915990 w 1431926"/>
              <a:gd name="connsiteY84" fmla="*/ 601896 h 1504950"/>
              <a:gd name="connsiteX85" fmla="*/ 917576 w 1431926"/>
              <a:gd name="connsiteY85" fmla="*/ 616545 h 1504950"/>
              <a:gd name="connsiteX86" fmla="*/ 915990 w 1431926"/>
              <a:gd name="connsiteY86" fmla="*/ 631590 h 1504950"/>
              <a:gd name="connsiteX87" fmla="*/ 912420 w 1431926"/>
              <a:gd name="connsiteY87" fmla="*/ 645447 h 1504950"/>
              <a:gd name="connsiteX88" fmla="*/ 906074 w 1431926"/>
              <a:gd name="connsiteY88" fmla="*/ 658116 h 1504950"/>
              <a:gd name="connsiteX89" fmla="*/ 898141 w 1431926"/>
              <a:gd name="connsiteY89" fmla="*/ 669993 h 1504950"/>
              <a:gd name="connsiteX90" fmla="*/ 888225 w 1431926"/>
              <a:gd name="connsiteY90" fmla="*/ 679495 h 1504950"/>
              <a:gd name="connsiteX91" fmla="*/ 877119 w 1431926"/>
              <a:gd name="connsiteY91" fmla="*/ 687809 h 1504950"/>
              <a:gd name="connsiteX92" fmla="*/ 864427 w 1431926"/>
              <a:gd name="connsiteY92" fmla="*/ 693352 h 1504950"/>
              <a:gd name="connsiteX93" fmla="*/ 850148 w 1431926"/>
              <a:gd name="connsiteY93" fmla="*/ 697707 h 1504950"/>
              <a:gd name="connsiteX94" fmla="*/ 835869 w 1431926"/>
              <a:gd name="connsiteY94" fmla="*/ 698499 h 1504950"/>
              <a:gd name="connsiteX95" fmla="*/ 346026 w 1431926"/>
              <a:gd name="connsiteY95" fmla="*/ 698499 h 1504950"/>
              <a:gd name="connsiteX96" fmla="*/ 331748 w 1431926"/>
              <a:gd name="connsiteY96" fmla="*/ 697707 h 1504950"/>
              <a:gd name="connsiteX97" fmla="*/ 317865 w 1431926"/>
              <a:gd name="connsiteY97" fmla="*/ 693352 h 1504950"/>
              <a:gd name="connsiteX98" fmla="*/ 305173 w 1431926"/>
              <a:gd name="connsiteY98" fmla="*/ 687809 h 1504950"/>
              <a:gd name="connsiteX99" fmla="*/ 293671 w 1431926"/>
              <a:gd name="connsiteY99" fmla="*/ 679495 h 1504950"/>
              <a:gd name="connsiteX100" fmla="*/ 283755 w 1431926"/>
              <a:gd name="connsiteY100" fmla="*/ 669993 h 1504950"/>
              <a:gd name="connsiteX101" fmla="*/ 275822 w 1431926"/>
              <a:gd name="connsiteY101" fmla="*/ 658116 h 1504950"/>
              <a:gd name="connsiteX102" fmla="*/ 269476 w 1431926"/>
              <a:gd name="connsiteY102" fmla="*/ 645447 h 1504950"/>
              <a:gd name="connsiteX103" fmla="*/ 265906 w 1431926"/>
              <a:gd name="connsiteY103" fmla="*/ 631590 h 1504950"/>
              <a:gd name="connsiteX104" fmla="*/ 265113 w 1431926"/>
              <a:gd name="connsiteY104" fmla="*/ 616545 h 1504950"/>
              <a:gd name="connsiteX105" fmla="*/ 265906 w 1431926"/>
              <a:gd name="connsiteY105" fmla="*/ 601896 h 1504950"/>
              <a:gd name="connsiteX106" fmla="*/ 269476 w 1431926"/>
              <a:gd name="connsiteY106" fmla="*/ 588435 h 1504950"/>
              <a:gd name="connsiteX107" fmla="*/ 275822 w 1431926"/>
              <a:gd name="connsiteY107" fmla="*/ 575370 h 1504950"/>
              <a:gd name="connsiteX108" fmla="*/ 283755 w 1431926"/>
              <a:gd name="connsiteY108" fmla="*/ 564285 h 1504950"/>
              <a:gd name="connsiteX109" fmla="*/ 293671 w 1431926"/>
              <a:gd name="connsiteY109" fmla="*/ 554387 h 1504950"/>
              <a:gd name="connsiteX110" fmla="*/ 305173 w 1431926"/>
              <a:gd name="connsiteY110" fmla="*/ 545677 h 1504950"/>
              <a:gd name="connsiteX111" fmla="*/ 317865 w 1431926"/>
              <a:gd name="connsiteY111" fmla="*/ 540134 h 1504950"/>
              <a:gd name="connsiteX112" fmla="*/ 331748 w 1431926"/>
              <a:gd name="connsiteY112" fmla="*/ 535779 h 1504950"/>
              <a:gd name="connsiteX113" fmla="*/ 346026 w 1431926"/>
              <a:gd name="connsiteY113" fmla="*/ 287337 h 1504950"/>
              <a:gd name="connsiteX114" fmla="*/ 836266 w 1431926"/>
              <a:gd name="connsiteY114" fmla="*/ 287337 h 1504950"/>
              <a:gd name="connsiteX115" fmla="*/ 850545 w 1431926"/>
              <a:gd name="connsiteY115" fmla="*/ 288928 h 1504950"/>
              <a:gd name="connsiteX116" fmla="*/ 864427 w 1431926"/>
              <a:gd name="connsiteY116" fmla="*/ 292509 h 1504950"/>
              <a:gd name="connsiteX117" fmla="*/ 877119 w 1431926"/>
              <a:gd name="connsiteY117" fmla="*/ 298874 h 1504950"/>
              <a:gd name="connsiteX118" fmla="*/ 888225 w 1431926"/>
              <a:gd name="connsiteY118" fmla="*/ 306831 h 1504950"/>
              <a:gd name="connsiteX119" fmla="*/ 898141 w 1431926"/>
              <a:gd name="connsiteY119" fmla="*/ 316777 h 1504950"/>
              <a:gd name="connsiteX120" fmla="*/ 906074 w 1431926"/>
              <a:gd name="connsiteY120" fmla="*/ 327916 h 1504950"/>
              <a:gd name="connsiteX121" fmla="*/ 912420 w 1431926"/>
              <a:gd name="connsiteY121" fmla="*/ 341044 h 1504950"/>
              <a:gd name="connsiteX122" fmla="*/ 915990 w 1431926"/>
              <a:gd name="connsiteY122" fmla="*/ 354968 h 1504950"/>
              <a:gd name="connsiteX123" fmla="*/ 917576 w 1431926"/>
              <a:gd name="connsiteY123" fmla="*/ 369688 h 1504950"/>
              <a:gd name="connsiteX124" fmla="*/ 915990 w 1431926"/>
              <a:gd name="connsiteY124" fmla="*/ 384408 h 1504950"/>
              <a:gd name="connsiteX125" fmla="*/ 912420 w 1431926"/>
              <a:gd name="connsiteY125" fmla="*/ 398730 h 1504950"/>
              <a:gd name="connsiteX126" fmla="*/ 906074 w 1431926"/>
              <a:gd name="connsiteY126" fmla="*/ 411461 h 1504950"/>
              <a:gd name="connsiteX127" fmla="*/ 898141 w 1431926"/>
              <a:gd name="connsiteY127" fmla="*/ 422998 h 1504950"/>
              <a:gd name="connsiteX128" fmla="*/ 888225 w 1431926"/>
              <a:gd name="connsiteY128" fmla="*/ 432943 h 1504950"/>
              <a:gd name="connsiteX129" fmla="*/ 877119 w 1431926"/>
              <a:gd name="connsiteY129" fmla="*/ 440900 h 1504950"/>
              <a:gd name="connsiteX130" fmla="*/ 864427 w 1431926"/>
              <a:gd name="connsiteY130" fmla="*/ 446867 h 1504950"/>
              <a:gd name="connsiteX131" fmla="*/ 850148 w 1431926"/>
              <a:gd name="connsiteY131" fmla="*/ 450846 h 1504950"/>
              <a:gd name="connsiteX132" fmla="*/ 835869 w 1431926"/>
              <a:gd name="connsiteY132" fmla="*/ 452437 h 1504950"/>
              <a:gd name="connsiteX133" fmla="*/ 346026 w 1431926"/>
              <a:gd name="connsiteY133" fmla="*/ 452437 h 1504950"/>
              <a:gd name="connsiteX134" fmla="*/ 331748 w 1431926"/>
              <a:gd name="connsiteY134" fmla="*/ 450846 h 1504950"/>
              <a:gd name="connsiteX135" fmla="*/ 317865 w 1431926"/>
              <a:gd name="connsiteY135" fmla="*/ 446867 h 1504950"/>
              <a:gd name="connsiteX136" fmla="*/ 305173 w 1431926"/>
              <a:gd name="connsiteY136" fmla="*/ 440900 h 1504950"/>
              <a:gd name="connsiteX137" fmla="*/ 293671 w 1431926"/>
              <a:gd name="connsiteY137" fmla="*/ 432943 h 1504950"/>
              <a:gd name="connsiteX138" fmla="*/ 283755 w 1431926"/>
              <a:gd name="connsiteY138" fmla="*/ 422998 h 1504950"/>
              <a:gd name="connsiteX139" fmla="*/ 275822 w 1431926"/>
              <a:gd name="connsiteY139" fmla="*/ 411461 h 1504950"/>
              <a:gd name="connsiteX140" fmla="*/ 269476 w 1431926"/>
              <a:gd name="connsiteY140" fmla="*/ 398730 h 1504950"/>
              <a:gd name="connsiteX141" fmla="*/ 265906 w 1431926"/>
              <a:gd name="connsiteY141" fmla="*/ 384408 h 1504950"/>
              <a:gd name="connsiteX142" fmla="*/ 265113 w 1431926"/>
              <a:gd name="connsiteY142" fmla="*/ 369688 h 1504950"/>
              <a:gd name="connsiteX143" fmla="*/ 265906 w 1431926"/>
              <a:gd name="connsiteY143" fmla="*/ 354968 h 1504950"/>
              <a:gd name="connsiteX144" fmla="*/ 269476 w 1431926"/>
              <a:gd name="connsiteY144" fmla="*/ 341044 h 1504950"/>
              <a:gd name="connsiteX145" fmla="*/ 275822 w 1431926"/>
              <a:gd name="connsiteY145" fmla="*/ 327916 h 1504950"/>
              <a:gd name="connsiteX146" fmla="*/ 283755 w 1431926"/>
              <a:gd name="connsiteY146" fmla="*/ 316777 h 1504950"/>
              <a:gd name="connsiteX147" fmla="*/ 293671 w 1431926"/>
              <a:gd name="connsiteY147" fmla="*/ 306831 h 1504950"/>
              <a:gd name="connsiteX148" fmla="*/ 305173 w 1431926"/>
              <a:gd name="connsiteY148" fmla="*/ 298874 h 1504950"/>
              <a:gd name="connsiteX149" fmla="*/ 317865 w 1431926"/>
              <a:gd name="connsiteY149" fmla="*/ 292509 h 1504950"/>
              <a:gd name="connsiteX150" fmla="*/ 331748 w 1431926"/>
              <a:gd name="connsiteY150" fmla="*/ 288928 h 1504950"/>
              <a:gd name="connsiteX151" fmla="*/ 81414 w 1431926"/>
              <a:gd name="connsiteY151" fmla="*/ 0 h 1504950"/>
              <a:gd name="connsiteX152" fmla="*/ 1102464 w 1431926"/>
              <a:gd name="connsiteY152" fmla="*/ 0 h 1504950"/>
              <a:gd name="connsiteX153" fmla="*/ 1117555 w 1431926"/>
              <a:gd name="connsiteY153" fmla="*/ 1191 h 1504950"/>
              <a:gd name="connsiteX154" fmla="*/ 1131058 w 1431926"/>
              <a:gd name="connsiteY154" fmla="*/ 5159 h 1504950"/>
              <a:gd name="connsiteX155" fmla="*/ 1143767 w 1431926"/>
              <a:gd name="connsiteY155" fmla="*/ 11113 h 1504950"/>
              <a:gd name="connsiteX156" fmla="*/ 1155284 w 1431926"/>
              <a:gd name="connsiteY156" fmla="*/ 19050 h 1504950"/>
              <a:gd name="connsiteX157" fmla="*/ 1165212 w 1431926"/>
              <a:gd name="connsiteY157" fmla="*/ 28972 h 1504950"/>
              <a:gd name="connsiteX158" fmla="*/ 1173155 w 1431926"/>
              <a:gd name="connsiteY158" fmla="*/ 40481 h 1504950"/>
              <a:gd name="connsiteX159" fmla="*/ 1179112 w 1431926"/>
              <a:gd name="connsiteY159" fmla="*/ 53181 h 1504950"/>
              <a:gd name="connsiteX160" fmla="*/ 1183084 w 1431926"/>
              <a:gd name="connsiteY160" fmla="*/ 67469 h 1504950"/>
              <a:gd name="connsiteX161" fmla="*/ 1184275 w 1431926"/>
              <a:gd name="connsiteY161" fmla="*/ 82153 h 1504950"/>
              <a:gd name="connsiteX162" fmla="*/ 1184275 w 1431926"/>
              <a:gd name="connsiteY162" fmla="*/ 925513 h 1504950"/>
              <a:gd name="connsiteX163" fmla="*/ 1021050 w 1431926"/>
              <a:gd name="connsiteY163" fmla="*/ 1061244 h 1504950"/>
              <a:gd name="connsiteX164" fmla="*/ 1021050 w 1431926"/>
              <a:gd name="connsiteY164" fmla="*/ 164306 h 1504950"/>
              <a:gd name="connsiteX165" fmla="*/ 163225 w 1431926"/>
              <a:gd name="connsiteY165" fmla="*/ 164306 h 1504950"/>
              <a:gd name="connsiteX166" fmla="*/ 163225 w 1431926"/>
              <a:gd name="connsiteY166" fmla="*/ 1232694 h 1504950"/>
              <a:gd name="connsiteX167" fmla="*/ 678714 w 1431926"/>
              <a:gd name="connsiteY167" fmla="*/ 1232694 h 1504950"/>
              <a:gd name="connsiteX168" fmla="*/ 794282 w 1431926"/>
              <a:gd name="connsiteY168" fmla="*/ 1397000 h 1504950"/>
              <a:gd name="connsiteX169" fmla="*/ 81414 w 1431926"/>
              <a:gd name="connsiteY169" fmla="*/ 1397000 h 1504950"/>
              <a:gd name="connsiteX170" fmla="*/ 66720 w 1431926"/>
              <a:gd name="connsiteY170" fmla="*/ 1395810 h 1504950"/>
              <a:gd name="connsiteX171" fmla="*/ 53217 w 1431926"/>
              <a:gd name="connsiteY171" fmla="*/ 1391841 h 1504950"/>
              <a:gd name="connsiteX172" fmla="*/ 40508 w 1431926"/>
              <a:gd name="connsiteY172" fmla="*/ 1385888 h 1504950"/>
              <a:gd name="connsiteX173" fmla="*/ 28594 w 1431926"/>
              <a:gd name="connsiteY173" fmla="*/ 1377950 h 1504950"/>
              <a:gd name="connsiteX174" fmla="*/ 18666 w 1431926"/>
              <a:gd name="connsiteY174" fmla="*/ 1368028 h 1504950"/>
              <a:gd name="connsiteX175" fmla="*/ 10723 w 1431926"/>
              <a:gd name="connsiteY175" fmla="*/ 1356519 h 1504950"/>
              <a:gd name="connsiteX176" fmla="*/ 4766 w 1431926"/>
              <a:gd name="connsiteY176" fmla="*/ 1343819 h 1504950"/>
              <a:gd name="connsiteX177" fmla="*/ 794 w 1431926"/>
              <a:gd name="connsiteY177" fmla="*/ 1329531 h 1504950"/>
              <a:gd name="connsiteX178" fmla="*/ 0 w 1431926"/>
              <a:gd name="connsiteY178" fmla="*/ 1314847 h 1504950"/>
              <a:gd name="connsiteX179" fmla="*/ 0 w 1431926"/>
              <a:gd name="connsiteY179" fmla="*/ 82153 h 1504950"/>
              <a:gd name="connsiteX180" fmla="*/ 794 w 1431926"/>
              <a:gd name="connsiteY180" fmla="*/ 67469 h 1504950"/>
              <a:gd name="connsiteX181" fmla="*/ 4766 w 1431926"/>
              <a:gd name="connsiteY181" fmla="*/ 53181 h 1504950"/>
              <a:gd name="connsiteX182" fmla="*/ 10723 w 1431926"/>
              <a:gd name="connsiteY182" fmla="*/ 40481 h 1504950"/>
              <a:gd name="connsiteX183" fmla="*/ 18666 w 1431926"/>
              <a:gd name="connsiteY183" fmla="*/ 28972 h 1504950"/>
              <a:gd name="connsiteX184" fmla="*/ 28594 w 1431926"/>
              <a:gd name="connsiteY184" fmla="*/ 19050 h 1504950"/>
              <a:gd name="connsiteX185" fmla="*/ 40508 w 1431926"/>
              <a:gd name="connsiteY185" fmla="*/ 11113 h 1504950"/>
              <a:gd name="connsiteX186" fmla="*/ 53217 w 1431926"/>
              <a:gd name="connsiteY186" fmla="*/ 5159 h 1504950"/>
              <a:gd name="connsiteX187" fmla="*/ 66720 w 1431926"/>
              <a:gd name="connsiteY187" fmla="*/ 1191 h 150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1431926" h="1504950">
                <a:moveTo>
                  <a:pt x="1392573" y="873125"/>
                </a:moveTo>
                <a:lnTo>
                  <a:pt x="1401716" y="874315"/>
                </a:lnTo>
                <a:lnTo>
                  <a:pt x="1410859" y="878281"/>
                </a:lnTo>
                <a:lnTo>
                  <a:pt x="1419206" y="884231"/>
                </a:lnTo>
                <a:lnTo>
                  <a:pt x="1425169" y="892163"/>
                </a:lnTo>
                <a:lnTo>
                  <a:pt x="1429541" y="900889"/>
                </a:lnTo>
                <a:lnTo>
                  <a:pt x="1431926" y="910408"/>
                </a:lnTo>
                <a:lnTo>
                  <a:pt x="1431529" y="920324"/>
                </a:lnTo>
                <a:lnTo>
                  <a:pt x="1429144" y="929843"/>
                </a:lnTo>
                <a:lnTo>
                  <a:pt x="1423976" y="938172"/>
                </a:lnTo>
                <a:lnTo>
                  <a:pt x="1022498" y="1487895"/>
                </a:lnTo>
                <a:lnTo>
                  <a:pt x="1016138" y="1495035"/>
                </a:lnTo>
                <a:lnTo>
                  <a:pt x="1008188" y="1500191"/>
                </a:lnTo>
                <a:lnTo>
                  <a:pt x="999045" y="1503364"/>
                </a:lnTo>
                <a:lnTo>
                  <a:pt x="989903" y="1504950"/>
                </a:lnTo>
                <a:lnTo>
                  <a:pt x="989108" y="1504950"/>
                </a:lnTo>
                <a:lnTo>
                  <a:pt x="979965" y="1503364"/>
                </a:lnTo>
                <a:lnTo>
                  <a:pt x="970823" y="1499794"/>
                </a:lnTo>
                <a:lnTo>
                  <a:pt x="962873" y="1494638"/>
                </a:lnTo>
                <a:lnTo>
                  <a:pt x="956513" y="1487102"/>
                </a:lnTo>
                <a:lnTo>
                  <a:pt x="685416" y="1102375"/>
                </a:lnTo>
                <a:lnTo>
                  <a:pt x="681043" y="1093649"/>
                </a:lnTo>
                <a:lnTo>
                  <a:pt x="678261" y="1084923"/>
                </a:lnTo>
                <a:lnTo>
                  <a:pt x="677863" y="1075801"/>
                </a:lnTo>
                <a:lnTo>
                  <a:pt x="679851" y="1066679"/>
                </a:lnTo>
                <a:lnTo>
                  <a:pt x="683428" y="1058349"/>
                </a:lnTo>
                <a:lnTo>
                  <a:pt x="688596" y="1050814"/>
                </a:lnTo>
                <a:lnTo>
                  <a:pt x="696148" y="1044071"/>
                </a:lnTo>
                <a:lnTo>
                  <a:pt x="704098" y="1039708"/>
                </a:lnTo>
                <a:lnTo>
                  <a:pt x="713241" y="1038121"/>
                </a:lnTo>
                <a:lnTo>
                  <a:pt x="721986" y="1037725"/>
                </a:lnTo>
                <a:lnTo>
                  <a:pt x="731526" y="1039311"/>
                </a:lnTo>
                <a:lnTo>
                  <a:pt x="739874" y="1043278"/>
                </a:lnTo>
                <a:lnTo>
                  <a:pt x="989903" y="1193995"/>
                </a:lnTo>
                <a:lnTo>
                  <a:pt x="1365146" y="882644"/>
                </a:lnTo>
                <a:lnTo>
                  <a:pt x="1373493" y="877488"/>
                </a:lnTo>
                <a:lnTo>
                  <a:pt x="1382636" y="873918"/>
                </a:lnTo>
                <a:close/>
                <a:moveTo>
                  <a:pt x="346026" y="781050"/>
                </a:moveTo>
                <a:lnTo>
                  <a:pt x="836266" y="781050"/>
                </a:lnTo>
                <a:lnTo>
                  <a:pt x="850545" y="782247"/>
                </a:lnTo>
                <a:lnTo>
                  <a:pt x="864427" y="786234"/>
                </a:lnTo>
                <a:lnTo>
                  <a:pt x="877119" y="792216"/>
                </a:lnTo>
                <a:lnTo>
                  <a:pt x="888225" y="800591"/>
                </a:lnTo>
                <a:lnTo>
                  <a:pt x="898141" y="810561"/>
                </a:lnTo>
                <a:lnTo>
                  <a:pt x="906074" y="821727"/>
                </a:lnTo>
                <a:lnTo>
                  <a:pt x="912420" y="834488"/>
                </a:lnTo>
                <a:lnTo>
                  <a:pt x="915990" y="848845"/>
                </a:lnTo>
                <a:lnTo>
                  <a:pt x="917576" y="863600"/>
                </a:lnTo>
                <a:lnTo>
                  <a:pt x="915990" y="878355"/>
                </a:lnTo>
                <a:lnTo>
                  <a:pt x="912420" y="892712"/>
                </a:lnTo>
                <a:lnTo>
                  <a:pt x="906074" y="905473"/>
                </a:lnTo>
                <a:lnTo>
                  <a:pt x="898141" y="916640"/>
                </a:lnTo>
                <a:lnTo>
                  <a:pt x="888225" y="926609"/>
                </a:lnTo>
                <a:lnTo>
                  <a:pt x="877119" y="934984"/>
                </a:lnTo>
                <a:lnTo>
                  <a:pt x="864427" y="940966"/>
                </a:lnTo>
                <a:lnTo>
                  <a:pt x="850148" y="944954"/>
                </a:lnTo>
                <a:lnTo>
                  <a:pt x="835869" y="946150"/>
                </a:lnTo>
                <a:lnTo>
                  <a:pt x="346026" y="946150"/>
                </a:lnTo>
                <a:lnTo>
                  <a:pt x="331748" y="944954"/>
                </a:lnTo>
                <a:lnTo>
                  <a:pt x="317865" y="940966"/>
                </a:lnTo>
                <a:lnTo>
                  <a:pt x="305173" y="934984"/>
                </a:lnTo>
                <a:lnTo>
                  <a:pt x="293671" y="926609"/>
                </a:lnTo>
                <a:lnTo>
                  <a:pt x="283755" y="916640"/>
                </a:lnTo>
                <a:lnTo>
                  <a:pt x="275822" y="905473"/>
                </a:lnTo>
                <a:lnTo>
                  <a:pt x="269476" y="892712"/>
                </a:lnTo>
                <a:lnTo>
                  <a:pt x="265906" y="878355"/>
                </a:lnTo>
                <a:lnTo>
                  <a:pt x="265113" y="863600"/>
                </a:lnTo>
                <a:lnTo>
                  <a:pt x="265906" y="848845"/>
                </a:lnTo>
                <a:lnTo>
                  <a:pt x="269476" y="834488"/>
                </a:lnTo>
                <a:lnTo>
                  <a:pt x="275822" y="821727"/>
                </a:lnTo>
                <a:lnTo>
                  <a:pt x="283755" y="810561"/>
                </a:lnTo>
                <a:lnTo>
                  <a:pt x="293671" y="800591"/>
                </a:lnTo>
                <a:lnTo>
                  <a:pt x="305173" y="792216"/>
                </a:lnTo>
                <a:lnTo>
                  <a:pt x="317865" y="786234"/>
                </a:lnTo>
                <a:lnTo>
                  <a:pt x="331748" y="782247"/>
                </a:lnTo>
                <a:close/>
                <a:moveTo>
                  <a:pt x="346026" y="534987"/>
                </a:moveTo>
                <a:lnTo>
                  <a:pt x="836266" y="534987"/>
                </a:lnTo>
                <a:lnTo>
                  <a:pt x="850545" y="535779"/>
                </a:lnTo>
                <a:lnTo>
                  <a:pt x="864427" y="540134"/>
                </a:lnTo>
                <a:lnTo>
                  <a:pt x="877119" y="545677"/>
                </a:lnTo>
                <a:lnTo>
                  <a:pt x="888225" y="554387"/>
                </a:lnTo>
                <a:lnTo>
                  <a:pt x="898141" y="564285"/>
                </a:lnTo>
                <a:lnTo>
                  <a:pt x="906074" y="575370"/>
                </a:lnTo>
                <a:lnTo>
                  <a:pt x="912420" y="588435"/>
                </a:lnTo>
                <a:lnTo>
                  <a:pt x="915990" y="601896"/>
                </a:lnTo>
                <a:lnTo>
                  <a:pt x="917576" y="616545"/>
                </a:lnTo>
                <a:lnTo>
                  <a:pt x="915990" y="631590"/>
                </a:lnTo>
                <a:lnTo>
                  <a:pt x="912420" y="645447"/>
                </a:lnTo>
                <a:lnTo>
                  <a:pt x="906074" y="658116"/>
                </a:lnTo>
                <a:lnTo>
                  <a:pt x="898141" y="669993"/>
                </a:lnTo>
                <a:lnTo>
                  <a:pt x="888225" y="679495"/>
                </a:lnTo>
                <a:lnTo>
                  <a:pt x="877119" y="687809"/>
                </a:lnTo>
                <a:lnTo>
                  <a:pt x="864427" y="693352"/>
                </a:lnTo>
                <a:lnTo>
                  <a:pt x="850148" y="697707"/>
                </a:lnTo>
                <a:lnTo>
                  <a:pt x="835869" y="698499"/>
                </a:lnTo>
                <a:lnTo>
                  <a:pt x="346026" y="698499"/>
                </a:lnTo>
                <a:lnTo>
                  <a:pt x="331748" y="697707"/>
                </a:lnTo>
                <a:lnTo>
                  <a:pt x="317865" y="693352"/>
                </a:lnTo>
                <a:lnTo>
                  <a:pt x="305173" y="687809"/>
                </a:lnTo>
                <a:lnTo>
                  <a:pt x="293671" y="679495"/>
                </a:lnTo>
                <a:lnTo>
                  <a:pt x="283755" y="669993"/>
                </a:lnTo>
                <a:lnTo>
                  <a:pt x="275822" y="658116"/>
                </a:lnTo>
                <a:lnTo>
                  <a:pt x="269476" y="645447"/>
                </a:lnTo>
                <a:lnTo>
                  <a:pt x="265906" y="631590"/>
                </a:lnTo>
                <a:lnTo>
                  <a:pt x="265113" y="616545"/>
                </a:lnTo>
                <a:lnTo>
                  <a:pt x="265906" y="601896"/>
                </a:lnTo>
                <a:lnTo>
                  <a:pt x="269476" y="588435"/>
                </a:lnTo>
                <a:lnTo>
                  <a:pt x="275822" y="575370"/>
                </a:lnTo>
                <a:lnTo>
                  <a:pt x="283755" y="564285"/>
                </a:lnTo>
                <a:lnTo>
                  <a:pt x="293671" y="554387"/>
                </a:lnTo>
                <a:lnTo>
                  <a:pt x="305173" y="545677"/>
                </a:lnTo>
                <a:lnTo>
                  <a:pt x="317865" y="540134"/>
                </a:lnTo>
                <a:lnTo>
                  <a:pt x="331748" y="535779"/>
                </a:lnTo>
                <a:close/>
                <a:moveTo>
                  <a:pt x="346026" y="287337"/>
                </a:moveTo>
                <a:lnTo>
                  <a:pt x="836266" y="287337"/>
                </a:lnTo>
                <a:lnTo>
                  <a:pt x="850545" y="288928"/>
                </a:lnTo>
                <a:lnTo>
                  <a:pt x="864427" y="292509"/>
                </a:lnTo>
                <a:lnTo>
                  <a:pt x="877119" y="298874"/>
                </a:lnTo>
                <a:lnTo>
                  <a:pt x="888225" y="306831"/>
                </a:lnTo>
                <a:lnTo>
                  <a:pt x="898141" y="316777"/>
                </a:lnTo>
                <a:lnTo>
                  <a:pt x="906074" y="327916"/>
                </a:lnTo>
                <a:lnTo>
                  <a:pt x="912420" y="341044"/>
                </a:lnTo>
                <a:lnTo>
                  <a:pt x="915990" y="354968"/>
                </a:lnTo>
                <a:lnTo>
                  <a:pt x="917576" y="369688"/>
                </a:lnTo>
                <a:lnTo>
                  <a:pt x="915990" y="384408"/>
                </a:lnTo>
                <a:lnTo>
                  <a:pt x="912420" y="398730"/>
                </a:lnTo>
                <a:lnTo>
                  <a:pt x="906074" y="411461"/>
                </a:lnTo>
                <a:lnTo>
                  <a:pt x="898141" y="422998"/>
                </a:lnTo>
                <a:lnTo>
                  <a:pt x="888225" y="432943"/>
                </a:lnTo>
                <a:lnTo>
                  <a:pt x="877119" y="440900"/>
                </a:lnTo>
                <a:lnTo>
                  <a:pt x="864427" y="446867"/>
                </a:lnTo>
                <a:lnTo>
                  <a:pt x="850148" y="450846"/>
                </a:lnTo>
                <a:lnTo>
                  <a:pt x="835869" y="452437"/>
                </a:lnTo>
                <a:lnTo>
                  <a:pt x="346026" y="452437"/>
                </a:lnTo>
                <a:lnTo>
                  <a:pt x="331748" y="450846"/>
                </a:lnTo>
                <a:lnTo>
                  <a:pt x="317865" y="446867"/>
                </a:lnTo>
                <a:lnTo>
                  <a:pt x="305173" y="440900"/>
                </a:lnTo>
                <a:lnTo>
                  <a:pt x="293671" y="432943"/>
                </a:lnTo>
                <a:lnTo>
                  <a:pt x="283755" y="422998"/>
                </a:lnTo>
                <a:lnTo>
                  <a:pt x="275822" y="411461"/>
                </a:lnTo>
                <a:lnTo>
                  <a:pt x="269476" y="398730"/>
                </a:lnTo>
                <a:lnTo>
                  <a:pt x="265906" y="384408"/>
                </a:lnTo>
                <a:lnTo>
                  <a:pt x="265113" y="369688"/>
                </a:lnTo>
                <a:lnTo>
                  <a:pt x="265906" y="354968"/>
                </a:lnTo>
                <a:lnTo>
                  <a:pt x="269476" y="341044"/>
                </a:lnTo>
                <a:lnTo>
                  <a:pt x="275822" y="327916"/>
                </a:lnTo>
                <a:lnTo>
                  <a:pt x="283755" y="316777"/>
                </a:lnTo>
                <a:lnTo>
                  <a:pt x="293671" y="306831"/>
                </a:lnTo>
                <a:lnTo>
                  <a:pt x="305173" y="298874"/>
                </a:lnTo>
                <a:lnTo>
                  <a:pt x="317865" y="292509"/>
                </a:lnTo>
                <a:lnTo>
                  <a:pt x="331748" y="288928"/>
                </a:lnTo>
                <a:close/>
                <a:moveTo>
                  <a:pt x="81414" y="0"/>
                </a:moveTo>
                <a:lnTo>
                  <a:pt x="1102464" y="0"/>
                </a:lnTo>
                <a:lnTo>
                  <a:pt x="1117555" y="1191"/>
                </a:lnTo>
                <a:lnTo>
                  <a:pt x="1131058" y="5159"/>
                </a:lnTo>
                <a:lnTo>
                  <a:pt x="1143767" y="11113"/>
                </a:lnTo>
                <a:lnTo>
                  <a:pt x="1155284" y="19050"/>
                </a:lnTo>
                <a:lnTo>
                  <a:pt x="1165212" y="28972"/>
                </a:lnTo>
                <a:lnTo>
                  <a:pt x="1173155" y="40481"/>
                </a:lnTo>
                <a:lnTo>
                  <a:pt x="1179112" y="53181"/>
                </a:lnTo>
                <a:lnTo>
                  <a:pt x="1183084" y="67469"/>
                </a:lnTo>
                <a:lnTo>
                  <a:pt x="1184275" y="82153"/>
                </a:lnTo>
                <a:lnTo>
                  <a:pt x="1184275" y="925513"/>
                </a:lnTo>
                <a:lnTo>
                  <a:pt x="1021050" y="1061244"/>
                </a:lnTo>
                <a:lnTo>
                  <a:pt x="1021050" y="164306"/>
                </a:lnTo>
                <a:lnTo>
                  <a:pt x="163225" y="164306"/>
                </a:lnTo>
                <a:lnTo>
                  <a:pt x="163225" y="1232694"/>
                </a:lnTo>
                <a:lnTo>
                  <a:pt x="678714" y="1232694"/>
                </a:lnTo>
                <a:lnTo>
                  <a:pt x="794282" y="1397000"/>
                </a:lnTo>
                <a:lnTo>
                  <a:pt x="81414" y="1397000"/>
                </a:lnTo>
                <a:lnTo>
                  <a:pt x="66720" y="1395810"/>
                </a:lnTo>
                <a:lnTo>
                  <a:pt x="53217" y="1391841"/>
                </a:lnTo>
                <a:lnTo>
                  <a:pt x="40508" y="1385888"/>
                </a:lnTo>
                <a:lnTo>
                  <a:pt x="28594" y="1377950"/>
                </a:lnTo>
                <a:lnTo>
                  <a:pt x="18666" y="1368028"/>
                </a:lnTo>
                <a:lnTo>
                  <a:pt x="10723" y="1356519"/>
                </a:lnTo>
                <a:lnTo>
                  <a:pt x="4766" y="1343819"/>
                </a:lnTo>
                <a:lnTo>
                  <a:pt x="794" y="1329531"/>
                </a:lnTo>
                <a:lnTo>
                  <a:pt x="0" y="1314847"/>
                </a:lnTo>
                <a:lnTo>
                  <a:pt x="0" y="82153"/>
                </a:lnTo>
                <a:lnTo>
                  <a:pt x="794" y="67469"/>
                </a:lnTo>
                <a:lnTo>
                  <a:pt x="4766" y="53181"/>
                </a:lnTo>
                <a:lnTo>
                  <a:pt x="10723" y="40481"/>
                </a:lnTo>
                <a:lnTo>
                  <a:pt x="18666" y="28972"/>
                </a:lnTo>
                <a:lnTo>
                  <a:pt x="28594" y="19050"/>
                </a:lnTo>
                <a:lnTo>
                  <a:pt x="40508" y="11113"/>
                </a:lnTo>
                <a:lnTo>
                  <a:pt x="53217" y="5159"/>
                </a:lnTo>
                <a:lnTo>
                  <a:pt x="66720" y="1191"/>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43" name="Freeform 42"/>
          <p:cNvSpPr>
            <a:spLocks/>
          </p:cNvSpPr>
          <p:nvPr/>
        </p:nvSpPr>
        <p:spPr bwMode="auto">
          <a:xfrm>
            <a:off x="8169157" y="1862788"/>
            <a:ext cx="257512" cy="248056"/>
          </a:xfrm>
          <a:custGeom>
            <a:avLst/>
            <a:gdLst>
              <a:gd name="connsiteX0" fmla="*/ 1578642 w 4064001"/>
              <a:gd name="connsiteY0" fmla="*/ 3532188 h 3914776"/>
              <a:gd name="connsiteX1" fmla="*/ 1665109 w 4064001"/>
              <a:gd name="connsiteY1" fmla="*/ 3559232 h 3914776"/>
              <a:gd name="connsiteX2" fmla="*/ 1753956 w 4064001"/>
              <a:gd name="connsiteY2" fmla="*/ 3579912 h 3914776"/>
              <a:gd name="connsiteX3" fmla="*/ 1844390 w 4064001"/>
              <a:gd name="connsiteY3" fmla="*/ 3595820 h 3914776"/>
              <a:gd name="connsiteX4" fmla="*/ 1937203 w 4064001"/>
              <a:gd name="connsiteY4" fmla="*/ 3606160 h 3914776"/>
              <a:gd name="connsiteX5" fmla="*/ 2031603 w 4064001"/>
              <a:gd name="connsiteY5" fmla="*/ 3609342 h 3914776"/>
              <a:gd name="connsiteX6" fmla="*/ 2126796 w 4064001"/>
              <a:gd name="connsiteY6" fmla="*/ 3606160 h 3914776"/>
              <a:gd name="connsiteX7" fmla="*/ 2220403 w 4064001"/>
              <a:gd name="connsiteY7" fmla="*/ 3595820 h 3914776"/>
              <a:gd name="connsiteX8" fmla="*/ 2311630 w 4064001"/>
              <a:gd name="connsiteY8" fmla="*/ 3579912 h 3914776"/>
              <a:gd name="connsiteX9" fmla="*/ 2400477 w 4064001"/>
              <a:gd name="connsiteY9" fmla="*/ 3559232 h 3914776"/>
              <a:gd name="connsiteX10" fmla="*/ 2486150 w 4064001"/>
              <a:gd name="connsiteY10" fmla="*/ 3532188 h 3914776"/>
              <a:gd name="connsiteX11" fmla="*/ 2530574 w 4064001"/>
              <a:gd name="connsiteY11" fmla="*/ 3598206 h 3914776"/>
              <a:gd name="connsiteX12" fmla="*/ 2581344 w 4064001"/>
              <a:gd name="connsiteY12" fmla="*/ 3661839 h 3914776"/>
              <a:gd name="connsiteX13" fmla="*/ 2636873 w 4064001"/>
              <a:gd name="connsiteY13" fmla="*/ 3720698 h 3914776"/>
              <a:gd name="connsiteX14" fmla="*/ 2697162 w 4064001"/>
              <a:gd name="connsiteY14" fmla="*/ 3776376 h 3914776"/>
              <a:gd name="connsiteX15" fmla="*/ 2608315 w 4064001"/>
              <a:gd name="connsiteY15" fmla="*/ 3812169 h 3914776"/>
              <a:gd name="connsiteX16" fmla="*/ 2517088 w 4064001"/>
              <a:gd name="connsiteY16" fmla="*/ 3843190 h 3914776"/>
              <a:gd name="connsiteX17" fmla="*/ 2425068 w 4064001"/>
              <a:gd name="connsiteY17" fmla="*/ 3869438 h 3914776"/>
              <a:gd name="connsiteX18" fmla="*/ 2329082 w 4064001"/>
              <a:gd name="connsiteY18" fmla="*/ 3888528 h 3914776"/>
              <a:gd name="connsiteX19" fmla="*/ 2231509 w 4064001"/>
              <a:gd name="connsiteY19" fmla="*/ 3903641 h 3914776"/>
              <a:gd name="connsiteX20" fmla="*/ 2133142 w 4064001"/>
              <a:gd name="connsiteY20" fmla="*/ 3912390 h 3914776"/>
              <a:gd name="connsiteX21" fmla="*/ 2031603 w 4064001"/>
              <a:gd name="connsiteY21" fmla="*/ 3914776 h 3914776"/>
              <a:gd name="connsiteX22" fmla="*/ 1932444 w 4064001"/>
              <a:gd name="connsiteY22" fmla="*/ 3912390 h 3914776"/>
              <a:gd name="connsiteX23" fmla="*/ 1832491 w 4064001"/>
              <a:gd name="connsiteY23" fmla="*/ 3903641 h 3914776"/>
              <a:gd name="connsiteX24" fmla="*/ 1734918 w 4064001"/>
              <a:gd name="connsiteY24" fmla="*/ 3888528 h 3914776"/>
              <a:gd name="connsiteX25" fmla="*/ 1640518 w 4064001"/>
              <a:gd name="connsiteY25" fmla="*/ 3869438 h 3914776"/>
              <a:gd name="connsiteX26" fmla="*/ 1546911 w 4064001"/>
              <a:gd name="connsiteY26" fmla="*/ 3843190 h 3914776"/>
              <a:gd name="connsiteX27" fmla="*/ 1455684 w 4064001"/>
              <a:gd name="connsiteY27" fmla="*/ 3812169 h 3914776"/>
              <a:gd name="connsiteX28" fmla="*/ 1366837 w 4064001"/>
              <a:gd name="connsiteY28" fmla="*/ 3776376 h 3914776"/>
              <a:gd name="connsiteX29" fmla="*/ 1427126 w 4064001"/>
              <a:gd name="connsiteY29" fmla="*/ 3722289 h 3914776"/>
              <a:gd name="connsiteX30" fmla="*/ 1482656 w 4064001"/>
              <a:gd name="connsiteY30" fmla="*/ 3662634 h 3914776"/>
              <a:gd name="connsiteX31" fmla="*/ 1533425 w 4064001"/>
              <a:gd name="connsiteY31" fmla="*/ 3598206 h 3914776"/>
              <a:gd name="connsiteX32" fmla="*/ 3355180 w 4064001"/>
              <a:gd name="connsiteY32" fmla="*/ 2287588 h 3914776"/>
              <a:gd name="connsiteX33" fmla="*/ 3415438 w 4064001"/>
              <a:gd name="connsiteY33" fmla="*/ 2289969 h 3914776"/>
              <a:gd name="connsiteX34" fmla="*/ 3475696 w 4064001"/>
              <a:gd name="connsiteY34" fmla="*/ 2297907 h 3914776"/>
              <a:gd name="connsiteX35" fmla="*/ 3534368 w 4064001"/>
              <a:gd name="connsiteY35" fmla="*/ 2311400 h 3914776"/>
              <a:gd name="connsiteX36" fmla="*/ 3593833 w 4064001"/>
              <a:gd name="connsiteY36" fmla="*/ 2329657 h 3914776"/>
              <a:gd name="connsiteX37" fmla="*/ 3652505 w 4064001"/>
              <a:gd name="connsiteY37" fmla="*/ 2354263 h 3914776"/>
              <a:gd name="connsiteX38" fmla="*/ 3709591 w 4064001"/>
              <a:gd name="connsiteY38" fmla="*/ 2382838 h 3914776"/>
              <a:gd name="connsiteX39" fmla="*/ 3767470 w 4064001"/>
              <a:gd name="connsiteY39" fmla="*/ 2420938 h 3914776"/>
              <a:gd name="connsiteX40" fmla="*/ 3819799 w 4064001"/>
              <a:gd name="connsiteY40" fmla="*/ 2461419 h 3914776"/>
              <a:gd name="connsiteX41" fmla="*/ 3868164 w 4064001"/>
              <a:gd name="connsiteY41" fmla="*/ 2508251 h 3914776"/>
              <a:gd name="connsiteX42" fmla="*/ 3910978 w 4064001"/>
              <a:gd name="connsiteY42" fmla="*/ 2557463 h 3914776"/>
              <a:gd name="connsiteX43" fmla="*/ 3949036 w 4064001"/>
              <a:gd name="connsiteY43" fmla="*/ 2610644 h 3914776"/>
              <a:gd name="connsiteX44" fmla="*/ 3981543 w 4064001"/>
              <a:gd name="connsiteY44" fmla="*/ 2666207 h 3914776"/>
              <a:gd name="connsiteX45" fmla="*/ 4010086 w 4064001"/>
              <a:gd name="connsiteY45" fmla="*/ 2724151 h 3914776"/>
              <a:gd name="connsiteX46" fmla="*/ 4032287 w 4064001"/>
              <a:gd name="connsiteY46" fmla="*/ 2784476 h 3914776"/>
              <a:gd name="connsiteX47" fmla="*/ 4048144 w 4064001"/>
              <a:gd name="connsiteY47" fmla="*/ 2846388 h 3914776"/>
              <a:gd name="connsiteX48" fmla="*/ 4059244 w 4064001"/>
              <a:gd name="connsiteY48" fmla="*/ 2909888 h 3914776"/>
              <a:gd name="connsiteX49" fmla="*/ 4064001 w 4064001"/>
              <a:gd name="connsiteY49" fmla="*/ 2974182 h 3914776"/>
              <a:gd name="connsiteX50" fmla="*/ 4064001 w 4064001"/>
              <a:gd name="connsiteY50" fmla="*/ 3039269 h 3914776"/>
              <a:gd name="connsiteX51" fmla="*/ 4056865 w 4064001"/>
              <a:gd name="connsiteY51" fmla="*/ 3103563 h 3914776"/>
              <a:gd name="connsiteX52" fmla="*/ 4044180 w 4064001"/>
              <a:gd name="connsiteY52" fmla="*/ 3167857 h 3914776"/>
              <a:gd name="connsiteX53" fmla="*/ 4025944 w 4064001"/>
              <a:gd name="connsiteY53" fmla="*/ 3232151 h 3914776"/>
              <a:gd name="connsiteX54" fmla="*/ 4001365 w 4064001"/>
              <a:gd name="connsiteY54" fmla="*/ 3294857 h 3914776"/>
              <a:gd name="connsiteX55" fmla="*/ 3968857 w 4064001"/>
              <a:gd name="connsiteY55" fmla="*/ 3355182 h 3914776"/>
              <a:gd name="connsiteX56" fmla="*/ 3934764 w 4064001"/>
              <a:gd name="connsiteY56" fmla="*/ 3410744 h 3914776"/>
              <a:gd name="connsiteX57" fmla="*/ 3895121 w 4064001"/>
              <a:gd name="connsiteY57" fmla="*/ 3461544 h 3914776"/>
              <a:gd name="connsiteX58" fmla="*/ 3852306 w 4064001"/>
              <a:gd name="connsiteY58" fmla="*/ 3508376 h 3914776"/>
              <a:gd name="connsiteX59" fmla="*/ 3805527 w 4064001"/>
              <a:gd name="connsiteY59" fmla="*/ 3549651 h 3914776"/>
              <a:gd name="connsiteX60" fmla="*/ 3756370 w 4064001"/>
              <a:gd name="connsiteY60" fmla="*/ 3586957 h 3914776"/>
              <a:gd name="connsiteX61" fmla="*/ 3704041 w 4064001"/>
              <a:gd name="connsiteY61" fmla="*/ 3618707 h 3914776"/>
              <a:gd name="connsiteX62" fmla="*/ 3649333 w 4064001"/>
              <a:gd name="connsiteY62" fmla="*/ 3647282 h 3914776"/>
              <a:gd name="connsiteX63" fmla="*/ 3592247 w 4064001"/>
              <a:gd name="connsiteY63" fmla="*/ 3669507 h 3914776"/>
              <a:gd name="connsiteX64" fmla="*/ 3534368 w 4064001"/>
              <a:gd name="connsiteY64" fmla="*/ 3687764 h 3914776"/>
              <a:gd name="connsiteX65" fmla="*/ 3474110 w 4064001"/>
              <a:gd name="connsiteY65" fmla="*/ 3701257 h 3914776"/>
              <a:gd name="connsiteX66" fmla="*/ 3413852 w 4064001"/>
              <a:gd name="connsiteY66" fmla="*/ 3709195 h 3914776"/>
              <a:gd name="connsiteX67" fmla="*/ 3352009 w 4064001"/>
              <a:gd name="connsiteY67" fmla="*/ 3711576 h 3914776"/>
              <a:gd name="connsiteX68" fmla="*/ 3291751 w 4064001"/>
              <a:gd name="connsiteY68" fmla="*/ 3709195 h 3914776"/>
              <a:gd name="connsiteX69" fmla="*/ 3231493 w 4064001"/>
              <a:gd name="connsiteY69" fmla="*/ 3701257 h 3914776"/>
              <a:gd name="connsiteX70" fmla="*/ 3172822 w 4064001"/>
              <a:gd name="connsiteY70" fmla="*/ 3687764 h 3914776"/>
              <a:gd name="connsiteX71" fmla="*/ 3113357 w 4064001"/>
              <a:gd name="connsiteY71" fmla="*/ 3669507 h 3914776"/>
              <a:gd name="connsiteX72" fmla="*/ 3054685 w 4064001"/>
              <a:gd name="connsiteY72" fmla="*/ 3645695 h 3914776"/>
              <a:gd name="connsiteX73" fmla="*/ 2997598 w 4064001"/>
              <a:gd name="connsiteY73" fmla="*/ 3616326 h 3914776"/>
              <a:gd name="connsiteX74" fmla="*/ 2939719 w 4064001"/>
              <a:gd name="connsiteY74" fmla="*/ 3579814 h 3914776"/>
              <a:gd name="connsiteX75" fmla="*/ 2886597 w 4064001"/>
              <a:gd name="connsiteY75" fmla="*/ 3537745 h 3914776"/>
              <a:gd name="connsiteX76" fmla="*/ 2839026 w 4064001"/>
              <a:gd name="connsiteY76" fmla="*/ 3491707 h 3914776"/>
              <a:gd name="connsiteX77" fmla="*/ 2796211 w 4064001"/>
              <a:gd name="connsiteY77" fmla="*/ 3442494 h 3914776"/>
              <a:gd name="connsiteX78" fmla="*/ 2758946 w 4064001"/>
              <a:gd name="connsiteY78" fmla="*/ 3389313 h 3914776"/>
              <a:gd name="connsiteX79" fmla="*/ 2725646 w 4064001"/>
              <a:gd name="connsiteY79" fmla="*/ 3332957 h 3914776"/>
              <a:gd name="connsiteX80" fmla="*/ 2697103 w 4064001"/>
              <a:gd name="connsiteY80" fmla="*/ 3275013 h 3914776"/>
              <a:gd name="connsiteX81" fmla="*/ 2674903 w 4064001"/>
              <a:gd name="connsiteY81" fmla="*/ 3214688 h 3914776"/>
              <a:gd name="connsiteX82" fmla="*/ 2659045 w 4064001"/>
              <a:gd name="connsiteY82" fmla="*/ 3152776 h 3914776"/>
              <a:gd name="connsiteX83" fmla="*/ 2647945 w 4064001"/>
              <a:gd name="connsiteY83" fmla="*/ 3089276 h 3914776"/>
              <a:gd name="connsiteX84" fmla="*/ 2643188 w 4064001"/>
              <a:gd name="connsiteY84" fmla="*/ 3024982 h 3914776"/>
              <a:gd name="connsiteX85" fmla="*/ 2643188 w 4064001"/>
              <a:gd name="connsiteY85" fmla="*/ 2960688 h 3914776"/>
              <a:gd name="connsiteX86" fmla="*/ 2650324 w 4064001"/>
              <a:gd name="connsiteY86" fmla="*/ 2895601 h 3914776"/>
              <a:gd name="connsiteX87" fmla="*/ 2663010 w 4064001"/>
              <a:gd name="connsiteY87" fmla="*/ 2831307 h 3914776"/>
              <a:gd name="connsiteX88" fmla="*/ 2681246 w 4064001"/>
              <a:gd name="connsiteY88" fmla="*/ 2767013 h 3914776"/>
              <a:gd name="connsiteX89" fmla="*/ 2705824 w 4064001"/>
              <a:gd name="connsiteY89" fmla="*/ 2704307 h 3914776"/>
              <a:gd name="connsiteX90" fmla="*/ 2738332 w 4064001"/>
              <a:gd name="connsiteY90" fmla="*/ 2643982 h 3914776"/>
              <a:gd name="connsiteX91" fmla="*/ 2772425 w 4064001"/>
              <a:gd name="connsiteY91" fmla="*/ 2588419 h 3914776"/>
              <a:gd name="connsiteX92" fmla="*/ 2812068 w 4064001"/>
              <a:gd name="connsiteY92" fmla="*/ 2537619 h 3914776"/>
              <a:gd name="connsiteX93" fmla="*/ 2854883 w 4064001"/>
              <a:gd name="connsiteY93" fmla="*/ 2492376 h 3914776"/>
              <a:gd name="connsiteX94" fmla="*/ 2901662 w 4064001"/>
              <a:gd name="connsiteY94" fmla="*/ 2450307 h 3914776"/>
              <a:gd name="connsiteX95" fmla="*/ 2950819 w 4064001"/>
              <a:gd name="connsiteY95" fmla="*/ 2412207 h 3914776"/>
              <a:gd name="connsiteX96" fmla="*/ 3002356 w 4064001"/>
              <a:gd name="connsiteY96" fmla="*/ 2380457 h 3914776"/>
              <a:gd name="connsiteX97" fmla="*/ 3057856 w 4064001"/>
              <a:gd name="connsiteY97" fmla="*/ 2351882 h 3914776"/>
              <a:gd name="connsiteX98" fmla="*/ 3114942 w 4064001"/>
              <a:gd name="connsiteY98" fmla="*/ 2329657 h 3914776"/>
              <a:gd name="connsiteX99" fmla="*/ 3172822 w 4064001"/>
              <a:gd name="connsiteY99" fmla="*/ 2311400 h 3914776"/>
              <a:gd name="connsiteX100" fmla="*/ 3233079 w 4064001"/>
              <a:gd name="connsiteY100" fmla="*/ 2298700 h 3914776"/>
              <a:gd name="connsiteX101" fmla="*/ 3293337 w 4064001"/>
              <a:gd name="connsiteY101" fmla="*/ 2289969 h 3914776"/>
              <a:gd name="connsiteX102" fmla="*/ 711597 w 4064001"/>
              <a:gd name="connsiteY102" fmla="*/ 2287588 h 3914776"/>
              <a:gd name="connsiteX103" fmla="*/ 773544 w 4064001"/>
              <a:gd name="connsiteY103" fmla="*/ 2289969 h 3914776"/>
              <a:gd name="connsiteX104" fmla="*/ 833903 w 4064001"/>
              <a:gd name="connsiteY104" fmla="*/ 2298700 h 3914776"/>
              <a:gd name="connsiteX105" fmla="*/ 892673 w 4064001"/>
              <a:gd name="connsiteY105" fmla="*/ 2311400 h 3914776"/>
              <a:gd name="connsiteX106" fmla="*/ 952237 w 4064001"/>
              <a:gd name="connsiteY106" fmla="*/ 2329657 h 3914776"/>
              <a:gd name="connsiteX107" fmla="*/ 1008625 w 4064001"/>
              <a:gd name="connsiteY107" fmla="*/ 2351882 h 3914776"/>
              <a:gd name="connsiteX108" fmla="*/ 1062630 w 4064001"/>
              <a:gd name="connsiteY108" fmla="*/ 2380457 h 3914776"/>
              <a:gd name="connsiteX109" fmla="*/ 1115841 w 4064001"/>
              <a:gd name="connsiteY109" fmla="*/ 2412207 h 3914776"/>
              <a:gd name="connsiteX110" fmla="*/ 1165081 w 4064001"/>
              <a:gd name="connsiteY110" fmla="*/ 2450307 h 3914776"/>
              <a:gd name="connsiteX111" fmla="*/ 1211144 w 4064001"/>
              <a:gd name="connsiteY111" fmla="*/ 2492376 h 3914776"/>
              <a:gd name="connsiteX112" fmla="*/ 1254031 w 4064001"/>
              <a:gd name="connsiteY112" fmla="*/ 2537619 h 3914776"/>
              <a:gd name="connsiteX113" fmla="*/ 1293740 w 4064001"/>
              <a:gd name="connsiteY113" fmla="*/ 2588419 h 3914776"/>
              <a:gd name="connsiteX114" fmla="*/ 1329479 w 4064001"/>
              <a:gd name="connsiteY114" fmla="*/ 2643982 h 3914776"/>
              <a:gd name="connsiteX115" fmla="*/ 1360453 w 4064001"/>
              <a:gd name="connsiteY115" fmla="*/ 2704307 h 3914776"/>
              <a:gd name="connsiteX116" fmla="*/ 1385867 w 4064001"/>
              <a:gd name="connsiteY116" fmla="*/ 2767013 h 3914776"/>
              <a:gd name="connsiteX117" fmla="*/ 1404928 w 4064001"/>
              <a:gd name="connsiteY117" fmla="*/ 2831307 h 3914776"/>
              <a:gd name="connsiteX118" fmla="*/ 1416840 w 4064001"/>
              <a:gd name="connsiteY118" fmla="*/ 2895601 h 3914776"/>
              <a:gd name="connsiteX119" fmla="*/ 1423194 w 4064001"/>
              <a:gd name="connsiteY119" fmla="*/ 2960688 h 3914776"/>
              <a:gd name="connsiteX120" fmla="*/ 1423988 w 4064001"/>
              <a:gd name="connsiteY120" fmla="*/ 3024982 h 3914776"/>
              <a:gd name="connsiteX121" fmla="*/ 1419223 w 4064001"/>
              <a:gd name="connsiteY121" fmla="*/ 3089276 h 3914776"/>
              <a:gd name="connsiteX122" fmla="*/ 1408104 w 4064001"/>
              <a:gd name="connsiteY122" fmla="*/ 3152776 h 3914776"/>
              <a:gd name="connsiteX123" fmla="*/ 1390632 w 4064001"/>
              <a:gd name="connsiteY123" fmla="*/ 3214688 h 3914776"/>
              <a:gd name="connsiteX124" fmla="*/ 1369189 w 4064001"/>
              <a:gd name="connsiteY124" fmla="*/ 3275013 h 3914776"/>
              <a:gd name="connsiteX125" fmla="*/ 1341392 w 4064001"/>
              <a:gd name="connsiteY125" fmla="*/ 3332957 h 3914776"/>
              <a:gd name="connsiteX126" fmla="*/ 1308036 w 4064001"/>
              <a:gd name="connsiteY126" fmla="*/ 3389313 h 3914776"/>
              <a:gd name="connsiteX127" fmla="*/ 1269915 w 4064001"/>
              <a:gd name="connsiteY127" fmla="*/ 3442494 h 3914776"/>
              <a:gd name="connsiteX128" fmla="*/ 1227028 w 4064001"/>
              <a:gd name="connsiteY128" fmla="*/ 3491707 h 3914776"/>
              <a:gd name="connsiteX129" fmla="*/ 1178582 w 4064001"/>
              <a:gd name="connsiteY129" fmla="*/ 3537745 h 3914776"/>
              <a:gd name="connsiteX130" fmla="*/ 1126166 w 4064001"/>
              <a:gd name="connsiteY130" fmla="*/ 3579814 h 3914776"/>
              <a:gd name="connsiteX131" fmla="*/ 1068189 w 4064001"/>
              <a:gd name="connsiteY131" fmla="*/ 3616326 h 3914776"/>
              <a:gd name="connsiteX132" fmla="*/ 1011008 w 4064001"/>
              <a:gd name="connsiteY132" fmla="*/ 3645695 h 3914776"/>
              <a:gd name="connsiteX133" fmla="*/ 953032 w 4064001"/>
              <a:gd name="connsiteY133" fmla="*/ 3669507 h 3914776"/>
              <a:gd name="connsiteX134" fmla="*/ 894261 w 4064001"/>
              <a:gd name="connsiteY134" fmla="*/ 3687764 h 3914776"/>
              <a:gd name="connsiteX135" fmla="*/ 833903 w 4064001"/>
              <a:gd name="connsiteY135" fmla="*/ 3701257 h 3914776"/>
              <a:gd name="connsiteX136" fmla="*/ 773544 w 4064001"/>
              <a:gd name="connsiteY136" fmla="*/ 3709195 h 3914776"/>
              <a:gd name="connsiteX137" fmla="*/ 712391 w 4064001"/>
              <a:gd name="connsiteY137" fmla="*/ 3711576 h 3914776"/>
              <a:gd name="connsiteX138" fmla="*/ 651238 w 4064001"/>
              <a:gd name="connsiteY138" fmla="*/ 3709195 h 3914776"/>
              <a:gd name="connsiteX139" fmla="*/ 590879 w 4064001"/>
              <a:gd name="connsiteY139" fmla="*/ 3701257 h 3914776"/>
              <a:gd name="connsiteX140" fmla="*/ 531315 w 4064001"/>
              <a:gd name="connsiteY140" fmla="*/ 3687764 h 3914776"/>
              <a:gd name="connsiteX141" fmla="*/ 472545 w 4064001"/>
              <a:gd name="connsiteY141" fmla="*/ 3669507 h 3914776"/>
              <a:gd name="connsiteX142" fmla="*/ 415363 w 4064001"/>
              <a:gd name="connsiteY142" fmla="*/ 3647282 h 3914776"/>
              <a:gd name="connsiteX143" fmla="*/ 361358 w 4064001"/>
              <a:gd name="connsiteY143" fmla="*/ 3618707 h 3914776"/>
              <a:gd name="connsiteX144" fmla="*/ 309735 w 4064001"/>
              <a:gd name="connsiteY144" fmla="*/ 3586957 h 3914776"/>
              <a:gd name="connsiteX145" fmla="*/ 258907 w 4064001"/>
              <a:gd name="connsiteY145" fmla="*/ 3549651 h 3914776"/>
              <a:gd name="connsiteX146" fmla="*/ 213638 w 4064001"/>
              <a:gd name="connsiteY146" fmla="*/ 3508376 h 3914776"/>
              <a:gd name="connsiteX147" fmla="*/ 169957 w 4064001"/>
              <a:gd name="connsiteY147" fmla="*/ 3461544 h 3914776"/>
              <a:gd name="connsiteX148" fmla="*/ 131042 w 4064001"/>
              <a:gd name="connsiteY148" fmla="*/ 3410744 h 3914776"/>
              <a:gd name="connsiteX149" fmla="*/ 95303 w 4064001"/>
              <a:gd name="connsiteY149" fmla="*/ 3355182 h 3914776"/>
              <a:gd name="connsiteX150" fmla="*/ 64330 w 4064001"/>
              <a:gd name="connsiteY150" fmla="*/ 3294857 h 3914776"/>
              <a:gd name="connsiteX151" fmla="*/ 39710 w 4064001"/>
              <a:gd name="connsiteY151" fmla="*/ 3232151 h 3914776"/>
              <a:gd name="connsiteX152" fmla="*/ 19855 w 4064001"/>
              <a:gd name="connsiteY152" fmla="*/ 3167857 h 3914776"/>
              <a:gd name="connsiteX153" fmla="*/ 7148 w 4064001"/>
              <a:gd name="connsiteY153" fmla="*/ 3103563 h 3914776"/>
              <a:gd name="connsiteX154" fmla="*/ 1588 w 4064001"/>
              <a:gd name="connsiteY154" fmla="*/ 3039269 h 3914776"/>
              <a:gd name="connsiteX155" fmla="*/ 0 w 4064001"/>
              <a:gd name="connsiteY155" fmla="*/ 2974182 h 3914776"/>
              <a:gd name="connsiteX156" fmla="*/ 6353 w 4064001"/>
              <a:gd name="connsiteY156" fmla="*/ 2909888 h 3914776"/>
              <a:gd name="connsiteX157" fmla="*/ 17472 w 4064001"/>
              <a:gd name="connsiteY157" fmla="*/ 2846388 h 3914776"/>
              <a:gd name="connsiteX158" fmla="*/ 33356 w 4064001"/>
              <a:gd name="connsiteY158" fmla="*/ 2784476 h 3914776"/>
              <a:gd name="connsiteX159" fmla="*/ 55593 w 4064001"/>
              <a:gd name="connsiteY159" fmla="*/ 2724151 h 3914776"/>
              <a:gd name="connsiteX160" fmla="*/ 82596 w 4064001"/>
              <a:gd name="connsiteY160" fmla="*/ 2666207 h 3914776"/>
              <a:gd name="connsiteX161" fmla="*/ 115952 w 4064001"/>
              <a:gd name="connsiteY161" fmla="*/ 2610644 h 3914776"/>
              <a:gd name="connsiteX162" fmla="*/ 154074 w 4064001"/>
              <a:gd name="connsiteY162" fmla="*/ 2557463 h 3914776"/>
              <a:gd name="connsiteX163" fmla="*/ 196960 w 4064001"/>
              <a:gd name="connsiteY163" fmla="*/ 2508251 h 3914776"/>
              <a:gd name="connsiteX164" fmla="*/ 245406 w 4064001"/>
              <a:gd name="connsiteY164" fmla="*/ 2461419 h 3914776"/>
              <a:gd name="connsiteX165" fmla="*/ 298616 w 4064001"/>
              <a:gd name="connsiteY165" fmla="*/ 2420938 h 3914776"/>
              <a:gd name="connsiteX166" fmla="*/ 356593 w 4064001"/>
              <a:gd name="connsiteY166" fmla="*/ 2382838 h 3914776"/>
              <a:gd name="connsiteX167" fmla="*/ 412980 w 4064001"/>
              <a:gd name="connsiteY167" fmla="*/ 2354263 h 3914776"/>
              <a:gd name="connsiteX168" fmla="*/ 470957 w 4064001"/>
              <a:gd name="connsiteY168" fmla="*/ 2329657 h 3914776"/>
              <a:gd name="connsiteX169" fmla="*/ 530521 w 4064001"/>
              <a:gd name="connsiteY169" fmla="*/ 2311400 h 3914776"/>
              <a:gd name="connsiteX170" fmla="*/ 590879 w 4064001"/>
              <a:gd name="connsiteY170" fmla="*/ 2297907 h 3914776"/>
              <a:gd name="connsiteX171" fmla="*/ 651238 w 4064001"/>
              <a:gd name="connsiteY171" fmla="*/ 2289969 h 3914776"/>
              <a:gd name="connsiteX172" fmla="*/ 1031301 w 4064001"/>
              <a:gd name="connsiteY172" fmla="*/ 890588 h 3914776"/>
              <a:gd name="connsiteX173" fmla="*/ 1049520 w 4064001"/>
              <a:gd name="connsiteY173" fmla="*/ 970757 h 3914776"/>
              <a:gd name="connsiteX174" fmla="*/ 1072491 w 4064001"/>
              <a:gd name="connsiteY174" fmla="*/ 1048544 h 3914776"/>
              <a:gd name="connsiteX175" fmla="*/ 1102592 w 4064001"/>
              <a:gd name="connsiteY175" fmla="*/ 1123157 h 3914776"/>
              <a:gd name="connsiteX176" fmla="*/ 1138237 w 4064001"/>
              <a:gd name="connsiteY176" fmla="*/ 1194594 h 3914776"/>
              <a:gd name="connsiteX177" fmla="*/ 1070115 w 4064001"/>
              <a:gd name="connsiteY177" fmla="*/ 1258094 h 3914776"/>
              <a:gd name="connsiteX178" fmla="*/ 1007537 w 4064001"/>
              <a:gd name="connsiteY178" fmla="*/ 1323976 h 3914776"/>
              <a:gd name="connsiteX179" fmla="*/ 948920 w 4064001"/>
              <a:gd name="connsiteY179" fmla="*/ 1394619 h 3914776"/>
              <a:gd name="connsiteX180" fmla="*/ 894264 w 4064001"/>
              <a:gd name="connsiteY180" fmla="*/ 1468438 h 3914776"/>
              <a:gd name="connsiteX181" fmla="*/ 846737 w 4064001"/>
              <a:gd name="connsiteY181" fmla="*/ 1546226 h 3914776"/>
              <a:gd name="connsiteX182" fmla="*/ 802378 w 4064001"/>
              <a:gd name="connsiteY182" fmla="*/ 1627188 h 3914776"/>
              <a:gd name="connsiteX183" fmla="*/ 764357 w 4064001"/>
              <a:gd name="connsiteY183" fmla="*/ 1712913 h 3914776"/>
              <a:gd name="connsiteX184" fmla="*/ 731087 w 4064001"/>
              <a:gd name="connsiteY184" fmla="*/ 1800226 h 3914776"/>
              <a:gd name="connsiteX185" fmla="*/ 704947 w 4064001"/>
              <a:gd name="connsiteY185" fmla="*/ 1889919 h 3914776"/>
              <a:gd name="connsiteX186" fmla="*/ 684352 w 4064001"/>
              <a:gd name="connsiteY186" fmla="*/ 1982788 h 3914776"/>
              <a:gd name="connsiteX187" fmla="*/ 602764 w 4064001"/>
              <a:gd name="connsiteY187" fmla="*/ 1987550 h 3914776"/>
              <a:gd name="connsiteX188" fmla="*/ 522760 w 4064001"/>
              <a:gd name="connsiteY188" fmla="*/ 1999457 h 3914776"/>
              <a:gd name="connsiteX189" fmla="*/ 444340 w 4064001"/>
              <a:gd name="connsiteY189" fmla="*/ 2018507 h 3914776"/>
              <a:gd name="connsiteX190" fmla="*/ 366712 w 4064001"/>
              <a:gd name="connsiteY190" fmla="*/ 2043113 h 3914776"/>
              <a:gd name="connsiteX191" fmla="*/ 382555 w 4064001"/>
              <a:gd name="connsiteY191" fmla="*/ 1935957 h 3914776"/>
              <a:gd name="connsiteX192" fmla="*/ 406318 w 4064001"/>
              <a:gd name="connsiteY192" fmla="*/ 1829594 h 3914776"/>
              <a:gd name="connsiteX193" fmla="*/ 434835 w 4064001"/>
              <a:gd name="connsiteY193" fmla="*/ 1727201 h 3914776"/>
              <a:gd name="connsiteX194" fmla="*/ 470480 w 4064001"/>
              <a:gd name="connsiteY194" fmla="*/ 1627188 h 3914776"/>
              <a:gd name="connsiteX195" fmla="*/ 510878 w 4064001"/>
              <a:gd name="connsiteY195" fmla="*/ 1530351 h 3914776"/>
              <a:gd name="connsiteX196" fmla="*/ 558405 w 4064001"/>
              <a:gd name="connsiteY196" fmla="*/ 1436688 h 3914776"/>
              <a:gd name="connsiteX197" fmla="*/ 611477 w 4064001"/>
              <a:gd name="connsiteY197" fmla="*/ 1346201 h 3914776"/>
              <a:gd name="connsiteX198" fmla="*/ 669302 w 4064001"/>
              <a:gd name="connsiteY198" fmla="*/ 1260476 h 3914776"/>
              <a:gd name="connsiteX199" fmla="*/ 731880 w 4064001"/>
              <a:gd name="connsiteY199" fmla="*/ 1177926 h 3914776"/>
              <a:gd name="connsiteX200" fmla="*/ 800002 w 4064001"/>
              <a:gd name="connsiteY200" fmla="*/ 1098551 h 3914776"/>
              <a:gd name="connsiteX201" fmla="*/ 872085 w 4064001"/>
              <a:gd name="connsiteY201" fmla="*/ 1024732 h 3914776"/>
              <a:gd name="connsiteX202" fmla="*/ 949713 w 4064001"/>
              <a:gd name="connsiteY202" fmla="*/ 955676 h 3914776"/>
              <a:gd name="connsiteX203" fmla="*/ 3032919 w 4064001"/>
              <a:gd name="connsiteY203" fmla="*/ 890588 h 3914776"/>
              <a:gd name="connsiteX204" fmla="*/ 3114675 w 4064001"/>
              <a:gd name="connsiteY204" fmla="*/ 955676 h 3914776"/>
              <a:gd name="connsiteX205" fmla="*/ 3192463 w 4064001"/>
              <a:gd name="connsiteY205" fmla="*/ 1024732 h 3914776"/>
              <a:gd name="connsiteX206" fmla="*/ 3264694 w 4064001"/>
              <a:gd name="connsiteY206" fmla="*/ 1098551 h 3914776"/>
              <a:gd name="connsiteX207" fmla="*/ 3332956 w 4064001"/>
              <a:gd name="connsiteY207" fmla="*/ 1177926 h 3914776"/>
              <a:gd name="connsiteX208" fmla="*/ 3396456 w 4064001"/>
              <a:gd name="connsiteY208" fmla="*/ 1260476 h 3914776"/>
              <a:gd name="connsiteX209" fmla="*/ 3454400 w 4064001"/>
              <a:gd name="connsiteY209" fmla="*/ 1346201 h 3914776"/>
              <a:gd name="connsiteX210" fmla="*/ 3507581 w 4064001"/>
              <a:gd name="connsiteY210" fmla="*/ 1436688 h 3914776"/>
              <a:gd name="connsiteX211" fmla="*/ 3554413 w 4064001"/>
              <a:gd name="connsiteY211" fmla="*/ 1530351 h 3914776"/>
              <a:gd name="connsiteX212" fmla="*/ 3596481 w 4064001"/>
              <a:gd name="connsiteY212" fmla="*/ 1627188 h 3914776"/>
              <a:gd name="connsiteX213" fmla="*/ 3630613 w 4064001"/>
              <a:gd name="connsiteY213" fmla="*/ 1727201 h 3914776"/>
              <a:gd name="connsiteX214" fmla="*/ 3660775 w 4064001"/>
              <a:gd name="connsiteY214" fmla="*/ 1829594 h 3914776"/>
              <a:gd name="connsiteX215" fmla="*/ 3683794 w 4064001"/>
              <a:gd name="connsiteY215" fmla="*/ 1935957 h 3914776"/>
              <a:gd name="connsiteX216" fmla="*/ 3698875 w 4064001"/>
              <a:gd name="connsiteY216" fmla="*/ 2043113 h 3914776"/>
              <a:gd name="connsiteX217" fmla="*/ 3621881 w 4064001"/>
              <a:gd name="connsiteY217" fmla="*/ 2018507 h 3914776"/>
              <a:gd name="connsiteX218" fmla="*/ 3543300 w 4064001"/>
              <a:gd name="connsiteY218" fmla="*/ 1999457 h 3914776"/>
              <a:gd name="connsiteX219" fmla="*/ 3463131 w 4064001"/>
              <a:gd name="connsiteY219" fmla="*/ 1987550 h 3914776"/>
              <a:gd name="connsiteX220" fmla="*/ 3382169 w 4064001"/>
              <a:gd name="connsiteY220" fmla="*/ 1982788 h 3914776"/>
              <a:gd name="connsiteX221" fmla="*/ 3360738 w 4064001"/>
              <a:gd name="connsiteY221" fmla="*/ 1889919 h 3914776"/>
              <a:gd name="connsiteX222" fmla="*/ 3333750 w 4064001"/>
              <a:gd name="connsiteY222" fmla="*/ 1800226 h 3914776"/>
              <a:gd name="connsiteX223" fmla="*/ 3302000 w 4064001"/>
              <a:gd name="connsiteY223" fmla="*/ 1712913 h 3914776"/>
              <a:gd name="connsiteX224" fmla="*/ 3263900 w 4064001"/>
              <a:gd name="connsiteY224" fmla="*/ 1627188 h 3914776"/>
              <a:gd name="connsiteX225" fmla="*/ 3219450 w 4064001"/>
              <a:gd name="connsiteY225" fmla="*/ 1546226 h 3914776"/>
              <a:gd name="connsiteX226" fmla="*/ 3170238 w 4064001"/>
              <a:gd name="connsiteY226" fmla="*/ 1468438 h 3914776"/>
              <a:gd name="connsiteX227" fmla="*/ 3115469 w 4064001"/>
              <a:gd name="connsiteY227" fmla="*/ 1394619 h 3914776"/>
              <a:gd name="connsiteX228" fmla="*/ 3057525 w 4064001"/>
              <a:gd name="connsiteY228" fmla="*/ 1323976 h 3914776"/>
              <a:gd name="connsiteX229" fmla="*/ 2994025 w 4064001"/>
              <a:gd name="connsiteY229" fmla="*/ 1258094 h 3914776"/>
              <a:gd name="connsiteX230" fmla="*/ 2927350 w 4064001"/>
              <a:gd name="connsiteY230" fmla="*/ 1194594 h 3914776"/>
              <a:gd name="connsiteX231" fmla="*/ 2961481 w 4064001"/>
              <a:gd name="connsiteY231" fmla="*/ 1123157 h 3914776"/>
              <a:gd name="connsiteX232" fmla="*/ 2992438 w 4064001"/>
              <a:gd name="connsiteY232" fmla="*/ 1048544 h 3914776"/>
              <a:gd name="connsiteX233" fmla="*/ 3016250 w 4064001"/>
              <a:gd name="connsiteY233" fmla="*/ 970757 h 3914776"/>
              <a:gd name="connsiteX234" fmla="*/ 2031603 w 4064001"/>
              <a:gd name="connsiteY234" fmla="*/ 0 h 3914776"/>
              <a:gd name="connsiteX235" fmla="*/ 2104668 w 4064001"/>
              <a:gd name="connsiteY235" fmla="*/ 3969 h 3914776"/>
              <a:gd name="connsiteX236" fmla="*/ 2176146 w 4064001"/>
              <a:gd name="connsiteY236" fmla="*/ 15081 h 3914776"/>
              <a:gd name="connsiteX237" fmla="*/ 2244447 w 4064001"/>
              <a:gd name="connsiteY237" fmla="*/ 31750 h 3914776"/>
              <a:gd name="connsiteX238" fmla="*/ 2309570 w 4064001"/>
              <a:gd name="connsiteY238" fmla="*/ 55563 h 3914776"/>
              <a:gd name="connsiteX239" fmla="*/ 2372312 w 4064001"/>
              <a:gd name="connsiteY239" fmla="*/ 86519 h 3914776"/>
              <a:gd name="connsiteX240" fmla="*/ 2430288 w 4064001"/>
              <a:gd name="connsiteY240" fmla="*/ 120650 h 3914776"/>
              <a:gd name="connsiteX241" fmla="*/ 2485881 w 4064001"/>
              <a:gd name="connsiteY241" fmla="*/ 162719 h 3914776"/>
              <a:gd name="connsiteX242" fmla="*/ 2536710 w 4064001"/>
              <a:gd name="connsiteY242" fmla="*/ 207963 h 3914776"/>
              <a:gd name="connsiteX243" fmla="*/ 2581979 w 4064001"/>
              <a:gd name="connsiteY243" fmla="*/ 258763 h 3914776"/>
              <a:gd name="connsiteX244" fmla="*/ 2622482 w 4064001"/>
              <a:gd name="connsiteY244" fmla="*/ 312738 h 3914776"/>
              <a:gd name="connsiteX245" fmla="*/ 2658221 w 4064001"/>
              <a:gd name="connsiteY245" fmla="*/ 372269 h 3914776"/>
              <a:gd name="connsiteX246" fmla="*/ 2687606 w 4064001"/>
              <a:gd name="connsiteY246" fmla="*/ 434975 h 3914776"/>
              <a:gd name="connsiteX247" fmla="*/ 2713020 w 4064001"/>
              <a:gd name="connsiteY247" fmla="*/ 500063 h 3914776"/>
              <a:gd name="connsiteX248" fmla="*/ 2729698 w 4064001"/>
              <a:gd name="connsiteY248" fmla="*/ 568325 h 3914776"/>
              <a:gd name="connsiteX249" fmla="*/ 2740817 w 4064001"/>
              <a:gd name="connsiteY249" fmla="*/ 638175 h 3914776"/>
              <a:gd name="connsiteX250" fmla="*/ 2744788 w 4064001"/>
              <a:gd name="connsiteY250" fmla="*/ 711200 h 3914776"/>
              <a:gd name="connsiteX251" fmla="*/ 2740817 w 4064001"/>
              <a:gd name="connsiteY251" fmla="*/ 784225 h 3914776"/>
              <a:gd name="connsiteX252" fmla="*/ 2729698 w 4064001"/>
              <a:gd name="connsiteY252" fmla="*/ 855663 h 3914776"/>
              <a:gd name="connsiteX253" fmla="*/ 2713020 w 4064001"/>
              <a:gd name="connsiteY253" fmla="*/ 923132 h 3914776"/>
              <a:gd name="connsiteX254" fmla="*/ 2687606 w 4064001"/>
              <a:gd name="connsiteY254" fmla="*/ 988219 h 3914776"/>
              <a:gd name="connsiteX255" fmla="*/ 2658221 w 4064001"/>
              <a:gd name="connsiteY255" fmla="*/ 1051719 h 3914776"/>
              <a:gd name="connsiteX256" fmla="*/ 2622482 w 4064001"/>
              <a:gd name="connsiteY256" fmla="*/ 1109663 h 3914776"/>
              <a:gd name="connsiteX257" fmla="*/ 2581979 w 4064001"/>
              <a:gd name="connsiteY257" fmla="*/ 1164432 h 3914776"/>
              <a:gd name="connsiteX258" fmla="*/ 2536710 w 4064001"/>
              <a:gd name="connsiteY258" fmla="*/ 1215232 h 3914776"/>
              <a:gd name="connsiteX259" fmla="*/ 2485881 w 4064001"/>
              <a:gd name="connsiteY259" fmla="*/ 1261269 h 3914776"/>
              <a:gd name="connsiteX260" fmla="*/ 2430288 w 4064001"/>
              <a:gd name="connsiteY260" fmla="*/ 1301751 h 3914776"/>
              <a:gd name="connsiteX261" fmla="*/ 2372312 w 4064001"/>
              <a:gd name="connsiteY261" fmla="*/ 1337469 h 3914776"/>
              <a:gd name="connsiteX262" fmla="*/ 2309570 w 4064001"/>
              <a:gd name="connsiteY262" fmla="*/ 1366838 h 3914776"/>
              <a:gd name="connsiteX263" fmla="*/ 2244447 w 4064001"/>
              <a:gd name="connsiteY263" fmla="*/ 1391444 h 3914776"/>
              <a:gd name="connsiteX264" fmla="*/ 2176146 w 4064001"/>
              <a:gd name="connsiteY264" fmla="*/ 1408907 h 3914776"/>
              <a:gd name="connsiteX265" fmla="*/ 2104668 w 4064001"/>
              <a:gd name="connsiteY265" fmla="*/ 1420019 h 3914776"/>
              <a:gd name="connsiteX266" fmla="*/ 2031603 w 4064001"/>
              <a:gd name="connsiteY266" fmla="*/ 1423988 h 3914776"/>
              <a:gd name="connsiteX267" fmla="*/ 1959331 w 4064001"/>
              <a:gd name="connsiteY267" fmla="*/ 1420019 h 3914776"/>
              <a:gd name="connsiteX268" fmla="*/ 1888648 w 4064001"/>
              <a:gd name="connsiteY268" fmla="*/ 1408907 h 3914776"/>
              <a:gd name="connsiteX269" fmla="*/ 1821142 w 4064001"/>
              <a:gd name="connsiteY269" fmla="*/ 1391444 h 3914776"/>
              <a:gd name="connsiteX270" fmla="*/ 1756018 w 4064001"/>
              <a:gd name="connsiteY270" fmla="*/ 1366838 h 3914776"/>
              <a:gd name="connsiteX271" fmla="*/ 1692482 w 4064001"/>
              <a:gd name="connsiteY271" fmla="*/ 1337469 h 3914776"/>
              <a:gd name="connsiteX272" fmla="*/ 1633712 w 4064001"/>
              <a:gd name="connsiteY272" fmla="*/ 1301751 h 3914776"/>
              <a:gd name="connsiteX273" fmla="*/ 1579707 w 4064001"/>
              <a:gd name="connsiteY273" fmla="*/ 1261269 h 3914776"/>
              <a:gd name="connsiteX274" fmla="*/ 1528879 w 4064001"/>
              <a:gd name="connsiteY274" fmla="*/ 1215232 h 3914776"/>
              <a:gd name="connsiteX275" fmla="*/ 1482816 w 4064001"/>
              <a:gd name="connsiteY275" fmla="*/ 1164432 h 3914776"/>
              <a:gd name="connsiteX276" fmla="*/ 1441518 w 4064001"/>
              <a:gd name="connsiteY276" fmla="*/ 1109663 h 3914776"/>
              <a:gd name="connsiteX277" fmla="*/ 1406573 w 4064001"/>
              <a:gd name="connsiteY277" fmla="*/ 1051719 h 3914776"/>
              <a:gd name="connsiteX278" fmla="*/ 1375599 w 4064001"/>
              <a:gd name="connsiteY278" fmla="*/ 988219 h 3914776"/>
              <a:gd name="connsiteX279" fmla="*/ 1352568 w 4064001"/>
              <a:gd name="connsiteY279" fmla="*/ 923132 h 3914776"/>
              <a:gd name="connsiteX280" fmla="*/ 1335096 w 4064001"/>
              <a:gd name="connsiteY280" fmla="*/ 855663 h 3914776"/>
              <a:gd name="connsiteX281" fmla="*/ 1323977 w 4064001"/>
              <a:gd name="connsiteY281" fmla="*/ 784225 h 3914776"/>
              <a:gd name="connsiteX282" fmla="*/ 1320800 w 4064001"/>
              <a:gd name="connsiteY282" fmla="*/ 711200 h 3914776"/>
              <a:gd name="connsiteX283" fmla="*/ 1323977 w 4064001"/>
              <a:gd name="connsiteY283" fmla="*/ 638175 h 3914776"/>
              <a:gd name="connsiteX284" fmla="*/ 1335096 w 4064001"/>
              <a:gd name="connsiteY284" fmla="*/ 568325 h 3914776"/>
              <a:gd name="connsiteX285" fmla="*/ 1352568 w 4064001"/>
              <a:gd name="connsiteY285" fmla="*/ 500063 h 3914776"/>
              <a:gd name="connsiteX286" fmla="*/ 1375599 w 4064001"/>
              <a:gd name="connsiteY286" fmla="*/ 434975 h 3914776"/>
              <a:gd name="connsiteX287" fmla="*/ 1406573 w 4064001"/>
              <a:gd name="connsiteY287" fmla="*/ 372269 h 3914776"/>
              <a:gd name="connsiteX288" fmla="*/ 1441518 w 4064001"/>
              <a:gd name="connsiteY288" fmla="*/ 312738 h 3914776"/>
              <a:gd name="connsiteX289" fmla="*/ 1482816 w 4064001"/>
              <a:gd name="connsiteY289" fmla="*/ 258763 h 3914776"/>
              <a:gd name="connsiteX290" fmla="*/ 1528879 w 4064001"/>
              <a:gd name="connsiteY290" fmla="*/ 207963 h 3914776"/>
              <a:gd name="connsiteX291" fmla="*/ 1579707 w 4064001"/>
              <a:gd name="connsiteY291" fmla="*/ 162719 h 3914776"/>
              <a:gd name="connsiteX292" fmla="*/ 1633712 w 4064001"/>
              <a:gd name="connsiteY292" fmla="*/ 120650 h 3914776"/>
              <a:gd name="connsiteX293" fmla="*/ 1692482 w 4064001"/>
              <a:gd name="connsiteY293" fmla="*/ 86519 h 3914776"/>
              <a:gd name="connsiteX294" fmla="*/ 1756018 w 4064001"/>
              <a:gd name="connsiteY294" fmla="*/ 55563 h 3914776"/>
              <a:gd name="connsiteX295" fmla="*/ 1821142 w 4064001"/>
              <a:gd name="connsiteY295" fmla="*/ 31750 h 3914776"/>
              <a:gd name="connsiteX296" fmla="*/ 1888648 w 4064001"/>
              <a:gd name="connsiteY296" fmla="*/ 15081 h 3914776"/>
              <a:gd name="connsiteX297" fmla="*/ 1959331 w 4064001"/>
              <a:gd name="connsiteY297" fmla="*/ 3969 h 391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4064001" h="3914776">
                <a:moveTo>
                  <a:pt x="1578642" y="3532188"/>
                </a:moveTo>
                <a:lnTo>
                  <a:pt x="1665109" y="3559232"/>
                </a:lnTo>
                <a:lnTo>
                  <a:pt x="1753956" y="3579912"/>
                </a:lnTo>
                <a:lnTo>
                  <a:pt x="1844390" y="3595820"/>
                </a:lnTo>
                <a:lnTo>
                  <a:pt x="1937203" y="3606160"/>
                </a:lnTo>
                <a:lnTo>
                  <a:pt x="2031603" y="3609342"/>
                </a:lnTo>
                <a:lnTo>
                  <a:pt x="2126796" y="3606160"/>
                </a:lnTo>
                <a:lnTo>
                  <a:pt x="2220403" y="3595820"/>
                </a:lnTo>
                <a:lnTo>
                  <a:pt x="2311630" y="3579912"/>
                </a:lnTo>
                <a:lnTo>
                  <a:pt x="2400477" y="3559232"/>
                </a:lnTo>
                <a:lnTo>
                  <a:pt x="2486150" y="3532188"/>
                </a:lnTo>
                <a:lnTo>
                  <a:pt x="2530574" y="3598206"/>
                </a:lnTo>
                <a:lnTo>
                  <a:pt x="2581344" y="3661839"/>
                </a:lnTo>
                <a:lnTo>
                  <a:pt x="2636873" y="3720698"/>
                </a:lnTo>
                <a:lnTo>
                  <a:pt x="2697162" y="3776376"/>
                </a:lnTo>
                <a:lnTo>
                  <a:pt x="2608315" y="3812169"/>
                </a:lnTo>
                <a:lnTo>
                  <a:pt x="2517088" y="3843190"/>
                </a:lnTo>
                <a:lnTo>
                  <a:pt x="2425068" y="3869438"/>
                </a:lnTo>
                <a:lnTo>
                  <a:pt x="2329082" y="3888528"/>
                </a:lnTo>
                <a:lnTo>
                  <a:pt x="2231509" y="3903641"/>
                </a:lnTo>
                <a:lnTo>
                  <a:pt x="2133142" y="3912390"/>
                </a:lnTo>
                <a:lnTo>
                  <a:pt x="2031603" y="3914776"/>
                </a:lnTo>
                <a:lnTo>
                  <a:pt x="1932444" y="3912390"/>
                </a:lnTo>
                <a:lnTo>
                  <a:pt x="1832491" y="3903641"/>
                </a:lnTo>
                <a:lnTo>
                  <a:pt x="1734918" y="3888528"/>
                </a:lnTo>
                <a:lnTo>
                  <a:pt x="1640518" y="3869438"/>
                </a:lnTo>
                <a:lnTo>
                  <a:pt x="1546911" y="3843190"/>
                </a:lnTo>
                <a:lnTo>
                  <a:pt x="1455684" y="3812169"/>
                </a:lnTo>
                <a:lnTo>
                  <a:pt x="1366837" y="3776376"/>
                </a:lnTo>
                <a:lnTo>
                  <a:pt x="1427126" y="3722289"/>
                </a:lnTo>
                <a:lnTo>
                  <a:pt x="1482656" y="3662634"/>
                </a:lnTo>
                <a:lnTo>
                  <a:pt x="1533425" y="3598206"/>
                </a:lnTo>
                <a:close/>
                <a:moveTo>
                  <a:pt x="3355180" y="2287588"/>
                </a:moveTo>
                <a:lnTo>
                  <a:pt x="3415438" y="2289969"/>
                </a:lnTo>
                <a:lnTo>
                  <a:pt x="3475696" y="2297907"/>
                </a:lnTo>
                <a:lnTo>
                  <a:pt x="3534368" y="2311400"/>
                </a:lnTo>
                <a:lnTo>
                  <a:pt x="3593833" y="2329657"/>
                </a:lnTo>
                <a:lnTo>
                  <a:pt x="3652505" y="2354263"/>
                </a:lnTo>
                <a:lnTo>
                  <a:pt x="3709591" y="2382838"/>
                </a:lnTo>
                <a:lnTo>
                  <a:pt x="3767470" y="2420938"/>
                </a:lnTo>
                <a:lnTo>
                  <a:pt x="3819799" y="2461419"/>
                </a:lnTo>
                <a:lnTo>
                  <a:pt x="3868164" y="2508251"/>
                </a:lnTo>
                <a:lnTo>
                  <a:pt x="3910978" y="2557463"/>
                </a:lnTo>
                <a:lnTo>
                  <a:pt x="3949036" y="2610644"/>
                </a:lnTo>
                <a:lnTo>
                  <a:pt x="3981543" y="2666207"/>
                </a:lnTo>
                <a:lnTo>
                  <a:pt x="4010086" y="2724151"/>
                </a:lnTo>
                <a:lnTo>
                  <a:pt x="4032287" y="2784476"/>
                </a:lnTo>
                <a:lnTo>
                  <a:pt x="4048144" y="2846388"/>
                </a:lnTo>
                <a:lnTo>
                  <a:pt x="4059244" y="2909888"/>
                </a:lnTo>
                <a:lnTo>
                  <a:pt x="4064001" y="2974182"/>
                </a:lnTo>
                <a:lnTo>
                  <a:pt x="4064001" y="3039269"/>
                </a:lnTo>
                <a:lnTo>
                  <a:pt x="4056865" y="3103563"/>
                </a:lnTo>
                <a:lnTo>
                  <a:pt x="4044180" y="3167857"/>
                </a:lnTo>
                <a:lnTo>
                  <a:pt x="4025944" y="3232151"/>
                </a:lnTo>
                <a:lnTo>
                  <a:pt x="4001365" y="3294857"/>
                </a:lnTo>
                <a:lnTo>
                  <a:pt x="3968857" y="3355182"/>
                </a:lnTo>
                <a:lnTo>
                  <a:pt x="3934764" y="3410744"/>
                </a:lnTo>
                <a:lnTo>
                  <a:pt x="3895121" y="3461544"/>
                </a:lnTo>
                <a:lnTo>
                  <a:pt x="3852306" y="3508376"/>
                </a:lnTo>
                <a:lnTo>
                  <a:pt x="3805527" y="3549651"/>
                </a:lnTo>
                <a:lnTo>
                  <a:pt x="3756370" y="3586957"/>
                </a:lnTo>
                <a:lnTo>
                  <a:pt x="3704041" y="3618707"/>
                </a:lnTo>
                <a:lnTo>
                  <a:pt x="3649333" y="3647282"/>
                </a:lnTo>
                <a:lnTo>
                  <a:pt x="3592247" y="3669507"/>
                </a:lnTo>
                <a:lnTo>
                  <a:pt x="3534368" y="3687764"/>
                </a:lnTo>
                <a:lnTo>
                  <a:pt x="3474110" y="3701257"/>
                </a:lnTo>
                <a:lnTo>
                  <a:pt x="3413852" y="3709195"/>
                </a:lnTo>
                <a:lnTo>
                  <a:pt x="3352009" y="3711576"/>
                </a:lnTo>
                <a:lnTo>
                  <a:pt x="3291751" y="3709195"/>
                </a:lnTo>
                <a:lnTo>
                  <a:pt x="3231493" y="3701257"/>
                </a:lnTo>
                <a:lnTo>
                  <a:pt x="3172822" y="3687764"/>
                </a:lnTo>
                <a:lnTo>
                  <a:pt x="3113357" y="3669507"/>
                </a:lnTo>
                <a:lnTo>
                  <a:pt x="3054685" y="3645695"/>
                </a:lnTo>
                <a:lnTo>
                  <a:pt x="2997598" y="3616326"/>
                </a:lnTo>
                <a:lnTo>
                  <a:pt x="2939719" y="3579814"/>
                </a:lnTo>
                <a:lnTo>
                  <a:pt x="2886597" y="3537745"/>
                </a:lnTo>
                <a:lnTo>
                  <a:pt x="2839026" y="3491707"/>
                </a:lnTo>
                <a:lnTo>
                  <a:pt x="2796211" y="3442494"/>
                </a:lnTo>
                <a:lnTo>
                  <a:pt x="2758946" y="3389313"/>
                </a:lnTo>
                <a:lnTo>
                  <a:pt x="2725646" y="3332957"/>
                </a:lnTo>
                <a:lnTo>
                  <a:pt x="2697103" y="3275013"/>
                </a:lnTo>
                <a:lnTo>
                  <a:pt x="2674903" y="3214688"/>
                </a:lnTo>
                <a:lnTo>
                  <a:pt x="2659045" y="3152776"/>
                </a:lnTo>
                <a:lnTo>
                  <a:pt x="2647945" y="3089276"/>
                </a:lnTo>
                <a:lnTo>
                  <a:pt x="2643188" y="3024982"/>
                </a:lnTo>
                <a:lnTo>
                  <a:pt x="2643188" y="2960688"/>
                </a:lnTo>
                <a:lnTo>
                  <a:pt x="2650324" y="2895601"/>
                </a:lnTo>
                <a:lnTo>
                  <a:pt x="2663010" y="2831307"/>
                </a:lnTo>
                <a:lnTo>
                  <a:pt x="2681246" y="2767013"/>
                </a:lnTo>
                <a:lnTo>
                  <a:pt x="2705824" y="2704307"/>
                </a:lnTo>
                <a:lnTo>
                  <a:pt x="2738332" y="2643982"/>
                </a:lnTo>
                <a:lnTo>
                  <a:pt x="2772425" y="2588419"/>
                </a:lnTo>
                <a:lnTo>
                  <a:pt x="2812068" y="2537619"/>
                </a:lnTo>
                <a:lnTo>
                  <a:pt x="2854883" y="2492376"/>
                </a:lnTo>
                <a:lnTo>
                  <a:pt x="2901662" y="2450307"/>
                </a:lnTo>
                <a:lnTo>
                  <a:pt x="2950819" y="2412207"/>
                </a:lnTo>
                <a:lnTo>
                  <a:pt x="3002356" y="2380457"/>
                </a:lnTo>
                <a:lnTo>
                  <a:pt x="3057856" y="2351882"/>
                </a:lnTo>
                <a:lnTo>
                  <a:pt x="3114942" y="2329657"/>
                </a:lnTo>
                <a:lnTo>
                  <a:pt x="3172822" y="2311400"/>
                </a:lnTo>
                <a:lnTo>
                  <a:pt x="3233079" y="2298700"/>
                </a:lnTo>
                <a:lnTo>
                  <a:pt x="3293337" y="2289969"/>
                </a:lnTo>
                <a:close/>
                <a:moveTo>
                  <a:pt x="711597" y="2287588"/>
                </a:moveTo>
                <a:lnTo>
                  <a:pt x="773544" y="2289969"/>
                </a:lnTo>
                <a:lnTo>
                  <a:pt x="833903" y="2298700"/>
                </a:lnTo>
                <a:lnTo>
                  <a:pt x="892673" y="2311400"/>
                </a:lnTo>
                <a:lnTo>
                  <a:pt x="952237" y="2329657"/>
                </a:lnTo>
                <a:lnTo>
                  <a:pt x="1008625" y="2351882"/>
                </a:lnTo>
                <a:lnTo>
                  <a:pt x="1062630" y="2380457"/>
                </a:lnTo>
                <a:lnTo>
                  <a:pt x="1115841" y="2412207"/>
                </a:lnTo>
                <a:lnTo>
                  <a:pt x="1165081" y="2450307"/>
                </a:lnTo>
                <a:lnTo>
                  <a:pt x="1211144" y="2492376"/>
                </a:lnTo>
                <a:lnTo>
                  <a:pt x="1254031" y="2537619"/>
                </a:lnTo>
                <a:lnTo>
                  <a:pt x="1293740" y="2588419"/>
                </a:lnTo>
                <a:lnTo>
                  <a:pt x="1329479" y="2643982"/>
                </a:lnTo>
                <a:lnTo>
                  <a:pt x="1360453" y="2704307"/>
                </a:lnTo>
                <a:lnTo>
                  <a:pt x="1385867" y="2767013"/>
                </a:lnTo>
                <a:lnTo>
                  <a:pt x="1404928" y="2831307"/>
                </a:lnTo>
                <a:lnTo>
                  <a:pt x="1416840" y="2895601"/>
                </a:lnTo>
                <a:lnTo>
                  <a:pt x="1423194" y="2960688"/>
                </a:lnTo>
                <a:lnTo>
                  <a:pt x="1423988" y="3024982"/>
                </a:lnTo>
                <a:lnTo>
                  <a:pt x="1419223" y="3089276"/>
                </a:lnTo>
                <a:lnTo>
                  <a:pt x="1408104" y="3152776"/>
                </a:lnTo>
                <a:lnTo>
                  <a:pt x="1390632" y="3214688"/>
                </a:lnTo>
                <a:lnTo>
                  <a:pt x="1369189" y="3275013"/>
                </a:lnTo>
                <a:lnTo>
                  <a:pt x="1341392" y="3332957"/>
                </a:lnTo>
                <a:lnTo>
                  <a:pt x="1308036" y="3389313"/>
                </a:lnTo>
                <a:lnTo>
                  <a:pt x="1269915" y="3442494"/>
                </a:lnTo>
                <a:lnTo>
                  <a:pt x="1227028" y="3491707"/>
                </a:lnTo>
                <a:lnTo>
                  <a:pt x="1178582" y="3537745"/>
                </a:lnTo>
                <a:lnTo>
                  <a:pt x="1126166" y="3579814"/>
                </a:lnTo>
                <a:lnTo>
                  <a:pt x="1068189" y="3616326"/>
                </a:lnTo>
                <a:lnTo>
                  <a:pt x="1011008" y="3645695"/>
                </a:lnTo>
                <a:lnTo>
                  <a:pt x="953032" y="3669507"/>
                </a:lnTo>
                <a:lnTo>
                  <a:pt x="894261" y="3687764"/>
                </a:lnTo>
                <a:lnTo>
                  <a:pt x="833903" y="3701257"/>
                </a:lnTo>
                <a:lnTo>
                  <a:pt x="773544" y="3709195"/>
                </a:lnTo>
                <a:lnTo>
                  <a:pt x="712391" y="3711576"/>
                </a:lnTo>
                <a:lnTo>
                  <a:pt x="651238" y="3709195"/>
                </a:lnTo>
                <a:lnTo>
                  <a:pt x="590879" y="3701257"/>
                </a:lnTo>
                <a:lnTo>
                  <a:pt x="531315" y="3687764"/>
                </a:lnTo>
                <a:lnTo>
                  <a:pt x="472545" y="3669507"/>
                </a:lnTo>
                <a:lnTo>
                  <a:pt x="415363" y="3647282"/>
                </a:lnTo>
                <a:lnTo>
                  <a:pt x="361358" y="3618707"/>
                </a:lnTo>
                <a:lnTo>
                  <a:pt x="309735" y="3586957"/>
                </a:lnTo>
                <a:lnTo>
                  <a:pt x="258907" y="3549651"/>
                </a:lnTo>
                <a:lnTo>
                  <a:pt x="213638" y="3508376"/>
                </a:lnTo>
                <a:lnTo>
                  <a:pt x="169957" y="3461544"/>
                </a:lnTo>
                <a:lnTo>
                  <a:pt x="131042" y="3410744"/>
                </a:lnTo>
                <a:lnTo>
                  <a:pt x="95303" y="3355182"/>
                </a:lnTo>
                <a:lnTo>
                  <a:pt x="64330" y="3294857"/>
                </a:lnTo>
                <a:lnTo>
                  <a:pt x="39710" y="3232151"/>
                </a:lnTo>
                <a:lnTo>
                  <a:pt x="19855" y="3167857"/>
                </a:lnTo>
                <a:lnTo>
                  <a:pt x="7148" y="3103563"/>
                </a:lnTo>
                <a:lnTo>
                  <a:pt x="1588" y="3039269"/>
                </a:lnTo>
                <a:lnTo>
                  <a:pt x="0" y="2974182"/>
                </a:lnTo>
                <a:lnTo>
                  <a:pt x="6353" y="2909888"/>
                </a:lnTo>
                <a:lnTo>
                  <a:pt x="17472" y="2846388"/>
                </a:lnTo>
                <a:lnTo>
                  <a:pt x="33356" y="2784476"/>
                </a:lnTo>
                <a:lnTo>
                  <a:pt x="55593" y="2724151"/>
                </a:lnTo>
                <a:lnTo>
                  <a:pt x="82596" y="2666207"/>
                </a:lnTo>
                <a:lnTo>
                  <a:pt x="115952" y="2610644"/>
                </a:lnTo>
                <a:lnTo>
                  <a:pt x="154074" y="2557463"/>
                </a:lnTo>
                <a:lnTo>
                  <a:pt x="196960" y="2508251"/>
                </a:lnTo>
                <a:lnTo>
                  <a:pt x="245406" y="2461419"/>
                </a:lnTo>
                <a:lnTo>
                  <a:pt x="298616" y="2420938"/>
                </a:lnTo>
                <a:lnTo>
                  <a:pt x="356593" y="2382838"/>
                </a:lnTo>
                <a:lnTo>
                  <a:pt x="412980" y="2354263"/>
                </a:lnTo>
                <a:lnTo>
                  <a:pt x="470957" y="2329657"/>
                </a:lnTo>
                <a:lnTo>
                  <a:pt x="530521" y="2311400"/>
                </a:lnTo>
                <a:lnTo>
                  <a:pt x="590879" y="2297907"/>
                </a:lnTo>
                <a:lnTo>
                  <a:pt x="651238" y="2289969"/>
                </a:lnTo>
                <a:close/>
                <a:moveTo>
                  <a:pt x="1031301" y="890588"/>
                </a:moveTo>
                <a:lnTo>
                  <a:pt x="1049520" y="970757"/>
                </a:lnTo>
                <a:lnTo>
                  <a:pt x="1072491" y="1048544"/>
                </a:lnTo>
                <a:lnTo>
                  <a:pt x="1102592" y="1123157"/>
                </a:lnTo>
                <a:lnTo>
                  <a:pt x="1138237" y="1194594"/>
                </a:lnTo>
                <a:lnTo>
                  <a:pt x="1070115" y="1258094"/>
                </a:lnTo>
                <a:lnTo>
                  <a:pt x="1007537" y="1323976"/>
                </a:lnTo>
                <a:lnTo>
                  <a:pt x="948920" y="1394619"/>
                </a:lnTo>
                <a:lnTo>
                  <a:pt x="894264" y="1468438"/>
                </a:lnTo>
                <a:lnTo>
                  <a:pt x="846737" y="1546226"/>
                </a:lnTo>
                <a:lnTo>
                  <a:pt x="802378" y="1627188"/>
                </a:lnTo>
                <a:lnTo>
                  <a:pt x="764357" y="1712913"/>
                </a:lnTo>
                <a:lnTo>
                  <a:pt x="731087" y="1800226"/>
                </a:lnTo>
                <a:lnTo>
                  <a:pt x="704947" y="1889919"/>
                </a:lnTo>
                <a:lnTo>
                  <a:pt x="684352" y="1982788"/>
                </a:lnTo>
                <a:lnTo>
                  <a:pt x="602764" y="1987550"/>
                </a:lnTo>
                <a:lnTo>
                  <a:pt x="522760" y="1999457"/>
                </a:lnTo>
                <a:lnTo>
                  <a:pt x="444340" y="2018507"/>
                </a:lnTo>
                <a:lnTo>
                  <a:pt x="366712" y="2043113"/>
                </a:lnTo>
                <a:lnTo>
                  <a:pt x="382555" y="1935957"/>
                </a:lnTo>
                <a:lnTo>
                  <a:pt x="406318" y="1829594"/>
                </a:lnTo>
                <a:lnTo>
                  <a:pt x="434835" y="1727201"/>
                </a:lnTo>
                <a:lnTo>
                  <a:pt x="470480" y="1627188"/>
                </a:lnTo>
                <a:lnTo>
                  <a:pt x="510878" y="1530351"/>
                </a:lnTo>
                <a:lnTo>
                  <a:pt x="558405" y="1436688"/>
                </a:lnTo>
                <a:lnTo>
                  <a:pt x="611477" y="1346201"/>
                </a:lnTo>
                <a:lnTo>
                  <a:pt x="669302" y="1260476"/>
                </a:lnTo>
                <a:lnTo>
                  <a:pt x="731880" y="1177926"/>
                </a:lnTo>
                <a:lnTo>
                  <a:pt x="800002" y="1098551"/>
                </a:lnTo>
                <a:lnTo>
                  <a:pt x="872085" y="1024732"/>
                </a:lnTo>
                <a:lnTo>
                  <a:pt x="949713" y="955676"/>
                </a:lnTo>
                <a:close/>
                <a:moveTo>
                  <a:pt x="3032919" y="890588"/>
                </a:moveTo>
                <a:lnTo>
                  <a:pt x="3114675" y="955676"/>
                </a:lnTo>
                <a:lnTo>
                  <a:pt x="3192463" y="1024732"/>
                </a:lnTo>
                <a:lnTo>
                  <a:pt x="3264694" y="1098551"/>
                </a:lnTo>
                <a:lnTo>
                  <a:pt x="3332956" y="1177926"/>
                </a:lnTo>
                <a:lnTo>
                  <a:pt x="3396456" y="1260476"/>
                </a:lnTo>
                <a:lnTo>
                  <a:pt x="3454400" y="1346201"/>
                </a:lnTo>
                <a:lnTo>
                  <a:pt x="3507581" y="1436688"/>
                </a:lnTo>
                <a:lnTo>
                  <a:pt x="3554413" y="1530351"/>
                </a:lnTo>
                <a:lnTo>
                  <a:pt x="3596481" y="1627188"/>
                </a:lnTo>
                <a:lnTo>
                  <a:pt x="3630613" y="1727201"/>
                </a:lnTo>
                <a:lnTo>
                  <a:pt x="3660775" y="1829594"/>
                </a:lnTo>
                <a:lnTo>
                  <a:pt x="3683794" y="1935957"/>
                </a:lnTo>
                <a:lnTo>
                  <a:pt x="3698875" y="2043113"/>
                </a:lnTo>
                <a:lnTo>
                  <a:pt x="3621881" y="2018507"/>
                </a:lnTo>
                <a:lnTo>
                  <a:pt x="3543300" y="1999457"/>
                </a:lnTo>
                <a:lnTo>
                  <a:pt x="3463131" y="1987550"/>
                </a:lnTo>
                <a:lnTo>
                  <a:pt x="3382169" y="1982788"/>
                </a:lnTo>
                <a:lnTo>
                  <a:pt x="3360738" y="1889919"/>
                </a:lnTo>
                <a:lnTo>
                  <a:pt x="3333750" y="1800226"/>
                </a:lnTo>
                <a:lnTo>
                  <a:pt x="3302000" y="1712913"/>
                </a:lnTo>
                <a:lnTo>
                  <a:pt x="3263900" y="1627188"/>
                </a:lnTo>
                <a:lnTo>
                  <a:pt x="3219450" y="1546226"/>
                </a:lnTo>
                <a:lnTo>
                  <a:pt x="3170238" y="1468438"/>
                </a:lnTo>
                <a:lnTo>
                  <a:pt x="3115469" y="1394619"/>
                </a:lnTo>
                <a:lnTo>
                  <a:pt x="3057525" y="1323976"/>
                </a:lnTo>
                <a:lnTo>
                  <a:pt x="2994025" y="1258094"/>
                </a:lnTo>
                <a:lnTo>
                  <a:pt x="2927350" y="1194594"/>
                </a:lnTo>
                <a:lnTo>
                  <a:pt x="2961481" y="1123157"/>
                </a:lnTo>
                <a:lnTo>
                  <a:pt x="2992438" y="1048544"/>
                </a:lnTo>
                <a:lnTo>
                  <a:pt x="3016250" y="970757"/>
                </a:lnTo>
                <a:close/>
                <a:moveTo>
                  <a:pt x="2031603" y="0"/>
                </a:moveTo>
                <a:lnTo>
                  <a:pt x="2104668" y="3969"/>
                </a:lnTo>
                <a:lnTo>
                  <a:pt x="2176146" y="15081"/>
                </a:lnTo>
                <a:lnTo>
                  <a:pt x="2244447" y="31750"/>
                </a:lnTo>
                <a:lnTo>
                  <a:pt x="2309570" y="55563"/>
                </a:lnTo>
                <a:lnTo>
                  <a:pt x="2372312" y="86519"/>
                </a:lnTo>
                <a:lnTo>
                  <a:pt x="2430288" y="120650"/>
                </a:lnTo>
                <a:lnTo>
                  <a:pt x="2485881" y="162719"/>
                </a:lnTo>
                <a:lnTo>
                  <a:pt x="2536710" y="207963"/>
                </a:lnTo>
                <a:lnTo>
                  <a:pt x="2581979" y="258763"/>
                </a:lnTo>
                <a:lnTo>
                  <a:pt x="2622482" y="312738"/>
                </a:lnTo>
                <a:lnTo>
                  <a:pt x="2658221" y="372269"/>
                </a:lnTo>
                <a:lnTo>
                  <a:pt x="2687606" y="434975"/>
                </a:lnTo>
                <a:lnTo>
                  <a:pt x="2713020" y="500063"/>
                </a:lnTo>
                <a:lnTo>
                  <a:pt x="2729698" y="568325"/>
                </a:lnTo>
                <a:lnTo>
                  <a:pt x="2740817" y="638175"/>
                </a:lnTo>
                <a:lnTo>
                  <a:pt x="2744788" y="711200"/>
                </a:lnTo>
                <a:lnTo>
                  <a:pt x="2740817" y="784225"/>
                </a:lnTo>
                <a:lnTo>
                  <a:pt x="2729698" y="855663"/>
                </a:lnTo>
                <a:lnTo>
                  <a:pt x="2713020" y="923132"/>
                </a:lnTo>
                <a:lnTo>
                  <a:pt x="2687606" y="988219"/>
                </a:lnTo>
                <a:lnTo>
                  <a:pt x="2658221" y="1051719"/>
                </a:lnTo>
                <a:lnTo>
                  <a:pt x="2622482" y="1109663"/>
                </a:lnTo>
                <a:lnTo>
                  <a:pt x="2581979" y="1164432"/>
                </a:lnTo>
                <a:lnTo>
                  <a:pt x="2536710" y="1215232"/>
                </a:lnTo>
                <a:lnTo>
                  <a:pt x="2485881" y="1261269"/>
                </a:lnTo>
                <a:lnTo>
                  <a:pt x="2430288" y="1301751"/>
                </a:lnTo>
                <a:lnTo>
                  <a:pt x="2372312" y="1337469"/>
                </a:lnTo>
                <a:lnTo>
                  <a:pt x="2309570" y="1366838"/>
                </a:lnTo>
                <a:lnTo>
                  <a:pt x="2244447" y="1391444"/>
                </a:lnTo>
                <a:lnTo>
                  <a:pt x="2176146" y="1408907"/>
                </a:lnTo>
                <a:lnTo>
                  <a:pt x="2104668" y="1420019"/>
                </a:lnTo>
                <a:lnTo>
                  <a:pt x="2031603" y="1423988"/>
                </a:lnTo>
                <a:lnTo>
                  <a:pt x="1959331" y="1420019"/>
                </a:lnTo>
                <a:lnTo>
                  <a:pt x="1888648" y="1408907"/>
                </a:lnTo>
                <a:lnTo>
                  <a:pt x="1821142" y="1391444"/>
                </a:lnTo>
                <a:lnTo>
                  <a:pt x="1756018" y="1366838"/>
                </a:lnTo>
                <a:lnTo>
                  <a:pt x="1692482" y="1337469"/>
                </a:lnTo>
                <a:lnTo>
                  <a:pt x="1633712" y="1301751"/>
                </a:lnTo>
                <a:lnTo>
                  <a:pt x="1579707" y="1261269"/>
                </a:lnTo>
                <a:lnTo>
                  <a:pt x="1528879" y="1215232"/>
                </a:lnTo>
                <a:lnTo>
                  <a:pt x="1482816" y="1164432"/>
                </a:lnTo>
                <a:lnTo>
                  <a:pt x="1441518" y="1109663"/>
                </a:lnTo>
                <a:lnTo>
                  <a:pt x="1406573" y="1051719"/>
                </a:lnTo>
                <a:lnTo>
                  <a:pt x="1375599" y="988219"/>
                </a:lnTo>
                <a:lnTo>
                  <a:pt x="1352568" y="923132"/>
                </a:lnTo>
                <a:lnTo>
                  <a:pt x="1335096" y="855663"/>
                </a:lnTo>
                <a:lnTo>
                  <a:pt x="1323977" y="784225"/>
                </a:lnTo>
                <a:lnTo>
                  <a:pt x="1320800" y="711200"/>
                </a:lnTo>
                <a:lnTo>
                  <a:pt x="1323977" y="638175"/>
                </a:lnTo>
                <a:lnTo>
                  <a:pt x="1335096" y="568325"/>
                </a:lnTo>
                <a:lnTo>
                  <a:pt x="1352568" y="500063"/>
                </a:lnTo>
                <a:lnTo>
                  <a:pt x="1375599" y="434975"/>
                </a:lnTo>
                <a:lnTo>
                  <a:pt x="1406573" y="372269"/>
                </a:lnTo>
                <a:lnTo>
                  <a:pt x="1441518" y="312738"/>
                </a:lnTo>
                <a:lnTo>
                  <a:pt x="1482816" y="258763"/>
                </a:lnTo>
                <a:lnTo>
                  <a:pt x="1528879" y="207963"/>
                </a:lnTo>
                <a:lnTo>
                  <a:pt x="1579707" y="162719"/>
                </a:lnTo>
                <a:lnTo>
                  <a:pt x="1633712" y="120650"/>
                </a:lnTo>
                <a:lnTo>
                  <a:pt x="1692482" y="86519"/>
                </a:lnTo>
                <a:lnTo>
                  <a:pt x="1756018" y="55563"/>
                </a:lnTo>
                <a:lnTo>
                  <a:pt x="1821142" y="31750"/>
                </a:lnTo>
                <a:lnTo>
                  <a:pt x="1888648" y="15081"/>
                </a:lnTo>
                <a:lnTo>
                  <a:pt x="1959331" y="3969"/>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791903208"/>
      </p:ext>
    </p:extLst>
  </p:cSld>
  <p:clrMapOvr>
    <a:masterClrMapping/>
  </p:clrMapOvr>
  <p:transition spd="slow">
    <p:push dir="u"/>
  </p:transition>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Tachometer </a:t>
            </a:r>
            <a:r>
              <a:rPr lang="en-US" dirty="0"/>
              <a:t>Infographic</a:t>
            </a:r>
          </a:p>
        </p:txBody>
      </p:sp>
      <p:grpSp>
        <p:nvGrpSpPr>
          <p:cNvPr id="11" name="Group 10"/>
          <p:cNvGrpSpPr/>
          <p:nvPr/>
        </p:nvGrpSpPr>
        <p:grpSpPr>
          <a:xfrm>
            <a:off x="3742945" y="1938219"/>
            <a:ext cx="1658112" cy="1660788"/>
            <a:chOff x="1066800" y="1857983"/>
            <a:chExt cx="1965325" cy="1968500"/>
          </a:xfrm>
        </p:grpSpPr>
        <p:grpSp>
          <p:nvGrpSpPr>
            <p:cNvPr id="17" name="Group 100"/>
            <p:cNvGrpSpPr/>
            <p:nvPr/>
          </p:nvGrpSpPr>
          <p:grpSpPr>
            <a:xfrm>
              <a:off x="1066800" y="1857983"/>
              <a:ext cx="1965325" cy="1968500"/>
              <a:chOff x="6708572" y="1857983"/>
              <a:chExt cx="1965325" cy="1968500"/>
            </a:xfrm>
          </p:grpSpPr>
          <p:sp>
            <p:nvSpPr>
              <p:cNvPr id="26" name="Freeform 5"/>
              <p:cNvSpPr>
                <a:spLocks noEditPoints="1"/>
              </p:cNvSpPr>
              <p:nvPr/>
            </p:nvSpPr>
            <p:spPr bwMode="auto">
              <a:xfrm>
                <a:off x="6708572" y="1857983"/>
                <a:ext cx="1965325" cy="1968500"/>
              </a:xfrm>
              <a:custGeom>
                <a:avLst/>
                <a:gdLst/>
                <a:ahLst/>
                <a:cxnLst>
                  <a:cxn ang="0">
                    <a:pos x="544" y="0"/>
                  </a:cxn>
                  <a:cxn ang="0">
                    <a:pos x="0" y="544"/>
                  </a:cxn>
                  <a:cxn ang="0">
                    <a:pos x="544" y="1088"/>
                  </a:cxn>
                  <a:cxn ang="0">
                    <a:pos x="1088" y="544"/>
                  </a:cxn>
                  <a:cxn ang="0">
                    <a:pos x="544" y="0"/>
                  </a:cxn>
                  <a:cxn ang="0">
                    <a:pos x="544" y="781"/>
                  </a:cxn>
                  <a:cxn ang="0">
                    <a:pos x="307" y="544"/>
                  </a:cxn>
                  <a:cxn ang="0">
                    <a:pos x="544" y="307"/>
                  </a:cxn>
                  <a:cxn ang="0">
                    <a:pos x="781" y="544"/>
                  </a:cxn>
                  <a:cxn ang="0">
                    <a:pos x="544" y="781"/>
                  </a:cxn>
                </a:cxnLst>
                <a:rect l="0" t="0" r="r" b="b"/>
                <a:pathLst>
                  <a:path w="1088" h="1088">
                    <a:moveTo>
                      <a:pt x="544" y="0"/>
                    </a:moveTo>
                    <a:cubicBezTo>
                      <a:pt x="243" y="0"/>
                      <a:pt x="0" y="243"/>
                      <a:pt x="0" y="544"/>
                    </a:cubicBezTo>
                    <a:cubicBezTo>
                      <a:pt x="0" y="845"/>
                      <a:pt x="243" y="1088"/>
                      <a:pt x="544" y="1088"/>
                    </a:cubicBezTo>
                    <a:cubicBezTo>
                      <a:pt x="845" y="1088"/>
                      <a:pt x="1088" y="845"/>
                      <a:pt x="1088" y="544"/>
                    </a:cubicBezTo>
                    <a:cubicBezTo>
                      <a:pt x="1088" y="243"/>
                      <a:pt x="845" y="0"/>
                      <a:pt x="544" y="0"/>
                    </a:cubicBezTo>
                    <a:close/>
                    <a:moveTo>
                      <a:pt x="544" y="781"/>
                    </a:moveTo>
                    <a:cubicBezTo>
                      <a:pt x="413" y="781"/>
                      <a:pt x="307" y="675"/>
                      <a:pt x="307" y="544"/>
                    </a:cubicBezTo>
                    <a:cubicBezTo>
                      <a:pt x="307" y="413"/>
                      <a:pt x="413" y="307"/>
                      <a:pt x="544" y="307"/>
                    </a:cubicBezTo>
                    <a:cubicBezTo>
                      <a:pt x="675" y="307"/>
                      <a:pt x="781" y="413"/>
                      <a:pt x="781" y="544"/>
                    </a:cubicBezTo>
                    <a:cubicBezTo>
                      <a:pt x="781" y="675"/>
                      <a:pt x="675" y="781"/>
                      <a:pt x="544" y="781"/>
                    </a:cubicBezTo>
                    <a:close/>
                  </a:path>
                </a:pathLst>
              </a:custGeom>
              <a:gradFill flip="none" rotWithShape="1">
                <a:gsLst>
                  <a:gs pos="0">
                    <a:srgbClr val="686868">
                      <a:shade val="30000"/>
                      <a:satMod val="115000"/>
                    </a:srgbClr>
                  </a:gs>
                  <a:gs pos="50000">
                    <a:srgbClr val="686868">
                      <a:shade val="67500"/>
                      <a:satMod val="115000"/>
                    </a:srgbClr>
                  </a:gs>
                  <a:gs pos="100000">
                    <a:srgbClr val="686868">
                      <a:shade val="100000"/>
                      <a:satMod val="115000"/>
                    </a:srgb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Freeform 7"/>
              <p:cNvSpPr>
                <a:spLocks noEditPoints="1"/>
              </p:cNvSpPr>
              <p:nvPr/>
            </p:nvSpPr>
            <p:spPr bwMode="auto">
              <a:xfrm>
                <a:off x="6816376" y="1965676"/>
                <a:ext cx="1751306" cy="1754702"/>
              </a:xfrm>
              <a:custGeom>
                <a:avLst/>
                <a:gdLst/>
                <a:ahLst/>
                <a:cxnLst>
                  <a:cxn ang="0">
                    <a:pos x="453" y="0"/>
                  </a:cxn>
                  <a:cxn ang="0">
                    <a:pos x="906" y="453"/>
                  </a:cxn>
                  <a:cxn ang="0">
                    <a:pos x="453" y="906"/>
                  </a:cxn>
                  <a:cxn ang="0">
                    <a:pos x="0" y="453"/>
                  </a:cxn>
                  <a:cxn ang="0">
                    <a:pos x="453" y="0"/>
                  </a:cxn>
                  <a:cxn ang="0">
                    <a:pos x="690" y="453"/>
                  </a:cxn>
                  <a:cxn ang="0">
                    <a:pos x="453" y="216"/>
                  </a:cxn>
                  <a:cxn ang="0">
                    <a:pos x="216" y="453"/>
                  </a:cxn>
                  <a:cxn ang="0">
                    <a:pos x="453" y="690"/>
                  </a:cxn>
                  <a:cxn ang="0">
                    <a:pos x="690" y="453"/>
                  </a:cxn>
                </a:cxnLst>
                <a:rect l="0" t="0" r="r" b="b"/>
                <a:pathLst>
                  <a:path w="906" h="906">
                    <a:moveTo>
                      <a:pt x="453" y="0"/>
                    </a:moveTo>
                    <a:cubicBezTo>
                      <a:pt x="703" y="0"/>
                      <a:pt x="906" y="203"/>
                      <a:pt x="906" y="453"/>
                    </a:cubicBezTo>
                    <a:cubicBezTo>
                      <a:pt x="906" y="703"/>
                      <a:pt x="703" y="906"/>
                      <a:pt x="453" y="906"/>
                    </a:cubicBezTo>
                    <a:cubicBezTo>
                      <a:pt x="203" y="906"/>
                      <a:pt x="0" y="703"/>
                      <a:pt x="0" y="453"/>
                    </a:cubicBezTo>
                    <a:cubicBezTo>
                      <a:pt x="0" y="203"/>
                      <a:pt x="203" y="0"/>
                      <a:pt x="453" y="0"/>
                    </a:cubicBezTo>
                    <a:close/>
                    <a:moveTo>
                      <a:pt x="690" y="453"/>
                    </a:moveTo>
                    <a:cubicBezTo>
                      <a:pt x="690" y="322"/>
                      <a:pt x="584" y="216"/>
                      <a:pt x="453" y="216"/>
                    </a:cubicBezTo>
                    <a:cubicBezTo>
                      <a:pt x="322" y="216"/>
                      <a:pt x="216" y="322"/>
                      <a:pt x="216" y="453"/>
                    </a:cubicBezTo>
                    <a:cubicBezTo>
                      <a:pt x="216" y="584"/>
                      <a:pt x="322" y="690"/>
                      <a:pt x="453" y="690"/>
                    </a:cubicBezTo>
                    <a:cubicBezTo>
                      <a:pt x="584" y="690"/>
                      <a:pt x="690" y="584"/>
                      <a:pt x="690" y="453"/>
                    </a:cubicBezTo>
                    <a:close/>
                  </a:path>
                </a:pathLst>
              </a:custGeom>
              <a:solidFill>
                <a:schemeClr val="tx1">
                  <a:lumMod val="90000"/>
                  <a:lumOff val="1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8" name="Group 24"/>
            <p:cNvGrpSpPr/>
            <p:nvPr/>
          </p:nvGrpSpPr>
          <p:grpSpPr>
            <a:xfrm rot="-1620000">
              <a:off x="1231902" y="2023081"/>
              <a:ext cx="1636713" cy="1639888"/>
              <a:chOff x="1231900" y="2023083"/>
              <a:chExt cx="1636713" cy="1639888"/>
            </a:xfrm>
          </p:grpSpPr>
          <p:sp>
            <p:nvSpPr>
              <p:cNvPr id="20" name="Freeform 36"/>
              <p:cNvSpPr>
                <a:spLocks/>
              </p:cNvSpPr>
              <p:nvPr/>
            </p:nvSpPr>
            <p:spPr bwMode="auto">
              <a:xfrm>
                <a:off x="2384425" y="2670783"/>
                <a:ext cx="484188" cy="687388"/>
              </a:xfrm>
              <a:custGeom>
                <a:avLst/>
                <a:gdLst/>
                <a:ahLst/>
                <a:cxnLst>
                  <a:cxn ang="0">
                    <a:pos x="268" y="95"/>
                  </a:cxn>
                  <a:cxn ang="0">
                    <a:pos x="246" y="235"/>
                  </a:cxn>
                  <a:cxn ang="0">
                    <a:pos x="208" y="322"/>
                  </a:cxn>
                  <a:cxn ang="0">
                    <a:pos x="168" y="380"/>
                  </a:cxn>
                  <a:cxn ang="0">
                    <a:pos x="0" y="244"/>
                  </a:cxn>
                  <a:cxn ang="0">
                    <a:pos x="21" y="214"/>
                  </a:cxn>
                  <a:cxn ang="0">
                    <a:pos x="41" y="168"/>
                  </a:cxn>
                  <a:cxn ang="0">
                    <a:pos x="52" y="95"/>
                  </a:cxn>
                  <a:cxn ang="0">
                    <a:pos x="47" y="45"/>
                  </a:cxn>
                  <a:cxn ang="0">
                    <a:pos x="258" y="0"/>
                  </a:cxn>
                  <a:cxn ang="0">
                    <a:pos x="268" y="95"/>
                  </a:cxn>
                </a:cxnLst>
                <a:rect l="0" t="0" r="r" b="b"/>
                <a:pathLst>
                  <a:path w="268" h="380">
                    <a:moveTo>
                      <a:pt x="268" y="95"/>
                    </a:moveTo>
                    <a:cubicBezTo>
                      <a:pt x="268" y="144"/>
                      <a:pt x="261" y="191"/>
                      <a:pt x="246" y="235"/>
                    </a:cubicBezTo>
                    <a:cubicBezTo>
                      <a:pt x="236" y="266"/>
                      <a:pt x="223" y="295"/>
                      <a:pt x="208" y="322"/>
                    </a:cubicBezTo>
                    <a:cubicBezTo>
                      <a:pt x="196" y="342"/>
                      <a:pt x="182" y="362"/>
                      <a:pt x="168" y="380"/>
                    </a:cubicBezTo>
                    <a:cubicBezTo>
                      <a:pt x="0" y="244"/>
                      <a:pt x="0" y="244"/>
                      <a:pt x="0" y="244"/>
                    </a:cubicBezTo>
                    <a:cubicBezTo>
                      <a:pt x="7" y="235"/>
                      <a:pt x="14" y="224"/>
                      <a:pt x="21" y="214"/>
                    </a:cubicBezTo>
                    <a:cubicBezTo>
                      <a:pt x="29" y="199"/>
                      <a:pt x="36" y="184"/>
                      <a:pt x="41" y="168"/>
                    </a:cubicBezTo>
                    <a:cubicBezTo>
                      <a:pt x="48" y="145"/>
                      <a:pt x="52" y="121"/>
                      <a:pt x="52" y="95"/>
                    </a:cubicBezTo>
                    <a:cubicBezTo>
                      <a:pt x="52" y="78"/>
                      <a:pt x="51" y="61"/>
                      <a:pt x="47" y="45"/>
                    </a:cubicBezTo>
                    <a:cubicBezTo>
                      <a:pt x="258" y="0"/>
                      <a:pt x="258" y="0"/>
                      <a:pt x="258" y="0"/>
                    </a:cubicBezTo>
                    <a:cubicBezTo>
                      <a:pt x="265" y="31"/>
                      <a:pt x="268" y="62"/>
                      <a:pt x="268" y="95"/>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 name="Freeform 37"/>
              <p:cNvSpPr>
                <a:spLocks/>
              </p:cNvSpPr>
              <p:nvPr/>
            </p:nvSpPr>
            <p:spPr bwMode="auto">
              <a:xfrm>
                <a:off x="2243138" y="2111983"/>
                <a:ext cx="606425" cy="639763"/>
              </a:xfrm>
              <a:custGeom>
                <a:avLst/>
                <a:gdLst/>
                <a:ahLst/>
                <a:cxnLst>
                  <a:cxn ang="0">
                    <a:pos x="336" y="309"/>
                  </a:cxn>
                  <a:cxn ang="0">
                    <a:pos x="125" y="354"/>
                  </a:cxn>
                  <a:cxn ang="0">
                    <a:pos x="99" y="285"/>
                  </a:cxn>
                  <a:cxn ang="0">
                    <a:pos x="61" y="236"/>
                  </a:cxn>
                  <a:cxn ang="0">
                    <a:pos x="32" y="212"/>
                  </a:cxn>
                  <a:cxn ang="0">
                    <a:pos x="0" y="192"/>
                  </a:cxn>
                  <a:cxn ang="0">
                    <a:pos x="98" y="0"/>
                  </a:cxn>
                  <a:cxn ang="0">
                    <a:pos x="159" y="37"/>
                  </a:cxn>
                  <a:cxn ang="0">
                    <a:pos x="214" y="83"/>
                  </a:cxn>
                  <a:cxn ang="0">
                    <a:pos x="286" y="177"/>
                  </a:cxn>
                  <a:cxn ang="0">
                    <a:pos x="336" y="309"/>
                  </a:cxn>
                </a:cxnLst>
                <a:rect l="0" t="0" r="r" b="b"/>
                <a:pathLst>
                  <a:path w="336" h="354">
                    <a:moveTo>
                      <a:pt x="336" y="309"/>
                    </a:moveTo>
                    <a:cubicBezTo>
                      <a:pt x="125" y="354"/>
                      <a:pt x="125" y="354"/>
                      <a:pt x="125" y="354"/>
                    </a:cubicBezTo>
                    <a:cubicBezTo>
                      <a:pt x="120" y="330"/>
                      <a:pt x="111" y="307"/>
                      <a:pt x="99" y="285"/>
                    </a:cubicBezTo>
                    <a:cubicBezTo>
                      <a:pt x="88" y="267"/>
                      <a:pt x="75" y="251"/>
                      <a:pt x="61" y="236"/>
                    </a:cubicBezTo>
                    <a:cubicBezTo>
                      <a:pt x="52" y="227"/>
                      <a:pt x="43" y="219"/>
                      <a:pt x="32" y="212"/>
                    </a:cubicBezTo>
                    <a:cubicBezTo>
                      <a:pt x="22" y="205"/>
                      <a:pt x="12" y="198"/>
                      <a:pt x="0" y="192"/>
                    </a:cubicBezTo>
                    <a:cubicBezTo>
                      <a:pt x="98" y="0"/>
                      <a:pt x="98" y="0"/>
                      <a:pt x="98" y="0"/>
                    </a:cubicBezTo>
                    <a:cubicBezTo>
                      <a:pt x="120" y="11"/>
                      <a:pt x="140" y="23"/>
                      <a:pt x="159" y="37"/>
                    </a:cubicBezTo>
                    <a:cubicBezTo>
                      <a:pt x="179" y="51"/>
                      <a:pt x="197" y="67"/>
                      <a:pt x="214" y="83"/>
                    </a:cubicBezTo>
                    <a:cubicBezTo>
                      <a:pt x="241" y="111"/>
                      <a:pt x="266" y="143"/>
                      <a:pt x="286" y="177"/>
                    </a:cubicBezTo>
                    <a:cubicBezTo>
                      <a:pt x="309" y="218"/>
                      <a:pt x="326" y="262"/>
                      <a:pt x="336" y="309"/>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Freeform 38"/>
              <p:cNvSpPr>
                <a:spLocks/>
              </p:cNvSpPr>
              <p:nvPr/>
            </p:nvSpPr>
            <p:spPr bwMode="auto">
              <a:xfrm>
                <a:off x="2049463" y="3112108"/>
                <a:ext cx="638175" cy="550863"/>
              </a:xfrm>
              <a:custGeom>
                <a:avLst/>
                <a:gdLst/>
                <a:ahLst/>
                <a:cxnLst>
                  <a:cxn ang="0">
                    <a:pos x="185" y="0"/>
                  </a:cxn>
                  <a:cxn ang="0">
                    <a:pos x="353" y="136"/>
                  </a:cxn>
                  <a:cxn ang="0">
                    <a:pos x="321" y="172"/>
                  </a:cxn>
                  <a:cxn ang="0">
                    <a:pos x="1" y="304"/>
                  </a:cxn>
                  <a:cxn ang="0">
                    <a:pos x="0" y="88"/>
                  </a:cxn>
                  <a:cxn ang="0">
                    <a:pos x="168" y="19"/>
                  </a:cxn>
                  <a:cxn ang="0">
                    <a:pos x="185" y="0"/>
                  </a:cxn>
                </a:cxnLst>
                <a:rect l="0" t="0" r="r" b="b"/>
                <a:pathLst>
                  <a:path w="353" h="304">
                    <a:moveTo>
                      <a:pt x="185" y="0"/>
                    </a:moveTo>
                    <a:cubicBezTo>
                      <a:pt x="353" y="136"/>
                      <a:pt x="353" y="136"/>
                      <a:pt x="353" y="136"/>
                    </a:cubicBezTo>
                    <a:cubicBezTo>
                      <a:pt x="343" y="148"/>
                      <a:pt x="332" y="160"/>
                      <a:pt x="321" y="172"/>
                    </a:cubicBezTo>
                    <a:cubicBezTo>
                      <a:pt x="239" y="253"/>
                      <a:pt x="126" y="304"/>
                      <a:pt x="1" y="304"/>
                    </a:cubicBezTo>
                    <a:cubicBezTo>
                      <a:pt x="0" y="88"/>
                      <a:pt x="0" y="88"/>
                      <a:pt x="0" y="88"/>
                    </a:cubicBezTo>
                    <a:cubicBezTo>
                      <a:pt x="66" y="88"/>
                      <a:pt x="125" y="62"/>
                      <a:pt x="168" y="19"/>
                    </a:cubicBezTo>
                    <a:cubicBezTo>
                      <a:pt x="174" y="13"/>
                      <a:pt x="179" y="7"/>
                      <a:pt x="185" y="0"/>
                    </a:cubicBezTo>
                    <a:close/>
                  </a:path>
                </a:pathLst>
              </a:custGeom>
              <a:solidFill>
                <a:schemeClr val="accent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3" name="Freeform 39"/>
              <p:cNvSpPr>
                <a:spLocks/>
              </p:cNvSpPr>
              <p:nvPr/>
            </p:nvSpPr>
            <p:spPr bwMode="auto">
              <a:xfrm>
                <a:off x="1716088" y="2023083"/>
                <a:ext cx="704850" cy="436563"/>
              </a:xfrm>
              <a:custGeom>
                <a:avLst/>
                <a:gdLst/>
                <a:ahLst/>
                <a:cxnLst>
                  <a:cxn ang="0">
                    <a:pos x="390" y="49"/>
                  </a:cxn>
                  <a:cxn ang="0">
                    <a:pos x="292" y="241"/>
                  </a:cxn>
                  <a:cxn ang="0">
                    <a:pos x="185" y="216"/>
                  </a:cxn>
                  <a:cxn ang="0">
                    <a:pos x="88" y="236"/>
                  </a:cxn>
                  <a:cxn ang="0">
                    <a:pos x="0" y="39"/>
                  </a:cxn>
                  <a:cxn ang="0">
                    <a:pos x="185" y="0"/>
                  </a:cxn>
                  <a:cxn ang="0">
                    <a:pos x="390" y="49"/>
                  </a:cxn>
                </a:cxnLst>
                <a:rect l="0" t="0" r="r" b="b"/>
                <a:pathLst>
                  <a:path w="390" h="241">
                    <a:moveTo>
                      <a:pt x="390" y="49"/>
                    </a:moveTo>
                    <a:cubicBezTo>
                      <a:pt x="292" y="241"/>
                      <a:pt x="292" y="241"/>
                      <a:pt x="292" y="241"/>
                    </a:cubicBezTo>
                    <a:cubicBezTo>
                      <a:pt x="260" y="225"/>
                      <a:pt x="224" y="216"/>
                      <a:pt x="185" y="216"/>
                    </a:cubicBezTo>
                    <a:cubicBezTo>
                      <a:pt x="150" y="216"/>
                      <a:pt x="118" y="223"/>
                      <a:pt x="88" y="236"/>
                    </a:cubicBezTo>
                    <a:cubicBezTo>
                      <a:pt x="0" y="39"/>
                      <a:pt x="0" y="39"/>
                      <a:pt x="0" y="39"/>
                    </a:cubicBezTo>
                    <a:cubicBezTo>
                      <a:pt x="56" y="14"/>
                      <a:pt x="119" y="0"/>
                      <a:pt x="185" y="0"/>
                    </a:cubicBezTo>
                    <a:cubicBezTo>
                      <a:pt x="259" y="0"/>
                      <a:pt x="329" y="17"/>
                      <a:pt x="390" y="49"/>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Freeform 41"/>
              <p:cNvSpPr>
                <a:spLocks/>
              </p:cNvSpPr>
              <p:nvPr/>
            </p:nvSpPr>
            <p:spPr bwMode="auto">
              <a:xfrm>
                <a:off x="1258888" y="2092933"/>
                <a:ext cx="615950" cy="639763"/>
              </a:xfrm>
              <a:custGeom>
                <a:avLst/>
                <a:gdLst/>
                <a:ahLst/>
                <a:cxnLst>
                  <a:cxn ang="0">
                    <a:pos x="253" y="0"/>
                  </a:cxn>
                  <a:cxn ang="0">
                    <a:pos x="341" y="197"/>
                  </a:cxn>
                  <a:cxn ang="0">
                    <a:pos x="299" y="222"/>
                  </a:cxn>
                  <a:cxn ang="0">
                    <a:pos x="270" y="246"/>
                  </a:cxn>
                  <a:cxn ang="0">
                    <a:pos x="232" y="295"/>
                  </a:cxn>
                  <a:cxn ang="0">
                    <a:pos x="209" y="353"/>
                  </a:cxn>
                  <a:cxn ang="0">
                    <a:pos x="0" y="297"/>
                  </a:cxn>
                  <a:cxn ang="0">
                    <a:pos x="45" y="187"/>
                  </a:cxn>
                  <a:cxn ang="0">
                    <a:pos x="117" y="93"/>
                  </a:cxn>
                  <a:cxn ang="0">
                    <a:pos x="172" y="47"/>
                  </a:cxn>
                  <a:cxn ang="0">
                    <a:pos x="253" y="0"/>
                  </a:cxn>
                </a:cxnLst>
                <a:rect l="0" t="0" r="r" b="b"/>
                <a:pathLst>
                  <a:path w="341" h="353">
                    <a:moveTo>
                      <a:pt x="253" y="0"/>
                    </a:moveTo>
                    <a:cubicBezTo>
                      <a:pt x="341" y="197"/>
                      <a:pt x="341" y="197"/>
                      <a:pt x="341" y="197"/>
                    </a:cubicBezTo>
                    <a:cubicBezTo>
                      <a:pt x="326" y="204"/>
                      <a:pt x="312" y="212"/>
                      <a:pt x="299" y="222"/>
                    </a:cubicBezTo>
                    <a:cubicBezTo>
                      <a:pt x="288" y="229"/>
                      <a:pt x="279" y="237"/>
                      <a:pt x="270" y="246"/>
                    </a:cubicBezTo>
                    <a:cubicBezTo>
                      <a:pt x="256" y="261"/>
                      <a:pt x="243" y="277"/>
                      <a:pt x="232" y="295"/>
                    </a:cubicBezTo>
                    <a:cubicBezTo>
                      <a:pt x="222" y="313"/>
                      <a:pt x="214" y="333"/>
                      <a:pt x="209" y="353"/>
                    </a:cubicBezTo>
                    <a:cubicBezTo>
                      <a:pt x="0" y="297"/>
                      <a:pt x="0" y="297"/>
                      <a:pt x="0" y="297"/>
                    </a:cubicBezTo>
                    <a:cubicBezTo>
                      <a:pt x="10" y="258"/>
                      <a:pt x="26" y="221"/>
                      <a:pt x="45" y="187"/>
                    </a:cubicBezTo>
                    <a:cubicBezTo>
                      <a:pt x="65" y="153"/>
                      <a:pt x="90" y="121"/>
                      <a:pt x="117" y="93"/>
                    </a:cubicBezTo>
                    <a:cubicBezTo>
                      <a:pt x="134" y="77"/>
                      <a:pt x="152" y="61"/>
                      <a:pt x="172" y="47"/>
                    </a:cubicBezTo>
                    <a:cubicBezTo>
                      <a:pt x="197" y="29"/>
                      <a:pt x="224" y="13"/>
                      <a:pt x="253"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42"/>
              <p:cNvSpPr>
                <a:spLocks/>
              </p:cNvSpPr>
              <p:nvPr/>
            </p:nvSpPr>
            <p:spPr bwMode="auto">
              <a:xfrm>
                <a:off x="1231900" y="2631096"/>
                <a:ext cx="485775" cy="728663"/>
              </a:xfrm>
              <a:custGeom>
                <a:avLst/>
                <a:gdLst/>
                <a:ahLst/>
                <a:cxnLst>
                  <a:cxn ang="0">
                    <a:pos x="269" y="267"/>
                  </a:cxn>
                  <a:cxn ang="0">
                    <a:pos x="101" y="403"/>
                  </a:cxn>
                  <a:cxn ang="0">
                    <a:pos x="60" y="344"/>
                  </a:cxn>
                  <a:cxn ang="0">
                    <a:pos x="22" y="257"/>
                  </a:cxn>
                  <a:cxn ang="0">
                    <a:pos x="0" y="117"/>
                  </a:cxn>
                  <a:cxn ang="0">
                    <a:pos x="15" y="0"/>
                  </a:cxn>
                  <a:cxn ang="0">
                    <a:pos x="224" y="56"/>
                  </a:cxn>
                  <a:cxn ang="0">
                    <a:pos x="216" y="117"/>
                  </a:cxn>
                  <a:cxn ang="0">
                    <a:pos x="227" y="190"/>
                  </a:cxn>
                  <a:cxn ang="0">
                    <a:pos x="247" y="236"/>
                  </a:cxn>
                  <a:cxn ang="0">
                    <a:pos x="269" y="267"/>
                  </a:cxn>
                </a:cxnLst>
                <a:rect l="0" t="0" r="r" b="b"/>
                <a:pathLst>
                  <a:path w="269" h="403">
                    <a:moveTo>
                      <a:pt x="269" y="267"/>
                    </a:moveTo>
                    <a:cubicBezTo>
                      <a:pt x="101" y="403"/>
                      <a:pt x="101" y="403"/>
                      <a:pt x="101" y="403"/>
                    </a:cubicBezTo>
                    <a:cubicBezTo>
                      <a:pt x="86" y="384"/>
                      <a:pt x="72" y="365"/>
                      <a:pt x="60" y="344"/>
                    </a:cubicBezTo>
                    <a:cubicBezTo>
                      <a:pt x="45" y="317"/>
                      <a:pt x="32" y="288"/>
                      <a:pt x="22" y="257"/>
                    </a:cubicBezTo>
                    <a:cubicBezTo>
                      <a:pt x="7" y="213"/>
                      <a:pt x="0" y="166"/>
                      <a:pt x="0" y="117"/>
                    </a:cubicBezTo>
                    <a:cubicBezTo>
                      <a:pt x="0" y="77"/>
                      <a:pt x="5" y="38"/>
                      <a:pt x="15" y="0"/>
                    </a:cubicBezTo>
                    <a:cubicBezTo>
                      <a:pt x="224" y="56"/>
                      <a:pt x="224" y="56"/>
                      <a:pt x="224" y="56"/>
                    </a:cubicBezTo>
                    <a:cubicBezTo>
                      <a:pt x="218" y="75"/>
                      <a:pt x="216" y="96"/>
                      <a:pt x="216" y="117"/>
                    </a:cubicBezTo>
                    <a:cubicBezTo>
                      <a:pt x="216" y="143"/>
                      <a:pt x="220" y="167"/>
                      <a:pt x="227" y="190"/>
                    </a:cubicBezTo>
                    <a:cubicBezTo>
                      <a:pt x="232" y="206"/>
                      <a:pt x="239" y="221"/>
                      <a:pt x="247" y="236"/>
                    </a:cubicBezTo>
                    <a:cubicBezTo>
                      <a:pt x="254" y="247"/>
                      <a:pt x="261" y="257"/>
                      <a:pt x="269" y="267"/>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9" name="Oval 6"/>
            <p:cNvSpPr>
              <a:spLocks noChangeArrowheads="1"/>
            </p:cNvSpPr>
            <p:nvPr/>
          </p:nvSpPr>
          <p:spPr bwMode="auto">
            <a:xfrm>
              <a:off x="1620838" y="2413608"/>
              <a:ext cx="857250" cy="857250"/>
            </a:xfrm>
            <a:prstGeom prst="ellipse">
              <a:avLst/>
            </a:prstGeom>
            <a:solidFill>
              <a:schemeClr val="bg1">
                <a:lumMod val="9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26" name="Group 125"/>
          <p:cNvGrpSpPr/>
          <p:nvPr/>
        </p:nvGrpSpPr>
        <p:grpSpPr>
          <a:xfrm>
            <a:off x="5890823" y="1959741"/>
            <a:ext cx="1508760" cy="1508760"/>
            <a:chOff x="2536622" y="1805596"/>
            <a:chExt cx="1966913" cy="2020887"/>
          </a:xfrm>
        </p:grpSpPr>
        <p:grpSp>
          <p:nvGrpSpPr>
            <p:cNvPr id="127" name="Group 3"/>
            <p:cNvGrpSpPr/>
            <p:nvPr/>
          </p:nvGrpSpPr>
          <p:grpSpPr>
            <a:xfrm>
              <a:off x="2536622" y="1805596"/>
              <a:ext cx="1966913" cy="2020887"/>
              <a:chOff x="2536622" y="1805596"/>
              <a:chExt cx="1966913" cy="2020887"/>
            </a:xfrm>
          </p:grpSpPr>
          <p:sp>
            <p:nvSpPr>
              <p:cNvPr id="134" name="Freeform 45"/>
              <p:cNvSpPr>
                <a:spLocks noEditPoints="1"/>
              </p:cNvSpPr>
              <p:nvPr/>
            </p:nvSpPr>
            <p:spPr bwMode="auto">
              <a:xfrm>
                <a:off x="2536622" y="1857983"/>
                <a:ext cx="1966913" cy="1968500"/>
              </a:xfrm>
              <a:custGeom>
                <a:avLst/>
                <a:gdLst/>
                <a:ahLst/>
                <a:cxnLst>
                  <a:cxn ang="0">
                    <a:pos x="544" y="0"/>
                  </a:cxn>
                  <a:cxn ang="0">
                    <a:pos x="0" y="544"/>
                  </a:cxn>
                  <a:cxn ang="0">
                    <a:pos x="544" y="1088"/>
                  </a:cxn>
                  <a:cxn ang="0">
                    <a:pos x="1089" y="544"/>
                  </a:cxn>
                  <a:cxn ang="0">
                    <a:pos x="544" y="0"/>
                  </a:cxn>
                  <a:cxn ang="0">
                    <a:pos x="544" y="781"/>
                  </a:cxn>
                  <a:cxn ang="0">
                    <a:pos x="307" y="544"/>
                  </a:cxn>
                  <a:cxn ang="0">
                    <a:pos x="544" y="307"/>
                  </a:cxn>
                  <a:cxn ang="0">
                    <a:pos x="782" y="544"/>
                  </a:cxn>
                  <a:cxn ang="0">
                    <a:pos x="544" y="781"/>
                  </a:cxn>
                </a:cxnLst>
                <a:rect l="0" t="0" r="r" b="b"/>
                <a:pathLst>
                  <a:path w="1089" h="1088">
                    <a:moveTo>
                      <a:pt x="544" y="0"/>
                    </a:moveTo>
                    <a:cubicBezTo>
                      <a:pt x="244" y="0"/>
                      <a:pt x="0" y="243"/>
                      <a:pt x="0" y="544"/>
                    </a:cubicBezTo>
                    <a:cubicBezTo>
                      <a:pt x="0" y="845"/>
                      <a:pt x="244" y="1088"/>
                      <a:pt x="544" y="1088"/>
                    </a:cubicBezTo>
                    <a:cubicBezTo>
                      <a:pt x="845" y="1088"/>
                      <a:pt x="1089" y="845"/>
                      <a:pt x="1089" y="544"/>
                    </a:cubicBezTo>
                    <a:cubicBezTo>
                      <a:pt x="1089" y="243"/>
                      <a:pt x="845" y="0"/>
                      <a:pt x="544" y="0"/>
                    </a:cubicBezTo>
                    <a:close/>
                    <a:moveTo>
                      <a:pt x="544" y="781"/>
                    </a:moveTo>
                    <a:cubicBezTo>
                      <a:pt x="413" y="781"/>
                      <a:pt x="307" y="675"/>
                      <a:pt x="307" y="544"/>
                    </a:cubicBezTo>
                    <a:cubicBezTo>
                      <a:pt x="307" y="413"/>
                      <a:pt x="413" y="307"/>
                      <a:pt x="544" y="307"/>
                    </a:cubicBezTo>
                    <a:cubicBezTo>
                      <a:pt x="675" y="307"/>
                      <a:pt x="782" y="413"/>
                      <a:pt x="782" y="544"/>
                    </a:cubicBezTo>
                    <a:cubicBezTo>
                      <a:pt x="782" y="675"/>
                      <a:pt x="675" y="781"/>
                      <a:pt x="544" y="781"/>
                    </a:cubicBezTo>
                    <a:close/>
                  </a:path>
                </a:pathLst>
              </a:custGeom>
              <a:gradFill flip="none" rotWithShape="1">
                <a:gsLst>
                  <a:gs pos="0">
                    <a:srgbClr val="686868">
                      <a:shade val="30000"/>
                      <a:satMod val="115000"/>
                    </a:srgbClr>
                  </a:gs>
                  <a:gs pos="50000">
                    <a:srgbClr val="686868">
                      <a:shade val="67500"/>
                      <a:satMod val="115000"/>
                    </a:srgbClr>
                  </a:gs>
                  <a:gs pos="100000">
                    <a:srgbClr val="686868">
                      <a:shade val="100000"/>
                      <a:satMod val="115000"/>
                    </a:srgb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47"/>
              <p:cNvSpPr>
                <a:spLocks noEditPoints="1"/>
              </p:cNvSpPr>
              <p:nvPr/>
            </p:nvSpPr>
            <p:spPr bwMode="auto">
              <a:xfrm>
                <a:off x="2642783" y="1965675"/>
                <a:ext cx="1753004" cy="1754704"/>
              </a:xfrm>
              <a:custGeom>
                <a:avLst/>
                <a:gdLst/>
                <a:ahLst/>
                <a:cxnLst>
                  <a:cxn ang="0">
                    <a:pos x="453" y="0"/>
                  </a:cxn>
                  <a:cxn ang="0">
                    <a:pos x="907" y="453"/>
                  </a:cxn>
                  <a:cxn ang="0">
                    <a:pos x="453" y="906"/>
                  </a:cxn>
                  <a:cxn ang="0">
                    <a:pos x="0" y="453"/>
                  </a:cxn>
                  <a:cxn ang="0">
                    <a:pos x="453" y="0"/>
                  </a:cxn>
                  <a:cxn ang="0">
                    <a:pos x="691" y="453"/>
                  </a:cxn>
                  <a:cxn ang="0">
                    <a:pos x="453" y="216"/>
                  </a:cxn>
                  <a:cxn ang="0">
                    <a:pos x="216" y="453"/>
                  </a:cxn>
                  <a:cxn ang="0">
                    <a:pos x="453" y="690"/>
                  </a:cxn>
                  <a:cxn ang="0">
                    <a:pos x="691" y="453"/>
                  </a:cxn>
                </a:cxnLst>
                <a:rect l="0" t="0" r="r" b="b"/>
                <a:pathLst>
                  <a:path w="907" h="906">
                    <a:moveTo>
                      <a:pt x="453" y="0"/>
                    </a:moveTo>
                    <a:cubicBezTo>
                      <a:pt x="704" y="0"/>
                      <a:pt x="907" y="203"/>
                      <a:pt x="907" y="453"/>
                    </a:cubicBezTo>
                    <a:cubicBezTo>
                      <a:pt x="907" y="703"/>
                      <a:pt x="704" y="906"/>
                      <a:pt x="453" y="906"/>
                    </a:cubicBezTo>
                    <a:cubicBezTo>
                      <a:pt x="203" y="906"/>
                      <a:pt x="0" y="703"/>
                      <a:pt x="0" y="453"/>
                    </a:cubicBezTo>
                    <a:cubicBezTo>
                      <a:pt x="0" y="203"/>
                      <a:pt x="203" y="0"/>
                      <a:pt x="453" y="0"/>
                    </a:cubicBezTo>
                    <a:close/>
                    <a:moveTo>
                      <a:pt x="691" y="453"/>
                    </a:moveTo>
                    <a:cubicBezTo>
                      <a:pt x="691" y="322"/>
                      <a:pt x="584" y="216"/>
                      <a:pt x="453" y="216"/>
                    </a:cubicBezTo>
                    <a:cubicBezTo>
                      <a:pt x="322" y="216"/>
                      <a:pt x="216" y="322"/>
                      <a:pt x="216" y="453"/>
                    </a:cubicBezTo>
                    <a:cubicBezTo>
                      <a:pt x="216" y="584"/>
                      <a:pt x="322" y="690"/>
                      <a:pt x="453" y="690"/>
                    </a:cubicBezTo>
                    <a:cubicBezTo>
                      <a:pt x="584" y="690"/>
                      <a:pt x="691" y="584"/>
                      <a:pt x="691" y="453"/>
                    </a:cubicBezTo>
                    <a:close/>
                  </a:path>
                </a:pathLst>
              </a:custGeom>
              <a:solidFill>
                <a:schemeClr val="tx1">
                  <a:lumMod val="90000"/>
                  <a:lumOff val="1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6" name="Line 56"/>
              <p:cNvSpPr>
                <a:spLocks noChangeShapeType="1"/>
              </p:cNvSpPr>
              <p:nvPr/>
            </p:nvSpPr>
            <p:spPr bwMode="auto">
              <a:xfrm>
                <a:off x="3519285" y="2842233"/>
                <a:ext cx="1588" cy="1588"/>
              </a:xfrm>
              <a:prstGeom prst="line">
                <a:avLst/>
              </a:prstGeom>
              <a:noFill/>
              <a:ln w="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Line 57"/>
              <p:cNvSpPr>
                <a:spLocks noChangeShapeType="1"/>
              </p:cNvSpPr>
              <p:nvPr/>
            </p:nvSpPr>
            <p:spPr bwMode="auto">
              <a:xfrm>
                <a:off x="3519285" y="2842233"/>
                <a:ext cx="1588" cy="1588"/>
              </a:xfrm>
              <a:prstGeom prst="line">
                <a:avLst/>
              </a:prstGeom>
              <a:noFill/>
              <a:ln w="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8" name="Line 58"/>
              <p:cNvSpPr>
                <a:spLocks noChangeShapeType="1"/>
              </p:cNvSpPr>
              <p:nvPr/>
            </p:nvSpPr>
            <p:spPr bwMode="auto">
              <a:xfrm>
                <a:off x="4270172" y="1805596"/>
                <a:ext cx="1588" cy="1588"/>
              </a:xfrm>
              <a:prstGeom prst="line">
                <a:avLst/>
              </a:prstGeom>
              <a:noFill/>
              <a:ln w="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Line 59"/>
              <p:cNvSpPr>
                <a:spLocks noChangeShapeType="1"/>
              </p:cNvSpPr>
              <p:nvPr/>
            </p:nvSpPr>
            <p:spPr bwMode="auto">
              <a:xfrm>
                <a:off x="3519285" y="2842233"/>
                <a:ext cx="1588" cy="1588"/>
              </a:xfrm>
              <a:prstGeom prst="line">
                <a:avLst/>
              </a:prstGeom>
              <a:noFill/>
              <a:ln w="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0" name="Line 60"/>
              <p:cNvSpPr>
                <a:spLocks noChangeShapeType="1"/>
              </p:cNvSpPr>
              <p:nvPr/>
            </p:nvSpPr>
            <p:spPr bwMode="auto">
              <a:xfrm>
                <a:off x="2766810" y="1805596"/>
                <a:ext cx="1588" cy="1588"/>
              </a:xfrm>
              <a:prstGeom prst="line">
                <a:avLst/>
              </a:prstGeom>
              <a:noFill/>
              <a:ln w="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Line 61"/>
              <p:cNvSpPr>
                <a:spLocks noChangeShapeType="1"/>
              </p:cNvSpPr>
              <p:nvPr/>
            </p:nvSpPr>
            <p:spPr bwMode="auto">
              <a:xfrm>
                <a:off x="3519285" y="2842233"/>
                <a:ext cx="1588" cy="1588"/>
              </a:xfrm>
              <a:prstGeom prst="line">
                <a:avLst/>
              </a:prstGeom>
              <a:noFill/>
              <a:ln w="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2" name="Line 63"/>
              <p:cNvSpPr>
                <a:spLocks noChangeShapeType="1"/>
              </p:cNvSpPr>
              <p:nvPr/>
            </p:nvSpPr>
            <p:spPr bwMode="auto">
              <a:xfrm>
                <a:off x="3519285" y="2842233"/>
                <a:ext cx="1588" cy="1588"/>
              </a:xfrm>
              <a:prstGeom prst="line">
                <a:avLst/>
              </a:prstGeom>
              <a:noFill/>
              <a:ln w="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26"/>
            <p:cNvGrpSpPr/>
            <p:nvPr/>
          </p:nvGrpSpPr>
          <p:grpSpPr>
            <a:xfrm rot="-2160000">
              <a:off x="2700133" y="2023081"/>
              <a:ext cx="1638300" cy="1639888"/>
              <a:chOff x="2700135" y="2023083"/>
              <a:chExt cx="1638300" cy="1639888"/>
            </a:xfrm>
          </p:grpSpPr>
          <p:sp>
            <p:nvSpPr>
              <p:cNvPr id="130" name="Freeform 48"/>
              <p:cNvSpPr>
                <a:spLocks/>
              </p:cNvSpPr>
              <p:nvPr/>
            </p:nvSpPr>
            <p:spPr bwMode="auto">
              <a:xfrm>
                <a:off x="3771697" y="2178658"/>
                <a:ext cx="566738" cy="917575"/>
              </a:xfrm>
              <a:custGeom>
                <a:avLst/>
                <a:gdLst/>
                <a:ahLst/>
                <a:cxnLst>
                  <a:cxn ang="0">
                    <a:pos x="314" y="367"/>
                  </a:cxn>
                  <a:cxn ang="0">
                    <a:pos x="292" y="507"/>
                  </a:cxn>
                  <a:cxn ang="0">
                    <a:pos x="86" y="440"/>
                  </a:cxn>
                  <a:cxn ang="0">
                    <a:pos x="98" y="367"/>
                  </a:cxn>
                  <a:cxn ang="0">
                    <a:pos x="28" y="199"/>
                  </a:cxn>
                  <a:cxn ang="0">
                    <a:pos x="0" y="175"/>
                  </a:cxn>
                  <a:cxn ang="0">
                    <a:pos x="127" y="0"/>
                  </a:cxn>
                  <a:cxn ang="0">
                    <a:pos x="181" y="46"/>
                  </a:cxn>
                  <a:cxn ang="0">
                    <a:pos x="314" y="367"/>
                  </a:cxn>
                </a:cxnLst>
                <a:rect l="0" t="0" r="r" b="b"/>
                <a:pathLst>
                  <a:path w="314" h="507">
                    <a:moveTo>
                      <a:pt x="314" y="367"/>
                    </a:moveTo>
                    <a:cubicBezTo>
                      <a:pt x="314" y="416"/>
                      <a:pt x="306" y="463"/>
                      <a:pt x="292" y="507"/>
                    </a:cubicBezTo>
                    <a:cubicBezTo>
                      <a:pt x="86" y="440"/>
                      <a:pt x="86" y="440"/>
                      <a:pt x="86" y="440"/>
                    </a:cubicBezTo>
                    <a:cubicBezTo>
                      <a:pt x="94" y="417"/>
                      <a:pt x="98" y="393"/>
                      <a:pt x="98" y="367"/>
                    </a:cubicBezTo>
                    <a:cubicBezTo>
                      <a:pt x="98" y="302"/>
                      <a:pt x="71" y="242"/>
                      <a:pt x="28" y="199"/>
                    </a:cubicBezTo>
                    <a:cubicBezTo>
                      <a:pt x="19" y="190"/>
                      <a:pt x="10" y="182"/>
                      <a:pt x="0" y="175"/>
                    </a:cubicBezTo>
                    <a:cubicBezTo>
                      <a:pt x="127" y="0"/>
                      <a:pt x="127" y="0"/>
                      <a:pt x="127" y="0"/>
                    </a:cubicBezTo>
                    <a:cubicBezTo>
                      <a:pt x="146" y="14"/>
                      <a:pt x="164" y="30"/>
                      <a:pt x="181" y="46"/>
                    </a:cubicBezTo>
                    <a:cubicBezTo>
                      <a:pt x="263" y="129"/>
                      <a:pt x="314" y="242"/>
                      <a:pt x="314" y="367"/>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49"/>
              <p:cNvSpPr>
                <a:spLocks/>
              </p:cNvSpPr>
              <p:nvPr/>
            </p:nvSpPr>
            <p:spPr bwMode="auto">
              <a:xfrm>
                <a:off x="3519285" y="2975583"/>
                <a:ext cx="779463" cy="687388"/>
              </a:xfrm>
              <a:custGeom>
                <a:avLst/>
                <a:gdLst/>
                <a:ahLst/>
                <a:cxnLst>
                  <a:cxn ang="0">
                    <a:pos x="226" y="0"/>
                  </a:cxn>
                  <a:cxn ang="0">
                    <a:pos x="432" y="67"/>
                  </a:cxn>
                  <a:cxn ang="0">
                    <a:pos x="321" y="248"/>
                  </a:cxn>
                  <a:cxn ang="0">
                    <a:pos x="0" y="380"/>
                  </a:cxn>
                  <a:cxn ang="0">
                    <a:pos x="0" y="164"/>
                  </a:cxn>
                  <a:cxn ang="0">
                    <a:pos x="168" y="95"/>
                  </a:cxn>
                  <a:cxn ang="0">
                    <a:pos x="226" y="0"/>
                  </a:cxn>
                </a:cxnLst>
                <a:rect l="0" t="0" r="r" b="b"/>
                <a:pathLst>
                  <a:path w="432" h="380">
                    <a:moveTo>
                      <a:pt x="226" y="0"/>
                    </a:moveTo>
                    <a:cubicBezTo>
                      <a:pt x="432" y="67"/>
                      <a:pt x="432" y="67"/>
                      <a:pt x="432" y="67"/>
                    </a:cubicBezTo>
                    <a:cubicBezTo>
                      <a:pt x="409" y="136"/>
                      <a:pt x="371" y="198"/>
                      <a:pt x="321" y="248"/>
                    </a:cubicBezTo>
                    <a:cubicBezTo>
                      <a:pt x="239" y="330"/>
                      <a:pt x="126" y="380"/>
                      <a:pt x="0" y="380"/>
                    </a:cubicBezTo>
                    <a:cubicBezTo>
                      <a:pt x="0" y="164"/>
                      <a:pt x="0" y="164"/>
                      <a:pt x="0" y="164"/>
                    </a:cubicBezTo>
                    <a:cubicBezTo>
                      <a:pt x="66" y="164"/>
                      <a:pt x="125" y="138"/>
                      <a:pt x="168" y="95"/>
                    </a:cubicBezTo>
                    <a:cubicBezTo>
                      <a:pt x="194" y="69"/>
                      <a:pt x="214" y="36"/>
                      <a:pt x="226" y="0"/>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50"/>
              <p:cNvSpPr>
                <a:spLocks/>
              </p:cNvSpPr>
              <p:nvPr/>
            </p:nvSpPr>
            <p:spPr bwMode="auto">
              <a:xfrm>
                <a:off x="3038272" y="2023083"/>
                <a:ext cx="963613" cy="471488"/>
              </a:xfrm>
              <a:custGeom>
                <a:avLst/>
                <a:gdLst/>
                <a:ahLst/>
                <a:cxnLst>
                  <a:cxn ang="0">
                    <a:pos x="533" y="86"/>
                  </a:cxn>
                  <a:cxn ang="0">
                    <a:pos x="406" y="261"/>
                  </a:cxn>
                  <a:cxn ang="0">
                    <a:pos x="266" y="216"/>
                  </a:cxn>
                  <a:cxn ang="0">
                    <a:pos x="127" y="261"/>
                  </a:cxn>
                  <a:cxn ang="0">
                    <a:pos x="0" y="86"/>
                  </a:cxn>
                  <a:cxn ang="0">
                    <a:pos x="266" y="0"/>
                  </a:cxn>
                  <a:cxn ang="0">
                    <a:pos x="533" y="86"/>
                  </a:cxn>
                </a:cxnLst>
                <a:rect l="0" t="0" r="r" b="b"/>
                <a:pathLst>
                  <a:path w="533" h="261">
                    <a:moveTo>
                      <a:pt x="533" y="86"/>
                    </a:moveTo>
                    <a:cubicBezTo>
                      <a:pt x="406" y="261"/>
                      <a:pt x="406" y="261"/>
                      <a:pt x="406" y="261"/>
                    </a:cubicBezTo>
                    <a:cubicBezTo>
                      <a:pt x="367" y="233"/>
                      <a:pt x="319" y="216"/>
                      <a:pt x="266" y="216"/>
                    </a:cubicBezTo>
                    <a:cubicBezTo>
                      <a:pt x="214" y="216"/>
                      <a:pt x="166" y="233"/>
                      <a:pt x="127" y="261"/>
                    </a:cubicBezTo>
                    <a:cubicBezTo>
                      <a:pt x="0" y="86"/>
                      <a:pt x="0" y="86"/>
                      <a:pt x="0" y="86"/>
                    </a:cubicBezTo>
                    <a:cubicBezTo>
                      <a:pt x="75" y="32"/>
                      <a:pt x="167" y="0"/>
                      <a:pt x="266" y="0"/>
                    </a:cubicBezTo>
                    <a:cubicBezTo>
                      <a:pt x="366" y="0"/>
                      <a:pt x="458" y="32"/>
                      <a:pt x="533" y="86"/>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52"/>
              <p:cNvSpPr>
                <a:spLocks/>
              </p:cNvSpPr>
              <p:nvPr/>
            </p:nvSpPr>
            <p:spPr bwMode="auto">
              <a:xfrm>
                <a:off x="2700135" y="2178658"/>
                <a:ext cx="566738" cy="917575"/>
              </a:xfrm>
              <a:custGeom>
                <a:avLst/>
                <a:gdLst/>
                <a:ahLst/>
                <a:cxnLst>
                  <a:cxn ang="0">
                    <a:pos x="187" y="0"/>
                  </a:cxn>
                  <a:cxn ang="0">
                    <a:pos x="314" y="175"/>
                  </a:cxn>
                  <a:cxn ang="0">
                    <a:pos x="286" y="199"/>
                  </a:cxn>
                  <a:cxn ang="0">
                    <a:pos x="216" y="367"/>
                  </a:cxn>
                  <a:cxn ang="0">
                    <a:pos x="228" y="440"/>
                  </a:cxn>
                  <a:cxn ang="0">
                    <a:pos x="22" y="507"/>
                  </a:cxn>
                  <a:cxn ang="0">
                    <a:pos x="0" y="367"/>
                  </a:cxn>
                  <a:cxn ang="0">
                    <a:pos x="133" y="46"/>
                  </a:cxn>
                  <a:cxn ang="0">
                    <a:pos x="187" y="0"/>
                  </a:cxn>
                </a:cxnLst>
                <a:rect l="0" t="0" r="r" b="b"/>
                <a:pathLst>
                  <a:path w="314" h="507">
                    <a:moveTo>
                      <a:pt x="187" y="0"/>
                    </a:moveTo>
                    <a:cubicBezTo>
                      <a:pt x="314" y="175"/>
                      <a:pt x="314" y="175"/>
                      <a:pt x="314" y="175"/>
                    </a:cubicBezTo>
                    <a:cubicBezTo>
                      <a:pt x="304" y="182"/>
                      <a:pt x="294" y="190"/>
                      <a:pt x="286" y="199"/>
                    </a:cubicBezTo>
                    <a:cubicBezTo>
                      <a:pt x="243" y="242"/>
                      <a:pt x="216" y="302"/>
                      <a:pt x="216" y="367"/>
                    </a:cubicBezTo>
                    <a:cubicBezTo>
                      <a:pt x="216" y="393"/>
                      <a:pt x="220" y="417"/>
                      <a:pt x="228" y="440"/>
                    </a:cubicBezTo>
                    <a:cubicBezTo>
                      <a:pt x="22" y="507"/>
                      <a:pt x="22" y="507"/>
                      <a:pt x="22" y="507"/>
                    </a:cubicBezTo>
                    <a:cubicBezTo>
                      <a:pt x="8" y="463"/>
                      <a:pt x="0" y="416"/>
                      <a:pt x="0" y="367"/>
                    </a:cubicBezTo>
                    <a:cubicBezTo>
                      <a:pt x="0" y="242"/>
                      <a:pt x="51" y="129"/>
                      <a:pt x="133" y="46"/>
                    </a:cubicBezTo>
                    <a:cubicBezTo>
                      <a:pt x="150" y="30"/>
                      <a:pt x="168" y="14"/>
                      <a:pt x="187" y="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129" name="Oval 46"/>
            <p:cNvSpPr>
              <a:spLocks noChangeArrowheads="1"/>
            </p:cNvSpPr>
            <p:nvPr/>
          </p:nvSpPr>
          <p:spPr bwMode="auto">
            <a:xfrm>
              <a:off x="3090660" y="2413608"/>
              <a:ext cx="858838" cy="857250"/>
            </a:xfrm>
            <a:prstGeom prst="ellipse">
              <a:avLst/>
            </a:prstGeom>
            <a:solidFill>
              <a:schemeClr val="bg1">
                <a:lumMod val="9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5" name="Group 4"/>
          <p:cNvGrpSpPr/>
          <p:nvPr/>
        </p:nvGrpSpPr>
        <p:grpSpPr>
          <a:xfrm>
            <a:off x="1756354" y="1962934"/>
            <a:ext cx="1509122" cy="1511559"/>
            <a:chOff x="1086527" y="2091199"/>
            <a:chExt cx="1509122" cy="1511559"/>
          </a:xfrm>
        </p:grpSpPr>
        <p:grpSp>
          <p:nvGrpSpPr>
            <p:cNvPr id="71" name="Group 70"/>
            <p:cNvGrpSpPr/>
            <p:nvPr/>
          </p:nvGrpSpPr>
          <p:grpSpPr>
            <a:xfrm>
              <a:off x="1086527" y="2091199"/>
              <a:ext cx="1509122" cy="1511559"/>
              <a:chOff x="1076528" y="1854200"/>
              <a:chExt cx="1965325" cy="1968500"/>
            </a:xfrm>
          </p:grpSpPr>
          <p:grpSp>
            <p:nvGrpSpPr>
              <p:cNvPr id="73" name="Group 96"/>
              <p:cNvGrpSpPr/>
              <p:nvPr/>
            </p:nvGrpSpPr>
            <p:grpSpPr>
              <a:xfrm>
                <a:off x="1076528" y="1854200"/>
                <a:ext cx="1965325" cy="1968500"/>
                <a:chOff x="447472" y="1857983"/>
                <a:chExt cx="1965325" cy="1968500"/>
              </a:xfrm>
            </p:grpSpPr>
            <p:sp>
              <p:nvSpPr>
                <p:cNvPr id="78" name="Line 62"/>
                <p:cNvSpPr>
                  <a:spLocks noChangeShapeType="1"/>
                </p:cNvSpPr>
                <p:nvPr/>
              </p:nvSpPr>
              <p:spPr bwMode="auto">
                <a:xfrm>
                  <a:off x="2377872" y="3239108"/>
                  <a:ext cx="1588" cy="1588"/>
                </a:xfrm>
                <a:prstGeom prst="line">
                  <a:avLst/>
                </a:prstGeom>
                <a:noFill/>
                <a:ln w="5" cap="flat">
                  <a:solidFill>
                    <a:srgbClr val="0000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Freeform 65"/>
                <p:cNvSpPr>
                  <a:spLocks noEditPoints="1"/>
                </p:cNvSpPr>
                <p:nvPr/>
              </p:nvSpPr>
              <p:spPr bwMode="auto">
                <a:xfrm>
                  <a:off x="447472" y="1857983"/>
                  <a:ext cx="1965325" cy="1968500"/>
                </a:xfrm>
                <a:custGeom>
                  <a:avLst/>
                  <a:gdLst/>
                  <a:ahLst/>
                  <a:cxnLst>
                    <a:cxn ang="0">
                      <a:pos x="544" y="0"/>
                    </a:cxn>
                    <a:cxn ang="0">
                      <a:pos x="0" y="544"/>
                    </a:cxn>
                    <a:cxn ang="0">
                      <a:pos x="544" y="1088"/>
                    </a:cxn>
                    <a:cxn ang="0">
                      <a:pos x="1088" y="544"/>
                    </a:cxn>
                    <a:cxn ang="0">
                      <a:pos x="544" y="0"/>
                    </a:cxn>
                    <a:cxn ang="0">
                      <a:pos x="544" y="781"/>
                    </a:cxn>
                    <a:cxn ang="0">
                      <a:pos x="307" y="544"/>
                    </a:cxn>
                    <a:cxn ang="0">
                      <a:pos x="544" y="307"/>
                    </a:cxn>
                    <a:cxn ang="0">
                      <a:pos x="781" y="544"/>
                    </a:cxn>
                    <a:cxn ang="0">
                      <a:pos x="544" y="781"/>
                    </a:cxn>
                  </a:cxnLst>
                  <a:rect l="0" t="0" r="r" b="b"/>
                  <a:pathLst>
                    <a:path w="1088" h="1088">
                      <a:moveTo>
                        <a:pt x="544" y="0"/>
                      </a:moveTo>
                      <a:cubicBezTo>
                        <a:pt x="243" y="0"/>
                        <a:pt x="0" y="243"/>
                        <a:pt x="0" y="544"/>
                      </a:cubicBezTo>
                      <a:cubicBezTo>
                        <a:pt x="0" y="845"/>
                        <a:pt x="243" y="1088"/>
                        <a:pt x="544" y="1088"/>
                      </a:cubicBezTo>
                      <a:cubicBezTo>
                        <a:pt x="845" y="1088"/>
                        <a:pt x="1088" y="845"/>
                        <a:pt x="1088" y="544"/>
                      </a:cubicBezTo>
                      <a:cubicBezTo>
                        <a:pt x="1088" y="243"/>
                        <a:pt x="845" y="0"/>
                        <a:pt x="544" y="0"/>
                      </a:cubicBezTo>
                      <a:close/>
                      <a:moveTo>
                        <a:pt x="544" y="781"/>
                      </a:moveTo>
                      <a:cubicBezTo>
                        <a:pt x="413" y="781"/>
                        <a:pt x="307" y="675"/>
                        <a:pt x="307" y="544"/>
                      </a:cubicBezTo>
                      <a:cubicBezTo>
                        <a:pt x="307" y="413"/>
                        <a:pt x="413" y="307"/>
                        <a:pt x="544" y="307"/>
                      </a:cubicBezTo>
                      <a:cubicBezTo>
                        <a:pt x="675" y="307"/>
                        <a:pt x="781" y="413"/>
                        <a:pt x="781" y="544"/>
                      </a:cubicBezTo>
                      <a:cubicBezTo>
                        <a:pt x="781" y="675"/>
                        <a:pt x="675" y="781"/>
                        <a:pt x="544" y="781"/>
                      </a:cubicBezTo>
                      <a:close/>
                    </a:path>
                  </a:pathLst>
                </a:custGeom>
                <a:gradFill flip="none" rotWithShape="1">
                  <a:gsLst>
                    <a:gs pos="0">
                      <a:srgbClr val="686868">
                        <a:shade val="30000"/>
                        <a:satMod val="115000"/>
                      </a:srgbClr>
                    </a:gs>
                    <a:gs pos="50000">
                      <a:srgbClr val="686868">
                        <a:shade val="67500"/>
                        <a:satMod val="115000"/>
                      </a:srgbClr>
                    </a:gs>
                    <a:gs pos="100000">
                      <a:srgbClr val="686868">
                        <a:shade val="100000"/>
                        <a:satMod val="115000"/>
                      </a:srgb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Freeform 67"/>
                <p:cNvSpPr>
                  <a:spLocks noEditPoints="1"/>
                </p:cNvSpPr>
                <p:nvPr/>
              </p:nvSpPr>
              <p:spPr bwMode="auto">
                <a:xfrm>
                  <a:off x="555276" y="1965676"/>
                  <a:ext cx="1751306" cy="1754702"/>
                </a:xfrm>
                <a:custGeom>
                  <a:avLst/>
                  <a:gdLst/>
                  <a:ahLst/>
                  <a:cxnLst>
                    <a:cxn ang="0">
                      <a:pos x="453" y="0"/>
                    </a:cxn>
                    <a:cxn ang="0">
                      <a:pos x="906" y="453"/>
                    </a:cxn>
                    <a:cxn ang="0">
                      <a:pos x="453" y="906"/>
                    </a:cxn>
                    <a:cxn ang="0">
                      <a:pos x="0" y="453"/>
                    </a:cxn>
                    <a:cxn ang="0">
                      <a:pos x="453" y="0"/>
                    </a:cxn>
                    <a:cxn ang="0">
                      <a:pos x="690" y="453"/>
                    </a:cxn>
                    <a:cxn ang="0">
                      <a:pos x="453" y="216"/>
                    </a:cxn>
                    <a:cxn ang="0">
                      <a:pos x="216" y="453"/>
                    </a:cxn>
                    <a:cxn ang="0">
                      <a:pos x="453" y="690"/>
                    </a:cxn>
                    <a:cxn ang="0">
                      <a:pos x="690" y="453"/>
                    </a:cxn>
                  </a:cxnLst>
                  <a:rect l="0" t="0" r="r" b="b"/>
                  <a:pathLst>
                    <a:path w="906" h="906">
                      <a:moveTo>
                        <a:pt x="453" y="0"/>
                      </a:moveTo>
                      <a:cubicBezTo>
                        <a:pt x="703" y="0"/>
                        <a:pt x="906" y="203"/>
                        <a:pt x="906" y="453"/>
                      </a:cubicBezTo>
                      <a:cubicBezTo>
                        <a:pt x="906" y="703"/>
                        <a:pt x="703" y="906"/>
                        <a:pt x="453" y="906"/>
                      </a:cubicBezTo>
                      <a:cubicBezTo>
                        <a:pt x="203" y="906"/>
                        <a:pt x="0" y="703"/>
                        <a:pt x="0" y="453"/>
                      </a:cubicBezTo>
                      <a:cubicBezTo>
                        <a:pt x="0" y="203"/>
                        <a:pt x="203" y="0"/>
                        <a:pt x="453" y="0"/>
                      </a:cubicBezTo>
                      <a:close/>
                      <a:moveTo>
                        <a:pt x="690" y="453"/>
                      </a:moveTo>
                      <a:cubicBezTo>
                        <a:pt x="690" y="322"/>
                        <a:pt x="584" y="216"/>
                        <a:pt x="453" y="216"/>
                      </a:cubicBezTo>
                      <a:cubicBezTo>
                        <a:pt x="322" y="216"/>
                        <a:pt x="216" y="322"/>
                        <a:pt x="216" y="453"/>
                      </a:cubicBezTo>
                      <a:cubicBezTo>
                        <a:pt x="216" y="584"/>
                        <a:pt x="322" y="690"/>
                        <a:pt x="453" y="690"/>
                      </a:cubicBezTo>
                      <a:cubicBezTo>
                        <a:pt x="584" y="690"/>
                        <a:pt x="690" y="584"/>
                        <a:pt x="690" y="453"/>
                      </a:cubicBezTo>
                      <a:close/>
                    </a:path>
                  </a:pathLst>
                </a:custGeom>
                <a:solidFill>
                  <a:schemeClr val="tx1">
                    <a:lumMod val="90000"/>
                    <a:lumOff val="1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74" name="Group 51"/>
              <p:cNvGrpSpPr/>
              <p:nvPr/>
            </p:nvGrpSpPr>
            <p:grpSpPr>
              <a:xfrm>
                <a:off x="1241628" y="2019300"/>
                <a:ext cx="1636712" cy="1400175"/>
                <a:chOff x="1241628" y="2019300"/>
                <a:chExt cx="1636712" cy="1400175"/>
              </a:xfrm>
            </p:grpSpPr>
            <p:sp>
              <p:nvSpPr>
                <p:cNvPr id="75" name="Freeform 69"/>
                <p:cNvSpPr>
                  <a:spLocks/>
                </p:cNvSpPr>
                <p:nvPr/>
              </p:nvSpPr>
              <p:spPr bwMode="auto">
                <a:xfrm>
                  <a:off x="2363990" y="2257425"/>
                  <a:ext cx="514350" cy="1162050"/>
                </a:xfrm>
                <a:custGeom>
                  <a:avLst/>
                  <a:gdLst/>
                  <a:ahLst/>
                  <a:cxnLst>
                    <a:cxn ang="0">
                      <a:pos x="153" y="0"/>
                    </a:cxn>
                    <a:cxn ang="0">
                      <a:pos x="285" y="321"/>
                    </a:cxn>
                    <a:cxn ang="0">
                      <a:pos x="153" y="642"/>
                    </a:cxn>
                    <a:cxn ang="0">
                      <a:pos x="0" y="489"/>
                    </a:cxn>
                    <a:cxn ang="0">
                      <a:pos x="69" y="321"/>
                    </a:cxn>
                    <a:cxn ang="0">
                      <a:pos x="0" y="153"/>
                    </a:cxn>
                    <a:cxn ang="0">
                      <a:pos x="153" y="0"/>
                    </a:cxn>
                  </a:cxnLst>
                  <a:rect l="0" t="0" r="r" b="b"/>
                  <a:pathLst>
                    <a:path w="285" h="642">
                      <a:moveTo>
                        <a:pt x="153" y="0"/>
                      </a:moveTo>
                      <a:cubicBezTo>
                        <a:pt x="235" y="83"/>
                        <a:pt x="285" y="196"/>
                        <a:pt x="285" y="321"/>
                      </a:cubicBezTo>
                      <a:cubicBezTo>
                        <a:pt x="285" y="446"/>
                        <a:pt x="235" y="560"/>
                        <a:pt x="153" y="642"/>
                      </a:cubicBezTo>
                      <a:cubicBezTo>
                        <a:pt x="0" y="489"/>
                        <a:pt x="0" y="489"/>
                        <a:pt x="0" y="489"/>
                      </a:cubicBezTo>
                      <a:cubicBezTo>
                        <a:pt x="43" y="446"/>
                        <a:pt x="69" y="387"/>
                        <a:pt x="69" y="321"/>
                      </a:cubicBezTo>
                      <a:cubicBezTo>
                        <a:pt x="69" y="256"/>
                        <a:pt x="43" y="196"/>
                        <a:pt x="0" y="153"/>
                      </a:cubicBezTo>
                      <a:lnTo>
                        <a:pt x="153" y="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6" name="Freeform 70"/>
                <p:cNvSpPr>
                  <a:spLocks/>
                </p:cNvSpPr>
                <p:nvPr/>
              </p:nvSpPr>
              <p:spPr bwMode="auto">
                <a:xfrm>
                  <a:off x="1479753" y="2019300"/>
                  <a:ext cx="1160463" cy="515938"/>
                </a:xfrm>
                <a:custGeom>
                  <a:avLst/>
                  <a:gdLst/>
                  <a:ahLst/>
                  <a:cxnLst>
                    <a:cxn ang="0">
                      <a:pos x="321" y="0"/>
                    </a:cxn>
                    <a:cxn ang="0">
                      <a:pos x="642" y="132"/>
                    </a:cxn>
                    <a:cxn ang="0">
                      <a:pos x="489" y="285"/>
                    </a:cxn>
                    <a:cxn ang="0">
                      <a:pos x="321" y="216"/>
                    </a:cxn>
                    <a:cxn ang="0">
                      <a:pos x="153" y="285"/>
                    </a:cxn>
                    <a:cxn ang="0">
                      <a:pos x="0" y="132"/>
                    </a:cxn>
                    <a:cxn ang="0">
                      <a:pos x="321" y="0"/>
                    </a:cxn>
                  </a:cxnLst>
                  <a:rect l="0" t="0" r="r" b="b"/>
                  <a:pathLst>
                    <a:path w="642" h="285">
                      <a:moveTo>
                        <a:pt x="321" y="0"/>
                      </a:moveTo>
                      <a:cubicBezTo>
                        <a:pt x="446" y="0"/>
                        <a:pt x="560" y="50"/>
                        <a:pt x="642" y="132"/>
                      </a:cubicBezTo>
                      <a:cubicBezTo>
                        <a:pt x="489" y="285"/>
                        <a:pt x="489" y="285"/>
                        <a:pt x="489" y="285"/>
                      </a:cubicBezTo>
                      <a:cubicBezTo>
                        <a:pt x="446" y="242"/>
                        <a:pt x="387" y="216"/>
                        <a:pt x="321" y="216"/>
                      </a:cubicBezTo>
                      <a:cubicBezTo>
                        <a:pt x="255" y="216"/>
                        <a:pt x="196" y="242"/>
                        <a:pt x="153" y="285"/>
                      </a:cubicBezTo>
                      <a:cubicBezTo>
                        <a:pt x="0" y="132"/>
                        <a:pt x="0" y="132"/>
                        <a:pt x="0" y="132"/>
                      </a:cubicBezTo>
                      <a:cubicBezTo>
                        <a:pt x="82" y="50"/>
                        <a:pt x="196" y="0"/>
                        <a:pt x="321" y="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7" name="Freeform 71"/>
                <p:cNvSpPr>
                  <a:spLocks/>
                </p:cNvSpPr>
                <p:nvPr/>
              </p:nvSpPr>
              <p:spPr bwMode="auto">
                <a:xfrm>
                  <a:off x="1241628" y="2257425"/>
                  <a:ext cx="514350" cy="1162050"/>
                </a:xfrm>
                <a:custGeom>
                  <a:avLst/>
                  <a:gdLst/>
                  <a:ahLst/>
                  <a:cxnLst>
                    <a:cxn ang="0">
                      <a:pos x="285" y="489"/>
                    </a:cxn>
                    <a:cxn ang="0">
                      <a:pos x="132" y="642"/>
                    </a:cxn>
                    <a:cxn ang="0">
                      <a:pos x="0" y="321"/>
                    </a:cxn>
                    <a:cxn ang="0">
                      <a:pos x="132" y="0"/>
                    </a:cxn>
                    <a:cxn ang="0">
                      <a:pos x="285" y="153"/>
                    </a:cxn>
                    <a:cxn ang="0">
                      <a:pos x="216" y="321"/>
                    </a:cxn>
                    <a:cxn ang="0">
                      <a:pos x="285" y="489"/>
                    </a:cxn>
                  </a:cxnLst>
                  <a:rect l="0" t="0" r="r" b="b"/>
                  <a:pathLst>
                    <a:path w="285" h="642">
                      <a:moveTo>
                        <a:pt x="285" y="489"/>
                      </a:moveTo>
                      <a:cubicBezTo>
                        <a:pt x="132" y="642"/>
                        <a:pt x="132" y="642"/>
                        <a:pt x="132" y="642"/>
                      </a:cubicBezTo>
                      <a:cubicBezTo>
                        <a:pt x="50" y="560"/>
                        <a:pt x="0" y="446"/>
                        <a:pt x="0" y="321"/>
                      </a:cubicBezTo>
                      <a:cubicBezTo>
                        <a:pt x="0" y="196"/>
                        <a:pt x="50" y="83"/>
                        <a:pt x="132" y="0"/>
                      </a:cubicBezTo>
                      <a:cubicBezTo>
                        <a:pt x="285" y="153"/>
                        <a:pt x="285" y="153"/>
                        <a:pt x="285" y="153"/>
                      </a:cubicBezTo>
                      <a:cubicBezTo>
                        <a:pt x="242" y="196"/>
                        <a:pt x="216" y="256"/>
                        <a:pt x="216" y="321"/>
                      </a:cubicBezTo>
                      <a:cubicBezTo>
                        <a:pt x="216" y="387"/>
                        <a:pt x="242" y="446"/>
                        <a:pt x="285" y="489"/>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
          <p:nvSpPr>
            <p:cNvPr id="72" name="Oval 66"/>
            <p:cNvSpPr>
              <a:spLocks noChangeArrowheads="1"/>
            </p:cNvSpPr>
            <p:nvPr/>
          </p:nvSpPr>
          <p:spPr bwMode="auto">
            <a:xfrm>
              <a:off x="1513177" y="2517849"/>
              <a:ext cx="657041" cy="658260"/>
            </a:xfrm>
            <a:prstGeom prst="ellipse">
              <a:avLst/>
            </a:prstGeom>
            <a:solidFill>
              <a:schemeClr val="bg1">
                <a:lumMod val="9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6" name="Group 5"/>
          <p:cNvGrpSpPr/>
          <p:nvPr/>
        </p:nvGrpSpPr>
        <p:grpSpPr>
          <a:xfrm rot="20289714">
            <a:off x="1952539" y="2163807"/>
            <a:ext cx="1107759" cy="1109813"/>
            <a:chOff x="1338669" y="2115797"/>
            <a:chExt cx="1442632" cy="1445306"/>
          </a:xfrm>
        </p:grpSpPr>
        <p:sp>
          <p:nvSpPr>
            <p:cNvPr id="67" name="Oval 66"/>
            <p:cNvSpPr>
              <a:spLocks noChangeArrowheads="1"/>
            </p:cNvSpPr>
            <p:nvPr/>
          </p:nvSpPr>
          <p:spPr bwMode="auto">
            <a:xfrm>
              <a:off x="1338669" y="2115797"/>
              <a:ext cx="1442632" cy="1445306"/>
            </a:xfrm>
            <a:prstGeom prst="ellipse">
              <a:avLst/>
            </a:prstGeom>
            <a:no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68" name="Group 69"/>
            <p:cNvGrpSpPr/>
            <p:nvPr/>
          </p:nvGrpSpPr>
          <p:grpSpPr>
            <a:xfrm>
              <a:off x="1870278" y="2166938"/>
              <a:ext cx="395288" cy="873125"/>
              <a:chOff x="1241222" y="2170721"/>
              <a:chExt cx="395288" cy="873125"/>
            </a:xfrm>
          </p:grpSpPr>
          <p:sp>
            <p:nvSpPr>
              <p:cNvPr id="69" name="Freeform 72"/>
              <p:cNvSpPr>
                <a:spLocks noEditPoints="1"/>
              </p:cNvSpPr>
              <p:nvPr/>
            </p:nvSpPr>
            <p:spPr bwMode="auto">
              <a:xfrm>
                <a:off x="1241222" y="2200883"/>
                <a:ext cx="395288" cy="842963"/>
              </a:xfrm>
              <a:custGeom>
                <a:avLst/>
                <a:gdLst/>
                <a:ahLst/>
                <a:cxnLst>
                  <a:cxn ang="0">
                    <a:pos x="189" y="295"/>
                  </a:cxn>
                  <a:cxn ang="0">
                    <a:pos x="189" y="294"/>
                  </a:cxn>
                  <a:cxn ang="0">
                    <a:pos x="1" y="4"/>
                  </a:cxn>
                  <a:cxn ang="0">
                    <a:pos x="1" y="4"/>
                  </a:cxn>
                  <a:cxn ang="0">
                    <a:pos x="0" y="0"/>
                  </a:cxn>
                  <a:cxn ang="0">
                    <a:pos x="3" y="350"/>
                  </a:cxn>
                  <a:cxn ang="0">
                    <a:pos x="3" y="350"/>
                  </a:cxn>
                  <a:cxn ang="0">
                    <a:pos x="7" y="381"/>
                  </a:cxn>
                  <a:cxn ang="0">
                    <a:pos x="134" y="450"/>
                  </a:cxn>
                  <a:cxn ang="0">
                    <a:pos x="203" y="323"/>
                  </a:cxn>
                  <a:cxn ang="0">
                    <a:pos x="189" y="295"/>
                  </a:cxn>
                  <a:cxn ang="0">
                    <a:pos x="116" y="388"/>
                  </a:cxn>
                  <a:cxn ang="0">
                    <a:pos x="69" y="363"/>
                  </a:cxn>
                  <a:cxn ang="0">
                    <a:pos x="75" y="329"/>
                  </a:cxn>
                  <a:cxn ang="0">
                    <a:pos x="94" y="316"/>
                  </a:cxn>
                  <a:cxn ang="0">
                    <a:pos x="94" y="316"/>
                  </a:cxn>
                  <a:cxn ang="0">
                    <a:pos x="117" y="316"/>
                  </a:cxn>
                  <a:cxn ang="0">
                    <a:pos x="141" y="341"/>
                  </a:cxn>
                  <a:cxn ang="0">
                    <a:pos x="116" y="388"/>
                  </a:cxn>
                </a:cxnLst>
                <a:rect l="0" t="0" r="r" b="b"/>
                <a:pathLst>
                  <a:path w="219" h="466">
                    <a:moveTo>
                      <a:pt x="189" y="295"/>
                    </a:moveTo>
                    <a:cubicBezTo>
                      <a:pt x="189" y="294"/>
                      <a:pt x="189" y="294"/>
                      <a:pt x="189" y="294"/>
                    </a:cubicBezTo>
                    <a:cubicBezTo>
                      <a:pt x="1" y="4"/>
                      <a:pt x="1" y="4"/>
                      <a:pt x="1" y="4"/>
                    </a:cubicBezTo>
                    <a:cubicBezTo>
                      <a:pt x="1" y="4"/>
                      <a:pt x="1" y="4"/>
                      <a:pt x="1" y="4"/>
                    </a:cubicBezTo>
                    <a:cubicBezTo>
                      <a:pt x="0" y="0"/>
                      <a:pt x="0" y="0"/>
                      <a:pt x="0" y="0"/>
                    </a:cubicBezTo>
                    <a:cubicBezTo>
                      <a:pt x="3" y="350"/>
                      <a:pt x="3" y="350"/>
                      <a:pt x="3" y="350"/>
                    </a:cubicBezTo>
                    <a:cubicBezTo>
                      <a:pt x="3" y="350"/>
                      <a:pt x="3" y="350"/>
                      <a:pt x="3" y="350"/>
                    </a:cubicBezTo>
                    <a:cubicBezTo>
                      <a:pt x="3" y="360"/>
                      <a:pt x="4" y="371"/>
                      <a:pt x="7" y="381"/>
                    </a:cubicBezTo>
                    <a:cubicBezTo>
                      <a:pt x="23" y="435"/>
                      <a:pt x="80" y="466"/>
                      <a:pt x="134" y="450"/>
                    </a:cubicBezTo>
                    <a:cubicBezTo>
                      <a:pt x="188" y="434"/>
                      <a:pt x="219" y="377"/>
                      <a:pt x="203" y="323"/>
                    </a:cubicBezTo>
                    <a:cubicBezTo>
                      <a:pt x="200" y="312"/>
                      <a:pt x="195" y="303"/>
                      <a:pt x="189" y="295"/>
                    </a:cubicBezTo>
                    <a:close/>
                    <a:moveTo>
                      <a:pt x="116" y="388"/>
                    </a:moveTo>
                    <a:cubicBezTo>
                      <a:pt x="96" y="394"/>
                      <a:pt x="75" y="383"/>
                      <a:pt x="69" y="363"/>
                    </a:cubicBezTo>
                    <a:cubicBezTo>
                      <a:pt x="65" y="351"/>
                      <a:pt x="68" y="338"/>
                      <a:pt x="75" y="329"/>
                    </a:cubicBezTo>
                    <a:cubicBezTo>
                      <a:pt x="80" y="323"/>
                      <a:pt x="86" y="318"/>
                      <a:pt x="94" y="316"/>
                    </a:cubicBezTo>
                    <a:cubicBezTo>
                      <a:pt x="94" y="316"/>
                      <a:pt x="94" y="316"/>
                      <a:pt x="94" y="316"/>
                    </a:cubicBezTo>
                    <a:cubicBezTo>
                      <a:pt x="102" y="313"/>
                      <a:pt x="110" y="314"/>
                      <a:pt x="117" y="316"/>
                    </a:cubicBezTo>
                    <a:cubicBezTo>
                      <a:pt x="128" y="320"/>
                      <a:pt x="138" y="329"/>
                      <a:pt x="141" y="341"/>
                    </a:cubicBezTo>
                    <a:cubicBezTo>
                      <a:pt x="147" y="361"/>
                      <a:pt x="136" y="382"/>
                      <a:pt x="116" y="388"/>
                    </a:cubicBezTo>
                    <a:close/>
                  </a:path>
                </a:pathLst>
              </a:custGeom>
              <a:solidFill>
                <a:schemeClr val="tx2">
                  <a:lumMod val="75000"/>
                  <a:lumOff val="25000"/>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Freeform 73"/>
              <p:cNvSpPr>
                <a:spLocks noEditPoints="1"/>
              </p:cNvSpPr>
              <p:nvPr/>
            </p:nvSpPr>
            <p:spPr bwMode="auto">
              <a:xfrm>
                <a:off x="1245984" y="2170721"/>
                <a:ext cx="368300" cy="850900"/>
              </a:xfrm>
              <a:custGeom>
                <a:avLst/>
                <a:gdLst/>
                <a:ahLst/>
                <a:cxnLst>
                  <a:cxn ang="0">
                    <a:pos x="199" y="337"/>
                  </a:cxn>
                  <a:cxn ang="0">
                    <a:pos x="199" y="337"/>
                  </a:cxn>
                  <a:cxn ang="0">
                    <a:pos x="102" y="4"/>
                  </a:cxn>
                  <a:cxn ang="0">
                    <a:pos x="102" y="4"/>
                  </a:cxn>
                  <a:cxn ang="0">
                    <a:pos x="102" y="0"/>
                  </a:cxn>
                  <a:cxn ang="0">
                    <a:pos x="5" y="337"/>
                  </a:cxn>
                  <a:cxn ang="0">
                    <a:pos x="5" y="337"/>
                  </a:cxn>
                  <a:cxn ang="0">
                    <a:pos x="0" y="368"/>
                  </a:cxn>
                  <a:cxn ang="0">
                    <a:pos x="102" y="470"/>
                  </a:cxn>
                  <a:cxn ang="0">
                    <a:pos x="204" y="368"/>
                  </a:cxn>
                  <a:cxn ang="0">
                    <a:pos x="199" y="337"/>
                  </a:cxn>
                  <a:cxn ang="0">
                    <a:pos x="102" y="406"/>
                  </a:cxn>
                  <a:cxn ang="0">
                    <a:pos x="64" y="368"/>
                  </a:cxn>
                  <a:cxn ang="0">
                    <a:pos x="80" y="337"/>
                  </a:cxn>
                  <a:cxn ang="0">
                    <a:pos x="102" y="330"/>
                  </a:cxn>
                  <a:cxn ang="0">
                    <a:pos x="102" y="330"/>
                  </a:cxn>
                  <a:cxn ang="0">
                    <a:pos x="124" y="337"/>
                  </a:cxn>
                  <a:cxn ang="0">
                    <a:pos x="140" y="368"/>
                  </a:cxn>
                  <a:cxn ang="0">
                    <a:pos x="102" y="406"/>
                  </a:cxn>
                </a:cxnLst>
                <a:rect l="0" t="0" r="r" b="b"/>
                <a:pathLst>
                  <a:path w="204" h="470">
                    <a:moveTo>
                      <a:pt x="199" y="337"/>
                    </a:moveTo>
                    <a:cubicBezTo>
                      <a:pt x="199" y="337"/>
                      <a:pt x="199" y="337"/>
                      <a:pt x="199" y="337"/>
                    </a:cubicBezTo>
                    <a:cubicBezTo>
                      <a:pt x="102" y="4"/>
                      <a:pt x="102" y="4"/>
                      <a:pt x="102" y="4"/>
                    </a:cubicBezTo>
                    <a:cubicBezTo>
                      <a:pt x="102" y="4"/>
                      <a:pt x="102" y="4"/>
                      <a:pt x="102" y="4"/>
                    </a:cubicBezTo>
                    <a:cubicBezTo>
                      <a:pt x="102" y="0"/>
                      <a:pt x="102" y="0"/>
                      <a:pt x="102" y="0"/>
                    </a:cubicBezTo>
                    <a:cubicBezTo>
                      <a:pt x="5" y="337"/>
                      <a:pt x="5" y="337"/>
                      <a:pt x="5" y="337"/>
                    </a:cubicBezTo>
                    <a:cubicBezTo>
                      <a:pt x="5" y="337"/>
                      <a:pt x="5" y="337"/>
                      <a:pt x="5" y="337"/>
                    </a:cubicBezTo>
                    <a:cubicBezTo>
                      <a:pt x="2" y="347"/>
                      <a:pt x="0" y="357"/>
                      <a:pt x="0" y="368"/>
                    </a:cubicBezTo>
                    <a:cubicBezTo>
                      <a:pt x="0" y="424"/>
                      <a:pt x="46" y="470"/>
                      <a:pt x="102" y="470"/>
                    </a:cubicBezTo>
                    <a:cubicBezTo>
                      <a:pt x="158" y="470"/>
                      <a:pt x="204" y="424"/>
                      <a:pt x="204" y="368"/>
                    </a:cubicBezTo>
                    <a:cubicBezTo>
                      <a:pt x="204" y="357"/>
                      <a:pt x="202" y="347"/>
                      <a:pt x="199" y="337"/>
                    </a:cubicBezTo>
                    <a:close/>
                    <a:moveTo>
                      <a:pt x="102" y="406"/>
                    </a:moveTo>
                    <a:cubicBezTo>
                      <a:pt x="81" y="406"/>
                      <a:pt x="64" y="389"/>
                      <a:pt x="64" y="368"/>
                    </a:cubicBezTo>
                    <a:cubicBezTo>
                      <a:pt x="64" y="355"/>
                      <a:pt x="70" y="344"/>
                      <a:pt x="80" y="337"/>
                    </a:cubicBezTo>
                    <a:cubicBezTo>
                      <a:pt x="86" y="333"/>
                      <a:pt x="94" y="330"/>
                      <a:pt x="102" y="330"/>
                    </a:cubicBezTo>
                    <a:cubicBezTo>
                      <a:pt x="102" y="330"/>
                      <a:pt x="102" y="330"/>
                      <a:pt x="102" y="330"/>
                    </a:cubicBezTo>
                    <a:cubicBezTo>
                      <a:pt x="110" y="330"/>
                      <a:pt x="118" y="333"/>
                      <a:pt x="124" y="337"/>
                    </a:cubicBezTo>
                    <a:cubicBezTo>
                      <a:pt x="134" y="344"/>
                      <a:pt x="140" y="355"/>
                      <a:pt x="140" y="368"/>
                    </a:cubicBezTo>
                    <a:cubicBezTo>
                      <a:pt x="140" y="389"/>
                      <a:pt x="123" y="406"/>
                      <a:pt x="102" y="406"/>
                    </a:cubicBezTo>
                    <a:close/>
                  </a:path>
                </a:pathLst>
              </a:custGeom>
              <a:gradFill flip="none" rotWithShape="1">
                <a:gsLst>
                  <a:gs pos="0">
                    <a:schemeClr val="tx2">
                      <a:lumMod val="75000"/>
                      <a:lumOff val="25000"/>
                      <a:shade val="30000"/>
                      <a:satMod val="115000"/>
                    </a:schemeClr>
                  </a:gs>
                  <a:gs pos="50000">
                    <a:schemeClr val="tx2">
                      <a:lumMod val="75000"/>
                      <a:lumOff val="25000"/>
                      <a:shade val="67500"/>
                      <a:satMod val="115000"/>
                    </a:schemeClr>
                  </a:gs>
                  <a:gs pos="100000">
                    <a:schemeClr val="tx2">
                      <a:lumMod val="75000"/>
                      <a:lumOff val="25000"/>
                      <a:shade val="100000"/>
                      <a:satMod val="115000"/>
                    </a:scheme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8" name="Group 7"/>
          <p:cNvGrpSpPr/>
          <p:nvPr/>
        </p:nvGrpSpPr>
        <p:grpSpPr>
          <a:xfrm rot="8743185">
            <a:off x="3960659" y="2131710"/>
            <a:ext cx="1222684" cy="1220424"/>
            <a:chOff x="2830108" y="2153538"/>
            <a:chExt cx="1379942" cy="1377390"/>
          </a:xfrm>
        </p:grpSpPr>
        <p:sp>
          <p:nvSpPr>
            <p:cNvPr id="47" name="Oval 46"/>
            <p:cNvSpPr>
              <a:spLocks noChangeArrowheads="1"/>
            </p:cNvSpPr>
            <p:nvPr/>
          </p:nvSpPr>
          <p:spPr bwMode="auto">
            <a:xfrm>
              <a:off x="2830108" y="2153538"/>
              <a:ext cx="1379942" cy="1377390"/>
            </a:xfrm>
            <a:prstGeom prst="ellipse">
              <a:avLst/>
            </a:prstGeom>
            <a:no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48" name="Group 22"/>
            <p:cNvGrpSpPr/>
            <p:nvPr/>
          </p:nvGrpSpPr>
          <p:grpSpPr>
            <a:xfrm>
              <a:off x="3328785" y="2170721"/>
              <a:ext cx="395288" cy="873125"/>
              <a:chOff x="3328785" y="2170721"/>
              <a:chExt cx="395288" cy="873125"/>
            </a:xfrm>
          </p:grpSpPr>
          <p:sp>
            <p:nvSpPr>
              <p:cNvPr id="49" name="Freeform 53"/>
              <p:cNvSpPr>
                <a:spLocks noEditPoints="1"/>
              </p:cNvSpPr>
              <p:nvPr/>
            </p:nvSpPr>
            <p:spPr bwMode="auto">
              <a:xfrm>
                <a:off x="3328785" y="2200883"/>
                <a:ext cx="395288" cy="842963"/>
              </a:xfrm>
              <a:custGeom>
                <a:avLst/>
                <a:gdLst/>
                <a:ahLst/>
                <a:cxnLst>
                  <a:cxn ang="0">
                    <a:pos x="190" y="295"/>
                  </a:cxn>
                  <a:cxn ang="0">
                    <a:pos x="190" y="294"/>
                  </a:cxn>
                  <a:cxn ang="0">
                    <a:pos x="1" y="4"/>
                  </a:cxn>
                  <a:cxn ang="0">
                    <a:pos x="1" y="4"/>
                  </a:cxn>
                  <a:cxn ang="0">
                    <a:pos x="0" y="0"/>
                  </a:cxn>
                  <a:cxn ang="0">
                    <a:pos x="3" y="350"/>
                  </a:cxn>
                  <a:cxn ang="0">
                    <a:pos x="3" y="350"/>
                  </a:cxn>
                  <a:cxn ang="0">
                    <a:pos x="8" y="381"/>
                  </a:cxn>
                  <a:cxn ang="0">
                    <a:pos x="135" y="450"/>
                  </a:cxn>
                  <a:cxn ang="0">
                    <a:pos x="203" y="323"/>
                  </a:cxn>
                  <a:cxn ang="0">
                    <a:pos x="190" y="295"/>
                  </a:cxn>
                  <a:cxn ang="0">
                    <a:pos x="116" y="388"/>
                  </a:cxn>
                  <a:cxn ang="0">
                    <a:pos x="69" y="363"/>
                  </a:cxn>
                  <a:cxn ang="0">
                    <a:pos x="75" y="329"/>
                  </a:cxn>
                  <a:cxn ang="0">
                    <a:pos x="94" y="316"/>
                  </a:cxn>
                  <a:cxn ang="0">
                    <a:pos x="94" y="316"/>
                  </a:cxn>
                  <a:cxn ang="0">
                    <a:pos x="118" y="316"/>
                  </a:cxn>
                  <a:cxn ang="0">
                    <a:pos x="142" y="341"/>
                  </a:cxn>
                  <a:cxn ang="0">
                    <a:pos x="116" y="388"/>
                  </a:cxn>
                </a:cxnLst>
                <a:rect l="0" t="0" r="r" b="b"/>
                <a:pathLst>
                  <a:path w="219" h="466">
                    <a:moveTo>
                      <a:pt x="190" y="295"/>
                    </a:moveTo>
                    <a:cubicBezTo>
                      <a:pt x="190" y="294"/>
                      <a:pt x="190" y="294"/>
                      <a:pt x="190" y="294"/>
                    </a:cubicBezTo>
                    <a:cubicBezTo>
                      <a:pt x="1" y="4"/>
                      <a:pt x="1" y="4"/>
                      <a:pt x="1" y="4"/>
                    </a:cubicBezTo>
                    <a:cubicBezTo>
                      <a:pt x="1" y="4"/>
                      <a:pt x="1" y="4"/>
                      <a:pt x="1" y="4"/>
                    </a:cubicBezTo>
                    <a:cubicBezTo>
                      <a:pt x="0" y="0"/>
                      <a:pt x="0" y="0"/>
                      <a:pt x="0" y="0"/>
                    </a:cubicBezTo>
                    <a:cubicBezTo>
                      <a:pt x="3" y="350"/>
                      <a:pt x="3" y="350"/>
                      <a:pt x="3" y="350"/>
                    </a:cubicBezTo>
                    <a:cubicBezTo>
                      <a:pt x="3" y="350"/>
                      <a:pt x="3" y="350"/>
                      <a:pt x="3" y="350"/>
                    </a:cubicBezTo>
                    <a:cubicBezTo>
                      <a:pt x="3" y="360"/>
                      <a:pt x="5" y="371"/>
                      <a:pt x="8" y="381"/>
                    </a:cubicBezTo>
                    <a:cubicBezTo>
                      <a:pt x="24" y="435"/>
                      <a:pt x="81" y="466"/>
                      <a:pt x="135" y="450"/>
                    </a:cubicBezTo>
                    <a:cubicBezTo>
                      <a:pt x="189" y="434"/>
                      <a:pt x="219" y="377"/>
                      <a:pt x="203" y="323"/>
                    </a:cubicBezTo>
                    <a:cubicBezTo>
                      <a:pt x="200" y="312"/>
                      <a:pt x="195" y="303"/>
                      <a:pt x="190" y="295"/>
                    </a:cubicBezTo>
                    <a:close/>
                    <a:moveTo>
                      <a:pt x="116" y="388"/>
                    </a:moveTo>
                    <a:cubicBezTo>
                      <a:pt x="96" y="394"/>
                      <a:pt x="75" y="383"/>
                      <a:pt x="69" y="363"/>
                    </a:cubicBezTo>
                    <a:cubicBezTo>
                      <a:pt x="65" y="351"/>
                      <a:pt x="68" y="338"/>
                      <a:pt x="75" y="329"/>
                    </a:cubicBezTo>
                    <a:cubicBezTo>
                      <a:pt x="80" y="323"/>
                      <a:pt x="87" y="318"/>
                      <a:pt x="94" y="316"/>
                    </a:cubicBezTo>
                    <a:cubicBezTo>
                      <a:pt x="94" y="316"/>
                      <a:pt x="94" y="316"/>
                      <a:pt x="94" y="316"/>
                    </a:cubicBezTo>
                    <a:cubicBezTo>
                      <a:pt x="102" y="313"/>
                      <a:pt x="110" y="314"/>
                      <a:pt x="118" y="316"/>
                    </a:cubicBezTo>
                    <a:cubicBezTo>
                      <a:pt x="129" y="320"/>
                      <a:pt x="138" y="329"/>
                      <a:pt x="142" y="341"/>
                    </a:cubicBezTo>
                    <a:cubicBezTo>
                      <a:pt x="148" y="361"/>
                      <a:pt x="136" y="382"/>
                      <a:pt x="116" y="388"/>
                    </a:cubicBezTo>
                    <a:close/>
                  </a:path>
                </a:pathLst>
              </a:custGeom>
              <a:solidFill>
                <a:schemeClr val="tx2">
                  <a:lumMod val="75000"/>
                  <a:lumOff val="25000"/>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Freeform 54"/>
              <p:cNvSpPr>
                <a:spLocks noEditPoints="1"/>
              </p:cNvSpPr>
              <p:nvPr/>
            </p:nvSpPr>
            <p:spPr bwMode="auto">
              <a:xfrm>
                <a:off x="3335135" y="2170721"/>
                <a:ext cx="368300" cy="850900"/>
              </a:xfrm>
              <a:custGeom>
                <a:avLst/>
                <a:gdLst/>
                <a:ahLst/>
                <a:cxnLst>
                  <a:cxn ang="0">
                    <a:pos x="200" y="337"/>
                  </a:cxn>
                  <a:cxn ang="0">
                    <a:pos x="200" y="337"/>
                  </a:cxn>
                  <a:cxn ang="0">
                    <a:pos x="102" y="4"/>
                  </a:cxn>
                  <a:cxn ang="0">
                    <a:pos x="102" y="4"/>
                  </a:cxn>
                  <a:cxn ang="0">
                    <a:pos x="102" y="0"/>
                  </a:cxn>
                  <a:cxn ang="0">
                    <a:pos x="5" y="337"/>
                  </a:cxn>
                  <a:cxn ang="0">
                    <a:pos x="5" y="337"/>
                  </a:cxn>
                  <a:cxn ang="0">
                    <a:pos x="0" y="368"/>
                  </a:cxn>
                  <a:cxn ang="0">
                    <a:pos x="102" y="470"/>
                  </a:cxn>
                  <a:cxn ang="0">
                    <a:pos x="204" y="368"/>
                  </a:cxn>
                  <a:cxn ang="0">
                    <a:pos x="200" y="337"/>
                  </a:cxn>
                  <a:cxn ang="0">
                    <a:pos x="102" y="406"/>
                  </a:cxn>
                  <a:cxn ang="0">
                    <a:pos x="64" y="368"/>
                  </a:cxn>
                  <a:cxn ang="0">
                    <a:pos x="80" y="337"/>
                  </a:cxn>
                  <a:cxn ang="0">
                    <a:pos x="102" y="330"/>
                  </a:cxn>
                  <a:cxn ang="0">
                    <a:pos x="102" y="330"/>
                  </a:cxn>
                  <a:cxn ang="0">
                    <a:pos x="124" y="337"/>
                  </a:cxn>
                  <a:cxn ang="0">
                    <a:pos x="140" y="368"/>
                  </a:cxn>
                  <a:cxn ang="0">
                    <a:pos x="102" y="406"/>
                  </a:cxn>
                </a:cxnLst>
                <a:rect l="0" t="0" r="r" b="b"/>
                <a:pathLst>
                  <a:path w="204" h="470">
                    <a:moveTo>
                      <a:pt x="200" y="337"/>
                    </a:moveTo>
                    <a:cubicBezTo>
                      <a:pt x="200" y="337"/>
                      <a:pt x="200" y="337"/>
                      <a:pt x="200" y="337"/>
                    </a:cubicBezTo>
                    <a:cubicBezTo>
                      <a:pt x="102" y="4"/>
                      <a:pt x="102" y="4"/>
                      <a:pt x="102" y="4"/>
                    </a:cubicBezTo>
                    <a:cubicBezTo>
                      <a:pt x="102" y="4"/>
                      <a:pt x="102" y="4"/>
                      <a:pt x="102" y="4"/>
                    </a:cubicBezTo>
                    <a:cubicBezTo>
                      <a:pt x="102" y="0"/>
                      <a:pt x="102" y="0"/>
                      <a:pt x="102" y="0"/>
                    </a:cubicBezTo>
                    <a:cubicBezTo>
                      <a:pt x="5" y="337"/>
                      <a:pt x="5" y="337"/>
                      <a:pt x="5" y="337"/>
                    </a:cubicBezTo>
                    <a:cubicBezTo>
                      <a:pt x="5" y="337"/>
                      <a:pt x="5" y="337"/>
                      <a:pt x="5" y="337"/>
                    </a:cubicBezTo>
                    <a:cubicBezTo>
                      <a:pt x="2" y="347"/>
                      <a:pt x="0" y="357"/>
                      <a:pt x="0" y="368"/>
                    </a:cubicBezTo>
                    <a:cubicBezTo>
                      <a:pt x="0" y="424"/>
                      <a:pt x="46" y="470"/>
                      <a:pt x="102" y="470"/>
                    </a:cubicBezTo>
                    <a:cubicBezTo>
                      <a:pt x="159" y="470"/>
                      <a:pt x="204" y="424"/>
                      <a:pt x="204" y="368"/>
                    </a:cubicBezTo>
                    <a:cubicBezTo>
                      <a:pt x="204" y="357"/>
                      <a:pt x="203" y="347"/>
                      <a:pt x="200" y="337"/>
                    </a:cubicBezTo>
                    <a:close/>
                    <a:moveTo>
                      <a:pt x="102" y="406"/>
                    </a:moveTo>
                    <a:cubicBezTo>
                      <a:pt x="81" y="406"/>
                      <a:pt x="64" y="389"/>
                      <a:pt x="64" y="368"/>
                    </a:cubicBezTo>
                    <a:cubicBezTo>
                      <a:pt x="64" y="355"/>
                      <a:pt x="71" y="344"/>
                      <a:pt x="80" y="337"/>
                    </a:cubicBezTo>
                    <a:cubicBezTo>
                      <a:pt x="86" y="333"/>
                      <a:pt x="94" y="330"/>
                      <a:pt x="102" y="330"/>
                    </a:cubicBezTo>
                    <a:cubicBezTo>
                      <a:pt x="102" y="330"/>
                      <a:pt x="102" y="330"/>
                      <a:pt x="102" y="330"/>
                    </a:cubicBezTo>
                    <a:cubicBezTo>
                      <a:pt x="111" y="330"/>
                      <a:pt x="118" y="333"/>
                      <a:pt x="124" y="337"/>
                    </a:cubicBezTo>
                    <a:cubicBezTo>
                      <a:pt x="134" y="344"/>
                      <a:pt x="140" y="355"/>
                      <a:pt x="140" y="368"/>
                    </a:cubicBezTo>
                    <a:cubicBezTo>
                      <a:pt x="140" y="389"/>
                      <a:pt x="123" y="406"/>
                      <a:pt x="102" y="406"/>
                    </a:cubicBezTo>
                    <a:close/>
                  </a:path>
                </a:pathLst>
              </a:custGeom>
              <a:gradFill flip="none" rotWithShape="1">
                <a:gsLst>
                  <a:gs pos="0">
                    <a:schemeClr val="tx2">
                      <a:lumMod val="75000"/>
                      <a:lumOff val="25000"/>
                      <a:shade val="30000"/>
                      <a:satMod val="115000"/>
                    </a:schemeClr>
                  </a:gs>
                  <a:gs pos="50000">
                    <a:schemeClr val="tx2">
                      <a:lumMod val="75000"/>
                      <a:lumOff val="25000"/>
                      <a:shade val="67500"/>
                      <a:satMod val="115000"/>
                    </a:schemeClr>
                  </a:gs>
                  <a:gs pos="100000">
                    <a:schemeClr val="tx2">
                      <a:lumMod val="75000"/>
                      <a:lumOff val="25000"/>
                      <a:shade val="100000"/>
                      <a:satMod val="115000"/>
                    </a:scheme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p:cNvGrpSpPr/>
          <p:nvPr/>
        </p:nvGrpSpPr>
        <p:grpSpPr>
          <a:xfrm rot="6318803">
            <a:off x="6104881" y="2186011"/>
            <a:ext cx="1065405" cy="1065405"/>
            <a:chOff x="1355726" y="2148496"/>
            <a:chExt cx="1387474" cy="1387474"/>
          </a:xfrm>
        </p:grpSpPr>
        <p:sp>
          <p:nvSpPr>
            <p:cNvPr id="13" name="Oval 6"/>
            <p:cNvSpPr>
              <a:spLocks noChangeArrowheads="1"/>
            </p:cNvSpPr>
            <p:nvPr/>
          </p:nvSpPr>
          <p:spPr bwMode="auto">
            <a:xfrm>
              <a:off x="1355726" y="2148496"/>
              <a:ext cx="1387474" cy="1387474"/>
            </a:xfrm>
            <a:prstGeom prst="ellipse">
              <a:avLst/>
            </a:prstGeom>
            <a:no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14" name="Group 121"/>
            <p:cNvGrpSpPr/>
            <p:nvPr/>
          </p:nvGrpSpPr>
          <p:grpSpPr>
            <a:xfrm>
              <a:off x="1860550" y="2170721"/>
              <a:ext cx="395288" cy="873125"/>
              <a:chOff x="7502322" y="2170721"/>
              <a:chExt cx="395288" cy="873125"/>
            </a:xfrm>
          </p:grpSpPr>
          <p:sp>
            <p:nvSpPr>
              <p:cNvPr id="15" name="Freeform 43"/>
              <p:cNvSpPr>
                <a:spLocks noEditPoints="1"/>
              </p:cNvSpPr>
              <p:nvPr/>
            </p:nvSpPr>
            <p:spPr bwMode="auto">
              <a:xfrm>
                <a:off x="7502322" y="2200883"/>
                <a:ext cx="395288" cy="842963"/>
              </a:xfrm>
              <a:custGeom>
                <a:avLst/>
                <a:gdLst/>
                <a:ahLst/>
                <a:cxnLst>
                  <a:cxn ang="0">
                    <a:pos x="189" y="295"/>
                  </a:cxn>
                  <a:cxn ang="0">
                    <a:pos x="189" y="294"/>
                  </a:cxn>
                  <a:cxn ang="0">
                    <a:pos x="1" y="4"/>
                  </a:cxn>
                  <a:cxn ang="0">
                    <a:pos x="1" y="4"/>
                  </a:cxn>
                  <a:cxn ang="0">
                    <a:pos x="0" y="0"/>
                  </a:cxn>
                  <a:cxn ang="0">
                    <a:pos x="3" y="350"/>
                  </a:cxn>
                  <a:cxn ang="0">
                    <a:pos x="3" y="350"/>
                  </a:cxn>
                  <a:cxn ang="0">
                    <a:pos x="7" y="381"/>
                  </a:cxn>
                  <a:cxn ang="0">
                    <a:pos x="134" y="450"/>
                  </a:cxn>
                  <a:cxn ang="0">
                    <a:pos x="203" y="323"/>
                  </a:cxn>
                  <a:cxn ang="0">
                    <a:pos x="189" y="295"/>
                  </a:cxn>
                  <a:cxn ang="0">
                    <a:pos x="116" y="388"/>
                  </a:cxn>
                  <a:cxn ang="0">
                    <a:pos x="69" y="363"/>
                  </a:cxn>
                  <a:cxn ang="0">
                    <a:pos x="75" y="329"/>
                  </a:cxn>
                  <a:cxn ang="0">
                    <a:pos x="94" y="316"/>
                  </a:cxn>
                  <a:cxn ang="0">
                    <a:pos x="94" y="316"/>
                  </a:cxn>
                  <a:cxn ang="0">
                    <a:pos x="117" y="316"/>
                  </a:cxn>
                  <a:cxn ang="0">
                    <a:pos x="141" y="341"/>
                  </a:cxn>
                  <a:cxn ang="0">
                    <a:pos x="116" y="388"/>
                  </a:cxn>
                </a:cxnLst>
                <a:rect l="0" t="0" r="r" b="b"/>
                <a:pathLst>
                  <a:path w="219" h="466">
                    <a:moveTo>
                      <a:pt x="189" y="295"/>
                    </a:moveTo>
                    <a:cubicBezTo>
                      <a:pt x="189" y="294"/>
                      <a:pt x="189" y="294"/>
                      <a:pt x="189" y="294"/>
                    </a:cubicBezTo>
                    <a:cubicBezTo>
                      <a:pt x="1" y="4"/>
                      <a:pt x="1" y="4"/>
                      <a:pt x="1" y="4"/>
                    </a:cubicBezTo>
                    <a:cubicBezTo>
                      <a:pt x="1" y="4"/>
                      <a:pt x="1" y="4"/>
                      <a:pt x="1" y="4"/>
                    </a:cubicBezTo>
                    <a:cubicBezTo>
                      <a:pt x="0" y="0"/>
                      <a:pt x="0" y="0"/>
                      <a:pt x="0" y="0"/>
                    </a:cubicBezTo>
                    <a:cubicBezTo>
                      <a:pt x="3" y="350"/>
                      <a:pt x="3" y="350"/>
                      <a:pt x="3" y="350"/>
                    </a:cubicBezTo>
                    <a:cubicBezTo>
                      <a:pt x="3" y="350"/>
                      <a:pt x="3" y="350"/>
                      <a:pt x="3" y="350"/>
                    </a:cubicBezTo>
                    <a:cubicBezTo>
                      <a:pt x="3" y="360"/>
                      <a:pt x="4" y="371"/>
                      <a:pt x="7" y="381"/>
                    </a:cubicBezTo>
                    <a:cubicBezTo>
                      <a:pt x="23" y="435"/>
                      <a:pt x="80" y="466"/>
                      <a:pt x="134" y="450"/>
                    </a:cubicBezTo>
                    <a:cubicBezTo>
                      <a:pt x="188" y="434"/>
                      <a:pt x="219" y="377"/>
                      <a:pt x="203" y="323"/>
                    </a:cubicBezTo>
                    <a:cubicBezTo>
                      <a:pt x="200" y="312"/>
                      <a:pt x="195" y="303"/>
                      <a:pt x="189" y="295"/>
                    </a:cubicBezTo>
                    <a:close/>
                    <a:moveTo>
                      <a:pt x="116" y="388"/>
                    </a:moveTo>
                    <a:cubicBezTo>
                      <a:pt x="96" y="394"/>
                      <a:pt x="75" y="383"/>
                      <a:pt x="69" y="363"/>
                    </a:cubicBezTo>
                    <a:cubicBezTo>
                      <a:pt x="65" y="351"/>
                      <a:pt x="68" y="338"/>
                      <a:pt x="75" y="329"/>
                    </a:cubicBezTo>
                    <a:cubicBezTo>
                      <a:pt x="80" y="323"/>
                      <a:pt x="86" y="318"/>
                      <a:pt x="94" y="316"/>
                    </a:cubicBezTo>
                    <a:cubicBezTo>
                      <a:pt x="94" y="316"/>
                      <a:pt x="94" y="316"/>
                      <a:pt x="94" y="316"/>
                    </a:cubicBezTo>
                    <a:cubicBezTo>
                      <a:pt x="102" y="313"/>
                      <a:pt x="110" y="314"/>
                      <a:pt x="117" y="316"/>
                    </a:cubicBezTo>
                    <a:cubicBezTo>
                      <a:pt x="128" y="320"/>
                      <a:pt x="138" y="329"/>
                      <a:pt x="141" y="341"/>
                    </a:cubicBezTo>
                    <a:cubicBezTo>
                      <a:pt x="147" y="361"/>
                      <a:pt x="136" y="382"/>
                      <a:pt x="116" y="388"/>
                    </a:cubicBezTo>
                    <a:close/>
                  </a:path>
                </a:pathLst>
              </a:custGeom>
              <a:solidFill>
                <a:schemeClr val="tx2">
                  <a:lumMod val="75000"/>
                  <a:lumOff val="25000"/>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 name="Freeform 44"/>
              <p:cNvSpPr>
                <a:spLocks noEditPoints="1"/>
              </p:cNvSpPr>
              <p:nvPr/>
            </p:nvSpPr>
            <p:spPr bwMode="auto">
              <a:xfrm>
                <a:off x="7507085" y="2170721"/>
                <a:ext cx="368300" cy="850900"/>
              </a:xfrm>
              <a:custGeom>
                <a:avLst/>
                <a:gdLst/>
                <a:ahLst/>
                <a:cxnLst>
                  <a:cxn ang="0">
                    <a:pos x="199" y="337"/>
                  </a:cxn>
                  <a:cxn ang="0">
                    <a:pos x="199" y="337"/>
                  </a:cxn>
                  <a:cxn ang="0">
                    <a:pos x="102" y="4"/>
                  </a:cxn>
                  <a:cxn ang="0">
                    <a:pos x="102" y="4"/>
                  </a:cxn>
                  <a:cxn ang="0">
                    <a:pos x="102" y="0"/>
                  </a:cxn>
                  <a:cxn ang="0">
                    <a:pos x="5" y="337"/>
                  </a:cxn>
                  <a:cxn ang="0">
                    <a:pos x="5" y="337"/>
                  </a:cxn>
                  <a:cxn ang="0">
                    <a:pos x="0" y="368"/>
                  </a:cxn>
                  <a:cxn ang="0">
                    <a:pos x="102" y="470"/>
                  </a:cxn>
                  <a:cxn ang="0">
                    <a:pos x="204" y="368"/>
                  </a:cxn>
                  <a:cxn ang="0">
                    <a:pos x="199" y="337"/>
                  </a:cxn>
                  <a:cxn ang="0">
                    <a:pos x="102" y="406"/>
                  </a:cxn>
                  <a:cxn ang="0">
                    <a:pos x="64" y="368"/>
                  </a:cxn>
                  <a:cxn ang="0">
                    <a:pos x="80" y="337"/>
                  </a:cxn>
                  <a:cxn ang="0">
                    <a:pos x="102" y="330"/>
                  </a:cxn>
                  <a:cxn ang="0">
                    <a:pos x="102" y="330"/>
                  </a:cxn>
                  <a:cxn ang="0">
                    <a:pos x="124" y="337"/>
                  </a:cxn>
                  <a:cxn ang="0">
                    <a:pos x="140" y="368"/>
                  </a:cxn>
                  <a:cxn ang="0">
                    <a:pos x="102" y="406"/>
                  </a:cxn>
                </a:cxnLst>
                <a:rect l="0" t="0" r="r" b="b"/>
                <a:pathLst>
                  <a:path w="204" h="470">
                    <a:moveTo>
                      <a:pt x="199" y="337"/>
                    </a:moveTo>
                    <a:cubicBezTo>
                      <a:pt x="199" y="337"/>
                      <a:pt x="199" y="337"/>
                      <a:pt x="199" y="337"/>
                    </a:cubicBezTo>
                    <a:cubicBezTo>
                      <a:pt x="102" y="4"/>
                      <a:pt x="102" y="4"/>
                      <a:pt x="102" y="4"/>
                    </a:cubicBezTo>
                    <a:cubicBezTo>
                      <a:pt x="102" y="4"/>
                      <a:pt x="102" y="4"/>
                      <a:pt x="102" y="4"/>
                    </a:cubicBezTo>
                    <a:cubicBezTo>
                      <a:pt x="102" y="0"/>
                      <a:pt x="102" y="0"/>
                      <a:pt x="102" y="0"/>
                    </a:cubicBezTo>
                    <a:cubicBezTo>
                      <a:pt x="5" y="337"/>
                      <a:pt x="5" y="337"/>
                      <a:pt x="5" y="337"/>
                    </a:cubicBezTo>
                    <a:cubicBezTo>
                      <a:pt x="5" y="337"/>
                      <a:pt x="5" y="337"/>
                      <a:pt x="5" y="337"/>
                    </a:cubicBezTo>
                    <a:cubicBezTo>
                      <a:pt x="2" y="347"/>
                      <a:pt x="0" y="357"/>
                      <a:pt x="0" y="368"/>
                    </a:cubicBezTo>
                    <a:cubicBezTo>
                      <a:pt x="0" y="424"/>
                      <a:pt x="46" y="470"/>
                      <a:pt x="102" y="470"/>
                    </a:cubicBezTo>
                    <a:cubicBezTo>
                      <a:pt x="158" y="470"/>
                      <a:pt x="204" y="424"/>
                      <a:pt x="204" y="368"/>
                    </a:cubicBezTo>
                    <a:cubicBezTo>
                      <a:pt x="204" y="357"/>
                      <a:pt x="202" y="347"/>
                      <a:pt x="199" y="337"/>
                    </a:cubicBezTo>
                    <a:close/>
                    <a:moveTo>
                      <a:pt x="102" y="406"/>
                    </a:moveTo>
                    <a:cubicBezTo>
                      <a:pt x="81" y="406"/>
                      <a:pt x="64" y="389"/>
                      <a:pt x="64" y="368"/>
                    </a:cubicBezTo>
                    <a:cubicBezTo>
                      <a:pt x="64" y="355"/>
                      <a:pt x="70" y="344"/>
                      <a:pt x="80" y="337"/>
                    </a:cubicBezTo>
                    <a:cubicBezTo>
                      <a:pt x="86" y="333"/>
                      <a:pt x="94" y="330"/>
                      <a:pt x="102" y="330"/>
                    </a:cubicBezTo>
                    <a:cubicBezTo>
                      <a:pt x="102" y="330"/>
                      <a:pt x="102" y="330"/>
                      <a:pt x="102" y="330"/>
                    </a:cubicBezTo>
                    <a:cubicBezTo>
                      <a:pt x="110" y="330"/>
                      <a:pt x="118" y="333"/>
                      <a:pt x="124" y="337"/>
                    </a:cubicBezTo>
                    <a:cubicBezTo>
                      <a:pt x="134" y="344"/>
                      <a:pt x="140" y="355"/>
                      <a:pt x="140" y="368"/>
                    </a:cubicBezTo>
                    <a:cubicBezTo>
                      <a:pt x="140" y="389"/>
                      <a:pt x="123" y="406"/>
                      <a:pt x="102" y="406"/>
                    </a:cubicBezTo>
                    <a:close/>
                  </a:path>
                </a:pathLst>
              </a:custGeom>
              <a:gradFill flip="none" rotWithShape="1">
                <a:gsLst>
                  <a:gs pos="0">
                    <a:schemeClr val="tx2">
                      <a:lumMod val="75000"/>
                      <a:lumOff val="25000"/>
                      <a:shade val="30000"/>
                      <a:satMod val="115000"/>
                    </a:schemeClr>
                  </a:gs>
                  <a:gs pos="50000">
                    <a:schemeClr val="tx2">
                      <a:lumMod val="75000"/>
                      <a:lumOff val="25000"/>
                      <a:shade val="67500"/>
                      <a:satMod val="115000"/>
                    </a:schemeClr>
                  </a:gs>
                  <a:gs pos="100000">
                    <a:schemeClr val="tx2">
                      <a:lumMod val="75000"/>
                      <a:lumOff val="25000"/>
                      <a:shade val="100000"/>
                      <a:satMod val="115000"/>
                    </a:scheme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
        <p:nvSpPr>
          <p:cNvPr id="85" name="TextBox 84"/>
          <p:cNvSpPr txBox="1"/>
          <p:nvPr/>
        </p:nvSpPr>
        <p:spPr>
          <a:xfrm flipH="1">
            <a:off x="1748915" y="3676557"/>
            <a:ext cx="1524001" cy="1040285"/>
          </a:xfrm>
          <a:prstGeom prst="rect">
            <a:avLst/>
          </a:prstGeom>
          <a:noFill/>
          <a:ln>
            <a:noFill/>
          </a:ln>
        </p:spPr>
        <p:txBody>
          <a:bodyPr wrap="square" lIns="0" tIns="0" rIns="0" bIns="0" rtlCol="0" anchor="ctr">
            <a:spAutoFit/>
          </a:bodyPr>
          <a:lstStyle/>
          <a:p>
            <a:pPr algn="ctr">
              <a:lnSpc>
                <a:spcPct val="130000"/>
              </a:lnSpc>
            </a:pPr>
            <a:r>
              <a:rPr lang="en-US" sz="1200" b="1" dirty="0">
                <a:solidFill>
                  <a:schemeClr val="accent1"/>
                </a:solidFill>
              </a:rPr>
              <a:t>YOUR TITLE HERE</a:t>
            </a:r>
          </a:p>
          <a:p>
            <a:pPr algn="ctr">
              <a:lnSpc>
                <a:spcPct val="130000"/>
              </a:lnSpc>
            </a:pPr>
            <a:r>
              <a:rPr lang="en-US" sz="1000" dirty="0">
                <a:solidFill>
                  <a:schemeClr val="bg1">
                    <a:lumMod val="50000"/>
                  </a:schemeClr>
                </a:solidFill>
              </a:rPr>
              <a:t>There 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86" name="TextBox 85"/>
          <p:cNvSpPr txBox="1"/>
          <p:nvPr/>
        </p:nvSpPr>
        <p:spPr>
          <a:xfrm flipH="1">
            <a:off x="3810001" y="3676557"/>
            <a:ext cx="1524001" cy="1040285"/>
          </a:xfrm>
          <a:prstGeom prst="rect">
            <a:avLst/>
          </a:prstGeom>
          <a:noFill/>
          <a:ln>
            <a:noFill/>
          </a:ln>
        </p:spPr>
        <p:txBody>
          <a:bodyPr wrap="square" lIns="0" tIns="0" rIns="0" bIns="0" rtlCol="0" anchor="ctr">
            <a:spAutoFit/>
          </a:bodyPr>
          <a:lstStyle/>
          <a:p>
            <a:pPr algn="ctr">
              <a:lnSpc>
                <a:spcPct val="130000"/>
              </a:lnSpc>
            </a:pPr>
            <a:r>
              <a:rPr lang="en-US" sz="1200" b="1" dirty="0">
                <a:solidFill>
                  <a:schemeClr val="accent2"/>
                </a:solidFill>
              </a:rPr>
              <a:t>YOUR TITLE HERE</a:t>
            </a:r>
          </a:p>
          <a:p>
            <a:pPr algn="ctr">
              <a:lnSpc>
                <a:spcPct val="130000"/>
              </a:lnSpc>
            </a:pPr>
            <a:r>
              <a:rPr lang="en-US" sz="1000" dirty="0">
                <a:solidFill>
                  <a:schemeClr val="bg1">
                    <a:lumMod val="50000"/>
                  </a:schemeClr>
                </a:solidFill>
              </a:rPr>
              <a:t>There 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87" name="TextBox 86"/>
          <p:cNvSpPr txBox="1"/>
          <p:nvPr/>
        </p:nvSpPr>
        <p:spPr>
          <a:xfrm flipH="1">
            <a:off x="5875582" y="3676557"/>
            <a:ext cx="1524001" cy="1040285"/>
          </a:xfrm>
          <a:prstGeom prst="rect">
            <a:avLst/>
          </a:prstGeom>
          <a:noFill/>
          <a:ln>
            <a:noFill/>
          </a:ln>
        </p:spPr>
        <p:txBody>
          <a:bodyPr wrap="square" lIns="0" tIns="0" rIns="0" bIns="0" rtlCol="0" anchor="ctr">
            <a:spAutoFit/>
          </a:bodyPr>
          <a:lstStyle/>
          <a:p>
            <a:pPr algn="ctr">
              <a:lnSpc>
                <a:spcPct val="130000"/>
              </a:lnSpc>
            </a:pPr>
            <a:r>
              <a:rPr lang="en-US" sz="1200" b="1" dirty="0">
                <a:solidFill>
                  <a:schemeClr val="accent3"/>
                </a:solidFill>
              </a:rPr>
              <a:t>YOUR TITLE HERE</a:t>
            </a:r>
          </a:p>
          <a:p>
            <a:pPr algn="ctr">
              <a:lnSpc>
                <a:spcPct val="130000"/>
              </a:lnSpc>
            </a:pPr>
            <a:r>
              <a:rPr lang="en-US" sz="1000" dirty="0">
                <a:solidFill>
                  <a:schemeClr val="bg1">
                    <a:lumMod val="50000"/>
                  </a:schemeClr>
                </a:solidFill>
              </a:rPr>
              <a:t>There 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88" name="TextBox 87"/>
          <p:cNvSpPr txBox="1"/>
          <p:nvPr/>
        </p:nvSpPr>
        <p:spPr>
          <a:xfrm flipH="1">
            <a:off x="1748915" y="1546748"/>
            <a:ext cx="1524001" cy="320088"/>
          </a:xfrm>
          <a:prstGeom prst="rect">
            <a:avLst/>
          </a:prstGeom>
          <a:noFill/>
          <a:ln>
            <a:noFill/>
          </a:ln>
        </p:spPr>
        <p:txBody>
          <a:bodyPr wrap="square" lIns="0" tIns="0" rIns="0" bIns="0" rtlCol="0" anchor="ctr">
            <a:spAutoFit/>
          </a:bodyPr>
          <a:lstStyle/>
          <a:p>
            <a:pPr algn="ctr">
              <a:lnSpc>
                <a:spcPct val="130000"/>
              </a:lnSpc>
            </a:pPr>
            <a:r>
              <a:rPr lang="en-US" sz="1600" dirty="0" smtClean="0">
                <a:solidFill>
                  <a:schemeClr val="accent1"/>
                </a:solidFill>
              </a:rPr>
              <a:t>SLOW 40%</a:t>
            </a:r>
            <a:endParaRPr lang="en-US" sz="1600" dirty="0">
              <a:solidFill>
                <a:schemeClr val="accent1"/>
              </a:solidFill>
            </a:endParaRPr>
          </a:p>
        </p:txBody>
      </p:sp>
      <p:sp>
        <p:nvSpPr>
          <p:cNvPr id="89" name="TextBox 88"/>
          <p:cNvSpPr txBox="1"/>
          <p:nvPr/>
        </p:nvSpPr>
        <p:spPr>
          <a:xfrm flipH="1">
            <a:off x="3714164" y="1495474"/>
            <a:ext cx="1715674" cy="290657"/>
          </a:xfrm>
          <a:prstGeom prst="rect">
            <a:avLst/>
          </a:prstGeom>
          <a:noFill/>
          <a:ln>
            <a:noFill/>
          </a:ln>
        </p:spPr>
        <p:txBody>
          <a:bodyPr wrap="square" lIns="0" tIns="0" rIns="0" bIns="0" rtlCol="0" anchor="ctr">
            <a:spAutoFit/>
          </a:bodyPr>
          <a:lstStyle/>
          <a:p>
            <a:pPr algn="ctr">
              <a:lnSpc>
                <a:spcPct val="130000"/>
              </a:lnSpc>
            </a:pPr>
            <a:r>
              <a:rPr lang="en-US" sz="1600" dirty="0" smtClean="0">
                <a:solidFill>
                  <a:schemeClr val="accent2"/>
                </a:solidFill>
              </a:rPr>
              <a:t>VERY FAST 100%</a:t>
            </a:r>
            <a:endParaRPr lang="en-US" sz="1600" dirty="0">
              <a:solidFill>
                <a:schemeClr val="accent2"/>
              </a:solidFill>
            </a:endParaRPr>
          </a:p>
        </p:txBody>
      </p:sp>
      <p:sp>
        <p:nvSpPr>
          <p:cNvPr id="90" name="TextBox 89"/>
          <p:cNvSpPr txBox="1"/>
          <p:nvPr/>
        </p:nvSpPr>
        <p:spPr>
          <a:xfrm flipH="1">
            <a:off x="5875582" y="1561464"/>
            <a:ext cx="1524001" cy="290657"/>
          </a:xfrm>
          <a:prstGeom prst="rect">
            <a:avLst/>
          </a:prstGeom>
          <a:noFill/>
          <a:ln>
            <a:noFill/>
          </a:ln>
        </p:spPr>
        <p:txBody>
          <a:bodyPr wrap="square" lIns="0" tIns="0" rIns="0" bIns="0" rtlCol="0" anchor="ctr">
            <a:spAutoFit/>
          </a:bodyPr>
          <a:lstStyle/>
          <a:p>
            <a:pPr algn="ctr">
              <a:lnSpc>
                <a:spcPct val="130000"/>
              </a:lnSpc>
            </a:pPr>
            <a:r>
              <a:rPr lang="en-US" sz="1600" dirty="0" smtClean="0">
                <a:solidFill>
                  <a:schemeClr val="accent3"/>
                </a:solidFill>
              </a:rPr>
              <a:t>FAST 90%</a:t>
            </a:r>
            <a:endParaRPr lang="en-US" sz="1600" dirty="0">
              <a:solidFill>
                <a:schemeClr val="accent3"/>
              </a:solidFill>
            </a:endParaRPr>
          </a:p>
        </p:txBody>
      </p:sp>
      <p:sp>
        <p:nvSpPr>
          <p:cNvPr id="91" name="Rectangle 90"/>
          <p:cNvSpPr/>
          <p:nvPr/>
        </p:nvSpPr>
        <p:spPr>
          <a:xfrm>
            <a:off x="4245221" y="-443415"/>
            <a:ext cx="184731" cy="369332"/>
          </a:xfrm>
          <a:prstGeom prst="rect">
            <a:avLst/>
          </a:prstGeom>
        </p:spPr>
        <p:txBody>
          <a:bodyPr wrap="none">
            <a:spAutoFit/>
          </a:bodyPr>
          <a:lstStyle/>
          <a:p>
            <a:endParaRPr lang="en-US" dirty="0"/>
          </a:p>
        </p:txBody>
      </p:sp>
    </p:spTree>
    <p:extLst>
      <p:ext uri="{BB962C8B-B14F-4D97-AF65-F5344CB8AC3E}">
        <p14:creationId xmlns:p14="http://schemas.microsoft.com/office/powerpoint/2010/main" val="2499229505"/>
      </p:ext>
    </p:extLst>
  </p:cSld>
  <p:clrMapOvr>
    <a:masterClrMapping/>
  </p:clrMapOvr>
  <p:transition spd="slow">
    <p:push dir="u"/>
  </p:transition>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smtClean="0"/>
              <a:t>Enter your subhead line here</a:t>
            </a:r>
            <a:endParaRPr lang="en-US" dirty="0"/>
          </a:p>
        </p:txBody>
      </p:sp>
      <p:sp>
        <p:nvSpPr>
          <p:cNvPr id="3" name="Title 2"/>
          <p:cNvSpPr>
            <a:spLocks noGrp="1"/>
          </p:cNvSpPr>
          <p:nvPr>
            <p:ph type="title"/>
          </p:nvPr>
        </p:nvSpPr>
        <p:spPr/>
        <p:txBody>
          <a:bodyPr/>
          <a:lstStyle/>
          <a:p>
            <a:r>
              <a:rPr lang="en-US" dirty="0"/>
              <a:t>Puzzle Infographic</a:t>
            </a:r>
          </a:p>
        </p:txBody>
      </p:sp>
      <p:sp>
        <p:nvSpPr>
          <p:cNvPr id="19" name="Freeform 5"/>
          <p:cNvSpPr>
            <a:spLocks/>
          </p:cNvSpPr>
          <p:nvPr/>
        </p:nvSpPr>
        <p:spPr bwMode="auto">
          <a:xfrm rot="5400000">
            <a:off x="6768322" y="1659895"/>
            <a:ext cx="1460118" cy="1720853"/>
          </a:xfrm>
          <a:custGeom>
            <a:avLst/>
            <a:gdLst>
              <a:gd name="T0" fmla="*/ 374 w 402"/>
              <a:gd name="T1" fmla="*/ 0 h 475"/>
              <a:gd name="T2" fmla="*/ 374 w 402"/>
              <a:gd name="T3" fmla="*/ 120 h 475"/>
              <a:gd name="T4" fmla="*/ 269 w 402"/>
              <a:gd name="T5" fmla="*/ 120 h 475"/>
              <a:gd name="T6" fmla="*/ 269 w 402"/>
              <a:gd name="T7" fmla="*/ 225 h 475"/>
              <a:gd name="T8" fmla="*/ 374 w 402"/>
              <a:gd name="T9" fmla="*/ 225 h 475"/>
              <a:gd name="T10" fmla="*/ 374 w 402"/>
              <a:gd name="T11" fmla="*/ 346 h 475"/>
              <a:gd name="T12" fmla="*/ 254 w 402"/>
              <a:gd name="T13" fmla="*/ 346 h 475"/>
              <a:gd name="T14" fmla="*/ 254 w 402"/>
              <a:gd name="T15" fmla="*/ 451 h 475"/>
              <a:gd name="T16" fmla="*/ 149 w 402"/>
              <a:gd name="T17" fmla="*/ 451 h 475"/>
              <a:gd name="T18" fmla="*/ 149 w 402"/>
              <a:gd name="T19" fmla="*/ 346 h 475"/>
              <a:gd name="T20" fmla="*/ 29 w 402"/>
              <a:gd name="T21" fmla="*/ 346 h 475"/>
              <a:gd name="T22" fmla="*/ 29 w 402"/>
              <a:gd name="T23" fmla="*/ 225 h 475"/>
              <a:gd name="T24" fmla="*/ 134 w 402"/>
              <a:gd name="T25" fmla="*/ 225 h 475"/>
              <a:gd name="T26" fmla="*/ 134 w 402"/>
              <a:gd name="T27" fmla="*/ 120 h 475"/>
              <a:gd name="T28" fmla="*/ 29 w 402"/>
              <a:gd name="T29" fmla="*/ 120 h 475"/>
              <a:gd name="T30" fmla="*/ 29 w 402"/>
              <a:gd name="T31" fmla="*/ 0 h 475"/>
              <a:gd name="T32" fmla="*/ 374 w 402"/>
              <a:gd name="T33"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2" h="475">
                <a:moveTo>
                  <a:pt x="374" y="0"/>
                </a:moveTo>
                <a:cubicBezTo>
                  <a:pt x="374" y="0"/>
                  <a:pt x="402" y="92"/>
                  <a:pt x="374" y="120"/>
                </a:cubicBezTo>
                <a:cubicBezTo>
                  <a:pt x="349" y="145"/>
                  <a:pt x="294" y="96"/>
                  <a:pt x="269" y="120"/>
                </a:cubicBezTo>
                <a:cubicBezTo>
                  <a:pt x="244" y="145"/>
                  <a:pt x="244" y="201"/>
                  <a:pt x="269" y="225"/>
                </a:cubicBezTo>
                <a:cubicBezTo>
                  <a:pt x="294" y="250"/>
                  <a:pt x="349" y="201"/>
                  <a:pt x="374" y="225"/>
                </a:cubicBezTo>
                <a:cubicBezTo>
                  <a:pt x="402" y="254"/>
                  <a:pt x="374" y="346"/>
                  <a:pt x="374" y="346"/>
                </a:cubicBezTo>
                <a:cubicBezTo>
                  <a:pt x="374" y="346"/>
                  <a:pt x="282" y="317"/>
                  <a:pt x="254" y="346"/>
                </a:cubicBezTo>
                <a:cubicBezTo>
                  <a:pt x="229" y="370"/>
                  <a:pt x="279" y="426"/>
                  <a:pt x="254" y="451"/>
                </a:cubicBezTo>
                <a:cubicBezTo>
                  <a:pt x="229" y="475"/>
                  <a:pt x="174" y="475"/>
                  <a:pt x="149" y="451"/>
                </a:cubicBezTo>
                <a:cubicBezTo>
                  <a:pt x="124" y="426"/>
                  <a:pt x="174" y="370"/>
                  <a:pt x="149" y="346"/>
                </a:cubicBezTo>
                <a:cubicBezTo>
                  <a:pt x="120" y="317"/>
                  <a:pt x="29" y="346"/>
                  <a:pt x="29" y="346"/>
                </a:cubicBezTo>
                <a:cubicBezTo>
                  <a:pt x="29" y="346"/>
                  <a:pt x="0" y="254"/>
                  <a:pt x="29" y="225"/>
                </a:cubicBezTo>
                <a:cubicBezTo>
                  <a:pt x="53" y="201"/>
                  <a:pt x="109" y="250"/>
                  <a:pt x="134" y="225"/>
                </a:cubicBezTo>
                <a:cubicBezTo>
                  <a:pt x="158" y="201"/>
                  <a:pt x="158" y="145"/>
                  <a:pt x="134" y="120"/>
                </a:cubicBezTo>
                <a:cubicBezTo>
                  <a:pt x="109" y="96"/>
                  <a:pt x="53" y="145"/>
                  <a:pt x="29" y="120"/>
                </a:cubicBezTo>
                <a:cubicBezTo>
                  <a:pt x="0" y="92"/>
                  <a:pt x="29" y="0"/>
                  <a:pt x="29" y="0"/>
                </a:cubicBezTo>
                <a:cubicBezTo>
                  <a:pt x="144" y="0"/>
                  <a:pt x="259" y="0"/>
                  <a:pt x="374"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20" name="Freeform 6"/>
          <p:cNvSpPr>
            <a:spLocks/>
          </p:cNvSpPr>
          <p:nvPr/>
        </p:nvSpPr>
        <p:spPr bwMode="auto">
          <a:xfrm rot="5400000">
            <a:off x="5332539" y="1845886"/>
            <a:ext cx="2198869" cy="1354086"/>
          </a:xfrm>
          <a:custGeom>
            <a:avLst/>
            <a:gdLst>
              <a:gd name="T0" fmla="*/ 580 w 605"/>
              <a:gd name="T1" fmla="*/ 121 h 374"/>
              <a:gd name="T2" fmla="*/ 475 w 605"/>
              <a:gd name="T3" fmla="*/ 121 h 374"/>
              <a:gd name="T4" fmla="*/ 472 w 605"/>
              <a:gd name="T5" fmla="*/ 12 h 374"/>
              <a:gd name="T6" fmla="*/ 471 w 605"/>
              <a:gd name="T7" fmla="*/ 12 h 374"/>
              <a:gd name="T8" fmla="*/ 399 w 605"/>
              <a:gd name="T9" fmla="*/ 0 h 374"/>
              <a:gd name="T10" fmla="*/ 363 w 605"/>
              <a:gd name="T11" fmla="*/ 9 h 374"/>
              <a:gd name="T12" fmla="*/ 366 w 605"/>
              <a:gd name="T13" fmla="*/ 50 h 374"/>
              <a:gd name="T14" fmla="*/ 363 w 605"/>
              <a:gd name="T15" fmla="*/ 114 h 374"/>
              <a:gd name="T16" fmla="*/ 302 w 605"/>
              <a:gd name="T17" fmla="*/ 136 h 374"/>
              <a:gd name="T18" fmla="*/ 241 w 605"/>
              <a:gd name="T19" fmla="*/ 114 h 374"/>
              <a:gd name="T20" fmla="*/ 239 w 605"/>
              <a:gd name="T21" fmla="*/ 50 h 374"/>
              <a:gd name="T22" fmla="*/ 241 w 605"/>
              <a:gd name="T23" fmla="*/ 9 h 374"/>
              <a:gd name="T24" fmla="*/ 206 w 605"/>
              <a:gd name="T25" fmla="*/ 0 h 374"/>
              <a:gd name="T26" fmla="*/ 133 w 605"/>
              <a:gd name="T27" fmla="*/ 12 h 374"/>
              <a:gd name="T28" fmla="*/ 133 w 605"/>
              <a:gd name="T29" fmla="*/ 12 h 374"/>
              <a:gd name="T30" fmla="*/ 130 w 605"/>
              <a:gd name="T31" fmla="*/ 121 h 374"/>
              <a:gd name="T32" fmla="*/ 25 w 605"/>
              <a:gd name="T33" fmla="*/ 121 h 374"/>
              <a:gd name="T34" fmla="*/ 25 w 605"/>
              <a:gd name="T35" fmla="*/ 226 h 374"/>
              <a:gd name="T36" fmla="*/ 130 w 605"/>
              <a:gd name="T37" fmla="*/ 226 h 374"/>
              <a:gd name="T38" fmla="*/ 130 w 605"/>
              <a:gd name="T39" fmla="*/ 346 h 374"/>
              <a:gd name="T40" fmla="*/ 250 w 605"/>
              <a:gd name="T41" fmla="*/ 346 h 374"/>
              <a:gd name="T42" fmla="*/ 250 w 605"/>
              <a:gd name="T43" fmla="*/ 241 h 374"/>
              <a:gd name="T44" fmla="*/ 355 w 605"/>
              <a:gd name="T45" fmla="*/ 241 h 374"/>
              <a:gd name="T46" fmla="*/ 355 w 605"/>
              <a:gd name="T47" fmla="*/ 346 h 374"/>
              <a:gd name="T48" fmla="*/ 475 w 605"/>
              <a:gd name="T49" fmla="*/ 346 h 374"/>
              <a:gd name="T50" fmla="*/ 475 w 605"/>
              <a:gd name="T51" fmla="*/ 226 h 374"/>
              <a:gd name="T52" fmla="*/ 580 w 605"/>
              <a:gd name="T53" fmla="*/ 226 h 374"/>
              <a:gd name="T54" fmla="*/ 580 w 605"/>
              <a:gd name="T55" fmla="*/ 121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5" h="374">
                <a:moveTo>
                  <a:pt x="580" y="121"/>
                </a:moveTo>
                <a:cubicBezTo>
                  <a:pt x="555" y="96"/>
                  <a:pt x="500" y="145"/>
                  <a:pt x="475" y="121"/>
                </a:cubicBezTo>
                <a:cubicBezTo>
                  <a:pt x="453" y="99"/>
                  <a:pt x="465" y="37"/>
                  <a:pt x="472" y="12"/>
                </a:cubicBezTo>
                <a:cubicBezTo>
                  <a:pt x="471" y="12"/>
                  <a:pt x="471" y="12"/>
                  <a:pt x="471" y="12"/>
                </a:cubicBezTo>
                <a:cubicBezTo>
                  <a:pt x="471" y="12"/>
                  <a:pt x="432" y="0"/>
                  <a:pt x="399" y="0"/>
                </a:cubicBezTo>
                <a:cubicBezTo>
                  <a:pt x="381" y="0"/>
                  <a:pt x="369" y="3"/>
                  <a:pt x="363" y="9"/>
                </a:cubicBezTo>
                <a:cubicBezTo>
                  <a:pt x="356" y="16"/>
                  <a:pt x="360" y="29"/>
                  <a:pt x="366" y="50"/>
                </a:cubicBezTo>
                <a:cubicBezTo>
                  <a:pt x="373" y="72"/>
                  <a:pt x="380" y="97"/>
                  <a:pt x="363" y="114"/>
                </a:cubicBezTo>
                <a:cubicBezTo>
                  <a:pt x="349" y="128"/>
                  <a:pt x="327" y="136"/>
                  <a:pt x="302" y="136"/>
                </a:cubicBezTo>
                <a:cubicBezTo>
                  <a:pt x="278" y="136"/>
                  <a:pt x="255" y="128"/>
                  <a:pt x="241" y="114"/>
                </a:cubicBezTo>
                <a:cubicBezTo>
                  <a:pt x="224" y="97"/>
                  <a:pt x="232" y="72"/>
                  <a:pt x="239" y="50"/>
                </a:cubicBezTo>
                <a:cubicBezTo>
                  <a:pt x="245" y="30"/>
                  <a:pt x="248" y="16"/>
                  <a:pt x="241" y="9"/>
                </a:cubicBezTo>
                <a:cubicBezTo>
                  <a:pt x="235" y="3"/>
                  <a:pt x="223" y="0"/>
                  <a:pt x="206" y="0"/>
                </a:cubicBezTo>
                <a:cubicBezTo>
                  <a:pt x="173" y="0"/>
                  <a:pt x="133" y="12"/>
                  <a:pt x="133" y="12"/>
                </a:cubicBezTo>
                <a:cubicBezTo>
                  <a:pt x="133" y="12"/>
                  <a:pt x="133" y="12"/>
                  <a:pt x="133" y="12"/>
                </a:cubicBezTo>
                <a:cubicBezTo>
                  <a:pt x="139" y="37"/>
                  <a:pt x="152" y="99"/>
                  <a:pt x="130" y="121"/>
                </a:cubicBezTo>
                <a:cubicBezTo>
                  <a:pt x="105" y="145"/>
                  <a:pt x="49" y="96"/>
                  <a:pt x="25" y="121"/>
                </a:cubicBezTo>
                <a:cubicBezTo>
                  <a:pt x="0" y="145"/>
                  <a:pt x="0" y="201"/>
                  <a:pt x="25" y="226"/>
                </a:cubicBezTo>
                <a:cubicBezTo>
                  <a:pt x="49" y="251"/>
                  <a:pt x="105" y="201"/>
                  <a:pt x="130" y="226"/>
                </a:cubicBezTo>
                <a:cubicBezTo>
                  <a:pt x="158" y="254"/>
                  <a:pt x="130" y="346"/>
                  <a:pt x="130" y="346"/>
                </a:cubicBezTo>
                <a:cubicBezTo>
                  <a:pt x="130" y="346"/>
                  <a:pt x="221" y="374"/>
                  <a:pt x="250" y="346"/>
                </a:cubicBezTo>
                <a:cubicBezTo>
                  <a:pt x="275" y="321"/>
                  <a:pt x="225" y="266"/>
                  <a:pt x="250" y="241"/>
                </a:cubicBezTo>
                <a:cubicBezTo>
                  <a:pt x="275" y="216"/>
                  <a:pt x="330" y="216"/>
                  <a:pt x="355" y="241"/>
                </a:cubicBezTo>
                <a:cubicBezTo>
                  <a:pt x="380" y="266"/>
                  <a:pt x="330" y="321"/>
                  <a:pt x="355" y="346"/>
                </a:cubicBezTo>
                <a:cubicBezTo>
                  <a:pt x="383" y="374"/>
                  <a:pt x="475" y="346"/>
                  <a:pt x="475" y="346"/>
                </a:cubicBezTo>
                <a:cubicBezTo>
                  <a:pt x="475" y="346"/>
                  <a:pt x="447" y="254"/>
                  <a:pt x="475" y="226"/>
                </a:cubicBezTo>
                <a:cubicBezTo>
                  <a:pt x="500" y="201"/>
                  <a:pt x="555" y="251"/>
                  <a:pt x="580" y="226"/>
                </a:cubicBezTo>
                <a:cubicBezTo>
                  <a:pt x="605" y="201"/>
                  <a:pt x="605" y="145"/>
                  <a:pt x="580" y="121"/>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21" name="Freeform 7"/>
          <p:cNvSpPr>
            <a:spLocks/>
          </p:cNvSpPr>
          <p:nvPr/>
        </p:nvSpPr>
        <p:spPr bwMode="auto">
          <a:xfrm rot="5400000">
            <a:off x="4467767" y="1457391"/>
            <a:ext cx="1460118" cy="2125862"/>
          </a:xfrm>
          <a:custGeom>
            <a:avLst/>
            <a:gdLst>
              <a:gd name="T0" fmla="*/ 374 w 402"/>
              <a:gd name="T1" fmla="*/ 232 h 587"/>
              <a:gd name="T2" fmla="*/ 377 w 402"/>
              <a:gd name="T3" fmla="*/ 123 h 587"/>
              <a:gd name="T4" fmla="*/ 298 w 402"/>
              <a:gd name="T5" fmla="*/ 136 h 587"/>
              <a:gd name="T6" fmla="*/ 246 w 402"/>
              <a:gd name="T7" fmla="*/ 120 h 587"/>
              <a:gd name="T8" fmla="*/ 243 w 402"/>
              <a:gd name="T9" fmla="*/ 56 h 587"/>
              <a:gd name="T10" fmla="*/ 246 w 402"/>
              <a:gd name="T11" fmla="*/ 15 h 587"/>
              <a:gd name="T12" fmla="*/ 201 w 402"/>
              <a:gd name="T13" fmla="*/ 0 h 587"/>
              <a:gd name="T14" fmla="*/ 157 w 402"/>
              <a:gd name="T15" fmla="*/ 15 h 587"/>
              <a:gd name="T16" fmla="*/ 160 w 402"/>
              <a:gd name="T17" fmla="*/ 56 h 587"/>
              <a:gd name="T18" fmla="*/ 157 w 402"/>
              <a:gd name="T19" fmla="*/ 120 h 587"/>
              <a:gd name="T20" fmla="*/ 105 w 402"/>
              <a:gd name="T21" fmla="*/ 136 h 587"/>
              <a:gd name="T22" fmla="*/ 26 w 402"/>
              <a:gd name="T23" fmla="*/ 123 h 587"/>
              <a:gd name="T24" fmla="*/ 29 w 402"/>
              <a:gd name="T25" fmla="*/ 232 h 587"/>
              <a:gd name="T26" fmla="*/ 134 w 402"/>
              <a:gd name="T27" fmla="*/ 232 h 587"/>
              <a:gd name="T28" fmla="*/ 134 w 402"/>
              <a:gd name="T29" fmla="*/ 337 h 587"/>
              <a:gd name="T30" fmla="*/ 29 w 402"/>
              <a:gd name="T31" fmla="*/ 337 h 587"/>
              <a:gd name="T32" fmla="*/ 29 w 402"/>
              <a:gd name="T33" fmla="*/ 457 h 587"/>
              <a:gd name="T34" fmla="*/ 149 w 402"/>
              <a:gd name="T35" fmla="*/ 457 h 587"/>
              <a:gd name="T36" fmla="*/ 149 w 402"/>
              <a:gd name="T37" fmla="*/ 562 h 587"/>
              <a:gd name="T38" fmla="*/ 254 w 402"/>
              <a:gd name="T39" fmla="*/ 562 h 587"/>
              <a:gd name="T40" fmla="*/ 254 w 402"/>
              <a:gd name="T41" fmla="*/ 457 h 587"/>
              <a:gd name="T42" fmla="*/ 374 w 402"/>
              <a:gd name="T43" fmla="*/ 457 h 587"/>
              <a:gd name="T44" fmla="*/ 374 w 402"/>
              <a:gd name="T45" fmla="*/ 337 h 587"/>
              <a:gd name="T46" fmla="*/ 269 w 402"/>
              <a:gd name="T47" fmla="*/ 337 h 587"/>
              <a:gd name="T48" fmla="*/ 269 w 402"/>
              <a:gd name="T49" fmla="*/ 232 h 587"/>
              <a:gd name="T50" fmla="*/ 374 w 402"/>
              <a:gd name="T51" fmla="*/ 23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2" h="587">
                <a:moveTo>
                  <a:pt x="374" y="232"/>
                </a:moveTo>
                <a:cubicBezTo>
                  <a:pt x="396" y="210"/>
                  <a:pt x="384" y="149"/>
                  <a:pt x="377" y="123"/>
                </a:cubicBezTo>
                <a:cubicBezTo>
                  <a:pt x="373" y="124"/>
                  <a:pt x="333" y="136"/>
                  <a:pt x="298" y="136"/>
                </a:cubicBezTo>
                <a:cubicBezTo>
                  <a:pt x="274" y="136"/>
                  <a:pt x="256" y="131"/>
                  <a:pt x="246" y="120"/>
                </a:cubicBezTo>
                <a:cubicBezTo>
                  <a:pt x="228" y="103"/>
                  <a:pt x="236" y="78"/>
                  <a:pt x="243" y="56"/>
                </a:cubicBezTo>
                <a:cubicBezTo>
                  <a:pt x="249" y="36"/>
                  <a:pt x="252" y="22"/>
                  <a:pt x="246" y="15"/>
                </a:cubicBezTo>
                <a:cubicBezTo>
                  <a:pt x="236" y="6"/>
                  <a:pt x="220" y="0"/>
                  <a:pt x="201" y="0"/>
                </a:cubicBezTo>
                <a:cubicBezTo>
                  <a:pt x="183" y="0"/>
                  <a:pt x="167" y="6"/>
                  <a:pt x="157" y="15"/>
                </a:cubicBezTo>
                <a:cubicBezTo>
                  <a:pt x="150" y="22"/>
                  <a:pt x="154" y="36"/>
                  <a:pt x="160" y="56"/>
                </a:cubicBezTo>
                <a:cubicBezTo>
                  <a:pt x="167" y="78"/>
                  <a:pt x="174" y="103"/>
                  <a:pt x="157" y="120"/>
                </a:cubicBezTo>
                <a:cubicBezTo>
                  <a:pt x="146" y="131"/>
                  <a:pt x="129" y="136"/>
                  <a:pt x="105" y="136"/>
                </a:cubicBezTo>
                <a:cubicBezTo>
                  <a:pt x="69" y="136"/>
                  <a:pt x="30" y="124"/>
                  <a:pt x="26" y="123"/>
                </a:cubicBezTo>
                <a:cubicBezTo>
                  <a:pt x="19" y="149"/>
                  <a:pt x="6" y="210"/>
                  <a:pt x="29" y="232"/>
                </a:cubicBezTo>
                <a:cubicBezTo>
                  <a:pt x="53" y="257"/>
                  <a:pt x="109" y="207"/>
                  <a:pt x="134" y="232"/>
                </a:cubicBezTo>
                <a:cubicBezTo>
                  <a:pt x="158" y="257"/>
                  <a:pt x="158" y="312"/>
                  <a:pt x="134" y="337"/>
                </a:cubicBezTo>
                <a:cubicBezTo>
                  <a:pt x="109" y="362"/>
                  <a:pt x="53" y="312"/>
                  <a:pt x="29" y="337"/>
                </a:cubicBezTo>
                <a:cubicBezTo>
                  <a:pt x="0" y="365"/>
                  <a:pt x="29" y="457"/>
                  <a:pt x="29" y="457"/>
                </a:cubicBezTo>
                <a:cubicBezTo>
                  <a:pt x="29" y="457"/>
                  <a:pt x="120" y="429"/>
                  <a:pt x="149" y="457"/>
                </a:cubicBezTo>
                <a:cubicBezTo>
                  <a:pt x="174" y="482"/>
                  <a:pt x="124" y="538"/>
                  <a:pt x="149" y="562"/>
                </a:cubicBezTo>
                <a:cubicBezTo>
                  <a:pt x="174" y="587"/>
                  <a:pt x="229" y="587"/>
                  <a:pt x="254" y="562"/>
                </a:cubicBezTo>
                <a:cubicBezTo>
                  <a:pt x="279" y="538"/>
                  <a:pt x="229" y="482"/>
                  <a:pt x="254" y="457"/>
                </a:cubicBezTo>
                <a:cubicBezTo>
                  <a:pt x="282" y="429"/>
                  <a:pt x="374" y="457"/>
                  <a:pt x="374" y="457"/>
                </a:cubicBezTo>
                <a:cubicBezTo>
                  <a:pt x="374" y="457"/>
                  <a:pt x="402" y="365"/>
                  <a:pt x="374" y="337"/>
                </a:cubicBezTo>
                <a:cubicBezTo>
                  <a:pt x="349" y="312"/>
                  <a:pt x="294" y="362"/>
                  <a:pt x="269" y="337"/>
                </a:cubicBezTo>
                <a:cubicBezTo>
                  <a:pt x="244" y="312"/>
                  <a:pt x="244" y="257"/>
                  <a:pt x="269" y="232"/>
                </a:cubicBezTo>
                <a:cubicBezTo>
                  <a:pt x="294" y="207"/>
                  <a:pt x="349" y="257"/>
                  <a:pt x="374" y="232"/>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22" name="Freeform 8"/>
          <p:cNvSpPr>
            <a:spLocks/>
          </p:cNvSpPr>
          <p:nvPr/>
        </p:nvSpPr>
        <p:spPr bwMode="auto">
          <a:xfrm rot="5400000">
            <a:off x="2831218" y="1844148"/>
            <a:ext cx="2198869" cy="1357562"/>
          </a:xfrm>
          <a:custGeom>
            <a:avLst/>
            <a:gdLst>
              <a:gd name="T0" fmla="*/ 580 w 605"/>
              <a:gd name="T1" fmla="*/ 121 h 375"/>
              <a:gd name="T2" fmla="*/ 475 w 605"/>
              <a:gd name="T3" fmla="*/ 121 h 375"/>
              <a:gd name="T4" fmla="*/ 472 w 605"/>
              <a:gd name="T5" fmla="*/ 12 h 375"/>
              <a:gd name="T6" fmla="*/ 471 w 605"/>
              <a:gd name="T7" fmla="*/ 12 h 375"/>
              <a:gd name="T8" fmla="*/ 399 w 605"/>
              <a:gd name="T9" fmla="*/ 0 h 375"/>
              <a:gd name="T10" fmla="*/ 363 w 605"/>
              <a:gd name="T11" fmla="*/ 9 h 375"/>
              <a:gd name="T12" fmla="*/ 366 w 605"/>
              <a:gd name="T13" fmla="*/ 50 h 375"/>
              <a:gd name="T14" fmla="*/ 363 w 605"/>
              <a:gd name="T15" fmla="*/ 115 h 375"/>
              <a:gd name="T16" fmla="*/ 302 w 605"/>
              <a:gd name="T17" fmla="*/ 137 h 375"/>
              <a:gd name="T18" fmla="*/ 241 w 605"/>
              <a:gd name="T19" fmla="*/ 115 h 375"/>
              <a:gd name="T20" fmla="*/ 239 w 605"/>
              <a:gd name="T21" fmla="*/ 50 h 375"/>
              <a:gd name="T22" fmla="*/ 241 w 605"/>
              <a:gd name="T23" fmla="*/ 9 h 375"/>
              <a:gd name="T24" fmla="*/ 206 w 605"/>
              <a:gd name="T25" fmla="*/ 0 h 375"/>
              <a:gd name="T26" fmla="*/ 133 w 605"/>
              <a:gd name="T27" fmla="*/ 12 h 375"/>
              <a:gd name="T28" fmla="*/ 133 w 605"/>
              <a:gd name="T29" fmla="*/ 12 h 375"/>
              <a:gd name="T30" fmla="*/ 130 w 605"/>
              <a:gd name="T31" fmla="*/ 121 h 375"/>
              <a:gd name="T32" fmla="*/ 25 w 605"/>
              <a:gd name="T33" fmla="*/ 121 h 375"/>
              <a:gd name="T34" fmla="*/ 25 w 605"/>
              <a:gd name="T35" fmla="*/ 226 h 375"/>
              <a:gd name="T36" fmla="*/ 130 w 605"/>
              <a:gd name="T37" fmla="*/ 226 h 375"/>
              <a:gd name="T38" fmla="*/ 130 w 605"/>
              <a:gd name="T39" fmla="*/ 347 h 375"/>
              <a:gd name="T40" fmla="*/ 250 w 605"/>
              <a:gd name="T41" fmla="*/ 347 h 375"/>
              <a:gd name="T42" fmla="*/ 250 w 605"/>
              <a:gd name="T43" fmla="*/ 241 h 375"/>
              <a:gd name="T44" fmla="*/ 355 w 605"/>
              <a:gd name="T45" fmla="*/ 241 h 375"/>
              <a:gd name="T46" fmla="*/ 355 w 605"/>
              <a:gd name="T47" fmla="*/ 347 h 375"/>
              <a:gd name="T48" fmla="*/ 475 w 605"/>
              <a:gd name="T49" fmla="*/ 347 h 375"/>
              <a:gd name="T50" fmla="*/ 475 w 605"/>
              <a:gd name="T51" fmla="*/ 226 h 375"/>
              <a:gd name="T52" fmla="*/ 580 w 605"/>
              <a:gd name="T53" fmla="*/ 226 h 375"/>
              <a:gd name="T54" fmla="*/ 580 w 605"/>
              <a:gd name="T55" fmla="*/ 121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5" h="375">
                <a:moveTo>
                  <a:pt x="580" y="121"/>
                </a:moveTo>
                <a:cubicBezTo>
                  <a:pt x="555" y="97"/>
                  <a:pt x="500" y="146"/>
                  <a:pt x="475" y="121"/>
                </a:cubicBezTo>
                <a:cubicBezTo>
                  <a:pt x="453" y="99"/>
                  <a:pt x="465" y="38"/>
                  <a:pt x="472" y="12"/>
                </a:cubicBezTo>
                <a:cubicBezTo>
                  <a:pt x="471" y="12"/>
                  <a:pt x="471" y="12"/>
                  <a:pt x="471" y="12"/>
                </a:cubicBezTo>
                <a:cubicBezTo>
                  <a:pt x="471" y="12"/>
                  <a:pt x="432" y="0"/>
                  <a:pt x="399" y="0"/>
                </a:cubicBezTo>
                <a:cubicBezTo>
                  <a:pt x="381" y="0"/>
                  <a:pt x="369" y="3"/>
                  <a:pt x="363" y="9"/>
                </a:cubicBezTo>
                <a:cubicBezTo>
                  <a:pt x="356" y="16"/>
                  <a:pt x="360" y="30"/>
                  <a:pt x="366" y="50"/>
                </a:cubicBezTo>
                <a:cubicBezTo>
                  <a:pt x="373" y="72"/>
                  <a:pt x="380" y="97"/>
                  <a:pt x="363" y="115"/>
                </a:cubicBezTo>
                <a:cubicBezTo>
                  <a:pt x="349" y="129"/>
                  <a:pt x="327" y="137"/>
                  <a:pt x="302" y="137"/>
                </a:cubicBezTo>
                <a:cubicBezTo>
                  <a:pt x="278" y="137"/>
                  <a:pt x="255" y="129"/>
                  <a:pt x="241" y="115"/>
                </a:cubicBezTo>
                <a:cubicBezTo>
                  <a:pt x="224" y="97"/>
                  <a:pt x="232" y="72"/>
                  <a:pt x="239" y="50"/>
                </a:cubicBezTo>
                <a:cubicBezTo>
                  <a:pt x="245" y="30"/>
                  <a:pt x="248" y="16"/>
                  <a:pt x="241" y="9"/>
                </a:cubicBezTo>
                <a:cubicBezTo>
                  <a:pt x="235" y="3"/>
                  <a:pt x="223" y="0"/>
                  <a:pt x="206" y="0"/>
                </a:cubicBezTo>
                <a:cubicBezTo>
                  <a:pt x="173" y="0"/>
                  <a:pt x="133" y="12"/>
                  <a:pt x="133" y="12"/>
                </a:cubicBezTo>
                <a:cubicBezTo>
                  <a:pt x="133" y="12"/>
                  <a:pt x="133" y="12"/>
                  <a:pt x="133" y="12"/>
                </a:cubicBezTo>
                <a:cubicBezTo>
                  <a:pt x="139" y="38"/>
                  <a:pt x="152" y="99"/>
                  <a:pt x="130" y="121"/>
                </a:cubicBezTo>
                <a:cubicBezTo>
                  <a:pt x="105" y="146"/>
                  <a:pt x="49" y="97"/>
                  <a:pt x="25" y="121"/>
                </a:cubicBezTo>
                <a:cubicBezTo>
                  <a:pt x="0" y="146"/>
                  <a:pt x="0" y="202"/>
                  <a:pt x="25" y="226"/>
                </a:cubicBezTo>
                <a:cubicBezTo>
                  <a:pt x="49" y="251"/>
                  <a:pt x="105" y="202"/>
                  <a:pt x="130" y="226"/>
                </a:cubicBezTo>
                <a:cubicBezTo>
                  <a:pt x="158" y="255"/>
                  <a:pt x="130" y="347"/>
                  <a:pt x="130" y="347"/>
                </a:cubicBezTo>
                <a:cubicBezTo>
                  <a:pt x="130" y="347"/>
                  <a:pt x="221" y="375"/>
                  <a:pt x="250" y="347"/>
                </a:cubicBezTo>
                <a:cubicBezTo>
                  <a:pt x="275" y="322"/>
                  <a:pt x="225" y="266"/>
                  <a:pt x="250" y="241"/>
                </a:cubicBezTo>
                <a:cubicBezTo>
                  <a:pt x="275" y="217"/>
                  <a:pt x="330" y="217"/>
                  <a:pt x="355" y="241"/>
                </a:cubicBezTo>
                <a:cubicBezTo>
                  <a:pt x="380" y="266"/>
                  <a:pt x="330" y="322"/>
                  <a:pt x="355" y="347"/>
                </a:cubicBezTo>
                <a:cubicBezTo>
                  <a:pt x="383" y="375"/>
                  <a:pt x="475" y="347"/>
                  <a:pt x="475" y="347"/>
                </a:cubicBezTo>
                <a:cubicBezTo>
                  <a:pt x="475" y="347"/>
                  <a:pt x="447" y="255"/>
                  <a:pt x="475" y="226"/>
                </a:cubicBezTo>
                <a:cubicBezTo>
                  <a:pt x="500" y="202"/>
                  <a:pt x="555" y="251"/>
                  <a:pt x="580" y="226"/>
                </a:cubicBezTo>
                <a:cubicBezTo>
                  <a:pt x="605" y="202"/>
                  <a:pt x="605" y="146"/>
                  <a:pt x="580" y="121"/>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23" name="Freeform 9"/>
          <p:cNvSpPr>
            <a:spLocks/>
          </p:cNvSpPr>
          <p:nvPr/>
        </p:nvSpPr>
        <p:spPr bwMode="auto">
          <a:xfrm rot="5400000">
            <a:off x="1964708" y="1457391"/>
            <a:ext cx="1460118" cy="2125862"/>
          </a:xfrm>
          <a:custGeom>
            <a:avLst/>
            <a:gdLst>
              <a:gd name="T0" fmla="*/ 374 w 402"/>
              <a:gd name="T1" fmla="*/ 232 h 587"/>
              <a:gd name="T2" fmla="*/ 377 w 402"/>
              <a:gd name="T3" fmla="*/ 123 h 587"/>
              <a:gd name="T4" fmla="*/ 298 w 402"/>
              <a:gd name="T5" fmla="*/ 136 h 587"/>
              <a:gd name="T6" fmla="*/ 246 w 402"/>
              <a:gd name="T7" fmla="*/ 120 h 587"/>
              <a:gd name="T8" fmla="*/ 243 w 402"/>
              <a:gd name="T9" fmla="*/ 56 h 587"/>
              <a:gd name="T10" fmla="*/ 246 w 402"/>
              <a:gd name="T11" fmla="*/ 15 h 587"/>
              <a:gd name="T12" fmla="*/ 201 w 402"/>
              <a:gd name="T13" fmla="*/ 0 h 587"/>
              <a:gd name="T14" fmla="*/ 157 w 402"/>
              <a:gd name="T15" fmla="*/ 15 h 587"/>
              <a:gd name="T16" fmla="*/ 160 w 402"/>
              <a:gd name="T17" fmla="*/ 55 h 587"/>
              <a:gd name="T18" fmla="*/ 157 w 402"/>
              <a:gd name="T19" fmla="*/ 120 h 587"/>
              <a:gd name="T20" fmla="*/ 105 w 402"/>
              <a:gd name="T21" fmla="*/ 136 h 587"/>
              <a:gd name="T22" fmla="*/ 26 w 402"/>
              <a:gd name="T23" fmla="*/ 123 h 587"/>
              <a:gd name="T24" fmla="*/ 29 w 402"/>
              <a:gd name="T25" fmla="*/ 232 h 587"/>
              <a:gd name="T26" fmla="*/ 134 w 402"/>
              <a:gd name="T27" fmla="*/ 232 h 587"/>
              <a:gd name="T28" fmla="*/ 134 w 402"/>
              <a:gd name="T29" fmla="*/ 337 h 587"/>
              <a:gd name="T30" fmla="*/ 29 w 402"/>
              <a:gd name="T31" fmla="*/ 337 h 587"/>
              <a:gd name="T32" fmla="*/ 29 w 402"/>
              <a:gd name="T33" fmla="*/ 457 h 587"/>
              <a:gd name="T34" fmla="*/ 149 w 402"/>
              <a:gd name="T35" fmla="*/ 457 h 587"/>
              <a:gd name="T36" fmla="*/ 149 w 402"/>
              <a:gd name="T37" fmla="*/ 562 h 587"/>
              <a:gd name="T38" fmla="*/ 254 w 402"/>
              <a:gd name="T39" fmla="*/ 562 h 587"/>
              <a:gd name="T40" fmla="*/ 254 w 402"/>
              <a:gd name="T41" fmla="*/ 457 h 587"/>
              <a:gd name="T42" fmla="*/ 374 w 402"/>
              <a:gd name="T43" fmla="*/ 457 h 587"/>
              <a:gd name="T44" fmla="*/ 374 w 402"/>
              <a:gd name="T45" fmla="*/ 337 h 587"/>
              <a:gd name="T46" fmla="*/ 269 w 402"/>
              <a:gd name="T47" fmla="*/ 337 h 587"/>
              <a:gd name="T48" fmla="*/ 269 w 402"/>
              <a:gd name="T49" fmla="*/ 232 h 587"/>
              <a:gd name="T50" fmla="*/ 374 w 402"/>
              <a:gd name="T51" fmla="*/ 232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2" h="587">
                <a:moveTo>
                  <a:pt x="374" y="232"/>
                </a:moveTo>
                <a:cubicBezTo>
                  <a:pt x="396" y="209"/>
                  <a:pt x="384" y="148"/>
                  <a:pt x="377" y="123"/>
                </a:cubicBezTo>
                <a:cubicBezTo>
                  <a:pt x="373" y="124"/>
                  <a:pt x="333" y="136"/>
                  <a:pt x="298" y="136"/>
                </a:cubicBezTo>
                <a:cubicBezTo>
                  <a:pt x="274" y="136"/>
                  <a:pt x="256" y="130"/>
                  <a:pt x="246" y="120"/>
                </a:cubicBezTo>
                <a:cubicBezTo>
                  <a:pt x="228" y="102"/>
                  <a:pt x="236" y="77"/>
                  <a:pt x="243" y="56"/>
                </a:cubicBezTo>
                <a:cubicBezTo>
                  <a:pt x="249" y="35"/>
                  <a:pt x="252" y="22"/>
                  <a:pt x="246" y="15"/>
                </a:cubicBezTo>
                <a:cubicBezTo>
                  <a:pt x="236" y="5"/>
                  <a:pt x="220" y="0"/>
                  <a:pt x="201" y="0"/>
                </a:cubicBezTo>
                <a:cubicBezTo>
                  <a:pt x="183" y="0"/>
                  <a:pt x="166" y="5"/>
                  <a:pt x="157" y="15"/>
                </a:cubicBezTo>
                <a:cubicBezTo>
                  <a:pt x="150" y="22"/>
                  <a:pt x="154" y="35"/>
                  <a:pt x="160" y="55"/>
                </a:cubicBezTo>
                <a:cubicBezTo>
                  <a:pt x="167" y="77"/>
                  <a:pt x="174" y="102"/>
                  <a:pt x="157" y="120"/>
                </a:cubicBezTo>
                <a:cubicBezTo>
                  <a:pt x="146" y="130"/>
                  <a:pt x="129" y="136"/>
                  <a:pt x="105" y="136"/>
                </a:cubicBezTo>
                <a:cubicBezTo>
                  <a:pt x="69" y="136"/>
                  <a:pt x="30" y="124"/>
                  <a:pt x="26" y="123"/>
                </a:cubicBezTo>
                <a:cubicBezTo>
                  <a:pt x="19" y="148"/>
                  <a:pt x="6" y="209"/>
                  <a:pt x="29" y="232"/>
                </a:cubicBezTo>
                <a:cubicBezTo>
                  <a:pt x="53" y="256"/>
                  <a:pt x="109" y="207"/>
                  <a:pt x="134" y="232"/>
                </a:cubicBezTo>
                <a:cubicBezTo>
                  <a:pt x="158" y="256"/>
                  <a:pt x="158" y="312"/>
                  <a:pt x="134" y="337"/>
                </a:cubicBezTo>
                <a:cubicBezTo>
                  <a:pt x="109" y="361"/>
                  <a:pt x="53" y="312"/>
                  <a:pt x="29" y="337"/>
                </a:cubicBezTo>
                <a:cubicBezTo>
                  <a:pt x="0" y="365"/>
                  <a:pt x="29" y="457"/>
                  <a:pt x="29" y="457"/>
                </a:cubicBezTo>
                <a:cubicBezTo>
                  <a:pt x="29" y="457"/>
                  <a:pt x="120" y="428"/>
                  <a:pt x="149" y="457"/>
                </a:cubicBezTo>
                <a:cubicBezTo>
                  <a:pt x="174" y="482"/>
                  <a:pt x="124" y="537"/>
                  <a:pt x="149" y="562"/>
                </a:cubicBezTo>
                <a:cubicBezTo>
                  <a:pt x="174" y="587"/>
                  <a:pt x="229" y="587"/>
                  <a:pt x="254" y="562"/>
                </a:cubicBezTo>
                <a:cubicBezTo>
                  <a:pt x="279" y="537"/>
                  <a:pt x="229" y="482"/>
                  <a:pt x="254" y="457"/>
                </a:cubicBezTo>
                <a:cubicBezTo>
                  <a:pt x="282" y="428"/>
                  <a:pt x="374" y="457"/>
                  <a:pt x="374" y="457"/>
                </a:cubicBezTo>
                <a:cubicBezTo>
                  <a:pt x="374" y="457"/>
                  <a:pt x="402" y="365"/>
                  <a:pt x="374" y="337"/>
                </a:cubicBezTo>
                <a:cubicBezTo>
                  <a:pt x="349" y="312"/>
                  <a:pt x="294" y="361"/>
                  <a:pt x="269" y="337"/>
                </a:cubicBezTo>
                <a:cubicBezTo>
                  <a:pt x="244" y="312"/>
                  <a:pt x="244" y="256"/>
                  <a:pt x="269" y="232"/>
                </a:cubicBezTo>
                <a:cubicBezTo>
                  <a:pt x="294" y="207"/>
                  <a:pt x="349" y="256"/>
                  <a:pt x="374" y="232"/>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24" name="Freeform 10"/>
          <p:cNvSpPr>
            <a:spLocks/>
          </p:cNvSpPr>
          <p:nvPr/>
        </p:nvSpPr>
        <p:spPr bwMode="auto">
          <a:xfrm rot="5400000">
            <a:off x="380307" y="1896294"/>
            <a:ext cx="2198869" cy="1253268"/>
          </a:xfrm>
          <a:custGeom>
            <a:avLst/>
            <a:gdLst>
              <a:gd name="T0" fmla="*/ 580 w 605"/>
              <a:gd name="T1" fmla="*/ 121 h 346"/>
              <a:gd name="T2" fmla="*/ 475 w 605"/>
              <a:gd name="T3" fmla="*/ 121 h 346"/>
              <a:gd name="T4" fmla="*/ 472 w 605"/>
              <a:gd name="T5" fmla="*/ 12 h 346"/>
              <a:gd name="T6" fmla="*/ 471 w 605"/>
              <a:gd name="T7" fmla="*/ 12 h 346"/>
              <a:gd name="T8" fmla="*/ 399 w 605"/>
              <a:gd name="T9" fmla="*/ 0 h 346"/>
              <a:gd name="T10" fmla="*/ 363 w 605"/>
              <a:gd name="T11" fmla="*/ 9 h 346"/>
              <a:gd name="T12" fmla="*/ 366 w 605"/>
              <a:gd name="T13" fmla="*/ 50 h 346"/>
              <a:gd name="T14" fmla="*/ 363 w 605"/>
              <a:gd name="T15" fmla="*/ 114 h 346"/>
              <a:gd name="T16" fmla="*/ 302 w 605"/>
              <a:gd name="T17" fmla="*/ 136 h 346"/>
              <a:gd name="T18" fmla="*/ 241 w 605"/>
              <a:gd name="T19" fmla="*/ 114 h 346"/>
              <a:gd name="T20" fmla="*/ 239 w 605"/>
              <a:gd name="T21" fmla="*/ 50 h 346"/>
              <a:gd name="T22" fmla="*/ 241 w 605"/>
              <a:gd name="T23" fmla="*/ 9 h 346"/>
              <a:gd name="T24" fmla="*/ 206 w 605"/>
              <a:gd name="T25" fmla="*/ 0 h 346"/>
              <a:gd name="T26" fmla="*/ 133 w 605"/>
              <a:gd name="T27" fmla="*/ 12 h 346"/>
              <a:gd name="T28" fmla="*/ 133 w 605"/>
              <a:gd name="T29" fmla="*/ 12 h 346"/>
              <a:gd name="T30" fmla="*/ 130 w 605"/>
              <a:gd name="T31" fmla="*/ 121 h 346"/>
              <a:gd name="T32" fmla="*/ 25 w 605"/>
              <a:gd name="T33" fmla="*/ 121 h 346"/>
              <a:gd name="T34" fmla="*/ 25 w 605"/>
              <a:gd name="T35" fmla="*/ 226 h 346"/>
              <a:gd name="T36" fmla="*/ 130 w 605"/>
              <a:gd name="T37" fmla="*/ 226 h 346"/>
              <a:gd name="T38" fmla="*/ 130 w 605"/>
              <a:gd name="T39" fmla="*/ 346 h 346"/>
              <a:gd name="T40" fmla="*/ 475 w 605"/>
              <a:gd name="T41" fmla="*/ 346 h 346"/>
              <a:gd name="T42" fmla="*/ 475 w 605"/>
              <a:gd name="T43" fmla="*/ 226 h 346"/>
              <a:gd name="T44" fmla="*/ 580 w 605"/>
              <a:gd name="T45" fmla="*/ 226 h 346"/>
              <a:gd name="T46" fmla="*/ 580 w 605"/>
              <a:gd name="T47" fmla="*/ 12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5" h="346">
                <a:moveTo>
                  <a:pt x="580" y="121"/>
                </a:moveTo>
                <a:cubicBezTo>
                  <a:pt x="555" y="96"/>
                  <a:pt x="500" y="146"/>
                  <a:pt x="475" y="121"/>
                </a:cubicBezTo>
                <a:cubicBezTo>
                  <a:pt x="453" y="99"/>
                  <a:pt x="465" y="38"/>
                  <a:pt x="472" y="12"/>
                </a:cubicBezTo>
                <a:cubicBezTo>
                  <a:pt x="471" y="12"/>
                  <a:pt x="471" y="12"/>
                  <a:pt x="471" y="12"/>
                </a:cubicBezTo>
                <a:cubicBezTo>
                  <a:pt x="471" y="12"/>
                  <a:pt x="432" y="0"/>
                  <a:pt x="399" y="0"/>
                </a:cubicBezTo>
                <a:cubicBezTo>
                  <a:pt x="381" y="0"/>
                  <a:pt x="369" y="3"/>
                  <a:pt x="363" y="9"/>
                </a:cubicBezTo>
                <a:cubicBezTo>
                  <a:pt x="356" y="16"/>
                  <a:pt x="360" y="30"/>
                  <a:pt x="366" y="50"/>
                </a:cubicBezTo>
                <a:cubicBezTo>
                  <a:pt x="373" y="72"/>
                  <a:pt x="380" y="97"/>
                  <a:pt x="363" y="114"/>
                </a:cubicBezTo>
                <a:cubicBezTo>
                  <a:pt x="349" y="128"/>
                  <a:pt x="327" y="136"/>
                  <a:pt x="302" y="136"/>
                </a:cubicBezTo>
                <a:cubicBezTo>
                  <a:pt x="278" y="136"/>
                  <a:pt x="255" y="128"/>
                  <a:pt x="241" y="114"/>
                </a:cubicBezTo>
                <a:cubicBezTo>
                  <a:pt x="224" y="97"/>
                  <a:pt x="232" y="72"/>
                  <a:pt x="239" y="50"/>
                </a:cubicBezTo>
                <a:cubicBezTo>
                  <a:pt x="245" y="30"/>
                  <a:pt x="248" y="16"/>
                  <a:pt x="241" y="9"/>
                </a:cubicBezTo>
                <a:cubicBezTo>
                  <a:pt x="235" y="3"/>
                  <a:pt x="223" y="0"/>
                  <a:pt x="206" y="0"/>
                </a:cubicBezTo>
                <a:cubicBezTo>
                  <a:pt x="173" y="0"/>
                  <a:pt x="133" y="12"/>
                  <a:pt x="133" y="12"/>
                </a:cubicBezTo>
                <a:cubicBezTo>
                  <a:pt x="133" y="12"/>
                  <a:pt x="133" y="12"/>
                  <a:pt x="133" y="12"/>
                </a:cubicBezTo>
                <a:cubicBezTo>
                  <a:pt x="139" y="38"/>
                  <a:pt x="152" y="99"/>
                  <a:pt x="130" y="121"/>
                </a:cubicBezTo>
                <a:cubicBezTo>
                  <a:pt x="105" y="146"/>
                  <a:pt x="49" y="96"/>
                  <a:pt x="25" y="121"/>
                </a:cubicBezTo>
                <a:cubicBezTo>
                  <a:pt x="0" y="146"/>
                  <a:pt x="0" y="201"/>
                  <a:pt x="25" y="226"/>
                </a:cubicBezTo>
                <a:cubicBezTo>
                  <a:pt x="49" y="251"/>
                  <a:pt x="105" y="201"/>
                  <a:pt x="130" y="226"/>
                </a:cubicBezTo>
                <a:cubicBezTo>
                  <a:pt x="158" y="254"/>
                  <a:pt x="130" y="346"/>
                  <a:pt x="130" y="346"/>
                </a:cubicBezTo>
                <a:cubicBezTo>
                  <a:pt x="245" y="346"/>
                  <a:pt x="360" y="346"/>
                  <a:pt x="475" y="346"/>
                </a:cubicBezTo>
                <a:cubicBezTo>
                  <a:pt x="475" y="346"/>
                  <a:pt x="447" y="254"/>
                  <a:pt x="475" y="226"/>
                </a:cubicBezTo>
                <a:cubicBezTo>
                  <a:pt x="500" y="201"/>
                  <a:pt x="555" y="251"/>
                  <a:pt x="580" y="226"/>
                </a:cubicBezTo>
                <a:cubicBezTo>
                  <a:pt x="605" y="201"/>
                  <a:pt x="605" y="146"/>
                  <a:pt x="580" y="121"/>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38" name="Rectangle 37"/>
          <p:cNvSpPr/>
          <p:nvPr/>
        </p:nvSpPr>
        <p:spPr>
          <a:xfrm flipH="1">
            <a:off x="785194" y="3621329"/>
            <a:ext cx="1231578" cy="1117229"/>
          </a:xfrm>
          <a:prstGeom prst="rect">
            <a:avLst/>
          </a:prstGeom>
        </p:spPr>
        <p:txBody>
          <a:bodyPr wrap="square" anchor="ctr">
            <a:spAutoFit/>
          </a:bodyPr>
          <a:lstStyle/>
          <a:p>
            <a:pPr algn="ctr">
              <a:lnSpc>
                <a:spcPct val="120000"/>
              </a:lnSpc>
            </a:pPr>
            <a:r>
              <a:rPr lang="en-US" sz="1050" b="1" dirty="0">
                <a:solidFill>
                  <a:schemeClr val="accent1"/>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39" name="Rectangle 38"/>
          <p:cNvSpPr/>
          <p:nvPr/>
        </p:nvSpPr>
        <p:spPr>
          <a:xfrm flipH="1">
            <a:off x="2078978" y="3249223"/>
            <a:ext cx="1231578" cy="1117229"/>
          </a:xfrm>
          <a:prstGeom prst="rect">
            <a:avLst/>
          </a:prstGeom>
        </p:spPr>
        <p:txBody>
          <a:bodyPr wrap="square" anchor="ctr">
            <a:spAutoFit/>
          </a:bodyPr>
          <a:lstStyle/>
          <a:p>
            <a:pPr algn="ctr">
              <a:lnSpc>
                <a:spcPct val="120000"/>
              </a:lnSpc>
            </a:pPr>
            <a:r>
              <a:rPr lang="en-US" sz="1050" b="1" dirty="0">
                <a:solidFill>
                  <a:schemeClr val="accent2"/>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40" name="Rectangle 39"/>
          <p:cNvSpPr/>
          <p:nvPr/>
        </p:nvSpPr>
        <p:spPr>
          <a:xfrm flipH="1">
            <a:off x="4582037" y="3249223"/>
            <a:ext cx="1231578" cy="1117229"/>
          </a:xfrm>
          <a:prstGeom prst="rect">
            <a:avLst/>
          </a:prstGeom>
        </p:spPr>
        <p:txBody>
          <a:bodyPr wrap="square" anchor="ctr">
            <a:spAutoFit/>
          </a:bodyPr>
          <a:lstStyle/>
          <a:p>
            <a:pPr algn="ctr">
              <a:lnSpc>
                <a:spcPct val="120000"/>
              </a:lnSpc>
            </a:pPr>
            <a:r>
              <a:rPr lang="en-US" sz="1050" b="1" dirty="0">
                <a:solidFill>
                  <a:schemeClr val="accent4"/>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41" name="Rectangle 40"/>
          <p:cNvSpPr/>
          <p:nvPr/>
        </p:nvSpPr>
        <p:spPr>
          <a:xfrm flipH="1">
            <a:off x="7118123" y="3249223"/>
            <a:ext cx="1231578" cy="1117229"/>
          </a:xfrm>
          <a:prstGeom prst="rect">
            <a:avLst/>
          </a:prstGeom>
        </p:spPr>
        <p:txBody>
          <a:bodyPr wrap="square" anchor="ctr">
            <a:spAutoFit/>
          </a:bodyPr>
          <a:lstStyle/>
          <a:p>
            <a:pPr algn="ctr">
              <a:lnSpc>
                <a:spcPct val="120000"/>
              </a:lnSpc>
            </a:pPr>
            <a:r>
              <a:rPr lang="en-US" sz="1050" b="1" dirty="0">
                <a:solidFill>
                  <a:schemeClr val="accent6"/>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42" name="Rectangle 41"/>
          <p:cNvSpPr/>
          <p:nvPr/>
        </p:nvSpPr>
        <p:spPr>
          <a:xfrm flipH="1">
            <a:off x="3319662" y="3621329"/>
            <a:ext cx="1231578" cy="1117229"/>
          </a:xfrm>
          <a:prstGeom prst="rect">
            <a:avLst/>
          </a:prstGeom>
        </p:spPr>
        <p:txBody>
          <a:bodyPr wrap="square" anchor="ctr">
            <a:spAutoFit/>
          </a:bodyPr>
          <a:lstStyle/>
          <a:p>
            <a:pPr algn="ctr">
              <a:lnSpc>
                <a:spcPct val="120000"/>
              </a:lnSpc>
            </a:pPr>
            <a:r>
              <a:rPr lang="en-US" sz="1050" b="1" dirty="0">
                <a:solidFill>
                  <a:schemeClr val="accent3"/>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43" name="Rectangle 42"/>
          <p:cNvSpPr/>
          <p:nvPr/>
        </p:nvSpPr>
        <p:spPr>
          <a:xfrm flipH="1">
            <a:off x="5829920" y="3621329"/>
            <a:ext cx="1231578" cy="1117229"/>
          </a:xfrm>
          <a:prstGeom prst="rect">
            <a:avLst/>
          </a:prstGeom>
        </p:spPr>
        <p:txBody>
          <a:bodyPr wrap="square" anchor="ctr">
            <a:spAutoFit/>
          </a:bodyPr>
          <a:lstStyle/>
          <a:p>
            <a:pPr algn="ctr">
              <a:lnSpc>
                <a:spcPct val="120000"/>
              </a:lnSpc>
            </a:pPr>
            <a:r>
              <a:rPr lang="en-US" sz="1050" b="1" dirty="0">
                <a:solidFill>
                  <a:schemeClr val="accent5"/>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54" name="Rectangle 53"/>
          <p:cNvSpPr/>
          <p:nvPr/>
        </p:nvSpPr>
        <p:spPr>
          <a:xfrm rot="16200000">
            <a:off x="419567" y="2368110"/>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Step 01</a:t>
            </a:r>
            <a:endParaRPr lang="en-US" sz="900" dirty="0">
              <a:solidFill>
                <a:schemeClr val="bg1"/>
              </a:solidFill>
              <a:latin typeface="Roboto (Body)"/>
            </a:endParaRPr>
          </a:p>
        </p:txBody>
      </p:sp>
      <p:sp>
        <p:nvSpPr>
          <p:cNvPr id="55" name="Rectangle 54"/>
          <p:cNvSpPr/>
          <p:nvPr/>
        </p:nvSpPr>
        <p:spPr>
          <a:xfrm>
            <a:off x="1925163" y="2368110"/>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Step 02</a:t>
            </a:r>
            <a:endParaRPr lang="en-US" sz="900" dirty="0">
              <a:solidFill>
                <a:schemeClr val="bg1"/>
              </a:solidFill>
              <a:latin typeface="Roboto (Body)"/>
            </a:endParaRPr>
          </a:p>
        </p:txBody>
      </p:sp>
      <p:sp>
        <p:nvSpPr>
          <p:cNvPr id="56" name="Rectangle 55"/>
          <p:cNvSpPr/>
          <p:nvPr/>
        </p:nvSpPr>
        <p:spPr>
          <a:xfrm>
            <a:off x="4434230" y="2359069"/>
            <a:ext cx="1600200" cy="313932"/>
          </a:xfrm>
          <a:prstGeom prst="rect">
            <a:avLst/>
          </a:prstGeom>
        </p:spPr>
        <p:txBody>
          <a:bodyPr wrap="square" anchor="ctr">
            <a:spAutoFit/>
          </a:bodyPr>
          <a:lstStyle/>
          <a:p>
            <a:pPr algn="ctr">
              <a:lnSpc>
                <a:spcPct val="120000"/>
              </a:lnSpc>
            </a:pPr>
            <a:r>
              <a:rPr lang="en-US" sz="1200" b="1" dirty="0" smtClean="0">
                <a:solidFill>
                  <a:schemeClr val="bg1"/>
                </a:solidFill>
              </a:rPr>
              <a:t>Step 04</a:t>
            </a:r>
            <a:endParaRPr lang="en-US" sz="900" dirty="0">
              <a:solidFill>
                <a:schemeClr val="bg1"/>
              </a:solidFill>
              <a:latin typeface="Roboto (Body)"/>
            </a:endParaRPr>
          </a:p>
        </p:txBody>
      </p:sp>
      <p:sp>
        <p:nvSpPr>
          <p:cNvPr id="57" name="Rectangle 56"/>
          <p:cNvSpPr/>
          <p:nvPr/>
        </p:nvSpPr>
        <p:spPr>
          <a:xfrm>
            <a:off x="6899061" y="2368110"/>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Step 06</a:t>
            </a:r>
            <a:endParaRPr lang="en-US" sz="900" dirty="0">
              <a:solidFill>
                <a:schemeClr val="bg1"/>
              </a:solidFill>
              <a:latin typeface="Roboto (Body)"/>
            </a:endParaRPr>
          </a:p>
        </p:txBody>
      </p:sp>
      <p:sp>
        <p:nvSpPr>
          <p:cNvPr id="58" name="Rectangle 57"/>
          <p:cNvSpPr/>
          <p:nvPr/>
        </p:nvSpPr>
        <p:spPr>
          <a:xfrm rot="16200000">
            <a:off x="3160628" y="2359069"/>
            <a:ext cx="1600200" cy="313932"/>
          </a:xfrm>
          <a:prstGeom prst="rect">
            <a:avLst/>
          </a:prstGeom>
        </p:spPr>
        <p:txBody>
          <a:bodyPr wrap="square" anchor="ctr">
            <a:spAutoFit/>
          </a:bodyPr>
          <a:lstStyle/>
          <a:p>
            <a:pPr algn="ctr">
              <a:lnSpc>
                <a:spcPct val="120000"/>
              </a:lnSpc>
            </a:pPr>
            <a:r>
              <a:rPr lang="en-US" sz="1200" b="1" dirty="0" smtClean="0">
                <a:solidFill>
                  <a:schemeClr val="bg1"/>
                </a:solidFill>
              </a:rPr>
              <a:t>Step 03</a:t>
            </a:r>
            <a:endParaRPr lang="en-US" sz="900" dirty="0">
              <a:solidFill>
                <a:schemeClr val="bg1"/>
              </a:solidFill>
              <a:latin typeface="Roboto (Body)"/>
            </a:endParaRPr>
          </a:p>
        </p:txBody>
      </p:sp>
      <p:sp>
        <p:nvSpPr>
          <p:cNvPr id="59" name="Rectangle 58"/>
          <p:cNvSpPr/>
          <p:nvPr/>
        </p:nvSpPr>
        <p:spPr>
          <a:xfrm rot="16200000">
            <a:off x="5634823" y="2359069"/>
            <a:ext cx="1600200" cy="313932"/>
          </a:xfrm>
          <a:prstGeom prst="rect">
            <a:avLst/>
          </a:prstGeom>
        </p:spPr>
        <p:txBody>
          <a:bodyPr wrap="square" anchor="ctr">
            <a:spAutoFit/>
          </a:bodyPr>
          <a:lstStyle/>
          <a:p>
            <a:pPr algn="ctr">
              <a:lnSpc>
                <a:spcPct val="120000"/>
              </a:lnSpc>
            </a:pPr>
            <a:r>
              <a:rPr lang="en-US" sz="1200" b="1" dirty="0" smtClean="0">
                <a:solidFill>
                  <a:schemeClr val="bg1"/>
                </a:solidFill>
              </a:rPr>
              <a:t>Step 05</a:t>
            </a:r>
            <a:endParaRPr lang="en-US" sz="900" dirty="0">
              <a:solidFill>
                <a:schemeClr val="bg1"/>
              </a:solidFill>
              <a:latin typeface="Roboto (Body)"/>
            </a:endParaRPr>
          </a:p>
        </p:txBody>
      </p:sp>
    </p:spTree>
    <p:extLst>
      <p:ext uri="{BB962C8B-B14F-4D97-AF65-F5344CB8AC3E}">
        <p14:creationId xmlns:p14="http://schemas.microsoft.com/office/powerpoint/2010/main" val="3901217378"/>
      </p:ext>
    </p:extLst>
  </p:cSld>
  <p:clrMapOvr>
    <a:masterClrMapping/>
  </p:clrMapOvr>
  <p:transition spd="slow">
    <p:push dir="u"/>
  </p:transition>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Text Boxes</a:t>
            </a:r>
          </a:p>
        </p:txBody>
      </p:sp>
      <p:sp>
        <p:nvSpPr>
          <p:cNvPr id="5" name="Isosceles Triangle 4"/>
          <p:cNvSpPr/>
          <p:nvPr/>
        </p:nvSpPr>
        <p:spPr>
          <a:xfrm rot="10800000">
            <a:off x="1163023" y="3612794"/>
            <a:ext cx="381000" cy="330556"/>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93403" y="1765713"/>
            <a:ext cx="1920240" cy="184708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496192" y="1859788"/>
            <a:ext cx="1714662" cy="365760"/>
          </a:xfrm>
          <a:prstGeom prst="rect">
            <a:avLst/>
          </a:prstGeom>
          <a:solidFill>
            <a:schemeClr val="bg2">
              <a:lumMod val="95000"/>
            </a:schemeClr>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sz="1200" b="1" dirty="0">
                <a:solidFill>
                  <a:schemeClr val="tx1">
                    <a:lumMod val="90000"/>
                    <a:lumOff val="10000"/>
                  </a:schemeClr>
                </a:solidFill>
              </a:rPr>
              <a:t>YOUR TITLE HERE</a:t>
            </a:r>
          </a:p>
        </p:txBody>
      </p:sp>
      <p:sp>
        <p:nvSpPr>
          <p:cNvPr id="8" name="Rectangle 7"/>
          <p:cNvSpPr/>
          <p:nvPr/>
        </p:nvSpPr>
        <p:spPr>
          <a:xfrm>
            <a:off x="464523" y="2297938"/>
            <a:ext cx="1778000" cy="1169551"/>
          </a:xfrm>
          <a:prstGeom prst="rect">
            <a:avLst/>
          </a:prstGeom>
        </p:spPr>
        <p:txBody>
          <a:bodyPr wrap="square">
            <a:spAutoFit/>
          </a:bodyPr>
          <a:lstStyle/>
          <a:p>
            <a:pPr algn="ctr"/>
            <a:r>
              <a:rPr lang="en-US" sz="1000" dirty="0" smtClean="0">
                <a:solidFill>
                  <a:schemeClr val="bg1"/>
                </a:solidFill>
              </a:rPr>
              <a:t>This text can replaced with your own text. All Phrases can replaced with your own This text can replaced with your own text. </a:t>
            </a:r>
            <a:endParaRPr lang="ar-SY" sz="1000" dirty="0" smtClean="0">
              <a:solidFill>
                <a:schemeClr val="bg1"/>
              </a:solidFill>
            </a:endParaRPr>
          </a:p>
          <a:p>
            <a:pPr algn="ctr"/>
            <a:r>
              <a:rPr lang="en-US" sz="1000" dirty="0" smtClean="0">
                <a:solidFill>
                  <a:schemeClr val="bg1"/>
                </a:solidFill>
              </a:rPr>
              <a:t>This text can replaced with your own text. </a:t>
            </a:r>
          </a:p>
        </p:txBody>
      </p:sp>
      <p:sp>
        <p:nvSpPr>
          <p:cNvPr id="9" name="Isosceles Triangle 8"/>
          <p:cNvSpPr/>
          <p:nvPr/>
        </p:nvSpPr>
        <p:spPr>
          <a:xfrm rot="10800000">
            <a:off x="3305189" y="4069994"/>
            <a:ext cx="381000" cy="33055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2535569" y="2222913"/>
            <a:ext cx="1920240" cy="1847081"/>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2638358" y="2316988"/>
            <a:ext cx="1714662" cy="365760"/>
          </a:xfrm>
          <a:prstGeom prst="rect">
            <a:avLst/>
          </a:prstGeom>
          <a:solidFill>
            <a:schemeClr val="bg2">
              <a:lumMod val="95000"/>
            </a:schemeClr>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sz="1200" b="1" dirty="0">
                <a:solidFill>
                  <a:schemeClr val="tx1">
                    <a:lumMod val="90000"/>
                    <a:lumOff val="10000"/>
                  </a:schemeClr>
                </a:solidFill>
              </a:rPr>
              <a:t>YOUR TITLE HERE</a:t>
            </a:r>
          </a:p>
        </p:txBody>
      </p:sp>
      <p:sp>
        <p:nvSpPr>
          <p:cNvPr id="12" name="Rectangle 11"/>
          <p:cNvSpPr/>
          <p:nvPr/>
        </p:nvSpPr>
        <p:spPr>
          <a:xfrm>
            <a:off x="2606689" y="2755138"/>
            <a:ext cx="1778000" cy="1169551"/>
          </a:xfrm>
          <a:prstGeom prst="rect">
            <a:avLst/>
          </a:prstGeom>
        </p:spPr>
        <p:txBody>
          <a:bodyPr wrap="square">
            <a:spAutoFit/>
          </a:bodyPr>
          <a:lstStyle/>
          <a:p>
            <a:pPr algn="ctr"/>
            <a:r>
              <a:rPr lang="en-US" sz="1000" dirty="0" smtClean="0">
                <a:solidFill>
                  <a:schemeClr val="bg1"/>
                </a:solidFill>
              </a:rPr>
              <a:t>This text can replaced with your own text. All Phrases can replaced with your own This text can replaced with your own text. </a:t>
            </a:r>
            <a:endParaRPr lang="ar-SY" sz="1000" dirty="0" smtClean="0">
              <a:solidFill>
                <a:schemeClr val="bg1"/>
              </a:solidFill>
            </a:endParaRPr>
          </a:p>
          <a:p>
            <a:pPr algn="ctr"/>
            <a:r>
              <a:rPr lang="en-US" sz="1000" dirty="0" smtClean="0">
                <a:solidFill>
                  <a:schemeClr val="bg1"/>
                </a:solidFill>
              </a:rPr>
              <a:t>This text can replaced with your own text. </a:t>
            </a:r>
          </a:p>
        </p:txBody>
      </p:sp>
      <p:sp>
        <p:nvSpPr>
          <p:cNvPr id="13" name="Isosceles Triangle 12"/>
          <p:cNvSpPr/>
          <p:nvPr/>
        </p:nvSpPr>
        <p:spPr>
          <a:xfrm rot="10800000">
            <a:off x="5447355" y="3612794"/>
            <a:ext cx="381000" cy="330556"/>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677735" y="1765713"/>
            <a:ext cx="1920240" cy="1847081"/>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a:off x="4780524" y="1859788"/>
            <a:ext cx="1714662" cy="365760"/>
          </a:xfrm>
          <a:prstGeom prst="rect">
            <a:avLst/>
          </a:prstGeom>
          <a:solidFill>
            <a:schemeClr val="bg2">
              <a:lumMod val="95000"/>
            </a:schemeClr>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sz="1200" b="1" dirty="0">
                <a:solidFill>
                  <a:schemeClr val="tx1">
                    <a:lumMod val="90000"/>
                    <a:lumOff val="10000"/>
                  </a:schemeClr>
                </a:solidFill>
              </a:rPr>
              <a:t>YOUR TITLE HERE</a:t>
            </a:r>
          </a:p>
        </p:txBody>
      </p:sp>
      <p:sp>
        <p:nvSpPr>
          <p:cNvPr id="16" name="Rectangle 15"/>
          <p:cNvSpPr/>
          <p:nvPr/>
        </p:nvSpPr>
        <p:spPr>
          <a:xfrm>
            <a:off x="4748855" y="2297938"/>
            <a:ext cx="1778000" cy="1169551"/>
          </a:xfrm>
          <a:prstGeom prst="rect">
            <a:avLst/>
          </a:prstGeom>
        </p:spPr>
        <p:txBody>
          <a:bodyPr wrap="square">
            <a:spAutoFit/>
          </a:bodyPr>
          <a:lstStyle/>
          <a:p>
            <a:pPr algn="ctr"/>
            <a:r>
              <a:rPr lang="en-US" sz="1000" dirty="0" smtClean="0">
                <a:solidFill>
                  <a:schemeClr val="bg1"/>
                </a:solidFill>
              </a:rPr>
              <a:t>This text can replaced with your own text. All Phrases can replaced with your own This text can replaced with your own text. </a:t>
            </a:r>
            <a:endParaRPr lang="ar-SY" sz="1000" dirty="0" smtClean="0">
              <a:solidFill>
                <a:schemeClr val="bg1"/>
              </a:solidFill>
            </a:endParaRPr>
          </a:p>
          <a:p>
            <a:pPr algn="ctr"/>
            <a:r>
              <a:rPr lang="en-US" sz="1000" dirty="0" smtClean="0">
                <a:solidFill>
                  <a:schemeClr val="bg1"/>
                </a:solidFill>
              </a:rPr>
              <a:t>This text can replaced with your own text. </a:t>
            </a:r>
          </a:p>
        </p:txBody>
      </p:sp>
      <p:sp>
        <p:nvSpPr>
          <p:cNvPr id="17" name="Isosceles Triangle 16"/>
          <p:cNvSpPr/>
          <p:nvPr/>
        </p:nvSpPr>
        <p:spPr>
          <a:xfrm rot="10800000">
            <a:off x="7589520" y="4069994"/>
            <a:ext cx="381000" cy="330556"/>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819900" y="2222913"/>
            <a:ext cx="1920240" cy="1847081"/>
          </a:xfrm>
          <a:prstGeom prst="rect">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a:off x="6922689" y="2316988"/>
            <a:ext cx="1714662" cy="365760"/>
          </a:xfrm>
          <a:prstGeom prst="rect">
            <a:avLst/>
          </a:prstGeom>
          <a:solidFill>
            <a:schemeClr val="bg2">
              <a:lumMod val="95000"/>
            </a:schemeClr>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sz="1200" b="1" dirty="0">
                <a:solidFill>
                  <a:schemeClr val="tx1">
                    <a:lumMod val="90000"/>
                    <a:lumOff val="10000"/>
                  </a:schemeClr>
                </a:solidFill>
              </a:rPr>
              <a:t>YOUR TITLE HERE</a:t>
            </a:r>
          </a:p>
        </p:txBody>
      </p:sp>
      <p:sp>
        <p:nvSpPr>
          <p:cNvPr id="20" name="Rectangle 19"/>
          <p:cNvSpPr/>
          <p:nvPr/>
        </p:nvSpPr>
        <p:spPr>
          <a:xfrm>
            <a:off x="6891020" y="2755138"/>
            <a:ext cx="1778000" cy="1169551"/>
          </a:xfrm>
          <a:prstGeom prst="rect">
            <a:avLst/>
          </a:prstGeom>
        </p:spPr>
        <p:txBody>
          <a:bodyPr wrap="square">
            <a:spAutoFit/>
          </a:bodyPr>
          <a:lstStyle/>
          <a:p>
            <a:pPr algn="ctr"/>
            <a:r>
              <a:rPr lang="en-US" sz="1000" dirty="0" smtClean="0">
                <a:solidFill>
                  <a:schemeClr val="bg1"/>
                </a:solidFill>
              </a:rPr>
              <a:t>This text can replaced with your own text. All Phrases can replaced with your own This text can replaced with your own text. </a:t>
            </a:r>
            <a:endParaRPr lang="ar-SY" sz="1000" dirty="0" smtClean="0">
              <a:solidFill>
                <a:schemeClr val="bg1"/>
              </a:solidFill>
            </a:endParaRPr>
          </a:p>
          <a:p>
            <a:pPr algn="ctr"/>
            <a:r>
              <a:rPr lang="en-US" sz="1000" dirty="0" smtClean="0">
                <a:solidFill>
                  <a:schemeClr val="bg1"/>
                </a:solidFill>
              </a:rPr>
              <a:t>This text can replaced with your own text. </a:t>
            </a:r>
          </a:p>
        </p:txBody>
      </p:sp>
    </p:spTree>
    <p:extLst>
      <p:ext uri="{BB962C8B-B14F-4D97-AF65-F5344CB8AC3E}">
        <p14:creationId xmlns:p14="http://schemas.microsoft.com/office/powerpoint/2010/main" val="3608998783"/>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half" idx="2"/>
          </p:nvPr>
        </p:nvSpPr>
        <p:spPr/>
        <p:txBody>
          <a:bodyPr/>
          <a:lstStyle/>
          <a:p>
            <a:r>
              <a:rPr lang="en-US" dirty="0"/>
              <a:t>Enter your subhead line here</a:t>
            </a:r>
          </a:p>
        </p:txBody>
      </p:sp>
      <p:sp>
        <p:nvSpPr>
          <p:cNvPr id="5" name="Title 4"/>
          <p:cNvSpPr>
            <a:spLocks noGrp="1"/>
          </p:cNvSpPr>
          <p:nvPr>
            <p:ph type="title"/>
          </p:nvPr>
        </p:nvSpPr>
        <p:spPr/>
        <p:txBody>
          <a:bodyPr/>
          <a:lstStyle/>
          <a:p>
            <a:r>
              <a:rPr lang="en-US" dirty="0"/>
              <a:t>Our History Timeline</a:t>
            </a:r>
          </a:p>
        </p:txBody>
      </p:sp>
      <p:sp>
        <p:nvSpPr>
          <p:cNvPr id="2" name="Rounded Rectangle 1"/>
          <p:cNvSpPr/>
          <p:nvPr/>
        </p:nvSpPr>
        <p:spPr bwMode="auto">
          <a:xfrm>
            <a:off x="393491" y="3955254"/>
            <a:ext cx="8353471" cy="149767"/>
          </a:xfrm>
          <a:prstGeom prst="roundRect">
            <a:avLst>
              <a:gd name="adj" fmla="val 50000"/>
            </a:avLst>
          </a:prstGeom>
          <a:solidFill>
            <a:schemeClr val="bg1">
              <a:lumMod val="85000"/>
            </a:schemeClr>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solidFill>
                <a:schemeClr val="bg1">
                  <a:lumMod val="50000"/>
                </a:schemeClr>
              </a:solidFill>
            </a:endParaRPr>
          </a:p>
        </p:txBody>
      </p:sp>
      <p:sp>
        <p:nvSpPr>
          <p:cNvPr id="3" name="Rounded Rectangle 2"/>
          <p:cNvSpPr/>
          <p:nvPr/>
        </p:nvSpPr>
        <p:spPr bwMode="auto">
          <a:xfrm>
            <a:off x="446831" y="3969820"/>
            <a:ext cx="7228742" cy="120633"/>
          </a:xfrm>
          <a:prstGeom prst="roundRect">
            <a:avLst>
              <a:gd name="adj" fmla="val 50000"/>
            </a:avLst>
          </a:prstGeom>
          <a:solidFill>
            <a:schemeClr val="accent1"/>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a:solidFill>
                  <a:schemeClr val="bg1"/>
                </a:solidFill>
              </a:rPr>
              <a:t>90%</a:t>
            </a:r>
          </a:p>
        </p:txBody>
      </p:sp>
      <p:cxnSp>
        <p:nvCxnSpPr>
          <p:cNvPr id="7" name="Straight Connector 6"/>
          <p:cNvCxnSpPr/>
          <p:nvPr/>
        </p:nvCxnSpPr>
        <p:spPr>
          <a:xfrm flipV="1">
            <a:off x="734482" y="2139529"/>
            <a:ext cx="0" cy="223995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8" name="Hexagon 7"/>
          <p:cNvSpPr/>
          <p:nvPr/>
        </p:nvSpPr>
        <p:spPr bwMode="auto">
          <a:xfrm rot="5400000">
            <a:off x="399460" y="1564225"/>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9" name="Oval 8"/>
          <p:cNvSpPr/>
          <p:nvPr/>
        </p:nvSpPr>
        <p:spPr bwMode="auto">
          <a:xfrm>
            <a:off x="696381" y="3991952"/>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0" name="TextBox 9"/>
          <p:cNvSpPr txBox="1"/>
          <p:nvPr/>
        </p:nvSpPr>
        <p:spPr>
          <a:xfrm>
            <a:off x="1159297" y="1808071"/>
            <a:ext cx="849628" cy="295466"/>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1"/>
                </a:solidFill>
              </a:rPr>
              <a:t>2016</a:t>
            </a:r>
            <a:endParaRPr lang="en-US" sz="1200" b="1" dirty="0">
              <a:solidFill>
                <a:schemeClr val="accent1"/>
              </a:solidFill>
            </a:endParaRPr>
          </a:p>
        </p:txBody>
      </p:sp>
      <p:sp>
        <p:nvSpPr>
          <p:cNvPr id="11" name="Freeform 10"/>
          <p:cNvSpPr/>
          <p:nvPr/>
        </p:nvSpPr>
        <p:spPr bwMode="auto">
          <a:xfrm>
            <a:off x="485333" y="1561697"/>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4" name="Rectangle 13"/>
          <p:cNvSpPr/>
          <p:nvPr/>
        </p:nvSpPr>
        <p:spPr>
          <a:xfrm>
            <a:off x="1159297" y="2212409"/>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7" name="Oval 16"/>
          <p:cNvSpPr/>
          <p:nvPr/>
        </p:nvSpPr>
        <p:spPr bwMode="auto">
          <a:xfrm rot="10800000" flipV="1">
            <a:off x="1010296" y="2267878"/>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0" name="Rectangle 19"/>
          <p:cNvSpPr/>
          <p:nvPr/>
        </p:nvSpPr>
        <p:spPr>
          <a:xfrm>
            <a:off x="1159297" y="2821327"/>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21" name="Oval 20"/>
          <p:cNvSpPr/>
          <p:nvPr/>
        </p:nvSpPr>
        <p:spPr bwMode="auto">
          <a:xfrm rot="10800000" flipV="1">
            <a:off x="1010296" y="2876796"/>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3" name="Rectangle 22"/>
          <p:cNvSpPr/>
          <p:nvPr/>
        </p:nvSpPr>
        <p:spPr>
          <a:xfrm>
            <a:off x="1159297" y="3430245"/>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24" name="Oval 23"/>
          <p:cNvSpPr/>
          <p:nvPr/>
        </p:nvSpPr>
        <p:spPr bwMode="auto">
          <a:xfrm rot="10800000" flipV="1">
            <a:off x="1010296" y="3485714"/>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27" name="Straight Connector 26"/>
          <p:cNvCxnSpPr/>
          <p:nvPr/>
        </p:nvCxnSpPr>
        <p:spPr>
          <a:xfrm>
            <a:off x="1159297" y="2139529"/>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8" name="Rounded Rectangle 27"/>
          <p:cNvSpPr/>
          <p:nvPr/>
        </p:nvSpPr>
        <p:spPr>
          <a:xfrm>
            <a:off x="552478" y="4398034"/>
            <a:ext cx="1540746" cy="270522"/>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1100" dirty="0">
              <a:solidFill>
                <a:schemeClr val="bg1"/>
              </a:solidFill>
            </a:endParaRPr>
          </a:p>
        </p:txBody>
      </p:sp>
      <p:sp>
        <p:nvSpPr>
          <p:cNvPr id="29" name="Oval 28"/>
          <p:cNvSpPr/>
          <p:nvPr/>
        </p:nvSpPr>
        <p:spPr bwMode="auto">
          <a:xfrm>
            <a:off x="696381" y="4495110"/>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1" name="Rectangle 30"/>
          <p:cNvSpPr/>
          <p:nvPr/>
        </p:nvSpPr>
        <p:spPr>
          <a:xfrm>
            <a:off x="956584" y="4440962"/>
            <a:ext cx="851195" cy="184666"/>
          </a:xfrm>
          <a:prstGeom prst="rect">
            <a:avLst/>
          </a:prstGeom>
        </p:spPr>
        <p:txBody>
          <a:bodyPr wrap="none" lIns="0" tIns="0" rIns="0" bIns="0" anchor="ctr">
            <a:spAutoFit/>
          </a:bodyPr>
          <a:lstStyle/>
          <a:p>
            <a:pPr>
              <a:lnSpc>
                <a:spcPct val="120000"/>
              </a:lnSpc>
            </a:pPr>
            <a:r>
              <a:rPr lang="en-US" sz="1000" dirty="0">
                <a:solidFill>
                  <a:schemeClr val="bg1"/>
                </a:solidFill>
              </a:rPr>
              <a:t>Your Title Here</a:t>
            </a:r>
          </a:p>
        </p:txBody>
      </p:sp>
      <p:cxnSp>
        <p:nvCxnSpPr>
          <p:cNvPr id="83" name="Straight Connector 82"/>
          <p:cNvCxnSpPr/>
          <p:nvPr/>
        </p:nvCxnSpPr>
        <p:spPr>
          <a:xfrm flipV="1">
            <a:off x="2801125" y="2139529"/>
            <a:ext cx="0" cy="223995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84" name="Hexagon 83"/>
          <p:cNvSpPr/>
          <p:nvPr/>
        </p:nvSpPr>
        <p:spPr bwMode="auto">
          <a:xfrm rot="5400000">
            <a:off x="2466103" y="1564225"/>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85" name="Oval 84"/>
          <p:cNvSpPr/>
          <p:nvPr/>
        </p:nvSpPr>
        <p:spPr bwMode="auto">
          <a:xfrm>
            <a:off x="2763024" y="3991952"/>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86" name="TextBox 85"/>
          <p:cNvSpPr txBox="1"/>
          <p:nvPr/>
        </p:nvSpPr>
        <p:spPr>
          <a:xfrm>
            <a:off x="3225940" y="1808071"/>
            <a:ext cx="849628" cy="295466"/>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2"/>
                </a:solidFill>
              </a:rPr>
              <a:t>2017</a:t>
            </a:r>
            <a:endParaRPr lang="en-US" sz="1200" b="1" dirty="0">
              <a:solidFill>
                <a:schemeClr val="accent2"/>
              </a:solidFill>
            </a:endParaRPr>
          </a:p>
        </p:txBody>
      </p:sp>
      <p:sp>
        <p:nvSpPr>
          <p:cNvPr id="87" name="Freeform 86"/>
          <p:cNvSpPr/>
          <p:nvPr/>
        </p:nvSpPr>
        <p:spPr bwMode="auto">
          <a:xfrm>
            <a:off x="2551976" y="1561697"/>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88" name="Rectangle 87"/>
          <p:cNvSpPr/>
          <p:nvPr/>
        </p:nvSpPr>
        <p:spPr>
          <a:xfrm>
            <a:off x="3225940" y="2212409"/>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89" name="Oval 88"/>
          <p:cNvSpPr/>
          <p:nvPr/>
        </p:nvSpPr>
        <p:spPr bwMode="auto">
          <a:xfrm rot="10800000" flipV="1">
            <a:off x="3076939" y="2267878"/>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0" name="Rectangle 89"/>
          <p:cNvSpPr/>
          <p:nvPr/>
        </p:nvSpPr>
        <p:spPr>
          <a:xfrm>
            <a:off x="3225940" y="2821327"/>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91" name="Oval 90"/>
          <p:cNvSpPr/>
          <p:nvPr/>
        </p:nvSpPr>
        <p:spPr bwMode="auto">
          <a:xfrm rot="10800000" flipV="1">
            <a:off x="3076939" y="2876796"/>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2" name="Rectangle 91"/>
          <p:cNvSpPr/>
          <p:nvPr/>
        </p:nvSpPr>
        <p:spPr>
          <a:xfrm>
            <a:off x="3225940" y="3430245"/>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93" name="Oval 92"/>
          <p:cNvSpPr/>
          <p:nvPr/>
        </p:nvSpPr>
        <p:spPr bwMode="auto">
          <a:xfrm rot="10800000" flipV="1">
            <a:off x="3076939" y="3485714"/>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94" name="Straight Connector 93"/>
          <p:cNvCxnSpPr/>
          <p:nvPr/>
        </p:nvCxnSpPr>
        <p:spPr>
          <a:xfrm>
            <a:off x="3225940" y="2139529"/>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5" name="Rounded Rectangle 94"/>
          <p:cNvSpPr/>
          <p:nvPr/>
        </p:nvSpPr>
        <p:spPr>
          <a:xfrm>
            <a:off x="2619121" y="4398034"/>
            <a:ext cx="1540746" cy="270522"/>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1100" dirty="0">
              <a:solidFill>
                <a:schemeClr val="bg1"/>
              </a:solidFill>
            </a:endParaRPr>
          </a:p>
        </p:txBody>
      </p:sp>
      <p:sp>
        <p:nvSpPr>
          <p:cNvPr id="96" name="Oval 95"/>
          <p:cNvSpPr/>
          <p:nvPr/>
        </p:nvSpPr>
        <p:spPr bwMode="auto">
          <a:xfrm>
            <a:off x="2763024" y="4495110"/>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97" name="Rectangle 96"/>
          <p:cNvSpPr/>
          <p:nvPr/>
        </p:nvSpPr>
        <p:spPr>
          <a:xfrm>
            <a:off x="3023227" y="4440962"/>
            <a:ext cx="851195" cy="184666"/>
          </a:xfrm>
          <a:prstGeom prst="rect">
            <a:avLst/>
          </a:prstGeom>
        </p:spPr>
        <p:txBody>
          <a:bodyPr wrap="none" lIns="0" tIns="0" rIns="0" bIns="0" anchor="ctr">
            <a:spAutoFit/>
          </a:bodyPr>
          <a:lstStyle/>
          <a:p>
            <a:pPr>
              <a:lnSpc>
                <a:spcPct val="120000"/>
              </a:lnSpc>
            </a:pPr>
            <a:r>
              <a:rPr lang="en-US" sz="1000" dirty="0">
                <a:solidFill>
                  <a:schemeClr val="bg1"/>
                </a:solidFill>
              </a:rPr>
              <a:t>Your Title Here</a:t>
            </a:r>
          </a:p>
        </p:txBody>
      </p:sp>
      <p:cxnSp>
        <p:nvCxnSpPr>
          <p:cNvPr id="99" name="Straight Connector 98"/>
          <p:cNvCxnSpPr/>
          <p:nvPr/>
        </p:nvCxnSpPr>
        <p:spPr>
          <a:xfrm flipV="1">
            <a:off x="4867768" y="2139529"/>
            <a:ext cx="0" cy="223995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00" name="Hexagon 99"/>
          <p:cNvSpPr/>
          <p:nvPr/>
        </p:nvSpPr>
        <p:spPr bwMode="auto">
          <a:xfrm rot="5400000">
            <a:off x="4532746" y="1564225"/>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01" name="Oval 100"/>
          <p:cNvSpPr/>
          <p:nvPr/>
        </p:nvSpPr>
        <p:spPr bwMode="auto">
          <a:xfrm>
            <a:off x="4829667" y="3991952"/>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02" name="TextBox 101"/>
          <p:cNvSpPr txBox="1"/>
          <p:nvPr/>
        </p:nvSpPr>
        <p:spPr>
          <a:xfrm>
            <a:off x="5292583" y="1808071"/>
            <a:ext cx="849628" cy="295466"/>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3"/>
                </a:solidFill>
              </a:rPr>
              <a:t>2018</a:t>
            </a:r>
            <a:endParaRPr lang="en-US" sz="1200" b="1" dirty="0">
              <a:solidFill>
                <a:schemeClr val="accent3"/>
              </a:solidFill>
            </a:endParaRPr>
          </a:p>
        </p:txBody>
      </p:sp>
      <p:sp>
        <p:nvSpPr>
          <p:cNvPr id="103" name="Freeform 102"/>
          <p:cNvSpPr/>
          <p:nvPr/>
        </p:nvSpPr>
        <p:spPr bwMode="auto">
          <a:xfrm>
            <a:off x="4618619" y="1561697"/>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04" name="Rectangle 103"/>
          <p:cNvSpPr/>
          <p:nvPr/>
        </p:nvSpPr>
        <p:spPr>
          <a:xfrm>
            <a:off x="5292583" y="2212409"/>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05" name="Oval 104"/>
          <p:cNvSpPr/>
          <p:nvPr/>
        </p:nvSpPr>
        <p:spPr bwMode="auto">
          <a:xfrm rot="10800000" flipV="1">
            <a:off x="5143582" y="2267878"/>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6" name="Rectangle 105"/>
          <p:cNvSpPr/>
          <p:nvPr/>
        </p:nvSpPr>
        <p:spPr>
          <a:xfrm>
            <a:off x="5292583" y="2821327"/>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07" name="Oval 106"/>
          <p:cNvSpPr/>
          <p:nvPr/>
        </p:nvSpPr>
        <p:spPr bwMode="auto">
          <a:xfrm rot="10800000" flipV="1">
            <a:off x="5143582" y="2876796"/>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8" name="Rectangle 107"/>
          <p:cNvSpPr/>
          <p:nvPr/>
        </p:nvSpPr>
        <p:spPr>
          <a:xfrm>
            <a:off x="5292583" y="3430245"/>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09" name="Oval 108"/>
          <p:cNvSpPr/>
          <p:nvPr/>
        </p:nvSpPr>
        <p:spPr bwMode="auto">
          <a:xfrm rot="10800000" flipV="1">
            <a:off x="5143582" y="3485714"/>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10" name="Straight Connector 109"/>
          <p:cNvCxnSpPr/>
          <p:nvPr/>
        </p:nvCxnSpPr>
        <p:spPr>
          <a:xfrm>
            <a:off x="5292583" y="2139529"/>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1" name="Rounded Rectangle 110"/>
          <p:cNvSpPr/>
          <p:nvPr/>
        </p:nvSpPr>
        <p:spPr>
          <a:xfrm>
            <a:off x="4685764" y="4398034"/>
            <a:ext cx="1540746" cy="270522"/>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1100" dirty="0">
              <a:solidFill>
                <a:schemeClr val="bg1"/>
              </a:solidFill>
            </a:endParaRPr>
          </a:p>
        </p:txBody>
      </p:sp>
      <p:sp>
        <p:nvSpPr>
          <p:cNvPr id="112" name="Oval 111"/>
          <p:cNvSpPr/>
          <p:nvPr/>
        </p:nvSpPr>
        <p:spPr bwMode="auto">
          <a:xfrm>
            <a:off x="4829667" y="4495110"/>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13" name="Rectangle 112"/>
          <p:cNvSpPr/>
          <p:nvPr/>
        </p:nvSpPr>
        <p:spPr>
          <a:xfrm>
            <a:off x="5089870" y="4440962"/>
            <a:ext cx="851195" cy="184666"/>
          </a:xfrm>
          <a:prstGeom prst="rect">
            <a:avLst/>
          </a:prstGeom>
        </p:spPr>
        <p:txBody>
          <a:bodyPr wrap="none" lIns="0" tIns="0" rIns="0" bIns="0" anchor="ctr">
            <a:spAutoFit/>
          </a:bodyPr>
          <a:lstStyle/>
          <a:p>
            <a:pPr>
              <a:lnSpc>
                <a:spcPct val="120000"/>
              </a:lnSpc>
            </a:pPr>
            <a:r>
              <a:rPr lang="en-US" sz="1000" dirty="0">
                <a:solidFill>
                  <a:schemeClr val="bg1"/>
                </a:solidFill>
              </a:rPr>
              <a:t>Your Title Here</a:t>
            </a:r>
          </a:p>
        </p:txBody>
      </p:sp>
      <p:cxnSp>
        <p:nvCxnSpPr>
          <p:cNvPr id="115" name="Straight Connector 114"/>
          <p:cNvCxnSpPr/>
          <p:nvPr/>
        </p:nvCxnSpPr>
        <p:spPr>
          <a:xfrm flipV="1">
            <a:off x="6934412" y="2139529"/>
            <a:ext cx="0" cy="223995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16" name="Hexagon 115"/>
          <p:cNvSpPr/>
          <p:nvPr/>
        </p:nvSpPr>
        <p:spPr bwMode="auto">
          <a:xfrm rot="5400000">
            <a:off x="6599390" y="1564225"/>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17" name="Oval 116"/>
          <p:cNvSpPr/>
          <p:nvPr/>
        </p:nvSpPr>
        <p:spPr bwMode="auto">
          <a:xfrm>
            <a:off x="6896311" y="3991952"/>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18" name="TextBox 117"/>
          <p:cNvSpPr txBox="1"/>
          <p:nvPr/>
        </p:nvSpPr>
        <p:spPr>
          <a:xfrm>
            <a:off x="7359227" y="1808071"/>
            <a:ext cx="849628" cy="295466"/>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4"/>
                </a:solidFill>
              </a:rPr>
              <a:t>2019</a:t>
            </a:r>
            <a:endParaRPr lang="en-US" sz="1200" b="1" dirty="0">
              <a:solidFill>
                <a:schemeClr val="accent4"/>
              </a:solidFill>
            </a:endParaRPr>
          </a:p>
        </p:txBody>
      </p:sp>
      <p:sp>
        <p:nvSpPr>
          <p:cNvPr id="119" name="Freeform 118"/>
          <p:cNvSpPr/>
          <p:nvPr/>
        </p:nvSpPr>
        <p:spPr bwMode="auto">
          <a:xfrm>
            <a:off x="6685263" y="1561697"/>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20" name="Rectangle 119"/>
          <p:cNvSpPr/>
          <p:nvPr/>
        </p:nvSpPr>
        <p:spPr>
          <a:xfrm>
            <a:off x="7359227" y="2212409"/>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21" name="Oval 120"/>
          <p:cNvSpPr/>
          <p:nvPr/>
        </p:nvSpPr>
        <p:spPr bwMode="auto">
          <a:xfrm rot="10800000" flipV="1">
            <a:off x="7210226" y="2267878"/>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2" name="Rectangle 121"/>
          <p:cNvSpPr/>
          <p:nvPr/>
        </p:nvSpPr>
        <p:spPr>
          <a:xfrm>
            <a:off x="7359227" y="2821327"/>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23" name="Oval 122"/>
          <p:cNvSpPr/>
          <p:nvPr/>
        </p:nvSpPr>
        <p:spPr bwMode="auto">
          <a:xfrm rot="10800000" flipV="1">
            <a:off x="7210226" y="2876796"/>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4" name="Rectangle 123"/>
          <p:cNvSpPr/>
          <p:nvPr/>
        </p:nvSpPr>
        <p:spPr>
          <a:xfrm>
            <a:off x="7359227" y="3430245"/>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25" name="Oval 124"/>
          <p:cNvSpPr/>
          <p:nvPr/>
        </p:nvSpPr>
        <p:spPr bwMode="auto">
          <a:xfrm rot="10800000" flipV="1">
            <a:off x="7210226" y="3485714"/>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26" name="Straight Connector 125"/>
          <p:cNvCxnSpPr/>
          <p:nvPr/>
        </p:nvCxnSpPr>
        <p:spPr>
          <a:xfrm>
            <a:off x="7359227" y="2139529"/>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27" name="Rounded Rectangle 126"/>
          <p:cNvSpPr/>
          <p:nvPr/>
        </p:nvSpPr>
        <p:spPr>
          <a:xfrm>
            <a:off x="6752408" y="4398034"/>
            <a:ext cx="1540746" cy="27052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1100" dirty="0">
              <a:solidFill>
                <a:schemeClr val="bg1"/>
              </a:solidFill>
            </a:endParaRPr>
          </a:p>
        </p:txBody>
      </p:sp>
      <p:sp>
        <p:nvSpPr>
          <p:cNvPr id="128" name="Oval 127"/>
          <p:cNvSpPr/>
          <p:nvPr/>
        </p:nvSpPr>
        <p:spPr bwMode="auto">
          <a:xfrm>
            <a:off x="6896311" y="4495110"/>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29" name="Rectangle 128"/>
          <p:cNvSpPr/>
          <p:nvPr/>
        </p:nvSpPr>
        <p:spPr>
          <a:xfrm>
            <a:off x="7156514" y="4440962"/>
            <a:ext cx="851195" cy="184666"/>
          </a:xfrm>
          <a:prstGeom prst="rect">
            <a:avLst/>
          </a:prstGeom>
        </p:spPr>
        <p:txBody>
          <a:bodyPr wrap="none" lIns="0" tIns="0" rIns="0" bIns="0" anchor="ctr">
            <a:spAutoFit/>
          </a:bodyPr>
          <a:lstStyle/>
          <a:p>
            <a:pPr>
              <a:lnSpc>
                <a:spcPct val="120000"/>
              </a:lnSpc>
            </a:pPr>
            <a:r>
              <a:rPr lang="en-US" sz="1000" dirty="0">
                <a:solidFill>
                  <a:schemeClr val="bg1"/>
                </a:solidFill>
              </a:rPr>
              <a:t>Your Title Here</a:t>
            </a:r>
          </a:p>
        </p:txBody>
      </p:sp>
      <p:grpSp>
        <p:nvGrpSpPr>
          <p:cNvPr id="134" name="Group 133"/>
          <p:cNvGrpSpPr/>
          <p:nvPr/>
        </p:nvGrpSpPr>
        <p:grpSpPr>
          <a:xfrm>
            <a:off x="6773989" y="1692678"/>
            <a:ext cx="320846" cy="318396"/>
            <a:chOff x="10340975" y="4513263"/>
            <a:chExt cx="623888" cy="619124"/>
          </a:xfrm>
          <a:solidFill>
            <a:schemeClr val="bg1"/>
          </a:solidFill>
        </p:grpSpPr>
        <p:sp>
          <p:nvSpPr>
            <p:cNvPr id="135" name="Freeform 5"/>
            <p:cNvSpPr>
              <a:spLocks/>
            </p:cNvSpPr>
            <p:nvPr/>
          </p:nvSpPr>
          <p:spPr bwMode="auto">
            <a:xfrm>
              <a:off x="10391775" y="4954588"/>
              <a:ext cx="49213" cy="50800"/>
            </a:xfrm>
            <a:custGeom>
              <a:avLst/>
              <a:gdLst>
                <a:gd name="T0" fmla="*/ 156 w 168"/>
                <a:gd name="T1" fmla="*/ 12 h 168"/>
                <a:gd name="T2" fmla="*/ 114 w 168"/>
                <a:gd name="T3" fmla="*/ 12 h 168"/>
                <a:gd name="T4" fmla="*/ 12 w 168"/>
                <a:gd name="T5" fmla="*/ 114 h 168"/>
                <a:gd name="T6" fmla="*/ 12 w 168"/>
                <a:gd name="T7" fmla="*/ 156 h 168"/>
                <a:gd name="T8" fmla="*/ 54 w 168"/>
                <a:gd name="T9" fmla="*/ 156 h 168"/>
                <a:gd name="T10" fmla="*/ 156 w 168"/>
                <a:gd name="T11" fmla="*/ 54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4" y="0"/>
                    <a:pt x="125" y="0"/>
                    <a:pt x="114" y="12"/>
                  </a:cubicBezTo>
                  <a:cubicBezTo>
                    <a:pt x="12" y="114"/>
                    <a:pt x="12" y="114"/>
                    <a:pt x="12" y="114"/>
                  </a:cubicBezTo>
                  <a:cubicBezTo>
                    <a:pt x="0" y="126"/>
                    <a:pt x="0" y="145"/>
                    <a:pt x="12" y="156"/>
                  </a:cubicBezTo>
                  <a:cubicBezTo>
                    <a:pt x="23" y="168"/>
                    <a:pt x="42" y="168"/>
                    <a:pt x="54" y="156"/>
                  </a:cubicBezTo>
                  <a:cubicBezTo>
                    <a:pt x="156" y="54"/>
                    <a:pt x="156" y="54"/>
                    <a:pt x="156" y="54"/>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6"/>
            <p:cNvSpPr>
              <a:spLocks/>
            </p:cNvSpPr>
            <p:nvPr/>
          </p:nvSpPr>
          <p:spPr bwMode="auto">
            <a:xfrm>
              <a:off x="10420350" y="4984750"/>
              <a:ext cx="50800" cy="50800"/>
            </a:xfrm>
            <a:custGeom>
              <a:avLst/>
              <a:gdLst>
                <a:gd name="T0" fmla="*/ 156 w 168"/>
                <a:gd name="T1" fmla="*/ 12 h 168"/>
                <a:gd name="T2" fmla="*/ 114 w 168"/>
                <a:gd name="T3" fmla="*/ 12 h 168"/>
                <a:gd name="T4" fmla="*/ 12 w 168"/>
                <a:gd name="T5" fmla="*/ 114 h 168"/>
                <a:gd name="T6" fmla="*/ 12 w 168"/>
                <a:gd name="T7" fmla="*/ 157 h 168"/>
                <a:gd name="T8" fmla="*/ 54 w 168"/>
                <a:gd name="T9" fmla="*/ 157 h 168"/>
                <a:gd name="T10" fmla="*/ 156 w 168"/>
                <a:gd name="T11" fmla="*/ 55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5" y="0"/>
                    <a:pt x="126" y="0"/>
                    <a:pt x="114" y="12"/>
                  </a:cubicBezTo>
                  <a:cubicBezTo>
                    <a:pt x="12" y="114"/>
                    <a:pt x="12" y="114"/>
                    <a:pt x="12" y="114"/>
                  </a:cubicBezTo>
                  <a:cubicBezTo>
                    <a:pt x="0" y="126"/>
                    <a:pt x="0" y="145"/>
                    <a:pt x="12" y="157"/>
                  </a:cubicBezTo>
                  <a:cubicBezTo>
                    <a:pt x="24" y="168"/>
                    <a:pt x="43" y="168"/>
                    <a:pt x="54" y="157"/>
                  </a:cubicBezTo>
                  <a:cubicBezTo>
                    <a:pt x="156" y="55"/>
                    <a:pt x="156" y="55"/>
                    <a:pt x="156" y="55"/>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7"/>
            <p:cNvSpPr>
              <a:spLocks/>
            </p:cNvSpPr>
            <p:nvPr/>
          </p:nvSpPr>
          <p:spPr bwMode="auto">
            <a:xfrm>
              <a:off x="10480675" y="5043488"/>
              <a:ext cx="50800" cy="50800"/>
            </a:xfrm>
            <a:custGeom>
              <a:avLst/>
              <a:gdLst>
                <a:gd name="T0" fmla="*/ 113 w 168"/>
                <a:gd name="T1" fmla="*/ 12 h 168"/>
                <a:gd name="T2" fmla="*/ 11 w 168"/>
                <a:gd name="T3" fmla="*/ 114 h 168"/>
                <a:gd name="T4" fmla="*/ 11 w 168"/>
                <a:gd name="T5" fmla="*/ 156 h 168"/>
                <a:gd name="T6" fmla="*/ 54 w 168"/>
                <a:gd name="T7" fmla="*/ 156 h 168"/>
                <a:gd name="T8" fmla="*/ 156 w 168"/>
                <a:gd name="T9" fmla="*/ 54 h 168"/>
                <a:gd name="T10" fmla="*/ 156 w 168"/>
                <a:gd name="T11" fmla="*/ 12 h 168"/>
                <a:gd name="T12" fmla="*/ 113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13" y="12"/>
                  </a:moveTo>
                  <a:cubicBezTo>
                    <a:pt x="11" y="114"/>
                    <a:pt x="11" y="114"/>
                    <a:pt x="11" y="114"/>
                  </a:cubicBezTo>
                  <a:cubicBezTo>
                    <a:pt x="0" y="125"/>
                    <a:pt x="0" y="144"/>
                    <a:pt x="11" y="156"/>
                  </a:cubicBezTo>
                  <a:cubicBezTo>
                    <a:pt x="23" y="168"/>
                    <a:pt x="42" y="168"/>
                    <a:pt x="54" y="156"/>
                  </a:cubicBezTo>
                  <a:cubicBezTo>
                    <a:pt x="156" y="54"/>
                    <a:pt x="156" y="54"/>
                    <a:pt x="156" y="54"/>
                  </a:cubicBezTo>
                  <a:cubicBezTo>
                    <a:pt x="168" y="42"/>
                    <a:pt x="168" y="23"/>
                    <a:pt x="156" y="12"/>
                  </a:cubicBezTo>
                  <a:cubicBezTo>
                    <a:pt x="144" y="0"/>
                    <a:pt x="125" y="0"/>
                    <a:pt x="113"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8"/>
            <p:cNvSpPr>
              <a:spLocks/>
            </p:cNvSpPr>
            <p:nvPr/>
          </p:nvSpPr>
          <p:spPr bwMode="auto">
            <a:xfrm>
              <a:off x="10450513" y="5014913"/>
              <a:ext cx="50800" cy="49212"/>
            </a:xfrm>
            <a:custGeom>
              <a:avLst/>
              <a:gdLst>
                <a:gd name="T0" fmla="*/ 157 w 168"/>
                <a:gd name="T1" fmla="*/ 11 h 167"/>
                <a:gd name="T2" fmla="*/ 114 w 168"/>
                <a:gd name="T3" fmla="*/ 11 h 167"/>
                <a:gd name="T4" fmla="*/ 12 w 168"/>
                <a:gd name="T5" fmla="*/ 113 h 167"/>
                <a:gd name="T6" fmla="*/ 12 w 168"/>
                <a:gd name="T7" fmla="*/ 156 h 167"/>
                <a:gd name="T8" fmla="*/ 55 w 168"/>
                <a:gd name="T9" fmla="*/ 156 h 167"/>
                <a:gd name="T10" fmla="*/ 157 w 168"/>
                <a:gd name="T11" fmla="*/ 54 h 167"/>
                <a:gd name="T12" fmla="*/ 157 w 168"/>
                <a:gd name="T13" fmla="*/ 11 h 167"/>
              </a:gdLst>
              <a:ahLst/>
              <a:cxnLst>
                <a:cxn ang="0">
                  <a:pos x="T0" y="T1"/>
                </a:cxn>
                <a:cxn ang="0">
                  <a:pos x="T2" y="T3"/>
                </a:cxn>
                <a:cxn ang="0">
                  <a:pos x="T4" y="T5"/>
                </a:cxn>
                <a:cxn ang="0">
                  <a:pos x="T6" y="T7"/>
                </a:cxn>
                <a:cxn ang="0">
                  <a:pos x="T8" y="T9"/>
                </a:cxn>
                <a:cxn ang="0">
                  <a:pos x="T10" y="T11"/>
                </a:cxn>
                <a:cxn ang="0">
                  <a:pos x="T12" y="T13"/>
                </a:cxn>
              </a:cxnLst>
              <a:rect l="0" t="0" r="r" b="b"/>
              <a:pathLst>
                <a:path w="168" h="167">
                  <a:moveTo>
                    <a:pt x="157" y="11"/>
                  </a:moveTo>
                  <a:cubicBezTo>
                    <a:pt x="145" y="0"/>
                    <a:pt x="126" y="0"/>
                    <a:pt x="114" y="11"/>
                  </a:cubicBezTo>
                  <a:cubicBezTo>
                    <a:pt x="12" y="113"/>
                    <a:pt x="12" y="113"/>
                    <a:pt x="12" y="113"/>
                  </a:cubicBezTo>
                  <a:cubicBezTo>
                    <a:pt x="0" y="125"/>
                    <a:pt x="0" y="144"/>
                    <a:pt x="12" y="156"/>
                  </a:cubicBezTo>
                  <a:cubicBezTo>
                    <a:pt x="24" y="167"/>
                    <a:pt x="43" y="167"/>
                    <a:pt x="55" y="156"/>
                  </a:cubicBezTo>
                  <a:cubicBezTo>
                    <a:pt x="157" y="54"/>
                    <a:pt x="157" y="54"/>
                    <a:pt x="157" y="54"/>
                  </a:cubicBezTo>
                  <a:cubicBezTo>
                    <a:pt x="168" y="42"/>
                    <a:pt x="168" y="23"/>
                    <a:pt x="157"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9"/>
            <p:cNvSpPr>
              <a:spLocks noEditPoints="1"/>
            </p:cNvSpPr>
            <p:nvPr/>
          </p:nvSpPr>
          <p:spPr bwMode="auto">
            <a:xfrm>
              <a:off x="10340975" y="4513263"/>
              <a:ext cx="623888" cy="619124"/>
            </a:xfrm>
            <a:custGeom>
              <a:avLst/>
              <a:gdLst>
                <a:gd name="T0" fmla="*/ 1365 w 2079"/>
                <a:gd name="T1" fmla="*/ 197 h 2063"/>
                <a:gd name="T2" fmla="*/ 933 w 2079"/>
                <a:gd name="T3" fmla="*/ 624 h 2063"/>
                <a:gd name="T4" fmla="*/ 39 w 2079"/>
                <a:gd name="T5" fmla="*/ 967 h 2063"/>
                <a:gd name="T6" fmla="*/ 445 w 2079"/>
                <a:gd name="T7" fmla="*/ 1112 h 2063"/>
                <a:gd name="T8" fmla="*/ 407 w 2079"/>
                <a:gd name="T9" fmla="*/ 1234 h 2063"/>
                <a:gd name="T10" fmla="*/ 370 w 2079"/>
                <a:gd name="T11" fmla="*/ 1345 h 2063"/>
                <a:gd name="T12" fmla="*/ 629 w 2079"/>
                <a:gd name="T13" fmla="*/ 1709 h 2063"/>
                <a:gd name="T14" fmla="*/ 808 w 2079"/>
                <a:gd name="T15" fmla="*/ 1635 h 2063"/>
                <a:gd name="T16" fmla="*/ 931 w 2079"/>
                <a:gd name="T17" fmla="*/ 1670 h 2063"/>
                <a:gd name="T18" fmla="*/ 999 w 2079"/>
                <a:gd name="T19" fmla="*/ 1998 h 2063"/>
                <a:gd name="T20" fmla="*/ 1111 w 2079"/>
                <a:gd name="T21" fmla="*/ 2039 h 2063"/>
                <a:gd name="T22" fmla="*/ 1355 w 2079"/>
                <a:gd name="T23" fmla="*/ 1593 h 2063"/>
                <a:gd name="T24" fmla="*/ 1069 w 2079"/>
                <a:gd name="T25" fmla="*/ 1997 h 2063"/>
                <a:gd name="T26" fmla="*/ 1022 w 2079"/>
                <a:gd name="T27" fmla="*/ 1578 h 2063"/>
                <a:gd name="T28" fmla="*/ 1357 w 2079"/>
                <a:gd name="T29" fmla="*/ 1474 h 2063"/>
                <a:gd name="T30" fmla="*/ 1415 w 2079"/>
                <a:gd name="T31" fmla="*/ 1487 h 2063"/>
                <a:gd name="T32" fmla="*/ 1874 w 2079"/>
                <a:gd name="T33" fmla="*/ 726 h 2063"/>
                <a:gd name="T34" fmla="*/ 1965 w 2079"/>
                <a:gd name="T35" fmla="*/ 428 h 2063"/>
                <a:gd name="T36" fmla="*/ 2066 w 2079"/>
                <a:gd name="T37" fmla="*/ 85 h 2063"/>
                <a:gd name="T38" fmla="*/ 1922 w 2079"/>
                <a:gd name="T39" fmla="*/ 363 h 2063"/>
                <a:gd name="T40" fmla="*/ 2007 w 2079"/>
                <a:gd name="T41" fmla="*/ 71 h 2063"/>
                <a:gd name="T42" fmla="*/ 82 w 2079"/>
                <a:gd name="T43" fmla="*/ 1010 h 2063"/>
                <a:gd name="T44" fmla="*/ 867 w 2079"/>
                <a:gd name="T45" fmla="*/ 689 h 2063"/>
                <a:gd name="T46" fmla="*/ 86 w 2079"/>
                <a:gd name="T47" fmla="*/ 1020 h 2063"/>
                <a:gd name="T48" fmla="*/ 1165 w 2079"/>
                <a:gd name="T49" fmla="*/ 939 h 2063"/>
                <a:gd name="T50" fmla="*/ 567 w 2079"/>
                <a:gd name="T51" fmla="*/ 1537 h 2063"/>
                <a:gd name="T52" fmla="*/ 542 w 2079"/>
                <a:gd name="T53" fmla="*/ 1512 h 2063"/>
                <a:gd name="T54" fmla="*/ 1165 w 2079"/>
                <a:gd name="T55" fmla="*/ 914 h 2063"/>
                <a:gd name="T56" fmla="*/ 613 w 2079"/>
                <a:gd name="T57" fmla="*/ 1355 h 2063"/>
                <a:gd name="T58" fmla="*/ 512 w 2079"/>
                <a:gd name="T59" fmla="*/ 1130 h 2063"/>
                <a:gd name="T60" fmla="*/ 613 w 2079"/>
                <a:gd name="T61" fmla="*/ 1355 h 2063"/>
                <a:gd name="T62" fmla="*/ 486 w 2079"/>
                <a:gd name="T63" fmla="*/ 1313 h 2063"/>
                <a:gd name="T64" fmla="*/ 498 w 2079"/>
                <a:gd name="T65" fmla="*/ 1471 h 2063"/>
                <a:gd name="T66" fmla="*/ 412 w 2079"/>
                <a:gd name="T67" fmla="*/ 1407 h 2063"/>
                <a:gd name="T68" fmla="*/ 691 w 2079"/>
                <a:gd name="T69" fmla="*/ 1667 h 2063"/>
                <a:gd name="T70" fmla="*/ 671 w 2079"/>
                <a:gd name="T71" fmla="*/ 1667 h 2063"/>
                <a:gd name="T72" fmla="*/ 608 w 2079"/>
                <a:gd name="T73" fmla="*/ 1581 h 2063"/>
                <a:gd name="T74" fmla="*/ 765 w 2079"/>
                <a:gd name="T75" fmla="*/ 1593 h 2063"/>
                <a:gd name="T76" fmla="*/ 723 w 2079"/>
                <a:gd name="T77" fmla="*/ 1466 h 2063"/>
                <a:gd name="T78" fmla="*/ 949 w 2079"/>
                <a:gd name="T79" fmla="*/ 1567 h 2063"/>
                <a:gd name="T80" fmla="*/ 888 w 2079"/>
                <a:gd name="T81" fmla="*/ 1627 h 2063"/>
                <a:gd name="T82" fmla="*/ 723 w 2079"/>
                <a:gd name="T83" fmla="*/ 1466 h 2063"/>
                <a:gd name="T84" fmla="*/ 991 w 2079"/>
                <a:gd name="T85" fmla="*/ 1525 h 2063"/>
                <a:gd name="T86" fmla="*/ 1209 w 2079"/>
                <a:gd name="T87" fmla="*/ 980 h 2063"/>
                <a:gd name="T88" fmla="*/ 1099 w 2079"/>
                <a:gd name="T89" fmla="*/ 870 h 2063"/>
                <a:gd name="T90" fmla="*/ 554 w 2079"/>
                <a:gd name="T91" fmla="*/ 1088 h 2063"/>
                <a:gd name="T92" fmla="*/ 1650 w 2079"/>
                <a:gd name="T93" fmla="*/ 176 h 2063"/>
                <a:gd name="T94" fmla="*/ 1827 w 2079"/>
                <a:gd name="T95" fmla="*/ 689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9" h="2063">
                  <a:moveTo>
                    <a:pt x="1993" y="13"/>
                  </a:moveTo>
                  <a:cubicBezTo>
                    <a:pt x="1863" y="51"/>
                    <a:pt x="1489" y="160"/>
                    <a:pt x="1365" y="197"/>
                  </a:cubicBezTo>
                  <a:cubicBezTo>
                    <a:pt x="1361" y="198"/>
                    <a:pt x="1356" y="201"/>
                    <a:pt x="1353" y="204"/>
                  </a:cubicBezTo>
                  <a:cubicBezTo>
                    <a:pt x="933" y="624"/>
                    <a:pt x="933" y="624"/>
                    <a:pt x="933" y="624"/>
                  </a:cubicBezTo>
                  <a:cubicBezTo>
                    <a:pt x="746" y="639"/>
                    <a:pt x="746" y="639"/>
                    <a:pt x="746" y="639"/>
                  </a:cubicBezTo>
                  <a:cubicBezTo>
                    <a:pt x="479" y="662"/>
                    <a:pt x="228" y="778"/>
                    <a:pt x="39" y="967"/>
                  </a:cubicBezTo>
                  <a:cubicBezTo>
                    <a:pt x="0" y="1007"/>
                    <a:pt x="25" y="1075"/>
                    <a:pt x="81" y="1080"/>
                  </a:cubicBezTo>
                  <a:cubicBezTo>
                    <a:pt x="445" y="1112"/>
                    <a:pt x="445" y="1112"/>
                    <a:pt x="445" y="1112"/>
                  </a:cubicBezTo>
                  <a:cubicBezTo>
                    <a:pt x="407" y="1150"/>
                    <a:pt x="407" y="1150"/>
                    <a:pt x="407" y="1150"/>
                  </a:cubicBezTo>
                  <a:cubicBezTo>
                    <a:pt x="384" y="1173"/>
                    <a:pt x="384" y="1211"/>
                    <a:pt x="407" y="1234"/>
                  </a:cubicBezTo>
                  <a:cubicBezTo>
                    <a:pt x="444" y="1271"/>
                    <a:pt x="444" y="1271"/>
                    <a:pt x="444" y="1271"/>
                  </a:cubicBezTo>
                  <a:cubicBezTo>
                    <a:pt x="370" y="1345"/>
                    <a:pt x="370" y="1345"/>
                    <a:pt x="370" y="1345"/>
                  </a:cubicBezTo>
                  <a:cubicBezTo>
                    <a:pt x="341" y="1374"/>
                    <a:pt x="341" y="1421"/>
                    <a:pt x="370" y="1450"/>
                  </a:cubicBezTo>
                  <a:cubicBezTo>
                    <a:pt x="401" y="1481"/>
                    <a:pt x="597" y="1677"/>
                    <a:pt x="629" y="1709"/>
                  </a:cubicBezTo>
                  <a:cubicBezTo>
                    <a:pt x="658" y="1738"/>
                    <a:pt x="705" y="1738"/>
                    <a:pt x="734" y="1709"/>
                  </a:cubicBezTo>
                  <a:cubicBezTo>
                    <a:pt x="808" y="1635"/>
                    <a:pt x="808" y="1635"/>
                    <a:pt x="808" y="1635"/>
                  </a:cubicBezTo>
                  <a:cubicBezTo>
                    <a:pt x="842" y="1670"/>
                    <a:pt x="842" y="1670"/>
                    <a:pt x="842" y="1670"/>
                  </a:cubicBezTo>
                  <a:cubicBezTo>
                    <a:pt x="867" y="1694"/>
                    <a:pt x="907" y="1694"/>
                    <a:pt x="931" y="1670"/>
                  </a:cubicBezTo>
                  <a:cubicBezTo>
                    <a:pt x="967" y="1634"/>
                    <a:pt x="967" y="1634"/>
                    <a:pt x="967" y="1634"/>
                  </a:cubicBezTo>
                  <a:cubicBezTo>
                    <a:pt x="999" y="1998"/>
                    <a:pt x="999" y="1998"/>
                    <a:pt x="999" y="1998"/>
                  </a:cubicBezTo>
                  <a:cubicBezTo>
                    <a:pt x="1001" y="2024"/>
                    <a:pt x="1017" y="2046"/>
                    <a:pt x="1042" y="2054"/>
                  </a:cubicBezTo>
                  <a:cubicBezTo>
                    <a:pt x="1066" y="2063"/>
                    <a:pt x="1093" y="2058"/>
                    <a:pt x="1111" y="2039"/>
                  </a:cubicBezTo>
                  <a:cubicBezTo>
                    <a:pt x="1228" y="1923"/>
                    <a:pt x="1316" y="1786"/>
                    <a:pt x="1373" y="1631"/>
                  </a:cubicBezTo>
                  <a:cubicBezTo>
                    <a:pt x="1378" y="1616"/>
                    <a:pt x="1370" y="1598"/>
                    <a:pt x="1355" y="1593"/>
                  </a:cubicBezTo>
                  <a:cubicBezTo>
                    <a:pt x="1339" y="1587"/>
                    <a:pt x="1322" y="1595"/>
                    <a:pt x="1316" y="1610"/>
                  </a:cubicBezTo>
                  <a:cubicBezTo>
                    <a:pt x="1262" y="1757"/>
                    <a:pt x="1179" y="1887"/>
                    <a:pt x="1069" y="1997"/>
                  </a:cubicBezTo>
                  <a:cubicBezTo>
                    <a:pt x="1065" y="2000"/>
                    <a:pt x="1059" y="1998"/>
                    <a:pt x="1058" y="1993"/>
                  </a:cubicBezTo>
                  <a:cubicBezTo>
                    <a:pt x="1022" y="1578"/>
                    <a:pt x="1022" y="1578"/>
                    <a:pt x="1022" y="1578"/>
                  </a:cubicBezTo>
                  <a:cubicBezTo>
                    <a:pt x="1389" y="1211"/>
                    <a:pt x="1389" y="1211"/>
                    <a:pt x="1389" y="1211"/>
                  </a:cubicBezTo>
                  <a:cubicBezTo>
                    <a:pt x="1377" y="1360"/>
                    <a:pt x="1374" y="1399"/>
                    <a:pt x="1357" y="1474"/>
                  </a:cubicBezTo>
                  <a:cubicBezTo>
                    <a:pt x="1353" y="1490"/>
                    <a:pt x="1363" y="1506"/>
                    <a:pt x="1379" y="1510"/>
                  </a:cubicBezTo>
                  <a:cubicBezTo>
                    <a:pt x="1396" y="1514"/>
                    <a:pt x="1412" y="1503"/>
                    <a:pt x="1415" y="1487"/>
                  </a:cubicBezTo>
                  <a:cubicBezTo>
                    <a:pt x="1436" y="1395"/>
                    <a:pt x="1438" y="1351"/>
                    <a:pt x="1455" y="1146"/>
                  </a:cubicBezTo>
                  <a:cubicBezTo>
                    <a:pt x="1874" y="726"/>
                    <a:pt x="1874" y="726"/>
                    <a:pt x="1874" y="726"/>
                  </a:cubicBezTo>
                  <a:cubicBezTo>
                    <a:pt x="1878" y="722"/>
                    <a:pt x="1881" y="718"/>
                    <a:pt x="1882" y="713"/>
                  </a:cubicBezTo>
                  <a:cubicBezTo>
                    <a:pt x="1965" y="428"/>
                    <a:pt x="1965" y="428"/>
                    <a:pt x="1965" y="428"/>
                  </a:cubicBezTo>
                  <a:cubicBezTo>
                    <a:pt x="1965" y="428"/>
                    <a:pt x="1965" y="428"/>
                    <a:pt x="1965" y="428"/>
                  </a:cubicBezTo>
                  <a:cubicBezTo>
                    <a:pt x="2066" y="85"/>
                    <a:pt x="2066" y="85"/>
                    <a:pt x="2066" y="85"/>
                  </a:cubicBezTo>
                  <a:cubicBezTo>
                    <a:pt x="2079" y="41"/>
                    <a:pt x="2037" y="0"/>
                    <a:pt x="1993" y="13"/>
                  </a:cubicBezTo>
                  <a:moveTo>
                    <a:pt x="1922" y="363"/>
                  </a:moveTo>
                  <a:cubicBezTo>
                    <a:pt x="1716" y="157"/>
                    <a:pt x="1716" y="157"/>
                    <a:pt x="1716" y="157"/>
                  </a:cubicBezTo>
                  <a:cubicBezTo>
                    <a:pt x="2007" y="71"/>
                    <a:pt x="2007" y="71"/>
                    <a:pt x="2007" y="71"/>
                  </a:cubicBezTo>
                  <a:lnTo>
                    <a:pt x="1922" y="363"/>
                  </a:lnTo>
                  <a:close/>
                  <a:moveTo>
                    <a:pt x="82" y="1010"/>
                  </a:moveTo>
                  <a:cubicBezTo>
                    <a:pt x="261" y="831"/>
                    <a:pt x="498" y="720"/>
                    <a:pt x="751" y="699"/>
                  </a:cubicBezTo>
                  <a:cubicBezTo>
                    <a:pt x="867" y="689"/>
                    <a:pt x="867" y="689"/>
                    <a:pt x="867" y="689"/>
                  </a:cubicBezTo>
                  <a:cubicBezTo>
                    <a:pt x="500" y="1056"/>
                    <a:pt x="500" y="1056"/>
                    <a:pt x="500" y="1056"/>
                  </a:cubicBezTo>
                  <a:cubicBezTo>
                    <a:pt x="86" y="1020"/>
                    <a:pt x="86" y="1020"/>
                    <a:pt x="86" y="1020"/>
                  </a:cubicBezTo>
                  <a:cubicBezTo>
                    <a:pt x="80" y="1020"/>
                    <a:pt x="78" y="1013"/>
                    <a:pt x="82" y="1010"/>
                  </a:cubicBezTo>
                  <a:moveTo>
                    <a:pt x="1165" y="939"/>
                  </a:moveTo>
                  <a:cubicBezTo>
                    <a:pt x="764" y="1340"/>
                    <a:pt x="764" y="1340"/>
                    <a:pt x="764" y="1340"/>
                  </a:cubicBezTo>
                  <a:cubicBezTo>
                    <a:pt x="742" y="1362"/>
                    <a:pt x="586" y="1518"/>
                    <a:pt x="567" y="1537"/>
                  </a:cubicBezTo>
                  <a:cubicBezTo>
                    <a:pt x="560" y="1544"/>
                    <a:pt x="549" y="1544"/>
                    <a:pt x="542" y="1537"/>
                  </a:cubicBezTo>
                  <a:cubicBezTo>
                    <a:pt x="535" y="1530"/>
                    <a:pt x="535" y="1519"/>
                    <a:pt x="542" y="1512"/>
                  </a:cubicBezTo>
                  <a:cubicBezTo>
                    <a:pt x="566" y="1487"/>
                    <a:pt x="1107" y="946"/>
                    <a:pt x="1140" y="914"/>
                  </a:cubicBezTo>
                  <a:cubicBezTo>
                    <a:pt x="1147" y="907"/>
                    <a:pt x="1158" y="907"/>
                    <a:pt x="1165" y="914"/>
                  </a:cubicBezTo>
                  <a:cubicBezTo>
                    <a:pt x="1172" y="921"/>
                    <a:pt x="1172" y="932"/>
                    <a:pt x="1165" y="939"/>
                  </a:cubicBezTo>
                  <a:moveTo>
                    <a:pt x="613" y="1355"/>
                  </a:moveTo>
                  <a:cubicBezTo>
                    <a:pt x="548" y="1291"/>
                    <a:pt x="464" y="1207"/>
                    <a:pt x="450" y="1192"/>
                  </a:cubicBezTo>
                  <a:cubicBezTo>
                    <a:pt x="512" y="1130"/>
                    <a:pt x="512" y="1130"/>
                    <a:pt x="512" y="1130"/>
                  </a:cubicBezTo>
                  <a:cubicBezTo>
                    <a:pt x="675" y="1293"/>
                    <a:pt x="675" y="1293"/>
                    <a:pt x="675" y="1293"/>
                  </a:cubicBezTo>
                  <a:lnTo>
                    <a:pt x="613" y="1355"/>
                  </a:lnTo>
                  <a:close/>
                  <a:moveTo>
                    <a:pt x="412" y="1387"/>
                  </a:moveTo>
                  <a:cubicBezTo>
                    <a:pt x="486" y="1313"/>
                    <a:pt x="486" y="1313"/>
                    <a:pt x="486" y="1313"/>
                  </a:cubicBezTo>
                  <a:cubicBezTo>
                    <a:pt x="524" y="1352"/>
                    <a:pt x="543" y="1370"/>
                    <a:pt x="571" y="1398"/>
                  </a:cubicBezTo>
                  <a:cubicBezTo>
                    <a:pt x="498" y="1471"/>
                    <a:pt x="498" y="1471"/>
                    <a:pt x="498" y="1471"/>
                  </a:cubicBezTo>
                  <a:cubicBezTo>
                    <a:pt x="494" y="1474"/>
                    <a:pt x="491" y="1479"/>
                    <a:pt x="488" y="1483"/>
                  </a:cubicBezTo>
                  <a:cubicBezTo>
                    <a:pt x="412" y="1407"/>
                    <a:pt x="412" y="1407"/>
                    <a:pt x="412" y="1407"/>
                  </a:cubicBezTo>
                  <a:cubicBezTo>
                    <a:pt x="407" y="1402"/>
                    <a:pt x="407" y="1393"/>
                    <a:pt x="412" y="1387"/>
                  </a:cubicBezTo>
                  <a:moveTo>
                    <a:pt x="691" y="1667"/>
                  </a:moveTo>
                  <a:cubicBezTo>
                    <a:pt x="688" y="1670"/>
                    <a:pt x="684" y="1671"/>
                    <a:pt x="681" y="1671"/>
                  </a:cubicBezTo>
                  <a:cubicBezTo>
                    <a:pt x="679" y="1671"/>
                    <a:pt x="675" y="1670"/>
                    <a:pt x="671" y="1667"/>
                  </a:cubicBezTo>
                  <a:cubicBezTo>
                    <a:pt x="596" y="1591"/>
                    <a:pt x="596" y="1591"/>
                    <a:pt x="596" y="1591"/>
                  </a:cubicBezTo>
                  <a:cubicBezTo>
                    <a:pt x="600" y="1588"/>
                    <a:pt x="604" y="1585"/>
                    <a:pt x="608" y="1581"/>
                  </a:cubicBezTo>
                  <a:cubicBezTo>
                    <a:pt x="681" y="1508"/>
                    <a:pt x="681" y="1508"/>
                    <a:pt x="681" y="1508"/>
                  </a:cubicBezTo>
                  <a:cubicBezTo>
                    <a:pt x="765" y="1593"/>
                    <a:pt x="765" y="1593"/>
                    <a:pt x="765" y="1593"/>
                  </a:cubicBezTo>
                  <a:lnTo>
                    <a:pt x="691" y="1667"/>
                  </a:lnTo>
                  <a:close/>
                  <a:moveTo>
                    <a:pt x="723" y="1466"/>
                  </a:moveTo>
                  <a:cubicBezTo>
                    <a:pt x="785" y="1404"/>
                    <a:pt x="785" y="1404"/>
                    <a:pt x="785" y="1404"/>
                  </a:cubicBezTo>
                  <a:cubicBezTo>
                    <a:pt x="949" y="1567"/>
                    <a:pt x="949" y="1567"/>
                    <a:pt x="949" y="1567"/>
                  </a:cubicBezTo>
                  <a:cubicBezTo>
                    <a:pt x="888" y="1627"/>
                    <a:pt x="888" y="1627"/>
                    <a:pt x="888" y="1627"/>
                  </a:cubicBezTo>
                  <a:cubicBezTo>
                    <a:pt x="888" y="1627"/>
                    <a:pt x="888" y="1627"/>
                    <a:pt x="888" y="1627"/>
                  </a:cubicBezTo>
                  <a:cubicBezTo>
                    <a:pt x="887" y="1628"/>
                    <a:pt x="886" y="1628"/>
                    <a:pt x="885" y="1627"/>
                  </a:cubicBezTo>
                  <a:cubicBezTo>
                    <a:pt x="867" y="1609"/>
                    <a:pt x="742" y="1484"/>
                    <a:pt x="723" y="1466"/>
                  </a:cubicBezTo>
                  <a:moveTo>
                    <a:pt x="1827" y="689"/>
                  </a:moveTo>
                  <a:cubicBezTo>
                    <a:pt x="1787" y="729"/>
                    <a:pt x="1026" y="1489"/>
                    <a:pt x="991" y="1525"/>
                  </a:cubicBezTo>
                  <a:cubicBezTo>
                    <a:pt x="828" y="1361"/>
                    <a:pt x="828" y="1361"/>
                    <a:pt x="828" y="1361"/>
                  </a:cubicBezTo>
                  <a:cubicBezTo>
                    <a:pt x="1209" y="980"/>
                    <a:pt x="1209" y="980"/>
                    <a:pt x="1209" y="980"/>
                  </a:cubicBezTo>
                  <a:cubicBezTo>
                    <a:pt x="1236" y="952"/>
                    <a:pt x="1242" y="905"/>
                    <a:pt x="1206" y="870"/>
                  </a:cubicBezTo>
                  <a:cubicBezTo>
                    <a:pt x="1176" y="840"/>
                    <a:pt x="1128" y="840"/>
                    <a:pt x="1099" y="870"/>
                  </a:cubicBezTo>
                  <a:cubicBezTo>
                    <a:pt x="717" y="1251"/>
                    <a:pt x="717" y="1251"/>
                    <a:pt x="717" y="1251"/>
                  </a:cubicBezTo>
                  <a:cubicBezTo>
                    <a:pt x="554" y="1088"/>
                    <a:pt x="554" y="1088"/>
                    <a:pt x="554" y="1088"/>
                  </a:cubicBezTo>
                  <a:cubicBezTo>
                    <a:pt x="587" y="1054"/>
                    <a:pt x="1351" y="291"/>
                    <a:pt x="1390" y="252"/>
                  </a:cubicBezTo>
                  <a:cubicBezTo>
                    <a:pt x="1650" y="176"/>
                    <a:pt x="1650" y="176"/>
                    <a:pt x="1650" y="176"/>
                  </a:cubicBezTo>
                  <a:cubicBezTo>
                    <a:pt x="1903" y="428"/>
                    <a:pt x="1903" y="428"/>
                    <a:pt x="1903" y="428"/>
                  </a:cubicBezTo>
                  <a:lnTo>
                    <a:pt x="1827" y="6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0"/>
            <p:cNvSpPr>
              <a:spLocks/>
            </p:cNvSpPr>
            <p:nvPr/>
          </p:nvSpPr>
          <p:spPr bwMode="auto">
            <a:xfrm>
              <a:off x="10691813" y="4657725"/>
              <a:ext cx="150813" cy="117475"/>
            </a:xfrm>
            <a:custGeom>
              <a:avLst/>
              <a:gdLst>
                <a:gd name="T0" fmla="*/ 323 w 507"/>
                <a:gd name="T1" fmla="*/ 7 h 389"/>
                <a:gd name="T2" fmla="*/ 283 w 507"/>
                <a:gd name="T3" fmla="*/ 22 h 389"/>
                <a:gd name="T4" fmla="*/ 298 w 507"/>
                <a:gd name="T5" fmla="*/ 62 h 389"/>
                <a:gd name="T6" fmla="*/ 339 w 507"/>
                <a:gd name="T7" fmla="*/ 288 h 389"/>
                <a:gd name="T8" fmla="*/ 141 w 507"/>
                <a:gd name="T9" fmla="*/ 288 h 389"/>
                <a:gd name="T10" fmla="*/ 183 w 507"/>
                <a:gd name="T11" fmla="*/ 62 h 389"/>
                <a:gd name="T12" fmla="*/ 198 w 507"/>
                <a:gd name="T13" fmla="*/ 22 h 389"/>
                <a:gd name="T14" fmla="*/ 158 w 507"/>
                <a:gd name="T15" fmla="*/ 7 h 389"/>
                <a:gd name="T16" fmla="*/ 99 w 507"/>
                <a:gd name="T17" fmla="*/ 331 h 389"/>
                <a:gd name="T18" fmla="*/ 240 w 507"/>
                <a:gd name="T19" fmla="*/ 389 h 389"/>
                <a:gd name="T20" fmla="*/ 382 w 507"/>
                <a:gd name="T21" fmla="*/ 48 h 389"/>
                <a:gd name="T22" fmla="*/ 323 w 507"/>
                <a:gd name="T23" fmla="*/ 7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7" h="389">
                  <a:moveTo>
                    <a:pt x="323" y="7"/>
                  </a:moveTo>
                  <a:cubicBezTo>
                    <a:pt x="307" y="0"/>
                    <a:pt x="290" y="7"/>
                    <a:pt x="283" y="22"/>
                  </a:cubicBezTo>
                  <a:cubicBezTo>
                    <a:pt x="276" y="37"/>
                    <a:pt x="283" y="55"/>
                    <a:pt x="298" y="62"/>
                  </a:cubicBezTo>
                  <a:cubicBezTo>
                    <a:pt x="387" y="102"/>
                    <a:pt x="408" y="219"/>
                    <a:pt x="339" y="288"/>
                  </a:cubicBezTo>
                  <a:cubicBezTo>
                    <a:pt x="285" y="343"/>
                    <a:pt x="196" y="343"/>
                    <a:pt x="141" y="288"/>
                  </a:cubicBezTo>
                  <a:cubicBezTo>
                    <a:pt x="72" y="219"/>
                    <a:pt x="93" y="102"/>
                    <a:pt x="183" y="62"/>
                  </a:cubicBezTo>
                  <a:cubicBezTo>
                    <a:pt x="198" y="55"/>
                    <a:pt x="204" y="37"/>
                    <a:pt x="198" y="22"/>
                  </a:cubicBezTo>
                  <a:cubicBezTo>
                    <a:pt x="191" y="7"/>
                    <a:pt x="173" y="0"/>
                    <a:pt x="158" y="7"/>
                  </a:cubicBezTo>
                  <a:cubicBezTo>
                    <a:pt x="31" y="65"/>
                    <a:pt x="0" y="232"/>
                    <a:pt x="99" y="331"/>
                  </a:cubicBezTo>
                  <a:cubicBezTo>
                    <a:pt x="138" y="370"/>
                    <a:pt x="189" y="389"/>
                    <a:pt x="240" y="389"/>
                  </a:cubicBezTo>
                  <a:cubicBezTo>
                    <a:pt x="418" y="389"/>
                    <a:pt x="507" y="174"/>
                    <a:pt x="382" y="48"/>
                  </a:cubicBezTo>
                  <a:cubicBezTo>
                    <a:pt x="364" y="31"/>
                    <a:pt x="345" y="17"/>
                    <a:pt x="323" y="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1" name="Group 140"/>
          <p:cNvGrpSpPr/>
          <p:nvPr/>
        </p:nvGrpSpPr>
        <p:grpSpPr>
          <a:xfrm>
            <a:off x="4724082" y="1705741"/>
            <a:ext cx="287372" cy="292270"/>
            <a:chOff x="9451975" y="5634038"/>
            <a:chExt cx="558800" cy="568325"/>
          </a:xfrm>
          <a:solidFill>
            <a:schemeClr val="bg1"/>
          </a:solidFill>
        </p:grpSpPr>
        <p:sp>
          <p:nvSpPr>
            <p:cNvPr id="142" name="Freeform 26"/>
            <p:cNvSpPr>
              <a:spLocks noEditPoints="1"/>
            </p:cNvSpPr>
            <p:nvPr/>
          </p:nvSpPr>
          <p:spPr bwMode="auto">
            <a:xfrm>
              <a:off x="9956800" y="6148388"/>
              <a:ext cx="53975" cy="53975"/>
            </a:xfrm>
            <a:custGeom>
              <a:avLst/>
              <a:gdLst>
                <a:gd name="T0" fmla="*/ 96 w 192"/>
                <a:gd name="T1" fmla="*/ 128 h 192"/>
                <a:gd name="T2" fmla="*/ 64 w 192"/>
                <a:gd name="T3" fmla="*/ 96 h 192"/>
                <a:gd name="T4" fmla="*/ 96 w 192"/>
                <a:gd name="T5" fmla="*/ 64 h 192"/>
                <a:gd name="T6" fmla="*/ 128 w 192"/>
                <a:gd name="T7" fmla="*/ 96 h 192"/>
                <a:gd name="T8" fmla="*/ 96 w 192"/>
                <a:gd name="T9" fmla="*/ 128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8"/>
                  </a:moveTo>
                  <a:cubicBezTo>
                    <a:pt x="78" y="128"/>
                    <a:pt x="64" y="113"/>
                    <a:pt x="64" y="96"/>
                  </a:cubicBezTo>
                  <a:cubicBezTo>
                    <a:pt x="64" y="78"/>
                    <a:pt x="78" y="64"/>
                    <a:pt x="96" y="64"/>
                  </a:cubicBezTo>
                  <a:cubicBezTo>
                    <a:pt x="114" y="64"/>
                    <a:pt x="128" y="78"/>
                    <a:pt x="128" y="96"/>
                  </a:cubicBezTo>
                  <a:cubicBezTo>
                    <a:pt x="128" y="113"/>
                    <a:pt x="114" y="128"/>
                    <a:pt x="96" y="128"/>
                  </a:cubicBezTo>
                  <a:moveTo>
                    <a:pt x="96" y="0"/>
                  </a:moveTo>
                  <a:cubicBezTo>
                    <a:pt x="43" y="0"/>
                    <a:pt x="0" y="43"/>
                    <a:pt x="0" y="96"/>
                  </a:cubicBezTo>
                  <a:cubicBezTo>
                    <a:pt x="0" y="148"/>
                    <a:pt x="43" y="192"/>
                    <a:pt x="96" y="192"/>
                  </a:cubicBezTo>
                  <a:cubicBezTo>
                    <a:pt x="149" y="192"/>
                    <a:pt x="192" y="148"/>
                    <a:pt x="192" y="96"/>
                  </a:cubicBezTo>
                  <a:cubicBezTo>
                    <a:pt x="192" y="43"/>
                    <a:pt x="149"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27"/>
            <p:cNvSpPr>
              <a:spLocks noEditPoints="1"/>
            </p:cNvSpPr>
            <p:nvPr/>
          </p:nvSpPr>
          <p:spPr bwMode="auto">
            <a:xfrm>
              <a:off x="9451975" y="5634038"/>
              <a:ext cx="53975" cy="53975"/>
            </a:xfrm>
            <a:custGeom>
              <a:avLst/>
              <a:gdLst>
                <a:gd name="T0" fmla="*/ 64 w 192"/>
                <a:gd name="T1" fmla="*/ 96 h 192"/>
                <a:gd name="T2" fmla="*/ 96 w 192"/>
                <a:gd name="T3" fmla="*/ 64 h 192"/>
                <a:gd name="T4" fmla="*/ 128 w 192"/>
                <a:gd name="T5" fmla="*/ 96 h 192"/>
                <a:gd name="T6" fmla="*/ 96 w 192"/>
                <a:gd name="T7" fmla="*/ 128 h 192"/>
                <a:gd name="T8" fmla="*/ 64 w 192"/>
                <a:gd name="T9" fmla="*/ 96 h 192"/>
                <a:gd name="T10" fmla="*/ 192 w 192"/>
                <a:gd name="T11" fmla="*/ 96 h 192"/>
                <a:gd name="T12" fmla="*/ 96 w 192"/>
                <a:gd name="T13" fmla="*/ 0 h 192"/>
                <a:gd name="T14" fmla="*/ 0 w 192"/>
                <a:gd name="T15" fmla="*/ 96 h 192"/>
                <a:gd name="T16" fmla="*/ 96 w 192"/>
                <a:gd name="T17" fmla="*/ 192 h 192"/>
                <a:gd name="T18" fmla="*/ 192 w 192"/>
                <a:gd name="T19" fmla="*/ 9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64" y="96"/>
                  </a:moveTo>
                  <a:cubicBezTo>
                    <a:pt x="64" y="78"/>
                    <a:pt x="78" y="64"/>
                    <a:pt x="96" y="64"/>
                  </a:cubicBezTo>
                  <a:cubicBezTo>
                    <a:pt x="114" y="64"/>
                    <a:pt x="128" y="78"/>
                    <a:pt x="128" y="96"/>
                  </a:cubicBezTo>
                  <a:cubicBezTo>
                    <a:pt x="128" y="113"/>
                    <a:pt x="114" y="128"/>
                    <a:pt x="96" y="128"/>
                  </a:cubicBezTo>
                  <a:cubicBezTo>
                    <a:pt x="78" y="128"/>
                    <a:pt x="64" y="113"/>
                    <a:pt x="64" y="96"/>
                  </a:cubicBezTo>
                  <a:moveTo>
                    <a:pt x="192" y="96"/>
                  </a:moveTo>
                  <a:cubicBezTo>
                    <a:pt x="192" y="43"/>
                    <a:pt x="149" y="0"/>
                    <a:pt x="96" y="0"/>
                  </a:cubicBezTo>
                  <a:cubicBezTo>
                    <a:pt x="43" y="0"/>
                    <a:pt x="0" y="43"/>
                    <a:pt x="0" y="96"/>
                  </a:cubicBezTo>
                  <a:cubicBezTo>
                    <a:pt x="0" y="148"/>
                    <a:pt x="43" y="192"/>
                    <a:pt x="96" y="192"/>
                  </a:cubicBezTo>
                  <a:cubicBezTo>
                    <a:pt x="149" y="192"/>
                    <a:pt x="192" y="148"/>
                    <a:pt x="192"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28"/>
            <p:cNvSpPr>
              <a:spLocks noEditPoints="1"/>
            </p:cNvSpPr>
            <p:nvPr/>
          </p:nvSpPr>
          <p:spPr bwMode="auto">
            <a:xfrm>
              <a:off x="9496425" y="5643563"/>
              <a:ext cx="469900" cy="558800"/>
            </a:xfrm>
            <a:custGeom>
              <a:avLst/>
              <a:gdLst>
                <a:gd name="T0" fmla="*/ 960 w 1664"/>
                <a:gd name="T1" fmla="*/ 1696 h 1984"/>
                <a:gd name="T2" fmla="*/ 864 w 1664"/>
                <a:gd name="T3" fmla="*/ 1920 h 1984"/>
                <a:gd name="T4" fmla="*/ 864 w 1664"/>
                <a:gd name="T5" fmla="*/ 1344 h 1984"/>
                <a:gd name="T6" fmla="*/ 864 w 1664"/>
                <a:gd name="T7" fmla="*/ 1600 h 1984"/>
                <a:gd name="T8" fmla="*/ 928 w 1664"/>
                <a:gd name="T9" fmla="*/ 1856 h 1984"/>
                <a:gd name="T10" fmla="*/ 224 w 1664"/>
                <a:gd name="T11" fmla="*/ 1664 h 1984"/>
                <a:gd name="T12" fmla="*/ 1088 w 1664"/>
                <a:gd name="T13" fmla="*/ 1184 h 1984"/>
                <a:gd name="T14" fmla="*/ 617 w 1664"/>
                <a:gd name="T15" fmla="*/ 1385 h 1984"/>
                <a:gd name="T16" fmla="*/ 589 w 1664"/>
                <a:gd name="T17" fmla="*/ 1760 h 1984"/>
                <a:gd name="T18" fmla="*/ 160 w 1664"/>
                <a:gd name="T19" fmla="*/ 1248 h 1984"/>
                <a:gd name="T20" fmla="*/ 960 w 1664"/>
                <a:gd name="T21" fmla="*/ 1440 h 1984"/>
                <a:gd name="T22" fmla="*/ 960 w 1664"/>
                <a:gd name="T23" fmla="*/ 1504 h 1984"/>
                <a:gd name="T24" fmla="*/ 960 w 1664"/>
                <a:gd name="T25" fmla="*/ 1376 h 1984"/>
                <a:gd name="T26" fmla="*/ 1312 w 1664"/>
                <a:gd name="T27" fmla="*/ 800 h 1984"/>
                <a:gd name="T28" fmla="*/ 564 w 1664"/>
                <a:gd name="T29" fmla="*/ 1214 h 1984"/>
                <a:gd name="T30" fmla="*/ 1182 w 1664"/>
                <a:gd name="T31" fmla="*/ 1200 h 1984"/>
                <a:gd name="T32" fmla="*/ 1120 w 1664"/>
                <a:gd name="T33" fmla="*/ 845 h 1984"/>
                <a:gd name="T34" fmla="*/ 928 w 1664"/>
                <a:gd name="T35" fmla="*/ 722 h 1984"/>
                <a:gd name="T36" fmla="*/ 800 w 1664"/>
                <a:gd name="T37" fmla="*/ 544 h 1984"/>
                <a:gd name="T38" fmla="*/ 736 w 1664"/>
                <a:gd name="T39" fmla="*/ 973 h 1984"/>
                <a:gd name="T40" fmla="*/ 480 w 1664"/>
                <a:gd name="T41" fmla="*/ 800 h 1984"/>
                <a:gd name="T42" fmla="*/ 992 w 1664"/>
                <a:gd name="T43" fmla="*/ 1120 h 1984"/>
                <a:gd name="T44" fmla="*/ 928 w 1664"/>
                <a:gd name="T45" fmla="*/ 1120 h 1984"/>
                <a:gd name="T46" fmla="*/ 941 w 1664"/>
                <a:gd name="T47" fmla="*/ 800 h 1984"/>
                <a:gd name="T48" fmla="*/ 1056 w 1664"/>
                <a:gd name="T49" fmla="*/ 818 h 1984"/>
                <a:gd name="T50" fmla="*/ 672 w 1664"/>
                <a:gd name="T51" fmla="*/ 672 h 1984"/>
                <a:gd name="T52" fmla="*/ 1248 w 1664"/>
                <a:gd name="T53" fmla="*/ 1600 h 1984"/>
                <a:gd name="T54" fmla="*/ 960 w 1664"/>
                <a:gd name="T55" fmla="*/ 1568 h 1984"/>
                <a:gd name="T56" fmla="*/ 254 w 1664"/>
                <a:gd name="T57" fmla="*/ 992 h 1984"/>
                <a:gd name="T58" fmla="*/ 249 w 1664"/>
                <a:gd name="T59" fmla="*/ 622 h 1984"/>
                <a:gd name="T60" fmla="*/ 247 w 1664"/>
                <a:gd name="T61" fmla="*/ 376 h 1984"/>
                <a:gd name="T62" fmla="*/ 671 w 1664"/>
                <a:gd name="T63" fmla="*/ 189 h 1984"/>
                <a:gd name="T64" fmla="*/ 1041 w 1664"/>
                <a:gd name="T65" fmla="*/ 184 h 1984"/>
                <a:gd name="T66" fmla="*/ 1288 w 1664"/>
                <a:gd name="T67" fmla="*/ 182 h 1984"/>
                <a:gd name="T68" fmla="*/ 1474 w 1664"/>
                <a:gd name="T69" fmla="*/ 607 h 1984"/>
                <a:gd name="T70" fmla="*/ 1479 w 1664"/>
                <a:gd name="T71" fmla="*/ 977 h 1984"/>
                <a:gd name="T72" fmla="*/ 1481 w 1664"/>
                <a:gd name="T73" fmla="*/ 1223 h 1984"/>
                <a:gd name="T74" fmla="*/ 1225 w 1664"/>
                <a:gd name="T75" fmla="*/ 1248 h 1984"/>
                <a:gd name="T76" fmla="*/ 502 w 1664"/>
                <a:gd name="T77" fmla="*/ 1248 h 1984"/>
                <a:gd name="T78" fmla="*/ 1559 w 1664"/>
                <a:gd name="T79" fmla="*/ 1236 h 1984"/>
                <a:gd name="T80" fmla="*/ 1664 w 1664"/>
                <a:gd name="T81" fmla="*/ 616 h 1984"/>
                <a:gd name="T82" fmla="*/ 1300 w 1664"/>
                <a:gd name="T83" fmla="*/ 104 h 1984"/>
                <a:gd name="T84" fmla="*/ 681 w 1664"/>
                <a:gd name="T85" fmla="*/ 0 h 1984"/>
                <a:gd name="T86" fmla="*/ 169 w 1664"/>
                <a:gd name="T87" fmla="*/ 363 h 1984"/>
                <a:gd name="T88" fmla="*/ 64 w 1664"/>
                <a:gd name="T89" fmla="*/ 983 h 1984"/>
                <a:gd name="T90" fmla="*/ 0 w 1664"/>
                <a:gd name="T91" fmla="*/ 1184 h 1984"/>
                <a:gd name="T92" fmla="*/ 467 w 1664"/>
                <a:gd name="T93" fmla="*/ 1728 h 1984"/>
                <a:gd name="T94" fmla="*/ 864 w 1664"/>
                <a:gd name="T95" fmla="*/ 1984 h 1984"/>
                <a:gd name="T96" fmla="*/ 1312 w 1664"/>
                <a:gd name="T97" fmla="*/ 1728 h 1984"/>
                <a:gd name="T98" fmla="*/ 1311 w 1664"/>
                <a:gd name="T99" fmla="*/ 1486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4" h="1984">
                  <a:moveTo>
                    <a:pt x="1216" y="1760"/>
                  </a:moveTo>
                  <a:cubicBezTo>
                    <a:pt x="960" y="1760"/>
                    <a:pt x="960" y="1760"/>
                    <a:pt x="960" y="1760"/>
                  </a:cubicBezTo>
                  <a:cubicBezTo>
                    <a:pt x="942" y="1760"/>
                    <a:pt x="928" y="1745"/>
                    <a:pt x="928" y="1728"/>
                  </a:cubicBezTo>
                  <a:cubicBezTo>
                    <a:pt x="928" y="1710"/>
                    <a:pt x="942" y="1696"/>
                    <a:pt x="960" y="1696"/>
                  </a:cubicBezTo>
                  <a:cubicBezTo>
                    <a:pt x="1216" y="1696"/>
                    <a:pt x="1216" y="1696"/>
                    <a:pt x="1216" y="1696"/>
                  </a:cubicBezTo>
                  <a:cubicBezTo>
                    <a:pt x="1234" y="1696"/>
                    <a:pt x="1248" y="1710"/>
                    <a:pt x="1248" y="1728"/>
                  </a:cubicBezTo>
                  <a:cubicBezTo>
                    <a:pt x="1248" y="1745"/>
                    <a:pt x="1234" y="1760"/>
                    <a:pt x="1216" y="1760"/>
                  </a:cubicBezTo>
                  <a:moveTo>
                    <a:pt x="864" y="1920"/>
                  </a:moveTo>
                  <a:cubicBezTo>
                    <a:pt x="829" y="1920"/>
                    <a:pt x="800" y="1891"/>
                    <a:pt x="800" y="1856"/>
                  </a:cubicBezTo>
                  <a:cubicBezTo>
                    <a:pt x="800" y="1312"/>
                    <a:pt x="800" y="1312"/>
                    <a:pt x="800" y="1312"/>
                  </a:cubicBezTo>
                  <a:cubicBezTo>
                    <a:pt x="870" y="1312"/>
                    <a:pt x="870" y="1312"/>
                    <a:pt x="870" y="1312"/>
                  </a:cubicBezTo>
                  <a:cubicBezTo>
                    <a:pt x="866" y="1322"/>
                    <a:pt x="864" y="1332"/>
                    <a:pt x="864" y="1344"/>
                  </a:cubicBezTo>
                  <a:cubicBezTo>
                    <a:pt x="864" y="1368"/>
                    <a:pt x="874" y="1391"/>
                    <a:pt x="889" y="1408"/>
                  </a:cubicBezTo>
                  <a:cubicBezTo>
                    <a:pt x="874" y="1425"/>
                    <a:pt x="864" y="1447"/>
                    <a:pt x="864" y="1472"/>
                  </a:cubicBezTo>
                  <a:cubicBezTo>
                    <a:pt x="864" y="1496"/>
                    <a:pt x="874" y="1519"/>
                    <a:pt x="889" y="1536"/>
                  </a:cubicBezTo>
                  <a:cubicBezTo>
                    <a:pt x="874" y="1553"/>
                    <a:pt x="864" y="1575"/>
                    <a:pt x="864" y="1600"/>
                  </a:cubicBezTo>
                  <a:cubicBezTo>
                    <a:pt x="864" y="1624"/>
                    <a:pt x="874" y="1647"/>
                    <a:pt x="889" y="1664"/>
                  </a:cubicBezTo>
                  <a:cubicBezTo>
                    <a:pt x="874" y="1681"/>
                    <a:pt x="864" y="1703"/>
                    <a:pt x="864" y="1728"/>
                  </a:cubicBezTo>
                  <a:cubicBezTo>
                    <a:pt x="864" y="1769"/>
                    <a:pt x="891" y="1804"/>
                    <a:pt x="928" y="1818"/>
                  </a:cubicBezTo>
                  <a:cubicBezTo>
                    <a:pt x="928" y="1856"/>
                    <a:pt x="928" y="1856"/>
                    <a:pt x="928" y="1856"/>
                  </a:cubicBezTo>
                  <a:cubicBezTo>
                    <a:pt x="928" y="1891"/>
                    <a:pt x="899" y="1920"/>
                    <a:pt x="864" y="1920"/>
                  </a:cubicBezTo>
                  <a:moveTo>
                    <a:pt x="589" y="1760"/>
                  </a:moveTo>
                  <a:cubicBezTo>
                    <a:pt x="493" y="1664"/>
                    <a:pt x="493" y="1664"/>
                    <a:pt x="493" y="1664"/>
                  </a:cubicBezTo>
                  <a:cubicBezTo>
                    <a:pt x="224" y="1664"/>
                    <a:pt x="224" y="1664"/>
                    <a:pt x="224" y="1664"/>
                  </a:cubicBezTo>
                  <a:cubicBezTo>
                    <a:pt x="224" y="1312"/>
                    <a:pt x="224" y="1312"/>
                    <a:pt x="224" y="1312"/>
                  </a:cubicBezTo>
                  <a:cubicBezTo>
                    <a:pt x="557" y="1312"/>
                    <a:pt x="557" y="1312"/>
                    <a:pt x="557" y="1312"/>
                  </a:cubicBezTo>
                  <a:cubicBezTo>
                    <a:pt x="685" y="1184"/>
                    <a:pt x="685" y="1184"/>
                    <a:pt x="685" y="1184"/>
                  </a:cubicBezTo>
                  <a:cubicBezTo>
                    <a:pt x="1088" y="1184"/>
                    <a:pt x="1088" y="1184"/>
                    <a:pt x="1088" y="1184"/>
                  </a:cubicBezTo>
                  <a:cubicBezTo>
                    <a:pt x="1106" y="1184"/>
                    <a:pt x="1120" y="1198"/>
                    <a:pt x="1120" y="1216"/>
                  </a:cubicBezTo>
                  <a:cubicBezTo>
                    <a:pt x="1120" y="1233"/>
                    <a:pt x="1106" y="1248"/>
                    <a:pt x="1088" y="1248"/>
                  </a:cubicBezTo>
                  <a:cubicBezTo>
                    <a:pt x="755" y="1248"/>
                    <a:pt x="755" y="1248"/>
                    <a:pt x="755" y="1248"/>
                  </a:cubicBezTo>
                  <a:cubicBezTo>
                    <a:pt x="617" y="1385"/>
                    <a:pt x="617" y="1385"/>
                    <a:pt x="617" y="1385"/>
                  </a:cubicBezTo>
                  <a:cubicBezTo>
                    <a:pt x="663" y="1430"/>
                    <a:pt x="663" y="1430"/>
                    <a:pt x="663" y="1430"/>
                  </a:cubicBezTo>
                  <a:cubicBezTo>
                    <a:pt x="736" y="1357"/>
                    <a:pt x="736" y="1357"/>
                    <a:pt x="736" y="1357"/>
                  </a:cubicBezTo>
                  <a:cubicBezTo>
                    <a:pt x="736" y="1760"/>
                    <a:pt x="736" y="1760"/>
                    <a:pt x="736" y="1760"/>
                  </a:cubicBezTo>
                  <a:lnTo>
                    <a:pt x="589" y="1760"/>
                  </a:lnTo>
                  <a:close/>
                  <a:moveTo>
                    <a:pt x="160" y="1760"/>
                  </a:moveTo>
                  <a:cubicBezTo>
                    <a:pt x="64" y="1760"/>
                    <a:pt x="64" y="1760"/>
                    <a:pt x="64" y="1760"/>
                  </a:cubicBezTo>
                  <a:cubicBezTo>
                    <a:pt x="64" y="1248"/>
                    <a:pt x="64" y="1248"/>
                    <a:pt x="64" y="1248"/>
                  </a:cubicBezTo>
                  <a:cubicBezTo>
                    <a:pt x="160" y="1248"/>
                    <a:pt x="160" y="1248"/>
                    <a:pt x="160" y="1248"/>
                  </a:cubicBezTo>
                  <a:lnTo>
                    <a:pt x="160" y="1760"/>
                  </a:lnTo>
                  <a:close/>
                  <a:moveTo>
                    <a:pt x="960" y="1504"/>
                  </a:moveTo>
                  <a:cubicBezTo>
                    <a:pt x="942" y="1504"/>
                    <a:pt x="928" y="1489"/>
                    <a:pt x="928" y="1472"/>
                  </a:cubicBezTo>
                  <a:cubicBezTo>
                    <a:pt x="928" y="1454"/>
                    <a:pt x="942" y="1440"/>
                    <a:pt x="960" y="1440"/>
                  </a:cubicBezTo>
                  <a:cubicBezTo>
                    <a:pt x="1216" y="1440"/>
                    <a:pt x="1216" y="1440"/>
                    <a:pt x="1216" y="1440"/>
                  </a:cubicBezTo>
                  <a:cubicBezTo>
                    <a:pt x="1234" y="1440"/>
                    <a:pt x="1248" y="1454"/>
                    <a:pt x="1248" y="1472"/>
                  </a:cubicBezTo>
                  <a:cubicBezTo>
                    <a:pt x="1248" y="1489"/>
                    <a:pt x="1234" y="1504"/>
                    <a:pt x="1216" y="1504"/>
                  </a:cubicBezTo>
                  <a:lnTo>
                    <a:pt x="960" y="1504"/>
                  </a:lnTo>
                  <a:close/>
                  <a:moveTo>
                    <a:pt x="1216" y="1312"/>
                  </a:moveTo>
                  <a:cubicBezTo>
                    <a:pt x="1234" y="1312"/>
                    <a:pt x="1248" y="1326"/>
                    <a:pt x="1248" y="1344"/>
                  </a:cubicBezTo>
                  <a:cubicBezTo>
                    <a:pt x="1248" y="1361"/>
                    <a:pt x="1234" y="1376"/>
                    <a:pt x="1216" y="1376"/>
                  </a:cubicBezTo>
                  <a:cubicBezTo>
                    <a:pt x="960" y="1376"/>
                    <a:pt x="960" y="1376"/>
                    <a:pt x="960" y="1376"/>
                  </a:cubicBezTo>
                  <a:cubicBezTo>
                    <a:pt x="942" y="1376"/>
                    <a:pt x="928" y="1361"/>
                    <a:pt x="928" y="1344"/>
                  </a:cubicBezTo>
                  <a:cubicBezTo>
                    <a:pt x="928" y="1326"/>
                    <a:pt x="942" y="1312"/>
                    <a:pt x="960" y="1312"/>
                  </a:cubicBezTo>
                  <a:lnTo>
                    <a:pt x="1216" y="1312"/>
                  </a:lnTo>
                  <a:close/>
                  <a:moveTo>
                    <a:pt x="1312" y="800"/>
                  </a:moveTo>
                  <a:cubicBezTo>
                    <a:pt x="1312" y="553"/>
                    <a:pt x="1111" y="352"/>
                    <a:pt x="864" y="352"/>
                  </a:cubicBezTo>
                  <a:cubicBezTo>
                    <a:pt x="617" y="352"/>
                    <a:pt x="416" y="553"/>
                    <a:pt x="416" y="800"/>
                  </a:cubicBezTo>
                  <a:cubicBezTo>
                    <a:pt x="416" y="947"/>
                    <a:pt x="490" y="1085"/>
                    <a:pt x="610" y="1168"/>
                  </a:cubicBezTo>
                  <a:cubicBezTo>
                    <a:pt x="564" y="1214"/>
                    <a:pt x="564" y="1214"/>
                    <a:pt x="564" y="1214"/>
                  </a:cubicBezTo>
                  <a:cubicBezTo>
                    <a:pt x="431" y="1118"/>
                    <a:pt x="352" y="964"/>
                    <a:pt x="352" y="800"/>
                  </a:cubicBezTo>
                  <a:cubicBezTo>
                    <a:pt x="352" y="517"/>
                    <a:pt x="582" y="288"/>
                    <a:pt x="864" y="288"/>
                  </a:cubicBezTo>
                  <a:cubicBezTo>
                    <a:pt x="1146" y="288"/>
                    <a:pt x="1376" y="517"/>
                    <a:pt x="1376" y="800"/>
                  </a:cubicBezTo>
                  <a:cubicBezTo>
                    <a:pt x="1376" y="958"/>
                    <a:pt x="1305" y="1104"/>
                    <a:pt x="1182" y="1200"/>
                  </a:cubicBezTo>
                  <a:cubicBezTo>
                    <a:pt x="1179" y="1178"/>
                    <a:pt x="1167" y="1158"/>
                    <a:pt x="1151" y="1143"/>
                  </a:cubicBezTo>
                  <a:cubicBezTo>
                    <a:pt x="1253" y="1059"/>
                    <a:pt x="1312" y="934"/>
                    <a:pt x="1312" y="800"/>
                  </a:cubicBezTo>
                  <a:moveTo>
                    <a:pt x="992" y="973"/>
                  </a:moveTo>
                  <a:cubicBezTo>
                    <a:pt x="1120" y="845"/>
                    <a:pt x="1120" y="845"/>
                    <a:pt x="1120" y="845"/>
                  </a:cubicBezTo>
                  <a:cubicBezTo>
                    <a:pt x="1120" y="672"/>
                    <a:pt x="1120" y="672"/>
                    <a:pt x="1120" y="672"/>
                  </a:cubicBezTo>
                  <a:cubicBezTo>
                    <a:pt x="1120" y="601"/>
                    <a:pt x="1063" y="544"/>
                    <a:pt x="992" y="544"/>
                  </a:cubicBezTo>
                  <a:cubicBezTo>
                    <a:pt x="928" y="544"/>
                    <a:pt x="928" y="544"/>
                    <a:pt x="928" y="544"/>
                  </a:cubicBezTo>
                  <a:cubicBezTo>
                    <a:pt x="928" y="722"/>
                    <a:pt x="928" y="722"/>
                    <a:pt x="928" y="722"/>
                  </a:cubicBezTo>
                  <a:cubicBezTo>
                    <a:pt x="915" y="736"/>
                    <a:pt x="915" y="736"/>
                    <a:pt x="915" y="736"/>
                  </a:cubicBezTo>
                  <a:cubicBezTo>
                    <a:pt x="813" y="736"/>
                    <a:pt x="813" y="736"/>
                    <a:pt x="813" y="736"/>
                  </a:cubicBezTo>
                  <a:cubicBezTo>
                    <a:pt x="800" y="722"/>
                    <a:pt x="800" y="722"/>
                    <a:pt x="800" y="722"/>
                  </a:cubicBezTo>
                  <a:cubicBezTo>
                    <a:pt x="800" y="544"/>
                    <a:pt x="800" y="544"/>
                    <a:pt x="800" y="544"/>
                  </a:cubicBezTo>
                  <a:cubicBezTo>
                    <a:pt x="736" y="544"/>
                    <a:pt x="736" y="544"/>
                    <a:pt x="736" y="544"/>
                  </a:cubicBezTo>
                  <a:cubicBezTo>
                    <a:pt x="665" y="544"/>
                    <a:pt x="608" y="601"/>
                    <a:pt x="608" y="672"/>
                  </a:cubicBezTo>
                  <a:cubicBezTo>
                    <a:pt x="608" y="845"/>
                    <a:pt x="608" y="845"/>
                    <a:pt x="608" y="845"/>
                  </a:cubicBezTo>
                  <a:cubicBezTo>
                    <a:pt x="736" y="973"/>
                    <a:pt x="736" y="973"/>
                    <a:pt x="736" y="973"/>
                  </a:cubicBezTo>
                  <a:cubicBezTo>
                    <a:pt x="736" y="1120"/>
                    <a:pt x="736" y="1120"/>
                    <a:pt x="736" y="1120"/>
                  </a:cubicBezTo>
                  <a:cubicBezTo>
                    <a:pt x="659" y="1120"/>
                    <a:pt x="659" y="1120"/>
                    <a:pt x="659" y="1120"/>
                  </a:cubicBezTo>
                  <a:cubicBezTo>
                    <a:pt x="657" y="1122"/>
                    <a:pt x="657" y="1122"/>
                    <a:pt x="657" y="1122"/>
                  </a:cubicBezTo>
                  <a:cubicBezTo>
                    <a:pt x="547" y="1051"/>
                    <a:pt x="480" y="930"/>
                    <a:pt x="480" y="800"/>
                  </a:cubicBezTo>
                  <a:cubicBezTo>
                    <a:pt x="480" y="588"/>
                    <a:pt x="652" y="416"/>
                    <a:pt x="864" y="416"/>
                  </a:cubicBezTo>
                  <a:cubicBezTo>
                    <a:pt x="1076" y="416"/>
                    <a:pt x="1248" y="588"/>
                    <a:pt x="1248" y="800"/>
                  </a:cubicBezTo>
                  <a:cubicBezTo>
                    <a:pt x="1248" y="929"/>
                    <a:pt x="1183" y="1048"/>
                    <a:pt x="1075" y="1120"/>
                  </a:cubicBezTo>
                  <a:cubicBezTo>
                    <a:pt x="992" y="1120"/>
                    <a:pt x="992" y="1120"/>
                    <a:pt x="992" y="1120"/>
                  </a:cubicBezTo>
                  <a:lnTo>
                    <a:pt x="992" y="973"/>
                  </a:lnTo>
                  <a:close/>
                  <a:moveTo>
                    <a:pt x="800" y="992"/>
                  </a:moveTo>
                  <a:cubicBezTo>
                    <a:pt x="928" y="992"/>
                    <a:pt x="928" y="992"/>
                    <a:pt x="928" y="992"/>
                  </a:cubicBezTo>
                  <a:cubicBezTo>
                    <a:pt x="928" y="1120"/>
                    <a:pt x="928" y="1120"/>
                    <a:pt x="928" y="1120"/>
                  </a:cubicBezTo>
                  <a:cubicBezTo>
                    <a:pt x="800" y="1120"/>
                    <a:pt x="800" y="1120"/>
                    <a:pt x="800" y="1120"/>
                  </a:cubicBezTo>
                  <a:lnTo>
                    <a:pt x="800" y="992"/>
                  </a:lnTo>
                  <a:close/>
                  <a:moveTo>
                    <a:pt x="787" y="800"/>
                  </a:moveTo>
                  <a:cubicBezTo>
                    <a:pt x="941" y="800"/>
                    <a:pt x="941" y="800"/>
                    <a:pt x="941" y="800"/>
                  </a:cubicBezTo>
                  <a:cubicBezTo>
                    <a:pt x="992" y="749"/>
                    <a:pt x="992" y="749"/>
                    <a:pt x="992" y="749"/>
                  </a:cubicBezTo>
                  <a:cubicBezTo>
                    <a:pt x="992" y="608"/>
                    <a:pt x="992" y="608"/>
                    <a:pt x="992" y="608"/>
                  </a:cubicBezTo>
                  <a:cubicBezTo>
                    <a:pt x="1027" y="608"/>
                    <a:pt x="1056" y="636"/>
                    <a:pt x="1056" y="672"/>
                  </a:cubicBezTo>
                  <a:cubicBezTo>
                    <a:pt x="1056" y="818"/>
                    <a:pt x="1056" y="818"/>
                    <a:pt x="1056" y="818"/>
                  </a:cubicBezTo>
                  <a:cubicBezTo>
                    <a:pt x="947" y="928"/>
                    <a:pt x="947" y="928"/>
                    <a:pt x="947" y="928"/>
                  </a:cubicBezTo>
                  <a:cubicBezTo>
                    <a:pt x="781" y="928"/>
                    <a:pt x="781" y="928"/>
                    <a:pt x="781" y="928"/>
                  </a:cubicBezTo>
                  <a:cubicBezTo>
                    <a:pt x="672" y="818"/>
                    <a:pt x="672" y="818"/>
                    <a:pt x="672" y="818"/>
                  </a:cubicBezTo>
                  <a:cubicBezTo>
                    <a:pt x="672" y="672"/>
                    <a:pt x="672" y="672"/>
                    <a:pt x="672" y="672"/>
                  </a:cubicBezTo>
                  <a:cubicBezTo>
                    <a:pt x="672" y="636"/>
                    <a:pt x="701" y="608"/>
                    <a:pt x="736" y="608"/>
                  </a:cubicBezTo>
                  <a:cubicBezTo>
                    <a:pt x="736" y="749"/>
                    <a:pt x="736" y="749"/>
                    <a:pt x="736" y="749"/>
                  </a:cubicBezTo>
                  <a:lnTo>
                    <a:pt x="787" y="800"/>
                  </a:lnTo>
                  <a:close/>
                  <a:moveTo>
                    <a:pt x="1248" y="1600"/>
                  </a:moveTo>
                  <a:cubicBezTo>
                    <a:pt x="1248" y="1617"/>
                    <a:pt x="1234" y="1632"/>
                    <a:pt x="1216" y="1632"/>
                  </a:cubicBezTo>
                  <a:cubicBezTo>
                    <a:pt x="960" y="1632"/>
                    <a:pt x="960" y="1632"/>
                    <a:pt x="960" y="1632"/>
                  </a:cubicBezTo>
                  <a:cubicBezTo>
                    <a:pt x="942" y="1632"/>
                    <a:pt x="928" y="1617"/>
                    <a:pt x="928" y="1600"/>
                  </a:cubicBezTo>
                  <a:cubicBezTo>
                    <a:pt x="928" y="1582"/>
                    <a:pt x="942" y="1568"/>
                    <a:pt x="960" y="1568"/>
                  </a:cubicBezTo>
                  <a:cubicBezTo>
                    <a:pt x="1216" y="1568"/>
                    <a:pt x="1216" y="1568"/>
                    <a:pt x="1216" y="1568"/>
                  </a:cubicBezTo>
                  <a:cubicBezTo>
                    <a:pt x="1234" y="1568"/>
                    <a:pt x="1248" y="1582"/>
                    <a:pt x="1248" y="1600"/>
                  </a:cubicBezTo>
                  <a:moveTo>
                    <a:pt x="296" y="1094"/>
                  </a:moveTo>
                  <a:cubicBezTo>
                    <a:pt x="279" y="1061"/>
                    <a:pt x="264" y="1026"/>
                    <a:pt x="254" y="992"/>
                  </a:cubicBezTo>
                  <a:cubicBezTo>
                    <a:pt x="249" y="977"/>
                    <a:pt x="249" y="977"/>
                    <a:pt x="249" y="977"/>
                  </a:cubicBezTo>
                  <a:cubicBezTo>
                    <a:pt x="128" y="936"/>
                    <a:pt x="128" y="936"/>
                    <a:pt x="128" y="936"/>
                  </a:cubicBezTo>
                  <a:cubicBezTo>
                    <a:pt x="128" y="663"/>
                    <a:pt x="128" y="663"/>
                    <a:pt x="128" y="663"/>
                  </a:cubicBezTo>
                  <a:cubicBezTo>
                    <a:pt x="249" y="622"/>
                    <a:pt x="249" y="622"/>
                    <a:pt x="249" y="622"/>
                  </a:cubicBezTo>
                  <a:cubicBezTo>
                    <a:pt x="254" y="607"/>
                    <a:pt x="254" y="607"/>
                    <a:pt x="254" y="607"/>
                  </a:cubicBezTo>
                  <a:cubicBezTo>
                    <a:pt x="264" y="573"/>
                    <a:pt x="279" y="539"/>
                    <a:pt x="296" y="505"/>
                  </a:cubicBezTo>
                  <a:cubicBezTo>
                    <a:pt x="304" y="490"/>
                    <a:pt x="304" y="490"/>
                    <a:pt x="304" y="490"/>
                  </a:cubicBezTo>
                  <a:cubicBezTo>
                    <a:pt x="247" y="376"/>
                    <a:pt x="247" y="376"/>
                    <a:pt x="247" y="376"/>
                  </a:cubicBezTo>
                  <a:cubicBezTo>
                    <a:pt x="440" y="182"/>
                    <a:pt x="440" y="182"/>
                    <a:pt x="440" y="182"/>
                  </a:cubicBezTo>
                  <a:cubicBezTo>
                    <a:pt x="555" y="239"/>
                    <a:pt x="555" y="239"/>
                    <a:pt x="555" y="239"/>
                  </a:cubicBezTo>
                  <a:cubicBezTo>
                    <a:pt x="569" y="232"/>
                    <a:pt x="569" y="232"/>
                    <a:pt x="569" y="232"/>
                  </a:cubicBezTo>
                  <a:cubicBezTo>
                    <a:pt x="603" y="214"/>
                    <a:pt x="637" y="200"/>
                    <a:pt x="671" y="189"/>
                  </a:cubicBezTo>
                  <a:cubicBezTo>
                    <a:pt x="687" y="184"/>
                    <a:pt x="687" y="184"/>
                    <a:pt x="687" y="184"/>
                  </a:cubicBezTo>
                  <a:cubicBezTo>
                    <a:pt x="727" y="64"/>
                    <a:pt x="727" y="64"/>
                    <a:pt x="727" y="64"/>
                  </a:cubicBezTo>
                  <a:cubicBezTo>
                    <a:pt x="1001" y="64"/>
                    <a:pt x="1001" y="64"/>
                    <a:pt x="1001" y="64"/>
                  </a:cubicBezTo>
                  <a:cubicBezTo>
                    <a:pt x="1041" y="184"/>
                    <a:pt x="1041" y="184"/>
                    <a:pt x="1041" y="184"/>
                  </a:cubicBezTo>
                  <a:cubicBezTo>
                    <a:pt x="1057" y="189"/>
                    <a:pt x="1057" y="189"/>
                    <a:pt x="1057" y="189"/>
                  </a:cubicBezTo>
                  <a:cubicBezTo>
                    <a:pt x="1091" y="200"/>
                    <a:pt x="1125" y="214"/>
                    <a:pt x="1159" y="232"/>
                  </a:cubicBezTo>
                  <a:cubicBezTo>
                    <a:pt x="1173" y="239"/>
                    <a:pt x="1173" y="239"/>
                    <a:pt x="1173" y="239"/>
                  </a:cubicBezTo>
                  <a:cubicBezTo>
                    <a:pt x="1288" y="182"/>
                    <a:pt x="1288" y="182"/>
                    <a:pt x="1288" y="182"/>
                  </a:cubicBezTo>
                  <a:cubicBezTo>
                    <a:pt x="1481" y="376"/>
                    <a:pt x="1481" y="376"/>
                    <a:pt x="1481" y="376"/>
                  </a:cubicBezTo>
                  <a:cubicBezTo>
                    <a:pt x="1424" y="490"/>
                    <a:pt x="1424" y="490"/>
                    <a:pt x="1424" y="490"/>
                  </a:cubicBezTo>
                  <a:cubicBezTo>
                    <a:pt x="1432" y="505"/>
                    <a:pt x="1432" y="505"/>
                    <a:pt x="1432" y="505"/>
                  </a:cubicBezTo>
                  <a:cubicBezTo>
                    <a:pt x="1449" y="539"/>
                    <a:pt x="1464" y="573"/>
                    <a:pt x="1474" y="607"/>
                  </a:cubicBezTo>
                  <a:cubicBezTo>
                    <a:pt x="1479" y="622"/>
                    <a:pt x="1479" y="622"/>
                    <a:pt x="1479" y="622"/>
                  </a:cubicBezTo>
                  <a:cubicBezTo>
                    <a:pt x="1600" y="663"/>
                    <a:pt x="1600" y="663"/>
                    <a:pt x="1600" y="663"/>
                  </a:cubicBezTo>
                  <a:cubicBezTo>
                    <a:pt x="1600" y="937"/>
                    <a:pt x="1600" y="937"/>
                    <a:pt x="1600" y="937"/>
                  </a:cubicBezTo>
                  <a:cubicBezTo>
                    <a:pt x="1479" y="977"/>
                    <a:pt x="1479" y="977"/>
                    <a:pt x="1479" y="977"/>
                  </a:cubicBezTo>
                  <a:cubicBezTo>
                    <a:pt x="1474" y="992"/>
                    <a:pt x="1474" y="992"/>
                    <a:pt x="1474" y="992"/>
                  </a:cubicBezTo>
                  <a:cubicBezTo>
                    <a:pt x="1464" y="1026"/>
                    <a:pt x="1449" y="1061"/>
                    <a:pt x="1432" y="1094"/>
                  </a:cubicBezTo>
                  <a:cubicBezTo>
                    <a:pt x="1424" y="1109"/>
                    <a:pt x="1424" y="1109"/>
                    <a:pt x="1424" y="1109"/>
                  </a:cubicBezTo>
                  <a:cubicBezTo>
                    <a:pt x="1481" y="1223"/>
                    <a:pt x="1481" y="1223"/>
                    <a:pt x="1481" y="1223"/>
                  </a:cubicBezTo>
                  <a:cubicBezTo>
                    <a:pt x="1292" y="1414"/>
                    <a:pt x="1292" y="1414"/>
                    <a:pt x="1292" y="1414"/>
                  </a:cubicBezTo>
                  <a:cubicBezTo>
                    <a:pt x="1291" y="1412"/>
                    <a:pt x="1289" y="1410"/>
                    <a:pt x="1287" y="1408"/>
                  </a:cubicBezTo>
                  <a:cubicBezTo>
                    <a:pt x="1302" y="1391"/>
                    <a:pt x="1312" y="1368"/>
                    <a:pt x="1312" y="1344"/>
                  </a:cubicBezTo>
                  <a:cubicBezTo>
                    <a:pt x="1312" y="1294"/>
                    <a:pt x="1274" y="1253"/>
                    <a:pt x="1225" y="1248"/>
                  </a:cubicBezTo>
                  <a:cubicBezTo>
                    <a:pt x="1361" y="1140"/>
                    <a:pt x="1440" y="976"/>
                    <a:pt x="1440" y="800"/>
                  </a:cubicBezTo>
                  <a:cubicBezTo>
                    <a:pt x="1440" y="482"/>
                    <a:pt x="1182" y="224"/>
                    <a:pt x="864" y="224"/>
                  </a:cubicBezTo>
                  <a:cubicBezTo>
                    <a:pt x="546" y="224"/>
                    <a:pt x="288" y="482"/>
                    <a:pt x="288" y="800"/>
                  </a:cubicBezTo>
                  <a:cubicBezTo>
                    <a:pt x="288" y="974"/>
                    <a:pt x="367" y="1139"/>
                    <a:pt x="502" y="1248"/>
                  </a:cubicBezTo>
                  <a:cubicBezTo>
                    <a:pt x="229" y="1248"/>
                    <a:pt x="229" y="1248"/>
                    <a:pt x="229" y="1248"/>
                  </a:cubicBezTo>
                  <a:cubicBezTo>
                    <a:pt x="304" y="1110"/>
                    <a:pt x="304" y="1110"/>
                    <a:pt x="304" y="1110"/>
                  </a:cubicBezTo>
                  <a:lnTo>
                    <a:pt x="296" y="1094"/>
                  </a:lnTo>
                  <a:close/>
                  <a:moveTo>
                    <a:pt x="1559" y="1236"/>
                  </a:moveTo>
                  <a:cubicBezTo>
                    <a:pt x="1496" y="1109"/>
                    <a:pt x="1496" y="1109"/>
                    <a:pt x="1496" y="1109"/>
                  </a:cubicBezTo>
                  <a:cubicBezTo>
                    <a:pt x="1509" y="1082"/>
                    <a:pt x="1521" y="1055"/>
                    <a:pt x="1530" y="1027"/>
                  </a:cubicBezTo>
                  <a:cubicBezTo>
                    <a:pt x="1664" y="983"/>
                    <a:pt x="1664" y="983"/>
                    <a:pt x="1664" y="983"/>
                  </a:cubicBezTo>
                  <a:cubicBezTo>
                    <a:pt x="1664" y="616"/>
                    <a:pt x="1664" y="616"/>
                    <a:pt x="1664" y="616"/>
                  </a:cubicBezTo>
                  <a:cubicBezTo>
                    <a:pt x="1530" y="572"/>
                    <a:pt x="1530" y="572"/>
                    <a:pt x="1530" y="572"/>
                  </a:cubicBezTo>
                  <a:cubicBezTo>
                    <a:pt x="1521" y="545"/>
                    <a:pt x="1509" y="517"/>
                    <a:pt x="1496" y="490"/>
                  </a:cubicBezTo>
                  <a:cubicBezTo>
                    <a:pt x="1559" y="363"/>
                    <a:pt x="1559" y="363"/>
                    <a:pt x="1559" y="363"/>
                  </a:cubicBezTo>
                  <a:cubicBezTo>
                    <a:pt x="1300" y="104"/>
                    <a:pt x="1300" y="104"/>
                    <a:pt x="1300" y="104"/>
                  </a:cubicBezTo>
                  <a:cubicBezTo>
                    <a:pt x="1174" y="168"/>
                    <a:pt x="1174" y="168"/>
                    <a:pt x="1174" y="168"/>
                  </a:cubicBezTo>
                  <a:cubicBezTo>
                    <a:pt x="1147" y="154"/>
                    <a:pt x="1119" y="143"/>
                    <a:pt x="1092" y="133"/>
                  </a:cubicBezTo>
                  <a:cubicBezTo>
                    <a:pt x="1047" y="0"/>
                    <a:pt x="1047" y="0"/>
                    <a:pt x="1047" y="0"/>
                  </a:cubicBezTo>
                  <a:cubicBezTo>
                    <a:pt x="681" y="0"/>
                    <a:pt x="681" y="0"/>
                    <a:pt x="681" y="0"/>
                  </a:cubicBezTo>
                  <a:cubicBezTo>
                    <a:pt x="636" y="133"/>
                    <a:pt x="636" y="133"/>
                    <a:pt x="636" y="133"/>
                  </a:cubicBezTo>
                  <a:cubicBezTo>
                    <a:pt x="609" y="143"/>
                    <a:pt x="581" y="154"/>
                    <a:pt x="554" y="168"/>
                  </a:cubicBezTo>
                  <a:cubicBezTo>
                    <a:pt x="428" y="104"/>
                    <a:pt x="428" y="104"/>
                    <a:pt x="428" y="104"/>
                  </a:cubicBezTo>
                  <a:cubicBezTo>
                    <a:pt x="169" y="363"/>
                    <a:pt x="169" y="363"/>
                    <a:pt x="169" y="363"/>
                  </a:cubicBezTo>
                  <a:cubicBezTo>
                    <a:pt x="232" y="490"/>
                    <a:pt x="232" y="490"/>
                    <a:pt x="232" y="490"/>
                  </a:cubicBezTo>
                  <a:cubicBezTo>
                    <a:pt x="219" y="517"/>
                    <a:pt x="207" y="545"/>
                    <a:pt x="198" y="572"/>
                  </a:cubicBezTo>
                  <a:cubicBezTo>
                    <a:pt x="64" y="616"/>
                    <a:pt x="64" y="616"/>
                    <a:pt x="64" y="616"/>
                  </a:cubicBezTo>
                  <a:cubicBezTo>
                    <a:pt x="64" y="983"/>
                    <a:pt x="64" y="983"/>
                    <a:pt x="64" y="983"/>
                  </a:cubicBezTo>
                  <a:cubicBezTo>
                    <a:pt x="198" y="1027"/>
                    <a:pt x="198" y="1027"/>
                    <a:pt x="198" y="1027"/>
                  </a:cubicBezTo>
                  <a:cubicBezTo>
                    <a:pt x="207" y="1054"/>
                    <a:pt x="219" y="1082"/>
                    <a:pt x="232" y="1109"/>
                  </a:cubicBezTo>
                  <a:cubicBezTo>
                    <a:pt x="191" y="1184"/>
                    <a:pt x="191" y="1184"/>
                    <a:pt x="191" y="1184"/>
                  </a:cubicBezTo>
                  <a:cubicBezTo>
                    <a:pt x="0" y="1184"/>
                    <a:pt x="0" y="1184"/>
                    <a:pt x="0" y="1184"/>
                  </a:cubicBezTo>
                  <a:cubicBezTo>
                    <a:pt x="0" y="1824"/>
                    <a:pt x="0" y="1824"/>
                    <a:pt x="0" y="1824"/>
                  </a:cubicBezTo>
                  <a:cubicBezTo>
                    <a:pt x="224" y="1824"/>
                    <a:pt x="224" y="1824"/>
                    <a:pt x="224" y="1824"/>
                  </a:cubicBezTo>
                  <a:cubicBezTo>
                    <a:pt x="224" y="1728"/>
                    <a:pt x="224" y="1728"/>
                    <a:pt x="224" y="1728"/>
                  </a:cubicBezTo>
                  <a:cubicBezTo>
                    <a:pt x="467" y="1728"/>
                    <a:pt x="467" y="1728"/>
                    <a:pt x="467" y="1728"/>
                  </a:cubicBezTo>
                  <a:cubicBezTo>
                    <a:pt x="563" y="1824"/>
                    <a:pt x="563" y="1824"/>
                    <a:pt x="563" y="1824"/>
                  </a:cubicBezTo>
                  <a:cubicBezTo>
                    <a:pt x="736" y="1824"/>
                    <a:pt x="736" y="1824"/>
                    <a:pt x="736" y="1824"/>
                  </a:cubicBezTo>
                  <a:cubicBezTo>
                    <a:pt x="736" y="1856"/>
                    <a:pt x="736" y="1856"/>
                    <a:pt x="736" y="1856"/>
                  </a:cubicBezTo>
                  <a:cubicBezTo>
                    <a:pt x="736" y="1926"/>
                    <a:pt x="793" y="1984"/>
                    <a:pt x="864" y="1984"/>
                  </a:cubicBezTo>
                  <a:cubicBezTo>
                    <a:pt x="935" y="1984"/>
                    <a:pt x="992" y="1926"/>
                    <a:pt x="992" y="1856"/>
                  </a:cubicBezTo>
                  <a:cubicBezTo>
                    <a:pt x="992" y="1824"/>
                    <a:pt x="992" y="1824"/>
                    <a:pt x="992" y="1824"/>
                  </a:cubicBezTo>
                  <a:cubicBezTo>
                    <a:pt x="1216" y="1824"/>
                    <a:pt x="1216" y="1824"/>
                    <a:pt x="1216" y="1824"/>
                  </a:cubicBezTo>
                  <a:cubicBezTo>
                    <a:pt x="1269" y="1824"/>
                    <a:pt x="1312" y="1780"/>
                    <a:pt x="1312" y="1728"/>
                  </a:cubicBezTo>
                  <a:cubicBezTo>
                    <a:pt x="1312" y="1703"/>
                    <a:pt x="1302" y="1681"/>
                    <a:pt x="1287" y="1664"/>
                  </a:cubicBezTo>
                  <a:cubicBezTo>
                    <a:pt x="1302" y="1647"/>
                    <a:pt x="1312" y="1624"/>
                    <a:pt x="1312" y="1600"/>
                  </a:cubicBezTo>
                  <a:cubicBezTo>
                    <a:pt x="1312" y="1575"/>
                    <a:pt x="1302" y="1553"/>
                    <a:pt x="1287" y="1536"/>
                  </a:cubicBezTo>
                  <a:cubicBezTo>
                    <a:pt x="1299" y="1522"/>
                    <a:pt x="1308" y="1505"/>
                    <a:pt x="1311" y="1486"/>
                  </a:cubicBezTo>
                  <a:lnTo>
                    <a:pt x="1559" y="1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Rectangle 29"/>
            <p:cNvSpPr>
              <a:spLocks noChangeArrowheads="1"/>
            </p:cNvSpPr>
            <p:nvPr/>
          </p:nvSpPr>
          <p:spPr bwMode="auto">
            <a:xfrm>
              <a:off x="9469438" y="57150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30"/>
            <p:cNvSpPr>
              <a:spLocks noChangeArrowheads="1"/>
            </p:cNvSpPr>
            <p:nvPr/>
          </p:nvSpPr>
          <p:spPr bwMode="auto">
            <a:xfrm>
              <a:off x="9469438" y="57594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31"/>
            <p:cNvSpPr>
              <a:spLocks noChangeArrowheads="1"/>
            </p:cNvSpPr>
            <p:nvPr/>
          </p:nvSpPr>
          <p:spPr bwMode="auto">
            <a:xfrm>
              <a:off x="9469438" y="5805488"/>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32"/>
            <p:cNvSpPr>
              <a:spLocks noChangeArrowheads="1"/>
            </p:cNvSpPr>
            <p:nvPr/>
          </p:nvSpPr>
          <p:spPr bwMode="auto">
            <a:xfrm>
              <a:off x="9974263" y="601345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33"/>
            <p:cNvSpPr>
              <a:spLocks noChangeArrowheads="1"/>
            </p:cNvSpPr>
            <p:nvPr/>
          </p:nvSpPr>
          <p:spPr bwMode="auto">
            <a:xfrm>
              <a:off x="9974263" y="60579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34"/>
            <p:cNvSpPr>
              <a:spLocks noChangeArrowheads="1"/>
            </p:cNvSpPr>
            <p:nvPr/>
          </p:nvSpPr>
          <p:spPr bwMode="auto">
            <a:xfrm>
              <a:off x="9974263" y="61023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1" name="Group 150"/>
          <p:cNvGrpSpPr/>
          <p:nvPr/>
        </p:nvGrpSpPr>
        <p:grpSpPr>
          <a:xfrm>
            <a:off x="2649846" y="1700597"/>
            <a:ext cx="302558" cy="302558"/>
            <a:chOff x="7974013" y="4727575"/>
            <a:chExt cx="471487" cy="471488"/>
          </a:xfrm>
          <a:solidFill>
            <a:schemeClr val="bg1"/>
          </a:solidFill>
        </p:grpSpPr>
        <p:sp>
          <p:nvSpPr>
            <p:cNvPr id="152" name="Rectangle 5"/>
            <p:cNvSpPr>
              <a:spLocks noChangeArrowheads="1"/>
            </p:cNvSpPr>
            <p:nvPr/>
          </p:nvSpPr>
          <p:spPr bwMode="auto">
            <a:xfrm>
              <a:off x="8248650" y="5121275"/>
              <a:ext cx="15875" cy="777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6"/>
            <p:cNvSpPr>
              <a:spLocks noChangeArrowheads="1"/>
            </p:cNvSpPr>
            <p:nvPr/>
          </p:nvSpPr>
          <p:spPr bwMode="auto">
            <a:xfrm>
              <a:off x="8154988" y="5121275"/>
              <a:ext cx="15875" cy="777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7"/>
            <p:cNvSpPr>
              <a:spLocks noEditPoints="1"/>
            </p:cNvSpPr>
            <p:nvPr/>
          </p:nvSpPr>
          <p:spPr bwMode="auto">
            <a:xfrm>
              <a:off x="8170863" y="4948238"/>
              <a:ext cx="77787" cy="93663"/>
            </a:xfrm>
            <a:custGeom>
              <a:avLst/>
              <a:gdLst>
                <a:gd name="T0" fmla="*/ 160 w 320"/>
                <a:gd name="T1" fmla="*/ 0 h 384"/>
                <a:gd name="T2" fmla="*/ 0 w 320"/>
                <a:gd name="T3" fmla="*/ 160 h 384"/>
                <a:gd name="T4" fmla="*/ 0 w 320"/>
                <a:gd name="T5" fmla="*/ 224 h 384"/>
                <a:gd name="T6" fmla="*/ 160 w 320"/>
                <a:gd name="T7" fmla="*/ 384 h 384"/>
                <a:gd name="T8" fmla="*/ 320 w 320"/>
                <a:gd name="T9" fmla="*/ 224 h 384"/>
                <a:gd name="T10" fmla="*/ 320 w 320"/>
                <a:gd name="T11" fmla="*/ 160 h 384"/>
                <a:gd name="T12" fmla="*/ 160 w 320"/>
                <a:gd name="T13" fmla="*/ 0 h 384"/>
                <a:gd name="T14" fmla="*/ 256 w 320"/>
                <a:gd name="T15" fmla="*/ 224 h 384"/>
                <a:gd name="T16" fmla="*/ 160 w 320"/>
                <a:gd name="T17" fmla="*/ 320 h 384"/>
                <a:gd name="T18" fmla="*/ 64 w 320"/>
                <a:gd name="T19" fmla="*/ 224 h 384"/>
                <a:gd name="T20" fmla="*/ 64 w 320"/>
                <a:gd name="T21" fmla="*/ 160 h 384"/>
                <a:gd name="T22" fmla="*/ 160 w 320"/>
                <a:gd name="T23" fmla="*/ 64 h 384"/>
                <a:gd name="T24" fmla="*/ 256 w 320"/>
                <a:gd name="T25" fmla="*/ 160 h 384"/>
                <a:gd name="T26" fmla="*/ 256 w 320"/>
                <a:gd name="T27" fmla="*/ 224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0" h="384">
                  <a:moveTo>
                    <a:pt x="160" y="0"/>
                  </a:moveTo>
                  <a:cubicBezTo>
                    <a:pt x="72" y="0"/>
                    <a:pt x="0" y="71"/>
                    <a:pt x="0" y="160"/>
                  </a:cubicBezTo>
                  <a:cubicBezTo>
                    <a:pt x="0" y="224"/>
                    <a:pt x="0" y="224"/>
                    <a:pt x="0" y="224"/>
                  </a:cubicBezTo>
                  <a:cubicBezTo>
                    <a:pt x="0" y="312"/>
                    <a:pt x="72" y="384"/>
                    <a:pt x="160" y="384"/>
                  </a:cubicBezTo>
                  <a:cubicBezTo>
                    <a:pt x="248" y="384"/>
                    <a:pt x="320" y="312"/>
                    <a:pt x="320" y="224"/>
                  </a:cubicBezTo>
                  <a:cubicBezTo>
                    <a:pt x="320" y="160"/>
                    <a:pt x="320" y="160"/>
                    <a:pt x="320" y="160"/>
                  </a:cubicBezTo>
                  <a:cubicBezTo>
                    <a:pt x="320" y="71"/>
                    <a:pt x="248" y="0"/>
                    <a:pt x="160" y="0"/>
                  </a:cubicBezTo>
                  <a:moveTo>
                    <a:pt x="256" y="224"/>
                  </a:moveTo>
                  <a:cubicBezTo>
                    <a:pt x="256" y="277"/>
                    <a:pt x="213" y="320"/>
                    <a:pt x="160" y="320"/>
                  </a:cubicBezTo>
                  <a:cubicBezTo>
                    <a:pt x="107" y="320"/>
                    <a:pt x="64" y="277"/>
                    <a:pt x="64" y="224"/>
                  </a:cubicBezTo>
                  <a:cubicBezTo>
                    <a:pt x="64" y="160"/>
                    <a:pt x="64" y="160"/>
                    <a:pt x="64" y="160"/>
                  </a:cubicBezTo>
                  <a:cubicBezTo>
                    <a:pt x="64" y="107"/>
                    <a:pt x="107" y="64"/>
                    <a:pt x="160" y="64"/>
                  </a:cubicBezTo>
                  <a:cubicBezTo>
                    <a:pt x="213" y="64"/>
                    <a:pt x="256" y="107"/>
                    <a:pt x="256" y="160"/>
                  </a:cubicBezTo>
                  <a:lnTo>
                    <a:pt x="256"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8"/>
            <p:cNvSpPr>
              <a:spLocks/>
            </p:cNvSpPr>
            <p:nvPr/>
          </p:nvSpPr>
          <p:spPr bwMode="auto">
            <a:xfrm>
              <a:off x="7974013" y="5057775"/>
              <a:ext cx="471487" cy="141288"/>
            </a:xfrm>
            <a:custGeom>
              <a:avLst/>
              <a:gdLst>
                <a:gd name="T0" fmla="*/ 64 w 1920"/>
                <a:gd name="T1" fmla="*/ 288 h 576"/>
                <a:gd name="T2" fmla="*/ 224 w 1920"/>
                <a:gd name="T3" fmla="*/ 128 h 576"/>
                <a:gd name="T4" fmla="*/ 352 w 1920"/>
                <a:gd name="T5" fmla="*/ 128 h 576"/>
                <a:gd name="T6" fmla="*/ 352 w 1920"/>
                <a:gd name="T7" fmla="*/ 576 h 576"/>
                <a:gd name="T8" fmla="*/ 416 w 1920"/>
                <a:gd name="T9" fmla="*/ 576 h 576"/>
                <a:gd name="T10" fmla="*/ 416 w 1920"/>
                <a:gd name="T11" fmla="*/ 128 h 576"/>
                <a:gd name="T12" fmla="*/ 544 w 1920"/>
                <a:gd name="T13" fmla="*/ 128 h 576"/>
                <a:gd name="T14" fmla="*/ 594 w 1920"/>
                <a:gd name="T15" fmla="*/ 136 h 576"/>
                <a:gd name="T16" fmla="*/ 576 w 1920"/>
                <a:gd name="T17" fmla="*/ 224 h 576"/>
                <a:gd name="T18" fmla="*/ 576 w 1920"/>
                <a:gd name="T19" fmla="*/ 576 h 576"/>
                <a:gd name="T20" fmla="*/ 640 w 1920"/>
                <a:gd name="T21" fmla="*/ 576 h 576"/>
                <a:gd name="T22" fmla="*/ 640 w 1920"/>
                <a:gd name="T23" fmla="*/ 224 h 576"/>
                <a:gd name="T24" fmla="*/ 800 w 1920"/>
                <a:gd name="T25" fmla="*/ 64 h 576"/>
                <a:gd name="T26" fmla="*/ 928 w 1920"/>
                <a:gd name="T27" fmla="*/ 64 h 576"/>
                <a:gd name="T28" fmla="*/ 928 w 1920"/>
                <a:gd name="T29" fmla="*/ 576 h 576"/>
                <a:gd name="T30" fmla="*/ 992 w 1920"/>
                <a:gd name="T31" fmla="*/ 576 h 576"/>
                <a:gd name="T32" fmla="*/ 992 w 1920"/>
                <a:gd name="T33" fmla="*/ 64 h 576"/>
                <a:gd name="T34" fmla="*/ 1120 w 1920"/>
                <a:gd name="T35" fmla="*/ 64 h 576"/>
                <a:gd name="T36" fmla="*/ 1280 w 1920"/>
                <a:gd name="T37" fmla="*/ 224 h 576"/>
                <a:gd name="T38" fmla="*/ 1280 w 1920"/>
                <a:gd name="T39" fmla="*/ 576 h 576"/>
                <a:gd name="T40" fmla="*/ 1344 w 1920"/>
                <a:gd name="T41" fmla="*/ 576 h 576"/>
                <a:gd name="T42" fmla="*/ 1344 w 1920"/>
                <a:gd name="T43" fmla="*/ 224 h 576"/>
                <a:gd name="T44" fmla="*/ 1326 w 1920"/>
                <a:gd name="T45" fmla="*/ 136 h 576"/>
                <a:gd name="T46" fmla="*/ 1376 w 1920"/>
                <a:gd name="T47" fmla="*/ 128 h 576"/>
                <a:gd name="T48" fmla="*/ 1504 w 1920"/>
                <a:gd name="T49" fmla="*/ 128 h 576"/>
                <a:gd name="T50" fmla="*/ 1504 w 1920"/>
                <a:gd name="T51" fmla="*/ 576 h 576"/>
                <a:gd name="T52" fmla="*/ 1568 w 1920"/>
                <a:gd name="T53" fmla="*/ 576 h 576"/>
                <a:gd name="T54" fmla="*/ 1568 w 1920"/>
                <a:gd name="T55" fmla="*/ 128 h 576"/>
                <a:gd name="T56" fmla="*/ 1696 w 1920"/>
                <a:gd name="T57" fmla="*/ 128 h 576"/>
                <a:gd name="T58" fmla="*/ 1856 w 1920"/>
                <a:gd name="T59" fmla="*/ 288 h 576"/>
                <a:gd name="T60" fmla="*/ 1856 w 1920"/>
                <a:gd name="T61" fmla="*/ 576 h 576"/>
                <a:gd name="T62" fmla="*/ 1920 w 1920"/>
                <a:gd name="T63" fmla="*/ 576 h 576"/>
                <a:gd name="T64" fmla="*/ 1920 w 1920"/>
                <a:gd name="T65" fmla="*/ 288 h 576"/>
                <a:gd name="T66" fmla="*/ 1696 w 1920"/>
                <a:gd name="T67" fmla="*/ 64 h 576"/>
                <a:gd name="T68" fmla="*/ 1376 w 1920"/>
                <a:gd name="T69" fmla="*/ 64 h 576"/>
                <a:gd name="T70" fmla="*/ 1292 w 1920"/>
                <a:gd name="T71" fmla="*/ 80 h 576"/>
                <a:gd name="T72" fmla="*/ 1120 w 1920"/>
                <a:gd name="T73" fmla="*/ 0 h 576"/>
                <a:gd name="T74" fmla="*/ 800 w 1920"/>
                <a:gd name="T75" fmla="*/ 0 h 576"/>
                <a:gd name="T76" fmla="*/ 628 w 1920"/>
                <a:gd name="T77" fmla="*/ 80 h 576"/>
                <a:gd name="T78" fmla="*/ 544 w 1920"/>
                <a:gd name="T79" fmla="*/ 64 h 576"/>
                <a:gd name="T80" fmla="*/ 224 w 1920"/>
                <a:gd name="T81" fmla="*/ 64 h 576"/>
                <a:gd name="T82" fmla="*/ 0 w 1920"/>
                <a:gd name="T83" fmla="*/ 288 h 576"/>
                <a:gd name="T84" fmla="*/ 0 w 1920"/>
                <a:gd name="T85" fmla="*/ 576 h 576"/>
                <a:gd name="T86" fmla="*/ 64 w 1920"/>
                <a:gd name="T87" fmla="*/ 576 h 576"/>
                <a:gd name="T88" fmla="*/ 64 w 1920"/>
                <a:gd name="T89" fmla="*/ 288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20" h="576">
                  <a:moveTo>
                    <a:pt x="64" y="288"/>
                  </a:moveTo>
                  <a:cubicBezTo>
                    <a:pt x="64" y="199"/>
                    <a:pt x="136" y="128"/>
                    <a:pt x="224" y="128"/>
                  </a:cubicBezTo>
                  <a:cubicBezTo>
                    <a:pt x="352" y="128"/>
                    <a:pt x="352" y="128"/>
                    <a:pt x="352" y="128"/>
                  </a:cubicBezTo>
                  <a:cubicBezTo>
                    <a:pt x="352" y="576"/>
                    <a:pt x="352" y="576"/>
                    <a:pt x="352" y="576"/>
                  </a:cubicBezTo>
                  <a:cubicBezTo>
                    <a:pt x="416" y="576"/>
                    <a:pt x="416" y="576"/>
                    <a:pt x="416" y="576"/>
                  </a:cubicBezTo>
                  <a:cubicBezTo>
                    <a:pt x="416" y="128"/>
                    <a:pt x="416" y="128"/>
                    <a:pt x="416" y="128"/>
                  </a:cubicBezTo>
                  <a:cubicBezTo>
                    <a:pt x="544" y="128"/>
                    <a:pt x="544" y="128"/>
                    <a:pt x="544" y="128"/>
                  </a:cubicBezTo>
                  <a:cubicBezTo>
                    <a:pt x="561" y="128"/>
                    <a:pt x="578" y="130"/>
                    <a:pt x="594" y="136"/>
                  </a:cubicBezTo>
                  <a:cubicBezTo>
                    <a:pt x="582" y="164"/>
                    <a:pt x="576" y="193"/>
                    <a:pt x="576" y="224"/>
                  </a:cubicBezTo>
                  <a:cubicBezTo>
                    <a:pt x="576" y="576"/>
                    <a:pt x="576" y="576"/>
                    <a:pt x="576" y="576"/>
                  </a:cubicBezTo>
                  <a:cubicBezTo>
                    <a:pt x="640" y="576"/>
                    <a:pt x="640" y="576"/>
                    <a:pt x="640" y="576"/>
                  </a:cubicBezTo>
                  <a:cubicBezTo>
                    <a:pt x="640" y="224"/>
                    <a:pt x="640" y="224"/>
                    <a:pt x="640" y="224"/>
                  </a:cubicBezTo>
                  <a:cubicBezTo>
                    <a:pt x="640" y="135"/>
                    <a:pt x="712" y="64"/>
                    <a:pt x="800" y="64"/>
                  </a:cubicBezTo>
                  <a:cubicBezTo>
                    <a:pt x="928" y="64"/>
                    <a:pt x="928" y="64"/>
                    <a:pt x="928" y="64"/>
                  </a:cubicBezTo>
                  <a:cubicBezTo>
                    <a:pt x="928" y="576"/>
                    <a:pt x="928" y="576"/>
                    <a:pt x="928" y="576"/>
                  </a:cubicBezTo>
                  <a:cubicBezTo>
                    <a:pt x="992" y="576"/>
                    <a:pt x="992" y="576"/>
                    <a:pt x="992" y="576"/>
                  </a:cubicBezTo>
                  <a:cubicBezTo>
                    <a:pt x="992" y="64"/>
                    <a:pt x="992" y="64"/>
                    <a:pt x="992" y="64"/>
                  </a:cubicBezTo>
                  <a:cubicBezTo>
                    <a:pt x="1120" y="64"/>
                    <a:pt x="1120" y="64"/>
                    <a:pt x="1120" y="64"/>
                  </a:cubicBezTo>
                  <a:cubicBezTo>
                    <a:pt x="1208" y="64"/>
                    <a:pt x="1280" y="135"/>
                    <a:pt x="1280" y="224"/>
                  </a:cubicBezTo>
                  <a:cubicBezTo>
                    <a:pt x="1280" y="576"/>
                    <a:pt x="1280" y="576"/>
                    <a:pt x="1280" y="576"/>
                  </a:cubicBezTo>
                  <a:cubicBezTo>
                    <a:pt x="1344" y="576"/>
                    <a:pt x="1344" y="576"/>
                    <a:pt x="1344" y="576"/>
                  </a:cubicBezTo>
                  <a:cubicBezTo>
                    <a:pt x="1344" y="224"/>
                    <a:pt x="1344" y="224"/>
                    <a:pt x="1344" y="224"/>
                  </a:cubicBezTo>
                  <a:cubicBezTo>
                    <a:pt x="1344" y="193"/>
                    <a:pt x="1338" y="164"/>
                    <a:pt x="1326" y="136"/>
                  </a:cubicBezTo>
                  <a:cubicBezTo>
                    <a:pt x="1342" y="130"/>
                    <a:pt x="1359" y="128"/>
                    <a:pt x="1376" y="128"/>
                  </a:cubicBezTo>
                  <a:cubicBezTo>
                    <a:pt x="1504" y="128"/>
                    <a:pt x="1504" y="128"/>
                    <a:pt x="1504" y="128"/>
                  </a:cubicBezTo>
                  <a:cubicBezTo>
                    <a:pt x="1504" y="576"/>
                    <a:pt x="1504" y="576"/>
                    <a:pt x="1504" y="576"/>
                  </a:cubicBezTo>
                  <a:cubicBezTo>
                    <a:pt x="1568" y="576"/>
                    <a:pt x="1568" y="576"/>
                    <a:pt x="1568" y="576"/>
                  </a:cubicBezTo>
                  <a:cubicBezTo>
                    <a:pt x="1568" y="128"/>
                    <a:pt x="1568" y="128"/>
                    <a:pt x="1568" y="128"/>
                  </a:cubicBezTo>
                  <a:cubicBezTo>
                    <a:pt x="1696" y="128"/>
                    <a:pt x="1696" y="128"/>
                    <a:pt x="1696" y="128"/>
                  </a:cubicBezTo>
                  <a:cubicBezTo>
                    <a:pt x="1784" y="128"/>
                    <a:pt x="1856" y="199"/>
                    <a:pt x="1856" y="288"/>
                  </a:cubicBezTo>
                  <a:cubicBezTo>
                    <a:pt x="1856" y="576"/>
                    <a:pt x="1856" y="576"/>
                    <a:pt x="1856" y="576"/>
                  </a:cubicBezTo>
                  <a:cubicBezTo>
                    <a:pt x="1920" y="576"/>
                    <a:pt x="1920" y="576"/>
                    <a:pt x="1920" y="576"/>
                  </a:cubicBezTo>
                  <a:cubicBezTo>
                    <a:pt x="1920" y="288"/>
                    <a:pt x="1920" y="288"/>
                    <a:pt x="1920" y="288"/>
                  </a:cubicBezTo>
                  <a:cubicBezTo>
                    <a:pt x="1920" y="164"/>
                    <a:pt x="1820" y="64"/>
                    <a:pt x="1696" y="64"/>
                  </a:cubicBezTo>
                  <a:cubicBezTo>
                    <a:pt x="1376" y="64"/>
                    <a:pt x="1376" y="64"/>
                    <a:pt x="1376" y="64"/>
                  </a:cubicBezTo>
                  <a:cubicBezTo>
                    <a:pt x="1347" y="64"/>
                    <a:pt x="1319" y="69"/>
                    <a:pt x="1292" y="80"/>
                  </a:cubicBezTo>
                  <a:cubicBezTo>
                    <a:pt x="1249" y="29"/>
                    <a:pt x="1186" y="0"/>
                    <a:pt x="1120" y="0"/>
                  </a:cubicBezTo>
                  <a:cubicBezTo>
                    <a:pt x="800" y="0"/>
                    <a:pt x="800" y="0"/>
                    <a:pt x="800" y="0"/>
                  </a:cubicBezTo>
                  <a:cubicBezTo>
                    <a:pt x="734" y="0"/>
                    <a:pt x="671" y="29"/>
                    <a:pt x="628" y="80"/>
                  </a:cubicBezTo>
                  <a:cubicBezTo>
                    <a:pt x="601" y="69"/>
                    <a:pt x="573" y="64"/>
                    <a:pt x="544" y="64"/>
                  </a:cubicBezTo>
                  <a:cubicBezTo>
                    <a:pt x="224" y="64"/>
                    <a:pt x="224" y="64"/>
                    <a:pt x="224" y="64"/>
                  </a:cubicBezTo>
                  <a:cubicBezTo>
                    <a:pt x="100" y="64"/>
                    <a:pt x="0" y="164"/>
                    <a:pt x="0" y="288"/>
                  </a:cubicBezTo>
                  <a:cubicBezTo>
                    <a:pt x="0" y="576"/>
                    <a:pt x="0" y="576"/>
                    <a:pt x="0" y="576"/>
                  </a:cubicBezTo>
                  <a:cubicBezTo>
                    <a:pt x="64" y="576"/>
                    <a:pt x="64" y="576"/>
                    <a:pt x="64" y="576"/>
                  </a:cubicBezTo>
                  <a:lnTo>
                    <a:pt x="64"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Rectangle 9"/>
            <p:cNvSpPr>
              <a:spLocks noChangeArrowheads="1"/>
            </p:cNvSpPr>
            <p:nvPr/>
          </p:nvSpPr>
          <p:spPr bwMode="auto">
            <a:xfrm>
              <a:off x="8013700" y="5137150"/>
              <a:ext cx="15875" cy="61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0"/>
            <p:cNvSpPr>
              <a:spLocks noEditPoints="1"/>
            </p:cNvSpPr>
            <p:nvPr/>
          </p:nvSpPr>
          <p:spPr bwMode="auto">
            <a:xfrm>
              <a:off x="8029575" y="4964113"/>
              <a:ext cx="77787" cy="93663"/>
            </a:xfrm>
            <a:custGeom>
              <a:avLst/>
              <a:gdLst>
                <a:gd name="T0" fmla="*/ 0 w 320"/>
                <a:gd name="T1" fmla="*/ 160 h 384"/>
                <a:gd name="T2" fmla="*/ 0 w 320"/>
                <a:gd name="T3" fmla="*/ 224 h 384"/>
                <a:gd name="T4" fmla="*/ 160 w 320"/>
                <a:gd name="T5" fmla="*/ 384 h 384"/>
                <a:gd name="T6" fmla="*/ 320 w 320"/>
                <a:gd name="T7" fmla="*/ 224 h 384"/>
                <a:gd name="T8" fmla="*/ 320 w 320"/>
                <a:gd name="T9" fmla="*/ 160 h 384"/>
                <a:gd name="T10" fmla="*/ 160 w 320"/>
                <a:gd name="T11" fmla="*/ 0 h 384"/>
                <a:gd name="T12" fmla="*/ 0 w 320"/>
                <a:gd name="T13" fmla="*/ 160 h 384"/>
                <a:gd name="T14" fmla="*/ 256 w 320"/>
                <a:gd name="T15" fmla="*/ 160 h 384"/>
                <a:gd name="T16" fmla="*/ 256 w 320"/>
                <a:gd name="T17" fmla="*/ 224 h 384"/>
                <a:gd name="T18" fmla="*/ 160 w 320"/>
                <a:gd name="T19" fmla="*/ 320 h 384"/>
                <a:gd name="T20" fmla="*/ 64 w 320"/>
                <a:gd name="T21" fmla="*/ 224 h 384"/>
                <a:gd name="T22" fmla="*/ 64 w 320"/>
                <a:gd name="T23" fmla="*/ 160 h 384"/>
                <a:gd name="T24" fmla="*/ 160 w 320"/>
                <a:gd name="T25" fmla="*/ 64 h 384"/>
                <a:gd name="T26" fmla="*/ 256 w 320"/>
                <a:gd name="T27" fmla="*/ 16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0" h="384">
                  <a:moveTo>
                    <a:pt x="0" y="160"/>
                  </a:moveTo>
                  <a:cubicBezTo>
                    <a:pt x="0" y="224"/>
                    <a:pt x="0" y="224"/>
                    <a:pt x="0" y="224"/>
                  </a:cubicBezTo>
                  <a:cubicBezTo>
                    <a:pt x="0" y="312"/>
                    <a:pt x="72" y="384"/>
                    <a:pt x="160" y="384"/>
                  </a:cubicBezTo>
                  <a:cubicBezTo>
                    <a:pt x="248" y="384"/>
                    <a:pt x="320" y="312"/>
                    <a:pt x="320" y="224"/>
                  </a:cubicBezTo>
                  <a:cubicBezTo>
                    <a:pt x="320" y="160"/>
                    <a:pt x="320" y="160"/>
                    <a:pt x="320" y="160"/>
                  </a:cubicBezTo>
                  <a:cubicBezTo>
                    <a:pt x="320" y="71"/>
                    <a:pt x="248" y="0"/>
                    <a:pt x="160" y="0"/>
                  </a:cubicBezTo>
                  <a:cubicBezTo>
                    <a:pt x="72" y="0"/>
                    <a:pt x="0" y="71"/>
                    <a:pt x="0" y="160"/>
                  </a:cubicBezTo>
                  <a:moveTo>
                    <a:pt x="256" y="160"/>
                  </a:moveTo>
                  <a:cubicBezTo>
                    <a:pt x="256" y="224"/>
                    <a:pt x="256" y="224"/>
                    <a:pt x="256" y="224"/>
                  </a:cubicBezTo>
                  <a:cubicBezTo>
                    <a:pt x="256" y="277"/>
                    <a:pt x="213" y="320"/>
                    <a:pt x="160" y="320"/>
                  </a:cubicBezTo>
                  <a:cubicBezTo>
                    <a:pt x="107" y="320"/>
                    <a:pt x="64" y="277"/>
                    <a:pt x="64" y="224"/>
                  </a:cubicBezTo>
                  <a:cubicBezTo>
                    <a:pt x="64" y="160"/>
                    <a:pt x="64" y="160"/>
                    <a:pt x="64" y="160"/>
                  </a:cubicBezTo>
                  <a:cubicBezTo>
                    <a:pt x="64" y="107"/>
                    <a:pt x="107" y="64"/>
                    <a:pt x="160" y="64"/>
                  </a:cubicBezTo>
                  <a:cubicBezTo>
                    <a:pt x="213" y="64"/>
                    <a:pt x="256" y="107"/>
                    <a:pt x="256" y="16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Rectangle 11"/>
            <p:cNvSpPr>
              <a:spLocks noChangeArrowheads="1"/>
            </p:cNvSpPr>
            <p:nvPr/>
          </p:nvSpPr>
          <p:spPr bwMode="auto">
            <a:xfrm>
              <a:off x="8391525" y="5137150"/>
              <a:ext cx="14287" cy="619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2"/>
            <p:cNvSpPr>
              <a:spLocks noEditPoints="1"/>
            </p:cNvSpPr>
            <p:nvPr/>
          </p:nvSpPr>
          <p:spPr bwMode="auto">
            <a:xfrm>
              <a:off x="8312150" y="4964113"/>
              <a:ext cx="79375" cy="93663"/>
            </a:xfrm>
            <a:custGeom>
              <a:avLst/>
              <a:gdLst>
                <a:gd name="T0" fmla="*/ 160 w 320"/>
                <a:gd name="T1" fmla="*/ 384 h 384"/>
                <a:gd name="T2" fmla="*/ 320 w 320"/>
                <a:gd name="T3" fmla="*/ 224 h 384"/>
                <a:gd name="T4" fmla="*/ 320 w 320"/>
                <a:gd name="T5" fmla="*/ 160 h 384"/>
                <a:gd name="T6" fmla="*/ 160 w 320"/>
                <a:gd name="T7" fmla="*/ 0 h 384"/>
                <a:gd name="T8" fmla="*/ 0 w 320"/>
                <a:gd name="T9" fmla="*/ 160 h 384"/>
                <a:gd name="T10" fmla="*/ 0 w 320"/>
                <a:gd name="T11" fmla="*/ 224 h 384"/>
                <a:gd name="T12" fmla="*/ 160 w 320"/>
                <a:gd name="T13" fmla="*/ 384 h 384"/>
                <a:gd name="T14" fmla="*/ 64 w 320"/>
                <a:gd name="T15" fmla="*/ 160 h 384"/>
                <a:gd name="T16" fmla="*/ 160 w 320"/>
                <a:gd name="T17" fmla="*/ 64 h 384"/>
                <a:gd name="T18" fmla="*/ 256 w 320"/>
                <a:gd name="T19" fmla="*/ 160 h 384"/>
                <a:gd name="T20" fmla="*/ 256 w 320"/>
                <a:gd name="T21" fmla="*/ 224 h 384"/>
                <a:gd name="T22" fmla="*/ 160 w 320"/>
                <a:gd name="T23" fmla="*/ 320 h 384"/>
                <a:gd name="T24" fmla="*/ 64 w 320"/>
                <a:gd name="T25" fmla="*/ 224 h 384"/>
                <a:gd name="T26" fmla="*/ 64 w 320"/>
                <a:gd name="T27" fmla="*/ 16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0" h="384">
                  <a:moveTo>
                    <a:pt x="160" y="384"/>
                  </a:moveTo>
                  <a:cubicBezTo>
                    <a:pt x="248" y="383"/>
                    <a:pt x="320" y="312"/>
                    <a:pt x="320" y="224"/>
                  </a:cubicBezTo>
                  <a:cubicBezTo>
                    <a:pt x="320" y="160"/>
                    <a:pt x="320" y="160"/>
                    <a:pt x="320" y="160"/>
                  </a:cubicBezTo>
                  <a:cubicBezTo>
                    <a:pt x="320" y="71"/>
                    <a:pt x="248" y="0"/>
                    <a:pt x="160" y="0"/>
                  </a:cubicBezTo>
                  <a:cubicBezTo>
                    <a:pt x="72" y="0"/>
                    <a:pt x="0" y="71"/>
                    <a:pt x="0" y="160"/>
                  </a:cubicBezTo>
                  <a:cubicBezTo>
                    <a:pt x="0" y="224"/>
                    <a:pt x="0" y="224"/>
                    <a:pt x="0" y="224"/>
                  </a:cubicBezTo>
                  <a:cubicBezTo>
                    <a:pt x="0" y="312"/>
                    <a:pt x="72" y="383"/>
                    <a:pt x="160" y="384"/>
                  </a:cubicBezTo>
                  <a:moveTo>
                    <a:pt x="64" y="160"/>
                  </a:moveTo>
                  <a:cubicBezTo>
                    <a:pt x="64" y="107"/>
                    <a:pt x="107" y="64"/>
                    <a:pt x="160" y="64"/>
                  </a:cubicBezTo>
                  <a:cubicBezTo>
                    <a:pt x="213" y="64"/>
                    <a:pt x="256" y="107"/>
                    <a:pt x="256" y="160"/>
                  </a:cubicBezTo>
                  <a:cubicBezTo>
                    <a:pt x="256" y="224"/>
                    <a:pt x="256" y="224"/>
                    <a:pt x="256" y="224"/>
                  </a:cubicBezTo>
                  <a:cubicBezTo>
                    <a:pt x="256" y="277"/>
                    <a:pt x="213" y="320"/>
                    <a:pt x="160" y="320"/>
                  </a:cubicBezTo>
                  <a:cubicBezTo>
                    <a:pt x="107" y="320"/>
                    <a:pt x="64" y="277"/>
                    <a:pt x="64" y="224"/>
                  </a:cubicBezTo>
                  <a:lnTo>
                    <a:pt x="64" y="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3"/>
            <p:cNvSpPr>
              <a:spLocks/>
            </p:cNvSpPr>
            <p:nvPr/>
          </p:nvSpPr>
          <p:spPr bwMode="auto">
            <a:xfrm>
              <a:off x="7974013" y="4727575"/>
              <a:ext cx="471487" cy="274638"/>
            </a:xfrm>
            <a:custGeom>
              <a:avLst/>
              <a:gdLst>
                <a:gd name="T0" fmla="*/ 160 w 1920"/>
                <a:gd name="T1" fmla="*/ 1056 h 1120"/>
                <a:gd name="T2" fmla="*/ 64 w 1920"/>
                <a:gd name="T3" fmla="*/ 1056 h 1120"/>
                <a:gd name="T4" fmla="*/ 64 w 1920"/>
                <a:gd name="T5" fmla="*/ 864 h 1120"/>
                <a:gd name="T6" fmla="*/ 262 w 1920"/>
                <a:gd name="T7" fmla="*/ 864 h 1120"/>
                <a:gd name="T8" fmla="*/ 267 w 1920"/>
                <a:gd name="T9" fmla="*/ 837 h 1120"/>
                <a:gd name="T10" fmla="*/ 383 w 1920"/>
                <a:gd name="T11" fmla="*/ 556 h 1120"/>
                <a:gd name="T12" fmla="*/ 399 w 1920"/>
                <a:gd name="T13" fmla="*/ 534 h 1120"/>
                <a:gd name="T14" fmla="*/ 259 w 1920"/>
                <a:gd name="T15" fmla="*/ 394 h 1120"/>
                <a:gd name="T16" fmla="*/ 394 w 1920"/>
                <a:gd name="T17" fmla="*/ 258 h 1120"/>
                <a:gd name="T18" fmla="*/ 534 w 1920"/>
                <a:gd name="T19" fmla="*/ 398 h 1120"/>
                <a:gd name="T20" fmla="*/ 556 w 1920"/>
                <a:gd name="T21" fmla="*/ 383 h 1120"/>
                <a:gd name="T22" fmla="*/ 837 w 1920"/>
                <a:gd name="T23" fmla="*/ 266 h 1120"/>
                <a:gd name="T24" fmla="*/ 864 w 1920"/>
                <a:gd name="T25" fmla="*/ 262 h 1120"/>
                <a:gd name="T26" fmla="*/ 864 w 1920"/>
                <a:gd name="T27" fmla="*/ 64 h 1120"/>
                <a:gd name="T28" fmla="*/ 1056 w 1920"/>
                <a:gd name="T29" fmla="*/ 64 h 1120"/>
                <a:gd name="T30" fmla="*/ 1056 w 1920"/>
                <a:gd name="T31" fmla="*/ 262 h 1120"/>
                <a:gd name="T32" fmla="*/ 1082 w 1920"/>
                <a:gd name="T33" fmla="*/ 266 h 1120"/>
                <a:gd name="T34" fmla="*/ 1364 w 1920"/>
                <a:gd name="T35" fmla="*/ 383 h 1120"/>
                <a:gd name="T36" fmla="*/ 1386 w 1920"/>
                <a:gd name="T37" fmla="*/ 398 h 1120"/>
                <a:gd name="T38" fmla="*/ 1526 w 1920"/>
                <a:gd name="T39" fmla="*/ 258 h 1120"/>
                <a:gd name="T40" fmla="*/ 1661 w 1920"/>
                <a:gd name="T41" fmla="*/ 394 h 1120"/>
                <a:gd name="T42" fmla="*/ 1521 w 1920"/>
                <a:gd name="T43" fmla="*/ 534 h 1120"/>
                <a:gd name="T44" fmla="*/ 1537 w 1920"/>
                <a:gd name="T45" fmla="*/ 556 h 1120"/>
                <a:gd name="T46" fmla="*/ 1653 w 1920"/>
                <a:gd name="T47" fmla="*/ 837 h 1120"/>
                <a:gd name="T48" fmla="*/ 1658 w 1920"/>
                <a:gd name="T49" fmla="*/ 863 h 1120"/>
                <a:gd name="T50" fmla="*/ 1856 w 1920"/>
                <a:gd name="T51" fmla="*/ 863 h 1120"/>
                <a:gd name="T52" fmla="*/ 1856 w 1920"/>
                <a:gd name="T53" fmla="*/ 1056 h 1120"/>
                <a:gd name="T54" fmla="*/ 1760 w 1920"/>
                <a:gd name="T55" fmla="*/ 1056 h 1120"/>
                <a:gd name="T56" fmla="*/ 1760 w 1920"/>
                <a:gd name="T57" fmla="*/ 1120 h 1120"/>
                <a:gd name="T58" fmla="*/ 1920 w 1920"/>
                <a:gd name="T59" fmla="*/ 1120 h 1120"/>
                <a:gd name="T60" fmla="*/ 1920 w 1920"/>
                <a:gd name="T61" fmla="*/ 800 h 1120"/>
                <a:gd name="T62" fmla="*/ 1711 w 1920"/>
                <a:gd name="T63" fmla="*/ 800 h 1120"/>
                <a:gd name="T64" fmla="*/ 1604 w 1920"/>
                <a:gd name="T65" fmla="*/ 542 h 1120"/>
                <a:gd name="T66" fmla="*/ 1752 w 1920"/>
                <a:gd name="T67" fmla="*/ 394 h 1120"/>
                <a:gd name="T68" fmla="*/ 1526 w 1920"/>
                <a:gd name="T69" fmla="*/ 168 h 1120"/>
                <a:gd name="T70" fmla="*/ 1378 w 1920"/>
                <a:gd name="T71" fmla="*/ 315 h 1120"/>
                <a:gd name="T72" fmla="*/ 1120 w 1920"/>
                <a:gd name="T73" fmla="*/ 208 h 1120"/>
                <a:gd name="T74" fmla="*/ 1120 w 1920"/>
                <a:gd name="T75" fmla="*/ 0 h 1120"/>
                <a:gd name="T76" fmla="*/ 800 w 1920"/>
                <a:gd name="T77" fmla="*/ 0 h 1120"/>
                <a:gd name="T78" fmla="*/ 800 w 1920"/>
                <a:gd name="T79" fmla="*/ 208 h 1120"/>
                <a:gd name="T80" fmla="*/ 542 w 1920"/>
                <a:gd name="T81" fmla="*/ 315 h 1120"/>
                <a:gd name="T82" fmla="*/ 394 w 1920"/>
                <a:gd name="T83" fmla="*/ 168 h 1120"/>
                <a:gd name="T84" fmla="*/ 168 w 1920"/>
                <a:gd name="T85" fmla="*/ 394 h 1120"/>
                <a:gd name="T86" fmla="*/ 316 w 1920"/>
                <a:gd name="T87" fmla="*/ 542 h 1120"/>
                <a:gd name="T88" fmla="*/ 209 w 1920"/>
                <a:gd name="T89" fmla="*/ 800 h 1120"/>
                <a:gd name="T90" fmla="*/ 0 w 1920"/>
                <a:gd name="T91" fmla="*/ 800 h 1120"/>
                <a:gd name="T92" fmla="*/ 0 w 1920"/>
                <a:gd name="T93" fmla="*/ 1120 h 1120"/>
                <a:gd name="T94" fmla="*/ 160 w 1920"/>
                <a:gd name="T95" fmla="*/ 1120 h 1120"/>
                <a:gd name="T96" fmla="*/ 160 w 1920"/>
                <a:gd name="T97" fmla="*/ 1056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20" h="1120">
                  <a:moveTo>
                    <a:pt x="160" y="1056"/>
                  </a:moveTo>
                  <a:cubicBezTo>
                    <a:pt x="64" y="1056"/>
                    <a:pt x="64" y="1056"/>
                    <a:pt x="64" y="1056"/>
                  </a:cubicBezTo>
                  <a:cubicBezTo>
                    <a:pt x="64" y="864"/>
                    <a:pt x="64" y="864"/>
                    <a:pt x="64" y="864"/>
                  </a:cubicBezTo>
                  <a:cubicBezTo>
                    <a:pt x="262" y="864"/>
                    <a:pt x="262" y="864"/>
                    <a:pt x="262" y="864"/>
                  </a:cubicBezTo>
                  <a:cubicBezTo>
                    <a:pt x="267" y="837"/>
                    <a:pt x="267" y="837"/>
                    <a:pt x="267" y="837"/>
                  </a:cubicBezTo>
                  <a:cubicBezTo>
                    <a:pt x="284" y="736"/>
                    <a:pt x="324" y="640"/>
                    <a:pt x="383" y="556"/>
                  </a:cubicBezTo>
                  <a:cubicBezTo>
                    <a:pt x="399" y="534"/>
                    <a:pt x="399" y="534"/>
                    <a:pt x="399" y="534"/>
                  </a:cubicBezTo>
                  <a:cubicBezTo>
                    <a:pt x="259" y="394"/>
                    <a:pt x="259" y="394"/>
                    <a:pt x="259" y="394"/>
                  </a:cubicBezTo>
                  <a:cubicBezTo>
                    <a:pt x="394" y="258"/>
                    <a:pt x="394" y="258"/>
                    <a:pt x="394" y="258"/>
                  </a:cubicBezTo>
                  <a:cubicBezTo>
                    <a:pt x="534" y="398"/>
                    <a:pt x="534" y="398"/>
                    <a:pt x="534" y="398"/>
                  </a:cubicBezTo>
                  <a:cubicBezTo>
                    <a:pt x="556" y="383"/>
                    <a:pt x="556" y="383"/>
                    <a:pt x="556" y="383"/>
                  </a:cubicBezTo>
                  <a:cubicBezTo>
                    <a:pt x="640" y="324"/>
                    <a:pt x="736" y="284"/>
                    <a:pt x="837" y="266"/>
                  </a:cubicBezTo>
                  <a:cubicBezTo>
                    <a:pt x="864" y="262"/>
                    <a:pt x="864" y="262"/>
                    <a:pt x="864" y="262"/>
                  </a:cubicBezTo>
                  <a:cubicBezTo>
                    <a:pt x="864" y="64"/>
                    <a:pt x="864" y="64"/>
                    <a:pt x="864" y="64"/>
                  </a:cubicBezTo>
                  <a:cubicBezTo>
                    <a:pt x="1056" y="64"/>
                    <a:pt x="1056" y="64"/>
                    <a:pt x="1056" y="64"/>
                  </a:cubicBezTo>
                  <a:cubicBezTo>
                    <a:pt x="1056" y="262"/>
                    <a:pt x="1056" y="262"/>
                    <a:pt x="1056" y="262"/>
                  </a:cubicBezTo>
                  <a:cubicBezTo>
                    <a:pt x="1082" y="266"/>
                    <a:pt x="1082" y="266"/>
                    <a:pt x="1082" y="266"/>
                  </a:cubicBezTo>
                  <a:cubicBezTo>
                    <a:pt x="1184" y="284"/>
                    <a:pt x="1280" y="324"/>
                    <a:pt x="1364" y="383"/>
                  </a:cubicBezTo>
                  <a:cubicBezTo>
                    <a:pt x="1386" y="398"/>
                    <a:pt x="1386" y="398"/>
                    <a:pt x="1386" y="398"/>
                  </a:cubicBezTo>
                  <a:cubicBezTo>
                    <a:pt x="1526" y="258"/>
                    <a:pt x="1526" y="258"/>
                    <a:pt x="1526" y="258"/>
                  </a:cubicBezTo>
                  <a:cubicBezTo>
                    <a:pt x="1661" y="394"/>
                    <a:pt x="1661" y="394"/>
                    <a:pt x="1661" y="394"/>
                  </a:cubicBezTo>
                  <a:cubicBezTo>
                    <a:pt x="1521" y="534"/>
                    <a:pt x="1521" y="534"/>
                    <a:pt x="1521" y="534"/>
                  </a:cubicBezTo>
                  <a:cubicBezTo>
                    <a:pt x="1537" y="556"/>
                    <a:pt x="1537" y="556"/>
                    <a:pt x="1537" y="556"/>
                  </a:cubicBezTo>
                  <a:cubicBezTo>
                    <a:pt x="1596" y="640"/>
                    <a:pt x="1636" y="736"/>
                    <a:pt x="1653" y="837"/>
                  </a:cubicBezTo>
                  <a:cubicBezTo>
                    <a:pt x="1658" y="863"/>
                    <a:pt x="1658" y="863"/>
                    <a:pt x="1658" y="863"/>
                  </a:cubicBezTo>
                  <a:cubicBezTo>
                    <a:pt x="1856" y="863"/>
                    <a:pt x="1856" y="863"/>
                    <a:pt x="1856" y="863"/>
                  </a:cubicBezTo>
                  <a:cubicBezTo>
                    <a:pt x="1856" y="1056"/>
                    <a:pt x="1856" y="1056"/>
                    <a:pt x="1856" y="1056"/>
                  </a:cubicBezTo>
                  <a:cubicBezTo>
                    <a:pt x="1760" y="1056"/>
                    <a:pt x="1760" y="1056"/>
                    <a:pt x="1760" y="1056"/>
                  </a:cubicBezTo>
                  <a:cubicBezTo>
                    <a:pt x="1760" y="1120"/>
                    <a:pt x="1760" y="1120"/>
                    <a:pt x="1760" y="1120"/>
                  </a:cubicBezTo>
                  <a:cubicBezTo>
                    <a:pt x="1920" y="1120"/>
                    <a:pt x="1920" y="1120"/>
                    <a:pt x="1920" y="1120"/>
                  </a:cubicBezTo>
                  <a:cubicBezTo>
                    <a:pt x="1920" y="800"/>
                    <a:pt x="1920" y="800"/>
                    <a:pt x="1920" y="800"/>
                  </a:cubicBezTo>
                  <a:cubicBezTo>
                    <a:pt x="1711" y="800"/>
                    <a:pt x="1711" y="800"/>
                    <a:pt x="1711" y="800"/>
                  </a:cubicBezTo>
                  <a:cubicBezTo>
                    <a:pt x="1692" y="708"/>
                    <a:pt x="1655" y="620"/>
                    <a:pt x="1604" y="542"/>
                  </a:cubicBezTo>
                  <a:cubicBezTo>
                    <a:pt x="1752" y="394"/>
                    <a:pt x="1752" y="394"/>
                    <a:pt x="1752" y="394"/>
                  </a:cubicBezTo>
                  <a:cubicBezTo>
                    <a:pt x="1526" y="168"/>
                    <a:pt x="1526" y="168"/>
                    <a:pt x="1526" y="168"/>
                  </a:cubicBezTo>
                  <a:cubicBezTo>
                    <a:pt x="1378" y="315"/>
                    <a:pt x="1378" y="315"/>
                    <a:pt x="1378" y="315"/>
                  </a:cubicBezTo>
                  <a:cubicBezTo>
                    <a:pt x="1299" y="264"/>
                    <a:pt x="1212" y="228"/>
                    <a:pt x="1120" y="208"/>
                  </a:cubicBezTo>
                  <a:cubicBezTo>
                    <a:pt x="1120" y="0"/>
                    <a:pt x="1120" y="0"/>
                    <a:pt x="1120" y="0"/>
                  </a:cubicBezTo>
                  <a:cubicBezTo>
                    <a:pt x="800" y="0"/>
                    <a:pt x="800" y="0"/>
                    <a:pt x="800" y="0"/>
                  </a:cubicBezTo>
                  <a:cubicBezTo>
                    <a:pt x="800" y="208"/>
                    <a:pt x="800" y="208"/>
                    <a:pt x="800" y="208"/>
                  </a:cubicBezTo>
                  <a:cubicBezTo>
                    <a:pt x="708" y="228"/>
                    <a:pt x="621" y="264"/>
                    <a:pt x="542" y="315"/>
                  </a:cubicBezTo>
                  <a:cubicBezTo>
                    <a:pt x="394" y="168"/>
                    <a:pt x="394" y="168"/>
                    <a:pt x="394" y="168"/>
                  </a:cubicBezTo>
                  <a:cubicBezTo>
                    <a:pt x="168" y="394"/>
                    <a:pt x="168" y="394"/>
                    <a:pt x="168" y="394"/>
                  </a:cubicBezTo>
                  <a:cubicBezTo>
                    <a:pt x="316" y="542"/>
                    <a:pt x="316" y="542"/>
                    <a:pt x="316" y="542"/>
                  </a:cubicBezTo>
                  <a:cubicBezTo>
                    <a:pt x="265" y="620"/>
                    <a:pt x="228" y="708"/>
                    <a:pt x="209" y="800"/>
                  </a:cubicBezTo>
                  <a:cubicBezTo>
                    <a:pt x="0" y="800"/>
                    <a:pt x="0" y="800"/>
                    <a:pt x="0" y="800"/>
                  </a:cubicBezTo>
                  <a:cubicBezTo>
                    <a:pt x="0" y="1120"/>
                    <a:pt x="0" y="1120"/>
                    <a:pt x="0" y="1120"/>
                  </a:cubicBezTo>
                  <a:cubicBezTo>
                    <a:pt x="160" y="1120"/>
                    <a:pt x="160" y="1120"/>
                    <a:pt x="160" y="1120"/>
                  </a:cubicBezTo>
                  <a:lnTo>
                    <a:pt x="160" y="10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14"/>
            <p:cNvSpPr>
              <a:spLocks/>
            </p:cNvSpPr>
            <p:nvPr/>
          </p:nvSpPr>
          <p:spPr bwMode="auto">
            <a:xfrm>
              <a:off x="8148638" y="4887913"/>
              <a:ext cx="123825" cy="60325"/>
            </a:xfrm>
            <a:custGeom>
              <a:avLst/>
              <a:gdLst>
                <a:gd name="T0" fmla="*/ 509 w 509"/>
                <a:gd name="T1" fmla="*/ 238 h 247"/>
                <a:gd name="T2" fmla="*/ 217 w 509"/>
                <a:gd name="T3" fmla="*/ 20 h 247"/>
                <a:gd name="T4" fmla="*/ 0 w 509"/>
                <a:gd name="T5" fmla="*/ 238 h 247"/>
                <a:gd name="T6" fmla="*/ 63 w 509"/>
                <a:gd name="T7" fmla="*/ 247 h 247"/>
                <a:gd name="T8" fmla="*/ 282 w 509"/>
                <a:gd name="T9" fmla="*/ 84 h 247"/>
                <a:gd name="T10" fmla="*/ 445 w 509"/>
                <a:gd name="T11" fmla="*/ 247 h 247"/>
                <a:gd name="T12" fmla="*/ 509 w 509"/>
                <a:gd name="T13" fmla="*/ 238 h 247"/>
              </a:gdLst>
              <a:ahLst/>
              <a:cxnLst>
                <a:cxn ang="0">
                  <a:pos x="T0" y="T1"/>
                </a:cxn>
                <a:cxn ang="0">
                  <a:pos x="T2" y="T3"/>
                </a:cxn>
                <a:cxn ang="0">
                  <a:pos x="T4" y="T5"/>
                </a:cxn>
                <a:cxn ang="0">
                  <a:pos x="T6" y="T7"/>
                </a:cxn>
                <a:cxn ang="0">
                  <a:pos x="T8" y="T9"/>
                </a:cxn>
                <a:cxn ang="0">
                  <a:pos x="T10" y="T11"/>
                </a:cxn>
                <a:cxn ang="0">
                  <a:pos x="T12" y="T13"/>
                </a:cxn>
              </a:cxnLst>
              <a:rect l="0" t="0" r="r" b="b"/>
              <a:pathLst>
                <a:path w="509" h="247">
                  <a:moveTo>
                    <a:pt x="509" y="238"/>
                  </a:moveTo>
                  <a:cubicBezTo>
                    <a:pt x="488" y="97"/>
                    <a:pt x="358" y="0"/>
                    <a:pt x="217" y="20"/>
                  </a:cubicBezTo>
                  <a:cubicBezTo>
                    <a:pt x="105" y="37"/>
                    <a:pt x="16" y="125"/>
                    <a:pt x="0" y="238"/>
                  </a:cubicBezTo>
                  <a:cubicBezTo>
                    <a:pt x="63" y="247"/>
                    <a:pt x="63" y="247"/>
                    <a:pt x="63" y="247"/>
                  </a:cubicBezTo>
                  <a:cubicBezTo>
                    <a:pt x="78" y="142"/>
                    <a:pt x="176" y="68"/>
                    <a:pt x="282" y="84"/>
                  </a:cubicBezTo>
                  <a:cubicBezTo>
                    <a:pt x="367" y="96"/>
                    <a:pt x="433" y="162"/>
                    <a:pt x="445" y="247"/>
                  </a:cubicBezTo>
                  <a:lnTo>
                    <a:pt x="509" y="2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15"/>
            <p:cNvSpPr>
              <a:spLocks/>
            </p:cNvSpPr>
            <p:nvPr/>
          </p:nvSpPr>
          <p:spPr bwMode="auto">
            <a:xfrm>
              <a:off x="8093075" y="4837113"/>
              <a:ext cx="233362" cy="111125"/>
            </a:xfrm>
            <a:custGeom>
              <a:avLst/>
              <a:gdLst>
                <a:gd name="T0" fmla="*/ 887 w 950"/>
                <a:gd name="T1" fmla="*/ 454 h 454"/>
                <a:gd name="T2" fmla="*/ 950 w 950"/>
                <a:gd name="T3" fmla="*/ 445 h 454"/>
                <a:gd name="T4" fmla="*/ 407 w 950"/>
                <a:gd name="T5" fmla="*/ 38 h 454"/>
                <a:gd name="T6" fmla="*/ 0 w 950"/>
                <a:gd name="T7" fmla="*/ 445 h 454"/>
                <a:gd name="T8" fmla="*/ 63 w 950"/>
                <a:gd name="T9" fmla="*/ 454 h 454"/>
                <a:gd name="T10" fmla="*/ 534 w 950"/>
                <a:gd name="T11" fmla="*/ 101 h 454"/>
                <a:gd name="T12" fmla="*/ 887 w 950"/>
                <a:gd name="T13" fmla="*/ 454 h 454"/>
              </a:gdLst>
              <a:ahLst/>
              <a:cxnLst>
                <a:cxn ang="0">
                  <a:pos x="T0" y="T1"/>
                </a:cxn>
                <a:cxn ang="0">
                  <a:pos x="T2" y="T3"/>
                </a:cxn>
                <a:cxn ang="0">
                  <a:pos x="T4" y="T5"/>
                </a:cxn>
                <a:cxn ang="0">
                  <a:pos x="T6" y="T7"/>
                </a:cxn>
                <a:cxn ang="0">
                  <a:pos x="T8" y="T9"/>
                </a:cxn>
                <a:cxn ang="0">
                  <a:pos x="T10" y="T11"/>
                </a:cxn>
                <a:cxn ang="0">
                  <a:pos x="T12" y="T13"/>
                </a:cxn>
              </a:cxnLst>
              <a:rect l="0" t="0" r="r" b="b"/>
              <a:pathLst>
                <a:path w="950" h="454">
                  <a:moveTo>
                    <a:pt x="887" y="454"/>
                  </a:moveTo>
                  <a:cubicBezTo>
                    <a:pt x="950" y="445"/>
                    <a:pt x="950" y="445"/>
                    <a:pt x="950" y="445"/>
                  </a:cubicBezTo>
                  <a:cubicBezTo>
                    <a:pt x="913" y="183"/>
                    <a:pt x="670" y="0"/>
                    <a:pt x="407" y="38"/>
                  </a:cubicBezTo>
                  <a:cubicBezTo>
                    <a:pt x="196" y="68"/>
                    <a:pt x="30" y="234"/>
                    <a:pt x="0" y="445"/>
                  </a:cubicBezTo>
                  <a:cubicBezTo>
                    <a:pt x="63" y="454"/>
                    <a:pt x="63" y="454"/>
                    <a:pt x="63" y="454"/>
                  </a:cubicBezTo>
                  <a:cubicBezTo>
                    <a:pt x="96" y="227"/>
                    <a:pt x="307" y="69"/>
                    <a:pt x="534" y="101"/>
                  </a:cubicBezTo>
                  <a:cubicBezTo>
                    <a:pt x="717" y="128"/>
                    <a:pt x="860" y="271"/>
                    <a:pt x="887" y="4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63" name="Group 162"/>
          <p:cNvGrpSpPr/>
          <p:nvPr/>
        </p:nvGrpSpPr>
        <p:grpSpPr>
          <a:xfrm>
            <a:off x="601000" y="1718803"/>
            <a:ext cx="266964" cy="266146"/>
            <a:chOff x="6169025" y="4719638"/>
            <a:chExt cx="519113" cy="517526"/>
          </a:xfrm>
          <a:solidFill>
            <a:schemeClr val="bg1"/>
          </a:solidFill>
        </p:grpSpPr>
        <p:sp>
          <p:nvSpPr>
            <p:cNvPr id="164" name="Rectangle 20"/>
            <p:cNvSpPr>
              <a:spLocks noChangeArrowheads="1"/>
            </p:cNvSpPr>
            <p:nvPr/>
          </p:nvSpPr>
          <p:spPr bwMode="auto">
            <a:xfrm>
              <a:off x="6492875" y="4881563"/>
              <a:ext cx="444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Rectangle 21"/>
            <p:cNvSpPr>
              <a:spLocks noChangeArrowheads="1"/>
            </p:cNvSpPr>
            <p:nvPr/>
          </p:nvSpPr>
          <p:spPr bwMode="auto">
            <a:xfrm>
              <a:off x="6353175" y="4881563"/>
              <a:ext cx="42863"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22"/>
            <p:cNvSpPr>
              <a:spLocks/>
            </p:cNvSpPr>
            <p:nvPr/>
          </p:nvSpPr>
          <p:spPr bwMode="auto">
            <a:xfrm>
              <a:off x="6169025" y="4805363"/>
              <a:ext cx="519113" cy="173038"/>
            </a:xfrm>
            <a:custGeom>
              <a:avLst/>
              <a:gdLst>
                <a:gd name="T0" fmla="*/ 1920 w 2048"/>
                <a:gd name="T1" fmla="*/ 683 h 683"/>
                <a:gd name="T2" fmla="*/ 1408 w 2048"/>
                <a:gd name="T3" fmla="*/ 683 h 683"/>
                <a:gd name="T4" fmla="*/ 1408 w 2048"/>
                <a:gd name="T5" fmla="*/ 597 h 683"/>
                <a:gd name="T6" fmla="*/ 1920 w 2048"/>
                <a:gd name="T7" fmla="*/ 597 h 683"/>
                <a:gd name="T8" fmla="*/ 1963 w 2048"/>
                <a:gd name="T9" fmla="*/ 555 h 683"/>
                <a:gd name="T10" fmla="*/ 1963 w 2048"/>
                <a:gd name="T11" fmla="*/ 128 h 683"/>
                <a:gd name="T12" fmla="*/ 1920 w 2048"/>
                <a:gd name="T13" fmla="*/ 85 h 683"/>
                <a:gd name="T14" fmla="*/ 128 w 2048"/>
                <a:gd name="T15" fmla="*/ 85 h 683"/>
                <a:gd name="T16" fmla="*/ 85 w 2048"/>
                <a:gd name="T17" fmla="*/ 128 h 683"/>
                <a:gd name="T18" fmla="*/ 85 w 2048"/>
                <a:gd name="T19" fmla="*/ 555 h 683"/>
                <a:gd name="T20" fmla="*/ 128 w 2048"/>
                <a:gd name="T21" fmla="*/ 597 h 683"/>
                <a:gd name="T22" fmla="*/ 640 w 2048"/>
                <a:gd name="T23" fmla="*/ 597 h 683"/>
                <a:gd name="T24" fmla="*/ 640 w 2048"/>
                <a:gd name="T25" fmla="*/ 683 h 683"/>
                <a:gd name="T26" fmla="*/ 128 w 2048"/>
                <a:gd name="T27" fmla="*/ 683 h 683"/>
                <a:gd name="T28" fmla="*/ 0 w 2048"/>
                <a:gd name="T29" fmla="*/ 555 h 683"/>
                <a:gd name="T30" fmla="*/ 0 w 2048"/>
                <a:gd name="T31" fmla="*/ 128 h 683"/>
                <a:gd name="T32" fmla="*/ 128 w 2048"/>
                <a:gd name="T33" fmla="*/ 0 h 683"/>
                <a:gd name="T34" fmla="*/ 1920 w 2048"/>
                <a:gd name="T35" fmla="*/ 0 h 683"/>
                <a:gd name="T36" fmla="*/ 2048 w 2048"/>
                <a:gd name="T37" fmla="*/ 128 h 683"/>
                <a:gd name="T38" fmla="*/ 2048 w 2048"/>
                <a:gd name="T39" fmla="*/ 555 h 683"/>
                <a:gd name="T40" fmla="*/ 1920 w 2048"/>
                <a:gd name="T41" fmla="*/ 683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48" h="683">
                  <a:moveTo>
                    <a:pt x="1920" y="683"/>
                  </a:moveTo>
                  <a:cubicBezTo>
                    <a:pt x="1408" y="683"/>
                    <a:pt x="1408" y="683"/>
                    <a:pt x="1408" y="683"/>
                  </a:cubicBezTo>
                  <a:cubicBezTo>
                    <a:pt x="1408" y="597"/>
                    <a:pt x="1408" y="597"/>
                    <a:pt x="1408" y="597"/>
                  </a:cubicBezTo>
                  <a:cubicBezTo>
                    <a:pt x="1920" y="597"/>
                    <a:pt x="1920" y="597"/>
                    <a:pt x="1920" y="597"/>
                  </a:cubicBezTo>
                  <a:cubicBezTo>
                    <a:pt x="1944" y="597"/>
                    <a:pt x="1963" y="578"/>
                    <a:pt x="1963" y="555"/>
                  </a:cubicBezTo>
                  <a:cubicBezTo>
                    <a:pt x="1963" y="128"/>
                    <a:pt x="1963" y="128"/>
                    <a:pt x="1963" y="128"/>
                  </a:cubicBezTo>
                  <a:cubicBezTo>
                    <a:pt x="1963" y="104"/>
                    <a:pt x="1944" y="85"/>
                    <a:pt x="1920" y="85"/>
                  </a:cubicBezTo>
                  <a:cubicBezTo>
                    <a:pt x="128" y="85"/>
                    <a:pt x="128" y="85"/>
                    <a:pt x="128" y="85"/>
                  </a:cubicBezTo>
                  <a:cubicBezTo>
                    <a:pt x="104" y="85"/>
                    <a:pt x="85" y="104"/>
                    <a:pt x="85" y="128"/>
                  </a:cubicBezTo>
                  <a:cubicBezTo>
                    <a:pt x="85" y="555"/>
                    <a:pt x="85" y="555"/>
                    <a:pt x="85" y="555"/>
                  </a:cubicBezTo>
                  <a:cubicBezTo>
                    <a:pt x="85" y="578"/>
                    <a:pt x="104" y="597"/>
                    <a:pt x="128" y="597"/>
                  </a:cubicBezTo>
                  <a:cubicBezTo>
                    <a:pt x="640" y="597"/>
                    <a:pt x="640" y="597"/>
                    <a:pt x="640" y="597"/>
                  </a:cubicBezTo>
                  <a:cubicBezTo>
                    <a:pt x="640" y="683"/>
                    <a:pt x="640" y="683"/>
                    <a:pt x="640" y="683"/>
                  </a:cubicBezTo>
                  <a:cubicBezTo>
                    <a:pt x="128" y="683"/>
                    <a:pt x="128" y="683"/>
                    <a:pt x="128" y="683"/>
                  </a:cubicBezTo>
                  <a:cubicBezTo>
                    <a:pt x="57" y="683"/>
                    <a:pt x="0" y="625"/>
                    <a:pt x="0" y="555"/>
                  </a:cubicBezTo>
                  <a:cubicBezTo>
                    <a:pt x="0" y="128"/>
                    <a:pt x="0" y="128"/>
                    <a:pt x="0" y="128"/>
                  </a:cubicBezTo>
                  <a:cubicBezTo>
                    <a:pt x="0" y="57"/>
                    <a:pt x="57" y="0"/>
                    <a:pt x="128" y="0"/>
                  </a:cubicBezTo>
                  <a:cubicBezTo>
                    <a:pt x="1920" y="0"/>
                    <a:pt x="1920" y="0"/>
                    <a:pt x="1920" y="0"/>
                  </a:cubicBezTo>
                  <a:cubicBezTo>
                    <a:pt x="1991" y="0"/>
                    <a:pt x="2048" y="57"/>
                    <a:pt x="2048" y="128"/>
                  </a:cubicBezTo>
                  <a:cubicBezTo>
                    <a:pt x="2048" y="555"/>
                    <a:pt x="2048" y="555"/>
                    <a:pt x="2048" y="555"/>
                  </a:cubicBezTo>
                  <a:cubicBezTo>
                    <a:pt x="2048" y="625"/>
                    <a:pt x="1991" y="683"/>
                    <a:pt x="1920" y="68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23"/>
            <p:cNvSpPr>
              <a:spLocks/>
            </p:cNvSpPr>
            <p:nvPr/>
          </p:nvSpPr>
          <p:spPr bwMode="auto">
            <a:xfrm>
              <a:off x="6191250" y="5000626"/>
              <a:ext cx="474663" cy="236538"/>
            </a:xfrm>
            <a:custGeom>
              <a:avLst/>
              <a:gdLst>
                <a:gd name="T0" fmla="*/ 1750 w 1878"/>
                <a:gd name="T1" fmla="*/ 939 h 939"/>
                <a:gd name="T2" fmla="*/ 128 w 1878"/>
                <a:gd name="T3" fmla="*/ 939 h 939"/>
                <a:gd name="T4" fmla="*/ 0 w 1878"/>
                <a:gd name="T5" fmla="*/ 811 h 939"/>
                <a:gd name="T6" fmla="*/ 0 w 1878"/>
                <a:gd name="T7" fmla="*/ 0 h 939"/>
                <a:gd name="T8" fmla="*/ 86 w 1878"/>
                <a:gd name="T9" fmla="*/ 0 h 939"/>
                <a:gd name="T10" fmla="*/ 86 w 1878"/>
                <a:gd name="T11" fmla="*/ 811 h 939"/>
                <a:gd name="T12" fmla="*/ 128 w 1878"/>
                <a:gd name="T13" fmla="*/ 853 h 939"/>
                <a:gd name="T14" fmla="*/ 1750 w 1878"/>
                <a:gd name="T15" fmla="*/ 853 h 939"/>
                <a:gd name="T16" fmla="*/ 1792 w 1878"/>
                <a:gd name="T17" fmla="*/ 811 h 939"/>
                <a:gd name="T18" fmla="*/ 1792 w 1878"/>
                <a:gd name="T19" fmla="*/ 0 h 939"/>
                <a:gd name="T20" fmla="*/ 1878 w 1878"/>
                <a:gd name="T21" fmla="*/ 0 h 939"/>
                <a:gd name="T22" fmla="*/ 1878 w 1878"/>
                <a:gd name="T23" fmla="*/ 811 h 939"/>
                <a:gd name="T24" fmla="*/ 1750 w 1878"/>
                <a:gd name="T25"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78" h="939">
                  <a:moveTo>
                    <a:pt x="1750" y="939"/>
                  </a:moveTo>
                  <a:cubicBezTo>
                    <a:pt x="128" y="939"/>
                    <a:pt x="128" y="939"/>
                    <a:pt x="128" y="939"/>
                  </a:cubicBezTo>
                  <a:cubicBezTo>
                    <a:pt x="58" y="939"/>
                    <a:pt x="0" y="881"/>
                    <a:pt x="0" y="811"/>
                  </a:cubicBezTo>
                  <a:cubicBezTo>
                    <a:pt x="0" y="0"/>
                    <a:pt x="0" y="0"/>
                    <a:pt x="0" y="0"/>
                  </a:cubicBezTo>
                  <a:cubicBezTo>
                    <a:pt x="86" y="0"/>
                    <a:pt x="86" y="0"/>
                    <a:pt x="86" y="0"/>
                  </a:cubicBezTo>
                  <a:cubicBezTo>
                    <a:pt x="86" y="811"/>
                    <a:pt x="86" y="811"/>
                    <a:pt x="86" y="811"/>
                  </a:cubicBezTo>
                  <a:cubicBezTo>
                    <a:pt x="86" y="834"/>
                    <a:pt x="105" y="853"/>
                    <a:pt x="128" y="853"/>
                  </a:cubicBezTo>
                  <a:cubicBezTo>
                    <a:pt x="1750" y="853"/>
                    <a:pt x="1750" y="853"/>
                    <a:pt x="1750" y="853"/>
                  </a:cubicBezTo>
                  <a:cubicBezTo>
                    <a:pt x="1773" y="853"/>
                    <a:pt x="1792" y="834"/>
                    <a:pt x="1792" y="811"/>
                  </a:cubicBezTo>
                  <a:cubicBezTo>
                    <a:pt x="1792" y="0"/>
                    <a:pt x="1792" y="0"/>
                    <a:pt x="1792" y="0"/>
                  </a:cubicBezTo>
                  <a:cubicBezTo>
                    <a:pt x="1878" y="0"/>
                    <a:pt x="1878" y="0"/>
                    <a:pt x="1878" y="0"/>
                  </a:cubicBezTo>
                  <a:cubicBezTo>
                    <a:pt x="1878" y="811"/>
                    <a:pt x="1878" y="811"/>
                    <a:pt x="1878" y="811"/>
                  </a:cubicBezTo>
                  <a:cubicBezTo>
                    <a:pt x="1878" y="881"/>
                    <a:pt x="1820" y="939"/>
                    <a:pt x="1750" y="93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24"/>
            <p:cNvSpPr>
              <a:spLocks noEditPoints="1"/>
            </p:cNvSpPr>
            <p:nvPr/>
          </p:nvSpPr>
          <p:spPr bwMode="auto">
            <a:xfrm>
              <a:off x="6299200" y="4719638"/>
              <a:ext cx="258763" cy="53975"/>
            </a:xfrm>
            <a:custGeom>
              <a:avLst/>
              <a:gdLst>
                <a:gd name="T0" fmla="*/ 982 w 1025"/>
                <a:gd name="T1" fmla="*/ 214 h 214"/>
                <a:gd name="T2" fmla="*/ 44 w 1025"/>
                <a:gd name="T3" fmla="*/ 214 h 214"/>
                <a:gd name="T4" fmla="*/ 1 w 1025"/>
                <a:gd name="T5" fmla="*/ 171 h 214"/>
                <a:gd name="T6" fmla="*/ 1 w 1025"/>
                <a:gd name="T7" fmla="*/ 86 h 214"/>
                <a:gd name="T8" fmla="*/ 83 w 1025"/>
                <a:gd name="T9" fmla="*/ 1 h 214"/>
                <a:gd name="T10" fmla="*/ 86 w 1025"/>
                <a:gd name="T11" fmla="*/ 1 h 214"/>
                <a:gd name="T12" fmla="*/ 940 w 1025"/>
                <a:gd name="T13" fmla="*/ 1 h 214"/>
                <a:gd name="T14" fmla="*/ 1025 w 1025"/>
                <a:gd name="T15" fmla="*/ 82 h 214"/>
                <a:gd name="T16" fmla="*/ 1025 w 1025"/>
                <a:gd name="T17" fmla="*/ 86 h 214"/>
                <a:gd name="T18" fmla="*/ 1025 w 1025"/>
                <a:gd name="T19" fmla="*/ 171 h 214"/>
                <a:gd name="T20" fmla="*/ 982 w 1025"/>
                <a:gd name="T21" fmla="*/ 214 h 214"/>
                <a:gd name="T22" fmla="*/ 86 w 1025"/>
                <a:gd name="T23" fmla="*/ 129 h 214"/>
                <a:gd name="T24" fmla="*/ 940 w 1025"/>
                <a:gd name="T25" fmla="*/ 129 h 214"/>
                <a:gd name="T26" fmla="*/ 940 w 1025"/>
                <a:gd name="T27" fmla="*/ 86 h 214"/>
                <a:gd name="T28" fmla="*/ 939 w 1025"/>
                <a:gd name="T29" fmla="*/ 84 h 214"/>
                <a:gd name="T30" fmla="*/ 86 w 1025"/>
                <a:gd name="T31" fmla="*/ 86 h 214"/>
                <a:gd name="T32" fmla="*/ 86 w 1025"/>
                <a:gd name="T33" fmla="*/ 129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25" h="214">
                  <a:moveTo>
                    <a:pt x="982" y="214"/>
                  </a:moveTo>
                  <a:cubicBezTo>
                    <a:pt x="44" y="214"/>
                    <a:pt x="44" y="214"/>
                    <a:pt x="44" y="214"/>
                  </a:cubicBezTo>
                  <a:cubicBezTo>
                    <a:pt x="20" y="214"/>
                    <a:pt x="1" y="195"/>
                    <a:pt x="1" y="171"/>
                  </a:cubicBezTo>
                  <a:cubicBezTo>
                    <a:pt x="1" y="86"/>
                    <a:pt x="1" y="86"/>
                    <a:pt x="1" y="86"/>
                  </a:cubicBezTo>
                  <a:cubicBezTo>
                    <a:pt x="0" y="40"/>
                    <a:pt x="37" y="2"/>
                    <a:pt x="83" y="1"/>
                  </a:cubicBezTo>
                  <a:cubicBezTo>
                    <a:pt x="84" y="1"/>
                    <a:pt x="85" y="1"/>
                    <a:pt x="86" y="1"/>
                  </a:cubicBezTo>
                  <a:cubicBezTo>
                    <a:pt x="940" y="1"/>
                    <a:pt x="940" y="1"/>
                    <a:pt x="940" y="1"/>
                  </a:cubicBezTo>
                  <a:cubicBezTo>
                    <a:pt x="986" y="0"/>
                    <a:pt x="1024" y="36"/>
                    <a:pt x="1025" y="82"/>
                  </a:cubicBezTo>
                  <a:cubicBezTo>
                    <a:pt x="1025" y="84"/>
                    <a:pt x="1025" y="85"/>
                    <a:pt x="1025" y="86"/>
                  </a:cubicBezTo>
                  <a:cubicBezTo>
                    <a:pt x="1025" y="171"/>
                    <a:pt x="1025" y="171"/>
                    <a:pt x="1025" y="171"/>
                  </a:cubicBezTo>
                  <a:cubicBezTo>
                    <a:pt x="1025" y="195"/>
                    <a:pt x="1006" y="214"/>
                    <a:pt x="982" y="214"/>
                  </a:cubicBezTo>
                  <a:moveTo>
                    <a:pt x="86" y="129"/>
                  </a:moveTo>
                  <a:cubicBezTo>
                    <a:pt x="940" y="129"/>
                    <a:pt x="940" y="129"/>
                    <a:pt x="940" y="129"/>
                  </a:cubicBezTo>
                  <a:cubicBezTo>
                    <a:pt x="940" y="86"/>
                    <a:pt x="940" y="86"/>
                    <a:pt x="940" y="86"/>
                  </a:cubicBezTo>
                  <a:cubicBezTo>
                    <a:pt x="940" y="85"/>
                    <a:pt x="940" y="84"/>
                    <a:pt x="939" y="84"/>
                  </a:cubicBezTo>
                  <a:cubicBezTo>
                    <a:pt x="86" y="86"/>
                    <a:pt x="86" y="86"/>
                    <a:pt x="86" y="86"/>
                  </a:cubicBezTo>
                  <a:lnTo>
                    <a:pt x="86" y="1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Rectangle 25"/>
            <p:cNvSpPr>
              <a:spLocks noChangeArrowheads="1"/>
            </p:cNvSpPr>
            <p:nvPr/>
          </p:nvSpPr>
          <p:spPr bwMode="auto">
            <a:xfrm>
              <a:off x="6342063" y="4762501"/>
              <a:ext cx="22225" cy="53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Rectangle 26"/>
            <p:cNvSpPr>
              <a:spLocks noChangeArrowheads="1"/>
            </p:cNvSpPr>
            <p:nvPr/>
          </p:nvSpPr>
          <p:spPr bwMode="auto">
            <a:xfrm>
              <a:off x="6492875" y="4762501"/>
              <a:ext cx="22225" cy="53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27"/>
            <p:cNvSpPr>
              <a:spLocks/>
            </p:cNvSpPr>
            <p:nvPr/>
          </p:nvSpPr>
          <p:spPr bwMode="auto">
            <a:xfrm>
              <a:off x="6351588" y="4922838"/>
              <a:ext cx="153988" cy="249238"/>
            </a:xfrm>
            <a:custGeom>
              <a:avLst/>
              <a:gdLst>
                <a:gd name="T0" fmla="*/ 474 w 606"/>
                <a:gd name="T1" fmla="*/ 986 h 986"/>
                <a:gd name="T2" fmla="*/ 388 w 606"/>
                <a:gd name="T3" fmla="*/ 986 h 986"/>
                <a:gd name="T4" fmla="*/ 388 w 606"/>
                <a:gd name="T5" fmla="*/ 516 h 986"/>
                <a:gd name="T6" fmla="*/ 401 w 606"/>
                <a:gd name="T7" fmla="*/ 486 h 986"/>
                <a:gd name="T8" fmla="*/ 503 w 606"/>
                <a:gd name="T9" fmla="*/ 384 h 986"/>
                <a:gd name="T10" fmla="*/ 303 w 606"/>
                <a:gd name="T11" fmla="*/ 118 h 986"/>
                <a:gd name="T12" fmla="*/ 103 w 606"/>
                <a:gd name="T13" fmla="*/ 384 h 986"/>
                <a:gd name="T14" fmla="*/ 205 w 606"/>
                <a:gd name="T15" fmla="*/ 486 h 986"/>
                <a:gd name="T16" fmla="*/ 218 w 606"/>
                <a:gd name="T17" fmla="*/ 516 h 986"/>
                <a:gd name="T18" fmla="*/ 218 w 606"/>
                <a:gd name="T19" fmla="*/ 986 h 986"/>
                <a:gd name="T20" fmla="*/ 132 w 606"/>
                <a:gd name="T21" fmla="*/ 986 h 986"/>
                <a:gd name="T22" fmla="*/ 132 w 606"/>
                <a:gd name="T23" fmla="*/ 534 h 986"/>
                <a:gd name="T24" fmla="*/ 17 w 606"/>
                <a:gd name="T25" fmla="*/ 418 h 986"/>
                <a:gd name="T26" fmla="*/ 13 w 606"/>
                <a:gd name="T27" fmla="*/ 363 h 986"/>
                <a:gd name="T28" fmla="*/ 269 w 606"/>
                <a:gd name="T29" fmla="*/ 21 h 986"/>
                <a:gd name="T30" fmla="*/ 331 w 606"/>
                <a:gd name="T31" fmla="*/ 15 h 986"/>
                <a:gd name="T32" fmla="*/ 337 w 606"/>
                <a:gd name="T33" fmla="*/ 21 h 986"/>
                <a:gd name="T34" fmla="*/ 593 w 606"/>
                <a:gd name="T35" fmla="*/ 363 h 986"/>
                <a:gd name="T36" fmla="*/ 589 w 606"/>
                <a:gd name="T37" fmla="*/ 418 h 986"/>
                <a:gd name="T38" fmla="*/ 474 w 606"/>
                <a:gd name="T39" fmla="*/ 534 h 986"/>
                <a:gd name="T40" fmla="*/ 474 w 606"/>
                <a:gd name="T41" fmla="*/ 986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6" h="986">
                  <a:moveTo>
                    <a:pt x="474" y="986"/>
                  </a:moveTo>
                  <a:cubicBezTo>
                    <a:pt x="388" y="986"/>
                    <a:pt x="388" y="986"/>
                    <a:pt x="388" y="986"/>
                  </a:cubicBezTo>
                  <a:cubicBezTo>
                    <a:pt x="388" y="516"/>
                    <a:pt x="388" y="516"/>
                    <a:pt x="388" y="516"/>
                  </a:cubicBezTo>
                  <a:cubicBezTo>
                    <a:pt x="388" y="505"/>
                    <a:pt x="393" y="494"/>
                    <a:pt x="401" y="486"/>
                  </a:cubicBezTo>
                  <a:cubicBezTo>
                    <a:pt x="503" y="384"/>
                    <a:pt x="503" y="384"/>
                    <a:pt x="503" y="384"/>
                  </a:cubicBezTo>
                  <a:cubicBezTo>
                    <a:pt x="303" y="118"/>
                    <a:pt x="303" y="118"/>
                    <a:pt x="303" y="118"/>
                  </a:cubicBezTo>
                  <a:cubicBezTo>
                    <a:pt x="103" y="384"/>
                    <a:pt x="103" y="384"/>
                    <a:pt x="103" y="384"/>
                  </a:cubicBezTo>
                  <a:cubicBezTo>
                    <a:pt x="205" y="486"/>
                    <a:pt x="205" y="486"/>
                    <a:pt x="205" y="486"/>
                  </a:cubicBezTo>
                  <a:cubicBezTo>
                    <a:pt x="213" y="494"/>
                    <a:pt x="218" y="505"/>
                    <a:pt x="218" y="516"/>
                  </a:cubicBezTo>
                  <a:cubicBezTo>
                    <a:pt x="218" y="986"/>
                    <a:pt x="218" y="986"/>
                    <a:pt x="218" y="986"/>
                  </a:cubicBezTo>
                  <a:cubicBezTo>
                    <a:pt x="132" y="986"/>
                    <a:pt x="132" y="986"/>
                    <a:pt x="132" y="986"/>
                  </a:cubicBezTo>
                  <a:cubicBezTo>
                    <a:pt x="132" y="534"/>
                    <a:pt x="132" y="534"/>
                    <a:pt x="132" y="534"/>
                  </a:cubicBezTo>
                  <a:cubicBezTo>
                    <a:pt x="17" y="418"/>
                    <a:pt x="17" y="418"/>
                    <a:pt x="17" y="418"/>
                  </a:cubicBezTo>
                  <a:cubicBezTo>
                    <a:pt x="2" y="403"/>
                    <a:pt x="0" y="380"/>
                    <a:pt x="13" y="363"/>
                  </a:cubicBezTo>
                  <a:cubicBezTo>
                    <a:pt x="269" y="21"/>
                    <a:pt x="269" y="21"/>
                    <a:pt x="269" y="21"/>
                  </a:cubicBezTo>
                  <a:cubicBezTo>
                    <a:pt x="284" y="2"/>
                    <a:pt x="312" y="0"/>
                    <a:pt x="331" y="15"/>
                  </a:cubicBezTo>
                  <a:cubicBezTo>
                    <a:pt x="333" y="17"/>
                    <a:pt x="335" y="19"/>
                    <a:pt x="337" y="21"/>
                  </a:cubicBezTo>
                  <a:cubicBezTo>
                    <a:pt x="593" y="363"/>
                    <a:pt x="593" y="363"/>
                    <a:pt x="593" y="363"/>
                  </a:cubicBezTo>
                  <a:cubicBezTo>
                    <a:pt x="606" y="380"/>
                    <a:pt x="604" y="403"/>
                    <a:pt x="589" y="418"/>
                  </a:cubicBezTo>
                  <a:cubicBezTo>
                    <a:pt x="474" y="534"/>
                    <a:pt x="474" y="534"/>
                    <a:pt x="474" y="534"/>
                  </a:cubicBezTo>
                  <a:lnTo>
                    <a:pt x="474" y="9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Rectangle 28"/>
            <p:cNvSpPr>
              <a:spLocks noChangeArrowheads="1"/>
            </p:cNvSpPr>
            <p:nvPr/>
          </p:nvSpPr>
          <p:spPr bwMode="auto">
            <a:xfrm>
              <a:off x="6364288" y="5075238"/>
              <a:ext cx="128588"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Rectangle 29"/>
            <p:cNvSpPr>
              <a:spLocks noChangeArrowheads="1"/>
            </p:cNvSpPr>
            <p:nvPr/>
          </p:nvSpPr>
          <p:spPr bwMode="auto">
            <a:xfrm>
              <a:off x="6418263" y="4935538"/>
              <a:ext cx="20638" cy="857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30"/>
            <p:cNvSpPr>
              <a:spLocks/>
            </p:cNvSpPr>
            <p:nvPr/>
          </p:nvSpPr>
          <p:spPr bwMode="auto">
            <a:xfrm>
              <a:off x="6384925" y="4849813"/>
              <a:ext cx="87313" cy="63500"/>
            </a:xfrm>
            <a:custGeom>
              <a:avLst/>
              <a:gdLst>
                <a:gd name="T0" fmla="*/ 342 w 342"/>
                <a:gd name="T1" fmla="*/ 256 h 256"/>
                <a:gd name="T2" fmla="*/ 256 w 342"/>
                <a:gd name="T3" fmla="*/ 256 h 256"/>
                <a:gd name="T4" fmla="*/ 256 w 342"/>
                <a:gd name="T5" fmla="*/ 85 h 256"/>
                <a:gd name="T6" fmla="*/ 86 w 342"/>
                <a:gd name="T7" fmla="*/ 85 h 256"/>
                <a:gd name="T8" fmla="*/ 86 w 342"/>
                <a:gd name="T9" fmla="*/ 256 h 256"/>
                <a:gd name="T10" fmla="*/ 0 w 342"/>
                <a:gd name="T11" fmla="*/ 256 h 256"/>
                <a:gd name="T12" fmla="*/ 0 w 342"/>
                <a:gd name="T13" fmla="*/ 85 h 256"/>
                <a:gd name="T14" fmla="*/ 86 w 342"/>
                <a:gd name="T15" fmla="*/ 0 h 256"/>
                <a:gd name="T16" fmla="*/ 256 w 342"/>
                <a:gd name="T17" fmla="*/ 0 h 256"/>
                <a:gd name="T18" fmla="*/ 342 w 342"/>
                <a:gd name="T19" fmla="*/ 85 h 256"/>
                <a:gd name="T20" fmla="*/ 342 w 342"/>
                <a:gd name="T21"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2" h="256">
                  <a:moveTo>
                    <a:pt x="342" y="256"/>
                  </a:moveTo>
                  <a:cubicBezTo>
                    <a:pt x="256" y="256"/>
                    <a:pt x="256" y="256"/>
                    <a:pt x="256" y="256"/>
                  </a:cubicBezTo>
                  <a:cubicBezTo>
                    <a:pt x="256" y="85"/>
                    <a:pt x="256" y="85"/>
                    <a:pt x="256" y="85"/>
                  </a:cubicBezTo>
                  <a:cubicBezTo>
                    <a:pt x="86" y="85"/>
                    <a:pt x="86" y="85"/>
                    <a:pt x="86" y="85"/>
                  </a:cubicBezTo>
                  <a:cubicBezTo>
                    <a:pt x="86" y="256"/>
                    <a:pt x="86" y="256"/>
                    <a:pt x="86" y="256"/>
                  </a:cubicBezTo>
                  <a:cubicBezTo>
                    <a:pt x="0" y="256"/>
                    <a:pt x="0" y="256"/>
                    <a:pt x="0" y="256"/>
                  </a:cubicBezTo>
                  <a:cubicBezTo>
                    <a:pt x="0" y="85"/>
                    <a:pt x="0" y="85"/>
                    <a:pt x="0" y="85"/>
                  </a:cubicBezTo>
                  <a:cubicBezTo>
                    <a:pt x="0" y="38"/>
                    <a:pt x="39" y="0"/>
                    <a:pt x="86" y="0"/>
                  </a:cubicBezTo>
                  <a:cubicBezTo>
                    <a:pt x="256" y="0"/>
                    <a:pt x="256" y="0"/>
                    <a:pt x="256" y="0"/>
                  </a:cubicBezTo>
                  <a:cubicBezTo>
                    <a:pt x="303" y="0"/>
                    <a:pt x="342" y="38"/>
                    <a:pt x="342" y="85"/>
                  </a:cubicBezTo>
                  <a:lnTo>
                    <a:pt x="342"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31"/>
            <p:cNvSpPr>
              <a:spLocks noEditPoints="1"/>
            </p:cNvSpPr>
            <p:nvPr/>
          </p:nvSpPr>
          <p:spPr bwMode="auto">
            <a:xfrm>
              <a:off x="6245225" y="4849813"/>
              <a:ext cx="85725" cy="85725"/>
            </a:xfrm>
            <a:custGeom>
              <a:avLst/>
              <a:gdLst>
                <a:gd name="T0" fmla="*/ 256 w 341"/>
                <a:gd name="T1" fmla="*/ 341 h 341"/>
                <a:gd name="T2" fmla="*/ 85 w 341"/>
                <a:gd name="T3" fmla="*/ 341 h 341"/>
                <a:gd name="T4" fmla="*/ 0 w 341"/>
                <a:gd name="T5" fmla="*/ 256 h 341"/>
                <a:gd name="T6" fmla="*/ 0 w 341"/>
                <a:gd name="T7" fmla="*/ 85 h 341"/>
                <a:gd name="T8" fmla="*/ 85 w 341"/>
                <a:gd name="T9" fmla="*/ 0 h 341"/>
                <a:gd name="T10" fmla="*/ 256 w 341"/>
                <a:gd name="T11" fmla="*/ 0 h 341"/>
                <a:gd name="T12" fmla="*/ 341 w 341"/>
                <a:gd name="T13" fmla="*/ 85 h 341"/>
                <a:gd name="T14" fmla="*/ 341 w 341"/>
                <a:gd name="T15" fmla="*/ 256 h 341"/>
                <a:gd name="T16" fmla="*/ 256 w 341"/>
                <a:gd name="T17" fmla="*/ 341 h 341"/>
                <a:gd name="T18" fmla="*/ 85 w 341"/>
                <a:gd name="T19" fmla="*/ 256 h 341"/>
                <a:gd name="T20" fmla="*/ 256 w 341"/>
                <a:gd name="T21" fmla="*/ 256 h 341"/>
                <a:gd name="T22" fmla="*/ 256 w 341"/>
                <a:gd name="T23" fmla="*/ 85 h 341"/>
                <a:gd name="T24" fmla="*/ 85 w 341"/>
                <a:gd name="T25" fmla="*/ 85 h 341"/>
                <a:gd name="T26" fmla="*/ 85 w 341"/>
                <a:gd name="T27" fmla="*/ 256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1" h="341">
                  <a:moveTo>
                    <a:pt x="256" y="341"/>
                  </a:moveTo>
                  <a:cubicBezTo>
                    <a:pt x="85" y="341"/>
                    <a:pt x="85" y="341"/>
                    <a:pt x="85" y="341"/>
                  </a:cubicBezTo>
                  <a:cubicBezTo>
                    <a:pt x="38" y="341"/>
                    <a:pt x="0" y="303"/>
                    <a:pt x="0" y="256"/>
                  </a:cubicBezTo>
                  <a:cubicBezTo>
                    <a:pt x="0" y="85"/>
                    <a:pt x="0" y="85"/>
                    <a:pt x="0" y="85"/>
                  </a:cubicBezTo>
                  <a:cubicBezTo>
                    <a:pt x="0" y="38"/>
                    <a:pt x="38" y="0"/>
                    <a:pt x="85" y="0"/>
                  </a:cubicBezTo>
                  <a:cubicBezTo>
                    <a:pt x="256" y="0"/>
                    <a:pt x="256" y="0"/>
                    <a:pt x="256" y="0"/>
                  </a:cubicBezTo>
                  <a:cubicBezTo>
                    <a:pt x="303" y="0"/>
                    <a:pt x="341" y="38"/>
                    <a:pt x="341" y="85"/>
                  </a:cubicBezTo>
                  <a:cubicBezTo>
                    <a:pt x="341" y="256"/>
                    <a:pt x="341" y="256"/>
                    <a:pt x="341" y="256"/>
                  </a:cubicBezTo>
                  <a:cubicBezTo>
                    <a:pt x="341" y="303"/>
                    <a:pt x="303" y="341"/>
                    <a:pt x="256" y="341"/>
                  </a:cubicBezTo>
                  <a:moveTo>
                    <a:pt x="85" y="256"/>
                  </a:moveTo>
                  <a:cubicBezTo>
                    <a:pt x="256" y="256"/>
                    <a:pt x="256" y="256"/>
                    <a:pt x="256" y="256"/>
                  </a:cubicBezTo>
                  <a:cubicBezTo>
                    <a:pt x="256" y="85"/>
                    <a:pt x="256" y="85"/>
                    <a:pt x="256" y="85"/>
                  </a:cubicBezTo>
                  <a:cubicBezTo>
                    <a:pt x="85" y="85"/>
                    <a:pt x="85" y="85"/>
                    <a:pt x="85" y="85"/>
                  </a:cubicBezTo>
                  <a:lnTo>
                    <a:pt x="85"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32"/>
            <p:cNvSpPr>
              <a:spLocks noEditPoints="1"/>
            </p:cNvSpPr>
            <p:nvPr/>
          </p:nvSpPr>
          <p:spPr bwMode="auto">
            <a:xfrm>
              <a:off x="6526213" y="4849813"/>
              <a:ext cx="85725" cy="85725"/>
            </a:xfrm>
            <a:custGeom>
              <a:avLst/>
              <a:gdLst>
                <a:gd name="T0" fmla="*/ 256 w 341"/>
                <a:gd name="T1" fmla="*/ 341 h 341"/>
                <a:gd name="T2" fmla="*/ 85 w 341"/>
                <a:gd name="T3" fmla="*/ 341 h 341"/>
                <a:gd name="T4" fmla="*/ 0 w 341"/>
                <a:gd name="T5" fmla="*/ 256 h 341"/>
                <a:gd name="T6" fmla="*/ 0 w 341"/>
                <a:gd name="T7" fmla="*/ 85 h 341"/>
                <a:gd name="T8" fmla="*/ 85 w 341"/>
                <a:gd name="T9" fmla="*/ 0 h 341"/>
                <a:gd name="T10" fmla="*/ 256 w 341"/>
                <a:gd name="T11" fmla="*/ 0 h 341"/>
                <a:gd name="T12" fmla="*/ 341 w 341"/>
                <a:gd name="T13" fmla="*/ 85 h 341"/>
                <a:gd name="T14" fmla="*/ 341 w 341"/>
                <a:gd name="T15" fmla="*/ 256 h 341"/>
                <a:gd name="T16" fmla="*/ 256 w 341"/>
                <a:gd name="T17" fmla="*/ 341 h 341"/>
                <a:gd name="T18" fmla="*/ 85 w 341"/>
                <a:gd name="T19" fmla="*/ 256 h 341"/>
                <a:gd name="T20" fmla="*/ 256 w 341"/>
                <a:gd name="T21" fmla="*/ 256 h 341"/>
                <a:gd name="T22" fmla="*/ 256 w 341"/>
                <a:gd name="T23" fmla="*/ 85 h 341"/>
                <a:gd name="T24" fmla="*/ 85 w 341"/>
                <a:gd name="T25" fmla="*/ 85 h 341"/>
                <a:gd name="T26" fmla="*/ 85 w 341"/>
                <a:gd name="T27" fmla="*/ 256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1" h="341">
                  <a:moveTo>
                    <a:pt x="256" y="341"/>
                  </a:moveTo>
                  <a:cubicBezTo>
                    <a:pt x="85" y="341"/>
                    <a:pt x="85" y="341"/>
                    <a:pt x="85" y="341"/>
                  </a:cubicBezTo>
                  <a:cubicBezTo>
                    <a:pt x="38" y="341"/>
                    <a:pt x="0" y="303"/>
                    <a:pt x="0" y="256"/>
                  </a:cubicBezTo>
                  <a:cubicBezTo>
                    <a:pt x="0" y="85"/>
                    <a:pt x="0" y="85"/>
                    <a:pt x="0" y="85"/>
                  </a:cubicBezTo>
                  <a:cubicBezTo>
                    <a:pt x="0" y="38"/>
                    <a:pt x="38" y="0"/>
                    <a:pt x="85" y="0"/>
                  </a:cubicBezTo>
                  <a:cubicBezTo>
                    <a:pt x="256" y="0"/>
                    <a:pt x="256" y="0"/>
                    <a:pt x="256" y="0"/>
                  </a:cubicBezTo>
                  <a:cubicBezTo>
                    <a:pt x="303" y="0"/>
                    <a:pt x="341" y="38"/>
                    <a:pt x="341" y="85"/>
                  </a:cubicBezTo>
                  <a:cubicBezTo>
                    <a:pt x="341" y="256"/>
                    <a:pt x="341" y="256"/>
                    <a:pt x="341" y="256"/>
                  </a:cubicBezTo>
                  <a:cubicBezTo>
                    <a:pt x="341" y="303"/>
                    <a:pt x="303" y="341"/>
                    <a:pt x="256" y="341"/>
                  </a:cubicBezTo>
                  <a:moveTo>
                    <a:pt x="85" y="256"/>
                  </a:moveTo>
                  <a:cubicBezTo>
                    <a:pt x="256" y="256"/>
                    <a:pt x="256" y="256"/>
                    <a:pt x="256" y="256"/>
                  </a:cubicBezTo>
                  <a:cubicBezTo>
                    <a:pt x="256" y="85"/>
                    <a:pt x="256" y="85"/>
                    <a:pt x="256" y="85"/>
                  </a:cubicBezTo>
                  <a:cubicBezTo>
                    <a:pt x="85" y="85"/>
                    <a:pt x="85" y="85"/>
                    <a:pt x="85" y="85"/>
                  </a:cubicBezTo>
                  <a:lnTo>
                    <a:pt x="85"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Rectangle 33"/>
            <p:cNvSpPr>
              <a:spLocks noChangeArrowheads="1"/>
            </p:cNvSpPr>
            <p:nvPr/>
          </p:nvSpPr>
          <p:spPr bwMode="auto">
            <a:xfrm>
              <a:off x="6353175" y="5160963"/>
              <a:ext cx="150813"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63182412"/>
      </p:ext>
    </p:extLst>
  </p:cSld>
  <p:clrMapOvr>
    <a:masterClrMapping/>
  </p:clrMapOvr>
  <p:transition spd="slow">
    <p:push dir="u"/>
  </p:transition>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smtClean="0"/>
              <a:t>Enter your subhead line here</a:t>
            </a:r>
            <a:endParaRPr lang="en-US" dirty="0"/>
          </a:p>
        </p:txBody>
      </p:sp>
      <p:sp>
        <p:nvSpPr>
          <p:cNvPr id="3" name="Title 2"/>
          <p:cNvSpPr>
            <a:spLocks noGrp="1"/>
          </p:cNvSpPr>
          <p:nvPr>
            <p:ph type="title"/>
          </p:nvPr>
        </p:nvSpPr>
        <p:spPr/>
        <p:txBody>
          <a:bodyPr/>
          <a:lstStyle/>
          <a:p>
            <a:r>
              <a:rPr lang="en-US" dirty="0" smtClean="0"/>
              <a:t>Text Boxes</a:t>
            </a:r>
            <a:endParaRPr lang="en-US" dirty="0"/>
          </a:p>
        </p:txBody>
      </p:sp>
      <p:sp>
        <p:nvSpPr>
          <p:cNvPr id="5" name="Round Same Side Corner Rectangle 4"/>
          <p:cNvSpPr/>
          <p:nvPr/>
        </p:nvSpPr>
        <p:spPr bwMode="auto">
          <a:xfrm rot="10800000">
            <a:off x="381000" y="3606935"/>
            <a:ext cx="2336800" cy="1168264"/>
          </a:xfrm>
          <a:prstGeom prst="round2SameRect">
            <a:avLst>
              <a:gd name="adj1" fmla="val 10579"/>
              <a:gd name="adj2" fmla="val 0"/>
            </a:avLst>
          </a:prstGeom>
          <a:noFill/>
          <a:ln w="9525">
            <a:solidFill>
              <a:schemeClr val="accent4"/>
            </a:solidFill>
            <a:round/>
            <a:headEnd/>
            <a:tailEnd/>
          </a:ln>
        </p:spPr>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6" name="Rectangle 5"/>
          <p:cNvSpPr/>
          <p:nvPr/>
        </p:nvSpPr>
        <p:spPr bwMode="auto">
          <a:xfrm>
            <a:off x="381000" y="3182723"/>
            <a:ext cx="2336800" cy="424214"/>
          </a:xfrm>
          <a:prstGeom prst="rect">
            <a:avLst/>
          </a:prstGeom>
          <a:solidFill>
            <a:schemeClr val="accent4"/>
          </a:solidFill>
          <a:ln w="952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200" b="1" dirty="0">
                <a:solidFill>
                  <a:schemeClr val="bg1"/>
                </a:solidFill>
              </a:rPr>
              <a:t>YOUR TITLE HERE</a:t>
            </a:r>
          </a:p>
        </p:txBody>
      </p:sp>
      <p:sp>
        <p:nvSpPr>
          <p:cNvPr id="12" name="Round Same Side Corner Rectangle 11"/>
          <p:cNvSpPr/>
          <p:nvPr/>
        </p:nvSpPr>
        <p:spPr bwMode="auto">
          <a:xfrm rot="10800000">
            <a:off x="3396781" y="3606935"/>
            <a:ext cx="2336800" cy="1168264"/>
          </a:xfrm>
          <a:prstGeom prst="round2SameRect">
            <a:avLst>
              <a:gd name="adj1" fmla="val 9710"/>
              <a:gd name="adj2" fmla="val 0"/>
            </a:avLst>
          </a:prstGeom>
          <a:solidFill>
            <a:schemeClr val="accent5"/>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13" name="Rectangle 12"/>
          <p:cNvSpPr/>
          <p:nvPr/>
        </p:nvSpPr>
        <p:spPr bwMode="auto">
          <a:xfrm>
            <a:off x="3396781" y="3182723"/>
            <a:ext cx="2336800" cy="424214"/>
          </a:xfrm>
          <a:prstGeom prst="rect">
            <a:avLst/>
          </a:prstGeom>
          <a:solidFill>
            <a:schemeClr val="accent5"/>
          </a:solidFill>
          <a:ln w="952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200" b="1" dirty="0">
                <a:solidFill>
                  <a:schemeClr val="bg1"/>
                </a:solidFill>
              </a:rPr>
              <a:t>YOUR TITLE HERE</a:t>
            </a:r>
          </a:p>
        </p:txBody>
      </p:sp>
      <p:sp>
        <p:nvSpPr>
          <p:cNvPr id="15" name="Round Same Side Corner Rectangle 14"/>
          <p:cNvSpPr/>
          <p:nvPr/>
        </p:nvSpPr>
        <p:spPr bwMode="auto">
          <a:xfrm rot="10800000">
            <a:off x="6412563" y="3606935"/>
            <a:ext cx="2336800" cy="1168264"/>
          </a:xfrm>
          <a:prstGeom prst="round2SameRect">
            <a:avLst>
              <a:gd name="adj1" fmla="val 9710"/>
              <a:gd name="adj2" fmla="val 0"/>
            </a:avLst>
          </a:prstGeom>
          <a:noFill/>
          <a:ln w="9525">
            <a:solidFill>
              <a:schemeClr val="accent6"/>
            </a:solidFill>
            <a:round/>
            <a:headEnd/>
            <a:tailEnd/>
          </a:ln>
        </p:spPr>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16" name="Rectangle 15"/>
          <p:cNvSpPr/>
          <p:nvPr/>
        </p:nvSpPr>
        <p:spPr bwMode="auto">
          <a:xfrm>
            <a:off x="6412563" y="3182723"/>
            <a:ext cx="2336800" cy="424214"/>
          </a:xfrm>
          <a:prstGeom prst="rect">
            <a:avLst/>
          </a:prstGeom>
          <a:solidFill>
            <a:schemeClr val="accent6"/>
          </a:solidFill>
          <a:ln w="952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200" b="1" dirty="0">
                <a:solidFill>
                  <a:schemeClr val="bg1"/>
                </a:solidFill>
              </a:rPr>
              <a:t>YOUR TITLE HERE</a:t>
            </a:r>
          </a:p>
        </p:txBody>
      </p:sp>
      <p:sp>
        <p:nvSpPr>
          <p:cNvPr id="21" name="Round Same Side Corner Rectangle 20"/>
          <p:cNvSpPr/>
          <p:nvPr/>
        </p:nvSpPr>
        <p:spPr bwMode="auto">
          <a:xfrm>
            <a:off x="6412563" y="1369868"/>
            <a:ext cx="2336800" cy="1168264"/>
          </a:xfrm>
          <a:prstGeom prst="round2SameRect">
            <a:avLst>
              <a:gd name="adj1" fmla="val 10579"/>
              <a:gd name="adj2" fmla="val 0"/>
            </a:avLst>
          </a:prstGeom>
          <a:solidFill>
            <a:schemeClr val="accent3"/>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22" name="Rectangle 21"/>
          <p:cNvSpPr/>
          <p:nvPr/>
        </p:nvSpPr>
        <p:spPr bwMode="auto">
          <a:xfrm>
            <a:off x="6412563" y="2538130"/>
            <a:ext cx="2336800" cy="424214"/>
          </a:xfrm>
          <a:prstGeom prst="rect">
            <a:avLst/>
          </a:prstGeom>
          <a:solidFill>
            <a:schemeClr val="accent3"/>
          </a:solidFill>
          <a:ln w="952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200" b="1" dirty="0">
                <a:solidFill>
                  <a:schemeClr val="bg1"/>
                </a:solidFill>
              </a:rPr>
              <a:t>YOUR TITLE HERE</a:t>
            </a:r>
          </a:p>
        </p:txBody>
      </p:sp>
      <p:sp>
        <p:nvSpPr>
          <p:cNvPr id="23" name="Round Same Side Corner Rectangle 22"/>
          <p:cNvSpPr/>
          <p:nvPr/>
        </p:nvSpPr>
        <p:spPr bwMode="auto">
          <a:xfrm>
            <a:off x="3396782" y="1369868"/>
            <a:ext cx="2336800" cy="1168264"/>
          </a:xfrm>
          <a:prstGeom prst="round2SameRect">
            <a:avLst>
              <a:gd name="adj1" fmla="val 9710"/>
              <a:gd name="adj2" fmla="val 0"/>
            </a:avLst>
          </a:prstGeom>
          <a:noFill/>
          <a:ln w="9525">
            <a:solidFill>
              <a:schemeClr val="accent2"/>
            </a:solidFill>
            <a:round/>
            <a:headEnd/>
            <a:tailEnd/>
          </a:ln>
        </p:spPr>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24" name="Rectangle 23"/>
          <p:cNvSpPr/>
          <p:nvPr/>
        </p:nvSpPr>
        <p:spPr bwMode="auto">
          <a:xfrm>
            <a:off x="3396782" y="2538130"/>
            <a:ext cx="2336800" cy="424214"/>
          </a:xfrm>
          <a:prstGeom prst="rect">
            <a:avLst/>
          </a:prstGeom>
          <a:solidFill>
            <a:schemeClr val="accent2"/>
          </a:solidFill>
          <a:ln w="952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200" b="1" dirty="0">
                <a:solidFill>
                  <a:schemeClr val="bg1"/>
                </a:solidFill>
              </a:rPr>
              <a:t>YOUR TITLE HERE</a:t>
            </a:r>
          </a:p>
        </p:txBody>
      </p:sp>
      <p:sp>
        <p:nvSpPr>
          <p:cNvPr id="25" name="Round Same Side Corner Rectangle 24"/>
          <p:cNvSpPr/>
          <p:nvPr/>
        </p:nvSpPr>
        <p:spPr bwMode="auto">
          <a:xfrm>
            <a:off x="381000" y="1369868"/>
            <a:ext cx="2336800" cy="1168264"/>
          </a:xfrm>
          <a:prstGeom prst="round2SameRect">
            <a:avLst>
              <a:gd name="adj1" fmla="val 9710"/>
              <a:gd name="adj2" fmla="val 0"/>
            </a:avLst>
          </a:prstGeom>
          <a:solidFill>
            <a:schemeClr val="accent1"/>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sp>
        <p:nvSpPr>
          <p:cNvPr id="26" name="Rectangle 25"/>
          <p:cNvSpPr/>
          <p:nvPr/>
        </p:nvSpPr>
        <p:spPr bwMode="auto">
          <a:xfrm>
            <a:off x="381000" y="2538130"/>
            <a:ext cx="2336800" cy="424214"/>
          </a:xfrm>
          <a:prstGeom prst="rect">
            <a:avLst/>
          </a:prstGeom>
          <a:solidFill>
            <a:schemeClr val="accent1"/>
          </a:solidFill>
          <a:ln w="952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200" b="1" dirty="0">
                <a:solidFill>
                  <a:schemeClr val="bg1"/>
                </a:solidFill>
              </a:rPr>
              <a:t>YOUR TITLE HERE</a:t>
            </a:r>
          </a:p>
        </p:txBody>
      </p:sp>
      <p:sp>
        <p:nvSpPr>
          <p:cNvPr id="33" name="TextBox 32"/>
          <p:cNvSpPr txBox="1"/>
          <p:nvPr/>
        </p:nvSpPr>
        <p:spPr>
          <a:xfrm flipH="1">
            <a:off x="588465" y="3729402"/>
            <a:ext cx="1921870" cy="923330"/>
          </a:xfrm>
          <a:prstGeom prst="rect">
            <a:avLst/>
          </a:prstGeom>
          <a:noFill/>
          <a:ln>
            <a:noFill/>
          </a:ln>
        </p:spPr>
        <p:txBody>
          <a:bodyPr wrap="square" lIns="91440" tIns="0" rIns="91440" bIns="0" rtlCol="0" anchor="ctr">
            <a:spAutoFit/>
          </a:bodyPr>
          <a:lstStyle/>
          <a:p>
            <a:pPr algn="ctr">
              <a:lnSpc>
                <a:spcPct val="150000"/>
              </a:lnSpc>
            </a:pPr>
            <a:r>
              <a:rPr lang="en-US" sz="1000" dirty="0" smtClean="0">
                <a:solidFill>
                  <a:schemeClr val="bg1">
                    <a:lumMod val="50000"/>
                  </a:schemeClr>
                </a:solidFill>
              </a:rPr>
              <a:t>It’s </a:t>
            </a:r>
            <a:r>
              <a:rPr lang="en-US" sz="1000" dirty="0">
                <a:solidFill>
                  <a:schemeClr val="bg1">
                    <a:lumMod val="50000"/>
                  </a:schemeClr>
                </a:solidFill>
              </a:rPr>
              <a:t>now that much easier and more effective to start your business, thanks to company! Our tool will guide you step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34" name="TextBox 33"/>
          <p:cNvSpPr txBox="1"/>
          <p:nvPr/>
        </p:nvSpPr>
        <p:spPr>
          <a:xfrm flipH="1">
            <a:off x="3604245" y="3729402"/>
            <a:ext cx="1921870" cy="923330"/>
          </a:xfrm>
          <a:prstGeom prst="rect">
            <a:avLst/>
          </a:prstGeom>
          <a:noFill/>
          <a:ln>
            <a:noFill/>
          </a:ln>
        </p:spPr>
        <p:txBody>
          <a:bodyPr wrap="square" lIns="91440" tIns="0" rIns="91440" bIns="0" rtlCol="0" anchor="ctr">
            <a:spAutoFit/>
          </a:bodyPr>
          <a:lstStyle/>
          <a:p>
            <a:pPr algn="ctr">
              <a:lnSpc>
                <a:spcPct val="150000"/>
              </a:lnSpc>
            </a:pPr>
            <a:r>
              <a:rPr lang="en-US" sz="1000" dirty="0" smtClean="0">
                <a:solidFill>
                  <a:schemeClr val="bg1"/>
                </a:solidFill>
              </a:rPr>
              <a:t>It’s </a:t>
            </a:r>
            <a:r>
              <a:rPr lang="en-US" sz="1000" dirty="0">
                <a:solidFill>
                  <a:schemeClr val="bg1"/>
                </a:solidFill>
              </a:rPr>
              <a:t>now that much easier and more effective to start your business, thanks to company! Our tool will guide you step </a:t>
            </a:r>
            <a:r>
              <a:rPr lang="en-US" sz="1000" dirty="0" smtClean="0">
                <a:solidFill>
                  <a:schemeClr val="bg1"/>
                </a:solidFill>
              </a:rPr>
              <a:t>.</a:t>
            </a:r>
            <a:endParaRPr lang="en-US" sz="1000" dirty="0">
              <a:solidFill>
                <a:schemeClr val="bg1"/>
              </a:solidFill>
            </a:endParaRPr>
          </a:p>
        </p:txBody>
      </p:sp>
      <p:sp>
        <p:nvSpPr>
          <p:cNvPr id="35" name="TextBox 34"/>
          <p:cNvSpPr txBox="1"/>
          <p:nvPr/>
        </p:nvSpPr>
        <p:spPr>
          <a:xfrm flipH="1">
            <a:off x="6620028" y="3729402"/>
            <a:ext cx="1921870" cy="923330"/>
          </a:xfrm>
          <a:prstGeom prst="rect">
            <a:avLst/>
          </a:prstGeom>
          <a:noFill/>
          <a:ln>
            <a:noFill/>
          </a:ln>
        </p:spPr>
        <p:txBody>
          <a:bodyPr wrap="square" lIns="91440" tIns="0" rIns="91440" bIns="0" rtlCol="0" anchor="ctr">
            <a:spAutoFit/>
          </a:bodyPr>
          <a:lstStyle/>
          <a:p>
            <a:pPr algn="ctr">
              <a:lnSpc>
                <a:spcPct val="150000"/>
              </a:lnSpc>
            </a:pPr>
            <a:r>
              <a:rPr lang="en-US" sz="1000" dirty="0" smtClean="0">
                <a:solidFill>
                  <a:schemeClr val="bg1">
                    <a:lumMod val="50000"/>
                  </a:schemeClr>
                </a:solidFill>
              </a:rPr>
              <a:t>It’s </a:t>
            </a:r>
            <a:r>
              <a:rPr lang="en-US" sz="1000" dirty="0">
                <a:solidFill>
                  <a:schemeClr val="bg1">
                    <a:lumMod val="50000"/>
                  </a:schemeClr>
                </a:solidFill>
              </a:rPr>
              <a:t>now that much easier and more effective to start your business, thanks to company! Our tool will guide you step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36" name="TextBox 35"/>
          <p:cNvSpPr txBox="1"/>
          <p:nvPr/>
        </p:nvSpPr>
        <p:spPr>
          <a:xfrm flipH="1">
            <a:off x="588465" y="1492335"/>
            <a:ext cx="1921870" cy="923330"/>
          </a:xfrm>
          <a:prstGeom prst="rect">
            <a:avLst/>
          </a:prstGeom>
          <a:noFill/>
          <a:ln>
            <a:noFill/>
          </a:ln>
        </p:spPr>
        <p:txBody>
          <a:bodyPr wrap="square" lIns="91440" tIns="0" rIns="91440" bIns="0" rtlCol="0" anchor="ctr">
            <a:spAutoFit/>
          </a:bodyPr>
          <a:lstStyle/>
          <a:p>
            <a:pPr algn="ctr">
              <a:lnSpc>
                <a:spcPct val="150000"/>
              </a:lnSpc>
            </a:pPr>
            <a:r>
              <a:rPr lang="en-US" sz="1000" dirty="0" smtClean="0">
                <a:solidFill>
                  <a:schemeClr val="bg1"/>
                </a:solidFill>
              </a:rPr>
              <a:t>It’s </a:t>
            </a:r>
            <a:r>
              <a:rPr lang="en-US" sz="1000" dirty="0">
                <a:solidFill>
                  <a:schemeClr val="bg1"/>
                </a:solidFill>
              </a:rPr>
              <a:t>now that much easier and more effective to start your business, thanks to company! Our tool will guide you step </a:t>
            </a:r>
            <a:r>
              <a:rPr lang="en-US" sz="1000" dirty="0" smtClean="0">
                <a:solidFill>
                  <a:schemeClr val="bg1"/>
                </a:solidFill>
              </a:rPr>
              <a:t>.</a:t>
            </a:r>
            <a:endParaRPr lang="en-US" sz="1000" dirty="0">
              <a:solidFill>
                <a:schemeClr val="bg1"/>
              </a:solidFill>
            </a:endParaRPr>
          </a:p>
        </p:txBody>
      </p:sp>
      <p:sp>
        <p:nvSpPr>
          <p:cNvPr id="37" name="TextBox 36"/>
          <p:cNvSpPr txBox="1"/>
          <p:nvPr/>
        </p:nvSpPr>
        <p:spPr>
          <a:xfrm flipH="1">
            <a:off x="3604247" y="1492335"/>
            <a:ext cx="1921870" cy="923330"/>
          </a:xfrm>
          <a:prstGeom prst="rect">
            <a:avLst/>
          </a:prstGeom>
          <a:noFill/>
          <a:ln>
            <a:noFill/>
          </a:ln>
        </p:spPr>
        <p:txBody>
          <a:bodyPr wrap="square" lIns="91440" tIns="0" rIns="91440" bIns="0" rtlCol="0" anchor="ctr">
            <a:spAutoFit/>
          </a:bodyPr>
          <a:lstStyle/>
          <a:p>
            <a:pPr algn="ctr">
              <a:lnSpc>
                <a:spcPct val="150000"/>
              </a:lnSpc>
            </a:pPr>
            <a:r>
              <a:rPr lang="en-US" sz="1000" dirty="0" smtClean="0">
                <a:solidFill>
                  <a:schemeClr val="bg1">
                    <a:lumMod val="50000"/>
                  </a:schemeClr>
                </a:solidFill>
              </a:rPr>
              <a:t>It’s </a:t>
            </a:r>
            <a:r>
              <a:rPr lang="en-US" sz="1000" dirty="0">
                <a:solidFill>
                  <a:schemeClr val="bg1">
                    <a:lumMod val="50000"/>
                  </a:schemeClr>
                </a:solidFill>
              </a:rPr>
              <a:t>now that much easier and more effective to start your business, thanks to company! Our tool will guide you step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38" name="TextBox 37"/>
          <p:cNvSpPr txBox="1"/>
          <p:nvPr/>
        </p:nvSpPr>
        <p:spPr>
          <a:xfrm flipH="1">
            <a:off x="6620028" y="1492335"/>
            <a:ext cx="1921870" cy="923330"/>
          </a:xfrm>
          <a:prstGeom prst="rect">
            <a:avLst/>
          </a:prstGeom>
          <a:noFill/>
          <a:ln>
            <a:noFill/>
          </a:ln>
        </p:spPr>
        <p:txBody>
          <a:bodyPr wrap="square" lIns="91440" tIns="0" rIns="91440" bIns="0" rtlCol="0" anchor="ctr">
            <a:spAutoFit/>
          </a:bodyPr>
          <a:lstStyle/>
          <a:p>
            <a:pPr algn="ctr">
              <a:lnSpc>
                <a:spcPct val="150000"/>
              </a:lnSpc>
            </a:pPr>
            <a:r>
              <a:rPr lang="en-US" sz="1000" dirty="0" smtClean="0">
                <a:solidFill>
                  <a:schemeClr val="bg1"/>
                </a:solidFill>
              </a:rPr>
              <a:t>It’s </a:t>
            </a:r>
            <a:r>
              <a:rPr lang="en-US" sz="1000" dirty="0">
                <a:solidFill>
                  <a:schemeClr val="bg1"/>
                </a:solidFill>
              </a:rPr>
              <a:t>now that much easier and more effective to start your business, thanks to company! Our tool will guide you step </a:t>
            </a:r>
            <a:r>
              <a:rPr lang="en-US" sz="1000" dirty="0" smtClean="0">
                <a:solidFill>
                  <a:schemeClr val="bg1"/>
                </a:solidFill>
              </a:rPr>
              <a:t>.</a:t>
            </a:r>
            <a:endParaRPr lang="en-US" sz="1000" dirty="0">
              <a:solidFill>
                <a:schemeClr val="bg1"/>
              </a:solidFill>
            </a:endParaRPr>
          </a:p>
        </p:txBody>
      </p:sp>
    </p:spTree>
    <p:extLst>
      <p:ext uri="{BB962C8B-B14F-4D97-AF65-F5344CB8AC3E}">
        <p14:creationId xmlns:p14="http://schemas.microsoft.com/office/powerpoint/2010/main" val="2050064773"/>
      </p:ext>
    </p:extLst>
  </p:cSld>
  <p:clrMapOvr>
    <a:masterClrMapping/>
  </p:clrMapOvr>
  <p:transition spd="slow">
    <p:push dir="u"/>
  </p:transition>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half" idx="2"/>
          </p:nvPr>
        </p:nvSpPr>
        <p:spPr/>
        <p:txBody>
          <a:bodyPr/>
          <a:lstStyle/>
          <a:p>
            <a:r>
              <a:rPr lang="en-US" dirty="0"/>
              <a:t>Enter your subhead line here</a:t>
            </a:r>
          </a:p>
        </p:txBody>
      </p:sp>
      <p:sp>
        <p:nvSpPr>
          <p:cNvPr id="6" name="Title 5"/>
          <p:cNvSpPr>
            <a:spLocks noGrp="1"/>
          </p:cNvSpPr>
          <p:nvPr>
            <p:ph type="title"/>
          </p:nvPr>
        </p:nvSpPr>
        <p:spPr/>
        <p:txBody>
          <a:bodyPr/>
          <a:lstStyle/>
          <a:p>
            <a:r>
              <a:rPr lang="en-US" smtClean="0"/>
              <a:t>Traffic lights</a:t>
            </a:r>
            <a:endParaRPr lang="en-US" dirty="0"/>
          </a:p>
        </p:txBody>
      </p:sp>
      <p:grpSp>
        <p:nvGrpSpPr>
          <p:cNvPr id="111" name="Group 110"/>
          <p:cNvGrpSpPr/>
          <p:nvPr/>
        </p:nvGrpSpPr>
        <p:grpSpPr>
          <a:xfrm>
            <a:off x="398832" y="1709048"/>
            <a:ext cx="828675" cy="2238943"/>
            <a:chOff x="398832" y="1143787"/>
            <a:chExt cx="828675" cy="2238943"/>
          </a:xfrm>
          <a:effectLst>
            <a:outerShdw blurRad="76200" dir="18900000" sy="23000" kx="-1200000" algn="bl" rotWithShape="0">
              <a:prstClr val="black">
                <a:alpha val="20000"/>
              </a:prstClr>
            </a:outerShdw>
          </a:effectLst>
        </p:grpSpPr>
        <p:sp>
          <p:nvSpPr>
            <p:cNvPr id="7" name="Freeform 5"/>
            <p:cNvSpPr>
              <a:spLocks/>
            </p:cNvSpPr>
            <p:nvPr/>
          </p:nvSpPr>
          <p:spPr bwMode="auto">
            <a:xfrm>
              <a:off x="398832" y="1143787"/>
              <a:ext cx="828675" cy="2238943"/>
            </a:xfrm>
            <a:custGeom>
              <a:avLst/>
              <a:gdLst/>
              <a:ahLst/>
              <a:cxnLst>
                <a:cxn ang="0">
                  <a:pos x="285" y="746"/>
                </a:cxn>
                <a:cxn ang="0">
                  <a:pos x="262" y="769"/>
                </a:cxn>
                <a:cxn ang="0">
                  <a:pos x="23" y="769"/>
                </a:cxn>
                <a:cxn ang="0">
                  <a:pos x="0" y="746"/>
                </a:cxn>
                <a:cxn ang="0">
                  <a:pos x="0" y="23"/>
                </a:cxn>
                <a:cxn ang="0">
                  <a:pos x="23" y="0"/>
                </a:cxn>
                <a:cxn ang="0">
                  <a:pos x="262" y="0"/>
                </a:cxn>
                <a:cxn ang="0">
                  <a:pos x="285" y="23"/>
                </a:cxn>
                <a:cxn ang="0">
                  <a:pos x="285" y="746"/>
                </a:cxn>
              </a:cxnLst>
              <a:rect l="0" t="0" r="r" b="b"/>
              <a:pathLst>
                <a:path w="285" h="769">
                  <a:moveTo>
                    <a:pt x="285" y="746"/>
                  </a:moveTo>
                  <a:cubicBezTo>
                    <a:pt x="285" y="759"/>
                    <a:pt x="275" y="769"/>
                    <a:pt x="262" y="769"/>
                  </a:cubicBezTo>
                  <a:cubicBezTo>
                    <a:pt x="23" y="769"/>
                    <a:pt x="23" y="769"/>
                    <a:pt x="23" y="769"/>
                  </a:cubicBezTo>
                  <a:cubicBezTo>
                    <a:pt x="10" y="769"/>
                    <a:pt x="0" y="759"/>
                    <a:pt x="0" y="746"/>
                  </a:cubicBezTo>
                  <a:cubicBezTo>
                    <a:pt x="0" y="23"/>
                    <a:pt x="0" y="23"/>
                    <a:pt x="0" y="23"/>
                  </a:cubicBezTo>
                  <a:cubicBezTo>
                    <a:pt x="0" y="10"/>
                    <a:pt x="10" y="0"/>
                    <a:pt x="23" y="0"/>
                  </a:cubicBezTo>
                  <a:cubicBezTo>
                    <a:pt x="262" y="0"/>
                    <a:pt x="262" y="0"/>
                    <a:pt x="262" y="0"/>
                  </a:cubicBezTo>
                  <a:cubicBezTo>
                    <a:pt x="275" y="0"/>
                    <a:pt x="285" y="10"/>
                    <a:pt x="285" y="23"/>
                  </a:cubicBezTo>
                  <a:lnTo>
                    <a:pt x="285" y="746"/>
                  </a:lnTo>
                  <a:close/>
                </a:path>
              </a:pathLst>
            </a:custGeom>
            <a:gradFill flip="none" rotWithShape="1">
              <a:gsLst>
                <a:gs pos="0">
                  <a:schemeClr val="tx2">
                    <a:lumMod val="90000"/>
                    <a:lumOff val="10000"/>
                    <a:shade val="30000"/>
                    <a:satMod val="115000"/>
                  </a:schemeClr>
                </a:gs>
                <a:gs pos="50000">
                  <a:schemeClr val="tx2">
                    <a:lumMod val="90000"/>
                    <a:lumOff val="10000"/>
                    <a:shade val="67500"/>
                    <a:satMod val="115000"/>
                  </a:schemeClr>
                </a:gs>
                <a:gs pos="100000">
                  <a:schemeClr val="tx2">
                    <a:lumMod val="90000"/>
                    <a:lumOff val="10000"/>
                    <a:shade val="100000"/>
                    <a:satMod val="115000"/>
                  </a:scheme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3"/>
            <p:cNvSpPr>
              <a:spLocks/>
            </p:cNvSpPr>
            <p:nvPr/>
          </p:nvSpPr>
          <p:spPr bwMode="auto">
            <a:xfrm>
              <a:off x="488162" y="1225513"/>
              <a:ext cx="651917" cy="651917"/>
            </a:xfrm>
            <a:custGeom>
              <a:avLst/>
              <a:gdLst/>
              <a:ahLst/>
              <a:cxnLst>
                <a:cxn ang="0">
                  <a:pos x="224" y="211"/>
                </a:cxn>
                <a:cxn ang="0">
                  <a:pos x="211" y="224"/>
                </a:cxn>
                <a:cxn ang="0">
                  <a:pos x="13" y="224"/>
                </a:cxn>
                <a:cxn ang="0">
                  <a:pos x="0" y="211"/>
                </a:cxn>
                <a:cxn ang="0">
                  <a:pos x="0" y="13"/>
                </a:cxn>
                <a:cxn ang="0">
                  <a:pos x="13" y="0"/>
                </a:cxn>
                <a:cxn ang="0">
                  <a:pos x="211" y="0"/>
                </a:cxn>
                <a:cxn ang="0">
                  <a:pos x="224" y="13"/>
                </a:cxn>
                <a:cxn ang="0">
                  <a:pos x="224" y="211"/>
                </a:cxn>
              </a:cxnLst>
              <a:rect l="0" t="0" r="r" b="b"/>
              <a:pathLst>
                <a:path w="224" h="224">
                  <a:moveTo>
                    <a:pt x="224" y="211"/>
                  </a:moveTo>
                  <a:cubicBezTo>
                    <a:pt x="224" y="219"/>
                    <a:pt x="219" y="224"/>
                    <a:pt x="211" y="224"/>
                  </a:cubicBezTo>
                  <a:cubicBezTo>
                    <a:pt x="13" y="224"/>
                    <a:pt x="13" y="224"/>
                    <a:pt x="13" y="224"/>
                  </a:cubicBezTo>
                  <a:cubicBezTo>
                    <a:pt x="6" y="224"/>
                    <a:pt x="0" y="219"/>
                    <a:pt x="0" y="211"/>
                  </a:cubicBezTo>
                  <a:cubicBezTo>
                    <a:pt x="0" y="13"/>
                    <a:pt x="0" y="13"/>
                    <a:pt x="0" y="13"/>
                  </a:cubicBezTo>
                  <a:cubicBezTo>
                    <a:pt x="0" y="6"/>
                    <a:pt x="6" y="0"/>
                    <a:pt x="13" y="0"/>
                  </a:cubicBezTo>
                  <a:cubicBezTo>
                    <a:pt x="211" y="0"/>
                    <a:pt x="211" y="0"/>
                    <a:pt x="211" y="0"/>
                  </a:cubicBezTo>
                  <a:cubicBezTo>
                    <a:pt x="219" y="0"/>
                    <a:pt x="224" y="6"/>
                    <a:pt x="224" y="13"/>
                  </a:cubicBezTo>
                  <a:lnTo>
                    <a:pt x="224" y="211"/>
                  </a:lnTo>
                  <a:close/>
                </a:path>
              </a:pathLst>
            </a:custGeom>
            <a:gradFill flip="none" rotWithShape="1">
              <a:gsLst>
                <a:gs pos="0">
                  <a:schemeClr val="tx2">
                    <a:lumMod val="75000"/>
                    <a:lumOff val="25000"/>
                    <a:shade val="30000"/>
                    <a:satMod val="115000"/>
                  </a:schemeClr>
                </a:gs>
                <a:gs pos="50000">
                  <a:schemeClr val="tx2">
                    <a:lumMod val="90000"/>
                    <a:lumOff val="10000"/>
                  </a:schemeClr>
                </a:gs>
                <a:gs pos="50000">
                  <a:schemeClr val="tx2">
                    <a:lumMod val="90000"/>
                    <a:lumOff val="10000"/>
                  </a:schemeClr>
                </a:gs>
                <a:gs pos="100000">
                  <a:schemeClr val="tx1">
                    <a:lumMod val="75000"/>
                    <a:lumOff val="25000"/>
                  </a:schemeClr>
                </a:gs>
              </a:gsLst>
              <a:lin ang="16200000" scaled="0"/>
              <a:tileRect/>
            </a:gradFill>
            <a:ln w="9525">
              <a:solidFill>
                <a:schemeClr val="tx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Oval 14"/>
            <p:cNvSpPr>
              <a:spLocks noChangeArrowheads="1"/>
            </p:cNvSpPr>
            <p:nvPr/>
          </p:nvSpPr>
          <p:spPr bwMode="auto">
            <a:xfrm>
              <a:off x="537578" y="1274930"/>
              <a:ext cx="553085" cy="553084"/>
            </a:xfrm>
            <a:prstGeom prst="ellipse">
              <a:avLst/>
            </a:prstGeom>
            <a:gradFill>
              <a:gsLst>
                <a:gs pos="0">
                  <a:srgbClr val="7B0303"/>
                </a:gs>
                <a:gs pos="80000">
                  <a:srgbClr val="D12D2D"/>
                </a:gs>
                <a:gs pos="100000">
                  <a:srgbClr val="C00000"/>
                </a:gs>
              </a:gsLst>
            </a:gradFill>
            <a:ln>
              <a:noFill/>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baseline="-25000" dirty="0"/>
            </a:p>
          </p:txBody>
        </p:sp>
        <p:sp>
          <p:nvSpPr>
            <p:cNvPr id="11" name="Freeform 15"/>
            <p:cNvSpPr>
              <a:spLocks/>
            </p:cNvSpPr>
            <p:nvPr/>
          </p:nvSpPr>
          <p:spPr bwMode="auto">
            <a:xfrm>
              <a:off x="537578" y="1274930"/>
              <a:ext cx="553085" cy="275592"/>
            </a:xfrm>
            <a:custGeom>
              <a:avLst/>
              <a:gdLst/>
              <a:ahLst/>
              <a:cxnLst>
                <a:cxn ang="0">
                  <a:pos x="95" y="13"/>
                </a:cxn>
                <a:cxn ang="0">
                  <a:pos x="177" y="95"/>
                </a:cxn>
                <a:cxn ang="0">
                  <a:pos x="190" y="95"/>
                </a:cxn>
                <a:cxn ang="0">
                  <a:pos x="95" y="0"/>
                </a:cxn>
                <a:cxn ang="0">
                  <a:pos x="0" y="95"/>
                </a:cxn>
                <a:cxn ang="0">
                  <a:pos x="14" y="95"/>
                </a:cxn>
                <a:cxn ang="0">
                  <a:pos x="95" y="13"/>
                </a:cxn>
              </a:cxnLst>
              <a:rect l="0" t="0" r="r" b="b"/>
              <a:pathLst>
                <a:path w="190" h="95">
                  <a:moveTo>
                    <a:pt x="95" y="13"/>
                  </a:moveTo>
                  <a:cubicBezTo>
                    <a:pt x="140" y="13"/>
                    <a:pt x="177" y="50"/>
                    <a:pt x="177" y="95"/>
                  </a:cubicBezTo>
                  <a:cubicBezTo>
                    <a:pt x="190" y="95"/>
                    <a:pt x="190" y="95"/>
                    <a:pt x="190" y="95"/>
                  </a:cubicBezTo>
                  <a:cubicBezTo>
                    <a:pt x="190" y="43"/>
                    <a:pt x="148" y="0"/>
                    <a:pt x="95" y="0"/>
                  </a:cubicBezTo>
                  <a:cubicBezTo>
                    <a:pt x="43" y="0"/>
                    <a:pt x="0" y="43"/>
                    <a:pt x="0" y="95"/>
                  </a:cubicBezTo>
                  <a:cubicBezTo>
                    <a:pt x="14" y="95"/>
                    <a:pt x="14" y="95"/>
                    <a:pt x="14" y="95"/>
                  </a:cubicBezTo>
                  <a:cubicBezTo>
                    <a:pt x="14" y="50"/>
                    <a:pt x="50" y="13"/>
                    <a:pt x="95" y="13"/>
                  </a:cubicBezTo>
                  <a:close/>
                </a:path>
              </a:pathLst>
            </a:custGeom>
            <a:gradFill flip="none" rotWithShape="1">
              <a:gsLst>
                <a:gs pos="0">
                  <a:schemeClr val="tx2">
                    <a:lumMod val="75000"/>
                    <a:lumOff val="25000"/>
                    <a:shade val="30000"/>
                    <a:satMod val="115000"/>
                  </a:schemeClr>
                </a:gs>
                <a:gs pos="50000">
                  <a:schemeClr val="tx1">
                    <a:lumMod val="50000"/>
                    <a:lumOff val="50000"/>
                  </a:schemeClr>
                </a:gs>
                <a:gs pos="100000">
                  <a:schemeClr val="tx2">
                    <a:lumMod val="90000"/>
                    <a:lumOff val="10000"/>
                  </a:schemeClr>
                </a:gs>
              </a:gsLst>
              <a:lin ang="2700000" scaled="0"/>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12" name="Freeform 16"/>
            <p:cNvSpPr>
              <a:spLocks/>
            </p:cNvSpPr>
            <p:nvPr/>
          </p:nvSpPr>
          <p:spPr bwMode="auto">
            <a:xfrm>
              <a:off x="488162" y="1938249"/>
              <a:ext cx="651917" cy="655718"/>
            </a:xfrm>
            <a:custGeom>
              <a:avLst/>
              <a:gdLst/>
              <a:ahLst/>
              <a:cxnLst>
                <a:cxn ang="0">
                  <a:pos x="224" y="212"/>
                </a:cxn>
                <a:cxn ang="0">
                  <a:pos x="211" y="225"/>
                </a:cxn>
                <a:cxn ang="0">
                  <a:pos x="13" y="225"/>
                </a:cxn>
                <a:cxn ang="0">
                  <a:pos x="0" y="212"/>
                </a:cxn>
                <a:cxn ang="0">
                  <a:pos x="0" y="13"/>
                </a:cxn>
                <a:cxn ang="0">
                  <a:pos x="13" y="0"/>
                </a:cxn>
                <a:cxn ang="0">
                  <a:pos x="211" y="0"/>
                </a:cxn>
                <a:cxn ang="0">
                  <a:pos x="224" y="13"/>
                </a:cxn>
                <a:cxn ang="0">
                  <a:pos x="224" y="212"/>
                </a:cxn>
              </a:cxnLst>
              <a:rect l="0" t="0" r="r" b="b"/>
              <a:pathLst>
                <a:path w="224" h="225">
                  <a:moveTo>
                    <a:pt x="224" y="212"/>
                  </a:moveTo>
                  <a:cubicBezTo>
                    <a:pt x="224" y="219"/>
                    <a:pt x="219" y="225"/>
                    <a:pt x="211" y="225"/>
                  </a:cubicBezTo>
                  <a:cubicBezTo>
                    <a:pt x="13" y="225"/>
                    <a:pt x="13" y="225"/>
                    <a:pt x="13" y="225"/>
                  </a:cubicBezTo>
                  <a:cubicBezTo>
                    <a:pt x="6" y="225"/>
                    <a:pt x="0" y="219"/>
                    <a:pt x="0" y="212"/>
                  </a:cubicBezTo>
                  <a:cubicBezTo>
                    <a:pt x="0" y="13"/>
                    <a:pt x="0" y="13"/>
                    <a:pt x="0" y="13"/>
                  </a:cubicBezTo>
                  <a:cubicBezTo>
                    <a:pt x="0" y="6"/>
                    <a:pt x="6" y="0"/>
                    <a:pt x="13" y="0"/>
                  </a:cubicBezTo>
                  <a:cubicBezTo>
                    <a:pt x="211" y="0"/>
                    <a:pt x="211" y="0"/>
                    <a:pt x="211" y="0"/>
                  </a:cubicBezTo>
                  <a:cubicBezTo>
                    <a:pt x="219" y="0"/>
                    <a:pt x="224" y="6"/>
                    <a:pt x="224" y="13"/>
                  </a:cubicBezTo>
                  <a:lnTo>
                    <a:pt x="224" y="212"/>
                  </a:lnTo>
                  <a:close/>
                </a:path>
              </a:pathLst>
            </a:custGeom>
            <a:gradFill flip="none" rotWithShape="1">
              <a:gsLst>
                <a:gs pos="0">
                  <a:schemeClr val="tx2">
                    <a:lumMod val="75000"/>
                    <a:lumOff val="25000"/>
                    <a:shade val="30000"/>
                    <a:satMod val="115000"/>
                  </a:schemeClr>
                </a:gs>
                <a:gs pos="50000">
                  <a:schemeClr val="tx2">
                    <a:lumMod val="90000"/>
                    <a:lumOff val="10000"/>
                  </a:schemeClr>
                </a:gs>
                <a:gs pos="50000">
                  <a:schemeClr val="tx2">
                    <a:lumMod val="90000"/>
                    <a:lumOff val="10000"/>
                  </a:schemeClr>
                </a:gs>
                <a:gs pos="100000">
                  <a:schemeClr val="tx1">
                    <a:lumMod val="75000"/>
                    <a:lumOff val="25000"/>
                  </a:schemeClr>
                </a:gs>
              </a:gsLst>
              <a:lin ang="16200000" scaled="0"/>
              <a:tileRect/>
            </a:gradFill>
            <a:ln w="9525">
              <a:solidFill>
                <a:schemeClr val="tx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Oval 17"/>
            <p:cNvSpPr>
              <a:spLocks noChangeArrowheads="1"/>
            </p:cNvSpPr>
            <p:nvPr/>
          </p:nvSpPr>
          <p:spPr bwMode="auto">
            <a:xfrm>
              <a:off x="537578" y="1987665"/>
              <a:ext cx="553085" cy="556885"/>
            </a:xfrm>
            <a:prstGeom prst="ellipse">
              <a:avLst/>
            </a:prstGeom>
            <a:gradFill>
              <a:gsLst>
                <a:gs pos="0">
                  <a:schemeClr val="tx2">
                    <a:lumMod val="75000"/>
                    <a:lumOff val="25000"/>
                  </a:schemeClr>
                </a:gs>
                <a:gs pos="80000">
                  <a:schemeClr val="tx2">
                    <a:lumMod val="90000"/>
                    <a:lumOff val="10000"/>
                  </a:schemeClr>
                </a:gs>
                <a:gs pos="100000">
                  <a:schemeClr val="tx1">
                    <a:lumMod val="90000"/>
                    <a:lumOff val="10000"/>
                  </a:schemeClr>
                </a:gs>
              </a:gsLst>
              <a:lin ang="16200000" scaled="0"/>
            </a:gradFill>
            <a:ln>
              <a:noFill/>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14" name="Freeform 18"/>
            <p:cNvSpPr>
              <a:spLocks/>
            </p:cNvSpPr>
            <p:nvPr/>
          </p:nvSpPr>
          <p:spPr bwMode="auto">
            <a:xfrm>
              <a:off x="537578" y="1987665"/>
              <a:ext cx="553085" cy="279393"/>
            </a:xfrm>
            <a:custGeom>
              <a:avLst/>
              <a:gdLst/>
              <a:ahLst/>
              <a:cxnLst>
                <a:cxn ang="0">
                  <a:pos x="95" y="14"/>
                </a:cxn>
                <a:cxn ang="0">
                  <a:pos x="177" y="96"/>
                </a:cxn>
                <a:cxn ang="0">
                  <a:pos x="190" y="96"/>
                </a:cxn>
                <a:cxn ang="0">
                  <a:pos x="95" y="0"/>
                </a:cxn>
                <a:cxn ang="0">
                  <a:pos x="0" y="96"/>
                </a:cxn>
                <a:cxn ang="0">
                  <a:pos x="14" y="96"/>
                </a:cxn>
                <a:cxn ang="0">
                  <a:pos x="95" y="14"/>
                </a:cxn>
              </a:cxnLst>
              <a:rect l="0" t="0" r="r" b="b"/>
              <a:pathLst>
                <a:path w="190" h="96">
                  <a:moveTo>
                    <a:pt x="95" y="14"/>
                  </a:moveTo>
                  <a:cubicBezTo>
                    <a:pt x="140" y="14"/>
                    <a:pt x="177" y="50"/>
                    <a:pt x="177" y="96"/>
                  </a:cubicBezTo>
                  <a:cubicBezTo>
                    <a:pt x="190" y="96"/>
                    <a:pt x="190" y="96"/>
                    <a:pt x="190" y="96"/>
                  </a:cubicBezTo>
                  <a:cubicBezTo>
                    <a:pt x="190" y="43"/>
                    <a:pt x="148" y="0"/>
                    <a:pt x="95" y="0"/>
                  </a:cubicBezTo>
                  <a:cubicBezTo>
                    <a:pt x="43" y="0"/>
                    <a:pt x="0" y="43"/>
                    <a:pt x="0" y="96"/>
                  </a:cubicBezTo>
                  <a:cubicBezTo>
                    <a:pt x="14" y="96"/>
                    <a:pt x="14" y="96"/>
                    <a:pt x="14" y="96"/>
                  </a:cubicBezTo>
                  <a:cubicBezTo>
                    <a:pt x="14" y="50"/>
                    <a:pt x="50" y="14"/>
                    <a:pt x="95" y="14"/>
                  </a:cubicBezTo>
                  <a:close/>
                </a:path>
              </a:pathLst>
            </a:custGeom>
            <a:gradFill flip="none" rotWithShape="1">
              <a:gsLst>
                <a:gs pos="0">
                  <a:schemeClr val="tx2">
                    <a:lumMod val="75000"/>
                    <a:lumOff val="25000"/>
                    <a:shade val="30000"/>
                    <a:satMod val="115000"/>
                  </a:schemeClr>
                </a:gs>
                <a:gs pos="50000">
                  <a:schemeClr val="tx1">
                    <a:lumMod val="50000"/>
                    <a:lumOff val="50000"/>
                  </a:schemeClr>
                </a:gs>
                <a:gs pos="100000">
                  <a:schemeClr val="tx2">
                    <a:lumMod val="90000"/>
                    <a:lumOff val="10000"/>
                  </a:schemeClr>
                </a:gs>
              </a:gsLst>
              <a:lin ang="2700000" scaled="0"/>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15" name="Freeform 19"/>
            <p:cNvSpPr>
              <a:spLocks/>
            </p:cNvSpPr>
            <p:nvPr/>
          </p:nvSpPr>
          <p:spPr bwMode="auto">
            <a:xfrm>
              <a:off x="488161" y="2654787"/>
              <a:ext cx="651917" cy="651917"/>
            </a:xfrm>
            <a:custGeom>
              <a:avLst/>
              <a:gdLst/>
              <a:ahLst/>
              <a:cxnLst>
                <a:cxn ang="0">
                  <a:pos x="224" y="211"/>
                </a:cxn>
                <a:cxn ang="0">
                  <a:pos x="211" y="224"/>
                </a:cxn>
                <a:cxn ang="0">
                  <a:pos x="13" y="224"/>
                </a:cxn>
                <a:cxn ang="0">
                  <a:pos x="0" y="211"/>
                </a:cxn>
                <a:cxn ang="0">
                  <a:pos x="0" y="13"/>
                </a:cxn>
                <a:cxn ang="0">
                  <a:pos x="13" y="0"/>
                </a:cxn>
                <a:cxn ang="0">
                  <a:pos x="211" y="0"/>
                </a:cxn>
                <a:cxn ang="0">
                  <a:pos x="224" y="13"/>
                </a:cxn>
                <a:cxn ang="0">
                  <a:pos x="224" y="211"/>
                </a:cxn>
              </a:cxnLst>
              <a:rect l="0" t="0" r="r" b="b"/>
              <a:pathLst>
                <a:path w="224" h="224">
                  <a:moveTo>
                    <a:pt x="224" y="211"/>
                  </a:moveTo>
                  <a:cubicBezTo>
                    <a:pt x="224" y="218"/>
                    <a:pt x="219" y="224"/>
                    <a:pt x="211" y="224"/>
                  </a:cubicBezTo>
                  <a:cubicBezTo>
                    <a:pt x="13" y="224"/>
                    <a:pt x="13" y="224"/>
                    <a:pt x="13" y="224"/>
                  </a:cubicBezTo>
                  <a:cubicBezTo>
                    <a:pt x="6" y="224"/>
                    <a:pt x="0" y="218"/>
                    <a:pt x="0" y="211"/>
                  </a:cubicBezTo>
                  <a:cubicBezTo>
                    <a:pt x="0" y="13"/>
                    <a:pt x="0" y="13"/>
                    <a:pt x="0" y="13"/>
                  </a:cubicBezTo>
                  <a:cubicBezTo>
                    <a:pt x="0" y="5"/>
                    <a:pt x="6" y="0"/>
                    <a:pt x="13" y="0"/>
                  </a:cubicBezTo>
                  <a:cubicBezTo>
                    <a:pt x="211" y="0"/>
                    <a:pt x="211" y="0"/>
                    <a:pt x="211" y="0"/>
                  </a:cubicBezTo>
                  <a:cubicBezTo>
                    <a:pt x="219" y="0"/>
                    <a:pt x="224" y="5"/>
                    <a:pt x="224" y="13"/>
                  </a:cubicBezTo>
                  <a:lnTo>
                    <a:pt x="224" y="211"/>
                  </a:lnTo>
                  <a:close/>
                </a:path>
              </a:pathLst>
            </a:custGeom>
            <a:gradFill flip="none" rotWithShape="1">
              <a:gsLst>
                <a:gs pos="0">
                  <a:schemeClr val="tx2">
                    <a:lumMod val="75000"/>
                    <a:lumOff val="25000"/>
                    <a:shade val="30000"/>
                    <a:satMod val="115000"/>
                  </a:schemeClr>
                </a:gs>
                <a:gs pos="50000">
                  <a:schemeClr val="tx2">
                    <a:lumMod val="90000"/>
                    <a:lumOff val="10000"/>
                  </a:schemeClr>
                </a:gs>
                <a:gs pos="50000">
                  <a:schemeClr val="tx2">
                    <a:lumMod val="90000"/>
                    <a:lumOff val="10000"/>
                  </a:schemeClr>
                </a:gs>
                <a:gs pos="100000">
                  <a:schemeClr val="tx1">
                    <a:lumMod val="75000"/>
                    <a:lumOff val="25000"/>
                  </a:schemeClr>
                </a:gs>
              </a:gsLst>
              <a:lin ang="16200000" scaled="0"/>
              <a:tileRect/>
            </a:gradFill>
            <a:ln w="9525">
              <a:solidFill>
                <a:schemeClr val="tx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Oval 20"/>
            <p:cNvSpPr>
              <a:spLocks noChangeArrowheads="1"/>
            </p:cNvSpPr>
            <p:nvPr/>
          </p:nvSpPr>
          <p:spPr bwMode="auto">
            <a:xfrm>
              <a:off x="537580" y="2704204"/>
              <a:ext cx="553085" cy="553084"/>
            </a:xfrm>
            <a:prstGeom prst="ellipse">
              <a:avLst/>
            </a:prstGeom>
            <a:gradFill>
              <a:gsLst>
                <a:gs pos="0">
                  <a:schemeClr val="tx2">
                    <a:lumMod val="75000"/>
                    <a:lumOff val="25000"/>
                  </a:schemeClr>
                </a:gs>
                <a:gs pos="80000">
                  <a:schemeClr val="tx2">
                    <a:lumMod val="90000"/>
                    <a:lumOff val="10000"/>
                  </a:schemeClr>
                </a:gs>
                <a:gs pos="100000">
                  <a:schemeClr val="tx1">
                    <a:lumMod val="90000"/>
                    <a:lumOff val="10000"/>
                  </a:schemeClr>
                </a:gs>
              </a:gsLst>
              <a:lin ang="16200000" scaled="0"/>
            </a:gradFill>
            <a:ln>
              <a:noFill/>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17" name="Freeform 21"/>
            <p:cNvSpPr>
              <a:spLocks/>
            </p:cNvSpPr>
            <p:nvPr/>
          </p:nvSpPr>
          <p:spPr bwMode="auto">
            <a:xfrm>
              <a:off x="537577" y="2704204"/>
              <a:ext cx="553083" cy="275592"/>
            </a:xfrm>
            <a:custGeom>
              <a:avLst/>
              <a:gdLst/>
              <a:ahLst/>
              <a:cxnLst>
                <a:cxn ang="0">
                  <a:pos x="95" y="13"/>
                </a:cxn>
                <a:cxn ang="0">
                  <a:pos x="177" y="95"/>
                </a:cxn>
                <a:cxn ang="0">
                  <a:pos x="190" y="95"/>
                </a:cxn>
                <a:cxn ang="0">
                  <a:pos x="95" y="0"/>
                </a:cxn>
                <a:cxn ang="0">
                  <a:pos x="0" y="95"/>
                </a:cxn>
                <a:cxn ang="0">
                  <a:pos x="14" y="95"/>
                </a:cxn>
                <a:cxn ang="0">
                  <a:pos x="95" y="13"/>
                </a:cxn>
              </a:cxnLst>
              <a:rect l="0" t="0" r="r" b="b"/>
              <a:pathLst>
                <a:path w="190" h="95">
                  <a:moveTo>
                    <a:pt x="95" y="13"/>
                  </a:moveTo>
                  <a:cubicBezTo>
                    <a:pt x="140" y="13"/>
                    <a:pt x="177" y="50"/>
                    <a:pt x="177" y="95"/>
                  </a:cubicBezTo>
                  <a:cubicBezTo>
                    <a:pt x="190" y="95"/>
                    <a:pt x="190" y="95"/>
                    <a:pt x="190" y="95"/>
                  </a:cubicBezTo>
                  <a:cubicBezTo>
                    <a:pt x="190" y="42"/>
                    <a:pt x="148" y="0"/>
                    <a:pt x="95" y="0"/>
                  </a:cubicBezTo>
                  <a:cubicBezTo>
                    <a:pt x="43" y="0"/>
                    <a:pt x="0" y="42"/>
                    <a:pt x="0" y="95"/>
                  </a:cubicBezTo>
                  <a:cubicBezTo>
                    <a:pt x="14" y="95"/>
                    <a:pt x="14" y="95"/>
                    <a:pt x="14" y="95"/>
                  </a:cubicBezTo>
                  <a:cubicBezTo>
                    <a:pt x="14" y="50"/>
                    <a:pt x="50" y="13"/>
                    <a:pt x="95" y="13"/>
                  </a:cubicBezTo>
                  <a:close/>
                </a:path>
              </a:pathLst>
            </a:custGeom>
            <a:gradFill flip="none" rotWithShape="1">
              <a:gsLst>
                <a:gs pos="0">
                  <a:schemeClr val="tx2">
                    <a:lumMod val="75000"/>
                    <a:lumOff val="25000"/>
                    <a:shade val="30000"/>
                    <a:satMod val="115000"/>
                  </a:schemeClr>
                </a:gs>
                <a:gs pos="50000">
                  <a:schemeClr val="tx1">
                    <a:lumMod val="50000"/>
                    <a:lumOff val="50000"/>
                  </a:schemeClr>
                </a:gs>
                <a:gs pos="100000">
                  <a:schemeClr val="tx2">
                    <a:lumMod val="90000"/>
                    <a:lumOff val="10000"/>
                  </a:schemeClr>
                </a:gs>
              </a:gsLst>
              <a:lin ang="2700000" scaled="0"/>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18" name="Group 58"/>
            <p:cNvGrpSpPr/>
            <p:nvPr/>
          </p:nvGrpSpPr>
          <p:grpSpPr>
            <a:xfrm>
              <a:off x="623104" y="1349054"/>
              <a:ext cx="389639" cy="1638343"/>
              <a:chOff x="1254125" y="1450975"/>
              <a:chExt cx="325446" cy="1368425"/>
            </a:xfrm>
          </p:grpSpPr>
          <p:sp>
            <p:nvSpPr>
              <p:cNvPr id="19" name="Moon 18"/>
              <p:cNvSpPr/>
              <p:nvPr/>
            </p:nvSpPr>
            <p:spPr>
              <a:xfrm rot="5400000">
                <a:off x="1335486" y="1369614"/>
                <a:ext cx="162724" cy="325446"/>
              </a:xfrm>
              <a:prstGeom prst="moon">
                <a:avLst/>
              </a:prstGeom>
              <a:gradFill flip="none" rotWithShape="1">
                <a:gsLst>
                  <a:gs pos="0">
                    <a:schemeClr val="bg1">
                      <a:alpha val="41000"/>
                    </a:schemeClr>
                  </a:gs>
                  <a:gs pos="86000">
                    <a:schemeClr val="bg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oon 19"/>
              <p:cNvSpPr/>
              <p:nvPr/>
            </p:nvSpPr>
            <p:spPr>
              <a:xfrm rot="5400000">
                <a:off x="1335486" y="1972864"/>
                <a:ext cx="162724" cy="325446"/>
              </a:xfrm>
              <a:prstGeom prst="moon">
                <a:avLst/>
              </a:prstGeom>
              <a:gradFill flip="none" rotWithShape="1">
                <a:gsLst>
                  <a:gs pos="0">
                    <a:schemeClr val="bg1">
                      <a:alpha val="41000"/>
                    </a:schemeClr>
                  </a:gs>
                  <a:gs pos="86000">
                    <a:schemeClr val="bg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oon 20"/>
              <p:cNvSpPr/>
              <p:nvPr/>
            </p:nvSpPr>
            <p:spPr>
              <a:xfrm rot="5400000">
                <a:off x="1335486" y="2575315"/>
                <a:ext cx="162724" cy="325446"/>
              </a:xfrm>
              <a:prstGeom prst="moon">
                <a:avLst>
                  <a:gd name="adj" fmla="val 50000"/>
                </a:avLst>
              </a:prstGeom>
              <a:gradFill flip="none" rotWithShape="1">
                <a:gsLst>
                  <a:gs pos="0">
                    <a:schemeClr val="bg1">
                      <a:alpha val="41000"/>
                    </a:schemeClr>
                  </a:gs>
                  <a:gs pos="86000">
                    <a:schemeClr val="bg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3" name="Group 21"/>
          <p:cNvGrpSpPr/>
          <p:nvPr/>
        </p:nvGrpSpPr>
        <p:grpSpPr>
          <a:xfrm>
            <a:off x="1295400" y="1133678"/>
            <a:ext cx="1700719" cy="3389683"/>
            <a:chOff x="407750" y="1133678"/>
            <a:chExt cx="4010229" cy="3389683"/>
          </a:xfrm>
        </p:grpSpPr>
        <p:sp>
          <p:nvSpPr>
            <p:cNvPr id="25" name="Rectangle 24"/>
            <p:cNvSpPr/>
            <p:nvPr/>
          </p:nvSpPr>
          <p:spPr>
            <a:xfrm>
              <a:off x="407750" y="1508962"/>
              <a:ext cx="4010229" cy="3014399"/>
            </a:xfrm>
            <a:prstGeom prst="rect">
              <a:avLst/>
            </a:prstGeom>
            <a:solidFill>
              <a:schemeClr val="bg1">
                <a:lumMod val="95000"/>
              </a:schemeClr>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p:cNvSpPr/>
            <p:nvPr/>
          </p:nvSpPr>
          <p:spPr>
            <a:xfrm>
              <a:off x="407750" y="1133678"/>
              <a:ext cx="4010229" cy="365760"/>
            </a:xfrm>
            <a:prstGeom prst="rect">
              <a:avLst/>
            </a:prstGeom>
            <a:solidFill>
              <a:srgbClr val="D12D2D"/>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sz="1200" b="1" dirty="0">
                  <a:solidFill>
                    <a:schemeClr val="bg1"/>
                  </a:solidFill>
                </a:rPr>
                <a:t>YOUR TITLE HERE</a:t>
              </a:r>
            </a:p>
          </p:txBody>
        </p:sp>
      </p:grpSp>
      <p:grpSp>
        <p:nvGrpSpPr>
          <p:cNvPr id="112" name="Group 111"/>
          <p:cNvGrpSpPr/>
          <p:nvPr/>
        </p:nvGrpSpPr>
        <p:grpSpPr>
          <a:xfrm>
            <a:off x="3260385" y="1709048"/>
            <a:ext cx="828675" cy="2238943"/>
            <a:chOff x="3260385" y="1143787"/>
            <a:chExt cx="828675" cy="2238943"/>
          </a:xfrm>
          <a:effectLst>
            <a:outerShdw blurRad="76200" dir="18900000" sy="23000" kx="-1200000" algn="bl" rotWithShape="0">
              <a:prstClr val="black">
                <a:alpha val="20000"/>
              </a:prstClr>
            </a:outerShdw>
          </a:effectLst>
        </p:grpSpPr>
        <p:sp>
          <p:nvSpPr>
            <p:cNvPr id="71" name="Freeform 5"/>
            <p:cNvSpPr>
              <a:spLocks/>
            </p:cNvSpPr>
            <p:nvPr/>
          </p:nvSpPr>
          <p:spPr bwMode="auto">
            <a:xfrm>
              <a:off x="3260385" y="1143787"/>
              <a:ext cx="828675" cy="2238943"/>
            </a:xfrm>
            <a:custGeom>
              <a:avLst/>
              <a:gdLst/>
              <a:ahLst/>
              <a:cxnLst>
                <a:cxn ang="0">
                  <a:pos x="285" y="746"/>
                </a:cxn>
                <a:cxn ang="0">
                  <a:pos x="262" y="769"/>
                </a:cxn>
                <a:cxn ang="0">
                  <a:pos x="23" y="769"/>
                </a:cxn>
                <a:cxn ang="0">
                  <a:pos x="0" y="746"/>
                </a:cxn>
                <a:cxn ang="0">
                  <a:pos x="0" y="23"/>
                </a:cxn>
                <a:cxn ang="0">
                  <a:pos x="23" y="0"/>
                </a:cxn>
                <a:cxn ang="0">
                  <a:pos x="262" y="0"/>
                </a:cxn>
                <a:cxn ang="0">
                  <a:pos x="285" y="23"/>
                </a:cxn>
                <a:cxn ang="0">
                  <a:pos x="285" y="746"/>
                </a:cxn>
              </a:cxnLst>
              <a:rect l="0" t="0" r="r" b="b"/>
              <a:pathLst>
                <a:path w="285" h="769">
                  <a:moveTo>
                    <a:pt x="285" y="746"/>
                  </a:moveTo>
                  <a:cubicBezTo>
                    <a:pt x="285" y="759"/>
                    <a:pt x="275" y="769"/>
                    <a:pt x="262" y="769"/>
                  </a:cubicBezTo>
                  <a:cubicBezTo>
                    <a:pt x="23" y="769"/>
                    <a:pt x="23" y="769"/>
                    <a:pt x="23" y="769"/>
                  </a:cubicBezTo>
                  <a:cubicBezTo>
                    <a:pt x="10" y="769"/>
                    <a:pt x="0" y="759"/>
                    <a:pt x="0" y="746"/>
                  </a:cubicBezTo>
                  <a:cubicBezTo>
                    <a:pt x="0" y="23"/>
                    <a:pt x="0" y="23"/>
                    <a:pt x="0" y="23"/>
                  </a:cubicBezTo>
                  <a:cubicBezTo>
                    <a:pt x="0" y="10"/>
                    <a:pt x="10" y="0"/>
                    <a:pt x="23" y="0"/>
                  </a:cubicBezTo>
                  <a:cubicBezTo>
                    <a:pt x="262" y="0"/>
                    <a:pt x="262" y="0"/>
                    <a:pt x="262" y="0"/>
                  </a:cubicBezTo>
                  <a:cubicBezTo>
                    <a:pt x="275" y="0"/>
                    <a:pt x="285" y="10"/>
                    <a:pt x="285" y="23"/>
                  </a:cubicBezTo>
                  <a:lnTo>
                    <a:pt x="285" y="746"/>
                  </a:lnTo>
                  <a:close/>
                </a:path>
              </a:pathLst>
            </a:custGeom>
            <a:gradFill flip="none" rotWithShape="1">
              <a:gsLst>
                <a:gs pos="0">
                  <a:schemeClr val="tx2">
                    <a:lumMod val="90000"/>
                    <a:lumOff val="10000"/>
                    <a:shade val="30000"/>
                    <a:satMod val="115000"/>
                  </a:schemeClr>
                </a:gs>
                <a:gs pos="50000">
                  <a:schemeClr val="tx2">
                    <a:lumMod val="90000"/>
                    <a:lumOff val="10000"/>
                    <a:shade val="67500"/>
                    <a:satMod val="115000"/>
                  </a:schemeClr>
                </a:gs>
                <a:gs pos="100000">
                  <a:schemeClr val="tx2">
                    <a:lumMod val="90000"/>
                    <a:lumOff val="10000"/>
                    <a:shade val="100000"/>
                    <a:satMod val="115000"/>
                  </a:scheme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13"/>
            <p:cNvSpPr>
              <a:spLocks/>
            </p:cNvSpPr>
            <p:nvPr/>
          </p:nvSpPr>
          <p:spPr bwMode="auto">
            <a:xfrm>
              <a:off x="3349715" y="1225513"/>
              <a:ext cx="651917" cy="651917"/>
            </a:xfrm>
            <a:custGeom>
              <a:avLst/>
              <a:gdLst/>
              <a:ahLst/>
              <a:cxnLst>
                <a:cxn ang="0">
                  <a:pos x="224" y="211"/>
                </a:cxn>
                <a:cxn ang="0">
                  <a:pos x="211" y="224"/>
                </a:cxn>
                <a:cxn ang="0">
                  <a:pos x="13" y="224"/>
                </a:cxn>
                <a:cxn ang="0">
                  <a:pos x="0" y="211"/>
                </a:cxn>
                <a:cxn ang="0">
                  <a:pos x="0" y="13"/>
                </a:cxn>
                <a:cxn ang="0">
                  <a:pos x="13" y="0"/>
                </a:cxn>
                <a:cxn ang="0">
                  <a:pos x="211" y="0"/>
                </a:cxn>
                <a:cxn ang="0">
                  <a:pos x="224" y="13"/>
                </a:cxn>
                <a:cxn ang="0">
                  <a:pos x="224" y="211"/>
                </a:cxn>
              </a:cxnLst>
              <a:rect l="0" t="0" r="r" b="b"/>
              <a:pathLst>
                <a:path w="224" h="224">
                  <a:moveTo>
                    <a:pt x="224" y="211"/>
                  </a:moveTo>
                  <a:cubicBezTo>
                    <a:pt x="224" y="219"/>
                    <a:pt x="219" y="224"/>
                    <a:pt x="211" y="224"/>
                  </a:cubicBezTo>
                  <a:cubicBezTo>
                    <a:pt x="13" y="224"/>
                    <a:pt x="13" y="224"/>
                    <a:pt x="13" y="224"/>
                  </a:cubicBezTo>
                  <a:cubicBezTo>
                    <a:pt x="6" y="224"/>
                    <a:pt x="0" y="219"/>
                    <a:pt x="0" y="211"/>
                  </a:cubicBezTo>
                  <a:cubicBezTo>
                    <a:pt x="0" y="13"/>
                    <a:pt x="0" y="13"/>
                    <a:pt x="0" y="13"/>
                  </a:cubicBezTo>
                  <a:cubicBezTo>
                    <a:pt x="0" y="6"/>
                    <a:pt x="6" y="0"/>
                    <a:pt x="13" y="0"/>
                  </a:cubicBezTo>
                  <a:cubicBezTo>
                    <a:pt x="211" y="0"/>
                    <a:pt x="211" y="0"/>
                    <a:pt x="211" y="0"/>
                  </a:cubicBezTo>
                  <a:cubicBezTo>
                    <a:pt x="219" y="0"/>
                    <a:pt x="224" y="6"/>
                    <a:pt x="224" y="13"/>
                  </a:cubicBezTo>
                  <a:lnTo>
                    <a:pt x="224" y="211"/>
                  </a:lnTo>
                  <a:close/>
                </a:path>
              </a:pathLst>
            </a:custGeom>
            <a:gradFill flip="none" rotWithShape="1">
              <a:gsLst>
                <a:gs pos="0">
                  <a:schemeClr val="tx2">
                    <a:lumMod val="75000"/>
                    <a:lumOff val="25000"/>
                    <a:shade val="30000"/>
                    <a:satMod val="115000"/>
                  </a:schemeClr>
                </a:gs>
                <a:gs pos="50000">
                  <a:schemeClr val="tx2">
                    <a:lumMod val="90000"/>
                    <a:lumOff val="10000"/>
                  </a:schemeClr>
                </a:gs>
                <a:gs pos="50000">
                  <a:schemeClr val="tx2">
                    <a:lumMod val="90000"/>
                    <a:lumOff val="10000"/>
                  </a:schemeClr>
                </a:gs>
                <a:gs pos="100000">
                  <a:schemeClr val="tx1">
                    <a:lumMod val="75000"/>
                    <a:lumOff val="25000"/>
                  </a:schemeClr>
                </a:gs>
              </a:gsLst>
              <a:lin ang="16200000" scaled="0"/>
              <a:tileRect/>
            </a:gradFill>
            <a:ln w="9525">
              <a:solidFill>
                <a:schemeClr val="tx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Oval 14"/>
            <p:cNvSpPr>
              <a:spLocks noChangeArrowheads="1"/>
            </p:cNvSpPr>
            <p:nvPr/>
          </p:nvSpPr>
          <p:spPr bwMode="auto">
            <a:xfrm>
              <a:off x="3399131" y="1274930"/>
              <a:ext cx="553085" cy="553084"/>
            </a:xfrm>
            <a:prstGeom prst="ellipse">
              <a:avLst/>
            </a:prstGeom>
            <a:gradFill>
              <a:gsLst>
                <a:gs pos="0">
                  <a:schemeClr val="tx2">
                    <a:lumMod val="75000"/>
                    <a:lumOff val="25000"/>
                  </a:schemeClr>
                </a:gs>
                <a:gs pos="80000">
                  <a:schemeClr val="tx2">
                    <a:lumMod val="90000"/>
                    <a:lumOff val="10000"/>
                  </a:schemeClr>
                </a:gs>
                <a:gs pos="100000">
                  <a:schemeClr val="tx1">
                    <a:lumMod val="90000"/>
                    <a:lumOff val="10000"/>
                  </a:schemeClr>
                </a:gs>
              </a:gsLst>
              <a:lin ang="16200000" scaled="0"/>
            </a:gradFill>
            <a:ln>
              <a:noFill/>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baseline="-25000" dirty="0"/>
            </a:p>
          </p:txBody>
        </p:sp>
        <p:sp>
          <p:nvSpPr>
            <p:cNvPr id="74" name="Freeform 15"/>
            <p:cNvSpPr>
              <a:spLocks/>
            </p:cNvSpPr>
            <p:nvPr/>
          </p:nvSpPr>
          <p:spPr bwMode="auto">
            <a:xfrm>
              <a:off x="3399131" y="1274930"/>
              <a:ext cx="553085" cy="275592"/>
            </a:xfrm>
            <a:custGeom>
              <a:avLst/>
              <a:gdLst/>
              <a:ahLst/>
              <a:cxnLst>
                <a:cxn ang="0">
                  <a:pos x="95" y="13"/>
                </a:cxn>
                <a:cxn ang="0">
                  <a:pos x="177" y="95"/>
                </a:cxn>
                <a:cxn ang="0">
                  <a:pos x="190" y="95"/>
                </a:cxn>
                <a:cxn ang="0">
                  <a:pos x="95" y="0"/>
                </a:cxn>
                <a:cxn ang="0">
                  <a:pos x="0" y="95"/>
                </a:cxn>
                <a:cxn ang="0">
                  <a:pos x="14" y="95"/>
                </a:cxn>
                <a:cxn ang="0">
                  <a:pos x="95" y="13"/>
                </a:cxn>
              </a:cxnLst>
              <a:rect l="0" t="0" r="r" b="b"/>
              <a:pathLst>
                <a:path w="190" h="95">
                  <a:moveTo>
                    <a:pt x="95" y="13"/>
                  </a:moveTo>
                  <a:cubicBezTo>
                    <a:pt x="140" y="13"/>
                    <a:pt x="177" y="50"/>
                    <a:pt x="177" y="95"/>
                  </a:cubicBezTo>
                  <a:cubicBezTo>
                    <a:pt x="190" y="95"/>
                    <a:pt x="190" y="95"/>
                    <a:pt x="190" y="95"/>
                  </a:cubicBezTo>
                  <a:cubicBezTo>
                    <a:pt x="190" y="43"/>
                    <a:pt x="148" y="0"/>
                    <a:pt x="95" y="0"/>
                  </a:cubicBezTo>
                  <a:cubicBezTo>
                    <a:pt x="43" y="0"/>
                    <a:pt x="0" y="43"/>
                    <a:pt x="0" y="95"/>
                  </a:cubicBezTo>
                  <a:cubicBezTo>
                    <a:pt x="14" y="95"/>
                    <a:pt x="14" y="95"/>
                    <a:pt x="14" y="95"/>
                  </a:cubicBezTo>
                  <a:cubicBezTo>
                    <a:pt x="14" y="50"/>
                    <a:pt x="50" y="13"/>
                    <a:pt x="95" y="13"/>
                  </a:cubicBezTo>
                  <a:close/>
                </a:path>
              </a:pathLst>
            </a:custGeom>
            <a:gradFill flip="none" rotWithShape="1">
              <a:gsLst>
                <a:gs pos="0">
                  <a:schemeClr val="tx2">
                    <a:lumMod val="75000"/>
                    <a:lumOff val="25000"/>
                    <a:shade val="30000"/>
                    <a:satMod val="115000"/>
                  </a:schemeClr>
                </a:gs>
                <a:gs pos="50000">
                  <a:schemeClr val="tx1">
                    <a:lumMod val="50000"/>
                    <a:lumOff val="50000"/>
                  </a:schemeClr>
                </a:gs>
                <a:gs pos="100000">
                  <a:schemeClr val="tx2">
                    <a:lumMod val="90000"/>
                    <a:lumOff val="10000"/>
                  </a:schemeClr>
                </a:gs>
              </a:gsLst>
              <a:lin ang="2700000" scaled="0"/>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75" name="Freeform 16"/>
            <p:cNvSpPr>
              <a:spLocks/>
            </p:cNvSpPr>
            <p:nvPr/>
          </p:nvSpPr>
          <p:spPr bwMode="auto">
            <a:xfrm>
              <a:off x="3349715" y="1938249"/>
              <a:ext cx="651917" cy="655718"/>
            </a:xfrm>
            <a:custGeom>
              <a:avLst/>
              <a:gdLst/>
              <a:ahLst/>
              <a:cxnLst>
                <a:cxn ang="0">
                  <a:pos x="224" y="212"/>
                </a:cxn>
                <a:cxn ang="0">
                  <a:pos x="211" y="225"/>
                </a:cxn>
                <a:cxn ang="0">
                  <a:pos x="13" y="225"/>
                </a:cxn>
                <a:cxn ang="0">
                  <a:pos x="0" y="212"/>
                </a:cxn>
                <a:cxn ang="0">
                  <a:pos x="0" y="13"/>
                </a:cxn>
                <a:cxn ang="0">
                  <a:pos x="13" y="0"/>
                </a:cxn>
                <a:cxn ang="0">
                  <a:pos x="211" y="0"/>
                </a:cxn>
                <a:cxn ang="0">
                  <a:pos x="224" y="13"/>
                </a:cxn>
                <a:cxn ang="0">
                  <a:pos x="224" y="212"/>
                </a:cxn>
              </a:cxnLst>
              <a:rect l="0" t="0" r="r" b="b"/>
              <a:pathLst>
                <a:path w="224" h="225">
                  <a:moveTo>
                    <a:pt x="224" y="212"/>
                  </a:moveTo>
                  <a:cubicBezTo>
                    <a:pt x="224" y="219"/>
                    <a:pt x="219" y="225"/>
                    <a:pt x="211" y="225"/>
                  </a:cubicBezTo>
                  <a:cubicBezTo>
                    <a:pt x="13" y="225"/>
                    <a:pt x="13" y="225"/>
                    <a:pt x="13" y="225"/>
                  </a:cubicBezTo>
                  <a:cubicBezTo>
                    <a:pt x="6" y="225"/>
                    <a:pt x="0" y="219"/>
                    <a:pt x="0" y="212"/>
                  </a:cubicBezTo>
                  <a:cubicBezTo>
                    <a:pt x="0" y="13"/>
                    <a:pt x="0" y="13"/>
                    <a:pt x="0" y="13"/>
                  </a:cubicBezTo>
                  <a:cubicBezTo>
                    <a:pt x="0" y="6"/>
                    <a:pt x="6" y="0"/>
                    <a:pt x="13" y="0"/>
                  </a:cubicBezTo>
                  <a:cubicBezTo>
                    <a:pt x="211" y="0"/>
                    <a:pt x="211" y="0"/>
                    <a:pt x="211" y="0"/>
                  </a:cubicBezTo>
                  <a:cubicBezTo>
                    <a:pt x="219" y="0"/>
                    <a:pt x="224" y="6"/>
                    <a:pt x="224" y="13"/>
                  </a:cubicBezTo>
                  <a:lnTo>
                    <a:pt x="224" y="212"/>
                  </a:lnTo>
                  <a:close/>
                </a:path>
              </a:pathLst>
            </a:custGeom>
            <a:gradFill flip="none" rotWithShape="1">
              <a:gsLst>
                <a:gs pos="0">
                  <a:schemeClr val="tx2">
                    <a:lumMod val="75000"/>
                    <a:lumOff val="25000"/>
                    <a:shade val="30000"/>
                    <a:satMod val="115000"/>
                  </a:schemeClr>
                </a:gs>
                <a:gs pos="50000">
                  <a:schemeClr val="tx2">
                    <a:lumMod val="90000"/>
                    <a:lumOff val="10000"/>
                  </a:schemeClr>
                </a:gs>
                <a:gs pos="50000">
                  <a:schemeClr val="tx2">
                    <a:lumMod val="90000"/>
                    <a:lumOff val="10000"/>
                  </a:schemeClr>
                </a:gs>
                <a:gs pos="100000">
                  <a:schemeClr val="tx1">
                    <a:lumMod val="75000"/>
                    <a:lumOff val="25000"/>
                  </a:schemeClr>
                </a:gs>
              </a:gsLst>
              <a:lin ang="16200000" scaled="0"/>
              <a:tileRect/>
            </a:gradFill>
            <a:ln w="9525">
              <a:solidFill>
                <a:schemeClr val="tx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Oval 17"/>
            <p:cNvSpPr>
              <a:spLocks noChangeArrowheads="1"/>
            </p:cNvSpPr>
            <p:nvPr/>
          </p:nvSpPr>
          <p:spPr bwMode="auto">
            <a:xfrm>
              <a:off x="3399131" y="1987665"/>
              <a:ext cx="553085" cy="556885"/>
            </a:xfrm>
            <a:prstGeom prst="ellipse">
              <a:avLst/>
            </a:prstGeom>
            <a:gradFill>
              <a:gsLst>
                <a:gs pos="0">
                  <a:srgbClr val="E27B15"/>
                </a:gs>
                <a:gs pos="80000">
                  <a:srgbClr val="F6D407"/>
                </a:gs>
                <a:gs pos="100000">
                  <a:schemeClr val="accent1">
                    <a:shade val="94000"/>
                    <a:satMod val="135000"/>
                  </a:schemeClr>
                </a:gs>
              </a:gsLst>
            </a:gradFill>
            <a:ln>
              <a:noFill/>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77" name="Freeform 18"/>
            <p:cNvSpPr>
              <a:spLocks/>
            </p:cNvSpPr>
            <p:nvPr/>
          </p:nvSpPr>
          <p:spPr bwMode="auto">
            <a:xfrm>
              <a:off x="3399131" y="1987665"/>
              <a:ext cx="553085" cy="279393"/>
            </a:xfrm>
            <a:custGeom>
              <a:avLst/>
              <a:gdLst/>
              <a:ahLst/>
              <a:cxnLst>
                <a:cxn ang="0">
                  <a:pos x="95" y="14"/>
                </a:cxn>
                <a:cxn ang="0">
                  <a:pos x="177" y="96"/>
                </a:cxn>
                <a:cxn ang="0">
                  <a:pos x="190" y="96"/>
                </a:cxn>
                <a:cxn ang="0">
                  <a:pos x="95" y="0"/>
                </a:cxn>
                <a:cxn ang="0">
                  <a:pos x="0" y="96"/>
                </a:cxn>
                <a:cxn ang="0">
                  <a:pos x="14" y="96"/>
                </a:cxn>
                <a:cxn ang="0">
                  <a:pos x="95" y="14"/>
                </a:cxn>
              </a:cxnLst>
              <a:rect l="0" t="0" r="r" b="b"/>
              <a:pathLst>
                <a:path w="190" h="96">
                  <a:moveTo>
                    <a:pt x="95" y="14"/>
                  </a:moveTo>
                  <a:cubicBezTo>
                    <a:pt x="140" y="14"/>
                    <a:pt x="177" y="50"/>
                    <a:pt x="177" y="96"/>
                  </a:cubicBezTo>
                  <a:cubicBezTo>
                    <a:pt x="190" y="96"/>
                    <a:pt x="190" y="96"/>
                    <a:pt x="190" y="96"/>
                  </a:cubicBezTo>
                  <a:cubicBezTo>
                    <a:pt x="190" y="43"/>
                    <a:pt x="148" y="0"/>
                    <a:pt x="95" y="0"/>
                  </a:cubicBezTo>
                  <a:cubicBezTo>
                    <a:pt x="43" y="0"/>
                    <a:pt x="0" y="43"/>
                    <a:pt x="0" y="96"/>
                  </a:cubicBezTo>
                  <a:cubicBezTo>
                    <a:pt x="14" y="96"/>
                    <a:pt x="14" y="96"/>
                    <a:pt x="14" y="96"/>
                  </a:cubicBezTo>
                  <a:cubicBezTo>
                    <a:pt x="14" y="50"/>
                    <a:pt x="50" y="14"/>
                    <a:pt x="95" y="14"/>
                  </a:cubicBezTo>
                  <a:close/>
                </a:path>
              </a:pathLst>
            </a:custGeom>
            <a:gradFill flip="none" rotWithShape="1">
              <a:gsLst>
                <a:gs pos="0">
                  <a:schemeClr val="tx2">
                    <a:lumMod val="75000"/>
                    <a:lumOff val="25000"/>
                    <a:shade val="30000"/>
                    <a:satMod val="115000"/>
                  </a:schemeClr>
                </a:gs>
                <a:gs pos="50000">
                  <a:schemeClr val="tx1">
                    <a:lumMod val="50000"/>
                    <a:lumOff val="50000"/>
                  </a:schemeClr>
                </a:gs>
                <a:gs pos="100000">
                  <a:schemeClr val="tx2">
                    <a:lumMod val="90000"/>
                    <a:lumOff val="10000"/>
                  </a:schemeClr>
                </a:gs>
              </a:gsLst>
              <a:lin ang="2700000" scaled="0"/>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78" name="Freeform 19"/>
            <p:cNvSpPr>
              <a:spLocks/>
            </p:cNvSpPr>
            <p:nvPr/>
          </p:nvSpPr>
          <p:spPr bwMode="auto">
            <a:xfrm>
              <a:off x="3349714" y="2654787"/>
              <a:ext cx="651917" cy="651917"/>
            </a:xfrm>
            <a:custGeom>
              <a:avLst/>
              <a:gdLst/>
              <a:ahLst/>
              <a:cxnLst>
                <a:cxn ang="0">
                  <a:pos x="224" y="211"/>
                </a:cxn>
                <a:cxn ang="0">
                  <a:pos x="211" y="224"/>
                </a:cxn>
                <a:cxn ang="0">
                  <a:pos x="13" y="224"/>
                </a:cxn>
                <a:cxn ang="0">
                  <a:pos x="0" y="211"/>
                </a:cxn>
                <a:cxn ang="0">
                  <a:pos x="0" y="13"/>
                </a:cxn>
                <a:cxn ang="0">
                  <a:pos x="13" y="0"/>
                </a:cxn>
                <a:cxn ang="0">
                  <a:pos x="211" y="0"/>
                </a:cxn>
                <a:cxn ang="0">
                  <a:pos x="224" y="13"/>
                </a:cxn>
                <a:cxn ang="0">
                  <a:pos x="224" y="211"/>
                </a:cxn>
              </a:cxnLst>
              <a:rect l="0" t="0" r="r" b="b"/>
              <a:pathLst>
                <a:path w="224" h="224">
                  <a:moveTo>
                    <a:pt x="224" y="211"/>
                  </a:moveTo>
                  <a:cubicBezTo>
                    <a:pt x="224" y="218"/>
                    <a:pt x="219" y="224"/>
                    <a:pt x="211" y="224"/>
                  </a:cubicBezTo>
                  <a:cubicBezTo>
                    <a:pt x="13" y="224"/>
                    <a:pt x="13" y="224"/>
                    <a:pt x="13" y="224"/>
                  </a:cubicBezTo>
                  <a:cubicBezTo>
                    <a:pt x="6" y="224"/>
                    <a:pt x="0" y="218"/>
                    <a:pt x="0" y="211"/>
                  </a:cubicBezTo>
                  <a:cubicBezTo>
                    <a:pt x="0" y="13"/>
                    <a:pt x="0" y="13"/>
                    <a:pt x="0" y="13"/>
                  </a:cubicBezTo>
                  <a:cubicBezTo>
                    <a:pt x="0" y="5"/>
                    <a:pt x="6" y="0"/>
                    <a:pt x="13" y="0"/>
                  </a:cubicBezTo>
                  <a:cubicBezTo>
                    <a:pt x="211" y="0"/>
                    <a:pt x="211" y="0"/>
                    <a:pt x="211" y="0"/>
                  </a:cubicBezTo>
                  <a:cubicBezTo>
                    <a:pt x="219" y="0"/>
                    <a:pt x="224" y="5"/>
                    <a:pt x="224" y="13"/>
                  </a:cubicBezTo>
                  <a:lnTo>
                    <a:pt x="224" y="211"/>
                  </a:lnTo>
                  <a:close/>
                </a:path>
              </a:pathLst>
            </a:custGeom>
            <a:gradFill flip="none" rotWithShape="1">
              <a:gsLst>
                <a:gs pos="0">
                  <a:schemeClr val="tx2">
                    <a:lumMod val="75000"/>
                    <a:lumOff val="25000"/>
                    <a:shade val="30000"/>
                    <a:satMod val="115000"/>
                  </a:schemeClr>
                </a:gs>
                <a:gs pos="50000">
                  <a:schemeClr val="tx2">
                    <a:lumMod val="90000"/>
                    <a:lumOff val="10000"/>
                  </a:schemeClr>
                </a:gs>
                <a:gs pos="50000">
                  <a:schemeClr val="tx2">
                    <a:lumMod val="90000"/>
                    <a:lumOff val="10000"/>
                  </a:schemeClr>
                </a:gs>
                <a:gs pos="100000">
                  <a:schemeClr val="tx1">
                    <a:lumMod val="75000"/>
                    <a:lumOff val="25000"/>
                  </a:schemeClr>
                </a:gs>
              </a:gsLst>
              <a:lin ang="16200000" scaled="0"/>
              <a:tileRect/>
            </a:gradFill>
            <a:ln w="9525">
              <a:solidFill>
                <a:schemeClr val="tx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Oval 20"/>
            <p:cNvSpPr>
              <a:spLocks noChangeArrowheads="1"/>
            </p:cNvSpPr>
            <p:nvPr/>
          </p:nvSpPr>
          <p:spPr bwMode="auto">
            <a:xfrm>
              <a:off x="3399133" y="2704204"/>
              <a:ext cx="553085" cy="553084"/>
            </a:xfrm>
            <a:prstGeom prst="ellipse">
              <a:avLst/>
            </a:prstGeom>
            <a:gradFill>
              <a:gsLst>
                <a:gs pos="0">
                  <a:schemeClr val="tx2">
                    <a:lumMod val="75000"/>
                    <a:lumOff val="25000"/>
                  </a:schemeClr>
                </a:gs>
                <a:gs pos="80000">
                  <a:schemeClr val="tx2">
                    <a:lumMod val="90000"/>
                    <a:lumOff val="10000"/>
                  </a:schemeClr>
                </a:gs>
                <a:gs pos="100000">
                  <a:schemeClr val="tx1">
                    <a:lumMod val="90000"/>
                    <a:lumOff val="10000"/>
                  </a:schemeClr>
                </a:gs>
              </a:gsLst>
              <a:lin ang="16200000" scaled="0"/>
            </a:gradFill>
            <a:ln>
              <a:noFill/>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80" name="Freeform 21"/>
            <p:cNvSpPr>
              <a:spLocks/>
            </p:cNvSpPr>
            <p:nvPr/>
          </p:nvSpPr>
          <p:spPr bwMode="auto">
            <a:xfrm>
              <a:off x="3399130" y="2704204"/>
              <a:ext cx="553083" cy="275592"/>
            </a:xfrm>
            <a:custGeom>
              <a:avLst/>
              <a:gdLst/>
              <a:ahLst/>
              <a:cxnLst>
                <a:cxn ang="0">
                  <a:pos x="95" y="13"/>
                </a:cxn>
                <a:cxn ang="0">
                  <a:pos x="177" y="95"/>
                </a:cxn>
                <a:cxn ang="0">
                  <a:pos x="190" y="95"/>
                </a:cxn>
                <a:cxn ang="0">
                  <a:pos x="95" y="0"/>
                </a:cxn>
                <a:cxn ang="0">
                  <a:pos x="0" y="95"/>
                </a:cxn>
                <a:cxn ang="0">
                  <a:pos x="14" y="95"/>
                </a:cxn>
                <a:cxn ang="0">
                  <a:pos x="95" y="13"/>
                </a:cxn>
              </a:cxnLst>
              <a:rect l="0" t="0" r="r" b="b"/>
              <a:pathLst>
                <a:path w="190" h="95">
                  <a:moveTo>
                    <a:pt x="95" y="13"/>
                  </a:moveTo>
                  <a:cubicBezTo>
                    <a:pt x="140" y="13"/>
                    <a:pt x="177" y="50"/>
                    <a:pt x="177" y="95"/>
                  </a:cubicBezTo>
                  <a:cubicBezTo>
                    <a:pt x="190" y="95"/>
                    <a:pt x="190" y="95"/>
                    <a:pt x="190" y="95"/>
                  </a:cubicBezTo>
                  <a:cubicBezTo>
                    <a:pt x="190" y="42"/>
                    <a:pt x="148" y="0"/>
                    <a:pt x="95" y="0"/>
                  </a:cubicBezTo>
                  <a:cubicBezTo>
                    <a:pt x="43" y="0"/>
                    <a:pt x="0" y="42"/>
                    <a:pt x="0" y="95"/>
                  </a:cubicBezTo>
                  <a:cubicBezTo>
                    <a:pt x="14" y="95"/>
                    <a:pt x="14" y="95"/>
                    <a:pt x="14" y="95"/>
                  </a:cubicBezTo>
                  <a:cubicBezTo>
                    <a:pt x="14" y="50"/>
                    <a:pt x="50" y="13"/>
                    <a:pt x="95" y="13"/>
                  </a:cubicBezTo>
                  <a:close/>
                </a:path>
              </a:pathLst>
            </a:custGeom>
            <a:gradFill flip="none" rotWithShape="1">
              <a:gsLst>
                <a:gs pos="0">
                  <a:schemeClr val="tx2">
                    <a:lumMod val="75000"/>
                    <a:lumOff val="25000"/>
                    <a:shade val="30000"/>
                    <a:satMod val="115000"/>
                  </a:schemeClr>
                </a:gs>
                <a:gs pos="50000">
                  <a:schemeClr val="tx1">
                    <a:lumMod val="50000"/>
                    <a:lumOff val="50000"/>
                  </a:schemeClr>
                </a:gs>
                <a:gs pos="100000">
                  <a:schemeClr val="tx2">
                    <a:lumMod val="90000"/>
                    <a:lumOff val="10000"/>
                  </a:schemeClr>
                </a:gs>
              </a:gsLst>
              <a:lin ang="2700000" scaled="0"/>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81" name="Group 58"/>
            <p:cNvGrpSpPr/>
            <p:nvPr/>
          </p:nvGrpSpPr>
          <p:grpSpPr>
            <a:xfrm>
              <a:off x="3484657" y="1349054"/>
              <a:ext cx="389639" cy="1638343"/>
              <a:chOff x="1254125" y="1450975"/>
              <a:chExt cx="325446" cy="1368425"/>
            </a:xfrm>
          </p:grpSpPr>
          <p:sp>
            <p:nvSpPr>
              <p:cNvPr id="82" name="Moon 81"/>
              <p:cNvSpPr/>
              <p:nvPr/>
            </p:nvSpPr>
            <p:spPr>
              <a:xfrm rot="5400000">
                <a:off x="1335486" y="1369614"/>
                <a:ext cx="162724" cy="325446"/>
              </a:xfrm>
              <a:prstGeom prst="moon">
                <a:avLst/>
              </a:prstGeom>
              <a:gradFill flip="none" rotWithShape="1">
                <a:gsLst>
                  <a:gs pos="0">
                    <a:schemeClr val="bg1">
                      <a:alpha val="41000"/>
                    </a:schemeClr>
                  </a:gs>
                  <a:gs pos="86000">
                    <a:schemeClr val="bg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Moon 82"/>
              <p:cNvSpPr/>
              <p:nvPr/>
            </p:nvSpPr>
            <p:spPr>
              <a:xfrm rot="5400000">
                <a:off x="1335486" y="1972864"/>
                <a:ext cx="162724" cy="325446"/>
              </a:xfrm>
              <a:prstGeom prst="moon">
                <a:avLst/>
              </a:prstGeom>
              <a:gradFill flip="none" rotWithShape="1">
                <a:gsLst>
                  <a:gs pos="0">
                    <a:schemeClr val="bg1">
                      <a:alpha val="41000"/>
                    </a:schemeClr>
                  </a:gs>
                  <a:gs pos="86000">
                    <a:schemeClr val="bg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Moon 83"/>
              <p:cNvSpPr/>
              <p:nvPr/>
            </p:nvSpPr>
            <p:spPr>
              <a:xfrm rot="5400000">
                <a:off x="1335486" y="2575315"/>
                <a:ext cx="162724" cy="325446"/>
              </a:xfrm>
              <a:prstGeom prst="moon">
                <a:avLst>
                  <a:gd name="adj" fmla="val 50000"/>
                </a:avLst>
              </a:prstGeom>
              <a:gradFill flip="none" rotWithShape="1">
                <a:gsLst>
                  <a:gs pos="0">
                    <a:schemeClr val="bg1">
                      <a:alpha val="41000"/>
                    </a:schemeClr>
                  </a:gs>
                  <a:gs pos="86000">
                    <a:schemeClr val="bg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86" name="Group 21"/>
          <p:cNvGrpSpPr/>
          <p:nvPr/>
        </p:nvGrpSpPr>
        <p:grpSpPr>
          <a:xfrm>
            <a:off x="4156953" y="1133678"/>
            <a:ext cx="1700719" cy="3389683"/>
            <a:chOff x="407750" y="1133678"/>
            <a:chExt cx="4010229" cy="3389683"/>
          </a:xfrm>
        </p:grpSpPr>
        <p:sp>
          <p:nvSpPr>
            <p:cNvPr id="88" name="Rectangle 87"/>
            <p:cNvSpPr/>
            <p:nvPr/>
          </p:nvSpPr>
          <p:spPr>
            <a:xfrm>
              <a:off x="407750" y="1508962"/>
              <a:ext cx="4010229" cy="3014399"/>
            </a:xfrm>
            <a:prstGeom prst="rect">
              <a:avLst/>
            </a:prstGeom>
            <a:solidFill>
              <a:schemeClr val="bg1">
                <a:lumMod val="95000"/>
              </a:schemeClr>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Rectangle 88"/>
            <p:cNvSpPr/>
            <p:nvPr/>
          </p:nvSpPr>
          <p:spPr>
            <a:xfrm>
              <a:off x="407750" y="1133678"/>
              <a:ext cx="4010229" cy="365760"/>
            </a:xfrm>
            <a:prstGeom prst="rect">
              <a:avLst/>
            </a:prstGeom>
            <a:solidFill>
              <a:srgbClr val="FFC000"/>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sz="1200" b="1" dirty="0">
                  <a:solidFill>
                    <a:schemeClr val="bg1"/>
                  </a:solidFill>
                </a:rPr>
                <a:t>YOUR TITLE HERE</a:t>
              </a:r>
            </a:p>
          </p:txBody>
        </p:sp>
      </p:grpSp>
      <p:grpSp>
        <p:nvGrpSpPr>
          <p:cNvPr id="113" name="Group 112"/>
          <p:cNvGrpSpPr/>
          <p:nvPr/>
        </p:nvGrpSpPr>
        <p:grpSpPr>
          <a:xfrm>
            <a:off x="6134912" y="1709048"/>
            <a:ext cx="828675" cy="2238943"/>
            <a:chOff x="6134912" y="1143787"/>
            <a:chExt cx="828675" cy="2238943"/>
          </a:xfrm>
          <a:effectLst>
            <a:outerShdw blurRad="76200" dir="18900000" sy="23000" kx="-1200000" algn="bl" rotWithShape="0">
              <a:prstClr val="black">
                <a:alpha val="20000"/>
              </a:prstClr>
            </a:outerShdw>
          </a:effectLst>
        </p:grpSpPr>
        <p:sp>
          <p:nvSpPr>
            <p:cNvPr id="92" name="Freeform 5"/>
            <p:cNvSpPr>
              <a:spLocks/>
            </p:cNvSpPr>
            <p:nvPr/>
          </p:nvSpPr>
          <p:spPr bwMode="auto">
            <a:xfrm>
              <a:off x="6134912" y="1143787"/>
              <a:ext cx="828675" cy="2238943"/>
            </a:xfrm>
            <a:custGeom>
              <a:avLst/>
              <a:gdLst/>
              <a:ahLst/>
              <a:cxnLst>
                <a:cxn ang="0">
                  <a:pos x="285" y="746"/>
                </a:cxn>
                <a:cxn ang="0">
                  <a:pos x="262" y="769"/>
                </a:cxn>
                <a:cxn ang="0">
                  <a:pos x="23" y="769"/>
                </a:cxn>
                <a:cxn ang="0">
                  <a:pos x="0" y="746"/>
                </a:cxn>
                <a:cxn ang="0">
                  <a:pos x="0" y="23"/>
                </a:cxn>
                <a:cxn ang="0">
                  <a:pos x="23" y="0"/>
                </a:cxn>
                <a:cxn ang="0">
                  <a:pos x="262" y="0"/>
                </a:cxn>
                <a:cxn ang="0">
                  <a:pos x="285" y="23"/>
                </a:cxn>
                <a:cxn ang="0">
                  <a:pos x="285" y="746"/>
                </a:cxn>
              </a:cxnLst>
              <a:rect l="0" t="0" r="r" b="b"/>
              <a:pathLst>
                <a:path w="285" h="769">
                  <a:moveTo>
                    <a:pt x="285" y="746"/>
                  </a:moveTo>
                  <a:cubicBezTo>
                    <a:pt x="285" y="759"/>
                    <a:pt x="275" y="769"/>
                    <a:pt x="262" y="769"/>
                  </a:cubicBezTo>
                  <a:cubicBezTo>
                    <a:pt x="23" y="769"/>
                    <a:pt x="23" y="769"/>
                    <a:pt x="23" y="769"/>
                  </a:cubicBezTo>
                  <a:cubicBezTo>
                    <a:pt x="10" y="769"/>
                    <a:pt x="0" y="759"/>
                    <a:pt x="0" y="746"/>
                  </a:cubicBezTo>
                  <a:cubicBezTo>
                    <a:pt x="0" y="23"/>
                    <a:pt x="0" y="23"/>
                    <a:pt x="0" y="23"/>
                  </a:cubicBezTo>
                  <a:cubicBezTo>
                    <a:pt x="0" y="10"/>
                    <a:pt x="10" y="0"/>
                    <a:pt x="23" y="0"/>
                  </a:cubicBezTo>
                  <a:cubicBezTo>
                    <a:pt x="262" y="0"/>
                    <a:pt x="262" y="0"/>
                    <a:pt x="262" y="0"/>
                  </a:cubicBezTo>
                  <a:cubicBezTo>
                    <a:pt x="275" y="0"/>
                    <a:pt x="285" y="10"/>
                    <a:pt x="285" y="23"/>
                  </a:cubicBezTo>
                  <a:lnTo>
                    <a:pt x="285" y="746"/>
                  </a:lnTo>
                  <a:close/>
                </a:path>
              </a:pathLst>
            </a:custGeom>
            <a:gradFill flip="none" rotWithShape="1">
              <a:gsLst>
                <a:gs pos="0">
                  <a:schemeClr val="tx2">
                    <a:lumMod val="90000"/>
                    <a:lumOff val="10000"/>
                    <a:shade val="30000"/>
                    <a:satMod val="115000"/>
                  </a:schemeClr>
                </a:gs>
                <a:gs pos="50000">
                  <a:schemeClr val="tx2">
                    <a:lumMod val="90000"/>
                    <a:lumOff val="10000"/>
                    <a:shade val="67500"/>
                    <a:satMod val="115000"/>
                  </a:schemeClr>
                </a:gs>
                <a:gs pos="100000">
                  <a:schemeClr val="tx2">
                    <a:lumMod val="90000"/>
                    <a:lumOff val="10000"/>
                    <a:shade val="100000"/>
                    <a:satMod val="115000"/>
                  </a:schemeClr>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13"/>
            <p:cNvSpPr>
              <a:spLocks/>
            </p:cNvSpPr>
            <p:nvPr/>
          </p:nvSpPr>
          <p:spPr bwMode="auto">
            <a:xfrm>
              <a:off x="6224242" y="1225513"/>
              <a:ext cx="651917" cy="651917"/>
            </a:xfrm>
            <a:custGeom>
              <a:avLst/>
              <a:gdLst/>
              <a:ahLst/>
              <a:cxnLst>
                <a:cxn ang="0">
                  <a:pos x="224" y="211"/>
                </a:cxn>
                <a:cxn ang="0">
                  <a:pos x="211" y="224"/>
                </a:cxn>
                <a:cxn ang="0">
                  <a:pos x="13" y="224"/>
                </a:cxn>
                <a:cxn ang="0">
                  <a:pos x="0" y="211"/>
                </a:cxn>
                <a:cxn ang="0">
                  <a:pos x="0" y="13"/>
                </a:cxn>
                <a:cxn ang="0">
                  <a:pos x="13" y="0"/>
                </a:cxn>
                <a:cxn ang="0">
                  <a:pos x="211" y="0"/>
                </a:cxn>
                <a:cxn ang="0">
                  <a:pos x="224" y="13"/>
                </a:cxn>
                <a:cxn ang="0">
                  <a:pos x="224" y="211"/>
                </a:cxn>
              </a:cxnLst>
              <a:rect l="0" t="0" r="r" b="b"/>
              <a:pathLst>
                <a:path w="224" h="224">
                  <a:moveTo>
                    <a:pt x="224" y="211"/>
                  </a:moveTo>
                  <a:cubicBezTo>
                    <a:pt x="224" y="219"/>
                    <a:pt x="219" y="224"/>
                    <a:pt x="211" y="224"/>
                  </a:cubicBezTo>
                  <a:cubicBezTo>
                    <a:pt x="13" y="224"/>
                    <a:pt x="13" y="224"/>
                    <a:pt x="13" y="224"/>
                  </a:cubicBezTo>
                  <a:cubicBezTo>
                    <a:pt x="6" y="224"/>
                    <a:pt x="0" y="219"/>
                    <a:pt x="0" y="211"/>
                  </a:cubicBezTo>
                  <a:cubicBezTo>
                    <a:pt x="0" y="13"/>
                    <a:pt x="0" y="13"/>
                    <a:pt x="0" y="13"/>
                  </a:cubicBezTo>
                  <a:cubicBezTo>
                    <a:pt x="0" y="6"/>
                    <a:pt x="6" y="0"/>
                    <a:pt x="13" y="0"/>
                  </a:cubicBezTo>
                  <a:cubicBezTo>
                    <a:pt x="211" y="0"/>
                    <a:pt x="211" y="0"/>
                    <a:pt x="211" y="0"/>
                  </a:cubicBezTo>
                  <a:cubicBezTo>
                    <a:pt x="219" y="0"/>
                    <a:pt x="224" y="6"/>
                    <a:pt x="224" y="13"/>
                  </a:cubicBezTo>
                  <a:lnTo>
                    <a:pt x="224" y="211"/>
                  </a:lnTo>
                  <a:close/>
                </a:path>
              </a:pathLst>
            </a:custGeom>
            <a:gradFill flip="none" rotWithShape="1">
              <a:gsLst>
                <a:gs pos="0">
                  <a:schemeClr val="tx2">
                    <a:lumMod val="75000"/>
                    <a:lumOff val="25000"/>
                    <a:shade val="30000"/>
                    <a:satMod val="115000"/>
                  </a:schemeClr>
                </a:gs>
                <a:gs pos="50000">
                  <a:schemeClr val="tx2">
                    <a:lumMod val="90000"/>
                    <a:lumOff val="10000"/>
                  </a:schemeClr>
                </a:gs>
                <a:gs pos="50000">
                  <a:schemeClr val="tx2">
                    <a:lumMod val="90000"/>
                    <a:lumOff val="10000"/>
                  </a:schemeClr>
                </a:gs>
                <a:gs pos="100000">
                  <a:schemeClr val="tx1">
                    <a:lumMod val="75000"/>
                    <a:lumOff val="25000"/>
                  </a:schemeClr>
                </a:gs>
              </a:gsLst>
              <a:lin ang="16200000" scaled="0"/>
              <a:tileRect/>
            </a:gradFill>
            <a:ln w="9525">
              <a:solidFill>
                <a:schemeClr val="tx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Oval 14"/>
            <p:cNvSpPr>
              <a:spLocks noChangeArrowheads="1"/>
            </p:cNvSpPr>
            <p:nvPr/>
          </p:nvSpPr>
          <p:spPr bwMode="auto">
            <a:xfrm>
              <a:off x="6273658" y="1274930"/>
              <a:ext cx="553085" cy="553084"/>
            </a:xfrm>
            <a:prstGeom prst="ellipse">
              <a:avLst/>
            </a:prstGeom>
            <a:gradFill>
              <a:gsLst>
                <a:gs pos="0">
                  <a:schemeClr val="tx2">
                    <a:lumMod val="75000"/>
                    <a:lumOff val="25000"/>
                  </a:schemeClr>
                </a:gs>
                <a:gs pos="80000">
                  <a:schemeClr val="tx2">
                    <a:lumMod val="90000"/>
                    <a:lumOff val="10000"/>
                  </a:schemeClr>
                </a:gs>
                <a:gs pos="100000">
                  <a:schemeClr val="tx1">
                    <a:lumMod val="90000"/>
                    <a:lumOff val="10000"/>
                  </a:schemeClr>
                </a:gs>
              </a:gsLst>
              <a:lin ang="16200000" scaled="0"/>
            </a:gradFill>
            <a:ln>
              <a:noFill/>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baseline="-25000" dirty="0"/>
            </a:p>
          </p:txBody>
        </p:sp>
        <p:sp>
          <p:nvSpPr>
            <p:cNvPr id="95" name="Freeform 15"/>
            <p:cNvSpPr>
              <a:spLocks/>
            </p:cNvSpPr>
            <p:nvPr/>
          </p:nvSpPr>
          <p:spPr bwMode="auto">
            <a:xfrm>
              <a:off x="6273658" y="1274930"/>
              <a:ext cx="553085" cy="275592"/>
            </a:xfrm>
            <a:custGeom>
              <a:avLst/>
              <a:gdLst/>
              <a:ahLst/>
              <a:cxnLst>
                <a:cxn ang="0">
                  <a:pos x="95" y="13"/>
                </a:cxn>
                <a:cxn ang="0">
                  <a:pos x="177" y="95"/>
                </a:cxn>
                <a:cxn ang="0">
                  <a:pos x="190" y="95"/>
                </a:cxn>
                <a:cxn ang="0">
                  <a:pos x="95" y="0"/>
                </a:cxn>
                <a:cxn ang="0">
                  <a:pos x="0" y="95"/>
                </a:cxn>
                <a:cxn ang="0">
                  <a:pos x="14" y="95"/>
                </a:cxn>
                <a:cxn ang="0">
                  <a:pos x="95" y="13"/>
                </a:cxn>
              </a:cxnLst>
              <a:rect l="0" t="0" r="r" b="b"/>
              <a:pathLst>
                <a:path w="190" h="95">
                  <a:moveTo>
                    <a:pt x="95" y="13"/>
                  </a:moveTo>
                  <a:cubicBezTo>
                    <a:pt x="140" y="13"/>
                    <a:pt x="177" y="50"/>
                    <a:pt x="177" y="95"/>
                  </a:cubicBezTo>
                  <a:cubicBezTo>
                    <a:pt x="190" y="95"/>
                    <a:pt x="190" y="95"/>
                    <a:pt x="190" y="95"/>
                  </a:cubicBezTo>
                  <a:cubicBezTo>
                    <a:pt x="190" y="43"/>
                    <a:pt x="148" y="0"/>
                    <a:pt x="95" y="0"/>
                  </a:cubicBezTo>
                  <a:cubicBezTo>
                    <a:pt x="43" y="0"/>
                    <a:pt x="0" y="43"/>
                    <a:pt x="0" y="95"/>
                  </a:cubicBezTo>
                  <a:cubicBezTo>
                    <a:pt x="14" y="95"/>
                    <a:pt x="14" y="95"/>
                    <a:pt x="14" y="95"/>
                  </a:cubicBezTo>
                  <a:cubicBezTo>
                    <a:pt x="14" y="50"/>
                    <a:pt x="50" y="13"/>
                    <a:pt x="95" y="13"/>
                  </a:cubicBezTo>
                  <a:close/>
                </a:path>
              </a:pathLst>
            </a:custGeom>
            <a:gradFill flip="none" rotWithShape="1">
              <a:gsLst>
                <a:gs pos="0">
                  <a:schemeClr val="tx2">
                    <a:lumMod val="75000"/>
                    <a:lumOff val="25000"/>
                    <a:shade val="30000"/>
                    <a:satMod val="115000"/>
                  </a:schemeClr>
                </a:gs>
                <a:gs pos="50000">
                  <a:schemeClr val="tx1">
                    <a:lumMod val="50000"/>
                    <a:lumOff val="50000"/>
                  </a:schemeClr>
                </a:gs>
                <a:gs pos="100000">
                  <a:schemeClr val="tx2">
                    <a:lumMod val="90000"/>
                    <a:lumOff val="10000"/>
                  </a:schemeClr>
                </a:gs>
              </a:gsLst>
              <a:lin ang="2700000" scaled="0"/>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96" name="Freeform 16"/>
            <p:cNvSpPr>
              <a:spLocks/>
            </p:cNvSpPr>
            <p:nvPr/>
          </p:nvSpPr>
          <p:spPr bwMode="auto">
            <a:xfrm>
              <a:off x="6224242" y="1938249"/>
              <a:ext cx="651917" cy="655718"/>
            </a:xfrm>
            <a:custGeom>
              <a:avLst/>
              <a:gdLst/>
              <a:ahLst/>
              <a:cxnLst>
                <a:cxn ang="0">
                  <a:pos x="224" y="212"/>
                </a:cxn>
                <a:cxn ang="0">
                  <a:pos x="211" y="225"/>
                </a:cxn>
                <a:cxn ang="0">
                  <a:pos x="13" y="225"/>
                </a:cxn>
                <a:cxn ang="0">
                  <a:pos x="0" y="212"/>
                </a:cxn>
                <a:cxn ang="0">
                  <a:pos x="0" y="13"/>
                </a:cxn>
                <a:cxn ang="0">
                  <a:pos x="13" y="0"/>
                </a:cxn>
                <a:cxn ang="0">
                  <a:pos x="211" y="0"/>
                </a:cxn>
                <a:cxn ang="0">
                  <a:pos x="224" y="13"/>
                </a:cxn>
                <a:cxn ang="0">
                  <a:pos x="224" y="212"/>
                </a:cxn>
              </a:cxnLst>
              <a:rect l="0" t="0" r="r" b="b"/>
              <a:pathLst>
                <a:path w="224" h="225">
                  <a:moveTo>
                    <a:pt x="224" y="212"/>
                  </a:moveTo>
                  <a:cubicBezTo>
                    <a:pt x="224" y="219"/>
                    <a:pt x="219" y="225"/>
                    <a:pt x="211" y="225"/>
                  </a:cubicBezTo>
                  <a:cubicBezTo>
                    <a:pt x="13" y="225"/>
                    <a:pt x="13" y="225"/>
                    <a:pt x="13" y="225"/>
                  </a:cubicBezTo>
                  <a:cubicBezTo>
                    <a:pt x="6" y="225"/>
                    <a:pt x="0" y="219"/>
                    <a:pt x="0" y="212"/>
                  </a:cubicBezTo>
                  <a:cubicBezTo>
                    <a:pt x="0" y="13"/>
                    <a:pt x="0" y="13"/>
                    <a:pt x="0" y="13"/>
                  </a:cubicBezTo>
                  <a:cubicBezTo>
                    <a:pt x="0" y="6"/>
                    <a:pt x="6" y="0"/>
                    <a:pt x="13" y="0"/>
                  </a:cubicBezTo>
                  <a:cubicBezTo>
                    <a:pt x="211" y="0"/>
                    <a:pt x="211" y="0"/>
                    <a:pt x="211" y="0"/>
                  </a:cubicBezTo>
                  <a:cubicBezTo>
                    <a:pt x="219" y="0"/>
                    <a:pt x="224" y="6"/>
                    <a:pt x="224" y="13"/>
                  </a:cubicBezTo>
                  <a:lnTo>
                    <a:pt x="224" y="212"/>
                  </a:lnTo>
                  <a:close/>
                </a:path>
              </a:pathLst>
            </a:custGeom>
            <a:gradFill flip="none" rotWithShape="1">
              <a:gsLst>
                <a:gs pos="0">
                  <a:schemeClr val="tx2">
                    <a:lumMod val="75000"/>
                    <a:lumOff val="25000"/>
                    <a:shade val="30000"/>
                    <a:satMod val="115000"/>
                  </a:schemeClr>
                </a:gs>
                <a:gs pos="50000">
                  <a:schemeClr val="tx2">
                    <a:lumMod val="90000"/>
                    <a:lumOff val="10000"/>
                  </a:schemeClr>
                </a:gs>
                <a:gs pos="50000">
                  <a:schemeClr val="tx2">
                    <a:lumMod val="90000"/>
                    <a:lumOff val="10000"/>
                  </a:schemeClr>
                </a:gs>
                <a:gs pos="100000">
                  <a:schemeClr val="tx1">
                    <a:lumMod val="75000"/>
                    <a:lumOff val="25000"/>
                  </a:schemeClr>
                </a:gs>
              </a:gsLst>
              <a:lin ang="16200000" scaled="0"/>
              <a:tileRect/>
            </a:gradFill>
            <a:ln w="9525">
              <a:solidFill>
                <a:schemeClr val="tx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Oval 17"/>
            <p:cNvSpPr>
              <a:spLocks noChangeArrowheads="1"/>
            </p:cNvSpPr>
            <p:nvPr/>
          </p:nvSpPr>
          <p:spPr bwMode="auto">
            <a:xfrm>
              <a:off x="6273658" y="1987665"/>
              <a:ext cx="553085" cy="556885"/>
            </a:xfrm>
            <a:prstGeom prst="ellipse">
              <a:avLst/>
            </a:prstGeom>
            <a:gradFill>
              <a:gsLst>
                <a:gs pos="0">
                  <a:schemeClr val="tx2">
                    <a:lumMod val="75000"/>
                    <a:lumOff val="25000"/>
                  </a:schemeClr>
                </a:gs>
                <a:gs pos="80000">
                  <a:schemeClr val="tx2">
                    <a:lumMod val="90000"/>
                    <a:lumOff val="10000"/>
                  </a:schemeClr>
                </a:gs>
                <a:gs pos="100000">
                  <a:schemeClr val="tx1">
                    <a:lumMod val="90000"/>
                    <a:lumOff val="10000"/>
                  </a:schemeClr>
                </a:gs>
              </a:gsLst>
              <a:lin ang="16200000" scaled="0"/>
            </a:gradFill>
            <a:ln>
              <a:noFill/>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98" name="Freeform 18"/>
            <p:cNvSpPr>
              <a:spLocks/>
            </p:cNvSpPr>
            <p:nvPr/>
          </p:nvSpPr>
          <p:spPr bwMode="auto">
            <a:xfrm>
              <a:off x="6273658" y="1987665"/>
              <a:ext cx="553085" cy="279393"/>
            </a:xfrm>
            <a:custGeom>
              <a:avLst/>
              <a:gdLst/>
              <a:ahLst/>
              <a:cxnLst>
                <a:cxn ang="0">
                  <a:pos x="95" y="14"/>
                </a:cxn>
                <a:cxn ang="0">
                  <a:pos x="177" y="96"/>
                </a:cxn>
                <a:cxn ang="0">
                  <a:pos x="190" y="96"/>
                </a:cxn>
                <a:cxn ang="0">
                  <a:pos x="95" y="0"/>
                </a:cxn>
                <a:cxn ang="0">
                  <a:pos x="0" y="96"/>
                </a:cxn>
                <a:cxn ang="0">
                  <a:pos x="14" y="96"/>
                </a:cxn>
                <a:cxn ang="0">
                  <a:pos x="95" y="14"/>
                </a:cxn>
              </a:cxnLst>
              <a:rect l="0" t="0" r="r" b="b"/>
              <a:pathLst>
                <a:path w="190" h="96">
                  <a:moveTo>
                    <a:pt x="95" y="14"/>
                  </a:moveTo>
                  <a:cubicBezTo>
                    <a:pt x="140" y="14"/>
                    <a:pt x="177" y="50"/>
                    <a:pt x="177" y="96"/>
                  </a:cubicBezTo>
                  <a:cubicBezTo>
                    <a:pt x="190" y="96"/>
                    <a:pt x="190" y="96"/>
                    <a:pt x="190" y="96"/>
                  </a:cubicBezTo>
                  <a:cubicBezTo>
                    <a:pt x="190" y="43"/>
                    <a:pt x="148" y="0"/>
                    <a:pt x="95" y="0"/>
                  </a:cubicBezTo>
                  <a:cubicBezTo>
                    <a:pt x="43" y="0"/>
                    <a:pt x="0" y="43"/>
                    <a:pt x="0" y="96"/>
                  </a:cubicBezTo>
                  <a:cubicBezTo>
                    <a:pt x="14" y="96"/>
                    <a:pt x="14" y="96"/>
                    <a:pt x="14" y="96"/>
                  </a:cubicBezTo>
                  <a:cubicBezTo>
                    <a:pt x="14" y="50"/>
                    <a:pt x="50" y="14"/>
                    <a:pt x="95" y="14"/>
                  </a:cubicBezTo>
                  <a:close/>
                </a:path>
              </a:pathLst>
            </a:custGeom>
            <a:gradFill flip="none" rotWithShape="1">
              <a:gsLst>
                <a:gs pos="0">
                  <a:schemeClr val="tx2">
                    <a:lumMod val="75000"/>
                    <a:lumOff val="25000"/>
                    <a:shade val="30000"/>
                    <a:satMod val="115000"/>
                  </a:schemeClr>
                </a:gs>
                <a:gs pos="50000">
                  <a:schemeClr val="tx1">
                    <a:lumMod val="50000"/>
                    <a:lumOff val="50000"/>
                  </a:schemeClr>
                </a:gs>
                <a:gs pos="100000">
                  <a:schemeClr val="tx2">
                    <a:lumMod val="90000"/>
                    <a:lumOff val="10000"/>
                  </a:schemeClr>
                </a:gs>
              </a:gsLst>
              <a:lin ang="2700000" scaled="0"/>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99" name="Freeform 19"/>
            <p:cNvSpPr>
              <a:spLocks/>
            </p:cNvSpPr>
            <p:nvPr/>
          </p:nvSpPr>
          <p:spPr bwMode="auto">
            <a:xfrm>
              <a:off x="6224241" y="2654787"/>
              <a:ext cx="651917" cy="651917"/>
            </a:xfrm>
            <a:custGeom>
              <a:avLst/>
              <a:gdLst/>
              <a:ahLst/>
              <a:cxnLst>
                <a:cxn ang="0">
                  <a:pos x="224" y="211"/>
                </a:cxn>
                <a:cxn ang="0">
                  <a:pos x="211" y="224"/>
                </a:cxn>
                <a:cxn ang="0">
                  <a:pos x="13" y="224"/>
                </a:cxn>
                <a:cxn ang="0">
                  <a:pos x="0" y="211"/>
                </a:cxn>
                <a:cxn ang="0">
                  <a:pos x="0" y="13"/>
                </a:cxn>
                <a:cxn ang="0">
                  <a:pos x="13" y="0"/>
                </a:cxn>
                <a:cxn ang="0">
                  <a:pos x="211" y="0"/>
                </a:cxn>
                <a:cxn ang="0">
                  <a:pos x="224" y="13"/>
                </a:cxn>
                <a:cxn ang="0">
                  <a:pos x="224" y="211"/>
                </a:cxn>
              </a:cxnLst>
              <a:rect l="0" t="0" r="r" b="b"/>
              <a:pathLst>
                <a:path w="224" h="224">
                  <a:moveTo>
                    <a:pt x="224" y="211"/>
                  </a:moveTo>
                  <a:cubicBezTo>
                    <a:pt x="224" y="218"/>
                    <a:pt x="219" y="224"/>
                    <a:pt x="211" y="224"/>
                  </a:cubicBezTo>
                  <a:cubicBezTo>
                    <a:pt x="13" y="224"/>
                    <a:pt x="13" y="224"/>
                    <a:pt x="13" y="224"/>
                  </a:cubicBezTo>
                  <a:cubicBezTo>
                    <a:pt x="6" y="224"/>
                    <a:pt x="0" y="218"/>
                    <a:pt x="0" y="211"/>
                  </a:cubicBezTo>
                  <a:cubicBezTo>
                    <a:pt x="0" y="13"/>
                    <a:pt x="0" y="13"/>
                    <a:pt x="0" y="13"/>
                  </a:cubicBezTo>
                  <a:cubicBezTo>
                    <a:pt x="0" y="5"/>
                    <a:pt x="6" y="0"/>
                    <a:pt x="13" y="0"/>
                  </a:cubicBezTo>
                  <a:cubicBezTo>
                    <a:pt x="211" y="0"/>
                    <a:pt x="211" y="0"/>
                    <a:pt x="211" y="0"/>
                  </a:cubicBezTo>
                  <a:cubicBezTo>
                    <a:pt x="219" y="0"/>
                    <a:pt x="224" y="5"/>
                    <a:pt x="224" y="13"/>
                  </a:cubicBezTo>
                  <a:lnTo>
                    <a:pt x="224" y="211"/>
                  </a:lnTo>
                  <a:close/>
                </a:path>
              </a:pathLst>
            </a:custGeom>
            <a:gradFill flip="none" rotWithShape="1">
              <a:gsLst>
                <a:gs pos="0">
                  <a:schemeClr val="tx2">
                    <a:lumMod val="75000"/>
                    <a:lumOff val="25000"/>
                    <a:shade val="30000"/>
                    <a:satMod val="115000"/>
                  </a:schemeClr>
                </a:gs>
                <a:gs pos="50000">
                  <a:schemeClr val="tx2">
                    <a:lumMod val="90000"/>
                    <a:lumOff val="10000"/>
                  </a:schemeClr>
                </a:gs>
                <a:gs pos="50000">
                  <a:schemeClr val="tx2">
                    <a:lumMod val="90000"/>
                    <a:lumOff val="10000"/>
                  </a:schemeClr>
                </a:gs>
                <a:gs pos="100000">
                  <a:schemeClr val="tx1">
                    <a:lumMod val="75000"/>
                    <a:lumOff val="25000"/>
                  </a:schemeClr>
                </a:gs>
              </a:gsLst>
              <a:lin ang="16200000" scaled="0"/>
              <a:tileRect/>
            </a:gradFill>
            <a:ln w="9525">
              <a:solidFill>
                <a:schemeClr val="tx2"/>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Oval 20"/>
            <p:cNvSpPr>
              <a:spLocks noChangeArrowheads="1"/>
            </p:cNvSpPr>
            <p:nvPr/>
          </p:nvSpPr>
          <p:spPr bwMode="auto">
            <a:xfrm>
              <a:off x="6273660" y="2704204"/>
              <a:ext cx="553085" cy="553084"/>
            </a:xfrm>
            <a:prstGeom prst="ellipse">
              <a:avLst/>
            </a:prstGeom>
            <a:gradFill>
              <a:gsLst>
                <a:gs pos="0">
                  <a:srgbClr val="405E0F"/>
                </a:gs>
                <a:gs pos="80000">
                  <a:srgbClr val="73A81B"/>
                </a:gs>
                <a:gs pos="100000">
                  <a:srgbClr val="006600"/>
                </a:gs>
              </a:gsLst>
            </a:gradFill>
            <a:ln>
              <a:noFill/>
              <a:headEnd/>
              <a:tailEnd/>
            </a:ln>
            <a:effectLst>
              <a:innerShdw blurRad="114300">
                <a:prstClr val="black"/>
              </a:innerShdw>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lang="en-US"/>
            </a:p>
          </p:txBody>
        </p:sp>
        <p:sp>
          <p:nvSpPr>
            <p:cNvPr id="101" name="Freeform 21"/>
            <p:cNvSpPr>
              <a:spLocks/>
            </p:cNvSpPr>
            <p:nvPr/>
          </p:nvSpPr>
          <p:spPr bwMode="auto">
            <a:xfrm>
              <a:off x="6273657" y="2704204"/>
              <a:ext cx="553083" cy="275592"/>
            </a:xfrm>
            <a:custGeom>
              <a:avLst/>
              <a:gdLst/>
              <a:ahLst/>
              <a:cxnLst>
                <a:cxn ang="0">
                  <a:pos x="95" y="13"/>
                </a:cxn>
                <a:cxn ang="0">
                  <a:pos x="177" y="95"/>
                </a:cxn>
                <a:cxn ang="0">
                  <a:pos x="190" y="95"/>
                </a:cxn>
                <a:cxn ang="0">
                  <a:pos x="95" y="0"/>
                </a:cxn>
                <a:cxn ang="0">
                  <a:pos x="0" y="95"/>
                </a:cxn>
                <a:cxn ang="0">
                  <a:pos x="14" y="95"/>
                </a:cxn>
                <a:cxn ang="0">
                  <a:pos x="95" y="13"/>
                </a:cxn>
              </a:cxnLst>
              <a:rect l="0" t="0" r="r" b="b"/>
              <a:pathLst>
                <a:path w="190" h="95">
                  <a:moveTo>
                    <a:pt x="95" y="13"/>
                  </a:moveTo>
                  <a:cubicBezTo>
                    <a:pt x="140" y="13"/>
                    <a:pt x="177" y="50"/>
                    <a:pt x="177" y="95"/>
                  </a:cubicBezTo>
                  <a:cubicBezTo>
                    <a:pt x="190" y="95"/>
                    <a:pt x="190" y="95"/>
                    <a:pt x="190" y="95"/>
                  </a:cubicBezTo>
                  <a:cubicBezTo>
                    <a:pt x="190" y="42"/>
                    <a:pt x="148" y="0"/>
                    <a:pt x="95" y="0"/>
                  </a:cubicBezTo>
                  <a:cubicBezTo>
                    <a:pt x="43" y="0"/>
                    <a:pt x="0" y="42"/>
                    <a:pt x="0" y="95"/>
                  </a:cubicBezTo>
                  <a:cubicBezTo>
                    <a:pt x="14" y="95"/>
                    <a:pt x="14" y="95"/>
                    <a:pt x="14" y="95"/>
                  </a:cubicBezTo>
                  <a:cubicBezTo>
                    <a:pt x="14" y="50"/>
                    <a:pt x="50" y="13"/>
                    <a:pt x="95" y="13"/>
                  </a:cubicBezTo>
                  <a:close/>
                </a:path>
              </a:pathLst>
            </a:custGeom>
            <a:gradFill flip="none" rotWithShape="1">
              <a:gsLst>
                <a:gs pos="0">
                  <a:schemeClr val="tx2">
                    <a:lumMod val="75000"/>
                    <a:lumOff val="25000"/>
                    <a:shade val="30000"/>
                    <a:satMod val="115000"/>
                  </a:schemeClr>
                </a:gs>
                <a:gs pos="50000">
                  <a:schemeClr val="tx1">
                    <a:lumMod val="50000"/>
                    <a:lumOff val="50000"/>
                  </a:schemeClr>
                </a:gs>
                <a:gs pos="100000">
                  <a:schemeClr val="tx2">
                    <a:lumMod val="90000"/>
                    <a:lumOff val="10000"/>
                  </a:schemeClr>
                </a:gs>
              </a:gsLst>
              <a:lin ang="2700000" scaled="0"/>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grpSp>
          <p:nvGrpSpPr>
            <p:cNvPr id="102" name="Group 58"/>
            <p:cNvGrpSpPr/>
            <p:nvPr/>
          </p:nvGrpSpPr>
          <p:grpSpPr>
            <a:xfrm>
              <a:off x="6359184" y="1349054"/>
              <a:ext cx="389639" cy="1638343"/>
              <a:chOff x="1254125" y="1450975"/>
              <a:chExt cx="325446" cy="1368425"/>
            </a:xfrm>
          </p:grpSpPr>
          <p:sp>
            <p:nvSpPr>
              <p:cNvPr id="103" name="Moon 102"/>
              <p:cNvSpPr/>
              <p:nvPr/>
            </p:nvSpPr>
            <p:spPr>
              <a:xfrm rot="5400000">
                <a:off x="1335486" y="1369614"/>
                <a:ext cx="162724" cy="325446"/>
              </a:xfrm>
              <a:prstGeom prst="moon">
                <a:avLst/>
              </a:prstGeom>
              <a:gradFill flip="none" rotWithShape="1">
                <a:gsLst>
                  <a:gs pos="0">
                    <a:schemeClr val="bg1">
                      <a:alpha val="41000"/>
                    </a:schemeClr>
                  </a:gs>
                  <a:gs pos="86000">
                    <a:schemeClr val="bg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Moon 103"/>
              <p:cNvSpPr/>
              <p:nvPr/>
            </p:nvSpPr>
            <p:spPr>
              <a:xfrm rot="5400000">
                <a:off x="1335486" y="1972864"/>
                <a:ext cx="162724" cy="325446"/>
              </a:xfrm>
              <a:prstGeom prst="moon">
                <a:avLst/>
              </a:prstGeom>
              <a:gradFill flip="none" rotWithShape="1">
                <a:gsLst>
                  <a:gs pos="0">
                    <a:schemeClr val="bg1">
                      <a:alpha val="41000"/>
                    </a:schemeClr>
                  </a:gs>
                  <a:gs pos="86000">
                    <a:schemeClr val="bg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Moon 104"/>
              <p:cNvSpPr/>
              <p:nvPr/>
            </p:nvSpPr>
            <p:spPr>
              <a:xfrm rot="5400000">
                <a:off x="1335486" y="2575315"/>
                <a:ext cx="162724" cy="325446"/>
              </a:xfrm>
              <a:prstGeom prst="moon">
                <a:avLst>
                  <a:gd name="adj" fmla="val 50000"/>
                </a:avLst>
              </a:prstGeom>
              <a:gradFill flip="none" rotWithShape="1">
                <a:gsLst>
                  <a:gs pos="0">
                    <a:schemeClr val="bg1">
                      <a:alpha val="41000"/>
                    </a:schemeClr>
                  </a:gs>
                  <a:gs pos="86000">
                    <a:schemeClr val="bg1">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7" name="Group 21"/>
          <p:cNvGrpSpPr/>
          <p:nvPr/>
        </p:nvGrpSpPr>
        <p:grpSpPr>
          <a:xfrm>
            <a:off x="7031480" y="1133678"/>
            <a:ext cx="1700719" cy="3389683"/>
            <a:chOff x="407750" y="1133678"/>
            <a:chExt cx="4010229" cy="3389683"/>
          </a:xfrm>
        </p:grpSpPr>
        <p:sp>
          <p:nvSpPr>
            <p:cNvPr id="109" name="Rectangle 108"/>
            <p:cNvSpPr/>
            <p:nvPr/>
          </p:nvSpPr>
          <p:spPr>
            <a:xfrm>
              <a:off x="407750" y="1508962"/>
              <a:ext cx="4010229" cy="3014399"/>
            </a:xfrm>
            <a:prstGeom prst="rect">
              <a:avLst/>
            </a:prstGeom>
            <a:solidFill>
              <a:schemeClr val="bg1">
                <a:lumMod val="95000"/>
              </a:schemeClr>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ectangle 109"/>
            <p:cNvSpPr/>
            <p:nvPr/>
          </p:nvSpPr>
          <p:spPr>
            <a:xfrm>
              <a:off x="407750" y="1133678"/>
              <a:ext cx="4010229" cy="365760"/>
            </a:xfrm>
            <a:prstGeom prst="rect">
              <a:avLst/>
            </a:prstGeom>
            <a:solidFill>
              <a:srgbClr val="73A81B"/>
            </a:solidFill>
            <a:ln w="12700">
              <a:solidFill>
                <a:schemeClr val="tx2">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sz="1200" b="1" dirty="0">
                  <a:solidFill>
                    <a:schemeClr val="bg1"/>
                  </a:solidFill>
                </a:rPr>
                <a:t>YOUR TITLE HERE</a:t>
              </a:r>
            </a:p>
          </p:txBody>
        </p:sp>
      </p:grpSp>
      <p:grpSp>
        <p:nvGrpSpPr>
          <p:cNvPr id="3" name="Group 2"/>
          <p:cNvGrpSpPr/>
          <p:nvPr/>
        </p:nvGrpSpPr>
        <p:grpSpPr>
          <a:xfrm>
            <a:off x="1385810" y="3382892"/>
            <a:ext cx="1519900" cy="246221"/>
            <a:chOff x="1375700" y="3382892"/>
            <a:chExt cx="1519900" cy="246221"/>
          </a:xfrm>
        </p:grpSpPr>
        <p:sp>
          <p:nvSpPr>
            <p:cNvPr id="65" name="Freeform 45"/>
            <p:cNvSpPr>
              <a:spLocks noEditPoints="1"/>
            </p:cNvSpPr>
            <p:nvPr/>
          </p:nvSpPr>
          <p:spPr bwMode="auto">
            <a:xfrm>
              <a:off x="1375700" y="3412489"/>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D12D2D"/>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67" name="TextBox 66"/>
            <p:cNvSpPr txBox="1"/>
            <p:nvPr/>
          </p:nvSpPr>
          <p:spPr>
            <a:xfrm flipH="1">
              <a:off x="1615166" y="3382892"/>
              <a:ext cx="1280434" cy="246221"/>
            </a:xfrm>
            <a:prstGeom prst="rect">
              <a:avLst/>
            </a:prstGeom>
            <a:noFill/>
            <a:ln>
              <a:noFill/>
            </a:ln>
          </p:spPr>
          <p:txBody>
            <a:bodyPr wrap="square" lIns="0" tIns="0" rIns="0" bIns="0" rtlCol="0" anchor="ctr">
              <a:spAutoFit/>
            </a:bodyPr>
            <a:lstStyle/>
            <a:p>
              <a:r>
                <a:rPr lang="en-US" sz="800" dirty="0">
                  <a:solidFill>
                    <a:schemeClr val="bg1">
                      <a:lumMod val="50000"/>
                    </a:schemeClr>
                  </a:solidFill>
                </a:rPr>
                <a:t>This text can replaced with your own text.</a:t>
              </a:r>
              <a:endParaRPr kumimoji="1" lang="ja-JP" altLang="en-US" sz="800" dirty="0">
                <a:solidFill>
                  <a:schemeClr val="bg1">
                    <a:lumMod val="50000"/>
                  </a:schemeClr>
                </a:solidFill>
                <a:latin typeface="Roboto (Body)"/>
              </a:endParaRPr>
            </a:p>
          </p:txBody>
        </p:sp>
      </p:grpSp>
      <p:grpSp>
        <p:nvGrpSpPr>
          <p:cNvPr id="117" name="Group 116"/>
          <p:cNvGrpSpPr/>
          <p:nvPr/>
        </p:nvGrpSpPr>
        <p:grpSpPr>
          <a:xfrm>
            <a:off x="1385810" y="3739321"/>
            <a:ext cx="1519900" cy="246221"/>
            <a:chOff x="1375700" y="3382892"/>
            <a:chExt cx="1519900" cy="246221"/>
          </a:xfrm>
        </p:grpSpPr>
        <p:sp>
          <p:nvSpPr>
            <p:cNvPr id="118" name="Freeform 45"/>
            <p:cNvSpPr>
              <a:spLocks noEditPoints="1"/>
            </p:cNvSpPr>
            <p:nvPr/>
          </p:nvSpPr>
          <p:spPr bwMode="auto">
            <a:xfrm>
              <a:off x="1375700" y="3412489"/>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D12D2D"/>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119" name="TextBox 118"/>
            <p:cNvSpPr txBox="1"/>
            <p:nvPr/>
          </p:nvSpPr>
          <p:spPr>
            <a:xfrm flipH="1">
              <a:off x="1615166" y="3382892"/>
              <a:ext cx="1280434" cy="246221"/>
            </a:xfrm>
            <a:prstGeom prst="rect">
              <a:avLst/>
            </a:prstGeom>
            <a:noFill/>
            <a:ln>
              <a:noFill/>
            </a:ln>
          </p:spPr>
          <p:txBody>
            <a:bodyPr wrap="square" lIns="0" tIns="0" rIns="0" bIns="0" rtlCol="0" anchor="ctr">
              <a:spAutoFit/>
            </a:bodyPr>
            <a:lstStyle/>
            <a:p>
              <a:r>
                <a:rPr lang="en-US" sz="800" dirty="0">
                  <a:solidFill>
                    <a:schemeClr val="bg1">
                      <a:lumMod val="50000"/>
                    </a:schemeClr>
                  </a:solidFill>
                </a:rPr>
                <a:t>This text can replaced with your own text.</a:t>
              </a:r>
              <a:endParaRPr kumimoji="1" lang="ja-JP" altLang="en-US" sz="800" dirty="0">
                <a:solidFill>
                  <a:schemeClr val="bg1">
                    <a:lumMod val="50000"/>
                  </a:schemeClr>
                </a:solidFill>
                <a:latin typeface="Roboto (Body)"/>
              </a:endParaRPr>
            </a:p>
          </p:txBody>
        </p:sp>
      </p:grpSp>
      <p:grpSp>
        <p:nvGrpSpPr>
          <p:cNvPr id="120" name="Group 119"/>
          <p:cNvGrpSpPr/>
          <p:nvPr/>
        </p:nvGrpSpPr>
        <p:grpSpPr>
          <a:xfrm>
            <a:off x="1385810" y="4095750"/>
            <a:ext cx="1519900" cy="246221"/>
            <a:chOff x="1375700" y="3382892"/>
            <a:chExt cx="1519900" cy="246221"/>
          </a:xfrm>
        </p:grpSpPr>
        <p:sp>
          <p:nvSpPr>
            <p:cNvPr id="121" name="Freeform 45"/>
            <p:cNvSpPr>
              <a:spLocks noEditPoints="1"/>
            </p:cNvSpPr>
            <p:nvPr/>
          </p:nvSpPr>
          <p:spPr bwMode="auto">
            <a:xfrm>
              <a:off x="1375700" y="3412489"/>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D12D2D"/>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122" name="TextBox 121"/>
            <p:cNvSpPr txBox="1"/>
            <p:nvPr/>
          </p:nvSpPr>
          <p:spPr>
            <a:xfrm flipH="1">
              <a:off x="1615166" y="3382892"/>
              <a:ext cx="1280434" cy="246221"/>
            </a:xfrm>
            <a:prstGeom prst="rect">
              <a:avLst/>
            </a:prstGeom>
            <a:noFill/>
            <a:ln>
              <a:noFill/>
            </a:ln>
          </p:spPr>
          <p:txBody>
            <a:bodyPr wrap="square" lIns="0" tIns="0" rIns="0" bIns="0" rtlCol="0" anchor="ctr">
              <a:spAutoFit/>
            </a:bodyPr>
            <a:lstStyle/>
            <a:p>
              <a:r>
                <a:rPr lang="en-US" sz="800" dirty="0">
                  <a:solidFill>
                    <a:schemeClr val="bg1">
                      <a:lumMod val="50000"/>
                    </a:schemeClr>
                  </a:solidFill>
                </a:rPr>
                <a:t>This text can replaced with your own text.</a:t>
              </a:r>
              <a:endParaRPr kumimoji="1" lang="ja-JP" altLang="en-US" sz="800" dirty="0">
                <a:solidFill>
                  <a:schemeClr val="bg1">
                    <a:lumMod val="50000"/>
                  </a:schemeClr>
                </a:solidFill>
                <a:latin typeface="Roboto (Body)"/>
              </a:endParaRPr>
            </a:p>
          </p:txBody>
        </p:sp>
      </p:grpSp>
      <p:sp>
        <p:nvSpPr>
          <p:cNvPr id="123" name="TextBox 122"/>
          <p:cNvSpPr txBox="1"/>
          <p:nvPr/>
        </p:nvSpPr>
        <p:spPr>
          <a:xfrm>
            <a:off x="1385809" y="1582543"/>
            <a:ext cx="1519901" cy="1754326"/>
          </a:xfrm>
          <a:prstGeom prst="rect">
            <a:avLst/>
          </a:prstGeom>
          <a:noFill/>
          <a:ln>
            <a:noFill/>
          </a:ln>
        </p:spPr>
        <p:txBody>
          <a:bodyPr wrap="square" lIns="0" rIns="0" rtlCol="0" anchor="t">
            <a:spAutoFit/>
          </a:bodyPr>
          <a:lstStyle/>
          <a:p>
            <a:pPr algn="ctr">
              <a:lnSpc>
                <a:spcPct val="150000"/>
              </a:lnSpc>
            </a:pPr>
            <a:r>
              <a:rPr lang="en-US" sz="900" b="1" dirty="0" smtClean="0">
                <a:solidFill>
                  <a:schemeClr val="bg1">
                    <a:lumMod val="50000"/>
                  </a:schemeClr>
                </a:solidFill>
              </a:rPr>
              <a:t>It’s </a:t>
            </a:r>
            <a:r>
              <a:rPr lang="en-US" sz="900" b="1" dirty="0">
                <a:solidFill>
                  <a:schemeClr val="bg1">
                    <a:lumMod val="50000"/>
                  </a:schemeClr>
                </a:solidFill>
              </a:rPr>
              <a:t>now that much easier and more effective to start your business, thanks to company! Our tool will guide you step by step to get your project done. Evaluate how successful your new business opportunity </a:t>
            </a:r>
            <a:r>
              <a:rPr lang="en-US" sz="900" b="1" dirty="0" smtClean="0">
                <a:solidFill>
                  <a:schemeClr val="bg1">
                    <a:lumMod val="50000"/>
                  </a:schemeClr>
                </a:solidFill>
              </a:rPr>
              <a:t>.</a:t>
            </a:r>
            <a:endParaRPr lang="en-US" sz="900" b="1" dirty="0">
              <a:solidFill>
                <a:schemeClr val="bg1">
                  <a:lumMod val="50000"/>
                </a:schemeClr>
              </a:solidFill>
            </a:endParaRPr>
          </a:p>
        </p:txBody>
      </p:sp>
      <p:sp>
        <p:nvSpPr>
          <p:cNvPr id="133" name="Freeform 45"/>
          <p:cNvSpPr>
            <a:spLocks noEditPoints="1"/>
          </p:cNvSpPr>
          <p:nvPr/>
        </p:nvSpPr>
        <p:spPr bwMode="auto">
          <a:xfrm>
            <a:off x="4247362" y="3412489"/>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C000"/>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134" name="TextBox 133"/>
          <p:cNvSpPr txBox="1"/>
          <p:nvPr/>
        </p:nvSpPr>
        <p:spPr>
          <a:xfrm flipH="1">
            <a:off x="4486828" y="3382892"/>
            <a:ext cx="1280434" cy="246221"/>
          </a:xfrm>
          <a:prstGeom prst="rect">
            <a:avLst/>
          </a:prstGeom>
          <a:noFill/>
          <a:ln>
            <a:noFill/>
          </a:ln>
        </p:spPr>
        <p:txBody>
          <a:bodyPr wrap="square" lIns="0" tIns="0" rIns="0" bIns="0" rtlCol="0" anchor="ctr">
            <a:spAutoFit/>
          </a:bodyPr>
          <a:lstStyle/>
          <a:p>
            <a:r>
              <a:rPr lang="en-US" sz="800" dirty="0">
                <a:solidFill>
                  <a:schemeClr val="bg1">
                    <a:lumMod val="50000"/>
                  </a:schemeClr>
                </a:solidFill>
              </a:rPr>
              <a:t>This text can replaced with your own text.</a:t>
            </a:r>
            <a:endParaRPr kumimoji="1" lang="ja-JP" altLang="en-US" sz="800" dirty="0">
              <a:solidFill>
                <a:schemeClr val="bg1">
                  <a:lumMod val="50000"/>
                </a:schemeClr>
              </a:solidFill>
              <a:latin typeface="Roboto (Body)"/>
            </a:endParaRPr>
          </a:p>
        </p:txBody>
      </p:sp>
      <p:sp>
        <p:nvSpPr>
          <p:cNvPr id="131" name="Freeform 45"/>
          <p:cNvSpPr>
            <a:spLocks noEditPoints="1"/>
          </p:cNvSpPr>
          <p:nvPr/>
        </p:nvSpPr>
        <p:spPr bwMode="auto">
          <a:xfrm>
            <a:off x="4247362" y="3768918"/>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C000"/>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132" name="TextBox 131"/>
          <p:cNvSpPr txBox="1"/>
          <p:nvPr/>
        </p:nvSpPr>
        <p:spPr>
          <a:xfrm flipH="1">
            <a:off x="4486828" y="3739321"/>
            <a:ext cx="1280434" cy="246221"/>
          </a:xfrm>
          <a:prstGeom prst="rect">
            <a:avLst/>
          </a:prstGeom>
          <a:noFill/>
          <a:ln>
            <a:noFill/>
          </a:ln>
        </p:spPr>
        <p:txBody>
          <a:bodyPr wrap="square" lIns="0" tIns="0" rIns="0" bIns="0" rtlCol="0" anchor="ctr">
            <a:spAutoFit/>
          </a:bodyPr>
          <a:lstStyle/>
          <a:p>
            <a:r>
              <a:rPr lang="en-US" sz="800" dirty="0">
                <a:solidFill>
                  <a:schemeClr val="bg1">
                    <a:lumMod val="50000"/>
                  </a:schemeClr>
                </a:solidFill>
              </a:rPr>
              <a:t>This text can replaced with your own text.</a:t>
            </a:r>
            <a:endParaRPr kumimoji="1" lang="ja-JP" altLang="en-US" sz="800" dirty="0">
              <a:solidFill>
                <a:schemeClr val="bg1">
                  <a:lumMod val="50000"/>
                </a:schemeClr>
              </a:solidFill>
              <a:latin typeface="Roboto (Body)"/>
            </a:endParaRPr>
          </a:p>
        </p:txBody>
      </p:sp>
      <p:sp>
        <p:nvSpPr>
          <p:cNvPr id="129" name="Freeform 45"/>
          <p:cNvSpPr>
            <a:spLocks noEditPoints="1"/>
          </p:cNvSpPr>
          <p:nvPr/>
        </p:nvSpPr>
        <p:spPr bwMode="auto">
          <a:xfrm>
            <a:off x="4247362" y="4125347"/>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C000"/>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130" name="TextBox 129"/>
          <p:cNvSpPr txBox="1"/>
          <p:nvPr/>
        </p:nvSpPr>
        <p:spPr>
          <a:xfrm flipH="1">
            <a:off x="4486828" y="4095750"/>
            <a:ext cx="1280434" cy="246221"/>
          </a:xfrm>
          <a:prstGeom prst="rect">
            <a:avLst/>
          </a:prstGeom>
          <a:noFill/>
          <a:ln>
            <a:noFill/>
          </a:ln>
        </p:spPr>
        <p:txBody>
          <a:bodyPr wrap="square" lIns="0" tIns="0" rIns="0" bIns="0" rtlCol="0" anchor="ctr">
            <a:spAutoFit/>
          </a:bodyPr>
          <a:lstStyle/>
          <a:p>
            <a:r>
              <a:rPr lang="en-US" sz="800" dirty="0">
                <a:solidFill>
                  <a:schemeClr val="bg1">
                    <a:lumMod val="50000"/>
                  </a:schemeClr>
                </a:solidFill>
              </a:rPr>
              <a:t>This text can replaced with your own text.</a:t>
            </a:r>
            <a:endParaRPr kumimoji="1" lang="ja-JP" altLang="en-US" sz="800" dirty="0">
              <a:solidFill>
                <a:schemeClr val="bg1">
                  <a:lumMod val="50000"/>
                </a:schemeClr>
              </a:solidFill>
              <a:latin typeface="Roboto (Body)"/>
            </a:endParaRPr>
          </a:p>
        </p:txBody>
      </p:sp>
      <p:sp>
        <p:nvSpPr>
          <p:cNvPr id="128" name="TextBox 127"/>
          <p:cNvSpPr txBox="1"/>
          <p:nvPr/>
        </p:nvSpPr>
        <p:spPr>
          <a:xfrm>
            <a:off x="4247361" y="1582543"/>
            <a:ext cx="1519901" cy="1754326"/>
          </a:xfrm>
          <a:prstGeom prst="rect">
            <a:avLst/>
          </a:prstGeom>
          <a:noFill/>
          <a:ln>
            <a:noFill/>
          </a:ln>
        </p:spPr>
        <p:txBody>
          <a:bodyPr wrap="square" lIns="0" rIns="0" rtlCol="0" anchor="t">
            <a:spAutoFit/>
          </a:bodyPr>
          <a:lstStyle/>
          <a:p>
            <a:pPr algn="ctr">
              <a:lnSpc>
                <a:spcPct val="150000"/>
              </a:lnSpc>
            </a:pPr>
            <a:r>
              <a:rPr lang="en-US" sz="900" b="1" dirty="0" smtClean="0">
                <a:solidFill>
                  <a:schemeClr val="bg1">
                    <a:lumMod val="50000"/>
                  </a:schemeClr>
                </a:solidFill>
              </a:rPr>
              <a:t>It’s </a:t>
            </a:r>
            <a:r>
              <a:rPr lang="en-US" sz="900" b="1" dirty="0">
                <a:solidFill>
                  <a:schemeClr val="bg1">
                    <a:lumMod val="50000"/>
                  </a:schemeClr>
                </a:solidFill>
              </a:rPr>
              <a:t>now that much easier and more effective to start your business, thanks to company! Our tool will guide you step by step to get your project done. Evaluate how successful your new business opportunity </a:t>
            </a:r>
            <a:r>
              <a:rPr lang="en-US" sz="900" b="1" dirty="0" smtClean="0">
                <a:solidFill>
                  <a:schemeClr val="bg1">
                    <a:lumMod val="50000"/>
                  </a:schemeClr>
                </a:solidFill>
              </a:rPr>
              <a:t>.</a:t>
            </a:r>
            <a:endParaRPr lang="en-US" sz="900" b="1" dirty="0">
              <a:solidFill>
                <a:schemeClr val="bg1">
                  <a:lumMod val="50000"/>
                </a:schemeClr>
              </a:solidFill>
            </a:endParaRPr>
          </a:p>
        </p:txBody>
      </p:sp>
      <p:sp>
        <p:nvSpPr>
          <p:cNvPr id="144" name="Freeform 45"/>
          <p:cNvSpPr>
            <a:spLocks noEditPoints="1"/>
          </p:cNvSpPr>
          <p:nvPr/>
        </p:nvSpPr>
        <p:spPr bwMode="auto">
          <a:xfrm>
            <a:off x="7121889" y="3412489"/>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73A81B"/>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145" name="TextBox 144"/>
          <p:cNvSpPr txBox="1"/>
          <p:nvPr/>
        </p:nvSpPr>
        <p:spPr>
          <a:xfrm flipH="1">
            <a:off x="7361355" y="3382892"/>
            <a:ext cx="1280434" cy="246221"/>
          </a:xfrm>
          <a:prstGeom prst="rect">
            <a:avLst/>
          </a:prstGeom>
          <a:noFill/>
          <a:ln>
            <a:noFill/>
          </a:ln>
        </p:spPr>
        <p:txBody>
          <a:bodyPr wrap="square" lIns="0" tIns="0" rIns="0" bIns="0" rtlCol="0" anchor="ctr">
            <a:spAutoFit/>
          </a:bodyPr>
          <a:lstStyle/>
          <a:p>
            <a:r>
              <a:rPr lang="en-US" sz="800" dirty="0">
                <a:solidFill>
                  <a:schemeClr val="bg1">
                    <a:lumMod val="50000"/>
                  </a:schemeClr>
                </a:solidFill>
              </a:rPr>
              <a:t>This text can replaced with your own text.</a:t>
            </a:r>
            <a:endParaRPr kumimoji="1" lang="ja-JP" altLang="en-US" sz="800" dirty="0">
              <a:solidFill>
                <a:schemeClr val="bg1">
                  <a:lumMod val="50000"/>
                </a:schemeClr>
              </a:solidFill>
              <a:latin typeface="Roboto (Body)"/>
            </a:endParaRPr>
          </a:p>
        </p:txBody>
      </p:sp>
      <p:sp>
        <p:nvSpPr>
          <p:cNvPr id="142" name="Freeform 45"/>
          <p:cNvSpPr>
            <a:spLocks noEditPoints="1"/>
          </p:cNvSpPr>
          <p:nvPr/>
        </p:nvSpPr>
        <p:spPr bwMode="auto">
          <a:xfrm>
            <a:off x="7121889" y="3768918"/>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73A81B"/>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143" name="TextBox 142"/>
          <p:cNvSpPr txBox="1"/>
          <p:nvPr/>
        </p:nvSpPr>
        <p:spPr>
          <a:xfrm flipH="1">
            <a:off x="7361355" y="3739321"/>
            <a:ext cx="1280434" cy="246221"/>
          </a:xfrm>
          <a:prstGeom prst="rect">
            <a:avLst/>
          </a:prstGeom>
          <a:noFill/>
          <a:ln>
            <a:noFill/>
          </a:ln>
        </p:spPr>
        <p:txBody>
          <a:bodyPr wrap="square" lIns="0" tIns="0" rIns="0" bIns="0" rtlCol="0" anchor="ctr">
            <a:spAutoFit/>
          </a:bodyPr>
          <a:lstStyle/>
          <a:p>
            <a:r>
              <a:rPr lang="en-US" sz="800" dirty="0">
                <a:solidFill>
                  <a:schemeClr val="bg1">
                    <a:lumMod val="50000"/>
                  </a:schemeClr>
                </a:solidFill>
              </a:rPr>
              <a:t>This text can replaced with your own text.</a:t>
            </a:r>
            <a:endParaRPr kumimoji="1" lang="ja-JP" altLang="en-US" sz="800" dirty="0">
              <a:solidFill>
                <a:schemeClr val="bg1">
                  <a:lumMod val="50000"/>
                </a:schemeClr>
              </a:solidFill>
              <a:latin typeface="Roboto (Body)"/>
            </a:endParaRPr>
          </a:p>
        </p:txBody>
      </p:sp>
      <p:sp>
        <p:nvSpPr>
          <p:cNvPr id="140" name="Freeform 45"/>
          <p:cNvSpPr>
            <a:spLocks noEditPoints="1"/>
          </p:cNvSpPr>
          <p:nvPr/>
        </p:nvSpPr>
        <p:spPr bwMode="auto">
          <a:xfrm>
            <a:off x="7121889" y="4125347"/>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73A81B"/>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141" name="TextBox 140"/>
          <p:cNvSpPr txBox="1"/>
          <p:nvPr/>
        </p:nvSpPr>
        <p:spPr>
          <a:xfrm flipH="1">
            <a:off x="7361355" y="4095750"/>
            <a:ext cx="1280434" cy="246221"/>
          </a:xfrm>
          <a:prstGeom prst="rect">
            <a:avLst/>
          </a:prstGeom>
          <a:noFill/>
          <a:ln>
            <a:noFill/>
          </a:ln>
        </p:spPr>
        <p:txBody>
          <a:bodyPr wrap="square" lIns="0" tIns="0" rIns="0" bIns="0" rtlCol="0" anchor="ctr">
            <a:spAutoFit/>
          </a:bodyPr>
          <a:lstStyle/>
          <a:p>
            <a:r>
              <a:rPr lang="en-US" sz="800" dirty="0">
                <a:solidFill>
                  <a:schemeClr val="bg1">
                    <a:lumMod val="50000"/>
                  </a:schemeClr>
                </a:solidFill>
              </a:rPr>
              <a:t>This text can replaced with your own text.</a:t>
            </a:r>
            <a:endParaRPr kumimoji="1" lang="ja-JP" altLang="en-US" sz="800" dirty="0">
              <a:solidFill>
                <a:schemeClr val="bg1">
                  <a:lumMod val="50000"/>
                </a:schemeClr>
              </a:solidFill>
              <a:latin typeface="Roboto (Body)"/>
            </a:endParaRPr>
          </a:p>
        </p:txBody>
      </p:sp>
      <p:sp>
        <p:nvSpPr>
          <p:cNvPr id="139" name="TextBox 138"/>
          <p:cNvSpPr txBox="1"/>
          <p:nvPr/>
        </p:nvSpPr>
        <p:spPr>
          <a:xfrm>
            <a:off x="7121888" y="1582543"/>
            <a:ext cx="1519901" cy="1754326"/>
          </a:xfrm>
          <a:prstGeom prst="rect">
            <a:avLst/>
          </a:prstGeom>
          <a:noFill/>
          <a:ln>
            <a:noFill/>
          </a:ln>
        </p:spPr>
        <p:txBody>
          <a:bodyPr wrap="square" lIns="0" rIns="0" rtlCol="0" anchor="t">
            <a:spAutoFit/>
          </a:bodyPr>
          <a:lstStyle/>
          <a:p>
            <a:pPr algn="ctr">
              <a:lnSpc>
                <a:spcPct val="150000"/>
              </a:lnSpc>
            </a:pPr>
            <a:r>
              <a:rPr lang="en-US" sz="900" b="1" dirty="0" smtClean="0">
                <a:solidFill>
                  <a:schemeClr val="bg1">
                    <a:lumMod val="50000"/>
                  </a:schemeClr>
                </a:solidFill>
              </a:rPr>
              <a:t>It’s </a:t>
            </a:r>
            <a:r>
              <a:rPr lang="en-US" sz="900" b="1" dirty="0">
                <a:solidFill>
                  <a:schemeClr val="bg1">
                    <a:lumMod val="50000"/>
                  </a:schemeClr>
                </a:solidFill>
              </a:rPr>
              <a:t>now that much easier and more effective to start your business, thanks to company! Our tool will guide you step by step to get your project done. Evaluate how successful your new business opportunity </a:t>
            </a:r>
            <a:r>
              <a:rPr lang="en-US" sz="900" b="1" dirty="0" smtClean="0">
                <a:solidFill>
                  <a:schemeClr val="bg1">
                    <a:lumMod val="50000"/>
                  </a:schemeClr>
                </a:solidFill>
              </a:rPr>
              <a:t>.</a:t>
            </a:r>
            <a:endParaRPr lang="en-US" sz="900" b="1" dirty="0">
              <a:solidFill>
                <a:schemeClr val="bg1">
                  <a:lumMod val="50000"/>
                </a:schemeClr>
              </a:solidFill>
            </a:endParaRPr>
          </a:p>
        </p:txBody>
      </p:sp>
    </p:spTree>
    <p:extLst>
      <p:ext uri="{BB962C8B-B14F-4D97-AF65-F5344CB8AC3E}">
        <p14:creationId xmlns:p14="http://schemas.microsoft.com/office/powerpoint/2010/main" val="356278804"/>
      </p:ext>
    </p:extLst>
  </p:cSld>
  <p:clrMapOvr>
    <a:masterClrMapping/>
  </p:clrMapOvr>
  <p:transition spd="slow">
    <p:push dir="u"/>
  </p:transition>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Save Your Time</a:t>
            </a:r>
          </a:p>
        </p:txBody>
      </p:sp>
      <p:sp>
        <p:nvSpPr>
          <p:cNvPr id="4" name="Rounded Rectangle 3"/>
          <p:cNvSpPr/>
          <p:nvPr/>
        </p:nvSpPr>
        <p:spPr bwMode="auto">
          <a:xfrm>
            <a:off x="381000" y="1680501"/>
            <a:ext cx="1957086" cy="2819398"/>
          </a:xfrm>
          <a:prstGeom prst="roundRect">
            <a:avLst>
              <a:gd name="adj" fmla="val 2994"/>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 name="Round Same Side Corner Rectangle 4"/>
          <p:cNvSpPr/>
          <p:nvPr/>
        </p:nvSpPr>
        <p:spPr bwMode="auto">
          <a:xfrm>
            <a:off x="381000" y="1680500"/>
            <a:ext cx="1957086" cy="528336"/>
          </a:xfrm>
          <a:prstGeom prst="round2SameRect">
            <a:avLst>
              <a:gd name="adj1" fmla="val 9456"/>
              <a:gd name="adj2" fmla="val 0"/>
            </a:avLst>
          </a:prstGeom>
          <a:solidFill>
            <a:schemeClr val="accent1"/>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endParaRPr lang="en-US" sz="1600" b="1" dirty="0">
              <a:solidFill>
                <a:schemeClr val="bg1"/>
              </a:solidFill>
            </a:endParaRPr>
          </a:p>
        </p:txBody>
      </p:sp>
      <p:sp>
        <p:nvSpPr>
          <p:cNvPr id="43" name="Freeform 86"/>
          <p:cNvSpPr>
            <a:spLocks noChangeArrowheads="1"/>
          </p:cNvSpPr>
          <p:nvPr/>
        </p:nvSpPr>
        <p:spPr bwMode="auto">
          <a:xfrm>
            <a:off x="445143" y="1752071"/>
            <a:ext cx="408898" cy="385194"/>
          </a:xfrm>
          <a:custGeom>
            <a:avLst/>
            <a:gdLst>
              <a:gd name="T0" fmla="*/ 2147483646 w 609"/>
              <a:gd name="T1" fmla="*/ 2147483646 h 573"/>
              <a:gd name="T2" fmla="*/ 2147483646 w 609"/>
              <a:gd name="T3" fmla="*/ 2147483646 h 573"/>
              <a:gd name="T4" fmla="*/ 2147483646 w 609"/>
              <a:gd name="T5" fmla="*/ 2147483646 h 573"/>
              <a:gd name="T6" fmla="*/ 2147483646 w 609"/>
              <a:gd name="T7" fmla="*/ 0 h 573"/>
              <a:gd name="T8" fmla="*/ 2147483646 w 609"/>
              <a:gd name="T9" fmla="*/ 2147483646 h 573"/>
              <a:gd name="T10" fmla="*/ 2147483646 w 609"/>
              <a:gd name="T11" fmla="*/ 2147483646 h 573"/>
              <a:gd name="T12" fmla="*/ 2147483646 w 609"/>
              <a:gd name="T13" fmla="*/ 2147483646 h 573"/>
              <a:gd name="T14" fmla="*/ 2147483646 w 609"/>
              <a:gd name="T15" fmla="*/ 2147483646 h 573"/>
              <a:gd name="T16" fmla="*/ 2147483646 w 609"/>
              <a:gd name="T17" fmla="*/ 2147483646 h 573"/>
              <a:gd name="T18" fmla="*/ 2147483646 w 609"/>
              <a:gd name="T19" fmla="*/ 2147483646 h 573"/>
              <a:gd name="T20" fmla="*/ 2147483646 w 609"/>
              <a:gd name="T21" fmla="*/ 2147483646 h 573"/>
              <a:gd name="T22" fmla="*/ 2147483646 w 609"/>
              <a:gd name="T23" fmla="*/ 2147483646 h 573"/>
              <a:gd name="T24" fmla="*/ 2147483646 w 609"/>
              <a:gd name="T25" fmla="*/ 2147483646 h 573"/>
              <a:gd name="T26" fmla="*/ 2147483646 w 609"/>
              <a:gd name="T27" fmla="*/ 2147483646 h 573"/>
              <a:gd name="T28" fmla="*/ 2147483646 w 609"/>
              <a:gd name="T29" fmla="*/ 2147483646 h 573"/>
              <a:gd name="T30" fmla="*/ 2147483646 w 609"/>
              <a:gd name="T31" fmla="*/ 2147483646 h 573"/>
              <a:gd name="T32" fmla="*/ 2147483646 w 609"/>
              <a:gd name="T33" fmla="*/ 2147483646 h 573"/>
              <a:gd name="T34" fmla="*/ 2147483646 w 609"/>
              <a:gd name="T35" fmla="*/ 2147483646 h 573"/>
              <a:gd name="T36" fmla="*/ 2147483646 w 609"/>
              <a:gd name="T37" fmla="*/ 2147483646 h 573"/>
              <a:gd name="T38" fmla="*/ 2147483646 w 609"/>
              <a:gd name="T39" fmla="*/ 2147483646 h 573"/>
              <a:gd name="T40" fmla="*/ 2147483646 w 609"/>
              <a:gd name="T41" fmla="*/ 2147483646 h 573"/>
              <a:gd name="T42" fmla="*/ 2147483646 w 609"/>
              <a:gd name="T43" fmla="*/ 2147483646 h 573"/>
              <a:gd name="T44" fmla="*/ 2147483646 w 609"/>
              <a:gd name="T45" fmla="*/ 2147483646 h 573"/>
              <a:gd name="T46" fmla="*/ 2147483646 w 609"/>
              <a:gd name="T47" fmla="*/ 2147483646 h 573"/>
              <a:gd name="T48" fmla="*/ 2147483646 w 609"/>
              <a:gd name="T49" fmla="*/ 2147483646 h 573"/>
              <a:gd name="T50" fmla="*/ 2147483646 w 609"/>
              <a:gd name="T51" fmla="*/ 2147483646 h 573"/>
              <a:gd name="T52" fmla="*/ 2147483646 w 609"/>
              <a:gd name="T53" fmla="*/ 2147483646 h 573"/>
              <a:gd name="T54" fmla="*/ 2147483646 w 609"/>
              <a:gd name="T55" fmla="*/ 2147483646 h 573"/>
              <a:gd name="T56" fmla="*/ 2147483646 w 609"/>
              <a:gd name="T57" fmla="*/ 2147483646 h 573"/>
              <a:gd name="T58" fmla="*/ 2147483646 w 609"/>
              <a:gd name="T59" fmla="*/ 2147483646 h 573"/>
              <a:gd name="T60" fmla="*/ 2147483646 w 609"/>
              <a:gd name="T61" fmla="*/ 2147483646 h 573"/>
              <a:gd name="T62" fmla="*/ 2147483646 w 609"/>
              <a:gd name="T63" fmla="*/ 2147483646 h 573"/>
              <a:gd name="T64" fmla="*/ 2147483646 w 609"/>
              <a:gd name="T65" fmla="*/ 2147483646 h 573"/>
              <a:gd name="T66" fmla="*/ 2147483646 w 609"/>
              <a:gd name="T67" fmla="*/ 2147483646 h 573"/>
              <a:gd name="T68" fmla="*/ 2147483646 w 609"/>
              <a:gd name="T69" fmla="*/ 2147483646 h 573"/>
              <a:gd name="T70" fmla="*/ 2147483646 w 609"/>
              <a:gd name="T71" fmla="*/ 2147483646 h 573"/>
              <a:gd name="T72" fmla="*/ 2147483646 w 609"/>
              <a:gd name="T73" fmla="*/ 2147483646 h 573"/>
              <a:gd name="T74" fmla="*/ 2147483646 w 609"/>
              <a:gd name="T75" fmla="*/ 2147483646 h 573"/>
              <a:gd name="T76" fmla="*/ 2147483646 w 609"/>
              <a:gd name="T77" fmla="*/ 2147483646 h 573"/>
              <a:gd name="T78" fmla="*/ 2147483646 w 609"/>
              <a:gd name="T79" fmla="*/ 2147483646 h 573"/>
              <a:gd name="T80" fmla="*/ 2147483646 w 609"/>
              <a:gd name="T81" fmla="*/ 2147483646 h 573"/>
              <a:gd name="T82" fmla="*/ 2147483646 w 609"/>
              <a:gd name="T83" fmla="*/ 2147483646 h 573"/>
              <a:gd name="T84" fmla="*/ 2147483646 w 609"/>
              <a:gd name="T85" fmla="*/ 2147483646 h 573"/>
              <a:gd name="T86" fmla="*/ 0 w 609"/>
              <a:gd name="T87" fmla="*/ 2147483646 h 573"/>
              <a:gd name="T88" fmla="*/ 2147483646 w 609"/>
              <a:gd name="T89" fmla="*/ 0 h 573"/>
              <a:gd name="T90" fmla="*/ 2147483646 w 609"/>
              <a:gd name="T91" fmla="*/ 2147483646 h 573"/>
              <a:gd name="T92" fmla="*/ 2147483646 w 609"/>
              <a:gd name="T93" fmla="*/ 2147483646 h 57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09" h="573">
                <a:moveTo>
                  <a:pt x="579" y="176"/>
                </a:moveTo>
                <a:lnTo>
                  <a:pt x="579" y="176"/>
                </a:lnTo>
                <a:cubicBezTo>
                  <a:pt x="551" y="106"/>
                  <a:pt x="495" y="56"/>
                  <a:pt x="424" y="21"/>
                </a:cubicBezTo>
                <a:cubicBezTo>
                  <a:pt x="445" y="7"/>
                  <a:pt x="466" y="0"/>
                  <a:pt x="495" y="0"/>
                </a:cubicBezTo>
                <a:cubicBezTo>
                  <a:pt x="558" y="0"/>
                  <a:pt x="608" y="49"/>
                  <a:pt x="608" y="113"/>
                </a:cubicBezTo>
                <a:cubicBezTo>
                  <a:pt x="608" y="134"/>
                  <a:pt x="594" y="162"/>
                  <a:pt x="579" y="176"/>
                </a:cubicBezTo>
                <a:close/>
                <a:moveTo>
                  <a:pt x="579" y="304"/>
                </a:moveTo>
                <a:lnTo>
                  <a:pt x="579" y="304"/>
                </a:lnTo>
                <a:cubicBezTo>
                  <a:pt x="579" y="374"/>
                  <a:pt x="551" y="438"/>
                  <a:pt x="502" y="487"/>
                </a:cubicBezTo>
                <a:cubicBezTo>
                  <a:pt x="544" y="530"/>
                  <a:pt x="544" y="530"/>
                  <a:pt x="544" y="530"/>
                </a:cubicBezTo>
                <a:cubicBezTo>
                  <a:pt x="544" y="530"/>
                  <a:pt x="551" y="537"/>
                  <a:pt x="551" y="544"/>
                </a:cubicBezTo>
                <a:cubicBezTo>
                  <a:pt x="551" y="565"/>
                  <a:pt x="537" y="572"/>
                  <a:pt x="523" y="572"/>
                </a:cubicBezTo>
                <a:cubicBezTo>
                  <a:pt x="516" y="572"/>
                  <a:pt x="509" y="572"/>
                  <a:pt x="502" y="565"/>
                </a:cubicBezTo>
                <a:cubicBezTo>
                  <a:pt x="459" y="523"/>
                  <a:pt x="459" y="523"/>
                  <a:pt x="459" y="523"/>
                </a:cubicBezTo>
                <a:cubicBezTo>
                  <a:pt x="417" y="558"/>
                  <a:pt x="360" y="572"/>
                  <a:pt x="304" y="572"/>
                </a:cubicBezTo>
                <a:cubicBezTo>
                  <a:pt x="247" y="572"/>
                  <a:pt x="191" y="558"/>
                  <a:pt x="148" y="523"/>
                </a:cubicBezTo>
                <a:cubicBezTo>
                  <a:pt x="106" y="565"/>
                  <a:pt x="106" y="565"/>
                  <a:pt x="106" y="565"/>
                </a:cubicBezTo>
                <a:cubicBezTo>
                  <a:pt x="99" y="572"/>
                  <a:pt x="92" y="572"/>
                  <a:pt x="85" y="572"/>
                </a:cubicBezTo>
                <a:cubicBezTo>
                  <a:pt x="71" y="572"/>
                  <a:pt x="56" y="565"/>
                  <a:pt x="56" y="544"/>
                </a:cubicBezTo>
                <a:cubicBezTo>
                  <a:pt x="56" y="537"/>
                  <a:pt x="64" y="530"/>
                  <a:pt x="71" y="530"/>
                </a:cubicBezTo>
                <a:cubicBezTo>
                  <a:pt x="106" y="487"/>
                  <a:pt x="106" y="487"/>
                  <a:pt x="106" y="487"/>
                </a:cubicBezTo>
                <a:cubicBezTo>
                  <a:pt x="56" y="438"/>
                  <a:pt x="28" y="374"/>
                  <a:pt x="28" y="304"/>
                </a:cubicBezTo>
                <a:cubicBezTo>
                  <a:pt x="28" y="148"/>
                  <a:pt x="155" y="28"/>
                  <a:pt x="304" y="28"/>
                </a:cubicBezTo>
                <a:cubicBezTo>
                  <a:pt x="452" y="28"/>
                  <a:pt x="579" y="148"/>
                  <a:pt x="579" y="304"/>
                </a:cubicBezTo>
                <a:close/>
                <a:moveTo>
                  <a:pt x="304" y="85"/>
                </a:moveTo>
                <a:lnTo>
                  <a:pt x="304" y="85"/>
                </a:lnTo>
                <a:cubicBezTo>
                  <a:pt x="184" y="85"/>
                  <a:pt x="85" y="183"/>
                  <a:pt x="85" y="304"/>
                </a:cubicBezTo>
                <a:cubicBezTo>
                  <a:pt x="85" y="424"/>
                  <a:pt x="184" y="516"/>
                  <a:pt x="304" y="516"/>
                </a:cubicBezTo>
                <a:cubicBezTo>
                  <a:pt x="424" y="516"/>
                  <a:pt x="523" y="424"/>
                  <a:pt x="523" y="304"/>
                </a:cubicBezTo>
                <a:cubicBezTo>
                  <a:pt x="523" y="183"/>
                  <a:pt x="424" y="85"/>
                  <a:pt x="304" y="85"/>
                </a:cubicBezTo>
                <a:close/>
                <a:moveTo>
                  <a:pt x="417" y="332"/>
                </a:moveTo>
                <a:lnTo>
                  <a:pt x="417" y="332"/>
                </a:lnTo>
                <a:cubicBezTo>
                  <a:pt x="304" y="332"/>
                  <a:pt x="304" y="332"/>
                  <a:pt x="304" y="332"/>
                </a:cubicBezTo>
                <a:cubicBezTo>
                  <a:pt x="290" y="332"/>
                  <a:pt x="276" y="318"/>
                  <a:pt x="276" y="304"/>
                </a:cubicBezTo>
                <a:cubicBezTo>
                  <a:pt x="276" y="148"/>
                  <a:pt x="276" y="148"/>
                  <a:pt x="276" y="148"/>
                </a:cubicBezTo>
                <a:cubicBezTo>
                  <a:pt x="276" y="134"/>
                  <a:pt x="290" y="120"/>
                  <a:pt x="304" y="120"/>
                </a:cubicBezTo>
                <a:cubicBezTo>
                  <a:pt x="318" y="120"/>
                  <a:pt x="332" y="134"/>
                  <a:pt x="332" y="148"/>
                </a:cubicBezTo>
                <a:cubicBezTo>
                  <a:pt x="332" y="275"/>
                  <a:pt x="332" y="275"/>
                  <a:pt x="332" y="275"/>
                </a:cubicBezTo>
                <a:cubicBezTo>
                  <a:pt x="417" y="275"/>
                  <a:pt x="417" y="275"/>
                  <a:pt x="417" y="275"/>
                </a:cubicBezTo>
                <a:cubicBezTo>
                  <a:pt x="431" y="275"/>
                  <a:pt x="445" y="282"/>
                  <a:pt x="445" y="304"/>
                </a:cubicBezTo>
                <a:cubicBezTo>
                  <a:pt x="445" y="318"/>
                  <a:pt x="431" y="332"/>
                  <a:pt x="417" y="332"/>
                </a:cubicBezTo>
                <a:close/>
                <a:moveTo>
                  <a:pt x="28" y="183"/>
                </a:moveTo>
                <a:lnTo>
                  <a:pt x="28" y="183"/>
                </a:lnTo>
                <a:cubicBezTo>
                  <a:pt x="14" y="162"/>
                  <a:pt x="0" y="141"/>
                  <a:pt x="0" y="113"/>
                </a:cubicBezTo>
                <a:cubicBezTo>
                  <a:pt x="0" y="49"/>
                  <a:pt x="49" y="0"/>
                  <a:pt x="113" y="0"/>
                </a:cubicBezTo>
                <a:cubicBezTo>
                  <a:pt x="141" y="0"/>
                  <a:pt x="162" y="7"/>
                  <a:pt x="184" y="21"/>
                </a:cubicBezTo>
                <a:cubicBezTo>
                  <a:pt x="113" y="56"/>
                  <a:pt x="56" y="113"/>
                  <a:pt x="28" y="183"/>
                </a:cubicBezTo>
                <a:close/>
              </a:path>
            </a:pathLst>
          </a:custGeom>
          <a:solidFill>
            <a:schemeClr val="bg1"/>
          </a:solidFill>
          <a:ln>
            <a:noFill/>
          </a:ln>
          <a:extLst/>
        </p:spPr>
        <p:txBody>
          <a:bodyPr wrap="none" anchor="ctr"/>
          <a:lstStyle/>
          <a:p>
            <a:endParaRPr lang="th-TH" sz="900"/>
          </a:p>
        </p:txBody>
      </p:sp>
      <p:sp>
        <p:nvSpPr>
          <p:cNvPr id="44" name="Rectangle 43"/>
          <p:cNvSpPr/>
          <p:nvPr/>
        </p:nvSpPr>
        <p:spPr>
          <a:xfrm>
            <a:off x="445143" y="2388870"/>
            <a:ext cx="1828800" cy="1938992"/>
          </a:xfrm>
          <a:prstGeom prst="rect">
            <a:avLst/>
          </a:prstGeom>
        </p:spPr>
        <p:txBody>
          <a:bodyPr wrap="square" lIns="0" anchor="ctr">
            <a:spAutoFit/>
          </a:bodyPr>
          <a:lstStyle/>
          <a:p>
            <a:pPr algn="ctr">
              <a:lnSpc>
                <a:spcPct val="150000"/>
              </a:lnSpc>
            </a:pPr>
            <a:r>
              <a:rPr lang="en-US" sz="1000" dirty="0" smtClean="0">
                <a:solidFill>
                  <a:schemeClr val="bg1"/>
                </a:solidFill>
              </a:rPr>
              <a:t>“ It’s </a:t>
            </a:r>
            <a:r>
              <a:rPr lang="en-US" sz="1000" dirty="0">
                <a:solidFill>
                  <a:schemeClr val="bg1"/>
                </a:solidFill>
              </a:rPr>
              <a:t>now that much easier and more effective to start your business, thanks to company! Our tool will guide you step by step to get your project done. Evaluate how successful your new </a:t>
            </a:r>
            <a:r>
              <a:rPr lang="en-US" sz="1000" dirty="0" smtClean="0">
                <a:solidFill>
                  <a:schemeClr val="bg1"/>
                </a:solidFill>
              </a:rPr>
              <a:t>business. ”</a:t>
            </a:r>
            <a:endParaRPr lang="en-US" sz="1000" dirty="0">
              <a:solidFill>
                <a:schemeClr val="bg1"/>
              </a:solidFill>
            </a:endParaRPr>
          </a:p>
        </p:txBody>
      </p:sp>
      <p:sp>
        <p:nvSpPr>
          <p:cNvPr id="45" name="Rectangle 44"/>
          <p:cNvSpPr/>
          <p:nvPr/>
        </p:nvSpPr>
        <p:spPr>
          <a:xfrm>
            <a:off x="1054743" y="1714221"/>
            <a:ext cx="1219200" cy="460895"/>
          </a:xfrm>
          <a:prstGeom prst="rect">
            <a:avLst/>
          </a:prstGeom>
        </p:spPr>
        <p:txBody>
          <a:bodyPr wrap="square" lIns="0" anchor="ctr">
            <a:spAutoFit/>
          </a:bodyPr>
          <a:lstStyle/>
          <a:p>
            <a:pPr algn="ctr">
              <a:lnSpc>
                <a:spcPct val="150000"/>
              </a:lnSpc>
            </a:pPr>
            <a:r>
              <a:rPr lang="en-US" dirty="0" smtClean="0">
                <a:solidFill>
                  <a:schemeClr val="bg1"/>
                </a:solidFill>
              </a:rPr>
              <a:t>8.30 PM</a:t>
            </a:r>
            <a:endParaRPr lang="en-US" dirty="0">
              <a:solidFill>
                <a:schemeClr val="bg1"/>
              </a:solidFill>
            </a:endParaRPr>
          </a:p>
        </p:txBody>
      </p:sp>
      <p:sp>
        <p:nvSpPr>
          <p:cNvPr id="48" name="Rounded Rectangle 47"/>
          <p:cNvSpPr/>
          <p:nvPr/>
        </p:nvSpPr>
        <p:spPr bwMode="auto">
          <a:xfrm>
            <a:off x="2518092" y="1680501"/>
            <a:ext cx="1957086" cy="2819398"/>
          </a:xfrm>
          <a:prstGeom prst="roundRect">
            <a:avLst>
              <a:gd name="adj" fmla="val 2994"/>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9" name="Round Same Side Corner Rectangle 48"/>
          <p:cNvSpPr/>
          <p:nvPr/>
        </p:nvSpPr>
        <p:spPr bwMode="auto">
          <a:xfrm>
            <a:off x="2518092" y="1680500"/>
            <a:ext cx="1957086" cy="528336"/>
          </a:xfrm>
          <a:prstGeom prst="round2SameRect">
            <a:avLst>
              <a:gd name="adj1" fmla="val 9456"/>
              <a:gd name="adj2" fmla="val 0"/>
            </a:avLst>
          </a:prstGeom>
          <a:solidFill>
            <a:schemeClr val="accent2"/>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endParaRPr lang="en-US" sz="1600" b="1" dirty="0">
              <a:solidFill>
                <a:schemeClr val="bg1"/>
              </a:solidFill>
            </a:endParaRPr>
          </a:p>
        </p:txBody>
      </p:sp>
      <p:sp>
        <p:nvSpPr>
          <p:cNvPr id="50" name="Freeform 86"/>
          <p:cNvSpPr>
            <a:spLocks noChangeArrowheads="1"/>
          </p:cNvSpPr>
          <p:nvPr/>
        </p:nvSpPr>
        <p:spPr bwMode="auto">
          <a:xfrm>
            <a:off x="2582235" y="1752071"/>
            <a:ext cx="408898" cy="385194"/>
          </a:xfrm>
          <a:custGeom>
            <a:avLst/>
            <a:gdLst>
              <a:gd name="T0" fmla="*/ 2147483646 w 609"/>
              <a:gd name="T1" fmla="*/ 2147483646 h 573"/>
              <a:gd name="T2" fmla="*/ 2147483646 w 609"/>
              <a:gd name="T3" fmla="*/ 2147483646 h 573"/>
              <a:gd name="T4" fmla="*/ 2147483646 w 609"/>
              <a:gd name="T5" fmla="*/ 2147483646 h 573"/>
              <a:gd name="T6" fmla="*/ 2147483646 w 609"/>
              <a:gd name="T7" fmla="*/ 0 h 573"/>
              <a:gd name="T8" fmla="*/ 2147483646 w 609"/>
              <a:gd name="T9" fmla="*/ 2147483646 h 573"/>
              <a:gd name="T10" fmla="*/ 2147483646 w 609"/>
              <a:gd name="T11" fmla="*/ 2147483646 h 573"/>
              <a:gd name="T12" fmla="*/ 2147483646 w 609"/>
              <a:gd name="T13" fmla="*/ 2147483646 h 573"/>
              <a:gd name="T14" fmla="*/ 2147483646 w 609"/>
              <a:gd name="T15" fmla="*/ 2147483646 h 573"/>
              <a:gd name="T16" fmla="*/ 2147483646 w 609"/>
              <a:gd name="T17" fmla="*/ 2147483646 h 573"/>
              <a:gd name="T18" fmla="*/ 2147483646 w 609"/>
              <a:gd name="T19" fmla="*/ 2147483646 h 573"/>
              <a:gd name="T20" fmla="*/ 2147483646 w 609"/>
              <a:gd name="T21" fmla="*/ 2147483646 h 573"/>
              <a:gd name="T22" fmla="*/ 2147483646 w 609"/>
              <a:gd name="T23" fmla="*/ 2147483646 h 573"/>
              <a:gd name="T24" fmla="*/ 2147483646 w 609"/>
              <a:gd name="T25" fmla="*/ 2147483646 h 573"/>
              <a:gd name="T26" fmla="*/ 2147483646 w 609"/>
              <a:gd name="T27" fmla="*/ 2147483646 h 573"/>
              <a:gd name="T28" fmla="*/ 2147483646 w 609"/>
              <a:gd name="T29" fmla="*/ 2147483646 h 573"/>
              <a:gd name="T30" fmla="*/ 2147483646 w 609"/>
              <a:gd name="T31" fmla="*/ 2147483646 h 573"/>
              <a:gd name="T32" fmla="*/ 2147483646 w 609"/>
              <a:gd name="T33" fmla="*/ 2147483646 h 573"/>
              <a:gd name="T34" fmla="*/ 2147483646 w 609"/>
              <a:gd name="T35" fmla="*/ 2147483646 h 573"/>
              <a:gd name="T36" fmla="*/ 2147483646 w 609"/>
              <a:gd name="T37" fmla="*/ 2147483646 h 573"/>
              <a:gd name="T38" fmla="*/ 2147483646 w 609"/>
              <a:gd name="T39" fmla="*/ 2147483646 h 573"/>
              <a:gd name="T40" fmla="*/ 2147483646 w 609"/>
              <a:gd name="T41" fmla="*/ 2147483646 h 573"/>
              <a:gd name="T42" fmla="*/ 2147483646 w 609"/>
              <a:gd name="T43" fmla="*/ 2147483646 h 573"/>
              <a:gd name="T44" fmla="*/ 2147483646 w 609"/>
              <a:gd name="T45" fmla="*/ 2147483646 h 573"/>
              <a:gd name="T46" fmla="*/ 2147483646 w 609"/>
              <a:gd name="T47" fmla="*/ 2147483646 h 573"/>
              <a:gd name="T48" fmla="*/ 2147483646 w 609"/>
              <a:gd name="T49" fmla="*/ 2147483646 h 573"/>
              <a:gd name="T50" fmla="*/ 2147483646 w 609"/>
              <a:gd name="T51" fmla="*/ 2147483646 h 573"/>
              <a:gd name="T52" fmla="*/ 2147483646 w 609"/>
              <a:gd name="T53" fmla="*/ 2147483646 h 573"/>
              <a:gd name="T54" fmla="*/ 2147483646 w 609"/>
              <a:gd name="T55" fmla="*/ 2147483646 h 573"/>
              <a:gd name="T56" fmla="*/ 2147483646 w 609"/>
              <a:gd name="T57" fmla="*/ 2147483646 h 573"/>
              <a:gd name="T58" fmla="*/ 2147483646 w 609"/>
              <a:gd name="T59" fmla="*/ 2147483646 h 573"/>
              <a:gd name="T60" fmla="*/ 2147483646 w 609"/>
              <a:gd name="T61" fmla="*/ 2147483646 h 573"/>
              <a:gd name="T62" fmla="*/ 2147483646 w 609"/>
              <a:gd name="T63" fmla="*/ 2147483646 h 573"/>
              <a:gd name="T64" fmla="*/ 2147483646 w 609"/>
              <a:gd name="T65" fmla="*/ 2147483646 h 573"/>
              <a:gd name="T66" fmla="*/ 2147483646 w 609"/>
              <a:gd name="T67" fmla="*/ 2147483646 h 573"/>
              <a:gd name="T68" fmla="*/ 2147483646 w 609"/>
              <a:gd name="T69" fmla="*/ 2147483646 h 573"/>
              <a:gd name="T70" fmla="*/ 2147483646 w 609"/>
              <a:gd name="T71" fmla="*/ 2147483646 h 573"/>
              <a:gd name="T72" fmla="*/ 2147483646 w 609"/>
              <a:gd name="T73" fmla="*/ 2147483646 h 573"/>
              <a:gd name="T74" fmla="*/ 2147483646 w 609"/>
              <a:gd name="T75" fmla="*/ 2147483646 h 573"/>
              <a:gd name="T76" fmla="*/ 2147483646 w 609"/>
              <a:gd name="T77" fmla="*/ 2147483646 h 573"/>
              <a:gd name="T78" fmla="*/ 2147483646 w 609"/>
              <a:gd name="T79" fmla="*/ 2147483646 h 573"/>
              <a:gd name="T80" fmla="*/ 2147483646 w 609"/>
              <a:gd name="T81" fmla="*/ 2147483646 h 573"/>
              <a:gd name="T82" fmla="*/ 2147483646 w 609"/>
              <a:gd name="T83" fmla="*/ 2147483646 h 573"/>
              <a:gd name="T84" fmla="*/ 2147483646 w 609"/>
              <a:gd name="T85" fmla="*/ 2147483646 h 573"/>
              <a:gd name="T86" fmla="*/ 0 w 609"/>
              <a:gd name="T87" fmla="*/ 2147483646 h 573"/>
              <a:gd name="T88" fmla="*/ 2147483646 w 609"/>
              <a:gd name="T89" fmla="*/ 0 h 573"/>
              <a:gd name="T90" fmla="*/ 2147483646 w 609"/>
              <a:gd name="T91" fmla="*/ 2147483646 h 573"/>
              <a:gd name="T92" fmla="*/ 2147483646 w 609"/>
              <a:gd name="T93" fmla="*/ 2147483646 h 57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09" h="573">
                <a:moveTo>
                  <a:pt x="579" y="176"/>
                </a:moveTo>
                <a:lnTo>
                  <a:pt x="579" y="176"/>
                </a:lnTo>
                <a:cubicBezTo>
                  <a:pt x="551" y="106"/>
                  <a:pt x="495" y="56"/>
                  <a:pt x="424" y="21"/>
                </a:cubicBezTo>
                <a:cubicBezTo>
                  <a:pt x="445" y="7"/>
                  <a:pt x="466" y="0"/>
                  <a:pt x="495" y="0"/>
                </a:cubicBezTo>
                <a:cubicBezTo>
                  <a:pt x="558" y="0"/>
                  <a:pt x="608" y="49"/>
                  <a:pt x="608" y="113"/>
                </a:cubicBezTo>
                <a:cubicBezTo>
                  <a:pt x="608" y="134"/>
                  <a:pt x="594" y="162"/>
                  <a:pt x="579" y="176"/>
                </a:cubicBezTo>
                <a:close/>
                <a:moveTo>
                  <a:pt x="579" y="304"/>
                </a:moveTo>
                <a:lnTo>
                  <a:pt x="579" y="304"/>
                </a:lnTo>
                <a:cubicBezTo>
                  <a:pt x="579" y="374"/>
                  <a:pt x="551" y="438"/>
                  <a:pt x="502" y="487"/>
                </a:cubicBezTo>
                <a:cubicBezTo>
                  <a:pt x="544" y="530"/>
                  <a:pt x="544" y="530"/>
                  <a:pt x="544" y="530"/>
                </a:cubicBezTo>
                <a:cubicBezTo>
                  <a:pt x="544" y="530"/>
                  <a:pt x="551" y="537"/>
                  <a:pt x="551" y="544"/>
                </a:cubicBezTo>
                <a:cubicBezTo>
                  <a:pt x="551" y="565"/>
                  <a:pt x="537" y="572"/>
                  <a:pt x="523" y="572"/>
                </a:cubicBezTo>
                <a:cubicBezTo>
                  <a:pt x="516" y="572"/>
                  <a:pt x="509" y="572"/>
                  <a:pt x="502" y="565"/>
                </a:cubicBezTo>
                <a:cubicBezTo>
                  <a:pt x="459" y="523"/>
                  <a:pt x="459" y="523"/>
                  <a:pt x="459" y="523"/>
                </a:cubicBezTo>
                <a:cubicBezTo>
                  <a:pt x="417" y="558"/>
                  <a:pt x="360" y="572"/>
                  <a:pt x="304" y="572"/>
                </a:cubicBezTo>
                <a:cubicBezTo>
                  <a:pt x="247" y="572"/>
                  <a:pt x="191" y="558"/>
                  <a:pt x="148" y="523"/>
                </a:cubicBezTo>
                <a:cubicBezTo>
                  <a:pt x="106" y="565"/>
                  <a:pt x="106" y="565"/>
                  <a:pt x="106" y="565"/>
                </a:cubicBezTo>
                <a:cubicBezTo>
                  <a:pt x="99" y="572"/>
                  <a:pt x="92" y="572"/>
                  <a:pt x="85" y="572"/>
                </a:cubicBezTo>
                <a:cubicBezTo>
                  <a:pt x="71" y="572"/>
                  <a:pt x="56" y="565"/>
                  <a:pt x="56" y="544"/>
                </a:cubicBezTo>
                <a:cubicBezTo>
                  <a:pt x="56" y="537"/>
                  <a:pt x="64" y="530"/>
                  <a:pt x="71" y="530"/>
                </a:cubicBezTo>
                <a:cubicBezTo>
                  <a:pt x="106" y="487"/>
                  <a:pt x="106" y="487"/>
                  <a:pt x="106" y="487"/>
                </a:cubicBezTo>
                <a:cubicBezTo>
                  <a:pt x="56" y="438"/>
                  <a:pt x="28" y="374"/>
                  <a:pt x="28" y="304"/>
                </a:cubicBezTo>
                <a:cubicBezTo>
                  <a:pt x="28" y="148"/>
                  <a:pt x="155" y="28"/>
                  <a:pt x="304" y="28"/>
                </a:cubicBezTo>
                <a:cubicBezTo>
                  <a:pt x="452" y="28"/>
                  <a:pt x="579" y="148"/>
                  <a:pt x="579" y="304"/>
                </a:cubicBezTo>
                <a:close/>
                <a:moveTo>
                  <a:pt x="304" y="85"/>
                </a:moveTo>
                <a:lnTo>
                  <a:pt x="304" y="85"/>
                </a:lnTo>
                <a:cubicBezTo>
                  <a:pt x="184" y="85"/>
                  <a:pt x="85" y="183"/>
                  <a:pt x="85" y="304"/>
                </a:cubicBezTo>
                <a:cubicBezTo>
                  <a:pt x="85" y="424"/>
                  <a:pt x="184" y="516"/>
                  <a:pt x="304" y="516"/>
                </a:cubicBezTo>
                <a:cubicBezTo>
                  <a:pt x="424" y="516"/>
                  <a:pt x="523" y="424"/>
                  <a:pt x="523" y="304"/>
                </a:cubicBezTo>
                <a:cubicBezTo>
                  <a:pt x="523" y="183"/>
                  <a:pt x="424" y="85"/>
                  <a:pt x="304" y="85"/>
                </a:cubicBezTo>
                <a:close/>
                <a:moveTo>
                  <a:pt x="417" y="332"/>
                </a:moveTo>
                <a:lnTo>
                  <a:pt x="417" y="332"/>
                </a:lnTo>
                <a:cubicBezTo>
                  <a:pt x="304" y="332"/>
                  <a:pt x="304" y="332"/>
                  <a:pt x="304" y="332"/>
                </a:cubicBezTo>
                <a:cubicBezTo>
                  <a:pt x="290" y="332"/>
                  <a:pt x="276" y="318"/>
                  <a:pt x="276" y="304"/>
                </a:cubicBezTo>
                <a:cubicBezTo>
                  <a:pt x="276" y="148"/>
                  <a:pt x="276" y="148"/>
                  <a:pt x="276" y="148"/>
                </a:cubicBezTo>
                <a:cubicBezTo>
                  <a:pt x="276" y="134"/>
                  <a:pt x="290" y="120"/>
                  <a:pt x="304" y="120"/>
                </a:cubicBezTo>
                <a:cubicBezTo>
                  <a:pt x="318" y="120"/>
                  <a:pt x="332" y="134"/>
                  <a:pt x="332" y="148"/>
                </a:cubicBezTo>
                <a:cubicBezTo>
                  <a:pt x="332" y="275"/>
                  <a:pt x="332" y="275"/>
                  <a:pt x="332" y="275"/>
                </a:cubicBezTo>
                <a:cubicBezTo>
                  <a:pt x="417" y="275"/>
                  <a:pt x="417" y="275"/>
                  <a:pt x="417" y="275"/>
                </a:cubicBezTo>
                <a:cubicBezTo>
                  <a:pt x="431" y="275"/>
                  <a:pt x="445" y="282"/>
                  <a:pt x="445" y="304"/>
                </a:cubicBezTo>
                <a:cubicBezTo>
                  <a:pt x="445" y="318"/>
                  <a:pt x="431" y="332"/>
                  <a:pt x="417" y="332"/>
                </a:cubicBezTo>
                <a:close/>
                <a:moveTo>
                  <a:pt x="28" y="183"/>
                </a:moveTo>
                <a:lnTo>
                  <a:pt x="28" y="183"/>
                </a:lnTo>
                <a:cubicBezTo>
                  <a:pt x="14" y="162"/>
                  <a:pt x="0" y="141"/>
                  <a:pt x="0" y="113"/>
                </a:cubicBezTo>
                <a:cubicBezTo>
                  <a:pt x="0" y="49"/>
                  <a:pt x="49" y="0"/>
                  <a:pt x="113" y="0"/>
                </a:cubicBezTo>
                <a:cubicBezTo>
                  <a:pt x="141" y="0"/>
                  <a:pt x="162" y="7"/>
                  <a:pt x="184" y="21"/>
                </a:cubicBezTo>
                <a:cubicBezTo>
                  <a:pt x="113" y="56"/>
                  <a:pt x="56" y="113"/>
                  <a:pt x="28" y="183"/>
                </a:cubicBezTo>
                <a:close/>
              </a:path>
            </a:pathLst>
          </a:custGeom>
          <a:solidFill>
            <a:schemeClr val="bg1"/>
          </a:solidFill>
          <a:ln>
            <a:noFill/>
          </a:ln>
          <a:extLst/>
        </p:spPr>
        <p:txBody>
          <a:bodyPr wrap="none" anchor="ctr"/>
          <a:lstStyle/>
          <a:p>
            <a:endParaRPr lang="th-TH" sz="900"/>
          </a:p>
        </p:txBody>
      </p:sp>
      <p:sp>
        <p:nvSpPr>
          <p:cNvPr id="51" name="Rectangle 50"/>
          <p:cNvSpPr/>
          <p:nvPr/>
        </p:nvSpPr>
        <p:spPr>
          <a:xfrm>
            <a:off x="2582235" y="2388870"/>
            <a:ext cx="1828800" cy="1938992"/>
          </a:xfrm>
          <a:prstGeom prst="rect">
            <a:avLst/>
          </a:prstGeom>
        </p:spPr>
        <p:txBody>
          <a:bodyPr wrap="square" lIns="0" anchor="ctr">
            <a:spAutoFit/>
          </a:bodyPr>
          <a:lstStyle/>
          <a:p>
            <a:pPr algn="ctr">
              <a:lnSpc>
                <a:spcPct val="150000"/>
              </a:lnSpc>
            </a:pPr>
            <a:r>
              <a:rPr lang="en-US" sz="1000" dirty="0" smtClean="0">
                <a:solidFill>
                  <a:schemeClr val="bg1"/>
                </a:solidFill>
              </a:rPr>
              <a:t>“ It’s </a:t>
            </a:r>
            <a:r>
              <a:rPr lang="en-US" sz="1000" dirty="0">
                <a:solidFill>
                  <a:schemeClr val="bg1"/>
                </a:solidFill>
              </a:rPr>
              <a:t>now that much easier and more effective to start your business, thanks to company! Our tool will guide you step by step to get your project done. Evaluate how successful your new </a:t>
            </a:r>
            <a:r>
              <a:rPr lang="en-US" sz="1000" dirty="0" smtClean="0">
                <a:solidFill>
                  <a:schemeClr val="bg1"/>
                </a:solidFill>
              </a:rPr>
              <a:t>business. ”</a:t>
            </a:r>
            <a:endParaRPr lang="en-US" sz="1000" dirty="0">
              <a:solidFill>
                <a:schemeClr val="bg1"/>
              </a:solidFill>
            </a:endParaRPr>
          </a:p>
        </p:txBody>
      </p:sp>
      <p:sp>
        <p:nvSpPr>
          <p:cNvPr id="52" name="Rectangle 51"/>
          <p:cNvSpPr/>
          <p:nvPr/>
        </p:nvSpPr>
        <p:spPr>
          <a:xfrm>
            <a:off x="3191835" y="1714221"/>
            <a:ext cx="1219200" cy="460895"/>
          </a:xfrm>
          <a:prstGeom prst="rect">
            <a:avLst/>
          </a:prstGeom>
        </p:spPr>
        <p:txBody>
          <a:bodyPr wrap="square" lIns="0" anchor="ctr">
            <a:spAutoFit/>
          </a:bodyPr>
          <a:lstStyle/>
          <a:p>
            <a:pPr algn="ctr">
              <a:lnSpc>
                <a:spcPct val="150000"/>
              </a:lnSpc>
            </a:pPr>
            <a:r>
              <a:rPr lang="en-US" dirty="0" smtClean="0">
                <a:solidFill>
                  <a:schemeClr val="bg1"/>
                </a:solidFill>
              </a:rPr>
              <a:t>11.45 PM</a:t>
            </a:r>
            <a:endParaRPr lang="en-US" dirty="0">
              <a:solidFill>
                <a:schemeClr val="bg1"/>
              </a:solidFill>
            </a:endParaRPr>
          </a:p>
        </p:txBody>
      </p:sp>
      <p:sp>
        <p:nvSpPr>
          <p:cNvPr id="54" name="Rounded Rectangle 53"/>
          <p:cNvSpPr/>
          <p:nvPr/>
        </p:nvSpPr>
        <p:spPr bwMode="auto">
          <a:xfrm>
            <a:off x="4655184" y="1680501"/>
            <a:ext cx="1957086" cy="2819398"/>
          </a:xfrm>
          <a:prstGeom prst="roundRect">
            <a:avLst>
              <a:gd name="adj" fmla="val 2994"/>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5" name="Round Same Side Corner Rectangle 54"/>
          <p:cNvSpPr/>
          <p:nvPr/>
        </p:nvSpPr>
        <p:spPr bwMode="auto">
          <a:xfrm>
            <a:off x="4655184" y="1680500"/>
            <a:ext cx="1957086" cy="528336"/>
          </a:xfrm>
          <a:prstGeom prst="round2SameRect">
            <a:avLst>
              <a:gd name="adj1" fmla="val 9456"/>
              <a:gd name="adj2" fmla="val 0"/>
            </a:avLst>
          </a:prstGeom>
          <a:solidFill>
            <a:schemeClr val="accent3"/>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endParaRPr lang="en-US" sz="1600" b="1" dirty="0">
              <a:solidFill>
                <a:schemeClr val="bg1"/>
              </a:solidFill>
            </a:endParaRPr>
          </a:p>
        </p:txBody>
      </p:sp>
      <p:sp>
        <p:nvSpPr>
          <p:cNvPr id="56" name="Freeform 86"/>
          <p:cNvSpPr>
            <a:spLocks noChangeArrowheads="1"/>
          </p:cNvSpPr>
          <p:nvPr/>
        </p:nvSpPr>
        <p:spPr bwMode="auto">
          <a:xfrm>
            <a:off x="4719327" y="1752071"/>
            <a:ext cx="408898" cy="385194"/>
          </a:xfrm>
          <a:custGeom>
            <a:avLst/>
            <a:gdLst>
              <a:gd name="T0" fmla="*/ 2147483646 w 609"/>
              <a:gd name="T1" fmla="*/ 2147483646 h 573"/>
              <a:gd name="T2" fmla="*/ 2147483646 w 609"/>
              <a:gd name="T3" fmla="*/ 2147483646 h 573"/>
              <a:gd name="T4" fmla="*/ 2147483646 w 609"/>
              <a:gd name="T5" fmla="*/ 2147483646 h 573"/>
              <a:gd name="T6" fmla="*/ 2147483646 w 609"/>
              <a:gd name="T7" fmla="*/ 0 h 573"/>
              <a:gd name="T8" fmla="*/ 2147483646 w 609"/>
              <a:gd name="T9" fmla="*/ 2147483646 h 573"/>
              <a:gd name="T10" fmla="*/ 2147483646 w 609"/>
              <a:gd name="T11" fmla="*/ 2147483646 h 573"/>
              <a:gd name="T12" fmla="*/ 2147483646 w 609"/>
              <a:gd name="T13" fmla="*/ 2147483646 h 573"/>
              <a:gd name="T14" fmla="*/ 2147483646 w 609"/>
              <a:gd name="T15" fmla="*/ 2147483646 h 573"/>
              <a:gd name="T16" fmla="*/ 2147483646 w 609"/>
              <a:gd name="T17" fmla="*/ 2147483646 h 573"/>
              <a:gd name="T18" fmla="*/ 2147483646 w 609"/>
              <a:gd name="T19" fmla="*/ 2147483646 h 573"/>
              <a:gd name="T20" fmla="*/ 2147483646 w 609"/>
              <a:gd name="T21" fmla="*/ 2147483646 h 573"/>
              <a:gd name="T22" fmla="*/ 2147483646 w 609"/>
              <a:gd name="T23" fmla="*/ 2147483646 h 573"/>
              <a:gd name="T24" fmla="*/ 2147483646 w 609"/>
              <a:gd name="T25" fmla="*/ 2147483646 h 573"/>
              <a:gd name="T26" fmla="*/ 2147483646 w 609"/>
              <a:gd name="T27" fmla="*/ 2147483646 h 573"/>
              <a:gd name="T28" fmla="*/ 2147483646 w 609"/>
              <a:gd name="T29" fmla="*/ 2147483646 h 573"/>
              <a:gd name="T30" fmla="*/ 2147483646 w 609"/>
              <a:gd name="T31" fmla="*/ 2147483646 h 573"/>
              <a:gd name="T32" fmla="*/ 2147483646 w 609"/>
              <a:gd name="T33" fmla="*/ 2147483646 h 573"/>
              <a:gd name="T34" fmla="*/ 2147483646 w 609"/>
              <a:gd name="T35" fmla="*/ 2147483646 h 573"/>
              <a:gd name="T36" fmla="*/ 2147483646 w 609"/>
              <a:gd name="T37" fmla="*/ 2147483646 h 573"/>
              <a:gd name="T38" fmla="*/ 2147483646 w 609"/>
              <a:gd name="T39" fmla="*/ 2147483646 h 573"/>
              <a:gd name="T40" fmla="*/ 2147483646 w 609"/>
              <a:gd name="T41" fmla="*/ 2147483646 h 573"/>
              <a:gd name="T42" fmla="*/ 2147483646 w 609"/>
              <a:gd name="T43" fmla="*/ 2147483646 h 573"/>
              <a:gd name="T44" fmla="*/ 2147483646 w 609"/>
              <a:gd name="T45" fmla="*/ 2147483646 h 573"/>
              <a:gd name="T46" fmla="*/ 2147483646 w 609"/>
              <a:gd name="T47" fmla="*/ 2147483646 h 573"/>
              <a:gd name="T48" fmla="*/ 2147483646 w 609"/>
              <a:gd name="T49" fmla="*/ 2147483646 h 573"/>
              <a:gd name="T50" fmla="*/ 2147483646 w 609"/>
              <a:gd name="T51" fmla="*/ 2147483646 h 573"/>
              <a:gd name="T52" fmla="*/ 2147483646 w 609"/>
              <a:gd name="T53" fmla="*/ 2147483646 h 573"/>
              <a:gd name="T54" fmla="*/ 2147483646 w 609"/>
              <a:gd name="T55" fmla="*/ 2147483646 h 573"/>
              <a:gd name="T56" fmla="*/ 2147483646 w 609"/>
              <a:gd name="T57" fmla="*/ 2147483646 h 573"/>
              <a:gd name="T58" fmla="*/ 2147483646 w 609"/>
              <a:gd name="T59" fmla="*/ 2147483646 h 573"/>
              <a:gd name="T60" fmla="*/ 2147483646 w 609"/>
              <a:gd name="T61" fmla="*/ 2147483646 h 573"/>
              <a:gd name="T62" fmla="*/ 2147483646 w 609"/>
              <a:gd name="T63" fmla="*/ 2147483646 h 573"/>
              <a:gd name="T64" fmla="*/ 2147483646 w 609"/>
              <a:gd name="T65" fmla="*/ 2147483646 h 573"/>
              <a:gd name="T66" fmla="*/ 2147483646 w 609"/>
              <a:gd name="T67" fmla="*/ 2147483646 h 573"/>
              <a:gd name="T68" fmla="*/ 2147483646 w 609"/>
              <a:gd name="T69" fmla="*/ 2147483646 h 573"/>
              <a:gd name="T70" fmla="*/ 2147483646 w 609"/>
              <a:gd name="T71" fmla="*/ 2147483646 h 573"/>
              <a:gd name="T72" fmla="*/ 2147483646 w 609"/>
              <a:gd name="T73" fmla="*/ 2147483646 h 573"/>
              <a:gd name="T74" fmla="*/ 2147483646 w 609"/>
              <a:gd name="T75" fmla="*/ 2147483646 h 573"/>
              <a:gd name="T76" fmla="*/ 2147483646 w 609"/>
              <a:gd name="T77" fmla="*/ 2147483646 h 573"/>
              <a:gd name="T78" fmla="*/ 2147483646 w 609"/>
              <a:gd name="T79" fmla="*/ 2147483646 h 573"/>
              <a:gd name="T80" fmla="*/ 2147483646 w 609"/>
              <a:gd name="T81" fmla="*/ 2147483646 h 573"/>
              <a:gd name="T82" fmla="*/ 2147483646 w 609"/>
              <a:gd name="T83" fmla="*/ 2147483646 h 573"/>
              <a:gd name="T84" fmla="*/ 2147483646 w 609"/>
              <a:gd name="T85" fmla="*/ 2147483646 h 573"/>
              <a:gd name="T86" fmla="*/ 0 w 609"/>
              <a:gd name="T87" fmla="*/ 2147483646 h 573"/>
              <a:gd name="T88" fmla="*/ 2147483646 w 609"/>
              <a:gd name="T89" fmla="*/ 0 h 573"/>
              <a:gd name="T90" fmla="*/ 2147483646 w 609"/>
              <a:gd name="T91" fmla="*/ 2147483646 h 573"/>
              <a:gd name="T92" fmla="*/ 2147483646 w 609"/>
              <a:gd name="T93" fmla="*/ 2147483646 h 57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09" h="573">
                <a:moveTo>
                  <a:pt x="579" y="176"/>
                </a:moveTo>
                <a:lnTo>
                  <a:pt x="579" y="176"/>
                </a:lnTo>
                <a:cubicBezTo>
                  <a:pt x="551" y="106"/>
                  <a:pt x="495" y="56"/>
                  <a:pt x="424" y="21"/>
                </a:cubicBezTo>
                <a:cubicBezTo>
                  <a:pt x="445" y="7"/>
                  <a:pt x="466" y="0"/>
                  <a:pt x="495" y="0"/>
                </a:cubicBezTo>
                <a:cubicBezTo>
                  <a:pt x="558" y="0"/>
                  <a:pt x="608" y="49"/>
                  <a:pt x="608" y="113"/>
                </a:cubicBezTo>
                <a:cubicBezTo>
                  <a:pt x="608" y="134"/>
                  <a:pt x="594" y="162"/>
                  <a:pt x="579" y="176"/>
                </a:cubicBezTo>
                <a:close/>
                <a:moveTo>
                  <a:pt x="579" y="304"/>
                </a:moveTo>
                <a:lnTo>
                  <a:pt x="579" y="304"/>
                </a:lnTo>
                <a:cubicBezTo>
                  <a:pt x="579" y="374"/>
                  <a:pt x="551" y="438"/>
                  <a:pt x="502" y="487"/>
                </a:cubicBezTo>
                <a:cubicBezTo>
                  <a:pt x="544" y="530"/>
                  <a:pt x="544" y="530"/>
                  <a:pt x="544" y="530"/>
                </a:cubicBezTo>
                <a:cubicBezTo>
                  <a:pt x="544" y="530"/>
                  <a:pt x="551" y="537"/>
                  <a:pt x="551" y="544"/>
                </a:cubicBezTo>
                <a:cubicBezTo>
                  <a:pt x="551" y="565"/>
                  <a:pt x="537" y="572"/>
                  <a:pt x="523" y="572"/>
                </a:cubicBezTo>
                <a:cubicBezTo>
                  <a:pt x="516" y="572"/>
                  <a:pt x="509" y="572"/>
                  <a:pt x="502" y="565"/>
                </a:cubicBezTo>
                <a:cubicBezTo>
                  <a:pt x="459" y="523"/>
                  <a:pt x="459" y="523"/>
                  <a:pt x="459" y="523"/>
                </a:cubicBezTo>
                <a:cubicBezTo>
                  <a:pt x="417" y="558"/>
                  <a:pt x="360" y="572"/>
                  <a:pt x="304" y="572"/>
                </a:cubicBezTo>
                <a:cubicBezTo>
                  <a:pt x="247" y="572"/>
                  <a:pt x="191" y="558"/>
                  <a:pt x="148" y="523"/>
                </a:cubicBezTo>
                <a:cubicBezTo>
                  <a:pt x="106" y="565"/>
                  <a:pt x="106" y="565"/>
                  <a:pt x="106" y="565"/>
                </a:cubicBezTo>
                <a:cubicBezTo>
                  <a:pt x="99" y="572"/>
                  <a:pt x="92" y="572"/>
                  <a:pt x="85" y="572"/>
                </a:cubicBezTo>
                <a:cubicBezTo>
                  <a:pt x="71" y="572"/>
                  <a:pt x="56" y="565"/>
                  <a:pt x="56" y="544"/>
                </a:cubicBezTo>
                <a:cubicBezTo>
                  <a:pt x="56" y="537"/>
                  <a:pt x="64" y="530"/>
                  <a:pt x="71" y="530"/>
                </a:cubicBezTo>
                <a:cubicBezTo>
                  <a:pt x="106" y="487"/>
                  <a:pt x="106" y="487"/>
                  <a:pt x="106" y="487"/>
                </a:cubicBezTo>
                <a:cubicBezTo>
                  <a:pt x="56" y="438"/>
                  <a:pt x="28" y="374"/>
                  <a:pt x="28" y="304"/>
                </a:cubicBezTo>
                <a:cubicBezTo>
                  <a:pt x="28" y="148"/>
                  <a:pt x="155" y="28"/>
                  <a:pt x="304" y="28"/>
                </a:cubicBezTo>
                <a:cubicBezTo>
                  <a:pt x="452" y="28"/>
                  <a:pt x="579" y="148"/>
                  <a:pt x="579" y="304"/>
                </a:cubicBezTo>
                <a:close/>
                <a:moveTo>
                  <a:pt x="304" y="85"/>
                </a:moveTo>
                <a:lnTo>
                  <a:pt x="304" y="85"/>
                </a:lnTo>
                <a:cubicBezTo>
                  <a:pt x="184" y="85"/>
                  <a:pt x="85" y="183"/>
                  <a:pt x="85" y="304"/>
                </a:cubicBezTo>
                <a:cubicBezTo>
                  <a:pt x="85" y="424"/>
                  <a:pt x="184" y="516"/>
                  <a:pt x="304" y="516"/>
                </a:cubicBezTo>
                <a:cubicBezTo>
                  <a:pt x="424" y="516"/>
                  <a:pt x="523" y="424"/>
                  <a:pt x="523" y="304"/>
                </a:cubicBezTo>
                <a:cubicBezTo>
                  <a:pt x="523" y="183"/>
                  <a:pt x="424" y="85"/>
                  <a:pt x="304" y="85"/>
                </a:cubicBezTo>
                <a:close/>
                <a:moveTo>
                  <a:pt x="417" y="332"/>
                </a:moveTo>
                <a:lnTo>
                  <a:pt x="417" y="332"/>
                </a:lnTo>
                <a:cubicBezTo>
                  <a:pt x="304" y="332"/>
                  <a:pt x="304" y="332"/>
                  <a:pt x="304" y="332"/>
                </a:cubicBezTo>
                <a:cubicBezTo>
                  <a:pt x="290" y="332"/>
                  <a:pt x="276" y="318"/>
                  <a:pt x="276" y="304"/>
                </a:cubicBezTo>
                <a:cubicBezTo>
                  <a:pt x="276" y="148"/>
                  <a:pt x="276" y="148"/>
                  <a:pt x="276" y="148"/>
                </a:cubicBezTo>
                <a:cubicBezTo>
                  <a:pt x="276" y="134"/>
                  <a:pt x="290" y="120"/>
                  <a:pt x="304" y="120"/>
                </a:cubicBezTo>
                <a:cubicBezTo>
                  <a:pt x="318" y="120"/>
                  <a:pt x="332" y="134"/>
                  <a:pt x="332" y="148"/>
                </a:cubicBezTo>
                <a:cubicBezTo>
                  <a:pt x="332" y="275"/>
                  <a:pt x="332" y="275"/>
                  <a:pt x="332" y="275"/>
                </a:cubicBezTo>
                <a:cubicBezTo>
                  <a:pt x="417" y="275"/>
                  <a:pt x="417" y="275"/>
                  <a:pt x="417" y="275"/>
                </a:cubicBezTo>
                <a:cubicBezTo>
                  <a:pt x="431" y="275"/>
                  <a:pt x="445" y="282"/>
                  <a:pt x="445" y="304"/>
                </a:cubicBezTo>
                <a:cubicBezTo>
                  <a:pt x="445" y="318"/>
                  <a:pt x="431" y="332"/>
                  <a:pt x="417" y="332"/>
                </a:cubicBezTo>
                <a:close/>
                <a:moveTo>
                  <a:pt x="28" y="183"/>
                </a:moveTo>
                <a:lnTo>
                  <a:pt x="28" y="183"/>
                </a:lnTo>
                <a:cubicBezTo>
                  <a:pt x="14" y="162"/>
                  <a:pt x="0" y="141"/>
                  <a:pt x="0" y="113"/>
                </a:cubicBezTo>
                <a:cubicBezTo>
                  <a:pt x="0" y="49"/>
                  <a:pt x="49" y="0"/>
                  <a:pt x="113" y="0"/>
                </a:cubicBezTo>
                <a:cubicBezTo>
                  <a:pt x="141" y="0"/>
                  <a:pt x="162" y="7"/>
                  <a:pt x="184" y="21"/>
                </a:cubicBezTo>
                <a:cubicBezTo>
                  <a:pt x="113" y="56"/>
                  <a:pt x="56" y="113"/>
                  <a:pt x="28" y="183"/>
                </a:cubicBezTo>
                <a:close/>
              </a:path>
            </a:pathLst>
          </a:custGeom>
          <a:solidFill>
            <a:schemeClr val="bg1"/>
          </a:solidFill>
          <a:ln>
            <a:noFill/>
          </a:ln>
          <a:extLst/>
        </p:spPr>
        <p:txBody>
          <a:bodyPr wrap="none" anchor="ctr"/>
          <a:lstStyle/>
          <a:p>
            <a:endParaRPr lang="th-TH" sz="900"/>
          </a:p>
        </p:txBody>
      </p:sp>
      <p:sp>
        <p:nvSpPr>
          <p:cNvPr id="57" name="Rectangle 56"/>
          <p:cNvSpPr/>
          <p:nvPr/>
        </p:nvSpPr>
        <p:spPr>
          <a:xfrm>
            <a:off x="4719327" y="2388870"/>
            <a:ext cx="1828800" cy="1938992"/>
          </a:xfrm>
          <a:prstGeom prst="rect">
            <a:avLst/>
          </a:prstGeom>
        </p:spPr>
        <p:txBody>
          <a:bodyPr wrap="square" lIns="0" anchor="ctr">
            <a:spAutoFit/>
          </a:bodyPr>
          <a:lstStyle/>
          <a:p>
            <a:pPr algn="ctr">
              <a:lnSpc>
                <a:spcPct val="150000"/>
              </a:lnSpc>
            </a:pPr>
            <a:r>
              <a:rPr lang="en-US" sz="1000" dirty="0" smtClean="0">
                <a:solidFill>
                  <a:schemeClr val="bg1"/>
                </a:solidFill>
              </a:rPr>
              <a:t>“ It’s </a:t>
            </a:r>
            <a:r>
              <a:rPr lang="en-US" sz="1000" dirty="0">
                <a:solidFill>
                  <a:schemeClr val="bg1"/>
                </a:solidFill>
              </a:rPr>
              <a:t>now that much easier and more effective to start your business, thanks to company! Our tool will guide you step by step to get your project done. Evaluate how successful your new </a:t>
            </a:r>
            <a:r>
              <a:rPr lang="en-US" sz="1000" dirty="0" smtClean="0">
                <a:solidFill>
                  <a:schemeClr val="bg1"/>
                </a:solidFill>
              </a:rPr>
              <a:t>business. ”</a:t>
            </a:r>
            <a:endParaRPr lang="en-US" sz="1000" dirty="0">
              <a:solidFill>
                <a:schemeClr val="bg1"/>
              </a:solidFill>
            </a:endParaRPr>
          </a:p>
        </p:txBody>
      </p:sp>
      <p:sp>
        <p:nvSpPr>
          <p:cNvPr id="58" name="Rectangle 57"/>
          <p:cNvSpPr/>
          <p:nvPr/>
        </p:nvSpPr>
        <p:spPr>
          <a:xfrm>
            <a:off x="5328927" y="1714221"/>
            <a:ext cx="1219200" cy="460895"/>
          </a:xfrm>
          <a:prstGeom prst="rect">
            <a:avLst/>
          </a:prstGeom>
        </p:spPr>
        <p:txBody>
          <a:bodyPr wrap="square" lIns="0" anchor="ctr">
            <a:spAutoFit/>
          </a:bodyPr>
          <a:lstStyle/>
          <a:p>
            <a:pPr algn="ctr">
              <a:lnSpc>
                <a:spcPct val="150000"/>
              </a:lnSpc>
            </a:pPr>
            <a:r>
              <a:rPr lang="en-US" dirty="0" smtClean="0">
                <a:solidFill>
                  <a:schemeClr val="bg1"/>
                </a:solidFill>
              </a:rPr>
              <a:t>4.30 AM</a:t>
            </a:r>
            <a:endParaRPr lang="en-US" dirty="0">
              <a:solidFill>
                <a:schemeClr val="bg1"/>
              </a:solidFill>
            </a:endParaRPr>
          </a:p>
        </p:txBody>
      </p:sp>
      <p:sp>
        <p:nvSpPr>
          <p:cNvPr id="60" name="Rounded Rectangle 59"/>
          <p:cNvSpPr/>
          <p:nvPr/>
        </p:nvSpPr>
        <p:spPr bwMode="auto">
          <a:xfrm>
            <a:off x="6792277" y="1680501"/>
            <a:ext cx="1957086" cy="2819398"/>
          </a:xfrm>
          <a:prstGeom prst="roundRect">
            <a:avLst>
              <a:gd name="adj" fmla="val 2994"/>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1" name="Round Same Side Corner Rectangle 60"/>
          <p:cNvSpPr/>
          <p:nvPr/>
        </p:nvSpPr>
        <p:spPr bwMode="auto">
          <a:xfrm>
            <a:off x="6792277" y="1680500"/>
            <a:ext cx="1957086" cy="528336"/>
          </a:xfrm>
          <a:prstGeom prst="round2SameRect">
            <a:avLst>
              <a:gd name="adj1" fmla="val 9456"/>
              <a:gd name="adj2" fmla="val 0"/>
            </a:avLst>
          </a:prstGeom>
          <a:solidFill>
            <a:schemeClr val="accent4"/>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endParaRPr lang="en-US" sz="1600" b="1" dirty="0">
              <a:solidFill>
                <a:schemeClr val="bg1"/>
              </a:solidFill>
            </a:endParaRPr>
          </a:p>
        </p:txBody>
      </p:sp>
      <p:sp>
        <p:nvSpPr>
          <p:cNvPr id="62" name="Freeform 86"/>
          <p:cNvSpPr>
            <a:spLocks noChangeArrowheads="1"/>
          </p:cNvSpPr>
          <p:nvPr/>
        </p:nvSpPr>
        <p:spPr bwMode="auto">
          <a:xfrm>
            <a:off x="6856420" y="1752071"/>
            <a:ext cx="408898" cy="385194"/>
          </a:xfrm>
          <a:custGeom>
            <a:avLst/>
            <a:gdLst>
              <a:gd name="T0" fmla="*/ 2147483646 w 609"/>
              <a:gd name="T1" fmla="*/ 2147483646 h 573"/>
              <a:gd name="T2" fmla="*/ 2147483646 w 609"/>
              <a:gd name="T3" fmla="*/ 2147483646 h 573"/>
              <a:gd name="T4" fmla="*/ 2147483646 w 609"/>
              <a:gd name="T5" fmla="*/ 2147483646 h 573"/>
              <a:gd name="T6" fmla="*/ 2147483646 w 609"/>
              <a:gd name="T7" fmla="*/ 0 h 573"/>
              <a:gd name="T8" fmla="*/ 2147483646 w 609"/>
              <a:gd name="T9" fmla="*/ 2147483646 h 573"/>
              <a:gd name="T10" fmla="*/ 2147483646 w 609"/>
              <a:gd name="T11" fmla="*/ 2147483646 h 573"/>
              <a:gd name="T12" fmla="*/ 2147483646 w 609"/>
              <a:gd name="T13" fmla="*/ 2147483646 h 573"/>
              <a:gd name="T14" fmla="*/ 2147483646 w 609"/>
              <a:gd name="T15" fmla="*/ 2147483646 h 573"/>
              <a:gd name="T16" fmla="*/ 2147483646 w 609"/>
              <a:gd name="T17" fmla="*/ 2147483646 h 573"/>
              <a:gd name="T18" fmla="*/ 2147483646 w 609"/>
              <a:gd name="T19" fmla="*/ 2147483646 h 573"/>
              <a:gd name="T20" fmla="*/ 2147483646 w 609"/>
              <a:gd name="T21" fmla="*/ 2147483646 h 573"/>
              <a:gd name="T22" fmla="*/ 2147483646 w 609"/>
              <a:gd name="T23" fmla="*/ 2147483646 h 573"/>
              <a:gd name="T24" fmla="*/ 2147483646 w 609"/>
              <a:gd name="T25" fmla="*/ 2147483646 h 573"/>
              <a:gd name="T26" fmla="*/ 2147483646 w 609"/>
              <a:gd name="T27" fmla="*/ 2147483646 h 573"/>
              <a:gd name="T28" fmla="*/ 2147483646 w 609"/>
              <a:gd name="T29" fmla="*/ 2147483646 h 573"/>
              <a:gd name="T30" fmla="*/ 2147483646 w 609"/>
              <a:gd name="T31" fmla="*/ 2147483646 h 573"/>
              <a:gd name="T32" fmla="*/ 2147483646 w 609"/>
              <a:gd name="T33" fmla="*/ 2147483646 h 573"/>
              <a:gd name="T34" fmla="*/ 2147483646 w 609"/>
              <a:gd name="T35" fmla="*/ 2147483646 h 573"/>
              <a:gd name="T36" fmla="*/ 2147483646 w 609"/>
              <a:gd name="T37" fmla="*/ 2147483646 h 573"/>
              <a:gd name="T38" fmla="*/ 2147483646 w 609"/>
              <a:gd name="T39" fmla="*/ 2147483646 h 573"/>
              <a:gd name="T40" fmla="*/ 2147483646 w 609"/>
              <a:gd name="T41" fmla="*/ 2147483646 h 573"/>
              <a:gd name="T42" fmla="*/ 2147483646 w 609"/>
              <a:gd name="T43" fmla="*/ 2147483646 h 573"/>
              <a:gd name="T44" fmla="*/ 2147483646 w 609"/>
              <a:gd name="T45" fmla="*/ 2147483646 h 573"/>
              <a:gd name="T46" fmla="*/ 2147483646 w 609"/>
              <a:gd name="T47" fmla="*/ 2147483646 h 573"/>
              <a:gd name="T48" fmla="*/ 2147483646 w 609"/>
              <a:gd name="T49" fmla="*/ 2147483646 h 573"/>
              <a:gd name="T50" fmla="*/ 2147483646 w 609"/>
              <a:gd name="T51" fmla="*/ 2147483646 h 573"/>
              <a:gd name="T52" fmla="*/ 2147483646 w 609"/>
              <a:gd name="T53" fmla="*/ 2147483646 h 573"/>
              <a:gd name="T54" fmla="*/ 2147483646 w 609"/>
              <a:gd name="T55" fmla="*/ 2147483646 h 573"/>
              <a:gd name="T56" fmla="*/ 2147483646 w 609"/>
              <a:gd name="T57" fmla="*/ 2147483646 h 573"/>
              <a:gd name="T58" fmla="*/ 2147483646 w 609"/>
              <a:gd name="T59" fmla="*/ 2147483646 h 573"/>
              <a:gd name="T60" fmla="*/ 2147483646 w 609"/>
              <a:gd name="T61" fmla="*/ 2147483646 h 573"/>
              <a:gd name="T62" fmla="*/ 2147483646 w 609"/>
              <a:gd name="T63" fmla="*/ 2147483646 h 573"/>
              <a:gd name="T64" fmla="*/ 2147483646 w 609"/>
              <a:gd name="T65" fmla="*/ 2147483646 h 573"/>
              <a:gd name="T66" fmla="*/ 2147483646 w 609"/>
              <a:gd name="T67" fmla="*/ 2147483646 h 573"/>
              <a:gd name="T68" fmla="*/ 2147483646 w 609"/>
              <a:gd name="T69" fmla="*/ 2147483646 h 573"/>
              <a:gd name="T70" fmla="*/ 2147483646 w 609"/>
              <a:gd name="T71" fmla="*/ 2147483646 h 573"/>
              <a:gd name="T72" fmla="*/ 2147483646 w 609"/>
              <a:gd name="T73" fmla="*/ 2147483646 h 573"/>
              <a:gd name="T74" fmla="*/ 2147483646 w 609"/>
              <a:gd name="T75" fmla="*/ 2147483646 h 573"/>
              <a:gd name="T76" fmla="*/ 2147483646 w 609"/>
              <a:gd name="T77" fmla="*/ 2147483646 h 573"/>
              <a:gd name="T78" fmla="*/ 2147483646 w 609"/>
              <a:gd name="T79" fmla="*/ 2147483646 h 573"/>
              <a:gd name="T80" fmla="*/ 2147483646 w 609"/>
              <a:gd name="T81" fmla="*/ 2147483646 h 573"/>
              <a:gd name="T82" fmla="*/ 2147483646 w 609"/>
              <a:gd name="T83" fmla="*/ 2147483646 h 573"/>
              <a:gd name="T84" fmla="*/ 2147483646 w 609"/>
              <a:gd name="T85" fmla="*/ 2147483646 h 573"/>
              <a:gd name="T86" fmla="*/ 0 w 609"/>
              <a:gd name="T87" fmla="*/ 2147483646 h 573"/>
              <a:gd name="T88" fmla="*/ 2147483646 w 609"/>
              <a:gd name="T89" fmla="*/ 0 h 573"/>
              <a:gd name="T90" fmla="*/ 2147483646 w 609"/>
              <a:gd name="T91" fmla="*/ 2147483646 h 573"/>
              <a:gd name="T92" fmla="*/ 2147483646 w 609"/>
              <a:gd name="T93" fmla="*/ 2147483646 h 57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09" h="573">
                <a:moveTo>
                  <a:pt x="579" y="176"/>
                </a:moveTo>
                <a:lnTo>
                  <a:pt x="579" y="176"/>
                </a:lnTo>
                <a:cubicBezTo>
                  <a:pt x="551" y="106"/>
                  <a:pt x="495" y="56"/>
                  <a:pt x="424" y="21"/>
                </a:cubicBezTo>
                <a:cubicBezTo>
                  <a:pt x="445" y="7"/>
                  <a:pt x="466" y="0"/>
                  <a:pt x="495" y="0"/>
                </a:cubicBezTo>
                <a:cubicBezTo>
                  <a:pt x="558" y="0"/>
                  <a:pt x="608" y="49"/>
                  <a:pt x="608" y="113"/>
                </a:cubicBezTo>
                <a:cubicBezTo>
                  <a:pt x="608" y="134"/>
                  <a:pt x="594" y="162"/>
                  <a:pt x="579" y="176"/>
                </a:cubicBezTo>
                <a:close/>
                <a:moveTo>
                  <a:pt x="579" y="304"/>
                </a:moveTo>
                <a:lnTo>
                  <a:pt x="579" y="304"/>
                </a:lnTo>
                <a:cubicBezTo>
                  <a:pt x="579" y="374"/>
                  <a:pt x="551" y="438"/>
                  <a:pt x="502" y="487"/>
                </a:cubicBezTo>
                <a:cubicBezTo>
                  <a:pt x="544" y="530"/>
                  <a:pt x="544" y="530"/>
                  <a:pt x="544" y="530"/>
                </a:cubicBezTo>
                <a:cubicBezTo>
                  <a:pt x="544" y="530"/>
                  <a:pt x="551" y="537"/>
                  <a:pt x="551" y="544"/>
                </a:cubicBezTo>
                <a:cubicBezTo>
                  <a:pt x="551" y="565"/>
                  <a:pt x="537" y="572"/>
                  <a:pt x="523" y="572"/>
                </a:cubicBezTo>
                <a:cubicBezTo>
                  <a:pt x="516" y="572"/>
                  <a:pt x="509" y="572"/>
                  <a:pt x="502" y="565"/>
                </a:cubicBezTo>
                <a:cubicBezTo>
                  <a:pt x="459" y="523"/>
                  <a:pt x="459" y="523"/>
                  <a:pt x="459" y="523"/>
                </a:cubicBezTo>
                <a:cubicBezTo>
                  <a:pt x="417" y="558"/>
                  <a:pt x="360" y="572"/>
                  <a:pt x="304" y="572"/>
                </a:cubicBezTo>
                <a:cubicBezTo>
                  <a:pt x="247" y="572"/>
                  <a:pt x="191" y="558"/>
                  <a:pt x="148" y="523"/>
                </a:cubicBezTo>
                <a:cubicBezTo>
                  <a:pt x="106" y="565"/>
                  <a:pt x="106" y="565"/>
                  <a:pt x="106" y="565"/>
                </a:cubicBezTo>
                <a:cubicBezTo>
                  <a:pt x="99" y="572"/>
                  <a:pt x="92" y="572"/>
                  <a:pt x="85" y="572"/>
                </a:cubicBezTo>
                <a:cubicBezTo>
                  <a:pt x="71" y="572"/>
                  <a:pt x="56" y="565"/>
                  <a:pt x="56" y="544"/>
                </a:cubicBezTo>
                <a:cubicBezTo>
                  <a:pt x="56" y="537"/>
                  <a:pt x="64" y="530"/>
                  <a:pt x="71" y="530"/>
                </a:cubicBezTo>
                <a:cubicBezTo>
                  <a:pt x="106" y="487"/>
                  <a:pt x="106" y="487"/>
                  <a:pt x="106" y="487"/>
                </a:cubicBezTo>
                <a:cubicBezTo>
                  <a:pt x="56" y="438"/>
                  <a:pt x="28" y="374"/>
                  <a:pt x="28" y="304"/>
                </a:cubicBezTo>
                <a:cubicBezTo>
                  <a:pt x="28" y="148"/>
                  <a:pt x="155" y="28"/>
                  <a:pt x="304" y="28"/>
                </a:cubicBezTo>
                <a:cubicBezTo>
                  <a:pt x="452" y="28"/>
                  <a:pt x="579" y="148"/>
                  <a:pt x="579" y="304"/>
                </a:cubicBezTo>
                <a:close/>
                <a:moveTo>
                  <a:pt x="304" y="85"/>
                </a:moveTo>
                <a:lnTo>
                  <a:pt x="304" y="85"/>
                </a:lnTo>
                <a:cubicBezTo>
                  <a:pt x="184" y="85"/>
                  <a:pt x="85" y="183"/>
                  <a:pt x="85" y="304"/>
                </a:cubicBezTo>
                <a:cubicBezTo>
                  <a:pt x="85" y="424"/>
                  <a:pt x="184" y="516"/>
                  <a:pt x="304" y="516"/>
                </a:cubicBezTo>
                <a:cubicBezTo>
                  <a:pt x="424" y="516"/>
                  <a:pt x="523" y="424"/>
                  <a:pt x="523" y="304"/>
                </a:cubicBezTo>
                <a:cubicBezTo>
                  <a:pt x="523" y="183"/>
                  <a:pt x="424" y="85"/>
                  <a:pt x="304" y="85"/>
                </a:cubicBezTo>
                <a:close/>
                <a:moveTo>
                  <a:pt x="417" y="332"/>
                </a:moveTo>
                <a:lnTo>
                  <a:pt x="417" y="332"/>
                </a:lnTo>
                <a:cubicBezTo>
                  <a:pt x="304" y="332"/>
                  <a:pt x="304" y="332"/>
                  <a:pt x="304" y="332"/>
                </a:cubicBezTo>
                <a:cubicBezTo>
                  <a:pt x="290" y="332"/>
                  <a:pt x="276" y="318"/>
                  <a:pt x="276" y="304"/>
                </a:cubicBezTo>
                <a:cubicBezTo>
                  <a:pt x="276" y="148"/>
                  <a:pt x="276" y="148"/>
                  <a:pt x="276" y="148"/>
                </a:cubicBezTo>
                <a:cubicBezTo>
                  <a:pt x="276" y="134"/>
                  <a:pt x="290" y="120"/>
                  <a:pt x="304" y="120"/>
                </a:cubicBezTo>
                <a:cubicBezTo>
                  <a:pt x="318" y="120"/>
                  <a:pt x="332" y="134"/>
                  <a:pt x="332" y="148"/>
                </a:cubicBezTo>
                <a:cubicBezTo>
                  <a:pt x="332" y="275"/>
                  <a:pt x="332" y="275"/>
                  <a:pt x="332" y="275"/>
                </a:cubicBezTo>
                <a:cubicBezTo>
                  <a:pt x="417" y="275"/>
                  <a:pt x="417" y="275"/>
                  <a:pt x="417" y="275"/>
                </a:cubicBezTo>
                <a:cubicBezTo>
                  <a:pt x="431" y="275"/>
                  <a:pt x="445" y="282"/>
                  <a:pt x="445" y="304"/>
                </a:cubicBezTo>
                <a:cubicBezTo>
                  <a:pt x="445" y="318"/>
                  <a:pt x="431" y="332"/>
                  <a:pt x="417" y="332"/>
                </a:cubicBezTo>
                <a:close/>
                <a:moveTo>
                  <a:pt x="28" y="183"/>
                </a:moveTo>
                <a:lnTo>
                  <a:pt x="28" y="183"/>
                </a:lnTo>
                <a:cubicBezTo>
                  <a:pt x="14" y="162"/>
                  <a:pt x="0" y="141"/>
                  <a:pt x="0" y="113"/>
                </a:cubicBezTo>
                <a:cubicBezTo>
                  <a:pt x="0" y="49"/>
                  <a:pt x="49" y="0"/>
                  <a:pt x="113" y="0"/>
                </a:cubicBezTo>
                <a:cubicBezTo>
                  <a:pt x="141" y="0"/>
                  <a:pt x="162" y="7"/>
                  <a:pt x="184" y="21"/>
                </a:cubicBezTo>
                <a:cubicBezTo>
                  <a:pt x="113" y="56"/>
                  <a:pt x="56" y="113"/>
                  <a:pt x="28" y="183"/>
                </a:cubicBezTo>
                <a:close/>
              </a:path>
            </a:pathLst>
          </a:custGeom>
          <a:solidFill>
            <a:schemeClr val="bg1"/>
          </a:solidFill>
          <a:ln>
            <a:noFill/>
          </a:ln>
          <a:extLst/>
        </p:spPr>
        <p:txBody>
          <a:bodyPr wrap="none" anchor="ctr"/>
          <a:lstStyle/>
          <a:p>
            <a:endParaRPr lang="th-TH" sz="900"/>
          </a:p>
        </p:txBody>
      </p:sp>
      <p:sp>
        <p:nvSpPr>
          <p:cNvPr id="63" name="Rectangle 62"/>
          <p:cNvSpPr/>
          <p:nvPr/>
        </p:nvSpPr>
        <p:spPr>
          <a:xfrm>
            <a:off x="6856420" y="2388870"/>
            <a:ext cx="1828800" cy="1938992"/>
          </a:xfrm>
          <a:prstGeom prst="rect">
            <a:avLst/>
          </a:prstGeom>
        </p:spPr>
        <p:txBody>
          <a:bodyPr wrap="square" lIns="0" anchor="ctr">
            <a:spAutoFit/>
          </a:bodyPr>
          <a:lstStyle/>
          <a:p>
            <a:pPr algn="ctr">
              <a:lnSpc>
                <a:spcPct val="150000"/>
              </a:lnSpc>
            </a:pPr>
            <a:r>
              <a:rPr lang="en-US" sz="1000" dirty="0" smtClean="0">
                <a:solidFill>
                  <a:schemeClr val="bg1"/>
                </a:solidFill>
              </a:rPr>
              <a:t>“ It’s </a:t>
            </a:r>
            <a:r>
              <a:rPr lang="en-US" sz="1000" dirty="0">
                <a:solidFill>
                  <a:schemeClr val="bg1"/>
                </a:solidFill>
              </a:rPr>
              <a:t>now that much easier and more effective to start your business, thanks to company! Our tool will guide you step by step to get your project done. Evaluate how successful your new </a:t>
            </a:r>
            <a:r>
              <a:rPr lang="en-US" sz="1000" dirty="0" smtClean="0">
                <a:solidFill>
                  <a:schemeClr val="bg1"/>
                </a:solidFill>
              </a:rPr>
              <a:t>business. ”</a:t>
            </a:r>
            <a:endParaRPr lang="en-US" sz="1000" dirty="0">
              <a:solidFill>
                <a:schemeClr val="bg1"/>
              </a:solidFill>
            </a:endParaRPr>
          </a:p>
        </p:txBody>
      </p:sp>
      <p:sp>
        <p:nvSpPr>
          <p:cNvPr id="64" name="Rectangle 63"/>
          <p:cNvSpPr/>
          <p:nvPr/>
        </p:nvSpPr>
        <p:spPr>
          <a:xfrm>
            <a:off x="7466020" y="1714221"/>
            <a:ext cx="1219200" cy="460895"/>
          </a:xfrm>
          <a:prstGeom prst="rect">
            <a:avLst/>
          </a:prstGeom>
        </p:spPr>
        <p:txBody>
          <a:bodyPr wrap="square" lIns="0" anchor="ctr">
            <a:spAutoFit/>
          </a:bodyPr>
          <a:lstStyle/>
          <a:p>
            <a:pPr algn="ctr">
              <a:lnSpc>
                <a:spcPct val="150000"/>
              </a:lnSpc>
            </a:pPr>
            <a:r>
              <a:rPr lang="en-US" dirty="0" smtClean="0">
                <a:solidFill>
                  <a:schemeClr val="bg1"/>
                </a:solidFill>
              </a:rPr>
              <a:t>12.00 PM</a:t>
            </a:r>
            <a:endParaRPr lang="en-US" dirty="0">
              <a:solidFill>
                <a:schemeClr val="bg1"/>
              </a:solidFill>
            </a:endParaRPr>
          </a:p>
        </p:txBody>
      </p:sp>
    </p:spTree>
    <p:extLst>
      <p:ext uri="{BB962C8B-B14F-4D97-AF65-F5344CB8AC3E}">
        <p14:creationId xmlns:p14="http://schemas.microsoft.com/office/powerpoint/2010/main" val="283593788"/>
      </p:ext>
    </p:extLst>
  </p:cSld>
  <p:clrMapOvr>
    <a:masterClrMapping/>
  </p:clrMapOvr>
  <p:transition spd="slow">
    <p:push dir="u"/>
  </p:transition>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half" idx="2"/>
          </p:nvPr>
        </p:nvSpPr>
        <p:spPr/>
        <p:txBody>
          <a:bodyPr/>
          <a:lstStyle/>
          <a:p>
            <a:r>
              <a:rPr lang="en-US" dirty="0"/>
              <a:t>Enter your subhead line here</a:t>
            </a:r>
          </a:p>
        </p:txBody>
      </p:sp>
      <p:sp>
        <p:nvSpPr>
          <p:cNvPr id="8" name="Title 7"/>
          <p:cNvSpPr>
            <a:spLocks noGrp="1"/>
          </p:cNvSpPr>
          <p:nvPr>
            <p:ph type="title"/>
          </p:nvPr>
        </p:nvSpPr>
        <p:spPr/>
        <p:txBody>
          <a:bodyPr/>
          <a:lstStyle/>
          <a:p>
            <a:r>
              <a:rPr lang="en-US" dirty="0"/>
              <a:t>Steps Infographic </a:t>
            </a:r>
          </a:p>
        </p:txBody>
      </p:sp>
      <p:sp>
        <p:nvSpPr>
          <p:cNvPr id="29" name="Rectangle 5"/>
          <p:cNvSpPr>
            <a:spLocks noChangeArrowheads="1"/>
          </p:cNvSpPr>
          <p:nvPr/>
        </p:nvSpPr>
        <p:spPr bwMode="auto">
          <a:xfrm>
            <a:off x="699256" y="2342509"/>
            <a:ext cx="1458775" cy="2231884"/>
          </a:xfrm>
          <a:prstGeom prst="rect">
            <a:avLst/>
          </a:prstGeom>
          <a:solidFill>
            <a:schemeClr val="accent1"/>
          </a:solidFill>
          <a:ln w="3175" cap="flat">
            <a:noFill/>
            <a:prstDash val="solid"/>
            <a:miter lim="800000"/>
            <a:headEnd/>
            <a:tailEnd/>
          </a:ln>
        </p:spPr>
        <p:txBody>
          <a:bodyPr vert="horz" wrap="square" lIns="68580" tIns="34290" rIns="68580" bIns="34290" numCol="1" anchor="ctr" anchorCtr="0" compatLnSpc="1">
            <a:prstTxWarp prst="textNoShape">
              <a:avLst/>
            </a:prstTxWarp>
          </a:bodyPr>
          <a:lstStyle/>
          <a:p>
            <a:pPr algn="ctr"/>
            <a:endParaRPr lang="en-US" sz="1350"/>
          </a:p>
        </p:txBody>
      </p:sp>
      <p:grpSp>
        <p:nvGrpSpPr>
          <p:cNvPr id="2" name="Group 1"/>
          <p:cNvGrpSpPr/>
          <p:nvPr/>
        </p:nvGrpSpPr>
        <p:grpSpPr>
          <a:xfrm>
            <a:off x="699256" y="1616872"/>
            <a:ext cx="1458775" cy="1451273"/>
            <a:chOff x="932341" y="2028496"/>
            <a:chExt cx="1945033" cy="1935032"/>
          </a:xfrm>
        </p:grpSpPr>
        <p:sp>
          <p:nvSpPr>
            <p:cNvPr id="30" name="Freeform 6"/>
            <p:cNvSpPr>
              <a:spLocks/>
            </p:cNvSpPr>
            <p:nvPr/>
          </p:nvSpPr>
          <p:spPr bwMode="auto">
            <a:xfrm>
              <a:off x="932341" y="2996012"/>
              <a:ext cx="1945033" cy="967516"/>
            </a:xfrm>
            <a:custGeom>
              <a:avLst/>
              <a:gdLst>
                <a:gd name="T0" fmla="*/ 795 w 795"/>
                <a:gd name="T1" fmla="*/ 0 h 397"/>
                <a:gd name="T2" fmla="*/ 0 w 795"/>
                <a:gd name="T3" fmla="*/ 0 h 397"/>
                <a:gd name="T4" fmla="*/ 0 w 795"/>
                <a:gd name="T5" fmla="*/ 162 h 397"/>
                <a:gd name="T6" fmla="*/ 397 w 795"/>
                <a:gd name="T7" fmla="*/ 397 h 397"/>
                <a:gd name="T8" fmla="*/ 795 w 795"/>
                <a:gd name="T9" fmla="*/ 162 h 397"/>
                <a:gd name="T10" fmla="*/ 795 w 795"/>
                <a:gd name="T11" fmla="*/ 0 h 397"/>
              </a:gdLst>
              <a:ahLst/>
              <a:cxnLst>
                <a:cxn ang="0">
                  <a:pos x="T0" y="T1"/>
                </a:cxn>
                <a:cxn ang="0">
                  <a:pos x="T2" y="T3"/>
                </a:cxn>
                <a:cxn ang="0">
                  <a:pos x="T4" y="T5"/>
                </a:cxn>
                <a:cxn ang="0">
                  <a:pos x="T6" y="T7"/>
                </a:cxn>
                <a:cxn ang="0">
                  <a:pos x="T8" y="T9"/>
                </a:cxn>
                <a:cxn ang="0">
                  <a:pos x="T10" y="T11"/>
                </a:cxn>
              </a:cxnLst>
              <a:rect l="0" t="0" r="r" b="b"/>
              <a:pathLst>
                <a:path w="795" h="397">
                  <a:moveTo>
                    <a:pt x="795" y="0"/>
                  </a:moveTo>
                  <a:cubicBezTo>
                    <a:pt x="0" y="0"/>
                    <a:pt x="0" y="0"/>
                    <a:pt x="0" y="0"/>
                  </a:cubicBezTo>
                  <a:cubicBezTo>
                    <a:pt x="0" y="162"/>
                    <a:pt x="0" y="162"/>
                    <a:pt x="0" y="162"/>
                  </a:cubicBezTo>
                  <a:cubicBezTo>
                    <a:pt x="76" y="302"/>
                    <a:pt x="226" y="397"/>
                    <a:pt x="397" y="397"/>
                  </a:cubicBezTo>
                  <a:cubicBezTo>
                    <a:pt x="569" y="397"/>
                    <a:pt x="718" y="302"/>
                    <a:pt x="795" y="162"/>
                  </a:cubicBezTo>
                  <a:lnTo>
                    <a:pt x="795" y="0"/>
                  </a:lnTo>
                  <a:close/>
                </a:path>
              </a:pathLst>
            </a:custGeom>
            <a:solidFill>
              <a:schemeClr val="tx2"/>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Oval 8"/>
            <p:cNvSpPr>
              <a:spLocks noChangeArrowheads="1"/>
            </p:cNvSpPr>
            <p:nvPr/>
          </p:nvSpPr>
          <p:spPr bwMode="auto">
            <a:xfrm>
              <a:off x="932341" y="2028496"/>
              <a:ext cx="1945033" cy="1935029"/>
            </a:xfrm>
            <a:prstGeom prst="ellipse">
              <a:avLst/>
            </a:prstGeom>
            <a:solidFill>
              <a:schemeClr val="accent1"/>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Oval 7"/>
            <p:cNvSpPr>
              <a:spLocks noChangeArrowheads="1"/>
            </p:cNvSpPr>
            <p:nvPr/>
          </p:nvSpPr>
          <p:spPr bwMode="auto">
            <a:xfrm>
              <a:off x="1073823" y="2167120"/>
              <a:ext cx="1662068" cy="1657780"/>
            </a:xfrm>
            <a:prstGeom prst="ellipse">
              <a:avLst/>
            </a:prstGeom>
            <a:solidFill>
              <a:srgbClr val="FFFFFF"/>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12" name="Group 11"/>
          <p:cNvGrpSpPr/>
          <p:nvPr/>
        </p:nvGrpSpPr>
        <p:grpSpPr>
          <a:xfrm>
            <a:off x="777467" y="3223164"/>
            <a:ext cx="1302352" cy="1006512"/>
            <a:chOff x="777467" y="3223164"/>
            <a:chExt cx="1302352" cy="1006512"/>
          </a:xfrm>
        </p:grpSpPr>
        <p:sp>
          <p:nvSpPr>
            <p:cNvPr id="49" name="Rectangle 48"/>
            <p:cNvSpPr/>
            <p:nvPr/>
          </p:nvSpPr>
          <p:spPr>
            <a:xfrm>
              <a:off x="777467" y="3746402"/>
              <a:ext cx="1302352" cy="483274"/>
            </a:xfrm>
            <a:prstGeom prst="rect">
              <a:avLst/>
            </a:prstGeom>
          </p:spPr>
          <p:txBody>
            <a:bodyPr wrap="square" lIns="0" tIns="0" rIns="0" bIns="0" anchor="ctr">
              <a:spAutoFit/>
            </a:bodyPr>
            <a:lstStyle/>
            <a:p>
              <a:pPr algn="ctr">
                <a:lnSpc>
                  <a:spcPct val="120000"/>
                </a:lnSpc>
              </a:pPr>
              <a:r>
                <a:rPr lang="en-US" sz="900" dirty="0" smtClean="0">
                  <a:solidFill>
                    <a:schemeClr val="bg1"/>
                  </a:solidFill>
                  <a:latin typeface="Roboto (Body)"/>
                </a:rPr>
                <a:t>It </a:t>
              </a:r>
              <a:r>
                <a:rPr lang="en-US" sz="900" dirty="0">
                  <a:solidFill>
                    <a:schemeClr val="bg1"/>
                  </a:solidFill>
                  <a:latin typeface="Roboto (Body)"/>
                </a:rPr>
                <a:t>is a long established fact that a reader will be distracted </a:t>
              </a:r>
              <a:r>
                <a:rPr lang="en-US" sz="900" dirty="0" smtClean="0">
                  <a:solidFill>
                    <a:schemeClr val="bg1"/>
                  </a:solidFill>
                  <a:latin typeface="Roboto (Body)"/>
                </a:rPr>
                <a:t>.</a:t>
              </a:r>
              <a:endParaRPr lang="en-US" sz="900" dirty="0">
                <a:solidFill>
                  <a:schemeClr val="bg1"/>
                </a:solidFill>
                <a:latin typeface="Roboto (Body)"/>
              </a:endParaRPr>
            </a:p>
          </p:txBody>
        </p:sp>
        <p:sp>
          <p:nvSpPr>
            <p:cNvPr id="50" name="TextBox 49"/>
            <p:cNvSpPr txBox="1"/>
            <p:nvPr/>
          </p:nvSpPr>
          <p:spPr>
            <a:xfrm flipH="1">
              <a:off x="1042960" y="3223164"/>
              <a:ext cx="771366" cy="276999"/>
            </a:xfrm>
            <a:prstGeom prst="rect">
              <a:avLst/>
            </a:prstGeom>
            <a:noFill/>
          </p:spPr>
          <p:txBody>
            <a:bodyPr wrap="none" rtlCol="0" anchor="ctr">
              <a:spAutoFit/>
            </a:bodyPr>
            <a:lstStyle>
              <a:defPPr>
                <a:defRPr lang="en-US"/>
              </a:defPPr>
              <a:lvl1pPr algn="ctr">
                <a:defRPr>
                  <a:solidFill>
                    <a:srgbClr val="FFFFFF"/>
                  </a:solidFill>
                </a:defRPr>
              </a:lvl1pPr>
            </a:lstStyle>
            <a:p>
              <a:r>
                <a:rPr lang="en-US" sz="1200" dirty="0" smtClean="0"/>
                <a:t>STEP</a:t>
              </a:r>
              <a:r>
                <a:rPr lang="id-ID" sz="1200" dirty="0" smtClean="0"/>
                <a:t> 0</a:t>
              </a:r>
              <a:r>
                <a:rPr lang="en-US" sz="1200" dirty="0" smtClean="0"/>
                <a:t>1</a:t>
              </a:r>
              <a:endParaRPr lang="id-ID" sz="1200" dirty="0"/>
            </a:p>
          </p:txBody>
        </p:sp>
        <p:cxnSp>
          <p:nvCxnSpPr>
            <p:cNvPr id="11" name="Straight Connector 10"/>
            <p:cNvCxnSpPr/>
            <p:nvPr/>
          </p:nvCxnSpPr>
          <p:spPr>
            <a:xfrm>
              <a:off x="1238143" y="3562350"/>
              <a:ext cx="381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3" name="Rectangle 9"/>
          <p:cNvSpPr>
            <a:spLocks noChangeArrowheads="1"/>
          </p:cNvSpPr>
          <p:nvPr/>
        </p:nvSpPr>
        <p:spPr bwMode="auto">
          <a:xfrm>
            <a:off x="2273481" y="2342507"/>
            <a:ext cx="1457703" cy="2231885"/>
          </a:xfrm>
          <a:prstGeom prst="rect">
            <a:avLst/>
          </a:prstGeom>
          <a:solidFill>
            <a:schemeClr val="accent2"/>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nvGrpSpPr>
          <p:cNvPr id="3" name="Group 2"/>
          <p:cNvGrpSpPr/>
          <p:nvPr/>
        </p:nvGrpSpPr>
        <p:grpSpPr>
          <a:xfrm>
            <a:off x="2273481" y="1616871"/>
            <a:ext cx="1457703" cy="1451273"/>
            <a:chOff x="3031308" y="2028495"/>
            <a:chExt cx="1943604" cy="1935030"/>
          </a:xfrm>
        </p:grpSpPr>
        <p:sp>
          <p:nvSpPr>
            <p:cNvPr id="34" name="Freeform 10"/>
            <p:cNvSpPr>
              <a:spLocks/>
            </p:cNvSpPr>
            <p:nvPr/>
          </p:nvSpPr>
          <p:spPr bwMode="auto">
            <a:xfrm>
              <a:off x="3031308" y="2996010"/>
              <a:ext cx="1943604" cy="967515"/>
            </a:xfrm>
            <a:custGeom>
              <a:avLst/>
              <a:gdLst>
                <a:gd name="T0" fmla="*/ 795 w 795"/>
                <a:gd name="T1" fmla="*/ 0 h 397"/>
                <a:gd name="T2" fmla="*/ 0 w 795"/>
                <a:gd name="T3" fmla="*/ 0 h 397"/>
                <a:gd name="T4" fmla="*/ 0 w 795"/>
                <a:gd name="T5" fmla="*/ 162 h 397"/>
                <a:gd name="T6" fmla="*/ 397 w 795"/>
                <a:gd name="T7" fmla="*/ 397 h 397"/>
                <a:gd name="T8" fmla="*/ 795 w 795"/>
                <a:gd name="T9" fmla="*/ 162 h 397"/>
                <a:gd name="T10" fmla="*/ 795 w 795"/>
                <a:gd name="T11" fmla="*/ 0 h 397"/>
              </a:gdLst>
              <a:ahLst/>
              <a:cxnLst>
                <a:cxn ang="0">
                  <a:pos x="T0" y="T1"/>
                </a:cxn>
                <a:cxn ang="0">
                  <a:pos x="T2" y="T3"/>
                </a:cxn>
                <a:cxn ang="0">
                  <a:pos x="T4" y="T5"/>
                </a:cxn>
                <a:cxn ang="0">
                  <a:pos x="T6" y="T7"/>
                </a:cxn>
                <a:cxn ang="0">
                  <a:pos x="T8" y="T9"/>
                </a:cxn>
                <a:cxn ang="0">
                  <a:pos x="T10" y="T11"/>
                </a:cxn>
              </a:cxnLst>
              <a:rect l="0" t="0" r="r" b="b"/>
              <a:pathLst>
                <a:path w="795" h="397">
                  <a:moveTo>
                    <a:pt x="795" y="0"/>
                  </a:moveTo>
                  <a:cubicBezTo>
                    <a:pt x="0" y="0"/>
                    <a:pt x="0" y="0"/>
                    <a:pt x="0" y="0"/>
                  </a:cubicBezTo>
                  <a:cubicBezTo>
                    <a:pt x="0" y="162"/>
                    <a:pt x="0" y="162"/>
                    <a:pt x="0" y="162"/>
                  </a:cubicBezTo>
                  <a:cubicBezTo>
                    <a:pt x="77" y="302"/>
                    <a:pt x="226" y="397"/>
                    <a:pt x="397" y="397"/>
                  </a:cubicBezTo>
                  <a:cubicBezTo>
                    <a:pt x="569" y="397"/>
                    <a:pt x="718" y="302"/>
                    <a:pt x="795" y="162"/>
                  </a:cubicBezTo>
                  <a:lnTo>
                    <a:pt x="795" y="0"/>
                  </a:lnTo>
                  <a:close/>
                </a:path>
              </a:pathLst>
            </a:custGeom>
            <a:solidFill>
              <a:schemeClr val="tx2"/>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Oval 12"/>
            <p:cNvSpPr>
              <a:spLocks noChangeArrowheads="1"/>
            </p:cNvSpPr>
            <p:nvPr/>
          </p:nvSpPr>
          <p:spPr bwMode="auto">
            <a:xfrm>
              <a:off x="3031308" y="2028495"/>
              <a:ext cx="1943604" cy="1935029"/>
            </a:xfrm>
            <a:prstGeom prst="ellipse">
              <a:avLst/>
            </a:prstGeom>
            <a:solidFill>
              <a:schemeClr val="accent2"/>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Oval 11"/>
            <p:cNvSpPr>
              <a:spLocks noChangeArrowheads="1"/>
            </p:cNvSpPr>
            <p:nvPr/>
          </p:nvSpPr>
          <p:spPr bwMode="auto">
            <a:xfrm>
              <a:off x="3171362" y="2167120"/>
              <a:ext cx="1663496" cy="1657780"/>
            </a:xfrm>
            <a:prstGeom prst="ellipse">
              <a:avLst/>
            </a:prstGeom>
            <a:solidFill>
              <a:srgbClr val="FFFFFF"/>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51" name="Group 50"/>
          <p:cNvGrpSpPr/>
          <p:nvPr/>
        </p:nvGrpSpPr>
        <p:grpSpPr>
          <a:xfrm>
            <a:off x="2350621" y="3223164"/>
            <a:ext cx="1302352" cy="1006512"/>
            <a:chOff x="777467" y="3223164"/>
            <a:chExt cx="1302352" cy="1006512"/>
          </a:xfrm>
        </p:grpSpPr>
        <p:sp>
          <p:nvSpPr>
            <p:cNvPr id="52" name="Rectangle 51"/>
            <p:cNvSpPr/>
            <p:nvPr/>
          </p:nvSpPr>
          <p:spPr>
            <a:xfrm>
              <a:off x="777467" y="3746402"/>
              <a:ext cx="1302352" cy="483274"/>
            </a:xfrm>
            <a:prstGeom prst="rect">
              <a:avLst/>
            </a:prstGeom>
          </p:spPr>
          <p:txBody>
            <a:bodyPr wrap="square" lIns="0" tIns="0" rIns="0" bIns="0" anchor="ctr">
              <a:spAutoFit/>
            </a:bodyPr>
            <a:lstStyle/>
            <a:p>
              <a:pPr algn="ctr">
                <a:lnSpc>
                  <a:spcPct val="120000"/>
                </a:lnSpc>
              </a:pPr>
              <a:r>
                <a:rPr lang="en-US" sz="900" dirty="0" smtClean="0">
                  <a:solidFill>
                    <a:schemeClr val="bg1"/>
                  </a:solidFill>
                  <a:latin typeface="Roboto (Body)"/>
                </a:rPr>
                <a:t>It </a:t>
              </a:r>
              <a:r>
                <a:rPr lang="en-US" sz="900" dirty="0">
                  <a:solidFill>
                    <a:schemeClr val="bg1"/>
                  </a:solidFill>
                  <a:latin typeface="Roboto (Body)"/>
                </a:rPr>
                <a:t>is a long established fact that a reader will be distracted </a:t>
              </a:r>
              <a:r>
                <a:rPr lang="en-US" sz="900" dirty="0" smtClean="0">
                  <a:solidFill>
                    <a:schemeClr val="bg1"/>
                  </a:solidFill>
                  <a:latin typeface="Roboto (Body)"/>
                </a:rPr>
                <a:t>.</a:t>
              </a:r>
              <a:endParaRPr lang="en-US" sz="900" dirty="0">
                <a:solidFill>
                  <a:schemeClr val="bg1"/>
                </a:solidFill>
                <a:latin typeface="Roboto (Body)"/>
              </a:endParaRPr>
            </a:p>
          </p:txBody>
        </p:sp>
        <p:sp>
          <p:nvSpPr>
            <p:cNvPr id="53" name="TextBox 52"/>
            <p:cNvSpPr txBox="1"/>
            <p:nvPr/>
          </p:nvSpPr>
          <p:spPr>
            <a:xfrm flipH="1">
              <a:off x="1042960" y="3223164"/>
              <a:ext cx="771366" cy="276999"/>
            </a:xfrm>
            <a:prstGeom prst="rect">
              <a:avLst/>
            </a:prstGeom>
            <a:noFill/>
          </p:spPr>
          <p:txBody>
            <a:bodyPr wrap="none" rtlCol="0" anchor="ctr">
              <a:spAutoFit/>
            </a:bodyPr>
            <a:lstStyle>
              <a:defPPr>
                <a:defRPr lang="en-US"/>
              </a:defPPr>
              <a:lvl1pPr algn="ctr">
                <a:defRPr>
                  <a:solidFill>
                    <a:srgbClr val="FFFFFF"/>
                  </a:solidFill>
                </a:defRPr>
              </a:lvl1pPr>
            </a:lstStyle>
            <a:p>
              <a:r>
                <a:rPr lang="en-US" sz="1200" dirty="0" smtClean="0"/>
                <a:t>STEP</a:t>
              </a:r>
              <a:r>
                <a:rPr lang="id-ID" sz="1200" dirty="0" smtClean="0"/>
                <a:t> 0</a:t>
              </a:r>
              <a:r>
                <a:rPr lang="en-US" sz="1200" dirty="0" smtClean="0"/>
                <a:t>1</a:t>
              </a:r>
              <a:endParaRPr lang="id-ID" sz="1200" dirty="0"/>
            </a:p>
          </p:txBody>
        </p:sp>
        <p:cxnSp>
          <p:nvCxnSpPr>
            <p:cNvPr id="54" name="Straight Connector 53"/>
            <p:cNvCxnSpPr/>
            <p:nvPr/>
          </p:nvCxnSpPr>
          <p:spPr>
            <a:xfrm>
              <a:off x="1238143" y="3562350"/>
              <a:ext cx="381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7" name="Rectangle 13"/>
          <p:cNvSpPr>
            <a:spLocks noChangeArrowheads="1"/>
          </p:cNvSpPr>
          <p:nvPr/>
        </p:nvSpPr>
        <p:spPr bwMode="auto">
          <a:xfrm>
            <a:off x="3846634" y="2342507"/>
            <a:ext cx="1458775" cy="2231885"/>
          </a:xfrm>
          <a:prstGeom prst="rect">
            <a:avLst/>
          </a:prstGeom>
          <a:solidFill>
            <a:schemeClr val="accent3"/>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nvGrpSpPr>
          <p:cNvPr id="4" name="Group 3"/>
          <p:cNvGrpSpPr/>
          <p:nvPr/>
        </p:nvGrpSpPr>
        <p:grpSpPr>
          <a:xfrm>
            <a:off x="3846634" y="1616870"/>
            <a:ext cx="1458775" cy="1451273"/>
            <a:chOff x="5128845" y="2028494"/>
            <a:chExt cx="1945033" cy="1935030"/>
          </a:xfrm>
        </p:grpSpPr>
        <p:sp>
          <p:nvSpPr>
            <p:cNvPr id="38" name="Freeform 14"/>
            <p:cNvSpPr>
              <a:spLocks/>
            </p:cNvSpPr>
            <p:nvPr/>
          </p:nvSpPr>
          <p:spPr bwMode="auto">
            <a:xfrm>
              <a:off x="5128845" y="2996009"/>
              <a:ext cx="1945033" cy="967515"/>
            </a:xfrm>
            <a:custGeom>
              <a:avLst/>
              <a:gdLst>
                <a:gd name="T0" fmla="*/ 795 w 795"/>
                <a:gd name="T1" fmla="*/ 0 h 397"/>
                <a:gd name="T2" fmla="*/ 0 w 795"/>
                <a:gd name="T3" fmla="*/ 0 h 397"/>
                <a:gd name="T4" fmla="*/ 0 w 795"/>
                <a:gd name="T5" fmla="*/ 162 h 397"/>
                <a:gd name="T6" fmla="*/ 398 w 795"/>
                <a:gd name="T7" fmla="*/ 397 h 397"/>
                <a:gd name="T8" fmla="*/ 795 w 795"/>
                <a:gd name="T9" fmla="*/ 162 h 397"/>
                <a:gd name="T10" fmla="*/ 795 w 795"/>
                <a:gd name="T11" fmla="*/ 0 h 397"/>
              </a:gdLst>
              <a:ahLst/>
              <a:cxnLst>
                <a:cxn ang="0">
                  <a:pos x="T0" y="T1"/>
                </a:cxn>
                <a:cxn ang="0">
                  <a:pos x="T2" y="T3"/>
                </a:cxn>
                <a:cxn ang="0">
                  <a:pos x="T4" y="T5"/>
                </a:cxn>
                <a:cxn ang="0">
                  <a:pos x="T6" y="T7"/>
                </a:cxn>
                <a:cxn ang="0">
                  <a:pos x="T8" y="T9"/>
                </a:cxn>
                <a:cxn ang="0">
                  <a:pos x="T10" y="T11"/>
                </a:cxn>
              </a:cxnLst>
              <a:rect l="0" t="0" r="r" b="b"/>
              <a:pathLst>
                <a:path w="795" h="397">
                  <a:moveTo>
                    <a:pt x="795" y="0"/>
                  </a:moveTo>
                  <a:cubicBezTo>
                    <a:pt x="0" y="0"/>
                    <a:pt x="0" y="0"/>
                    <a:pt x="0" y="0"/>
                  </a:cubicBezTo>
                  <a:cubicBezTo>
                    <a:pt x="0" y="162"/>
                    <a:pt x="0" y="162"/>
                    <a:pt x="0" y="162"/>
                  </a:cubicBezTo>
                  <a:cubicBezTo>
                    <a:pt x="77" y="302"/>
                    <a:pt x="226" y="397"/>
                    <a:pt x="398" y="397"/>
                  </a:cubicBezTo>
                  <a:cubicBezTo>
                    <a:pt x="569" y="397"/>
                    <a:pt x="718" y="302"/>
                    <a:pt x="795" y="162"/>
                  </a:cubicBezTo>
                  <a:lnTo>
                    <a:pt x="795" y="0"/>
                  </a:lnTo>
                  <a:close/>
                </a:path>
              </a:pathLst>
            </a:custGeom>
            <a:solidFill>
              <a:schemeClr val="tx2"/>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Oval 16"/>
            <p:cNvSpPr>
              <a:spLocks noChangeArrowheads="1"/>
            </p:cNvSpPr>
            <p:nvPr/>
          </p:nvSpPr>
          <p:spPr bwMode="auto">
            <a:xfrm>
              <a:off x="5128845" y="2028494"/>
              <a:ext cx="1945033" cy="1935029"/>
            </a:xfrm>
            <a:prstGeom prst="ellipse">
              <a:avLst/>
            </a:prstGeom>
            <a:solidFill>
              <a:schemeClr val="accent3"/>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Oval 15"/>
            <p:cNvSpPr>
              <a:spLocks noChangeArrowheads="1"/>
            </p:cNvSpPr>
            <p:nvPr/>
          </p:nvSpPr>
          <p:spPr bwMode="auto">
            <a:xfrm>
              <a:off x="5269613" y="2167120"/>
              <a:ext cx="1663496" cy="1657780"/>
            </a:xfrm>
            <a:prstGeom prst="ellipse">
              <a:avLst/>
            </a:prstGeom>
            <a:solidFill>
              <a:srgbClr val="FFFFFF"/>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55" name="Group 54"/>
          <p:cNvGrpSpPr/>
          <p:nvPr/>
        </p:nvGrpSpPr>
        <p:grpSpPr>
          <a:xfrm>
            <a:off x="3924845" y="3223164"/>
            <a:ext cx="1302352" cy="1006512"/>
            <a:chOff x="777467" y="3223164"/>
            <a:chExt cx="1302352" cy="1006512"/>
          </a:xfrm>
        </p:grpSpPr>
        <p:sp>
          <p:nvSpPr>
            <p:cNvPr id="56" name="Rectangle 55"/>
            <p:cNvSpPr/>
            <p:nvPr/>
          </p:nvSpPr>
          <p:spPr>
            <a:xfrm>
              <a:off x="777467" y="3746402"/>
              <a:ext cx="1302352" cy="483274"/>
            </a:xfrm>
            <a:prstGeom prst="rect">
              <a:avLst/>
            </a:prstGeom>
          </p:spPr>
          <p:txBody>
            <a:bodyPr wrap="square" lIns="0" tIns="0" rIns="0" bIns="0" anchor="ctr">
              <a:spAutoFit/>
            </a:bodyPr>
            <a:lstStyle/>
            <a:p>
              <a:pPr algn="ctr">
                <a:lnSpc>
                  <a:spcPct val="120000"/>
                </a:lnSpc>
              </a:pPr>
              <a:r>
                <a:rPr lang="en-US" sz="900" dirty="0" smtClean="0">
                  <a:solidFill>
                    <a:schemeClr val="bg1"/>
                  </a:solidFill>
                  <a:latin typeface="Roboto (Body)"/>
                </a:rPr>
                <a:t>It </a:t>
              </a:r>
              <a:r>
                <a:rPr lang="en-US" sz="900" dirty="0">
                  <a:solidFill>
                    <a:schemeClr val="bg1"/>
                  </a:solidFill>
                  <a:latin typeface="Roboto (Body)"/>
                </a:rPr>
                <a:t>is a long established fact that a reader will be distracted </a:t>
              </a:r>
              <a:r>
                <a:rPr lang="en-US" sz="900" dirty="0" smtClean="0">
                  <a:solidFill>
                    <a:schemeClr val="bg1"/>
                  </a:solidFill>
                  <a:latin typeface="Roboto (Body)"/>
                </a:rPr>
                <a:t>.</a:t>
              </a:r>
              <a:endParaRPr lang="en-US" sz="900" dirty="0">
                <a:solidFill>
                  <a:schemeClr val="bg1"/>
                </a:solidFill>
                <a:latin typeface="Roboto (Body)"/>
              </a:endParaRPr>
            </a:p>
          </p:txBody>
        </p:sp>
        <p:sp>
          <p:nvSpPr>
            <p:cNvPr id="57" name="TextBox 56"/>
            <p:cNvSpPr txBox="1"/>
            <p:nvPr/>
          </p:nvSpPr>
          <p:spPr>
            <a:xfrm flipH="1">
              <a:off x="1042960" y="3223164"/>
              <a:ext cx="771366" cy="276999"/>
            </a:xfrm>
            <a:prstGeom prst="rect">
              <a:avLst/>
            </a:prstGeom>
            <a:noFill/>
          </p:spPr>
          <p:txBody>
            <a:bodyPr wrap="none" rtlCol="0" anchor="ctr">
              <a:spAutoFit/>
            </a:bodyPr>
            <a:lstStyle>
              <a:defPPr>
                <a:defRPr lang="en-US"/>
              </a:defPPr>
              <a:lvl1pPr algn="ctr">
                <a:defRPr>
                  <a:solidFill>
                    <a:srgbClr val="FFFFFF"/>
                  </a:solidFill>
                </a:defRPr>
              </a:lvl1pPr>
            </a:lstStyle>
            <a:p>
              <a:r>
                <a:rPr lang="en-US" sz="1200" dirty="0" smtClean="0"/>
                <a:t>STEP</a:t>
              </a:r>
              <a:r>
                <a:rPr lang="id-ID" sz="1200" dirty="0" smtClean="0"/>
                <a:t> 0</a:t>
              </a:r>
              <a:r>
                <a:rPr lang="en-US" sz="1200" dirty="0" smtClean="0"/>
                <a:t>1</a:t>
              </a:r>
              <a:endParaRPr lang="id-ID" sz="1200" dirty="0"/>
            </a:p>
          </p:txBody>
        </p:sp>
        <p:cxnSp>
          <p:nvCxnSpPr>
            <p:cNvPr id="58" name="Straight Connector 57"/>
            <p:cNvCxnSpPr/>
            <p:nvPr/>
          </p:nvCxnSpPr>
          <p:spPr>
            <a:xfrm>
              <a:off x="1238143" y="3562350"/>
              <a:ext cx="381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1" name="Rectangle 17"/>
          <p:cNvSpPr>
            <a:spLocks noChangeArrowheads="1"/>
          </p:cNvSpPr>
          <p:nvPr/>
        </p:nvSpPr>
        <p:spPr bwMode="auto">
          <a:xfrm>
            <a:off x="5420859" y="2342509"/>
            <a:ext cx="1458775" cy="2231884"/>
          </a:xfrm>
          <a:prstGeom prst="rect">
            <a:avLst/>
          </a:prstGeom>
          <a:solidFill>
            <a:schemeClr val="accent4"/>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nvGrpSpPr>
          <p:cNvPr id="5" name="Group 4"/>
          <p:cNvGrpSpPr/>
          <p:nvPr/>
        </p:nvGrpSpPr>
        <p:grpSpPr>
          <a:xfrm>
            <a:off x="5420859" y="1616872"/>
            <a:ext cx="1458775" cy="1451273"/>
            <a:chOff x="7227811" y="2028496"/>
            <a:chExt cx="1945033" cy="1935030"/>
          </a:xfrm>
        </p:grpSpPr>
        <p:sp>
          <p:nvSpPr>
            <p:cNvPr id="42" name="Freeform 18"/>
            <p:cNvSpPr>
              <a:spLocks/>
            </p:cNvSpPr>
            <p:nvPr/>
          </p:nvSpPr>
          <p:spPr bwMode="auto">
            <a:xfrm>
              <a:off x="7227811" y="2996011"/>
              <a:ext cx="1945033" cy="967515"/>
            </a:xfrm>
            <a:custGeom>
              <a:avLst/>
              <a:gdLst>
                <a:gd name="T0" fmla="*/ 795 w 795"/>
                <a:gd name="T1" fmla="*/ 0 h 397"/>
                <a:gd name="T2" fmla="*/ 0 w 795"/>
                <a:gd name="T3" fmla="*/ 0 h 397"/>
                <a:gd name="T4" fmla="*/ 0 w 795"/>
                <a:gd name="T5" fmla="*/ 162 h 397"/>
                <a:gd name="T6" fmla="*/ 397 w 795"/>
                <a:gd name="T7" fmla="*/ 397 h 397"/>
                <a:gd name="T8" fmla="*/ 795 w 795"/>
                <a:gd name="T9" fmla="*/ 162 h 397"/>
                <a:gd name="T10" fmla="*/ 795 w 795"/>
                <a:gd name="T11" fmla="*/ 0 h 397"/>
              </a:gdLst>
              <a:ahLst/>
              <a:cxnLst>
                <a:cxn ang="0">
                  <a:pos x="T0" y="T1"/>
                </a:cxn>
                <a:cxn ang="0">
                  <a:pos x="T2" y="T3"/>
                </a:cxn>
                <a:cxn ang="0">
                  <a:pos x="T4" y="T5"/>
                </a:cxn>
                <a:cxn ang="0">
                  <a:pos x="T6" y="T7"/>
                </a:cxn>
                <a:cxn ang="0">
                  <a:pos x="T8" y="T9"/>
                </a:cxn>
                <a:cxn ang="0">
                  <a:pos x="T10" y="T11"/>
                </a:cxn>
              </a:cxnLst>
              <a:rect l="0" t="0" r="r" b="b"/>
              <a:pathLst>
                <a:path w="795" h="397">
                  <a:moveTo>
                    <a:pt x="795" y="0"/>
                  </a:moveTo>
                  <a:cubicBezTo>
                    <a:pt x="0" y="0"/>
                    <a:pt x="0" y="0"/>
                    <a:pt x="0" y="0"/>
                  </a:cubicBezTo>
                  <a:cubicBezTo>
                    <a:pt x="0" y="162"/>
                    <a:pt x="0" y="162"/>
                    <a:pt x="0" y="162"/>
                  </a:cubicBezTo>
                  <a:cubicBezTo>
                    <a:pt x="77" y="302"/>
                    <a:pt x="226" y="397"/>
                    <a:pt x="397" y="397"/>
                  </a:cubicBezTo>
                  <a:cubicBezTo>
                    <a:pt x="569" y="397"/>
                    <a:pt x="718" y="302"/>
                    <a:pt x="795" y="162"/>
                  </a:cubicBezTo>
                  <a:lnTo>
                    <a:pt x="795" y="0"/>
                  </a:lnTo>
                  <a:close/>
                </a:path>
              </a:pathLst>
            </a:custGeom>
            <a:solidFill>
              <a:schemeClr val="tx2"/>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3" name="Oval 20"/>
            <p:cNvSpPr>
              <a:spLocks noChangeArrowheads="1"/>
            </p:cNvSpPr>
            <p:nvPr/>
          </p:nvSpPr>
          <p:spPr bwMode="auto">
            <a:xfrm>
              <a:off x="7227811" y="2028496"/>
              <a:ext cx="1945033" cy="1935029"/>
            </a:xfrm>
            <a:prstGeom prst="ellipse">
              <a:avLst/>
            </a:prstGeom>
            <a:solidFill>
              <a:schemeClr val="accent4"/>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4" name="Oval 19"/>
            <p:cNvSpPr>
              <a:spLocks noChangeArrowheads="1"/>
            </p:cNvSpPr>
            <p:nvPr/>
          </p:nvSpPr>
          <p:spPr bwMode="auto">
            <a:xfrm>
              <a:off x="7369293" y="2167120"/>
              <a:ext cx="1662068" cy="1657780"/>
            </a:xfrm>
            <a:prstGeom prst="ellipse">
              <a:avLst/>
            </a:prstGeom>
            <a:solidFill>
              <a:srgbClr val="FFFFFF"/>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59" name="Group 58"/>
          <p:cNvGrpSpPr/>
          <p:nvPr/>
        </p:nvGrpSpPr>
        <p:grpSpPr>
          <a:xfrm>
            <a:off x="5499070" y="3223164"/>
            <a:ext cx="1302352" cy="1006512"/>
            <a:chOff x="777467" y="3223164"/>
            <a:chExt cx="1302352" cy="1006512"/>
          </a:xfrm>
        </p:grpSpPr>
        <p:sp>
          <p:nvSpPr>
            <p:cNvPr id="60" name="Rectangle 59"/>
            <p:cNvSpPr/>
            <p:nvPr/>
          </p:nvSpPr>
          <p:spPr>
            <a:xfrm>
              <a:off x="777467" y="3746402"/>
              <a:ext cx="1302352" cy="483274"/>
            </a:xfrm>
            <a:prstGeom prst="rect">
              <a:avLst/>
            </a:prstGeom>
          </p:spPr>
          <p:txBody>
            <a:bodyPr wrap="square" lIns="0" tIns="0" rIns="0" bIns="0" anchor="ctr">
              <a:spAutoFit/>
            </a:bodyPr>
            <a:lstStyle/>
            <a:p>
              <a:pPr algn="ctr">
                <a:lnSpc>
                  <a:spcPct val="120000"/>
                </a:lnSpc>
              </a:pPr>
              <a:r>
                <a:rPr lang="en-US" sz="900" dirty="0" smtClean="0">
                  <a:solidFill>
                    <a:schemeClr val="bg1"/>
                  </a:solidFill>
                  <a:latin typeface="Roboto (Body)"/>
                </a:rPr>
                <a:t>It </a:t>
              </a:r>
              <a:r>
                <a:rPr lang="en-US" sz="900" dirty="0">
                  <a:solidFill>
                    <a:schemeClr val="bg1"/>
                  </a:solidFill>
                  <a:latin typeface="Roboto (Body)"/>
                </a:rPr>
                <a:t>is a long established fact that a reader will be distracted </a:t>
              </a:r>
              <a:r>
                <a:rPr lang="en-US" sz="900" dirty="0" smtClean="0">
                  <a:solidFill>
                    <a:schemeClr val="bg1"/>
                  </a:solidFill>
                  <a:latin typeface="Roboto (Body)"/>
                </a:rPr>
                <a:t>.</a:t>
              </a:r>
              <a:endParaRPr lang="en-US" sz="900" dirty="0">
                <a:solidFill>
                  <a:schemeClr val="bg1"/>
                </a:solidFill>
                <a:latin typeface="Roboto (Body)"/>
              </a:endParaRPr>
            </a:p>
          </p:txBody>
        </p:sp>
        <p:sp>
          <p:nvSpPr>
            <p:cNvPr id="61" name="TextBox 60"/>
            <p:cNvSpPr txBox="1"/>
            <p:nvPr/>
          </p:nvSpPr>
          <p:spPr>
            <a:xfrm flipH="1">
              <a:off x="1042960" y="3223164"/>
              <a:ext cx="771366" cy="276999"/>
            </a:xfrm>
            <a:prstGeom prst="rect">
              <a:avLst/>
            </a:prstGeom>
            <a:noFill/>
          </p:spPr>
          <p:txBody>
            <a:bodyPr wrap="none" rtlCol="0" anchor="ctr">
              <a:spAutoFit/>
            </a:bodyPr>
            <a:lstStyle>
              <a:defPPr>
                <a:defRPr lang="en-US"/>
              </a:defPPr>
              <a:lvl1pPr algn="ctr">
                <a:defRPr>
                  <a:solidFill>
                    <a:srgbClr val="FFFFFF"/>
                  </a:solidFill>
                </a:defRPr>
              </a:lvl1pPr>
            </a:lstStyle>
            <a:p>
              <a:r>
                <a:rPr lang="en-US" sz="1200" dirty="0" smtClean="0"/>
                <a:t>STEP</a:t>
              </a:r>
              <a:r>
                <a:rPr lang="id-ID" sz="1200" dirty="0" smtClean="0"/>
                <a:t> 0</a:t>
              </a:r>
              <a:r>
                <a:rPr lang="en-US" sz="1200" dirty="0" smtClean="0"/>
                <a:t>1</a:t>
              </a:r>
              <a:endParaRPr lang="id-ID" sz="1200" dirty="0"/>
            </a:p>
          </p:txBody>
        </p:sp>
        <p:cxnSp>
          <p:nvCxnSpPr>
            <p:cNvPr id="62" name="Straight Connector 61"/>
            <p:cNvCxnSpPr/>
            <p:nvPr/>
          </p:nvCxnSpPr>
          <p:spPr>
            <a:xfrm>
              <a:off x="1238143" y="3562350"/>
              <a:ext cx="381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5" name="Rectangle 17"/>
          <p:cNvSpPr>
            <a:spLocks noChangeArrowheads="1"/>
          </p:cNvSpPr>
          <p:nvPr/>
        </p:nvSpPr>
        <p:spPr bwMode="auto">
          <a:xfrm>
            <a:off x="6995084" y="2342509"/>
            <a:ext cx="1458775" cy="2231884"/>
          </a:xfrm>
          <a:prstGeom prst="rect">
            <a:avLst/>
          </a:prstGeom>
          <a:solidFill>
            <a:schemeClr val="accent5"/>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nvGrpSpPr>
          <p:cNvPr id="6" name="Group 5"/>
          <p:cNvGrpSpPr/>
          <p:nvPr/>
        </p:nvGrpSpPr>
        <p:grpSpPr>
          <a:xfrm>
            <a:off x="6995084" y="1616872"/>
            <a:ext cx="1458775" cy="1451273"/>
            <a:chOff x="9326778" y="2028496"/>
            <a:chExt cx="1945033" cy="1935030"/>
          </a:xfrm>
        </p:grpSpPr>
        <p:sp>
          <p:nvSpPr>
            <p:cNvPr id="46" name="Freeform 18"/>
            <p:cNvSpPr>
              <a:spLocks/>
            </p:cNvSpPr>
            <p:nvPr/>
          </p:nvSpPr>
          <p:spPr bwMode="auto">
            <a:xfrm>
              <a:off x="9326778" y="2996011"/>
              <a:ext cx="1945033" cy="967515"/>
            </a:xfrm>
            <a:custGeom>
              <a:avLst/>
              <a:gdLst>
                <a:gd name="T0" fmla="*/ 795 w 795"/>
                <a:gd name="T1" fmla="*/ 0 h 397"/>
                <a:gd name="T2" fmla="*/ 0 w 795"/>
                <a:gd name="T3" fmla="*/ 0 h 397"/>
                <a:gd name="T4" fmla="*/ 0 w 795"/>
                <a:gd name="T5" fmla="*/ 162 h 397"/>
                <a:gd name="T6" fmla="*/ 397 w 795"/>
                <a:gd name="T7" fmla="*/ 397 h 397"/>
                <a:gd name="T8" fmla="*/ 795 w 795"/>
                <a:gd name="T9" fmla="*/ 162 h 397"/>
                <a:gd name="T10" fmla="*/ 795 w 795"/>
                <a:gd name="T11" fmla="*/ 0 h 397"/>
              </a:gdLst>
              <a:ahLst/>
              <a:cxnLst>
                <a:cxn ang="0">
                  <a:pos x="T0" y="T1"/>
                </a:cxn>
                <a:cxn ang="0">
                  <a:pos x="T2" y="T3"/>
                </a:cxn>
                <a:cxn ang="0">
                  <a:pos x="T4" y="T5"/>
                </a:cxn>
                <a:cxn ang="0">
                  <a:pos x="T6" y="T7"/>
                </a:cxn>
                <a:cxn ang="0">
                  <a:pos x="T8" y="T9"/>
                </a:cxn>
                <a:cxn ang="0">
                  <a:pos x="T10" y="T11"/>
                </a:cxn>
              </a:cxnLst>
              <a:rect l="0" t="0" r="r" b="b"/>
              <a:pathLst>
                <a:path w="795" h="397">
                  <a:moveTo>
                    <a:pt x="795" y="0"/>
                  </a:moveTo>
                  <a:cubicBezTo>
                    <a:pt x="0" y="0"/>
                    <a:pt x="0" y="0"/>
                    <a:pt x="0" y="0"/>
                  </a:cubicBezTo>
                  <a:cubicBezTo>
                    <a:pt x="0" y="162"/>
                    <a:pt x="0" y="162"/>
                    <a:pt x="0" y="162"/>
                  </a:cubicBezTo>
                  <a:cubicBezTo>
                    <a:pt x="77" y="302"/>
                    <a:pt x="226" y="397"/>
                    <a:pt x="397" y="397"/>
                  </a:cubicBezTo>
                  <a:cubicBezTo>
                    <a:pt x="569" y="397"/>
                    <a:pt x="718" y="302"/>
                    <a:pt x="795" y="162"/>
                  </a:cubicBezTo>
                  <a:lnTo>
                    <a:pt x="795" y="0"/>
                  </a:lnTo>
                  <a:close/>
                </a:path>
              </a:pathLst>
            </a:custGeom>
            <a:solidFill>
              <a:schemeClr val="tx2"/>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7" name="Oval 20"/>
            <p:cNvSpPr>
              <a:spLocks noChangeArrowheads="1"/>
            </p:cNvSpPr>
            <p:nvPr/>
          </p:nvSpPr>
          <p:spPr bwMode="auto">
            <a:xfrm>
              <a:off x="9326778" y="2028496"/>
              <a:ext cx="1945033" cy="1935029"/>
            </a:xfrm>
            <a:prstGeom prst="ellipse">
              <a:avLst/>
            </a:prstGeom>
            <a:solidFill>
              <a:schemeClr val="accent5"/>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8" name="Oval 19"/>
            <p:cNvSpPr>
              <a:spLocks noChangeArrowheads="1"/>
            </p:cNvSpPr>
            <p:nvPr/>
          </p:nvSpPr>
          <p:spPr bwMode="auto">
            <a:xfrm>
              <a:off x="9468260" y="2167120"/>
              <a:ext cx="1662068" cy="1657780"/>
            </a:xfrm>
            <a:prstGeom prst="ellipse">
              <a:avLst/>
            </a:prstGeom>
            <a:solidFill>
              <a:srgbClr val="FFFFFF"/>
            </a:solidFill>
            <a:ln w="3175"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63" name="Group 62"/>
          <p:cNvGrpSpPr/>
          <p:nvPr/>
        </p:nvGrpSpPr>
        <p:grpSpPr>
          <a:xfrm>
            <a:off x="7073295" y="3223164"/>
            <a:ext cx="1302352" cy="1006512"/>
            <a:chOff x="777467" y="3223164"/>
            <a:chExt cx="1302352" cy="1006512"/>
          </a:xfrm>
        </p:grpSpPr>
        <p:sp>
          <p:nvSpPr>
            <p:cNvPr id="64" name="Rectangle 63"/>
            <p:cNvSpPr/>
            <p:nvPr/>
          </p:nvSpPr>
          <p:spPr>
            <a:xfrm>
              <a:off x="777467" y="3746402"/>
              <a:ext cx="1302352" cy="483274"/>
            </a:xfrm>
            <a:prstGeom prst="rect">
              <a:avLst/>
            </a:prstGeom>
          </p:spPr>
          <p:txBody>
            <a:bodyPr wrap="square" lIns="0" tIns="0" rIns="0" bIns="0" anchor="ctr">
              <a:spAutoFit/>
            </a:bodyPr>
            <a:lstStyle/>
            <a:p>
              <a:pPr algn="ctr">
                <a:lnSpc>
                  <a:spcPct val="120000"/>
                </a:lnSpc>
              </a:pPr>
              <a:r>
                <a:rPr lang="en-US" sz="900" dirty="0" smtClean="0">
                  <a:solidFill>
                    <a:schemeClr val="bg1"/>
                  </a:solidFill>
                  <a:latin typeface="Roboto (Body)"/>
                </a:rPr>
                <a:t>It </a:t>
              </a:r>
              <a:r>
                <a:rPr lang="en-US" sz="900" dirty="0">
                  <a:solidFill>
                    <a:schemeClr val="bg1"/>
                  </a:solidFill>
                  <a:latin typeface="Roboto (Body)"/>
                </a:rPr>
                <a:t>is a long established fact that a reader will be distracted </a:t>
              </a:r>
              <a:r>
                <a:rPr lang="en-US" sz="900" dirty="0" smtClean="0">
                  <a:solidFill>
                    <a:schemeClr val="bg1"/>
                  </a:solidFill>
                  <a:latin typeface="Roboto (Body)"/>
                </a:rPr>
                <a:t>.</a:t>
              </a:r>
              <a:endParaRPr lang="en-US" sz="900" dirty="0">
                <a:solidFill>
                  <a:schemeClr val="bg1"/>
                </a:solidFill>
                <a:latin typeface="Roboto (Body)"/>
              </a:endParaRPr>
            </a:p>
          </p:txBody>
        </p:sp>
        <p:sp>
          <p:nvSpPr>
            <p:cNvPr id="65" name="TextBox 64"/>
            <p:cNvSpPr txBox="1"/>
            <p:nvPr/>
          </p:nvSpPr>
          <p:spPr>
            <a:xfrm flipH="1">
              <a:off x="1042960" y="3223164"/>
              <a:ext cx="771366" cy="276999"/>
            </a:xfrm>
            <a:prstGeom prst="rect">
              <a:avLst/>
            </a:prstGeom>
            <a:noFill/>
          </p:spPr>
          <p:txBody>
            <a:bodyPr wrap="none" rtlCol="0" anchor="ctr">
              <a:spAutoFit/>
            </a:bodyPr>
            <a:lstStyle>
              <a:defPPr>
                <a:defRPr lang="en-US"/>
              </a:defPPr>
              <a:lvl1pPr algn="ctr">
                <a:defRPr>
                  <a:solidFill>
                    <a:srgbClr val="FFFFFF"/>
                  </a:solidFill>
                </a:defRPr>
              </a:lvl1pPr>
            </a:lstStyle>
            <a:p>
              <a:r>
                <a:rPr lang="en-US" sz="1200" dirty="0" smtClean="0"/>
                <a:t>STEP</a:t>
              </a:r>
              <a:r>
                <a:rPr lang="id-ID" sz="1200" dirty="0" smtClean="0"/>
                <a:t> 0</a:t>
              </a:r>
              <a:r>
                <a:rPr lang="en-US" sz="1200" dirty="0" smtClean="0"/>
                <a:t>1</a:t>
              </a:r>
              <a:endParaRPr lang="id-ID" sz="1200" dirty="0"/>
            </a:p>
          </p:txBody>
        </p:sp>
        <p:cxnSp>
          <p:nvCxnSpPr>
            <p:cNvPr id="66" name="Straight Connector 65"/>
            <p:cNvCxnSpPr/>
            <p:nvPr/>
          </p:nvCxnSpPr>
          <p:spPr>
            <a:xfrm>
              <a:off x="1238143" y="3562350"/>
              <a:ext cx="38100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7" name="Group 66"/>
          <p:cNvGrpSpPr/>
          <p:nvPr/>
        </p:nvGrpSpPr>
        <p:grpSpPr>
          <a:xfrm flipH="1">
            <a:off x="1110537" y="2026501"/>
            <a:ext cx="636212" cy="632014"/>
            <a:chOff x="2865439" y="3871921"/>
            <a:chExt cx="481013" cy="477839"/>
          </a:xfrm>
          <a:solidFill>
            <a:schemeClr val="accent1"/>
          </a:solidFill>
        </p:grpSpPr>
        <p:sp>
          <p:nvSpPr>
            <p:cNvPr id="68" name="Freeform 391"/>
            <p:cNvSpPr>
              <a:spLocks noEditPoints="1"/>
            </p:cNvSpPr>
            <p:nvPr/>
          </p:nvSpPr>
          <p:spPr bwMode="auto">
            <a:xfrm>
              <a:off x="2865439" y="3871921"/>
              <a:ext cx="481013" cy="477839"/>
            </a:xfrm>
            <a:custGeom>
              <a:avLst/>
              <a:gdLst>
                <a:gd name="T0" fmla="*/ 807 w 3331"/>
                <a:gd name="T1" fmla="*/ 2417 h 3309"/>
                <a:gd name="T2" fmla="*/ 1288 w 3331"/>
                <a:gd name="T3" fmla="*/ 2736 h 3309"/>
                <a:gd name="T4" fmla="*/ 1560 w 3331"/>
                <a:gd name="T5" fmla="*/ 2601 h 3309"/>
                <a:gd name="T6" fmla="*/ 1716 w 3331"/>
                <a:gd name="T7" fmla="*/ 2556 h 3309"/>
                <a:gd name="T8" fmla="*/ 1793 w 3331"/>
                <a:gd name="T9" fmla="*/ 2793 h 3309"/>
                <a:gd name="T10" fmla="*/ 2340 w 3331"/>
                <a:gd name="T11" fmla="*/ 2583 h 3309"/>
                <a:gd name="T12" fmla="*/ 2708 w 3331"/>
                <a:gd name="T13" fmla="*/ 2143 h 3309"/>
                <a:gd name="T14" fmla="*/ 2474 w 3331"/>
                <a:gd name="T15" fmla="*/ 2185 h 3309"/>
                <a:gd name="T16" fmla="*/ 1932 w 3331"/>
                <a:gd name="T17" fmla="*/ 2392 h 3309"/>
                <a:gd name="T18" fmla="*/ 1315 w 3331"/>
                <a:gd name="T19" fmla="*/ 2373 h 3309"/>
                <a:gd name="T20" fmla="*/ 791 w 3331"/>
                <a:gd name="T21" fmla="*/ 2146 h 3309"/>
                <a:gd name="T22" fmla="*/ 2413 w 3331"/>
                <a:gd name="T23" fmla="*/ 1475 h 3309"/>
                <a:gd name="T24" fmla="*/ 2396 w 3331"/>
                <a:gd name="T25" fmla="*/ 1891 h 3309"/>
                <a:gd name="T26" fmla="*/ 2667 w 3331"/>
                <a:gd name="T27" fmla="*/ 1741 h 3309"/>
                <a:gd name="T28" fmla="*/ 2626 w 3331"/>
                <a:gd name="T29" fmla="*/ 1535 h 3309"/>
                <a:gd name="T30" fmla="*/ 900 w 3331"/>
                <a:gd name="T31" fmla="*/ 1397 h 3309"/>
                <a:gd name="T32" fmla="*/ 596 w 3331"/>
                <a:gd name="T33" fmla="*/ 1628 h 3309"/>
                <a:gd name="T34" fmla="*/ 797 w 3331"/>
                <a:gd name="T35" fmla="*/ 1841 h 3309"/>
                <a:gd name="T36" fmla="*/ 899 w 3331"/>
                <a:gd name="T37" fmla="*/ 1715 h 3309"/>
                <a:gd name="T38" fmla="*/ 1666 w 3331"/>
                <a:gd name="T39" fmla="*/ 1145 h 3309"/>
                <a:gd name="T40" fmla="*/ 1322 w 3331"/>
                <a:gd name="T41" fmla="*/ 1276 h 3309"/>
                <a:gd name="T42" fmla="*/ 1157 w 3331"/>
                <a:gd name="T43" fmla="*/ 1599 h 3309"/>
                <a:gd name="T44" fmla="*/ 1252 w 3331"/>
                <a:gd name="T45" fmla="*/ 1955 h 3309"/>
                <a:gd name="T46" fmla="*/ 1556 w 3331"/>
                <a:gd name="T47" fmla="*/ 2152 h 3309"/>
                <a:gd name="T48" fmla="*/ 1924 w 3331"/>
                <a:gd name="T49" fmla="*/ 2094 h 3309"/>
                <a:gd name="T50" fmla="*/ 2153 w 3331"/>
                <a:gd name="T51" fmla="*/ 1815 h 3309"/>
                <a:gd name="T52" fmla="*/ 2133 w 3331"/>
                <a:gd name="T53" fmla="*/ 1445 h 3309"/>
                <a:gd name="T54" fmla="*/ 1877 w 3331"/>
                <a:gd name="T55" fmla="*/ 1191 h 3309"/>
                <a:gd name="T56" fmla="*/ 1368 w 3331"/>
                <a:gd name="T57" fmla="*/ 548 h 3309"/>
                <a:gd name="T58" fmla="*/ 865 w 3331"/>
                <a:gd name="T59" fmla="*/ 832 h 3309"/>
                <a:gd name="T60" fmla="*/ 562 w 3331"/>
                <a:gd name="T61" fmla="*/ 1322 h 3309"/>
                <a:gd name="T62" fmla="*/ 1000 w 3331"/>
                <a:gd name="T63" fmla="*/ 1051 h 3309"/>
                <a:gd name="T64" fmla="*/ 1576 w 3331"/>
                <a:gd name="T65" fmla="*/ 894 h 3309"/>
                <a:gd name="T66" fmla="*/ 2180 w 3331"/>
                <a:gd name="T67" fmla="*/ 987 h 3309"/>
                <a:gd name="T68" fmla="*/ 2661 w 3331"/>
                <a:gd name="T69" fmla="*/ 1243 h 3309"/>
                <a:gd name="T70" fmla="*/ 2578 w 3331"/>
                <a:gd name="T71" fmla="*/ 955 h 3309"/>
                <a:gd name="T72" fmla="*/ 2123 w 3331"/>
                <a:gd name="T73" fmla="*/ 604 h 3309"/>
                <a:gd name="T74" fmla="*/ 1784 w 3331"/>
                <a:gd name="T75" fmla="*/ 686 h 3309"/>
                <a:gd name="T76" fmla="*/ 1640 w 3331"/>
                <a:gd name="T77" fmla="*/ 761 h 3309"/>
                <a:gd name="T78" fmla="*/ 1538 w 3331"/>
                <a:gd name="T79" fmla="*/ 637 h 3309"/>
                <a:gd name="T80" fmla="*/ 1757 w 3331"/>
                <a:gd name="T81" fmla="*/ 38 h 3309"/>
                <a:gd name="T82" fmla="*/ 1983 w 3331"/>
                <a:gd name="T83" fmla="*/ 291 h 3309"/>
                <a:gd name="T84" fmla="*/ 2560 w 3331"/>
                <a:gd name="T85" fmla="*/ 573 h 3309"/>
                <a:gd name="T86" fmla="*/ 2948 w 3331"/>
                <a:gd name="T87" fmla="*/ 1076 h 3309"/>
                <a:gd name="T88" fmla="*/ 3229 w 3331"/>
                <a:gd name="T89" fmla="*/ 1530 h 3309"/>
                <a:gd name="T90" fmla="*/ 3331 w 3331"/>
                <a:gd name="T91" fmla="*/ 1655 h 3309"/>
                <a:gd name="T92" fmla="*/ 3229 w 3331"/>
                <a:gd name="T93" fmla="*/ 1779 h 3309"/>
                <a:gd name="T94" fmla="*/ 2948 w 3331"/>
                <a:gd name="T95" fmla="*/ 2233 h 3309"/>
                <a:gd name="T96" fmla="*/ 2560 w 3331"/>
                <a:gd name="T97" fmla="*/ 2736 h 3309"/>
                <a:gd name="T98" fmla="*/ 1983 w 3331"/>
                <a:gd name="T99" fmla="*/ 3018 h 3309"/>
                <a:gd name="T100" fmla="*/ 1757 w 3331"/>
                <a:gd name="T101" fmla="*/ 3272 h 3309"/>
                <a:gd name="T102" fmla="*/ 1594 w 3331"/>
                <a:gd name="T103" fmla="*/ 3288 h 3309"/>
                <a:gd name="T104" fmla="*/ 1443 w 3331"/>
                <a:gd name="T105" fmla="*/ 3036 h 3309"/>
                <a:gd name="T106" fmla="*/ 845 w 3331"/>
                <a:gd name="T107" fmla="*/ 2791 h 3309"/>
                <a:gd name="T108" fmla="*/ 424 w 3331"/>
                <a:gd name="T109" fmla="*/ 2315 h 3309"/>
                <a:gd name="T110" fmla="*/ 129 w 3331"/>
                <a:gd name="T111" fmla="*/ 1782 h 3309"/>
                <a:gd name="T112" fmla="*/ 3 w 3331"/>
                <a:gd name="T113" fmla="*/ 1680 h 3309"/>
                <a:gd name="T114" fmla="*/ 78 w 3331"/>
                <a:gd name="T115" fmla="*/ 1537 h 3309"/>
                <a:gd name="T116" fmla="*/ 348 w 3331"/>
                <a:gd name="T117" fmla="*/ 1161 h 3309"/>
                <a:gd name="T118" fmla="*/ 702 w 3331"/>
                <a:gd name="T119" fmla="*/ 634 h 3309"/>
                <a:gd name="T120" fmla="*/ 1257 w 3331"/>
                <a:gd name="T121" fmla="*/ 314 h 3309"/>
                <a:gd name="T122" fmla="*/ 1560 w 3331"/>
                <a:gd name="T123" fmla="*/ 57 h 3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31" h="3309">
                  <a:moveTo>
                    <a:pt x="562" y="1987"/>
                  </a:moveTo>
                  <a:lnTo>
                    <a:pt x="590" y="2067"/>
                  </a:lnTo>
                  <a:lnTo>
                    <a:pt x="623" y="2143"/>
                  </a:lnTo>
                  <a:lnTo>
                    <a:pt x="662" y="2217"/>
                  </a:lnTo>
                  <a:lnTo>
                    <a:pt x="706" y="2287"/>
                  </a:lnTo>
                  <a:lnTo>
                    <a:pt x="754" y="2354"/>
                  </a:lnTo>
                  <a:lnTo>
                    <a:pt x="807" y="2417"/>
                  </a:lnTo>
                  <a:lnTo>
                    <a:pt x="865" y="2477"/>
                  </a:lnTo>
                  <a:lnTo>
                    <a:pt x="927" y="2532"/>
                  </a:lnTo>
                  <a:lnTo>
                    <a:pt x="991" y="2583"/>
                  </a:lnTo>
                  <a:lnTo>
                    <a:pt x="1061" y="2628"/>
                  </a:lnTo>
                  <a:lnTo>
                    <a:pt x="1133" y="2670"/>
                  </a:lnTo>
                  <a:lnTo>
                    <a:pt x="1209" y="2705"/>
                  </a:lnTo>
                  <a:lnTo>
                    <a:pt x="1288" y="2736"/>
                  </a:lnTo>
                  <a:lnTo>
                    <a:pt x="1368" y="2761"/>
                  </a:lnTo>
                  <a:lnTo>
                    <a:pt x="1452" y="2779"/>
                  </a:lnTo>
                  <a:lnTo>
                    <a:pt x="1538" y="2793"/>
                  </a:lnTo>
                  <a:lnTo>
                    <a:pt x="1538" y="2673"/>
                  </a:lnTo>
                  <a:lnTo>
                    <a:pt x="1540" y="2647"/>
                  </a:lnTo>
                  <a:lnTo>
                    <a:pt x="1547" y="2623"/>
                  </a:lnTo>
                  <a:lnTo>
                    <a:pt x="1560" y="2601"/>
                  </a:lnTo>
                  <a:lnTo>
                    <a:pt x="1576" y="2583"/>
                  </a:lnTo>
                  <a:lnTo>
                    <a:pt x="1594" y="2567"/>
                  </a:lnTo>
                  <a:lnTo>
                    <a:pt x="1615" y="2556"/>
                  </a:lnTo>
                  <a:lnTo>
                    <a:pt x="1640" y="2547"/>
                  </a:lnTo>
                  <a:lnTo>
                    <a:pt x="1666" y="2545"/>
                  </a:lnTo>
                  <a:lnTo>
                    <a:pt x="1692" y="2547"/>
                  </a:lnTo>
                  <a:lnTo>
                    <a:pt x="1716" y="2556"/>
                  </a:lnTo>
                  <a:lnTo>
                    <a:pt x="1737" y="2567"/>
                  </a:lnTo>
                  <a:lnTo>
                    <a:pt x="1757" y="2583"/>
                  </a:lnTo>
                  <a:lnTo>
                    <a:pt x="1772" y="2601"/>
                  </a:lnTo>
                  <a:lnTo>
                    <a:pt x="1784" y="2623"/>
                  </a:lnTo>
                  <a:lnTo>
                    <a:pt x="1791" y="2647"/>
                  </a:lnTo>
                  <a:lnTo>
                    <a:pt x="1793" y="2673"/>
                  </a:lnTo>
                  <a:lnTo>
                    <a:pt x="1793" y="2793"/>
                  </a:lnTo>
                  <a:lnTo>
                    <a:pt x="1879" y="2779"/>
                  </a:lnTo>
                  <a:lnTo>
                    <a:pt x="1963" y="2761"/>
                  </a:lnTo>
                  <a:lnTo>
                    <a:pt x="2045" y="2736"/>
                  </a:lnTo>
                  <a:lnTo>
                    <a:pt x="2123" y="2705"/>
                  </a:lnTo>
                  <a:lnTo>
                    <a:pt x="2199" y="2670"/>
                  </a:lnTo>
                  <a:lnTo>
                    <a:pt x="2271" y="2628"/>
                  </a:lnTo>
                  <a:lnTo>
                    <a:pt x="2340" y="2583"/>
                  </a:lnTo>
                  <a:lnTo>
                    <a:pt x="2406" y="2532"/>
                  </a:lnTo>
                  <a:lnTo>
                    <a:pt x="2467" y="2477"/>
                  </a:lnTo>
                  <a:lnTo>
                    <a:pt x="2524" y="2417"/>
                  </a:lnTo>
                  <a:lnTo>
                    <a:pt x="2578" y="2354"/>
                  </a:lnTo>
                  <a:lnTo>
                    <a:pt x="2626" y="2287"/>
                  </a:lnTo>
                  <a:lnTo>
                    <a:pt x="2670" y="2217"/>
                  </a:lnTo>
                  <a:lnTo>
                    <a:pt x="2708" y="2143"/>
                  </a:lnTo>
                  <a:lnTo>
                    <a:pt x="2742" y="2067"/>
                  </a:lnTo>
                  <a:lnTo>
                    <a:pt x="2769" y="1987"/>
                  </a:lnTo>
                  <a:lnTo>
                    <a:pt x="2717" y="2026"/>
                  </a:lnTo>
                  <a:lnTo>
                    <a:pt x="2661" y="2066"/>
                  </a:lnTo>
                  <a:lnTo>
                    <a:pt x="2603" y="2106"/>
                  </a:lnTo>
                  <a:lnTo>
                    <a:pt x="2540" y="2146"/>
                  </a:lnTo>
                  <a:lnTo>
                    <a:pt x="2474" y="2185"/>
                  </a:lnTo>
                  <a:lnTo>
                    <a:pt x="2405" y="2223"/>
                  </a:lnTo>
                  <a:lnTo>
                    <a:pt x="2333" y="2258"/>
                  </a:lnTo>
                  <a:lnTo>
                    <a:pt x="2257" y="2291"/>
                  </a:lnTo>
                  <a:lnTo>
                    <a:pt x="2180" y="2323"/>
                  </a:lnTo>
                  <a:lnTo>
                    <a:pt x="2099" y="2350"/>
                  </a:lnTo>
                  <a:lnTo>
                    <a:pt x="2016" y="2373"/>
                  </a:lnTo>
                  <a:lnTo>
                    <a:pt x="1932" y="2392"/>
                  </a:lnTo>
                  <a:lnTo>
                    <a:pt x="1845" y="2406"/>
                  </a:lnTo>
                  <a:lnTo>
                    <a:pt x="1757" y="2415"/>
                  </a:lnTo>
                  <a:lnTo>
                    <a:pt x="1666" y="2418"/>
                  </a:lnTo>
                  <a:lnTo>
                    <a:pt x="1576" y="2415"/>
                  </a:lnTo>
                  <a:lnTo>
                    <a:pt x="1487" y="2406"/>
                  </a:lnTo>
                  <a:lnTo>
                    <a:pt x="1400" y="2392"/>
                  </a:lnTo>
                  <a:lnTo>
                    <a:pt x="1315" y="2373"/>
                  </a:lnTo>
                  <a:lnTo>
                    <a:pt x="1232" y="2350"/>
                  </a:lnTo>
                  <a:lnTo>
                    <a:pt x="1152" y="2323"/>
                  </a:lnTo>
                  <a:lnTo>
                    <a:pt x="1074" y="2291"/>
                  </a:lnTo>
                  <a:lnTo>
                    <a:pt x="1000" y="2258"/>
                  </a:lnTo>
                  <a:lnTo>
                    <a:pt x="928" y="2223"/>
                  </a:lnTo>
                  <a:lnTo>
                    <a:pt x="857" y="2185"/>
                  </a:lnTo>
                  <a:lnTo>
                    <a:pt x="791" y="2146"/>
                  </a:lnTo>
                  <a:lnTo>
                    <a:pt x="730" y="2106"/>
                  </a:lnTo>
                  <a:lnTo>
                    <a:pt x="670" y="2066"/>
                  </a:lnTo>
                  <a:lnTo>
                    <a:pt x="615" y="2026"/>
                  </a:lnTo>
                  <a:lnTo>
                    <a:pt x="562" y="1987"/>
                  </a:lnTo>
                  <a:close/>
                  <a:moveTo>
                    <a:pt x="2377" y="1364"/>
                  </a:moveTo>
                  <a:lnTo>
                    <a:pt x="2396" y="1419"/>
                  </a:lnTo>
                  <a:lnTo>
                    <a:pt x="2413" y="1475"/>
                  </a:lnTo>
                  <a:lnTo>
                    <a:pt x="2425" y="1533"/>
                  </a:lnTo>
                  <a:lnTo>
                    <a:pt x="2432" y="1594"/>
                  </a:lnTo>
                  <a:lnTo>
                    <a:pt x="2434" y="1655"/>
                  </a:lnTo>
                  <a:lnTo>
                    <a:pt x="2432" y="1716"/>
                  </a:lnTo>
                  <a:lnTo>
                    <a:pt x="2425" y="1776"/>
                  </a:lnTo>
                  <a:lnTo>
                    <a:pt x="2412" y="1835"/>
                  </a:lnTo>
                  <a:lnTo>
                    <a:pt x="2396" y="1891"/>
                  </a:lnTo>
                  <a:lnTo>
                    <a:pt x="2376" y="1946"/>
                  </a:lnTo>
                  <a:lnTo>
                    <a:pt x="2432" y="1912"/>
                  </a:lnTo>
                  <a:lnTo>
                    <a:pt x="2484" y="1878"/>
                  </a:lnTo>
                  <a:lnTo>
                    <a:pt x="2535" y="1842"/>
                  </a:lnTo>
                  <a:lnTo>
                    <a:pt x="2582" y="1808"/>
                  </a:lnTo>
                  <a:lnTo>
                    <a:pt x="2626" y="1775"/>
                  </a:lnTo>
                  <a:lnTo>
                    <a:pt x="2667" y="1741"/>
                  </a:lnTo>
                  <a:lnTo>
                    <a:pt x="2703" y="1710"/>
                  </a:lnTo>
                  <a:lnTo>
                    <a:pt x="2737" y="1681"/>
                  </a:lnTo>
                  <a:lnTo>
                    <a:pt x="2766" y="1655"/>
                  </a:lnTo>
                  <a:lnTo>
                    <a:pt x="2737" y="1628"/>
                  </a:lnTo>
                  <a:lnTo>
                    <a:pt x="2703" y="1599"/>
                  </a:lnTo>
                  <a:lnTo>
                    <a:pt x="2667" y="1568"/>
                  </a:lnTo>
                  <a:lnTo>
                    <a:pt x="2626" y="1535"/>
                  </a:lnTo>
                  <a:lnTo>
                    <a:pt x="2582" y="1502"/>
                  </a:lnTo>
                  <a:lnTo>
                    <a:pt x="2535" y="1468"/>
                  </a:lnTo>
                  <a:lnTo>
                    <a:pt x="2484" y="1432"/>
                  </a:lnTo>
                  <a:lnTo>
                    <a:pt x="2432" y="1398"/>
                  </a:lnTo>
                  <a:lnTo>
                    <a:pt x="2377" y="1364"/>
                  </a:lnTo>
                  <a:close/>
                  <a:moveTo>
                    <a:pt x="956" y="1363"/>
                  </a:moveTo>
                  <a:lnTo>
                    <a:pt x="900" y="1397"/>
                  </a:lnTo>
                  <a:lnTo>
                    <a:pt x="847" y="1431"/>
                  </a:lnTo>
                  <a:lnTo>
                    <a:pt x="797" y="1467"/>
                  </a:lnTo>
                  <a:lnTo>
                    <a:pt x="750" y="1501"/>
                  </a:lnTo>
                  <a:lnTo>
                    <a:pt x="706" y="1535"/>
                  </a:lnTo>
                  <a:lnTo>
                    <a:pt x="666" y="1568"/>
                  </a:lnTo>
                  <a:lnTo>
                    <a:pt x="628" y="1599"/>
                  </a:lnTo>
                  <a:lnTo>
                    <a:pt x="596" y="1628"/>
                  </a:lnTo>
                  <a:lnTo>
                    <a:pt x="566" y="1654"/>
                  </a:lnTo>
                  <a:lnTo>
                    <a:pt x="596" y="1680"/>
                  </a:lnTo>
                  <a:lnTo>
                    <a:pt x="628" y="1710"/>
                  </a:lnTo>
                  <a:lnTo>
                    <a:pt x="666" y="1740"/>
                  </a:lnTo>
                  <a:lnTo>
                    <a:pt x="706" y="1774"/>
                  </a:lnTo>
                  <a:lnTo>
                    <a:pt x="750" y="1807"/>
                  </a:lnTo>
                  <a:lnTo>
                    <a:pt x="797" y="1841"/>
                  </a:lnTo>
                  <a:lnTo>
                    <a:pt x="847" y="1877"/>
                  </a:lnTo>
                  <a:lnTo>
                    <a:pt x="899" y="1911"/>
                  </a:lnTo>
                  <a:lnTo>
                    <a:pt x="956" y="1945"/>
                  </a:lnTo>
                  <a:lnTo>
                    <a:pt x="935" y="1890"/>
                  </a:lnTo>
                  <a:lnTo>
                    <a:pt x="919" y="1834"/>
                  </a:lnTo>
                  <a:lnTo>
                    <a:pt x="907" y="1776"/>
                  </a:lnTo>
                  <a:lnTo>
                    <a:pt x="899" y="1715"/>
                  </a:lnTo>
                  <a:lnTo>
                    <a:pt x="897" y="1655"/>
                  </a:lnTo>
                  <a:lnTo>
                    <a:pt x="899" y="1594"/>
                  </a:lnTo>
                  <a:lnTo>
                    <a:pt x="907" y="1533"/>
                  </a:lnTo>
                  <a:lnTo>
                    <a:pt x="919" y="1475"/>
                  </a:lnTo>
                  <a:lnTo>
                    <a:pt x="935" y="1418"/>
                  </a:lnTo>
                  <a:lnTo>
                    <a:pt x="956" y="1363"/>
                  </a:lnTo>
                  <a:close/>
                  <a:moveTo>
                    <a:pt x="1666" y="1145"/>
                  </a:moveTo>
                  <a:lnTo>
                    <a:pt x="1610" y="1149"/>
                  </a:lnTo>
                  <a:lnTo>
                    <a:pt x="1556" y="1157"/>
                  </a:lnTo>
                  <a:lnTo>
                    <a:pt x="1504" y="1171"/>
                  </a:lnTo>
                  <a:lnTo>
                    <a:pt x="1454" y="1191"/>
                  </a:lnTo>
                  <a:lnTo>
                    <a:pt x="1407" y="1215"/>
                  </a:lnTo>
                  <a:lnTo>
                    <a:pt x="1363" y="1244"/>
                  </a:lnTo>
                  <a:lnTo>
                    <a:pt x="1322" y="1276"/>
                  </a:lnTo>
                  <a:lnTo>
                    <a:pt x="1286" y="1314"/>
                  </a:lnTo>
                  <a:lnTo>
                    <a:pt x="1252" y="1354"/>
                  </a:lnTo>
                  <a:lnTo>
                    <a:pt x="1224" y="1398"/>
                  </a:lnTo>
                  <a:lnTo>
                    <a:pt x="1199" y="1445"/>
                  </a:lnTo>
                  <a:lnTo>
                    <a:pt x="1180" y="1494"/>
                  </a:lnTo>
                  <a:lnTo>
                    <a:pt x="1165" y="1546"/>
                  </a:lnTo>
                  <a:lnTo>
                    <a:pt x="1157" y="1599"/>
                  </a:lnTo>
                  <a:lnTo>
                    <a:pt x="1154" y="1655"/>
                  </a:lnTo>
                  <a:lnTo>
                    <a:pt x="1157" y="1710"/>
                  </a:lnTo>
                  <a:lnTo>
                    <a:pt x="1165" y="1763"/>
                  </a:lnTo>
                  <a:lnTo>
                    <a:pt x="1180" y="1815"/>
                  </a:lnTo>
                  <a:lnTo>
                    <a:pt x="1199" y="1864"/>
                  </a:lnTo>
                  <a:lnTo>
                    <a:pt x="1224" y="1911"/>
                  </a:lnTo>
                  <a:lnTo>
                    <a:pt x="1252" y="1955"/>
                  </a:lnTo>
                  <a:lnTo>
                    <a:pt x="1286" y="1995"/>
                  </a:lnTo>
                  <a:lnTo>
                    <a:pt x="1322" y="2033"/>
                  </a:lnTo>
                  <a:lnTo>
                    <a:pt x="1363" y="2065"/>
                  </a:lnTo>
                  <a:lnTo>
                    <a:pt x="1407" y="2094"/>
                  </a:lnTo>
                  <a:lnTo>
                    <a:pt x="1454" y="2118"/>
                  </a:lnTo>
                  <a:lnTo>
                    <a:pt x="1504" y="2138"/>
                  </a:lnTo>
                  <a:lnTo>
                    <a:pt x="1556" y="2152"/>
                  </a:lnTo>
                  <a:lnTo>
                    <a:pt x="1610" y="2160"/>
                  </a:lnTo>
                  <a:lnTo>
                    <a:pt x="1666" y="2164"/>
                  </a:lnTo>
                  <a:lnTo>
                    <a:pt x="1721" y="2160"/>
                  </a:lnTo>
                  <a:lnTo>
                    <a:pt x="1776" y="2152"/>
                  </a:lnTo>
                  <a:lnTo>
                    <a:pt x="1828" y="2138"/>
                  </a:lnTo>
                  <a:lnTo>
                    <a:pt x="1877" y="2118"/>
                  </a:lnTo>
                  <a:lnTo>
                    <a:pt x="1924" y="2094"/>
                  </a:lnTo>
                  <a:lnTo>
                    <a:pt x="1968" y="2065"/>
                  </a:lnTo>
                  <a:lnTo>
                    <a:pt x="2009" y="2033"/>
                  </a:lnTo>
                  <a:lnTo>
                    <a:pt x="2046" y="1995"/>
                  </a:lnTo>
                  <a:lnTo>
                    <a:pt x="2079" y="1955"/>
                  </a:lnTo>
                  <a:lnTo>
                    <a:pt x="2109" y="1911"/>
                  </a:lnTo>
                  <a:lnTo>
                    <a:pt x="2133" y="1864"/>
                  </a:lnTo>
                  <a:lnTo>
                    <a:pt x="2153" y="1815"/>
                  </a:lnTo>
                  <a:lnTo>
                    <a:pt x="2166" y="1763"/>
                  </a:lnTo>
                  <a:lnTo>
                    <a:pt x="2176" y="1710"/>
                  </a:lnTo>
                  <a:lnTo>
                    <a:pt x="2179" y="1655"/>
                  </a:lnTo>
                  <a:lnTo>
                    <a:pt x="2176" y="1599"/>
                  </a:lnTo>
                  <a:lnTo>
                    <a:pt x="2166" y="1546"/>
                  </a:lnTo>
                  <a:lnTo>
                    <a:pt x="2153" y="1494"/>
                  </a:lnTo>
                  <a:lnTo>
                    <a:pt x="2133" y="1445"/>
                  </a:lnTo>
                  <a:lnTo>
                    <a:pt x="2109" y="1398"/>
                  </a:lnTo>
                  <a:lnTo>
                    <a:pt x="2079" y="1354"/>
                  </a:lnTo>
                  <a:lnTo>
                    <a:pt x="2046" y="1314"/>
                  </a:lnTo>
                  <a:lnTo>
                    <a:pt x="2009" y="1276"/>
                  </a:lnTo>
                  <a:lnTo>
                    <a:pt x="1968" y="1244"/>
                  </a:lnTo>
                  <a:lnTo>
                    <a:pt x="1924" y="1215"/>
                  </a:lnTo>
                  <a:lnTo>
                    <a:pt x="1877" y="1191"/>
                  </a:lnTo>
                  <a:lnTo>
                    <a:pt x="1828" y="1171"/>
                  </a:lnTo>
                  <a:lnTo>
                    <a:pt x="1776" y="1157"/>
                  </a:lnTo>
                  <a:lnTo>
                    <a:pt x="1721" y="1149"/>
                  </a:lnTo>
                  <a:lnTo>
                    <a:pt x="1666" y="1145"/>
                  </a:lnTo>
                  <a:close/>
                  <a:moveTo>
                    <a:pt x="1538" y="517"/>
                  </a:moveTo>
                  <a:lnTo>
                    <a:pt x="1452" y="530"/>
                  </a:lnTo>
                  <a:lnTo>
                    <a:pt x="1368" y="548"/>
                  </a:lnTo>
                  <a:lnTo>
                    <a:pt x="1288" y="573"/>
                  </a:lnTo>
                  <a:lnTo>
                    <a:pt x="1209" y="604"/>
                  </a:lnTo>
                  <a:lnTo>
                    <a:pt x="1133" y="639"/>
                  </a:lnTo>
                  <a:lnTo>
                    <a:pt x="1061" y="681"/>
                  </a:lnTo>
                  <a:lnTo>
                    <a:pt x="991" y="726"/>
                  </a:lnTo>
                  <a:lnTo>
                    <a:pt x="927" y="777"/>
                  </a:lnTo>
                  <a:lnTo>
                    <a:pt x="865" y="832"/>
                  </a:lnTo>
                  <a:lnTo>
                    <a:pt x="807" y="892"/>
                  </a:lnTo>
                  <a:lnTo>
                    <a:pt x="754" y="955"/>
                  </a:lnTo>
                  <a:lnTo>
                    <a:pt x="706" y="1022"/>
                  </a:lnTo>
                  <a:lnTo>
                    <a:pt x="662" y="1092"/>
                  </a:lnTo>
                  <a:lnTo>
                    <a:pt x="623" y="1166"/>
                  </a:lnTo>
                  <a:lnTo>
                    <a:pt x="590" y="1243"/>
                  </a:lnTo>
                  <a:lnTo>
                    <a:pt x="562" y="1322"/>
                  </a:lnTo>
                  <a:lnTo>
                    <a:pt x="615" y="1283"/>
                  </a:lnTo>
                  <a:lnTo>
                    <a:pt x="670" y="1243"/>
                  </a:lnTo>
                  <a:lnTo>
                    <a:pt x="730" y="1203"/>
                  </a:lnTo>
                  <a:lnTo>
                    <a:pt x="791" y="1163"/>
                  </a:lnTo>
                  <a:lnTo>
                    <a:pt x="857" y="1125"/>
                  </a:lnTo>
                  <a:lnTo>
                    <a:pt x="928" y="1086"/>
                  </a:lnTo>
                  <a:lnTo>
                    <a:pt x="1000" y="1051"/>
                  </a:lnTo>
                  <a:lnTo>
                    <a:pt x="1074" y="1017"/>
                  </a:lnTo>
                  <a:lnTo>
                    <a:pt x="1152" y="987"/>
                  </a:lnTo>
                  <a:lnTo>
                    <a:pt x="1232" y="959"/>
                  </a:lnTo>
                  <a:lnTo>
                    <a:pt x="1315" y="936"/>
                  </a:lnTo>
                  <a:lnTo>
                    <a:pt x="1400" y="918"/>
                  </a:lnTo>
                  <a:lnTo>
                    <a:pt x="1487" y="903"/>
                  </a:lnTo>
                  <a:lnTo>
                    <a:pt x="1576" y="894"/>
                  </a:lnTo>
                  <a:lnTo>
                    <a:pt x="1666" y="891"/>
                  </a:lnTo>
                  <a:lnTo>
                    <a:pt x="1757" y="894"/>
                  </a:lnTo>
                  <a:lnTo>
                    <a:pt x="1845" y="903"/>
                  </a:lnTo>
                  <a:lnTo>
                    <a:pt x="1932" y="918"/>
                  </a:lnTo>
                  <a:lnTo>
                    <a:pt x="2016" y="936"/>
                  </a:lnTo>
                  <a:lnTo>
                    <a:pt x="2099" y="959"/>
                  </a:lnTo>
                  <a:lnTo>
                    <a:pt x="2180" y="987"/>
                  </a:lnTo>
                  <a:lnTo>
                    <a:pt x="2257" y="1017"/>
                  </a:lnTo>
                  <a:lnTo>
                    <a:pt x="2333" y="1051"/>
                  </a:lnTo>
                  <a:lnTo>
                    <a:pt x="2405" y="1086"/>
                  </a:lnTo>
                  <a:lnTo>
                    <a:pt x="2474" y="1125"/>
                  </a:lnTo>
                  <a:lnTo>
                    <a:pt x="2540" y="1163"/>
                  </a:lnTo>
                  <a:lnTo>
                    <a:pt x="2603" y="1203"/>
                  </a:lnTo>
                  <a:lnTo>
                    <a:pt x="2661" y="1243"/>
                  </a:lnTo>
                  <a:lnTo>
                    <a:pt x="2717" y="1283"/>
                  </a:lnTo>
                  <a:lnTo>
                    <a:pt x="2769" y="1322"/>
                  </a:lnTo>
                  <a:lnTo>
                    <a:pt x="2742" y="1243"/>
                  </a:lnTo>
                  <a:lnTo>
                    <a:pt x="2708" y="1166"/>
                  </a:lnTo>
                  <a:lnTo>
                    <a:pt x="2670" y="1092"/>
                  </a:lnTo>
                  <a:lnTo>
                    <a:pt x="2626" y="1022"/>
                  </a:lnTo>
                  <a:lnTo>
                    <a:pt x="2578" y="955"/>
                  </a:lnTo>
                  <a:lnTo>
                    <a:pt x="2524" y="892"/>
                  </a:lnTo>
                  <a:lnTo>
                    <a:pt x="2467" y="832"/>
                  </a:lnTo>
                  <a:lnTo>
                    <a:pt x="2406" y="777"/>
                  </a:lnTo>
                  <a:lnTo>
                    <a:pt x="2340" y="726"/>
                  </a:lnTo>
                  <a:lnTo>
                    <a:pt x="2271" y="681"/>
                  </a:lnTo>
                  <a:lnTo>
                    <a:pt x="2199" y="640"/>
                  </a:lnTo>
                  <a:lnTo>
                    <a:pt x="2123" y="604"/>
                  </a:lnTo>
                  <a:lnTo>
                    <a:pt x="2045" y="573"/>
                  </a:lnTo>
                  <a:lnTo>
                    <a:pt x="1963" y="548"/>
                  </a:lnTo>
                  <a:lnTo>
                    <a:pt x="1879" y="530"/>
                  </a:lnTo>
                  <a:lnTo>
                    <a:pt x="1793" y="517"/>
                  </a:lnTo>
                  <a:lnTo>
                    <a:pt x="1793" y="637"/>
                  </a:lnTo>
                  <a:lnTo>
                    <a:pt x="1791" y="662"/>
                  </a:lnTo>
                  <a:lnTo>
                    <a:pt x="1784" y="686"/>
                  </a:lnTo>
                  <a:lnTo>
                    <a:pt x="1772" y="708"/>
                  </a:lnTo>
                  <a:lnTo>
                    <a:pt x="1757" y="726"/>
                  </a:lnTo>
                  <a:lnTo>
                    <a:pt x="1737" y="742"/>
                  </a:lnTo>
                  <a:lnTo>
                    <a:pt x="1716" y="753"/>
                  </a:lnTo>
                  <a:lnTo>
                    <a:pt x="1692" y="761"/>
                  </a:lnTo>
                  <a:lnTo>
                    <a:pt x="1666" y="764"/>
                  </a:lnTo>
                  <a:lnTo>
                    <a:pt x="1640" y="761"/>
                  </a:lnTo>
                  <a:lnTo>
                    <a:pt x="1615" y="753"/>
                  </a:lnTo>
                  <a:lnTo>
                    <a:pt x="1594" y="742"/>
                  </a:lnTo>
                  <a:lnTo>
                    <a:pt x="1576" y="726"/>
                  </a:lnTo>
                  <a:lnTo>
                    <a:pt x="1560" y="708"/>
                  </a:lnTo>
                  <a:lnTo>
                    <a:pt x="1547" y="686"/>
                  </a:lnTo>
                  <a:lnTo>
                    <a:pt x="1540" y="662"/>
                  </a:lnTo>
                  <a:lnTo>
                    <a:pt x="1538" y="637"/>
                  </a:lnTo>
                  <a:lnTo>
                    <a:pt x="1538" y="517"/>
                  </a:lnTo>
                  <a:close/>
                  <a:moveTo>
                    <a:pt x="1666" y="0"/>
                  </a:moveTo>
                  <a:lnTo>
                    <a:pt x="1666" y="0"/>
                  </a:lnTo>
                  <a:lnTo>
                    <a:pt x="1692" y="2"/>
                  </a:lnTo>
                  <a:lnTo>
                    <a:pt x="1716" y="10"/>
                  </a:lnTo>
                  <a:lnTo>
                    <a:pt x="1737" y="22"/>
                  </a:lnTo>
                  <a:lnTo>
                    <a:pt x="1757" y="38"/>
                  </a:lnTo>
                  <a:lnTo>
                    <a:pt x="1772" y="57"/>
                  </a:lnTo>
                  <a:lnTo>
                    <a:pt x="1784" y="78"/>
                  </a:lnTo>
                  <a:lnTo>
                    <a:pt x="1791" y="101"/>
                  </a:lnTo>
                  <a:lnTo>
                    <a:pt x="1793" y="127"/>
                  </a:lnTo>
                  <a:lnTo>
                    <a:pt x="1793" y="260"/>
                  </a:lnTo>
                  <a:lnTo>
                    <a:pt x="1890" y="273"/>
                  </a:lnTo>
                  <a:lnTo>
                    <a:pt x="1983" y="291"/>
                  </a:lnTo>
                  <a:lnTo>
                    <a:pt x="2074" y="314"/>
                  </a:lnTo>
                  <a:lnTo>
                    <a:pt x="2162" y="345"/>
                  </a:lnTo>
                  <a:lnTo>
                    <a:pt x="2248" y="380"/>
                  </a:lnTo>
                  <a:lnTo>
                    <a:pt x="2332" y="422"/>
                  </a:lnTo>
                  <a:lnTo>
                    <a:pt x="2411" y="467"/>
                  </a:lnTo>
                  <a:lnTo>
                    <a:pt x="2488" y="518"/>
                  </a:lnTo>
                  <a:lnTo>
                    <a:pt x="2560" y="573"/>
                  </a:lnTo>
                  <a:lnTo>
                    <a:pt x="2629" y="634"/>
                  </a:lnTo>
                  <a:lnTo>
                    <a:pt x="2694" y="698"/>
                  </a:lnTo>
                  <a:lnTo>
                    <a:pt x="2753" y="767"/>
                  </a:lnTo>
                  <a:lnTo>
                    <a:pt x="2810" y="839"/>
                  </a:lnTo>
                  <a:lnTo>
                    <a:pt x="2861" y="915"/>
                  </a:lnTo>
                  <a:lnTo>
                    <a:pt x="2907" y="994"/>
                  </a:lnTo>
                  <a:lnTo>
                    <a:pt x="2948" y="1076"/>
                  </a:lnTo>
                  <a:lnTo>
                    <a:pt x="2984" y="1161"/>
                  </a:lnTo>
                  <a:lnTo>
                    <a:pt x="3014" y="1249"/>
                  </a:lnTo>
                  <a:lnTo>
                    <a:pt x="3038" y="1340"/>
                  </a:lnTo>
                  <a:lnTo>
                    <a:pt x="3057" y="1432"/>
                  </a:lnTo>
                  <a:lnTo>
                    <a:pt x="3069" y="1527"/>
                  </a:lnTo>
                  <a:lnTo>
                    <a:pt x="3203" y="1527"/>
                  </a:lnTo>
                  <a:lnTo>
                    <a:pt x="3229" y="1530"/>
                  </a:lnTo>
                  <a:lnTo>
                    <a:pt x="3253" y="1537"/>
                  </a:lnTo>
                  <a:lnTo>
                    <a:pt x="3275" y="1549"/>
                  </a:lnTo>
                  <a:lnTo>
                    <a:pt x="3294" y="1565"/>
                  </a:lnTo>
                  <a:lnTo>
                    <a:pt x="3309" y="1583"/>
                  </a:lnTo>
                  <a:lnTo>
                    <a:pt x="3321" y="1605"/>
                  </a:lnTo>
                  <a:lnTo>
                    <a:pt x="3329" y="1629"/>
                  </a:lnTo>
                  <a:lnTo>
                    <a:pt x="3331" y="1655"/>
                  </a:lnTo>
                  <a:lnTo>
                    <a:pt x="3329" y="1680"/>
                  </a:lnTo>
                  <a:lnTo>
                    <a:pt x="3321" y="1704"/>
                  </a:lnTo>
                  <a:lnTo>
                    <a:pt x="3309" y="1726"/>
                  </a:lnTo>
                  <a:lnTo>
                    <a:pt x="3294" y="1744"/>
                  </a:lnTo>
                  <a:lnTo>
                    <a:pt x="3275" y="1760"/>
                  </a:lnTo>
                  <a:lnTo>
                    <a:pt x="3253" y="1771"/>
                  </a:lnTo>
                  <a:lnTo>
                    <a:pt x="3229" y="1779"/>
                  </a:lnTo>
                  <a:lnTo>
                    <a:pt x="3204" y="1782"/>
                  </a:lnTo>
                  <a:lnTo>
                    <a:pt x="3069" y="1782"/>
                  </a:lnTo>
                  <a:lnTo>
                    <a:pt x="3057" y="1877"/>
                  </a:lnTo>
                  <a:lnTo>
                    <a:pt x="3039" y="1969"/>
                  </a:lnTo>
                  <a:lnTo>
                    <a:pt x="3014" y="2060"/>
                  </a:lnTo>
                  <a:lnTo>
                    <a:pt x="2985" y="2148"/>
                  </a:lnTo>
                  <a:lnTo>
                    <a:pt x="2948" y="2233"/>
                  </a:lnTo>
                  <a:lnTo>
                    <a:pt x="2907" y="2315"/>
                  </a:lnTo>
                  <a:lnTo>
                    <a:pt x="2861" y="2394"/>
                  </a:lnTo>
                  <a:lnTo>
                    <a:pt x="2810" y="2470"/>
                  </a:lnTo>
                  <a:lnTo>
                    <a:pt x="2755" y="2543"/>
                  </a:lnTo>
                  <a:lnTo>
                    <a:pt x="2694" y="2611"/>
                  </a:lnTo>
                  <a:lnTo>
                    <a:pt x="2629" y="2675"/>
                  </a:lnTo>
                  <a:lnTo>
                    <a:pt x="2560" y="2736"/>
                  </a:lnTo>
                  <a:lnTo>
                    <a:pt x="2488" y="2791"/>
                  </a:lnTo>
                  <a:lnTo>
                    <a:pt x="2411" y="2842"/>
                  </a:lnTo>
                  <a:lnTo>
                    <a:pt x="2332" y="2888"/>
                  </a:lnTo>
                  <a:lnTo>
                    <a:pt x="2248" y="2929"/>
                  </a:lnTo>
                  <a:lnTo>
                    <a:pt x="2162" y="2964"/>
                  </a:lnTo>
                  <a:lnTo>
                    <a:pt x="2074" y="2995"/>
                  </a:lnTo>
                  <a:lnTo>
                    <a:pt x="1983" y="3018"/>
                  </a:lnTo>
                  <a:lnTo>
                    <a:pt x="1890" y="3036"/>
                  </a:lnTo>
                  <a:lnTo>
                    <a:pt x="1793" y="3049"/>
                  </a:lnTo>
                  <a:lnTo>
                    <a:pt x="1793" y="3182"/>
                  </a:lnTo>
                  <a:lnTo>
                    <a:pt x="1791" y="3208"/>
                  </a:lnTo>
                  <a:lnTo>
                    <a:pt x="1784" y="3232"/>
                  </a:lnTo>
                  <a:lnTo>
                    <a:pt x="1772" y="3252"/>
                  </a:lnTo>
                  <a:lnTo>
                    <a:pt x="1757" y="3272"/>
                  </a:lnTo>
                  <a:lnTo>
                    <a:pt x="1737" y="3288"/>
                  </a:lnTo>
                  <a:lnTo>
                    <a:pt x="1716" y="3299"/>
                  </a:lnTo>
                  <a:lnTo>
                    <a:pt x="1692" y="3307"/>
                  </a:lnTo>
                  <a:lnTo>
                    <a:pt x="1666" y="3309"/>
                  </a:lnTo>
                  <a:lnTo>
                    <a:pt x="1641" y="3307"/>
                  </a:lnTo>
                  <a:lnTo>
                    <a:pt x="1616" y="3299"/>
                  </a:lnTo>
                  <a:lnTo>
                    <a:pt x="1594" y="3288"/>
                  </a:lnTo>
                  <a:lnTo>
                    <a:pt x="1576" y="3272"/>
                  </a:lnTo>
                  <a:lnTo>
                    <a:pt x="1560" y="3252"/>
                  </a:lnTo>
                  <a:lnTo>
                    <a:pt x="1547" y="3232"/>
                  </a:lnTo>
                  <a:lnTo>
                    <a:pt x="1540" y="3208"/>
                  </a:lnTo>
                  <a:lnTo>
                    <a:pt x="1538" y="3182"/>
                  </a:lnTo>
                  <a:lnTo>
                    <a:pt x="1538" y="3049"/>
                  </a:lnTo>
                  <a:lnTo>
                    <a:pt x="1443" y="3036"/>
                  </a:lnTo>
                  <a:lnTo>
                    <a:pt x="1348" y="3018"/>
                  </a:lnTo>
                  <a:lnTo>
                    <a:pt x="1257" y="2995"/>
                  </a:lnTo>
                  <a:lnTo>
                    <a:pt x="1169" y="2964"/>
                  </a:lnTo>
                  <a:lnTo>
                    <a:pt x="1084" y="2929"/>
                  </a:lnTo>
                  <a:lnTo>
                    <a:pt x="1001" y="2888"/>
                  </a:lnTo>
                  <a:lnTo>
                    <a:pt x="920" y="2842"/>
                  </a:lnTo>
                  <a:lnTo>
                    <a:pt x="845" y="2791"/>
                  </a:lnTo>
                  <a:lnTo>
                    <a:pt x="772" y="2736"/>
                  </a:lnTo>
                  <a:lnTo>
                    <a:pt x="702" y="2675"/>
                  </a:lnTo>
                  <a:lnTo>
                    <a:pt x="639" y="2611"/>
                  </a:lnTo>
                  <a:lnTo>
                    <a:pt x="578" y="2543"/>
                  </a:lnTo>
                  <a:lnTo>
                    <a:pt x="521" y="2470"/>
                  </a:lnTo>
                  <a:lnTo>
                    <a:pt x="470" y="2394"/>
                  </a:lnTo>
                  <a:lnTo>
                    <a:pt x="424" y="2315"/>
                  </a:lnTo>
                  <a:lnTo>
                    <a:pt x="383" y="2233"/>
                  </a:lnTo>
                  <a:lnTo>
                    <a:pt x="348" y="2148"/>
                  </a:lnTo>
                  <a:lnTo>
                    <a:pt x="317" y="2060"/>
                  </a:lnTo>
                  <a:lnTo>
                    <a:pt x="293" y="1969"/>
                  </a:lnTo>
                  <a:lnTo>
                    <a:pt x="274" y="1877"/>
                  </a:lnTo>
                  <a:lnTo>
                    <a:pt x="263" y="1782"/>
                  </a:lnTo>
                  <a:lnTo>
                    <a:pt x="129" y="1782"/>
                  </a:lnTo>
                  <a:lnTo>
                    <a:pt x="103" y="1779"/>
                  </a:lnTo>
                  <a:lnTo>
                    <a:pt x="78" y="1771"/>
                  </a:lnTo>
                  <a:lnTo>
                    <a:pt x="56" y="1760"/>
                  </a:lnTo>
                  <a:lnTo>
                    <a:pt x="38" y="1744"/>
                  </a:lnTo>
                  <a:lnTo>
                    <a:pt x="22" y="1726"/>
                  </a:lnTo>
                  <a:lnTo>
                    <a:pt x="10" y="1704"/>
                  </a:lnTo>
                  <a:lnTo>
                    <a:pt x="3" y="1680"/>
                  </a:lnTo>
                  <a:lnTo>
                    <a:pt x="0" y="1655"/>
                  </a:lnTo>
                  <a:lnTo>
                    <a:pt x="3" y="1629"/>
                  </a:lnTo>
                  <a:lnTo>
                    <a:pt x="10" y="1605"/>
                  </a:lnTo>
                  <a:lnTo>
                    <a:pt x="22" y="1583"/>
                  </a:lnTo>
                  <a:lnTo>
                    <a:pt x="38" y="1565"/>
                  </a:lnTo>
                  <a:lnTo>
                    <a:pt x="56" y="1549"/>
                  </a:lnTo>
                  <a:lnTo>
                    <a:pt x="78" y="1537"/>
                  </a:lnTo>
                  <a:lnTo>
                    <a:pt x="103" y="1530"/>
                  </a:lnTo>
                  <a:lnTo>
                    <a:pt x="129" y="1527"/>
                  </a:lnTo>
                  <a:lnTo>
                    <a:pt x="263" y="1527"/>
                  </a:lnTo>
                  <a:lnTo>
                    <a:pt x="274" y="1432"/>
                  </a:lnTo>
                  <a:lnTo>
                    <a:pt x="293" y="1340"/>
                  </a:lnTo>
                  <a:lnTo>
                    <a:pt x="317" y="1249"/>
                  </a:lnTo>
                  <a:lnTo>
                    <a:pt x="348" y="1161"/>
                  </a:lnTo>
                  <a:lnTo>
                    <a:pt x="383" y="1076"/>
                  </a:lnTo>
                  <a:lnTo>
                    <a:pt x="424" y="994"/>
                  </a:lnTo>
                  <a:lnTo>
                    <a:pt x="470" y="915"/>
                  </a:lnTo>
                  <a:lnTo>
                    <a:pt x="521" y="839"/>
                  </a:lnTo>
                  <a:lnTo>
                    <a:pt x="578" y="767"/>
                  </a:lnTo>
                  <a:lnTo>
                    <a:pt x="639" y="698"/>
                  </a:lnTo>
                  <a:lnTo>
                    <a:pt x="702" y="634"/>
                  </a:lnTo>
                  <a:lnTo>
                    <a:pt x="772" y="573"/>
                  </a:lnTo>
                  <a:lnTo>
                    <a:pt x="845" y="518"/>
                  </a:lnTo>
                  <a:lnTo>
                    <a:pt x="920" y="467"/>
                  </a:lnTo>
                  <a:lnTo>
                    <a:pt x="1001" y="422"/>
                  </a:lnTo>
                  <a:lnTo>
                    <a:pt x="1084" y="380"/>
                  </a:lnTo>
                  <a:lnTo>
                    <a:pt x="1169" y="345"/>
                  </a:lnTo>
                  <a:lnTo>
                    <a:pt x="1257" y="314"/>
                  </a:lnTo>
                  <a:lnTo>
                    <a:pt x="1348" y="291"/>
                  </a:lnTo>
                  <a:lnTo>
                    <a:pt x="1443" y="273"/>
                  </a:lnTo>
                  <a:lnTo>
                    <a:pt x="1538" y="260"/>
                  </a:lnTo>
                  <a:lnTo>
                    <a:pt x="1538" y="127"/>
                  </a:lnTo>
                  <a:lnTo>
                    <a:pt x="1540" y="101"/>
                  </a:lnTo>
                  <a:lnTo>
                    <a:pt x="1547" y="78"/>
                  </a:lnTo>
                  <a:lnTo>
                    <a:pt x="1560" y="57"/>
                  </a:lnTo>
                  <a:lnTo>
                    <a:pt x="1576" y="38"/>
                  </a:lnTo>
                  <a:lnTo>
                    <a:pt x="1594" y="22"/>
                  </a:lnTo>
                  <a:lnTo>
                    <a:pt x="1615" y="10"/>
                  </a:lnTo>
                  <a:lnTo>
                    <a:pt x="1640" y="2"/>
                  </a:lnTo>
                  <a:lnTo>
                    <a:pt x="16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392"/>
            <p:cNvSpPr>
              <a:spLocks/>
            </p:cNvSpPr>
            <p:nvPr/>
          </p:nvSpPr>
          <p:spPr bwMode="auto">
            <a:xfrm>
              <a:off x="3059113" y="4065588"/>
              <a:ext cx="92075" cy="90488"/>
            </a:xfrm>
            <a:custGeom>
              <a:avLst/>
              <a:gdLst>
                <a:gd name="T0" fmla="*/ 321 w 641"/>
                <a:gd name="T1" fmla="*/ 0 h 635"/>
                <a:gd name="T2" fmla="*/ 365 w 641"/>
                <a:gd name="T3" fmla="*/ 2 h 635"/>
                <a:gd name="T4" fmla="*/ 405 w 641"/>
                <a:gd name="T5" fmla="*/ 11 h 635"/>
                <a:gd name="T6" fmla="*/ 445 w 641"/>
                <a:gd name="T7" fmla="*/ 25 h 635"/>
                <a:gd name="T8" fmla="*/ 482 w 641"/>
                <a:gd name="T9" fmla="*/ 42 h 635"/>
                <a:gd name="T10" fmla="*/ 516 w 641"/>
                <a:gd name="T11" fmla="*/ 65 h 635"/>
                <a:gd name="T12" fmla="*/ 547 w 641"/>
                <a:gd name="T13" fmla="*/ 92 h 635"/>
                <a:gd name="T14" fmla="*/ 574 w 641"/>
                <a:gd name="T15" fmla="*/ 124 h 635"/>
                <a:gd name="T16" fmla="*/ 597 w 641"/>
                <a:gd name="T17" fmla="*/ 157 h 635"/>
                <a:gd name="T18" fmla="*/ 616 w 641"/>
                <a:gd name="T19" fmla="*/ 194 h 635"/>
                <a:gd name="T20" fmla="*/ 630 w 641"/>
                <a:gd name="T21" fmla="*/ 233 h 635"/>
                <a:gd name="T22" fmla="*/ 638 w 641"/>
                <a:gd name="T23" fmla="*/ 274 h 635"/>
                <a:gd name="T24" fmla="*/ 641 w 641"/>
                <a:gd name="T25" fmla="*/ 318 h 635"/>
                <a:gd name="T26" fmla="*/ 638 w 641"/>
                <a:gd name="T27" fmla="*/ 361 h 635"/>
                <a:gd name="T28" fmla="*/ 630 w 641"/>
                <a:gd name="T29" fmla="*/ 402 h 635"/>
                <a:gd name="T30" fmla="*/ 616 w 641"/>
                <a:gd name="T31" fmla="*/ 442 h 635"/>
                <a:gd name="T32" fmla="*/ 597 w 641"/>
                <a:gd name="T33" fmla="*/ 478 h 635"/>
                <a:gd name="T34" fmla="*/ 574 w 641"/>
                <a:gd name="T35" fmla="*/ 511 h 635"/>
                <a:gd name="T36" fmla="*/ 547 w 641"/>
                <a:gd name="T37" fmla="*/ 543 h 635"/>
                <a:gd name="T38" fmla="*/ 516 w 641"/>
                <a:gd name="T39" fmla="*/ 570 h 635"/>
                <a:gd name="T40" fmla="*/ 482 w 641"/>
                <a:gd name="T41" fmla="*/ 593 h 635"/>
                <a:gd name="T42" fmla="*/ 445 w 641"/>
                <a:gd name="T43" fmla="*/ 610 h 635"/>
                <a:gd name="T44" fmla="*/ 405 w 641"/>
                <a:gd name="T45" fmla="*/ 624 h 635"/>
                <a:gd name="T46" fmla="*/ 365 w 641"/>
                <a:gd name="T47" fmla="*/ 633 h 635"/>
                <a:gd name="T48" fmla="*/ 321 w 641"/>
                <a:gd name="T49" fmla="*/ 635 h 635"/>
                <a:gd name="T50" fmla="*/ 278 w 641"/>
                <a:gd name="T51" fmla="*/ 633 h 635"/>
                <a:gd name="T52" fmla="*/ 236 w 641"/>
                <a:gd name="T53" fmla="*/ 624 h 635"/>
                <a:gd name="T54" fmla="*/ 196 w 641"/>
                <a:gd name="T55" fmla="*/ 610 h 635"/>
                <a:gd name="T56" fmla="*/ 159 w 641"/>
                <a:gd name="T57" fmla="*/ 593 h 635"/>
                <a:gd name="T58" fmla="*/ 125 w 641"/>
                <a:gd name="T59" fmla="*/ 570 h 635"/>
                <a:gd name="T60" fmla="*/ 95 w 641"/>
                <a:gd name="T61" fmla="*/ 543 h 635"/>
                <a:gd name="T62" fmla="*/ 67 w 641"/>
                <a:gd name="T63" fmla="*/ 511 h 635"/>
                <a:gd name="T64" fmla="*/ 44 w 641"/>
                <a:gd name="T65" fmla="*/ 478 h 635"/>
                <a:gd name="T66" fmla="*/ 25 w 641"/>
                <a:gd name="T67" fmla="*/ 442 h 635"/>
                <a:gd name="T68" fmla="*/ 12 w 641"/>
                <a:gd name="T69" fmla="*/ 402 h 635"/>
                <a:gd name="T70" fmla="*/ 3 w 641"/>
                <a:gd name="T71" fmla="*/ 361 h 635"/>
                <a:gd name="T72" fmla="*/ 0 w 641"/>
                <a:gd name="T73" fmla="*/ 318 h 635"/>
                <a:gd name="T74" fmla="*/ 3 w 641"/>
                <a:gd name="T75" fmla="*/ 274 h 635"/>
                <a:gd name="T76" fmla="*/ 12 w 641"/>
                <a:gd name="T77" fmla="*/ 233 h 635"/>
                <a:gd name="T78" fmla="*/ 25 w 641"/>
                <a:gd name="T79" fmla="*/ 194 h 635"/>
                <a:gd name="T80" fmla="*/ 44 w 641"/>
                <a:gd name="T81" fmla="*/ 157 h 635"/>
                <a:gd name="T82" fmla="*/ 67 w 641"/>
                <a:gd name="T83" fmla="*/ 124 h 635"/>
                <a:gd name="T84" fmla="*/ 95 w 641"/>
                <a:gd name="T85" fmla="*/ 92 h 635"/>
                <a:gd name="T86" fmla="*/ 125 w 641"/>
                <a:gd name="T87" fmla="*/ 65 h 635"/>
                <a:gd name="T88" fmla="*/ 159 w 641"/>
                <a:gd name="T89" fmla="*/ 42 h 635"/>
                <a:gd name="T90" fmla="*/ 196 w 641"/>
                <a:gd name="T91" fmla="*/ 25 h 635"/>
                <a:gd name="T92" fmla="*/ 236 w 641"/>
                <a:gd name="T93" fmla="*/ 11 h 635"/>
                <a:gd name="T94" fmla="*/ 278 w 641"/>
                <a:gd name="T95" fmla="*/ 2 h 635"/>
                <a:gd name="T96" fmla="*/ 321 w 641"/>
                <a:gd name="T97" fmla="*/ 0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1" h="635">
                  <a:moveTo>
                    <a:pt x="321" y="0"/>
                  </a:moveTo>
                  <a:lnTo>
                    <a:pt x="365" y="2"/>
                  </a:lnTo>
                  <a:lnTo>
                    <a:pt x="405" y="11"/>
                  </a:lnTo>
                  <a:lnTo>
                    <a:pt x="445" y="25"/>
                  </a:lnTo>
                  <a:lnTo>
                    <a:pt x="482" y="42"/>
                  </a:lnTo>
                  <a:lnTo>
                    <a:pt x="516" y="65"/>
                  </a:lnTo>
                  <a:lnTo>
                    <a:pt x="547" y="92"/>
                  </a:lnTo>
                  <a:lnTo>
                    <a:pt x="574" y="124"/>
                  </a:lnTo>
                  <a:lnTo>
                    <a:pt x="597" y="157"/>
                  </a:lnTo>
                  <a:lnTo>
                    <a:pt x="616" y="194"/>
                  </a:lnTo>
                  <a:lnTo>
                    <a:pt x="630" y="233"/>
                  </a:lnTo>
                  <a:lnTo>
                    <a:pt x="638" y="274"/>
                  </a:lnTo>
                  <a:lnTo>
                    <a:pt x="641" y="318"/>
                  </a:lnTo>
                  <a:lnTo>
                    <a:pt x="638" y="361"/>
                  </a:lnTo>
                  <a:lnTo>
                    <a:pt x="630" y="402"/>
                  </a:lnTo>
                  <a:lnTo>
                    <a:pt x="616" y="442"/>
                  </a:lnTo>
                  <a:lnTo>
                    <a:pt x="597" y="478"/>
                  </a:lnTo>
                  <a:lnTo>
                    <a:pt x="574" y="511"/>
                  </a:lnTo>
                  <a:lnTo>
                    <a:pt x="547" y="543"/>
                  </a:lnTo>
                  <a:lnTo>
                    <a:pt x="516" y="570"/>
                  </a:lnTo>
                  <a:lnTo>
                    <a:pt x="482" y="593"/>
                  </a:lnTo>
                  <a:lnTo>
                    <a:pt x="445" y="610"/>
                  </a:lnTo>
                  <a:lnTo>
                    <a:pt x="405" y="624"/>
                  </a:lnTo>
                  <a:lnTo>
                    <a:pt x="365" y="633"/>
                  </a:lnTo>
                  <a:lnTo>
                    <a:pt x="321" y="635"/>
                  </a:lnTo>
                  <a:lnTo>
                    <a:pt x="278" y="633"/>
                  </a:lnTo>
                  <a:lnTo>
                    <a:pt x="236" y="624"/>
                  </a:lnTo>
                  <a:lnTo>
                    <a:pt x="196" y="610"/>
                  </a:lnTo>
                  <a:lnTo>
                    <a:pt x="159" y="593"/>
                  </a:lnTo>
                  <a:lnTo>
                    <a:pt x="125" y="570"/>
                  </a:lnTo>
                  <a:lnTo>
                    <a:pt x="95" y="543"/>
                  </a:lnTo>
                  <a:lnTo>
                    <a:pt x="67" y="511"/>
                  </a:lnTo>
                  <a:lnTo>
                    <a:pt x="44" y="478"/>
                  </a:lnTo>
                  <a:lnTo>
                    <a:pt x="25" y="442"/>
                  </a:lnTo>
                  <a:lnTo>
                    <a:pt x="12" y="402"/>
                  </a:lnTo>
                  <a:lnTo>
                    <a:pt x="3" y="361"/>
                  </a:lnTo>
                  <a:lnTo>
                    <a:pt x="0" y="318"/>
                  </a:lnTo>
                  <a:lnTo>
                    <a:pt x="3" y="274"/>
                  </a:lnTo>
                  <a:lnTo>
                    <a:pt x="12" y="233"/>
                  </a:lnTo>
                  <a:lnTo>
                    <a:pt x="25" y="194"/>
                  </a:lnTo>
                  <a:lnTo>
                    <a:pt x="44" y="157"/>
                  </a:lnTo>
                  <a:lnTo>
                    <a:pt x="67" y="124"/>
                  </a:lnTo>
                  <a:lnTo>
                    <a:pt x="95" y="92"/>
                  </a:lnTo>
                  <a:lnTo>
                    <a:pt x="125" y="65"/>
                  </a:lnTo>
                  <a:lnTo>
                    <a:pt x="159" y="42"/>
                  </a:lnTo>
                  <a:lnTo>
                    <a:pt x="196" y="25"/>
                  </a:lnTo>
                  <a:lnTo>
                    <a:pt x="236" y="11"/>
                  </a:lnTo>
                  <a:lnTo>
                    <a:pt x="278" y="2"/>
                  </a:lnTo>
                  <a:lnTo>
                    <a:pt x="3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70" name="Group 69"/>
          <p:cNvGrpSpPr/>
          <p:nvPr/>
        </p:nvGrpSpPr>
        <p:grpSpPr>
          <a:xfrm>
            <a:off x="4300059" y="2066544"/>
            <a:ext cx="551924" cy="551924"/>
            <a:chOff x="5249863" y="-1492250"/>
            <a:chExt cx="1630362" cy="1630363"/>
          </a:xfrm>
          <a:solidFill>
            <a:schemeClr val="accent3"/>
          </a:solidFill>
        </p:grpSpPr>
        <p:sp>
          <p:nvSpPr>
            <p:cNvPr id="71" name="Freeform 6"/>
            <p:cNvSpPr>
              <a:spLocks/>
            </p:cNvSpPr>
            <p:nvPr/>
          </p:nvSpPr>
          <p:spPr bwMode="auto">
            <a:xfrm>
              <a:off x="5842000" y="-1301750"/>
              <a:ext cx="63500" cy="65088"/>
            </a:xfrm>
            <a:custGeom>
              <a:avLst/>
              <a:gdLst>
                <a:gd name="T0" fmla="*/ 79 w 160"/>
                <a:gd name="T1" fmla="*/ 0 h 160"/>
                <a:gd name="T2" fmla="*/ 100 w 160"/>
                <a:gd name="T3" fmla="*/ 2 h 160"/>
                <a:gd name="T4" fmla="*/ 120 w 160"/>
                <a:gd name="T5" fmla="*/ 11 h 160"/>
                <a:gd name="T6" fmla="*/ 137 w 160"/>
                <a:gd name="T7" fmla="*/ 23 h 160"/>
                <a:gd name="T8" fmla="*/ 149 w 160"/>
                <a:gd name="T9" fmla="*/ 40 h 160"/>
                <a:gd name="T10" fmla="*/ 156 w 160"/>
                <a:gd name="T11" fmla="*/ 58 h 160"/>
                <a:gd name="T12" fmla="*/ 160 w 160"/>
                <a:gd name="T13" fmla="*/ 79 h 160"/>
                <a:gd name="T14" fmla="*/ 156 w 160"/>
                <a:gd name="T15" fmla="*/ 101 h 160"/>
                <a:gd name="T16" fmla="*/ 149 w 160"/>
                <a:gd name="T17" fmla="*/ 121 h 160"/>
                <a:gd name="T18" fmla="*/ 137 w 160"/>
                <a:gd name="T19" fmla="*/ 137 h 160"/>
                <a:gd name="T20" fmla="*/ 120 w 160"/>
                <a:gd name="T21" fmla="*/ 149 h 160"/>
                <a:gd name="T22" fmla="*/ 100 w 160"/>
                <a:gd name="T23" fmla="*/ 157 h 160"/>
                <a:gd name="T24" fmla="*/ 79 w 160"/>
                <a:gd name="T25" fmla="*/ 160 h 160"/>
                <a:gd name="T26" fmla="*/ 58 w 160"/>
                <a:gd name="T27" fmla="*/ 157 h 160"/>
                <a:gd name="T28" fmla="*/ 39 w 160"/>
                <a:gd name="T29" fmla="*/ 149 h 160"/>
                <a:gd name="T30" fmla="*/ 23 w 160"/>
                <a:gd name="T31" fmla="*/ 137 h 160"/>
                <a:gd name="T32" fmla="*/ 11 w 160"/>
                <a:gd name="T33" fmla="*/ 121 h 160"/>
                <a:gd name="T34" fmla="*/ 2 w 160"/>
                <a:gd name="T35" fmla="*/ 101 h 160"/>
                <a:gd name="T36" fmla="*/ 0 w 160"/>
                <a:gd name="T37" fmla="*/ 79 h 160"/>
                <a:gd name="T38" fmla="*/ 2 w 160"/>
                <a:gd name="T39" fmla="*/ 58 h 160"/>
                <a:gd name="T40" fmla="*/ 11 w 160"/>
                <a:gd name="T41" fmla="*/ 40 h 160"/>
                <a:gd name="T42" fmla="*/ 23 w 160"/>
                <a:gd name="T43" fmla="*/ 23 h 160"/>
                <a:gd name="T44" fmla="*/ 39 w 160"/>
                <a:gd name="T45" fmla="*/ 11 h 160"/>
                <a:gd name="T46" fmla="*/ 58 w 160"/>
                <a:gd name="T47" fmla="*/ 2 h 160"/>
                <a:gd name="T48" fmla="*/ 79 w 160"/>
                <a:gd name="T49"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0" h="160">
                  <a:moveTo>
                    <a:pt x="79" y="0"/>
                  </a:moveTo>
                  <a:lnTo>
                    <a:pt x="100" y="2"/>
                  </a:lnTo>
                  <a:lnTo>
                    <a:pt x="120" y="11"/>
                  </a:lnTo>
                  <a:lnTo>
                    <a:pt x="137" y="23"/>
                  </a:lnTo>
                  <a:lnTo>
                    <a:pt x="149" y="40"/>
                  </a:lnTo>
                  <a:lnTo>
                    <a:pt x="156" y="58"/>
                  </a:lnTo>
                  <a:lnTo>
                    <a:pt x="160" y="79"/>
                  </a:lnTo>
                  <a:lnTo>
                    <a:pt x="156" y="101"/>
                  </a:lnTo>
                  <a:lnTo>
                    <a:pt x="149" y="121"/>
                  </a:lnTo>
                  <a:lnTo>
                    <a:pt x="137" y="137"/>
                  </a:lnTo>
                  <a:lnTo>
                    <a:pt x="120" y="149"/>
                  </a:lnTo>
                  <a:lnTo>
                    <a:pt x="100" y="157"/>
                  </a:lnTo>
                  <a:lnTo>
                    <a:pt x="79" y="160"/>
                  </a:lnTo>
                  <a:lnTo>
                    <a:pt x="58" y="157"/>
                  </a:lnTo>
                  <a:lnTo>
                    <a:pt x="39" y="149"/>
                  </a:lnTo>
                  <a:lnTo>
                    <a:pt x="23" y="137"/>
                  </a:lnTo>
                  <a:lnTo>
                    <a:pt x="11" y="121"/>
                  </a:lnTo>
                  <a:lnTo>
                    <a:pt x="2" y="101"/>
                  </a:lnTo>
                  <a:lnTo>
                    <a:pt x="0" y="79"/>
                  </a:lnTo>
                  <a:lnTo>
                    <a:pt x="2" y="58"/>
                  </a:lnTo>
                  <a:lnTo>
                    <a:pt x="11" y="40"/>
                  </a:lnTo>
                  <a:lnTo>
                    <a:pt x="23" y="23"/>
                  </a:lnTo>
                  <a:lnTo>
                    <a:pt x="39" y="11"/>
                  </a:lnTo>
                  <a:lnTo>
                    <a:pt x="58" y="2"/>
                  </a:lnTo>
                  <a:lnTo>
                    <a:pt x="7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2" name="Freeform 7"/>
            <p:cNvSpPr>
              <a:spLocks/>
            </p:cNvSpPr>
            <p:nvPr/>
          </p:nvSpPr>
          <p:spPr bwMode="auto">
            <a:xfrm>
              <a:off x="5967413" y="-1236662"/>
              <a:ext cx="193675" cy="444500"/>
            </a:xfrm>
            <a:custGeom>
              <a:avLst/>
              <a:gdLst>
                <a:gd name="T0" fmla="*/ 266 w 485"/>
                <a:gd name="T1" fmla="*/ 3 h 1123"/>
                <a:gd name="T2" fmla="*/ 302 w 485"/>
                <a:gd name="T3" fmla="*/ 24 h 1123"/>
                <a:gd name="T4" fmla="*/ 322 w 485"/>
                <a:gd name="T5" fmla="*/ 59 h 1123"/>
                <a:gd name="T6" fmla="*/ 325 w 485"/>
                <a:gd name="T7" fmla="*/ 173 h 1123"/>
                <a:gd name="T8" fmla="*/ 383 w 485"/>
                <a:gd name="T9" fmla="*/ 201 h 1123"/>
                <a:gd name="T10" fmla="*/ 443 w 485"/>
                <a:gd name="T11" fmla="*/ 247 h 1123"/>
                <a:gd name="T12" fmla="*/ 465 w 485"/>
                <a:gd name="T13" fmla="*/ 283 h 1123"/>
                <a:gd name="T14" fmla="*/ 465 w 485"/>
                <a:gd name="T15" fmla="*/ 324 h 1123"/>
                <a:gd name="T16" fmla="*/ 445 w 485"/>
                <a:gd name="T17" fmla="*/ 361 h 1123"/>
                <a:gd name="T18" fmla="*/ 409 w 485"/>
                <a:gd name="T19" fmla="*/ 383 h 1123"/>
                <a:gd name="T20" fmla="*/ 368 w 485"/>
                <a:gd name="T21" fmla="*/ 383 h 1123"/>
                <a:gd name="T22" fmla="*/ 332 w 485"/>
                <a:gd name="T23" fmla="*/ 363 h 1123"/>
                <a:gd name="T24" fmla="*/ 289 w 485"/>
                <a:gd name="T25" fmla="*/ 331 h 1123"/>
                <a:gd name="T26" fmla="*/ 245 w 485"/>
                <a:gd name="T27" fmla="*/ 320 h 1123"/>
                <a:gd name="T28" fmla="*/ 204 w 485"/>
                <a:gd name="T29" fmla="*/ 331 h 1123"/>
                <a:gd name="T30" fmla="*/ 175 w 485"/>
                <a:gd name="T31" fmla="*/ 360 h 1123"/>
                <a:gd name="T32" fmla="*/ 165 w 485"/>
                <a:gd name="T33" fmla="*/ 401 h 1123"/>
                <a:gd name="T34" fmla="*/ 175 w 485"/>
                <a:gd name="T35" fmla="*/ 441 h 1123"/>
                <a:gd name="T36" fmla="*/ 204 w 485"/>
                <a:gd name="T37" fmla="*/ 471 h 1123"/>
                <a:gd name="T38" fmla="*/ 245 w 485"/>
                <a:gd name="T39" fmla="*/ 481 h 1123"/>
                <a:gd name="T40" fmla="*/ 328 w 485"/>
                <a:gd name="T41" fmla="*/ 496 h 1123"/>
                <a:gd name="T42" fmla="*/ 401 w 485"/>
                <a:gd name="T43" fmla="*/ 538 h 1123"/>
                <a:gd name="T44" fmla="*/ 453 w 485"/>
                <a:gd name="T45" fmla="*/ 600 h 1123"/>
                <a:gd name="T46" fmla="*/ 482 w 485"/>
                <a:gd name="T47" fmla="*/ 679 h 1123"/>
                <a:gd name="T48" fmla="*/ 483 w 485"/>
                <a:gd name="T49" fmla="*/ 761 h 1123"/>
                <a:gd name="T50" fmla="*/ 459 w 485"/>
                <a:gd name="T51" fmla="*/ 831 h 1123"/>
                <a:gd name="T52" fmla="*/ 417 w 485"/>
                <a:gd name="T53" fmla="*/ 890 h 1123"/>
                <a:gd name="T54" fmla="*/ 360 w 485"/>
                <a:gd name="T55" fmla="*/ 934 h 1123"/>
                <a:gd name="T56" fmla="*/ 325 w 485"/>
                <a:gd name="T57" fmla="*/ 1044 h 1123"/>
                <a:gd name="T58" fmla="*/ 315 w 485"/>
                <a:gd name="T59" fmla="*/ 1083 h 1123"/>
                <a:gd name="T60" fmla="*/ 286 w 485"/>
                <a:gd name="T61" fmla="*/ 1112 h 1123"/>
                <a:gd name="T62" fmla="*/ 245 w 485"/>
                <a:gd name="T63" fmla="*/ 1123 h 1123"/>
                <a:gd name="T64" fmla="*/ 204 w 485"/>
                <a:gd name="T65" fmla="*/ 1112 h 1123"/>
                <a:gd name="T66" fmla="*/ 175 w 485"/>
                <a:gd name="T67" fmla="*/ 1083 h 1123"/>
                <a:gd name="T68" fmla="*/ 165 w 485"/>
                <a:gd name="T69" fmla="*/ 1044 h 1123"/>
                <a:gd name="T70" fmla="*/ 125 w 485"/>
                <a:gd name="T71" fmla="*/ 933 h 1123"/>
                <a:gd name="T72" fmla="*/ 52 w 485"/>
                <a:gd name="T73" fmla="*/ 880 h 1123"/>
                <a:gd name="T74" fmla="*/ 6 w 485"/>
                <a:gd name="T75" fmla="*/ 827 h 1123"/>
                <a:gd name="T76" fmla="*/ 0 w 485"/>
                <a:gd name="T77" fmla="*/ 786 h 1123"/>
                <a:gd name="T78" fmla="*/ 13 w 485"/>
                <a:gd name="T79" fmla="*/ 747 h 1123"/>
                <a:gd name="T80" fmla="*/ 46 w 485"/>
                <a:gd name="T81" fmla="*/ 720 h 1123"/>
                <a:gd name="T82" fmla="*/ 87 w 485"/>
                <a:gd name="T83" fmla="*/ 714 h 1123"/>
                <a:gd name="T84" fmla="*/ 125 w 485"/>
                <a:gd name="T85" fmla="*/ 727 h 1123"/>
                <a:gd name="T86" fmla="*/ 167 w 485"/>
                <a:gd name="T87" fmla="*/ 767 h 1123"/>
                <a:gd name="T88" fmla="*/ 219 w 485"/>
                <a:gd name="T89" fmla="*/ 798 h 1123"/>
                <a:gd name="T90" fmla="*/ 266 w 485"/>
                <a:gd name="T91" fmla="*/ 800 h 1123"/>
                <a:gd name="T92" fmla="*/ 302 w 485"/>
                <a:gd name="T93" fmla="*/ 778 h 1123"/>
                <a:gd name="T94" fmla="*/ 322 w 485"/>
                <a:gd name="T95" fmla="*/ 744 h 1123"/>
                <a:gd name="T96" fmla="*/ 322 w 485"/>
                <a:gd name="T97" fmla="*/ 701 h 1123"/>
                <a:gd name="T98" fmla="*/ 302 w 485"/>
                <a:gd name="T99" fmla="*/ 665 h 1123"/>
                <a:gd name="T100" fmla="*/ 266 w 485"/>
                <a:gd name="T101" fmla="*/ 645 h 1123"/>
                <a:gd name="T102" fmla="*/ 201 w 485"/>
                <a:gd name="T103" fmla="*/ 638 h 1123"/>
                <a:gd name="T104" fmla="*/ 123 w 485"/>
                <a:gd name="T105" fmla="*/ 609 h 1123"/>
                <a:gd name="T106" fmla="*/ 61 w 485"/>
                <a:gd name="T107" fmla="*/ 556 h 1123"/>
                <a:gd name="T108" fmla="*/ 20 w 485"/>
                <a:gd name="T109" fmla="*/ 485 h 1123"/>
                <a:gd name="T110" fmla="*/ 5 w 485"/>
                <a:gd name="T111" fmla="*/ 401 h 1123"/>
                <a:gd name="T112" fmla="*/ 16 w 485"/>
                <a:gd name="T113" fmla="*/ 326 h 1123"/>
                <a:gd name="T114" fmla="*/ 50 w 485"/>
                <a:gd name="T115" fmla="*/ 261 h 1123"/>
                <a:gd name="T116" fmla="*/ 101 w 485"/>
                <a:gd name="T117" fmla="*/ 209 h 1123"/>
                <a:gd name="T118" fmla="*/ 165 w 485"/>
                <a:gd name="T119" fmla="*/ 175 h 1123"/>
                <a:gd name="T120" fmla="*/ 168 w 485"/>
                <a:gd name="T121" fmla="*/ 59 h 1123"/>
                <a:gd name="T122" fmla="*/ 188 w 485"/>
                <a:gd name="T123" fmla="*/ 24 h 1123"/>
                <a:gd name="T124" fmla="*/ 224 w 485"/>
                <a:gd name="T125" fmla="*/ 3 h 1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5" h="1123">
                  <a:moveTo>
                    <a:pt x="245" y="0"/>
                  </a:moveTo>
                  <a:lnTo>
                    <a:pt x="266" y="3"/>
                  </a:lnTo>
                  <a:lnTo>
                    <a:pt x="286" y="10"/>
                  </a:lnTo>
                  <a:lnTo>
                    <a:pt x="302" y="24"/>
                  </a:lnTo>
                  <a:lnTo>
                    <a:pt x="315" y="40"/>
                  </a:lnTo>
                  <a:lnTo>
                    <a:pt x="322" y="59"/>
                  </a:lnTo>
                  <a:lnTo>
                    <a:pt x="325" y="80"/>
                  </a:lnTo>
                  <a:lnTo>
                    <a:pt x="325" y="173"/>
                  </a:lnTo>
                  <a:lnTo>
                    <a:pt x="353" y="185"/>
                  </a:lnTo>
                  <a:lnTo>
                    <a:pt x="383" y="201"/>
                  </a:lnTo>
                  <a:lnTo>
                    <a:pt x="413" y="221"/>
                  </a:lnTo>
                  <a:lnTo>
                    <a:pt x="443" y="247"/>
                  </a:lnTo>
                  <a:lnTo>
                    <a:pt x="457" y="264"/>
                  </a:lnTo>
                  <a:lnTo>
                    <a:pt x="465" y="283"/>
                  </a:lnTo>
                  <a:lnTo>
                    <a:pt x="468" y="304"/>
                  </a:lnTo>
                  <a:lnTo>
                    <a:pt x="465" y="324"/>
                  </a:lnTo>
                  <a:lnTo>
                    <a:pt x="458" y="344"/>
                  </a:lnTo>
                  <a:lnTo>
                    <a:pt x="445" y="361"/>
                  </a:lnTo>
                  <a:lnTo>
                    <a:pt x="428" y="374"/>
                  </a:lnTo>
                  <a:lnTo>
                    <a:pt x="409" y="383"/>
                  </a:lnTo>
                  <a:lnTo>
                    <a:pt x="389" y="385"/>
                  </a:lnTo>
                  <a:lnTo>
                    <a:pt x="368" y="383"/>
                  </a:lnTo>
                  <a:lnTo>
                    <a:pt x="350" y="375"/>
                  </a:lnTo>
                  <a:lnTo>
                    <a:pt x="332" y="363"/>
                  </a:lnTo>
                  <a:lnTo>
                    <a:pt x="310" y="345"/>
                  </a:lnTo>
                  <a:lnTo>
                    <a:pt x="289" y="331"/>
                  </a:lnTo>
                  <a:lnTo>
                    <a:pt x="266" y="324"/>
                  </a:lnTo>
                  <a:lnTo>
                    <a:pt x="245" y="320"/>
                  </a:lnTo>
                  <a:lnTo>
                    <a:pt x="224" y="324"/>
                  </a:lnTo>
                  <a:lnTo>
                    <a:pt x="204" y="331"/>
                  </a:lnTo>
                  <a:lnTo>
                    <a:pt x="188" y="344"/>
                  </a:lnTo>
                  <a:lnTo>
                    <a:pt x="175" y="360"/>
                  </a:lnTo>
                  <a:lnTo>
                    <a:pt x="168" y="380"/>
                  </a:lnTo>
                  <a:lnTo>
                    <a:pt x="165" y="401"/>
                  </a:lnTo>
                  <a:lnTo>
                    <a:pt x="168" y="422"/>
                  </a:lnTo>
                  <a:lnTo>
                    <a:pt x="175" y="441"/>
                  </a:lnTo>
                  <a:lnTo>
                    <a:pt x="188" y="457"/>
                  </a:lnTo>
                  <a:lnTo>
                    <a:pt x="204" y="471"/>
                  </a:lnTo>
                  <a:lnTo>
                    <a:pt x="224" y="478"/>
                  </a:lnTo>
                  <a:lnTo>
                    <a:pt x="245" y="481"/>
                  </a:lnTo>
                  <a:lnTo>
                    <a:pt x="289" y="485"/>
                  </a:lnTo>
                  <a:lnTo>
                    <a:pt x="328" y="496"/>
                  </a:lnTo>
                  <a:lnTo>
                    <a:pt x="367" y="514"/>
                  </a:lnTo>
                  <a:lnTo>
                    <a:pt x="401" y="538"/>
                  </a:lnTo>
                  <a:lnTo>
                    <a:pt x="429" y="567"/>
                  </a:lnTo>
                  <a:lnTo>
                    <a:pt x="453" y="600"/>
                  </a:lnTo>
                  <a:lnTo>
                    <a:pt x="470" y="638"/>
                  </a:lnTo>
                  <a:lnTo>
                    <a:pt x="482" y="679"/>
                  </a:lnTo>
                  <a:lnTo>
                    <a:pt x="485" y="722"/>
                  </a:lnTo>
                  <a:lnTo>
                    <a:pt x="483" y="761"/>
                  </a:lnTo>
                  <a:lnTo>
                    <a:pt x="474" y="797"/>
                  </a:lnTo>
                  <a:lnTo>
                    <a:pt x="459" y="831"/>
                  </a:lnTo>
                  <a:lnTo>
                    <a:pt x="440" y="862"/>
                  </a:lnTo>
                  <a:lnTo>
                    <a:pt x="417" y="890"/>
                  </a:lnTo>
                  <a:lnTo>
                    <a:pt x="389" y="914"/>
                  </a:lnTo>
                  <a:lnTo>
                    <a:pt x="360" y="934"/>
                  </a:lnTo>
                  <a:lnTo>
                    <a:pt x="325" y="949"/>
                  </a:lnTo>
                  <a:lnTo>
                    <a:pt x="325" y="1044"/>
                  </a:lnTo>
                  <a:lnTo>
                    <a:pt x="322" y="1065"/>
                  </a:lnTo>
                  <a:lnTo>
                    <a:pt x="315" y="1083"/>
                  </a:lnTo>
                  <a:lnTo>
                    <a:pt x="302" y="1100"/>
                  </a:lnTo>
                  <a:lnTo>
                    <a:pt x="286" y="1112"/>
                  </a:lnTo>
                  <a:lnTo>
                    <a:pt x="266" y="1121"/>
                  </a:lnTo>
                  <a:lnTo>
                    <a:pt x="245" y="1123"/>
                  </a:lnTo>
                  <a:lnTo>
                    <a:pt x="224" y="1121"/>
                  </a:lnTo>
                  <a:lnTo>
                    <a:pt x="204" y="1112"/>
                  </a:lnTo>
                  <a:lnTo>
                    <a:pt x="188" y="1100"/>
                  </a:lnTo>
                  <a:lnTo>
                    <a:pt x="175" y="1083"/>
                  </a:lnTo>
                  <a:lnTo>
                    <a:pt x="168" y="1065"/>
                  </a:lnTo>
                  <a:lnTo>
                    <a:pt x="165" y="1044"/>
                  </a:lnTo>
                  <a:lnTo>
                    <a:pt x="165" y="949"/>
                  </a:lnTo>
                  <a:lnTo>
                    <a:pt x="125" y="933"/>
                  </a:lnTo>
                  <a:lnTo>
                    <a:pt x="87" y="909"/>
                  </a:lnTo>
                  <a:lnTo>
                    <a:pt x="52" y="880"/>
                  </a:lnTo>
                  <a:lnTo>
                    <a:pt x="18" y="844"/>
                  </a:lnTo>
                  <a:lnTo>
                    <a:pt x="6" y="827"/>
                  </a:lnTo>
                  <a:lnTo>
                    <a:pt x="0" y="807"/>
                  </a:lnTo>
                  <a:lnTo>
                    <a:pt x="0" y="786"/>
                  </a:lnTo>
                  <a:lnTo>
                    <a:pt x="3" y="766"/>
                  </a:lnTo>
                  <a:lnTo>
                    <a:pt x="13" y="747"/>
                  </a:lnTo>
                  <a:lnTo>
                    <a:pt x="27" y="732"/>
                  </a:lnTo>
                  <a:lnTo>
                    <a:pt x="46" y="720"/>
                  </a:lnTo>
                  <a:lnTo>
                    <a:pt x="66" y="714"/>
                  </a:lnTo>
                  <a:lnTo>
                    <a:pt x="87" y="714"/>
                  </a:lnTo>
                  <a:lnTo>
                    <a:pt x="107" y="717"/>
                  </a:lnTo>
                  <a:lnTo>
                    <a:pt x="125" y="727"/>
                  </a:lnTo>
                  <a:lnTo>
                    <a:pt x="140" y="741"/>
                  </a:lnTo>
                  <a:lnTo>
                    <a:pt x="167" y="767"/>
                  </a:lnTo>
                  <a:lnTo>
                    <a:pt x="193" y="787"/>
                  </a:lnTo>
                  <a:lnTo>
                    <a:pt x="219" y="798"/>
                  </a:lnTo>
                  <a:lnTo>
                    <a:pt x="245" y="802"/>
                  </a:lnTo>
                  <a:lnTo>
                    <a:pt x="266" y="800"/>
                  </a:lnTo>
                  <a:lnTo>
                    <a:pt x="286" y="791"/>
                  </a:lnTo>
                  <a:lnTo>
                    <a:pt x="302" y="778"/>
                  </a:lnTo>
                  <a:lnTo>
                    <a:pt x="315" y="762"/>
                  </a:lnTo>
                  <a:lnTo>
                    <a:pt x="322" y="744"/>
                  </a:lnTo>
                  <a:lnTo>
                    <a:pt x="325" y="722"/>
                  </a:lnTo>
                  <a:lnTo>
                    <a:pt x="322" y="701"/>
                  </a:lnTo>
                  <a:lnTo>
                    <a:pt x="315" y="681"/>
                  </a:lnTo>
                  <a:lnTo>
                    <a:pt x="302" y="665"/>
                  </a:lnTo>
                  <a:lnTo>
                    <a:pt x="286" y="653"/>
                  </a:lnTo>
                  <a:lnTo>
                    <a:pt x="266" y="645"/>
                  </a:lnTo>
                  <a:lnTo>
                    <a:pt x="245" y="641"/>
                  </a:lnTo>
                  <a:lnTo>
                    <a:pt x="201" y="638"/>
                  </a:lnTo>
                  <a:lnTo>
                    <a:pt x="162" y="627"/>
                  </a:lnTo>
                  <a:lnTo>
                    <a:pt x="123" y="609"/>
                  </a:lnTo>
                  <a:lnTo>
                    <a:pt x="89" y="585"/>
                  </a:lnTo>
                  <a:lnTo>
                    <a:pt x="61" y="556"/>
                  </a:lnTo>
                  <a:lnTo>
                    <a:pt x="37" y="522"/>
                  </a:lnTo>
                  <a:lnTo>
                    <a:pt x="20" y="485"/>
                  </a:lnTo>
                  <a:lnTo>
                    <a:pt x="8" y="445"/>
                  </a:lnTo>
                  <a:lnTo>
                    <a:pt x="5" y="401"/>
                  </a:lnTo>
                  <a:lnTo>
                    <a:pt x="7" y="363"/>
                  </a:lnTo>
                  <a:lnTo>
                    <a:pt x="16" y="326"/>
                  </a:lnTo>
                  <a:lnTo>
                    <a:pt x="31" y="292"/>
                  </a:lnTo>
                  <a:lnTo>
                    <a:pt x="50" y="261"/>
                  </a:lnTo>
                  <a:lnTo>
                    <a:pt x="73" y="233"/>
                  </a:lnTo>
                  <a:lnTo>
                    <a:pt x="101" y="209"/>
                  </a:lnTo>
                  <a:lnTo>
                    <a:pt x="130" y="190"/>
                  </a:lnTo>
                  <a:lnTo>
                    <a:pt x="165" y="175"/>
                  </a:lnTo>
                  <a:lnTo>
                    <a:pt x="165" y="80"/>
                  </a:lnTo>
                  <a:lnTo>
                    <a:pt x="168" y="59"/>
                  </a:lnTo>
                  <a:lnTo>
                    <a:pt x="175" y="40"/>
                  </a:lnTo>
                  <a:lnTo>
                    <a:pt x="188" y="24"/>
                  </a:lnTo>
                  <a:lnTo>
                    <a:pt x="204" y="10"/>
                  </a:lnTo>
                  <a:lnTo>
                    <a:pt x="224" y="3"/>
                  </a:lnTo>
                  <a:lnTo>
                    <a:pt x="24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3" name="Freeform 8"/>
            <p:cNvSpPr>
              <a:spLocks noEditPoints="1"/>
            </p:cNvSpPr>
            <p:nvPr/>
          </p:nvSpPr>
          <p:spPr bwMode="auto">
            <a:xfrm>
              <a:off x="6180138" y="-1027112"/>
              <a:ext cx="700087" cy="1165225"/>
            </a:xfrm>
            <a:custGeom>
              <a:avLst/>
              <a:gdLst>
                <a:gd name="T0" fmla="*/ 1123 w 1765"/>
                <a:gd name="T1" fmla="*/ 2776 h 2937"/>
                <a:gd name="T2" fmla="*/ 1444 w 1765"/>
                <a:gd name="T3" fmla="*/ 161 h 2937"/>
                <a:gd name="T4" fmla="*/ 1354 w 1765"/>
                <a:gd name="T5" fmla="*/ 188 h 2937"/>
                <a:gd name="T6" fmla="*/ 1296 w 1765"/>
                <a:gd name="T7" fmla="*/ 259 h 2937"/>
                <a:gd name="T8" fmla="*/ 1283 w 1765"/>
                <a:gd name="T9" fmla="*/ 991 h 2937"/>
                <a:gd name="T10" fmla="*/ 1350 w 1765"/>
                <a:gd name="T11" fmla="*/ 1112 h 2937"/>
                <a:gd name="T12" fmla="*/ 1362 w 1765"/>
                <a:gd name="T13" fmla="*/ 1246 h 2937"/>
                <a:gd name="T14" fmla="*/ 1321 w 1765"/>
                <a:gd name="T15" fmla="*/ 1365 h 2937"/>
                <a:gd name="T16" fmla="*/ 871 w 1765"/>
                <a:gd name="T17" fmla="*/ 1829 h 2937"/>
                <a:gd name="T18" fmla="*/ 814 w 1765"/>
                <a:gd name="T19" fmla="*/ 1853 h 2937"/>
                <a:gd name="T20" fmla="*/ 758 w 1765"/>
                <a:gd name="T21" fmla="*/ 1829 h 2937"/>
                <a:gd name="T22" fmla="*/ 734 w 1765"/>
                <a:gd name="T23" fmla="*/ 1773 h 2937"/>
                <a:gd name="T24" fmla="*/ 758 w 1765"/>
                <a:gd name="T25" fmla="*/ 1716 h 2937"/>
                <a:gd name="T26" fmla="*/ 1191 w 1765"/>
                <a:gd name="T27" fmla="*/ 1265 h 2937"/>
                <a:gd name="T28" fmla="*/ 1200 w 1765"/>
                <a:gd name="T29" fmla="*/ 1172 h 2937"/>
                <a:gd name="T30" fmla="*/ 1156 w 1765"/>
                <a:gd name="T31" fmla="*/ 1091 h 2937"/>
                <a:gd name="T32" fmla="*/ 1125 w 1765"/>
                <a:gd name="T33" fmla="*/ 1066 h 2937"/>
                <a:gd name="T34" fmla="*/ 1038 w 1765"/>
                <a:gd name="T35" fmla="*/ 1044 h 2937"/>
                <a:gd name="T36" fmla="*/ 953 w 1765"/>
                <a:gd name="T37" fmla="*/ 1071 h 2937"/>
                <a:gd name="T38" fmla="*/ 367 w 1765"/>
                <a:gd name="T39" fmla="*/ 1657 h 2937"/>
                <a:gd name="T40" fmla="*/ 323 w 1765"/>
                <a:gd name="T41" fmla="*/ 1761 h 2937"/>
                <a:gd name="T42" fmla="*/ 962 w 1765"/>
                <a:gd name="T43" fmla="*/ 2271 h 2937"/>
                <a:gd name="T44" fmla="*/ 975 w 1765"/>
                <a:gd name="T45" fmla="*/ 2159 h 2937"/>
                <a:gd name="T46" fmla="*/ 1033 w 1765"/>
                <a:gd name="T47" fmla="*/ 2063 h 2937"/>
                <a:gd name="T48" fmla="*/ 1578 w 1765"/>
                <a:gd name="T49" fmla="*/ 1502 h 2937"/>
                <a:gd name="T50" fmla="*/ 1604 w 1765"/>
                <a:gd name="T51" fmla="*/ 1392 h 2937"/>
                <a:gd name="T52" fmla="*/ 1592 w 1765"/>
                <a:gd name="T53" fmla="*/ 259 h 2937"/>
                <a:gd name="T54" fmla="*/ 1533 w 1765"/>
                <a:gd name="T55" fmla="*/ 188 h 2937"/>
                <a:gd name="T56" fmla="*/ 1444 w 1765"/>
                <a:gd name="T57" fmla="*/ 161 h 2937"/>
                <a:gd name="T58" fmla="*/ 1537 w 1765"/>
                <a:gd name="T59" fmla="*/ 14 h 2937"/>
                <a:gd name="T60" fmla="*/ 1654 w 1765"/>
                <a:gd name="T61" fmla="*/ 79 h 2937"/>
                <a:gd name="T62" fmla="*/ 1735 w 1765"/>
                <a:gd name="T63" fmla="*/ 186 h 2937"/>
                <a:gd name="T64" fmla="*/ 1765 w 1765"/>
                <a:gd name="T65" fmla="*/ 322 h 2937"/>
                <a:gd name="T66" fmla="*/ 1751 w 1765"/>
                <a:gd name="T67" fmla="*/ 1497 h 2937"/>
                <a:gd name="T68" fmla="*/ 1683 w 1765"/>
                <a:gd name="T69" fmla="*/ 1636 h 2937"/>
                <a:gd name="T70" fmla="*/ 1134 w 1765"/>
                <a:gd name="T71" fmla="*/ 2193 h 2937"/>
                <a:gd name="T72" fmla="*/ 1123 w 1765"/>
                <a:gd name="T73" fmla="*/ 2271 h 2937"/>
                <a:gd name="T74" fmla="*/ 1243 w 1765"/>
                <a:gd name="T75" fmla="*/ 2282 h 2937"/>
                <a:gd name="T76" fmla="*/ 1281 w 1765"/>
                <a:gd name="T77" fmla="*/ 2330 h 2937"/>
                <a:gd name="T78" fmla="*/ 1281 w 1765"/>
                <a:gd name="T79" fmla="*/ 2878 h 2937"/>
                <a:gd name="T80" fmla="*/ 1243 w 1765"/>
                <a:gd name="T81" fmla="*/ 2926 h 2937"/>
                <a:gd name="T82" fmla="*/ 79 w 1765"/>
                <a:gd name="T83" fmla="*/ 2937 h 2937"/>
                <a:gd name="T84" fmla="*/ 23 w 1765"/>
                <a:gd name="T85" fmla="*/ 2913 h 2937"/>
                <a:gd name="T86" fmla="*/ 0 w 1765"/>
                <a:gd name="T87" fmla="*/ 2857 h 2937"/>
                <a:gd name="T88" fmla="*/ 11 w 1765"/>
                <a:gd name="T89" fmla="*/ 2311 h 2937"/>
                <a:gd name="T90" fmla="*/ 58 w 1765"/>
                <a:gd name="T91" fmla="*/ 2273 h 2937"/>
                <a:gd name="T92" fmla="*/ 160 w 1765"/>
                <a:gd name="T93" fmla="*/ 1799 h 2937"/>
                <a:gd name="T94" fmla="*/ 190 w 1765"/>
                <a:gd name="T95" fmla="*/ 1645 h 2937"/>
                <a:gd name="T96" fmla="*/ 277 w 1765"/>
                <a:gd name="T97" fmla="*/ 1515 h 2937"/>
                <a:gd name="T98" fmla="*/ 884 w 1765"/>
                <a:gd name="T99" fmla="*/ 925 h 2937"/>
                <a:gd name="T100" fmla="*/ 1001 w 1765"/>
                <a:gd name="T101" fmla="*/ 885 h 2937"/>
                <a:gd name="T102" fmla="*/ 1123 w 1765"/>
                <a:gd name="T103" fmla="*/ 893 h 2937"/>
                <a:gd name="T104" fmla="*/ 1136 w 1765"/>
                <a:gd name="T105" fmla="*/ 228 h 2937"/>
                <a:gd name="T106" fmla="*/ 1202 w 1765"/>
                <a:gd name="T107" fmla="*/ 111 h 2937"/>
                <a:gd name="T108" fmla="*/ 1309 w 1765"/>
                <a:gd name="T109" fmla="*/ 30 h 2937"/>
                <a:gd name="T110" fmla="*/ 1444 w 1765"/>
                <a:gd name="T111" fmla="*/ 0 h 2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5" h="2937">
                  <a:moveTo>
                    <a:pt x="160" y="2432"/>
                  </a:moveTo>
                  <a:lnTo>
                    <a:pt x="160" y="2776"/>
                  </a:lnTo>
                  <a:lnTo>
                    <a:pt x="1123" y="2776"/>
                  </a:lnTo>
                  <a:lnTo>
                    <a:pt x="1123" y="2432"/>
                  </a:lnTo>
                  <a:lnTo>
                    <a:pt x="160" y="2432"/>
                  </a:lnTo>
                  <a:close/>
                  <a:moveTo>
                    <a:pt x="1444" y="161"/>
                  </a:moveTo>
                  <a:lnTo>
                    <a:pt x="1411" y="165"/>
                  </a:lnTo>
                  <a:lnTo>
                    <a:pt x="1382" y="173"/>
                  </a:lnTo>
                  <a:lnTo>
                    <a:pt x="1354" y="188"/>
                  </a:lnTo>
                  <a:lnTo>
                    <a:pt x="1331" y="208"/>
                  </a:lnTo>
                  <a:lnTo>
                    <a:pt x="1311" y="232"/>
                  </a:lnTo>
                  <a:lnTo>
                    <a:pt x="1296" y="259"/>
                  </a:lnTo>
                  <a:lnTo>
                    <a:pt x="1287" y="289"/>
                  </a:lnTo>
                  <a:lnTo>
                    <a:pt x="1283" y="322"/>
                  </a:lnTo>
                  <a:lnTo>
                    <a:pt x="1283" y="991"/>
                  </a:lnTo>
                  <a:lnTo>
                    <a:pt x="1312" y="1029"/>
                  </a:lnTo>
                  <a:lnTo>
                    <a:pt x="1334" y="1068"/>
                  </a:lnTo>
                  <a:lnTo>
                    <a:pt x="1350" y="1112"/>
                  </a:lnTo>
                  <a:lnTo>
                    <a:pt x="1360" y="1157"/>
                  </a:lnTo>
                  <a:lnTo>
                    <a:pt x="1364" y="1204"/>
                  </a:lnTo>
                  <a:lnTo>
                    <a:pt x="1362" y="1246"/>
                  </a:lnTo>
                  <a:lnTo>
                    <a:pt x="1353" y="1288"/>
                  </a:lnTo>
                  <a:lnTo>
                    <a:pt x="1339" y="1327"/>
                  </a:lnTo>
                  <a:lnTo>
                    <a:pt x="1321" y="1365"/>
                  </a:lnTo>
                  <a:lnTo>
                    <a:pt x="1298" y="1398"/>
                  </a:lnTo>
                  <a:lnTo>
                    <a:pt x="1270" y="1431"/>
                  </a:lnTo>
                  <a:lnTo>
                    <a:pt x="871" y="1829"/>
                  </a:lnTo>
                  <a:lnTo>
                    <a:pt x="854" y="1843"/>
                  </a:lnTo>
                  <a:lnTo>
                    <a:pt x="835" y="1850"/>
                  </a:lnTo>
                  <a:lnTo>
                    <a:pt x="814" y="1853"/>
                  </a:lnTo>
                  <a:lnTo>
                    <a:pt x="794" y="1850"/>
                  </a:lnTo>
                  <a:lnTo>
                    <a:pt x="775" y="1843"/>
                  </a:lnTo>
                  <a:lnTo>
                    <a:pt x="758" y="1829"/>
                  </a:lnTo>
                  <a:lnTo>
                    <a:pt x="744" y="1813"/>
                  </a:lnTo>
                  <a:lnTo>
                    <a:pt x="737" y="1793"/>
                  </a:lnTo>
                  <a:lnTo>
                    <a:pt x="734" y="1773"/>
                  </a:lnTo>
                  <a:lnTo>
                    <a:pt x="737" y="1752"/>
                  </a:lnTo>
                  <a:lnTo>
                    <a:pt x="744" y="1733"/>
                  </a:lnTo>
                  <a:lnTo>
                    <a:pt x="758" y="1716"/>
                  </a:lnTo>
                  <a:lnTo>
                    <a:pt x="1156" y="1317"/>
                  </a:lnTo>
                  <a:lnTo>
                    <a:pt x="1176" y="1293"/>
                  </a:lnTo>
                  <a:lnTo>
                    <a:pt x="1191" y="1265"/>
                  </a:lnTo>
                  <a:lnTo>
                    <a:pt x="1200" y="1235"/>
                  </a:lnTo>
                  <a:lnTo>
                    <a:pt x="1204" y="1204"/>
                  </a:lnTo>
                  <a:lnTo>
                    <a:pt x="1200" y="1172"/>
                  </a:lnTo>
                  <a:lnTo>
                    <a:pt x="1191" y="1142"/>
                  </a:lnTo>
                  <a:lnTo>
                    <a:pt x="1176" y="1115"/>
                  </a:lnTo>
                  <a:lnTo>
                    <a:pt x="1156" y="1091"/>
                  </a:lnTo>
                  <a:lnTo>
                    <a:pt x="1151" y="1086"/>
                  </a:lnTo>
                  <a:lnTo>
                    <a:pt x="1150" y="1085"/>
                  </a:lnTo>
                  <a:lnTo>
                    <a:pt x="1125" y="1066"/>
                  </a:lnTo>
                  <a:lnTo>
                    <a:pt x="1097" y="1052"/>
                  </a:lnTo>
                  <a:lnTo>
                    <a:pt x="1068" y="1045"/>
                  </a:lnTo>
                  <a:lnTo>
                    <a:pt x="1038" y="1044"/>
                  </a:lnTo>
                  <a:lnTo>
                    <a:pt x="1009" y="1047"/>
                  </a:lnTo>
                  <a:lnTo>
                    <a:pt x="981" y="1056"/>
                  </a:lnTo>
                  <a:lnTo>
                    <a:pt x="953" y="1071"/>
                  </a:lnTo>
                  <a:lnTo>
                    <a:pt x="930" y="1091"/>
                  </a:lnTo>
                  <a:lnTo>
                    <a:pt x="392" y="1629"/>
                  </a:lnTo>
                  <a:lnTo>
                    <a:pt x="367" y="1657"/>
                  </a:lnTo>
                  <a:lnTo>
                    <a:pt x="347" y="1690"/>
                  </a:lnTo>
                  <a:lnTo>
                    <a:pt x="332" y="1725"/>
                  </a:lnTo>
                  <a:lnTo>
                    <a:pt x="323" y="1761"/>
                  </a:lnTo>
                  <a:lnTo>
                    <a:pt x="321" y="1799"/>
                  </a:lnTo>
                  <a:lnTo>
                    <a:pt x="321" y="2271"/>
                  </a:lnTo>
                  <a:lnTo>
                    <a:pt x="962" y="2271"/>
                  </a:lnTo>
                  <a:lnTo>
                    <a:pt x="962" y="2234"/>
                  </a:lnTo>
                  <a:lnTo>
                    <a:pt x="966" y="2195"/>
                  </a:lnTo>
                  <a:lnTo>
                    <a:pt x="975" y="2159"/>
                  </a:lnTo>
                  <a:lnTo>
                    <a:pt x="989" y="2124"/>
                  </a:lnTo>
                  <a:lnTo>
                    <a:pt x="1008" y="2092"/>
                  </a:lnTo>
                  <a:lnTo>
                    <a:pt x="1033" y="2063"/>
                  </a:lnTo>
                  <a:lnTo>
                    <a:pt x="1533" y="1563"/>
                  </a:lnTo>
                  <a:lnTo>
                    <a:pt x="1558" y="1533"/>
                  </a:lnTo>
                  <a:lnTo>
                    <a:pt x="1578" y="1502"/>
                  </a:lnTo>
                  <a:lnTo>
                    <a:pt x="1593" y="1467"/>
                  </a:lnTo>
                  <a:lnTo>
                    <a:pt x="1602" y="1429"/>
                  </a:lnTo>
                  <a:lnTo>
                    <a:pt x="1604" y="1392"/>
                  </a:lnTo>
                  <a:lnTo>
                    <a:pt x="1604" y="322"/>
                  </a:lnTo>
                  <a:lnTo>
                    <a:pt x="1601" y="289"/>
                  </a:lnTo>
                  <a:lnTo>
                    <a:pt x="1592" y="259"/>
                  </a:lnTo>
                  <a:lnTo>
                    <a:pt x="1577" y="232"/>
                  </a:lnTo>
                  <a:lnTo>
                    <a:pt x="1557" y="208"/>
                  </a:lnTo>
                  <a:lnTo>
                    <a:pt x="1533" y="188"/>
                  </a:lnTo>
                  <a:lnTo>
                    <a:pt x="1506" y="173"/>
                  </a:lnTo>
                  <a:lnTo>
                    <a:pt x="1476" y="165"/>
                  </a:lnTo>
                  <a:lnTo>
                    <a:pt x="1444" y="161"/>
                  </a:lnTo>
                  <a:close/>
                  <a:moveTo>
                    <a:pt x="1444" y="0"/>
                  </a:moveTo>
                  <a:lnTo>
                    <a:pt x="1491" y="4"/>
                  </a:lnTo>
                  <a:lnTo>
                    <a:pt x="1537" y="14"/>
                  </a:lnTo>
                  <a:lnTo>
                    <a:pt x="1580" y="30"/>
                  </a:lnTo>
                  <a:lnTo>
                    <a:pt x="1618" y="53"/>
                  </a:lnTo>
                  <a:lnTo>
                    <a:pt x="1654" y="79"/>
                  </a:lnTo>
                  <a:lnTo>
                    <a:pt x="1687" y="111"/>
                  </a:lnTo>
                  <a:lnTo>
                    <a:pt x="1713" y="147"/>
                  </a:lnTo>
                  <a:lnTo>
                    <a:pt x="1735" y="186"/>
                  </a:lnTo>
                  <a:lnTo>
                    <a:pt x="1751" y="228"/>
                  </a:lnTo>
                  <a:lnTo>
                    <a:pt x="1761" y="274"/>
                  </a:lnTo>
                  <a:lnTo>
                    <a:pt x="1765" y="322"/>
                  </a:lnTo>
                  <a:lnTo>
                    <a:pt x="1765" y="1392"/>
                  </a:lnTo>
                  <a:lnTo>
                    <a:pt x="1761" y="1444"/>
                  </a:lnTo>
                  <a:lnTo>
                    <a:pt x="1751" y="1497"/>
                  </a:lnTo>
                  <a:lnTo>
                    <a:pt x="1735" y="1545"/>
                  </a:lnTo>
                  <a:lnTo>
                    <a:pt x="1711" y="1593"/>
                  </a:lnTo>
                  <a:lnTo>
                    <a:pt x="1683" y="1636"/>
                  </a:lnTo>
                  <a:lnTo>
                    <a:pt x="1648" y="1676"/>
                  </a:lnTo>
                  <a:lnTo>
                    <a:pt x="1146" y="2176"/>
                  </a:lnTo>
                  <a:lnTo>
                    <a:pt x="1134" y="2193"/>
                  </a:lnTo>
                  <a:lnTo>
                    <a:pt x="1126" y="2212"/>
                  </a:lnTo>
                  <a:lnTo>
                    <a:pt x="1123" y="2234"/>
                  </a:lnTo>
                  <a:lnTo>
                    <a:pt x="1123" y="2271"/>
                  </a:lnTo>
                  <a:lnTo>
                    <a:pt x="1204" y="2271"/>
                  </a:lnTo>
                  <a:lnTo>
                    <a:pt x="1225" y="2273"/>
                  </a:lnTo>
                  <a:lnTo>
                    <a:pt x="1243" y="2282"/>
                  </a:lnTo>
                  <a:lnTo>
                    <a:pt x="1260" y="2295"/>
                  </a:lnTo>
                  <a:lnTo>
                    <a:pt x="1272" y="2311"/>
                  </a:lnTo>
                  <a:lnTo>
                    <a:pt x="1281" y="2330"/>
                  </a:lnTo>
                  <a:lnTo>
                    <a:pt x="1283" y="2351"/>
                  </a:lnTo>
                  <a:lnTo>
                    <a:pt x="1283" y="2857"/>
                  </a:lnTo>
                  <a:lnTo>
                    <a:pt x="1281" y="2878"/>
                  </a:lnTo>
                  <a:lnTo>
                    <a:pt x="1272" y="2897"/>
                  </a:lnTo>
                  <a:lnTo>
                    <a:pt x="1260" y="2913"/>
                  </a:lnTo>
                  <a:lnTo>
                    <a:pt x="1243" y="2926"/>
                  </a:lnTo>
                  <a:lnTo>
                    <a:pt x="1225" y="2935"/>
                  </a:lnTo>
                  <a:lnTo>
                    <a:pt x="1204" y="2937"/>
                  </a:lnTo>
                  <a:lnTo>
                    <a:pt x="79" y="2937"/>
                  </a:lnTo>
                  <a:lnTo>
                    <a:pt x="58" y="2935"/>
                  </a:lnTo>
                  <a:lnTo>
                    <a:pt x="40" y="2926"/>
                  </a:lnTo>
                  <a:lnTo>
                    <a:pt x="23" y="2913"/>
                  </a:lnTo>
                  <a:lnTo>
                    <a:pt x="11" y="2897"/>
                  </a:lnTo>
                  <a:lnTo>
                    <a:pt x="2" y="2878"/>
                  </a:lnTo>
                  <a:lnTo>
                    <a:pt x="0" y="2857"/>
                  </a:lnTo>
                  <a:lnTo>
                    <a:pt x="0" y="2351"/>
                  </a:lnTo>
                  <a:lnTo>
                    <a:pt x="2" y="2330"/>
                  </a:lnTo>
                  <a:lnTo>
                    <a:pt x="11" y="2311"/>
                  </a:lnTo>
                  <a:lnTo>
                    <a:pt x="23" y="2295"/>
                  </a:lnTo>
                  <a:lnTo>
                    <a:pt x="40" y="2282"/>
                  </a:lnTo>
                  <a:lnTo>
                    <a:pt x="58" y="2273"/>
                  </a:lnTo>
                  <a:lnTo>
                    <a:pt x="79" y="2271"/>
                  </a:lnTo>
                  <a:lnTo>
                    <a:pt x="160" y="2271"/>
                  </a:lnTo>
                  <a:lnTo>
                    <a:pt x="160" y="1799"/>
                  </a:lnTo>
                  <a:lnTo>
                    <a:pt x="164" y="1746"/>
                  </a:lnTo>
                  <a:lnTo>
                    <a:pt x="174" y="1695"/>
                  </a:lnTo>
                  <a:lnTo>
                    <a:pt x="190" y="1645"/>
                  </a:lnTo>
                  <a:lnTo>
                    <a:pt x="214" y="1599"/>
                  </a:lnTo>
                  <a:lnTo>
                    <a:pt x="243" y="1555"/>
                  </a:lnTo>
                  <a:lnTo>
                    <a:pt x="277" y="1515"/>
                  </a:lnTo>
                  <a:lnTo>
                    <a:pt x="816" y="978"/>
                  </a:lnTo>
                  <a:lnTo>
                    <a:pt x="849" y="949"/>
                  </a:lnTo>
                  <a:lnTo>
                    <a:pt x="884" y="925"/>
                  </a:lnTo>
                  <a:lnTo>
                    <a:pt x="921" y="907"/>
                  </a:lnTo>
                  <a:lnTo>
                    <a:pt x="961" y="894"/>
                  </a:lnTo>
                  <a:lnTo>
                    <a:pt x="1001" y="885"/>
                  </a:lnTo>
                  <a:lnTo>
                    <a:pt x="1042" y="883"/>
                  </a:lnTo>
                  <a:lnTo>
                    <a:pt x="1083" y="885"/>
                  </a:lnTo>
                  <a:lnTo>
                    <a:pt x="1123" y="893"/>
                  </a:lnTo>
                  <a:lnTo>
                    <a:pt x="1123" y="322"/>
                  </a:lnTo>
                  <a:lnTo>
                    <a:pt x="1126" y="274"/>
                  </a:lnTo>
                  <a:lnTo>
                    <a:pt x="1136" y="228"/>
                  </a:lnTo>
                  <a:lnTo>
                    <a:pt x="1153" y="186"/>
                  </a:lnTo>
                  <a:lnTo>
                    <a:pt x="1175" y="147"/>
                  </a:lnTo>
                  <a:lnTo>
                    <a:pt x="1202" y="111"/>
                  </a:lnTo>
                  <a:lnTo>
                    <a:pt x="1233" y="79"/>
                  </a:lnTo>
                  <a:lnTo>
                    <a:pt x="1270" y="53"/>
                  </a:lnTo>
                  <a:lnTo>
                    <a:pt x="1309" y="30"/>
                  </a:lnTo>
                  <a:lnTo>
                    <a:pt x="1352" y="14"/>
                  </a:lnTo>
                  <a:lnTo>
                    <a:pt x="1397" y="4"/>
                  </a:lnTo>
                  <a:lnTo>
                    <a:pt x="14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4" name="Freeform 9"/>
            <p:cNvSpPr>
              <a:spLocks noEditPoints="1"/>
            </p:cNvSpPr>
            <p:nvPr/>
          </p:nvSpPr>
          <p:spPr bwMode="auto">
            <a:xfrm>
              <a:off x="5249863" y="-1027112"/>
              <a:ext cx="700087" cy="1165225"/>
            </a:xfrm>
            <a:custGeom>
              <a:avLst/>
              <a:gdLst>
                <a:gd name="T0" fmla="*/ 1605 w 1765"/>
                <a:gd name="T1" fmla="*/ 2776 h 2937"/>
                <a:gd name="T2" fmla="*/ 321 w 1765"/>
                <a:gd name="T3" fmla="*/ 161 h 2937"/>
                <a:gd name="T4" fmla="*/ 232 w 1765"/>
                <a:gd name="T5" fmla="*/ 188 h 2937"/>
                <a:gd name="T6" fmla="*/ 173 w 1765"/>
                <a:gd name="T7" fmla="*/ 259 h 2937"/>
                <a:gd name="T8" fmla="*/ 161 w 1765"/>
                <a:gd name="T9" fmla="*/ 1392 h 2937"/>
                <a:gd name="T10" fmla="*/ 187 w 1765"/>
                <a:gd name="T11" fmla="*/ 1502 h 2937"/>
                <a:gd name="T12" fmla="*/ 732 w 1765"/>
                <a:gd name="T13" fmla="*/ 2063 h 2937"/>
                <a:gd name="T14" fmla="*/ 790 w 1765"/>
                <a:gd name="T15" fmla="*/ 2159 h 2937"/>
                <a:gd name="T16" fmla="*/ 803 w 1765"/>
                <a:gd name="T17" fmla="*/ 2271 h 2937"/>
                <a:gd name="T18" fmla="*/ 1442 w 1765"/>
                <a:gd name="T19" fmla="*/ 1761 h 2937"/>
                <a:gd name="T20" fmla="*/ 1398 w 1765"/>
                <a:gd name="T21" fmla="*/ 1657 h 2937"/>
                <a:gd name="T22" fmla="*/ 812 w 1765"/>
                <a:gd name="T23" fmla="*/ 1071 h 2937"/>
                <a:gd name="T24" fmla="*/ 727 w 1765"/>
                <a:gd name="T25" fmla="*/ 1044 h 2937"/>
                <a:gd name="T26" fmla="*/ 640 w 1765"/>
                <a:gd name="T27" fmla="*/ 1066 h 2937"/>
                <a:gd name="T28" fmla="*/ 609 w 1765"/>
                <a:gd name="T29" fmla="*/ 1091 h 2937"/>
                <a:gd name="T30" fmla="*/ 565 w 1765"/>
                <a:gd name="T31" fmla="*/ 1172 h 2937"/>
                <a:gd name="T32" fmla="*/ 574 w 1765"/>
                <a:gd name="T33" fmla="*/ 1265 h 2937"/>
                <a:gd name="T34" fmla="*/ 1010 w 1765"/>
                <a:gd name="T35" fmla="*/ 1718 h 2937"/>
                <a:gd name="T36" fmla="*/ 1033 w 1765"/>
                <a:gd name="T37" fmla="*/ 1776 h 2937"/>
                <a:gd name="T38" fmla="*/ 1010 w 1765"/>
                <a:gd name="T39" fmla="*/ 1832 h 2937"/>
                <a:gd name="T40" fmla="*/ 954 w 1765"/>
                <a:gd name="T41" fmla="*/ 1855 h 2937"/>
                <a:gd name="T42" fmla="*/ 896 w 1765"/>
                <a:gd name="T43" fmla="*/ 1832 h 2937"/>
                <a:gd name="T44" fmla="*/ 444 w 1765"/>
                <a:gd name="T45" fmla="*/ 1365 h 2937"/>
                <a:gd name="T46" fmla="*/ 403 w 1765"/>
                <a:gd name="T47" fmla="*/ 1246 h 2937"/>
                <a:gd name="T48" fmla="*/ 415 w 1765"/>
                <a:gd name="T49" fmla="*/ 1112 h 2937"/>
                <a:gd name="T50" fmla="*/ 482 w 1765"/>
                <a:gd name="T51" fmla="*/ 991 h 2937"/>
                <a:gd name="T52" fmla="*/ 469 w 1765"/>
                <a:gd name="T53" fmla="*/ 259 h 2937"/>
                <a:gd name="T54" fmla="*/ 411 w 1765"/>
                <a:gd name="T55" fmla="*/ 188 h 2937"/>
                <a:gd name="T56" fmla="*/ 321 w 1765"/>
                <a:gd name="T57" fmla="*/ 161 h 2937"/>
                <a:gd name="T58" fmla="*/ 413 w 1765"/>
                <a:gd name="T59" fmla="*/ 14 h 2937"/>
                <a:gd name="T60" fmla="*/ 532 w 1765"/>
                <a:gd name="T61" fmla="*/ 79 h 2937"/>
                <a:gd name="T62" fmla="*/ 612 w 1765"/>
                <a:gd name="T63" fmla="*/ 186 h 2937"/>
                <a:gd name="T64" fmla="*/ 642 w 1765"/>
                <a:gd name="T65" fmla="*/ 322 h 2937"/>
                <a:gd name="T66" fmla="*/ 723 w 1765"/>
                <a:gd name="T67" fmla="*/ 883 h 2937"/>
                <a:gd name="T68" fmla="*/ 844 w 1765"/>
                <a:gd name="T69" fmla="*/ 907 h 2937"/>
                <a:gd name="T70" fmla="*/ 949 w 1765"/>
                <a:gd name="T71" fmla="*/ 978 h 2937"/>
                <a:gd name="T72" fmla="*/ 1551 w 1765"/>
                <a:gd name="T73" fmla="*/ 1599 h 2937"/>
                <a:gd name="T74" fmla="*/ 1601 w 1765"/>
                <a:gd name="T75" fmla="*/ 1746 h 2937"/>
                <a:gd name="T76" fmla="*/ 1686 w 1765"/>
                <a:gd name="T77" fmla="*/ 2271 h 2937"/>
                <a:gd name="T78" fmla="*/ 1742 w 1765"/>
                <a:gd name="T79" fmla="*/ 2295 h 2937"/>
                <a:gd name="T80" fmla="*/ 1765 w 1765"/>
                <a:gd name="T81" fmla="*/ 2351 h 2937"/>
                <a:gd name="T82" fmla="*/ 1754 w 1765"/>
                <a:gd name="T83" fmla="*/ 2897 h 2937"/>
                <a:gd name="T84" fmla="*/ 1707 w 1765"/>
                <a:gd name="T85" fmla="*/ 2935 h 2937"/>
                <a:gd name="T86" fmla="*/ 540 w 1765"/>
                <a:gd name="T87" fmla="*/ 2935 h 2937"/>
                <a:gd name="T88" fmla="*/ 493 w 1765"/>
                <a:gd name="T89" fmla="*/ 2897 h 2937"/>
                <a:gd name="T90" fmla="*/ 482 w 1765"/>
                <a:gd name="T91" fmla="*/ 2351 h 2937"/>
                <a:gd name="T92" fmla="*/ 505 w 1765"/>
                <a:gd name="T93" fmla="*/ 2295 h 2937"/>
                <a:gd name="T94" fmla="*/ 561 w 1765"/>
                <a:gd name="T95" fmla="*/ 2271 h 2937"/>
                <a:gd name="T96" fmla="*/ 639 w 1765"/>
                <a:gd name="T97" fmla="*/ 2212 h 2937"/>
                <a:gd name="T98" fmla="*/ 117 w 1765"/>
                <a:gd name="T99" fmla="*/ 1676 h 2937"/>
                <a:gd name="T100" fmla="*/ 30 w 1765"/>
                <a:gd name="T101" fmla="*/ 1545 h 2937"/>
                <a:gd name="T102" fmla="*/ 0 w 1765"/>
                <a:gd name="T103" fmla="*/ 1392 h 2937"/>
                <a:gd name="T104" fmla="*/ 14 w 1765"/>
                <a:gd name="T105" fmla="*/ 228 h 2937"/>
                <a:gd name="T106" fmla="*/ 78 w 1765"/>
                <a:gd name="T107" fmla="*/ 111 h 2937"/>
                <a:gd name="T108" fmla="*/ 185 w 1765"/>
                <a:gd name="T109" fmla="*/ 30 h 2937"/>
                <a:gd name="T110" fmla="*/ 321 w 1765"/>
                <a:gd name="T111" fmla="*/ 0 h 2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5" h="2937">
                  <a:moveTo>
                    <a:pt x="642" y="2432"/>
                  </a:moveTo>
                  <a:lnTo>
                    <a:pt x="642" y="2776"/>
                  </a:lnTo>
                  <a:lnTo>
                    <a:pt x="1605" y="2776"/>
                  </a:lnTo>
                  <a:lnTo>
                    <a:pt x="1605" y="2432"/>
                  </a:lnTo>
                  <a:lnTo>
                    <a:pt x="642" y="2432"/>
                  </a:lnTo>
                  <a:close/>
                  <a:moveTo>
                    <a:pt x="321" y="161"/>
                  </a:moveTo>
                  <a:lnTo>
                    <a:pt x="289" y="165"/>
                  </a:lnTo>
                  <a:lnTo>
                    <a:pt x="259" y="173"/>
                  </a:lnTo>
                  <a:lnTo>
                    <a:pt x="232" y="188"/>
                  </a:lnTo>
                  <a:lnTo>
                    <a:pt x="208" y="208"/>
                  </a:lnTo>
                  <a:lnTo>
                    <a:pt x="188" y="232"/>
                  </a:lnTo>
                  <a:lnTo>
                    <a:pt x="173" y="259"/>
                  </a:lnTo>
                  <a:lnTo>
                    <a:pt x="164" y="289"/>
                  </a:lnTo>
                  <a:lnTo>
                    <a:pt x="161" y="322"/>
                  </a:lnTo>
                  <a:lnTo>
                    <a:pt x="161" y="1392"/>
                  </a:lnTo>
                  <a:lnTo>
                    <a:pt x="163" y="1429"/>
                  </a:lnTo>
                  <a:lnTo>
                    <a:pt x="172" y="1467"/>
                  </a:lnTo>
                  <a:lnTo>
                    <a:pt x="187" y="1502"/>
                  </a:lnTo>
                  <a:lnTo>
                    <a:pt x="207" y="1533"/>
                  </a:lnTo>
                  <a:lnTo>
                    <a:pt x="232" y="1563"/>
                  </a:lnTo>
                  <a:lnTo>
                    <a:pt x="732" y="2063"/>
                  </a:lnTo>
                  <a:lnTo>
                    <a:pt x="757" y="2092"/>
                  </a:lnTo>
                  <a:lnTo>
                    <a:pt x="776" y="2124"/>
                  </a:lnTo>
                  <a:lnTo>
                    <a:pt x="790" y="2159"/>
                  </a:lnTo>
                  <a:lnTo>
                    <a:pt x="799" y="2195"/>
                  </a:lnTo>
                  <a:lnTo>
                    <a:pt x="803" y="2234"/>
                  </a:lnTo>
                  <a:lnTo>
                    <a:pt x="803" y="2271"/>
                  </a:lnTo>
                  <a:lnTo>
                    <a:pt x="1444" y="2271"/>
                  </a:lnTo>
                  <a:lnTo>
                    <a:pt x="1444" y="1799"/>
                  </a:lnTo>
                  <a:lnTo>
                    <a:pt x="1442" y="1761"/>
                  </a:lnTo>
                  <a:lnTo>
                    <a:pt x="1433" y="1725"/>
                  </a:lnTo>
                  <a:lnTo>
                    <a:pt x="1418" y="1690"/>
                  </a:lnTo>
                  <a:lnTo>
                    <a:pt x="1398" y="1657"/>
                  </a:lnTo>
                  <a:lnTo>
                    <a:pt x="1374" y="1629"/>
                  </a:lnTo>
                  <a:lnTo>
                    <a:pt x="835" y="1091"/>
                  </a:lnTo>
                  <a:lnTo>
                    <a:pt x="812" y="1071"/>
                  </a:lnTo>
                  <a:lnTo>
                    <a:pt x="784" y="1056"/>
                  </a:lnTo>
                  <a:lnTo>
                    <a:pt x="756" y="1047"/>
                  </a:lnTo>
                  <a:lnTo>
                    <a:pt x="727" y="1044"/>
                  </a:lnTo>
                  <a:lnTo>
                    <a:pt x="697" y="1046"/>
                  </a:lnTo>
                  <a:lnTo>
                    <a:pt x="668" y="1052"/>
                  </a:lnTo>
                  <a:lnTo>
                    <a:pt x="640" y="1066"/>
                  </a:lnTo>
                  <a:lnTo>
                    <a:pt x="615" y="1085"/>
                  </a:lnTo>
                  <a:lnTo>
                    <a:pt x="614" y="1086"/>
                  </a:lnTo>
                  <a:lnTo>
                    <a:pt x="609" y="1091"/>
                  </a:lnTo>
                  <a:lnTo>
                    <a:pt x="589" y="1115"/>
                  </a:lnTo>
                  <a:lnTo>
                    <a:pt x="574" y="1142"/>
                  </a:lnTo>
                  <a:lnTo>
                    <a:pt x="565" y="1172"/>
                  </a:lnTo>
                  <a:lnTo>
                    <a:pt x="561" y="1204"/>
                  </a:lnTo>
                  <a:lnTo>
                    <a:pt x="565" y="1235"/>
                  </a:lnTo>
                  <a:lnTo>
                    <a:pt x="574" y="1265"/>
                  </a:lnTo>
                  <a:lnTo>
                    <a:pt x="589" y="1293"/>
                  </a:lnTo>
                  <a:lnTo>
                    <a:pt x="609" y="1317"/>
                  </a:lnTo>
                  <a:lnTo>
                    <a:pt x="1010" y="1718"/>
                  </a:lnTo>
                  <a:lnTo>
                    <a:pt x="1023" y="1736"/>
                  </a:lnTo>
                  <a:lnTo>
                    <a:pt x="1031" y="1754"/>
                  </a:lnTo>
                  <a:lnTo>
                    <a:pt x="1033" y="1776"/>
                  </a:lnTo>
                  <a:lnTo>
                    <a:pt x="1031" y="1795"/>
                  </a:lnTo>
                  <a:lnTo>
                    <a:pt x="1023" y="1815"/>
                  </a:lnTo>
                  <a:lnTo>
                    <a:pt x="1010" y="1832"/>
                  </a:lnTo>
                  <a:lnTo>
                    <a:pt x="992" y="1845"/>
                  </a:lnTo>
                  <a:lnTo>
                    <a:pt x="973" y="1853"/>
                  </a:lnTo>
                  <a:lnTo>
                    <a:pt x="954" y="1855"/>
                  </a:lnTo>
                  <a:lnTo>
                    <a:pt x="932" y="1853"/>
                  </a:lnTo>
                  <a:lnTo>
                    <a:pt x="914" y="1845"/>
                  </a:lnTo>
                  <a:lnTo>
                    <a:pt x="896" y="1832"/>
                  </a:lnTo>
                  <a:lnTo>
                    <a:pt x="495" y="1431"/>
                  </a:lnTo>
                  <a:lnTo>
                    <a:pt x="467" y="1398"/>
                  </a:lnTo>
                  <a:lnTo>
                    <a:pt x="444" y="1365"/>
                  </a:lnTo>
                  <a:lnTo>
                    <a:pt x="426" y="1327"/>
                  </a:lnTo>
                  <a:lnTo>
                    <a:pt x="412" y="1288"/>
                  </a:lnTo>
                  <a:lnTo>
                    <a:pt x="403" y="1246"/>
                  </a:lnTo>
                  <a:lnTo>
                    <a:pt x="401" y="1204"/>
                  </a:lnTo>
                  <a:lnTo>
                    <a:pt x="405" y="1157"/>
                  </a:lnTo>
                  <a:lnTo>
                    <a:pt x="415" y="1112"/>
                  </a:lnTo>
                  <a:lnTo>
                    <a:pt x="431" y="1068"/>
                  </a:lnTo>
                  <a:lnTo>
                    <a:pt x="453" y="1029"/>
                  </a:lnTo>
                  <a:lnTo>
                    <a:pt x="482" y="991"/>
                  </a:lnTo>
                  <a:lnTo>
                    <a:pt x="482" y="322"/>
                  </a:lnTo>
                  <a:lnTo>
                    <a:pt x="478" y="289"/>
                  </a:lnTo>
                  <a:lnTo>
                    <a:pt x="469" y="259"/>
                  </a:lnTo>
                  <a:lnTo>
                    <a:pt x="454" y="232"/>
                  </a:lnTo>
                  <a:lnTo>
                    <a:pt x="434" y="208"/>
                  </a:lnTo>
                  <a:lnTo>
                    <a:pt x="411" y="188"/>
                  </a:lnTo>
                  <a:lnTo>
                    <a:pt x="383" y="173"/>
                  </a:lnTo>
                  <a:lnTo>
                    <a:pt x="354" y="165"/>
                  </a:lnTo>
                  <a:lnTo>
                    <a:pt x="321" y="161"/>
                  </a:lnTo>
                  <a:close/>
                  <a:moveTo>
                    <a:pt x="321" y="0"/>
                  </a:moveTo>
                  <a:lnTo>
                    <a:pt x="368" y="4"/>
                  </a:lnTo>
                  <a:lnTo>
                    <a:pt x="413" y="14"/>
                  </a:lnTo>
                  <a:lnTo>
                    <a:pt x="456" y="30"/>
                  </a:lnTo>
                  <a:lnTo>
                    <a:pt x="495" y="53"/>
                  </a:lnTo>
                  <a:lnTo>
                    <a:pt x="532" y="79"/>
                  </a:lnTo>
                  <a:lnTo>
                    <a:pt x="563" y="111"/>
                  </a:lnTo>
                  <a:lnTo>
                    <a:pt x="590" y="147"/>
                  </a:lnTo>
                  <a:lnTo>
                    <a:pt x="612" y="186"/>
                  </a:lnTo>
                  <a:lnTo>
                    <a:pt x="629" y="228"/>
                  </a:lnTo>
                  <a:lnTo>
                    <a:pt x="639" y="274"/>
                  </a:lnTo>
                  <a:lnTo>
                    <a:pt x="642" y="322"/>
                  </a:lnTo>
                  <a:lnTo>
                    <a:pt x="642" y="893"/>
                  </a:lnTo>
                  <a:lnTo>
                    <a:pt x="682" y="885"/>
                  </a:lnTo>
                  <a:lnTo>
                    <a:pt x="723" y="883"/>
                  </a:lnTo>
                  <a:lnTo>
                    <a:pt x="764" y="885"/>
                  </a:lnTo>
                  <a:lnTo>
                    <a:pt x="804" y="894"/>
                  </a:lnTo>
                  <a:lnTo>
                    <a:pt x="844" y="907"/>
                  </a:lnTo>
                  <a:lnTo>
                    <a:pt x="881" y="925"/>
                  </a:lnTo>
                  <a:lnTo>
                    <a:pt x="916" y="949"/>
                  </a:lnTo>
                  <a:lnTo>
                    <a:pt x="949" y="978"/>
                  </a:lnTo>
                  <a:lnTo>
                    <a:pt x="1488" y="1515"/>
                  </a:lnTo>
                  <a:lnTo>
                    <a:pt x="1522" y="1555"/>
                  </a:lnTo>
                  <a:lnTo>
                    <a:pt x="1551" y="1599"/>
                  </a:lnTo>
                  <a:lnTo>
                    <a:pt x="1575" y="1645"/>
                  </a:lnTo>
                  <a:lnTo>
                    <a:pt x="1591" y="1695"/>
                  </a:lnTo>
                  <a:lnTo>
                    <a:pt x="1601" y="1746"/>
                  </a:lnTo>
                  <a:lnTo>
                    <a:pt x="1605" y="1799"/>
                  </a:lnTo>
                  <a:lnTo>
                    <a:pt x="1605" y="2271"/>
                  </a:lnTo>
                  <a:lnTo>
                    <a:pt x="1686" y="2271"/>
                  </a:lnTo>
                  <a:lnTo>
                    <a:pt x="1707" y="2273"/>
                  </a:lnTo>
                  <a:lnTo>
                    <a:pt x="1725" y="2282"/>
                  </a:lnTo>
                  <a:lnTo>
                    <a:pt x="1742" y="2295"/>
                  </a:lnTo>
                  <a:lnTo>
                    <a:pt x="1754" y="2311"/>
                  </a:lnTo>
                  <a:lnTo>
                    <a:pt x="1763" y="2330"/>
                  </a:lnTo>
                  <a:lnTo>
                    <a:pt x="1765" y="2351"/>
                  </a:lnTo>
                  <a:lnTo>
                    <a:pt x="1765" y="2857"/>
                  </a:lnTo>
                  <a:lnTo>
                    <a:pt x="1763" y="2878"/>
                  </a:lnTo>
                  <a:lnTo>
                    <a:pt x="1754" y="2897"/>
                  </a:lnTo>
                  <a:lnTo>
                    <a:pt x="1742" y="2913"/>
                  </a:lnTo>
                  <a:lnTo>
                    <a:pt x="1725" y="2926"/>
                  </a:lnTo>
                  <a:lnTo>
                    <a:pt x="1707" y="2935"/>
                  </a:lnTo>
                  <a:lnTo>
                    <a:pt x="1686" y="2937"/>
                  </a:lnTo>
                  <a:lnTo>
                    <a:pt x="561" y="2937"/>
                  </a:lnTo>
                  <a:lnTo>
                    <a:pt x="540" y="2935"/>
                  </a:lnTo>
                  <a:lnTo>
                    <a:pt x="522" y="2926"/>
                  </a:lnTo>
                  <a:lnTo>
                    <a:pt x="505" y="2913"/>
                  </a:lnTo>
                  <a:lnTo>
                    <a:pt x="493" y="2897"/>
                  </a:lnTo>
                  <a:lnTo>
                    <a:pt x="484" y="2878"/>
                  </a:lnTo>
                  <a:lnTo>
                    <a:pt x="482" y="2857"/>
                  </a:lnTo>
                  <a:lnTo>
                    <a:pt x="482" y="2351"/>
                  </a:lnTo>
                  <a:lnTo>
                    <a:pt x="484" y="2330"/>
                  </a:lnTo>
                  <a:lnTo>
                    <a:pt x="493" y="2311"/>
                  </a:lnTo>
                  <a:lnTo>
                    <a:pt x="505" y="2295"/>
                  </a:lnTo>
                  <a:lnTo>
                    <a:pt x="522" y="2282"/>
                  </a:lnTo>
                  <a:lnTo>
                    <a:pt x="540" y="2273"/>
                  </a:lnTo>
                  <a:lnTo>
                    <a:pt x="561" y="2271"/>
                  </a:lnTo>
                  <a:lnTo>
                    <a:pt x="642" y="2271"/>
                  </a:lnTo>
                  <a:lnTo>
                    <a:pt x="642" y="2234"/>
                  </a:lnTo>
                  <a:lnTo>
                    <a:pt x="639" y="2212"/>
                  </a:lnTo>
                  <a:lnTo>
                    <a:pt x="631" y="2193"/>
                  </a:lnTo>
                  <a:lnTo>
                    <a:pt x="619" y="2176"/>
                  </a:lnTo>
                  <a:lnTo>
                    <a:pt x="117" y="1676"/>
                  </a:lnTo>
                  <a:lnTo>
                    <a:pt x="82" y="1636"/>
                  </a:lnTo>
                  <a:lnTo>
                    <a:pt x="54" y="1593"/>
                  </a:lnTo>
                  <a:lnTo>
                    <a:pt x="30" y="1545"/>
                  </a:lnTo>
                  <a:lnTo>
                    <a:pt x="14" y="1497"/>
                  </a:lnTo>
                  <a:lnTo>
                    <a:pt x="4" y="1444"/>
                  </a:lnTo>
                  <a:lnTo>
                    <a:pt x="0" y="1392"/>
                  </a:lnTo>
                  <a:lnTo>
                    <a:pt x="0" y="322"/>
                  </a:lnTo>
                  <a:lnTo>
                    <a:pt x="4" y="274"/>
                  </a:lnTo>
                  <a:lnTo>
                    <a:pt x="14" y="228"/>
                  </a:lnTo>
                  <a:lnTo>
                    <a:pt x="30" y="186"/>
                  </a:lnTo>
                  <a:lnTo>
                    <a:pt x="52" y="147"/>
                  </a:lnTo>
                  <a:lnTo>
                    <a:pt x="78" y="111"/>
                  </a:lnTo>
                  <a:lnTo>
                    <a:pt x="111" y="79"/>
                  </a:lnTo>
                  <a:lnTo>
                    <a:pt x="147" y="53"/>
                  </a:lnTo>
                  <a:lnTo>
                    <a:pt x="185" y="30"/>
                  </a:lnTo>
                  <a:lnTo>
                    <a:pt x="228" y="14"/>
                  </a:lnTo>
                  <a:lnTo>
                    <a:pt x="274" y="4"/>
                  </a:lnTo>
                  <a:lnTo>
                    <a:pt x="3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5" name="Freeform 10"/>
            <p:cNvSpPr>
              <a:spLocks noEditPoints="1"/>
            </p:cNvSpPr>
            <p:nvPr/>
          </p:nvSpPr>
          <p:spPr bwMode="auto">
            <a:xfrm>
              <a:off x="5588000" y="-1492250"/>
              <a:ext cx="954087" cy="955675"/>
            </a:xfrm>
            <a:custGeom>
              <a:avLst/>
              <a:gdLst>
                <a:gd name="T0" fmla="*/ 1026 w 2408"/>
                <a:gd name="T1" fmla="*/ 176 h 2408"/>
                <a:gd name="T2" fmla="*/ 778 w 2408"/>
                <a:gd name="T3" fmla="*/ 251 h 2408"/>
                <a:gd name="T4" fmla="*/ 562 w 2408"/>
                <a:gd name="T5" fmla="*/ 382 h 2408"/>
                <a:gd name="T6" fmla="*/ 382 w 2408"/>
                <a:gd name="T7" fmla="*/ 561 h 2408"/>
                <a:gd name="T8" fmla="*/ 252 w 2408"/>
                <a:gd name="T9" fmla="*/ 778 h 2408"/>
                <a:gd name="T10" fmla="*/ 176 w 2408"/>
                <a:gd name="T11" fmla="*/ 1026 h 2408"/>
                <a:gd name="T12" fmla="*/ 165 w 2408"/>
                <a:gd name="T13" fmla="*/ 1293 h 2408"/>
                <a:gd name="T14" fmla="*/ 219 w 2408"/>
                <a:gd name="T15" fmla="*/ 1549 h 2408"/>
                <a:gd name="T16" fmla="*/ 334 w 2408"/>
                <a:gd name="T17" fmla="*/ 1778 h 2408"/>
                <a:gd name="T18" fmla="*/ 497 w 2408"/>
                <a:gd name="T19" fmla="*/ 1969 h 2408"/>
                <a:gd name="T20" fmla="*/ 702 w 2408"/>
                <a:gd name="T21" fmla="*/ 2117 h 2408"/>
                <a:gd name="T22" fmla="*/ 941 w 2408"/>
                <a:gd name="T23" fmla="*/ 2213 h 2408"/>
                <a:gd name="T24" fmla="*/ 1204 w 2408"/>
                <a:gd name="T25" fmla="*/ 2247 h 2408"/>
                <a:gd name="T26" fmla="*/ 1467 w 2408"/>
                <a:gd name="T27" fmla="*/ 2213 h 2408"/>
                <a:gd name="T28" fmla="*/ 1706 w 2408"/>
                <a:gd name="T29" fmla="*/ 2117 h 2408"/>
                <a:gd name="T30" fmla="*/ 1911 w 2408"/>
                <a:gd name="T31" fmla="*/ 1969 h 2408"/>
                <a:gd name="T32" fmla="*/ 2074 w 2408"/>
                <a:gd name="T33" fmla="*/ 1778 h 2408"/>
                <a:gd name="T34" fmla="*/ 2189 w 2408"/>
                <a:gd name="T35" fmla="*/ 1549 h 2408"/>
                <a:gd name="T36" fmla="*/ 2243 w 2408"/>
                <a:gd name="T37" fmla="*/ 1293 h 2408"/>
                <a:gd name="T38" fmla="*/ 2232 w 2408"/>
                <a:gd name="T39" fmla="*/ 1026 h 2408"/>
                <a:gd name="T40" fmla="*/ 2156 w 2408"/>
                <a:gd name="T41" fmla="*/ 778 h 2408"/>
                <a:gd name="T42" fmla="*/ 2026 w 2408"/>
                <a:gd name="T43" fmla="*/ 561 h 2408"/>
                <a:gd name="T44" fmla="*/ 1846 w 2408"/>
                <a:gd name="T45" fmla="*/ 382 h 2408"/>
                <a:gd name="T46" fmla="*/ 1630 w 2408"/>
                <a:gd name="T47" fmla="*/ 251 h 2408"/>
                <a:gd name="T48" fmla="*/ 1382 w 2408"/>
                <a:gd name="T49" fmla="*/ 176 h 2408"/>
                <a:gd name="T50" fmla="*/ 1204 w 2408"/>
                <a:gd name="T51" fmla="*/ 0 h 2408"/>
                <a:gd name="T52" fmla="*/ 1493 w 2408"/>
                <a:gd name="T53" fmla="*/ 35 h 2408"/>
                <a:gd name="T54" fmla="*/ 1757 w 2408"/>
                <a:gd name="T55" fmla="*/ 134 h 2408"/>
                <a:gd name="T56" fmla="*/ 1987 w 2408"/>
                <a:gd name="T57" fmla="*/ 290 h 2408"/>
                <a:gd name="T58" fmla="*/ 2175 w 2408"/>
                <a:gd name="T59" fmla="*/ 493 h 2408"/>
                <a:gd name="T60" fmla="*/ 2313 w 2408"/>
                <a:gd name="T61" fmla="*/ 736 h 2408"/>
                <a:gd name="T62" fmla="*/ 2392 w 2408"/>
                <a:gd name="T63" fmla="*/ 1008 h 2408"/>
                <a:gd name="T64" fmla="*/ 2404 w 2408"/>
                <a:gd name="T65" fmla="*/ 1302 h 2408"/>
                <a:gd name="T66" fmla="*/ 2346 w 2408"/>
                <a:gd name="T67" fmla="*/ 1583 h 2408"/>
                <a:gd name="T68" fmla="*/ 2227 w 2408"/>
                <a:gd name="T69" fmla="*/ 1837 h 2408"/>
                <a:gd name="T70" fmla="*/ 2054 w 2408"/>
                <a:gd name="T71" fmla="*/ 2054 h 2408"/>
                <a:gd name="T72" fmla="*/ 1838 w 2408"/>
                <a:gd name="T73" fmla="*/ 2227 h 2408"/>
                <a:gd name="T74" fmla="*/ 1584 w 2408"/>
                <a:gd name="T75" fmla="*/ 2345 h 2408"/>
                <a:gd name="T76" fmla="*/ 1302 w 2408"/>
                <a:gd name="T77" fmla="*/ 2403 h 2408"/>
                <a:gd name="T78" fmla="*/ 1009 w 2408"/>
                <a:gd name="T79" fmla="*/ 2391 h 2408"/>
                <a:gd name="T80" fmla="*/ 736 w 2408"/>
                <a:gd name="T81" fmla="*/ 2312 h 2408"/>
                <a:gd name="T82" fmla="*/ 493 w 2408"/>
                <a:gd name="T83" fmla="*/ 2175 h 2408"/>
                <a:gd name="T84" fmla="*/ 290 w 2408"/>
                <a:gd name="T85" fmla="*/ 1987 h 2408"/>
                <a:gd name="T86" fmla="*/ 135 w 2408"/>
                <a:gd name="T87" fmla="*/ 1756 h 2408"/>
                <a:gd name="T88" fmla="*/ 35 w 2408"/>
                <a:gd name="T89" fmla="*/ 1493 h 2408"/>
                <a:gd name="T90" fmla="*/ 0 w 2408"/>
                <a:gd name="T91" fmla="*/ 1204 h 2408"/>
                <a:gd name="T92" fmla="*/ 35 w 2408"/>
                <a:gd name="T93" fmla="*/ 915 h 2408"/>
                <a:gd name="T94" fmla="*/ 135 w 2408"/>
                <a:gd name="T95" fmla="*/ 651 h 2408"/>
                <a:gd name="T96" fmla="*/ 290 w 2408"/>
                <a:gd name="T97" fmla="*/ 421 h 2408"/>
                <a:gd name="T98" fmla="*/ 493 w 2408"/>
                <a:gd name="T99" fmla="*/ 233 h 2408"/>
                <a:gd name="T100" fmla="*/ 736 w 2408"/>
                <a:gd name="T101" fmla="*/ 95 h 2408"/>
                <a:gd name="T102" fmla="*/ 1009 w 2408"/>
                <a:gd name="T103" fmla="*/ 16 h 2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08" h="2408">
                  <a:moveTo>
                    <a:pt x="1204" y="161"/>
                  </a:moveTo>
                  <a:lnTo>
                    <a:pt x="1114" y="164"/>
                  </a:lnTo>
                  <a:lnTo>
                    <a:pt x="1026" y="176"/>
                  </a:lnTo>
                  <a:lnTo>
                    <a:pt x="941" y="194"/>
                  </a:lnTo>
                  <a:lnTo>
                    <a:pt x="858" y="219"/>
                  </a:lnTo>
                  <a:lnTo>
                    <a:pt x="778" y="251"/>
                  </a:lnTo>
                  <a:lnTo>
                    <a:pt x="702" y="289"/>
                  </a:lnTo>
                  <a:lnTo>
                    <a:pt x="630" y="332"/>
                  </a:lnTo>
                  <a:lnTo>
                    <a:pt x="562" y="382"/>
                  </a:lnTo>
                  <a:lnTo>
                    <a:pt x="497" y="437"/>
                  </a:lnTo>
                  <a:lnTo>
                    <a:pt x="437" y="497"/>
                  </a:lnTo>
                  <a:lnTo>
                    <a:pt x="382" y="561"/>
                  </a:lnTo>
                  <a:lnTo>
                    <a:pt x="334" y="630"/>
                  </a:lnTo>
                  <a:lnTo>
                    <a:pt x="289" y="702"/>
                  </a:lnTo>
                  <a:lnTo>
                    <a:pt x="252" y="778"/>
                  </a:lnTo>
                  <a:lnTo>
                    <a:pt x="219" y="858"/>
                  </a:lnTo>
                  <a:lnTo>
                    <a:pt x="194" y="941"/>
                  </a:lnTo>
                  <a:lnTo>
                    <a:pt x="176" y="1026"/>
                  </a:lnTo>
                  <a:lnTo>
                    <a:pt x="165" y="1114"/>
                  </a:lnTo>
                  <a:lnTo>
                    <a:pt x="161" y="1204"/>
                  </a:lnTo>
                  <a:lnTo>
                    <a:pt x="165" y="1293"/>
                  </a:lnTo>
                  <a:lnTo>
                    <a:pt x="176" y="1381"/>
                  </a:lnTo>
                  <a:lnTo>
                    <a:pt x="194" y="1466"/>
                  </a:lnTo>
                  <a:lnTo>
                    <a:pt x="219" y="1549"/>
                  </a:lnTo>
                  <a:lnTo>
                    <a:pt x="252" y="1628"/>
                  </a:lnTo>
                  <a:lnTo>
                    <a:pt x="289" y="1705"/>
                  </a:lnTo>
                  <a:lnTo>
                    <a:pt x="334" y="1778"/>
                  </a:lnTo>
                  <a:lnTo>
                    <a:pt x="382" y="1846"/>
                  </a:lnTo>
                  <a:lnTo>
                    <a:pt x="437" y="1911"/>
                  </a:lnTo>
                  <a:lnTo>
                    <a:pt x="497" y="1969"/>
                  </a:lnTo>
                  <a:lnTo>
                    <a:pt x="562" y="2024"/>
                  </a:lnTo>
                  <a:lnTo>
                    <a:pt x="630" y="2074"/>
                  </a:lnTo>
                  <a:lnTo>
                    <a:pt x="702" y="2117"/>
                  </a:lnTo>
                  <a:lnTo>
                    <a:pt x="778" y="2156"/>
                  </a:lnTo>
                  <a:lnTo>
                    <a:pt x="858" y="2187"/>
                  </a:lnTo>
                  <a:lnTo>
                    <a:pt x="941" y="2213"/>
                  </a:lnTo>
                  <a:lnTo>
                    <a:pt x="1026" y="2232"/>
                  </a:lnTo>
                  <a:lnTo>
                    <a:pt x="1114" y="2243"/>
                  </a:lnTo>
                  <a:lnTo>
                    <a:pt x="1204" y="2247"/>
                  </a:lnTo>
                  <a:lnTo>
                    <a:pt x="1294" y="2243"/>
                  </a:lnTo>
                  <a:lnTo>
                    <a:pt x="1382" y="2232"/>
                  </a:lnTo>
                  <a:lnTo>
                    <a:pt x="1467" y="2213"/>
                  </a:lnTo>
                  <a:lnTo>
                    <a:pt x="1550" y="2187"/>
                  </a:lnTo>
                  <a:lnTo>
                    <a:pt x="1630" y="2156"/>
                  </a:lnTo>
                  <a:lnTo>
                    <a:pt x="1706" y="2117"/>
                  </a:lnTo>
                  <a:lnTo>
                    <a:pt x="1778" y="2074"/>
                  </a:lnTo>
                  <a:lnTo>
                    <a:pt x="1846" y="2024"/>
                  </a:lnTo>
                  <a:lnTo>
                    <a:pt x="1911" y="1969"/>
                  </a:lnTo>
                  <a:lnTo>
                    <a:pt x="1971" y="1911"/>
                  </a:lnTo>
                  <a:lnTo>
                    <a:pt x="2026" y="1846"/>
                  </a:lnTo>
                  <a:lnTo>
                    <a:pt x="2074" y="1778"/>
                  </a:lnTo>
                  <a:lnTo>
                    <a:pt x="2119" y="1705"/>
                  </a:lnTo>
                  <a:lnTo>
                    <a:pt x="2156" y="1628"/>
                  </a:lnTo>
                  <a:lnTo>
                    <a:pt x="2189" y="1549"/>
                  </a:lnTo>
                  <a:lnTo>
                    <a:pt x="2214" y="1466"/>
                  </a:lnTo>
                  <a:lnTo>
                    <a:pt x="2232" y="1381"/>
                  </a:lnTo>
                  <a:lnTo>
                    <a:pt x="2243" y="1293"/>
                  </a:lnTo>
                  <a:lnTo>
                    <a:pt x="2247" y="1204"/>
                  </a:lnTo>
                  <a:lnTo>
                    <a:pt x="2243" y="1114"/>
                  </a:lnTo>
                  <a:lnTo>
                    <a:pt x="2232" y="1026"/>
                  </a:lnTo>
                  <a:lnTo>
                    <a:pt x="2214" y="941"/>
                  </a:lnTo>
                  <a:lnTo>
                    <a:pt x="2189" y="858"/>
                  </a:lnTo>
                  <a:lnTo>
                    <a:pt x="2156" y="778"/>
                  </a:lnTo>
                  <a:lnTo>
                    <a:pt x="2119" y="702"/>
                  </a:lnTo>
                  <a:lnTo>
                    <a:pt x="2074" y="630"/>
                  </a:lnTo>
                  <a:lnTo>
                    <a:pt x="2026" y="561"/>
                  </a:lnTo>
                  <a:lnTo>
                    <a:pt x="1971" y="497"/>
                  </a:lnTo>
                  <a:lnTo>
                    <a:pt x="1911" y="437"/>
                  </a:lnTo>
                  <a:lnTo>
                    <a:pt x="1846" y="382"/>
                  </a:lnTo>
                  <a:lnTo>
                    <a:pt x="1778" y="332"/>
                  </a:lnTo>
                  <a:lnTo>
                    <a:pt x="1706" y="289"/>
                  </a:lnTo>
                  <a:lnTo>
                    <a:pt x="1630" y="251"/>
                  </a:lnTo>
                  <a:lnTo>
                    <a:pt x="1550" y="219"/>
                  </a:lnTo>
                  <a:lnTo>
                    <a:pt x="1467" y="194"/>
                  </a:lnTo>
                  <a:lnTo>
                    <a:pt x="1382" y="176"/>
                  </a:lnTo>
                  <a:lnTo>
                    <a:pt x="1294" y="164"/>
                  </a:lnTo>
                  <a:lnTo>
                    <a:pt x="1204" y="161"/>
                  </a:lnTo>
                  <a:close/>
                  <a:moveTo>
                    <a:pt x="1204" y="0"/>
                  </a:moveTo>
                  <a:lnTo>
                    <a:pt x="1302" y="4"/>
                  </a:lnTo>
                  <a:lnTo>
                    <a:pt x="1399" y="16"/>
                  </a:lnTo>
                  <a:lnTo>
                    <a:pt x="1493" y="35"/>
                  </a:lnTo>
                  <a:lnTo>
                    <a:pt x="1584" y="61"/>
                  </a:lnTo>
                  <a:lnTo>
                    <a:pt x="1672" y="95"/>
                  </a:lnTo>
                  <a:lnTo>
                    <a:pt x="1757" y="134"/>
                  </a:lnTo>
                  <a:lnTo>
                    <a:pt x="1838" y="181"/>
                  </a:lnTo>
                  <a:lnTo>
                    <a:pt x="1915" y="233"/>
                  </a:lnTo>
                  <a:lnTo>
                    <a:pt x="1987" y="290"/>
                  </a:lnTo>
                  <a:lnTo>
                    <a:pt x="2054" y="352"/>
                  </a:lnTo>
                  <a:lnTo>
                    <a:pt x="2118" y="421"/>
                  </a:lnTo>
                  <a:lnTo>
                    <a:pt x="2175" y="493"/>
                  </a:lnTo>
                  <a:lnTo>
                    <a:pt x="2227" y="570"/>
                  </a:lnTo>
                  <a:lnTo>
                    <a:pt x="2273" y="651"/>
                  </a:lnTo>
                  <a:lnTo>
                    <a:pt x="2313" y="736"/>
                  </a:lnTo>
                  <a:lnTo>
                    <a:pt x="2346" y="824"/>
                  </a:lnTo>
                  <a:lnTo>
                    <a:pt x="2373" y="915"/>
                  </a:lnTo>
                  <a:lnTo>
                    <a:pt x="2392" y="1008"/>
                  </a:lnTo>
                  <a:lnTo>
                    <a:pt x="2404" y="1105"/>
                  </a:lnTo>
                  <a:lnTo>
                    <a:pt x="2408" y="1204"/>
                  </a:lnTo>
                  <a:lnTo>
                    <a:pt x="2404" y="1302"/>
                  </a:lnTo>
                  <a:lnTo>
                    <a:pt x="2392" y="1398"/>
                  </a:lnTo>
                  <a:lnTo>
                    <a:pt x="2373" y="1493"/>
                  </a:lnTo>
                  <a:lnTo>
                    <a:pt x="2346" y="1583"/>
                  </a:lnTo>
                  <a:lnTo>
                    <a:pt x="2313" y="1672"/>
                  </a:lnTo>
                  <a:lnTo>
                    <a:pt x="2273" y="1756"/>
                  </a:lnTo>
                  <a:lnTo>
                    <a:pt x="2227" y="1837"/>
                  </a:lnTo>
                  <a:lnTo>
                    <a:pt x="2175" y="1913"/>
                  </a:lnTo>
                  <a:lnTo>
                    <a:pt x="2118" y="1987"/>
                  </a:lnTo>
                  <a:lnTo>
                    <a:pt x="2054" y="2054"/>
                  </a:lnTo>
                  <a:lnTo>
                    <a:pt x="1987" y="2117"/>
                  </a:lnTo>
                  <a:lnTo>
                    <a:pt x="1915" y="2175"/>
                  </a:lnTo>
                  <a:lnTo>
                    <a:pt x="1838" y="2227"/>
                  </a:lnTo>
                  <a:lnTo>
                    <a:pt x="1757" y="2273"/>
                  </a:lnTo>
                  <a:lnTo>
                    <a:pt x="1672" y="2312"/>
                  </a:lnTo>
                  <a:lnTo>
                    <a:pt x="1584" y="2345"/>
                  </a:lnTo>
                  <a:lnTo>
                    <a:pt x="1493" y="2371"/>
                  </a:lnTo>
                  <a:lnTo>
                    <a:pt x="1399" y="2391"/>
                  </a:lnTo>
                  <a:lnTo>
                    <a:pt x="1302" y="2403"/>
                  </a:lnTo>
                  <a:lnTo>
                    <a:pt x="1204" y="2408"/>
                  </a:lnTo>
                  <a:lnTo>
                    <a:pt x="1106" y="2403"/>
                  </a:lnTo>
                  <a:lnTo>
                    <a:pt x="1009" y="2391"/>
                  </a:lnTo>
                  <a:lnTo>
                    <a:pt x="915" y="2371"/>
                  </a:lnTo>
                  <a:lnTo>
                    <a:pt x="824" y="2345"/>
                  </a:lnTo>
                  <a:lnTo>
                    <a:pt x="736" y="2312"/>
                  </a:lnTo>
                  <a:lnTo>
                    <a:pt x="651" y="2273"/>
                  </a:lnTo>
                  <a:lnTo>
                    <a:pt x="570" y="2227"/>
                  </a:lnTo>
                  <a:lnTo>
                    <a:pt x="493" y="2175"/>
                  </a:lnTo>
                  <a:lnTo>
                    <a:pt x="421" y="2117"/>
                  </a:lnTo>
                  <a:lnTo>
                    <a:pt x="354" y="2054"/>
                  </a:lnTo>
                  <a:lnTo>
                    <a:pt x="290" y="1987"/>
                  </a:lnTo>
                  <a:lnTo>
                    <a:pt x="233" y="1913"/>
                  </a:lnTo>
                  <a:lnTo>
                    <a:pt x="181" y="1837"/>
                  </a:lnTo>
                  <a:lnTo>
                    <a:pt x="135" y="1756"/>
                  </a:lnTo>
                  <a:lnTo>
                    <a:pt x="95" y="1672"/>
                  </a:lnTo>
                  <a:lnTo>
                    <a:pt x="62" y="1583"/>
                  </a:lnTo>
                  <a:lnTo>
                    <a:pt x="35" y="1493"/>
                  </a:lnTo>
                  <a:lnTo>
                    <a:pt x="16" y="1398"/>
                  </a:lnTo>
                  <a:lnTo>
                    <a:pt x="4" y="1302"/>
                  </a:lnTo>
                  <a:lnTo>
                    <a:pt x="0" y="1204"/>
                  </a:lnTo>
                  <a:lnTo>
                    <a:pt x="4" y="1105"/>
                  </a:lnTo>
                  <a:lnTo>
                    <a:pt x="16" y="1008"/>
                  </a:lnTo>
                  <a:lnTo>
                    <a:pt x="35" y="915"/>
                  </a:lnTo>
                  <a:lnTo>
                    <a:pt x="62" y="824"/>
                  </a:lnTo>
                  <a:lnTo>
                    <a:pt x="95" y="736"/>
                  </a:lnTo>
                  <a:lnTo>
                    <a:pt x="135" y="651"/>
                  </a:lnTo>
                  <a:lnTo>
                    <a:pt x="181" y="570"/>
                  </a:lnTo>
                  <a:lnTo>
                    <a:pt x="233" y="493"/>
                  </a:lnTo>
                  <a:lnTo>
                    <a:pt x="290" y="421"/>
                  </a:lnTo>
                  <a:lnTo>
                    <a:pt x="354" y="352"/>
                  </a:lnTo>
                  <a:lnTo>
                    <a:pt x="421" y="290"/>
                  </a:lnTo>
                  <a:lnTo>
                    <a:pt x="493" y="233"/>
                  </a:lnTo>
                  <a:lnTo>
                    <a:pt x="570" y="181"/>
                  </a:lnTo>
                  <a:lnTo>
                    <a:pt x="651" y="134"/>
                  </a:lnTo>
                  <a:lnTo>
                    <a:pt x="736" y="95"/>
                  </a:lnTo>
                  <a:lnTo>
                    <a:pt x="824" y="61"/>
                  </a:lnTo>
                  <a:lnTo>
                    <a:pt x="915" y="35"/>
                  </a:lnTo>
                  <a:lnTo>
                    <a:pt x="1009" y="16"/>
                  </a:lnTo>
                  <a:lnTo>
                    <a:pt x="1106" y="4"/>
                  </a:lnTo>
                  <a:lnTo>
                    <a:pt x="120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6" name="Freeform 11"/>
            <p:cNvSpPr>
              <a:spLocks/>
            </p:cNvSpPr>
            <p:nvPr/>
          </p:nvSpPr>
          <p:spPr bwMode="auto">
            <a:xfrm>
              <a:off x="5715000" y="-1365250"/>
              <a:ext cx="700087" cy="701675"/>
            </a:xfrm>
            <a:custGeom>
              <a:avLst/>
              <a:gdLst>
                <a:gd name="T0" fmla="*/ 1050 w 1766"/>
                <a:gd name="T1" fmla="*/ 16 h 1765"/>
                <a:gd name="T2" fmla="*/ 1253 w 1766"/>
                <a:gd name="T3" fmla="*/ 81 h 1765"/>
                <a:gd name="T4" fmla="*/ 1437 w 1766"/>
                <a:gd name="T5" fmla="*/ 196 h 1765"/>
                <a:gd name="T6" fmla="*/ 1588 w 1766"/>
                <a:gd name="T7" fmla="*/ 350 h 1765"/>
                <a:gd name="T8" fmla="*/ 1695 w 1766"/>
                <a:gd name="T9" fmla="*/ 534 h 1765"/>
                <a:gd name="T10" fmla="*/ 1754 w 1766"/>
                <a:gd name="T11" fmla="*/ 738 h 1765"/>
                <a:gd name="T12" fmla="*/ 1762 w 1766"/>
                <a:gd name="T13" fmla="*/ 962 h 1765"/>
                <a:gd name="T14" fmla="*/ 1711 w 1766"/>
                <a:gd name="T15" fmla="*/ 1190 h 1765"/>
                <a:gd name="T16" fmla="*/ 1604 w 1766"/>
                <a:gd name="T17" fmla="*/ 1391 h 1765"/>
                <a:gd name="T18" fmla="*/ 1452 w 1766"/>
                <a:gd name="T19" fmla="*/ 1557 h 1765"/>
                <a:gd name="T20" fmla="*/ 1261 w 1766"/>
                <a:gd name="T21" fmla="*/ 1679 h 1765"/>
                <a:gd name="T22" fmla="*/ 1041 w 1766"/>
                <a:gd name="T23" fmla="*/ 1750 h 1765"/>
                <a:gd name="T24" fmla="*/ 803 w 1766"/>
                <a:gd name="T25" fmla="*/ 1762 h 1765"/>
                <a:gd name="T26" fmla="*/ 576 w 1766"/>
                <a:gd name="T27" fmla="*/ 1709 h 1765"/>
                <a:gd name="T28" fmla="*/ 374 w 1766"/>
                <a:gd name="T29" fmla="*/ 1604 h 1765"/>
                <a:gd name="T30" fmla="*/ 208 w 1766"/>
                <a:gd name="T31" fmla="*/ 1450 h 1765"/>
                <a:gd name="T32" fmla="*/ 85 w 1766"/>
                <a:gd name="T33" fmla="*/ 1260 h 1765"/>
                <a:gd name="T34" fmla="*/ 14 w 1766"/>
                <a:gd name="T35" fmla="*/ 1041 h 1765"/>
                <a:gd name="T36" fmla="*/ 3 w 1766"/>
                <a:gd name="T37" fmla="*/ 811 h 1765"/>
                <a:gd name="T38" fmla="*/ 48 w 1766"/>
                <a:gd name="T39" fmla="*/ 598 h 1765"/>
                <a:gd name="T40" fmla="*/ 117 w 1766"/>
                <a:gd name="T41" fmla="*/ 448 h 1765"/>
                <a:gd name="T42" fmla="*/ 172 w 1766"/>
                <a:gd name="T43" fmla="*/ 423 h 1765"/>
                <a:gd name="T44" fmla="*/ 231 w 1766"/>
                <a:gd name="T45" fmla="*/ 446 h 1765"/>
                <a:gd name="T46" fmla="*/ 256 w 1766"/>
                <a:gd name="T47" fmla="*/ 501 h 1765"/>
                <a:gd name="T48" fmla="*/ 216 w 1766"/>
                <a:gd name="T49" fmla="*/ 605 h 1765"/>
                <a:gd name="T50" fmla="*/ 165 w 1766"/>
                <a:gd name="T51" fmla="*/ 812 h 1765"/>
                <a:gd name="T52" fmla="*/ 176 w 1766"/>
                <a:gd name="T53" fmla="*/ 1028 h 1765"/>
                <a:gd name="T54" fmla="*/ 248 w 1766"/>
                <a:gd name="T55" fmla="*/ 1226 h 1765"/>
                <a:gd name="T56" fmla="*/ 373 w 1766"/>
                <a:gd name="T57" fmla="*/ 1393 h 1765"/>
                <a:gd name="T58" fmla="*/ 539 w 1766"/>
                <a:gd name="T59" fmla="*/ 1518 h 1765"/>
                <a:gd name="T60" fmla="*/ 737 w 1766"/>
                <a:gd name="T61" fmla="*/ 1590 h 1765"/>
                <a:gd name="T62" fmla="*/ 956 w 1766"/>
                <a:gd name="T63" fmla="*/ 1601 h 1765"/>
                <a:gd name="T64" fmla="*/ 1164 w 1766"/>
                <a:gd name="T65" fmla="*/ 1548 h 1765"/>
                <a:gd name="T66" fmla="*/ 1342 w 1766"/>
                <a:gd name="T67" fmla="*/ 1439 h 1765"/>
                <a:gd name="T68" fmla="*/ 1482 w 1766"/>
                <a:gd name="T69" fmla="*/ 1286 h 1765"/>
                <a:gd name="T70" fmla="*/ 1573 w 1766"/>
                <a:gd name="T71" fmla="*/ 1097 h 1765"/>
                <a:gd name="T72" fmla="*/ 1605 w 1766"/>
                <a:gd name="T73" fmla="*/ 883 h 1765"/>
                <a:gd name="T74" fmla="*/ 1579 w 1766"/>
                <a:gd name="T75" fmla="*/ 690 h 1765"/>
                <a:gd name="T76" fmla="*/ 1504 w 1766"/>
                <a:gd name="T77" fmla="*/ 514 h 1765"/>
                <a:gd name="T78" fmla="*/ 1386 w 1766"/>
                <a:gd name="T79" fmla="*/ 364 h 1765"/>
                <a:gd name="T80" fmla="*/ 1228 w 1766"/>
                <a:gd name="T81" fmla="*/ 248 h 1765"/>
                <a:gd name="T82" fmla="*/ 1047 w 1766"/>
                <a:gd name="T83" fmla="*/ 179 h 1765"/>
                <a:gd name="T84" fmla="*/ 853 w 1766"/>
                <a:gd name="T85" fmla="*/ 161 h 1765"/>
                <a:gd name="T86" fmla="*/ 700 w 1766"/>
                <a:gd name="T87" fmla="*/ 179 h 1765"/>
                <a:gd name="T88" fmla="*/ 645 w 1766"/>
                <a:gd name="T89" fmla="*/ 153 h 1765"/>
                <a:gd name="T90" fmla="*/ 624 w 1766"/>
                <a:gd name="T91" fmla="*/ 95 h 1765"/>
                <a:gd name="T92" fmla="*/ 650 w 1766"/>
                <a:gd name="T93" fmla="*/ 40 h 1765"/>
                <a:gd name="T94" fmla="*/ 761 w 1766"/>
                <a:gd name="T95" fmla="*/ 8 h 1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6" h="1765">
                  <a:moveTo>
                    <a:pt x="907" y="0"/>
                  </a:moveTo>
                  <a:lnTo>
                    <a:pt x="979" y="5"/>
                  </a:lnTo>
                  <a:lnTo>
                    <a:pt x="1050" y="16"/>
                  </a:lnTo>
                  <a:lnTo>
                    <a:pt x="1120" y="33"/>
                  </a:lnTo>
                  <a:lnTo>
                    <a:pt x="1187" y="54"/>
                  </a:lnTo>
                  <a:lnTo>
                    <a:pt x="1253" y="81"/>
                  </a:lnTo>
                  <a:lnTo>
                    <a:pt x="1317" y="113"/>
                  </a:lnTo>
                  <a:lnTo>
                    <a:pt x="1378" y="152"/>
                  </a:lnTo>
                  <a:lnTo>
                    <a:pt x="1437" y="196"/>
                  </a:lnTo>
                  <a:lnTo>
                    <a:pt x="1492" y="243"/>
                  </a:lnTo>
                  <a:lnTo>
                    <a:pt x="1542" y="295"/>
                  </a:lnTo>
                  <a:lnTo>
                    <a:pt x="1588" y="350"/>
                  </a:lnTo>
                  <a:lnTo>
                    <a:pt x="1627" y="408"/>
                  </a:lnTo>
                  <a:lnTo>
                    <a:pt x="1664" y="469"/>
                  </a:lnTo>
                  <a:lnTo>
                    <a:pt x="1695" y="534"/>
                  </a:lnTo>
                  <a:lnTo>
                    <a:pt x="1720" y="600"/>
                  </a:lnTo>
                  <a:lnTo>
                    <a:pt x="1739" y="669"/>
                  </a:lnTo>
                  <a:lnTo>
                    <a:pt x="1754" y="738"/>
                  </a:lnTo>
                  <a:lnTo>
                    <a:pt x="1763" y="809"/>
                  </a:lnTo>
                  <a:lnTo>
                    <a:pt x="1766" y="883"/>
                  </a:lnTo>
                  <a:lnTo>
                    <a:pt x="1762" y="962"/>
                  </a:lnTo>
                  <a:lnTo>
                    <a:pt x="1752" y="1041"/>
                  </a:lnTo>
                  <a:lnTo>
                    <a:pt x="1734" y="1117"/>
                  </a:lnTo>
                  <a:lnTo>
                    <a:pt x="1711" y="1190"/>
                  </a:lnTo>
                  <a:lnTo>
                    <a:pt x="1681" y="1260"/>
                  </a:lnTo>
                  <a:lnTo>
                    <a:pt x="1645" y="1327"/>
                  </a:lnTo>
                  <a:lnTo>
                    <a:pt x="1604" y="1391"/>
                  </a:lnTo>
                  <a:lnTo>
                    <a:pt x="1558" y="1450"/>
                  </a:lnTo>
                  <a:lnTo>
                    <a:pt x="1507" y="1506"/>
                  </a:lnTo>
                  <a:lnTo>
                    <a:pt x="1452" y="1557"/>
                  </a:lnTo>
                  <a:lnTo>
                    <a:pt x="1392" y="1604"/>
                  </a:lnTo>
                  <a:lnTo>
                    <a:pt x="1329" y="1645"/>
                  </a:lnTo>
                  <a:lnTo>
                    <a:pt x="1261" y="1679"/>
                  </a:lnTo>
                  <a:lnTo>
                    <a:pt x="1190" y="1709"/>
                  </a:lnTo>
                  <a:lnTo>
                    <a:pt x="1117" y="1733"/>
                  </a:lnTo>
                  <a:lnTo>
                    <a:pt x="1041" y="1750"/>
                  </a:lnTo>
                  <a:lnTo>
                    <a:pt x="963" y="1762"/>
                  </a:lnTo>
                  <a:lnTo>
                    <a:pt x="883" y="1765"/>
                  </a:lnTo>
                  <a:lnTo>
                    <a:pt x="803" y="1762"/>
                  </a:lnTo>
                  <a:lnTo>
                    <a:pt x="725" y="1750"/>
                  </a:lnTo>
                  <a:lnTo>
                    <a:pt x="649" y="1733"/>
                  </a:lnTo>
                  <a:lnTo>
                    <a:pt x="576" y="1709"/>
                  </a:lnTo>
                  <a:lnTo>
                    <a:pt x="505" y="1679"/>
                  </a:lnTo>
                  <a:lnTo>
                    <a:pt x="437" y="1645"/>
                  </a:lnTo>
                  <a:lnTo>
                    <a:pt x="374" y="1604"/>
                  </a:lnTo>
                  <a:lnTo>
                    <a:pt x="314" y="1557"/>
                  </a:lnTo>
                  <a:lnTo>
                    <a:pt x="259" y="1506"/>
                  </a:lnTo>
                  <a:lnTo>
                    <a:pt x="208" y="1450"/>
                  </a:lnTo>
                  <a:lnTo>
                    <a:pt x="162" y="1391"/>
                  </a:lnTo>
                  <a:lnTo>
                    <a:pt x="121" y="1327"/>
                  </a:lnTo>
                  <a:lnTo>
                    <a:pt x="85" y="1260"/>
                  </a:lnTo>
                  <a:lnTo>
                    <a:pt x="55" y="1190"/>
                  </a:lnTo>
                  <a:lnTo>
                    <a:pt x="32" y="1117"/>
                  </a:lnTo>
                  <a:lnTo>
                    <a:pt x="14" y="1041"/>
                  </a:lnTo>
                  <a:lnTo>
                    <a:pt x="4" y="962"/>
                  </a:lnTo>
                  <a:lnTo>
                    <a:pt x="0" y="883"/>
                  </a:lnTo>
                  <a:lnTo>
                    <a:pt x="3" y="811"/>
                  </a:lnTo>
                  <a:lnTo>
                    <a:pt x="13" y="738"/>
                  </a:lnTo>
                  <a:lnTo>
                    <a:pt x="27" y="667"/>
                  </a:lnTo>
                  <a:lnTo>
                    <a:pt x="48" y="598"/>
                  </a:lnTo>
                  <a:lnTo>
                    <a:pt x="74" y="530"/>
                  </a:lnTo>
                  <a:lnTo>
                    <a:pt x="105" y="466"/>
                  </a:lnTo>
                  <a:lnTo>
                    <a:pt x="117" y="448"/>
                  </a:lnTo>
                  <a:lnTo>
                    <a:pt x="134" y="435"/>
                  </a:lnTo>
                  <a:lnTo>
                    <a:pt x="152" y="427"/>
                  </a:lnTo>
                  <a:lnTo>
                    <a:pt x="172" y="423"/>
                  </a:lnTo>
                  <a:lnTo>
                    <a:pt x="193" y="426"/>
                  </a:lnTo>
                  <a:lnTo>
                    <a:pt x="213" y="433"/>
                  </a:lnTo>
                  <a:lnTo>
                    <a:pt x="231" y="446"/>
                  </a:lnTo>
                  <a:lnTo>
                    <a:pt x="244" y="462"/>
                  </a:lnTo>
                  <a:lnTo>
                    <a:pt x="252" y="481"/>
                  </a:lnTo>
                  <a:lnTo>
                    <a:pt x="256" y="501"/>
                  </a:lnTo>
                  <a:lnTo>
                    <a:pt x="254" y="522"/>
                  </a:lnTo>
                  <a:lnTo>
                    <a:pt x="247" y="542"/>
                  </a:lnTo>
                  <a:lnTo>
                    <a:pt x="216" y="605"/>
                  </a:lnTo>
                  <a:lnTo>
                    <a:pt x="192" y="672"/>
                  </a:lnTo>
                  <a:lnTo>
                    <a:pt x="175" y="741"/>
                  </a:lnTo>
                  <a:lnTo>
                    <a:pt x="165" y="812"/>
                  </a:lnTo>
                  <a:lnTo>
                    <a:pt x="161" y="883"/>
                  </a:lnTo>
                  <a:lnTo>
                    <a:pt x="165" y="956"/>
                  </a:lnTo>
                  <a:lnTo>
                    <a:pt x="176" y="1028"/>
                  </a:lnTo>
                  <a:lnTo>
                    <a:pt x="193" y="1097"/>
                  </a:lnTo>
                  <a:lnTo>
                    <a:pt x="218" y="1163"/>
                  </a:lnTo>
                  <a:lnTo>
                    <a:pt x="248" y="1226"/>
                  </a:lnTo>
                  <a:lnTo>
                    <a:pt x="284" y="1286"/>
                  </a:lnTo>
                  <a:lnTo>
                    <a:pt x="327" y="1342"/>
                  </a:lnTo>
                  <a:lnTo>
                    <a:pt x="373" y="1393"/>
                  </a:lnTo>
                  <a:lnTo>
                    <a:pt x="424" y="1439"/>
                  </a:lnTo>
                  <a:lnTo>
                    <a:pt x="480" y="1482"/>
                  </a:lnTo>
                  <a:lnTo>
                    <a:pt x="539" y="1518"/>
                  </a:lnTo>
                  <a:lnTo>
                    <a:pt x="602" y="1548"/>
                  </a:lnTo>
                  <a:lnTo>
                    <a:pt x="669" y="1572"/>
                  </a:lnTo>
                  <a:lnTo>
                    <a:pt x="737" y="1590"/>
                  </a:lnTo>
                  <a:lnTo>
                    <a:pt x="810" y="1601"/>
                  </a:lnTo>
                  <a:lnTo>
                    <a:pt x="883" y="1605"/>
                  </a:lnTo>
                  <a:lnTo>
                    <a:pt x="956" y="1601"/>
                  </a:lnTo>
                  <a:lnTo>
                    <a:pt x="1029" y="1590"/>
                  </a:lnTo>
                  <a:lnTo>
                    <a:pt x="1097" y="1572"/>
                  </a:lnTo>
                  <a:lnTo>
                    <a:pt x="1164" y="1548"/>
                  </a:lnTo>
                  <a:lnTo>
                    <a:pt x="1227" y="1518"/>
                  </a:lnTo>
                  <a:lnTo>
                    <a:pt x="1286" y="1482"/>
                  </a:lnTo>
                  <a:lnTo>
                    <a:pt x="1342" y="1439"/>
                  </a:lnTo>
                  <a:lnTo>
                    <a:pt x="1393" y="1393"/>
                  </a:lnTo>
                  <a:lnTo>
                    <a:pt x="1439" y="1342"/>
                  </a:lnTo>
                  <a:lnTo>
                    <a:pt x="1482" y="1286"/>
                  </a:lnTo>
                  <a:lnTo>
                    <a:pt x="1518" y="1226"/>
                  </a:lnTo>
                  <a:lnTo>
                    <a:pt x="1548" y="1163"/>
                  </a:lnTo>
                  <a:lnTo>
                    <a:pt x="1573" y="1097"/>
                  </a:lnTo>
                  <a:lnTo>
                    <a:pt x="1590" y="1028"/>
                  </a:lnTo>
                  <a:lnTo>
                    <a:pt x="1601" y="956"/>
                  </a:lnTo>
                  <a:lnTo>
                    <a:pt x="1605" y="883"/>
                  </a:lnTo>
                  <a:lnTo>
                    <a:pt x="1603" y="817"/>
                  </a:lnTo>
                  <a:lnTo>
                    <a:pt x="1594" y="753"/>
                  </a:lnTo>
                  <a:lnTo>
                    <a:pt x="1579" y="690"/>
                  </a:lnTo>
                  <a:lnTo>
                    <a:pt x="1560" y="630"/>
                  </a:lnTo>
                  <a:lnTo>
                    <a:pt x="1535" y="570"/>
                  </a:lnTo>
                  <a:lnTo>
                    <a:pt x="1504" y="514"/>
                  </a:lnTo>
                  <a:lnTo>
                    <a:pt x="1469" y="461"/>
                  </a:lnTo>
                  <a:lnTo>
                    <a:pt x="1429" y="411"/>
                  </a:lnTo>
                  <a:lnTo>
                    <a:pt x="1386" y="364"/>
                  </a:lnTo>
                  <a:lnTo>
                    <a:pt x="1336" y="320"/>
                  </a:lnTo>
                  <a:lnTo>
                    <a:pt x="1284" y="282"/>
                  </a:lnTo>
                  <a:lnTo>
                    <a:pt x="1228" y="248"/>
                  </a:lnTo>
                  <a:lnTo>
                    <a:pt x="1169" y="219"/>
                  </a:lnTo>
                  <a:lnTo>
                    <a:pt x="1110" y="197"/>
                  </a:lnTo>
                  <a:lnTo>
                    <a:pt x="1047" y="179"/>
                  </a:lnTo>
                  <a:lnTo>
                    <a:pt x="984" y="168"/>
                  </a:lnTo>
                  <a:lnTo>
                    <a:pt x="919" y="162"/>
                  </a:lnTo>
                  <a:lnTo>
                    <a:pt x="853" y="161"/>
                  </a:lnTo>
                  <a:lnTo>
                    <a:pt x="787" y="167"/>
                  </a:lnTo>
                  <a:lnTo>
                    <a:pt x="721" y="178"/>
                  </a:lnTo>
                  <a:lnTo>
                    <a:pt x="700" y="179"/>
                  </a:lnTo>
                  <a:lnTo>
                    <a:pt x="679" y="176"/>
                  </a:lnTo>
                  <a:lnTo>
                    <a:pt x="661" y="167"/>
                  </a:lnTo>
                  <a:lnTo>
                    <a:pt x="645" y="153"/>
                  </a:lnTo>
                  <a:lnTo>
                    <a:pt x="633" y="137"/>
                  </a:lnTo>
                  <a:lnTo>
                    <a:pt x="627" y="116"/>
                  </a:lnTo>
                  <a:lnTo>
                    <a:pt x="624" y="95"/>
                  </a:lnTo>
                  <a:lnTo>
                    <a:pt x="628" y="75"/>
                  </a:lnTo>
                  <a:lnTo>
                    <a:pt x="637" y="56"/>
                  </a:lnTo>
                  <a:lnTo>
                    <a:pt x="650" y="40"/>
                  </a:lnTo>
                  <a:lnTo>
                    <a:pt x="668" y="29"/>
                  </a:lnTo>
                  <a:lnTo>
                    <a:pt x="688" y="21"/>
                  </a:lnTo>
                  <a:lnTo>
                    <a:pt x="761" y="8"/>
                  </a:lnTo>
                  <a:lnTo>
                    <a:pt x="833" y="1"/>
                  </a:lnTo>
                  <a:lnTo>
                    <a:pt x="90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77" name="Freeform 5"/>
          <p:cNvSpPr>
            <a:spLocks noEditPoints="1"/>
          </p:cNvSpPr>
          <p:nvPr/>
        </p:nvSpPr>
        <p:spPr bwMode="auto">
          <a:xfrm>
            <a:off x="2775482" y="2082838"/>
            <a:ext cx="453700" cy="519338"/>
          </a:xfrm>
          <a:custGeom>
            <a:avLst/>
            <a:gdLst>
              <a:gd name="T0" fmla="*/ 791 w 812"/>
              <a:gd name="T1" fmla="*/ 578 h 983"/>
              <a:gd name="T2" fmla="*/ 697 w 812"/>
              <a:gd name="T3" fmla="*/ 481 h 983"/>
              <a:gd name="T4" fmla="*/ 543 w 812"/>
              <a:gd name="T5" fmla="*/ 441 h 983"/>
              <a:gd name="T6" fmla="*/ 504 w 812"/>
              <a:gd name="T7" fmla="*/ 400 h 983"/>
              <a:gd name="T8" fmla="*/ 541 w 812"/>
              <a:gd name="T9" fmla="*/ 311 h 983"/>
              <a:gd name="T10" fmla="*/ 543 w 812"/>
              <a:gd name="T11" fmla="*/ 311 h 983"/>
              <a:gd name="T12" fmla="*/ 571 w 812"/>
              <a:gd name="T13" fmla="*/ 222 h 983"/>
              <a:gd name="T14" fmla="*/ 584 w 812"/>
              <a:gd name="T15" fmla="*/ 153 h 983"/>
              <a:gd name="T16" fmla="*/ 524 w 812"/>
              <a:gd name="T17" fmla="*/ 34 h 983"/>
              <a:gd name="T18" fmla="*/ 486 w 812"/>
              <a:gd name="T19" fmla="*/ 16 h 983"/>
              <a:gd name="T20" fmla="*/ 371 w 812"/>
              <a:gd name="T21" fmla="*/ 0 h 983"/>
              <a:gd name="T22" fmla="*/ 315 w 812"/>
              <a:gd name="T23" fmla="*/ 29 h 983"/>
              <a:gd name="T24" fmla="*/ 256 w 812"/>
              <a:gd name="T25" fmla="*/ 49 h 983"/>
              <a:gd name="T26" fmla="*/ 227 w 812"/>
              <a:gd name="T27" fmla="*/ 128 h 983"/>
              <a:gd name="T28" fmla="*/ 237 w 812"/>
              <a:gd name="T29" fmla="*/ 227 h 983"/>
              <a:gd name="T30" fmla="*/ 261 w 812"/>
              <a:gd name="T31" fmla="*/ 311 h 983"/>
              <a:gd name="T32" fmla="*/ 262 w 812"/>
              <a:gd name="T33" fmla="*/ 311 h 983"/>
              <a:gd name="T34" fmla="*/ 280 w 812"/>
              <a:gd name="T35" fmla="*/ 352 h 983"/>
              <a:gd name="T36" fmla="*/ 286 w 812"/>
              <a:gd name="T37" fmla="*/ 420 h 983"/>
              <a:gd name="T38" fmla="*/ 190 w 812"/>
              <a:gd name="T39" fmla="*/ 462 h 983"/>
              <a:gd name="T40" fmla="*/ 41 w 812"/>
              <a:gd name="T41" fmla="*/ 534 h 983"/>
              <a:gd name="T42" fmla="*/ 21 w 812"/>
              <a:gd name="T43" fmla="*/ 579 h 983"/>
              <a:gd name="T44" fmla="*/ 60 w 812"/>
              <a:gd name="T45" fmla="*/ 924 h 983"/>
              <a:gd name="T46" fmla="*/ 406 w 812"/>
              <a:gd name="T47" fmla="*/ 983 h 983"/>
              <a:gd name="T48" fmla="*/ 753 w 812"/>
              <a:gd name="T49" fmla="*/ 924 h 983"/>
              <a:gd name="T50" fmla="*/ 791 w 812"/>
              <a:gd name="T51" fmla="*/ 579 h 983"/>
              <a:gd name="T52" fmla="*/ 410 w 812"/>
              <a:gd name="T53" fmla="*/ 542 h 983"/>
              <a:gd name="T54" fmla="*/ 526 w 812"/>
              <a:gd name="T55" fmla="*/ 464 h 983"/>
              <a:gd name="T56" fmla="*/ 342 w 812"/>
              <a:gd name="T57" fmla="*/ 589 h 983"/>
              <a:gd name="T58" fmla="*/ 308 w 812"/>
              <a:gd name="T59" fmla="*/ 437 h 983"/>
              <a:gd name="T60" fmla="*/ 402 w 812"/>
              <a:gd name="T61" fmla="*/ 542 h 983"/>
              <a:gd name="T62" fmla="*/ 755 w 812"/>
              <a:gd name="T63" fmla="*/ 857 h 983"/>
              <a:gd name="T64" fmla="*/ 406 w 812"/>
              <a:gd name="T65" fmla="*/ 928 h 983"/>
              <a:gd name="T66" fmla="*/ 58 w 812"/>
              <a:gd name="T67" fmla="*/ 857 h 983"/>
              <a:gd name="T68" fmla="*/ 73 w 812"/>
              <a:gd name="T69" fmla="*/ 595 h 983"/>
              <a:gd name="T70" fmla="*/ 135 w 812"/>
              <a:gd name="T71" fmla="*/ 532 h 983"/>
              <a:gd name="T72" fmla="*/ 272 w 812"/>
              <a:gd name="T73" fmla="*/ 499 h 983"/>
              <a:gd name="T74" fmla="*/ 332 w 812"/>
              <a:gd name="T75" fmla="*/ 633 h 983"/>
              <a:gd name="T76" fmla="*/ 378 w 812"/>
              <a:gd name="T77" fmla="*/ 597 h 983"/>
              <a:gd name="T78" fmla="*/ 327 w 812"/>
              <a:gd name="T79" fmla="*/ 840 h 983"/>
              <a:gd name="T80" fmla="*/ 486 w 812"/>
              <a:gd name="T81" fmla="*/ 840 h 983"/>
              <a:gd name="T82" fmla="*/ 435 w 812"/>
              <a:gd name="T83" fmla="*/ 597 h 983"/>
              <a:gd name="T84" fmla="*/ 481 w 812"/>
              <a:gd name="T85" fmla="*/ 633 h 983"/>
              <a:gd name="T86" fmla="*/ 541 w 812"/>
              <a:gd name="T87" fmla="*/ 499 h 983"/>
              <a:gd name="T88" fmla="*/ 677 w 812"/>
              <a:gd name="T89" fmla="*/ 532 h 983"/>
              <a:gd name="T90" fmla="*/ 739 w 812"/>
              <a:gd name="T91" fmla="*/ 595 h 983"/>
              <a:gd name="T92" fmla="*/ 755 w 812"/>
              <a:gd name="T93" fmla="*/ 857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2" h="983">
                <a:moveTo>
                  <a:pt x="791" y="579"/>
                </a:moveTo>
                <a:cubicBezTo>
                  <a:pt x="791" y="578"/>
                  <a:pt x="791" y="578"/>
                  <a:pt x="791" y="578"/>
                </a:cubicBezTo>
                <a:cubicBezTo>
                  <a:pt x="790" y="570"/>
                  <a:pt x="786" y="553"/>
                  <a:pt x="772" y="534"/>
                </a:cubicBezTo>
                <a:cubicBezTo>
                  <a:pt x="756" y="511"/>
                  <a:pt x="730" y="494"/>
                  <a:pt x="697" y="481"/>
                </a:cubicBezTo>
                <a:cubicBezTo>
                  <a:pt x="674" y="471"/>
                  <a:pt x="647" y="467"/>
                  <a:pt x="622" y="462"/>
                </a:cubicBezTo>
                <a:cubicBezTo>
                  <a:pt x="595" y="457"/>
                  <a:pt x="567" y="452"/>
                  <a:pt x="543" y="441"/>
                </a:cubicBezTo>
                <a:cubicBezTo>
                  <a:pt x="521" y="418"/>
                  <a:pt x="521" y="418"/>
                  <a:pt x="521" y="418"/>
                </a:cubicBezTo>
                <a:cubicBezTo>
                  <a:pt x="504" y="400"/>
                  <a:pt x="504" y="400"/>
                  <a:pt x="504" y="400"/>
                </a:cubicBezTo>
                <a:cubicBezTo>
                  <a:pt x="512" y="384"/>
                  <a:pt x="520" y="367"/>
                  <a:pt x="528" y="347"/>
                </a:cubicBezTo>
                <a:cubicBezTo>
                  <a:pt x="533" y="336"/>
                  <a:pt x="537" y="324"/>
                  <a:pt x="541" y="311"/>
                </a:cubicBezTo>
                <a:cubicBezTo>
                  <a:pt x="542" y="311"/>
                  <a:pt x="542" y="311"/>
                  <a:pt x="542" y="311"/>
                </a:cubicBezTo>
                <a:cubicBezTo>
                  <a:pt x="542" y="311"/>
                  <a:pt x="542" y="311"/>
                  <a:pt x="543" y="311"/>
                </a:cubicBezTo>
                <a:cubicBezTo>
                  <a:pt x="551" y="311"/>
                  <a:pt x="565" y="296"/>
                  <a:pt x="566" y="287"/>
                </a:cubicBezTo>
                <a:cubicBezTo>
                  <a:pt x="571" y="222"/>
                  <a:pt x="571" y="222"/>
                  <a:pt x="571" y="222"/>
                </a:cubicBezTo>
                <a:cubicBezTo>
                  <a:pt x="572" y="216"/>
                  <a:pt x="569" y="210"/>
                  <a:pt x="564" y="206"/>
                </a:cubicBezTo>
                <a:cubicBezTo>
                  <a:pt x="584" y="153"/>
                  <a:pt x="584" y="153"/>
                  <a:pt x="584" y="153"/>
                </a:cubicBezTo>
                <a:cubicBezTo>
                  <a:pt x="589" y="141"/>
                  <a:pt x="587" y="128"/>
                  <a:pt x="580" y="117"/>
                </a:cubicBezTo>
                <a:cubicBezTo>
                  <a:pt x="524" y="34"/>
                  <a:pt x="524" y="34"/>
                  <a:pt x="524" y="34"/>
                </a:cubicBezTo>
                <a:cubicBezTo>
                  <a:pt x="518" y="25"/>
                  <a:pt x="508" y="19"/>
                  <a:pt x="497" y="18"/>
                </a:cubicBezTo>
                <a:cubicBezTo>
                  <a:pt x="486" y="16"/>
                  <a:pt x="486" y="16"/>
                  <a:pt x="486" y="16"/>
                </a:cubicBezTo>
                <a:cubicBezTo>
                  <a:pt x="455" y="12"/>
                  <a:pt x="404" y="4"/>
                  <a:pt x="377" y="0"/>
                </a:cubicBezTo>
                <a:cubicBezTo>
                  <a:pt x="375" y="0"/>
                  <a:pt x="373" y="0"/>
                  <a:pt x="371" y="0"/>
                </a:cubicBezTo>
                <a:cubicBezTo>
                  <a:pt x="363" y="0"/>
                  <a:pt x="356" y="2"/>
                  <a:pt x="350" y="6"/>
                </a:cubicBezTo>
                <a:cubicBezTo>
                  <a:pt x="315" y="29"/>
                  <a:pt x="315" y="29"/>
                  <a:pt x="315" y="29"/>
                </a:cubicBezTo>
                <a:cubicBezTo>
                  <a:pt x="291" y="28"/>
                  <a:pt x="291" y="28"/>
                  <a:pt x="291" y="28"/>
                </a:cubicBezTo>
                <a:cubicBezTo>
                  <a:pt x="276" y="28"/>
                  <a:pt x="263" y="36"/>
                  <a:pt x="256" y="49"/>
                </a:cubicBezTo>
                <a:cubicBezTo>
                  <a:pt x="247" y="66"/>
                  <a:pt x="235" y="93"/>
                  <a:pt x="230" y="103"/>
                </a:cubicBezTo>
                <a:cubicBezTo>
                  <a:pt x="226" y="111"/>
                  <a:pt x="225" y="120"/>
                  <a:pt x="227" y="128"/>
                </a:cubicBezTo>
                <a:cubicBezTo>
                  <a:pt x="229" y="142"/>
                  <a:pt x="235" y="170"/>
                  <a:pt x="243" y="212"/>
                </a:cubicBezTo>
                <a:cubicBezTo>
                  <a:pt x="239" y="216"/>
                  <a:pt x="236" y="221"/>
                  <a:pt x="237" y="227"/>
                </a:cubicBezTo>
                <a:cubicBezTo>
                  <a:pt x="242" y="292"/>
                  <a:pt x="242" y="292"/>
                  <a:pt x="242" y="292"/>
                </a:cubicBezTo>
                <a:cubicBezTo>
                  <a:pt x="243" y="304"/>
                  <a:pt x="257" y="311"/>
                  <a:pt x="261" y="311"/>
                </a:cubicBezTo>
                <a:cubicBezTo>
                  <a:pt x="262" y="311"/>
                  <a:pt x="262" y="311"/>
                  <a:pt x="262" y="311"/>
                </a:cubicBezTo>
                <a:cubicBezTo>
                  <a:pt x="262" y="311"/>
                  <a:pt x="262" y="311"/>
                  <a:pt x="262" y="311"/>
                </a:cubicBezTo>
                <a:cubicBezTo>
                  <a:pt x="263" y="310"/>
                  <a:pt x="264" y="310"/>
                  <a:pt x="265" y="310"/>
                </a:cubicBezTo>
                <a:cubicBezTo>
                  <a:pt x="269" y="324"/>
                  <a:pt x="274" y="338"/>
                  <a:pt x="280" y="352"/>
                </a:cubicBezTo>
                <a:cubicBezTo>
                  <a:pt x="287" y="370"/>
                  <a:pt x="294" y="386"/>
                  <a:pt x="302" y="400"/>
                </a:cubicBezTo>
                <a:cubicBezTo>
                  <a:pt x="286" y="420"/>
                  <a:pt x="286" y="420"/>
                  <a:pt x="286" y="420"/>
                </a:cubicBezTo>
                <a:cubicBezTo>
                  <a:pt x="269" y="441"/>
                  <a:pt x="269" y="441"/>
                  <a:pt x="269" y="441"/>
                </a:cubicBezTo>
                <a:cubicBezTo>
                  <a:pt x="245" y="452"/>
                  <a:pt x="217" y="457"/>
                  <a:pt x="190" y="462"/>
                </a:cubicBezTo>
                <a:cubicBezTo>
                  <a:pt x="165" y="467"/>
                  <a:pt x="139" y="471"/>
                  <a:pt x="115" y="481"/>
                </a:cubicBezTo>
                <a:cubicBezTo>
                  <a:pt x="82" y="494"/>
                  <a:pt x="57" y="512"/>
                  <a:pt x="41" y="534"/>
                </a:cubicBezTo>
                <a:cubicBezTo>
                  <a:pt x="26" y="553"/>
                  <a:pt x="23" y="570"/>
                  <a:pt x="21" y="578"/>
                </a:cubicBezTo>
                <a:cubicBezTo>
                  <a:pt x="21" y="578"/>
                  <a:pt x="21" y="578"/>
                  <a:pt x="21" y="579"/>
                </a:cubicBezTo>
                <a:cubicBezTo>
                  <a:pt x="13" y="605"/>
                  <a:pt x="3" y="749"/>
                  <a:pt x="1" y="844"/>
                </a:cubicBezTo>
                <a:cubicBezTo>
                  <a:pt x="0" y="869"/>
                  <a:pt x="7" y="901"/>
                  <a:pt x="60" y="924"/>
                </a:cubicBezTo>
                <a:cubicBezTo>
                  <a:pt x="115" y="949"/>
                  <a:pt x="190" y="966"/>
                  <a:pt x="283" y="975"/>
                </a:cubicBezTo>
                <a:cubicBezTo>
                  <a:pt x="353" y="982"/>
                  <a:pt x="406" y="983"/>
                  <a:pt x="406" y="983"/>
                </a:cubicBezTo>
                <a:cubicBezTo>
                  <a:pt x="408" y="983"/>
                  <a:pt x="612" y="982"/>
                  <a:pt x="752" y="925"/>
                </a:cubicBezTo>
                <a:cubicBezTo>
                  <a:pt x="753" y="924"/>
                  <a:pt x="753" y="924"/>
                  <a:pt x="753" y="924"/>
                </a:cubicBezTo>
                <a:cubicBezTo>
                  <a:pt x="806" y="901"/>
                  <a:pt x="812" y="869"/>
                  <a:pt x="812" y="844"/>
                </a:cubicBezTo>
                <a:cubicBezTo>
                  <a:pt x="809" y="749"/>
                  <a:pt x="799" y="605"/>
                  <a:pt x="791" y="579"/>
                </a:cubicBezTo>
                <a:close/>
                <a:moveTo>
                  <a:pt x="470" y="589"/>
                </a:moveTo>
                <a:cubicBezTo>
                  <a:pt x="410" y="542"/>
                  <a:pt x="410" y="542"/>
                  <a:pt x="410" y="542"/>
                </a:cubicBezTo>
                <a:cubicBezTo>
                  <a:pt x="501" y="437"/>
                  <a:pt x="501" y="437"/>
                  <a:pt x="501" y="437"/>
                </a:cubicBezTo>
                <a:cubicBezTo>
                  <a:pt x="526" y="464"/>
                  <a:pt x="526" y="464"/>
                  <a:pt x="526" y="464"/>
                </a:cubicBezTo>
                <a:lnTo>
                  <a:pt x="470" y="589"/>
                </a:lnTo>
                <a:close/>
                <a:moveTo>
                  <a:pt x="342" y="589"/>
                </a:moveTo>
                <a:cubicBezTo>
                  <a:pt x="286" y="464"/>
                  <a:pt x="286" y="464"/>
                  <a:pt x="286" y="464"/>
                </a:cubicBezTo>
                <a:cubicBezTo>
                  <a:pt x="308" y="437"/>
                  <a:pt x="308" y="437"/>
                  <a:pt x="308" y="437"/>
                </a:cubicBezTo>
                <a:cubicBezTo>
                  <a:pt x="308" y="437"/>
                  <a:pt x="308" y="437"/>
                  <a:pt x="308" y="437"/>
                </a:cubicBezTo>
                <a:cubicBezTo>
                  <a:pt x="402" y="542"/>
                  <a:pt x="402" y="542"/>
                  <a:pt x="402" y="542"/>
                </a:cubicBezTo>
                <a:lnTo>
                  <a:pt x="342" y="589"/>
                </a:lnTo>
                <a:close/>
                <a:moveTo>
                  <a:pt x="755" y="857"/>
                </a:moveTo>
                <a:cubicBezTo>
                  <a:pt x="753" y="860"/>
                  <a:pt x="748" y="867"/>
                  <a:pt x="731" y="874"/>
                </a:cubicBezTo>
                <a:cubicBezTo>
                  <a:pt x="602" y="926"/>
                  <a:pt x="410" y="928"/>
                  <a:pt x="406" y="928"/>
                </a:cubicBezTo>
                <a:cubicBezTo>
                  <a:pt x="402" y="928"/>
                  <a:pt x="201" y="926"/>
                  <a:pt x="82" y="874"/>
                </a:cubicBezTo>
                <a:cubicBezTo>
                  <a:pt x="65" y="867"/>
                  <a:pt x="59" y="860"/>
                  <a:pt x="58" y="857"/>
                </a:cubicBezTo>
                <a:cubicBezTo>
                  <a:pt x="56" y="854"/>
                  <a:pt x="56" y="851"/>
                  <a:pt x="56" y="845"/>
                </a:cubicBezTo>
                <a:cubicBezTo>
                  <a:pt x="58" y="736"/>
                  <a:pt x="69" y="611"/>
                  <a:pt x="73" y="595"/>
                </a:cubicBezTo>
                <a:cubicBezTo>
                  <a:pt x="74" y="593"/>
                  <a:pt x="75" y="591"/>
                  <a:pt x="75" y="589"/>
                </a:cubicBezTo>
                <a:cubicBezTo>
                  <a:pt x="83" y="552"/>
                  <a:pt x="121" y="537"/>
                  <a:pt x="135" y="532"/>
                </a:cubicBezTo>
                <a:cubicBezTo>
                  <a:pt x="154" y="524"/>
                  <a:pt x="177" y="520"/>
                  <a:pt x="201" y="516"/>
                </a:cubicBezTo>
                <a:cubicBezTo>
                  <a:pt x="224" y="511"/>
                  <a:pt x="248" y="507"/>
                  <a:pt x="272" y="499"/>
                </a:cubicBezTo>
                <a:cubicBezTo>
                  <a:pt x="317" y="601"/>
                  <a:pt x="317" y="601"/>
                  <a:pt x="317" y="601"/>
                </a:cubicBezTo>
                <a:cubicBezTo>
                  <a:pt x="332" y="633"/>
                  <a:pt x="332" y="633"/>
                  <a:pt x="332" y="633"/>
                </a:cubicBezTo>
                <a:cubicBezTo>
                  <a:pt x="359" y="611"/>
                  <a:pt x="359" y="611"/>
                  <a:pt x="359" y="611"/>
                </a:cubicBezTo>
                <a:cubicBezTo>
                  <a:pt x="378" y="597"/>
                  <a:pt x="378" y="597"/>
                  <a:pt x="378" y="597"/>
                </a:cubicBezTo>
                <a:cubicBezTo>
                  <a:pt x="379" y="599"/>
                  <a:pt x="379" y="599"/>
                  <a:pt x="379" y="599"/>
                </a:cubicBezTo>
                <a:cubicBezTo>
                  <a:pt x="327" y="840"/>
                  <a:pt x="327" y="840"/>
                  <a:pt x="327" y="840"/>
                </a:cubicBezTo>
                <a:cubicBezTo>
                  <a:pt x="406" y="914"/>
                  <a:pt x="406" y="914"/>
                  <a:pt x="406" y="914"/>
                </a:cubicBezTo>
                <a:cubicBezTo>
                  <a:pt x="486" y="840"/>
                  <a:pt x="486" y="840"/>
                  <a:pt x="486" y="840"/>
                </a:cubicBezTo>
                <a:cubicBezTo>
                  <a:pt x="434" y="598"/>
                  <a:pt x="434" y="598"/>
                  <a:pt x="434" y="598"/>
                </a:cubicBezTo>
                <a:cubicBezTo>
                  <a:pt x="435" y="597"/>
                  <a:pt x="435" y="597"/>
                  <a:pt x="435" y="597"/>
                </a:cubicBezTo>
                <a:cubicBezTo>
                  <a:pt x="453" y="611"/>
                  <a:pt x="453" y="611"/>
                  <a:pt x="453" y="611"/>
                </a:cubicBezTo>
                <a:cubicBezTo>
                  <a:pt x="481" y="633"/>
                  <a:pt x="481" y="633"/>
                  <a:pt x="481" y="633"/>
                </a:cubicBezTo>
                <a:cubicBezTo>
                  <a:pt x="495" y="601"/>
                  <a:pt x="495" y="601"/>
                  <a:pt x="495" y="601"/>
                </a:cubicBezTo>
                <a:cubicBezTo>
                  <a:pt x="541" y="499"/>
                  <a:pt x="541" y="499"/>
                  <a:pt x="541" y="499"/>
                </a:cubicBezTo>
                <a:cubicBezTo>
                  <a:pt x="564" y="507"/>
                  <a:pt x="588" y="511"/>
                  <a:pt x="612" y="516"/>
                </a:cubicBezTo>
                <a:cubicBezTo>
                  <a:pt x="636" y="520"/>
                  <a:pt x="658" y="524"/>
                  <a:pt x="677" y="532"/>
                </a:cubicBezTo>
                <a:cubicBezTo>
                  <a:pt x="692" y="537"/>
                  <a:pt x="730" y="552"/>
                  <a:pt x="738" y="589"/>
                </a:cubicBezTo>
                <a:cubicBezTo>
                  <a:pt x="738" y="591"/>
                  <a:pt x="738" y="593"/>
                  <a:pt x="739" y="595"/>
                </a:cubicBezTo>
                <a:cubicBezTo>
                  <a:pt x="743" y="611"/>
                  <a:pt x="754" y="736"/>
                  <a:pt x="757" y="845"/>
                </a:cubicBezTo>
                <a:cubicBezTo>
                  <a:pt x="757" y="851"/>
                  <a:pt x="757" y="854"/>
                  <a:pt x="755" y="857"/>
                </a:cubicBezTo>
                <a:close/>
              </a:path>
            </a:pathLst>
          </a:custGeom>
          <a:solidFill>
            <a:schemeClr val="accent2"/>
          </a:solidFill>
          <a:ln>
            <a:noFill/>
          </a:ln>
        </p:spPr>
        <p:txBody>
          <a:bodyPr vert="horz" wrap="square" lIns="68285" tIns="34142" rIns="68285" bIns="34142" numCol="1" anchor="t" anchorCtr="0" compatLnSpc="1">
            <a:prstTxWarp prst="textNoShape">
              <a:avLst/>
            </a:prstTxWarp>
          </a:bodyPr>
          <a:lstStyle/>
          <a:p>
            <a:endParaRPr lang="id-ID" sz="1010"/>
          </a:p>
        </p:txBody>
      </p:sp>
      <p:grpSp>
        <p:nvGrpSpPr>
          <p:cNvPr id="78" name="Group 77"/>
          <p:cNvGrpSpPr/>
          <p:nvPr/>
        </p:nvGrpSpPr>
        <p:grpSpPr>
          <a:xfrm>
            <a:off x="7420217" y="2054666"/>
            <a:ext cx="608508" cy="575684"/>
            <a:chOff x="9459894" y="3046407"/>
            <a:chExt cx="1089023" cy="1030286"/>
          </a:xfrm>
          <a:solidFill>
            <a:schemeClr val="accent5"/>
          </a:solidFill>
        </p:grpSpPr>
        <p:sp>
          <p:nvSpPr>
            <p:cNvPr id="79" name="Freeform 12"/>
            <p:cNvSpPr>
              <a:spLocks noEditPoints="1"/>
            </p:cNvSpPr>
            <p:nvPr/>
          </p:nvSpPr>
          <p:spPr bwMode="auto">
            <a:xfrm>
              <a:off x="9459894" y="3046407"/>
              <a:ext cx="1089023" cy="1030286"/>
            </a:xfrm>
            <a:custGeom>
              <a:avLst/>
              <a:gdLst>
                <a:gd name="T0" fmla="*/ 193 w 3430"/>
                <a:gd name="T1" fmla="*/ 2904 h 3245"/>
                <a:gd name="T2" fmla="*/ 171 w 3430"/>
                <a:gd name="T3" fmla="*/ 3000 h 3245"/>
                <a:gd name="T4" fmla="*/ 209 w 3430"/>
                <a:gd name="T5" fmla="*/ 3063 h 3245"/>
                <a:gd name="T6" fmla="*/ 3205 w 3430"/>
                <a:gd name="T7" fmla="*/ 3071 h 3245"/>
                <a:gd name="T8" fmla="*/ 3256 w 3430"/>
                <a:gd name="T9" fmla="*/ 3019 h 3245"/>
                <a:gd name="T10" fmla="*/ 3249 w 3430"/>
                <a:gd name="T11" fmla="*/ 2920 h 3245"/>
                <a:gd name="T12" fmla="*/ 3185 w 3430"/>
                <a:gd name="T13" fmla="*/ 2882 h 3245"/>
                <a:gd name="T14" fmla="*/ 2749 w 3430"/>
                <a:gd name="T15" fmla="*/ 2693 h 3245"/>
                <a:gd name="T16" fmla="*/ 2616 w 3430"/>
                <a:gd name="T17" fmla="*/ 2327 h 3245"/>
                <a:gd name="T18" fmla="*/ 2556 w 3430"/>
                <a:gd name="T19" fmla="*/ 2386 h 3245"/>
                <a:gd name="T20" fmla="*/ 855 w 3430"/>
                <a:gd name="T21" fmla="*/ 2378 h 3245"/>
                <a:gd name="T22" fmla="*/ 812 w 3430"/>
                <a:gd name="T23" fmla="*/ 2304 h 3245"/>
                <a:gd name="T24" fmla="*/ 2618 w 3430"/>
                <a:gd name="T25" fmla="*/ 1317 h 3245"/>
                <a:gd name="T26" fmla="*/ 2896 w 3430"/>
                <a:gd name="T27" fmla="*/ 1342 h 3245"/>
                <a:gd name="T28" fmla="*/ 2921 w 3430"/>
                <a:gd name="T29" fmla="*/ 2693 h 3245"/>
                <a:gd name="T30" fmla="*/ 413 w 3430"/>
                <a:gd name="T31" fmla="*/ 1196 h 3245"/>
                <a:gd name="T32" fmla="*/ 513 w 3430"/>
                <a:gd name="T33" fmla="*/ 1380 h 3245"/>
                <a:gd name="T34" fmla="*/ 573 w 3430"/>
                <a:gd name="T35" fmla="*/ 1320 h 3245"/>
                <a:gd name="T36" fmla="*/ 413 w 3430"/>
                <a:gd name="T37" fmla="*/ 1196 h 3245"/>
                <a:gd name="T38" fmla="*/ 2447 w 3430"/>
                <a:gd name="T39" fmla="*/ 742 h 3245"/>
                <a:gd name="T40" fmla="*/ 2152 w 3430"/>
                <a:gd name="T41" fmla="*/ 932 h 3245"/>
                <a:gd name="T42" fmla="*/ 2077 w 3430"/>
                <a:gd name="T43" fmla="*/ 974 h 3245"/>
                <a:gd name="T44" fmla="*/ 2003 w 3430"/>
                <a:gd name="T45" fmla="*/ 932 h 3245"/>
                <a:gd name="T46" fmla="*/ 1439 w 3430"/>
                <a:gd name="T47" fmla="*/ 742 h 3245"/>
                <a:gd name="T48" fmla="*/ 1413 w 3430"/>
                <a:gd name="T49" fmla="*/ 949 h 3245"/>
                <a:gd name="T50" fmla="*/ 1330 w 3430"/>
                <a:gd name="T51" fmla="*/ 971 h 3245"/>
                <a:gd name="T52" fmla="*/ 1270 w 3430"/>
                <a:gd name="T53" fmla="*/ 911 h 3245"/>
                <a:gd name="T54" fmla="*/ 1715 w 3430"/>
                <a:gd name="T55" fmla="*/ 172 h 3245"/>
                <a:gd name="T56" fmla="*/ 1565 w 3430"/>
                <a:gd name="T57" fmla="*/ 217 h 3245"/>
                <a:gd name="T58" fmla="*/ 1465 w 3430"/>
                <a:gd name="T59" fmla="*/ 332 h 3245"/>
                <a:gd name="T60" fmla="*/ 1439 w 3430"/>
                <a:gd name="T61" fmla="*/ 569 h 3245"/>
                <a:gd name="T62" fmla="*/ 1980 w 3430"/>
                <a:gd name="T63" fmla="*/ 368 h 3245"/>
                <a:gd name="T64" fmla="*/ 1897 w 3430"/>
                <a:gd name="T65" fmla="*/ 240 h 3245"/>
                <a:gd name="T66" fmla="*/ 1756 w 3430"/>
                <a:gd name="T67" fmla="*/ 175 h 3245"/>
                <a:gd name="T68" fmla="*/ 1817 w 3430"/>
                <a:gd name="T69" fmla="*/ 12 h 3245"/>
                <a:gd name="T70" fmla="*/ 1995 w 3430"/>
                <a:gd name="T71" fmla="*/ 99 h 3245"/>
                <a:gd name="T72" fmla="*/ 2118 w 3430"/>
                <a:gd name="T73" fmla="*/ 251 h 3245"/>
                <a:gd name="T74" fmla="*/ 2163 w 3430"/>
                <a:gd name="T75" fmla="*/ 449 h 3245"/>
                <a:gd name="T76" fmla="*/ 2576 w 3430"/>
                <a:gd name="T77" fmla="*/ 581 h 3245"/>
                <a:gd name="T78" fmla="*/ 2618 w 3430"/>
                <a:gd name="T79" fmla="*/ 655 h 3245"/>
                <a:gd name="T80" fmla="*/ 3146 w 3430"/>
                <a:gd name="T81" fmla="*/ 1036 h 3245"/>
                <a:gd name="T82" fmla="*/ 3189 w 3430"/>
                <a:gd name="T83" fmla="*/ 1110 h 3245"/>
                <a:gd name="T84" fmla="*/ 3300 w 3430"/>
                <a:gd name="T85" fmla="*/ 2740 h 3245"/>
                <a:gd name="T86" fmla="*/ 3404 w 3430"/>
                <a:gd name="T87" fmla="*/ 2845 h 3245"/>
                <a:gd name="T88" fmla="*/ 3430 w 3430"/>
                <a:gd name="T89" fmla="*/ 3000 h 3245"/>
                <a:gd name="T90" fmla="*/ 3383 w 3430"/>
                <a:gd name="T91" fmla="*/ 3145 h 3245"/>
                <a:gd name="T92" fmla="*/ 3262 w 3430"/>
                <a:gd name="T93" fmla="*/ 3233 h 3245"/>
                <a:gd name="T94" fmla="*/ 206 w 3430"/>
                <a:gd name="T95" fmla="*/ 3242 h 3245"/>
                <a:gd name="T96" fmla="*/ 72 w 3430"/>
                <a:gd name="T97" fmla="*/ 3173 h 3245"/>
                <a:gd name="T98" fmla="*/ 3 w 3430"/>
                <a:gd name="T99" fmla="*/ 3039 h 3245"/>
                <a:gd name="T100" fmla="*/ 13 w 3430"/>
                <a:gd name="T101" fmla="*/ 2880 h 3245"/>
                <a:gd name="T102" fmla="*/ 99 w 3430"/>
                <a:gd name="T103" fmla="*/ 2760 h 3245"/>
                <a:gd name="T104" fmla="*/ 241 w 3430"/>
                <a:gd name="T105" fmla="*/ 2711 h 3245"/>
                <a:gd name="T106" fmla="*/ 266 w 3430"/>
                <a:gd name="T107" fmla="*/ 1048 h 3245"/>
                <a:gd name="T108" fmla="*/ 812 w 3430"/>
                <a:gd name="T109" fmla="*/ 1023 h 3245"/>
                <a:gd name="T110" fmla="*/ 837 w 3430"/>
                <a:gd name="T111" fmla="*/ 594 h 3245"/>
                <a:gd name="T112" fmla="*/ 1267 w 3430"/>
                <a:gd name="T113" fmla="*/ 569 h 3245"/>
                <a:gd name="T114" fmla="*/ 1293 w 3430"/>
                <a:gd name="T115" fmla="*/ 297 h 3245"/>
                <a:gd name="T116" fmla="*/ 1399 w 3430"/>
                <a:gd name="T117" fmla="*/ 131 h 3245"/>
                <a:gd name="T118" fmla="*/ 1565 w 3430"/>
                <a:gd name="T119" fmla="*/ 26 h 3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430" h="3245">
                  <a:moveTo>
                    <a:pt x="246" y="2882"/>
                  </a:moveTo>
                  <a:lnTo>
                    <a:pt x="227" y="2885"/>
                  </a:lnTo>
                  <a:lnTo>
                    <a:pt x="209" y="2893"/>
                  </a:lnTo>
                  <a:lnTo>
                    <a:pt x="193" y="2904"/>
                  </a:lnTo>
                  <a:lnTo>
                    <a:pt x="182" y="2920"/>
                  </a:lnTo>
                  <a:lnTo>
                    <a:pt x="174" y="2938"/>
                  </a:lnTo>
                  <a:lnTo>
                    <a:pt x="171" y="2958"/>
                  </a:lnTo>
                  <a:lnTo>
                    <a:pt x="171" y="3000"/>
                  </a:lnTo>
                  <a:lnTo>
                    <a:pt x="174" y="3019"/>
                  </a:lnTo>
                  <a:lnTo>
                    <a:pt x="182" y="3037"/>
                  </a:lnTo>
                  <a:lnTo>
                    <a:pt x="193" y="3052"/>
                  </a:lnTo>
                  <a:lnTo>
                    <a:pt x="209" y="3063"/>
                  </a:lnTo>
                  <a:lnTo>
                    <a:pt x="227" y="3071"/>
                  </a:lnTo>
                  <a:lnTo>
                    <a:pt x="246" y="3074"/>
                  </a:lnTo>
                  <a:lnTo>
                    <a:pt x="3185" y="3074"/>
                  </a:lnTo>
                  <a:lnTo>
                    <a:pt x="3205" y="3071"/>
                  </a:lnTo>
                  <a:lnTo>
                    <a:pt x="3223" y="3063"/>
                  </a:lnTo>
                  <a:lnTo>
                    <a:pt x="3237" y="3052"/>
                  </a:lnTo>
                  <a:lnTo>
                    <a:pt x="3249" y="3037"/>
                  </a:lnTo>
                  <a:lnTo>
                    <a:pt x="3256" y="3019"/>
                  </a:lnTo>
                  <a:lnTo>
                    <a:pt x="3259" y="3000"/>
                  </a:lnTo>
                  <a:lnTo>
                    <a:pt x="3259" y="2958"/>
                  </a:lnTo>
                  <a:lnTo>
                    <a:pt x="3256" y="2938"/>
                  </a:lnTo>
                  <a:lnTo>
                    <a:pt x="3249" y="2920"/>
                  </a:lnTo>
                  <a:lnTo>
                    <a:pt x="3237" y="2904"/>
                  </a:lnTo>
                  <a:lnTo>
                    <a:pt x="3223" y="2893"/>
                  </a:lnTo>
                  <a:lnTo>
                    <a:pt x="3205" y="2885"/>
                  </a:lnTo>
                  <a:lnTo>
                    <a:pt x="3185" y="2882"/>
                  </a:lnTo>
                  <a:lnTo>
                    <a:pt x="246" y="2882"/>
                  </a:lnTo>
                  <a:close/>
                  <a:moveTo>
                    <a:pt x="682" y="1489"/>
                  </a:moveTo>
                  <a:lnTo>
                    <a:pt x="682" y="2693"/>
                  </a:lnTo>
                  <a:lnTo>
                    <a:pt x="2749" y="2693"/>
                  </a:lnTo>
                  <a:lnTo>
                    <a:pt x="2749" y="1489"/>
                  </a:lnTo>
                  <a:lnTo>
                    <a:pt x="2618" y="1489"/>
                  </a:lnTo>
                  <a:lnTo>
                    <a:pt x="2618" y="2304"/>
                  </a:lnTo>
                  <a:lnTo>
                    <a:pt x="2616" y="2327"/>
                  </a:lnTo>
                  <a:lnTo>
                    <a:pt x="2607" y="2348"/>
                  </a:lnTo>
                  <a:lnTo>
                    <a:pt x="2593" y="2365"/>
                  </a:lnTo>
                  <a:lnTo>
                    <a:pt x="2576" y="2378"/>
                  </a:lnTo>
                  <a:lnTo>
                    <a:pt x="2556" y="2386"/>
                  </a:lnTo>
                  <a:lnTo>
                    <a:pt x="2533" y="2390"/>
                  </a:lnTo>
                  <a:lnTo>
                    <a:pt x="898" y="2390"/>
                  </a:lnTo>
                  <a:lnTo>
                    <a:pt x="875" y="2386"/>
                  </a:lnTo>
                  <a:lnTo>
                    <a:pt x="855" y="2378"/>
                  </a:lnTo>
                  <a:lnTo>
                    <a:pt x="837" y="2365"/>
                  </a:lnTo>
                  <a:lnTo>
                    <a:pt x="824" y="2348"/>
                  </a:lnTo>
                  <a:lnTo>
                    <a:pt x="815" y="2327"/>
                  </a:lnTo>
                  <a:lnTo>
                    <a:pt x="812" y="2304"/>
                  </a:lnTo>
                  <a:lnTo>
                    <a:pt x="812" y="1489"/>
                  </a:lnTo>
                  <a:lnTo>
                    <a:pt x="682" y="1489"/>
                  </a:lnTo>
                  <a:close/>
                  <a:moveTo>
                    <a:pt x="2618" y="1196"/>
                  </a:moveTo>
                  <a:lnTo>
                    <a:pt x="2618" y="1317"/>
                  </a:lnTo>
                  <a:lnTo>
                    <a:pt x="2835" y="1317"/>
                  </a:lnTo>
                  <a:lnTo>
                    <a:pt x="2857" y="1320"/>
                  </a:lnTo>
                  <a:lnTo>
                    <a:pt x="2878" y="1329"/>
                  </a:lnTo>
                  <a:lnTo>
                    <a:pt x="2896" y="1342"/>
                  </a:lnTo>
                  <a:lnTo>
                    <a:pt x="2909" y="1360"/>
                  </a:lnTo>
                  <a:lnTo>
                    <a:pt x="2918" y="1380"/>
                  </a:lnTo>
                  <a:lnTo>
                    <a:pt x="2921" y="1403"/>
                  </a:lnTo>
                  <a:lnTo>
                    <a:pt x="2921" y="2693"/>
                  </a:lnTo>
                  <a:lnTo>
                    <a:pt x="3018" y="2693"/>
                  </a:lnTo>
                  <a:lnTo>
                    <a:pt x="3018" y="1196"/>
                  </a:lnTo>
                  <a:lnTo>
                    <a:pt x="2618" y="1196"/>
                  </a:lnTo>
                  <a:close/>
                  <a:moveTo>
                    <a:pt x="413" y="1196"/>
                  </a:moveTo>
                  <a:lnTo>
                    <a:pt x="413" y="2693"/>
                  </a:lnTo>
                  <a:lnTo>
                    <a:pt x="510" y="2693"/>
                  </a:lnTo>
                  <a:lnTo>
                    <a:pt x="510" y="1403"/>
                  </a:lnTo>
                  <a:lnTo>
                    <a:pt x="513" y="1380"/>
                  </a:lnTo>
                  <a:lnTo>
                    <a:pt x="522" y="1360"/>
                  </a:lnTo>
                  <a:lnTo>
                    <a:pt x="536" y="1342"/>
                  </a:lnTo>
                  <a:lnTo>
                    <a:pt x="552" y="1329"/>
                  </a:lnTo>
                  <a:lnTo>
                    <a:pt x="573" y="1320"/>
                  </a:lnTo>
                  <a:lnTo>
                    <a:pt x="596" y="1317"/>
                  </a:lnTo>
                  <a:lnTo>
                    <a:pt x="812" y="1317"/>
                  </a:lnTo>
                  <a:lnTo>
                    <a:pt x="812" y="1196"/>
                  </a:lnTo>
                  <a:lnTo>
                    <a:pt x="413" y="1196"/>
                  </a:lnTo>
                  <a:close/>
                  <a:moveTo>
                    <a:pt x="983" y="742"/>
                  </a:moveTo>
                  <a:lnTo>
                    <a:pt x="983" y="2218"/>
                  </a:lnTo>
                  <a:lnTo>
                    <a:pt x="2447" y="2218"/>
                  </a:lnTo>
                  <a:lnTo>
                    <a:pt x="2447" y="742"/>
                  </a:lnTo>
                  <a:lnTo>
                    <a:pt x="2163" y="742"/>
                  </a:lnTo>
                  <a:lnTo>
                    <a:pt x="2163" y="888"/>
                  </a:lnTo>
                  <a:lnTo>
                    <a:pt x="2160" y="911"/>
                  </a:lnTo>
                  <a:lnTo>
                    <a:pt x="2152" y="932"/>
                  </a:lnTo>
                  <a:lnTo>
                    <a:pt x="2138" y="949"/>
                  </a:lnTo>
                  <a:lnTo>
                    <a:pt x="2121" y="963"/>
                  </a:lnTo>
                  <a:lnTo>
                    <a:pt x="2100" y="971"/>
                  </a:lnTo>
                  <a:lnTo>
                    <a:pt x="2077" y="974"/>
                  </a:lnTo>
                  <a:lnTo>
                    <a:pt x="2054" y="971"/>
                  </a:lnTo>
                  <a:lnTo>
                    <a:pt x="2035" y="963"/>
                  </a:lnTo>
                  <a:lnTo>
                    <a:pt x="2017" y="949"/>
                  </a:lnTo>
                  <a:lnTo>
                    <a:pt x="2003" y="932"/>
                  </a:lnTo>
                  <a:lnTo>
                    <a:pt x="1995" y="911"/>
                  </a:lnTo>
                  <a:lnTo>
                    <a:pt x="1992" y="888"/>
                  </a:lnTo>
                  <a:lnTo>
                    <a:pt x="1992" y="742"/>
                  </a:lnTo>
                  <a:lnTo>
                    <a:pt x="1439" y="742"/>
                  </a:lnTo>
                  <a:lnTo>
                    <a:pt x="1439" y="888"/>
                  </a:lnTo>
                  <a:lnTo>
                    <a:pt x="1436" y="911"/>
                  </a:lnTo>
                  <a:lnTo>
                    <a:pt x="1427" y="932"/>
                  </a:lnTo>
                  <a:lnTo>
                    <a:pt x="1413" y="949"/>
                  </a:lnTo>
                  <a:lnTo>
                    <a:pt x="1397" y="963"/>
                  </a:lnTo>
                  <a:lnTo>
                    <a:pt x="1376" y="971"/>
                  </a:lnTo>
                  <a:lnTo>
                    <a:pt x="1353" y="974"/>
                  </a:lnTo>
                  <a:lnTo>
                    <a:pt x="1330" y="971"/>
                  </a:lnTo>
                  <a:lnTo>
                    <a:pt x="1310" y="963"/>
                  </a:lnTo>
                  <a:lnTo>
                    <a:pt x="1292" y="949"/>
                  </a:lnTo>
                  <a:lnTo>
                    <a:pt x="1279" y="932"/>
                  </a:lnTo>
                  <a:lnTo>
                    <a:pt x="1270" y="911"/>
                  </a:lnTo>
                  <a:lnTo>
                    <a:pt x="1267" y="888"/>
                  </a:lnTo>
                  <a:lnTo>
                    <a:pt x="1267" y="742"/>
                  </a:lnTo>
                  <a:lnTo>
                    <a:pt x="983" y="742"/>
                  </a:lnTo>
                  <a:close/>
                  <a:moveTo>
                    <a:pt x="1715" y="172"/>
                  </a:moveTo>
                  <a:lnTo>
                    <a:pt x="1674" y="175"/>
                  </a:lnTo>
                  <a:lnTo>
                    <a:pt x="1636" y="183"/>
                  </a:lnTo>
                  <a:lnTo>
                    <a:pt x="1599" y="198"/>
                  </a:lnTo>
                  <a:lnTo>
                    <a:pt x="1565" y="217"/>
                  </a:lnTo>
                  <a:lnTo>
                    <a:pt x="1535" y="240"/>
                  </a:lnTo>
                  <a:lnTo>
                    <a:pt x="1506" y="267"/>
                  </a:lnTo>
                  <a:lnTo>
                    <a:pt x="1483" y="298"/>
                  </a:lnTo>
                  <a:lnTo>
                    <a:pt x="1465" y="332"/>
                  </a:lnTo>
                  <a:lnTo>
                    <a:pt x="1451" y="368"/>
                  </a:lnTo>
                  <a:lnTo>
                    <a:pt x="1442" y="408"/>
                  </a:lnTo>
                  <a:lnTo>
                    <a:pt x="1439" y="449"/>
                  </a:lnTo>
                  <a:lnTo>
                    <a:pt x="1439" y="569"/>
                  </a:lnTo>
                  <a:lnTo>
                    <a:pt x="1992" y="569"/>
                  </a:lnTo>
                  <a:lnTo>
                    <a:pt x="1992" y="449"/>
                  </a:lnTo>
                  <a:lnTo>
                    <a:pt x="1989" y="408"/>
                  </a:lnTo>
                  <a:lnTo>
                    <a:pt x="1980" y="368"/>
                  </a:lnTo>
                  <a:lnTo>
                    <a:pt x="1966" y="332"/>
                  </a:lnTo>
                  <a:lnTo>
                    <a:pt x="1947" y="298"/>
                  </a:lnTo>
                  <a:lnTo>
                    <a:pt x="1924" y="267"/>
                  </a:lnTo>
                  <a:lnTo>
                    <a:pt x="1897" y="240"/>
                  </a:lnTo>
                  <a:lnTo>
                    <a:pt x="1866" y="217"/>
                  </a:lnTo>
                  <a:lnTo>
                    <a:pt x="1832" y="198"/>
                  </a:lnTo>
                  <a:lnTo>
                    <a:pt x="1796" y="183"/>
                  </a:lnTo>
                  <a:lnTo>
                    <a:pt x="1756" y="175"/>
                  </a:lnTo>
                  <a:lnTo>
                    <a:pt x="1715" y="172"/>
                  </a:lnTo>
                  <a:close/>
                  <a:moveTo>
                    <a:pt x="1715" y="0"/>
                  </a:moveTo>
                  <a:lnTo>
                    <a:pt x="1767" y="2"/>
                  </a:lnTo>
                  <a:lnTo>
                    <a:pt x="1817" y="12"/>
                  </a:lnTo>
                  <a:lnTo>
                    <a:pt x="1867" y="26"/>
                  </a:lnTo>
                  <a:lnTo>
                    <a:pt x="1912" y="45"/>
                  </a:lnTo>
                  <a:lnTo>
                    <a:pt x="1955" y="69"/>
                  </a:lnTo>
                  <a:lnTo>
                    <a:pt x="1995" y="99"/>
                  </a:lnTo>
                  <a:lnTo>
                    <a:pt x="2032" y="131"/>
                  </a:lnTo>
                  <a:lnTo>
                    <a:pt x="2065" y="168"/>
                  </a:lnTo>
                  <a:lnTo>
                    <a:pt x="2093" y="208"/>
                  </a:lnTo>
                  <a:lnTo>
                    <a:pt x="2118" y="251"/>
                  </a:lnTo>
                  <a:lnTo>
                    <a:pt x="2137" y="297"/>
                  </a:lnTo>
                  <a:lnTo>
                    <a:pt x="2152" y="345"/>
                  </a:lnTo>
                  <a:lnTo>
                    <a:pt x="2160" y="397"/>
                  </a:lnTo>
                  <a:lnTo>
                    <a:pt x="2163" y="449"/>
                  </a:lnTo>
                  <a:lnTo>
                    <a:pt x="2163" y="569"/>
                  </a:lnTo>
                  <a:lnTo>
                    <a:pt x="2533" y="569"/>
                  </a:lnTo>
                  <a:lnTo>
                    <a:pt x="2556" y="572"/>
                  </a:lnTo>
                  <a:lnTo>
                    <a:pt x="2576" y="581"/>
                  </a:lnTo>
                  <a:lnTo>
                    <a:pt x="2593" y="594"/>
                  </a:lnTo>
                  <a:lnTo>
                    <a:pt x="2607" y="612"/>
                  </a:lnTo>
                  <a:lnTo>
                    <a:pt x="2616" y="633"/>
                  </a:lnTo>
                  <a:lnTo>
                    <a:pt x="2618" y="655"/>
                  </a:lnTo>
                  <a:lnTo>
                    <a:pt x="2618" y="1023"/>
                  </a:lnTo>
                  <a:lnTo>
                    <a:pt x="3104" y="1023"/>
                  </a:lnTo>
                  <a:lnTo>
                    <a:pt x="3127" y="1026"/>
                  </a:lnTo>
                  <a:lnTo>
                    <a:pt x="3146" y="1036"/>
                  </a:lnTo>
                  <a:lnTo>
                    <a:pt x="3164" y="1048"/>
                  </a:lnTo>
                  <a:lnTo>
                    <a:pt x="3178" y="1066"/>
                  </a:lnTo>
                  <a:lnTo>
                    <a:pt x="3186" y="1087"/>
                  </a:lnTo>
                  <a:lnTo>
                    <a:pt x="3189" y="1110"/>
                  </a:lnTo>
                  <a:lnTo>
                    <a:pt x="3189" y="2711"/>
                  </a:lnTo>
                  <a:lnTo>
                    <a:pt x="3229" y="2715"/>
                  </a:lnTo>
                  <a:lnTo>
                    <a:pt x="3265" y="2724"/>
                  </a:lnTo>
                  <a:lnTo>
                    <a:pt x="3300" y="2740"/>
                  </a:lnTo>
                  <a:lnTo>
                    <a:pt x="3332" y="2760"/>
                  </a:lnTo>
                  <a:lnTo>
                    <a:pt x="3360" y="2785"/>
                  </a:lnTo>
                  <a:lnTo>
                    <a:pt x="3384" y="2813"/>
                  </a:lnTo>
                  <a:lnTo>
                    <a:pt x="3404" y="2845"/>
                  </a:lnTo>
                  <a:lnTo>
                    <a:pt x="3419" y="2880"/>
                  </a:lnTo>
                  <a:lnTo>
                    <a:pt x="3427" y="2918"/>
                  </a:lnTo>
                  <a:lnTo>
                    <a:pt x="3430" y="2958"/>
                  </a:lnTo>
                  <a:lnTo>
                    <a:pt x="3430" y="3000"/>
                  </a:lnTo>
                  <a:lnTo>
                    <a:pt x="3427" y="3039"/>
                  </a:lnTo>
                  <a:lnTo>
                    <a:pt x="3418" y="3077"/>
                  </a:lnTo>
                  <a:lnTo>
                    <a:pt x="3403" y="3112"/>
                  </a:lnTo>
                  <a:lnTo>
                    <a:pt x="3383" y="3145"/>
                  </a:lnTo>
                  <a:lnTo>
                    <a:pt x="3358" y="3173"/>
                  </a:lnTo>
                  <a:lnTo>
                    <a:pt x="3330" y="3198"/>
                  </a:lnTo>
                  <a:lnTo>
                    <a:pt x="3298" y="3218"/>
                  </a:lnTo>
                  <a:lnTo>
                    <a:pt x="3262" y="3233"/>
                  </a:lnTo>
                  <a:lnTo>
                    <a:pt x="3225" y="3242"/>
                  </a:lnTo>
                  <a:lnTo>
                    <a:pt x="3185" y="3245"/>
                  </a:lnTo>
                  <a:lnTo>
                    <a:pt x="246" y="3245"/>
                  </a:lnTo>
                  <a:lnTo>
                    <a:pt x="206" y="3242"/>
                  </a:lnTo>
                  <a:lnTo>
                    <a:pt x="168" y="3233"/>
                  </a:lnTo>
                  <a:lnTo>
                    <a:pt x="133" y="3218"/>
                  </a:lnTo>
                  <a:lnTo>
                    <a:pt x="101" y="3198"/>
                  </a:lnTo>
                  <a:lnTo>
                    <a:pt x="72" y="3173"/>
                  </a:lnTo>
                  <a:lnTo>
                    <a:pt x="47" y="3145"/>
                  </a:lnTo>
                  <a:lnTo>
                    <a:pt x="27" y="3112"/>
                  </a:lnTo>
                  <a:lnTo>
                    <a:pt x="13" y="3077"/>
                  </a:lnTo>
                  <a:lnTo>
                    <a:pt x="3" y="3039"/>
                  </a:lnTo>
                  <a:lnTo>
                    <a:pt x="0" y="3000"/>
                  </a:lnTo>
                  <a:lnTo>
                    <a:pt x="0" y="2958"/>
                  </a:lnTo>
                  <a:lnTo>
                    <a:pt x="3" y="2918"/>
                  </a:lnTo>
                  <a:lnTo>
                    <a:pt x="13" y="2880"/>
                  </a:lnTo>
                  <a:lnTo>
                    <a:pt x="27" y="2845"/>
                  </a:lnTo>
                  <a:lnTo>
                    <a:pt x="47" y="2813"/>
                  </a:lnTo>
                  <a:lnTo>
                    <a:pt x="71" y="2785"/>
                  </a:lnTo>
                  <a:lnTo>
                    <a:pt x="99" y="2760"/>
                  </a:lnTo>
                  <a:lnTo>
                    <a:pt x="130" y="2740"/>
                  </a:lnTo>
                  <a:lnTo>
                    <a:pt x="165" y="2724"/>
                  </a:lnTo>
                  <a:lnTo>
                    <a:pt x="203" y="2715"/>
                  </a:lnTo>
                  <a:lnTo>
                    <a:pt x="241" y="2711"/>
                  </a:lnTo>
                  <a:lnTo>
                    <a:pt x="241" y="1110"/>
                  </a:lnTo>
                  <a:lnTo>
                    <a:pt x="244" y="1087"/>
                  </a:lnTo>
                  <a:lnTo>
                    <a:pt x="254" y="1066"/>
                  </a:lnTo>
                  <a:lnTo>
                    <a:pt x="266" y="1048"/>
                  </a:lnTo>
                  <a:lnTo>
                    <a:pt x="284" y="1036"/>
                  </a:lnTo>
                  <a:lnTo>
                    <a:pt x="305" y="1026"/>
                  </a:lnTo>
                  <a:lnTo>
                    <a:pt x="327" y="1023"/>
                  </a:lnTo>
                  <a:lnTo>
                    <a:pt x="812" y="1023"/>
                  </a:lnTo>
                  <a:lnTo>
                    <a:pt x="812" y="655"/>
                  </a:lnTo>
                  <a:lnTo>
                    <a:pt x="815" y="633"/>
                  </a:lnTo>
                  <a:lnTo>
                    <a:pt x="824" y="612"/>
                  </a:lnTo>
                  <a:lnTo>
                    <a:pt x="837" y="594"/>
                  </a:lnTo>
                  <a:lnTo>
                    <a:pt x="855" y="581"/>
                  </a:lnTo>
                  <a:lnTo>
                    <a:pt x="875" y="572"/>
                  </a:lnTo>
                  <a:lnTo>
                    <a:pt x="898" y="569"/>
                  </a:lnTo>
                  <a:lnTo>
                    <a:pt x="1267" y="569"/>
                  </a:lnTo>
                  <a:lnTo>
                    <a:pt x="1267" y="449"/>
                  </a:lnTo>
                  <a:lnTo>
                    <a:pt x="1270" y="397"/>
                  </a:lnTo>
                  <a:lnTo>
                    <a:pt x="1279" y="345"/>
                  </a:lnTo>
                  <a:lnTo>
                    <a:pt x="1293" y="297"/>
                  </a:lnTo>
                  <a:lnTo>
                    <a:pt x="1313" y="251"/>
                  </a:lnTo>
                  <a:lnTo>
                    <a:pt x="1337" y="208"/>
                  </a:lnTo>
                  <a:lnTo>
                    <a:pt x="1365" y="168"/>
                  </a:lnTo>
                  <a:lnTo>
                    <a:pt x="1399" y="131"/>
                  </a:lnTo>
                  <a:lnTo>
                    <a:pt x="1435" y="99"/>
                  </a:lnTo>
                  <a:lnTo>
                    <a:pt x="1475" y="69"/>
                  </a:lnTo>
                  <a:lnTo>
                    <a:pt x="1519" y="45"/>
                  </a:lnTo>
                  <a:lnTo>
                    <a:pt x="1565" y="26"/>
                  </a:lnTo>
                  <a:lnTo>
                    <a:pt x="1613" y="12"/>
                  </a:lnTo>
                  <a:lnTo>
                    <a:pt x="1663" y="2"/>
                  </a:lnTo>
                  <a:lnTo>
                    <a:pt x="171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0" name="Freeform 13"/>
            <p:cNvSpPr>
              <a:spLocks/>
            </p:cNvSpPr>
            <p:nvPr/>
          </p:nvSpPr>
          <p:spPr bwMode="auto">
            <a:xfrm>
              <a:off x="9907588" y="3503614"/>
              <a:ext cx="193674" cy="195262"/>
            </a:xfrm>
            <a:custGeom>
              <a:avLst/>
              <a:gdLst>
                <a:gd name="T0" fmla="*/ 0 w 612"/>
                <a:gd name="T1" fmla="*/ 0 h 615"/>
                <a:gd name="T2" fmla="*/ 557 w 612"/>
                <a:gd name="T3" fmla="*/ 223 h 615"/>
                <a:gd name="T4" fmla="*/ 389 w 612"/>
                <a:gd name="T5" fmla="*/ 277 h 615"/>
                <a:gd name="T6" fmla="*/ 612 w 612"/>
                <a:gd name="T7" fmla="*/ 503 h 615"/>
                <a:gd name="T8" fmla="*/ 501 w 612"/>
                <a:gd name="T9" fmla="*/ 615 h 615"/>
                <a:gd name="T10" fmla="*/ 277 w 612"/>
                <a:gd name="T11" fmla="*/ 389 h 615"/>
                <a:gd name="T12" fmla="*/ 223 w 612"/>
                <a:gd name="T13" fmla="*/ 558 h 615"/>
                <a:gd name="T14" fmla="*/ 0 w 612"/>
                <a:gd name="T15" fmla="*/ 0 h 6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2" h="615">
                  <a:moveTo>
                    <a:pt x="0" y="0"/>
                  </a:moveTo>
                  <a:lnTo>
                    <a:pt x="557" y="223"/>
                  </a:lnTo>
                  <a:lnTo>
                    <a:pt x="389" y="277"/>
                  </a:lnTo>
                  <a:lnTo>
                    <a:pt x="612" y="503"/>
                  </a:lnTo>
                  <a:lnTo>
                    <a:pt x="501" y="615"/>
                  </a:lnTo>
                  <a:lnTo>
                    <a:pt x="277" y="389"/>
                  </a:lnTo>
                  <a:lnTo>
                    <a:pt x="223" y="558"/>
                  </a:lnTo>
                  <a:lnTo>
                    <a:pt x="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grpSp>
      <p:grpSp>
        <p:nvGrpSpPr>
          <p:cNvPr id="81" name="Group 80"/>
          <p:cNvGrpSpPr/>
          <p:nvPr/>
        </p:nvGrpSpPr>
        <p:grpSpPr>
          <a:xfrm flipH="1">
            <a:off x="5905210" y="2099088"/>
            <a:ext cx="490072" cy="486840"/>
            <a:chOff x="10434638" y="4010026"/>
            <a:chExt cx="481013" cy="477838"/>
          </a:xfrm>
          <a:solidFill>
            <a:schemeClr val="accent4"/>
          </a:solidFill>
        </p:grpSpPr>
        <p:sp>
          <p:nvSpPr>
            <p:cNvPr id="82" name="Freeform 222"/>
            <p:cNvSpPr>
              <a:spLocks noEditPoints="1"/>
            </p:cNvSpPr>
            <p:nvPr/>
          </p:nvSpPr>
          <p:spPr bwMode="auto">
            <a:xfrm>
              <a:off x="10434638" y="4010026"/>
              <a:ext cx="481013" cy="477838"/>
            </a:xfrm>
            <a:custGeom>
              <a:avLst/>
              <a:gdLst>
                <a:gd name="T0" fmla="*/ 2339 w 3331"/>
                <a:gd name="T1" fmla="*/ 2775 h 3310"/>
                <a:gd name="T2" fmla="*/ 2650 w 3331"/>
                <a:gd name="T3" fmla="*/ 2588 h 3310"/>
                <a:gd name="T4" fmla="*/ 2501 w 3331"/>
                <a:gd name="T5" fmla="*/ 2313 h 3310"/>
                <a:gd name="T6" fmla="*/ 2554 w 3331"/>
                <a:gd name="T7" fmla="*/ 1298 h 3310"/>
                <a:gd name="T8" fmla="*/ 2554 w 3331"/>
                <a:gd name="T9" fmla="*/ 2011 h 3310"/>
                <a:gd name="T10" fmla="*/ 2949 w 3331"/>
                <a:gd name="T11" fmla="*/ 2109 h 3310"/>
                <a:gd name="T12" fmla="*/ 3025 w 3331"/>
                <a:gd name="T13" fmla="*/ 1559 h 3310"/>
                <a:gd name="T14" fmla="*/ 417 w 3331"/>
                <a:gd name="T15" fmla="*/ 1116 h 3310"/>
                <a:gd name="T16" fmla="*/ 306 w 3331"/>
                <a:gd name="T17" fmla="*/ 1573 h 3310"/>
                <a:gd name="T18" fmla="*/ 362 w 3331"/>
                <a:gd name="T19" fmla="*/ 2048 h 3310"/>
                <a:gd name="T20" fmla="*/ 699 w 3331"/>
                <a:gd name="T21" fmla="*/ 2042 h 3310"/>
                <a:gd name="T22" fmla="*/ 766 w 3331"/>
                <a:gd name="T23" fmla="*/ 1415 h 3310"/>
                <a:gd name="T24" fmla="*/ 417 w 3331"/>
                <a:gd name="T25" fmla="*/ 1116 h 3310"/>
                <a:gd name="T26" fmla="*/ 683 w 3331"/>
                <a:gd name="T27" fmla="*/ 721 h 3310"/>
                <a:gd name="T28" fmla="*/ 830 w 3331"/>
                <a:gd name="T29" fmla="*/ 996 h 3310"/>
                <a:gd name="T30" fmla="*/ 1033 w 3331"/>
                <a:gd name="T31" fmla="*/ 457 h 3310"/>
                <a:gd name="T32" fmla="*/ 2476 w 3331"/>
                <a:gd name="T33" fmla="*/ 895 h 3310"/>
                <a:gd name="T34" fmla="*/ 2708 w 3331"/>
                <a:gd name="T35" fmla="*/ 787 h 3310"/>
                <a:gd name="T36" fmla="*/ 2297 w 3331"/>
                <a:gd name="T37" fmla="*/ 456 h 3310"/>
                <a:gd name="T38" fmla="*/ 2212 w 3331"/>
                <a:gd name="T39" fmla="*/ 1086 h 3310"/>
                <a:gd name="T40" fmla="*/ 2045 w 3331"/>
                <a:gd name="T41" fmla="*/ 620 h 3310"/>
                <a:gd name="T42" fmla="*/ 1817 w 3331"/>
                <a:gd name="T43" fmla="*/ 352 h 3310"/>
                <a:gd name="T44" fmla="*/ 1321 w 3331"/>
                <a:gd name="T45" fmla="*/ 561 h 3310"/>
                <a:gd name="T46" fmla="*/ 1141 w 3331"/>
                <a:gd name="T47" fmla="*/ 997 h 3310"/>
                <a:gd name="T48" fmla="*/ 1514 w 3331"/>
                <a:gd name="T49" fmla="*/ 352 h 3310"/>
                <a:gd name="T50" fmla="*/ 2075 w 3331"/>
                <a:gd name="T51" fmla="*/ 51 h 3310"/>
                <a:gd name="T52" fmla="*/ 2616 w 3331"/>
                <a:gd name="T53" fmla="*/ 297 h 3310"/>
                <a:gd name="T54" fmla="*/ 3033 w 3331"/>
                <a:gd name="T55" fmla="*/ 710 h 3310"/>
                <a:gd name="T56" fmla="*/ 3280 w 3331"/>
                <a:gd name="T57" fmla="*/ 1247 h 3310"/>
                <a:gd name="T58" fmla="*/ 3319 w 3331"/>
                <a:gd name="T59" fmla="*/ 1862 h 3310"/>
                <a:gd name="T60" fmla="*/ 3136 w 3331"/>
                <a:gd name="T61" fmla="*/ 2432 h 3310"/>
                <a:gd name="T62" fmla="*/ 2771 w 3331"/>
                <a:gd name="T63" fmla="*/ 2892 h 3310"/>
                <a:gd name="T64" fmla="*/ 2268 w 3331"/>
                <a:gd name="T65" fmla="*/ 3197 h 3310"/>
                <a:gd name="T66" fmla="*/ 1666 w 3331"/>
                <a:gd name="T67" fmla="*/ 3310 h 3310"/>
                <a:gd name="T68" fmla="*/ 1313 w 3331"/>
                <a:gd name="T69" fmla="*/ 3215 h 3310"/>
                <a:gd name="T70" fmla="*/ 1678 w 3331"/>
                <a:gd name="T71" fmla="*/ 3027 h 3310"/>
                <a:gd name="T72" fmla="*/ 1893 w 3331"/>
                <a:gd name="T73" fmla="*/ 3115 h 3310"/>
                <a:gd name="T74" fmla="*/ 2094 w 3331"/>
                <a:gd name="T75" fmla="*/ 3039 h 3310"/>
                <a:gd name="T76" fmla="*/ 2348 w 3331"/>
                <a:gd name="T77" fmla="*/ 1907 h 3310"/>
                <a:gd name="T78" fmla="*/ 2296 w 3331"/>
                <a:gd name="T79" fmla="*/ 1685 h 3310"/>
                <a:gd name="T80" fmla="*/ 2151 w 3331"/>
                <a:gd name="T81" fmla="*/ 1405 h 3310"/>
                <a:gd name="T82" fmla="*/ 1514 w 3331"/>
                <a:gd name="T83" fmla="*/ 1443 h 3310"/>
                <a:gd name="T84" fmla="*/ 1062 w 3331"/>
                <a:gd name="T85" fmla="*/ 1562 h 3310"/>
                <a:gd name="T86" fmla="*/ 958 w 3331"/>
                <a:gd name="T87" fmla="*/ 1741 h 3310"/>
                <a:gd name="T88" fmla="*/ 799 w 3331"/>
                <a:gd name="T89" fmla="*/ 1921 h 3310"/>
                <a:gd name="T90" fmla="*/ 822 w 3331"/>
                <a:gd name="T91" fmla="*/ 2159 h 3310"/>
                <a:gd name="T92" fmla="*/ 695 w 3331"/>
                <a:gd name="T93" fmla="*/ 2377 h 3310"/>
                <a:gd name="T94" fmla="*/ 529 w 3331"/>
                <a:gd name="T95" fmla="*/ 2555 h 3310"/>
                <a:gd name="T96" fmla="*/ 365 w 3331"/>
                <a:gd name="T97" fmla="*/ 2645 h 3310"/>
                <a:gd name="T98" fmla="*/ 180 w 3331"/>
                <a:gd name="T99" fmla="*/ 2403 h 3310"/>
                <a:gd name="T100" fmla="*/ 13 w 3331"/>
                <a:gd name="T101" fmla="*/ 1854 h 3310"/>
                <a:gd name="T102" fmla="*/ 51 w 3331"/>
                <a:gd name="T103" fmla="*/ 1247 h 3310"/>
                <a:gd name="T104" fmla="*/ 299 w 3331"/>
                <a:gd name="T105" fmla="*/ 710 h 3310"/>
                <a:gd name="T106" fmla="*/ 715 w 3331"/>
                <a:gd name="T107" fmla="*/ 297 h 3310"/>
                <a:gd name="T108" fmla="*/ 1256 w 3331"/>
                <a:gd name="T109" fmla="*/ 51 h 3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331" h="3310">
                  <a:moveTo>
                    <a:pt x="2501" y="2313"/>
                  </a:moveTo>
                  <a:lnTo>
                    <a:pt x="2475" y="2414"/>
                  </a:lnTo>
                  <a:lnTo>
                    <a:pt x="2447" y="2511"/>
                  </a:lnTo>
                  <a:lnTo>
                    <a:pt x="2414" y="2603"/>
                  </a:lnTo>
                  <a:lnTo>
                    <a:pt x="2378" y="2692"/>
                  </a:lnTo>
                  <a:lnTo>
                    <a:pt x="2339" y="2775"/>
                  </a:lnTo>
                  <a:lnTo>
                    <a:pt x="2297" y="2853"/>
                  </a:lnTo>
                  <a:lnTo>
                    <a:pt x="2374" y="2809"/>
                  </a:lnTo>
                  <a:lnTo>
                    <a:pt x="2449" y="2761"/>
                  </a:lnTo>
                  <a:lnTo>
                    <a:pt x="2519" y="2707"/>
                  </a:lnTo>
                  <a:lnTo>
                    <a:pt x="2586" y="2650"/>
                  </a:lnTo>
                  <a:lnTo>
                    <a:pt x="2650" y="2588"/>
                  </a:lnTo>
                  <a:lnTo>
                    <a:pt x="2708" y="2522"/>
                  </a:lnTo>
                  <a:lnTo>
                    <a:pt x="2763" y="2454"/>
                  </a:lnTo>
                  <a:lnTo>
                    <a:pt x="2704" y="2415"/>
                  </a:lnTo>
                  <a:lnTo>
                    <a:pt x="2640" y="2379"/>
                  </a:lnTo>
                  <a:lnTo>
                    <a:pt x="2572" y="2345"/>
                  </a:lnTo>
                  <a:lnTo>
                    <a:pt x="2501" y="2313"/>
                  </a:lnTo>
                  <a:close/>
                  <a:moveTo>
                    <a:pt x="2916" y="1116"/>
                  </a:moveTo>
                  <a:lnTo>
                    <a:pt x="2850" y="1158"/>
                  </a:lnTo>
                  <a:lnTo>
                    <a:pt x="2781" y="1197"/>
                  </a:lnTo>
                  <a:lnTo>
                    <a:pt x="2708" y="1234"/>
                  </a:lnTo>
                  <a:lnTo>
                    <a:pt x="2632" y="1267"/>
                  </a:lnTo>
                  <a:lnTo>
                    <a:pt x="2554" y="1298"/>
                  </a:lnTo>
                  <a:lnTo>
                    <a:pt x="2565" y="1415"/>
                  </a:lnTo>
                  <a:lnTo>
                    <a:pt x="2571" y="1533"/>
                  </a:lnTo>
                  <a:lnTo>
                    <a:pt x="2574" y="1655"/>
                  </a:lnTo>
                  <a:lnTo>
                    <a:pt x="2571" y="1776"/>
                  </a:lnTo>
                  <a:lnTo>
                    <a:pt x="2565" y="1895"/>
                  </a:lnTo>
                  <a:lnTo>
                    <a:pt x="2554" y="2011"/>
                  </a:lnTo>
                  <a:lnTo>
                    <a:pt x="2632" y="2042"/>
                  </a:lnTo>
                  <a:lnTo>
                    <a:pt x="2708" y="2076"/>
                  </a:lnTo>
                  <a:lnTo>
                    <a:pt x="2781" y="2113"/>
                  </a:lnTo>
                  <a:lnTo>
                    <a:pt x="2850" y="2151"/>
                  </a:lnTo>
                  <a:lnTo>
                    <a:pt x="2916" y="2193"/>
                  </a:lnTo>
                  <a:lnTo>
                    <a:pt x="2949" y="2109"/>
                  </a:lnTo>
                  <a:lnTo>
                    <a:pt x="2976" y="2022"/>
                  </a:lnTo>
                  <a:lnTo>
                    <a:pt x="2998" y="1934"/>
                  </a:lnTo>
                  <a:lnTo>
                    <a:pt x="3015" y="1842"/>
                  </a:lnTo>
                  <a:lnTo>
                    <a:pt x="3025" y="1750"/>
                  </a:lnTo>
                  <a:lnTo>
                    <a:pt x="3028" y="1655"/>
                  </a:lnTo>
                  <a:lnTo>
                    <a:pt x="3025" y="1559"/>
                  </a:lnTo>
                  <a:lnTo>
                    <a:pt x="3015" y="1467"/>
                  </a:lnTo>
                  <a:lnTo>
                    <a:pt x="2998" y="1375"/>
                  </a:lnTo>
                  <a:lnTo>
                    <a:pt x="2976" y="1287"/>
                  </a:lnTo>
                  <a:lnTo>
                    <a:pt x="2949" y="1201"/>
                  </a:lnTo>
                  <a:lnTo>
                    <a:pt x="2916" y="1116"/>
                  </a:lnTo>
                  <a:close/>
                  <a:moveTo>
                    <a:pt x="417" y="1116"/>
                  </a:moveTo>
                  <a:lnTo>
                    <a:pt x="387" y="1188"/>
                  </a:lnTo>
                  <a:lnTo>
                    <a:pt x="362" y="1262"/>
                  </a:lnTo>
                  <a:lnTo>
                    <a:pt x="341" y="1337"/>
                  </a:lnTo>
                  <a:lnTo>
                    <a:pt x="325" y="1415"/>
                  </a:lnTo>
                  <a:lnTo>
                    <a:pt x="313" y="1493"/>
                  </a:lnTo>
                  <a:lnTo>
                    <a:pt x="306" y="1573"/>
                  </a:lnTo>
                  <a:lnTo>
                    <a:pt x="304" y="1655"/>
                  </a:lnTo>
                  <a:lnTo>
                    <a:pt x="306" y="1736"/>
                  </a:lnTo>
                  <a:lnTo>
                    <a:pt x="313" y="1816"/>
                  </a:lnTo>
                  <a:lnTo>
                    <a:pt x="325" y="1895"/>
                  </a:lnTo>
                  <a:lnTo>
                    <a:pt x="341" y="1972"/>
                  </a:lnTo>
                  <a:lnTo>
                    <a:pt x="362" y="2048"/>
                  </a:lnTo>
                  <a:lnTo>
                    <a:pt x="387" y="2122"/>
                  </a:lnTo>
                  <a:lnTo>
                    <a:pt x="417" y="2194"/>
                  </a:lnTo>
                  <a:lnTo>
                    <a:pt x="482" y="2152"/>
                  </a:lnTo>
                  <a:lnTo>
                    <a:pt x="551" y="2113"/>
                  </a:lnTo>
                  <a:lnTo>
                    <a:pt x="623" y="2076"/>
                  </a:lnTo>
                  <a:lnTo>
                    <a:pt x="699" y="2042"/>
                  </a:lnTo>
                  <a:lnTo>
                    <a:pt x="778" y="2011"/>
                  </a:lnTo>
                  <a:lnTo>
                    <a:pt x="767" y="1894"/>
                  </a:lnTo>
                  <a:lnTo>
                    <a:pt x="760" y="1776"/>
                  </a:lnTo>
                  <a:lnTo>
                    <a:pt x="758" y="1655"/>
                  </a:lnTo>
                  <a:lnTo>
                    <a:pt x="760" y="1533"/>
                  </a:lnTo>
                  <a:lnTo>
                    <a:pt x="766" y="1415"/>
                  </a:lnTo>
                  <a:lnTo>
                    <a:pt x="778" y="1298"/>
                  </a:lnTo>
                  <a:lnTo>
                    <a:pt x="699" y="1267"/>
                  </a:lnTo>
                  <a:lnTo>
                    <a:pt x="623" y="1234"/>
                  </a:lnTo>
                  <a:lnTo>
                    <a:pt x="551" y="1197"/>
                  </a:lnTo>
                  <a:lnTo>
                    <a:pt x="482" y="1158"/>
                  </a:lnTo>
                  <a:lnTo>
                    <a:pt x="417" y="1116"/>
                  </a:lnTo>
                  <a:close/>
                  <a:moveTo>
                    <a:pt x="1033" y="457"/>
                  </a:moveTo>
                  <a:lnTo>
                    <a:pt x="956" y="501"/>
                  </a:lnTo>
                  <a:lnTo>
                    <a:pt x="883" y="548"/>
                  </a:lnTo>
                  <a:lnTo>
                    <a:pt x="811" y="601"/>
                  </a:lnTo>
                  <a:lnTo>
                    <a:pt x="745" y="660"/>
                  </a:lnTo>
                  <a:lnTo>
                    <a:pt x="683" y="721"/>
                  </a:lnTo>
                  <a:lnTo>
                    <a:pt x="623" y="787"/>
                  </a:lnTo>
                  <a:lnTo>
                    <a:pt x="568" y="855"/>
                  </a:lnTo>
                  <a:lnTo>
                    <a:pt x="627" y="894"/>
                  </a:lnTo>
                  <a:lnTo>
                    <a:pt x="691" y="930"/>
                  </a:lnTo>
                  <a:lnTo>
                    <a:pt x="759" y="964"/>
                  </a:lnTo>
                  <a:lnTo>
                    <a:pt x="830" y="996"/>
                  </a:lnTo>
                  <a:lnTo>
                    <a:pt x="856" y="895"/>
                  </a:lnTo>
                  <a:lnTo>
                    <a:pt x="885" y="798"/>
                  </a:lnTo>
                  <a:lnTo>
                    <a:pt x="917" y="705"/>
                  </a:lnTo>
                  <a:lnTo>
                    <a:pt x="953" y="618"/>
                  </a:lnTo>
                  <a:lnTo>
                    <a:pt x="991" y="535"/>
                  </a:lnTo>
                  <a:lnTo>
                    <a:pt x="1033" y="457"/>
                  </a:lnTo>
                  <a:close/>
                  <a:moveTo>
                    <a:pt x="2297" y="456"/>
                  </a:moveTo>
                  <a:lnTo>
                    <a:pt x="2339" y="535"/>
                  </a:lnTo>
                  <a:lnTo>
                    <a:pt x="2378" y="618"/>
                  </a:lnTo>
                  <a:lnTo>
                    <a:pt x="2414" y="705"/>
                  </a:lnTo>
                  <a:lnTo>
                    <a:pt x="2447" y="798"/>
                  </a:lnTo>
                  <a:lnTo>
                    <a:pt x="2476" y="895"/>
                  </a:lnTo>
                  <a:lnTo>
                    <a:pt x="2501" y="996"/>
                  </a:lnTo>
                  <a:lnTo>
                    <a:pt x="2573" y="964"/>
                  </a:lnTo>
                  <a:lnTo>
                    <a:pt x="2640" y="930"/>
                  </a:lnTo>
                  <a:lnTo>
                    <a:pt x="2704" y="894"/>
                  </a:lnTo>
                  <a:lnTo>
                    <a:pt x="2763" y="855"/>
                  </a:lnTo>
                  <a:lnTo>
                    <a:pt x="2708" y="787"/>
                  </a:lnTo>
                  <a:lnTo>
                    <a:pt x="2650" y="721"/>
                  </a:lnTo>
                  <a:lnTo>
                    <a:pt x="2587" y="659"/>
                  </a:lnTo>
                  <a:lnTo>
                    <a:pt x="2520" y="601"/>
                  </a:lnTo>
                  <a:lnTo>
                    <a:pt x="2449" y="548"/>
                  </a:lnTo>
                  <a:lnTo>
                    <a:pt x="2374" y="501"/>
                  </a:lnTo>
                  <a:lnTo>
                    <a:pt x="2297" y="456"/>
                  </a:lnTo>
                  <a:close/>
                  <a:moveTo>
                    <a:pt x="1817" y="352"/>
                  </a:moveTo>
                  <a:lnTo>
                    <a:pt x="1817" y="1142"/>
                  </a:lnTo>
                  <a:lnTo>
                    <a:pt x="1919" y="1134"/>
                  </a:lnTo>
                  <a:lnTo>
                    <a:pt x="2020" y="1121"/>
                  </a:lnTo>
                  <a:lnTo>
                    <a:pt x="2117" y="1106"/>
                  </a:lnTo>
                  <a:lnTo>
                    <a:pt x="2212" y="1086"/>
                  </a:lnTo>
                  <a:lnTo>
                    <a:pt x="2190" y="997"/>
                  </a:lnTo>
                  <a:lnTo>
                    <a:pt x="2166" y="911"/>
                  </a:lnTo>
                  <a:lnTo>
                    <a:pt x="2139" y="831"/>
                  </a:lnTo>
                  <a:lnTo>
                    <a:pt x="2110" y="755"/>
                  </a:lnTo>
                  <a:lnTo>
                    <a:pt x="2078" y="686"/>
                  </a:lnTo>
                  <a:lnTo>
                    <a:pt x="2045" y="620"/>
                  </a:lnTo>
                  <a:lnTo>
                    <a:pt x="2010" y="561"/>
                  </a:lnTo>
                  <a:lnTo>
                    <a:pt x="1973" y="507"/>
                  </a:lnTo>
                  <a:lnTo>
                    <a:pt x="1936" y="459"/>
                  </a:lnTo>
                  <a:lnTo>
                    <a:pt x="1897" y="416"/>
                  </a:lnTo>
                  <a:lnTo>
                    <a:pt x="1857" y="381"/>
                  </a:lnTo>
                  <a:lnTo>
                    <a:pt x="1817" y="352"/>
                  </a:lnTo>
                  <a:close/>
                  <a:moveTo>
                    <a:pt x="1514" y="352"/>
                  </a:moveTo>
                  <a:lnTo>
                    <a:pt x="1474" y="381"/>
                  </a:lnTo>
                  <a:lnTo>
                    <a:pt x="1434" y="416"/>
                  </a:lnTo>
                  <a:lnTo>
                    <a:pt x="1396" y="459"/>
                  </a:lnTo>
                  <a:lnTo>
                    <a:pt x="1358" y="507"/>
                  </a:lnTo>
                  <a:lnTo>
                    <a:pt x="1321" y="561"/>
                  </a:lnTo>
                  <a:lnTo>
                    <a:pt x="1287" y="620"/>
                  </a:lnTo>
                  <a:lnTo>
                    <a:pt x="1253" y="686"/>
                  </a:lnTo>
                  <a:lnTo>
                    <a:pt x="1222" y="755"/>
                  </a:lnTo>
                  <a:lnTo>
                    <a:pt x="1192" y="831"/>
                  </a:lnTo>
                  <a:lnTo>
                    <a:pt x="1165" y="911"/>
                  </a:lnTo>
                  <a:lnTo>
                    <a:pt x="1141" y="997"/>
                  </a:lnTo>
                  <a:lnTo>
                    <a:pt x="1119" y="1086"/>
                  </a:lnTo>
                  <a:lnTo>
                    <a:pt x="1214" y="1106"/>
                  </a:lnTo>
                  <a:lnTo>
                    <a:pt x="1312" y="1121"/>
                  </a:lnTo>
                  <a:lnTo>
                    <a:pt x="1412" y="1134"/>
                  </a:lnTo>
                  <a:lnTo>
                    <a:pt x="1514" y="1142"/>
                  </a:lnTo>
                  <a:lnTo>
                    <a:pt x="1514" y="352"/>
                  </a:lnTo>
                  <a:close/>
                  <a:moveTo>
                    <a:pt x="1666" y="0"/>
                  </a:moveTo>
                  <a:lnTo>
                    <a:pt x="1666" y="0"/>
                  </a:lnTo>
                  <a:lnTo>
                    <a:pt x="1771" y="3"/>
                  </a:lnTo>
                  <a:lnTo>
                    <a:pt x="1874" y="13"/>
                  </a:lnTo>
                  <a:lnTo>
                    <a:pt x="1976" y="29"/>
                  </a:lnTo>
                  <a:lnTo>
                    <a:pt x="2075" y="51"/>
                  </a:lnTo>
                  <a:lnTo>
                    <a:pt x="2172" y="78"/>
                  </a:lnTo>
                  <a:lnTo>
                    <a:pt x="2268" y="112"/>
                  </a:lnTo>
                  <a:lnTo>
                    <a:pt x="2359" y="150"/>
                  </a:lnTo>
                  <a:lnTo>
                    <a:pt x="2448" y="195"/>
                  </a:lnTo>
                  <a:lnTo>
                    <a:pt x="2534" y="244"/>
                  </a:lnTo>
                  <a:lnTo>
                    <a:pt x="2616" y="297"/>
                  </a:lnTo>
                  <a:lnTo>
                    <a:pt x="2696" y="355"/>
                  </a:lnTo>
                  <a:lnTo>
                    <a:pt x="2771" y="418"/>
                  </a:lnTo>
                  <a:lnTo>
                    <a:pt x="2844" y="485"/>
                  </a:lnTo>
                  <a:lnTo>
                    <a:pt x="2911" y="557"/>
                  </a:lnTo>
                  <a:lnTo>
                    <a:pt x="2973" y="632"/>
                  </a:lnTo>
                  <a:lnTo>
                    <a:pt x="3033" y="710"/>
                  </a:lnTo>
                  <a:lnTo>
                    <a:pt x="3086" y="792"/>
                  </a:lnTo>
                  <a:lnTo>
                    <a:pt x="3136" y="877"/>
                  </a:lnTo>
                  <a:lnTo>
                    <a:pt x="3181" y="965"/>
                  </a:lnTo>
                  <a:lnTo>
                    <a:pt x="3219" y="1057"/>
                  </a:lnTo>
                  <a:lnTo>
                    <a:pt x="3253" y="1152"/>
                  </a:lnTo>
                  <a:lnTo>
                    <a:pt x="3280" y="1247"/>
                  </a:lnTo>
                  <a:lnTo>
                    <a:pt x="3302" y="1346"/>
                  </a:lnTo>
                  <a:lnTo>
                    <a:pt x="3319" y="1447"/>
                  </a:lnTo>
                  <a:lnTo>
                    <a:pt x="3328" y="1550"/>
                  </a:lnTo>
                  <a:lnTo>
                    <a:pt x="3331" y="1655"/>
                  </a:lnTo>
                  <a:lnTo>
                    <a:pt x="3328" y="1759"/>
                  </a:lnTo>
                  <a:lnTo>
                    <a:pt x="3319" y="1862"/>
                  </a:lnTo>
                  <a:lnTo>
                    <a:pt x="3302" y="1963"/>
                  </a:lnTo>
                  <a:lnTo>
                    <a:pt x="3280" y="2062"/>
                  </a:lnTo>
                  <a:lnTo>
                    <a:pt x="3253" y="2158"/>
                  </a:lnTo>
                  <a:lnTo>
                    <a:pt x="3219" y="2252"/>
                  </a:lnTo>
                  <a:lnTo>
                    <a:pt x="3181" y="2343"/>
                  </a:lnTo>
                  <a:lnTo>
                    <a:pt x="3136" y="2432"/>
                  </a:lnTo>
                  <a:lnTo>
                    <a:pt x="3086" y="2517"/>
                  </a:lnTo>
                  <a:lnTo>
                    <a:pt x="3033" y="2599"/>
                  </a:lnTo>
                  <a:lnTo>
                    <a:pt x="2973" y="2678"/>
                  </a:lnTo>
                  <a:lnTo>
                    <a:pt x="2911" y="2753"/>
                  </a:lnTo>
                  <a:lnTo>
                    <a:pt x="2844" y="2824"/>
                  </a:lnTo>
                  <a:lnTo>
                    <a:pt x="2771" y="2892"/>
                  </a:lnTo>
                  <a:lnTo>
                    <a:pt x="2696" y="2954"/>
                  </a:lnTo>
                  <a:lnTo>
                    <a:pt x="2616" y="3012"/>
                  </a:lnTo>
                  <a:lnTo>
                    <a:pt x="2534" y="3066"/>
                  </a:lnTo>
                  <a:lnTo>
                    <a:pt x="2448" y="3115"/>
                  </a:lnTo>
                  <a:lnTo>
                    <a:pt x="2359" y="3159"/>
                  </a:lnTo>
                  <a:lnTo>
                    <a:pt x="2268" y="3197"/>
                  </a:lnTo>
                  <a:lnTo>
                    <a:pt x="2172" y="3231"/>
                  </a:lnTo>
                  <a:lnTo>
                    <a:pt x="2075" y="3259"/>
                  </a:lnTo>
                  <a:lnTo>
                    <a:pt x="1976" y="3281"/>
                  </a:lnTo>
                  <a:lnTo>
                    <a:pt x="1874" y="3296"/>
                  </a:lnTo>
                  <a:lnTo>
                    <a:pt x="1771" y="3305"/>
                  </a:lnTo>
                  <a:lnTo>
                    <a:pt x="1666" y="3310"/>
                  </a:lnTo>
                  <a:lnTo>
                    <a:pt x="1576" y="3307"/>
                  </a:lnTo>
                  <a:lnTo>
                    <a:pt x="1488" y="3299"/>
                  </a:lnTo>
                  <a:lnTo>
                    <a:pt x="1400" y="3288"/>
                  </a:lnTo>
                  <a:lnTo>
                    <a:pt x="1314" y="3271"/>
                  </a:lnTo>
                  <a:lnTo>
                    <a:pt x="1230" y="3251"/>
                  </a:lnTo>
                  <a:lnTo>
                    <a:pt x="1313" y="3215"/>
                  </a:lnTo>
                  <a:lnTo>
                    <a:pt x="1392" y="3177"/>
                  </a:lnTo>
                  <a:lnTo>
                    <a:pt x="1469" y="3137"/>
                  </a:lnTo>
                  <a:lnTo>
                    <a:pt x="1540" y="3097"/>
                  </a:lnTo>
                  <a:lnTo>
                    <a:pt x="1608" y="3057"/>
                  </a:lnTo>
                  <a:lnTo>
                    <a:pt x="1670" y="3018"/>
                  </a:lnTo>
                  <a:lnTo>
                    <a:pt x="1678" y="3027"/>
                  </a:lnTo>
                  <a:lnTo>
                    <a:pt x="1709" y="3053"/>
                  </a:lnTo>
                  <a:lnTo>
                    <a:pt x="1741" y="3075"/>
                  </a:lnTo>
                  <a:lnTo>
                    <a:pt x="1777" y="3092"/>
                  </a:lnTo>
                  <a:lnTo>
                    <a:pt x="1814" y="3105"/>
                  </a:lnTo>
                  <a:lnTo>
                    <a:pt x="1853" y="3112"/>
                  </a:lnTo>
                  <a:lnTo>
                    <a:pt x="1893" y="3115"/>
                  </a:lnTo>
                  <a:lnTo>
                    <a:pt x="1924" y="3113"/>
                  </a:lnTo>
                  <a:lnTo>
                    <a:pt x="1956" y="3109"/>
                  </a:lnTo>
                  <a:lnTo>
                    <a:pt x="1986" y="3101"/>
                  </a:lnTo>
                  <a:lnTo>
                    <a:pt x="2025" y="3085"/>
                  </a:lnTo>
                  <a:lnTo>
                    <a:pt x="2061" y="3064"/>
                  </a:lnTo>
                  <a:lnTo>
                    <a:pt x="2094" y="3039"/>
                  </a:lnTo>
                  <a:lnTo>
                    <a:pt x="2122" y="3010"/>
                  </a:lnTo>
                  <a:lnTo>
                    <a:pt x="2147" y="2978"/>
                  </a:lnTo>
                  <a:lnTo>
                    <a:pt x="2167" y="2943"/>
                  </a:lnTo>
                  <a:lnTo>
                    <a:pt x="2182" y="2903"/>
                  </a:lnTo>
                  <a:lnTo>
                    <a:pt x="2192" y="2862"/>
                  </a:lnTo>
                  <a:lnTo>
                    <a:pt x="2348" y="1907"/>
                  </a:lnTo>
                  <a:lnTo>
                    <a:pt x="2351" y="1867"/>
                  </a:lnTo>
                  <a:lnTo>
                    <a:pt x="2350" y="1829"/>
                  </a:lnTo>
                  <a:lnTo>
                    <a:pt x="2344" y="1790"/>
                  </a:lnTo>
                  <a:lnTo>
                    <a:pt x="2333" y="1754"/>
                  </a:lnTo>
                  <a:lnTo>
                    <a:pt x="2317" y="1718"/>
                  </a:lnTo>
                  <a:lnTo>
                    <a:pt x="2296" y="1685"/>
                  </a:lnTo>
                  <a:lnTo>
                    <a:pt x="2272" y="1655"/>
                  </a:lnTo>
                  <a:lnTo>
                    <a:pt x="2272" y="1655"/>
                  </a:lnTo>
                  <a:lnTo>
                    <a:pt x="2270" y="1562"/>
                  </a:lnTo>
                  <a:lnTo>
                    <a:pt x="2266" y="1472"/>
                  </a:lnTo>
                  <a:lnTo>
                    <a:pt x="2258" y="1385"/>
                  </a:lnTo>
                  <a:lnTo>
                    <a:pt x="2151" y="1405"/>
                  </a:lnTo>
                  <a:lnTo>
                    <a:pt x="2043" y="1422"/>
                  </a:lnTo>
                  <a:lnTo>
                    <a:pt x="1931" y="1436"/>
                  </a:lnTo>
                  <a:lnTo>
                    <a:pt x="1817" y="1443"/>
                  </a:lnTo>
                  <a:lnTo>
                    <a:pt x="1817" y="1592"/>
                  </a:lnTo>
                  <a:lnTo>
                    <a:pt x="1514" y="1639"/>
                  </a:lnTo>
                  <a:lnTo>
                    <a:pt x="1514" y="1443"/>
                  </a:lnTo>
                  <a:lnTo>
                    <a:pt x="1401" y="1436"/>
                  </a:lnTo>
                  <a:lnTo>
                    <a:pt x="1289" y="1422"/>
                  </a:lnTo>
                  <a:lnTo>
                    <a:pt x="1180" y="1405"/>
                  </a:lnTo>
                  <a:lnTo>
                    <a:pt x="1073" y="1385"/>
                  </a:lnTo>
                  <a:lnTo>
                    <a:pt x="1066" y="1472"/>
                  </a:lnTo>
                  <a:lnTo>
                    <a:pt x="1062" y="1562"/>
                  </a:lnTo>
                  <a:lnTo>
                    <a:pt x="1061" y="1655"/>
                  </a:lnTo>
                  <a:lnTo>
                    <a:pt x="1061" y="1684"/>
                  </a:lnTo>
                  <a:lnTo>
                    <a:pt x="1062" y="1713"/>
                  </a:lnTo>
                  <a:lnTo>
                    <a:pt x="1039" y="1716"/>
                  </a:lnTo>
                  <a:lnTo>
                    <a:pt x="997" y="1727"/>
                  </a:lnTo>
                  <a:lnTo>
                    <a:pt x="958" y="1741"/>
                  </a:lnTo>
                  <a:lnTo>
                    <a:pt x="922" y="1761"/>
                  </a:lnTo>
                  <a:lnTo>
                    <a:pt x="890" y="1785"/>
                  </a:lnTo>
                  <a:lnTo>
                    <a:pt x="861" y="1814"/>
                  </a:lnTo>
                  <a:lnTo>
                    <a:pt x="835" y="1846"/>
                  </a:lnTo>
                  <a:lnTo>
                    <a:pt x="814" y="1882"/>
                  </a:lnTo>
                  <a:lnTo>
                    <a:pt x="799" y="1921"/>
                  </a:lnTo>
                  <a:lnTo>
                    <a:pt x="788" y="1962"/>
                  </a:lnTo>
                  <a:lnTo>
                    <a:pt x="784" y="2002"/>
                  </a:lnTo>
                  <a:lnTo>
                    <a:pt x="785" y="2044"/>
                  </a:lnTo>
                  <a:lnTo>
                    <a:pt x="793" y="2083"/>
                  </a:lnTo>
                  <a:lnTo>
                    <a:pt x="805" y="2122"/>
                  </a:lnTo>
                  <a:lnTo>
                    <a:pt x="822" y="2159"/>
                  </a:lnTo>
                  <a:lnTo>
                    <a:pt x="845" y="2194"/>
                  </a:lnTo>
                  <a:lnTo>
                    <a:pt x="872" y="2225"/>
                  </a:lnTo>
                  <a:lnTo>
                    <a:pt x="835" y="2267"/>
                  </a:lnTo>
                  <a:lnTo>
                    <a:pt x="801" y="2305"/>
                  </a:lnTo>
                  <a:lnTo>
                    <a:pt x="765" y="2341"/>
                  </a:lnTo>
                  <a:lnTo>
                    <a:pt x="695" y="2377"/>
                  </a:lnTo>
                  <a:lnTo>
                    <a:pt x="629" y="2414"/>
                  </a:lnTo>
                  <a:lnTo>
                    <a:pt x="568" y="2454"/>
                  </a:lnTo>
                  <a:lnTo>
                    <a:pt x="585" y="2475"/>
                  </a:lnTo>
                  <a:lnTo>
                    <a:pt x="603" y="2495"/>
                  </a:lnTo>
                  <a:lnTo>
                    <a:pt x="564" y="2527"/>
                  </a:lnTo>
                  <a:lnTo>
                    <a:pt x="529" y="2555"/>
                  </a:lnTo>
                  <a:lnTo>
                    <a:pt x="494" y="2579"/>
                  </a:lnTo>
                  <a:lnTo>
                    <a:pt x="463" y="2599"/>
                  </a:lnTo>
                  <a:lnTo>
                    <a:pt x="434" y="2616"/>
                  </a:lnTo>
                  <a:lnTo>
                    <a:pt x="408" y="2629"/>
                  </a:lnTo>
                  <a:lnTo>
                    <a:pt x="385" y="2639"/>
                  </a:lnTo>
                  <a:lnTo>
                    <a:pt x="365" y="2645"/>
                  </a:lnTo>
                  <a:lnTo>
                    <a:pt x="349" y="2648"/>
                  </a:lnTo>
                  <a:lnTo>
                    <a:pt x="339" y="2645"/>
                  </a:lnTo>
                  <a:lnTo>
                    <a:pt x="331" y="2642"/>
                  </a:lnTo>
                  <a:lnTo>
                    <a:pt x="276" y="2565"/>
                  </a:lnTo>
                  <a:lnTo>
                    <a:pt x="226" y="2486"/>
                  </a:lnTo>
                  <a:lnTo>
                    <a:pt x="180" y="2403"/>
                  </a:lnTo>
                  <a:lnTo>
                    <a:pt x="139" y="2317"/>
                  </a:lnTo>
                  <a:lnTo>
                    <a:pt x="104" y="2229"/>
                  </a:lnTo>
                  <a:lnTo>
                    <a:pt x="73" y="2139"/>
                  </a:lnTo>
                  <a:lnTo>
                    <a:pt x="47" y="2045"/>
                  </a:lnTo>
                  <a:lnTo>
                    <a:pt x="27" y="1950"/>
                  </a:lnTo>
                  <a:lnTo>
                    <a:pt x="13" y="1854"/>
                  </a:lnTo>
                  <a:lnTo>
                    <a:pt x="3" y="1755"/>
                  </a:lnTo>
                  <a:lnTo>
                    <a:pt x="0" y="1655"/>
                  </a:lnTo>
                  <a:lnTo>
                    <a:pt x="3" y="1550"/>
                  </a:lnTo>
                  <a:lnTo>
                    <a:pt x="14" y="1447"/>
                  </a:lnTo>
                  <a:lnTo>
                    <a:pt x="29" y="1346"/>
                  </a:lnTo>
                  <a:lnTo>
                    <a:pt x="51" y="1247"/>
                  </a:lnTo>
                  <a:lnTo>
                    <a:pt x="80" y="1152"/>
                  </a:lnTo>
                  <a:lnTo>
                    <a:pt x="113" y="1057"/>
                  </a:lnTo>
                  <a:lnTo>
                    <a:pt x="152" y="965"/>
                  </a:lnTo>
                  <a:lnTo>
                    <a:pt x="196" y="877"/>
                  </a:lnTo>
                  <a:lnTo>
                    <a:pt x="245" y="792"/>
                  </a:lnTo>
                  <a:lnTo>
                    <a:pt x="299" y="710"/>
                  </a:lnTo>
                  <a:lnTo>
                    <a:pt x="358" y="632"/>
                  </a:lnTo>
                  <a:lnTo>
                    <a:pt x="421" y="557"/>
                  </a:lnTo>
                  <a:lnTo>
                    <a:pt x="489" y="485"/>
                  </a:lnTo>
                  <a:lnTo>
                    <a:pt x="560" y="418"/>
                  </a:lnTo>
                  <a:lnTo>
                    <a:pt x="635" y="355"/>
                  </a:lnTo>
                  <a:lnTo>
                    <a:pt x="715" y="297"/>
                  </a:lnTo>
                  <a:lnTo>
                    <a:pt x="798" y="244"/>
                  </a:lnTo>
                  <a:lnTo>
                    <a:pt x="884" y="195"/>
                  </a:lnTo>
                  <a:lnTo>
                    <a:pt x="973" y="150"/>
                  </a:lnTo>
                  <a:lnTo>
                    <a:pt x="1065" y="112"/>
                  </a:lnTo>
                  <a:lnTo>
                    <a:pt x="1159" y="78"/>
                  </a:lnTo>
                  <a:lnTo>
                    <a:pt x="1256" y="51"/>
                  </a:lnTo>
                  <a:lnTo>
                    <a:pt x="1356" y="29"/>
                  </a:lnTo>
                  <a:lnTo>
                    <a:pt x="1457" y="13"/>
                  </a:lnTo>
                  <a:lnTo>
                    <a:pt x="1561" y="3"/>
                  </a:lnTo>
                  <a:lnTo>
                    <a:pt x="1666"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3" name="Freeform 223"/>
            <p:cNvSpPr>
              <a:spLocks noEditPoints="1"/>
            </p:cNvSpPr>
            <p:nvPr/>
          </p:nvSpPr>
          <p:spPr bwMode="auto">
            <a:xfrm>
              <a:off x="10445751" y="4256088"/>
              <a:ext cx="306388" cy="220663"/>
            </a:xfrm>
            <a:custGeom>
              <a:avLst/>
              <a:gdLst>
                <a:gd name="T0" fmla="*/ 1200 w 2125"/>
                <a:gd name="T1" fmla="*/ 494 h 1526"/>
                <a:gd name="T2" fmla="*/ 1133 w 2125"/>
                <a:gd name="T3" fmla="*/ 582 h 1526"/>
                <a:gd name="T4" fmla="*/ 1068 w 2125"/>
                <a:gd name="T5" fmla="*/ 663 h 1526"/>
                <a:gd name="T6" fmla="*/ 979 w 2125"/>
                <a:gd name="T7" fmla="*/ 765 h 1526"/>
                <a:gd name="T8" fmla="*/ 871 w 2125"/>
                <a:gd name="T9" fmla="*/ 879 h 1526"/>
                <a:gd name="T10" fmla="*/ 751 w 2125"/>
                <a:gd name="T11" fmla="*/ 993 h 1526"/>
                <a:gd name="T12" fmla="*/ 621 w 2125"/>
                <a:gd name="T13" fmla="*/ 1097 h 1526"/>
                <a:gd name="T14" fmla="*/ 487 w 2125"/>
                <a:gd name="T15" fmla="*/ 1179 h 1526"/>
                <a:gd name="T16" fmla="*/ 354 w 2125"/>
                <a:gd name="T17" fmla="*/ 1230 h 1526"/>
                <a:gd name="T18" fmla="*/ 238 w 2125"/>
                <a:gd name="T19" fmla="*/ 1240 h 1526"/>
                <a:gd name="T20" fmla="*/ 151 w 2125"/>
                <a:gd name="T21" fmla="*/ 1216 h 1526"/>
                <a:gd name="T22" fmla="*/ 285 w 2125"/>
                <a:gd name="T23" fmla="*/ 1313 h 1526"/>
                <a:gd name="T24" fmla="*/ 444 w 2125"/>
                <a:gd name="T25" fmla="*/ 1366 h 1526"/>
                <a:gd name="T26" fmla="*/ 623 w 2125"/>
                <a:gd name="T27" fmla="*/ 1373 h 1526"/>
                <a:gd name="T28" fmla="*/ 801 w 2125"/>
                <a:gd name="T29" fmla="*/ 1344 h 1526"/>
                <a:gd name="T30" fmla="*/ 978 w 2125"/>
                <a:gd name="T31" fmla="*/ 1289 h 1526"/>
                <a:gd name="T32" fmla="*/ 1147 w 2125"/>
                <a:gd name="T33" fmla="*/ 1216 h 1526"/>
                <a:gd name="T34" fmla="*/ 1300 w 2125"/>
                <a:gd name="T35" fmla="*/ 1136 h 1526"/>
                <a:gd name="T36" fmla="*/ 1429 w 2125"/>
                <a:gd name="T37" fmla="*/ 1058 h 1526"/>
                <a:gd name="T38" fmla="*/ 1529 w 2125"/>
                <a:gd name="T39" fmla="*/ 991 h 1526"/>
                <a:gd name="T40" fmla="*/ 1628 w 2125"/>
                <a:gd name="T41" fmla="*/ 919 h 1526"/>
                <a:gd name="T42" fmla="*/ 1979 w 2125"/>
                <a:gd name="T43" fmla="*/ 0 h 1526"/>
                <a:gd name="T44" fmla="*/ 2059 w 2125"/>
                <a:gd name="T45" fmla="*/ 26 h 1526"/>
                <a:gd name="T46" fmla="*/ 2112 w 2125"/>
                <a:gd name="T47" fmla="*/ 92 h 1526"/>
                <a:gd name="T48" fmla="*/ 2123 w 2125"/>
                <a:gd name="T49" fmla="*/ 175 h 1526"/>
                <a:gd name="T50" fmla="*/ 1948 w 2125"/>
                <a:gd name="T51" fmla="*/ 1183 h 1526"/>
                <a:gd name="T52" fmla="*/ 1889 w 2125"/>
                <a:gd name="T53" fmla="*/ 1239 h 1526"/>
                <a:gd name="T54" fmla="*/ 1817 w 2125"/>
                <a:gd name="T55" fmla="*/ 1256 h 1526"/>
                <a:gd name="T56" fmla="*/ 1748 w 2125"/>
                <a:gd name="T57" fmla="*/ 1241 h 1526"/>
                <a:gd name="T58" fmla="*/ 1614 w 2125"/>
                <a:gd name="T59" fmla="*/ 1116 h 1526"/>
                <a:gd name="T60" fmla="*/ 1472 w 2125"/>
                <a:gd name="T61" fmla="*/ 1209 h 1526"/>
                <a:gd name="T62" fmla="*/ 1295 w 2125"/>
                <a:gd name="T63" fmla="*/ 1310 h 1526"/>
                <a:gd name="T64" fmla="*/ 1091 w 2125"/>
                <a:gd name="T65" fmla="*/ 1407 h 1526"/>
                <a:gd name="T66" fmla="*/ 869 w 2125"/>
                <a:gd name="T67" fmla="*/ 1483 h 1526"/>
                <a:gd name="T68" fmla="*/ 640 w 2125"/>
                <a:gd name="T69" fmla="*/ 1523 h 1526"/>
                <a:gd name="T70" fmla="*/ 430 w 2125"/>
                <a:gd name="T71" fmla="*/ 1515 h 1526"/>
                <a:gd name="T72" fmla="*/ 249 w 2125"/>
                <a:gd name="T73" fmla="*/ 1462 h 1526"/>
                <a:gd name="T74" fmla="*/ 91 w 2125"/>
                <a:gd name="T75" fmla="*/ 1365 h 1526"/>
                <a:gd name="T76" fmla="*/ 14 w 2125"/>
                <a:gd name="T77" fmla="*/ 1278 h 1526"/>
                <a:gd name="T78" fmla="*/ 0 w 2125"/>
                <a:gd name="T79" fmla="*/ 1203 h 1526"/>
                <a:gd name="T80" fmla="*/ 28 w 2125"/>
                <a:gd name="T81" fmla="*/ 1129 h 1526"/>
                <a:gd name="T82" fmla="*/ 87 w 2125"/>
                <a:gd name="T83" fmla="*/ 1081 h 1526"/>
                <a:gd name="T84" fmla="*/ 165 w 2125"/>
                <a:gd name="T85" fmla="*/ 1066 h 1526"/>
                <a:gd name="T86" fmla="*/ 232 w 2125"/>
                <a:gd name="T87" fmla="*/ 1086 h 1526"/>
                <a:gd name="T88" fmla="*/ 302 w 2125"/>
                <a:gd name="T89" fmla="*/ 1088 h 1526"/>
                <a:gd name="T90" fmla="*/ 411 w 2125"/>
                <a:gd name="T91" fmla="*/ 1050 h 1526"/>
                <a:gd name="T92" fmla="*/ 533 w 2125"/>
                <a:gd name="T93" fmla="*/ 975 h 1526"/>
                <a:gd name="T94" fmla="*/ 663 w 2125"/>
                <a:gd name="T95" fmla="*/ 869 h 1526"/>
                <a:gd name="T96" fmla="*/ 794 w 2125"/>
                <a:gd name="T97" fmla="*/ 744 h 1526"/>
                <a:gd name="T98" fmla="*/ 921 w 2125"/>
                <a:gd name="T99" fmla="*/ 603 h 1526"/>
                <a:gd name="T100" fmla="*/ 904 w 2125"/>
                <a:gd name="T101" fmla="*/ 412 h 1526"/>
                <a:gd name="T102" fmla="*/ 864 w 2125"/>
                <a:gd name="T103" fmla="*/ 341 h 1526"/>
                <a:gd name="T104" fmla="*/ 867 w 2125"/>
                <a:gd name="T105" fmla="*/ 259 h 1526"/>
                <a:gd name="T106" fmla="*/ 912 w 2125"/>
                <a:gd name="T107" fmla="*/ 191 h 1526"/>
                <a:gd name="T108" fmla="*/ 987 w 2125"/>
                <a:gd name="T109" fmla="*/ 157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25" h="1526">
                  <a:moveTo>
                    <a:pt x="1973" y="151"/>
                  </a:moveTo>
                  <a:lnTo>
                    <a:pt x="1012" y="306"/>
                  </a:lnTo>
                  <a:lnTo>
                    <a:pt x="1200" y="494"/>
                  </a:lnTo>
                  <a:lnTo>
                    <a:pt x="1161" y="546"/>
                  </a:lnTo>
                  <a:lnTo>
                    <a:pt x="1149" y="563"/>
                  </a:lnTo>
                  <a:lnTo>
                    <a:pt x="1133" y="582"/>
                  </a:lnTo>
                  <a:lnTo>
                    <a:pt x="1114" y="606"/>
                  </a:lnTo>
                  <a:lnTo>
                    <a:pt x="1092" y="633"/>
                  </a:lnTo>
                  <a:lnTo>
                    <a:pt x="1068" y="663"/>
                  </a:lnTo>
                  <a:lnTo>
                    <a:pt x="1041" y="695"/>
                  </a:lnTo>
                  <a:lnTo>
                    <a:pt x="1011" y="729"/>
                  </a:lnTo>
                  <a:lnTo>
                    <a:pt x="979" y="765"/>
                  </a:lnTo>
                  <a:lnTo>
                    <a:pt x="945" y="803"/>
                  </a:lnTo>
                  <a:lnTo>
                    <a:pt x="909" y="840"/>
                  </a:lnTo>
                  <a:lnTo>
                    <a:pt x="871" y="879"/>
                  </a:lnTo>
                  <a:lnTo>
                    <a:pt x="833" y="917"/>
                  </a:lnTo>
                  <a:lnTo>
                    <a:pt x="792" y="956"/>
                  </a:lnTo>
                  <a:lnTo>
                    <a:pt x="751" y="993"/>
                  </a:lnTo>
                  <a:lnTo>
                    <a:pt x="708" y="1030"/>
                  </a:lnTo>
                  <a:lnTo>
                    <a:pt x="665" y="1064"/>
                  </a:lnTo>
                  <a:lnTo>
                    <a:pt x="621" y="1097"/>
                  </a:lnTo>
                  <a:lnTo>
                    <a:pt x="576" y="1127"/>
                  </a:lnTo>
                  <a:lnTo>
                    <a:pt x="531" y="1155"/>
                  </a:lnTo>
                  <a:lnTo>
                    <a:pt x="487" y="1179"/>
                  </a:lnTo>
                  <a:lnTo>
                    <a:pt x="442" y="1200"/>
                  </a:lnTo>
                  <a:lnTo>
                    <a:pt x="398" y="1218"/>
                  </a:lnTo>
                  <a:lnTo>
                    <a:pt x="354" y="1230"/>
                  </a:lnTo>
                  <a:lnTo>
                    <a:pt x="311" y="1239"/>
                  </a:lnTo>
                  <a:lnTo>
                    <a:pt x="269" y="1241"/>
                  </a:lnTo>
                  <a:lnTo>
                    <a:pt x="238" y="1240"/>
                  </a:lnTo>
                  <a:lnTo>
                    <a:pt x="208" y="1235"/>
                  </a:lnTo>
                  <a:lnTo>
                    <a:pt x="179" y="1227"/>
                  </a:lnTo>
                  <a:lnTo>
                    <a:pt x="151" y="1216"/>
                  </a:lnTo>
                  <a:lnTo>
                    <a:pt x="193" y="1253"/>
                  </a:lnTo>
                  <a:lnTo>
                    <a:pt x="237" y="1285"/>
                  </a:lnTo>
                  <a:lnTo>
                    <a:pt x="285" y="1313"/>
                  </a:lnTo>
                  <a:lnTo>
                    <a:pt x="335" y="1335"/>
                  </a:lnTo>
                  <a:lnTo>
                    <a:pt x="388" y="1353"/>
                  </a:lnTo>
                  <a:lnTo>
                    <a:pt x="444" y="1366"/>
                  </a:lnTo>
                  <a:lnTo>
                    <a:pt x="503" y="1373"/>
                  </a:lnTo>
                  <a:lnTo>
                    <a:pt x="564" y="1375"/>
                  </a:lnTo>
                  <a:lnTo>
                    <a:pt x="623" y="1373"/>
                  </a:lnTo>
                  <a:lnTo>
                    <a:pt x="682" y="1367"/>
                  </a:lnTo>
                  <a:lnTo>
                    <a:pt x="742" y="1357"/>
                  </a:lnTo>
                  <a:lnTo>
                    <a:pt x="801" y="1344"/>
                  </a:lnTo>
                  <a:lnTo>
                    <a:pt x="861" y="1328"/>
                  </a:lnTo>
                  <a:lnTo>
                    <a:pt x="921" y="1309"/>
                  </a:lnTo>
                  <a:lnTo>
                    <a:pt x="978" y="1289"/>
                  </a:lnTo>
                  <a:lnTo>
                    <a:pt x="1036" y="1266"/>
                  </a:lnTo>
                  <a:lnTo>
                    <a:pt x="1092" y="1242"/>
                  </a:lnTo>
                  <a:lnTo>
                    <a:pt x="1147" y="1216"/>
                  </a:lnTo>
                  <a:lnTo>
                    <a:pt x="1199" y="1190"/>
                  </a:lnTo>
                  <a:lnTo>
                    <a:pt x="1250" y="1163"/>
                  </a:lnTo>
                  <a:lnTo>
                    <a:pt x="1300" y="1136"/>
                  </a:lnTo>
                  <a:lnTo>
                    <a:pt x="1346" y="1110"/>
                  </a:lnTo>
                  <a:lnTo>
                    <a:pt x="1389" y="1084"/>
                  </a:lnTo>
                  <a:lnTo>
                    <a:pt x="1429" y="1058"/>
                  </a:lnTo>
                  <a:lnTo>
                    <a:pt x="1466" y="1034"/>
                  </a:lnTo>
                  <a:lnTo>
                    <a:pt x="1500" y="1012"/>
                  </a:lnTo>
                  <a:lnTo>
                    <a:pt x="1529" y="991"/>
                  </a:lnTo>
                  <a:lnTo>
                    <a:pt x="1555" y="973"/>
                  </a:lnTo>
                  <a:lnTo>
                    <a:pt x="1576" y="958"/>
                  </a:lnTo>
                  <a:lnTo>
                    <a:pt x="1628" y="919"/>
                  </a:lnTo>
                  <a:lnTo>
                    <a:pt x="1817" y="1107"/>
                  </a:lnTo>
                  <a:lnTo>
                    <a:pt x="1973" y="151"/>
                  </a:lnTo>
                  <a:close/>
                  <a:moveTo>
                    <a:pt x="1979" y="0"/>
                  </a:moveTo>
                  <a:lnTo>
                    <a:pt x="2007" y="4"/>
                  </a:lnTo>
                  <a:lnTo>
                    <a:pt x="2035" y="13"/>
                  </a:lnTo>
                  <a:lnTo>
                    <a:pt x="2059" y="26"/>
                  </a:lnTo>
                  <a:lnTo>
                    <a:pt x="2081" y="45"/>
                  </a:lnTo>
                  <a:lnTo>
                    <a:pt x="2099" y="67"/>
                  </a:lnTo>
                  <a:lnTo>
                    <a:pt x="2112" y="92"/>
                  </a:lnTo>
                  <a:lnTo>
                    <a:pt x="2120" y="119"/>
                  </a:lnTo>
                  <a:lnTo>
                    <a:pt x="2125" y="147"/>
                  </a:lnTo>
                  <a:lnTo>
                    <a:pt x="2123" y="175"/>
                  </a:lnTo>
                  <a:lnTo>
                    <a:pt x="1967" y="1131"/>
                  </a:lnTo>
                  <a:lnTo>
                    <a:pt x="1959" y="1158"/>
                  </a:lnTo>
                  <a:lnTo>
                    <a:pt x="1948" y="1183"/>
                  </a:lnTo>
                  <a:lnTo>
                    <a:pt x="1932" y="1204"/>
                  </a:lnTo>
                  <a:lnTo>
                    <a:pt x="1912" y="1223"/>
                  </a:lnTo>
                  <a:lnTo>
                    <a:pt x="1889" y="1239"/>
                  </a:lnTo>
                  <a:lnTo>
                    <a:pt x="1864" y="1249"/>
                  </a:lnTo>
                  <a:lnTo>
                    <a:pt x="1841" y="1255"/>
                  </a:lnTo>
                  <a:lnTo>
                    <a:pt x="1817" y="1256"/>
                  </a:lnTo>
                  <a:lnTo>
                    <a:pt x="1793" y="1255"/>
                  </a:lnTo>
                  <a:lnTo>
                    <a:pt x="1770" y="1249"/>
                  </a:lnTo>
                  <a:lnTo>
                    <a:pt x="1748" y="1241"/>
                  </a:lnTo>
                  <a:lnTo>
                    <a:pt x="1728" y="1228"/>
                  </a:lnTo>
                  <a:lnTo>
                    <a:pt x="1710" y="1213"/>
                  </a:lnTo>
                  <a:lnTo>
                    <a:pt x="1614" y="1116"/>
                  </a:lnTo>
                  <a:lnTo>
                    <a:pt x="1571" y="1145"/>
                  </a:lnTo>
                  <a:lnTo>
                    <a:pt x="1524" y="1176"/>
                  </a:lnTo>
                  <a:lnTo>
                    <a:pt x="1472" y="1209"/>
                  </a:lnTo>
                  <a:lnTo>
                    <a:pt x="1417" y="1243"/>
                  </a:lnTo>
                  <a:lnTo>
                    <a:pt x="1358" y="1277"/>
                  </a:lnTo>
                  <a:lnTo>
                    <a:pt x="1295" y="1310"/>
                  </a:lnTo>
                  <a:lnTo>
                    <a:pt x="1230" y="1344"/>
                  </a:lnTo>
                  <a:lnTo>
                    <a:pt x="1161" y="1376"/>
                  </a:lnTo>
                  <a:lnTo>
                    <a:pt x="1091" y="1407"/>
                  </a:lnTo>
                  <a:lnTo>
                    <a:pt x="1018" y="1435"/>
                  </a:lnTo>
                  <a:lnTo>
                    <a:pt x="945" y="1460"/>
                  </a:lnTo>
                  <a:lnTo>
                    <a:pt x="869" y="1483"/>
                  </a:lnTo>
                  <a:lnTo>
                    <a:pt x="793" y="1501"/>
                  </a:lnTo>
                  <a:lnTo>
                    <a:pt x="717" y="1514"/>
                  </a:lnTo>
                  <a:lnTo>
                    <a:pt x="640" y="1523"/>
                  </a:lnTo>
                  <a:lnTo>
                    <a:pt x="564" y="1526"/>
                  </a:lnTo>
                  <a:lnTo>
                    <a:pt x="496" y="1524"/>
                  </a:lnTo>
                  <a:lnTo>
                    <a:pt x="430" y="1515"/>
                  </a:lnTo>
                  <a:lnTo>
                    <a:pt x="367" y="1503"/>
                  </a:lnTo>
                  <a:lnTo>
                    <a:pt x="306" y="1485"/>
                  </a:lnTo>
                  <a:lnTo>
                    <a:pt x="249" y="1462"/>
                  </a:lnTo>
                  <a:lnTo>
                    <a:pt x="193" y="1435"/>
                  </a:lnTo>
                  <a:lnTo>
                    <a:pt x="141" y="1402"/>
                  </a:lnTo>
                  <a:lnTo>
                    <a:pt x="91" y="1365"/>
                  </a:lnTo>
                  <a:lnTo>
                    <a:pt x="44" y="1322"/>
                  </a:lnTo>
                  <a:lnTo>
                    <a:pt x="27" y="1301"/>
                  </a:lnTo>
                  <a:lnTo>
                    <a:pt x="14" y="1278"/>
                  </a:lnTo>
                  <a:lnTo>
                    <a:pt x="5" y="1254"/>
                  </a:lnTo>
                  <a:lnTo>
                    <a:pt x="0" y="1229"/>
                  </a:lnTo>
                  <a:lnTo>
                    <a:pt x="0" y="1203"/>
                  </a:lnTo>
                  <a:lnTo>
                    <a:pt x="5" y="1177"/>
                  </a:lnTo>
                  <a:lnTo>
                    <a:pt x="14" y="1152"/>
                  </a:lnTo>
                  <a:lnTo>
                    <a:pt x="28" y="1129"/>
                  </a:lnTo>
                  <a:lnTo>
                    <a:pt x="44" y="1110"/>
                  </a:lnTo>
                  <a:lnTo>
                    <a:pt x="65" y="1093"/>
                  </a:lnTo>
                  <a:lnTo>
                    <a:pt x="87" y="1081"/>
                  </a:lnTo>
                  <a:lnTo>
                    <a:pt x="112" y="1071"/>
                  </a:lnTo>
                  <a:lnTo>
                    <a:pt x="138" y="1067"/>
                  </a:lnTo>
                  <a:lnTo>
                    <a:pt x="165" y="1066"/>
                  </a:lnTo>
                  <a:lnTo>
                    <a:pt x="190" y="1070"/>
                  </a:lnTo>
                  <a:lnTo>
                    <a:pt x="215" y="1080"/>
                  </a:lnTo>
                  <a:lnTo>
                    <a:pt x="232" y="1086"/>
                  </a:lnTo>
                  <a:lnTo>
                    <a:pt x="250" y="1089"/>
                  </a:lnTo>
                  <a:lnTo>
                    <a:pt x="269" y="1090"/>
                  </a:lnTo>
                  <a:lnTo>
                    <a:pt x="302" y="1088"/>
                  </a:lnTo>
                  <a:lnTo>
                    <a:pt x="336" y="1080"/>
                  </a:lnTo>
                  <a:lnTo>
                    <a:pt x="372" y="1067"/>
                  </a:lnTo>
                  <a:lnTo>
                    <a:pt x="411" y="1050"/>
                  </a:lnTo>
                  <a:lnTo>
                    <a:pt x="451" y="1029"/>
                  </a:lnTo>
                  <a:lnTo>
                    <a:pt x="491" y="1004"/>
                  </a:lnTo>
                  <a:lnTo>
                    <a:pt x="533" y="975"/>
                  </a:lnTo>
                  <a:lnTo>
                    <a:pt x="576" y="942"/>
                  </a:lnTo>
                  <a:lnTo>
                    <a:pt x="619" y="908"/>
                  </a:lnTo>
                  <a:lnTo>
                    <a:pt x="663" y="869"/>
                  </a:lnTo>
                  <a:lnTo>
                    <a:pt x="707" y="830"/>
                  </a:lnTo>
                  <a:lnTo>
                    <a:pt x="750" y="787"/>
                  </a:lnTo>
                  <a:lnTo>
                    <a:pt x="794" y="744"/>
                  </a:lnTo>
                  <a:lnTo>
                    <a:pt x="837" y="698"/>
                  </a:lnTo>
                  <a:lnTo>
                    <a:pt x="879" y="651"/>
                  </a:lnTo>
                  <a:lnTo>
                    <a:pt x="921" y="603"/>
                  </a:lnTo>
                  <a:lnTo>
                    <a:pt x="960" y="555"/>
                  </a:lnTo>
                  <a:lnTo>
                    <a:pt x="1000" y="508"/>
                  </a:lnTo>
                  <a:lnTo>
                    <a:pt x="904" y="412"/>
                  </a:lnTo>
                  <a:lnTo>
                    <a:pt x="886" y="391"/>
                  </a:lnTo>
                  <a:lnTo>
                    <a:pt x="873" y="367"/>
                  </a:lnTo>
                  <a:lnTo>
                    <a:pt x="864" y="341"/>
                  </a:lnTo>
                  <a:lnTo>
                    <a:pt x="860" y="314"/>
                  </a:lnTo>
                  <a:lnTo>
                    <a:pt x="861" y="287"/>
                  </a:lnTo>
                  <a:lnTo>
                    <a:pt x="867" y="259"/>
                  </a:lnTo>
                  <a:lnTo>
                    <a:pt x="878" y="234"/>
                  </a:lnTo>
                  <a:lnTo>
                    <a:pt x="893" y="211"/>
                  </a:lnTo>
                  <a:lnTo>
                    <a:pt x="912" y="191"/>
                  </a:lnTo>
                  <a:lnTo>
                    <a:pt x="934" y="176"/>
                  </a:lnTo>
                  <a:lnTo>
                    <a:pt x="959" y="164"/>
                  </a:lnTo>
                  <a:lnTo>
                    <a:pt x="987" y="157"/>
                  </a:lnTo>
                  <a:lnTo>
                    <a:pt x="1949" y="2"/>
                  </a:lnTo>
                  <a:lnTo>
                    <a:pt x="1979"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grpSp>
    </p:spTree>
    <p:extLst>
      <p:ext uri="{BB962C8B-B14F-4D97-AF65-F5344CB8AC3E}">
        <p14:creationId xmlns:p14="http://schemas.microsoft.com/office/powerpoint/2010/main" val="4201825412"/>
      </p:ext>
    </p:extLst>
  </p:cSld>
  <p:clrMapOvr>
    <a:masterClrMapping/>
  </p:clrMapOvr>
  <p:transition spd="slow">
    <p:push dir="u"/>
  </p:transition>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20800" y="-681674"/>
            <a:ext cx="6502400" cy="6506848"/>
            <a:chOff x="4953000" y="1504057"/>
            <a:chExt cx="2094980" cy="2096412"/>
          </a:xfrm>
          <a:effectLst/>
        </p:grpSpPr>
        <p:grpSp>
          <p:nvGrpSpPr>
            <p:cNvPr id="44" name="Group 43"/>
            <p:cNvGrpSpPr/>
            <p:nvPr/>
          </p:nvGrpSpPr>
          <p:grpSpPr>
            <a:xfrm>
              <a:off x="4953000" y="1504057"/>
              <a:ext cx="2094980" cy="2096412"/>
              <a:chOff x="5861448" y="2812258"/>
              <a:chExt cx="1740694" cy="1741884"/>
            </a:xfrm>
          </p:grpSpPr>
          <p:sp>
            <p:nvSpPr>
              <p:cNvPr id="46" name="Freeform 939"/>
              <p:cNvSpPr>
                <a:spLocks/>
              </p:cNvSpPr>
              <p:nvPr/>
            </p:nvSpPr>
            <p:spPr bwMode="auto">
              <a:xfrm>
                <a:off x="6116241" y="3682604"/>
                <a:ext cx="615554" cy="871538"/>
              </a:xfrm>
              <a:custGeom>
                <a:avLst/>
                <a:gdLst>
                  <a:gd name="T0" fmla="*/ 0 w 435"/>
                  <a:gd name="T1" fmla="*/ 435 h 615"/>
                  <a:gd name="T2" fmla="*/ 435 w 435"/>
                  <a:gd name="T3" fmla="*/ 615 h 615"/>
                  <a:gd name="T4" fmla="*/ 435 w 435"/>
                  <a:gd name="T5" fmla="*/ 0 h 615"/>
                  <a:gd name="T6" fmla="*/ 0 w 435"/>
                  <a:gd name="T7" fmla="*/ 435 h 615"/>
                </a:gdLst>
                <a:ahLst/>
                <a:cxnLst>
                  <a:cxn ang="0">
                    <a:pos x="T0" y="T1"/>
                  </a:cxn>
                  <a:cxn ang="0">
                    <a:pos x="T2" y="T3"/>
                  </a:cxn>
                  <a:cxn ang="0">
                    <a:pos x="T4" y="T5"/>
                  </a:cxn>
                  <a:cxn ang="0">
                    <a:pos x="T6" y="T7"/>
                  </a:cxn>
                </a:cxnLst>
                <a:rect l="0" t="0" r="r" b="b"/>
                <a:pathLst>
                  <a:path w="435" h="615">
                    <a:moveTo>
                      <a:pt x="0" y="435"/>
                    </a:moveTo>
                    <a:cubicBezTo>
                      <a:pt x="111" y="546"/>
                      <a:pt x="265" y="615"/>
                      <a:pt x="435" y="615"/>
                    </a:cubicBezTo>
                    <a:cubicBezTo>
                      <a:pt x="435" y="0"/>
                      <a:pt x="435" y="0"/>
                      <a:pt x="435" y="0"/>
                    </a:cubicBezTo>
                    <a:cubicBezTo>
                      <a:pt x="0" y="435"/>
                      <a:pt x="0" y="435"/>
                      <a:pt x="0" y="435"/>
                    </a:cubicBezTo>
                  </a:path>
                </a:pathLst>
              </a:custGeom>
              <a:solidFill>
                <a:schemeClr val="accent6"/>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40"/>
              <p:cNvSpPr>
                <a:spLocks/>
              </p:cNvSpPr>
              <p:nvPr/>
            </p:nvSpPr>
            <p:spPr bwMode="auto">
              <a:xfrm>
                <a:off x="5861448" y="3682605"/>
                <a:ext cx="870347" cy="616744"/>
              </a:xfrm>
              <a:custGeom>
                <a:avLst/>
                <a:gdLst>
                  <a:gd name="T0" fmla="*/ 0 w 615"/>
                  <a:gd name="T1" fmla="*/ 0 h 435"/>
                  <a:gd name="T2" fmla="*/ 180 w 615"/>
                  <a:gd name="T3" fmla="*/ 435 h 435"/>
                  <a:gd name="T4" fmla="*/ 615 w 615"/>
                  <a:gd name="T5" fmla="*/ 0 h 435"/>
                  <a:gd name="T6" fmla="*/ 0 w 615"/>
                  <a:gd name="T7" fmla="*/ 0 h 435"/>
                </a:gdLst>
                <a:ahLst/>
                <a:cxnLst>
                  <a:cxn ang="0">
                    <a:pos x="T0" y="T1"/>
                  </a:cxn>
                  <a:cxn ang="0">
                    <a:pos x="T2" y="T3"/>
                  </a:cxn>
                  <a:cxn ang="0">
                    <a:pos x="T4" y="T5"/>
                  </a:cxn>
                  <a:cxn ang="0">
                    <a:pos x="T6" y="T7"/>
                  </a:cxn>
                </a:cxnLst>
                <a:rect l="0" t="0" r="r" b="b"/>
                <a:pathLst>
                  <a:path w="615" h="435">
                    <a:moveTo>
                      <a:pt x="0" y="0"/>
                    </a:moveTo>
                    <a:cubicBezTo>
                      <a:pt x="0" y="157"/>
                      <a:pt x="60" y="315"/>
                      <a:pt x="180" y="435"/>
                    </a:cubicBezTo>
                    <a:cubicBezTo>
                      <a:pt x="615" y="0"/>
                      <a:pt x="615" y="0"/>
                      <a:pt x="615" y="0"/>
                    </a:cubicBezTo>
                    <a:cubicBezTo>
                      <a:pt x="0" y="0"/>
                      <a:pt x="0" y="0"/>
                      <a:pt x="0"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41"/>
              <p:cNvSpPr>
                <a:spLocks/>
              </p:cNvSpPr>
              <p:nvPr/>
            </p:nvSpPr>
            <p:spPr bwMode="auto">
              <a:xfrm>
                <a:off x="5861448" y="3067051"/>
                <a:ext cx="870347" cy="615554"/>
              </a:xfrm>
              <a:custGeom>
                <a:avLst/>
                <a:gdLst>
                  <a:gd name="T0" fmla="*/ 180 w 615"/>
                  <a:gd name="T1" fmla="*/ 0 h 435"/>
                  <a:gd name="T2" fmla="*/ 0 w 615"/>
                  <a:gd name="T3" fmla="*/ 435 h 435"/>
                  <a:gd name="T4" fmla="*/ 615 w 615"/>
                  <a:gd name="T5" fmla="*/ 435 h 435"/>
                  <a:gd name="T6" fmla="*/ 180 w 615"/>
                  <a:gd name="T7" fmla="*/ 0 h 435"/>
                </a:gdLst>
                <a:ahLst/>
                <a:cxnLst>
                  <a:cxn ang="0">
                    <a:pos x="T0" y="T1"/>
                  </a:cxn>
                  <a:cxn ang="0">
                    <a:pos x="T2" y="T3"/>
                  </a:cxn>
                  <a:cxn ang="0">
                    <a:pos x="T4" y="T5"/>
                  </a:cxn>
                  <a:cxn ang="0">
                    <a:pos x="T6" y="T7"/>
                  </a:cxn>
                </a:cxnLst>
                <a:rect l="0" t="0" r="r" b="b"/>
                <a:pathLst>
                  <a:path w="615" h="435">
                    <a:moveTo>
                      <a:pt x="180" y="0"/>
                    </a:moveTo>
                    <a:cubicBezTo>
                      <a:pt x="69" y="111"/>
                      <a:pt x="0" y="265"/>
                      <a:pt x="0" y="435"/>
                    </a:cubicBezTo>
                    <a:cubicBezTo>
                      <a:pt x="615" y="435"/>
                      <a:pt x="615" y="435"/>
                      <a:pt x="615" y="435"/>
                    </a:cubicBezTo>
                    <a:cubicBezTo>
                      <a:pt x="180" y="0"/>
                      <a:pt x="180" y="0"/>
                      <a:pt x="180" y="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42"/>
              <p:cNvSpPr>
                <a:spLocks/>
              </p:cNvSpPr>
              <p:nvPr/>
            </p:nvSpPr>
            <p:spPr bwMode="auto">
              <a:xfrm>
                <a:off x="6116241" y="2812258"/>
                <a:ext cx="615554" cy="870347"/>
              </a:xfrm>
              <a:custGeom>
                <a:avLst/>
                <a:gdLst>
                  <a:gd name="T0" fmla="*/ 435 w 435"/>
                  <a:gd name="T1" fmla="*/ 0 h 615"/>
                  <a:gd name="T2" fmla="*/ 0 w 435"/>
                  <a:gd name="T3" fmla="*/ 180 h 615"/>
                  <a:gd name="T4" fmla="*/ 435 w 435"/>
                  <a:gd name="T5" fmla="*/ 615 h 615"/>
                  <a:gd name="T6" fmla="*/ 435 w 435"/>
                  <a:gd name="T7" fmla="*/ 0 h 615"/>
                </a:gdLst>
                <a:ahLst/>
                <a:cxnLst>
                  <a:cxn ang="0">
                    <a:pos x="T0" y="T1"/>
                  </a:cxn>
                  <a:cxn ang="0">
                    <a:pos x="T2" y="T3"/>
                  </a:cxn>
                  <a:cxn ang="0">
                    <a:pos x="T4" y="T5"/>
                  </a:cxn>
                  <a:cxn ang="0">
                    <a:pos x="T6" y="T7"/>
                  </a:cxn>
                </a:cxnLst>
                <a:rect l="0" t="0" r="r" b="b"/>
                <a:pathLst>
                  <a:path w="435" h="615">
                    <a:moveTo>
                      <a:pt x="435" y="0"/>
                    </a:moveTo>
                    <a:cubicBezTo>
                      <a:pt x="278" y="0"/>
                      <a:pt x="120" y="60"/>
                      <a:pt x="0" y="180"/>
                    </a:cubicBezTo>
                    <a:cubicBezTo>
                      <a:pt x="435" y="615"/>
                      <a:pt x="435" y="615"/>
                      <a:pt x="435" y="615"/>
                    </a:cubicBezTo>
                    <a:cubicBezTo>
                      <a:pt x="435" y="0"/>
                      <a:pt x="435" y="0"/>
                      <a:pt x="435"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943"/>
              <p:cNvSpPr>
                <a:spLocks/>
              </p:cNvSpPr>
              <p:nvPr/>
            </p:nvSpPr>
            <p:spPr bwMode="auto">
              <a:xfrm>
                <a:off x="6731794" y="3682604"/>
                <a:ext cx="615554" cy="871538"/>
              </a:xfrm>
              <a:custGeom>
                <a:avLst/>
                <a:gdLst>
                  <a:gd name="T0" fmla="*/ 0 w 435"/>
                  <a:gd name="T1" fmla="*/ 615 h 615"/>
                  <a:gd name="T2" fmla="*/ 435 w 435"/>
                  <a:gd name="T3" fmla="*/ 435 h 615"/>
                  <a:gd name="T4" fmla="*/ 0 w 435"/>
                  <a:gd name="T5" fmla="*/ 0 h 615"/>
                  <a:gd name="T6" fmla="*/ 0 w 435"/>
                  <a:gd name="T7" fmla="*/ 615 h 615"/>
                </a:gdLst>
                <a:ahLst/>
                <a:cxnLst>
                  <a:cxn ang="0">
                    <a:pos x="T0" y="T1"/>
                  </a:cxn>
                  <a:cxn ang="0">
                    <a:pos x="T2" y="T3"/>
                  </a:cxn>
                  <a:cxn ang="0">
                    <a:pos x="T4" y="T5"/>
                  </a:cxn>
                  <a:cxn ang="0">
                    <a:pos x="T6" y="T7"/>
                  </a:cxn>
                </a:cxnLst>
                <a:rect l="0" t="0" r="r" b="b"/>
                <a:pathLst>
                  <a:path w="435" h="615">
                    <a:moveTo>
                      <a:pt x="0" y="615"/>
                    </a:moveTo>
                    <a:cubicBezTo>
                      <a:pt x="157" y="615"/>
                      <a:pt x="315" y="555"/>
                      <a:pt x="435" y="435"/>
                    </a:cubicBezTo>
                    <a:cubicBezTo>
                      <a:pt x="0" y="0"/>
                      <a:pt x="0" y="0"/>
                      <a:pt x="0" y="0"/>
                    </a:cubicBezTo>
                    <a:cubicBezTo>
                      <a:pt x="0" y="615"/>
                      <a:pt x="0" y="615"/>
                      <a:pt x="0" y="615"/>
                    </a:cubicBezTo>
                  </a:path>
                </a:pathLst>
              </a:custGeom>
              <a:solidFill>
                <a:schemeClr val="accent5"/>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944"/>
              <p:cNvSpPr>
                <a:spLocks/>
              </p:cNvSpPr>
              <p:nvPr/>
            </p:nvSpPr>
            <p:spPr bwMode="auto">
              <a:xfrm>
                <a:off x="6731795" y="3682605"/>
                <a:ext cx="870347" cy="616744"/>
              </a:xfrm>
              <a:custGeom>
                <a:avLst/>
                <a:gdLst>
                  <a:gd name="T0" fmla="*/ 435 w 615"/>
                  <a:gd name="T1" fmla="*/ 435 h 435"/>
                  <a:gd name="T2" fmla="*/ 615 w 615"/>
                  <a:gd name="T3" fmla="*/ 0 h 435"/>
                  <a:gd name="T4" fmla="*/ 0 w 615"/>
                  <a:gd name="T5" fmla="*/ 0 h 435"/>
                  <a:gd name="T6" fmla="*/ 435 w 615"/>
                  <a:gd name="T7" fmla="*/ 435 h 435"/>
                </a:gdLst>
                <a:ahLst/>
                <a:cxnLst>
                  <a:cxn ang="0">
                    <a:pos x="T0" y="T1"/>
                  </a:cxn>
                  <a:cxn ang="0">
                    <a:pos x="T2" y="T3"/>
                  </a:cxn>
                  <a:cxn ang="0">
                    <a:pos x="T4" y="T5"/>
                  </a:cxn>
                  <a:cxn ang="0">
                    <a:pos x="T6" y="T7"/>
                  </a:cxn>
                </a:cxnLst>
                <a:rect l="0" t="0" r="r" b="b"/>
                <a:pathLst>
                  <a:path w="615" h="435">
                    <a:moveTo>
                      <a:pt x="435" y="435"/>
                    </a:moveTo>
                    <a:cubicBezTo>
                      <a:pt x="546" y="324"/>
                      <a:pt x="615" y="170"/>
                      <a:pt x="615" y="0"/>
                    </a:cubicBezTo>
                    <a:cubicBezTo>
                      <a:pt x="0" y="0"/>
                      <a:pt x="0" y="0"/>
                      <a:pt x="0" y="0"/>
                    </a:cubicBezTo>
                    <a:cubicBezTo>
                      <a:pt x="435" y="435"/>
                      <a:pt x="435" y="435"/>
                      <a:pt x="435" y="435"/>
                    </a:cubicBezTo>
                  </a:path>
                </a:pathLst>
              </a:custGeom>
              <a:solidFill>
                <a:schemeClr val="accent4"/>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945"/>
              <p:cNvSpPr>
                <a:spLocks/>
              </p:cNvSpPr>
              <p:nvPr/>
            </p:nvSpPr>
            <p:spPr bwMode="auto">
              <a:xfrm>
                <a:off x="6731795" y="3067051"/>
                <a:ext cx="870347" cy="615554"/>
              </a:xfrm>
              <a:custGeom>
                <a:avLst/>
                <a:gdLst>
                  <a:gd name="T0" fmla="*/ 615 w 615"/>
                  <a:gd name="T1" fmla="*/ 435 h 435"/>
                  <a:gd name="T2" fmla="*/ 435 w 615"/>
                  <a:gd name="T3" fmla="*/ 0 h 435"/>
                  <a:gd name="T4" fmla="*/ 0 w 615"/>
                  <a:gd name="T5" fmla="*/ 435 h 435"/>
                  <a:gd name="T6" fmla="*/ 615 w 615"/>
                  <a:gd name="T7" fmla="*/ 435 h 435"/>
                </a:gdLst>
                <a:ahLst/>
                <a:cxnLst>
                  <a:cxn ang="0">
                    <a:pos x="T0" y="T1"/>
                  </a:cxn>
                  <a:cxn ang="0">
                    <a:pos x="T2" y="T3"/>
                  </a:cxn>
                  <a:cxn ang="0">
                    <a:pos x="T4" y="T5"/>
                  </a:cxn>
                  <a:cxn ang="0">
                    <a:pos x="T6" y="T7"/>
                  </a:cxn>
                </a:cxnLst>
                <a:rect l="0" t="0" r="r" b="b"/>
                <a:pathLst>
                  <a:path w="615" h="435">
                    <a:moveTo>
                      <a:pt x="615" y="435"/>
                    </a:moveTo>
                    <a:cubicBezTo>
                      <a:pt x="615" y="278"/>
                      <a:pt x="555" y="120"/>
                      <a:pt x="435" y="0"/>
                    </a:cubicBezTo>
                    <a:cubicBezTo>
                      <a:pt x="0" y="435"/>
                      <a:pt x="0" y="435"/>
                      <a:pt x="0" y="435"/>
                    </a:cubicBezTo>
                    <a:cubicBezTo>
                      <a:pt x="615" y="435"/>
                      <a:pt x="615" y="435"/>
                      <a:pt x="615" y="435"/>
                    </a:cubicBezTo>
                  </a:path>
                </a:pathLst>
              </a:custGeom>
              <a:solidFill>
                <a:schemeClr val="accent3"/>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946"/>
              <p:cNvSpPr>
                <a:spLocks/>
              </p:cNvSpPr>
              <p:nvPr/>
            </p:nvSpPr>
            <p:spPr bwMode="auto">
              <a:xfrm>
                <a:off x="6731794" y="2812258"/>
                <a:ext cx="615554" cy="870347"/>
              </a:xfrm>
              <a:custGeom>
                <a:avLst/>
                <a:gdLst>
                  <a:gd name="T0" fmla="*/ 435 w 435"/>
                  <a:gd name="T1" fmla="*/ 180 h 615"/>
                  <a:gd name="T2" fmla="*/ 0 w 435"/>
                  <a:gd name="T3" fmla="*/ 0 h 615"/>
                  <a:gd name="T4" fmla="*/ 0 w 435"/>
                  <a:gd name="T5" fmla="*/ 615 h 615"/>
                  <a:gd name="T6" fmla="*/ 435 w 435"/>
                  <a:gd name="T7" fmla="*/ 180 h 615"/>
                </a:gdLst>
                <a:ahLst/>
                <a:cxnLst>
                  <a:cxn ang="0">
                    <a:pos x="T0" y="T1"/>
                  </a:cxn>
                  <a:cxn ang="0">
                    <a:pos x="T2" y="T3"/>
                  </a:cxn>
                  <a:cxn ang="0">
                    <a:pos x="T4" y="T5"/>
                  </a:cxn>
                  <a:cxn ang="0">
                    <a:pos x="T6" y="T7"/>
                  </a:cxn>
                </a:cxnLst>
                <a:rect l="0" t="0" r="r" b="b"/>
                <a:pathLst>
                  <a:path w="435" h="615">
                    <a:moveTo>
                      <a:pt x="435" y="180"/>
                    </a:moveTo>
                    <a:cubicBezTo>
                      <a:pt x="324" y="69"/>
                      <a:pt x="170" y="0"/>
                      <a:pt x="0" y="0"/>
                    </a:cubicBezTo>
                    <a:cubicBezTo>
                      <a:pt x="0" y="615"/>
                      <a:pt x="0" y="615"/>
                      <a:pt x="0" y="615"/>
                    </a:cubicBezTo>
                    <a:cubicBezTo>
                      <a:pt x="435" y="180"/>
                      <a:pt x="435" y="180"/>
                      <a:pt x="435" y="18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grpSp>
        <p:sp>
          <p:nvSpPr>
            <p:cNvPr id="45" name="Oval 44"/>
            <p:cNvSpPr/>
            <p:nvPr/>
          </p:nvSpPr>
          <p:spPr bwMode="auto">
            <a:xfrm>
              <a:off x="5196236" y="1748009"/>
              <a:ext cx="1608509" cy="1608509"/>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4117658" y="3910368"/>
            <a:ext cx="908685" cy="37502"/>
            <a:chOff x="5775554" y="3550610"/>
            <a:chExt cx="1211580" cy="103652"/>
          </a:xfrm>
        </p:grpSpPr>
        <p:sp>
          <p:nvSpPr>
            <p:cNvPr id="67" name="Rectangle 66"/>
            <p:cNvSpPr/>
            <p:nvPr/>
          </p:nvSpPr>
          <p:spPr bwMode="auto">
            <a:xfrm rot="10800000">
              <a:off x="5775554" y="3550610"/>
              <a:ext cx="223343" cy="103652"/>
            </a:xfrm>
            <a:prstGeom prst="rect">
              <a:avLst/>
            </a:prstGeom>
            <a:solidFill>
              <a:schemeClr val="accent1"/>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8" name="Rectangle 67"/>
            <p:cNvSpPr/>
            <p:nvPr/>
          </p:nvSpPr>
          <p:spPr bwMode="auto">
            <a:xfrm rot="10800000">
              <a:off x="5973201" y="3550610"/>
              <a:ext cx="223343" cy="103652"/>
            </a:xfrm>
            <a:prstGeom prst="rect">
              <a:avLst/>
            </a:prstGeom>
            <a:solidFill>
              <a:schemeClr val="accent2"/>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9" name="Rectangle 68"/>
            <p:cNvSpPr/>
            <p:nvPr/>
          </p:nvSpPr>
          <p:spPr bwMode="auto">
            <a:xfrm rot="10800000">
              <a:off x="6170848" y="3550610"/>
              <a:ext cx="223343" cy="103652"/>
            </a:xfrm>
            <a:prstGeom prst="rect">
              <a:avLst/>
            </a:prstGeom>
            <a:solidFill>
              <a:schemeClr val="accent3"/>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0" name="Rectangle 69"/>
            <p:cNvSpPr/>
            <p:nvPr/>
          </p:nvSpPr>
          <p:spPr bwMode="auto">
            <a:xfrm rot="10800000">
              <a:off x="6368495" y="3550610"/>
              <a:ext cx="223343" cy="103652"/>
            </a:xfrm>
            <a:prstGeom prst="rect">
              <a:avLst/>
            </a:prstGeom>
            <a:solidFill>
              <a:schemeClr val="accent4"/>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1" name="Rectangle 70"/>
            <p:cNvSpPr/>
            <p:nvPr/>
          </p:nvSpPr>
          <p:spPr bwMode="auto">
            <a:xfrm rot="10800000">
              <a:off x="6566142" y="3550610"/>
              <a:ext cx="223343" cy="103652"/>
            </a:xfrm>
            <a:prstGeom prst="rect">
              <a:avLst/>
            </a:prstGeom>
            <a:solidFill>
              <a:schemeClr val="accent5"/>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9" name="Rectangle 78"/>
            <p:cNvSpPr/>
            <p:nvPr/>
          </p:nvSpPr>
          <p:spPr bwMode="auto">
            <a:xfrm rot="10800000">
              <a:off x="6763791" y="3550610"/>
              <a:ext cx="223343" cy="103652"/>
            </a:xfrm>
            <a:prstGeom prst="rect">
              <a:avLst/>
            </a:prstGeom>
            <a:solidFill>
              <a:schemeClr val="accent6"/>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grpSp>
      <p:sp>
        <p:nvSpPr>
          <p:cNvPr id="25" name="Rectangle 24"/>
          <p:cNvSpPr/>
          <p:nvPr/>
        </p:nvSpPr>
        <p:spPr>
          <a:xfrm>
            <a:off x="2133600" y="1817697"/>
            <a:ext cx="4876800" cy="1508105"/>
          </a:xfrm>
          <a:prstGeom prst="rect">
            <a:avLst/>
          </a:prstGeom>
        </p:spPr>
        <p:txBody>
          <a:bodyPr wrap="square" lIns="0" tIns="0" rIns="0" bIns="0" anchor="ctr">
            <a:spAutoFit/>
          </a:bodyPr>
          <a:lstStyle/>
          <a:p>
            <a:pPr algn="ctr"/>
            <a:r>
              <a:rPr lang="en-US" sz="4400" dirty="0" smtClean="0">
                <a:solidFill>
                  <a:schemeClr val="tx1">
                    <a:lumMod val="90000"/>
                    <a:lumOff val="10000"/>
                  </a:schemeClr>
                </a:solidFill>
              </a:rPr>
              <a:t>Pricing Table</a:t>
            </a:r>
          </a:p>
          <a:p>
            <a:pPr algn="ctr"/>
            <a:r>
              <a:rPr lang="en-US" sz="5400" b="1" dirty="0" smtClean="0">
                <a:solidFill>
                  <a:schemeClr val="tx1">
                    <a:lumMod val="90000"/>
                    <a:lumOff val="10000"/>
                  </a:schemeClr>
                </a:solidFill>
              </a:rPr>
              <a:t>Infographics</a:t>
            </a:r>
            <a:endParaRPr lang="en-US" sz="5400" b="1" dirty="0">
              <a:solidFill>
                <a:schemeClr val="tx1">
                  <a:lumMod val="90000"/>
                  <a:lumOff val="10000"/>
                </a:schemeClr>
              </a:solidFill>
            </a:endParaRPr>
          </a:p>
        </p:txBody>
      </p:sp>
    </p:spTree>
    <p:extLst>
      <p:ext uri="{BB962C8B-B14F-4D97-AF65-F5344CB8AC3E}">
        <p14:creationId xmlns:p14="http://schemas.microsoft.com/office/powerpoint/2010/main" val="4233791491"/>
      </p:ext>
    </p:extLst>
  </p:cSld>
  <p:clrMapOvr>
    <a:masterClrMapping/>
  </p:clrMapOvr>
  <p:transition spd="slow">
    <p:push dir="u"/>
  </p:transition>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Pricing Table Plan </a:t>
            </a:r>
          </a:p>
        </p:txBody>
      </p:sp>
      <p:sp>
        <p:nvSpPr>
          <p:cNvPr id="22" name="Freeform 21"/>
          <p:cNvSpPr/>
          <p:nvPr/>
        </p:nvSpPr>
        <p:spPr bwMode="auto">
          <a:xfrm rot="5400000">
            <a:off x="1932792" y="1945241"/>
            <a:ext cx="2700795" cy="2306976"/>
          </a:xfrm>
          <a:custGeom>
            <a:avLst/>
            <a:gdLst>
              <a:gd name="connsiteX0" fmla="*/ 0 w 2700795"/>
              <a:gd name="connsiteY0" fmla="*/ 2306976 h 2306976"/>
              <a:gd name="connsiteX1" fmla="*/ 0 w 2700795"/>
              <a:gd name="connsiteY1" fmla="*/ 49692 h 2306976"/>
              <a:gd name="connsiteX2" fmla="*/ 49692 w 2700795"/>
              <a:gd name="connsiteY2" fmla="*/ 0 h 2306976"/>
              <a:gd name="connsiteX3" fmla="*/ 2651103 w 2700795"/>
              <a:gd name="connsiteY3" fmla="*/ 0 h 2306976"/>
              <a:gd name="connsiteX4" fmla="*/ 2700795 w 2700795"/>
              <a:gd name="connsiteY4" fmla="*/ 49692 h 2306976"/>
              <a:gd name="connsiteX5" fmla="*/ 2700795 w 2700795"/>
              <a:gd name="connsiteY5" fmla="*/ 2306976 h 230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795" h="2306976">
                <a:moveTo>
                  <a:pt x="0" y="2306976"/>
                </a:moveTo>
                <a:lnTo>
                  <a:pt x="0" y="49692"/>
                </a:lnTo>
                <a:cubicBezTo>
                  <a:pt x="0" y="22248"/>
                  <a:pt x="22248" y="0"/>
                  <a:pt x="49692" y="0"/>
                </a:cubicBezTo>
                <a:lnTo>
                  <a:pt x="2651103" y="0"/>
                </a:lnTo>
                <a:cubicBezTo>
                  <a:pt x="2678547" y="0"/>
                  <a:pt x="2700795" y="22248"/>
                  <a:pt x="2700795" y="49692"/>
                </a:cubicBezTo>
                <a:lnTo>
                  <a:pt x="2700795" y="2306976"/>
                </a:lnTo>
                <a:close/>
              </a:path>
            </a:pathLst>
          </a:custGeom>
          <a:solidFill>
            <a:schemeClr val="bg1"/>
          </a:solidFill>
          <a:ln w="9525">
            <a:noFill/>
            <a:round/>
            <a:headEnd/>
            <a:tailEnd/>
          </a:ln>
          <a:effectLst>
            <a:outerShdw blurRad="50800" dist="38100" algn="l" rotWithShape="0">
              <a:prstClr val="black">
                <a:alpha val="12000"/>
              </a:prstClr>
            </a:outerShdw>
          </a:effectLst>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4" name="Round Same Side Corner Rectangle 3"/>
          <p:cNvSpPr/>
          <p:nvPr/>
        </p:nvSpPr>
        <p:spPr bwMode="auto">
          <a:xfrm rot="16200000">
            <a:off x="-98385" y="2224379"/>
            <a:ext cx="2700794" cy="1748702"/>
          </a:xfrm>
          <a:prstGeom prst="round2SameRect">
            <a:avLst>
              <a:gd name="adj1" fmla="val 2345"/>
              <a:gd name="adj2" fmla="val 0"/>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sz="1200" dirty="0"/>
          </a:p>
        </p:txBody>
      </p:sp>
      <p:sp>
        <p:nvSpPr>
          <p:cNvPr id="2" name="Rectangle 1"/>
          <p:cNvSpPr/>
          <p:nvPr/>
        </p:nvSpPr>
        <p:spPr>
          <a:xfrm>
            <a:off x="587406" y="2363041"/>
            <a:ext cx="1329211" cy="769441"/>
          </a:xfrm>
          <a:prstGeom prst="rect">
            <a:avLst/>
          </a:prstGeom>
        </p:spPr>
        <p:txBody>
          <a:bodyPr wrap="none" anchor="ctr">
            <a:spAutoFit/>
          </a:bodyPr>
          <a:lstStyle/>
          <a:p>
            <a:pPr algn="ctr"/>
            <a:r>
              <a:rPr lang="en-US" sz="4400" b="1" dirty="0" smtClean="0">
                <a:solidFill>
                  <a:schemeClr val="bg1"/>
                </a:solidFill>
              </a:rPr>
              <a:t>200</a:t>
            </a:r>
            <a:r>
              <a:rPr lang="en-US" sz="2400" dirty="0">
                <a:solidFill>
                  <a:schemeClr val="bg1"/>
                </a:solidFill>
              </a:rPr>
              <a:t>$</a:t>
            </a:r>
          </a:p>
        </p:txBody>
      </p:sp>
      <p:sp>
        <p:nvSpPr>
          <p:cNvPr id="13" name="Rectangle 12"/>
          <p:cNvSpPr/>
          <p:nvPr/>
        </p:nvSpPr>
        <p:spPr>
          <a:xfrm>
            <a:off x="497213" y="3372924"/>
            <a:ext cx="1509597" cy="307777"/>
          </a:xfrm>
          <a:prstGeom prst="rect">
            <a:avLst/>
          </a:prstGeom>
        </p:spPr>
        <p:txBody>
          <a:bodyPr wrap="square" lIns="91440" tIns="0" rIns="91440" bIns="0" anchor="ctr">
            <a:spAutoFit/>
          </a:bodyPr>
          <a:lstStyle/>
          <a:p>
            <a:pPr algn="ctr"/>
            <a:r>
              <a:rPr lang="en-US" sz="2000" dirty="0">
                <a:solidFill>
                  <a:schemeClr val="bg1"/>
                </a:solidFill>
              </a:rPr>
              <a:t>STANDARD</a:t>
            </a:r>
          </a:p>
        </p:txBody>
      </p:sp>
      <p:sp>
        <p:nvSpPr>
          <p:cNvPr id="15" name="Rounded Rectangle 14"/>
          <p:cNvSpPr/>
          <p:nvPr/>
        </p:nvSpPr>
        <p:spPr bwMode="auto">
          <a:xfrm>
            <a:off x="665573" y="3929206"/>
            <a:ext cx="1172876" cy="260640"/>
          </a:xfrm>
          <a:prstGeom prst="roundRect">
            <a:avLst>
              <a:gd name="adj" fmla="val 50000"/>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accent1"/>
                </a:solidFill>
              </a:rPr>
              <a:t>BUY NOW</a:t>
            </a:r>
            <a:endParaRPr lang="en-US" sz="1100" dirty="0">
              <a:solidFill>
                <a:schemeClr val="accent1"/>
              </a:solidFill>
            </a:endParaRPr>
          </a:p>
        </p:txBody>
      </p:sp>
      <p:sp>
        <p:nvSpPr>
          <p:cNvPr id="16" name="Rectangle 15"/>
          <p:cNvSpPr/>
          <p:nvPr/>
        </p:nvSpPr>
        <p:spPr>
          <a:xfrm>
            <a:off x="497213" y="2192612"/>
            <a:ext cx="1509597" cy="153888"/>
          </a:xfrm>
          <a:prstGeom prst="rect">
            <a:avLst/>
          </a:prstGeom>
        </p:spPr>
        <p:txBody>
          <a:bodyPr wrap="square" lIns="91440" tIns="0" rIns="91440" bIns="0" anchor="ctr">
            <a:spAutoFit/>
          </a:bodyPr>
          <a:lstStyle/>
          <a:p>
            <a:pPr algn="ctr"/>
            <a:r>
              <a:rPr lang="en-US" sz="1000" dirty="0" smtClean="0">
                <a:solidFill>
                  <a:schemeClr val="bg1"/>
                </a:solidFill>
              </a:rPr>
              <a:t>Per Monthly</a:t>
            </a:r>
            <a:endParaRPr lang="en-US" sz="1000" dirty="0">
              <a:solidFill>
                <a:schemeClr val="bg1"/>
              </a:solidFill>
            </a:endParaRPr>
          </a:p>
        </p:txBody>
      </p:sp>
      <p:sp>
        <p:nvSpPr>
          <p:cNvPr id="14" name="Rectangle 13"/>
          <p:cNvSpPr/>
          <p:nvPr/>
        </p:nvSpPr>
        <p:spPr>
          <a:xfrm>
            <a:off x="2282455" y="2782492"/>
            <a:ext cx="2001468" cy="1546577"/>
          </a:xfrm>
          <a:prstGeom prst="rect">
            <a:avLst/>
          </a:prstGeom>
        </p:spPr>
        <p:txBody>
          <a:bodyPr wrap="square" anchor="ctr">
            <a:spAutoFit/>
          </a:bodyPr>
          <a:lstStyle/>
          <a:p>
            <a:pPr marL="171450" indent="-171450">
              <a:lnSpc>
                <a:spcPct val="150000"/>
              </a:lnSpc>
              <a:buFont typeface="Arial" panose="020B0604020202020204" pitchFamily="34" charset="0"/>
              <a:buChar char="•"/>
            </a:pPr>
            <a:r>
              <a:rPr lang="en-US" sz="1050" dirty="0">
                <a:solidFill>
                  <a:schemeClr val="tx1">
                    <a:lumMod val="75000"/>
                    <a:lumOff val="25000"/>
                  </a:schemeClr>
                </a:solidFill>
              </a:rPr>
              <a:t>1 Website</a:t>
            </a: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Normal Server Power</a:t>
            </a: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1 Free SSL for Life (256 bit)</a:t>
            </a: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Unlimited Monthly </a:t>
            </a:r>
            <a:r>
              <a:rPr lang="en-US" sz="1050" dirty="0" smtClean="0">
                <a:solidFill>
                  <a:schemeClr val="tx1">
                    <a:lumMod val="75000"/>
                    <a:lumOff val="25000"/>
                  </a:schemeClr>
                </a:solidFill>
              </a:rPr>
              <a:t>Traffic</a:t>
            </a:r>
            <a:endParaRPr lang="ar-SY" sz="1050" dirty="0" smtClean="0">
              <a:solidFill>
                <a:schemeClr val="tx1">
                  <a:lumMod val="75000"/>
                  <a:lumOff val="25000"/>
                </a:schemeClr>
              </a:solidFill>
            </a:endParaRP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Normal Server Power</a:t>
            </a: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Free update</a:t>
            </a:r>
          </a:p>
        </p:txBody>
      </p:sp>
      <p:sp>
        <p:nvSpPr>
          <p:cNvPr id="17" name="Rectangle 16"/>
          <p:cNvSpPr/>
          <p:nvPr/>
        </p:nvSpPr>
        <p:spPr>
          <a:xfrm>
            <a:off x="2282455" y="2402446"/>
            <a:ext cx="2001468" cy="184666"/>
          </a:xfrm>
          <a:prstGeom prst="rect">
            <a:avLst/>
          </a:prstGeom>
        </p:spPr>
        <p:txBody>
          <a:bodyPr wrap="square" lIns="0" tIns="0" rIns="0" bIns="0" anchor="ctr">
            <a:spAutoFit/>
          </a:bodyPr>
          <a:lstStyle/>
          <a:p>
            <a:r>
              <a:rPr lang="en-US" sz="1200" b="1" dirty="0" smtClean="0">
                <a:solidFill>
                  <a:schemeClr val="bg1">
                    <a:lumMod val="65000"/>
                  </a:schemeClr>
                </a:solidFill>
              </a:rPr>
              <a:t>Monthly Plan</a:t>
            </a:r>
            <a:endParaRPr lang="en-US" sz="1200" b="1" dirty="0">
              <a:solidFill>
                <a:schemeClr val="bg1">
                  <a:lumMod val="65000"/>
                </a:schemeClr>
              </a:solidFill>
            </a:endParaRPr>
          </a:p>
        </p:txBody>
      </p:sp>
      <p:sp>
        <p:nvSpPr>
          <p:cNvPr id="23" name="Rectangle 22"/>
          <p:cNvSpPr/>
          <p:nvPr/>
        </p:nvSpPr>
        <p:spPr>
          <a:xfrm>
            <a:off x="2282455" y="2022008"/>
            <a:ext cx="2001468" cy="184666"/>
          </a:xfrm>
          <a:prstGeom prst="rect">
            <a:avLst/>
          </a:prstGeom>
        </p:spPr>
        <p:txBody>
          <a:bodyPr wrap="square" lIns="0" tIns="0" rIns="0" bIns="0" anchor="ctr">
            <a:spAutoFit/>
          </a:bodyPr>
          <a:lstStyle/>
          <a:p>
            <a:r>
              <a:rPr lang="en-US" sz="1200" b="1" dirty="0" smtClean="0">
                <a:solidFill>
                  <a:schemeClr val="accent1"/>
                </a:solidFill>
              </a:rPr>
              <a:t>20 % OFF</a:t>
            </a:r>
            <a:endParaRPr lang="en-US" sz="1200" b="1" dirty="0">
              <a:solidFill>
                <a:schemeClr val="accent1"/>
              </a:solidFill>
            </a:endParaRPr>
          </a:p>
        </p:txBody>
      </p:sp>
      <p:cxnSp>
        <p:nvCxnSpPr>
          <p:cNvPr id="24" name="Straight Connector 23"/>
          <p:cNvCxnSpPr/>
          <p:nvPr/>
        </p:nvCxnSpPr>
        <p:spPr>
          <a:xfrm>
            <a:off x="982667" y="3158796"/>
            <a:ext cx="53868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Freeform 29"/>
          <p:cNvSpPr/>
          <p:nvPr/>
        </p:nvSpPr>
        <p:spPr bwMode="auto">
          <a:xfrm rot="5400000">
            <a:off x="6245477" y="1945241"/>
            <a:ext cx="2700795" cy="2306976"/>
          </a:xfrm>
          <a:custGeom>
            <a:avLst/>
            <a:gdLst>
              <a:gd name="connsiteX0" fmla="*/ 0 w 2700795"/>
              <a:gd name="connsiteY0" fmla="*/ 2306976 h 2306976"/>
              <a:gd name="connsiteX1" fmla="*/ 0 w 2700795"/>
              <a:gd name="connsiteY1" fmla="*/ 49692 h 2306976"/>
              <a:gd name="connsiteX2" fmla="*/ 49692 w 2700795"/>
              <a:gd name="connsiteY2" fmla="*/ 0 h 2306976"/>
              <a:gd name="connsiteX3" fmla="*/ 2651103 w 2700795"/>
              <a:gd name="connsiteY3" fmla="*/ 0 h 2306976"/>
              <a:gd name="connsiteX4" fmla="*/ 2700795 w 2700795"/>
              <a:gd name="connsiteY4" fmla="*/ 49692 h 2306976"/>
              <a:gd name="connsiteX5" fmla="*/ 2700795 w 2700795"/>
              <a:gd name="connsiteY5" fmla="*/ 2306976 h 2306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795" h="2306976">
                <a:moveTo>
                  <a:pt x="0" y="2306976"/>
                </a:moveTo>
                <a:lnTo>
                  <a:pt x="0" y="49692"/>
                </a:lnTo>
                <a:cubicBezTo>
                  <a:pt x="0" y="22248"/>
                  <a:pt x="22248" y="0"/>
                  <a:pt x="49692" y="0"/>
                </a:cubicBezTo>
                <a:lnTo>
                  <a:pt x="2651103" y="0"/>
                </a:lnTo>
                <a:cubicBezTo>
                  <a:pt x="2678547" y="0"/>
                  <a:pt x="2700795" y="22248"/>
                  <a:pt x="2700795" y="49692"/>
                </a:cubicBezTo>
                <a:lnTo>
                  <a:pt x="2700795" y="2306976"/>
                </a:lnTo>
                <a:close/>
              </a:path>
            </a:pathLst>
          </a:custGeom>
          <a:solidFill>
            <a:schemeClr val="bg1"/>
          </a:solidFill>
          <a:ln w="9525">
            <a:noFill/>
            <a:round/>
            <a:headEnd/>
            <a:tailEnd/>
          </a:ln>
          <a:effectLst>
            <a:outerShdw blurRad="50800" dist="38100" algn="l" rotWithShape="0">
              <a:prstClr val="black">
                <a:alpha val="12000"/>
              </a:prstClr>
            </a:outerShdw>
          </a:effectLst>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31" name="Round Same Side Corner Rectangle 30"/>
          <p:cNvSpPr/>
          <p:nvPr/>
        </p:nvSpPr>
        <p:spPr bwMode="auto">
          <a:xfrm rot="16200000">
            <a:off x="4214300" y="2224379"/>
            <a:ext cx="2700794" cy="1748702"/>
          </a:xfrm>
          <a:prstGeom prst="round2SameRect">
            <a:avLst>
              <a:gd name="adj1" fmla="val 2345"/>
              <a:gd name="adj2" fmla="val 0"/>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sz="1200" dirty="0"/>
          </a:p>
        </p:txBody>
      </p:sp>
      <p:sp>
        <p:nvSpPr>
          <p:cNvPr id="32" name="Rectangle 31"/>
          <p:cNvSpPr/>
          <p:nvPr/>
        </p:nvSpPr>
        <p:spPr>
          <a:xfrm>
            <a:off x="4900092" y="2363041"/>
            <a:ext cx="1329210" cy="769441"/>
          </a:xfrm>
          <a:prstGeom prst="rect">
            <a:avLst/>
          </a:prstGeom>
        </p:spPr>
        <p:txBody>
          <a:bodyPr wrap="none" anchor="ctr">
            <a:spAutoFit/>
          </a:bodyPr>
          <a:lstStyle/>
          <a:p>
            <a:pPr algn="ctr"/>
            <a:r>
              <a:rPr lang="en-US" sz="4400" b="1" dirty="0" smtClean="0">
                <a:solidFill>
                  <a:schemeClr val="bg1"/>
                </a:solidFill>
              </a:rPr>
              <a:t>358</a:t>
            </a:r>
            <a:r>
              <a:rPr lang="en-US" sz="2400" dirty="0" smtClean="0">
                <a:solidFill>
                  <a:schemeClr val="bg1"/>
                </a:solidFill>
              </a:rPr>
              <a:t>$</a:t>
            </a:r>
            <a:endParaRPr lang="en-US" sz="2400" dirty="0">
              <a:solidFill>
                <a:schemeClr val="bg1"/>
              </a:solidFill>
            </a:endParaRPr>
          </a:p>
        </p:txBody>
      </p:sp>
      <p:sp>
        <p:nvSpPr>
          <p:cNvPr id="33" name="Rectangle 32"/>
          <p:cNvSpPr/>
          <p:nvPr/>
        </p:nvSpPr>
        <p:spPr>
          <a:xfrm>
            <a:off x="4809898" y="3372924"/>
            <a:ext cx="1509597" cy="307777"/>
          </a:xfrm>
          <a:prstGeom prst="rect">
            <a:avLst/>
          </a:prstGeom>
        </p:spPr>
        <p:txBody>
          <a:bodyPr wrap="square" lIns="91440" tIns="0" rIns="91440" bIns="0" anchor="ctr">
            <a:spAutoFit/>
          </a:bodyPr>
          <a:lstStyle/>
          <a:p>
            <a:pPr algn="ctr"/>
            <a:r>
              <a:rPr lang="en-US" sz="2000" dirty="0">
                <a:solidFill>
                  <a:schemeClr val="bg1"/>
                </a:solidFill>
              </a:rPr>
              <a:t>COMPLETE</a:t>
            </a:r>
          </a:p>
        </p:txBody>
      </p:sp>
      <p:sp>
        <p:nvSpPr>
          <p:cNvPr id="34" name="Rounded Rectangle 33"/>
          <p:cNvSpPr/>
          <p:nvPr/>
        </p:nvSpPr>
        <p:spPr bwMode="auto">
          <a:xfrm>
            <a:off x="4978258" y="3929206"/>
            <a:ext cx="1172876" cy="260640"/>
          </a:xfrm>
          <a:prstGeom prst="roundRect">
            <a:avLst>
              <a:gd name="adj" fmla="val 50000"/>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accent2"/>
                </a:solidFill>
              </a:rPr>
              <a:t>BUY NOW</a:t>
            </a:r>
            <a:endParaRPr lang="en-US" sz="1100" dirty="0">
              <a:solidFill>
                <a:schemeClr val="accent2"/>
              </a:solidFill>
            </a:endParaRPr>
          </a:p>
        </p:txBody>
      </p:sp>
      <p:sp>
        <p:nvSpPr>
          <p:cNvPr id="35" name="Rectangle 34"/>
          <p:cNvSpPr/>
          <p:nvPr/>
        </p:nvSpPr>
        <p:spPr>
          <a:xfrm>
            <a:off x="4809898" y="2192612"/>
            <a:ext cx="1509597" cy="153888"/>
          </a:xfrm>
          <a:prstGeom prst="rect">
            <a:avLst/>
          </a:prstGeom>
        </p:spPr>
        <p:txBody>
          <a:bodyPr wrap="square" lIns="91440" tIns="0" rIns="91440" bIns="0" anchor="ctr">
            <a:spAutoFit/>
          </a:bodyPr>
          <a:lstStyle/>
          <a:p>
            <a:pPr algn="ctr"/>
            <a:r>
              <a:rPr lang="en-US" sz="1000" dirty="0">
                <a:solidFill>
                  <a:schemeClr val="bg1"/>
                </a:solidFill>
              </a:rPr>
              <a:t>Per </a:t>
            </a:r>
            <a:r>
              <a:rPr lang="en-US" sz="1000" dirty="0" smtClean="0">
                <a:solidFill>
                  <a:schemeClr val="bg1"/>
                </a:solidFill>
              </a:rPr>
              <a:t>Yearly</a:t>
            </a:r>
            <a:endParaRPr lang="en-US" sz="1000" dirty="0">
              <a:solidFill>
                <a:schemeClr val="bg1"/>
              </a:solidFill>
            </a:endParaRPr>
          </a:p>
        </p:txBody>
      </p:sp>
      <p:sp>
        <p:nvSpPr>
          <p:cNvPr id="36" name="Rectangle 35"/>
          <p:cNvSpPr/>
          <p:nvPr/>
        </p:nvSpPr>
        <p:spPr>
          <a:xfrm>
            <a:off x="6595140" y="2782492"/>
            <a:ext cx="2001468" cy="1546577"/>
          </a:xfrm>
          <a:prstGeom prst="rect">
            <a:avLst/>
          </a:prstGeom>
        </p:spPr>
        <p:txBody>
          <a:bodyPr wrap="square" anchor="ctr">
            <a:spAutoFit/>
          </a:bodyPr>
          <a:lstStyle/>
          <a:p>
            <a:pPr marL="171450" indent="-171450">
              <a:lnSpc>
                <a:spcPct val="150000"/>
              </a:lnSpc>
              <a:buFont typeface="Arial" panose="020B0604020202020204" pitchFamily="34" charset="0"/>
              <a:buChar char="•"/>
            </a:pPr>
            <a:r>
              <a:rPr lang="en-US" sz="1050" dirty="0">
                <a:solidFill>
                  <a:schemeClr val="tx1">
                    <a:lumMod val="75000"/>
                    <a:lumOff val="25000"/>
                  </a:schemeClr>
                </a:solidFill>
              </a:rPr>
              <a:t>1 Website</a:t>
            </a: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Normal Server Power</a:t>
            </a: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1 Free SSL for Life (256 bit)</a:t>
            </a: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Unlimited Monthly </a:t>
            </a:r>
            <a:r>
              <a:rPr lang="en-US" sz="1050" dirty="0" smtClean="0">
                <a:solidFill>
                  <a:schemeClr val="tx1">
                    <a:lumMod val="75000"/>
                    <a:lumOff val="25000"/>
                  </a:schemeClr>
                </a:solidFill>
              </a:rPr>
              <a:t>Traffic</a:t>
            </a:r>
            <a:endParaRPr lang="ar-SY" sz="1050" dirty="0" smtClean="0">
              <a:solidFill>
                <a:schemeClr val="tx1">
                  <a:lumMod val="75000"/>
                  <a:lumOff val="25000"/>
                </a:schemeClr>
              </a:solidFill>
            </a:endParaRP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Normal Server Power</a:t>
            </a:r>
          </a:p>
          <a:p>
            <a:pPr marL="171450" indent="-171450">
              <a:lnSpc>
                <a:spcPct val="150000"/>
              </a:lnSpc>
              <a:buFont typeface="Arial" panose="020B0604020202020204" pitchFamily="34" charset="0"/>
              <a:buChar char="•"/>
            </a:pPr>
            <a:r>
              <a:rPr lang="en-US" sz="1050" dirty="0">
                <a:solidFill>
                  <a:schemeClr val="tx1">
                    <a:lumMod val="75000"/>
                    <a:lumOff val="25000"/>
                  </a:schemeClr>
                </a:solidFill>
              </a:rPr>
              <a:t>Free update</a:t>
            </a:r>
          </a:p>
        </p:txBody>
      </p:sp>
      <p:sp>
        <p:nvSpPr>
          <p:cNvPr id="37" name="Rectangle 36"/>
          <p:cNvSpPr/>
          <p:nvPr/>
        </p:nvSpPr>
        <p:spPr>
          <a:xfrm>
            <a:off x="6595140" y="2402446"/>
            <a:ext cx="2001468" cy="184666"/>
          </a:xfrm>
          <a:prstGeom prst="rect">
            <a:avLst/>
          </a:prstGeom>
        </p:spPr>
        <p:txBody>
          <a:bodyPr wrap="square" lIns="0" tIns="0" rIns="0" bIns="0" anchor="ctr">
            <a:spAutoFit/>
          </a:bodyPr>
          <a:lstStyle/>
          <a:p>
            <a:r>
              <a:rPr lang="en-US" sz="1200" b="1" dirty="0" smtClean="0">
                <a:solidFill>
                  <a:schemeClr val="bg1">
                    <a:lumMod val="65000"/>
                  </a:schemeClr>
                </a:solidFill>
              </a:rPr>
              <a:t>Yearly Plan</a:t>
            </a:r>
            <a:endParaRPr lang="en-US" sz="1200" b="1" dirty="0">
              <a:solidFill>
                <a:schemeClr val="bg1">
                  <a:lumMod val="65000"/>
                </a:schemeClr>
              </a:solidFill>
            </a:endParaRPr>
          </a:p>
        </p:txBody>
      </p:sp>
      <p:sp>
        <p:nvSpPr>
          <p:cNvPr id="38" name="Rectangle 37"/>
          <p:cNvSpPr/>
          <p:nvPr/>
        </p:nvSpPr>
        <p:spPr>
          <a:xfrm>
            <a:off x="6595140" y="2022008"/>
            <a:ext cx="2001468" cy="184666"/>
          </a:xfrm>
          <a:prstGeom prst="rect">
            <a:avLst/>
          </a:prstGeom>
        </p:spPr>
        <p:txBody>
          <a:bodyPr wrap="square" lIns="0" tIns="0" rIns="0" bIns="0" anchor="ctr">
            <a:spAutoFit/>
          </a:bodyPr>
          <a:lstStyle/>
          <a:p>
            <a:r>
              <a:rPr lang="en-US" sz="1200" b="1" dirty="0" smtClean="0">
                <a:solidFill>
                  <a:schemeClr val="accent2"/>
                </a:solidFill>
              </a:rPr>
              <a:t>40 % OFF</a:t>
            </a:r>
            <a:endParaRPr lang="en-US" sz="1200" b="1" dirty="0">
              <a:solidFill>
                <a:schemeClr val="accent2"/>
              </a:solidFill>
            </a:endParaRPr>
          </a:p>
        </p:txBody>
      </p:sp>
      <p:cxnSp>
        <p:nvCxnSpPr>
          <p:cNvPr id="39" name="Straight Connector 38"/>
          <p:cNvCxnSpPr/>
          <p:nvPr/>
        </p:nvCxnSpPr>
        <p:spPr>
          <a:xfrm>
            <a:off x="5295352" y="3158796"/>
            <a:ext cx="53868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4775088"/>
      </p:ext>
    </p:extLst>
  </p:cSld>
  <p:clrMapOvr>
    <a:masterClrMapping/>
  </p:clrMapOvr>
  <p:transition spd="slow">
    <p:push dir="u"/>
  </p:transition>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Pricing </a:t>
            </a:r>
            <a:r>
              <a:rPr lang="en-US" dirty="0"/>
              <a:t>Table Plan </a:t>
            </a:r>
          </a:p>
        </p:txBody>
      </p:sp>
      <p:sp>
        <p:nvSpPr>
          <p:cNvPr id="4" name="Rounded Rectangle 3"/>
          <p:cNvSpPr/>
          <p:nvPr/>
        </p:nvSpPr>
        <p:spPr bwMode="auto">
          <a:xfrm>
            <a:off x="1239941" y="1595120"/>
            <a:ext cx="1711118" cy="3007220"/>
          </a:xfrm>
          <a:prstGeom prst="roundRect">
            <a:avLst>
              <a:gd name="adj" fmla="val 9711"/>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5" name="Rectangle 4"/>
          <p:cNvSpPr/>
          <p:nvPr/>
        </p:nvSpPr>
        <p:spPr bwMode="auto">
          <a:xfrm>
            <a:off x="1239941" y="2345773"/>
            <a:ext cx="1711118" cy="627604"/>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accent1"/>
                </a:solidFill>
              </a:rPr>
              <a:t>45$</a:t>
            </a:r>
            <a:endParaRPr lang="en-US" sz="2800" b="1" dirty="0">
              <a:solidFill>
                <a:schemeClr val="accent1"/>
              </a:solidFill>
            </a:endParaRPr>
          </a:p>
        </p:txBody>
      </p:sp>
      <p:sp>
        <p:nvSpPr>
          <p:cNvPr id="7" name="Rectangle 6"/>
          <p:cNvSpPr/>
          <p:nvPr/>
        </p:nvSpPr>
        <p:spPr>
          <a:xfrm>
            <a:off x="1340702" y="1867736"/>
            <a:ext cx="1509597" cy="276999"/>
          </a:xfrm>
          <a:prstGeom prst="rect">
            <a:avLst/>
          </a:prstGeom>
        </p:spPr>
        <p:txBody>
          <a:bodyPr wrap="square" lIns="91440" tIns="0" rIns="91440" bIns="0" anchor="ctr">
            <a:spAutoFit/>
          </a:bodyPr>
          <a:lstStyle/>
          <a:p>
            <a:pPr algn="ctr"/>
            <a:r>
              <a:rPr lang="en-US" dirty="0">
                <a:solidFill>
                  <a:schemeClr val="accent1"/>
                </a:solidFill>
              </a:rPr>
              <a:t>STANDARD</a:t>
            </a:r>
          </a:p>
        </p:txBody>
      </p:sp>
      <p:sp>
        <p:nvSpPr>
          <p:cNvPr id="8" name="Rectangle 7"/>
          <p:cNvSpPr/>
          <p:nvPr/>
        </p:nvSpPr>
        <p:spPr>
          <a:xfrm>
            <a:off x="1209040" y="3028950"/>
            <a:ext cx="177292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14" name="Rounded Rectangle 13"/>
          <p:cNvSpPr/>
          <p:nvPr/>
        </p:nvSpPr>
        <p:spPr bwMode="auto">
          <a:xfrm>
            <a:off x="3644900" y="1469390"/>
            <a:ext cx="1854200" cy="3258680"/>
          </a:xfrm>
          <a:prstGeom prst="roundRect">
            <a:avLst>
              <a:gd name="adj" fmla="val 9711"/>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5" name="Rectangle 14"/>
          <p:cNvSpPr/>
          <p:nvPr/>
        </p:nvSpPr>
        <p:spPr bwMode="auto">
          <a:xfrm>
            <a:off x="3644900" y="2292274"/>
            <a:ext cx="1854200" cy="680084"/>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accent2"/>
                </a:solidFill>
              </a:rPr>
              <a:t>99$</a:t>
            </a:r>
            <a:endParaRPr lang="en-US" sz="2800" b="1" dirty="0">
              <a:solidFill>
                <a:schemeClr val="accent2"/>
              </a:solidFill>
            </a:endParaRPr>
          </a:p>
        </p:txBody>
      </p:sp>
      <p:sp>
        <p:nvSpPr>
          <p:cNvPr id="17" name="Rectangle 16"/>
          <p:cNvSpPr/>
          <p:nvPr/>
        </p:nvSpPr>
        <p:spPr>
          <a:xfrm>
            <a:off x="3754086" y="1798232"/>
            <a:ext cx="1635828" cy="276999"/>
          </a:xfrm>
          <a:prstGeom prst="rect">
            <a:avLst/>
          </a:prstGeom>
        </p:spPr>
        <p:txBody>
          <a:bodyPr wrap="square" lIns="91440" tIns="0" rIns="91440" bIns="0" anchor="ctr">
            <a:spAutoFit/>
          </a:bodyPr>
          <a:lstStyle/>
          <a:p>
            <a:pPr algn="ctr"/>
            <a:r>
              <a:rPr lang="en-US" dirty="0">
                <a:solidFill>
                  <a:schemeClr val="accent2"/>
                </a:solidFill>
              </a:rPr>
              <a:t>BUSINESS</a:t>
            </a:r>
          </a:p>
        </p:txBody>
      </p:sp>
      <p:sp>
        <p:nvSpPr>
          <p:cNvPr id="18" name="Rectangle 17"/>
          <p:cNvSpPr/>
          <p:nvPr/>
        </p:nvSpPr>
        <p:spPr>
          <a:xfrm>
            <a:off x="3695700" y="3095398"/>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23" name="Rounded Rectangle 22"/>
          <p:cNvSpPr/>
          <p:nvPr/>
        </p:nvSpPr>
        <p:spPr bwMode="auto">
          <a:xfrm>
            <a:off x="6192941" y="1595120"/>
            <a:ext cx="1711118" cy="3007220"/>
          </a:xfrm>
          <a:prstGeom prst="roundRect">
            <a:avLst>
              <a:gd name="adj" fmla="val 9711"/>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24" name="Rectangle 23"/>
          <p:cNvSpPr/>
          <p:nvPr/>
        </p:nvSpPr>
        <p:spPr bwMode="auto">
          <a:xfrm>
            <a:off x="6192941" y="2345773"/>
            <a:ext cx="1711118" cy="627604"/>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accent3"/>
                </a:solidFill>
              </a:rPr>
              <a:t>150</a:t>
            </a:r>
            <a:r>
              <a:rPr lang="en-US" sz="2800" b="1" dirty="0">
                <a:solidFill>
                  <a:schemeClr val="accent3"/>
                </a:solidFill>
              </a:rPr>
              <a:t>$</a:t>
            </a:r>
          </a:p>
        </p:txBody>
      </p:sp>
      <p:sp>
        <p:nvSpPr>
          <p:cNvPr id="26" name="Rectangle 25"/>
          <p:cNvSpPr/>
          <p:nvPr/>
        </p:nvSpPr>
        <p:spPr>
          <a:xfrm>
            <a:off x="6293702" y="1867736"/>
            <a:ext cx="1509597" cy="276999"/>
          </a:xfrm>
          <a:prstGeom prst="rect">
            <a:avLst/>
          </a:prstGeom>
        </p:spPr>
        <p:txBody>
          <a:bodyPr wrap="square" lIns="91440" tIns="0" rIns="91440" bIns="0" anchor="ctr">
            <a:spAutoFit/>
          </a:bodyPr>
          <a:lstStyle/>
          <a:p>
            <a:pPr algn="ctr"/>
            <a:r>
              <a:rPr lang="en-US" dirty="0">
                <a:solidFill>
                  <a:schemeClr val="accent3"/>
                </a:solidFill>
              </a:rPr>
              <a:t>COMPLETE</a:t>
            </a:r>
          </a:p>
        </p:txBody>
      </p:sp>
      <p:sp>
        <p:nvSpPr>
          <p:cNvPr id="27" name="Rectangle 26"/>
          <p:cNvSpPr/>
          <p:nvPr/>
        </p:nvSpPr>
        <p:spPr>
          <a:xfrm>
            <a:off x="6162040" y="3028950"/>
            <a:ext cx="177292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Tree>
    <p:extLst>
      <p:ext uri="{BB962C8B-B14F-4D97-AF65-F5344CB8AC3E}">
        <p14:creationId xmlns:p14="http://schemas.microsoft.com/office/powerpoint/2010/main" val="2594661335"/>
      </p:ext>
    </p:extLst>
  </p:cSld>
  <p:clrMapOvr>
    <a:masterClrMapping/>
  </p:clrMapOvr>
  <p:transition spd="slow">
    <p:push dir="u"/>
  </p:transition>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New Pricing </a:t>
            </a:r>
            <a:r>
              <a:rPr lang="en-US" dirty="0"/>
              <a:t>Table Plan </a:t>
            </a:r>
          </a:p>
        </p:txBody>
      </p:sp>
      <p:sp>
        <p:nvSpPr>
          <p:cNvPr id="4" name="Rounded Rectangle 3"/>
          <p:cNvSpPr/>
          <p:nvPr/>
        </p:nvSpPr>
        <p:spPr bwMode="auto">
          <a:xfrm>
            <a:off x="1239941" y="1595120"/>
            <a:ext cx="1711118" cy="3007220"/>
          </a:xfrm>
          <a:prstGeom prst="roundRect">
            <a:avLst>
              <a:gd name="adj" fmla="val 9711"/>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5" name="Rectangle 4"/>
          <p:cNvSpPr/>
          <p:nvPr/>
        </p:nvSpPr>
        <p:spPr bwMode="auto">
          <a:xfrm>
            <a:off x="1239941" y="2508306"/>
            <a:ext cx="1711118" cy="528865"/>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accent1"/>
                </a:solidFill>
              </a:rPr>
              <a:t>45$</a:t>
            </a:r>
            <a:endParaRPr lang="en-US" sz="2800" b="1" dirty="0">
              <a:solidFill>
                <a:schemeClr val="accent1"/>
              </a:solidFill>
            </a:endParaRPr>
          </a:p>
        </p:txBody>
      </p:sp>
      <p:sp>
        <p:nvSpPr>
          <p:cNvPr id="50" name="Freeform 49"/>
          <p:cNvSpPr/>
          <p:nvPr/>
        </p:nvSpPr>
        <p:spPr bwMode="auto">
          <a:xfrm>
            <a:off x="1239941" y="1595120"/>
            <a:ext cx="653234" cy="620748"/>
          </a:xfrm>
          <a:custGeom>
            <a:avLst/>
            <a:gdLst>
              <a:gd name="connsiteX0" fmla="*/ 132284 w 653234"/>
              <a:gd name="connsiteY0" fmla="*/ 0 h 620748"/>
              <a:gd name="connsiteX1" fmla="*/ 653234 w 653234"/>
              <a:gd name="connsiteY1" fmla="*/ 0 h 620748"/>
              <a:gd name="connsiteX2" fmla="*/ 0 w 653234"/>
              <a:gd name="connsiteY2" fmla="*/ 620748 h 620748"/>
              <a:gd name="connsiteX3" fmla="*/ 0 w 653234"/>
              <a:gd name="connsiteY3" fmla="*/ 132284 h 620748"/>
              <a:gd name="connsiteX4" fmla="*/ 132284 w 653234"/>
              <a:gd name="connsiteY4" fmla="*/ 0 h 620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234" h="620748">
                <a:moveTo>
                  <a:pt x="132284" y="0"/>
                </a:moveTo>
                <a:lnTo>
                  <a:pt x="653234" y="0"/>
                </a:lnTo>
                <a:lnTo>
                  <a:pt x="0" y="620748"/>
                </a:lnTo>
                <a:lnTo>
                  <a:pt x="0" y="132284"/>
                </a:lnTo>
                <a:cubicBezTo>
                  <a:pt x="0" y="59226"/>
                  <a:pt x="59226" y="0"/>
                  <a:pt x="132284" y="0"/>
                </a:cubicBezTo>
                <a:close/>
              </a:path>
            </a:pathLst>
          </a:cu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 name="Rectangle 6"/>
          <p:cNvSpPr/>
          <p:nvPr/>
        </p:nvSpPr>
        <p:spPr>
          <a:xfrm>
            <a:off x="1340702" y="2129031"/>
            <a:ext cx="1509597" cy="276999"/>
          </a:xfrm>
          <a:prstGeom prst="rect">
            <a:avLst/>
          </a:prstGeom>
        </p:spPr>
        <p:txBody>
          <a:bodyPr wrap="square" lIns="91440" tIns="0" rIns="91440" bIns="0" anchor="ctr">
            <a:spAutoFit/>
          </a:bodyPr>
          <a:lstStyle/>
          <a:p>
            <a:pPr algn="ctr"/>
            <a:r>
              <a:rPr lang="en-US" dirty="0">
                <a:solidFill>
                  <a:schemeClr val="accent1"/>
                </a:solidFill>
              </a:rPr>
              <a:t>STANDARD</a:t>
            </a:r>
          </a:p>
        </p:txBody>
      </p:sp>
      <p:sp>
        <p:nvSpPr>
          <p:cNvPr id="8" name="Rectangle 7"/>
          <p:cNvSpPr/>
          <p:nvPr/>
        </p:nvSpPr>
        <p:spPr>
          <a:xfrm>
            <a:off x="1209040" y="3103402"/>
            <a:ext cx="177292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grpSp>
        <p:nvGrpSpPr>
          <p:cNvPr id="9" name="Group 8"/>
          <p:cNvGrpSpPr/>
          <p:nvPr/>
        </p:nvGrpSpPr>
        <p:grpSpPr>
          <a:xfrm>
            <a:off x="1957081" y="1762634"/>
            <a:ext cx="276837" cy="276837"/>
            <a:chOff x="9702800" y="495300"/>
            <a:chExt cx="1785938" cy="1785938"/>
          </a:xfrm>
          <a:solidFill>
            <a:schemeClr val="accent1"/>
          </a:solidFill>
        </p:grpSpPr>
        <p:sp>
          <p:nvSpPr>
            <p:cNvPr id="10" name="Freeform 1390"/>
            <p:cNvSpPr>
              <a:spLocks noEditPoints="1"/>
            </p:cNvSpPr>
            <p:nvPr/>
          </p:nvSpPr>
          <p:spPr bwMode="auto">
            <a:xfrm>
              <a:off x="9702800" y="495300"/>
              <a:ext cx="1785938" cy="1785938"/>
            </a:xfrm>
            <a:custGeom>
              <a:avLst/>
              <a:gdLst>
                <a:gd name="T0" fmla="*/ 1448 w 3375"/>
                <a:gd name="T1" fmla="*/ 543 h 3375"/>
                <a:gd name="T2" fmla="*/ 1100 w 3375"/>
                <a:gd name="T3" fmla="*/ 703 h 3375"/>
                <a:gd name="T4" fmla="*/ 751 w 3375"/>
                <a:gd name="T5" fmla="*/ 524 h 3375"/>
                <a:gd name="T6" fmla="*/ 519 w 3375"/>
                <a:gd name="T7" fmla="*/ 738 h 3375"/>
                <a:gd name="T8" fmla="*/ 711 w 3375"/>
                <a:gd name="T9" fmla="*/ 1071 h 3375"/>
                <a:gd name="T10" fmla="*/ 569 w 3375"/>
                <a:gd name="T11" fmla="*/ 1429 h 3375"/>
                <a:gd name="T12" fmla="*/ 193 w 3375"/>
                <a:gd name="T13" fmla="*/ 1538 h 3375"/>
                <a:gd name="T14" fmla="*/ 525 w 3375"/>
                <a:gd name="T15" fmla="*/ 1919 h 3375"/>
                <a:gd name="T16" fmla="*/ 666 w 3375"/>
                <a:gd name="T17" fmla="*/ 2207 h 3375"/>
                <a:gd name="T18" fmla="*/ 527 w 3375"/>
                <a:gd name="T19" fmla="*/ 2624 h 3375"/>
                <a:gd name="T20" fmla="*/ 750 w 3375"/>
                <a:gd name="T21" fmla="*/ 2864 h 3375"/>
                <a:gd name="T22" fmla="*/ 1046 w 3375"/>
                <a:gd name="T23" fmla="*/ 2669 h 3375"/>
                <a:gd name="T24" fmla="*/ 1327 w 3375"/>
                <a:gd name="T25" fmla="*/ 2776 h 3375"/>
                <a:gd name="T26" fmla="*/ 1521 w 3375"/>
                <a:gd name="T27" fmla="*/ 3171 h 3375"/>
                <a:gd name="T28" fmla="*/ 1854 w 3375"/>
                <a:gd name="T29" fmla="*/ 3171 h 3375"/>
                <a:gd name="T30" fmla="*/ 2051 w 3375"/>
                <a:gd name="T31" fmla="*/ 2776 h 3375"/>
                <a:gd name="T32" fmla="*/ 2355 w 3375"/>
                <a:gd name="T33" fmla="*/ 2669 h 3375"/>
                <a:gd name="T34" fmla="*/ 2635 w 3375"/>
                <a:gd name="T35" fmla="*/ 2857 h 3375"/>
                <a:gd name="T36" fmla="*/ 2680 w 3375"/>
                <a:gd name="T37" fmla="*/ 2373 h 3375"/>
                <a:gd name="T38" fmla="*/ 2747 w 3375"/>
                <a:gd name="T39" fmla="*/ 2126 h 3375"/>
                <a:gd name="T40" fmla="*/ 2875 w 3375"/>
                <a:gd name="T41" fmla="*/ 1904 h 3375"/>
                <a:gd name="T42" fmla="*/ 3185 w 3375"/>
                <a:gd name="T43" fmla="*/ 1531 h 3375"/>
                <a:gd name="T44" fmla="*/ 2807 w 3375"/>
                <a:gd name="T45" fmla="*/ 1422 h 3375"/>
                <a:gd name="T46" fmla="*/ 2663 w 3375"/>
                <a:gd name="T47" fmla="*/ 1064 h 3375"/>
                <a:gd name="T48" fmla="*/ 2853 w 3375"/>
                <a:gd name="T49" fmla="*/ 733 h 3375"/>
                <a:gd name="T50" fmla="*/ 2622 w 3375"/>
                <a:gd name="T51" fmla="*/ 520 h 3375"/>
                <a:gd name="T52" fmla="*/ 2272 w 3375"/>
                <a:gd name="T53" fmla="*/ 700 h 3375"/>
                <a:gd name="T54" fmla="*/ 1916 w 3375"/>
                <a:gd name="T55" fmla="*/ 540 h 3375"/>
                <a:gd name="T56" fmla="*/ 1534 w 3375"/>
                <a:gd name="T57" fmla="*/ 190 h 3375"/>
                <a:gd name="T58" fmla="*/ 1976 w 3375"/>
                <a:gd name="T59" fmla="*/ 61 h 3375"/>
                <a:gd name="T60" fmla="*/ 2237 w 3375"/>
                <a:gd name="T61" fmla="*/ 469 h 3375"/>
                <a:gd name="T62" fmla="*/ 2663 w 3375"/>
                <a:gd name="T63" fmla="*/ 331 h 3375"/>
                <a:gd name="T64" fmla="*/ 3026 w 3375"/>
                <a:gd name="T65" fmla="*/ 653 h 3375"/>
                <a:gd name="T66" fmla="*/ 3010 w 3375"/>
                <a:gd name="T67" fmla="*/ 869 h 3375"/>
                <a:gd name="T68" fmla="*/ 3265 w 3375"/>
                <a:gd name="T69" fmla="*/ 1355 h 3375"/>
                <a:gd name="T70" fmla="*/ 3375 w 3375"/>
                <a:gd name="T71" fmla="*/ 1539 h 3375"/>
                <a:gd name="T72" fmla="*/ 3291 w 3375"/>
                <a:gd name="T73" fmla="*/ 2004 h 3375"/>
                <a:gd name="T74" fmla="*/ 2869 w 3375"/>
                <a:gd name="T75" fmla="*/ 2311 h 3375"/>
                <a:gd name="T76" fmla="*/ 3038 w 3375"/>
                <a:gd name="T77" fmla="*/ 2693 h 3375"/>
                <a:gd name="T78" fmla="*/ 2693 w 3375"/>
                <a:gd name="T79" fmla="*/ 3037 h 3375"/>
                <a:gd name="T80" fmla="*/ 2313 w 3375"/>
                <a:gd name="T81" fmla="*/ 2869 h 3375"/>
                <a:gd name="T82" fmla="*/ 2004 w 3375"/>
                <a:gd name="T83" fmla="*/ 3291 h 3375"/>
                <a:gd name="T84" fmla="*/ 1538 w 3375"/>
                <a:gd name="T85" fmla="*/ 3375 h 3375"/>
                <a:gd name="T86" fmla="*/ 1354 w 3375"/>
                <a:gd name="T87" fmla="*/ 3264 h 3375"/>
                <a:gd name="T88" fmla="*/ 873 w 3375"/>
                <a:gd name="T89" fmla="*/ 3014 h 3375"/>
                <a:gd name="T90" fmla="*/ 657 w 3375"/>
                <a:gd name="T91" fmla="*/ 3029 h 3375"/>
                <a:gd name="T92" fmla="*/ 335 w 3375"/>
                <a:gd name="T93" fmla="*/ 2666 h 3375"/>
                <a:gd name="T94" fmla="*/ 474 w 3375"/>
                <a:gd name="T95" fmla="*/ 2245 h 3375"/>
                <a:gd name="T96" fmla="*/ 60 w 3375"/>
                <a:gd name="T97" fmla="*/ 1990 h 3375"/>
                <a:gd name="T98" fmla="*/ 3 w 3375"/>
                <a:gd name="T99" fmla="*/ 1513 h 3375"/>
                <a:gd name="T100" fmla="*/ 141 w 3375"/>
                <a:gd name="T101" fmla="*/ 1348 h 3375"/>
                <a:gd name="T102" fmla="*/ 345 w 3375"/>
                <a:gd name="T103" fmla="*/ 844 h 3375"/>
                <a:gd name="T104" fmla="*/ 362 w 3375"/>
                <a:gd name="T105" fmla="*/ 630 h 3375"/>
                <a:gd name="T106" fmla="*/ 742 w 3375"/>
                <a:gd name="T107" fmla="*/ 332 h 3375"/>
                <a:gd name="T108" fmla="*/ 1208 w 3375"/>
                <a:gd name="T109" fmla="*/ 441 h 3375"/>
                <a:gd name="T110" fmla="*/ 1411 w 3375"/>
                <a:gd name="T111" fmla="*/ 40 h 3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75" h="3375">
                  <a:moveTo>
                    <a:pt x="1534" y="190"/>
                  </a:moveTo>
                  <a:lnTo>
                    <a:pt x="1526" y="192"/>
                  </a:lnTo>
                  <a:lnTo>
                    <a:pt x="1520" y="198"/>
                  </a:lnTo>
                  <a:lnTo>
                    <a:pt x="1516" y="205"/>
                  </a:lnTo>
                  <a:lnTo>
                    <a:pt x="1465" y="503"/>
                  </a:lnTo>
                  <a:lnTo>
                    <a:pt x="1459" y="525"/>
                  </a:lnTo>
                  <a:lnTo>
                    <a:pt x="1448" y="543"/>
                  </a:lnTo>
                  <a:lnTo>
                    <a:pt x="1434" y="559"/>
                  </a:lnTo>
                  <a:lnTo>
                    <a:pt x="1416" y="571"/>
                  </a:lnTo>
                  <a:lnTo>
                    <a:pt x="1396" y="579"/>
                  </a:lnTo>
                  <a:lnTo>
                    <a:pt x="1319" y="603"/>
                  </a:lnTo>
                  <a:lnTo>
                    <a:pt x="1244" y="632"/>
                  </a:lnTo>
                  <a:lnTo>
                    <a:pt x="1171" y="666"/>
                  </a:lnTo>
                  <a:lnTo>
                    <a:pt x="1100" y="703"/>
                  </a:lnTo>
                  <a:lnTo>
                    <a:pt x="1081" y="713"/>
                  </a:lnTo>
                  <a:lnTo>
                    <a:pt x="1059" y="717"/>
                  </a:lnTo>
                  <a:lnTo>
                    <a:pt x="1038" y="716"/>
                  </a:lnTo>
                  <a:lnTo>
                    <a:pt x="1016" y="711"/>
                  </a:lnTo>
                  <a:lnTo>
                    <a:pt x="997" y="699"/>
                  </a:lnTo>
                  <a:lnTo>
                    <a:pt x="754" y="526"/>
                  </a:lnTo>
                  <a:lnTo>
                    <a:pt x="751" y="524"/>
                  </a:lnTo>
                  <a:lnTo>
                    <a:pt x="747" y="523"/>
                  </a:lnTo>
                  <a:lnTo>
                    <a:pt x="742" y="523"/>
                  </a:lnTo>
                  <a:lnTo>
                    <a:pt x="739" y="523"/>
                  </a:lnTo>
                  <a:lnTo>
                    <a:pt x="736" y="524"/>
                  </a:lnTo>
                  <a:lnTo>
                    <a:pt x="733" y="525"/>
                  </a:lnTo>
                  <a:lnTo>
                    <a:pt x="729" y="528"/>
                  </a:lnTo>
                  <a:lnTo>
                    <a:pt x="519" y="738"/>
                  </a:lnTo>
                  <a:lnTo>
                    <a:pt x="515" y="746"/>
                  </a:lnTo>
                  <a:lnTo>
                    <a:pt x="514" y="755"/>
                  </a:lnTo>
                  <a:lnTo>
                    <a:pt x="517" y="763"/>
                  </a:lnTo>
                  <a:lnTo>
                    <a:pt x="692" y="1009"/>
                  </a:lnTo>
                  <a:lnTo>
                    <a:pt x="703" y="1029"/>
                  </a:lnTo>
                  <a:lnTo>
                    <a:pt x="710" y="1049"/>
                  </a:lnTo>
                  <a:lnTo>
                    <a:pt x="711" y="1071"/>
                  </a:lnTo>
                  <a:lnTo>
                    <a:pt x="707" y="1092"/>
                  </a:lnTo>
                  <a:lnTo>
                    <a:pt x="697" y="1113"/>
                  </a:lnTo>
                  <a:lnTo>
                    <a:pt x="659" y="1182"/>
                  </a:lnTo>
                  <a:lnTo>
                    <a:pt x="627" y="1256"/>
                  </a:lnTo>
                  <a:lnTo>
                    <a:pt x="599" y="1331"/>
                  </a:lnTo>
                  <a:lnTo>
                    <a:pt x="577" y="1408"/>
                  </a:lnTo>
                  <a:lnTo>
                    <a:pt x="569" y="1429"/>
                  </a:lnTo>
                  <a:lnTo>
                    <a:pt x="557" y="1447"/>
                  </a:lnTo>
                  <a:lnTo>
                    <a:pt x="540" y="1461"/>
                  </a:lnTo>
                  <a:lnTo>
                    <a:pt x="522" y="1473"/>
                  </a:lnTo>
                  <a:lnTo>
                    <a:pt x="500" y="1479"/>
                  </a:lnTo>
                  <a:lnTo>
                    <a:pt x="206" y="1528"/>
                  </a:lnTo>
                  <a:lnTo>
                    <a:pt x="198" y="1531"/>
                  </a:lnTo>
                  <a:lnTo>
                    <a:pt x="193" y="1538"/>
                  </a:lnTo>
                  <a:lnTo>
                    <a:pt x="191" y="1546"/>
                  </a:lnTo>
                  <a:lnTo>
                    <a:pt x="191" y="1843"/>
                  </a:lnTo>
                  <a:lnTo>
                    <a:pt x="193" y="1852"/>
                  </a:lnTo>
                  <a:lnTo>
                    <a:pt x="198" y="1858"/>
                  </a:lnTo>
                  <a:lnTo>
                    <a:pt x="206" y="1861"/>
                  </a:lnTo>
                  <a:lnTo>
                    <a:pt x="505" y="1912"/>
                  </a:lnTo>
                  <a:lnTo>
                    <a:pt x="525" y="1919"/>
                  </a:lnTo>
                  <a:lnTo>
                    <a:pt x="545" y="1929"/>
                  </a:lnTo>
                  <a:lnTo>
                    <a:pt x="560" y="1944"/>
                  </a:lnTo>
                  <a:lnTo>
                    <a:pt x="572" y="1962"/>
                  </a:lnTo>
                  <a:lnTo>
                    <a:pt x="580" y="1982"/>
                  </a:lnTo>
                  <a:lnTo>
                    <a:pt x="603" y="2059"/>
                  </a:lnTo>
                  <a:lnTo>
                    <a:pt x="632" y="2134"/>
                  </a:lnTo>
                  <a:lnTo>
                    <a:pt x="666" y="2207"/>
                  </a:lnTo>
                  <a:lnTo>
                    <a:pt x="705" y="2277"/>
                  </a:lnTo>
                  <a:lnTo>
                    <a:pt x="714" y="2297"/>
                  </a:lnTo>
                  <a:lnTo>
                    <a:pt x="718" y="2319"/>
                  </a:lnTo>
                  <a:lnTo>
                    <a:pt x="717" y="2340"/>
                  </a:lnTo>
                  <a:lnTo>
                    <a:pt x="711" y="2362"/>
                  </a:lnTo>
                  <a:lnTo>
                    <a:pt x="700" y="2381"/>
                  </a:lnTo>
                  <a:lnTo>
                    <a:pt x="527" y="2624"/>
                  </a:lnTo>
                  <a:lnTo>
                    <a:pt x="524" y="2632"/>
                  </a:lnTo>
                  <a:lnTo>
                    <a:pt x="525" y="2641"/>
                  </a:lnTo>
                  <a:lnTo>
                    <a:pt x="529" y="2649"/>
                  </a:lnTo>
                  <a:lnTo>
                    <a:pt x="739" y="2858"/>
                  </a:lnTo>
                  <a:lnTo>
                    <a:pt x="742" y="2861"/>
                  </a:lnTo>
                  <a:lnTo>
                    <a:pt x="747" y="2863"/>
                  </a:lnTo>
                  <a:lnTo>
                    <a:pt x="750" y="2864"/>
                  </a:lnTo>
                  <a:lnTo>
                    <a:pt x="753" y="2864"/>
                  </a:lnTo>
                  <a:lnTo>
                    <a:pt x="756" y="2864"/>
                  </a:lnTo>
                  <a:lnTo>
                    <a:pt x="760" y="2862"/>
                  </a:lnTo>
                  <a:lnTo>
                    <a:pt x="763" y="2861"/>
                  </a:lnTo>
                  <a:lnTo>
                    <a:pt x="1010" y="2685"/>
                  </a:lnTo>
                  <a:lnTo>
                    <a:pt x="1028" y="2675"/>
                  </a:lnTo>
                  <a:lnTo>
                    <a:pt x="1046" y="2669"/>
                  </a:lnTo>
                  <a:lnTo>
                    <a:pt x="1064" y="2667"/>
                  </a:lnTo>
                  <a:lnTo>
                    <a:pt x="1081" y="2669"/>
                  </a:lnTo>
                  <a:lnTo>
                    <a:pt x="1097" y="2673"/>
                  </a:lnTo>
                  <a:lnTo>
                    <a:pt x="1113" y="2681"/>
                  </a:lnTo>
                  <a:lnTo>
                    <a:pt x="1182" y="2716"/>
                  </a:lnTo>
                  <a:lnTo>
                    <a:pt x="1254" y="2749"/>
                  </a:lnTo>
                  <a:lnTo>
                    <a:pt x="1327" y="2776"/>
                  </a:lnTo>
                  <a:lnTo>
                    <a:pt x="1402" y="2798"/>
                  </a:lnTo>
                  <a:lnTo>
                    <a:pt x="1422" y="2807"/>
                  </a:lnTo>
                  <a:lnTo>
                    <a:pt x="1440" y="2819"/>
                  </a:lnTo>
                  <a:lnTo>
                    <a:pt x="1455" y="2834"/>
                  </a:lnTo>
                  <a:lnTo>
                    <a:pt x="1465" y="2853"/>
                  </a:lnTo>
                  <a:lnTo>
                    <a:pt x="1472" y="2874"/>
                  </a:lnTo>
                  <a:lnTo>
                    <a:pt x="1521" y="3171"/>
                  </a:lnTo>
                  <a:lnTo>
                    <a:pt x="1524" y="3179"/>
                  </a:lnTo>
                  <a:lnTo>
                    <a:pt x="1531" y="3184"/>
                  </a:lnTo>
                  <a:lnTo>
                    <a:pt x="1539" y="3186"/>
                  </a:lnTo>
                  <a:lnTo>
                    <a:pt x="1837" y="3186"/>
                  </a:lnTo>
                  <a:lnTo>
                    <a:pt x="1845" y="3184"/>
                  </a:lnTo>
                  <a:lnTo>
                    <a:pt x="1851" y="3179"/>
                  </a:lnTo>
                  <a:lnTo>
                    <a:pt x="1854" y="3171"/>
                  </a:lnTo>
                  <a:lnTo>
                    <a:pt x="1904" y="2874"/>
                  </a:lnTo>
                  <a:lnTo>
                    <a:pt x="1911" y="2854"/>
                  </a:lnTo>
                  <a:lnTo>
                    <a:pt x="1921" y="2834"/>
                  </a:lnTo>
                  <a:lnTo>
                    <a:pt x="1935" y="2819"/>
                  </a:lnTo>
                  <a:lnTo>
                    <a:pt x="1954" y="2807"/>
                  </a:lnTo>
                  <a:lnTo>
                    <a:pt x="1974" y="2798"/>
                  </a:lnTo>
                  <a:lnTo>
                    <a:pt x="2051" y="2776"/>
                  </a:lnTo>
                  <a:lnTo>
                    <a:pt x="2126" y="2748"/>
                  </a:lnTo>
                  <a:lnTo>
                    <a:pt x="2200" y="2714"/>
                  </a:lnTo>
                  <a:lnTo>
                    <a:pt x="2269" y="2675"/>
                  </a:lnTo>
                  <a:lnTo>
                    <a:pt x="2290" y="2667"/>
                  </a:lnTo>
                  <a:lnTo>
                    <a:pt x="2312" y="2663"/>
                  </a:lnTo>
                  <a:lnTo>
                    <a:pt x="2333" y="2664"/>
                  </a:lnTo>
                  <a:lnTo>
                    <a:pt x="2355" y="2669"/>
                  </a:lnTo>
                  <a:lnTo>
                    <a:pt x="2373" y="2681"/>
                  </a:lnTo>
                  <a:lnTo>
                    <a:pt x="2618" y="2854"/>
                  </a:lnTo>
                  <a:lnTo>
                    <a:pt x="2621" y="2856"/>
                  </a:lnTo>
                  <a:lnTo>
                    <a:pt x="2624" y="2857"/>
                  </a:lnTo>
                  <a:lnTo>
                    <a:pt x="2628" y="2858"/>
                  </a:lnTo>
                  <a:lnTo>
                    <a:pt x="2631" y="2858"/>
                  </a:lnTo>
                  <a:lnTo>
                    <a:pt x="2635" y="2857"/>
                  </a:lnTo>
                  <a:lnTo>
                    <a:pt x="2639" y="2855"/>
                  </a:lnTo>
                  <a:lnTo>
                    <a:pt x="2642" y="2852"/>
                  </a:lnTo>
                  <a:lnTo>
                    <a:pt x="2852" y="2642"/>
                  </a:lnTo>
                  <a:lnTo>
                    <a:pt x="2857" y="2634"/>
                  </a:lnTo>
                  <a:lnTo>
                    <a:pt x="2857" y="2626"/>
                  </a:lnTo>
                  <a:lnTo>
                    <a:pt x="2854" y="2618"/>
                  </a:lnTo>
                  <a:lnTo>
                    <a:pt x="2680" y="2373"/>
                  </a:lnTo>
                  <a:lnTo>
                    <a:pt x="2669" y="2353"/>
                  </a:lnTo>
                  <a:lnTo>
                    <a:pt x="2663" y="2332"/>
                  </a:lnTo>
                  <a:lnTo>
                    <a:pt x="2663" y="2310"/>
                  </a:lnTo>
                  <a:lnTo>
                    <a:pt x="2667" y="2289"/>
                  </a:lnTo>
                  <a:lnTo>
                    <a:pt x="2676" y="2269"/>
                  </a:lnTo>
                  <a:lnTo>
                    <a:pt x="2715" y="2199"/>
                  </a:lnTo>
                  <a:lnTo>
                    <a:pt x="2747" y="2126"/>
                  </a:lnTo>
                  <a:lnTo>
                    <a:pt x="2776" y="2051"/>
                  </a:lnTo>
                  <a:lnTo>
                    <a:pt x="2799" y="1974"/>
                  </a:lnTo>
                  <a:lnTo>
                    <a:pt x="2807" y="1953"/>
                  </a:lnTo>
                  <a:lnTo>
                    <a:pt x="2818" y="1935"/>
                  </a:lnTo>
                  <a:lnTo>
                    <a:pt x="2835" y="1921"/>
                  </a:lnTo>
                  <a:lnTo>
                    <a:pt x="2853" y="1910"/>
                  </a:lnTo>
                  <a:lnTo>
                    <a:pt x="2875" y="1904"/>
                  </a:lnTo>
                  <a:lnTo>
                    <a:pt x="3171" y="1854"/>
                  </a:lnTo>
                  <a:lnTo>
                    <a:pt x="3179" y="1851"/>
                  </a:lnTo>
                  <a:lnTo>
                    <a:pt x="3184" y="1845"/>
                  </a:lnTo>
                  <a:lnTo>
                    <a:pt x="3186" y="1837"/>
                  </a:lnTo>
                  <a:lnTo>
                    <a:pt x="3187" y="1837"/>
                  </a:lnTo>
                  <a:lnTo>
                    <a:pt x="3187" y="1539"/>
                  </a:lnTo>
                  <a:lnTo>
                    <a:pt x="3185" y="1531"/>
                  </a:lnTo>
                  <a:lnTo>
                    <a:pt x="3180" y="1525"/>
                  </a:lnTo>
                  <a:lnTo>
                    <a:pt x="3172" y="1521"/>
                  </a:lnTo>
                  <a:lnTo>
                    <a:pt x="2876" y="1471"/>
                  </a:lnTo>
                  <a:lnTo>
                    <a:pt x="2854" y="1465"/>
                  </a:lnTo>
                  <a:lnTo>
                    <a:pt x="2836" y="1454"/>
                  </a:lnTo>
                  <a:lnTo>
                    <a:pt x="2819" y="1440"/>
                  </a:lnTo>
                  <a:lnTo>
                    <a:pt x="2807" y="1422"/>
                  </a:lnTo>
                  <a:lnTo>
                    <a:pt x="2800" y="1401"/>
                  </a:lnTo>
                  <a:lnTo>
                    <a:pt x="2777" y="1324"/>
                  </a:lnTo>
                  <a:lnTo>
                    <a:pt x="2748" y="1249"/>
                  </a:lnTo>
                  <a:lnTo>
                    <a:pt x="2716" y="1176"/>
                  </a:lnTo>
                  <a:lnTo>
                    <a:pt x="2677" y="1105"/>
                  </a:lnTo>
                  <a:lnTo>
                    <a:pt x="2667" y="1086"/>
                  </a:lnTo>
                  <a:lnTo>
                    <a:pt x="2663" y="1064"/>
                  </a:lnTo>
                  <a:lnTo>
                    <a:pt x="2664" y="1043"/>
                  </a:lnTo>
                  <a:lnTo>
                    <a:pt x="2670" y="1021"/>
                  </a:lnTo>
                  <a:lnTo>
                    <a:pt x="2681" y="1002"/>
                  </a:lnTo>
                  <a:lnTo>
                    <a:pt x="2855" y="758"/>
                  </a:lnTo>
                  <a:lnTo>
                    <a:pt x="2858" y="750"/>
                  </a:lnTo>
                  <a:lnTo>
                    <a:pt x="2857" y="740"/>
                  </a:lnTo>
                  <a:lnTo>
                    <a:pt x="2853" y="733"/>
                  </a:lnTo>
                  <a:lnTo>
                    <a:pt x="2643" y="523"/>
                  </a:lnTo>
                  <a:lnTo>
                    <a:pt x="2639" y="521"/>
                  </a:lnTo>
                  <a:lnTo>
                    <a:pt x="2636" y="519"/>
                  </a:lnTo>
                  <a:lnTo>
                    <a:pt x="2632" y="518"/>
                  </a:lnTo>
                  <a:lnTo>
                    <a:pt x="2629" y="518"/>
                  </a:lnTo>
                  <a:lnTo>
                    <a:pt x="2626" y="518"/>
                  </a:lnTo>
                  <a:lnTo>
                    <a:pt x="2622" y="520"/>
                  </a:lnTo>
                  <a:lnTo>
                    <a:pt x="2619" y="521"/>
                  </a:lnTo>
                  <a:lnTo>
                    <a:pt x="2375" y="696"/>
                  </a:lnTo>
                  <a:lnTo>
                    <a:pt x="2356" y="707"/>
                  </a:lnTo>
                  <a:lnTo>
                    <a:pt x="2335" y="713"/>
                  </a:lnTo>
                  <a:lnTo>
                    <a:pt x="2314" y="714"/>
                  </a:lnTo>
                  <a:lnTo>
                    <a:pt x="2292" y="710"/>
                  </a:lnTo>
                  <a:lnTo>
                    <a:pt x="2272" y="700"/>
                  </a:lnTo>
                  <a:lnTo>
                    <a:pt x="2200" y="661"/>
                  </a:lnTo>
                  <a:lnTo>
                    <a:pt x="2125" y="628"/>
                  </a:lnTo>
                  <a:lnTo>
                    <a:pt x="2048" y="599"/>
                  </a:lnTo>
                  <a:lnTo>
                    <a:pt x="1969" y="576"/>
                  </a:lnTo>
                  <a:lnTo>
                    <a:pt x="1948" y="568"/>
                  </a:lnTo>
                  <a:lnTo>
                    <a:pt x="1931" y="556"/>
                  </a:lnTo>
                  <a:lnTo>
                    <a:pt x="1916" y="540"/>
                  </a:lnTo>
                  <a:lnTo>
                    <a:pt x="1905" y="521"/>
                  </a:lnTo>
                  <a:lnTo>
                    <a:pt x="1899" y="499"/>
                  </a:lnTo>
                  <a:lnTo>
                    <a:pt x="1850" y="205"/>
                  </a:lnTo>
                  <a:lnTo>
                    <a:pt x="1846" y="198"/>
                  </a:lnTo>
                  <a:lnTo>
                    <a:pt x="1840" y="192"/>
                  </a:lnTo>
                  <a:lnTo>
                    <a:pt x="1832" y="190"/>
                  </a:lnTo>
                  <a:lnTo>
                    <a:pt x="1534" y="190"/>
                  </a:lnTo>
                  <a:close/>
                  <a:moveTo>
                    <a:pt x="1533" y="0"/>
                  </a:moveTo>
                  <a:lnTo>
                    <a:pt x="1830" y="0"/>
                  </a:lnTo>
                  <a:lnTo>
                    <a:pt x="1863" y="3"/>
                  </a:lnTo>
                  <a:lnTo>
                    <a:pt x="1895" y="10"/>
                  </a:lnTo>
                  <a:lnTo>
                    <a:pt x="1925" y="24"/>
                  </a:lnTo>
                  <a:lnTo>
                    <a:pt x="1953" y="40"/>
                  </a:lnTo>
                  <a:lnTo>
                    <a:pt x="1976" y="61"/>
                  </a:lnTo>
                  <a:lnTo>
                    <a:pt x="1998" y="84"/>
                  </a:lnTo>
                  <a:lnTo>
                    <a:pt x="2015" y="112"/>
                  </a:lnTo>
                  <a:lnTo>
                    <a:pt x="2027" y="142"/>
                  </a:lnTo>
                  <a:lnTo>
                    <a:pt x="2036" y="174"/>
                  </a:lnTo>
                  <a:lnTo>
                    <a:pt x="2076" y="408"/>
                  </a:lnTo>
                  <a:lnTo>
                    <a:pt x="2157" y="436"/>
                  </a:lnTo>
                  <a:lnTo>
                    <a:pt x="2237" y="469"/>
                  </a:lnTo>
                  <a:lnTo>
                    <a:pt x="2314" y="507"/>
                  </a:lnTo>
                  <a:lnTo>
                    <a:pt x="2509" y="367"/>
                  </a:lnTo>
                  <a:lnTo>
                    <a:pt x="2537" y="350"/>
                  </a:lnTo>
                  <a:lnTo>
                    <a:pt x="2567" y="338"/>
                  </a:lnTo>
                  <a:lnTo>
                    <a:pt x="2598" y="330"/>
                  </a:lnTo>
                  <a:lnTo>
                    <a:pt x="2630" y="328"/>
                  </a:lnTo>
                  <a:lnTo>
                    <a:pt x="2663" y="331"/>
                  </a:lnTo>
                  <a:lnTo>
                    <a:pt x="2695" y="338"/>
                  </a:lnTo>
                  <a:lnTo>
                    <a:pt x="2725" y="351"/>
                  </a:lnTo>
                  <a:lnTo>
                    <a:pt x="2752" y="368"/>
                  </a:lnTo>
                  <a:lnTo>
                    <a:pt x="2777" y="390"/>
                  </a:lnTo>
                  <a:lnTo>
                    <a:pt x="2987" y="600"/>
                  </a:lnTo>
                  <a:lnTo>
                    <a:pt x="3010" y="625"/>
                  </a:lnTo>
                  <a:lnTo>
                    <a:pt x="3026" y="653"/>
                  </a:lnTo>
                  <a:lnTo>
                    <a:pt x="3039" y="683"/>
                  </a:lnTo>
                  <a:lnTo>
                    <a:pt x="3047" y="714"/>
                  </a:lnTo>
                  <a:lnTo>
                    <a:pt x="3049" y="746"/>
                  </a:lnTo>
                  <a:lnTo>
                    <a:pt x="3047" y="777"/>
                  </a:lnTo>
                  <a:lnTo>
                    <a:pt x="3040" y="809"/>
                  </a:lnTo>
                  <a:lnTo>
                    <a:pt x="3027" y="840"/>
                  </a:lnTo>
                  <a:lnTo>
                    <a:pt x="3010" y="869"/>
                  </a:lnTo>
                  <a:lnTo>
                    <a:pt x="2870" y="1063"/>
                  </a:lnTo>
                  <a:lnTo>
                    <a:pt x="2907" y="1138"/>
                  </a:lnTo>
                  <a:lnTo>
                    <a:pt x="2939" y="1214"/>
                  </a:lnTo>
                  <a:lnTo>
                    <a:pt x="2966" y="1293"/>
                  </a:lnTo>
                  <a:lnTo>
                    <a:pt x="3203" y="1333"/>
                  </a:lnTo>
                  <a:lnTo>
                    <a:pt x="3236" y="1341"/>
                  </a:lnTo>
                  <a:lnTo>
                    <a:pt x="3265" y="1355"/>
                  </a:lnTo>
                  <a:lnTo>
                    <a:pt x="3293" y="1372"/>
                  </a:lnTo>
                  <a:lnTo>
                    <a:pt x="3317" y="1393"/>
                  </a:lnTo>
                  <a:lnTo>
                    <a:pt x="3337" y="1417"/>
                  </a:lnTo>
                  <a:lnTo>
                    <a:pt x="3353" y="1444"/>
                  </a:lnTo>
                  <a:lnTo>
                    <a:pt x="3366" y="1475"/>
                  </a:lnTo>
                  <a:lnTo>
                    <a:pt x="3373" y="1506"/>
                  </a:lnTo>
                  <a:lnTo>
                    <a:pt x="3375" y="1539"/>
                  </a:lnTo>
                  <a:lnTo>
                    <a:pt x="3375" y="1837"/>
                  </a:lnTo>
                  <a:lnTo>
                    <a:pt x="3373" y="1869"/>
                  </a:lnTo>
                  <a:lnTo>
                    <a:pt x="3365" y="1901"/>
                  </a:lnTo>
                  <a:lnTo>
                    <a:pt x="3352" y="1931"/>
                  </a:lnTo>
                  <a:lnTo>
                    <a:pt x="3336" y="1959"/>
                  </a:lnTo>
                  <a:lnTo>
                    <a:pt x="3315" y="1983"/>
                  </a:lnTo>
                  <a:lnTo>
                    <a:pt x="3291" y="2004"/>
                  </a:lnTo>
                  <a:lnTo>
                    <a:pt x="3264" y="2021"/>
                  </a:lnTo>
                  <a:lnTo>
                    <a:pt x="3233" y="2033"/>
                  </a:lnTo>
                  <a:lnTo>
                    <a:pt x="3202" y="2042"/>
                  </a:lnTo>
                  <a:lnTo>
                    <a:pt x="2965" y="2082"/>
                  </a:lnTo>
                  <a:lnTo>
                    <a:pt x="2938" y="2160"/>
                  </a:lnTo>
                  <a:lnTo>
                    <a:pt x="2905" y="2237"/>
                  </a:lnTo>
                  <a:lnTo>
                    <a:pt x="2869" y="2311"/>
                  </a:lnTo>
                  <a:lnTo>
                    <a:pt x="3009" y="2507"/>
                  </a:lnTo>
                  <a:lnTo>
                    <a:pt x="3026" y="2536"/>
                  </a:lnTo>
                  <a:lnTo>
                    <a:pt x="3038" y="2567"/>
                  </a:lnTo>
                  <a:lnTo>
                    <a:pt x="3045" y="2597"/>
                  </a:lnTo>
                  <a:lnTo>
                    <a:pt x="3048" y="2630"/>
                  </a:lnTo>
                  <a:lnTo>
                    <a:pt x="3045" y="2662"/>
                  </a:lnTo>
                  <a:lnTo>
                    <a:pt x="3038" y="2693"/>
                  </a:lnTo>
                  <a:lnTo>
                    <a:pt x="3025" y="2723"/>
                  </a:lnTo>
                  <a:lnTo>
                    <a:pt x="3008" y="2750"/>
                  </a:lnTo>
                  <a:lnTo>
                    <a:pt x="2986" y="2776"/>
                  </a:lnTo>
                  <a:lnTo>
                    <a:pt x="2776" y="2986"/>
                  </a:lnTo>
                  <a:lnTo>
                    <a:pt x="2750" y="3008"/>
                  </a:lnTo>
                  <a:lnTo>
                    <a:pt x="2723" y="3025"/>
                  </a:lnTo>
                  <a:lnTo>
                    <a:pt x="2693" y="3037"/>
                  </a:lnTo>
                  <a:lnTo>
                    <a:pt x="2661" y="3045"/>
                  </a:lnTo>
                  <a:lnTo>
                    <a:pt x="2628" y="3048"/>
                  </a:lnTo>
                  <a:lnTo>
                    <a:pt x="2597" y="3045"/>
                  </a:lnTo>
                  <a:lnTo>
                    <a:pt x="2565" y="3037"/>
                  </a:lnTo>
                  <a:lnTo>
                    <a:pt x="2535" y="3025"/>
                  </a:lnTo>
                  <a:lnTo>
                    <a:pt x="2507" y="3009"/>
                  </a:lnTo>
                  <a:lnTo>
                    <a:pt x="2313" y="2869"/>
                  </a:lnTo>
                  <a:lnTo>
                    <a:pt x="2238" y="2905"/>
                  </a:lnTo>
                  <a:lnTo>
                    <a:pt x="2161" y="2937"/>
                  </a:lnTo>
                  <a:lnTo>
                    <a:pt x="2082" y="2965"/>
                  </a:lnTo>
                  <a:lnTo>
                    <a:pt x="2042" y="3201"/>
                  </a:lnTo>
                  <a:lnTo>
                    <a:pt x="2034" y="3233"/>
                  </a:lnTo>
                  <a:lnTo>
                    <a:pt x="2021" y="3264"/>
                  </a:lnTo>
                  <a:lnTo>
                    <a:pt x="2004" y="3291"/>
                  </a:lnTo>
                  <a:lnTo>
                    <a:pt x="1983" y="3315"/>
                  </a:lnTo>
                  <a:lnTo>
                    <a:pt x="1959" y="3336"/>
                  </a:lnTo>
                  <a:lnTo>
                    <a:pt x="1931" y="3352"/>
                  </a:lnTo>
                  <a:lnTo>
                    <a:pt x="1901" y="3365"/>
                  </a:lnTo>
                  <a:lnTo>
                    <a:pt x="1870" y="3373"/>
                  </a:lnTo>
                  <a:lnTo>
                    <a:pt x="1837" y="3375"/>
                  </a:lnTo>
                  <a:lnTo>
                    <a:pt x="1538" y="3375"/>
                  </a:lnTo>
                  <a:lnTo>
                    <a:pt x="1505" y="3373"/>
                  </a:lnTo>
                  <a:lnTo>
                    <a:pt x="1474" y="3365"/>
                  </a:lnTo>
                  <a:lnTo>
                    <a:pt x="1444" y="3352"/>
                  </a:lnTo>
                  <a:lnTo>
                    <a:pt x="1416" y="3336"/>
                  </a:lnTo>
                  <a:lnTo>
                    <a:pt x="1392" y="3315"/>
                  </a:lnTo>
                  <a:lnTo>
                    <a:pt x="1371" y="3291"/>
                  </a:lnTo>
                  <a:lnTo>
                    <a:pt x="1354" y="3264"/>
                  </a:lnTo>
                  <a:lnTo>
                    <a:pt x="1341" y="3233"/>
                  </a:lnTo>
                  <a:lnTo>
                    <a:pt x="1333" y="3201"/>
                  </a:lnTo>
                  <a:lnTo>
                    <a:pt x="1293" y="2965"/>
                  </a:lnTo>
                  <a:lnTo>
                    <a:pt x="1217" y="2938"/>
                  </a:lnTo>
                  <a:lnTo>
                    <a:pt x="1142" y="2907"/>
                  </a:lnTo>
                  <a:lnTo>
                    <a:pt x="1071" y="2872"/>
                  </a:lnTo>
                  <a:lnTo>
                    <a:pt x="873" y="3014"/>
                  </a:lnTo>
                  <a:lnTo>
                    <a:pt x="845" y="3030"/>
                  </a:lnTo>
                  <a:lnTo>
                    <a:pt x="815" y="3043"/>
                  </a:lnTo>
                  <a:lnTo>
                    <a:pt x="785" y="3050"/>
                  </a:lnTo>
                  <a:lnTo>
                    <a:pt x="752" y="3053"/>
                  </a:lnTo>
                  <a:lnTo>
                    <a:pt x="719" y="3050"/>
                  </a:lnTo>
                  <a:lnTo>
                    <a:pt x="687" y="3043"/>
                  </a:lnTo>
                  <a:lnTo>
                    <a:pt x="657" y="3029"/>
                  </a:lnTo>
                  <a:lnTo>
                    <a:pt x="630" y="3013"/>
                  </a:lnTo>
                  <a:lnTo>
                    <a:pt x="604" y="2991"/>
                  </a:lnTo>
                  <a:lnTo>
                    <a:pt x="395" y="2781"/>
                  </a:lnTo>
                  <a:lnTo>
                    <a:pt x="372" y="2755"/>
                  </a:lnTo>
                  <a:lnTo>
                    <a:pt x="356" y="2728"/>
                  </a:lnTo>
                  <a:lnTo>
                    <a:pt x="344" y="2698"/>
                  </a:lnTo>
                  <a:lnTo>
                    <a:pt x="335" y="2666"/>
                  </a:lnTo>
                  <a:lnTo>
                    <a:pt x="333" y="2634"/>
                  </a:lnTo>
                  <a:lnTo>
                    <a:pt x="335" y="2603"/>
                  </a:lnTo>
                  <a:lnTo>
                    <a:pt x="342" y="2572"/>
                  </a:lnTo>
                  <a:lnTo>
                    <a:pt x="355" y="2541"/>
                  </a:lnTo>
                  <a:lnTo>
                    <a:pt x="372" y="2512"/>
                  </a:lnTo>
                  <a:lnTo>
                    <a:pt x="511" y="2320"/>
                  </a:lnTo>
                  <a:lnTo>
                    <a:pt x="474" y="2245"/>
                  </a:lnTo>
                  <a:lnTo>
                    <a:pt x="441" y="2168"/>
                  </a:lnTo>
                  <a:lnTo>
                    <a:pt x="414" y="2090"/>
                  </a:lnTo>
                  <a:lnTo>
                    <a:pt x="174" y="2049"/>
                  </a:lnTo>
                  <a:lnTo>
                    <a:pt x="141" y="2041"/>
                  </a:lnTo>
                  <a:lnTo>
                    <a:pt x="112" y="2028"/>
                  </a:lnTo>
                  <a:lnTo>
                    <a:pt x="84" y="2011"/>
                  </a:lnTo>
                  <a:lnTo>
                    <a:pt x="60" y="1990"/>
                  </a:lnTo>
                  <a:lnTo>
                    <a:pt x="40" y="1966"/>
                  </a:lnTo>
                  <a:lnTo>
                    <a:pt x="23" y="1938"/>
                  </a:lnTo>
                  <a:lnTo>
                    <a:pt x="10" y="1908"/>
                  </a:lnTo>
                  <a:lnTo>
                    <a:pt x="3" y="1877"/>
                  </a:lnTo>
                  <a:lnTo>
                    <a:pt x="0" y="1843"/>
                  </a:lnTo>
                  <a:lnTo>
                    <a:pt x="0" y="1546"/>
                  </a:lnTo>
                  <a:lnTo>
                    <a:pt x="3" y="1513"/>
                  </a:lnTo>
                  <a:lnTo>
                    <a:pt x="10" y="1481"/>
                  </a:lnTo>
                  <a:lnTo>
                    <a:pt x="23" y="1451"/>
                  </a:lnTo>
                  <a:lnTo>
                    <a:pt x="40" y="1424"/>
                  </a:lnTo>
                  <a:lnTo>
                    <a:pt x="60" y="1400"/>
                  </a:lnTo>
                  <a:lnTo>
                    <a:pt x="84" y="1379"/>
                  </a:lnTo>
                  <a:lnTo>
                    <a:pt x="112" y="1362"/>
                  </a:lnTo>
                  <a:lnTo>
                    <a:pt x="141" y="1348"/>
                  </a:lnTo>
                  <a:lnTo>
                    <a:pt x="174" y="1340"/>
                  </a:lnTo>
                  <a:lnTo>
                    <a:pt x="408" y="1301"/>
                  </a:lnTo>
                  <a:lnTo>
                    <a:pt x="435" y="1222"/>
                  </a:lnTo>
                  <a:lnTo>
                    <a:pt x="466" y="1145"/>
                  </a:lnTo>
                  <a:lnTo>
                    <a:pt x="502" y="1071"/>
                  </a:lnTo>
                  <a:lnTo>
                    <a:pt x="361" y="873"/>
                  </a:lnTo>
                  <a:lnTo>
                    <a:pt x="345" y="844"/>
                  </a:lnTo>
                  <a:lnTo>
                    <a:pt x="332" y="813"/>
                  </a:lnTo>
                  <a:lnTo>
                    <a:pt x="325" y="781"/>
                  </a:lnTo>
                  <a:lnTo>
                    <a:pt x="323" y="750"/>
                  </a:lnTo>
                  <a:lnTo>
                    <a:pt x="325" y="718"/>
                  </a:lnTo>
                  <a:lnTo>
                    <a:pt x="333" y="687"/>
                  </a:lnTo>
                  <a:lnTo>
                    <a:pt x="346" y="657"/>
                  </a:lnTo>
                  <a:lnTo>
                    <a:pt x="362" y="630"/>
                  </a:lnTo>
                  <a:lnTo>
                    <a:pt x="384" y="604"/>
                  </a:lnTo>
                  <a:lnTo>
                    <a:pt x="595" y="394"/>
                  </a:lnTo>
                  <a:lnTo>
                    <a:pt x="619" y="372"/>
                  </a:lnTo>
                  <a:lnTo>
                    <a:pt x="647" y="355"/>
                  </a:lnTo>
                  <a:lnTo>
                    <a:pt x="677" y="343"/>
                  </a:lnTo>
                  <a:lnTo>
                    <a:pt x="709" y="335"/>
                  </a:lnTo>
                  <a:lnTo>
                    <a:pt x="742" y="332"/>
                  </a:lnTo>
                  <a:lnTo>
                    <a:pt x="774" y="335"/>
                  </a:lnTo>
                  <a:lnTo>
                    <a:pt x="806" y="343"/>
                  </a:lnTo>
                  <a:lnTo>
                    <a:pt x="836" y="355"/>
                  </a:lnTo>
                  <a:lnTo>
                    <a:pt x="863" y="371"/>
                  </a:lnTo>
                  <a:lnTo>
                    <a:pt x="1057" y="511"/>
                  </a:lnTo>
                  <a:lnTo>
                    <a:pt x="1131" y="474"/>
                  </a:lnTo>
                  <a:lnTo>
                    <a:pt x="1208" y="441"/>
                  </a:lnTo>
                  <a:lnTo>
                    <a:pt x="1286" y="414"/>
                  </a:lnTo>
                  <a:lnTo>
                    <a:pt x="1327" y="174"/>
                  </a:lnTo>
                  <a:lnTo>
                    <a:pt x="1335" y="142"/>
                  </a:lnTo>
                  <a:lnTo>
                    <a:pt x="1349" y="112"/>
                  </a:lnTo>
                  <a:lnTo>
                    <a:pt x="1365" y="84"/>
                  </a:lnTo>
                  <a:lnTo>
                    <a:pt x="1386" y="61"/>
                  </a:lnTo>
                  <a:lnTo>
                    <a:pt x="1411" y="40"/>
                  </a:lnTo>
                  <a:lnTo>
                    <a:pt x="1438" y="24"/>
                  </a:lnTo>
                  <a:lnTo>
                    <a:pt x="1467" y="10"/>
                  </a:lnTo>
                  <a:lnTo>
                    <a:pt x="1499" y="3"/>
                  </a:lnTo>
                  <a:lnTo>
                    <a:pt x="15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391"/>
            <p:cNvSpPr>
              <a:spLocks noEditPoints="1"/>
            </p:cNvSpPr>
            <p:nvPr/>
          </p:nvSpPr>
          <p:spPr bwMode="auto">
            <a:xfrm>
              <a:off x="10210800" y="1003300"/>
              <a:ext cx="769938" cy="769938"/>
            </a:xfrm>
            <a:custGeom>
              <a:avLst/>
              <a:gdLst>
                <a:gd name="T0" fmla="*/ 613 w 1456"/>
                <a:gd name="T1" fmla="*/ 203 h 1457"/>
                <a:gd name="T2" fmla="*/ 457 w 1456"/>
                <a:gd name="T3" fmla="*/ 264 h 1457"/>
                <a:gd name="T4" fmla="*/ 329 w 1456"/>
                <a:gd name="T5" fmla="*/ 368 h 1457"/>
                <a:gd name="T6" fmla="*/ 238 w 1456"/>
                <a:gd name="T7" fmla="*/ 506 h 1457"/>
                <a:gd name="T8" fmla="*/ 194 w 1456"/>
                <a:gd name="T9" fmla="*/ 669 h 1457"/>
                <a:gd name="T10" fmla="*/ 203 w 1456"/>
                <a:gd name="T11" fmla="*/ 844 h 1457"/>
                <a:gd name="T12" fmla="*/ 263 w 1456"/>
                <a:gd name="T13" fmla="*/ 1000 h 1457"/>
                <a:gd name="T14" fmla="*/ 368 w 1456"/>
                <a:gd name="T15" fmla="*/ 1128 h 1457"/>
                <a:gd name="T16" fmla="*/ 506 w 1456"/>
                <a:gd name="T17" fmla="*/ 1218 h 1457"/>
                <a:gd name="T18" fmla="*/ 670 w 1456"/>
                <a:gd name="T19" fmla="*/ 1263 h 1457"/>
                <a:gd name="T20" fmla="*/ 844 w 1456"/>
                <a:gd name="T21" fmla="*/ 1254 h 1457"/>
                <a:gd name="T22" fmla="*/ 1000 w 1456"/>
                <a:gd name="T23" fmla="*/ 1192 h 1457"/>
                <a:gd name="T24" fmla="*/ 1127 w 1456"/>
                <a:gd name="T25" fmla="*/ 1089 h 1457"/>
                <a:gd name="T26" fmla="*/ 1218 w 1456"/>
                <a:gd name="T27" fmla="*/ 950 h 1457"/>
                <a:gd name="T28" fmla="*/ 1263 w 1456"/>
                <a:gd name="T29" fmla="*/ 787 h 1457"/>
                <a:gd name="T30" fmla="*/ 1254 w 1456"/>
                <a:gd name="T31" fmla="*/ 613 h 1457"/>
                <a:gd name="T32" fmla="*/ 1193 w 1456"/>
                <a:gd name="T33" fmla="*/ 457 h 1457"/>
                <a:gd name="T34" fmla="*/ 1089 w 1456"/>
                <a:gd name="T35" fmla="*/ 329 h 1457"/>
                <a:gd name="T36" fmla="*/ 951 w 1456"/>
                <a:gd name="T37" fmla="*/ 239 h 1457"/>
                <a:gd name="T38" fmla="*/ 786 w 1456"/>
                <a:gd name="T39" fmla="*/ 194 h 1457"/>
                <a:gd name="T40" fmla="*/ 795 w 1456"/>
                <a:gd name="T41" fmla="*/ 3 h 1457"/>
                <a:gd name="T42" fmla="*/ 982 w 1456"/>
                <a:gd name="T43" fmla="*/ 46 h 1457"/>
                <a:gd name="T44" fmla="*/ 1148 w 1456"/>
                <a:gd name="T45" fmla="*/ 133 h 1457"/>
                <a:gd name="T46" fmla="*/ 1285 w 1456"/>
                <a:gd name="T47" fmla="*/ 259 h 1457"/>
                <a:gd name="T48" fmla="*/ 1386 w 1456"/>
                <a:gd name="T49" fmla="*/ 416 h 1457"/>
                <a:gd name="T50" fmla="*/ 1445 w 1456"/>
                <a:gd name="T51" fmla="*/ 598 h 1457"/>
                <a:gd name="T52" fmla="*/ 1453 w 1456"/>
                <a:gd name="T53" fmla="*/ 795 h 1457"/>
                <a:gd name="T54" fmla="*/ 1411 w 1456"/>
                <a:gd name="T55" fmla="*/ 982 h 1457"/>
                <a:gd name="T56" fmla="*/ 1323 w 1456"/>
                <a:gd name="T57" fmla="*/ 1148 h 1457"/>
                <a:gd name="T58" fmla="*/ 1198 w 1456"/>
                <a:gd name="T59" fmla="*/ 1286 h 1457"/>
                <a:gd name="T60" fmla="*/ 1040 w 1456"/>
                <a:gd name="T61" fmla="*/ 1386 h 1457"/>
                <a:gd name="T62" fmla="*/ 859 w 1456"/>
                <a:gd name="T63" fmla="*/ 1445 h 1457"/>
                <a:gd name="T64" fmla="*/ 662 w 1456"/>
                <a:gd name="T65" fmla="*/ 1454 h 1457"/>
                <a:gd name="T66" fmla="*/ 475 w 1456"/>
                <a:gd name="T67" fmla="*/ 1411 h 1457"/>
                <a:gd name="T68" fmla="*/ 309 w 1456"/>
                <a:gd name="T69" fmla="*/ 1324 h 1457"/>
                <a:gd name="T70" fmla="*/ 171 w 1456"/>
                <a:gd name="T71" fmla="*/ 1198 h 1457"/>
                <a:gd name="T72" fmla="*/ 70 w 1456"/>
                <a:gd name="T73" fmla="*/ 1041 h 1457"/>
                <a:gd name="T74" fmla="*/ 11 w 1456"/>
                <a:gd name="T75" fmla="*/ 859 h 1457"/>
                <a:gd name="T76" fmla="*/ 3 w 1456"/>
                <a:gd name="T77" fmla="*/ 662 h 1457"/>
                <a:gd name="T78" fmla="*/ 45 w 1456"/>
                <a:gd name="T79" fmla="*/ 475 h 1457"/>
                <a:gd name="T80" fmla="*/ 133 w 1456"/>
                <a:gd name="T81" fmla="*/ 308 h 1457"/>
                <a:gd name="T82" fmla="*/ 259 w 1456"/>
                <a:gd name="T83" fmla="*/ 171 h 1457"/>
                <a:gd name="T84" fmla="*/ 416 w 1456"/>
                <a:gd name="T85" fmla="*/ 71 h 1457"/>
                <a:gd name="T86" fmla="*/ 598 w 1456"/>
                <a:gd name="T87" fmla="*/ 12 h 1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56" h="1457">
                  <a:moveTo>
                    <a:pt x="728" y="191"/>
                  </a:moveTo>
                  <a:lnTo>
                    <a:pt x="670" y="194"/>
                  </a:lnTo>
                  <a:lnTo>
                    <a:pt x="613" y="203"/>
                  </a:lnTo>
                  <a:lnTo>
                    <a:pt x="558" y="218"/>
                  </a:lnTo>
                  <a:lnTo>
                    <a:pt x="506" y="239"/>
                  </a:lnTo>
                  <a:lnTo>
                    <a:pt x="457" y="264"/>
                  </a:lnTo>
                  <a:lnTo>
                    <a:pt x="410" y="294"/>
                  </a:lnTo>
                  <a:lnTo>
                    <a:pt x="368" y="329"/>
                  </a:lnTo>
                  <a:lnTo>
                    <a:pt x="329" y="368"/>
                  </a:lnTo>
                  <a:lnTo>
                    <a:pt x="294" y="411"/>
                  </a:lnTo>
                  <a:lnTo>
                    <a:pt x="263" y="457"/>
                  </a:lnTo>
                  <a:lnTo>
                    <a:pt x="238" y="506"/>
                  </a:lnTo>
                  <a:lnTo>
                    <a:pt x="217" y="559"/>
                  </a:lnTo>
                  <a:lnTo>
                    <a:pt x="203" y="613"/>
                  </a:lnTo>
                  <a:lnTo>
                    <a:pt x="194" y="669"/>
                  </a:lnTo>
                  <a:lnTo>
                    <a:pt x="191" y="729"/>
                  </a:lnTo>
                  <a:lnTo>
                    <a:pt x="194" y="787"/>
                  </a:lnTo>
                  <a:lnTo>
                    <a:pt x="203" y="844"/>
                  </a:lnTo>
                  <a:lnTo>
                    <a:pt x="217" y="898"/>
                  </a:lnTo>
                  <a:lnTo>
                    <a:pt x="238" y="950"/>
                  </a:lnTo>
                  <a:lnTo>
                    <a:pt x="263" y="1000"/>
                  </a:lnTo>
                  <a:lnTo>
                    <a:pt x="294" y="1046"/>
                  </a:lnTo>
                  <a:lnTo>
                    <a:pt x="329" y="1089"/>
                  </a:lnTo>
                  <a:lnTo>
                    <a:pt x="368" y="1128"/>
                  </a:lnTo>
                  <a:lnTo>
                    <a:pt x="410" y="1163"/>
                  </a:lnTo>
                  <a:lnTo>
                    <a:pt x="457" y="1192"/>
                  </a:lnTo>
                  <a:lnTo>
                    <a:pt x="506" y="1218"/>
                  </a:lnTo>
                  <a:lnTo>
                    <a:pt x="558" y="1239"/>
                  </a:lnTo>
                  <a:lnTo>
                    <a:pt x="613" y="1254"/>
                  </a:lnTo>
                  <a:lnTo>
                    <a:pt x="670" y="1263"/>
                  </a:lnTo>
                  <a:lnTo>
                    <a:pt x="728" y="1266"/>
                  </a:lnTo>
                  <a:lnTo>
                    <a:pt x="786" y="1263"/>
                  </a:lnTo>
                  <a:lnTo>
                    <a:pt x="844" y="1254"/>
                  </a:lnTo>
                  <a:lnTo>
                    <a:pt x="898" y="1239"/>
                  </a:lnTo>
                  <a:lnTo>
                    <a:pt x="951" y="1218"/>
                  </a:lnTo>
                  <a:lnTo>
                    <a:pt x="1000" y="1192"/>
                  </a:lnTo>
                  <a:lnTo>
                    <a:pt x="1046" y="1163"/>
                  </a:lnTo>
                  <a:lnTo>
                    <a:pt x="1089" y="1128"/>
                  </a:lnTo>
                  <a:lnTo>
                    <a:pt x="1127" y="1089"/>
                  </a:lnTo>
                  <a:lnTo>
                    <a:pt x="1162" y="1046"/>
                  </a:lnTo>
                  <a:lnTo>
                    <a:pt x="1193" y="1000"/>
                  </a:lnTo>
                  <a:lnTo>
                    <a:pt x="1218" y="950"/>
                  </a:lnTo>
                  <a:lnTo>
                    <a:pt x="1239" y="898"/>
                  </a:lnTo>
                  <a:lnTo>
                    <a:pt x="1254" y="844"/>
                  </a:lnTo>
                  <a:lnTo>
                    <a:pt x="1263" y="787"/>
                  </a:lnTo>
                  <a:lnTo>
                    <a:pt x="1266" y="729"/>
                  </a:lnTo>
                  <a:lnTo>
                    <a:pt x="1263" y="669"/>
                  </a:lnTo>
                  <a:lnTo>
                    <a:pt x="1254" y="613"/>
                  </a:lnTo>
                  <a:lnTo>
                    <a:pt x="1239" y="559"/>
                  </a:lnTo>
                  <a:lnTo>
                    <a:pt x="1218" y="506"/>
                  </a:lnTo>
                  <a:lnTo>
                    <a:pt x="1193" y="457"/>
                  </a:lnTo>
                  <a:lnTo>
                    <a:pt x="1162" y="411"/>
                  </a:lnTo>
                  <a:lnTo>
                    <a:pt x="1127" y="368"/>
                  </a:lnTo>
                  <a:lnTo>
                    <a:pt x="1089" y="329"/>
                  </a:lnTo>
                  <a:lnTo>
                    <a:pt x="1046" y="294"/>
                  </a:lnTo>
                  <a:lnTo>
                    <a:pt x="1000" y="264"/>
                  </a:lnTo>
                  <a:lnTo>
                    <a:pt x="951" y="239"/>
                  </a:lnTo>
                  <a:lnTo>
                    <a:pt x="898" y="218"/>
                  </a:lnTo>
                  <a:lnTo>
                    <a:pt x="844" y="203"/>
                  </a:lnTo>
                  <a:lnTo>
                    <a:pt x="786" y="194"/>
                  </a:lnTo>
                  <a:lnTo>
                    <a:pt x="728" y="191"/>
                  </a:lnTo>
                  <a:close/>
                  <a:moveTo>
                    <a:pt x="728" y="0"/>
                  </a:moveTo>
                  <a:lnTo>
                    <a:pt x="795" y="3"/>
                  </a:lnTo>
                  <a:lnTo>
                    <a:pt x="859" y="12"/>
                  </a:lnTo>
                  <a:lnTo>
                    <a:pt x="922" y="26"/>
                  </a:lnTo>
                  <a:lnTo>
                    <a:pt x="982" y="46"/>
                  </a:lnTo>
                  <a:lnTo>
                    <a:pt x="1040" y="71"/>
                  </a:lnTo>
                  <a:lnTo>
                    <a:pt x="1095" y="99"/>
                  </a:lnTo>
                  <a:lnTo>
                    <a:pt x="1148" y="133"/>
                  </a:lnTo>
                  <a:lnTo>
                    <a:pt x="1198" y="171"/>
                  </a:lnTo>
                  <a:lnTo>
                    <a:pt x="1243" y="213"/>
                  </a:lnTo>
                  <a:lnTo>
                    <a:pt x="1285" y="259"/>
                  </a:lnTo>
                  <a:lnTo>
                    <a:pt x="1323" y="308"/>
                  </a:lnTo>
                  <a:lnTo>
                    <a:pt x="1357" y="361"/>
                  </a:lnTo>
                  <a:lnTo>
                    <a:pt x="1386" y="416"/>
                  </a:lnTo>
                  <a:lnTo>
                    <a:pt x="1411" y="475"/>
                  </a:lnTo>
                  <a:lnTo>
                    <a:pt x="1430" y="535"/>
                  </a:lnTo>
                  <a:lnTo>
                    <a:pt x="1445" y="598"/>
                  </a:lnTo>
                  <a:lnTo>
                    <a:pt x="1453" y="662"/>
                  </a:lnTo>
                  <a:lnTo>
                    <a:pt x="1456" y="729"/>
                  </a:lnTo>
                  <a:lnTo>
                    <a:pt x="1453" y="795"/>
                  </a:lnTo>
                  <a:lnTo>
                    <a:pt x="1445" y="859"/>
                  </a:lnTo>
                  <a:lnTo>
                    <a:pt x="1430" y="922"/>
                  </a:lnTo>
                  <a:lnTo>
                    <a:pt x="1411" y="982"/>
                  </a:lnTo>
                  <a:lnTo>
                    <a:pt x="1386" y="1041"/>
                  </a:lnTo>
                  <a:lnTo>
                    <a:pt x="1357" y="1096"/>
                  </a:lnTo>
                  <a:lnTo>
                    <a:pt x="1323" y="1148"/>
                  </a:lnTo>
                  <a:lnTo>
                    <a:pt x="1285" y="1198"/>
                  </a:lnTo>
                  <a:lnTo>
                    <a:pt x="1243" y="1244"/>
                  </a:lnTo>
                  <a:lnTo>
                    <a:pt x="1198" y="1286"/>
                  </a:lnTo>
                  <a:lnTo>
                    <a:pt x="1148" y="1324"/>
                  </a:lnTo>
                  <a:lnTo>
                    <a:pt x="1095" y="1358"/>
                  </a:lnTo>
                  <a:lnTo>
                    <a:pt x="1040" y="1386"/>
                  </a:lnTo>
                  <a:lnTo>
                    <a:pt x="982" y="1411"/>
                  </a:lnTo>
                  <a:lnTo>
                    <a:pt x="922" y="1430"/>
                  </a:lnTo>
                  <a:lnTo>
                    <a:pt x="859" y="1445"/>
                  </a:lnTo>
                  <a:lnTo>
                    <a:pt x="795" y="1454"/>
                  </a:lnTo>
                  <a:lnTo>
                    <a:pt x="728" y="1457"/>
                  </a:lnTo>
                  <a:lnTo>
                    <a:pt x="662" y="1454"/>
                  </a:lnTo>
                  <a:lnTo>
                    <a:pt x="598" y="1445"/>
                  </a:lnTo>
                  <a:lnTo>
                    <a:pt x="535" y="1430"/>
                  </a:lnTo>
                  <a:lnTo>
                    <a:pt x="475" y="1411"/>
                  </a:lnTo>
                  <a:lnTo>
                    <a:pt x="416" y="1386"/>
                  </a:lnTo>
                  <a:lnTo>
                    <a:pt x="361" y="1358"/>
                  </a:lnTo>
                  <a:lnTo>
                    <a:pt x="309" y="1324"/>
                  </a:lnTo>
                  <a:lnTo>
                    <a:pt x="259" y="1286"/>
                  </a:lnTo>
                  <a:lnTo>
                    <a:pt x="213" y="1244"/>
                  </a:lnTo>
                  <a:lnTo>
                    <a:pt x="171" y="1198"/>
                  </a:lnTo>
                  <a:lnTo>
                    <a:pt x="133" y="1148"/>
                  </a:lnTo>
                  <a:lnTo>
                    <a:pt x="99" y="1096"/>
                  </a:lnTo>
                  <a:lnTo>
                    <a:pt x="70" y="1041"/>
                  </a:lnTo>
                  <a:lnTo>
                    <a:pt x="45" y="982"/>
                  </a:lnTo>
                  <a:lnTo>
                    <a:pt x="26" y="922"/>
                  </a:lnTo>
                  <a:lnTo>
                    <a:pt x="11" y="859"/>
                  </a:lnTo>
                  <a:lnTo>
                    <a:pt x="3" y="795"/>
                  </a:lnTo>
                  <a:lnTo>
                    <a:pt x="0" y="729"/>
                  </a:lnTo>
                  <a:lnTo>
                    <a:pt x="3" y="662"/>
                  </a:lnTo>
                  <a:lnTo>
                    <a:pt x="11" y="598"/>
                  </a:lnTo>
                  <a:lnTo>
                    <a:pt x="26" y="535"/>
                  </a:lnTo>
                  <a:lnTo>
                    <a:pt x="45" y="475"/>
                  </a:lnTo>
                  <a:lnTo>
                    <a:pt x="70" y="416"/>
                  </a:lnTo>
                  <a:lnTo>
                    <a:pt x="99" y="361"/>
                  </a:lnTo>
                  <a:lnTo>
                    <a:pt x="133" y="308"/>
                  </a:lnTo>
                  <a:lnTo>
                    <a:pt x="171" y="259"/>
                  </a:lnTo>
                  <a:lnTo>
                    <a:pt x="213" y="213"/>
                  </a:lnTo>
                  <a:lnTo>
                    <a:pt x="259" y="171"/>
                  </a:lnTo>
                  <a:lnTo>
                    <a:pt x="309" y="133"/>
                  </a:lnTo>
                  <a:lnTo>
                    <a:pt x="361" y="99"/>
                  </a:lnTo>
                  <a:lnTo>
                    <a:pt x="416" y="71"/>
                  </a:lnTo>
                  <a:lnTo>
                    <a:pt x="475" y="46"/>
                  </a:lnTo>
                  <a:lnTo>
                    <a:pt x="535" y="26"/>
                  </a:lnTo>
                  <a:lnTo>
                    <a:pt x="598" y="12"/>
                  </a:lnTo>
                  <a:lnTo>
                    <a:pt x="662" y="3"/>
                  </a:lnTo>
                  <a:lnTo>
                    <a:pt x="7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 name="Rounded Rectangle 13"/>
          <p:cNvSpPr/>
          <p:nvPr/>
        </p:nvSpPr>
        <p:spPr bwMode="auto">
          <a:xfrm>
            <a:off x="3644900" y="1469390"/>
            <a:ext cx="1854200" cy="3258680"/>
          </a:xfrm>
          <a:prstGeom prst="roundRect">
            <a:avLst>
              <a:gd name="adj" fmla="val 9711"/>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5" name="Rectangle 14"/>
          <p:cNvSpPr/>
          <p:nvPr/>
        </p:nvSpPr>
        <p:spPr bwMode="auto">
          <a:xfrm>
            <a:off x="3644900" y="2458936"/>
            <a:ext cx="1854200" cy="573088"/>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accent2"/>
                </a:solidFill>
              </a:rPr>
              <a:t>99$</a:t>
            </a:r>
            <a:endParaRPr lang="en-US" sz="2800" b="1" dirty="0">
              <a:solidFill>
                <a:schemeClr val="accent2"/>
              </a:solidFill>
            </a:endParaRPr>
          </a:p>
        </p:txBody>
      </p:sp>
      <p:sp>
        <p:nvSpPr>
          <p:cNvPr id="56" name="Freeform 55"/>
          <p:cNvSpPr/>
          <p:nvPr/>
        </p:nvSpPr>
        <p:spPr bwMode="auto">
          <a:xfrm>
            <a:off x="3644900" y="1469390"/>
            <a:ext cx="844226" cy="802242"/>
          </a:xfrm>
          <a:custGeom>
            <a:avLst/>
            <a:gdLst>
              <a:gd name="connsiteX0" fmla="*/ 143346 w 844226"/>
              <a:gd name="connsiteY0" fmla="*/ 0 h 802242"/>
              <a:gd name="connsiteX1" fmla="*/ 844226 w 844226"/>
              <a:gd name="connsiteY1" fmla="*/ 0 h 802242"/>
              <a:gd name="connsiteX2" fmla="*/ 0 w 844226"/>
              <a:gd name="connsiteY2" fmla="*/ 802242 h 802242"/>
              <a:gd name="connsiteX3" fmla="*/ 0 w 844226"/>
              <a:gd name="connsiteY3" fmla="*/ 143346 h 802242"/>
              <a:gd name="connsiteX4" fmla="*/ 143346 w 844226"/>
              <a:gd name="connsiteY4" fmla="*/ 0 h 8022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4226" h="802242">
                <a:moveTo>
                  <a:pt x="143346" y="0"/>
                </a:moveTo>
                <a:lnTo>
                  <a:pt x="844226" y="0"/>
                </a:lnTo>
                <a:lnTo>
                  <a:pt x="0" y="802242"/>
                </a:lnTo>
                <a:lnTo>
                  <a:pt x="0" y="143346"/>
                </a:lnTo>
                <a:cubicBezTo>
                  <a:pt x="0" y="64178"/>
                  <a:pt x="64178" y="0"/>
                  <a:pt x="143346" y="0"/>
                </a:cubicBezTo>
                <a:close/>
              </a:path>
            </a:pathLst>
          </a:cu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 name="Rectangle 16"/>
          <p:cNvSpPr/>
          <p:nvPr/>
        </p:nvSpPr>
        <p:spPr>
          <a:xfrm>
            <a:off x="3754086" y="2059527"/>
            <a:ext cx="1635828" cy="276999"/>
          </a:xfrm>
          <a:prstGeom prst="rect">
            <a:avLst/>
          </a:prstGeom>
        </p:spPr>
        <p:txBody>
          <a:bodyPr wrap="square" lIns="91440" tIns="0" rIns="91440" bIns="0" anchor="ctr">
            <a:spAutoFit/>
          </a:bodyPr>
          <a:lstStyle/>
          <a:p>
            <a:pPr algn="ctr"/>
            <a:r>
              <a:rPr lang="en-US" dirty="0">
                <a:solidFill>
                  <a:schemeClr val="accent2"/>
                </a:solidFill>
              </a:rPr>
              <a:t>BUSINESS</a:t>
            </a:r>
          </a:p>
        </p:txBody>
      </p:sp>
      <p:sp>
        <p:nvSpPr>
          <p:cNvPr id="18" name="Rectangle 17"/>
          <p:cNvSpPr/>
          <p:nvPr/>
        </p:nvSpPr>
        <p:spPr>
          <a:xfrm>
            <a:off x="3695700" y="3169850"/>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23" name="Rounded Rectangle 22"/>
          <p:cNvSpPr/>
          <p:nvPr/>
        </p:nvSpPr>
        <p:spPr bwMode="auto">
          <a:xfrm>
            <a:off x="6192941" y="1595120"/>
            <a:ext cx="1711118" cy="3007220"/>
          </a:xfrm>
          <a:prstGeom prst="roundRect">
            <a:avLst>
              <a:gd name="adj" fmla="val 9711"/>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24" name="Rectangle 23"/>
          <p:cNvSpPr/>
          <p:nvPr/>
        </p:nvSpPr>
        <p:spPr bwMode="auto">
          <a:xfrm>
            <a:off x="6192941" y="2508306"/>
            <a:ext cx="1711118" cy="528865"/>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accent3"/>
                </a:solidFill>
              </a:rPr>
              <a:t>150</a:t>
            </a:r>
            <a:r>
              <a:rPr lang="en-US" sz="2800" b="1" dirty="0">
                <a:solidFill>
                  <a:schemeClr val="accent3"/>
                </a:solidFill>
              </a:rPr>
              <a:t>$</a:t>
            </a:r>
          </a:p>
        </p:txBody>
      </p:sp>
      <p:sp>
        <p:nvSpPr>
          <p:cNvPr id="53" name="Freeform 52"/>
          <p:cNvSpPr/>
          <p:nvPr/>
        </p:nvSpPr>
        <p:spPr bwMode="auto">
          <a:xfrm>
            <a:off x="6192941" y="1595120"/>
            <a:ext cx="653234" cy="620748"/>
          </a:xfrm>
          <a:custGeom>
            <a:avLst/>
            <a:gdLst>
              <a:gd name="connsiteX0" fmla="*/ 132284 w 653234"/>
              <a:gd name="connsiteY0" fmla="*/ 0 h 620748"/>
              <a:gd name="connsiteX1" fmla="*/ 653234 w 653234"/>
              <a:gd name="connsiteY1" fmla="*/ 0 h 620748"/>
              <a:gd name="connsiteX2" fmla="*/ 0 w 653234"/>
              <a:gd name="connsiteY2" fmla="*/ 620748 h 620748"/>
              <a:gd name="connsiteX3" fmla="*/ 0 w 653234"/>
              <a:gd name="connsiteY3" fmla="*/ 132284 h 620748"/>
              <a:gd name="connsiteX4" fmla="*/ 132284 w 653234"/>
              <a:gd name="connsiteY4" fmla="*/ 0 h 620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234" h="620748">
                <a:moveTo>
                  <a:pt x="132284" y="0"/>
                </a:moveTo>
                <a:lnTo>
                  <a:pt x="653234" y="0"/>
                </a:lnTo>
                <a:lnTo>
                  <a:pt x="0" y="620748"/>
                </a:lnTo>
                <a:lnTo>
                  <a:pt x="0" y="132284"/>
                </a:lnTo>
                <a:cubicBezTo>
                  <a:pt x="0" y="59226"/>
                  <a:pt x="59226" y="0"/>
                  <a:pt x="132284" y="0"/>
                </a:cubicBezTo>
                <a:close/>
              </a:path>
            </a:pathLst>
          </a:cu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6" name="Rectangle 25"/>
          <p:cNvSpPr/>
          <p:nvPr/>
        </p:nvSpPr>
        <p:spPr>
          <a:xfrm>
            <a:off x="6293702" y="2129031"/>
            <a:ext cx="1509597" cy="276999"/>
          </a:xfrm>
          <a:prstGeom prst="rect">
            <a:avLst/>
          </a:prstGeom>
        </p:spPr>
        <p:txBody>
          <a:bodyPr wrap="square" lIns="91440" tIns="0" rIns="91440" bIns="0" anchor="ctr">
            <a:spAutoFit/>
          </a:bodyPr>
          <a:lstStyle/>
          <a:p>
            <a:pPr algn="ctr"/>
            <a:r>
              <a:rPr lang="en-US" dirty="0">
                <a:solidFill>
                  <a:schemeClr val="accent3"/>
                </a:solidFill>
              </a:rPr>
              <a:t>COMPLETE</a:t>
            </a:r>
          </a:p>
        </p:txBody>
      </p:sp>
      <p:sp>
        <p:nvSpPr>
          <p:cNvPr id="27" name="Rectangle 26"/>
          <p:cNvSpPr/>
          <p:nvPr/>
        </p:nvSpPr>
        <p:spPr>
          <a:xfrm>
            <a:off x="6162040" y="3103402"/>
            <a:ext cx="177292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57" name="Rectangle 56"/>
          <p:cNvSpPr/>
          <p:nvPr/>
        </p:nvSpPr>
        <p:spPr>
          <a:xfrm rot="19011075">
            <a:off x="1196130" y="1726405"/>
            <a:ext cx="523582" cy="184666"/>
          </a:xfrm>
          <a:prstGeom prst="rect">
            <a:avLst/>
          </a:prstGeom>
        </p:spPr>
        <p:txBody>
          <a:bodyPr wrap="square" lIns="91440" tIns="0" rIns="91440" bIns="0" anchor="ctr">
            <a:spAutoFit/>
          </a:bodyPr>
          <a:lstStyle/>
          <a:p>
            <a:pPr algn="ctr"/>
            <a:r>
              <a:rPr lang="en-US" sz="1200" dirty="0" smtClean="0">
                <a:solidFill>
                  <a:schemeClr val="bg1"/>
                </a:solidFill>
              </a:rPr>
              <a:t>NEW</a:t>
            </a:r>
            <a:endParaRPr lang="en-US" sz="1200" dirty="0">
              <a:solidFill>
                <a:schemeClr val="bg1"/>
              </a:solidFill>
            </a:endParaRPr>
          </a:p>
        </p:txBody>
      </p:sp>
      <p:sp>
        <p:nvSpPr>
          <p:cNvPr id="60" name="Rectangle 59"/>
          <p:cNvSpPr/>
          <p:nvPr/>
        </p:nvSpPr>
        <p:spPr>
          <a:xfrm rot="19011075">
            <a:off x="3608925" y="1618002"/>
            <a:ext cx="608590" cy="215444"/>
          </a:xfrm>
          <a:prstGeom prst="rect">
            <a:avLst/>
          </a:prstGeom>
        </p:spPr>
        <p:txBody>
          <a:bodyPr wrap="square" lIns="91440" tIns="0" rIns="91440" bIns="0" anchor="ctr">
            <a:spAutoFit/>
          </a:bodyPr>
          <a:lstStyle/>
          <a:p>
            <a:pPr algn="ctr"/>
            <a:r>
              <a:rPr lang="en-US" sz="1400" dirty="0" smtClean="0">
                <a:solidFill>
                  <a:schemeClr val="bg1"/>
                </a:solidFill>
              </a:rPr>
              <a:t>NEW</a:t>
            </a:r>
            <a:endParaRPr lang="en-US" sz="1400" dirty="0">
              <a:solidFill>
                <a:schemeClr val="bg1"/>
              </a:solidFill>
            </a:endParaRPr>
          </a:p>
        </p:txBody>
      </p:sp>
      <p:sp>
        <p:nvSpPr>
          <p:cNvPr id="61" name="Rectangle 60"/>
          <p:cNvSpPr/>
          <p:nvPr/>
        </p:nvSpPr>
        <p:spPr>
          <a:xfrm rot="19011075">
            <a:off x="6172395" y="1726405"/>
            <a:ext cx="523582" cy="184666"/>
          </a:xfrm>
          <a:prstGeom prst="rect">
            <a:avLst/>
          </a:prstGeom>
        </p:spPr>
        <p:txBody>
          <a:bodyPr wrap="square" lIns="91440" tIns="0" rIns="91440" bIns="0" anchor="ctr">
            <a:spAutoFit/>
          </a:bodyPr>
          <a:lstStyle/>
          <a:p>
            <a:pPr algn="ctr"/>
            <a:r>
              <a:rPr lang="en-US" sz="1200" dirty="0" smtClean="0">
                <a:solidFill>
                  <a:schemeClr val="bg1"/>
                </a:solidFill>
              </a:rPr>
              <a:t>NEW</a:t>
            </a:r>
            <a:endParaRPr lang="en-US" sz="1200" dirty="0">
              <a:solidFill>
                <a:schemeClr val="bg1"/>
              </a:solidFill>
            </a:endParaRPr>
          </a:p>
        </p:txBody>
      </p:sp>
      <p:grpSp>
        <p:nvGrpSpPr>
          <p:cNvPr id="62" name="Group 647"/>
          <p:cNvGrpSpPr>
            <a:grpSpLocks noChangeAspect="1"/>
          </p:cNvGrpSpPr>
          <p:nvPr/>
        </p:nvGrpSpPr>
        <p:grpSpPr bwMode="auto">
          <a:xfrm>
            <a:off x="6872298" y="1724211"/>
            <a:ext cx="352405" cy="353682"/>
            <a:chOff x="580" y="3017"/>
            <a:chExt cx="828" cy="831"/>
          </a:xfrm>
          <a:solidFill>
            <a:schemeClr val="accent3"/>
          </a:solidFill>
        </p:grpSpPr>
        <p:sp>
          <p:nvSpPr>
            <p:cNvPr id="63" name="Freeform 649"/>
            <p:cNvSpPr>
              <a:spLocks noEditPoints="1"/>
            </p:cNvSpPr>
            <p:nvPr/>
          </p:nvSpPr>
          <p:spPr bwMode="auto">
            <a:xfrm>
              <a:off x="870" y="3059"/>
              <a:ext cx="248" cy="360"/>
            </a:xfrm>
            <a:custGeom>
              <a:avLst/>
              <a:gdLst>
                <a:gd name="T0" fmla="*/ 278 w 995"/>
                <a:gd name="T1" fmla="*/ 1291 h 1440"/>
                <a:gd name="T2" fmla="*/ 293 w 995"/>
                <a:gd name="T3" fmla="*/ 1328 h 1440"/>
                <a:gd name="T4" fmla="*/ 711 w 995"/>
                <a:gd name="T5" fmla="*/ 1322 h 1440"/>
                <a:gd name="T6" fmla="*/ 711 w 995"/>
                <a:gd name="T7" fmla="*/ 1282 h 1440"/>
                <a:gd name="T8" fmla="*/ 249 w 995"/>
                <a:gd name="T9" fmla="*/ 1108 h 1440"/>
                <a:gd name="T10" fmla="*/ 222 w 995"/>
                <a:gd name="T11" fmla="*/ 1136 h 1440"/>
                <a:gd name="T12" fmla="*/ 249 w 995"/>
                <a:gd name="T13" fmla="*/ 1164 h 1440"/>
                <a:gd name="T14" fmla="*/ 771 w 995"/>
                <a:gd name="T15" fmla="*/ 1146 h 1440"/>
                <a:gd name="T16" fmla="*/ 757 w 995"/>
                <a:gd name="T17" fmla="*/ 1110 h 1440"/>
                <a:gd name="T18" fmla="*/ 480 w 995"/>
                <a:gd name="T19" fmla="*/ 446 h 1440"/>
                <a:gd name="T20" fmla="*/ 442 w 995"/>
                <a:gd name="T21" fmla="*/ 499 h 1440"/>
                <a:gd name="T22" fmla="*/ 480 w 995"/>
                <a:gd name="T23" fmla="*/ 552 h 1440"/>
                <a:gd name="T24" fmla="*/ 542 w 995"/>
                <a:gd name="T25" fmla="*/ 531 h 1440"/>
                <a:gd name="T26" fmla="*/ 542 w 995"/>
                <a:gd name="T27" fmla="*/ 466 h 1440"/>
                <a:gd name="T28" fmla="*/ 497 w 995"/>
                <a:gd name="T29" fmla="*/ 111 h 1440"/>
                <a:gd name="T30" fmla="*/ 316 w 995"/>
                <a:gd name="T31" fmla="*/ 156 h 1440"/>
                <a:gd name="T32" fmla="*/ 180 w 995"/>
                <a:gd name="T33" fmla="*/ 278 h 1440"/>
                <a:gd name="T34" fmla="*/ 113 w 995"/>
                <a:gd name="T35" fmla="*/ 450 h 1440"/>
                <a:gd name="T36" fmla="*/ 135 w 995"/>
                <a:gd name="T37" fmla="*/ 632 h 1440"/>
                <a:gd name="T38" fmla="*/ 232 w 995"/>
                <a:gd name="T39" fmla="*/ 780 h 1440"/>
                <a:gd name="T40" fmla="*/ 332 w 995"/>
                <a:gd name="T41" fmla="*/ 997 h 1440"/>
                <a:gd name="T42" fmla="*/ 392 w 995"/>
                <a:gd name="T43" fmla="*/ 626 h 1440"/>
                <a:gd name="T44" fmla="*/ 335 w 995"/>
                <a:gd name="T45" fmla="*/ 529 h 1440"/>
                <a:gd name="T46" fmla="*/ 354 w 995"/>
                <a:gd name="T47" fmla="*/ 415 h 1440"/>
                <a:gd name="T48" fmla="*/ 440 w 995"/>
                <a:gd name="T49" fmla="*/ 343 h 1440"/>
                <a:gd name="T50" fmla="*/ 555 w 995"/>
                <a:gd name="T51" fmla="*/ 343 h 1440"/>
                <a:gd name="T52" fmla="*/ 640 w 995"/>
                <a:gd name="T53" fmla="*/ 415 h 1440"/>
                <a:gd name="T54" fmla="*/ 660 w 995"/>
                <a:gd name="T55" fmla="*/ 529 h 1440"/>
                <a:gd name="T56" fmla="*/ 603 w 995"/>
                <a:gd name="T57" fmla="*/ 626 h 1440"/>
                <a:gd name="T58" fmla="*/ 663 w 995"/>
                <a:gd name="T59" fmla="*/ 997 h 1440"/>
                <a:gd name="T60" fmla="*/ 763 w 995"/>
                <a:gd name="T61" fmla="*/ 780 h 1440"/>
                <a:gd name="T62" fmla="*/ 860 w 995"/>
                <a:gd name="T63" fmla="*/ 632 h 1440"/>
                <a:gd name="T64" fmla="*/ 882 w 995"/>
                <a:gd name="T65" fmla="*/ 450 h 1440"/>
                <a:gd name="T66" fmla="*/ 815 w 995"/>
                <a:gd name="T67" fmla="*/ 278 h 1440"/>
                <a:gd name="T68" fmla="*/ 679 w 995"/>
                <a:gd name="T69" fmla="*/ 156 h 1440"/>
                <a:gd name="T70" fmla="*/ 497 w 995"/>
                <a:gd name="T71" fmla="*/ 111 h 1440"/>
                <a:gd name="T72" fmla="*/ 654 w 995"/>
                <a:gd name="T73" fmla="*/ 26 h 1440"/>
                <a:gd name="T74" fmla="*/ 830 w 995"/>
                <a:gd name="T75" fmla="*/ 129 h 1440"/>
                <a:gd name="T76" fmla="*/ 950 w 995"/>
                <a:gd name="T77" fmla="*/ 293 h 1440"/>
                <a:gd name="T78" fmla="*/ 995 w 995"/>
                <a:gd name="T79" fmla="*/ 499 h 1440"/>
                <a:gd name="T80" fmla="*/ 956 w 995"/>
                <a:gd name="T81" fmla="*/ 690 h 1440"/>
                <a:gd name="T82" fmla="*/ 849 w 995"/>
                <a:gd name="T83" fmla="*/ 850 h 1440"/>
                <a:gd name="T84" fmla="*/ 800 w 995"/>
                <a:gd name="T85" fmla="*/ 1009 h 1440"/>
                <a:gd name="T86" fmla="*/ 873 w 995"/>
                <a:gd name="T87" fmla="*/ 1081 h 1440"/>
                <a:gd name="T88" fmla="*/ 872 w 995"/>
                <a:gd name="T89" fmla="*/ 1191 h 1440"/>
                <a:gd name="T90" fmla="*/ 826 w 995"/>
                <a:gd name="T91" fmla="*/ 1277 h 1440"/>
                <a:gd name="T92" fmla="*/ 806 w 995"/>
                <a:gd name="T93" fmla="*/ 1379 h 1440"/>
                <a:gd name="T94" fmla="*/ 719 w 995"/>
                <a:gd name="T95" fmla="*/ 1437 h 1440"/>
                <a:gd name="T96" fmla="*/ 250 w 995"/>
                <a:gd name="T97" fmla="*/ 1429 h 1440"/>
                <a:gd name="T98" fmla="*/ 177 w 995"/>
                <a:gd name="T99" fmla="*/ 1356 h 1440"/>
                <a:gd name="T100" fmla="*/ 175 w 995"/>
                <a:gd name="T101" fmla="*/ 1253 h 1440"/>
                <a:gd name="T102" fmla="*/ 113 w 995"/>
                <a:gd name="T103" fmla="*/ 1165 h 1440"/>
                <a:gd name="T104" fmla="*/ 135 w 995"/>
                <a:gd name="T105" fmla="*/ 1058 h 1440"/>
                <a:gd name="T106" fmla="*/ 222 w 995"/>
                <a:gd name="T107" fmla="*/ 1000 h 1440"/>
                <a:gd name="T108" fmla="*/ 113 w 995"/>
                <a:gd name="T109" fmla="*/ 814 h 1440"/>
                <a:gd name="T110" fmla="*/ 22 w 995"/>
                <a:gd name="T111" fmla="*/ 644 h 1440"/>
                <a:gd name="T112" fmla="*/ 3 w 995"/>
                <a:gd name="T113" fmla="*/ 445 h 1440"/>
                <a:gd name="T114" fmla="*/ 68 w 995"/>
                <a:gd name="T115" fmla="*/ 248 h 1440"/>
                <a:gd name="T116" fmla="*/ 204 w 995"/>
                <a:gd name="T117" fmla="*/ 97 h 1440"/>
                <a:gd name="T118" fmla="*/ 391 w 995"/>
                <a:gd name="T119" fmla="*/ 12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5" h="1440">
                  <a:moveTo>
                    <a:pt x="304" y="1274"/>
                  </a:moveTo>
                  <a:lnTo>
                    <a:pt x="293" y="1276"/>
                  </a:lnTo>
                  <a:lnTo>
                    <a:pt x="284" y="1282"/>
                  </a:lnTo>
                  <a:lnTo>
                    <a:pt x="278" y="1291"/>
                  </a:lnTo>
                  <a:lnTo>
                    <a:pt x="276" y="1302"/>
                  </a:lnTo>
                  <a:lnTo>
                    <a:pt x="278" y="1313"/>
                  </a:lnTo>
                  <a:lnTo>
                    <a:pt x="284" y="1322"/>
                  </a:lnTo>
                  <a:lnTo>
                    <a:pt x="293" y="1328"/>
                  </a:lnTo>
                  <a:lnTo>
                    <a:pt x="304" y="1330"/>
                  </a:lnTo>
                  <a:lnTo>
                    <a:pt x="690" y="1330"/>
                  </a:lnTo>
                  <a:lnTo>
                    <a:pt x="702" y="1328"/>
                  </a:lnTo>
                  <a:lnTo>
                    <a:pt x="711" y="1322"/>
                  </a:lnTo>
                  <a:lnTo>
                    <a:pt x="716" y="1313"/>
                  </a:lnTo>
                  <a:lnTo>
                    <a:pt x="719" y="1302"/>
                  </a:lnTo>
                  <a:lnTo>
                    <a:pt x="716" y="1291"/>
                  </a:lnTo>
                  <a:lnTo>
                    <a:pt x="711" y="1282"/>
                  </a:lnTo>
                  <a:lnTo>
                    <a:pt x="702" y="1276"/>
                  </a:lnTo>
                  <a:lnTo>
                    <a:pt x="690" y="1274"/>
                  </a:lnTo>
                  <a:lnTo>
                    <a:pt x="304" y="1274"/>
                  </a:lnTo>
                  <a:close/>
                  <a:moveTo>
                    <a:pt x="249" y="1108"/>
                  </a:moveTo>
                  <a:lnTo>
                    <a:pt x="238" y="1110"/>
                  </a:lnTo>
                  <a:lnTo>
                    <a:pt x="230" y="1116"/>
                  </a:lnTo>
                  <a:lnTo>
                    <a:pt x="224" y="1125"/>
                  </a:lnTo>
                  <a:lnTo>
                    <a:pt x="222" y="1136"/>
                  </a:lnTo>
                  <a:lnTo>
                    <a:pt x="224" y="1146"/>
                  </a:lnTo>
                  <a:lnTo>
                    <a:pt x="230" y="1155"/>
                  </a:lnTo>
                  <a:lnTo>
                    <a:pt x="238" y="1162"/>
                  </a:lnTo>
                  <a:lnTo>
                    <a:pt x="249" y="1164"/>
                  </a:lnTo>
                  <a:lnTo>
                    <a:pt x="746" y="1164"/>
                  </a:lnTo>
                  <a:lnTo>
                    <a:pt x="757" y="1162"/>
                  </a:lnTo>
                  <a:lnTo>
                    <a:pt x="765" y="1155"/>
                  </a:lnTo>
                  <a:lnTo>
                    <a:pt x="771" y="1146"/>
                  </a:lnTo>
                  <a:lnTo>
                    <a:pt x="773" y="1136"/>
                  </a:lnTo>
                  <a:lnTo>
                    <a:pt x="771" y="1125"/>
                  </a:lnTo>
                  <a:lnTo>
                    <a:pt x="765" y="1116"/>
                  </a:lnTo>
                  <a:lnTo>
                    <a:pt x="757" y="1110"/>
                  </a:lnTo>
                  <a:lnTo>
                    <a:pt x="746" y="1108"/>
                  </a:lnTo>
                  <a:lnTo>
                    <a:pt x="249" y="1108"/>
                  </a:lnTo>
                  <a:close/>
                  <a:moveTo>
                    <a:pt x="497" y="443"/>
                  </a:moveTo>
                  <a:lnTo>
                    <a:pt x="480" y="446"/>
                  </a:lnTo>
                  <a:lnTo>
                    <a:pt x="465" y="454"/>
                  </a:lnTo>
                  <a:lnTo>
                    <a:pt x="453" y="466"/>
                  </a:lnTo>
                  <a:lnTo>
                    <a:pt x="445" y="482"/>
                  </a:lnTo>
                  <a:lnTo>
                    <a:pt x="442" y="499"/>
                  </a:lnTo>
                  <a:lnTo>
                    <a:pt x="445" y="516"/>
                  </a:lnTo>
                  <a:lnTo>
                    <a:pt x="453" y="531"/>
                  </a:lnTo>
                  <a:lnTo>
                    <a:pt x="465" y="543"/>
                  </a:lnTo>
                  <a:lnTo>
                    <a:pt x="480" y="552"/>
                  </a:lnTo>
                  <a:lnTo>
                    <a:pt x="497" y="555"/>
                  </a:lnTo>
                  <a:lnTo>
                    <a:pt x="515" y="552"/>
                  </a:lnTo>
                  <a:lnTo>
                    <a:pt x="530" y="543"/>
                  </a:lnTo>
                  <a:lnTo>
                    <a:pt x="542" y="531"/>
                  </a:lnTo>
                  <a:lnTo>
                    <a:pt x="550" y="516"/>
                  </a:lnTo>
                  <a:lnTo>
                    <a:pt x="553" y="499"/>
                  </a:lnTo>
                  <a:lnTo>
                    <a:pt x="550" y="482"/>
                  </a:lnTo>
                  <a:lnTo>
                    <a:pt x="542" y="466"/>
                  </a:lnTo>
                  <a:lnTo>
                    <a:pt x="530" y="454"/>
                  </a:lnTo>
                  <a:lnTo>
                    <a:pt x="515" y="446"/>
                  </a:lnTo>
                  <a:lnTo>
                    <a:pt x="497" y="443"/>
                  </a:lnTo>
                  <a:close/>
                  <a:moveTo>
                    <a:pt x="497" y="111"/>
                  </a:moveTo>
                  <a:lnTo>
                    <a:pt x="449" y="114"/>
                  </a:lnTo>
                  <a:lnTo>
                    <a:pt x="402" y="123"/>
                  </a:lnTo>
                  <a:lnTo>
                    <a:pt x="358" y="137"/>
                  </a:lnTo>
                  <a:lnTo>
                    <a:pt x="316" y="156"/>
                  </a:lnTo>
                  <a:lnTo>
                    <a:pt x="277" y="181"/>
                  </a:lnTo>
                  <a:lnTo>
                    <a:pt x="241" y="209"/>
                  </a:lnTo>
                  <a:lnTo>
                    <a:pt x="208" y="241"/>
                  </a:lnTo>
                  <a:lnTo>
                    <a:pt x="180" y="278"/>
                  </a:lnTo>
                  <a:lnTo>
                    <a:pt x="156" y="316"/>
                  </a:lnTo>
                  <a:lnTo>
                    <a:pt x="137" y="359"/>
                  </a:lnTo>
                  <a:lnTo>
                    <a:pt x="123" y="404"/>
                  </a:lnTo>
                  <a:lnTo>
                    <a:pt x="113" y="450"/>
                  </a:lnTo>
                  <a:lnTo>
                    <a:pt x="110" y="499"/>
                  </a:lnTo>
                  <a:lnTo>
                    <a:pt x="113" y="544"/>
                  </a:lnTo>
                  <a:lnTo>
                    <a:pt x="121" y="589"/>
                  </a:lnTo>
                  <a:lnTo>
                    <a:pt x="135" y="632"/>
                  </a:lnTo>
                  <a:lnTo>
                    <a:pt x="152" y="672"/>
                  </a:lnTo>
                  <a:lnTo>
                    <a:pt x="174" y="712"/>
                  </a:lnTo>
                  <a:lnTo>
                    <a:pt x="201" y="747"/>
                  </a:lnTo>
                  <a:lnTo>
                    <a:pt x="232" y="780"/>
                  </a:lnTo>
                  <a:lnTo>
                    <a:pt x="266" y="809"/>
                  </a:lnTo>
                  <a:lnTo>
                    <a:pt x="304" y="834"/>
                  </a:lnTo>
                  <a:lnTo>
                    <a:pt x="332" y="850"/>
                  </a:lnTo>
                  <a:lnTo>
                    <a:pt x="332" y="997"/>
                  </a:lnTo>
                  <a:lnTo>
                    <a:pt x="442" y="997"/>
                  </a:lnTo>
                  <a:lnTo>
                    <a:pt x="442" y="655"/>
                  </a:lnTo>
                  <a:lnTo>
                    <a:pt x="416" y="643"/>
                  </a:lnTo>
                  <a:lnTo>
                    <a:pt x="392" y="626"/>
                  </a:lnTo>
                  <a:lnTo>
                    <a:pt x="372" y="606"/>
                  </a:lnTo>
                  <a:lnTo>
                    <a:pt x="355" y="583"/>
                  </a:lnTo>
                  <a:lnTo>
                    <a:pt x="343" y="558"/>
                  </a:lnTo>
                  <a:lnTo>
                    <a:pt x="335" y="529"/>
                  </a:lnTo>
                  <a:lnTo>
                    <a:pt x="332" y="499"/>
                  </a:lnTo>
                  <a:lnTo>
                    <a:pt x="335" y="469"/>
                  </a:lnTo>
                  <a:lnTo>
                    <a:pt x="342" y="441"/>
                  </a:lnTo>
                  <a:lnTo>
                    <a:pt x="354" y="415"/>
                  </a:lnTo>
                  <a:lnTo>
                    <a:pt x="371" y="391"/>
                  </a:lnTo>
                  <a:lnTo>
                    <a:pt x="390" y="372"/>
                  </a:lnTo>
                  <a:lnTo>
                    <a:pt x="414" y="355"/>
                  </a:lnTo>
                  <a:lnTo>
                    <a:pt x="440" y="343"/>
                  </a:lnTo>
                  <a:lnTo>
                    <a:pt x="467" y="336"/>
                  </a:lnTo>
                  <a:lnTo>
                    <a:pt x="497" y="333"/>
                  </a:lnTo>
                  <a:lnTo>
                    <a:pt x="527" y="336"/>
                  </a:lnTo>
                  <a:lnTo>
                    <a:pt x="555" y="343"/>
                  </a:lnTo>
                  <a:lnTo>
                    <a:pt x="581" y="355"/>
                  </a:lnTo>
                  <a:lnTo>
                    <a:pt x="605" y="372"/>
                  </a:lnTo>
                  <a:lnTo>
                    <a:pt x="624" y="391"/>
                  </a:lnTo>
                  <a:lnTo>
                    <a:pt x="640" y="415"/>
                  </a:lnTo>
                  <a:lnTo>
                    <a:pt x="653" y="441"/>
                  </a:lnTo>
                  <a:lnTo>
                    <a:pt x="660" y="469"/>
                  </a:lnTo>
                  <a:lnTo>
                    <a:pt x="663" y="499"/>
                  </a:lnTo>
                  <a:lnTo>
                    <a:pt x="660" y="529"/>
                  </a:lnTo>
                  <a:lnTo>
                    <a:pt x="652" y="558"/>
                  </a:lnTo>
                  <a:lnTo>
                    <a:pt x="640" y="583"/>
                  </a:lnTo>
                  <a:lnTo>
                    <a:pt x="623" y="606"/>
                  </a:lnTo>
                  <a:lnTo>
                    <a:pt x="603" y="626"/>
                  </a:lnTo>
                  <a:lnTo>
                    <a:pt x="579" y="643"/>
                  </a:lnTo>
                  <a:lnTo>
                    <a:pt x="553" y="655"/>
                  </a:lnTo>
                  <a:lnTo>
                    <a:pt x="553" y="997"/>
                  </a:lnTo>
                  <a:lnTo>
                    <a:pt x="663" y="997"/>
                  </a:lnTo>
                  <a:lnTo>
                    <a:pt x="663" y="850"/>
                  </a:lnTo>
                  <a:lnTo>
                    <a:pt x="690" y="834"/>
                  </a:lnTo>
                  <a:lnTo>
                    <a:pt x="729" y="809"/>
                  </a:lnTo>
                  <a:lnTo>
                    <a:pt x="763" y="780"/>
                  </a:lnTo>
                  <a:lnTo>
                    <a:pt x="794" y="747"/>
                  </a:lnTo>
                  <a:lnTo>
                    <a:pt x="821" y="712"/>
                  </a:lnTo>
                  <a:lnTo>
                    <a:pt x="843" y="672"/>
                  </a:lnTo>
                  <a:lnTo>
                    <a:pt x="860" y="632"/>
                  </a:lnTo>
                  <a:lnTo>
                    <a:pt x="873" y="589"/>
                  </a:lnTo>
                  <a:lnTo>
                    <a:pt x="882" y="544"/>
                  </a:lnTo>
                  <a:lnTo>
                    <a:pt x="885" y="499"/>
                  </a:lnTo>
                  <a:lnTo>
                    <a:pt x="882" y="450"/>
                  </a:lnTo>
                  <a:lnTo>
                    <a:pt x="872" y="404"/>
                  </a:lnTo>
                  <a:lnTo>
                    <a:pt x="858" y="359"/>
                  </a:lnTo>
                  <a:lnTo>
                    <a:pt x="839" y="316"/>
                  </a:lnTo>
                  <a:lnTo>
                    <a:pt x="815" y="278"/>
                  </a:lnTo>
                  <a:lnTo>
                    <a:pt x="787" y="241"/>
                  </a:lnTo>
                  <a:lnTo>
                    <a:pt x="754" y="209"/>
                  </a:lnTo>
                  <a:lnTo>
                    <a:pt x="718" y="181"/>
                  </a:lnTo>
                  <a:lnTo>
                    <a:pt x="679" y="156"/>
                  </a:lnTo>
                  <a:lnTo>
                    <a:pt x="637" y="137"/>
                  </a:lnTo>
                  <a:lnTo>
                    <a:pt x="592" y="123"/>
                  </a:lnTo>
                  <a:lnTo>
                    <a:pt x="546" y="114"/>
                  </a:lnTo>
                  <a:lnTo>
                    <a:pt x="497" y="111"/>
                  </a:lnTo>
                  <a:close/>
                  <a:moveTo>
                    <a:pt x="497" y="0"/>
                  </a:moveTo>
                  <a:lnTo>
                    <a:pt x="551" y="3"/>
                  </a:lnTo>
                  <a:lnTo>
                    <a:pt x="604" y="12"/>
                  </a:lnTo>
                  <a:lnTo>
                    <a:pt x="654" y="26"/>
                  </a:lnTo>
                  <a:lnTo>
                    <a:pt x="703" y="45"/>
                  </a:lnTo>
                  <a:lnTo>
                    <a:pt x="748" y="68"/>
                  </a:lnTo>
                  <a:lnTo>
                    <a:pt x="791" y="97"/>
                  </a:lnTo>
                  <a:lnTo>
                    <a:pt x="830" y="129"/>
                  </a:lnTo>
                  <a:lnTo>
                    <a:pt x="866" y="165"/>
                  </a:lnTo>
                  <a:lnTo>
                    <a:pt x="899" y="205"/>
                  </a:lnTo>
                  <a:lnTo>
                    <a:pt x="927" y="248"/>
                  </a:lnTo>
                  <a:lnTo>
                    <a:pt x="950" y="293"/>
                  </a:lnTo>
                  <a:lnTo>
                    <a:pt x="969" y="342"/>
                  </a:lnTo>
                  <a:lnTo>
                    <a:pt x="983" y="392"/>
                  </a:lnTo>
                  <a:lnTo>
                    <a:pt x="992" y="445"/>
                  </a:lnTo>
                  <a:lnTo>
                    <a:pt x="995" y="499"/>
                  </a:lnTo>
                  <a:lnTo>
                    <a:pt x="992" y="548"/>
                  </a:lnTo>
                  <a:lnTo>
                    <a:pt x="985" y="597"/>
                  </a:lnTo>
                  <a:lnTo>
                    <a:pt x="972" y="644"/>
                  </a:lnTo>
                  <a:lnTo>
                    <a:pt x="956" y="690"/>
                  </a:lnTo>
                  <a:lnTo>
                    <a:pt x="935" y="734"/>
                  </a:lnTo>
                  <a:lnTo>
                    <a:pt x="911" y="775"/>
                  </a:lnTo>
                  <a:lnTo>
                    <a:pt x="882" y="814"/>
                  </a:lnTo>
                  <a:lnTo>
                    <a:pt x="849" y="850"/>
                  </a:lnTo>
                  <a:lnTo>
                    <a:pt x="813" y="884"/>
                  </a:lnTo>
                  <a:lnTo>
                    <a:pt x="773" y="913"/>
                  </a:lnTo>
                  <a:lnTo>
                    <a:pt x="773" y="1000"/>
                  </a:lnTo>
                  <a:lnTo>
                    <a:pt x="800" y="1009"/>
                  </a:lnTo>
                  <a:lnTo>
                    <a:pt x="823" y="1021"/>
                  </a:lnTo>
                  <a:lnTo>
                    <a:pt x="843" y="1038"/>
                  </a:lnTo>
                  <a:lnTo>
                    <a:pt x="860" y="1058"/>
                  </a:lnTo>
                  <a:lnTo>
                    <a:pt x="873" y="1081"/>
                  </a:lnTo>
                  <a:lnTo>
                    <a:pt x="882" y="1108"/>
                  </a:lnTo>
                  <a:lnTo>
                    <a:pt x="885" y="1136"/>
                  </a:lnTo>
                  <a:lnTo>
                    <a:pt x="882" y="1165"/>
                  </a:lnTo>
                  <a:lnTo>
                    <a:pt x="872" y="1191"/>
                  </a:lnTo>
                  <a:lnTo>
                    <a:pt x="859" y="1215"/>
                  </a:lnTo>
                  <a:lnTo>
                    <a:pt x="841" y="1236"/>
                  </a:lnTo>
                  <a:lnTo>
                    <a:pt x="820" y="1253"/>
                  </a:lnTo>
                  <a:lnTo>
                    <a:pt x="826" y="1277"/>
                  </a:lnTo>
                  <a:lnTo>
                    <a:pt x="829" y="1302"/>
                  </a:lnTo>
                  <a:lnTo>
                    <a:pt x="826" y="1330"/>
                  </a:lnTo>
                  <a:lnTo>
                    <a:pt x="818" y="1356"/>
                  </a:lnTo>
                  <a:lnTo>
                    <a:pt x="806" y="1379"/>
                  </a:lnTo>
                  <a:lnTo>
                    <a:pt x="789" y="1400"/>
                  </a:lnTo>
                  <a:lnTo>
                    <a:pt x="768" y="1417"/>
                  </a:lnTo>
                  <a:lnTo>
                    <a:pt x="744" y="1429"/>
                  </a:lnTo>
                  <a:lnTo>
                    <a:pt x="719" y="1437"/>
                  </a:lnTo>
                  <a:lnTo>
                    <a:pt x="690" y="1440"/>
                  </a:lnTo>
                  <a:lnTo>
                    <a:pt x="304" y="1440"/>
                  </a:lnTo>
                  <a:lnTo>
                    <a:pt x="276" y="1437"/>
                  </a:lnTo>
                  <a:lnTo>
                    <a:pt x="250" y="1429"/>
                  </a:lnTo>
                  <a:lnTo>
                    <a:pt x="227" y="1417"/>
                  </a:lnTo>
                  <a:lnTo>
                    <a:pt x="206" y="1400"/>
                  </a:lnTo>
                  <a:lnTo>
                    <a:pt x="189" y="1379"/>
                  </a:lnTo>
                  <a:lnTo>
                    <a:pt x="177" y="1356"/>
                  </a:lnTo>
                  <a:lnTo>
                    <a:pt x="169" y="1330"/>
                  </a:lnTo>
                  <a:lnTo>
                    <a:pt x="166" y="1302"/>
                  </a:lnTo>
                  <a:lnTo>
                    <a:pt x="168" y="1277"/>
                  </a:lnTo>
                  <a:lnTo>
                    <a:pt x="175" y="1253"/>
                  </a:lnTo>
                  <a:lnTo>
                    <a:pt x="154" y="1236"/>
                  </a:lnTo>
                  <a:lnTo>
                    <a:pt x="136" y="1215"/>
                  </a:lnTo>
                  <a:lnTo>
                    <a:pt x="123" y="1191"/>
                  </a:lnTo>
                  <a:lnTo>
                    <a:pt x="113" y="1165"/>
                  </a:lnTo>
                  <a:lnTo>
                    <a:pt x="110" y="1136"/>
                  </a:lnTo>
                  <a:lnTo>
                    <a:pt x="113" y="1108"/>
                  </a:lnTo>
                  <a:lnTo>
                    <a:pt x="121" y="1081"/>
                  </a:lnTo>
                  <a:lnTo>
                    <a:pt x="135" y="1058"/>
                  </a:lnTo>
                  <a:lnTo>
                    <a:pt x="151" y="1038"/>
                  </a:lnTo>
                  <a:lnTo>
                    <a:pt x="172" y="1021"/>
                  </a:lnTo>
                  <a:lnTo>
                    <a:pt x="195" y="1009"/>
                  </a:lnTo>
                  <a:lnTo>
                    <a:pt x="222" y="1000"/>
                  </a:lnTo>
                  <a:lnTo>
                    <a:pt x="222" y="913"/>
                  </a:lnTo>
                  <a:lnTo>
                    <a:pt x="182" y="884"/>
                  </a:lnTo>
                  <a:lnTo>
                    <a:pt x="146" y="850"/>
                  </a:lnTo>
                  <a:lnTo>
                    <a:pt x="113" y="814"/>
                  </a:lnTo>
                  <a:lnTo>
                    <a:pt x="84" y="775"/>
                  </a:lnTo>
                  <a:lnTo>
                    <a:pt x="59" y="734"/>
                  </a:lnTo>
                  <a:lnTo>
                    <a:pt x="39" y="690"/>
                  </a:lnTo>
                  <a:lnTo>
                    <a:pt x="22" y="644"/>
                  </a:lnTo>
                  <a:lnTo>
                    <a:pt x="10" y="597"/>
                  </a:lnTo>
                  <a:lnTo>
                    <a:pt x="2" y="548"/>
                  </a:lnTo>
                  <a:lnTo>
                    <a:pt x="0" y="499"/>
                  </a:lnTo>
                  <a:lnTo>
                    <a:pt x="3" y="445"/>
                  </a:lnTo>
                  <a:lnTo>
                    <a:pt x="11" y="392"/>
                  </a:lnTo>
                  <a:lnTo>
                    <a:pt x="25" y="342"/>
                  </a:lnTo>
                  <a:lnTo>
                    <a:pt x="45" y="293"/>
                  </a:lnTo>
                  <a:lnTo>
                    <a:pt x="68" y="248"/>
                  </a:lnTo>
                  <a:lnTo>
                    <a:pt x="96" y="205"/>
                  </a:lnTo>
                  <a:lnTo>
                    <a:pt x="129" y="165"/>
                  </a:lnTo>
                  <a:lnTo>
                    <a:pt x="164" y="129"/>
                  </a:lnTo>
                  <a:lnTo>
                    <a:pt x="204" y="97"/>
                  </a:lnTo>
                  <a:lnTo>
                    <a:pt x="247" y="68"/>
                  </a:lnTo>
                  <a:lnTo>
                    <a:pt x="292" y="45"/>
                  </a:lnTo>
                  <a:lnTo>
                    <a:pt x="341" y="26"/>
                  </a:lnTo>
                  <a:lnTo>
                    <a:pt x="391" y="12"/>
                  </a:lnTo>
                  <a:lnTo>
                    <a:pt x="443" y="3"/>
                  </a:lnTo>
                  <a:lnTo>
                    <a:pt x="4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0"/>
            <p:cNvSpPr>
              <a:spLocks noEditPoints="1"/>
            </p:cNvSpPr>
            <p:nvPr/>
          </p:nvSpPr>
          <p:spPr bwMode="auto">
            <a:xfrm>
              <a:off x="801" y="3433"/>
              <a:ext cx="331" cy="415"/>
            </a:xfrm>
            <a:custGeom>
              <a:avLst/>
              <a:gdLst>
                <a:gd name="T0" fmla="*/ 114 w 1326"/>
                <a:gd name="T1" fmla="*/ 921 h 1662"/>
                <a:gd name="T2" fmla="*/ 126 w 1326"/>
                <a:gd name="T3" fmla="*/ 989 h 1662"/>
                <a:gd name="T4" fmla="*/ 456 w 1326"/>
                <a:gd name="T5" fmla="*/ 1282 h 1662"/>
                <a:gd name="T6" fmla="*/ 505 w 1326"/>
                <a:gd name="T7" fmla="*/ 1232 h 1662"/>
                <a:gd name="T8" fmla="*/ 213 w 1326"/>
                <a:gd name="T9" fmla="*/ 901 h 1662"/>
                <a:gd name="T10" fmla="*/ 327 w 1326"/>
                <a:gd name="T11" fmla="*/ 719 h 1662"/>
                <a:gd name="T12" fmla="*/ 276 w 1326"/>
                <a:gd name="T13" fmla="*/ 771 h 1662"/>
                <a:gd name="T14" fmla="*/ 585 w 1326"/>
                <a:gd name="T15" fmla="*/ 1118 h 1662"/>
                <a:gd name="T16" fmla="*/ 649 w 1326"/>
                <a:gd name="T17" fmla="*/ 1124 h 1662"/>
                <a:gd name="T18" fmla="*/ 670 w 1326"/>
                <a:gd name="T19" fmla="*/ 1094 h 1662"/>
                <a:gd name="T20" fmla="*/ 662 w 1326"/>
                <a:gd name="T21" fmla="*/ 1052 h 1662"/>
                <a:gd name="T22" fmla="*/ 405 w 1326"/>
                <a:gd name="T23" fmla="*/ 722 h 1662"/>
                <a:gd name="T24" fmla="*/ 518 w 1326"/>
                <a:gd name="T25" fmla="*/ 563 h 1662"/>
                <a:gd name="T26" fmla="*/ 499 w 1326"/>
                <a:gd name="T27" fmla="*/ 640 h 1662"/>
                <a:gd name="T28" fmla="*/ 702 w 1326"/>
                <a:gd name="T29" fmla="*/ 941 h 1662"/>
                <a:gd name="T30" fmla="*/ 752 w 1326"/>
                <a:gd name="T31" fmla="*/ 873 h 1662"/>
                <a:gd name="T32" fmla="*/ 635 w 1326"/>
                <a:gd name="T33" fmla="*/ 580 h 1662"/>
                <a:gd name="T34" fmla="*/ 548 w 1326"/>
                <a:gd name="T35" fmla="*/ 553 h 1662"/>
                <a:gd name="T36" fmla="*/ 785 w 1326"/>
                <a:gd name="T37" fmla="*/ 152 h 1662"/>
                <a:gd name="T38" fmla="*/ 939 w 1326"/>
                <a:gd name="T39" fmla="*/ 831 h 1662"/>
                <a:gd name="T40" fmla="*/ 898 w 1326"/>
                <a:gd name="T41" fmla="*/ 122 h 1662"/>
                <a:gd name="T42" fmla="*/ 924 w 1326"/>
                <a:gd name="T43" fmla="*/ 12 h 1662"/>
                <a:gd name="T44" fmla="*/ 1037 w 1326"/>
                <a:gd name="T45" fmla="*/ 127 h 1662"/>
                <a:gd name="T46" fmla="*/ 1114 w 1326"/>
                <a:gd name="T47" fmla="*/ 833 h 1662"/>
                <a:gd name="T48" fmla="*/ 1226 w 1326"/>
                <a:gd name="T49" fmla="*/ 910 h 1662"/>
                <a:gd name="T50" fmla="*/ 1326 w 1326"/>
                <a:gd name="T51" fmla="*/ 1209 h 1662"/>
                <a:gd name="T52" fmla="*/ 1297 w 1326"/>
                <a:gd name="T53" fmla="*/ 1346 h 1662"/>
                <a:gd name="T54" fmla="*/ 1215 w 1326"/>
                <a:gd name="T55" fmla="*/ 1662 h 1662"/>
                <a:gd name="T56" fmla="*/ 1121 w 1326"/>
                <a:gd name="T57" fmla="*/ 1453 h 1662"/>
                <a:gd name="T58" fmla="*/ 1215 w 1326"/>
                <a:gd name="T59" fmla="*/ 1221 h 1662"/>
                <a:gd name="T60" fmla="*/ 1128 w 1326"/>
                <a:gd name="T61" fmla="*/ 963 h 1662"/>
                <a:gd name="T62" fmla="*/ 850 w 1326"/>
                <a:gd name="T63" fmla="*/ 944 h 1662"/>
                <a:gd name="T64" fmla="*/ 775 w 1326"/>
                <a:gd name="T65" fmla="*/ 1018 h 1662"/>
                <a:gd name="T66" fmla="*/ 810 w 1326"/>
                <a:gd name="T67" fmla="*/ 1119 h 1662"/>
                <a:gd name="T68" fmla="*/ 942 w 1326"/>
                <a:gd name="T69" fmla="*/ 1402 h 1662"/>
                <a:gd name="T70" fmla="*/ 733 w 1326"/>
                <a:gd name="T71" fmla="*/ 1198 h 1662"/>
                <a:gd name="T72" fmla="*/ 665 w 1326"/>
                <a:gd name="T73" fmla="*/ 1237 h 1662"/>
                <a:gd name="T74" fmla="*/ 609 w 1326"/>
                <a:gd name="T75" fmla="*/ 1268 h 1662"/>
                <a:gd name="T76" fmla="*/ 539 w 1326"/>
                <a:gd name="T77" fmla="*/ 1363 h 1662"/>
                <a:gd name="T78" fmla="*/ 417 w 1326"/>
                <a:gd name="T79" fmla="*/ 1392 h 1662"/>
                <a:gd name="T80" fmla="*/ 118 w 1326"/>
                <a:gd name="T81" fmla="*/ 1137 h 1662"/>
                <a:gd name="T82" fmla="*/ 251 w 1326"/>
                <a:gd name="T83" fmla="*/ 1488 h 1662"/>
                <a:gd name="T84" fmla="*/ 166 w 1326"/>
                <a:gd name="T85" fmla="*/ 1662 h 1662"/>
                <a:gd name="T86" fmla="*/ 130 w 1326"/>
                <a:gd name="T87" fmla="*/ 1477 h 1662"/>
                <a:gd name="T88" fmla="*/ 0 w 1326"/>
                <a:gd name="T89" fmla="*/ 1064 h 1662"/>
                <a:gd name="T90" fmla="*/ 38 w 1326"/>
                <a:gd name="T91" fmla="*/ 833 h 1662"/>
                <a:gd name="T92" fmla="*/ 161 w 1326"/>
                <a:gd name="T93" fmla="*/ 775 h 1662"/>
                <a:gd name="T94" fmla="*/ 187 w 1326"/>
                <a:gd name="T95" fmla="*/ 689 h 1662"/>
                <a:gd name="T96" fmla="*/ 298 w 1326"/>
                <a:gd name="T97" fmla="*/ 612 h 1662"/>
                <a:gd name="T98" fmla="*/ 396 w 1326"/>
                <a:gd name="T99" fmla="*/ 548 h 1662"/>
                <a:gd name="T100" fmla="*/ 491 w 1326"/>
                <a:gd name="T101" fmla="*/ 453 h 1662"/>
                <a:gd name="T102" fmla="*/ 643 w 1326"/>
                <a:gd name="T103" fmla="*/ 450 h 1662"/>
                <a:gd name="T104" fmla="*/ 690 w 1326"/>
                <a:gd name="T105" fmla="*/ 96 h 1662"/>
                <a:gd name="T106" fmla="*/ 822 w 1326"/>
                <a:gd name="T107" fmla="*/ 3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26" h="1662">
                  <a:moveTo>
                    <a:pt x="161" y="886"/>
                  </a:moveTo>
                  <a:lnTo>
                    <a:pt x="145" y="889"/>
                  </a:lnTo>
                  <a:lnTo>
                    <a:pt x="132" y="896"/>
                  </a:lnTo>
                  <a:lnTo>
                    <a:pt x="121" y="907"/>
                  </a:lnTo>
                  <a:lnTo>
                    <a:pt x="114" y="921"/>
                  </a:lnTo>
                  <a:lnTo>
                    <a:pt x="110" y="937"/>
                  </a:lnTo>
                  <a:lnTo>
                    <a:pt x="110" y="952"/>
                  </a:lnTo>
                  <a:lnTo>
                    <a:pt x="112" y="966"/>
                  </a:lnTo>
                  <a:lnTo>
                    <a:pt x="118" y="978"/>
                  </a:lnTo>
                  <a:lnTo>
                    <a:pt x="126" y="989"/>
                  </a:lnTo>
                  <a:lnTo>
                    <a:pt x="403" y="1267"/>
                  </a:lnTo>
                  <a:lnTo>
                    <a:pt x="415" y="1276"/>
                  </a:lnTo>
                  <a:lnTo>
                    <a:pt x="428" y="1282"/>
                  </a:lnTo>
                  <a:lnTo>
                    <a:pt x="442" y="1283"/>
                  </a:lnTo>
                  <a:lnTo>
                    <a:pt x="456" y="1282"/>
                  </a:lnTo>
                  <a:lnTo>
                    <a:pt x="469" y="1276"/>
                  </a:lnTo>
                  <a:lnTo>
                    <a:pt x="481" y="1267"/>
                  </a:lnTo>
                  <a:lnTo>
                    <a:pt x="490" y="1257"/>
                  </a:lnTo>
                  <a:lnTo>
                    <a:pt x="500" y="1245"/>
                  </a:lnTo>
                  <a:lnTo>
                    <a:pt x="505" y="1232"/>
                  </a:lnTo>
                  <a:lnTo>
                    <a:pt x="507" y="1218"/>
                  </a:lnTo>
                  <a:lnTo>
                    <a:pt x="505" y="1205"/>
                  </a:lnTo>
                  <a:lnTo>
                    <a:pt x="500" y="1191"/>
                  </a:lnTo>
                  <a:lnTo>
                    <a:pt x="490" y="1179"/>
                  </a:lnTo>
                  <a:lnTo>
                    <a:pt x="213" y="901"/>
                  </a:lnTo>
                  <a:lnTo>
                    <a:pt x="202" y="893"/>
                  </a:lnTo>
                  <a:lnTo>
                    <a:pt x="190" y="888"/>
                  </a:lnTo>
                  <a:lnTo>
                    <a:pt x="177" y="886"/>
                  </a:lnTo>
                  <a:lnTo>
                    <a:pt x="161" y="886"/>
                  </a:lnTo>
                  <a:close/>
                  <a:moveTo>
                    <a:pt x="327" y="719"/>
                  </a:moveTo>
                  <a:lnTo>
                    <a:pt x="311" y="722"/>
                  </a:lnTo>
                  <a:lnTo>
                    <a:pt x="297" y="730"/>
                  </a:lnTo>
                  <a:lnTo>
                    <a:pt x="286" y="741"/>
                  </a:lnTo>
                  <a:lnTo>
                    <a:pt x="279" y="755"/>
                  </a:lnTo>
                  <a:lnTo>
                    <a:pt x="276" y="771"/>
                  </a:lnTo>
                  <a:lnTo>
                    <a:pt x="276" y="786"/>
                  </a:lnTo>
                  <a:lnTo>
                    <a:pt x="278" y="799"/>
                  </a:lnTo>
                  <a:lnTo>
                    <a:pt x="283" y="812"/>
                  </a:lnTo>
                  <a:lnTo>
                    <a:pt x="291" y="823"/>
                  </a:lnTo>
                  <a:lnTo>
                    <a:pt x="585" y="1118"/>
                  </a:lnTo>
                  <a:lnTo>
                    <a:pt x="597" y="1126"/>
                  </a:lnTo>
                  <a:lnTo>
                    <a:pt x="610" y="1131"/>
                  </a:lnTo>
                  <a:lnTo>
                    <a:pt x="623" y="1133"/>
                  </a:lnTo>
                  <a:lnTo>
                    <a:pt x="637" y="1130"/>
                  </a:lnTo>
                  <a:lnTo>
                    <a:pt x="649" y="1124"/>
                  </a:lnTo>
                  <a:lnTo>
                    <a:pt x="650" y="1123"/>
                  </a:lnTo>
                  <a:lnTo>
                    <a:pt x="660" y="1115"/>
                  </a:lnTo>
                  <a:lnTo>
                    <a:pt x="666" y="1104"/>
                  </a:lnTo>
                  <a:lnTo>
                    <a:pt x="670" y="1094"/>
                  </a:lnTo>
                  <a:lnTo>
                    <a:pt x="670" y="1094"/>
                  </a:lnTo>
                  <a:lnTo>
                    <a:pt x="666" y="1074"/>
                  </a:lnTo>
                  <a:lnTo>
                    <a:pt x="664" y="1053"/>
                  </a:lnTo>
                  <a:lnTo>
                    <a:pt x="663" y="1052"/>
                  </a:lnTo>
                  <a:lnTo>
                    <a:pt x="663" y="1052"/>
                  </a:lnTo>
                  <a:lnTo>
                    <a:pt x="662" y="1052"/>
                  </a:lnTo>
                  <a:lnTo>
                    <a:pt x="662" y="1051"/>
                  </a:lnTo>
                  <a:lnTo>
                    <a:pt x="557" y="911"/>
                  </a:lnTo>
                  <a:lnTo>
                    <a:pt x="430" y="740"/>
                  </a:lnTo>
                  <a:lnTo>
                    <a:pt x="418" y="730"/>
                  </a:lnTo>
                  <a:lnTo>
                    <a:pt x="405" y="722"/>
                  </a:lnTo>
                  <a:lnTo>
                    <a:pt x="388" y="719"/>
                  </a:lnTo>
                  <a:lnTo>
                    <a:pt x="327" y="719"/>
                  </a:lnTo>
                  <a:close/>
                  <a:moveTo>
                    <a:pt x="548" y="553"/>
                  </a:moveTo>
                  <a:lnTo>
                    <a:pt x="532" y="556"/>
                  </a:lnTo>
                  <a:lnTo>
                    <a:pt x="518" y="563"/>
                  </a:lnTo>
                  <a:lnTo>
                    <a:pt x="507" y="574"/>
                  </a:lnTo>
                  <a:lnTo>
                    <a:pt x="500" y="589"/>
                  </a:lnTo>
                  <a:lnTo>
                    <a:pt x="498" y="605"/>
                  </a:lnTo>
                  <a:lnTo>
                    <a:pt x="498" y="629"/>
                  </a:lnTo>
                  <a:lnTo>
                    <a:pt x="499" y="640"/>
                  </a:lnTo>
                  <a:lnTo>
                    <a:pt x="502" y="652"/>
                  </a:lnTo>
                  <a:lnTo>
                    <a:pt x="508" y="661"/>
                  </a:lnTo>
                  <a:lnTo>
                    <a:pt x="518" y="679"/>
                  </a:lnTo>
                  <a:lnTo>
                    <a:pt x="583" y="772"/>
                  </a:lnTo>
                  <a:lnTo>
                    <a:pt x="702" y="941"/>
                  </a:lnTo>
                  <a:lnTo>
                    <a:pt x="702" y="941"/>
                  </a:lnTo>
                  <a:lnTo>
                    <a:pt x="713" y="920"/>
                  </a:lnTo>
                  <a:lnTo>
                    <a:pt x="726" y="901"/>
                  </a:lnTo>
                  <a:lnTo>
                    <a:pt x="740" y="886"/>
                  </a:lnTo>
                  <a:lnTo>
                    <a:pt x="752" y="873"/>
                  </a:lnTo>
                  <a:lnTo>
                    <a:pt x="763" y="862"/>
                  </a:lnTo>
                  <a:lnTo>
                    <a:pt x="770" y="854"/>
                  </a:lnTo>
                  <a:lnTo>
                    <a:pt x="773" y="847"/>
                  </a:lnTo>
                  <a:lnTo>
                    <a:pt x="773" y="847"/>
                  </a:lnTo>
                  <a:lnTo>
                    <a:pt x="635" y="580"/>
                  </a:lnTo>
                  <a:lnTo>
                    <a:pt x="629" y="569"/>
                  </a:lnTo>
                  <a:lnTo>
                    <a:pt x="622" y="560"/>
                  </a:lnTo>
                  <a:lnTo>
                    <a:pt x="613" y="555"/>
                  </a:lnTo>
                  <a:lnTo>
                    <a:pt x="601" y="553"/>
                  </a:lnTo>
                  <a:lnTo>
                    <a:pt x="548" y="553"/>
                  </a:lnTo>
                  <a:close/>
                  <a:moveTo>
                    <a:pt x="856" y="110"/>
                  </a:moveTo>
                  <a:lnTo>
                    <a:pt x="834" y="113"/>
                  </a:lnTo>
                  <a:lnTo>
                    <a:pt x="815" y="122"/>
                  </a:lnTo>
                  <a:lnTo>
                    <a:pt x="798" y="135"/>
                  </a:lnTo>
                  <a:lnTo>
                    <a:pt x="785" y="152"/>
                  </a:lnTo>
                  <a:lnTo>
                    <a:pt x="775" y="171"/>
                  </a:lnTo>
                  <a:lnTo>
                    <a:pt x="773" y="193"/>
                  </a:lnTo>
                  <a:lnTo>
                    <a:pt x="773" y="584"/>
                  </a:lnTo>
                  <a:lnTo>
                    <a:pt x="910" y="831"/>
                  </a:lnTo>
                  <a:lnTo>
                    <a:pt x="939" y="831"/>
                  </a:lnTo>
                  <a:lnTo>
                    <a:pt x="939" y="193"/>
                  </a:lnTo>
                  <a:lnTo>
                    <a:pt x="936" y="171"/>
                  </a:lnTo>
                  <a:lnTo>
                    <a:pt x="928" y="152"/>
                  </a:lnTo>
                  <a:lnTo>
                    <a:pt x="915" y="135"/>
                  </a:lnTo>
                  <a:lnTo>
                    <a:pt x="898" y="122"/>
                  </a:lnTo>
                  <a:lnTo>
                    <a:pt x="879" y="113"/>
                  </a:lnTo>
                  <a:lnTo>
                    <a:pt x="856" y="110"/>
                  </a:lnTo>
                  <a:close/>
                  <a:moveTo>
                    <a:pt x="856" y="0"/>
                  </a:moveTo>
                  <a:lnTo>
                    <a:pt x="891" y="3"/>
                  </a:lnTo>
                  <a:lnTo>
                    <a:pt x="924" y="12"/>
                  </a:lnTo>
                  <a:lnTo>
                    <a:pt x="953" y="26"/>
                  </a:lnTo>
                  <a:lnTo>
                    <a:pt x="981" y="46"/>
                  </a:lnTo>
                  <a:lnTo>
                    <a:pt x="1004" y="69"/>
                  </a:lnTo>
                  <a:lnTo>
                    <a:pt x="1023" y="96"/>
                  </a:lnTo>
                  <a:lnTo>
                    <a:pt x="1037" y="127"/>
                  </a:lnTo>
                  <a:lnTo>
                    <a:pt x="1046" y="159"/>
                  </a:lnTo>
                  <a:lnTo>
                    <a:pt x="1049" y="193"/>
                  </a:lnTo>
                  <a:lnTo>
                    <a:pt x="1049" y="831"/>
                  </a:lnTo>
                  <a:lnTo>
                    <a:pt x="1085" y="831"/>
                  </a:lnTo>
                  <a:lnTo>
                    <a:pt x="1114" y="833"/>
                  </a:lnTo>
                  <a:lnTo>
                    <a:pt x="1141" y="840"/>
                  </a:lnTo>
                  <a:lnTo>
                    <a:pt x="1167" y="852"/>
                  </a:lnTo>
                  <a:lnTo>
                    <a:pt x="1190" y="867"/>
                  </a:lnTo>
                  <a:lnTo>
                    <a:pt x="1209" y="887"/>
                  </a:lnTo>
                  <a:lnTo>
                    <a:pt x="1226" y="910"/>
                  </a:lnTo>
                  <a:lnTo>
                    <a:pt x="1239" y="936"/>
                  </a:lnTo>
                  <a:lnTo>
                    <a:pt x="1307" y="1108"/>
                  </a:lnTo>
                  <a:lnTo>
                    <a:pt x="1317" y="1141"/>
                  </a:lnTo>
                  <a:lnTo>
                    <a:pt x="1323" y="1174"/>
                  </a:lnTo>
                  <a:lnTo>
                    <a:pt x="1326" y="1209"/>
                  </a:lnTo>
                  <a:lnTo>
                    <a:pt x="1326" y="1221"/>
                  </a:lnTo>
                  <a:lnTo>
                    <a:pt x="1324" y="1253"/>
                  </a:lnTo>
                  <a:lnTo>
                    <a:pt x="1318" y="1285"/>
                  </a:lnTo>
                  <a:lnTo>
                    <a:pt x="1309" y="1315"/>
                  </a:lnTo>
                  <a:lnTo>
                    <a:pt x="1297" y="1346"/>
                  </a:lnTo>
                  <a:lnTo>
                    <a:pt x="1233" y="1473"/>
                  </a:lnTo>
                  <a:lnTo>
                    <a:pt x="1223" y="1497"/>
                  </a:lnTo>
                  <a:lnTo>
                    <a:pt x="1217" y="1522"/>
                  </a:lnTo>
                  <a:lnTo>
                    <a:pt x="1215" y="1547"/>
                  </a:lnTo>
                  <a:lnTo>
                    <a:pt x="1215" y="1662"/>
                  </a:lnTo>
                  <a:lnTo>
                    <a:pt x="1105" y="1662"/>
                  </a:lnTo>
                  <a:lnTo>
                    <a:pt x="1105" y="1547"/>
                  </a:lnTo>
                  <a:lnTo>
                    <a:pt x="1107" y="1516"/>
                  </a:lnTo>
                  <a:lnTo>
                    <a:pt x="1112" y="1484"/>
                  </a:lnTo>
                  <a:lnTo>
                    <a:pt x="1121" y="1453"/>
                  </a:lnTo>
                  <a:lnTo>
                    <a:pt x="1134" y="1424"/>
                  </a:lnTo>
                  <a:lnTo>
                    <a:pt x="1198" y="1296"/>
                  </a:lnTo>
                  <a:lnTo>
                    <a:pt x="1207" y="1272"/>
                  </a:lnTo>
                  <a:lnTo>
                    <a:pt x="1213" y="1247"/>
                  </a:lnTo>
                  <a:lnTo>
                    <a:pt x="1215" y="1221"/>
                  </a:lnTo>
                  <a:lnTo>
                    <a:pt x="1215" y="1209"/>
                  </a:lnTo>
                  <a:lnTo>
                    <a:pt x="1212" y="1178"/>
                  </a:lnTo>
                  <a:lnTo>
                    <a:pt x="1204" y="1148"/>
                  </a:lnTo>
                  <a:lnTo>
                    <a:pt x="1136" y="977"/>
                  </a:lnTo>
                  <a:lnTo>
                    <a:pt x="1128" y="963"/>
                  </a:lnTo>
                  <a:lnTo>
                    <a:pt x="1116" y="951"/>
                  </a:lnTo>
                  <a:lnTo>
                    <a:pt x="1101" y="944"/>
                  </a:lnTo>
                  <a:lnTo>
                    <a:pt x="1085" y="941"/>
                  </a:lnTo>
                  <a:lnTo>
                    <a:pt x="874" y="941"/>
                  </a:lnTo>
                  <a:lnTo>
                    <a:pt x="850" y="944"/>
                  </a:lnTo>
                  <a:lnTo>
                    <a:pt x="829" y="951"/>
                  </a:lnTo>
                  <a:lnTo>
                    <a:pt x="811" y="964"/>
                  </a:lnTo>
                  <a:lnTo>
                    <a:pt x="796" y="979"/>
                  </a:lnTo>
                  <a:lnTo>
                    <a:pt x="784" y="997"/>
                  </a:lnTo>
                  <a:lnTo>
                    <a:pt x="775" y="1018"/>
                  </a:lnTo>
                  <a:lnTo>
                    <a:pt x="773" y="1042"/>
                  </a:lnTo>
                  <a:lnTo>
                    <a:pt x="775" y="1064"/>
                  </a:lnTo>
                  <a:lnTo>
                    <a:pt x="784" y="1084"/>
                  </a:lnTo>
                  <a:lnTo>
                    <a:pt x="795" y="1103"/>
                  </a:lnTo>
                  <a:lnTo>
                    <a:pt x="810" y="1119"/>
                  </a:lnTo>
                  <a:lnTo>
                    <a:pt x="828" y="1131"/>
                  </a:lnTo>
                  <a:lnTo>
                    <a:pt x="849" y="1139"/>
                  </a:lnTo>
                  <a:lnTo>
                    <a:pt x="982" y="1172"/>
                  </a:lnTo>
                  <a:lnTo>
                    <a:pt x="1046" y="1367"/>
                  </a:lnTo>
                  <a:lnTo>
                    <a:pt x="942" y="1402"/>
                  </a:lnTo>
                  <a:lnTo>
                    <a:pt x="897" y="1265"/>
                  </a:lnTo>
                  <a:lnTo>
                    <a:pt x="822" y="1246"/>
                  </a:lnTo>
                  <a:lnTo>
                    <a:pt x="790" y="1235"/>
                  </a:lnTo>
                  <a:lnTo>
                    <a:pt x="759" y="1219"/>
                  </a:lnTo>
                  <a:lnTo>
                    <a:pt x="733" y="1198"/>
                  </a:lnTo>
                  <a:lnTo>
                    <a:pt x="722" y="1208"/>
                  </a:lnTo>
                  <a:lnTo>
                    <a:pt x="711" y="1216"/>
                  </a:lnTo>
                  <a:lnTo>
                    <a:pt x="708" y="1218"/>
                  </a:lnTo>
                  <a:lnTo>
                    <a:pt x="688" y="1229"/>
                  </a:lnTo>
                  <a:lnTo>
                    <a:pt x="665" y="1237"/>
                  </a:lnTo>
                  <a:lnTo>
                    <a:pt x="644" y="1241"/>
                  </a:lnTo>
                  <a:lnTo>
                    <a:pt x="621" y="1243"/>
                  </a:lnTo>
                  <a:lnTo>
                    <a:pt x="618" y="1243"/>
                  </a:lnTo>
                  <a:lnTo>
                    <a:pt x="615" y="1242"/>
                  </a:lnTo>
                  <a:lnTo>
                    <a:pt x="609" y="1268"/>
                  </a:lnTo>
                  <a:lnTo>
                    <a:pt x="600" y="1292"/>
                  </a:lnTo>
                  <a:lnTo>
                    <a:pt x="586" y="1315"/>
                  </a:lnTo>
                  <a:lnTo>
                    <a:pt x="568" y="1336"/>
                  </a:lnTo>
                  <a:lnTo>
                    <a:pt x="559" y="1346"/>
                  </a:lnTo>
                  <a:lnTo>
                    <a:pt x="539" y="1363"/>
                  </a:lnTo>
                  <a:lnTo>
                    <a:pt x="516" y="1376"/>
                  </a:lnTo>
                  <a:lnTo>
                    <a:pt x="493" y="1386"/>
                  </a:lnTo>
                  <a:lnTo>
                    <a:pt x="467" y="1392"/>
                  </a:lnTo>
                  <a:lnTo>
                    <a:pt x="442" y="1394"/>
                  </a:lnTo>
                  <a:lnTo>
                    <a:pt x="417" y="1392"/>
                  </a:lnTo>
                  <a:lnTo>
                    <a:pt x="391" y="1386"/>
                  </a:lnTo>
                  <a:lnTo>
                    <a:pt x="368" y="1376"/>
                  </a:lnTo>
                  <a:lnTo>
                    <a:pt x="345" y="1363"/>
                  </a:lnTo>
                  <a:lnTo>
                    <a:pt x="325" y="1346"/>
                  </a:lnTo>
                  <a:lnTo>
                    <a:pt x="118" y="1137"/>
                  </a:lnTo>
                  <a:lnTo>
                    <a:pt x="125" y="1172"/>
                  </a:lnTo>
                  <a:lnTo>
                    <a:pt x="134" y="1207"/>
                  </a:lnTo>
                  <a:lnTo>
                    <a:pt x="147" y="1240"/>
                  </a:lnTo>
                  <a:lnTo>
                    <a:pt x="231" y="1434"/>
                  </a:lnTo>
                  <a:lnTo>
                    <a:pt x="251" y="1488"/>
                  </a:lnTo>
                  <a:lnTo>
                    <a:pt x="265" y="1541"/>
                  </a:lnTo>
                  <a:lnTo>
                    <a:pt x="273" y="1597"/>
                  </a:lnTo>
                  <a:lnTo>
                    <a:pt x="276" y="1654"/>
                  </a:lnTo>
                  <a:lnTo>
                    <a:pt x="276" y="1662"/>
                  </a:lnTo>
                  <a:lnTo>
                    <a:pt x="166" y="1662"/>
                  </a:lnTo>
                  <a:lnTo>
                    <a:pt x="166" y="1654"/>
                  </a:lnTo>
                  <a:lnTo>
                    <a:pt x="163" y="1609"/>
                  </a:lnTo>
                  <a:lnTo>
                    <a:pt x="157" y="1565"/>
                  </a:lnTo>
                  <a:lnTo>
                    <a:pt x="145" y="1521"/>
                  </a:lnTo>
                  <a:lnTo>
                    <a:pt x="130" y="1477"/>
                  </a:lnTo>
                  <a:lnTo>
                    <a:pt x="46" y="1284"/>
                  </a:lnTo>
                  <a:lnTo>
                    <a:pt x="26" y="1231"/>
                  </a:lnTo>
                  <a:lnTo>
                    <a:pt x="11" y="1176"/>
                  </a:lnTo>
                  <a:lnTo>
                    <a:pt x="3" y="1121"/>
                  </a:lnTo>
                  <a:lnTo>
                    <a:pt x="0" y="1064"/>
                  </a:lnTo>
                  <a:lnTo>
                    <a:pt x="0" y="937"/>
                  </a:lnTo>
                  <a:lnTo>
                    <a:pt x="2" y="908"/>
                  </a:lnTo>
                  <a:lnTo>
                    <a:pt x="10" y="881"/>
                  </a:lnTo>
                  <a:lnTo>
                    <a:pt x="23" y="855"/>
                  </a:lnTo>
                  <a:lnTo>
                    <a:pt x="38" y="833"/>
                  </a:lnTo>
                  <a:lnTo>
                    <a:pt x="58" y="814"/>
                  </a:lnTo>
                  <a:lnTo>
                    <a:pt x="80" y="797"/>
                  </a:lnTo>
                  <a:lnTo>
                    <a:pt x="105" y="785"/>
                  </a:lnTo>
                  <a:lnTo>
                    <a:pt x="133" y="778"/>
                  </a:lnTo>
                  <a:lnTo>
                    <a:pt x="161" y="775"/>
                  </a:lnTo>
                  <a:lnTo>
                    <a:pt x="166" y="775"/>
                  </a:lnTo>
                  <a:lnTo>
                    <a:pt x="166" y="771"/>
                  </a:lnTo>
                  <a:lnTo>
                    <a:pt x="168" y="742"/>
                  </a:lnTo>
                  <a:lnTo>
                    <a:pt x="176" y="714"/>
                  </a:lnTo>
                  <a:lnTo>
                    <a:pt x="187" y="689"/>
                  </a:lnTo>
                  <a:lnTo>
                    <a:pt x="203" y="667"/>
                  </a:lnTo>
                  <a:lnTo>
                    <a:pt x="224" y="647"/>
                  </a:lnTo>
                  <a:lnTo>
                    <a:pt x="246" y="631"/>
                  </a:lnTo>
                  <a:lnTo>
                    <a:pt x="271" y="619"/>
                  </a:lnTo>
                  <a:lnTo>
                    <a:pt x="298" y="612"/>
                  </a:lnTo>
                  <a:lnTo>
                    <a:pt x="327" y="609"/>
                  </a:lnTo>
                  <a:lnTo>
                    <a:pt x="386" y="609"/>
                  </a:lnTo>
                  <a:lnTo>
                    <a:pt x="386" y="605"/>
                  </a:lnTo>
                  <a:lnTo>
                    <a:pt x="389" y="576"/>
                  </a:lnTo>
                  <a:lnTo>
                    <a:pt x="396" y="548"/>
                  </a:lnTo>
                  <a:lnTo>
                    <a:pt x="409" y="523"/>
                  </a:lnTo>
                  <a:lnTo>
                    <a:pt x="425" y="501"/>
                  </a:lnTo>
                  <a:lnTo>
                    <a:pt x="444" y="481"/>
                  </a:lnTo>
                  <a:lnTo>
                    <a:pt x="466" y="465"/>
                  </a:lnTo>
                  <a:lnTo>
                    <a:pt x="491" y="453"/>
                  </a:lnTo>
                  <a:lnTo>
                    <a:pt x="519" y="446"/>
                  </a:lnTo>
                  <a:lnTo>
                    <a:pt x="548" y="443"/>
                  </a:lnTo>
                  <a:lnTo>
                    <a:pt x="601" y="443"/>
                  </a:lnTo>
                  <a:lnTo>
                    <a:pt x="622" y="445"/>
                  </a:lnTo>
                  <a:lnTo>
                    <a:pt x="643" y="450"/>
                  </a:lnTo>
                  <a:lnTo>
                    <a:pt x="663" y="457"/>
                  </a:lnTo>
                  <a:lnTo>
                    <a:pt x="663" y="193"/>
                  </a:lnTo>
                  <a:lnTo>
                    <a:pt x="666" y="159"/>
                  </a:lnTo>
                  <a:lnTo>
                    <a:pt x="675" y="127"/>
                  </a:lnTo>
                  <a:lnTo>
                    <a:pt x="690" y="96"/>
                  </a:lnTo>
                  <a:lnTo>
                    <a:pt x="709" y="69"/>
                  </a:lnTo>
                  <a:lnTo>
                    <a:pt x="732" y="46"/>
                  </a:lnTo>
                  <a:lnTo>
                    <a:pt x="758" y="26"/>
                  </a:lnTo>
                  <a:lnTo>
                    <a:pt x="789" y="12"/>
                  </a:lnTo>
                  <a:lnTo>
                    <a:pt x="822" y="3"/>
                  </a:lnTo>
                  <a:lnTo>
                    <a:pt x="8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Rectangle 651"/>
            <p:cNvSpPr>
              <a:spLocks noChangeArrowheads="1"/>
            </p:cNvSpPr>
            <p:nvPr/>
          </p:nvSpPr>
          <p:spPr bwMode="auto">
            <a:xfrm>
              <a:off x="980" y="3017"/>
              <a:ext cx="28" cy="2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2"/>
            <p:cNvSpPr>
              <a:spLocks/>
            </p:cNvSpPr>
            <p:nvPr/>
          </p:nvSpPr>
          <p:spPr bwMode="auto">
            <a:xfrm>
              <a:off x="899" y="3033"/>
              <a:ext cx="38" cy="37"/>
            </a:xfrm>
            <a:custGeom>
              <a:avLst/>
              <a:gdLst>
                <a:gd name="T0" fmla="*/ 95 w 151"/>
                <a:gd name="T1" fmla="*/ 0 h 151"/>
                <a:gd name="T2" fmla="*/ 151 w 151"/>
                <a:gd name="T3" fmla="*/ 95 h 151"/>
                <a:gd name="T4" fmla="*/ 55 w 151"/>
                <a:gd name="T5" fmla="*/ 151 h 151"/>
                <a:gd name="T6" fmla="*/ 0 w 151"/>
                <a:gd name="T7" fmla="*/ 55 h 151"/>
                <a:gd name="T8" fmla="*/ 95 w 151"/>
                <a:gd name="T9" fmla="*/ 0 h 151"/>
              </a:gdLst>
              <a:ahLst/>
              <a:cxnLst>
                <a:cxn ang="0">
                  <a:pos x="T0" y="T1"/>
                </a:cxn>
                <a:cxn ang="0">
                  <a:pos x="T2" y="T3"/>
                </a:cxn>
                <a:cxn ang="0">
                  <a:pos x="T4" y="T5"/>
                </a:cxn>
                <a:cxn ang="0">
                  <a:pos x="T6" y="T7"/>
                </a:cxn>
                <a:cxn ang="0">
                  <a:pos x="T8" y="T9"/>
                </a:cxn>
              </a:cxnLst>
              <a:rect l="0" t="0" r="r" b="b"/>
              <a:pathLst>
                <a:path w="151" h="151">
                  <a:moveTo>
                    <a:pt x="95" y="0"/>
                  </a:moveTo>
                  <a:lnTo>
                    <a:pt x="151" y="95"/>
                  </a:lnTo>
                  <a:lnTo>
                    <a:pt x="55" y="151"/>
                  </a:lnTo>
                  <a:lnTo>
                    <a:pt x="0" y="55"/>
                  </a:lnTo>
                  <a:lnTo>
                    <a:pt x="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53"/>
            <p:cNvSpPr>
              <a:spLocks/>
            </p:cNvSpPr>
            <p:nvPr/>
          </p:nvSpPr>
          <p:spPr bwMode="auto">
            <a:xfrm>
              <a:off x="844" y="3088"/>
              <a:ext cx="37" cy="38"/>
            </a:xfrm>
            <a:custGeom>
              <a:avLst/>
              <a:gdLst>
                <a:gd name="T0" fmla="*/ 55 w 151"/>
                <a:gd name="T1" fmla="*/ 0 h 151"/>
                <a:gd name="T2" fmla="*/ 151 w 151"/>
                <a:gd name="T3" fmla="*/ 55 h 151"/>
                <a:gd name="T4" fmla="*/ 95 w 151"/>
                <a:gd name="T5" fmla="*/ 151 h 151"/>
                <a:gd name="T6" fmla="*/ 0 w 151"/>
                <a:gd name="T7" fmla="*/ 95 h 151"/>
                <a:gd name="T8" fmla="*/ 55 w 151"/>
                <a:gd name="T9" fmla="*/ 0 h 151"/>
              </a:gdLst>
              <a:ahLst/>
              <a:cxnLst>
                <a:cxn ang="0">
                  <a:pos x="T0" y="T1"/>
                </a:cxn>
                <a:cxn ang="0">
                  <a:pos x="T2" y="T3"/>
                </a:cxn>
                <a:cxn ang="0">
                  <a:pos x="T4" y="T5"/>
                </a:cxn>
                <a:cxn ang="0">
                  <a:pos x="T6" y="T7"/>
                </a:cxn>
                <a:cxn ang="0">
                  <a:pos x="T8" y="T9"/>
                </a:cxn>
              </a:cxnLst>
              <a:rect l="0" t="0" r="r" b="b"/>
              <a:pathLst>
                <a:path w="151" h="151">
                  <a:moveTo>
                    <a:pt x="55" y="0"/>
                  </a:moveTo>
                  <a:lnTo>
                    <a:pt x="151" y="55"/>
                  </a:lnTo>
                  <a:lnTo>
                    <a:pt x="95" y="151"/>
                  </a:lnTo>
                  <a:lnTo>
                    <a:pt x="0" y="95"/>
                  </a:lnTo>
                  <a:lnTo>
                    <a:pt x="5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Rectangle 654"/>
            <p:cNvSpPr>
              <a:spLocks noChangeArrowheads="1"/>
            </p:cNvSpPr>
            <p:nvPr/>
          </p:nvSpPr>
          <p:spPr bwMode="auto">
            <a:xfrm>
              <a:off x="828" y="3170"/>
              <a:ext cx="28" cy="2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55"/>
            <p:cNvSpPr>
              <a:spLocks/>
            </p:cNvSpPr>
            <p:nvPr/>
          </p:nvSpPr>
          <p:spPr bwMode="auto">
            <a:xfrm>
              <a:off x="844" y="3241"/>
              <a:ext cx="37" cy="37"/>
            </a:xfrm>
            <a:custGeom>
              <a:avLst/>
              <a:gdLst>
                <a:gd name="T0" fmla="*/ 95 w 151"/>
                <a:gd name="T1" fmla="*/ 0 h 151"/>
                <a:gd name="T2" fmla="*/ 151 w 151"/>
                <a:gd name="T3" fmla="*/ 96 h 151"/>
                <a:gd name="T4" fmla="*/ 55 w 151"/>
                <a:gd name="T5" fmla="*/ 151 h 151"/>
                <a:gd name="T6" fmla="*/ 0 w 151"/>
                <a:gd name="T7" fmla="*/ 56 h 151"/>
                <a:gd name="T8" fmla="*/ 95 w 151"/>
                <a:gd name="T9" fmla="*/ 0 h 151"/>
              </a:gdLst>
              <a:ahLst/>
              <a:cxnLst>
                <a:cxn ang="0">
                  <a:pos x="T0" y="T1"/>
                </a:cxn>
                <a:cxn ang="0">
                  <a:pos x="T2" y="T3"/>
                </a:cxn>
                <a:cxn ang="0">
                  <a:pos x="T4" y="T5"/>
                </a:cxn>
                <a:cxn ang="0">
                  <a:pos x="T6" y="T7"/>
                </a:cxn>
                <a:cxn ang="0">
                  <a:pos x="T8" y="T9"/>
                </a:cxn>
              </a:cxnLst>
              <a:rect l="0" t="0" r="r" b="b"/>
              <a:pathLst>
                <a:path w="151" h="151">
                  <a:moveTo>
                    <a:pt x="95" y="0"/>
                  </a:moveTo>
                  <a:lnTo>
                    <a:pt x="151" y="96"/>
                  </a:lnTo>
                  <a:lnTo>
                    <a:pt x="55" y="151"/>
                  </a:lnTo>
                  <a:lnTo>
                    <a:pt x="0" y="56"/>
                  </a:lnTo>
                  <a:lnTo>
                    <a:pt x="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656"/>
            <p:cNvSpPr>
              <a:spLocks/>
            </p:cNvSpPr>
            <p:nvPr/>
          </p:nvSpPr>
          <p:spPr bwMode="auto">
            <a:xfrm>
              <a:off x="1107" y="3241"/>
              <a:ext cx="37" cy="37"/>
            </a:xfrm>
            <a:custGeom>
              <a:avLst/>
              <a:gdLst>
                <a:gd name="T0" fmla="*/ 56 w 151"/>
                <a:gd name="T1" fmla="*/ 0 h 151"/>
                <a:gd name="T2" fmla="*/ 151 w 151"/>
                <a:gd name="T3" fmla="*/ 56 h 151"/>
                <a:gd name="T4" fmla="*/ 96 w 151"/>
                <a:gd name="T5" fmla="*/ 151 h 151"/>
                <a:gd name="T6" fmla="*/ 0 w 151"/>
                <a:gd name="T7" fmla="*/ 96 h 151"/>
                <a:gd name="T8" fmla="*/ 56 w 151"/>
                <a:gd name="T9" fmla="*/ 0 h 151"/>
              </a:gdLst>
              <a:ahLst/>
              <a:cxnLst>
                <a:cxn ang="0">
                  <a:pos x="T0" y="T1"/>
                </a:cxn>
                <a:cxn ang="0">
                  <a:pos x="T2" y="T3"/>
                </a:cxn>
                <a:cxn ang="0">
                  <a:pos x="T4" y="T5"/>
                </a:cxn>
                <a:cxn ang="0">
                  <a:pos x="T6" y="T7"/>
                </a:cxn>
                <a:cxn ang="0">
                  <a:pos x="T8" y="T9"/>
                </a:cxn>
              </a:cxnLst>
              <a:rect l="0" t="0" r="r" b="b"/>
              <a:pathLst>
                <a:path w="151" h="151">
                  <a:moveTo>
                    <a:pt x="56" y="0"/>
                  </a:moveTo>
                  <a:lnTo>
                    <a:pt x="151" y="56"/>
                  </a:lnTo>
                  <a:lnTo>
                    <a:pt x="96" y="151"/>
                  </a:lnTo>
                  <a:lnTo>
                    <a:pt x="0" y="96"/>
                  </a:lnTo>
                  <a:lnTo>
                    <a:pt x="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657"/>
            <p:cNvSpPr>
              <a:spLocks noChangeArrowheads="1"/>
            </p:cNvSpPr>
            <p:nvPr/>
          </p:nvSpPr>
          <p:spPr bwMode="auto">
            <a:xfrm>
              <a:off x="1132" y="3170"/>
              <a:ext cx="28" cy="2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58"/>
            <p:cNvSpPr>
              <a:spLocks/>
            </p:cNvSpPr>
            <p:nvPr/>
          </p:nvSpPr>
          <p:spPr bwMode="auto">
            <a:xfrm>
              <a:off x="1107" y="3088"/>
              <a:ext cx="37" cy="38"/>
            </a:xfrm>
            <a:custGeom>
              <a:avLst/>
              <a:gdLst>
                <a:gd name="T0" fmla="*/ 96 w 151"/>
                <a:gd name="T1" fmla="*/ 0 h 151"/>
                <a:gd name="T2" fmla="*/ 151 w 151"/>
                <a:gd name="T3" fmla="*/ 96 h 151"/>
                <a:gd name="T4" fmla="*/ 56 w 151"/>
                <a:gd name="T5" fmla="*/ 151 h 151"/>
                <a:gd name="T6" fmla="*/ 0 w 151"/>
                <a:gd name="T7" fmla="*/ 56 h 151"/>
                <a:gd name="T8" fmla="*/ 96 w 151"/>
                <a:gd name="T9" fmla="*/ 0 h 151"/>
              </a:gdLst>
              <a:ahLst/>
              <a:cxnLst>
                <a:cxn ang="0">
                  <a:pos x="T0" y="T1"/>
                </a:cxn>
                <a:cxn ang="0">
                  <a:pos x="T2" y="T3"/>
                </a:cxn>
                <a:cxn ang="0">
                  <a:pos x="T4" y="T5"/>
                </a:cxn>
                <a:cxn ang="0">
                  <a:pos x="T6" y="T7"/>
                </a:cxn>
                <a:cxn ang="0">
                  <a:pos x="T8" y="T9"/>
                </a:cxn>
              </a:cxnLst>
              <a:rect l="0" t="0" r="r" b="b"/>
              <a:pathLst>
                <a:path w="151" h="151">
                  <a:moveTo>
                    <a:pt x="96" y="0"/>
                  </a:moveTo>
                  <a:lnTo>
                    <a:pt x="151" y="96"/>
                  </a:lnTo>
                  <a:lnTo>
                    <a:pt x="56" y="151"/>
                  </a:lnTo>
                  <a:lnTo>
                    <a:pt x="0" y="56"/>
                  </a:lnTo>
                  <a:lnTo>
                    <a:pt x="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59"/>
            <p:cNvSpPr>
              <a:spLocks/>
            </p:cNvSpPr>
            <p:nvPr/>
          </p:nvSpPr>
          <p:spPr bwMode="auto">
            <a:xfrm>
              <a:off x="1051" y="3033"/>
              <a:ext cx="38" cy="37"/>
            </a:xfrm>
            <a:custGeom>
              <a:avLst/>
              <a:gdLst>
                <a:gd name="T0" fmla="*/ 54 w 150"/>
                <a:gd name="T1" fmla="*/ 0 h 151"/>
                <a:gd name="T2" fmla="*/ 150 w 150"/>
                <a:gd name="T3" fmla="*/ 55 h 151"/>
                <a:gd name="T4" fmla="*/ 96 w 150"/>
                <a:gd name="T5" fmla="*/ 151 h 151"/>
                <a:gd name="T6" fmla="*/ 0 w 150"/>
                <a:gd name="T7" fmla="*/ 95 h 151"/>
                <a:gd name="T8" fmla="*/ 54 w 150"/>
                <a:gd name="T9" fmla="*/ 0 h 151"/>
              </a:gdLst>
              <a:ahLst/>
              <a:cxnLst>
                <a:cxn ang="0">
                  <a:pos x="T0" y="T1"/>
                </a:cxn>
                <a:cxn ang="0">
                  <a:pos x="T2" y="T3"/>
                </a:cxn>
                <a:cxn ang="0">
                  <a:pos x="T4" y="T5"/>
                </a:cxn>
                <a:cxn ang="0">
                  <a:pos x="T6" y="T7"/>
                </a:cxn>
                <a:cxn ang="0">
                  <a:pos x="T8" y="T9"/>
                </a:cxn>
              </a:cxnLst>
              <a:rect l="0" t="0" r="r" b="b"/>
              <a:pathLst>
                <a:path w="150" h="151">
                  <a:moveTo>
                    <a:pt x="54" y="0"/>
                  </a:moveTo>
                  <a:lnTo>
                    <a:pt x="150" y="55"/>
                  </a:lnTo>
                  <a:lnTo>
                    <a:pt x="96" y="151"/>
                  </a:lnTo>
                  <a:lnTo>
                    <a:pt x="0" y="95"/>
                  </a:ln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660"/>
            <p:cNvSpPr>
              <a:spLocks/>
            </p:cNvSpPr>
            <p:nvPr/>
          </p:nvSpPr>
          <p:spPr bwMode="auto">
            <a:xfrm>
              <a:off x="1326" y="3156"/>
              <a:ext cx="82" cy="83"/>
            </a:xfrm>
            <a:custGeom>
              <a:avLst/>
              <a:gdLst>
                <a:gd name="T0" fmla="*/ 111 w 332"/>
                <a:gd name="T1" fmla="*/ 0 h 333"/>
                <a:gd name="T2" fmla="*/ 221 w 332"/>
                <a:gd name="T3" fmla="*/ 0 h 333"/>
                <a:gd name="T4" fmla="*/ 221 w 332"/>
                <a:gd name="T5" fmla="*/ 111 h 333"/>
                <a:gd name="T6" fmla="*/ 332 w 332"/>
                <a:gd name="T7" fmla="*/ 111 h 333"/>
                <a:gd name="T8" fmla="*/ 332 w 332"/>
                <a:gd name="T9" fmla="*/ 221 h 333"/>
                <a:gd name="T10" fmla="*/ 221 w 332"/>
                <a:gd name="T11" fmla="*/ 221 h 333"/>
                <a:gd name="T12" fmla="*/ 221 w 332"/>
                <a:gd name="T13" fmla="*/ 333 h 333"/>
                <a:gd name="T14" fmla="*/ 111 w 332"/>
                <a:gd name="T15" fmla="*/ 333 h 333"/>
                <a:gd name="T16" fmla="*/ 111 w 332"/>
                <a:gd name="T17" fmla="*/ 221 h 333"/>
                <a:gd name="T18" fmla="*/ 0 w 332"/>
                <a:gd name="T19" fmla="*/ 221 h 333"/>
                <a:gd name="T20" fmla="*/ 0 w 332"/>
                <a:gd name="T21" fmla="*/ 111 h 333"/>
                <a:gd name="T22" fmla="*/ 111 w 332"/>
                <a:gd name="T23" fmla="*/ 111 h 333"/>
                <a:gd name="T24" fmla="*/ 111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1" y="0"/>
                  </a:moveTo>
                  <a:lnTo>
                    <a:pt x="221" y="0"/>
                  </a:lnTo>
                  <a:lnTo>
                    <a:pt x="221" y="111"/>
                  </a:lnTo>
                  <a:lnTo>
                    <a:pt x="332" y="111"/>
                  </a:lnTo>
                  <a:lnTo>
                    <a:pt x="332" y="221"/>
                  </a:lnTo>
                  <a:lnTo>
                    <a:pt x="221" y="221"/>
                  </a:lnTo>
                  <a:lnTo>
                    <a:pt x="221" y="333"/>
                  </a:lnTo>
                  <a:lnTo>
                    <a:pt x="111" y="333"/>
                  </a:lnTo>
                  <a:lnTo>
                    <a:pt x="111" y="221"/>
                  </a:lnTo>
                  <a:lnTo>
                    <a:pt x="0" y="221"/>
                  </a:lnTo>
                  <a:lnTo>
                    <a:pt x="0" y="111"/>
                  </a:lnTo>
                  <a:lnTo>
                    <a:pt x="111" y="111"/>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661"/>
            <p:cNvSpPr>
              <a:spLocks/>
            </p:cNvSpPr>
            <p:nvPr/>
          </p:nvSpPr>
          <p:spPr bwMode="auto">
            <a:xfrm>
              <a:off x="1215" y="3017"/>
              <a:ext cx="83" cy="83"/>
            </a:xfrm>
            <a:custGeom>
              <a:avLst/>
              <a:gdLst>
                <a:gd name="T0" fmla="*/ 111 w 331"/>
                <a:gd name="T1" fmla="*/ 0 h 332"/>
                <a:gd name="T2" fmla="*/ 221 w 331"/>
                <a:gd name="T3" fmla="*/ 0 h 332"/>
                <a:gd name="T4" fmla="*/ 221 w 331"/>
                <a:gd name="T5" fmla="*/ 112 h 332"/>
                <a:gd name="T6" fmla="*/ 331 w 331"/>
                <a:gd name="T7" fmla="*/ 112 h 332"/>
                <a:gd name="T8" fmla="*/ 331 w 331"/>
                <a:gd name="T9" fmla="*/ 222 h 332"/>
                <a:gd name="T10" fmla="*/ 221 w 331"/>
                <a:gd name="T11" fmla="*/ 222 h 332"/>
                <a:gd name="T12" fmla="*/ 221 w 331"/>
                <a:gd name="T13" fmla="*/ 332 h 332"/>
                <a:gd name="T14" fmla="*/ 111 w 331"/>
                <a:gd name="T15" fmla="*/ 332 h 332"/>
                <a:gd name="T16" fmla="*/ 111 w 331"/>
                <a:gd name="T17" fmla="*/ 222 h 332"/>
                <a:gd name="T18" fmla="*/ 0 w 331"/>
                <a:gd name="T19" fmla="*/ 222 h 332"/>
                <a:gd name="T20" fmla="*/ 0 w 331"/>
                <a:gd name="T21" fmla="*/ 112 h 332"/>
                <a:gd name="T22" fmla="*/ 111 w 331"/>
                <a:gd name="T23" fmla="*/ 112 h 332"/>
                <a:gd name="T24" fmla="*/ 111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1" y="0"/>
                  </a:moveTo>
                  <a:lnTo>
                    <a:pt x="221" y="0"/>
                  </a:lnTo>
                  <a:lnTo>
                    <a:pt x="221" y="112"/>
                  </a:lnTo>
                  <a:lnTo>
                    <a:pt x="331" y="112"/>
                  </a:lnTo>
                  <a:lnTo>
                    <a:pt x="331" y="222"/>
                  </a:lnTo>
                  <a:lnTo>
                    <a:pt x="221" y="222"/>
                  </a:lnTo>
                  <a:lnTo>
                    <a:pt x="221" y="332"/>
                  </a:lnTo>
                  <a:lnTo>
                    <a:pt x="111" y="332"/>
                  </a:lnTo>
                  <a:lnTo>
                    <a:pt x="111" y="222"/>
                  </a:lnTo>
                  <a:lnTo>
                    <a:pt x="0" y="222"/>
                  </a:lnTo>
                  <a:lnTo>
                    <a:pt x="0" y="112"/>
                  </a:lnTo>
                  <a:lnTo>
                    <a:pt x="111" y="112"/>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62"/>
            <p:cNvSpPr>
              <a:spLocks/>
            </p:cNvSpPr>
            <p:nvPr/>
          </p:nvSpPr>
          <p:spPr bwMode="auto">
            <a:xfrm>
              <a:off x="580" y="3239"/>
              <a:ext cx="83" cy="83"/>
            </a:xfrm>
            <a:custGeom>
              <a:avLst/>
              <a:gdLst>
                <a:gd name="T0" fmla="*/ 111 w 331"/>
                <a:gd name="T1" fmla="*/ 0 h 332"/>
                <a:gd name="T2" fmla="*/ 221 w 331"/>
                <a:gd name="T3" fmla="*/ 0 h 332"/>
                <a:gd name="T4" fmla="*/ 221 w 331"/>
                <a:gd name="T5" fmla="*/ 110 h 332"/>
                <a:gd name="T6" fmla="*/ 331 w 331"/>
                <a:gd name="T7" fmla="*/ 110 h 332"/>
                <a:gd name="T8" fmla="*/ 331 w 331"/>
                <a:gd name="T9" fmla="*/ 221 h 332"/>
                <a:gd name="T10" fmla="*/ 221 w 331"/>
                <a:gd name="T11" fmla="*/ 221 h 332"/>
                <a:gd name="T12" fmla="*/ 221 w 331"/>
                <a:gd name="T13" fmla="*/ 332 h 332"/>
                <a:gd name="T14" fmla="*/ 111 w 331"/>
                <a:gd name="T15" fmla="*/ 332 h 332"/>
                <a:gd name="T16" fmla="*/ 111 w 331"/>
                <a:gd name="T17" fmla="*/ 221 h 332"/>
                <a:gd name="T18" fmla="*/ 0 w 331"/>
                <a:gd name="T19" fmla="*/ 221 h 332"/>
                <a:gd name="T20" fmla="*/ 0 w 331"/>
                <a:gd name="T21" fmla="*/ 110 h 332"/>
                <a:gd name="T22" fmla="*/ 111 w 331"/>
                <a:gd name="T23" fmla="*/ 110 h 332"/>
                <a:gd name="T24" fmla="*/ 111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1" y="0"/>
                  </a:moveTo>
                  <a:lnTo>
                    <a:pt x="221" y="0"/>
                  </a:lnTo>
                  <a:lnTo>
                    <a:pt x="221" y="110"/>
                  </a:lnTo>
                  <a:lnTo>
                    <a:pt x="331" y="110"/>
                  </a:lnTo>
                  <a:lnTo>
                    <a:pt x="331" y="221"/>
                  </a:lnTo>
                  <a:lnTo>
                    <a:pt x="221" y="221"/>
                  </a:lnTo>
                  <a:lnTo>
                    <a:pt x="221" y="332"/>
                  </a:lnTo>
                  <a:lnTo>
                    <a:pt x="111" y="332"/>
                  </a:lnTo>
                  <a:lnTo>
                    <a:pt x="111" y="221"/>
                  </a:lnTo>
                  <a:lnTo>
                    <a:pt x="0" y="221"/>
                  </a:lnTo>
                  <a:lnTo>
                    <a:pt x="0" y="110"/>
                  </a:lnTo>
                  <a:lnTo>
                    <a:pt x="111" y="110"/>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63"/>
            <p:cNvSpPr>
              <a:spLocks/>
            </p:cNvSpPr>
            <p:nvPr/>
          </p:nvSpPr>
          <p:spPr bwMode="auto">
            <a:xfrm>
              <a:off x="677" y="3100"/>
              <a:ext cx="82" cy="83"/>
            </a:xfrm>
            <a:custGeom>
              <a:avLst/>
              <a:gdLst>
                <a:gd name="T0" fmla="*/ 110 w 332"/>
                <a:gd name="T1" fmla="*/ 0 h 333"/>
                <a:gd name="T2" fmla="*/ 220 w 332"/>
                <a:gd name="T3" fmla="*/ 0 h 333"/>
                <a:gd name="T4" fmla="*/ 220 w 332"/>
                <a:gd name="T5" fmla="*/ 111 h 333"/>
                <a:gd name="T6" fmla="*/ 332 w 332"/>
                <a:gd name="T7" fmla="*/ 111 h 333"/>
                <a:gd name="T8" fmla="*/ 332 w 332"/>
                <a:gd name="T9" fmla="*/ 222 h 333"/>
                <a:gd name="T10" fmla="*/ 220 w 332"/>
                <a:gd name="T11" fmla="*/ 222 h 333"/>
                <a:gd name="T12" fmla="*/ 220 w 332"/>
                <a:gd name="T13" fmla="*/ 333 h 333"/>
                <a:gd name="T14" fmla="*/ 110 w 332"/>
                <a:gd name="T15" fmla="*/ 333 h 333"/>
                <a:gd name="T16" fmla="*/ 110 w 332"/>
                <a:gd name="T17" fmla="*/ 222 h 333"/>
                <a:gd name="T18" fmla="*/ 0 w 332"/>
                <a:gd name="T19" fmla="*/ 222 h 333"/>
                <a:gd name="T20" fmla="*/ 0 w 332"/>
                <a:gd name="T21" fmla="*/ 111 h 333"/>
                <a:gd name="T22" fmla="*/ 110 w 332"/>
                <a:gd name="T23" fmla="*/ 111 h 333"/>
                <a:gd name="T24" fmla="*/ 110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0" y="0"/>
                  </a:moveTo>
                  <a:lnTo>
                    <a:pt x="220" y="0"/>
                  </a:lnTo>
                  <a:lnTo>
                    <a:pt x="220" y="111"/>
                  </a:lnTo>
                  <a:lnTo>
                    <a:pt x="332" y="111"/>
                  </a:lnTo>
                  <a:lnTo>
                    <a:pt x="332" y="222"/>
                  </a:lnTo>
                  <a:lnTo>
                    <a:pt x="220" y="222"/>
                  </a:lnTo>
                  <a:lnTo>
                    <a:pt x="220" y="333"/>
                  </a:lnTo>
                  <a:lnTo>
                    <a:pt x="110" y="333"/>
                  </a:lnTo>
                  <a:lnTo>
                    <a:pt x="110" y="222"/>
                  </a:lnTo>
                  <a:lnTo>
                    <a:pt x="0" y="222"/>
                  </a:lnTo>
                  <a:lnTo>
                    <a:pt x="0" y="111"/>
                  </a:lnTo>
                  <a:lnTo>
                    <a:pt x="110" y="111"/>
                  </a:lnTo>
                  <a:lnTo>
                    <a:pt x="1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64"/>
            <p:cNvSpPr>
              <a:spLocks/>
            </p:cNvSpPr>
            <p:nvPr/>
          </p:nvSpPr>
          <p:spPr bwMode="auto">
            <a:xfrm>
              <a:off x="745" y="3377"/>
              <a:ext cx="83" cy="83"/>
            </a:xfrm>
            <a:custGeom>
              <a:avLst/>
              <a:gdLst>
                <a:gd name="T0" fmla="*/ 110 w 331"/>
                <a:gd name="T1" fmla="*/ 0 h 332"/>
                <a:gd name="T2" fmla="*/ 221 w 331"/>
                <a:gd name="T3" fmla="*/ 0 h 332"/>
                <a:gd name="T4" fmla="*/ 221 w 331"/>
                <a:gd name="T5" fmla="*/ 111 h 332"/>
                <a:gd name="T6" fmla="*/ 331 w 331"/>
                <a:gd name="T7" fmla="*/ 111 h 332"/>
                <a:gd name="T8" fmla="*/ 331 w 331"/>
                <a:gd name="T9" fmla="*/ 222 h 332"/>
                <a:gd name="T10" fmla="*/ 221 w 331"/>
                <a:gd name="T11" fmla="*/ 222 h 332"/>
                <a:gd name="T12" fmla="*/ 221 w 331"/>
                <a:gd name="T13" fmla="*/ 332 h 332"/>
                <a:gd name="T14" fmla="*/ 110 w 331"/>
                <a:gd name="T15" fmla="*/ 332 h 332"/>
                <a:gd name="T16" fmla="*/ 110 w 331"/>
                <a:gd name="T17" fmla="*/ 222 h 332"/>
                <a:gd name="T18" fmla="*/ 0 w 331"/>
                <a:gd name="T19" fmla="*/ 222 h 332"/>
                <a:gd name="T20" fmla="*/ 0 w 331"/>
                <a:gd name="T21" fmla="*/ 111 h 332"/>
                <a:gd name="T22" fmla="*/ 110 w 331"/>
                <a:gd name="T23" fmla="*/ 111 h 332"/>
                <a:gd name="T24" fmla="*/ 110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0" y="0"/>
                  </a:moveTo>
                  <a:lnTo>
                    <a:pt x="221" y="0"/>
                  </a:lnTo>
                  <a:lnTo>
                    <a:pt x="221" y="111"/>
                  </a:lnTo>
                  <a:lnTo>
                    <a:pt x="331" y="111"/>
                  </a:lnTo>
                  <a:lnTo>
                    <a:pt x="331" y="222"/>
                  </a:lnTo>
                  <a:lnTo>
                    <a:pt x="221" y="222"/>
                  </a:lnTo>
                  <a:lnTo>
                    <a:pt x="221" y="332"/>
                  </a:lnTo>
                  <a:lnTo>
                    <a:pt x="110" y="332"/>
                  </a:lnTo>
                  <a:lnTo>
                    <a:pt x="110" y="222"/>
                  </a:lnTo>
                  <a:lnTo>
                    <a:pt x="0" y="222"/>
                  </a:lnTo>
                  <a:lnTo>
                    <a:pt x="0" y="111"/>
                  </a:lnTo>
                  <a:lnTo>
                    <a:pt x="110" y="111"/>
                  </a:lnTo>
                  <a:lnTo>
                    <a:pt x="1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65"/>
            <p:cNvSpPr>
              <a:spLocks/>
            </p:cNvSpPr>
            <p:nvPr/>
          </p:nvSpPr>
          <p:spPr bwMode="auto">
            <a:xfrm>
              <a:off x="1229" y="3308"/>
              <a:ext cx="83" cy="83"/>
            </a:xfrm>
            <a:custGeom>
              <a:avLst/>
              <a:gdLst>
                <a:gd name="T0" fmla="*/ 111 w 332"/>
                <a:gd name="T1" fmla="*/ 0 h 333"/>
                <a:gd name="T2" fmla="*/ 222 w 332"/>
                <a:gd name="T3" fmla="*/ 0 h 333"/>
                <a:gd name="T4" fmla="*/ 222 w 332"/>
                <a:gd name="T5" fmla="*/ 111 h 333"/>
                <a:gd name="T6" fmla="*/ 332 w 332"/>
                <a:gd name="T7" fmla="*/ 111 h 333"/>
                <a:gd name="T8" fmla="*/ 332 w 332"/>
                <a:gd name="T9" fmla="*/ 222 h 333"/>
                <a:gd name="T10" fmla="*/ 222 w 332"/>
                <a:gd name="T11" fmla="*/ 222 h 333"/>
                <a:gd name="T12" fmla="*/ 222 w 332"/>
                <a:gd name="T13" fmla="*/ 333 h 333"/>
                <a:gd name="T14" fmla="*/ 111 w 332"/>
                <a:gd name="T15" fmla="*/ 333 h 333"/>
                <a:gd name="T16" fmla="*/ 111 w 332"/>
                <a:gd name="T17" fmla="*/ 222 h 333"/>
                <a:gd name="T18" fmla="*/ 0 w 332"/>
                <a:gd name="T19" fmla="*/ 222 h 333"/>
                <a:gd name="T20" fmla="*/ 0 w 332"/>
                <a:gd name="T21" fmla="*/ 111 h 333"/>
                <a:gd name="T22" fmla="*/ 111 w 332"/>
                <a:gd name="T23" fmla="*/ 111 h 333"/>
                <a:gd name="T24" fmla="*/ 111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1" y="0"/>
                  </a:moveTo>
                  <a:lnTo>
                    <a:pt x="222" y="0"/>
                  </a:lnTo>
                  <a:lnTo>
                    <a:pt x="222" y="111"/>
                  </a:lnTo>
                  <a:lnTo>
                    <a:pt x="332" y="111"/>
                  </a:lnTo>
                  <a:lnTo>
                    <a:pt x="332" y="222"/>
                  </a:lnTo>
                  <a:lnTo>
                    <a:pt x="222" y="222"/>
                  </a:lnTo>
                  <a:lnTo>
                    <a:pt x="222" y="333"/>
                  </a:lnTo>
                  <a:lnTo>
                    <a:pt x="111" y="333"/>
                  </a:lnTo>
                  <a:lnTo>
                    <a:pt x="111" y="222"/>
                  </a:lnTo>
                  <a:lnTo>
                    <a:pt x="0" y="222"/>
                  </a:lnTo>
                  <a:lnTo>
                    <a:pt x="0" y="111"/>
                  </a:lnTo>
                  <a:lnTo>
                    <a:pt x="111" y="111"/>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80" name="Freeform 1109"/>
          <p:cNvSpPr>
            <a:spLocks/>
          </p:cNvSpPr>
          <p:nvPr/>
        </p:nvSpPr>
        <p:spPr bwMode="auto">
          <a:xfrm>
            <a:off x="4411847" y="1671959"/>
            <a:ext cx="320306" cy="265158"/>
          </a:xfrm>
          <a:custGeom>
            <a:avLst/>
            <a:gdLst>
              <a:gd name="T0" fmla="*/ 1035 w 6296"/>
              <a:gd name="T1" fmla="*/ 19 h 5213"/>
              <a:gd name="T2" fmla="*/ 1287 w 6296"/>
              <a:gd name="T3" fmla="*/ 153 h 5213"/>
              <a:gd name="T4" fmla="*/ 1450 w 6296"/>
              <a:gd name="T5" fmla="*/ 392 h 5213"/>
              <a:gd name="T6" fmla="*/ 5246 w 6296"/>
              <a:gd name="T7" fmla="*/ 2662 h 5213"/>
              <a:gd name="T8" fmla="*/ 5874 w 6296"/>
              <a:gd name="T9" fmla="*/ 1058 h 5213"/>
              <a:gd name="T10" fmla="*/ 5847 w 6296"/>
              <a:gd name="T11" fmla="*/ 967 h 5213"/>
              <a:gd name="T12" fmla="*/ 2674 w 6296"/>
              <a:gd name="T13" fmla="*/ 944 h 5213"/>
              <a:gd name="T14" fmla="*/ 2534 w 6296"/>
              <a:gd name="T15" fmla="*/ 833 h 5213"/>
              <a:gd name="T16" fmla="*/ 2534 w 6296"/>
              <a:gd name="T17" fmla="*/ 650 h 5213"/>
              <a:gd name="T18" fmla="*/ 2674 w 6296"/>
              <a:gd name="T19" fmla="*/ 539 h 5213"/>
              <a:gd name="T20" fmla="*/ 5935 w 6296"/>
              <a:gd name="T21" fmla="*/ 552 h 5213"/>
              <a:gd name="T22" fmla="*/ 6165 w 6296"/>
              <a:gd name="T23" fmla="*/ 693 h 5213"/>
              <a:gd name="T24" fmla="*/ 6287 w 6296"/>
              <a:gd name="T25" fmla="*/ 934 h 5213"/>
              <a:gd name="T26" fmla="*/ 6266 w 6296"/>
              <a:gd name="T27" fmla="*/ 1204 h 5213"/>
              <a:gd name="T28" fmla="*/ 5582 w 6296"/>
              <a:gd name="T29" fmla="*/ 2927 h 5213"/>
              <a:gd name="T30" fmla="*/ 5357 w 6296"/>
              <a:gd name="T31" fmla="*/ 3063 h 5213"/>
              <a:gd name="T32" fmla="*/ 2166 w 6296"/>
              <a:gd name="T33" fmla="*/ 3428 h 5213"/>
              <a:gd name="T34" fmla="*/ 5286 w 6296"/>
              <a:gd name="T35" fmla="*/ 3470 h 5213"/>
              <a:gd name="T36" fmla="*/ 5422 w 6296"/>
              <a:gd name="T37" fmla="*/ 3631 h 5213"/>
              <a:gd name="T38" fmla="*/ 5422 w 6296"/>
              <a:gd name="T39" fmla="*/ 3848 h 5213"/>
              <a:gd name="T40" fmla="*/ 5286 w 6296"/>
              <a:gd name="T41" fmla="*/ 4011 h 5213"/>
              <a:gd name="T42" fmla="*/ 4837 w 6296"/>
              <a:gd name="T43" fmla="*/ 4053 h 5213"/>
              <a:gd name="T44" fmla="*/ 5030 w 6296"/>
              <a:gd name="T45" fmla="*/ 4274 h 5213"/>
              <a:gd name="T46" fmla="*/ 5103 w 6296"/>
              <a:gd name="T47" fmla="*/ 4571 h 5213"/>
              <a:gd name="T48" fmla="*/ 5015 w 6296"/>
              <a:gd name="T49" fmla="*/ 4894 h 5213"/>
              <a:gd name="T50" fmla="*/ 4784 w 6296"/>
              <a:gd name="T51" fmla="*/ 5125 h 5213"/>
              <a:gd name="T52" fmla="*/ 4459 w 6296"/>
              <a:gd name="T53" fmla="*/ 5213 h 5213"/>
              <a:gd name="T54" fmla="*/ 4136 w 6296"/>
              <a:gd name="T55" fmla="*/ 5125 h 5213"/>
              <a:gd name="T56" fmla="*/ 3905 w 6296"/>
              <a:gd name="T57" fmla="*/ 4894 h 5213"/>
              <a:gd name="T58" fmla="*/ 3818 w 6296"/>
              <a:gd name="T59" fmla="*/ 4571 h 5213"/>
              <a:gd name="T60" fmla="*/ 3890 w 6296"/>
              <a:gd name="T61" fmla="*/ 4274 h 5213"/>
              <a:gd name="T62" fmla="*/ 4083 w 6296"/>
              <a:gd name="T63" fmla="*/ 4053 h 5213"/>
              <a:gd name="T64" fmla="*/ 3038 w 6296"/>
              <a:gd name="T65" fmla="*/ 4211 h 5213"/>
              <a:gd name="T66" fmla="*/ 3143 w 6296"/>
              <a:gd name="T67" fmla="*/ 4492 h 5213"/>
              <a:gd name="T68" fmla="*/ 3098 w 6296"/>
              <a:gd name="T69" fmla="*/ 4821 h 5213"/>
              <a:gd name="T70" fmla="*/ 2899 w 6296"/>
              <a:gd name="T71" fmla="*/ 5079 h 5213"/>
              <a:gd name="T72" fmla="*/ 2593 w 6296"/>
              <a:gd name="T73" fmla="*/ 5207 h 5213"/>
              <a:gd name="T74" fmla="*/ 2257 w 6296"/>
              <a:gd name="T75" fmla="*/ 5163 h 5213"/>
              <a:gd name="T76" fmla="*/ 1998 w 6296"/>
              <a:gd name="T77" fmla="*/ 4962 h 5213"/>
              <a:gd name="T78" fmla="*/ 1870 w 6296"/>
              <a:gd name="T79" fmla="*/ 4657 h 5213"/>
              <a:gd name="T80" fmla="*/ 1906 w 6296"/>
              <a:gd name="T81" fmla="*/ 4343 h 5213"/>
              <a:gd name="T82" fmla="*/ 2072 w 6296"/>
              <a:gd name="T83" fmla="*/ 4099 h 5213"/>
              <a:gd name="T84" fmla="*/ 1898 w 6296"/>
              <a:gd name="T85" fmla="*/ 3999 h 5213"/>
              <a:gd name="T86" fmla="*/ 1660 w 6296"/>
              <a:gd name="T87" fmla="*/ 3804 h 5213"/>
              <a:gd name="T88" fmla="*/ 867 w 6296"/>
              <a:gd name="T89" fmla="*/ 627 h 5213"/>
              <a:gd name="T90" fmla="*/ 155 w 6296"/>
              <a:gd name="T91" fmla="*/ 583 h 5213"/>
              <a:gd name="T92" fmla="*/ 19 w 6296"/>
              <a:gd name="T93" fmla="*/ 422 h 5213"/>
              <a:gd name="T94" fmla="*/ 19 w 6296"/>
              <a:gd name="T95" fmla="*/ 204 h 5213"/>
              <a:gd name="T96" fmla="*/ 155 w 6296"/>
              <a:gd name="T97" fmla="*/ 44 h 5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96" h="5213">
                <a:moveTo>
                  <a:pt x="313" y="0"/>
                </a:moveTo>
                <a:lnTo>
                  <a:pt x="886" y="0"/>
                </a:lnTo>
                <a:lnTo>
                  <a:pt x="963" y="6"/>
                </a:lnTo>
                <a:lnTo>
                  <a:pt x="1035" y="19"/>
                </a:lnTo>
                <a:lnTo>
                  <a:pt x="1104" y="42"/>
                </a:lnTo>
                <a:lnTo>
                  <a:pt x="1171" y="71"/>
                </a:lnTo>
                <a:lnTo>
                  <a:pt x="1232" y="109"/>
                </a:lnTo>
                <a:lnTo>
                  <a:pt x="1287" y="153"/>
                </a:lnTo>
                <a:lnTo>
                  <a:pt x="1339" y="204"/>
                </a:lnTo>
                <a:lnTo>
                  <a:pt x="1383" y="262"/>
                </a:lnTo>
                <a:lnTo>
                  <a:pt x="1421" y="325"/>
                </a:lnTo>
                <a:lnTo>
                  <a:pt x="1450" y="392"/>
                </a:lnTo>
                <a:lnTo>
                  <a:pt x="1472" y="464"/>
                </a:lnTo>
                <a:lnTo>
                  <a:pt x="1986" y="2666"/>
                </a:lnTo>
                <a:lnTo>
                  <a:pt x="5223" y="2666"/>
                </a:lnTo>
                <a:lnTo>
                  <a:pt x="5246" y="2662"/>
                </a:lnTo>
                <a:lnTo>
                  <a:pt x="5269" y="2650"/>
                </a:lnTo>
                <a:lnTo>
                  <a:pt x="5286" y="2635"/>
                </a:lnTo>
                <a:lnTo>
                  <a:pt x="5298" y="2612"/>
                </a:lnTo>
                <a:lnTo>
                  <a:pt x="5874" y="1058"/>
                </a:lnTo>
                <a:lnTo>
                  <a:pt x="5880" y="1034"/>
                </a:lnTo>
                <a:lnTo>
                  <a:pt x="5876" y="1009"/>
                </a:lnTo>
                <a:lnTo>
                  <a:pt x="5865" y="984"/>
                </a:lnTo>
                <a:lnTo>
                  <a:pt x="5847" y="967"/>
                </a:lnTo>
                <a:lnTo>
                  <a:pt x="5825" y="953"/>
                </a:lnTo>
                <a:lnTo>
                  <a:pt x="5800" y="950"/>
                </a:lnTo>
                <a:lnTo>
                  <a:pt x="2721" y="950"/>
                </a:lnTo>
                <a:lnTo>
                  <a:pt x="2674" y="944"/>
                </a:lnTo>
                <a:lnTo>
                  <a:pt x="2630" y="929"/>
                </a:lnTo>
                <a:lnTo>
                  <a:pt x="2590" y="904"/>
                </a:lnTo>
                <a:lnTo>
                  <a:pt x="2559" y="871"/>
                </a:lnTo>
                <a:lnTo>
                  <a:pt x="2534" y="833"/>
                </a:lnTo>
                <a:lnTo>
                  <a:pt x="2517" y="789"/>
                </a:lnTo>
                <a:lnTo>
                  <a:pt x="2513" y="741"/>
                </a:lnTo>
                <a:lnTo>
                  <a:pt x="2517" y="693"/>
                </a:lnTo>
                <a:lnTo>
                  <a:pt x="2534" y="650"/>
                </a:lnTo>
                <a:lnTo>
                  <a:pt x="2559" y="611"/>
                </a:lnTo>
                <a:lnTo>
                  <a:pt x="2590" y="579"/>
                </a:lnTo>
                <a:lnTo>
                  <a:pt x="2630" y="554"/>
                </a:lnTo>
                <a:lnTo>
                  <a:pt x="2674" y="539"/>
                </a:lnTo>
                <a:lnTo>
                  <a:pt x="2721" y="533"/>
                </a:lnTo>
                <a:lnTo>
                  <a:pt x="5800" y="533"/>
                </a:lnTo>
                <a:lnTo>
                  <a:pt x="5869" y="539"/>
                </a:lnTo>
                <a:lnTo>
                  <a:pt x="5935" y="552"/>
                </a:lnTo>
                <a:lnTo>
                  <a:pt x="6000" y="575"/>
                </a:lnTo>
                <a:lnTo>
                  <a:pt x="6059" y="607"/>
                </a:lnTo>
                <a:lnTo>
                  <a:pt x="6115" y="646"/>
                </a:lnTo>
                <a:lnTo>
                  <a:pt x="6165" y="693"/>
                </a:lnTo>
                <a:lnTo>
                  <a:pt x="6208" y="747"/>
                </a:lnTo>
                <a:lnTo>
                  <a:pt x="6243" y="806"/>
                </a:lnTo>
                <a:lnTo>
                  <a:pt x="6270" y="869"/>
                </a:lnTo>
                <a:lnTo>
                  <a:pt x="6287" y="934"/>
                </a:lnTo>
                <a:lnTo>
                  <a:pt x="6296" y="1001"/>
                </a:lnTo>
                <a:lnTo>
                  <a:pt x="6294" y="1070"/>
                </a:lnTo>
                <a:lnTo>
                  <a:pt x="6285" y="1137"/>
                </a:lnTo>
                <a:lnTo>
                  <a:pt x="6266" y="1204"/>
                </a:lnTo>
                <a:lnTo>
                  <a:pt x="5689" y="2757"/>
                </a:lnTo>
                <a:lnTo>
                  <a:pt x="5660" y="2820"/>
                </a:lnTo>
                <a:lnTo>
                  <a:pt x="5624" y="2878"/>
                </a:lnTo>
                <a:lnTo>
                  <a:pt x="5582" y="2927"/>
                </a:lnTo>
                <a:lnTo>
                  <a:pt x="5532" y="2973"/>
                </a:lnTo>
                <a:lnTo>
                  <a:pt x="5477" y="3011"/>
                </a:lnTo>
                <a:lnTo>
                  <a:pt x="5420" y="3042"/>
                </a:lnTo>
                <a:lnTo>
                  <a:pt x="5357" y="3063"/>
                </a:lnTo>
                <a:lnTo>
                  <a:pt x="5290" y="3076"/>
                </a:lnTo>
                <a:lnTo>
                  <a:pt x="5223" y="3082"/>
                </a:lnTo>
                <a:lnTo>
                  <a:pt x="2085" y="3082"/>
                </a:lnTo>
                <a:lnTo>
                  <a:pt x="2166" y="3428"/>
                </a:lnTo>
                <a:lnTo>
                  <a:pt x="5129" y="3428"/>
                </a:lnTo>
                <a:lnTo>
                  <a:pt x="5185" y="3432"/>
                </a:lnTo>
                <a:lnTo>
                  <a:pt x="5238" y="3447"/>
                </a:lnTo>
                <a:lnTo>
                  <a:pt x="5286" y="3470"/>
                </a:lnTo>
                <a:lnTo>
                  <a:pt x="5330" y="3501"/>
                </a:lnTo>
                <a:lnTo>
                  <a:pt x="5368" y="3539"/>
                </a:lnTo>
                <a:lnTo>
                  <a:pt x="5399" y="3583"/>
                </a:lnTo>
                <a:lnTo>
                  <a:pt x="5422" y="3631"/>
                </a:lnTo>
                <a:lnTo>
                  <a:pt x="5437" y="3684"/>
                </a:lnTo>
                <a:lnTo>
                  <a:pt x="5441" y="3739"/>
                </a:lnTo>
                <a:lnTo>
                  <a:pt x="5437" y="3797"/>
                </a:lnTo>
                <a:lnTo>
                  <a:pt x="5422" y="3848"/>
                </a:lnTo>
                <a:lnTo>
                  <a:pt x="5399" y="3898"/>
                </a:lnTo>
                <a:lnTo>
                  <a:pt x="5368" y="3942"/>
                </a:lnTo>
                <a:lnTo>
                  <a:pt x="5330" y="3980"/>
                </a:lnTo>
                <a:lnTo>
                  <a:pt x="5286" y="4011"/>
                </a:lnTo>
                <a:lnTo>
                  <a:pt x="5238" y="4034"/>
                </a:lnTo>
                <a:lnTo>
                  <a:pt x="5185" y="4047"/>
                </a:lnTo>
                <a:lnTo>
                  <a:pt x="5129" y="4053"/>
                </a:lnTo>
                <a:lnTo>
                  <a:pt x="4837" y="4053"/>
                </a:lnTo>
                <a:lnTo>
                  <a:pt x="4895" y="4101"/>
                </a:lnTo>
                <a:lnTo>
                  <a:pt x="4946" y="4152"/>
                </a:lnTo>
                <a:lnTo>
                  <a:pt x="4992" y="4211"/>
                </a:lnTo>
                <a:lnTo>
                  <a:pt x="5030" y="4274"/>
                </a:lnTo>
                <a:lnTo>
                  <a:pt x="5061" y="4343"/>
                </a:lnTo>
                <a:lnTo>
                  <a:pt x="5084" y="4416"/>
                </a:lnTo>
                <a:lnTo>
                  <a:pt x="5097" y="4492"/>
                </a:lnTo>
                <a:lnTo>
                  <a:pt x="5103" y="4571"/>
                </a:lnTo>
                <a:lnTo>
                  <a:pt x="5097" y="4657"/>
                </a:lnTo>
                <a:lnTo>
                  <a:pt x="5080" y="4741"/>
                </a:lnTo>
                <a:lnTo>
                  <a:pt x="5051" y="4821"/>
                </a:lnTo>
                <a:lnTo>
                  <a:pt x="5015" y="4894"/>
                </a:lnTo>
                <a:lnTo>
                  <a:pt x="4969" y="4962"/>
                </a:lnTo>
                <a:lnTo>
                  <a:pt x="4914" y="5025"/>
                </a:lnTo>
                <a:lnTo>
                  <a:pt x="4853" y="5079"/>
                </a:lnTo>
                <a:lnTo>
                  <a:pt x="4784" y="5125"/>
                </a:lnTo>
                <a:lnTo>
                  <a:pt x="4709" y="5163"/>
                </a:lnTo>
                <a:lnTo>
                  <a:pt x="4631" y="5190"/>
                </a:lnTo>
                <a:lnTo>
                  <a:pt x="4547" y="5207"/>
                </a:lnTo>
                <a:lnTo>
                  <a:pt x="4459" y="5213"/>
                </a:lnTo>
                <a:lnTo>
                  <a:pt x="4373" y="5207"/>
                </a:lnTo>
                <a:lnTo>
                  <a:pt x="4289" y="5190"/>
                </a:lnTo>
                <a:lnTo>
                  <a:pt x="4209" y="5163"/>
                </a:lnTo>
                <a:lnTo>
                  <a:pt x="4136" y="5125"/>
                </a:lnTo>
                <a:lnTo>
                  <a:pt x="4068" y="5079"/>
                </a:lnTo>
                <a:lnTo>
                  <a:pt x="4007" y="5025"/>
                </a:lnTo>
                <a:lnTo>
                  <a:pt x="3951" y="4962"/>
                </a:lnTo>
                <a:lnTo>
                  <a:pt x="3905" y="4894"/>
                </a:lnTo>
                <a:lnTo>
                  <a:pt x="3869" y="4821"/>
                </a:lnTo>
                <a:lnTo>
                  <a:pt x="3840" y="4741"/>
                </a:lnTo>
                <a:lnTo>
                  <a:pt x="3823" y="4657"/>
                </a:lnTo>
                <a:lnTo>
                  <a:pt x="3818" y="4571"/>
                </a:lnTo>
                <a:lnTo>
                  <a:pt x="3823" y="4492"/>
                </a:lnTo>
                <a:lnTo>
                  <a:pt x="3837" y="4416"/>
                </a:lnTo>
                <a:lnTo>
                  <a:pt x="3860" y="4343"/>
                </a:lnTo>
                <a:lnTo>
                  <a:pt x="3890" y="4274"/>
                </a:lnTo>
                <a:lnTo>
                  <a:pt x="3928" y="4211"/>
                </a:lnTo>
                <a:lnTo>
                  <a:pt x="3974" y="4152"/>
                </a:lnTo>
                <a:lnTo>
                  <a:pt x="4026" y="4101"/>
                </a:lnTo>
                <a:lnTo>
                  <a:pt x="4083" y="4053"/>
                </a:lnTo>
                <a:lnTo>
                  <a:pt x="2884" y="4053"/>
                </a:lnTo>
                <a:lnTo>
                  <a:pt x="2941" y="4101"/>
                </a:lnTo>
                <a:lnTo>
                  <a:pt x="2993" y="4152"/>
                </a:lnTo>
                <a:lnTo>
                  <a:pt x="3038" y="4211"/>
                </a:lnTo>
                <a:lnTo>
                  <a:pt x="3077" y="4274"/>
                </a:lnTo>
                <a:lnTo>
                  <a:pt x="3107" y="4343"/>
                </a:lnTo>
                <a:lnTo>
                  <a:pt x="3130" y="4416"/>
                </a:lnTo>
                <a:lnTo>
                  <a:pt x="3143" y="4492"/>
                </a:lnTo>
                <a:lnTo>
                  <a:pt x="3149" y="4571"/>
                </a:lnTo>
                <a:lnTo>
                  <a:pt x="3143" y="4657"/>
                </a:lnTo>
                <a:lnTo>
                  <a:pt x="3126" y="4741"/>
                </a:lnTo>
                <a:lnTo>
                  <a:pt x="3098" y="4821"/>
                </a:lnTo>
                <a:lnTo>
                  <a:pt x="3061" y="4894"/>
                </a:lnTo>
                <a:lnTo>
                  <a:pt x="3015" y="4962"/>
                </a:lnTo>
                <a:lnTo>
                  <a:pt x="2960" y="5025"/>
                </a:lnTo>
                <a:lnTo>
                  <a:pt x="2899" y="5079"/>
                </a:lnTo>
                <a:lnTo>
                  <a:pt x="2830" y="5125"/>
                </a:lnTo>
                <a:lnTo>
                  <a:pt x="2756" y="5163"/>
                </a:lnTo>
                <a:lnTo>
                  <a:pt x="2677" y="5190"/>
                </a:lnTo>
                <a:lnTo>
                  <a:pt x="2593" y="5207"/>
                </a:lnTo>
                <a:lnTo>
                  <a:pt x="2507" y="5213"/>
                </a:lnTo>
                <a:lnTo>
                  <a:pt x="2420" y="5207"/>
                </a:lnTo>
                <a:lnTo>
                  <a:pt x="2336" y="5190"/>
                </a:lnTo>
                <a:lnTo>
                  <a:pt x="2257" y="5163"/>
                </a:lnTo>
                <a:lnTo>
                  <a:pt x="2183" y="5125"/>
                </a:lnTo>
                <a:lnTo>
                  <a:pt x="2114" y="5079"/>
                </a:lnTo>
                <a:lnTo>
                  <a:pt x="2053" y="5025"/>
                </a:lnTo>
                <a:lnTo>
                  <a:pt x="1998" y="4962"/>
                </a:lnTo>
                <a:lnTo>
                  <a:pt x="1952" y="4894"/>
                </a:lnTo>
                <a:lnTo>
                  <a:pt x="1915" y="4821"/>
                </a:lnTo>
                <a:lnTo>
                  <a:pt x="1887" y="4741"/>
                </a:lnTo>
                <a:lnTo>
                  <a:pt x="1870" y="4657"/>
                </a:lnTo>
                <a:lnTo>
                  <a:pt x="1864" y="4571"/>
                </a:lnTo>
                <a:lnTo>
                  <a:pt x="1870" y="4490"/>
                </a:lnTo>
                <a:lnTo>
                  <a:pt x="1883" y="4416"/>
                </a:lnTo>
                <a:lnTo>
                  <a:pt x="1906" y="4343"/>
                </a:lnTo>
                <a:lnTo>
                  <a:pt x="1936" y="4274"/>
                </a:lnTo>
                <a:lnTo>
                  <a:pt x="1977" y="4211"/>
                </a:lnTo>
                <a:lnTo>
                  <a:pt x="2021" y="4152"/>
                </a:lnTo>
                <a:lnTo>
                  <a:pt x="2072" y="4099"/>
                </a:lnTo>
                <a:lnTo>
                  <a:pt x="2131" y="4051"/>
                </a:lnTo>
                <a:lnTo>
                  <a:pt x="2049" y="4043"/>
                </a:lnTo>
                <a:lnTo>
                  <a:pt x="1973" y="4026"/>
                </a:lnTo>
                <a:lnTo>
                  <a:pt x="1898" y="3999"/>
                </a:lnTo>
                <a:lnTo>
                  <a:pt x="1830" y="3963"/>
                </a:lnTo>
                <a:lnTo>
                  <a:pt x="1767" y="3917"/>
                </a:lnTo>
                <a:lnTo>
                  <a:pt x="1711" y="3866"/>
                </a:lnTo>
                <a:lnTo>
                  <a:pt x="1660" y="3804"/>
                </a:lnTo>
                <a:lnTo>
                  <a:pt x="1619" y="3739"/>
                </a:lnTo>
                <a:lnTo>
                  <a:pt x="1585" y="3667"/>
                </a:lnTo>
                <a:lnTo>
                  <a:pt x="1562" y="3588"/>
                </a:lnTo>
                <a:lnTo>
                  <a:pt x="867" y="627"/>
                </a:lnTo>
                <a:lnTo>
                  <a:pt x="313" y="627"/>
                </a:lnTo>
                <a:lnTo>
                  <a:pt x="256" y="621"/>
                </a:lnTo>
                <a:lnTo>
                  <a:pt x="203" y="606"/>
                </a:lnTo>
                <a:lnTo>
                  <a:pt x="155" y="583"/>
                </a:lnTo>
                <a:lnTo>
                  <a:pt x="111" y="552"/>
                </a:lnTo>
                <a:lnTo>
                  <a:pt x="73" y="514"/>
                </a:lnTo>
                <a:lnTo>
                  <a:pt x="42" y="472"/>
                </a:lnTo>
                <a:lnTo>
                  <a:pt x="19" y="422"/>
                </a:lnTo>
                <a:lnTo>
                  <a:pt x="6" y="369"/>
                </a:lnTo>
                <a:lnTo>
                  <a:pt x="0" y="313"/>
                </a:lnTo>
                <a:lnTo>
                  <a:pt x="6" y="258"/>
                </a:lnTo>
                <a:lnTo>
                  <a:pt x="19" y="204"/>
                </a:lnTo>
                <a:lnTo>
                  <a:pt x="42" y="155"/>
                </a:lnTo>
                <a:lnTo>
                  <a:pt x="73" y="113"/>
                </a:lnTo>
                <a:lnTo>
                  <a:pt x="111" y="74"/>
                </a:lnTo>
                <a:lnTo>
                  <a:pt x="155" y="44"/>
                </a:lnTo>
                <a:lnTo>
                  <a:pt x="203" y="21"/>
                </a:lnTo>
                <a:lnTo>
                  <a:pt x="256" y="6"/>
                </a:lnTo>
                <a:lnTo>
                  <a:pt x="313"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67146823"/>
      </p:ext>
    </p:extLst>
  </p:cSld>
  <p:clrMapOvr>
    <a:masterClrMapping/>
  </p:clrMapOvr>
  <p:transition spd="slow">
    <p:push dir="u"/>
  </p:transition>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Pricing Table Plan </a:t>
            </a:r>
            <a:endParaRPr lang="en-US" dirty="0"/>
          </a:p>
        </p:txBody>
      </p:sp>
      <p:sp>
        <p:nvSpPr>
          <p:cNvPr id="15" name="Rectangle 14"/>
          <p:cNvSpPr/>
          <p:nvPr/>
        </p:nvSpPr>
        <p:spPr bwMode="auto">
          <a:xfrm>
            <a:off x="381000" y="1535430"/>
            <a:ext cx="1752600" cy="3080122"/>
          </a:xfrm>
          <a:prstGeom prst="rect">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29" name="Rectangle 28"/>
          <p:cNvSpPr/>
          <p:nvPr/>
        </p:nvSpPr>
        <p:spPr bwMode="auto">
          <a:xfrm>
            <a:off x="2586254" y="1535430"/>
            <a:ext cx="1752600" cy="3080122"/>
          </a:xfrm>
          <a:prstGeom prst="rect">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accent2"/>
              </a:solidFill>
            </a:endParaRPr>
          </a:p>
        </p:txBody>
      </p:sp>
      <p:sp>
        <p:nvSpPr>
          <p:cNvPr id="41" name="Rectangle 40"/>
          <p:cNvSpPr/>
          <p:nvPr/>
        </p:nvSpPr>
        <p:spPr bwMode="auto">
          <a:xfrm>
            <a:off x="4791508" y="1535430"/>
            <a:ext cx="1752600" cy="3080122"/>
          </a:xfrm>
          <a:prstGeom prst="rect">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accent3"/>
              </a:solidFill>
            </a:endParaRPr>
          </a:p>
        </p:txBody>
      </p:sp>
      <p:sp>
        <p:nvSpPr>
          <p:cNvPr id="53" name="Rectangle 52"/>
          <p:cNvSpPr/>
          <p:nvPr/>
        </p:nvSpPr>
        <p:spPr bwMode="auto">
          <a:xfrm>
            <a:off x="6996762" y="1535430"/>
            <a:ext cx="1752600" cy="3080122"/>
          </a:xfrm>
          <a:prstGeom prst="rect">
            <a:avLst/>
          </a:prstGeom>
          <a:solidFill>
            <a:schemeClr val="accent4"/>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accent4"/>
              </a:solidFill>
            </a:endParaRPr>
          </a:p>
        </p:txBody>
      </p:sp>
      <p:sp>
        <p:nvSpPr>
          <p:cNvPr id="33" name="Rectangle 32"/>
          <p:cNvSpPr/>
          <p:nvPr/>
        </p:nvSpPr>
        <p:spPr>
          <a:xfrm>
            <a:off x="2689457" y="1695357"/>
            <a:ext cx="1546194" cy="276999"/>
          </a:xfrm>
          <a:prstGeom prst="rect">
            <a:avLst/>
          </a:prstGeom>
        </p:spPr>
        <p:txBody>
          <a:bodyPr wrap="square" lIns="91440" tIns="0" rIns="91440" bIns="0" anchor="ctr">
            <a:spAutoFit/>
          </a:bodyPr>
          <a:lstStyle/>
          <a:p>
            <a:pPr algn="ctr"/>
            <a:r>
              <a:rPr lang="en-US" dirty="0">
                <a:solidFill>
                  <a:schemeClr val="accent2"/>
                </a:solidFill>
              </a:rPr>
              <a:t>BUSINESS</a:t>
            </a:r>
          </a:p>
        </p:txBody>
      </p:sp>
      <p:sp>
        <p:nvSpPr>
          <p:cNvPr id="45" name="Rectangle 44"/>
          <p:cNvSpPr/>
          <p:nvPr/>
        </p:nvSpPr>
        <p:spPr>
          <a:xfrm>
            <a:off x="4894711" y="1695357"/>
            <a:ext cx="1546194" cy="276999"/>
          </a:xfrm>
          <a:prstGeom prst="rect">
            <a:avLst/>
          </a:prstGeom>
        </p:spPr>
        <p:txBody>
          <a:bodyPr wrap="square" lIns="91440" tIns="0" rIns="91440" bIns="0" anchor="ctr">
            <a:spAutoFit/>
          </a:bodyPr>
          <a:lstStyle/>
          <a:p>
            <a:pPr algn="ctr"/>
            <a:r>
              <a:rPr lang="en-US" dirty="0">
                <a:solidFill>
                  <a:schemeClr val="accent3"/>
                </a:solidFill>
              </a:rPr>
              <a:t>COMPLETE</a:t>
            </a:r>
          </a:p>
        </p:txBody>
      </p:sp>
      <p:sp>
        <p:nvSpPr>
          <p:cNvPr id="57" name="Rectangle 56"/>
          <p:cNvSpPr/>
          <p:nvPr/>
        </p:nvSpPr>
        <p:spPr>
          <a:xfrm>
            <a:off x="7099966" y="1695357"/>
            <a:ext cx="1546194" cy="276999"/>
          </a:xfrm>
          <a:prstGeom prst="rect">
            <a:avLst/>
          </a:prstGeom>
        </p:spPr>
        <p:txBody>
          <a:bodyPr wrap="square" lIns="91440" tIns="0" rIns="91440" bIns="0" anchor="ctr">
            <a:spAutoFit/>
          </a:bodyPr>
          <a:lstStyle/>
          <a:p>
            <a:pPr algn="ctr"/>
            <a:r>
              <a:rPr lang="en-US" dirty="0">
                <a:solidFill>
                  <a:schemeClr val="bg1"/>
                </a:solidFill>
              </a:rPr>
              <a:t>ENTERPRISE</a:t>
            </a:r>
          </a:p>
        </p:txBody>
      </p:sp>
      <p:sp>
        <p:nvSpPr>
          <p:cNvPr id="24" name="Rectangle 23"/>
          <p:cNvSpPr/>
          <p:nvPr/>
        </p:nvSpPr>
        <p:spPr>
          <a:xfrm>
            <a:off x="484203" y="1695357"/>
            <a:ext cx="1546194" cy="276999"/>
          </a:xfrm>
          <a:prstGeom prst="rect">
            <a:avLst/>
          </a:prstGeom>
        </p:spPr>
        <p:txBody>
          <a:bodyPr wrap="square" lIns="91440" tIns="0" rIns="91440" bIns="0" anchor="ctr">
            <a:spAutoFit/>
          </a:bodyPr>
          <a:lstStyle/>
          <a:p>
            <a:pPr algn="ctr"/>
            <a:r>
              <a:rPr lang="en-US" dirty="0">
                <a:solidFill>
                  <a:schemeClr val="accent1"/>
                </a:solidFill>
              </a:rPr>
              <a:t>STANDARD</a:t>
            </a:r>
          </a:p>
        </p:txBody>
      </p:sp>
      <p:sp>
        <p:nvSpPr>
          <p:cNvPr id="65" name="Rectangle 64"/>
          <p:cNvSpPr/>
          <p:nvPr/>
        </p:nvSpPr>
        <p:spPr>
          <a:xfrm>
            <a:off x="381000" y="3113461"/>
            <a:ext cx="1752600" cy="1015663"/>
          </a:xfrm>
          <a:prstGeom prst="rect">
            <a:avLst/>
          </a:prstGeom>
        </p:spPr>
        <p:txBody>
          <a:bodyPr wrap="square">
            <a:spAutoFit/>
          </a:bodyPr>
          <a:lstStyle/>
          <a:p>
            <a:pPr algn="ctr">
              <a:lnSpc>
                <a:spcPct val="150000"/>
              </a:lnSpc>
            </a:pPr>
            <a:r>
              <a:rPr lang="en-US" sz="1000" dirty="0" smtClean="0">
                <a:solidFill>
                  <a:schemeClr val="bg1">
                    <a:lumMod val="50000"/>
                  </a:schemeClr>
                </a:solidFill>
              </a:rPr>
              <a:t>Normal </a:t>
            </a:r>
            <a:r>
              <a:rPr lang="en-US" sz="1000" dirty="0">
                <a:solidFill>
                  <a:schemeClr val="bg1">
                    <a:lumMod val="50000"/>
                  </a:schemeClr>
                </a:solidFill>
              </a:rPr>
              <a:t>Server Power</a:t>
            </a:r>
          </a:p>
          <a:p>
            <a:pPr algn="ctr">
              <a:lnSpc>
                <a:spcPct val="150000"/>
              </a:lnSpc>
            </a:pPr>
            <a:r>
              <a:rPr lang="en-US" sz="1000" dirty="0">
                <a:solidFill>
                  <a:schemeClr val="bg1">
                    <a:lumMod val="50000"/>
                  </a:schemeClr>
                </a:solidFill>
              </a:rPr>
              <a:t>1 Free SSL for Life (256 bit)</a:t>
            </a:r>
          </a:p>
          <a:p>
            <a:pPr algn="ctr">
              <a:lnSpc>
                <a:spcPct val="150000"/>
              </a:lnSpc>
            </a:pPr>
            <a:r>
              <a:rPr lang="en-US" sz="1000" dirty="0">
                <a:solidFill>
                  <a:schemeClr val="bg1">
                    <a:lumMod val="50000"/>
                  </a:schemeClr>
                </a:solidFill>
              </a:rPr>
              <a:t>Unlimited Monthly </a:t>
            </a:r>
            <a:r>
              <a:rPr lang="en-US" sz="1000" dirty="0" smtClean="0">
                <a:solidFill>
                  <a:schemeClr val="bg1">
                    <a:lumMod val="50000"/>
                  </a:schemeClr>
                </a:solidFill>
              </a:rPr>
              <a:t>Traffic</a:t>
            </a:r>
            <a:endParaRPr lang="ar-SY" sz="1000" dirty="0" smtClean="0">
              <a:solidFill>
                <a:schemeClr val="bg1">
                  <a:lumMod val="50000"/>
                </a:schemeClr>
              </a:solidFill>
            </a:endParaRPr>
          </a:p>
          <a:p>
            <a:pPr algn="ctr">
              <a:lnSpc>
                <a:spcPct val="150000"/>
              </a:lnSpc>
            </a:pPr>
            <a:r>
              <a:rPr lang="en-US" sz="1000" dirty="0" smtClean="0">
                <a:solidFill>
                  <a:schemeClr val="bg1">
                    <a:lumMod val="50000"/>
                  </a:schemeClr>
                </a:solidFill>
              </a:rPr>
              <a:t>Free </a:t>
            </a:r>
            <a:r>
              <a:rPr lang="en-US" sz="1000" dirty="0">
                <a:solidFill>
                  <a:schemeClr val="bg1">
                    <a:lumMod val="50000"/>
                  </a:schemeClr>
                </a:solidFill>
              </a:rPr>
              <a:t>update</a:t>
            </a:r>
          </a:p>
        </p:txBody>
      </p:sp>
      <p:sp>
        <p:nvSpPr>
          <p:cNvPr id="74" name="Rounded Rectangle 73"/>
          <p:cNvSpPr/>
          <p:nvPr/>
        </p:nvSpPr>
        <p:spPr bwMode="auto">
          <a:xfrm>
            <a:off x="670862" y="4194986"/>
            <a:ext cx="1172876" cy="260640"/>
          </a:xfrm>
          <a:prstGeom prst="roundRect">
            <a:avLst>
              <a:gd name="adj" fmla="val 5000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bg1"/>
                </a:solidFill>
              </a:rPr>
              <a:t>BUY NOW</a:t>
            </a:r>
            <a:endParaRPr lang="en-US" sz="1100" dirty="0">
              <a:solidFill>
                <a:schemeClr val="bg1"/>
              </a:solidFill>
            </a:endParaRPr>
          </a:p>
        </p:txBody>
      </p:sp>
      <p:sp>
        <p:nvSpPr>
          <p:cNvPr id="79" name="Rectangle 78"/>
          <p:cNvSpPr/>
          <p:nvPr/>
        </p:nvSpPr>
        <p:spPr>
          <a:xfrm>
            <a:off x="2586254" y="3113461"/>
            <a:ext cx="1752600" cy="1015663"/>
          </a:xfrm>
          <a:prstGeom prst="rect">
            <a:avLst/>
          </a:prstGeom>
        </p:spPr>
        <p:txBody>
          <a:bodyPr wrap="square">
            <a:spAutoFit/>
          </a:bodyPr>
          <a:lstStyle/>
          <a:p>
            <a:pPr algn="ctr">
              <a:lnSpc>
                <a:spcPct val="150000"/>
              </a:lnSpc>
            </a:pPr>
            <a:r>
              <a:rPr lang="en-US" sz="1000" dirty="0" smtClean="0">
                <a:solidFill>
                  <a:schemeClr val="bg1">
                    <a:lumMod val="50000"/>
                  </a:schemeClr>
                </a:solidFill>
              </a:rPr>
              <a:t>Normal </a:t>
            </a:r>
            <a:r>
              <a:rPr lang="en-US" sz="1000" dirty="0">
                <a:solidFill>
                  <a:schemeClr val="bg1">
                    <a:lumMod val="50000"/>
                  </a:schemeClr>
                </a:solidFill>
              </a:rPr>
              <a:t>Server Power</a:t>
            </a:r>
          </a:p>
          <a:p>
            <a:pPr algn="ctr">
              <a:lnSpc>
                <a:spcPct val="150000"/>
              </a:lnSpc>
            </a:pPr>
            <a:r>
              <a:rPr lang="en-US" sz="1000" dirty="0">
                <a:solidFill>
                  <a:schemeClr val="bg1">
                    <a:lumMod val="50000"/>
                  </a:schemeClr>
                </a:solidFill>
              </a:rPr>
              <a:t>1 Free SSL for Life (256 bit)</a:t>
            </a:r>
          </a:p>
          <a:p>
            <a:pPr algn="ctr">
              <a:lnSpc>
                <a:spcPct val="150000"/>
              </a:lnSpc>
            </a:pPr>
            <a:r>
              <a:rPr lang="en-US" sz="1000" dirty="0">
                <a:solidFill>
                  <a:schemeClr val="bg1">
                    <a:lumMod val="50000"/>
                  </a:schemeClr>
                </a:solidFill>
              </a:rPr>
              <a:t>Unlimited Monthly </a:t>
            </a:r>
            <a:r>
              <a:rPr lang="en-US" sz="1000" dirty="0" smtClean="0">
                <a:solidFill>
                  <a:schemeClr val="bg1">
                    <a:lumMod val="50000"/>
                  </a:schemeClr>
                </a:solidFill>
              </a:rPr>
              <a:t>Traffic</a:t>
            </a:r>
            <a:endParaRPr lang="ar-SY" sz="1000" dirty="0" smtClean="0">
              <a:solidFill>
                <a:schemeClr val="bg1">
                  <a:lumMod val="50000"/>
                </a:schemeClr>
              </a:solidFill>
            </a:endParaRPr>
          </a:p>
          <a:p>
            <a:pPr algn="ctr">
              <a:lnSpc>
                <a:spcPct val="150000"/>
              </a:lnSpc>
            </a:pPr>
            <a:r>
              <a:rPr lang="en-US" sz="1000" dirty="0" smtClean="0">
                <a:solidFill>
                  <a:schemeClr val="bg1">
                    <a:lumMod val="50000"/>
                  </a:schemeClr>
                </a:solidFill>
              </a:rPr>
              <a:t>Free </a:t>
            </a:r>
            <a:r>
              <a:rPr lang="en-US" sz="1000" dirty="0">
                <a:solidFill>
                  <a:schemeClr val="bg1">
                    <a:lumMod val="50000"/>
                  </a:schemeClr>
                </a:solidFill>
              </a:rPr>
              <a:t>update</a:t>
            </a:r>
          </a:p>
        </p:txBody>
      </p:sp>
      <p:sp>
        <p:nvSpPr>
          <p:cNvPr id="80" name="Rounded Rectangle 79"/>
          <p:cNvSpPr/>
          <p:nvPr/>
        </p:nvSpPr>
        <p:spPr bwMode="auto">
          <a:xfrm>
            <a:off x="2876116" y="4194986"/>
            <a:ext cx="1172876" cy="260640"/>
          </a:xfrm>
          <a:prstGeom prst="roundRect">
            <a:avLst>
              <a:gd name="adj" fmla="val 50000"/>
            </a:avLst>
          </a:prstGeom>
          <a:solidFill>
            <a:schemeClr val="accent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bg1"/>
                </a:solidFill>
              </a:rPr>
              <a:t>BUY NOW</a:t>
            </a:r>
            <a:endParaRPr lang="en-US" sz="1100" dirty="0">
              <a:solidFill>
                <a:schemeClr val="bg1"/>
              </a:solidFill>
            </a:endParaRPr>
          </a:p>
        </p:txBody>
      </p:sp>
      <p:sp>
        <p:nvSpPr>
          <p:cNvPr id="83" name="Rectangle 82"/>
          <p:cNvSpPr/>
          <p:nvPr/>
        </p:nvSpPr>
        <p:spPr>
          <a:xfrm>
            <a:off x="4791508" y="3113461"/>
            <a:ext cx="1752600" cy="1015663"/>
          </a:xfrm>
          <a:prstGeom prst="rect">
            <a:avLst/>
          </a:prstGeom>
        </p:spPr>
        <p:txBody>
          <a:bodyPr wrap="square">
            <a:spAutoFit/>
          </a:bodyPr>
          <a:lstStyle/>
          <a:p>
            <a:pPr algn="ctr">
              <a:lnSpc>
                <a:spcPct val="150000"/>
              </a:lnSpc>
            </a:pPr>
            <a:r>
              <a:rPr lang="en-US" sz="1000" dirty="0" smtClean="0">
                <a:solidFill>
                  <a:schemeClr val="bg1">
                    <a:lumMod val="50000"/>
                  </a:schemeClr>
                </a:solidFill>
              </a:rPr>
              <a:t>Normal </a:t>
            </a:r>
            <a:r>
              <a:rPr lang="en-US" sz="1000" dirty="0">
                <a:solidFill>
                  <a:schemeClr val="bg1">
                    <a:lumMod val="50000"/>
                  </a:schemeClr>
                </a:solidFill>
              </a:rPr>
              <a:t>Server Power</a:t>
            </a:r>
          </a:p>
          <a:p>
            <a:pPr algn="ctr">
              <a:lnSpc>
                <a:spcPct val="150000"/>
              </a:lnSpc>
            </a:pPr>
            <a:r>
              <a:rPr lang="en-US" sz="1000" dirty="0">
                <a:solidFill>
                  <a:schemeClr val="bg1">
                    <a:lumMod val="50000"/>
                  </a:schemeClr>
                </a:solidFill>
              </a:rPr>
              <a:t>1 Free SSL for Life (256 bit)</a:t>
            </a:r>
          </a:p>
          <a:p>
            <a:pPr algn="ctr">
              <a:lnSpc>
                <a:spcPct val="150000"/>
              </a:lnSpc>
            </a:pPr>
            <a:r>
              <a:rPr lang="en-US" sz="1000" dirty="0">
                <a:solidFill>
                  <a:schemeClr val="bg1">
                    <a:lumMod val="50000"/>
                  </a:schemeClr>
                </a:solidFill>
              </a:rPr>
              <a:t>Unlimited Monthly </a:t>
            </a:r>
            <a:r>
              <a:rPr lang="en-US" sz="1000" dirty="0" smtClean="0">
                <a:solidFill>
                  <a:schemeClr val="bg1">
                    <a:lumMod val="50000"/>
                  </a:schemeClr>
                </a:solidFill>
              </a:rPr>
              <a:t>Traffic</a:t>
            </a:r>
            <a:endParaRPr lang="ar-SY" sz="1000" dirty="0" smtClean="0">
              <a:solidFill>
                <a:schemeClr val="bg1">
                  <a:lumMod val="50000"/>
                </a:schemeClr>
              </a:solidFill>
            </a:endParaRPr>
          </a:p>
          <a:p>
            <a:pPr algn="ctr">
              <a:lnSpc>
                <a:spcPct val="150000"/>
              </a:lnSpc>
            </a:pPr>
            <a:r>
              <a:rPr lang="en-US" sz="1000" dirty="0" smtClean="0">
                <a:solidFill>
                  <a:schemeClr val="bg1">
                    <a:lumMod val="50000"/>
                  </a:schemeClr>
                </a:solidFill>
              </a:rPr>
              <a:t>Free </a:t>
            </a:r>
            <a:r>
              <a:rPr lang="en-US" sz="1000" dirty="0">
                <a:solidFill>
                  <a:schemeClr val="bg1">
                    <a:lumMod val="50000"/>
                  </a:schemeClr>
                </a:solidFill>
              </a:rPr>
              <a:t>update</a:t>
            </a:r>
          </a:p>
        </p:txBody>
      </p:sp>
      <p:sp>
        <p:nvSpPr>
          <p:cNvPr id="84" name="Rounded Rectangle 83"/>
          <p:cNvSpPr/>
          <p:nvPr/>
        </p:nvSpPr>
        <p:spPr bwMode="auto">
          <a:xfrm>
            <a:off x="5081370" y="4194986"/>
            <a:ext cx="1172876" cy="260640"/>
          </a:xfrm>
          <a:prstGeom prst="roundRect">
            <a:avLst>
              <a:gd name="adj" fmla="val 50000"/>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bg1"/>
                </a:solidFill>
              </a:rPr>
              <a:t>BUY NOW</a:t>
            </a:r>
            <a:endParaRPr lang="en-US" sz="1100" dirty="0">
              <a:solidFill>
                <a:schemeClr val="bg1"/>
              </a:solidFill>
            </a:endParaRPr>
          </a:p>
        </p:txBody>
      </p:sp>
      <p:sp>
        <p:nvSpPr>
          <p:cNvPr id="87" name="Rectangle 86"/>
          <p:cNvSpPr/>
          <p:nvPr/>
        </p:nvSpPr>
        <p:spPr>
          <a:xfrm>
            <a:off x="6996762" y="3113461"/>
            <a:ext cx="1752600" cy="1015663"/>
          </a:xfrm>
          <a:prstGeom prst="rect">
            <a:avLst/>
          </a:prstGeom>
        </p:spPr>
        <p:txBody>
          <a:bodyPr wrap="square">
            <a:spAutoFit/>
          </a:bodyPr>
          <a:lstStyle/>
          <a:p>
            <a:pPr algn="ctr">
              <a:lnSpc>
                <a:spcPct val="150000"/>
              </a:lnSpc>
            </a:pPr>
            <a:r>
              <a:rPr lang="en-US" sz="1000" dirty="0" smtClean="0">
                <a:solidFill>
                  <a:schemeClr val="bg1"/>
                </a:solidFill>
              </a:rPr>
              <a:t>Normal </a:t>
            </a:r>
            <a:r>
              <a:rPr lang="en-US" sz="1000" dirty="0">
                <a:solidFill>
                  <a:schemeClr val="bg1"/>
                </a:solidFill>
              </a:rPr>
              <a:t>Server Power</a:t>
            </a:r>
          </a:p>
          <a:p>
            <a:pPr algn="ctr">
              <a:lnSpc>
                <a:spcPct val="150000"/>
              </a:lnSpc>
            </a:pPr>
            <a:r>
              <a:rPr lang="en-US" sz="1000" dirty="0">
                <a:solidFill>
                  <a:schemeClr val="bg1"/>
                </a:solidFill>
              </a:rPr>
              <a:t>1 Free SSL for Life (256 bit)</a:t>
            </a:r>
          </a:p>
          <a:p>
            <a:pPr algn="ctr">
              <a:lnSpc>
                <a:spcPct val="150000"/>
              </a:lnSpc>
            </a:pPr>
            <a:r>
              <a:rPr lang="en-US" sz="1000" dirty="0">
                <a:solidFill>
                  <a:schemeClr val="bg1"/>
                </a:solidFill>
              </a:rPr>
              <a:t>Unlimited Monthly </a:t>
            </a:r>
            <a:r>
              <a:rPr lang="en-US" sz="1000" dirty="0" smtClean="0">
                <a:solidFill>
                  <a:schemeClr val="bg1"/>
                </a:solidFill>
              </a:rPr>
              <a:t>Traffic</a:t>
            </a:r>
            <a:endParaRPr lang="ar-SY" sz="1000" dirty="0" smtClean="0">
              <a:solidFill>
                <a:schemeClr val="bg1"/>
              </a:solidFill>
            </a:endParaRPr>
          </a:p>
          <a:p>
            <a:pPr algn="ctr">
              <a:lnSpc>
                <a:spcPct val="150000"/>
              </a:lnSpc>
            </a:pPr>
            <a:r>
              <a:rPr lang="en-US" sz="1000" dirty="0" smtClean="0">
                <a:solidFill>
                  <a:schemeClr val="bg1"/>
                </a:solidFill>
              </a:rPr>
              <a:t>Free </a:t>
            </a:r>
            <a:r>
              <a:rPr lang="en-US" sz="1000" dirty="0">
                <a:solidFill>
                  <a:schemeClr val="bg1"/>
                </a:solidFill>
              </a:rPr>
              <a:t>update</a:t>
            </a:r>
          </a:p>
        </p:txBody>
      </p:sp>
      <p:sp>
        <p:nvSpPr>
          <p:cNvPr id="88" name="Rounded Rectangle 87"/>
          <p:cNvSpPr/>
          <p:nvPr/>
        </p:nvSpPr>
        <p:spPr bwMode="auto">
          <a:xfrm>
            <a:off x="7286624" y="4194986"/>
            <a:ext cx="1172876" cy="260640"/>
          </a:xfrm>
          <a:prstGeom prst="roundRect">
            <a:avLst>
              <a:gd name="adj" fmla="val 50000"/>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accent4"/>
                </a:solidFill>
              </a:rPr>
              <a:t>BUY NOW</a:t>
            </a:r>
            <a:endParaRPr lang="en-US" sz="1100" dirty="0">
              <a:solidFill>
                <a:schemeClr val="accent4"/>
              </a:solidFill>
            </a:endParaRPr>
          </a:p>
        </p:txBody>
      </p:sp>
      <p:sp>
        <p:nvSpPr>
          <p:cNvPr id="28" name="Rectangle 27"/>
          <p:cNvSpPr/>
          <p:nvPr/>
        </p:nvSpPr>
        <p:spPr>
          <a:xfrm>
            <a:off x="530835" y="2219148"/>
            <a:ext cx="1452930" cy="769441"/>
          </a:xfrm>
          <a:prstGeom prst="rect">
            <a:avLst/>
          </a:prstGeom>
        </p:spPr>
        <p:txBody>
          <a:bodyPr wrap="square" anchor="ctr">
            <a:spAutoFit/>
          </a:bodyPr>
          <a:lstStyle/>
          <a:p>
            <a:pPr algn="ctr"/>
            <a:r>
              <a:rPr lang="en-US" sz="4400" b="1" dirty="0" smtClean="0">
                <a:solidFill>
                  <a:schemeClr val="accent1"/>
                </a:solidFill>
              </a:rPr>
              <a:t>50$</a:t>
            </a:r>
            <a:endParaRPr lang="en-US" sz="4400" b="1" dirty="0">
              <a:solidFill>
                <a:schemeClr val="accent1"/>
              </a:solidFill>
            </a:endParaRPr>
          </a:p>
        </p:txBody>
      </p:sp>
      <p:cxnSp>
        <p:nvCxnSpPr>
          <p:cNvPr id="5" name="Straight Connector 4"/>
          <p:cNvCxnSpPr/>
          <p:nvPr/>
        </p:nvCxnSpPr>
        <p:spPr>
          <a:xfrm>
            <a:off x="838200" y="2124756"/>
            <a:ext cx="838200" cy="0"/>
          </a:xfrm>
          <a:prstGeom prst="line">
            <a:avLst/>
          </a:prstGeom>
          <a:ln w="1905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838200" y="3082981"/>
            <a:ext cx="838200" cy="0"/>
          </a:xfrm>
          <a:prstGeom prst="line">
            <a:avLst/>
          </a:prstGeom>
          <a:ln w="1905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2736089" y="2219148"/>
            <a:ext cx="1452930" cy="769441"/>
          </a:xfrm>
          <a:prstGeom prst="rect">
            <a:avLst/>
          </a:prstGeom>
        </p:spPr>
        <p:txBody>
          <a:bodyPr wrap="square" anchor="ctr">
            <a:spAutoFit/>
          </a:bodyPr>
          <a:lstStyle/>
          <a:p>
            <a:pPr algn="ctr"/>
            <a:r>
              <a:rPr lang="en-US" sz="4400" b="1" dirty="0" smtClean="0">
                <a:solidFill>
                  <a:schemeClr val="accent2"/>
                </a:solidFill>
              </a:rPr>
              <a:t>75$</a:t>
            </a:r>
            <a:endParaRPr lang="en-US" sz="4400" b="1" dirty="0">
              <a:solidFill>
                <a:schemeClr val="accent2"/>
              </a:solidFill>
            </a:endParaRPr>
          </a:p>
        </p:txBody>
      </p:sp>
      <p:cxnSp>
        <p:nvCxnSpPr>
          <p:cNvPr id="37" name="Straight Connector 36"/>
          <p:cNvCxnSpPr/>
          <p:nvPr/>
        </p:nvCxnSpPr>
        <p:spPr>
          <a:xfrm>
            <a:off x="3043454" y="2124756"/>
            <a:ext cx="838200" cy="0"/>
          </a:xfrm>
          <a:prstGeom prst="line">
            <a:avLst/>
          </a:prstGeom>
          <a:ln w="1905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043454" y="3082981"/>
            <a:ext cx="838200" cy="0"/>
          </a:xfrm>
          <a:prstGeom prst="line">
            <a:avLst/>
          </a:prstGeom>
          <a:ln w="1905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4941343" y="2219148"/>
            <a:ext cx="1452930" cy="769441"/>
          </a:xfrm>
          <a:prstGeom prst="rect">
            <a:avLst/>
          </a:prstGeom>
        </p:spPr>
        <p:txBody>
          <a:bodyPr wrap="square" anchor="ctr">
            <a:spAutoFit/>
          </a:bodyPr>
          <a:lstStyle/>
          <a:p>
            <a:pPr algn="ctr"/>
            <a:r>
              <a:rPr lang="en-US" sz="4400" b="1" dirty="0" smtClean="0">
                <a:solidFill>
                  <a:schemeClr val="accent3"/>
                </a:solidFill>
              </a:rPr>
              <a:t>99$</a:t>
            </a:r>
            <a:endParaRPr lang="en-US" sz="4400" b="1" dirty="0">
              <a:solidFill>
                <a:schemeClr val="accent3"/>
              </a:solidFill>
            </a:endParaRPr>
          </a:p>
        </p:txBody>
      </p:sp>
      <p:cxnSp>
        <p:nvCxnSpPr>
          <p:cNvPr id="43" name="Straight Connector 42"/>
          <p:cNvCxnSpPr/>
          <p:nvPr/>
        </p:nvCxnSpPr>
        <p:spPr>
          <a:xfrm>
            <a:off x="5248708" y="2124756"/>
            <a:ext cx="838200" cy="0"/>
          </a:xfrm>
          <a:prstGeom prst="line">
            <a:avLst/>
          </a:prstGeom>
          <a:ln w="1905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5248708" y="3082981"/>
            <a:ext cx="838200" cy="0"/>
          </a:xfrm>
          <a:prstGeom prst="line">
            <a:avLst/>
          </a:prstGeom>
          <a:ln w="19050" cap="rnd">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7059324" y="2219148"/>
            <a:ext cx="1627476" cy="769441"/>
          </a:xfrm>
          <a:prstGeom prst="rect">
            <a:avLst/>
          </a:prstGeom>
        </p:spPr>
        <p:txBody>
          <a:bodyPr wrap="square" anchor="ctr">
            <a:spAutoFit/>
          </a:bodyPr>
          <a:lstStyle/>
          <a:p>
            <a:pPr algn="ctr"/>
            <a:r>
              <a:rPr lang="en-US" sz="4400" b="1" dirty="0" smtClean="0">
                <a:solidFill>
                  <a:schemeClr val="bg1"/>
                </a:solidFill>
              </a:rPr>
              <a:t>199$</a:t>
            </a:r>
            <a:endParaRPr lang="en-US" sz="4400" b="1" dirty="0">
              <a:solidFill>
                <a:schemeClr val="bg1"/>
              </a:solidFill>
            </a:endParaRPr>
          </a:p>
        </p:txBody>
      </p:sp>
      <p:cxnSp>
        <p:nvCxnSpPr>
          <p:cNvPr id="48" name="Straight Connector 47"/>
          <p:cNvCxnSpPr/>
          <p:nvPr/>
        </p:nvCxnSpPr>
        <p:spPr>
          <a:xfrm>
            <a:off x="7453962" y="2124756"/>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7453962" y="3082981"/>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9059652"/>
      </p:ext>
    </p:extLst>
  </p:cSld>
  <p:clrMapOvr>
    <a:masterClrMapping/>
  </p:clrMapOvr>
  <p:transition spd="slow">
    <p:push dir="u"/>
  </p:transition>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Pricing Table Plan </a:t>
            </a:r>
            <a:endParaRPr lang="en-US" dirty="0"/>
          </a:p>
        </p:txBody>
      </p:sp>
      <p:sp>
        <p:nvSpPr>
          <p:cNvPr id="15" name="Rectangle 14"/>
          <p:cNvSpPr/>
          <p:nvPr/>
        </p:nvSpPr>
        <p:spPr bwMode="auto">
          <a:xfrm>
            <a:off x="381000" y="1535430"/>
            <a:ext cx="1752600" cy="3080122"/>
          </a:xfrm>
          <a:prstGeom prst="rect">
            <a:avLst/>
          </a:prstGeom>
          <a:solidFill>
            <a:schemeClr val="accent1"/>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bg1"/>
              </a:solidFill>
            </a:endParaRPr>
          </a:p>
        </p:txBody>
      </p:sp>
      <p:sp>
        <p:nvSpPr>
          <p:cNvPr id="29" name="Rectangle 28"/>
          <p:cNvSpPr/>
          <p:nvPr/>
        </p:nvSpPr>
        <p:spPr bwMode="auto">
          <a:xfrm>
            <a:off x="2586254" y="1535430"/>
            <a:ext cx="1752600" cy="3080122"/>
          </a:xfrm>
          <a:prstGeom prst="rect">
            <a:avLst/>
          </a:prstGeom>
          <a:solidFill>
            <a:schemeClr val="accent2"/>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bg1"/>
              </a:solidFill>
            </a:endParaRPr>
          </a:p>
        </p:txBody>
      </p:sp>
      <p:sp>
        <p:nvSpPr>
          <p:cNvPr id="41" name="Rectangle 40"/>
          <p:cNvSpPr/>
          <p:nvPr/>
        </p:nvSpPr>
        <p:spPr bwMode="auto">
          <a:xfrm>
            <a:off x="4791508" y="1535430"/>
            <a:ext cx="1752600" cy="3080122"/>
          </a:xfrm>
          <a:prstGeom prst="rect">
            <a:avLst/>
          </a:prstGeom>
          <a:solidFill>
            <a:schemeClr val="accent3"/>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accent3"/>
              </a:solidFill>
            </a:endParaRPr>
          </a:p>
        </p:txBody>
      </p:sp>
      <p:sp>
        <p:nvSpPr>
          <p:cNvPr id="53" name="Rectangle 52"/>
          <p:cNvSpPr/>
          <p:nvPr/>
        </p:nvSpPr>
        <p:spPr bwMode="auto">
          <a:xfrm>
            <a:off x="6996762" y="1535430"/>
            <a:ext cx="1752600" cy="3080122"/>
          </a:xfrm>
          <a:prstGeom prst="rect">
            <a:avLst/>
          </a:prstGeom>
          <a:solidFill>
            <a:schemeClr val="accent4"/>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accent4"/>
              </a:solidFill>
            </a:endParaRPr>
          </a:p>
        </p:txBody>
      </p:sp>
      <p:sp>
        <p:nvSpPr>
          <p:cNvPr id="33" name="Rectangle 32"/>
          <p:cNvSpPr/>
          <p:nvPr/>
        </p:nvSpPr>
        <p:spPr>
          <a:xfrm>
            <a:off x="2689457" y="1695357"/>
            <a:ext cx="1546194" cy="276999"/>
          </a:xfrm>
          <a:prstGeom prst="rect">
            <a:avLst/>
          </a:prstGeom>
        </p:spPr>
        <p:txBody>
          <a:bodyPr wrap="square" lIns="91440" tIns="0" rIns="91440" bIns="0" anchor="ctr">
            <a:spAutoFit/>
          </a:bodyPr>
          <a:lstStyle/>
          <a:p>
            <a:pPr algn="ctr"/>
            <a:r>
              <a:rPr lang="en-US" dirty="0">
                <a:solidFill>
                  <a:schemeClr val="bg1"/>
                </a:solidFill>
              </a:rPr>
              <a:t>BUSINESS</a:t>
            </a:r>
          </a:p>
        </p:txBody>
      </p:sp>
      <p:sp>
        <p:nvSpPr>
          <p:cNvPr id="45" name="Rectangle 44"/>
          <p:cNvSpPr/>
          <p:nvPr/>
        </p:nvSpPr>
        <p:spPr>
          <a:xfrm>
            <a:off x="4894711" y="1695357"/>
            <a:ext cx="1546194" cy="276999"/>
          </a:xfrm>
          <a:prstGeom prst="rect">
            <a:avLst/>
          </a:prstGeom>
        </p:spPr>
        <p:txBody>
          <a:bodyPr wrap="square" lIns="91440" tIns="0" rIns="91440" bIns="0" anchor="ctr">
            <a:spAutoFit/>
          </a:bodyPr>
          <a:lstStyle/>
          <a:p>
            <a:pPr algn="ctr"/>
            <a:r>
              <a:rPr lang="en-US" dirty="0">
                <a:solidFill>
                  <a:schemeClr val="bg1"/>
                </a:solidFill>
              </a:rPr>
              <a:t>COMPLETE</a:t>
            </a:r>
          </a:p>
        </p:txBody>
      </p:sp>
      <p:sp>
        <p:nvSpPr>
          <p:cNvPr id="57" name="Rectangle 56"/>
          <p:cNvSpPr/>
          <p:nvPr/>
        </p:nvSpPr>
        <p:spPr>
          <a:xfrm>
            <a:off x="7099966" y="1695357"/>
            <a:ext cx="1546194" cy="276999"/>
          </a:xfrm>
          <a:prstGeom prst="rect">
            <a:avLst/>
          </a:prstGeom>
        </p:spPr>
        <p:txBody>
          <a:bodyPr wrap="square" lIns="91440" tIns="0" rIns="91440" bIns="0" anchor="ctr">
            <a:spAutoFit/>
          </a:bodyPr>
          <a:lstStyle/>
          <a:p>
            <a:pPr algn="ctr"/>
            <a:r>
              <a:rPr lang="en-US" dirty="0">
                <a:solidFill>
                  <a:schemeClr val="bg1"/>
                </a:solidFill>
              </a:rPr>
              <a:t>ENTERPRISE</a:t>
            </a:r>
          </a:p>
        </p:txBody>
      </p:sp>
      <p:sp>
        <p:nvSpPr>
          <p:cNvPr id="24" name="Rectangle 23"/>
          <p:cNvSpPr/>
          <p:nvPr/>
        </p:nvSpPr>
        <p:spPr>
          <a:xfrm>
            <a:off x="484203" y="1695357"/>
            <a:ext cx="1546194" cy="276999"/>
          </a:xfrm>
          <a:prstGeom prst="rect">
            <a:avLst/>
          </a:prstGeom>
        </p:spPr>
        <p:txBody>
          <a:bodyPr wrap="square" lIns="91440" tIns="0" rIns="91440" bIns="0" anchor="ctr">
            <a:spAutoFit/>
          </a:bodyPr>
          <a:lstStyle/>
          <a:p>
            <a:pPr algn="ctr"/>
            <a:r>
              <a:rPr lang="en-US" dirty="0">
                <a:solidFill>
                  <a:schemeClr val="bg1"/>
                </a:solidFill>
              </a:rPr>
              <a:t>STANDARD</a:t>
            </a:r>
          </a:p>
        </p:txBody>
      </p:sp>
      <p:sp>
        <p:nvSpPr>
          <p:cNvPr id="65" name="Rectangle 64"/>
          <p:cNvSpPr/>
          <p:nvPr/>
        </p:nvSpPr>
        <p:spPr>
          <a:xfrm>
            <a:off x="381000" y="3113461"/>
            <a:ext cx="1752600" cy="1015663"/>
          </a:xfrm>
          <a:prstGeom prst="rect">
            <a:avLst/>
          </a:prstGeom>
        </p:spPr>
        <p:txBody>
          <a:bodyPr wrap="square">
            <a:spAutoFit/>
          </a:bodyPr>
          <a:lstStyle/>
          <a:p>
            <a:pPr algn="ctr">
              <a:lnSpc>
                <a:spcPct val="150000"/>
              </a:lnSpc>
            </a:pPr>
            <a:r>
              <a:rPr lang="en-US" sz="1000" dirty="0" smtClean="0">
                <a:solidFill>
                  <a:schemeClr val="bg1"/>
                </a:solidFill>
              </a:rPr>
              <a:t>Normal </a:t>
            </a:r>
            <a:r>
              <a:rPr lang="en-US" sz="1000" dirty="0">
                <a:solidFill>
                  <a:schemeClr val="bg1"/>
                </a:solidFill>
              </a:rPr>
              <a:t>Server Power</a:t>
            </a:r>
          </a:p>
          <a:p>
            <a:pPr algn="ctr">
              <a:lnSpc>
                <a:spcPct val="150000"/>
              </a:lnSpc>
            </a:pPr>
            <a:r>
              <a:rPr lang="en-US" sz="1000" dirty="0">
                <a:solidFill>
                  <a:schemeClr val="bg1"/>
                </a:solidFill>
              </a:rPr>
              <a:t>1 Free SSL for Life (256 bit)</a:t>
            </a:r>
          </a:p>
          <a:p>
            <a:pPr algn="ctr">
              <a:lnSpc>
                <a:spcPct val="150000"/>
              </a:lnSpc>
            </a:pPr>
            <a:r>
              <a:rPr lang="en-US" sz="1000" dirty="0">
                <a:solidFill>
                  <a:schemeClr val="bg1"/>
                </a:solidFill>
              </a:rPr>
              <a:t>Unlimited Monthly </a:t>
            </a:r>
            <a:r>
              <a:rPr lang="en-US" sz="1000" dirty="0" smtClean="0">
                <a:solidFill>
                  <a:schemeClr val="bg1"/>
                </a:solidFill>
              </a:rPr>
              <a:t>Traffic</a:t>
            </a:r>
            <a:endParaRPr lang="ar-SY" sz="1000" dirty="0" smtClean="0">
              <a:solidFill>
                <a:schemeClr val="bg1"/>
              </a:solidFill>
            </a:endParaRPr>
          </a:p>
          <a:p>
            <a:pPr algn="ctr">
              <a:lnSpc>
                <a:spcPct val="150000"/>
              </a:lnSpc>
            </a:pPr>
            <a:r>
              <a:rPr lang="en-US" sz="1000" dirty="0" smtClean="0">
                <a:solidFill>
                  <a:schemeClr val="bg1"/>
                </a:solidFill>
              </a:rPr>
              <a:t>Free </a:t>
            </a:r>
            <a:r>
              <a:rPr lang="en-US" sz="1000" dirty="0">
                <a:solidFill>
                  <a:schemeClr val="bg1"/>
                </a:solidFill>
              </a:rPr>
              <a:t>update</a:t>
            </a:r>
          </a:p>
        </p:txBody>
      </p:sp>
      <p:sp>
        <p:nvSpPr>
          <p:cNvPr id="74" name="Rounded Rectangle 73"/>
          <p:cNvSpPr/>
          <p:nvPr/>
        </p:nvSpPr>
        <p:spPr bwMode="auto">
          <a:xfrm>
            <a:off x="670862" y="4194986"/>
            <a:ext cx="1172876" cy="260640"/>
          </a:xfrm>
          <a:prstGeom prst="roundRect">
            <a:avLst>
              <a:gd name="adj" fmla="val 50000"/>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accent1"/>
                </a:solidFill>
              </a:rPr>
              <a:t>BUY NOW</a:t>
            </a:r>
            <a:endParaRPr lang="en-US" sz="1100" dirty="0">
              <a:solidFill>
                <a:schemeClr val="accent1"/>
              </a:solidFill>
            </a:endParaRPr>
          </a:p>
        </p:txBody>
      </p:sp>
      <p:sp>
        <p:nvSpPr>
          <p:cNvPr id="79" name="Rectangle 78"/>
          <p:cNvSpPr/>
          <p:nvPr/>
        </p:nvSpPr>
        <p:spPr>
          <a:xfrm>
            <a:off x="2586254" y="3113461"/>
            <a:ext cx="1752600" cy="1015663"/>
          </a:xfrm>
          <a:prstGeom prst="rect">
            <a:avLst/>
          </a:prstGeom>
        </p:spPr>
        <p:txBody>
          <a:bodyPr wrap="square">
            <a:spAutoFit/>
          </a:bodyPr>
          <a:lstStyle/>
          <a:p>
            <a:pPr algn="ctr">
              <a:lnSpc>
                <a:spcPct val="150000"/>
              </a:lnSpc>
            </a:pPr>
            <a:r>
              <a:rPr lang="en-US" sz="1000" dirty="0" smtClean="0">
                <a:solidFill>
                  <a:schemeClr val="bg1"/>
                </a:solidFill>
              </a:rPr>
              <a:t>Normal </a:t>
            </a:r>
            <a:r>
              <a:rPr lang="en-US" sz="1000" dirty="0">
                <a:solidFill>
                  <a:schemeClr val="bg1"/>
                </a:solidFill>
              </a:rPr>
              <a:t>Server Power</a:t>
            </a:r>
          </a:p>
          <a:p>
            <a:pPr algn="ctr">
              <a:lnSpc>
                <a:spcPct val="150000"/>
              </a:lnSpc>
            </a:pPr>
            <a:r>
              <a:rPr lang="en-US" sz="1000" dirty="0">
                <a:solidFill>
                  <a:schemeClr val="bg1"/>
                </a:solidFill>
              </a:rPr>
              <a:t>1 Free SSL for Life (256 bit)</a:t>
            </a:r>
          </a:p>
          <a:p>
            <a:pPr algn="ctr">
              <a:lnSpc>
                <a:spcPct val="150000"/>
              </a:lnSpc>
            </a:pPr>
            <a:r>
              <a:rPr lang="en-US" sz="1000" dirty="0">
                <a:solidFill>
                  <a:schemeClr val="bg1"/>
                </a:solidFill>
              </a:rPr>
              <a:t>Unlimited Monthly </a:t>
            </a:r>
            <a:r>
              <a:rPr lang="en-US" sz="1000" dirty="0" smtClean="0">
                <a:solidFill>
                  <a:schemeClr val="bg1"/>
                </a:solidFill>
              </a:rPr>
              <a:t>Traffic</a:t>
            </a:r>
            <a:endParaRPr lang="ar-SY" sz="1000" dirty="0" smtClean="0">
              <a:solidFill>
                <a:schemeClr val="bg1"/>
              </a:solidFill>
            </a:endParaRPr>
          </a:p>
          <a:p>
            <a:pPr algn="ctr">
              <a:lnSpc>
                <a:spcPct val="150000"/>
              </a:lnSpc>
            </a:pPr>
            <a:r>
              <a:rPr lang="en-US" sz="1000" dirty="0" smtClean="0">
                <a:solidFill>
                  <a:schemeClr val="bg1"/>
                </a:solidFill>
              </a:rPr>
              <a:t>Free </a:t>
            </a:r>
            <a:r>
              <a:rPr lang="en-US" sz="1000" dirty="0">
                <a:solidFill>
                  <a:schemeClr val="bg1"/>
                </a:solidFill>
              </a:rPr>
              <a:t>update</a:t>
            </a:r>
          </a:p>
        </p:txBody>
      </p:sp>
      <p:sp>
        <p:nvSpPr>
          <p:cNvPr id="80" name="Rounded Rectangle 79"/>
          <p:cNvSpPr/>
          <p:nvPr/>
        </p:nvSpPr>
        <p:spPr bwMode="auto">
          <a:xfrm>
            <a:off x="2876116" y="4194986"/>
            <a:ext cx="1172876" cy="260640"/>
          </a:xfrm>
          <a:prstGeom prst="roundRect">
            <a:avLst>
              <a:gd name="adj" fmla="val 50000"/>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accent2"/>
                </a:solidFill>
              </a:rPr>
              <a:t>BUY NOW</a:t>
            </a:r>
            <a:endParaRPr lang="en-US" sz="1100" dirty="0">
              <a:solidFill>
                <a:schemeClr val="accent2"/>
              </a:solidFill>
            </a:endParaRPr>
          </a:p>
        </p:txBody>
      </p:sp>
      <p:sp>
        <p:nvSpPr>
          <p:cNvPr id="83" name="Rectangle 82"/>
          <p:cNvSpPr/>
          <p:nvPr/>
        </p:nvSpPr>
        <p:spPr>
          <a:xfrm>
            <a:off x="4791508" y="3113461"/>
            <a:ext cx="1752600" cy="1015663"/>
          </a:xfrm>
          <a:prstGeom prst="rect">
            <a:avLst/>
          </a:prstGeom>
        </p:spPr>
        <p:txBody>
          <a:bodyPr wrap="square">
            <a:spAutoFit/>
          </a:bodyPr>
          <a:lstStyle/>
          <a:p>
            <a:pPr algn="ctr">
              <a:lnSpc>
                <a:spcPct val="150000"/>
              </a:lnSpc>
            </a:pPr>
            <a:r>
              <a:rPr lang="en-US" sz="1000" dirty="0" smtClean="0">
                <a:solidFill>
                  <a:schemeClr val="bg1"/>
                </a:solidFill>
              </a:rPr>
              <a:t>Normal </a:t>
            </a:r>
            <a:r>
              <a:rPr lang="en-US" sz="1000" dirty="0">
                <a:solidFill>
                  <a:schemeClr val="bg1"/>
                </a:solidFill>
              </a:rPr>
              <a:t>Server Power</a:t>
            </a:r>
          </a:p>
          <a:p>
            <a:pPr algn="ctr">
              <a:lnSpc>
                <a:spcPct val="150000"/>
              </a:lnSpc>
            </a:pPr>
            <a:r>
              <a:rPr lang="en-US" sz="1000" dirty="0">
                <a:solidFill>
                  <a:schemeClr val="bg1"/>
                </a:solidFill>
              </a:rPr>
              <a:t>1 Free SSL for Life (256 bit)</a:t>
            </a:r>
          </a:p>
          <a:p>
            <a:pPr algn="ctr">
              <a:lnSpc>
                <a:spcPct val="150000"/>
              </a:lnSpc>
            </a:pPr>
            <a:r>
              <a:rPr lang="en-US" sz="1000" dirty="0">
                <a:solidFill>
                  <a:schemeClr val="bg1"/>
                </a:solidFill>
              </a:rPr>
              <a:t>Unlimited Monthly </a:t>
            </a:r>
            <a:r>
              <a:rPr lang="en-US" sz="1000" dirty="0" smtClean="0">
                <a:solidFill>
                  <a:schemeClr val="bg1"/>
                </a:solidFill>
              </a:rPr>
              <a:t>Traffic</a:t>
            </a:r>
            <a:endParaRPr lang="ar-SY" sz="1000" dirty="0" smtClean="0">
              <a:solidFill>
                <a:schemeClr val="bg1"/>
              </a:solidFill>
            </a:endParaRPr>
          </a:p>
          <a:p>
            <a:pPr algn="ctr">
              <a:lnSpc>
                <a:spcPct val="150000"/>
              </a:lnSpc>
            </a:pPr>
            <a:r>
              <a:rPr lang="en-US" sz="1000" dirty="0" smtClean="0">
                <a:solidFill>
                  <a:schemeClr val="bg1"/>
                </a:solidFill>
              </a:rPr>
              <a:t>Free </a:t>
            </a:r>
            <a:r>
              <a:rPr lang="en-US" sz="1000" dirty="0">
                <a:solidFill>
                  <a:schemeClr val="bg1"/>
                </a:solidFill>
              </a:rPr>
              <a:t>update</a:t>
            </a:r>
          </a:p>
        </p:txBody>
      </p:sp>
      <p:sp>
        <p:nvSpPr>
          <p:cNvPr id="84" name="Rounded Rectangle 83"/>
          <p:cNvSpPr/>
          <p:nvPr/>
        </p:nvSpPr>
        <p:spPr bwMode="auto">
          <a:xfrm>
            <a:off x="5081370" y="4194986"/>
            <a:ext cx="1172876" cy="260640"/>
          </a:xfrm>
          <a:prstGeom prst="roundRect">
            <a:avLst>
              <a:gd name="adj" fmla="val 50000"/>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accent3"/>
                </a:solidFill>
              </a:rPr>
              <a:t>BUY NOW</a:t>
            </a:r>
            <a:endParaRPr lang="en-US" sz="1100" dirty="0">
              <a:solidFill>
                <a:schemeClr val="accent3"/>
              </a:solidFill>
            </a:endParaRPr>
          </a:p>
        </p:txBody>
      </p:sp>
      <p:sp>
        <p:nvSpPr>
          <p:cNvPr id="87" name="Rectangle 86"/>
          <p:cNvSpPr/>
          <p:nvPr/>
        </p:nvSpPr>
        <p:spPr>
          <a:xfrm>
            <a:off x="6996762" y="3113461"/>
            <a:ext cx="1752600" cy="1015663"/>
          </a:xfrm>
          <a:prstGeom prst="rect">
            <a:avLst/>
          </a:prstGeom>
        </p:spPr>
        <p:txBody>
          <a:bodyPr wrap="square">
            <a:spAutoFit/>
          </a:bodyPr>
          <a:lstStyle/>
          <a:p>
            <a:pPr algn="ctr">
              <a:lnSpc>
                <a:spcPct val="150000"/>
              </a:lnSpc>
            </a:pPr>
            <a:r>
              <a:rPr lang="en-US" sz="1000" dirty="0" smtClean="0">
                <a:solidFill>
                  <a:schemeClr val="bg1"/>
                </a:solidFill>
              </a:rPr>
              <a:t>Normal </a:t>
            </a:r>
            <a:r>
              <a:rPr lang="en-US" sz="1000" dirty="0">
                <a:solidFill>
                  <a:schemeClr val="bg1"/>
                </a:solidFill>
              </a:rPr>
              <a:t>Server Power</a:t>
            </a:r>
          </a:p>
          <a:p>
            <a:pPr algn="ctr">
              <a:lnSpc>
                <a:spcPct val="150000"/>
              </a:lnSpc>
            </a:pPr>
            <a:r>
              <a:rPr lang="en-US" sz="1000" dirty="0">
                <a:solidFill>
                  <a:schemeClr val="bg1"/>
                </a:solidFill>
              </a:rPr>
              <a:t>1 Free SSL for Life (256 bit)</a:t>
            </a:r>
          </a:p>
          <a:p>
            <a:pPr algn="ctr">
              <a:lnSpc>
                <a:spcPct val="150000"/>
              </a:lnSpc>
            </a:pPr>
            <a:r>
              <a:rPr lang="en-US" sz="1000" dirty="0">
                <a:solidFill>
                  <a:schemeClr val="bg1"/>
                </a:solidFill>
              </a:rPr>
              <a:t>Unlimited Monthly </a:t>
            </a:r>
            <a:r>
              <a:rPr lang="en-US" sz="1000" dirty="0" smtClean="0">
                <a:solidFill>
                  <a:schemeClr val="bg1"/>
                </a:solidFill>
              </a:rPr>
              <a:t>Traffic</a:t>
            </a:r>
            <a:endParaRPr lang="ar-SY" sz="1000" dirty="0" smtClean="0">
              <a:solidFill>
                <a:schemeClr val="bg1"/>
              </a:solidFill>
            </a:endParaRPr>
          </a:p>
          <a:p>
            <a:pPr algn="ctr">
              <a:lnSpc>
                <a:spcPct val="150000"/>
              </a:lnSpc>
            </a:pPr>
            <a:r>
              <a:rPr lang="en-US" sz="1000" dirty="0" smtClean="0">
                <a:solidFill>
                  <a:schemeClr val="bg1"/>
                </a:solidFill>
              </a:rPr>
              <a:t>Free </a:t>
            </a:r>
            <a:r>
              <a:rPr lang="en-US" sz="1000" dirty="0">
                <a:solidFill>
                  <a:schemeClr val="bg1"/>
                </a:solidFill>
              </a:rPr>
              <a:t>update</a:t>
            </a:r>
          </a:p>
        </p:txBody>
      </p:sp>
      <p:sp>
        <p:nvSpPr>
          <p:cNvPr id="88" name="Rounded Rectangle 87"/>
          <p:cNvSpPr/>
          <p:nvPr/>
        </p:nvSpPr>
        <p:spPr bwMode="auto">
          <a:xfrm>
            <a:off x="7286624" y="4194986"/>
            <a:ext cx="1172876" cy="260640"/>
          </a:xfrm>
          <a:prstGeom prst="roundRect">
            <a:avLst>
              <a:gd name="adj" fmla="val 50000"/>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b="1" dirty="0" smtClean="0">
                <a:solidFill>
                  <a:schemeClr val="accent4"/>
                </a:solidFill>
              </a:rPr>
              <a:t>BUY NOW</a:t>
            </a:r>
            <a:endParaRPr lang="en-US" sz="1100" dirty="0">
              <a:solidFill>
                <a:schemeClr val="accent4"/>
              </a:solidFill>
            </a:endParaRPr>
          </a:p>
        </p:txBody>
      </p:sp>
      <p:sp>
        <p:nvSpPr>
          <p:cNvPr id="28" name="Rectangle 27"/>
          <p:cNvSpPr/>
          <p:nvPr/>
        </p:nvSpPr>
        <p:spPr>
          <a:xfrm>
            <a:off x="530835" y="2219148"/>
            <a:ext cx="1452930" cy="769441"/>
          </a:xfrm>
          <a:prstGeom prst="rect">
            <a:avLst/>
          </a:prstGeom>
        </p:spPr>
        <p:txBody>
          <a:bodyPr wrap="square" anchor="ctr">
            <a:spAutoFit/>
          </a:bodyPr>
          <a:lstStyle/>
          <a:p>
            <a:pPr algn="ctr"/>
            <a:r>
              <a:rPr lang="en-US" sz="4400" b="1" dirty="0" smtClean="0">
                <a:solidFill>
                  <a:schemeClr val="bg1"/>
                </a:solidFill>
              </a:rPr>
              <a:t>25$</a:t>
            </a:r>
            <a:endParaRPr lang="en-US" sz="4400" b="1" dirty="0">
              <a:solidFill>
                <a:schemeClr val="bg1"/>
              </a:solidFill>
            </a:endParaRPr>
          </a:p>
        </p:txBody>
      </p:sp>
      <p:cxnSp>
        <p:nvCxnSpPr>
          <p:cNvPr id="5" name="Straight Connector 4"/>
          <p:cNvCxnSpPr/>
          <p:nvPr/>
        </p:nvCxnSpPr>
        <p:spPr>
          <a:xfrm>
            <a:off x="838200" y="2124756"/>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838200" y="3082981"/>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2736089" y="2219148"/>
            <a:ext cx="1452930" cy="769441"/>
          </a:xfrm>
          <a:prstGeom prst="rect">
            <a:avLst/>
          </a:prstGeom>
        </p:spPr>
        <p:txBody>
          <a:bodyPr wrap="square" anchor="ctr">
            <a:spAutoFit/>
          </a:bodyPr>
          <a:lstStyle/>
          <a:p>
            <a:pPr algn="ctr"/>
            <a:r>
              <a:rPr lang="en-US" sz="4400" b="1" dirty="0" smtClean="0">
                <a:solidFill>
                  <a:schemeClr val="bg1"/>
                </a:solidFill>
              </a:rPr>
              <a:t>50$</a:t>
            </a:r>
            <a:endParaRPr lang="en-US" sz="4400" b="1" dirty="0">
              <a:solidFill>
                <a:schemeClr val="bg1"/>
              </a:solidFill>
            </a:endParaRPr>
          </a:p>
        </p:txBody>
      </p:sp>
      <p:cxnSp>
        <p:nvCxnSpPr>
          <p:cNvPr id="37" name="Straight Connector 36"/>
          <p:cNvCxnSpPr/>
          <p:nvPr/>
        </p:nvCxnSpPr>
        <p:spPr>
          <a:xfrm>
            <a:off x="3043454" y="2124756"/>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043454" y="3082981"/>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4941343" y="2219148"/>
            <a:ext cx="1452930" cy="769441"/>
          </a:xfrm>
          <a:prstGeom prst="rect">
            <a:avLst/>
          </a:prstGeom>
        </p:spPr>
        <p:txBody>
          <a:bodyPr wrap="square" anchor="ctr">
            <a:spAutoFit/>
          </a:bodyPr>
          <a:lstStyle/>
          <a:p>
            <a:pPr algn="ctr"/>
            <a:r>
              <a:rPr lang="en-US" sz="4400" b="1" dirty="0" smtClean="0">
                <a:solidFill>
                  <a:schemeClr val="bg1"/>
                </a:solidFill>
              </a:rPr>
              <a:t>80$</a:t>
            </a:r>
            <a:endParaRPr lang="en-US" sz="4400" b="1" dirty="0">
              <a:solidFill>
                <a:schemeClr val="bg1"/>
              </a:solidFill>
            </a:endParaRPr>
          </a:p>
        </p:txBody>
      </p:sp>
      <p:cxnSp>
        <p:nvCxnSpPr>
          <p:cNvPr id="43" name="Straight Connector 42"/>
          <p:cNvCxnSpPr/>
          <p:nvPr/>
        </p:nvCxnSpPr>
        <p:spPr>
          <a:xfrm>
            <a:off x="5248708" y="2124756"/>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5248708" y="3082981"/>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7059324" y="2219148"/>
            <a:ext cx="1627476" cy="769441"/>
          </a:xfrm>
          <a:prstGeom prst="rect">
            <a:avLst/>
          </a:prstGeom>
        </p:spPr>
        <p:txBody>
          <a:bodyPr wrap="square" anchor="ctr">
            <a:spAutoFit/>
          </a:bodyPr>
          <a:lstStyle/>
          <a:p>
            <a:pPr algn="ctr"/>
            <a:r>
              <a:rPr lang="en-US" sz="4400" b="1" dirty="0" smtClean="0">
                <a:solidFill>
                  <a:schemeClr val="bg1"/>
                </a:solidFill>
              </a:rPr>
              <a:t>99$</a:t>
            </a:r>
            <a:endParaRPr lang="en-US" sz="4400" b="1" dirty="0">
              <a:solidFill>
                <a:schemeClr val="bg1"/>
              </a:solidFill>
            </a:endParaRPr>
          </a:p>
        </p:txBody>
      </p:sp>
      <p:cxnSp>
        <p:nvCxnSpPr>
          <p:cNvPr id="48" name="Straight Connector 47"/>
          <p:cNvCxnSpPr/>
          <p:nvPr/>
        </p:nvCxnSpPr>
        <p:spPr>
          <a:xfrm>
            <a:off x="7453962" y="2124756"/>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7453962" y="3082981"/>
            <a:ext cx="838200" cy="0"/>
          </a:xfrm>
          <a:prstGeom prst="line">
            <a:avLst/>
          </a:prstGeom>
          <a:ln w="19050" cap="rnd">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7288282"/>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half" idx="2"/>
          </p:nvPr>
        </p:nvSpPr>
        <p:spPr/>
        <p:txBody>
          <a:bodyPr/>
          <a:lstStyle/>
          <a:p>
            <a:r>
              <a:rPr lang="en-US" dirty="0"/>
              <a:t>Enter your subhead line here</a:t>
            </a:r>
          </a:p>
        </p:txBody>
      </p:sp>
      <p:sp>
        <p:nvSpPr>
          <p:cNvPr id="5" name="Title 4"/>
          <p:cNvSpPr>
            <a:spLocks noGrp="1"/>
          </p:cNvSpPr>
          <p:nvPr>
            <p:ph type="title"/>
          </p:nvPr>
        </p:nvSpPr>
        <p:spPr/>
        <p:txBody>
          <a:bodyPr/>
          <a:lstStyle/>
          <a:p>
            <a:r>
              <a:rPr lang="en-US" dirty="0"/>
              <a:t>Our History Timeline</a:t>
            </a:r>
          </a:p>
        </p:txBody>
      </p:sp>
      <p:grpSp>
        <p:nvGrpSpPr>
          <p:cNvPr id="13" name="Group 12"/>
          <p:cNvGrpSpPr/>
          <p:nvPr/>
        </p:nvGrpSpPr>
        <p:grpSpPr>
          <a:xfrm>
            <a:off x="393491" y="2053115"/>
            <a:ext cx="8353471" cy="149767"/>
            <a:chOff x="393491" y="1812382"/>
            <a:chExt cx="8353471" cy="149767"/>
          </a:xfrm>
        </p:grpSpPr>
        <p:sp>
          <p:nvSpPr>
            <p:cNvPr id="2" name="Rounded Rectangle 1"/>
            <p:cNvSpPr/>
            <p:nvPr/>
          </p:nvSpPr>
          <p:spPr bwMode="auto">
            <a:xfrm flipH="1">
              <a:off x="393491" y="1812382"/>
              <a:ext cx="8353471" cy="149767"/>
            </a:xfrm>
            <a:prstGeom prst="roundRect">
              <a:avLst>
                <a:gd name="adj" fmla="val 50000"/>
              </a:avLst>
            </a:prstGeom>
            <a:solidFill>
              <a:schemeClr val="bg1">
                <a:lumMod val="85000"/>
              </a:schemeClr>
            </a:solidFill>
            <a:ln w="9525">
              <a:noFill/>
              <a:round/>
              <a:headEnd/>
              <a:tailEnd/>
            </a:ln>
          </p:spPr>
          <p:txBody>
            <a:bodyPr vert="horz" wrap="square" lIns="0" tIns="45720" rIns="91440" bIns="45720" numCol="1" rtlCol="0" anchor="t" anchorCtr="0" compatLnSpc="1">
              <a:prstTxWarp prst="textNoShape">
                <a:avLst/>
              </a:prstTxWarp>
            </a:bodyPr>
            <a:lstStyle/>
            <a:p>
              <a:pPr algn="r"/>
              <a:endParaRPr lang="en-US" dirty="0">
                <a:solidFill>
                  <a:schemeClr val="bg1">
                    <a:lumMod val="50000"/>
                  </a:schemeClr>
                </a:solidFill>
              </a:endParaRPr>
            </a:p>
          </p:txBody>
        </p:sp>
        <p:sp>
          <p:nvSpPr>
            <p:cNvPr id="3" name="Rounded Rectangle 2"/>
            <p:cNvSpPr/>
            <p:nvPr/>
          </p:nvSpPr>
          <p:spPr bwMode="auto">
            <a:xfrm flipH="1">
              <a:off x="446831" y="1826950"/>
              <a:ext cx="5943600" cy="120633"/>
            </a:xfrm>
            <a:prstGeom prst="roundRect">
              <a:avLst>
                <a:gd name="adj" fmla="val 50000"/>
              </a:avLst>
            </a:prstGeom>
            <a:solidFill>
              <a:schemeClr val="accent1"/>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smtClean="0">
                  <a:solidFill>
                    <a:schemeClr val="bg1"/>
                  </a:solidFill>
                </a:rPr>
                <a:t>75%</a:t>
              </a:r>
              <a:endParaRPr lang="en-US" sz="1000" b="1" dirty="0">
                <a:solidFill>
                  <a:schemeClr val="bg1"/>
                </a:solidFill>
              </a:endParaRPr>
            </a:p>
          </p:txBody>
        </p:sp>
      </p:grpSp>
      <p:sp>
        <p:nvSpPr>
          <p:cNvPr id="8" name="Hexagon 7"/>
          <p:cNvSpPr/>
          <p:nvPr/>
        </p:nvSpPr>
        <p:spPr bwMode="auto">
          <a:xfrm rot="5400000" flipH="1">
            <a:off x="399460" y="4018609"/>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9" name="Oval 8"/>
          <p:cNvSpPr/>
          <p:nvPr/>
        </p:nvSpPr>
        <p:spPr bwMode="auto">
          <a:xfrm rot="10800000" flipH="1">
            <a:off x="696381" y="2089814"/>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0" name="TextBox 9"/>
          <p:cNvSpPr txBox="1"/>
          <p:nvPr/>
        </p:nvSpPr>
        <p:spPr>
          <a:xfrm flipH="1">
            <a:off x="1159297" y="4054599"/>
            <a:ext cx="849628" cy="295466"/>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1"/>
                </a:solidFill>
              </a:rPr>
              <a:t>2016</a:t>
            </a:r>
            <a:endParaRPr lang="en-US" sz="1200" b="1" dirty="0">
              <a:solidFill>
                <a:schemeClr val="accent1"/>
              </a:solidFill>
            </a:endParaRPr>
          </a:p>
        </p:txBody>
      </p:sp>
      <p:sp>
        <p:nvSpPr>
          <p:cNvPr id="11" name="Freeform 10"/>
          <p:cNvSpPr/>
          <p:nvPr/>
        </p:nvSpPr>
        <p:spPr bwMode="auto">
          <a:xfrm flipH="1">
            <a:off x="485333" y="4016081"/>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4" name="Rectangle 13"/>
          <p:cNvSpPr/>
          <p:nvPr/>
        </p:nvSpPr>
        <p:spPr>
          <a:xfrm flipH="1">
            <a:off x="1159297" y="3502529"/>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7" name="Oval 16"/>
          <p:cNvSpPr/>
          <p:nvPr/>
        </p:nvSpPr>
        <p:spPr bwMode="auto">
          <a:xfrm flipH="1" flipV="1">
            <a:off x="1010296" y="3566863"/>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0" name="Rectangle 19"/>
          <p:cNvSpPr/>
          <p:nvPr/>
        </p:nvSpPr>
        <p:spPr>
          <a:xfrm flipH="1">
            <a:off x="1159297" y="2893611"/>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21" name="Oval 20"/>
          <p:cNvSpPr/>
          <p:nvPr/>
        </p:nvSpPr>
        <p:spPr bwMode="auto">
          <a:xfrm flipH="1" flipV="1">
            <a:off x="1010296" y="2957945"/>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3" name="Rectangle 22"/>
          <p:cNvSpPr/>
          <p:nvPr/>
        </p:nvSpPr>
        <p:spPr>
          <a:xfrm flipH="1">
            <a:off x="1159297" y="2284693"/>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24" name="Oval 23"/>
          <p:cNvSpPr/>
          <p:nvPr/>
        </p:nvSpPr>
        <p:spPr bwMode="auto">
          <a:xfrm flipH="1" flipV="1">
            <a:off x="1010296" y="2349027"/>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27" name="Straight Connector 26"/>
          <p:cNvCxnSpPr/>
          <p:nvPr/>
        </p:nvCxnSpPr>
        <p:spPr>
          <a:xfrm rot="10800000" flipH="1">
            <a:off x="1159297" y="401860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4" name="Hexagon 83"/>
          <p:cNvSpPr/>
          <p:nvPr/>
        </p:nvSpPr>
        <p:spPr bwMode="auto">
          <a:xfrm rot="5400000" flipH="1">
            <a:off x="2466103" y="4018609"/>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85" name="Oval 84"/>
          <p:cNvSpPr/>
          <p:nvPr/>
        </p:nvSpPr>
        <p:spPr bwMode="auto">
          <a:xfrm rot="10800000" flipH="1">
            <a:off x="2763024" y="2089814"/>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86" name="TextBox 85"/>
          <p:cNvSpPr txBox="1"/>
          <p:nvPr/>
        </p:nvSpPr>
        <p:spPr>
          <a:xfrm flipH="1">
            <a:off x="3225940" y="4054599"/>
            <a:ext cx="849628" cy="295466"/>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2"/>
                </a:solidFill>
              </a:rPr>
              <a:t>2017</a:t>
            </a:r>
            <a:endParaRPr lang="en-US" sz="1200" b="1" dirty="0">
              <a:solidFill>
                <a:schemeClr val="accent2"/>
              </a:solidFill>
            </a:endParaRPr>
          </a:p>
        </p:txBody>
      </p:sp>
      <p:sp>
        <p:nvSpPr>
          <p:cNvPr id="87" name="Freeform 86"/>
          <p:cNvSpPr/>
          <p:nvPr/>
        </p:nvSpPr>
        <p:spPr bwMode="auto">
          <a:xfrm flipH="1">
            <a:off x="2551976" y="4016081"/>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88" name="Rectangle 87"/>
          <p:cNvSpPr/>
          <p:nvPr/>
        </p:nvSpPr>
        <p:spPr>
          <a:xfrm flipH="1">
            <a:off x="3225940" y="3502529"/>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89" name="Oval 88"/>
          <p:cNvSpPr/>
          <p:nvPr/>
        </p:nvSpPr>
        <p:spPr bwMode="auto">
          <a:xfrm flipH="1" flipV="1">
            <a:off x="3076939" y="3566863"/>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0" name="Rectangle 89"/>
          <p:cNvSpPr/>
          <p:nvPr/>
        </p:nvSpPr>
        <p:spPr>
          <a:xfrm flipH="1">
            <a:off x="3225940" y="2893611"/>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91" name="Oval 90"/>
          <p:cNvSpPr/>
          <p:nvPr/>
        </p:nvSpPr>
        <p:spPr bwMode="auto">
          <a:xfrm flipH="1" flipV="1">
            <a:off x="3076939" y="2957945"/>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2" name="Rectangle 91"/>
          <p:cNvSpPr/>
          <p:nvPr/>
        </p:nvSpPr>
        <p:spPr>
          <a:xfrm flipH="1">
            <a:off x="3225940" y="2284693"/>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93" name="Oval 92"/>
          <p:cNvSpPr/>
          <p:nvPr/>
        </p:nvSpPr>
        <p:spPr bwMode="auto">
          <a:xfrm flipH="1" flipV="1">
            <a:off x="3076939" y="2349027"/>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94" name="Straight Connector 93"/>
          <p:cNvCxnSpPr/>
          <p:nvPr/>
        </p:nvCxnSpPr>
        <p:spPr>
          <a:xfrm rot="10800000" flipH="1">
            <a:off x="3225940" y="401860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0" name="Hexagon 99"/>
          <p:cNvSpPr/>
          <p:nvPr/>
        </p:nvSpPr>
        <p:spPr bwMode="auto">
          <a:xfrm rot="5400000" flipH="1">
            <a:off x="4532746" y="4018609"/>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01" name="Oval 100"/>
          <p:cNvSpPr/>
          <p:nvPr/>
        </p:nvSpPr>
        <p:spPr bwMode="auto">
          <a:xfrm rot="10800000" flipH="1">
            <a:off x="4829667" y="2089814"/>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02" name="TextBox 101"/>
          <p:cNvSpPr txBox="1"/>
          <p:nvPr/>
        </p:nvSpPr>
        <p:spPr>
          <a:xfrm flipH="1">
            <a:off x="5292583" y="4054599"/>
            <a:ext cx="849628" cy="295466"/>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3"/>
                </a:solidFill>
              </a:rPr>
              <a:t>2018</a:t>
            </a:r>
            <a:endParaRPr lang="en-US" sz="1200" b="1" dirty="0">
              <a:solidFill>
                <a:schemeClr val="accent3"/>
              </a:solidFill>
            </a:endParaRPr>
          </a:p>
        </p:txBody>
      </p:sp>
      <p:sp>
        <p:nvSpPr>
          <p:cNvPr id="103" name="Freeform 102"/>
          <p:cNvSpPr/>
          <p:nvPr/>
        </p:nvSpPr>
        <p:spPr bwMode="auto">
          <a:xfrm flipH="1">
            <a:off x="4618619" y="4016081"/>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04" name="Rectangle 103"/>
          <p:cNvSpPr/>
          <p:nvPr/>
        </p:nvSpPr>
        <p:spPr>
          <a:xfrm flipH="1">
            <a:off x="5292583" y="3502529"/>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05" name="Oval 104"/>
          <p:cNvSpPr/>
          <p:nvPr/>
        </p:nvSpPr>
        <p:spPr bwMode="auto">
          <a:xfrm flipH="1" flipV="1">
            <a:off x="5143582" y="3566863"/>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6" name="Rectangle 105"/>
          <p:cNvSpPr/>
          <p:nvPr/>
        </p:nvSpPr>
        <p:spPr>
          <a:xfrm flipH="1">
            <a:off x="5292583" y="2893611"/>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07" name="Oval 106"/>
          <p:cNvSpPr/>
          <p:nvPr/>
        </p:nvSpPr>
        <p:spPr bwMode="auto">
          <a:xfrm flipH="1" flipV="1">
            <a:off x="5143582" y="2957945"/>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8" name="Rectangle 107"/>
          <p:cNvSpPr/>
          <p:nvPr/>
        </p:nvSpPr>
        <p:spPr>
          <a:xfrm flipH="1">
            <a:off x="5292583" y="2284693"/>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09" name="Oval 108"/>
          <p:cNvSpPr/>
          <p:nvPr/>
        </p:nvSpPr>
        <p:spPr bwMode="auto">
          <a:xfrm flipH="1" flipV="1">
            <a:off x="5143582" y="2349027"/>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10" name="Straight Connector 109"/>
          <p:cNvCxnSpPr/>
          <p:nvPr/>
        </p:nvCxnSpPr>
        <p:spPr>
          <a:xfrm rot="10800000" flipH="1">
            <a:off x="5292583" y="401860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rot="10800000" flipH="1" flipV="1">
            <a:off x="734482" y="2202884"/>
            <a:ext cx="0" cy="1815723"/>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10800000" flipH="1" flipV="1">
            <a:off x="2801125" y="2202884"/>
            <a:ext cx="0" cy="1815723"/>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rot="10800000" flipH="1" flipV="1">
            <a:off x="4867768" y="2202884"/>
            <a:ext cx="0" cy="1815723"/>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rot="10800000" flipH="1" flipV="1">
            <a:off x="6934412" y="2202884"/>
            <a:ext cx="0" cy="1815723"/>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16" name="Hexagon 115"/>
          <p:cNvSpPr/>
          <p:nvPr/>
        </p:nvSpPr>
        <p:spPr bwMode="auto">
          <a:xfrm rot="5400000" flipH="1">
            <a:off x="6599390" y="4018609"/>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17" name="Oval 116"/>
          <p:cNvSpPr/>
          <p:nvPr/>
        </p:nvSpPr>
        <p:spPr bwMode="auto">
          <a:xfrm rot="10800000" flipH="1">
            <a:off x="6896311" y="2089814"/>
            <a:ext cx="76202" cy="76370"/>
          </a:xfrm>
          <a:prstGeom prst="ellipse">
            <a:avLst/>
          </a:prstGeom>
          <a:solidFill>
            <a:schemeClr val="bg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18" name="TextBox 117"/>
          <p:cNvSpPr txBox="1"/>
          <p:nvPr/>
        </p:nvSpPr>
        <p:spPr>
          <a:xfrm flipH="1">
            <a:off x="7359227" y="4054599"/>
            <a:ext cx="849628" cy="295466"/>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4"/>
                </a:solidFill>
              </a:rPr>
              <a:t>2019</a:t>
            </a:r>
            <a:endParaRPr lang="en-US" sz="1200" b="1" dirty="0">
              <a:solidFill>
                <a:schemeClr val="accent4"/>
              </a:solidFill>
            </a:endParaRPr>
          </a:p>
        </p:txBody>
      </p:sp>
      <p:sp>
        <p:nvSpPr>
          <p:cNvPr id="119" name="Freeform 118"/>
          <p:cNvSpPr/>
          <p:nvPr/>
        </p:nvSpPr>
        <p:spPr bwMode="auto">
          <a:xfrm flipH="1">
            <a:off x="6685263" y="4016081"/>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20" name="Rectangle 119"/>
          <p:cNvSpPr/>
          <p:nvPr/>
        </p:nvSpPr>
        <p:spPr>
          <a:xfrm flipH="1">
            <a:off x="7359227" y="3502529"/>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21" name="Oval 120"/>
          <p:cNvSpPr/>
          <p:nvPr/>
        </p:nvSpPr>
        <p:spPr bwMode="auto">
          <a:xfrm flipH="1" flipV="1">
            <a:off x="7210226" y="3566863"/>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2" name="Rectangle 121"/>
          <p:cNvSpPr/>
          <p:nvPr/>
        </p:nvSpPr>
        <p:spPr>
          <a:xfrm flipH="1">
            <a:off x="7359227" y="2893611"/>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23" name="Oval 122"/>
          <p:cNvSpPr/>
          <p:nvPr/>
        </p:nvSpPr>
        <p:spPr bwMode="auto">
          <a:xfrm flipH="1" flipV="1">
            <a:off x="7210226" y="2957945"/>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4" name="Rectangle 123"/>
          <p:cNvSpPr/>
          <p:nvPr/>
        </p:nvSpPr>
        <p:spPr>
          <a:xfrm flipH="1">
            <a:off x="7359227" y="2284693"/>
            <a:ext cx="1391282"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25" name="Oval 124"/>
          <p:cNvSpPr/>
          <p:nvPr/>
        </p:nvSpPr>
        <p:spPr bwMode="auto">
          <a:xfrm flipH="1" flipV="1">
            <a:off x="7210226" y="2349027"/>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26" name="Straight Connector 125"/>
          <p:cNvCxnSpPr/>
          <p:nvPr/>
        </p:nvCxnSpPr>
        <p:spPr>
          <a:xfrm rot="10800000" flipH="1">
            <a:off x="7359227" y="401860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495300" y="1504950"/>
            <a:ext cx="8153400" cy="435568"/>
          </a:xfrm>
          <a:prstGeom prst="rect">
            <a:avLst/>
          </a:prstGeom>
        </p:spPr>
        <p:txBody>
          <a:bodyPr wrap="square" lIns="0" tIns="0" rIns="0" bIns="0">
            <a:spAutoFit/>
          </a:bodyPr>
          <a:lstStyle/>
          <a:p>
            <a:pPr algn="ctr">
              <a:lnSpc>
                <a:spcPct val="150000"/>
              </a:lnSpc>
            </a:pPr>
            <a:r>
              <a:rPr lang="en-US" sz="1000" dirty="0" smtClean="0">
                <a:solidFill>
                  <a:schemeClr val="tx1">
                    <a:lumMod val="75000"/>
                    <a:lumOff val="25000"/>
                  </a:schemeClr>
                </a:solidFill>
              </a:rPr>
              <a:t>It’s </a:t>
            </a:r>
            <a:r>
              <a:rPr lang="en-US" sz="1000" dirty="0">
                <a:solidFill>
                  <a:schemeClr val="tx1">
                    <a:lumMod val="75000"/>
                    <a:lumOff val="25000"/>
                  </a:schemeClr>
                </a:solidFill>
              </a:rPr>
              <a:t>now that much easier and more effective to start your business, thanks to company! Our tool will guide you step by step to get your project done. Evaluate how successful your new business opportunity can be with us interactive marketing plan. </a:t>
            </a:r>
          </a:p>
        </p:txBody>
      </p:sp>
      <p:grpSp>
        <p:nvGrpSpPr>
          <p:cNvPr id="57" name="Group 56"/>
          <p:cNvGrpSpPr/>
          <p:nvPr/>
        </p:nvGrpSpPr>
        <p:grpSpPr>
          <a:xfrm>
            <a:off x="2642065" y="4147200"/>
            <a:ext cx="318120" cy="318120"/>
            <a:chOff x="2897188" y="561975"/>
            <a:chExt cx="1173162" cy="1173163"/>
          </a:xfrm>
          <a:solidFill>
            <a:schemeClr val="bg1"/>
          </a:solidFill>
        </p:grpSpPr>
        <p:sp>
          <p:nvSpPr>
            <p:cNvPr id="58" name="Freeform 21"/>
            <p:cNvSpPr>
              <a:spLocks noEditPoints="1"/>
            </p:cNvSpPr>
            <p:nvPr/>
          </p:nvSpPr>
          <p:spPr bwMode="auto">
            <a:xfrm>
              <a:off x="2897188" y="914400"/>
              <a:ext cx="606425" cy="820738"/>
            </a:xfrm>
            <a:custGeom>
              <a:avLst/>
              <a:gdLst>
                <a:gd name="T0" fmla="*/ 0 w 992"/>
                <a:gd name="T1" fmla="*/ 1312 h 1344"/>
                <a:gd name="T2" fmla="*/ 32 w 992"/>
                <a:gd name="T3" fmla="*/ 1344 h 1344"/>
                <a:gd name="T4" fmla="*/ 32 w 992"/>
                <a:gd name="T5" fmla="*/ 1344 h 1344"/>
                <a:gd name="T6" fmla="*/ 384 w 992"/>
                <a:gd name="T7" fmla="*/ 1344 h 1344"/>
                <a:gd name="T8" fmla="*/ 416 w 992"/>
                <a:gd name="T9" fmla="*/ 1312 h 1344"/>
                <a:gd name="T10" fmla="*/ 416 w 992"/>
                <a:gd name="T11" fmla="*/ 1312 h 1344"/>
                <a:gd name="T12" fmla="*/ 416 w 992"/>
                <a:gd name="T13" fmla="*/ 1088 h 1344"/>
                <a:gd name="T14" fmla="*/ 832 w 992"/>
                <a:gd name="T15" fmla="*/ 1088 h 1344"/>
                <a:gd name="T16" fmla="*/ 864 w 992"/>
                <a:gd name="T17" fmla="*/ 1056 h 1344"/>
                <a:gd name="T18" fmla="*/ 864 w 992"/>
                <a:gd name="T19" fmla="*/ 1056 h 1344"/>
                <a:gd name="T20" fmla="*/ 864 w 992"/>
                <a:gd name="T21" fmla="*/ 832 h 1344"/>
                <a:gd name="T22" fmla="*/ 960 w 992"/>
                <a:gd name="T23" fmla="*/ 832 h 1344"/>
                <a:gd name="T24" fmla="*/ 992 w 992"/>
                <a:gd name="T25" fmla="*/ 800 h 1344"/>
                <a:gd name="T26" fmla="*/ 987 w 992"/>
                <a:gd name="T27" fmla="*/ 782 h 1344"/>
                <a:gd name="T28" fmla="*/ 864 w 992"/>
                <a:gd name="T29" fmla="*/ 598 h 1344"/>
                <a:gd name="T30" fmla="*/ 864 w 992"/>
                <a:gd name="T31" fmla="*/ 432 h 1344"/>
                <a:gd name="T32" fmla="*/ 432 w 992"/>
                <a:gd name="T33" fmla="*/ 0 h 1344"/>
                <a:gd name="T34" fmla="*/ 0 w 992"/>
                <a:gd name="T35" fmla="*/ 432 h 1344"/>
                <a:gd name="T36" fmla="*/ 0 w 992"/>
                <a:gd name="T37" fmla="*/ 1312 h 1344"/>
                <a:gd name="T38" fmla="*/ 64 w 992"/>
                <a:gd name="T39" fmla="*/ 432 h 1344"/>
                <a:gd name="T40" fmla="*/ 432 w 992"/>
                <a:gd name="T41" fmla="*/ 64 h 1344"/>
                <a:gd name="T42" fmla="*/ 800 w 992"/>
                <a:gd name="T43" fmla="*/ 432 h 1344"/>
                <a:gd name="T44" fmla="*/ 800 w 992"/>
                <a:gd name="T45" fmla="*/ 608 h 1344"/>
                <a:gd name="T46" fmla="*/ 805 w 992"/>
                <a:gd name="T47" fmla="*/ 625 h 1344"/>
                <a:gd name="T48" fmla="*/ 900 w 992"/>
                <a:gd name="T49" fmla="*/ 768 h 1344"/>
                <a:gd name="T50" fmla="*/ 832 w 992"/>
                <a:gd name="T51" fmla="*/ 768 h 1344"/>
                <a:gd name="T52" fmla="*/ 800 w 992"/>
                <a:gd name="T53" fmla="*/ 800 h 1344"/>
                <a:gd name="T54" fmla="*/ 800 w 992"/>
                <a:gd name="T55" fmla="*/ 800 h 1344"/>
                <a:gd name="T56" fmla="*/ 800 w 992"/>
                <a:gd name="T57" fmla="*/ 1024 h 1344"/>
                <a:gd name="T58" fmla="*/ 384 w 992"/>
                <a:gd name="T59" fmla="*/ 1024 h 1344"/>
                <a:gd name="T60" fmla="*/ 352 w 992"/>
                <a:gd name="T61" fmla="*/ 1056 h 1344"/>
                <a:gd name="T62" fmla="*/ 352 w 992"/>
                <a:gd name="T63" fmla="*/ 1056 h 1344"/>
                <a:gd name="T64" fmla="*/ 352 w 992"/>
                <a:gd name="T65" fmla="*/ 1280 h 1344"/>
                <a:gd name="T66" fmla="*/ 64 w 992"/>
                <a:gd name="T67" fmla="*/ 1280 h 1344"/>
                <a:gd name="T68" fmla="*/ 64 w 992"/>
                <a:gd name="T69" fmla="*/ 432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2" h="1344">
                  <a:moveTo>
                    <a:pt x="0" y="1312"/>
                  </a:moveTo>
                  <a:cubicBezTo>
                    <a:pt x="0" y="1329"/>
                    <a:pt x="14" y="1344"/>
                    <a:pt x="32" y="1344"/>
                  </a:cubicBezTo>
                  <a:cubicBezTo>
                    <a:pt x="32" y="1344"/>
                    <a:pt x="32" y="1344"/>
                    <a:pt x="32" y="1344"/>
                  </a:cubicBezTo>
                  <a:cubicBezTo>
                    <a:pt x="384" y="1344"/>
                    <a:pt x="384" y="1344"/>
                    <a:pt x="384" y="1344"/>
                  </a:cubicBezTo>
                  <a:cubicBezTo>
                    <a:pt x="402" y="1344"/>
                    <a:pt x="416" y="1329"/>
                    <a:pt x="416" y="1312"/>
                  </a:cubicBezTo>
                  <a:cubicBezTo>
                    <a:pt x="416" y="1312"/>
                    <a:pt x="416" y="1312"/>
                    <a:pt x="416" y="1312"/>
                  </a:cubicBezTo>
                  <a:cubicBezTo>
                    <a:pt x="416" y="1088"/>
                    <a:pt x="416" y="1088"/>
                    <a:pt x="416" y="1088"/>
                  </a:cubicBezTo>
                  <a:cubicBezTo>
                    <a:pt x="832" y="1088"/>
                    <a:pt x="832" y="1088"/>
                    <a:pt x="832" y="1088"/>
                  </a:cubicBezTo>
                  <a:cubicBezTo>
                    <a:pt x="850" y="1088"/>
                    <a:pt x="864" y="1073"/>
                    <a:pt x="864" y="1056"/>
                  </a:cubicBezTo>
                  <a:cubicBezTo>
                    <a:pt x="864" y="1056"/>
                    <a:pt x="864" y="1056"/>
                    <a:pt x="864" y="1056"/>
                  </a:cubicBezTo>
                  <a:cubicBezTo>
                    <a:pt x="864" y="832"/>
                    <a:pt x="864" y="832"/>
                    <a:pt x="864" y="832"/>
                  </a:cubicBezTo>
                  <a:cubicBezTo>
                    <a:pt x="960" y="832"/>
                    <a:pt x="960" y="832"/>
                    <a:pt x="960" y="832"/>
                  </a:cubicBezTo>
                  <a:cubicBezTo>
                    <a:pt x="978" y="832"/>
                    <a:pt x="992" y="817"/>
                    <a:pt x="992" y="800"/>
                  </a:cubicBezTo>
                  <a:cubicBezTo>
                    <a:pt x="992" y="793"/>
                    <a:pt x="990" y="787"/>
                    <a:pt x="987" y="782"/>
                  </a:cubicBezTo>
                  <a:cubicBezTo>
                    <a:pt x="864" y="598"/>
                    <a:pt x="864" y="598"/>
                    <a:pt x="864" y="598"/>
                  </a:cubicBezTo>
                  <a:cubicBezTo>
                    <a:pt x="864" y="432"/>
                    <a:pt x="864" y="432"/>
                    <a:pt x="864" y="432"/>
                  </a:cubicBezTo>
                  <a:cubicBezTo>
                    <a:pt x="864" y="193"/>
                    <a:pt x="671" y="0"/>
                    <a:pt x="432" y="0"/>
                  </a:cubicBezTo>
                  <a:cubicBezTo>
                    <a:pt x="193" y="0"/>
                    <a:pt x="0" y="193"/>
                    <a:pt x="0" y="432"/>
                  </a:cubicBezTo>
                  <a:lnTo>
                    <a:pt x="0" y="1312"/>
                  </a:lnTo>
                  <a:close/>
                  <a:moveTo>
                    <a:pt x="64" y="432"/>
                  </a:moveTo>
                  <a:cubicBezTo>
                    <a:pt x="64" y="228"/>
                    <a:pt x="229" y="64"/>
                    <a:pt x="432" y="64"/>
                  </a:cubicBezTo>
                  <a:cubicBezTo>
                    <a:pt x="635" y="64"/>
                    <a:pt x="800" y="228"/>
                    <a:pt x="800" y="432"/>
                  </a:cubicBezTo>
                  <a:cubicBezTo>
                    <a:pt x="800" y="608"/>
                    <a:pt x="800" y="608"/>
                    <a:pt x="800" y="608"/>
                  </a:cubicBezTo>
                  <a:cubicBezTo>
                    <a:pt x="800" y="614"/>
                    <a:pt x="802" y="620"/>
                    <a:pt x="805" y="625"/>
                  </a:cubicBezTo>
                  <a:cubicBezTo>
                    <a:pt x="900" y="768"/>
                    <a:pt x="900" y="768"/>
                    <a:pt x="900" y="768"/>
                  </a:cubicBezTo>
                  <a:cubicBezTo>
                    <a:pt x="832" y="768"/>
                    <a:pt x="832" y="768"/>
                    <a:pt x="832" y="768"/>
                  </a:cubicBezTo>
                  <a:cubicBezTo>
                    <a:pt x="814" y="768"/>
                    <a:pt x="800" y="782"/>
                    <a:pt x="800" y="800"/>
                  </a:cubicBezTo>
                  <a:cubicBezTo>
                    <a:pt x="800" y="800"/>
                    <a:pt x="800" y="800"/>
                    <a:pt x="800" y="800"/>
                  </a:cubicBezTo>
                  <a:cubicBezTo>
                    <a:pt x="800" y="1024"/>
                    <a:pt x="800" y="1024"/>
                    <a:pt x="800" y="1024"/>
                  </a:cubicBezTo>
                  <a:cubicBezTo>
                    <a:pt x="384" y="1024"/>
                    <a:pt x="384" y="1024"/>
                    <a:pt x="384" y="1024"/>
                  </a:cubicBezTo>
                  <a:cubicBezTo>
                    <a:pt x="366" y="1024"/>
                    <a:pt x="352" y="1038"/>
                    <a:pt x="352" y="1056"/>
                  </a:cubicBezTo>
                  <a:cubicBezTo>
                    <a:pt x="352" y="1056"/>
                    <a:pt x="352" y="1056"/>
                    <a:pt x="352" y="1056"/>
                  </a:cubicBezTo>
                  <a:cubicBezTo>
                    <a:pt x="352" y="1280"/>
                    <a:pt x="352" y="1280"/>
                    <a:pt x="352" y="1280"/>
                  </a:cubicBezTo>
                  <a:cubicBezTo>
                    <a:pt x="64" y="1280"/>
                    <a:pt x="64" y="1280"/>
                    <a:pt x="64" y="1280"/>
                  </a:cubicBezTo>
                  <a:lnTo>
                    <a:pt x="64" y="4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22"/>
            <p:cNvSpPr>
              <a:spLocks noEditPoints="1"/>
            </p:cNvSpPr>
            <p:nvPr/>
          </p:nvSpPr>
          <p:spPr bwMode="auto">
            <a:xfrm>
              <a:off x="3113088" y="1090613"/>
              <a:ext cx="117475" cy="117475"/>
            </a:xfrm>
            <a:custGeom>
              <a:avLst/>
              <a:gdLst>
                <a:gd name="T0" fmla="*/ 96 w 192"/>
                <a:gd name="T1" fmla="*/ 192 h 192"/>
                <a:gd name="T2" fmla="*/ 192 w 192"/>
                <a:gd name="T3" fmla="*/ 96 h 192"/>
                <a:gd name="T4" fmla="*/ 96 w 192"/>
                <a:gd name="T5" fmla="*/ 0 h 192"/>
                <a:gd name="T6" fmla="*/ 0 w 192"/>
                <a:gd name="T7" fmla="*/ 96 h 192"/>
                <a:gd name="T8" fmla="*/ 96 w 192"/>
                <a:gd name="T9" fmla="*/ 192 h 192"/>
                <a:gd name="T10" fmla="*/ 96 w 192"/>
                <a:gd name="T11" fmla="*/ 64 h 192"/>
                <a:gd name="T12" fmla="*/ 128 w 192"/>
                <a:gd name="T13" fmla="*/ 96 h 192"/>
                <a:gd name="T14" fmla="*/ 96 w 192"/>
                <a:gd name="T15" fmla="*/ 128 h 192"/>
                <a:gd name="T16" fmla="*/ 64 w 192"/>
                <a:gd name="T17" fmla="*/ 96 h 192"/>
                <a:gd name="T18" fmla="*/ 96 w 192"/>
                <a:gd name="T19" fmla="*/ 6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92"/>
                  </a:moveTo>
                  <a:cubicBezTo>
                    <a:pt x="149" y="192"/>
                    <a:pt x="192" y="149"/>
                    <a:pt x="192" y="96"/>
                  </a:cubicBezTo>
                  <a:cubicBezTo>
                    <a:pt x="192" y="43"/>
                    <a:pt x="149" y="0"/>
                    <a:pt x="96" y="0"/>
                  </a:cubicBezTo>
                  <a:cubicBezTo>
                    <a:pt x="43" y="0"/>
                    <a:pt x="0" y="43"/>
                    <a:pt x="0" y="96"/>
                  </a:cubicBezTo>
                  <a:cubicBezTo>
                    <a:pt x="0" y="149"/>
                    <a:pt x="43" y="192"/>
                    <a:pt x="96" y="192"/>
                  </a:cubicBezTo>
                  <a:moveTo>
                    <a:pt x="96" y="64"/>
                  </a:moveTo>
                  <a:cubicBezTo>
                    <a:pt x="114" y="64"/>
                    <a:pt x="128" y="78"/>
                    <a:pt x="128" y="96"/>
                  </a:cubicBezTo>
                  <a:cubicBezTo>
                    <a:pt x="128" y="113"/>
                    <a:pt x="114" y="128"/>
                    <a:pt x="96" y="128"/>
                  </a:cubicBezTo>
                  <a:cubicBezTo>
                    <a:pt x="78" y="128"/>
                    <a:pt x="64" y="113"/>
                    <a:pt x="64" y="96"/>
                  </a:cubicBezTo>
                  <a:cubicBezTo>
                    <a:pt x="64" y="78"/>
                    <a:pt x="78" y="64"/>
                    <a:pt x="96"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23"/>
            <p:cNvSpPr>
              <a:spLocks noEditPoints="1"/>
            </p:cNvSpPr>
            <p:nvPr/>
          </p:nvSpPr>
          <p:spPr bwMode="auto">
            <a:xfrm>
              <a:off x="3016250" y="993775"/>
              <a:ext cx="311150" cy="309563"/>
            </a:xfrm>
            <a:custGeom>
              <a:avLst/>
              <a:gdLst>
                <a:gd name="T0" fmla="*/ 196 w 508"/>
                <a:gd name="T1" fmla="*/ 490 h 507"/>
                <a:gd name="T2" fmla="*/ 284 w 508"/>
                <a:gd name="T3" fmla="*/ 507 h 507"/>
                <a:gd name="T4" fmla="*/ 332 w 508"/>
                <a:gd name="T5" fmla="*/ 453 h 507"/>
                <a:gd name="T6" fmla="*/ 380 w 508"/>
                <a:gd name="T7" fmla="*/ 462 h 507"/>
                <a:gd name="T8" fmla="*/ 458 w 508"/>
                <a:gd name="T9" fmla="*/ 408 h 507"/>
                <a:gd name="T10" fmla="*/ 450 w 508"/>
                <a:gd name="T11" fmla="*/ 340 h 507"/>
                <a:gd name="T12" fmla="*/ 490 w 508"/>
                <a:gd name="T13" fmla="*/ 312 h 507"/>
                <a:gd name="T14" fmla="*/ 508 w 508"/>
                <a:gd name="T15" fmla="*/ 224 h 507"/>
                <a:gd name="T16" fmla="*/ 453 w 508"/>
                <a:gd name="T17" fmla="*/ 176 h 507"/>
                <a:gd name="T18" fmla="*/ 463 w 508"/>
                <a:gd name="T19" fmla="*/ 128 h 507"/>
                <a:gd name="T20" fmla="*/ 409 w 508"/>
                <a:gd name="T21" fmla="*/ 50 h 507"/>
                <a:gd name="T22" fmla="*/ 340 w 508"/>
                <a:gd name="T23" fmla="*/ 58 h 507"/>
                <a:gd name="T24" fmla="*/ 312 w 508"/>
                <a:gd name="T25" fmla="*/ 17 h 507"/>
                <a:gd name="T26" fmla="*/ 224 w 508"/>
                <a:gd name="T27" fmla="*/ 0 h 507"/>
                <a:gd name="T28" fmla="*/ 176 w 508"/>
                <a:gd name="T29" fmla="*/ 54 h 507"/>
                <a:gd name="T30" fmla="*/ 128 w 508"/>
                <a:gd name="T31" fmla="*/ 45 h 507"/>
                <a:gd name="T32" fmla="*/ 51 w 508"/>
                <a:gd name="T33" fmla="*/ 99 h 507"/>
                <a:gd name="T34" fmla="*/ 58 w 508"/>
                <a:gd name="T35" fmla="*/ 167 h 507"/>
                <a:gd name="T36" fmla="*/ 18 w 508"/>
                <a:gd name="T37" fmla="*/ 195 h 507"/>
                <a:gd name="T38" fmla="*/ 0 w 508"/>
                <a:gd name="T39" fmla="*/ 284 h 507"/>
                <a:gd name="T40" fmla="*/ 55 w 508"/>
                <a:gd name="T41" fmla="*/ 331 h 507"/>
                <a:gd name="T42" fmla="*/ 45 w 508"/>
                <a:gd name="T43" fmla="*/ 379 h 507"/>
                <a:gd name="T44" fmla="*/ 99 w 508"/>
                <a:gd name="T45" fmla="*/ 457 h 507"/>
                <a:gd name="T46" fmla="*/ 168 w 508"/>
                <a:gd name="T47" fmla="*/ 449 h 507"/>
                <a:gd name="T48" fmla="*/ 125 w 508"/>
                <a:gd name="T49" fmla="*/ 396 h 507"/>
                <a:gd name="T50" fmla="*/ 123 w 508"/>
                <a:gd name="T51" fmla="*/ 347 h 507"/>
                <a:gd name="T52" fmla="*/ 111 w 508"/>
                <a:gd name="T53" fmla="*/ 299 h 507"/>
                <a:gd name="T54" fmla="*/ 64 w 508"/>
                <a:gd name="T55" fmla="*/ 264 h 507"/>
                <a:gd name="T56" fmla="*/ 95 w 508"/>
                <a:gd name="T57" fmla="*/ 227 h 507"/>
                <a:gd name="T58" fmla="*/ 121 w 508"/>
                <a:gd name="T59" fmla="*/ 185 h 507"/>
                <a:gd name="T60" fmla="*/ 112 w 508"/>
                <a:gd name="T61" fmla="*/ 125 h 507"/>
                <a:gd name="T62" fmla="*/ 161 w 508"/>
                <a:gd name="T63" fmla="*/ 123 h 507"/>
                <a:gd name="T64" fmla="*/ 209 w 508"/>
                <a:gd name="T65" fmla="*/ 111 h 507"/>
                <a:gd name="T66" fmla="*/ 243 w 508"/>
                <a:gd name="T67" fmla="*/ 64 h 507"/>
                <a:gd name="T68" fmla="*/ 280 w 508"/>
                <a:gd name="T69" fmla="*/ 95 h 507"/>
                <a:gd name="T70" fmla="*/ 323 w 508"/>
                <a:gd name="T71" fmla="*/ 120 h 507"/>
                <a:gd name="T72" fmla="*/ 383 w 508"/>
                <a:gd name="T73" fmla="*/ 111 h 507"/>
                <a:gd name="T74" fmla="*/ 385 w 508"/>
                <a:gd name="T75" fmla="*/ 160 h 507"/>
                <a:gd name="T76" fmla="*/ 397 w 508"/>
                <a:gd name="T77" fmla="*/ 208 h 507"/>
                <a:gd name="T78" fmla="*/ 444 w 508"/>
                <a:gd name="T79" fmla="*/ 243 h 507"/>
                <a:gd name="T80" fmla="*/ 413 w 508"/>
                <a:gd name="T81" fmla="*/ 280 h 507"/>
                <a:gd name="T82" fmla="*/ 387 w 508"/>
                <a:gd name="T83" fmla="*/ 323 h 507"/>
                <a:gd name="T84" fmla="*/ 396 w 508"/>
                <a:gd name="T85" fmla="*/ 382 h 507"/>
                <a:gd name="T86" fmla="*/ 348 w 508"/>
                <a:gd name="T87" fmla="*/ 385 h 507"/>
                <a:gd name="T88" fmla="*/ 299 w 508"/>
                <a:gd name="T89" fmla="*/ 397 h 507"/>
                <a:gd name="T90" fmla="*/ 265 w 508"/>
                <a:gd name="T91" fmla="*/ 443 h 507"/>
                <a:gd name="T92" fmla="*/ 228 w 508"/>
                <a:gd name="T93" fmla="*/ 412 h 507"/>
                <a:gd name="T94" fmla="*/ 185 w 508"/>
                <a:gd name="T95" fmla="*/ 387 h 507"/>
                <a:gd name="T96" fmla="*/ 125 w 508"/>
                <a:gd name="T97" fmla="*/ 396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08" h="507">
                  <a:moveTo>
                    <a:pt x="176" y="453"/>
                  </a:moveTo>
                  <a:cubicBezTo>
                    <a:pt x="196" y="490"/>
                    <a:pt x="196" y="490"/>
                    <a:pt x="196" y="490"/>
                  </a:cubicBezTo>
                  <a:cubicBezTo>
                    <a:pt x="201" y="501"/>
                    <a:pt x="212" y="507"/>
                    <a:pt x="224" y="507"/>
                  </a:cubicBezTo>
                  <a:cubicBezTo>
                    <a:pt x="284" y="507"/>
                    <a:pt x="284" y="507"/>
                    <a:pt x="284" y="507"/>
                  </a:cubicBezTo>
                  <a:cubicBezTo>
                    <a:pt x="296" y="507"/>
                    <a:pt x="307" y="501"/>
                    <a:pt x="312" y="490"/>
                  </a:cubicBezTo>
                  <a:cubicBezTo>
                    <a:pt x="332" y="453"/>
                    <a:pt x="332" y="453"/>
                    <a:pt x="332" y="453"/>
                  </a:cubicBezTo>
                  <a:cubicBezTo>
                    <a:pt x="334" y="452"/>
                    <a:pt x="337" y="451"/>
                    <a:pt x="340" y="449"/>
                  </a:cubicBezTo>
                  <a:cubicBezTo>
                    <a:pt x="380" y="462"/>
                    <a:pt x="380" y="462"/>
                    <a:pt x="380" y="462"/>
                  </a:cubicBezTo>
                  <a:cubicBezTo>
                    <a:pt x="390" y="465"/>
                    <a:pt x="401" y="463"/>
                    <a:pt x="409" y="457"/>
                  </a:cubicBezTo>
                  <a:cubicBezTo>
                    <a:pt x="427" y="443"/>
                    <a:pt x="444" y="427"/>
                    <a:pt x="458" y="408"/>
                  </a:cubicBezTo>
                  <a:cubicBezTo>
                    <a:pt x="464" y="400"/>
                    <a:pt x="466" y="389"/>
                    <a:pt x="463" y="379"/>
                  </a:cubicBezTo>
                  <a:cubicBezTo>
                    <a:pt x="450" y="340"/>
                    <a:pt x="450" y="340"/>
                    <a:pt x="450" y="340"/>
                  </a:cubicBezTo>
                  <a:cubicBezTo>
                    <a:pt x="451" y="337"/>
                    <a:pt x="452" y="334"/>
                    <a:pt x="453" y="331"/>
                  </a:cubicBezTo>
                  <a:cubicBezTo>
                    <a:pt x="490" y="312"/>
                    <a:pt x="490" y="312"/>
                    <a:pt x="490" y="312"/>
                  </a:cubicBezTo>
                  <a:cubicBezTo>
                    <a:pt x="501" y="307"/>
                    <a:pt x="508" y="296"/>
                    <a:pt x="508" y="284"/>
                  </a:cubicBezTo>
                  <a:cubicBezTo>
                    <a:pt x="508" y="224"/>
                    <a:pt x="508" y="224"/>
                    <a:pt x="508" y="224"/>
                  </a:cubicBezTo>
                  <a:cubicBezTo>
                    <a:pt x="508" y="212"/>
                    <a:pt x="501" y="201"/>
                    <a:pt x="490" y="195"/>
                  </a:cubicBezTo>
                  <a:cubicBezTo>
                    <a:pt x="453" y="176"/>
                    <a:pt x="453" y="176"/>
                    <a:pt x="453" y="176"/>
                  </a:cubicBezTo>
                  <a:cubicBezTo>
                    <a:pt x="452" y="173"/>
                    <a:pt x="451" y="170"/>
                    <a:pt x="450" y="167"/>
                  </a:cubicBezTo>
                  <a:cubicBezTo>
                    <a:pt x="463" y="128"/>
                    <a:pt x="463" y="128"/>
                    <a:pt x="463" y="128"/>
                  </a:cubicBezTo>
                  <a:cubicBezTo>
                    <a:pt x="466" y="118"/>
                    <a:pt x="464" y="107"/>
                    <a:pt x="458" y="99"/>
                  </a:cubicBezTo>
                  <a:cubicBezTo>
                    <a:pt x="444" y="80"/>
                    <a:pt x="427" y="64"/>
                    <a:pt x="409" y="50"/>
                  </a:cubicBezTo>
                  <a:cubicBezTo>
                    <a:pt x="401" y="44"/>
                    <a:pt x="390" y="42"/>
                    <a:pt x="380" y="45"/>
                  </a:cubicBezTo>
                  <a:cubicBezTo>
                    <a:pt x="340" y="58"/>
                    <a:pt x="340" y="58"/>
                    <a:pt x="340" y="58"/>
                  </a:cubicBezTo>
                  <a:cubicBezTo>
                    <a:pt x="337" y="56"/>
                    <a:pt x="334" y="55"/>
                    <a:pt x="332" y="54"/>
                  </a:cubicBezTo>
                  <a:cubicBezTo>
                    <a:pt x="312" y="17"/>
                    <a:pt x="312" y="17"/>
                    <a:pt x="312" y="17"/>
                  </a:cubicBezTo>
                  <a:cubicBezTo>
                    <a:pt x="307" y="7"/>
                    <a:pt x="296" y="0"/>
                    <a:pt x="284" y="0"/>
                  </a:cubicBezTo>
                  <a:cubicBezTo>
                    <a:pt x="224" y="0"/>
                    <a:pt x="224" y="0"/>
                    <a:pt x="224" y="0"/>
                  </a:cubicBezTo>
                  <a:cubicBezTo>
                    <a:pt x="212" y="0"/>
                    <a:pt x="201" y="7"/>
                    <a:pt x="196" y="17"/>
                  </a:cubicBezTo>
                  <a:cubicBezTo>
                    <a:pt x="176" y="54"/>
                    <a:pt x="176" y="54"/>
                    <a:pt x="176" y="54"/>
                  </a:cubicBezTo>
                  <a:cubicBezTo>
                    <a:pt x="174" y="55"/>
                    <a:pt x="171" y="56"/>
                    <a:pt x="168" y="58"/>
                  </a:cubicBezTo>
                  <a:cubicBezTo>
                    <a:pt x="128" y="45"/>
                    <a:pt x="128" y="45"/>
                    <a:pt x="128" y="45"/>
                  </a:cubicBezTo>
                  <a:cubicBezTo>
                    <a:pt x="118" y="42"/>
                    <a:pt x="107" y="44"/>
                    <a:pt x="99" y="50"/>
                  </a:cubicBezTo>
                  <a:cubicBezTo>
                    <a:pt x="81" y="64"/>
                    <a:pt x="64" y="80"/>
                    <a:pt x="51" y="99"/>
                  </a:cubicBezTo>
                  <a:cubicBezTo>
                    <a:pt x="44" y="107"/>
                    <a:pt x="42" y="118"/>
                    <a:pt x="45" y="128"/>
                  </a:cubicBezTo>
                  <a:cubicBezTo>
                    <a:pt x="58" y="167"/>
                    <a:pt x="58" y="167"/>
                    <a:pt x="58" y="167"/>
                  </a:cubicBezTo>
                  <a:cubicBezTo>
                    <a:pt x="57" y="170"/>
                    <a:pt x="56" y="173"/>
                    <a:pt x="55" y="176"/>
                  </a:cubicBezTo>
                  <a:cubicBezTo>
                    <a:pt x="18" y="195"/>
                    <a:pt x="18" y="195"/>
                    <a:pt x="18" y="195"/>
                  </a:cubicBezTo>
                  <a:cubicBezTo>
                    <a:pt x="7" y="201"/>
                    <a:pt x="0" y="212"/>
                    <a:pt x="0" y="224"/>
                  </a:cubicBezTo>
                  <a:cubicBezTo>
                    <a:pt x="0" y="284"/>
                    <a:pt x="0" y="284"/>
                    <a:pt x="0" y="284"/>
                  </a:cubicBezTo>
                  <a:cubicBezTo>
                    <a:pt x="0" y="296"/>
                    <a:pt x="7" y="307"/>
                    <a:pt x="18" y="312"/>
                  </a:cubicBezTo>
                  <a:cubicBezTo>
                    <a:pt x="55" y="331"/>
                    <a:pt x="55" y="331"/>
                    <a:pt x="55" y="331"/>
                  </a:cubicBezTo>
                  <a:cubicBezTo>
                    <a:pt x="56" y="334"/>
                    <a:pt x="57" y="337"/>
                    <a:pt x="58" y="340"/>
                  </a:cubicBezTo>
                  <a:cubicBezTo>
                    <a:pt x="45" y="379"/>
                    <a:pt x="45" y="379"/>
                    <a:pt x="45" y="379"/>
                  </a:cubicBezTo>
                  <a:cubicBezTo>
                    <a:pt x="42" y="389"/>
                    <a:pt x="44" y="400"/>
                    <a:pt x="51" y="408"/>
                  </a:cubicBezTo>
                  <a:cubicBezTo>
                    <a:pt x="64" y="427"/>
                    <a:pt x="81" y="443"/>
                    <a:pt x="99" y="457"/>
                  </a:cubicBezTo>
                  <a:cubicBezTo>
                    <a:pt x="107" y="463"/>
                    <a:pt x="118" y="465"/>
                    <a:pt x="128" y="462"/>
                  </a:cubicBezTo>
                  <a:cubicBezTo>
                    <a:pt x="168" y="449"/>
                    <a:pt x="168" y="449"/>
                    <a:pt x="168" y="449"/>
                  </a:cubicBezTo>
                  <a:cubicBezTo>
                    <a:pt x="171" y="451"/>
                    <a:pt x="174" y="452"/>
                    <a:pt x="176" y="453"/>
                  </a:cubicBezTo>
                  <a:moveTo>
                    <a:pt x="125" y="396"/>
                  </a:moveTo>
                  <a:cubicBezTo>
                    <a:pt x="121" y="391"/>
                    <a:pt x="116" y="387"/>
                    <a:pt x="112" y="382"/>
                  </a:cubicBezTo>
                  <a:cubicBezTo>
                    <a:pt x="123" y="347"/>
                    <a:pt x="123" y="347"/>
                    <a:pt x="123" y="347"/>
                  </a:cubicBezTo>
                  <a:cubicBezTo>
                    <a:pt x="126" y="339"/>
                    <a:pt x="125" y="330"/>
                    <a:pt x="121" y="323"/>
                  </a:cubicBezTo>
                  <a:cubicBezTo>
                    <a:pt x="117" y="315"/>
                    <a:pt x="114" y="307"/>
                    <a:pt x="111" y="299"/>
                  </a:cubicBezTo>
                  <a:cubicBezTo>
                    <a:pt x="108" y="291"/>
                    <a:pt x="103" y="284"/>
                    <a:pt x="95" y="280"/>
                  </a:cubicBezTo>
                  <a:cubicBezTo>
                    <a:pt x="64" y="264"/>
                    <a:pt x="64" y="264"/>
                    <a:pt x="64" y="264"/>
                  </a:cubicBezTo>
                  <a:cubicBezTo>
                    <a:pt x="64" y="243"/>
                    <a:pt x="64" y="243"/>
                    <a:pt x="64" y="243"/>
                  </a:cubicBezTo>
                  <a:cubicBezTo>
                    <a:pt x="95" y="227"/>
                    <a:pt x="95" y="227"/>
                    <a:pt x="95" y="227"/>
                  </a:cubicBezTo>
                  <a:cubicBezTo>
                    <a:pt x="103" y="223"/>
                    <a:pt x="108" y="216"/>
                    <a:pt x="111" y="208"/>
                  </a:cubicBezTo>
                  <a:cubicBezTo>
                    <a:pt x="114" y="200"/>
                    <a:pt x="117" y="192"/>
                    <a:pt x="121" y="185"/>
                  </a:cubicBezTo>
                  <a:cubicBezTo>
                    <a:pt x="125" y="177"/>
                    <a:pt x="126" y="168"/>
                    <a:pt x="123" y="160"/>
                  </a:cubicBezTo>
                  <a:cubicBezTo>
                    <a:pt x="112" y="125"/>
                    <a:pt x="112" y="125"/>
                    <a:pt x="112" y="125"/>
                  </a:cubicBezTo>
                  <a:cubicBezTo>
                    <a:pt x="116" y="120"/>
                    <a:pt x="121" y="116"/>
                    <a:pt x="125" y="111"/>
                  </a:cubicBezTo>
                  <a:cubicBezTo>
                    <a:pt x="161" y="123"/>
                    <a:pt x="161" y="123"/>
                    <a:pt x="161" y="123"/>
                  </a:cubicBezTo>
                  <a:cubicBezTo>
                    <a:pt x="169" y="125"/>
                    <a:pt x="177" y="124"/>
                    <a:pt x="185" y="120"/>
                  </a:cubicBezTo>
                  <a:cubicBezTo>
                    <a:pt x="193" y="116"/>
                    <a:pt x="201" y="113"/>
                    <a:pt x="209" y="111"/>
                  </a:cubicBezTo>
                  <a:cubicBezTo>
                    <a:pt x="217" y="108"/>
                    <a:pt x="224" y="102"/>
                    <a:pt x="228" y="95"/>
                  </a:cubicBezTo>
                  <a:cubicBezTo>
                    <a:pt x="243" y="64"/>
                    <a:pt x="243" y="64"/>
                    <a:pt x="243" y="64"/>
                  </a:cubicBezTo>
                  <a:cubicBezTo>
                    <a:pt x="265" y="64"/>
                    <a:pt x="265" y="64"/>
                    <a:pt x="265" y="64"/>
                  </a:cubicBezTo>
                  <a:cubicBezTo>
                    <a:pt x="280" y="95"/>
                    <a:pt x="280" y="95"/>
                    <a:pt x="280" y="95"/>
                  </a:cubicBezTo>
                  <a:cubicBezTo>
                    <a:pt x="284" y="102"/>
                    <a:pt x="291" y="108"/>
                    <a:pt x="299" y="111"/>
                  </a:cubicBezTo>
                  <a:cubicBezTo>
                    <a:pt x="307" y="113"/>
                    <a:pt x="315" y="116"/>
                    <a:pt x="323" y="120"/>
                  </a:cubicBezTo>
                  <a:cubicBezTo>
                    <a:pt x="331" y="124"/>
                    <a:pt x="339" y="125"/>
                    <a:pt x="348" y="123"/>
                  </a:cubicBezTo>
                  <a:cubicBezTo>
                    <a:pt x="383" y="111"/>
                    <a:pt x="383" y="111"/>
                    <a:pt x="383" y="111"/>
                  </a:cubicBezTo>
                  <a:cubicBezTo>
                    <a:pt x="387" y="116"/>
                    <a:pt x="392" y="120"/>
                    <a:pt x="396" y="125"/>
                  </a:cubicBezTo>
                  <a:cubicBezTo>
                    <a:pt x="385" y="160"/>
                    <a:pt x="385" y="160"/>
                    <a:pt x="385" y="160"/>
                  </a:cubicBezTo>
                  <a:cubicBezTo>
                    <a:pt x="382" y="168"/>
                    <a:pt x="383" y="177"/>
                    <a:pt x="387" y="185"/>
                  </a:cubicBezTo>
                  <a:cubicBezTo>
                    <a:pt x="391" y="192"/>
                    <a:pt x="394" y="200"/>
                    <a:pt x="397" y="208"/>
                  </a:cubicBezTo>
                  <a:cubicBezTo>
                    <a:pt x="400" y="216"/>
                    <a:pt x="405" y="223"/>
                    <a:pt x="413" y="227"/>
                  </a:cubicBezTo>
                  <a:cubicBezTo>
                    <a:pt x="444" y="243"/>
                    <a:pt x="444" y="243"/>
                    <a:pt x="444" y="243"/>
                  </a:cubicBezTo>
                  <a:cubicBezTo>
                    <a:pt x="444" y="264"/>
                    <a:pt x="444" y="264"/>
                    <a:pt x="444" y="264"/>
                  </a:cubicBezTo>
                  <a:cubicBezTo>
                    <a:pt x="413" y="280"/>
                    <a:pt x="413" y="280"/>
                    <a:pt x="413" y="280"/>
                  </a:cubicBezTo>
                  <a:cubicBezTo>
                    <a:pt x="405" y="284"/>
                    <a:pt x="400" y="291"/>
                    <a:pt x="397" y="299"/>
                  </a:cubicBezTo>
                  <a:cubicBezTo>
                    <a:pt x="394" y="307"/>
                    <a:pt x="391" y="315"/>
                    <a:pt x="387" y="323"/>
                  </a:cubicBezTo>
                  <a:cubicBezTo>
                    <a:pt x="383" y="330"/>
                    <a:pt x="382" y="339"/>
                    <a:pt x="385" y="347"/>
                  </a:cubicBezTo>
                  <a:cubicBezTo>
                    <a:pt x="396" y="382"/>
                    <a:pt x="396" y="382"/>
                    <a:pt x="396" y="382"/>
                  </a:cubicBezTo>
                  <a:cubicBezTo>
                    <a:pt x="392" y="387"/>
                    <a:pt x="387" y="391"/>
                    <a:pt x="383" y="396"/>
                  </a:cubicBezTo>
                  <a:cubicBezTo>
                    <a:pt x="348" y="385"/>
                    <a:pt x="348" y="385"/>
                    <a:pt x="348" y="385"/>
                  </a:cubicBezTo>
                  <a:cubicBezTo>
                    <a:pt x="339" y="382"/>
                    <a:pt x="331" y="383"/>
                    <a:pt x="323" y="387"/>
                  </a:cubicBezTo>
                  <a:cubicBezTo>
                    <a:pt x="315" y="391"/>
                    <a:pt x="307" y="394"/>
                    <a:pt x="299" y="397"/>
                  </a:cubicBezTo>
                  <a:cubicBezTo>
                    <a:pt x="291" y="399"/>
                    <a:pt x="284" y="405"/>
                    <a:pt x="280" y="412"/>
                  </a:cubicBezTo>
                  <a:cubicBezTo>
                    <a:pt x="265" y="443"/>
                    <a:pt x="265" y="443"/>
                    <a:pt x="265" y="443"/>
                  </a:cubicBezTo>
                  <a:cubicBezTo>
                    <a:pt x="243" y="443"/>
                    <a:pt x="243" y="443"/>
                    <a:pt x="243" y="443"/>
                  </a:cubicBezTo>
                  <a:cubicBezTo>
                    <a:pt x="228" y="412"/>
                    <a:pt x="228" y="412"/>
                    <a:pt x="228" y="412"/>
                  </a:cubicBezTo>
                  <a:cubicBezTo>
                    <a:pt x="224" y="405"/>
                    <a:pt x="217" y="399"/>
                    <a:pt x="209" y="397"/>
                  </a:cubicBezTo>
                  <a:cubicBezTo>
                    <a:pt x="201" y="394"/>
                    <a:pt x="193" y="391"/>
                    <a:pt x="185" y="387"/>
                  </a:cubicBezTo>
                  <a:cubicBezTo>
                    <a:pt x="177" y="383"/>
                    <a:pt x="169" y="382"/>
                    <a:pt x="161" y="385"/>
                  </a:cubicBezTo>
                  <a:lnTo>
                    <a:pt x="125" y="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24"/>
            <p:cNvSpPr>
              <a:spLocks noEditPoints="1"/>
            </p:cNvSpPr>
            <p:nvPr/>
          </p:nvSpPr>
          <p:spPr bwMode="auto">
            <a:xfrm>
              <a:off x="3582988" y="660400"/>
              <a:ext cx="390525" cy="644525"/>
            </a:xfrm>
            <a:custGeom>
              <a:avLst/>
              <a:gdLst>
                <a:gd name="T0" fmla="*/ 0 w 641"/>
                <a:gd name="T1" fmla="*/ 352 h 1056"/>
                <a:gd name="T2" fmla="*/ 66 w 641"/>
                <a:gd name="T3" fmla="*/ 566 h 1056"/>
                <a:gd name="T4" fmla="*/ 126 w 641"/>
                <a:gd name="T5" fmla="*/ 762 h 1056"/>
                <a:gd name="T6" fmla="*/ 121 w 641"/>
                <a:gd name="T7" fmla="*/ 896 h 1056"/>
                <a:gd name="T8" fmla="*/ 127 w 641"/>
                <a:gd name="T9" fmla="*/ 1031 h 1056"/>
                <a:gd name="T10" fmla="*/ 192 w 641"/>
                <a:gd name="T11" fmla="*/ 1056 h 1056"/>
                <a:gd name="T12" fmla="*/ 448 w 641"/>
                <a:gd name="T13" fmla="*/ 1056 h 1056"/>
                <a:gd name="T14" fmla="*/ 544 w 641"/>
                <a:gd name="T15" fmla="*/ 960 h 1056"/>
                <a:gd name="T16" fmla="*/ 519 w 641"/>
                <a:gd name="T17" fmla="*/ 896 h 1056"/>
                <a:gd name="T18" fmla="*/ 514 w 641"/>
                <a:gd name="T19" fmla="*/ 762 h 1056"/>
                <a:gd name="T20" fmla="*/ 574 w 641"/>
                <a:gd name="T21" fmla="*/ 566 h 1056"/>
                <a:gd name="T22" fmla="*/ 640 w 641"/>
                <a:gd name="T23" fmla="*/ 352 h 1056"/>
                <a:gd name="T24" fmla="*/ 320 w 641"/>
                <a:gd name="T25" fmla="*/ 0 h 1056"/>
                <a:gd name="T26" fmla="*/ 0 w 641"/>
                <a:gd name="T27" fmla="*/ 352 h 1056"/>
                <a:gd name="T28" fmla="*/ 480 w 641"/>
                <a:gd name="T29" fmla="*/ 832 h 1056"/>
                <a:gd name="T30" fmla="*/ 448 w 641"/>
                <a:gd name="T31" fmla="*/ 864 h 1056"/>
                <a:gd name="T32" fmla="*/ 192 w 641"/>
                <a:gd name="T33" fmla="*/ 864 h 1056"/>
                <a:gd name="T34" fmla="*/ 160 w 641"/>
                <a:gd name="T35" fmla="*/ 832 h 1056"/>
                <a:gd name="T36" fmla="*/ 192 w 641"/>
                <a:gd name="T37" fmla="*/ 800 h 1056"/>
                <a:gd name="T38" fmla="*/ 448 w 641"/>
                <a:gd name="T39" fmla="*/ 800 h 1056"/>
                <a:gd name="T40" fmla="*/ 480 w 641"/>
                <a:gd name="T41" fmla="*/ 832 h 1056"/>
                <a:gd name="T42" fmla="*/ 448 w 641"/>
                <a:gd name="T43" fmla="*/ 992 h 1056"/>
                <a:gd name="T44" fmla="*/ 192 w 641"/>
                <a:gd name="T45" fmla="*/ 992 h 1056"/>
                <a:gd name="T46" fmla="*/ 160 w 641"/>
                <a:gd name="T47" fmla="*/ 960 h 1056"/>
                <a:gd name="T48" fmla="*/ 192 w 641"/>
                <a:gd name="T49" fmla="*/ 928 h 1056"/>
                <a:gd name="T50" fmla="*/ 448 w 641"/>
                <a:gd name="T51" fmla="*/ 928 h 1056"/>
                <a:gd name="T52" fmla="*/ 480 w 641"/>
                <a:gd name="T53" fmla="*/ 960 h 1056"/>
                <a:gd name="T54" fmla="*/ 448 w 641"/>
                <a:gd name="T55" fmla="*/ 992 h 1056"/>
                <a:gd name="T56" fmla="*/ 320 w 641"/>
                <a:gd name="T57" fmla="*/ 64 h 1056"/>
                <a:gd name="T58" fmla="*/ 576 w 641"/>
                <a:gd name="T59" fmla="*/ 352 h 1056"/>
                <a:gd name="T60" fmla="*/ 521 w 641"/>
                <a:gd name="T61" fmla="*/ 529 h 1056"/>
                <a:gd name="T62" fmla="*/ 453 w 641"/>
                <a:gd name="T63" fmla="*/ 736 h 1056"/>
                <a:gd name="T64" fmla="*/ 448 w 641"/>
                <a:gd name="T65" fmla="*/ 736 h 1056"/>
                <a:gd name="T66" fmla="*/ 192 w 641"/>
                <a:gd name="T67" fmla="*/ 736 h 1056"/>
                <a:gd name="T68" fmla="*/ 187 w 641"/>
                <a:gd name="T69" fmla="*/ 736 h 1056"/>
                <a:gd name="T70" fmla="*/ 119 w 641"/>
                <a:gd name="T71" fmla="*/ 529 h 1056"/>
                <a:gd name="T72" fmla="*/ 64 w 641"/>
                <a:gd name="T73" fmla="*/ 352 h 1056"/>
                <a:gd name="T74" fmla="*/ 320 w 641"/>
                <a:gd name="T75" fmla="*/ 64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1" h="1056">
                  <a:moveTo>
                    <a:pt x="0" y="352"/>
                  </a:moveTo>
                  <a:cubicBezTo>
                    <a:pt x="0" y="428"/>
                    <a:pt x="23" y="503"/>
                    <a:pt x="66" y="566"/>
                  </a:cubicBezTo>
                  <a:cubicBezTo>
                    <a:pt x="100" y="626"/>
                    <a:pt x="120" y="693"/>
                    <a:pt x="126" y="762"/>
                  </a:cubicBezTo>
                  <a:cubicBezTo>
                    <a:pt x="88" y="798"/>
                    <a:pt x="86" y="857"/>
                    <a:pt x="121" y="896"/>
                  </a:cubicBezTo>
                  <a:cubicBezTo>
                    <a:pt x="85" y="935"/>
                    <a:pt x="88" y="995"/>
                    <a:pt x="127" y="1031"/>
                  </a:cubicBezTo>
                  <a:cubicBezTo>
                    <a:pt x="145" y="1047"/>
                    <a:pt x="168" y="1056"/>
                    <a:pt x="192" y="1056"/>
                  </a:cubicBezTo>
                  <a:cubicBezTo>
                    <a:pt x="448" y="1056"/>
                    <a:pt x="448" y="1056"/>
                    <a:pt x="448" y="1056"/>
                  </a:cubicBezTo>
                  <a:cubicBezTo>
                    <a:pt x="501" y="1056"/>
                    <a:pt x="544" y="1013"/>
                    <a:pt x="544" y="960"/>
                  </a:cubicBezTo>
                  <a:cubicBezTo>
                    <a:pt x="544" y="936"/>
                    <a:pt x="535" y="913"/>
                    <a:pt x="519" y="896"/>
                  </a:cubicBezTo>
                  <a:cubicBezTo>
                    <a:pt x="554" y="857"/>
                    <a:pt x="552" y="798"/>
                    <a:pt x="514" y="762"/>
                  </a:cubicBezTo>
                  <a:cubicBezTo>
                    <a:pt x="520" y="693"/>
                    <a:pt x="540" y="626"/>
                    <a:pt x="574" y="566"/>
                  </a:cubicBezTo>
                  <a:cubicBezTo>
                    <a:pt x="617" y="503"/>
                    <a:pt x="641" y="428"/>
                    <a:pt x="640" y="352"/>
                  </a:cubicBezTo>
                  <a:cubicBezTo>
                    <a:pt x="640" y="157"/>
                    <a:pt x="496" y="0"/>
                    <a:pt x="320" y="0"/>
                  </a:cubicBezTo>
                  <a:cubicBezTo>
                    <a:pt x="144" y="0"/>
                    <a:pt x="0" y="157"/>
                    <a:pt x="0" y="352"/>
                  </a:cubicBezTo>
                  <a:moveTo>
                    <a:pt x="480" y="832"/>
                  </a:moveTo>
                  <a:cubicBezTo>
                    <a:pt x="480" y="849"/>
                    <a:pt x="466" y="864"/>
                    <a:pt x="448" y="864"/>
                  </a:cubicBezTo>
                  <a:cubicBezTo>
                    <a:pt x="192" y="864"/>
                    <a:pt x="192" y="864"/>
                    <a:pt x="192" y="864"/>
                  </a:cubicBezTo>
                  <a:cubicBezTo>
                    <a:pt x="174" y="864"/>
                    <a:pt x="160" y="849"/>
                    <a:pt x="160" y="832"/>
                  </a:cubicBezTo>
                  <a:cubicBezTo>
                    <a:pt x="160" y="814"/>
                    <a:pt x="174" y="800"/>
                    <a:pt x="192" y="800"/>
                  </a:cubicBezTo>
                  <a:cubicBezTo>
                    <a:pt x="448" y="800"/>
                    <a:pt x="448" y="800"/>
                    <a:pt x="448" y="800"/>
                  </a:cubicBezTo>
                  <a:cubicBezTo>
                    <a:pt x="466" y="800"/>
                    <a:pt x="480" y="814"/>
                    <a:pt x="480" y="832"/>
                  </a:cubicBezTo>
                  <a:moveTo>
                    <a:pt x="448" y="992"/>
                  </a:moveTo>
                  <a:cubicBezTo>
                    <a:pt x="192" y="992"/>
                    <a:pt x="192" y="992"/>
                    <a:pt x="192" y="992"/>
                  </a:cubicBezTo>
                  <a:cubicBezTo>
                    <a:pt x="174" y="992"/>
                    <a:pt x="160" y="977"/>
                    <a:pt x="160" y="960"/>
                  </a:cubicBezTo>
                  <a:cubicBezTo>
                    <a:pt x="160" y="942"/>
                    <a:pt x="174" y="928"/>
                    <a:pt x="192" y="928"/>
                  </a:cubicBezTo>
                  <a:cubicBezTo>
                    <a:pt x="448" y="928"/>
                    <a:pt x="448" y="928"/>
                    <a:pt x="448" y="928"/>
                  </a:cubicBezTo>
                  <a:cubicBezTo>
                    <a:pt x="466" y="928"/>
                    <a:pt x="480" y="942"/>
                    <a:pt x="480" y="960"/>
                  </a:cubicBezTo>
                  <a:cubicBezTo>
                    <a:pt x="480" y="977"/>
                    <a:pt x="466" y="992"/>
                    <a:pt x="448" y="992"/>
                  </a:cubicBezTo>
                  <a:moveTo>
                    <a:pt x="320" y="64"/>
                  </a:moveTo>
                  <a:cubicBezTo>
                    <a:pt x="461" y="64"/>
                    <a:pt x="576" y="193"/>
                    <a:pt x="576" y="352"/>
                  </a:cubicBezTo>
                  <a:cubicBezTo>
                    <a:pt x="576" y="415"/>
                    <a:pt x="557" y="477"/>
                    <a:pt x="521" y="529"/>
                  </a:cubicBezTo>
                  <a:cubicBezTo>
                    <a:pt x="484" y="593"/>
                    <a:pt x="461" y="663"/>
                    <a:pt x="453" y="736"/>
                  </a:cubicBezTo>
                  <a:cubicBezTo>
                    <a:pt x="451" y="736"/>
                    <a:pt x="450" y="736"/>
                    <a:pt x="448" y="736"/>
                  </a:cubicBezTo>
                  <a:cubicBezTo>
                    <a:pt x="192" y="736"/>
                    <a:pt x="192" y="736"/>
                    <a:pt x="192" y="736"/>
                  </a:cubicBezTo>
                  <a:cubicBezTo>
                    <a:pt x="190" y="736"/>
                    <a:pt x="189" y="736"/>
                    <a:pt x="187" y="736"/>
                  </a:cubicBezTo>
                  <a:cubicBezTo>
                    <a:pt x="179" y="663"/>
                    <a:pt x="156" y="593"/>
                    <a:pt x="119" y="529"/>
                  </a:cubicBezTo>
                  <a:cubicBezTo>
                    <a:pt x="83" y="477"/>
                    <a:pt x="64" y="415"/>
                    <a:pt x="64" y="352"/>
                  </a:cubicBezTo>
                  <a:cubicBezTo>
                    <a:pt x="64" y="193"/>
                    <a:pt x="179" y="64"/>
                    <a:pt x="320"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5"/>
            <p:cNvSpPr>
              <a:spLocks/>
            </p:cNvSpPr>
            <p:nvPr/>
          </p:nvSpPr>
          <p:spPr bwMode="auto">
            <a:xfrm>
              <a:off x="3660775" y="738188"/>
              <a:ext cx="117475" cy="117475"/>
            </a:xfrm>
            <a:custGeom>
              <a:avLst/>
              <a:gdLst>
                <a:gd name="T0" fmla="*/ 192 w 192"/>
                <a:gd name="T1" fmla="*/ 64 h 192"/>
                <a:gd name="T2" fmla="*/ 192 w 192"/>
                <a:gd name="T3" fmla="*/ 0 h 192"/>
                <a:gd name="T4" fmla="*/ 0 w 192"/>
                <a:gd name="T5" fmla="*/ 192 h 192"/>
                <a:gd name="T6" fmla="*/ 64 w 192"/>
                <a:gd name="T7" fmla="*/ 192 h 192"/>
                <a:gd name="T8" fmla="*/ 192 w 192"/>
                <a:gd name="T9" fmla="*/ 64 h 192"/>
              </a:gdLst>
              <a:ahLst/>
              <a:cxnLst>
                <a:cxn ang="0">
                  <a:pos x="T0" y="T1"/>
                </a:cxn>
                <a:cxn ang="0">
                  <a:pos x="T2" y="T3"/>
                </a:cxn>
                <a:cxn ang="0">
                  <a:pos x="T4" y="T5"/>
                </a:cxn>
                <a:cxn ang="0">
                  <a:pos x="T6" y="T7"/>
                </a:cxn>
                <a:cxn ang="0">
                  <a:pos x="T8" y="T9"/>
                </a:cxn>
              </a:cxnLst>
              <a:rect l="0" t="0" r="r" b="b"/>
              <a:pathLst>
                <a:path w="192" h="192">
                  <a:moveTo>
                    <a:pt x="192" y="64"/>
                  </a:moveTo>
                  <a:cubicBezTo>
                    <a:pt x="192" y="0"/>
                    <a:pt x="192" y="0"/>
                    <a:pt x="192" y="0"/>
                  </a:cubicBezTo>
                  <a:cubicBezTo>
                    <a:pt x="86" y="0"/>
                    <a:pt x="0" y="86"/>
                    <a:pt x="0" y="192"/>
                  </a:cubicBezTo>
                  <a:cubicBezTo>
                    <a:pt x="64" y="192"/>
                    <a:pt x="64" y="192"/>
                    <a:pt x="64" y="192"/>
                  </a:cubicBezTo>
                  <a:cubicBezTo>
                    <a:pt x="64" y="121"/>
                    <a:pt x="121" y="64"/>
                    <a:pt x="192"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26"/>
            <p:cNvSpPr>
              <a:spLocks noChangeArrowheads="1"/>
            </p:cNvSpPr>
            <p:nvPr/>
          </p:nvSpPr>
          <p:spPr bwMode="auto">
            <a:xfrm>
              <a:off x="3757613" y="561975"/>
              <a:ext cx="39687" cy="58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27"/>
            <p:cNvSpPr>
              <a:spLocks noChangeArrowheads="1"/>
            </p:cNvSpPr>
            <p:nvPr/>
          </p:nvSpPr>
          <p:spPr bwMode="auto">
            <a:xfrm>
              <a:off x="4011613" y="796925"/>
              <a:ext cx="5873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28"/>
            <p:cNvSpPr>
              <a:spLocks noChangeArrowheads="1"/>
            </p:cNvSpPr>
            <p:nvPr/>
          </p:nvSpPr>
          <p:spPr bwMode="auto">
            <a:xfrm>
              <a:off x="3484563" y="796925"/>
              <a:ext cx="5873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9"/>
            <p:cNvSpPr>
              <a:spLocks/>
            </p:cNvSpPr>
            <p:nvPr/>
          </p:nvSpPr>
          <p:spPr bwMode="auto">
            <a:xfrm>
              <a:off x="3556000" y="635000"/>
              <a:ext cx="69850" cy="68263"/>
            </a:xfrm>
            <a:custGeom>
              <a:avLst/>
              <a:gdLst>
                <a:gd name="T0" fmla="*/ 0 w 44"/>
                <a:gd name="T1" fmla="*/ 17 h 43"/>
                <a:gd name="T2" fmla="*/ 18 w 44"/>
                <a:gd name="T3" fmla="*/ 0 h 43"/>
                <a:gd name="T4" fmla="*/ 44 w 44"/>
                <a:gd name="T5" fmla="*/ 26 h 43"/>
                <a:gd name="T6" fmla="*/ 27 w 44"/>
                <a:gd name="T7" fmla="*/ 43 h 43"/>
                <a:gd name="T8" fmla="*/ 0 w 44"/>
                <a:gd name="T9" fmla="*/ 17 h 43"/>
              </a:gdLst>
              <a:ahLst/>
              <a:cxnLst>
                <a:cxn ang="0">
                  <a:pos x="T0" y="T1"/>
                </a:cxn>
                <a:cxn ang="0">
                  <a:pos x="T2" y="T3"/>
                </a:cxn>
                <a:cxn ang="0">
                  <a:pos x="T4" y="T5"/>
                </a:cxn>
                <a:cxn ang="0">
                  <a:pos x="T6" y="T7"/>
                </a:cxn>
                <a:cxn ang="0">
                  <a:pos x="T8" y="T9"/>
                </a:cxn>
              </a:cxnLst>
              <a:rect l="0" t="0" r="r" b="b"/>
              <a:pathLst>
                <a:path w="44" h="43">
                  <a:moveTo>
                    <a:pt x="0" y="17"/>
                  </a:moveTo>
                  <a:lnTo>
                    <a:pt x="18" y="0"/>
                  </a:lnTo>
                  <a:lnTo>
                    <a:pt x="44" y="26"/>
                  </a:lnTo>
                  <a:lnTo>
                    <a:pt x="27" y="43"/>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30"/>
            <p:cNvSpPr>
              <a:spLocks/>
            </p:cNvSpPr>
            <p:nvPr/>
          </p:nvSpPr>
          <p:spPr bwMode="auto">
            <a:xfrm>
              <a:off x="3930650" y="635000"/>
              <a:ext cx="68262" cy="68263"/>
            </a:xfrm>
            <a:custGeom>
              <a:avLst/>
              <a:gdLst>
                <a:gd name="T0" fmla="*/ 0 w 43"/>
                <a:gd name="T1" fmla="*/ 26 h 43"/>
                <a:gd name="T2" fmla="*/ 26 w 43"/>
                <a:gd name="T3" fmla="*/ 0 h 43"/>
                <a:gd name="T4" fmla="*/ 43 w 43"/>
                <a:gd name="T5" fmla="*/ 17 h 43"/>
                <a:gd name="T6" fmla="*/ 17 w 43"/>
                <a:gd name="T7" fmla="*/ 43 h 43"/>
                <a:gd name="T8" fmla="*/ 0 w 43"/>
                <a:gd name="T9" fmla="*/ 26 h 43"/>
              </a:gdLst>
              <a:ahLst/>
              <a:cxnLst>
                <a:cxn ang="0">
                  <a:pos x="T0" y="T1"/>
                </a:cxn>
                <a:cxn ang="0">
                  <a:pos x="T2" y="T3"/>
                </a:cxn>
                <a:cxn ang="0">
                  <a:pos x="T4" y="T5"/>
                </a:cxn>
                <a:cxn ang="0">
                  <a:pos x="T6" y="T7"/>
                </a:cxn>
                <a:cxn ang="0">
                  <a:pos x="T8" y="T9"/>
                </a:cxn>
              </a:cxnLst>
              <a:rect l="0" t="0" r="r" b="b"/>
              <a:pathLst>
                <a:path w="43" h="43">
                  <a:moveTo>
                    <a:pt x="0" y="26"/>
                  </a:moveTo>
                  <a:lnTo>
                    <a:pt x="26" y="0"/>
                  </a:lnTo>
                  <a:lnTo>
                    <a:pt x="43" y="17"/>
                  </a:lnTo>
                  <a:lnTo>
                    <a:pt x="17" y="43"/>
                  </a:lnTo>
                  <a:lnTo>
                    <a:pt x="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31"/>
            <p:cNvSpPr>
              <a:spLocks noChangeArrowheads="1"/>
            </p:cNvSpPr>
            <p:nvPr/>
          </p:nvSpPr>
          <p:spPr bwMode="auto">
            <a:xfrm>
              <a:off x="3465513" y="1130300"/>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Rectangle 32"/>
            <p:cNvSpPr>
              <a:spLocks noChangeArrowheads="1"/>
            </p:cNvSpPr>
            <p:nvPr/>
          </p:nvSpPr>
          <p:spPr bwMode="auto">
            <a:xfrm>
              <a:off x="3543300" y="113030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Rectangle 33"/>
            <p:cNvSpPr>
              <a:spLocks noChangeArrowheads="1"/>
            </p:cNvSpPr>
            <p:nvPr/>
          </p:nvSpPr>
          <p:spPr bwMode="auto">
            <a:xfrm>
              <a:off x="3543300" y="1208088"/>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34"/>
            <p:cNvSpPr>
              <a:spLocks noChangeArrowheads="1"/>
            </p:cNvSpPr>
            <p:nvPr/>
          </p:nvSpPr>
          <p:spPr bwMode="auto">
            <a:xfrm>
              <a:off x="3543300" y="12858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Rectangle 35"/>
            <p:cNvSpPr>
              <a:spLocks noChangeArrowheads="1"/>
            </p:cNvSpPr>
            <p:nvPr/>
          </p:nvSpPr>
          <p:spPr bwMode="auto">
            <a:xfrm>
              <a:off x="3543300" y="1363663"/>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Rectangle 36"/>
            <p:cNvSpPr>
              <a:spLocks noChangeArrowheads="1"/>
            </p:cNvSpPr>
            <p:nvPr/>
          </p:nvSpPr>
          <p:spPr bwMode="auto">
            <a:xfrm>
              <a:off x="3543300" y="14430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Rectangle 37"/>
            <p:cNvSpPr>
              <a:spLocks noChangeArrowheads="1"/>
            </p:cNvSpPr>
            <p:nvPr/>
          </p:nvSpPr>
          <p:spPr bwMode="auto">
            <a:xfrm>
              <a:off x="3543300" y="15208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38"/>
            <p:cNvSpPr>
              <a:spLocks noChangeArrowheads="1"/>
            </p:cNvSpPr>
            <p:nvPr/>
          </p:nvSpPr>
          <p:spPr bwMode="auto">
            <a:xfrm>
              <a:off x="3778250" y="13636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39"/>
            <p:cNvSpPr>
              <a:spLocks noChangeArrowheads="1"/>
            </p:cNvSpPr>
            <p:nvPr/>
          </p:nvSpPr>
          <p:spPr bwMode="auto">
            <a:xfrm>
              <a:off x="3778250" y="1443038"/>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40"/>
            <p:cNvSpPr>
              <a:spLocks noChangeArrowheads="1"/>
            </p:cNvSpPr>
            <p:nvPr/>
          </p:nvSpPr>
          <p:spPr bwMode="auto">
            <a:xfrm>
              <a:off x="3778250" y="1520825"/>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41"/>
            <p:cNvSpPr>
              <a:spLocks noChangeArrowheads="1"/>
            </p:cNvSpPr>
            <p:nvPr/>
          </p:nvSpPr>
          <p:spPr bwMode="auto">
            <a:xfrm>
              <a:off x="3621088" y="15208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Rectangle 42"/>
            <p:cNvSpPr>
              <a:spLocks noChangeArrowheads="1"/>
            </p:cNvSpPr>
            <p:nvPr/>
          </p:nvSpPr>
          <p:spPr bwMode="auto">
            <a:xfrm>
              <a:off x="3698875" y="152082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1" name="Group 80"/>
          <p:cNvGrpSpPr/>
          <p:nvPr/>
        </p:nvGrpSpPr>
        <p:grpSpPr>
          <a:xfrm>
            <a:off x="4711029" y="4154400"/>
            <a:ext cx="313478" cy="303720"/>
            <a:chOff x="7219950" y="576263"/>
            <a:chExt cx="1173163" cy="1136650"/>
          </a:xfrm>
          <a:solidFill>
            <a:schemeClr val="bg1"/>
          </a:solidFill>
        </p:grpSpPr>
        <p:sp>
          <p:nvSpPr>
            <p:cNvPr id="82" name="Freeform 61"/>
            <p:cNvSpPr>
              <a:spLocks noEditPoints="1"/>
            </p:cNvSpPr>
            <p:nvPr/>
          </p:nvSpPr>
          <p:spPr bwMode="auto">
            <a:xfrm>
              <a:off x="7219950" y="576263"/>
              <a:ext cx="1173163" cy="1136650"/>
            </a:xfrm>
            <a:custGeom>
              <a:avLst/>
              <a:gdLst>
                <a:gd name="T0" fmla="*/ 1798 w 1920"/>
                <a:gd name="T1" fmla="*/ 1246 h 1861"/>
                <a:gd name="T2" fmla="*/ 1184 w 1920"/>
                <a:gd name="T3" fmla="*/ 1133 h 1861"/>
                <a:gd name="T4" fmla="*/ 1456 w 1920"/>
                <a:gd name="T5" fmla="*/ 829 h 1861"/>
                <a:gd name="T6" fmla="*/ 1197 w 1920"/>
                <a:gd name="T7" fmla="*/ 876 h 1861"/>
                <a:gd name="T8" fmla="*/ 1184 w 1920"/>
                <a:gd name="T9" fmla="*/ 782 h 1861"/>
                <a:gd name="T10" fmla="*/ 1456 w 1920"/>
                <a:gd name="T11" fmla="*/ 477 h 1861"/>
                <a:gd name="T12" fmla="*/ 1197 w 1920"/>
                <a:gd name="T13" fmla="*/ 524 h 1861"/>
                <a:gd name="T14" fmla="*/ 1184 w 1920"/>
                <a:gd name="T15" fmla="*/ 444 h 1861"/>
                <a:gd name="T16" fmla="*/ 1408 w 1920"/>
                <a:gd name="T17" fmla="*/ 163 h 1861"/>
                <a:gd name="T18" fmla="*/ 1364 w 1920"/>
                <a:gd name="T19" fmla="*/ 58 h 1861"/>
                <a:gd name="T20" fmla="*/ 940 w 1920"/>
                <a:gd name="T21" fmla="*/ 58 h 1861"/>
                <a:gd name="T22" fmla="*/ 940 w 1920"/>
                <a:gd name="T23" fmla="*/ 268 h 1861"/>
                <a:gd name="T24" fmla="*/ 1120 w 1920"/>
                <a:gd name="T25" fmla="*/ 539 h 1861"/>
                <a:gd name="T26" fmla="*/ 879 w 1920"/>
                <a:gd name="T27" fmla="*/ 447 h 1861"/>
                <a:gd name="T28" fmla="*/ 926 w 1920"/>
                <a:gd name="T29" fmla="*/ 705 h 1861"/>
                <a:gd name="T30" fmla="*/ 1120 w 1920"/>
                <a:gd name="T31" fmla="*/ 891 h 1861"/>
                <a:gd name="T32" fmla="*/ 879 w 1920"/>
                <a:gd name="T33" fmla="*/ 799 h 1861"/>
                <a:gd name="T34" fmla="*/ 926 w 1920"/>
                <a:gd name="T35" fmla="*/ 1057 h 1861"/>
                <a:gd name="T36" fmla="*/ 1120 w 1920"/>
                <a:gd name="T37" fmla="*/ 1313 h 1861"/>
                <a:gd name="T38" fmla="*/ 960 w 1920"/>
                <a:gd name="T39" fmla="*/ 1166 h 1861"/>
                <a:gd name="T40" fmla="*/ 608 w 1920"/>
                <a:gd name="T41" fmla="*/ 1134 h 1861"/>
                <a:gd name="T42" fmla="*/ 0 w 1920"/>
                <a:gd name="T43" fmla="*/ 1134 h 1861"/>
                <a:gd name="T44" fmla="*/ 448 w 1920"/>
                <a:gd name="T45" fmla="*/ 1198 h 1861"/>
                <a:gd name="T46" fmla="*/ 0 w 1920"/>
                <a:gd name="T47" fmla="*/ 1646 h 1861"/>
                <a:gd name="T48" fmla="*/ 480 w 1920"/>
                <a:gd name="T49" fmla="*/ 1710 h 1861"/>
                <a:gd name="T50" fmla="*/ 640 w 1920"/>
                <a:gd name="T51" fmla="*/ 1678 h 1861"/>
                <a:gd name="T52" fmla="*/ 1071 w 1920"/>
                <a:gd name="T53" fmla="*/ 1849 h 1861"/>
                <a:gd name="T54" fmla="*/ 1170 w 1920"/>
                <a:gd name="T55" fmla="*/ 1846 h 1861"/>
                <a:gd name="T56" fmla="*/ 1920 w 1920"/>
                <a:gd name="T57" fmla="*/ 1349 h 1861"/>
                <a:gd name="T58" fmla="*/ 1243 w 1920"/>
                <a:gd name="T59" fmla="*/ 921 h 1861"/>
                <a:gd name="T60" fmla="*/ 1333 w 1920"/>
                <a:gd name="T61" fmla="*/ 1011 h 1861"/>
                <a:gd name="T62" fmla="*/ 1243 w 1920"/>
                <a:gd name="T63" fmla="*/ 921 h 1861"/>
                <a:gd name="T64" fmla="*/ 1391 w 1920"/>
                <a:gd name="T65" fmla="*/ 511 h 1861"/>
                <a:gd name="T66" fmla="*/ 1185 w 1920"/>
                <a:gd name="T67" fmla="*/ 717 h 1861"/>
                <a:gd name="T68" fmla="*/ 971 w 1920"/>
                <a:gd name="T69" fmla="*/ 660 h 1861"/>
                <a:gd name="T70" fmla="*/ 1061 w 1920"/>
                <a:gd name="T71" fmla="*/ 569 h 1861"/>
                <a:gd name="T72" fmla="*/ 971 w 1920"/>
                <a:gd name="T73" fmla="*/ 660 h 1861"/>
                <a:gd name="T74" fmla="*/ 913 w 1920"/>
                <a:gd name="T75" fmla="*/ 863 h 1861"/>
                <a:gd name="T76" fmla="*/ 1119 w 1920"/>
                <a:gd name="T77" fmla="*/ 1069 h 1861"/>
                <a:gd name="T78" fmla="*/ 576 w 1920"/>
                <a:gd name="T79" fmla="*/ 1646 h 1861"/>
                <a:gd name="T80" fmla="*/ 512 w 1920"/>
                <a:gd name="T81" fmla="*/ 1198 h 1861"/>
                <a:gd name="T82" fmla="*/ 576 w 1920"/>
                <a:gd name="T83" fmla="*/ 1646 h 1861"/>
                <a:gd name="T84" fmla="*/ 985 w 1920"/>
                <a:gd name="T85" fmla="*/ 103 h 1861"/>
                <a:gd name="T86" fmla="*/ 1109 w 1920"/>
                <a:gd name="T87" fmla="*/ 103 h 1861"/>
                <a:gd name="T88" fmla="*/ 1174 w 1920"/>
                <a:gd name="T89" fmla="*/ 124 h 1861"/>
                <a:gd name="T90" fmla="*/ 1319 w 1920"/>
                <a:gd name="T91" fmla="*/ 103 h 1861"/>
                <a:gd name="T92" fmla="*/ 1319 w 1920"/>
                <a:gd name="T93" fmla="*/ 222 h 1861"/>
                <a:gd name="T94" fmla="*/ 985 w 1920"/>
                <a:gd name="T95" fmla="*/ 222 h 1861"/>
                <a:gd name="T96" fmla="*/ 1836 w 1920"/>
                <a:gd name="T97" fmla="*/ 1384 h 1861"/>
                <a:gd name="T98" fmla="*/ 1099 w 1920"/>
                <a:gd name="T99" fmla="*/ 1792 h 1861"/>
                <a:gd name="T100" fmla="*/ 736 w 1920"/>
                <a:gd name="T101" fmla="*/ 1614 h 1861"/>
                <a:gd name="T102" fmla="*/ 640 w 1920"/>
                <a:gd name="T103" fmla="*/ 1230 h 1861"/>
                <a:gd name="T104" fmla="*/ 1199 w 1920"/>
                <a:gd name="T105" fmla="*/ 1483 h 1861"/>
                <a:gd name="T106" fmla="*/ 1158 w 1920"/>
                <a:gd name="T107" fmla="*/ 1582 h 1861"/>
                <a:gd name="T108" fmla="*/ 951 w 1920"/>
                <a:gd name="T109" fmla="*/ 1400 h 1861"/>
                <a:gd name="T110" fmla="*/ 1071 w 1920"/>
                <a:gd name="T111" fmla="*/ 1611 h 1861"/>
                <a:gd name="T112" fmla="*/ 1280 w 1920"/>
                <a:gd name="T113" fmla="*/ 1524 h 1861"/>
                <a:gd name="T114" fmla="*/ 1218 w 1920"/>
                <a:gd name="T115" fmla="*/ 1411 h 1861"/>
                <a:gd name="T116" fmla="*/ 1842 w 1920"/>
                <a:gd name="T117" fmla="*/ 1318 h 1861"/>
                <a:gd name="T118" fmla="*/ 1836 w 1920"/>
                <a:gd name="T119" fmla="*/ 1384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20" h="1861">
                  <a:moveTo>
                    <a:pt x="1883" y="1269"/>
                  </a:moveTo>
                  <a:cubicBezTo>
                    <a:pt x="1859" y="1249"/>
                    <a:pt x="1828" y="1240"/>
                    <a:pt x="1798" y="1246"/>
                  </a:cubicBezTo>
                  <a:cubicBezTo>
                    <a:pt x="1184" y="1352"/>
                    <a:pt x="1184" y="1352"/>
                    <a:pt x="1184" y="1352"/>
                  </a:cubicBezTo>
                  <a:cubicBezTo>
                    <a:pt x="1184" y="1133"/>
                    <a:pt x="1184" y="1133"/>
                    <a:pt x="1184" y="1133"/>
                  </a:cubicBezTo>
                  <a:cubicBezTo>
                    <a:pt x="1231" y="1130"/>
                    <a:pt x="1318" y="1117"/>
                    <a:pt x="1378" y="1057"/>
                  </a:cubicBezTo>
                  <a:cubicBezTo>
                    <a:pt x="1463" y="973"/>
                    <a:pt x="1456" y="835"/>
                    <a:pt x="1456" y="829"/>
                  </a:cubicBezTo>
                  <a:cubicBezTo>
                    <a:pt x="1455" y="812"/>
                    <a:pt x="1442" y="799"/>
                    <a:pt x="1425" y="799"/>
                  </a:cubicBezTo>
                  <a:cubicBezTo>
                    <a:pt x="1420" y="798"/>
                    <a:pt x="1282" y="792"/>
                    <a:pt x="1197" y="876"/>
                  </a:cubicBezTo>
                  <a:cubicBezTo>
                    <a:pt x="1193" y="881"/>
                    <a:pt x="1188" y="886"/>
                    <a:pt x="1184" y="891"/>
                  </a:cubicBezTo>
                  <a:cubicBezTo>
                    <a:pt x="1184" y="782"/>
                    <a:pt x="1184" y="782"/>
                    <a:pt x="1184" y="782"/>
                  </a:cubicBezTo>
                  <a:cubicBezTo>
                    <a:pt x="1231" y="779"/>
                    <a:pt x="1318" y="765"/>
                    <a:pt x="1378" y="705"/>
                  </a:cubicBezTo>
                  <a:cubicBezTo>
                    <a:pt x="1463" y="621"/>
                    <a:pt x="1456" y="483"/>
                    <a:pt x="1456" y="477"/>
                  </a:cubicBezTo>
                  <a:cubicBezTo>
                    <a:pt x="1455" y="461"/>
                    <a:pt x="1442" y="448"/>
                    <a:pt x="1425" y="447"/>
                  </a:cubicBezTo>
                  <a:cubicBezTo>
                    <a:pt x="1420" y="446"/>
                    <a:pt x="1282" y="440"/>
                    <a:pt x="1197" y="524"/>
                  </a:cubicBezTo>
                  <a:cubicBezTo>
                    <a:pt x="1193" y="529"/>
                    <a:pt x="1188" y="534"/>
                    <a:pt x="1184" y="539"/>
                  </a:cubicBezTo>
                  <a:cubicBezTo>
                    <a:pt x="1184" y="444"/>
                    <a:pt x="1184" y="444"/>
                    <a:pt x="1184" y="444"/>
                  </a:cubicBezTo>
                  <a:cubicBezTo>
                    <a:pt x="1364" y="268"/>
                    <a:pt x="1364" y="268"/>
                    <a:pt x="1364" y="268"/>
                  </a:cubicBezTo>
                  <a:cubicBezTo>
                    <a:pt x="1392" y="240"/>
                    <a:pt x="1408" y="203"/>
                    <a:pt x="1408" y="163"/>
                  </a:cubicBezTo>
                  <a:cubicBezTo>
                    <a:pt x="1408" y="123"/>
                    <a:pt x="1392" y="86"/>
                    <a:pt x="1364" y="58"/>
                  </a:cubicBezTo>
                  <a:cubicBezTo>
                    <a:pt x="1364" y="58"/>
                    <a:pt x="1364" y="58"/>
                    <a:pt x="1364" y="58"/>
                  </a:cubicBezTo>
                  <a:cubicBezTo>
                    <a:pt x="1305" y="1"/>
                    <a:pt x="1211" y="0"/>
                    <a:pt x="1152" y="56"/>
                  </a:cubicBezTo>
                  <a:cubicBezTo>
                    <a:pt x="1093" y="0"/>
                    <a:pt x="999" y="1"/>
                    <a:pt x="940" y="58"/>
                  </a:cubicBezTo>
                  <a:cubicBezTo>
                    <a:pt x="912" y="86"/>
                    <a:pt x="896" y="123"/>
                    <a:pt x="896" y="163"/>
                  </a:cubicBezTo>
                  <a:cubicBezTo>
                    <a:pt x="896" y="203"/>
                    <a:pt x="912" y="240"/>
                    <a:pt x="940" y="268"/>
                  </a:cubicBezTo>
                  <a:cubicBezTo>
                    <a:pt x="1120" y="444"/>
                    <a:pt x="1120" y="444"/>
                    <a:pt x="1120" y="444"/>
                  </a:cubicBezTo>
                  <a:cubicBezTo>
                    <a:pt x="1120" y="539"/>
                    <a:pt x="1120" y="539"/>
                    <a:pt x="1120" y="539"/>
                  </a:cubicBezTo>
                  <a:cubicBezTo>
                    <a:pt x="1116" y="534"/>
                    <a:pt x="1111" y="529"/>
                    <a:pt x="1107" y="524"/>
                  </a:cubicBezTo>
                  <a:cubicBezTo>
                    <a:pt x="1022" y="440"/>
                    <a:pt x="884" y="446"/>
                    <a:pt x="879" y="447"/>
                  </a:cubicBezTo>
                  <a:cubicBezTo>
                    <a:pt x="862" y="448"/>
                    <a:pt x="849" y="461"/>
                    <a:pt x="848" y="477"/>
                  </a:cubicBezTo>
                  <a:cubicBezTo>
                    <a:pt x="848" y="483"/>
                    <a:pt x="841" y="621"/>
                    <a:pt x="926" y="705"/>
                  </a:cubicBezTo>
                  <a:cubicBezTo>
                    <a:pt x="986" y="765"/>
                    <a:pt x="1073" y="779"/>
                    <a:pt x="1120" y="782"/>
                  </a:cubicBezTo>
                  <a:cubicBezTo>
                    <a:pt x="1120" y="891"/>
                    <a:pt x="1120" y="891"/>
                    <a:pt x="1120" y="891"/>
                  </a:cubicBezTo>
                  <a:cubicBezTo>
                    <a:pt x="1116" y="885"/>
                    <a:pt x="1111" y="880"/>
                    <a:pt x="1107" y="876"/>
                  </a:cubicBezTo>
                  <a:cubicBezTo>
                    <a:pt x="1022" y="792"/>
                    <a:pt x="884" y="798"/>
                    <a:pt x="879" y="799"/>
                  </a:cubicBezTo>
                  <a:cubicBezTo>
                    <a:pt x="862" y="799"/>
                    <a:pt x="849" y="812"/>
                    <a:pt x="848" y="829"/>
                  </a:cubicBezTo>
                  <a:cubicBezTo>
                    <a:pt x="848" y="835"/>
                    <a:pt x="841" y="973"/>
                    <a:pt x="926" y="1057"/>
                  </a:cubicBezTo>
                  <a:cubicBezTo>
                    <a:pt x="986" y="1117"/>
                    <a:pt x="1073" y="1130"/>
                    <a:pt x="1120" y="1133"/>
                  </a:cubicBezTo>
                  <a:cubicBezTo>
                    <a:pt x="1120" y="1313"/>
                    <a:pt x="1120" y="1313"/>
                    <a:pt x="1120" y="1313"/>
                  </a:cubicBezTo>
                  <a:cubicBezTo>
                    <a:pt x="983" y="1176"/>
                    <a:pt x="983" y="1176"/>
                    <a:pt x="983" y="1176"/>
                  </a:cubicBezTo>
                  <a:cubicBezTo>
                    <a:pt x="977" y="1170"/>
                    <a:pt x="969" y="1166"/>
                    <a:pt x="960" y="1166"/>
                  </a:cubicBezTo>
                  <a:cubicBezTo>
                    <a:pt x="640" y="1166"/>
                    <a:pt x="640" y="1166"/>
                    <a:pt x="640" y="1166"/>
                  </a:cubicBezTo>
                  <a:cubicBezTo>
                    <a:pt x="640" y="1149"/>
                    <a:pt x="626" y="1134"/>
                    <a:pt x="608" y="1134"/>
                  </a:cubicBezTo>
                  <a:cubicBezTo>
                    <a:pt x="480" y="1134"/>
                    <a:pt x="480" y="1134"/>
                    <a:pt x="480" y="1134"/>
                  </a:cubicBezTo>
                  <a:cubicBezTo>
                    <a:pt x="0" y="1134"/>
                    <a:pt x="0" y="1134"/>
                    <a:pt x="0" y="1134"/>
                  </a:cubicBezTo>
                  <a:cubicBezTo>
                    <a:pt x="0" y="1198"/>
                    <a:pt x="0" y="1198"/>
                    <a:pt x="0" y="1198"/>
                  </a:cubicBezTo>
                  <a:cubicBezTo>
                    <a:pt x="448" y="1198"/>
                    <a:pt x="448" y="1198"/>
                    <a:pt x="448" y="1198"/>
                  </a:cubicBezTo>
                  <a:cubicBezTo>
                    <a:pt x="448" y="1646"/>
                    <a:pt x="448" y="1646"/>
                    <a:pt x="448" y="1646"/>
                  </a:cubicBezTo>
                  <a:cubicBezTo>
                    <a:pt x="0" y="1646"/>
                    <a:pt x="0" y="1646"/>
                    <a:pt x="0" y="1646"/>
                  </a:cubicBezTo>
                  <a:cubicBezTo>
                    <a:pt x="0" y="1710"/>
                    <a:pt x="0" y="1710"/>
                    <a:pt x="0" y="1710"/>
                  </a:cubicBezTo>
                  <a:cubicBezTo>
                    <a:pt x="480" y="1710"/>
                    <a:pt x="480" y="1710"/>
                    <a:pt x="480" y="1710"/>
                  </a:cubicBezTo>
                  <a:cubicBezTo>
                    <a:pt x="608" y="1710"/>
                    <a:pt x="608" y="1710"/>
                    <a:pt x="608" y="1710"/>
                  </a:cubicBezTo>
                  <a:cubicBezTo>
                    <a:pt x="626" y="1710"/>
                    <a:pt x="640" y="1696"/>
                    <a:pt x="640" y="1678"/>
                  </a:cubicBezTo>
                  <a:cubicBezTo>
                    <a:pt x="728" y="1678"/>
                    <a:pt x="728" y="1678"/>
                    <a:pt x="728" y="1678"/>
                  </a:cubicBezTo>
                  <a:cubicBezTo>
                    <a:pt x="1071" y="1849"/>
                    <a:pt x="1071" y="1849"/>
                    <a:pt x="1071" y="1849"/>
                  </a:cubicBezTo>
                  <a:cubicBezTo>
                    <a:pt x="1085" y="1857"/>
                    <a:pt x="1101" y="1861"/>
                    <a:pt x="1117" y="1861"/>
                  </a:cubicBezTo>
                  <a:cubicBezTo>
                    <a:pt x="1136" y="1861"/>
                    <a:pt x="1154" y="1856"/>
                    <a:pt x="1170" y="1846"/>
                  </a:cubicBezTo>
                  <a:cubicBezTo>
                    <a:pt x="1868" y="1439"/>
                    <a:pt x="1868" y="1439"/>
                    <a:pt x="1868" y="1439"/>
                  </a:cubicBezTo>
                  <a:cubicBezTo>
                    <a:pt x="1900" y="1420"/>
                    <a:pt x="1920" y="1386"/>
                    <a:pt x="1920" y="1349"/>
                  </a:cubicBezTo>
                  <a:cubicBezTo>
                    <a:pt x="1920" y="1318"/>
                    <a:pt x="1906" y="1289"/>
                    <a:pt x="1883" y="1269"/>
                  </a:cubicBezTo>
                  <a:moveTo>
                    <a:pt x="1243" y="921"/>
                  </a:moveTo>
                  <a:cubicBezTo>
                    <a:pt x="1286" y="878"/>
                    <a:pt x="1352" y="866"/>
                    <a:pt x="1391" y="863"/>
                  </a:cubicBezTo>
                  <a:cubicBezTo>
                    <a:pt x="1388" y="902"/>
                    <a:pt x="1377" y="968"/>
                    <a:pt x="1333" y="1011"/>
                  </a:cubicBezTo>
                  <a:cubicBezTo>
                    <a:pt x="1290" y="1055"/>
                    <a:pt x="1224" y="1066"/>
                    <a:pt x="1185" y="1069"/>
                  </a:cubicBezTo>
                  <a:cubicBezTo>
                    <a:pt x="1188" y="1031"/>
                    <a:pt x="1199" y="964"/>
                    <a:pt x="1243" y="921"/>
                  </a:cubicBezTo>
                  <a:moveTo>
                    <a:pt x="1243" y="569"/>
                  </a:moveTo>
                  <a:cubicBezTo>
                    <a:pt x="1286" y="526"/>
                    <a:pt x="1352" y="514"/>
                    <a:pt x="1391" y="511"/>
                  </a:cubicBezTo>
                  <a:cubicBezTo>
                    <a:pt x="1388" y="550"/>
                    <a:pt x="1377" y="616"/>
                    <a:pt x="1333" y="660"/>
                  </a:cubicBezTo>
                  <a:cubicBezTo>
                    <a:pt x="1290" y="703"/>
                    <a:pt x="1224" y="714"/>
                    <a:pt x="1185" y="717"/>
                  </a:cubicBezTo>
                  <a:cubicBezTo>
                    <a:pt x="1188" y="679"/>
                    <a:pt x="1200" y="612"/>
                    <a:pt x="1243" y="569"/>
                  </a:cubicBezTo>
                  <a:moveTo>
                    <a:pt x="971" y="660"/>
                  </a:moveTo>
                  <a:cubicBezTo>
                    <a:pt x="928" y="617"/>
                    <a:pt x="916" y="550"/>
                    <a:pt x="913" y="511"/>
                  </a:cubicBezTo>
                  <a:cubicBezTo>
                    <a:pt x="952" y="514"/>
                    <a:pt x="1018" y="526"/>
                    <a:pt x="1061" y="569"/>
                  </a:cubicBezTo>
                  <a:cubicBezTo>
                    <a:pt x="1104" y="612"/>
                    <a:pt x="1116" y="679"/>
                    <a:pt x="1119" y="717"/>
                  </a:cubicBezTo>
                  <a:cubicBezTo>
                    <a:pt x="1080" y="714"/>
                    <a:pt x="1014" y="703"/>
                    <a:pt x="971" y="660"/>
                  </a:cubicBezTo>
                  <a:moveTo>
                    <a:pt x="971" y="1011"/>
                  </a:moveTo>
                  <a:cubicBezTo>
                    <a:pt x="928" y="968"/>
                    <a:pt x="916" y="902"/>
                    <a:pt x="913" y="863"/>
                  </a:cubicBezTo>
                  <a:cubicBezTo>
                    <a:pt x="952" y="866"/>
                    <a:pt x="1018" y="878"/>
                    <a:pt x="1061" y="921"/>
                  </a:cubicBezTo>
                  <a:cubicBezTo>
                    <a:pt x="1104" y="964"/>
                    <a:pt x="1116" y="1030"/>
                    <a:pt x="1119" y="1069"/>
                  </a:cubicBezTo>
                  <a:cubicBezTo>
                    <a:pt x="1080" y="1066"/>
                    <a:pt x="1014" y="1055"/>
                    <a:pt x="971" y="1011"/>
                  </a:cubicBezTo>
                  <a:moveTo>
                    <a:pt x="576" y="1646"/>
                  </a:moveTo>
                  <a:cubicBezTo>
                    <a:pt x="512" y="1646"/>
                    <a:pt x="512" y="1646"/>
                    <a:pt x="512" y="1646"/>
                  </a:cubicBezTo>
                  <a:cubicBezTo>
                    <a:pt x="512" y="1198"/>
                    <a:pt x="512" y="1198"/>
                    <a:pt x="512" y="1198"/>
                  </a:cubicBezTo>
                  <a:cubicBezTo>
                    <a:pt x="576" y="1198"/>
                    <a:pt x="576" y="1198"/>
                    <a:pt x="576" y="1198"/>
                  </a:cubicBezTo>
                  <a:lnTo>
                    <a:pt x="576" y="1646"/>
                  </a:lnTo>
                  <a:close/>
                  <a:moveTo>
                    <a:pt x="960" y="163"/>
                  </a:moveTo>
                  <a:cubicBezTo>
                    <a:pt x="960" y="140"/>
                    <a:pt x="969" y="119"/>
                    <a:pt x="985" y="103"/>
                  </a:cubicBezTo>
                  <a:cubicBezTo>
                    <a:pt x="1002" y="87"/>
                    <a:pt x="1025" y="78"/>
                    <a:pt x="1047" y="78"/>
                  </a:cubicBezTo>
                  <a:cubicBezTo>
                    <a:pt x="1069" y="78"/>
                    <a:pt x="1092" y="87"/>
                    <a:pt x="1109" y="103"/>
                  </a:cubicBezTo>
                  <a:cubicBezTo>
                    <a:pt x="1130" y="124"/>
                    <a:pt x="1130" y="124"/>
                    <a:pt x="1130" y="124"/>
                  </a:cubicBezTo>
                  <a:cubicBezTo>
                    <a:pt x="1142" y="136"/>
                    <a:pt x="1162" y="136"/>
                    <a:pt x="1174" y="124"/>
                  </a:cubicBezTo>
                  <a:cubicBezTo>
                    <a:pt x="1195" y="103"/>
                    <a:pt x="1195" y="103"/>
                    <a:pt x="1195" y="103"/>
                  </a:cubicBezTo>
                  <a:cubicBezTo>
                    <a:pt x="1229" y="70"/>
                    <a:pt x="1285" y="70"/>
                    <a:pt x="1319" y="103"/>
                  </a:cubicBezTo>
                  <a:cubicBezTo>
                    <a:pt x="1335" y="119"/>
                    <a:pt x="1344" y="140"/>
                    <a:pt x="1344" y="163"/>
                  </a:cubicBezTo>
                  <a:cubicBezTo>
                    <a:pt x="1344" y="185"/>
                    <a:pt x="1335" y="206"/>
                    <a:pt x="1319" y="222"/>
                  </a:cubicBezTo>
                  <a:cubicBezTo>
                    <a:pt x="1152" y="386"/>
                    <a:pt x="1152" y="386"/>
                    <a:pt x="1152" y="386"/>
                  </a:cubicBezTo>
                  <a:cubicBezTo>
                    <a:pt x="985" y="222"/>
                    <a:pt x="985" y="222"/>
                    <a:pt x="985" y="222"/>
                  </a:cubicBezTo>
                  <a:cubicBezTo>
                    <a:pt x="969" y="206"/>
                    <a:pt x="960" y="185"/>
                    <a:pt x="960" y="163"/>
                  </a:cubicBezTo>
                  <a:moveTo>
                    <a:pt x="1836" y="1384"/>
                  </a:moveTo>
                  <a:cubicBezTo>
                    <a:pt x="1138" y="1791"/>
                    <a:pt x="1138" y="1791"/>
                    <a:pt x="1138" y="1791"/>
                  </a:cubicBezTo>
                  <a:cubicBezTo>
                    <a:pt x="1126" y="1798"/>
                    <a:pt x="1112" y="1798"/>
                    <a:pt x="1099" y="1792"/>
                  </a:cubicBezTo>
                  <a:cubicBezTo>
                    <a:pt x="750" y="1618"/>
                    <a:pt x="750" y="1618"/>
                    <a:pt x="750" y="1618"/>
                  </a:cubicBezTo>
                  <a:cubicBezTo>
                    <a:pt x="746" y="1616"/>
                    <a:pt x="741" y="1614"/>
                    <a:pt x="736" y="1614"/>
                  </a:cubicBezTo>
                  <a:cubicBezTo>
                    <a:pt x="640" y="1614"/>
                    <a:pt x="640" y="1614"/>
                    <a:pt x="640" y="1614"/>
                  </a:cubicBezTo>
                  <a:cubicBezTo>
                    <a:pt x="640" y="1230"/>
                    <a:pt x="640" y="1230"/>
                    <a:pt x="640" y="1230"/>
                  </a:cubicBezTo>
                  <a:cubicBezTo>
                    <a:pt x="947" y="1230"/>
                    <a:pt x="947" y="1230"/>
                    <a:pt x="947" y="1230"/>
                  </a:cubicBezTo>
                  <a:cubicBezTo>
                    <a:pt x="1199" y="1483"/>
                    <a:pt x="1199" y="1483"/>
                    <a:pt x="1199" y="1483"/>
                  </a:cubicBezTo>
                  <a:cubicBezTo>
                    <a:pt x="1210" y="1493"/>
                    <a:pt x="1216" y="1508"/>
                    <a:pt x="1216" y="1524"/>
                  </a:cubicBezTo>
                  <a:cubicBezTo>
                    <a:pt x="1216" y="1556"/>
                    <a:pt x="1190" y="1582"/>
                    <a:pt x="1158" y="1582"/>
                  </a:cubicBezTo>
                  <a:cubicBezTo>
                    <a:pt x="1142" y="1582"/>
                    <a:pt x="1127" y="1576"/>
                    <a:pt x="1116" y="1565"/>
                  </a:cubicBezTo>
                  <a:cubicBezTo>
                    <a:pt x="951" y="1400"/>
                    <a:pt x="951" y="1400"/>
                    <a:pt x="951" y="1400"/>
                  </a:cubicBezTo>
                  <a:cubicBezTo>
                    <a:pt x="905" y="1445"/>
                    <a:pt x="905" y="1445"/>
                    <a:pt x="905" y="1445"/>
                  </a:cubicBezTo>
                  <a:cubicBezTo>
                    <a:pt x="1071" y="1611"/>
                    <a:pt x="1071" y="1611"/>
                    <a:pt x="1071" y="1611"/>
                  </a:cubicBezTo>
                  <a:cubicBezTo>
                    <a:pt x="1094" y="1634"/>
                    <a:pt x="1125" y="1646"/>
                    <a:pt x="1158" y="1646"/>
                  </a:cubicBezTo>
                  <a:cubicBezTo>
                    <a:pt x="1225" y="1646"/>
                    <a:pt x="1280" y="1591"/>
                    <a:pt x="1280" y="1524"/>
                  </a:cubicBezTo>
                  <a:cubicBezTo>
                    <a:pt x="1280" y="1491"/>
                    <a:pt x="1267" y="1460"/>
                    <a:pt x="1244" y="1437"/>
                  </a:cubicBezTo>
                  <a:cubicBezTo>
                    <a:pt x="1218" y="1411"/>
                    <a:pt x="1218" y="1411"/>
                    <a:pt x="1218" y="1411"/>
                  </a:cubicBezTo>
                  <a:cubicBezTo>
                    <a:pt x="1808" y="1309"/>
                    <a:pt x="1808" y="1309"/>
                    <a:pt x="1808" y="1309"/>
                  </a:cubicBezTo>
                  <a:cubicBezTo>
                    <a:pt x="1820" y="1307"/>
                    <a:pt x="1832" y="1310"/>
                    <a:pt x="1842" y="1318"/>
                  </a:cubicBezTo>
                  <a:cubicBezTo>
                    <a:pt x="1851" y="1325"/>
                    <a:pt x="1856" y="1337"/>
                    <a:pt x="1856" y="1349"/>
                  </a:cubicBezTo>
                  <a:cubicBezTo>
                    <a:pt x="1856" y="1363"/>
                    <a:pt x="1848" y="1377"/>
                    <a:pt x="1836" y="13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62"/>
            <p:cNvSpPr>
              <a:spLocks noEditPoints="1"/>
            </p:cNvSpPr>
            <p:nvPr/>
          </p:nvSpPr>
          <p:spPr bwMode="auto">
            <a:xfrm>
              <a:off x="7532688" y="642938"/>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63"/>
            <p:cNvSpPr>
              <a:spLocks noEditPoints="1"/>
            </p:cNvSpPr>
            <p:nvPr/>
          </p:nvSpPr>
          <p:spPr bwMode="auto">
            <a:xfrm>
              <a:off x="7416800" y="819151"/>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64"/>
            <p:cNvSpPr>
              <a:spLocks noEditPoints="1"/>
            </p:cNvSpPr>
            <p:nvPr/>
          </p:nvSpPr>
          <p:spPr bwMode="auto">
            <a:xfrm>
              <a:off x="8159750" y="720726"/>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8"/>
                    <a:pt x="148" y="119"/>
                    <a:pt x="161" y="128"/>
                  </a:cubicBezTo>
                  <a:cubicBezTo>
                    <a:pt x="148" y="138"/>
                    <a:pt x="137" y="149"/>
                    <a:pt x="128" y="161"/>
                  </a:cubicBezTo>
                  <a:cubicBezTo>
                    <a:pt x="119" y="149"/>
                    <a:pt x="108" y="138"/>
                    <a:pt x="95" y="128"/>
                  </a:cubicBezTo>
                  <a:cubicBezTo>
                    <a:pt x="108" y="119"/>
                    <a:pt x="119" y="108"/>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Rectangle 65"/>
            <p:cNvSpPr>
              <a:spLocks noChangeArrowheads="1"/>
            </p:cNvSpPr>
            <p:nvPr/>
          </p:nvSpPr>
          <p:spPr bwMode="auto">
            <a:xfrm>
              <a:off x="7572375" y="1190626"/>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66"/>
            <p:cNvSpPr>
              <a:spLocks noChangeArrowheads="1"/>
            </p:cNvSpPr>
            <p:nvPr/>
          </p:nvSpPr>
          <p:spPr bwMode="auto">
            <a:xfrm>
              <a:off x="7494588"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67"/>
            <p:cNvSpPr>
              <a:spLocks noChangeArrowheads="1"/>
            </p:cNvSpPr>
            <p:nvPr/>
          </p:nvSpPr>
          <p:spPr bwMode="auto">
            <a:xfrm>
              <a:off x="7416800" y="1190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3" name="Group 112"/>
          <p:cNvGrpSpPr/>
          <p:nvPr/>
        </p:nvGrpSpPr>
        <p:grpSpPr>
          <a:xfrm>
            <a:off x="577946" y="4147200"/>
            <a:ext cx="313072" cy="318120"/>
            <a:chOff x="796925" y="2398713"/>
            <a:chExt cx="1181100" cy="1200149"/>
          </a:xfrm>
          <a:solidFill>
            <a:schemeClr val="bg1"/>
          </a:solidFill>
        </p:grpSpPr>
        <p:sp>
          <p:nvSpPr>
            <p:cNvPr id="114" name="Freeform 94"/>
            <p:cNvSpPr>
              <a:spLocks/>
            </p:cNvSpPr>
            <p:nvPr/>
          </p:nvSpPr>
          <p:spPr bwMode="auto">
            <a:xfrm>
              <a:off x="796925" y="2625725"/>
              <a:ext cx="1114425" cy="973137"/>
            </a:xfrm>
            <a:custGeom>
              <a:avLst/>
              <a:gdLst>
                <a:gd name="T0" fmla="*/ 950 w 1822"/>
                <a:gd name="T1" fmla="*/ 1553 h 1592"/>
                <a:gd name="T2" fmla="*/ 1782 w 1822"/>
                <a:gd name="T3" fmla="*/ 720 h 1592"/>
                <a:gd name="T4" fmla="*/ 1433 w 1822"/>
                <a:gd name="T5" fmla="*/ 43 h 1592"/>
                <a:gd name="T6" fmla="*/ 1396 w 1822"/>
                <a:gd name="T7" fmla="*/ 95 h 1592"/>
                <a:gd name="T8" fmla="*/ 1576 w 1822"/>
                <a:gd name="T9" fmla="*/ 1166 h 1592"/>
                <a:gd name="T10" fmla="*/ 505 w 1822"/>
                <a:gd name="T11" fmla="*/ 1346 h 1592"/>
                <a:gd name="T12" fmla="*/ 325 w 1822"/>
                <a:gd name="T13" fmla="*/ 275 h 1592"/>
                <a:gd name="T14" fmla="*/ 566 w 1822"/>
                <a:gd name="T15" fmla="*/ 55 h 1592"/>
                <a:gd name="T16" fmla="*/ 534 w 1822"/>
                <a:gd name="T17" fmla="*/ 0 h 1592"/>
                <a:gd name="T18" fmla="*/ 230 w 1822"/>
                <a:gd name="T19" fmla="*/ 1137 h 1592"/>
                <a:gd name="T20" fmla="*/ 950 w 1822"/>
                <a:gd name="T21" fmla="*/ 1553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22" h="1592">
                  <a:moveTo>
                    <a:pt x="950" y="1553"/>
                  </a:moveTo>
                  <a:cubicBezTo>
                    <a:pt x="1410" y="1553"/>
                    <a:pt x="1782" y="1180"/>
                    <a:pt x="1782" y="720"/>
                  </a:cubicBezTo>
                  <a:cubicBezTo>
                    <a:pt x="1782" y="451"/>
                    <a:pt x="1652" y="199"/>
                    <a:pt x="1433" y="43"/>
                  </a:cubicBezTo>
                  <a:cubicBezTo>
                    <a:pt x="1396" y="95"/>
                    <a:pt x="1396" y="95"/>
                    <a:pt x="1396" y="95"/>
                  </a:cubicBezTo>
                  <a:cubicBezTo>
                    <a:pt x="1741" y="341"/>
                    <a:pt x="1822" y="820"/>
                    <a:pt x="1576" y="1166"/>
                  </a:cubicBezTo>
                  <a:cubicBezTo>
                    <a:pt x="1330" y="1511"/>
                    <a:pt x="850" y="1592"/>
                    <a:pt x="505" y="1346"/>
                  </a:cubicBezTo>
                  <a:cubicBezTo>
                    <a:pt x="159" y="1100"/>
                    <a:pt x="79" y="620"/>
                    <a:pt x="325" y="275"/>
                  </a:cubicBezTo>
                  <a:cubicBezTo>
                    <a:pt x="388" y="185"/>
                    <a:pt x="471" y="110"/>
                    <a:pt x="566" y="55"/>
                  </a:cubicBezTo>
                  <a:cubicBezTo>
                    <a:pt x="534" y="0"/>
                    <a:pt x="534" y="0"/>
                    <a:pt x="534" y="0"/>
                  </a:cubicBezTo>
                  <a:cubicBezTo>
                    <a:pt x="136" y="230"/>
                    <a:pt x="0" y="739"/>
                    <a:pt x="230" y="1137"/>
                  </a:cubicBezTo>
                  <a:cubicBezTo>
                    <a:pt x="378" y="1394"/>
                    <a:pt x="653" y="1553"/>
                    <a:pt x="950" y="15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95"/>
            <p:cNvSpPr>
              <a:spLocks/>
            </p:cNvSpPr>
            <p:nvPr/>
          </p:nvSpPr>
          <p:spPr bwMode="auto">
            <a:xfrm>
              <a:off x="954088" y="2849563"/>
              <a:ext cx="295275" cy="558800"/>
            </a:xfrm>
            <a:custGeom>
              <a:avLst/>
              <a:gdLst>
                <a:gd name="T0" fmla="*/ 150 w 483"/>
                <a:gd name="T1" fmla="*/ 355 h 915"/>
                <a:gd name="T2" fmla="*/ 209 w 483"/>
                <a:gd name="T3" fmla="*/ 108 h 915"/>
                <a:gd name="T4" fmla="*/ 248 w 483"/>
                <a:gd name="T5" fmla="*/ 206 h 915"/>
                <a:gd name="T6" fmla="*/ 308 w 483"/>
                <a:gd name="T7" fmla="*/ 183 h 915"/>
                <a:gd name="T8" fmla="*/ 244 w 483"/>
                <a:gd name="T9" fmla="*/ 23 h 915"/>
                <a:gd name="T10" fmla="*/ 208 w 483"/>
                <a:gd name="T11" fmla="*/ 3 h 915"/>
                <a:gd name="T12" fmla="*/ 48 w 483"/>
                <a:gd name="T13" fmla="*/ 35 h 915"/>
                <a:gd name="T14" fmla="*/ 60 w 483"/>
                <a:gd name="T15" fmla="*/ 98 h 915"/>
                <a:gd name="T16" fmla="*/ 152 w 483"/>
                <a:gd name="T17" fmla="*/ 80 h 915"/>
                <a:gd name="T18" fmla="*/ 418 w 483"/>
                <a:gd name="T19" fmla="*/ 897 h 915"/>
                <a:gd name="T20" fmla="*/ 458 w 483"/>
                <a:gd name="T21" fmla="*/ 915 h 915"/>
                <a:gd name="T22" fmla="*/ 483 w 483"/>
                <a:gd name="T23" fmla="*/ 856 h 915"/>
                <a:gd name="T24" fmla="*/ 150 w 483"/>
                <a:gd name="T25" fmla="*/ 355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3" h="915">
                  <a:moveTo>
                    <a:pt x="150" y="355"/>
                  </a:moveTo>
                  <a:cubicBezTo>
                    <a:pt x="150" y="269"/>
                    <a:pt x="170" y="185"/>
                    <a:pt x="209" y="108"/>
                  </a:cubicBezTo>
                  <a:cubicBezTo>
                    <a:pt x="248" y="206"/>
                    <a:pt x="248" y="206"/>
                    <a:pt x="248" y="206"/>
                  </a:cubicBezTo>
                  <a:cubicBezTo>
                    <a:pt x="308" y="183"/>
                    <a:pt x="308" y="183"/>
                    <a:pt x="308" y="183"/>
                  </a:cubicBezTo>
                  <a:cubicBezTo>
                    <a:pt x="244" y="23"/>
                    <a:pt x="244" y="23"/>
                    <a:pt x="244" y="23"/>
                  </a:cubicBezTo>
                  <a:cubicBezTo>
                    <a:pt x="238" y="8"/>
                    <a:pt x="223" y="0"/>
                    <a:pt x="208" y="3"/>
                  </a:cubicBezTo>
                  <a:cubicBezTo>
                    <a:pt x="48" y="35"/>
                    <a:pt x="48" y="35"/>
                    <a:pt x="48" y="35"/>
                  </a:cubicBezTo>
                  <a:cubicBezTo>
                    <a:pt x="60" y="98"/>
                    <a:pt x="60" y="98"/>
                    <a:pt x="60" y="98"/>
                  </a:cubicBezTo>
                  <a:cubicBezTo>
                    <a:pt x="152" y="80"/>
                    <a:pt x="152" y="80"/>
                    <a:pt x="152" y="80"/>
                  </a:cubicBezTo>
                  <a:cubicBezTo>
                    <a:pt x="0" y="379"/>
                    <a:pt x="119" y="744"/>
                    <a:pt x="418" y="897"/>
                  </a:cubicBezTo>
                  <a:cubicBezTo>
                    <a:pt x="431" y="903"/>
                    <a:pt x="444" y="909"/>
                    <a:pt x="458" y="915"/>
                  </a:cubicBezTo>
                  <a:cubicBezTo>
                    <a:pt x="483" y="856"/>
                    <a:pt x="483" y="856"/>
                    <a:pt x="483" y="856"/>
                  </a:cubicBezTo>
                  <a:cubicBezTo>
                    <a:pt x="281" y="771"/>
                    <a:pt x="150" y="573"/>
                    <a:pt x="150" y="35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96"/>
            <p:cNvSpPr>
              <a:spLocks/>
            </p:cNvSpPr>
            <p:nvPr/>
          </p:nvSpPr>
          <p:spPr bwMode="auto">
            <a:xfrm>
              <a:off x="1544638" y="2797175"/>
              <a:ext cx="196850" cy="601662"/>
            </a:xfrm>
            <a:custGeom>
              <a:avLst/>
              <a:gdLst>
                <a:gd name="T0" fmla="*/ 320 w 321"/>
                <a:gd name="T1" fmla="*/ 440 h 983"/>
                <a:gd name="T2" fmla="*/ 133 w 321"/>
                <a:gd name="T3" fmla="*/ 0 h 983"/>
                <a:gd name="T4" fmla="*/ 88 w 321"/>
                <a:gd name="T5" fmla="*/ 47 h 983"/>
                <a:gd name="T6" fmla="*/ 105 w 321"/>
                <a:gd name="T7" fmla="*/ 816 h 983"/>
                <a:gd name="T8" fmla="*/ 64 w 321"/>
                <a:gd name="T9" fmla="*/ 854 h 983"/>
                <a:gd name="T10" fmla="*/ 64 w 321"/>
                <a:gd name="T11" fmla="*/ 760 h 983"/>
                <a:gd name="T12" fmla="*/ 0 w 321"/>
                <a:gd name="T13" fmla="*/ 760 h 983"/>
                <a:gd name="T14" fmla="*/ 0 w 321"/>
                <a:gd name="T15" fmla="*/ 920 h 983"/>
                <a:gd name="T16" fmla="*/ 26 w 321"/>
                <a:gd name="T17" fmla="*/ 951 h 983"/>
                <a:gd name="T18" fmla="*/ 186 w 321"/>
                <a:gd name="T19" fmla="*/ 983 h 983"/>
                <a:gd name="T20" fmla="*/ 198 w 321"/>
                <a:gd name="T21" fmla="*/ 920 h 983"/>
                <a:gd name="T22" fmla="*/ 107 w 321"/>
                <a:gd name="T23" fmla="*/ 902 h 983"/>
                <a:gd name="T24" fmla="*/ 320 w 321"/>
                <a:gd name="T25" fmla="*/ 440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1" h="983">
                  <a:moveTo>
                    <a:pt x="320" y="440"/>
                  </a:moveTo>
                  <a:cubicBezTo>
                    <a:pt x="321" y="274"/>
                    <a:pt x="253" y="115"/>
                    <a:pt x="133" y="0"/>
                  </a:cubicBezTo>
                  <a:cubicBezTo>
                    <a:pt x="88" y="47"/>
                    <a:pt x="88" y="47"/>
                    <a:pt x="88" y="47"/>
                  </a:cubicBezTo>
                  <a:cubicBezTo>
                    <a:pt x="305" y="254"/>
                    <a:pt x="313" y="599"/>
                    <a:pt x="105" y="816"/>
                  </a:cubicBezTo>
                  <a:cubicBezTo>
                    <a:pt x="92" y="829"/>
                    <a:pt x="78" y="842"/>
                    <a:pt x="64" y="854"/>
                  </a:cubicBezTo>
                  <a:cubicBezTo>
                    <a:pt x="64" y="760"/>
                    <a:pt x="64" y="760"/>
                    <a:pt x="64" y="760"/>
                  </a:cubicBezTo>
                  <a:cubicBezTo>
                    <a:pt x="0" y="760"/>
                    <a:pt x="0" y="760"/>
                    <a:pt x="0" y="760"/>
                  </a:cubicBezTo>
                  <a:cubicBezTo>
                    <a:pt x="0" y="920"/>
                    <a:pt x="0" y="920"/>
                    <a:pt x="0" y="920"/>
                  </a:cubicBezTo>
                  <a:cubicBezTo>
                    <a:pt x="0" y="935"/>
                    <a:pt x="11" y="948"/>
                    <a:pt x="26" y="951"/>
                  </a:cubicBezTo>
                  <a:cubicBezTo>
                    <a:pt x="186" y="983"/>
                    <a:pt x="186" y="983"/>
                    <a:pt x="186" y="983"/>
                  </a:cubicBezTo>
                  <a:cubicBezTo>
                    <a:pt x="198" y="920"/>
                    <a:pt x="198" y="920"/>
                    <a:pt x="198" y="920"/>
                  </a:cubicBezTo>
                  <a:cubicBezTo>
                    <a:pt x="107" y="902"/>
                    <a:pt x="107" y="902"/>
                    <a:pt x="107" y="902"/>
                  </a:cubicBezTo>
                  <a:cubicBezTo>
                    <a:pt x="242" y="786"/>
                    <a:pt x="320" y="617"/>
                    <a:pt x="320" y="4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97"/>
            <p:cNvSpPr>
              <a:spLocks noEditPoints="1"/>
            </p:cNvSpPr>
            <p:nvPr/>
          </p:nvSpPr>
          <p:spPr bwMode="auto">
            <a:xfrm>
              <a:off x="1230313" y="2401888"/>
              <a:ext cx="376238" cy="665162"/>
            </a:xfrm>
            <a:custGeom>
              <a:avLst/>
              <a:gdLst>
                <a:gd name="T0" fmla="*/ 8 w 614"/>
                <a:gd name="T1" fmla="*/ 628 h 1088"/>
                <a:gd name="T2" fmla="*/ 33 w 614"/>
                <a:gd name="T3" fmla="*/ 640 h 1088"/>
                <a:gd name="T4" fmla="*/ 282 w 614"/>
                <a:gd name="T5" fmla="*/ 640 h 1088"/>
                <a:gd name="T6" fmla="*/ 194 w 614"/>
                <a:gd name="T7" fmla="*/ 1049 h 1088"/>
                <a:gd name="T8" fmla="*/ 214 w 614"/>
                <a:gd name="T9" fmla="*/ 1085 h 1088"/>
                <a:gd name="T10" fmla="*/ 225 w 614"/>
                <a:gd name="T11" fmla="*/ 1088 h 1088"/>
                <a:gd name="T12" fmla="*/ 253 w 614"/>
                <a:gd name="T13" fmla="*/ 1072 h 1088"/>
                <a:gd name="T14" fmla="*/ 605 w 614"/>
                <a:gd name="T15" fmla="*/ 464 h 1088"/>
                <a:gd name="T16" fmla="*/ 593 w 614"/>
                <a:gd name="T17" fmla="*/ 420 h 1088"/>
                <a:gd name="T18" fmla="*/ 577 w 614"/>
                <a:gd name="T19" fmla="*/ 416 h 1088"/>
                <a:gd name="T20" fmla="*/ 393 w 614"/>
                <a:gd name="T21" fmla="*/ 416 h 1088"/>
                <a:gd name="T22" fmla="*/ 480 w 614"/>
                <a:gd name="T23" fmla="*/ 39 h 1088"/>
                <a:gd name="T24" fmla="*/ 456 w 614"/>
                <a:gd name="T25" fmla="*/ 0 h 1088"/>
                <a:gd name="T26" fmla="*/ 449 w 614"/>
                <a:gd name="T27" fmla="*/ 0 h 1088"/>
                <a:gd name="T28" fmla="*/ 161 w 614"/>
                <a:gd name="T29" fmla="*/ 0 h 1088"/>
                <a:gd name="T30" fmla="*/ 130 w 614"/>
                <a:gd name="T31" fmla="*/ 25 h 1088"/>
                <a:gd name="T32" fmla="*/ 2 w 614"/>
                <a:gd name="T33" fmla="*/ 601 h 1088"/>
                <a:gd name="T34" fmla="*/ 8 w 614"/>
                <a:gd name="T35" fmla="*/ 628 h 1088"/>
                <a:gd name="T36" fmla="*/ 187 w 614"/>
                <a:gd name="T37" fmla="*/ 64 h 1088"/>
                <a:gd name="T38" fmla="*/ 409 w 614"/>
                <a:gd name="T39" fmla="*/ 64 h 1088"/>
                <a:gd name="T40" fmla="*/ 322 w 614"/>
                <a:gd name="T41" fmla="*/ 440 h 1088"/>
                <a:gd name="T42" fmla="*/ 346 w 614"/>
                <a:gd name="T43" fmla="*/ 479 h 1088"/>
                <a:gd name="T44" fmla="*/ 353 w 614"/>
                <a:gd name="T45" fmla="*/ 480 h 1088"/>
                <a:gd name="T46" fmla="*/ 522 w 614"/>
                <a:gd name="T47" fmla="*/ 480 h 1088"/>
                <a:gd name="T48" fmla="*/ 299 w 614"/>
                <a:gd name="T49" fmla="*/ 864 h 1088"/>
                <a:gd name="T50" fmla="*/ 352 w 614"/>
                <a:gd name="T51" fmla="*/ 614 h 1088"/>
                <a:gd name="T52" fmla="*/ 328 w 614"/>
                <a:gd name="T53" fmla="*/ 576 h 1088"/>
                <a:gd name="T54" fmla="*/ 321 w 614"/>
                <a:gd name="T55" fmla="*/ 576 h 1088"/>
                <a:gd name="T56" fmla="*/ 73 w 614"/>
                <a:gd name="T57" fmla="*/ 576 h 1088"/>
                <a:gd name="T58" fmla="*/ 187 w 614"/>
                <a:gd name="T59" fmla="*/ 64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4" h="1088">
                  <a:moveTo>
                    <a:pt x="8" y="628"/>
                  </a:moveTo>
                  <a:cubicBezTo>
                    <a:pt x="14" y="635"/>
                    <a:pt x="23" y="640"/>
                    <a:pt x="33" y="640"/>
                  </a:cubicBezTo>
                  <a:cubicBezTo>
                    <a:pt x="282" y="640"/>
                    <a:pt x="282" y="640"/>
                    <a:pt x="282" y="640"/>
                  </a:cubicBezTo>
                  <a:cubicBezTo>
                    <a:pt x="194" y="1049"/>
                    <a:pt x="194" y="1049"/>
                    <a:pt x="194" y="1049"/>
                  </a:cubicBezTo>
                  <a:cubicBezTo>
                    <a:pt x="191" y="1064"/>
                    <a:pt x="199" y="1080"/>
                    <a:pt x="214" y="1085"/>
                  </a:cubicBezTo>
                  <a:cubicBezTo>
                    <a:pt x="217" y="1087"/>
                    <a:pt x="221" y="1088"/>
                    <a:pt x="225" y="1088"/>
                  </a:cubicBezTo>
                  <a:cubicBezTo>
                    <a:pt x="237" y="1088"/>
                    <a:pt x="247" y="1081"/>
                    <a:pt x="253" y="1072"/>
                  </a:cubicBezTo>
                  <a:cubicBezTo>
                    <a:pt x="605" y="464"/>
                    <a:pt x="605" y="464"/>
                    <a:pt x="605" y="464"/>
                  </a:cubicBezTo>
                  <a:cubicBezTo>
                    <a:pt x="614" y="448"/>
                    <a:pt x="608" y="429"/>
                    <a:pt x="593" y="420"/>
                  </a:cubicBezTo>
                  <a:cubicBezTo>
                    <a:pt x="588" y="417"/>
                    <a:pt x="583" y="416"/>
                    <a:pt x="577" y="416"/>
                  </a:cubicBezTo>
                  <a:cubicBezTo>
                    <a:pt x="393" y="416"/>
                    <a:pt x="393" y="416"/>
                    <a:pt x="393" y="416"/>
                  </a:cubicBezTo>
                  <a:cubicBezTo>
                    <a:pt x="480" y="39"/>
                    <a:pt x="480" y="39"/>
                    <a:pt x="480" y="39"/>
                  </a:cubicBezTo>
                  <a:cubicBezTo>
                    <a:pt x="484" y="22"/>
                    <a:pt x="474" y="4"/>
                    <a:pt x="456" y="0"/>
                  </a:cubicBezTo>
                  <a:cubicBezTo>
                    <a:pt x="454" y="0"/>
                    <a:pt x="452" y="0"/>
                    <a:pt x="449" y="0"/>
                  </a:cubicBezTo>
                  <a:cubicBezTo>
                    <a:pt x="161" y="0"/>
                    <a:pt x="161" y="0"/>
                    <a:pt x="161" y="0"/>
                  </a:cubicBezTo>
                  <a:cubicBezTo>
                    <a:pt x="146" y="0"/>
                    <a:pt x="133" y="10"/>
                    <a:pt x="130" y="25"/>
                  </a:cubicBezTo>
                  <a:cubicBezTo>
                    <a:pt x="2" y="601"/>
                    <a:pt x="2" y="601"/>
                    <a:pt x="2" y="601"/>
                  </a:cubicBezTo>
                  <a:cubicBezTo>
                    <a:pt x="0" y="610"/>
                    <a:pt x="2" y="620"/>
                    <a:pt x="8" y="628"/>
                  </a:cubicBezTo>
                  <a:moveTo>
                    <a:pt x="187" y="64"/>
                  </a:moveTo>
                  <a:cubicBezTo>
                    <a:pt x="409" y="64"/>
                    <a:pt x="409" y="64"/>
                    <a:pt x="409" y="64"/>
                  </a:cubicBezTo>
                  <a:cubicBezTo>
                    <a:pt x="322" y="440"/>
                    <a:pt x="322" y="440"/>
                    <a:pt x="322" y="440"/>
                  </a:cubicBezTo>
                  <a:cubicBezTo>
                    <a:pt x="318" y="458"/>
                    <a:pt x="329" y="475"/>
                    <a:pt x="346" y="479"/>
                  </a:cubicBezTo>
                  <a:cubicBezTo>
                    <a:pt x="348" y="479"/>
                    <a:pt x="351" y="480"/>
                    <a:pt x="353" y="480"/>
                  </a:cubicBezTo>
                  <a:cubicBezTo>
                    <a:pt x="522" y="480"/>
                    <a:pt x="522" y="480"/>
                    <a:pt x="522" y="480"/>
                  </a:cubicBezTo>
                  <a:cubicBezTo>
                    <a:pt x="299" y="864"/>
                    <a:pt x="299" y="864"/>
                    <a:pt x="299" y="864"/>
                  </a:cubicBezTo>
                  <a:cubicBezTo>
                    <a:pt x="352" y="614"/>
                    <a:pt x="352" y="614"/>
                    <a:pt x="352" y="614"/>
                  </a:cubicBezTo>
                  <a:cubicBezTo>
                    <a:pt x="356" y="597"/>
                    <a:pt x="345" y="580"/>
                    <a:pt x="328" y="576"/>
                  </a:cubicBezTo>
                  <a:cubicBezTo>
                    <a:pt x="326" y="576"/>
                    <a:pt x="323" y="576"/>
                    <a:pt x="321" y="576"/>
                  </a:cubicBezTo>
                  <a:cubicBezTo>
                    <a:pt x="73" y="576"/>
                    <a:pt x="73" y="576"/>
                    <a:pt x="73" y="576"/>
                  </a:cubicBezTo>
                  <a:lnTo>
                    <a:pt x="187"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98"/>
            <p:cNvSpPr>
              <a:spLocks/>
            </p:cNvSpPr>
            <p:nvPr/>
          </p:nvSpPr>
          <p:spPr bwMode="auto">
            <a:xfrm>
              <a:off x="1214438" y="2917825"/>
              <a:ext cx="290513" cy="266700"/>
            </a:xfrm>
            <a:custGeom>
              <a:avLst/>
              <a:gdLst>
                <a:gd name="T0" fmla="*/ 252 w 476"/>
                <a:gd name="T1" fmla="*/ 436 h 436"/>
                <a:gd name="T2" fmla="*/ 476 w 476"/>
                <a:gd name="T3" fmla="*/ 211 h 436"/>
                <a:gd name="T4" fmla="*/ 446 w 476"/>
                <a:gd name="T5" fmla="*/ 100 h 436"/>
                <a:gd name="T6" fmla="*/ 391 w 476"/>
                <a:gd name="T7" fmla="*/ 132 h 436"/>
                <a:gd name="T8" fmla="*/ 332 w 476"/>
                <a:gd name="T9" fmla="*/ 350 h 436"/>
                <a:gd name="T10" fmla="*/ 114 w 476"/>
                <a:gd name="T11" fmla="*/ 291 h 436"/>
                <a:gd name="T12" fmla="*/ 172 w 476"/>
                <a:gd name="T13" fmla="*/ 73 h 436"/>
                <a:gd name="T14" fmla="*/ 199 w 476"/>
                <a:gd name="T15" fmla="*/ 61 h 436"/>
                <a:gd name="T16" fmla="*/ 177 w 476"/>
                <a:gd name="T17" fmla="*/ 0 h 436"/>
                <a:gd name="T18" fmla="*/ 41 w 476"/>
                <a:gd name="T19" fmla="*/ 286 h 436"/>
                <a:gd name="T20" fmla="*/ 252 w 476"/>
                <a:gd name="T21" fmla="*/ 436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6" h="436">
                  <a:moveTo>
                    <a:pt x="252" y="436"/>
                  </a:moveTo>
                  <a:cubicBezTo>
                    <a:pt x="376" y="436"/>
                    <a:pt x="476" y="335"/>
                    <a:pt x="476" y="211"/>
                  </a:cubicBezTo>
                  <a:cubicBezTo>
                    <a:pt x="476" y="172"/>
                    <a:pt x="466" y="134"/>
                    <a:pt x="446" y="100"/>
                  </a:cubicBezTo>
                  <a:cubicBezTo>
                    <a:pt x="391" y="132"/>
                    <a:pt x="391" y="132"/>
                    <a:pt x="391" y="132"/>
                  </a:cubicBezTo>
                  <a:cubicBezTo>
                    <a:pt x="435" y="208"/>
                    <a:pt x="409" y="306"/>
                    <a:pt x="332" y="350"/>
                  </a:cubicBezTo>
                  <a:cubicBezTo>
                    <a:pt x="256" y="394"/>
                    <a:pt x="158" y="368"/>
                    <a:pt x="114" y="291"/>
                  </a:cubicBezTo>
                  <a:cubicBezTo>
                    <a:pt x="69" y="215"/>
                    <a:pt x="96" y="117"/>
                    <a:pt x="172" y="73"/>
                  </a:cubicBezTo>
                  <a:cubicBezTo>
                    <a:pt x="181" y="68"/>
                    <a:pt x="190" y="64"/>
                    <a:pt x="199" y="61"/>
                  </a:cubicBezTo>
                  <a:cubicBezTo>
                    <a:pt x="177" y="0"/>
                    <a:pt x="177" y="0"/>
                    <a:pt x="177" y="0"/>
                  </a:cubicBezTo>
                  <a:cubicBezTo>
                    <a:pt x="61" y="42"/>
                    <a:pt x="0" y="170"/>
                    <a:pt x="41" y="286"/>
                  </a:cubicBezTo>
                  <a:cubicBezTo>
                    <a:pt x="73" y="376"/>
                    <a:pt x="157" y="436"/>
                    <a:pt x="252" y="43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99"/>
            <p:cNvSpPr>
              <a:spLocks noEditPoints="1"/>
            </p:cNvSpPr>
            <p:nvPr/>
          </p:nvSpPr>
          <p:spPr bwMode="auto">
            <a:xfrm>
              <a:off x="1739900" y="2398713"/>
              <a:ext cx="238125" cy="198437"/>
            </a:xfrm>
            <a:custGeom>
              <a:avLst/>
              <a:gdLst>
                <a:gd name="T0" fmla="*/ 212 w 388"/>
                <a:gd name="T1" fmla="*/ 11 h 324"/>
                <a:gd name="T2" fmla="*/ 167 w 388"/>
                <a:gd name="T3" fmla="*/ 16 h 324"/>
                <a:gd name="T4" fmla="*/ 160 w 388"/>
                <a:gd name="T5" fmla="*/ 36 h 324"/>
                <a:gd name="T6" fmla="*/ 160 w 388"/>
                <a:gd name="T7" fmla="*/ 97 h 324"/>
                <a:gd name="T8" fmla="*/ 52 w 388"/>
                <a:gd name="T9" fmla="*/ 11 h 324"/>
                <a:gd name="T10" fmla="*/ 7 w 388"/>
                <a:gd name="T11" fmla="*/ 16 h 324"/>
                <a:gd name="T12" fmla="*/ 0 w 388"/>
                <a:gd name="T13" fmla="*/ 36 h 324"/>
                <a:gd name="T14" fmla="*/ 0 w 388"/>
                <a:gd name="T15" fmla="*/ 292 h 324"/>
                <a:gd name="T16" fmla="*/ 32 w 388"/>
                <a:gd name="T17" fmla="*/ 324 h 324"/>
                <a:gd name="T18" fmla="*/ 52 w 388"/>
                <a:gd name="T19" fmla="*/ 317 h 324"/>
                <a:gd name="T20" fmla="*/ 160 w 388"/>
                <a:gd name="T21" fmla="*/ 230 h 324"/>
                <a:gd name="T22" fmla="*/ 160 w 388"/>
                <a:gd name="T23" fmla="*/ 292 h 324"/>
                <a:gd name="T24" fmla="*/ 192 w 388"/>
                <a:gd name="T25" fmla="*/ 324 h 324"/>
                <a:gd name="T26" fmla="*/ 212 w 388"/>
                <a:gd name="T27" fmla="*/ 317 h 324"/>
                <a:gd name="T28" fmla="*/ 372 w 388"/>
                <a:gd name="T29" fmla="*/ 189 h 324"/>
                <a:gd name="T30" fmla="*/ 377 w 388"/>
                <a:gd name="T31" fmla="*/ 144 h 324"/>
                <a:gd name="T32" fmla="*/ 372 w 388"/>
                <a:gd name="T33" fmla="*/ 139 h 324"/>
                <a:gd name="T34" fmla="*/ 212 w 388"/>
                <a:gd name="T35" fmla="*/ 11 h 324"/>
                <a:gd name="T36" fmla="*/ 64 w 388"/>
                <a:gd name="T37" fmla="*/ 225 h 324"/>
                <a:gd name="T38" fmla="*/ 64 w 388"/>
                <a:gd name="T39" fmla="*/ 102 h 324"/>
                <a:gd name="T40" fmla="*/ 141 w 388"/>
                <a:gd name="T41" fmla="*/ 164 h 324"/>
                <a:gd name="T42" fmla="*/ 64 w 388"/>
                <a:gd name="T43" fmla="*/ 225 h 324"/>
                <a:gd name="T44" fmla="*/ 224 w 388"/>
                <a:gd name="T45" fmla="*/ 225 h 324"/>
                <a:gd name="T46" fmla="*/ 224 w 388"/>
                <a:gd name="T47" fmla="*/ 102 h 324"/>
                <a:gd name="T48" fmla="*/ 301 w 388"/>
                <a:gd name="T49" fmla="*/ 164 h 324"/>
                <a:gd name="T50" fmla="*/ 224 w 388"/>
                <a:gd name="T51" fmla="*/ 225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88" h="324">
                  <a:moveTo>
                    <a:pt x="212" y="11"/>
                  </a:moveTo>
                  <a:cubicBezTo>
                    <a:pt x="198" y="0"/>
                    <a:pt x="178" y="2"/>
                    <a:pt x="167" y="16"/>
                  </a:cubicBezTo>
                  <a:cubicBezTo>
                    <a:pt x="163" y="21"/>
                    <a:pt x="160" y="28"/>
                    <a:pt x="160" y="36"/>
                  </a:cubicBezTo>
                  <a:cubicBezTo>
                    <a:pt x="160" y="97"/>
                    <a:pt x="160" y="97"/>
                    <a:pt x="160" y="97"/>
                  </a:cubicBezTo>
                  <a:cubicBezTo>
                    <a:pt x="52" y="11"/>
                    <a:pt x="52" y="11"/>
                    <a:pt x="52" y="11"/>
                  </a:cubicBezTo>
                  <a:cubicBezTo>
                    <a:pt x="38" y="0"/>
                    <a:pt x="18" y="2"/>
                    <a:pt x="7" y="16"/>
                  </a:cubicBezTo>
                  <a:cubicBezTo>
                    <a:pt x="3" y="21"/>
                    <a:pt x="0" y="28"/>
                    <a:pt x="0" y="36"/>
                  </a:cubicBezTo>
                  <a:cubicBezTo>
                    <a:pt x="0" y="292"/>
                    <a:pt x="0" y="292"/>
                    <a:pt x="0" y="292"/>
                  </a:cubicBezTo>
                  <a:cubicBezTo>
                    <a:pt x="0" y="309"/>
                    <a:pt x="14" y="324"/>
                    <a:pt x="32" y="324"/>
                  </a:cubicBezTo>
                  <a:cubicBezTo>
                    <a:pt x="39" y="324"/>
                    <a:pt x="46" y="321"/>
                    <a:pt x="52" y="317"/>
                  </a:cubicBezTo>
                  <a:cubicBezTo>
                    <a:pt x="160" y="230"/>
                    <a:pt x="160" y="230"/>
                    <a:pt x="160" y="230"/>
                  </a:cubicBezTo>
                  <a:cubicBezTo>
                    <a:pt x="160" y="292"/>
                    <a:pt x="160" y="292"/>
                    <a:pt x="160" y="292"/>
                  </a:cubicBezTo>
                  <a:cubicBezTo>
                    <a:pt x="160" y="309"/>
                    <a:pt x="174" y="324"/>
                    <a:pt x="192" y="324"/>
                  </a:cubicBezTo>
                  <a:cubicBezTo>
                    <a:pt x="199" y="324"/>
                    <a:pt x="206" y="321"/>
                    <a:pt x="212" y="317"/>
                  </a:cubicBezTo>
                  <a:cubicBezTo>
                    <a:pt x="372" y="189"/>
                    <a:pt x="372" y="189"/>
                    <a:pt x="372" y="189"/>
                  </a:cubicBezTo>
                  <a:cubicBezTo>
                    <a:pt x="386" y="178"/>
                    <a:pt x="388" y="157"/>
                    <a:pt x="377" y="144"/>
                  </a:cubicBezTo>
                  <a:cubicBezTo>
                    <a:pt x="376" y="142"/>
                    <a:pt x="374" y="140"/>
                    <a:pt x="372" y="139"/>
                  </a:cubicBezTo>
                  <a:lnTo>
                    <a:pt x="212" y="11"/>
                  </a:lnTo>
                  <a:close/>
                  <a:moveTo>
                    <a:pt x="64" y="225"/>
                  </a:moveTo>
                  <a:cubicBezTo>
                    <a:pt x="64" y="102"/>
                    <a:pt x="64" y="102"/>
                    <a:pt x="64" y="102"/>
                  </a:cubicBezTo>
                  <a:cubicBezTo>
                    <a:pt x="141" y="164"/>
                    <a:pt x="141" y="164"/>
                    <a:pt x="141" y="164"/>
                  </a:cubicBezTo>
                  <a:lnTo>
                    <a:pt x="64" y="225"/>
                  </a:lnTo>
                  <a:close/>
                  <a:moveTo>
                    <a:pt x="224" y="225"/>
                  </a:moveTo>
                  <a:cubicBezTo>
                    <a:pt x="224" y="102"/>
                    <a:pt x="224" y="102"/>
                    <a:pt x="224" y="102"/>
                  </a:cubicBezTo>
                  <a:cubicBezTo>
                    <a:pt x="301" y="164"/>
                    <a:pt x="301" y="164"/>
                    <a:pt x="301" y="164"/>
                  </a:cubicBezTo>
                  <a:lnTo>
                    <a:pt x="224" y="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p:nvGrpSpPr>
        <p:grpSpPr>
          <a:xfrm>
            <a:off x="6782552" y="4154400"/>
            <a:ext cx="303720" cy="303720"/>
            <a:chOff x="10821988" y="2166938"/>
            <a:chExt cx="1112837" cy="1112837"/>
          </a:xfrm>
          <a:solidFill>
            <a:schemeClr val="bg1"/>
          </a:solidFill>
        </p:grpSpPr>
        <p:sp>
          <p:nvSpPr>
            <p:cNvPr id="133" name="Freeform 179"/>
            <p:cNvSpPr>
              <a:spLocks/>
            </p:cNvSpPr>
            <p:nvPr/>
          </p:nvSpPr>
          <p:spPr bwMode="auto">
            <a:xfrm>
              <a:off x="11096625" y="2565400"/>
              <a:ext cx="47625" cy="46037"/>
            </a:xfrm>
            <a:custGeom>
              <a:avLst/>
              <a:gdLst>
                <a:gd name="T0" fmla="*/ 16 w 88"/>
                <a:gd name="T1" fmla="*/ 16 h 85"/>
                <a:gd name="T2" fmla="*/ 16 w 88"/>
                <a:gd name="T3" fmla="*/ 16 h 85"/>
                <a:gd name="T4" fmla="*/ 16 w 88"/>
                <a:gd name="T5" fmla="*/ 73 h 85"/>
                <a:gd name="T6" fmla="*/ 44 w 88"/>
                <a:gd name="T7" fmla="*/ 85 h 85"/>
                <a:gd name="T8" fmla="*/ 72 w 88"/>
                <a:gd name="T9" fmla="*/ 73 h 85"/>
                <a:gd name="T10" fmla="*/ 73 w 88"/>
                <a:gd name="T11" fmla="*/ 73 h 85"/>
                <a:gd name="T12" fmla="*/ 73 w 88"/>
                <a:gd name="T13" fmla="*/ 16 h 85"/>
                <a:gd name="T14" fmla="*/ 16 w 88"/>
                <a:gd name="T15" fmla="*/ 16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85">
                  <a:moveTo>
                    <a:pt x="16" y="16"/>
                  </a:moveTo>
                  <a:cubicBezTo>
                    <a:pt x="16" y="16"/>
                    <a:pt x="16" y="16"/>
                    <a:pt x="16" y="16"/>
                  </a:cubicBezTo>
                  <a:cubicBezTo>
                    <a:pt x="0" y="32"/>
                    <a:pt x="0" y="57"/>
                    <a:pt x="16" y="73"/>
                  </a:cubicBezTo>
                  <a:cubicBezTo>
                    <a:pt x="23" y="81"/>
                    <a:pt x="34" y="85"/>
                    <a:pt x="44" y="85"/>
                  </a:cubicBezTo>
                  <a:cubicBezTo>
                    <a:pt x="54" y="85"/>
                    <a:pt x="64" y="81"/>
                    <a:pt x="72" y="73"/>
                  </a:cubicBezTo>
                  <a:cubicBezTo>
                    <a:pt x="73" y="73"/>
                    <a:pt x="73" y="73"/>
                    <a:pt x="73" y="73"/>
                  </a:cubicBezTo>
                  <a:cubicBezTo>
                    <a:pt x="88" y="57"/>
                    <a:pt x="88" y="32"/>
                    <a:pt x="73" y="16"/>
                  </a:cubicBezTo>
                  <a:cubicBezTo>
                    <a:pt x="57" y="0"/>
                    <a:pt x="32" y="0"/>
                    <a:pt x="16"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180"/>
            <p:cNvSpPr>
              <a:spLocks/>
            </p:cNvSpPr>
            <p:nvPr/>
          </p:nvSpPr>
          <p:spPr bwMode="auto">
            <a:xfrm>
              <a:off x="10821988" y="2289175"/>
              <a:ext cx="990600" cy="990600"/>
            </a:xfrm>
            <a:custGeom>
              <a:avLst/>
              <a:gdLst>
                <a:gd name="T0" fmla="*/ 1654 w 1832"/>
                <a:gd name="T1" fmla="*/ 719 h 1832"/>
                <a:gd name="T2" fmla="*/ 1584 w 1832"/>
                <a:gd name="T3" fmla="*/ 634 h 1832"/>
                <a:gd name="T4" fmla="*/ 1578 w 1832"/>
                <a:gd name="T5" fmla="*/ 743 h 1832"/>
                <a:gd name="T6" fmla="*/ 1752 w 1832"/>
                <a:gd name="T7" fmla="*/ 799 h 1832"/>
                <a:gd name="T8" fmla="*/ 1651 w 1832"/>
                <a:gd name="T9" fmla="*/ 1032 h 1832"/>
                <a:gd name="T10" fmla="*/ 1506 w 1832"/>
                <a:gd name="T11" fmla="*/ 1261 h 1832"/>
                <a:gd name="T12" fmla="*/ 1589 w 1832"/>
                <a:gd name="T13" fmla="*/ 1424 h 1832"/>
                <a:gd name="T14" fmla="*/ 1353 w 1832"/>
                <a:gd name="T15" fmla="*/ 1517 h 1832"/>
                <a:gd name="T16" fmla="*/ 1089 w 1832"/>
                <a:gd name="T17" fmla="*/ 1577 h 1832"/>
                <a:gd name="T18" fmla="*/ 1033 w 1832"/>
                <a:gd name="T19" fmla="*/ 1752 h 1832"/>
                <a:gd name="T20" fmla="*/ 799 w 1832"/>
                <a:gd name="T21" fmla="*/ 1650 h 1832"/>
                <a:gd name="T22" fmla="*/ 571 w 1832"/>
                <a:gd name="T23" fmla="*/ 1505 h 1832"/>
                <a:gd name="T24" fmla="*/ 407 w 1832"/>
                <a:gd name="T25" fmla="*/ 1589 h 1832"/>
                <a:gd name="T26" fmla="*/ 314 w 1832"/>
                <a:gd name="T27" fmla="*/ 1352 h 1832"/>
                <a:gd name="T28" fmla="*/ 255 w 1832"/>
                <a:gd name="T29" fmla="*/ 1089 h 1832"/>
                <a:gd name="T30" fmla="*/ 80 w 1832"/>
                <a:gd name="T31" fmla="*/ 1032 h 1832"/>
                <a:gd name="T32" fmla="*/ 182 w 1832"/>
                <a:gd name="T33" fmla="*/ 799 h 1832"/>
                <a:gd name="T34" fmla="*/ 326 w 1832"/>
                <a:gd name="T35" fmla="*/ 570 h 1832"/>
                <a:gd name="T36" fmla="*/ 242 w 1832"/>
                <a:gd name="T37" fmla="*/ 407 h 1832"/>
                <a:gd name="T38" fmla="*/ 479 w 1832"/>
                <a:gd name="T39" fmla="*/ 314 h 1832"/>
                <a:gd name="T40" fmla="*/ 743 w 1832"/>
                <a:gd name="T41" fmla="*/ 254 h 1832"/>
                <a:gd name="T42" fmla="*/ 799 w 1832"/>
                <a:gd name="T43" fmla="*/ 80 h 1832"/>
                <a:gd name="T44" fmla="*/ 1033 w 1832"/>
                <a:gd name="T45" fmla="*/ 181 h 1832"/>
                <a:gd name="T46" fmla="*/ 1145 w 1832"/>
                <a:gd name="T47" fmla="*/ 271 h 1832"/>
                <a:gd name="T48" fmla="*/ 1172 w 1832"/>
                <a:gd name="T49" fmla="*/ 196 h 1832"/>
                <a:gd name="T50" fmla="*/ 1113 w 1832"/>
                <a:gd name="T51" fmla="*/ 75 h 1832"/>
                <a:gd name="T52" fmla="*/ 795 w 1832"/>
                <a:gd name="T53" fmla="*/ 0 h 1832"/>
                <a:gd name="T54" fmla="*/ 719 w 1832"/>
                <a:gd name="T55" fmla="*/ 177 h 1832"/>
                <a:gd name="T56" fmla="*/ 461 w 1832"/>
                <a:gd name="T57" fmla="*/ 182 h 1832"/>
                <a:gd name="T58" fmla="*/ 183 w 1832"/>
                <a:gd name="T59" fmla="*/ 354 h 1832"/>
                <a:gd name="T60" fmla="*/ 255 w 1832"/>
                <a:gd name="T61" fmla="*/ 533 h 1832"/>
                <a:gd name="T62" fmla="*/ 76 w 1832"/>
                <a:gd name="T63" fmla="*/ 719 h 1832"/>
                <a:gd name="T64" fmla="*/ 0 w 1832"/>
                <a:gd name="T65" fmla="*/ 1037 h 1832"/>
                <a:gd name="T66" fmla="*/ 179 w 1832"/>
                <a:gd name="T67" fmla="*/ 1112 h 1832"/>
                <a:gd name="T68" fmla="*/ 183 w 1832"/>
                <a:gd name="T69" fmla="*/ 1371 h 1832"/>
                <a:gd name="T70" fmla="*/ 354 w 1832"/>
                <a:gd name="T71" fmla="*/ 1649 h 1832"/>
                <a:gd name="T72" fmla="*/ 534 w 1832"/>
                <a:gd name="T73" fmla="*/ 1576 h 1832"/>
                <a:gd name="T74" fmla="*/ 719 w 1832"/>
                <a:gd name="T75" fmla="*/ 1756 h 1832"/>
                <a:gd name="T76" fmla="*/ 1037 w 1832"/>
                <a:gd name="T77" fmla="*/ 1832 h 1832"/>
                <a:gd name="T78" fmla="*/ 1113 w 1832"/>
                <a:gd name="T79" fmla="*/ 1653 h 1832"/>
                <a:gd name="T80" fmla="*/ 1371 w 1832"/>
                <a:gd name="T81" fmla="*/ 1649 h 1832"/>
                <a:gd name="T82" fmla="*/ 1649 w 1832"/>
                <a:gd name="T83" fmla="*/ 1478 h 1832"/>
                <a:gd name="T84" fmla="*/ 1577 w 1832"/>
                <a:gd name="T85" fmla="*/ 1299 h 1832"/>
                <a:gd name="T86" fmla="*/ 1756 w 1832"/>
                <a:gd name="T87" fmla="*/ 1112 h 1832"/>
                <a:gd name="T88" fmla="*/ 1832 w 1832"/>
                <a:gd name="T89" fmla="*/ 795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832">
                  <a:moveTo>
                    <a:pt x="1756" y="719"/>
                  </a:moveTo>
                  <a:cubicBezTo>
                    <a:pt x="1654" y="719"/>
                    <a:pt x="1654" y="719"/>
                    <a:pt x="1654" y="719"/>
                  </a:cubicBezTo>
                  <a:cubicBezTo>
                    <a:pt x="1649" y="698"/>
                    <a:pt x="1643" y="678"/>
                    <a:pt x="1635" y="658"/>
                  </a:cubicBezTo>
                  <a:cubicBezTo>
                    <a:pt x="1628" y="637"/>
                    <a:pt x="1605" y="626"/>
                    <a:pt x="1584" y="634"/>
                  </a:cubicBezTo>
                  <a:cubicBezTo>
                    <a:pt x="1563" y="641"/>
                    <a:pt x="1553" y="664"/>
                    <a:pt x="1560" y="685"/>
                  </a:cubicBezTo>
                  <a:cubicBezTo>
                    <a:pt x="1567" y="704"/>
                    <a:pt x="1573" y="723"/>
                    <a:pt x="1578" y="743"/>
                  </a:cubicBezTo>
                  <a:cubicBezTo>
                    <a:pt x="1587" y="776"/>
                    <a:pt x="1617" y="799"/>
                    <a:pt x="1651" y="799"/>
                  </a:cubicBezTo>
                  <a:cubicBezTo>
                    <a:pt x="1752" y="799"/>
                    <a:pt x="1752" y="799"/>
                    <a:pt x="1752" y="799"/>
                  </a:cubicBezTo>
                  <a:cubicBezTo>
                    <a:pt x="1752" y="1032"/>
                    <a:pt x="1752" y="1032"/>
                    <a:pt x="1752" y="1032"/>
                  </a:cubicBezTo>
                  <a:cubicBezTo>
                    <a:pt x="1651" y="1032"/>
                    <a:pt x="1651" y="1032"/>
                    <a:pt x="1651" y="1032"/>
                  </a:cubicBezTo>
                  <a:cubicBezTo>
                    <a:pt x="1616" y="1032"/>
                    <a:pt x="1586" y="1055"/>
                    <a:pt x="1578" y="1089"/>
                  </a:cubicBezTo>
                  <a:cubicBezTo>
                    <a:pt x="1562" y="1149"/>
                    <a:pt x="1538" y="1207"/>
                    <a:pt x="1506" y="1261"/>
                  </a:cubicBezTo>
                  <a:cubicBezTo>
                    <a:pt x="1489" y="1291"/>
                    <a:pt x="1494" y="1328"/>
                    <a:pt x="1518" y="1353"/>
                  </a:cubicBezTo>
                  <a:cubicBezTo>
                    <a:pt x="1589" y="1424"/>
                    <a:pt x="1589" y="1424"/>
                    <a:pt x="1589" y="1424"/>
                  </a:cubicBezTo>
                  <a:cubicBezTo>
                    <a:pt x="1424" y="1589"/>
                    <a:pt x="1424" y="1589"/>
                    <a:pt x="1424" y="1589"/>
                  </a:cubicBezTo>
                  <a:cubicBezTo>
                    <a:pt x="1353" y="1517"/>
                    <a:pt x="1353" y="1517"/>
                    <a:pt x="1353" y="1517"/>
                  </a:cubicBezTo>
                  <a:cubicBezTo>
                    <a:pt x="1328" y="1493"/>
                    <a:pt x="1291" y="1488"/>
                    <a:pt x="1261" y="1506"/>
                  </a:cubicBezTo>
                  <a:cubicBezTo>
                    <a:pt x="1207" y="1537"/>
                    <a:pt x="1149" y="1561"/>
                    <a:pt x="1089" y="1577"/>
                  </a:cubicBezTo>
                  <a:cubicBezTo>
                    <a:pt x="1056" y="1585"/>
                    <a:pt x="1033" y="1615"/>
                    <a:pt x="1033" y="1650"/>
                  </a:cubicBezTo>
                  <a:cubicBezTo>
                    <a:pt x="1033" y="1752"/>
                    <a:pt x="1033" y="1752"/>
                    <a:pt x="1033" y="1752"/>
                  </a:cubicBezTo>
                  <a:cubicBezTo>
                    <a:pt x="799" y="1752"/>
                    <a:pt x="799" y="1752"/>
                    <a:pt x="799" y="1752"/>
                  </a:cubicBezTo>
                  <a:cubicBezTo>
                    <a:pt x="799" y="1650"/>
                    <a:pt x="799" y="1650"/>
                    <a:pt x="799" y="1650"/>
                  </a:cubicBezTo>
                  <a:cubicBezTo>
                    <a:pt x="799" y="1615"/>
                    <a:pt x="776" y="1585"/>
                    <a:pt x="743" y="1577"/>
                  </a:cubicBezTo>
                  <a:cubicBezTo>
                    <a:pt x="683" y="1561"/>
                    <a:pt x="625" y="1537"/>
                    <a:pt x="571" y="1505"/>
                  </a:cubicBezTo>
                  <a:cubicBezTo>
                    <a:pt x="541" y="1488"/>
                    <a:pt x="504" y="1493"/>
                    <a:pt x="479" y="1517"/>
                  </a:cubicBezTo>
                  <a:cubicBezTo>
                    <a:pt x="407" y="1589"/>
                    <a:pt x="407" y="1589"/>
                    <a:pt x="407" y="1589"/>
                  </a:cubicBezTo>
                  <a:cubicBezTo>
                    <a:pt x="242" y="1424"/>
                    <a:pt x="242" y="1424"/>
                    <a:pt x="242" y="1424"/>
                  </a:cubicBezTo>
                  <a:cubicBezTo>
                    <a:pt x="314" y="1352"/>
                    <a:pt x="314" y="1352"/>
                    <a:pt x="314" y="1352"/>
                  </a:cubicBezTo>
                  <a:cubicBezTo>
                    <a:pt x="339" y="1328"/>
                    <a:pt x="344" y="1290"/>
                    <a:pt x="326" y="1261"/>
                  </a:cubicBezTo>
                  <a:cubicBezTo>
                    <a:pt x="295" y="1207"/>
                    <a:pt x="271" y="1149"/>
                    <a:pt x="255" y="1089"/>
                  </a:cubicBezTo>
                  <a:cubicBezTo>
                    <a:pt x="246" y="1055"/>
                    <a:pt x="216" y="1032"/>
                    <a:pt x="182" y="1032"/>
                  </a:cubicBezTo>
                  <a:cubicBezTo>
                    <a:pt x="80" y="1032"/>
                    <a:pt x="80" y="1032"/>
                    <a:pt x="80" y="1032"/>
                  </a:cubicBezTo>
                  <a:cubicBezTo>
                    <a:pt x="80" y="799"/>
                    <a:pt x="80" y="799"/>
                    <a:pt x="80" y="799"/>
                  </a:cubicBezTo>
                  <a:cubicBezTo>
                    <a:pt x="182" y="799"/>
                    <a:pt x="182" y="799"/>
                    <a:pt x="182" y="799"/>
                  </a:cubicBezTo>
                  <a:cubicBezTo>
                    <a:pt x="216" y="799"/>
                    <a:pt x="246" y="776"/>
                    <a:pt x="255" y="743"/>
                  </a:cubicBezTo>
                  <a:cubicBezTo>
                    <a:pt x="270" y="682"/>
                    <a:pt x="294" y="624"/>
                    <a:pt x="326" y="570"/>
                  </a:cubicBezTo>
                  <a:cubicBezTo>
                    <a:pt x="343" y="541"/>
                    <a:pt x="338" y="503"/>
                    <a:pt x="314" y="479"/>
                  </a:cubicBezTo>
                  <a:cubicBezTo>
                    <a:pt x="242" y="407"/>
                    <a:pt x="242" y="407"/>
                    <a:pt x="242" y="407"/>
                  </a:cubicBezTo>
                  <a:cubicBezTo>
                    <a:pt x="407" y="242"/>
                    <a:pt x="407" y="242"/>
                    <a:pt x="407" y="242"/>
                  </a:cubicBezTo>
                  <a:cubicBezTo>
                    <a:pt x="479" y="314"/>
                    <a:pt x="479" y="314"/>
                    <a:pt x="479" y="314"/>
                  </a:cubicBezTo>
                  <a:cubicBezTo>
                    <a:pt x="503" y="338"/>
                    <a:pt x="541" y="343"/>
                    <a:pt x="570" y="325"/>
                  </a:cubicBezTo>
                  <a:cubicBezTo>
                    <a:pt x="624" y="294"/>
                    <a:pt x="682" y="270"/>
                    <a:pt x="743" y="254"/>
                  </a:cubicBezTo>
                  <a:cubicBezTo>
                    <a:pt x="776" y="245"/>
                    <a:pt x="799" y="215"/>
                    <a:pt x="799" y="181"/>
                  </a:cubicBezTo>
                  <a:cubicBezTo>
                    <a:pt x="799" y="80"/>
                    <a:pt x="799" y="80"/>
                    <a:pt x="799" y="80"/>
                  </a:cubicBezTo>
                  <a:cubicBezTo>
                    <a:pt x="1033" y="80"/>
                    <a:pt x="1033" y="80"/>
                    <a:pt x="1033" y="80"/>
                  </a:cubicBezTo>
                  <a:cubicBezTo>
                    <a:pt x="1033" y="181"/>
                    <a:pt x="1033" y="181"/>
                    <a:pt x="1033" y="181"/>
                  </a:cubicBezTo>
                  <a:cubicBezTo>
                    <a:pt x="1033" y="215"/>
                    <a:pt x="1056" y="245"/>
                    <a:pt x="1089" y="254"/>
                  </a:cubicBezTo>
                  <a:cubicBezTo>
                    <a:pt x="1108" y="259"/>
                    <a:pt x="1127" y="264"/>
                    <a:pt x="1145" y="271"/>
                  </a:cubicBezTo>
                  <a:cubicBezTo>
                    <a:pt x="1166" y="278"/>
                    <a:pt x="1189" y="268"/>
                    <a:pt x="1197" y="247"/>
                  </a:cubicBezTo>
                  <a:cubicBezTo>
                    <a:pt x="1204" y="226"/>
                    <a:pt x="1193" y="203"/>
                    <a:pt x="1172" y="196"/>
                  </a:cubicBezTo>
                  <a:cubicBezTo>
                    <a:pt x="1153" y="189"/>
                    <a:pt x="1133" y="182"/>
                    <a:pt x="1113" y="177"/>
                  </a:cubicBezTo>
                  <a:cubicBezTo>
                    <a:pt x="1113" y="75"/>
                    <a:pt x="1113" y="75"/>
                    <a:pt x="1113" y="75"/>
                  </a:cubicBezTo>
                  <a:cubicBezTo>
                    <a:pt x="1113" y="34"/>
                    <a:pt x="1079" y="0"/>
                    <a:pt x="1037" y="0"/>
                  </a:cubicBezTo>
                  <a:cubicBezTo>
                    <a:pt x="795" y="0"/>
                    <a:pt x="795" y="0"/>
                    <a:pt x="795" y="0"/>
                  </a:cubicBezTo>
                  <a:cubicBezTo>
                    <a:pt x="753" y="0"/>
                    <a:pt x="719" y="34"/>
                    <a:pt x="719" y="75"/>
                  </a:cubicBezTo>
                  <a:cubicBezTo>
                    <a:pt x="719" y="177"/>
                    <a:pt x="719" y="177"/>
                    <a:pt x="719" y="177"/>
                  </a:cubicBezTo>
                  <a:cubicBezTo>
                    <a:pt x="654" y="195"/>
                    <a:pt x="591" y="221"/>
                    <a:pt x="533" y="255"/>
                  </a:cubicBezTo>
                  <a:cubicBezTo>
                    <a:pt x="461" y="182"/>
                    <a:pt x="461" y="182"/>
                    <a:pt x="461" y="182"/>
                  </a:cubicBezTo>
                  <a:cubicBezTo>
                    <a:pt x="431" y="153"/>
                    <a:pt x="383" y="153"/>
                    <a:pt x="354" y="182"/>
                  </a:cubicBezTo>
                  <a:cubicBezTo>
                    <a:pt x="183" y="354"/>
                    <a:pt x="183" y="354"/>
                    <a:pt x="183" y="354"/>
                  </a:cubicBezTo>
                  <a:cubicBezTo>
                    <a:pt x="153" y="383"/>
                    <a:pt x="153" y="431"/>
                    <a:pt x="183" y="461"/>
                  </a:cubicBezTo>
                  <a:cubicBezTo>
                    <a:pt x="255" y="533"/>
                    <a:pt x="255" y="533"/>
                    <a:pt x="255" y="533"/>
                  </a:cubicBezTo>
                  <a:cubicBezTo>
                    <a:pt x="221" y="591"/>
                    <a:pt x="196" y="654"/>
                    <a:pt x="178" y="719"/>
                  </a:cubicBezTo>
                  <a:cubicBezTo>
                    <a:pt x="76" y="719"/>
                    <a:pt x="76" y="719"/>
                    <a:pt x="76" y="719"/>
                  </a:cubicBezTo>
                  <a:cubicBezTo>
                    <a:pt x="34" y="719"/>
                    <a:pt x="0" y="753"/>
                    <a:pt x="0" y="795"/>
                  </a:cubicBezTo>
                  <a:cubicBezTo>
                    <a:pt x="0" y="1037"/>
                    <a:pt x="0" y="1037"/>
                    <a:pt x="0" y="1037"/>
                  </a:cubicBezTo>
                  <a:cubicBezTo>
                    <a:pt x="0" y="1078"/>
                    <a:pt x="34" y="1112"/>
                    <a:pt x="76" y="1112"/>
                  </a:cubicBezTo>
                  <a:cubicBezTo>
                    <a:pt x="179" y="1112"/>
                    <a:pt x="179" y="1112"/>
                    <a:pt x="179" y="1112"/>
                  </a:cubicBezTo>
                  <a:cubicBezTo>
                    <a:pt x="196" y="1177"/>
                    <a:pt x="222" y="1240"/>
                    <a:pt x="256" y="1298"/>
                  </a:cubicBezTo>
                  <a:cubicBezTo>
                    <a:pt x="183" y="1371"/>
                    <a:pt x="183" y="1371"/>
                    <a:pt x="183" y="1371"/>
                  </a:cubicBezTo>
                  <a:cubicBezTo>
                    <a:pt x="153" y="1400"/>
                    <a:pt x="153" y="1448"/>
                    <a:pt x="183" y="1478"/>
                  </a:cubicBezTo>
                  <a:cubicBezTo>
                    <a:pt x="354" y="1649"/>
                    <a:pt x="354" y="1649"/>
                    <a:pt x="354" y="1649"/>
                  </a:cubicBezTo>
                  <a:cubicBezTo>
                    <a:pt x="383" y="1678"/>
                    <a:pt x="431" y="1678"/>
                    <a:pt x="461" y="1649"/>
                  </a:cubicBezTo>
                  <a:cubicBezTo>
                    <a:pt x="534" y="1576"/>
                    <a:pt x="534" y="1576"/>
                    <a:pt x="534" y="1576"/>
                  </a:cubicBezTo>
                  <a:cubicBezTo>
                    <a:pt x="592" y="1610"/>
                    <a:pt x="654" y="1636"/>
                    <a:pt x="719" y="1653"/>
                  </a:cubicBezTo>
                  <a:cubicBezTo>
                    <a:pt x="719" y="1756"/>
                    <a:pt x="719" y="1756"/>
                    <a:pt x="719" y="1756"/>
                  </a:cubicBezTo>
                  <a:cubicBezTo>
                    <a:pt x="719" y="1798"/>
                    <a:pt x="753" y="1832"/>
                    <a:pt x="795" y="1832"/>
                  </a:cubicBezTo>
                  <a:cubicBezTo>
                    <a:pt x="1037" y="1832"/>
                    <a:pt x="1037" y="1832"/>
                    <a:pt x="1037" y="1832"/>
                  </a:cubicBezTo>
                  <a:cubicBezTo>
                    <a:pt x="1079" y="1832"/>
                    <a:pt x="1113" y="1798"/>
                    <a:pt x="1113" y="1756"/>
                  </a:cubicBezTo>
                  <a:cubicBezTo>
                    <a:pt x="1113" y="1653"/>
                    <a:pt x="1113" y="1653"/>
                    <a:pt x="1113" y="1653"/>
                  </a:cubicBezTo>
                  <a:cubicBezTo>
                    <a:pt x="1178" y="1636"/>
                    <a:pt x="1240" y="1610"/>
                    <a:pt x="1299" y="1576"/>
                  </a:cubicBezTo>
                  <a:cubicBezTo>
                    <a:pt x="1371" y="1649"/>
                    <a:pt x="1371" y="1649"/>
                    <a:pt x="1371" y="1649"/>
                  </a:cubicBezTo>
                  <a:cubicBezTo>
                    <a:pt x="1400" y="1678"/>
                    <a:pt x="1448" y="1678"/>
                    <a:pt x="1478" y="1649"/>
                  </a:cubicBezTo>
                  <a:cubicBezTo>
                    <a:pt x="1649" y="1478"/>
                    <a:pt x="1649" y="1478"/>
                    <a:pt x="1649" y="1478"/>
                  </a:cubicBezTo>
                  <a:cubicBezTo>
                    <a:pt x="1679" y="1448"/>
                    <a:pt x="1679" y="1400"/>
                    <a:pt x="1649" y="1371"/>
                  </a:cubicBezTo>
                  <a:cubicBezTo>
                    <a:pt x="1577" y="1299"/>
                    <a:pt x="1577" y="1299"/>
                    <a:pt x="1577" y="1299"/>
                  </a:cubicBezTo>
                  <a:cubicBezTo>
                    <a:pt x="1611" y="1240"/>
                    <a:pt x="1637" y="1178"/>
                    <a:pt x="1654" y="1112"/>
                  </a:cubicBezTo>
                  <a:cubicBezTo>
                    <a:pt x="1756" y="1112"/>
                    <a:pt x="1756" y="1112"/>
                    <a:pt x="1756" y="1112"/>
                  </a:cubicBezTo>
                  <a:cubicBezTo>
                    <a:pt x="1798" y="1112"/>
                    <a:pt x="1832" y="1078"/>
                    <a:pt x="1832" y="1037"/>
                  </a:cubicBezTo>
                  <a:cubicBezTo>
                    <a:pt x="1832" y="795"/>
                    <a:pt x="1832" y="795"/>
                    <a:pt x="1832" y="795"/>
                  </a:cubicBezTo>
                  <a:cubicBezTo>
                    <a:pt x="1832" y="753"/>
                    <a:pt x="1798" y="719"/>
                    <a:pt x="1756" y="7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81"/>
            <p:cNvSpPr>
              <a:spLocks noEditPoints="1"/>
            </p:cNvSpPr>
            <p:nvPr/>
          </p:nvSpPr>
          <p:spPr bwMode="auto">
            <a:xfrm>
              <a:off x="10972800" y="2166938"/>
              <a:ext cx="962025" cy="962025"/>
            </a:xfrm>
            <a:custGeom>
              <a:avLst/>
              <a:gdLst>
                <a:gd name="T0" fmla="*/ 1645 w 1779"/>
                <a:gd name="T1" fmla="*/ 246 h 1779"/>
                <a:gd name="T2" fmla="*/ 1533 w 1779"/>
                <a:gd name="T3" fmla="*/ 134 h 1779"/>
                <a:gd name="T4" fmla="*/ 1320 w 1779"/>
                <a:gd name="T5" fmla="*/ 47 h 1779"/>
                <a:gd name="T6" fmla="*/ 1041 w 1779"/>
                <a:gd name="T7" fmla="*/ 341 h 1779"/>
                <a:gd name="T8" fmla="*/ 998 w 1779"/>
                <a:gd name="T9" fmla="*/ 724 h 1779"/>
                <a:gd name="T10" fmla="*/ 677 w 1779"/>
                <a:gd name="T11" fmla="*/ 544 h 1779"/>
                <a:gd name="T12" fmla="*/ 597 w 1779"/>
                <a:gd name="T13" fmla="*/ 544 h 1779"/>
                <a:gd name="T14" fmla="*/ 393 w 1779"/>
                <a:gd name="T15" fmla="*/ 647 h 1779"/>
                <a:gd name="T16" fmla="*/ 428 w 1779"/>
                <a:gd name="T17" fmla="*/ 718 h 1779"/>
                <a:gd name="T18" fmla="*/ 597 w 1779"/>
                <a:gd name="T19" fmla="*/ 707 h 1779"/>
                <a:gd name="T20" fmla="*/ 677 w 1779"/>
                <a:gd name="T21" fmla="*/ 707 h 1779"/>
                <a:gd name="T22" fmla="*/ 941 w 1779"/>
                <a:gd name="T23" fmla="*/ 781 h 1779"/>
                <a:gd name="T24" fmla="*/ 637 w 1779"/>
                <a:gd name="T25" fmla="*/ 830 h 1779"/>
                <a:gd name="T26" fmla="*/ 637 w 1779"/>
                <a:gd name="T27" fmla="*/ 1454 h 1779"/>
                <a:gd name="T28" fmla="*/ 884 w 1779"/>
                <a:gd name="T29" fmla="*/ 952 h 1779"/>
                <a:gd name="T30" fmla="*/ 1107 w 1779"/>
                <a:gd name="T31" fmla="*/ 1102 h 1779"/>
                <a:gd name="T32" fmla="*/ 1032 w 1779"/>
                <a:gd name="T33" fmla="*/ 1142 h 1779"/>
                <a:gd name="T34" fmla="*/ 1107 w 1779"/>
                <a:gd name="T35" fmla="*/ 1182 h 1779"/>
                <a:gd name="T36" fmla="*/ 677 w 1779"/>
                <a:gd name="T37" fmla="*/ 1612 h 1779"/>
                <a:gd name="T38" fmla="*/ 637 w 1779"/>
                <a:gd name="T39" fmla="*/ 1536 h 1779"/>
                <a:gd name="T40" fmla="*/ 597 w 1779"/>
                <a:gd name="T41" fmla="*/ 1612 h 1779"/>
                <a:gd name="T42" fmla="*/ 167 w 1779"/>
                <a:gd name="T43" fmla="*/ 1182 h 1779"/>
                <a:gd name="T44" fmla="*/ 242 w 1779"/>
                <a:gd name="T45" fmla="*/ 1142 h 1779"/>
                <a:gd name="T46" fmla="*/ 167 w 1779"/>
                <a:gd name="T47" fmla="*/ 1102 h 1779"/>
                <a:gd name="T48" fmla="*/ 191 w 1779"/>
                <a:gd name="T49" fmla="*/ 886 h 1779"/>
                <a:gd name="T50" fmla="*/ 87 w 1779"/>
                <a:gd name="T51" fmla="*/ 1102 h 1779"/>
                <a:gd name="T52" fmla="*/ 0 w 1779"/>
                <a:gd name="T53" fmla="*/ 1142 h 1779"/>
                <a:gd name="T54" fmla="*/ 87 w 1779"/>
                <a:gd name="T55" fmla="*/ 1182 h 1779"/>
                <a:gd name="T56" fmla="*/ 597 w 1779"/>
                <a:gd name="T57" fmla="*/ 1692 h 1779"/>
                <a:gd name="T58" fmla="*/ 637 w 1779"/>
                <a:gd name="T59" fmla="*/ 1779 h 1779"/>
                <a:gd name="T60" fmla="*/ 677 w 1779"/>
                <a:gd name="T61" fmla="*/ 1692 h 1779"/>
                <a:gd name="T62" fmla="*/ 1187 w 1779"/>
                <a:gd name="T63" fmla="*/ 1182 h 1779"/>
                <a:gd name="T64" fmla="*/ 1274 w 1779"/>
                <a:gd name="T65" fmla="*/ 1142 h 1779"/>
                <a:gd name="T66" fmla="*/ 1187 w 1779"/>
                <a:gd name="T67" fmla="*/ 1102 h 1779"/>
                <a:gd name="T68" fmla="*/ 1098 w 1779"/>
                <a:gd name="T69" fmla="*/ 738 h 1779"/>
                <a:gd name="T70" fmla="*/ 1466 w 1779"/>
                <a:gd name="T71" fmla="*/ 726 h 1779"/>
                <a:gd name="T72" fmla="*/ 1759 w 1779"/>
                <a:gd name="T73" fmla="*/ 323 h 1779"/>
                <a:gd name="T74" fmla="*/ 1377 w 1779"/>
                <a:gd name="T75" fmla="*/ 103 h 1779"/>
                <a:gd name="T76" fmla="*/ 1453 w 1779"/>
                <a:gd name="T77" fmla="*/ 135 h 1779"/>
                <a:gd name="T78" fmla="*/ 1234 w 1779"/>
                <a:gd name="T79" fmla="*/ 488 h 1779"/>
                <a:gd name="T80" fmla="*/ 1121 w 1779"/>
                <a:gd name="T81" fmla="*/ 358 h 1779"/>
                <a:gd name="T82" fmla="*/ 637 w 1779"/>
                <a:gd name="T83" fmla="*/ 1374 h 1779"/>
                <a:gd name="T84" fmla="*/ 637 w 1779"/>
                <a:gd name="T85" fmla="*/ 910 h 1779"/>
                <a:gd name="T86" fmla="*/ 699 w 1779"/>
                <a:gd name="T87" fmla="*/ 1023 h 1779"/>
                <a:gd name="T88" fmla="*/ 728 w 1779"/>
                <a:gd name="T89" fmla="*/ 1091 h 1779"/>
                <a:gd name="T90" fmla="*/ 827 w 1779"/>
                <a:gd name="T91" fmla="*/ 1009 h 1779"/>
                <a:gd name="T92" fmla="*/ 1676 w 1779"/>
                <a:gd name="T93" fmla="*/ 402 h 1779"/>
                <a:gd name="T94" fmla="*/ 1178 w 1779"/>
                <a:gd name="T95" fmla="*/ 658 h 1779"/>
                <a:gd name="T96" fmla="*/ 1509 w 1779"/>
                <a:gd name="T97" fmla="*/ 326 h 1779"/>
                <a:gd name="T98" fmla="*/ 1685 w 1779"/>
                <a:gd name="T99" fmla="*/ 354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9" h="1779">
                  <a:moveTo>
                    <a:pt x="1759" y="323"/>
                  </a:moveTo>
                  <a:cubicBezTo>
                    <a:pt x="1740" y="276"/>
                    <a:pt x="1696" y="247"/>
                    <a:pt x="1645" y="246"/>
                  </a:cubicBezTo>
                  <a:cubicBezTo>
                    <a:pt x="1533" y="246"/>
                    <a:pt x="1533" y="246"/>
                    <a:pt x="1533" y="246"/>
                  </a:cubicBezTo>
                  <a:cubicBezTo>
                    <a:pt x="1533" y="134"/>
                    <a:pt x="1533" y="134"/>
                    <a:pt x="1533" y="134"/>
                  </a:cubicBezTo>
                  <a:cubicBezTo>
                    <a:pt x="1532" y="83"/>
                    <a:pt x="1503" y="39"/>
                    <a:pt x="1456" y="20"/>
                  </a:cubicBezTo>
                  <a:cubicBezTo>
                    <a:pt x="1408" y="0"/>
                    <a:pt x="1356" y="10"/>
                    <a:pt x="1320" y="47"/>
                  </a:cubicBezTo>
                  <a:cubicBezTo>
                    <a:pt x="1053" y="313"/>
                    <a:pt x="1053" y="313"/>
                    <a:pt x="1053" y="313"/>
                  </a:cubicBezTo>
                  <a:cubicBezTo>
                    <a:pt x="1045" y="321"/>
                    <a:pt x="1041" y="331"/>
                    <a:pt x="1041" y="341"/>
                  </a:cubicBezTo>
                  <a:cubicBezTo>
                    <a:pt x="1041" y="681"/>
                    <a:pt x="1041" y="681"/>
                    <a:pt x="1041" y="681"/>
                  </a:cubicBezTo>
                  <a:cubicBezTo>
                    <a:pt x="998" y="724"/>
                    <a:pt x="998" y="724"/>
                    <a:pt x="998" y="724"/>
                  </a:cubicBezTo>
                  <a:cubicBezTo>
                    <a:pt x="906" y="645"/>
                    <a:pt x="793" y="600"/>
                    <a:pt x="677" y="591"/>
                  </a:cubicBezTo>
                  <a:cubicBezTo>
                    <a:pt x="677" y="544"/>
                    <a:pt x="677" y="544"/>
                    <a:pt x="677" y="544"/>
                  </a:cubicBezTo>
                  <a:cubicBezTo>
                    <a:pt x="677" y="522"/>
                    <a:pt x="659" y="504"/>
                    <a:pt x="637" y="504"/>
                  </a:cubicBezTo>
                  <a:cubicBezTo>
                    <a:pt x="615" y="504"/>
                    <a:pt x="597" y="522"/>
                    <a:pt x="597" y="544"/>
                  </a:cubicBezTo>
                  <a:cubicBezTo>
                    <a:pt x="597" y="591"/>
                    <a:pt x="597" y="591"/>
                    <a:pt x="597" y="591"/>
                  </a:cubicBezTo>
                  <a:cubicBezTo>
                    <a:pt x="527" y="596"/>
                    <a:pt x="458" y="614"/>
                    <a:pt x="393" y="647"/>
                  </a:cubicBezTo>
                  <a:cubicBezTo>
                    <a:pt x="373" y="656"/>
                    <a:pt x="365" y="680"/>
                    <a:pt x="375" y="700"/>
                  </a:cubicBezTo>
                  <a:cubicBezTo>
                    <a:pt x="384" y="720"/>
                    <a:pt x="408" y="728"/>
                    <a:pt x="428" y="718"/>
                  </a:cubicBezTo>
                  <a:cubicBezTo>
                    <a:pt x="482" y="692"/>
                    <a:pt x="539" y="676"/>
                    <a:pt x="597" y="671"/>
                  </a:cubicBezTo>
                  <a:cubicBezTo>
                    <a:pt x="597" y="707"/>
                    <a:pt x="597" y="707"/>
                    <a:pt x="597" y="707"/>
                  </a:cubicBezTo>
                  <a:cubicBezTo>
                    <a:pt x="597" y="729"/>
                    <a:pt x="615" y="747"/>
                    <a:pt x="637" y="747"/>
                  </a:cubicBezTo>
                  <a:cubicBezTo>
                    <a:pt x="659" y="747"/>
                    <a:pt x="677" y="729"/>
                    <a:pt x="677" y="707"/>
                  </a:cubicBezTo>
                  <a:cubicBezTo>
                    <a:pt x="677" y="671"/>
                    <a:pt x="677" y="671"/>
                    <a:pt x="677" y="671"/>
                  </a:cubicBezTo>
                  <a:cubicBezTo>
                    <a:pt x="773" y="679"/>
                    <a:pt x="865" y="717"/>
                    <a:pt x="941" y="781"/>
                  </a:cubicBezTo>
                  <a:cubicBezTo>
                    <a:pt x="827" y="895"/>
                    <a:pt x="827" y="895"/>
                    <a:pt x="827" y="895"/>
                  </a:cubicBezTo>
                  <a:cubicBezTo>
                    <a:pt x="775" y="854"/>
                    <a:pt x="709" y="830"/>
                    <a:pt x="637" y="830"/>
                  </a:cubicBezTo>
                  <a:cubicBezTo>
                    <a:pt x="465" y="830"/>
                    <a:pt x="325" y="970"/>
                    <a:pt x="325" y="1142"/>
                  </a:cubicBezTo>
                  <a:cubicBezTo>
                    <a:pt x="325" y="1314"/>
                    <a:pt x="465" y="1454"/>
                    <a:pt x="637" y="1454"/>
                  </a:cubicBezTo>
                  <a:cubicBezTo>
                    <a:pt x="809" y="1454"/>
                    <a:pt x="949" y="1314"/>
                    <a:pt x="949" y="1142"/>
                  </a:cubicBezTo>
                  <a:cubicBezTo>
                    <a:pt x="949" y="1070"/>
                    <a:pt x="925" y="1004"/>
                    <a:pt x="884" y="952"/>
                  </a:cubicBezTo>
                  <a:cubicBezTo>
                    <a:pt x="998" y="838"/>
                    <a:pt x="998" y="838"/>
                    <a:pt x="998" y="838"/>
                  </a:cubicBezTo>
                  <a:cubicBezTo>
                    <a:pt x="1063" y="914"/>
                    <a:pt x="1099" y="1007"/>
                    <a:pt x="1107" y="1102"/>
                  </a:cubicBezTo>
                  <a:cubicBezTo>
                    <a:pt x="1072" y="1102"/>
                    <a:pt x="1072" y="1102"/>
                    <a:pt x="1072" y="1102"/>
                  </a:cubicBezTo>
                  <a:cubicBezTo>
                    <a:pt x="1049" y="1102"/>
                    <a:pt x="1032" y="1120"/>
                    <a:pt x="1032" y="1142"/>
                  </a:cubicBezTo>
                  <a:cubicBezTo>
                    <a:pt x="1032" y="1164"/>
                    <a:pt x="1049" y="1182"/>
                    <a:pt x="1072" y="1182"/>
                  </a:cubicBezTo>
                  <a:cubicBezTo>
                    <a:pt x="1107" y="1182"/>
                    <a:pt x="1107" y="1182"/>
                    <a:pt x="1107" y="1182"/>
                  </a:cubicBezTo>
                  <a:cubicBezTo>
                    <a:pt x="1098" y="1289"/>
                    <a:pt x="1052" y="1394"/>
                    <a:pt x="971" y="1475"/>
                  </a:cubicBezTo>
                  <a:cubicBezTo>
                    <a:pt x="889" y="1557"/>
                    <a:pt x="784" y="1603"/>
                    <a:pt x="677" y="1612"/>
                  </a:cubicBezTo>
                  <a:cubicBezTo>
                    <a:pt x="677" y="1576"/>
                    <a:pt x="677" y="1576"/>
                    <a:pt x="677" y="1576"/>
                  </a:cubicBezTo>
                  <a:cubicBezTo>
                    <a:pt x="677" y="1554"/>
                    <a:pt x="659" y="1536"/>
                    <a:pt x="637" y="1536"/>
                  </a:cubicBezTo>
                  <a:cubicBezTo>
                    <a:pt x="615" y="1536"/>
                    <a:pt x="597" y="1554"/>
                    <a:pt x="597" y="1576"/>
                  </a:cubicBezTo>
                  <a:cubicBezTo>
                    <a:pt x="597" y="1612"/>
                    <a:pt x="597" y="1612"/>
                    <a:pt x="597" y="1612"/>
                  </a:cubicBezTo>
                  <a:cubicBezTo>
                    <a:pt x="490" y="1603"/>
                    <a:pt x="385" y="1557"/>
                    <a:pt x="303" y="1475"/>
                  </a:cubicBezTo>
                  <a:cubicBezTo>
                    <a:pt x="223" y="1395"/>
                    <a:pt x="176" y="1290"/>
                    <a:pt x="167" y="1182"/>
                  </a:cubicBezTo>
                  <a:cubicBezTo>
                    <a:pt x="202" y="1182"/>
                    <a:pt x="202" y="1182"/>
                    <a:pt x="202" y="1182"/>
                  </a:cubicBezTo>
                  <a:cubicBezTo>
                    <a:pt x="224" y="1182"/>
                    <a:pt x="242" y="1164"/>
                    <a:pt x="242" y="1142"/>
                  </a:cubicBezTo>
                  <a:cubicBezTo>
                    <a:pt x="242" y="1120"/>
                    <a:pt x="224" y="1102"/>
                    <a:pt x="202" y="1102"/>
                  </a:cubicBezTo>
                  <a:cubicBezTo>
                    <a:pt x="167" y="1102"/>
                    <a:pt x="167" y="1102"/>
                    <a:pt x="167" y="1102"/>
                  </a:cubicBezTo>
                  <a:cubicBezTo>
                    <a:pt x="171" y="1046"/>
                    <a:pt x="186" y="991"/>
                    <a:pt x="210" y="939"/>
                  </a:cubicBezTo>
                  <a:cubicBezTo>
                    <a:pt x="220" y="919"/>
                    <a:pt x="211" y="895"/>
                    <a:pt x="191" y="886"/>
                  </a:cubicBezTo>
                  <a:cubicBezTo>
                    <a:pt x="172" y="876"/>
                    <a:pt x="148" y="885"/>
                    <a:pt x="138" y="905"/>
                  </a:cubicBezTo>
                  <a:cubicBezTo>
                    <a:pt x="108" y="968"/>
                    <a:pt x="91" y="1035"/>
                    <a:pt x="87" y="1102"/>
                  </a:cubicBezTo>
                  <a:cubicBezTo>
                    <a:pt x="40" y="1102"/>
                    <a:pt x="40" y="1102"/>
                    <a:pt x="40" y="1102"/>
                  </a:cubicBezTo>
                  <a:cubicBezTo>
                    <a:pt x="18" y="1102"/>
                    <a:pt x="0" y="1120"/>
                    <a:pt x="0" y="1142"/>
                  </a:cubicBezTo>
                  <a:cubicBezTo>
                    <a:pt x="0" y="1164"/>
                    <a:pt x="18" y="1182"/>
                    <a:pt x="40" y="1182"/>
                  </a:cubicBezTo>
                  <a:cubicBezTo>
                    <a:pt x="87" y="1182"/>
                    <a:pt x="87" y="1182"/>
                    <a:pt x="87" y="1182"/>
                  </a:cubicBezTo>
                  <a:cubicBezTo>
                    <a:pt x="96" y="1311"/>
                    <a:pt x="151" y="1436"/>
                    <a:pt x="247" y="1532"/>
                  </a:cubicBezTo>
                  <a:cubicBezTo>
                    <a:pt x="341" y="1627"/>
                    <a:pt x="465" y="1683"/>
                    <a:pt x="597" y="1692"/>
                  </a:cubicBezTo>
                  <a:cubicBezTo>
                    <a:pt x="597" y="1739"/>
                    <a:pt x="597" y="1739"/>
                    <a:pt x="597" y="1739"/>
                  </a:cubicBezTo>
                  <a:cubicBezTo>
                    <a:pt x="597" y="1761"/>
                    <a:pt x="615" y="1779"/>
                    <a:pt x="637" y="1779"/>
                  </a:cubicBezTo>
                  <a:cubicBezTo>
                    <a:pt x="659" y="1779"/>
                    <a:pt x="677" y="1761"/>
                    <a:pt x="677" y="1739"/>
                  </a:cubicBezTo>
                  <a:cubicBezTo>
                    <a:pt x="677" y="1692"/>
                    <a:pt x="677" y="1692"/>
                    <a:pt x="677" y="1692"/>
                  </a:cubicBezTo>
                  <a:cubicBezTo>
                    <a:pt x="809" y="1683"/>
                    <a:pt x="932" y="1627"/>
                    <a:pt x="1027" y="1532"/>
                  </a:cubicBezTo>
                  <a:cubicBezTo>
                    <a:pt x="1122" y="1437"/>
                    <a:pt x="1178" y="1314"/>
                    <a:pt x="1187" y="1182"/>
                  </a:cubicBezTo>
                  <a:cubicBezTo>
                    <a:pt x="1234" y="1182"/>
                    <a:pt x="1234" y="1182"/>
                    <a:pt x="1234" y="1182"/>
                  </a:cubicBezTo>
                  <a:cubicBezTo>
                    <a:pt x="1256" y="1182"/>
                    <a:pt x="1274" y="1164"/>
                    <a:pt x="1274" y="1142"/>
                  </a:cubicBezTo>
                  <a:cubicBezTo>
                    <a:pt x="1274" y="1120"/>
                    <a:pt x="1256" y="1102"/>
                    <a:pt x="1234" y="1102"/>
                  </a:cubicBezTo>
                  <a:cubicBezTo>
                    <a:pt x="1187" y="1102"/>
                    <a:pt x="1187" y="1102"/>
                    <a:pt x="1187" y="1102"/>
                  </a:cubicBezTo>
                  <a:cubicBezTo>
                    <a:pt x="1179" y="983"/>
                    <a:pt x="1133" y="871"/>
                    <a:pt x="1055" y="781"/>
                  </a:cubicBezTo>
                  <a:cubicBezTo>
                    <a:pt x="1098" y="738"/>
                    <a:pt x="1098" y="738"/>
                    <a:pt x="1098" y="738"/>
                  </a:cubicBezTo>
                  <a:cubicBezTo>
                    <a:pt x="1438" y="738"/>
                    <a:pt x="1438" y="738"/>
                    <a:pt x="1438" y="738"/>
                  </a:cubicBezTo>
                  <a:cubicBezTo>
                    <a:pt x="1448" y="738"/>
                    <a:pt x="1458" y="734"/>
                    <a:pt x="1466" y="726"/>
                  </a:cubicBezTo>
                  <a:cubicBezTo>
                    <a:pt x="1732" y="459"/>
                    <a:pt x="1732" y="459"/>
                    <a:pt x="1732" y="459"/>
                  </a:cubicBezTo>
                  <a:cubicBezTo>
                    <a:pt x="1768" y="423"/>
                    <a:pt x="1779" y="371"/>
                    <a:pt x="1759" y="323"/>
                  </a:cubicBezTo>
                  <a:moveTo>
                    <a:pt x="1121" y="358"/>
                  </a:moveTo>
                  <a:cubicBezTo>
                    <a:pt x="1377" y="103"/>
                    <a:pt x="1377" y="103"/>
                    <a:pt x="1377" y="103"/>
                  </a:cubicBezTo>
                  <a:cubicBezTo>
                    <a:pt x="1396" y="84"/>
                    <a:pt x="1419" y="91"/>
                    <a:pt x="1425" y="94"/>
                  </a:cubicBezTo>
                  <a:cubicBezTo>
                    <a:pt x="1431" y="96"/>
                    <a:pt x="1452" y="107"/>
                    <a:pt x="1453" y="135"/>
                  </a:cubicBezTo>
                  <a:cubicBezTo>
                    <a:pt x="1453" y="270"/>
                    <a:pt x="1453" y="270"/>
                    <a:pt x="1453" y="270"/>
                  </a:cubicBezTo>
                  <a:cubicBezTo>
                    <a:pt x="1234" y="488"/>
                    <a:pt x="1234" y="488"/>
                    <a:pt x="1234" y="488"/>
                  </a:cubicBezTo>
                  <a:cubicBezTo>
                    <a:pt x="1121" y="601"/>
                    <a:pt x="1121" y="601"/>
                    <a:pt x="1121" y="601"/>
                  </a:cubicBezTo>
                  <a:cubicBezTo>
                    <a:pt x="1121" y="358"/>
                    <a:pt x="1121" y="358"/>
                    <a:pt x="1121" y="358"/>
                  </a:cubicBezTo>
                  <a:close/>
                  <a:moveTo>
                    <a:pt x="869" y="1142"/>
                  </a:moveTo>
                  <a:cubicBezTo>
                    <a:pt x="869" y="1270"/>
                    <a:pt x="765" y="1374"/>
                    <a:pt x="637" y="1374"/>
                  </a:cubicBezTo>
                  <a:cubicBezTo>
                    <a:pt x="509" y="1374"/>
                    <a:pt x="405" y="1270"/>
                    <a:pt x="405" y="1142"/>
                  </a:cubicBezTo>
                  <a:cubicBezTo>
                    <a:pt x="405" y="1014"/>
                    <a:pt x="509" y="910"/>
                    <a:pt x="637" y="910"/>
                  </a:cubicBezTo>
                  <a:cubicBezTo>
                    <a:pt x="687" y="910"/>
                    <a:pt x="733" y="925"/>
                    <a:pt x="770" y="952"/>
                  </a:cubicBezTo>
                  <a:cubicBezTo>
                    <a:pt x="699" y="1023"/>
                    <a:pt x="699" y="1023"/>
                    <a:pt x="699" y="1023"/>
                  </a:cubicBezTo>
                  <a:cubicBezTo>
                    <a:pt x="684" y="1039"/>
                    <a:pt x="684" y="1064"/>
                    <a:pt x="699" y="1079"/>
                  </a:cubicBezTo>
                  <a:cubicBezTo>
                    <a:pt x="707" y="1087"/>
                    <a:pt x="718" y="1091"/>
                    <a:pt x="728" y="1091"/>
                  </a:cubicBezTo>
                  <a:cubicBezTo>
                    <a:pt x="738" y="1091"/>
                    <a:pt x="748" y="1087"/>
                    <a:pt x="756" y="1079"/>
                  </a:cubicBezTo>
                  <a:cubicBezTo>
                    <a:pt x="827" y="1009"/>
                    <a:pt x="827" y="1009"/>
                    <a:pt x="827" y="1009"/>
                  </a:cubicBezTo>
                  <a:cubicBezTo>
                    <a:pt x="853" y="1046"/>
                    <a:pt x="869" y="1092"/>
                    <a:pt x="869" y="1142"/>
                  </a:cubicBezTo>
                  <a:moveTo>
                    <a:pt x="1676" y="402"/>
                  </a:moveTo>
                  <a:cubicBezTo>
                    <a:pt x="1421" y="658"/>
                    <a:pt x="1421" y="658"/>
                    <a:pt x="1421" y="658"/>
                  </a:cubicBezTo>
                  <a:cubicBezTo>
                    <a:pt x="1178" y="658"/>
                    <a:pt x="1178" y="658"/>
                    <a:pt x="1178" y="658"/>
                  </a:cubicBezTo>
                  <a:cubicBezTo>
                    <a:pt x="1291" y="545"/>
                    <a:pt x="1291" y="545"/>
                    <a:pt x="1291" y="545"/>
                  </a:cubicBezTo>
                  <a:cubicBezTo>
                    <a:pt x="1509" y="326"/>
                    <a:pt x="1509" y="326"/>
                    <a:pt x="1509" y="326"/>
                  </a:cubicBezTo>
                  <a:cubicBezTo>
                    <a:pt x="1644" y="326"/>
                    <a:pt x="1644" y="326"/>
                    <a:pt x="1644" y="326"/>
                  </a:cubicBezTo>
                  <a:cubicBezTo>
                    <a:pt x="1672" y="326"/>
                    <a:pt x="1683" y="347"/>
                    <a:pt x="1685" y="354"/>
                  </a:cubicBezTo>
                  <a:cubicBezTo>
                    <a:pt x="1688" y="360"/>
                    <a:pt x="1695" y="383"/>
                    <a:pt x="1676"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82"/>
            <p:cNvSpPr>
              <a:spLocks/>
            </p:cNvSpPr>
            <p:nvPr/>
          </p:nvSpPr>
          <p:spPr bwMode="auto">
            <a:xfrm>
              <a:off x="11291888" y="2765425"/>
              <a:ext cx="44450" cy="44450"/>
            </a:xfrm>
            <a:custGeom>
              <a:avLst/>
              <a:gdLst>
                <a:gd name="T0" fmla="*/ 40 w 80"/>
                <a:gd name="T1" fmla="*/ 0 h 80"/>
                <a:gd name="T2" fmla="*/ 12 w 80"/>
                <a:gd name="T3" fmla="*/ 12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2"/>
                  </a:cubicBezTo>
                  <a:cubicBezTo>
                    <a:pt x="4" y="19"/>
                    <a:pt x="0" y="29"/>
                    <a:pt x="0" y="40"/>
                  </a:cubicBezTo>
                  <a:cubicBezTo>
                    <a:pt x="0" y="51"/>
                    <a:pt x="4" y="61"/>
                    <a:pt x="12" y="68"/>
                  </a:cubicBezTo>
                  <a:cubicBezTo>
                    <a:pt x="19" y="76"/>
                    <a:pt x="29" y="80"/>
                    <a:pt x="40" y="80"/>
                  </a:cubicBezTo>
                  <a:cubicBezTo>
                    <a:pt x="50" y="80"/>
                    <a:pt x="61" y="76"/>
                    <a:pt x="68" y="68"/>
                  </a:cubicBezTo>
                  <a:cubicBezTo>
                    <a:pt x="76" y="61"/>
                    <a:pt x="80" y="51"/>
                    <a:pt x="80" y="40"/>
                  </a:cubicBezTo>
                  <a:cubicBezTo>
                    <a:pt x="80" y="29"/>
                    <a:pt x="76" y="19"/>
                    <a:pt x="68" y="12"/>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404778247"/>
      </p:ext>
    </p:extLst>
  </p:cSld>
  <p:clrMapOvr>
    <a:masterClrMapping/>
  </p:clrMapOvr>
  <p:transition spd="slow">
    <p:push dir="u"/>
  </p:transition>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 name="Freeform 1098"/>
          <p:cNvSpPr/>
          <p:nvPr/>
        </p:nvSpPr>
        <p:spPr bwMode="auto">
          <a:xfrm>
            <a:off x="5779210" y="1521134"/>
            <a:ext cx="1946148" cy="3123386"/>
          </a:xfrm>
          <a:custGeom>
            <a:avLst/>
            <a:gdLst>
              <a:gd name="connsiteX0" fmla="*/ 0 w 1946148"/>
              <a:gd name="connsiteY0" fmla="*/ 0 h 1930634"/>
              <a:gd name="connsiteX1" fmla="*/ 1946148 w 1946148"/>
              <a:gd name="connsiteY1" fmla="*/ 0 h 1930634"/>
              <a:gd name="connsiteX2" fmla="*/ 1946148 w 1946148"/>
              <a:gd name="connsiteY2" fmla="*/ 1930634 h 1930634"/>
              <a:gd name="connsiteX3" fmla="*/ 0 w 1946148"/>
              <a:gd name="connsiteY3" fmla="*/ 1930634 h 1930634"/>
            </a:gdLst>
            <a:ahLst/>
            <a:cxnLst>
              <a:cxn ang="0">
                <a:pos x="connsiteX0" y="connsiteY0"/>
              </a:cxn>
              <a:cxn ang="0">
                <a:pos x="connsiteX1" y="connsiteY1"/>
              </a:cxn>
              <a:cxn ang="0">
                <a:pos x="connsiteX2" y="connsiteY2"/>
              </a:cxn>
              <a:cxn ang="0">
                <a:pos x="connsiteX3" y="connsiteY3"/>
              </a:cxn>
            </a:cxnLst>
            <a:rect l="l" t="t" r="r" b="b"/>
            <a:pathLst>
              <a:path w="1946148" h="1930634">
                <a:moveTo>
                  <a:pt x="0" y="0"/>
                </a:moveTo>
                <a:lnTo>
                  <a:pt x="1946148" y="0"/>
                </a:lnTo>
                <a:lnTo>
                  <a:pt x="1946148" y="1930634"/>
                </a:lnTo>
                <a:lnTo>
                  <a:pt x="0" y="1930634"/>
                </a:lnTo>
                <a:close/>
              </a:path>
            </a:pathLst>
          </a:custGeom>
          <a:solidFill>
            <a:schemeClr val="bg1"/>
          </a:solidFill>
          <a:ln w="9525">
            <a:noFill/>
            <a:round/>
            <a:headEnd/>
            <a:tailEnd/>
          </a:ln>
          <a:effectLst>
            <a:outerShdw blurRad="50800" dist="38100" dir="2700000" algn="tl"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sz="1000"/>
          </a:p>
        </p:txBody>
      </p:sp>
      <p:sp>
        <p:nvSpPr>
          <p:cNvPr id="1100" name="Freeform 1099"/>
          <p:cNvSpPr/>
          <p:nvPr/>
        </p:nvSpPr>
        <p:spPr bwMode="auto">
          <a:xfrm>
            <a:off x="5779210" y="1521134"/>
            <a:ext cx="1946148" cy="79318"/>
          </a:xfrm>
          <a:custGeom>
            <a:avLst/>
            <a:gdLst>
              <a:gd name="connsiteX0" fmla="*/ 0 w 1946148"/>
              <a:gd name="connsiteY0" fmla="*/ 0 h 455432"/>
              <a:gd name="connsiteX1" fmla="*/ 1946148 w 1946148"/>
              <a:gd name="connsiteY1" fmla="*/ 0 h 455432"/>
              <a:gd name="connsiteX2" fmla="*/ 1946148 w 1946148"/>
              <a:gd name="connsiteY2" fmla="*/ 455432 h 455432"/>
              <a:gd name="connsiteX3" fmla="*/ 0 w 1946148"/>
              <a:gd name="connsiteY3" fmla="*/ 455432 h 455432"/>
            </a:gdLst>
            <a:ahLst/>
            <a:cxnLst>
              <a:cxn ang="0">
                <a:pos x="connsiteX0" y="connsiteY0"/>
              </a:cxn>
              <a:cxn ang="0">
                <a:pos x="connsiteX1" y="connsiteY1"/>
              </a:cxn>
              <a:cxn ang="0">
                <a:pos x="connsiteX2" y="connsiteY2"/>
              </a:cxn>
              <a:cxn ang="0">
                <a:pos x="connsiteX3" y="connsiteY3"/>
              </a:cxn>
            </a:cxnLst>
            <a:rect l="l" t="t" r="r" b="b"/>
            <a:pathLst>
              <a:path w="1946148" h="455432">
                <a:moveTo>
                  <a:pt x="0" y="0"/>
                </a:moveTo>
                <a:lnTo>
                  <a:pt x="1946148" y="0"/>
                </a:lnTo>
                <a:lnTo>
                  <a:pt x="1946148" y="455432"/>
                </a:lnTo>
                <a:lnTo>
                  <a:pt x="0" y="455432"/>
                </a:lnTo>
                <a:close/>
              </a:path>
            </a:pathLst>
          </a:cu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endParaRPr lang="en-US" b="1" dirty="0">
              <a:solidFill>
                <a:schemeClr val="bg1"/>
              </a:solidFill>
            </a:endParaRPr>
          </a:p>
        </p:txBody>
      </p:sp>
      <p:sp>
        <p:nvSpPr>
          <p:cNvPr id="1032" name="Freeform 1031"/>
          <p:cNvSpPr/>
          <p:nvPr/>
        </p:nvSpPr>
        <p:spPr bwMode="auto">
          <a:xfrm>
            <a:off x="1430134" y="1521134"/>
            <a:ext cx="1946148" cy="3123386"/>
          </a:xfrm>
          <a:custGeom>
            <a:avLst/>
            <a:gdLst>
              <a:gd name="connsiteX0" fmla="*/ 0 w 1946148"/>
              <a:gd name="connsiteY0" fmla="*/ 0 h 1930634"/>
              <a:gd name="connsiteX1" fmla="*/ 1946148 w 1946148"/>
              <a:gd name="connsiteY1" fmla="*/ 0 h 1930634"/>
              <a:gd name="connsiteX2" fmla="*/ 1946148 w 1946148"/>
              <a:gd name="connsiteY2" fmla="*/ 1930634 h 1930634"/>
              <a:gd name="connsiteX3" fmla="*/ 0 w 1946148"/>
              <a:gd name="connsiteY3" fmla="*/ 1930634 h 1930634"/>
            </a:gdLst>
            <a:ahLst/>
            <a:cxnLst>
              <a:cxn ang="0">
                <a:pos x="connsiteX0" y="connsiteY0"/>
              </a:cxn>
              <a:cxn ang="0">
                <a:pos x="connsiteX1" y="connsiteY1"/>
              </a:cxn>
              <a:cxn ang="0">
                <a:pos x="connsiteX2" y="connsiteY2"/>
              </a:cxn>
              <a:cxn ang="0">
                <a:pos x="connsiteX3" y="connsiteY3"/>
              </a:cxn>
            </a:cxnLst>
            <a:rect l="l" t="t" r="r" b="b"/>
            <a:pathLst>
              <a:path w="1946148" h="1930634">
                <a:moveTo>
                  <a:pt x="0" y="0"/>
                </a:moveTo>
                <a:lnTo>
                  <a:pt x="1946148" y="0"/>
                </a:lnTo>
                <a:lnTo>
                  <a:pt x="1946148" y="1930634"/>
                </a:lnTo>
                <a:lnTo>
                  <a:pt x="0" y="1930634"/>
                </a:lnTo>
                <a:close/>
              </a:path>
            </a:pathLst>
          </a:custGeom>
          <a:solidFill>
            <a:schemeClr val="bg1"/>
          </a:solidFill>
          <a:ln w="9525">
            <a:noFill/>
            <a:round/>
            <a:headEnd/>
            <a:tailEnd/>
          </a:ln>
          <a:effectLst>
            <a:outerShdw blurRad="50800" dist="38100" dir="8100000" algn="t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sz="1000"/>
          </a:p>
        </p:txBody>
      </p:sp>
      <p:sp>
        <p:nvSpPr>
          <p:cNvPr id="1013" name="Freeform 1012"/>
          <p:cNvSpPr/>
          <p:nvPr/>
        </p:nvSpPr>
        <p:spPr bwMode="auto">
          <a:xfrm>
            <a:off x="1430134" y="1521134"/>
            <a:ext cx="1946148" cy="79318"/>
          </a:xfrm>
          <a:custGeom>
            <a:avLst/>
            <a:gdLst>
              <a:gd name="connsiteX0" fmla="*/ 0 w 1946148"/>
              <a:gd name="connsiteY0" fmla="*/ 0 h 455432"/>
              <a:gd name="connsiteX1" fmla="*/ 1946148 w 1946148"/>
              <a:gd name="connsiteY1" fmla="*/ 0 h 455432"/>
              <a:gd name="connsiteX2" fmla="*/ 1946148 w 1946148"/>
              <a:gd name="connsiteY2" fmla="*/ 455432 h 455432"/>
              <a:gd name="connsiteX3" fmla="*/ 0 w 1946148"/>
              <a:gd name="connsiteY3" fmla="*/ 455432 h 455432"/>
            </a:gdLst>
            <a:ahLst/>
            <a:cxnLst>
              <a:cxn ang="0">
                <a:pos x="connsiteX0" y="connsiteY0"/>
              </a:cxn>
              <a:cxn ang="0">
                <a:pos x="connsiteX1" y="connsiteY1"/>
              </a:cxn>
              <a:cxn ang="0">
                <a:pos x="connsiteX2" y="connsiteY2"/>
              </a:cxn>
              <a:cxn ang="0">
                <a:pos x="connsiteX3" y="connsiteY3"/>
              </a:cxn>
            </a:cxnLst>
            <a:rect l="l" t="t" r="r" b="b"/>
            <a:pathLst>
              <a:path w="1946148" h="455432">
                <a:moveTo>
                  <a:pt x="0" y="0"/>
                </a:moveTo>
                <a:lnTo>
                  <a:pt x="1946148" y="0"/>
                </a:lnTo>
                <a:lnTo>
                  <a:pt x="1946148" y="455432"/>
                </a:lnTo>
                <a:lnTo>
                  <a:pt x="0" y="455432"/>
                </a:lnTo>
                <a:close/>
              </a:path>
            </a:pathLst>
          </a:cu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endParaRPr lang="en-US" b="1" dirty="0">
              <a:solidFill>
                <a:schemeClr val="bg1"/>
              </a:solidFill>
            </a:endParaRPr>
          </a:p>
        </p:txBody>
      </p:sp>
      <p:sp>
        <p:nvSpPr>
          <p:cNvPr id="12" name="Text Placeholder 1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smtClean="0"/>
              <a:t>Pricing Table Plan </a:t>
            </a:r>
            <a:endParaRPr lang="en-US" dirty="0"/>
          </a:p>
        </p:txBody>
      </p:sp>
      <p:sp>
        <p:nvSpPr>
          <p:cNvPr id="1027" name="Freeform 1026"/>
          <p:cNvSpPr/>
          <p:nvPr/>
        </p:nvSpPr>
        <p:spPr bwMode="auto">
          <a:xfrm>
            <a:off x="3355296" y="1276350"/>
            <a:ext cx="2444900" cy="3612954"/>
          </a:xfrm>
          <a:custGeom>
            <a:avLst/>
            <a:gdLst>
              <a:gd name="connsiteX0" fmla="*/ 0 w 1946148"/>
              <a:gd name="connsiteY0" fmla="*/ 0 h 1930634"/>
              <a:gd name="connsiteX1" fmla="*/ 1946148 w 1946148"/>
              <a:gd name="connsiteY1" fmla="*/ 0 h 1930634"/>
              <a:gd name="connsiteX2" fmla="*/ 1946148 w 1946148"/>
              <a:gd name="connsiteY2" fmla="*/ 1930634 h 1930634"/>
              <a:gd name="connsiteX3" fmla="*/ 0 w 1946148"/>
              <a:gd name="connsiteY3" fmla="*/ 1930634 h 1930634"/>
            </a:gdLst>
            <a:ahLst/>
            <a:cxnLst>
              <a:cxn ang="0">
                <a:pos x="connsiteX0" y="connsiteY0"/>
              </a:cxn>
              <a:cxn ang="0">
                <a:pos x="connsiteX1" y="connsiteY1"/>
              </a:cxn>
              <a:cxn ang="0">
                <a:pos x="connsiteX2" y="connsiteY2"/>
              </a:cxn>
              <a:cxn ang="0">
                <a:pos x="connsiteX3" y="connsiteY3"/>
              </a:cxn>
            </a:cxnLst>
            <a:rect l="l" t="t" r="r" b="b"/>
            <a:pathLst>
              <a:path w="1946148" h="1930634">
                <a:moveTo>
                  <a:pt x="0" y="0"/>
                </a:moveTo>
                <a:lnTo>
                  <a:pt x="1946148" y="0"/>
                </a:lnTo>
                <a:lnTo>
                  <a:pt x="1946148" y="1930634"/>
                </a:lnTo>
                <a:lnTo>
                  <a:pt x="0" y="1930634"/>
                </a:lnTo>
                <a:close/>
              </a:path>
            </a:pathLst>
          </a:custGeom>
          <a:solidFill>
            <a:schemeClr val="accent2"/>
          </a:solidFill>
          <a:ln w="12700">
            <a:noFill/>
            <a:round/>
            <a:headEnd/>
            <a:tailEnd/>
          </a:ln>
          <a:effectLst>
            <a:outerShdw blurRad="63500" sx="102000" sy="102000" algn="ct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101" name="Rectangle 1100"/>
          <p:cNvSpPr/>
          <p:nvPr/>
        </p:nvSpPr>
        <p:spPr bwMode="auto">
          <a:xfrm>
            <a:off x="6234492" y="4204390"/>
            <a:ext cx="1035584" cy="290603"/>
          </a:xfrm>
          <a:prstGeom prst="rect">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1200" b="1" dirty="0">
                <a:solidFill>
                  <a:srgbClr val="FFFFFF"/>
                </a:solidFill>
                <a:ea typeface="Helvetica Light"/>
                <a:cs typeface="Helvetica Light"/>
                <a:sym typeface="Helvetica Light"/>
              </a:rPr>
              <a:t>BUY NOW</a:t>
            </a:r>
          </a:p>
        </p:txBody>
      </p:sp>
      <p:sp>
        <p:nvSpPr>
          <p:cNvPr id="1109" name="Rectangle 1108"/>
          <p:cNvSpPr/>
          <p:nvPr/>
        </p:nvSpPr>
        <p:spPr>
          <a:xfrm>
            <a:off x="6150045" y="3662878"/>
            <a:ext cx="1409840" cy="184666"/>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Unlimited </a:t>
            </a:r>
            <a:r>
              <a:rPr lang="en-US" sz="800" dirty="0">
                <a:solidFill>
                  <a:schemeClr val="tx1">
                    <a:lumMod val="75000"/>
                    <a:lumOff val="25000"/>
                  </a:schemeClr>
                </a:solidFill>
              </a:rPr>
              <a:t>Disk </a:t>
            </a:r>
            <a:r>
              <a:rPr lang="en-US" sz="800" dirty="0" smtClean="0">
                <a:solidFill>
                  <a:schemeClr val="tx1">
                    <a:lumMod val="75000"/>
                    <a:lumOff val="25000"/>
                  </a:schemeClr>
                </a:solidFill>
              </a:rPr>
              <a:t>Space</a:t>
            </a:r>
            <a:endParaRPr lang="en-US" sz="800" dirty="0">
              <a:solidFill>
                <a:schemeClr val="tx1">
                  <a:lumMod val="75000"/>
                  <a:lumOff val="25000"/>
                </a:schemeClr>
              </a:solidFill>
            </a:endParaRPr>
          </a:p>
        </p:txBody>
      </p:sp>
      <p:sp>
        <p:nvSpPr>
          <p:cNvPr id="1110" name="Rectangle 1109"/>
          <p:cNvSpPr/>
          <p:nvPr/>
        </p:nvSpPr>
        <p:spPr>
          <a:xfrm>
            <a:off x="6150045" y="2834890"/>
            <a:ext cx="1409840" cy="184666"/>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39 Website</a:t>
            </a:r>
            <a:endParaRPr lang="en-US" sz="800" dirty="0">
              <a:solidFill>
                <a:schemeClr val="tx1">
                  <a:lumMod val="75000"/>
                  <a:lumOff val="25000"/>
                </a:schemeClr>
              </a:solidFill>
            </a:endParaRPr>
          </a:p>
        </p:txBody>
      </p:sp>
      <p:sp>
        <p:nvSpPr>
          <p:cNvPr id="1111" name="Rectangle 1110"/>
          <p:cNvSpPr/>
          <p:nvPr/>
        </p:nvSpPr>
        <p:spPr>
          <a:xfrm>
            <a:off x="6150045" y="3041887"/>
            <a:ext cx="1409840" cy="184666"/>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Normal </a:t>
            </a:r>
            <a:r>
              <a:rPr lang="en-US" sz="800" dirty="0">
                <a:solidFill>
                  <a:schemeClr val="tx1">
                    <a:lumMod val="75000"/>
                    <a:lumOff val="25000"/>
                  </a:schemeClr>
                </a:solidFill>
              </a:rPr>
              <a:t>Server </a:t>
            </a:r>
            <a:r>
              <a:rPr lang="en-US" sz="800" dirty="0" smtClean="0">
                <a:solidFill>
                  <a:schemeClr val="tx1">
                    <a:lumMod val="75000"/>
                    <a:lumOff val="25000"/>
                  </a:schemeClr>
                </a:solidFill>
              </a:rPr>
              <a:t>Power</a:t>
            </a:r>
            <a:endParaRPr lang="en-US" sz="800" dirty="0">
              <a:solidFill>
                <a:schemeClr val="tx1">
                  <a:lumMod val="75000"/>
                  <a:lumOff val="25000"/>
                </a:schemeClr>
              </a:solidFill>
            </a:endParaRPr>
          </a:p>
        </p:txBody>
      </p:sp>
      <p:sp>
        <p:nvSpPr>
          <p:cNvPr id="1112" name="Rectangle 1111"/>
          <p:cNvSpPr/>
          <p:nvPr/>
        </p:nvSpPr>
        <p:spPr>
          <a:xfrm>
            <a:off x="6150045" y="3248884"/>
            <a:ext cx="1409840" cy="163827"/>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1 </a:t>
            </a:r>
            <a:r>
              <a:rPr lang="en-US" sz="800" dirty="0">
                <a:solidFill>
                  <a:schemeClr val="tx1">
                    <a:lumMod val="75000"/>
                    <a:lumOff val="25000"/>
                  </a:schemeClr>
                </a:solidFill>
              </a:rPr>
              <a:t>Free SSL for Life (256 bit</a:t>
            </a:r>
            <a:r>
              <a:rPr lang="en-US" sz="800" dirty="0" smtClean="0">
                <a:solidFill>
                  <a:schemeClr val="tx1">
                    <a:lumMod val="75000"/>
                    <a:lumOff val="25000"/>
                  </a:schemeClr>
                </a:solidFill>
              </a:rPr>
              <a:t>)</a:t>
            </a:r>
            <a:endParaRPr lang="en-US" sz="800" dirty="0">
              <a:solidFill>
                <a:schemeClr val="tx1">
                  <a:lumMod val="75000"/>
                  <a:lumOff val="25000"/>
                </a:schemeClr>
              </a:solidFill>
            </a:endParaRPr>
          </a:p>
        </p:txBody>
      </p:sp>
      <p:sp>
        <p:nvSpPr>
          <p:cNvPr id="1113" name="Rectangle 1112"/>
          <p:cNvSpPr/>
          <p:nvPr/>
        </p:nvSpPr>
        <p:spPr>
          <a:xfrm>
            <a:off x="6150045" y="3455881"/>
            <a:ext cx="1409840" cy="184666"/>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Unlimited </a:t>
            </a:r>
            <a:r>
              <a:rPr lang="en-US" sz="800" dirty="0">
                <a:solidFill>
                  <a:schemeClr val="tx1">
                    <a:lumMod val="75000"/>
                    <a:lumOff val="25000"/>
                  </a:schemeClr>
                </a:solidFill>
              </a:rPr>
              <a:t>Monthly </a:t>
            </a:r>
            <a:r>
              <a:rPr lang="en-US" sz="800" dirty="0" smtClean="0">
                <a:solidFill>
                  <a:schemeClr val="tx1">
                    <a:lumMod val="75000"/>
                    <a:lumOff val="25000"/>
                  </a:schemeClr>
                </a:solidFill>
              </a:rPr>
              <a:t>Traffic</a:t>
            </a:r>
            <a:endParaRPr lang="en-US" sz="800" dirty="0">
              <a:solidFill>
                <a:schemeClr val="tx1">
                  <a:lumMod val="75000"/>
                  <a:lumOff val="25000"/>
                </a:schemeClr>
              </a:solidFill>
            </a:endParaRPr>
          </a:p>
        </p:txBody>
      </p:sp>
      <p:sp>
        <p:nvSpPr>
          <p:cNvPr id="1114" name="Rectangle 1113"/>
          <p:cNvSpPr/>
          <p:nvPr/>
        </p:nvSpPr>
        <p:spPr>
          <a:xfrm>
            <a:off x="6150045" y="3869875"/>
            <a:ext cx="1409840" cy="163827"/>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Uptime </a:t>
            </a:r>
            <a:r>
              <a:rPr lang="en-US" sz="800" dirty="0">
                <a:solidFill>
                  <a:schemeClr val="tx1">
                    <a:lumMod val="75000"/>
                    <a:lumOff val="25000"/>
                  </a:schemeClr>
                </a:solidFill>
              </a:rPr>
              <a:t>Guarantee</a:t>
            </a:r>
          </a:p>
        </p:txBody>
      </p:sp>
      <p:sp>
        <p:nvSpPr>
          <p:cNvPr id="1115" name="Freeform 13"/>
          <p:cNvSpPr>
            <a:spLocks/>
          </p:cNvSpPr>
          <p:nvPr/>
        </p:nvSpPr>
        <p:spPr bwMode="auto">
          <a:xfrm>
            <a:off x="5944684" y="2864764"/>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6" name="Freeform 13"/>
          <p:cNvSpPr>
            <a:spLocks/>
          </p:cNvSpPr>
          <p:nvPr/>
        </p:nvSpPr>
        <p:spPr bwMode="auto">
          <a:xfrm>
            <a:off x="5944684" y="3071761"/>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13"/>
          <p:cNvSpPr>
            <a:spLocks/>
          </p:cNvSpPr>
          <p:nvPr/>
        </p:nvSpPr>
        <p:spPr bwMode="auto">
          <a:xfrm>
            <a:off x="5944684" y="3268338"/>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Freeform 13"/>
          <p:cNvSpPr>
            <a:spLocks/>
          </p:cNvSpPr>
          <p:nvPr/>
        </p:nvSpPr>
        <p:spPr bwMode="auto">
          <a:xfrm>
            <a:off x="5944684" y="3485755"/>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13"/>
          <p:cNvSpPr>
            <a:spLocks/>
          </p:cNvSpPr>
          <p:nvPr/>
        </p:nvSpPr>
        <p:spPr bwMode="auto">
          <a:xfrm>
            <a:off x="5944684" y="3692752"/>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1119"/>
          <p:cNvSpPr/>
          <p:nvPr/>
        </p:nvSpPr>
        <p:spPr bwMode="auto">
          <a:xfrm>
            <a:off x="5974235" y="3906165"/>
            <a:ext cx="91246" cy="91246"/>
          </a:xfrm>
          <a:custGeom>
            <a:avLst/>
            <a:gdLst>
              <a:gd name="connsiteX0" fmla="*/ 323290 w 355618"/>
              <a:gd name="connsiteY0" fmla="*/ 0 h 355619"/>
              <a:gd name="connsiteX1" fmla="*/ 355617 w 355618"/>
              <a:gd name="connsiteY1" fmla="*/ 32329 h 355619"/>
              <a:gd name="connsiteX2" fmla="*/ 210137 w 355618"/>
              <a:gd name="connsiteY2" fmla="*/ 177809 h 355619"/>
              <a:gd name="connsiteX3" fmla="*/ 355618 w 355618"/>
              <a:gd name="connsiteY3" fmla="*/ 323290 h 355619"/>
              <a:gd name="connsiteX4" fmla="*/ 323290 w 355618"/>
              <a:gd name="connsiteY4" fmla="*/ 355618 h 355619"/>
              <a:gd name="connsiteX5" fmla="*/ 177809 w 355618"/>
              <a:gd name="connsiteY5" fmla="*/ 210138 h 355619"/>
              <a:gd name="connsiteX6" fmla="*/ 32328 w 355618"/>
              <a:gd name="connsiteY6" fmla="*/ 355619 h 355619"/>
              <a:gd name="connsiteX7" fmla="*/ 0 w 355618"/>
              <a:gd name="connsiteY7" fmla="*/ 323291 h 355619"/>
              <a:gd name="connsiteX8" fmla="*/ 145480 w 355618"/>
              <a:gd name="connsiteY8" fmla="*/ 177809 h 355619"/>
              <a:gd name="connsiteX9" fmla="*/ 0 w 355618"/>
              <a:gd name="connsiteY9" fmla="*/ 32329 h 355619"/>
              <a:gd name="connsiteX10" fmla="*/ 32328 w 355618"/>
              <a:gd name="connsiteY10" fmla="*/ 1 h 355619"/>
              <a:gd name="connsiteX11" fmla="*/ 177809 w 355618"/>
              <a:gd name="connsiteY11" fmla="*/ 145481 h 355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18" h="355619">
                <a:moveTo>
                  <a:pt x="323290" y="0"/>
                </a:moveTo>
                <a:lnTo>
                  <a:pt x="355617" y="32329"/>
                </a:lnTo>
                <a:lnTo>
                  <a:pt x="210137" y="177809"/>
                </a:lnTo>
                <a:lnTo>
                  <a:pt x="355618" y="323290"/>
                </a:lnTo>
                <a:lnTo>
                  <a:pt x="323290" y="355618"/>
                </a:lnTo>
                <a:lnTo>
                  <a:pt x="177809" y="210138"/>
                </a:lnTo>
                <a:lnTo>
                  <a:pt x="32328" y="355619"/>
                </a:lnTo>
                <a:lnTo>
                  <a:pt x="0" y="323291"/>
                </a:lnTo>
                <a:lnTo>
                  <a:pt x="145480" y="177809"/>
                </a:lnTo>
                <a:lnTo>
                  <a:pt x="0" y="32329"/>
                </a:lnTo>
                <a:lnTo>
                  <a:pt x="32328" y="1"/>
                </a:lnTo>
                <a:lnTo>
                  <a:pt x="177809" y="145481"/>
                </a:lnTo>
                <a:close/>
              </a:path>
            </a:pathLst>
          </a:cu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03" name="Rectangle 1102"/>
          <p:cNvSpPr/>
          <p:nvPr/>
        </p:nvSpPr>
        <p:spPr>
          <a:xfrm>
            <a:off x="6200691" y="1670662"/>
            <a:ext cx="1103186" cy="307777"/>
          </a:xfrm>
          <a:prstGeom prst="rect">
            <a:avLst/>
          </a:prstGeom>
        </p:spPr>
        <p:txBody>
          <a:bodyPr wrap="none" anchor="ctr">
            <a:spAutoFit/>
          </a:bodyPr>
          <a:lstStyle/>
          <a:p>
            <a:pPr algn="ctr"/>
            <a:r>
              <a:rPr lang="en-US" sz="1400" b="1" dirty="0">
                <a:solidFill>
                  <a:schemeClr val="accent3"/>
                </a:solidFill>
              </a:rPr>
              <a:t>COMPLETE</a:t>
            </a:r>
          </a:p>
        </p:txBody>
      </p:sp>
      <p:grpSp>
        <p:nvGrpSpPr>
          <p:cNvPr id="1104" name="Group 1103"/>
          <p:cNvGrpSpPr/>
          <p:nvPr/>
        </p:nvGrpSpPr>
        <p:grpSpPr>
          <a:xfrm>
            <a:off x="6101262" y="1939721"/>
            <a:ext cx="1302044" cy="523220"/>
            <a:chOff x="1730716" y="1953760"/>
            <a:chExt cx="1302044" cy="523220"/>
          </a:xfrm>
        </p:grpSpPr>
        <p:sp>
          <p:nvSpPr>
            <p:cNvPr id="1107" name="Rectangle 1106"/>
            <p:cNvSpPr/>
            <p:nvPr/>
          </p:nvSpPr>
          <p:spPr>
            <a:xfrm>
              <a:off x="1730716" y="1953760"/>
              <a:ext cx="907112" cy="523220"/>
            </a:xfrm>
            <a:prstGeom prst="rect">
              <a:avLst/>
            </a:prstGeom>
          </p:spPr>
          <p:txBody>
            <a:bodyPr wrap="square" anchor="ctr">
              <a:spAutoFit/>
            </a:bodyPr>
            <a:lstStyle/>
            <a:p>
              <a:pPr algn="ctr"/>
              <a:r>
                <a:rPr lang="en-US" sz="2800" dirty="0" smtClean="0">
                  <a:solidFill>
                    <a:schemeClr val="tx1">
                      <a:lumMod val="75000"/>
                      <a:lumOff val="25000"/>
                    </a:schemeClr>
                  </a:solidFill>
                </a:rPr>
                <a:t>$</a:t>
              </a:r>
              <a:r>
                <a:rPr lang="en-US" sz="2800" b="1" dirty="0" smtClean="0">
                  <a:solidFill>
                    <a:schemeClr val="tx1">
                      <a:lumMod val="75000"/>
                      <a:lumOff val="25000"/>
                    </a:schemeClr>
                  </a:solidFill>
                </a:rPr>
                <a:t>69</a:t>
              </a:r>
              <a:endParaRPr lang="en-US" sz="2000" dirty="0">
                <a:solidFill>
                  <a:schemeClr val="tx1">
                    <a:lumMod val="75000"/>
                    <a:lumOff val="25000"/>
                  </a:schemeClr>
                </a:solidFill>
              </a:endParaRPr>
            </a:p>
          </p:txBody>
        </p:sp>
        <p:sp>
          <p:nvSpPr>
            <p:cNvPr id="1108" name="Rectangle 1107"/>
            <p:cNvSpPr/>
            <p:nvPr/>
          </p:nvSpPr>
          <p:spPr>
            <a:xfrm>
              <a:off x="2252408" y="2007993"/>
              <a:ext cx="780352" cy="338554"/>
            </a:xfrm>
            <a:prstGeom prst="rect">
              <a:avLst/>
            </a:prstGeom>
          </p:spPr>
          <p:txBody>
            <a:bodyPr wrap="square" anchor="ctr">
              <a:spAutoFit/>
            </a:bodyPr>
            <a:lstStyle/>
            <a:p>
              <a:pPr algn="ctr"/>
              <a:r>
                <a:rPr lang="en-US" sz="1600" dirty="0" smtClean="0">
                  <a:solidFill>
                    <a:schemeClr val="tx1">
                      <a:lumMod val="75000"/>
                      <a:lumOff val="25000"/>
                    </a:schemeClr>
                  </a:solidFill>
                </a:rPr>
                <a:t>99</a:t>
              </a:r>
              <a:endParaRPr lang="en-US" dirty="0">
                <a:solidFill>
                  <a:schemeClr val="tx1">
                    <a:lumMod val="75000"/>
                    <a:lumOff val="25000"/>
                  </a:schemeClr>
                </a:solidFill>
              </a:endParaRPr>
            </a:p>
          </p:txBody>
        </p:sp>
      </p:grpSp>
      <p:cxnSp>
        <p:nvCxnSpPr>
          <p:cNvPr id="1105" name="Straight Connector 1104"/>
          <p:cNvCxnSpPr/>
          <p:nvPr/>
        </p:nvCxnSpPr>
        <p:spPr>
          <a:xfrm>
            <a:off x="5789046" y="2649174"/>
            <a:ext cx="19264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06" name="Rectangle 1105"/>
          <p:cNvSpPr/>
          <p:nvPr/>
        </p:nvSpPr>
        <p:spPr>
          <a:xfrm>
            <a:off x="6053500" y="2442140"/>
            <a:ext cx="1397569" cy="107722"/>
          </a:xfrm>
          <a:prstGeom prst="rect">
            <a:avLst/>
          </a:prstGeom>
        </p:spPr>
        <p:txBody>
          <a:bodyPr wrap="square" lIns="0" tIns="0" rIns="0" bIns="0" anchor="ctr">
            <a:spAutoFit/>
          </a:bodyPr>
          <a:lstStyle/>
          <a:p>
            <a:pPr algn="ctr"/>
            <a:r>
              <a:rPr lang="en-US" sz="700" dirty="0" smtClean="0">
                <a:solidFill>
                  <a:schemeClr val="bg1">
                    <a:lumMod val="65000"/>
                  </a:schemeClr>
                </a:solidFill>
              </a:rPr>
              <a:t>Per Month</a:t>
            </a:r>
            <a:endParaRPr lang="en-US" sz="700" dirty="0">
              <a:solidFill>
                <a:schemeClr val="bg1">
                  <a:lumMod val="65000"/>
                </a:schemeClr>
              </a:solidFill>
            </a:endParaRPr>
          </a:p>
        </p:txBody>
      </p:sp>
      <p:sp>
        <p:nvSpPr>
          <p:cNvPr id="1058" name="Rectangle 1057"/>
          <p:cNvSpPr/>
          <p:nvPr/>
        </p:nvSpPr>
        <p:spPr>
          <a:xfrm>
            <a:off x="3851880" y="3856831"/>
            <a:ext cx="1699249" cy="230832"/>
          </a:xfrm>
          <a:prstGeom prst="rect">
            <a:avLst/>
          </a:prstGeom>
        </p:spPr>
        <p:txBody>
          <a:bodyPr wrap="square" lIns="0" tIns="0" rIns="0" bIns="0">
            <a:spAutoFit/>
          </a:bodyPr>
          <a:lstStyle/>
          <a:p>
            <a:pPr>
              <a:lnSpc>
                <a:spcPct val="150000"/>
              </a:lnSpc>
            </a:pPr>
            <a:r>
              <a:rPr lang="en-US" sz="1000" dirty="0" smtClean="0">
                <a:solidFill>
                  <a:schemeClr val="bg1"/>
                </a:solidFill>
              </a:rPr>
              <a:t>Unlimited </a:t>
            </a:r>
            <a:r>
              <a:rPr lang="en-US" sz="1000" dirty="0">
                <a:solidFill>
                  <a:schemeClr val="bg1"/>
                </a:solidFill>
              </a:rPr>
              <a:t>Disk </a:t>
            </a:r>
            <a:r>
              <a:rPr lang="en-US" sz="1000" dirty="0" smtClean="0">
                <a:solidFill>
                  <a:schemeClr val="bg1"/>
                </a:solidFill>
              </a:rPr>
              <a:t>Space</a:t>
            </a:r>
            <a:endParaRPr lang="en-US" sz="1000" dirty="0">
              <a:solidFill>
                <a:schemeClr val="bg1"/>
              </a:solidFill>
            </a:endParaRPr>
          </a:p>
        </p:txBody>
      </p:sp>
      <p:sp>
        <p:nvSpPr>
          <p:cNvPr id="1059" name="Rectangle 1058"/>
          <p:cNvSpPr/>
          <p:nvPr/>
        </p:nvSpPr>
        <p:spPr>
          <a:xfrm>
            <a:off x="3851880" y="2858877"/>
            <a:ext cx="1699249" cy="230832"/>
          </a:xfrm>
          <a:prstGeom prst="rect">
            <a:avLst/>
          </a:prstGeom>
        </p:spPr>
        <p:txBody>
          <a:bodyPr wrap="square" lIns="0" tIns="0" rIns="0" bIns="0">
            <a:spAutoFit/>
          </a:bodyPr>
          <a:lstStyle/>
          <a:p>
            <a:pPr>
              <a:lnSpc>
                <a:spcPct val="150000"/>
              </a:lnSpc>
            </a:pPr>
            <a:r>
              <a:rPr lang="en-US" sz="1000" dirty="0" smtClean="0">
                <a:solidFill>
                  <a:schemeClr val="bg1"/>
                </a:solidFill>
              </a:rPr>
              <a:t>25 Website</a:t>
            </a:r>
            <a:endParaRPr lang="en-US" sz="1000" dirty="0">
              <a:solidFill>
                <a:schemeClr val="bg1"/>
              </a:solidFill>
            </a:endParaRPr>
          </a:p>
        </p:txBody>
      </p:sp>
      <p:sp>
        <p:nvSpPr>
          <p:cNvPr id="1060" name="Rectangle 1059"/>
          <p:cNvSpPr/>
          <p:nvPr/>
        </p:nvSpPr>
        <p:spPr>
          <a:xfrm>
            <a:off x="3851880" y="3108366"/>
            <a:ext cx="1699249" cy="230832"/>
          </a:xfrm>
          <a:prstGeom prst="rect">
            <a:avLst/>
          </a:prstGeom>
        </p:spPr>
        <p:txBody>
          <a:bodyPr wrap="square" lIns="0" tIns="0" rIns="0" bIns="0">
            <a:spAutoFit/>
          </a:bodyPr>
          <a:lstStyle/>
          <a:p>
            <a:pPr>
              <a:lnSpc>
                <a:spcPct val="150000"/>
              </a:lnSpc>
            </a:pPr>
            <a:r>
              <a:rPr lang="en-US" sz="1000" dirty="0" smtClean="0">
                <a:solidFill>
                  <a:schemeClr val="bg1"/>
                </a:solidFill>
              </a:rPr>
              <a:t>Normal </a:t>
            </a:r>
            <a:r>
              <a:rPr lang="en-US" sz="1000" dirty="0">
                <a:solidFill>
                  <a:schemeClr val="bg1"/>
                </a:solidFill>
              </a:rPr>
              <a:t>Server </a:t>
            </a:r>
            <a:r>
              <a:rPr lang="en-US" sz="1000" dirty="0" smtClean="0">
                <a:solidFill>
                  <a:schemeClr val="bg1"/>
                </a:solidFill>
              </a:rPr>
              <a:t>Power</a:t>
            </a:r>
            <a:endParaRPr lang="en-US" sz="1000" dirty="0">
              <a:solidFill>
                <a:schemeClr val="bg1"/>
              </a:solidFill>
            </a:endParaRPr>
          </a:p>
        </p:txBody>
      </p:sp>
      <p:sp>
        <p:nvSpPr>
          <p:cNvPr id="1061" name="Rectangle 1060"/>
          <p:cNvSpPr/>
          <p:nvPr/>
        </p:nvSpPr>
        <p:spPr>
          <a:xfrm>
            <a:off x="3851880" y="3357854"/>
            <a:ext cx="1699249" cy="230832"/>
          </a:xfrm>
          <a:prstGeom prst="rect">
            <a:avLst/>
          </a:prstGeom>
        </p:spPr>
        <p:txBody>
          <a:bodyPr wrap="square" lIns="0" tIns="0" rIns="0" bIns="0">
            <a:spAutoFit/>
          </a:bodyPr>
          <a:lstStyle/>
          <a:p>
            <a:pPr>
              <a:lnSpc>
                <a:spcPct val="150000"/>
              </a:lnSpc>
            </a:pPr>
            <a:r>
              <a:rPr lang="en-US" sz="1000" dirty="0" smtClean="0">
                <a:solidFill>
                  <a:schemeClr val="bg1"/>
                </a:solidFill>
              </a:rPr>
              <a:t>1 </a:t>
            </a:r>
            <a:r>
              <a:rPr lang="en-US" sz="1000" dirty="0">
                <a:solidFill>
                  <a:schemeClr val="bg1"/>
                </a:solidFill>
              </a:rPr>
              <a:t>Free SSL for Life (256 bit</a:t>
            </a:r>
            <a:r>
              <a:rPr lang="en-US" sz="1000" dirty="0" smtClean="0">
                <a:solidFill>
                  <a:schemeClr val="bg1"/>
                </a:solidFill>
              </a:rPr>
              <a:t>)</a:t>
            </a:r>
            <a:endParaRPr lang="en-US" sz="1000" dirty="0">
              <a:solidFill>
                <a:schemeClr val="bg1"/>
              </a:solidFill>
            </a:endParaRPr>
          </a:p>
        </p:txBody>
      </p:sp>
      <p:sp>
        <p:nvSpPr>
          <p:cNvPr id="1062" name="Rectangle 1061"/>
          <p:cNvSpPr/>
          <p:nvPr/>
        </p:nvSpPr>
        <p:spPr>
          <a:xfrm>
            <a:off x="3851880" y="3607343"/>
            <a:ext cx="1699249" cy="230832"/>
          </a:xfrm>
          <a:prstGeom prst="rect">
            <a:avLst/>
          </a:prstGeom>
        </p:spPr>
        <p:txBody>
          <a:bodyPr wrap="square" lIns="0" tIns="0" rIns="0" bIns="0">
            <a:spAutoFit/>
          </a:bodyPr>
          <a:lstStyle/>
          <a:p>
            <a:pPr>
              <a:lnSpc>
                <a:spcPct val="150000"/>
              </a:lnSpc>
            </a:pPr>
            <a:r>
              <a:rPr lang="en-US" sz="1000" dirty="0" smtClean="0">
                <a:solidFill>
                  <a:schemeClr val="bg1"/>
                </a:solidFill>
              </a:rPr>
              <a:t>Unlimited </a:t>
            </a:r>
            <a:r>
              <a:rPr lang="en-US" sz="1000" dirty="0">
                <a:solidFill>
                  <a:schemeClr val="bg1"/>
                </a:solidFill>
              </a:rPr>
              <a:t>Monthly </a:t>
            </a:r>
            <a:r>
              <a:rPr lang="en-US" sz="1000" dirty="0" smtClean="0">
                <a:solidFill>
                  <a:schemeClr val="bg1"/>
                </a:solidFill>
              </a:rPr>
              <a:t>Traffic</a:t>
            </a:r>
            <a:endParaRPr lang="en-US" sz="1000" dirty="0">
              <a:solidFill>
                <a:schemeClr val="bg1"/>
              </a:solidFill>
            </a:endParaRPr>
          </a:p>
        </p:txBody>
      </p:sp>
      <p:sp>
        <p:nvSpPr>
          <p:cNvPr id="1063" name="Rectangle 1062"/>
          <p:cNvSpPr/>
          <p:nvPr/>
        </p:nvSpPr>
        <p:spPr>
          <a:xfrm>
            <a:off x="3851880" y="4106320"/>
            <a:ext cx="1699249" cy="230832"/>
          </a:xfrm>
          <a:prstGeom prst="rect">
            <a:avLst/>
          </a:prstGeom>
        </p:spPr>
        <p:txBody>
          <a:bodyPr wrap="square" lIns="0" tIns="0" rIns="0" bIns="0">
            <a:spAutoFit/>
          </a:bodyPr>
          <a:lstStyle/>
          <a:p>
            <a:pPr>
              <a:lnSpc>
                <a:spcPct val="150000"/>
              </a:lnSpc>
            </a:pPr>
            <a:r>
              <a:rPr lang="en-US" sz="1000" dirty="0" smtClean="0">
                <a:solidFill>
                  <a:schemeClr val="bg1"/>
                </a:solidFill>
              </a:rPr>
              <a:t>Uptime </a:t>
            </a:r>
            <a:r>
              <a:rPr lang="en-US" sz="1000" dirty="0">
                <a:solidFill>
                  <a:schemeClr val="bg1"/>
                </a:solidFill>
              </a:rPr>
              <a:t>Guarantee</a:t>
            </a:r>
          </a:p>
        </p:txBody>
      </p:sp>
      <p:sp>
        <p:nvSpPr>
          <p:cNvPr id="1064" name="Freeform 13"/>
          <p:cNvSpPr>
            <a:spLocks/>
          </p:cNvSpPr>
          <p:nvPr/>
        </p:nvSpPr>
        <p:spPr bwMode="auto">
          <a:xfrm>
            <a:off x="3604363" y="2894883"/>
            <a:ext cx="181211" cy="150561"/>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solidFill>
                <a:schemeClr val="bg1"/>
              </a:solidFill>
            </a:endParaRPr>
          </a:p>
        </p:txBody>
      </p:sp>
      <p:sp>
        <p:nvSpPr>
          <p:cNvPr id="1065" name="Freeform 13"/>
          <p:cNvSpPr>
            <a:spLocks/>
          </p:cNvSpPr>
          <p:nvPr/>
        </p:nvSpPr>
        <p:spPr bwMode="auto">
          <a:xfrm>
            <a:off x="3604363" y="3144372"/>
            <a:ext cx="181211" cy="150561"/>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solidFill>
                <a:schemeClr val="bg1"/>
              </a:solidFill>
            </a:endParaRPr>
          </a:p>
        </p:txBody>
      </p:sp>
      <p:sp>
        <p:nvSpPr>
          <p:cNvPr id="1066" name="Freeform 13"/>
          <p:cNvSpPr>
            <a:spLocks/>
          </p:cNvSpPr>
          <p:nvPr/>
        </p:nvSpPr>
        <p:spPr bwMode="auto">
          <a:xfrm>
            <a:off x="3604363" y="3381302"/>
            <a:ext cx="181211" cy="150561"/>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solidFill>
                <a:schemeClr val="bg1"/>
              </a:solidFill>
            </a:endParaRPr>
          </a:p>
        </p:txBody>
      </p:sp>
      <p:sp>
        <p:nvSpPr>
          <p:cNvPr id="1067" name="Freeform 13"/>
          <p:cNvSpPr>
            <a:spLocks/>
          </p:cNvSpPr>
          <p:nvPr/>
        </p:nvSpPr>
        <p:spPr bwMode="auto">
          <a:xfrm>
            <a:off x="3604363" y="3643349"/>
            <a:ext cx="181211" cy="150561"/>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solidFill>
                <a:schemeClr val="bg1"/>
              </a:solidFill>
            </a:endParaRPr>
          </a:p>
        </p:txBody>
      </p:sp>
      <p:sp>
        <p:nvSpPr>
          <p:cNvPr id="1068" name="Freeform 13"/>
          <p:cNvSpPr>
            <a:spLocks/>
          </p:cNvSpPr>
          <p:nvPr/>
        </p:nvSpPr>
        <p:spPr bwMode="auto">
          <a:xfrm>
            <a:off x="3604363" y="3892838"/>
            <a:ext cx="181211" cy="150561"/>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solidFill>
                <a:schemeClr val="bg1"/>
              </a:solidFill>
            </a:endParaRPr>
          </a:p>
        </p:txBody>
      </p:sp>
      <p:sp>
        <p:nvSpPr>
          <p:cNvPr id="1069" name="Freeform 13"/>
          <p:cNvSpPr>
            <a:spLocks/>
          </p:cNvSpPr>
          <p:nvPr/>
        </p:nvSpPr>
        <p:spPr bwMode="auto">
          <a:xfrm>
            <a:off x="3604363" y="4129767"/>
            <a:ext cx="181211" cy="150561"/>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solidFill>
                <a:schemeClr val="bg1"/>
              </a:solidFill>
            </a:endParaRPr>
          </a:p>
        </p:txBody>
      </p:sp>
      <p:sp>
        <p:nvSpPr>
          <p:cNvPr id="1014" name="Rectangle 1013"/>
          <p:cNvSpPr/>
          <p:nvPr/>
        </p:nvSpPr>
        <p:spPr bwMode="auto">
          <a:xfrm>
            <a:off x="1885416" y="4204390"/>
            <a:ext cx="1035584" cy="290603"/>
          </a:xfrm>
          <a:prstGeom prst="rect">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1200" b="1" dirty="0">
                <a:solidFill>
                  <a:srgbClr val="FFFFFF"/>
                </a:solidFill>
                <a:ea typeface="Helvetica Light"/>
                <a:cs typeface="Helvetica Light"/>
                <a:sym typeface="Helvetica Light"/>
              </a:rPr>
              <a:t>BUY NOW</a:t>
            </a:r>
          </a:p>
        </p:txBody>
      </p:sp>
      <p:sp>
        <p:nvSpPr>
          <p:cNvPr id="1016" name="Rectangle 1015"/>
          <p:cNvSpPr/>
          <p:nvPr/>
        </p:nvSpPr>
        <p:spPr>
          <a:xfrm>
            <a:off x="1800969" y="3662878"/>
            <a:ext cx="1409840" cy="184666"/>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Unlimited </a:t>
            </a:r>
            <a:r>
              <a:rPr lang="en-US" sz="800" dirty="0">
                <a:solidFill>
                  <a:schemeClr val="tx1">
                    <a:lumMod val="75000"/>
                    <a:lumOff val="25000"/>
                  </a:schemeClr>
                </a:solidFill>
              </a:rPr>
              <a:t>Disk </a:t>
            </a:r>
            <a:r>
              <a:rPr lang="en-US" sz="800" dirty="0" smtClean="0">
                <a:solidFill>
                  <a:schemeClr val="tx1">
                    <a:lumMod val="75000"/>
                    <a:lumOff val="25000"/>
                  </a:schemeClr>
                </a:solidFill>
              </a:rPr>
              <a:t>Space</a:t>
            </a:r>
            <a:endParaRPr lang="en-US" sz="800" dirty="0">
              <a:solidFill>
                <a:schemeClr val="tx1">
                  <a:lumMod val="75000"/>
                  <a:lumOff val="25000"/>
                </a:schemeClr>
              </a:solidFill>
            </a:endParaRPr>
          </a:p>
        </p:txBody>
      </p:sp>
      <p:sp>
        <p:nvSpPr>
          <p:cNvPr id="1034" name="Rectangle 1033"/>
          <p:cNvSpPr/>
          <p:nvPr/>
        </p:nvSpPr>
        <p:spPr>
          <a:xfrm>
            <a:off x="1800969" y="2834890"/>
            <a:ext cx="1409840" cy="184666"/>
          </a:xfrm>
          <a:prstGeom prst="rect">
            <a:avLst/>
          </a:prstGeom>
        </p:spPr>
        <p:txBody>
          <a:bodyPr wrap="square" lIns="0" tIns="0" rIns="0" bIns="0">
            <a:spAutoFit/>
          </a:bodyPr>
          <a:lstStyle/>
          <a:p>
            <a:pPr>
              <a:lnSpc>
                <a:spcPct val="150000"/>
              </a:lnSpc>
            </a:pPr>
            <a:r>
              <a:rPr lang="en-US" sz="800" dirty="0">
                <a:solidFill>
                  <a:schemeClr val="tx1">
                    <a:lumMod val="75000"/>
                    <a:lumOff val="25000"/>
                  </a:schemeClr>
                </a:solidFill>
              </a:rPr>
              <a:t>10 </a:t>
            </a:r>
            <a:r>
              <a:rPr lang="en-US" sz="800" dirty="0" smtClean="0">
                <a:solidFill>
                  <a:schemeClr val="tx1">
                    <a:lumMod val="75000"/>
                    <a:lumOff val="25000"/>
                  </a:schemeClr>
                </a:solidFill>
              </a:rPr>
              <a:t>Website</a:t>
            </a:r>
            <a:endParaRPr lang="en-US" sz="800" dirty="0">
              <a:solidFill>
                <a:schemeClr val="tx1">
                  <a:lumMod val="75000"/>
                  <a:lumOff val="25000"/>
                </a:schemeClr>
              </a:solidFill>
            </a:endParaRPr>
          </a:p>
        </p:txBody>
      </p:sp>
      <p:sp>
        <p:nvSpPr>
          <p:cNvPr id="1035" name="Rectangle 1034"/>
          <p:cNvSpPr/>
          <p:nvPr/>
        </p:nvSpPr>
        <p:spPr>
          <a:xfrm>
            <a:off x="1800969" y="3041887"/>
            <a:ext cx="1409840" cy="184666"/>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Normal </a:t>
            </a:r>
            <a:r>
              <a:rPr lang="en-US" sz="800" dirty="0">
                <a:solidFill>
                  <a:schemeClr val="tx1">
                    <a:lumMod val="75000"/>
                    <a:lumOff val="25000"/>
                  </a:schemeClr>
                </a:solidFill>
              </a:rPr>
              <a:t>Server </a:t>
            </a:r>
            <a:r>
              <a:rPr lang="en-US" sz="800" dirty="0" smtClean="0">
                <a:solidFill>
                  <a:schemeClr val="tx1">
                    <a:lumMod val="75000"/>
                    <a:lumOff val="25000"/>
                  </a:schemeClr>
                </a:solidFill>
              </a:rPr>
              <a:t>Power</a:t>
            </a:r>
            <a:endParaRPr lang="en-US" sz="800" dirty="0">
              <a:solidFill>
                <a:schemeClr val="tx1">
                  <a:lumMod val="75000"/>
                  <a:lumOff val="25000"/>
                </a:schemeClr>
              </a:solidFill>
            </a:endParaRPr>
          </a:p>
        </p:txBody>
      </p:sp>
      <p:sp>
        <p:nvSpPr>
          <p:cNvPr id="1036" name="Rectangle 1035"/>
          <p:cNvSpPr/>
          <p:nvPr/>
        </p:nvSpPr>
        <p:spPr>
          <a:xfrm>
            <a:off x="1800969" y="3248884"/>
            <a:ext cx="1409840" cy="163827"/>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1 </a:t>
            </a:r>
            <a:r>
              <a:rPr lang="en-US" sz="800" dirty="0">
                <a:solidFill>
                  <a:schemeClr val="tx1">
                    <a:lumMod val="75000"/>
                    <a:lumOff val="25000"/>
                  </a:schemeClr>
                </a:solidFill>
              </a:rPr>
              <a:t>Free SSL for Life (256 bit</a:t>
            </a:r>
            <a:r>
              <a:rPr lang="en-US" sz="800" dirty="0" smtClean="0">
                <a:solidFill>
                  <a:schemeClr val="tx1">
                    <a:lumMod val="75000"/>
                    <a:lumOff val="25000"/>
                  </a:schemeClr>
                </a:solidFill>
              </a:rPr>
              <a:t>)</a:t>
            </a:r>
            <a:endParaRPr lang="en-US" sz="800" dirty="0">
              <a:solidFill>
                <a:schemeClr val="tx1">
                  <a:lumMod val="75000"/>
                  <a:lumOff val="25000"/>
                </a:schemeClr>
              </a:solidFill>
            </a:endParaRPr>
          </a:p>
        </p:txBody>
      </p:sp>
      <p:sp>
        <p:nvSpPr>
          <p:cNvPr id="1037" name="Rectangle 1036"/>
          <p:cNvSpPr/>
          <p:nvPr/>
        </p:nvSpPr>
        <p:spPr>
          <a:xfrm>
            <a:off x="1800969" y="3455881"/>
            <a:ext cx="1409840" cy="184666"/>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Unlimited </a:t>
            </a:r>
            <a:r>
              <a:rPr lang="en-US" sz="800" dirty="0">
                <a:solidFill>
                  <a:schemeClr val="tx1">
                    <a:lumMod val="75000"/>
                    <a:lumOff val="25000"/>
                  </a:schemeClr>
                </a:solidFill>
              </a:rPr>
              <a:t>Monthly </a:t>
            </a:r>
            <a:r>
              <a:rPr lang="en-US" sz="800" dirty="0" smtClean="0">
                <a:solidFill>
                  <a:schemeClr val="tx1">
                    <a:lumMod val="75000"/>
                    <a:lumOff val="25000"/>
                  </a:schemeClr>
                </a:solidFill>
              </a:rPr>
              <a:t>Traffic</a:t>
            </a:r>
            <a:endParaRPr lang="en-US" sz="800" dirty="0">
              <a:solidFill>
                <a:schemeClr val="tx1">
                  <a:lumMod val="75000"/>
                  <a:lumOff val="25000"/>
                </a:schemeClr>
              </a:solidFill>
            </a:endParaRPr>
          </a:p>
        </p:txBody>
      </p:sp>
      <p:sp>
        <p:nvSpPr>
          <p:cNvPr id="1040" name="Rectangle 1039"/>
          <p:cNvSpPr/>
          <p:nvPr/>
        </p:nvSpPr>
        <p:spPr>
          <a:xfrm>
            <a:off x="1800969" y="3869875"/>
            <a:ext cx="1409840" cy="163827"/>
          </a:xfrm>
          <a:prstGeom prst="rect">
            <a:avLst/>
          </a:prstGeom>
        </p:spPr>
        <p:txBody>
          <a:bodyPr wrap="square" lIns="0" tIns="0" rIns="0" bIns="0">
            <a:spAutoFit/>
          </a:bodyPr>
          <a:lstStyle/>
          <a:p>
            <a:pPr>
              <a:lnSpc>
                <a:spcPct val="150000"/>
              </a:lnSpc>
            </a:pPr>
            <a:r>
              <a:rPr lang="en-US" sz="800" dirty="0" smtClean="0">
                <a:solidFill>
                  <a:schemeClr val="tx1">
                    <a:lumMod val="75000"/>
                    <a:lumOff val="25000"/>
                  </a:schemeClr>
                </a:solidFill>
              </a:rPr>
              <a:t>Uptime </a:t>
            </a:r>
            <a:r>
              <a:rPr lang="en-US" sz="800" dirty="0">
                <a:solidFill>
                  <a:schemeClr val="tx1">
                    <a:lumMod val="75000"/>
                    <a:lumOff val="25000"/>
                  </a:schemeClr>
                </a:solidFill>
              </a:rPr>
              <a:t>Guarantee</a:t>
            </a:r>
          </a:p>
        </p:txBody>
      </p:sp>
      <p:sp>
        <p:nvSpPr>
          <p:cNvPr id="1047" name="Freeform 13"/>
          <p:cNvSpPr>
            <a:spLocks/>
          </p:cNvSpPr>
          <p:nvPr/>
        </p:nvSpPr>
        <p:spPr bwMode="auto">
          <a:xfrm>
            <a:off x="1595608" y="2864764"/>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8" name="Freeform 13"/>
          <p:cNvSpPr>
            <a:spLocks/>
          </p:cNvSpPr>
          <p:nvPr/>
        </p:nvSpPr>
        <p:spPr bwMode="auto">
          <a:xfrm>
            <a:off x="1595608" y="3071761"/>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Freeform 13"/>
          <p:cNvSpPr>
            <a:spLocks/>
          </p:cNvSpPr>
          <p:nvPr/>
        </p:nvSpPr>
        <p:spPr bwMode="auto">
          <a:xfrm>
            <a:off x="1595608" y="3268338"/>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Freeform 13"/>
          <p:cNvSpPr>
            <a:spLocks/>
          </p:cNvSpPr>
          <p:nvPr/>
        </p:nvSpPr>
        <p:spPr bwMode="auto">
          <a:xfrm>
            <a:off x="1595608" y="3485755"/>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Freeform 13"/>
          <p:cNvSpPr>
            <a:spLocks/>
          </p:cNvSpPr>
          <p:nvPr/>
        </p:nvSpPr>
        <p:spPr bwMode="auto">
          <a:xfrm>
            <a:off x="1595608" y="3692752"/>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055"/>
          <p:cNvSpPr/>
          <p:nvPr/>
        </p:nvSpPr>
        <p:spPr bwMode="auto">
          <a:xfrm>
            <a:off x="1625159" y="3906165"/>
            <a:ext cx="91246" cy="91246"/>
          </a:xfrm>
          <a:custGeom>
            <a:avLst/>
            <a:gdLst>
              <a:gd name="connsiteX0" fmla="*/ 323290 w 355618"/>
              <a:gd name="connsiteY0" fmla="*/ 0 h 355619"/>
              <a:gd name="connsiteX1" fmla="*/ 355617 w 355618"/>
              <a:gd name="connsiteY1" fmla="*/ 32329 h 355619"/>
              <a:gd name="connsiteX2" fmla="*/ 210137 w 355618"/>
              <a:gd name="connsiteY2" fmla="*/ 177809 h 355619"/>
              <a:gd name="connsiteX3" fmla="*/ 355618 w 355618"/>
              <a:gd name="connsiteY3" fmla="*/ 323290 h 355619"/>
              <a:gd name="connsiteX4" fmla="*/ 323290 w 355618"/>
              <a:gd name="connsiteY4" fmla="*/ 355618 h 355619"/>
              <a:gd name="connsiteX5" fmla="*/ 177809 w 355618"/>
              <a:gd name="connsiteY5" fmla="*/ 210138 h 355619"/>
              <a:gd name="connsiteX6" fmla="*/ 32328 w 355618"/>
              <a:gd name="connsiteY6" fmla="*/ 355619 h 355619"/>
              <a:gd name="connsiteX7" fmla="*/ 0 w 355618"/>
              <a:gd name="connsiteY7" fmla="*/ 323291 h 355619"/>
              <a:gd name="connsiteX8" fmla="*/ 145480 w 355618"/>
              <a:gd name="connsiteY8" fmla="*/ 177809 h 355619"/>
              <a:gd name="connsiteX9" fmla="*/ 0 w 355618"/>
              <a:gd name="connsiteY9" fmla="*/ 32329 h 355619"/>
              <a:gd name="connsiteX10" fmla="*/ 32328 w 355618"/>
              <a:gd name="connsiteY10" fmla="*/ 1 h 355619"/>
              <a:gd name="connsiteX11" fmla="*/ 177809 w 355618"/>
              <a:gd name="connsiteY11" fmla="*/ 145481 h 355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18" h="355619">
                <a:moveTo>
                  <a:pt x="323290" y="0"/>
                </a:moveTo>
                <a:lnTo>
                  <a:pt x="355617" y="32329"/>
                </a:lnTo>
                <a:lnTo>
                  <a:pt x="210137" y="177809"/>
                </a:lnTo>
                <a:lnTo>
                  <a:pt x="355618" y="323290"/>
                </a:lnTo>
                <a:lnTo>
                  <a:pt x="323290" y="355618"/>
                </a:lnTo>
                <a:lnTo>
                  <a:pt x="177809" y="210138"/>
                </a:lnTo>
                <a:lnTo>
                  <a:pt x="32328" y="355619"/>
                </a:lnTo>
                <a:lnTo>
                  <a:pt x="0" y="323291"/>
                </a:lnTo>
                <a:lnTo>
                  <a:pt x="145480" y="177809"/>
                </a:lnTo>
                <a:lnTo>
                  <a:pt x="0" y="32329"/>
                </a:lnTo>
                <a:lnTo>
                  <a:pt x="32328" y="1"/>
                </a:lnTo>
                <a:lnTo>
                  <a:pt x="177809" y="145481"/>
                </a:lnTo>
                <a:close/>
              </a:path>
            </a:pathLst>
          </a:cu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70" name="Rectangle 1069"/>
          <p:cNvSpPr/>
          <p:nvPr/>
        </p:nvSpPr>
        <p:spPr>
          <a:xfrm>
            <a:off x="1847607" y="1670662"/>
            <a:ext cx="1111202" cy="307777"/>
          </a:xfrm>
          <a:prstGeom prst="rect">
            <a:avLst/>
          </a:prstGeom>
        </p:spPr>
        <p:txBody>
          <a:bodyPr wrap="none" anchor="ctr">
            <a:spAutoFit/>
          </a:bodyPr>
          <a:lstStyle/>
          <a:p>
            <a:pPr algn="ctr"/>
            <a:r>
              <a:rPr lang="en-US" sz="1400" b="1" dirty="0">
                <a:solidFill>
                  <a:schemeClr val="accent1"/>
                </a:solidFill>
              </a:rPr>
              <a:t>STANDARD</a:t>
            </a:r>
          </a:p>
        </p:txBody>
      </p:sp>
      <p:grpSp>
        <p:nvGrpSpPr>
          <p:cNvPr id="11" name="Group 10"/>
          <p:cNvGrpSpPr/>
          <p:nvPr/>
        </p:nvGrpSpPr>
        <p:grpSpPr>
          <a:xfrm>
            <a:off x="1752186" y="1939721"/>
            <a:ext cx="1302044" cy="523220"/>
            <a:chOff x="1730716" y="1953760"/>
            <a:chExt cx="1302044" cy="523220"/>
          </a:xfrm>
        </p:grpSpPr>
        <p:sp>
          <p:nvSpPr>
            <p:cNvPr id="1071" name="Rectangle 1070"/>
            <p:cNvSpPr/>
            <p:nvPr/>
          </p:nvSpPr>
          <p:spPr>
            <a:xfrm>
              <a:off x="1730716" y="1953760"/>
              <a:ext cx="907112" cy="523220"/>
            </a:xfrm>
            <a:prstGeom prst="rect">
              <a:avLst/>
            </a:prstGeom>
          </p:spPr>
          <p:txBody>
            <a:bodyPr wrap="square" anchor="ctr">
              <a:spAutoFit/>
            </a:bodyPr>
            <a:lstStyle/>
            <a:p>
              <a:pPr algn="ctr"/>
              <a:r>
                <a:rPr lang="en-US" sz="2800" dirty="0" smtClean="0">
                  <a:solidFill>
                    <a:schemeClr val="tx1">
                      <a:lumMod val="75000"/>
                      <a:lumOff val="25000"/>
                    </a:schemeClr>
                  </a:solidFill>
                </a:rPr>
                <a:t>$</a:t>
              </a:r>
              <a:r>
                <a:rPr lang="en-US" sz="2800" b="1" dirty="0" smtClean="0">
                  <a:solidFill>
                    <a:schemeClr val="tx1">
                      <a:lumMod val="75000"/>
                      <a:lumOff val="25000"/>
                    </a:schemeClr>
                  </a:solidFill>
                </a:rPr>
                <a:t>30</a:t>
              </a:r>
              <a:endParaRPr lang="en-US" sz="2000" dirty="0">
                <a:solidFill>
                  <a:schemeClr val="tx1">
                    <a:lumMod val="75000"/>
                    <a:lumOff val="25000"/>
                  </a:schemeClr>
                </a:solidFill>
              </a:endParaRPr>
            </a:p>
          </p:txBody>
        </p:sp>
        <p:sp>
          <p:nvSpPr>
            <p:cNvPr id="1072" name="Rectangle 1071"/>
            <p:cNvSpPr/>
            <p:nvPr/>
          </p:nvSpPr>
          <p:spPr>
            <a:xfrm>
              <a:off x="2252408" y="2007993"/>
              <a:ext cx="780352" cy="338554"/>
            </a:xfrm>
            <a:prstGeom prst="rect">
              <a:avLst/>
            </a:prstGeom>
          </p:spPr>
          <p:txBody>
            <a:bodyPr wrap="square" anchor="ctr">
              <a:spAutoFit/>
            </a:bodyPr>
            <a:lstStyle/>
            <a:p>
              <a:pPr algn="ctr"/>
              <a:r>
                <a:rPr lang="en-US" sz="1600" dirty="0" smtClean="0">
                  <a:solidFill>
                    <a:schemeClr val="tx1">
                      <a:lumMod val="75000"/>
                      <a:lumOff val="25000"/>
                    </a:schemeClr>
                  </a:solidFill>
                </a:rPr>
                <a:t>99</a:t>
              </a:r>
              <a:endParaRPr lang="en-US" dirty="0">
                <a:solidFill>
                  <a:schemeClr val="tx1">
                    <a:lumMod val="75000"/>
                    <a:lumOff val="25000"/>
                  </a:schemeClr>
                </a:solidFill>
              </a:endParaRPr>
            </a:p>
          </p:txBody>
        </p:sp>
      </p:grpSp>
      <p:cxnSp>
        <p:nvCxnSpPr>
          <p:cNvPr id="14" name="Straight Connector 13"/>
          <p:cNvCxnSpPr/>
          <p:nvPr/>
        </p:nvCxnSpPr>
        <p:spPr>
          <a:xfrm>
            <a:off x="1439970" y="2649174"/>
            <a:ext cx="19264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73" name="Rectangle 1072"/>
          <p:cNvSpPr/>
          <p:nvPr/>
        </p:nvSpPr>
        <p:spPr>
          <a:xfrm>
            <a:off x="1704424" y="2442140"/>
            <a:ext cx="1397569" cy="107722"/>
          </a:xfrm>
          <a:prstGeom prst="rect">
            <a:avLst/>
          </a:prstGeom>
        </p:spPr>
        <p:txBody>
          <a:bodyPr wrap="square" lIns="0" tIns="0" rIns="0" bIns="0" anchor="ctr">
            <a:spAutoFit/>
          </a:bodyPr>
          <a:lstStyle/>
          <a:p>
            <a:pPr algn="ctr"/>
            <a:r>
              <a:rPr lang="en-US" sz="700" dirty="0" smtClean="0">
                <a:solidFill>
                  <a:schemeClr val="bg1">
                    <a:lumMod val="65000"/>
                  </a:schemeClr>
                </a:solidFill>
              </a:rPr>
              <a:t>Per Month</a:t>
            </a:r>
            <a:endParaRPr lang="en-US" sz="700" dirty="0">
              <a:solidFill>
                <a:schemeClr val="bg1">
                  <a:lumMod val="65000"/>
                </a:schemeClr>
              </a:solidFill>
            </a:endParaRPr>
          </a:p>
        </p:txBody>
      </p:sp>
      <p:sp>
        <p:nvSpPr>
          <p:cNvPr id="1121" name="Rectangle 1120"/>
          <p:cNvSpPr/>
          <p:nvPr/>
        </p:nvSpPr>
        <p:spPr bwMode="auto">
          <a:xfrm>
            <a:off x="4059954" y="4436402"/>
            <a:ext cx="1035584" cy="290603"/>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1200" b="1" dirty="0">
                <a:solidFill>
                  <a:schemeClr val="accent2"/>
                </a:solidFill>
                <a:ea typeface="Helvetica Light"/>
                <a:cs typeface="Helvetica Light"/>
                <a:sym typeface="Helvetica Light"/>
              </a:rPr>
              <a:t>BUY NOW</a:t>
            </a:r>
          </a:p>
        </p:txBody>
      </p:sp>
      <p:sp>
        <p:nvSpPr>
          <p:cNvPr id="1122" name="Rectangle 1121"/>
          <p:cNvSpPr/>
          <p:nvPr/>
        </p:nvSpPr>
        <p:spPr>
          <a:xfrm>
            <a:off x="4022946" y="1428750"/>
            <a:ext cx="1109598" cy="338554"/>
          </a:xfrm>
          <a:prstGeom prst="rect">
            <a:avLst/>
          </a:prstGeom>
        </p:spPr>
        <p:txBody>
          <a:bodyPr wrap="none" anchor="ctr">
            <a:spAutoFit/>
          </a:bodyPr>
          <a:lstStyle/>
          <a:p>
            <a:pPr algn="ctr"/>
            <a:r>
              <a:rPr lang="en-US" sz="1600" b="1" dirty="0" smtClean="0">
                <a:solidFill>
                  <a:schemeClr val="bg1"/>
                </a:solidFill>
              </a:rPr>
              <a:t>POPULAR</a:t>
            </a:r>
            <a:endParaRPr lang="en-US" sz="1600" dirty="0">
              <a:solidFill>
                <a:schemeClr val="bg1"/>
              </a:solidFill>
            </a:endParaRPr>
          </a:p>
        </p:txBody>
      </p:sp>
      <p:grpSp>
        <p:nvGrpSpPr>
          <p:cNvPr id="32" name="Group 31"/>
          <p:cNvGrpSpPr/>
          <p:nvPr/>
        </p:nvGrpSpPr>
        <p:grpSpPr>
          <a:xfrm>
            <a:off x="3851823" y="1692856"/>
            <a:ext cx="1451847" cy="646331"/>
            <a:chOff x="3831353" y="1785240"/>
            <a:chExt cx="1451847" cy="646331"/>
          </a:xfrm>
        </p:grpSpPr>
        <p:sp>
          <p:nvSpPr>
            <p:cNvPr id="1124" name="Rectangle 1123"/>
            <p:cNvSpPr/>
            <p:nvPr/>
          </p:nvSpPr>
          <p:spPr>
            <a:xfrm>
              <a:off x="3831353" y="1785240"/>
              <a:ext cx="1068168" cy="646331"/>
            </a:xfrm>
            <a:prstGeom prst="rect">
              <a:avLst/>
            </a:prstGeom>
          </p:spPr>
          <p:txBody>
            <a:bodyPr wrap="square" anchor="ctr">
              <a:spAutoFit/>
            </a:bodyPr>
            <a:lstStyle/>
            <a:p>
              <a:pPr algn="ctr"/>
              <a:r>
                <a:rPr lang="en-US" sz="3600" dirty="0" smtClean="0">
                  <a:solidFill>
                    <a:schemeClr val="bg1"/>
                  </a:solidFill>
                </a:rPr>
                <a:t>$</a:t>
              </a:r>
              <a:r>
                <a:rPr lang="en-US" sz="3600" b="1" dirty="0" smtClean="0">
                  <a:solidFill>
                    <a:schemeClr val="bg1"/>
                  </a:solidFill>
                </a:rPr>
                <a:t>40</a:t>
              </a:r>
              <a:endParaRPr lang="en-US" sz="2800" dirty="0">
                <a:solidFill>
                  <a:schemeClr val="bg1"/>
                </a:solidFill>
              </a:endParaRPr>
            </a:p>
          </p:txBody>
        </p:sp>
        <p:sp>
          <p:nvSpPr>
            <p:cNvPr id="1125" name="Rectangle 1124"/>
            <p:cNvSpPr/>
            <p:nvPr/>
          </p:nvSpPr>
          <p:spPr>
            <a:xfrm>
              <a:off x="4584460" y="1870250"/>
              <a:ext cx="698740" cy="400110"/>
            </a:xfrm>
            <a:prstGeom prst="rect">
              <a:avLst/>
            </a:prstGeom>
          </p:spPr>
          <p:txBody>
            <a:bodyPr wrap="square" anchor="ctr">
              <a:spAutoFit/>
            </a:bodyPr>
            <a:lstStyle/>
            <a:p>
              <a:pPr algn="ctr"/>
              <a:r>
                <a:rPr lang="en-US" sz="2000" dirty="0" smtClean="0">
                  <a:solidFill>
                    <a:schemeClr val="bg1"/>
                  </a:solidFill>
                </a:rPr>
                <a:t>99</a:t>
              </a:r>
              <a:endParaRPr lang="en-US" sz="2400" dirty="0">
                <a:solidFill>
                  <a:schemeClr val="bg1"/>
                </a:solidFill>
              </a:endParaRPr>
            </a:p>
          </p:txBody>
        </p:sp>
      </p:grpSp>
      <p:sp>
        <p:nvSpPr>
          <p:cNvPr id="1126" name="Rectangle 1125"/>
          <p:cNvSpPr/>
          <p:nvPr/>
        </p:nvSpPr>
        <p:spPr>
          <a:xfrm>
            <a:off x="3878962" y="2343617"/>
            <a:ext cx="1397569" cy="138499"/>
          </a:xfrm>
          <a:prstGeom prst="rect">
            <a:avLst/>
          </a:prstGeom>
        </p:spPr>
        <p:txBody>
          <a:bodyPr wrap="square" lIns="0" tIns="0" rIns="0" bIns="0" anchor="ctr">
            <a:spAutoFit/>
          </a:bodyPr>
          <a:lstStyle/>
          <a:p>
            <a:pPr algn="ctr"/>
            <a:r>
              <a:rPr lang="en-US" sz="900" dirty="0" smtClean="0">
                <a:solidFill>
                  <a:schemeClr val="bg1"/>
                </a:solidFill>
              </a:rPr>
              <a:t>Per Month</a:t>
            </a:r>
            <a:endParaRPr lang="en-US" sz="900" dirty="0">
              <a:solidFill>
                <a:schemeClr val="bg1"/>
              </a:solidFill>
            </a:endParaRPr>
          </a:p>
        </p:txBody>
      </p:sp>
      <p:cxnSp>
        <p:nvCxnSpPr>
          <p:cNvPr id="1127" name="Straight Connector 1126"/>
          <p:cNvCxnSpPr/>
          <p:nvPr/>
        </p:nvCxnSpPr>
        <p:spPr>
          <a:xfrm>
            <a:off x="3355296" y="2649174"/>
            <a:ext cx="24449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4269309"/>
      </p:ext>
    </p:extLst>
  </p:cSld>
  <p:clrMapOvr>
    <a:masterClrMapping/>
  </p:clrMapOvr>
  <p:transition spd="slow">
    <p:push dir="u"/>
  </p:transition>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4572000" y="1577307"/>
            <a:ext cx="2042603" cy="3008066"/>
          </a:xfrm>
          <a:prstGeom prst="rect">
            <a:avLst/>
          </a:prstGeom>
          <a:solidFill>
            <a:schemeClr val="bg1">
              <a:lumMod val="95000"/>
            </a:schemeClr>
          </a:solidFill>
          <a:ln w="9525">
            <a:solidFill>
              <a:schemeClr val="bg1"/>
            </a:solidFill>
            <a:round/>
            <a:headEnd/>
            <a:tailEnd/>
          </a:ln>
        </p:spPr>
        <p:txBody>
          <a:bodyPr vert="horz" wrap="square" lIns="91440" tIns="45720" rIns="91440" bIns="45720" numCol="1" rtlCol="0" anchor="t" anchorCtr="0" compatLnSpc="1">
            <a:prstTxWarp prst="textNoShape">
              <a:avLst/>
            </a:prstTxWarp>
            <a:noAutofit/>
          </a:bodyPr>
          <a:lstStyle/>
          <a:p>
            <a:pPr algn="ctr"/>
            <a:endParaRPr lang="en-US"/>
          </a:p>
        </p:txBody>
      </p:sp>
      <p:cxnSp>
        <p:nvCxnSpPr>
          <p:cNvPr id="77" name="Straight Connector 76"/>
          <p:cNvCxnSpPr/>
          <p:nvPr/>
        </p:nvCxnSpPr>
        <p:spPr>
          <a:xfrm>
            <a:off x="4573048" y="2406326"/>
            <a:ext cx="2040506" cy="0"/>
          </a:xfrm>
          <a:prstGeom prst="line">
            <a:avLst/>
          </a:prstGeom>
          <a:ln w="12700">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Pricing Table Plan </a:t>
            </a:r>
          </a:p>
        </p:txBody>
      </p:sp>
      <p:sp>
        <p:nvSpPr>
          <p:cNvPr id="10" name="Freeform 9"/>
          <p:cNvSpPr/>
          <p:nvPr/>
        </p:nvSpPr>
        <p:spPr bwMode="auto">
          <a:xfrm>
            <a:off x="486794" y="1577307"/>
            <a:ext cx="2042603" cy="3008066"/>
          </a:xfrm>
          <a:custGeom>
            <a:avLst/>
            <a:gdLst>
              <a:gd name="connsiteX0" fmla="*/ 79049 w 2042603"/>
              <a:gd name="connsiteY0" fmla="*/ 0 h 2828762"/>
              <a:gd name="connsiteX1" fmla="*/ 533400 w 2042603"/>
              <a:gd name="connsiteY1" fmla="*/ 0 h 2828762"/>
              <a:gd name="connsiteX2" fmla="*/ 1963554 w 2042603"/>
              <a:gd name="connsiteY2" fmla="*/ 0 h 2828762"/>
              <a:gd name="connsiteX3" fmla="*/ 2042603 w 2042603"/>
              <a:gd name="connsiteY3" fmla="*/ 0 h 2828762"/>
              <a:gd name="connsiteX4" fmla="*/ 2042603 w 2042603"/>
              <a:gd name="connsiteY4" fmla="*/ 79049 h 2828762"/>
              <a:gd name="connsiteX5" fmla="*/ 2042603 w 2042603"/>
              <a:gd name="connsiteY5" fmla="*/ 2749713 h 2828762"/>
              <a:gd name="connsiteX6" fmla="*/ 2042603 w 2042603"/>
              <a:gd name="connsiteY6" fmla="*/ 2828762 h 2828762"/>
              <a:gd name="connsiteX7" fmla="*/ 1963554 w 2042603"/>
              <a:gd name="connsiteY7" fmla="*/ 2828762 h 2828762"/>
              <a:gd name="connsiteX8" fmla="*/ 533400 w 2042603"/>
              <a:gd name="connsiteY8" fmla="*/ 2828762 h 2828762"/>
              <a:gd name="connsiteX9" fmla="*/ 79049 w 2042603"/>
              <a:gd name="connsiteY9" fmla="*/ 2828762 h 2828762"/>
              <a:gd name="connsiteX10" fmla="*/ 0 w 2042603"/>
              <a:gd name="connsiteY10" fmla="*/ 2749713 h 2828762"/>
              <a:gd name="connsiteX11" fmla="*/ 0 w 2042603"/>
              <a:gd name="connsiteY11" fmla="*/ 79049 h 2828762"/>
              <a:gd name="connsiteX12" fmla="*/ 79049 w 2042603"/>
              <a:gd name="connsiteY12" fmla="*/ 0 h 2828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42603" h="2828762">
                <a:moveTo>
                  <a:pt x="79049" y="0"/>
                </a:moveTo>
                <a:lnTo>
                  <a:pt x="533400" y="0"/>
                </a:lnTo>
                <a:lnTo>
                  <a:pt x="1963554" y="0"/>
                </a:lnTo>
                <a:lnTo>
                  <a:pt x="2042603" y="0"/>
                </a:lnTo>
                <a:lnTo>
                  <a:pt x="2042603" y="79049"/>
                </a:lnTo>
                <a:lnTo>
                  <a:pt x="2042603" y="2749713"/>
                </a:lnTo>
                <a:lnTo>
                  <a:pt x="2042603" y="2828762"/>
                </a:lnTo>
                <a:lnTo>
                  <a:pt x="1963554" y="2828762"/>
                </a:lnTo>
                <a:lnTo>
                  <a:pt x="533400" y="2828762"/>
                </a:lnTo>
                <a:lnTo>
                  <a:pt x="79049" y="2828762"/>
                </a:lnTo>
                <a:cubicBezTo>
                  <a:pt x="35391" y="2828762"/>
                  <a:pt x="0" y="2793371"/>
                  <a:pt x="0" y="2749713"/>
                </a:cubicBezTo>
                <a:lnTo>
                  <a:pt x="0" y="79049"/>
                </a:lnTo>
                <a:cubicBezTo>
                  <a:pt x="0" y="35391"/>
                  <a:pt x="35391" y="0"/>
                  <a:pt x="79049" y="0"/>
                </a:cubicBezTo>
                <a:close/>
              </a:path>
            </a:pathLst>
          </a:custGeom>
          <a:solidFill>
            <a:schemeClr val="bg1">
              <a:lumMod val="95000"/>
            </a:schemeClr>
          </a:solidFill>
          <a:ln w="9525">
            <a:solidFill>
              <a:schemeClr val="bg1"/>
            </a:solidFill>
            <a:round/>
            <a:headEnd/>
            <a:tailEnd/>
          </a:ln>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12" name="Freeform 11"/>
          <p:cNvSpPr/>
          <p:nvPr/>
        </p:nvSpPr>
        <p:spPr bwMode="auto">
          <a:xfrm>
            <a:off x="6614603" y="1577307"/>
            <a:ext cx="2042603" cy="3008066"/>
          </a:xfrm>
          <a:custGeom>
            <a:avLst/>
            <a:gdLst>
              <a:gd name="connsiteX0" fmla="*/ 0 w 2042603"/>
              <a:gd name="connsiteY0" fmla="*/ 0 h 2828762"/>
              <a:gd name="connsiteX1" fmla="*/ 79049 w 2042603"/>
              <a:gd name="connsiteY1" fmla="*/ 0 h 2828762"/>
              <a:gd name="connsiteX2" fmla="*/ 1371600 w 2042603"/>
              <a:gd name="connsiteY2" fmla="*/ 0 h 2828762"/>
              <a:gd name="connsiteX3" fmla="*/ 1963554 w 2042603"/>
              <a:gd name="connsiteY3" fmla="*/ 0 h 2828762"/>
              <a:gd name="connsiteX4" fmla="*/ 2042603 w 2042603"/>
              <a:gd name="connsiteY4" fmla="*/ 79049 h 2828762"/>
              <a:gd name="connsiteX5" fmla="*/ 2042603 w 2042603"/>
              <a:gd name="connsiteY5" fmla="*/ 2749713 h 2828762"/>
              <a:gd name="connsiteX6" fmla="*/ 1963554 w 2042603"/>
              <a:gd name="connsiteY6" fmla="*/ 2828762 h 2828762"/>
              <a:gd name="connsiteX7" fmla="*/ 1371600 w 2042603"/>
              <a:gd name="connsiteY7" fmla="*/ 2828762 h 2828762"/>
              <a:gd name="connsiteX8" fmla="*/ 79049 w 2042603"/>
              <a:gd name="connsiteY8" fmla="*/ 2828762 h 2828762"/>
              <a:gd name="connsiteX9" fmla="*/ 0 w 2042603"/>
              <a:gd name="connsiteY9" fmla="*/ 2828762 h 2828762"/>
              <a:gd name="connsiteX10" fmla="*/ 0 w 2042603"/>
              <a:gd name="connsiteY10" fmla="*/ 2749713 h 2828762"/>
              <a:gd name="connsiteX11" fmla="*/ 0 w 2042603"/>
              <a:gd name="connsiteY11" fmla="*/ 79049 h 2828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42603" h="2828762">
                <a:moveTo>
                  <a:pt x="0" y="0"/>
                </a:moveTo>
                <a:lnTo>
                  <a:pt x="79049" y="0"/>
                </a:lnTo>
                <a:lnTo>
                  <a:pt x="1371600" y="0"/>
                </a:lnTo>
                <a:lnTo>
                  <a:pt x="1963554" y="0"/>
                </a:lnTo>
                <a:cubicBezTo>
                  <a:pt x="2007212" y="0"/>
                  <a:pt x="2042603" y="35391"/>
                  <a:pt x="2042603" y="79049"/>
                </a:cubicBezTo>
                <a:lnTo>
                  <a:pt x="2042603" y="2749713"/>
                </a:lnTo>
                <a:cubicBezTo>
                  <a:pt x="2042603" y="2793371"/>
                  <a:pt x="2007212" y="2828762"/>
                  <a:pt x="1963554" y="2828762"/>
                </a:cubicBezTo>
                <a:lnTo>
                  <a:pt x="1371600" y="2828762"/>
                </a:lnTo>
                <a:lnTo>
                  <a:pt x="79049" y="2828762"/>
                </a:lnTo>
                <a:lnTo>
                  <a:pt x="0" y="2828762"/>
                </a:lnTo>
                <a:lnTo>
                  <a:pt x="0" y="2749713"/>
                </a:lnTo>
                <a:lnTo>
                  <a:pt x="0" y="79049"/>
                </a:lnTo>
                <a:close/>
              </a:path>
            </a:pathLst>
          </a:custGeom>
          <a:solidFill>
            <a:schemeClr val="bg1">
              <a:lumMod val="95000"/>
            </a:schemeClr>
          </a:solidFill>
          <a:ln w="9525">
            <a:solidFill>
              <a:schemeClr val="bg1"/>
            </a:solidFill>
            <a:round/>
            <a:headEnd/>
            <a:tailEnd/>
          </a:ln>
        </p:spPr>
        <p:txBody>
          <a:bodyPr vert="horz" wrap="square" lIns="91440" tIns="45720" rIns="91440" bIns="45720" numCol="1" rtlCol="0" anchor="t" anchorCtr="0" compatLnSpc="1">
            <a:prstTxWarp prst="textNoShape">
              <a:avLst/>
            </a:prstTxWarp>
            <a:noAutofit/>
          </a:bodyPr>
          <a:lstStyle/>
          <a:p>
            <a:pPr algn="ctr"/>
            <a:endParaRPr lang="en-US"/>
          </a:p>
        </p:txBody>
      </p:sp>
      <p:cxnSp>
        <p:nvCxnSpPr>
          <p:cNvPr id="48" name="Straight Connector 47"/>
          <p:cNvCxnSpPr/>
          <p:nvPr/>
        </p:nvCxnSpPr>
        <p:spPr>
          <a:xfrm>
            <a:off x="487842" y="2406326"/>
            <a:ext cx="2040506" cy="0"/>
          </a:xfrm>
          <a:prstGeom prst="line">
            <a:avLst/>
          </a:prstGeom>
          <a:ln w="12700">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bwMode="auto">
          <a:xfrm>
            <a:off x="2464661" y="1481972"/>
            <a:ext cx="2172076" cy="3198736"/>
          </a:xfrm>
          <a:prstGeom prst="rect">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noAutofit/>
          </a:bodyPr>
          <a:lstStyle/>
          <a:p>
            <a:pPr algn="ctr"/>
            <a:endParaRPr lang="en-US">
              <a:solidFill>
                <a:schemeClr val="bg1"/>
              </a:solidFill>
            </a:endParaRPr>
          </a:p>
        </p:txBody>
      </p:sp>
      <p:cxnSp>
        <p:nvCxnSpPr>
          <p:cNvPr id="93" name="Straight Connector 92"/>
          <p:cNvCxnSpPr/>
          <p:nvPr/>
        </p:nvCxnSpPr>
        <p:spPr>
          <a:xfrm>
            <a:off x="6615651" y="2406326"/>
            <a:ext cx="2040506" cy="0"/>
          </a:xfrm>
          <a:prstGeom prst="line">
            <a:avLst/>
          </a:prstGeom>
          <a:ln w="12700">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4756149" y="3856356"/>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6" name="Rectangle 65"/>
          <p:cNvSpPr/>
          <p:nvPr/>
        </p:nvSpPr>
        <p:spPr>
          <a:xfrm>
            <a:off x="4889429" y="3611623"/>
            <a:ext cx="1409840" cy="184666"/>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Unlimited </a:t>
            </a:r>
            <a:r>
              <a:rPr lang="en-US" sz="800" dirty="0">
                <a:solidFill>
                  <a:schemeClr val="tx1">
                    <a:lumMod val="75000"/>
                    <a:lumOff val="25000"/>
                  </a:schemeClr>
                </a:solidFill>
              </a:rPr>
              <a:t>Disk </a:t>
            </a:r>
            <a:r>
              <a:rPr lang="en-US" sz="800" dirty="0" smtClean="0">
                <a:solidFill>
                  <a:schemeClr val="tx1">
                    <a:lumMod val="75000"/>
                    <a:lumOff val="25000"/>
                  </a:schemeClr>
                </a:solidFill>
              </a:rPr>
              <a:t>Space</a:t>
            </a:r>
            <a:endParaRPr lang="en-US" sz="800" dirty="0">
              <a:solidFill>
                <a:schemeClr val="tx1">
                  <a:lumMod val="75000"/>
                  <a:lumOff val="25000"/>
                </a:schemeClr>
              </a:solidFill>
            </a:endParaRPr>
          </a:p>
        </p:txBody>
      </p:sp>
      <p:sp>
        <p:nvSpPr>
          <p:cNvPr id="67" name="Rectangle 66"/>
          <p:cNvSpPr/>
          <p:nvPr/>
        </p:nvSpPr>
        <p:spPr>
          <a:xfrm>
            <a:off x="4889429" y="2453160"/>
            <a:ext cx="1409840" cy="163827"/>
          </a:xfrm>
          <a:prstGeom prst="rect">
            <a:avLst/>
          </a:prstGeom>
        </p:spPr>
        <p:txBody>
          <a:bodyPr wrap="square" lIns="0" tIns="0" rIns="0" bIns="0">
            <a:spAutoFit/>
          </a:bodyPr>
          <a:lstStyle/>
          <a:p>
            <a:pPr algn="ctr">
              <a:lnSpc>
                <a:spcPct val="150000"/>
              </a:lnSpc>
            </a:pPr>
            <a:r>
              <a:rPr lang="en-US" sz="800" dirty="0">
                <a:solidFill>
                  <a:schemeClr val="tx1">
                    <a:lumMod val="75000"/>
                    <a:lumOff val="25000"/>
                  </a:schemeClr>
                </a:solidFill>
              </a:rPr>
              <a:t>10 </a:t>
            </a:r>
            <a:r>
              <a:rPr lang="en-US" sz="800" dirty="0" smtClean="0">
                <a:solidFill>
                  <a:schemeClr val="tx1">
                    <a:lumMod val="75000"/>
                    <a:lumOff val="25000"/>
                  </a:schemeClr>
                </a:solidFill>
              </a:rPr>
              <a:t>Website</a:t>
            </a:r>
            <a:endParaRPr lang="en-US" sz="800" dirty="0">
              <a:solidFill>
                <a:schemeClr val="tx1">
                  <a:lumMod val="75000"/>
                  <a:lumOff val="25000"/>
                </a:schemeClr>
              </a:solidFill>
            </a:endParaRPr>
          </a:p>
        </p:txBody>
      </p:sp>
      <p:cxnSp>
        <p:nvCxnSpPr>
          <p:cNvPr id="68" name="Straight Connector 67"/>
          <p:cNvCxnSpPr/>
          <p:nvPr/>
        </p:nvCxnSpPr>
        <p:spPr>
          <a:xfrm>
            <a:off x="4756149" y="2975943"/>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9" name="Rectangle 68"/>
          <p:cNvSpPr/>
          <p:nvPr/>
        </p:nvSpPr>
        <p:spPr>
          <a:xfrm>
            <a:off x="4889429" y="2731210"/>
            <a:ext cx="1409840" cy="184666"/>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Normal </a:t>
            </a:r>
            <a:r>
              <a:rPr lang="en-US" sz="800" dirty="0">
                <a:solidFill>
                  <a:schemeClr val="tx1">
                    <a:lumMod val="75000"/>
                    <a:lumOff val="25000"/>
                  </a:schemeClr>
                </a:solidFill>
              </a:rPr>
              <a:t>Server </a:t>
            </a:r>
            <a:r>
              <a:rPr lang="en-US" sz="800" dirty="0" smtClean="0">
                <a:solidFill>
                  <a:schemeClr val="tx1">
                    <a:lumMod val="75000"/>
                    <a:lumOff val="25000"/>
                  </a:schemeClr>
                </a:solidFill>
              </a:rPr>
              <a:t>Power</a:t>
            </a:r>
            <a:endParaRPr lang="en-US" sz="800" dirty="0">
              <a:solidFill>
                <a:schemeClr val="tx1">
                  <a:lumMod val="75000"/>
                  <a:lumOff val="25000"/>
                </a:schemeClr>
              </a:solidFill>
            </a:endParaRPr>
          </a:p>
        </p:txBody>
      </p:sp>
      <p:cxnSp>
        <p:nvCxnSpPr>
          <p:cNvPr id="70" name="Straight Connector 69"/>
          <p:cNvCxnSpPr/>
          <p:nvPr/>
        </p:nvCxnSpPr>
        <p:spPr>
          <a:xfrm>
            <a:off x="4756149" y="3269414"/>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a:xfrm>
            <a:off x="4889429" y="3024681"/>
            <a:ext cx="1409840" cy="163827"/>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1 </a:t>
            </a:r>
            <a:r>
              <a:rPr lang="en-US" sz="800" dirty="0">
                <a:solidFill>
                  <a:schemeClr val="tx1">
                    <a:lumMod val="75000"/>
                    <a:lumOff val="25000"/>
                  </a:schemeClr>
                </a:solidFill>
              </a:rPr>
              <a:t>Free SSL for Life (256 bit</a:t>
            </a:r>
            <a:r>
              <a:rPr lang="en-US" sz="800" dirty="0" smtClean="0">
                <a:solidFill>
                  <a:schemeClr val="tx1">
                    <a:lumMod val="75000"/>
                    <a:lumOff val="25000"/>
                  </a:schemeClr>
                </a:solidFill>
              </a:rPr>
              <a:t>)</a:t>
            </a:r>
            <a:endParaRPr lang="en-US" sz="800" dirty="0">
              <a:solidFill>
                <a:schemeClr val="tx1">
                  <a:lumMod val="75000"/>
                  <a:lumOff val="25000"/>
                </a:schemeClr>
              </a:solidFill>
            </a:endParaRPr>
          </a:p>
        </p:txBody>
      </p:sp>
      <p:cxnSp>
        <p:nvCxnSpPr>
          <p:cNvPr id="72" name="Straight Connector 71"/>
          <p:cNvCxnSpPr/>
          <p:nvPr/>
        </p:nvCxnSpPr>
        <p:spPr>
          <a:xfrm>
            <a:off x="4756149" y="3562885"/>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3" name="Rectangle 72"/>
          <p:cNvSpPr/>
          <p:nvPr/>
        </p:nvSpPr>
        <p:spPr>
          <a:xfrm>
            <a:off x="4889429" y="3318152"/>
            <a:ext cx="1409840" cy="163827"/>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Unlimited </a:t>
            </a:r>
            <a:r>
              <a:rPr lang="en-US" sz="800" dirty="0">
                <a:solidFill>
                  <a:schemeClr val="tx1">
                    <a:lumMod val="75000"/>
                    <a:lumOff val="25000"/>
                  </a:schemeClr>
                </a:solidFill>
              </a:rPr>
              <a:t>Monthly </a:t>
            </a:r>
            <a:r>
              <a:rPr lang="en-US" sz="800" dirty="0" smtClean="0">
                <a:solidFill>
                  <a:schemeClr val="tx1">
                    <a:lumMod val="75000"/>
                    <a:lumOff val="25000"/>
                  </a:schemeClr>
                </a:solidFill>
              </a:rPr>
              <a:t>Traffic</a:t>
            </a:r>
            <a:endParaRPr lang="en-US" sz="800" dirty="0">
              <a:solidFill>
                <a:schemeClr val="tx1">
                  <a:lumMod val="75000"/>
                  <a:lumOff val="25000"/>
                </a:schemeClr>
              </a:solidFill>
            </a:endParaRPr>
          </a:p>
        </p:txBody>
      </p:sp>
      <p:sp>
        <p:nvSpPr>
          <p:cNvPr id="74" name="Rectangle 73"/>
          <p:cNvSpPr/>
          <p:nvPr/>
        </p:nvSpPr>
        <p:spPr>
          <a:xfrm>
            <a:off x="4889429" y="3905096"/>
            <a:ext cx="1409840" cy="184666"/>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Uptime </a:t>
            </a:r>
            <a:r>
              <a:rPr lang="en-US" sz="800" dirty="0">
                <a:solidFill>
                  <a:schemeClr val="tx1">
                    <a:lumMod val="75000"/>
                    <a:lumOff val="25000"/>
                  </a:schemeClr>
                </a:solidFill>
              </a:rPr>
              <a:t>Guarantee</a:t>
            </a:r>
          </a:p>
        </p:txBody>
      </p:sp>
      <p:sp>
        <p:nvSpPr>
          <p:cNvPr id="75" name="Rounded Rectangle 74"/>
          <p:cNvSpPr/>
          <p:nvPr/>
        </p:nvSpPr>
        <p:spPr bwMode="auto">
          <a:xfrm>
            <a:off x="5147940" y="4240499"/>
            <a:ext cx="892818" cy="232676"/>
          </a:xfrm>
          <a:prstGeom prst="roundRect">
            <a:avLst>
              <a:gd name="adj" fmla="val 20526"/>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cxnSp>
        <p:nvCxnSpPr>
          <p:cNvPr id="76" name="Straight Connector 75"/>
          <p:cNvCxnSpPr/>
          <p:nvPr/>
        </p:nvCxnSpPr>
        <p:spPr>
          <a:xfrm>
            <a:off x="4756149" y="2682472"/>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8" name="Rectangle 77"/>
          <p:cNvSpPr/>
          <p:nvPr/>
        </p:nvSpPr>
        <p:spPr>
          <a:xfrm>
            <a:off x="4981040" y="1689506"/>
            <a:ext cx="1226618" cy="369332"/>
          </a:xfrm>
          <a:prstGeom prst="rect">
            <a:avLst/>
          </a:prstGeom>
        </p:spPr>
        <p:txBody>
          <a:bodyPr wrap="none" anchor="ctr">
            <a:spAutoFit/>
          </a:bodyPr>
          <a:lstStyle/>
          <a:p>
            <a:pPr algn="ctr"/>
            <a:r>
              <a:rPr lang="en-US" b="1" dirty="0">
                <a:solidFill>
                  <a:schemeClr val="accent3"/>
                </a:solidFill>
              </a:rPr>
              <a:t>POPULAR</a:t>
            </a:r>
          </a:p>
        </p:txBody>
      </p:sp>
      <p:sp>
        <p:nvSpPr>
          <p:cNvPr id="79" name="Rectangle 78"/>
          <p:cNvSpPr/>
          <p:nvPr/>
        </p:nvSpPr>
        <p:spPr>
          <a:xfrm>
            <a:off x="4889429" y="2051223"/>
            <a:ext cx="1409840" cy="245645"/>
          </a:xfrm>
          <a:prstGeom prst="rect">
            <a:avLst/>
          </a:prstGeom>
        </p:spPr>
        <p:txBody>
          <a:bodyPr wrap="square" lIns="0" tIns="0" rIns="0" bIns="0" anchor="ctr">
            <a:spAutoFit/>
          </a:bodyPr>
          <a:lstStyle/>
          <a:p>
            <a:pPr algn="ctr">
              <a:lnSpc>
                <a:spcPct val="150000"/>
              </a:lnSpc>
            </a:pPr>
            <a:r>
              <a:rPr lang="en-US" sz="1200" b="1" dirty="0" smtClean="0"/>
              <a:t>$50 </a:t>
            </a:r>
            <a:r>
              <a:rPr lang="en-US" sz="1200" dirty="0"/>
              <a:t>Per </a:t>
            </a:r>
            <a:r>
              <a:rPr lang="en-US" sz="1200" dirty="0" smtClean="0"/>
              <a:t>Month</a:t>
            </a:r>
            <a:r>
              <a:rPr lang="en-US" sz="1200" b="1" dirty="0" smtClean="0"/>
              <a:t> </a:t>
            </a:r>
            <a:endParaRPr lang="en-US" sz="1200" b="1" dirty="0"/>
          </a:p>
        </p:txBody>
      </p:sp>
      <p:cxnSp>
        <p:nvCxnSpPr>
          <p:cNvPr id="27" name="Straight Connector 26"/>
          <p:cNvCxnSpPr/>
          <p:nvPr/>
        </p:nvCxnSpPr>
        <p:spPr>
          <a:xfrm>
            <a:off x="670943" y="3856356"/>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804223" y="2453160"/>
            <a:ext cx="1409840" cy="163827"/>
          </a:xfrm>
          <a:prstGeom prst="rect">
            <a:avLst/>
          </a:prstGeom>
        </p:spPr>
        <p:txBody>
          <a:bodyPr wrap="square" lIns="0" tIns="0" rIns="0" bIns="0">
            <a:spAutoFit/>
          </a:bodyPr>
          <a:lstStyle/>
          <a:p>
            <a:pPr algn="ctr">
              <a:lnSpc>
                <a:spcPct val="150000"/>
              </a:lnSpc>
            </a:pPr>
            <a:r>
              <a:rPr lang="en-US" sz="800" dirty="0">
                <a:solidFill>
                  <a:schemeClr val="tx1">
                    <a:lumMod val="75000"/>
                    <a:lumOff val="25000"/>
                  </a:schemeClr>
                </a:solidFill>
              </a:rPr>
              <a:t>10 </a:t>
            </a:r>
            <a:r>
              <a:rPr lang="en-US" sz="800" dirty="0" smtClean="0">
                <a:solidFill>
                  <a:schemeClr val="tx1">
                    <a:lumMod val="75000"/>
                    <a:lumOff val="25000"/>
                  </a:schemeClr>
                </a:solidFill>
              </a:rPr>
              <a:t>Website</a:t>
            </a:r>
            <a:endParaRPr lang="en-US" sz="800" dirty="0">
              <a:solidFill>
                <a:schemeClr val="tx1">
                  <a:lumMod val="75000"/>
                  <a:lumOff val="25000"/>
                </a:schemeClr>
              </a:solidFill>
            </a:endParaRPr>
          </a:p>
        </p:txBody>
      </p:sp>
      <p:cxnSp>
        <p:nvCxnSpPr>
          <p:cNvPr id="24" name="Straight Connector 23"/>
          <p:cNvCxnSpPr/>
          <p:nvPr/>
        </p:nvCxnSpPr>
        <p:spPr>
          <a:xfrm>
            <a:off x="670943" y="2975943"/>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804223" y="2731210"/>
            <a:ext cx="1409840" cy="184666"/>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Normal </a:t>
            </a:r>
            <a:r>
              <a:rPr lang="en-US" sz="800" dirty="0">
                <a:solidFill>
                  <a:schemeClr val="tx1">
                    <a:lumMod val="75000"/>
                    <a:lumOff val="25000"/>
                  </a:schemeClr>
                </a:solidFill>
              </a:rPr>
              <a:t>Server </a:t>
            </a:r>
            <a:r>
              <a:rPr lang="en-US" sz="800" dirty="0" smtClean="0">
                <a:solidFill>
                  <a:schemeClr val="tx1">
                    <a:lumMod val="75000"/>
                    <a:lumOff val="25000"/>
                  </a:schemeClr>
                </a:solidFill>
              </a:rPr>
              <a:t>Power</a:t>
            </a:r>
            <a:endParaRPr lang="en-US" sz="800" dirty="0">
              <a:solidFill>
                <a:schemeClr val="tx1">
                  <a:lumMod val="75000"/>
                  <a:lumOff val="25000"/>
                </a:schemeClr>
              </a:solidFill>
            </a:endParaRPr>
          </a:p>
        </p:txBody>
      </p:sp>
      <p:cxnSp>
        <p:nvCxnSpPr>
          <p:cNvPr id="25" name="Straight Connector 24"/>
          <p:cNvCxnSpPr/>
          <p:nvPr/>
        </p:nvCxnSpPr>
        <p:spPr>
          <a:xfrm>
            <a:off x="670943" y="3269414"/>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804223" y="3024681"/>
            <a:ext cx="1409840" cy="163827"/>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1 </a:t>
            </a:r>
            <a:r>
              <a:rPr lang="en-US" sz="800" dirty="0">
                <a:solidFill>
                  <a:schemeClr val="tx1">
                    <a:lumMod val="75000"/>
                    <a:lumOff val="25000"/>
                  </a:schemeClr>
                </a:solidFill>
              </a:rPr>
              <a:t>Free SSL for Life (256 bit</a:t>
            </a:r>
            <a:r>
              <a:rPr lang="en-US" sz="800" dirty="0" smtClean="0">
                <a:solidFill>
                  <a:schemeClr val="tx1">
                    <a:lumMod val="75000"/>
                    <a:lumOff val="25000"/>
                  </a:schemeClr>
                </a:solidFill>
              </a:rPr>
              <a:t>)</a:t>
            </a:r>
            <a:endParaRPr lang="en-US" sz="800" dirty="0">
              <a:solidFill>
                <a:schemeClr val="tx1">
                  <a:lumMod val="75000"/>
                  <a:lumOff val="25000"/>
                </a:schemeClr>
              </a:solidFill>
            </a:endParaRPr>
          </a:p>
        </p:txBody>
      </p:sp>
      <p:cxnSp>
        <p:nvCxnSpPr>
          <p:cNvPr id="26" name="Straight Connector 25"/>
          <p:cNvCxnSpPr/>
          <p:nvPr/>
        </p:nvCxnSpPr>
        <p:spPr>
          <a:xfrm>
            <a:off x="670943" y="3562885"/>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804223" y="3318152"/>
            <a:ext cx="1409840" cy="163827"/>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Unlimited </a:t>
            </a:r>
            <a:r>
              <a:rPr lang="en-US" sz="800" dirty="0">
                <a:solidFill>
                  <a:schemeClr val="tx1">
                    <a:lumMod val="75000"/>
                    <a:lumOff val="25000"/>
                  </a:schemeClr>
                </a:solidFill>
              </a:rPr>
              <a:t>Monthly </a:t>
            </a:r>
            <a:r>
              <a:rPr lang="en-US" sz="800" dirty="0" smtClean="0">
                <a:solidFill>
                  <a:schemeClr val="tx1">
                    <a:lumMod val="75000"/>
                    <a:lumOff val="25000"/>
                  </a:schemeClr>
                </a:solidFill>
              </a:rPr>
              <a:t>Traffic</a:t>
            </a:r>
            <a:endParaRPr lang="en-US" sz="800" dirty="0">
              <a:solidFill>
                <a:schemeClr val="tx1">
                  <a:lumMod val="75000"/>
                  <a:lumOff val="25000"/>
                </a:schemeClr>
              </a:solidFill>
            </a:endParaRPr>
          </a:p>
        </p:txBody>
      </p:sp>
      <p:sp>
        <p:nvSpPr>
          <p:cNvPr id="41" name="Rounded Rectangle 40"/>
          <p:cNvSpPr/>
          <p:nvPr/>
        </p:nvSpPr>
        <p:spPr bwMode="auto">
          <a:xfrm>
            <a:off x="1062734" y="4240499"/>
            <a:ext cx="892818" cy="232676"/>
          </a:xfrm>
          <a:prstGeom prst="roundRect">
            <a:avLst>
              <a:gd name="adj" fmla="val 20526"/>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cxnSp>
        <p:nvCxnSpPr>
          <p:cNvPr id="21" name="Straight Connector 20"/>
          <p:cNvCxnSpPr/>
          <p:nvPr/>
        </p:nvCxnSpPr>
        <p:spPr>
          <a:xfrm>
            <a:off x="670943" y="2682472"/>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4" name="Rectangle 53"/>
          <p:cNvSpPr/>
          <p:nvPr/>
        </p:nvSpPr>
        <p:spPr>
          <a:xfrm>
            <a:off x="1105026" y="1689506"/>
            <a:ext cx="808235" cy="369332"/>
          </a:xfrm>
          <a:prstGeom prst="rect">
            <a:avLst/>
          </a:prstGeom>
        </p:spPr>
        <p:txBody>
          <a:bodyPr wrap="none" anchor="ctr">
            <a:spAutoFit/>
          </a:bodyPr>
          <a:lstStyle/>
          <a:p>
            <a:pPr algn="ctr"/>
            <a:r>
              <a:rPr lang="en-US" b="1" dirty="0" smtClean="0">
                <a:solidFill>
                  <a:schemeClr val="accent1"/>
                </a:solidFill>
              </a:rPr>
              <a:t>TRIAL</a:t>
            </a:r>
            <a:endParaRPr lang="en-US" b="1" dirty="0">
              <a:solidFill>
                <a:schemeClr val="accent1"/>
              </a:solidFill>
            </a:endParaRPr>
          </a:p>
        </p:txBody>
      </p:sp>
      <p:sp>
        <p:nvSpPr>
          <p:cNvPr id="55" name="Rectangle 54"/>
          <p:cNvSpPr/>
          <p:nvPr/>
        </p:nvSpPr>
        <p:spPr>
          <a:xfrm>
            <a:off x="804223" y="2051223"/>
            <a:ext cx="1409840" cy="245645"/>
          </a:xfrm>
          <a:prstGeom prst="rect">
            <a:avLst/>
          </a:prstGeom>
        </p:spPr>
        <p:txBody>
          <a:bodyPr wrap="square" lIns="0" tIns="0" rIns="0" bIns="0" anchor="ctr">
            <a:spAutoFit/>
          </a:bodyPr>
          <a:lstStyle/>
          <a:p>
            <a:pPr algn="ctr">
              <a:lnSpc>
                <a:spcPct val="150000"/>
              </a:lnSpc>
            </a:pPr>
            <a:r>
              <a:rPr lang="en-US" sz="1200" b="1" dirty="0" smtClean="0"/>
              <a:t>Free For 7 Days</a:t>
            </a:r>
            <a:endParaRPr lang="en-US" sz="1200" b="1" dirty="0"/>
          </a:p>
        </p:txBody>
      </p:sp>
      <p:cxnSp>
        <p:nvCxnSpPr>
          <p:cNvPr id="81" name="Straight Connector 80"/>
          <p:cNvCxnSpPr/>
          <p:nvPr/>
        </p:nvCxnSpPr>
        <p:spPr>
          <a:xfrm>
            <a:off x="6798752" y="3856356"/>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2" name="Rectangle 81"/>
          <p:cNvSpPr/>
          <p:nvPr/>
        </p:nvSpPr>
        <p:spPr>
          <a:xfrm>
            <a:off x="6932032" y="3611623"/>
            <a:ext cx="1409840" cy="184666"/>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Unlimited </a:t>
            </a:r>
            <a:r>
              <a:rPr lang="en-US" sz="800" dirty="0">
                <a:solidFill>
                  <a:schemeClr val="tx1">
                    <a:lumMod val="75000"/>
                    <a:lumOff val="25000"/>
                  </a:schemeClr>
                </a:solidFill>
              </a:rPr>
              <a:t>Disk </a:t>
            </a:r>
            <a:r>
              <a:rPr lang="en-US" sz="800" dirty="0" smtClean="0">
                <a:solidFill>
                  <a:schemeClr val="tx1">
                    <a:lumMod val="75000"/>
                    <a:lumOff val="25000"/>
                  </a:schemeClr>
                </a:solidFill>
              </a:rPr>
              <a:t>Space</a:t>
            </a:r>
            <a:endParaRPr lang="en-US" sz="800" dirty="0">
              <a:solidFill>
                <a:schemeClr val="tx1">
                  <a:lumMod val="75000"/>
                  <a:lumOff val="25000"/>
                </a:schemeClr>
              </a:solidFill>
            </a:endParaRPr>
          </a:p>
        </p:txBody>
      </p:sp>
      <p:sp>
        <p:nvSpPr>
          <p:cNvPr id="83" name="Rectangle 82"/>
          <p:cNvSpPr/>
          <p:nvPr/>
        </p:nvSpPr>
        <p:spPr>
          <a:xfrm>
            <a:off x="6932032" y="2453160"/>
            <a:ext cx="1409840" cy="163827"/>
          </a:xfrm>
          <a:prstGeom prst="rect">
            <a:avLst/>
          </a:prstGeom>
        </p:spPr>
        <p:txBody>
          <a:bodyPr wrap="square" lIns="0" tIns="0" rIns="0" bIns="0">
            <a:spAutoFit/>
          </a:bodyPr>
          <a:lstStyle/>
          <a:p>
            <a:pPr algn="ctr">
              <a:lnSpc>
                <a:spcPct val="150000"/>
              </a:lnSpc>
            </a:pPr>
            <a:r>
              <a:rPr lang="en-US" sz="800" dirty="0">
                <a:solidFill>
                  <a:schemeClr val="tx1">
                    <a:lumMod val="75000"/>
                    <a:lumOff val="25000"/>
                  </a:schemeClr>
                </a:solidFill>
              </a:rPr>
              <a:t>10 </a:t>
            </a:r>
            <a:r>
              <a:rPr lang="en-US" sz="800" dirty="0" smtClean="0">
                <a:solidFill>
                  <a:schemeClr val="tx1">
                    <a:lumMod val="75000"/>
                    <a:lumOff val="25000"/>
                  </a:schemeClr>
                </a:solidFill>
              </a:rPr>
              <a:t>Website</a:t>
            </a:r>
            <a:endParaRPr lang="en-US" sz="800" dirty="0">
              <a:solidFill>
                <a:schemeClr val="tx1">
                  <a:lumMod val="75000"/>
                  <a:lumOff val="25000"/>
                </a:schemeClr>
              </a:solidFill>
            </a:endParaRPr>
          </a:p>
        </p:txBody>
      </p:sp>
      <p:cxnSp>
        <p:nvCxnSpPr>
          <p:cNvPr id="84" name="Straight Connector 83"/>
          <p:cNvCxnSpPr/>
          <p:nvPr/>
        </p:nvCxnSpPr>
        <p:spPr>
          <a:xfrm>
            <a:off x="6798752" y="2975943"/>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5" name="Rectangle 84"/>
          <p:cNvSpPr/>
          <p:nvPr/>
        </p:nvSpPr>
        <p:spPr>
          <a:xfrm>
            <a:off x="6932032" y="2731210"/>
            <a:ext cx="1409840" cy="184666"/>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Normal </a:t>
            </a:r>
            <a:r>
              <a:rPr lang="en-US" sz="800" dirty="0">
                <a:solidFill>
                  <a:schemeClr val="tx1">
                    <a:lumMod val="75000"/>
                    <a:lumOff val="25000"/>
                  </a:schemeClr>
                </a:solidFill>
              </a:rPr>
              <a:t>Server </a:t>
            </a:r>
            <a:r>
              <a:rPr lang="en-US" sz="800" dirty="0" smtClean="0">
                <a:solidFill>
                  <a:schemeClr val="tx1">
                    <a:lumMod val="75000"/>
                    <a:lumOff val="25000"/>
                  </a:schemeClr>
                </a:solidFill>
              </a:rPr>
              <a:t>Power</a:t>
            </a:r>
            <a:endParaRPr lang="en-US" sz="800" dirty="0">
              <a:solidFill>
                <a:schemeClr val="tx1">
                  <a:lumMod val="75000"/>
                  <a:lumOff val="25000"/>
                </a:schemeClr>
              </a:solidFill>
            </a:endParaRPr>
          </a:p>
        </p:txBody>
      </p:sp>
      <p:cxnSp>
        <p:nvCxnSpPr>
          <p:cNvPr id="86" name="Straight Connector 85"/>
          <p:cNvCxnSpPr/>
          <p:nvPr/>
        </p:nvCxnSpPr>
        <p:spPr>
          <a:xfrm>
            <a:off x="6798752" y="3269414"/>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6932032" y="3024681"/>
            <a:ext cx="1409840" cy="163827"/>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1 </a:t>
            </a:r>
            <a:r>
              <a:rPr lang="en-US" sz="800" dirty="0">
                <a:solidFill>
                  <a:schemeClr val="tx1">
                    <a:lumMod val="75000"/>
                    <a:lumOff val="25000"/>
                  </a:schemeClr>
                </a:solidFill>
              </a:rPr>
              <a:t>Free SSL for Life (256 bit</a:t>
            </a:r>
            <a:r>
              <a:rPr lang="en-US" sz="800" dirty="0" smtClean="0">
                <a:solidFill>
                  <a:schemeClr val="tx1">
                    <a:lumMod val="75000"/>
                    <a:lumOff val="25000"/>
                  </a:schemeClr>
                </a:solidFill>
              </a:rPr>
              <a:t>)</a:t>
            </a:r>
            <a:endParaRPr lang="en-US" sz="800" dirty="0">
              <a:solidFill>
                <a:schemeClr val="tx1">
                  <a:lumMod val="75000"/>
                  <a:lumOff val="25000"/>
                </a:schemeClr>
              </a:solidFill>
            </a:endParaRPr>
          </a:p>
        </p:txBody>
      </p:sp>
      <p:cxnSp>
        <p:nvCxnSpPr>
          <p:cNvPr id="88" name="Straight Connector 87"/>
          <p:cNvCxnSpPr/>
          <p:nvPr/>
        </p:nvCxnSpPr>
        <p:spPr>
          <a:xfrm>
            <a:off x="6798752" y="3562885"/>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9" name="Rectangle 88"/>
          <p:cNvSpPr/>
          <p:nvPr/>
        </p:nvSpPr>
        <p:spPr>
          <a:xfrm>
            <a:off x="6932032" y="3318152"/>
            <a:ext cx="1409840" cy="163827"/>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Unlimited </a:t>
            </a:r>
            <a:r>
              <a:rPr lang="en-US" sz="800" dirty="0">
                <a:solidFill>
                  <a:schemeClr val="tx1">
                    <a:lumMod val="75000"/>
                    <a:lumOff val="25000"/>
                  </a:schemeClr>
                </a:solidFill>
              </a:rPr>
              <a:t>Monthly </a:t>
            </a:r>
            <a:r>
              <a:rPr lang="en-US" sz="800" dirty="0" smtClean="0">
                <a:solidFill>
                  <a:schemeClr val="tx1">
                    <a:lumMod val="75000"/>
                    <a:lumOff val="25000"/>
                  </a:schemeClr>
                </a:solidFill>
              </a:rPr>
              <a:t>Traffic</a:t>
            </a:r>
            <a:endParaRPr lang="en-US" sz="800" dirty="0">
              <a:solidFill>
                <a:schemeClr val="tx1">
                  <a:lumMod val="75000"/>
                  <a:lumOff val="25000"/>
                </a:schemeClr>
              </a:solidFill>
            </a:endParaRPr>
          </a:p>
        </p:txBody>
      </p:sp>
      <p:sp>
        <p:nvSpPr>
          <p:cNvPr id="90" name="Rectangle 89"/>
          <p:cNvSpPr/>
          <p:nvPr/>
        </p:nvSpPr>
        <p:spPr>
          <a:xfrm>
            <a:off x="6932032" y="3905096"/>
            <a:ext cx="1409840" cy="184666"/>
          </a:xfrm>
          <a:prstGeom prst="rect">
            <a:avLst/>
          </a:prstGeom>
        </p:spPr>
        <p:txBody>
          <a:bodyPr wrap="square" lIns="0" tIns="0" rIns="0" bIns="0">
            <a:spAutoFit/>
          </a:bodyPr>
          <a:lstStyle/>
          <a:p>
            <a:pPr algn="ctr">
              <a:lnSpc>
                <a:spcPct val="150000"/>
              </a:lnSpc>
            </a:pPr>
            <a:r>
              <a:rPr lang="en-US" sz="800" dirty="0" smtClean="0">
                <a:solidFill>
                  <a:schemeClr val="tx1">
                    <a:lumMod val="75000"/>
                    <a:lumOff val="25000"/>
                  </a:schemeClr>
                </a:solidFill>
              </a:rPr>
              <a:t>Uptime </a:t>
            </a:r>
            <a:r>
              <a:rPr lang="en-US" sz="800" dirty="0">
                <a:solidFill>
                  <a:schemeClr val="tx1">
                    <a:lumMod val="75000"/>
                    <a:lumOff val="25000"/>
                  </a:schemeClr>
                </a:solidFill>
              </a:rPr>
              <a:t>Guarantee</a:t>
            </a:r>
          </a:p>
        </p:txBody>
      </p:sp>
      <p:sp>
        <p:nvSpPr>
          <p:cNvPr id="91" name="Rounded Rectangle 90"/>
          <p:cNvSpPr/>
          <p:nvPr/>
        </p:nvSpPr>
        <p:spPr bwMode="auto">
          <a:xfrm>
            <a:off x="7190543" y="4240499"/>
            <a:ext cx="892818" cy="232676"/>
          </a:xfrm>
          <a:prstGeom prst="roundRect">
            <a:avLst>
              <a:gd name="adj" fmla="val 20526"/>
            </a:avLst>
          </a:prstGeom>
          <a:solidFill>
            <a:schemeClr val="accent4"/>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cxnSp>
        <p:nvCxnSpPr>
          <p:cNvPr id="92" name="Straight Connector 91"/>
          <p:cNvCxnSpPr/>
          <p:nvPr/>
        </p:nvCxnSpPr>
        <p:spPr>
          <a:xfrm>
            <a:off x="6798752" y="2682472"/>
            <a:ext cx="167640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4" name="Rectangle 93"/>
          <p:cNvSpPr/>
          <p:nvPr/>
        </p:nvSpPr>
        <p:spPr>
          <a:xfrm>
            <a:off x="6954715" y="1689506"/>
            <a:ext cx="1364476" cy="369332"/>
          </a:xfrm>
          <a:prstGeom prst="rect">
            <a:avLst/>
          </a:prstGeom>
        </p:spPr>
        <p:txBody>
          <a:bodyPr wrap="none" anchor="ctr">
            <a:spAutoFit/>
          </a:bodyPr>
          <a:lstStyle/>
          <a:p>
            <a:pPr algn="ctr"/>
            <a:r>
              <a:rPr lang="en-US" b="1" dirty="0">
                <a:solidFill>
                  <a:schemeClr val="accent4"/>
                </a:solidFill>
              </a:rPr>
              <a:t>COMPLETE</a:t>
            </a:r>
          </a:p>
        </p:txBody>
      </p:sp>
      <p:sp>
        <p:nvSpPr>
          <p:cNvPr id="95" name="Rectangle 94"/>
          <p:cNvSpPr/>
          <p:nvPr/>
        </p:nvSpPr>
        <p:spPr>
          <a:xfrm>
            <a:off x="6932032" y="2061450"/>
            <a:ext cx="1409840" cy="225190"/>
          </a:xfrm>
          <a:prstGeom prst="rect">
            <a:avLst/>
          </a:prstGeom>
        </p:spPr>
        <p:txBody>
          <a:bodyPr wrap="square" lIns="0" tIns="0" rIns="0" bIns="0" anchor="ctr">
            <a:spAutoFit/>
          </a:bodyPr>
          <a:lstStyle/>
          <a:p>
            <a:pPr algn="ctr">
              <a:lnSpc>
                <a:spcPct val="150000"/>
              </a:lnSpc>
            </a:pPr>
            <a:r>
              <a:rPr lang="en-US" sz="1100" b="1" dirty="0" smtClean="0"/>
              <a:t>$65 </a:t>
            </a:r>
            <a:r>
              <a:rPr lang="en-US" sz="1100" dirty="0"/>
              <a:t>Per Month</a:t>
            </a:r>
            <a:r>
              <a:rPr lang="en-US" sz="1100" b="1" dirty="0"/>
              <a:t> </a:t>
            </a:r>
          </a:p>
        </p:txBody>
      </p:sp>
      <p:cxnSp>
        <p:nvCxnSpPr>
          <p:cNvPr id="97" name="Straight Connector 96"/>
          <p:cNvCxnSpPr/>
          <p:nvPr/>
        </p:nvCxnSpPr>
        <p:spPr>
          <a:xfrm>
            <a:off x="2713547" y="3875008"/>
            <a:ext cx="16764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98" name="Rectangle 97"/>
          <p:cNvSpPr/>
          <p:nvPr/>
        </p:nvSpPr>
        <p:spPr>
          <a:xfrm>
            <a:off x="2846827" y="3630275"/>
            <a:ext cx="1409840" cy="163827"/>
          </a:xfrm>
          <a:prstGeom prst="rect">
            <a:avLst/>
          </a:prstGeom>
        </p:spPr>
        <p:txBody>
          <a:bodyPr wrap="square" lIns="0" tIns="0" rIns="0" bIns="0">
            <a:spAutoFit/>
          </a:bodyPr>
          <a:lstStyle/>
          <a:p>
            <a:pPr algn="ctr">
              <a:lnSpc>
                <a:spcPct val="150000"/>
              </a:lnSpc>
            </a:pPr>
            <a:r>
              <a:rPr lang="en-US" sz="800" dirty="0" smtClean="0">
                <a:solidFill>
                  <a:schemeClr val="bg1"/>
                </a:solidFill>
              </a:rPr>
              <a:t>Unlimited </a:t>
            </a:r>
            <a:r>
              <a:rPr lang="en-US" sz="800" dirty="0">
                <a:solidFill>
                  <a:schemeClr val="bg1"/>
                </a:solidFill>
              </a:rPr>
              <a:t>Disk </a:t>
            </a:r>
            <a:r>
              <a:rPr lang="en-US" sz="800" dirty="0" smtClean="0">
                <a:solidFill>
                  <a:schemeClr val="bg1"/>
                </a:solidFill>
              </a:rPr>
              <a:t>Space</a:t>
            </a:r>
            <a:endParaRPr lang="en-US" sz="800" dirty="0">
              <a:solidFill>
                <a:schemeClr val="bg1"/>
              </a:solidFill>
            </a:endParaRPr>
          </a:p>
        </p:txBody>
      </p:sp>
      <p:sp>
        <p:nvSpPr>
          <p:cNvPr id="99" name="Rectangle 98"/>
          <p:cNvSpPr/>
          <p:nvPr/>
        </p:nvSpPr>
        <p:spPr>
          <a:xfrm>
            <a:off x="2846827" y="2471812"/>
            <a:ext cx="1409840" cy="163827"/>
          </a:xfrm>
          <a:prstGeom prst="rect">
            <a:avLst/>
          </a:prstGeom>
        </p:spPr>
        <p:txBody>
          <a:bodyPr wrap="square" lIns="0" tIns="0" rIns="0" bIns="0">
            <a:spAutoFit/>
          </a:bodyPr>
          <a:lstStyle/>
          <a:p>
            <a:pPr algn="ctr">
              <a:lnSpc>
                <a:spcPct val="150000"/>
              </a:lnSpc>
            </a:pPr>
            <a:r>
              <a:rPr lang="en-US" sz="800" dirty="0">
                <a:solidFill>
                  <a:schemeClr val="bg1"/>
                </a:solidFill>
              </a:rPr>
              <a:t>10 </a:t>
            </a:r>
            <a:r>
              <a:rPr lang="en-US" sz="800" dirty="0" smtClean="0">
                <a:solidFill>
                  <a:schemeClr val="bg1"/>
                </a:solidFill>
              </a:rPr>
              <a:t>Website</a:t>
            </a:r>
            <a:endParaRPr lang="en-US" sz="800" dirty="0">
              <a:solidFill>
                <a:schemeClr val="bg1"/>
              </a:solidFill>
            </a:endParaRPr>
          </a:p>
        </p:txBody>
      </p:sp>
      <p:cxnSp>
        <p:nvCxnSpPr>
          <p:cNvPr id="100" name="Straight Connector 99"/>
          <p:cNvCxnSpPr/>
          <p:nvPr/>
        </p:nvCxnSpPr>
        <p:spPr>
          <a:xfrm>
            <a:off x="2713547" y="2994595"/>
            <a:ext cx="16764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01" name="Rectangle 100"/>
          <p:cNvSpPr/>
          <p:nvPr/>
        </p:nvSpPr>
        <p:spPr>
          <a:xfrm>
            <a:off x="2846827" y="2749862"/>
            <a:ext cx="1409840" cy="163827"/>
          </a:xfrm>
          <a:prstGeom prst="rect">
            <a:avLst/>
          </a:prstGeom>
        </p:spPr>
        <p:txBody>
          <a:bodyPr wrap="square" lIns="0" tIns="0" rIns="0" bIns="0">
            <a:spAutoFit/>
          </a:bodyPr>
          <a:lstStyle/>
          <a:p>
            <a:pPr algn="ctr">
              <a:lnSpc>
                <a:spcPct val="150000"/>
              </a:lnSpc>
            </a:pPr>
            <a:r>
              <a:rPr lang="en-US" sz="800" dirty="0" smtClean="0">
                <a:solidFill>
                  <a:schemeClr val="bg1"/>
                </a:solidFill>
              </a:rPr>
              <a:t>Normal </a:t>
            </a:r>
            <a:r>
              <a:rPr lang="en-US" sz="800" dirty="0">
                <a:solidFill>
                  <a:schemeClr val="bg1"/>
                </a:solidFill>
              </a:rPr>
              <a:t>Server </a:t>
            </a:r>
            <a:r>
              <a:rPr lang="en-US" sz="800" dirty="0" smtClean="0">
                <a:solidFill>
                  <a:schemeClr val="bg1"/>
                </a:solidFill>
              </a:rPr>
              <a:t>Power</a:t>
            </a:r>
            <a:endParaRPr lang="en-US" sz="800" dirty="0">
              <a:solidFill>
                <a:schemeClr val="bg1"/>
              </a:solidFill>
            </a:endParaRPr>
          </a:p>
        </p:txBody>
      </p:sp>
      <p:cxnSp>
        <p:nvCxnSpPr>
          <p:cNvPr id="102" name="Straight Connector 101"/>
          <p:cNvCxnSpPr/>
          <p:nvPr/>
        </p:nvCxnSpPr>
        <p:spPr>
          <a:xfrm>
            <a:off x="2713547" y="3288066"/>
            <a:ext cx="16764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03" name="Rectangle 102"/>
          <p:cNvSpPr/>
          <p:nvPr/>
        </p:nvSpPr>
        <p:spPr>
          <a:xfrm>
            <a:off x="2846827" y="3043333"/>
            <a:ext cx="1409840" cy="163827"/>
          </a:xfrm>
          <a:prstGeom prst="rect">
            <a:avLst/>
          </a:prstGeom>
        </p:spPr>
        <p:txBody>
          <a:bodyPr wrap="square" lIns="0" tIns="0" rIns="0" bIns="0">
            <a:spAutoFit/>
          </a:bodyPr>
          <a:lstStyle/>
          <a:p>
            <a:pPr algn="ctr">
              <a:lnSpc>
                <a:spcPct val="150000"/>
              </a:lnSpc>
            </a:pPr>
            <a:r>
              <a:rPr lang="en-US" sz="800" dirty="0" smtClean="0">
                <a:solidFill>
                  <a:schemeClr val="bg1"/>
                </a:solidFill>
              </a:rPr>
              <a:t>1 </a:t>
            </a:r>
            <a:r>
              <a:rPr lang="en-US" sz="800" dirty="0">
                <a:solidFill>
                  <a:schemeClr val="bg1"/>
                </a:solidFill>
              </a:rPr>
              <a:t>Free SSL for Life (256 bit</a:t>
            </a:r>
            <a:r>
              <a:rPr lang="en-US" sz="800" dirty="0" smtClean="0">
                <a:solidFill>
                  <a:schemeClr val="bg1"/>
                </a:solidFill>
              </a:rPr>
              <a:t>)</a:t>
            </a:r>
            <a:endParaRPr lang="en-US" sz="800" dirty="0">
              <a:solidFill>
                <a:schemeClr val="bg1"/>
              </a:solidFill>
            </a:endParaRPr>
          </a:p>
        </p:txBody>
      </p:sp>
      <p:cxnSp>
        <p:nvCxnSpPr>
          <p:cNvPr id="104" name="Straight Connector 103"/>
          <p:cNvCxnSpPr/>
          <p:nvPr/>
        </p:nvCxnSpPr>
        <p:spPr>
          <a:xfrm>
            <a:off x="2713547" y="3581537"/>
            <a:ext cx="16764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05" name="Rectangle 104"/>
          <p:cNvSpPr/>
          <p:nvPr/>
        </p:nvSpPr>
        <p:spPr>
          <a:xfrm>
            <a:off x="2846827" y="3336804"/>
            <a:ext cx="1409840" cy="163827"/>
          </a:xfrm>
          <a:prstGeom prst="rect">
            <a:avLst/>
          </a:prstGeom>
        </p:spPr>
        <p:txBody>
          <a:bodyPr wrap="square" lIns="0" tIns="0" rIns="0" bIns="0">
            <a:spAutoFit/>
          </a:bodyPr>
          <a:lstStyle/>
          <a:p>
            <a:pPr algn="ctr">
              <a:lnSpc>
                <a:spcPct val="150000"/>
              </a:lnSpc>
            </a:pPr>
            <a:r>
              <a:rPr lang="en-US" sz="800" dirty="0" smtClean="0">
                <a:solidFill>
                  <a:schemeClr val="bg1"/>
                </a:solidFill>
              </a:rPr>
              <a:t>Unlimited </a:t>
            </a:r>
            <a:r>
              <a:rPr lang="en-US" sz="800" dirty="0">
                <a:solidFill>
                  <a:schemeClr val="bg1"/>
                </a:solidFill>
              </a:rPr>
              <a:t>Monthly </a:t>
            </a:r>
            <a:r>
              <a:rPr lang="en-US" sz="800" dirty="0" smtClean="0">
                <a:solidFill>
                  <a:schemeClr val="bg1"/>
                </a:solidFill>
              </a:rPr>
              <a:t>Traffic</a:t>
            </a:r>
            <a:endParaRPr lang="en-US" sz="800" dirty="0">
              <a:solidFill>
                <a:schemeClr val="bg1"/>
              </a:solidFill>
            </a:endParaRPr>
          </a:p>
        </p:txBody>
      </p:sp>
      <p:sp>
        <p:nvSpPr>
          <p:cNvPr id="107" name="Rounded Rectangle 106"/>
          <p:cNvSpPr/>
          <p:nvPr/>
        </p:nvSpPr>
        <p:spPr bwMode="auto">
          <a:xfrm>
            <a:off x="3105338" y="4259151"/>
            <a:ext cx="892818" cy="232676"/>
          </a:xfrm>
          <a:prstGeom prst="roundRect">
            <a:avLst>
              <a:gd name="adj" fmla="val 20526"/>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chemeClr val="accent2"/>
                </a:solidFill>
                <a:ea typeface="Helvetica Light"/>
                <a:cs typeface="Helvetica Light"/>
                <a:sym typeface="Helvetica Light"/>
              </a:rPr>
              <a:t>BUY NOW</a:t>
            </a:r>
          </a:p>
        </p:txBody>
      </p:sp>
      <p:cxnSp>
        <p:nvCxnSpPr>
          <p:cNvPr id="108" name="Straight Connector 107"/>
          <p:cNvCxnSpPr/>
          <p:nvPr/>
        </p:nvCxnSpPr>
        <p:spPr>
          <a:xfrm>
            <a:off x="2713547" y="2701124"/>
            <a:ext cx="167640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2453640" y="2406326"/>
            <a:ext cx="2189480" cy="0"/>
          </a:xfrm>
          <a:prstGeom prst="line">
            <a:avLst/>
          </a:prstGeom>
          <a:ln w="12700">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110" name="Rectangle 109"/>
          <p:cNvSpPr/>
          <p:nvPr/>
        </p:nvSpPr>
        <p:spPr>
          <a:xfrm>
            <a:off x="2798176" y="1572333"/>
            <a:ext cx="1507144" cy="400110"/>
          </a:xfrm>
          <a:prstGeom prst="rect">
            <a:avLst/>
          </a:prstGeom>
        </p:spPr>
        <p:txBody>
          <a:bodyPr wrap="none" anchor="ctr">
            <a:spAutoFit/>
          </a:bodyPr>
          <a:lstStyle/>
          <a:p>
            <a:pPr algn="ctr"/>
            <a:r>
              <a:rPr lang="en-US" sz="2000" b="1" dirty="0">
                <a:solidFill>
                  <a:schemeClr val="bg1"/>
                </a:solidFill>
              </a:rPr>
              <a:t>STANDARD</a:t>
            </a:r>
          </a:p>
        </p:txBody>
      </p:sp>
      <p:sp>
        <p:nvSpPr>
          <p:cNvPr id="111" name="Rectangle 110"/>
          <p:cNvSpPr/>
          <p:nvPr/>
        </p:nvSpPr>
        <p:spPr>
          <a:xfrm>
            <a:off x="2846827" y="1971873"/>
            <a:ext cx="1409840" cy="276999"/>
          </a:xfrm>
          <a:prstGeom prst="rect">
            <a:avLst/>
          </a:prstGeom>
        </p:spPr>
        <p:txBody>
          <a:bodyPr wrap="square" lIns="0" tIns="0" rIns="0" bIns="0" anchor="ctr">
            <a:spAutoFit/>
          </a:bodyPr>
          <a:lstStyle/>
          <a:p>
            <a:pPr algn="ctr">
              <a:lnSpc>
                <a:spcPct val="150000"/>
              </a:lnSpc>
            </a:pPr>
            <a:r>
              <a:rPr lang="en-US" sz="1200" b="1" dirty="0" smtClean="0">
                <a:solidFill>
                  <a:schemeClr val="bg1"/>
                </a:solidFill>
              </a:rPr>
              <a:t>$15.5 </a:t>
            </a:r>
            <a:r>
              <a:rPr lang="en-US" sz="1200" dirty="0">
                <a:solidFill>
                  <a:schemeClr val="bg1"/>
                </a:solidFill>
              </a:rPr>
              <a:t>Per Month</a:t>
            </a:r>
            <a:r>
              <a:rPr lang="en-US" sz="1200" b="1" dirty="0">
                <a:solidFill>
                  <a:schemeClr val="bg1"/>
                </a:solidFill>
              </a:rPr>
              <a:t> </a:t>
            </a:r>
          </a:p>
        </p:txBody>
      </p:sp>
      <p:sp>
        <p:nvSpPr>
          <p:cNvPr id="117" name="Rectangle 116"/>
          <p:cNvSpPr/>
          <p:nvPr/>
        </p:nvSpPr>
        <p:spPr bwMode="auto">
          <a:xfrm>
            <a:off x="1434848" y="3670677"/>
            <a:ext cx="148590" cy="45719"/>
          </a:xfrm>
          <a:prstGeom prst="rect">
            <a:avLst/>
          </a:prstGeom>
          <a:solidFill>
            <a:schemeClr val="tx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8" name="Rectangle 117"/>
          <p:cNvSpPr/>
          <p:nvPr/>
        </p:nvSpPr>
        <p:spPr bwMode="auto">
          <a:xfrm>
            <a:off x="1434848" y="3974570"/>
            <a:ext cx="148590" cy="45719"/>
          </a:xfrm>
          <a:prstGeom prst="rect">
            <a:avLst/>
          </a:prstGeom>
          <a:solidFill>
            <a:schemeClr val="tx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9" name="Rectangle 118"/>
          <p:cNvSpPr/>
          <p:nvPr/>
        </p:nvSpPr>
        <p:spPr bwMode="auto">
          <a:xfrm>
            <a:off x="3477452" y="3974570"/>
            <a:ext cx="148590" cy="45719"/>
          </a:xfrm>
          <a:prstGeom prst="rect">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Tree>
    <p:extLst>
      <p:ext uri="{BB962C8B-B14F-4D97-AF65-F5344CB8AC3E}">
        <p14:creationId xmlns:p14="http://schemas.microsoft.com/office/powerpoint/2010/main" val="891192111"/>
      </p:ext>
    </p:extLst>
  </p:cSld>
  <p:clrMapOvr>
    <a:masterClrMapping/>
  </p:clrMapOvr>
  <p:transition spd="slow">
    <p:push dir="u"/>
  </p:transition>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65"/>
          <p:cNvSpPr/>
          <p:nvPr/>
        </p:nvSpPr>
        <p:spPr>
          <a:xfrm>
            <a:off x="2590799" y="1770433"/>
            <a:ext cx="1539641" cy="469689"/>
          </a:xfrm>
          <a:prstGeom prst="rect">
            <a:avLst/>
          </a:prstGeom>
          <a:solidFill>
            <a:schemeClr val="accent1"/>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a:solidFill>
                <a:schemeClr val="bg1"/>
              </a:solidFill>
            </a:endParaRPr>
          </a:p>
        </p:txBody>
      </p:sp>
      <p:sp>
        <p:nvSpPr>
          <p:cNvPr id="4" name="Shape 65"/>
          <p:cNvSpPr/>
          <p:nvPr/>
        </p:nvSpPr>
        <p:spPr>
          <a:xfrm>
            <a:off x="2590799" y="2240123"/>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1 Website</a:t>
            </a:r>
            <a:endParaRPr lang="en-US" sz="800" dirty="0"/>
          </a:p>
        </p:txBody>
      </p:sp>
      <p:sp>
        <p:nvSpPr>
          <p:cNvPr id="5" name="Shape 65"/>
          <p:cNvSpPr/>
          <p:nvPr/>
        </p:nvSpPr>
        <p:spPr>
          <a:xfrm>
            <a:off x="2590799" y="2552219"/>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Normal Server Power</a:t>
            </a:r>
            <a:endParaRPr lang="en-US" sz="800" dirty="0"/>
          </a:p>
        </p:txBody>
      </p:sp>
      <p:sp>
        <p:nvSpPr>
          <p:cNvPr id="6" name="Shape 65"/>
          <p:cNvSpPr/>
          <p:nvPr/>
        </p:nvSpPr>
        <p:spPr>
          <a:xfrm>
            <a:off x="2590799" y="2864315"/>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800" dirty="0"/>
          </a:p>
        </p:txBody>
      </p:sp>
      <p:sp>
        <p:nvSpPr>
          <p:cNvPr id="7" name="Shape 65"/>
          <p:cNvSpPr/>
          <p:nvPr/>
        </p:nvSpPr>
        <p:spPr>
          <a:xfrm>
            <a:off x="2590799" y="3176411"/>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1 Free SSL for Life (256 bit)</a:t>
            </a:r>
            <a:endParaRPr lang="en-US" sz="800" dirty="0"/>
          </a:p>
        </p:txBody>
      </p:sp>
      <p:sp>
        <p:nvSpPr>
          <p:cNvPr id="8" name="Shape 65"/>
          <p:cNvSpPr/>
          <p:nvPr/>
        </p:nvSpPr>
        <p:spPr>
          <a:xfrm>
            <a:off x="2590799" y="3488507"/>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800" dirty="0"/>
          </a:p>
        </p:txBody>
      </p:sp>
      <p:sp>
        <p:nvSpPr>
          <p:cNvPr id="9" name="Shape 65"/>
          <p:cNvSpPr/>
          <p:nvPr/>
        </p:nvSpPr>
        <p:spPr>
          <a:xfrm>
            <a:off x="2590799" y="3800603"/>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10" name="Shape 65"/>
          <p:cNvSpPr/>
          <p:nvPr/>
        </p:nvSpPr>
        <p:spPr>
          <a:xfrm>
            <a:off x="2590799" y="4112700"/>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800" dirty="0"/>
          </a:p>
        </p:txBody>
      </p:sp>
      <p:sp>
        <p:nvSpPr>
          <p:cNvPr id="11" name="Shape 65"/>
          <p:cNvSpPr/>
          <p:nvPr/>
        </p:nvSpPr>
        <p:spPr>
          <a:xfrm>
            <a:off x="2590799" y="4424796"/>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dirty="0">
              <a:solidFill>
                <a:schemeClr val="bg1"/>
              </a:solidFill>
            </a:endParaRPr>
          </a:p>
        </p:txBody>
      </p:sp>
      <p:sp>
        <p:nvSpPr>
          <p:cNvPr id="14" name="Shape 65"/>
          <p:cNvSpPr/>
          <p:nvPr/>
        </p:nvSpPr>
        <p:spPr>
          <a:xfrm>
            <a:off x="4130440" y="1469390"/>
            <a:ext cx="1539641" cy="301043"/>
          </a:xfrm>
          <a:prstGeom prst="round2SameRect">
            <a:avLst>
              <a:gd name="adj1" fmla="val 0"/>
              <a:gd name="adj2" fmla="val 0"/>
            </a:avLst>
          </a:prstGeom>
          <a:solidFill>
            <a:schemeClr val="tx1">
              <a:lumMod val="90000"/>
              <a:lumOff val="10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r>
              <a:rPr lang="en-US" sz="1200" b="1" dirty="0">
                <a:solidFill>
                  <a:schemeClr val="bg1"/>
                </a:solidFill>
              </a:rPr>
              <a:t>POPULAR</a:t>
            </a:r>
            <a:endParaRPr sz="1125" dirty="0">
              <a:solidFill>
                <a:schemeClr val="bg1"/>
              </a:solidFill>
            </a:endParaRPr>
          </a:p>
        </p:txBody>
      </p:sp>
      <p:sp>
        <p:nvSpPr>
          <p:cNvPr id="15" name="Shape 65"/>
          <p:cNvSpPr/>
          <p:nvPr/>
        </p:nvSpPr>
        <p:spPr>
          <a:xfrm>
            <a:off x="4130440" y="1770433"/>
            <a:ext cx="1539641" cy="469689"/>
          </a:xfrm>
          <a:prstGeom prst="rect">
            <a:avLst/>
          </a:prstGeom>
          <a:solidFill>
            <a:schemeClr val="tx1">
              <a:lumMod val="90000"/>
              <a:lumOff val="10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a:solidFill>
                <a:schemeClr val="bg1"/>
              </a:solidFill>
            </a:endParaRPr>
          </a:p>
        </p:txBody>
      </p:sp>
      <p:sp>
        <p:nvSpPr>
          <p:cNvPr id="16" name="Shape 65"/>
          <p:cNvSpPr/>
          <p:nvPr/>
        </p:nvSpPr>
        <p:spPr>
          <a:xfrm>
            <a:off x="4130440" y="2240123"/>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1 Website</a:t>
            </a:r>
            <a:endParaRPr lang="en-US" sz="800" dirty="0"/>
          </a:p>
        </p:txBody>
      </p:sp>
      <p:sp>
        <p:nvSpPr>
          <p:cNvPr id="17" name="Shape 65"/>
          <p:cNvSpPr/>
          <p:nvPr/>
        </p:nvSpPr>
        <p:spPr>
          <a:xfrm>
            <a:off x="4130440" y="2552219"/>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Normal Server Power</a:t>
            </a:r>
            <a:endParaRPr lang="en-US" sz="800" dirty="0"/>
          </a:p>
        </p:txBody>
      </p:sp>
      <p:sp>
        <p:nvSpPr>
          <p:cNvPr id="18" name="Shape 65"/>
          <p:cNvSpPr/>
          <p:nvPr/>
        </p:nvSpPr>
        <p:spPr>
          <a:xfrm>
            <a:off x="4130440" y="2864315"/>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800" dirty="0"/>
          </a:p>
        </p:txBody>
      </p:sp>
      <p:sp>
        <p:nvSpPr>
          <p:cNvPr id="19" name="Shape 65"/>
          <p:cNvSpPr/>
          <p:nvPr/>
        </p:nvSpPr>
        <p:spPr>
          <a:xfrm>
            <a:off x="4130440" y="3176411"/>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1 Free SSL for Life (256 bit)</a:t>
            </a:r>
            <a:endParaRPr lang="en-US" sz="800" dirty="0"/>
          </a:p>
        </p:txBody>
      </p:sp>
      <p:sp>
        <p:nvSpPr>
          <p:cNvPr id="20" name="Shape 65"/>
          <p:cNvSpPr/>
          <p:nvPr/>
        </p:nvSpPr>
        <p:spPr>
          <a:xfrm>
            <a:off x="4130440" y="3488507"/>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800" dirty="0"/>
          </a:p>
        </p:txBody>
      </p:sp>
      <p:sp>
        <p:nvSpPr>
          <p:cNvPr id="21" name="Shape 65"/>
          <p:cNvSpPr/>
          <p:nvPr/>
        </p:nvSpPr>
        <p:spPr>
          <a:xfrm>
            <a:off x="4130440" y="3800603"/>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22" name="Shape 65"/>
          <p:cNvSpPr/>
          <p:nvPr/>
        </p:nvSpPr>
        <p:spPr>
          <a:xfrm>
            <a:off x="4130440" y="4112700"/>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Uptime Guarantee</a:t>
            </a:r>
            <a:endParaRPr lang="en-US" sz="800" dirty="0"/>
          </a:p>
        </p:txBody>
      </p:sp>
      <p:sp>
        <p:nvSpPr>
          <p:cNvPr id="23" name="Shape 65"/>
          <p:cNvSpPr/>
          <p:nvPr/>
        </p:nvSpPr>
        <p:spPr>
          <a:xfrm>
            <a:off x="4130440" y="4424796"/>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dirty="0">
              <a:solidFill>
                <a:schemeClr val="bg1"/>
              </a:solidFill>
            </a:endParaRPr>
          </a:p>
        </p:txBody>
      </p:sp>
      <p:sp>
        <p:nvSpPr>
          <p:cNvPr id="36" name="Shape 65"/>
          <p:cNvSpPr/>
          <p:nvPr/>
        </p:nvSpPr>
        <p:spPr>
          <a:xfrm>
            <a:off x="7209721" y="1469390"/>
            <a:ext cx="1539641" cy="301043"/>
          </a:xfrm>
          <a:prstGeom prst="round2SameRect">
            <a:avLst/>
          </a:prstGeom>
          <a:solidFill>
            <a:schemeClr val="tx1">
              <a:lumMod val="90000"/>
              <a:lumOff val="10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r>
              <a:rPr lang="en-US" sz="1200" b="1">
                <a:solidFill>
                  <a:schemeClr val="bg1"/>
                </a:solidFill>
              </a:rPr>
              <a:t>ENTERPRISE</a:t>
            </a:r>
            <a:endParaRPr sz="1125">
              <a:solidFill>
                <a:schemeClr val="bg1"/>
              </a:solidFill>
            </a:endParaRPr>
          </a:p>
        </p:txBody>
      </p:sp>
      <p:sp>
        <p:nvSpPr>
          <p:cNvPr id="37" name="Shape 65"/>
          <p:cNvSpPr/>
          <p:nvPr/>
        </p:nvSpPr>
        <p:spPr>
          <a:xfrm>
            <a:off x="7209721" y="1770433"/>
            <a:ext cx="1539641" cy="469689"/>
          </a:xfrm>
          <a:prstGeom prst="rect">
            <a:avLst/>
          </a:prstGeom>
          <a:solidFill>
            <a:schemeClr val="tx1">
              <a:lumMod val="90000"/>
              <a:lumOff val="10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a:solidFill>
                <a:schemeClr val="bg1"/>
              </a:solidFill>
            </a:endParaRPr>
          </a:p>
        </p:txBody>
      </p:sp>
      <p:sp>
        <p:nvSpPr>
          <p:cNvPr id="38" name="Shape 65"/>
          <p:cNvSpPr/>
          <p:nvPr/>
        </p:nvSpPr>
        <p:spPr>
          <a:xfrm>
            <a:off x="7209721" y="2240123"/>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1 Website</a:t>
            </a:r>
            <a:endParaRPr lang="en-US" sz="800" dirty="0"/>
          </a:p>
        </p:txBody>
      </p:sp>
      <p:sp>
        <p:nvSpPr>
          <p:cNvPr id="39" name="Shape 65"/>
          <p:cNvSpPr/>
          <p:nvPr/>
        </p:nvSpPr>
        <p:spPr>
          <a:xfrm>
            <a:off x="7209721" y="2552219"/>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Normal Server Power</a:t>
            </a:r>
            <a:endParaRPr lang="en-US" sz="800" dirty="0"/>
          </a:p>
        </p:txBody>
      </p:sp>
      <p:sp>
        <p:nvSpPr>
          <p:cNvPr id="40" name="Shape 65"/>
          <p:cNvSpPr/>
          <p:nvPr/>
        </p:nvSpPr>
        <p:spPr>
          <a:xfrm>
            <a:off x="7209721" y="2864315"/>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800" dirty="0"/>
          </a:p>
        </p:txBody>
      </p:sp>
      <p:sp>
        <p:nvSpPr>
          <p:cNvPr id="41" name="Shape 65"/>
          <p:cNvSpPr/>
          <p:nvPr/>
        </p:nvSpPr>
        <p:spPr>
          <a:xfrm>
            <a:off x="7209721" y="3176411"/>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1 Free SSL for Life (256 bit)</a:t>
            </a:r>
            <a:endParaRPr lang="en-US" sz="800" dirty="0"/>
          </a:p>
        </p:txBody>
      </p:sp>
      <p:sp>
        <p:nvSpPr>
          <p:cNvPr id="42" name="Shape 65"/>
          <p:cNvSpPr/>
          <p:nvPr/>
        </p:nvSpPr>
        <p:spPr>
          <a:xfrm>
            <a:off x="7209721" y="3488507"/>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800" dirty="0"/>
          </a:p>
        </p:txBody>
      </p:sp>
      <p:sp>
        <p:nvSpPr>
          <p:cNvPr id="43" name="Shape 65"/>
          <p:cNvSpPr/>
          <p:nvPr/>
        </p:nvSpPr>
        <p:spPr>
          <a:xfrm>
            <a:off x="7209721" y="3800603"/>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44" name="Shape 65"/>
          <p:cNvSpPr/>
          <p:nvPr/>
        </p:nvSpPr>
        <p:spPr>
          <a:xfrm>
            <a:off x="7209721" y="4112700"/>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Uptime Guarantee</a:t>
            </a:r>
            <a:endParaRPr lang="en-US" sz="800" dirty="0"/>
          </a:p>
        </p:txBody>
      </p:sp>
      <p:sp>
        <p:nvSpPr>
          <p:cNvPr id="45" name="Shape 65"/>
          <p:cNvSpPr/>
          <p:nvPr/>
        </p:nvSpPr>
        <p:spPr>
          <a:xfrm>
            <a:off x="7209721" y="4424796"/>
            <a:ext cx="15396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dirty="0">
              <a:solidFill>
                <a:schemeClr val="bg1"/>
              </a:solidFill>
            </a:endParaRPr>
          </a:p>
        </p:txBody>
      </p:sp>
      <p:sp>
        <p:nvSpPr>
          <p:cNvPr id="49" name="Shape 65"/>
          <p:cNvSpPr/>
          <p:nvPr/>
        </p:nvSpPr>
        <p:spPr>
          <a:xfrm>
            <a:off x="381000" y="2240122"/>
            <a:ext cx="2208453"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274320" bIns="14288" numCol="1" anchor="ctr">
            <a:noAutofit/>
          </a:bodyPr>
          <a:lstStyle/>
          <a:p>
            <a:pPr algn="r"/>
            <a:r>
              <a:rPr lang="en-US" sz="1100" dirty="0" smtClean="0">
                <a:solidFill>
                  <a:schemeClr val="tx1">
                    <a:lumMod val="90000"/>
                    <a:lumOff val="10000"/>
                  </a:schemeClr>
                </a:solidFill>
              </a:rPr>
              <a:t>First Feature</a:t>
            </a:r>
            <a:endParaRPr lang="en-US" sz="1100" dirty="0">
              <a:solidFill>
                <a:schemeClr val="tx1">
                  <a:lumMod val="90000"/>
                  <a:lumOff val="10000"/>
                </a:schemeClr>
              </a:solidFill>
            </a:endParaRPr>
          </a:p>
        </p:txBody>
      </p:sp>
      <p:sp>
        <p:nvSpPr>
          <p:cNvPr id="50" name="Shape 65"/>
          <p:cNvSpPr/>
          <p:nvPr/>
        </p:nvSpPr>
        <p:spPr>
          <a:xfrm>
            <a:off x="381000" y="2552218"/>
            <a:ext cx="2208453"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274320" bIns="14288" numCol="1" anchor="ctr">
            <a:noAutofit/>
          </a:bodyPr>
          <a:lstStyle/>
          <a:p>
            <a:pPr algn="r"/>
            <a:r>
              <a:rPr lang="en-US" sz="1100" dirty="0" smtClean="0">
                <a:solidFill>
                  <a:schemeClr val="tx1">
                    <a:lumMod val="90000"/>
                    <a:lumOff val="10000"/>
                  </a:schemeClr>
                </a:solidFill>
              </a:rPr>
              <a:t>Second Feature </a:t>
            </a:r>
            <a:endParaRPr lang="en-US" sz="1100" dirty="0">
              <a:solidFill>
                <a:schemeClr val="tx1">
                  <a:lumMod val="90000"/>
                  <a:lumOff val="10000"/>
                </a:schemeClr>
              </a:solidFill>
            </a:endParaRPr>
          </a:p>
        </p:txBody>
      </p:sp>
      <p:sp>
        <p:nvSpPr>
          <p:cNvPr id="51" name="Shape 65"/>
          <p:cNvSpPr/>
          <p:nvPr/>
        </p:nvSpPr>
        <p:spPr>
          <a:xfrm>
            <a:off x="381000" y="2864314"/>
            <a:ext cx="2208453"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274320" bIns="14288" numCol="1" anchor="ctr">
            <a:noAutofit/>
          </a:bodyPr>
          <a:lstStyle/>
          <a:p>
            <a:pPr algn="r"/>
            <a:r>
              <a:rPr lang="en-US" sz="1100" dirty="0" smtClean="0">
                <a:solidFill>
                  <a:schemeClr val="tx1">
                    <a:lumMod val="90000"/>
                    <a:lumOff val="10000"/>
                  </a:schemeClr>
                </a:solidFill>
              </a:rPr>
              <a:t>Third Feature</a:t>
            </a:r>
            <a:endParaRPr lang="en-US" sz="1100" dirty="0">
              <a:solidFill>
                <a:schemeClr val="tx1">
                  <a:lumMod val="90000"/>
                  <a:lumOff val="10000"/>
                </a:schemeClr>
              </a:solidFill>
            </a:endParaRPr>
          </a:p>
        </p:txBody>
      </p:sp>
      <p:sp>
        <p:nvSpPr>
          <p:cNvPr id="52" name="Shape 65"/>
          <p:cNvSpPr/>
          <p:nvPr/>
        </p:nvSpPr>
        <p:spPr>
          <a:xfrm>
            <a:off x="381000" y="3176410"/>
            <a:ext cx="2208453"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274320" bIns="14288" numCol="1" anchor="ctr">
            <a:noAutofit/>
          </a:bodyPr>
          <a:lstStyle/>
          <a:p>
            <a:pPr algn="r"/>
            <a:r>
              <a:rPr lang="en-US" sz="1100" dirty="0" smtClean="0">
                <a:solidFill>
                  <a:schemeClr val="tx1">
                    <a:lumMod val="90000"/>
                    <a:lumOff val="10000"/>
                  </a:schemeClr>
                </a:solidFill>
              </a:rPr>
              <a:t>Fourth Feature</a:t>
            </a:r>
            <a:endParaRPr lang="en-US" sz="1100" dirty="0">
              <a:solidFill>
                <a:schemeClr val="tx1">
                  <a:lumMod val="90000"/>
                  <a:lumOff val="10000"/>
                </a:schemeClr>
              </a:solidFill>
            </a:endParaRPr>
          </a:p>
        </p:txBody>
      </p:sp>
      <p:sp>
        <p:nvSpPr>
          <p:cNvPr id="53" name="Shape 65"/>
          <p:cNvSpPr/>
          <p:nvPr/>
        </p:nvSpPr>
        <p:spPr>
          <a:xfrm>
            <a:off x="381000" y="3488506"/>
            <a:ext cx="2208453"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274320" bIns="14288" numCol="1" anchor="ctr">
            <a:noAutofit/>
          </a:bodyPr>
          <a:lstStyle/>
          <a:p>
            <a:pPr algn="r"/>
            <a:r>
              <a:rPr lang="en-US" sz="1100" dirty="0" smtClean="0">
                <a:solidFill>
                  <a:schemeClr val="tx1">
                    <a:lumMod val="90000"/>
                    <a:lumOff val="10000"/>
                  </a:schemeClr>
                </a:solidFill>
              </a:rPr>
              <a:t>Fifth Feature</a:t>
            </a:r>
            <a:endParaRPr lang="en-US" sz="1100" dirty="0">
              <a:solidFill>
                <a:schemeClr val="tx1">
                  <a:lumMod val="90000"/>
                  <a:lumOff val="10000"/>
                </a:schemeClr>
              </a:solidFill>
            </a:endParaRPr>
          </a:p>
        </p:txBody>
      </p:sp>
      <p:sp>
        <p:nvSpPr>
          <p:cNvPr id="54" name="Shape 65"/>
          <p:cNvSpPr/>
          <p:nvPr/>
        </p:nvSpPr>
        <p:spPr>
          <a:xfrm>
            <a:off x="381000" y="3800602"/>
            <a:ext cx="2208453"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274320" bIns="14288" numCol="1" anchor="ctr">
            <a:noAutofit/>
          </a:bodyPr>
          <a:lstStyle/>
          <a:p>
            <a:pPr algn="r">
              <a:defRPr sz="3000">
                <a:solidFill>
                  <a:srgbClr val="FFFFFF"/>
                </a:solidFill>
                <a:latin typeface="Helvetica Light"/>
                <a:ea typeface="Helvetica Light"/>
                <a:cs typeface="Helvetica Light"/>
                <a:sym typeface="Helvetica Light"/>
              </a:defRPr>
            </a:pPr>
            <a:r>
              <a:rPr lang="en-US" sz="1100" dirty="0" smtClean="0">
                <a:solidFill>
                  <a:schemeClr val="tx1">
                    <a:lumMod val="90000"/>
                    <a:lumOff val="10000"/>
                  </a:schemeClr>
                </a:solidFill>
              </a:rPr>
              <a:t>Sixth Feature</a:t>
            </a:r>
            <a:endParaRPr lang="en-US" sz="1100" dirty="0">
              <a:solidFill>
                <a:schemeClr val="tx1">
                  <a:lumMod val="90000"/>
                  <a:lumOff val="10000"/>
                </a:schemeClr>
              </a:solidFill>
            </a:endParaRPr>
          </a:p>
        </p:txBody>
      </p:sp>
      <p:sp>
        <p:nvSpPr>
          <p:cNvPr id="55" name="Shape 65"/>
          <p:cNvSpPr/>
          <p:nvPr/>
        </p:nvSpPr>
        <p:spPr>
          <a:xfrm>
            <a:off x="381000" y="4112699"/>
            <a:ext cx="2208453"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274320" bIns="14288" numCol="1" anchor="ctr">
            <a:noAutofit/>
          </a:bodyPr>
          <a:lstStyle/>
          <a:p>
            <a:pPr algn="r">
              <a:defRPr sz="3000">
                <a:solidFill>
                  <a:srgbClr val="FFFFFF"/>
                </a:solidFill>
                <a:latin typeface="Helvetica Light"/>
                <a:ea typeface="Helvetica Light"/>
                <a:cs typeface="Helvetica Light"/>
                <a:sym typeface="Helvetica Light"/>
              </a:defRPr>
            </a:pPr>
            <a:r>
              <a:rPr lang="en-US" sz="1100" dirty="0" smtClean="0">
                <a:solidFill>
                  <a:schemeClr val="tx1">
                    <a:lumMod val="90000"/>
                    <a:lumOff val="10000"/>
                  </a:schemeClr>
                </a:solidFill>
              </a:rPr>
              <a:t>Seventh Feature</a:t>
            </a:r>
            <a:endParaRPr lang="en-US" sz="1100" dirty="0">
              <a:solidFill>
                <a:schemeClr val="tx1">
                  <a:lumMod val="90000"/>
                  <a:lumOff val="10000"/>
                </a:schemeClr>
              </a:solidFill>
            </a:endParaRPr>
          </a:p>
        </p:txBody>
      </p:sp>
      <p:grpSp>
        <p:nvGrpSpPr>
          <p:cNvPr id="78" name="Group 77"/>
          <p:cNvGrpSpPr/>
          <p:nvPr/>
        </p:nvGrpSpPr>
        <p:grpSpPr>
          <a:xfrm>
            <a:off x="5630963" y="1770432"/>
            <a:ext cx="1623278" cy="3058382"/>
            <a:chOff x="5630963" y="1770432"/>
            <a:chExt cx="1623278" cy="3058382"/>
          </a:xfrm>
          <a:effectLst>
            <a:outerShdw blurRad="63500" sx="102000" sy="102000" algn="ctr" rotWithShape="0">
              <a:prstClr val="black">
                <a:alpha val="20000"/>
              </a:prstClr>
            </a:outerShdw>
          </a:effectLst>
        </p:grpSpPr>
        <p:sp>
          <p:nvSpPr>
            <p:cNvPr id="64" name="Freeform 63"/>
            <p:cNvSpPr/>
            <p:nvPr/>
          </p:nvSpPr>
          <p:spPr>
            <a:xfrm>
              <a:off x="5630963" y="2193159"/>
              <a:ext cx="1623278" cy="2635655"/>
            </a:xfrm>
            <a:custGeom>
              <a:avLst/>
              <a:gdLst>
                <a:gd name="connsiteX0" fmla="*/ 0 w 1539641"/>
                <a:gd name="connsiteY0" fmla="*/ 0 h 2499859"/>
                <a:gd name="connsiteX1" fmla="*/ 1539641 w 1539641"/>
                <a:gd name="connsiteY1" fmla="*/ 0 h 2499859"/>
                <a:gd name="connsiteX2" fmla="*/ 1539641 w 1539641"/>
                <a:gd name="connsiteY2" fmla="*/ 312096 h 2499859"/>
                <a:gd name="connsiteX3" fmla="*/ 1539641 w 1539641"/>
                <a:gd name="connsiteY3" fmla="*/ 315186 h 2499859"/>
                <a:gd name="connsiteX4" fmla="*/ 1539641 w 1539641"/>
                <a:gd name="connsiteY4" fmla="*/ 624192 h 2499859"/>
                <a:gd name="connsiteX5" fmla="*/ 1539641 w 1539641"/>
                <a:gd name="connsiteY5" fmla="*/ 627282 h 2499859"/>
                <a:gd name="connsiteX6" fmla="*/ 1539641 w 1539641"/>
                <a:gd name="connsiteY6" fmla="*/ 936288 h 2499859"/>
                <a:gd name="connsiteX7" fmla="*/ 1539641 w 1539641"/>
                <a:gd name="connsiteY7" fmla="*/ 939378 h 2499859"/>
                <a:gd name="connsiteX8" fmla="*/ 1539641 w 1539641"/>
                <a:gd name="connsiteY8" fmla="*/ 1248384 h 2499859"/>
                <a:gd name="connsiteX9" fmla="*/ 1539641 w 1539641"/>
                <a:gd name="connsiteY9" fmla="*/ 1251474 h 2499859"/>
                <a:gd name="connsiteX10" fmla="*/ 1539641 w 1539641"/>
                <a:gd name="connsiteY10" fmla="*/ 1560480 h 2499859"/>
                <a:gd name="connsiteX11" fmla="*/ 1539641 w 1539641"/>
                <a:gd name="connsiteY11" fmla="*/ 1563570 h 2499859"/>
                <a:gd name="connsiteX12" fmla="*/ 1539641 w 1539641"/>
                <a:gd name="connsiteY12" fmla="*/ 1872577 h 2499859"/>
                <a:gd name="connsiteX13" fmla="*/ 1539641 w 1539641"/>
                <a:gd name="connsiteY13" fmla="*/ 1875666 h 2499859"/>
                <a:gd name="connsiteX14" fmla="*/ 1539641 w 1539641"/>
                <a:gd name="connsiteY14" fmla="*/ 2184673 h 2499859"/>
                <a:gd name="connsiteX15" fmla="*/ 1539641 w 1539641"/>
                <a:gd name="connsiteY15" fmla="*/ 2187763 h 2499859"/>
                <a:gd name="connsiteX16" fmla="*/ 1539641 w 1539641"/>
                <a:gd name="connsiteY16" fmla="*/ 2499859 h 2499859"/>
                <a:gd name="connsiteX17" fmla="*/ 0 w 1539641"/>
                <a:gd name="connsiteY17" fmla="*/ 2499859 h 2499859"/>
                <a:gd name="connsiteX18" fmla="*/ 0 w 1539641"/>
                <a:gd name="connsiteY18" fmla="*/ 2187763 h 2499859"/>
                <a:gd name="connsiteX19" fmla="*/ 0 w 1539641"/>
                <a:gd name="connsiteY19" fmla="*/ 2184673 h 2499859"/>
                <a:gd name="connsiteX20" fmla="*/ 0 w 1539641"/>
                <a:gd name="connsiteY20" fmla="*/ 1875666 h 2499859"/>
                <a:gd name="connsiteX21" fmla="*/ 0 w 1539641"/>
                <a:gd name="connsiteY21" fmla="*/ 1872577 h 2499859"/>
                <a:gd name="connsiteX22" fmla="*/ 0 w 1539641"/>
                <a:gd name="connsiteY22" fmla="*/ 1563570 h 2499859"/>
                <a:gd name="connsiteX23" fmla="*/ 0 w 1539641"/>
                <a:gd name="connsiteY23" fmla="*/ 1560480 h 2499859"/>
                <a:gd name="connsiteX24" fmla="*/ 0 w 1539641"/>
                <a:gd name="connsiteY24" fmla="*/ 1251474 h 2499859"/>
                <a:gd name="connsiteX25" fmla="*/ 0 w 1539641"/>
                <a:gd name="connsiteY25" fmla="*/ 1248384 h 2499859"/>
                <a:gd name="connsiteX26" fmla="*/ 0 w 1539641"/>
                <a:gd name="connsiteY26" fmla="*/ 939378 h 2499859"/>
                <a:gd name="connsiteX27" fmla="*/ 0 w 1539641"/>
                <a:gd name="connsiteY27" fmla="*/ 936288 h 2499859"/>
                <a:gd name="connsiteX28" fmla="*/ 0 w 1539641"/>
                <a:gd name="connsiteY28" fmla="*/ 627282 h 2499859"/>
                <a:gd name="connsiteX29" fmla="*/ 0 w 1539641"/>
                <a:gd name="connsiteY29" fmla="*/ 624192 h 2499859"/>
                <a:gd name="connsiteX30" fmla="*/ 0 w 1539641"/>
                <a:gd name="connsiteY30" fmla="*/ 315186 h 2499859"/>
                <a:gd name="connsiteX31" fmla="*/ 0 w 1539641"/>
                <a:gd name="connsiteY31" fmla="*/ 312096 h 249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39641" h="2499859">
                  <a:moveTo>
                    <a:pt x="0" y="0"/>
                  </a:moveTo>
                  <a:lnTo>
                    <a:pt x="1539641" y="0"/>
                  </a:lnTo>
                  <a:lnTo>
                    <a:pt x="1539641" y="312096"/>
                  </a:lnTo>
                  <a:lnTo>
                    <a:pt x="1539641" y="315186"/>
                  </a:lnTo>
                  <a:lnTo>
                    <a:pt x="1539641" y="624192"/>
                  </a:lnTo>
                  <a:lnTo>
                    <a:pt x="1539641" y="627282"/>
                  </a:lnTo>
                  <a:lnTo>
                    <a:pt x="1539641" y="936288"/>
                  </a:lnTo>
                  <a:lnTo>
                    <a:pt x="1539641" y="939378"/>
                  </a:lnTo>
                  <a:lnTo>
                    <a:pt x="1539641" y="1248384"/>
                  </a:lnTo>
                  <a:lnTo>
                    <a:pt x="1539641" y="1251474"/>
                  </a:lnTo>
                  <a:lnTo>
                    <a:pt x="1539641" y="1560480"/>
                  </a:lnTo>
                  <a:lnTo>
                    <a:pt x="1539641" y="1563570"/>
                  </a:lnTo>
                  <a:lnTo>
                    <a:pt x="1539641" y="1872577"/>
                  </a:lnTo>
                  <a:lnTo>
                    <a:pt x="1539641" y="1875666"/>
                  </a:lnTo>
                  <a:lnTo>
                    <a:pt x="1539641" y="2184673"/>
                  </a:lnTo>
                  <a:lnTo>
                    <a:pt x="1539641" y="2187763"/>
                  </a:lnTo>
                  <a:lnTo>
                    <a:pt x="1539641" y="2499859"/>
                  </a:lnTo>
                  <a:lnTo>
                    <a:pt x="0" y="2499859"/>
                  </a:lnTo>
                  <a:lnTo>
                    <a:pt x="0" y="2187763"/>
                  </a:lnTo>
                  <a:lnTo>
                    <a:pt x="0" y="2184673"/>
                  </a:lnTo>
                  <a:lnTo>
                    <a:pt x="0" y="1875666"/>
                  </a:lnTo>
                  <a:lnTo>
                    <a:pt x="0" y="1872577"/>
                  </a:lnTo>
                  <a:lnTo>
                    <a:pt x="0" y="1563570"/>
                  </a:lnTo>
                  <a:lnTo>
                    <a:pt x="0" y="1560480"/>
                  </a:lnTo>
                  <a:lnTo>
                    <a:pt x="0" y="1251474"/>
                  </a:lnTo>
                  <a:lnTo>
                    <a:pt x="0" y="1248384"/>
                  </a:lnTo>
                  <a:lnTo>
                    <a:pt x="0" y="939378"/>
                  </a:lnTo>
                  <a:lnTo>
                    <a:pt x="0" y="936288"/>
                  </a:lnTo>
                  <a:lnTo>
                    <a:pt x="0" y="627282"/>
                  </a:lnTo>
                  <a:lnTo>
                    <a:pt x="0" y="624192"/>
                  </a:lnTo>
                  <a:lnTo>
                    <a:pt x="0" y="315186"/>
                  </a:lnTo>
                  <a:lnTo>
                    <a:pt x="0" y="312096"/>
                  </a:lnTo>
                  <a:close/>
                </a:path>
              </a:pathLst>
            </a:cu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dirty="0">
                <a:solidFill>
                  <a:schemeClr val="bg1"/>
                </a:solidFill>
              </a:endParaRPr>
            </a:p>
          </p:txBody>
        </p:sp>
        <p:sp>
          <p:nvSpPr>
            <p:cNvPr id="65" name="Rectangle 64"/>
            <p:cNvSpPr/>
            <p:nvPr/>
          </p:nvSpPr>
          <p:spPr>
            <a:xfrm>
              <a:off x="5630963" y="1770432"/>
              <a:ext cx="1623278" cy="469690"/>
            </a:xfrm>
            <a:prstGeom prst="rect">
              <a:avLst/>
            </a:prstGeom>
            <a:solidFill>
              <a:schemeClr val="accent3"/>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a:solidFill>
                  <a:schemeClr val="bg1"/>
                </a:solidFill>
              </a:endParaRPr>
            </a:p>
          </p:txBody>
        </p:sp>
      </p:grpSp>
      <p:sp>
        <p:nvSpPr>
          <p:cNvPr id="79" name="Shape 65"/>
          <p:cNvSpPr/>
          <p:nvPr/>
        </p:nvSpPr>
        <p:spPr>
          <a:xfrm>
            <a:off x="5630964" y="1380558"/>
            <a:ext cx="1623278" cy="389876"/>
          </a:xfrm>
          <a:prstGeom prst="round2SameRect">
            <a:avLst/>
          </a:prstGeom>
          <a:solidFill>
            <a:schemeClr val="accent3"/>
          </a:solidFill>
          <a:ln w="0" cap="flat">
            <a:solidFill>
              <a:schemeClr val="bg1">
                <a:lumMod val="85000"/>
              </a:schemeClr>
            </a:solidFill>
            <a:prstDash val="solid"/>
            <a:miter lim="400000"/>
          </a:ln>
          <a:effectLst>
            <a:outerShdw blurRad="50800" dist="38100" dir="16200000" rotWithShape="0">
              <a:prstClr val="black">
                <a:alpha val="20000"/>
              </a:prstClr>
            </a:outerShdw>
          </a:effectLst>
        </p:spPr>
        <p:txBody>
          <a:bodyPr wrap="square" lIns="14288" tIns="14288" rIns="14288" bIns="14288" numCol="1" anchor="ctr">
            <a:noAutofit/>
          </a:bodyPr>
          <a:lstStyle/>
          <a:p>
            <a:pPr algn="ctr"/>
            <a:r>
              <a:rPr lang="en-US" sz="1600" b="1" dirty="0">
                <a:solidFill>
                  <a:schemeClr val="bg1"/>
                </a:solidFill>
              </a:rPr>
              <a:t>COMPLETE</a:t>
            </a:r>
          </a:p>
        </p:txBody>
      </p:sp>
      <p:sp>
        <p:nvSpPr>
          <p:cNvPr id="48" name="Text Placeholder 47"/>
          <p:cNvSpPr>
            <a:spLocks noGrp="1"/>
          </p:cNvSpPr>
          <p:nvPr>
            <p:ph type="body" sz="half" idx="2"/>
          </p:nvPr>
        </p:nvSpPr>
        <p:spPr/>
        <p:txBody>
          <a:bodyPr/>
          <a:lstStyle/>
          <a:p>
            <a:r>
              <a:rPr lang="en-US" dirty="0"/>
              <a:t>Enter your subhead line here</a:t>
            </a:r>
          </a:p>
        </p:txBody>
      </p:sp>
      <p:sp>
        <p:nvSpPr>
          <p:cNvPr id="47" name="Title 46"/>
          <p:cNvSpPr>
            <a:spLocks noGrp="1"/>
          </p:cNvSpPr>
          <p:nvPr>
            <p:ph type="title"/>
          </p:nvPr>
        </p:nvSpPr>
        <p:spPr/>
        <p:txBody>
          <a:bodyPr/>
          <a:lstStyle/>
          <a:p>
            <a:r>
              <a:rPr lang="en-US" dirty="0"/>
              <a:t>Pricing Table Plan </a:t>
            </a:r>
          </a:p>
        </p:txBody>
      </p:sp>
      <p:sp>
        <p:nvSpPr>
          <p:cNvPr id="67" name="Shape 65"/>
          <p:cNvSpPr/>
          <p:nvPr/>
        </p:nvSpPr>
        <p:spPr>
          <a:xfrm>
            <a:off x="5630963" y="2240122"/>
            <a:ext cx="1617876"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1 Website</a:t>
            </a:r>
            <a:endParaRPr lang="en-US" sz="800" dirty="0"/>
          </a:p>
        </p:txBody>
      </p:sp>
      <p:sp>
        <p:nvSpPr>
          <p:cNvPr id="68" name="Shape 65"/>
          <p:cNvSpPr/>
          <p:nvPr/>
        </p:nvSpPr>
        <p:spPr>
          <a:xfrm>
            <a:off x="5630963" y="2552218"/>
            <a:ext cx="1617876"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Normal Server Power</a:t>
            </a:r>
            <a:endParaRPr lang="en-US" sz="800" dirty="0"/>
          </a:p>
        </p:txBody>
      </p:sp>
      <p:sp>
        <p:nvSpPr>
          <p:cNvPr id="69" name="Shape 65"/>
          <p:cNvSpPr/>
          <p:nvPr/>
        </p:nvSpPr>
        <p:spPr>
          <a:xfrm>
            <a:off x="5630963" y="2864314"/>
            <a:ext cx="1617876"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800" dirty="0"/>
          </a:p>
        </p:txBody>
      </p:sp>
      <p:sp>
        <p:nvSpPr>
          <p:cNvPr id="70" name="Shape 65"/>
          <p:cNvSpPr/>
          <p:nvPr/>
        </p:nvSpPr>
        <p:spPr>
          <a:xfrm>
            <a:off x="5630963" y="3176410"/>
            <a:ext cx="1617876"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1 Free SSL for Life (256 bit)</a:t>
            </a:r>
            <a:endParaRPr lang="en-US" sz="800" dirty="0"/>
          </a:p>
        </p:txBody>
      </p:sp>
      <p:sp>
        <p:nvSpPr>
          <p:cNvPr id="71" name="Shape 65"/>
          <p:cNvSpPr/>
          <p:nvPr/>
        </p:nvSpPr>
        <p:spPr>
          <a:xfrm>
            <a:off x="5630963" y="3488506"/>
            <a:ext cx="1617876"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800" dirty="0"/>
          </a:p>
        </p:txBody>
      </p:sp>
      <p:sp>
        <p:nvSpPr>
          <p:cNvPr id="72" name="Shape 65"/>
          <p:cNvSpPr/>
          <p:nvPr/>
        </p:nvSpPr>
        <p:spPr>
          <a:xfrm>
            <a:off x="5630963" y="3800602"/>
            <a:ext cx="1617876"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73" name="Shape 65"/>
          <p:cNvSpPr/>
          <p:nvPr/>
        </p:nvSpPr>
        <p:spPr>
          <a:xfrm>
            <a:off x="5630963" y="4112699"/>
            <a:ext cx="1617876"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lnSpc>
                <a:spcPct val="150000"/>
              </a:lnSpc>
            </a:pPr>
            <a:r>
              <a:rPr lang="en-US" sz="800"/>
              <a:t>Uptime Guarantee</a:t>
            </a:r>
            <a:endParaRPr lang="en-US" sz="800" dirty="0"/>
          </a:p>
        </p:txBody>
      </p:sp>
      <p:sp>
        <p:nvSpPr>
          <p:cNvPr id="83" name="Rectangle 82"/>
          <p:cNvSpPr/>
          <p:nvPr/>
        </p:nvSpPr>
        <p:spPr>
          <a:xfrm>
            <a:off x="2907063" y="1795133"/>
            <a:ext cx="907112" cy="276999"/>
          </a:xfrm>
          <a:prstGeom prst="rect">
            <a:avLst/>
          </a:prstGeom>
        </p:spPr>
        <p:txBody>
          <a:bodyPr wrap="square" lIns="0" tIns="0" rIns="0" bIns="0" anchor="ctr">
            <a:spAutoFit/>
          </a:bodyPr>
          <a:lstStyle/>
          <a:p>
            <a:pPr algn="ctr"/>
            <a:r>
              <a:rPr lang="en-US" dirty="0" smtClean="0">
                <a:solidFill>
                  <a:schemeClr val="bg1"/>
                </a:solidFill>
              </a:rPr>
              <a:t>$30</a:t>
            </a:r>
            <a:endParaRPr lang="en-US" sz="1400" dirty="0">
              <a:solidFill>
                <a:schemeClr val="bg1"/>
              </a:solidFill>
            </a:endParaRPr>
          </a:p>
        </p:txBody>
      </p:sp>
      <p:sp>
        <p:nvSpPr>
          <p:cNvPr id="85" name="Rectangle 84"/>
          <p:cNvSpPr/>
          <p:nvPr/>
        </p:nvSpPr>
        <p:spPr>
          <a:xfrm>
            <a:off x="2661835" y="2076922"/>
            <a:ext cx="1397569" cy="138499"/>
          </a:xfrm>
          <a:prstGeom prst="rect">
            <a:avLst/>
          </a:prstGeom>
        </p:spPr>
        <p:txBody>
          <a:bodyPr wrap="square" lIns="0" tIns="0" rIns="0" bIns="0" anchor="ctr">
            <a:spAutoFit/>
          </a:bodyPr>
          <a:lstStyle/>
          <a:p>
            <a:pPr algn="ctr"/>
            <a:r>
              <a:rPr lang="en-US" sz="900" dirty="0" smtClean="0">
                <a:solidFill>
                  <a:schemeClr val="bg1">
                    <a:lumMod val="85000"/>
                  </a:schemeClr>
                </a:solidFill>
              </a:rPr>
              <a:t>Per Month</a:t>
            </a:r>
            <a:endParaRPr lang="en-US" sz="900" dirty="0">
              <a:solidFill>
                <a:schemeClr val="bg1">
                  <a:lumMod val="85000"/>
                </a:schemeClr>
              </a:solidFill>
            </a:endParaRPr>
          </a:p>
        </p:txBody>
      </p:sp>
      <p:sp>
        <p:nvSpPr>
          <p:cNvPr id="87" name="Rectangle 86"/>
          <p:cNvSpPr/>
          <p:nvPr/>
        </p:nvSpPr>
        <p:spPr>
          <a:xfrm>
            <a:off x="4446704" y="1795133"/>
            <a:ext cx="907112" cy="276999"/>
          </a:xfrm>
          <a:prstGeom prst="rect">
            <a:avLst/>
          </a:prstGeom>
        </p:spPr>
        <p:txBody>
          <a:bodyPr wrap="square" lIns="0" tIns="0" rIns="0" bIns="0" anchor="ctr">
            <a:spAutoFit/>
          </a:bodyPr>
          <a:lstStyle/>
          <a:p>
            <a:pPr algn="ctr"/>
            <a:r>
              <a:rPr lang="en-US" dirty="0" smtClean="0">
                <a:solidFill>
                  <a:schemeClr val="bg1"/>
                </a:solidFill>
              </a:rPr>
              <a:t>$45</a:t>
            </a:r>
            <a:endParaRPr lang="en-US" sz="1400" dirty="0">
              <a:solidFill>
                <a:schemeClr val="bg1"/>
              </a:solidFill>
            </a:endParaRPr>
          </a:p>
        </p:txBody>
      </p:sp>
      <p:sp>
        <p:nvSpPr>
          <p:cNvPr id="88" name="Rectangle 87"/>
          <p:cNvSpPr/>
          <p:nvPr/>
        </p:nvSpPr>
        <p:spPr>
          <a:xfrm>
            <a:off x="4201476" y="2076922"/>
            <a:ext cx="1397569" cy="138499"/>
          </a:xfrm>
          <a:prstGeom prst="rect">
            <a:avLst/>
          </a:prstGeom>
        </p:spPr>
        <p:txBody>
          <a:bodyPr wrap="square" lIns="0" tIns="0" rIns="0" bIns="0" anchor="ctr">
            <a:spAutoFit/>
          </a:bodyPr>
          <a:lstStyle/>
          <a:p>
            <a:pPr algn="ctr"/>
            <a:r>
              <a:rPr lang="en-US" sz="900" dirty="0" smtClean="0">
                <a:solidFill>
                  <a:schemeClr val="bg1">
                    <a:lumMod val="85000"/>
                  </a:schemeClr>
                </a:solidFill>
              </a:rPr>
              <a:t>Per Month</a:t>
            </a:r>
            <a:endParaRPr lang="en-US" sz="900" dirty="0">
              <a:solidFill>
                <a:schemeClr val="bg1">
                  <a:lumMod val="85000"/>
                </a:schemeClr>
              </a:solidFill>
            </a:endParaRPr>
          </a:p>
        </p:txBody>
      </p:sp>
      <p:sp>
        <p:nvSpPr>
          <p:cNvPr id="89" name="Rectangle 88"/>
          <p:cNvSpPr/>
          <p:nvPr/>
        </p:nvSpPr>
        <p:spPr>
          <a:xfrm>
            <a:off x="5989046" y="1795133"/>
            <a:ext cx="907112" cy="276999"/>
          </a:xfrm>
          <a:prstGeom prst="rect">
            <a:avLst/>
          </a:prstGeom>
        </p:spPr>
        <p:txBody>
          <a:bodyPr wrap="square" lIns="0" tIns="0" rIns="0" bIns="0" anchor="ctr">
            <a:spAutoFit/>
          </a:bodyPr>
          <a:lstStyle/>
          <a:p>
            <a:pPr algn="ctr"/>
            <a:r>
              <a:rPr lang="en-US" dirty="0" smtClean="0">
                <a:solidFill>
                  <a:schemeClr val="bg1"/>
                </a:solidFill>
              </a:rPr>
              <a:t>$80</a:t>
            </a:r>
            <a:endParaRPr lang="en-US" sz="1400" dirty="0">
              <a:solidFill>
                <a:schemeClr val="bg1"/>
              </a:solidFill>
            </a:endParaRPr>
          </a:p>
        </p:txBody>
      </p:sp>
      <p:sp>
        <p:nvSpPr>
          <p:cNvPr id="90" name="Rectangle 89"/>
          <p:cNvSpPr/>
          <p:nvPr/>
        </p:nvSpPr>
        <p:spPr>
          <a:xfrm>
            <a:off x="5743818" y="2076922"/>
            <a:ext cx="1397569" cy="138499"/>
          </a:xfrm>
          <a:prstGeom prst="rect">
            <a:avLst/>
          </a:prstGeom>
        </p:spPr>
        <p:txBody>
          <a:bodyPr wrap="square" lIns="0" tIns="0" rIns="0" bIns="0" anchor="ctr">
            <a:spAutoFit/>
          </a:bodyPr>
          <a:lstStyle/>
          <a:p>
            <a:pPr algn="ctr"/>
            <a:r>
              <a:rPr lang="en-US" sz="900" dirty="0" smtClean="0">
                <a:solidFill>
                  <a:schemeClr val="tx1">
                    <a:lumMod val="75000"/>
                    <a:lumOff val="25000"/>
                  </a:schemeClr>
                </a:solidFill>
              </a:rPr>
              <a:t>Per Month</a:t>
            </a:r>
            <a:endParaRPr lang="en-US" sz="900" dirty="0">
              <a:solidFill>
                <a:schemeClr val="tx1">
                  <a:lumMod val="75000"/>
                  <a:lumOff val="25000"/>
                </a:schemeClr>
              </a:solidFill>
            </a:endParaRPr>
          </a:p>
        </p:txBody>
      </p:sp>
      <p:sp>
        <p:nvSpPr>
          <p:cNvPr id="91" name="Rectangle 90"/>
          <p:cNvSpPr/>
          <p:nvPr/>
        </p:nvSpPr>
        <p:spPr>
          <a:xfrm>
            <a:off x="7525985" y="1795133"/>
            <a:ext cx="907112" cy="276999"/>
          </a:xfrm>
          <a:prstGeom prst="rect">
            <a:avLst/>
          </a:prstGeom>
        </p:spPr>
        <p:txBody>
          <a:bodyPr wrap="square" lIns="0" tIns="0" rIns="0" bIns="0" anchor="ctr">
            <a:spAutoFit/>
          </a:bodyPr>
          <a:lstStyle/>
          <a:p>
            <a:pPr algn="ctr"/>
            <a:r>
              <a:rPr lang="en-US" dirty="0" smtClean="0">
                <a:solidFill>
                  <a:schemeClr val="bg1"/>
                </a:solidFill>
              </a:rPr>
              <a:t>$110</a:t>
            </a:r>
            <a:endParaRPr lang="en-US" sz="1400" dirty="0">
              <a:solidFill>
                <a:schemeClr val="bg1"/>
              </a:solidFill>
            </a:endParaRPr>
          </a:p>
        </p:txBody>
      </p:sp>
      <p:sp>
        <p:nvSpPr>
          <p:cNvPr id="92" name="Rectangle 91"/>
          <p:cNvSpPr/>
          <p:nvPr/>
        </p:nvSpPr>
        <p:spPr>
          <a:xfrm>
            <a:off x="7280757" y="2076922"/>
            <a:ext cx="1397569" cy="138499"/>
          </a:xfrm>
          <a:prstGeom prst="rect">
            <a:avLst/>
          </a:prstGeom>
        </p:spPr>
        <p:txBody>
          <a:bodyPr wrap="square" lIns="0" tIns="0" rIns="0" bIns="0" anchor="ctr">
            <a:spAutoFit/>
          </a:bodyPr>
          <a:lstStyle/>
          <a:p>
            <a:pPr algn="ctr"/>
            <a:r>
              <a:rPr lang="en-US" sz="900" dirty="0" smtClean="0">
                <a:solidFill>
                  <a:schemeClr val="bg1">
                    <a:lumMod val="85000"/>
                  </a:schemeClr>
                </a:solidFill>
              </a:rPr>
              <a:t>Per Month</a:t>
            </a:r>
            <a:endParaRPr lang="en-US" sz="900" dirty="0">
              <a:solidFill>
                <a:schemeClr val="bg1">
                  <a:lumMod val="85000"/>
                </a:schemeClr>
              </a:solidFill>
            </a:endParaRPr>
          </a:p>
        </p:txBody>
      </p:sp>
      <p:sp>
        <p:nvSpPr>
          <p:cNvPr id="93" name="Rounded Rectangle 92"/>
          <p:cNvSpPr/>
          <p:nvPr/>
        </p:nvSpPr>
        <p:spPr bwMode="auto">
          <a:xfrm>
            <a:off x="2946038" y="4466051"/>
            <a:ext cx="829162" cy="232676"/>
          </a:xfrm>
          <a:prstGeom prst="roundRect">
            <a:avLst>
              <a:gd name="adj" fmla="val 20526"/>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sp>
        <p:nvSpPr>
          <p:cNvPr id="94" name="Rounded Rectangle 93"/>
          <p:cNvSpPr/>
          <p:nvPr/>
        </p:nvSpPr>
        <p:spPr bwMode="auto">
          <a:xfrm>
            <a:off x="4485679" y="4466051"/>
            <a:ext cx="829162" cy="232676"/>
          </a:xfrm>
          <a:prstGeom prst="roundRect">
            <a:avLst>
              <a:gd name="adj" fmla="val 20526"/>
            </a:avLst>
          </a:prstGeom>
          <a:solidFill>
            <a:schemeClr val="tx1">
              <a:lumMod val="90000"/>
              <a:lumOff val="1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sp>
        <p:nvSpPr>
          <p:cNvPr id="95" name="Rounded Rectangle 94"/>
          <p:cNvSpPr/>
          <p:nvPr/>
        </p:nvSpPr>
        <p:spPr bwMode="auto">
          <a:xfrm>
            <a:off x="6028021" y="4519391"/>
            <a:ext cx="829162" cy="232676"/>
          </a:xfrm>
          <a:prstGeom prst="roundRect">
            <a:avLst>
              <a:gd name="adj" fmla="val 20526"/>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sp>
        <p:nvSpPr>
          <p:cNvPr id="96" name="Rounded Rectangle 95"/>
          <p:cNvSpPr/>
          <p:nvPr/>
        </p:nvSpPr>
        <p:spPr bwMode="auto">
          <a:xfrm>
            <a:off x="7564960" y="4466051"/>
            <a:ext cx="829162" cy="232676"/>
          </a:xfrm>
          <a:prstGeom prst="roundRect">
            <a:avLst>
              <a:gd name="adj" fmla="val 20526"/>
            </a:avLst>
          </a:prstGeom>
          <a:solidFill>
            <a:schemeClr val="tx1">
              <a:lumMod val="90000"/>
              <a:lumOff val="1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sp>
        <p:nvSpPr>
          <p:cNvPr id="97" name="Freeform 13"/>
          <p:cNvSpPr>
            <a:spLocks/>
          </p:cNvSpPr>
          <p:nvPr/>
        </p:nvSpPr>
        <p:spPr bwMode="auto">
          <a:xfrm>
            <a:off x="6364727" y="2959448"/>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13"/>
          <p:cNvSpPr>
            <a:spLocks/>
          </p:cNvSpPr>
          <p:nvPr/>
        </p:nvSpPr>
        <p:spPr bwMode="auto">
          <a:xfrm>
            <a:off x="7904367" y="2959449"/>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13"/>
          <p:cNvSpPr>
            <a:spLocks/>
          </p:cNvSpPr>
          <p:nvPr/>
        </p:nvSpPr>
        <p:spPr bwMode="auto">
          <a:xfrm>
            <a:off x="6364727" y="3583641"/>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13"/>
          <p:cNvSpPr>
            <a:spLocks/>
          </p:cNvSpPr>
          <p:nvPr/>
        </p:nvSpPr>
        <p:spPr bwMode="auto">
          <a:xfrm>
            <a:off x="7904367" y="3583641"/>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3"/>
          <p:cNvSpPr>
            <a:spLocks/>
          </p:cNvSpPr>
          <p:nvPr/>
        </p:nvSpPr>
        <p:spPr bwMode="auto">
          <a:xfrm>
            <a:off x="4825086" y="3583641"/>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3"/>
          <p:cNvSpPr>
            <a:spLocks/>
          </p:cNvSpPr>
          <p:nvPr/>
        </p:nvSpPr>
        <p:spPr bwMode="auto">
          <a:xfrm>
            <a:off x="3285445" y="3583641"/>
            <a:ext cx="150348" cy="124918"/>
          </a:xfrm>
          <a:custGeom>
            <a:avLst/>
            <a:gdLst/>
            <a:ahLst/>
            <a:cxnLst>
              <a:cxn ang="0">
                <a:pos x="320" y="0"/>
              </a:cxn>
              <a:cxn ang="0">
                <a:pos x="337" y="19"/>
              </a:cxn>
              <a:cxn ang="0">
                <a:pos x="123" y="280"/>
              </a:cxn>
              <a:cxn ang="0">
                <a:pos x="0" y="136"/>
              </a:cxn>
              <a:cxn ang="0">
                <a:pos x="20" y="114"/>
              </a:cxn>
              <a:cxn ang="0">
                <a:pos x="123" y="165"/>
              </a:cxn>
              <a:cxn ang="0">
                <a:pos x="320" y="0"/>
              </a:cxn>
            </a:cxnLst>
            <a:rect l="0" t="0" r="r" b="b"/>
            <a:pathLst>
              <a:path w="337" h="280">
                <a:moveTo>
                  <a:pt x="320" y="0"/>
                </a:moveTo>
                <a:lnTo>
                  <a:pt x="337" y="19"/>
                </a:lnTo>
                <a:lnTo>
                  <a:pt x="123" y="280"/>
                </a:lnTo>
                <a:lnTo>
                  <a:pt x="0" y="136"/>
                </a:lnTo>
                <a:lnTo>
                  <a:pt x="20" y="114"/>
                </a:lnTo>
                <a:lnTo>
                  <a:pt x="123" y="165"/>
                </a:lnTo>
                <a:lnTo>
                  <a:pt x="32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Rectangle 102"/>
          <p:cNvSpPr/>
          <p:nvPr/>
        </p:nvSpPr>
        <p:spPr bwMode="auto">
          <a:xfrm>
            <a:off x="3286324" y="2999049"/>
            <a:ext cx="148590" cy="45719"/>
          </a:xfrm>
          <a:prstGeom prst="rect">
            <a:avLst/>
          </a:prstGeom>
          <a:solidFill>
            <a:schemeClr val="tx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4" name="Rectangle 103"/>
          <p:cNvSpPr/>
          <p:nvPr/>
        </p:nvSpPr>
        <p:spPr bwMode="auto">
          <a:xfrm>
            <a:off x="4825965" y="2999049"/>
            <a:ext cx="148590" cy="45719"/>
          </a:xfrm>
          <a:prstGeom prst="rect">
            <a:avLst/>
          </a:prstGeom>
          <a:solidFill>
            <a:schemeClr val="tx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5" name="Rectangle 104"/>
          <p:cNvSpPr/>
          <p:nvPr/>
        </p:nvSpPr>
        <p:spPr bwMode="auto">
          <a:xfrm>
            <a:off x="3286324" y="4247434"/>
            <a:ext cx="148590" cy="45719"/>
          </a:xfrm>
          <a:prstGeom prst="rect">
            <a:avLst/>
          </a:prstGeom>
          <a:solidFill>
            <a:schemeClr val="tx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8" name="Freeform 107"/>
          <p:cNvSpPr/>
          <p:nvPr/>
        </p:nvSpPr>
        <p:spPr>
          <a:xfrm>
            <a:off x="2590799" y="1469390"/>
            <a:ext cx="1539641" cy="301043"/>
          </a:xfrm>
          <a:custGeom>
            <a:avLst/>
            <a:gdLst>
              <a:gd name="connsiteX0" fmla="*/ 50175 w 1539641"/>
              <a:gd name="connsiteY0" fmla="*/ 0 h 301043"/>
              <a:gd name="connsiteX1" fmla="*/ 548891 w 1539641"/>
              <a:gd name="connsiteY1" fmla="*/ 0 h 301043"/>
              <a:gd name="connsiteX2" fmla="*/ 1489466 w 1539641"/>
              <a:gd name="connsiteY2" fmla="*/ 0 h 301043"/>
              <a:gd name="connsiteX3" fmla="*/ 1539641 w 1539641"/>
              <a:gd name="connsiteY3" fmla="*/ 0 h 301043"/>
              <a:gd name="connsiteX4" fmla="*/ 1539641 w 1539641"/>
              <a:gd name="connsiteY4" fmla="*/ 50175 h 301043"/>
              <a:gd name="connsiteX5" fmla="*/ 1539641 w 1539641"/>
              <a:gd name="connsiteY5" fmla="*/ 301043 h 301043"/>
              <a:gd name="connsiteX6" fmla="*/ 548891 w 1539641"/>
              <a:gd name="connsiteY6" fmla="*/ 301043 h 301043"/>
              <a:gd name="connsiteX7" fmla="*/ 0 w 1539641"/>
              <a:gd name="connsiteY7" fmla="*/ 301043 h 301043"/>
              <a:gd name="connsiteX8" fmla="*/ 0 w 1539641"/>
              <a:gd name="connsiteY8" fmla="*/ 50175 h 301043"/>
              <a:gd name="connsiteX9" fmla="*/ 50175 w 1539641"/>
              <a:gd name="connsiteY9" fmla="*/ 0 h 30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9641" h="301043">
                <a:moveTo>
                  <a:pt x="50175" y="0"/>
                </a:moveTo>
                <a:lnTo>
                  <a:pt x="548891" y="0"/>
                </a:lnTo>
                <a:lnTo>
                  <a:pt x="1489466" y="0"/>
                </a:lnTo>
                <a:lnTo>
                  <a:pt x="1539641" y="0"/>
                </a:lnTo>
                <a:lnTo>
                  <a:pt x="1539641" y="50175"/>
                </a:lnTo>
                <a:lnTo>
                  <a:pt x="1539641" y="301043"/>
                </a:lnTo>
                <a:lnTo>
                  <a:pt x="548891" y="301043"/>
                </a:lnTo>
                <a:lnTo>
                  <a:pt x="0" y="301043"/>
                </a:lnTo>
                <a:lnTo>
                  <a:pt x="0" y="50175"/>
                </a:lnTo>
                <a:cubicBezTo>
                  <a:pt x="0" y="22464"/>
                  <a:pt x="22464" y="0"/>
                  <a:pt x="50175" y="0"/>
                </a:cubicBezTo>
                <a:close/>
              </a:path>
            </a:pathLst>
          </a:custGeom>
          <a:solidFill>
            <a:schemeClr val="accent1"/>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r>
              <a:rPr lang="en-US" sz="1200" b="1" dirty="0">
                <a:solidFill>
                  <a:schemeClr val="bg1"/>
                </a:solidFill>
              </a:rPr>
              <a:t>ECONOMIC</a:t>
            </a:r>
          </a:p>
        </p:txBody>
      </p:sp>
    </p:spTree>
    <p:extLst>
      <p:ext uri="{BB962C8B-B14F-4D97-AF65-F5344CB8AC3E}">
        <p14:creationId xmlns:p14="http://schemas.microsoft.com/office/powerpoint/2010/main" val="385994819"/>
      </p:ext>
    </p:extLst>
  </p:cSld>
  <p:clrMapOvr>
    <a:masterClrMapping/>
  </p:clrMapOvr>
  <p:transition spd="slow">
    <p:push dir="u"/>
  </p:transition>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 Placeholder 47"/>
          <p:cNvSpPr>
            <a:spLocks noGrp="1"/>
          </p:cNvSpPr>
          <p:nvPr>
            <p:ph type="body" sz="half" idx="2"/>
          </p:nvPr>
        </p:nvSpPr>
        <p:spPr/>
        <p:txBody>
          <a:bodyPr/>
          <a:lstStyle/>
          <a:p>
            <a:r>
              <a:rPr lang="en-US" dirty="0"/>
              <a:t>Enter your subhead line here</a:t>
            </a:r>
          </a:p>
        </p:txBody>
      </p:sp>
      <p:sp>
        <p:nvSpPr>
          <p:cNvPr id="47" name="Title 46"/>
          <p:cNvSpPr>
            <a:spLocks noGrp="1"/>
          </p:cNvSpPr>
          <p:nvPr>
            <p:ph type="title"/>
          </p:nvPr>
        </p:nvSpPr>
        <p:spPr/>
        <p:txBody>
          <a:bodyPr/>
          <a:lstStyle/>
          <a:p>
            <a:r>
              <a:rPr lang="en-US" dirty="0"/>
              <a:t>Pricing Table Plan </a:t>
            </a:r>
          </a:p>
        </p:txBody>
      </p:sp>
      <p:sp>
        <p:nvSpPr>
          <p:cNvPr id="36" name="Shape 65"/>
          <p:cNvSpPr/>
          <p:nvPr/>
        </p:nvSpPr>
        <p:spPr>
          <a:xfrm>
            <a:off x="5400242" y="1469390"/>
            <a:ext cx="1657841" cy="301043"/>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r>
              <a:rPr lang="en-US" sz="1200" b="1">
                <a:solidFill>
                  <a:schemeClr val="tx1">
                    <a:lumMod val="75000"/>
                    <a:lumOff val="25000"/>
                  </a:schemeClr>
                </a:solidFill>
              </a:rPr>
              <a:t>ENTERPRISE</a:t>
            </a:r>
            <a:endParaRPr sz="1125">
              <a:solidFill>
                <a:schemeClr val="tx1">
                  <a:lumMod val="75000"/>
                  <a:lumOff val="25000"/>
                </a:schemeClr>
              </a:solidFill>
            </a:endParaRPr>
          </a:p>
        </p:txBody>
      </p:sp>
      <p:sp>
        <p:nvSpPr>
          <p:cNvPr id="37" name="Shape 65"/>
          <p:cNvSpPr/>
          <p:nvPr/>
        </p:nvSpPr>
        <p:spPr>
          <a:xfrm>
            <a:off x="5400242" y="1770433"/>
            <a:ext cx="1657841" cy="469689"/>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a:solidFill>
                <a:schemeClr val="bg1"/>
              </a:solidFill>
            </a:endParaRPr>
          </a:p>
        </p:txBody>
      </p:sp>
      <p:sp>
        <p:nvSpPr>
          <p:cNvPr id="38" name="Shape 65"/>
          <p:cNvSpPr/>
          <p:nvPr/>
        </p:nvSpPr>
        <p:spPr>
          <a:xfrm>
            <a:off x="5400242" y="2240123"/>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Website</a:t>
            </a:r>
            <a:endParaRPr lang="en-US" sz="800" dirty="0"/>
          </a:p>
        </p:txBody>
      </p:sp>
      <p:sp>
        <p:nvSpPr>
          <p:cNvPr id="39" name="Shape 65"/>
          <p:cNvSpPr/>
          <p:nvPr/>
        </p:nvSpPr>
        <p:spPr>
          <a:xfrm>
            <a:off x="5400242" y="2552219"/>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Normal Server Power</a:t>
            </a:r>
            <a:endParaRPr lang="en-US" sz="800" dirty="0"/>
          </a:p>
        </p:txBody>
      </p:sp>
      <p:sp>
        <p:nvSpPr>
          <p:cNvPr id="40" name="Shape 65"/>
          <p:cNvSpPr/>
          <p:nvPr/>
        </p:nvSpPr>
        <p:spPr>
          <a:xfrm>
            <a:off x="5400242" y="2864315"/>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41" name="Shape 65"/>
          <p:cNvSpPr/>
          <p:nvPr/>
        </p:nvSpPr>
        <p:spPr>
          <a:xfrm>
            <a:off x="5400242" y="3176411"/>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Free SSL for Life (256 bit)</a:t>
            </a:r>
            <a:endParaRPr lang="en-US" sz="800" dirty="0"/>
          </a:p>
        </p:txBody>
      </p:sp>
      <p:sp>
        <p:nvSpPr>
          <p:cNvPr id="42" name="Shape 65"/>
          <p:cNvSpPr/>
          <p:nvPr/>
        </p:nvSpPr>
        <p:spPr>
          <a:xfrm>
            <a:off x="5400242" y="3488507"/>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Monthly Traffic</a:t>
            </a:r>
            <a:endParaRPr lang="en-US" sz="800" dirty="0"/>
          </a:p>
        </p:txBody>
      </p:sp>
      <p:sp>
        <p:nvSpPr>
          <p:cNvPr id="43" name="Shape 65"/>
          <p:cNvSpPr/>
          <p:nvPr/>
        </p:nvSpPr>
        <p:spPr>
          <a:xfrm>
            <a:off x="5400242" y="3800603"/>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44" name="Shape 65"/>
          <p:cNvSpPr/>
          <p:nvPr/>
        </p:nvSpPr>
        <p:spPr>
          <a:xfrm>
            <a:off x="5400242" y="4112700"/>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dirty="0"/>
              <a:t>Uptime Guarantee</a:t>
            </a:r>
          </a:p>
        </p:txBody>
      </p:sp>
      <p:sp>
        <p:nvSpPr>
          <p:cNvPr id="45" name="Shape 65"/>
          <p:cNvSpPr/>
          <p:nvPr/>
        </p:nvSpPr>
        <p:spPr>
          <a:xfrm>
            <a:off x="5400242" y="4424796"/>
            <a:ext cx="16578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dirty="0">
              <a:solidFill>
                <a:schemeClr val="bg1"/>
              </a:solidFill>
            </a:endParaRPr>
          </a:p>
        </p:txBody>
      </p:sp>
      <p:sp>
        <p:nvSpPr>
          <p:cNvPr id="91" name="Rectangle 90"/>
          <p:cNvSpPr/>
          <p:nvPr/>
        </p:nvSpPr>
        <p:spPr>
          <a:xfrm>
            <a:off x="5740786" y="1795133"/>
            <a:ext cx="976752" cy="276999"/>
          </a:xfrm>
          <a:prstGeom prst="rect">
            <a:avLst/>
          </a:prstGeom>
        </p:spPr>
        <p:txBody>
          <a:bodyPr wrap="square" lIns="0" tIns="0" rIns="0" bIns="0" anchor="ctr">
            <a:spAutoFit/>
          </a:bodyPr>
          <a:lstStyle/>
          <a:p>
            <a:pPr algn="ctr"/>
            <a:r>
              <a:rPr lang="en-US" dirty="0" smtClean="0">
                <a:solidFill>
                  <a:schemeClr val="tx1">
                    <a:lumMod val="75000"/>
                    <a:lumOff val="25000"/>
                  </a:schemeClr>
                </a:solidFill>
              </a:rPr>
              <a:t>$</a:t>
            </a:r>
            <a:r>
              <a:rPr lang="en-US" dirty="0" smtClean="0">
                <a:solidFill>
                  <a:schemeClr val="accent4"/>
                </a:solidFill>
              </a:rPr>
              <a:t>110</a:t>
            </a:r>
            <a:endParaRPr lang="en-US" sz="1400" dirty="0">
              <a:solidFill>
                <a:schemeClr val="accent4"/>
              </a:solidFill>
            </a:endParaRPr>
          </a:p>
        </p:txBody>
      </p:sp>
      <p:sp>
        <p:nvSpPr>
          <p:cNvPr id="92" name="Rectangle 91"/>
          <p:cNvSpPr/>
          <p:nvPr/>
        </p:nvSpPr>
        <p:spPr>
          <a:xfrm>
            <a:off x="5476732" y="2076922"/>
            <a:ext cx="1504862" cy="138499"/>
          </a:xfrm>
          <a:prstGeom prst="rect">
            <a:avLst/>
          </a:prstGeom>
        </p:spPr>
        <p:txBody>
          <a:bodyPr wrap="square" lIns="0" tIns="0" rIns="0" bIns="0" anchor="ctr">
            <a:spAutoFit/>
          </a:bodyPr>
          <a:lstStyle/>
          <a:p>
            <a:pPr algn="ctr"/>
            <a:r>
              <a:rPr lang="en-US" sz="900" dirty="0" smtClean="0">
                <a:solidFill>
                  <a:schemeClr val="tx1">
                    <a:lumMod val="75000"/>
                    <a:lumOff val="25000"/>
                  </a:schemeClr>
                </a:solidFill>
              </a:rPr>
              <a:t>Per Month</a:t>
            </a:r>
            <a:endParaRPr lang="en-US" sz="900" dirty="0">
              <a:solidFill>
                <a:schemeClr val="tx1">
                  <a:lumMod val="75000"/>
                  <a:lumOff val="25000"/>
                </a:schemeClr>
              </a:solidFill>
            </a:endParaRPr>
          </a:p>
        </p:txBody>
      </p:sp>
      <p:sp>
        <p:nvSpPr>
          <p:cNvPr id="96" name="Rounded Rectangle 95"/>
          <p:cNvSpPr/>
          <p:nvPr/>
        </p:nvSpPr>
        <p:spPr bwMode="auto">
          <a:xfrm>
            <a:off x="5782753" y="4466051"/>
            <a:ext cx="892818" cy="232676"/>
          </a:xfrm>
          <a:prstGeom prst="roundRect">
            <a:avLst>
              <a:gd name="adj" fmla="val 20526"/>
            </a:avLst>
          </a:prstGeom>
          <a:solidFill>
            <a:schemeClr val="tx1">
              <a:lumMod val="90000"/>
              <a:lumOff val="1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sp>
        <p:nvSpPr>
          <p:cNvPr id="117" name="Shape 65"/>
          <p:cNvSpPr/>
          <p:nvPr/>
        </p:nvSpPr>
        <p:spPr>
          <a:xfrm flipH="1">
            <a:off x="7059439" y="1770433"/>
            <a:ext cx="1657841" cy="469689"/>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a:solidFill>
                <a:schemeClr val="bg1"/>
              </a:solidFill>
            </a:endParaRPr>
          </a:p>
        </p:txBody>
      </p:sp>
      <p:sp>
        <p:nvSpPr>
          <p:cNvPr id="118" name="Shape 65"/>
          <p:cNvSpPr/>
          <p:nvPr/>
        </p:nvSpPr>
        <p:spPr>
          <a:xfrm flipH="1">
            <a:off x="7059439" y="2240123"/>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Website</a:t>
            </a:r>
            <a:endParaRPr lang="en-US" sz="800" dirty="0"/>
          </a:p>
        </p:txBody>
      </p:sp>
      <p:sp>
        <p:nvSpPr>
          <p:cNvPr id="119" name="Shape 65"/>
          <p:cNvSpPr/>
          <p:nvPr/>
        </p:nvSpPr>
        <p:spPr>
          <a:xfrm flipH="1">
            <a:off x="7059439" y="2552219"/>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Normal Server Power</a:t>
            </a:r>
            <a:endParaRPr lang="en-US" sz="800" dirty="0"/>
          </a:p>
        </p:txBody>
      </p:sp>
      <p:sp>
        <p:nvSpPr>
          <p:cNvPr id="120" name="Shape 65"/>
          <p:cNvSpPr/>
          <p:nvPr/>
        </p:nvSpPr>
        <p:spPr>
          <a:xfrm flipH="1">
            <a:off x="7059439" y="2864315"/>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121" name="Shape 65"/>
          <p:cNvSpPr/>
          <p:nvPr/>
        </p:nvSpPr>
        <p:spPr>
          <a:xfrm flipH="1">
            <a:off x="7059439" y="3176411"/>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Free SSL for Life (256 bit)</a:t>
            </a:r>
            <a:endParaRPr lang="en-US" sz="800" dirty="0"/>
          </a:p>
        </p:txBody>
      </p:sp>
      <p:sp>
        <p:nvSpPr>
          <p:cNvPr id="122" name="Shape 65"/>
          <p:cNvSpPr/>
          <p:nvPr/>
        </p:nvSpPr>
        <p:spPr>
          <a:xfrm flipH="1">
            <a:off x="7059439" y="3488507"/>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Monthly Traffic</a:t>
            </a:r>
            <a:endParaRPr lang="en-US" sz="800" dirty="0"/>
          </a:p>
        </p:txBody>
      </p:sp>
      <p:sp>
        <p:nvSpPr>
          <p:cNvPr id="123" name="Shape 65"/>
          <p:cNvSpPr/>
          <p:nvPr/>
        </p:nvSpPr>
        <p:spPr>
          <a:xfrm flipH="1">
            <a:off x="7059439" y="3800603"/>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124" name="Shape 65"/>
          <p:cNvSpPr/>
          <p:nvPr/>
        </p:nvSpPr>
        <p:spPr>
          <a:xfrm flipH="1">
            <a:off x="7059439" y="4112700"/>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Uptime Guarantee</a:t>
            </a:r>
            <a:endParaRPr lang="en-US" sz="800" dirty="0"/>
          </a:p>
        </p:txBody>
      </p:sp>
      <p:sp>
        <p:nvSpPr>
          <p:cNvPr id="125" name="Shape 65"/>
          <p:cNvSpPr/>
          <p:nvPr/>
        </p:nvSpPr>
        <p:spPr>
          <a:xfrm flipH="1">
            <a:off x="7059439" y="4424796"/>
            <a:ext cx="16578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dirty="0">
              <a:solidFill>
                <a:schemeClr val="bg1"/>
              </a:solidFill>
            </a:endParaRPr>
          </a:p>
        </p:txBody>
      </p:sp>
      <p:sp>
        <p:nvSpPr>
          <p:cNvPr id="126" name="Rectangle 125"/>
          <p:cNvSpPr/>
          <p:nvPr/>
        </p:nvSpPr>
        <p:spPr>
          <a:xfrm flipH="1">
            <a:off x="7399984" y="1795133"/>
            <a:ext cx="976752" cy="276999"/>
          </a:xfrm>
          <a:prstGeom prst="rect">
            <a:avLst/>
          </a:prstGeom>
        </p:spPr>
        <p:txBody>
          <a:bodyPr wrap="square" lIns="0" tIns="0" rIns="0" bIns="0" anchor="ctr">
            <a:spAutoFit/>
          </a:bodyPr>
          <a:lstStyle/>
          <a:p>
            <a:pPr algn="ctr"/>
            <a:r>
              <a:rPr lang="en-US" dirty="0" smtClean="0">
                <a:solidFill>
                  <a:schemeClr val="tx1">
                    <a:lumMod val="75000"/>
                    <a:lumOff val="25000"/>
                  </a:schemeClr>
                </a:solidFill>
              </a:rPr>
              <a:t>$</a:t>
            </a:r>
            <a:r>
              <a:rPr lang="en-US" dirty="0" smtClean="0">
                <a:solidFill>
                  <a:schemeClr val="accent5"/>
                </a:solidFill>
              </a:rPr>
              <a:t>250</a:t>
            </a:r>
            <a:endParaRPr lang="en-US" sz="1400" dirty="0">
              <a:solidFill>
                <a:schemeClr val="accent5"/>
              </a:solidFill>
            </a:endParaRPr>
          </a:p>
        </p:txBody>
      </p:sp>
      <p:sp>
        <p:nvSpPr>
          <p:cNvPr id="127" name="Rectangle 126"/>
          <p:cNvSpPr/>
          <p:nvPr/>
        </p:nvSpPr>
        <p:spPr>
          <a:xfrm flipH="1">
            <a:off x="7135929" y="2076922"/>
            <a:ext cx="1504862" cy="138499"/>
          </a:xfrm>
          <a:prstGeom prst="rect">
            <a:avLst/>
          </a:prstGeom>
        </p:spPr>
        <p:txBody>
          <a:bodyPr wrap="square" lIns="0" tIns="0" rIns="0" bIns="0" anchor="ctr">
            <a:spAutoFit/>
          </a:bodyPr>
          <a:lstStyle/>
          <a:p>
            <a:pPr algn="ctr"/>
            <a:r>
              <a:rPr lang="en-US" sz="900" dirty="0" smtClean="0">
                <a:solidFill>
                  <a:schemeClr val="tx1">
                    <a:lumMod val="75000"/>
                    <a:lumOff val="25000"/>
                  </a:schemeClr>
                </a:solidFill>
              </a:rPr>
              <a:t>Per Month</a:t>
            </a:r>
            <a:endParaRPr lang="en-US" sz="900" dirty="0">
              <a:solidFill>
                <a:schemeClr val="tx1">
                  <a:lumMod val="75000"/>
                  <a:lumOff val="25000"/>
                </a:schemeClr>
              </a:solidFill>
            </a:endParaRPr>
          </a:p>
        </p:txBody>
      </p:sp>
      <p:sp>
        <p:nvSpPr>
          <p:cNvPr id="128" name="Rounded Rectangle 127"/>
          <p:cNvSpPr/>
          <p:nvPr/>
        </p:nvSpPr>
        <p:spPr bwMode="auto">
          <a:xfrm flipH="1">
            <a:off x="7441951" y="4466051"/>
            <a:ext cx="892818" cy="232676"/>
          </a:xfrm>
          <a:prstGeom prst="roundRect">
            <a:avLst>
              <a:gd name="adj" fmla="val 20526"/>
            </a:avLst>
          </a:prstGeom>
          <a:solidFill>
            <a:schemeClr val="tx1">
              <a:lumMod val="90000"/>
              <a:lumOff val="1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sp>
        <p:nvSpPr>
          <p:cNvPr id="132" name="Freeform 131"/>
          <p:cNvSpPr/>
          <p:nvPr/>
        </p:nvSpPr>
        <p:spPr>
          <a:xfrm flipH="1">
            <a:off x="7059439" y="1469390"/>
            <a:ext cx="1657841" cy="301043"/>
          </a:xfrm>
          <a:custGeom>
            <a:avLst/>
            <a:gdLst>
              <a:gd name="connsiteX0" fmla="*/ 50175 w 1539641"/>
              <a:gd name="connsiteY0" fmla="*/ 0 h 301043"/>
              <a:gd name="connsiteX1" fmla="*/ 548891 w 1539641"/>
              <a:gd name="connsiteY1" fmla="*/ 0 h 301043"/>
              <a:gd name="connsiteX2" fmla="*/ 1489466 w 1539641"/>
              <a:gd name="connsiteY2" fmla="*/ 0 h 301043"/>
              <a:gd name="connsiteX3" fmla="*/ 1539641 w 1539641"/>
              <a:gd name="connsiteY3" fmla="*/ 0 h 301043"/>
              <a:gd name="connsiteX4" fmla="*/ 1539641 w 1539641"/>
              <a:gd name="connsiteY4" fmla="*/ 50175 h 301043"/>
              <a:gd name="connsiteX5" fmla="*/ 1539641 w 1539641"/>
              <a:gd name="connsiteY5" fmla="*/ 301043 h 301043"/>
              <a:gd name="connsiteX6" fmla="*/ 548891 w 1539641"/>
              <a:gd name="connsiteY6" fmla="*/ 301043 h 301043"/>
              <a:gd name="connsiteX7" fmla="*/ 0 w 1539641"/>
              <a:gd name="connsiteY7" fmla="*/ 301043 h 301043"/>
              <a:gd name="connsiteX8" fmla="*/ 0 w 1539641"/>
              <a:gd name="connsiteY8" fmla="*/ 50175 h 301043"/>
              <a:gd name="connsiteX9" fmla="*/ 50175 w 1539641"/>
              <a:gd name="connsiteY9" fmla="*/ 0 h 30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9641" h="301043">
                <a:moveTo>
                  <a:pt x="50175" y="0"/>
                </a:moveTo>
                <a:lnTo>
                  <a:pt x="548891" y="0"/>
                </a:lnTo>
                <a:lnTo>
                  <a:pt x="1489466" y="0"/>
                </a:lnTo>
                <a:lnTo>
                  <a:pt x="1539641" y="0"/>
                </a:lnTo>
                <a:lnTo>
                  <a:pt x="1539641" y="50175"/>
                </a:lnTo>
                <a:lnTo>
                  <a:pt x="1539641" y="301043"/>
                </a:lnTo>
                <a:lnTo>
                  <a:pt x="548891" y="301043"/>
                </a:lnTo>
                <a:lnTo>
                  <a:pt x="0" y="301043"/>
                </a:lnTo>
                <a:lnTo>
                  <a:pt x="0" y="50175"/>
                </a:lnTo>
                <a:cubicBezTo>
                  <a:pt x="0" y="22464"/>
                  <a:pt x="22464" y="0"/>
                  <a:pt x="50175" y="0"/>
                </a:cubicBezTo>
                <a:close/>
              </a:path>
            </a:pathLst>
          </a:cu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r>
              <a:rPr lang="en-US" sz="1200" b="1" dirty="0" smtClean="0">
                <a:solidFill>
                  <a:schemeClr val="tx1">
                    <a:lumMod val="75000"/>
                    <a:lumOff val="25000"/>
                  </a:schemeClr>
                </a:solidFill>
              </a:rPr>
              <a:t>PLATINUM</a:t>
            </a:r>
            <a:endParaRPr lang="en-US" sz="1200" b="1" dirty="0">
              <a:solidFill>
                <a:schemeClr val="tx1">
                  <a:lumMod val="75000"/>
                  <a:lumOff val="25000"/>
                </a:schemeClr>
              </a:solidFill>
            </a:endParaRPr>
          </a:p>
        </p:txBody>
      </p:sp>
      <p:sp>
        <p:nvSpPr>
          <p:cNvPr id="14" name="Shape 65"/>
          <p:cNvSpPr/>
          <p:nvPr/>
        </p:nvSpPr>
        <p:spPr>
          <a:xfrm>
            <a:off x="2084561" y="1469390"/>
            <a:ext cx="1657841" cy="301043"/>
          </a:xfrm>
          <a:prstGeom prst="round2SameRect">
            <a:avLst>
              <a:gd name="adj1" fmla="val 0"/>
              <a:gd name="adj2" fmla="val 0"/>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r>
              <a:rPr lang="en-US" sz="1200" b="1" dirty="0">
                <a:solidFill>
                  <a:schemeClr val="tx1">
                    <a:lumMod val="75000"/>
                    <a:lumOff val="25000"/>
                  </a:schemeClr>
                </a:solidFill>
              </a:rPr>
              <a:t>POPULAR</a:t>
            </a:r>
            <a:endParaRPr sz="1125" dirty="0">
              <a:solidFill>
                <a:schemeClr val="tx1">
                  <a:lumMod val="75000"/>
                  <a:lumOff val="25000"/>
                </a:schemeClr>
              </a:solidFill>
            </a:endParaRPr>
          </a:p>
        </p:txBody>
      </p:sp>
      <p:sp>
        <p:nvSpPr>
          <p:cNvPr id="15" name="Shape 65"/>
          <p:cNvSpPr/>
          <p:nvPr/>
        </p:nvSpPr>
        <p:spPr>
          <a:xfrm>
            <a:off x="2084561" y="1770433"/>
            <a:ext cx="1657841" cy="469689"/>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a:solidFill>
                <a:schemeClr val="bg1"/>
              </a:solidFill>
            </a:endParaRPr>
          </a:p>
        </p:txBody>
      </p:sp>
      <p:sp>
        <p:nvSpPr>
          <p:cNvPr id="16" name="Shape 65"/>
          <p:cNvSpPr/>
          <p:nvPr/>
        </p:nvSpPr>
        <p:spPr>
          <a:xfrm>
            <a:off x="2084561" y="2240123"/>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Website</a:t>
            </a:r>
            <a:endParaRPr lang="en-US" sz="800" dirty="0"/>
          </a:p>
        </p:txBody>
      </p:sp>
      <p:sp>
        <p:nvSpPr>
          <p:cNvPr id="17" name="Shape 65"/>
          <p:cNvSpPr/>
          <p:nvPr/>
        </p:nvSpPr>
        <p:spPr>
          <a:xfrm>
            <a:off x="2084561" y="2552219"/>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Normal Server Power</a:t>
            </a:r>
            <a:endParaRPr lang="en-US" sz="800" dirty="0"/>
          </a:p>
        </p:txBody>
      </p:sp>
      <p:sp>
        <p:nvSpPr>
          <p:cNvPr id="18" name="Shape 65"/>
          <p:cNvSpPr/>
          <p:nvPr/>
        </p:nvSpPr>
        <p:spPr>
          <a:xfrm>
            <a:off x="2084561" y="2864315"/>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19" name="Shape 65"/>
          <p:cNvSpPr/>
          <p:nvPr/>
        </p:nvSpPr>
        <p:spPr>
          <a:xfrm>
            <a:off x="2084561" y="3176411"/>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Free SSL for Life (256 bit)</a:t>
            </a:r>
            <a:endParaRPr lang="en-US" sz="800" dirty="0"/>
          </a:p>
        </p:txBody>
      </p:sp>
      <p:sp>
        <p:nvSpPr>
          <p:cNvPr id="20" name="Shape 65"/>
          <p:cNvSpPr/>
          <p:nvPr/>
        </p:nvSpPr>
        <p:spPr>
          <a:xfrm>
            <a:off x="2084561" y="3488507"/>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Monthly Traffic</a:t>
            </a:r>
            <a:endParaRPr lang="en-US" sz="800" dirty="0"/>
          </a:p>
        </p:txBody>
      </p:sp>
      <p:sp>
        <p:nvSpPr>
          <p:cNvPr id="21" name="Shape 65"/>
          <p:cNvSpPr/>
          <p:nvPr/>
        </p:nvSpPr>
        <p:spPr>
          <a:xfrm>
            <a:off x="2084561" y="3800603"/>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22" name="Shape 65"/>
          <p:cNvSpPr/>
          <p:nvPr/>
        </p:nvSpPr>
        <p:spPr>
          <a:xfrm>
            <a:off x="2084561" y="4112700"/>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dirty="0"/>
              <a:t>Uptime Guarantee</a:t>
            </a:r>
          </a:p>
        </p:txBody>
      </p:sp>
      <p:sp>
        <p:nvSpPr>
          <p:cNvPr id="23" name="Shape 65"/>
          <p:cNvSpPr/>
          <p:nvPr/>
        </p:nvSpPr>
        <p:spPr>
          <a:xfrm>
            <a:off x="2084561" y="4424796"/>
            <a:ext cx="16578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dirty="0">
              <a:solidFill>
                <a:schemeClr val="bg1"/>
              </a:solidFill>
            </a:endParaRPr>
          </a:p>
        </p:txBody>
      </p:sp>
      <p:grpSp>
        <p:nvGrpSpPr>
          <p:cNvPr id="78" name="Group 77"/>
          <p:cNvGrpSpPr/>
          <p:nvPr/>
        </p:nvGrpSpPr>
        <p:grpSpPr>
          <a:xfrm>
            <a:off x="3700281" y="1770432"/>
            <a:ext cx="1747899" cy="3058382"/>
            <a:chOff x="5630963" y="1770432"/>
            <a:chExt cx="1623278" cy="3058382"/>
          </a:xfrm>
          <a:effectLst>
            <a:outerShdw blurRad="63500" sx="102000" sy="102000" algn="ctr" rotWithShape="0">
              <a:prstClr val="black">
                <a:alpha val="20000"/>
              </a:prstClr>
            </a:outerShdw>
          </a:effectLst>
        </p:grpSpPr>
        <p:sp>
          <p:nvSpPr>
            <p:cNvPr id="64" name="Freeform 63"/>
            <p:cNvSpPr/>
            <p:nvPr/>
          </p:nvSpPr>
          <p:spPr>
            <a:xfrm>
              <a:off x="5630963" y="2193159"/>
              <a:ext cx="1623278" cy="2635655"/>
            </a:xfrm>
            <a:custGeom>
              <a:avLst/>
              <a:gdLst>
                <a:gd name="connsiteX0" fmla="*/ 0 w 1539641"/>
                <a:gd name="connsiteY0" fmla="*/ 0 h 2499859"/>
                <a:gd name="connsiteX1" fmla="*/ 1539641 w 1539641"/>
                <a:gd name="connsiteY1" fmla="*/ 0 h 2499859"/>
                <a:gd name="connsiteX2" fmla="*/ 1539641 w 1539641"/>
                <a:gd name="connsiteY2" fmla="*/ 312096 h 2499859"/>
                <a:gd name="connsiteX3" fmla="*/ 1539641 w 1539641"/>
                <a:gd name="connsiteY3" fmla="*/ 315186 h 2499859"/>
                <a:gd name="connsiteX4" fmla="*/ 1539641 w 1539641"/>
                <a:gd name="connsiteY4" fmla="*/ 624192 h 2499859"/>
                <a:gd name="connsiteX5" fmla="*/ 1539641 w 1539641"/>
                <a:gd name="connsiteY5" fmla="*/ 627282 h 2499859"/>
                <a:gd name="connsiteX6" fmla="*/ 1539641 w 1539641"/>
                <a:gd name="connsiteY6" fmla="*/ 936288 h 2499859"/>
                <a:gd name="connsiteX7" fmla="*/ 1539641 w 1539641"/>
                <a:gd name="connsiteY7" fmla="*/ 939378 h 2499859"/>
                <a:gd name="connsiteX8" fmla="*/ 1539641 w 1539641"/>
                <a:gd name="connsiteY8" fmla="*/ 1248384 h 2499859"/>
                <a:gd name="connsiteX9" fmla="*/ 1539641 w 1539641"/>
                <a:gd name="connsiteY9" fmla="*/ 1251474 h 2499859"/>
                <a:gd name="connsiteX10" fmla="*/ 1539641 w 1539641"/>
                <a:gd name="connsiteY10" fmla="*/ 1560480 h 2499859"/>
                <a:gd name="connsiteX11" fmla="*/ 1539641 w 1539641"/>
                <a:gd name="connsiteY11" fmla="*/ 1563570 h 2499859"/>
                <a:gd name="connsiteX12" fmla="*/ 1539641 w 1539641"/>
                <a:gd name="connsiteY12" fmla="*/ 1872577 h 2499859"/>
                <a:gd name="connsiteX13" fmla="*/ 1539641 w 1539641"/>
                <a:gd name="connsiteY13" fmla="*/ 1875666 h 2499859"/>
                <a:gd name="connsiteX14" fmla="*/ 1539641 w 1539641"/>
                <a:gd name="connsiteY14" fmla="*/ 2184673 h 2499859"/>
                <a:gd name="connsiteX15" fmla="*/ 1539641 w 1539641"/>
                <a:gd name="connsiteY15" fmla="*/ 2187763 h 2499859"/>
                <a:gd name="connsiteX16" fmla="*/ 1539641 w 1539641"/>
                <a:gd name="connsiteY16" fmla="*/ 2499859 h 2499859"/>
                <a:gd name="connsiteX17" fmla="*/ 0 w 1539641"/>
                <a:gd name="connsiteY17" fmla="*/ 2499859 h 2499859"/>
                <a:gd name="connsiteX18" fmla="*/ 0 w 1539641"/>
                <a:gd name="connsiteY18" fmla="*/ 2187763 h 2499859"/>
                <a:gd name="connsiteX19" fmla="*/ 0 w 1539641"/>
                <a:gd name="connsiteY19" fmla="*/ 2184673 h 2499859"/>
                <a:gd name="connsiteX20" fmla="*/ 0 w 1539641"/>
                <a:gd name="connsiteY20" fmla="*/ 1875666 h 2499859"/>
                <a:gd name="connsiteX21" fmla="*/ 0 w 1539641"/>
                <a:gd name="connsiteY21" fmla="*/ 1872577 h 2499859"/>
                <a:gd name="connsiteX22" fmla="*/ 0 w 1539641"/>
                <a:gd name="connsiteY22" fmla="*/ 1563570 h 2499859"/>
                <a:gd name="connsiteX23" fmla="*/ 0 w 1539641"/>
                <a:gd name="connsiteY23" fmla="*/ 1560480 h 2499859"/>
                <a:gd name="connsiteX24" fmla="*/ 0 w 1539641"/>
                <a:gd name="connsiteY24" fmla="*/ 1251474 h 2499859"/>
                <a:gd name="connsiteX25" fmla="*/ 0 w 1539641"/>
                <a:gd name="connsiteY25" fmla="*/ 1248384 h 2499859"/>
                <a:gd name="connsiteX26" fmla="*/ 0 w 1539641"/>
                <a:gd name="connsiteY26" fmla="*/ 939378 h 2499859"/>
                <a:gd name="connsiteX27" fmla="*/ 0 w 1539641"/>
                <a:gd name="connsiteY27" fmla="*/ 936288 h 2499859"/>
                <a:gd name="connsiteX28" fmla="*/ 0 w 1539641"/>
                <a:gd name="connsiteY28" fmla="*/ 627282 h 2499859"/>
                <a:gd name="connsiteX29" fmla="*/ 0 w 1539641"/>
                <a:gd name="connsiteY29" fmla="*/ 624192 h 2499859"/>
                <a:gd name="connsiteX30" fmla="*/ 0 w 1539641"/>
                <a:gd name="connsiteY30" fmla="*/ 315186 h 2499859"/>
                <a:gd name="connsiteX31" fmla="*/ 0 w 1539641"/>
                <a:gd name="connsiteY31" fmla="*/ 312096 h 249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39641" h="2499859">
                  <a:moveTo>
                    <a:pt x="0" y="0"/>
                  </a:moveTo>
                  <a:lnTo>
                    <a:pt x="1539641" y="0"/>
                  </a:lnTo>
                  <a:lnTo>
                    <a:pt x="1539641" y="312096"/>
                  </a:lnTo>
                  <a:lnTo>
                    <a:pt x="1539641" y="315186"/>
                  </a:lnTo>
                  <a:lnTo>
                    <a:pt x="1539641" y="624192"/>
                  </a:lnTo>
                  <a:lnTo>
                    <a:pt x="1539641" y="627282"/>
                  </a:lnTo>
                  <a:lnTo>
                    <a:pt x="1539641" y="936288"/>
                  </a:lnTo>
                  <a:lnTo>
                    <a:pt x="1539641" y="939378"/>
                  </a:lnTo>
                  <a:lnTo>
                    <a:pt x="1539641" y="1248384"/>
                  </a:lnTo>
                  <a:lnTo>
                    <a:pt x="1539641" y="1251474"/>
                  </a:lnTo>
                  <a:lnTo>
                    <a:pt x="1539641" y="1560480"/>
                  </a:lnTo>
                  <a:lnTo>
                    <a:pt x="1539641" y="1563570"/>
                  </a:lnTo>
                  <a:lnTo>
                    <a:pt x="1539641" y="1872577"/>
                  </a:lnTo>
                  <a:lnTo>
                    <a:pt x="1539641" y="1875666"/>
                  </a:lnTo>
                  <a:lnTo>
                    <a:pt x="1539641" y="2184673"/>
                  </a:lnTo>
                  <a:lnTo>
                    <a:pt x="1539641" y="2187763"/>
                  </a:lnTo>
                  <a:lnTo>
                    <a:pt x="1539641" y="2499859"/>
                  </a:lnTo>
                  <a:lnTo>
                    <a:pt x="0" y="2499859"/>
                  </a:lnTo>
                  <a:lnTo>
                    <a:pt x="0" y="2187763"/>
                  </a:lnTo>
                  <a:lnTo>
                    <a:pt x="0" y="2184673"/>
                  </a:lnTo>
                  <a:lnTo>
                    <a:pt x="0" y="1875666"/>
                  </a:lnTo>
                  <a:lnTo>
                    <a:pt x="0" y="1872577"/>
                  </a:lnTo>
                  <a:lnTo>
                    <a:pt x="0" y="1563570"/>
                  </a:lnTo>
                  <a:lnTo>
                    <a:pt x="0" y="1560480"/>
                  </a:lnTo>
                  <a:lnTo>
                    <a:pt x="0" y="1251474"/>
                  </a:lnTo>
                  <a:lnTo>
                    <a:pt x="0" y="1248384"/>
                  </a:lnTo>
                  <a:lnTo>
                    <a:pt x="0" y="939378"/>
                  </a:lnTo>
                  <a:lnTo>
                    <a:pt x="0" y="936288"/>
                  </a:lnTo>
                  <a:lnTo>
                    <a:pt x="0" y="627282"/>
                  </a:lnTo>
                  <a:lnTo>
                    <a:pt x="0" y="624192"/>
                  </a:lnTo>
                  <a:lnTo>
                    <a:pt x="0" y="315186"/>
                  </a:lnTo>
                  <a:lnTo>
                    <a:pt x="0" y="312096"/>
                  </a:lnTo>
                  <a:close/>
                </a:path>
              </a:pathLst>
            </a:cu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dirty="0">
                <a:solidFill>
                  <a:schemeClr val="bg1"/>
                </a:solidFill>
              </a:endParaRPr>
            </a:p>
          </p:txBody>
        </p:sp>
        <p:sp>
          <p:nvSpPr>
            <p:cNvPr id="65" name="Rectangle 64"/>
            <p:cNvSpPr/>
            <p:nvPr/>
          </p:nvSpPr>
          <p:spPr>
            <a:xfrm>
              <a:off x="5630963" y="1770432"/>
              <a:ext cx="1623278" cy="469690"/>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a:solidFill>
                  <a:schemeClr val="bg1"/>
                </a:solidFill>
              </a:endParaRPr>
            </a:p>
          </p:txBody>
        </p:sp>
      </p:grpSp>
      <p:sp>
        <p:nvSpPr>
          <p:cNvPr id="79" name="Shape 65"/>
          <p:cNvSpPr/>
          <p:nvPr/>
        </p:nvSpPr>
        <p:spPr>
          <a:xfrm>
            <a:off x="3700282" y="1380558"/>
            <a:ext cx="1747899" cy="389876"/>
          </a:xfrm>
          <a:prstGeom prst="round2SameRect">
            <a:avLst/>
          </a:prstGeom>
          <a:solidFill>
            <a:schemeClr val="bg1"/>
          </a:solidFill>
          <a:ln w="0" cap="flat">
            <a:solidFill>
              <a:schemeClr val="bg1">
                <a:lumMod val="95000"/>
              </a:schemeClr>
            </a:solidFill>
            <a:prstDash val="solid"/>
            <a:miter lim="400000"/>
          </a:ln>
          <a:effectLst>
            <a:outerShdw blurRad="50800" dist="38100" dir="16200000" rotWithShape="0">
              <a:prstClr val="black">
                <a:alpha val="20000"/>
              </a:prstClr>
            </a:outerShdw>
          </a:effectLst>
        </p:spPr>
        <p:txBody>
          <a:bodyPr wrap="square" lIns="14288" tIns="14288" rIns="14288" bIns="14288" numCol="1" anchor="ctr">
            <a:noAutofit/>
          </a:bodyPr>
          <a:lstStyle/>
          <a:p>
            <a:pPr algn="ctr"/>
            <a:r>
              <a:rPr lang="en-US" sz="1600" b="1">
                <a:solidFill>
                  <a:schemeClr val="accent3"/>
                </a:solidFill>
              </a:rPr>
              <a:t>COMPLETE</a:t>
            </a:r>
            <a:endParaRPr lang="en-US" sz="1600" b="1" dirty="0">
              <a:solidFill>
                <a:schemeClr val="accent3"/>
              </a:solidFill>
            </a:endParaRPr>
          </a:p>
        </p:txBody>
      </p:sp>
      <p:sp>
        <p:nvSpPr>
          <p:cNvPr id="67" name="Shape 65"/>
          <p:cNvSpPr/>
          <p:nvPr/>
        </p:nvSpPr>
        <p:spPr>
          <a:xfrm>
            <a:off x="3700281" y="2240122"/>
            <a:ext cx="1742082"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Website</a:t>
            </a:r>
            <a:endParaRPr lang="en-US" sz="800" dirty="0"/>
          </a:p>
        </p:txBody>
      </p:sp>
      <p:sp>
        <p:nvSpPr>
          <p:cNvPr id="68" name="Shape 65"/>
          <p:cNvSpPr/>
          <p:nvPr/>
        </p:nvSpPr>
        <p:spPr>
          <a:xfrm>
            <a:off x="3700281" y="2552218"/>
            <a:ext cx="1742082"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Normal Server Power</a:t>
            </a:r>
            <a:endParaRPr lang="en-US" sz="800" dirty="0"/>
          </a:p>
        </p:txBody>
      </p:sp>
      <p:sp>
        <p:nvSpPr>
          <p:cNvPr id="69" name="Shape 65"/>
          <p:cNvSpPr/>
          <p:nvPr/>
        </p:nvSpPr>
        <p:spPr>
          <a:xfrm>
            <a:off x="3700281" y="2864314"/>
            <a:ext cx="1742082"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70" name="Shape 65"/>
          <p:cNvSpPr/>
          <p:nvPr/>
        </p:nvSpPr>
        <p:spPr>
          <a:xfrm>
            <a:off x="3700281" y="3176410"/>
            <a:ext cx="1742082"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Free SSL for Life (256 bit)</a:t>
            </a:r>
            <a:endParaRPr lang="en-US" sz="800" dirty="0"/>
          </a:p>
        </p:txBody>
      </p:sp>
      <p:sp>
        <p:nvSpPr>
          <p:cNvPr id="71" name="Shape 65"/>
          <p:cNvSpPr/>
          <p:nvPr/>
        </p:nvSpPr>
        <p:spPr>
          <a:xfrm>
            <a:off x="3700281" y="3488506"/>
            <a:ext cx="1742082"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Monthly Traffic</a:t>
            </a:r>
            <a:endParaRPr lang="en-US" sz="800" dirty="0"/>
          </a:p>
        </p:txBody>
      </p:sp>
      <p:sp>
        <p:nvSpPr>
          <p:cNvPr id="72" name="Shape 65"/>
          <p:cNvSpPr/>
          <p:nvPr/>
        </p:nvSpPr>
        <p:spPr>
          <a:xfrm>
            <a:off x="3700281" y="3800602"/>
            <a:ext cx="1742082"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dirty="0"/>
              <a:t>Unlimited Disk Space</a:t>
            </a:r>
          </a:p>
        </p:txBody>
      </p:sp>
      <p:sp>
        <p:nvSpPr>
          <p:cNvPr id="73" name="Shape 65"/>
          <p:cNvSpPr/>
          <p:nvPr/>
        </p:nvSpPr>
        <p:spPr>
          <a:xfrm>
            <a:off x="3700281" y="4112699"/>
            <a:ext cx="1742082"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Uptime Guarantee</a:t>
            </a:r>
            <a:endParaRPr lang="en-US" sz="800" dirty="0"/>
          </a:p>
        </p:txBody>
      </p:sp>
      <p:sp>
        <p:nvSpPr>
          <p:cNvPr id="87" name="Rectangle 86"/>
          <p:cNvSpPr/>
          <p:nvPr/>
        </p:nvSpPr>
        <p:spPr>
          <a:xfrm>
            <a:off x="2425105" y="1795133"/>
            <a:ext cx="976752" cy="276999"/>
          </a:xfrm>
          <a:prstGeom prst="rect">
            <a:avLst/>
          </a:prstGeom>
        </p:spPr>
        <p:txBody>
          <a:bodyPr wrap="square" lIns="0" tIns="0" rIns="0" bIns="0" anchor="ctr">
            <a:spAutoFit/>
          </a:bodyPr>
          <a:lstStyle/>
          <a:p>
            <a:pPr algn="ctr"/>
            <a:r>
              <a:rPr lang="en-US" dirty="0" smtClean="0">
                <a:solidFill>
                  <a:schemeClr val="tx1">
                    <a:lumMod val="75000"/>
                    <a:lumOff val="25000"/>
                  </a:schemeClr>
                </a:solidFill>
              </a:rPr>
              <a:t>$</a:t>
            </a:r>
            <a:r>
              <a:rPr lang="en-US" dirty="0" smtClean="0">
                <a:solidFill>
                  <a:schemeClr val="accent2"/>
                </a:solidFill>
              </a:rPr>
              <a:t>45</a:t>
            </a:r>
            <a:endParaRPr lang="en-US" sz="1400" dirty="0">
              <a:solidFill>
                <a:schemeClr val="accent2"/>
              </a:solidFill>
            </a:endParaRPr>
          </a:p>
        </p:txBody>
      </p:sp>
      <p:sp>
        <p:nvSpPr>
          <p:cNvPr id="88" name="Rectangle 87"/>
          <p:cNvSpPr/>
          <p:nvPr/>
        </p:nvSpPr>
        <p:spPr>
          <a:xfrm>
            <a:off x="2161051" y="2076922"/>
            <a:ext cx="1504862" cy="138499"/>
          </a:xfrm>
          <a:prstGeom prst="rect">
            <a:avLst/>
          </a:prstGeom>
        </p:spPr>
        <p:txBody>
          <a:bodyPr wrap="square" lIns="0" tIns="0" rIns="0" bIns="0" anchor="ctr">
            <a:spAutoFit/>
          </a:bodyPr>
          <a:lstStyle/>
          <a:p>
            <a:pPr algn="ctr"/>
            <a:r>
              <a:rPr lang="en-US" sz="900" dirty="0" smtClean="0">
                <a:solidFill>
                  <a:schemeClr val="tx1">
                    <a:lumMod val="75000"/>
                    <a:lumOff val="25000"/>
                  </a:schemeClr>
                </a:solidFill>
              </a:rPr>
              <a:t>Per Month</a:t>
            </a:r>
            <a:endParaRPr lang="en-US" sz="900" dirty="0">
              <a:solidFill>
                <a:schemeClr val="tx1">
                  <a:lumMod val="75000"/>
                  <a:lumOff val="25000"/>
                </a:schemeClr>
              </a:solidFill>
            </a:endParaRPr>
          </a:p>
        </p:txBody>
      </p:sp>
      <p:sp>
        <p:nvSpPr>
          <p:cNvPr id="89" name="Rectangle 88"/>
          <p:cNvSpPr/>
          <p:nvPr/>
        </p:nvSpPr>
        <p:spPr>
          <a:xfrm>
            <a:off x="4085854" y="1795133"/>
            <a:ext cx="976752" cy="276999"/>
          </a:xfrm>
          <a:prstGeom prst="rect">
            <a:avLst/>
          </a:prstGeom>
        </p:spPr>
        <p:txBody>
          <a:bodyPr wrap="square" lIns="0" tIns="0" rIns="0" bIns="0" anchor="ctr">
            <a:spAutoFit/>
          </a:bodyPr>
          <a:lstStyle/>
          <a:p>
            <a:pPr algn="ctr"/>
            <a:r>
              <a:rPr lang="en-US" dirty="0" smtClean="0">
                <a:solidFill>
                  <a:schemeClr val="tx1">
                    <a:lumMod val="75000"/>
                    <a:lumOff val="25000"/>
                  </a:schemeClr>
                </a:solidFill>
              </a:rPr>
              <a:t>$</a:t>
            </a:r>
            <a:r>
              <a:rPr lang="en-US" dirty="0" smtClean="0">
                <a:solidFill>
                  <a:schemeClr val="accent3"/>
                </a:solidFill>
              </a:rPr>
              <a:t>80</a:t>
            </a:r>
            <a:endParaRPr lang="en-US" sz="1400" dirty="0">
              <a:solidFill>
                <a:schemeClr val="accent3"/>
              </a:solidFill>
            </a:endParaRPr>
          </a:p>
        </p:txBody>
      </p:sp>
      <p:sp>
        <p:nvSpPr>
          <p:cNvPr id="90" name="Rectangle 89"/>
          <p:cNvSpPr/>
          <p:nvPr/>
        </p:nvSpPr>
        <p:spPr>
          <a:xfrm>
            <a:off x="3821800" y="2076922"/>
            <a:ext cx="1504862" cy="138499"/>
          </a:xfrm>
          <a:prstGeom prst="rect">
            <a:avLst/>
          </a:prstGeom>
        </p:spPr>
        <p:txBody>
          <a:bodyPr wrap="square" lIns="0" tIns="0" rIns="0" bIns="0" anchor="ctr">
            <a:spAutoFit/>
          </a:bodyPr>
          <a:lstStyle/>
          <a:p>
            <a:pPr algn="ctr"/>
            <a:r>
              <a:rPr lang="en-US" sz="900" dirty="0" smtClean="0">
                <a:solidFill>
                  <a:schemeClr val="tx1">
                    <a:lumMod val="75000"/>
                    <a:lumOff val="25000"/>
                  </a:schemeClr>
                </a:solidFill>
              </a:rPr>
              <a:t>Per Month</a:t>
            </a:r>
            <a:endParaRPr lang="en-US" sz="900" dirty="0">
              <a:solidFill>
                <a:schemeClr val="tx1">
                  <a:lumMod val="75000"/>
                  <a:lumOff val="25000"/>
                </a:schemeClr>
              </a:solidFill>
            </a:endParaRPr>
          </a:p>
        </p:txBody>
      </p:sp>
      <p:sp>
        <p:nvSpPr>
          <p:cNvPr id="94" name="Rounded Rectangle 93"/>
          <p:cNvSpPr/>
          <p:nvPr/>
        </p:nvSpPr>
        <p:spPr bwMode="auto">
          <a:xfrm>
            <a:off x="2467072" y="4466051"/>
            <a:ext cx="892818" cy="232676"/>
          </a:xfrm>
          <a:prstGeom prst="roundRect">
            <a:avLst>
              <a:gd name="adj" fmla="val 20526"/>
            </a:avLst>
          </a:prstGeom>
          <a:solidFill>
            <a:schemeClr val="tx1">
              <a:lumMod val="90000"/>
              <a:lumOff val="1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sp>
        <p:nvSpPr>
          <p:cNvPr id="95" name="Rounded Rectangle 94"/>
          <p:cNvSpPr/>
          <p:nvPr/>
        </p:nvSpPr>
        <p:spPr bwMode="auto">
          <a:xfrm>
            <a:off x="4127822" y="4519391"/>
            <a:ext cx="892818" cy="232676"/>
          </a:xfrm>
          <a:prstGeom prst="roundRect">
            <a:avLst>
              <a:gd name="adj" fmla="val 20526"/>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sp>
        <p:nvSpPr>
          <p:cNvPr id="3" name="Shape 65"/>
          <p:cNvSpPr/>
          <p:nvPr/>
        </p:nvSpPr>
        <p:spPr>
          <a:xfrm>
            <a:off x="426720" y="1770433"/>
            <a:ext cx="1657841" cy="469689"/>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a:solidFill>
                <a:schemeClr val="bg1"/>
              </a:solidFill>
            </a:endParaRPr>
          </a:p>
        </p:txBody>
      </p:sp>
      <p:sp>
        <p:nvSpPr>
          <p:cNvPr id="4" name="Shape 65"/>
          <p:cNvSpPr/>
          <p:nvPr/>
        </p:nvSpPr>
        <p:spPr>
          <a:xfrm>
            <a:off x="426720" y="2240123"/>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Website</a:t>
            </a:r>
            <a:endParaRPr lang="en-US" sz="800" dirty="0"/>
          </a:p>
        </p:txBody>
      </p:sp>
      <p:sp>
        <p:nvSpPr>
          <p:cNvPr id="5" name="Shape 65"/>
          <p:cNvSpPr/>
          <p:nvPr/>
        </p:nvSpPr>
        <p:spPr>
          <a:xfrm>
            <a:off x="426720" y="2552219"/>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Normal Server Power</a:t>
            </a:r>
            <a:endParaRPr lang="en-US" sz="800" dirty="0"/>
          </a:p>
        </p:txBody>
      </p:sp>
      <p:sp>
        <p:nvSpPr>
          <p:cNvPr id="6" name="Shape 65"/>
          <p:cNvSpPr/>
          <p:nvPr/>
        </p:nvSpPr>
        <p:spPr>
          <a:xfrm>
            <a:off x="426720" y="2864315"/>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dirty="0"/>
              <a:t>Unlimited Disk Space</a:t>
            </a:r>
          </a:p>
        </p:txBody>
      </p:sp>
      <p:sp>
        <p:nvSpPr>
          <p:cNvPr id="7" name="Shape 65"/>
          <p:cNvSpPr/>
          <p:nvPr/>
        </p:nvSpPr>
        <p:spPr>
          <a:xfrm>
            <a:off x="426720" y="3176411"/>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1 Free SSL for Life (256 bit)</a:t>
            </a:r>
            <a:endParaRPr lang="en-US" sz="800" dirty="0"/>
          </a:p>
        </p:txBody>
      </p:sp>
      <p:sp>
        <p:nvSpPr>
          <p:cNvPr id="8" name="Shape 65"/>
          <p:cNvSpPr/>
          <p:nvPr/>
        </p:nvSpPr>
        <p:spPr>
          <a:xfrm>
            <a:off x="426720" y="3488507"/>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dirty="0"/>
              <a:t>Unlimited Monthly Traffic</a:t>
            </a:r>
          </a:p>
        </p:txBody>
      </p:sp>
      <p:sp>
        <p:nvSpPr>
          <p:cNvPr id="9" name="Shape 65"/>
          <p:cNvSpPr/>
          <p:nvPr/>
        </p:nvSpPr>
        <p:spPr>
          <a:xfrm>
            <a:off x="426720" y="3800603"/>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a:t>Unlimited Disk Space</a:t>
            </a:r>
            <a:endParaRPr lang="en-US" sz="800" dirty="0"/>
          </a:p>
        </p:txBody>
      </p:sp>
      <p:sp>
        <p:nvSpPr>
          <p:cNvPr id="10" name="Shape 65"/>
          <p:cNvSpPr/>
          <p:nvPr/>
        </p:nvSpPr>
        <p:spPr>
          <a:xfrm>
            <a:off x="426720" y="4112700"/>
            <a:ext cx="1657841" cy="315186"/>
          </a:xfrm>
          <a:prstGeom prst="rect">
            <a:avLst/>
          </a:pr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lnSpc>
                <a:spcPct val="150000"/>
              </a:lnSpc>
            </a:pPr>
            <a:r>
              <a:rPr lang="en-US" sz="800" dirty="0"/>
              <a:t>Uptime Guarantee</a:t>
            </a:r>
          </a:p>
        </p:txBody>
      </p:sp>
      <p:sp>
        <p:nvSpPr>
          <p:cNvPr id="11" name="Shape 65"/>
          <p:cNvSpPr/>
          <p:nvPr/>
        </p:nvSpPr>
        <p:spPr>
          <a:xfrm>
            <a:off x="426720" y="4424796"/>
            <a:ext cx="1657841" cy="315186"/>
          </a:xfrm>
          <a:prstGeom prst="rect">
            <a:avLst/>
          </a:prstGeom>
          <a:solidFill>
            <a:schemeClr val="bg1">
              <a:lumMod val="95000"/>
            </a:schemeClr>
          </a:solidFill>
          <a:ln w="0" cap="flat">
            <a:solidFill>
              <a:schemeClr val="bg1">
                <a:lumMod val="85000"/>
              </a:schemeClr>
            </a:solidFill>
            <a:prstDash val="solid"/>
            <a:miter lim="400000"/>
          </a:ln>
          <a:effectLst/>
        </p:spPr>
        <p:txBody>
          <a:bodyPr wrap="square" lIns="14288" tIns="14288" rIns="14288" bIns="14288" numCol="1" anchor="ctr">
            <a:noAutofit/>
          </a:bodyPr>
          <a:lstStyle/>
          <a:p>
            <a:pPr algn="ctr">
              <a:defRPr sz="3000">
                <a:solidFill>
                  <a:srgbClr val="FFFFFF"/>
                </a:solidFill>
                <a:latin typeface="Helvetica Light"/>
                <a:ea typeface="Helvetica Light"/>
                <a:cs typeface="Helvetica Light"/>
                <a:sym typeface="Helvetica Light"/>
              </a:defRPr>
            </a:pPr>
            <a:endParaRPr sz="1125" dirty="0">
              <a:solidFill>
                <a:schemeClr val="bg1"/>
              </a:solidFill>
            </a:endParaRPr>
          </a:p>
        </p:txBody>
      </p:sp>
      <p:sp>
        <p:nvSpPr>
          <p:cNvPr id="83" name="Rectangle 82"/>
          <p:cNvSpPr/>
          <p:nvPr/>
        </p:nvSpPr>
        <p:spPr>
          <a:xfrm>
            <a:off x="767264" y="1795133"/>
            <a:ext cx="976752" cy="276999"/>
          </a:xfrm>
          <a:prstGeom prst="rect">
            <a:avLst/>
          </a:prstGeom>
        </p:spPr>
        <p:txBody>
          <a:bodyPr wrap="square" lIns="0" tIns="0" rIns="0" bIns="0" anchor="ctr">
            <a:spAutoFit/>
          </a:bodyPr>
          <a:lstStyle/>
          <a:p>
            <a:pPr algn="ctr"/>
            <a:r>
              <a:rPr lang="en-US" dirty="0" smtClean="0">
                <a:solidFill>
                  <a:schemeClr val="tx1">
                    <a:lumMod val="75000"/>
                    <a:lumOff val="25000"/>
                  </a:schemeClr>
                </a:solidFill>
              </a:rPr>
              <a:t>$</a:t>
            </a:r>
            <a:r>
              <a:rPr lang="en-US" dirty="0" smtClean="0">
                <a:solidFill>
                  <a:schemeClr val="accent1"/>
                </a:solidFill>
              </a:rPr>
              <a:t>30</a:t>
            </a:r>
            <a:endParaRPr lang="en-US" sz="1400" dirty="0">
              <a:solidFill>
                <a:schemeClr val="accent1"/>
              </a:solidFill>
            </a:endParaRPr>
          </a:p>
        </p:txBody>
      </p:sp>
      <p:sp>
        <p:nvSpPr>
          <p:cNvPr id="85" name="Rectangle 84"/>
          <p:cNvSpPr/>
          <p:nvPr/>
        </p:nvSpPr>
        <p:spPr>
          <a:xfrm>
            <a:off x="503210" y="2076922"/>
            <a:ext cx="1504862" cy="138499"/>
          </a:xfrm>
          <a:prstGeom prst="rect">
            <a:avLst/>
          </a:prstGeom>
        </p:spPr>
        <p:txBody>
          <a:bodyPr wrap="square" lIns="0" tIns="0" rIns="0" bIns="0" anchor="ctr">
            <a:spAutoFit/>
          </a:bodyPr>
          <a:lstStyle/>
          <a:p>
            <a:pPr algn="ctr"/>
            <a:r>
              <a:rPr lang="en-US" sz="900" dirty="0" smtClean="0">
                <a:solidFill>
                  <a:schemeClr val="tx1">
                    <a:lumMod val="75000"/>
                    <a:lumOff val="25000"/>
                  </a:schemeClr>
                </a:solidFill>
              </a:rPr>
              <a:t>Per Month</a:t>
            </a:r>
            <a:endParaRPr lang="en-US" sz="900" dirty="0">
              <a:solidFill>
                <a:schemeClr val="tx1">
                  <a:lumMod val="75000"/>
                  <a:lumOff val="25000"/>
                </a:schemeClr>
              </a:solidFill>
            </a:endParaRPr>
          </a:p>
        </p:txBody>
      </p:sp>
      <p:sp>
        <p:nvSpPr>
          <p:cNvPr id="93" name="Rounded Rectangle 92"/>
          <p:cNvSpPr/>
          <p:nvPr/>
        </p:nvSpPr>
        <p:spPr bwMode="auto">
          <a:xfrm>
            <a:off x="809231" y="4466051"/>
            <a:ext cx="892818" cy="232676"/>
          </a:xfrm>
          <a:prstGeom prst="roundRect">
            <a:avLst>
              <a:gd name="adj" fmla="val 20526"/>
            </a:avLst>
          </a:prstGeom>
          <a:solidFill>
            <a:schemeClr val="tx1">
              <a:lumMod val="90000"/>
              <a:lumOff val="1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defRPr sz="3000">
                <a:solidFill>
                  <a:srgbClr val="FFFFFF"/>
                </a:solidFill>
                <a:latin typeface="Helvetica Light"/>
                <a:ea typeface="Helvetica Light"/>
                <a:cs typeface="Helvetica Light"/>
                <a:sym typeface="Helvetica Light"/>
              </a:defRPr>
            </a:pPr>
            <a:r>
              <a:rPr lang="en-US" sz="900" b="1" dirty="0">
                <a:solidFill>
                  <a:srgbClr val="FFFFFF"/>
                </a:solidFill>
                <a:ea typeface="Helvetica Light"/>
                <a:cs typeface="Helvetica Light"/>
                <a:sym typeface="Helvetica Light"/>
              </a:rPr>
              <a:t>BUY NOW</a:t>
            </a:r>
          </a:p>
        </p:txBody>
      </p:sp>
      <p:sp>
        <p:nvSpPr>
          <p:cNvPr id="108" name="Freeform 107"/>
          <p:cNvSpPr/>
          <p:nvPr/>
        </p:nvSpPr>
        <p:spPr>
          <a:xfrm>
            <a:off x="426720" y="1469390"/>
            <a:ext cx="1657841" cy="301043"/>
          </a:xfrm>
          <a:custGeom>
            <a:avLst/>
            <a:gdLst>
              <a:gd name="connsiteX0" fmla="*/ 50175 w 1539641"/>
              <a:gd name="connsiteY0" fmla="*/ 0 h 301043"/>
              <a:gd name="connsiteX1" fmla="*/ 548891 w 1539641"/>
              <a:gd name="connsiteY1" fmla="*/ 0 h 301043"/>
              <a:gd name="connsiteX2" fmla="*/ 1489466 w 1539641"/>
              <a:gd name="connsiteY2" fmla="*/ 0 h 301043"/>
              <a:gd name="connsiteX3" fmla="*/ 1539641 w 1539641"/>
              <a:gd name="connsiteY3" fmla="*/ 0 h 301043"/>
              <a:gd name="connsiteX4" fmla="*/ 1539641 w 1539641"/>
              <a:gd name="connsiteY4" fmla="*/ 50175 h 301043"/>
              <a:gd name="connsiteX5" fmla="*/ 1539641 w 1539641"/>
              <a:gd name="connsiteY5" fmla="*/ 301043 h 301043"/>
              <a:gd name="connsiteX6" fmla="*/ 548891 w 1539641"/>
              <a:gd name="connsiteY6" fmla="*/ 301043 h 301043"/>
              <a:gd name="connsiteX7" fmla="*/ 0 w 1539641"/>
              <a:gd name="connsiteY7" fmla="*/ 301043 h 301043"/>
              <a:gd name="connsiteX8" fmla="*/ 0 w 1539641"/>
              <a:gd name="connsiteY8" fmla="*/ 50175 h 301043"/>
              <a:gd name="connsiteX9" fmla="*/ 50175 w 1539641"/>
              <a:gd name="connsiteY9" fmla="*/ 0 h 30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9641" h="301043">
                <a:moveTo>
                  <a:pt x="50175" y="0"/>
                </a:moveTo>
                <a:lnTo>
                  <a:pt x="548891" y="0"/>
                </a:lnTo>
                <a:lnTo>
                  <a:pt x="1489466" y="0"/>
                </a:lnTo>
                <a:lnTo>
                  <a:pt x="1539641" y="0"/>
                </a:lnTo>
                <a:lnTo>
                  <a:pt x="1539641" y="50175"/>
                </a:lnTo>
                <a:lnTo>
                  <a:pt x="1539641" y="301043"/>
                </a:lnTo>
                <a:lnTo>
                  <a:pt x="548891" y="301043"/>
                </a:lnTo>
                <a:lnTo>
                  <a:pt x="0" y="301043"/>
                </a:lnTo>
                <a:lnTo>
                  <a:pt x="0" y="50175"/>
                </a:lnTo>
                <a:cubicBezTo>
                  <a:pt x="0" y="22464"/>
                  <a:pt x="22464" y="0"/>
                  <a:pt x="50175" y="0"/>
                </a:cubicBezTo>
                <a:close/>
              </a:path>
            </a:pathLst>
          </a:custGeom>
          <a:solidFill>
            <a:schemeClr val="bg1"/>
          </a:solidFill>
          <a:ln w="0" cap="flat">
            <a:solidFill>
              <a:schemeClr val="bg1">
                <a:lumMod val="95000"/>
              </a:schemeClr>
            </a:solidFill>
            <a:prstDash val="solid"/>
            <a:miter lim="400000"/>
          </a:ln>
          <a:effectLst/>
        </p:spPr>
        <p:txBody>
          <a:bodyPr wrap="square" lIns="14288" tIns="14288" rIns="14288" bIns="14288" numCol="1" anchor="ctr">
            <a:noAutofit/>
          </a:bodyPr>
          <a:lstStyle/>
          <a:p>
            <a:pPr algn="ctr"/>
            <a:r>
              <a:rPr lang="en-US" sz="1200" b="1" dirty="0">
                <a:solidFill>
                  <a:schemeClr val="tx1">
                    <a:lumMod val="75000"/>
                    <a:lumOff val="25000"/>
                  </a:schemeClr>
                </a:solidFill>
              </a:rPr>
              <a:t>ECONOMIC</a:t>
            </a:r>
          </a:p>
        </p:txBody>
      </p:sp>
    </p:spTree>
    <p:extLst>
      <p:ext uri="{BB962C8B-B14F-4D97-AF65-F5344CB8AC3E}">
        <p14:creationId xmlns:p14="http://schemas.microsoft.com/office/powerpoint/2010/main" val="1506190073"/>
      </p:ext>
    </p:extLst>
  </p:cSld>
  <p:clrMapOvr>
    <a:masterClrMapping/>
  </p:clrMapOvr>
  <p:transition spd="slow">
    <p:push dir="u"/>
  </p:transition>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387819" y="984092"/>
            <a:ext cx="1854200" cy="3258680"/>
          </a:xfrm>
          <a:prstGeom prst="rect">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7" name="Rectangle 6"/>
          <p:cNvSpPr/>
          <p:nvPr/>
        </p:nvSpPr>
        <p:spPr bwMode="auto">
          <a:xfrm>
            <a:off x="387819" y="1973638"/>
            <a:ext cx="1854200" cy="573088"/>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bg1">
                    <a:lumMod val="50000"/>
                  </a:schemeClr>
                </a:solidFill>
              </a:rPr>
              <a:t>14$</a:t>
            </a:r>
            <a:endParaRPr lang="en-US" sz="2800" b="1" dirty="0">
              <a:solidFill>
                <a:schemeClr val="bg1">
                  <a:lumMod val="50000"/>
                </a:schemeClr>
              </a:solidFill>
            </a:endParaRPr>
          </a:p>
        </p:txBody>
      </p:sp>
      <p:sp>
        <p:nvSpPr>
          <p:cNvPr id="3" name="Rectangle 2"/>
          <p:cNvSpPr/>
          <p:nvPr/>
        </p:nvSpPr>
        <p:spPr bwMode="auto">
          <a:xfrm>
            <a:off x="387819" y="984092"/>
            <a:ext cx="1854200" cy="989546"/>
          </a:xfrm>
          <a:prstGeom prst="rect">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 name="Rectangle 4"/>
          <p:cNvSpPr/>
          <p:nvPr/>
        </p:nvSpPr>
        <p:spPr>
          <a:xfrm>
            <a:off x="497005" y="1566200"/>
            <a:ext cx="1635828" cy="293057"/>
          </a:xfrm>
          <a:prstGeom prst="rect">
            <a:avLst/>
          </a:prstGeom>
        </p:spPr>
        <p:txBody>
          <a:bodyPr wrap="square" lIns="91440" tIns="0" rIns="91440" bIns="0" anchor="ctr">
            <a:spAutoFit/>
          </a:bodyPr>
          <a:lstStyle/>
          <a:p>
            <a:pPr algn="ctr"/>
            <a:r>
              <a:rPr lang="en-US" dirty="0">
                <a:solidFill>
                  <a:schemeClr val="bg1"/>
                </a:solidFill>
              </a:rPr>
              <a:t>STANDARD</a:t>
            </a:r>
          </a:p>
        </p:txBody>
      </p:sp>
      <p:sp>
        <p:nvSpPr>
          <p:cNvPr id="11" name="Rectangle 10"/>
          <p:cNvSpPr/>
          <p:nvPr/>
        </p:nvSpPr>
        <p:spPr>
          <a:xfrm>
            <a:off x="438619" y="2684552"/>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16" name="Rectangle 15"/>
          <p:cNvSpPr/>
          <p:nvPr/>
        </p:nvSpPr>
        <p:spPr bwMode="auto">
          <a:xfrm>
            <a:off x="2559207" y="1516187"/>
            <a:ext cx="1854200" cy="3258680"/>
          </a:xfrm>
          <a:prstGeom prst="rect">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7" name="Rectangle 16"/>
          <p:cNvSpPr/>
          <p:nvPr/>
        </p:nvSpPr>
        <p:spPr bwMode="auto">
          <a:xfrm>
            <a:off x="2559207" y="2505733"/>
            <a:ext cx="1854200" cy="573088"/>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bg1">
                    <a:lumMod val="50000"/>
                  </a:schemeClr>
                </a:solidFill>
              </a:rPr>
              <a:t>25$</a:t>
            </a:r>
            <a:endParaRPr lang="en-US" sz="2800" b="1" dirty="0">
              <a:solidFill>
                <a:schemeClr val="bg1">
                  <a:lumMod val="50000"/>
                </a:schemeClr>
              </a:solidFill>
            </a:endParaRPr>
          </a:p>
        </p:txBody>
      </p:sp>
      <p:sp>
        <p:nvSpPr>
          <p:cNvPr id="18" name="Rectangle 17"/>
          <p:cNvSpPr/>
          <p:nvPr/>
        </p:nvSpPr>
        <p:spPr bwMode="auto">
          <a:xfrm>
            <a:off x="2559207" y="1516187"/>
            <a:ext cx="1854200" cy="989546"/>
          </a:xfrm>
          <a:prstGeom prst="rect">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 name="Rectangle 18"/>
          <p:cNvSpPr/>
          <p:nvPr/>
        </p:nvSpPr>
        <p:spPr>
          <a:xfrm>
            <a:off x="2668393" y="2106324"/>
            <a:ext cx="1635828" cy="276999"/>
          </a:xfrm>
          <a:prstGeom prst="rect">
            <a:avLst/>
          </a:prstGeom>
        </p:spPr>
        <p:txBody>
          <a:bodyPr wrap="square" lIns="91440" tIns="0" rIns="91440" bIns="0" anchor="ctr">
            <a:spAutoFit/>
          </a:bodyPr>
          <a:lstStyle/>
          <a:p>
            <a:pPr algn="ctr"/>
            <a:r>
              <a:rPr lang="en-US" dirty="0">
                <a:solidFill>
                  <a:schemeClr val="bg1"/>
                </a:solidFill>
              </a:rPr>
              <a:t>BUSINESS</a:t>
            </a:r>
          </a:p>
        </p:txBody>
      </p:sp>
      <p:sp>
        <p:nvSpPr>
          <p:cNvPr id="15" name="Rectangle 14"/>
          <p:cNvSpPr/>
          <p:nvPr/>
        </p:nvSpPr>
        <p:spPr>
          <a:xfrm>
            <a:off x="2610007" y="3216647"/>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23" name="Rectangle 22"/>
          <p:cNvSpPr/>
          <p:nvPr/>
        </p:nvSpPr>
        <p:spPr bwMode="auto">
          <a:xfrm>
            <a:off x="4730595" y="368633"/>
            <a:ext cx="1854200" cy="3258680"/>
          </a:xfrm>
          <a:prstGeom prst="rect">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24" name="Rectangle 23"/>
          <p:cNvSpPr/>
          <p:nvPr/>
        </p:nvSpPr>
        <p:spPr bwMode="auto">
          <a:xfrm>
            <a:off x="4730595" y="1358179"/>
            <a:ext cx="1854200" cy="573088"/>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bg1">
                    <a:lumMod val="50000"/>
                  </a:schemeClr>
                </a:solidFill>
              </a:rPr>
              <a:t>50$</a:t>
            </a:r>
            <a:endParaRPr lang="en-US" sz="2800" b="1" dirty="0">
              <a:solidFill>
                <a:schemeClr val="bg1">
                  <a:lumMod val="50000"/>
                </a:schemeClr>
              </a:solidFill>
            </a:endParaRPr>
          </a:p>
        </p:txBody>
      </p:sp>
      <p:sp>
        <p:nvSpPr>
          <p:cNvPr id="25" name="Rectangle 24"/>
          <p:cNvSpPr/>
          <p:nvPr/>
        </p:nvSpPr>
        <p:spPr bwMode="auto">
          <a:xfrm>
            <a:off x="4730595" y="368633"/>
            <a:ext cx="1854200" cy="989546"/>
          </a:xfrm>
          <a:prstGeom prst="rect">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6" name="Rectangle 25"/>
          <p:cNvSpPr/>
          <p:nvPr/>
        </p:nvSpPr>
        <p:spPr>
          <a:xfrm>
            <a:off x="4839781" y="958770"/>
            <a:ext cx="1635828" cy="276999"/>
          </a:xfrm>
          <a:prstGeom prst="rect">
            <a:avLst/>
          </a:prstGeom>
        </p:spPr>
        <p:txBody>
          <a:bodyPr wrap="square" lIns="91440" tIns="0" rIns="91440" bIns="0" anchor="ctr">
            <a:spAutoFit/>
          </a:bodyPr>
          <a:lstStyle/>
          <a:p>
            <a:pPr algn="ctr"/>
            <a:r>
              <a:rPr lang="en-US" dirty="0">
                <a:solidFill>
                  <a:schemeClr val="bg1"/>
                </a:solidFill>
              </a:rPr>
              <a:t>COMPLETE</a:t>
            </a:r>
          </a:p>
        </p:txBody>
      </p:sp>
      <p:sp>
        <p:nvSpPr>
          <p:cNvPr id="22" name="Rectangle 21"/>
          <p:cNvSpPr/>
          <p:nvPr/>
        </p:nvSpPr>
        <p:spPr>
          <a:xfrm>
            <a:off x="4781395" y="2069093"/>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30" name="Rectangle 29"/>
          <p:cNvSpPr/>
          <p:nvPr/>
        </p:nvSpPr>
        <p:spPr bwMode="auto">
          <a:xfrm>
            <a:off x="6901982" y="1487909"/>
            <a:ext cx="1854200" cy="3258680"/>
          </a:xfrm>
          <a:prstGeom prst="rect">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31" name="Rectangle 30"/>
          <p:cNvSpPr/>
          <p:nvPr/>
        </p:nvSpPr>
        <p:spPr bwMode="auto">
          <a:xfrm>
            <a:off x="6901982" y="2477455"/>
            <a:ext cx="1854200" cy="573088"/>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solidFill>
                  <a:schemeClr val="bg1">
                    <a:lumMod val="50000"/>
                  </a:schemeClr>
                </a:solidFill>
              </a:rPr>
              <a:t>80$</a:t>
            </a:r>
            <a:endParaRPr lang="en-US" sz="2800" b="1" dirty="0">
              <a:solidFill>
                <a:schemeClr val="bg1">
                  <a:lumMod val="50000"/>
                </a:schemeClr>
              </a:solidFill>
            </a:endParaRPr>
          </a:p>
        </p:txBody>
      </p:sp>
      <p:sp>
        <p:nvSpPr>
          <p:cNvPr id="32" name="Rectangle 31"/>
          <p:cNvSpPr/>
          <p:nvPr/>
        </p:nvSpPr>
        <p:spPr bwMode="auto">
          <a:xfrm>
            <a:off x="6901982" y="1487909"/>
            <a:ext cx="1854200" cy="989546"/>
          </a:xfrm>
          <a:prstGeom prst="rect">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3" name="Rectangle 32"/>
          <p:cNvSpPr/>
          <p:nvPr/>
        </p:nvSpPr>
        <p:spPr>
          <a:xfrm>
            <a:off x="7011168" y="2078046"/>
            <a:ext cx="1635828" cy="276999"/>
          </a:xfrm>
          <a:prstGeom prst="rect">
            <a:avLst/>
          </a:prstGeom>
        </p:spPr>
        <p:txBody>
          <a:bodyPr wrap="square" lIns="91440" tIns="0" rIns="91440" bIns="0" anchor="ctr">
            <a:spAutoFit/>
          </a:bodyPr>
          <a:lstStyle/>
          <a:p>
            <a:pPr algn="ctr"/>
            <a:r>
              <a:rPr lang="en-US" dirty="0">
                <a:solidFill>
                  <a:schemeClr val="bg1"/>
                </a:solidFill>
              </a:rPr>
              <a:t>ENTERPRISE</a:t>
            </a:r>
          </a:p>
        </p:txBody>
      </p:sp>
      <p:sp>
        <p:nvSpPr>
          <p:cNvPr id="29" name="Rectangle 28"/>
          <p:cNvSpPr/>
          <p:nvPr/>
        </p:nvSpPr>
        <p:spPr>
          <a:xfrm>
            <a:off x="6952782" y="3188369"/>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4" name="Pentagon 3"/>
          <p:cNvSpPr/>
          <p:nvPr/>
        </p:nvSpPr>
        <p:spPr bwMode="auto">
          <a:xfrm rot="5400000">
            <a:off x="1048871" y="888253"/>
            <a:ext cx="532097" cy="723776"/>
          </a:xfrm>
          <a:prstGeom prst="homePlate">
            <a:avLst/>
          </a:prstGeom>
          <a:solidFill>
            <a:schemeClr val="bg1">
              <a:alpha val="98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5" name="Pentagon 64"/>
          <p:cNvSpPr/>
          <p:nvPr/>
        </p:nvSpPr>
        <p:spPr bwMode="auto">
          <a:xfrm rot="5400000">
            <a:off x="3220259" y="1420348"/>
            <a:ext cx="532097" cy="723776"/>
          </a:xfrm>
          <a:prstGeom prst="homePlate">
            <a:avLst/>
          </a:prstGeom>
          <a:solidFill>
            <a:schemeClr val="bg1">
              <a:alpha val="98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66" name="Pentagon 65"/>
          <p:cNvSpPr/>
          <p:nvPr/>
        </p:nvSpPr>
        <p:spPr bwMode="auto">
          <a:xfrm rot="5400000">
            <a:off x="5391647" y="272794"/>
            <a:ext cx="532097" cy="723776"/>
          </a:xfrm>
          <a:prstGeom prst="homePlate">
            <a:avLst/>
          </a:prstGeom>
          <a:solidFill>
            <a:schemeClr val="bg1">
              <a:alpha val="98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67" name="Pentagon 66"/>
          <p:cNvSpPr/>
          <p:nvPr/>
        </p:nvSpPr>
        <p:spPr bwMode="auto">
          <a:xfrm rot="5400000">
            <a:off x="7563034" y="1392070"/>
            <a:ext cx="532097" cy="723776"/>
          </a:xfrm>
          <a:prstGeom prst="homePlate">
            <a:avLst/>
          </a:prstGeom>
          <a:solidFill>
            <a:schemeClr val="bg1">
              <a:alpha val="98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68" name="Rectangle 67"/>
          <p:cNvSpPr/>
          <p:nvPr/>
        </p:nvSpPr>
        <p:spPr>
          <a:xfrm>
            <a:off x="1029638" y="1065039"/>
            <a:ext cx="570562" cy="276999"/>
          </a:xfrm>
          <a:prstGeom prst="rect">
            <a:avLst/>
          </a:prstGeom>
        </p:spPr>
        <p:txBody>
          <a:bodyPr wrap="square" lIns="91440" tIns="0" rIns="91440" bIns="0" anchor="ctr">
            <a:spAutoFit/>
          </a:bodyPr>
          <a:lstStyle/>
          <a:p>
            <a:pPr algn="ctr"/>
            <a:r>
              <a:rPr lang="en-US" b="1" dirty="0" smtClean="0">
                <a:solidFill>
                  <a:schemeClr val="accent1"/>
                </a:solidFill>
              </a:rPr>
              <a:t>01</a:t>
            </a:r>
            <a:endParaRPr lang="en-US" b="1" dirty="0">
              <a:solidFill>
                <a:schemeClr val="accent1"/>
              </a:solidFill>
            </a:endParaRPr>
          </a:p>
        </p:txBody>
      </p:sp>
      <p:sp>
        <p:nvSpPr>
          <p:cNvPr id="69" name="Rectangle 68"/>
          <p:cNvSpPr/>
          <p:nvPr/>
        </p:nvSpPr>
        <p:spPr>
          <a:xfrm>
            <a:off x="3201026" y="1595462"/>
            <a:ext cx="570562" cy="276999"/>
          </a:xfrm>
          <a:prstGeom prst="rect">
            <a:avLst/>
          </a:prstGeom>
        </p:spPr>
        <p:txBody>
          <a:bodyPr wrap="square" lIns="91440" tIns="0" rIns="91440" bIns="0" anchor="ctr">
            <a:spAutoFit/>
          </a:bodyPr>
          <a:lstStyle/>
          <a:p>
            <a:pPr algn="ctr"/>
            <a:r>
              <a:rPr lang="en-US" b="1" dirty="0" smtClean="0">
                <a:solidFill>
                  <a:schemeClr val="accent2"/>
                </a:solidFill>
              </a:rPr>
              <a:t>02</a:t>
            </a:r>
            <a:endParaRPr lang="en-US" b="1" dirty="0">
              <a:solidFill>
                <a:schemeClr val="accent2"/>
              </a:solidFill>
            </a:endParaRPr>
          </a:p>
        </p:txBody>
      </p:sp>
      <p:sp>
        <p:nvSpPr>
          <p:cNvPr id="70" name="Rectangle 69"/>
          <p:cNvSpPr/>
          <p:nvPr/>
        </p:nvSpPr>
        <p:spPr>
          <a:xfrm>
            <a:off x="5372414" y="466844"/>
            <a:ext cx="570562" cy="276999"/>
          </a:xfrm>
          <a:prstGeom prst="rect">
            <a:avLst/>
          </a:prstGeom>
        </p:spPr>
        <p:txBody>
          <a:bodyPr wrap="square" lIns="91440" tIns="0" rIns="91440" bIns="0" anchor="ctr">
            <a:spAutoFit/>
          </a:bodyPr>
          <a:lstStyle/>
          <a:p>
            <a:pPr algn="ctr"/>
            <a:r>
              <a:rPr lang="en-US" b="1" dirty="0" smtClean="0">
                <a:solidFill>
                  <a:schemeClr val="accent3"/>
                </a:solidFill>
              </a:rPr>
              <a:t>03</a:t>
            </a:r>
            <a:endParaRPr lang="en-US" b="1" dirty="0">
              <a:solidFill>
                <a:schemeClr val="accent3"/>
              </a:solidFill>
            </a:endParaRPr>
          </a:p>
        </p:txBody>
      </p:sp>
      <p:sp>
        <p:nvSpPr>
          <p:cNvPr id="71" name="Rectangle 70"/>
          <p:cNvSpPr/>
          <p:nvPr/>
        </p:nvSpPr>
        <p:spPr>
          <a:xfrm>
            <a:off x="7543801" y="1566200"/>
            <a:ext cx="570562" cy="276999"/>
          </a:xfrm>
          <a:prstGeom prst="rect">
            <a:avLst/>
          </a:prstGeom>
        </p:spPr>
        <p:txBody>
          <a:bodyPr wrap="square" lIns="91440" tIns="0" rIns="91440" bIns="0" anchor="ctr">
            <a:spAutoFit/>
          </a:bodyPr>
          <a:lstStyle/>
          <a:p>
            <a:pPr algn="ctr"/>
            <a:r>
              <a:rPr lang="en-US" b="1" dirty="0" smtClean="0">
                <a:solidFill>
                  <a:schemeClr val="accent4"/>
                </a:solidFill>
              </a:rPr>
              <a:t>0</a:t>
            </a:r>
            <a:r>
              <a:rPr lang="en-US" b="1" dirty="0">
                <a:solidFill>
                  <a:schemeClr val="accent4"/>
                </a:solidFill>
              </a:rPr>
              <a:t>4</a:t>
            </a:r>
            <a:endParaRPr lang="en-US" b="1" dirty="0" smtClean="0">
              <a:solidFill>
                <a:schemeClr val="accent4"/>
              </a:solidFill>
            </a:endParaRPr>
          </a:p>
        </p:txBody>
      </p:sp>
    </p:spTree>
    <p:extLst>
      <p:ext uri="{BB962C8B-B14F-4D97-AF65-F5344CB8AC3E}">
        <p14:creationId xmlns:p14="http://schemas.microsoft.com/office/powerpoint/2010/main" val="2416744509"/>
      </p:ext>
    </p:extLst>
  </p:cSld>
  <p:clrMapOvr>
    <a:masterClrMapping/>
  </p:clrMapOvr>
  <p:transition spd="slow">
    <p:push dir="u"/>
  </p:transition>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387819" y="984092"/>
            <a:ext cx="1854200" cy="3258680"/>
          </a:xfrm>
          <a:prstGeom prst="roundRect">
            <a:avLst>
              <a:gd name="adj" fmla="val 9711"/>
            </a:avLst>
          </a:prstGeom>
          <a:gradFill flip="none" rotWithShape="1">
            <a:gsLst>
              <a:gs pos="0">
                <a:schemeClr val="bg1"/>
              </a:gs>
              <a:gs pos="41000">
                <a:schemeClr val="bg1">
                  <a:lumMod val="95000"/>
                  <a:shade val="67500"/>
                  <a:satMod val="115000"/>
                  <a:alpha val="87000"/>
                </a:schemeClr>
              </a:gs>
              <a:gs pos="100000">
                <a:schemeClr val="bg1">
                  <a:lumMod val="95000"/>
                  <a:shade val="100000"/>
                  <a:satMod val="115000"/>
                </a:schemeClr>
              </a:gs>
            </a:gsLst>
            <a:lin ang="16200000" scaled="1"/>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7" name="Rectangle 6"/>
          <p:cNvSpPr/>
          <p:nvPr/>
        </p:nvSpPr>
        <p:spPr bwMode="auto">
          <a:xfrm>
            <a:off x="387819" y="1973638"/>
            <a:ext cx="1854200" cy="573088"/>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a:t>50$</a:t>
            </a:r>
            <a:endParaRPr lang="en-US" sz="2800" b="1" dirty="0"/>
          </a:p>
        </p:txBody>
      </p:sp>
      <p:sp>
        <p:nvSpPr>
          <p:cNvPr id="3" name="Round Same Side Corner Rectangle 2"/>
          <p:cNvSpPr/>
          <p:nvPr/>
        </p:nvSpPr>
        <p:spPr bwMode="auto">
          <a:xfrm>
            <a:off x="387819" y="984092"/>
            <a:ext cx="1854200" cy="989546"/>
          </a:xfrm>
          <a:prstGeom prst="round2SameRect">
            <a:avLst>
              <a:gd name="adj1" fmla="val 14486"/>
              <a:gd name="adj2" fmla="val 0"/>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 name="Rectangle 4"/>
          <p:cNvSpPr/>
          <p:nvPr/>
        </p:nvSpPr>
        <p:spPr>
          <a:xfrm>
            <a:off x="497005" y="1566200"/>
            <a:ext cx="1635828" cy="293057"/>
          </a:xfrm>
          <a:prstGeom prst="rect">
            <a:avLst/>
          </a:prstGeom>
        </p:spPr>
        <p:txBody>
          <a:bodyPr wrap="square" lIns="91440" tIns="0" rIns="91440" bIns="0" anchor="ctr">
            <a:spAutoFit/>
          </a:bodyPr>
          <a:lstStyle/>
          <a:p>
            <a:pPr algn="ctr"/>
            <a:r>
              <a:rPr lang="en-US" dirty="0">
                <a:solidFill>
                  <a:schemeClr val="bg1"/>
                </a:solidFill>
              </a:rPr>
              <a:t>STANDARD</a:t>
            </a:r>
          </a:p>
        </p:txBody>
      </p:sp>
      <p:sp>
        <p:nvSpPr>
          <p:cNvPr id="11" name="Rectangle 10"/>
          <p:cNvSpPr/>
          <p:nvPr/>
        </p:nvSpPr>
        <p:spPr>
          <a:xfrm>
            <a:off x="438619" y="2684552"/>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16" name="Rounded Rectangle 15"/>
          <p:cNvSpPr/>
          <p:nvPr/>
        </p:nvSpPr>
        <p:spPr bwMode="auto">
          <a:xfrm>
            <a:off x="2559207" y="1516187"/>
            <a:ext cx="1854200" cy="3258680"/>
          </a:xfrm>
          <a:prstGeom prst="roundRect">
            <a:avLst>
              <a:gd name="adj" fmla="val 9711"/>
            </a:avLst>
          </a:prstGeom>
          <a:gradFill flip="none" rotWithShape="1">
            <a:gsLst>
              <a:gs pos="0">
                <a:schemeClr val="bg1"/>
              </a:gs>
              <a:gs pos="41000">
                <a:schemeClr val="bg1">
                  <a:lumMod val="95000"/>
                  <a:shade val="67500"/>
                  <a:satMod val="115000"/>
                  <a:alpha val="87000"/>
                </a:schemeClr>
              </a:gs>
              <a:gs pos="100000">
                <a:schemeClr val="bg1">
                  <a:lumMod val="95000"/>
                  <a:shade val="100000"/>
                  <a:satMod val="115000"/>
                </a:schemeClr>
              </a:gs>
            </a:gsLst>
            <a:lin ang="16200000" scaled="1"/>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7" name="Rectangle 16"/>
          <p:cNvSpPr/>
          <p:nvPr/>
        </p:nvSpPr>
        <p:spPr bwMode="auto">
          <a:xfrm>
            <a:off x="2559207" y="2505733"/>
            <a:ext cx="1854200" cy="573088"/>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t>75$</a:t>
            </a:r>
            <a:endParaRPr lang="en-US" sz="2800" b="1" dirty="0"/>
          </a:p>
        </p:txBody>
      </p:sp>
      <p:sp>
        <p:nvSpPr>
          <p:cNvPr id="18" name="Round Same Side Corner Rectangle 17"/>
          <p:cNvSpPr/>
          <p:nvPr/>
        </p:nvSpPr>
        <p:spPr bwMode="auto">
          <a:xfrm>
            <a:off x="2559207" y="1516187"/>
            <a:ext cx="1854200" cy="989546"/>
          </a:xfrm>
          <a:prstGeom prst="round2SameRect">
            <a:avLst>
              <a:gd name="adj1" fmla="val 14486"/>
              <a:gd name="adj2" fmla="val 0"/>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 name="Rectangle 18"/>
          <p:cNvSpPr/>
          <p:nvPr/>
        </p:nvSpPr>
        <p:spPr>
          <a:xfrm>
            <a:off x="2668393" y="2106324"/>
            <a:ext cx="1635828" cy="276999"/>
          </a:xfrm>
          <a:prstGeom prst="rect">
            <a:avLst/>
          </a:prstGeom>
        </p:spPr>
        <p:txBody>
          <a:bodyPr wrap="square" lIns="91440" tIns="0" rIns="91440" bIns="0" anchor="ctr">
            <a:spAutoFit/>
          </a:bodyPr>
          <a:lstStyle/>
          <a:p>
            <a:pPr algn="ctr"/>
            <a:r>
              <a:rPr lang="en-US" dirty="0">
                <a:solidFill>
                  <a:schemeClr val="bg1"/>
                </a:solidFill>
              </a:rPr>
              <a:t>BUSINESS</a:t>
            </a:r>
          </a:p>
        </p:txBody>
      </p:sp>
      <p:sp>
        <p:nvSpPr>
          <p:cNvPr id="15" name="Rectangle 14"/>
          <p:cNvSpPr/>
          <p:nvPr/>
        </p:nvSpPr>
        <p:spPr>
          <a:xfrm>
            <a:off x="2610007" y="3216647"/>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23" name="Rounded Rectangle 22"/>
          <p:cNvSpPr/>
          <p:nvPr/>
        </p:nvSpPr>
        <p:spPr bwMode="auto">
          <a:xfrm>
            <a:off x="4730595" y="368633"/>
            <a:ext cx="1854200" cy="3258680"/>
          </a:xfrm>
          <a:prstGeom prst="roundRect">
            <a:avLst>
              <a:gd name="adj" fmla="val 9711"/>
            </a:avLst>
          </a:prstGeom>
          <a:gradFill flip="none" rotWithShape="1">
            <a:gsLst>
              <a:gs pos="0">
                <a:schemeClr val="bg1"/>
              </a:gs>
              <a:gs pos="41000">
                <a:schemeClr val="bg1">
                  <a:lumMod val="95000"/>
                  <a:shade val="67500"/>
                  <a:satMod val="115000"/>
                  <a:alpha val="87000"/>
                </a:schemeClr>
              </a:gs>
              <a:gs pos="100000">
                <a:schemeClr val="bg1">
                  <a:lumMod val="95000"/>
                  <a:shade val="100000"/>
                  <a:satMod val="115000"/>
                </a:schemeClr>
              </a:gs>
            </a:gsLst>
            <a:lin ang="16200000" scaled="1"/>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24" name="Rectangle 23"/>
          <p:cNvSpPr/>
          <p:nvPr/>
        </p:nvSpPr>
        <p:spPr bwMode="auto">
          <a:xfrm>
            <a:off x="4730595" y="1358179"/>
            <a:ext cx="1854200" cy="573088"/>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t>99$</a:t>
            </a:r>
            <a:endParaRPr lang="en-US" sz="2800" b="1" dirty="0"/>
          </a:p>
        </p:txBody>
      </p:sp>
      <p:sp>
        <p:nvSpPr>
          <p:cNvPr id="25" name="Round Same Side Corner Rectangle 24"/>
          <p:cNvSpPr/>
          <p:nvPr/>
        </p:nvSpPr>
        <p:spPr bwMode="auto">
          <a:xfrm>
            <a:off x="4730595" y="368633"/>
            <a:ext cx="1854200" cy="989546"/>
          </a:xfrm>
          <a:prstGeom prst="round2SameRect">
            <a:avLst>
              <a:gd name="adj1" fmla="val 14486"/>
              <a:gd name="adj2" fmla="val 0"/>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6" name="Rectangle 25"/>
          <p:cNvSpPr/>
          <p:nvPr/>
        </p:nvSpPr>
        <p:spPr>
          <a:xfrm>
            <a:off x="4839781" y="958770"/>
            <a:ext cx="1635828" cy="276999"/>
          </a:xfrm>
          <a:prstGeom prst="rect">
            <a:avLst/>
          </a:prstGeom>
        </p:spPr>
        <p:txBody>
          <a:bodyPr wrap="square" lIns="91440" tIns="0" rIns="91440" bIns="0" anchor="ctr">
            <a:spAutoFit/>
          </a:bodyPr>
          <a:lstStyle/>
          <a:p>
            <a:pPr algn="ctr"/>
            <a:r>
              <a:rPr lang="en-US" dirty="0">
                <a:solidFill>
                  <a:schemeClr val="bg1"/>
                </a:solidFill>
              </a:rPr>
              <a:t>COMPLETE</a:t>
            </a:r>
          </a:p>
        </p:txBody>
      </p:sp>
      <p:sp>
        <p:nvSpPr>
          <p:cNvPr id="22" name="Rectangle 21"/>
          <p:cNvSpPr/>
          <p:nvPr/>
        </p:nvSpPr>
        <p:spPr>
          <a:xfrm>
            <a:off x="4781395" y="2069093"/>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sp>
        <p:nvSpPr>
          <p:cNvPr id="30" name="Rounded Rectangle 29"/>
          <p:cNvSpPr/>
          <p:nvPr/>
        </p:nvSpPr>
        <p:spPr bwMode="auto">
          <a:xfrm>
            <a:off x="6901982" y="1487909"/>
            <a:ext cx="1854200" cy="3258680"/>
          </a:xfrm>
          <a:prstGeom prst="roundRect">
            <a:avLst>
              <a:gd name="adj" fmla="val 9711"/>
            </a:avLst>
          </a:prstGeom>
          <a:gradFill flip="none" rotWithShape="1">
            <a:gsLst>
              <a:gs pos="0">
                <a:schemeClr val="bg1"/>
              </a:gs>
              <a:gs pos="41000">
                <a:schemeClr val="bg1">
                  <a:lumMod val="95000"/>
                  <a:shade val="67500"/>
                  <a:satMod val="115000"/>
                  <a:alpha val="87000"/>
                </a:schemeClr>
              </a:gs>
              <a:gs pos="100000">
                <a:schemeClr val="bg1">
                  <a:lumMod val="95000"/>
                  <a:shade val="100000"/>
                  <a:satMod val="115000"/>
                </a:schemeClr>
              </a:gs>
            </a:gsLst>
            <a:lin ang="16200000" scaled="1"/>
            <a:tileRect/>
          </a:gra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31" name="Rectangle 30"/>
          <p:cNvSpPr/>
          <p:nvPr/>
        </p:nvSpPr>
        <p:spPr bwMode="auto">
          <a:xfrm>
            <a:off x="6901982" y="2477455"/>
            <a:ext cx="1854200" cy="573088"/>
          </a:xfrm>
          <a:prstGeom prst="rect">
            <a:avLst/>
          </a:prstGeom>
          <a:solidFill>
            <a:schemeClr val="bg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smtClean="0"/>
              <a:t>199$</a:t>
            </a:r>
            <a:endParaRPr lang="en-US" sz="2800" b="1" dirty="0"/>
          </a:p>
        </p:txBody>
      </p:sp>
      <p:sp>
        <p:nvSpPr>
          <p:cNvPr id="32" name="Round Same Side Corner Rectangle 31"/>
          <p:cNvSpPr/>
          <p:nvPr/>
        </p:nvSpPr>
        <p:spPr bwMode="auto">
          <a:xfrm>
            <a:off x="6901982" y="1487909"/>
            <a:ext cx="1854200" cy="989546"/>
          </a:xfrm>
          <a:prstGeom prst="round2SameRect">
            <a:avLst>
              <a:gd name="adj1" fmla="val 14486"/>
              <a:gd name="adj2" fmla="val 0"/>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3" name="Rectangle 32"/>
          <p:cNvSpPr/>
          <p:nvPr/>
        </p:nvSpPr>
        <p:spPr>
          <a:xfrm>
            <a:off x="7011168" y="2078046"/>
            <a:ext cx="1635828" cy="276999"/>
          </a:xfrm>
          <a:prstGeom prst="rect">
            <a:avLst/>
          </a:prstGeom>
        </p:spPr>
        <p:txBody>
          <a:bodyPr wrap="square" lIns="91440" tIns="0" rIns="91440" bIns="0" anchor="ctr">
            <a:spAutoFit/>
          </a:bodyPr>
          <a:lstStyle/>
          <a:p>
            <a:pPr algn="ctr"/>
            <a:r>
              <a:rPr lang="en-US" dirty="0">
                <a:solidFill>
                  <a:schemeClr val="bg1"/>
                </a:solidFill>
              </a:rPr>
              <a:t>ENTERPRISE</a:t>
            </a:r>
          </a:p>
        </p:txBody>
      </p:sp>
      <p:sp>
        <p:nvSpPr>
          <p:cNvPr id="29" name="Rectangle 28"/>
          <p:cNvSpPr/>
          <p:nvPr/>
        </p:nvSpPr>
        <p:spPr>
          <a:xfrm>
            <a:off x="6952782" y="3188369"/>
            <a:ext cx="1752600" cy="1477328"/>
          </a:xfrm>
          <a:prstGeom prst="rect">
            <a:avLst/>
          </a:prstGeom>
        </p:spPr>
        <p:txBody>
          <a:bodyPr wrap="square">
            <a:spAutoFit/>
          </a:bodyPr>
          <a:lstStyle/>
          <a:p>
            <a:pPr algn="ctr">
              <a:lnSpc>
                <a:spcPct val="150000"/>
              </a:lnSpc>
            </a:pPr>
            <a:r>
              <a:rPr lang="en-US" sz="1000" dirty="0">
                <a:solidFill>
                  <a:schemeClr val="tx1">
                    <a:lumMod val="90000"/>
                    <a:lumOff val="10000"/>
                  </a:schemeClr>
                </a:solidFill>
              </a:rPr>
              <a:t>1 Website</a:t>
            </a: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1 Free SSL for Life (256 bit)</a:t>
            </a:r>
          </a:p>
          <a:p>
            <a:pPr algn="ctr">
              <a:lnSpc>
                <a:spcPct val="150000"/>
              </a:lnSpc>
            </a:pPr>
            <a:r>
              <a:rPr lang="en-US" sz="1000" dirty="0">
                <a:solidFill>
                  <a:schemeClr val="tx1">
                    <a:lumMod val="90000"/>
                    <a:lumOff val="10000"/>
                  </a:schemeClr>
                </a:solidFill>
              </a:rPr>
              <a:t>Unlimited Monthly </a:t>
            </a:r>
            <a:r>
              <a:rPr lang="en-US" sz="1000" dirty="0" smtClean="0">
                <a:solidFill>
                  <a:schemeClr val="tx1">
                    <a:lumMod val="90000"/>
                    <a:lumOff val="10000"/>
                  </a:schemeClr>
                </a:solidFill>
              </a:rPr>
              <a:t>Traffic</a:t>
            </a:r>
            <a:endParaRPr lang="ar-SY" sz="1000" dirty="0" smtClean="0">
              <a:solidFill>
                <a:schemeClr val="tx1">
                  <a:lumMod val="90000"/>
                  <a:lumOff val="10000"/>
                </a:schemeClr>
              </a:solidFill>
            </a:endParaRPr>
          </a:p>
          <a:p>
            <a:pPr algn="ctr">
              <a:lnSpc>
                <a:spcPct val="150000"/>
              </a:lnSpc>
            </a:pPr>
            <a:r>
              <a:rPr lang="en-US" sz="1000" dirty="0">
                <a:solidFill>
                  <a:schemeClr val="tx1">
                    <a:lumMod val="90000"/>
                    <a:lumOff val="10000"/>
                  </a:schemeClr>
                </a:solidFill>
              </a:rPr>
              <a:t>Normal Server Power</a:t>
            </a:r>
          </a:p>
          <a:p>
            <a:pPr algn="ctr">
              <a:lnSpc>
                <a:spcPct val="150000"/>
              </a:lnSpc>
            </a:pPr>
            <a:r>
              <a:rPr lang="en-US" sz="1000" dirty="0">
                <a:solidFill>
                  <a:schemeClr val="tx1">
                    <a:lumMod val="90000"/>
                    <a:lumOff val="10000"/>
                  </a:schemeClr>
                </a:solidFill>
              </a:rPr>
              <a:t>Free update</a:t>
            </a:r>
          </a:p>
        </p:txBody>
      </p:sp>
      <p:grpSp>
        <p:nvGrpSpPr>
          <p:cNvPr id="38" name="Group 37"/>
          <p:cNvGrpSpPr/>
          <p:nvPr/>
        </p:nvGrpSpPr>
        <p:grpSpPr>
          <a:xfrm>
            <a:off x="1164926" y="1156657"/>
            <a:ext cx="299986" cy="299986"/>
            <a:chOff x="9702800" y="495300"/>
            <a:chExt cx="1785938" cy="1785938"/>
          </a:xfrm>
          <a:solidFill>
            <a:schemeClr val="bg1"/>
          </a:solidFill>
        </p:grpSpPr>
        <p:sp>
          <p:nvSpPr>
            <p:cNvPr id="39" name="Freeform 1390"/>
            <p:cNvSpPr>
              <a:spLocks noEditPoints="1"/>
            </p:cNvSpPr>
            <p:nvPr/>
          </p:nvSpPr>
          <p:spPr bwMode="auto">
            <a:xfrm>
              <a:off x="9702800" y="495300"/>
              <a:ext cx="1785938" cy="1785938"/>
            </a:xfrm>
            <a:custGeom>
              <a:avLst/>
              <a:gdLst>
                <a:gd name="T0" fmla="*/ 1448 w 3375"/>
                <a:gd name="T1" fmla="*/ 543 h 3375"/>
                <a:gd name="T2" fmla="*/ 1100 w 3375"/>
                <a:gd name="T3" fmla="*/ 703 h 3375"/>
                <a:gd name="T4" fmla="*/ 751 w 3375"/>
                <a:gd name="T5" fmla="*/ 524 h 3375"/>
                <a:gd name="T6" fmla="*/ 519 w 3375"/>
                <a:gd name="T7" fmla="*/ 738 h 3375"/>
                <a:gd name="T8" fmla="*/ 711 w 3375"/>
                <a:gd name="T9" fmla="*/ 1071 h 3375"/>
                <a:gd name="T10" fmla="*/ 569 w 3375"/>
                <a:gd name="T11" fmla="*/ 1429 h 3375"/>
                <a:gd name="T12" fmla="*/ 193 w 3375"/>
                <a:gd name="T13" fmla="*/ 1538 h 3375"/>
                <a:gd name="T14" fmla="*/ 525 w 3375"/>
                <a:gd name="T15" fmla="*/ 1919 h 3375"/>
                <a:gd name="T16" fmla="*/ 666 w 3375"/>
                <a:gd name="T17" fmla="*/ 2207 h 3375"/>
                <a:gd name="T18" fmla="*/ 527 w 3375"/>
                <a:gd name="T19" fmla="*/ 2624 h 3375"/>
                <a:gd name="T20" fmla="*/ 750 w 3375"/>
                <a:gd name="T21" fmla="*/ 2864 h 3375"/>
                <a:gd name="T22" fmla="*/ 1046 w 3375"/>
                <a:gd name="T23" fmla="*/ 2669 h 3375"/>
                <a:gd name="T24" fmla="*/ 1327 w 3375"/>
                <a:gd name="T25" fmla="*/ 2776 h 3375"/>
                <a:gd name="T26" fmla="*/ 1521 w 3375"/>
                <a:gd name="T27" fmla="*/ 3171 h 3375"/>
                <a:gd name="T28" fmla="*/ 1854 w 3375"/>
                <a:gd name="T29" fmla="*/ 3171 h 3375"/>
                <a:gd name="T30" fmla="*/ 2051 w 3375"/>
                <a:gd name="T31" fmla="*/ 2776 h 3375"/>
                <a:gd name="T32" fmla="*/ 2355 w 3375"/>
                <a:gd name="T33" fmla="*/ 2669 h 3375"/>
                <a:gd name="T34" fmla="*/ 2635 w 3375"/>
                <a:gd name="T35" fmla="*/ 2857 h 3375"/>
                <a:gd name="T36" fmla="*/ 2680 w 3375"/>
                <a:gd name="T37" fmla="*/ 2373 h 3375"/>
                <a:gd name="T38" fmla="*/ 2747 w 3375"/>
                <a:gd name="T39" fmla="*/ 2126 h 3375"/>
                <a:gd name="T40" fmla="*/ 2875 w 3375"/>
                <a:gd name="T41" fmla="*/ 1904 h 3375"/>
                <a:gd name="T42" fmla="*/ 3185 w 3375"/>
                <a:gd name="T43" fmla="*/ 1531 h 3375"/>
                <a:gd name="T44" fmla="*/ 2807 w 3375"/>
                <a:gd name="T45" fmla="*/ 1422 h 3375"/>
                <a:gd name="T46" fmla="*/ 2663 w 3375"/>
                <a:gd name="T47" fmla="*/ 1064 h 3375"/>
                <a:gd name="T48" fmla="*/ 2853 w 3375"/>
                <a:gd name="T49" fmla="*/ 733 h 3375"/>
                <a:gd name="T50" fmla="*/ 2622 w 3375"/>
                <a:gd name="T51" fmla="*/ 520 h 3375"/>
                <a:gd name="T52" fmla="*/ 2272 w 3375"/>
                <a:gd name="T53" fmla="*/ 700 h 3375"/>
                <a:gd name="T54" fmla="*/ 1916 w 3375"/>
                <a:gd name="T55" fmla="*/ 540 h 3375"/>
                <a:gd name="T56" fmla="*/ 1534 w 3375"/>
                <a:gd name="T57" fmla="*/ 190 h 3375"/>
                <a:gd name="T58" fmla="*/ 1976 w 3375"/>
                <a:gd name="T59" fmla="*/ 61 h 3375"/>
                <a:gd name="T60" fmla="*/ 2237 w 3375"/>
                <a:gd name="T61" fmla="*/ 469 h 3375"/>
                <a:gd name="T62" fmla="*/ 2663 w 3375"/>
                <a:gd name="T63" fmla="*/ 331 h 3375"/>
                <a:gd name="T64" fmla="*/ 3026 w 3375"/>
                <a:gd name="T65" fmla="*/ 653 h 3375"/>
                <a:gd name="T66" fmla="*/ 3010 w 3375"/>
                <a:gd name="T67" fmla="*/ 869 h 3375"/>
                <a:gd name="T68" fmla="*/ 3265 w 3375"/>
                <a:gd name="T69" fmla="*/ 1355 h 3375"/>
                <a:gd name="T70" fmla="*/ 3375 w 3375"/>
                <a:gd name="T71" fmla="*/ 1539 h 3375"/>
                <a:gd name="T72" fmla="*/ 3291 w 3375"/>
                <a:gd name="T73" fmla="*/ 2004 h 3375"/>
                <a:gd name="T74" fmla="*/ 2869 w 3375"/>
                <a:gd name="T75" fmla="*/ 2311 h 3375"/>
                <a:gd name="T76" fmla="*/ 3038 w 3375"/>
                <a:gd name="T77" fmla="*/ 2693 h 3375"/>
                <a:gd name="T78" fmla="*/ 2693 w 3375"/>
                <a:gd name="T79" fmla="*/ 3037 h 3375"/>
                <a:gd name="T80" fmla="*/ 2313 w 3375"/>
                <a:gd name="T81" fmla="*/ 2869 h 3375"/>
                <a:gd name="T82" fmla="*/ 2004 w 3375"/>
                <a:gd name="T83" fmla="*/ 3291 h 3375"/>
                <a:gd name="T84" fmla="*/ 1538 w 3375"/>
                <a:gd name="T85" fmla="*/ 3375 h 3375"/>
                <a:gd name="T86" fmla="*/ 1354 w 3375"/>
                <a:gd name="T87" fmla="*/ 3264 h 3375"/>
                <a:gd name="T88" fmla="*/ 873 w 3375"/>
                <a:gd name="T89" fmla="*/ 3014 h 3375"/>
                <a:gd name="T90" fmla="*/ 657 w 3375"/>
                <a:gd name="T91" fmla="*/ 3029 h 3375"/>
                <a:gd name="T92" fmla="*/ 335 w 3375"/>
                <a:gd name="T93" fmla="*/ 2666 h 3375"/>
                <a:gd name="T94" fmla="*/ 474 w 3375"/>
                <a:gd name="T95" fmla="*/ 2245 h 3375"/>
                <a:gd name="T96" fmla="*/ 60 w 3375"/>
                <a:gd name="T97" fmla="*/ 1990 h 3375"/>
                <a:gd name="T98" fmla="*/ 3 w 3375"/>
                <a:gd name="T99" fmla="*/ 1513 h 3375"/>
                <a:gd name="T100" fmla="*/ 141 w 3375"/>
                <a:gd name="T101" fmla="*/ 1348 h 3375"/>
                <a:gd name="T102" fmla="*/ 345 w 3375"/>
                <a:gd name="T103" fmla="*/ 844 h 3375"/>
                <a:gd name="T104" fmla="*/ 362 w 3375"/>
                <a:gd name="T105" fmla="*/ 630 h 3375"/>
                <a:gd name="T106" fmla="*/ 742 w 3375"/>
                <a:gd name="T107" fmla="*/ 332 h 3375"/>
                <a:gd name="T108" fmla="*/ 1208 w 3375"/>
                <a:gd name="T109" fmla="*/ 441 h 3375"/>
                <a:gd name="T110" fmla="*/ 1411 w 3375"/>
                <a:gd name="T111" fmla="*/ 40 h 3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75" h="3375">
                  <a:moveTo>
                    <a:pt x="1534" y="190"/>
                  </a:moveTo>
                  <a:lnTo>
                    <a:pt x="1526" y="192"/>
                  </a:lnTo>
                  <a:lnTo>
                    <a:pt x="1520" y="198"/>
                  </a:lnTo>
                  <a:lnTo>
                    <a:pt x="1516" y="205"/>
                  </a:lnTo>
                  <a:lnTo>
                    <a:pt x="1465" y="503"/>
                  </a:lnTo>
                  <a:lnTo>
                    <a:pt x="1459" y="525"/>
                  </a:lnTo>
                  <a:lnTo>
                    <a:pt x="1448" y="543"/>
                  </a:lnTo>
                  <a:lnTo>
                    <a:pt x="1434" y="559"/>
                  </a:lnTo>
                  <a:lnTo>
                    <a:pt x="1416" y="571"/>
                  </a:lnTo>
                  <a:lnTo>
                    <a:pt x="1396" y="579"/>
                  </a:lnTo>
                  <a:lnTo>
                    <a:pt x="1319" y="603"/>
                  </a:lnTo>
                  <a:lnTo>
                    <a:pt x="1244" y="632"/>
                  </a:lnTo>
                  <a:lnTo>
                    <a:pt x="1171" y="666"/>
                  </a:lnTo>
                  <a:lnTo>
                    <a:pt x="1100" y="703"/>
                  </a:lnTo>
                  <a:lnTo>
                    <a:pt x="1081" y="713"/>
                  </a:lnTo>
                  <a:lnTo>
                    <a:pt x="1059" y="717"/>
                  </a:lnTo>
                  <a:lnTo>
                    <a:pt x="1038" y="716"/>
                  </a:lnTo>
                  <a:lnTo>
                    <a:pt x="1016" y="711"/>
                  </a:lnTo>
                  <a:lnTo>
                    <a:pt x="997" y="699"/>
                  </a:lnTo>
                  <a:lnTo>
                    <a:pt x="754" y="526"/>
                  </a:lnTo>
                  <a:lnTo>
                    <a:pt x="751" y="524"/>
                  </a:lnTo>
                  <a:lnTo>
                    <a:pt x="747" y="523"/>
                  </a:lnTo>
                  <a:lnTo>
                    <a:pt x="742" y="523"/>
                  </a:lnTo>
                  <a:lnTo>
                    <a:pt x="739" y="523"/>
                  </a:lnTo>
                  <a:lnTo>
                    <a:pt x="736" y="524"/>
                  </a:lnTo>
                  <a:lnTo>
                    <a:pt x="733" y="525"/>
                  </a:lnTo>
                  <a:lnTo>
                    <a:pt x="729" y="528"/>
                  </a:lnTo>
                  <a:lnTo>
                    <a:pt x="519" y="738"/>
                  </a:lnTo>
                  <a:lnTo>
                    <a:pt x="515" y="746"/>
                  </a:lnTo>
                  <a:lnTo>
                    <a:pt x="514" y="755"/>
                  </a:lnTo>
                  <a:lnTo>
                    <a:pt x="517" y="763"/>
                  </a:lnTo>
                  <a:lnTo>
                    <a:pt x="692" y="1009"/>
                  </a:lnTo>
                  <a:lnTo>
                    <a:pt x="703" y="1029"/>
                  </a:lnTo>
                  <a:lnTo>
                    <a:pt x="710" y="1049"/>
                  </a:lnTo>
                  <a:lnTo>
                    <a:pt x="711" y="1071"/>
                  </a:lnTo>
                  <a:lnTo>
                    <a:pt x="707" y="1092"/>
                  </a:lnTo>
                  <a:lnTo>
                    <a:pt x="697" y="1113"/>
                  </a:lnTo>
                  <a:lnTo>
                    <a:pt x="659" y="1182"/>
                  </a:lnTo>
                  <a:lnTo>
                    <a:pt x="627" y="1256"/>
                  </a:lnTo>
                  <a:lnTo>
                    <a:pt x="599" y="1331"/>
                  </a:lnTo>
                  <a:lnTo>
                    <a:pt x="577" y="1408"/>
                  </a:lnTo>
                  <a:lnTo>
                    <a:pt x="569" y="1429"/>
                  </a:lnTo>
                  <a:lnTo>
                    <a:pt x="557" y="1447"/>
                  </a:lnTo>
                  <a:lnTo>
                    <a:pt x="540" y="1461"/>
                  </a:lnTo>
                  <a:lnTo>
                    <a:pt x="522" y="1473"/>
                  </a:lnTo>
                  <a:lnTo>
                    <a:pt x="500" y="1479"/>
                  </a:lnTo>
                  <a:lnTo>
                    <a:pt x="206" y="1528"/>
                  </a:lnTo>
                  <a:lnTo>
                    <a:pt x="198" y="1531"/>
                  </a:lnTo>
                  <a:lnTo>
                    <a:pt x="193" y="1538"/>
                  </a:lnTo>
                  <a:lnTo>
                    <a:pt x="191" y="1546"/>
                  </a:lnTo>
                  <a:lnTo>
                    <a:pt x="191" y="1843"/>
                  </a:lnTo>
                  <a:lnTo>
                    <a:pt x="193" y="1852"/>
                  </a:lnTo>
                  <a:lnTo>
                    <a:pt x="198" y="1858"/>
                  </a:lnTo>
                  <a:lnTo>
                    <a:pt x="206" y="1861"/>
                  </a:lnTo>
                  <a:lnTo>
                    <a:pt x="505" y="1912"/>
                  </a:lnTo>
                  <a:lnTo>
                    <a:pt x="525" y="1919"/>
                  </a:lnTo>
                  <a:lnTo>
                    <a:pt x="545" y="1929"/>
                  </a:lnTo>
                  <a:lnTo>
                    <a:pt x="560" y="1944"/>
                  </a:lnTo>
                  <a:lnTo>
                    <a:pt x="572" y="1962"/>
                  </a:lnTo>
                  <a:lnTo>
                    <a:pt x="580" y="1982"/>
                  </a:lnTo>
                  <a:lnTo>
                    <a:pt x="603" y="2059"/>
                  </a:lnTo>
                  <a:lnTo>
                    <a:pt x="632" y="2134"/>
                  </a:lnTo>
                  <a:lnTo>
                    <a:pt x="666" y="2207"/>
                  </a:lnTo>
                  <a:lnTo>
                    <a:pt x="705" y="2277"/>
                  </a:lnTo>
                  <a:lnTo>
                    <a:pt x="714" y="2297"/>
                  </a:lnTo>
                  <a:lnTo>
                    <a:pt x="718" y="2319"/>
                  </a:lnTo>
                  <a:lnTo>
                    <a:pt x="717" y="2340"/>
                  </a:lnTo>
                  <a:lnTo>
                    <a:pt x="711" y="2362"/>
                  </a:lnTo>
                  <a:lnTo>
                    <a:pt x="700" y="2381"/>
                  </a:lnTo>
                  <a:lnTo>
                    <a:pt x="527" y="2624"/>
                  </a:lnTo>
                  <a:lnTo>
                    <a:pt x="524" y="2632"/>
                  </a:lnTo>
                  <a:lnTo>
                    <a:pt x="525" y="2641"/>
                  </a:lnTo>
                  <a:lnTo>
                    <a:pt x="529" y="2649"/>
                  </a:lnTo>
                  <a:lnTo>
                    <a:pt x="739" y="2858"/>
                  </a:lnTo>
                  <a:lnTo>
                    <a:pt x="742" y="2861"/>
                  </a:lnTo>
                  <a:lnTo>
                    <a:pt x="747" y="2863"/>
                  </a:lnTo>
                  <a:lnTo>
                    <a:pt x="750" y="2864"/>
                  </a:lnTo>
                  <a:lnTo>
                    <a:pt x="753" y="2864"/>
                  </a:lnTo>
                  <a:lnTo>
                    <a:pt x="756" y="2864"/>
                  </a:lnTo>
                  <a:lnTo>
                    <a:pt x="760" y="2862"/>
                  </a:lnTo>
                  <a:lnTo>
                    <a:pt x="763" y="2861"/>
                  </a:lnTo>
                  <a:lnTo>
                    <a:pt x="1010" y="2685"/>
                  </a:lnTo>
                  <a:lnTo>
                    <a:pt x="1028" y="2675"/>
                  </a:lnTo>
                  <a:lnTo>
                    <a:pt x="1046" y="2669"/>
                  </a:lnTo>
                  <a:lnTo>
                    <a:pt x="1064" y="2667"/>
                  </a:lnTo>
                  <a:lnTo>
                    <a:pt x="1081" y="2669"/>
                  </a:lnTo>
                  <a:lnTo>
                    <a:pt x="1097" y="2673"/>
                  </a:lnTo>
                  <a:lnTo>
                    <a:pt x="1113" y="2681"/>
                  </a:lnTo>
                  <a:lnTo>
                    <a:pt x="1182" y="2716"/>
                  </a:lnTo>
                  <a:lnTo>
                    <a:pt x="1254" y="2749"/>
                  </a:lnTo>
                  <a:lnTo>
                    <a:pt x="1327" y="2776"/>
                  </a:lnTo>
                  <a:lnTo>
                    <a:pt x="1402" y="2798"/>
                  </a:lnTo>
                  <a:lnTo>
                    <a:pt x="1422" y="2807"/>
                  </a:lnTo>
                  <a:lnTo>
                    <a:pt x="1440" y="2819"/>
                  </a:lnTo>
                  <a:lnTo>
                    <a:pt x="1455" y="2834"/>
                  </a:lnTo>
                  <a:lnTo>
                    <a:pt x="1465" y="2853"/>
                  </a:lnTo>
                  <a:lnTo>
                    <a:pt x="1472" y="2874"/>
                  </a:lnTo>
                  <a:lnTo>
                    <a:pt x="1521" y="3171"/>
                  </a:lnTo>
                  <a:lnTo>
                    <a:pt x="1524" y="3179"/>
                  </a:lnTo>
                  <a:lnTo>
                    <a:pt x="1531" y="3184"/>
                  </a:lnTo>
                  <a:lnTo>
                    <a:pt x="1539" y="3186"/>
                  </a:lnTo>
                  <a:lnTo>
                    <a:pt x="1837" y="3186"/>
                  </a:lnTo>
                  <a:lnTo>
                    <a:pt x="1845" y="3184"/>
                  </a:lnTo>
                  <a:lnTo>
                    <a:pt x="1851" y="3179"/>
                  </a:lnTo>
                  <a:lnTo>
                    <a:pt x="1854" y="3171"/>
                  </a:lnTo>
                  <a:lnTo>
                    <a:pt x="1904" y="2874"/>
                  </a:lnTo>
                  <a:lnTo>
                    <a:pt x="1911" y="2854"/>
                  </a:lnTo>
                  <a:lnTo>
                    <a:pt x="1921" y="2834"/>
                  </a:lnTo>
                  <a:lnTo>
                    <a:pt x="1935" y="2819"/>
                  </a:lnTo>
                  <a:lnTo>
                    <a:pt x="1954" y="2807"/>
                  </a:lnTo>
                  <a:lnTo>
                    <a:pt x="1974" y="2798"/>
                  </a:lnTo>
                  <a:lnTo>
                    <a:pt x="2051" y="2776"/>
                  </a:lnTo>
                  <a:lnTo>
                    <a:pt x="2126" y="2748"/>
                  </a:lnTo>
                  <a:lnTo>
                    <a:pt x="2200" y="2714"/>
                  </a:lnTo>
                  <a:lnTo>
                    <a:pt x="2269" y="2675"/>
                  </a:lnTo>
                  <a:lnTo>
                    <a:pt x="2290" y="2667"/>
                  </a:lnTo>
                  <a:lnTo>
                    <a:pt x="2312" y="2663"/>
                  </a:lnTo>
                  <a:lnTo>
                    <a:pt x="2333" y="2664"/>
                  </a:lnTo>
                  <a:lnTo>
                    <a:pt x="2355" y="2669"/>
                  </a:lnTo>
                  <a:lnTo>
                    <a:pt x="2373" y="2681"/>
                  </a:lnTo>
                  <a:lnTo>
                    <a:pt x="2618" y="2854"/>
                  </a:lnTo>
                  <a:lnTo>
                    <a:pt x="2621" y="2856"/>
                  </a:lnTo>
                  <a:lnTo>
                    <a:pt x="2624" y="2857"/>
                  </a:lnTo>
                  <a:lnTo>
                    <a:pt x="2628" y="2858"/>
                  </a:lnTo>
                  <a:lnTo>
                    <a:pt x="2631" y="2858"/>
                  </a:lnTo>
                  <a:lnTo>
                    <a:pt x="2635" y="2857"/>
                  </a:lnTo>
                  <a:lnTo>
                    <a:pt x="2639" y="2855"/>
                  </a:lnTo>
                  <a:lnTo>
                    <a:pt x="2642" y="2852"/>
                  </a:lnTo>
                  <a:lnTo>
                    <a:pt x="2852" y="2642"/>
                  </a:lnTo>
                  <a:lnTo>
                    <a:pt x="2857" y="2634"/>
                  </a:lnTo>
                  <a:lnTo>
                    <a:pt x="2857" y="2626"/>
                  </a:lnTo>
                  <a:lnTo>
                    <a:pt x="2854" y="2618"/>
                  </a:lnTo>
                  <a:lnTo>
                    <a:pt x="2680" y="2373"/>
                  </a:lnTo>
                  <a:lnTo>
                    <a:pt x="2669" y="2353"/>
                  </a:lnTo>
                  <a:lnTo>
                    <a:pt x="2663" y="2332"/>
                  </a:lnTo>
                  <a:lnTo>
                    <a:pt x="2663" y="2310"/>
                  </a:lnTo>
                  <a:lnTo>
                    <a:pt x="2667" y="2289"/>
                  </a:lnTo>
                  <a:lnTo>
                    <a:pt x="2676" y="2269"/>
                  </a:lnTo>
                  <a:lnTo>
                    <a:pt x="2715" y="2199"/>
                  </a:lnTo>
                  <a:lnTo>
                    <a:pt x="2747" y="2126"/>
                  </a:lnTo>
                  <a:lnTo>
                    <a:pt x="2776" y="2051"/>
                  </a:lnTo>
                  <a:lnTo>
                    <a:pt x="2799" y="1974"/>
                  </a:lnTo>
                  <a:lnTo>
                    <a:pt x="2807" y="1953"/>
                  </a:lnTo>
                  <a:lnTo>
                    <a:pt x="2818" y="1935"/>
                  </a:lnTo>
                  <a:lnTo>
                    <a:pt x="2835" y="1921"/>
                  </a:lnTo>
                  <a:lnTo>
                    <a:pt x="2853" y="1910"/>
                  </a:lnTo>
                  <a:lnTo>
                    <a:pt x="2875" y="1904"/>
                  </a:lnTo>
                  <a:lnTo>
                    <a:pt x="3171" y="1854"/>
                  </a:lnTo>
                  <a:lnTo>
                    <a:pt x="3179" y="1851"/>
                  </a:lnTo>
                  <a:lnTo>
                    <a:pt x="3184" y="1845"/>
                  </a:lnTo>
                  <a:lnTo>
                    <a:pt x="3186" y="1837"/>
                  </a:lnTo>
                  <a:lnTo>
                    <a:pt x="3187" y="1837"/>
                  </a:lnTo>
                  <a:lnTo>
                    <a:pt x="3187" y="1539"/>
                  </a:lnTo>
                  <a:lnTo>
                    <a:pt x="3185" y="1531"/>
                  </a:lnTo>
                  <a:lnTo>
                    <a:pt x="3180" y="1525"/>
                  </a:lnTo>
                  <a:lnTo>
                    <a:pt x="3172" y="1521"/>
                  </a:lnTo>
                  <a:lnTo>
                    <a:pt x="2876" y="1471"/>
                  </a:lnTo>
                  <a:lnTo>
                    <a:pt x="2854" y="1465"/>
                  </a:lnTo>
                  <a:lnTo>
                    <a:pt x="2836" y="1454"/>
                  </a:lnTo>
                  <a:lnTo>
                    <a:pt x="2819" y="1440"/>
                  </a:lnTo>
                  <a:lnTo>
                    <a:pt x="2807" y="1422"/>
                  </a:lnTo>
                  <a:lnTo>
                    <a:pt x="2800" y="1401"/>
                  </a:lnTo>
                  <a:lnTo>
                    <a:pt x="2777" y="1324"/>
                  </a:lnTo>
                  <a:lnTo>
                    <a:pt x="2748" y="1249"/>
                  </a:lnTo>
                  <a:lnTo>
                    <a:pt x="2716" y="1176"/>
                  </a:lnTo>
                  <a:lnTo>
                    <a:pt x="2677" y="1105"/>
                  </a:lnTo>
                  <a:lnTo>
                    <a:pt x="2667" y="1086"/>
                  </a:lnTo>
                  <a:lnTo>
                    <a:pt x="2663" y="1064"/>
                  </a:lnTo>
                  <a:lnTo>
                    <a:pt x="2664" y="1043"/>
                  </a:lnTo>
                  <a:lnTo>
                    <a:pt x="2670" y="1021"/>
                  </a:lnTo>
                  <a:lnTo>
                    <a:pt x="2681" y="1002"/>
                  </a:lnTo>
                  <a:lnTo>
                    <a:pt x="2855" y="758"/>
                  </a:lnTo>
                  <a:lnTo>
                    <a:pt x="2858" y="750"/>
                  </a:lnTo>
                  <a:lnTo>
                    <a:pt x="2857" y="740"/>
                  </a:lnTo>
                  <a:lnTo>
                    <a:pt x="2853" y="733"/>
                  </a:lnTo>
                  <a:lnTo>
                    <a:pt x="2643" y="523"/>
                  </a:lnTo>
                  <a:lnTo>
                    <a:pt x="2639" y="521"/>
                  </a:lnTo>
                  <a:lnTo>
                    <a:pt x="2636" y="519"/>
                  </a:lnTo>
                  <a:lnTo>
                    <a:pt x="2632" y="518"/>
                  </a:lnTo>
                  <a:lnTo>
                    <a:pt x="2629" y="518"/>
                  </a:lnTo>
                  <a:lnTo>
                    <a:pt x="2626" y="518"/>
                  </a:lnTo>
                  <a:lnTo>
                    <a:pt x="2622" y="520"/>
                  </a:lnTo>
                  <a:lnTo>
                    <a:pt x="2619" y="521"/>
                  </a:lnTo>
                  <a:lnTo>
                    <a:pt x="2375" y="696"/>
                  </a:lnTo>
                  <a:lnTo>
                    <a:pt x="2356" y="707"/>
                  </a:lnTo>
                  <a:lnTo>
                    <a:pt x="2335" y="713"/>
                  </a:lnTo>
                  <a:lnTo>
                    <a:pt x="2314" y="714"/>
                  </a:lnTo>
                  <a:lnTo>
                    <a:pt x="2292" y="710"/>
                  </a:lnTo>
                  <a:lnTo>
                    <a:pt x="2272" y="700"/>
                  </a:lnTo>
                  <a:lnTo>
                    <a:pt x="2200" y="661"/>
                  </a:lnTo>
                  <a:lnTo>
                    <a:pt x="2125" y="628"/>
                  </a:lnTo>
                  <a:lnTo>
                    <a:pt x="2048" y="599"/>
                  </a:lnTo>
                  <a:lnTo>
                    <a:pt x="1969" y="576"/>
                  </a:lnTo>
                  <a:lnTo>
                    <a:pt x="1948" y="568"/>
                  </a:lnTo>
                  <a:lnTo>
                    <a:pt x="1931" y="556"/>
                  </a:lnTo>
                  <a:lnTo>
                    <a:pt x="1916" y="540"/>
                  </a:lnTo>
                  <a:lnTo>
                    <a:pt x="1905" y="521"/>
                  </a:lnTo>
                  <a:lnTo>
                    <a:pt x="1899" y="499"/>
                  </a:lnTo>
                  <a:lnTo>
                    <a:pt x="1850" y="205"/>
                  </a:lnTo>
                  <a:lnTo>
                    <a:pt x="1846" y="198"/>
                  </a:lnTo>
                  <a:lnTo>
                    <a:pt x="1840" y="192"/>
                  </a:lnTo>
                  <a:lnTo>
                    <a:pt x="1832" y="190"/>
                  </a:lnTo>
                  <a:lnTo>
                    <a:pt x="1534" y="190"/>
                  </a:lnTo>
                  <a:close/>
                  <a:moveTo>
                    <a:pt x="1533" y="0"/>
                  </a:moveTo>
                  <a:lnTo>
                    <a:pt x="1830" y="0"/>
                  </a:lnTo>
                  <a:lnTo>
                    <a:pt x="1863" y="3"/>
                  </a:lnTo>
                  <a:lnTo>
                    <a:pt x="1895" y="10"/>
                  </a:lnTo>
                  <a:lnTo>
                    <a:pt x="1925" y="24"/>
                  </a:lnTo>
                  <a:lnTo>
                    <a:pt x="1953" y="40"/>
                  </a:lnTo>
                  <a:lnTo>
                    <a:pt x="1976" y="61"/>
                  </a:lnTo>
                  <a:lnTo>
                    <a:pt x="1998" y="84"/>
                  </a:lnTo>
                  <a:lnTo>
                    <a:pt x="2015" y="112"/>
                  </a:lnTo>
                  <a:lnTo>
                    <a:pt x="2027" y="142"/>
                  </a:lnTo>
                  <a:lnTo>
                    <a:pt x="2036" y="174"/>
                  </a:lnTo>
                  <a:lnTo>
                    <a:pt x="2076" y="408"/>
                  </a:lnTo>
                  <a:lnTo>
                    <a:pt x="2157" y="436"/>
                  </a:lnTo>
                  <a:lnTo>
                    <a:pt x="2237" y="469"/>
                  </a:lnTo>
                  <a:lnTo>
                    <a:pt x="2314" y="507"/>
                  </a:lnTo>
                  <a:lnTo>
                    <a:pt x="2509" y="367"/>
                  </a:lnTo>
                  <a:lnTo>
                    <a:pt x="2537" y="350"/>
                  </a:lnTo>
                  <a:lnTo>
                    <a:pt x="2567" y="338"/>
                  </a:lnTo>
                  <a:lnTo>
                    <a:pt x="2598" y="330"/>
                  </a:lnTo>
                  <a:lnTo>
                    <a:pt x="2630" y="328"/>
                  </a:lnTo>
                  <a:lnTo>
                    <a:pt x="2663" y="331"/>
                  </a:lnTo>
                  <a:lnTo>
                    <a:pt x="2695" y="338"/>
                  </a:lnTo>
                  <a:lnTo>
                    <a:pt x="2725" y="351"/>
                  </a:lnTo>
                  <a:lnTo>
                    <a:pt x="2752" y="368"/>
                  </a:lnTo>
                  <a:lnTo>
                    <a:pt x="2777" y="390"/>
                  </a:lnTo>
                  <a:lnTo>
                    <a:pt x="2987" y="600"/>
                  </a:lnTo>
                  <a:lnTo>
                    <a:pt x="3010" y="625"/>
                  </a:lnTo>
                  <a:lnTo>
                    <a:pt x="3026" y="653"/>
                  </a:lnTo>
                  <a:lnTo>
                    <a:pt x="3039" y="683"/>
                  </a:lnTo>
                  <a:lnTo>
                    <a:pt x="3047" y="714"/>
                  </a:lnTo>
                  <a:lnTo>
                    <a:pt x="3049" y="746"/>
                  </a:lnTo>
                  <a:lnTo>
                    <a:pt x="3047" y="777"/>
                  </a:lnTo>
                  <a:lnTo>
                    <a:pt x="3040" y="809"/>
                  </a:lnTo>
                  <a:lnTo>
                    <a:pt x="3027" y="840"/>
                  </a:lnTo>
                  <a:lnTo>
                    <a:pt x="3010" y="869"/>
                  </a:lnTo>
                  <a:lnTo>
                    <a:pt x="2870" y="1063"/>
                  </a:lnTo>
                  <a:lnTo>
                    <a:pt x="2907" y="1138"/>
                  </a:lnTo>
                  <a:lnTo>
                    <a:pt x="2939" y="1214"/>
                  </a:lnTo>
                  <a:lnTo>
                    <a:pt x="2966" y="1293"/>
                  </a:lnTo>
                  <a:lnTo>
                    <a:pt x="3203" y="1333"/>
                  </a:lnTo>
                  <a:lnTo>
                    <a:pt x="3236" y="1341"/>
                  </a:lnTo>
                  <a:lnTo>
                    <a:pt x="3265" y="1355"/>
                  </a:lnTo>
                  <a:lnTo>
                    <a:pt x="3293" y="1372"/>
                  </a:lnTo>
                  <a:lnTo>
                    <a:pt x="3317" y="1393"/>
                  </a:lnTo>
                  <a:lnTo>
                    <a:pt x="3337" y="1417"/>
                  </a:lnTo>
                  <a:lnTo>
                    <a:pt x="3353" y="1444"/>
                  </a:lnTo>
                  <a:lnTo>
                    <a:pt x="3366" y="1475"/>
                  </a:lnTo>
                  <a:lnTo>
                    <a:pt x="3373" y="1506"/>
                  </a:lnTo>
                  <a:lnTo>
                    <a:pt x="3375" y="1539"/>
                  </a:lnTo>
                  <a:lnTo>
                    <a:pt x="3375" y="1837"/>
                  </a:lnTo>
                  <a:lnTo>
                    <a:pt x="3373" y="1869"/>
                  </a:lnTo>
                  <a:lnTo>
                    <a:pt x="3365" y="1901"/>
                  </a:lnTo>
                  <a:lnTo>
                    <a:pt x="3352" y="1931"/>
                  </a:lnTo>
                  <a:lnTo>
                    <a:pt x="3336" y="1959"/>
                  </a:lnTo>
                  <a:lnTo>
                    <a:pt x="3315" y="1983"/>
                  </a:lnTo>
                  <a:lnTo>
                    <a:pt x="3291" y="2004"/>
                  </a:lnTo>
                  <a:lnTo>
                    <a:pt x="3264" y="2021"/>
                  </a:lnTo>
                  <a:lnTo>
                    <a:pt x="3233" y="2033"/>
                  </a:lnTo>
                  <a:lnTo>
                    <a:pt x="3202" y="2042"/>
                  </a:lnTo>
                  <a:lnTo>
                    <a:pt x="2965" y="2082"/>
                  </a:lnTo>
                  <a:lnTo>
                    <a:pt x="2938" y="2160"/>
                  </a:lnTo>
                  <a:lnTo>
                    <a:pt x="2905" y="2237"/>
                  </a:lnTo>
                  <a:lnTo>
                    <a:pt x="2869" y="2311"/>
                  </a:lnTo>
                  <a:lnTo>
                    <a:pt x="3009" y="2507"/>
                  </a:lnTo>
                  <a:lnTo>
                    <a:pt x="3026" y="2536"/>
                  </a:lnTo>
                  <a:lnTo>
                    <a:pt x="3038" y="2567"/>
                  </a:lnTo>
                  <a:lnTo>
                    <a:pt x="3045" y="2597"/>
                  </a:lnTo>
                  <a:lnTo>
                    <a:pt x="3048" y="2630"/>
                  </a:lnTo>
                  <a:lnTo>
                    <a:pt x="3045" y="2662"/>
                  </a:lnTo>
                  <a:lnTo>
                    <a:pt x="3038" y="2693"/>
                  </a:lnTo>
                  <a:lnTo>
                    <a:pt x="3025" y="2723"/>
                  </a:lnTo>
                  <a:lnTo>
                    <a:pt x="3008" y="2750"/>
                  </a:lnTo>
                  <a:lnTo>
                    <a:pt x="2986" y="2776"/>
                  </a:lnTo>
                  <a:lnTo>
                    <a:pt x="2776" y="2986"/>
                  </a:lnTo>
                  <a:lnTo>
                    <a:pt x="2750" y="3008"/>
                  </a:lnTo>
                  <a:lnTo>
                    <a:pt x="2723" y="3025"/>
                  </a:lnTo>
                  <a:lnTo>
                    <a:pt x="2693" y="3037"/>
                  </a:lnTo>
                  <a:lnTo>
                    <a:pt x="2661" y="3045"/>
                  </a:lnTo>
                  <a:lnTo>
                    <a:pt x="2628" y="3048"/>
                  </a:lnTo>
                  <a:lnTo>
                    <a:pt x="2597" y="3045"/>
                  </a:lnTo>
                  <a:lnTo>
                    <a:pt x="2565" y="3037"/>
                  </a:lnTo>
                  <a:lnTo>
                    <a:pt x="2535" y="3025"/>
                  </a:lnTo>
                  <a:lnTo>
                    <a:pt x="2507" y="3009"/>
                  </a:lnTo>
                  <a:lnTo>
                    <a:pt x="2313" y="2869"/>
                  </a:lnTo>
                  <a:lnTo>
                    <a:pt x="2238" y="2905"/>
                  </a:lnTo>
                  <a:lnTo>
                    <a:pt x="2161" y="2937"/>
                  </a:lnTo>
                  <a:lnTo>
                    <a:pt x="2082" y="2965"/>
                  </a:lnTo>
                  <a:lnTo>
                    <a:pt x="2042" y="3201"/>
                  </a:lnTo>
                  <a:lnTo>
                    <a:pt x="2034" y="3233"/>
                  </a:lnTo>
                  <a:lnTo>
                    <a:pt x="2021" y="3264"/>
                  </a:lnTo>
                  <a:lnTo>
                    <a:pt x="2004" y="3291"/>
                  </a:lnTo>
                  <a:lnTo>
                    <a:pt x="1983" y="3315"/>
                  </a:lnTo>
                  <a:lnTo>
                    <a:pt x="1959" y="3336"/>
                  </a:lnTo>
                  <a:lnTo>
                    <a:pt x="1931" y="3352"/>
                  </a:lnTo>
                  <a:lnTo>
                    <a:pt x="1901" y="3365"/>
                  </a:lnTo>
                  <a:lnTo>
                    <a:pt x="1870" y="3373"/>
                  </a:lnTo>
                  <a:lnTo>
                    <a:pt x="1837" y="3375"/>
                  </a:lnTo>
                  <a:lnTo>
                    <a:pt x="1538" y="3375"/>
                  </a:lnTo>
                  <a:lnTo>
                    <a:pt x="1505" y="3373"/>
                  </a:lnTo>
                  <a:lnTo>
                    <a:pt x="1474" y="3365"/>
                  </a:lnTo>
                  <a:lnTo>
                    <a:pt x="1444" y="3352"/>
                  </a:lnTo>
                  <a:lnTo>
                    <a:pt x="1416" y="3336"/>
                  </a:lnTo>
                  <a:lnTo>
                    <a:pt x="1392" y="3315"/>
                  </a:lnTo>
                  <a:lnTo>
                    <a:pt x="1371" y="3291"/>
                  </a:lnTo>
                  <a:lnTo>
                    <a:pt x="1354" y="3264"/>
                  </a:lnTo>
                  <a:lnTo>
                    <a:pt x="1341" y="3233"/>
                  </a:lnTo>
                  <a:lnTo>
                    <a:pt x="1333" y="3201"/>
                  </a:lnTo>
                  <a:lnTo>
                    <a:pt x="1293" y="2965"/>
                  </a:lnTo>
                  <a:lnTo>
                    <a:pt x="1217" y="2938"/>
                  </a:lnTo>
                  <a:lnTo>
                    <a:pt x="1142" y="2907"/>
                  </a:lnTo>
                  <a:lnTo>
                    <a:pt x="1071" y="2872"/>
                  </a:lnTo>
                  <a:lnTo>
                    <a:pt x="873" y="3014"/>
                  </a:lnTo>
                  <a:lnTo>
                    <a:pt x="845" y="3030"/>
                  </a:lnTo>
                  <a:lnTo>
                    <a:pt x="815" y="3043"/>
                  </a:lnTo>
                  <a:lnTo>
                    <a:pt x="785" y="3050"/>
                  </a:lnTo>
                  <a:lnTo>
                    <a:pt x="752" y="3053"/>
                  </a:lnTo>
                  <a:lnTo>
                    <a:pt x="719" y="3050"/>
                  </a:lnTo>
                  <a:lnTo>
                    <a:pt x="687" y="3043"/>
                  </a:lnTo>
                  <a:lnTo>
                    <a:pt x="657" y="3029"/>
                  </a:lnTo>
                  <a:lnTo>
                    <a:pt x="630" y="3013"/>
                  </a:lnTo>
                  <a:lnTo>
                    <a:pt x="604" y="2991"/>
                  </a:lnTo>
                  <a:lnTo>
                    <a:pt x="395" y="2781"/>
                  </a:lnTo>
                  <a:lnTo>
                    <a:pt x="372" y="2755"/>
                  </a:lnTo>
                  <a:lnTo>
                    <a:pt x="356" y="2728"/>
                  </a:lnTo>
                  <a:lnTo>
                    <a:pt x="344" y="2698"/>
                  </a:lnTo>
                  <a:lnTo>
                    <a:pt x="335" y="2666"/>
                  </a:lnTo>
                  <a:lnTo>
                    <a:pt x="333" y="2634"/>
                  </a:lnTo>
                  <a:lnTo>
                    <a:pt x="335" y="2603"/>
                  </a:lnTo>
                  <a:lnTo>
                    <a:pt x="342" y="2572"/>
                  </a:lnTo>
                  <a:lnTo>
                    <a:pt x="355" y="2541"/>
                  </a:lnTo>
                  <a:lnTo>
                    <a:pt x="372" y="2512"/>
                  </a:lnTo>
                  <a:lnTo>
                    <a:pt x="511" y="2320"/>
                  </a:lnTo>
                  <a:lnTo>
                    <a:pt x="474" y="2245"/>
                  </a:lnTo>
                  <a:lnTo>
                    <a:pt x="441" y="2168"/>
                  </a:lnTo>
                  <a:lnTo>
                    <a:pt x="414" y="2090"/>
                  </a:lnTo>
                  <a:lnTo>
                    <a:pt x="174" y="2049"/>
                  </a:lnTo>
                  <a:lnTo>
                    <a:pt x="141" y="2041"/>
                  </a:lnTo>
                  <a:lnTo>
                    <a:pt x="112" y="2028"/>
                  </a:lnTo>
                  <a:lnTo>
                    <a:pt x="84" y="2011"/>
                  </a:lnTo>
                  <a:lnTo>
                    <a:pt x="60" y="1990"/>
                  </a:lnTo>
                  <a:lnTo>
                    <a:pt x="40" y="1966"/>
                  </a:lnTo>
                  <a:lnTo>
                    <a:pt x="23" y="1938"/>
                  </a:lnTo>
                  <a:lnTo>
                    <a:pt x="10" y="1908"/>
                  </a:lnTo>
                  <a:lnTo>
                    <a:pt x="3" y="1877"/>
                  </a:lnTo>
                  <a:lnTo>
                    <a:pt x="0" y="1843"/>
                  </a:lnTo>
                  <a:lnTo>
                    <a:pt x="0" y="1546"/>
                  </a:lnTo>
                  <a:lnTo>
                    <a:pt x="3" y="1513"/>
                  </a:lnTo>
                  <a:lnTo>
                    <a:pt x="10" y="1481"/>
                  </a:lnTo>
                  <a:lnTo>
                    <a:pt x="23" y="1451"/>
                  </a:lnTo>
                  <a:lnTo>
                    <a:pt x="40" y="1424"/>
                  </a:lnTo>
                  <a:lnTo>
                    <a:pt x="60" y="1400"/>
                  </a:lnTo>
                  <a:lnTo>
                    <a:pt x="84" y="1379"/>
                  </a:lnTo>
                  <a:lnTo>
                    <a:pt x="112" y="1362"/>
                  </a:lnTo>
                  <a:lnTo>
                    <a:pt x="141" y="1348"/>
                  </a:lnTo>
                  <a:lnTo>
                    <a:pt x="174" y="1340"/>
                  </a:lnTo>
                  <a:lnTo>
                    <a:pt x="408" y="1301"/>
                  </a:lnTo>
                  <a:lnTo>
                    <a:pt x="435" y="1222"/>
                  </a:lnTo>
                  <a:lnTo>
                    <a:pt x="466" y="1145"/>
                  </a:lnTo>
                  <a:lnTo>
                    <a:pt x="502" y="1071"/>
                  </a:lnTo>
                  <a:lnTo>
                    <a:pt x="361" y="873"/>
                  </a:lnTo>
                  <a:lnTo>
                    <a:pt x="345" y="844"/>
                  </a:lnTo>
                  <a:lnTo>
                    <a:pt x="332" y="813"/>
                  </a:lnTo>
                  <a:lnTo>
                    <a:pt x="325" y="781"/>
                  </a:lnTo>
                  <a:lnTo>
                    <a:pt x="323" y="750"/>
                  </a:lnTo>
                  <a:lnTo>
                    <a:pt x="325" y="718"/>
                  </a:lnTo>
                  <a:lnTo>
                    <a:pt x="333" y="687"/>
                  </a:lnTo>
                  <a:lnTo>
                    <a:pt x="346" y="657"/>
                  </a:lnTo>
                  <a:lnTo>
                    <a:pt x="362" y="630"/>
                  </a:lnTo>
                  <a:lnTo>
                    <a:pt x="384" y="604"/>
                  </a:lnTo>
                  <a:lnTo>
                    <a:pt x="595" y="394"/>
                  </a:lnTo>
                  <a:lnTo>
                    <a:pt x="619" y="372"/>
                  </a:lnTo>
                  <a:lnTo>
                    <a:pt x="647" y="355"/>
                  </a:lnTo>
                  <a:lnTo>
                    <a:pt x="677" y="343"/>
                  </a:lnTo>
                  <a:lnTo>
                    <a:pt x="709" y="335"/>
                  </a:lnTo>
                  <a:lnTo>
                    <a:pt x="742" y="332"/>
                  </a:lnTo>
                  <a:lnTo>
                    <a:pt x="774" y="335"/>
                  </a:lnTo>
                  <a:lnTo>
                    <a:pt x="806" y="343"/>
                  </a:lnTo>
                  <a:lnTo>
                    <a:pt x="836" y="355"/>
                  </a:lnTo>
                  <a:lnTo>
                    <a:pt x="863" y="371"/>
                  </a:lnTo>
                  <a:lnTo>
                    <a:pt x="1057" y="511"/>
                  </a:lnTo>
                  <a:lnTo>
                    <a:pt x="1131" y="474"/>
                  </a:lnTo>
                  <a:lnTo>
                    <a:pt x="1208" y="441"/>
                  </a:lnTo>
                  <a:lnTo>
                    <a:pt x="1286" y="414"/>
                  </a:lnTo>
                  <a:lnTo>
                    <a:pt x="1327" y="174"/>
                  </a:lnTo>
                  <a:lnTo>
                    <a:pt x="1335" y="142"/>
                  </a:lnTo>
                  <a:lnTo>
                    <a:pt x="1349" y="112"/>
                  </a:lnTo>
                  <a:lnTo>
                    <a:pt x="1365" y="84"/>
                  </a:lnTo>
                  <a:lnTo>
                    <a:pt x="1386" y="61"/>
                  </a:lnTo>
                  <a:lnTo>
                    <a:pt x="1411" y="40"/>
                  </a:lnTo>
                  <a:lnTo>
                    <a:pt x="1438" y="24"/>
                  </a:lnTo>
                  <a:lnTo>
                    <a:pt x="1467" y="10"/>
                  </a:lnTo>
                  <a:lnTo>
                    <a:pt x="1499" y="3"/>
                  </a:lnTo>
                  <a:lnTo>
                    <a:pt x="15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1391"/>
            <p:cNvSpPr>
              <a:spLocks noEditPoints="1"/>
            </p:cNvSpPr>
            <p:nvPr/>
          </p:nvSpPr>
          <p:spPr bwMode="auto">
            <a:xfrm>
              <a:off x="10210800" y="1003300"/>
              <a:ext cx="769938" cy="769938"/>
            </a:xfrm>
            <a:custGeom>
              <a:avLst/>
              <a:gdLst>
                <a:gd name="T0" fmla="*/ 613 w 1456"/>
                <a:gd name="T1" fmla="*/ 203 h 1457"/>
                <a:gd name="T2" fmla="*/ 457 w 1456"/>
                <a:gd name="T3" fmla="*/ 264 h 1457"/>
                <a:gd name="T4" fmla="*/ 329 w 1456"/>
                <a:gd name="T5" fmla="*/ 368 h 1457"/>
                <a:gd name="T6" fmla="*/ 238 w 1456"/>
                <a:gd name="T7" fmla="*/ 506 h 1457"/>
                <a:gd name="T8" fmla="*/ 194 w 1456"/>
                <a:gd name="T9" fmla="*/ 669 h 1457"/>
                <a:gd name="T10" fmla="*/ 203 w 1456"/>
                <a:gd name="T11" fmla="*/ 844 h 1457"/>
                <a:gd name="T12" fmla="*/ 263 w 1456"/>
                <a:gd name="T13" fmla="*/ 1000 h 1457"/>
                <a:gd name="T14" fmla="*/ 368 w 1456"/>
                <a:gd name="T15" fmla="*/ 1128 h 1457"/>
                <a:gd name="T16" fmla="*/ 506 w 1456"/>
                <a:gd name="T17" fmla="*/ 1218 h 1457"/>
                <a:gd name="T18" fmla="*/ 670 w 1456"/>
                <a:gd name="T19" fmla="*/ 1263 h 1457"/>
                <a:gd name="T20" fmla="*/ 844 w 1456"/>
                <a:gd name="T21" fmla="*/ 1254 h 1457"/>
                <a:gd name="T22" fmla="*/ 1000 w 1456"/>
                <a:gd name="T23" fmla="*/ 1192 h 1457"/>
                <a:gd name="T24" fmla="*/ 1127 w 1456"/>
                <a:gd name="T25" fmla="*/ 1089 h 1457"/>
                <a:gd name="T26" fmla="*/ 1218 w 1456"/>
                <a:gd name="T27" fmla="*/ 950 h 1457"/>
                <a:gd name="T28" fmla="*/ 1263 w 1456"/>
                <a:gd name="T29" fmla="*/ 787 h 1457"/>
                <a:gd name="T30" fmla="*/ 1254 w 1456"/>
                <a:gd name="T31" fmla="*/ 613 h 1457"/>
                <a:gd name="T32" fmla="*/ 1193 w 1456"/>
                <a:gd name="T33" fmla="*/ 457 h 1457"/>
                <a:gd name="T34" fmla="*/ 1089 w 1456"/>
                <a:gd name="T35" fmla="*/ 329 h 1457"/>
                <a:gd name="T36" fmla="*/ 951 w 1456"/>
                <a:gd name="T37" fmla="*/ 239 h 1457"/>
                <a:gd name="T38" fmla="*/ 786 w 1456"/>
                <a:gd name="T39" fmla="*/ 194 h 1457"/>
                <a:gd name="T40" fmla="*/ 795 w 1456"/>
                <a:gd name="T41" fmla="*/ 3 h 1457"/>
                <a:gd name="T42" fmla="*/ 982 w 1456"/>
                <a:gd name="T43" fmla="*/ 46 h 1457"/>
                <a:gd name="T44" fmla="*/ 1148 w 1456"/>
                <a:gd name="T45" fmla="*/ 133 h 1457"/>
                <a:gd name="T46" fmla="*/ 1285 w 1456"/>
                <a:gd name="T47" fmla="*/ 259 h 1457"/>
                <a:gd name="T48" fmla="*/ 1386 w 1456"/>
                <a:gd name="T49" fmla="*/ 416 h 1457"/>
                <a:gd name="T50" fmla="*/ 1445 w 1456"/>
                <a:gd name="T51" fmla="*/ 598 h 1457"/>
                <a:gd name="T52" fmla="*/ 1453 w 1456"/>
                <a:gd name="T53" fmla="*/ 795 h 1457"/>
                <a:gd name="T54" fmla="*/ 1411 w 1456"/>
                <a:gd name="T55" fmla="*/ 982 h 1457"/>
                <a:gd name="T56" fmla="*/ 1323 w 1456"/>
                <a:gd name="T57" fmla="*/ 1148 h 1457"/>
                <a:gd name="T58" fmla="*/ 1198 w 1456"/>
                <a:gd name="T59" fmla="*/ 1286 h 1457"/>
                <a:gd name="T60" fmla="*/ 1040 w 1456"/>
                <a:gd name="T61" fmla="*/ 1386 h 1457"/>
                <a:gd name="T62" fmla="*/ 859 w 1456"/>
                <a:gd name="T63" fmla="*/ 1445 h 1457"/>
                <a:gd name="T64" fmla="*/ 662 w 1456"/>
                <a:gd name="T65" fmla="*/ 1454 h 1457"/>
                <a:gd name="T66" fmla="*/ 475 w 1456"/>
                <a:gd name="T67" fmla="*/ 1411 h 1457"/>
                <a:gd name="T68" fmla="*/ 309 w 1456"/>
                <a:gd name="T69" fmla="*/ 1324 h 1457"/>
                <a:gd name="T70" fmla="*/ 171 w 1456"/>
                <a:gd name="T71" fmla="*/ 1198 h 1457"/>
                <a:gd name="T72" fmla="*/ 70 w 1456"/>
                <a:gd name="T73" fmla="*/ 1041 h 1457"/>
                <a:gd name="T74" fmla="*/ 11 w 1456"/>
                <a:gd name="T75" fmla="*/ 859 h 1457"/>
                <a:gd name="T76" fmla="*/ 3 w 1456"/>
                <a:gd name="T77" fmla="*/ 662 h 1457"/>
                <a:gd name="T78" fmla="*/ 45 w 1456"/>
                <a:gd name="T79" fmla="*/ 475 h 1457"/>
                <a:gd name="T80" fmla="*/ 133 w 1456"/>
                <a:gd name="T81" fmla="*/ 308 h 1457"/>
                <a:gd name="T82" fmla="*/ 259 w 1456"/>
                <a:gd name="T83" fmla="*/ 171 h 1457"/>
                <a:gd name="T84" fmla="*/ 416 w 1456"/>
                <a:gd name="T85" fmla="*/ 71 h 1457"/>
                <a:gd name="T86" fmla="*/ 598 w 1456"/>
                <a:gd name="T87" fmla="*/ 12 h 1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56" h="1457">
                  <a:moveTo>
                    <a:pt x="728" y="191"/>
                  </a:moveTo>
                  <a:lnTo>
                    <a:pt x="670" y="194"/>
                  </a:lnTo>
                  <a:lnTo>
                    <a:pt x="613" y="203"/>
                  </a:lnTo>
                  <a:lnTo>
                    <a:pt x="558" y="218"/>
                  </a:lnTo>
                  <a:lnTo>
                    <a:pt x="506" y="239"/>
                  </a:lnTo>
                  <a:lnTo>
                    <a:pt x="457" y="264"/>
                  </a:lnTo>
                  <a:lnTo>
                    <a:pt x="410" y="294"/>
                  </a:lnTo>
                  <a:lnTo>
                    <a:pt x="368" y="329"/>
                  </a:lnTo>
                  <a:lnTo>
                    <a:pt x="329" y="368"/>
                  </a:lnTo>
                  <a:lnTo>
                    <a:pt x="294" y="411"/>
                  </a:lnTo>
                  <a:lnTo>
                    <a:pt x="263" y="457"/>
                  </a:lnTo>
                  <a:lnTo>
                    <a:pt x="238" y="506"/>
                  </a:lnTo>
                  <a:lnTo>
                    <a:pt x="217" y="559"/>
                  </a:lnTo>
                  <a:lnTo>
                    <a:pt x="203" y="613"/>
                  </a:lnTo>
                  <a:lnTo>
                    <a:pt x="194" y="669"/>
                  </a:lnTo>
                  <a:lnTo>
                    <a:pt x="191" y="729"/>
                  </a:lnTo>
                  <a:lnTo>
                    <a:pt x="194" y="787"/>
                  </a:lnTo>
                  <a:lnTo>
                    <a:pt x="203" y="844"/>
                  </a:lnTo>
                  <a:lnTo>
                    <a:pt x="217" y="898"/>
                  </a:lnTo>
                  <a:lnTo>
                    <a:pt x="238" y="950"/>
                  </a:lnTo>
                  <a:lnTo>
                    <a:pt x="263" y="1000"/>
                  </a:lnTo>
                  <a:lnTo>
                    <a:pt x="294" y="1046"/>
                  </a:lnTo>
                  <a:lnTo>
                    <a:pt x="329" y="1089"/>
                  </a:lnTo>
                  <a:lnTo>
                    <a:pt x="368" y="1128"/>
                  </a:lnTo>
                  <a:lnTo>
                    <a:pt x="410" y="1163"/>
                  </a:lnTo>
                  <a:lnTo>
                    <a:pt x="457" y="1192"/>
                  </a:lnTo>
                  <a:lnTo>
                    <a:pt x="506" y="1218"/>
                  </a:lnTo>
                  <a:lnTo>
                    <a:pt x="558" y="1239"/>
                  </a:lnTo>
                  <a:lnTo>
                    <a:pt x="613" y="1254"/>
                  </a:lnTo>
                  <a:lnTo>
                    <a:pt x="670" y="1263"/>
                  </a:lnTo>
                  <a:lnTo>
                    <a:pt x="728" y="1266"/>
                  </a:lnTo>
                  <a:lnTo>
                    <a:pt x="786" y="1263"/>
                  </a:lnTo>
                  <a:lnTo>
                    <a:pt x="844" y="1254"/>
                  </a:lnTo>
                  <a:lnTo>
                    <a:pt x="898" y="1239"/>
                  </a:lnTo>
                  <a:lnTo>
                    <a:pt x="951" y="1218"/>
                  </a:lnTo>
                  <a:lnTo>
                    <a:pt x="1000" y="1192"/>
                  </a:lnTo>
                  <a:lnTo>
                    <a:pt x="1046" y="1163"/>
                  </a:lnTo>
                  <a:lnTo>
                    <a:pt x="1089" y="1128"/>
                  </a:lnTo>
                  <a:lnTo>
                    <a:pt x="1127" y="1089"/>
                  </a:lnTo>
                  <a:lnTo>
                    <a:pt x="1162" y="1046"/>
                  </a:lnTo>
                  <a:lnTo>
                    <a:pt x="1193" y="1000"/>
                  </a:lnTo>
                  <a:lnTo>
                    <a:pt x="1218" y="950"/>
                  </a:lnTo>
                  <a:lnTo>
                    <a:pt x="1239" y="898"/>
                  </a:lnTo>
                  <a:lnTo>
                    <a:pt x="1254" y="844"/>
                  </a:lnTo>
                  <a:lnTo>
                    <a:pt x="1263" y="787"/>
                  </a:lnTo>
                  <a:lnTo>
                    <a:pt x="1266" y="729"/>
                  </a:lnTo>
                  <a:lnTo>
                    <a:pt x="1263" y="669"/>
                  </a:lnTo>
                  <a:lnTo>
                    <a:pt x="1254" y="613"/>
                  </a:lnTo>
                  <a:lnTo>
                    <a:pt x="1239" y="559"/>
                  </a:lnTo>
                  <a:lnTo>
                    <a:pt x="1218" y="506"/>
                  </a:lnTo>
                  <a:lnTo>
                    <a:pt x="1193" y="457"/>
                  </a:lnTo>
                  <a:lnTo>
                    <a:pt x="1162" y="411"/>
                  </a:lnTo>
                  <a:lnTo>
                    <a:pt x="1127" y="368"/>
                  </a:lnTo>
                  <a:lnTo>
                    <a:pt x="1089" y="329"/>
                  </a:lnTo>
                  <a:lnTo>
                    <a:pt x="1046" y="294"/>
                  </a:lnTo>
                  <a:lnTo>
                    <a:pt x="1000" y="264"/>
                  </a:lnTo>
                  <a:lnTo>
                    <a:pt x="951" y="239"/>
                  </a:lnTo>
                  <a:lnTo>
                    <a:pt x="898" y="218"/>
                  </a:lnTo>
                  <a:lnTo>
                    <a:pt x="844" y="203"/>
                  </a:lnTo>
                  <a:lnTo>
                    <a:pt x="786" y="194"/>
                  </a:lnTo>
                  <a:lnTo>
                    <a:pt x="728" y="191"/>
                  </a:lnTo>
                  <a:close/>
                  <a:moveTo>
                    <a:pt x="728" y="0"/>
                  </a:moveTo>
                  <a:lnTo>
                    <a:pt x="795" y="3"/>
                  </a:lnTo>
                  <a:lnTo>
                    <a:pt x="859" y="12"/>
                  </a:lnTo>
                  <a:lnTo>
                    <a:pt x="922" y="26"/>
                  </a:lnTo>
                  <a:lnTo>
                    <a:pt x="982" y="46"/>
                  </a:lnTo>
                  <a:lnTo>
                    <a:pt x="1040" y="71"/>
                  </a:lnTo>
                  <a:lnTo>
                    <a:pt x="1095" y="99"/>
                  </a:lnTo>
                  <a:lnTo>
                    <a:pt x="1148" y="133"/>
                  </a:lnTo>
                  <a:lnTo>
                    <a:pt x="1198" y="171"/>
                  </a:lnTo>
                  <a:lnTo>
                    <a:pt x="1243" y="213"/>
                  </a:lnTo>
                  <a:lnTo>
                    <a:pt x="1285" y="259"/>
                  </a:lnTo>
                  <a:lnTo>
                    <a:pt x="1323" y="308"/>
                  </a:lnTo>
                  <a:lnTo>
                    <a:pt x="1357" y="361"/>
                  </a:lnTo>
                  <a:lnTo>
                    <a:pt x="1386" y="416"/>
                  </a:lnTo>
                  <a:lnTo>
                    <a:pt x="1411" y="475"/>
                  </a:lnTo>
                  <a:lnTo>
                    <a:pt x="1430" y="535"/>
                  </a:lnTo>
                  <a:lnTo>
                    <a:pt x="1445" y="598"/>
                  </a:lnTo>
                  <a:lnTo>
                    <a:pt x="1453" y="662"/>
                  </a:lnTo>
                  <a:lnTo>
                    <a:pt x="1456" y="729"/>
                  </a:lnTo>
                  <a:lnTo>
                    <a:pt x="1453" y="795"/>
                  </a:lnTo>
                  <a:lnTo>
                    <a:pt x="1445" y="859"/>
                  </a:lnTo>
                  <a:lnTo>
                    <a:pt x="1430" y="922"/>
                  </a:lnTo>
                  <a:lnTo>
                    <a:pt x="1411" y="982"/>
                  </a:lnTo>
                  <a:lnTo>
                    <a:pt x="1386" y="1041"/>
                  </a:lnTo>
                  <a:lnTo>
                    <a:pt x="1357" y="1096"/>
                  </a:lnTo>
                  <a:lnTo>
                    <a:pt x="1323" y="1148"/>
                  </a:lnTo>
                  <a:lnTo>
                    <a:pt x="1285" y="1198"/>
                  </a:lnTo>
                  <a:lnTo>
                    <a:pt x="1243" y="1244"/>
                  </a:lnTo>
                  <a:lnTo>
                    <a:pt x="1198" y="1286"/>
                  </a:lnTo>
                  <a:lnTo>
                    <a:pt x="1148" y="1324"/>
                  </a:lnTo>
                  <a:lnTo>
                    <a:pt x="1095" y="1358"/>
                  </a:lnTo>
                  <a:lnTo>
                    <a:pt x="1040" y="1386"/>
                  </a:lnTo>
                  <a:lnTo>
                    <a:pt x="982" y="1411"/>
                  </a:lnTo>
                  <a:lnTo>
                    <a:pt x="922" y="1430"/>
                  </a:lnTo>
                  <a:lnTo>
                    <a:pt x="859" y="1445"/>
                  </a:lnTo>
                  <a:lnTo>
                    <a:pt x="795" y="1454"/>
                  </a:lnTo>
                  <a:lnTo>
                    <a:pt x="728" y="1457"/>
                  </a:lnTo>
                  <a:lnTo>
                    <a:pt x="662" y="1454"/>
                  </a:lnTo>
                  <a:lnTo>
                    <a:pt x="598" y="1445"/>
                  </a:lnTo>
                  <a:lnTo>
                    <a:pt x="535" y="1430"/>
                  </a:lnTo>
                  <a:lnTo>
                    <a:pt x="475" y="1411"/>
                  </a:lnTo>
                  <a:lnTo>
                    <a:pt x="416" y="1386"/>
                  </a:lnTo>
                  <a:lnTo>
                    <a:pt x="361" y="1358"/>
                  </a:lnTo>
                  <a:lnTo>
                    <a:pt x="309" y="1324"/>
                  </a:lnTo>
                  <a:lnTo>
                    <a:pt x="259" y="1286"/>
                  </a:lnTo>
                  <a:lnTo>
                    <a:pt x="213" y="1244"/>
                  </a:lnTo>
                  <a:lnTo>
                    <a:pt x="171" y="1198"/>
                  </a:lnTo>
                  <a:lnTo>
                    <a:pt x="133" y="1148"/>
                  </a:lnTo>
                  <a:lnTo>
                    <a:pt x="99" y="1096"/>
                  </a:lnTo>
                  <a:lnTo>
                    <a:pt x="70" y="1041"/>
                  </a:lnTo>
                  <a:lnTo>
                    <a:pt x="45" y="982"/>
                  </a:lnTo>
                  <a:lnTo>
                    <a:pt x="26" y="922"/>
                  </a:lnTo>
                  <a:lnTo>
                    <a:pt x="11" y="859"/>
                  </a:lnTo>
                  <a:lnTo>
                    <a:pt x="3" y="795"/>
                  </a:lnTo>
                  <a:lnTo>
                    <a:pt x="0" y="729"/>
                  </a:lnTo>
                  <a:lnTo>
                    <a:pt x="3" y="662"/>
                  </a:lnTo>
                  <a:lnTo>
                    <a:pt x="11" y="598"/>
                  </a:lnTo>
                  <a:lnTo>
                    <a:pt x="26" y="535"/>
                  </a:lnTo>
                  <a:lnTo>
                    <a:pt x="45" y="475"/>
                  </a:lnTo>
                  <a:lnTo>
                    <a:pt x="70" y="416"/>
                  </a:lnTo>
                  <a:lnTo>
                    <a:pt x="99" y="361"/>
                  </a:lnTo>
                  <a:lnTo>
                    <a:pt x="133" y="308"/>
                  </a:lnTo>
                  <a:lnTo>
                    <a:pt x="171" y="259"/>
                  </a:lnTo>
                  <a:lnTo>
                    <a:pt x="213" y="213"/>
                  </a:lnTo>
                  <a:lnTo>
                    <a:pt x="259" y="171"/>
                  </a:lnTo>
                  <a:lnTo>
                    <a:pt x="309" y="133"/>
                  </a:lnTo>
                  <a:lnTo>
                    <a:pt x="361" y="99"/>
                  </a:lnTo>
                  <a:lnTo>
                    <a:pt x="416" y="71"/>
                  </a:lnTo>
                  <a:lnTo>
                    <a:pt x="475" y="46"/>
                  </a:lnTo>
                  <a:lnTo>
                    <a:pt x="535" y="26"/>
                  </a:lnTo>
                  <a:lnTo>
                    <a:pt x="598" y="12"/>
                  </a:lnTo>
                  <a:lnTo>
                    <a:pt x="662" y="3"/>
                  </a:lnTo>
                  <a:lnTo>
                    <a:pt x="7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1" name="Group 25"/>
          <p:cNvGrpSpPr>
            <a:grpSpLocks noChangeAspect="1"/>
          </p:cNvGrpSpPr>
          <p:nvPr/>
        </p:nvGrpSpPr>
        <p:grpSpPr bwMode="auto">
          <a:xfrm>
            <a:off x="7694076" y="1628382"/>
            <a:ext cx="270012" cy="364170"/>
            <a:chOff x="6796" y="3621"/>
            <a:chExt cx="195" cy="263"/>
          </a:xfrm>
          <a:solidFill>
            <a:schemeClr val="bg1"/>
          </a:solidFill>
        </p:grpSpPr>
        <p:sp>
          <p:nvSpPr>
            <p:cNvPr id="42" name="Freeform 27"/>
            <p:cNvSpPr>
              <a:spLocks noEditPoints="1"/>
            </p:cNvSpPr>
            <p:nvPr/>
          </p:nvSpPr>
          <p:spPr bwMode="auto">
            <a:xfrm>
              <a:off x="6796" y="3621"/>
              <a:ext cx="195" cy="200"/>
            </a:xfrm>
            <a:custGeom>
              <a:avLst/>
              <a:gdLst>
                <a:gd name="T0" fmla="*/ 1064 w 2533"/>
                <a:gd name="T1" fmla="*/ 558 h 2593"/>
                <a:gd name="T2" fmla="*/ 826 w 2533"/>
                <a:gd name="T3" fmla="*/ 671 h 2593"/>
                <a:gd name="T4" fmla="*/ 642 w 2533"/>
                <a:gd name="T5" fmla="*/ 855 h 2593"/>
                <a:gd name="T6" fmla="*/ 529 w 2533"/>
                <a:gd name="T7" fmla="*/ 1093 h 2593"/>
                <a:gd name="T8" fmla="*/ 504 w 2533"/>
                <a:gd name="T9" fmla="*/ 1367 h 2593"/>
                <a:gd name="T10" fmla="*/ 576 w 2533"/>
                <a:gd name="T11" fmla="*/ 1626 h 2593"/>
                <a:gd name="T12" fmla="*/ 726 w 2533"/>
                <a:gd name="T13" fmla="*/ 1839 h 2593"/>
                <a:gd name="T14" fmla="*/ 939 w 2533"/>
                <a:gd name="T15" fmla="*/ 1990 h 2593"/>
                <a:gd name="T16" fmla="*/ 1197 w 2533"/>
                <a:gd name="T17" fmla="*/ 2062 h 2593"/>
                <a:gd name="T18" fmla="*/ 1470 w 2533"/>
                <a:gd name="T19" fmla="*/ 2037 h 2593"/>
                <a:gd name="T20" fmla="*/ 1708 w 2533"/>
                <a:gd name="T21" fmla="*/ 1924 h 2593"/>
                <a:gd name="T22" fmla="*/ 1892 w 2533"/>
                <a:gd name="T23" fmla="*/ 1739 h 2593"/>
                <a:gd name="T24" fmla="*/ 2005 w 2533"/>
                <a:gd name="T25" fmla="*/ 1501 h 2593"/>
                <a:gd name="T26" fmla="*/ 2030 w 2533"/>
                <a:gd name="T27" fmla="*/ 1227 h 2593"/>
                <a:gd name="T28" fmla="*/ 1958 w 2533"/>
                <a:gd name="T29" fmla="*/ 968 h 2593"/>
                <a:gd name="T30" fmla="*/ 1808 w 2533"/>
                <a:gd name="T31" fmla="*/ 755 h 2593"/>
                <a:gd name="T32" fmla="*/ 1595 w 2533"/>
                <a:gd name="T33" fmla="*/ 604 h 2593"/>
                <a:gd name="T34" fmla="*/ 1336 w 2533"/>
                <a:gd name="T35" fmla="*/ 533 h 2593"/>
                <a:gd name="T36" fmla="*/ 1289 w 2533"/>
                <a:gd name="T37" fmla="*/ 14 h 2593"/>
                <a:gd name="T38" fmla="*/ 1513 w 2533"/>
                <a:gd name="T39" fmla="*/ 237 h 2593"/>
                <a:gd name="T40" fmla="*/ 1814 w 2533"/>
                <a:gd name="T41" fmla="*/ 121 h 2593"/>
                <a:gd name="T42" fmla="*/ 1921 w 2533"/>
                <a:gd name="T43" fmla="*/ 422 h 2593"/>
                <a:gd name="T44" fmla="*/ 1960 w 2533"/>
                <a:gd name="T45" fmla="*/ 454 h 2593"/>
                <a:gd name="T46" fmla="*/ 2277 w 2533"/>
                <a:gd name="T47" fmla="*/ 487 h 2593"/>
                <a:gd name="T48" fmla="*/ 2235 w 2533"/>
                <a:gd name="T49" fmla="*/ 807 h 2593"/>
                <a:gd name="T50" fmla="*/ 2506 w 2533"/>
                <a:gd name="T51" fmla="*/ 972 h 2593"/>
                <a:gd name="T52" fmla="*/ 2527 w 2533"/>
                <a:gd name="T53" fmla="*/ 1020 h 2593"/>
                <a:gd name="T54" fmla="*/ 2349 w 2533"/>
                <a:gd name="T55" fmla="*/ 1289 h 2593"/>
                <a:gd name="T56" fmla="*/ 2531 w 2533"/>
                <a:gd name="T57" fmla="*/ 1556 h 2593"/>
                <a:gd name="T58" fmla="*/ 2511 w 2533"/>
                <a:gd name="T59" fmla="*/ 1604 h 2593"/>
                <a:gd name="T60" fmla="*/ 2243 w 2533"/>
                <a:gd name="T61" fmla="*/ 1772 h 2593"/>
                <a:gd name="T62" fmla="*/ 2290 w 2533"/>
                <a:gd name="T63" fmla="*/ 2092 h 2593"/>
                <a:gd name="T64" fmla="*/ 1974 w 2533"/>
                <a:gd name="T65" fmla="*/ 2130 h 2593"/>
                <a:gd name="T66" fmla="*/ 1935 w 2533"/>
                <a:gd name="T67" fmla="*/ 2161 h 2593"/>
                <a:gd name="T68" fmla="*/ 1831 w 2533"/>
                <a:gd name="T69" fmla="*/ 2463 h 2593"/>
                <a:gd name="T70" fmla="*/ 1529 w 2533"/>
                <a:gd name="T71" fmla="*/ 2351 h 2593"/>
                <a:gd name="T72" fmla="*/ 1308 w 2533"/>
                <a:gd name="T73" fmla="*/ 2578 h 2593"/>
                <a:gd name="T74" fmla="*/ 1257 w 2533"/>
                <a:gd name="T75" fmla="*/ 2588 h 2593"/>
                <a:gd name="T76" fmla="*/ 1033 w 2533"/>
                <a:gd name="T77" fmla="*/ 2356 h 2593"/>
                <a:gd name="T78" fmla="*/ 734 w 2533"/>
                <a:gd name="T79" fmla="*/ 2473 h 2593"/>
                <a:gd name="T80" fmla="*/ 691 w 2533"/>
                <a:gd name="T81" fmla="*/ 2443 h 2593"/>
                <a:gd name="T82" fmla="*/ 586 w 2533"/>
                <a:gd name="T83" fmla="*/ 2143 h 2593"/>
                <a:gd name="T84" fmla="*/ 265 w 2533"/>
                <a:gd name="T85" fmla="*/ 2118 h 2593"/>
                <a:gd name="T86" fmla="*/ 298 w 2533"/>
                <a:gd name="T87" fmla="*/ 1800 h 2593"/>
                <a:gd name="T88" fmla="*/ 276 w 2533"/>
                <a:gd name="T89" fmla="*/ 1756 h 2593"/>
                <a:gd name="T90" fmla="*/ 5 w 2533"/>
                <a:gd name="T91" fmla="*/ 1587 h 2593"/>
                <a:gd name="T92" fmla="*/ 182 w 2533"/>
                <a:gd name="T93" fmla="*/ 1318 h 2593"/>
                <a:gd name="T94" fmla="*/ 8 w 2533"/>
                <a:gd name="T95" fmla="*/ 1052 h 2593"/>
                <a:gd name="T96" fmla="*/ 10 w 2533"/>
                <a:gd name="T97" fmla="*/ 999 h 2593"/>
                <a:gd name="T98" fmla="*/ 286 w 2533"/>
                <a:gd name="T99" fmla="*/ 833 h 2593"/>
                <a:gd name="T100" fmla="*/ 239 w 2533"/>
                <a:gd name="T101" fmla="*/ 515 h 2593"/>
                <a:gd name="T102" fmla="*/ 279 w 2533"/>
                <a:gd name="T103" fmla="*/ 479 h 2593"/>
                <a:gd name="T104" fmla="*/ 594 w 2533"/>
                <a:gd name="T105" fmla="*/ 443 h 2593"/>
                <a:gd name="T106" fmla="*/ 689 w 2533"/>
                <a:gd name="T107" fmla="*/ 135 h 2593"/>
                <a:gd name="T108" fmla="*/ 991 w 2533"/>
                <a:gd name="T109" fmla="*/ 238 h 2593"/>
                <a:gd name="T110" fmla="*/ 1039 w 2533"/>
                <a:gd name="T111" fmla="*/ 228 h 2593"/>
                <a:gd name="T112" fmla="*/ 1264 w 2533"/>
                <a:gd name="T113" fmla="*/ 0 h 2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33" h="2593">
                  <a:moveTo>
                    <a:pt x="1267" y="530"/>
                  </a:moveTo>
                  <a:lnTo>
                    <a:pt x="1197" y="533"/>
                  </a:lnTo>
                  <a:lnTo>
                    <a:pt x="1130" y="542"/>
                  </a:lnTo>
                  <a:lnTo>
                    <a:pt x="1064" y="558"/>
                  </a:lnTo>
                  <a:lnTo>
                    <a:pt x="1000" y="578"/>
                  </a:lnTo>
                  <a:lnTo>
                    <a:pt x="939" y="604"/>
                  </a:lnTo>
                  <a:lnTo>
                    <a:pt x="881" y="635"/>
                  </a:lnTo>
                  <a:lnTo>
                    <a:pt x="826" y="671"/>
                  </a:lnTo>
                  <a:lnTo>
                    <a:pt x="774" y="711"/>
                  </a:lnTo>
                  <a:lnTo>
                    <a:pt x="726" y="755"/>
                  </a:lnTo>
                  <a:lnTo>
                    <a:pt x="682" y="803"/>
                  </a:lnTo>
                  <a:lnTo>
                    <a:pt x="642" y="855"/>
                  </a:lnTo>
                  <a:lnTo>
                    <a:pt x="606" y="910"/>
                  </a:lnTo>
                  <a:lnTo>
                    <a:pt x="576" y="968"/>
                  </a:lnTo>
                  <a:lnTo>
                    <a:pt x="550" y="1030"/>
                  </a:lnTo>
                  <a:lnTo>
                    <a:pt x="529" y="1093"/>
                  </a:lnTo>
                  <a:lnTo>
                    <a:pt x="514" y="1160"/>
                  </a:lnTo>
                  <a:lnTo>
                    <a:pt x="504" y="1227"/>
                  </a:lnTo>
                  <a:lnTo>
                    <a:pt x="501" y="1297"/>
                  </a:lnTo>
                  <a:lnTo>
                    <a:pt x="504" y="1367"/>
                  </a:lnTo>
                  <a:lnTo>
                    <a:pt x="514" y="1434"/>
                  </a:lnTo>
                  <a:lnTo>
                    <a:pt x="529" y="1501"/>
                  </a:lnTo>
                  <a:lnTo>
                    <a:pt x="550" y="1564"/>
                  </a:lnTo>
                  <a:lnTo>
                    <a:pt x="576" y="1626"/>
                  </a:lnTo>
                  <a:lnTo>
                    <a:pt x="606" y="1684"/>
                  </a:lnTo>
                  <a:lnTo>
                    <a:pt x="642" y="1739"/>
                  </a:lnTo>
                  <a:lnTo>
                    <a:pt x="682" y="1791"/>
                  </a:lnTo>
                  <a:lnTo>
                    <a:pt x="726" y="1839"/>
                  </a:lnTo>
                  <a:lnTo>
                    <a:pt x="774" y="1884"/>
                  </a:lnTo>
                  <a:lnTo>
                    <a:pt x="826" y="1923"/>
                  </a:lnTo>
                  <a:lnTo>
                    <a:pt x="881" y="1960"/>
                  </a:lnTo>
                  <a:lnTo>
                    <a:pt x="939" y="1990"/>
                  </a:lnTo>
                  <a:lnTo>
                    <a:pt x="1000" y="2016"/>
                  </a:lnTo>
                  <a:lnTo>
                    <a:pt x="1064" y="2037"/>
                  </a:lnTo>
                  <a:lnTo>
                    <a:pt x="1130" y="2052"/>
                  </a:lnTo>
                  <a:lnTo>
                    <a:pt x="1197" y="2062"/>
                  </a:lnTo>
                  <a:lnTo>
                    <a:pt x="1267" y="2065"/>
                  </a:lnTo>
                  <a:lnTo>
                    <a:pt x="1336" y="2062"/>
                  </a:lnTo>
                  <a:lnTo>
                    <a:pt x="1404" y="2052"/>
                  </a:lnTo>
                  <a:lnTo>
                    <a:pt x="1470" y="2037"/>
                  </a:lnTo>
                  <a:lnTo>
                    <a:pt x="1534" y="2016"/>
                  </a:lnTo>
                  <a:lnTo>
                    <a:pt x="1595" y="1991"/>
                  </a:lnTo>
                  <a:lnTo>
                    <a:pt x="1653" y="1960"/>
                  </a:lnTo>
                  <a:lnTo>
                    <a:pt x="1708" y="1924"/>
                  </a:lnTo>
                  <a:lnTo>
                    <a:pt x="1760" y="1884"/>
                  </a:lnTo>
                  <a:lnTo>
                    <a:pt x="1808" y="1839"/>
                  </a:lnTo>
                  <a:lnTo>
                    <a:pt x="1852" y="1791"/>
                  </a:lnTo>
                  <a:lnTo>
                    <a:pt x="1892" y="1739"/>
                  </a:lnTo>
                  <a:lnTo>
                    <a:pt x="1928" y="1684"/>
                  </a:lnTo>
                  <a:lnTo>
                    <a:pt x="1958" y="1626"/>
                  </a:lnTo>
                  <a:lnTo>
                    <a:pt x="1984" y="1564"/>
                  </a:lnTo>
                  <a:lnTo>
                    <a:pt x="2005" y="1501"/>
                  </a:lnTo>
                  <a:lnTo>
                    <a:pt x="2020" y="1435"/>
                  </a:lnTo>
                  <a:lnTo>
                    <a:pt x="2030" y="1367"/>
                  </a:lnTo>
                  <a:lnTo>
                    <a:pt x="2033" y="1297"/>
                  </a:lnTo>
                  <a:lnTo>
                    <a:pt x="2030" y="1227"/>
                  </a:lnTo>
                  <a:lnTo>
                    <a:pt x="2020" y="1160"/>
                  </a:lnTo>
                  <a:lnTo>
                    <a:pt x="2005" y="1093"/>
                  </a:lnTo>
                  <a:lnTo>
                    <a:pt x="1984" y="1030"/>
                  </a:lnTo>
                  <a:lnTo>
                    <a:pt x="1958" y="968"/>
                  </a:lnTo>
                  <a:lnTo>
                    <a:pt x="1928" y="910"/>
                  </a:lnTo>
                  <a:lnTo>
                    <a:pt x="1892" y="855"/>
                  </a:lnTo>
                  <a:lnTo>
                    <a:pt x="1852" y="803"/>
                  </a:lnTo>
                  <a:lnTo>
                    <a:pt x="1808" y="755"/>
                  </a:lnTo>
                  <a:lnTo>
                    <a:pt x="1760" y="711"/>
                  </a:lnTo>
                  <a:lnTo>
                    <a:pt x="1708" y="671"/>
                  </a:lnTo>
                  <a:lnTo>
                    <a:pt x="1653" y="635"/>
                  </a:lnTo>
                  <a:lnTo>
                    <a:pt x="1595" y="604"/>
                  </a:lnTo>
                  <a:lnTo>
                    <a:pt x="1534" y="578"/>
                  </a:lnTo>
                  <a:lnTo>
                    <a:pt x="1470" y="558"/>
                  </a:lnTo>
                  <a:lnTo>
                    <a:pt x="1404" y="542"/>
                  </a:lnTo>
                  <a:lnTo>
                    <a:pt x="1336" y="533"/>
                  </a:lnTo>
                  <a:lnTo>
                    <a:pt x="1267" y="530"/>
                  </a:lnTo>
                  <a:close/>
                  <a:moveTo>
                    <a:pt x="1264" y="0"/>
                  </a:moveTo>
                  <a:lnTo>
                    <a:pt x="1277" y="4"/>
                  </a:lnTo>
                  <a:lnTo>
                    <a:pt x="1289" y="14"/>
                  </a:lnTo>
                  <a:lnTo>
                    <a:pt x="1477" y="224"/>
                  </a:lnTo>
                  <a:lnTo>
                    <a:pt x="1487" y="232"/>
                  </a:lnTo>
                  <a:lnTo>
                    <a:pt x="1499" y="237"/>
                  </a:lnTo>
                  <a:lnTo>
                    <a:pt x="1513" y="237"/>
                  </a:lnTo>
                  <a:lnTo>
                    <a:pt x="1525" y="234"/>
                  </a:lnTo>
                  <a:lnTo>
                    <a:pt x="1785" y="123"/>
                  </a:lnTo>
                  <a:lnTo>
                    <a:pt x="1799" y="119"/>
                  </a:lnTo>
                  <a:lnTo>
                    <a:pt x="1814" y="121"/>
                  </a:lnTo>
                  <a:lnTo>
                    <a:pt x="1826" y="127"/>
                  </a:lnTo>
                  <a:lnTo>
                    <a:pt x="1837" y="136"/>
                  </a:lnTo>
                  <a:lnTo>
                    <a:pt x="1843" y="150"/>
                  </a:lnTo>
                  <a:lnTo>
                    <a:pt x="1921" y="422"/>
                  </a:lnTo>
                  <a:lnTo>
                    <a:pt x="1927" y="435"/>
                  </a:lnTo>
                  <a:lnTo>
                    <a:pt x="1935" y="444"/>
                  </a:lnTo>
                  <a:lnTo>
                    <a:pt x="1947" y="451"/>
                  </a:lnTo>
                  <a:lnTo>
                    <a:pt x="1960" y="454"/>
                  </a:lnTo>
                  <a:lnTo>
                    <a:pt x="2241" y="465"/>
                  </a:lnTo>
                  <a:lnTo>
                    <a:pt x="2256" y="468"/>
                  </a:lnTo>
                  <a:lnTo>
                    <a:pt x="2268" y="476"/>
                  </a:lnTo>
                  <a:lnTo>
                    <a:pt x="2277" y="487"/>
                  </a:lnTo>
                  <a:lnTo>
                    <a:pt x="2282" y="499"/>
                  </a:lnTo>
                  <a:lnTo>
                    <a:pt x="2282" y="515"/>
                  </a:lnTo>
                  <a:lnTo>
                    <a:pt x="2235" y="794"/>
                  </a:lnTo>
                  <a:lnTo>
                    <a:pt x="2235" y="807"/>
                  </a:lnTo>
                  <a:lnTo>
                    <a:pt x="2238" y="820"/>
                  </a:lnTo>
                  <a:lnTo>
                    <a:pt x="2246" y="830"/>
                  </a:lnTo>
                  <a:lnTo>
                    <a:pt x="2257" y="838"/>
                  </a:lnTo>
                  <a:lnTo>
                    <a:pt x="2506" y="972"/>
                  </a:lnTo>
                  <a:lnTo>
                    <a:pt x="2517" y="981"/>
                  </a:lnTo>
                  <a:lnTo>
                    <a:pt x="2525" y="992"/>
                  </a:lnTo>
                  <a:lnTo>
                    <a:pt x="2528" y="1006"/>
                  </a:lnTo>
                  <a:lnTo>
                    <a:pt x="2527" y="1020"/>
                  </a:lnTo>
                  <a:lnTo>
                    <a:pt x="2520" y="1034"/>
                  </a:lnTo>
                  <a:lnTo>
                    <a:pt x="2358" y="1264"/>
                  </a:lnTo>
                  <a:lnTo>
                    <a:pt x="2351" y="1276"/>
                  </a:lnTo>
                  <a:lnTo>
                    <a:pt x="2349" y="1289"/>
                  </a:lnTo>
                  <a:lnTo>
                    <a:pt x="2352" y="1302"/>
                  </a:lnTo>
                  <a:lnTo>
                    <a:pt x="2358" y="1314"/>
                  </a:lnTo>
                  <a:lnTo>
                    <a:pt x="2525" y="1543"/>
                  </a:lnTo>
                  <a:lnTo>
                    <a:pt x="2531" y="1556"/>
                  </a:lnTo>
                  <a:lnTo>
                    <a:pt x="2533" y="1570"/>
                  </a:lnTo>
                  <a:lnTo>
                    <a:pt x="2530" y="1583"/>
                  </a:lnTo>
                  <a:lnTo>
                    <a:pt x="2523" y="1596"/>
                  </a:lnTo>
                  <a:lnTo>
                    <a:pt x="2511" y="1604"/>
                  </a:lnTo>
                  <a:lnTo>
                    <a:pt x="2264" y="1741"/>
                  </a:lnTo>
                  <a:lnTo>
                    <a:pt x="2254" y="1748"/>
                  </a:lnTo>
                  <a:lnTo>
                    <a:pt x="2246" y="1760"/>
                  </a:lnTo>
                  <a:lnTo>
                    <a:pt x="2243" y="1772"/>
                  </a:lnTo>
                  <a:lnTo>
                    <a:pt x="2243" y="1786"/>
                  </a:lnTo>
                  <a:lnTo>
                    <a:pt x="2294" y="2064"/>
                  </a:lnTo>
                  <a:lnTo>
                    <a:pt x="2294" y="2078"/>
                  </a:lnTo>
                  <a:lnTo>
                    <a:pt x="2290" y="2092"/>
                  </a:lnTo>
                  <a:lnTo>
                    <a:pt x="2281" y="2103"/>
                  </a:lnTo>
                  <a:lnTo>
                    <a:pt x="2269" y="2110"/>
                  </a:lnTo>
                  <a:lnTo>
                    <a:pt x="2255" y="2114"/>
                  </a:lnTo>
                  <a:lnTo>
                    <a:pt x="1974" y="2130"/>
                  </a:lnTo>
                  <a:lnTo>
                    <a:pt x="1960" y="2133"/>
                  </a:lnTo>
                  <a:lnTo>
                    <a:pt x="1949" y="2140"/>
                  </a:lnTo>
                  <a:lnTo>
                    <a:pt x="1940" y="2149"/>
                  </a:lnTo>
                  <a:lnTo>
                    <a:pt x="1935" y="2161"/>
                  </a:lnTo>
                  <a:lnTo>
                    <a:pt x="1860" y="2434"/>
                  </a:lnTo>
                  <a:lnTo>
                    <a:pt x="1854" y="2447"/>
                  </a:lnTo>
                  <a:lnTo>
                    <a:pt x="1844" y="2457"/>
                  </a:lnTo>
                  <a:lnTo>
                    <a:pt x="1831" y="2463"/>
                  </a:lnTo>
                  <a:lnTo>
                    <a:pt x="1817" y="2465"/>
                  </a:lnTo>
                  <a:lnTo>
                    <a:pt x="1803" y="2462"/>
                  </a:lnTo>
                  <a:lnTo>
                    <a:pt x="1542" y="2354"/>
                  </a:lnTo>
                  <a:lnTo>
                    <a:pt x="1529" y="2351"/>
                  </a:lnTo>
                  <a:lnTo>
                    <a:pt x="1516" y="2352"/>
                  </a:lnTo>
                  <a:lnTo>
                    <a:pt x="1505" y="2357"/>
                  </a:lnTo>
                  <a:lnTo>
                    <a:pt x="1494" y="2365"/>
                  </a:lnTo>
                  <a:lnTo>
                    <a:pt x="1308" y="2578"/>
                  </a:lnTo>
                  <a:lnTo>
                    <a:pt x="1297" y="2588"/>
                  </a:lnTo>
                  <a:lnTo>
                    <a:pt x="1284" y="2593"/>
                  </a:lnTo>
                  <a:lnTo>
                    <a:pt x="1270" y="2593"/>
                  </a:lnTo>
                  <a:lnTo>
                    <a:pt x="1257" y="2588"/>
                  </a:lnTo>
                  <a:lnTo>
                    <a:pt x="1245" y="2579"/>
                  </a:lnTo>
                  <a:lnTo>
                    <a:pt x="1056" y="2368"/>
                  </a:lnTo>
                  <a:lnTo>
                    <a:pt x="1046" y="2361"/>
                  </a:lnTo>
                  <a:lnTo>
                    <a:pt x="1033" y="2356"/>
                  </a:lnTo>
                  <a:lnTo>
                    <a:pt x="1021" y="2355"/>
                  </a:lnTo>
                  <a:lnTo>
                    <a:pt x="1008" y="2358"/>
                  </a:lnTo>
                  <a:lnTo>
                    <a:pt x="748" y="2470"/>
                  </a:lnTo>
                  <a:lnTo>
                    <a:pt x="734" y="2473"/>
                  </a:lnTo>
                  <a:lnTo>
                    <a:pt x="720" y="2472"/>
                  </a:lnTo>
                  <a:lnTo>
                    <a:pt x="707" y="2466"/>
                  </a:lnTo>
                  <a:lnTo>
                    <a:pt x="697" y="2456"/>
                  </a:lnTo>
                  <a:lnTo>
                    <a:pt x="691" y="2443"/>
                  </a:lnTo>
                  <a:lnTo>
                    <a:pt x="612" y="2171"/>
                  </a:lnTo>
                  <a:lnTo>
                    <a:pt x="606" y="2159"/>
                  </a:lnTo>
                  <a:lnTo>
                    <a:pt x="598" y="2150"/>
                  </a:lnTo>
                  <a:lnTo>
                    <a:pt x="586" y="2143"/>
                  </a:lnTo>
                  <a:lnTo>
                    <a:pt x="573" y="2141"/>
                  </a:lnTo>
                  <a:lnTo>
                    <a:pt x="292" y="2128"/>
                  </a:lnTo>
                  <a:lnTo>
                    <a:pt x="277" y="2126"/>
                  </a:lnTo>
                  <a:lnTo>
                    <a:pt x="265" y="2118"/>
                  </a:lnTo>
                  <a:lnTo>
                    <a:pt x="255" y="2107"/>
                  </a:lnTo>
                  <a:lnTo>
                    <a:pt x="251" y="2094"/>
                  </a:lnTo>
                  <a:lnTo>
                    <a:pt x="251" y="2079"/>
                  </a:lnTo>
                  <a:lnTo>
                    <a:pt x="298" y="1800"/>
                  </a:lnTo>
                  <a:lnTo>
                    <a:pt x="298" y="1787"/>
                  </a:lnTo>
                  <a:lnTo>
                    <a:pt x="294" y="1774"/>
                  </a:lnTo>
                  <a:lnTo>
                    <a:pt x="286" y="1763"/>
                  </a:lnTo>
                  <a:lnTo>
                    <a:pt x="276" y="1756"/>
                  </a:lnTo>
                  <a:lnTo>
                    <a:pt x="27" y="1622"/>
                  </a:lnTo>
                  <a:lnTo>
                    <a:pt x="16" y="1613"/>
                  </a:lnTo>
                  <a:lnTo>
                    <a:pt x="8" y="1601"/>
                  </a:lnTo>
                  <a:lnTo>
                    <a:pt x="5" y="1587"/>
                  </a:lnTo>
                  <a:lnTo>
                    <a:pt x="6" y="1573"/>
                  </a:lnTo>
                  <a:lnTo>
                    <a:pt x="12" y="1560"/>
                  </a:lnTo>
                  <a:lnTo>
                    <a:pt x="175" y="1329"/>
                  </a:lnTo>
                  <a:lnTo>
                    <a:pt x="182" y="1318"/>
                  </a:lnTo>
                  <a:lnTo>
                    <a:pt x="183" y="1304"/>
                  </a:lnTo>
                  <a:lnTo>
                    <a:pt x="181" y="1292"/>
                  </a:lnTo>
                  <a:lnTo>
                    <a:pt x="174" y="1279"/>
                  </a:lnTo>
                  <a:lnTo>
                    <a:pt x="8" y="1052"/>
                  </a:lnTo>
                  <a:lnTo>
                    <a:pt x="2" y="1038"/>
                  </a:lnTo>
                  <a:lnTo>
                    <a:pt x="0" y="1025"/>
                  </a:lnTo>
                  <a:lnTo>
                    <a:pt x="3" y="1010"/>
                  </a:lnTo>
                  <a:lnTo>
                    <a:pt x="10" y="999"/>
                  </a:lnTo>
                  <a:lnTo>
                    <a:pt x="22" y="989"/>
                  </a:lnTo>
                  <a:lnTo>
                    <a:pt x="269" y="852"/>
                  </a:lnTo>
                  <a:lnTo>
                    <a:pt x="279" y="844"/>
                  </a:lnTo>
                  <a:lnTo>
                    <a:pt x="286" y="833"/>
                  </a:lnTo>
                  <a:lnTo>
                    <a:pt x="291" y="821"/>
                  </a:lnTo>
                  <a:lnTo>
                    <a:pt x="289" y="807"/>
                  </a:lnTo>
                  <a:lnTo>
                    <a:pt x="239" y="530"/>
                  </a:lnTo>
                  <a:lnTo>
                    <a:pt x="239" y="515"/>
                  </a:lnTo>
                  <a:lnTo>
                    <a:pt x="244" y="502"/>
                  </a:lnTo>
                  <a:lnTo>
                    <a:pt x="252" y="490"/>
                  </a:lnTo>
                  <a:lnTo>
                    <a:pt x="265" y="483"/>
                  </a:lnTo>
                  <a:lnTo>
                    <a:pt x="279" y="479"/>
                  </a:lnTo>
                  <a:lnTo>
                    <a:pt x="560" y="463"/>
                  </a:lnTo>
                  <a:lnTo>
                    <a:pt x="573" y="460"/>
                  </a:lnTo>
                  <a:lnTo>
                    <a:pt x="584" y="454"/>
                  </a:lnTo>
                  <a:lnTo>
                    <a:pt x="594" y="443"/>
                  </a:lnTo>
                  <a:lnTo>
                    <a:pt x="599" y="432"/>
                  </a:lnTo>
                  <a:lnTo>
                    <a:pt x="673" y="159"/>
                  </a:lnTo>
                  <a:lnTo>
                    <a:pt x="680" y="146"/>
                  </a:lnTo>
                  <a:lnTo>
                    <a:pt x="689" y="135"/>
                  </a:lnTo>
                  <a:lnTo>
                    <a:pt x="701" y="129"/>
                  </a:lnTo>
                  <a:lnTo>
                    <a:pt x="716" y="128"/>
                  </a:lnTo>
                  <a:lnTo>
                    <a:pt x="730" y="131"/>
                  </a:lnTo>
                  <a:lnTo>
                    <a:pt x="991" y="238"/>
                  </a:lnTo>
                  <a:lnTo>
                    <a:pt x="1003" y="242"/>
                  </a:lnTo>
                  <a:lnTo>
                    <a:pt x="1017" y="242"/>
                  </a:lnTo>
                  <a:lnTo>
                    <a:pt x="1029" y="236"/>
                  </a:lnTo>
                  <a:lnTo>
                    <a:pt x="1039" y="228"/>
                  </a:lnTo>
                  <a:lnTo>
                    <a:pt x="1224" y="15"/>
                  </a:lnTo>
                  <a:lnTo>
                    <a:pt x="1236" y="5"/>
                  </a:lnTo>
                  <a:lnTo>
                    <a:pt x="1249" y="0"/>
                  </a:lnTo>
                  <a:lnTo>
                    <a:pt x="12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8"/>
            <p:cNvSpPr>
              <a:spLocks/>
            </p:cNvSpPr>
            <p:nvPr/>
          </p:nvSpPr>
          <p:spPr bwMode="auto">
            <a:xfrm>
              <a:off x="6904" y="3818"/>
              <a:ext cx="59" cy="66"/>
            </a:xfrm>
            <a:custGeom>
              <a:avLst/>
              <a:gdLst>
                <a:gd name="T0" fmla="*/ 553 w 767"/>
                <a:gd name="T1" fmla="*/ 0 h 855"/>
                <a:gd name="T2" fmla="*/ 766 w 767"/>
                <a:gd name="T3" fmla="*/ 657 h 855"/>
                <a:gd name="T4" fmla="*/ 767 w 767"/>
                <a:gd name="T5" fmla="*/ 672 h 855"/>
                <a:gd name="T6" fmla="*/ 763 w 767"/>
                <a:gd name="T7" fmla="*/ 684 h 855"/>
                <a:gd name="T8" fmla="*/ 753 w 767"/>
                <a:gd name="T9" fmla="*/ 693 h 855"/>
                <a:gd name="T10" fmla="*/ 741 w 767"/>
                <a:gd name="T11" fmla="*/ 698 h 855"/>
                <a:gd name="T12" fmla="*/ 727 w 767"/>
                <a:gd name="T13" fmla="*/ 698 h 855"/>
                <a:gd name="T14" fmla="*/ 474 w 767"/>
                <a:gd name="T15" fmla="*/ 623 h 855"/>
                <a:gd name="T16" fmla="*/ 465 w 767"/>
                <a:gd name="T17" fmla="*/ 622 h 855"/>
                <a:gd name="T18" fmla="*/ 455 w 767"/>
                <a:gd name="T19" fmla="*/ 624 h 855"/>
                <a:gd name="T20" fmla="*/ 447 w 767"/>
                <a:gd name="T21" fmla="*/ 628 h 855"/>
                <a:gd name="T22" fmla="*/ 441 w 767"/>
                <a:gd name="T23" fmla="*/ 634 h 855"/>
                <a:gd name="T24" fmla="*/ 278 w 767"/>
                <a:gd name="T25" fmla="*/ 843 h 855"/>
                <a:gd name="T26" fmla="*/ 269 w 767"/>
                <a:gd name="T27" fmla="*/ 851 h 855"/>
                <a:gd name="T28" fmla="*/ 258 w 767"/>
                <a:gd name="T29" fmla="*/ 855 h 855"/>
                <a:gd name="T30" fmla="*/ 248 w 767"/>
                <a:gd name="T31" fmla="*/ 855 h 855"/>
                <a:gd name="T32" fmla="*/ 238 w 767"/>
                <a:gd name="T33" fmla="*/ 851 h 855"/>
                <a:gd name="T34" fmla="*/ 228 w 767"/>
                <a:gd name="T35" fmla="*/ 844 h 855"/>
                <a:gd name="T36" fmla="*/ 223 w 767"/>
                <a:gd name="T37" fmla="*/ 834 h 855"/>
                <a:gd name="T38" fmla="*/ 0 w 767"/>
                <a:gd name="T39" fmla="*/ 140 h 855"/>
                <a:gd name="T40" fmla="*/ 7 w 767"/>
                <a:gd name="T41" fmla="*/ 135 h 855"/>
                <a:gd name="T42" fmla="*/ 13 w 767"/>
                <a:gd name="T43" fmla="*/ 129 h 855"/>
                <a:gd name="T44" fmla="*/ 152 w 767"/>
                <a:gd name="T45" fmla="*/ 2 h 855"/>
                <a:gd name="T46" fmla="*/ 332 w 767"/>
                <a:gd name="T47" fmla="*/ 56 h 855"/>
                <a:gd name="T48" fmla="*/ 364 w 767"/>
                <a:gd name="T49" fmla="*/ 62 h 855"/>
                <a:gd name="T50" fmla="*/ 396 w 767"/>
                <a:gd name="T51" fmla="*/ 65 h 855"/>
                <a:gd name="T52" fmla="*/ 432 w 767"/>
                <a:gd name="T53" fmla="*/ 62 h 855"/>
                <a:gd name="T54" fmla="*/ 466 w 767"/>
                <a:gd name="T55" fmla="*/ 54 h 855"/>
                <a:gd name="T56" fmla="*/ 498 w 767"/>
                <a:gd name="T57" fmla="*/ 40 h 855"/>
                <a:gd name="T58" fmla="*/ 527 w 767"/>
                <a:gd name="T59" fmla="*/ 22 h 855"/>
                <a:gd name="T60" fmla="*/ 553 w 767"/>
                <a:gd name="T61" fmla="*/ 0 h 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7" h="855">
                  <a:moveTo>
                    <a:pt x="553" y="0"/>
                  </a:moveTo>
                  <a:lnTo>
                    <a:pt x="766" y="657"/>
                  </a:lnTo>
                  <a:lnTo>
                    <a:pt x="767" y="672"/>
                  </a:lnTo>
                  <a:lnTo>
                    <a:pt x="763" y="684"/>
                  </a:lnTo>
                  <a:lnTo>
                    <a:pt x="753" y="693"/>
                  </a:lnTo>
                  <a:lnTo>
                    <a:pt x="741" y="698"/>
                  </a:lnTo>
                  <a:lnTo>
                    <a:pt x="727" y="698"/>
                  </a:lnTo>
                  <a:lnTo>
                    <a:pt x="474" y="623"/>
                  </a:lnTo>
                  <a:lnTo>
                    <a:pt x="465" y="622"/>
                  </a:lnTo>
                  <a:lnTo>
                    <a:pt x="455" y="624"/>
                  </a:lnTo>
                  <a:lnTo>
                    <a:pt x="447" y="628"/>
                  </a:lnTo>
                  <a:lnTo>
                    <a:pt x="441" y="634"/>
                  </a:lnTo>
                  <a:lnTo>
                    <a:pt x="278" y="843"/>
                  </a:lnTo>
                  <a:lnTo>
                    <a:pt x="269" y="851"/>
                  </a:lnTo>
                  <a:lnTo>
                    <a:pt x="258" y="855"/>
                  </a:lnTo>
                  <a:lnTo>
                    <a:pt x="248" y="855"/>
                  </a:lnTo>
                  <a:lnTo>
                    <a:pt x="238" y="851"/>
                  </a:lnTo>
                  <a:lnTo>
                    <a:pt x="228" y="844"/>
                  </a:lnTo>
                  <a:lnTo>
                    <a:pt x="223" y="834"/>
                  </a:lnTo>
                  <a:lnTo>
                    <a:pt x="0" y="140"/>
                  </a:lnTo>
                  <a:lnTo>
                    <a:pt x="7" y="135"/>
                  </a:lnTo>
                  <a:lnTo>
                    <a:pt x="13" y="129"/>
                  </a:lnTo>
                  <a:lnTo>
                    <a:pt x="152" y="2"/>
                  </a:lnTo>
                  <a:lnTo>
                    <a:pt x="332" y="56"/>
                  </a:lnTo>
                  <a:lnTo>
                    <a:pt x="364" y="62"/>
                  </a:lnTo>
                  <a:lnTo>
                    <a:pt x="396" y="65"/>
                  </a:lnTo>
                  <a:lnTo>
                    <a:pt x="432" y="62"/>
                  </a:lnTo>
                  <a:lnTo>
                    <a:pt x="466" y="54"/>
                  </a:lnTo>
                  <a:lnTo>
                    <a:pt x="498" y="40"/>
                  </a:lnTo>
                  <a:lnTo>
                    <a:pt x="527" y="22"/>
                  </a:lnTo>
                  <a:lnTo>
                    <a:pt x="5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9"/>
            <p:cNvSpPr>
              <a:spLocks/>
            </p:cNvSpPr>
            <p:nvPr/>
          </p:nvSpPr>
          <p:spPr bwMode="auto">
            <a:xfrm>
              <a:off x="6824" y="3818"/>
              <a:ext cx="59" cy="66"/>
            </a:xfrm>
            <a:custGeom>
              <a:avLst/>
              <a:gdLst>
                <a:gd name="T0" fmla="*/ 214 w 768"/>
                <a:gd name="T1" fmla="*/ 0 h 856"/>
                <a:gd name="T2" fmla="*/ 241 w 768"/>
                <a:gd name="T3" fmla="*/ 22 h 856"/>
                <a:gd name="T4" fmla="*/ 270 w 768"/>
                <a:gd name="T5" fmla="*/ 40 h 856"/>
                <a:gd name="T6" fmla="*/ 302 w 768"/>
                <a:gd name="T7" fmla="*/ 54 h 856"/>
                <a:gd name="T8" fmla="*/ 336 w 768"/>
                <a:gd name="T9" fmla="*/ 62 h 856"/>
                <a:gd name="T10" fmla="*/ 372 w 768"/>
                <a:gd name="T11" fmla="*/ 65 h 856"/>
                <a:gd name="T12" fmla="*/ 404 w 768"/>
                <a:gd name="T13" fmla="*/ 63 h 856"/>
                <a:gd name="T14" fmla="*/ 435 w 768"/>
                <a:gd name="T15" fmla="*/ 56 h 856"/>
                <a:gd name="T16" fmla="*/ 616 w 768"/>
                <a:gd name="T17" fmla="*/ 2 h 856"/>
                <a:gd name="T18" fmla="*/ 754 w 768"/>
                <a:gd name="T19" fmla="*/ 129 h 856"/>
                <a:gd name="T20" fmla="*/ 761 w 768"/>
                <a:gd name="T21" fmla="*/ 135 h 856"/>
                <a:gd name="T22" fmla="*/ 768 w 768"/>
                <a:gd name="T23" fmla="*/ 141 h 856"/>
                <a:gd name="T24" fmla="*/ 545 w 768"/>
                <a:gd name="T25" fmla="*/ 834 h 856"/>
                <a:gd name="T26" fmla="*/ 539 w 768"/>
                <a:gd name="T27" fmla="*/ 845 h 856"/>
                <a:gd name="T28" fmla="*/ 530 w 768"/>
                <a:gd name="T29" fmla="*/ 853 h 856"/>
                <a:gd name="T30" fmla="*/ 520 w 768"/>
                <a:gd name="T31" fmla="*/ 856 h 856"/>
                <a:gd name="T32" fmla="*/ 509 w 768"/>
                <a:gd name="T33" fmla="*/ 856 h 856"/>
                <a:gd name="T34" fmla="*/ 498 w 768"/>
                <a:gd name="T35" fmla="*/ 851 h 856"/>
                <a:gd name="T36" fmla="*/ 490 w 768"/>
                <a:gd name="T37" fmla="*/ 844 h 856"/>
                <a:gd name="T38" fmla="*/ 327 w 768"/>
                <a:gd name="T39" fmla="*/ 635 h 856"/>
                <a:gd name="T40" fmla="*/ 318 w 768"/>
                <a:gd name="T41" fmla="*/ 627 h 856"/>
                <a:gd name="T42" fmla="*/ 306 w 768"/>
                <a:gd name="T43" fmla="*/ 623 h 856"/>
                <a:gd name="T44" fmla="*/ 294 w 768"/>
                <a:gd name="T45" fmla="*/ 624 h 856"/>
                <a:gd name="T46" fmla="*/ 41 w 768"/>
                <a:gd name="T47" fmla="*/ 698 h 856"/>
                <a:gd name="T48" fmla="*/ 26 w 768"/>
                <a:gd name="T49" fmla="*/ 699 h 856"/>
                <a:gd name="T50" fmla="*/ 15 w 768"/>
                <a:gd name="T51" fmla="*/ 694 h 856"/>
                <a:gd name="T52" fmla="*/ 5 w 768"/>
                <a:gd name="T53" fmla="*/ 685 h 856"/>
                <a:gd name="T54" fmla="*/ 0 w 768"/>
                <a:gd name="T55" fmla="*/ 673 h 856"/>
                <a:gd name="T56" fmla="*/ 1 w 768"/>
                <a:gd name="T57" fmla="*/ 658 h 856"/>
                <a:gd name="T58" fmla="*/ 214 w 768"/>
                <a:gd name="T59" fmla="*/ 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8" h="856">
                  <a:moveTo>
                    <a:pt x="214" y="0"/>
                  </a:moveTo>
                  <a:lnTo>
                    <a:pt x="241" y="22"/>
                  </a:lnTo>
                  <a:lnTo>
                    <a:pt x="270" y="40"/>
                  </a:lnTo>
                  <a:lnTo>
                    <a:pt x="302" y="54"/>
                  </a:lnTo>
                  <a:lnTo>
                    <a:pt x="336" y="62"/>
                  </a:lnTo>
                  <a:lnTo>
                    <a:pt x="372" y="65"/>
                  </a:lnTo>
                  <a:lnTo>
                    <a:pt x="404" y="63"/>
                  </a:lnTo>
                  <a:lnTo>
                    <a:pt x="435" y="56"/>
                  </a:lnTo>
                  <a:lnTo>
                    <a:pt x="616" y="2"/>
                  </a:lnTo>
                  <a:lnTo>
                    <a:pt x="754" y="129"/>
                  </a:lnTo>
                  <a:lnTo>
                    <a:pt x="761" y="135"/>
                  </a:lnTo>
                  <a:lnTo>
                    <a:pt x="768" y="141"/>
                  </a:lnTo>
                  <a:lnTo>
                    <a:pt x="545" y="834"/>
                  </a:lnTo>
                  <a:lnTo>
                    <a:pt x="539" y="845"/>
                  </a:lnTo>
                  <a:lnTo>
                    <a:pt x="530" y="853"/>
                  </a:lnTo>
                  <a:lnTo>
                    <a:pt x="520" y="856"/>
                  </a:lnTo>
                  <a:lnTo>
                    <a:pt x="509" y="856"/>
                  </a:lnTo>
                  <a:lnTo>
                    <a:pt x="498" y="851"/>
                  </a:lnTo>
                  <a:lnTo>
                    <a:pt x="490" y="844"/>
                  </a:lnTo>
                  <a:lnTo>
                    <a:pt x="327" y="635"/>
                  </a:lnTo>
                  <a:lnTo>
                    <a:pt x="318" y="627"/>
                  </a:lnTo>
                  <a:lnTo>
                    <a:pt x="306" y="623"/>
                  </a:lnTo>
                  <a:lnTo>
                    <a:pt x="294" y="624"/>
                  </a:lnTo>
                  <a:lnTo>
                    <a:pt x="41" y="698"/>
                  </a:lnTo>
                  <a:lnTo>
                    <a:pt x="26" y="699"/>
                  </a:lnTo>
                  <a:lnTo>
                    <a:pt x="15" y="694"/>
                  </a:lnTo>
                  <a:lnTo>
                    <a:pt x="5" y="685"/>
                  </a:lnTo>
                  <a:lnTo>
                    <a:pt x="0" y="673"/>
                  </a:lnTo>
                  <a:lnTo>
                    <a:pt x="1" y="658"/>
                  </a:lnTo>
                  <a:lnTo>
                    <a:pt x="2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30"/>
            <p:cNvSpPr>
              <a:spLocks/>
            </p:cNvSpPr>
            <p:nvPr/>
          </p:nvSpPr>
          <p:spPr bwMode="auto">
            <a:xfrm>
              <a:off x="6854" y="3681"/>
              <a:ext cx="79" cy="76"/>
            </a:xfrm>
            <a:custGeom>
              <a:avLst/>
              <a:gdLst>
                <a:gd name="T0" fmla="*/ 503 w 1019"/>
                <a:gd name="T1" fmla="*/ 0 h 978"/>
                <a:gd name="T2" fmla="*/ 518 w 1019"/>
                <a:gd name="T3" fmla="*/ 0 h 978"/>
                <a:gd name="T4" fmla="*/ 533 w 1019"/>
                <a:gd name="T5" fmla="*/ 3 h 978"/>
                <a:gd name="T6" fmla="*/ 546 w 1019"/>
                <a:gd name="T7" fmla="*/ 11 h 978"/>
                <a:gd name="T8" fmla="*/ 558 w 1019"/>
                <a:gd name="T9" fmla="*/ 22 h 978"/>
                <a:gd name="T10" fmla="*/ 566 w 1019"/>
                <a:gd name="T11" fmla="*/ 38 h 978"/>
                <a:gd name="T12" fmla="*/ 675 w 1019"/>
                <a:gd name="T13" fmla="*/ 306 h 978"/>
                <a:gd name="T14" fmla="*/ 963 w 1019"/>
                <a:gd name="T15" fmla="*/ 327 h 978"/>
                <a:gd name="T16" fmla="*/ 981 w 1019"/>
                <a:gd name="T17" fmla="*/ 330 h 978"/>
                <a:gd name="T18" fmla="*/ 995 w 1019"/>
                <a:gd name="T19" fmla="*/ 337 h 978"/>
                <a:gd name="T20" fmla="*/ 1006 w 1019"/>
                <a:gd name="T21" fmla="*/ 349 h 978"/>
                <a:gd name="T22" fmla="*/ 1014 w 1019"/>
                <a:gd name="T23" fmla="*/ 361 h 978"/>
                <a:gd name="T24" fmla="*/ 1018 w 1019"/>
                <a:gd name="T25" fmla="*/ 376 h 978"/>
                <a:gd name="T26" fmla="*/ 1019 w 1019"/>
                <a:gd name="T27" fmla="*/ 391 h 978"/>
                <a:gd name="T28" fmla="*/ 1016 w 1019"/>
                <a:gd name="T29" fmla="*/ 406 h 978"/>
                <a:gd name="T30" fmla="*/ 1009 w 1019"/>
                <a:gd name="T31" fmla="*/ 420 h 978"/>
                <a:gd name="T32" fmla="*/ 998 w 1019"/>
                <a:gd name="T33" fmla="*/ 433 h 978"/>
                <a:gd name="T34" fmla="*/ 777 w 1019"/>
                <a:gd name="T35" fmla="*/ 620 h 978"/>
                <a:gd name="T36" fmla="*/ 846 w 1019"/>
                <a:gd name="T37" fmla="*/ 902 h 978"/>
                <a:gd name="T38" fmla="*/ 848 w 1019"/>
                <a:gd name="T39" fmla="*/ 922 h 978"/>
                <a:gd name="T40" fmla="*/ 844 w 1019"/>
                <a:gd name="T41" fmla="*/ 939 h 978"/>
                <a:gd name="T42" fmla="*/ 836 w 1019"/>
                <a:gd name="T43" fmla="*/ 954 h 978"/>
                <a:gd name="T44" fmla="*/ 823 w 1019"/>
                <a:gd name="T45" fmla="*/ 966 h 978"/>
                <a:gd name="T46" fmla="*/ 808 w 1019"/>
                <a:gd name="T47" fmla="*/ 974 h 978"/>
                <a:gd name="T48" fmla="*/ 791 w 1019"/>
                <a:gd name="T49" fmla="*/ 978 h 978"/>
                <a:gd name="T50" fmla="*/ 774 w 1019"/>
                <a:gd name="T51" fmla="*/ 976 h 978"/>
                <a:gd name="T52" fmla="*/ 756 w 1019"/>
                <a:gd name="T53" fmla="*/ 968 h 978"/>
                <a:gd name="T54" fmla="*/ 510 w 1019"/>
                <a:gd name="T55" fmla="*/ 816 h 978"/>
                <a:gd name="T56" fmla="*/ 265 w 1019"/>
                <a:gd name="T57" fmla="*/ 968 h 978"/>
                <a:gd name="T58" fmla="*/ 247 w 1019"/>
                <a:gd name="T59" fmla="*/ 976 h 978"/>
                <a:gd name="T60" fmla="*/ 229 w 1019"/>
                <a:gd name="T61" fmla="*/ 978 h 978"/>
                <a:gd name="T62" fmla="*/ 212 w 1019"/>
                <a:gd name="T63" fmla="*/ 974 h 978"/>
                <a:gd name="T64" fmla="*/ 198 w 1019"/>
                <a:gd name="T65" fmla="*/ 966 h 978"/>
                <a:gd name="T66" fmla="*/ 185 w 1019"/>
                <a:gd name="T67" fmla="*/ 954 h 978"/>
                <a:gd name="T68" fmla="*/ 176 w 1019"/>
                <a:gd name="T69" fmla="*/ 939 h 978"/>
                <a:gd name="T70" fmla="*/ 173 w 1019"/>
                <a:gd name="T71" fmla="*/ 922 h 978"/>
                <a:gd name="T72" fmla="*/ 174 w 1019"/>
                <a:gd name="T73" fmla="*/ 902 h 978"/>
                <a:gd name="T74" fmla="*/ 243 w 1019"/>
                <a:gd name="T75" fmla="*/ 620 h 978"/>
                <a:gd name="T76" fmla="*/ 22 w 1019"/>
                <a:gd name="T77" fmla="*/ 433 h 978"/>
                <a:gd name="T78" fmla="*/ 11 w 1019"/>
                <a:gd name="T79" fmla="*/ 420 h 978"/>
                <a:gd name="T80" fmla="*/ 4 w 1019"/>
                <a:gd name="T81" fmla="*/ 406 h 978"/>
                <a:gd name="T82" fmla="*/ 0 w 1019"/>
                <a:gd name="T83" fmla="*/ 391 h 978"/>
                <a:gd name="T84" fmla="*/ 1 w 1019"/>
                <a:gd name="T85" fmla="*/ 376 h 978"/>
                <a:gd name="T86" fmla="*/ 7 w 1019"/>
                <a:gd name="T87" fmla="*/ 361 h 978"/>
                <a:gd name="T88" fmla="*/ 15 w 1019"/>
                <a:gd name="T89" fmla="*/ 349 h 978"/>
                <a:gd name="T90" fmla="*/ 25 w 1019"/>
                <a:gd name="T91" fmla="*/ 337 h 978"/>
                <a:gd name="T92" fmla="*/ 40 w 1019"/>
                <a:gd name="T93" fmla="*/ 330 h 978"/>
                <a:gd name="T94" fmla="*/ 56 w 1019"/>
                <a:gd name="T95" fmla="*/ 327 h 978"/>
                <a:gd name="T96" fmla="*/ 346 w 1019"/>
                <a:gd name="T97" fmla="*/ 306 h 978"/>
                <a:gd name="T98" fmla="*/ 454 w 1019"/>
                <a:gd name="T99" fmla="*/ 38 h 978"/>
                <a:gd name="T100" fmla="*/ 463 w 1019"/>
                <a:gd name="T101" fmla="*/ 22 h 978"/>
                <a:gd name="T102" fmla="*/ 475 w 1019"/>
                <a:gd name="T103" fmla="*/ 11 h 978"/>
                <a:gd name="T104" fmla="*/ 488 w 1019"/>
                <a:gd name="T105" fmla="*/ 3 h 978"/>
                <a:gd name="T106" fmla="*/ 503 w 1019"/>
                <a:gd name="T107" fmla="*/ 0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19" h="978">
                  <a:moveTo>
                    <a:pt x="503" y="0"/>
                  </a:moveTo>
                  <a:lnTo>
                    <a:pt x="518" y="0"/>
                  </a:lnTo>
                  <a:lnTo>
                    <a:pt x="533" y="3"/>
                  </a:lnTo>
                  <a:lnTo>
                    <a:pt x="546" y="11"/>
                  </a:lnTo>
                  <a:lnTo>
                    <a:pt x="558" y="22"/>
                  </a:lnTo>
                  <a:lnTo>
                    <a:pt x="566" y="38"/>
                  </a:lnTo>
                  <a:lnTo>
                    <a:pt x="675" y="306"/>
                  </a:lnTo>
                  <a:lnTo>
                    <a:pt x="963" y="327"/>
                  </a:lnTo>
                  <a:lnTo>
                    <a:pt x="981" y="330"/>
                  </a:lnTo>
                  <a:lnTo>
                    <a:pt x="995" y="337"/>
                  </a:lnTo>
                  <a:lnTo>
                    <a:pt x="1006" y="349"/>
                  </a:lnTo>
                  <a:lnTo>
                    <a:pt x="1014" y="361"/>
                  </a:lnTo>
                  <a:lnTo>
                    <a:pt x="1018" y="376"/>
                  </a:lnTo>
                  <a:lnTo>
                    <a:pt x="1019" y="391"/>
                  </a:lnTo>
                  <a:lnTo>
                    <a:pt x="1016" y="406"/>
                  </a:lnTo>
                  <a:lnTo>
                    <a:pt x="1009" y="420"/>
                  </a:lnTo>
                  <a:lnTo>
                    <a:pt x="998" y="433"/>
                  </a:lnTo>
                  <a:lnTo>
                    <a:pt x="777" y="620"/>
                  </a:lnTo>
                  <a:lnTo>
                    <a:pt x="846" y="902"/>
                  </a:lnTo>
                  <a:lnTo>
                    <a:pt x="848" y="922"/>
                  </a:lnTo>
                  <a:lnTo>
                    <a:pt x="844" y="939"/>
                  </a:lnTo>
                  <a:lnTo>
                    <a:pt x="836" y="954"/>
                  </a:lnTo>
                  <a:lnTo>
                    <a:pt x="823" y="966"/>
                  </a:lnTo>
                  <a:lnTo>
                    <a:pt x="808" y="974"/>
                  </a:lnTo>
                  <a:lnTo>
                    <a:pt x="791" y="978"/>
                  </a:lnTo>
                  <a:lnTo>
                    <a:pt x="774" y="976"/>
                  </a:lnTo>
                  <a:lnTo>
                    <a:pt x="756" y="968"/>
                  </a:lnTo>
                  <a:lnTo>
                    <a:pt x="510" y="816"/>
                  </a:lnTo>
                  <a:lnTo>
                    <a:pt x="265" y="968"/>
                  </a:lnTo>
                  <a:lnTo>
                    <a:pt x="247" y="976"/>
                  </a:lnTo>
                  <a:lnTo>
                    <a:pt x="229" y="978"/>
                  </a:lnTo>
                  <a:lnTo>
                    <a:pt x="212" y="974"/>
                  </a:lnTo>
                  <a:lnTo>
                    <a:pt x="198" y="966"/>
                  </a:lnTo>
                  <a:lnTo>
                    <a:pt x="185" y="954"/>
                  </a:lnTo>
                  <a:lnTo>
                    <a:pt x="176" y="939"/>
                  </a:lnTo>
                  <a:lnTo>
                    <a:pt x="173" y="922"/>
                  </a:lnTo>
                  <a:lnTo>
                    <a:pt x="174" y="902"/>
                  </a:lnTo>
                  <a:lnTo>
                    <a:pt x="243" y="620"/>
                  </a:lnTo>
                  <a:lnTo>
                    <a:pt x="22" y="433"/>
                  </a:lnTo>
                  <a:lnTo>
                    <a:pt x="11" y="420"/>
                  </a:lnTo>
                  <a:lnTo>
                    <a:pt x="4" y="406"/>
                  </a:lnTo>
                  <a:lnTo>
                    <a:pt x="0" y="391"/>
                  </a:lnTo>
                  <a:lnTo>
                    <a:pt x="1" y="376"/>
                  </a:lnTo>
                  <a:lnTo>
                    <a:pt x="7" y="361"/>
                  </a:lnTo>
                  <a:lnTo>
                    <a:pt x="15" y="349"/>
                  </a:lnTo>
                  <a:lnTo>
                    <a:pt x="25" y="337"/>
                  </a:lnTo>
                  <a:lnTo>
                    <a:pt x="40" y="330"/>
                  </a:lnTo>
                  <a:lnTo>
                    <a:pt x="56" y="327"/>
                  </a:lnTo>
                  <a:lnTo>
                    <a:pt x="346" y="306"/>
                  </a:lnTo>
                  <a:lnTo>
                    <a:pt x="454" y="38"/>
                  </a:lnTo>
                  <a:lnTo>
                    <a:pt x="463" y="22"/>
                  </a:lnTo>
                  <a:lnTo>
                    <a:pt x="475" y="11"/>
                  </a:lnTo>
                  <a:lnTo>
                    <a:pt x="488" y="3"/>
                  </a:lnTo>
                  <a:lnTo>
                    <a:pt x="5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6" name="Group 647"/>
          <p:cNvGrpSpPr>
            <a:grpSpLocks noChangeAspect="1"/>
          </p:cNvGrpSpPr>
          <p:nvPr/>
        </p:nvGrpSpPr>
        <p:grpSpPr bwMode="auto">
          <a:xfrm>
            <a:off x="5481493" y="514350"/>
            <a:ext cx="352405" cy="353682"/>
            <a:chOff x="580" y="3017"/>
            <a:chExt cx="828" cy="831"/>
          </a:xfrm>
          <a:solidFill>
            <a:schemeClr val="bg1"/>
          </a:solidFill>
        </p:grpSpPr>
        <p:sp>
          <p:nvSpPr>
            <p:cNvPr id="47" name="Freeform 649"/>
            <p:cNvSpPr>
              <a:spLocks noEditPoints="1"/>
            </p:cNvSpPr>
            <p:nvPr/>
          </p:nvSpPr>
          <p:spPr bwMode="auto">
            <a:xfrm>
              <a:off x="870" y="3059"/>
              <a:ext cx="248" cy="360"/>
            </a:xfrm>
            <a:custGeom>
              <a:avLst/>
              <a:gdLst>
                <a:gd name="T0" fmla="*/ 278 w 995"/>
                <a:gd name="T1" fmla="*/ 1291 h 1440"/>
                <a:gd name="T2" fmla="*/ 293 w 995"/>
                <a:gd name="T3" fmla="*/ 1328 h 1440"/>
                <a:gd name="T4" fmla="*/ 711 w 995"/>
                <a:gd name="T5" fmla="*/ 1322 h 1440"/>
                <a:gd name="T6" fmla="*/ 711 w 995"/>
                <a:gd name="T7" fmla="*/ 1282 h 1440"/>
                <a:gd name="T8" fmla="*/ 249 w 995"/>
                <a:gd name="T9" fmla="*/ 1108 h 1440"/>
                <a:gd name="T10" fmla="*/ 222 w 995"/>
                <a:gd name="T11" fmla="*/ 1136 h 1440"/>
                <a:gd name="T12" fmla="*/ 249 w 995"/>
                <a:gd name="T13" fmla="*/ 1164 h 1440"/>
                <a:gd name="T14" fmla="*/ 771 w 995"/>
                <a:gd name="T15" fmla="*/ 1146 h 1440"/>
                <a:gd name="T16" fmla="*/ 757 w 995"/>
                <a:gd name="T17" fmla="*/ 1110 h 1440"/>
                <a:gd name="T18" fmla="*/ 480 w 995"/>
                <a:gd name="T19" fmla="*/ 446 h 1440"/>
                <a:gd name="T20" fmla="*/ 442 w 995"/>
                <a:gd name="T21" fmla="*/ 499 h 1440"/>
                <a:gd name="T22" fmla="*/ 480 w 995"/>
                <a:gd name="T23" fmla="*/ 552 h 1440"/>
                <a:gd name="T24" fmla="*/ 542 w 995"/>
                <a:gd name="T25" fmla="*/ 531 h 1440"/>
                <a:gd name="T26" fmla="*/ 542 w 995"/>
                <a:gd name="T27" fmla="*/ 466 h 1440"/>
                <a:gd name="T28" fmla="*/ 497 w 995"/>
                <a:gd name="T29" fmla="*/ 111 h 1440"/>
                <a:gd name="T30" fmla="*/ 316 w 995"/>
                <a:gd name="T31" fmla="*/ 156 h 1440"/>
                <a:gd name="T32" fmla="*/ 180 w 995"/>
                <a:gd name="T33" fmla="*/ 278 h 1440"/>
                <a:gd name="T34" fmla="*/ 113 w 995"/>
                <a:gd name="T35" fmla="*/ 450 h 1440"/>
                <a:gd name="T36" fmla="*/ 135 w 995"/>
                <a:gd name="T37" fmla="*/ 632 h 1440"/>
                <a:gd name="T38" fmla="*/ 232 w 995"/>
                <a:gd name="T39" fmla="*/ 780 h 1440"/>
                <a:gd name="T40" fmla="*/ 332 w 995"/>
                <a:gd name="T41" fmla="*/ 997 h 1440"/>
                <a:gd name="T42" fmla="*/ 392 w 995"/>
                <a:gd name="T43" fmla="*/ 626 h 1440"/>
                <a:gd name="T44" fmla="*/ 335 w 995"/>
                <a:gd name="T45" fmla="*/ 529 h 1440"/>
                <a:gd name="T46" fmla="*/ 354 w 995"/>
                <a:gd name="T47" fmla="*/ 415 h 1440"/>
                <a:gd name="T48" fmla="*/ 440 w 995"/>
                <a:gd name="T49" fmla="*/ 343 h 1440"/>
                <a:gd name="T50" fmla="*/ 555 w 995"/>
                <a:gd name="T51" fmla="*/ 343 h 1440"/>
                <a:gd name="T52" fmla="*/ 640 w 995"/>
                <a:gd name="T53" fmla="*/ 415 h 1440"/>
                <a:gd name="T54" fmla="*/ 660 w 995"/>
                <a:gd name="T55" fmla="*/ 529 h 1440"/>
                <a:gd name="T56" fmla="*/ 603 w 995"/>
                <a:gd name="T57" fmla="*/ 626 h 1440"/>
                <a:gd name="T58" fmla="*/ 663 w 995"/>
                <a:gd name="T59" fmla="*/ 997 h 1440"/>
                <a:gd name="T60" fmla="*/ 763 w 995"/>
                <a:gd name="T61" fmla="*/ 780 h 1440"/>
                <a:gd name="T62" fmla="*/ 860 w 995"/>
                <a:gd name="T63" fmla="*/ 632 h 1440"/>
                <a:gd name="T64" fmla="*/ 882 w 995"/>
                <a:gd name="T65" fmla="*/ 450 h 1440"/>
                <a:gd name="T66" fmla="*/ 815 w 995"/>
                <a:gd name="T67" fmla="*/ 278 h 1440"/>
                <a:gd name="T68" fmla="*/ 679 w 995"/>
                <a:gd name="T69" fmla="*/ 156 h 1440"/>
                <a:gd name="T70" fmla="*/ 497 w 995"/>
                <a:gd name="T71" fmla="*/ 111 h 1440"/>
                <a:gd name="T72" fmla="*/ 654 w 995"/>
                <a:gd name="T73" fmla="*/ 26 h 1440"/>
                <a:gd name="T74" fmla="*/ 830 w 995"/>
                <a:gd name="T75" fmla="*/ 129 h 1440"/>
                <a:gd name="T76" fmla="*/ 950 w 995"/>
                <a:gd name="T77" fmla="*/ 293 h 1440"/>
                <a:gd name="T78" fmla="*/ 995 w 995"/>
                <a:gd name="T79" fmla="*/ 499 h 1440"/>
                <a:gd name="T80" fmla="*/ 956 w 995"/>
                <a:gd name="T81" fmla="*/ 690 h 1440"/>
                <a:gd name="T82" fmla="*/ 849 w 995"/>
                <a:gd name="T83" fmla="*/ 850 h 1440"/>
                <a:gd name="T84" fmla="*/ 800 w 995"/>
                <a:gd name="T85" fmla="*/ 1009 h 1440"/>
                <a:gd name="T86" fmla="*/ 873 w 995"/>
                <a:gd name="T87" fmla="*/ 1081 h 1440"/>
                <a:gd name="T88" fmla="*/ 872 w 995"/>
                <a:gd name="T89" fmla="*/ 1191 h 1440"/>
                <a:gd name="T90" fmla="*/ 826 w 995"/>
                <a:gd name="T91" fmla="*/ 1277 h 1440"/>
                <a:gd name="T92" fmla="*/ 806 w 995"/>
                <a:gd name="T93" fmla="*/ 1379 h 1440"/>
                <a:gd name="T94" fmla="*/ 719 w 995"/>
                <a:gd name="T95" fmla="*/ 1437 h 1440"/>
                <a:gd name="T96" fmla="*/ 250 w 995"/>
                <a:gd name="T97" fmla="*/ 1429 h 1440"/>
                <a:gd name="T98" fmla="*/ 177 w 995"/>
                <a:gd name="T99" fmla="*/ 1356 h 1440"/>
                <a:gd name="T100" fmla="*/ 175 w 995"/>
                <a:gd name="T101" fmla="*/ 1253 h 1440"/>
                <a:gd name="T102" fmla="*/ 113 w 995"/>
                <a:gd name="T103" fmla="*/ 1165 h 1440"/>
                <a:gd name="T104" fmla="*/ 135 w 995"/>
                <a:gd name="T105" fmla="*/ 1058 h 1440"/>
                <a:gd name="T106" fmla="*/ 222 w 995"/>
                <a:gd name="T107" fmla="*/ 1000 h 1440"/>
                <a:gd name="T108" fmla="*/ 113 w 995"/>
                <a:gd name="T109" fmla="*/ 814 h 1440"/>
                <a:gd name="T110" fmla="*/ 22 w 995"/>
                <a:gd name="T111" fmla="*/ 644 h 1440"/>
                <a:gd name="T112" fmla="*/ 3 w 995"/>
                <a:gd name="T113" fmla="*/ 445 h 1440"/>
                <a:gd name="T114" fmla="*/ 68 w 995"/>
                <a:gd name="T115" fmla="*/ 248 h 1440"/>
                <a:gd name="T116" fmla="*/ 204 w 995"/>
                <a:gd name="T117" fmla="*/ 97 h 1440"/>
                <a:gd name="T118" fmla="*/ 391 w 995"/>
                <a:gd name="T119" fmla="*/ 12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5" h="1440">
                  <a:moveTo>
                    <a:pt x="304" y="1274"/>
                  </a:moveTo>
                  <a:lnTo>
                    <a:pt x="293" y="1276"/>
                  </a:lnTo>
                  <a:lnTo>
                    <a:pt x="284" y="1282"/>
                  </a:lnTo>
                  <a:lnTo>
                    <a:pt x="278" y="1291"/>
                  </a:lnTo>
                  <a:lnTo>
                    <a:pt x="276" y="1302"/>
                  </a:lnTo>
                  <a:lnTo>
                    <a:pt x="278" y="1313"/>
                  </a:lnTo>
                  <a:lnTo>
                    <a:pt x="284" y="1322"/>
                  </a:lnTo>
                  <a:lnTo>
                    <a:pt x="293" y="1328"/>
                  </a:lnTo>
                  <a:lnTo>
                    <a:pt x="304" y="1330"/>
                  </a:lnTo>
                  <a:lnTo>
                    <a:pt x="690" y="1330"/>
                  </a:lnTo>
                  <a:lnTo>
                    <a:pt x="702" y="1328"/>
                  </a:lnTo>
                  <a:lnTo>
                    <a:pt x="711" y="1322"/>
                  </a:lnTo>
                  <a:lnTo>
                    <a:pt x="716" y="1313"/>
                  </a:lnTo>
                  <a:lnTo>
                    <a:pt x="719" y="1302"/>
                  </a:lnTo>
                  <a:lnTo>
                    <a:pt x="716" y="1291"/>
                  </a:lnTo>
                  <a:lnTo>
                    <a:pt x="711" y="1282"/>
                  </a:lnTo>
                  <a:lnTo>
                    <a:pt x="702" y="1276"/>
                  </a:lnTo>
                  <a:lnTo>
                    <a:pt x="690" y="1274"/>
                  </a:lnTo>
                  <a:lnTo>
                    <a:pt x="304" y="1274"/>
                  </a:lnTo>
                  <a:close/>
                  <a:moveTo>
                    <a:pt x="249" y="1108"/>
                  </a:moveTo>
                  <a:lnTo>
                    <a:pt x="238" y="1110"/>
                  </a:lnTo>
                  <a:lnTo>
                    <a:pt x="230" y="1116"/>
                  </a:lnTo>
                  <a:lnTo>
                    <a:pt x="224" y="1125"/>
                  </a:lnTo>
                  <a:lnTo>
                    <a:pt x="222" y="1136"/>
                  </a:lnTo>
                  <a:lnTo>
                    <a:pt x="224" y="1146"/>
                  </a:lnTo>
                  <a:lnTo>
                    <a:pt x="230" y="1155"/>
                  </a:lnTo>
                  <a:lnTo>
                    <a:pt x="238" y="1162"/>
                  </a:lnTo>
                  <a:lnTo>
                    <a:pt x="249" y="1164"/>
                  </a:lnTo>
                  <a:lnTo>
                    <a:pt x="746" y="1164"/>
                  </a:lnTo>
                  <a:lnTo>
                    <a:pt x="757" y="1162"/>
                  </a:lnTo>
                  <a:lnTo>
                    <a:pt x="765" y="1155"/>
                  </a:lnTo>
                  <a:lnTo>
                    <a:pt x="771" y="1146"/>
                  </a:lnTo>
                  <a:lnTo>
                    <a:pt x="773" y="1136"/>
                  </a:lnTo>
                  <a:lnTo>
                    <a:pt x="771" y="1125"/>
                  </a:lnTo>
                  <a:lnTo>
                    <a:pt x="765" y="1116"/>
                  </a:lnTo>
                  <a:lnTo>
                    <a:pt x="757" y="1110"/>
                  </a:lnTo>
                  <a:lnTo>
                    <a:pt x="746" y="1108"/>
                  </a:lnTo>
                  <a:lnTo>
                    <a:pt x="249" y="1108"/>
                  </a:lnTo>
                  <a:close/>
                  <a:moveTo>
                    <a:pt x="497" y="443"/>
                  </a:moveTo>
                  <a:lnTo>
                    <a:pt x="480" y="446"/>
                  </a:lnTo>
                  <a:lnTo>
                    <a:pt x="465" y="454"/>
                  </a:lnTo>
                  <a:lnTo>
                    <a:pt x="453" y="466"/>
                  </a:lnTo>
                  <a:lnTo>
                    <a:pt x="445" y="482"/>
                  </a:lnTo>
                  <a:lnTo>
                    <a:pt x="442" y="499"/>
                  </a:lnTo>
                  <a:lnTo>
                    <a:pt x="445" y="516"/>
                  </a:lnTo>
                  <a:lnTo>
                    <a:pt x="453" y="531"/>
                  </a:lnTo>
                  <a:lnTo>
                    <a:pt x="465" y="543"/>
                  </a:lnTo>
                  <a:lnTo>
                    <a:pt x="480" y="552"/>
                  </a:lnTo>
                  <a:lnTo>
                    <a:pt x="497" y="555"/>
                  </a:lnTo>
                  <a:lnTo>
                    <a:pt x="515" y="552"/>
                  </a:lnTo>
                  <a:lnTo>
                    <a:pt x="530" y="543"/>
                  </a:lnTo>
                  <a:lnTo>
                    <a:pt x="542" y="531"/>
                  </a:lnTo>
                  <a:lnTo>
                    <a:pt x="550" y="516"/>
                  </a:lnTo>
                  <a:lnTo>
                    <a:pt x="553" y="499"/>
                  </a:lnTo>
                  <a:lnTo>
                    <a:pt x="550" y="482"/>
                  </a:lnTo>
                  <a:lnTo>
                    <a:pt x="542" y="466"/>
                  </a:lnTo>
                  <a:lnTo>
                    <a:pt x="530" y="454"/>
                  </a:lnTo>
                  <a:lnTo>
                    <a:pt x="515" y="446"/>
                  </a:lnTo>
                  <a:lnTo>
                    <a:pt x="497" y="443"/>
                  </a:lnTo>
                  <a:close/>
                  <a:moveTo>
                    <a:pt x="497" y="111"/>
                  </a:moveTo>
                  <a:lnTo>
                    <a:pt x="449" y="114"/>
                  </a:lnTo>
                  <a:lnTo>
                    <a:pt x="402" y="123"/>
                  </a:lnTo>
                  <a:lnTo>
                    <a:pt x="358" y="137"/>
                  </a:lnTo>
                  <a:lnTo>
                    <a:pt x="316" y="156"/>
                  </a:lnTo>
                  <a:lnTo>
                    <a:pt x="277" y="181"/>
                  </a:lnTo>
                  <a:lnTo>
                    <a:pt x="241" y="209"/>
                  </a:lnTo>
                  <a:lnTo>
                    <a:pt x="208" y="241"/>
                  </a:lnTo>
                  <a:lnTo>
                    <a:pt x="180" y="278"/>
                  </a:lnTo>
                  <a:lnTo>
                    <a:pt x="156" y="316"/>
                  </a:lnTo>
                  <a:lnTo>
                    <a:pt x="137" y="359"/>
                  </a:lnTo>
                  <a:lnTo>
                    <a:pt x="123" y="404"/>
                  </a:lnTo>
                  <a:lnTo>
                    <a:pt x="113" y="450"/>
                  </a:lnTo>
                  <a:lnTo>
                    <a:pt x="110" y="499"/>
                  </a:lnTo>
                  <a:lnTo>
                    <a:pt x="113" y="544"/>
                  </a:lnTo>
                  <a:lnTo>
                    <a:pt x="121" y="589"/>
                  </a:lnTo>
                  <a:lnTo>
                    <a:pt x="135" y="632"/>
                  </a:lnTo>
                  <a:lnTo>
                    <a:pt x="152" y="672"/>
                  </a:lnTo>
                  <a:lnTo>
                    <a:pt x="174" y="712"/>
                  </a:lnTo>
                  <a:lnTo>
                    <a:pt x="201" y="747"/>
                  </a:lnTo>
                  <a:lnTo>
                    <a:pt x="232" y="780"/>
                  </a:lnTo>
                  <a:lnTo>
                    <a:pt x="266" y="809"/>
                  </a:lnTo>
                  <a:lnTo>
                    <a:pt x="304" y="834"/>
                  </a:lnTo>
                  <a:lnTo>
                    <a:pt x="332" y="850"/>
                  </a:lnTo>
                  <a:lnTo>
                    <a:pt x="332" y="997"/>
                  </a:lnTo>
                  <a:lnTo>
                    <a:pt x="442" y="997"/>
                  </a:lnTo>
                  <a:lnTo>
                    <a:pt x="442" y="655"/>
                  </a:lnTo>
                  <a:lnTo>
                    <a:pt x="416" y="643"/>
                  </a:lnTo>
                  <a:lnTo>
                    <a:pt x="392" y="626"/>
                  </a:lnTo>
                  <a:lnTo>
                    <a:pt x="372" y="606"/>
                  </a:lnTo>
                  <a:lnTo>
                    <a:pt x="355" y="583"/>
                  </a:lnTo>
                  <a:lnTo>
                    <a:pt x="343" y="558"/>
                  </a:lnTo>
                  <a:lnTo>
                    <a:pt x="335" y="529"/>
                  </a:lnTo>
                  <a:lnTo>
                    <a:pt x="332" y="499"/>
                  </a:lnTo>
                  <a:lnTo>
                    <a:pt x="335" y="469"/>
                  </a:lnTo>
                  <a:lnTo>
                    <a:pt x="342" y="441"/>
                  </a:lnTo>
                  <a:lnTo>
                    <a:pt x="354" y="415"/>
                  </a:lnTo>
                  <a:lnTo>
                    <a:pt x="371" y="391"/>
                  </a:lnTo>
                  <a:lnTo>
                    <a:pt x="390" y="372"/>
                  </a:lnTo>
                  <a:lnTo>
                    <a:pt x="414" y="355"/>
                  </a:lnTo>
                  <a:lnTo>
                    <a:pt x="440" y="343"/>
                  </a:lnTo>
                  <a:lnTo>
                    <a:pt x="467" y="336"/>
                  </a:lnTo>
                  <a:lnTo>
                    <a:pt x="497" y="333"/>
                  </a:lnTo>
                  <a:lnTo>
                    <a:pt x="527" y="336"/>
                  </a:lnTo>
                  <a:lnTo>
                    <a:pt x="555" y="343"/>
                  </a:lnTo>
                  <a:lnTo>
                    <a:pt x="581" y="355"/>
                  </a:lnTo>
                  <a:lnTo>
                    <a:pt x="605" y="372"/>
                  </a:lnTo>
                  <a:lnTo>
                    <a:pt x="624" y="391"/>
                  </a:lnTo>
                  <a:lnTo>
                    <a:pt x="640" y="415"/>
                  </a:lnTo>
                  <a:lnTo>
                    <a:pt x="653" y="441"/>
                  </a:lnTo>
                  <a:lnTo>
                    <a:pt x="660" y="469"/>
                  </a:lnTo>
                  <a:lnTo>
                    <a:pt x="663" y="499"/>
                  </a:lnTo>
                  <a:lnTo>
                    <a:pt x="660" y="529"/>
                  </a:lnTo>
                  <a:lnTo>
                    <a:pt x="652" y="558"/>
                  </a:lnTo>
                  <a:lnTo>
                    <a:pt x="640" y="583"/>
                  </a:lnTo>
                  <a:lnTo>
                    <a:pt x="623" y="606"/>
                  </a:lnTo>
                  <a:lnTo>
                    <a:pt x="603" y="626"/>
                  </a:lnTo>
                  <a:lnTo>
                    <a:pt x="579" y="643"/>
                  </a:lnTo>
                  <a:lnTo>
                    <a:pt x="553" y="655"/>
                  </a:lnTo>
                  <a:lnTo>
                    <a:pt x="553" y="997"/>
                  </a:lnTo>
                  <a:lnTo>
                    <a:pt x="663" y="997"/>
                  </a:lnTo>
                  <a:lnTo>
                    <a:pt x="663" y="850"/>
                  </a:lnTo>
                  <a:lnTo>
                    <a:pt x="690" y="834"/>
                  </a:lnTo>
                  <a:lnTo>
                    <a:pt x="729" y="809"/>
                  </a:lnTo>
                  <a:lnTo>
                    <a:pt x="763" y="780"/>
                  </a:lnTo>
                  <a:lnTo>
                    <a:pt x="794" y="747"/>
                  </a:lnTo>
                  <a:lnTo>
                    <a:pt x="821" y="712"/>
                  </a:lnTo>
                  <a:lnTo>
                    <a:pt x="843" y="672"/>
                  </a:lnTo>
                  <a:lnTo>
                    <a:pt x="860" y="632"/>
                  </a:lnTo>
                  <a:lnTo>
                    <a:pt x="873" y="589"/>
                  </a:lnTo>
                  <a:lnTo>
                    <a:pt x="882" y="544"/>
                  </a:lnTo>
                  <a:lnTo>
                    <a:pt x="885" y="499"/>
                  </a:lnTo>
                  <a:lnTo>
                    <a:pt x="882" y="450"/>
                  </a:lnTo>
                  <a:lnTo>
                    <a:pt x="872" y="404"/>
                  </a:lnTo>
                  <a:lnTo>
                    <a:pt x="858" y="359"/>
                  </a:lnTo>
                  <a:lnTo>
                    <a:pt x="839" y="316"/>
                  </a:lnTo>
                  <a:lnTo>
                    <a:pt x="815" y="278"/>
                  </a:lnTo>
                  <a:lnTo>
                    <a:pt x="787" y="241"/>
                  </a:lnTo>
                  <a:lnTo>
                    <a:pt x="754" y="209"/>
                  </a:lnTo>
                  <a:lnTo>
                    <a:pt x="718" y="181"/>
                  </a:lnTo>
                  <a:lnTo>
                    <a:pt x="679" y="156"/>
                  </a:lnTo>
                  <a:lnTo>
                    <a:pt x="637" y="137"/>
                  </a:lnTo>
                  <a:lnTo>
                    <a:pt x="592" y="123"/>
                  </a:lnTo>
                  <a:lnTo>
                    <a:pt x="546" y="114"/>
                  </a:lnTo>
                  <a:lnTo>
                    <a:pt x="497" y="111"/>
                  </a:lnTo>
                  <a:close/>
                  <a:moveTo>
                    <a:pt x="497" y="0"/>
                  </a:moveTo>
                  <a:lnTo>
                    <a:pt x="551" y="3"/>
                  </a:lnTo>
                  <a:lnTo>
                    <a:pt x="604" y="12"/>
                  </a:lnTo>
                  <a:lnTo>
                    <a:pt x="654" y="26"/>
                  </a:lnTo>
                  <a:lnTo>
                    <a:pt x="703" y="45"/>
                  </a:lnTo>
                  <a:lnTo>
                    <a:pt x="748" y="68"/>
                  </a:lnTo>
                  <a:lnTo>
                    <a:pt x="791" y="97"/>
                  </a:lnTo>
                  <a:lnTo>
                    <a:pt x="830" y="129"/>
                  </a:lnTo>
                  <a:lnTo>
                    <a:pt x="866" y="165"/>
                  </a:lnTo>
                  <a:lnTo>
                    <a:pt x="899" y="205"/>
                  </a:lnTo>
                  <a:lnTo>
                    <a:pt x="927" y="248"/>
                  </a:lnTo>
                  <a:lnTo>
                    <a:pt x="950" y="293"/>
                  </a:lnTo>
                  <a:lnTo>
                    <a:pt x="969" y="342"/>
                  </a:lnTo>
                  <a:lnTo>
                    <a:pt x="983" y="392"/>
                  </a:lnTo>
                  <a:lnTo>
                    <a:pt x="992" y="445"/>
                  </a:lnTo>
                  <a:lnTo>
                    <a:pt x="995" y="499"/>
                  </a:lnTo>
                  <a:lnTo>
                    <a:pt x="992" y="548"/>
                  </a:lnTo>
                  <a:lnTo>
                    <a:pt x="985" y="597"/>
                  </a:lnTo>
                  <a:lnTo>
                    <a:pt x="972" y="644"/>
                  </a:lnTo>
                  <a:lnTo>
                    <a:pt x="956" y="690"/>
                  </a:lnTo>
                  <a:lnTo>
                    <a:pt x="935" y="734"/>
                  </a:lnTo>
                  <a:lnTo>
                    <a:pt x="911" y="775"/>
                  </a:lnTo>
                  <a:lnTo>
                    <a:pt x="882" y="814"/>
                  </a:lnTo>
                  <a:lnTo>
                    <a:pt x="849" y="850"/>
                  </a:lnTo>
                  <a:lnTo>
                    <a:pt x="813" y="884"/>
                  </a:lnTo>
                  <a:lnTo>
                    <a:pt x="773" y="913"/>
                  </a:lnTo>
                  <a:lnTo>
                    <a:pt x="773" y="1000"/>
                  </a:lnTo>
                  <a:lnTo>
                    <a:pt x="800" y="1009"/>
                  </a:lnTo>
                  <a:lnTo>
                    <a:pt x="823" y="1021"/>
                  </a:lnTo>
                  <a:lnTo>
                    <a:pt x="843" y="1038"/>
                  </a:lnTo>
                  <a:lnTo>
                    <a:pt x="860" y="1058"/>
                  </a:lnTo>
                  <a:lnTo>
                    <a:pt x="873" y="1081"/>
                  </a:lnTo>
                  <a:lnTo>
                    <a:pt x="882" y="1108"/>
                  </a:lnTo>
                  <a:lnTo>
                    <a:pt x="885" y="1136"/>
                  </a:lnTo>
                  <a:lnTo>
                    <a:pt x="882" y="1165"/>
                  </a:lnTo>
                  <a:lnTo>
                    <a:pt x="872" y="1191"/>
                  </a:lnTo>
                  <a:lnTo>
                    <a:pt x="859" y="1215"/>
                  </a:lnTo>
                  <a:lnTo>
                    <a:pt x="841" y="1236"/>
                  </a:lnTo>
                  <a:lnTo>
                    <a:pt x="820" y="1253"/>
                  </a:lnTo>
                  <a:lnTo>
                    <a:pt x="826" y="1277"/>
                  </a:lnTo>
                  <a:lnTo>
                    <a:pt x="829" y="1302"/>
                  </a:lnTo>
                  <a:lnTo>
                    <a:pt x="826" y="1330"/>
                  </a:lnTo>
                  <a:lnTo>
                    <a:pt x="818" y="1356"/>
                  </a:lnTo>
                  <a:lnTo>
                    <a:pt x="806" y="1379"/>
                  </a:lnTo>
                  <a:lnTo>
                    <a:pt x="789" y="1400"/>
                  </a:lnTo>
                  <a:lnTo>
                    <a:pt x="768" y="1417"/>
                  </a:lnTo>
                  <a:lnTo>
                    <a:pt x="744" y="1429"/>
                  </a:lnTo>
                  <a:lnTo>
                    <a:pt x="719" y="1437"/>
                  </a:lnTo>
                  <a:lnTo>
                    <a:pt x="690" y="1440"/>
                  </a:lnTo>
                  <a:lnTo>
                    <a:pt x="304" y="1440"/>
                  </a:lnTo>
                  <a:lnTo>
                    <a:pt x="276" y="1437"/>
                  </a:lnTo>
                  <a:lnTo>
                    <a:pt x="250" y="1429"/>
                  </a:lnTo>
                  <a:lnTo>
                    <a:pt x="227" y="1417"/>
                  </a:lnTo>
                  <a:lnTo>
                    <a:pt x="206" y="1400"/>
                  </a:lnTo>
                  <a:lnTo>
                    <a:pt x="189" y="1379"/>
                  </a:lnTo>
                  <a:lnTo>
                    <a:pt x="177" y="1356"/>
                  </a:lnTo>
                  <a:lnTo>
                    <a:pt x="169" y="1330"/>
                  </a:lnTo>
                  <a:lnTo>
                    <a:pt x="166" y="1302"/>
                  </a:lnTo>
                  <a:lnTo>
                    <a:pt x="168" y="1277"/>
                  </a:lnTo>
                  <a:lnTo>
                    <a:pt x="175" y="1253"/>
                  </a:lnTo>
                  <a:lnTo>
                    <a:pt x="154" y="1236"/>
                  </a:lnTo>
                  <a:lnTo>
                    <a:pt x="136" y="1215"/>
                  </a:lnTo>
                  <a:lnTo>
                    <a:pt x="123" y="1191"/>
                  </a:lnTo>
                  <a:lnTo>
                    <a:pt x="113" y="1165"/>
                  </a:lnTo>
                  <a:lnTo>
                    <a:pt x="110" y="1136"/>
                  </a:lnTo>
                  <a:lnTo>
                    <a:pt x="113" y="1108"/>
                  </a:lnTo>
                  <a:lnTo>
                    <a:pt x="121" y="1081"/>
                  </a:lnTo>
                  <a:lnTo>
                    <a:pt x="135" y="1058"/>
                  </a:lnTo>
                  <a:lnTo>
                    <a:pt x="151" y="1038"/>
                  </a:lnTo>
                  <a:lnTo>
                    <a:pt x="172" y="1021"/>
                  </a:lnTo>
                  <a:lnTo>
                    <a:pt x="195" y="1009"/>
                  </a:lnTo>
                  <a:lnTo>
                    <a:pt x="222" y="1000"/>
                  </a:lnTo>
                  <a:lnTo>
                    <a:pt x="222" y="913"/>
                  </a:lnTo>
                  <a:lnTo>
                    <a:pt x="182" y="884"/>
                  </a:lnTo>
                  <a:lnTo>
                    <a:pt x="146" y="850"/>
                  </a:lnTo>
                  <a:lnTo>
                    <a:pt x="113" y="814"/>
                  </a:lnTo>
                  <a:lnTo>
                    <a:pt x="84" y="775"/>
                  </a:lnTo>
                  <a:lnTo>
                    <a:pt x="59" y="734"/>
                  </a:lnTo>
                  <a:lnTo>
                    <a:pt x="39" y="690"/>
                  </a:lnTo>
                  <a:lnTo>
                    <a:pt x="22" y="644"/>
                  </a:lnTo>
                  <a:lnTo>
                    <a:pt x="10" y="597"/>
                  </a:lnTo>
                  <a:lnTo>
                    <a:pt x="2" y="548"/>
                  </a:lnTo>
                  <a:lnTo>
                    <a:pt x="0" y="499"/>
                  </a:lnTo>
                  <a:lnTo>
                    <a:pt x="3" y="445"/>
                  </a:lnTo>
                  <a:lnTo>
                    <a:pt x="11" y="392"/>
                  </a:lnTo>
                  <a:lnTo>
                    <a:pt x="25" y="342"/>
                  </a:lnTo>
                  <a:lnTo>
                    <a:pt x="45" y="293"/>
                  </a:lnTo>
                  <a:lnTo>
                    <a:pt x="68" y="248"/>
                  </a:lnTo>
                  <a:lnTo>
                    <a:pt x="96" y="205"/>
                  </a:lnTo>
                  <a:lnTo>
                    <a:pt x="129" y="165"/>
                  </a:lnTo>
                  <a:lnTo>
                    <a:pt x="164" y="129"/>
                  </a:lnTo>
                  <a:lnTo>
                    <a:pt x="204" y="97"/>
                  </a:lnTo>
                  <a:lnTo>
                    <a:pt x="247" y="68"/>
                  </a:lnTo>
                  <a:lnTo>
                    <a:pt x="292" y="45"/>
                  </a:lnTo>
                  <a:lnTo>
                    <a:pt x="341" y="26"/>
                  </a:lnTo>
                  <a:lnTo>
                    <a:pt x="391" y="12"/>
                  </a:lnTo>
                  <a:lnTo>
                    <a:pt x="443" y="3"/>
                  </a:lnTo>
                  <a:lnTo>
                    <a:pt x="4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50"/>
            <p:cNvSpPr>
              <a:spLocks noEditPoints="1"/>
            </p:cNvSpPr>
            <p:nvPr/>
          </p:nvSpPr>
          <p:spPr bwMode="auto">
            <a:xfrm>
              <a:off x="801" y="3433"/>
              <a:ext cx="331" cy="415"/>
            </a:xfrm>
            <a:custGeom>
              <a:avLst/>
              <a:gdLst>
                <a:gd name="T0" fmla="*/ 114 w 1326"/>
                <a:gd name="T1" fmla="*/ 921 h 1662"/>
                <a:gd name="T2" fmla="*/ 126 w 1326"/>
                <a:gd name="T3" fmla="*/ 989 h 1662"/>
                <a:gd name="T4" fmla="*/ 456 w 1326"/>
                <a:gd name="T5" fmla="*/ 1282 h 1662"/>
                <a:gd name="T6" fmla="*/ 505 w 1326"/>
                <a:gd name="T7" fmla="*/ 1232 h 1662"/>
                <a:gd name="T8" fmla="*/ 213 w 1326"/>
                <a:gd name="T9" fmla="*/ 901 h 1662"/>
                <a:gd name="T10" fmla="*/ 327 w 1326"/>
                <a:gd name="T11" fmla="*/ 719 h 1662"/>
                <a:gd name="T12" fmla="*/ 276 w 1326"/>
                <a:gd name="T13" fmla="*/ 771 h 1662"/>
                <a:gd name="T14" fmla="*/ 585 w 1326"/>
                <a:gd name="T15" fmla="*/ 1118 h 1662"/>
                <a:gd name="T16" fmla="*/ 649 w 1326"/>
                <a:gd name="T17" fmla="*/ 1124 h 1662"/>
                <a:gd name="T18" fmla="*/ 670 w 1326"/>
                <a:gd name="T19" fmla="*/ 1094 h 1662"/>
                <a:gd name="T20" fmla="*/ 662 w 1326"/>
                <a:gd name="T21" fmla="*/ 1052 h 1662"/>
                <a:gd name="T22" fmla="*/ 405 w 1326"/>
                <a:gd name="T23" fmla="*/ 722 h 1662"/>
                <a:gd name="T24" fmla="*/ 518 w 1326"/>
                <a:gd name="T25" fmla="*/ 563 h 1662"/>
                <a:gd name="T26" fmla="*/ 499 w 1326"/>
                <a:gd name="T27" fmla="*/ 640 h 1662"/>
                <a:gd name="T28" fmla="*/ 702 w 1326"/>
                <a:gd name="T29" fmla="*/ 941 h 1662"/>
                <a:gd name="T30" fmla="*/ 752 w 1326"/>
                <a:gd name="T31" fmla="*/ 873 h 1662"/>
                <a:gd name="T32" fmla="*/ 635 w 1326"/>
                <a:gd name="T33" fmla="*/ 580 h 1662"/>
                <a:gd name="T34" fmla="*/ 548 w 1326"/>
                <a:gd name="T35" fmla="*/ 553 h 1662"/>
                <a:gd name="T36" fmla="*/ 785 w 1326"/>
                <a:gd name="T37" fmla="*/ 152 h 1662"/>
                <a:gd name="T38" fmla="*/ 939 w 1326"/>
                <a:gd name="T39" fmla="*/ 831 h 1662"/>
                <a:gd name="T40" fmla="*/ 898 w 1326"/>
                <a:gd name="T41" fmla="*/ 122 h 1662"/>
                <a:gd name="T42" fmla="*/ 924 w 1326"/>
                <a:gd name="T43" fmla="*/ 12 h 1662"/>
                <a:gd name="T44" fmla="*/ 1037 w 1326"/>
                <a:gd name="T45" fmla="*/ 127 h 1662"/>
                <a:gd name="T46" fmla="*/ 1114 w 1326"/>
                <a:gd name="T47" fmla="*/ 833 h 1662"/>
                <a:gd name="T48" fmla="*/ 1226 w 1326"/>
                <a:gd name="T49" fmla="*/ 910 h 1662"/>
                <a:gd name="T50" fmla="*/ 1326 w 1326"/>
                <a:gd name="T51" fmla="*/ 1209 h 1662"/>
                <a:gd name="T52" fmla="*/ 1297 w 1326"/>
                <a:gd name="T53" fmla="*/ 1346 h 1662"/>
                <a:gd name="T54" fmla="*/ 1215 w 1326"/>
                <a:gd name="T55" fmla="*/ 1662 h 1662"/>
                <a:gd name="T56" fmla="*/ 1121 w 1326"/>
                <a:gd name="T57" fmla="*/ 1453 h 1662"/>
                <a:gd name="T58" fmla="*/ 1215 w 1326"/>
                <a:gd name="T59" fmla="*/ 1221 h 1662"/>
                <a:gd name="T60" fmla="*/ 1128 w 1326"/>
                <a:gd name="T61" fmla="*/ 963 h 1662"/>
                <a:gd name="T62" fmla="*/ 850 w 1326"/>
                <a:gd name="T63" fmla="*/ 944 h 1662"/>
                <a:gd name="T64" fmla="*/ 775 w 1326"/>
                <a:gd name="T65" fmla="*/ 1018 h 1662"/>
                <a:gd name="T66" fmla="*/ 810 w 1326"/>
                <a:gd name="T67" fmla="*/ 1119 h 1662"/>
                <a:gd name="T68" fmla="*/ 942 w 1326"/>
                <a:gd name="T69" fmla="*/ 1402 h 1662"/>
                <a:gd name="T70" fmla="*/ 733 w 1326"/>
                <a:gd name="T71" fmla="*/ 1198 h 1662"/>
                <a:gd name="T72" fmla="*/ 665 w 1326"/>
                <a:gd name="T73" fmla="*/ 1237 h 1662"/>
                <a:gd name="T74" fmla="*/ 609 w 1326"/>
                <a:gd name="T75" fmla="*/ 1268 h 1662"/>
                <a:gd name="T76" fmla="*/ 539 w 1326"/>
                <a:gd name="T77" fmla="*/ 1363 h 1662"/>
                <a:gd name="T78" fmla="*/ 417 w 1326"/>
                <a:gd name="T79" fmla="*/ 1392 h 1662"/>
                <a:gd name="T80" fmla="*/ 118 w 1326"/>
                <a:gd name="T81" fmla="*/ 1137 h 1662"/>
                <a:gd name="T82" fmla="*/ 251 w 1326"/>
                <a:gd name="T83" fmla="*/ 1488 h 1662"/>
                <a:gd name="T84" fmla="*/ 166 w 1326"/>
                <a:gd name="T85" fmla="*/ 1662 h 1662"/>
                <a:gd name="T86" fmla="*/ 130 w 1326"/>
                <a:gd name="T87" fmla="*/ 1477 h 1662"/>
                <a:gd name="T88" fmla="*/ 0 w 1326"/>
                <a:gd name="T89" fmla="*/ 1064 h 1662"/>
                <a:gd name="T90" fmla="*/ 38 w 1326"/>
                <a:gd name="T91" fmla="*/ 833 h 1662"/>
                <a:gd name="T92" fmla="*/ 161 w 1326"/>
                <a:gd name="T93" fmla="*/ 775 h 1662"/>
                <a:gd name="T94" fmla="*/ 187 w 1326"/>
                <a:gd name="T95" fmla="*/ 689 h 1662"/>
                <a:gd name="T96" fmla="*/ 298 w 1326"/>
                <a:gd name="T97" fmla="*/ 612 h 1662"/>
                <a:gd name="T98" fmla="*/ 396 w 1326"/>
                <a:gd name="T99" fmla="*/ 548 h 1662"/>
                <a:gd name="T100" fmla="*/ 491 w 1326"/>
                <a:gd name="T101" fmla="*/ 453 h 1662"/>
                <a:gd name="T102" fmla="*/ 643 w 1326"/>
                <a:gd name="T103" fmla="*/ 450 h 1662"/>
                <a:gd name="T104" fmla="*/ 690 w 1326"/>
                <a:gd name="T105" fmla="*/ 96 h 1662"/>
                <a:gd name="T106" fmla="*/ 822 w 1326"/>
                <a:gd name="T107" fmla="*/ 3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26" h="1662">
                  <a:moveTo>
                    <a:pt x="161" y="886"/>
                  </a:moveTo>
                  <a:lnTo>
                    <a:pt x="145" y="889"/>
                  </a:lnTo>
                  <a:lnTo>
                    <a:pt x="132" y="896"/>
                  </a:lnTo>
                  <a:lnTo>
                    <a:pt x="121" y="907"/>
                  </a:lnTo>
                  <a:lnTo>
                    <a:pt x="114" y="921"/>
                  </a:lnTo>
                  <a:lnTo>
                    <a:pt x="110" y="937"/>
                  </a:lnTo>
                  <a:lnTo>
                    <a:pt x="110" y="952"/>
                  </a:lnTo>
                  <a:lnTo>
                    <a:pt x="112" y="966"/>
                  </a:lnTo>
                  <a:lnTo>
                    <a:pt x="118" y="978"/>
                  </a:lnTo>
                  <a:lnTo>
                    <a:pt x="126" y="989"/>
                  </a:lnTo>
                  <a:lnTo>
                    <a:pt x="403" y="1267"/>
                  </a:lnTo>
                  <a:lnTo>
                    <a:pt x="415" y="1276"/>
                  </a:lnTo>
                  <a:lnTo>
                    <a:pt x="428" y="1282"/>
                  </a:lnTo>
                  <a:lnTo>
                    <a:pt x="442" y="1283"/>
                  </a:lnTo>
                  <a:lnTo>
                    <a:pt x="456" y="1282"/>
                  </a:lnTo>
                  <a:lnTo>
                    <a:pt x="469" y="1276"/>
                  </a:lnTo>
                  <a:lnTo>
                    <a:pt x="481" y="1267"/>
                  </a:lnTo>
                  <a:lnTo>
                    <a:pt x="490" y="1257"/>
                  </a:lnTo>
                  <a:lnTo>
                    <a:pt x="500" y="1245"/>
                  </a:lnTo>
                  <a:lnTo>
                    <a:pt x="505" y="1232"/>
                  </a:lnTo>
                  <a:lnTo>
                    <a:pt x="507" y="1218"/>
                  </a:lnTo>
                  <a:lnTo>
                    <a:pt x="505" y="1205"/>
                  </a:lnTo>
                  <a:lnTo>
                    <a:pt x="500" y="1191"/>
                  </a:lnTo>
                  <a:lnTo>
                    <a:pt x="490" y="1179"/>
                  </a:lnTo>
                  <a:lnTo>
                    <a:pt x="213" y="901"/>
                  </a:lnTo>
                  <a:lnTo>
                    <a:pt x="202" y="893"/>
                  </a:lnTo>
                  <a:lnTo>
                    <a:pt x="190" y="888"/>
                  </a:lnTo>
                  <a:lnTo>
                    <a:pt x="177" y="886"/>
                  </a:lnTo>
                  <a:lnTo>
                    <a:pt x="161" y="886"/>
                  </a:lnTo>
                  <a:close/>
                  <a:moveTo>
                    <a:pt x="327" y="719"/>
                  </a:moveTo>
                  <a:lnTo>
                    <a:pt x="311" y="722"/>
                  </a:lnTo>
                  <a:lnTo>
                    <a:pt x="297" y="730"/>
                  </a:lnTo>
                  <a:lnTo>
                    <a:pt x="286" y="741"/>
                  </a:lnTo>
                  <a:lnTo>
                    <a:pt x="279" y="755"/>
                  </a:lnTo>
                  <a:lnTo>
                    <a:pt x="276" y="771"/>
                  </a:lnTo>
                  <a:lnTo>
                    <a:pt x="276" y="786"/>
                  </a:lnTo>
                  <a:lnTo>
                    <a:pt x="278" y="799"/>
                  </a:lnTo>
                  <a:lnTo>
                    <a:pt x="283" y="812"/>
                  </a:lnTo>
                  <a:lnTo>
                    <a:pt x="291" y="823"/>
                  </a:lnTo>
                  <a:lnTo>
                    <a:pt x="585" y="1118"/>
                  </a:lnTo>
                  <a:lnTo>
                    <a:pt x="597" y="1126"/>
                  </a:lnTo>
                  <a:lnTo>
                    <a:pt x="610" y="1131"/>
                  </a:lnTo>
                  <a:lnTo>
                    <a:pt x="623" y="1133"/>
                  </a:lnTo>
                  <a:lnTo>
                    <a:pt x="637" y="1130"/>
                  </a:lnTo>
                  <a:lnTo>
                    <a:pt x="649" y="1124"/>
                  </a:lnTo>
                  <a:lnTo>
                    <a:pt x="650" y="1123"/>
                  </a:lnTo>
                  <a:lnTo>
                    <a:pt x="660" y="1115"/>
                  </a:lnTo>
                  <a:lnTo>
                    <a:pt x="666" y="1104"/>
                  </a:lnTo>
                  <a:lnTo>
                    <a:pt x="670" y="1094"/>
                  </a:lnTo>
                  <a:lnTo>
                    <a:pt x="670" y="1094"/>
                  </a:lnTo>
                  <a:lnTo>
                    <a:pt x="666" y="1074"/>
                  </a:lnTo>
                  <a:lnTo>
                    <a:pt x="664" y="1053"/>
                  </a:lnTo>
                  <a:lnTo>
                    <a:pt x="663" y="1052"/>
                  </a:lnTo>
                  <a:lnTo>
                    <a:pt x="663" y="1052"/>
                  </a:lnTo>
                  <a:lnTo>
                    <a:pt x="662" y="1052"/>
                  </a:lnTo>
                  <a:lnTo>
                    <a:pt x="662" y="1051"/>
                  </a:lnTo>
                  <a:lnTo>
                    <a:pt x="557" y="911"/>
                  </a:lnTo>
                  <a:lnTo>
                    <a:pt x="430" y="740"/>
                  </a:lnTo>
                  <a:lnTo>
                    <a:pt x="418" y="730"/>
                  </a:lnTo>
                  <a:lnTo>
                    <a:pt x="405" y="722"/>
                  </a:lnTo>
                  <a:lnTo>
                    <a:pt x="388" y="719"/>
                  </a:lnTo>
                  <a:lnTo>
                    <a:pt x="327" y="719"/>
                  </a:lnTo>
                  <a:close/>
                  <a:moveTo>
                    <a:pt x="548" y="553"/>
                  </a:moveTo>
                  <a:lnTo>
                    <a:pt x="532" y="556"/>
                  </a:lnTo>
                  <a:lnTo>
                    <a:pt x="518" y="563"/>
                  </a:lnTo>
                  <a:lnTo>
                    <a:pt x="507" y="574"/>
                  </a:lnTo>
                  <a:lnTo>
                    <a:pt x="500" y="589"/>
                  </a:lnTo>
                  <a:lnTo>
                    <a:pt x="498" y="605"/>
                  </a:lnTo>
                  <a:lnTo>
                    <a:pt x="498" y="629"/>
                  </a:lnTo>
                  <a:lnTo>
                    <a:pt x="499" y="640"/>
                  </a:lnTo>
                  <a:lnTo>
                    <a:pt x="502" y="652"/>
                  </a:lnTo>
                  <a:lnTo>
                    <a:pt x="508" y="661"/>
                  </a:lnTo>
                  <a:lnTo>
                    <a:pt x="518" y="679"/>
                  </a:lnTo>
                  <a:lnTo>
                    <a:pt x="583" y="772"/>
                  </a:lnTo>
                  <a:lnTo>
                    <a:pt x="702" y="941"/>
                  </a:lnTo>
                  <a:lnTo>
                    <a:pt x="702" y="941"/>
                  </a:lnTo>
                  <a:lnTo>
                    <a:pt x="713" y="920"/>
                  </a:lnTo>
                  <a:lnTo>
                    <a:pt x="726" y="901"/>
                  </a:lnTo>
                  <a:lnTo>
                    <a:pt x="740" y="886"/>
                  </a:lnTo>
                  <a:lnTo>
                    <a:pt x="752" y="873"/>
                  </a:lnTo>
                  <a:lnTo>
                    <a:pt x="763" y="862"/>
                  </a:lnTo>
                  <a:lnTo>
                    <a:pt x="770" y="854"/>
                  </a:lnTo>
                  <a:lnTo>
                    <a:pt x="773" y="847"/>
                  </a:lnTo>
                  <a:lnTo>
                    <a:pt x="773" y="847"/>
                  </a:lnTo>
                  <a:lnTo>
                    <a:pt x="635" y="580"/>
                  </a:lnTo>
                  <a:lnTo>
                    <a:pt x="629" y="569"/>
                  </a:lnTo>
                  <a:lnTo>
                    <a:pt x="622" y="560"/>
                  </a:lnTo>
                  <a:lnTo>
                    <a:pt x="613" y="555"/>
                  </a:lnTo>
                  <a:lnTo>
                    <a:pt x="601" y="553"/>
                  </a:lnTo>
                  <a:lnTo>
                    <a:pt x="548" y="553"/>
                  </a:lnTo>
                  <a:close/>
                  <a:moveTo>
                    <a:pt x="856" y="110"/>
                  </a:moveTo>
                  <a:lnTo>
                    <a:pt x="834" y="113"/>
                  </a:lnTo>
                  <a:lnTo>
                    <a:pt x="815" y="122"/>
                  </a:lnTo>
                  <a:lnTo>
                    <a:pt x="798" y="135"/>
                  </a:lnTo>
                  <a:lnTo>
                    <a:pt x="785" y="152"/>
                  </a:lnTo>
                  <a:lnTo>
                    <a:pt x="775" y="171"/>
                  </a:lnTo>
                  <a:lnTo>
                    <a:pt x="773" y="193"/>
                  </a:lnTo>
                  <a:lnTo>
                    <a:pt x="773" y="584"/>
                  </a:lnTo>
                  <a:lnTo>
                    <a:pt x="910" y="831"/>
                  </a:lnTo>
                  <a:lnTo>
                    <a:pt x="939" y="831"/>
                  </a:lnTo>
                  <a:lnTo>
                    <a:pt x="939" y="193"/>
                  </a:lnTo>
                  <a:lnTo>
                    <a:pt x="936" y="171"/>
                  </a:lnTo>
                  <a:lnTo>
                    <a:pt x="928" y="152"/>
                  </a:lnTo>
                  <a:lnTo>
                    <a:pt x="915" y="135"/>
                  </a:lnTo>
                  <a:lnTo>
                    <a:pt x="898" y="122"/>
                  </a:lnTo>
                  <a:lnTo>
                    <a:pt x="879" y="113"/>
                  </a:lnTo>
                  <a:lnTo>
                    <a:pt x="856" y="110"/>
                  </a:lnTo>
                  <a:close/>
                  <a:moveTo>
                    <a:pt x="856" y="0"/>
                  </a:moveTo>
                  <a:lnTo>
                    <a:pt x="891" y="3"/>
                  </a:lnTo>
                  <a:lnTo>
                    <a:pt x="924" y="12"/>
                  </a:lnTo>
                  <a:lnTo>
                    <a:pt x="953" y="26"/>
                  </a:lnTo>
                  <a:lnTo>
                    <a:pt x="981" y="46"/>
                  </a:lnTo>
                  <a:lnTo>
                    <a:pt x="1004" y="69"/>
                  </a:lnTo>
                  <a:lnTo>
                    <a:pt x="1023" y="96"/>
                  </a:lnTo>
                  <a:lnTo>
                    <a:pt x="1037" y="127"/>
                  </a:lnTo>
                  <a:lnTo>
                    <a:pt x="1046" y="159"/>
                  </a:lnTo>
                  <a:lnTo>
                    <a:pt x="1049" y="193"/>
                  </a:lnTo>
                  <a:lnTo>
                    <a:pt x="1049" y="831"/>
                  </a:lnTo>
                  <a:lnTo>
                    <a:pt x="1085" y="831"/>
                  </a:lnTo>
                  <a:lnTo>
                    <a:pt x="1114" y="833"/>
                  </a:lnTo>
                  <a:lnTo>
                    <a:pt x="1141" y="840"/>
                  </a:lnTo>
                  <a:lnTo>
                    <a:pt x="1167" y="852"/>
                  </a:lnTo>
                  <a:lnTo>
                    <a:pt x="1190" y="867"/>
                  </a:lnTo>
                  <a:lnTo>
                    <a:pt x="1209" y="887"/>
                  </a:lnTo>
                  <a:lnTo>
                    <a:pt x="1226" y="910"/>
                  </a:lnTo>
                  <a:lnTo>
                    <a:pt x="1239" y="936"/>
                  </a:lnTo>
                  <a:lnTo>
                    <a:pt x="1307" y="1108"/>
                  </a:lnTo>
                  <a:lnTo>
                    <a:pt x="1317" y="1141"/>
                  </a:lnTo>
                  <a:lnTo>
                    <a:pt x="1323" y="1174"/>
                  </a:lnTo>
                  <a:lnTo>
                    <a:pt x="1326" y="1209"/>
                  </a:lnTo>
                  <a:lnTo>
                    <a:pt x="1326" y="1221"/>
                  </a:lnTo>
                  <a:lnTo>
                    <a:pt x="1324" y="1253"/>
                  </a:lnTo>
                  <a:lnTo>
                    <a:pt x="1318" y="1285"/>
                  </a:lnTo>
                  <a:lnTo>
                    <a:pt x="1309" y="1315"/>
                  </a:lnTo>
                  <a:lnTo>
                    <a:pt x="1297" y="1346"/>
                  </a:lnTo>
                  <a:lnTo>
                    <a:pt x="1233" y="1473"/>
                  </a:lnTo>
                  <a:lnTo>
                    <a:pt x="1223" y="1497"/>
                  </a:lnTo>
                  <a:lnTo>
                    <a:pt x="1217" y="1522"/>
                  </a:lnTo>
                  <a:lnTo>
                    <a:pt x="1215" y="1547"/>
                  </a:lnTo>
                  <a:lnTo>
                    <a:pt x="1215" y="1662"/>
                  </a:lnTo>
                  <a:lnTo>
                    <a:pt x="1105" y="1662"/>
                  </a:lnTo>
                  <a:lnTo>
                    <a:pt x="1105" y="1547"/>
                  </a:lnTo>
                  <a:lnTo>
                    <a:pt x="1107" y="1516"/>
                  </a:lnTo>
                  <a:lnTo>
                    <a:pt x="1112" y="1484"/>
                  </a:lnTo>
                  <a:lnTo>
                    <a:pt x="1121" y="1453"/>
                  </a:lnTo>
                  <a:lnTo>
                    <a:pt x="1134" y="1424"/>
                  </a:lnTo>
                  <a:lnTo>
                    <a:pt x="1198" y="1296"/>
                  </a:lnTo>
                  <a:lnTo>
                    <a:pt x="1207" y="1272"/>
                  </a:lnTo>
                  <a:lnTo>
                    <a:pt x="1213" y="1247"/>
                  </a:lnTo>
                  <a:lnTo>
                    <a:pt x="1215" y="1221"/>
                  </a:lnTo>
                  <a:lnTo>
                    <a:pt x="1215" y="1209"/>
                  </a:lnTo>
                  <a:lnTo>
                    <a:pt x="1212" y="1178"/>
                  </a:lnTo>
                  <a:lnTo>
                    <a:pt x="1204" y="1148"/>
                  </a:lnTo>
                  <a:lnTo>
                    <a:pt x="1136" y="977"/>
                  </a:lnTo>
                  <a:lnTo>
                    <a:pt x="1128" y="963"/>
                  </a:lnTo>
                  <a:lnTo>
                    <a:pt x="1116" y="951"/>
                  </a:lnTo>
                  <a:lnTo>
                    <a:pt x="1101" y="944"/>
                  </a:lnTo>
                  <a:lnTo>
                    <a:pt x="1085" y="941"/>
                  </a:lnTo>
                  <a:lnTo>
                    <a:pt x="874" y="941"/>
                  </a:lnTo>
                  <a:lnTo>
                    <a:pt x="850" y="944"/>
                  </a:lnTo>
                  <a:lnTo>
                    <a:pt x="829" y="951"/>
                  </a:lnTo>
                  <a:lnTo>
                    <a:pt x="811" y="964"/>
                  </a:lnTo>
                  <a:lnTo>
                    <a:pt x="796" y="979"/>
                  </a:lnTo>
                  <a:lnTo>
                    <a:pt x="784" y="997"/>
                  </a:lnTo>
                  <a:lnTo>
                    <a:pt x="775" y="1018"/>
                  </a:lnTo>
                  <a:lnTo>
                    <a:pt x="773" y="1042"/>
                  </a:lnTo>
                  <a:lnTo>
                    <a:pt x="775" y="1064"/>
                  </a:lnTo>
                  <a:lnTo>
                    <a:pt x="784" y="1084"/>
                  </a:lnTo>
                  <a:lnTo>
                    <a:pt x="795" y="1103"/>
                  </a:lnTo>
                  <a:lnTo>
                    <a:pt x="810" y="1119"/>
                  </a:lnTo>
                  <a:lnTo>
                    <a:pt x="828" y="1131"/>
                  </a:lnTo>
                  <a:lnTo>
                    <a:pt x="849" y="1139"/>
                  </a:lnTo>
                  <a:lnTo>
                    <a:pt x="982" y="1172"/>
                  </a:lnTo>
                  <a:lnTo>
                    <a:pt x="1046" y="1367"/>
                  </a:lnTo>
                  <a:lnTo>
                    <a:pt x="942" y="1402"/>
                  </a:lnTo>
                  <a:lnTo>
                    <a:pt x="897" y="1265"/>
                  </a:lnTo>
                  <a:lnTo>
                    <a:pt x="822" y="1246"/>
                  </a:lnTo>
                  <a:lnTo>
                    <a:pt x="790" y="1235"/>
                  </a:lnTo>
                  <a:lnTo>
                    <a:pt x="759" y="1219"/>
                  </a:lnTo>
                  <a:lnTo>
                    <a:pt x="733" y="1198"/>
                  </a:lnTo>
                  <a:lnTo>
                    <a:pt x="722" y="1208"/>
                  </a:lnTo>
                  <a:lnTo>
                    <a:pt x="711" y="1216"/>
                  </a:lnTo>
                  <a:lnTo>
                    <a:pt x="708" y="1218"/>
                  </a:lnTo>
                  <a:lnTo>
                    <a:pt x="688" y="1229"/>
                  </a:lnTo>
                  <a:lnTo>
                    <a:pt x="665" y="1237"/>
                  </a:lnTo>
                  <a:lnTo>
                    <a:pt x="644" y="1241"/>
                  </a:lnTo>
                  <a:lnTo>
                    <a:pt x="621" y="1243"/>
                  </a:lnTo>
                  <a:lnTo>
                    <a:pt x="618" y="1243"/>
                  </a:lnTo>
                  <a:lnTo>
                    <a:pt x="615" y="1242"/>
                  </a:lnTo>
                  <a:lnTo>
                    <a:pt x="609" y="1268"/>
                  </a:lnTo>
                  <a:lnTo>
                    <a:pt x="600" y="1292"/>
                  </a:lnTo>
                  <a:lnTo>
                    <a:pt x="586" y="1315"/>
                  </a:lnTo>
                  <a:lnTo>
                    <a:pt x="568" y="1336"/>
                  </a:lnTo>
                  <a:lnTo>
                    <a:pt x="559" y="1346"/>
                  </a:lnTo>
                  <a:lnTo>
                    <a:pt x="539" y="1363"/>
                  </a:lnTo>
                  <a:lnTo>
                    <a:pt x="516" y="1376"/>
                  </a:lnTo>
                  <a:lnTo>
                    <a:pt x="493" y="1386"/>
                  </a:lnTo>
                  <a:lnTo>
                    <a:pt x="467" y="1392"/>
                  </a:lnTo>
                  <a:lnTo>
                    <a:pt x="442" y="1394"/>
                  </a:lnTo>
                  <a:lnTo>
                    <a:pt x="417" y="1392"/>
                  </a:lnTo>
                  <a:lnTo>
                    <a:pt x="391" y="1386"/>
                  </a:lnTo>
                  <a:lnTo>
                    <a:pt x="368" y="1376"/>
                  </a:lnTo>
                  <a:lnTo>
                    <a:pt x="345" y="1363"/>
                  </a:lnTo>
                  <a:lnTo>
                    <a:pt x="325" y="1346"/>
                  </a:lnTo>
                  <a:lnTo>
                    <a:pt x="118" y="1137"/>
                  </a:lnTo>
                  <a:lnTo>
                    <a:pt x="125" y="1172"/>
                  </a:lnTo>
                  <a:lnTo>
                    <a:pt x="134" y="1207"/>
                  </a:lnTo>
                  <a:lnTo>
                    <a:pt x="147" y="1240"/>
                  </a:lnTo>
                  <a:lnTo>
                    <a:pt x="231" y="1434"/>
                  </a:lnTo>
                  <a:lnTo>
                    <a:pt x="251" y="1488"/>
                  </a:lnTo>
                  <a:lnTo>
                    <a:pt x="265" y="1541"/>
                  </a:lnTo>
                  <a:lnTo>
                    <a:pt x="273" y="1597"/>
                  </a:lnTo>
                  <a:lnTo>
                    <a:pt x="276" y="1654"/>
                  </a:lnTo>
                  <a:lnTo>
                    <a:pt x="276" y="1662"/>
                  </a:lnTo>
                  <a:lnTo>
                    <a:pt x="166" y="1662"/>
                  </a:lnTo>
                  <a:lnTo>
                    <a:pt x="166" y="1654"/>
                  </a:lnTo>
                  <a:lnTo>
                    <a:pt x="163" y="1609"/>
                  </a:lnTo>
                  <a:lnTo>
                    <a:pt x="157" y="1565"/>
                  </a:lnTo>
                  <a:lnTo>
                    <a:pt x="145" y="1521"/>
                  </a:lnTo>
                  <a:lnTo>
                    <a:pt x="130" y="1477"/>
                  </a:lnTo>
                  <a:lnTo>
                    <a:pt x="46" y="1284"/>
                  </a:lnTo>
                  <a:lnTo>
                    <a:pt x="26" y="1231"/>
                  </a:lnTo>
                  <a:lnTo>
                    <a:pt x="11" y="1176"/>
                  </a:lnTo>
                  <a:lnTo>
                    <a:pt x="3" y="1121"/>
                  </a:lnTo>
                  <a:lnTo>
                    <a:pt x="0" y="1064"/>
                  </a:lnTo>
                  <a:lnTo>
                    <a:pt x="0" y="937"/>
                  </a:lnTo>
                  <a:lnTo>
                    <a:pt x="2" y="908"/>
                  </a:lnTo>
                  <a:lnTo>
                    <a:pt x="10" y="881"/>
                  </a:lnTo>
                  <a:lnTo>
                    <a:pt x="23" y="855"/>
                  </a:lnTo>
                  <a:lnTo>
                    <a:pt x="38" y="833"/>
                  </a:lnTo>
                  <a:lnTo>
                    <a:pt x="58" y="814"/>
                  </a:lnTo>
                  <a:lnTo>
                    <a:pt x="80" y="797"/>
                  </a:lnTo>
                  <a:lnTo>
                    <a:pt x="105" y="785"/>
                  </a:lnTo>
                  <a:lnTo>
                    <a:pt x="133" y="778"/>
                  </a:lnTo>
                  <a:lnTo>
                    <a:pt x="161" y="775"/>
                  </a:lnTo>
                  <a:lnTo>
                    <a:pt x="166" y="775"/>
                  </a:lnTo>
                  <a:lnTo>
                    <a:pt x="166" y="771"/>
                  </a:lnTo>
                  <a:lnTo>
                    <a:pt x="168" y="742"/>
                  </a:lnTo>
                  <a:lnTo>
                    <a:pt x="176" y="714"/>
                  </a:lnTo>
                  <a:lnTo>
                    <a:pt x="187" y="689"/>
                  </a:lnTo>
                  <a:lnTo>
                    <a:pt x="203" y="667"/>
                  </a:lnTo>
                  <a:lnTo>
                    <a:pt x="224" y="647"/>
                  </a:lnTo>
                  <a:lnTo>
                    <a:pt x="246" y="631"/>
                  </a:lnTo>
                  <a:lnTo>
                    <a:pt x="271" y="619"/>
                  </a:lnTo>
                  <a:lnTo>
                    <a:pt x="298" y="612"/>
                  </a:lnTo>
                  <a:lnTo>
                    <a:pt x="327" y="609"/>
                  </a:lnTo>
                  <a:lnTo>
                    <a:pt x="386" y="609"/>
                  </a:lnTo>
                  <a:lnTo>
                    <a:pt x="386" y="605"/>
                  </a:lnTo>
                  <a:lnTo>
                    <a:pt x="389" y="576"/>
                  </a:lnTo>
                  <a:lnTo>
                    <a:pt x="396" y="548"/>
                  </a:lnTo>
                  <a:lnTo>
                    <a:pt x="409" y="523"/>
                  </a:lnTo>
                  <a:lnTo>
                    <a:pt x="425" y="501"/>
                  </a:lnTo>
                  <a:lnTo>
                    <a:pt x="444" y="481"/>
                  </a:lnTo>
                  <a:lnTo>
                    <a:pt x="466" y="465"/>
                  </a:lnTo>
                  <a:lnTo>
                    <a:pt x="491" y="453"/>
                  </a:lnTo>
                  <a:lnTo>
                    <a:pt x="519" y="446"/>
                  </a:lnTo>
                  <a:lnTo>
                    <a:pt x="548" y="443"/>
                  </a:lnTo>
                  <a:lnTo>
                    <a:pt x="601" y="443"/>
                  </a:lnTo>
                  <a:lnTo>
                    <a:pt x="622" y="445"/>
                  </a:lnTo>
                  <a:lnTo>
                    <a:pt x="643" y="450"/>
                  </a:lnTo>
                  <a:lnTo>
                    <a:pt x="663" y="457"/>
                  </a:lnTo>
                  <a:lnTo>
                    <a:pt x="663" y="193"/>
                  </a:lnTo>
                  <a:lnTo>
                    <a:pt x="666" y="159"/>
                  </a:lnTo>
                  <a:lnTo>
                    <a:pt x="675" y="127"/>
                  </a:lnTo>
                  <a:lnTo>
                    <a:pt x="690" y="96"/>
                  </a:lnTo>
                  <a:lnTo>
                    <a:pt x="709" y="69"/>
                  </a:lnTo>
                  <a:lnTo>
                    <a:pt x="732" y="46"/>
                  </a:lnTo>
                  <a:lnTo>
                    <a:pt x="758" y="26"/>
                  </a:lnTo>
                  <a:lnTo>
                    <a:pt x="789" y="12"/>
                  </a:lnTo>
                  <a:lnTo>
                    <a:pt x="822" y="3"/>
                  </a:lnTo>
                  <a:lnTo>
                    <a:pt x="8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Rectangle 651"/>
            <p:cNvSpPr>
              <a:spLocks noChangeArrowheads="1"/>
            </p:cNvSpPr>
            <p:nvPr/>
          </p:nvSpPr>
          <p:spPr bwMode="auto">
            <a:xfrm>
              <a:off x="980" y="3017"/>
              <a:ext cx="28" cy="2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52"/>
            <p:cNvSpPr>
              <a:spLocks/>
            </p:cNvSpPr>
            <p:nvPr/>
          </p:nvSpPr>
          <p:spPr bwMode="auto">
            <a:xfrm>
              <a:off x="899" y="3033"/>
              <a:ext cx="38" cy="37"/>
            </a:xfrm>
            <a:custGeom>
              <a:avLst/>
              <a:gdLst>
                <a:gd name="T0" fmla="*/ 95 w 151"/>
                <a:gd name="T1" fmla="*/ 0 h 151"/>
                <a:gd name="T2" fmla="*/ 151 w 151"/>
                <a:gd name="T3" fmla="*/ 95 h 151"/>
                <a:gd name="T4" fmla="*/ 55 w 151"/>
                <a:gd name="T5" fmla="*/ 151 h 151"/>
                <a:gd name="T6" fmla="*/ 0 w 151"/>
                <a:gd name="T7" fmla="*/ 55 h 151"/>
                <a:gd name="T8" fmla="*/ 95 w 151"/>
                <a:gd name="T9" fmla="*/ 0 h 151"/>
              </a:gdLst>
              <a:ahLst/>
              <a:cxnLst>
                <a:cxn ang="0">
                  <a:pos x="T0" y="T1"/>
                </a:cxn>
                <a:cxn ang="0">
                  <a:pos x="T2" y="T3"/>
                </a:cxn>
                <a:cxn ang="0">
                  <a:pos x="T4" y="T5"/>
                </a:cxn>
                <a:cxn ang="0">
                  <a:pos x="T6" y="T7"/>
                </a:cxn>
                <a:cxn ang="0">
                  <a:pos x="T8" y="T9"/>
                </a:cxn>
              </a:cxnLst>
              <a:rect l="0" t="0" r="r" b="b"/>
              <a:pathLst>
                <a:path w="151" h="151">
                  <a:moveTo>
                    <a:pt x="95" y="0"/>
                  </a:moveTo>
                  <a:lnTo>
                    <a:pt x="151" y="95"/>
                  </a:lnTo>
                  <a:lnTo>
                    <a:pt x="55" y="151"/>
                  </a:lnTo>
                  <a:lnTo>
                    <a:pt x="0" y="55"/>
                  </a:lnTo>
                  <a:lnTo>
                    <a:pt x="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653"/>
            <p:cNvSpPr>
              <a:spLocks/>
            </p:cNvSpPr>
            <p:nvPr/>
          </p:nvSpPr>
          <p:spPr bwMode="auto">
            <a:xfrm>
              <a:off x="844" y="3088"/>
              <a:ext cx="37" cy="38"/>
            </a:xfrm>
            <a:custGeom>
              <a:avLst/>
              <a:gdLst>
                <a:gd name="T0" fmla="*/ 55 w 151"/>
                <a:gd name="T1" fmla="*/ 0 h 151"/>
                <a:gd name="T2" fmla="*/ 151 w 151"/>
                <a:gd name="T3" fmla="*/ 55 h 151"/>
                <a:gd name="T4" fmla="*/ 95 w 151"/>
                <a:gd name="T5" fmla="*/ 151 h 151"/>
                <a:gd name="T6" fmla="*/ 0 w 151"/>
                <a:gd name="T7" fmla="*/ 95 h 151"/>
                <a:gd name="T8" fmla="*/ 55 w 151"/>
                <a:gd name="T9" fmla="*/ 0 h 151"/>
              </a:gdLst>
              <a:ahLst/>
              <a:cxnLst>
                <a:cxn ang="0">
                  <a:pos x="T0" y="T1"/>
                </a:cxn>
                <a:cxn ang="0">
                  <a:pos x="T2" y="T3"/>
                </a:cxn>
                <a:cxn ang="0">
                  <a:pos x="T4" y="T5"/>
                </a:cxn>
                <a:cxn ang="0">
                  <a:pos x="T6" y="T7"/>
                </a:cxn>
                <a:cxn ang="0">
                  <a:pos x="T8" y="T9"/>
                </a:cxn>
              </a:cxnLst>
              <a:rect l="0" t="0" r="r" b="b"/>
              <a:pathLst>
                <a:path w="151" h="151">
                  <a:moveTo>
                    <a:pt x="55" y="0"/>
                  </a:moveTo>
                  <a:lnTo>
                    <a:pt x="151" y="55"/>
                  </a:lnTo>
                  <a:lnTo>
                    <a:pt x="95" y="151"/>
                  </a:lnTo>
                  <a:lnTo>
                    <a:pt x="0" y="95"/>
                  </a:lnTo>
                  <a:lnTo>
                    <a:pt x="5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Rectangle 654"/>
            <p:cNvSpPr>
              <a:spLocks noChangeArrowheads="1"/>
            </p:cNvSpPr>
            <p:nvPr/>
          </p:nvSpPr>
          <p:spPr bwMode="auto">
            <a:xfrm>
              <a:off x="828" y="3170"/>
              <a:ext cx="28" cy="2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55"/>
            <p:cNvSpPr>
              <a:spLocks/>
            </p:cNvSpPr>
            <p:nvPr/>
          </p:nvSpPr>
          <p:spPr bwMode="auto">
            <a:xfrm>
              <a:off x="844" y="3241"/>
              <a:ext cx="37" cy="37"/>
            </a:xfrm>
            <a:custGeom>
              <a:avLst/>
              <a:gdLst>
                <a:gd name="T0" fmla="*/ 95 w 151"/>
                <a:gd name="T1" fmla="*/ 0 h 151"/>
                <a:gd name="T2" fmla="*/ 151 w 151"/>
                <a:gd name="T3" fmla="*/ 96 h 151"/>
                <a:gd name="T4" fmla="*/ 55 w 151"/>
                <a:gd name="T5" fmla="*/ 151 h 151"/>
                <a:gd name="T6" fmla="*/ 0 w 151"/>
                <a:gd name="T7" fmla="*/ 56 h 151"/>
                <a:gd name="T8" fmla="*/ 95 w 151"/>
                <a:gd name="T9" fmla="*/ 0 h 151"/>
              </a:gdLst>
              <a:ahLst/>
              <a:cxnLst>
                <a:cxn ang="0">
                  <a:pos x="T0" y="T1"/>
                </a:cxn>
                <a:cxn ang="0">
                  <a:pos x="T2" y="T3"/>
                </a:cxn>
                <a:cxn ang="0">
                  <a:pos x="T4" y="T5"/>
                </a:cxn>
                <a:cxn ang="0">
                  <a:pos x="T6" y="T7"/>
                </a:cxn>
                <a:cxn ang="0">
                  <a:pos x="T8" y="T9"/>
                </a:cxn>
              </a:cxnLst>
              <a:rect l="0" t="0" r="r" b="b"/>
              <a:pathLst>
                <a:path w="151" h="151">
                  <a:moveTo>
                    <a:pt x="95" y="0"/>
                  </a:moveTo>
                  <a:lnTo>
                    <a:pt x="151" y="96"/>
                  </a:lnTo>
                  <a:lnTo>
                    <a:pt x="55" y="151"/>
                  </a:lnTo>
                  <a:lnTo>
                    <a:pt x="0" y="56"/>
                  </a:lnTo>
                  <a:lnTo>
                    <a:pt x="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56"/>
            <p:cNvSpPr>
              <a:spLocks/>
            </p:cNvSpPr>
            <p:nvPr/>
          </p:nvSpPr>
          <p:spPr bwMode="auto">
            <a:xfrm>
              <a:off x="1107" y="3241"/>
              <a:ext cx="37" cy="37"/>
            </a:xfrm>
            <a:custGeom>
              <a:avLst/>
              <a:gdLst>
                <a:gd name="T0" fmla="*/ 56 w 151"/>
                <a:gd name="T1" fmla="*/ 0 h 151"/>
                <a:gd name="T2" fmla="*/ 151 w 151"/>
                <a:gd name="T3" fmla="*/ 56 h 151"/>
                <a:gd name="T4" fmla="*/ 96 w 151"/>
                <a:gd name="T5" fmla="*/ 151 h 151"/>
                <a:gd name="T6" fmla="*/ 0 w 151"/>
                <a:gd name="T7" fmla="*/ 96 h 151"/>
                <a:gd name="T8" fmla="*/ 56 w 151"/>
                <a:gd name="T9" fmla="*/ 0 h 151"/>
              </a:gdLst>
              <a:ahLst/>
              <a:cxnLst>
                <a:cxn ang="0">
                  <a:pos x="T0" y="T1"/>
                </a:cxn>
                <a:cxn ang="0">
                  <a:pos x="T2" y="T3"/>
                </a:cxn>
                <a:cxn ang="0">
                  <a:pos x="T4" y="T5"/>
                </a:cxn>
                <a:cxn ang="0">
                  <a:pos x="T6" y="T7"/>
                </a:cxn>
                <a:cxn ang="0">
                  <a:pos x="T8" y="T9"/>
                </a:cxn>
              </a:cxnLst>
              <a:rect l="0" t="0" r="r" b="b"/>
              <a:pathLst>
                <a:path w="151" h="151">
                  <a:moveTo>
                    <a:pt x="56" y="0"/>
                  </a:moveTo>
                  <a:lnTo>
                    <a:pt x="151" y="56"/>
                  </a:lnTo>
                  <a:lnTo>
                    <a:pt x="96" y="151"/>
                  </a:lnTo>
                  <a:lnTo>
                    <a:pt x="0" y="96"/>
                  </a:lnTo>
                  <a:lnTo>
                    <a:pt x="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Rectangle 657"/>
            <p:cNvSpPr>
              <a:spLocks noChangeArrowheads="1"/>
            </p:cNvSpPr>
            <p:nvPr/>
          </p:nvSpPr>
          <p:spPr bwMode="auto">
            <a:xfrm>
              <a:off x="1132" y="3170"/>
              <a:ext cx="28" cy="2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58"/>
            <p:cNvSpPr>
              <a:spLocks/>
            </p:cNvSpPr>
            <p:nvPr/>
          </p:nvSpPr>
          <p:spPr bwMode="auto">
            <a:xfrm>
              <a:off x="1107" y="3088"/>
              <a:ext cx="37" cy="38"/>
            </a:xfrm>
            <a:custGeom>
              <a:avLst/>
              <a:gdLst>
                <a:gd name="T0" fmla="*/ 96 w 151"/>
                <a:gd name="T1" fmla="*/ 0 h 151"/>
                <a:gd name="T2" fmla="*/ 151 w 151"/>
                <a:gd name="T3" fmla="*/ 96 h 151"/>
                <a:gd name="T4" fmla="*/ 56 w 151"/>
                <a:gd name="T5" fmla="*/ 151 h 151"/>
                <a:gd name="T6" fmla="*/ 0 w 151"/>
                <a:gd name="T7" fmla="*/ 56 h 151"/>
                <a:gd name="T8" fmla="*/ 96 w 151"/>
                <a:gd name="T9" fmla="*/ 0 h 151"/>
              </a:gdLst>
              <a:ahLst/>
              <a:cxnLst>
                <a:cxn ang="0">
                  <a:pos x="T0" y="T1"/>
                </a:cxn>
                <a:cxn ang="0">
                  <a:pos x="T2" y="T3"/>
                </a:cxn>
                <a:cxn ang="0">
                  <a:pos x="T4" y="T5"/>
                </a:cxn>
                <a:cxn ang="0">
                  <a:pos x="T6" y="T7"/>
                </a:cxn>
                <a:cxn ang="0">
                  <a:pos x="T8" y="T9"/>
                </a:cxn>
              </a:cxnLst>
              <a:rect l="0" t="0" r="r" b="b"/>
              <a:pathLst>
                <a:path w="151" h="151">
                  <a:moveTo>
                    <a:pt x="96" y="0"/>
                  </a:moveTo>
                  <a:lnTo>
                    <a:pt x="151" y="96"/>
                  </a:lnTo>
                  <a:lnTo>
                    <a:pt x="56" y="151"/>
                  </a:lnTo>
                  <a:lnTo>
                    <a:pt x="0" y="56"/>
                  </a:lnTo>
                  <a:lnTo>
                    <a:pt x="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59"/>
            <p:cNvSpPr>
              <a:spLocks/>
            </p:cNvSpPr>
            <p:nvPr/>
          </p:nvSpPr>
          <p:spPr bwMode="auto">
            <a:xfrm>
              <a:off x="1051" y="3033"/>
              <a:ext cx="38" cy="37"/>
            </a:xfrm>
            <a:custGeom>
              <a:avLst/>
              <a:gdLst>
                <a:gd name="T0" fmla="*/ 54 w 150"/>
                <a:gd name="T1" fmla="*/ 0 h 151"/>
                <a:gd name="T2" fmla="*/ 150 w 150"/>
                <a:gd name="T3" fmla="*/ 55 h 151"/>
                <a:gd name="T4" fmla="*/ 96 w 150"/>
                <a:gd name="T5" fmla="*/ 151 h 151"/>
                <a:gd name="T6" fmla="*/ 0 w 150"/>
                <a:gd name="T7" fmla="*/ 95 h 151"/>
                <a:gd name="T8" fmla="*/ 54 w 150"/>
                <a:gd name="T9" fmla="*/ 0 h 151"/>
              </a:gdLst>
              <a:ahLst/>
              <a:cxnLst>
                <a:cxn ang="0">
                  <a:pos x="T0" y="T1"/>
                </a:cxn>
                <a:cxn ang="0">
                  <a:pos x="T2" y="T3"/>
                </a:cxn>
                <a:cxn ang="0">
                  <a:pos x="T4" y="T5"/>
                </a:cxn>
                <a:cxn ang="0">
                  <a:pos x="T6" y="T7"/>
                </a:cxn>
                <a:cxn ang="0">
                  <a:pos x="T8" y="T9"/>
                </a:cxn>
              </a:cxnLst>
              <a:rect l="0" t="0" r="r" b="b"/>
              <a:pathLst>
                <a:path w="150" h="151">
                  <a:moveTo>
                    <a:pt x="54" y="0"/>
                  </a:moveTo>
                  <a:lnTo>
                    <a:pt x="150" y="55"/>
                  </a:lnTo>
                  <a:lnTo>
                    <a:pt x="96" y="151"/>
                  </a:lnTo>
                  <a:lnTo>
                    <a:pt x="0" y="95"/>
                  </a:ln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660"/>
            <p:cNvSpPr>
              <a:spLocks/>
            </p:cNvSpPr>
            <p:nvPr/>
          </p:nvSpPr>
          <p:spPr bwMode="auto">
            <a:xfrm>
              <a:off x="1326" y="3156"/>
              <a:ext cx="82" cy="83"/>
            </a:xfrm>
            <a:custGeom>
              <a:avLst/>
              <a:gdLst>
                <a:gd name="T0" fmla="*/ 111 w 332"/>
                <a:gd name="T1" fmla="*/ 0 h 333"/>
                <a:gd name="T2" fmla="*/ 221 w 332"/>
                <a:gd name="T3" fmla="*/ 0 h 333"/>
                <a:gd name="T4" fmla="*/ 221 w 332"/>
                <a:gd name="T5" fmla="*/ 111 h 333"/>
                <a:gd name="T6" fmla="*/ 332 w 332"/>
                <a:gd name="T7" fmla="*/ 111 h 333"/>
                <a:gd name="T8" fmla="*/ 332 w 332"/>
                <a:gd name="T9" fmla="*/ 221 h 333"/>
                <a:gd name="T10" fmla="*/ 221 w 332"/>
                <a:gd name="T11" fmla="*/ 221 h 333"/>
                <a:gd name="T12" fmla="*/ 221 w 332"/>
                <a:gd name="T13" fmla="*/ 333 h 333"/>
                <a:gd name="T14" fmla="*/ 111 w 332"/>
                <a:gd name="T15" fmla="*/ 333 h 333"/>
                <a:gd name="T16" fmla="*/ 111 w 332"/>
                <a:gd name="T17" fmla="*/ 221 h 333"/>
                <a:gd name="T18" fmla="*/ 0 w 332"/>
                <a:gd name="T19" fmla="*/ 221 h 333"/>
                <a:gd name="T20" fmla="*/ 0 w 332"/>
                <a:gd name="T21" fmla="*/ 111 h 333"/>
                <a:gd name="T22" fmla="*/ 111 w 332"/>
                <a:gd name="T23" fmla="*/ 111 h 333"/>
                <a:gd name="T24" fmla="*/ 111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1" y="0"/>
                  </a:moveTo>
                  <a:lnTo>
                    <a:pt x="221" y="0"/>
                  </a:lnTo>
                  <a:lnTo>
                    <a:pt x="221" y="111"/>
                  </a:lnTo>
                  <a:lnTo>
                    <a:pt x="332" y="111"/>
                  </a:lnTo>
                  <a:lnTo>
                    <a:pt x="332" y="221"/>
                  </a:lnTo>
                  <a:lnTo>
                    <a:pt x="221" y="221"/>
                  </a:lnTo>
                  <a:lnTo>
                    <a:pt x="221" y="333"/>
                  </a:lnTo>
                  <a:lnTo>
                    <a:pt x="111" y="333"/>
                  </a:lnTo>
                  <a:lnTo>
                    <a:pt x="111" y="221"/>
                  </a:lnTo>
                  <a:lnTo>
                    <a:pt x="0" y="221"/>
                  </a:lnTo>
                  <a:lnTo>
                    <a:pt x="0" y="111"/>
                  </a:lnTo>
                  <a:lnTo>
                    <a:pt x="111" y="111"/>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61"/>
            <p:cNvSpPr>
              <a:spLocks/>
            </p:cNvSpPr>
            <p:nvPr/>
          </p:nvSpPr>
          <p:spPr bwMode="auto">
            <a:xfrm>
              <a:off x="1215" y="3017"/>
              <a:ext cx="83" cy="83"/>
            </a:xfrm>
            <a:custGeom>
              <a:avLst/>
              <a:gdLst>
                <a:gd name="T0" fmla="*/ 111 w 331"/>
                <a:gd name="T1" fmla="*/ 0 h 332"/>
                <a:gd name="T2" fmla="*/ 221 w 331"/>
                <a:gd name="T3" fmla="*/ 0 h 332"/>
                <a:gd name="T4" fmla="*/ 221 w 331"/>
                <a:gd name="T5" fmla="*/ 112 h 332"/>
                <a:gd name="T6" fmla="*/ 331 w 331"/>
                <a:gd name="T7" fmla="*/ 112 h 332"/>
                <a:gd name="T8" fmla="*/ 331 w 331"/>
                <a:gd name="T9" fmla="*/ 222 h 332"/>
                <a:gd name="T10" fmla="*/ 221 w 331"/>
                <a:gd name="T11" fmla="*/ 222 h 332"/>
                <a:gd name="T12" fmla="*/ 221 w 331"/>
                <a:gd name="T13" fmla="*/ 332 h 332"/>
                <a:gd name="T14" fmla="*/ 111 w 331"/>
                <a:gd name="T15" fmla="*/ 332 h 332"/>
                <a:gd name="T16" fmla="*/ 111 w 331"/>
                <a:gd name="T17" fmla="*/ 222 h 332"/>
                <a:gd name="T18" fmla="*/ 0 w 331"/>
                <a:gd name="T19" fmla="*/ 222 h 332"/>
                <a:gd name="T20" fmla="*/ 0 w 331"/>
                <a:gd name="T21" fmla="*/ 112 h 332"/>
                <a:gd name="T22" fmla="*/ 111 w 331"/>
                <a:gd name="T23" fmla="*/ 112 h 332"/>
                <a:gd name="T24" fmla="*/ 111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1" y="0"/>
                  </a:moveTo>
                  <a:lnTo>
                    <a:pt x="221" y="0"/>
                  </a:lnTo>
                  <a:lnTo>
                    <a:pt x="221" y="112"/>
                  </a:lnTo>
                  <a:lnTo>
                    <a:pt x="331" y="112"/>
                  </a:lnTo>
                  <a:lnTo>
                    <a:pt x="331" y="222"/>
                  </a:lnTo>
                  <a:lnTo>
                    <a:pt x="221" y="222"/>
                  </a:lnTo>
                  <a:lnTo>
                    <a:pt x="221" y="332"/>
                  </a:lnTo>
                  <a:lnTo>
                    <a:pt x="111" y="332"/>
                  </a:lnTo>
                  <a:lnTo>
                    <a:pt x="111" y="222"/>
                  </a:lnTo>
                  <a:lnTo>
                    <a:pt x="0" y="222"/>
                  </a:lnTo>
                  <a:lnTo>
                    <a:pt x="0" y="112"/>
                  </a:lnTo>
                  <a:lnTo>
                    <a:pt x="111" y="112"/>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62"/>
            <p:cNvSpPr>
              <a:spLocks/>
            </p:cNvSpPr>
            <p:nvPr/>
          </p:nvSpPr>
          <p:spPr bwMode="auto">
            <a:xfrm>
              <a:off x="580" y="3239"/>
              <a:ext cx="83" cy="83"/>
            </a:xfrm>
            <a:custGeom>
              <a:avLst/>
              <a:gdLst>
                <a:gd name="T0" fmla="*/ 111 w 331"/>
                <a:gd name="T1" fmla="*/ 0 h 332"/>
                <a:gd name="T2" fmla="*/ 221 w 331"/>
                <a:gd name="T3" fmla="*/ 0 h 332"/>
                <a:gd name="T4" fmla="*/ 221 w 331"/>
                <a:gd name="T5" fmla="*/ 110 h 332"/>
                <a:gd name="T6" fmla="*/ 331 w 331"/>
                <a:gd name="T7" fmla="*/ 110 h 332"/>
                <a:gd name="T8" fmla="*/ 331 w 331"/>
                <a:gd name="T9" fmla="*/ 221 h 332"/>
                <a:gd name="T10" fmla="*/ 221 w 331"/>
                <a:gd name="T11" fmla="*/ 221 h 332"/>
                <a:gd name="T12" fmla="*/ 221 w 331"/>
                <a:gd name="T13" fmla="*/ 332 h 332"/>
                <a:gd name="T14" fmla="*/ 111 w 331"/>
                <a:gd name="T15" fmla="*/ 332 h 332"/>
                <a:gd name="T16" fmla="*/ 111 w 331"/>
                <a:gd name="T17" fmla="*/ 221 h 332"/>
                <a:gd name="T18" fmla="*/ 0 w 331"/>
                <a:gd name="T19" fmla="*/ 221 h 332"/>
                <a:gd name="T20" fmla="*/ 0 w 331"/>
                <a:gd name="T21" fmla="*/ 110 h 332"/>
                <a:gd name="T22" fmla="*/ 111 w 331"/>
                <a:gd name="T23" fmla="*/ 110 h 332"/>
                <a:gd name="T24" fmla="*/ 111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1" y="0"/>
                  </a:moveTo>
                  <a:lnTo>
                    <a:pt x="221" y="0"/>
                  </a:lnTo>
                  <a:lnTo>
                    <a:pt x="221" y="110"/>
                  </a:lnTo>
                  <a:lnTo>
                    <a:pt x="331" y="110"/>
                  </a:lnTo>
                  <a:lnTo>
                    <a:pt x="331" y="221"/>
                  </a:lnTo>
                  <a:lnTo>
                    <a:pt x="221" y="221"/>
                  </a:lnTo>
                  <a:lnTo>
                    <a:pt x="221" y="332"/>
                  </a:lnTo>
                  <a:lnTo>
                    <a:pt x="111" y="332"/>
                  </a:lnTo>
                  <a:lnTo>
                    <a:pt x="111" y="221"/>
                  </a:lnTo>
                  <a:lnTo>
                    <a:pt x="0" y="221"/>
                  </a:lnTo>
                  <a:lnTo>
                    <a:pt x="0" y="110"/>
                  </a:lnTo>
                  <a:lnTo>
                    <a:pt x="111" y="110"/>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63"/>
            <p:cNvSpPr>
              <a:spLocks/>
            </p:cNvSpPr>
            <p:nvPr/>
          </p:nvSpPr>
          <p:spPr bwMode="auto">
            <a:xfrm>
              <a:off x="677" y="3100"/>
              <a:ext cx="82" cy="83"/>
            </a:xfrm>
            <a:custGeom>
              <a:avLst/>
              <a:gdLst>
                <a:gd name="T0" fmla="*/ 110 w 332"/>
                <a:gd name="T1" fmla="*/ 0 h 333"/>
                <a:gd name="T2" fmla="*/ 220 w 332"/>
                <a:gd name="T3" fmla="*/ 0 h 333"/>
                <a:gd name="T4" fmla="*/ 220 w 332"/>
                <a:gd name="T5" fmla="*/ 111 h 333"/>
                <a:gd name="T6" fmla="*/ 332 w 332"/>
                <a:gd name="T7" fmla="*/ 111 h 333"/>
                <a:gd name="T8" fmla="*/ 332 w 332"/>
                <a:gd name="T9" fmla="*/ 222 h 333"/>
                <a:gd name="T10" fmla="*/ 220 w 332"/>
                <a:gd name="T11" fmla="*/ 222 h 333"/>
                <a:gd name="T12" fmla="*/ 220 w 332"/>
                <a:gd name="T13" fmla="*/ 333 h 333"/>
                <a:gd name="T14" fmla="*/ 110 w 332"/>
                <a:gd name="T15" fmla="*/ 333 h 333"/>
                <a:gd name="T16" fmla="*/ 110 w 332"/>
                <a:gd name="T17" fmla="*/ 222 h 333"/>
                <a:gd name="T18" fmla="*/ 0 w 332"/>
                <a:gd name="T19" fmla="*/ 222 h 333"/>
                <a:gd name="T20" fmla="*/ 0 w 332"/>
                <a:gd name="T21" fmla="*/ 111 h 333"/>
                <a:gd name="T22" fmla="*/ 110 w 332"/>
                <a:gd name="T23" fmla="*/ 111 h 333"/>
                <a:gd name="T24" fmla="*/ 110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0" y="0"/>
                  </a:moveTo>
                  <a:lnTo>
                    <a:pt x="220" y="0"/>
                  </a:lnTo>
                  <a:lnTo>
                    <a:pt x="220" y="111"/>
                  </a:lnTo>
                  <a:lnTo>
                    <a:pt x="332" y="111"/>
                  </a:lnTo>
                  <a:lnTo>
                    <a:pt x="332" y="222"/>
                  </a:lnTo>
                  <a:lnTo>
                    <a:pt x="220" y="222"/>
                  </a:lnTo>
                  <a:lnTo>
                    <a:pt x="220" y="333"/>
                  </a:lnTo>
                  <a:lnTo>
                    <a:pt x="110" y="333"/>
                  </a:lnTo>
                  <a:lnTo>
                    <a:pt x="110" y="222"/>
                  </a:lnTo>
                  <a:lnTo>
                    <a:pt x="0" y="222"/>
                  </a:lnTo>
                  <a:lnTo>
                    <a:pt x="0" y="111"/>
                  </a:lnTo>
                  <a:lnTo>
                    <a:pt x="110" y="111"/>
                  </a:lnTo>
                  <a:lnTo>
                    <a:pt x="1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64"/>
            <p:cNvSpPr>
              <a:spLocks/>
            </p:cNvSpPr>
            <p:nvPr/>
          </p:nvSpPr>
          <p:spPr bwMode="auto">
            <a:xfrm>
              <a:off x="745" y="3377"/>
              <a:ext cx="83" cy="83"/>
            </a:xfrm>
            <a:custGeom>
              <a:avLst/>
              <a:gdLst>
                <a:gd name="T0" fmla="*/ 110 w 331"/>
                <a:gd name="T1" fmla="*/ 0 h 332"/>
                <a:gd name="T2" fmla="*/ 221 w 331"/>
                <a:gd name="T3" fmla="*/ 0 h 332"/>
                <a:gd name="T4" fmla="*/ 221 w 331"/>
                <a:gd name="T5" fmla="*/ 111 h 332"/>
                <a:gd name="T6" fmla="*/ 331 w 331"/>
                <a:gd name="T7" fmla="*/ 111 h 332"/>
                <a:gd name="T8" fmla="*/ 331 w 331"/>
                <a:gd name="T9" fmla="*/ 222 h 332"/>
                <a:gd name="T10" fmla="*/ 221 w 331"/>
                <a:gd name="T11" fmla="*/ 222 h 332"/>
                <a:gd name="T12" fmla="*/ 221 w 331"/>
                <a:gd name="T13" fmla="*/ 332 h 332"/>
                <a:gd name="T14" fmla="*/ 110 w 331"/>
                <a:gd name="T15" fmla="*/ 332 h 332"/>
                <a:gd name="T16" fmla="*/ 110 w 331"/>
                <a:gd name="T17" fmla="*/ 222 h 332"/>
                <a:gd name="T18" fmla="*/ 0 w 331"/>
                <a:gd name="T19" fmla="*/ 222 h 332"/>
                <a:gd name="T20" fmla="*/ 0 w 331"/>
                <a:gd name="T21" fmla="*/ 111 h 332"/>
                <a:gd name="T22" fmla="*/ 110 w 331"/>
                <a:gd name="T23" fmla="*/ 111 h 332"/>
                <a:gd name="T24" fmla="*/ 110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0" y="0"/>
                  </a:moveTo>
                  <a:lnTo>
                    <a:pt x="221" y="0"/>
                  </a:lnTo>
                  <a:lnTo>
                    <a:pt x="221" y="111"/>
                  </a:lnTo>
                  <a:lnTo>
                    <a:pt x="331" y="111"/>
                  </a:lnTo>
                  <a:lnTo>
                    <a:pt x="331" y="222"/>
                  </a:lnTo>
                  <a:lnTo>
                    <a:pt x="221" y="222"/>
                  </a:lnTo>
                  <a:lnTo>
                    <a:pt x="221" y="332"/>
                  </a:lnTo>
                  <a:lnTo>
                    <a:pt x="110" y="332"/>
                  </a:lnTo>
                  <a:lnTo>
                    <a:pt x="110" y="222"/>
                  </a:lnTo>
                  <a:lnTo>
                    <a:pt x="0" y="222"/>
                  </a:lnTo>
                  <a:lnTo>
                    <a:pt x="0" y="111"/>
                  </a:lnTo>
                  <a:lnTo>
                    <a:pt x="110" y="111"/>
                  </a:lnTo>
                  <a:lnTo>
                    <a:pt x="1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65"/>
            <p:cNvSpPr>
              <a:spLocks/>
            </p:cNvSpPr>
            <p:nvPr/>
          </p:nvSpPr>
          <p:spPr bwMode="auto">
            <a:xfrm>
              <a:off x="1229" y="3308"/>
              <a:ext cx="83" cy="83"/>
            </a:xfrm>
            <a:custGeom>
              <a:avLst/>
              <a:gdLst>
                <a:gd name="T0" fmla="*/ 111 w 332"/>
                <a:gd name="T1" fmla="*/ 0 h 333"/>
                <a:gd name="T2" fmla="*/ 222 w 332"/>
                <a:gd name="T3" fmla="*/ 0 h 333"/>
                <a:gd name="T4" fmla="*/ 222 w 332"/>
                <a:gd name="T5" fmla="*/ 111 h 333"/>
                <a:gd name="T6" fmla="*/ 332 w 332"/>
                <a:gd name="T7" fmla="*/ 111 h 333"/>
                <a:gd name="T8" fmla="*/ 332 w 332"/>
                <a:gd name="T9" fmla="*/ 222 h 333"/>
                <a:gd name="T10" fmla="*/ 222 w 332"/>
                <a:gd name="T11" fmla="*/ 222 h 333"/>
                <a:gd name="T12" fmla="*/ 222 w 332"/>
                <a:gd name="T13" fmla="*/ 333 h 333"/>
                <a:gd name="T14" fmla="*/ 111 w 332"/>
                <a:gd name="T15" fmla="*/ 333 h 333"/>
                <a:gd name="T16" fmla="*/ 111 w 332"/>
                <a:gd name="T17" fmla="*/ 222 h 333"/>
                <a:gd name="T18" fmla="*/ 0 w 332"/>
                <a:gd name="T19" fmla="*/ 222 h 333"/>
                <a:gd name="T20" fmla="*/ 0 w 332"/>
                <a:gd name="T21" fmla="*/ 111 h 333"/>
                <a:gd name="T22" fmla="*/ 111 w 332"/>
                <a:gd name="T23" fmla="*/ 111 h 333"/>
                <a:gd name="T24" fmla="*/ 111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1" y="0"/>
                  </a:moveTo>
                  <a:lnTo>
                    <a:pt x="222" y="0"/>
                  </a:lnTo>
                  <a:lnTo>
                    <a:pt x="222" y="111"/>
                  </a:lnTo>
                  <a:lnTo>
                    <a:pt x="332" y="111"/>
                  </a:lnTo>
                  <a:lnTo>
                    <a:pt x="332" y="222"/>
                  </a:lnTo>
                  <a:lnTo>
                    <a:pt x="222" y="222"/>
                  </a:lnTo>
                  <a:lnTo>
                    <a:pt x="222" y="333"/>
                  </a:lnTo>
                  <a:lnTo>
                    <a:pt x="111" y="333"/>
                  </a:lnTo>
                  <a:lnTo>
                    <a:pt x="111" y="222"/>
                  </a:lnTo>
                  <a:lnTo>
                    <a:pt x="0" y="222"/>
                  </a:lnTo>
                  <a:lnTo>
                    <a:pt x="0" y="111"/>
                  </a:lnTo>
                  <a:lnTo>
                    <a:pt x="111" y="111"/>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4" name="Freeform 1109"/>
          <p:cNvSpPr>
            <a:spLocks/>
          </p:cNvSpPr>
          <p:nvPr/>
        </p:nvSpPr>
        <p:spPr bwMode="auto">
          <a:xfrm>
            <a:off x="3326154" y="1706166"/>
            <a:ext cx="320306" cy="265158"/>
          </a:xfrm>
          <a:custGeom>
            <a:avLst/>
            <a:gdLst>
              <a:gd name="T0" fmla="*/ 1035 w 6296"/>
              <a:gd name="T1" fmla="*/ 19 h 5213"/>
              <a:gd name="T2" fmla="*/ 1287 w 6296"/>
              <a:gd name="T3" fmla="*/ 153 h 5213"/>
              <a:gd name="T4" fmla="*/ 1450 w 6296"/>
              <a:gd name="T5" fmla="*/ 392 h 5213"/>
              <a:gd name="T6" fmla="*/ 5246 w 6296"/>
              <a:gd name="T7" fmla="*/ 2662 h 5213"/>
              <a:gd name="T8" fmla="*/ 5874 w 6296"/>
              <a:gd name="T9" fmla="*/ 1058 h 5213"/>
              <a:gd name="T10" fmla="*/ 5847 w 6296"/>
              <a:gd name="T11" fmla="*/ 967 h 5213"/>
              <a:gd name="T12" fmla="*/ 2674 w 6296"/>
              <a:gd name="T13" fmla="*/ 944 h 5213"/>
              <a:gd name="T14" fmla="*/ 2534 w 6296"/>
              <a:gd name="T15" fmla="*/ 833 h 5213"/>
              <a:gd name="T16" fmla="*/ 2534 w 6296"/>
              <a:gd name="T17" fmla="*/ 650 h 5213"/>
              <a:gd name="T18" fmla="*/ 2674 w 6296"/>
              <a:gd name="T19" fmla="*/ 539 h 5213"/>
              <a:gd name="T20" fmla="*/ 5935 w 6296"/>
              <a:gd name="T21" fmla="*/ 552 h 5213"/>
              <a:gd name="T22" fmla="*/ 6165 w 6296"/>
              <a:gd name="T23" fmla="*/ 693 h 5213"/>
              <a:gd name="T24" fmla="*/ 6287 w 6296"/>
              <a:gd name="T25" fmla="*/ 934 h 5213"/>
              <a:gd name="T26" fmla="*/ 6266 w 6296"/>
              <a:gd name="T27" fmla="*/ 1204 h 5213"/>
              <a:gd name="T28" fmla="*/ 5582 w 6296"/>
              <a:gd name="T29" fmla="*/ 2927 h 5213"/>
              <a:gd name="T30" fmla="*/ 5357 w 6296"/>
              <a:gd name="T31" fmla="*/ 3063 h 5213"/>
              <a:gd name="T32" fmla="*/ 2166 w 6296"/>
              <a:gd name="T33" fmla="*/ 3428 h 5213"/>
              <a:gd name="T34" fmla="*/ 5286 w 6296"/>
              <a:gd name="T35" fmla="*/ 3470 h 5213"/>
              <a:gd name="T36" fmla="*/ 5422 w 6296"/>
              <a:gd name="T37" fmla="*/ 3631 h 5213"/>
              <a:gd name="T38" fmla="*/ 5422 w 6296"/>
              <a:gd name="T39" fmla="*/ 3848 h 5213"/>
              <a:gd name="T40" fmla="*/ 5286 w 6296"/>
              <a:gd name="T41" fmla="*/ 4011 h 5213"/>
              <a:gd name="T42" fmla="*/ 4837 w 6296"/>
              <a:gd name="T43" fmla="*/ 4053 h 5213"/>
              <a:gd name="T44" fmla="*/ 5030 w 6296"/>
              <a:gd name="T45" fmla="*/ 4274 h 5213"/>
              <a:gd name="T46" fmla="*/ 5103 w 6296"/>
              <a:gd name="T47" fmla="*/ 4571 h 5213"/>
              <a:gd name="T48" fmla="*/ 5015 w 6296"/>
              <a:gd name="T49" fmla="*/ 4894 h 5213"/>
              <a:gd name="T50" fmla="*/ 4784 w 6296"/>
              <a:gd name="T51" fmla="*/ 5125 h 5213"/>
              <a:gd name="T52" fmla="*/ 4459 w 6296"/>
              <a:gd name="T53" fmla="*/ 5213 h 5213"/>
              <a:gd name="T54" fmla="*/ 4136 w 6296"/>
              <a:gd name="T55" fmla="*/ 5125 h 5213"/>
              <a:gd name="T56" fmla="*/ 3905 w 6296"/>
              <a:gd name="T57" fmla="*/ 4894 h 5213"/>
              <a:gd name="T58" fmla="*/ 3818 w 6296"/>
              <a:gd name="T59" fmla="*/ 4571 h 5213"/>
              <a:gd name="T60" fmla="*/ 3890 w 6296"/>
              <a:gd name="T61" fmla="*/ 4274 h 5213"/>
              <a:gd name="T62" fmla="*/ 4083 w 6296"/>
              <a:gd name="T63" fmla="*/ 4053 h 5213"/>
              <a:gd name="T64" fmla="*/ 3038 w 6296"/>
              <a:gd name="T65" fmla="*/ 4211 h 5213"/>
              <a:gd name="T66" fmla="*/ 3143 w 6296"/>
              <a:gd name="T67" fmla="*/ 4492 h 5213"/>
              <a:gd name="T68" fmla="*/ 3098 w 6296"/>
              <a:gd name="T69" fmla="*/ 4821 h 5213"/>
              <a:gd name="T70" fmla="*/ 2899 w 6296"/>
              <a:gd name="T71" fmla="*/ 5079 h 5213"/>
              <a:gd name="T72" fmla="*/ 2593 w 6296"/>
              <a:gd name="T73" fmla="*/ 5207 h 5213"/>
              <a:gd name="T74" fmla="*/ 2257 w 6296"/>
              <a:gd name="T75" fmla="*/ 5163 h 5213"/>
              <a:gd name="T76" fmla="*/ 1998 w 6296"/>
              <a:gd name="T77" fmla="*/ 4962 h 5213"/>
              <a:gd name="T78" fmla="*/ 1870 w 6296"/>
              <a:gd name="T79" fmla="*/ 4657 h 5213"/>
              <a:gd name="T80" fmla="*/ 1906 w 6296"/>
              <a:gd name="T81" fmla="*/ 4343 h 5213"/>
              <a:gd name="T82" fmla="*/ 2072 w 6296"/>
              <a:gd name="T83" fmla="*/ 4099 h 5213"/>
              <a:gd name="T84" fmla="*/ 1898 w 6296"/>
              <a:gd name="T85" fmla="*/ 3999 h 5213"/>
              <a:gd name="T86" fmla="*/ 1660 w 6296"/>
              <a:gd name="T87" fmla="*/ 3804 h 5213"/>
              <a:gd name="T88" fmla="*/ 867 w 6296"/>
              <a:gd name="T89" fmla="*/ 627 h 5213"/>
              <a:gd name="T90" fmla="*/ 155 w 6296"/>
              <a:gd name="T91" fmla="*/ 583 h 5213"/>
              <a:gd name="T92" fmla="*/ 19 w 6296"/>
              <a:gd name="T93" fmla="*/ 422 h 5213"/>
              <a:gd name="T94" fmla="*/ 19 w 6296"/>
              <a:gd name="T95" fmla="*/ 204 h 5213"/>
              <a:gd name="T96" fmla="*/ 155 w 6296"/>
              <a:gd name="T97" fmla="*/ 44 h 5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96" h="5213">
                <a:moveTo>
                  <a:pt x="313" y="0"/>
                </a:moveTo>
                <a:lnTo>
                  <a:pt x="886" y="0"/>
                </a:lnTo>
                <a:lnTo>
                  <a:pt x="963" y="6"/>
                </a:lnTo>
                <a:lnTo>
                  <a:pt x="1035" y="19"/>
                </a:lnTo>
                <a:lnTo>
                  <a:pt x="1104" y="42"/>
                </a:lnTo>
                <a:lnTo>
                  <a:pt x="1171" y="71"/>
                </a:lnTo>
                <a:lnTo>
                  <a:pt x="1232" y="109"/>
                </a:lnTo>
                <a:lnTo>
                  <a:pt x="1287" y="153"/>
                </a:lnTo>
                <a:lnTo>
                  <a:pt x="1339" y="204"/>
                </a:lnTo>
                <a:lnTo>
                  <a:pt x="1383" y="262"/>
                </a:lnTo>
                <a:lnTo>
                  <a:pt x="1421" y="325"/>
                </a:lnTo>
                <a:lnTo>
                  <a:pt x="1450" y="392"/>
                </a:lnTo>
                <a:lnTo>
                  <a:pt x="1472" y="464"/>
                </a:lnTo>
                <a:lnTo>
                  <a:pt x="1986" y="2666"/>
                </a:lnTo>
                <a:lnTo>
                  <a:pt x="5223" y="2666"/>
                </a:lnTo>
                <a:lnTo>
                  <a:pt x="5246" y="2662"/>
                </a:lnTo>
                <a:lnTo>
                  <a:pt x="5269" y="2650"/>
                </a:lnTo>
                <a:lnTo>
                  <a:pt x="5286" y="2635"/>
                </a:lnTo>
                <a:lnTo>
                  <a:pt x="5298" y="2612"/>
                </a:lnTo>
                <a:lnTo>
                  <a:pt x="5874" y="1058"/>
                </a:lnTo>
                <a:lnTo>
                  <a:pt x="5880" y="1034"/>
                </a:lnTo>
                <a:lnTo>
                  <a:pt x="5876" y="1009"/>
                </a:lnTo>
                <a:lnTo>
                  <a:pt x="5865" y="984"/>
                </a:lnTo>
                <a:lnTo>
                  <a:pt x="5847" y="967"/>
                </a:lnTo>
                <a:lnTo>
                  <a:pt x="5825" y="953"/>
                </a:lnTo>
                <a:lnTo>
                  <a:pt x="5800" y="950"/>
                </a:lnTo>
                <a:lnTo>
                  <a:pt x="2721" y="950"/>
                </a:lnTo>
                <a:lnTo>
                  <a:pt x="2674" y="944"/>
                </a:lnTo>
                <a:lnTo>
                  <a:pt x="2630" y="929"/>
                </a:lnTo>
                <a:lnTo>
                  <a:pt x="2590" y="904"/>
                </a:lnTo>
                <a:lnTo>
                  <a:pt x="2559" y="871"/>
                </a:lnTo>
                <a:lnTo>
                  <a:pt x="2534" y="833"/>
                </a:lnTo>
                <a:lnTo>
                  <a:pt x="2517" y="789"/>
                </a:lnTo>
                <a:lnTo>
                  <a:pt x="2513" y="741"/>
                </a:lnTo>
                <a:lnTo>
                  <a:pt x="2517" y="693"/>
                </a:lnTo>
                <a:lnTo>
                  <a:pt x="2534" y="650"/>
                </a:lnTo>
                <a:lnTo>
                  <a:pt x="2559" y="611"/>
                </a:lnTo>
                <a:lnTo>
                  <a:pt x="2590" y="579"/>
                </a:lnTo>
                <a:lnTo>
                  <a:pt x="2630" y="554"/>
                </a:lnTo>
                <a:lnTo>
                  <a:pt x="2674" y="539"/>
                </a:lnTo>
                <a:lnTo>
                  <a:pt x="2721" y="533"/>
                </a:lnTo>
                <a:lnTo>
                  <a:pt x="5800" y="533"/>
                </a:lnTo>
                <a:lnTo>
                  <a:pt x="5869" y="539"/>
                </a:lnTo>
                <a:lnTo>
                  <a:pt x="5935" y="552"/>
                </a:lnTo>
                <a:lnTo>
                  <a:pt x="6000" y="575"/>
                </a:lnTo>
                <a:lnTo>
                  <a:pt x="6059" y="607"/>
                </a:lnTo>
                <a:lnTo>
                  <a:pt x="6115" y="646"/>
                </a:lnTo>
                <a:lnTo>
                  <a:pt x="6165" y="693"/>
                </a:lnTo>
                <a:lnTo>
                  <a:pt x="6208" y="747"/>
                </a:lnTo>
                <a:lnTo>
                  <a:pt x="6243" y="806"/>
                </a:lnTo>
                <a:lnTo>
                  <a:pt x="6270" y="869"/>
                </a:lnTo>
                <a:lnTo>
                  <a:pt x="6287" y="934"/>
                </a:lnTo>
                <a:lnTo>
                  <a:pt x="6296" y="1001"/>
                </a:lnTo>
                <a:lnTo>
                  <a:pt x="6294" y="1070"/>
                </a:lnTo>
                <a:lnTo>
                  <a:pt x="6285" y="1137"/>
                </a:lnTo>
                <a:lnTo>
                  <a:pt x="6266" y="1204"/>
                </a:lnTo>
                <a:lnTo>
                  <a:pt x="5689" y="2757"/>
                </a:lnTo>
                <a:lnTo>
                  <a:pt x="5660" y="2820"/>
                </a:lnTo>
                <a:lnTo>
                  <a:pt x="5624" y="2878"/>
                </a:lnTo>
                <a:lnTo>
                  <a:pt x="5582" y="2927"/>
                </a:lnTo>
                <a:lnTo>
                  <a:pt x="5532" y="2973"/>
                </a:lnTo>
                <a:lnTo>
                  <a:pt x="5477" y="3011"/>
                </a:lnTo>
                <a:lnTo>
                  <a:pt x="5420" y="3042"/>
                </a:lnTo>
                <a:lnTo>
                  <a:pt x="5357" y="3063"/>
                </a:lnTo>
                <a:lnTo>
                  <a:pt x="5290" y="3076"/>
                </a:lnTo>
                <a:lnTo>
                  <a:pt x="5223" y="3082"/>
                </a:lnTo>
                <a:lnTo>
                  <a:pt x="2085" y="3082"/>
                </a:lnTo>
                <a:lnTo>
                  <a:pt x="2166" y="3428"/>
                </a:lnTo>
                <a:lnTo>
                  <a:pt x="5129" y="3428"/>
                </a:lnTo>
                <a:lnTo>
                  <a:pt x="5185" y="3432"/>
                </a:lnTo>
                <a:lnTo>
                  <a:pt x="5238" y="3447"/>
                </a:lnTo>
                <a:lnTo>
                  <a:pt x="5286" y="3470"/>
                </a:lnTo>
                <a:lnTo>
                  <a:pt x="5330" y="3501"/>
                </a:lnTo>
                <a:lnTo>
                  <a:pt x="5368" y="3539"/>
                </a:lnTo>
                <a:lnTo>
                  <a:pt x="5399" y="3583"/>
                </a:lnTo>
                <a:lnTo>
                  <a:pt x="5422" y="3631"/>
                </a:lnTo>
                <a:lnTo>
                  <a:pt x="5437" y="3684"/>
                </a:lnTo>
                <a:lnTo>
                  <a:pt x="5441" y="3739"/>
                </a:lnTo>
                <a:lnTo>
                  <a:pt x="5437" y="3797"/>
                </a:lnTo>
                <a:lnTo>
                  <a:pt x="5422" y="3848"/>
                </a:lnTo>
                <a:lnTo>
                  <a:pt x="5399" y="3898"/>
                </a:lnTo>
                <a:lnTo>
                  <a:pt x="5368" y="3942"/>
                </a:lnTo>
                <a:lnTo>
                  <a:pt x="5330" y="3980"/>
                </a:lnTo>
                <a:lnTo>
                  <a:pt x="5286" y="4011"/>
                </a:lnTo>
                <a:lnTo>
                  <a:pt x="5238" y="4034"/>
                </a:lnTo>
                <a:lnTo>
                  <a:pt x="5185" y="4047"/>
                </a:lnTo>
                <a:lnTo>
                  <a:pt x="5129" y="4053"/>
                </a:lnTo>
                <a:lnTo>
                  <a:pt x="4837" y="4053"/>
                </a:lnTo>
                <a:lnTo>
                  <a:pt x="4895" y="4101"/>
                </a:lnTo>
                <a:lnTo>
                  <a:pt x="4946" y="4152"/>
                </a:lnTo>
                <a:lnTo>
                  <a:pt x="4992" y="4211"/>
                </a:lnTo>
                <a:lnTo>
                  <a:pt x="5030" y="4274"/>
                </a:lnTo>
                <a:lnTo>
                  <a:pt x="5061" y="4343"/>
                </a:lnTo>
                <a:lnTo>
                  <a:pt x="5084" y="4416"/>
                </a:lnTo>
                <a:lnTo>
                  <a:pt x="5097" y="4492"/>
                </a:lnTo>
                <a:lnTo>
                  <a:pt x="5103" y="4571"/>
                </a:lnTo>
                <a:lnTo>
                  <a:pt x="5097" y="4657"/>
                </a:lnTo>
                <a:lnTo>
                  <a:pt x="5080" y="4741"/>
                </a:lnTo>
                <a:lnTo>
                  <a:pt x="5051" y="4821"/>
                </a:lnTo>
                <a:lnTo>
                  <a:pt x="5015" y="4894"/>
                </a:lnTo>
                <a:lnTo>
                  <a:pt x="4969" y="4962"/>
                </a:lnTo>
                <a:lnTo>
                  <a:pt x="4914" y="5025"/>
                </a:lnTo>
                <a:lnTo>
                  <a:pt x="4853" y="5079"/>
                </a:lnTo>
                <a:lnTo>
                  <a:pt x="4784" y="5125"/>
                </a:lnTo>
                <a:lnTo>
                  <a:pt x="4709" y="5163"/>
                </a:lnTo>
                <a:lnTo>
                  <a:pt x="4631" y="5190"/>
                </a:lnTo>
                <a:lnTo>
                  <a:pt x="4547" y="5207"/>
                </a:lnTo>
                <a:lnTo>
                  <a:pt x="4459" y="5213"/>
                </a:lnTo>
                <a:lnTo>
                  <a:pt x="4373" y="5207"/>
                </a:lnTo>
                <a:lnTo>
                  <a:pt x="4289" y="5190"/>
                </a:lnTo>
                <a:lnTo>
                  <a:pt x="4209" y="5163"/>
                </a:lnTo>
                <a:lnTo>
                  <a:pt x="4136" y="5125"/>
                </a:lnTo>
                <a:lnTo>
                  <a:pt x="4068" y="5079"/>
                </a:lnTo>
                <a:lnTo>
                  <a:pt x="4007" y="5025"/>
                </a:lnTo>
                <a:lnTo>
                  <a:pt x="3951" y="4962"/>
                </a:lnTo>
                <a:lnTo>
                  <a:pt x="3905" y="4894"/>
                </a:lnTo>
                <a:lnTo>
                  <a:pt x="3869" y="4821"/>
                </a:lnTo>
                <a:lnTo>
                  <a:pt x="3840" y="4741"/>
                </a:lnTo>
                <a:lnTo>
                  <a:pt x="3823" y="4657"/>
                </a:lnTo>
                <a:lnTo>
                  <a:pt x="3818" y="4571"/>
                </a:lnTo>
                <a:lnTo>
                  <a:pt x="3823" y="4492"/>
                </a:lnTo>
                <a:lnTo>
                  <a:pt x="3837" y="4416"/>
                </a:lnTo>
                <a:lnTo>
                  <a:pt x="3860" y="4343"/>
                </a:lnTo>
                <a:lnTo>
                  <a:pt x="3890" y="4274"/>
                </a:lnTo>
                <a:lnTo>
                  <a:pt x="3928" y="4211"/>
                </a:lnTo>
                <a:lnTo>
                  <a:pt x="3974" y="4152"/>
                </a:lnTo>
                <a:lnTo>
                  <a:pt x="4026" y="4101"/>
                </a:lnTo>
                <a:lnTo>
                  <a:pt x="4083" y="4053"/>
                </a:lnTo>
                <a:lnTo>
                  <a:pt x="2884" y="4053"/>
                </a:lnTo>
                <a:lnTo>
                  <a:pt x="2941" y="4101"/>
                </a:lnTo>
                <a:lnTo>
                  <a:pt x="2993" y="4152"/>
                </a:lnTo>
                <a:lnTo>
                  <a:pt x="3038" y="4211"/>
                </a:lnTo>
                <a:lnTo>
                  <a:pt x="3077" y="4274"/>
                </a:lnTo>
                <a:lnTo>
                  <a:pt x="3107" y="4343"/>
                </a:lnTo>
                <a:lnTo>
                  <a:pt x="3130" y="4416"/>
                </a:lnTo>
                <a:lnTo>
                  <a:pt x="3143" y="4492"/>
                </a:lnTo>
                <a:lnTo>
                  <a:pt x="3149" y="4571"/>
                </a:lnTo>
                <a:lnTo>
                  <a:pt x="3143" y="4657"/>
                </a:lnTo>
                <a:lnTo>
                  <a:pt x="3126" y="4741"/>
                </a:lnTo>
                <a:lnTo>
                  <a:pt x="3098" y="4821"/>
                </a:lnTo>
                <a:lnTo>
                  <a:pt x="3061" y="4894"/>
                </a:lnTo>
                <a:lnTo>
                  <a:pt x="3015" y="4962"/>
                </a:lnTo>
                <a:lnTo>
                  <a:pt x="2960" y="5025"/>
                </a:lnTo>
                <a:lnTo>
                  <a:pt x="2899" y="5079"/>
                </a:lnTo>
                <a:lnTo>
                  <a:pt x="2830" y="5125"/>
                </a:lnTo>
                <a:lnTo>
                  <a:pt x="2756" y="5163"/>
                </a:lnTo>
                <a:lnTo>
                  <a:pt x="2677" y="5190"/>
                </a:lnTo>
                <a:lnTo>
                  <a:pt x="2593" y="5207"/>
                </a:lnTo>
                <a:lnTo>
                  <a:pt x="2507" y="5213"/>
                </a:lnTo>
                <a:lnTo>
                  <a:pt x="2420" y="5207"/>
                </a:lnTo>
                <a:lnTo>
                  <a:pt x="2336" y="5190"/>
                </a:lnTo>
                <a:lnTo>
                  <a:pt x="2257" y="5163"/>
                </a:lnTo>
                <a:lnTo>
                  <a:pt x="2183" y="5125"/>
                </a:lnTo>
                <a:lnTo>
                  <a:pt x="2114" y="5079"/>
                </a:lnTo>
                <a:lnTo>
                  <a:pt x="2053" y="5025"/>
                </a:lnTo>
                <a:lnTo>
                  <a:pt x="1998" y="4962"/>
                </a:lnTo>
                <a:lnTo>
                  <a:pt x="1952" y="4894"/>
                </a:lnTo>
                <a:lnTo>
                  <a:pt x="1915" y="4821"/>
                </a:lnTo>
                <a:lnTo>
                  <a:pt x="1887" y="4741"/>
                </a:lnTo>
                <a:lnTo>
                  <a:pt x="1870" y="4657"/>
                </a:lnTo>
                <a:lnTo>
                  <a:pt x="1864" y="4571"/>
                </a:lnTo>
                <a:lnTo>
                  <a:pt x="1870" y="4490"/>
                </a:lnTo>
                <a:lnTo>
                  <a:pt x="1883" y="4416"/>
                </a:lnTo>
                <a:lnTo>
                  <a:pt x="1906" y="4343"/>
                </a:lnTo>
                <a:lnTo>
                  <a:pt x="1936" y="4274"/>
                </a:lnTo>
                <a:lnTo>
                  <a:pt x="1977" y="4211"/>
                </a:lnTo>
                <a:lnTo>
                  <a:pt x="2021" y="4152"/>
                </a:lnTo>
                <a:lnTo>
                  <a:pt x="2072" y="4099"/>
                </a:lnTo>
                <a:lnTo>
                  <a:pt x="2131" y="4051"/>
                </a:lnTo>
                <a:lnTo>
                  <a:pt x="2049" y="4043"/>
                </a:lnTo>
                <a:lnTo>
                  <a:pt x="1973" y="4026"/>
                </a:lnTo>
                <a:lnTo>
                  <a:pt x="1898" y="3999"/>
                </a:lnTo>
                <a:lnTo>
                  <a:pt x="1830" y="3963"/>
                </a:lnTo>
                <a:lnTo>
                  <a:pt x="1767" y="3917"/>
                </a:lnTo>
                <a:lnTo>
                  <a:pt x="1711" y="3866"/>
                </a:lnTo>
                <a:lnTo>
                  <a:pt x="1660" y="3804"/>
                </a:lnTo>
                <a:lnTo>
                  <a:pt x="1619" y="3739"/>
                </a:lnTo>
                <a:lnTo>
                  <a:pt x="1585" y="3667"/>
                </a:lnTo>
                <a:lnTo>
                  <a:pt x="1562" y="3588"/>
                </a:lnTo>
                <a:lnTo>
                  <a:pt x="867" y="627"/>
                </a:lnTo>
                <a:lnTo>
                  <a:pt x="313" y="627"/>
                </a:lnTo>
                <a:lnTo>
                  <a:pt x="256" y="621"/>
                </a:lnTo>
                <a:lnTo>
                  <a:pt x="203" y="606"/>
                </a:lnTo>
                <a:lnTo>
                  <a:pt x="155" y="583"/>
                </a:lnTo>
                <a:lnTo>
                  <a:pt x="111" y="552"/>
                </a:lnTo>
                <a:lnTo>
                  <a:pt x="73" y="514"/>
                </a:lnTo>
                <a:lnTo>
                  <a:pt x="42" y="472"/>
                </a:lnTo>
                <a:lnTo>
                  <a:pt x="19" y="422"/>
                </a:lnTo>
                <a:lnTo>
                  <a:pt x="6" y="369"/>
                </a:lnTo>
                <a:lnTo>
                  <a:pt x="0" y="313"/>
                </a:lnTo>
                <a:lnTo>
                  <a:pt x="6" y="258"/>
                </a:lnTo>
                <a:lnTo>
                  <a:pt x="19" y="204"/>
                </a:lnTo>
                <a:lnTo>
                  <a:pt x="42" y="155"/>
                </a:lnTo>
                <a:lnTo>
                  <a:pt x="73" y="113"/>
                </a:lnTo>
                <a:lnTo>
                  <a:pt x="111" y="74"/>
                </a:lnTo>
                <a:lnTo>
                  <a:pt x="155" y="44"/>
                </a:lnTo>
                <a:lnTo>
                  <a:pt x="203" y="21"/>
                </a:lnTo>
                <a:lnTo>
                  <a:pt x="256" y="6"/>
                </a:lnTo>
                <a:lnTo>
                  <a:pt x="31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8338920"/>
      </p:ext>
    </p:extLst>
  </p:cSld>
  <p:clrMapOvr>
    <a:masterClrMapping/>
  </p:clrMapOvr>
  <p:transition spd="slow">
    <p:push dir="u"/>
  </p:transition>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20800" y="-681674"/>
            <a:ext cx="6502400" cy="6506848"/>
            <a:chOff x="4953000" y="1504057"/>
            <a:chExt cx="2094980" cy="2096412"/>
          </a:xfrm>
          <a:effectLst/>
        </p:grpSpPr>
        <p:grpSp>
          <p:nvGrpSpPr>
            <p:cNvPr id="44" name="Group 43"/>
            <p:cNvGrpSpPr/>
            <p:nvPr/>
          </p:nvGrpSpPr>
          <p:grpSpPr>
            <a:xfrm>
              <a:off x="4953000" y="1504057"/>
              <a:ext cx="2094980" cy="2096412"/>
              <a:chOff x="5861448" y="2812258"/>
              <a:chExt cx="1740694" cy="1741884"/>
            </a:xfrm>
          </p:grpSpPr>
          <p:sp>
            <p:nvSpPr>
              <p:cNvPr id="46" name="Freeform 939"/>
              <p:cNvSpPr>
                <a:spLocks/>
              </p:cNvSpPr>
              <p:nvPr/>
            </p:nvSpPr>
            <p:spPr bwMode="auto">
              <a:xfrm>
                <a:off x="6116241" y="3682604"/>
                <a:ext cx="615554" cy="871538"/>
              </a:xfrm>
              <a:custGeom>
                <a:avLst/>
                <a:gdLst>
                  <a:gd name="T0" fmla="*/ 0 w 435"/>
                  <a:gd name="T1" fmla="*/ 435 h 615"/>
                  <a:gd name="T2" fmla="*/ 435 w 435"/>
                  <a:gd name="T3" fmla="*/ 615 h 615"/>
                  <a:gd name="T4" fmla="*/ 435 w 435"/>
                  <a:gd name="T5" fmla="*/ 0 h 615"/>
                  <a:gd name="T6" fmla="*/ 0 w 435"/>
                  <a:gd name="T7" fmla="*/ 435 h 615"/>
                </a:gdLst>
                <a:ahLst/>
                <a:cxnLst>
                  <a:cxn ang="0">
                    <a:pos x="T0" y="T1"/>
                  </a:cxn>
                  <a:cxn ang="0">
                    <a:pos x="T2" y="T3"/>
                  </a:cxn>
                  <a:cxn ang="0">
                    <a:pos x="T4" y="T5"/>
                  </a:cxn>
                  <a:cxn ang="0">
                    <a:pos x="T6" y="T7"/>
                  </a:cxn>
                </a:cxnLst>
                <a:rect l="0" t="0" r="r" b="b"/>
                <a:pathLst>
                  <a:path w="435" h="615">
                    <a:moveTo>
                      <a:pt x="0" y="435"/>
                    </a:moveTo>
                    <a:cubicBezTo>
                      <a:pt x="111" y="546"/>
                      <a:pt x="265" y="615"/>
                      <a:pt x="435" y="615"/>
                    </a:cubicBezTo>
                    <a:cubicBezTo>
                      <a:pt x="435" y="0"/>
                      <a:pt x="435" y="0"/>
                      <a:pt x="435" y="0"/>
                    </a:cubicBezTo>
                    <a:cubicBezTo>
                      <a:pt x="0" y="435"/>
                      <a:pt x="0" y="435"/>
                      <a:pt x="0" y="435"/>
                    </a:cubicBezTo>
                  </a:path>
                </a:pathLst>
              </a:custGeom>
              <a:solidFill>
                <a:schemeClr val="accent6"/>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40"/>
              <p:cNvSpPr>
                <a:spLocks/>
              </p:cNvSpPr>
              <p:nvPr/>
            </p:nvSpPr>
            <p:spPr bwMode="auto">
              <a:xfrm>
                <a:off x="5861448" y="3682605"/>
                <a:ext cx="870347" cy="616744"/>
              </a:xfrm>
              <a:custGeom>
                <a:avLst/>
                <a:gdLst>
                  <a:gd name="T0" fmla="*/ 0 w 615"/>
                  <a:gd name="T1" fmla="*/ 0 h 435"/>
                  <a:gd name="T2" fmla="*/ 180 w 615"/>
                  <a:gd name="T3" fmla="*/ 435 h 435"/>
                  <a:gd name="T4" fmla="*/ 615 w 615"/>
                  <a:gd name="T5" fmla="*/ 0 h 435"/>
                  <a:gd name="T6" fmla="*/ 0 w 615"/>
                  <a:gd name="T7" fmla="*/ 0 h 435"/>
                </a:gdLst>
                <a:ahLst/>
                <a:cxnLst>
                  <a:cxn ang="0">
                    <a:pos x="T0" y="T1"/>
                  </a:cxn>
                  <a:cxn ang="0">
                    <a:pos x="T2" y="T3"/>
                  </a:cxn>
                  <a:cxn ang="0">
                    <a:pos x="T4" y="T5"/>
                  </a:cxn>
                  <a:cxn ang="0">
                    <a:pos x="T6" y="T7"/>
                  </a:cxn>
                </a:cxnLst>
                <a:rect l="0" t="0" r="r" b="b"/>
                <a:pathLst>
                  <a:path w="615" h="435">
                    <a:moveTo>
                      <a:pt x="0" y="0"/>
                    </a:moveTo>
                    <a:cubicBezTo>
                      <a:pt x="0" y="157"/>
                      <a:pt x="60" y="315"/>
                      <a:pt x="180" y="435"/>
                    </a:cubicBezTo>
                    <a:cubicBezTo>
                      <a:pt x="615" y="0"/>
                      <a:pt x="615" y="0"/>
                      <a:pt x="615" y="0"/>
                    </a:cubicBezTo>
                    <a:cubicBezTo>
                      <a:pt x="0" y="0"/>
                      <a:pt x="0" y="0"/>
                      <a:pt x="0"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41"/>
              <p:cNvSpPr>
                <a:spLocks/>
              </p:cNvSpPr>
              <p:nvPr/>
            </p:nvSpPr>
            <p:spPr bwMode="auto">
              <a:xfrm>
                <a:off x="5861448" y="3067051"/>
                <a:ext cx="870347" cy="615554"/>
              </a:xfrm>
              <a:custGeom>
                <a:avLst/>
                <a:gdLst>
                  <a:gd name="T0" fmla="*/ 180 w 615"/>
                  <a:gd name="T1" fmla="*/ 0 h 435"/>
                  <a:gd name="T2" fmla="*/ 0 w 615"/>
                  <a:gd name="T3" fmla="*/ 435 h 435"/>
                  <a:gd name="T4" fmla="*/ 615 w 615"/>
                  <a:gd name="T5" fmla="*/ 435 h 435"/>
                  <a:gd name="T6" fmla="*/ 180 w 615"/>
                  <a:gd name="T7" fmla="*/ 0 h 435"/>
                </a:gdLst>
                <a:ahLst/>
                <a:cxnLst>
                  <a:cxn ang="0">
                    <a:pos x="T0" y="T1"/>
                  </a:cxn>
                  <a:cxn ang="0">
                    <a:pos x="T2" y="T3"/>
                  </a:cxn>
                  <a:cxn ang="0">
                    <a:pos x="T4" y="T5"/>
                  </a:cxn>
                  <a:cxn ang="0">
                    <a:pos x="T6" y="T7"/>
                  </a:cxn>
                </a:cxnLst>
                <a:rect l="0" t="0" r="r" b="b"/>
                <a:pathLst>
                  <a:path w="615" h="435">
                    <a:moveTo>
                      <a:pt x="180" y="0"/>
                    </a:moveTo>
                    <a:cubicBezTo>
                      <a:pt x="69" y="111"/>
                      <a:pt x="0" y="265"/>
                      <a:pt x="0" y="435"/>
                    </a:cubicBezTo>
                    <a:cubicBezTo>
                      <a:pt x="615" y="435"/>
                      <a:pt x="615" y="435"/>
                      <a:pt x="615" y="435"/>
                    </a:cubicBezTo>
                    <a:cubicBezTo>
                      <a:pt x="180" y="0"/>
                      <a:pt x="180" y="0"/>
                      <a:pt x="180" y="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42"/>
              <p:cNvSpPr>
                <a:spLocks/>
              </p:cNvSpPr>
              <p:nvPr/>
            </p:nvSpPr>
            <p:spPr bwMode="auto">
              <a:xfrm>
                <a:off x="6116241" y="2812258"/>
                <a:ext cx="615554" cy="870347"/>
              </a:xfrm>
              <a:custGeom>
                <a:avLst/>
                <a:gdLst>
                  <a:gd name="T0" fmla="*/ 435 w 435"/>
                  <a:gd name="T1" fmla="*/ 0 h 615"/>
                  <a:gd name="T2" fmla="*/ 0 w 435"/>
                  <a:gd name="T3" fmla="*/ 180 h 615"/>
                  <a:gd name="T4" fmla="*/ 435 w 435"/>
                  <a:gd name="T5" fmla="*/ 615 h 615"/>
                  <a:gd name="T6" fmla="*/ 435 w 435"/>
                  <a:gd name="T7" fmla="*/ 0 h 615"/>
                </a:gdLst>
                <a:ahLst/>
                <a:cxnLst>
                  <a:cxn ang="0">
                    <a:pos x="T0" y="T1"/>
                  </a:cxn>
                  <a:cxn ang="0">
                    <a:pos x="T2" y="T3"/>
                  </a:cxn>
                  <a:cxn ang="0">
                    <a:pos x="T4" y="T5"/>
                  </a:cxn>
                  <a:cxn ang="0">
                    <a:pos x="T6" y="T7"/>
                  </a:cxn>
                </a:cxnLst>
                <a:rect l="0" t="0" r="r" b="b"/>
                <a:pathLst>
                  <a:path w="435" h="615">
                    <a:moveTo>
                      <a:pt x="435" y="0"/>
                    </a:moveTo>
                    <a:cubicBezTo>
                      <a:pt x="278" y="0"/>
                      <a:pt x="120" y="60"/>
                      <a:pt x="0" y="180"/>
                    </a:cubicBezTo>
                    <a:cubicBezTo>
                      <a:pt x="435" y="615"/>
                      <a:pt x="435" y="615"/>
                      <a:pt x="435" y="615"/>
                    </a:cubicBezTo>
                    <a:cubicBezTo>
                      <a:pt x="435" y="0"/>
                      <a:pt x="435" y="0"/>
                      <a:pt x="435"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943"/>
              <p:cNvSpPr>
                <a:spLocks/>
              </p:cNvSpPr>
              <p:nvPr/>
            </p:nvSpPr>
            <p:spPr bwMode="auto">
              <a:xfrm>
                <a:off x="6731794" y="3682604"/>
                <a:ext cx="615554" cy="871538"/>
              </a:xfrm>
              <a:custGeom>
                <a:avLst/>
                <a:gdLst>
                  <a:gd name="T0" fmla="*/ 0 w 435"/>
                  <a:gd name="T1" fmla="*/ 615 h 615"/>
                  <a:gd name="T2" fmla="*/ 435 w 435"/>
                  <a:gd name="T3" fmla="*/ 435 h 615"/>
                  <a:gd name="T4" fmla="*/ 0 w 435"/>
                  <a:gd name="T5" fmla="*/ 0 h 615"/>
                  <a:gd name="T6" fmla="*/ 0 w 435"/>
                  <a:gd name="T7" fmla="*/ 615 h 615"/>
                </a:gdLst>
                <a:ahLst/>
                <a:cxnLst>
                  <a:cxn ang="0">
                    <a:pos x="T0" y="T1"/>
                  </a:cxn>
                  <a:cxn ang="0">
                    <a:pos x="T2" y="T3"/>
                  </a:cxn>
                  <a:cxn ang="0">
                    <a:pos x="T4" y="T5"/>
                  </a:cxn>
                  <a:cxn ang="0">
                    <a:pos x="T6" y="T7"/>
                  </a:cxn>
                </a:cxnLst>
                <a:rect l="0" t="0" r="r" b="b"/>
                <a:pathLst>
                  <a:path w="435" h="615">
                    <a:moveTo>
                      <a:pt x="0" y="615"/>
                    </a:moveTo>
                    <a:cubicBezTo>
                      <a:pt x="157" y="615"/>
                      <a:pt x="315" y="555"/>
                      <a:pt x="435" y="435"/>
                    </a:cubicBezTo>
                    <a:cubicBezTo>
                      <a:pt x="0" y="0"/>
                      <a:pt x="0" y="0"/>
                      <a:pt x="0" y="0"/>
                    </a:cubicBezTo>
                    <a:cubicBezTo>
                      <a:pt x="0" y="615"/>
                      <a:pt x="0" y="615"/>
                      <a:pt x="0" y="615"/>
                    </a:cubicBezTo>
                  </a:path>
                </a:pathLst>
              </a:custGeom>
              <a:solidFill>
                <a:schemeClr val="accent5"/>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944"/>
              <p:cNvSpPr>
                <a:spLocks/>
              </p:cNvSpPr>
              <p:nvPr/>
            </p:nvSpPr>
            <p:spPr bwMode="auto">
              <a:xfrm>
                <a:off x="6731795" y="3682605"/>
                <a:ext cx="870347" cy="616744"/>
              </a:xfrm>
              <a:custGeom>
                <a:avLst/>
                <a:gdLst>
                  <a:gd name="T0" fmla="*/ 435 w 615"/>
                  <a:gd name="T1" fmla="*/ 435 h 435"/>
                  <a:gd name="T2" fmla="*/ 615 w 615"/>
                  <a:gd name="T3" fmla="*/ 0 h 435"/>
                  <a:gd name="T4" fmla="*/ 0 w 615"/>
                  <a:gd name="T5" fmla="*/ 0 h 435"/>
                  <a:gd name="T6" fmla="*/ 435 w 615"/>
                  <a:gd name="T7" fmla="*/ 435 h 435"/>
                </a:gdLst>
                <a:ahLst/>
                <a:cxnLst>
                  <a:cxn ang="0">
                    <a:pos x="T0" y="T1"/>
                  </a:cxn>
                  <a:cxn ang="0">
                    <a:pos x="T2" y="T3"/>
                  </a:cxn>
                  <a:cxn ang="0">
                    <a:pos x="T4" y="T5"/>
                  </a:cxn>
                  <a:cxn ang="0">
                    <a:pos x="T6" y="T7"/>
                  </a:cxn>
                </a:cxnLst>
                <a:rect l="0" t="0" r="r" b="b"/>
                <a:pathLst>
                  <a:path w="615" h="435">
                    <a:moveTo>
                      <a:pt x="435" y="435"/>
                    </a:moveTo>
                    <a:cubicBezTo>
                      <a:pt x="546" y="324"/>
                      <a:pt x="615" y="170"/>
                      <a:pt x="615" y="0"/>
                    </a:cubicBezTo>
                    <a:cubicBezTo>
                      <a:pt x="0" y="0"/>
                      <a:pt x="0" y="0"/>
                      <a:pt x="0" y="0"/>
                    </a:cubicBezTo>
                    <a:cubicBezTo>
                      <a:pt x="435" y="435"/>
                      <a:pt x="435" y="435"/>
                      <a:pt x="435" y="435"/>
                    </a:cubicBezTo>
                  </a:path>
                </a:pathLst>
              </a:custGeom>
              <a:solidFill>
                <a:schemeClr val="accent4"/>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945"/>
              <p:cNvSpPr>
                <a:spLocks/>
              </p:cNvSpPr>
              <p:nvPr/>
            </p:nvSpPr>
            <p:spPr bwMode="auto">
              <a:xfrm>
                <a:off x="6731795" y="3067051"/>
                <a:ext cx="870347" cy="615554"/>
              </a:xfrm>
              <a:custGeom>
                <a:avLst/>
                <a:gdLst>
                  <a:gd name="T0" fmla="*/ 615 w 615"/>
                  <a:gd name="T1" fmla="*/ 435 h 435"/>
                  <a:gd name="T2" fmla="*/ 435 w 615"/>
                  <a:gd name="T3" fmla="*/ 0 h 435"/>
                  <a:gd name="T4" fmla="*/ 0 w 615"/>
                  <a:gd name="T5" fmla="*/ 435 h 435"/>
                  <a:gd name="T6" fmla="*/ 615 w 615"/>
                  <a:gd name="T7" fmla="*/ 435 h 435"/>
                </a:gdLst>
                <a:ahLst/>
                <a:cxnLst>
                  <a:cxn ang="0">
                    <a:pos x="T0" y="T1"/>
                  </a:cxn>
                  <a:cxn ang="0">
                    <a:pos x="T2" y="T3"/>
                  </a:cxn>
                  <a:cxn ang="0">
                    <a:pos x="T4" y="T5"/>
                  </a:cxn>
                  <a:cxn ang="0">
                    <a:pos x="T6" y="T7"/>
                  </a:cxn>
                </a:cxnLst>
                <a:rect l="0" t="0" r="r" b="b"/>
                <a:pathLst>
                  <a:path w="615" h="435">
                    <a:moveTo>
                      <a:pt x="615" y="435"/>
                    </a:moveTo>
                    <a:cubicBezTo>
                      <a:pt x="615" y="278"/>
                      <a:pt x="555" y="120"/>
                      <a:pt x="435" y="0"/>
                    </a:cubicBezTo>
                    <a:cubicBezTo>
                      <a:pt x="0" y="435"/>
                      <a:pt x="0" y="435"/>
                      <a:pt x="0" y="435"/>
                    </a:cubicBezTo>
                    <a:cubicBezTo>
                      <a:pt x="615" y="435"/>
                      <a:pt x="615" y="435"/>
                      <a:pt x="615" y="435"/>
                    </a:cubicBezTo>
                  </a:path>
                </a:pathLst>
              </a:custGeom>
              <a:solidFill>
                <a:schemeClr val="accent3"/>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946"/>
              <p:cNvSpPr>
                <a:spLocks/>
              </p:cNvSpPr>
              <p:nvPr/>
            </p:nvSpPr>
            <p:spPr bwMode="auto">
              <a:xfrm>
                <a:off x="6731794" y="2812258"/>
                <a:ext cx="615554" cy="870347"/>
              </a:xfrm>
              <a:custGeom>
                <a:avLst/>
                <a:gdLst>
                  <a:gd name="T0" fmla="*/ 435 w 435"/>
                  <a:gd name="T1" fmla="*/ 180 h 615"/>
                  <a:gd name="T2" fmla="*/ 0 w 435"/>
                  <a:gd name="T3" fmla="*/ 0 h 615"/>
                  <a:gd name="T4" fmla="*/ 0 w 435"/>
                  <a:gd name="T5" fmla="*/ 615 h 615"/>
                  <a:gd name="T6" fmla="*/ 435 w 435"/>
                  <a:gd name="T7" fmla="*/ 180 h 615"/>
                </a:gdLst>
                <a:ahLst/>
                <a:cxnLst>
                  <a:cxn ang="0">
                    <a:pos x="T0" y="T1"/>
                  </a:cxn>
                  <a:cxn ang="0">
                    <a:pos x="T2" y="T3"/>
                  </a:cxn>
                  <a:cxn ang="0">
                    <a:pos x="T4" y="T5"/>
                  </a:cxn>
                  <a:cxn ang="0">
                    <a:pos x="T6" y="T7"/>
                  </a:cxn>
                </a:cxnLst>
                <a:rect l="0" t="0" r="r" b="b"/>
                <a:pathLst>
                  <a:path w="435" h="615">
                    <a:moveTo>
                      <a:pt x="435" y="180"/>
                    </a:moveTo>
                    <a:cubicBezTo>
                      <a:pt x="324" y="69"/>
                      <a:pt x="170" y="0"/>
                      <a:pt x="0" y="0"/>
                    </a:cubicBezTo>
                    <a:cubicBezTo>
                      <a:pt x="0" y="615"/>
                      <a:pt x="0" y="615"/>
                      <a:pt x="0" y="615"/>
                    </a:cubicBezTo>
                    <a:cubicBezTo>
                      <a:pt x="435" y="180"/>
                      <a:pt x="435" y="180"/>
                      <a:pt x="435" y="18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grpSp>
        <p:sp>
          <p:nvSpPr>
            <p:cNvPr id="45" name="Oval 44"/>
            <p:cNvSpPr/>
            <p:nvPr/>
          </p:nvSpPr>
          <p:spPr bwMode="auto">
            <a:xfrm>
              <a:off x="5196236" y="1748009"/>
              <a:ext cx="1608509" cy="1608509"/>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4117658" y="3910368"/>
            <a:ext cx="908685" cy="37502"/>
            <a:chOff x="5775554" y="3550610"/>
            <a:chExt cx="1211580" cy="103652"/>
          </a:xfrm>
        </p:grpSpPr>
        <p:sp>
          <p:nvSpPr>
            <p:cNvPr id="67" name="Rectangle 66"/>
            <p:cNvSpPr/>
            <p:nvPr/>
          </p:nvSpPr>
          <p:spPr bwMode="auto">
            <a:xfrm rot="10800000">
              <a:off x="5775554" y="3550610"/>
              <a:ext cx="223343" cy="103652"/>
            </a:xfrm>
            <a:prstGeom prst="rect">
              <a:avLst/>
            </a:prstGeom>
            <a:solidFill>
              <a:schemeClr val="accent1"/>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8" name="Rectangle 67"/>
            <p:cNvSpPr/>
            <p:nvPr/>
          </p:nvSpPr>
          <p:spPr bwMode="auto">
            <a:xfrm rot="10800000">
              <a:off x="5973201" y="3550610"/>
              <a:ext cx="223343" cy="103652"/>
            </a:xfrm>
            <a:prstGeom prst="rect">
              <a:avLst/>
            </a:prstGeom>
            <a:solidFill>
              <a:schemeClr val="accent2"/>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9" name="Rectangle 68"/>
            <p:cNvSpPr/>
            <p:nvPr/>
          </p:nvSpPr>
          <p:spPr bwMode="auto">
            <a:xfrm rot="10800000">
              <a:off x="6170848" y="3550610"/>
              <a:ext cx="223343" cy="103652"/>
            </a:xfrm>
            <a:prstGeom prst="rect">
              <a:avLst/>
            </a:prstGeom>
            <a:solidFill>
              <a:schemeClr val="accent3"/>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0" name="Rectangle 69"/>
            <p:cNvSpPr/>
            <p:nvPr/>
          </p:nvSpPr>
          <p:spPr bwMode="auto">
            <a:xfrm rot="10800000">
              <a:off x="6368495" y="3550610"/>
              <a:ext cx="223343" cy="103652"/>
            </a:xfrm>
            <a:prstGeom prst="rect">
              <a:avLst/>
            </a:prstGeom>
            <a:solidFill>
              <a:schemeClr val="accent4"/>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1" name="Rectangle 70"/>
            <p:cNvSpPr/>
            <p:nvPr/>
          </p:nvSpPr>
          <p:spPr bwMode="auto">
            <a:xfrm rot="10800000">
              <a:off x="6566142" y="3550610"/>
              <a:ext cx="223343" cy="103652"/>
            </a:xfrm>
            <a:prstGeom prst="rect">
              <a:avLst/>
            </a:prstGeom>
            <a:solidFill>
              <a:schemeClr val="accent5"/>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9" name="Rectangle 78"/>
            <p:cNvSpPr/>
            <p:nvPr/>
          </p:nvSpPr>
          <p:spPr bwMode="auto">
            <a:xfrm rot="10800000">
              <a:off x="6763791" y="3550610"/>
              <a:ext cx="223343" cy="103652"/>
            </a:xfrm>
            <a:prstGeom prst="rect">
              <a:avLst/>
            </a:prstGeom>
            <a:solidFill>
              <a:schemeClr val="accent6"/>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grpSp>
      <p:sp>
        <p:nvSpPr>
          <p:cNvPr id="25" name="Rectangle 24"/>
          <p:cNvSpPr/>
          <p:nvPr/>
        </p:nvSpPr>
        <p:spPr>
          <a:xfrm>
            <a:off x="2133600" y="1740754"/>
            <a:ext cx="4876800" cy="1661993"/>
          </a:xfrm>
          <a:prstGeom prst="rect">
            <a:avLst/>
          </a:prstGeom>
        </p:spPr>
        <p:txBody>
          <a:bodyPr wrap="square" lIns="0" tIns="0" rIns="0" bIns="0" anchor="ctr">
            <a:spAutoFit/>
          </a:bodyPr>
          <a:lstStyle/>
          <a:p>
            <a:pPr algn="ctr"/>
            <a:r>
              <a:rPr lang="en-US" sz="5400" dirty="0" smtClean="0">
                <a:solidFill>
                  <a:schemeClr val="tx1">
                    <a:lumMod val="90000"/>
                    <a:lumOff val="10000"/>
                  </a:schemeClr>
                </a:solidFill>
              </a:rPr>
              <a:t>Maps</a:t>
            </a:r>
          </a:p>
          <a:p>
            <a:pPr algn="ctr"/>
            <a:r>
              <a:rPr lang="en-US" sz="5400" b="1" dirty="0" smtClean="0">
                <a:solidFill>
                  <a:schemeClr val="tx1">
                    <a:lumMod val="90000"/>
                    <a:lumOff val="10000"/>
                  </a:schemeClr>
                </a:solidFill>
              </a:rPr>
              <a:t>Infographics</a:t>
            </a:r>
            <a:endParaRPr lang="en-US" sz="5400" b="1" dirty="0">
              <a:solidFill>
                <a:schemeClr val="tx1">
                  <a:lumMod val="90000"/>
                  <a:lumOff val="10000"/>
                </a:schemeClr>
              </a:solidFill>
            </a:endParaRPr>
          </a:p>
        </p:txBody>
      </p:sp>
    </p:spTree>
    <p:extLst>
      <p:ext uri="{BB962C8B-B14F-4D97-AF65-F5344CB8AC3E}">
        <p14:creationId xmlns:p14="http://schemas.microsoft.com/office/powerpoint/2010/main" val="2410325745"/>
      </p:ext>
    </p:extLst>
  </p:cSld>
  <p:clrMapOvr>
    <a:masterClrMapping/>
  </p:clrMapOvr>
  <p:transition spd="slow">
    <p:push dir="u"/>
  </p:transition>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8" name="Text Placeholder 977"/>
          <p:cNvSpPr>
            <a:spLocks noGrp="1"/>
          </p:cNvSpPr>
          <p:nvPr>
            <p:ph type="body" sz="half" idx="2"/>
          </p:nvPr>
        </p:nvSpPr>
        <p:spPr/>
        <p:txBody>
          <a:bodyPr/>
          <a:lstStyle/>
          <a:p>
            <a:r>
              <a:rPr lang="en-US" dirty="0"/>
              <a:t>Enter your subhead line here</a:t>
            </a:r>
          </a:p>
        </p:txBody>
      </p:sp>
      <p:sp>
        <p:nvSpPr>
          <p:cNvPr id="977" name="Title 976"/>
          <p:cNvSpPr>
            <a:spLocks noGrp="1"/>
          </p:cNvSpPr>
          <p:nvPr>
            <p:ph type="title"/>
          </p:nvPr>
        </p:nvSpPr>
        <p:spPr/>
        <p:txBody>
          <a:bodyPr/>
          <a:lstStyle/>
          <a:p>
            <a:r>
              <a:rPr lang="en-US" dirty="0" smtClean="0"/>
              <a:t>World </a:t>
            </a:r>
            <a:r>
              <a:rPr lang="en-US" dirty="0"/>
              <a:t>Map</a:t>
            </a:r>
          </a:p>
        </p:txBody>
      </p:sp>
      <p:grpSp>
        <p:nvGrpSpPr>
          <p:cNvPr id="2" name="Group 1"/>
          <p:cNvGrpSpPr/>
          <p:nvPr/>
        </p:nvGrpSpPr>
        <p:grpSpPr>
          <a:xfrm>
            <a:off x="473797" y="1413054"/>
            <a:ext cx="8196406" cy="2788057"/>
            <a:chOff x="1054100" y="3163888"/>
            <a:chExt cx="9772651" cy="3324226"/>
          </a:xfrm>
          <a:solidFill>
            <a:schemeClr val="bg1">
              <a:lumMod val="85000"/>
            </a:schemeClr>
          </a:solidFill>
          <a:effectLst/>
        </p:grpSpPr>
        <p:grpSp>
          <p:nvGrpSpPr>
            <p:cNvPr id="3" name="Group 205"/>
            <p:cNvGrpSpPr>
              <a:grpSpLocks/>
            </p:cNvGrpSpPr>
            <p:nvPr/>
          </p:nvGrpSpPr>
          <p:grpSpPr bwMode="auto">
            <a:xfrm>
              <a:off x="3844925" y="3163888"/>
              <a:ext cx="5416550" cy="1303338"/>
              <a:chOff x="2422" y="1993"/>
              <a:chExt cx="3412" cy="821"/>
            </a:xfrm>
            <a:grpFill/>
          </p:grpSpPr>
          <p:sp>
            <p:nvSpPr>
              <p:cNvPr id="777" name="Freeform 5"/>
              <p:cNvSpPr>
                <a:spLocks/>
              </p:cNvSpPr>
              <p:nvPr/>
            </p:nvSpPr>
            <p:spPr bwMode="auto">
              <a:xfrm>
                <a:off x="2807" y="1993"/>
                <a:ext cx="62" cy="27"/>
              </a:xfrm>
              <a:custGeom>
                <a:avLst/>
                <a:gdLst>
                  <a:gd name="T0" fmla="*/ 29 w 30"/>
                  <a:gd name="T1" fmla="*/ 7 h 13"/>
                  <a:gd name="T2" fmla="*/ 16 w 30"/>
                  <a:gd name="T3" fmla="*/ 0 h 13"/>
                  <a:gd name="T4" fmla="*/ 1 w 30"/>
                  <a:gd name="T5" fmla="*/ 7 h 13"/>
                  <a:gd name="T6" fmla="*/ 13 w 30"/>
                  <a:gd name="T7" fmla="*/ 13 h 13"/>
                  <a:gd name="T8" fmla="*/ 29 w 30"/>
                  <a:gd name="T9" fmla="*/ 7 h 13"/>
                </a:gdLst>
                <a:ahLst/>
                <a:cxnLst>
                  <a:cxn ang="0">
                    <a:pos x="T0" y="T1"/>
                  </a:cxn>
                  <a:cxn ang="0">
                    <a:pos x="T2" y="T3"/>
                  </a:cxn>
                  <a:cxn ang="0">
                    <a:pos x="T4" y="T5"/>
                  </a:cxn>
                  <a:cxn ang="0">
                    <a:pos x="T6" y="T7"/>
                  </a:cxn>
                  <a:cxn ang="0">
                    <a:pos x="T8" y="T9"/>
                  </a:cxn>
                </a:cxnLst>
                <a:rect l="0" t="0" r="r" b="b"/>
                <a:pathLst>
                  <a:path w="30" h="13">
                    <a:moveTo>
                      <a:pt x="29" y="7"/>
                    </a:moveTo>
                    <a:cubicBezTo>
                      <a:pt x="30" y="3"/>
                      <a:pt x="24" y="0"/>
                      <a:pt x="16" y="0"/>
                    </a:cubicBezTo>
                    <a:cubicBezTo>
                      <a:pt x="9" y="0"/>
                      <a:pt x="2" y="3"/>
                      <a:pt x="1" y="7"/>
                    </a:cubicBezTo>
                    <a:cubicBezTo>
                      <a:pt x="0" y="10"/>
                      <a:pt x="6" y="13"/>
                      <a:pt x="13" y="13"/>
                    </a:cubicBezTo>
                    <a:cubicBezTo>
                      <a:pt x="21" y="13"/>
                      <a:pt x="28"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8" name="Freeform 6"/>
              <p:cNvSpPr>
                <a:spLocks/>
              </p:cNvSpPr>
              <p:nvPr/>
            </p:nvSpPr>
            <p:spPr bwMode="auto">
              <a:xfrm>
                <a:off x="2877" y="1993"/>
                <a:ext cx="62" cy="27"/>
              </a:xfrm>
              <a:custGeom>
                <a:avLst/>
                <a:gdLst>
                  <a:gd name="T0" fmla="*/ 29 w 30"/>
                  <a:gd name="T1" fmla="*/ 7 h 13"/>
                  <a:gd name="T2" fmla="*/ 16 w 30"/>
                  <a:gd name="T3" fmla="*/ 0 h 13"/>
                  <a:gd name="T4" fmla="*/ 1 w 30"/>
                  <a:gd name="T5" fmla="*/ 7 h 13"/>
                  <a:gd name="T6" fmla="*/ 14 w 30"/>
                  <a:gd name="T7" fmla="*/ 13 h 13"/>
                  <a:gd name="T8" fmla="*/ 29 w 30"/>
                  <a:gd name="T9" fmla="*/ 7 h 13"/>
                </a:gdLst>
                <a:ahLst/>
                <a:cxnLst>
                  <a:cxn ang="0">
                    <a:pos x="T0" y="T1"/>
                  </a:cxn>
                  <a:cxn ang="0">
                    <a:pos x="T2" y="T3"/>
                  </a:cxn>
                  <a:cxn ang="0">
                    <a:pos x="T4" y="T5"/>
                  </a:cxn>
                  <a:cxn ang="0">
                    <a:pos x="T6" y="T7"/>
                  </a:cxn>
                  <a:cxn ang="0">
                    <a:pos x="T8" y="T9"/>
                  </a:cxn>
                </a:cxnLst>
                <a:rect l="0" t="0" r="r" b="b"/>
                <a:pathLst>
                  <a:path w="30" h="13">
                    <a:moveTo>
                      <a:pt x="29" y="7"/>
                    </a:moveTo>
                    <a:cubicBezTo>
                      <a:pt x="30" y="3"/>
                      <a:pt x="24" y="0"/>
                      <a:pt x="16" y="0"/>
                    </a:cubicBezTo>
                    <a:cubicBezTo>
                      <a:pt x="9" y="0"/>
                      <a:pt x="2" y="3"/>
                      <a:pt x="1" y="7"/>
                    </a:cubicBezTo>
                    <a:cubicBezTo>
                      <a:pt x="0" y="10"/>
                      <a:pt x="6" y="13"/>
                      <a:pt x="14" y="13"/>
                    </a:cubicBezTo>
                    <a:cubicBezTo>
                      <a:pt x="21" y="13"/>
                      <a:pt x="28"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9" name="Freeform 7"/>
              <p:cNvSpPr>
                <a:spLocks/>
              </p:cNvSpPr>
              <p:nvPr/>
            </p:nvSpPr>
            <p:spPr bwMode="auto">
              <a:xfrm>
                <a:off x="2948" y="1993"/>
                <a:ext cx="62" cy="27"/>
              </a:xfrm>
              <a:custGeom>
                <a:avLst/>
                <a:gdLst>
                  <a:gd name="T0" fmla="*/ 29 w 30"/>
                  <a:gd name="T1" fmla="*/ 7 h 13"/>
                  <a:gd name="T2" fmla="*/ 16 w 30"/>
                  <a:gd name="T3" fmla="*/ 0 h 13"/>
                  <a:gd name="T4" fmla="*/ 1 w 30"/>
                  <a:gd name="T5" fmla="*/ 7 h 13"/>
                  <a:gd name="T6" fmla="*/ 14 w 30"/>
                  <a:gd name="T7" fmla="*/ 13 h 13"/>
                  <a:gd name="T8" fmla="*/ 29 w 30"/>
                  <a:gd name="T9" fmla="*/ 7 h 13"/>
                </a:gdLst>
                <a:ahLst/>
                <a:cxnLst>
                  <a:cxn ang="0">
                    <a:pos x="T0" y="T1"/>
                  </a:cxn>
                  <a:cxn ang="0">
                    <a:pos x="T2" y="T3"/>
                  </a:cxn>
                  <a:cxn ang="0">
                    <a:pos x="T4" y="T5"/>
                  </a:cxn>
                  <a:cxn ang="0">
                    <a:pos x="T6" y="T7"/>
                  </a:cxn>
                  <a:cxn ang="0">
                    <a:pos x="T8" y="T9"/>
                  </a:cxn>
                </a:cxnLst>
                <a:rect l="0" t="0" r="r" b="b"/>
                <a:pathLst>
                  <a:path w="30" h="13">
                    <a:moveTo>
                      <a:pt x="29" y="7"/>
                    </a:moveTo>
                    <a:cubicBezTo>
                      <a:pt x="30" y="3"/>
                      <a:pt x="24" y="0"/>
                      <a:pt x="16" y="0"/>
                    </a:cubicBezTo>
                    <a:cubicBezTo>
                      <a:pt x="9" y="0"/>
                      <a:pt x="2" y="3"/>
                      <a:pt x="1" y="7"/>
                    </a:cubicBezTo>
                    <a:cubicBezTo>
                      <a:pt x="0" y="10"/>
                      <a:pt x="6" y="13"/>
                      <a:pt x="14" y="13"/>
                    </a:cubicBezTo>
                    <a:cubicBezTo>
                      <a:pt x="22" y="13"/>
                      <a:pt x="28"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0" name="Freeform 8"/>
              <p:cNvSpPr>
                <a:spLocks/>
              </p:cNvSpPr>
              <p:nvPr/>
            </p:nvSpPr>
            <p:spPr bwMode="auto">
              <a:xfrm>
                <a:off x="3020" y="1993"/>
                <a:ext cx="60" cy="27"/>
              </a:xfrm>
              <a:custGeom>
                <a:avLst/>
                <a:gdLst>
                  <a:gd name="T0" fmla="*/ 28 w 29"/>
                  <a:gd name="T1" fmla="*/ 7 h 13"/>
                  <a:gd name="T2" fmla="*/ 15 w 29"/>
                  <a:gd name="T3" fmla="*/ 0 h 13"/>
                  <a:gd name="T4" fmla="*/ 0 w 29"/>
                  <a:gd name="T5" fmla="*/ 7 h 13"/>
                  <a:gd name="T6" fmla="*/ 13 w 29"/>
                  <a:gd name="T7" fmla="*/ 13 h 13"/>
                  <a:gd name="T8" fmla="*/ 28 w 29"/>
                  <a:gd name="T9" fmla="*/ 7 h 13"/>
                </a:gdLst>
                <a:ahLst/>
                <a:cxnLst>
                  <a:cxn ang="0">
                    <a:pos x="T0" y="T1"/>
                  </a:cxn>
                  <a:cxn ang="0">
                    <a:pos x="T2" y="T3"/>
                  </a:cxn>
                  <a:cxn ang="0">
                    <a:pos x="T4" y="T5"/>
                  </a:cxn>
                  <a:cxn ang="0">
                    <a:pos x="T6" y="T7"/>
                  </a:cxn>
                  <a:cxn ang="0">
                    <a:pos x="T8" y="T9"/>
                  </a:cxn>
                </a:cxnLst>
                <a:rect l="0" t="0" r="r" b="b"/>
                <a:pathLst>
                  <a:path w="29" h="13">
                    <a:moveTo>
                      <a:pt x="28" y="7"/>
                    </a:moveTo>
                    <a:cubicBezTo>
                      <a:pt x="29" y="3"/>
                      <a:pt x="23" y="0"/>
                      <a:pt x="15" y="0"/>
                    </a:cubicBezTo>
                    <a:cubicBezTo>
                      <a:pt x="8" y="0"/>
                      <a:pt x="1" y="3"/>
                      <a:pt x="0" y="7"/>
                    </a:cubicBezTo>
                    <a:cubicBezTo>
                      <a:pt x="0" y="10"/>
                      <a:pt x="5" y="13"/>
                      <a:pt x="13" y="13"/>
                    </a:cubicBezTo>
                    <a:cubicBezTo>
                      <a:pt x="21" y="13"/>
                      <a:pt x="28" y="10"/>
                      <a:pt x="2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1" name="Freeform 9"/>
              <p:cNvSpPr>
                <a:spLocks/>
              </p:cNvSpPr>
              <p:nvPr/>
            </p:nvSpPr>
            <p:spPr bwMode="auto">
              <a:xfrm>
                <a:off x="2657" y="2026"/>
                <a:ext cx="62" cy="27"/>
              </a:xfrm>
              <a:custGeom>
                <a:avLst/>
                <a:gdLst>
                  <a:gd name="T0" fmla="*/ 30 w 30"/>
                  <a:gd name="T1" fmla="*/ 7 h 13"/>
                  <a:gd name="T2" fmla="*/ 17 w 30"/>
                  <a:gd name="T3" fmla="*/ 0 h 13"/>
                  <a:gd name="T4" fmla="*/ 1 w 30"/>
                  <a:gd name="T5" fmla="*/ 7 h 13"/>
                  <a:gd name="T6" fmla="*/ 14 w 30"/>
                  <a:gd name="T7" fmla="*/ 13 h 13"/>
                  <a:gd name="T8" fmla="*/ 30 w 30"/>
                  <a:gd name="T9" fmla="*/ 7 h 13"/>
                </a:gdLst>
                <a:ahLst/>
                <a:cxnLst>
                  <a:cxn ang="0">
                    <a:pos x="T0" y="T1"/>
                  </a:cxn>
                  <a:cxn ang="0">
                    <a:pos x="T2" y="T3"/>
                  </a:cxn>
                  <a:cxn ang="0">
                    <a:pos x="T4" y="T5"/>
                  </a:cxn>
                  <a:cxn ang="0">
                    <a:pos x="T6" y="T7"/>
                  </a:cxn>
                  <a:cxn ang="0">
                    <a:pos x="T8" y="T9"/>
                  </a:cxn>
                </a:cxnLst>
                <a:rect l="0" t="0" r="r" b="b"/>
                <a:pathLst>
                  <a:path w="30" h="13">
                    <a:moveTo>
                      <a:pt x="30" y="7"/>
                    </a:moveTo>
                    <a:cubicBezTo>
                      <a:pt x="30" y="3"/>
                      <a:pt x="25" y="0"/>
                      <a:pt x="17" y="0"/>
                    </a:cubicBezTo>
                    <a:cubicBezTo>
                      <a:pt x="9" y="0"/>
                      <a:pt x="2" y="3"/>
                      <a:pt x="1" y="7"/>
                    </a:cubicBezTo>
                    <a:cubicBezTo>
                      <a:pt x="0" y="10"/>
                      <a:pt x="6" y="13"/>
                      <a:pt x="14" y="13"/>
                    </a:cubicBezTo>
                    <a:cubicBezTo>
                      <a:pt x="22" y="13"/>
                      <a:pt x="29" y="10"/>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2" name="Freeform 10"/>
              <p:cNvSpPr>
                <a:spLocks/>
              </p:cNvSpPr>
              <p:nvPr/>
            </p:nvSpPr>
            <p:spPr bwMode="auto">
              <a:xfrm>
                <a:off x="2729" y="2026"/>
                <a:ext cx="62" cy="27"/>
              </a:xfrm>
              <a:custGeom>
                <a:avLst/>
                <a:gdLst>
                  <a:gd name="T0" fmla="*/ 29 w 30"/>
                  <a:gd name="T1" fmla="*/ 7 h 13"/>
                  <a:gd name="T2" fmla="*/ 16 w 30"/>
                  <a:gd name="T3" fmla="*/ 0 h 13"/>
                  <a:gd name="T4" fmla="*/ 1 w 30"/>
                  <a:gd name="T5" fmla="*/ 7 h 13"/>
                  <a:gd name="T6" fmla="*/ 13 w 30"/>
                  <a:gd name="T7" fmla="*/ 13 h 13"/>
                  <a:gd name="T8" fmla="*/ 29 w 30"/>
                  <a:gd name="T9" fmla="*/ 7 h 13"/>
                </a:gdLst>
                <a:ahLst/>
                <a:cxnLst>
                  <a:cxn ang="0">
                    <a:pos x="T0" y="T1"/>
                  </a:cxn>
                  <a:cxn ang="0">
                    <a:pos x="T2" y="T3"/>
                  </a:cxn>
                  <a:cxn ang="0">
                    <a:pos x="T4" y="T5"/>
                  </a:cxn>
                  <a:cxn ang="0">
                    <a:pos x="T6" y="T7"/>
                  </a:cxn>
                  <a:cxn ang="0">
                    <a:pos x="T8" y="T9"/>
                  </a:cxn>
                </a:cxnLst>
                <a:rect l="0" t="0" r="r" b="b"/>
                <a:pathLst>
                  <a:path w="30" h="13">
                    <a:moveTo>
                      <a:pt x="29" y="7"/>
                    </a:moveTo>
                    <a:cubicBezTo>
                      <a:pt x="30" y="3"/>
                      <a:pt x="24" y="0"/>
                      <a:pt x="16" y="0"/>
                    </a:cubicBezTo>
                    <a:cubicBezTo>
                      <a:pt x="9" y="0"/>
                      <a:pt x="2" y="3"/>
                      <a:pt x="1" y="7"/>
                    </a:cubicBezTo>
                    <a:cubicBezTo>
                      <a:pt x="0" y="10"/>
                      <a:pt x="6" y="13"/>
                      <a:pt x="13" y="13"/>
                    </a:cubicBezTo>
                    <a:cubicBezTo>
                      <a:pt x="21" y="13"/>
                      <a:pt x="28"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3" name="Freeform 11"/>
              <p:cNvSpPr>
                <a:spLocks/>
              </p:cNvSpPr>
              <p:nvPr/>
            </p:nvSpPr>
            <p:spPr bwMode="auto">
              <a:xfrm>
                <a:off x="2799" y="2026"/>
                <a:ext cx="62" cy="27"/>
              </a:xfrm>
              <a:custGeom>
                <a:avLst/>
                <a:gdLst>
                  <a:gd name="T0" fmla="*/ 29 w 30"/>
                  <a:gd name="T1" fmla="*/ 7 h 13"/>
                  <a:gd name="T2" fmla="*/ 17 w 30"/>
                  <a:gd name="T3" fmla="*/ 0 h 13"/>
                  <a:gd name="T4" fmla="*/ 1 w 30"/>
                  <a:gd name="T5" fmla="*/ 7 h 13"/>
                  <a:gd name="T6" fmla="*/ 14 w 30"/>
                  <a:gd name="T7" fmla="*/ 13 h 13"/>
                  <a:gd name="T8" fmla="*/ 29 w 30"/>
                  <a:gd name="T9" fmla="*/ 7 h 13"/>
                </a:gdLst>
                <a:ahLst/>
                <a:cxnLst>
                  <a:cxn ang="0">
                    <a:pos x="T0" y="T1"/>
                  </a:cxn>
                  <a:cxn ang="0">
                    <a:pos x="T2" y="T3"/>
                  </a:cxn>
                  <a:cxn ang="0">
                    <a:pos x="T4" y="T5"/>
                  </a:cxn>
                  <a:cxn ang="0">
                    <a:pos x="T6" y="T7"/>
                  </a:cxn>
                  <a:cxn ang="0">
                    <a:pos x="T8" y="T9"/>
                  </a:cxn>
                </a:cxnLst>
                <a:rect l="0" t="0" r="r" b="b"/>
                <a:pathLst>
                  <a:path w="30" h="13">
                    <a:moveTo>
                      <a:pt x="29" y="7"/>
                    </a:moveTo>
                    <a:cubicBezTo>
                      <a:pt x="30" y="3"/>
                      <a:pt x="24" y="0"/>
                      <a:pt x="17" y="0"/>
                    </a:cubicBezTo>
                    <a:cubicBezTo>
                      <a:pt x="9" y="0"/>
                      <a:pt x="2" y="3"/>
                      <a:pt x="1" y="7"/>
                    </a:cubicBezTo>
                    <a:cubicBezTo>
                      <a:pt x="0" y="10"/>
                      <a:pt x="6" y="13"/>
                      <a:pt x="14" y="13"/>
                    </a:cubicBezTo>
                    <a:cubicBezTo>
                      <a:pt x="22" y="13"/>
                      <a:pt x="29"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4" name="Freeform 12"/>
              <p:cNvSpPr>
                <a:spLocks/>
              </p:cNvSpPr>
              <p:nvPr/>
            </p:nvSpPr>
            <p:spPr bwMode="auto">
              <a:xfrm>
                <a:off x="2871" y="2026"/>
                <a:ext cx="60" cy="27"/>
              </a:xfrm>
              <a:custGeom>
                <a:avLst/>
                <a:gdLst>
                  <a:gd name="T0" fmla="*/ 29 w 29"/>
                  <a:gd name="T1" fmla="*/ 7 h 13"/>
                  <a:gd name="T2" fmla="*/ 16 w 29"/>
                  <a:gd name="T3" fmla="*/ 0 h 13"/>
                  <a:gd name="T4" fmla="*/ 1 w 29"/>
                  <a:gd name="T5" fmla="*/ 7 h 13"/>
                  <a:gd name="T6" fmla="*/ 13 w 29"/>
                  <a:gd name="T7" fmla="*/ 13 h 13"/>
                  <a:gd name="T8" fmla="*/ 29 w 29"/>
                  <a:gd name="T9" fmla="*/ 7 h 13"/>
                </a:gdLst>
                <a:ahLst/>
                <a:cxnLst>
                  <a:cxn ang="0">
                    <a:pos x="T0" y="T1"/>
                  </a:cxn>
                  <a:cxn ang="0">
                    <a:pos x="T2" y="T3"/>
                  </a:cxn>
                  <a:cxn ang="0">
                    <a:pos x="T4" y="T5"/>
                  </a:cxn>
                  <a:cxn ang="0">
                    <a:pos x="T6" y="T7"/>
                  </a:cxn>
                  <a:cxn ang="0">
                    <a:pos x="T8" y="T9"/>
                  </a:cxn>
                </a:cxnLst>
                <a:rect l="0" t="0" r="r" b="b"/>
                <a:pathLst>
                  <a:path w="29" h="13">
                    <a:moveTo>
                      <a:pt x="29" y="7"/>
                    </a:moveTo>
                    <a:cubicBezTo>
                      <a:pt x="29" y="3"/>
                      <a:pt x="24" y="0"/>
                      <a:pt x="16" y="0"/>
                    </a:cubicBezTo>
                    <a:cubicBezTo>
                      <a:pt x="8" y="0"/>
                      <a:pt x="1" y="3"/>
                      <a:pt x="1" y="7"/>
                    </a:cubicBezTo>
                    <a:cubicBezTo>
                      <a:pt x="0" y="10"/>
                      <a:pt x="6" y="13"/>
                      <a:pt x="13" y="13"/>
                    </a:cubicBezTo>
                    <a:cubicBezTo>
                      <a:pt x="21" y="13"/>
                      <a:pt x="28"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5" name="Freeform 13"/>
              <p:cNvSpPr>
                <a:spLocks/>
              </p:cNvSpPr>
              <p:nvPr/>
            </p:nvSpPr>
            <p:spPr bwMode="auto">
              <a:xfrm>
                <a:off x="2941" y="2026"/>
                <a:ext cx="62" cy="27"/>
              </a:xfrm>
              <a:custGeom>
                <a:avLst/>
                <a:gdLst>
                  <a:gd name="T0" fmla="*/ 29 w 30"/>
                  <a:gd name="T1" fmla="*/ 7 h 13"/>
                  <a:gd name="T2" fmla="*/ 16 w 30"/>
                  <a:gd name="T3" fmla="*/ 0 h 13"/>
                  <a:gd name="T4" fmla="*/ 1 w 30"/>
                  <a:gd name="T5" fmla="*/ 7 h 13"/>
                  <a:gd name="T6" fmla="*/ 14 w 30"/>
                  <a:gd name="T7" fmla="*/ 13 h 13"/>
                  <a:gd name="T8" fmla="*/ 29 w 30"/>
                  <a:gd name="T9" fmla="*/ 7 h 13"/>
                </a:gdLst>
                <a:ahLst/>
                <a:cxnLst>
                  <a:cxn ang="0">
                    <a:pos x="T0" y="T1"/>
                  </a:cxn>
                  <a:cxn ang="0">
                    <a:pos x="T2" y="T3"/>
                  </a:cxn>
                  <a:cxn ang="0">
                    <a:pos x="T4" y="T5"/>
                  </a:cxn>
                  <a:cxn ang="0">
                    <a:pos x="T6" y="T7"/>
                  </a:cxn>
                  <a:cxn ang="0">
                    <a:pos x="T8" y="T9"/>
                  </a:cxn>
                </a:cxnLst>
                <a:rect l="0" t="0" r="r" b="b"/>
                <a:pathLst>
                  <a:path w="30" h="13">
                    <a:moveTo>
                      <a:pt x="29" y="7"/>
                    </a:moveTo>
                    <a:cubicBezTo>
                      <a:pt x="30" y="3"/>
                      <a:pt x="24" y="0"/>
                      <a:pt x="16" y="0"/>
                    </a:cubicBezTo>
                    <a:cubicBezTo>
                      <a:pt x="9" y="0"/>
                      <a:pt x="2" y="3"/>
                      <a:pt x="1" y="7"/>
                    </a:cubicBezTo>
                    <a:cubicBezTo>
                      <a:pt x="0" y="10"/>
                      <a:pt x="6" y="13"/>
                      <a:pt x="14" y="13"/>
                    </a:cubicBezTo>
                    <a:cubicBezTo>
                      <a:pt x="22" y="13"/>
                      <a:pt x="29"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6" name="Freeform 14"/>
              <p:cNvSpPr>
                <a:spLocks/>
              </p:cNvSpPr>
              <p:nvPr/>
            </p:nvSpPr>
            <p:spPr bwMode="auto">
              <a:xfrm>
                <a:off x="3014" y="2026"/>
                <a:ext cx="59" cy="27"/>
              </a:xfrm>
              <a:custGeom>
                <a:avLst/>
                <a:gdLst>
                  <a:gd name="T0" fmla="*/ 29 w 29"/>
                  <a:gd name="T1" fmla="*/ 7 h 13"/>
                  <a:gd name="T2" fmla="*/ 16 w 29"/>
                  <a:gd name="T3" fmla="*/ 0 h 13"/>
                  <a:gd name="T4" fmla="*/ 0 w 29"/>
                  <a:gd name="T5" fmla="*/ 7 h 13"/>
                  <a:gd name="T6" fmla="*/ 13 w 29"/>
                  <a:gd name="T7" fmla="*/ 13 h 13"/>
                  <a:gd name="T8" fmla="*/ 29 w 29"/>
                  <a:gd name="T9" fmla="*/ 7 h 13"/>
                </a:gdLst>
                <a:ahLst/>
                <a:cxnLst>
                  <a:cxn ang="0">
                    <a:pos x="T0" y="T1"/>
                  </a:cxn>
                  <a:cxn ang="0">
                    <a:pos x="T2" y="T3"/>
                  </a:cxn>
                  <a:cxn ang="0">
                    <a:pos x="T4" y="T5"/>
                  </a:cxn>
                  <a:cxn ang="0">
                    <a:pos x="T6" y="T7"/>
                  </a:cxn>
                  <a:cxn ang="0">
                    <a:pos x="T8" y="T9"/>
                  </a:cxn>
                </a:cxnLst>
                <a:rect l="0" t="0" r="r" b="b"/>
                <a:pathLst>
                  <a:path w="29" h="13">
                    <a:moveTo>
                      <a:pt x="29" y="7"/>
                    </a:moveTo>
                    <a:cubicBezTo>
                      <a:pt x="29" y="3"/>
                      <a:pt x="23" y="0"/>
                      <a:pt x="16" y="0"/>
                    </a:cubicBezTo>
                    <a:cubicBezTo>
                      <a:pt x="8" y="0"/>
                      <a:pt x="1" y="3"/>
                      <a:pt x="0" y="7"/>
                    </a:cubicBezTo>
                    <a:cubicBezTo>
                      <a:pt x="0" y="10"/>
                      <a:pt x="6" y="13"/>
                      <a:pt x="13" y="13"/>
                    </a:cubicBezTo>
                    <a:cubicBezTo>
                      <a:pt x="21" y="13"/>
                      <a:pt x="28"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7" name="Freeform 15"/>
              <p:cNvSpPr>
                <a:spLocks/>
              </p:cNvSpPr>
              <p:nvPr/>
            </p:nvSpPr>
            <p:spPr bwMode="auto">
              <a:xfrm>
                <a:off x="2504" y="2059"/>
                <a:ext cx="64" cy="29"/>
              </a:xfrm>
              <a:custGeom>
                <a:avLst/>
                <a:gdLst>
                  <a:gd name="T0" fmla="*/ 30 w 31"/>
                  <a:gd name="T1" fmla="*/ 7 h 14"/>
                  <a:gd name="T2" fmla="*/ 18 w 31"/>
                  <a:gd name="T3" fmla="*/ 0 h 14"/>
                  <a:gd name="T4" fmla="*/ 2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6" y="0"/>
                      <a:pt x="18" y="0"/>
                    </a:cubicBezTo>
                    <a:cubicBezTo>
                      <a:pt x="10" y="0"/>
                      <a:pt x="3" y="3"/>
                      <a:pt x="2"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8" name="Freeform 16"/>
              <p:cNvSpPr>
                <a:spLocks/>
              </p:cNvSpPr>
              <p:nvPr/>
            </p:nvSpPr>
            <p:spPr bwMode="auto">
              <a:xfrm>
                <a:off x="2576" y="2059"/>
                <a:ext cx="64" cy="29"/>
              </a:xfrm>
              <a:custGeom>
                <a:avLst/>
                <a:gdLst>
                  <a:gd name="T0" fmla="*/ 30 w 31"/>
                  <a:gd name="T1" fmla="*/ 7 h 14"/>
                  <a:gd name="T2" fmla="*/ 17 w 31"/>
                  <a:gd name="T3" fmla="*/ 0 h 14"/>
                  <a:gd name="T4" fmla="*/ 1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5" y="0"/>
                      <a:pt x="17" y="0"/>
                    </a:cubicBezTo>
                    <a:cubicBezTo>
                      <a:pt x="10" y="0"/>
                      <a:pt x="2" y="3"/>
                      <a:pt x="1" y="7"/>
                    </a:cubicBezTo>
                    <a:cubicBezTo>
                      <a:pt x="0" y="11"/>
                      <a:pt x="6" y="14"/>
                      <a:pt x="14" y="14"/>
                    </a:cubicBezTo>
                    <a:cubicBezTo>
                      <a:pt x="21"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9" name="Freeform 17"/>
              <p:cNvSpPr>
                <a:spLocks/>
              </p:cNvSpPr>
              <p:nvPr/>
            </p:nvSpPr>
            <p:spPr bwMode="auto">
              <a:xfrm>
                <a:off x="2648" y="2059"/>
                <a:ext cx="62" cy="29"/>
              </a:xfrm>
              <a:custGeom>
                <a:avLst/>
                <a:gdLst>
                  <a:gd name="T0" fmla="*/ 29 w 30"/>
                  <a:gd name="T1" fmla="*/ 7 h 14"/>
                  <a:gd name="T2" fmla="*/ 17 w 30"/>
                  <a:gd name="T3" fmla="*/ 0 h 14"/>
                  <a:gd name="T4" fmla="*/ 1 w 30"/>
                  <a:gd name="T5" fmla="*/ 7 h 14"/>
                  <a:gd name="T6" fmla="*/ 13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5" y="0"/>
                      <a:pt x="17" y="0"/>
                    </a:cubicBezTo>
                    <a:cubicBezTo>
                      <a:pt x="9" y="0"/>
                      <a:pt x="2" y="3"/>
                      <a:pt x="1" y="7"/>
                    </a:cubicBezTo>
                    <a:cubicBezTo>
                      <a:pt x="0" y="11"/>
                      <a:pt x="6" y="14"/>
                      <a:pt x="13" y="14"/>
                    </a:cubicBezTo>
                    <a:cubicBezTo>
                      <a:pt x="21" y="14"/>
                      <a:pt x="28"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0" name="Freeform 18"/>
              <p:cNvSpPr>
                <a:spLocks/>
              </p:cNvSpPr>
              <p:nvPr/>
            </p:nvSpPr>
            <p:spPr bwMode="auto">
              <a:xfrm>
                <a:off x="2721" y="2059"/>
                <a:ext cx="62" cy="29"/>
              </a:xfrm>
              <a:custGeom>
                <a:avLst/>
                <a:gdLst>
                  <a:gd name="T0" fmla="*/ 29 w 30"/>
                  <a:gd name="T1" fmla="*/ 7 h 14"/>
                  <a:gd name="T2" fmla="*/ 17 w 30"/>
                  <a:gd name="T3" fmla="*/ 0 h 14"/>
                  <a:gd name="T4" fmla="*/ 1 w 30"/>
                  <a:gd name="T5" fmla="*/ 7 h 14"/>
                  <a:gd name="T6" fmla="*/ 13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7" y="0"/>
                    </a:cubicBezTo>
                    <a:cubicBezTo>
                      <a:pt x="9" y="0"/>
                      <a:pt x="2" y="3"/>
                      <a:pt x="1" y="7"/>
                    </a:cubicBezTo>
                    <a:cubicBezTo>
                      <a:pt x="0" y="11"/>
                      <a:pt x="5" y="14"/>
                      <a:pt x="13" y="14"/>
                    </a:cubicBezTo>
                    <a:cubicBezTo>
                      <a:pt x="21" y="14"/>
                      <a:pt x="28"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1" name="Freeform 19"/>
              <p:cNvSpPr>
                <a:spLocks/>
              </p:cNvSpPr>
              <p:nvPr/>
            </p:nvSpPr>
            <p:spPr bwMode="auto">
              <a:xfrm>
                <a:off x="2793" y="2059"/>
                <a:ext cx="62" cy="29"/>
              </a:xfrm>
              <a:custGeom>
                <a:avLst/>
                <a:gdLst>
                  <a:gd name="T0" fmla="*/ 29 w 30"/>
                  <a:gd name="T1" fmla="*/ 7 h 14"/>
                  <a:gd name="T2" fmla="*/ 16 w 30"/>
                  <a:gd name="T3" fmla="*/ 0 h 14"/>
                  <a:gd name="T4" fmla="*/ 1 w 30"/>
                  <a:gd name="T5" fmla="*/ 7 h 14"/>
                  <a:gd name="T6" fmla="*/ 13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6" y="0"/>
                    </a:cubicBezTo>
                    <a:cubicBezTo>
                      <a:pt x="8" y="0"/>
                      <a:pt x="1" y="3"/>
                      <a:pt x="1" y="7"/>
                    </a:cubicBezTo>
                    <a:cubicBezTo>
                      <a:pt x="0" y="11"/>
                      <a:pt x="5" y="14"/>
                      <a:pt x="13" y="14"/>
                    </a:cubicBezTo>
                    <a:cubicBezTo>
                      <a:pt x="21" y="14"/>
                      <a:pt x="28"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2" name="Freeform 20"/>
              <p:cNvSpPr>
                <a:spLocks/>
              </p:cNvSpPr>
              <p:nvPr/>
            </p:nvSpPr>
            <p:spPr bwMode="auto">
              <a:xfrm>
                <a:off x="2863" y="2059"/>
                <a:ext cx="62" cy="29"/>
              </a:xfrm>
              <a:custGeom>
                <a:avLst/>
                <a:gdLst>
                  <a:gd name="T0" fmla="*/ 30 w 30"/>
                  <a:gd name="T1" fmla="*/ 7 h 14"/>
                  <a:gd name="T2" fmla="*/ 17 w 30"/>
                  <a:gd name="T3" fmla="*/ 0 h 14"/>
                  <a:gd name="T4" fmla="*/ 1 w 30"/>
                  <a:gd name="T5" fmla="*/ 7 h 14"/>
                  <a:gd name="T6" fmla="*/ 14 w 30"/>
                  <a:gd name="T7" fmla="*/ 14 h 14"/>
                  <a:gd name="T8" fmla="*/ 30 w 30"/>
                  <a:gd name="T9" fmla="*/ 7 h 14"/>
                </a:gdLst>
                <a:ahLst/>
                <a:cxnLst>
                  <a:cxn ang="0">
                    <a:pos x="T0" y="T1"/>
                  </a:cxn>
                  <a:cxn ang="0">
                    <a:pos x="T2" y="T3"/>
                  </a:cxn>
                  <a:cxn ang="0">
                    <a:pos x="T4" y="T5"/>
                  </a:cxn>
                  <a:cxn ang="0">
                    <a:pos x="T6" y="T7"/>
                  </a:cxn>
                  <a:cxn ang="0">
                    <a:pos x="T8" y="T9"/>
                  </a:cxn>
                </a:cxnLst>
                <a:rect l="0" t="0" r="r" b="b"/>
                <a:pathLst>
                  <a:path w="30" h="14">
                    <a:moveTo>
                      <a:pt x="30" y="7"/>
                    </a:moveTo>
                    <a:cubicBezTo>
                      <a:pt x="30" y="3"/>
                      <a:pt x="25" y="0"/>
                      <a:pt x="17" y="0"/>
                    </a:cubicBezTo>
                    <a:cubicBezTo>
                      <a:pt x="9" y="0"/>
                      <a:pt x="2"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3" name="Freeform 21"/>
              <p:cNvSpPr>
                <a:spLocks/>
              </p:cNvSpPr>
              <p:nvPr/>
            </p:nvSpPr>
            <p:spPr bwMode="auto">
              <a:xfrm>
                <a:off x="2935" y="2059"/>
                <a:ext cx="62" cy="29"/>
              </a:xfrm>
              <a:custGeom>
                <a:avLst/>
                <a:gdLst>
                  <a:gd name="T0" fmla="*/ 29 w 30"/>
                  <a:gd name="T1" fmla="*/ 7 h 14"/>
                  <a:gd name="T2" fmla="*/ 16 w 30"/>
                  <a:gd name="T3" fmla="*/ 0 h 14"/>
                  <a:gd name="T4" fmla="*/ 1 w 30"/>
                  <a:gd name="T5" fmla="*/ 7 h 14"/>
                  <a:gd name="T6" fmla="*/ 14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6" y="0"/>
                    </a:cubicBezTo>
                    <a:cubicBezTo>
                      <a:pt x="9" y="0"/>
                      <a:pt x="2" y="3"/>
                      <a:pt x="1" y="7"/>
                    </a:cubicBezTo>
                    <a:cubicBezTo>
                      <a:pt x="0" y="11"/>
                      <a:pt x="6" y="14"/>
                      <a:pt x="14" y="14"/>
                    </a:cubicBezTo>
                    <a:cubicBezTo>
                      <a:pt x="22" y="14"/>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4" name="Freeform 22"/>
              <p:cNvSpPr>
                <a:spLocks/>
              </p:cNvSpPr>
              <p:nvPr/>
            </p:nvSpPr>
            <p:spPr bwMode="auto">
              <a:xfrm>
                <a:off x="3007" y="2059"/>
                <a:ext cx="62" cy="29"/>
              </a:xfrm>
              <a:custGeom>
                <a:avLst/>
                <a:gdLst>
                  <a:gd name="T0" fmla="*/ 29 w 30"/>
                  <a:gd name="T1" fmla="*/ 7 h 14"/>
                  <a:gd name="T2" fmla="*/ 16 w 30"/>
                  <a:gd name="T3" fmla="*/ 0 h 14"/>
                  <a:gd name="T4" fmla="*/ 1 w 30"/>
                  <a:gd name="T5" fmla="*/ 7 h 14"/>
                  <a:gd name="T6" fmla="*/ 14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6" y="0"/>
                    </a:cubicBezTo>
                    <a:cubicBezTo>
                      <a:pt x="8" y="0"/>
                      <a:pt x="1" y="3"/>
                      <a:pt x="1" y="7"/>
                    </a:cubicBezTo>
                    <a:cubicBezTo>
                      <a:pt x="0" y="11"/>
                      <a:pt x="6" y="14"/>
                      <a:pt x="14" y="14"/>
                    </a:cubicBezTo>
                    <a:cubicBezTo>
                      <a:pt x="22" y="14"/>
                      <a:pt x="28"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5" name="Freeform 23"/>
              <p:cNvSpPr>
                <a:spLocks/>
              </p:cNvSpPr>
              <p:nvPr/>
            </p:nvSpPr>
            <p:spPr bwMode="auto">
              <a:xfrm>
                <a:off x="3080" y="2059"/>
                <a:ext cx="59" cy="29"/>
              </a:xfrm>
              <a:custGeom>
                <a:avLst/>
                <a:gdLst>
                  <a:gd name="T0" fmla="*/ 29 w 29"/>
                  <a:gd name="T1" fmla="*/ 7 h 14"/>
                  <a:gd name="T2" fmla="*/ 16 w 29"/>
                  <a:gd name="T3" fmla="*/ 0 h 14"/>
                  <a:gd name="T4" fmla="*/ 0 w 29"/>
                  <a:gd name="T5" fmla="*/ 7 h 14"/>
                  <a:gd name="T6" fmla="*/ 14 w 29"/>
                  <a:gd name="T7" fmla="*/ 14 h 14"/>
                  <a:gd name="T8" fmla="*/ 29 w 29"/>
                  <a:gd name="T9" fmla="*/ 7 h 14"/>
                </a:gdLst>
                <a:ahLst/>
                <a:cxnLst>
                  <a:cxn ang="0">
                    <a:pos x="T0" y="T1"/>
                  </a:cxn>
                  <a:cxn ang="0">
                    <a:pos x="T2" y="T3"/>
                  </a:cxn>
                  <a:cxn ang="0">
                    <a:pos x="T4" y="T5"/>
                  </a:cxn>
                  <a:cxn ang="0">
                    <a:pos x="T6" y="T7"/>
                  </a:cxn>
                  <a:cxn ang="0">
                    <a:pos x="T8" y="T9"/>
                  </a:cxn>
                </a:cxnLst>
                <a:rect l="0" t="0" r="r" b="b"/>
                <a:pathLst>
                  <a:path w="29" h="14">
                    <a:moveTo>
                      <a:pt x="29" y="7"/>
                    </a:moveTo>
                    <a:cubicBezTo>
                      <a:pt x="29" y="3"/>
                      <a:pt x="23" y="0"/>
                      <a:pt x="16" y="0"/>
                    </a:cubicBezTo>
                    <a:cubicBezTo>
                      <a:pt x="8" y="0"/>
                      <a:pt x="1" y="3"/>
                      <a:pt x="0" y="7"/>
                    </a:cubicBezTo>
                    <a:cubicBezTo>
                      <a:pt x="0" y="11"/>
                      <a:pt x="6" y="14"/>
                      <a:pt x="14" y="14"/>
                    </a:cubicBezTo>
                    <a:cubicBezTo>
                      <a:pt x="21" y="14"/>
                      <a:pt x="28"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6" name="Freeform 24"/>
              <p:cNvSpPr>
                <a:spLocks/>
              </p:cNvSpPr>
              <p:nvPr/>
            </p:nvSpPr>
            <p:spPr bwMode="auto">
              <a:xfrm>
                <a:off x="3152" y="2059"/>
                <a:ext cx="60" cy="29"/>
              </a:xfrm>
              <a:custGeom>
                <a:avLst/>
                <a:gdLst>
                  <a:gd name="T0" fmla="*/ 28 w 29"/>
                  <a:gd name="T1" fmla="*/ 7 h 14"/>
                  <a:gd name="T2" fmla="*/ 15 w 29"/>
                  <a:gd name="T3" fmla="*/ 0 h 14"/>
                  <a:gd name="T4" fmla="*/ 0 w 29"/>
                  <a:gd name="T5" fmla="*/ 7 h 14"/>
                  <a:gd name="T6" fmla="*/ 13 w 29"/>
                  <a:gd name="T7" fmla="*/ 14 h 14"/>
                  <a:gd name="T8" fmla="*/ 28 w 29"/>
                  <a:gd name="T9" fmla="*/ 7 h 14"/>
                </a:gdLst>
                <a:ahLst/>
                <a:cxnLst>
                  <a:cxn ang="0">
                    <a:pos x="T0" y="T1"/>
                  </a:cxn>
                  <a:cxn ang="0">
                    <a:pos x="T2" y="T3"/>
                  </a:cxn>
                  <a:cxn ang="0">
                    <a:pos x="T4" y="T5"/>
                  </a:cxn>
                  <a:cxn ang="0">
                    <a:pos x="T6" y="T7"/>
                  </a:cxn>
                  <a:cxn ang="0">
                    <a:pos x="T8" y="T9"/>
                  </a:cxn>
                </a:cxnLst>
                <a:rect l="0" t="0" r="r" b="b"/>
                <a:pathLst>
                  <a:path w="29" h="14">
                    <a:moveTo>
                      <a:pt x="28" y="7"/>
                    </a:moveTo>
                    <a:cubicBezTo>
                      <a:pt x="29" y="3"/>
                      <a:pt x="23" y="0"/>
                      <a:pt x="15" y="0"/>
                    </a:cubicBezTo>
                    <a:cubicBezTo>
                      <a:pt x="7" y="0"/>
                      <a:pt x="1" y="3"/>
                      <a:pt x="0" y="7"/>
                    </a:cubicBezTo>
                    <a:cubicBezTo>
                      <a:pt x="0" y="11"/>
                      <a:pt x="6" y="14"/>
                      <a:pt x="13" y="14"/>
                    </a:cubicBezTo>
                    <a:cubicBezTo>
                      <a:pt x="21" y="14"/>
                      <a:pt x="28" y="11"/>
                      <a:pt x="2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7" name="Freeform 25"/>
              <p:cNvSpPr>
                <a:spLocks/>
              </p:cNvSpPr>
              <p:nvPr/>
            </p:nvSpPr>
            <p:spPr bwMode="auto">
              <a:xfrm>
                <a:off x="2422" y="2094"/>
                <a:ext cx="64" cy="29"/>
              </a:xfrm>
              <a:custGeom>
                <a:avLst/>
                <a:gdLst>
                  <a:gd name="T0" fmla="*/ 30 w 31"/>
                  <a:gd name="T1" fmla="*/ 7 h 14"/>
                  <a:gd name="T2" fmla="*/ 18 w 31"/>
                  <a:gd name="T3" fmla="*/ 0 h 14"/>
                  <a:gd name="T4" fmla="*/ 1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6" y="0"/>
                      <a:pt x="18" y="0"/>
                    </a:cubicBezTo>
                    <a:cubicBezTo>
                      <a:pt x="10" y="0"/>
                      <a:pt x="3" y="3"/>
                      <a:pt x="1" y="7"/>
                    </a:cubicBezTo>
                    <a:cubicBezTo>
                      <a:pt x="0" y="10"/>
                      <a:pt x="6" y="14"/>
                      <a:pt x="14" y="14"/>
                    </a:cubicBezTo>
                    <a:cubicBezTo>
                      <a:pt x="21" y="14"/>
                      <a:pt x="29" y="10"/>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8" name="Freeform 26"/>
              <p:cNvSpPr>
                <a:spLocks/>
              </p:cNvSpPr>
              <p:nvPr/>
            </p:nvSpPr>
            <p:spPr bwMode="auto">
              <a:xfrm>
                <a:off x="2494" y="2094"/>
                <a:ext cx="64" cy="29"/>
              </a:xfrm>
              <a:custGeom>
                <a:avLst/>
                <a:gdLst>
                  <a:gd name="T0" fmla="*/ 30 w 31"/>
                  <a:gd name="T1" fmla="*/ 7 h 14"/>
                  <a:gd name="T2" fmla="*/ 18 w 31"/>
                  <a:gd name="T3" fmla="*/ 0 h 14"/>
                  <a:gd name="T4" fmla="*/ 2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6" y="0"/>
                      <a:pt x="18" y="0"/>
                    </a:cubicBezTo>
                    <a:cubicBezTo>
                      <a:pt x="10" y="0"/>
                      <a:pt x="3" y="3"/>
                      <a:pt x="2" y="7"/>
                    </a:cubicBezTo>
                    <a:cubicBezTo>
                      <a:pt x="0" y="10"/>
                      <a:pt x="6" y="14"/>
                      <a:pt x="14" y="14"/>
                    </a:cubicBezTo>
                    <a:cubicBezTo>
                      <a:pt x="22" y="14"/>
                      <a:pt x="29" y="10"/>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9" name="Freeform 27"/>
              <p:cNvSpPr>
                <a:spLocks/>
              </p:cNvSpPr>
              <p:nvPr/>
            </p:nvSpPr>
            <p:spPr bwMode="auto">
              <a:xfrm>
                <a:off x="2566" y="2094"/>
                <a:ext cx="64" cy="29"/>
              </a:xfrm>
              <a:custGeom>
                <a:avLst/>
                <a:gdLst>
                  <a:gd name="T0" fmla="*/ 30 w 31"/>
                  <a:gd name="T1" fmla="*/ 7 h 14"/>
                  <a:gd name="T2" fmla="*/ 18 w 31"/>
                  <a:gd name="T3" fmla="*/ 0 h 14"/>
                  <a:gd name="T4" fmla="*/ 2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6" y="0"/>
                      <a:pt x="18" y="0"/>
                    </a:cubicBezTo>
                    <a:cubicBezTo>
                      <a:pt x="10" y="0"/>
                      <a:pt x="3" y="3"/>
                      <a:pt x="2" y="7"/>
                    </a:cubicBezTo>
                    <a:cubicBezTo>
                      <a:pt x="0" y="10"/>
                      <a:pt x="6" y="14"/>
                      <a:pt x="14" y="14"/>
                    </a:cubicBezTo>
                    <a:cubicBezTo>
                      <a:pt x="22" y="14"/>
                      <a:pt x="29" y="10"/>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0" name="Freeform 28"/>
              <p:cNvSpPr>
                <a:spLocks/>
              </p:cNvSpPr>
              <p:nvPr/>
            </p:nvSpPr>
            <p:spPr bwMode="auto">
              <a:xfrm>
                <a:off x="2640" y="2094"/>
                <a:ext cx="62" cy="29"/>
              </a:xfrm>
              <a:custGeom>
                <a:avLst/>
                <a:gdLst>
                  <a:gd name="T0" fmla="*/ 29 w 30"/>
                  <a:gd name="T1" fmla="*/ 7 h 14"/>
                  <a:gd name="T2" fmla="*/ 17 w 30"/>
                  <a:gd name="T3" fmla="*/ 0 h 14"/>
                  <a:gd name="T4" fmla="*/ 1 w 30"/>
                  <a:gd name="T5" fmla="*/ 7 h 14"/>
                  <a:gd name="T6" fmla="*/ 13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5" y="0"/>
                      <a:pt x="17" y="0"/>
                    </a:cubicBezTo>
                    <a:cubicBezTo>
                      <a:pt x="9" y="0"/>
                      <a:pt x="2" y="3"/>
                      <a:pt x="1" y="7"/>
                    </a:cubicBezTo>
                    <a:cubicBezTo>
                      <a:pt x="0" y="10"/>
                      <a:pt x="5" y="14"/>
                      <a:pt x="13" y="14"/>
                    </a:cubicBezTo>
                    <a:cubicBezTo>
                      <a:pt x="21" y="14"/>
                      <a:pt x="28"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1" name="Freeform 29"/>
              <p:cNvSpPr>
                <a:spLocks/>
              </p:cNvSpPr>
              <p:nvPr/>
            </p:nvSpPr>
            <p:spPr bwMode="auto">
              <a:xfrm>
                <a:off x="2712" y="2094"/>
                <a:ext cx="62" cy="29"/>
              </a:xfrm>
              <a:custGeom>
                <a:avLst/>
                <a:gdLst>
                  <a:gd name="T0" fmla="*/ 29 w 30"/>
                  <a:gd name="T1" fmla="*/ 7 h 14"/>
                  <a:gd name="T2" fmla="*/ 17 w 30"/>
                  <a:gd name="T3" fmla="*/ 0 h 14"/>
                  <a:gd name="T4" fmla="*/ 1 w 30"/>
                  <a:gd name="T5" fmla="*/ 7 h 14"/>
                  <a:gd name="T6" fmla="*/ 13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7" y="0"/>
                    </a:cubicBezTo>
                    <a:cubicBezTo>
                      <a:pt x="9" y="0"/>
                      <a:pt x="2" y="3"/>
                      <a:pt x="1" y="7"/>
                    </a:cubicBezTo>
                    <a:cubicBezTo>
                      <a:pt x="0" y="10"/>
                      <a:pt x="5" y="14"/>
                      <a:pt x="13" y="14"/>
                    </a:cubicBezTo>
                    <a:cubicBezTo>
                      <a:pt x="21" y="14"/>
                      <a:pt x="28"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2" name="Freeform 30"/>
              <p:cNvSpPr>
                <a:spLocks/>
              </p:cNvSpPr>
              <p:nvPr/>
            </p:nvSpPr>
            <p:spPr bwMode="auto">
              <a:xfrm>
                <a:off x="2785" y="2094"/>
                <a:ext cx="62" cy="29"/>
              </a:xfrm>
              <a:custGeom>
                <a:avLst/>
                <a:gdLst>
                  <a:gd name="T0" fmla="*/ 29 w 30"/>
                  <a:gd name="T1" fmla="*/ 7 h 14"/>
                  <a:gd name="T2" fmla="*/ 17 w 30"/>
                  <a:gd name="T3" fmla="*/ 0 h 14"/>
                  <a:gd name="T4" fmla="*/ 1 w 30"/>
                  <a:gd name="T5" fmla="*/ 7 h 14"/>
                  <a:gd name="T6" fmla="*/ 13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7" y="0"/>
                    </a:cubicBezTo>
                    <a:cubicBezTo>
                      <a:pt x="9" y="0"/>
                      <a:pt x="2" y="3"/>
                      <a:pt x="1" y="7"/>
                    </a:cubicBezTo>
                    <a:cubicBezTo>
                      <a:pt x="0" y="10"/>
                      <a:pt x="6" y="14"/>
                      <a:pt x="13" y="14"/>
                    </a:cubicBezTo>
                    <a:cubicBezTo>
                      <a:pt x="21" y="14"/>
                      <a:pt x="28"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3" name="Freeform 31"/>
              <p:cNvSpPr>
                <a:spLocks/>
              </p:cNvSpPr>
              <p:nvPr/>
            </p:nvSpPr>
            <p:spPr bwMode="auto">
              <a:xfrm>
                <a:off x="2857" y="2094"/>
                <a:ext cx="62" cy="29"/>
              </a:xfrm>
              <a:custGeom>
                <a:avLst/>
                <a:gdLst>
                  <a:gd name="T0" fmla="*/ 29 w 30"/>
                  <a:gd name="T1" fmla="*/ 7 h 14"/>
                  <a:gd name="T2" fmla="*/ 16 w 30"/>
                  <a:gd name="T3" fmla="*/ 0 h 14"/>
                  <a:gd name="T4" fmla="*/ 1 w 30"/>
                  <a:gd name="T5" fmla="*/ 7 h 14"/>
                  <a:gd name="T6" fmla="*/ 14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6" y="0"/>
                    </a:cubicBezTo>
                    <a:cubicBezTo>
                      <a:pt x="9" y="0"/>
                      <a:pt x="2" y="3"/>
                      <a:pt x="1" y="7"/>
                    </a:cubicBezTo>
                    <a:cubicBezTo>
                      <a:pt x="0" y="10"/>
                      <a:pt x="6" y="14"/>
                      <a:pt x="14" y="14"/>
                    </a:cubicBezTo>
                    <a:cubicBezTo>
                      <a:pt x="22" y="14"/>
                      <a:pt x="29"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4" name="Freeform 32"/>
              <p:cNvSpPr>
                <a:spLocks/>
              </p:cNvSpPr>
              <p:nvPr/>
            </p:nvSpPr>
            <p:spPr bwMode="auto">
              <a:xfrm>
                <a:off x="2929" y="2094"/>
                <a:ext cx="62" cy="29"/>
              </a:xfrm>
              <a:custGeom>
                <a:avLst/>
                <a:gdLst>
                  <a:gd name="T0" fmla="*/ 29 w 30"/>
                  <a:gd name="T1" fmla="*/ 7 h 14"/>
                  <a:gd name="T2" fmla="*/ 16 w 30"/>
                  <a:gd name="T3" fmla="*/ 0 h 14"/>
                  <a:gd name="T4" fmla="*/ 1 w 30"/>
                  <a:gd name="T5" fmla="*/ 7 h 14"/>
                  <a:gd name="T6" fmla="*/ 14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6" y="0"/>
                    </a:cubicBezTo>
                    <a:cubicBezTo>
                      <a:pt x="8" y="0"/>
                      <a:pt x="1" y="3"/>
                      <a:pt x="1" y="7"/>
                    </a:cubicBezTo>
                    <a:cubicBezTo>
                      <a:pt x="0" y="10"/>
                      <a:pt x="6" y="14"/>
                      <a:pt x="14" y="14"/>
                    </a:cubicBezTo>
                    <a:cubicBezTo>
                      <a:pt x="22" y="14"/>
                      <a:pt x="29"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5" name="Freeform 33"/>
              <p:cNvSpPr>
                <a:spLocks/>
              </p:cNvSpPr>
              <p:nvPr/>
            </p:nvSpPr>
            <p:spPr bwMode="auto">
              <a:xfrm>
                <a:off x="3001" y="2094"/>
                <a:ext cx="62" cy="29"/>
              </a:xfrm>
              <a:custGeom>
                <a:avLst/>
                <a:gdLst>
                  <a:gd name="T0" fmla="*/ 29 w 30"/>
                  <a:gd name="T1" fmla="*/ 7 h 14"/>
                  <a:gd name="T2" fmla="*/ 16 w 30"/>
                  <a:gd name="T3" fmla="*/ 0 h 14"/>
                  <a:gd name="T4" fmla="*/ 1 w 30"/>
                  <a:gd name="T5" fmla="*/ 7 h 14"/>
                  <a:gd name="T6" fmla="*/ 14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6" y="0"/>
                    </a:cubicBezTo>
                    <a:cubicBezTo>
                      <a:pt x="8" y="0"/>
                      <a:pt x="1" y="3"/>
                      <a:pt x="1" y="7"/>
                    </a:cubicBezTo>
                    <a:cubicBezTo>
                      <a:pt x="0" y="10"/>
                      <a:pt x="6" y="14"/>
                      <a:pt x="14" y="14"/>
                    </a:cubicBezTo>
                    <a:cubicBezTo>
                      <a:pt x="22" y="14"/>
                      <a:pt x="29"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6" name="Freeform 34"/>
              <p:cNvSpPr>
                <a:spLocks/>
              </p:cNvSpPr>
              <p:nvPr/>
            </p:nvSpPr>
            <p:spPr bwMode="auto">
              <a:xfrm>
                <a:off x="3073" y="2094"/>
                <a:ext cx="62" cy="29"/>
              </a:xfrm>
              <a:custGeom>
                <a:avLst/>
                <a:gdLst>
                  <a:gd name="T0" fmla="*/ 29 w 30"/>
                  <a:gd name="T1" fmla="*/ 7 h 14"/>
                  <a:gd name="T2" fmla="*/ 16 w 30"/>
                  <a:gd name="T3" fmla="*/ 0 h 14"/>
                  <a:gd name="T4" fmla="*/ 1 w 30"/>
                  <a:gd name="T5" fmla="*/ 7 h 14"/>
                  <a:gd name="T6" fmla="*/ 14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6" y="0"/>
                    </a:cubicBezTo>
                    <a:cubicBezTo>
                      <a:pt x="8" y="0"/>
                      <a:pt x="1" y="3"/>
                      <a:pt x="1" y="7"/>
                    </a:cubicBezTo>
                    <a:cubicBezTo>
                      <a:pt x="0" y="10"/>
                      <a:pt x="6" y="14"/>
                      <a:pt x="14" y="14"/>
                    </a:cubicBezTo>
                    <a:cubicBezTo>
                      <a:pt x="22" y="14"/>
                      <a:pt x="29"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7" name="Freeform 35"/>
              <p:cNvSpPr>
                <a:spLocks/>
              </p:cNvSpPr>
              <p:nvPr/>
            </p:nvSpPr>
            <p:spPr bwMode="auto">
              <a:xfrm>
                <a:off x="2558" y="2129"/>
                <a:ext cx="64" cy="29"/>
              </a:xfrm>
              <a:custGeom>
                <a:avLst/>
                <a:gdLst>
                  <a:gd name="T0" fmla="*/ 30 w 31"/>
                  <a:gd name="T1" fmla="*/ 7 h 14"/>
                  <a:gd name="T2" fmla="*/ 17 w 31"/>
                  <a:gd name="T3" fmla="*/ 0 h 14"/>
                  <a:gd name="T4" fmla="*/ 1 w 31"/>
                  <a:gd name="T5" fmla="*/ 7 h 14"/>
                  <a:gd name="T6" fmla="*/ 13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5" y="0"/>
                      <a:pt x="17" y="0"/>
                    </a:cubicBezTo>
                    <a:cubicBezTo>
                      <a:pt x="9" y="0"/>
                      <a:pt x="2" y="3"/>
                      <a:pt x="1" y="7"/>
                    </a:cubicBezTo>
                    <a:cubicBezTo>
                      <a:pt x="0" y="11"/>
                      <a:pt x="5" y="14"/>
                      <a:pt x="13" y="14"/>
                    </a:cubicBezTo>
                    <a:cubicBezTo>
                      <a:pt x="21"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8" name="Freeform 36"/>
              <p:cNvSpPr>
                <a:spLocks/>
              </p:cNvSpPr>
              <p:nvPr/>
            </p:nvSpPr>
            <p:spPr bwMode="auto">
              <a:xfrm>
                <a:off x="2630" y="2129"/>
                <a:ext cx="64" cy="29"/>
              </a:xfrm>
              <a:custGeom>
                <a:avLst/>
                <a:gdLst>
                  <a:gd name="T0" fmla="*/ 30 w 31"/>
                  <a:gd name="T1" fmla="*/ 7 h 14"/>
                  <a:gd name="T2" fmla="*/ 17 w 31"/>
                  <a:gd name="T3" fmla="*/ 0 h 14"/>
                  <a:gd name="T4" fmla="*/ 1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5" y="0"/>
                      <a:pt x="17" y="0"/>
                    </a:cubicBezTo>
                    <a:cubicBezTo>
                      <a:pt x="9" y="0"/>
                      <a:pt x="2"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9" name="Freeform 37"/>
              <p:cNvSpPr>
                <a:spLocks/>
              </p:cNvSpPr>
              <p:nvPr/>
            </p:nvSpPr>
            <p:spPr bwMode="auto">
              <a:xfrm>
                <a:off x="2702" y="2129"/>
                <a:ext cx="64" cy="29"/>
              </a:xfrm>
              <a:custGeom>
                <a:avLst/>
                <a:gdLst>
                  <a:gd name="T0" fmla="*/ 30 w 31"/>
                  <a:gd name="T1" fmla="*/ 7 h 14"/>
                  <a:gd name="T2" fmla="*/ 18 w 31"/>
                  <a:gd name="T3" fmla="*/ 0 h 14"/>
                  <a:gd name="T4" fmla="*/ 1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5" y="0"/>
                      <a:pt x="18" y="0"/>
                    </a:cubicBezTo>
                    <a:cubicBezTo>
                      <a:pt x="10" y="0"/>
                      <a:pt x="2"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0" name="Freeform 38"/>
              <p:cNvSpPr>
                <a:spLocks/>
              </p:cNvSpPr>
              <p:nvPr/>
            </p:nvSpPr>
            <p:spPr bwMode="auto">
              <a:xfrm>
                <a:off x="2776" y="2129"/>
                <a:ext cx="62" cy="29"/>
              </a:xfrm>
              <a:custGeom>
                <a:avLst/>
                <a:gdLst>
                  <a:gd name="T0" fmla="*/ 30 w 30"/>
                  <a:gd name="T1" fmla="*/ 7 h 14"/>
                  <a:gd name="T2" fmla="*/ 17 w 30"/>
                  <a:gd name="T3" fmla="*/ 0 h 14"/>
                  <a:gd name="T4" fmla="*/ 1 w 30"/>
                  <a:gd name="T5" fmla="*/ 7 h 14"/>
                  <a:gd name="T6" fmla="*/ 14 w 30"/>
                  <a:gd name="T7" fmla="*/ 14 h 14"/>
                  <a:gd name="T8" fmla="*/ 30 w 30"/>
                  <a:gd name="T9" fmla="*/ 7 h 14"/>
                </a:gdLst>
                <a:ahLst/>
                <a:cxnLst>
                  <a:cxn ang="0">
                    <a:pos x="T0" y="T1"/>
                  </a:cxn>
                  <a:cxn ang="0">
                    <a:pos x="T2" y="T3"/>
                  </a:cxn>
                  <a:cxn ang="0">
                    <a:pos x="T4" y="T5"/>
                  </a:cxn>
                  <a:cxn ang="0">
                    <a:pos x="T6" y="T7"/>
                  </a:cxn>
                  <a:cxn ang="0">
                    <a:pos x="T8" y="T9"/>
                  </a:cxn>
                </a:cxnLst>
                <a:rect l="0" t="0" r="r" b="b"/>
                <a:pathLst>
                  <a:path w="30" h="14">
                    <a:moveTo>
                      <a:pt x="30" y="7"/>
                    </a:moveTo>
                    <a:cubicBezTo>
                      <a:pt x="30" y="3"/>
                      <a:pt x="25" y="0"/>
                      <a:pt x="17" y="0"/>
                    </a:cubicBezTo>
                    <a:cubicBezTo>
                      <a:pt x="9" y="0"/>
                      <a:pt x="2"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1" name="Freeform 39"/>
              <p:cNvSpPr>
                <a:spLocks/>
              </p:cNvSpPr>
              <p:nvPr/>
            </p:nvSpPr>
            <p:spPr bwMode="auto">
              <a:xfrm>
                <a:off x="2849" y="2129"/>
                <a:ext cx="64" cy="29"/>
              </a:xfrm>
              <a:custGeom>
                <a:avLst/>
                <a:gdLst>
                  <a:gd name="T0" fmla="*/ 30 w 31"/>
                  <a:gd name="T1" fmla="*/ 7 h 14"/>
                  <a:gd name="T2" fmla="*/ 17 w 31"/>
                  <a:gd name="T3" fmla="*/ 0 h 14"/>
                  <a:gd name="T4" fmla="*/ 1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5" y="0"/>
                      <a:pt x="17" y="0"/>
                    </a:cubicBezTo>
                    <a:cubicBezTo>
                      <a:pt x="9" y="0"/>
                      <a:pt x="2"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2" name="Freeform 40"/>
              <p:cNvSpPr>
                <a:spLocks/>
              </p:cNvSpPr>
              <p:nvPr/>
            </p:nvSpPr>
            <p:spPr bwMode="auto">
              <a:xfrm>
                <a:off x="2923" y="2129"/>
                <a:ext cx="62" cy="29"/>
              </a:xfrm>
              <a:custGeom>
                <a:avLst/>
                <a:gdLst>
                  <a:gd name="T0" fmla="*/ 29 w 30"/>
                  <a:gd name="T1" fmla="*/ 7 h 14"/>
                  <a:gd name="T2" fmla="*/ 16 w 30"/>
                  <a:gd name="T3" fmla="*/ 0 h 14"/>
                  <a:gd name="T4" fmla="*/ 1 w 30"/>
                  <a:gd name="T5" fmla="*/ 7 h 14"/>
                  <a:gd name="T6" fmla="*/ 14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6" y="0"/>
                    </a:cubicBezTo>
                    <a:cubicBezTo>
                      <a:pt x="8" y="0"/>
                      <a:pt x="1" y="3"/>
                      <a:pt x="1" y="7"/>
                    </a:cubicBezTo>
                    <a:cubicBezTo>
                      <a:pt x="0" y="11"/>
                      <a:pt x="6" y="14"/>
                      <a:pt x="14" y="14"/>
                    </a:cubicBezTo>
                    <a:cubicBezTo>
                      <a:pt x="22" y="14"/>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3" name="Freeform 41"/>
              <p:cNvSpPr>
                <a:spLocks/>
              </p:cNvSpPr>
              <p:nvPr/>
            </p:nvSpPr>
            <p:spPr bwMode="auto">
              <a:xfrm>
                <a:off x="2995" y="2129"/>
                <a:ext cx="62" cy="29"/>
              </a:xfrm>
              <a:custGeom>
                <a:avLst/>
                <a:gdLst>
                  <a:gd name="T0" fmla="*/ 30 w 30"/>
                  <a:gd name="T1" fmla="*/ 7 h 14"/>
                  <a:gd name="T2" fmla="*/ 16 w 30"/>
                  <a:gd name="T3" fmla="*/ 0 h 14"/>
                  <a:gd name="T4" fmla="*/ 1 w 30"/>
                  <a:gd name="T5" fmla="*/ 7 h 14"/>
                  <a:gd name="T6" fmla="*/ 14 w 30"/>
                  <a:gd name="T7" fmla="*/ 14 h 14"/>
                  <a:gd name="T8" fmla="*/ 30 w 30"/>
                  <a:gd name="T9" fmla="*/ 7 h 14"/>
                </a:gdLst>
                <a:ahLst/>
                <a:cxnLst>
                  <a:cxn ang="0">
                    <a:pos x="T0" y="T1"/>
                  </a:cxn>
                  <a:cxn ang="0">
                    <a:pos x="T2" y="T3"/>
                  </a:cxn>
                  <a:cxn ang="0">
                    <a:pos x="T4" y="T5"/>
                  </a:cxn>
                  <a:cxn ang="0">
                    <a:pos x="T6" y="T7"/>
                  </a:cxn>
                  <a:cxn ang="0">
                    <a:pos x="T8" y="T9"/>
                  </a:cxn>
                </a:cxnLst>
                <a:rect l="0" t="0" r="r" b="b"/>
                <a:pathLst>
                  <a:path w="30" h="14">
                    <a:moveTo>
                      <a:pt x="30" y="7"/>
                    </a:moveTo>
                    <a:cubicBezTo>
                      <a:pt x="30" y="3"/>
                      <a:pt x="24" y="0"/>
                      <a:pt x="16" y="0"/>
                    </a:cubicBezTo>
                    <a:cubicBezTo>
                      <a:pt x="9" y="0"/>
                      <a:pt x="2"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4" name="Freeform 42"/>
              <p:cNvSpPr>
                <a:spLocks/>
              </p:cNvSpPr>
              <p:nvPr/>
            </p:nvSpPr>
            <p:spPr bwMode="auto">
              <a:xfrm>
                <a:off x="3069" y="2129"/>
                <a:ext cx="62" cy="29"/>
              </a:xfrm>
              <a:custGeom>
                <a:avLst/>
                <a:gdLst>
                  <a:gd name="T0" fmla="*/ 29 w 30"/>
                  <a:gd name="T1" fmla="*/ 7 h 14"/>
                  <a:gd name="T2" fmla="*/ 16 w 30"/>
                  <a:gd name="T3" fmla="*/ 0 h 14"/>
                  <a:gd name="T4" fmla="*/ 0 w 30"/>
                  <a:gd name="T5" fmla="*/ 7 h 14"/>
                  <a:gd name="T6" fmla="*/ 14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30" y="3"/>
                      <a:pt x="24" y="0"/>
                      <a:pt x="16" y="0"/>
                    </a:cubicBezTo>
                    <a:cubicBezTo>
                      <a:pt x="8" y="0"/>
                      <a:pt x="1" y="3"/>
                      <a:pt x="0" y="7"/>
                    </a:cubicBezTo>
                    <a:cubicBezTo>
                      <a:pt x="0" y="11"/>
                      <a:pt x="6" y="14"/>
                      <a:pt x="14" y="14"/>
                    </a:cubicBezTo>
                    <a:cubicBezTo>
                      <a:pt x="22" y="14"/>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5" name="Freeform 43"/>
              <p:cNvSpPr>
                <a:spLocks/>
              </p:cNvSpPr>
              <p:nvPr/>
            </p:nvSpPr>
            <p:spPr bwMode="auto">
              <a:xfrm>
                <a:off x="2620" y="2165"/>
                <a:ext cx="66" cy="29"/>
              </a:xfrm>
              <a:custGeom>
                <a:avLst/>
                <a:gdLst>
                  <a:gd name="T0" fmla="*/ 31 w 32"/>
                  <a:gd name="T1" fmla="*/ 7 h 14"/>
                  <a:gd name="T2" fmla="*/ 18 w 32"/>
                  <a:gd name="T3" fmla="*/ 0 h 14"/>
                  <a:gd name="T4" fmla="*/ 1 w 32"/>
                  <a:gd name="T5" fmla="*/ 7 h 14"/>
                  <a:gd name="T6" fmla="*/ 14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32" y="3"/>
                      <a:pt x="26" y="0"/>
                      <a:pt x="18" y="0"/>
                    </a:cubicBezTo>
                    <a:cubicBezTo>
                      <a:pt x="10" y="0"/>
                      <a:pt x="2" y="3"/>
                      <a:pt x="1" y="7"/>
                    </a:cubicBezTo>
                    <a:cubicBezTo>
                      <a:pt x="0" y="11"/>
                      <a:pt x="6" y="14"/>
                      <a:pt x="14" y="14"/>
                    </a:cubicBezTo>
                    <a:cubicBezTo>
                      <a:pt x="22" y="14"/>
                      <a:pt x="30"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6" name="Freeform 44"/>
              <p:cNvSpPr>
                <a:spLocks/>
              </p:cNvSpPr>
              <p:nvPr/>
            </p:nvSpPr>
            <p:spPr bwMode="auto">
              <a:xfrm>
                <a:off x="2694" y="2165"/>
                <a:ext cx="64" cy="29"/>
              </a:xfrm>
              <a:custGeom>
                <a:avLst/>
                <a:gdLst>
                  <a:gd name="T0" fmla="*/ 30 w 31"/>
                  <a:gd name="T1" fmla="*/ 7 h 14"/>
                  <a:gd name="T2" fmla="*/ 17 w 31"/>
                  <a:gd name="T3" fmla="*/ 0 h 14"/>
                  <a:gd name="T4" fmla="*/ 1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5" y="0"/>
                      <a:pt x="17" y="0"/>
                    </a:cubicBezTo>
                    <a:cubicBezTo>
                      <a:pt x="9" y="0"/>
                      <a:pt x="2"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7" name="Freeform 45"/>
              <p:cNvSpPr>
                <a:spLocks/>
              </p:cNvSpPr>
              <p:nvPr/>
            </p:nvSpPr>
            <p:spPr bwMode="auto">
              <a:xfrm>
                <a:off x="2768" y="2165"/>
                <a:ext cx="64" cy="29"/>
              </a:xfrm>
              <a:custGeom>
                <a:avLst/>
                <a:gdLst>
                  <a:gd name="T0" fmla="*/ 30 w 31"/>
                  <a:gd name="T1" fmla="*/ 7 h 14"/>
                  <a:gd name="T2" fmla="*/ 17 w 31"/>
                  <a:gd name="T3" fmla="*/ 0 h 14"/>
                  <a:gd name="T4" fmla="*/ 1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5" y="0"/>
                      <a:pt x="17" y="0"/>
                    </a:cubicBezTo>
                    <a:cubicBezTo>
                      <a:pt x="9" y="0"/>
                      <a:pt x="2"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8" name="Freeform 46"/>
              <p:cNvSpPr>
                <a:spLocks/>
              </p:cNvSpPr>
              <p:nvPr/>
            </p:nvSpPr>
            <p:spPr bwMode="auto">
              <a:xfrm>
                <a:off x="2842" y="2165"/>
                <a:ext cx="62" cy="29"/>
              </a:xfrm>
              <a:custGeom>
                <a:avLst/>
                <a:gdLst>
                  <a:gd name="T0" fmla="*/ 30 w 30"/>
                  <a:gd name="T1" fmla="*/ 7 h 14"/>
                  <a:gd name="T2" fmla="*/ 17 w 30"/>
                  <a:gd name="T3" fmla="*/ 0 h 14"/>
                  <a:gd name="T4" fmla="*/ 1 w 30"/>
                  <a:gd name="T5" fmla="*/ 7 h 14"/>
                  <a:gd name="T6" fmla="*/ 14 w 30"/>
                  <a:gd name="T7" fmla="*/ 14 h 14"/>
                  <a:gd name="T8" fmla="*/ 30 w 30"/>
                  <a:gd name="T9" fmla="*/ 7 h 14"/>
                </a:gdLst>
                <a:ahLst/>
                <a:cxnLst>
                  <a:cxn ang="0">
                    <a:pos x="T0" y="T1"/>
                  </a:cxn>
                  <a:cxn ang="0">
                    <a:pos x="T2" y="T3"/>
                  </a:cxn>
                  <a:cxn ang="0">
                    <a:pos x="T4" y="T5"/>
                  </a:cxn>
                  <a:cxn ang="0">
                    <a:pos x="T6" y="T7"/>
                  </a:cxn>
                  <a:cxn ang="0">
                    <a:pos x="T8" y="T9"/>
                  </a:cxn>
                </a:cxnLst>
                <a:rect l="0" t="0" r="r" b="b"/>
                <a:pathLst>
                  <a:path w="30" h="14">
                    <a:moveTo>
                      <a:pt x="30" y="7"/>
                    </a:moveTo>
                    <a:cubicBezTo>
                      <a:pt x="30" y="3"/>
                      <a:pt x="25" y="0"/>
                      <a:pt x="17" y="0"/>
                    </a:cubicBezTo>
                    <a:cubicBezTo>
                      <a:pt x="9" y="0"/>
                      <a:pt x="1"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9" name="Freeform 47"/>
              <p:cNvSpPr>
                <a:spLocks/>
              </p:cNvSpPr>
              <p:nvPr/>
            </p:nvSpPr>
            <p:spPr bwMode="auto">
              <a:xfrm>
                <a:off x="2915" y="2165"/>
                <a:ext cx="64" cy="29"/>
              </a:xfrm>
              <a:custGeom>
                <a:avLst/>
                <a:gdLst>
                  <a:gd name="T0" fmla="*/ 30 w 31"/>
                  <a:gd name="T1" fmla="*/ 7 h 14"/>
                  <a:gd name="T2" fmla="*/ 17 w 31"/>
                  <a:gd name="T3" fmla="*/ 0 h 14"/>
                  <a:gd name="T4" fmla="*/ 1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5" y="0"/>
                      <a:pt x="17" y="0"/>
                    </a:cubicBezTo>
                    <a:cubicBezTo>
                      <a:pt x="9" y="0"/>
                      <a:pt x="2" y="3"/>
                      <a:pt x="1" y="7"/>
                    </a:cubicBezTo>
                    <a:cubicBezTo>
                      <a:pt x="0" y="11"/>
                      <a:pt x="6" y="14"/>
                      <a:pt x="14" y="14"/>
                    </a:cubicBezTo>
                    <a:cubicBezTo>
                      <a:pt x="23" y="14"/>
                      <a:pt x="30"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0" name="Freeform 48"/>
              <p:cNvSpPr>
                <a:spLocks/>
              </p:cNvSpPr>
              <p:nvPr/>
            </p:nvSpPr>
            <p:spPr bwMode="auto">
              <a:xfrm>
                <a:off x="2989" y="2165"/>
                <a:ext cx="64" cy="29"/>
              </a:xfrm>
              <a:custGeom>
                <a:avLst/>
                <a:gdLst>
                  <a:gd name="T0" fmla="*/ 30 w 31"/>
                  <a:gd name="T1" fmla="*/ 7 h 14"/>
                  <a:gd name="T2" fmla="*/ 17 w 31"/>
                  <a:gd name="T3" fmla="*/ 0 h 14"/>
                  <a:gd name="T4" fmla="*/ 1 w 31"/>
                  <a:gd name="T5" fmla="*/ 7 h 14"/>
                  <a:gd name="T6" fmla="*/ 14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5" y="0"/>
                      <a:pt x="17" y="0"/>
                    </a:cubicBezTo>
                    <a:cubicBezTo>
                      <a:pt x="9" y="0"/>
                      <a:pt x="2" y="3"/>
                      <a:pt x="1" y="7"/>
                    </a:cubicBezTo>
                    <a:cubicBezTo>
                      <a:pt x="0" y="11"/>
                      <a:pt x="6" y="14"/>
                      <a:pt x="14" y="14"/>
                    </a:cubicBezTo>
                    <a:cubicBezTo>
                      <a:pt x="22"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1" name="Freeform 49"/>
              <p:cNvSpPr>
                <a:spLocks/>
              </p:cNvSpPr>
              <p:nvPr/>
            </p:nvSpPr>
            <p:spPr bwMode="auto">
              <a:xfrm>
                <a:off x="2611" y="2202"/>
                <a:ext cx="64" cy="31"/>
              </a:xfrm>
              <a:custGeom>
                <a:avLst/>
                <a:gdLst>
                  <a:gd name="T0" fmla="*/ 30 w 31"/>
                  <a:gd name="T1" fmla="*/ 7 h 15"/>
                  <a:gd name="T2" fmla="*/ 17 w 31"/>
                  <a:gd name="T3" fmla="*/ 0 h 15"/>
                  <a:gd name="T4" fmla="*/ 1 w 31"/>
                  <a:gd name="T5" fmla="*/ 7 h 15"/>
                  <a:gd name="T6" fmla="*/ 14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31" y="3"/>
                      <a:pt x="25" y="0"/>
                      <a:pt x="17" y="0"/>
                    </a:cubicBezTo>
                    <a:cubicBezTo>
                      <a:pt x="9" y="0"/>
                      <a:pt x="2" y="3"/>
                      <a:pt x="1" y="7"/>
                    </a:cubicBezTo>
                    <a:cubicBezTo>
                      <a:pt x="0" y="11"/>
                      <a:pt x="5" y="15"/>
                      <a:pt x="14" y="15"/>
                    </a:cubicBezTo>
                    <a:cubicBezTo>
                      <a:pt x="22" y="15"/>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2" name="Freeform 50"/>
              <p:cNvSpPr>
                <a:spLocks/>
              </p:cNvSpPr>
              <p:nvPr/>
            </p:nvSpPr>
            <p:spPr bwMode="auto">
              <a:xfrm>
                <a:off x="2686" y="2202"/>
                <a:ext cx="64" cy="31"/>
              </a:xfrm>
              <a:custGeom>
                <a:avLst/>
                <a:gdLst>
                  <a:gd name="T0" fmla="*/ 30 w 31"/>
                  <a:gd name="T1" fmla="*/ 7 h 15"/>
                  <a:gd name="T2" fmla="*/ 17 w 31"/>
                  <a:gd name="T3" fmla="*/ 0 h 15"/>
                  <a:gd name="T4" fmla="*/ 1 w 31"/>
                  <a:gd name="T5" fmla="*/ 7 h 15"/>
                  <a:gd name="T6" fmla="*/ 14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31" y="3"/>
                      <a:pt x="25" y="0"/>
                      <a:pt x="17" y="0"/>
                    </a:cubicBezTo>
                    <a:cubicBezTo>
                      <a:pt x="9" y="0"/>
                      <a:pt x="2" y="3"/>
                      <a:pt x="1" y="7"/>
                    </a:cubicBezTo>
                    <a:cubicBezTo>
                      <a:pt x="0" y="11"/>
                      <a:pt x="6" y="15"/>
                      <a:pt x="14" y="15"/>
                    </a:cubicBezTo>
                    <a:cubicBezTo>
                      <a:pt x="22" y="15"/>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3" name="Freeform 51"/>
              <p:cNvSpPr>
                <a:spLocks/>
              </p:cNvSpPr>
              <p:nvPr/>
            </p:nvSpPr>
            <p:spPr bwMode="auto">
              <a:xfrm>
                <a:off x="2760" y="2202"/>
                <a:ext cx="64" cy="31"/>
              </a:xfrm>
              <a:custGeom>
                <a:avLst/>
                <a:gdLst>
                  <a:gd name="T0" fmla="*/ 30 w 31"/>
                  <a:gd name="T1" fmla="*/ 7 h 15"/>
                  <a:gd name="T2" fmla="*/ 17 w 31"/>
                  <a:gd name="T3" fmla="*/ 0 h 15"/>
                  <a:gd name="T4" fmla="*/ 1 w 31"/>
                  <a:gd name="T5" fmla="*/ 7 h 15"/>
                  <a:gd name="T6" fmla="*/ 14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31" y="3"/>
                      <a:pt x="25" y="0"/>
                      <a:pt x="17" y="0"/>
                    </a:cubicBezTo>
                    <a:cubicBezTo>
                      <a:pt x="9" y="0"/>
                      <a:pt x="2" y="3"/>
                      <a:pt x="1" y="7"/>
                    </a:cubicBezTo>
                    <a:cubicBezTo>
                      <a:pt x="0" y="11"/>
                      <a:pt x="6" y="15"/>
                      <a:pt x="14" y="15"/>
                    </a:cubicBezTo>
                    <a:cubicBezTo>
                      <a:pt x="22" y="15"/>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4" name="Freeform 52"/>
              <p:cNvSpPr>
                <a:spLocks/>
              </p:cNvSpPr>
              <p:nvPr/>
            </p:nvSpPr>
            <p:spPr bwMode="auto">
              <a:xfrm>
                <a:off x="2675" y="2239"/>
                <a:ext cx="66" cy="31"/>
              </a:xfrm>
              <a:custGeom>
                <a:avLst/>
                <a:gdLst>
                  <a:gd name="T0" fmla="*/ 31 w 32"/>
                  <a:gd name="T1" fmla="*/ 7 h 15"/>
                  <a:gd name="T2" fmla="*/ 18 w 32"/>
                  <a:gd name="T3" fmla="*/ 0 h 15"/>
                  <a:gd name="T4" fmla="*/ 1 w 32"/>
                  <a:gd name="T5" fmla="*/ 7 h 15"/>
                  <a:gd name="T6" fmla="*/ 14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6" y="0"/>
                      <a:pt x="18" y="0"/>
                    </a:cubicBezTo>
                    <a:cubicBezTo>
                      <a:pt x="10" y="0"/>
                      <a:pt x="2" y="3"/>
                      <a:pt x="1" y="7"/>
                    </a:cubicBezTo>
                    <a:cubicBezTo>
                      <a:pt x="0" y="12"/>
                      <a:pt x="6" y="15"/>
                      <a:pt x="14" y="15"/>
                    </a:cubicBezTo>
                    <a:cubicBezTo>
                      <a:pt x="23" y="15"/>
                      <a:pt x="30"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5" name="Freeform 53"/>
              <p:cNvSpPr>
                <a:spLocks/>
              </p:cNvSpPr>
              <p:nvPr/>
            </p:nvSpPr>
            <p:spPr bwMode="auto">
              <a:xfrm>
                <a:off x="3131" y="2202"/>
                <a:ext cx="64" cy="31"/>
              </a:xfrm>
              <a:custGeom>
                <a:avLst/>
                <a:gdLst>
                  <a:gd name="T0" fmla="*/ 30 w 31"/>
                  <a:gd name="T1" fmla="*/ 7 h 15"/>
                  <a:gd name="T2" fmla="*/ 17 w 31"/>
                  <a:gd name="T3" fmla="*/ 0 h 15"/>
                  <a:gd name="T4" fmla="*/ 1 w 31"/>
                  <a:gd name="T5" fmla="*/ 7 h 15"/>
                  <a:gd name="T6" fmla="*/ 15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31" y="3"/>
                      <a:pt x="25" y="0"/>
                      <a:pt x="17" y="0"/>
                    </a:cubicBezTo>
                    <a:cubicBezTo>
                      <a:pt x="9" y="0"/>
                      <a:pt x="2" y="3"/>
                      <a:pt x="1" y="7"/>
                    </a:cubicBezTo>
                    <a:cubicBezTo>
                      <a:pt x="0" y="11"/>
                      <a:pt x="7" y="15"/>
                      <a:pt x="15" y="15"/>
                    </a:cubicBezTo>
                    <a:cubicBezTo>
                      <a:pt x="23" y="15"/>
                      <a:pt x="30"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6" name="Freeform 54"/>
              <p:cNvSpPr>
                <a:spLocks/>
              </p:cNvSpPr>
              <p:nvPr/>
            </p:nvSpPr>
            <p:spPr bwMode="auto">
              <a:xfrm>
                <a:off x="3208" y="2202"/>
                <a:ext cx="61" cy="31"/>
              </a:xfrm>
              <a:custGeom>
                <a:avLst/>
                <a:gdLst>
                  <a:gd name="T0" fmla="*/ 29 w 30"/>
                  <a:gd name="T1" fmla="*/ 7 h 15"/>
                  <a:gd name="T2" fmla="*/ 15 w 30"/>
                  <a:gd name="T3" fmla="*/ 0 h 15"/>
                  <a:gd name="T4" fmla="*/ 0 w 30"/>
                  <a:gd name="T5" fmla="*/ 7 h 15"/>
                  <a:gd name="T6" fmla="*/ 14 w 30"/>
                  <a:gd name="T7" fmla="*/ 15 h 15"/>
                  <a:gd name="T8" fmla="*/ 29 w 30"/>
                  <a:gd name="T9" fmla="*/ 7 h 15"/>
                </a:gdLst>
                <a:ahLst/>
                <a:cxnLst>
                  <a:cxn ang="0">
                    <a:pos x="T0" y="T1"/>
                  </a:cxn>
                  <a:cxn ang="0">
                    <a:pos x="T2" y="T3"/>
                  </a:cxn>
                  <a:cxn ang="0">
                    <a:pos x="T4" y="T5"/>
                  </a:cxn>
                  <a:cxn ang="0">
                    <a:pos x="T6" y="T7"/>
                  </a:cxn>
                  <a:cxn ang="0">
                    <a:pos x="T8" y="T9"/>
                  </a:cxn>
                </a:cxnLst>
                <a:rect l="0" t="0" r="r" b="b"/>
                <a:pathLst>
                  <a:path w="30" h="15">
                    <a:moveTo>
                      <a:pt x="29" y="7"/>
                    </a:moveTo>
                    <a:cubicBezTo>
                      <a:pt x="30" y="3"/>
                      <a:pt x="24" y="0"/>
                      <a:pt x="15" y="0"/>
                    </a:cubicBezTo>
                    <a:cubicBezTo>
                      <a:pt x="7" y="0"/>
                      <a:pt x="0" y="3"/>
                      <a:pt x="0" y="7"/>
                    </a:cubicBezTo>
                    <a:cubicBezTo>
                      <a:pt x="0" y="11"/>
                      <a:pt x="6" y="15"/>
                      <a:pt x="14" y="15"/>
                    </a:cubicBezTo>
                    <a:cubicBezTo>
                      <a:pt x="22" y="15"/>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7" name="Freeform 55"/>
              <p:cNvSpPr>
                <a:spLocks/>
              </p:cNvSpPr>
              <p:nvPr/>
            </p:nvSpPr>
            <p:spPr bwMode="auto">
              <a:xfrm>
                <a:off x="4099" y="2202"/>
                <a:ext cx="62" cy="31"/>
              </a:xfrm>
              <a:custGeom>
                <a:avLst/>
                <a:gdLst>
                  <a:gd name="T0" fmla="*/ 30 w 30"/>
                  <a:gd name="T1" fmla="*/ 7 h 15"/>
                  <a:gd name="T2" fmla="*/ 14 w 30"/>
                  <a:gd name="T3" fmla="*/ 0 h 15"/>
                  <a:gd name="T4" fmla="*/ 0 w 30"/>
                  <a:gd name="T5" fmla="*/ 7 h 15"/>
                  <a:gd name="T6" fmla="*/ 16 w 30"/>
                  <a:gd name="T7" fmla="*/ 15 h 15"/>
                  <a:gd name="T8" fmla="*/ 30 w 30"/>
                  <a:gd name="T9" fmla="*/ 7 h 15"/>
                </a:gdLst>
                <a:ahLst/>
                <a:cxnLst>
                  <a:cxn ang="0">
                    <a:pos x="T0" y="T1"/>
                  </a:cxn>
                  <a:cxn ang="0">
                    <a:pos x="T2" y="T3"/>
                  </a:cxn>
                  <a:cxn ang="0">
                    <a:pos x="T4" y="T5"/>
                  </a:cxn>
                  <a:cxn ang="0">
                    <a:pos x="T6" y="T7"/>
                  </a:cxn>
                  <a:cxn ang="0">
                    <a:pos x="T8" y="T9"/>
                  </a:cxn>
                </a:cxnLst>
                <a:rect l="0" t="0" r="r" b="b"/>
                <a:pathLst>
                  <a:path w="30" h="15">
                    <a:moveTo>
                      <a:pt x="30" y="7"/>
                    </a:moveTo>
                    <a:cubicBezTo>
                      <a:pt x="29" y="3"/>
                      <a:pt x="22" y="0"/>
                      <a:pt x="14" y="0"/>
                    </a:cubicBezTo>
                    <a:cubicBezTo>
                      <a:pt x="6" y="0"/>
                      <a:pt x="0" y="3"/>
                      <a:pt x="0" y="7"/>
                    </a:cubicBezTo>
                    <a:cubicBezTo>
                      <a:pt x="1" y="11"/>
                      <a:pt x="8" y="15"/>
                      <a:pt x="16" y="15"/>
                    </a:cubicBezTo>
                    <a:cubicBezTo>
                      <a:pt x="24" y="15"/>
                      <a:pt x="30"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8" name="Freeform 56"/>
              <p:cNvSpPr>
                <a:spLocks/>
              </p:cNvSpPr>
              <p:nvPr/>
            </p:nvSpPr>
            <p:spPr bwMode="auto">
              <a:xfrm>
                <a:off x="4103" y="2239"/>
                <a:ext cx="64" cy="31"/>
              </a:xfrm>
              <a:custGeom>
                <a:avLst/>
                <a:gdLst>
                  <a:gd name="T0" fmla="*/ 30 w 31"/>
                  <a:gd name="T1" fmla="*/ 7 h 15"/>
                  <a:gd name="T2" fmla="*/ 14 w 31"/>
                  <a:gd name="T3" fmla="*/ 0 h 15"/>
                  <a:gd name="T4" fmla="*/ 1 w 31"/>
                  <a:gd name="T5" fmla="*/ 7 h 15"/>
                  <a:gd name="T6" fmla="*/ 16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30" y="3"/>
                      <a:pt x="23" y="0"/>
                      <a:pt x="14" y="0"/>
                    </a:cubicBezTo>
                    <a:cubicBezTo>
                      <a:pt x="6" y="0"/>
                      <a:pt x="0" y="3"/>
                      <a:pt x="1" y="7"/>
                    </a:cubicBezTo>
                    <a:cubicBezTo>
                      <a:pt x="1" y="12"/>
                      <a:pt x="8" y="15"/>
                      <a:pt x="16" y="15"/>
                    </a:cubicBezTo>
                    <a:cubicBezTo>
                      <a:pt x="25" y="15"/>
                      <a:pt x="31" y="12"/>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9" name="Freeform 57"/>
              <p:cNvSpPr>
                <a:spLocks/>
              </p:cNvSpPr>
              <p:nvPr/>
            </p:nvSpPr>
            <p:spPr bwMode="auto">
              <a:xfrm>
                <a:off x="4107" y="2276"/>
                <a:ext cx="64" cy="33"/>
              </a:xfrm>
              <a:custGeom>
                <a:avLst/>
                <a:gdLst>
                  <a:gd name="T0" fmla="*/ 31 w 31"/>
                  <a:gd name="T1" fmla="*/ 8 h 16"/>
                  <a:gd name="T2" fmla="*/ 15 w 31"/>
                  <a:gd name="T3" fmla="*/ 0 h 16"/>
                  <a:gd name="T4" fmla="*/ 1 w 31"/>
                  <a:gd name="T5" fmla="*/ 8 h 16"/>
                  <a:gd name="T6" fmla="*/ 17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0" y="4"/>
                      <a:pt x="23" y="0"/>
                      <a:pt x="15" y="0"/>
                    </a:cubicBezTo>
                    <a:cubicBezTo>
                      <a:pt x="6" y="0"/>
                      <a:pt x="0" y="4"/>
                      <a:pt x="1" y="8"/>
                    </a:cubicBezTo>
                    <a:cubicBezTo>
                      <a:pt x="1" y="12"/>
                      <a:pt x="8" y="16"/>
                      <a:pt x="17" y="16"/>
                    </a:cubicBezTo>
                    <a:cubicBezTo>
                      <a:pt x="25" y="16"/>
                      <a:pt x="31"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0" name="Freeform 58"/>
              <p:cNvSpPr>
                <a:spLocks/>
              </p:cNvSpPr>
              <p:nvPr/>
            </p:nvSpPr>
            <p:spPr bwMode="auto">
              <a:xfrm>
                <a:off x="4117" y="2357"/>
                <a:ext cx="64" cy="33"/>
              </a:xfrm>
              <a:custGeom>
                <a:avLst/>
                <a:gdLst>
                  <a:gd name="T0" fmla="*/ 31 w 31"/>
                  <a:gd name="T1" fmla="*/ 8 h 16"/>
                  <a:gd name="T2" fmla="*/ 14 w 31"/>
                  <a:gd name="T3" fmla="*/ 0 h 16"/>
                  <a:gd name="T4" fmla="*/ 0 w 31"/>
                  <a:gd name="T5" fmla="*/ 8 h 16"/>
                  <a:gd name="T6" fmla="*/ 16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0" y="4"/>
                      <a:pt x="23" y="0"/>
                      <a:pt x="14" y="0"/>
                    </a:cubicBezTo>
                    <a:cubicBezTo>
                      <a:pt x="6" y="0"/>
                      <a:pt x="0" y="4"/>
                      <a:pt x="0" y="8"/>
                    </a:cubicBezTo>
                    <a:cubicBezTo>
                      <a:pt x="1" y="13"/>
                      <a:pt x="8" y="16"/>
                      <a:pt x="16" y="16"/>
                    </a:cubicBezTo>
                    <a:cubicBezTo>
                      <a:pt x="25"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1" name="Freeform 59"/>
              <p:cNvSpPr>
                <a:spLocks/>
              </p:cNvSpPr>
              <p:nvPr/>
            </p:nvSpPr>
            <p:spPr bwMode="auto">
              <a:xfrm>
                <a:off x="3880" y="2276"/>
                <a:ext cx="64" cy="33"/>
              </a:xfrm>
              <a:custGeom>
                <a:avLst/>
                <a:gdLst>
                  <a:gd name="T0" fmla="*/ 30 w 31"/>
                  <a:gd name="T1" fmla="*/ 8 h 16"/>
                  <a:gd name="T2" fmla="*/ 15 w 31"/>
                  <a:gd name="T3" fmla="*/ 0 h 16"/>
                  <a:gd name="T4" fmla="*/ 0 w 31"/>
                  <a:gd name="T5" fmla="*/ 8 h 16"/>
                  <a:gd name="T6" fmla="*/ 16 w 31"/>
                  <a:gd name="T7" fmla="*/ 16 h 16"/>
                  <a:gd name="T8" fmla="*/ 30 w 31"/>
                  <a:gd name="T9" fmla="*/ 8 h 16"/>
                </a:gdLst>
                <a:ahLst/>
                <a:cxnLst>
                  <a:cxn ang="0">
                    <a:pos x="T0" y="T1"/>
                  </a:cxn>
                  <a:cxn ang="0">
                    <a:pos x="T2" y="T3"/>
                  </a:cxn>
                  <a:cxn ang="0">
                    <a:pos x="T4" y="T5"/>
                  </a:cxn>
                  <a:cxn ang="0">
                    <a:pos x="T6" y="T7"/>
                  </a:cxn>
                  <a:cxn ang="0">
                    <a:pos x="T8" y="T9"/>
                  </a:cxn>
                </a:cxnLst>
                <a:rect l="0" t="0" r="r" b="b"/>
                <a:pathLst>
                  <a:path w="31" h="16">
                    <a:moveTo>
                      <a:pt x="30" y="8"/>
                    </a:moveTo>
                    <a:cubicBezTo>
                      <a:pt x="30" y="4"/>
                      <a:pt x="23" y="0"/>
                      <a:pt x="15" y="0"/>
                    </a:cubicBezTo>
                    <a:cubicBezTo>
                      <a:pt x="7" y="0"/>
                      <a:pt x="0" y="4"/>
                      <a:pt x="0" y="8"/>
                    </a:cubicBezTo>
                    <a:cubicBezTo>
                      <a:pt x="1" y="12"/>
                      <a:pt x="8" y="16"/>
                      <a:pt x="16" y="16"/>
                    </a:cubicBezTo>
                    <a:cubicBezTo>
                      <a:pt x="24" y="16"/>
                      <a:pt x="31" y="12"/>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dirty="0"/>
              </a:p>
            </p:txBody>
          </p:sp>
          <p:sp>
            <p:nvSpPr>
              <p:cNvPr id="832" name="Freeform 60"/>
              <p:cNvSpPr>
                <a:spLocks/>
              </p:cNvSpPr>
              <p:nvPr/>
            </p:nvSpPr>
            <p:spPr bwMode="auto">
              <a:xfrm>
                <a:off x="3956" y="2276"/>
                <a:ext cx="64" cy="33"/>
              </a:xfrm>
              <a:custGeom>
                <a:avLst/>
                <a:gdLst>
                  <a:gd name="T0" fmla="*/ 30 w 31"/>
                  <a:gd name="T1" fmla="*/ 8 h 16"/>
                  <a:gd name="T2" fmla="*/ 15 w 31"/>
                  <a:gd name="T3" fmla="*/ 0 h 16"/>
                  <a:gd name="T4" fmla="*/ 0 w 31"/>
                  <a:gd name="T5" fmla="*/ 8 h 16"/>
                  <a:gd name="T6" fmla="*/ 16 w 31"/>
                  <a:gd name="T7" fmla="*/ 16 h 16"/>
                  <a:gd name="T8" fmla="*/ 30 w 31"/>
                  <a:gd name="T9" fmla="*/ 8 h 16"/>
                </a:gdLst>
                <a:ahLst/>
                <a:cxnLst>
                  <a:cxn ang="0">
                    <a:pos x="T0" y="T1"/>
                  </a:cxn>
                  <a:cxn ang="0">
                    <a:pos x="T2" y="T3"/>
                  </a:cxn>
                  <a:cxn ang="0">
                    <a:pos x="T4" y="T5"/>
                  </a:cxn>
                  <a:cxn ang="0">
                    <a:pos x="T6" y="T7"/>
                  </a:cxn>
                  <a:cxn ang="0">
                    <a:pos x="T8" y="T9"/>
                  </a:cxn>
                </a:cxnLst>
                <a:rect l="0" t="0" r="r" b="b"/>
                <a:pathLst>
                  <a:path w="31" h="16">
                    <a:moveTo>
                      <a:pt x="30" y="8"/>
                    </a:moveTo>
                    <a:cubicBezTo>
                      <a:pt x="30" y="4"/>
                      <a:pt x="23" y="0"/>
                      <a:pt x="15" y="0"/>
                    </a:cubicBezTo>
                    <a:cubicBezTo>
                      <a:pt x="6" y="0"/>
                      <a:pt x="0" y="4"/>
                      <a:pt x="0" y="8"/>
                    </a:cubicBezTo>
                    <a:cubicBezTo>
                      <a:pt x="1" y="12"/>
                      <a:pt x="8" y="16"/>
                      <a:pt x="16" y="16"/>
                    </a:cubicBezTo>
                    <a:cubicBezTo>
                      <a:pt x="24" y="16"/>
                      <a:pt x="31" y="12"/>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3" name="Freeform 61"/>
              <p:cNvSpPr>
                <a:spLocks/>
              </p:cNvSpPr>
              <p:nvPr/>
            </p:nvSpPr>
            <p:spPr bwMode="auto">
              <a:xfrm>
                <a:off x="4033" y="2276"/>
                <a:ext cx="62" cy="33"/>
              </a:xfrm>
              <a:custGeom>
                <a:avLst/>
                <a:gdLst>
                  <a:gd name="T0" fmla="*/ 30 w 30"/>
                  <a:gd name="T1" fmla="*/ 8 h 16"/>
                  <a:gd name="T2" fmla="*/ 14 w 30"/>
                  <a:gd name="T3" fmla="*/ 0 h 16"/>
                  <a:gd name="T4" fmla="*/ 0 w 30"/>
                  <a:gd name="T5" fmla="*/ 8 h 16"/>
                  <a:gd name="T6" fmla="*/ 16 w 30"/>
                  <a:gd name="T7" fmla="*/ 16 h 16"/>
                  <a:gd name="T8" fmla="*/ 30 w 30"/>
                  <a:gd name="T9" fmla="*/ 8 h 16"/>
                </a:gdLst>
                <a:ahLst/>
                <a:cxnLst>
                  <a:cxn ang="0">
                    <a:pos x="T0" y="T1"/>
                  </a:cxn>
                  <a:cxn ang="0">
                    <a:pos x="T2" y="T3"/>
                  </a:cxn>
                  <a:cxn ang="0">
                    <a:pos x="T4" y="T5"/>
                  </a:cxn>
                  <a:cxn ang="0">
                    <a:pos x="T6" y="T7"/>
                  </a:cxn>
                  <a:cxn ang="0">
                    <a:pos x="T8" y="T9"/>
                  </a:cxn>
                </a:cxnLst>
                <a:rect l="0" t="0" r="r" b="b"/>
                <a:pathLst>
                  <a:path w="30" h="16">
                    <a:moveTo>
                      <a:pt x="30" y="8"/>
                    </a:moveTo>
                    <a:cubicBezTo>
                      <a:pt x="29" y="4"/>
                      <a:pt x="22" y="0"/>
                      <a:pt x="14" y="0"/>
                    </a:cubicBezTo>
                    <a:cubicBezTo>
                      <a:pt x="6" y="0"/>
                      <a:pt x="0" y="4"/>
                      <a:pt x="0" y="8"/>
                    </a:cubicBezTo>
                    <a:cubicBezTo>
                      <a:pt x="0" y="12"/>
                      <a:pt x="7" y="16"/>
                      <a:pt x="16" y="16"/>
                    </a:cubicBezTo>
                    <a:cubicBezTo>
                      <a:pt x="24" y="16"/>
                      <a:pt x="30" y="12"/>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4" name="Freeform 62"/>
              <p:cNvSpPr>
                <a:spLocks/>
              </p:cNvSpPr>
              <p:nvPr/>
            </p:nvSpPr>
            <p:spPr bwMode="auto">
              <a:xfrm>
                <a:off x="3959" y="2316"/>
                <a:ext cx="64" cy="33"/>
              </a:xfrm>
              <a:custGeom>
                <a:avLst/>
                <a:gdLst>
                  <a:gd name="T0" fmla="*/ 31 w 31"/>
                  <a:gd name="T1" fmla="*/ 8 h 16"/>
                  <a:gd name="T2" fmla="*/ 15 w 31"/>
                  <a:gd name="T3" fmla="*/ 0 h 16"/>
                  <a:gd name="T4" fmla="*/ 1 w 31"/>
                  <a:gd name="T5" fmla="*/ 8 h 16"/>
                  <a:gd name="T6" fmla="*/ 16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1" y="4"/>
                      <a:pt x="23" y="0"/>
                      <a:pt x="15" y="0"/>
                    </a:cubicBezTo>
                    <a:cubicBezTo>
                      <a:pt x="7" y="0"/>
                      <a:pt x="0" y="4"/>
                      <a:pt x="1" y="8"/>
                    </a:cubicBezTo>
                    <a:cubicBezTo>
                      <a:pt x="1" y="13"/>
                      <a:pt x="8" y="16"/>
                      <a:pt x="16" y="16"/>
                    </a:cubicBezTo>
                    <a:cubicBezTo>
                      <a:pt x="25"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5" name="Freeform 63"/>
              <p:cNvSpPr>
                <a:spLocks/>
              </p:cNvSpPr>
              <p:nvPr/>
            </p:nvSpPr>
            <p:spPr bwMode="auto">
              <a:xfrm>
                <a:off x="4035" y="2316"/>
                <a:ext cx="64" cy="33"/>
              </a:xfrm>
              <a:custGeom>
                <a:avLst/>
                <a:gdLst>
                  <a:gd name="T0" fmla="*/ 31 w 31"/>
                  <a:gd name="T1" fmla="*/ 8 h 16"/>
                  <a:gd name="T2" fmla="*/ 15 w 31"/>
                  <a:gd name="T3" fmla="*/ 0 h 16"/>
                  <a:gd name="T4" fmla="*/ 1 w 31"/>
                  <a:gd name="T5" fmla="*/ 8 h 16"/>
                  <a:gd name="T6" fmla="*/ 17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1" y="4"/>
                      <a:pt x="23" y="0"/>
                      <a:pt x="15" y="0"/>
                    </a:cubicBezTo>
                    <a:cubicBezTo>
                      <a:pt x="7" y="0"/>
                      <a:pt x="0" y="4"/>
                      <a:pt x="1" y="8"/>
                    </a:cubicBezTo>
                    <a:cubicBezTo>
                      <a:pt x="1" y="13"/>
                      <a:pt x="8" y="16"/>
                      <a:pt x="17" y="16"/>
                    </a:cubicBezTo>
                    <a:cubicBezTo>
                      <a:pt x="25"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6" name="Freeform 64"/>
              <p:cNvSpPr>
                <a:spLocks/>
              </p:cNvSpPr>
              <p:nvPr/>
            </p:nvSpPr>
            <p:spPr bwMode="auto">
              <a:xfrm>
                <a:off x="3963" y="2357"/>
                <a:ext cx="64" cy="33"/>
              </a:xfrm>
              <a:custGeom>
                <a:avLst/>
                <a:gdLst>
                  <a:gd name="T0" fmla="*/ 31 w 31"/>
                  <a:gd name="T1" fmla="*/ 8 h 16"/>
                  <a:gd name="T2" fmla="*/ 15 w 31"/>
                  <a:gd name="T3" fmla="*/ 0 h 16"/>
                  <a:gd name="T4" fmla="*/ 0 w 31"/>
                  <a:gd name="T5" fmla="*/ 8 h 16"/>
                  <a:gd name="T6" fmla="*/ 16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0" y="4"/>
                      <a:pt x="23" y="0"/>
                      <a:pt x="15" y="0"/>
                    </a:cubicBezTo>
                    <a:cubicBezTo>
                      <a:pt x="6" y="0"/>
                      <a:pt x="0" y="4"/>
                      <a:pt x="0" y="8"/>
                    </a:cubicBezTo>
                    <a:cubicBezTo>
                      <a:pt x="0" y="13"/>
                      <a:pt x="8" y="16"/>
                      <a:pt x="16" y="16"/>
                    </a:cubicBezTo>
                    <a:cubicBezTo>
                      <a:pt x="25"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7" name="Freeform 65"/>
              <p:cNvSpPr>
                <a:spLocks/>
              </p:cNvSpPr>
              <p:nvPr/>
            </p:nvSpPr>
            <p:spPr bwMode="auto">
              <a:xfrm>
                <a:off x="4039" y="2357"/>
                <a:ext cx="66" cy="33"/>
              </a:xfrm>
              <a:custGeom>
                <a:avLst/>
                <a:gdLst>
                  <a:gd name="T0" fmla="*/ 31 w 32"/>
                  <a:gd name="T1" fmla="*/ 8 h 16"/>
                  <a:gd name="T2" fmla="*/ 15 w 32"/>
                  <a:gd name="T3" fmla="*/ 0 h 16"/>
                  <a:gd name="T4" fmla="*/ 1 w 32"/>
                  <a:gd name="T5" fmla="*/ 8 h 16"/>
                  <a:gd name="T6" fmla="*/ 17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1" y="4"/>
                      <a:pt x="23" y="0"/>
                      <a:pt x="15" y="0"/>
                    </a:cubicBezTo>
                    <a:cubicBezTo>
                      <a:pt x="7" y="0"/>
                      <a:pt x="0" y="4"/>
                      <a:pt x="1" y="8"/>
                    </a:cubicBezTo>
                    <a:cubicBezTo>
                      <a:pt x="1" y="13"/>
                      <a:pt x="8" y="16"/>
                      <a:pt x="17" y="16"/>
                    </a:cubicBezTo>
                    <a:cubicBezTo>
                      <a:pt x="25"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8" name="Freeform 66"/>
              <p:cNvSpPr>
                <a:spLocks/>
              </p:cNvSpPr>
              <p:nvPr/>
            </p:nvSpPr>
            <p:spPr bwMode="auto">
              <a:xfrm>
                <a:off x="3965" y="2398"/>
                <a:ext cx="66" cy="35"/>
              </a:xfrm>
              <a:custGeom>
                <a:avLst/>
                <a:gdLst>
                  <a:gd name="T0" fmla="*/ 31 w 32"/>
                  <a:gd name="T1" fmla="*/ 8 h 17"/>
                  <a:gd name="T2" fmla="*/ 15 w 32"/>
                  <a:gd name="T3" fmla="*/ 0 h 17"/>
                  <a:gd name="T4" fmla="*/ 1 w 32"/>
                  <a:gd name="T5" fmla="*/ 8 h 17"/>
                  <a:gd name="T6" fmla="*/ 17 w 32"/>
                  <a:gd name="T7" fmla="*/ 17 h 17"/>
                  <a:gd name="T8" fmla="*/ 31 w 32"/>
                  <a:gd name="T9" fmla="*/ 8 h 17"/>
                </a:gdLst>
                <a:ahLst/>
                <a:cxnLst>
                  <a:cxn ang="0">
                    <a:pos x="T0" y="T1"/>
                  </a:cxn>
                  <a:cxn ang="0">
                    <a:pos x="T2" y="T3"/>
                  </a:cxn>
                  <a:cxn ang="0">
                    <a:pos x="T4" y="T5"/>
                  </a:cxn>
                  <a:cxn ang="0">
                    <a:pos x="T6" y="T7"/>
                  </a:cxn>
                  <a:cxn ang="0">
                    <a:pos x="T8" y="T9"/>
                  </a:cxn>
                </a:cxnLst>
                <a:rect l="0" t="0" r="r" b="b"/>
                <a:pathLst>
                  <a:path w="32" h="17">
                    <a:moveTo>
                      <a:pt x="31" y="8"/>
                    </a:moveTo>
                    <a:cubicBezTo>
                      <a:pt x="31" y="4"/>
                      <a:pt x="24" y="0"/>
                      <a:pt x="15" y="0"/>
                    </a:cubicBezTo>
                    <a:cubicBezTo>
                      <a:pt x="7" y="0"/>
                      <a:pt x="0" y="4"/>
                      <a:pt x="1" y="8"/>
                    </a:cubicBezTo>
                    <a:cubicBezTo>
                      <a:pt x="1" y="13"/>
                      <a:pt x="8" y="17"/>
                      <a:pt x="17" y="17"/>
                    </a:cubicBezTo>
                    <a:cubicBezTo>
                      <a:pt x="25" y="17"/>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9" name="Freeform 67"/>
              <p:cNvSpPr>
                <a:spLocks/>
              </p:cNvSpPr>
              <p:nvPr/>
            </p:nvSpPr>
            <p:spPr bwMode="auto">
              <a:xfrm>
                <a:off x="4043" y="2398"/>
                <a:ext cx="66" cy="35"/>
              </a:xfrm>
              <a:custGeom>
                <a:avLst/>
                <a:gdLst>
                  <a:gd name="T0" fmla="*/ 31 w 32"/>
                  <a:gd name="T1" fmla="*/ 8 h 17"/>
                  <a:gd name="T2" fmla="*/ 15 w 32"/>
                  <a:gd name="T3" fmla="*/ 0 h 17"/>
                  <a:gd name="T4" fmla="*/ 0 w 32"/>
                  <a:gd name="T5" fmla="*/ 8 h 17"/>
                  <a:gd name="T6" fmla="*/ 17 w 32"/>
                  <a:gd name="T7" fmla="*/ 17 h 17"/>
                  <a:gd name="T8" fmla="*/ 31 w 32"/>
                  <a:gd name="T9" fmla="*/ 8 h 17"/>
                </a:gdLst>
                <a:ahLst/>
                <a:cxnLst>
                  <a:cxn ang="0">
                    <a:pos x="T0" y="T1"/>
                  </a:cxn>
                  <a:cxn ang="0">
                    <a:pos x="T2" y="T3"/>
                  </a:cxn>
                  <a:cxn ang="0">
                    <a:pos x="T4" y="T5"/>
                  </a:cxn>
                  <a:cxn ang="0">
                    <a:pos x="T6" y="T7"/>
                  </a:cxn>
                  <a:cxn ang="0">
                    <a:pos x="T8" y="T9"/>
                  </a:cxn>
                </a:cxnLst>
                <a:rect l="0" t="0" r="r" b="b"/>
                <a:pathLst>
                  <a:path w="32" h="17">
                    <a:moveTo>
                      <a:pt x="31" y="8"/>
                    </a:moveTo>
                    <a:cubicBezTo>
                      <a:pt x="31" y="4"/>
                      <a:pt x="24" y="0"/>
                      <a:pt x="15" y="0"/>
                    </a:cubicBezTo>
                    <a:cubicBezTo>
                      <a:pt x="7" y="0"/>
                      <a:pt x="0" y="4"/>
                      <a:pt x="0" y="8"/>
                    </a:cubicBezTo>
                    <a:cubicBezTo>
                      <a:pt x="1" y="13"/>
                      <a:pt x="8" y="17"/>
                      <a:pt x="17" y="17"/>
                    </a:cubicBezTo>
                    <a:cubicBezTo>
                      <a:pt x="25" y="17"/>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0" name="Freeform 68"/>
              <p:cNvSpPr>
                <a:spLocks/>
              </p:cNvSpPr>
              <p:nvPr/>
            </p:nvSpPr>
            <p:spPr bwMode="auto">
              <a:xfrm>
                <a:off x="3721" y="2165"/>
                <a:ext cx="62" cy="29"/>
              </a:xfrm>
              <a:custGeom>
                <a:avLst/>
                <a:gdLst>
                  <a:gd name="T0" fmla="*/ 30 w 30"/>
                  <a:gd name="T1" fmla="*/ 7 h 14"/>
                  <a:gd name="T2" fmla="*/ 15 w 30"/>
                  <a:gd name="T3" fmla="*/ 0 h 14"/>
                  <a:gd name="T4" fmla="*/ 0 w 30"/>
                  <a:gd name="T5" fmla="*/ 7 h 14"/>
                  <a:gd name="T6" fmla="*/ 15 w 30"/>
                  <a:gd name="T7" fmla="*/ 14 h 14"/>
                  <a:gd name="T8" fmla="*/ 30 w 30"/>
                  <a:gd name="T9" fmla="*/ 7 h 14"/>
                </a:gdLst>
                <a:ahLst/>
                <a:cxnLst>
                  <a:cxn ang="0">
                    <a:pos x="T0" y="T1"/>
                  </a:cxn>
                  <a:cxn ang="0">
                    <a:pos x="T2" y="T3"/>
                  </a:cxn>
                  <a:cxn ang="0">
                    <a:pos x="T4" y="T5"/>
                  </a:cxn>
                  <a:cxn ang="0">
                    <a:pos x="T6" y="T7"/>
                  </a:cxn>
                  <a:cxn ang="0">
                    <a:pos x="T8" y="T9"/>
                  </a:cxn>
                </a:cxnLst>
                <a:rect l="0" t="0" r="r" b="b"/>
                <a:pathLst>
                  <a:path w="30" h="14">
                    <a:moveTo>
                      <a:pt x="30" y="7"/>
                    </a:moveTo>
                    <a:cubicBezTo>
                      <a:pt x="29" y="3"/>
                      <a:pt x="23" y="0"/>
                      <a:pt x="15" y="0"/>
                    </a:cubicBezTo>
                    <a:cubicBezTo>
                      <a:pt x="7" y="0"/>
                      <a:pt x="0" y="3"/>
                      <a:pt x="0" y="7"/>
                    </a:cubicBezTo>
                    <a:cubicBezTo>
                      <a:pt x="0" y="11"/>
                      <a:pt x="7" y="14"/>
                      <a:pt x="15" y="14"/>
                    </a:cubicBezTo>
                    <a:cubicBezTo>
                      <a:pt x="23" y="14"/>
                      <a:pt x="30"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1" name="Freeform 69"/>
              <p:cNvSpPr>
                <a:spLocks/>
              </p:cNvSpPr>
              <p:nvPr/>
            </p:nvSpPr>
            <p:spPr bwMode="auto">
              <a:xfrm>
                <a:off x="3796" y="2165"/>
                <a:ext cx="59" cy="29"/>
              </a:xfrm>
              <a:custGeom>
                <a:avLst/>
                <a:gdLst>
                  <a:gd name="T0" fmla="*/ 29 w 29"/>
                  <a:gd name="T1" fmla="*/ 7 h 14"/>
                  <a:gd name="T2" fmla="*/ 14 w 29"/>
                  <a:gd name="T3" fmla="*/ 0 h 14"/>
                  <a:gd name="T4" fmla="*/ 0 w 29"/>
                  <a:gd name="T5" fmla="*/ 7 h 14"/>
                  <a:gd name="T6" fmla="*/ 15 w 29"/>
                  <a:gd name="T7" fmla="*/ 14 h 14"/>
                  <a:gd name="T8" fmla="*/ 29 w 29"/>
                  <a:gd name="T9" fmla="*/ 7 h 14"/>
                </a:gdLst>
                <a:ahLst/>
                <a:cxnLst>
                  <a:cxn ang="0">
                    <a:pos x="T0" y="T1"/>
                  </a:cxn>
                  <a:cxn ang="0">
                    <a:pos x="T2" y="T3"/>
                  </a:cxn>
                  <a:cxn ang="0">
                    <a:pos x="T4" y="T5"/>
                  </a:cxn>
                  <a:cxn ang="0">
                    <a:pos x="T6" y="T7"/>
                  </a:cxn>
                  <a:cxn ang="0">
                    <a:pos x="T8" y="T9"/>
                  </a:cxn>
                </a:cxnLst>
                <a:rect l="0" t="0" r="r" b="b"/>
                <a:pathLst>
                  <a:path w="29" h="14">
                    <a:moveTo>
                      <a:pt x="29" y="7"/>
                    </a:moveTo>
                    <a:cubicBezTo>
                      <a:pt x="29" y="3"/>
                      <a:pt x="22" y="0"/>
                      <a:pt x="14" y="0"/>
                    </a:cubicBezTo>
                    <a:cubicBezTo>
                      <a:pt x="6" y="0"/>
                      <a:pt x="0" y="3"/>
                      <a:pt x="0" y="7"/>
                    </a:cubicBezTo>
                    <a:cubicBezTo>
                      <a:pt x="0" y="11"/>
                      <a:pt x="7" y="14"/>
                      <a:pt x="15" y="14"/>
                    </a:cubicBezTo>
                    <a:cubicBezTo>
                      <a:pt x="23" y="14"/>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2" name="Freeform 70"/>
              <p:cNvSpPr>
                <a:spLocks/>
              </p:cNvSpPr>
              <p:nvPr/>
            </p:nvSpPr>
            <p:spPr bwMode="auto">
              <a:xfrm>
                <a:off x="3870" y="2165"/>
                <a:ext cx="60" cy="29"/>
              </a:xfrm>
              <a:custGeom>
                <a:avLst/>
                <a:gdLst>
                  <a:gd name="T0" fmla="*/ 29 w 29"/>
                  <a:gd name="T1" fmla="*/ 7 h 14"/>
                  <a:gd name="T2" fmla="*/ 14 w 29"/>
                  <a:gd name="T3" fmla="*/ 0 h 14"/>
                  <a:gd name="T4" fmla="*/ 0 w 29"/>
                  <a:gd name="T5" fmla="*/ 7 h 14"/>
                  <a:gd name="T6" fmla="*/ 15 w 29"/>
                  <a:gd name="T7" fmla="*/ 14 h 14"/>
                  <a:gd name="T8" fmla="*/ 29 w 29"/>
                  <a:gd name="T9" fmla="*/ 7 h 14"/>
                </a:gdLst>
                <a:ahLst/>
                <a:cxnLst>
                  <a:cxn ang="0">
                    <a:pos x="T0" y="T1"/>
                  </a:cxn>
                  <a:cxn ang="0">
                    <a:pos x="T2" y="T3"/>
                  </a:cxn>
                  <a:cxn ang="0">
                    <a:pos x="T4" y="T5"/>
                  </a:cxn>
                  <a:cxn ang="0">
                    <a:pos x="T6" y="T7"/>
                  </a:cxn>
                  <a:cxn ang="0">
                    <a:pos x="T8" y="T9"/>
                  </a:cxn>
                </a:cxnLst>
                <a:rect l="0" t="0" r="r" b="b"/>
                <a:pathLst>
                  <a:path w="29" h="14">
                    <a:moveTo>
                      <a:pt x="29" y="7"/>
                    </a:moveTo>
                    <a:cubicBezTo>
                      <a:pt x="29" y="3"/>
                      <a:pt x="22" y="0"/>
                      <a:pt x="14" y="0"/>
                    </a:cubicBezTo>
                    <a:cubicBezTo>
                      <a:pt x="6" y="0"/>
                      <a:pt x="0" y="3"/>
                      <a:pt x="0" y="7"/>
                    </a:cubicBezTo>
                    <a:cubicBezTo>
                      <a:pt x="0" y="11"/>
                      <a:pt x="7" y="14"/>
                      <a:pt x="15" y="14"/>
                    </a:cubicBezTo>
                    <a:cubicBezTo>
                      <a:pt x="23" y="14"/>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3" name="Freeform 71"/>
              <p:cNvSpPr>
                <a:spLocks/>
              </p:cNvSpPr>
              <p:nvPr/>
            </p:nvSpPr>
            <p:spPr bwMode="auto">
              <a:xfrm>
                <a:off x="3942" y="2165"/>
                <a:ext cx="62" cy="29"/>
              </a:xfrm>
              <a:custGeom>
                <a:avLst/>
                <a:gdLst>
                  <a:gd name="T0" fmla="*/ 30 w 30"/>
                  <a:gd name="T1" fmla="*/ 7 h 14"/>
                  <a:gd name="T2" fmla="*/ 14 w 30"/>
                  <a:gd name="T3" fmla="*/ 0 h 14"/>
                  <a:gd name="T4" fmla="*/ 0 w 30"/>
                  <a:gd name="T5" fmla="*/ 7 h 14"/>
                  <a:gd name="T6" fmla="*/ 16 w 30"/>
                  <a:gd name="T7" fmla="*/ 14 h 14"/>
                  <a:gd name="T8" fmla="*/ 30 w 30"/>
                  <a:gd name="T9" fmla="*/ 7 h 14"/>
                </a:gdLst>
                <a:ahLst/>
                <a:cxnLst>
                  <a:cxn ang="0">
                    <a:pos x="T0" y="T1"/>
                  </a:cxn>
                  <a:cxn ang="0">
                    <a:pos x="T2" y="T3"/>
                  </a:cxn>
                  <a:cxn ang="0">
                    <a:pos x="T4" y="T5"/>
                  </a:cxn>
                  <a:cxn ang="0">
                    <a:pos x="T6" y="T7"/>
                  </a:cxn>
                  <a:cxn ang="0">
                    <a:pos x="T8" y="T9"/>
                  </a:cxn>
                </a:cxnLst>
                <a:rect l="0" t="0" r="r" b="b"/>
                <a:pathLst>
                  <a:path w="30" h="14">
                    <a:moveTo>
                      <a:pt x="30" y="7"/>
                    </a:moveTo>
                    <a:cubicBezTo>
                      <a:pt x="29" y="3"/>
                      <a:pt x="22" y="0"/>
                      <a:pt x="14" y="0"/>
                    </a:cubicBezTo>
                    <a:cubicBezTo>
                      <a:pt x="6" y="0"/>
                      <a:pt x="0" y="3"/>
                      <a:pt x="0" y="7"/>
                    </a:cubicBezTo>
                    <a:cubicBezTo>
                      <a:pt x="1" y="11"/>
                      <a:pt x="8" y="14"/>
                      <a:pt x="16" y="14"/>
                    </a:cubicBezTo>
                    <a:cubicBezTo>
                      <a:pt x="24" y="14"/>
                      <a:pt x="30"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4" name="Freeform 72"/>
              <p:cNvSpPr>
                <a:spLocks/>
              </p:cNvSpPr>
              <p:nvPr/>
            </p:nvSpPr>
            <p:spPr bwMode="auto">
              <a:xfrm>
                <a:off x="4016" y="2165"/>
                <a:ext cx="62" cy="29"/>
              </a:xfrm>
              <a:custGeom>
                <a:avLst/>
                <a:gdLst>
                  <a:gd name="T0" fmla="*/ 29 w 30"/>
                  <a:gd name="T1" fmla="*/ 7 h 14"/>
                  <a:gd name="T2" fmla="*/ 14 w 30"/>
                  <a:gd name="T3" fmla="*/ 0 h 14"/>
                  <a:gd name="T4" fmla="*/ 0 w 30"/>
                  <a:gd name="T5" fmla="*/ 7 h 14"/>
                  <a:gd name="T6" fmla="*/ 15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29" y="3"/>
                      <a:pt x="22" y="0"/>
                      <a:pt x="14" y="0"/>
                    </a:cubicBezTo>
                    <a:cubicBezTo>
                      <a:pt x="6" y="0"/>
                      <a:pt x="0" y="3"/>
                      <a:pt x="0" y="7"/>
                    </a:cubicBezTo>
                    <a:cubicBezTo>
                      <a:pt x="1" y="11"/>
                      <a:pt x="7" y="14"/>
                      <a:pt x="15" y="14"/>
                    </a:cubicBezTo>
                    <a:cubicBezTo>
                      <a:pt x="24" y="14"/>
                      <a:pt x="30"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5" name="Freeform 73"/>
              <p:cNvSpPr>
                <a:spLocks/>
              </p:cNvSpPr>
              <p:nvPr/>
            </p:nvSpPr>
            <p:spPr bwMode="auto">
              <a:xfrm>
                <a:off x="3649" y="2202"/>
                <a:ext cx="60" cy="31"/>
              </a:xfrm>
              <a:custGeom>
                <a:avLst/>
                <a:gdLst>
                  <a:gd name="T0" fmla="*/ 29 w 29"/>
                  <a:gd name="T1" fmla="*/ 7 h 15"/>
                  <a:gd name="T2" fmla="*/ 14 w 29"/>
                  <a:gd name="T3" fmla="*/ 0 h 15"/>
                  <a:gd name="T4" fmla="*/ 0 w 29"/>
                  <a:gd name="T5" fmla="*/ 7 h 15"/>
                  <a:gd name="T6" fmla="*/ 14 w 29"/>
                  <a:gd name="T7" fmla="*/ 15 h 15"/>
                  <a:gd name="T8" fmla="*/ 29 w 29"/>
                  <a:gd name="T9" fmla="*/ 7 h 15"/>
                </a:gdLst>
                <a:ahLst/>
                <a:cxnLst>
                  <a:cxn ang="0">
                    <a:pos x="T0" y="T1"/>
                  </a:cxn>
                  <a:cxn ang="0">
                    <a:pos x="T2" y="T3"/>
                  </a:cxn>
                  <a:cxn ang="0">
                    <a:pos x="T4" y="T5"/>
                  </a:cxn>
                  <a:cxn ang="0">
                    <a:pos x="T6" y="T7"/>
                  </a:cxn>
                  <a:cxn ang="0">
                    <a:pos x="T8" y="T9"/>
                  </a:cxn>
                </a:cxnLst>
                <a:rect l="0" t="0" r="r" b="b"/>
                <a:pathLst>
                  <a:path w="29" h="15">
                    <a:moveTo>
                      <a:pt x="29" y="7"/>
                    </a:moveTo>
                    <a:cubicBezTo>
                      <a:pt x="29" y="3"/>
                      <a:pt x="22" y="0"/>
                      <a:pt x="14" y="0"/>
                    </a:cubicBezTo>
                    <a:cubicBezTo>
                      <a:pt x="6" y="0"/>
                      <a:pt x="0" y="3"/>
                      <a:pt x="0" y="7"/>
                    </a:cubicBezTo>
                    <a:cubicBezTo>
                      <a:pt x="0" y="11"/>
                      <a:pt x="6" y="15"/>
                      <a:pt x="14" y="15"/>
                    </a:cubicBezTo>
                    <a:cubicBezTo>
                      <a:pt x="23" y="15"/>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6" name="Freeform 74"/>
              <p:cNvSpPr>
                <a:spLocks/>
              </p:cNvSpPr>
              <p:nvPr/>
            </p:nvSpPr>
            <p:spPr bwMode="auto">
              <a:xfrm>
                <a:off x="3723" y="2202"/>
                <a:ext cx="60" cy="31"/>
              </a:xfrm>
              <a:custGeom>
                <a:avLst/>
                <a:gdLst>
                  <a:gd name="T0" fmla="*/ 29 w 29"/>
                  <a:gd name="T1" fmla="*/ 7 h 15"/>
                  <a:gd name="T2" fmla="*/ 14 w 29"/>
                  <a:gd name="T3" fmla="*/ 0 h 15"/>
                  <a:gd name="T4" fmla="*/ 0 w 29"/>
                  <a:gd name="T5" fmla="*/ 7 h 15"/>
                  <a:gd name="T6" fmla="*/ 15 w 29"/>
                  <a:gd name="T7" fmla="*/ 15 h 15"/>
                  <a:gd name="T8" fmla="*/ 29 w 29"/>
                  <a:gd name="T9" fmla="*/ 7 h 15"/>
                </a:gdLst>
                <a:ahLst/>
                <a:cxnLst>
                  <a:cxn ang="0">
                    <a:pos x="T0" y="T1"/>
                  </a:cxn>
                  <a:cxn ang="0">
                    <a:pos x="T2" y="T3"/>
                  </a:cxn>
                  <a:cxn ang="0">
                    <a:pos x="T4" y="T5"/>
                  </a:cxn>
                  <a:cxn ang="0">
                    <a:pos x="T6" y="T7"/>
                  </a:cxn>
                  <a:cxn ang="0">
                    <a:pos x="T8" y="T9"/>
                  </a:cxn>
                </a:cxnLst>
                <a:rect l="0" t="0" r="r" b="b"/>
                <a:pathLst>
                  <a:path w="29" h="15">
                    <a:moveTo>
                      <a:pt x="29" y="7"/>
                    </a:moveTo>
                    <a:cubicBezTo>
                      <a:pt x="29" y="3"/>
                      <a:pt x="22" y="0"/>
                      <a:pt x="14" y="0"/>
                    </a:cubicBezTo>
                    <a:cubicBezTo>
                      <a:pt x="6" y="0"/>
                      <a:pt x="0" y="3"/>
                      <a:pt x="0" y="7"/>
                    </a:cubicBezTo>
                    <a:cubicBezTo>
                      <a:pt x="0" y="11"/>
                      <a:pt x="6" y="15"/>
                      <a:pt x="15" y="15"/>
                    </a:cubicBezTo>
                    <a:cubicBezTo>
                      <a:pt x="23" y="15"/>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7" name="Freeform 75"/>
              <p:cNvSpPr>
                <a:spLocks/>
              </p:cNvSpPr>
              <p:nvPr/>
            </p:nvSpPr>
            <p:spPr bwMode="auto">
              <a:xfrm>
                <a:off x="3798" y="2202"/>
                <a:ext cx="59" cy="31"/>
              </a:xfrm>
              <a:custGeom>
                <a:avLst/>
                <a:gdLst>
                  <a:gd name="T0" fmla="*/ 29 w 29"/>
                  <a:gd name="T1" fmla="*/ 7 h 15"/>
                  <a:gd name="T2" fmla="*/ 14 w 29"/>
                  <a:gd name="T3" fmla="*/ 0 h 15"/>
                  <a:gd name="T4" fmla="*/ 0 w 29"/>
                  <a:gd name="T5" fmla="*/ 7 h 15"/>
                  <a:gd name="T6" fmla="*/ 15 w 29"/>
                  <a:gd name="T7" fmla="*/ 15 h 15"/>
                  <a:gd name="T8" fmla="*/ 29 w 29"/>
                  <a:gd name="T9" fmla="*/ 7 h 15"/>
                </a:gdLst>
                <a:ahLst/>
                <a:cxnLst>
                  <a:cxn ang="0">
                    <a:pos x="T0" y="T1"/>
                  </a:cxn>
                  <a:cxn ang="0">
                    <a:pos x="T2" y="T3"/>
                  </a:cxn>
                  <a:cxn ang="0">
                    <a:pos x="T4" y="T5"/>
                  </a:cxn>
                  <a:cxn ang="0">
                    <a:pos x="T6" y="T7"/>
                  </a:cxn>
                  <a:cxn ang="0">
                    <a:pos x="T8" y="T9"/>
                  </a:cxn>
                </a:cxnLst>
                <a:rect l="0" t="0" r="r" b="b"/>
                <a:pathLst>
                  <a:path w="29" h="15">
                    <a:moveTo>
                      <a:pt x="29" y="7"/>
                    </a:moveTo>
                    <a:cubicBezTo>
                      <a:pt x="29" y="3"/>
                      <a:pt x="22" y="0"/>
                      <a:pt x="14" y="0"/>
                    </a:cubicBezTo>
                    <a:cubicBezTo>
                      <a:pt x="6" y="0"/>
                      <a:pt x="0" y="3"/>
                      <a:pt x="0" y="7"/>
                    </a:cubicBezTo>
                    <a:cubicBezTo>
                      <a:pt x="0" y="11"/>
                      <a:pt x="7" y="15"/>
                      <a:pt x="15" y="15"/>
                    </a:cubicBezTo>
                    <a:cubicBezTo>
                      <a:pt x="23" y="15"/>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8" name="Freeform 76"/>
              <p:cNvSpPr>
                <a:spLocks/>
              </p:cNvSpPr>
              <p:nvPr/>
            </p:nvSpPr>
            <p:spPr bwMode="auto">
              <a:xfrm>
                <a:off x="3872" y="2202"/>
                <a:ext cx="60" cy="31"/>
              </a:xfrm>
              <a:custGeom>
                <a:avLst/>
                <a:gdLst>
                  <a:gd name="T0" fmla="*/ 29 w 29"/>
                  <a:gd name="T1" fmla="*/ 7 h 15"/>
                  <a:gd name="T2" fmla="*/ 14 w 29"/>
                  <a:gd name="T3" fmla="*/ 0 h 15"/>
                  <a:gd name="T4" fmla="*/ 0 w 29"/>
                  <a:gd name="T5" fmla="*/ 7 h 15"/>
                  <a:gd name="T6" fmla="*/ 15 w 29"/>
                  <a:gd name="T7" fmla="*/ 15 h 15"/>
                  <a:gd name="T8" fmla="*/ 29 w 29"/>
                  <a:gd name="T9" fmla="*/ 7 h 15"/>
                </a:gdLst>
                <a:ahLst/>
                <a:cxnLst>
                  <a:cxn ang="0">
                    <a:pos x="T0" y="T1"/>
                  </a:cxn>
                  <a:cxn ang="0">
                    <a:pos x="T2" y="T3"/>
                  </a:cxn>
                  <a:cxn ang="0">
                    <a:pos x="T4" y="T5"/>
                  </a:cxn>
                  <a:cxn ang="0">
                    <a:pos x="T6" y="T7"/>
                  </a:cxn>
                  <a:cxn ang="0">
                    <a:pos x="T8" y="T9"/>
                  </a:cxn>
                </a:cxnLst>
                <a:rect l="0" t="0" r="r" b="b"/>
                <a:pathLst>
                  <a:path w="29" h="15">
                    <a:moveTo>
                      <a:pt x="29" y="7"/>
                    </a:moveTo>
                    <a:cubicBezTo>
                      <a:pt x="29" y="3"/>
                      <a:pt x="22" y="0"/>
                      <a:pt x="14" y="0"/>
                    </a:cubicBezTo>
                    <a:cubicBezTo>
                      <a:pt x="6" y="0"/>
                      <a:pt x="0" y="3"/>
                      <a:pt x="0" y="7"/>
                    </a:cubicBezTo>
                    <a:cubicBezTo>
                      <a:pt x="0" y="11"/>
                      <a:pt x="7" y="15"/>
                      <a:pt x="15" y="15"/>
                    </a:cubicBezTo>
                    <a:cubicBezTo>
                      <a:pt x="23" y="15"/>
                      <a:pt x="29"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9" name="Freeform 77"/>
              <p:cNvSpPr>
                <a:spLocks/>
              </p:cNvSpPr>
              <p:nvPr/>
            </p:nvSpPr>
            <p:spPr bwMode="auto">
              <a:xfrm>
                <a:off x="3946" y="2202"/>
                <a:ext cx="62" cy="31"/>
              </a:xfrm>
              <a:custGeom>
                <a:avLst/>
                <a:gdLst>
                  <a:gd name="T0" fmla="*/ 29 w 30"/>
                  <a:gd name="T1" fmla="*/ 7 h 15"/>
                  <a:gd name="T2" fmla="*/ 14 w 30"/>
                  <a:gd name="T3" fmla="*/ 0 h 15"/>
                  <a:gd name="T4" fmla="*/ 0 w 30"/>
                  <a:gd name="T5" fmla="*/ 7 h 15"/>
                  <a:gd name="T6" fmla="*/ 15 w 30"/>
                  <a:gd name="T7" fmla="*/ 15 h 15"/>
                  <a:gd name="T8" fmla="*/ 29 w 30"/>
                  <a:gd name="T9" fmla="*/ 7 h 15"/>
                </a:gdLst>
                <a:ahLst/>
                <a:cxnLst>
                  <a:cxn ang="0">
                    <a:pos x="T0" y="T1"/>
                  </a:cxn>
                  <a:cxn ang="0">
                    <a:pos x="T2" y="T3"/>
                  </a:cxn>
                  <a:cxn ang="0">
                    <a:pos x="T4" y="T5"/>
                  </a:cxn>
                  <a:cxn ang="0">
                    <a:pos x="T6" y="T7"/>
                  </a:cxn>
                  <a:cxn ang="0">
                    <a:pos x="T8" y="T9"/>
                  </a:cxn>
                </a:cxnLst>
                <a:rect l="0" t="0" r="r" b="b"/>
                <a:pathLst>
                  <a:path w="30" h="15">
                    <a:moveTo>
                      <a:pt x="29" y="7"/>
                    </a:moveTo>
                    <a:cubicBezTo>
                      <a:pt x="29" y="3"/>
                      <a:pt x="22" y="0"/>
                      <a:pt x="14" y="0"/>
                    </a:cubicBezTo>
                    <a:cubicBezTo>
                      <a:pt x="6" y="0"/>
                      <a:pt x="0" y="3"/>
                      <a:pt x="0" y="7"/>
                    </a:cubicBezTo>
                    <a:cubicBezTo>
                      <a:pt x="0" y="11"/>
                      <a:pt x="7" y="15"/>
                      <a:pt x="15" y="15"/>
                    </a:cubicBezTo>
                    <a:cubicBezTo>
                      <a:pt x="23" y="15"/>
                      <a:pt x="30"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0" name="Freeform 78"/>
              <p:cNvSpPr>
                <a:spLocks/>
              </p:cNvSpPr>
              <p:nvPr/>
            </p:nvSpPr>
            <p:spPr bwMode="auto">
              <a:xfrm>
                <a:off x="4018" y="2202"/>
                <a:ext cx="64" cy="31"/>
              </a:xfrm>
              <a:custGeom>
                <a:avLst/>
                <a:gdLst>
                  <a:gd name="T0" fmla="*/ 30 w 31"/>
                  <a:gd name="T1" fmla="*/ 7 h 15"/>
                  <a:gd name="T2" fmla="*/ 15 w 31"/>
                  <a:gd name="T3" fmla="*/ 0 h 15"/>
                  <a:gd name="T4" fmla="*/ 1 w 31"/>
                  <a:gd name="T5" fmla="*/ 7 h 15"/>
                  <a:gd name="T6" fmla="*/ 16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30" y="3"/>
                      <a:pt x="23" y="0"/>
                      <a:pt x="15" y="0"/>
                    </a:cubicBezTo>
                    <a:cubicBezTo>
                      <a:pt x="7" y="0"/>
                      <a:pt x="0" y="3"/>
                      <a:pt x="1" y="7"/>
                    </a:cubicBezTo>
                    <a:cubicBezTo>
                      <a:pt x="1" y="11"/>
                      <a:pt x="8" y="15"/>
                      <a:pt x="16" y="15"/>
                    </a:cubicBezTo>
                    <a:cubicBezTo>
                      <a:pt x="24"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1" name="Oval 79"/>
              <p:cNvSpPr>
                <a:spLocks noChangeArrowheads="1"/>
              </p:cNvSpPr>
              <p:nvPr/>
            </p:nvSpPr>
            <p:spPr bwMode="auto">
              <a:xfrm>
                <a:off x="3573" y="2239"/>
                <a:ext cx="62" cy="3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2" name="Freeform 80"/>
              <p:cNvSpPr>
                <a:spLocks/>
              </p:cNvSpPr>
              <p:nvPr/>
            </p:nvSpPr>
            <p:spPr bwMode="auto">
              <a:xfrm>
                <a:off x="3649" y="2239"/>
                <a:ext cx="60" cy="31"/>
              </a:xfrm>
              <a:custGeom>
                <a:avLst/>
                <a:gdLst>
                  <a:gd name="T0" fmla="*/ 29 w 29"/>
                  <a:gd name="T1" fmla="*/ 7 h 15"/>
                  <a:gd name="T2" fmla="*/ 14 w 29"/>
                  <a:gd name="T3" fmla="*/ 0 h 15"/>
                  <a:gd name="T4" fmla="*/ 0 w 29"/>
                  <a:gd name="T5" fmla="*/ 7 h 15"/>
                  <a:gd name="T6" fmla="*/ 15 w 29"/>
                  <a:gd name="T7" fmla="*/ 15 h 15"/>
                  <a:gd name="T8" fmla="*/ 29 w 29"/>
                  <a:gd name="T9" fmla="*/ 7 h 15"/>
                </a:gdLst>
                <a:ahLst/>
                <a:cxnLst>
                  <a:cxn ang="0">
                    <a:pos x="T0" y="T1"/>
                  </a:cxn>
                  <a:cxn ang="0">
                    <a:pos x="T2" y="T3"/>
                  </a:cxn>
                  <a:cxn ang="0">
                    <a:pos x="T4" y="T5"/>
                  </a:cxn>
                  <a:cxn ang="0">
                    <a:pos x="T6" y="T7"/>
                  </a:cxn>
                  <a:cxn ang="0">
                    <a:pos x="T8" y="T9"/>
                  </a:cxn>
                </a:cxnLst>
                <a:rect l="0" t="0" r="r" b="b"/>
                <a:pathLst>
                  <a:path w="29" h="15">
                    <a:moveTo>
                      <a:pt x="29" y="7"/>
                    </a:moveTo>
                    <a:cubicBezTo>
                      <a:pt x="29" y="3"/>
                      <a:pt x="23" y="0"/>
                      <a:pt x="14" y="0"/>
                    </a:cubicBezTo>
                    <a:cubicBezTo>
                      <a:pt x="6" y="0"/>
                      <a:pt x="0" y="3"/>
                      <a:pt x="0" y="7"/>
                    </a:cubicBezTo>
                    <a:cubicBezTo>
                      <a:pt x="0" y="12"/>
                      <a:pt x="6" y="15"/>
                      <a:pt x="15" y="15"/>
                    </a:cubicBezTo>
                    <a:cubicBezTo>
                      <a:pt x="23" y="15"/>
                      <a:pt x="29" y="12"/>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3" name="Oval 81"/>
              <p:cNvSpPr>
                <a:spLocks noChangeArrowheads="1"/>
              </p:cNvSpPr>
              <p:nvPr/>
            </p:nvSpPr>
            <p:spPr bwMode="auto">
              <a:xfrm>
                <a:off x="3723" y="2239"/>
                <a:ext cx="62" cy="3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4" name="Freeform 82"/>
              <p:cNvSpPr>
                <a:spLocks/>
              </p:cNvSpPr>
              <p:nvPr/>
            </p:nvSpPr>
            <p:spPr bwMode="auto">
              <a:xfrm>
                <a:off x="3878" y="2239"/>
                <a:ext cx="62" cy="31"/>
              </a:xfrm>
              <a:custGeom>
                <a:avLst/>
                <a:gdLst>
                  <a:gd name="T0" fmla="*/ 30 w 30"/>
                  <a:gd name="T1" fmla="*/ 7 h 15"/>
                  <a:gd name="T2" fmla="*/ 15 w 30"/>
                  <a:gd name="T3" fmla="*/ 0 h 15"/>
                  <a:gd name="T4" fmla="*/ 0 w 30"/>
                  <a:gd name="T5" fmla="*/ 7 h 15"/>
                  <a:gd name="T6" fmla="*/ 16 w 30"/>
                  <a:gd name="T7" fmla="*/ 15 h 15"/>
                  <a:gd name="T8" fmla="*/ 30 w 30"/>
                  <a:gd name="T9" fmla="*/ 7 h 15"/>
                </a:gdLst>
                <a:ahLst/>
                <a:cxnLst>
                  <a:cxn ang="0">
                    <a:pos x="T0" y="T1"/>
                  </a:cxn>
                  <a:cxn ang="0">
                    <a:pos x="T2" y="T3"/>
                  </a:cxn>
                  <a:cxn ang="0">
                    <a:pos x="T4" y="T5"/>
                  </a:cxn>
                  <a:cxn ang="0">
                    <a:pos x="T6" y="T7"/>
                  </a:cxn>
                  <a:cxn ang="0">
                    <a:pos x="T8" y="T9"/>
                  </a:cxn>
                </a:cxnLst>
                <a:rect l="0" t="0" r="r" b="b"/>
                <a:pathLst>
                  <a:path w="30" h="15">
                    <a:moveTo>
                      <a:pt x="30" y="7"/>
                    </a:moveTo>
                    <a:cubicBezTo>
                      <a:pt x="30" y="3"/>
                      <a:pt x="23" y="0"/>
                      <a:pt x="15" y="0"/>
                    </a:cubicBezTo>
                    <a:cubicBezTo>
                      <a:pt x="7" y="0"/>
                      <a:pt x="0" y="3"/>
                      <a:pt x="0" y="7"/>
                    </a:cubicBezTo>
                    <a:cubicBezTo>
                      <a:pt x="1" y="12"/>
                      <a:pt x="8" y="15"/>
                      <a:pt x="16" y="15"/>
                    </a:cubicBezTo>
                    <a:cubicBezTo>
                      <a:pt x="24" y="15"/>
                      <a:pt x="30" y="12"/>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5" name="Freeform 83"/>
              <p:cNvSpPr>
                <a:spLocks/>
              </p:cNvSpPr>
              <p:nvPr/>
            </p:nvSpPr>
            <p:spPr bwMode="auto">
              <a:xfrm>
                <a:off x="3948" y="2239"/>
                <a:ext cx="62" cy="31"/>
              </a:xfrm>
              <a:custGeom>
                <a:avLst/>
                <a:gdLst>
                  <a:gd name="T0" fmla="*/ 30 w 30"/>
                  <a:gd name="T1" fmla="*/ 7 h 15"/>
                  <a:gd name="T2" fmla="*/ 14 w 30"/>
                  <a:gd name="T3" fmla="*/ 0 h 15"/>
                  <a:gd name="T4" fmla="*/ 0 w 30"/>
                  <a:gd name="T5" fmla="*/ 7 h 15"/>
                  <a:gd name="T6" fmla="*/ 16 w 30"/>
                  <a:gd name="T7" fmla="*/ 15 h 15"/>
                  <a:gd name="T8" fmla="*/ 30 w 30"/>
                  <a:gd name="T9" fmla="*/ 7 h 15"/>
                </a:gdLst>
                <a:ahLst/>
                <a:cxnLst>
                  <a:cxn ang="0">
                    <a:pos x="T0" y="T1"/>
                  </a:cxn>
                  <a:cxn ang="0">
                    <a:pos x="T2" y="T3"/>
                  </a:cxn>
                  <a:cxn ang="0">
                    <a:pos x="T4" y="T5"/>
                  </a:cxn>
                  <a:cxn ang="0">
                    <a:pos x="T6" y="T7"/>
                  </a:cxn>
                  <a:cxn ang="0">
                    <a:pos x="T8" y="T9"/>
                  </a:cxn>
                </a:cxnLst>
                <a:rect l="0" t="0" r="r" b="b"/>
                <a:pathLst>
                  <a:path w="30" h="15">
                    <a:moveTo>
                      <a:pt x="30" y="7"/>
                    </a:moveTo>
                    <a:cubicBezTo>
                      <a:pt x="29" y="3"/>
                      <a:pt x="23" y="0"/>
                      <a:pt x="14" y="0"/>
                    </a:cubicBezTo>
                    <a:cubicBezTo>
                      <a:pt x="6" y="0"/>
                      <a:pt x="0" y="3"/>
                      <a:pt x="0" y="7"/>
                    </a:cubicBezTo>
                    <a:cubicBezTo>
                      <a:pt x="0" y="12"/>
                      <a:pt x="7" y="15"/>
                      <a:pt x="16" y="15"/>
                    </a:cubicBezTo>
                    <a:cubicBezTo>
                      <a:pt x="24" y="15"/>
                      <a:pt x="30" y="12"/>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6" name="Freeform 84"/>
              <p:cNvSpPr>
                <a:spLocks/>
              </p:cNvSpPr>
              <p:nvPr/>
            </p:nvSpPr>
            <p:spPr bwMode="auto">
              <a:xfrm>
                <a:off x="4023" y="2239"/>
                <a:ext cx="63" cy="31"/>
              </a:xfrm>
              <a:custGeom>
                <a:avLst/>
                <a:gdLst>
                  <a:gd name="T0" fmla="*/ 30 w 31"/>
                  <a:gd name="T1" fmla="*/ 7 h 15"/>
                  <a:gd name="T2" fmla="*/ 15 w 31"/>
                  <a:gd name="T3" fmla="*/ 0 h 15"/>
                  <a:gd name="T4" fmla="*/ 1 w 31"/>
                  <a:gd name="T5" fmla="*/ 7 h 15"/>
                  <a:gd name="T6" fmla="*/ 16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30" y="3"/>
                      <a:pt x="23" y="0"/>
                      <a:pt x="15" y="0"/>
                    </a:cubicBezTo>
                    <a:cubicBezTo>
                      <a:pt x="6" y="0"/>
                      <a:pt x="0" y="3"/>
                      <a:pt x="1" y="7"/>
                    </a:cubicBezTo>
                    <a:cubicBezTo>
                      <a:pt x="1" y="12"/>
                      <a:pt x="8" y="15"/>
                      <a:pt x="16" y="15"/>
                    </a:cubicBezTo>
                    <a:cubicBezTo>
                      <a:pt x="24" y="15"/>
                      <a:pt x="31" y="12"/>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7" name="Oval 85"/>
              <p:cNvSpPr>
                <a:spLocks noChangeArrowheads="1"/>
              </p:cNvSpPr>
              <p:nvPr/>
            </p:nvSpPr>
            <p:spPr bwMode="auto">
              <a:xfrm>
                <a:off x="3573" y="2276"/>
                <a:ext cx="62" cy="3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8" name="Oval 86"/>
              <p:cNvSpPr>
                <a:spLocks noChangeArrowheads="1"/>
              </p:cNvSpPr>
              <p:nvPr/>
            </p:nvSpPr>
            <p:spPr bwMode="auto">
              <a:xfrm>
                <a:off x="3649" y="2276"/>
                <a:ext cx="62" cy="3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9" name="Freeform 87"/>
              <p:cNvSpPr>
                <a:spLocks/>
              </p:cNvSpPr>
              <p:nvPr/>
            </p:nvSpPr>
            <p:spPr bwMode="auto">
              <a:xfrm>
                <a:off x="3723" y="2276"/>
                <a:ext cx="64" cy="33"/>
              </a:xfrm>
              <a:custGeom>
                <a:avLst/>
                <a:gdLst>
                  <a:gd name="T0" fmla="*/ 30 w 31"/>
                  <a:gd name="T1" fmla="*/ 8 h 16"/>
                  <a:gd name="T2" fmla="*/ 15 w 31"/>
                  <a:gd name="T3" fmla="*/ 0 h 16"/>
                  <a:gd name="T4" fmla="*/ 0 w 31"/>
                  <a:gd name="T5" fmla="*/ 8 h 16"/>
                  <a:gd name="T6" fmla="*/ 16 w 31"/>
                  <a:gd name="T7" fmla="*/ 16 h 16"/>
                  <a:gd name="T8" fmla="*/ 30 w 31"/>
                  <a:gd name="T9" fmla="*/ 8 h 16"/>
                </a:gdLst>
                <a:ahLst/>
                <a:cxnLst>
                  <a:cxn ang="0">
                    <a:pos x="T0" y="T1"/>
                  </a:cxn>
                  <a:cxn ang="0">
                    <a:pos x="T2" y="T3"/>
                  </a:cxn>
                  <a:cxn ang="0">
                    <a:pos x="T4" y="T5"/>
                  </a:cxn>
                  <a:cxn ang="0">
                    <a:pos x="T6" y="T7"/>
                  </a:cxn>
                  <a:cxn ang="0">
                    <a:pos x="T8" y="T9"/>
                  </a:cxn>
                </a:cxnLst>
                <a:rect l="0" t="0" r="r" b="b"/>
                <a:pathLst>
                  <a:path w="31" h="16">
                    <a:moveTo>
                      <a:pt x="30" y="8"/>
                    </a:moveTo>
                    <a:cubicBezTo>
                      <a:pt x="30" y="4"/>
                      <a:pt x="23" y="0"/>
                      <a:pt x="15" y="0"/>
                    </a:cubicBezTo>
                    <a:cubicBezTo>
                      <a:pt x="7" y="0"/>
                      <a:pt x="0" y="4"/>
                      <a:pt x="0" y="8"/>
                    </a:cubicBezTo>
                    <a:cubicBezTo>
                      <a:pt x="0" y="12"/>
                      <a:pt x="7" y="16"/>
                      <a:pt x="16" y="16"/>
                    </a:cubicBezTo>
                    <a:cubicBezTo>
                      <a:pt x="24" y="16"/>
                      <a:pt x="31" y="12"/>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0" name="Freeform 88"/>
              <p:cNvSpPr>
                <a:spLocks/>
              </p:cNvSpPr>
              <p:nvPr/>
            </p:nvSpPr>
            <p:spPr bwMode="auto">
              <a:xfrm>
                <a:off x="3577" y="2316"/>
                <a:ext cx="64" cy="33"/>
              </a:xfrm>
              <a:custGeom>
                <a:avLst/>
                <a:gdLst>
                  <a:gd name="T0" fmla="*/ 30 w 31"/>
                  <a:gd name="T1" fmla="*/ 8 h 16"/>
                  <a:gd name="T2" fmla="*/ 15 w 31"/>
                  <a:gd name="T3" fmla="*/ 0 h 16"/>
                  <a:gd name="T4" fmla="*/ 0 w 31"/>
                  <a:gd name="T5" fmla="*/ 8 h 16"/>
                  <a:gd name="T6" fmla="*/ 15 w 31"/>
                  <a:gd name="T7" fmla="*/ 16 h 16"/>
                  <a:gd name="T8" fmla="*/ 30 w 31"/>
                  <a:gd name="T9" fmla="*/ 8 h 16"/>
                </a:gdLst>
                <a:ahLst/>
                <a:cxnLst>
                  <a:cxn ang="0">
                    <a:pos x="T0" y="T1"/>
                  </a:cxn>
                  <a:cxn ang="0">
                    <a:pos x="T2" y="T3"/>
                  </a:cxn>
                  <a:cxn ang="0">
                    <a:pos x="T4" y="T5"/>
                  </a:cxn>
                  <a:cxn ang="0">
                    <a:pos x="T6" y="T7"/>
                  </a:cxn>
                  <a:cxn ang="0">
                    <a:pos x="T8" y="T9"/>
                  </a:cxn>
                </a:cxnLst>
                <a:rect l="0" t="0" r="r" b="b"/>
                <a:pathLst>
                  <a:path w="31" h="16">
                    <a:moveTo>
                      <a:pt x="30" y="8"/>
                    </a:moveTo>
                    <a:cubicBezTo>
                      <a:pt x="31" y="4"/>
                      <a:pt x="24" y="0"/>
                      <a:pt x="15" y="0"/>
                    </a:cubicBezTo>
                    <a:cubicBezTo>
                      <a:pt x="7" y="0"/>
                      <a:pt x="0" y="4"/>
                      <a:pt x="0" y="8"/>
                    </a:cubicBezTo>
                    <a:cubicBezTo>
                      <a:pt x="0" y="13"/>
                      <a:pt x="7" y="16"/>
                      <a:pt x="15" y="16"/>
                    </a:cubicBezTo>
                    <a:cubicBezTo>
                      <a:pt x="24" y="16"/>
                      <a:pt x="30" y="13"/>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1" name="Freeform 89"/>
              <p:cNvSpPr>
                <a:spLocks/>
              </p:cNvSpPr>
              <p:nvPr/>
            </p:nvSpPr>
            <p:spPr bwMode="auto">
              <a:xfrm>
                <a:off x="3653" y="2316"/>
                <a:ext cx="64" cy="33"/>
              </a:xfrm>
              <a:custGeom>
                <a:avLst/>
                <a:gdLst>
                  <a:gd name="T0" fmla="*/ 31 w 31"/>
                  <a:gd name="T1" fmla="*/ 8 h 16"/>
                  <a:gd name="T2" fmla="*/ 15 w 31"/>
                  <a:gd name="T3" fmla="*/ 0 h 16"/>
                  <a:gd name="T4" fmla="*/ 0 w 31"/>
                  <a:gd name="T5" fmla="*/ 8 h 16"/>
                  <a:gd name="T6" fmla="*/ 16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1" y="4"/>
                      <a:pt x="24" y="0"/>
                      <a:pt x="15" y="0"/>
                    </a:cubicBezTo>
                    <a:cubicBezTo>
                      <a:pt x="7" y="0"/>
                      <a:pt x="0" y="4"/>
                      <a:pt x="0" y="8"/>
                    </a:cubicBezTo>
                    <a:cubicBezTo>
                      <a:pt x="0" y="13"/>
                      <a:pt x="7" y="16"/>
                      <a:pt x="16" y="16"/>
                    </a:cubicBezTo>
                    <a:cubicBezTo>
                      <a:pt x="24"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2" name="Freeform 90"/>
              <p:cNvSpPr>
                <a:spLocks/>
              </p:cNvSpPr>
              <p:nvPr/>
            </p:nvSpPr>
            <p:spPr bwMode="auto">
              <a:xfrm>
                <a:off x="3730" y="2316"/>
                <a:ext cx="64" cy="33"/>
              </a:xfrm>
              <a:custGeom>
                <a:avLst/>
                <a:gdLst>
                  <a:gd name="T0" fmla="*/ 31 w 31"/>
                  <a:gd name="T1" fmla="*/ 8 h 16"/>
                  <a:gd name="T2" fmla="*/ 15 w 31"/>
                  <a:gd name="T3" fmla="*/ 0 h 16"/>
                  <a:gd name="T4" fmla="*/ 0 w 31"/>
                  <a:gd name="T5" fmla="*/ 8 h 16"/>
                  <a:gd name="T6" fmla="*/ 16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1" y="4"/>
                      <a:pt x="24" y="0"/>
                      <a:pt x="15" y="0"/>
                    </a:cubicBezTo>
                    <a:cubicBezTo>
                      <a:pt x="7" y="0"/>
                      <a:pt x="0" y="4"/>
                      <a:pt x="0" y="8"/>
                    </a:cubicBezTo>
                    <a:cubicBezTo>
                      <a:pt x="1" y="13"/>
                      <a:pt x="7" y="16"/>
                      <a:pt x="16" y="16"/>
                    </a:cubicBezTo>
                    <a:cubicBezTo>
                      <a:pt x="24"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3" name="Freeform 91"/>
              <p:cNvSpPr>
                <a:spLocks/>
              </p:cNvSpPr>
              <p:nvPr/>
            </p:nvSpPr>
            <p:spPr bwMode="auto">
              <a:xfrm>
                <a:off x="3806" y="2316"/>
                <a:ext cx="64" cy="33"/>
              </a:xfrm>
              <a:custGeom>
                <a:avLst/>
                <a:gdLst>
                  <a:gd name="T0" fmla="*/ 31 w 31"/>
                  <a:gd name="T1" fmla="*/ 8 h 16"/>
                  <a:gd name="T2" fmla="*/ 15 w 31"/>
                  <a:gd name="T3" fmla="*/ 0 h 16"/>
                  <a:gd name="T4" fmla="*/ 0 w 31"/>
                  <a:gd name="T5" fmla="*/ 8 h 16"/>
                  <a:gd name="T6" fmla="*/ 16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1" y="4"/>
                      <a:pt x="24" y="0"/>
                      <a:pt x="15" y="0"/>
                    </a:cubicBezTo>
                    <a:cubicBezTo>
                      <a:pt x="7" y="0"/>
                      <a:pt x="0" y="4"/>
                      <a:pt x="0" y="8"/>
                    </a:cubicBezTo>
                    <a:cubicBezTo>
                      <a:pt x="1" y="13"/>
                      <a:pt x="8" y="16"/>
                      <a:pt x="16" y="16"/>
                    </a:cubicBezTo>
                    <a:cubicBezTo>
                      <a:pt x="24"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4" name="Freeform 92"/>
              <p:cNvSpPr>
                <a:spLocks/>
              </p:cNvSpPr>
              <p:nvPr/>
            </p:nvSpPr>
            <p:spPr bwMode="auto">
              <a:xfrm>
                <a:off x="3882" y="2316"/>
                <a:ext cx="64" cy="33"/>
              </a:xfrm>
              <a:custGeom>
                <a:avLst/>
                <a:gdLst>
                  <a:gd name="T0" fmla="*/ 31 w 31"/>
                  <a:gd name="T1" fmla="*/ 8 h 16"/>
                  <a:gd name="T2" fmla="*/ 15 w 31"/>
                  <a:gd name="T3" fmla="*/ 0 h 16"/>
                  <a:gd name="T4" fmla="*/ 1 w 31"/>
                  <a:gd name="T5" fmla="*/ 8 h 16"/>
                  <a:gd name="T6" fmla="*/ 16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1" y="4"/>
                      <a:pt x="24" y="0"/>
                      <a:pt x="15" y="0"/>
                    </a:cubicBezTo>
                    <a:cubicBezTo>
                      <a:pt x="7" y="0"/>
                      <a:pt x="0" y="4"/>
                      <a:pt x="1" y="8"/>
                    </a:cubicBezTo>
                    <a:cubicBezTo>
                      <a:pt x="1" y="13"/>
                      <a:pt x="8" y="16"/>
                      <a:pt x="16" y="16"/>
                    </a:cubicBezTo>
                    <a:cubicBezTo>
                      <a:pt x="25"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5" name="Freeform 93"/>
              <p:cNvSpPr>
                <a:spLocks/>
              </p:cNvSpPr>
              <p:nvPr/>
            </p:nvSpPr>
            <p:spPr bwMode="auto">
              <a:xfrm>
                <a:off x="3426" y="2276"/>
                <a:ext cx="62" cy="33"/>
              </a:xfrm>
              <a:custGeom>
                <a:avLst/>
                <a:gdLst>
                  <a:gd name="T0" fmla="*/ 30 w 30"/>
                  <a:gd name="T1" fmla="*/ 8 h 16"/>
                  <a:gd name="T2" fmla="*/ 15 w 30"/>
                  <a:gd name="T3" fmla="*/ 0 h 16"/>
                  <a:gd name="T4" fmla="*/ 0 w 30"/>
                  <a:gd name="T5" fmla="*/ 8 h 16"/>
                  <a:gd name="T6" fmla="*/ 15 w 30"/>
                  <a:gd name="T7" fmla="*/ 16 h 16"/>
                  <a:gd name="T8" fmla="*/ 30 w 30"/>
                  <a:gd name="T9" fmla="*/ 8 h 16"/>
                </a:gdLst>
                <a:ahLst/>
                <a:cxnLst>
                  <a:cxn ang="0">
                    <a:pos x="T0" y="T1"/>
                  </a:cxn>
                  <a:cxn ang="0">
                    <a:pos x="T2" y="T3"/>
                  </a:cxn>
                  <a:cxn ang="0">
                    <a:pos x="T4" y="T5"/>
                  </a:cxn>
                  <a:cxn ang="0">
                    <a:pos x="T6" y="T7"/>
                  </a:cxn>
                  <a:cxn ang="0">
                    <a:pos x="T8" y="T9"/>
                  </a:cxn>
                </a:cxnLst>
                <a:rect l="0" t="0" r="r" b="b"/>
                <a:pathLst>
                  <a:path w="30" h="16">
                    <a:moveTo>
                      <a:pt x="30" y="8"/>
                    </a:moveTo>
                    <a:cubicBezTo>
                      <a:pt x="30" y="4"/>
                      <a:pt x="24" y="0"/>
                      <a:pt x="15" y="0"/>
                    </a:cubicBezTo>
                    <a:cubicBezTo>
                      <a:pt x="7" y="0"/>
                      <a:pt x="0" y="4"/>
                      <a:pt x="0" y="8"/>
                    </a:cubicBezTo>
                    <a:cubicBezTo>
                      <a:pt x="0" y="12"/>
                      <a:pt x="6" y="16"/>
                      <a:pt x="15" y="16"/>
                    </a:cubicBezTo>
                    <a:cubicBezTo>
                      <a:pt x="23" y="16"/>
                      <a:pt x="30" y="12"/>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6" name="Freeform 94"/>
              <p:cNvSpPr>
                <a:spLocks/>
              </p:cNvSpPr>
              <p:nvPr/>
            </p:nvSpPr>
            <p:spPr bwMode="auto">
              <a:xfrm>
                <a:off x="3348" y="2316"/>
                <a:ext cx="62" cy="33"/>
              </a:xfrm>
              <a:custGeom>
                <a:avLst/>
                <a:gdLst>
                  <a:gd name="T0" fmla="*/ 30 w 30"/>
                  <a:gd name="T1" fmla="*/ 8 h 16"/>
                  <a:gd name="T2" fmla="*/ 16 w 30"/>
                  <a:gd name="T3" fmla="*/ 0 h 16"/>
                  <a:gd name="T4" fmla="*/ 0 w 30"/>
                  <a:gd name="T5" fmla="*/ 8 h 16"/>
                  <a:gd name="T6" fmla="*/ 15 w 30"/>
                  <a:gd name="T7" fmla="*/ 16 h 16"/>
                  <a:gd name="T8" fmla="*/ 30 w 30"/>
                  <a:gd name="T9" fmla="*/ 8 h 16"/>
                </a:gdLst>
                <a:ahLst/>
                <a:cxnLst>
                  <a:cxn ang="0">
                    <a:pos x="T0" y="T1"/>
                  </a:cxn>
                  <a:cxn ang="0">
                    <a:pos x="T2" y="T3"/>
                  </a:cxn>
                  <a:cxn ang="0">
                    <a:pos x="T4" y="T5"/>
                  </a:cxn>
                  <a:cxn ang="0">
                    <a:pos x="T6" y="T7"/>
                  </a:cxn>
                  <a:cxn ang="0">
                    <a:pos x="T8" y="T9"/>
                  </a:cxn>
                </a:cxnLst>
                <a:rect l="0" t="0" r="r" b="b"/>
                <a:pathLst>
                  <a:path w="30" h="16">
                    <a:moveTo>
                      <a:pt x="30" y="8"/>
                    </a:moveTo>
                    <a:cubicBezTo>
                      <a:pt x="30" y="4"/>
                      <a:pt x="24" y="0"/>
                      <a:pt x="16" y="0"/>
                    </a:cubicBezTo>
                    <a:cubicBezTo>
                      <a:pt x="7" y="0"/>
                      <a:pt x="0" y="4"/>
                      <a:pt x="0" y="8"/>
                    </a:cubicBezTo>
                    <a:cubicBezTo>
                      <a:pt x="0" y="13"/>
                      <a:pt x="6" y="16"/>
                      <a:pt x="15" y="16"/>
                    </a:cubicBezTo>
                    <a:cubicBezTo>
                      <a:pt x="23" y="16"/>
                      <a:pt x="30" y="13"/>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7" name="Freeform 95"/>
              <p:cNvSpPr>
                <a:spLocks/>
              </p:cNvSpPr>
              <p:nvPr/>
            </p:nvSpPr>
            <p:spPr bwMode="auto">
              <a:xfrm>
                <a:off x="3424" y="2316"/>
                <a:ext cx="64" cy="33"/>
              </a:xfrm>
              <a:custGeom>
                <a:avLst/>
                <a:gdLst>
                  <a:gd name="T0" fmla="*/ 30 w 31"/>
                  <a:gd name="T1" fmla="*/ 8 h 16"/>
                  <a:gd name="T2" fmla="*/ 16 w 31"/>
                  <a:gd name="T3" fmla="*/ 0 h 16"/>
                  <a:gd name="T4" fmla="*/ 0 w 31"/>
                  <a:gd name="T5" fmla="*/ 8 h 16"/>
                  <a:gd name="T6" fmla="*/ 15 w 31"/>
                  <a:gd name="T7" fmla="*/ 16 h 16"/>
                  <a:gd name="T8" fmla="*/ 30 w 31"/>
                  <a:gd name="T9" fmla="*/ 8 h 16"/>
                </a:gdLst>
                <a:ahLst/>
                <a:cxnLst>
                  <a:cxn ang="0">
                    <a:pos x="T0" y="T1"/>
                  </a:cxn>
                  <a:cxn ang="0">
                    <a:pos x="T2" y="T3"/>
                  </a:cxn>
                  <a:cxn ang="0">
                    <a:pos x="T4" y="T5"/>
                  </a:cxn>
                  <a:cxn ang="0">
                    <a:pos x="T6" y="T7"/>
                  </a:cxn>
                  <a:cxn ang="0">
                    <a:pos x="T8" y="T9"/>
                  </a:cxn>
                </a:cxnLst>
                <a:rect l="0" t="0" r="r" b="b"/>
                <a:pathLst>
                  <a:path w="31" h="16">
                    <a:moveTo>
                      <a:pt x="30" y="8"/>
                    </a:moveTo>
                    <a:cubicBezTo>
                      <a:pt x="31" y="4"/>
                      <a:pt x="24" y="0"/>
                      <a:pt x="16" y="0"/>
                    </a:cubicBezTo>
                    <a:cubicBezTo>
                      <a:pt x="7" y="0"/>
                      <a:pt x="0" y="4"/>
                      <a:pt x="0" y="8"/>
                    </a:cubicBezTo>
                    <a:cubicBezTo>
                      <a:pt x="0" y="13"/>
                      <a:pt x="6" y="16"/>
                      <a:pt x="15" y="16"/>
                    </a:cubicBezTo>
                    <a:cubicBezTo>
                      <a:pt x="23" y="16"/>
                      <a:pt x="30" y="13"/>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8" name="Freeform 96"/>
              <p:cNvSpPr>
                <a:spLocks/>
              </p:cNvSpPr>
              <p:nvPr/>
            </p:nvSpPr>
            <p:spPr bwMode="auto">
              <a:xfrm>
                <a:off x="3344" y="2357"/>
                <a:ext cx="64" cy="33"/>
              </a:xfrm>
              <a:custGeom>
                <a:avLst/>
                <a:gdLst>
                  <a:gd name="T0" fmla="*/ 31 w 31"/>
                  <a:gd name="T1" fmla="*/ 8 h 16"/>
                  <a:gd name="T2" fmla="*/ 16 w 31"/>
                  <a:gd name="T3" fmla="*/ 0 h 16"/>
                  <a:gd name="T4" fmla="*/ 1 w 31"/>
                  <a:gd name="T5" fmla="*/ 8 h 16"/>
                  <a:gd name="T6" fmla="*/ 15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1" y="4"/>
                      <a:pt x="25" y="0"/>
                      <a:pt x="16" y="0"/>
                    </a:cubicBezTo>
                    <a:cubicBezTo>
                      <a:pt x="8" y="0"/>
                      <a:pt x="1" y="4"/>
                      <a:pt x="1" y="8"/>
                    </a:cubicBezTo>
                    <a:cubicBezTo>
                      <a:pt x="0" y="13"/>
                      <a:pt x="7" y="16"/>
                      <a:pt x="15" y="16"/>
                    </a:cubicBezTo>
                    <a:cubicBezTo>
                      <a:pt x="24"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9" name="Freeform 97"/>
              <p:cNvSpPr>
                <a:spLocks/>
              </p:cNvSpPr>
              <p:nvPr/>
            </p:nvSpPr>
            <p:spPr bwMode="auto">
              <a:xfrm>
                <a:off x="3498" y="2357"/>
                <a:ext cx="64" cy="33"/>
              </a:xfrm>
              <a:custGeom>
                <a:avLst/>
                <a:gdLst>
                  <a:gd name="T0" fmla="*/ 31 w 31"/>
                  <a:gd name="T1" fmla="*/ 8 h 16"/>
                  <a:gd name="T2" fmla="*/ 16 w 31"/>
                  <a:gd name="T3" fmla="*/ 0 h 16"/>
                  <a:gd name="T4" fmla="*/ 0 w 31"/>
                  <a:gd name="T5" fmla="*/ 8 h 16"/>
                  <a:gd name="T6" fmla="*/ 16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1" y="4"/>
                      <a:pt x="24" y="0"/>
                      <a:pt x="16" y="0"/>
                    </a:cubicBezTo>
                    <a:cubicBezTo>
                      <a:pt x="8" y="0"/>
                      <a:pt x="1" y="4"/>
                      <a:pt x="0" y="8"/>
                    </a:cubicBezTo>
                    <a:cubicBezTo>
                      <a:pt x="0" y="13"/>
                      <a:pt x="7" y="16"/>
                      <a:pt x="16" y="16"/>
                    </a:cubicBezTo>
                    <a:cubicBezTo>
                      <a:pt x="24"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0" name="Oval 98"/>
              <p:cNvSpPr>
                <a:spLocks noChangeArrowheads="1"/>
              </p:cNvSpPr>
              <p:nvPr/>
            </p:nvSpPr>
            <p:spPr bwMode="auto">
              <a:xfrm>
                <a:off x="3577" y="2357"/>
                <a:ext cx="62" cy="3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1" name="Oval 99"/>
              <p:cNvSpPr>
                <a:spLocks noChangeArrowheads="1"/>
              </p:cNvSpPr>
              <p:nvPr/>
            </p:nvSpPr>
            <p:spPr bwMode="auto">
              <a:xfrm>
                <a:off x="3653" y="2357"/>
                <a:ext cx="64" cy="3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2" name="Freeform 100"/>
              <p:cNvSpPr>
                <a:spLocks/>
              </p:cNvSpPr>
              <p:nvPr/>
            </p:nvSpPr>
            <p:spPr bwMode="auto">
              <a:xfrm>
                <a:off x="3732" y="2357"/>
                <a:ext cx="64" cy="33"/>
              </a:xfrm>
              <a:custGeom>
                <a:avLst/>
                <a:gdLst>
                  <a:gd name="T0" fmla="*/ 30 w 31"/>
                  <a:gd name="T1" fmla="*/ 8 h 16"/>
                  <a:gd name="T2" fmla="*/ 15 w 31"/>
                  <a:gd name="T3" fmla="*/ 0 h 16"/>
                  <a:gd name="T4" fmla="*/ 0 w 31"/>
                  <a:gd name="T5" fmla="*/ 8 h 16"/>
                  <a:gd name="T6" fmla="*/ 15 w 31"/>
                  <a:gd name="T7" fmla="*/ 16 h 16"/>
                  <a:gd name="T8" fmla="*/ 30 w 31"/>
                  <a:gd name="T9" fmla="*/ 8 h 16"/>
                </a:gdLst>
                <a:ahLst/>
                <a:cxnLst>
                  <a:cxn ang="0">
                    <a:pos x="T0" y="T1"/>
                  </a:cxn>
                  <a:cxn ang="0">
                    <a:pos x="T2" y="T3"/>
                  </a:cxn>
                  <a:cxn ang="0">
                    <a:pos x="T4" y="T5"/>
                  </a:cxn>
                  <a:cxn ang="0">
                    <a:pos x="T6" y="T7"/>
                  </a:cxn>
                  <a:cxn ang="0">
                    <a:pos x="T8" y="T9"/>
                  </a:cxn>
                </a:cxnLst>
                <a:rect l="0" t="0" r="r" b="b"/>
                <a:pathLst>
                  <a:path w="31" h="16">
                    <a:moveTo>
                      <a:pt x="30" y="8"/>
                    </a:moveTo>
                    <a:cubicBezTo>
                      <a:pt x="30" y="4"/>
                      <a:pt x="23" y="0"/>
                      <a:pt x="15" y="0"/>
                    </a:cubicBezTo>
                    <a:cubicBezTo>
                      <a:pt x="6" y="0"/>
                      <a:pt x="0" y="4"/>
                      <a:pt x="0" y="8"/>
                    </a:cubicBezTo>
                    <a:cubicBezTo>
                      <a:pt x="0" y="13"/>
                      <a:pt x="7" y="16"/>
                      <a:pt x="15" y="16"/>
                    </a:cubicBezTo>
                    <a:cubicBezTo>
                      <a:pt x="24" y="16"/>
                      <a:pt x="31" y="13"/>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3" name="Freeform 101"/>
              <p:cNvSpPr>
                <a:spLocks/>
              </p:cNvSpPr>
              <p:nvPr/>
            </p:nvSpPr>
            <p:spPr bwMode="auto">
              <a:xfrm>
                <a:off x="3808" y="2357"/>
                <a:ext cx="64" cy="33"/>
              </a:xfrm>
              <a:custGeom>
                <a:avLst/>
                <a:gdLst>
                  <a:gd name="T0" fmla="*/ 31 w 31"/>
                  <a:gd name="T1" fmla="*/ 8 h 16"/>
                  <a:gd name="T2" fmla="*/ 15 w 31"/>
                  <a:gd name="T3" fmla="*/ 0 h 16"/>
                  <a:gd name="T4" fmla="*/ 0 w 31"/>
                  <a:gd name="T5" fmla="*/ 8 h 16"/>
                  <a:gd name="T6" fmla="*/ 16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1" y="4"/>
                      <a:pt x="24" y="0"/>
                      <a:pt x="15" y="0"/>
                    </a:cubicBezTo>
                    <a:cubicBezTo>
                      <a:pt x="7" y="0"/>
                      <a:pt x="0" y="4"/>
                      <a:pt x="0" y="8"/>
                    </a:cubicBezTo>
                    <a:cubicBezTo>
                      <a:pt x="0" y="13"/>
                      <a:pt x="7" y="16"/>
                      <a:pt x="16" y="16"/>
                    </a:cubicBezTo>
                    <a:cubicBezTo>
                      <a:pt x="24" y="16"/>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4" name="Freeform 102"/>
              <p:cNvSpPr>
                <a:spLocks/>
              </p:cNvSpPr>
              <p:nvPr/>
            </p:nvSpPr>
            <p:spPr bwMode="auto">
              <a:xfrm>
                <a:off x="3884" y="2357"/>
                <a:ext cx="66" cy="33"/>
              </a:xfrm>
              <a:custGeom>
                <a:avLst/>
                <a:gdLst>
                  <a:gd name="T0" fmla="*/ 31 w 32"/>
                  <a:gd name="T1" fmla="*/ 8 h 16"/>
                  <a:gd name="T2" fmla="*/ 15 w 32"/>
                  <a:gd name="T3" fmla="*/ 0 h 16"/>
                  <a:gd name="T4" fmla="*/ 1 w 32"/>
                  <a:gd name="T5" fmla="*/ 8 h 16"/>
                  <a:gd name="T6" fmla="*/ 16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1" y="4"/>
                      <a:pt x="24" y="0"/>
                      <a:pt x="15" y="0"/>
                    </a:cubicBezTo>
                    <a:cubicBezTo>
                      <a:pt x="7" y="0"/>
                      <a:pt x="0" y="4"/>
                      <a:pt x="1" y="8"/>
                    </a:cubicBezTo>
                    <a:cubicBezTo>
                      <a:pt x="1" y="13"/>
                      <a:pt x="8" y="16"/>
                      <a:pt x="16" y="16"/>
                    </a:cubicBezTo>
                    <a:cubicBezTo>
                      <a:pt x="25"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5" name="Freeform 103"/>
              <p:cNvSpPr>
                <a:spLocks/>
              </p:cNvSpPr>
              <p:nvPr/>
            </p:nvSpPr>
            <p:spPr bwMode="auto">
              <a:xfrm>
                <a:off x="3420" y="2398"/>
                <a:ext cx="64" cy="35"/>
              </a:xfrm>
              <a:custGeom>
                <a:avLst/>
                <a:gdLst>
                  <a:gd name="T0" fmla="*/ 31 w 31"/>
                  <a:gd name="T1" fmla="*/ 8 h 17"/>
                  <a:gd name="T2" fmla="*/ 16 w 31"/>
                  <a:gd name="T3" fmla="*/ 0 h 17"/>
                  <a:gd name="T4" fmla="*/ 0 w 31"/>
                  <a:gd name="T5" fmla="*/ 8 h 17"/>
                  <a:gd name="T6" fmla="*/ 15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4"/>
                      <a:pt x="24" y="0"/>
                      <a:pt x="16" y="0"/>
                    </a:cubicBezTo>
                    <a:cubicBezTo>
                      <a:pt x="7" y="0"/>
                      <a:pt x="0" y="4"/>
                      <a:pt x="0" y="8"/>
                    </a:cubicBezTo>
                    <a:cubicBezTo>
                      <a:pt x="0" y="13"/>
                      <a:pt x="6" y="17"/>
                      <a:pt x="15"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6" name="Freeform 104"/>
              <p:cNvSpPr>
                <a:spLocks/>
              </p:cNvSpPr>
              <p:nvPr/>
            </p:nvSpPr>
            <p:spPr bwMode="auto">
              <a:xfrm>
                <a:off x="3498" y="2398"/>
                <a:ext cx="64" cy="35"/>
              </a:xfrm>
              <a:custGeom>
                <a:avLst/>
                <a:gdLst>
                  <a:gd name="T0" fmla="*/ 31 w 31"/>
                  <a:gd name="T1" fmla="*/ 8 h 17"/>
                  <a:gd name="T2" fmla="*/ 15 w 31"/>
                  <a:gd name="T3" fmla="*/ 0 h 17"/>
                  <a:gd name="T4" fmla="*/ 0 w 31"/>
                  <a:gd name="T5" fmla="*/ 8 h 17"/>
                  <a:gd name="T6" fmla="*/ 15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4"/>
                      <a:pt x="24" y="0"/>
                      <a:pt x="15" y="0"/>
                    </a:cubicBezTo>
                    <a:cubicBezTo>
                      <a:pt x="7" y="0"/>
                      <a:pt x="0" y="4"/>
                      <a:pt x="0" y="8"/>
                    </a:cubicBezTo>
                    <a:cubicBezTo>
                      <a:pt x="0" y="13"/>
                      <a:pt x="6" y="17"/>
                      <a:pt x="15"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7" name="Freeform 105"/>
              <p:cNvSpPr>
                <a:spLocks/>
              </p:cNvSpPr>
              <p:nvPr/>
            </p:nvSpPr>
            <p:spPr bwMode="auto">
              <a:xfrm>
                <a:off x="3575" y="2398"/>
                <a:ext cx="64" cy="35"/>
              </a:xfrm>
              <a:custGeom>
                <a:avLst/>
                <a:gdLst>
                  <a:gd name="T0" fmla="*/ 31 w 31"/>
                  <a:gd name="T1" fmla="*/ 8 h 17"/>
                  <a:gd name="T2" fmla="*/ 16 w 31"/>
                  <a:gd name="T3" fmla="*/ 0 h 17"/>
                  <a:gd name="T4" fmla="*/ 1 w 31"/>
                  <a:gd name="T5" fmla="*/ 8 h 17"/>
                  <a:gd name="T6" fmla="*/ 16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4"/>
                      <a:pt x="25" y="0"/>
                      <a:pt x="16" y="0"/>
                    </a:cubicBezTo>
                    <a:cubicBezTo>
                      <a:pt x="8" y="0"/>
                      <a:pt x="1" y="4"/>
                      <a:pt x="1" y="8"/>
                    </a:cubicBezTo>
                    <a:cubicBezTo>
                      <a:pt x="0" y="13"/>
                      <a:pt x="7" y="17"/>
                      <a:pt x="16"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8" name="Oval 106"/>
              <p:cNvSpPr>
                <a:spLocks noChangeArrowheads="1"/>
              </p:cNvSpPr>
              <p:nvPr/>
            </p:nvSpPr>
            <p:spPr bwMode="auto">
              <a:xfrm>
                <a:off x="3653" y="2398"/>
                <a:ext cx="64" cy="3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9" name="Freeform 107"/>
              <p:cNvSpPr>
                <a:spLocks/>
              </p:cNvSpPr>
              <p:nvPr/>
            </p:nvSpPr>
            <p:spPr bwMode="auto">
              <a:xfrm>
                <a:off x="3732" y="2398"/>
                <a:ext cx="64" cy="35"/>
              </a:xfrm>
              <a:custGeom>
                <a:avLst/>
                <a:gdLst>
                  <a:gd name="T0" fmla="*/ 31 w 31"/>
                  <a:gd name="T1" fmla="*/ 8 h 17"/>
                  <a:gd name="T2" fmla="*/ 15 w 31"/>
                  <a:gd name="T3" fmla="*/ 0 h 17"/>
                  <a:gd name="T4" fmla="*/ 0 w 31"/>
                  <a:gd name="T5" fmla="*/ 8 h 17"/>
                  <a:gd name="T6" fmla="*/ 16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4"/>
                      <a:pt x="24" y="0"/>
                      <a:pt x="15" y="0"/>
                    </a:cubicBezTo>
                    <a:cubicBezTo>
                      <a:pt x="7" y="0"/>
                      <a:pt x="0" y="4"/>
                      <a:pt x="0" y="8"/>
                    </a:cubicBezTo>
                    <a:cubicBezTo>
                      <a:pt x="0" y="13"/>
                      <a:pt x="7" y="17"/>
                      <a:pt x="16"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0" name="Freeform 108"/>
              <p:cNvSpPr>
                <a:spLocks/>
              </p:cNvSpPr>
              <p:nvPr/>
            </p:nvSpPr>
            <p:spPr bwMode="auto">
              <a:xfrm>
                <a:off x="3810" y="2398"/>
                <a:ext cx="64" cy="35"/>
              </a:xfrm>
              <a:custGeom>
                <a:avLst/>
                <a:gdLst>
                  <a:gd name="T0" fmla="*/ 31 w 31"/>
                  <a:gd name="T1" fmla="*/ 8 h 17"/>
                  <a:gd name="T2" fmla="*/ 15 w 31"/>
                  <a:gd name="T3" fmla="*/ 0 h 17"/>
                  <a:gd name="T4" fmla="*/ 0 w 31"/>
                  <a:gd name="T5" fmla="*/ 8 h 17"/>
                  <a:gd name="T6" fmla="*/ 16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4"/>
                      <a:pt x="24" y="0"/>
                      <a:pt x="15" y="0"/>
                    </a:cubicBezTo>
                    <a:cubicBezTo>
                      <a:pt x="7" y="0"/>
                      <a:pt x="0" y="4"/>
                      <a:pt x="0" y="8"/>
                    </a:cubicBezTo>
                    <a:cubicBezTo>
                      <a:pt x="0" y="13"/>
                      <a:pt x="7" y="17"/>
                      <a:pt x="16"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1" name="Freeform 109"/>
              <p:cNvSpPr>
                <a:spLocks/>
              </p:cNvSpPr>
              <p:nvPr/>
            </p:nvSpPr>
            <p:spPr bwMode="auto">
              <a:xfrm>
                <a:off x="3888" y="2398"/>
                <a:ext cx="64" cy="35"/>
              </a:xfrm>
              <a:custGeom>
                <a:avLst/>
                <a:gdLst>
                  <a:gd name="T0" fmla="*/ 31 w 31"/>
                  <a:gd name="T1" fmla="*/ 8 h 17"/>
                  <a:gd name="T2" fmla="*/ 15 w 31"/>
                  <a:gd name="T3" fmla="*/ 0 h 17"/>
                  <a:gd name="T4" fmla="*/ 0 w 31"/>
                  <a:gd name="T5" fmla="*/ 8 h 17"/>
                  <a:gd name="T6" fmla="*/ 16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0" y="4"/>
                      <a:pt x="23" y="0"/>
                      <a:pt x="15" y="0"/>
                    </a:cubicBezTo>
                    <a:cubicBezTo>
                      <a:pt x="6" y="0"/>
                      <a:pt x="0" y="4"/>
                      <a:pt x="0" y="8"/>
                    </a:cubicBezTo>
                    <a:cubicBezTo>
                      <a:pt x="0" y="13"/>
                      <a:pt x="7" y="17"/>
                      <a:pt x="16"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2" name="Freeform 110"/>
              <p:cNvSpPr>
                <a:spLocks/>
              </p:cNvSpPr>
              <p:nvPr/>
            </p:nvSpPr>
            <p:spPr bwMode="auto">
              <a:xfrm>
                <a:off x="3338" y="2442"/>
                <a:ext cx="66" cy="35"/>
              </a:xfrm>
              <a:custGeom>
                <a:avLst/>
                <a:gdLst>
                  <a:gd name="T0" fmla="*/ 32 w 32"/>
                  <a:gd name="T1" fmla="*/ 8 h 17"/>
                  <a:gd name="T2" fmla="*/ 17 w 32"/>
                  <a:gd name="T3" fmla="*/ 0 h 17"/>
                  <a:gd name="T4" fmla="*/ 1 w 32"/>
                  <a:gd name="T5" fmla="*/ 8 h 17"/>
                  <a:gd name="T6" fmla="*/ 16 w 32"/>
                  <a:gd name="T7" fmla="*/ 17 h 17"/>
                  <a:gd name="T8" fmla="*/ 32 w 32"/>
                  <a:gd name="T9" fmla="*/ 8 h 17"/>
                </a:gdLst>
                <a:ahLst/>
                <a:cxnLst>
                  <a:cxn ang="0">
                    <a:pos x="T0" y="T1"/>
                  </a:cxn>
                  <a:cxn ang="0">
                    <a:pos x="T2" y="T3"/>
                  </a:cxn>
                  <a:cxn ang="0">
                    <a:pos x="T4" y="T5"/>
                  </a:cxn>
                  <a:cxn ang="0">
                    <a:pos x="T6" y="T7"/>
                  </a:cxn>
                  <a:cxn ang="0">
                    <a:pos x="T8" y="T9"/>
                  </a:cxn>
                </a:cxnLst>
                <a:rect l="0" t="0" r="r" b="b"/>
                <a:pathLst>
                  <a:path w="32" h="17">
                    <a:moveTo>
                      <a:pt x="32" y="8"/>
                    </a:moveTo>
                    <a:cubicBezTo>
                      <a:pt x="32" y="3"/>
                      <a:pt x="25" y="0"/>
                      <a:pt x="17" y="0"/>
                    </a:cubicBezTo>
                    <a:cubicBezTo>
                      <a:pt x="8" y="0"/>
                      <a:pt x="1" y="3"/>
                      <a:pt x="1" y="8"/>
                    </a:cubicBezTo>
                    <a:cubicBezTo>
                      <a:pt x="0" y="13"/>
                      <a:pt x="7" y="17"/>
                      <a:pt x="16" y="17"/>
                    </a:cubicBezTo>
                    <a:cubicBezTo>
                      <a:pt x="24" y="17"/>
                      <a:pt x="32"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3" name="Freeform 111"/>
              <p:cNvSpPr>
                <a:spLocks/>
              </p:cNvSpPr>
              <p:nvPr/>
            </p:nvSpPr>
            <p:spPr bwMode="auto">
              <a:xfrm>
                <a:off x="3418" y="2442"/>
                <a:ext cx="64" cy="35"/>
              </a:xfrm>
              <a:custGeom>
                <a:avLst/>
                <a:gdLst>
                  <a:gd name="T0" fmla="*/ 31 w 31"/>
                  <a:gd name="T1" fmla="*/ 8 h 17"/>
                  <a:gd name="T2" fmla="*/ 16 w 31"/>
                  <a:gd name="T3" fmla="*/ 0 h 17"/>
                  <a:gd name="T4" fmla="*/ 0 w 31"/>
                  <a:gd name="T5" fmla="*/ 8 h 17"/>
                  <a:gd name="T6" fmla="*/ 15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3"/>
                      <a:pt x="24" y="0"/>
                      <a:pt x="16" y="0"/>
                    </a:cubicBezTo>
                    <a:cubicBezTo>
                      <a:pt x="7" y="0"/>
                      <a:pt x="0" y="3"/>
                      <a:pt x="0" y="8"/>
                    </a:cubicBezTo>
                    <a:cubicBezTo>
                      <a:pt x="0" y="13"/>
                      <a:pt x="6" y="17"/>
                      <a:pt x="15"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4" name="Freeform 112"/>
              <p:cNvSpPr>
                <a:spLocks/>
              </p:cNvSpPr>
              <p:nvPr/>
            </p:nvSpPr>
            <p:spPr bwMode="auto">
              <a:xfrm>
                <a:off x="3496" y="2442"/>
                <a:ext cx="64" cy="35"/>
              </a:xfrm>
              <a:custGeom>
                <a:avLst/>
                <a:gdLst>
                  <a:gd name="T0" fmla="*/ 31 w 31"/>
                  <a:gd name="T1" fmla="*/ 8 h 17"/>
                  <a:gd name="T2" fmla="*/ 16 w 31"/>
                  <a:gd name="T3" fmla="*/ 0 h 17"/>
                  <a:gd name="T4" fmla="*/ 0 w 31"/>
                  <a:gd name="T5" fmla="*/ 8 h 17"/>
                  <a:gd name="T6" fmla="*/ 15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3"/>
                      <a:pt x="24" y="0"/>
                      <a:pt x="16" y="0"/>
                    </a:cubicBezTo>
                    <a:cubicBezTo>
                      <a:pt x="7" y="0"/>
                      <a:pt x="0" y="3"/>
                      <a:pt x="0" y="8"/>
                    </a:cubicBezTo>
                    <a:cubicBezTo>
                      <a:pt x="0" y="13"/>
                      <a:pt x="7" y="17"/>
                      <a:pt x="15"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5" name="Oval 113"/>
              <p:cNvSpPr>
                <a:spLocks noChangeArrowheads="1"/>
              </p:cNvSpPr>
              <p:nvPr/>
            </p:nvSpPr>
            <p:spPr bwMode="auto">
              <a:xfrm>
                <a:off x="3575" y="2442"/>
                <a:ext cx="64" cy="3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6" name="Freeform 114"/>
              <p:cNvSpPr>
                <a:spLocks/>
              </p:cNvSpPr>
              <p:nvPr/>
            </p:nvSpPr>
            <p:spPr bwMode="auto">
              <a:xfrm>
                <a:off x="3653" y="2442"/>
                <a:ext cx="66" cy="35"/>
              </a:xfrm>
              <a:custGeom>
                <a:avLst/>
                <a:gdLst>
                  <a:gd name="T0" fmla="*/ 32 w 32"/>
                  <a:gd name="T1" fmla="*/ 8 h 17"/>
                  <a:gd name="T2" fmla="*/ 16 w 32"/>
                  <a:gd name="T3" fmla="*/ 0 h 17"/>
                  <a:gd name="T4" fmla="*/ 0 w 32"/>
                  <a:gd name="T5" fmla="*/ 8 h 17"/>
                  <a:gd name="T6" fmla="*/ 16 w 32"/>
                  <a:gd name="T7" fmla="*/ 17 h 17"/>
                  <a:gd name="T8" fmla="*/ 32 w 32"/>
                  <a:gd name="T9" fmla="*/ 8 h 17"/>
                </a:gdLst>
                <a:ahLst/>
                <a:cxnLst>
                  <a:cxn ang="0">
                    <a:pos x="T0" y="T1"/>
                  </a:cxn>
                  <a:cxn ang="0">
                    <a:pos x="T2" y="T3"/>
                  </a:cxn>
                  <a:cxn ang="0">
                    <a:pos x="T4" y="T5"/>
                  </a:cxn>
                  <a:cxn ang="0">
                    <a:pos x="T6" y="T7"/>
                  </a:cxn>
                  <a:cxn ang="0">
                    <a:pos x="T8" y="T9"/>
                  </a:cxn>
                </a:cxnLst>
                <a:rect l="0" t="0" r="r" b="b"/>
                <a:pathLst>
                  <a:path w="32" h="17">
                    <a:moveTo>
                      <a:pt x="32" y="8"/>
                    </a:moveTo>
                    <a:cubicBezTo>
                      <a:pt x="31" y="3"/>
                      <a:pt x="24" y="0"/>
                      <a:pt x="16" y="0"/>
                    </a:cubicBezTo>
                    <a:cubicBezTo>
                      <a:pt x="7" y="0"/>
                      <a:pt x="0" y="3"/>
                      <a:pt x="0" y="8"/>
                    </a:cubicBezTo>
                    <a:cubicBezTo>
                      <a:pt x="0" y="13"/>
                      <a:pt x="7" y="17"/>
                      <a:pt x="16" y="17"/>
                    </a:cubicBezTo>
                    <a:cubicBezTo>
                      <a:pt x="25" y="17"/>
                      <a:pt x="32"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7" name="Freeform 115"/>
              <p:cNvSpPr>
                <a:spLocks/>
              </p:cNvSpPr>
              <p:nvPr/>
            </p:nvSpPr>
            <p:spPr bwMode="auto">
              <a:xfrm>
                <a:off x="3734" y="2442"/>
                <a:ext cx="64" cy="35"/>
              </a:xfrm>
              <a:custGeom>
                <a:avLst/>
                <a:gdLst>
                  <a:gd name="T0" fmla="*/ 31 w 31"/>
                  <a:gd name="T1" fmla="*/ 8 h 17"/>
                  <a:gd name="T2" fmla="*/ 15 w 31"/>
                  <a:gd name="T3" fmla="*/ 0 h 17"/>
                  <a:gd name="T4" fmla="*/ 0 w 31"/>
                  <a:gd name="T5" fmla="*/ 8 h 17"/>
                  <a:gd name="T6" fmla="*/ 15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3"/>
                      <a:pt x="24" y="0"/>
                      <a:pt x="15" y="0"/>
                    </a:cubicBezTo>
                    <a:cubicBezTo>
                      <a:pt x="6" y="0"/>
                      <a:pt x="0" y="3"/>
                      <a:pt x="0" y="8"/>
                    </a:cubicBezTo>
                    <a:cubicBezTo>
                      <a:pt x="0" y="13"/>
                      <a:pt x="7" y="17"/>
                      <a:pt x="15"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8" name="Freeform 116"/>
              <p:cNvSpPr>
                <a:spLocks/>
              </p:cNvSpPr>
              <p:nvPr/>
            </p:nvSpPr>
            <p:spPr bwMode="auto">
              <a:xfrm>
                <a:off x="3812" y="2442"/>
                <a:ext cx="64" cy="35"/>
              </a:xfrm>
              <a:custGeom>
                <a:avLst/>
                <a:gdLst>
                  <a:gd name="T0" fmla="*/ 31 w 31"/>
                  <a:gd name="T1" fmla="*/ 8 h 17"/>
                  <a:gd name="T2" fmla="*/ 15 w 31"/>
                  <a:gd name="T3" fmla="*/ 0 h 17"/>
                  <a:gd name="T4" fmla="*/ 0 w 31"/>
                  <a:gd name="T5" fmla="*/ 8 h 17"/>
                  <a:gd name="T6" fmla="*/ 16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3"/>
                      <a:pt x="24" y="0"/>
                      <a:pt x="15" y="0"/>
                    </a:cubicBezTo>
                    <a:cubicBezTo>
                      <a:pt x="6" y="0"/>
                      <a:pt x="0" y="3"/>
                      <a:pt x="0" y="8"/>
                    </a:cubicBezTo>
                    <a:cubicBezTo>
                      <a:pt x="0" y="13"/>
                      <a:pt x="7" y="17"/>
                      <a:pt x="16" y="17"/>
                    </a:cubicBezTo>
                    <a:cubicBezTo>
                      <a:pt x="24"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9" name="Freeform 117"/>
              <p:cNvSpPr>
                <a:spLocks/>
              </p:cNvSpPr>
              <p:nvPr/>
            </p:nvSpPr>
            <p:spPr bwMode="auto">
              <a:xfrm>
                <a:off x="3890" y="2442"/>
                <a:ext cx="64" cy="35"/>
              </a:xfrm>
              <a:custGeom>
                <a:avLst/>
                <a:gdLst>
                  <a:gd name="T0" fmla="*/ 31 w 31"/>
                  <a:gd name="T1" fmla="*/ 8 h 17"/>
                  <a:gd name="T2" fmla="*/ 15 w 31"/>
                  <a:gd name="T3" fmla="*/ 0 h 17"/>
                  <a:gd name="T4" fmla="*/ 0 w 31"/>
                  <a:gd name="T5" fmla="*/ 8 h 17"/>
                  <a:gd name="T6" fmla="*/ 16 w 31"/>
                  <a:gd name="T7" fmla="*/ 17 h 17"/>
                  <a:gd name="T8" fmla="*/ 31 w 31"/>
                  <a:gd name="T9" fmla="*/ 8 h 17"/>
                </a:gdLst>
                <a:ahLst/>
                <a:cxnLst>
                  <a:cxn ang="0">
                    <a:pos x="T0" y="T1"/>
                  </a:cxn>
                  <a:cxn ang="0">
                    <a:pos x="T2" y="T3"/>
                  </a:cxn>
                  <a:cxn ang="0">
                    <a:pos x="T4" y="T5"/>
                  </a:cxn>
                  <a:cxn ang="0">
                    <a:pos x="T6" y="T7"/>
                  </a:cxn>
                  <a:cxn ang="0">
                    <a:pos x="T8" y="T9"/>
                  </a:cxn>
                </a:cxnLst>
                <a:rect l="0" t="0" r="r" b="b"/>
                <a:pathLst>
                  <a:path w="31" h="17">
                    <a:moveTo>
                      <a:pt x="31" y="8"/>
                    </a:moveTo>
                    <a:cubicBezTo>
                      <a:pt x="31" y="3"/>
                      <a:pt x="24" y="0"/>
                      <a:pt x="15" y="0"/>
                    </a:cubicBezTo>
                    <a:cubicBezTo>
                      <a:pt x="6" y="0"/>
                      <a:pt x="0" y="3"/>
                      <a:pt x="0" y="8"/>
                    </a:cubicBezTo>
                    <a:cubicBezTo>
                      <a:pt x="0" y="13"/>
                      <a:pt x="7" y="17"/>
                      <a:pt x="16" y="17"/>
                    </a:cubicBezTo>
                    <a:cubicBezTo>
                      <a:pt x="25" y="17"/>
                      <a:pt x="31"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0" name="Freeform 118"/>
              <p:cNvSpPr>
                <a:spLocks/>
              </p:cNvSpPr>
              <p:nvPr/>
            </p:nvSpPr>
            <p:spPr bwMode="auto">
              <a:xfrm>
                <a:off x="3335" y="2485"/>
                <a:ext cx="67" cy="35"/>
              </a:xfrm>
              <a:custGeom>
                <a:avLst/>
                <a:gdLst>
                  <a:gd name="T0" fmla="*/ 32 w 32"/>
                  <a:gd name="T1" fmla="*/ 8 h 17"/>
                  <a:gd name="T2" fmla="*/ 16 w 32"/>
                  <a:gd name="T3" fmla="*/ 0 h 17"/>
                  <a:gd name="T4" fmla="*/ 0 w 32"/>
                  <a:gd name="T5" fmla="*/ 8 h 17"/>
                  <a:gd name="T6" fmla="*/ 15 w 32"/>
                  <a:gd name="T7" fmla="*/ 17 h 17"/>
                  <a:gd name="T8" fmla="*/ 32 w 32"/>
                  <a:gd name="T9" fmla="*/ 8 h 17"/>
                </a:gdLst>
                <a:ahLst/>
                <a:cxnLst>
                  <a:cxn ang="0">
                    <a:pos x="T0" y="T1"/>
                  </a:cxn>
                  <a:cxn ang="0">
                    <a:pos x="T2" y="T3"/>
                  </a:cxn>
                  <a:cxn ang="0">
                    <a:pos x="T4" y="T5"/>
                  </a:cxn>
                  <a:cxn ang="0">
                    <a:pos x="T6" y="T7"/>
                  </a:cxn>
                  <a:cxn ang="0">
                    <a:pos x="T8" y="T9"/>
                  </a:cxn>
                </a:cxnLst>
                <a:rect l="0" t="0" r="r" b="b"/>
                <a:pathLst>
                  <a:path w="32" h="17">
                    <a:moveTo>
                      <a:pt x="32" y="8"/>
                    </a:moveTo>
                    <a:cubicBezTo>
                      <a:pt x="32" y="3"/>
                      <a:pt x="25" y="0"/>
                      <a:pt x="16" y="0"/>
                    </a:cubicBezTo>
                    <a:cubicBezTo>
                      <a:pt x="8" y="0"/>
                      <a:pt x="0" y="3"/>
                      <a:pt x="0" y="8"/>
                    </a:cubicBezTo>
                    <a:cubicBezTo>
                      <a:pt x="0" y="13"/>
                      <a:pt x="7" y="17"/>
                      <a:pt x="15" y="17"/>
                    </a:cubicBezTo>
                    <a:cubicBezTo>
                      <a:pt x="24" y="17"/>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1" name="Freeform 119"/>
              <p:cNvSpPr>
                <a:spLocks/>
              </p:cNvSpPr>
              <p:nvPr/>
            </p:nvSpPr>
            <p:spPr bwMode="auto">
              <a:xfrm>
                <a:off x="3414" y="2485"/>
                <a:ext cx="66" cy="35"/>
              </a:xfrm>
              <a:custGeom>
                <a:avLst/>
                <a:gdLst>
                  <a:gd name="T0" fmla="*/ 32 w 32"/>
                  <a:gd name="T1" fmla="*/ 8 h 17"/>
                  <a:gd name="T2" fmla="*/ 17 w 32"/>
                  <a:gd name="T3" fmla="*/ 0 h 17"/>
                  <a:gd name="T4" fmla="*/ 1 w 32"/>
                  <a:gd name="T5" fmla="*/ 8 h 17"/>
                  <a:gd name="T6" fmla="*/ 16 w 32"/>
                  <a:gd name="T7" fmla="*/ 17 h 17"/>
                  <a:gd name="T8" fmla="*/ 32 w 32"/>
                  <a:gd name="T9" fmla="*/ 8 h 17"/>
                </a:gdLst>
                <a:ahLst/>
                <a:cxnLst>
                  <a:cxn ang="0">
                    <a:pos x="T0" y="T1"/>
                  </a:cxn>
                  <a:cxn ang="0">
                    <a:pos x="T2" y="T3"/>
                  </a:cxn>
                  <a:cxn ang="0">
                    <a:pos x="T4" y="T5"/>
                  </a:cxn>
                  <a:cxn ang="0">
                    <a:pos x="T6" y="T7"/>
                  </a:cxn>
                  <a:cxn ang="0">
                    <a:pos x="T8" y="T9"/>
                  </a:cxn>
                </a:cxnLst>
                <a:rect l="0" t="0" r="r" b="b"/>
                <a:pathLst>
                  <a:path w="32" h="17">
                    <a:moveTo>
                      <a:pt x="32" y="8"/>
                    </a:moveTo>
                    <a:cubicBezTo>
                      <a:pt x="32" y="3"/>
                      <a:pt x="26" y="0"/>
                      <a:pt x="17" y="0"/>
                    </a:cubicBezTo>
                    <a:cubicBezTo>
                      <a:pt x="8" y="0"/>
                      <a:pt x="1" y="3"/>
                      <a:pt x="1" y="8"/>
                    </a:cubicBezTo>
                    <a:cubicBezTo>
                      <a:pt x="0" y="13"/>
                      <a:pt x="7" y="17"/>
                      <a:pt x="16" y="17"/>
                    </a:cubicBezTo>
                    <a:cubicBezTo>
                      <a:pt x="25" y="17"/>
                      <a:pt x="32"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2" name="Freeform 120"/>
              <p:cNvSpPr>
                <a:spLocks/>
              </p:cNvSpPr>
              <p:nvPr/>
            </p:nvSpPr>
            <p:spPr bwMode="auto">
              <a:xfrm>
                <a:off x="3812" y="2485"/>
                <a:ext cx="66" cy="35"/>
              </a:xfrm>
              <a:custGeom>
                <a:avLst/>
                <a:gdLst>
                  <a:gd name="T0" fmla="*/ 32 w 32"/>
                  <a:gd name="T1" fmla="*/ 8 h 17"/>
                  <a:gd name="T2" fmla="*/ 16 w 32"/>
                  <a:gd name="T3" fmla="*/ 0 h 17"/>
                  <a:gd name="T4" fmla="*/ 1 w 32"/>
                  <a:gd name="T5" fmla="*/ 8 h 17"/>
                  <a:gd name="T6" fmla="*/ 17 w 32"/>
                  <a:gd name="T7" fmla="*/ 17 h 17"/>
                  <a:gd name="T8" fmla="*/ 32 w 32"/>
                  <a:gd name="T9" fmla="*/ 8 h 17"/>
                </a:gdLst>
                <a:ahLst/>
                <a:cxnLst>
                  <a:cxn ang="0">
                    <a:pos x="T0" y="T1"/>
                  </a:cxn>
                  <a:cxn ang="0">
                    <a:pos x="T2" y="T3"/>
                  </a:cxn>
                  <a:cxn ang="0">
                    <a:pos x="T4" y="T5"/>
                  </a:cxn>
                  <a:cxn ang="0">
                    <a:pos x="T6" y="T7"/>
                  </a:cxn>
                  <a:cxn ang="0">
                    <a:pos x="T8" y="T9"/>
                  </a:cxn>
                </a:cxnLst>
                <a:rect l="0" t="0" r="r" b="b"/>
                <a:pathLst>
                  <a:path w="32" h="17">
                    <a:moveTo>
                      <a:pt x="32" y="8"/>
                    </a:moveTo>
                    <a:cubicBezTo>
                      <a:pt x="32" y="3"/>
                      <a:pt x="25" y="0"/>
                      <a:pt x="16" y="0"/>
                    </a:cubicBezTo>
                    <a:cubicBezTo>
                      <a:pt x="7" y="0"/>
                      <a:pt x="0" y="3"/>
                      <a:pt x="1" y="8"/>
                    </a:cubicBezTo>
                    <a:cubicBezTo>
                      <a:pt x="1" y="13"/>
                      <a:pt x="8" y="17"/>
                      <a:pt x="17" y="17"/>
                    </a:cubicBezTo>
                    <a:cubicBezTo>
                      <a:pt x="25" y="17"/>
                      <a:pt x="32"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3" name="Freeform 121"/>
              <p:cNvSpPr>
                <a:spLocks/>
              </p:cNvSpPr>
              <p:nvPr/>
            </p:nvSpPr>
            <p:spPr bwMode="auto">
              <a:xfrm>
                <a:off x="3893" y="2485"/>
                <a:ext cx="66" cy="35"/>
              </a:xfrm>
              <a:custGeom>
                <a:avLst/>
                <a:gdLst>
                  <a:gd name="T0" fmla="*/ 32 w 32"/>
                  <a:gd name="T1" fmla="*/ 8 h 17"/>
                  <a:gd name="T2" fmla="*/ 15 w 32"/>
                  <a:gd name="T3" fmla="*/ 0 h 17"/>
                  <a:gd name="T4" fmla="*/ 0 w 32"/>
                  <a:gd name="T5" fmla="*/ 8 h 17"/>
                  <a:gd name="T6" fmla="*/ 16 w 32"/>
                  <a:gd name="T7" fmla="*/ 17 h 17"/>
                  <a:gd name="T8" fmla="*/ 32 w 32"/>
                  <a:gd name="T9" fmla="*/ 8 h 17"/>
                </a:gdLst>
                <a:ahLst/>
                <a:cxnLst>
                  <a:cxn ang="0">
                    <a:pos x="T0" y="T1"/>
                  </a:cxn>
                  <a:cxn ang="0">
                    <a:pos x="T2" y="T3"/>
                  </a:cxn>
                  <a:cxn ang="0">
                    <a:pos x="T4" y="T5"/>
                  </a:cxn>
                  <a:cxn ang="0">
                    <a:pos x="T6" y="T7"/>
                  </a:cxn>
                  <a:cxn ang="0">
                    <a:pos x="T8" y="T9"/>
                  </a:cxn>
                </a:cxnLst>
                <a:rect l="0" t="0" r="r" b="b"/>
                <a:pathLst>
                  <a:path w="32" h="17">
                    <a:moveTo>
                      <a:pt x="32" y="8"/>
                    </a:moveTo>
                    <a:cubicBezTo>
                      <a:pt x="31" y="3"/>
                      <a:pt x="24" y="0"/>
                      <a:pt x="15" y="0"/>
                    </a:cubicBezTo>
                    <a:cubicBezTo>
                      <a:pt x="7" y="0"/>
                      <a:pt x="0" y="3"/>
                      <a:pt x="0" y="8"/>
                    </a:cubicBezTo>
                    <a:cubicBezTo>
                      <a:pt x="0" y="13"/>
                      <a:pt x="8" y="17"/>
                      <a:pt x="16" y="17"/>
                    </a:cubicBezTo>
                    <a:cubicBezTo>
                      <a:pt x="25" y="17"/>
                      <a:pt x="32"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4" name="Freeform 122"/>
              <p:cNvSpPr>
                <a:spLocks/>
              </p:cNvSpPr>
              <p:nvPr/>
            </p:nvSpPr>
            <p:spPr bwMode="auto">
              <a:xfrm>
                <a:off x="3971" y="2485"/>
                <a:ext cx="68" cy="35"/>
              </a:xfrm>
              <a:custGeom>
                <a:avLst/>
                <a:gdLst>
                  <a:gd name="T0" fmla="*/ 32 w 33"/>
                  <a:gd name="T1" fmla="*/ 8 h 17"/>
                  <a:gd name="T2" fmla="*/ 16 w 33"/>
                  <a:gd name="T3" fmla="*/ 0 h 17"/>
                  <a:gd name="T4" fmla="*/ 1 w 33"/>
                  <a:gd name="T5" fmla="*/ 8 h 17"/>
                  <a:gd name="T6" fmla="*/ 17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2" y="3"/>
                      <a:pt x="24" y="0"/>
                      <a:pt x="16" y="0"/>
                    </a:cubicBezTo>
                    <a:cubicBezTo>
                      <a:pt x="7" y="0"/>
                      <a:pt x="0" y="3"/>
                      <a:pt x="1" y="8"/>
                    </a:cubicBezTo>
                    <a:cubicBezTo>
                      <a:pt x="1" y="13"/>
                      <a:pt x="8" y="17"/>
                      <a:pt x="17" y="17"/>
                    </a:cubicBezTo>
                    <a:cubicBezTo>
                      <a:pt x="26"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5" name="Freeform 123"/>
              <p:cNvSpPr>
                <a:spLocks/>
              </p:cNvSpPr>
              <p:nvPr/>
            </p:nvSpPr>
            <p:spPr bwMode="auto">
              <a:xfrm>
                <a:off x="4051" y="2485"/>
                <a:ext cx="66" cy="35"/>
              </a:xfrm>
              <a:custGeom>
                <a:avLst/>
                <a:gdLst>
                  <a:gd name="T0" fmla="*/ 32 w 32"/>
                  <a:gd name="T1" fmla="*/ 8 h 17"/>
                  <a:gd name="T2" fmla="*/ 15 w 32"/>
                  <a:gd name="T3" fmla="*/ 0 h 17"/>
                  <a:gd name="T4" fmla="*/ 0 w 32"/>
                  <a:gd name="T5" fmla="*/ 8 h 17"/>
                  <a:gd name="T6" fmla="*/ 17 w 32"/>
                  <a:gd name="T7" fmla="*/ 17 h 17"/>
                  <a:gd name="T8" fmla="*/ 32 w 32"/>
                  <a:gd name="T9" fmla="*/ 8 h 17"/>
                </a:gdLst>
                <a:ahLst/>
                <a:cxnLst>
                  <a:cxn ang="0">
                    <a:pos x="T0" y="T1"/>
                  </a:cxn>
                  <a:cxn ang="0">
                    <a:pos x="T2" y="T3"/>
                  </a:cxn>
                  <a:cxn ang="0">
                    <a:pos x="T4" y="T5"/>
                  </a:cxn>
                  <a:cxn ang="0">
                    <a:pos x="T6" y="T7"/>
                  </a:cxn>
                  <a:cxn ang="0">
                    <a:pos x="T8" y="T9"/>
                  </a:cxn>
                </a:cxnLst>
                <a:rect l="0" t="0" r="r" b="b"/>
                <a:pathLst>
                  <a:path w="32" h="17">
                    <a:moveTo>
                      <a:pt x="32" y="8"/>
                    </a:moveTo>
                    <a:cubicBezTo>
                      <a:pt x="31" y="3"/>
                      <a:pt x="24" y="0"/>
                      <a:pt x="15" y="0"/>
                    </a:cubicBezTo>
                    <a:cubicBezTo>
                      <a:pt x="7" y="0"/>
                      <a:pt x="0" y="3"/>
                      <a:pt x="0" y="8"/>
                    </a:cubicBezTo>
                    <a:cubicBezTo>
                      <a:pt x="1" y="13"/>
                      <a:pt x="8" y="17"/>
                      <a:pt x="17" y="17"/>
                    </a:cubicBezTo>
                    <a:cubicBezTo>
                      <a:pt x="26" y="17"/>
                      <a:pt x="32"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6" name="Freeform 124"/>
              <p:cNvSpPr>
                <a:spLocks/>
              </p:cNvSpPr>
              <p:nvPr/>
            </p:nvSpPr>
            <p:spPr bwMode="auto">
              <a:xfrm>
                <a:off x="5638" y="2669"/>
                <a:ext cx="78" cy="41"/>
              </a:xfrm>
              <a:custGeom>
                <a:avLst/>
                <a:gdLst>
                  <a:gd name="T0" fmla="*/ 36 w 38"/>
                  <a:gd name="T1" fmla="*/ 10 h 20"/>
                  <a:gd name="T2" fmla="*/ 15 w 38"/>
                  <a:gd name="T3" fmla="*/ 0 h 20"/>
                  <a:gd name="T4" fmla="*/ 3 w 38"/>
                  <a:gd name="T5" fmla="*/ 10 h 20"/>
                  <a:gd name="T6" fmla="*/ 23 w 38"/>
                  <a:gd name="T7" fmla="*/ 20 h 20"/>
                  <a:gd name="T8" fmla="*/ 36 w 38"/>
                  <a:gd name="T9" fmla="*/ 10 h 20"/>
                </a:gdLst>
                <a:ahLst/>
                <a:cxnLst>
                  <a:cxn ang="0">
                    <a:pos x="T0" y="T1"/>
                  </a:cxn>
                  <a:cxn ang="0">
                    <a:pos x="T2" y="T3"/>
                  </a:cxn>
                  <a:cxn ang="0">
                    <a:pos x="T4" y="T5"/>
                  </a:cxn>
                  <a:cxn ang="0">
                    <a:pos x="T6" y="T7"/>
                  </a:cxn>
                  <a:cxn ang="0">
                    <a:pos x="T8" y="T9"/>
                  </a:cxn>
                </a:cxnLst>
                <a:rect l="0" t="0" r="r" b="b"/>
                <a:pathLst>
                  <a:path w="38" h="20">
                    <a:moveTo>
                      <a:pt x="36" y="10"/>
                    </a:moveTo>
                    <a:cubicBezTo>
                      <a:pt x="33" y="5"/>
                      <a:pt x="24" y="0"/>
                      <a:pt x="15" y="0"/>
                    </a:cubicBezTo>
                    <a:cubicBezTo>
                      <a:pt x="6" y="0"/>
                      <a:pt x="0" y="5"/>
                      <a:pt x="3" y="10"/>
                    </a:cubicBezTo>
                    <a:cubicBezTo>
                      <a:pt x="5" y="16"/>
                      <a:pt x="14" y="20"/>
                      <a:pt x="23" y="20"/>
                    </a:cubicBezTo>
                    <a:cubicBezTo>
                      <a:pt x="32" y="20"/>
                      <a:pt x="38"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7" name="Freeform 125"/>
              <p:cNvSpPr>
                <a:spLocks/>
              </p:cNvSpPr>
              <p:nvPr/>
            </p:nvSpPr>
            <p:spPr bwMode="auto">
              <a:xfrm>
                <a:off x="5681" y="2770"/>
                <a:ext cx="79" cy="44"/>
              </a:xfrm>
              <a:custGeom>
                <a:avLst/>
                <a:gdLst>
                  <a:gd name="T0" fmla="*/ 36 w 38"/>
                  <a:gd name="T1" fmla="*/ 10 h 21"/>
                  <a:gd name="T2" fmla="*/ 15 w 38"/>
                  <a:gd name="T3" fmla="*/ 0 h 21"/>
                  <a:gd name="T4" fmla="*/ 2 w 38"/>
                  <a:gd name="T5" fmla="*/ 10 h 21"/>
                  <a:gd name="T6" fmla="*/ 23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3" y="5"/>
                      <a:pt x="24" y="0"/>
                      <a:pt x="15" y="0"/>
                    </a:cubicBezTo>
                    <a:cubicBezTo>
                      <a:pt x="5" y="0"/>
                      <a:pt x="0" y="5"/>
                      <a:pt x="2" y="10"/>
                    </a:cubicBezTo>
                    <a:cubicBezTo>
                      <a:pt x="5" y="16"/>
                      <a:pt x="14" y="21"/>
                      <a:pt x="23" y="21"/>
                    </a:cubicBezTo>
                    <a:cubicBezTo>
                      <a:pt x="33" y="21"/>
                      <a:pt x="38"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8" name="Freeform 126"/>
              <p:cNvSpPr>
                <a:spLocks/>
              </p:cNvSpPr>
              <p:nvPr/>
            </p:nvSpPr>
            <p:spPr bwMode="auto">
              <a:xfrm>
                <a:off x="5401" y="2129"/>
                <a:ext cx="68" cy="29"/>
              </a:xfrm>
              <a:custGeom>
                <a:avLst/>
                <a:gdLst>
                  <a:gd name="T0" fmla="*/ 31 w 33"/>
                  <a:gd name="T1" fmla="*/ 7 h 14"/>
                  <a:gd name="T2" fmla="*/ 13 w 33"/>
                  <a:gd name="T3" fmla="*/ 0 h 14"/>
                  <a:gd name="T4" fmla="*/ 2 w 33"/>
                  <a:gd name="T5" fmla="*/ 7 h 14"/>
                  <a:gd name="T6" fmla="*/ 20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29" y="3"/>
                      <a:pt x="21" y="0"/>
                      <a:pt x="13" y="0"/>
                    </a:cubicBezTo>
                    <a:cubicBezTo>
                      <a:pt x="5" y="0"/>
                      <a:pt x="0" y="3"/>
                      <a:pt x="2" y="7"/>
                    </a:cubicBezTo>
                    <a:cubicBezTo>
                      <a:pt x="4" y="11"/>
                      <a:pt x="12" y="14"/>
                      <a:pt x="20" y="14"/>
                    </a:cubicBezTo>
                    <a:cubicBezTo>
                      <a:pt x="28" y="14"/>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9" name="Freeform 127"/>
              <p:cNvSpPr>
                <a:spLocks/>
              </p:cNvSpPr>
              <p:nvPr/>
            </p:nvSpPr>
            <p:spPr bwMode="auto">
              <a:xfrm>
                <a:off x="5475" y="2129"/>
                <a:ext cx="66" cy="29"/>
              </a:xfrm>
              <a:custGeom>
                <a:avLst/>
                <a:gdLst>
                  <a:gd name="T0" fmla="*/ 30 w 32"/>
                  <a:gd name="T1" fmla="*/ 7 h 14"/>
                  <a:gd name="T2" fmla="*/ 12 w 32"/>
                  <a:gd name="T3" fmla="*/ 0 h 14"/>
                  <a:gd name="T4" fmla="*/ 1 w 32"/>
                  <a:gd name="T5" fmla="*/ 7 h 14"/>
                  <a:gd name="T6" fmla="*/ 19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28" y="3"/>
                      <a:pt x="20" y="0"/>
                      <a:pt x="12" y="0"/>
                    </a:cubicBezTo>
                    <a:cubicBezTo>
                      <a:pt x="5" y="0"/>
                      <a:pt x="0" y="3"/>
                      <a:pt x="1" y="7"/>
                    </a:cubicBezTo>
                    <a:cubicBezTo>
                      <a:pt x="3" y="11"/>
                      <a:pt x="11" y="14"/>
                      <a:pt x="19" y="14"/>
                    </a:cubicBezTo>
                    <a:cubicBezTo>
                      <a:pt x="27" y="14"/>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0" name="Freeform 128"/>
              <p:cNvSpPr>
                <a:spLocks/>
              </p:cNvSpPr>
              <p:nvPr/>
            </p:nvSpPr>
            <p:spPr bwMode="auto">
              <a:xfrm>
                <a:off x="5692" y="2129"/>
                <a:ext cx="70" cy="29"/>
              </a:xfrm>
              <a:custGeom>
                <a:avLst/>
                <a:gdLst>
                  <a:gd name="T0" fmla="*/ 31 w 34"/>
                  <a:gd name="T1" fmla="*/ 7 h 14"/>
                  <a:gd name="T2" fmla="*/ 13 w 34"/>
                  <a:gd name="T3" fmla="*/ 0 h 14"/>
                  <a:gd name="T4" fmla="*/ 3 w 34"/>
                  <a:gd name="T5" fmla="*/ 7 h 14"/>
                  <a:gd name="T6" fmla="*/ 21 w 34"/>
                  <a:gd name="T7" fmla="*/ 14 h 14"/>
                  <a:gd name="T8" fmla="*/ 31 w 34"/>
                  <a:gd name="T9" fmla="*/ 7 h 14"/>
                </a:gdLst>
                <a:ahLst/>
                <a:cxnLst>
                  <a:cxn ang="0">
                    <a:pos x="T0" y="T1"/>
                  </a:cxn>
                  <a:cxn ang="0">
                    <a:pos x="T2" y="T3"/>
                  </a:cxn>
                  <a:cxn ang="0">
                    <a:pos x="T4" y="T5"/>
                  </a:cxn>
                  <a:cxn ang="0">
                    <a:pos x="T6" y="T7"/>
                  </a:cxn>
                  <a:cxn ang="0">
                    <a:pos x="T8" y="T9"/>
                  </a:cxn>
                </a:cxnLst>
                <a:rect l="0" t="0" r="r" b="b"/>
                <a:pathLst>
                  <a:path w="34" h="14">
                    <a:moveTo>
                      <a:pt x="31" y="7"/>
                    </a:moveTo>
                    <a:cubicBezTo>
                      <a:pt x="29" y="3"/>
                      <a:pt x="21" y="0"/>
                      <a:pt x="13" y="0"/>
                    </a:cubicBezTo>
                    <a:cubicBezTo>
                      <a:pt x="5" y="0"/>
                      <a:pt x="0" y="3"/>
                      <a:pt x="3" y="7"/>
                    </a:cubicBezTo>
                    <a:cubicBezTo>
                      <a:pt x="5" y="11"/>
                      <a:pt x="13" y="14"/>
                      <a:pt x="21" y="14"/>
                    </a:cubicBezTo>
                    <a:cubicBezTo>
                      <a:pt x="29" y="14"/>
                      <a:pt x="34"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1" name="Freeform 129"/>
              <p:cNvSpPr>
                <a:spLocks/>
              </p:cNvSpPr>
              <p:nvPr/>
            </p:nvSpPr>
            <p:spPr bwMode="auto">
              <a:xfrm>
                <a:off x="5766" y="2129"/>
                <a:ext cx="68" cy="29"/>
              </a:xfrm>
              <a:custGeom>
                <a:avLst/>
                <a:gdLst>
                  <a:gd name="T0" fmla="*/ 31 w 33"/>
                  <a:gd name="T1" fmla="*/ 7 h 14"/>
                  <a:gd name="T2" fmla="*/ 12 w 33"/>
                  <a:gd name="T3" fmla="*/ 0 h 14"/>
                  <a:gd name="T4" fmla="*/ 2 w 33"/>
                  <a:gd name="T5" fmla="*/ 7 h 14"/>
                  <a:gd name="T6" fmla="*/ 20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29" y="3"/>
                      <a:pt x="20" y="0"/>
                      <a:pt x="12" y="0"/>
                    </a:cubicBezTo>
                    <a:cubicBezTo>
                      <a:pt x="4" y="0"/>
                      <a:pt x="0" y="3"/>
                      <a:pt x="2" y="7"/>
                    </a:cubicBezTo>
                    <a:cubicBezTo>
                      <a:pt x="4" y="11"/>
                      <a:pt x="12" y="14"/>
                      <a:pt x="20" y="14"/>
                    </a:cubicBezTo>
                    <a:cubicBezTo>
                      <a:pt x="28" y="14"/>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2" name="Freeform 130"/>
              <p:cNvSpPr>
                <a:spLocks/>
              </p:cNvSpPr>
              <p:nvPr/>
            </p:nvSpPr>
            <p:spPr bwMode="auto">
              <a:xfrm>
                <a:off x="4060" y="2574"/>
                <a:ext cx="68" cy="39"/>
              </a:xfrm>
              <a:custGeom>
                <a:avLst/>
                <a:gdLst>
                  <a:gd name="T0" fmla="*/ 32 w 33"/>
                  <a:gd name="T1" fmla="*/ 10 h 19"/>
                  <a:gd name="T2" fmla="*/ 15 w 33"/>
                  <a:gd name="T3" fmla="*/ 0 h 19"/>
                  <a:gd name="T4" fmla="*/ 0 w 33"/>
                  <a:gd name="T5" fmla="*/ 10 h 19"/>
                  <a:gd name="T6" fmla="*/ 17 w 33"/>
                  <a:gd name="T7" fmla="*/ 19 h 19"/>
                  <a:gd name="T8" fmla="*/ 32 w 33"/>
                  <a:gd name="T9" fmla="*/ 10 h 19"/>
                </a:gdLst>
                <a:ahLst/>
                <a:cxnLst>
                  <a:cxn ang="0">
                    <a:pos x="T0" y="T1"/>
                  </a:cxn>
                  <a:cxn ang="0">
                    <a:pos x="T2" y="T3"/>
                  </a:cxn>
                  <a:cxn ang="0">
                    <a:pos x="T4" y="T5"/>
                  </a:cxn>
                  <a:cxn ang="0">
                    <a:pos x="T6" y="T7"/>
                  </a:cxn>
                  <a:cxn ang="0">
                    <a:pos x="T8" y="T9"/>
                  </a:cxn>
                </a:cxnLst>
                <a:rect l="0" t="0" r="r" b="b"/>
                <a:pathLst>
                  <a:path w="33" h="19">
                    <a:moveTo>
                      <a:pt x="32" y="10"/>
                    </a:moveTo>
                    <a:cubicBezTo>
                      <a:pt x="32" y="4"/>
                      <a:pt x="24" y="0"/>
                      <a:pt x="15" y="0"/>
                    </a:cubicBezTo>
                    <a:cubicBezTo>
                      <a:pt x="7" y="0"/>
                      <a:pt x="0" y="4"/>
                      <a:pt x="0" y="10"/>
                    </a:cubicBezTo>
                    <a:cubicBezTo>
                      <a:pt x="1" y="15"/>
                      <a:pt x="8" y="19"/>
                      <a:pt x="17" y="19"/>
                    </a:cubicBezTo>
                    <a:cubicBezTo>
                      <a:pt x="26" y="19"/>
                      <a:pt x="33" y="15"/>
                      <a:pt x="3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3" name="Freeform 131"/>
              <p:cNvSpPr>
                <a:spLocks/>
              </p:cNvSpPr>
              <p:nvPr/>
            </p:nvSpPr>
            <p:spPr bwMode="auto">
              <a:xfrm>
                <a:off x="4111" y="2316"/>
                <a:ext cx="66" cy="33"/>
              </a:xfrm>
              <a:custGeom>
                <a:avLst/>
                <a:gdLst>
                  <a:gd name="T0" fmla="*/ 31 w 32"/>
                  <a:gd name="T1" fmla="*/ 8 h 16"/>
                  <a:gd name="T2" fmla="*/ 15 w 32"/>
                  <a:gd name="T3" fmla="*/ 0 h 16"/>
                  <a:gd name="T4" fmla="*/ 1 w 32"/>
                  <a:gd name="T5" fmla="*/ 8 h 16"/>
                  <a:gd name="T6" fmla="*/ 17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1" y="4"/>
                      <a:pt x="23" y="0"/>
                      <a:pt x="15" y="0"/>
                    </a:cubicBezTo>
                    <a:cubicBezTo>
                      <a:pt x="7" y="0"/>
                      <a:pt x="0" y="4"/>
                      <a:pt x="1" y="8"/>
                    </a:cubicBezTo>
                    <a:cubicBezTo>
                      <a:pt x="1" y="13"/>
                      <a:pt x="9" y="16"/>
                      <a:pt x="17" y="16"/>
                    </a:cubicBezTo>
                    <a:cubicBezTo>
                      <a:pt x="25"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4" name="Freeform 132"/>
              <p:cNvSpPr>
                <a:spLocks/>
              </p:cNvSpPr>
              <p:nvPr/>
            </p:nvSpPr>
            <p:spPr bwMode="auto">
              <a:xfrm>
                <a:off x="4198" y="2398"/>
                <a:ext cx="68" cy="35"/>
              </a:xfrm>
              <a:custGeom>
                <a:avLst/>
                <a:gdLst>
                  <a:gd name="T0" fmla="*/ 32 w 33"/>
                  <a:gd name="T1" fmla="*/ 8 h 17"/>
                  <a:gd name="T2" fmla="*/ 15 w 33"/>
                  <a:gd name="T3" fmla="*/ 0 h 17"/>
                  <a:gd name="T4" fmla="*/ 1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4"/>
                      <a:pt x="24" y="0"/>
                      <a:pt x="15" y="0"/>
                    </a:cubicBezTo>
                    <a:cubicBezTo>
                      <a:pt x="7" y="0"/>
                      <a:pt x="0" y="4"/>
                      <a:pt x="1" y="8"/>
                    </a:cubicBezTo>
                    <a:cubicBezTo>
                      <a:pt x="2" y="13"/>
                      <a:pt x="9" y="17"/>
                      <a:pt x="18" y="17"/>
                    </a:cubicBezTo>
                    <a:cubicBezTo>
                      <a:pt x="26"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5" name="Freeform 133"/>
              <p:cNvSpPr>
                <a:spLocks/>
              </p:cNvSpPr>
              <p:nvPr/>
            </p:nvSpPr>
            <p:spPr bwMode="auto">
              <a:xfrm>
                <a:off x="4122" y="2398"/>
                <a:ext cx="66" cy="35"/>
              </a:xfrm>
              <a:custGeom>
                <a:avLst/>
                <a:gdLst>
                  <a:gd name="T0" fmla="*/ 31 w 32"/>
                  <a:gd name="T1" fmla="*/ 8 h 17"/>
                  <a:gd name="T2" fmla="*/ 15 w 32"/>
                  <a:gd name="T3" fmla="*/ 0 h 17"/>
                  <a:gd name="T4" fmla="*/ 0 w 32"/>
                  <a:gd name="T5" fmla="*/ 8 h 17"/>
                  <a:gd name="T6" fmla="*/ 17 w 32"/>
                  <a:gd name="T7" fmla="*/ 17 h 17"/>
                  <a:gd name="T8" fmla="*/ 31 w 32"/>
                  <a:gd name="T9" fmla="*/ 8 h 17"/>
                </a:gdLst>
                <a:ahLst/>
                <a:cxnLst>
                  <a:cxn ang="0">
                    <a:pos x="T0" y="T1"/>
                  </a:cxn>
                  <a:cxn ang="0">
                    <a:pos x="T2" y="T3"/>
                  </a:cxn>
                  <a:cxn ang="0">
                    <a:pos x="T4" y="T5"/>
                  </a:cxn>
                  <a:cxn ang="0">
                    <a:pos x="T6" y="T7"/>
                  </a:cxn>
                  <a:cxn ang="0">
                    <a:pos x="T8" y="T9"/>
                  </a:cxn>
                </a:cxnLst>
                <a:rect l="0" t="0" r="r" b="b"/>
                <a:pathLst>
                  <a:path w="32" h="17">
                    <a:moveTo>
                      <a:pt x="31" y="8"/>
                    </a:moveTo>
                    <a:cubicBezTo>
                      <a:pt x="31" y="4"/>
                      <a:pt x="23" y="0"/>
                      <a:pt x="15" y="0"/>
                    </a:cubicBezTo>
                    <a:cubicBezTo>
                      <a:pt x="6" y="0"/>
                      <a:pt x="0" y="4"/>
                      <a:pt x="0" y="8"/>
                    </a:cubicBezTo>
                    <a:cubicBezTo>
                      <a:pt x="1" y="13"/>
                      <a:pt x="8" y="17"/>
                      <a:pt x="17" y="17"/>
                    </a:cubicBezTo>
                    <a:cubicBezTo>
                      <a:pt x="25" y="17"/>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6" name="Freeform 134"/>
              <p:cNvSpPr>
                <a:spLocks/>
              </p:cNvSpPr>
              <p:nvPr/>
            </p:nvSpPr>
            <p:spPr bwMode="auto">
              <a:xfrm>
                <a:off x="4204" y="2442"/>
                <a:ext cx="68" cy="35"/>
              </a:xfrm>
              <a:custGeom>
                <a:avLst/>
                <a:gdLst>
                  <a:gd name="T0" fmla="*/ 32 w 33"/>
                  <a:gd name="T1" fmla="*/ 8 h 17"/>
                  <a:gd name="T2" fmla="*/ 15 w 33"/>
                  <a:gd name="T3" fmla="*/ 0 h 17"/>
                  <a:gd name="T4" fmla="*/ 1 w 33"/>
                  <a:gd name="T5" fmla="*/ 8 h 17"/>
                  <a:gd name="T6" fmla="*/ 17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3"/>
                      <a:pt x="24" y="0"/>
                      <a:pt x="15" y="0"/>
                    </a:cubicBezTo>
                    <a:cubicBezTo>
                      <a:pt x="7" y="0"/>
                      <a:pt x="0" y="3"/>
                      <a:pt x="1" y="8"/>
                    </a:cubicBezTo>
                    <a:cubicBezTo>
                      <a:pt x="1" y="13"/>
                      <a:pt x="9" y="17"/>
                      <a:pt x="17" y="17"/>
                    </a:cubicBezTo>
                    <a:cubicBezTo>
                      <a:pt x="26"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7" name="Freeform 135"/>
              <p:cNvSpPr>
                <a:spLocks/>
              </p:cNvSpPr>
              <p:nvPr/>
            </p:nvSpPr>
            <p:spPr bwMode="auto">
              <a:xfrm>
                <a:off x="4130" y="2485"/>
                <a:ext cx="68" cy="35"/>
              </a:xfrm>
              <a:custGeom>
                <a:avLst/>
                <a:gdLst>
                  <a:gd name="T0" fmla="*/ 32 w 33"/>
                  <a:gd name="T1" fmla="*/ 8 h 17"/>
                  <a:gd name="T2" fmla="*/ 16 w 33"/>
                  <a:gd name="T3" fmla="*/ 0 h 17"/>
                  <a:gd name="T4" fmla="*/ 1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2" y="3"/>
                      <a:pt x="24" y="0"/>
                      <a:pt x="16" y="0"/>
                    </a:cubicBezTo>
                    <a:cubicBezTo>
                      <a:pt x="7" y="0"/>
                      <a:pt x="0" y="3"/>
                      <a:pt x="1" y="8"/>
                    </a:cubicBezTo>
                    <a:cubicBezTo>
                      <a:pt x="1" y="13"/>
                      <a:pt x="9" y="17"/>
                      <a:pt x="18" y="17"/>
                    </a:cubicBezTo>
                    <a:cubicBezTo>
                      <a:pt x="26"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8" name="Freeform 136"/>
              <p:cNvSpPr>
                <a:spLocks/>
              </p:cNvSpPr>
              <p:nvPr/>
            </p:nvSpPr>
            <p:spPr bwMode="auto">
              <a:xfrm>
                <a:off x="4210" y="2485"/>
                <a:ext cx="68" cy="35"/>
              </a:xfrm>
              <a:custGeom>
                <a:avLst/>
                <a:gdLst>
                  <a:gd name="T0" fmla="*/ 32 w 33"/>
                  <a:gd name="T1" fmla="*/ 8 h 17"/>
                  <a:gd name="T2" fmla="*/ 15 w 33"/>
                  <a:gd name="T3" fmla="*/ 0 h 17"/>
                  <a:gd name="T4" fmla="*/ 0 w 33"/>
                  <a:gd name="T5" fmla="*/ 8 h 17"/>
                  <a:gd name="T6" fmla="*/ 17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3"/>
                      <a:pt x="24" y="0"/>
                      <a:pt x="15" y="0"/>
                    </a:cubicBezTo>
                    <a:cubicBezTo>
                      <a:pt x="6" y="0"/>
                      <a:pt x="0" y="3"/>
                      <a:pt x="0" y="8"/>
                    </a:cubicBezTo>
                    <a:cubicBezTo>
                      <a:pt x="1" y="13"/>
                      <a:pt x="9" y="17"/>
                      <a:pt x="17" y="17"/>
                    </a:cubicBezTo>
                    <a:cubicBezTo>
                      <a:pt x="26"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9" name="Freeform 137"/>
              <p:cNvSpPr>
                <a:spLocks/>
              </p:cNvSpPr>
              <p:nvPr/>
            </p:nvSpPr>
            <p:spPr bwMode="auto">
              <a:xfrm>
                <a:off x="4289" y="2485"/>
                <a:ext cx="68" cy="35"/>
              </a:xfrm>
              <a:custGeom>
                <a:avLst/>
                <a:gdLst>
                  <a:gd name="T0" fmla="*/ 32 w 33"/>
                  <a:gd name="T1" fmla="*/ 8 h 17"/>
                  <a:gd name="T2" fmla="*/ 15 w 33"/>
                  <a:gd name="T3" fmla="*/ 0 h 17"/>
                  <a:gd name="T4" fmla="*/ 1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2" y="3"/>
                      <a:pt x="24" y="0"/>
                      <a:pt x="15" y="0"/>
                    </a:cubicBezTo>
                    <a:cubicBezTo>
                      <a:pt x="7" y="0"/>
                      <a:pt x="0" y="3"/>
                      <a:pt x="1" y="8"/>
                    </a:cubicBezTo>
                    <a:cubicBezTo>
                      <a:pt x="2" y="13"/>
                      <a:pt x="9" y="17"/>
                      <a:pt x="18"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0" name="Freeform 138"/>
              <p:cNvSpPr>
                <a:spLocks/>
              </p:cNvSpPr>
              <p:nvPr/>
            </p:nvSpPr>
            <p:spPr bwMode="auto">
              <a:xfrm>
                <a:off x="4136" y="2528"/>
                <a:ext cx="68" cy="38"/>
              </a:xfrm>
              <a:custGeom>
                <a:avLst/>
                <a:gdLst>
                  <a:gd name="T0" fmla="*/ 32 w 33"/>
                  <a:gd name="T1" fmla="*/ 9 h 18"/>
                  <a:gd name="T2" fmla="*/ 15 w 33"/>
                  <a:gd name="T3" fmla="*/ 0 h 18"/>
                  <a:gd name="T4" fmla="*/ 0 w 33"/>
                  <a:gd name="T5" fmla="*/ 9 h 18"/>
                  <a:gd name="T6" fmla="*/ 17 w 33"/>
                  <a:gd name="T7" fmla="*/ 18 h 18"/>
                  <a:gd name="T8" fmla="*/ 32 w 33"/>
                  <a:gd name="T9" fmla="*/ 9 h 18"/>
                </a:gdLst>
                <a:ahLst/>
                <a:cxnLst>
                  <a:cxn ang="0">
                    <a:pos x="T0" y="T1"/>
                  </a:cxn>
                  <a:cxn ang="0">
                    <a:pos x="T2" y="T3"/>
                  </a:cxn>
                  <a:cxn ang="0">
                    <a:pos x="T4" y="T5"/>
                  </a:cxn>
                  <a:cxn ang="0">
                    <a:pos x="T6" y="T7"/>
                  </a:cxn>
                  <a:cxn ang="0">
                    <a:pos x="T8" y="T9"/>
                  </a:cxn>
                </a:cxnLst>
                <a:rect l="0" t="0" r="r" b="b"/>
                <a:pathLst>
                  <a:path w="33" h="18">
                    <a:moveTo>
                      <a:pt x="32" y="9"/>
                    </a:moveTo>
                    <a:cubicBezTo>
                      <a:pt x="31" y="4"/>
                      <a:pt x="24" y="0"/>
                      <a:pt x="15" y="0"/>
                    </a:cubicBezTo>
                    <a:cubicBezTo>
                      <a:pt x="6" y="0"/>
                      <a:pt x="0" y="4"/>
                      <a:pt x="0" y="9"/>
                    </a:cubicBezTo>
                    <a:cubicBezTo>
                      <a:pt x="1" y="14"/>
                      <a:pt x="8" y="18"/>
                      <a:pt x="17" y="18"/>
                    </a:cubicBezTo>
                    <a:cubicBezTo>
                      <a:pt x="26" y="18"/>
                      <a:pt x="33" y="14"/>
                      <a:pt x="3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1" name="Freeform 139"/>
              <p:cNvSpPr>
                <a:spLocks/>
              </p:cNvSpPr>
              <p:nvPr/>
            </p:nvSpPr>
            <p:spPr bwMode="auto">
              <a:xfrm>
                <a:off x="4216" y="2528"/>
                <a:ext cx="69" cy="38"/>
              </a:xfrm>
              <a:custGeom>
                <a:avLst/>
                <a:gdLst>
                  <a:gd name="T0" fmla="*/ 32 w 33"/>
                  <a:gd name="T1" fmla="*/ 9 h 18"/>
                  <a:gd name="T2" fmla="*/ 15 w 33"/>
                  <a:gd name="T3" fmla="*/ 0 h 18"/>
                  <a:gd name="T4" fmla="*/ 0 w 33"/>
                  <a:gd name="T5" fmla="*/ 9 h 18"/>
                  <a:gd name="T6" fmla="*/ 17 w 33"/>
                  <a:gd name="T7" fmla="*/ 18 h 18"/>
                  <a:gd name="T8" fmla="*/ 32 w 33"/>
                  <a:gd name="T9" fmla="*/ 9 h 18"/>
                </a:gdLst>
                <a:ahLst/>
                <a:cxnLst>
                  <a:cxn ang="0">
                    <a:pos x="T0" y="T1"/>
                  </a:cxn>
                  <a:cxn ang="0">
                    <a:pos x="T2" y="T3"/>
                  </a:cxn>
                  <a:cxn ang="0">
                    <a:pos x="T4" y="T5"/>
                  </a:cxn>
                  <a:cxn ang="0">
                    <a:pos x="T6" y="T7"/>
                  </a:cxn>
                  <a:cxn ang="0">
                    <a:pos x="T8" y="T9"/>
                  </a:cxn>
                </a:cxnLst>
                <a:rect l="0" t="0" r="r" b="b"/>
                <a:pathLst>
                  <a:path w="33" h="18">
                    <a:moveTo>
                      <a:pt x="32" y="9"/>
                    </a:moveTo>
                    <a:cubicBezTo>
                      <a:pt x="31" y="4"/>
                      <a:pt x="24" y="0"/>
                      <a:pt x="15" y="0"/>
                    </a:cubicBezTo>
                    <a:cubicBezTo>
                      <a:pt x="6" y="0"/>
                      <a:pt x="0" y="4"/>
                      <a:pt x="0" y="9"/>
                    </a:cubicBezTo>
                    <a:cubicBezTo>
                      <a:pt x="1" y="14"/>
                      <a:pt x="8" y="18"/>
                      <a:pt x="17" y="18"/>
                    </a:cubicBezTo>
                    <a:cubicBezTo>
                      <a:pt x="26" y="18"/>
                      <a:pt x="33" y="14"/>
                      <a:pt x="3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2" name="Freeform 140"/>
              <p:cNvSpPr>
                <a:spLocks/>
              </p:cNvSpPr>
              <p:nvPr/>
            </p:nvSpPr>
            <p:spPr bwMode="auto">
              <a:xfrm>
                <a:off x="4295" y="2528"/>
                <a:ext cx="70" cy="38"/>
              </a:xfrm>
              <a:custGeom>
                <a:avLst/>
                <a:gdLst>
                  <a:gd name="T0" fmla="*/ 33 w 34"/>
                  <a:gd name="T1" fmla="*/ 9 h 18"/>
                  <a:gd name="T2" fmla="*/ 16 w 34"/>
                  <a:gd name="T3" fmla="*/ 0 h 18"/>
                  <a:gd name="T4" fmla="*/ 1 w 34"/>
                  <a:gd name="T5" fmla="*/ 9 h 18"/>
                  <a:gd name="T6" fmla="*/ 18 w 34"/>
                  <a:gd name="T7" fmla="*/ 18 h 18"/>
                  <a:gd name="T8" fmla="*/ 33 w 34"/>
                  <a:gd name="T9" fmla="*/ 9 h 18"/>
                </a:gdLst>
                <a:ahLst/>
                <a:cxnLst>
                  <a:cxn ang="0">
                    <a:pos x="T0" y="T1"/>
                  </a:cxn>
                  <a:cxn ang="0">
                    <a:pos x="T2" y="T3"/>
                  </a:cxn>
                  <a:cxn ang="0">
                    <a:pos x="T4" y="T5"/>
                  </a:cxn>
                  <a:cxn ang="0">
                    <a:pos x="T6" y="T7"/>
                  </a:cxn>
                  <a:cxn ang="0">
                    <a:pos x="T8" y="T9"/>
                  </a:cxn>
                </a:cxnLst>
                <a:rect l="0" t="0" r="r" b="b"/>
                <a:pathLst>
                  <a:path w="34" h="18">
                    <a:moveTo>
                      <a:pt x="33" y="9"/>
                    </a:moveTo>
                    <a:cubicBezTo>
                      <a:pt x="32" y="4"/>
                      <a:pt x="24" y="0"/>
                      <a:pt x="16" y="0"/>
                    </a:cubicBezTo>
                    <a:cubicBezTo>
                      <a:pt x="7" y="0"/>
                      <a:pt x="0" y="4"/>
                      <a:pt x="1" y="9"/>
                    </a:cubicBezTo>
                    <a:cubicBezTo>
                      <a:pt x="2" y="14"/>
                      <a:pt x="10" y="18"/>
                      <a:pt x="18" y="18"/>
                    </a:cubicBezTo>
                    <a:cubicBezTo>
                      <a:pt x="27" y="18"/>
                      <a:pt x="34"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3" name="Freeform 141"/>
              <p:cNvSpPr>
                <a:spLocks/>
              </p:cNvSpPr>
              <p:nvPr/>
            </p:nvSpPr>
            <p:spPr bwMode="auto">
              <a:xfrm>
                <a:off x="4375" y="2528"/>
                <a:ext cx="70" cy="38"/>
              </a:xfrm>
              <a:custGeom>
                <a:avLst/>
                <a:gdLst>
                  <a:gd name="T0" fmla="*/ 33 w 34"/>
                  <a:gd name="T1" fmla="*/ 9 h 18"/>
                  <a:gd name="T2" fmla="*/ 15 w 34"/>
                  <a:gd name="T3" fmla="*/ 0 h 18"/>
                  <a:gd name="T4" fmla="*/ 1 w 34"/>
                  <a:gd name="T5" fmla="*/ 9 h 18"/>
                  <a:gd name="T6" fmla="*/ 19 w 34"/>
                  <a:gd name="T7" fmla="*/ 18 h 18"/>
                  <a:gd name="T8" fmla="*/ 33 w 34"/>
                  <a:gd name="T9" fmla="*/ 9 h 18"/>
                </a:gdLst>
                <a:ahLst/>
                <a:cxnLst>
                  <a:cxn ang="0">
                    <a:pos x="T0" y="T1"/>
                  </a:cxn>
                  <a:cxn ang="0">
                    <a:pos x="T2" y="T3"/>
                  </a:cxn>
                  <a:cxn ang="0">
                    <a:pos x="T4" y="T5"/>
                  </a:cxn>
                  <a:cxn ang="0">
                    <a:pos x="T6" y="T7"/>
                  </a:cxn>
                  <a:cxn ang="0">
                    <a:pos x="T8" y="T9"/>
                  </a:cxn>
                </a:cxnLst>
                <a:rect l="0" t="0" r="r" b="b"/>
                <a:pathLst>
                  <a:path w="34" h="18">
                    <a:moveTo>
                      <a:pt x="33" y="9"/>
                    </a:moveTo>
                    <a:cubicBezTo>
                      <a:pt x="32" y="4"/>
                      <a:pt x="24" y="0"/>
                      <a:pt x="15" y="0"/>
                    </a:cubicBezTo>
                    <a:cubicBezTo>
                      <a:pt x="7" y="0"/>
                      <a:pt x="0" y="4"/>
                      <a:pt x="1" y="9"/>
                    </a:cubicBezTo>
                    <a:cubicBezTo>
                      <a:pt x="2" y="14"/>
                      <a:pt x="10" y="18"/>
                      <a:pt x="19" y="18"/>
                    </a:cubicBezTo>
                    <a:cubicBezTo>
                      <a:pt x="27" y="18"/>
                      <a:pt x="34"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4" name="Freeform 142"/>
              <p:cNvSpPr>
                <a:spLocks/>
              </p:cNvSpPr>
              <p:nvPr/>
            </p:nvSpPr>
            <p:spPr bwMode="auto">
              <a:xfrm>
                <a:off x="4140" y="2574"/>
                <a:ext cx="68" cy="39"/>
              </a:xfrm>
              <a:custGeom>
                <a:avLst/>
                <a:gdLst>
                  <a:gd name="T0" fmla="*/ 33 w 33"/>
                  <a:gd name="T1" fmla="*/ 10 h 19"/>
                  <a:gd name="T2" fmla="*/ 16 w 33"/>
                  <a:gd name="T3" fmla="*/ 0 h 19"/>
                  <a:gd name="T4" fmla="*/ 1 w 33"/>
                  <a:gd name="T5" fmla="*/ 10 h 19"/>
                  <a:gd name="T6" fmla="*/ 18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2" y="4"/>
                      <a:pt x="24" y="0"/>
                      <a:pt x="16" y="0"/>
                    </a:cubicBezTo>
                    <a:cubicBezTo>
                      <a:pt x="7" y="0"/>
                      <a:pt x="0" y="4"/>
                      <a:pt x="1" y="10"/>
                    </a:cubicBezTo>
                    <a:cubicBezTo>
                      <a:pt x="1" y="15"/>
                      <a:pt x="9" y="19"/>
                      <a:pt x="18" y="19"/>
                    </a:cubicBezTo>
                    <a:cubicBezTo>
                      <a:pt x="27"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5" name="Freeform 143"/>
              <p:cNvSpPr>
                <a:spLocks/>
              </p:cNvSpPr>
              <p:nvPr/>
            </p:nvSpPr>
            <p:spPr bwMode="auto">
              <a:xfrm>
                <a:off x="4221" y="2574"/>
                <a:ext cx="70" cy="39"/>
              </a:xfrm>
              <a:custGeom>
                <a:avLst/>
                <a:gdLst>
                  <a:gd name="T0" fmla="*/ 33 w 34"/>
                  <a:gd name="T1" fmla="*/ 10 h 19"/>
                  <a:gd name="T2" fmla="*/ 16 w 34"/>
                  <a:gd name="T3" fmla="*/ 0 h 19"/>
                  <a:gd name="T4" fmla="*/ 1 w 34"/>
                  <a:gd name="T5" fmla="*/ 10 h 19"/>
                  <a:gd name="T6" fmla="*/ 18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2" y="4"/>
                      <a:pt x="25" y="0"/>
                      <a:pt x="16" y="0"/>
                    </a:cubicBezTo>
                    <a:cubicBezTo>
                      <a:pt x="7" y="0"/>
                      <a:pt x="0" y="4"/>
                      <a:pt x="1" y="10"/>
                    </a:cubicBezTo>
                    <a:cubicBezTo>
                      <a:pt x="2" y="15"/>
                      <a:pt x="9" y="19"/>
                      <a:pt x="18" y="19"/>
                    </a:cubicBezTo>
                    <a:cubicBezTo>
                      <a:pt x="27" y="19"/>
                      <a:pt x="34"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6" name="Freeform 144"/>
              <p:cNvSpPr>
                <a:spLocks/>
              </p:cNvSpPr>
              <p:nvPr/>
            </p:nvSpPr>
            <p:spPr bwMode="auto">
              <a:xfrm>
                <a:off x="4303" y="2574"/>
                <a:ext cx="68" cy="39"/>
              </a:xfrm>
              <a:custGeom>
                <a:avLst/>
                <a:gdLst>
                  <a:gd name="T0" fmla="*/ 32 w 33"/>
                  <a:gd name="T1" fmla="*/ 10 h 19"/>
                  <a:gd name="T2" fmla="*/ 15 w 33"/>
                  <a:gd name="T3" fmla="*/ 0 h 19"/>
                  <a:gd name="T4" fmla="*/ 0 w 33"/>
                  <a:gd name="T5" fmla="*/ 10 h 19"/>
                  <a:gd name="T6" fmla="*/ 18 w 33"/>
                  <a:gd name="T7" fmla="*/ 19 h 19"/>
                  <a:gd name="T8" fmla="*/ 32 w 33"/>
                  <a:gd name="T9" fmla="*/ 10 h 19"/>
                </a:gdLst>
                <a:ahLst/>
                <a:cxnLst>
                  <a:cxn ang="0">
                    <a:pos x="T0" y="T1"/>
                  </a:cxn>
                  <a:cxn ang="0">
                    <a:pos x="T2" y="T3"/>
                  </a:cxn>
                  <a:cxn ang="0">
                    <a:pos x="T4" y="T5"/>
                  </a:cxn>
                  <a:cxn ang="0">
                    <a:pos x="T6" y="T7"/>
                  </a:cxn>
                  <a:cxn ang="0">
                    <a:pos x="T8" y="T9"/>
                  </a:cxn>
                </a:cxnLst>
                <a:rect l="0" t="0" r="r" b="b"/>
                <a:pathLst>
                  <a:path w="33" h="19">
                    <a:moveTo>
                      <a:pt x="32" y="10"/>
                    </a:moveTo>
                    <a:cubicBezTo>
                      <a:pt x="32" y="4"/>
                      <a:pt x="24" y="0"/>
                      <a:pt x="15" y="0"/>
                    </a:cubicBezTo>
                    <a:cubicBezTo>
                      <a:pt x="6" y="0"/>
                      <a:pt x="0" y="4"/>
                      <a:pt x="0" y="10"/>
                    </a:cubicBezTo>
                    <a:cubicBezTo>
                      <a:pt x="1" y="15"/>
                      <a:pt x="9" y="19"/>
                      <a:pt x="18" y="19"/>
                    </a:cubicBezTo>
                    <a:cubicBezTo>
                      <a:pt x="27" y="19"/>
                      <a:pt x="33" y="15"/>
                      <a:pt x="3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7" name="Freeform 145"/>
              <p:cNvSpPr>
                <a:spLocks/>
              </p:cNvSpPr>
              <p:nvPr/>
            </p:nvSpPr>
            <p:spPr bwMode="auto">
              <a:xfrm>
                <a:off x="4384" y="2574"/>
                <a:ext cx="70" cy="39"/>
              </a:xfrm>
              <a:custGeom>
                <a:avLst/>
                <a:gdLst>
                  <a:gd name="T0" fmla="*/ 33 w 34"/>
                  <a:gd name="T1" fmla="*/ 10 h 19"/>
                  <a:gd name="T2" fmla="*/ 15 w 34"/>
                  <a:gd name="T3" fmla="*/ 0 h 19"/>
                  <a:gd name="T4" fmla="*/ 1 w 34"/>
                  <a:gd name="T5" fmla="*/ 10 h 19"/>
                  <a:gd name="T6" fmla="*/ 18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2" y="4"/>
                      <a:pt x="24" y="0"/>
                      <a:pt x="15" y="0"/>
                    </a:cubicBezTo>
                    <a:cubicBezTo>
                      <a:pt x="6" y="0"/>
                      <a:pt x="0" y="4"/>
                      <a:pt x="1" y="10"/>
                    </a:cubicBezTo>
                    <a:cubicBezTo>
                      <a:pt x="2" y="15"/>
                      <a:pt x="9" y="19"/>
                      <a:pt x="18" y="19"/>
                    </a:cubicBezTo>
                    <a:cubicBezTo>
                      <a:pt x="27" y="19"/>
                      <a:pt x="34"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8" name="Freeform 146"/>
              <p:cNvSpPr>
                <a:spLocks/>
              </p:cNvSpPr>
              <p:nvPr/>
            </p:nvSpPr>
            <p:spPr bwMode="auto">
              <a:xfrm>
                <a:off x="4146" y="2621"/>
                <a:ext cx="68" cy="40"/>
              </a:xfrm>
              <a:custGeom>
                <a:avLst/>
                <a:gdLst>
                  <a:gd name="T0" fmla="*/ 33 w 33"/>
                  <a:gd name="T1" fmla="*/ 10 h 19"/>
                  <a:gd name="T2" fmla="*/ 15 w 33"/>
                  <a:gd name="T3" fmla="*/ 0 h 19"/>
                  <a:gd name="T4" fmla="*/ 0 w 33"/>
                  <a:gd name="T5" fmla="*/ 10 h 19"/>
                  <a:gd name="T6" fmla="*/ 17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2" y="4"/>
                      <a:pt x="24" y="0"/>
                      <a:pt x="15" y="0"/>
                    </a:cubicBezTo>
                    <a:cubicBezTo>
                      <a:pt x="6" y="0"/>
                      <a:pt x="0" y="4"/>
                      <a:pt x="0" y="10"/>
                    </a:cubicBezTo>
                    <a:cubicBezTo>
                      <a:pt x="1" y="15"/>
                      <a:pt x="8" y="19"/>
                      <a:pt x="17" y="19"/>
                    </a:cubicBezTo>
                    <a:cubicBezTo>
                      <a:pt x="26"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9" name="Freeform 147"/>
              <p:cNvSpPr>
                <a:spLocks/>
              </p:cNvSpPr>
              <p:nvPr/>
            </p:nvSpPr>
            <p:spPr bwMode="auto">
              <a:xfrm>
                <a:off x="4227" y="2621"/>
                <a:ext cx="70" cy="40"/>
              </a:xfrm>
              <a:custGeom>
                <a:avLst/>
                <a:gdLst>
                  <a:gd name="T0" fmla="*/ 33 w 34"/>
                  <a:gd name="T1" fmla="*/ 10 h 19"/>
                  <a:gd name="T2" fmla="*/ 16 w 34"/>
                  <a:gd name="T3" fmla="*/ 0 h 19"/>
                  <a:gd name="T4" fmla="*/ 1 w 34"/>
                  <a:gd name="T5" fmla="*/ 10 h 19"/>
                  <a:gd name="T6" fmla="*/ 18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3" y="4"/>
                      <a:pt x="25" y="0"/>
                      <a:pt x="16" y="0"/>
                    </a:cubicBezTo>
                    <a:cubicBezTo>
                      <a:pt x="7" y="0"/>
                      <a:pt x="0" y="4"/>
                      <a:pt x="1" y="10"/>
                    </a:cubicBezTo>
                    <a:cubicBezTo>
                      <a:pt x="2" y="15"/>
                      <a:pt x="9" y="19"/>
                      <a:pt x="18" y="19"/>
                    </a:cubicBezTo>
                    <a:cubicBezTo>
                      <a:pt x="27" y="19"/>
                      <a:pt x="34"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0" name="Freeform 148"/>
              <p:cNvSpPr>
                <a:spLocks/>
              </p:cNvSpPr>
              <p:nvPr/>
            </p:nvSpPr>
            <p:spPr bwMode="auto">
              <a:xfrm>
                <a:off x="4309" y="2621"/>
                <a:ext cx="70" cy="40"/>
              </a:xfrm>
              <a:custGeom>
                <a:avLst/>
                <a:gdLst>
                  <a:gd name="T0" fmla="*/ 33 w 34"/>
                  <a:gd name="T1" fmla="*/ 10 h 19"/>
                  <a:gd name="T2" fmla="*/ 15 w 34"/>
                  <a:gd name="T3" fmla="*/ 0 h 19"/>
                  <a:gd name="T4" fmla="*/ 1 w 34"/>
                  <a:gd name="T5" fmla="*/ 10 h 19"/>
                  <a:gd name="T6" fmla="*/ 18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2" y="4"/>
                      <a:pt x="24" y="0"/>
                      <a:pt x="15" y="0"/>
                    </a:cubicBezTo>
                    <a:cubicBezTo>
                      <a:pt x="7" y="0"/>
                      <a:pt x="0" y="4"/>
                      <a:pt x="1" y="10"/>
                    </a:cubicBezTo>
                    <a:cubicBezTo>
                      <a:pt x="1" y="15"/>
                      <a:pt x="9" y="19"/>
                      <a:pt x="18" y="19"/>
                    </a:cubicBezTo>
                    <a:cubicBezTo>
                      <a:pt x="27" y="19"/>
                      <a:pt x="34"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1" name="Freeform 149"/>
              <p:cNvSpPr>
                <a:spLocks/>
              </p:cNvSpPr>
              <p:nvPr/>
            </p:nvSpPr>
            <p:spPr bwMode="auto">
              <a:xfrm>
                <a:off x="4150" y="2669"/>
                <a:ext cx="71" cy="41"/>
              </a:xfrm>
              <a:custGeom>
                <a:avLst/>
                <a:gdLst>
                  <a:gd name="T0" fmla="*/ 33 w 34"/>
                  <a:gd name="T1" fmla="*/ 10 h 20"/>
                  <a:gd name="T2" fmla="*/ 16 w 34"/>
                  <a:gd name="T3" fmla="*/ 0 h 20"/>
                  <a:gd name="T4" fmla="*/ 1 w 34"/>
                  <a:gd name="T5" fmla="*/ 10 h 20"/>
                  <a:gd name="T6" fmla="*/ 18 w 34"/>
                  <a:gd name="T7" fmla="*/ 20 h 20"/>
                  <a:gd name="T8" fmla="*/ 33 w 34"/>
                  <a:gd name="T9" fmla="*/ 10 h 20"/>
                </a:gdLst>
                <a:ahLst/>
                <a:cxnLst>
                  <a:cxn ang="0">
                    <a:pos x="T0" y="T1"/>
                  </a:cxn>
                  <a:cxn ang="0">
                    <a:pos x="T2" y="T3"/>
                  </a:cxn>
                  <a:cxn ang="0">
                    <a:pos x="T4" y="T5"/>
                  </a:cxn>
                  <a:cxn ang="0">
                    <a:pos x="T6" y="T7"/>
                  </a:cxn>
                  <a:cxn ang="0">
                    <a:pos x="T8" y="T9"/>
                  </a:cxn>
                </a:cxnLst>
                <a:rect l="0" t="0" r="r" b="b"/>
                <a:pathLst>
                  <a:path w="34" h="20">
                    <a:moveTo>
                      <a:pt x="33" y="10"/>
                    </a:moveTo>
                    <a:cubicBezTo>
                      <a:pt x="33" y="5"/>
                      <a:pt x="25" y="0"/>
                      <a:pt x="16" y="0"/>
                    </a:cubicBezTo>
                    <a:cubicBezTo>
                      <a:pt x="7" y="0"/>
                      <a:pt x="0" y="5"/>
                      <a:pt x="1" y="10"/>
                    </a:cubicBezTo>
                    <a:cubicBezTo>
                      <a:pt x="1" y="16"/>
                      <a:pt x="9" y="20"/>
                      <a:pt x="18" y="20"/>
                    </a:cubicBezTo>
                    <a:cubicBezTo>
                      <a:pt x="27" y="20"/>
                      <a:pt x="34"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2" name="Freeform 150"/>
              <p:cNvSpPr>
                <a:spLocks/>
              </p:cNvSpPr>
              <p:nvPr/>
            </p:nvSpPr>
            <p:spPr bwMode="auto">
              <a:xfrm>
                <a:off x="4233" y="2669"/>
                <a:ext cx="70" cy="41"/>
              </a:xfrm>
              <a:custGeom>
                <a:avLst/>
                <a:gdLst>
                  <a:gd name="T0" fmla="*/ 34 w 34"/>
                  <a:gd name="T1" fmla="*/ 10 h 20"/>
                  <a:gd name="T2" fmla="*/ 16 w 34"/>
                  <a:gd name="T3" fmla="*/ 0 h 20"/>
                  <a:gd name="T4" fmla="*/ 1 w 34"/>
                  <a:gd name="T5" fmla="*/ 10 h 20"/>
                  <a:gd name="T6" fmla="*/ 18 w 34"/>
                  <a:gd name="T7" fmla="*/ 20 h 20"/>
                  <a:gd name="T8" fmla="*/ 34 w 34"/>
                  <a:gd name="T9" fmla="*/ 10 h 20"/>
                </a:gdLst>
                <a:ahLst/>
                <a:cxnLst>
                  <a:cxn ang="0">
                    <a:pos x="T0" y="T1"/>
                  </a:cxn>
                  <a:cxn ang="0">
                    <a:pos x="T2" y="T3"/>
                  </a:cxn>
                  <a:cxn ang="0">
                    <a:pos x="T4" y="T5"/>
                  </a:cxn>
                  <a:cxn ang="0">
                    <a:pos x="T6" y="T7"/>
                  </a:cxn>
                  <a:cxn ang="0">
                    <a:pos x="T8" y="T9"/>
                  </a:cxn>
                </a:cxnLst>
                <a:rect l="0" t="0" r="r" b="b"/>
                <a:pathLst>
                  <a:path w="34" h="20">
                    <a:moveTo>
                      <a:pt x="34" y="10"/>
                    </a:moveTo>
                    <a:cubicBezTo>
                      <a:pt x="33" y="5"/>
                      <a:pt x="25" y="0"/>
                      <a:pt x="16" y="0"/>
                    </a:cubicBezTo>
                    <a:cubicBezTo>
                      <a:pt x="7" y="0"/>
                      <a:pt x="0" y="5"/>
                      <a:pt x="1" y="10"/>
                    </a:cubicBezTo>
                    <a:cubicBezTo>
                      <a:pt x="1" y="16"/>
                      <a:pt x="9" y="20"/>
                      <a:pt x="18" y="20"/>
                    </a:cubicBezTo>
                    <a:cubicBezTo>
                      <a:pt x="28" y="20"/>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3" name="Freeform 151"/>
              <p:cNvSpPr>
                <a:spLocks/>
              </p:cNvSpPr>
              <p:nvPr/>
            </p:nvSpPr>
            <p:spPr bwMode="auto">
              <a:xfrm>
                <a:off x="4315" y="2669"/>
                <a:ext cx="73" cy="41"/>
              </a:xfrm>
              <a:custGeom>
                <a:avLst/>
                <a:gdLst>
                  <a:gd name="T0" fmla="*/ 34 w 35"/>
                  <a:gd name="T1" fmla="*/ 10 h 20"/>
                  <a:gd name="T2" fmla="*/ 16 w 35"/>
                  <a:gd name="T3" fmla="*/ 0 h 20"/>
                  <a:gd name="T4" fmla="*/ 1 w 35"/>
                  <a:gd name="T5" fmla="*/ 10 h 20"/>
                  <a:gd name="T6" fmla="*/ 19 w 35"/>
                  <a:gd name="T7" fmla="*/ 20 h 20"/>
                  <a:gd name="T8" fmla="*/ 34 w 35"/>
                  <a:gd name="T9" fmla="*/ 10 h 20"/>
                </a:gdLst>
                <a:ahLst/>
                <a:cxnLst>
                  <a:cxn ang="0">
                    <a:pos x="T0" y="T1"/>
                  </a:cxn>
                  <a:cxn ang="0">
                    <a:pos x="T2" y="T3"/>
                  </a:cxn>
                  <a:cxn ang="0">
                    <a:pos x="T4" y="T5"/>
                  </a:cxn>
                  <a:cxn ang="0">
                    <a:pos x="T6" y="T7"/>
                  </a:cxn>
                  <a:cxn ang="0">
                    <a:pos x="T8" y="T9"/>
                  </a:cxn>
                </a:cxnLst>
                <a:rect l="0" t="0" r="r" b="b"/>
                <a:pathLst>
                  <a:path w="35" h="20">
                    <a:moveTo>
                      <a:pt x="34" y="10"/>
                    </a:moveTo>
                    <a:cubicBezTo>
                      <a:pt x="33" y="5"/>
                      <a:pt x="25" y="0"/>
                      <a:pt x="16" y="0"/>
                    </a:cubicBezTo>
                    <a:cubicBezTo>
                      <a:pt x="7" y="0"/>
                      <a:pt x="0" y="5"/>
                      <a:pt x="1" y="10"/>
                    </a:cubicBezTo>
                    <a:cubicBezTo>
                      <a:pt x="2" y="16"/>
                      <a:pt x="10" y="20"/>
                      <a:pt x="19" y="20"/>
                    </a:cubicBezTo>
                    <a:cubicBezTo>
                      <a:pt x="28" y="20"/>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4" name="Freeform 152"/>
              <p:cNvSpPr>
                <a:spLocks/>
              </p:cNvSpPr>
              <p:nvPr/>
            </p:nvSpPr>
            <p:spPr bwMode="auto">
              <a:xfrm>
                <a:off x="4398" y="2669"/>
                <a:ext cx="72" cy="41"/>
              </a:xfrm>
              <a:custGeom>
                <a:avLst/>
                <a:gdLst>
                  <a:gd name="T0" fmla="*/ 34 w 35"/>
                  <a:gd name="T1" fmla="*/ 10 h 20"/>
                  <a:gd name="T2" fmla="*/ 16 w 35"/>
                  <a:gd name="T3" fmla="*/ 0 h 20"/>
                  <a:gd name="T4" fmla="*/ 1 w 35"/>
                  <a:gd name="T5" fmla="*/ 10 h 20"/>
                  <a:gd name="T6" fmla="*/ 19 w 35"/>
                  <a:gd name="T7" fmla="*/ 20 h 20"/>
                  <a:gd name="T8" fmla="*/ 34 w 35"/>
                  <a:gd name="T9" fmla="*/ 10 h 20"/>
                </a:gdLst>
                <a:ahLst/>
                <a:cxnLst>
                  <a:cxn ang="0">
                    <a:pos x="T0" y="T1"/>
                  </a:cxn>
                  <a:cxn ang="0">
                    <a:pos x="T2" y="T3"/>
                  </a:cxn>
                  <a:cxn ang="0">
                    <a:pos x="T4" y="T5"/>
                  </a:cxn>
                  <a:cxn ang="0">
                    <a:pos x="T6" y="T7"/>
                  </a:cxn>
                  <a:cxn ang="0">
                    <a:pos x="T8" y="T9"/>
                  </a:cxn>
                </a:cxnLst>
                <a:rect l="0" t="0" r="r" b="b"/>
                <a:pathLst>
                  <a:path w="35" h="20">
                    <a:moveTo>
                      <a:pt x="34" y="10"/>
                    </a:moveTo>
                    <a:cubicBezTo>
                      <a:pt x="33" y="5"/>
                      <a:pt x="25" y="0"/>
                      <a:pt x="16" y="0"/>
                    </a:cubicBezTo>
                    <a:cubicBezTo>
                      <a:pt x="7" y="0"/>
                      <a:pt x="0" y="5"/>
                      <a:pt x="1" y="10"/>
                    </a:cubicBezTo>
                    <a:cubicBezTo>
                      <a:pt x="2" y="16"/>
                      <a:pt x="10" y="20"/>
                      <a:pt x="19" y="20"/>
                    </a:cubicBezTo>
                    <a:cubicBezTo>
                      <a:pt x="28" y="20"/>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5" name="Freeform 153"/>
              <p:cNvSpPr>
                <a:spLocks/>
              </p:cNvSpPr>
              <p:nvPr/>
            </p:nvSpPr>
            <p:spPr bwMode="auto">
              <a:xfrm>
                <a:off x="4481" y="2669"/>
                <a:ext cx="72" cy="41"/>
              </a:xfrm>
              <a:custGeom>
                <a:avLst/>
                <a:gdLst>
                  <a:gd name="T0" fmla="*/ 34 w 35"/>
                  <a:gd name="T1" fmla="*/ 10 h 20"/>
                  <a:gd name="T2" fmla="*/ 16 w 35"/>
                  <a:gd name="T3" fmla="*/ 0 h 20"/>
                  <a:gd name="T4" fmla="*/ 1 w 35"/>
                  <a:gd name="T5" fmla="*/ 10 h 20"/>
                  <a:gd name="T6" fmla="*/ 20 w 35"/>
                  <a:gd name="T7" fmla="*/ 20 h 20"/>
                  <a:gd name="T8" fmla="*/ 34 w 35"/>
                  <a:gd name="T9" fmla="*/ 10 h 20"/>
                </a:gdLst>
                <a:ahLst/>
                <a:cxnLst>
                  <a:cxn ang="0">
                    <a:pos x="T0" y="T1"/>
                  </a:cxn>
                  <a:cxn ang="0">
                    <a:pos x="T2" y="T3"/>
                  </a:cxn>
                  <a:cxn ang="0">
                    <a:pos x="T4" y="T5"/>
                  </a:cxn>
                  <a:cxn ang="0">
                    <a:pos x="T6" y="T7"/>
                  </a:cxn>
                  <a:cxn ang="0">
                    <a:pos x="T8" y="T9"/>
                  </a:cxn>
                </a:cxnLst>
                <a:rect l="0" t="0" r="r" b="b"/>
                <a:pathLst>
                  <a:path w="35" h="20">
                    <a:moveTo>
                      <a:pt x="34" y="10"/>
                    </a:moveTo>
                    <a:cubicBezTo>
                      <a:pt x="33" y="5"/>
                      <a:pt x="25" y="0"/>
                      <a:pt x="16" y="0"/>
                    </a:cubicBezTo>
                    <a:cubicBezTo>
                      <a:pt x="7" y="0"/>
                      <a:pt x="0" y="5"/>
                      <a:pt x="1" y="10"/>
                    </a:cubicBezTo>
                    <a:cubicBezTo>
                      <a:pt x="2" y="16"/>
                      <a:pt x="10" y="20"/>
                      <a:pt x="20" y="20"/>
                    </a:cubicBezTo>
                    <a:cubicBezTo>
                      <a:pt x="29" y="20"/>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6" name="Freeform 154"/>
              <p:cNvSpPr>
                <a:spLocks/>
              </p:cNvSpPr>
              <p:nvPr/>
            </p:nvSpPr>
            <p:spPr bwMode="auto">
              <a:xfrm>
                <a:off x="4239" y="2719"/>
                <a:ext cx="72" cy="43"/>
              </a:xfrm>
              <a:custGeom>
                <a:avLst/>
                <a:gdLst>
                  <a:gd name="T0" fmla="*/ 34 w 35"/>
                  <a:gd name="T1" fmla="*/ 10 h 21"/>
                  <a:gd name="T2" fmla="*/ 16 w 35"/>
                  <a:gd name="T3" fmla="*/ 0 h 21"/>
                  <a:gd name="T4" fmla="*/ 1 w 35"/>
                  <a:gd name="T5" fmla="*/ 10 h 21"/>
                  <a:gd name="T6" fmla="*/ 19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3" y="5"/>
                      <a:pt x="25" y="0"/>
                      <a:pt x="16" y="0"/>
                    </a:cubicBezTo>
                    <a:cubicBezTo>
                      <a:pt x="7" y="0"/>
                      <a:pt x="0" y="5"/>
                      <a:pt x="1" y="10"/>
                    </a:cubicBezTo>
                    <a:cubicBezTo>
                      <a:pt x="1" y="16"/>
                      <a:pt x="9" y="21"/>
                      <a:pt x="19"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7" name="Freeform 155"/>
              <p:cNvSpPr>
                <a:spLocks/>
              </p:cNvSpPr>
              <p:nvPr/>
            </p:nvSpPr>
            <p:spPr bwMode="auto">
              <a:xfrm>
                <a:off x="4324" y="2719"/>
                <a:ext cx="70" cy="43"/>
              </a:xfrm>
              <a:custGeom>
                <a:avLst/>
                <a:gdLst>
                  <a:gd name="T0" fmla="*/ 33 w 34"/>
                  <a:gd name="T1" fmla="*/ 10 h 21"/>
                  <a:gd name="T2" fmla="*/ 15 w 34"/>
                  <a:gd name="T3" fmla="*/ 0 h 21"/>
                  <a:gd name="T4" fmla="*/ 0 w 34"/>
                  <a:gd name="T5" fmla="*/ 10 h 21"/>
                  <a:gd name="T6" fmla="*/ 18 w 34"/>
                  <a:gd name="T7" fmla="*/ 21 h 21"/>
                  <a:gd name="T8" fmla="*/ 33 w 34"/>
                  <a:gd name="T9" fmla="*/ 10 h 21"/>
                </a:gdLst>
                <a:ahLst/>
                <a:cxnLst>
                  <a:cxn ang="0">
                    <a:pos x="T0" y="T1"/>
                  </a:cxn>
                  <a:cxn ang="0">
                    <a:pos x="T2" y="T3"/>
                  </a:cxn>
                  <a:cxn ang="0">
                    <a:pos x="T4" y="T5"/>
                  </a:cxn>
                  <a:cxn ang="0">
                    <a:pos x="T6" y="T7"/>
                  </a:cxn>
                  <a:cxn ang="0">
                    <a:pos x="T8" y="T9"/>
                  </a:cxn>
                </a:cxnLst>
                <a:rect l="0" t="0" r="r" b="b"/>
                <a:pathLst>
                  <a:path w="34" h="21">
                    <a:moveTo>
                      <a:pt x="33" y="10"/>
                    </a:moveTo>
                    <a:cubicBezTo>
                      <a:pt x="33" y="5"/>
                      <a:pt x="25" y="0"/>
                      <a:pt x="15" y="0"/>
                    </a:cubicBezTo>
                    <a:cubicBezTo>
                      <a:pt x="6" y="0"/>
                      <a:pt x="0" y="5"/>
                      <a:pt x="0" y="10"/>
                    </a:cubicBezTo>
                    <a:cubicBezTo>
                      <a:pt x="1" y="16"/>
                      <a:pt x="9" y="21"/>
                      <a:pt x="18" y="21"/>
                    </a:cubicBezTo>
                    <a:cubicBezTo>
                      <a:pt x="28" y="21"/>
                      <a:pt x="34"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8" name="Freeform 156"/>
              <p:cNvSpPr>
                <a:spLocks/>
              </p:cNvSpPr>
              <p:nvPr/>
            </p:nvSpPr>
            <p:spPr bwMode="auto">
              <a:xfrm>
                <a:off x="4406" y="2719"/>
                <a:ext cx="72" cy="43"/>
              </a:xfrm>
              <a:custGeom>
                <a:avLst/>
                <a:gdLst>
                  <a:gd name="T0" fmla="*/ 34 w 35"/>
                  <a:gd name="T1" fmla="*/ 10 h 21"/>
                  <a:gd name="T2" fmla="*/ 16 w 35"/>
                  <a:gd name="T3" fmla="*/ 0 h 21"/>
                  <a:gd name="T4" fmla="*/ 1 w 35"/>
                  <a:gd name="T5" fmla="*/ 10 h 21"/>
                  <a:gd name="T6" fmla="*/ 19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3" y="5"/>
                      <a:pt x="25" y="0"/>
                      <a:pt x="16" y="0"/>
                    </a:cubicBezTo>
                    <a:cubicBezTo>
                      <a:pt x="7" y="0"/>
                      <a:pt x="0" y="5"/>
                      <a:pt x="1" y="10"/>
                    </a:cubicBezTo>
                    <a:cubicBezTo>
                      <a:pt x="2" y="16"/>
                      <a:pt x="10" y="21"/>
                      <a:pt x="19"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9" name="Freeform 157"/>
              <p:cNvSpPr>
                <a:spLocks/>
              </p:cNvSpPr>
              <p:nvPr/>
            </p:nvSpPr>
            <p:spPr bwMode="auto">
              <a:xfrm>
                <a:off x="4491" y="2719"/>
                <a:ext cx="72" cy="43"/>
              </a:xfrm>
              <a:custGeom>
                <a:avLst/>
                <a:gdLst>
                  <a:gd name="T0" fmla="*/ 34 w 35"/>
                  <a:gd name="T1" fmla="*/ 10 h 21"/>
                  <a:gd name="T2" fmla="*/ 15 w 35"/>
                  <a:gd name="T3" fmla="*/ 0 h 21"/>
                  <a:gd name="T4" fmla="*/ 1 w 35"/>
                  <a:gd name="T5" fmla="*/ 10 h 21"/>
                  <a:gd name="T6" fmla="*/ 19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3" y="5"/>
                      <a:pt x="24" y="0"/>
                      <a:pt x="15" y="0"/>
                    </a:cubicBezTo>
                    <a:cubicBezTo>
                      <a:pt x="6" y="0"/>
                      <a:pt x="0" y="5"/>
                      <a:pt x="1" y="10"/>
                    </a:cubicBezTo>
                    <a:cubicBezTo>
                      <a:pt x="2" y="16"/>
                      <a:pt x="10" y="21"/>
                      <a:pt x="19"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0" name="Freeform 158"/>
              <p:cNvSpPr>
                <a:spLocks/>
              </p:cNvSpPr>
              <p:nvPr/>
            </p:nvSpPr>
            <p:spPr bwMode="auto">
              <a:xfrm>
                <a:off x="4740" y="2719"/>
                <a:ext cx="75" cy="43"/>
              </a:xfrm>
              <a:custGeom>
                <a:avLst/>
                <a:gdLst>
                  <a:gd name="T0" fmla="*/ 34 w 36"/>
                  <a:gd name="T1" fmla="*/ 10 h 21"/>
                  <a:gd name="T2" fmla="*/ 16 w 36"/>
                  <a:gd name="T3" fmla="*/ 0 h 21"/>
                  <a:gd name="T4" fmla="*/ 1 w 36"/>
                  <a:gd name="T5" fmla="*/ 10 h 21"/>
                  <a:gd name="T6" fmla="*/ 20 w 36"/>
                  <a:gd name="T7" fmla="*/ 21 h 21"/>
                  <a:gd name="T8" fmla="*/ 34 w 36"/>
                  <a:gd name="T9" fmla="*/ 10 h 21"/>
                </a:gdLst>
                <a:ahLst/>
                <a:cxnLst>
                  <a:cxn ang="0">
                    <a:pos x="T0" y="T1"/>
                  </a:cxn>
                  <a:cxn ang="0">
                    <a:pos x="T2" y="T3"/>
                  </a:cxn>
                  <a:cxn ang="0">
                    <a:pos x="T4" y="T5"/>
                  </a:cxn>
                  <a:cxn ang="0">
                    <a:pos x="T6" y="T7"/>
                  </a:cxn>
                  <a:cxn ang="0">
                    <a:pos x="T8" y="T9"/>
                  </a:cxn>
                </a:cxnLst>
                <a:rect l="0" t="0" r="r" b="b"/>
                <a:pathLst>
                  <a:path w="36" h="21">
                    <a:moveTo>
                      <a:pt x="34" y="10"/>
                    </a:moveTo>
                    <a:cubicBezTo>
                      <a:pt x="33" y="5"/>
                      <a:pt x="25" y="0"/>
                      <a:pt x="16" y="0"/>
                    </a:cubicBezTo>
                    <a:cubicBezTo>
                      <a:pt x="6" y="0"/>
                      <a:pt x="0" y="5"/>
                      <a:pt x="1" y="10"/>
                    </a:cubicBezTo>
                    <a:cubicBezTo>
                      <a:pt x="3" y="16"/>
                      <a:pt x="11" y="21"/>
                      <a:pt x="20" y="21"/>
                    </a:cubicBezTo>
                    <a:cubicBezTo>
                      <a:pt x="29" y="21"/>
                      <a:pt x="36"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1" name="Freeform 159"/>
              <p:cNvSpPr>
                <a:spLocks/>
              </p:cNvSpPr>
              <p:nvPr/>
            </p:nvSpPr>
            <p:spPr bwMode="auto">
              <a:xfrm>
                <a:off x="4245" y="2770"/>
                <a:ext cx="73" cy="44"/>
              </a:xfrm>
              <a:custGeom>
                <a:avLst/>
                <a:gdLst>
                  <a:gd name="T0" fmla="*/ 34 w 35"/>
                  <a:gd name="T1" fmla="*/ 10 h 21"/>
                  <a:gd name="T2" fmla="*/ 16 w 35"/>
                  <a:gd name="T3" fmla="*/ 0 h 21"/>
                  <a:gd name="T4" fmla="*/ 1 w 35"/>
                  <a:gd name="T5" fmla="*/ 10 h 21"/>
                  <a:gd name="T6" fmla="*/ 19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4" y="5"/>
                      <a:pt x="25" y="0"/>
                      <a:pt x="16" y="0"/>
                    </a:cubicBezTo>
                    <a:cubicBezTo>
                      <a:pt x="7" y="0"/>
                      <a:pt x="0" y="5"/>
                      <a:pt x="1" y="10"/>
                    </a:cubicBezTo>
                    <a:cubicBezTo>
                      <a:pt x="2" y="16"/>
                      <a:pt x="10" y="21"/>
                      <a:pt x="19"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2" name="Freeform 160"/>
              <p:cNvSpPr>
                <a:spLocks/>
              </p:cNvSpPr>
              <p:nvPr/>
            </p:nvSpPr>
            <p:spPr bwMode="auto">
              <a:xfrm>
                <a:off x="4330" y="2770"/>
                <a:ext cx="72" cy="44"/>
              </a:xfrm>
              <a:custGeom>
                <a:avLst/>
                <a:gdLst>
                  <a:gd name="T0" fmla="*/ 34 w 35"/>
                  <a:gd name="T1" fmla="*/ 10 h 21"/>
                  <a:gd name="T2" fmla="*/ 16 w 35"/>
                  <a:gd name="T3" fmla="*/ 0 h 21"/>
                  <a:gd name="T4" fmla="*/ 1 w 35"/>
                  <a:gd name="T5" fmla="*/ 10 h 21"/>
                  <a:gd name="T6" fmla="*/ 19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3" y="5"/>
                      <a:pt x="25" y="0"/>
                      <a:pt x="16" y="0"/>
                    </a:cubicBezTo>
                    <a:cubicBezTo>
                      <a:pt x="7" y="0"/>
                      <a:pt x="0" y="5"/>
                      <a:pt x="1" y="10"/>
                    </a:cubicBezTo>
                    <a:cubicBezTo>
                      <a:pt x="2" y="16"/>
                      <a:pt x="10" y="21"/>
                      <a:pt x="19"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3" name="Freeform 161"/>
              <p:cNvSpPr>
                <a:spLocks/>
              </p:cNvSpPr>
              <p:nvPr/>
            </p:nvSpPr>
            <p:spPr bwMode="auto">
              <a:xfrm>
                <a:off x="4730" y="2669"/>
                <a:ext cx="72" cy="41"/>
              </a:xfrm>
              <a:custGeom>
                <a:avLst/>
                <a:gdLst>
                  <a:gd name="T0" fmla="*/ 34 w 35"/>
                  <a:gd name="T1" fmla="*/ 10 h 20"/>
                  <a:gd name="T2" fmla="*/ 15 w 35"/>
                  <a:gd name="T3" fmla="*/ 0 h 20"/>
                  <a:gd name="T4" fmla="*/ 1 w 35"/>
                  <a:gd name="T5" fmla="*/ 10 h 20"/>
                  <a:gd name="T6" fmla="*/ 20 w 35"/>
                  <a:gd name="T7" fmla="*/ 20 h 20"/>
                  <a:gd name="T8" fmla="*/ 34 w 35"/>
                  <a:gd name="T9" fmla="*/ 10 h 20"/>
                </a:gdLst>
                <a:ahLst/>
                <a:cxnLst>
                  <a:cxn ang="0">
                    <a:pos x="T0" y="T1"/>
                  </a:cxn>
                  <a:cxn ang="0">
                    <a:pos x="T2" y="T3"/>
                  </a:cxn>
                  <a:cxn ang="0">
                    <a:pos x="T4" y="T5"/>
                  </a:cxn>
                  <a:cxn ang="0">
                    <a:pos x="T6" y="T7"/>
                  </a:cxn>
                  <a:cxn ang="0">
                    <a:pos x="T8" y="T9"/>
                  </a:cxn>
                </a:cxnLst>
                <a:rect l="0" t="0" r="r" b="b"/>
                <a:pathLst>
                  <a:path w="35" h="20">
                    <a:moveTo>
                      <a:pt x="34" y="10"/>
                    </a:moveTo>
                    <a:cubicBezTo>
                      <a:pt x="32" y="5"/>
                      <a:pt x="24" y="0"/>
                      <a:pt x="15" y="0"/>
                    </a:cubicBezTo>
                    <a:cubicBezTo>
                      <a:pt x="6" y="0"/>
                      <a:pt x="0" y="5"/>
                      <a:pt x="1" y="10"/>
                    </a:cubicBezTo>
                    <a:cubicBezTo>
                      <a:pt x="2" y="16"/>
                      <a:pt x="10" y="20"/>
                      <a:pt x="20" y="20"/>
                    </a:cubicBezTo>
                    <a:cubicBezTo>
                      <a:pt x="29" y="20"/>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4" name="Freeform 162"/>
              <p:cNvSpPr>
                <a:spLocks/>
              </p:cNvSpPr>
              <p:nvPr/>
            </p:nvSpPr>
            <p:spPr bwMode="auto">
              <a:xfrm>
                <a:off x="4813" y="2669"/>
                <a:ext cx="72" cy="41"/>
              </a:xfrm>
              <a:custGeom>
                <a:avLst/>
                <a:gdLst>
                  <a:gd name="T0" fmla="*/ 34 w 35"/>
                  <a:gd name="T1" fmla="*/ 10 h 20"/>
                  <a:gd name="T2" fmla="*/ 15 w 35"/>
                  <a:gd name="T3" fmla="*/ 0 h 20"/>
                  <a:gd name="T4" fmla="*/ 1 w 35"/>
                  <a:gd name="T5" fmla="*/ 10 h 20"/>
                  <a:gd name="T6" fmla="*/ 20 w 35"/>
                  <a:gd name="T7" fmla="*/ 20 h 20"/>
                  <a:gd name="T8" fmla="*/ 34 w 35"/>
                  <a:gd name="T9" fmla="*/ 10 h 20"/>
                </a:gdLst>
                <a:ahLst/>
                <a:cxnLst>
                  <a:cxn ang="0">
                    <a:pos x="T0" y="T1"/>
                  </a:cxn>
                  <a:cxn ang="0">
                    <a:pos x="T2" y="T3"/>
                  </a:cxn>
                  <a:cxn ang="0">
                    <a:pos x="T4" y="T5"/>
                  </a:cxn>
                  <a:cxn ang="0">
                    <a:pos x="T6" y="T7"/>
                  </a:cxn>
                  <a:cxn ang="0">
                    <a:pos x="T8" y="T9"/>
                  </a:cxn>
                </a:cxnLst>
                <a:rect l="0" t="0" r="r" b="b"/>
                <a:pathLst>
                  <a:path w="35" h="20">
                    <a:moveTo>
                      <a:pt x="34" y="10"/>
                    </a:moveTo>
                    <a:cubicBezTo>
                      <a:pt x="32" y="5"/>
                      <a:pt x="24" y="0"/>
                      <a:pt x="15" y="0"/>
                    </a:cubicBezTo>
                    <a:cubicBezTo>
                      <a:pt x="6" y="0"/>
                      <a:pt x="0" y="5"/>
                      <a:pt x="1" y="10"/>
                    </a:cubicBezTo>
                    <a:cubicBezTo>
                      <a:pt x="2" y="16"/>
                      <a:pt x="11" y="20"/>
                      <a:pt x="20" y="20"/>
                    </a:cubicBezTo>
                    <a:cubicBezTo>
                      <a:pt x="29" y="20"/>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5" name="Freeform 163"/>
              <p:cNvSpPr>
                <a:spLocks/>
              </p:cNvSpPr>
              <p:nvPr/>
            </p:nvSpPr>
            <p:spPr bwMode="auto">
              <a:xfrm>
                <a:off x="4895" y="2669"/>
                <a:ext cx="72" cy="41"/>
              </a:xfrm>
              <a:custGeom>
                <a:avLst/>
                <a:gdLst>
                  <a:gd name="T0" fmla="*/ 34 w 35"/>
                  <a:gd name="T1" fmla="*/ 10 h 20"/>
                  <a:gd name="T2" fmla="*/ 15 w 35"/>
                  <a:gd name="T3" fmla="*/ 0 h 20"/>
                  <a:gd name="T4" fmla="*/ 1 w 35"/>
                  <a:gd name="T5" fmla="*/ 10 h 20"/>
                  <a:gd name="T6" fmla="*/ 20 w 35"/>
                  <a:gd name="T7" fmla="*/ 20 h 20"/>
                  <a:gd name="T8" fmla="*/ 34 w 35"/>
                  <a:gd name="T9" fmla="*/ 10 h 20"/>
                </a:gdLst>
                <a:ahLst/>
                <a:cxnLst>
                  <a:cxn ang="0">
                    <a:pos x="T0" y="T1"/>
                  </a:cxn>
                  <a:cxn ang="0">
                    <a:pos x="T2" y="T3"/>
                  </a:cxn>
                  <a:cxn ang="0">
                    <a:pos x="T4" y="T5"/>
                  </a:cxn>
                  <a:cxn ang="0">
                    <a:pos x="T6" y="T7"/>
                  </a:cxn>
                  <a:cxn ang="0">
                    <a:pos x="T8" y="T9"/>
                  </a:cxn>
                </a:cxnLst>
                <a:rect l="0" t="0" r="r" b="b"/>
                <a:pathLst>
                  <a:path w="35" h="20">
                    <a:moveTo>
                      <a:pt x="34" y="10"/>
                    </a:moveTo>
                    <a:cubicBezTo>
                      <a:pt x="32" y="5"/>
                      <a:pt x="24" y="0"/>
                      <a:pt x="15" y="0"/>
                    </a:cubicBezTo>
                    <a:cubicBezTo>
                      <a:pt x="6" y="0"/>
                      <a:pt x="0" y="5"/>
                      <a:pt x="1" y="10"/>
                    </a:cubicBezTo>
                    <a:cubicBezTo>
                      <a:pt x="3" y="16"/>
                      <a:pt x="11" y="20"/>
                      <a:pt x="20" y="20"/>
                    </a:cubicBezTo>
                    <a:cubicBezTo>
                      <a:pt x="29" y="20"/>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6" name="Freeform 164"/>
              <p:cNvSpPr>
                <a:spLocks/>
              </p:cNvSpPr>
              <p:nvPr/>
            </p:nvSpPr>
            <p:spPr bwMode="auto">
              <a:xfrm>
                <a:off x="4978" y="2669"/>
                <a:ext cx="74" cy="41"/>
              </a:xfrm>
              <a:custGeom>
                <a:avLst/>
                <a:gdLst>
                  <a:gd name="T0" fmla="*/ 34 w 36"/>
                  <a:gd name="T1" fmla="*/ 10 h 20"/>
                  <a:gd name="T2" fmla="*/ 15 w 36"/>
                  <a:gd name="T3" fmla="*/ 0 h 20"/>
                  <a:gd name="T4" fmla="*/ 1 w 36"/>
                  <a:gd name="T5" fmla="*/ 10 h 20"/>
                  <a:gd name="T6" fmla="*/ 21 w 36"/>
                  <a:gd name="T7" fmla="*/ 20 h 20"/>
                  <a:gd name="T8" fmla="*/ 34 w 36"/>
                  <a:gd name="T9" fmla="*/ 10 h 20"/>
                </a:gdLst>
                <a:ahLst/>
                <a:cxnLst>
                  <a:cxn ang="0">
                    <a:pos x="T0" y="T1"/>
                  </a:cxn>
                  <a:cxn ang="0">
                    <a:pos x="T2" y="T3"/>
                  </a:cxn>
                  <a:cxn ang="0">
                    <a:pos x="T4" y="T5"/>
                  </a:cxn>
                  <a:cxn ang="0">
                    <a:pos x="T6" y="T7"/>
                  </a:cxn>
                  <a:cxn ang="0">
                    <a:pos x="T8" y="T9"/>
                  </a:cxn>
                </a:cxnLst>
                <a:rect l="0" t="0" r="r" b="b"/>
                <a:pathLst>
                  <a:path w="36" h="20">
                    <a:moveTo>
                      <a:pt x="34" y="10"/>
                    </a:moveTo>
                    <a:cubicBezTo>
                      <a:pt x="33" y="5"/>
                      <a:pt x="24" y="0"/>
                      <a:pt x="15" y="0"/>
                    </a:cubicBezTo>
                    <a:cubicBezTo>
                      <a:pt x="6" y="0"/>
                      <a:pt x="0" y="5"/>
                      <a:pt x="1" y="10"/>
                    </a:cubicBezTo>
                    <a:cubicBezTo>
                      <a:pt x="3" y="16"/>
                      <a:pt x="11" y="20"/>
                      <a:pt x="21" y="20"/>
                    </a:cubicBezTo>
                    <a:cubicBezTo>
                      <a:pt x="30" y="20"/>
                      <a:pt x="36"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7" name="Freeform 165"/>
              <p:cNvSpPr>
                <a:spLocks/>
              </p:cNvSpPr>
              <p:nvPr/>
            </p:nvSpPr>
            <p:spPr bwMode="auto">
              <a:xfrm>
                <a:off x="5060" y="2669"/>
                <a:ext cx="75" cy="41"/>
              </a:xfrm>
              <a:custGeom>
                <a:avLst/>
                <a:gdLst>
                  <a:gd name="T0" fmla="*/ 34 w 36"/>
                  <a:gd name="T1" fmla="*/ 10 h 20"/>
                  <a:gd name="T2" fmla="*/ 15 w 36"/>
                  <a:gd name="T3" fmla="*/ 0 h 20"/>
                  <a:gd name="T4" fmla="*/ 2 w 36"/>
                  <a:gd name="T5" fmla="*/ 10 h 20"/>
                  <a:gd name="T6" fmla="*/ 21 w 36"/>
                  <a:gd name="T7" fmla="*/ 20 h 20"/>
                  <a:gd name="T8" fmla="*/ 34 w 36"/>
                  <a:gd name="T9" fmla="*/ 10 h 20"/>
                </a:gdLst>
                <a:ahLst/>
                <a:cxnLst>
                  <a:cxn ang="0">
                    <a:pos x="T0" y="T1"/>
                  </a:cxn>
                  <a:cxn ang="0">
                    <a:pos x="T2" y="T3"/>
                  </a:cxn>
                  <a:cxn ang="0">
                    <a:pos x="T4" y="T5"/>
                  </a:cxn>
                  <a:cxn ang="0">
                    <a:pos x="T6" y="T7"/>
                  </a:cxn>
                  <a:cxn ang="0">
                    <a:pos x="T8" y="T9"/>
                  </a:cxn>
                </a:cxnLst>
                <a:rect l="0" t="0" r="r" b="b"/>
                <a:pathLst>
                  <a:path w="36" h="20">
                    <a:moveTo>
                      <a:pt x="34" y="10"/>
                    </a:moveTo>
                    <a:cubicBezTo>
                      <a:pt x="33" y="5"/>
                      <a:pt x="24" y="0"/>
                      <a:pt x="15" y="0"/>
                    </a:cubicBezTo>
                    <a:cubicBezTo>
                      <a:pt x="6" y="0"/>
                      <a:pt x="0" y="5"/>
                      <a:pt x="2" y="10"/>
                    </a:cubicBezTo>
                    <a:cubicBezTo>
                      <a:pt x="3" y="16"/>
                      <a:pt x="12" y="20"/>
                      <a:pt x="21" y="20"/>
                    </a:cubicBezTo>
                    <a:cubicBezTo>
                      <a:pt x="30" y="20"/>
                      <a:pt x="36"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8" name="Freeform 166"/>
              <p:cNvSpPr>
                <a:spLocks/>
              </p:cNvSpPr>
              <p:nvPr/>
            </p:nvSpPr>
            <p:spPr bwMode="auto">
              <a:xfrm>
                <a:off x="5143" y="2669"/>
                <a:ext cx="74" cy="41"/>
              </a:xfrm>
              <a:custGeom>
                <a:avLst/>
                <a:gdLst>
                  <a:gd name="T0" fmla="*/ 34 w 36"/>
                  <a:gd name="T1" fmla="*/ 10 h 20"/>
                  <a:gd name="T2" fmla="*/ 15 w 36"/>
                  <a:gd name="T3" fmla="*/ 0 h 20"/>
                  <a:gd name="T4" fmla="*/ 2 w 36"/>
                  <a:gd name="T5" fmla="*/ 10 h 20"/>
                  <a:gd name="T6" fmla="*/ 21 w 36"/>
                  <a:gd name="T7" fmla="*/ 20 h 20"/>
                  <a:gd name="T8" fmla="*/ 34 w 36"/>
                  <a:gd name="T9" fmla="*/ 10 h 20"/>
                </a:gdLst>
                <a:ahLst/>
                <a:cxnLst>
                  <a:cxn ang="0">
                    <a:pos x="T0" y="T1"/>
                  </a:cxn>
                  <a:cxn ang="0">
                    <a:pos x="T2" y="T3"/>
                  </a:cxn>
                  <a:cxn ang="0">
                    <a:pos x="T4" y="T5"/>
                  </a:cxn>
                  <a:cxn ang="0">
                    <a:pos x="T6" y="T7"/>
                  </a:cxn>
                  <a:cxn ang="0">
                    <a:pos x="T8" y="T9"/>
                  </a:cxn>
                </a:cxnLst>
                <a:rect l="0" t="0" r="r" b="b"/>
                <a:pathLst>
                  <a:path w="36" h="20">
                    <a:moveTo>
                      <a:pt x="34" y="10"/>
                    </a:moveTo>
                    <a:cubicBezTo>
                      <a:pt x="33" y="5"/>
                      <a:pt x="24" y="0"/>
                      <a:pt x="15" y="0"/>
                    </a:cubicBezTo>
                    <a:cubicBezTo>
                      <a:pt x="6" y="0"/>
                      <a:pt x="0" y="5"/>
                      <a:pt x="2" y="10"/>
                    </a:cubicBezTo>
                    <a:cubicBezTo>
                      <a:pt x="3" y="16"/>
                      <a:pt x="12" y="20"/>
                      <a:pt x="21" y="20"/>
                    </a:cubicBezTo>
                    <a:cubicBezTo>
                      <a:pt x="30" y="20"/>
                      <a:pt x="36"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9" name="Freeform 167"/>
              <p:cNvSpPr>
                <a:spLocks/>
              </p:cNvSpPr>
              <p:nvPr/>
            </p:nvSpPr>
            <p:spPr bwMode="auto">
              <a:xfrm>
                <a:off x="5225" y="2669"/>
                <a:ext cx="77" cy="41"/>
              </a:xfrm>
              <a:custGeom>
                <a:avLst/>
                <a:gdLst>
                  <a:gd name="T0" fmla="*/ 35 w 37"/>
                  <a:gd name="T1" fmla="*/ 10 h 20"/>
                  <a:gd name="T2" fmla="*/ 15 w 37"/>
                  <a:gd name="T3" fmla="*/ 0 h 20"/>
                  <a:gd name="T4" fmla="*/ 2 w 37"/>
                  <a:gd name="T5" fmla="*/ 10 h 20"/>
                  <a:gd name="T6" fmla="*/ 22 w 37"/>
                  <a:gd name="T7" fmla="*/ 20 h 20"/>
                  <a:gd name="T8" fmla="*/ 35 w 37"/>
                  <a:gd name="T9" fmla="*/ 10 h 20"/>
                </a:gdLst>
                <a:ahLst/>
                <a:cxnLst>
                  <a:cxn ang="0">
                    <a:pos x="T0" y="T1"/>
                  </a:cxn>
                  <a:cxn ang="0">
                    <a:pos x="T2" y="T3"/>
                  </a:cxn>
                  <a:cxn ang="0">
                    <a:pos x="T4" y="T5"/>
                  </a:cxn>
                  <a:cxn ang="0">
                    <a:pos x="T6" y="T7"/>
                  </a:cxn>
                  <a:cxn ang="0">
                    <a:pos x="T8" y="T9"/>
                  </a:cxn>
                </a:cxnLst>
                <a:rect l="0" t="0" r="r" b="b"/>
                <a:pathLst>
                  <a:path w="37" h="20">
                    <a:moveTo>
                      <a:pt x="35" y="10"/>
                    </a:moveTo>
                    <a:cubicBezTo>
                      <a:pt x="33" y="5"/>
                      <a:pt x="24" y="0"/>
                      <a:pt x="15" y="0"/>
                    </a:cubicBezTo>
                    <a:cubicBezTo>
                      <a:pt x="6" y="0"/>
                      <a:pt x="0" y="5"/>
                      <a:pt x="2" y="10"/>
                    </a:cubicBezTo>
                    <a:cubicBezTo>
                      <a:pt x="4" y="16"/>
                      <a:pt x="13" y="20"/>
                      <a:pt x="22" y="20"/>
                    </a:cubicBezTo>
                    <a:cubicBezTo>
                      <a:pt x="31" y="20"/>
                      <a:pt x="37"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0" name="Freeform 168"/>
              <p:cNvSpPr>
                <a:spLocks/>
              </p:cNvSpPr>
              <p:nvPr/>
            </p:nvSpPr>
            <p:spPr bwMode="auto">
              <a:xfrm>
                <a:off x="5308" y="2669"/>
                <a:ext cx="76" cy="41"/>
              </a:xfrm>
              <a:custGeom>
                <a:avLst/>
                <a:gdLst>
                  <a:gd name="T0" fmla="*/ 35 w 37"/>
                  <a:gd name="T1" fmla="*/ 10 h 20"/>
                  <a:gd name="T2" fmla="*/ 15 w 37"/>
                  <a:gd name="T3" fmla="*/ 0 h 20"/>
                  <a:gd name="T4" fmla="*/ 2 w 37"/>
                  <a:gd name="T5" fmla="*/ 10 h 20"/>
                  <a:gd name="T6" fmla="*/ 22 w 37"/>
                  <a:gd name="T7" fmla="*/ 20 h 20"/>
                  <a:gd name="T8" fmla="*/ 35 w 37"/>
                  <a:gd name="T9" fmla="*/ 10 h 20"/>
                </a:gdLst>
                <a:ahLst/>
                <a:cxnLst>
                  <a:cxn ang="0">
                    <a:pos x="T0" y="T1"/>
                  </a:cxn>
                  <a:cxn ang="0">
                    <a:pos x="T2" y="T3"/>
                  </a:cxn>
                  <a:cxn ang="0">
                    <a:pos x="T4" y="T5"/>
                  </a:cxn>
                  <a:cxn ang="0">
                    <a:pos x="T6" y="T7"/>
                  </a:cxn>
                  <a:cxn ang="0">
                    <a:pos x="T8" y="T9"/>
                  </a:cxn>
                </a:cxnLst>
                <a:rect l="0" t="0" r="r" b="b"/>
                <a:pathLst>
                  <a:path w="37" h="20">
                    <a:moveTo>
                      <a:pt x="35" y="10"/>
                    </a:moveTo>
                    <a:cubicBezTo>
                      <a:pt x="33" y="5"/>
                      <a:pt x="24" y="0"/>
                      <a:pt x="15" y="0"/>
                    </a:cubicBezTo>
                    <a:cubicBezTo>
                      <a:pt x="6" y="0"/>
                      <a:pt x="0" y="5"/>
                      <a:pt x="2" y="10"/>
                    </a:cubicBezTo>
                    <a:cubicBezTo>
                      <a:pt x="4" y="16"/>
                      <a:pt x="13" y="20"/>
                      <a:pt x="22" y="20"/>
                    </a:cubicBezTo>
                    <a:cubicBezTo>
                      <a:pt x="31" y="20"/>
                      <a:pt x="37"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1" name="Freeform 169"/>
              <p:cNvSpPr>
                <a:spLocks/>
              </p:cNvSpPr>
              <p:nvPr/>
            </p:nvSpPr>
            <p:spPr bwMode="auto">
              <a:xfrm>
                <a:off x="5390" y="2669"/>
                <a:ext cx="77" cy="41"/>
              </a:xfrm>
              <a:custGeom>
                <a:avLst/>
                <a:gdLst>
                  <a:gd name="T0" fmla="*/ 35 w 37"/>
                  <a:gd name="T1" fmla="*/ 10 h 20"/>
                  <a:gd name="T2" fmla="*/ 15 w 37"/>
                  <a:gd name="T3" fmla="*/ 0 h 20"/>
                  <a:gd name="T4" fmla="*/ 2 w 37"/>
                  <a:gd name="T5" fmla="*/ 10 h 20"/>
                  <a:gd name="T6" fmla="*/ 22 w 37"/>
                  <a:gd name="T7" fmla="*/ 20 h 20"/>
                  <a:gd name="T8" fmla="*/ 35 w 37"/>
                  <a:gd name="T9" fmla="*/ 10 h 20"/>
                </a:gdLst>
                <a:ahLst/>
                <a:cxnLst>
                  <a:cxn ang="0">
                    <a:pos x="T0" y="T1"/>
                  </a:cxn>
                  <a:cxn ang="0">
                    <a:pos x="T2" y="T3"/>
                  </a:cxn>
                  <a:cxn ang="0">
                    <a:pos x="T4" y="T5"/>
                  </a:cxn>
                  <a:cxn ang="0">
                    <a:pos x="T6" y="T7"/>
                  </a:cxn>
                  <a:cxn ang="0">
                    <a:pos x="T8" y="T9"/>
                  </a:cxn>
                </a:cxnLst>
                <a:rect l="0" t="0" r="r" b="b"/>
                <a:pathLst>
                  <a:path w="37" h="20">
                    <a:moveTo>
                      <a:pt x="35" y="10"/>
                    </a:moveTo>
                    <a:cubicBezTo>
                      <a:pt x="33" y="5"/>
                      <a:pt x="24" y="0"/>
                      <a:pt x="15" y="0"/>
                    </a:cubicBezTo>
                    <a:cubicBezTo>
                      <a:pt x="6" y="0"/>
                      <a:pt x="0" y="5"/>
                      <a:pt x="2" y="10"/>
                    </a:cubicBezTo>
                    <a:cubicBezTo>
                      <a:pt x="4" y="16"/>
                      <a:pt x="13" y="20"/>
                      <a:pt x="22" y="20"/>
                    </a:cubicBezTo>
                    <a:cubicBezTo>
                      <a:pt x="31" y="20"/>
                      <a:pt x="37"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2" name="Freeform 170"/>
              <p:cNvSpPr>
                <a:spLocks/>
              </p:cNvSpPr>
              <p:nvPr/>
            </p:nvSpPr>
            <p:spPr bwMode="auto">
              <a:xfrm>
                <a:off x="4448" y="2485"/>
                <a:ext cx="70" cy="35"/>
              </a:xfrm>
              <a:custGeom>
                <a:avLst/>
                <a:gdLst>
                  <a:gd name="T0" fmla="*/ 33 w 34"/>
                  <a:gd name="T1" fmla="*/ 8 h 17"/>
                  <a:gd name="T2" fmla="*/ 15 w 34"/>
                  <a:gd name="T3" fmla="*/ 0 h 17"/>
                  <a:gd name="T4" fmla="*/ 1 w 34"/>
                  <a:gd name="T5" fmla="*/ 8 h 17"/>
                  <a:gd name="T6" fmla="*/ 19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2" y="3"/>
                      <a:pt x="24" y="0"/>
                      <a:pt x="15" y="0"/>
                    </a:cubicBezTo>
                    <a:cubicBezTo>
                      <a:pt x="7" y="0"/>
                      <a:pt x="0" y="3"/>
                      <a:pt x="1" y="8"/>
                    </a:cubicBezTo>
                    <a:cubicBezTo>
                      <a:pt x="2" y="13"/>
                      <a:pt x="10" y="17"/>
                      <a:pt x="19" y="17"/>
                    </a:cubicBezTo>
                    <a:cubicBezTo>
                      <a:pt x="27"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3" name="Freeform 171"/>
              <p:cNvSpPr>
                <a:spLocks/>
              </p:cNvSpPr>
              <p:nvPr/>
            </p:nvSpPr>
            <p:spPr bwMode="auto">
              <a:xfrm>
                <a:off x="4528" y="2485"/>
                <a:ext cx="68" cy="35"/>
              </a:xfrm>
              <a:custGeom>
                <a:avLst/>
                <a:gdLst>
                  <a:gd name="T0" fmla="*/ 32 w 33"/>
                  <a:gd name="T1" fmla="*/ 8 h 17"/>
                  <a:gd name="T2" fmla="*/ 15 w 33"/>
                  <a:gd name="T3" fmla="*/ 0 h 17"/>
                  <a:gd name="T4" fmla="*/ 1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3"/>
                      <a:pt x="23" y="0"/>
                      <a:pt x="15" y="0"/>
                    </a:cubicBezTo>
                    <a:cubicBezTo>
                      <a:pt x="6" y="0"/>
                      <a:pt x="0" y="3"/>
                      <a:pt x="1" y="8"/>
                    </a:cubicBezTo>
                    <a:cubicBezTo>
                      <a:pt x="2" y="13"/>
                      <a:pt x="10" y="17"/>
                      <a:pt x="18"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4" name="Freeform 172"/>
              <p:cNvSpPr>
                <a:spLocks/>
              </p:cNvSpPr>
              <p:nvPr/>
            </p:nvSpPr>
            <p:spPr bwMode="auto">
              <a:xfrm>
                <a:off x="4606" y="2485"/>
                <a:ext cx="71" cy="35"/>
              </a:xfrm>
              <a:custGeom>
                <a:avLst/>
                <a:gdLst>
                  <a:gd name="T0" fmla="*/ 33 w 34"/>
                  <a:gd name="T1" fmla="*/ 8 h 17"/>
                  <a:gd name="T2" fmla="*/ 15 w 34"/>
                  <a:gd name="T3" fmla="*/ 0 h 17"/>
                  <a:gd name="T4" fmla="*/ 1 w 34"/>
                  <a:gd name="T5" fmla="*/ 8 h 17"/>
                  <a:gd name="T6" fmla="*/ 19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2" y="4"/>
                      <a:pt x="24" y="0"/>
                      <a:pt x="15" y="0"/>
                    </a:cubicBezTo>
                    <a:cubicBezTo>
                      <a:pt x="6" y="0"/>
                      <a:pt x="0" y="3"/>
                      <a:pt x="1" y="8"/>
                    </a:cubicBezTo>
                    <a:cubicBezTo>
                      <a:pt x="2" y="13"/>
                      <a:pt x="10" y="17"/>
                      <a:pt x="19" y="17"/>
                    </a:cubicBezTo>
                    <a:cubicBezTo>
                      <a:pt x="28"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5" name="Freeform 173"/>
              <p:cNvSpPr>
                <a:spLocks/>
              </p:cNvSpPr>
              <p:nvPr/>
            </p:nvSpPr>
            <p:spPr bwMode="auto">
              <a:xfrm>
                <a:off x="4687" y="2485"/>
                <a:ext cx="70" cy="35"/>
              </a:xfrm>
              <a:custGeom>
                <a:avLst/>
                <a:gdLst>
                  <a:gd name="T0" fmla="*/ 32 w 34"/>
                  <a:gd name="T1" fmla="*/ 8 h 17"/>
                  <a:gd name="T2" fmla="*/ 15 w 34"/>
                  <a:gd name="T3" fmla="*/ 0 h 17"/>
                  <a:gd name="T4" fmla="*/ 1 w 34"/>
                  <a:gd name="T5" fmla="*/ 8 h 17"/>
                  <a:gd name="T6" fmla="*/ 19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1" y="3"/>
                      <a:pt x="23" y="0"/>
                      <a:pt x="15" y="0"/>
                    </a:cubicBezTo>
                    <a:cubicBezTo>
                      <a:pt x="6" y="0"/>
                      <a:pt x="0" y="3"/>
                      <a:pt x="1" y="8"/>
                    </a:cubicBezTo>
                    <a:cubicBezTo>
                      <a:pt x="2" y="13"/>
                      <a:pt x="10" y="17"/>
                      <a:pt x="19" y="17"/>
                    </a:cubicBezTo>
                    <a:cubicBezTo>
                      <a:pt x="27" y="17"/>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6" name="Freeform 174"/>
              <p:cNvSpPr>
                <a:spLocks/>
              </p:cNvSpPr>
              <p:nvPr/>
            </p:nvSpPr>
            <p:spPr bwMode="auto">
              <a:xfrm>
                <a:off x="4765" y="2485"/>
                <a:ext cx="70" cy="35"/>
              </a:xfrm>
              <a:custGeom>
                <a:avLst/>
                <a:gdLst>
                  <a:gd name="T0" fmla="*/ 33 w 34"/>
                  <a:gd name="T1" fmla="*/ 8 h 17"/>
                  <a:gd name="T2" fmla="*/ 15 w 34"/>
                  <a:gd name="T3" fmla="*/ 0 h 17"/>
                  <a:gd name="T4" fmla="*/ 1 w 34"/>
                  <a:gd name="T5" fmla="*/ 8 h 17"/>
                  <a:gd name="T6" fmla="*/ 19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2" y="3"/>
                      <a:pt x="24" y="0"/>
                      <a:pt x="15" y="0"/>
                    </a:cubicBezTo>
                    <a:cubicBezTo>
                      <a:pt x="6" y="0"/>
                      <a:pt x="0" y="3"/>
                      <a:pt x="1" y="8"/>
                    </a:cubicBezTo>
                    <a:cubicBezTo>
                      <a:pt x="3" y="13"/>
                      <a:pt x="11" y="17"/>
                      <a:pt x="19" y="17"/>
                    </a:cubicBezTo>
                    <a:cubicBezTo>
                      <a:pt x="28"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7" name="Freeform 175"/>
              <p:cNvSpPr>
                <a:spLocks/>
              </p:cNvSpPr>
              <p:nvPr/>
            </p:nvSpPr>
            <p:spPr bwMode="auto">
              <a:xfrm>
                <a:off x="4846" y="2485"/>
                <a:ext cx="70" cy="35"/>
              </a:xfrm>
              <a:custGeom>
                <a:avLst/>
                <a:gdLst>
                  <a:gd name="T0" fmla="*/ 33 w 34"/>
                  <a:gd name="T1" fmla="*/ 8 h 17"/>
                  <a:gd name="T2" fmla="*/ 14 w 34"/>
                  <a:gd name="T3" fmla="*/ 0 h 17"/>
                  <a:gd name="T4" fmla="*/ 1 w 34"/>
                  <a:gd name="T5" fmla="*/ 8 h 17"/>
                  <a:gd name="T6" fmla="*/ 19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1" y="3"/>
                      <a:pt x="23" y="0"/>
                      <a:pt x="14" y="0"/>
                    </a:cubicBezTo>
                    <a:cubicBezTo>
                      <a:pt x="6" y="0"/>
                      <a:pt x="0" y="3"/>
                      <a:pt x="1" y="8"/>
                    </a:cubicBezTo>
                    <a:cubicBezTo>
                      <a:pt x="2" y="13"/>
                      <a:pt x="10" y="17"/>
                      <a:pt x="19" y="17"/>
                    </a:cubicBezTo>
                    <a:cubicBezTo>
                      <a:pt x="28"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8" name="Freeform 176"/>
              <p:cNvSpPr>
                <a:spLocks/>
              </p:cNvSpPr>
              <p:nvPr/>
            </p:nvSpPr>
            <p:spPr bwMode="auto">
              <a:xfrm>
                <a:off x="4924" y="2485"/>
                <a:ext cx="72" cy="35"/>
              </a:xfrm>
              <a:custGeom>
                <a:avLst/>
                <a:gdLst>
                  <a:gd name="T0" fmla="*/ 33 w 35"/>
                  <a:gd name="T1" fmla="*/ 8 h 17"/>
                  <a:gd name="T2" fmla="*/ 15 w 35"/>
                  <a:gd name="T3" fmla="*/ 0 h 17"/>
                  <a:gd name="T4" fmla="*/ 2 w 35"/>
                  <a:gd name="T5" fmla="*/ 8 h 17"/>
                  <a:gd name="T6" fmla="*/ 20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2" y="3"/>
                      <a:pt x="23" y="0"/>
                      <a:pt x="15" y="0"/>
                    </a:cubicBezTo>
                    <a:cubicBezTo>
                      <a:pt x="6" y="0"/>
                      <a:pt x="0" y="3"/>
                      <a:pt x="2" y="8"/>
                    </a:cubicBezTo>
                    <a:cubicBezTo>
                      <a:pt x="3" y="13"/>
                      <a:pt x="11" y="17"/>
                      <a:pt x="20" y="17"/>
                    </a:cubicBezTo>
                    <a:cubicBezTo>
                      <a:pt x="29"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9" name="Freeform 177"/>
              <p:cNvSpPr>
                <a:spLocks/>
              </p:cNvSpPr>
              <p:nvPr/>
            </p:nvSpPr>
            <p:spPr bwMode="auto">
              <a:xfrm>
                <a:off x="5005" y="2485"/>
                <a:ext cx="70" cy="35"/>
              </a:xfrm>
              <a:custGeom>
                <a:avLst/>
                <a:gdLst>
                  <a:gd name="T0" fmla="*/ 33 w 34"/>
                  <a:gd name="T1" fmla="*/ 8 h 17"/>
                  <a:gd name="T2" fmla="*/ 14 w 34"/>
                  <a:gd name="T3" fmla="*/ 0 h 17"/>
                  <a:gd name="T4" fmla="*/ 1 w 34"/>
                  <a:gd name="T5" fmla="*/ 8 h 17"/>
                  <a:gd name="T6" fmla="*/ 20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1" y="3"/>
                      <a:pt x="23" y="0"/>
                      <a:pt x="14" y="0"/>
                    </a:cubicBezTo>
                    <a:cubicBezTo>
                      <a:pt x="5" y="0"/>
                      <a:pt x="0" y="3"/>
                      <a:pt x="1" y="8"/>
                    </a:cubicBezTo>
                    <a:cubicBezTo>
                      <a:pt x="3" y="13"/>
                      <a:pt x="11" y="17"/>
                      <a:pt x="20" y="17"/>
                    </a:cubicBezTo>
                    <a:cubicBezTo>
                      <a:pt x="28"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0" name="Freeform 178"/>
              <p:cNvSpPr>
                <a:spLocks/>
              </p:cNvSpPr>
              <p:nvPr/>
            </p:nvSpPr>
            <p:spPr bwMode="auto">
              <a:xfrm>
                <a:off x="5083" y="2485"/>
                <a:ext cx="72" cy="35"/>
              </a:xfrm>
              <a:custGeom>
                <a:avLst/>
                <a:gdLst>
                  <a:gd name="T0" fmla="*/ 33 w 35"/>
                  <a:gd name="T1" fmla="*/ 8 h 17"/>
                  <a:gd name="T2" fmla="*/ 15 w 35"/>
                  <a:gd name="T3" fmla="*/ 0 h 17"/>
                  <a:gd name="T4" fmla="*/ 2 w 35"/>
                  <a:gd name="T5" fmla="*/ 8 h 17"/>
                  <a:gd name="T6" fmla="*/ 20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2" y="3"/>
                      <a:pt x="23" y="0"/>
                      <a:pt x="15" y="0"/>
                    </a:cubicBezTo>
                    <a:cubicBezTo>
                      <a:pt x="6" y="0"/>
                      <a:pt x="0" y="3"/>
                      <a:pt x="2" y="8"/>
                    </a:cubicBezTo>
                    <a:cubicBezTo>
                      <a:pt x="3" y="13"/>
                      <a:pt x="12" y="17"/>
                      <a:pt x="20" y="17"/>
                    </a:cubicBezTo>
                    <a:cubicBezTo>
                      <a:pt x="29"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1" name="Freeform 179"/>
              <p:cNvSpPr>
                <a:spLocks/>
              </p:cNvSpPr>
              <p:nvPr/>
            </p:nvSpPr>
            <p:spPr bwMode="auto">
              <a:xfrm>
                <a:off x="5163" y="2485"/>
                <a:ext cx="73" cy="35"/>
              </a:xfrm>
              <a:custGeom>
                <a:avLst/>
                <a:gdLst>
                  <a:gd name="T0" fmla="*/ 33 w 35"/>
                  <a:gd name="T1" fmla="*/ 8 h 17"/>
                  <a:gd name="T2" fmla="*/ 14 w 35"/>
                  <a:gd name="T3" fmla="*/ 0 h 17"/>
                  <a:gd name="T4" fmla="*/ 1 w 35"/>
                  <a:gd name="T5" fmla="*/ 8 h 17"/>
                  <a:gd name="T6" fmla="*/ 20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3"/>
                      <a:pt x="23" y="0"/>
                      <a:pt x="14" y="0"/>
                    </a:cubicBezTo>
                    <a:cubicBezTo>
                      <a:pt x="5" y="0"/>
                      <a:pt x="0" y="3"/>
                      <a:pt x="1" y="8"/>
                    </a:cubicBezTo>
                    <a:cubicBezTo>
                      <a:pt x="3" y="13"/>
                      <a:pt x="11" y="17"/>
                      <a:pt x="20" y="17"/>
                    </a:cubicBezTo>
                    <a:cubicBezTo>
                      <a:pt x="29"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2" name="Freeform 180"/>
              <p:cNvSpPr>
                <a:spLocks/>
              </p:cNvSpPr>
              <p:nvPr/>
            </p:nvSpPr>
            <p:spPr bwMode="auto">
              <a:xfrm>
                <a:off x="5242" y="2485"/>
                <a:ext cx="72" cy="35"/>
              </a:xfrm>
              <a:custGeom>
                <a:avLst/>
                <a:gdLst>
                  <a:gd name="T0" fmla="*/ 33 w 35"/>
                  <a:gd name="T1" fmla="*/ 8 h 17"/>
                  <a:gd name="T2" fmla="*/ 14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2" y="3"/>
                      <a:pt x="23" y="0"/>
                      <a:pt x="14" y="0"/>
                    </a:cubicBezTo>
                    <a:cubicBezTo>
                      <a:pt x="6" y="0"/>
                      <a:pt x="0" y="3"/>
                      <a:pt x="2" y="8"/>
                    </a:cubicBezTo>
                    <a:cubicBezTo>
                      <a:pt x="4" y="13"/>
                      <a:pt x="12" y="17"/>
                      <a:pt x="21" y="17"/>
                    </a:cubicBezTo>
                    <a:cubicBezTo>
                      <a:pt x="30"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3" name="Freeform 181"/>
              <p:cNvSpPr>
                <a:spLocks/>
              </p:cNvSpPr>
              <p:nvPr/>
            </p:nvSpPr>
            <p:spPr bwMode="auto">
              <a:xfrm>
                <a:off x="5322" y="2485"/>
                <a:ext cx="72" cy="35"/>
              </a:xfrm>
              <a:custGeom>
                <a:avLst/>
                <a:gdLst>
                  <a:gd name="T0" fmla="*/ 33 w 35"/>
                  <a:gd name="T1" fmla="*/ 8 h 17"/>
                  <a:gd name="T2" fmla="*/ 14 w 35"/>
                  <a:gd name="T3" fmla="*/ 0 h 17"/>
                  <a:gd name="T4" fmla="*/ 1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3"/>
                      <a:pt x="22" y="0"/>
                      <a:pt x="14" y="0"/>
                    </a:cubicBezTo>
                    <a:cubicBezTo>
                      <a:pt x="5" y="0"/>
                      <a:pt x="0" y="3"/>
                      <a:pt x="1" y="8"/>
                    </a:cubicBezTo>
                    <a:cubicBezTo>
                      <a:pt x="3" y="13"/>
                      <a:pt x="12" y="17"/>
                      <a:pt x="21" y="17"/>
                    </a:cubicBezTo>
                    <a:cubicBezTo>
                      <a:pt x="29"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4" name="Freeform 182"/>
              <p:cNvSpPr>
                <a:spLocks/>
              </p:cNvSpPr>
              <p:nvPr/>
            </p:nvSpPr>
            <p:spPr bwMode="auto">
              <a:xfrm>
                <a:off x="4456" y="2528"/>
                <a:ext cx="70" cy="38"/>
              </a:xfrm>
              <a:custGeom>
                <a:avLst/>
                <a:gdLst>
                  <a:gd name="T0" fmla="*/ 33 w 34"/>
                  <a:gd name="T1" fmla="*/ 9 h 18"/>
                  <a:gd name="T2" fmla="*/ 15 w 34"/>
                  <a:gd name="T3" fmla="*/ 0 h 18"/>
                  <a:gd name="T4" fmla="*/ 1 w 34"/>
                  <a:gd name="T5" fmla="*/ 9 h 18"/>
                  <a:gd name="T6" fmla="*/ 19 w 34"/>
                  <a:gd name="T7" fmla="*/ 18 h 18"/>
                  <a:gd name="T8" fmla="*/ 33 w 34"/>
                  <a:gd name="T9" fmla="*/ 9 h 18"/>
                </a:gdLst>
                <a:ahLst/>
                <a:cxnLst>
                  <a:cxn ang="0">
                    <a:pos x="T0" y="T1"/>
                  </a:cxn>
                  <a:cxn ang="0">
                    <a:pos x="T2" y="T3"/>
                  </a:cxn>
                  <a:cxn ang="0">
                    <a:pos x="T4" y="T5"/>
                  </a:cxn>
                  <a:cxn ang="0">
                    <a:pos x="T6" y="T7"/>
                  </a:cxn>
                  <a:cxn ang="0">
                    <a:pos x="T8" y="T9"/>
                  </a:cxn>
                </a:cxnLst>
                <a:rect l="0" t="0" r="r" b="b"/>
                <a:pathLst>
                  <a:path w="34" h="18">
                    <a:moveTo>
                      <a:pt x="33" y="9"/>
                    </a:moveTo>
                    <a:cubicBezTo>
                      <a:pt x="32" y="4"/>
                      <a:pt x="24" y="0"/>
                      <a:pt x="15" y="0"/>
                    </a:cubicBezTo>
                    <a:cubicBezTo>
                      <a:pt x="7" y="0"/>
                      <a:pt x="0" y="4"/>
                      <a:pt x="1" y="9"/>
                    </a:cubicBezTo>
                    <a:cubicBezTo>
                      <a:pt x="2" y="14"/>
                      <a:pt x="10" y="18"/>
                      <a:pt x="19" y="18"/>
                    </a:cubicBezTo>
                    <a:cubicBezTo>
                      <a:pt x="27" y="18"/>
                      <a:pt x="34"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5" name="Freeform 183"/>
              <p:cNvSpPr>
                <a:spLocks/>
              </p:cNvSpPr>
              <p:nvPr/>
            </p:nvSpPr>
            <p:spPr bwMode="auto">
              <a:xfrm>
                <a:off x="4536" y="2528"/>
                <a:ext cx="70" cy="38"/>
              </a:xfrm>
              <a:custGeom>
                <a:avLst/>
                <a:gdLst>
                  <a:gd name="T0" fmla="*/ 33 w 34"/>
                  <a:gd name="T1" fmla="*/ 9 h 18"/>
                  <a:gd name="T2" fmla="*/ 15 w 34"/>
                  <a:gd name="T3" fmla="*/ 0 h 18"/>
                  <a:gd name="T4" fmla="*/ 1 w 34"/>
                  <a:gd name="T5" fmla="*/ 9 h 18"/>
                  <a:gd name="T6" fmla="*/ 19 w 34"/>
                  <a:gd name="T7" fmla="*/ 18 h 18"/>
                  <a:gd name="T8" fmla="*/ 33 w 34"/>
                  <a:gd name="T9" fmla="*/ 9 h 18"/>
                </a:gdLst>
                <a:ahLst/>
                <a:cxnLst>
                  <a:cxn ang="0">
                    <a:pos x="T0" y="T1"/>
                  </a:cxn>
                  <a:cxn ang="0">
                    <a:pos x="T2" y="T3"/>
                  </a:cxn>
                  <a:cxn ang="0">
                    <a:pos x="T4" y="T5"/>
                  </a:cxn>
                  <a:cxn ang="0">
                    <a:pos x="T6" y="T7"/>
                  </a:cxn>
                  <a:cxn ang="0">
                    <a:pos x="T8" y="T9"/>
                  </a:cxn>
                </a:cxnLst>
                <a:rect l="0" t="0" r="r" b="b"/>
                <a:pathLst>
                  <a:path w="34" h="18">
                    <a:moveTo>
                      <a:pt x="33" y="9"/>
                    </a:moveTo>
                    <a:cubicBezTo>
                      <a:pt x="32" y="4"/>
                      <a:pt x="24" y="0"/>
                      <a:pt x="15" y="0"/>
                    </a:cubicBezTo>
                    <a:cubicBezTo>
                      <a:pt x="6" y="0"/>
                      <a:pt x="0" y="4"/>
                      <a:pt x="1" y="9"/>
                    </a:cubicBezTo>
                    <a:cubicBezTo>
                      <a:pt x="2" y="14"/>
                      <a:pt x="10" y="18"/>
                      <a:pt x="19" y="18"/>
                    </a:cubicBezTo>
                    <a:cubicBezTo>
                      <a:pt x="28" y="18"/>
                      <a:pt x="34"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6" name="Freeform 184"/>
              <p:cNvSpPr>
                <a:spLocks/>
              </p:cNvSpPr>
              <p:nvPr/>
            </p:nvSpPr>
            <p:spPr bwMode="auto">
              <a:xfrm>
                <a:off x="4617" y="2528"/>
                <a:ext cx="70" cy="38"/>
              </a:xfrm>
              <a:custGeom>
                <a:avLst/>
                <a:gdLst>
                  <a:gd name="T0" fmla="*/ 33 w 34"/>
                  <a:gd name="T1" fmla="*/ 9 h 18"/>
                  <a:gd name="T2" fmla="*/ 15 w 34"/>
                  <a:gd name="T3" fmla="*/ 0 h 18"/>
                  <a:gd name="T4" fmla="*/ 1 w 34"/>
                  <a:gd name="T5" fmla="*/ 9 h 18"/>
                  <a:gd name="T6" fmla="*/ 19 w 34"/>
                  <a:gd name="T7" fmla="*/ 18 h 18"/>
                  <a:gd name="T8" fmla="*/ 33 w 34"/>
                  <a:gd name="T9" fmla="*/ 9 h 18"/>
                </a:gdLst>
                <a:ahLst/>
                <a:cxnLst>
                  <a:cxn ang="0">
                    <a:pos x="T0" y="T1"/>
                  </a:cxn>
                  <a:cxn ang="0">
                    <a:pos x="T2" y="T3"/>
                  </a:cxn>
                  <a:cxn ang="0">
                    <a:pos x="T4" y="T5"/>
                  </a:cxn>
                  <a:cxn ang="0">
                    <a:pos x="T6" y="T7"/>
                  </a:cxn>
                  <a:cxn ang="0">
                    <a:pos x="T8" y="T9"/>
                  </a:cxn>
                </a:cxnLst>
                <a:rect l="0" t="0" r="r" b="b"/>
                <a:pathLst>
                  <a:path w="34" h="18">
                    <a:moveTo>
                      <a:pt x="33" y="9"/>
                    </a:moveTo>
                    <a:cubicBezTo>
                      <a:pt x="32" y="4"/>
                      <a:pt x="24" y="0"/>
                      <a:pt x="15" y="0"/>
                    </a:cubicBezTo>
                    <a:cubicBezTo>
                      <a:pt x="6" y="0"/>
                      <a:pt x="0" y="4"/>
                      <a:pt x="1" y="9"/>
                    </a:cubicBezTo>
                    <a:cubicBezTo>
                      <a:pt x="2" y="14"/>
                      <a:pt x="10" y="18"/>
                      <a:pt x="19" y="18"/>
                    </a:cubicBezTo>
                    <a:cubicBezTo>
                      <a:pt x="28" y="18"/>
                      <a:pt x="34"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7" name="Freeform 185"/>
              <p:cNvSpPr>
                <a:spLocks/>
              </p:cNvSpPr>
              <p:nvPr/>
            </p:nvSpPr>
            <p:spPr bwMode="auto">
              <a:xfrm>
                <a:off x="4697" y="2528"/>
                <a:ext cx="70" cy="38"/>
              </a:xfrm>
              <a:custGeom>
                <a:avLst/>
                <a:gdLst>
                  <a:gd name="T0" fmla="*/ 33 w 34"/>
                  <a:gd name="T1" fmla="*/ 9 h 18"/>
                  <a:gd name="T2" fmla="*/ 15 w 34"/>
                  <a:gd name="T3" fmla="*/ 0 h 18"/>
                  <a:gd name="T4" fmla="*/ 1 w 34"/>
                  <a:gd name="T5" fmla="*/ 9 h 18"/>
                  <a:gd name="T6" fmla="*/ 19 w 34"/>
                  <a:gd name="T7" fmla="*/ 18 h 18"/>
                  <a:gd name="T8" fmla="*/ 33 w 34"/>
                  <a:gd name="T9" fmla="*/ 9 h 18"/>
                </a:gdLst>
                <a:ahLst/>
                <a:cxnLst>
                  <a:cxn ang="0">
                    <a:pos x="T0" y="T1"/>
                  </a:cxn>
                  <a:cxn ang="0">
                    <a:pos x="T2" y="T3"/>
                  </a:cxn>
                  <a:cxn ang="0">
                    <a:pos x="T4" y="T5"/>
                  </a:cxn>
                  <a:cxn ang="0">
                    <a:pos x="T6" y="T7"/>
                  </a:cxn>
                  <a:cxn ang="0">
                    <a:pos x="T8" y="T9"/>
                  </a:cxn>
                </a:cxnLst>
                <a:rect l="0" t="0" r="r" b="b"/>
                <a:pathLst>
                  <a:path w="34" h="18">
                    <a:moveTo>
                      <a:pt x="33" y="9"/>
                    </a:moveTo>
                    <a:cubicBezTo>
                      <a:pt x="32" y="4"/>
                      <a:pt x="23" y="0"/>
                      <a:pt x="15" y="0"/>
                    </a:cubicBezTo>
                    <a:cubicBezTo>
                      <a:pt x="6" y="0"/>
                      <a:pt x="0" y="4"/>
                      <a:pt x="1" y="9"/>
                    </a:cubicBezTo>
                    <a:cubicBezTo>
                      <a:pt x="2" y="14"/>
                      <a:pt x="10" y="18"/>
                      <a:pt x="19" y="18"/>
                    </a:cubicBezTo>
                    <a:cubicBezTo>
                      <a:pt x="28" y="18"/>
                      <a:pt x="34"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8" name="Freeform 186"/>
              <p:cNvSpPr>
                <a:spLocks/>
              </p:cNvSpPr>
              <p:nvPr/>
            </p:nvSpPr>
            <p:spPr bwMode="auto">
              <a:xfrm>
                <a:off x="4778" y="2528"/>
                <a:ext cx="70" cy="38"/>
              </a:xfrm>
              <a:custGeom>
                <a:avLst/>
                <a:gdLst>
                  <a:gd name="T0" fmla="*/ 33 w 34"/>
                  <a:gd name="T1" fmla="*/ 9 h 18"/>
                  <a:gd name="T2" fmla="*/ 15 w 34"/>
                  <a:gd name="T3" fmla="*/ 0 h 18"/>
                  <a:gd name="T4" fmla="*/ 1 w 34"/>
                  <a:gd name="T5" fmla="*/ 9 h 18"/>
                  <a:gd name="T6" fmla="*/ 19 w 34"/>
                  <a:gd name="T7" fmla="*/ 18 h 18"/>
                  <a:gd name="T8" fmla="*/ 33 w 34"/>
                  <a:gd name="T9" fmla="*/ 9 h 18"/>
                </a:gdLst>
                <a:ahLst/>
                <a:cxnLst>
                  <a:cxn ang="0">
                    <a:pos x="T0" y="T1"/>
                  </a:cxn>
                  <a:cxn ang="0">
                    <a:pos x="T2" y="T3"/>
                  </a:cxn>
                  <a:cxn ang="0">
                    <a:pos x="T4" y="T5"/>
                  </a:cxn>
                  <a:cxn ang="0">
                    <a:pos x="T6" y="T7"/>
                  </a:cxn>
                  <a:cxn ang="0">
                    <a:pos x="T8" y="T9"/>
                  </a:cxn>
                </a:cxnLst>
                <a:rect l="0" t="0" r="r" b="b"/>
                <a:pathLst>
                  <a:path w="34" h="18">
                    <a:moveTo>
                      <a:pt x="33" y="9"/>
                    </a:moveTo>
                    <a:cubicBezTo>
                      <a:pt x="31" y="4"/>
                      <a:pt x="23" y="0"/>
                      <a:pt x="15" y="0"/>
                    </a:cubicBezTo>
                    <a:cubicBezTo>
                      <a:pt x="6" y="0"/>
                      <a:pt x="0" y="4"/>
                      <a:pt x="1" y="9"/>
                    </a:cubicBezTo>
                    <a:cubicBezTo>
                      <a:pt x="2" y="14"/>
                      <a:pt x="10" y="18"/>
                      <a:pt x="19" y="18"/>
                    </a:cubicBezTo>
                    <a:cubicBezTo>
                      <a:pt x="28" y="18"/>
                      <a:pt x="34"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9" name="Freeform 187"/>
              <p:cNvSpPr>
                <a:spLocks/>
              </p:cNvSpPr>
              <p:nvPr/>
            </p:nvSpPr>
            <p:spPr bwMode="auto">
              <a:xfrm>
                <a:off x="4858" y="2528"/>
                <a:ext cx="70" cy="38"/>
              </a:xfrm>
              <a:custGeom>
                <a:avLst/>
                <a:gdLst>
                  <a:gd name="T0" fmla="*/ 33 w 34"/>
                  <a:gd name="T1" fmla="*/ 9 h 18"/>
                  <a:gd name="T2" fmla="*/ 14 w 34"/>
                  <a:gd name="T3" fmla="*/ 0 h 18"/>
                  <a:gd name="T4" fmla="*/ 1 w 34"/>
                  <a:gd name="T5" fmla="*/ 9 h 18"/>
                  <a:gd name="T6" fmla="*/ 19 w 34"/>
                  <a:gd name="T7" fmla="*/ 18 h 18"/>
                  <a:gd name="T8" fmla="*/ 33 w 34"/>
                  <a:gd name="T9" fmla="*/ 9 h 18"/>
                </a:gdLst>
                <a:ahLst/>
                <a:cxnLst>
                  <a:cxn ang="0">
                    <a:pos x="T0" y="T1"/>
                  </a:cxn>
                  <a:cxn ang="0">
                    <a:pos x="T2" y="T3"/>
                  </a:cxn>
                  <a:cxn ang="0">
                    <a:pos x="T4" y="T5"/>
                  </a:cxn>
                  <a:cxn ang="0">
                    <a:pos x="T6" y="T7"/>
                  </a:cxn>
                  <a:cxn ang="0">
                    <a:pos x="T8" y="T9"/>
                  </a:cxn>
                </a:cxnLst>
                <a:rect l="0" t="0" r="r" b="b"/>
                <a:pathLst>
                  <a:path w="34" h="18">
                    <a:moveTo>
                      <a:pt x="33" y="9"/>
                    </a:moveTo>
                    <a:cubicBezTo>
                      <a:pt x="31" y="4"/>
                      <a:pt x="23" y="0"/>
                      <a:pt x="14" y="0"/>
                    </a:cubicBezTo>
                    <a:cubicBezTo>
                      <a:pt x="6" y="0"/>
                      <a:pt x="0" y="4"/>
                      <a:pt x="1" y="9"/>
                    </a:cubicBezTo>
                    <a:cubicBezTo>
                      <a:pt x="2" y="14"/>
                      <a:pt x="10" y="18"/>
                      <a:pt x="19" y="18"/>
                    </a:cubicBezTo>
                    <a:cubicBezTo>
                      <a:pt x="28" y="18"/>
                      <a:pt x="34"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0" name="Freeform 188"/>
              <p:cNvSpPr>
                <a:spLocks/>
              </p:cNvSpPr>
              <p:nvPr/>
            </p:nvSpPr>
            <p:spPr bwMode="auto">
              <a:xfrm>
                <a:off x="4936" y="2528"/>
                <a:ext cx="73" cy="38"/>
              </a:xfrm>
              <a:custGeom>
                <a:avLst/>
                <a:gdLst>
                  <a:gd name="T0" fmla="*/ 34 w 35"/>
                  <a:gd name="T1" fmla="*/ 9 h 18"/>
                  <a:gd name="T2" fmla="*/ 15 w 35"/>
                  <a:gd name="T3" fmla="*/ 0 h 18"/>
                  <a:gd name="T4" fmla="*/ 2 w 35"/>
                  <a:gd name="T5" fmla="*/ 9 h 18"/>
                  <a:gd name="T6" fmla="*/ 20 w 35"/>
                  <a:gd name="T7" fmla="*/ 18 h 18"/>
                  <a:gd name="T8" fmla="*/ 34 w 35"/>
                  <a:gd name="T9" fmla="*/ 9 h 18"/>
                </a:gdLst>
                <a:ahLst/>
                <a:cxnLst>
                  <a:cxn ang="0">
                    <a:pos x="T0" y="T1"/>
                  </a:cxn>
                  <a:cxn ang="0">
                    <a:pos x="T2" y="T3"/>
                  </a:cxn>
                  <a:cxn ang="0">
                    <a:pos x="T4" y="T5"/>
                  </a:cxn>
                  <a:cxn ang="0">
                    <a:pos x="T6" y="T7"/>
                  </a:cxn>
                  <a:cxn ang="0">
                    <a:pos x="T8" y="T9"/>
                  </a:cxn>
                </a:cxnLst>
                <a:rect l="0" t="0" r="r" b="b"/>
                <a:pathLst>
                  <a:path w="35" h="18">
                    <a:moveTo>
                      <a:pt x="34" y="9"/>
                    </a:moveTo>
                    <a:cubicBezTo>
                      <a:pt x="32" y="4"/>
                      <a:pt x="24" y="0"/>
                      <a:pt x="15" y="0"/>
                    </a:cubicBezTo>
                    <a:cubicBezTo>
                      <a:pt x="6" y="0"/>
                      <a:pt x="0" y="4"/>
                      <a:pt x="2" y="9"/>
                    </a:cubicBezTo>
                    <a:cubicBezTo>
                      <a:pt x="3" y="14"/>
                      <a:pt x="12" y="18"/>
                      <a:pt x="20" y="18"/>
                    </a:cubicBezTo>
                    <a:cubicBezTo>
                      <a:pt x="29" y="18"/>
                      <a:pt x="35"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1" name="Freeform 189"/>
              <p:cNvSpPr>
                <a:spLocks/>
              </p:cNvSpPr>
              <p:nvPr/>
            </p:nvSpPr>
            <p:spPr bwMode="auto">
              <a:xfrm>
                <a:off x="5017" y="2528"/>
                <a:ext cx="72" cy="38"/>
              </a:xfrm>
              <a:custGeom>
                <a:avLst/>
                <a:gdLst>
                  <a:gd name="T0" fmla="*/ 34 w 35"/>
                  <a:gd name="T1" fmla="*/ 9 h 18"/>
                  <a:gd name="T2" fmla="*/ 15 w 35"/>
                  <a:gd name="T3" fmla="*/ 0 h 18"/>
                  <a:gd name="T4" fmla="*/ 2 w 35"/>
                  <a:gd name="T5" fmla="*/ 9 h 18"/>
                  <a:gd name="T6" fmla="*/ 21 w 35"/>
                  <a:gd name="T7" fmla="*/ 18 h 18"/>
                  <a:gd name="T8" fmla="*/ 34 w 35"/>
                  <a:gd name="T9" fmla="*/ 9 h 18"/>
                </a:gdLst>
                <a:ahLst/>
                <a:cxnLst>
                  <a:cxn ang="0">
                    <a:pos x="T0" y="T1"/>
                  </a:cxn>
                  <a:cxn ang="0">
                    <a:pos x="T2" y="T3"/>
                  </a:cxn>
                  <a:cxn ang="0">
                    <a:pos x="T4" y="T5"/>
                  </a:cxn>
                  <a:cxn ang="0">
                    <a:pos x="T6" y="T7"/>
                  </a:cxn>
                  <a:cxn ang="0">
                    <a:pos x="T8" y="T9"/>
                  </a:cxn>
                </a:cxnLst>
                <a:rect l="0" t="0" r="r" b="b"/>
                <a:pathLst>
                  <a:path w="35" h="18">
                    <a:moveTo>
                      <a:pt x="34" y="9"/>
                    </a:moveTo>
                    <a:cubicBezTo>
                      <a:pt x="32" y="4"/>
                      <a:pt x="24" y="0"/>
                      <a:pt x="15" y="0"/>
                    </a:cubicBezTo>
                    <a:cubicBezTo>
                      <a:pt x="6" y="0"/>
                      <a:pt x="0" y="4"/>
                      <a:pt x="2" y="9"/>
                    </a:cubicBezTo>
                    <a:cubicBezTo>
                      <a:pt x="3" y="14"/>
                      <a:pt x="12" y="18"/>
                      <a:pt x="21" y="18"/>
                    </a:cubicBezTo>
                    <a:cubicBezTo>
                      <a:pt x="29" y="18"/>
                      <a:pt x="35"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2" name="Freeform 190"/>
              <p:cNvSpPr>
                <a:spLocks/>
              </p:cNvSpPr>
              <p:nvPr/>
            </p:nvSpPr>
            <p:spPr bwMode="auto">
              <a:xfrm>
                <a:off x="5097" y="2528"/>
                <a:ext cx="73" cy="38"/>
              </a:xfrm>
              <a:custGeom>
                <a:avLst/>
                <a:gdLst>
                  <a:gd name="T0" fmla="*/ 34 w 35"/>
                  <a:gd name="T1" fmla="*/ 9 h 18"/>
                  <a:gd name="T2" fmla="*/ 15 w 35"/>
                  <a:gd name="T3" fmla="*/ 0 h 18"/>
                  <a:gd name="T4" fmla="*/ 2 w 35"/>
                  <a:gd name="T5" fmla="*/ 9 h 18"/>
                  <a:gd name="T6" fmla="*/ 21 w 35"/>
                  <a:gd name="T7" fmla="*/ 18 h 18"/>
                  <a:gd name="T8" fmla="*/ 34 w 35"/>
                  <a:gd name="T9" fmla="*/ 9 h 18"/>
                </a:gdLst>
                <a:ahLst/>
                <a:cxnLst>
                  <a:cxn ang="0">
                    <a:pos x="T0" y="T1"/>
                  </a:cxn>
                  <a:cxn ang="0">
                    <a:pos x="T2" y="T3"/>
                  </a:cxn>
                  <a:cxn ang="0">
                    <a:pos x="T4" y="T5"/>
                  </a:cxn>
                  <a:cxn ang="0">
                    <a:pos x="T6" y="T7"/>
                  </a:cxn>
                  <a:cxn ang="0">
                    <a:pos x="T8" y="T9"/>
                  </a:cxn>
                </a:cxnLst>
                <a:rect l="0" t="0" r="r" b="b"/>
                <a:pathLst>
                  <a:path w="35" h="18">
                    <a:moveTo>
                      <a:pt x="34" y="9"/>
                    </a:moveTo>
                    <a:cubicBezTo>
                      <a:pt x="32" y="4"/>
                      <a:pt x="23" y="0"/>
                      <a:pt x="15" y="0"/>
                    </a:cubicBezTo>
                    <a:cubicBezTo>
                      <a:pt x="6" y="0"/>
                      <a:pt x="0" y="4"/>
                      <a:pt x="2" y="9"/>
                    </a:cubicBezTo>
                    <a:cubicBezTo>
                      <a:pt x="3" y="14"/>
                      <a:pt x="12" y="18"/>
                      <a:pt x="21" y="18"/>
                    </a:cubicBezTo>
                    <a:cubicBezTo>
                      <a:pt x="29" y="18"/>
                      <a:pt x="35"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3" name="Freeform 191"/>
              <p:cNvSpPr>
                <a:spLocks/>
              </p:cNvSpPr>
              <p:nvPr/>
            </p:nvSpPr>
            <p:spPr bwMode="auto">
              <a:xfrm>
                <a:off x="5178" y="2528"/>
                <a:ext cx="72" cy="38"/>
              </a:xfrm>
              <a:custGeom>
                <a:avLst/>
                <a:gdLst>
                  <a:gd name="T0" fmla="*/ 34 w 35"/>
                  <a:gd name="T1" fmla="*/ 9 h 18"/>
                  <a:gd name="T2" fmla="*/ 15 w 35"/>
                  <a:gd name="T3" fmla="*/ 0 h 18"/>
                  <a:gd name="T4" fmla="*/ 2 w 35"/>
                  <a:gd name="T5" fmla="*/ 9 h 18"/>
                  <a:gd name="T6" fmla="*/ 21 w 35"/>
                  <a:gd name="T7" fmla="*/ 18 h 18"/>
                  <a:gd name="T8" fmla="*/ 34 w 35"/>
                  <a:gd name="T9" fmla="*/ 9 h 18"/>
                </a:gdLst>
                <a:ahLst/>
                <a:cxnLst>
                  <a:cxn ang="0">
                    <a:pos x="T0" y="T1"/>
                  </a:cxn>
                  <a:cxn ang="0">
                    <a:pos x="T2" y="T3"/>
                  </a:cxn>
                  <a:cxn ang="0">
                    <a:pos x="T4" y="T5"/>
                  </a:cxn>
                  <a:cxn ang="0">
                    <a:pos x="T6" y="T7"/>
                  </a:cxn>
                  <a:cxn ang="0">
                    <a:pos x="T8" y="T9"/>
                  </a:cxn>
                </a:cxnLst>
                <a:rect l="0" t="0" r="r" b="b"/>
                <a:pathLst>
                  <a:path w="35" h="18">
                    <a:moveTo>
                      <a:pt x="34" y="9"/>
                    </a:moveTo>
                    <a:cubicBezTo>
                      <a:pt x="32" y="4"/>
                      <a:pt x="23" y="0"/>
                      <a:pt x="15" y="0"/>
                    </a:cubicBezTo>
                    <a:cubicBezTo>
                      <a:pt x="6" y="0"/>
                      <a:pt x="0" y="4"/>
                      <a:pt x="2" y="9"/>
                    </a:cubicBezTo>
                    <a:cubicBezTo>
                      <a:pt x="3" y="14"/>
                      <a:pt x="12" y="18"/>
                      <a:pt x="21" y="18"/>
                    </a:cubicBezTo>
                    <a:cubicBezTo>
                      <a:pt x="30" y="18"/>
                      <a:pt x="35"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4" name="Freeform 192"/>
              <p:cNvSpPr>
                <a:spLocks/>
              </p:cNvSpPr>
              <p:nvPr/>
            </p:nvSpPr>
            <p:spPr bwMode="auto">
              <a:xfrm>
                <a:off x="5258" y="2528"/>
                <a:ext cx="73" cy="38"/>
              </a:xfrm>
              <a:custGeom>
                <a:avLst/>
                <a:gdLst>
                  <a:gd name="T0" fmla="*/ 34 w 35"/>
                  <a:gd name="T1" fmla="*/ 9 h 18"/>
                  <a:gd name="T2" fmla="*/ 14 w 35"/>
                  <a:gd name="T3" fmla="*/ 0 h 18"/>
                  <a:gd name="T4" fmla="*/ 2 w 35"/>
                  <a:gd name="T5" fmla="*/ 9 h 18"/>
                  <a:gd name="T6" fmla="*/ 21 w 35"/>
                  <a:gd name="T7" fmla="*/ 18 h 18"/>
                  <a:gd name="T8" fmla="*/ 34 w 35"/>
                  <a:gd name="T9" fmla="*/ 9 h 18"/>
                </a:gdLst>
                <a:ahLst/>
                <a:cxnLst>
                  <a:cxn ang="0">
                    <a:pos x="T0" y="T1"/>
                  </a:cxn>
                  <a:cxn ang="0">
                    <a:pos x="T2" y="T3"/>
                  </a:cxn>
                  <a:cxn ang="0">
                    <a:pos x="T4" y="T5"/>
                  </a:cxn>
                  <a:cxn ang="0">
                    <a:pos x="T6" y="T7"/>
                  </a:cxn>
                  <a:cxn ang="0">
                    <a:pos x="T8" y="T9"/>
                  </a:cxn>
                </a:cxnLst>
                <a:rect l="0" t="0" r="r" b="b"/>
                <a:pathLst>
                  <a:path w="35" h="18">
                    <a:moveTo>
                      <a:pt x="34" y="9"/>
                    </a:moveTo>
                    <a:cubicBezTo>
                      <a:pt x="32" y="4"/>
                      <a:pt x="23" y="0"/>
                      <a:pt x="14" y="0"/>
                    </a:cubicBezTo>
                    <a:cubicBezTo>
                      <a:pt x="6" y="0"/>
                      <a:pt x="0" y="4"/>
                      <a:pt x="2" y="9"/>
                    </a:cubicBezTo>
                    <a:cubicBezTo>
                      <a:pt x="4" y="14"/>
                      <a:pt x="12" y="18"/>
                      <a:pt x="21" y="18"/>
                    </a:cubicBezTo>
                    <a:cubicBezTo>
                      <a:pt x="30" y="18"/>
                      <a:pt x="35"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5" name="Freeform 193"/>
              <p:cNvSpPr>
                <a:spLocks/>
              </p:cNvSpPr>
              <p:nvPr/>
            </p:nvSpPr>
            <p:spPr bwMode="auto">
              <a:xfrm>
                <a:off x="5339" y="2528"/>
                <a:ext cx="72" cy="38"/>
              </a:xfrm>
              <a:custGeom>
                <a:avLst/>
                <a:gdLst>
                  <a:gd name="T0" fmla="*/ 33 w 35"/>
                  <a:gd name="T1" fmla="*/ 9 h 18"/>
                  <a:gd name="T2" fmla="*/ 14 w 35"/>
                  <a:gd name="T3" fmla="*/ 0 h 18"/>
                  <a:gd name="T4" fmla="*/ 2 w 35"/>
                  <a:gd name="T5" fmla="*/ 9 h 18"/>
                  <a:gd name="T6" fmla="*/ 21 w 35"/>
                  <a:gd name="T7" fmla="*/ 18 h 18"/>
                  <a:gd name="T8" fmla="*/ 33 w 35"/>
                  <a:gd name="T9" fmla="*/ 9 h 18"/>
                </a:gdLst>
                <a:ahLst/>
                <a:cxnLst>
                  <a:cxn ang="0">
                    <a:pos x="T0" y="T1"/>
                  </a:cxn>
                  <a:cxn ang="0">
                    <a:pos x="T2" y="T3"/>
                  </a:cxn>
                  <a:cxn ang="0">
                    <a:pos x="T4" y="T5"/>
                  </a:cxn>
                  <a:cxn ang="0">
                    <a:pos x="T6" y="T7"/>
                  </a:cxn>
                  <a:cxn ang="0">
                    <a:pos x="T8" y="T9"/>
                  </a:cxn>
                </a:cxnLst>
                <a:rect l="0" t="0" r="r" b="b"/>
                <a:pathLst>
                  <a:path w="35" h="18">
                    <a:moveTo>
                      <a:pt x="33" y="9"/>
                    </a:moveTo>
                    <a:cubicBezTo>
                      <a:pt x="32" y="4"/>
                      <a:pt x="23" y="0"/>
                      <a:pt x="14" y="0"/>
                    </a:cubicBezTo>
                    <a:cubicBezTo>
                      <a:pt x="5" y="0"/>
                      <a:pt x="0" y="4"/>
                      <a:pt x="2" y="9"/>
                    </a:cubicBezTo>
                    <a:cubicBezTo>
                      <a:pt x="4" y="14"/>
                      <a:pt x="12" y="18"/>
                      <a:pt x="21" y="18"/>
                    </a:cubicBezTo>
                    <a:cubicBezTo>
                      <a:pt x="30" y="18"/>
                      <a:pt x="35"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6" name="Freeform 194"/>
              <p:cNvSpPr>
                <a:spLocks/>
              </p:cNvSpPr>
              <p:nvPr/>
            </p:nvSpPr>
            <p:spPr bwMode="auto">
              <a:xfrm>
                <a:off x="4464" y="2574"/>
                <a:ext cx="70" cy="39"/>
              </a:xfrm>
              <a:custGeom>
                <a:avLst/>
                <a:gdLst>
                  <a:gd name="T0" fmla="*/ 33 w 34"/>
                  <a:gd name="T1" fmla="*/ 10 h 19"/>
                  <a:gd name="T2" fmla="*/ 15 w 34"/>
                  <a:gd name="T3" fmla="*/ 0 h 19"/>
                  <a:gd name="T4" fmla="*/ 1 w 34"/>
                  <a:gd name="T5" fmla="*/ 10 h 19"/>
                  <a:gd name="T6" fmla="*/ 19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2" y="4"/>
                      <a:pt x="24" y="0"/>
                      <a:pt x="15" y="0"/>
                    </a:cubicBezTo>
                    <a:cubicBezTo>
                      <a:pt x="7" y="0"/>
                      <a:pt x="0" y="4"/>
                      <a:pt x="1" y="10"/>
                    </a:cubicBezTo>
                    <a:cubicBezTo>
                      <a:pt x="2" y="15"/>
                      <a:pt x="10" y="19"/>
                      <a:pt x="19" y="19"/>
                    </a:cubicBezTo>
                    <a:cubicBezTo>
                      <a:pt x="28" y="19"/>
                      <a:pt x="34"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7" name="Freeform 195"/>
              <p:cNvSpPr>
                <a:spLocks/>
              </p:cNvSpPr>
              <p:nvPr/>
            </p:nvSpPr>
            <p:spPr bwMode="auto">
              <a:xfrm>
                <a:off x="4544" y="2574"/>
                <a:ext cx="73" cy="39"/>
              </a:xfrm>
              <a:custGeom>
                <a:avLst/>
                <a:gdLst>
                  <a:gd name="T0" fmla="*/ 34 w 35"/>
                  <a:gd name="T1" fmla="*/ 10 h 19"/>
                  <a:gd name="T2" fmla="*/ 16 w 35"/>
                  <a:gd name="T3" fmla="*/ 0 h 19"/>
                  <a:gd name="T4" fmla="*/ 1 w 35"/>
                  <a:gd name="T5" fmla="*/ 10 h 19"/>
                  <a:gd name="T6" fmla="*/ 19 w 35"/>
                  <a:gd name="T7" fmla="*/ 19 h 19"/>
                  <a:gd name="T8" fmla="*/ 34 w 35"/>
                  <a:gd name="T9" fmla="*/ 10 h 19"/>
                </a:gdLst>
                <a:ahLst/>
                <a:cxnLst>
                  <a:cxn ang="0">
                    <a:pos x="T0" y="T1"/>
                  </a:cxn>
                  <a:cxn ang="0">
                    <a:pos x="T2" y="T3"/>
                  </a:cxn>
                  <a:cxn ang="0">
                    <a:pos x="T4" y="T5"/>
                  </a:cxn>
                  <a:cxn ang="0">
                    <a:pos x="T6" y="T7"/>
                  </a:cxn>
                  <a:cxn ang="0">
                    <a:pos x="T8" y="T9"/>
                  </a:cxn>
                </a:cxnLst>
                <a:rect l="0" t="0" r="r" b="b"/>
                <a:pathLst>
                  <a:path w="35" h="19">
                    <a:moveTo>
                      <a:pt x="34" y="10"/>
                    </a:moveTo>
                    <a:cubicBezTo>
                      <a:pt x="32" y="4"/>
                      <a:pt x="24" y="0"/>
                      <a:pt x="16" y="0"/>
                    </a:cubicBezTo>
                    <a:cubicBezTo>
                      <a:pt x="7" y="0"/>
                      <a:pt x="0" y="4"/>
                      <a:pt x="1" y="10"/>
                    </a:cubicBezTo>
                    <a:cubicBezTo>
                      <a:pt x="2" y="15"/>
                      <a:pt x="10" y="19"/>
                      <a:pt x="19" y="19"/>
                    </a:cubicBezTo>
                    <a:cubicBezTo>
                      <a:pt x="28" y="19"/>
                      <a:pt x="35"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8" name="Freeform 196"/>
              <p:cNvSpPr>
                <a:spLocks/>
              </p:cNvSpPr>
              <p:nvPr/>
            </p:nvSpPr>
            <p:spPr bwMode="auto">
              <a:xfrm>
                <a:off x="4627" y="2574"/>
                <a:ext cx="70" cy="39"/>
              </a:xfrm>
              <a:custGeom>
                <a:avLst/>
                <a:gdLst>
                  <a:gd name="T0" fmla="*/ 33 w 34"/>
                  <a:gd name="T1" fmla="*/ 10 h 19"/>
                  <a:gd name="T2" fmla="*/ 15 w 34"/>
                  <a:gd name="T3" fmla="*/ 0 h 19"/>
                  <a:gd name="T4" fmla="*/ 1 w 34"/>
                  <a:gd name="T5" fmla="*/ 10 h 19"/>
                  <a:gd name="T6" fmla="*/ 19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2" y="4"/>
                      <a:pt x="24" y="0"/>
                      <a:pt x="15" y="0"/>
                    </a:cubicBezTo>
                    <a:cubicBezTo>
                      <a:pt x="6" y="0"/>
                      <a:pt x="0" y="4"/>
                      <a:pt x="1" y="10"/>
                    </a:cubicBezTo>
                    <a:cubicBezTo>
                      <a:pt x="2" y="15"/>
                      <a:pt x="10" y="19"/>
                      <a:pt x="19" y="19"/>
                    </a:cubicBezTo>
                    <a:cubicBezTo>
                      <a:pt x="28" y="19"/>
                      <a:pt x="34"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9" name="Freeform 197"/>
              <p:cNvSpPr>
                <a:spLocks/>
              </p:cNvSpPr>
              <p:nvPr/>
            </p:nvSpPr>
            <p:spPr bwMode="auto">
              <a:xfrm>
                <a:off x="4707" y="2574"/>
                <a:ext cx="73" cy="39"/>
              </a:xfrm>
              <a:custGeom>
                <a:avLst/>
                <a:gdLst>
                  <a:gd name="T0" fmla="*/ 33 w 35"/>
                  <a:gd name="T1" fmla="*/ 10 h 19"/>
                  <a:gd name="T2" fmla="*/ 15 w 35"/>
                  <a:gd name="T3" fmla="*/ 0 h 19"/>
                  <a:gd name="T4" fmla="*/ 1 w 35"/>
                  <a:gd name="T5" fmla="*/ 10 h 19"/>
                  <a:gd name="T6" fmla="*/ 19 w 35"/>
                  <a:gd name="T7" fmla="*/ 19 h 19"/>
                  <a:gd name="T8" fmla="*/ 33 w 35"/>
                  <a:gd name="T9" fmla="*/ 10 h 19"/>
                </a:gdLst>
                <a:ahLst/>
                <a:cxnLst>
                  <a:cxn ang="0">
                    <a:pos x="T0" y="T1"/>
                  </a:cxn>
                  <a:cxn ang="0">
                    <a:pos x="T2" y="T3"/>
                  </a:cxn>
                  <a:cxn ang="0">
                    <a:pos x="T4" y="T5"/>
                  </a:cxn>
                  <a:cxn ang="0">
                    <a:pos x="T6" y="T7"/>
                  </a:cxn>
                  <a:cxn ang="0">
                    <a:pos x="T8" y="T9"/>
                  </a:cxn>
                </a:cxnLst>
                <a:rect l="0" t="0" r="r" b="b"/>
                <a:pathLst>
                  <a:path w="35" h="19">
                    <a:moveTo>
                      <a:pt x="33" y="10"/>
                    </a:moveTo>
                    <a:cubicBezTo>
                      <a:pt x="32" y="4"/>
                      <a:pt x="24" y="0"/>
                      <a:pt x="15" y="0"/>
                    </a:cubicBezTo>
                    <a:cubicBezTo>
                      <a:pt x="6" y="0"/>
                      <a:pt x="0" y="4"/>
                      <a:pt x="1" y="10"/>
                    </a:cubicBezTo>
                    <a:cubicBezTo>
                      <a:pt x="2" y="15"/>
                      <a:pt x="11" y="19"/>
                      <a:pt x="19" y="19"/>
                    </a:cubicBezTo>
                    <a:cubicBezTo>
                      <a:pt x="28" y="19"/>
                      <a:pt x="35"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70" name="Freeform 198"/>
              <p:cNvSpPr>
                <a:spLocks/>
              </p:cNvSpPr>
              <p:nvPr/>
            </p:nvSpPr>
            <p:spPr bwMode="auto">
              <a:xfrm>
                <a:off x="4788" y="2574"/>
                <a:ext cx="72" cy="39"/>
              </a:xfrm>
              <a:custGeom>
                <a:avLst/>
                <a:gdLst>
                  <a:gd name="T0" fmla="*/ 34 w 35"/>
                  <a:gd name="T1" fmla="*/ 10 h 19"/>
                  <a:gd name="T2" fmla="*/ 15 w 35"/>
                  <a:gd name="T3" fmla="*/ 0 h 19"/>
                  <a:gd name="T4" fmla="*/ 2 w 35"/>
                  <a:gd name="T5" fmla="*/ 10 h 19"/>
                  <a:gd name="T6" fmla="*/ 20 w 35"/>
                  <a:gd name="T7" fmla="*/ 19 h 19"/>
                  <a:gd name="T8" fmla="*/ 34 w 35"/>
                  <a:gd name="T9" fmla="*/ 10 h 19"/>
                </a:gdLst>
                <a:ahLst/>
                <a:cxnLst>
                  <a:cxn ang="0">
                    <a:pos x="T0" y="T1"/>
                  </a:cxn>
                  <a:cxn ang="0">
                    <a:pos x="T2" y="T3"/>
                  </a:cxn>
                  <a:cxn ang="0">
                    <a:pos x="T4" y="T5"/>
                  </a:cxn>
                  <a:cxn ang="0">
                    <a:pos x="T6" y="T7"/>
                  </a:cxn>
                  <a:cxn ang="0">
                    <a:pos x="T8" y="T9"/>
                  </a:cxn>
                </a:cxnLst>
                <a:rect l="0" t="0" r="r" b="b"/>
                <a:pathLst>
                  <a:path w="35" h="19">
                    <a:moveTo>
                      <a:pt x="34" y="10"/>
                    </a:moveTo>
                    <a:cubicBezTo>
                      <a:pt x="32" y="4"/>
                      <a:pt x="24" y="0"/>
                      <a:pt x="15" y="0"/>
                    </a:cubicBezTo>
                    <a:cubicBezTo>
                      <a:pt x="6" y="0"/>
                      <a:pt x="0" y="4"/>
                      <a:pt x="2" y="10"/>
                    </a:cubicBezTo>
                    <a:cubicBezTo>
                      <a:pt x="3" y="15"/>
                      <a:pt x="11" y="19"/>
                      <a:pt x="20" y="19"/>
                    </a:cubicBezTo>
                    <a:cubicBezTo>
                      <a:pt x="29" y="19"/>
                      <a:pt x="35"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71" name="Freeform 199"/>
              <p:cNvSpPr>
                <a:spLocks/>
              </p:cNvSpPr>
              <p:nvPr/>
            </p:nvSpPr>
            <p:spPr bwMode="auto">
              <a:xfrm>
                <a:off x="4870" y="2574"/>
                <a:ext cx="71" cy="39"/>
              </a:xfrm>
              <a:custGeom>
                <a:avLst/>
                <a:gdLst>
                  <a:gd name="T0" fmla="*/ 33 w 34"/>
                  <a:gd name="T1" fmla="*/ 10 h 19"/>
                  <a:gd name="T2" fmla="*/ 14 w 34"/>
                  <a:gd name="T3" fmla="*/ 0 h 19"/>
                  <a:gd name="T4" fmla="*/ 1 w 34"/>
                  <a:gd name="T5" fmla="*/ 10 h 19"/>
                  <a:gd name="T6" fmla="*/ 20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2" y="4"/>
                      <a:pt x="23" y="0"/>
                      <a:pt x="14" y="0"/>
                    </a:cubicBezTo>
                    <a:cubicBezTo>
                      <a:pt x="6" y="0"/>
                      <a:pt x="0" y="4"/>
                      <a:pt x="1" y="10"/>
                    </a:cubicBezTo>
                    <a:cubicBezTo>
                      <a:pt x="2" y="15"/>
                      <a:pt x="11" y="19"/>
                      <a:pt x="20" y="19"/>
                    </a:cubicBezTo>
                    <a:cubicBezTo>
                      <a:pt x="28" y="19"/>
                      <a:pt x="34"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72" name="Freeform 200"/>
              <p:cNvSpPr>
                <a:spLocks/>
              </p:cNvSpPr>
              <p:nvPr/>
            </p:nvSpPr>
            <p:spPr bwMode="auto">
              <a:xfrm>
                <a:off x="4951" y="2574"/>
                <a:ext cx="72" cy="39"/>
              </a:xfrm>
              <a:custGeom>
                <a:avLst/>
                <a:gdLst>
                  <a:gd name="T0" fmla="*/ 33 w 35"/>
                  <a:gd name="T1" fmla="*/ 10 h 19"/>
                  <a:gd name="T2" fmla="*/ 15 w 35"/>
                  <a:gd name="T3" fmla="*/ 0 h 19"/>
                  <a:gd name="T4" fmla="*/ 1 w 35"/>
                  <a:gd name="T5" fmla="*/ 10 h 19"/>
                  <a:gd name="T6" fmla="*/ 20 w 35"/>
                  <a:gd name="T7" fmla="*/ 19 h 19"/>
                  <a:gd name="T8" fmla="*/ 33 w 35"/>
                  <a:gd name="T9" fmla="*/ 10 h 19"/>
                </a:gdLst>
                <a:ahLst/>
                <a:cxnLst>
                  <a:cxn ang="0">
                    <a:pos x="T0" y="T1"/>
                  </a:cxn>
                  <a:cxn ang="0">
                    <a:pos x="T2" y="T3"/>
                  </a:cxn>
                  <a:cxn ang="0">
                    <a:pos x="T4" y="T5"/>
                  </a:cxn>
                  <a:cxn ang="0">
                    <a:pos x="T6" y="T7"/>
                  </a:cxn>
                  <a:cxn ang="0">
                    <a:pos x="T8" y="T9"/>
                  </a:cxn>
                </a:cxnLst>
                <a:rect l="0" t="0" r="r" b="b"/>
                <a:pathLst>
                  <a:path w="35" h="19">
                    <a:moveTo>
                      <a:pt x="33" y="10"/>
                    </a:moveTo>
                    <a:cubicBezTo>
                      <a:pt x="32" y="4"/>
                      <a:pt x="23" y="0"/>
                      <a:pt x="15" y="0"/>
                    </a:cubicBezTo>
                    <a:cubicBezTo>
                      <a:pt x="6" y="0"/>
                      <a:pt x="0" y="4"/>
                      <a:pt x="1" y="10"/>
                    </a:cubicBezTo>
                    <a:cubicBezTo>
                      <a:pt x="3" y="15"/>
                      <a:pt x="11" y="19"/>
                      <a:pt x="20" y="19"/>
                    </a:cubicBezTo>
                    <a:cubicBezTo>
                      <a:pt x="29" y="19"/>
                      <a:pt x="35"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73" name="Freeform 201"/>
              <p:cNvSpPr>
                <a:spLocks/>
              </p:cNvSpPr>
              <p:nvPr/>
            </p:nvSpPr>
            <p:spPr bwMode="auto">
              <a:xfrm>
                <a:off x="5031" y="2574"/>
                <a:ext cx="73" cy="39"/>
              </a:xfrm>
              <a:custGeom>
                <a:avLst/>
                <a:gdLst>
                  <a:gd name="T0" fmla="*/ 34 w 35"/>
                  <a:gd name="T1" fmla="*/ 10 h 19"/>
                  <a:gd name="T2" fmla="*/ 15 w 35"/>
                  <a:gd name="T3" fmla="*/ 0 h 19"/>
                  <a:gd name="T4" fmla="*/ 2 w 35"/>
                  <a:gd name="T5" fmla="*/ 10 h 19"/>
                  <a:gd name="T6" fmla="*/ 21 w 35"/>
                  <a:gd name="T7" fmla="*/ 19 h 19"/>
                  <a:gd name="T8" fmla="*/ 34 w 35"/>
                  <a:gd name="T9" fmla="*/ 10 h 19"/>
                </a:gdLst>
                <a:ahLst/>
                <a:cxnLst>
                  <a:cxn ang="0">
                    <a:pos x="T0" y="T1"/>
                  </a:cxn>
                  <a:cxn ang="0">
                    <a:pos x="T2" y="T3"/>
                  </a:cxn>
                  <a:cxn ang="0">
                    <a:pos x="T4" y="T5"/>
                  </a:cxn>
                  <a:cxn ang="0">
                    <a:pos x="T6" y="T7"/>
                  </a:cxn>
                  <a:cxn ang="0">
                    <a:pos x="T8" y="T9"/>
                  </a:cxn>
                </a:cxnLst>
                <a:rect l="0" t="0" r="r" b="b"/>
                <a:pathLst>
                  <a:path w="35" h="19">
                    <a:moveTo>
                      <a:pt x="34" y="10"/>
                    </a:moveTo>
                    <a:cubicBezTo>
                      <a:pt x="32" y="4"/>
                      <a:pt x="24" y="0"/>
                      <a:pt x="15" y="0"/>
                    </a:cubicBezTo>
                    <a:cubicBezTo>
                      <a:pt x="6" y="0"/>
                      <a:pt x="0" y="4"/>
                      <a:pt x="2" y="10"/>
                    </a:cubicBezTo>
                    <a:cubicBezTo>
                      <a:pt x="3" y="15"/>
                      <a:pt x="12" y="19"/>
                      <a:pt x="21" y="19"/>
                    </a:cubicBezTo>
                    <a:cubicBezTo>
                      <a:pt x="29" y="19"/>
                      <a:pt x="35"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74" name="Freeform 202"/>
              <p:cNvSpPr>
                <a:spLocks/>
              </p:cNvSpPr>
              <p:nvPr/>
            </p:nvSpPr>
            <p:spPr bwMode="auto">
              <a:xfrm>
                <a:off x="5112" y="2574"/>
                <a:ext cx="74" cy="39"/>
              </a:xfrm>
              <a:custGeom>
                <a:avLst/>
                <a:gdLst>
                  <a:gd name="T0" fmla="*/ 34 w 36"/>
                  <a:gd name="T1" fmla="*/ 10 h 19"/>
                  <a:gd name="T2" fmla="*/ 15 w 36"/>
                  <a:gd name="T3" fmla="*/ 0 h 19"/>
                  <a:gd name="T4" fmla="*/ 2 w 36"/>
                  <a:gd name="T5" fmla="*/ 10 h 19"/>
                  <a:gd name="T6" fmla="*/ 21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2" y="4"/>
                      <a:pt x="24" y="0"/>
                      <a:pt x="15" y="0"/>
                    </a:cubicBezTo>
                    <a:cubicBezTo>
                      <a:pt x="6" y="0"/>
                      <a:pt x="0" y="4"/>
                      <a:pt x="2" y="10"/>
                    </a:cubicBezTo>
                    <a:cubicBezTo>
                      <a:pt x="4" y="15"/>
                      <a:pt x="12" y="19"/>
                      <a:pt x="21" y="19"/>
                    </a:cubicBezTo>
                    <a:cubicBezTo>
                      <a:pt x="30" y="19"/>
                      <a:pt x="36"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75" name="Freeform 203"/>
              <p:cNvSpPr>
                <a:spLocks/>
              </p:cNvSpPr>
              <p:nvPr/>
            </p:nvSpPr>
            <p:spPr bwMode="auto">
              <a:xfrm>
                <a:off x="5194" y="2574"/>
                <a:ext cx="73" cy="39"/>
              </a:xfrm>
              <a:custGeom>
                <a:avLst/>
                <a:gdLst>
                  <a:gd name="T0" fmla="*/ 33 w 35"/>
                  <a:gd name="T1" fmla="*/ 10 h 19"/>
                  <a:gd name="T2" fmla="*/ 14 w 35"/>
                  <a:gd name="T3" fmla="*/ 0 h 19"/>
                  <a:gd name="T4" fmla="*/ 1 w 35"/>
                  <a:gd name="T5" fmla="*/ 10 h 19"/>
                  <a:gd name="T6" fmla="*/ 21 w 35"/>
                  <a:gd name="T7" fmla="*/ 19 h 19"/>
                  <a:gd name="T8" fmla="*/ 33 w 35"/>
                  <a:gd name="T9" fmla="*/ 10 h 19"/>
                </a:gdLst>
                <a:ahLst/>
                <a:cxnLst>
                  <a:cxn ang="0">
                    <a:pos x="T0" y="T1"/>
                  </a:cxn>
                  <a:cxn ang="0">
                    <a:pos x="T2" y="T3"/>
                  </a:cxn>
                  <a:cxn ang="0">
                    <a:pos x="T4" y="T5"/>
                  </a:cxn>
                  <a:cxn ang="0">
                    <a:pos x="T6" y="T7"/>
                  </a:cxn>
                  <a:cxn ang="0">
                    <a:pos x="T8" y="T9"/>
                  </a:cxn>
                </a:cxnLst>
                <a:rect l="0" t="0" r="r" b="b"/>
                <a:pathLst>
                  <a:path w="35" h="19">
                    <a:moveTo>
                      <a:pt x="33" y="10"/>
                    </a:moveTo>
                    <a:cubicBezTo>
                      <a:pt x="32" y="4"/>
                      <a:pt x="23" y="0"/>
                      <a:pt x="14" y="0"/>
                    </a:cubicBezTo>
                    <a:cubicBezTo>
                      <a:pt x="5" y="0"/>
                      <a:pt x="0" y="4"/>
                      <a:pt x="1" y="10"/>
                    </a:cubicBezTo>
                    <a:cubicBezTo>
                      <a:pt x="3" y="15"/>
                      <a:pt x="12" y="19"/>
                      <a:pt x="21" y="19"/>
                    </a:cubicBezTo>
                    <a:cubicBezTo>
                      <a:pt x="29" y="19"/>
                      <a:pt x="35"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76" name="Freeform 204"/>
              <p:cNvSpPr>
                <a:spLocks/>
              </p:cNvSpPr>
              <p:nvPr/>
            </p:nvSpPr>
            <p:spPr bwMode="auto">
              <a:xfrm>
                <a:off x="5275" y="2574"/>
                <a:ext cx="74" cy="39"/>
              </a:xfrm>
              <a:custGeom>
                <a:avLst/>
                <a:gdLst>
                  <a:gd name="T0" fmla="*/ 34 w 36"/>
                  <a:gd name="T1" fmla="*/ 10 h 19"/>
                  <a:gd name="T2" fmla="*/ 14 w 36"/>
                  <a:gd name="T3" fmla="*/ 0 h 19"/>
                  <a:gd name="T4" fmla="*/ 2 w 36"/>
                  <a:gd name="T5" fmla="*/ 10 h 19"/>
                  <a:gd name="T6" fmla="*/ 21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2" y="4"/>
                      <a:pt x="23" y="0"/>
                      <a:pt x="14" y="0"/>
                    </a:cubicBezTo>
                    <a:cubicBezTo>
                      <a:pt x="6" y="0"/>
                      <a:pt x="0" y="4"/>
                      <a:pt x="2" y="10"/>
                    </a:cubicBezTo>
                    <a:cubicBezTo>
                      <a:pt x="4" y="15"/>
                      <a:pt x="12" y="19"/>
                      <a:pt x="21" y="19"/>
                    </a:cubicBezTo>
                    <a:cubicBezTo>
                      <a:pt x="30" y="19"/>
                      <a:pt x="36"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nvGrpSpPr>
            <p:cNvPr id="4" name="Group 406"/>
            <p:cNvGrpSpPr>
              <a:grpSpLocks/>
            </p:cNvGrpSpPr>
            <p:nvPr/>
          </p:nvGrpSpPr>
          <p:grpSpPr bwMode="auto">
            <a:xfrm>
              <a:off x="6624638" y="3324226"/>
              <a:ext cx="3530600" cy="900113"/>
              <a:chOff x="4173" y="2094"/>
              <a:chExt cx="2224" cy="567"/>
            </a:xfrm>
            <a:grpFill/>
          </p:grpSpPr>
          <p:sp>
            <p:nvSpPr>
              <p:cNvPr id="577" name="Freeform 206"/>
              <p:cNvSpPr>
                <a:spLocks/>
              </p:cNvSpPr>
              <p:nvPr/>
            </p:nvSpPr>
            <p:spPr bwMode="auto">
              <a:xfrm>
                <a:off x="5355" y="2574"/>
                <a:ext cx="75" cy="39"/>
              </a:xfrm>
              <a:custGeom>
                <a:avLst/>
                <a:gdLst>
                  <a:gd name="T0" fmla="*/ 34 w 36"/>
                  <a:gd name="T1" fmla="*/ 10 h 19"/>
                  <a:gd name="T2" fmla="*/ 15 w 36"/>
                  <a:gd name="T3" fmla="*/ 0 h 19"/>
                  <a:gd name="T4" fmla="*/ 2 w 36"/>
                  <a:gd name="T5" fmla="*/ 10 h 19"/>
                  <a:gd name="T6" fmla="*/ 22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2" y="4"/>
                      <a:pt x="23" y="0"/>
                      <a:pt x="15" y="0"/>
                    </a:cubicBezTo>
                    <a:cubicBezTo>
                      <a:pt x="6" y="0"/>
                      <a:pt x="0" y="4"/>
                      <a:pt x="2" y="10"/>
                    </a:cubicBezTo>
                    <a:cubicBezTo>
                      <a:pt x="4" y="15"/>
                      <a:pt x="13" y="19"/>
                      <a:pt x="22" y="19"/>
                    </a:cubicBezTo>
                    <a:cubicBezTo>
                      <a:pt x="31" y="19"/>
                      <a:pt x="36"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8" name="Freeform 207"/>
              <p:cNvSpPr>
                <a:spLocks/>
              </p:cNvSpPr>
              <p:nvPr/>
            </p:nvSpPr>
            <p:spPr bwMode="auto">
              <a:xfrm>
                <a:off x="4472" y="2621"/>
                <a:ext cx="72" cy="40"/>
              </a:xfrm>
              <a:custGeom>
                <a:avLst/>
                <a:gdLst>
                  <a:gd name="T0" fmla="*/ 34 w 35"/>
                  <a:gd name="T1" fmla="*/ 10 h 19"/>
                  <a:gd name="T2" fmla="*/ 16 w 35"/>
                  <a:gd name="T3" fmla="*/ 0 h 19"/>
                  <a:gd name="T4" fmla="*/ 1 w 35"/>
                  <a:gd name="T5" fmla="*/ 10 h 19"/>
                  <a:gd name="T6" fmla="*/ 19 w 35"/>
                  <a:gd name="T7" fmla="*/ 19 h 19"/>
                  <a:gd name="T8" fmla="*/ 34 w 35"/>
                  <a:gd name="T9" fmla="*/ 10 h 19"/>
                </a:gdLst>
                <a:ahLst/>
                <a:cxnLst>
                  <a:cxn ang="0">
                    <a:pos x="T0" y="T1"/>
                  </a:cxn>
                  <a:cxn ang="0">
                    <a:pos x="T2" y="T3"/>
                  </a:cxn>
                  <a:cxn ang="0">
                    <a:pos x="T4" y="T5"/>
                  </a:cxn>
                  <a:cxn ang="0">
                    <a:pos x="T6" y="T7"/>
                  </a:cxn>
                  <a:cxn ang="0">
                    <a:pos x="T8" y="T9"/>
                  </a:cxn>
                </a:cxnLst>
                <a:rect l="0" t="0" r="r" b="b"/>
                <a:pathLst>
                  <a:path w="35" h="19">
                    <a:moveTo>
                      <a:pt x="34" y="10"/>
                    </a:moveTo>
                    <a:cubicBezTo>
                      <a:pt x="33" y="4"/>
                      <a:pt x="25" y="0"/>
                      <a:pt x="16" y="0"/>
                    </a:cubicBezTo>
                    <a:cubicBezTo>
                      <a:pt x="7" y="0"/>
                      <a:pt x="0" y="4"/>
                      <a:pt x="1" y="10"/>
                    </a:cubicBezTo>
                    <a:cubicBezTo>
                      <a:pt x="2" y="15"/>
                      <a:pt x="10" y="19"/>
                      <a:pt x="19" y="19"/>
                    </a:cubicBezTo>
                    <a:cubicBezTo>
                      <a:pt x="28" y="19"/>
                      <a:pt x="35"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9" name="Freeform 208"/>
              <p:cNvSpPr>
                <a:spLocks/>
              </p:cNvSpPr>
              <p:nvPr/>
            </p:nvSpPr>
            <p:spPr bwMode="auto">
              <a:xfrm>
                <a:off x="4555" y="2621"/>
                <a:ext cx="70" cy="40"/>
              </a:xfrm>
              <a:custGeom>
                <a:avLst/>
                <a:gdLst>
                  <a:gd name="T0" fmla="*/ 33 w 34"/>
                  <a:gd name="T1" fmla="*/ 10 h 19"/>
                  <a:gd name="T2" fmla="*/ 15 w 34"/>
                  <a:gd name="T3" fmla="*/ 0 h 19"/>
                  <a:gd name="T4" fmla="*/ 1 w 34"/>
                  <a:gd name="T5" fmla="*/ 10 h 19"/>
                  <a:gd name="T6" fmla="*/ 19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2" y="4"/>
                      <a:pt x="24" y="0"/>
                      <a:pt x="15" y="0"/>
                    </a:cubicBezTo>
                    <a:cubicBezTo>
                      <a:pt x="6" y="0"/>
                      <a:pt x="0" y="4"/>
                      <a:pt x="1" y="10"/>
                    </a:cubicBezTo>
                    <a:cubicBezTo>
                      <a:pt x="2" y="15"/>
                      <a:pt x="10" y="19"/>
                      <a:pt x="19" y="19"/>
                    </a:cubicBezTo>
                    <a:cubicBezTo>
                      <a:pt x="28" y="19"/>
                      <a:pt x="34"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0" name="Freeform 209"/>
              <p:cNvSpPr>
                <a:spLocks/>
              </p:cNvSpPr>
              <p:nvPr/>
            </p:nvSpPr>
            <p:spPr bwMode="auto">
              <a:xfrm>
                <a:off x="4637" y="2621"/>
                <a:ext cx="70" cy="40"/>
              </a:xfrm>
              <a:custGeom>
                <a:avLst/>
                <a:gdLst>
                  <a:gd name="T0" fmla="*/ 33 w 34"/>
                  <a:gd name="T1" fmla="*/ 10 h 19"/>
                  <a:gd name="T2" fmla="*/ 15 w 34"/>
                  <a:gd name="T3" fmla="*/ 0 h 19"/>
                  <a:gd name="T4" fmla="*/ 1 w 34"/>
                  <a:gd name="T5" fmla="*/ 10 h 19"/>
                  <a:gd name="T6" fmla="*/ 19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2" y="4"/>
                      <a:pt x="24" y="0"/>
                      <a:pt x="15" y="0"/>
                    </a:cubicBezTo>
                    <a:cubicBezTo>
                      <a:pt x="6" y="0"/>
                      <a:pt x="0" y="4"/>
                      <a:pt x="1" y="10"/>
                    </a:cubicBezTo>
                    <a:cubicBezTo>
                      <a:pt x="2" y="15"/>
                      <a:pt x="10" y="19"/>
                      <a:pt x="19" y="19"/>
                    </a:cubicBezTo>
                    <a:cubicBezTo>
                      <a:pt x="28" y="19"/>
                      <a:pt x="34"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1" name="Freeform 210"/>
              <p:cNvSpPr>
                <a:spLocks/>
              </p:cNvSpPr>
              <p:nvPr/>
            </p:nvSpPr>
            <p:spPr bwMode="auto">
              <a:xfrm>
                <a:off x="4718" y="2621"/>
                <a:ext cx="72" cy="40"/>
              </a:xfrm>
              <a:custGeom>
                <a:avLst/>
                <a:gdLst>
                  <a:gd name="T0" fmla="*/ 34 w 35"/>
                  <a:gd name="T1" fmla="*/ 10 h 19"/>
                  <a:gd name="T2" fmla="*/ 15 w 35"/>
                  <a:gd name="T3" fmla="*/ 0 h 19"/>
                  <a:gd name="T4" fmla="*/ 1 w 35"/>
                  <a:gd name="T5" fmla="*/ 10 h 19"/>
                  <a:gd name="T6" fmla="*/ 20 w 35"/>
                  <a:gd name="T7" fmla="*/ 19 h 19"/>
                  <a:gd name="T8" fmla="*/ 34 w 35"/>
                  <a:gd name="T9" fmla="*/ 10 h 19"/>
                </a:gdLst>
                <a:ahLst/>
                <a:cxnLst>
                  <a:cxn ang="0">
                    <a:pos x="T0" y="T1"/>
                  </a:cxn>
                  <a:cxn ang="0">
                    <a:pos x="T2" y="T3"/>
                  </a:cxn>
                  <a:cxn ang="0">
                    <a:pos x="T4" y="T5"/>
                  </a:cxn>
                  <a:cxn ang="0">
                    <a:pos x="T6" y="T7"/>
                  </a:cxn>
                  <a:cxn ang="0">
                    <a:pos x="T8" y="T9"/>
                  </a:cxn>
                </a:cxnLst>
                <a:rect l="0" t="0" r="r" b="b"/>
                <a:pathLst>
                  <a:path w="35" h="19">
                    <a:moveTo>
                      <a:pt x="34" y="10"/>
                    </a:moveTo>
                    <a:cubicBezTo>
                      <a:pt x="33" y="4"/>
                      <a:pt x="24" y="0"/>
                      <a:pt x="15" y="0"/>
                    </a:cubicBezTo>
                    <a:cubicBezTo>
                      <a:pt x="6" y="0"/>
                      <a:pt x="0" y="4"/>
                      <a:pt x="1" y="10"/>
                    </a:cubicBezTo>
                    <a:cubicBezTo>
                      <a:pt x="3" y="15"/>
                      <a:pt x="11" y="19"/>
                      <a:pt x="20" y="19"/>
                    </a:cubicBezTo>
                    <a:cubicBezTo>
                      <a:pt x="29" y="19"/>
                      <a:pt x="35"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2" name="Freeform 211"/>
              <p:cNvSpPr>
                <a:spLocks/>
              </p:cNvSpPr>
              <p:nvPr/>
            </p:nvSpPr>
            <p:spPr bwMode="auto">
              <a:xfrm>
                <a:off x="4800" y="2621"/>
                <a:ext cx="73" cy="40"/>
              </a:xfrm>
              <a:custGeom>
                <a:avLst/>
                <a:gdLst>
                  <a:gd name="T0" fmla="*/ 34 w 35"/>
                  <a:gd name="T1" fmla="*/ 10 h 19"/>
                  <a:gd name="T2" fmla="*/ 15 w 35"/>
                  <a:gd name="T3" fmla="*/ 0 h 19"/>
                  <a:gd name="T4" fmla="*/ 1 w 35"/>
                  <a:gd name="T5" fmla="*/ 10 h 19"/>
                  <a:gd name="T6" fmla="*/ 20 w 35"/>
                  <a:gd name="T7" fmla="*/ 19 h 19"/>
                  <a:gd name="T8" fmla="*/ 34 w 35"/>
                  <a:gd name="T9" fmla="*/ 10 h 19"/>
                </a:gdLst>
                <a:ahLst/>
                <a:cxnLst>
                  <a:cxn ang="0">
                    <a:pos x="T0" y="T1"/>
                  </a:cxn>
                  <a:cxn ang="0">
                    <a:pos x="T2" y="T3"/>
                  </a:cxn>
                  <a:cxn ang="0">
                    <a:pos x="T4" y="T5"/>
                  </a:cxn>
                  <a:cxn ang="0">
                    <a:pos x="T6" y="T7"/>
                  </a:cxn>
                  <a:cxn ang="0">
                    <a:pos x="T8" y="T9"/>
                  </a:cxn>
                </a:cxnLst>
                <a:rect l="0" t="0" r="r" b="b"/>
                <a:pathLst>
                  <a:path w="35" h="19">
                    <a:moveTo>
                      <a:pt x="34" y="10"/>
                    </a:moveTo>
                    <a:cubicBezTo>
                      <a:pt x="32" y="4"/>
                      <a:pt x="24" y="0"/>
                      <a:pt x="15" y="0"/>
                    </a:cubicBezTo>
                    <a:cubicBezTo>
                      <a:pt x="6" y="0"/>
                      <a:pt x="0" y="4"/>
                      <a:pt x="1" y="10"/>
                    </a:cubicBezTo>
                    <a:cubicBezTo>
                      <a:pt x="3" y="15"/>
                      <a:pt x="11" y="19"/>
                      <a:pt x="20" y="19"/>
                    </a:cubicBezTo>
                    <a:cubicBezTo>
                      <a:pt x="29" y="19"/>
                      <a:pt x="35"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3" name="Freeform 212"/>
              <p:cNvSpPr>
                <a:spLocks/>
              </p:cNvSpPr>
              <p:nvPr/>
            </p:nvSpPr>
            <p:spPr bwMode="auto">
              <a:xfrm>
                <a:off x="4883" y="2621"/>
                <a:ext cx="72" cy="40"/>
              </a:xfrm>
              <a:custGeom>
                <a:avLst/>
                <a:gdLst>
                  <a:gd name="T0" fmla="*/ 33 w 35"/>
                  <a:gd name="T1" fmla="*/ 10 h 19"/>
                  <a:gd name="T2" fmla="*/ 15 w 35"/>
                  <a:gd name="T3" fmla="*/ 0 h 19"/>
                  <a:gd name="T4" fmla="*/ 1 w 35"/>
                  <a:gd name="T5" fmla="*/ 10 h 19"/>
                  <a:gd name="T6" fmla="*/ 20 w 35"/>
                  <a:gd name="T7" fmla="*/ 19 h 19"/>
                  <a:gd name="T8" fmla="*/ 33 w 35"/>
                  <a:gd name="T9" fmla="*/ 10 h 19"/>
                </a:gdLst>
                <a:ahLst/>
                <a:cxnLst>
                  <a:cxn ang="0">
                    <a:pos x="T0" y="T1"/>
                  </a:cxn>
                  <a:cxn ang="0">
                    <a:pos x="T2" y="T3"/>
                  </a:cxn>
                  <a:cxn ang="0">
                    <a:pos x="T4" y="T5"/>
                  </a:cxn>
                  <a:cxn ang="0">
                    <a:pos x="T6" y="T7"/>
                  </a:cxn>
                  <a:cxn ang="0">
                    <a:pos x="T8" y="T9"/>
                  </a:cxn>
                </a:cxnLst>
                <a:rect l="0" t="0" r="r" b="b"/>
                <a:pathLst>
                  <a:path w="35" h="19">
                    <a:moveTo>
                      <a:pt x="33" y="10"/>
                    </a:moveTo>
                    <a:cubicBezTo>
                      <a:pt x="32" y="4"/>
                      <a:pt x="24" y="0"/>
                      <a:pt x="15" y="0"/>
                    </a:cubicBezTo>
                    <a:cubicBezTo>
                      <a:pt x="6" y="0"/>
                      <a:pt x="0" y="4"/>
                      <a:pt x="1" y="10"/>
                    </a:cubicBezTo>
                    <a:cubicBezTo>
                      <a:pt x="2" y="15"/>
                      <a:pt x="11" y="19"/>
                      <a:pt x="20" y="19"/>
                    </a:cubicBezTo>
                    <a:cubicBezTo>
                      <a:pt x="29" y="19"/>
                      <a:pt x="35"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4" name="Freeform 213"/>
              <p:cNvSpPr>
                <a:spLocks/>
              </p:cNvSpPr>
              <p:nvPr/>
            </p:nvSpPr>
            <p:spPr bwMode="auto">
              <a:xfrm>
                <a:off x="4963" y="2621"/>
                <a:ext cx="75" cy="40"/>
              </a:xfrm>
              <a:custGeom>
                <a:avLst/>
                <a:gdLst>
                  <a:gd name="T0" fmla="*/ 34 w 36"/>
                  <a:gd name="T1" fmla="*/ 10 h 19"/>
                  <a:gd name="T2" fmla="*/ 15 w 36"/>
                  <a:gd name="T3" fmla="*/ 0 h 19"/>
                  <a:gd name="T4" fmla="*/ 2 w 36"/>
                  <a:gd name="T5" fmla="*/ 10 h 19"/>
                  <a:gd name="T6" fmla="*/ 21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3" y="4"/>
                      <a:pt x="24" y="0"/>
                      <a:pt x="15" y="0"/>
                    </a:cubicBezTo>
                    <a:cubicBezTo>
                      <a:pt x="6" y="0"/>
                      <a:pt x="0" y="4"/>
                      <a:pt x="2" y="10"/>
                    </a:cubicBezTo>
                    <a:cubicBezTo>
                      <a:pt x="3" y="15"/>
                      <a:pt x="12" y="19"/>
                      <a:pt x="21" y="19"/>
                    </a:cubicBezTo>
                    <a:cubicBezTo>
                      <a:pt x="30" y="19"/>
                      <a:pt x="36"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5" name="Freeform 214"/>
              <p:cNvSpPr>
                <a:spLocks/>
              </p:cNvSpPr>
              <p:nvPr/>
            </p:nvSpPr>
            <p:spPr bwMode="auto">
              <a:xfrm>
                <a:off x="5046" y="2621"/>
                <a:ext cx="74" cy="40"/>
              </a:xfrm>
              <a:custGeom>
                <a:avLst/>
                <a:gdLst>
                  <a:gd name="T0" fmla="*/ 34 w 36"/>
                  <a:gd name="T1" fmla="*/ 10 h 19"/>
                  <a:gd name="T2" fmla="*/ 15 w 36"/>
                  <a:gd name="T3" fmla="*/ 0 h 19"/>
                  <a:gd name="T4" fmla="*/ 1 w 36"/>
                  <a:gd name="T5" fmla="*/ 10 h 19"/>
                  <a:gd name="T6" fmla="*/ 21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2" y="4"/>
                      <a:pt x="24" y="0"/>
                      <a:pt x="15" y="0"/>
                    </a:cubicBezTo>
                    <a:cubicBezTo>
                      <a:pt x="6" y="0"/>
                      <a:pt x="0" y="4"/>
                      <a:pt x="1" y="10"/>
                    </a:cubicBezTo>
                    <a:cubicBezTo>
                      <a:pt x="3" y="15"/>
                      <a:pt x="12" y="19"/>
                      <a:pt x="21" y="19"/>
                    </a:cubicBezTo>
                    <a:cubicBezTo>
                      <a:pt x="30" y="19"/>
                      <a:pt x="36"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6" name="Freeform 215"/>
              <p:cNvSpPr>
                <a:spLocks/>
              </p:cNvSpPr>
              <p:nvPr/>
            </p:nvSpPr>
            <p:spPr bwMode="auto">
              <a:xfrm>
                <a:off x="5128" y="2621"/>
                <a:ext cx="73" cy="40"/>
              </a:xfrm>
              <a:custGeom>
                <a:avLst/>
                <a:gdLst>
                  <a:gd name="T0" fmla="*/ 34 w 35"/>
                  <a:gd name="T1" fmla="*/ 10 h 19"/>
                  <a:gd name="T2" fmla="*/ 14 w 35"/>
                  <a:gd name="T3" fmla="*/ 0 h 19"/>
                  <a:gd name="T4" fmla="*/ 1 w 35"/>
                  <a:gd name="T5" fmla="*/ 10 h 19"/>
                  <a:gd name="T6" fmla="*/ 21 w 35"/>
                  <a:gd name="T7" fmla="*/ 19 h 19"/>
                  <a:gd name="T8" fmla="*/ 34 w 35"/>
                  <a:gd name="T9" fmla="*/ 10 h 19"/>
                </a:gdLst>
                <a:ahLst/>
                <a:cxnLst>
                  <a:cxn ang="0">
                    <a:pos x="T0" y="T1"/>
                  </a:cxn>
                  <a:cxn ang="0">
                    <a:pos x="T2" y="T3"/>
                  </a:cxn>
                  <a:cxn ang="0">
                    <a:pos x="T4" y="T5"/>
                  </a:cxn>
                  <a:cxn ang="0">
                    <a:pos x="T6" y="T7"/>
                  </a:cxn>
                  <a:cxn ang="0">
                    <a:pos x="T8" y="T9"/>
                  </a:cxn>
                </a:cxnLst>
                <a:rect l="0" t="0" r="r" b="b"/>
                <a:pathLst>
                  <a:path w="35" h="19">
                    <a:moveTo>
                      <a:pt x="34" y="10"/>
                    </a:moveTo>
                    <a:cubicBezTo>
                      <a:pt x="32" y="4"/>
                      <a:pt x="23" y="0"/>
                      <a:pt x="14" y="0"/>
                    </a:cubicBezTo>
                    <a:cubicBezTo>
                      <a:pt x="5" y="0"/>
                      <a:pt x="0" y="4"/>
                      <a:pt x="1" y="10"/>
                    </a:cubicBezTo>
                    <a:cubicBezTo>
                      <a:pt x="3" y="15"/>
                      <a:pt x="12" y="19"/>
                      <a:pt x="21" y="19"/>
                    </a:cubicBezTo>
                    <a:cubicBezTo>
                      <a:pt x="30" y="19"/>
                      <a:pt x="35"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7" name="Freeform 216"/>
              <p:cNvSpPr>
                <a:spLocks/>
              </p:cNvSpPr>
              <p:nvPr/>
            </p:nvSpPr>
            <p:spPr bwMode="auto">
              <a:xfrm>
                <a:off x="5209" y="2621"/>
                <a:ext cx="74" cy="40"/>
              </a:xfrm>
              <a:custGeom>
                <a:avLst/>
                <a:gdLst>
                  <a:gd name="T0" fmla="*/ 34 w 36"/>
                  <a:gd name="T1" fmla="*/ 10 h 19"/>
                  <a:gd name="T2" fmla="*/ 15 w 36"/>
                  <a:gd name="T3" fmla="*/ 0 h 19"/>
                  <a:gd name="T4" fmla="*/ 2 w 36"/>
                  <a:gd name="T5" fmla="*/ 10 h 19"/>
                  <a:gd name="T6" fmla="*/ 22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3" y="4"/>
                      <a:pt x="24" y="0"/>
                      <a:pt x="15" y="0"/>
                    </a:cubicBezTo>
                    <a:cubicBezTo>
                      <a:pt x="6" y="0"/>
                      <a:pt x="0" y="4"/>
                      <a:pt x="2" y="10"/>
                    </a:cubicBezTo>
                    <a:cubicBezTo>
                      <a:pt x="4" y="15"/>
                      <a:pt x="13" y="19"/>
                      <a:pt x="22" y="19"/>
                    </a:cubicBezTo>
                    <a:cubicBezTo>
                      <a:pt x="31" y="19"/>
                      <a:pt x="36"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8" name="Freeform 217"/>
              <p:cNvSpPr>
                <a:spLocks/>
              </p:cNvSpPr>
              <p:nvPr/>
            </p:nvSpPr>
            <p:spPr bwMode="auto">
              <a:xfrm>
                <a:off x="5291" y="2621"/>
                <a:ext cx="75" cy="40"/>
              </a:xfrm>
              <a:custGeom>
                <a:avLst/>
                <a:gdLst>
                  <a:gd name="T0" fmla="*/ 34 w 36"/>
                  <a:gd name="T1" fmla="*/ 10 h 19"/>
                  <a:gd name="T2" fmla="*/ 15 w 36"/>
                  <a:gd name="T3" fmla="*/ 0 h 19"/>
                  <a:gd name="T4" fmla="*/ 2 w 36"/>
                  <a:gd name="T5" fmla="*/ 10 h 19"/>
                  <a:gd name="T6" fmla="*/ 21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2" y="4"/>
                      <a:pt x="24" y="0"/>
                      <a:pt x="15" y="0"/>
                    </a:cubicBezTo>
                    <a:cubicBezTo>
                      <a:pt x="6" y="0"/>
                      <a:pt x="0" y="4"/>
                      <a:pt x="2" y="10"/>
                    </a:cubicBezTo>
                    <a:cubicBezTo>
                      <a:pt x="4" y="15"/>
                      <a:pt x="12" y="19"/>
                      <a:pt x="21" y="19"/>
                    </a:cubicBezTo>
                    <a:cubicBezTo>
                      <a:pt x="30" y="19"/>
                      <a:pt x="36"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9" name="Freeform 218"/>
              <p:cNvSpPr>
                <a:spLocks/>
              </p:cNvSpPr>
              <p:nvPr/>
            </p:nvSpPr>
            <p:spPr bwMode="auto">
              <a:xfrm>
                <a:off x="5374" y="2621"/>
                <a:ext cx="74" cy="40"/>
              </a:xfrm>
              <a:custGeom>
                <a:avLst/>
                <a:gdLst>
                  <a:gd name="T0" fmla="*/ 34 w 36"/>
                  <a:gd name="T1" fmla="*/ 10 h 19"/>
                  <a:gd name="T2" fmla="*/ 14 w 36"/>
                  <a:gd name="T3" fmla="*/ 0 h 19"/>
                  <a:gd name="T4" fmla="*/ 2 w 36"/>
                  <a:gd name="T5" fmla="*/ 10 h 19"/>
                  <a:gd name="T6" fmla="*/ 21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2" y="4"/>
                      <a:pt x="23" y="0"/>
                      <a:pt x="14" y="0"/>
                    </a:cubicBezTo>
                    <a:cubicBezTo>
                      <a:pt x="5" y="0"/>
                      <a:pt x="0" y="4"/>
                      <a:pt x="2" y="10"/>
                    </a:cubicBezTo>
                    <a:cubicBezTo>
                      <a:pt x="4" y="15"/>
                      <a:pt x="12" y="19"/>
                      <a:pt x="21" y="19"/>
                    </a:cubicBezTo>
                    <a:cubicBezTo>
                      <a:pt x="30" y="19"/>
                      <a:pt x="36"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0" name="Freeform 219"/>
              <p:cNvSpPr>
                <a:spLocks/>
              </p:cNvSpPr>
              <p:nvPr/>
            </p:nvSpPr>
            <p:spPr bwMode="auto">
              <a:xfrm>
                <a:off x="6073" y="2276"/>
                <a:ext cx="72" cy="33"/>
              </a:xfrm>
              <a:custGeom>
                <a:avLst/>
                <a:gdLst>
                  <a:gd name="T0" fmla="*/ 33 w 35"/>
                  <a:gd name="T1" fmla="*/ 8 h 16"/>
                  <a:gd name="T2" fmla="*/ 13 w 35"/>
                  <a:gd name="T3" fmla="*/ 0 h 16"/>
                  <a:gd name="T4" fmla="*/ 3 w 35"/>
                  <a:gd name="T5" fmla="*/ 8 h 16"/>
                  <a:gd name="T6" fmla="*/ 22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0" y="4"/>
                      <a:pt x="21" y="0"/>
                      <a:pt x="13" y="0"/>
                    </a:cubicBezTo>
                    <a:cubicBezTo>
                      <a:pt x="5" y="0"/>
                      <a:pt x="0" y="4"/>
                      <a:pt x="3" y="8"/>
                    </a:cubicBezTo>
                    <a:cubicBezTo>
                      <a:pt x="5" y="12"/>
                      <a:pt x="14" y="16"/>
                      <a:pt x="22" y="16"/>
                    </a:cubicBezTo>
                    <a:cubicBezTo>
                      <a:pt x="31" y="16"/>
                      <a:pt x="35" y="12"/>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1" name="Freeform 220"/>
              <p:cNvSpPr>
                <a:spLocks/>
              </p:cNvSpPr>
              <p:nvPr/>
            </p:nvSpPr>
            <p:spPr bwMode="auto">
              <a:xfrm>
                <a:off x="6020" y="2316"/>
                <a:ext cx="74" cy="33"/>
              </a:xfrm>
              <a:custGeom>
                <a:avLst/>
                <a:gdLst>
                  <a:gd name="T0" fmla="*/ 33 w 36"/>
                  <a:gd name="T1" fmla="*/ 8 h 16"/>
                  <a:gd name="T2" fmla="*/ 13 w 36"/>
                  <a:gd name="T3" fmla="*/ 0 h 16"/>
                  <a:gd name="T4" fmla="*/ 3 w 36"/>
                  <a:gd name="T5" fmla="*/ 8 h 16"/>
                  <a:gd name="T6" fmla="*/ 23 w 36"/>
                  <a:gd name="T7" fmla="*/ 16 h 16"/>
                  <a:gd name="T8" fmla="*/ 33 w 36"/>
                  <a:gd name="T9" fmla="*/ 8 h 16"/>
                </a:gdLst>
                <a:ahLst/>
                <a:cxnLst>
                  <a:cxn ang="0">
                    <a:pos x="T0" y="T1"/>
                  </a:cxn>
                  <a:cxn ang="0">
                    <a:pos x="T2" y="T3"/>
                  </a:cxn>
                  <a:cxn ang="0">
                    <a:pos x="T4" y="T5"/>
                  </a:cxn>
                  <a:cxn ang="0">
                    <a:pos x="T6" y="T7"/>
                  </a:cxn>
                  <a:cxn ang="0">
                    <a:pos x="T8" y="T9"/>
                  </a:cxn>
                </a:cxnLst>
                <a:rect l="0" t="0" r="r" b="b"/>
                <a:pathLst>
                  <a:path w="36" h="16">
                    <a:moveTo>
                      <a:pt x="33" y="8"/>
                    </a:moveTo>
                    <a:cubicBezTo>
                      <a:pt x="31" y="4"/>
                      <a:pt x="22" y="0"/>
                      <a:pt x="13" y="0"/>
                    </a:cubicBezTo>
                    <a:cubicBezTo>
                      <a:pt x="5" y="0"/>
                      <a:pt x="0" y="4"/>
                      <a:pt x="3" y="8"/>
                    </a:cubicBezTo>
                    <a:cubicBezTo>
                      <a:pt x="5" y="13"/>
                      <a:pt x="14" y="16"/>
                      <a:pt x="23" y="16"/>
                    </a:cubicBezTo>
                    <a:cubicBezTo>
                      <a:pt x="31" y="16"/>
                      <a:pt x="36"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2" name="Freeform 221"/>
              <p:cNvSpPr>
                <a:spLocks/>
              </p:cNvSpPr>
              <p:nvPr/>
            </p:nvSpPr>
            <p:spPr bwMode="auto">
              <a:xfrm>
                <a:off x="6096" y="2316"/>
                <a:ext cx="74" cy="33"/>
              </a:xfrm>
              <a:custGeom>
                <a:avLst/>
                <a:gdLst>
                  <a:gd name="T0" fmla="*/ 33 w 36"/>
                  <a:gd name="T1" fmla="*/ 8 h 16"/>
                  <a:gd name="T2" fmla="*/ 13 w 36"/>
                  <a:gd name="T3" fmla="*/ 0 h 16"/>
                  <a:gd name="T4" fmla="*/ 3 w 36"/>
                  <a:gd name="T5" fmla="*/ 8 h 16"/>
                  <a:gd name="T6" fmla="*/ 23 w 36"/>
                  <a:gd name="T7" fmla="*/ 16 h 16"/>
                  <a:gd name="T8" fmla="*/ 33 w 36"/>
                  <a:gd name="T9" fmla="*/ 8 h 16"/>
                </a:gdLst>
                <a:ahLst/>
                <a:cxnLst>
                  <a:cxn ang="0">
                    <a:pos x="T0" y="T1"/>
                  </a:cxn>
                  <a:cxn ang="0">
                    <a:pos x="T2" y="T3"/>
                  </a:cxn>
                  <a:cxn ang="0">
                    <a:pos x="T4" y="T5"/>
                  </a:cxn>
                  <a:cxn ang="0">
                    <a:pos x="T6" y="T7"/>
                  </a:cxn>
                  <a:cxn ang="0">
                    <a:pos x="T8" y="T9"/>
                  </a:cxn>
                </a:cxnLst>
                <a:rect l="0" t="0" r="r" b="b"/>
                <a:pathLst>
                  <a:path w="36" h="16">
                    <a:moveTo>
                      <a:pt x="33" y="8"/>
                    </a:moveTo>
                    <a:cubicBezTo>
                      <a:pt x="31" y="4"/>
                      <a:pt x="22" y="0"/>
                      <a:pt x="13" y="0"/>
                    </a:cubicBezTo>
                    <a:cubicBezTo>
                      <a:pt x="5" y="0"/>
                      <a:pt x="0" y="4"/>
                      <a:pt x="3" y="8"/>
                    </a:cubicBezTo>
                    <a:cubicBezTo>
                      <a:pt x="6" y="13"/>
                      <a:pt x="15" y="16"/>
                      <a:pt x="23" y="16"/>
                    </a:cubicBezTo>
                    <a:cubicBezTo>
                      <a:pt x="31" y="16"/>
                      <a:pt x="36"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3" name="Freeform 222"/>
              <p:cNvSpPr>
                <a:spLocks/>
              </p:cNvSpPr>
              <p:nvPr/>
            </p:nvSpPr>
            <p:spPr bwMode="auto">
              <a:xfrm>
                <a:off x="5834" y="2398"/>
                <a:ext cx="72" cy="35"/>
              </a:xfrm>
              <a:custGeom>
                <a:avLst/>
                <a:gdLst>
                  <a:gd name="T0" fmla="*/ 33 w 35"/>
                  <a:gd name="T1" fmla="*/ 8 h 17"/>
                  <a:gd name="T2" fmla="*/ 13 w 35"/>
                  <a:gd name="T3" fmla="*/ 0 h 17"/>
                  <a:gd name="T4" fmla="*/ 2 w 35"/>
                  <a:gd name="T5" fmla="*/ 8 h 17"/>
                  <a:gd name="T6" fmla="*/ 22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4"/>
                      <a:pt x="22" y="0"/>
                      <a:pt x="13" y="0"/>
                    </a:cubicBezTo>
                    <a:cubicBezTo>
                      <a:pt x="5" y="0"/>
                      <a:pt x="0" y="4"/>
                      <a:pt x="2" y="8"/>
                    </a:cubicBezTo>
                    <a:cubicBezTo>
                      <a:pt x="5" y="13"/>
                      <a:pt x="13" y="17"/>
                      <a:pt x="22" y="17"/>
                    </a:cubicBezTo>
                    <a:cubicBezTo>
                      <a:pt x="31"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4" name="Freeform 223"/>
              <p:cNvSpPr>
                <a:spLocks/>
              </p:cNvSpPr>
              <p:nvPr/>
            </p:nvSpPr>
            <p:spPr bwMode="auto">
              <a:xfrm>
                <a:off x="5855" y="2442"/>
                <a:ext cx="74" cy="35"/>
              </a:xfrm>
              <a:custGeom>
                <a:avLst/>
                <a:gdLst>
                  <a:gd name="T0" fmla="*/ 34 w 36"/>
                  <a:gd name="T1" fmla="*/ 8 h 17"/>
                  <a:gd name="T2" fmla="*/ 14 w 36"/>
                  <a:gd name="T3" fmla="*/ 0 h 17"/>
                  <a:gd name="T4" fmla="*/ 3 w 36"/>
                  <a:gd name="T5" fmla="*/ 8 h 17"/>
                  <a:gd name="T6" fmla="*/ 23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1" y="3"/>
                      <a:pt x="23" y="0"/>
                      <a:pt x="14" y="0"/>
                    </a:cubicBezTo>
                    <a:cubicBezTo>
                      <a:pt x="5" y="0"/>
                      <a:pt x="0" y="3"/>
                      <a:pt x="3" y="8"/>
                    </a:cubicBezTo>
                    <a:cubicBezTo>
                      <a:pt x="5" y="13"/>
                      <a:pt x="14" y="17"/>
                      <a:pt x="23" y="17"/>
                    </a:cubicBezTo>
                    <a:cubicBezTo>
                      <a:pt x="31" y="17"/>
                      <a:pt x="36"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5" name="Freeform 224"/>
              <p:cNvSpPr>
                <a:spLocks/>
              </p:cNvSpPr>
              <p:nvPr/>
            </p:nvSpPr>
            <p:spPr bwMode="auto">
              <a:xfrm>
                <a:off x="5877" y="2485"/>
                <a:ext cx="75" cy="35"/>
              </a:xfrm>
              <a:custGeom>
                <a:avLst/>
                <a:gdLst>
                  <a:gd name="T0" fmla="*/ 34 w 36"/>
                  <a:gd name="T1" fmla="*/ 8 h 17"/>
                  <a:gd name="T2" fmla="*/ 14 w 36"/>
                  <a:gd name="T3" fmla="*/ 0 h 17"/>
                  <a:gd name="T4" fmla="*/ 2 w 36"/>
                  <a:gd name="T5" fmla="*/ 8 h 17"/>
                  <a:gd name="T6" fmla="*/ 23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1" y="3"/>
                      <a:pt x="22" y="0"/>
                      <a:pt x="14" y="0"/>
                    </a:cubicBezTo>
                    <a:cubicBezTo>
                      <a:pt x="5" y="0"/>
                      <a:pt x="0" y="3"/>
                      <a:pt x="2" y="8"/>
                    </a:cubicBezTo>
                    <a:cubicBezTo>
                      <a:pt x="5" y="13"/>
                      <a:pt x="14" y="17"/>
                      <a:pt x="23" y="17"/>
                    </a:cubicBezTo>
                    <a:cubicBezTo>
                      <a:pt x="31" y="17"/>
                      <a:pt x="36"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6" name="Freeform 225"/>
              <p:cNvSpPr>
                <a:spLocks/>
              </p:cNvSpPr>
              <p:nvPr/>
            </p:nvSpPr>
            <p:spPr bwMode="auto">
              <a:xfrm>
                <a:off x="5739" y="2528"/>
                <a:ext cx="76" cy="38"/>
              </a:xfrm>
              <a:custGeom>
                <a:avLst/>
                <a:gdLst>
                  <a:gd name="T0" fmla="*/ 34 w 37"/>
                  <a:gd name="T1" fmla="*/ 9 h 18"/>
                  <a:gd name="T2" fmla="*/ 14 w 37"/>
                  <a:gd name="T3" fmla="*/ 0 h 18"/>
                  <a:gd name="T4" fmla="*/ 2 w 37"/>
                  <a:gd name="T5" fmla="*/ 9 h 18"/>
                  <a:gd name="T6" fmla="*/ 23 w 37"/>
                  <a:gd name="T7" fmla="*/ 18 h 18"/>
                  <a:gd name="T8" fmla="*/ 34 w 37"/>
                  <a:gd name="T9" fmla="*/ 9 h 18"/>
                </a:gdLst>
                <a:ahLst/>
                <a:cxnLst>
                  <a:cxn ang="0">
                    <a:pos x="T0" y="T1"/>
                  </a:cxn>
                  <a:cxn ang="0">
                    <a:pos x="T2" y="T3"/>
                  </a:cxn>
                  <a:cxn ang="0">
                    <a:pos x="T4" y="T5"/>
                  </a:cxn>
                  <a:cxn ang="0">
                    <a:pos x="T6" y="T7"/>
                  </a:cxn>
                  <a:cxn ang="0">
                    <a:pos x="T8" y="T9"/>
                  </a:cxn>
                </a:cxnLst>
                <a:rect l="0" t="0" r="r" b="b"/>
                <a:pathLst>
                  <a:path w="37" h="18">
                    <a:moveTo>
                      <a:pt x="34" y="9"/>
                    </a:moveTo>
                    <a:cubicBezTo>
                      <a:pt x="32" y="4"/>
                      <a:pt x="23" y="0"/>
                      <a:pt x="14" y="0"/>
                    </a:cubicBezTo>
                    <a:cubicBezTo>
                      <a:pt x="5" y="0"/>
                      <a:pt x="0" y="4"/>
                      <a:pt x="2" y="9"/>
                    </a:cubicBezTo>
                    <a:cubicBezTo>
                      <a:pt x="5" y="14"/>
                      <a:pt x="14" y="18"/>
                      <a:pt x="23" y="18"/>
                    </a:cubicBezTo>
                    <a:cubicBezTo>
                      <a:pt x="31" y="18"/>
                      <a:pt x="37"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7" name="Freeform 226"/>
              <p:cNvSpPr>
                <a:spLocks/>
              </p:cNvSpPr>
              <p:nvPr/>
            </p:nvSpPr>
            <p:spPr bwMode="auto">
              <a:xfrm>
                <a:off x="5819" y="2528"/>
                <a:ext cx="77" cy="38"/>
              </a:xfrm>
              <a:custGeom>
                <a:avLst/>
                <a:gdLst>
                  <a:gd name="T0" fmla="*/ 34 w 37"/>
                  <a:gd name="T1" fmla="*/ 9 h 18"/>
                  <a:gd name="T2" fmla="*/ 14 w 37"/>
                  <a:gd name="T3" fmla="*/ 0 h 18"/>
                  <a:gd name="T4" fmla="*/ 2 w 37"/>
                  <a:gd name="T5" fmla="*/ 9 h 18"/>
                  <a:gd name="T6" fmla="*/ 23 w 37"/>
                  <a:gd name="T7" fmla="*/ 18 h 18"/>
                  <a:gd name="T8" fmla="*/ 34 w 37"/>
                  <a:gd name="T9" fmla="*/ 9 h 18"/>
                </a:gdLst>
                <a:ahLst/>
                <a:cxnLst>
                  <a:cxn ang="0">
                    <a:pos x="T0" y="T1"/>
                  </a:cxn>
                  <a:cxn ang="0">
                    <a:pos x="T2" y="T3"/>
                  </a:cxn>
                  <a:cxn ang="0">
                    <a:pos x="T4" y="T5"/>
                  </a:cxn>
                  <a:cxn ang="0">
                    <a:pos x="T6" y="T7"/>
                  </a:cxn>
                  <a:cxn ang="0">
                    <a:pos x="T8" y="T9"/>
                  </a:cxn>
                </a:cxnLst>
                <a:rect l="0" t="0" r="r" b="b"/>
                <a:pathLst>
                  <a:path w="37" h="18">
                    <a:moveTo>
                      <a:pt x="34" y="9"/>
                    </a:moveTo>
                    <a:cubicBezTo>
                      <a:pt x="32" y="4"/>
                      <a:pt x="23" y="0"/>
                      <a:pt x="14" y="0"/>
                    </a:cubicBezTo>
                    <a:cubicBezTo>
                      <a:pt x="5" y="0"/>
                      <a:pt x="0" y="4"/>
                      <a:pt x="2" y="9"/>
                    </a:cubicBezTo>
                    <a:cubicBezTo>
                      <a:pt x="5" y="14"/>
                      <a:pt x="14" y="18"/>
                      <a:pt x="23" y="18"/>
                    </a:cubicBezTo>
                    <a:cubicBezTo>
                      <a:pt x="32" y="18"/>
                      <a:pt x="37"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8" name="Freeform 227"/>
              <p:cNvSpPr>
                <a:spLocks/>
              </p:cNvSpPr>
              <p:nvPr/>
            </p:nvSpPr>
            <p:spPr bwMode="auto">
              <a:xfrm>
                <a:off x="5770" y="2276"/>
                <a:ext cx="72" cy="33"/>
              </a:xfrm>
              <a:custGeom>
                <a:avLst/>
                <a:gdLst>
                  <a:gd name="T0" fmla="*/ 33 w 35"/>
                  <a:gd name="T1" fmla="*/ 8 h 16"/>
                  <a:gd name="T2" fmla="*/ 14 w 35"/>
                  <a:gd name="T3" fmla="*/ 0 h 16"/>
                  <a:gd name="T4" fmla="*/ 3 w 35"/>
                  <a:gd name="T5" fmla="*/ 8 h 16"/>
                  <a:gd name="T6" fmla="*/ 22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0" y="4"/>
                      <a:pt x="22" y="0"/>
                      <a:pt x="14" y="0"/>
                    </a:cubicBezTo>
                    <a:cubicBezTo>
                      <a:pt x="5" y="0"/>
                      <a:pt x="0" y="4"/>
                      <a:pt x="3" y="8"/>
                    </a:cubicBezTo>
                    <a:cubicBezTo>
                      <a:pt x="5" y="12"/>
                      <a:pt x="14" y="16"/>
                      <a:pt x="22" y="16"/>
                    </a:cubicBezTo>
                    <a:cubicBezTo>
                      <a:pt x="30" y="16"/>
                      <a:pt x="35" y="12"/>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9" name="Freeform 228"/>
              <p:cNvSpPr>
                <a:spLocks/>
              </p:cNvSpPr>
              <p:nvPr/>
            </p:nvSpPr>
            <p:spPr bwMode="auto">
              <a:xfrm>
                <a:off x="5791" y="2316"/>
                <a:ext cx="72" cy="33"/>
              </a:xfrm>
              <a:custGeom>
                <a:avLst/>
                <a:gdLst>
                  <a:gd name="T0" fmla="*/ 33 w 35"/>
                  <a:gd name="T1" fmla="*/ 8 h 16"/>
                  <a:gd name="T2" fmla="*/ 14 w 35"/>
                  <a:gd name="T3" fmla="*/ 0 h 16"/>
                  <a:gd name="T4" fmla="*/ 3 w 35"/>
                  <a:gd name="T5" fmla="*/ 8 h 16"/>
                  <a:gd name="T6" fmla="*/ 22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1" y="4"/>
                      <a:pt x="22" y="0"/>
                      <a:pt x="14" y="0"/>
                    </a:cubicBezTo>
                    <a:cubicBezTo>
                      <a:pt x="5" y="0"/>
                      <a:pt x="0" y="4"/>
                      <a:pt x="3" y="8"/>
                    </a:cubicBezTo>
                    <a:cubicBezTo>
                      <a:pt x="5" y="13"/>
                      <a:pt x="14" y="16"/>
                      <a:pt x="22" y="16"/>
                    </a:cubicBezTo>
                    <a:cubicBezTo>
                      <a:pt x="30"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0" name="Freeform 229"/>
              <p:cNvSpPr>
                <a:spLocks/>
              </p:cNvSpPr>
              <p:nvPr/>
            </p:nvSpPr>
            <p:spPr bwMode="auto">
              <a:xfrm>
                <a:off x="5813" y="2357"/>
                <a:ext cx="73" cy="33"/>
              </a:xfrm>
              <a:custGeom>
                <a:avLst/>
                <a:gdLst>
                  <a:gd name="T0" fmla="*/ 32 w 35"/>
                  <a:gd name="T1" fmla="*/ 8 h 16"/>
                  <a:gd name="T2" fmla="*/ 13 w 35"/>
                  <a:gd name="T3" fmla="*/ 0 h 16"/>
                  <a:gd name="T4" fmla="*/ 2 w 35"/>
                  <a:gd name="T5" fmla="*/ 8 h 16"/>
                  <a:gd name="T6" fmla="*/ 21 w 35"/>
                  <a:gd name="T7" fmla="*/ 16 h 16"/>
                  <a:gd name="T8" fmla="*/ 32 w 35"/>
                  <a:gd name="T9" fmla="*/ 8 h 16"/>
                </a:gdLst>
                <a:ahLst/>
                <a:cxnLst>
                  <a:cxn ang="0">
                    <a:pos x="T0" y="T1"/>
                  </a:cxn>
                  <a:cxn ang="0">
                    <a:pos x="T2" y="T3"/>
                  </a:cxn>
                  <a:cxn ang="0">
                    <a:pos x="T4" y="T5"/>
                  </a:cxn>
                  <a:cxn ang="0">
                    <a:pos x="T6" y="T7"/>
                  </a:cxn>
                  <a:cxn ang="0">
                    <a:pos x="T8" y="T9"/>
                  </a:cxn>
                </a:cxnLst>
                <a:rect l="0" t="0" r="r" b="b"/>
                <a:pathLst>
                  <a:path w="35" h="16">
                    <a:moveTo>
                      <a:pt x="32" y="8"/>
                    </a:moveTo>
                    <a:cubicBezTo>
                      <a:pt x="30" y="4"/>
                      <a:pt x="21" y="0"/>
                      <a:pt x="13" y="0"/>
                    </a:cubicBezTo>
                    <a:cubicBezTo>
                      <a:pt x="4" y="0"/>
                      <a:pt x="0" y="4"/>
                      <a:pt x="2" y="8"/>
                    </a:cubicBezTo>
                    <a:cubicBezTo>
                      <a:pt x="4" y="13"/>
                      <a:pt x="13" y="16"/>
                      <a:pt x="21" y="16"/>
                    </a:cubicBezTo>
                    <a:cubicBezTo>
                      <a:pt x="30" y="16"/>
                      <a:pt x="35"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1" name="Freeform 230"/>
              <p:cNvSpPr>
                <a:spLocks/>
              </p:cNvSpPr>
              <p:nvPr/>
            </p:nvSpPr>
            <p:spPr bwMode="auto">
              <a:xfrm>
                <a:off x="5097" y="2094"/>
                <a:ext cx="64" cy="29"/>
              </a:xfrm>
              <a:custGeom>
                <a:avLst/>
                <a:gdLst>
                  <a:gd name="T0" fmla="*/ 30 w 31"/>
                  <a:gd name="T1" fmla="*/ 7 h 14"/>
                  <a:gd name="T2" fmla="*/ 13 w 31"/>
                  <a:gd name="T3" fmla="*/ 0 h 14"/>
                  <a:gd name="T4" fmla="*/ 1 w 31"/>
                  <a:gd name="T5" fmla="*/ 7 h 14"/>
                  <a:gd name="T6" fmla="*/ 18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28" y="3"/>
                      <a:pt x="21" y="0"/>
                      <a:pt x="13" y="0"/>
                    </a:cubicBezTo>
                    <a:cubicBezTo>
                      <a:pt x="5" y="0"/>
                      <a:pt x="0" y="3"/>
                      <a:pt x="1" y="7"/>
                    </a:cubicBezTo>
                    <a:cubicBezTo>
                      <a:pt x="3" y="10"/>
                      <a:pt x="10" y="14"/>
                      <a:pt x="18" y="14"/>
                    </a:cubicBezTo>
                    <a:cubicBezTo>
                      <a:pt x="26" y="14"/>
                      <a:pt x="31" y="10"/>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2" name="Freeform 231"/>
              <p:cNvSpPr>
                <a:spLocks/>
              </p:cNvSpPr>
              <p:nvPr/>
            </p:nvSpPr>
            <p:spPr bwMode="auto">
              <a:xfrm>
                <a:off x="4448" y="2094"/>
                <a:ext cx="61" cy="29"/>
              </a:xfrm>
              <a:custGeom>
                <a:avLst/>
                <a:gdLst>
                  <a:gd name="T0" fmla="*/ 29 w 30"/>
                  <a:gd name="T1" fmla="*/ 7 h 14"/>
                  <a:gd name="T2" fmla="*/ 13 w 30"/>
                  <a:gd name="T3" fmla="*/ 0 h 14"/>
                  <a:gd name="T4" fmla="*/ 1 w 30"/>
                  <a:gd name="T5" fmla="*/ 7 h 14"/>
                  <a:gd name="T6" fmla="*/ 17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28" y="3"/>
                      <a:pt x="21" y="0"/>
                      <a:pt x="13" y="0"/>
                    </a:cubicBezTo>
                    <a:cubicBezTo>
                      <a:pt x="6" y="0"/>
                      <a:pt x="0" y="3"/>
                      <a:pt x="1" y="7"/>
                    </a:cubicBezTo>
                    <a:cubicBezTo>
                      <a:pt x="1" y="10"/>
                      <a:pt x="9" y="14"/>
                      <a:pt x="17" y="14"/>
                    </a:cubicBezTo>
                    <a:cubicBezTo>
                      <a:pt x="24" y="14"/>
                      <a:pt x="30"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3" name="Freeform 232"/>
              <p:cNvSpPr>
                <a:spLocks/>
              </p:cNvSpPr>
              <p:nvPr/>
            </p:nvSpPr>
            <p:spPr bwMode="auto">
              <a:xfrm>
                <a:off x="4520" y="2094"/>
                <a:ext cx="62" cy="29"/>
              </a:xfrm>
              <a:custGeom>
                <a:avLst/>
                <a:gdLst>
                  <a:gd name="T0" fmla="*/ 29 w 30"/>
                  <a:gd name="T1" fmla="*/ 7 h 14"/>
                  <a:gd name="T2" fmla="*/ 13 w 30"/>
                  <a:gd name="T3" fmla="*/ 0 h 14"/>
                  <a:gd name="T4" fmla="*/ 1 w 30"/>
                  <a:gd name="T5" fmla="*/ 7 h 14"/>
                  <a:gd name="T6" fmla="*/ 17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28" y="3"/>
                      <a:pt x="21" y="0"/>
                      <a:pt x="13" y="0"/>
                    </a:cubicBezTo>
                    <a:cubicBezTo>
                      <a:pt x="6" y="0"/>
                      <a:pt x="0" y="3"/>
                      <a:pt x="1" y="7"/>
                    </a:cubicBezTo>
                    <a:cubicBezTo>
                      <a:pt x="2" y="10"/>
                      <a:pt x="9" y="14"/>
                      <a:pt x="17" y="14"/>
                    </a:cubicBezTo>
                    <a:cubicBezTo>
                      <a:pt x="25" y="14"/>
                      <a:pt x="30" y="10"/>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4" name="Freeform 233"/>
              <p:cNvSpPr>
                <a:spLocks/>
              </p:cNvSpPr>
              <p:nvPr/>
            </p:nvSpPr>
            <p:spPr bwMode="auto">
              <a:xfrm>
                <a:off x="4309" y="2129"/>
                <a:ext cx="62" cy="29"/>
              </a:xfrm>
              <a:custGeom>
                <a:avLst/>
                <a:gdLst>
                  <a:gd name="T0" fmla="*/ 29 w 30"/>
                  <a:gd name="T1" fmla="*/ 7 h 14"/>
                  <a:gd name="T2" fmla="*/ 14 w 30"/>
                  <a:gd name="T3" fmla="*/ 0 h 14"/>
                  <a:gd name="T4" fmla="*/ 1 w 30"/>
                  <a:gd name="T5" fmla="*/ 7 h 14"/>
                  <a:gd name="T6" fmla="*/ 16 w 30"/>
                  <a:gd name="T7" fmla="*/ 14 h 14"/>
                  <a:gd name="T8" fmla="*/ 29 w 30"/>
                  <a:gd name="T9" fmla="*/ 7 h 14"/>
                </a:gdLst>
                <a:ahLst/>
                <a:cxnLst>
                  <a:cxn ang="0">
                    <a:pos x="T0" y="T1"/>
                  </a:cxn>
                  <a:cxn ang="0">
                    <a:pos x="T2" y="T3"/>
                  </a:cxn>
                  <a:cxn ang="0">
                    <a:pos x="T4" y="T5"/>
                  </a:cxn>
                  <a:cxn ang="0">
                    <a:pos x="T6" y="T7"/>
                  </a:cxn>
                  <a:cxn ang="0">
                    <a:pos x="T8" y="T9"/>
                  </a:cxn>
                </a:cxnLst>
                <a:rect l="0" t="0" r="r" b="b"/>
                <a:pathLst>
                  <a:path w="30" h="14">
                    <a:moveTo>
                      <a:pt x="29" y="7"/>
                    </a:moveTo>
                    <a:cubicBezTo>
                      <a:pt x="29" y="3"/>
                      <a:pt x="22" y="0"/>
                      <a:pt x="14" y="0"/>
                    </a:cubicBezTo>
                    <a:cubicBezTo>
                      <a:pt x="6" y="0"/>
                      <a:pt x="0" y="3"/>
                      <a:pt x="1" y="7"/>
                    </a:cubicBezTo>
                    <a:cubicBezTo>
                      <a:pt x="1" y="11"/>
                      <a:pt x="8" y="14"/>
                      <a:pt x="16" y="14"/>
                    </a:cubicBezTo>
                    <a:cubicBezTo>
                      <a:pt x="24" y="14"/>
                      <a:pt x="30" y="11"/>
                      <a:pt x="2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5" name="Freeform 234"/>
              <p:cNvSpPr>
                <a:spLocks/>
              </p:cNvSpPr>
              <p:nvPr/>
            </p:nvSpPr>
            <p:spPr bwMode="auto">
              <a:xfrm>
                <a:off x="4381" y="2129"/>
                <a:ext cx="64" cy="29"/>
              </a:xfrm>
              <a:custGeom>
                <a:avLst/>
                <a:gdLst>
                  <a:gd name="T0" fmla="*/ 30 w 31"/>
                  <a:gd name="T1" fmla="*/ 7 h 14"/>
                  <a:gd name="T2" fmla="*/ 14 w 31"/>
                  <a:gd name="T3" fmla="*/ 0 h 14"/>
                  <a:gd name="T4" fmla="*/ 1 w 31"/>
                  <a:gd name="T5" fmla="*/ 7 h 14"/>
                  <a:gd name="T6" fmla="*/ 17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29" y="3"/>
                      <a:pt x="22" y="0"/>
                      <a:pt x="14" y="0"/>
                    </a:cubicBezTo>
                    <a:cubicBezTo>
                      <a:pt x="6" y="0"/>
                      <a:pt x="0" y="3"/>
                      <a:pt x="1" y="7"/>
                    </a:cubicBezTo>
                    <a:cubicBezTo>
                      <a:pt x="2" y="11"/>
                      <a:pt x="9" y="14"/>
                      <a:pt x="17" y="14"/>
                    </a:cubicBezTo>
                    <a:cubicBezTo>
                      <a:pt x="25" y="14"/>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6" name="Freeform 235"/>
              <p:cNvSpPr>
                <a:spLocks/>
              </p:cNvSpPr>
              <p:nvPr/>
            </p:nvSpPr>
            <p:spPr bwMode="auto">
              <a:xfrm>
                <a:off x="4315" y="2165"/>
                <a:ext cx="62" cy="29"/>
              </a:xfrm>
              <a:custGeom>
                <a:avLst/>
                <a:gdLst>
                  <a:gd name="T0" fmla="*/ 30 w 30"/>
                  <a:gd name="T1" fmla="*/ 7 h 14"/>
                  <a:gd name="T2" fmla="*/ 14 w 30"/>
                  <a:gd name="T3" fmla="*/ 0 h 14"/>
                  <a:gd name="T4" fmla="*/ 1 w 30"/>
                  <a:gd name="T5" fmla="*/ 7 h 14"/>
                  <a:gd name="T6" fmla="*/ 16 w 30"/>
                  <a:gd name="T7" fmla="*/ 14 h 14"/>
                  <a:gd name="T8" fmla="*/ 30 w 30"/>
                  <a:gd name="T9" fmla="*/ 7 h 14"/>
                </a:gdLst>
                <a:ahLst/>
                <a:cxnLst>
                  <a:cxn ang="0">
                    <a:pos x="T0" y="T1"/>
                  </a:cxn>
                  <a:cxn ang="0">
                    <a:pos x="T2" y="T3"/>
                  </a:cxn>
                  <a:cxn ang="0">
                    <a:pos x="T4" y="T5"/>
                  </a:cxn>
                  <a:cxn ang="0">
                    <a:pos x="T6" y="T7"/>
                  </a:cxn>
                  <a:cxn ang="0">
                    <a:pos x="T8" y="T9"/>
                  </a:cxn>
                </a:cxnLst>
                <a:rect l="0" t="0" r="r" b="b"/>
                <a:pathLst>
                  <a:path w="30" h="14">
                    <a:moveTo>
                      <a:pt x="30" y="7"/>
                    </a:moveTo>
                    <a:cubicBezTo>
                      <a:pt x="29" y="3"/>
                      <a:pt x="22" y="0"/>
                      <a:pt x="14" y="0"/>
                    </a:cubicBezTo>
                    <a:cubicBezTo>
                      <a:pt x="6" y="0"/>
                      <a:pt x="0" y="3"/>
                      <a:pt x="1" y="7"/>
                    </a:cubicBezTo>
                    <a:cubicBezTo>
                      <a:pt x="1" y="11"/>
                      <a:pt x="8" y="14"/>
                      <a:pt x="16" y="14"/>
                    </a:cubicBezTo>
                    <a:cubicBezTo>
                      <a:pt x="24" y="14"/>
                      <a:pt x="30"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7" name="Freeform 236"/>
              <p:cNvSpPr>
                <a:spLocks/>
              </p:cNvSpPr>
              <p:nvPr/>
            </p:nvSpPr>
            <p:spPr bwMode="auto">
              <a:xfrm>
                <a:off x="4462" y="2165"/>
                <a:ext cx="64" cy="29"/>
              </a:xfrm>
              <a:custGeom>
                <a:avLst/>
                <a:gdLst>
                  <a:gd name="T0" fmla="*/ 30 w 31"/>
                  <a:gd name="T1" fmla="*/ 7 h 14"/>
                  <a:gd name="T2" fmla="*/ 14 w 31"/>
                  <a:gd name="T3" fmla="*/ 0 h 14"/>
                  <a:gd name="T4" fmla="*/ 1 w 31"/>
                  <a:gd name="T5" fmla="*/ 7 h 14"/>
                  <a:gd name="T6" fmla="*/ 17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29" y="3"/>
                      <a:pt x="22" y="0"/>
                      <a:pt x="14" y="0"/>
                    </a:cubicBezTo>
                    <a:cubicBezTo>
                      <a:pt x="6" y="0"/>
                      <a:pt x="0" y="3"/>
                      <a:pt x="1" y="7"/>
                    </a:cubicBezTo>
                    <a:cubicBezTo>
                      <a:pt x="2" y="11"/>
                      <a:pt x="9" y="14"/>
                      <a:pt x="17" y="14"/>
                    </a:cubicBezTo>
                    <a:cubicBezTo>
                      <a:pt x="25" y="14"/>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8" name="Freeform 237"/>
              <p:cNvSpPr>
                <a:spLocks/>
              </p:cNvSpPr>
              <p:nvPr/>
            </p:nvSpPr>
            <p:spPr bwMode="auto">
              <a:xfrm>
                <a:off x="4536" y="2165"/>
                <a:ext cx="64" cy="29"/>
              </a:xfrm>
              <a:custGeom>
                <a:avLst/>
                <a:gdLst>
                  <a:gd name="T0" fmla="*/ 30 w 31"/>
                  <a:gd name="T1" fmla="*/ 7 h 14"/>
                  <a:gd name="T2" fmla="*/ 13 w 31"/>
                  <a:gd name="T3" fmla="*/ 0 h 14"/>
                  <a:gd name="T4" fmla="*/ 1 w 31"/>
                  <a:gd name="T5" fmla="*/ 7 h 14"/>
                  <a:gd name="T6" fmla="*/ 17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29" y="3"/>
                      <a:pt x="22" y="0"/>
                      <a:pt x="13" y="0"/>
                    </a:cubicBezTo>
                    <a:cubicBezTo>
                      <a:pt x="5" y="0"/>
                      <a:pt x="0" y="3"/>
                      <a:pt x="1" y="7"/>
                    </a:cubicBezTo>
                    <a:cubicBezTo>
                      <a:pt x="2" y="11"/>
                      <a:pt x="9" y="14"/>
                      <a:pt x="17" y="14"/>
                    </a:cubicBezTo>
                    <a:cubicBezTo>
                      <a:pt x="25" y="14"/>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9" name="Freeform 238"/>
              <p:cNvSpPr>
                <a:spLocks/>
              </p:cNvSpPr>
              <p:nvPr/>
            </p:nvSpPr>
            <p:spPr bwMode="auto">
              <a:xfrm>
                <a:off x="4608" y="2165"/>
                <a:ext cx="66" cy="29"/>
              </a:xfrm>
              <a:custGeom>
                <a:avLst/>
                <a:gdLst>
                  <a:gd name="T0" fmla="*/ 30 w 32"/>
                  <a:gd name="T1" fmla="*/ 7 h 14"/>
                  <a:gd name="T2" fmla="*/ 14 w 32"/>
                  <a:gd name="T3" fmla="*/ 0 h 14"/>
                  <a:gd name="T4" fmla="*/ 1 w 32"/>
                  <a:gd name="T5" fmla="*/ 7 h 14"/>
                  <a:gd name="T6" fmla="*/ 18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29" y="3"/>
                      <a:pt x="22" y="0"/>
                      <a:pt x="14" y="0"/>
                    </a:cubicBezTo>
                    <a:cubicBezTo>
                      <a:pt x="6" y="0"/>
                      <a:pt x="0" y="3"/>
                      <a:pt x="1" y="7"/>
                    </a:cubicBezTo>
                    <a:cubicBezTo>
                      <a:pt x="2" y="11"/>
                      <a:pt x="10" y="14"/>
                      <a:pt x="18" y="14"/>
                    </a:cubicBezTo>
                    <a:cubicBezTo>
                      <a:pt x="26" y="14"/>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0" name="Freeform 239"/>
              <p:cNvSpPr>
                <a:spLocks/>
              </p:cNvSpPr>
              <p:nvPr/>
            </p:nvSpPr>
            <p:spPr bwMode="auto">
              <a:xfrm>
                <a:off x="4757" y="2165"/>
                <a:ext cx="64" cy="29"/>
              </a:xfrm>
              <a:custGeom>
                <a:avLst/>
                <a:gdLst>
                  <a:gd name="T0" fmla="*/ 30 w 31"/>
                  <a:gd name="T1" fmla="*/ 7 h 14"/>
                  <a:gd name="T2" fmla="*/ 13 w 31"/>
                  <a:gd name="T3" fmla="*/ 0 h 14"/>
                  <a:gd name="T4" fmla="*/ 1 w 31"/>
                  <a:gd name="T5" fmla="*/ 7 h 14"/>
                  <a:gd name="T6" fmla="*/ 17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29" y="3"/>
                      <a:pt x="21" y="0"/>
                      <a:pt x="13" y="0"/>
                    </a:cubicBezTo>
                    <a:cubicBezTo>
                      <a:pt x="5" y="0"/>
                      <a:pt x="0" y="3"/>
                      <a:pt x="1" y="7"/>
                    </a:cubicBezTo>
                    <a:cubicBezTo>
                      <a:pt x="2" y="11"/>
                      <a:pt x="9" y="14"/>
                      <a:pt x="17" y="14"/>
                    </a:cubicBezTo>
                    <a:cubicBezTo>
                      <a:pt x="26" y="14"/>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1" name="Freeform 240"/>
              <p:cNvSpPr>
                <a:spLocks/>
              </p:cNvSpPr>
              <p:nvPr/>
            </p:nvSpPr>
            <p:spPr bwMode="auto">
              <a:xfrm>
                <a:off x="4819" y="2129"/>
                <a:ext cx="64" cy="29"/>
              </a:xfrm>
              <a:custGeom>
                <a:avLst/>
                <a:gdLst>
                  <a:gd name="T0" fmla="*/ 30 w 31"/>
                  <a:gd name="T1" fmla="*/ 7 h 14"/>
                  <a:gd name="T2" fmla="*/ 13 w 31"/>
                  <a:gd name="T3" fmla="*/ 0 h 14"/>
                  <a:gd name="T4" fmla="*/ 1 w 31"/>
                  <a:gd name="T5" fmla="*/ 7 h 14"/>
                  <a:gd name="T6" fmla="*/ 18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29" y="3"/>
                      <a:pt x="21" y="0"/>
                      <a:pt x="13" y="0"/>
                    </a:cubicBezTo>
                    <a:cubicBezTo>
                      <a:pt x="5" y="0"/>
                      <a:pt x="0" y="3"/>
                      <a:pt x="1" y="7"/>
                    </a:cubicBezTo>
                    <a:cubicBezTo>
                      <a:pt x="2" y="11"/>
                      <a:pt x="10" y="14"/>
                      <a:pt x="18" y="14"/>
                    </a:cubicBezTo>
                    <a:cubicBezTo>
                      <a:pt x="26" y="14"/>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2" name="Freeform 241"/>
              <p:cNvSpPr>
                <a:spLocks/>
              </p:cNvSpPr>
              <p:nvPr/>
            </p:nvSpPr>
            <p:spPr bwMode="auto">
              <a:xfrm>
                <a:off x="4891" y="2129"/>
                <a:ext cx="66" cy="29"/>
              </a:xfrm>
              <a:custGeom>
                <a:avLst/>
                <a:gdLst>
                  <a:gd name="T0" fmla="*/ 30 w 32"/>
                  <a:gd name="T1" fmla="*/ 7 h 14"/>
                  <a:gd name="T2" fmla="*/ 14 w 32"/>
                  <a:gd name="T3" fmla="*/ 0 h 14"/>
                  <a:gd name="T4" fmla="*/ 1 w 32"/>
                  <a:gd name="T5" fmla="*/ 7 h 14"/>
                  <a:gd name="T6" fmla="*/ 18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29" y="3"/>
                      <a:pt x="22" y="0"/>
                      <a:pt x="14" y="0"/>
                    </a:cubicBezTo>
                    <a:cubicBezTo>
                      <a:pt x="6" y="0"/>
                      <a:pt x="0" y="3"/>
                      <a:pt x="1" y="7"/>
                    </a:cubicBezTo>
                    <a:cubicBezTo>
                      <a:pt x="3" y="11"/>
                      <a:pt x="10" y="14"/>
                      <a:pt x="18" y="14"/>
                    </a:cubicBezTo>
                    <a:cubicBezTo>
                      <a:pt x="26" y="14"/>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3" name="Freeform 242"/>
              <p:cNvSpPr>
                <a:spLocks/>
              </p:cNvSpPr>
              <p:nvPr/>
            </p:nvSpPr>
            <p:spPr bwMode="auto">
              <a:xfrm>
                <a:off x="4965" y="2129"/>
                <a:ext cx="64" cy="29"/>
              </a:xfrm>
              <a:custGeom>
                <a:avLst/>
                <a:gdLst>
                  <a:gd name="T0" fmla="*/ 30 w 31"/>
                  <a:gd name="T1" fmla="*/ 7 h 14"/>
                  <a:gd name="T2" fmla="*/ 13 w 31"/>
                  <a:gd name="T3" fmla="*/ 0 h 14"/>
                  <a:gd name="T4" fmla="*/ 1 w 31"/>
                  <a:gd name="T5" fmla="*/ 7 h 14"/>
                  <a:gd name="T6" fmla="*/ 18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28" y="3"/>
                      <a:pt x="21" y="0"/>
                      <a:pt x="13" y="0"/>
                    </a:cubicBezTo>
                    <a:cubicBezTo>
                      <a:pt x="5" y="0"/>
                      <a:pt x="0" y="3"/>
                      <a:pt x="1" y="7"/>
                    </a:cubicBezTo>
                    <a:cubicBezTo>
                      <a:pt x="2" y="11"/>
                      <a:pt x="10" y="14"/>
                      <a:pt x="18" y="14"/>
                    </a:cubicBezTo>
                    <a:cubicBezTo>
                      <a:pt x="26" y="14"/>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4" name="Freeform 243"/>
              <p:cNvSpPr>
                <a:spLocks/>
              </p:cNvSpPr>
              <p:nvPr/>
            </p:nvSpPr>
            <p:spPr bwMode="auto">
              <a:xfrm>
                <a:off x="5038" y="2129"/>
                <a:ext cx="66" cy="29"/>
              </a:xfrm>
              <a:custGeom>
                <a:avLst/>
                <a:gdLst>
                  <a:gd name="T0" fmla="*/ 30 w 32"/>
                  <a:gd name="T1" fmla="*/ 7 h 14"/>
                  <a:gd name="T2" fmla="*/ 13 w 32"/>
                  <a:gd name="T3" fmla="*/ 0 h 14"/>
                  <a:gd name="T4" fmla="*/ 1 w 32"/>
                  <a:gd name="T5" fmla="*/ 7 h 14"/>
                  <a:gd name="T6" fmla="*/ 18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29" y="3"/>
                      <a:pt x="21" y="0"/>
                      <a:pt x="13" y="0"/>
                    </a:cubicBezTo>
                    <a:cubicBezTo>
                      <a:pt x="5" y="0"/>
                      <a:pt x="0" y="3"/>
                      <a:pt x="1" y="7"/>
                    </a:cubicBezTo>
                    <a:cubicBezTo>
                      <a:pt x="3" y="11"/>
                      <a:pt x="10" y="14"/>
                      <a:pt x="18" y="14"/>
                    </a:cubicBezTo>
                    <a:cubicBezTo>
                      <a:pt x="26" y="14"/>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5" name="Freeform 244"/>
              <p:cNvSpPr>
                <a:spLocks/>
              </p:cNvSpPr>
              <p:nvPr/>
            </p:nvSpPr>
            <p:spPr bwMode="auto">
              <a:xfrm>
                <a:off x="5110" y="2129"/>
                <a:ext cx="66" cy="29"/>
              </a:xfrm>
              <a:custGeom>
                <a:avLst/>
                <a:gdLst>
                  <a:gd name="T0" fmla="*/ 30 w 32"/>
                  <a:gd name="T1" fmla="*/ 7 h 14"/>
                  <a:gd name="T2" fmla="*/ 13 w 32"/>
                  <a:gd name="T3" fmla="*/ 0 h 14"/>
                  <a:gd name="T4" fmla="*/ 2 w 32"/>
                  <a:gd name="T5" fmla="*/ 7 h 14"/>
                  <a:gd name="T6" fmla="*/ 19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29" y="3"/>
                      <a:pt x="21" y="0"/>
                      <a:pt x="13" y="0"/>
                    </a:cubicBezTo>
                    <a:cubicBezTo>
                      <a:pt x="5" y="0"/>
                      <a:pt x="0" y="3"/>
                      <a:pt x="2" y="7"/>
                    </a:cubicBezTo>
                    <a:cubicBezTo>
                      <a:pt x="3" y="11"/>
                      <a:pt x="11" y="14"/>
                      <a:pt x="19" y="14"/>
                    </a:cubicBezTo>
                    <a:cubicBezTo>
                      <a:pt x="27" y="14"/>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6" name="Freeform 245"/>
              <p:cNvSpPr>
                <a:spLocks/>
              </p:cNvSpPr>
              <p:nvPr/>
            </p:nvSpPr>
            <p:spPr bwMode="auto">
              <a:xfrm>
                <a:off x="5182" y="2129"/>
                <a:ext cx="66" cy="29"/>
              </a:xfrm>
              <a:custGeom>
                <a:avLst/>
                <a:gdLst>
                  <a:gd name="T0" fmla="*/ 31 w 32"/>
                  <a:gd name="T1" fmla="*/ 7 h 14"/>
                  <a:gd name="T2" fmla="*/ 14 w 32"/>
                  <a:gd name="T3" fmla="*/ 0 h 14"/>
                  <a:gd name="T4" fmla="*/ 2 w 32"/>
                  <a:gd name="T5" fmla="*/ 7 h 14"/>
                  <a:gd name="T6" fmla="*/ 19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29" y="3"/>
                      <a:pt x="21" y="0"/>
                      <a:pt x="14" y="0"/>
                    </a:cubicBezTo>
                    <a:cubicBezTo>
                      <a:pt x="6" y="0"/>
                      <a:pt x="0" y="3"/>
                      <a:pt x="2" y="7"/>
                    </a:cubicBezTo>
                    <a:cubicBezTo>
                      <a:pt x="4" y="11"/>
                      <a:pt x="11" y="14"/>
                      <a:pt x="19" y="14"/>
                    </a:cubicBezTo>
                    <a:cubicBezTo>
                      <a:pt x="27" y="14"/>
                      <a:pt x="32"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7" name="Freeform 246"/>
              <p:cNvSpPr>
                <a:spLocks/>
              </p:cNvSpPr>
              <p:nvPr/>
            </p:nvSpPr>
            <p:spPr bwMode="auto">
              <a:xfrm>
                <a:off x="5256" y="2129"/>
                <a:ext cx="66" cy="29"/>
              </a:xfrm>
              <a:custGeom>
                <a:avLst/>
                <a:gdLst>
                  <a:gd name="T0" fmla="*/ 30 w 32"/>
                  <a:gd name="T1" fmla="*/ 7 h 14"/>
                  <a:gd name="T2" fmla="*/ 13 w 32"/>
                  <a:gd name="T3" fmla="*/ 0 h 14"/>
                  <a:gd name="T4" fmla="*/ 1 w 32"/>
                  <a:gd name="T5" fmla="*/ 7 h 14"/>
                  <a:gd name="T6" fmla="*/ 19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29" y="3"/>
                      <a:pt x="21" y="0"/>
                      <a:pt x="13" y="0"/>
                    </a:cubicBezTo>
                    <a:cubicBezTo>
                      <a:pt x="5" y="0"/>
                      <a:pt x="0" y="3"/>
                      <a:pt x="1" y="7"/>
                    </a:cubicBezTo>
                    <a:cubicBezTo>
                      <a:pt x="3" y="11"/>
                      <a:pt x="11" y="14"/>
                      <a:pt x="19" y="14"/>
                    </a:cubicBezTo>
                    <a:cubicBezTo>
                      <a:pt x="27" y="14"/>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8" name="Freeform 247"/>
              <p:cNvSpPr>
                <a:spLocks/>
              </p:cNvSpPr>
              <p:nvPr/>
            </p:nvSpPr>
            <p:spPr bwMode="auto">
              <a:xfrm>
                <a:off x="5731" y="2202"/>
                <a:ext cx="70" cy="31"/>
              </a:xfrm>
              <a:custGeom>
                <a:avLst/>
                <a:gdLst>
                  <a:gd name="T0" fmla="*/ 32 w 34"/>
                  <a:gd name="T1" fmla="*/ 7 h 15"/>
                  <a:gd name="T2" fmla="*/ 13 w 34"/>
                  <a:gd name="T3" fmla="*/ 0 h 15"/>
                  <a:gd name="T4" fmla="*/ 2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0" y="3"/>
                      <a:pt x="21" y="0"/>
                      <a:pt x="13" y="0"/>
                    </a:cubicBezTo>
                    <a:cubicBezTo>
                      <a:pt x="5" y="0"/>
                      <a:pt x="0" y="3"/>
                      <a:pt x="2" y="7"/>
                    </a:cubicBezTo>
                    <a:cubicBezTo>
                      <a:pt x="4" y="11"/>
                      <a:pt x="13" y="15"/>
                      <a:pt x="21" y="15"/>
                    </a:cubicBezTo>
                    <a:cubicBezTo>
                      <a:pt x="29" y="15"/>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9" name="Freeform 248"/>
              <p:cNvSpPr>
                <a:spLocks/>
              </p:cNvSpPr>
              <p:nvPr/>
            </p:nvSpPr>
            <p:spPr bwMode="auto">
              <a:xfrm>
                <a:off x="5805" y="2202"/>
                <a:ext cx="70" cy="31"/>
              </a:xfrm>
              <a:custGeom>
                <a:avLst/>
                <a:gdLst>
                  <a:gd name="T0" fmla="*/ 32 w 34"/>
                  <a:gd name="T1" fmla="*/ 7 h 15"/>
                  <a:gd name="T2" fmla="*/ 13 w 34"/>
                  <a:gd name="T3" fmla="*/ 0 h 15"/>
                  <a:gd name="T4" fmla="*/ 2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29" y="3"/>
                      <a:pt x="21" y="0"/>
                      <a:pt x="13" y="0"/>
                    </a:cubicBezTo>
                    <a:cubicBezTo>
                      <a:pt x="5" y="0"/>
                      <a:pt x="0" y="3"/>
                      <a:pt x="2" y="7"/>
                    </a:cubicBezTo>
                    <a:cubicBezTo>
                      <a:pt x="5" y="11"/>
                      <a:pt x="13" y="15"/>
                      <a:pt x="21" y="15"/>
                    </a:cubicBezTo>
                    <a:cubicBezTo>
                      <a:pt x="29" y="15"/>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0" name="Freeform 249"/>
              <p:cNvSpPr>
                <a:spLocks/>
              </p:cNvSpPr>
              <p:nvPr/>
            </p:nvSpPr>
            <p:spPr bwMode="auto">
              <a:xfrm>
                <a:off x="5879" y="2202"/>
                <a:ext cx="70" cy="31"/>
              </a:xfrm>
              <a:custGeom>
                <a:avLst/>
                <a:gdLst>
                  <a:gd name="T0" fmla="*/ 32 w 34"/>
                  <a:gd name="T1" fmla="*/ 7 h 15"/>
                  <a:gd name="T2" fmla="*/ 13 w 34"/>
                  <a:gd name="T3" fmla="*/ 0 h 15"/>
                  <a:gd name="T4" fmla="*/ 2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29" y="3"/>
                      <a:pt x="21" y="0"/>
                      <a:pt x="13" y="0"/>
                    </a:cubicBezTo>
                    <a:cubicBezTo>
                      <a:pt x="5" y="0"/>
                      <a:pt x="0" y="3"/>
                      <a:pt x="2" y="7"/>
                    </a:cubicBezTo>
                    <a:cubicBezTo>
                      <a:pt x="5" y="11"/>
                      <a:pt x="13" y="15"/>
                      <a:pt x="21" y="15"/>
                    </a:cubicBezTo>
                    <a:cubicBezTo>
                      <a:pt x="29" y="15"/>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1" name="Freeform 250"/>
              <p:cNvSpPr>
                <a:spLocks/>
              </p:cNvSpPr>
              <p:nvPr/>
            </p:nvSpPr>
            <p:spPr bwMode="auto">
              <a:xfrm>
                <a:off x="5954" y="2202"/>
                <a:ext cx="70" cy="31"/>
              </a:xfrm>
              <a:custGeom>
                <a:avLst/>
                <a:gdLst>
                  <a:gd name="T0" fmla="*/ 32 w 34"/>
                  <a:gd name="T1" fmla="*/ 7 h 15"/>
                  <a:gd name="T2" fmla="*/ 13 w 34"/>
                  <a:gd name="T3" fmla="*/ 0 h 15"/>
                  <a:gd name="T4" fmla="*/ 2 w 34"/>
                  <a:gd name="T5" fmla="*/ 7 h 15"/>
                  <a:gd name="T6" fmla="*/ 22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29" y="3"/>
                      <a:pt x="21" y="0"/>
                      <a:pt x="13" y="0"/>
                    </a:cubicBezTo>
                    <a:cubicBezTo>
                      <a:pt x="5" y="0"/>
                      <a:pt x="0" y="3"/>
                      <a:pt x="2" y="7"/>
                    </a:cubicBezTo>
                    <a:cubicBezTo>
                      <a:pt x="5" y="11"/>
                      <a:pt x="13" y="15"/>
                      <a:pt x="22" y="15"/>
                    </a:cubicBezTo>
                    <a:cubicBezTo>
                      <a:pt x="30" y="15"/>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2" name="Freeform 251"/>
              <p:cNvSpPr>
                <a:spLocks/>
              </p:cNvSpPr>
              <p:nvPr/>
            </p:nvSpPr>
            <p:spPr bwMode="auto">
              <a:xfrm>
                <a:off x="6028" y="2202"/>
                <a:ext cx="70" cy="31"/>
              </a:xfrm>
              <a:custGeom>
                <a:avLst/>
                <a:gdLst>
                  <a:gd name="T0" fmla="*/ 32 w 34"/>
                  <a:gd name="T1" fmla="*/ 7 h 15"/>
                  <a:gd name="T2" fmla="*/ 13 w 34"/>
                  <a:gd name="T3" fmla="*/ 0 h 15"/>
                  <a:gd name="T4" fmla="*/ 2 w 34"/>
                  <a:gd name="T5" fmla="*/ 7 h 15"/>
                  <a:gd name="T6" fmla="*/ 22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29" y="3"/>
                      <a:pt x="21" y="0"/>
                      <a:pt x="13" y="0"/>
                    </a:cubicBezTo>
                    <a:cubicBezTo>
                      <a:pt x="5" y="0"/>
                      <a:pt x="0" y="3"/>
                      <a:pt x="2" y="7"/>
                    </a:cubicBezTo>
                    <a:cubicBezTo>
                      <a:pt x="5" y="11"/>
                      <a:pt x="14" y="15"/>
                      <a:pt x="22" y="15"/>
                    </a:cubicBezTo>
                    <a:cubicBezTo>
                      <a:pt x="30" y="15"/>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3" name="Freeform 252"/>
              <p:cNvSpPr>
                <a:spLocks/>
              </p:cNvSpPr>
              <p:nvPr/>
            </p:nvSpPr>
            <p:spPr bwMode="auto">
              <a:xfrm>
                <a:off x="6102" y="2202"/>
                <a:ext cx="70" cy="31"/>
              </a:xfrm>
              <a:custGeom>
                <a:avLst/>
                <a:gdLst>
                  <a:gd name="T0" fmla="*/ 32 w 34"/>
                  <a:gd name="T1" fmla="*/ 7 h 15"/>
                  <a:gd name="T2" fmla="*/ 13 w 34"/>
                  <a:gd name="T3" fmla="*/ 0 h 15"/>
                  <a:gd name="T4" fmla="*/ 2 w 34"/>
                  <a:gd name="T5" fmla="*/ 7 h 15"/>
                  <a:gd name="T6" fmla="*/ 22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29" y="3"/>
                      <a:pt x="21" y="0"/>
                      <a:pt x="13" y="0"/>
                    </a:cubicBezTo>
                    <a:cubicBezTo>
                      <a:pt x="4" y="0"/>
                      <a:pt x="0" y="3"/>
                      <a:pt x="2" y="7"/>
                    </a:cubicBezTo>
                    <a:cubicBezTo>
                      <a:pt x="5" y="11"/>
                      <a:pt x="14" y="15"/>
                      <a:pt x="22" y="15"/>
                    </a:cubicBezTo>
                    <a:cubicBezTo>
                      <a:pt x="30" y="15"/>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4" name="Freeform 253"/>
              <p:cNvSpPr>
                <a:spLocks/>
              </p:cNvSpPr>
              <p:nvPr/>
            </p:nvSpPr>
            <p:spPr bwMode="auto">
              <a:xfrm>
                <a:off x="6176" y="2202"/>
                <a:ext cx="73" cy="31"/>
              </a:xfrm>
              <a:custGeom>
                <a:avLst/>
                <a:gdLst>
                  <a:gd name="T0" fmla="*/ 32 w 35"/>
                  <a:gd name="T1" fmla="*/ 7 h 15"/>
                  <a:gd name="T2" fmla="*/ 12 w 35"/>
                  <a:gd name="T3" fmla="*/ 0 h 15"/>
                  <a:gd name="T4" fmla="*/ 3 w 35"/>
                  <a:gd name="T5" fmla="*/ 7 h 15"/>
                  <a:gd name="T6" fmla="*/ 2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29" y="3"/>
                      <a:pt x="21" y="0"/>
                      <a:pt x="12" y="0"/>
                    </a:cubicBezTo>
                    <a:cubicBezTo>
                      <a:pt x="4" y="0"/>
                      <a:pt x="0" y="3"/>
                      <a:pt x="3" y="7"/>
                    </a:cubicBezTo>
                    <a:cubicBezTo>
                      <a:pt x="5" y="11"/>
                      <a:pt x="14" y="15"/>
                      <a:pt x="22" y="15"/>
                    </a:cubicBezTo>
                    <a:cubicBezTo>
                      <a:pt x="30" y="15"/>
                      <a:pt x="35"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5" name="Freeform 254"/>
              <p:cNvSpPr>
                <a:spLocks/>
              </p:cNvSpPr>
              <p:nvPr/>
            </p:nvSpPr>
            <p:spPr bwMode="auto">
              <a:xfrm>
                <a:off x="6251" y="2202"/>
                <a:ext cx="72" cy="31"/>
              </a:xfrm>
              <a:custGeom>
                <a:avLst/>
                <a:gdLst>
                  <a:gd name="T0" fmla="*/ 32 w 35"/>
                  <a:gd name="T1" fmla="*/ 7 h 15"/>
                  <a:gd name="T2" fmla="*/ 12 w 35"/>
                  <a:gd name="T3" fmla="*/ 0 h 15"/>
                  <a:gd name="T4" fmla="*/ 3 w 35"/>
                  <a:gd name="T5" fmla="*/ 7 h 15"/>
                  <a:gd name="T6" fmla="*/ 2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29" y="3"/>
                      <a:pt x="20" y="0"/>
                      <a:pt x="12" y="0"/>
                    </a:cubicBezTo>
                    <a:cubicBezTo>
                      <a:pt x="4" y="0"/>
                      <a:pt x="0" y="3"/>
                      <a:pt x="3" y="7"/>
                    </a:cubicBezTo>
                    <a:cubicBezTo>
                      <a:pt x="5" y="11"/>
                      <a:pt x="14" y="15"/>
                      <a:pt x="22" y="15"/>
                    </a:cubicBezTo>
                    <a:cubicBezTo>
                      <a:pt x="30" y="15"/>
                      <a:pt x="35"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6" name="Freeform 255"/>
              <p:cNvSpPr>
                <a:spLocks/>
              </p:cNvSpPr>
              <p:nvPr/>
            </p:nvSpPr>
            <p:spPr bwMode="auto">
              <a:xfrm>
                <a:off x="6325" y="2202"/>
                <a:ext cx="72" cy="31"/>
              </a:xfrm>
              <a:custGeom>
                <a:avLst/>
                <a:gdLst>
                  <a:gd name="T0" fmla="*/ 32 w 35"/>
                  <a:gd name="T1" fmla="*/ 7 h 15"/>
                  <a:gd name="T2" fmla="*/ 12 w 35"/>
                  <a:gd name="T3" fmla="*/ 0 h 15"/>
                  <a:gd name="T4" fmla="*/ 3 w 35"/>
                  <a:gd name="T5" fmla="*/ 7 h 15"/>
                  <a:gd name="T6" fmla="*/ 2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29" y="3"/>
                      <a:pt x="20" y="0"/>
                      <a:pt x="12" y="0"/>
                    </a:cubicBezTo>
                    <a:cubicBezTo>
                      <a:pt x="4" y="0"/>
                      <a:pt x="0" y="3"/>
                      <a:pt x="3" y="7"/>
                    </a:cubicBezTo>
                    <a:cubicBezTo>
                      <a:pt x="5" y="11"/>
                      <a:pt x="14" y="15"/>
                      <a:pt x="22" y="15"/>
                    </a:cubicBezTo>
                    <a:cubicBezTo>
                      <a:pt x="31" y="15"/>
                      <a:pt x="35"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7" name="Freeform 256"/>
              <p:cNvSpPr>
                <a:spLocks/>
              </p:cNvSpPr>
              <p:nvPr/>
            </p:nvSpPr>
            <p:spPr bwMode="auto">
              <a:xfrm>
                <a:off x="5751" y="2239"/>
                <a:ext cx="71" cy="31"/>
              </a:xfrm>
              <a:custGeom>
                <a:avLst/>
                <a:gdLst>
                  <a:gd name="T0" fmla="*/ 32 w 34"/>
                  <a:gd name="T1" fmla="*/ 7 h 15"/>
                  <a:gd name="T2" fmla="*/ 13 w 34"/>
                  <a:gd name="T3" fmla="*/ 0 h 15"/>
                  <a:gd name="T4" fmla="*/ 2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29" y="3"/>
                      <a:pt x="21" y="0"/>
                      <a:pt x="13" y="0"/>
                    </a:cubicBezTo>
                    <a:cubicBezTo>
                      <a:pt x="5" y="0"/>
                      <a:pt x="0" y="3"/>
                      <a:pt x="2" y="7"/>
                    </a:cubicBezTo>
                    <a:cubicBezTo>
                      <a:pt x="4" y="12"/>
                      <a:pt x="13" y="15"/>
                      <a:pt x="21" y="15"/>
                    </a:cubicBezTo>
                    <a:cubicBezTo>
                      <a:pt x="29" y="15"/>
                      <a:pt x="34"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8" name="Freeform 257"/>
              <p:cNvSpPr>
                <a:spLocks/>
              </p:cNvSpPr>
              <p:nvPr/>
            </p:nvSpPr>
            <p:spPr bwMode="auto">
              <a:xfrm>
                <a:off x="5826" y="2239"/>
                <a:ext cx="70" cy="31"/>
              </a:xfrm>
              <a:custGeom>
                <a:avLst/>
                <a:gdLst>
                  <a:gd name="T0" fmla="*/ 32 w 34"/>
                  <a:gd name="T1" fmla="*/ 7 h 15"/>
                  <a:gd name="T2" fmla="*/ 13 w 34"/>
                  <a:gd name="T3" fmla="*/ 0 h 15"/>
                  <a:gd name="T4" fmla="*/ 2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0" y="3"/>
                      <a:pt x="21" y="0"/>
                      <a:pt x="13" y="0"/>
                    </a:cubicBezTo>
                    <a:cubicBezTo>
                      <a:pt x="5" y="0"/>
                      <a:pt x="0" y="3"/>
                      <a:pt x="2" y="7"/>
                    </a:cubicBezTo>
                    <a:cubicBezTo>
                      <a:pt x="5" y="12"/>
                      <a:pt x="13" y="15"/>
                      <a:pt x="21" y="15"/>
                    </a:cubicBezTo>
                    <a:cubicBezTo>
                      <a:pt x="30" y="15"/>
                      <a:pt x="34"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9" name="Freeform 258"/>
              <p:cNvSpPr>
                <a:spLocks/>
              </p:cNvSpPr>
              <p:nvPr/>
            </p:nvSpPr>
            <p:spPr bwMode="auto">
              <a:xfrm>
                <a:off x="5900" y="2239"/>
                <a:ext cx="72" cy="31"/>
              </a:xfrm>
              <a:custGeom>
                <a:avLst/>
                <a:gdLst>
                  <a:gd name="T0" fmla="*/ 32 w 35"/>
                  <a:gd name="T1" fmla="*/ 7 h 15"/>
                  <a:gd name="T2" fmla="*/ 13 w 35"/>
                  <a:gd name="T3" fmla="*/ 0 h 15"/>
                  <a:gd name="T4" fmla="*/ 3 w 35"/>
                  <a:gd name="T5" fmla="*/ 7 h 15"/>
                  <a:gd name="T6" fmla="*/ 2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0" y="3"/>
                      <a:pt x="21" y="0"/>
                      <a:pt x="13" y="0"/>
                    </a:cubicBezTo>
                    <a:cubicBezTo>
                      <a:pt x="5" y="0"/>
                      <a:pt x="0" y="3"/>
                      <a:pt x="3" y="7"/>
                    </a:cubicBezTo>
                    <a:cubicBezTo>
                      <a:pt x="5" y="12"/>
                      <a:pt x="14" y="15"/>
                      <a:pt x="22" y="15"/>
                    </a:cubicBezTo>
                    <a:cubicBezTo>
                      <a:pt x="30" y="15"/>
                      <a:pt x="35"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0" name="Freeform 259"/>
              <p:cNvSpPr>
                <a:spLocks/>
              </p:cNvSpPr>
              <p:nvPr/>
            </p:nvSpPr>
            <p:spPr bwMode="auto">
              <a:xfrm>
                <a:off x="5976" y="2239"/>
                <a:ext cx="70" cy="31"/>
              </a:xfrm>
              <a:custGeom>
                <a:avLst/>
                <a:gdLst>
                  <a:gd name="T0" fmla="*/ 32 w 34"/>
                  <a:gd name="T1" fmla="*/ 7 h 15"/>
                  <a:gd name="T2" fmla="*/ 12 w 34"/>
                  <a:gd name="T3" fmla="*/ 0 h 15"/>
                  <a:gd name="T4" fmla="*/ 2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29" y="3"/>
                      <a:pt x="21" y="0"/>
                      <a:pt x="12" y="0"/>
                    </a:cubicBezTo>
                    <a:cubicBezTo>
                      <a:pt x="4" y="0"/>
                      <a:pt x="0" y="3"/>
                      <a:pt x="2" y="7"/>
                    </a:cubicBezTo>
                    <a:cubicBezTo>
                      <a:pt x="5" y="12"/>
                      <a:pt x="13" y="15"/>
                      <a:pt x="21" y="15"/>
                    </a:cubicBezTo>
                    <a:cubicBezTo>
                      <a:pt x="30" y="15"/>
                      <a:pt x="34"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1" name="Freeform 260"/>
              <p:cNvSpPr>
                <a:spLocks/>
              </p:cNvSpPr>
              <p:nvPr/>
            </p:nvSpPr>
            <p:spPr bwMode="auto">
              <a:xfrm>
                <a:off x="6051" y="2239"/>
                <a:ext cx="72" cy="31"/>
              </a:xfrm>
              <a:custGeom>
                <a:avLst/>
                <a:gdLst>
                  <a:gd name="T0" fmla="*/ 32 w 35"/>
                  <a:gd name="T1" fmla="*/ 7 h 15"/>
                  <a:gd name="T2" fmla="*/ 13 w 35"/>
                  <a:gd name="T3" fmla="*/ 0 h 15"/>
                  <a:gd name="T4" fmla="*/ 2 w 35"/>
                  <a:gd name="T5" fmla="*/ 7 h 15"/>
                  <a:gd name="T6" fmla="*/ 2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0" y="3"/>
                      <a:pt x="21" y="0"/>
                      <a:pt x="13" y="0"/>
                    </a:cubicBezTo>
                    <a:cubicBezTo>
                      <a:pt x="5" y="0"/>
                      <a:pt x="0" y="3"/>
                      <a:pt x="2" y="7"/>
                    </a:cubicBezTo>
                    <a:cubicBezTo>
                      <a:pt x="5" y="12"/>
                      <a:pt x="14" y="15"/>
                      <a:pt x="22" y="15"/>
                    </a:cubicBezTo>
                    <a:cubicBezTo>
                      <a:pt x="30" y="15"/>
                      <a:pt x="35"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2" name="Freeform 261"/>
              <p:cNvSpPr>
                <a:spLocks/>
              </p:cNvSpPr>
              <p:nvPr/>
            </p:nvSpPr>
            <p:spPr bwMode="auto">
              <a:xfrm>
                <a:off x="6125" y="2239"/>
                <a:ext cx="72" cy="31"/>
              </a:xfrm>
              <a:custGeom>
                <a:avLst/>
                <a:gdLst>
                  <a:gd name="T0" fmla="*/ 33 w 35"/>
                  <a:gd name="T1" fmla="*/ 7 h 15"/>
                  <a:gd name="T2" fmla="*/ 13 w 35"/>
                  <a:gd name="T3" fmla="*/ 0 h 15"/>
                  <a:gd name="T4" fmla="*/ 3 w 35"/>
                  <a:gd name="T5" fmla="*/ 7 h 15"/>
                  <a:gd name="T6" fmla="*/ 22 w 35"/>
                  <a:gd name="T7" fmla="*/ 15 h 15"/>
                  <a:gd name="T8" fmla="*/ 33 w 35"/>
                  <a:gd name="T9" fmla="*/ 7 h 15"/>
                </a:gdLst>
                <a:ahLst/>
                <a:cxnLst>
                  <a:cxn ang="0">
                    <a:pos x="T0" y="T1"/>
                  </a:cxn>
                  <a:cxn ang="0">
                    <a:pos x="T2" y="T3"/>
                  </a:cxn>
                  <a:cxn ang="0">
                    <a:pos x="T4" y="T5"/>
                  </a:cxn>
                  <a:cxn ang="0">
                    <a:pos x="T6" y="T7"/>
                  </a:cxn>
                  <a:cxn ang="0">
                    <a:pos x="T8" y="T9"/>
                  </a:cxn>
                </a:cxnLst>
                <a:rect l="0" t="0" r="r" b="b"/>
                <a:pathLst>
                  <a:path w="35" h="15">
                    <a:moveTo>
                      <a:pt x="33" y="7"/>
                    </a:moveTo>
                    <a:cubicBezTo>
                      <a:pt x="30" y="3"/>
                      <a:pt x="21" y="0"/>
                      <a:pt x="13" y="0"/>
                    </a:cubicBezTo>
                    <a:cubicBezTo>
                      <a:pt x="5" y="0"/>
                      <a:pt x="0" y="3"/>
                      <a:pt x="3" y="7"/>
                    </a:cubicBezTo>
                    <a:cubicBezTo>
                      <a:pt x="5" y="12"/>
                      <a:pt x="14" y="15"/>
                      <a:pt x="22" y="15"/>
                    </a:cubicBezTo>
                    <a:cubicBezTo>
                      <a:pt x="31" y="15"/>
                      <a:pt x="35" y="12"/>
                      <a:pt x="3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3" name="Freeform 262"/>
              <p:cNvSpPr>
                <a:spLocks/>
              </p:cNvSpPr>
              <p:nvPr/>
            </p:nvSpPr>
            <p:spPr bwMode="auto">
              <a:xfrm>
                <a:off x="6201" y="2239"/>
                <a:ext cx="72" cy="31"/>
              </a:xfrm>
              <a:custGeom>
                <a:avLst/>
                <a:gdLst>
                  <a:gd name="T0" fmla="*/ 32 w 35"/>
                  <a:gd name="T1" fmla="*/ 7 h 15"/>
                  <a:gd name="T2" fmla="*/ 12 w 35"/>
                  <a:gd name="T3" fmla="*/ 0 h 15"/>
                  <a:gd name="T4" fmla="*/ 2 w 35"/>
                  <a:gd name="T5" fmla="*/ 7 h 15"/>
                  <a:gd name="T6" fmla="*/ 2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29" y="3"/>
                      <a:pt x="20" y="0"/>
                      <a:pt x="12" y="0"/>
                    </a:cubicBezTo>
                    <a:cubicBezTo>
                      <a:pt x="4" y="0"/>
                      <a:pt x="0" y="3"/>
                      <a:pt x="2" y="7"/>
                    </a:cubicBezTo>
                    <a:cubicBezTo>
                      <a:pt x="5" y="12"/>
                      <a:pt x="14" y="15"/>
                      <a:pt x="22" y="15"/>
                    </a:cubicBezTo>
                    <a:cubicBezTo>
                      <a:pt x="30" y="15"/>
                      <a:pt x="35"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4" name="Freeform 263"/>
              <p:cNvSpPr>
                <a:spLocks/>
              </p:cNvSpPr>
              <p:nvPr/>
            </p:nvSpPr>
            <p:spPr bwMode="auto">
              <a:xfrm>
                <a:off x="6275" y="2239"/>
                <a:ext cx="73" cy="31"/>
              </a:xfrm>
              <a:custGeom>
                <a:avLst/>
                <a:gdLst>
                  <a:gd name="T0" fmla="*/ 32 w 35"/>
                  <a:gd name="T1" fmla="*/ 7 h 15"/>
                  <a:gd name="T2" fmla="*/ 12 w 35"/>
                  <a:gd name="T3" fmla="*/ 0 h 15"/>
                  <a:gd name="T4" fmla="*/ 3 w 35"/>
                  <a:gd name="T5" fmla="*/ 7 h 15"/>
                  <a:gd name="T6" fmla="*/ 2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29" y="3"/>
                      <a:pt x="21" y="0"/>
                      <a:pt x="12" y="0"/>
                    </a:cubicBezTo>
                    <a:cubicBezTo>
                      <a:pt x="4" y="0"/>
                      <a:pt x="0" y="3"/>
                      <a:pt x="3" y="7"/>
                    </a:cubicBezTo>
                    <a:cubicBezTo>
                      <a:pt x="5" y="12"/>
                      <a:pt x="14" y="15"/>
                      <a:pt x="22" y="15"/>
                    </a:cubicBezTo>
                    <a:cubicBezTo>
                      <a:pt x="31" y="15"/>
                      <a:pt x="35"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5" name="Freeform 264"/>
              <p:cNvSpPr>
                <a:spLocks/>
              </p:cNvSpPr>
              <p:nvPr/>
            </p:nvSpPr>
            <p:spPr bwMode="auto">
              <a:xfrm>
                <a:off x="4829" y="2165"/>
                <a:ext cx="66" cy="29"/>
              </a:xfrm>
              <a:custGeom>
                <a:avLst/>
                <a:gdLst>
                  <a:gd name="T0" fmla="*/ 31 w 32"/>
                  <a:gd name="T1" fmla="*/ 7 h 14"/>
                  <a:gd name="T2" fmla="*/ 14 w 32"/>
                  <a:gd name="T3" fmla="*/ 0 h 14"/>
                  <a:gd name="T4" fmla="*/ 1 w 32"/>
                  <a:gd name="T5" fmla="*/ 7 h 14"/>
                  <a:gd name="T6" fmla="*/ 18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29" y="3"/>
                      <a:pt x="22" y="0"/>
                      <a:pt x="14" y="0"/>
                    </a:cubicBezTo>
                    <a:cubicBezTo>
                      <a:pt x="6" y="0"/>
                      <a:pt x="0" y="3"/>
                      <a:pt x="1" y="7"/>
                    </a:cubicBezTo>
                    <a:cubicBezTo>
                      <a:pt x="3" y="11"/>
                      <a:pt x="10" y="14"/>
                      <a:pt x="18" y="14"/>
                    </a:cubicBezTo>
                    <a:cubicBezTo>
                      <a:pt x="26" y="14"/>
                      <a:pt x="32"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6" name="Freeform 265"/>
              <p:cNvSpPr>
                <a:spLocks/>
              </p:cNvSpPr>
              <p:nvPr/>
            </p:nvSpPr>
            <p:spPr bwMode="auto">
              <a:xfrm>
                <a:off x="4903" y="2165"/>
                <a:ext cx="66" cy="29"/>
              </a:xfrm>
              <a:custGeom>
                <a:avLst/>
                <a:gdLst>
                  <a:gd name="T0" fmla="*/ 30 w 32"/>
                  <a:gd name="T1" fmla="*/ 7 h 14"/>
                  <a:gd name="T2" fmla="*/ 13 w 32"/>
                  <a:gd name="T3" fmla="*/ 0 h 14"/>
                  <a:gd name="T4" fmla="*/ 1 w 32"/>
                  <a:gd name="T5" fmla="*/ 7 h 14"/>
                  <a:gd name="T6" fmla="*/ 18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29" y="3"/>
                      <a:pt x="21" y="0"/>
                      <a:pt x="13" y="0"/>
                    </a:cubicBezTo>
                    <a:cubicBezTo>
                      <a:pt x="5" y="0"/>
                      <a:pt x="0" y="3"/>
                      <a:pt x="1" y="7"/>
                    </a:cubicBezTo>
                    <a:cubicBezTo>
                      <a:pt x="2" y="11"/>
                      <a:pt x="10" y="14"/>
                      <a:pt x="18" y="14"/>
                    </a:cubicBezTo>
                    <a:cubicBezTo>
                      <a:pt x="26" y="14"/>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7" name="Freeform 266"/>
              <p:cNvSpPr>
                <a:spLocks/>
              </p:cNvSpPr>
              <p:nvPr/>
            </p:nvSpPr>
            <p:spPr bwMode="auto">
              <a:xfrm>
                <a:off x="4976" y="2165"/>
                <a:ext cx="66" cy="29"/>
              </a:xfrm>
              <a:custGeom>
                <a:avLst/>
                <a:gdLst>
                  <a:gd name="T0" fmla="*/ 31 w 32"/>
                  <a:gd name="T1" fmla="*/ 7 h 14"/>
                  <a:gd name="T2" fmla="*/ 14 w 32"/>
                  <a:gd name="T3" fmla="*/ 0 h 14"/>
                  <a:gd name="T4" fmla="*/ 2 w 32"/>
                  <a:gd name="T5" fmla="*/ 7 h 14"/>
                  <a:gd name="T6" fmla="*/ 19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30" y="3"/>
                      <a:pt x="22" y="0"/>
                      <a:pt x="14" y="0"/>
                    </a:cubicBezTo>
                    <a:cubicBezTo>
                      <a:pt x="6" y="0"/>
                      <a:pt x="0" y="3"/>
                      <a:pt x="2" y="7"/>
                    </a:cubicBezTo>
                    <a:cubicBezTo>
                      <a:pt x="3" y="11"/>
                      <a:pt x="11" y="14"/>
                      <a:pt x="19" y="14"/>
                    </a:cubicBezTo>
                    <a:cubicBezTo>
                      <a:pt x="27" y="14"/>
                      <a:pt x="32"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8" name="Freeform 267"/>
              <p:cNvSpPr>
                <a:spLocks/>
              </p:cNvSpPr>
              <p:nvPr/>
            </p:nvSpPr>
            <p:spPr bwMode="auto">
              <a:xfrm>
                <a:off x="5050" y="2165"/>
                <a:ext cx="66" cy="29"/>
              </a:xfrm>
              <a:custGeom>
                <a:avLst/>
                <a:gdLst>
                  <a:gd name="T0" fmla="*/ 31 w 32"/>
                  <a:gd name="T1" fmla="*/ 7 h 14"/>
                  <a:gd name="T2" fmla="*/ 13 w 32"/>
                  <a:gd name="T3" fmla="*/ 0 h 14"/>
                  <a:gd name="T4" fmla="*/ 2 w 32"/>
                  <a:gd name="T5" fmla="*/ 7 h 14"/>
                  <a:gd name="T6" fmla="*/ 19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29" y="3"/>
                      <a:pt x="21" y="0"/>
                      <a:pt x="13" y="0"/>
                    </a:cubicBezTo>
                    <a:cubicBezTo>
                      <a:pt x="5" y="0"/>
                      <a:pt x="0" y="3"/>
                      <a:pt x="2" y="7"/>
                    </a:cubicBezTo>
                    <a:cubicBezTo>
                      <a:pt x="3" y="11"/>
                      <a:pt x="11" y="14"/>
                      <a:pt x="19" y="14"/>
                    </a:cubicBezTo>
                    <a:cubicBezTo>
                      <a:pt x="27" y="14"/>
                      <a:pt x="32"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9" name="Freeform 268"/>
              <p:cNvSpPr>
                <a:spLocks/>
              </p:cNvSpPr>
              <p:nvPr/>
            </p:nvSpPr>
            <p:spPr bwMode="auto">
              <a:xfrm>
                <a:off x="5124" y="2165"/>
                <a:ext cx="66" cy="29"/>
              </a:xfrm>
              <a:custGeom>
                <a:avLst/>
                <a:gdLst>
                  <a:gd name="T0" fmla="*/ 30 w 32"/>
                  <a:gd name="T1" fmla="*/ 7 h 14"/>
                  <a:gd name="T2" fmla="*/ 13 w 32"/>
                  <a:gd name="T3" fmla="*/ 0 h 14"/>
                  <a:gd name="T4" fmla="*/ 1 w 32"/>
                  <a:gd name="T5" fmla="*/ 7 h 14"/>
                  <a:gd name="T6" fmla="*/ 19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29" y="3"/>
                      <a:pt x="21" y="0"/>
                      <a:pt x="13" y="0"/>
                    </a:cubicBezTo>
                    <a:cubicBezTo>
                      <a:pt x="5" y="0"/>
                      <a:pt x="0" y="3"/>
                      <a:pt x="1" y="7"/>
                    </a:cubicBezTo>
                    <a:cubicBezTo>
                      <a:pt x="3" y="11"/>
                      <a:pt x="11" y="14"/>
                      <a:pt x="19" y="14"/>
                    </a:cubicBezTo>
                    <a:cubicBezTo>
                      <a:pt x="27" y="14"/>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0" name="Freeform 269"/>
              <p:cNvSpPr>
                <a:spLocks/>
              </p:cNvSpPr>
              <p:nvPr/>
            </p:nvSpPr>
            <p:spPr bwMode="auto">
              <a:xfrm>
                <a:off x="5196" y="2165"/>
                <a:ext cx="69" cy="29"/>
              </a:xfrm>
              <a:custGeom>
                <a:avLst/>
                <a:gdLst>
                  <a:gd name="T0" fmla="*/ 31 w 33"/>
                  <a:gd name="T1" fmla="*/ 7 h 14"/>
                  <a:gd name="T2" fmla="*/ 14 w 33"/>
                  <a:gd name="T3" fmla="*/ 0 h 14"/>
                  <a:gd name="T4" fmla="*/ 2 w 33"/>
                  <a:gd name="T5" fmla="*/ 7 h 14"/>
                  <a:gd name="T6" fmla="*/ 19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29" y="3"/>
                      <a:pt x="22" y="0"/>
                      <a:pt x="14" y="0"/>
                    </a:cubicBezTo>
                    <a:cubicBezTo>
                      <a:pt x="6" y="0"/>
                      <a:pt x="0" y="3"/>
                      <a:pt x="2" y="7"/>
                    </a:cubicBezTo>
                    <a:cubicBezTo>
                      <a:pt x="4" y="11"/>
                      <a:pt x="11" y="14"/>
                      <a:pt x="19" y="14"/>
                    </a:cubicBezTo>
                    <a:cubicBezTo>
                      <a:pt x="28" y="14"/>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1" name="Freeform 270"/>
              <p:cNvSpPr>
                <a:spLocks/>
              </p:cNvSpPr>
              <p:nvPr/>
            </p:nvSpPr>
            <p:spPr bwMode="auto">
              <a:xfrm>
                <a:off x="5271" y="2165"/>
                <a:ext cx="66" cy="29"/>
              </a:xfrm>
              <a:custGeom>
                <a:avLst/>
                <a:gdLst>
                  <a:gd name="T0" fmla="*/ 31 w 32"/>
                  <a:gd name="T1" fmla="*/ 7 h 14"/>
                  <a:gd name="T2" fmla="*/ 13 w 32"/>
                  <a:gd name="T3" fmla="*/ 0 h 14"/>
                  <a:gd name="T4" fmla="*/ 2 w 32"/>
                  <a:gd name="T5" fmla="*/ 7 h 14"/>
                  <a:gd name="T6" fmla="*/ 19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29" y="3"/>
                      <a:pt x="21" y="0"/>
                      <a:pt x="13" y="0"/>
                    </a:cubicBezTo>
                    <a:cubicBezTo>
                      <a:pt x="5" y="0"/>
                      <a:pt x="0" y="3"/>
                      <a:pt x="2" y="7"/>
                    </a:cubicBezTo>
                    <a:cubicBezTo>
                      <a:pt x="3" y="11"/>
                      <a:pt x="11" y="14"/>
                      <a:pt x="19" y="14"/>
                    </a:cubicBezTo>
                    <a:cubicBezTo>
                      <a:pt x="27" y="14"/>
                      <a:pt x="32"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2" name="Freeform 271"/>
              <p:cNvSpPr>
                <a:spLocks/>
              </p:cNvSpPr>
              <p:nvPr/>
            </p:nvSpPr>
            <p:spPr bwMode="auto">
              <a:xfrm>
                <a:off x="5345" y="2165"/>
                <a:ext cx="66" cy="29"/>
              </a:xfrm>
              <a:custGeom>
                <a:avLst/>
                <a:gdLst>
                  <a:gd name="T0" fmla="*/ 30 w 32"/>
                  <a:gd name="T1" fmla="*/ 7 h 14"/>
                  <a:gd name="T2" fmla="*/ 13 w 32"/>
                  <a:gd name="T3" fmla="*/ 0 h 14"/>
                  <a:gd name="T4" fmla="*/ 1 w 32"/>
                  <a:gd name="T5" fmla="*/ 7 h 14"/>
                  <a:gd name="T6" fmla="*/ 19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29" y="3"/>
                      <a:pt x="21" y="0"/>
                      <a:pt x="13" y="0"/>
                    </a:cubicBezTo>
                    <a:cubicBezTo>
                      <a:pt x="5" y="0"/>
                      <a:pt x="0" y="3"/>
                      <a:pt x="1" y="7"/>
                    </a:cubicBezTo>
                    <a:cubicBezTo>
                      <a:pt x="3" y="11"/>
                      <a:pt x="11" y="14"/>
                      <a:pt x="19" y="14"/>
                    </a:cubicBezTo>
                    <a:cubicBezTo>
                      <a:pt x="27" y="14"/>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3" name="Freeform 272"/>
              <p:cNvSpPr>
                <a:spLocks/>
              </p:cNvSpPr>
              <p:nvPr/>
            </p:nvSpPr>
            <p:spPr bwMode="auto">
              <a:xfrm>
                <a:off x="5417" y="2165"/>
                <a:ext cx="68" cy="29"/>
              </a:xfrm>
              <a:custGeom>
                <a:avLst/>
                <a:gdLst>
                  <a:gd name="T0" fmla="*/ 31 w 33"/>
                  <a:gd name="T1" fmla="*/ 7 h 14"/>
                  <a:gd name="T2" fmla="*/ 13 w 33"/>
                  <a:gd name="T3" fmla="*/ 0 h 14"/>
                  <a:gd name="T4" fmla="*/ 2 w 33"/>
                  <a:gd name="T5" fmla="*/ 7 h 14"/>
                  <a:gd name="T6" fmla="*/ 20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29" y="3"/>
                      <a:pt x="21" y="0"/>
                      <a:pt x="13" y="0"/>
                    </a:cubicBezTo>
                    <a:cubicBezTo>
                      <a:pt x="5" y="0"/>
                      <a:pt x="0" y="3"/>
                      <a:pt x="2" y="7"/>
                    </a:cubicBezTo>
                    <a:cubicBezTo>
                      <a:pt x="4" y="11"/>
                      <a:pt x="12" y="14"/>
                      <a:pt x="20" y="14"/>
                    </a:cubicBezTo>
                    <a:cubicBezTo>
                      <a:pt x="28" y="14"/>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4" name="Freeform 273"/>
              <p:cNvSpPr>
                <a:spLocks/>
              </p:cNvSpPr>
              <p:nvPr/>
            </p:nvSpPr>
            <p:spPr bwMode="auto">
              <a:xfrm>
                <a:off x="5491" y="2165"/>
                <a:ext cx="69" cy="29"/>
              </a:xfrm>
              <a:custGeom>
                <a:avLst/>
                <a:gdLst>
                  <a:gd name="T0" fmla="*/ 31 w 33"/>
                  <a:gd name="T1" fmla="*/ 7 h 14"/>
                  <a:gd name="T2" fmla="*/ 13 w 33"/>
                  <a:gd name="T3" fmla="*/ 0 h 14"/>
                  <a:gd name="T4" fmla="*/ 2 w 33"/>
                  <a:gd name="T5" fmla="*/ 7 h 14"/>
                  <a:gd name="T6" fmla="*/ 20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29" y="3"/>
                      <a:pt x="21" y="0"/>
                      <a:pt x="13" y="0"/>
                    </a:cubicBezTo>
                    <a:cubicBezTo>
                      <a:pt x="5" y="0"/>
                      <a:pt x="0" y="3"/>
                      <a:pt x="2" y="7"/>
                    </a:cubicBezTo>
                    <a:cubicBezTo>
                      <a:pt x="4" y="11"/>
                      <a:pt x="12" y="14"/>
                      <a:pt x="20" y="14"/>
                    </a:cubicBezTo>
                    <a:cubicBezTo>
                      <a:pt x="28" y="14"/>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5" name="Freeform 274"/>
              <p:cNvSpPr>
                <a:spLocks/>
              </p:cNvSpPr>
              <p:nvPr/>
            </p:nvSpPr>
            <p:spPr bwMode="auto">
              <a:xfrm>
                <a:off x="5564" y="2165"/>
                <a:ext cx="70" cy="29"/>
              </a:xfrm>
              <a:custGeom>
                <a:avLst/>
                <a:gdLst>
                  <a:gd name="T0" fmla="*/ 32 w 34"/>
                  <a:gd name="T1" fmla="*/ 7 h 14"/>
                  <a:gd name="T2" fmla="*/ 13 w 34"/>
                  <a:gd name="T3" fmla="*/ 0 h 14"/>
                  <a:gd name="T4" fmla="*/ 2 w 34"/>
                  <a:gd name="T5" fmla="*/ 7 h 14"/>
                  <a:gd name="T6" fmla="*/ 21 w 34"/>
                  <a:gd name="T7" fmla="*/ 14 h 14"/>
                  <a:gd name="T8" fmla="*/ 32 w 34"/>
                  <a:gd name="T9" fmla="*/ 7 h 14"/>
                </a:gdLst>
                <a:ahLst/>
                <a:cxnLst>
                  <a:cxn ang="0">
                    <a:pos x="T0" y="T1"/>
                  </a:cxn>
                  <a:cxn ang="0">
                    <a:pos x="T2" y="T3"/>
                  </a:cxn>
                  <a:cxn ang="0">
                    <a:pos x="T4" y="T5"/>
                  </a:cxn>
                  <a:cxn ang="0">
                    <a:pos x="T6" y="T7"/>
                  </a:cxn>
                  <a:cxn ang="0">
                    <a:pos x="T8" y="T9"/>
                  </a:cxn>
                </a:cxnLst>
                <a:rect l="0" t="0" r="r" b="b"/>
                <a:pathLst>
                  <a:path w="34" h="14">
                    <a:moveTo>
                      <a:pt x="32" y="7"/>
                    </a:moveTo>
                    <a:cubicBezTo>
                      <a:pt x="30" y="3"/>
                      <a:pt x="21" y="0"/>
                      <a:pt x="13" y="0"/>
                    </a:cubicBezTo>
                    <a:cubicBezTo>
                      <a:pt x="5" y="0"/>
                      <a:pt x="0" y="3"/>
                      <a:pt x="2" y="7"/>
                    </a:cubicBezTo>
                    <a:cubicBezTo>
                      <a:pt x="4" y="11"/>
                      <a:pt x="13" y="14"/>
                      <a:pt x="21" y="14"/>
                    </a:cubicBezTo>
                    <a:cubicBezTo>
                      <a:pt x="29" y="14"/>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6" name="Freeform 275"/>
              <p:cNvSpPr>
                <a:spLocks/>
              </p:cNvSpPr>
              <p:nvPr/>
            </p:nvSpPr>
            <p:spPr bwMode="auto">
              <a:xfrm>
                <a:off x="5638" y="2165"/>
                <a:ext cx="68" cy="29"/>
              </a:xfrm>
              <a:custGeom>
                <a:avLst/>
                <a:gdLst>
                  <a:gd name="T0" fmla="*/ 31 w 33"/>
                  <a:gd name="T1" fmla="*/ 7 h 14"/>
                  <a:gd name="T2" fmla="*/ 13 w 33"/>
                  <a:gd name="T3" fmla="*/ 0 h 14"/>
                  <a:gd name="T4" fmla="*/ 2 w 33"/>
                  <a:gd name="T5" fmla="*/ 7 h 14"/>
                  <a:gd name="T6" fmla="*/ 20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29" y="3"/>
                      <a:pt x="21" y="0"/>
                      <a:pt x="13" y="0"/>
                    </a:cubicBezTo>
                    <a:cubicBezTo>
                      <a:pt x="5" y="0"/>
                      <a:pt x="0" y="3"/>
                      <a:pt x="2" y="7"/>
                    </a:cubicBezTo>
                    <a:cubicBezTo>
                      <a:pt x="4" y="11"/>
                      <a:pt x="12" y="14"/>
                      <a:pt x="20" y="14"/>
                    </a:cubicBezTo>
                    <a:cubicBezTo>
                      <a:pt x="29" y="14"/>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7" name="Freeform 276"/>
              <p:cNvSpPr>
                <a:spLocks/>
              </p:cNvSpPr>
              <p:nvPr/>
            </p:nvSpPr>
            <p:spPr bwMode="auto">
              <a:xfrm>
                <a:off x="5712" y="2165"/>
                <a:ext cx="68" cy="29"/>
              </a:xfrm>
              <a:custGeom>
                <a:avLst/>
                <a:gdLst>
                  <a:gd name="T0" fmla="*/ 31 w 33"/>
                  <a:gd name="T1" fmla="*/ 7 h 14"/>
                  <a:gd name="T2" fmla="*/ 13 w 33"/>
                  <a:gd name="T3" fmla="*/ 0 h 14"/>
                  <a:gd name="T4" fmla="*/ 2 w 33"/>
                  <a:gd name="T5" fmla="*/ 7 h 14"/>
                  <a:gd name="T6" fmla="*/ 20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29" y="3"/>
                      <a:pt x="21" y="0"/>
                      <a:pt x="13" y="0"/>
                    </a:cubicBezTo>
                    <a:cubicBezTo>
                      <a:pt x="5" y="0"/>
                      <a:pt x="0" y="3"/>
                      <a:pt x="2" y="7"/>
                    </a:cubicBezTo>
                    <a:cubicBezTo>
                      <a:pt x="4" y="11"/>
                      <a:pt x="12" y="14"/>
                      <a:pt x="20" y="14"/>
                    </a:cubicBezTo>
                    <a:cubicBezTo>
                      <a:pt x="28" y="14"/>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8" name="Freeform 277"/>
              <p:cNvSpPr>
                <a:spLocks/>
              </p:cNvSpPr>
              <p:nvPr/>
            </p:nvSpPr>
            <p:spPr bwMode="auto">
              <a:xfrm>
                <a:off x="5784" y="2165"/>
                <a:ext cx="71" cy="29"/>
              </a:xfrm>
              <a:custGeom>
                <a:avLst/>
                <a:gdLst>
                  <a:gd name="T0" fmla="*/ 32 w 34"/>
                  <a:gd name="T1" fmla="*/ 7 h 14"/>
                  <a:gd name="T2" fmla="*/ 13 w 34"/>
                  <a:gd name="T3" fmla="*/ 0 h 14"/>
                  <a:gd name="T4" fmla="*/ 3 w 34"/>
                  <a:gd name="T5" fmla="*/ 7 h 14"/>
                  <a:gd name="T6" fmla="*/ 21 w 34"/>
                  <a:gd name="T7" fmla="*/ 14 h 14"/>
                  <a:gd name="T8" fmla="*/ 32 w 34"/>
                  <a:gd name="T9" fmla="*/ 7 h 14"/>
                </a:gdLst>
                <a:ahLst/>
                <a:cxnLst>
                  <a:cxn ang="0">
                    <a:pos x="T0" y="T1"/>
                  </a:cxn>
                  <a:cxn ang="0">
                    <a:pos x="T2" y="T3"/>
                  </a:cxn>
                  <a:cxn ang="0">
                    <a:pos x="T4" y="T5"/>
                  </a:cxn>
                  <a:cxn ang="0">
                    <a:pos x="T6" y="T7"/>
                  </a:cxn>
                  <a:cxn ang="0">
                    <a:pos x="T8" y="T9"/>
                  </a:cxn>
                </a:cxnLst>
                <a:rect l="0" t="0" r="r" b="b"/>
                <a:pathLst>
                  <a:path w="34" h="14">
                    <a:moveTo>
                      <a:pt x="32" y="7"/>
                    </a:moveTo>
                    <a:cubicBezTo>
                      <a:pt x="29" y="3"/>
                      <a:pt x="21" y="0"/>
                      <a:pt x="13" y="0"/>
                    </a:cubicBezTo>
                    <a:cubicBezTo>
                      <a:pt x="5" y="0"/>
                      <a:pt x="0" y="3"/>
                      <a:pt x="3" y="7"/>
                    </a:cubicBezTo>
                    <a:cubicBezTo>
                      <a:pt x="5" y="11"/>
                      <a:pt x="13" y="14"/>
                      <a:pt x="21" y="14"/>
                    </a:cubicBezTo>
                    <a:cubicBezTo>
                      <a:pt x="29" y="14"/>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9" name="Freeform 278"/>
              <p:cNvSpPr>
                <a:spLocks/>
              </p:cNvSpPr>
              <p:nvPr/>
            </p:nvSpPr>
            <p:spPr bwMode="auto">
              <a:xfrm>
                <a:off x="5859" y="2165"/>
                <a:ext cx="70" cy="29"/>
              </a:xfrm>
              <a:custGeom>
                <a:avLst/>
                <a:gdLst>
                  <a:gd name="T0" fmla="*/ 31 w 34"/>
                  <a:gd name="T1" fmla="*/ 7 h 14"/>
                  <a:gd name="T2" fmla="*/ 13 w 34"/>
                  <a:gd name="T3" fmla="*/ 0 h 14"/>
                  <a:gd name="T4" fmla="*/ 2 w 34"/>
                  <a:gd name="T5" fmla="*/ 7 h 14"/>
                  <a:gd name="T6" fmla="*/ 21 w 34"/>
                  <a:gd name="T7" fmla="*/ 14 h 14"/>
                  <a:gd name="T8" fmla="*/ 31 w 34"/>
                  <a:gd name="T9" fmla="*/ 7 h 14"/>
                </a:gdLst>
                <a:ahLst/>
                <a:cxnLst>
                  <a:cxn ang="0">
                    <a:pos x="T0" y="T1"/>
                  </a:cxn>
                  <a:cxn ang="0">
                    <a:pos x="T2" y="T3"/>
                  </a:cxn>
                  <a:cxn ang="0">
                    <a:pos x="T4" y="T5"/>
                  </a:cxn>
                  <a:cxn ang="0">
                    <a:pos x="T6" y="T7"/>
                  </a:cxn>
                  <a:cxn ang="0">
                    <a:pos x="T8" y="T9"/>
                  </a:cxn>
                </a:cxnLst>
                <a:rect l="0" t="0" r="r" b="b"/>
                <a:pathLst>
                  <a:path w="34" h="14">
                    <a:moveTo>
                      <a:pt x="31" y="7"/>
                    </a:moveTo>
                    <a:cubicBezTo>
                      <a:pt x="29" y="3"/>
                      <a:pt x="21" y="0"/>
                      <a:pt x="13" y="0"/>
                    </a:cubicBezTo>
                    <a:cubicBezTo>
                      <a:pt x="5" y="0"/>
                      <a:pt x="0" y="3"/>
                      <a:pt x="2" y="7"/>
                    </a:cubicBezTo>
                    <a:cubicBezTo>
                      <a:pt x="4" y="11"/>
                      <a:pt x="13" y="14"/>
                      <a:pt x="21" y="14"/>
                    </a:cubicBezTo>
                    <a:cubicBezTo>
                      <a:pt x="29" y="14"/>
                      <a:pt x="34"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0" name="Freeform 279"/>
              <p:cNvSpPr>
                <a:spLocks/>
              </p:cNvSpPr>
              <p:nvPr/>
            </p:nvSpPr>
            <p:spPr bwMode="auto">
              <a:xfrm>
                <a:off x="5933" y="2165"/>
                <a:ext cx="68" cy="29"/>
              </a:xfrm>
              <a:custGeom>
                <a:avLst/>
                <a:gdLst>
                  <a:gd name="T0" fmla="*/ 31 w 33"/>
                  <a:gd name="T1" fmla="*/ 7 h 14"/>
                  <a:gd name="T2" fmla="*/ 12 w 33"/>
                  <a:gd name="T3" fmla="*/ 0 h 14"/>
                  <a:gd name="T4" fmla="*/ 2 w 33"/>
                  <a:gd name="T5" fmla="*/ 7 h 14"/>
                  <a:gd name="T6" fmla="*/ 21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29" y="3"/>
                      <a:pt x="20" y="0"/>
                      <a:pt x="12" y="0"/>
                    </a:cubicBezTo>
                    <a:cubicBezTo>
                      <a:pt x="4" y="0"/>
                      <a:pt x="0" y="3"/>
                      <a:pt x="2" y="7"/>
                    </a:cubicBezTo>
                    <a:cubicBezTo>
                      <a:pt x="4" y="11"/>
                      <a:pt x="13" y="14"/>
                      <a:pt x="21" y="14"/>
                    </a:cubicBezTo>
                    <a:cubicBezTo>
                      <a:pt x="29" y="14"/>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1" name="Freeform 280"/>
              <p:cNvSpPr>
                <a:spLocks/>
              </p:cNvSpPr>
              <p:nvPr/>
            </p:nvSpPr>
            <p:spPr bwMode="auto">
              <a:xfrm>
                <a:off x="6005" y="2165"/>
                <a:ext cx="70" cy="29"/>
              </a:xfrm>
              <a:custGeom>
                <a:avLst/>
                <a:gdLst>
                  <a:gd name="T0" fmla="*/ 32 w 34"/>
                  <a:gd name="T1" fmla="*/ 7 h 14"/>
                  <a:gd name="T2" fmla="*/ 13 w 34"/>
                  <a:gd name="T3" fmla="*/ 0 h 14"/>
                  <a:gd name="T4" fmla="*/ 3 w 34"/>
                  <a:gd name="T5" fmla="*/ 7 h 14"/>
                  <a:gd name="T6" fmla="*/ 22 w 34"/>
                  <a:gd name="T7" fmla="*/ 14 h 14"/>
                  <a:gd name="T8" fmla="*/ 32 w 34"/>
                  <a:gd name="T9" fmla="*/ 7 h 14"/>
                </a:gdLst>
                <a:ahLst/>
                <a:cxnLst>
                  <a:cxn ang="0">
                    <a:pos x="T0" y="T1"/>
                  </a:cxn>
                  <a:cxn ang="0">
                    <a:pos x="T2" y="T3"/>
                  </a:cxn>
                  <a:cxn ang="0">
                    <a:pos x="T4" y="T5"/>
                  </a:cxn>
                  <a:cxn ang="0">
                    <a:pos x="T6" y="T7"/>
                  </a:cxn>
                  <a:cxn ang="0">
                    <a:pos x="T8" y="T9"/>
                  </a:cxn>
                </a:cxnLst>
                <a:rect l="0" t="0" r="r" b="b"/>
                <a:pathLst>
                  <a:path w="34" h="14">
                    <a:moveTo>
                      <a:pt x="32" y="7"/>
                    </a:moveTo>
                    <a:cubicBezTo>
                      <a:pt x="29" y="3"/>
                      <a:pt x="21" y="0"/>
                      <a:pt x="13" y="0"/>
                    </a:cubicBezTo>
                    <a:cubicBezTo>
                      <a:pt x="5" y="0"/>
                      <a:pt x="0" y="3"/>
                      <a:pt x="3" y="7"/>
                    </a:cubicBezTo>
                    <a:cubicBezTo>
                      <a:pt x="5" y="11"/>
                      <a:pt x="14" y="14"/>
                      <a:pt x="22" y="14"/>
                    </a:cubicBezTo>
                    <a:cubicBezTo>
                      <a:pt x="30" y="14"/>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2" name="Freeform 281"/>
              <p:cNvSpPr>
                <a:spLocks/>
              </p:cNvSpPr>
              <p:nvPr/>
            </p:nvSpPr>
            <p:spPr bwMode="auto">
              <a:xfrm>
                <a:off x="6079" y="2165"/>
                <a:ext cx="71" cy="29"/>
              </a:xfrm>
              <a:custGeom>
                <a:avLst/>
                <a:gdLst>
                  <a:gd name="T0" fmla="*/ 31 w 34"/>
                  <a:gd name="T1" fmla="*/ 7 h 14"/>
                  <a:gd name="T2" fmla="*/ 12 w 34"/>
                  <a:gd name="T3" fmla="*/ 0 h 14"/>
                  <a:gd name="T4" fmla="*/ 2 w 34"/>
                  <a:gd name="T5" fmla="*/ 7 h 14"/>
                  <a:gd name="T6" fmla="*/ 21 w 34"/>
                  <a:gd name="T7" fmla="*/ 14 h 14"/>
                  <a:gd name="T8" fmla="*/ 31 w 34"/>
                  <a:gd name="T9" fmla="*/ 7 h 14"/>
                </a:gdLst>
                <a:ahLst/>
                <a:cxnLst>
                  <a:cxn ang="0">
                    <a:pos x="T0" y="T1"/>
                  </a:cxn>
                  <a:cxn ang="0">
                    <a:pos x="T2" y="T3"/>
                  </a:cxn>
                  <a:cxn ang="0">
                    <a:pos x="T4" y="T5"/>
                  </a:cxn>
                  <a:cxn ang="0">
                    <a:pos x="T6" y="T7"/>
                  </a:cxn>
                  <a:cxn ang="0">
                    <a:pos x="T8" y="T9"/>
                  </a:cxn>
                </a:cxnLst>
                <a:rect l="0" t="0" r="r" b="b"/>
                <a:pathLst>
                  <a:path w="34" h="14">
                    <a:moveTo>
                      <a:pt x="31" y="7"/>
                    </a:moveTo>
                    <a:cubicBezTo>
                      <a:pt x="29" y="3"/>
                      <a:pt x="20" y="0"/>
                      <a:pt x="12" y="0"/>
                    </a:cubicBezTo>
                    <a:cubicBezTo>
                      <a:pt x="4" y="0"/>
                      <a:pt x="0" y="3"/>
                      <a:pt x="2" y="7"/>
                    </a:cubicBezTo>
                    <a:cubicBezTo>
                      <a:pt x="5" y="11"/>
                      <a:pt x="13" y="14"/>
                      <a:pt x="21" y="14"/>
                    </a:cubicBezTo>
                    <a:cubicBezTo>
                      <a:pt x="30" y="14"/>
                      <a:pt x="34"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3" name="Freeform 282"/>
              <p:cNvSpPr>
                <a:spLocks/>
              </p:cNvSpPr>
              <p:nvPr/>
            </p:nvSpPr>
            <p:spPr bwMode="auto">
              <a:xfrm>
                <a:off x="6152" y="2165"/>
                <a:ext cx="72" cy="29"/>
              </a:xfrm>
              <a:custGeom>
                <a:avLst/>
                <a:gdLst>
                  <a:gd name="T0" fmla="*/ 32 w 35"/>
                  <a:gd name="T1" fmla="*/ 7 h 14"/>
                  <a:gd name="T2" fmla="*/ 13 w 35"/>
                  <a:gd name="T3" fmla="*/ 0 h 14"/>
                  <a:gd name="T4" fmla="*/ 3 w 35"/>
                  <a:gd name="T5" fmla="*/ 7 h 14"/>
                  <a:gd name="T6" fmla="*/ 22 w 35"/>
                  <a:gd name="T7" fmla="*/ 14 h 14"/>
                  <a:gd name="T8" fmla="*/ 32 w 35"/>
                  <a:gd name="T9" fmla="*/ 7 h 14"/>
                </a:gdLst>
                <a:ahLst/>
                <a:cxnLst>
                  <a:cxn ang="0">
                    <a:pos x="T0" y="T1"/>
                  </a:cxn>
                  <a:cxn ang="0">
                    <a:pos x="T2" y="T3"/>
                  </a:cxn>
                  <a:cxn ang="0">
                    <a:pos x="T4" y="T5"/>
                  </a:cxn>
                  <a:cxn ang="0">
                    <a:pos x="T6" y="T7"/>
                  </a:cxn>
                  <a:cxn ang="0">
                    <a:pos x="T8" y="T9"/>
                  </a:cxn>
                </a:cxnLst>
                <a:rect l="0" t="0" r="r" b="b"/>
                <a:pathLst>
                  <a:path w="35" h="14">
                    <a:moveTo>
                      <a:pt x="32" y="7"/>
                    </a:moveTo>
                    <a:cubicBezTo>
                      <a:pt x="30" y="3"/>
                      <a:pt x="21" y="0"/>
                      <a:pt x="13" y="0"/>
                    </a:cubicBezTo>
                    <a:cubicBezTo>
                      <a:pt x="5" y="0"/>
                      <a:pt x="0" y="3"/>
                      <a:pt x="3" y="7"/>
                    </a:cubicBezTo>
                    <a:cubicBezTo>
                      <a:pt x="6" y="11"/>
                      <a:pt x="14" y="14"/>
                      <a:pt x="22" y="14"/>
                    </a:cubicBezTo>
                    <a:cubicBezTo>
                      <a:pt x="30" y="14"/>
                      <a:pt x="35"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4" name="Freeform 283"/>
              <p:cNvSpPr>
                <a:spLocks/>
              </p:cNvSpPr>
              <p:nvPr/>
            </p:nvSpPr>
            <p:spPr bwMode="auto">
              <a:xfrm>
                <a:off x="6226" y="2165"/>
                <a:ext cx="72" cy="29"/>
              </a:xfrm>
              <a:custGeom>
                <a:avLst/>
                <a:gdLst>
                  <a:gd name="T0" fmla="*/ 32 w 35"/>
                  <a:gd name="T1" fmla="*/ 7 h 14"/>
                  <a:gd name="T2" fmla="*/ 12 w 35"/>
                  <a:gd name="T3" fmla="*/ 0 h 14"/>
                  <a:gd name="T4" fmla="*/ 3 w 35"/>
                  <a:gd name="T5" fmla="*/ 7 h 14"/>
                  <a:gd name="T6" fmla="*/ 22 w 35"/>
                  <a:gd name="T7" fmla="*/ 14 h 14"/>
                  <a:gd name="T8" fmla="*/ 32 w 35"/>
                  <a:gd name="T9" fmla="*/ 7 h 14"/>
                </a:gdLst>
                <a:ahLst/>
                <a:cxnLst>
                  <a:cxn ang="0">
                    <a:pos x="T0" y="T1"/>
                  </a:cxn>
                  <a:cxn ang="0">
                    <a:pos x="T2" y="T3"/>
                  </a:cxn>
                  <a:cxn ang="0">
                    <a:pos x="T4" y="T5"/>
                  </a:cxn>
                  <a:cxn ang="0">
                    <a:pos x="T6" y="T7"/>
                  </a:cxn>
                  <a:cxn ang="0">
                    <a:pos x="T8" y="T9"/>
                  </a:cxn>
                </a:cxnLst>
                <a:rect l="0" t="0" r="r" b="b"/>
                <a:pathLst>
                  <a:path w="35" h="14">
                    <a:moveTo>
                      <a:pt x="32" y="7"/>
                    </a:moveTo>
                    <a:cubicBezTo>
                      <a:pt x="29" y="3"/>
                      <a:pt x="20" y="0"/>
                      <a:pt x="12" y="0"/>
                    </a:cubicBezTo>
                    <a:cubicBezTo>
                      <a:pt x="4" y="0"/>
                      <a:pt x="0" y="3"/>
                      <a:pt x="3" y="7"/>
                    </a:cubicBezTo>
                    <a:cubicBezTo>
                      <a:pt x="5" y="11"/>
                      <a:pt x="14" y="14"/>
                      <a:pt x="22" y="14"/>
                    </a:cubicBezTo>
                    <a:cubicBezTo>
                      <a:pt x="30" y="14"/>
                      <a:pt x="35"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5" name="Freeform 284"/>
              <p:cNvSpPr>
                <a:spLocks/>
              </p:cNvSpPr>
              <p:nvPr/>
            </p:nvSpPr>
            <p:spPr bwMode="auto">
              <a:xfrm>
                <a:off x="4173" y="2202"/>
                <a:ext cx="64" cy="31"/>
              </a:xfrm>
              <a:custGeom>
                <a:avLst/>
                <a:gdLst>
                  <a:gd name="T0" fmla="*/ 30 w 31"/>
                  <a:gd name="T1" fmla="*/ 7 h 15"/>
                  <a:gd name="T2" fmla="*/ 14 w 31"/>
                  <a:gd name="T3" fmla="*/ 0 h 15"/>
                  <a:gd name="T4" fmla="*/ 1 w 31"/>
                  <a:gd name="T5" fmla="*/ 7 h 15"/>
                  <a:gd name="T6" fmla="*/ 16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4" y="0"/>
                    </a:cubicBezTo>
                    <a:cubicBezTo>
                      <a:pt x="6" y="0"/>
                      <a:pt x="0" y="3"/>
                      <a:pt x="1" y="7"/>
                    </a:cubicBezTo>
                    <a:cubicBezTo>
                      <a:pt x="1" y="11"/>
                      <a:pt x="8" y="15"/>
                      <a:pt x="16" y="15"/>
                    </a:cubicBezTo>
                    <a:cubicBezTo>
                      <a:pt x="24"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6" name="Freeform 285"/>
              <p:cNvSpPr>
                <a:spLocks/>
              </p:cNvSpPr>
              <p:nvPr/>
            </p:nvSpPr>
            <p:spPr bwMode="auto">
              <a:xfrm>
                <a:off x="4247" y="2202"/>
                <a:ext cx="64" cy="31"/>
              </a:xfrm>
              <a:custGeom>
                <a:avLst/>
                <a:gdLst>
                  <a:gd name="T0" fmla="*/ 30 w 31"/>
                  <a:gd name="T1" fmla="*/ 7 h 15"/>
                  <a:gd name="T2" fmla="*/ 14 w 31"/>
                  <a:gd name="T3" fmla="*/ 0 h 15"/>
                  <a:gd name="T4" fmla="*/ 1 w 31"/>
                  <a:gd name="T5" fmla="*/ 7 h 15"/>
                  <a:gd name="T6" fmla="*/ 16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4" y="0"/>
                    </a:cubicBezTo>
                    <a:cubicBezTo>
                      <a:pt x="6" y="0"/>
                      <a:pt x="0" y="3"/>
                      <a:pt x="1" y="7"/>
                    </a:cubicBezTo>
                    <a:cubicBezTo>
                      <a:pt x="1" y="11"/>
                      <a:pt x="8" y="15"/>
                      <a:pt x="16" y="15"/>
                    </a:cubicBezTo>
                    <a:cubicBezTo>
                      <a:pt x="25"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7" name="Freeform 286"/>
              <p:cNvSpPr>
                <a:spLocks/>
              </p:cNvSpPr>
              <p:nvPr/>
            </p:nvSpPr>
            <p:spPr bwMode="auto">
              <a:xfrm>
                <a:off x="4322" y="2202"/>
                <a:ext cx="64" cy="31"/>
              </a:xfrm>
              <a:custGeom>
                <a:avLst/>
                <a:gdLst>
                  <a:gd name="T0" fmla="*/ 30 w 31"/>
                  <a:gd name="T1" fmla="*/ 7 h 15"/>
                  <a:gd name="T2" fmla="*/ 14 w 31"/>
                  <a:gd name="T3" fmla="*/ 0 h 15"/>
                  <a:gd name="T4" fmla="*/ 1 w 31"/>
                  <a:gd name="T5" fmla="*/ 7 h 15"/>
                  <a:gd name="T6" fmla="*/ 17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4" y="0"/>
                    </a:cubicBezTo>
                    <a:cubicBezTo>
                      <a:pt x="6" y="0"/>
                      <a:pt x="0" y="3"/>
                      <a:pt x="1" y="7"/>
                    </a:cubicBezTo>
                    <a:cubicBezTo>
                      <a:pt x="1" y="11"/>
                      <a:pt x="8" y="15"/>
                      <a:pt x="17" y="15"/>
                    </a:cubicBezTo>
                    <a:cubicBezTo>
                      <a:pt x="25"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8" name="Freeform 287"/>
              <p:cNvSpPr>
                <a:spLocks/>
              </p:cNvSpPr>
              <p:nvPr/>
            </p:nvSpPr>
            <p:spPr bwMode="auto">
              <a:xfrm>
                <a:off x="4396" y="2202"/>
                <a:ext cx="64" cy="31"/>
              </a:xfrm>
              <a:custGeom>
                <a:avLst/>
                <a:gdLst>
                  <a:gd name="T0" fmla="*/ 30 w 31"/>
                  <a:gd name="T1" fmla="*/ 7 h 15"/>
                  <a:gd name="T2" fmla="*/ 14 w 31"/>
                  <a:gd name="T3" fmla="*/ 0 h 15"/>
                  <a:gd name="T4" fmla="*/ 1 w 31"/>
                  <a:gd name="T5" fmla="*/ 7 h 15"/>
                  <a:gd name="T6" fmla="*/ 17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4" y="0"/>
                    </a:cubicBezTo>
                    <a:cubicBezTo>
                      <a:pt x="6" y="0"/>
                      <a:pt x="0" y="3"/>
                      <a:pt x="1" y="7"/>
                    </a:cubicBezTo>
                    <a:cubicBezTo>
                      <a:pt x="1" y="11"/>
                      <a:pt x="9" y="15"/>
                      <a:pt x="17" y="15"/>
                    </a:cubicBezTo>
                    <a:cubicBezTo>
                      <a:pt x="25"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9" name="Freeform 288"/>
              <p:cNvSpPr>
                <a:spLocks/>
              </p:cNvSpPr>
              <p:nvPr/>
            </p:nvSpPr>
            <p:spPr bwMode="auto">
              <a:xfrm>
                <a:off x="4470" y="2202"/>
                <a:ext cx="64" cy="31"/>
              </a:xfrm>
              <a:custGeom>
                <a:avLst/>
                <a:gdLst>
                  <a:gd name="T0" fmla="*/ 30 w 31"/>
                  <a:gd name="T1" fmla="*/ 7 h 15"/>
                  <a:gd name="T2" fmla="*/ 14 w 31"/>
                  <a:gd name="T3" fmla="*/ 0 h 15"/>
                  <a:gd name="T4" fmla="*/ 1 w 31"/>
                  <a:gd name="T5" fmla="*/ 7 h 15"/>
                  <a:gd name="T6" fmla="*/ 17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4" y="0"/>
                    </a:cubicBezTo>
                    <a:cubicBezTo>
                      <a:pt x="6" y="0"/>
                      <a:pt x="0" y="3"/>
                      <a:pt x="1" y="7"/>
                    </a:cubicBezTo>
                    <a:cubicBezTo>
                      <a:pt x="2" y="11"/>
                      <a:pt x="9" y="15"/>
                      <a:pt x="17" y="15"/>
                    </a:cubicBezTo>
                    <a:cubicBezTo>
                      <a:pt x="25"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0" name="Freeform 289"/>
              <p:cNvSpPr>
                <a:spLocks/>
              </p:cNvSpPr>
              <p:nvPr/>
            </p:nvSpPr>
            <p:spPr bwMode="auto">
              <a:xfrm>
                <a:off x="4544" y="2202"/>
                <a:ext cx="64" cy="31"/>
              </a:xfrm>
              <a:custGeom>
                <a:avLst/>
                <a:gdLst>
                  <a:gd name="T0" fmla="*/ 30 w 31"/>
                  <a:gd name="T1" fmla="*/ 7 h 15"/>
                  <a:gd name="T2" fmla="*/ 14 w 31"/>
                  <a:gd name="T3" fmla="*/ 0 h 15"/>
                  <a:gd name="T4" fmla="*/ 1 w 31"/>
                  <a:gd name="T5" fmla="*/ 7 h 15"/>
                  <a:gd name="T6" fmla="*/ 17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4" y="0"/>
                    </a:cubicBezTo>
                    <a:cubicBezTo>
                      <a:pt x="6" y="0"/>
                      <a:pt x="0" y="3"/>
                      <a:pt x="1" y="7"/>
                    </a:cubicBezTo>
                    <a:cubicBezTo>
                      <a:pt x="2" y="11"/>
                      <a:pt x="9" y="15"/>
                      <a:pt x="17" y="15"/>
                    </a:cubicBezTo>
                    <a:cubicBezTo>
                      <a:pt x="25"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1" name="Freeform 290"/>
              <p:cNvSpPr>
                <a:spLocks/>
              </p:cNvSpPr>
              <p:nvPr/>
            </p:nvSpPr>
            <p:spPr bwMode="auto">
              <a:xfrm>
                <a:off x="4619" y="2202"/>
                <a:ext cx="64" cy="31"/>
              </a:xfrm>
              <a:custGeom>
                <a:avLst/>
                <a:gdLst>
                  <a:gd name="T0" fmla="*/ 30 w 31"/>
                  <a:gd name="T1" fmla="*/ 7 h 15"/>
                  <a:gd name="T2" fmla="*/ 14 w 31"/>
                  <a:gd name="T3" fmla="*/ 0 h 15"/>
                  <a:gd name="T4" fmla="*/ 1 w 31"/>
                  <a:gd name="T5" fmla="*/ 7 h 15"/>
                  <a:gd name="T6" fmla="*/ 17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4" y="0"/>
                    </a:cubicBezTo>
                    <a:cubicBezTo>
                      <a:pt x="5" y="0"/>
                      <a:pt x="0" y="3"/>
                      <a:pt x="1" y="7"/>
                    </a:cubicBezTo>
                    <a:cubicBezTo>
                      <a:pt x="2" y="11"/>
                      <a:pt x="9" y="15"/>
                      <a:pt x="17" y="15"/>
                    </a:cubicBezTo>
                    <a:cubicBezTo>
                      <a:pt x="25"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2" name="Freeform 291"/>
              <p:cNvSpPr>
                <a:spLocks/>
              </p:cNvSpPr>
              <p:nvPr/>
            </p:nvSpPr>
            <p:spPr bwMode="auto">
              <a:xfrm>
                <a:off x="4693" y="2202"/>
                <a:ext cx="64" cy="31"/>
              </a:xfrm>
              <a:custGeom>
                <a:avLst/>
                <a:gdLst>
                  <a:gd name="T0" fmla="*/ 30 w 31"/>
                  <a:gd name="T1" fmla="*/ 7 h 15"/>
                  <a:gd name="T2" fmla="*/ 13 w 31"/>
                  <a:gd name="T3" fmla="*/ 0 h 15"/>
                  <a:gd name="T4" fmla="*/ 1 w 31"/>
                  <a:gd name="T5" fmla="*/ 7 h 15"/>
                  <a:gd name="T6" fmla="*/ 18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3" y="0"/>
                    </a:cubicBezTo>
                    <a:cubicBezTo>
                      <a:pt x="5" y="0"/>
                      <a:pt x="0" y="3"/>
                      <a:pt x="1" y="7"/>
                    </a:cubicBezTo>
                    <a:cubicBezTo>
                      <a:pt x="2" y="11"/>
                      <a:pt x="9" y="15"/>
                      <a:pt x="18" y="15"/>
                    </a:cubicBezTo>
                    <a:cubicBezTo>
                      <a:pt x="26"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3" name="Freeform 292"/>
              <p:cNvSpPr>
                <a:spLocks/>
              </p:cNvSpPr>
              <p:nvPr/>
            </p:nvSpPr>
            <p:spPr bwMode="auto">
              <a:xfrm>
                <a:off x="4767" y="2202"/>
                <a:ext cx="64" cy="31"/>
              </a:xfrm>
              <a:custGeom>
                <a:avLst/>
                <a:gdLst>
                  <a:gd name="T0" fmla="*/ 30 w 31"/>
                  <a:gd name="T1" fmla="*/ 7 h 15"/>
                  <a:gd name="T2" fmla="*/ 13 w 31"/>
                  <a:gd name="T3" fmla="*/ 0 h 15"/>
                  <a:gd name="T4" fmla="*/ 1 w 31"/>
                  <a:gd name="T5" fmla="*/ 7 h 15"/>
                  <a:gd name="T6" fmla="*/ 18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1" y="0"/>
                      <a:pt x="13" y="0"/>
                    </a:cubicBezTo>
                    <a:cubicBezTo>
                      <a:pt x="5" y="0"/>
                      <a:pt x="0" y="3"/>
                      <a:pt x="1" y="7"/>
                    </a:cubicBezTo>
                    <a:cubicBezTo>
                      <a:pt x="2" y="11"/>
                      <a:pt x="10" y="15"/>
                      <a:pt x="18" y="15"/>
                    </a:cubicBezTo>
                    <a:cubicBezTo>
                      <a:pt x="26" y="15"/>
                      <a:pt x="31"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4" name="Freeform 293"/>
              <p:cNvSpPr>
                <a:spLocks/>
              </p:cNvSpPr>
              <p:nvPr/>
            </p:nvSpPr>
            <p:spPr bwMode="auto">
              <a:xfrm>
                <a:off x="4842" y="2202"/>
                <a:ext cx="66" cy="31"/>
              </a:xfrm>
              <a:custGeom>
                <a:avLst/>
                <a:gdLst>
                  <a:gd name="T0" fmla="*/ 30 w 32"/>
                  <a:gd name="T1" fmla="*/ 7 h 15"/>
                  <a:gd name="T2" fmla="*/ 13 w 32"/>
                  <a:gd name="T3" fmla="*/ 0 h 15"/>
                  <a:gd name="T4" fmla="*/ 1 w 32"/>
                  <a:gd name="T5" fmla="*/ 7 h 15"/>
                  <a:gd name="T6" fmla="*/ 18 w 32"/>
                  <a:gd name="T7" fmla="*/ 15 h 15"/>
                  <a:gd name="T8" fmla="*/ 30 w 32"/>
                  <a:gd name="T9" fmla="*/ 7 h 15"/>
                </a:gdLst>
                <a:ahLst/>
                <a:cxnLst>
                  <a:cxn ang="0">
                    <a:pos x="T0" y="T1"/>
                  </a:cxn>
                  <a:cxn ang="0">
                    <a:pos x="T2" y="T3"/>
                  </a:cxn>
                  <a:cxn ang="0">
                    <a:pos x="T4" y="T5"/>
                  </a:cxn>
                  <a:cxn ang="0">
                    <a:pos x="T6" y="T7"/>
                  </a:cxn>
                  <a:cxn ang="0">
                    <a:pos x="T8" y="T9"/>
                  </a:cxn>
                </a:cxnLst>
                <a:rect l="0" t="0" r="r" b="b"/>
                <a:pathLst>
                  <a:path w="32" h="15">
                    <a:moveTo>
                      <a:pt x="30" y="7"/>
                    </a:moveTo>
                    <a:cubicBezTo>
                      <a:pt x="29" y="3"/>
                      <a:pt x="21" y="0"/>
                      <a:pt x="13" y="0"/>
                    </a:cubicBezTo>
                    <a:cubicBezTo>
                      <a:pt x="5" y="0"/>
                      <a:pt x="0" y="3"/>
                      <a:pt x="1" y="7"/>
                    </a:cubicBezTo>
                    <a:cubicBezTo>
                      <a:pt x="2" y="11"/>
                      <a:pt x="10" y="15"/>
                      <a:pt x="18" y="15"/>
                    </a:cubicBezTo>
                    <a:cubicBezTo>
                      <a:pt x="26" y="15"/>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5" name="Freeform 294"/>
              <p:cNvSpPr>
                <a:spLocks/>
              </p:cNvSpPr>
              <p:nvPr/>
            </p:nvSpPr>
            <p:spPr bwMode="auto">
              <a:xfrm>
                <a:off x="4916" y="2202"/>
                <a:ext cx="66" cy="31"/>
              </a:xfrm>
              <a:custGeom>
                <a:avLst/>
                <a:gdLst>
                  <a:gd name="T0" fmla="*/ 30 w 32"/>
                  <a:gd name="T1" fmla="*/ 7 h 15"/>
                  <a:gd name="T2" fmla="*/ 13 w 32"/>
                  <a:gd name="T3" fmla="*/ 0 h 15"/>
                  <a:gd name="T4" fmla="*/ 1 w 32"/>
                  <a:gd name="T5" fmla="*/ 7 h 15"/>
                  <a:gd name="T6" fmla="*/ 18 w 32"/>
                  <a:gd name="T7" fmla="*/ 15 h 15"/>
                  <a:gd name="T8" fmla="*/ 30 w 32"/>
                  <a:gd name="T9" fmla="*/ 7 h 15"/>
                </a:gdLst>
                <a:ahLst/>
                <a:cxnLst>
                  <a:cxn ang="0">
                    <a:pos x="T0" y="T1"/>
                  </a:cxn>
                  <a:cxn ang="0">
                    <a:pos x="T2" y="T3"/>
                  </a:cxn>
                  <a:cxn ang="0">
                    <a:pos x="T4" y="T5"/>
                  </a:cxn>
                  <a:cxn ang="0">
                    <a:pos x="T6" y="T7"/>
                  </a:cxn>
                  <a:cxn ang="0">
                    <a:pos x="T8" y="T9"/>
                  </a:cxn>
                </a:cxnLst>
                <a:rect l="0" t="0" r="r" b="b"/>
                <a:pathLst>
                  <a:path w="32" h="15">
                    <a:moveTo>
                      <a:pt x="30" y="7"/>
                    </a:moveTo>
                    <a:cubicBezTo>
                      <a:pt x="29" y="3"/>
                      <a:pt x="21" y="0"/>
                      <a:pt x="13" y="0"/>
                    </a:cubicBezTo>
                    <a:cubicBezTo>
                      <a:pt x="5" y="0"/>
                      <a:pt x="0" y="3"/>
                      <a:pt x="1" y="7"/>
                    </a:cubicBezTo>
                    <a:cubicBezTo>
                      <a:pt x="2" y="11"/>
                      <a:pt x="10" y="15"/>
                      <a:pt x="18" y="15"/>
                    </a:cubicBezTo>
                    <a:cubicBezTo>
                      <a:pt x="26" y="15"/>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6" name="Freeform 295"/>
              <p:cNvSpPr>
                <a:spLocks/>
              </p:cNvSpPr>
              <p:nvPr/>
            </p:nvSpPr>
            <p:spPr bwMode="auto">
              <a:xfrm>
                <a:off x="4990" y="2202"/>
                <a:ext cx="66" cy="31"/>
              </a:xfrm>
              <a:custGeom>
                <a:avLst/>
                <a:gdLst>
                  <a:gd name="T0" fmla="*/ 30 w 32"/>
                  <a:gd name="T1" fmla="*/ 7 h 15"/>
                  <a:gd name="T2" fmla="*/ 13 w 32"/>
                  <a:gd name="T3" fmla="*/ 0 h 15"/>
                  <a:gd name="T4" fmla="*/ 1 w 32"/>
                  <a:gd name="T5" fmla="*/ 7 h 15"/>
                  <a:gd name="T6" fmla="*/ 18 w 32"/>
                  <a:gd name="T7" fmla="*/ 15 h 15"/>
                  <a:gd name="T8" fmla="*/ 30 w 32"/>
                  <a:gd name="T9" fmla="*/ 7 h 15"/>
                </a:gdLst>
                <a:ahLst/>
                <a:cxnLst>
                  <a:cxn ang="0">
                    <a:pos x="T0" y="T1"/>
                  </a:cxn>
                  <a:cxn ang="0">
                    <a:pos x="T2" y="T3"/>
                  </a:cxn>
                  <a:cxn ang="0">
                    <a:pos x="T4" y="T5"/>
                  </a:cxn>
                  <a:cxn ang="0">
                    <a:pos x="T6" y="T7"/>
                  </a:cxn>
                  <a:cxn ang="0">
                    <a:pos x="T8" y="T9"/>
                  </a:cxn>
                </a:cxnLst>
                <a:rect l="0" t="0" r="r" b="b"/>
                <a:pathLst>
                  <a:path w="32" h="15">
                    <a:moveTo>
                      <a:pt x="30" y="7"/>
                    </a:moveTo>
                    <a:cubicBezTo>
                      <a:pt x="29" y="3"/>
                      <a:pt x="21" y="0"/>
                      <a:pt x="13" y="0"/>
                    </a:cubicBezTo>
                    <a:cubicBezTo>
                      <a:pt x="5" y="0"/>
                      <a:pt x="0" y="3"/>
                      <a:pt x="1" y="7"/>
                    </a:cubicBezTo>
                    <a:cubicBezTo>
                      <a:pt x="2" y="11"/>
                      <a:pt x="10" y="15"/>
                      <a:pt x="18" y="15"/>
                    </a:cubicBezTo>
                    <a:cubicBezTo>
                      <a:pt x="26" y="15"/>
                      <a:pt x="32"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7" name="Freeform 296"/>
              <p:cNvSpPr>
                <a:spLocks/>
              </p:cNvSpPr>
              <p:nvPr/>
            </p:nvSpPr>
            <p:spPr bwMode="auto">
              <a:xfrm>
                <a:off x="5062" y="2202"/>
                <a:ext cx="68" cy="31"/>
              </a:xfrm>
              <a:custGeom>
                <a:avLst/>
                <a:gdLst>
                  <a:gd name="T0" fmla="*/ 31 w 33"/>
                  <a:gd name="T1" fmla="*/ 7 h 15"/>
                  <a:gd name="T2" fmla="*/ 14 w 33"/>
                  <a:gd name="T3" fmla="*/ 0 h 15"/>
                  <a:gd name="T4" fmla="*/ 2 w 33"/>
                  <a:gd name="T5" fmla="*/ 7 h 15"/>
                  <a:gd name="T6" fmla="*/ 19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0" y="3"/>
                      <a:pt x="22" y="0"/>
                      <a:pt x="14" y="0"/>
                    </a:cubicBezTo>
                    <a:cubicBezTo>
                      <a:pt x="6" y="0"/>
                      <a:pt x="0" y="3"/>
                      <a:pt x="2" y="7"/>
                    </a:cubicBezTo>
                    <a:cubicBezTo>
                      <a:pt x="3" y="11"/>
                      <a:pt x="11" y="15"/>
                      <a:pt x="19" y="15"/>
                    </a:cubicBezTo>
                    <a:cubicBezTo>
                      <a:pt x="28" y="15"/>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8" name="Freeform 297"/>
              <p:cNvSpPr>
                <a:spLocks/>
              </p:cNvSpPr>
              <p:nvPr/>
            </p:nvSpPr>
            <p:spPr bwMode="auto">
              <a:xfrm>
                <a:off x="5137" y="2202"/>
                <a:ext cx="68" cy="31"/>
              </a:xfrm>
              <a:custGeom>
                <a:avLst/>
                <a:gdLst>
                  <a:gd name="T0" fmla="*/ 31 w 33"/>
                  <a:gd name="T1" fmla="*/ 7 h 15"/>
                  <a:gd name="T2" fmla="*/ 14 w 33"/>
                  <a:gd name="T3" fmla="*/ 0 h 15"/>
                  <a:gd name="T4" fmla="*/ 2 w 33"/>
                  <a:gd name="T5" fmla="*/ 7 h 15"/>
                  <a:gd name="T6" fmla="*/ 20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0" y="3"/>
                      <a:pt x="22" y="0"/>
                      <a:pt x="14" y="0"/>
                    </a:cubicBezTo>
                    <a:cubicBezTo>
                      <a:pt x="6" y="0"/>
                      <a:pt x="0" y="3"/>
                      <a:pt x="2" y="7"/>
                    </a:cubicBezTo>
                    <a:cubicBezTo>
                      <a:pt x="4" y="11"/>
                      <a:pt x="11" y="15"/>
                      <a:pt x="20" y="15"/>
                    </a:cubicBezTo>
                    <a:cubicBezTo>
                      <a:pt x="28" y="15"/>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9" name="Freeform 298"/>
              <p:cNvSpPr>
                <a:spLocks/>
              </p:cNvSpPr>
              <p:nvPr/>
            </p:nvSpPr>
            <p:spPr bwMode="auto">
              <a:xfrm>
                <a:off x="5211" y="2202"/>
                <a:ext cx="68" cy="31"/>
              </a:xfrm>
              <a:custGeom>
                <a:avLst/>
                <a:gdLst>
                  <a:gd name="T0" fmla="*/ 31 w 33"/>
                  <a:gd name="T1" fmla="*/ 7 h 15"/>
                  <a:gd name="T2" fmla="*/ 14 w 33"/>
                  <a:gd name="T3" fmla="*/ 0 h 15"/>
                  <a:gd name="T4" fmla="*/ 2 w 33"/>
                  <a:gd name="T5" fmla="*/ 7 h 15"/>
                  <a:gd name="T6" fmla="*/ 20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0" y="3"/>
                      <a:pt x="22" y="0"/>
                      <a:pt x="14" y="0"/>
                    </a:cubicBezTo>
                    <a:cubicBezTo>
                      <a:pt x="6" y="0"/>
                      <a:pt x="0" y="3"/>
                      <a:pt x="2" y="7"/>
                    </a:cubicBezTo>
                    <a:cubicBezTo>
                      <a:pt x="4" y="11"/>
                      <a:pt x="12" y="15"/>
                      <a:pt x="20" y="15"/>
                    </a:cubicBezTo>
                    <a:cubicBezTo>
                      <a:pt x="28" y="15"/>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0" name="Freeform 299"/>
              <p:cNvSpPr>
                <a:spLocks/>
              </p:cNvSpPr>
              <p:nvPr/>
            </p:nvSpPr>
            <p:spPr bwMode="auto">
              <a:xfrm>
                <a:off x="5285" y="2202"/>
                <a:ext cx="68" cy="31"/>
              </a:xfrm>
              <a:custGeom>
                <a:avLst/>
                <a:gdLst>
                  <a:gd name="T0" fmla="*/ 31 w 33"/>
                  <a:gd name="T1" fmla="*/ 7 h 15"/>
                  <a:gd name="T2" fmla="*/ 14 w 33"/>
                  <a:gd name="T3" fmla="*/ 0 h 15"/>
                  <a:gd name="T4" fmla="*/ 2 w 33"/>
                  <a:gd name="T5" fmla="*/ 7 h 15"/>
                  <a:gd name="T6" fmla="*/ 20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0" y="3"/>
                      <a:pt x="22" y="0"/>
                      <a:pt x="14" y="0"/>
                    </a:cubicBezTo>
                    <a:cubicBezTo>
                      <a:pt x="6" y="0"/>
                      <a:pt x="0" y="3"/>
                      <a:pt x="2" y="7"/>
                    </a:cubicBezTo>
                    <a:cubicBezTo>
                      <a:pt x="4" y="11"/>
                      <a:pt x="12" y="15"/>
                      <a:pt x="20" y="15"/>
                    </a:cubicBezTo>
                    <a:cubicBezTo>
                      <a:pt x="28" y="15"/>
                      <a:pt x="33"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1" name="Freeform 300"/>
              <p:cNvSpPr>
                <a:spLocks/>
              </p:cNvSpPr>
              <p:nvPr/>
            </p:nvSpPr>
            <p:spPr bwMode="auto">
              <a:xfrm>
                <a:off x="5359" y="2202"/>
                <a:ext cx="69" cy="31"/>
              </a:xfrm>
              <a:custGeom>
                <a:avLst/>
                <a:gdLst>
                  <a:gd name="T0" fmla="*/ 32 w 33"/>
                  <a:gd name="T1" fmla="*/ 7 h 15"/>
                  <a:gd name="T2" fmla="*/ 14 w 33"/>
                  <a:gd name="T3" fmla="*/ 0 h 15"/>
                  <a:gd name="T4" fmla="*/ 2 w 33"/>
                  <a:gd name="T5" fmla="*/ 7 h 15"/>
                  <a:gd name="T6" fmla="*/ 20 w 33"/>
                  <a:gd name="T7" fmla="*/ 15 h 15"/>
                  <a:gd name="T8" fmla="*/ 32 w 33"/>
                  <a:gd name="T9" fmla="*/ 7 h 15"/>
                </a:gdLst>
                <a:ahLst/>
                <a:cxnLst>
                  <a:cxn ang="0">
                    <a:pos x="T0" y="T1"/>
                  </a:cxn>
                  <a:cxn ang="0">
                    <a:pos x="T2" y="T3"/>
                  </a:cxn>
                  <a:cxn ang="0">
                    <a:pos x="T4" y="T5"/>
                  </a:cxn>
                  <a:cxn ang="0">
                    <a:pos x="T6" y="T7"/>
                  </a:cxn>
                  <a:cxn ang="0">
                    <a:pos x="T8" y="T9"/>
                  </a:cxn>
                </a:cxnLst>
                <a:rect l="0" t="0" r="r" b="b"/>
                <a:pathLst>
                  <a:path w="33" h="15">
                    <a:moveTo>
                      <a:pt x="32" y="7"/>
                    </a:moveTo>
                    <a:cubicBezTo>
                      <a:pt x="30" y="3"/>
                      <a:pt x="22" y="0"/>
                      <a:pt x="14" y="0"/>
                    </a:cubicBezTo>
                    <a:cubicBezTo>
                      <a:pt x="5" y="0"/>
                      <a:pt x="0" y="3"/>
                      <a:pt x="2" y="7"/>
                    </a:cubicBezTo>
                    <a:cubicBezTo>
                      <a:pt x="4" y="11"/>
                      <a:pt x="12" y="15"/>
                      <a:pt x="20" y="15"/>
                    </a:cubicBezTo>
                    <a:cubicBezTo>
                      <a:pt x="28" y="15"/>
                      <a:pt x="33"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2" name="Freeform 301"/>
              <p:cNvSpPr>
                <a:spLocks/>
              </p:cNvSpPr>
              <p:nvPr/>
            </p:nvSpPr>
            <p:spPr bwMode="auto">
              <a:xfrm>
                <a:off x="5434" y="2202"/>
                <a:ext cx="68" cy="31"/>
              </a:xfrm>
              <a:custGeom>
                <a:avLst/>
                <a:gdLst>
                  <a:gd name="T0" fmla="*/ 32 w 33"/>
                  <a:gd name="T1" fmla="*/ 7 h 15"/>
                  <a:gd name="T2" fmla="*/ 13 w 33"/>
                  <a:gd name="T3" fmla="*/ 0 h 15"/>
                  <a:gd name="T4" fmla="*/ 2 w 33"/>
                  <a:gd name="T5" fmla="*/ 7 h 15"/>
                  <a:gd name="T6" fmla="*/ 20 w 33"/>
                  <a:gd name="T7" fmla="*/ 15 h 15"/>
                  <a:gd name="T8" fmla="*/ 32 w 33"/>
                  <a:gd name="T9" fmla="*/ 7 h 15"/>
                </a:gdLst>
                <a:ahLst/>
                <a:cxnLst>
                  <a:cxn ang="0">
                    <a:pos x="T0" y="T1"/>
                  </a:cxn>
                  <a:cxn ang="0">
                    <a:pos x="T2" y="T3"/>
                  </a:cxn>
                  <a:cxn ang="0">
                    <a:pos x="T4" y="T5"/>
                  </a:cxn>
                  <a:cxn ang="0">
                    <a:pos x="T6" y="T7"/>
                  </a:cxn>
                  <a:cxn ang="0">
                    <a:pos x="T8" y="T9"/>
                  </a:cxn>
                </a:cxnLst>
                <a:rect l="0" t="0" r="r" b="b"/>
                <a:pathLst>
                  <a:path w="33" h="15">
                    <a:moveTo>
                      <a:pt x="32" y="7"/>
                    </a:moveTo>
                    <a:cubicBezTo>
                      <a:pt x="30" y="3"/>
                      <a:pt x="22" y="0"/>
                      <a:pt x="13" y="0"/>
                    </a:cubicBezTo>
                    <a:cubicBezTo>
                      <a:pt x="5" y="0"/>
                      <a:pt x="0" y="3"/>
                      <a:pt x="2" y="7"/>
                    </a:cubicBezTo>
                    <a:cubicBezTo>
                      <a:pt x="4" y="11"/>
                      <a:pt x="12" y="15"/>
                      <a:pt x="20" y="15"/>
                    </a:cubicBezTo>
                    <a:cubicBezTo>
                      <a:pt x="28" y="15"/>
                      <a:pt x="33"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3" name="Freeform 302"/>
              <p:cNvSpPr>
                <a:spLocks/>
              </p:cNvSpPr>
              <p:nvPr/>
            </p:nvSpPr>
            <p:spPr bwMode="auto">
              <a:xfrm>
                <a:off x="5508" y="2202"/>
                <a:ext cx="70" cy="31"/>
              </a:xfrm>
              <a:custGeom>
                <a:avLst/>
                <a:gdLst>
                  <a:gd name="T0" fmla="*/ 32 w 34"/>
                  <a:gd name="T1" fmla="*/ 7 h 15"/>
                  <a:gd name="T2" fmla="*/ 13 w 34"/>
                  <a:gd name="T3" fmla="*/ 0 h 15"/>
                  <a:gd name="T4" fmla="*/ 2 w 34"/>
                  <a:gd name="T5" fmla="*/ 7 h 15"/>
                  <a:gd name="T6" fmla="*/ 20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0" y="3"/>
                      <a:pt x="21" y="0"/>
                      <a:pt x="13" y="0"/>
                    </a:cubicBezTo>
                    <a:cubicBezTo>
                      <a:pt x="5" y="0"/>
                      <a:pt x="0" y="3"/>
                      <a:pt x="2" y="7"/>
                    </a:cubicBezTo>
                    <a:cubicBezTo>
                      <a:pt x="4" y="11"/>
                      <a:pt x="12" y="15"/>
                      <a:pt x="20" y="15"/>
                    </a:cubicBezTo>
                    <a:cubicBezTo>
                      <a:pt x="29" y="15"/>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4" name="Freeform 303"/>
              <p:cNvSpPr>
                <a:spLocks/>
              </p:cNvSpPr>
              <p:nvPr/>
            </p:nvSpPr>
            <p:spPr bwMode="auto">
              <a:xfrm>
                <a:off x="5582" y="2202"/>
                <a:ext cx="70" cy="31"/>
              </a:xfrm>
              <a:custGeom>
                <a:avLst/>
                <a:gdLst>
                  <a:gd name="T0" fmla="*/ 32 w 34"/>
                  <a:gd name="T1" fmla="*/ 7 h 15"/>
                  <a:gd name="T2" fmla="*/ 13 w 34"/>
                  <a:gd name="T3" fmla="*/ 0 h 15"/>
                  <a:gd name="T4" fmla="*/ 2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0" y="3"/>
                      <a:pt x="21" y="0"/>
                      <a:pt x="13" y="0"/>
                    </a:cubicBezTo>
                    <a:cubicBezTo>
                      <a:pt x="5" y="0"/>
                      <a:pt x="0" y="3"/>
                      <a:pt x="2" y="7"/>
                    </a:cubicBezTo>
                    <a:cubicBezTo>
                      <a:pt x="4" y="11"/>
                      <a:pt x="12" y="15"/>
                      <a:pt x="21" y="15"/>
                    </a:cubicBezTo>
                    <a:cubicBezTo>
                      <a:pt x="29" y="15"/>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5" name="Freeform 304"/>
              <p:cNvSpPr>
                <a:spLocks/>
              </p:cNvSpPr>
              <p:nvPr/>
            </p:nvSpPr>
            <p:spPr bwMode="auto">
              <a:xfrm>
                <a:off x="5657" y="2202"/>
                <a:ext cx="70" cy="31"/>
              </a:xfrm>
              <a:custGeom>
                <a:avLst/>
                <a:gdLst>
                  <a:gd name="T0" fmla="*/ 32 w 34"/>
                  <a:gd name="T1" fmla="*/ 7 h 15"/>
                  <a:gd name="T2" fmla="*/ 13 w 34"/>
                  <a:gd name="T3" fmla="*/ 0 h 15"/>
                  <a:gd name="T4" fmla="*/ 2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0" y="3"/>
                      <a:pt x="21" y="0"/>
                      <a:pt x="13" y="0"/>
                    </a:cubicBezTo>
                    <a:cubicBezTo>
                      <a:pt x="5" y="0"/>
                      <a:pt x="0" y="3"/>
                      <a:pt x="2" y="7"/>
                    </a:cubicBezTo>
                    <a:cubicBezTo>
                      <a:pt x="4" y="11"/>
                      <a:pt x="13" y="15"/>
                      <a:pt x="21" y="15"/>
                    </a:cubicBezTo>
                    <a:cubicBezTo>
                      <a:pt x="29" y="15"/>
                      <a:pt x="34"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6" name="Freeform 305"/>
              <p:cNvSpPr>
                <a:spLocks/>
              </p:cNvSpPr>
              <p:nvPr/>
            </p:nvSpPr>
            <p:spPr bwMode="auto">
              <a:xfrm>
                <a:off x="4177" y="2239"/>
                <a:ext cx="64" cy="31"/>
              </a:xfrm>
              <a:custGeom>
                <a:avLst/>
                <a:gdLst>
                  <a:gd name="T0" fmla="*/ 31 w 31"/>
                  <a:gd name="T1" fmla="*/ 7 h 15"/>
                  <a:gd name="T2" fmla="*/ 15 w 31"/>
                  <a:gd name="T3" fmla="*/ 0 h 15"/>
                  <a:gd name="T4" fmla="*/ 1 w 31"/>
                  <a:gd name="T5" fmla="*/ 7 h 15"/>
                  <a:gd name="T6" fmla="*/ 17 w 31"/>
                  <a:gd name="T7" fmla="*/ 15 h 15"/>
                  <a:gd name="T8" fmla="*/ 31 w 31"/>
                  <a:gd name="T9" fmla="*/ 7 h 15"/>
                </a:gdLst>
                <a:ahLst/>
                <a:cxnLst>
                  <a:cxn ang="0">
                    <a:pos x="T0" y="T1"/>
                  </a:cxn>
                  <a:cxn ang="0">
                    <a:pos x="T2" y="T3"/>
                  </a:cxn>
                  <a:cxn ang="0">
                    <a:pos x="T4" y="T5"/>
                  </a:cxn>
                  <a:cxn ang="0">
                    <a:pos x="T6" y="T7"/>
                  </a:cxn>
                  <a:cxn ang="0">
                    <a:pos x="T8" y="T9"/>
                  </a:cxn>
                </a:cxnLst>
                <a:rect l="0" t="0" r="r" b="b"/>
                <a:pathLst>
                  <a:path w="31" h="15">
                    <a:moveTo>
                      <a:pt x="31" y="7"/>
                    </a:moveTo>
                    <a:cubicBezTo>
                      <a:pt x="30" y="3"/>
                      <a:pt x="23" y="0"/>
                      <a:pt x="15" y="0"/>
                    </a:cubicBezTo>
                    <a:cubicBezTo>
                      <a:pt x="7" y="0"/>
                      <a:pt x="0" y="3"/>
                      <a:pt x="1" y="7"/>
                    </a:cubicBezTo>
                    <a:cubicBezTo>
                      <a:pt x="2" y="12"/>
                      <a:pt x="9" y="15"/>
                      <a:pt x="17" y="15"/>
                    </a:cubicBezTo>
                    <a:cubicBezTo>
                      <a:pt x="25" y="15"/>
                      <a:pt x="31"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7" name="Freeform 306"/>
              <p:cNvSpPr>
                <a:spLocks/>
              </p:cNvSpPr>
              <p:nvPr/>
            </p:nvSpPr>
            <p:spPr bwMode="auto">
              <a:xfrm>
                <a:off x="4254" y="2239"/>
                <a:ext cx="64" cy="31"/>
              </a:xfrm>
              <a:custGeom>
                <a:avLst/>
                <a:gdLst>
                  <a:gd name="T0" fmla="*/ 30 w 31"/>
                  <a:gd name="T1" fmla="*/ 7 h 15"/>
                  <a:gd name="T2" fmla="*/ 14 w 31"/>
                  <a:gd name="T3" fmla="*/ 0 h 15"/>
                  <a:gd name="T4" fmla="*/ 0 w 31"/>
                  <a:gd name="T5" fmla="*/ 7 h 15"/>
                  <a:gd name="T6" fmla="*/ 16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4" y="0"/>
                    </a:cubicBezTo>
                    <a:cubicBezTo>
                      <a:pt x="6" y="0"/>
                      <a:pt x="0" y="3"/>
                      <a:pt x="0" y="7"/>
                    </a:cubicBezTo>
                    <a:cubicBezTo>
                      <a:pt x="1" y="12"/>
                      <a:pt x="8" y="15"/>
                      <a:pt x="16" y="15"/>
                    </a:cubicBezTo>
                    <a:cubicBezTo>
                      <a:pt x="25" y="15"/>
                      <a:pt x="31" y="12"/>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8" name="Freeform 307"/>
              <p:cNvSpPr>
                <a:spLocks/>
              </p:cNvSpPr>
              <p:nvPr/>
            </p:nvSpPr>
            <p:spPr bwMode="auto">
              <a:xfrm>
                <a:off x="4328" y="2239"/>
                <a:ext cx="64" cy="31"/>
              </a:xfrm>
              <a:custGeom>
                <a:avLst/>
                <a:gdLst>
                  <a:gd name="T0" fmla="*/ 30 w 31"/>
                  <a:gd name="T1" fmla="*/ 7 h 15"/>
                  <a:gd name="T2" fmla="*/ 14 w 31"/>
                  <a:gd name="T3" fmla="*/ 0 h 15"/>
                  <a:gd name="T4" fmla="*/ 1 w 31"/>
                  <a:gd name="T5" fmla="*/ 7 h 15"/>
                  <a:gd name="T6" fmla="*/ 17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30" y="3"/>
                      <a:pt x="22" y="0"/>
                      <a:pt x="14" y="0"/>
                    </a:cubicBezTo>
                    <a:cubicBezTo>
                      <a:pt x="6" y="0"/>
                      <a:pt x="0" y="3"/>
                      <a:pt x="1" y="7"/>
                    </a:cubicBezTo>
                    <a:cubicBezTo>
                      <a:pt x="1" y="12"/>
                      <a:pt x="9" y="15"/>
                      <a:pt x="17" y="15"/>
                    </a:cubicBezTo>
                    <a:cubicBezTo>
                      <a:pt x="25" y="15"/>
                      <a:pt x="31" y="12"/>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9" name="Freeform 308"/>
              <p:cNvSpPr>
                <a:spLocks/>
              </p:cNvSpPr>
              <p:nvPr/>
            </p:nvSpPr>
            <p:spPr bwMode="auto">
              <a:xfrm>
                <a:off x="4402" y="2239"/>
                <a:ext cx="66" cy="31"/>
              </a:xfrm>
              <a:custGeom>
                <a:avLst/>
                <a:gdLst>
                  <a:gd name="T0" fmla="*/ 31 w 32"/>
                  <a:gd name="T1" fmla="*/ 7 h 15"/>
                  <a:gd name="T2" fmla="*/ 14 w 32"/>
                  <a:gd name="T3" fmla="*/ 0 h 15"/>
                  <a:gd name="T4" fmla="*/ 1 w 32"/>
                  <a:gd name="T5" fmla="*/ 7 h 15"/>
                  <a:gd name="T6" fmla="*/ 17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0" y="3"/>
                      <a:pt x="23" y="0"/>
                      <a:pt x="14" y="0"/>
                    </a:cubicBezTo>
                    <a:cubicBezTo>
                      <a:pt x="6" y="0"/>
                      <a:pt x="0" y="3"/>
                      <a:pt x="1" y="7"/>
                    </a:cubicBezTo>
                    <a:cubicBezTo>
                      <a:pt x="2" y="12"/>
                      <a:pt x="9" y="15"/>
                      <a:pt x="17" y="15"/>
                    </a:cubicBezTo>
                    <a:cubicBezTo>
                      <a:pt x="26" y="15"/>
                      <a:pt x="32"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0" name="Freeform 309"/>
              <p:cNvSpPr>
                <a:spLocks/>
              </p:cNvSpPr>
              <p:nvPr/>
            </p:nvSpPr>
            <p:spPr bwMode="auto">
              <a:xfrm>
                <a:off x="4478" y="2239"/>
                <a:ext cx="64" cy="31"/>
              </a:xfrm>
              <a:custGeom>
                <a:avLst/>
                <a:gdLst>
                  <a:gd name="T0" fmla="*/ 30 w 31"/>
                  <a:gd name="T1" fmla="*/ 7 h 15"/>
                  <a:gd name="T2" fmla="*/ 14 w 31"/>
                  <a:gd name="T3" fmla="*/ 0 h 15"/>
                  <a:gd name="T4" fmla="*/ 0 w 31"/>
                  <a:gd name="T5" fmla="*/ 7 h 15"/>
                  <a:gd name="T6" fmla="*/ 17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4" y="0"/>
                    </a:cubicBezTo>
                    <a:cubicBezTo>
                      <a:pt x="6" y="0"/>
                      <a:pt x="0" y="3"/>
                      <a:pt x="0" y="7"/>
                    </a:cubicBezTo>
                    <a:cubicBezTo>
                      <a:pt x="1" y="12"/>
                      <a:pt x="9" y="15"/>
                      <a:pt x="17" y="15"/>
                    </a:cubicBezTo>
                    <a:cubicBezTo>
                      <a:pt x="25" y="15"/>
                      <a:pt x="31" y="12"/>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1" name="Freeform 310"/>
              <p:cNvSpPr>
                <a:spLocks/>
              </p:cNvSpPr>
              <p:nvPr/>
            </p:nvSpPr>
            <p:spPr bwMode="auto">
              <a:xfrm>
                <a:off x="4553" y="2239"/>
                <a:ext cx="66" cy="31"/>
              </a:xfrm>
              <a:custGeom>
                <a:avLst/>
                <a:gdLst>
                  <a:gd name="T0" fmla="*/ 31 w 32"/>
                  <a:gd name="T1" fmla="*/ 7 h 15"/>
                  <a:gd name="T2" fmla="*/ 14 w 32"/>
                  <a:gd name="T3" fmla="*/ 0 h 15"/>
                  <a:gd name="T4" fmla="*/ 1 w 32"/>
                  <a:gd name="T5" fmla="*/ 7 h 15"/>
                  <a:gd name="T6" fmla="*/ 17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0" y="3"/>
                      <a:pt x="22" y="0"/>
                      <a:pt x="14" y="0"/>
                    </a:cubicBezTo>
                    <a:cubicBezTo>
                      <a:pt x="6" y="0"/>
                      <a:pt x="0" y="3"/>
                      <a:pt x="1" y="7"/>
                    </a:cubicBezTo>
                    <a:cubicBezTo>
                      <a:pt x="2" y="12"/>
                      <a:pt x="9" y="15"/>
                      <a:pt x="17" y="15"/>
                    </a:cubicBezTo>
                    <a:cubicBezTo>
                      <a:pt x="26" y="15"/>
                      <a:pt x="32"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2" name="Freeform 311"/>
              <p:cNvSpPr>
                <a:spLocks/>
              </p:cNvSpPr>
              <p:nvPr/>
            </p:nvSpPr>
            <p:spPr bwMode="auto">
              <a:xfrm>
                <a:off x="4627" y="2239"/>
                <a:ext cx="66" cy="31"/>
              </a:xfrm>
              <a:custGeom>
                <a:avLst/>
                <a:gdLst>
                  <a:gd name="T0" fmla="*/ 31 w 32"/>
                  <a:gd name="T1" fmla="*/ 7 h 15"/>
                  <a:gd name="T2" fmla="*/ 14 w 32"/>
                  <a:gd name="T3" fmla="*/ 0 h 15"/>
                  <a:gd name="T4" fmla="*/ 1 w 32"/>
                  <a:gd name="T5" fmla="*/ 7 h 15"/>
                  <a:gd name="T6" fmla="*/ 18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0" y="3"/>
                      <a:pt x="22" y="0"/>
                      <a:pt x="14" y="0"/>
                    </a:cubicBezTo>
                    <a:cubicBezTo>
                      <a:pt x="6" y="0"/>
                      <a:pt x="0" y="3"/>
                      <a:pt x="1" y="7"/>
                    </a:cubicBezTo>
                    <a:cubicBezTo>
                      <a:pt x="2" y="12"/>
                      <a:pt x="10" y="15"/>
                      <a:pt x="18" y="15"/>
                    </a:cubicBezTo>
                    <a:cubicBezTo>
                      <a:pt x="26" y="15"/>
                      <a:pt x="32"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3" name="Freeform 312"/>
              <p:cNvSpPr>
                <a:spLocks/>
              </p:cNvSpPr>
              <p:nvPr/>
            </p:nvSpPr>
            <p:spPr bwMode="auto">
              <a:xfrm>
                <a:off x="4703" y="2239"/>
                <a:ext cx="64" cy="31"/>
              </a:xfrm>
              <a:custGeom>
                <a:avLst/>
                <a:gdLst>
                  <a:gd name="T0" fmla="*/ 30 w 31"/>
                  <a:gd name="T1" fmla="*/ 7 h 15"/>
                  <a:gd name="T2" fmla="*/ 13 w 31"/>
                  <a:gd name="T3" fmla="*/ 0 h 15"/>
                  <a:gd name="T4" fmla="*/ 1 w 31"/>
                  <a:gd name="T5" fmla="*/ 7 h 15"/>
                  <a:gd name="T6" fmla="*/ 18 w 31"/>
                  <a:gd name="T7" fmla="*/ 15 h 15"/>
                  <a:gd name="T8" fmla="*/ 30 w 31"/>
                  <a:gd name="T9" fmla="*/ 7 h 15"/>
                </a:gdLst>
                <a:ahLst/>
                <a:cxnLst>
                  <a:cxn ang="0">
                    <a:pos x="T0" y="T1"/>
                  </a:cxn>
                  <a:cxn ang="0">
                    <a:pos x="T2" y="T3"/>
                  </a:cxn>
                  <a:cxn ang="0">
                    <a:pos x="T4" y="T5"/>
                  </a:cxn>
                  <a:cxn ang="0">
                    <a:pos x="T6" y="T7"/>
                  </a:cxn>
                  <a:cxn ang="0">
                    <a:pos x="T8" y="T9"/>
                  </a:cxn>
                </a:cxnLst>
                <a:rect l="0" t="0" r="r" b="b"/>
                <a:pathLst>
                  <a:path w="31" h="15">
                    <a:moveTo>
                      <a:pt x="30" y="7"/>
                    </a:moveTo>
                    <a:cubicBezTo>
                      <a:pt x="29" y="3"/>
                      <a:pt x="22" y="0"/>
                      <a:pt x="13" y="0"/>
                    </a:cubicBezTo>
                    <a:cubicBezTo>
                      <a:pt x="5" y="0"/>
                      <a:pt x="0" y="3"/>
                      <a:pt x="1" y="7"/>
                    </a:cubicBezTo>
                    <a:cubicBezTo>
                      <a:pt x="2" y="12"/>
                      <a:pt x="9" y="15"/>
                      <a:pt x="18" y="15"/>
                    </a:cubicBezTo>
                    <a:cubicBezTo>
                      <a:pt x="26" y="15"/>
                      <a:pt x="31" y="12"/>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4" name="Freeform 313"/>
              <p:cNvSpPr>
                <a:spLocks/>
              </p:cNvSpPr>
              <p:nvPr/>
            </p:nvSpPr>
            <p:spPr bwMode="auto">
              <a:xfrm>
                <a:off x="4778" y="2239"/>
                <a:ext cx="66" cy="31"/>
              </a:xfrm>
              <a:custGeom>
                <a:avLst/>
                <a:gdLst>
                  <a:gd name="T0" fmla="*/ 31 w 32"/>
                  <a:gd name="T1" fmla="*/ 7 h 15"/>
                  <a:gd name="T2" fmla="*/ 14 w 32"/>
                  <a:gd name="T3" fmla="*/ 0 h 15"/>
                  <a:gd name="T4" fmla="*/ 1 w 32"/>
                  <a:gd name="T5" fmla="*/ 7 h 15"/>
                  <a:gd name="T6" fmla="*/ 18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29" y="3"/>
                      <a:pt x="22" y="0"/>
                      <a:pt x="14" y="0"/>
                    </a:cubicBezTo>
                    <a:cubicBezTo>
                      <a:pt x="5" y="0"/>
                      <a:pt x="0" y="3"/>
                      <a:pt x="1" y="7"/>
                    </a:cubicBezTo>
                    <a:cubicBezTo>
                      <a:pt x="2" y="12"/>
                      <a:pt x="10" y="15"/>
                      <a:pt x="18" y="15"/>
                    </a:cubicBezTo>
                    <a:cubicBezTo>
                      <a:pt x="26" y="15"/>
                      <a:pt x="32"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5" name="Freeform 314"/>
              <p:cNvSpPr>
                <a:spLocks/>
              </p:cNvSpPr>
              <p:nvPr/>
            </p:nvSpPr>
            <p:spPr bwMode="auto">
              <a:xfrm>
                <a:off x="4852" y="2239"/>
                <a:ext cx="66" cy="31"/>
              </a:xfrm>
              <a:custGeom>
                <a:avLst/>
                <a:gdLst>
                  <a:gd name="T0" fmla="*/ 31 w 32"/>
                  <a:gd name="T1" fmla="*/ 7 h 15"/>
                  <a:gd name="T2" fmla="*/ 14 w 32"/>
                  <a:gd name="T3" fmla="*/ 0 h 15"/>
                  <a:gd name="T4" fmla="*/ 1 w 32"/>
                  <a:gd name="T5" fmla="*/ 7 h 15"/>
                  <a:gd name="T6" fmla="*/ 19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0" y="3"/>
                      <a:pt x="22" y="0"/>
                      <a:pt x="14" y="0"/>
                    </a:cubicBezTo>
                    <a:cubicBezTo>
                      <a:pt x="6" y="0"/>
                      <a:pt x="0" y="3"/>
                      <a:pt x="1" y="7"/>
                    </a:cubicBezTo>
                    <a:cubicBezTo>
                      <a:pt x="3" y="12"/>
                      <a:pt x="10" y="15"/>
                      <a:pt x="19" y="15"/>
                    </a:cubicBezTo>
                    <a:cubicBezTo>
                      <a:pt x="27" y="15"/>
                      <a:pt x="32"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6" name="Freeform 315"/>
              <p:cNvSpPr>
                <a:spLocks/>
              </p:cNvSpPr>
              <p:nvPr/>
            </p:nvSpPr>
            <p:spPr bwMode="auto">
              <a:xfrm>
                <a:off x="4926" y="2239"/>
                <a:ext cx="68" cy="31"/>
              </a:xfrm>
              <a:custGeom>
                <a:avLst/>
                <a:gdLst>
                  <a:gd name="T0" fmla="*/ 31 w 33"/>
                  <a:gd name="T1" fmla="*/ 7 h 15"/>
                  <a:gd name="T2" fmla="*/ 14 w 33"/>
                  <a:gd name="T3" fmla="*/ 0 h 15"/>
                  <a:gd name="T4" fmla="*/ 2 w 33"/>
                  <a:gd name="T5" fmla="*/ 7 h 15"/>
                  <a:gd name="T6" fmla="*/ 19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0" y="3"/>
                      <a:pt x="22" y="0"/>
                      <a:pt x="14" y="0"/>
                    </a:cubicBezTo>
                    <a:cubicBezTo>
                      <a:pt x="6" y="0"/>
                      <a:pt x="0" y="3"/>
                      <a:pt x="2" y="7"/>
                    </a:cubicBezTo>
                    <a:cubicBezTo>
                      <a:pt x="3" y="12"/>
                      <a:pt x="11" y="15"/>
                      <a:pt x="19" y="15"/>
                    </a:cubicBezTo>
                    <a:cubicBezTo>
                      <a:pt x="27" y="15"/>
                      <a:pt x="33"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7" name="Freeform 316"/>
              <p:cNvSpPr>
                <a:spLocks/>
              </p:cNvSpPr>
              <p:nvPr/>
            </p:nvSpPr>
            <p:spPr bwMode="auto">
              <a:xfrm>
                <a:off x="5002" y="2239"/>
                <a:ext cx="67" cy="31"/>
              </a:xfrm>
              <a:custGeom>
                <a:avLst/>
                <a:gdLst>
                  <a:gd name="T0" fmla="*/ 31 w 32"/>
                  <a:gd name="T1" fmla="*/ 7 h 15"/>
                  <a:gd name="T2" fmla="*/ 13 w 32"/>
                  <a:gd name="T3" fmla="*/ 0 h 15"/>
                  <a:gd name="T4" fmla="*/ 1 w 32"/>
                  <a:gd name="T5" fmla="*/ 7 h 15"/>
                  <a:gd name="T6" fmla="*/ 19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29" y="3"/>
                      <a:pt x="22" y="0"/>
                      <a:pt x="13" y="0"/>
                    </a:cubicBezTo>
                    <a:cubicBezTo>
                      <a:pt x="5" y="0"/>
                      <a:pt x="0" y="3"/>
                      <a:pt x="1" y="7"/>
                    </a:cubicBezTo>
                    <a:cubicBezTo>
                      <a:pt x="3" y="12"/>
                      <a:pt x="10" y="15"/>
                      <a:pt x="19" y="15"/>
                    </a:cubicBezTo>
                    <a:cubicBezTo>
                      <a:pt x="27" y="15"/>
                      <a:pt x="32"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8" name="Freeform 317"/>
              <p:cNvSpPr>
                <a:spLocks/>
              </p:cNvSpPr>
              <p:nvPr/>
            </p:nvSpPr>
            <p:spPr bwMode="auto">
              <a:xfrm>
                <a:off x="5077" y="2239"/>
                <a:ext cx="68" cy="31"/>
              </a:xfrm>
              <a:custGeom>
                <a:avLst/>
                <a:gdLst>
                  <a:gd name="T0" fmla="*/ 31 w 33"/>
                  <a:gd name="T1" fmla="*/ 7 h 15"/>
                  <a:gd name="T2" fmla="*/ 14 w 33"/>
                  <a:gd name="T3" fmla="*/ 0 h 15"/>
                  <a:gd name="T4" fmla="*/ 1 w 33"/>
                  <a:gd name="T5" fmla="*/ 7 h 15"/>
                  <a:gd name="T6" fmla="*/ 19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0" y="3"/>
                      <a:pt x="22" y="0"/>
                      <a:pt x="14" y="0"/>
                    </a:cubicBezTo>
                    <a:cubicBezTo>
                      <a:pt x="5" y="0"/>
                      <a:pt x="0" y="3"/>
                      <a:pt x="1" y="7"/>
                    </a:cubicBezTo>
                    <a:cubicBezTo>
                      <a:pt x="3" y="12"/>
                      <a:pt x="11" y="15"/>
                      <a:pt x="19" y="15"/>
                    </a:cubicBezTo>
                    <a:cubicBezTo>
                      <a:pt x="27" y="15"/>
                      <a:pt x="33"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9" name="Freeform 318"/>
              <p:cNvSpPr>
                <a:spLocks/>
              </p:cNvSpPr>
              <p:nvPr/>
            </p:nvSpPr>
            <p:spPr bwMode="auto">
              <a:xfrm>
                <a:off x="5151" y="2239"/>
                <a:ext cx="68" cy="31"/>
              </a:xfrm>
              <a:custGeom>
                <a:avLst/>
                <a:gdLst>
                  <a:gd name="T0" fmla="*/ 32 w 33"/>
                  <a:gd name="T1" fmla="*/ 7 h 15"/>
                  <a:gd name="T2" fmla="*/ 14 w 33"/>
                  <a:gd name="T3" fmla="*/ 0 h 15"/>
                  <a:gd name="T4" fmla="*/ 2 w 33"/>
                  <a:gd name="T5" fmla="*/ 7 h 15"/>
                  <a:gd name="T6" fmla="*/ 20 w 33"/>
                  <a:gd name="T7" fmla="*/ 15 h 15"/>
                  <a:gd name="T8" fmla="*/ 32 w 33"/>
                  <a:gd name="T9" fmla="*/ 7 h 15"/>
                </a:gdLst>
                <a:ahLst/>
                <a:cxnLst>
                  <a:cxn ang="0">
                    <a:pos x="T0" y="T1"/>
                  </a:cxn>
                  <a:cxn ang="0">
                    <a:pos x="T2" y="T3"/>
                  </a:cxn>
                  <a:cxn ang="0">
                    <a:pos x="T4" y="T5"/>
                  </a:cxn>
                  <a:cxn ang="0">
                    <a:pos x="T6" y="T7"/>
                  </a:cxn>
                  <a:cxn ang="0">
                    <a:pos x="T8" y="T9"/>
                  </a:cxn>
                </a:cxnLst>
                <a:rect l="0" t="0" r="r" b="b"/>
                <a:pathLst>
                  <a:path w="33" h="15">
                    <a:moveTo>
                      <a:pt x="32" y="7"/>
                    </a:moveTo>
                    <a:cubicBezTo>
                      <a:pt x="30" y="3"/>
                      <a:pt x="22" y="0"/>
                      <a:pt x="14" y="0"/>
                    </a:cubicBezTo>
                    <a:cubicBezTo>
                      <a:pt x="6" y="0"/>
                      <a:pt x="0" y="3"/>
                      <a:pt x="2" y="7"/>
                    </a:cubicBezTo>
                    <a:cubicBezTo>
                      <a:pt x="3" y="12"/>
                      <a:pt x="11" y="15"/>
                      <a:pt x="20" y="15"/>
                    </a:cubicBezTo>
                    <a:cubicBezTo>
                      <a:pt x="28" y="15"/>
                      <a:pt x="33"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0" name="Freeform 319"/>
              <p:cNvSpPr>
                <a:spLocks/>
              </p:cNvSpPr>
              <p:nvPr/>
            </p:nvSpPr>
            <p:spPr bwMode="auto">
              <a:xfrm>
                <a:off x="5227" y="2239"/>
                <a:ext cx="68" cy="31"/>
              </a:xfrm>
              <a:custGeom>
                <a:avLst/>
                <a:gdLst>
                  <a:gd name="T0" fmla="*/ 31 w 33"/>
                  <a:gd name="T1" fmla="*/ 7 h 15"/>
                  <a:gd name="T2" fmla="*/ 13 w 33"/>
                  <a:gd name="T3" fmla="*/ 0 h 15"/>
                  <a:gd name="T4" fmla="*/ 1 w 33"/>
                  <a:gd name="T5" fmla="*/ 7 h 15"/>
                  <a:gd name="T6" fmla="*/ 19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29" y="3"/>
                      <a:pt x="21" y="0"/>
                      <a:pt x="13" y="0"/>
                    </a:cubicBezTo>
                    <a:cubicBezTo>
                      <a:pt x="5" y="0"/>
                      <a:pt x="0" y="3"/>
                      <a:pt x="1" y="7"/>
                    </a:cubicBezTo>
                    <a:cubicBezTo>
                      <a:pt x="3" y="12"/>
                      <a:pt x="11" y="15"/>
                      <a:pt x="19" y="15"/>
                    </a:cubicBezTo>
                    <a:cubicBezTo>
                      <a:pt x="27" y="15"/>
                      <a:pt x="33"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1" name="Freeform 320"/>
              <p:cNvSpPr>
                <a:spLocks/>
              </p:cNvSpPr>
              <p:nvPr/>
            </p:nvSpPr>
            <p:spPr bwMode="auto">
              <a:xfrm>
                <a:off x="5302" y="2239"/>
                <a:ext cx="68" cy="31"/>
              </a:xfrm>
              <a:custGeom>
                <a:avLst/>
                <a:gdLst>
                  <a:gd name="T0" fmla="*/ 31 w 33"/>
                  <a:gd name="T1" fmla="*/ 7 h 15"/>
                  <a:gd name="T2" fmla="*/ 13 w 33"/>
                  <a:gd name="T3" fmla="*/ 0 h 15"/>
                  <a:gd name="T4" fmla="*/ 2 w 33"/>
                  <a:gd name="T5" fmla="*/ 7 h 15"/>
                  <a:gd name="T6" fmla="*/ 20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0" y="3"/>
                      <a:pt x="21" y="0"/>
                      <a:pt x="13" y="0"/>
                    </a:cubicBezTo>
                    <a:cubicBezTo>
                      <a:pt x="5" y="0"/>
                      <a:pt x="0" y="3"/>
                      <a:pt x="2" y="7"/>
                    </a:cubicBezTo>
                    <a:cubicBezTo>
                      <a:pt x="3" y="12"/>
                      <a:pt x="11" y="15"/>
                      <a:pt x="20" y="15"/>
                    </a:cubicBezTo>
                    <a:cubicBezTo>
                      <a:pt x="28" y="15"/>
                      <a:pt x="33"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2" name="Freeform 321"/>
              <p:cNvSpPr>
                <a:spLocks/>
              </p:cNvSpPr>
              <p:nvPr/>
            </p:nvSpPr>
            <p:spPr bwMode="auto">
              <a:xfrm>
                <a:off x="5376" y="2239"/>
                <a:ext cx="70" cy="31"/>
              </a:xfrm>
              <a:custGeom>
                <a:avLst/>
                <a:gdLst>
                  <a:gd name="T0" fmla="*/ 32 w 34"/>
                  <a:gd name="T1" fmla="*/ 7 h 15"/>
                  <a:gd name="T2" fmla="*/ 14 w 34"/>
                  <a:gd name="T3" fmla="*/ 0 h 15"/>
                  <a:gd name="T4" fmla="*/ 2 w 34"/>
                  <a:gd name="T5" fmla="*/ 7 h 15"/>
                  <a:gd name="T6" fmla="*/ 20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0" y="3"/>
                      <a:pt x="22" y="0"/>
                      <a:pt x="14" y="0"/>
                    </a:cubicBezTo>
                    <a:cubicBezTo>
                      <a:pt x="5" y="0"/>
                      <a:pt x="0" y="3"/>
                      <a:pt x="2" y="7"/>
                    </a:cubicBezTo>
                    <a:cubicBezTo>
                      <a:pt x="4" y="12"/>
                      <a:pt x="12" y="15"/>
                      <a:pt x="20" y="15"/>
                    </a:cubicBezTo>
                    <a:cubicBezTo>
                      <a:pt x="28" y="15"/>
                      <a:pt x="34"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3" name="Freeform 322"/>
              <p:cNvSpPr>
                <a:spLocks/>
              </p:cNvSpPr>
              <p:nvPr/>
            </p:nvSpPr>
            <p:spPr bwMode="auto">
              <a:xfrm>
                <a:off x="5452" y="2239"/>
                <a:ext cx="68" cy="31"/>
              </a:xfrm>
              <a:custGeom>
                <a:avLst/>
                <a:gdLst>
                  <a:gd name="T0" fmla="*/ 31 w 33"/>
                  <a:gd name="T1" fmla="*/ 7 h 15"/>
                  <a:gd name="T2" fmla="*/ 13 w 33"/>
                  <a:gd name="T3" fmla="*/ 0 h 15"/>
                  <a:gd name="T4" fmla="*/ 1 w 33"/>
                  <a:gd name="T5" fmla="*/ 7 h 15"/>
                  <a:gd name="T6" fmla="*/ 20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29" y="3"/>
                      <a:pt x="21" y="0"/>
                      <a:pt x="13" y="0"/>
                    </a:cubicBezTo>
                    <a:cubicBezTo>
                      <a:pt x="5" y="0"/>
                      <a:pt x="0" y="3"/>
                      <a:pt x="1" y="7"/>
                    </a:cubicBezTo>
                    <a:cubicBezTo>
                      <a:pt x="3" y="12"/>
                      <a:pt x="11" y="15"/>
                      <a:pt x="20" y="15"/>
                    </a:cubicBezTo>
                    <a:cubicBezTo>
                      <a:pt x="28" y="15"/>
                      <a:pt x="33"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4" name="Freeform 323"/>
              <p:cNvSpPr>
                <a:spLocks/>
              </p:cNvSpPr>
              <p:nvPr/>
            </p:nvSpPr>
            <p:spPr bwMode="auto">
              <a:xfrm>
                <a:off x="5527" y="2239"/>
                <a:ext cx="70" cy="31"/>
              </a:xfrm>
              <a:custGeom>
                <a:avLst/>
                <a:gdLst>
                  <a:gd name="T0" fmla="*/ 31 w 34"/>
                  <a:gd name="T1" fmla="*/ 7 h 15"/>
                  <a:gd name="T2" fmla="*/ 13 w 34"/>
                  <a:gd name="T3" fmla="*/ 0 h 15"/>
                  <a:gd name="T4" fmla="*/ 2 w 34"/>
                  <a:gd name="T5" fmla="*/ 7 h 15"/>
                  <a:gd name="T6" fmla="*/ 20 w 34"/>
                  <a:gd name="T7" fmla="*/ 15 h 15"/>
                  <a:gd name="T8" fmla="*/ 31 w 34"/>
                  <a:gd name="T9" fmla="*/ 7 h 15"/>
                </a:gdLst>
                <a:ahLst/>
                <a:cxnLst>
                  <a:cxn ang="0">
                    <a:pos x="T0" y="T1"/>
                  </a:cxn>
                  <a:cxn ang="0">
                    <a:pos x="T2" y="T3"/>
                  </a:cxn>
                  <a:cxn ang="0">
                    <a:pos x="T4" y="T5"/>
                  </a:cxn>
                  <a:cxn ang="0">
                    <a:pos x="T6" y="T7"/>
                  </a:cxn>
                  <a:cxn ang="0">
                    <a:pos x="T8" y="T9"/>
                  </a:cxn>
                </a:cxnLst>
                <a:rect l="0" t="0" r="r" b="b"/>
                <a:pathLst>
                  <a:path w="34" h="15">
                    <a:moveTo>
                      <a:pt x="31" y="7"/>
                    </a:moveTo>
                    <a:cubicBezTo>
                      <a:pt x="29" y="3"/>
                      <a:pt x="21" y="0"/>
                      <a:pt x="13" y="0"/>
                    </a:cubicBezTo>
                    <a:cubicBezTo>
                      <a:pt x="5" y="0"/>
                      <a:pt x="0" y="3"/>
                      <a:pt x="2" y="7"/>
                    </a:cubicBezTo>
                    <a:cubicBezTo>
                      <a:pt x="4" y="12"/>
                      <a:pt x="12" y="15"/>
                      <a:pt x="20" y="15"/>
                    </a:cubicBezTo>
                    <a:cubicBezTo>
                      <a:pt x="28" y="15"/>
                      <a:pt x="34"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5" name="Freeform 324"/>
              <p:cNvSpPr>
                <a:spLocks/>
              </p:cNvSpPr>
              <p:nvPr/>
            </p:nvSpPr>
            <p:spPr bwMode="auto">
              <a:xfrm>
                <a:off x="5601" y="2239"/>
                <a:ext cx="70" cy="31"/>
              </a:xfrm>
              <a:custGeom>
                <a:avLst/>
                <a:gdLst>
                  <a:gd name="T0" fmla="*/ 32 w 34"/>
                  <a:gd name="T1" fmla="*/ 7 h 15"/>
                  <a:gd name="T2" fmla="*/ 13 w 34"/>
                  <a:gd name="T3" fmla="*/ 0 h 15"/>
                  <a:gd name="T4" fmla="*/ 2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0" y="3"/>
                      <a:pt x="21" y="0"/>
                      <a:pt x="13" y="0"/>
                    </a:cubicBezTo>
                    <a:cubicBezTo>
                      <a:pt x="5" y="0"/>
                      <a:pt x="0" y="3"/>
                      <a:pt x="2" y="7"/>
                    </a:cubicBezTo>
                    <a:cubicBezTo>
                      <a:pt x="4" y="12"/>
                      <a:pt x="13" y="15"/>
                      <a:pt x="21" y="15"/>
                    </a:cubicBezTo>
                    <a:cubicBezTo>
                      <a:pt x="29" y="15"/>
                      <a:pt x="34"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6" name="Freeform 325"/>
              <p:cNvSpPr>
                <a:spLocks/>
              </p:cNvSpPr>
              <p:nvPr/>
            </p:nvSpPr>
            <p:spPr bwMode="auto">
              <a:xfrm>
                <a:off x="5675" y="2239"/>
                <a:ext cx="70" cy="31"/>
              </a:xfrm>
              <a:custGeom>
                <a:avLst/>
                <a:gdLst>
                  <a:gd name="T0" fmla="*/ 32 w 34"/>
                  <a:gd name="T1" fmla="*/ 7 h 15"/>
                  <a:gd name="T2" fmla="*/ 14 w 34"/>
                  <a:gd name="T3" fmla="*/ 0 h 15"/>
                  <a:gd name="T4" fmla="*/ 3 w 34"/>
                  <a:gd name="T5" fmla="*/ 7 h 15"/>
                  <a:gd name="T6" fmla="*/ 21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0" y="3"/>
                      <a:pt x="22" y="0"/>
                      <a:pt x="14" y="0"/>
                    </a:cubicBezTo>
                    <a:cubicBezTo>
                      <a:pt x="5" y="0"/>
                      <a:pt x="0" y="3"/>
                      <a:pt x="3" y="7"/>
                    </a:cubicBezTo>
                    <a:cubicBezTo>
                      <a:pt x="5" y="12"/>
                      <a:pt x="13" y="15"/>
                      <a:pt x="21" y="15"/>
                    </a:cubicBezTo>
                    <a:cubicBezTo>
                      <a:pt x="30" y="15"/>
                      <a:pt x="34"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7" name="Freeform 326"/>
              <p:cNvSpPr>
                <a:spLocks/>
              </p:cNvSpPr>
              <p:nvPr/>
            </p:nvSpPr>
            <p:spPr bwMode="auto">
              <a:xfrm>
                <a:off x="4183" y="2276"/>
                <a:ext cx="64" cy="33"/>
              </a:xfrm>
              <a:custGeom>
                <a:avLst/>
                <a:gdLst>
                  <a:gd name="T0" fmla="*/ 30 w 31"/>
                  <a:gd name="T1" fmla="*/ 8 h 16"/>
                  <a:gd name="T2" fmla="*/ 14 w 31"/>
                  <a:gd name="T3" fmla="*/ 0 h 16"/>
                  <a:gd name="T4" fmla="*/ 0 w 31"/>
                  <a:gd name="T5" fmla="*/ 8 h 16"/>
                  <a:gd name="T6" fmla="*/ 16 w 31"/>
                  <a:gd name="T7" fmla="*/ 16 h 16"/>
                  <a:gd name="T8" fmla="*/ 30 w 31"/>
                  <a:gd name="T9" fmla="*/ 8 h 16"/>
                </a:gdLst>
                <a:ahLst/>
                <a:cxnLst>
                  <a:cxn ang="0">
                    <a:pos x="T0" y="T1"/>
                  </a:cxn>
                  <a:cxn ang="0">
                    <a:pos x="T2" y="T3"/>
                  </a:cxn>
                  <a:cxn ang="0">
                    <a:pos x="T4" y="T5"/>
                  </a:cxn>
                  <a:cxn ang="0">
                    <a:pos x="T6" y="T7"/>
                  </a:cxn>
                  <a:cxn ang="0">
                    <a:pos x="T8" y="T9"/>
                  </a:cxn>
                </a:cxnLst>
                <a:rect l="0" t="0" r="r" b="b"/>
                <a:pathLst>
                  <a:path w="31" h="16">
                    <a:moveTo>
                      <a:pt x="30" y="8"/>
                    </a:moveTo>
                    <a:cubicBezTo>
                      <a:pt x="30" y="4"/>
                      <a:pt x="23" y="0"/>
                      <a:pt x="14" y="0"/>
                    </a:cubicBezTo>
                    <a:cubicBezTo>
                      <a:pt x="6" y="0"/>
                      <a:pt x="0" y="4"/>
                      <a:pt x="0" y="8"/>
                    </a:cubicBezTo>
                    <a:cubicBezTo>
                      <a:pt x="1" y="12"/>
                      <a:pt x="8" y="16"/>
                      <a:pt x="16" y="16"/>
                    </a:cubicBezTo>
                    <a:cubicBezTo>
                      <a:pt x="25" y="16"/>
                      <a:pt x="31" y="12"/>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8" name="Freeform 327"/>
              <p:cNvSpPr>
                <a:spLocks/>
              </p:cNvSpPr>
              <p:nvPr/>
            </p:nvSpPr>
            <p:spPr bwMode="auto">
              <a:xfrm>
                <a:off x="4260" y="2276"/>
                <a:ext cx="64" cy="33"/>
              </a:xfrm>
              <a:custGeom>
                <a:avLst/>
                <a:gdLst>
                  <a:gd name="T0" fmla="*/ 30 w 31"/>
                  <a:gd name="T1" fmla="*/ 8 h 16"/>
                  <a:gd name="T2" fmla="*/ 14 w 31"/>
                  <a:gd name="T3" fmla="*/ 0 h 16"/>
                  <a:gd name="T4" fmla="*/ 0 w 31"/>
                  <a:gd name="T5" fmla="*/ 8 h 16"/>
                  <a:gd name="T6" fmla="*/ 16 w 31"/>
                  <a:gd name="T7" fmla="*/ 16 h 16"/>
                  <a:gd name="T8" fmla="*/ 30 w 31"/>
                  <a:gd name="T9" fmla="*/ 8 h 16"/>
                </a:gdLst>
                <a:ahLst/>
                <a:cxnLst>
                  <a:cxn ang="0">
                    <a:pos x="T0" y="T1"/>
                  </a:cxn>
                  <a:cxn ang="0">
                    <a:pos x="T2" y="T3"/>
                  </a:cxn>
                  <a:cxn ang="0">
                    <a:pos x="T4" y="T5"/>
                  </a:cxn>
                  <a:cxn ang="0">
                    <a:pos x="T6" y="T7"/>
                  </a:cxn>
                  <a:cxn ang="0">
                    <a:pos x="T8" y="T9"/>
                  </a:cxn>
                </a:cxnLst>
                <a:rect l="0" t="0" r="r" b="b"/>
                <a:pathLst>
                  <a:path w="31" h="16">
                    <a:moveTo>
                      <a:pt x="30" y="8"/>
                    </a:moveTo>
                    <a:cubicBezTo>
                      <a:pt x="29" y="4"/>
                      <a:pt x="22" y="0"/>
                      <a:pt x="14" y="0"/>
                    </a:cubicBezTo>
                    <a:cubicBezTo>
                      <a:pt x="6" y="0"/>
                      <a:pt x="0" y="4"/>
                      <a:pt x="0" y="8"/>
                    </a:cubicBezTo>
                    <a:cubicBezTo>
                      <a:pt x="1" y="12"/>
                      <a:pt x="8" y="16"/>
                      <a:pt x="16" y="16"/>
                    </a:cubicBezTo>
                    <a:cubicBezTo>
                      <a:pt x="25" y="16"/>
                      <a:pt x="31" y="12"/>
                      <a:pt x="3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9" name="Freeform 328"/>
              <p:cNvSpPr>
                <a:spLocks/>
              </p:cNvSpPr>
              <p:nvPr/>
            </p:nvSpPr>
            <p:spPr bwMode="auto">
              <a:xfrm>
                <a:off x="4334" y="2276"/>
                <a:ext cx="66" cy="33"/>
              </a:xfrm>
              <a:custGeom>
                <a:avLst/>
                <a:gdLst>
                  <a:gd name="T0" fmla="*/ 31 w 32"/>
                  <a:gd name="T1" fmla="*/ 8 h 16"/>
                  <a:gd name="T2" fmla="*/ 14 w 32"/>
                  <a:gd name="T3" fmla="*/ 0 h 16"/>
                  <a:gd name="T4" fmla="*/ 1 w 32"/>
                  <a:gd name="T5" fmla="*/ 8 h 16"/>
                  <a:gd name="T6" fmla="*/ 17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3" y="0"/>
                      <a:pt x="14" y="0"/>
                    </a:cubicBezTo>
                    <a:cubicBezTo>
                      <a:pt x="6" y="0"/>
                      <a:pt x="0" y="4"/>
                      <a:pt x="1" y="8"/>
                    </a:cubicBezTo>
                    <a:cubicBezTo>
                      <a:pt x="2" y="12"/>
                      <a:pt x="9" y="16"/>
                      <a:pt x="17" y="16"/>
                    </a:cubicBezTo>
                    <a:cubicBezTo>
                      <a:pt x="26" y="16"/>
                      <a:pt x="32"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0" name="Freeform 329"/>
              <p:cNvSpPr>
                <a:spLocks/>
              </p:cNvSpPr>
              <p:nvPr/>
            </p:nvSpPr>
            <p:spPr bwMode="auto">
              <a:xfrm>
                <a:off x="4410" y="2276"/>
                <a:ext cx="64" cy="33"/>
              </a:xfrm>
              <a:custGeom>
                <a:avLst/>
                <a:gdLst>
                  <a:gd name="T0" fmla="*/ 31 w 31"/>
                  <a:gd name="T1" fmla="*/ 8 h 16"/>
                  <a:gd name="T2" fmla="*/ 14 w 31"/>
                  <a:gd name="T3" fmla="*/ 0 h 16"/>
                  <a:gd name="T4" fmla="*/ 1 w 31"/>
                  <a:gd name="T5" fmla="*/ 8 h 16"/>
                  <a:gd name="T6" fmla="*/ 17 w 31"/>
                  <a:gd name="T7" fmla="*/ 16 h 16"/>
                  <a:gd name="T8" fmla="*/ 31 w 31"/>
                  <a:gd name="T9" fmla="*/ 8 h 16"/>
                </a:gdLst>
                <a:ahLst/>
                <a:cxnLst>
                  <a:cxn ang="0">
                    <a:pos x="T0" y="T1"/>
                  </a:cxn>
                  <a:cxn ang="0">
                    <a:pos x="T2" y="T3"/>
                  </a:cxn>
                  <a:cxn ang="0">
                    <a:pos x="T4" y="T5"/>
                  </a:cxn>
                  <a:cxn ang="0">
                    <a:pos x="T6" y="T7"/>
                  </a:cxn>
                  <a:cxn ang="0">
                    <a:pos x="T8" y="T9"/>
                  </a:cxn>
                </a:cxnLst>
                <a:rect l="0" t="0" r="r" b="b"/>
                <a:pathLst>
                  <a:path w="31" h="16">
                    <a:moveTo>
                      <a:pt x="31" y="8"/>
                    </a:moveTo>
                    <a:cubicBezTo>
                      <a:pt x="30" y="4"/>
                      <a:pt x="22" y="0"/>
                      <a:pt x="14" y="0"/>
                    </a:cubicBezTo>
                    <a:cubicBezTo>
                      <a:pt x="6" y="0"/>
                      <a:pt x="0" y="4"/>
                      <a:pt x="1" y="8"/>
                    </a:cubicBezTo>
                    <a:cubicBezTo>
                      <a:pt x="1" y="12"/>
                      <a:pt x="9" y="16"/>
                      <a:pt x="17" y="16"/>
                    </a:cubicBezTo>
                    <a:cubicBezTo>
                      <a:pt x="25" y="16"/>
                      <a:pt x="31"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1" name="Freeform 330"/>
              <p:cNvSpPr>
                <a:spLocks/>
              </p:cNvSpPr>
              <p:nvPr/>
            </p:nvSpPr>
            <p:spPr bwMode="auto">
              <a:xfrm>
                <a:off x="4485" y="2276"/>
                <a:ext cx="66" cy="33"/>
              </a:xfrm>
              <a:custGeom>
                <a:avLst/>
                <a:gdLst>
                  <a:gd name="T0" fmla="*/ 31 w 32"/>
                  <a:gd name="T1" fmla="*/ 8 h 16"/>
                  <a:gd name="T2" fmla="*/ 15 w 32"/>
                  <a:gd name="T3" fmla="*/ 0 h 16"/>
                  <a:gd name="T4" fmla="*/ 1 w 32"/>
                  <a:gd name="T5" fmla="*/ 8 h 16"/>
                  <a:gd name="T6" fmla="*/ 18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3" y="0"/>
                      <a:pt x="15" y="0"/>
                    </a:cubicBezTo>
                    <a:cubicBezTo>
                      <a:pt x="6" y="0"/>
                      <a:pt x="0" y="4"/>
                      <a:pt x="1" y="8"/>
                    </a:cubicBezTo>
                    <a:cubicBezTo>
                      <a:pt x="2" y="12"/>
                      <a:pt x="10" y="16"/>
                      <a:pt x="18" y="16"/>
                    </a:cubicBezTo>
                    <a:cubicBezTo>
                      <a:pt x="26" y="16"/>
                      <a:pt x="32"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2" name="Freeform 331"/>
              <p:cNvSpPr>
                <a:spLocks/>
              </p:cNvSpPr>
              <p:nvPr/>
            </p:nvSpPr>
            <p:spPr bwMode="auto">
              <a:xfrm>
                <a:off x="4561" y="2276"/>
                <a:ext cx="66" cy="33"/>
              </a:xfrm>
              <a:custGeom>
                <a:avLst/>
                <a:gdLst>
                  <a:gd name="T0" fmla="*/ 31 w 32"/>
                  <a:gd name="T1" fmla="*/ 8 h 16"/>
                  <a:gd name="T2" fmla="*/ 14 w 32"/>
                  <a:gd name="T3" fmla="*/ 0 h 16"/>
                  <a:gd name="T4" fmla="*/ 1 w 32"/>
                  <a:gd name="T5" fmla="*/ 8 h 16"/>
                  <a:gd name="T6" fmla="*/ 18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2" y="0"/>
                      <a:pt x="14" y="0"/>
                    </a:cubicBezTo>
                    <a:cubicBezTo>
                      <a:pt x="6" y="0"/>
                      <a:pt x="0" y="4"/>
                      <a:pt x="1" y="8"/>
                    </a:cubicBezTo>
                    <a:cubicBezTo>
                      <a:pt x="2" y="12"/>
                      <a:pt x="10" y="16"/>
                      <a:pt x="18" y="16"/>
                    </a:cubicBezTo>
                    <a:cubicBezTo>
                      <a:pt x="26" y="16"/>
                      <a:pt x="32"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3" name="Freeform 332"/>
              <p:cNvSpPr>
                <a:spLocks/>
              </p:cNvSpPr>
              <p:nvPr/>
            </p:nvSpPr>
            <p:spPr bwMode="auto">
              <a:xfrm>
                <a:off x="4637" y="2276"/>
                <a:ext cx="66" cy="33"/>
              </a:xfrm>
              <a:custGeom>
                <a:avLst/>
                <a:gdLst>
                  <a:gd name="T0" fmla="*/ 31 w 32"/>
                  <a:gd name="T1" fmla="*/ 8 h 16"/>
                  <a:gd name="T2" fmla="*/ 14 w 32"/>
                  <a:gd name="T3" fmla="*/ 0 h 16"/>
                  <a:gd name="T4" fmla="*/ 1 w 32"/>
                  <a:gd name="T5" fmla="*/ 8 h 16"/>
                  <a:gd name="T6" fmla="*/ 18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2" y="0"/>
                      <a:pt x="14" y="0"/>
                    </a:cubicBezTo>
                    <a:cubicBezTo>
                      <a:pt x="6" y="0"/>
                      <a:pt x="0" y="4"/>
                      <a:pt x="1" y="8"/>
                    </a:cubicBezTo>
                    <a:cubicBezTo>
                      <a:pt x="2" y="12"/>
                      <a:pt x="9" y="16"/>
                      <a:pt x="18" y="16"/>
                    </a:cubicBezTo>
                    <a:cubicBezTo>
                      <a:pt x="26" y="16"/>
                      <a:pt x="32"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4" name="Freeform 333"/>
              <p:cNvSpPr>
                <a:spLocks/>
              </p:cNvSpPr>
              <p:nvPr/>
            </p:nvSpPr>
            <p:spPr bwMode="auto">
              <a:xfrm>
                <a:off x="4712" y="2276"/>
                <a:ext cx="68" cy="33"/>
              </a:xfrm>
              <a:custGeom>
                <a:avLst/>
                <a:gdLst>
                  <a:gd name="T0" fmla="*/ 31 w 33"/>
                  <a:gd name="T1" fmla="*/ 8 h 16"/>
                  <a:gd name="T2" fmla="*/ 14 w 33"/>
                  <a:gd name="T3" fmla="*/ 0 h 16"/>
                  <a:gd name="T4" fmla="*/ 2 w 33"/>
                  <a:gd name="T5" fmla="*/ 8 h 16"/>
                  <a:gd name="T6" fmla="*/ 19 w 33"/>
                  <a:gd name="T7" fmla="*/ 16 h 16"/>
                  <a:gd name="T8" fmla="*/ 31 w 33"/>
                  <a:gd name="T9" fmla="*/ 8 h 16"/>
                </a:gdLst>
                <a:ahLst/>
                <a:cxnLst>
                  <a:cxn ang="0">
                    <a:pos x="T0" y="T1"/>
                  </a:cxn>
                  <a:cxn ang="0">
                    <a:pos x="T2" y="T3"/>
                  </a:cxn>
                  <a:cxn ang="0">
                    <a:pos x="T4" y="T5"/>
                  </a:cxn>
                  <a:cxn ang="0">
                    <a:pos x="T6" y="T7"/>
                  </a:cxn>
                  <a:cxn ang="0">
                    <a:pos x="T8" y="T9"/>
                  </a:cxn>
                </a:cxnLst>
                <a:rect l="0" t="0" r="r" b="b"/>
                <a:pathLst>
                  <a:path w="33" h="16">
                    <a:moveTo>
                      <a:pt x="31" y="8"/>
                    </a:moveTo>
                    <a:cubicBezTo>
                      <a:pt x="30" y="4"/>
                      <a:pt x="23" y="0"/>
                      <a:pt x="14" y="0"/>
                    </a:cubicBezTo>
                    <a:cubicBezTo>
                      <a:pt x="6" y="0"/>
                      <a:pt x="0" y="4"/>
                      <a:pt x="2" y="8"/>
                    </a:cubicBezTo>
                    <a:cubicBezTo>
                      <a:pt x="3" y="12"/>
                      <a:pt x="10" y="16"/>
                      <a:pt x="19" y="16"/>
                    </a:cubicBezTo>
                    <a:cubicBezTo>
                      <a:pt x="27" y="16"/>
                      <a:pt x="33"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5" name="Freeform 334"/>
              <p:cNvSpPr>
                <a:spLocks/>
              </p:cNvSpPr>
              <p:nvPr/>
            </p:nvSpPr>
            <p:spPr bwMode="auto">
              <a:xfrm>
                <a:off x="4788" y="2276"/>
                <a:ext cx="66" cy="33"/>
              </a:xfrm>
              <a:custGeom>
                <a:avLst/>
                <a:gdLst>
                  <a:gd name="T0" fmla="*/ 31 w 32"/>
                  <a:gd name="T1" fmla="*/ 8 h 16"/>
                  <a:gd name="T2" fmla="*/ 14 w 32"/>
                  <a:gd name="T3" fmla="*/ 0 h 16"/>
                  <a:gd name="T4" fmla="*/ 1 w 32"/>
                  <a:gd name="T5" fmla="*/ 8 h 16"/>
                  <a:gd name="T6" fmla="*/ 18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2" y="0"/>
                      <a:pt x="14" y="0"/>
                    </a:cubicBezTo>
                    <a:cubicBezTo>
                      <a:pt x="6" y="0"/>
                      <a:pt x="0" y="4"/>
                      <a:pt x="1" y="8"/>
                    </a:cubicBezTo>
                    <a:cubicBezTo>
                      <a:pt x="2" y="12"/>
                      <a:pt x="10" y="16"/>
                      <a:pt x="18" y="16"/>
                    </a:cubicBezTo>
                    <a:cubicBezTo>
                      <a:pt x="27" y="16"/>
                      <a:pt x="32"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6" name="Freeform 335"/>
              <p:cNvSpPr>
                <a:spLocks/>
              </p:cNvSpPr>
              <p:nvPr/>
            </p:nvSpPr>
            <p:spPr bwMode="auto">
              <a:xfrm>
                <a:off x="4864" y="2276"/>
                <a:ext cx="66" cy="33"/>
              </a:xfrm>
              <a:custGeom>
                <a:avLst/>
                <a:gdLst>
                  <a:gd name="T0" fmla="*/ 31 w 32"/>
                  <a:gd name="T1" fmla="*/ 8 h 16"/>
                  <a:gd name="T2" fmla="*/ 14 w 32"/>
                  <a:gd name="T3" fmla="*/ 0 h 16"/>
                  <a:gd name="T4" fmla="*/ 1 w 32"/>
                  <a:gd name="T5" fmla="*/ 8 h 16"/>
                  <a:gd name="T6" fmla="*/ 18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2" y="0"/>
                      <a:pt x="14" y="0"/>
                    </a:cubicBezTo>
                    <a:cubicBezTo>
                      <a:pt x="5" y="0"/>
                      <a:pt x="0" y="4"/>
                      <a:pt x="1" y="8"/>
                    </a:cubicBezTo>
                    <a:cubicBezTo>
                      <a:pt x="2" y="12"/>
                      <a:pt x="10" y="16"/>
                      <a:pt x="18" y="16"/>
                    </a:cubicBezTo>
                    <a:cubicBezTo>
                      <a:pt x="27" y="16"/>
                      <a:pt x="32"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7" name="Freeform 336"/>
              <p:cNvSpPr>
                <a:spLocks/>
              </p:cNvSpPr>
              <p:nvPr/>
            </p:nvSpPr>
            <p:spPr bwMode="auto">
              <a:xfrm>
                <a:off x="4939" y="2276"/>
                <a:ext cx="68" cy="33"/>
              </a:xfrm>
              <a:custGeom>
                <a:avLst/>
                <a:gdLst>
                  <a:gd name="T0" fmla="*/ 32 w 33"/>
                  <a:gd name="T1" fmla="*/ 8 h 16"/>
                  <a:gd name="T2" fmla="*/ 14 w 33"/>
                  <a:gd name="T3" fmla="*/ 0 h 16"/>
                  <a:gd name="T4" fmla="*/ 2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0" y="4"/>
                      <a:pt x="22" y="0"/>
                      <a:pt x="14" y="0"/>
                    </a:cubicBezTo>
                    <a:cubicBezTo>
                      <a:pt x="6" y="0"/>
                      <a:pt x="0" y="4"/>
                      <a:pt x="2" y="8"/>
                    </a:cubicBezTo>
                    <a:cubicBezTo>
                      <a:pt x="3" y="12"/>
                      <a:pt x="11" y="16"/>
                      <a:pt x="19" y="16"/>
                    </a:cubicBezTo>
                    <a:cubicBezTo>
                      <a:pt x="28" y="16"/>
                      <a:pt x="33"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8" name="Freeform 337"/>
              <p:cNvSpPr>
                <a:spLocks/>
              </p:cNvSpPr>
              <p:nvPr/>
            </p:nvSpPr>
            <p:spPr bwMode="auto">
              <a:xfrm>
                <a:off x="5015" y="2276"/>
                <a:ext cx="68" cy="33"/>
              </a:xfrm>
              <a:custGeom>
                <a:avLst/>
                <a:gdLst>
                  <a:gd name="T0" fmla="*/ 31 w 33"/>
                  <a:gd name="T1" fmla="*/ 8 h 16"/>
                  <a:gd name="T2" fmla="*/ 14 w 33"/>
                  <a:gd name="T3" fmla="*/ 0 h 16"/>
                  <a:gd name="T4" fmla="*/ 1 w 33"/>
                  <a:gd name="T5" fmla="*/ 8 h 16"/>
                  <a:gd name="T6" fmla="*/ 19 w 33"/>
                  <a:gd name="T7" fmla="*/ 16 h 16"/>
                  <a:gd name="T8" fmla="*/ 31 w 33"/>
                  <a:gd name="T9" fmla="*/ 8 h 16"/>
                </a:gdLst>
                <a:ahLst/>
                <a:cxnLst>
                  <a:cxn ang="0">
                    <a:pos x="T0" y="T1"/>
                  </a:cxn>
                  <a:cxn ang="0">
                    <a:pos x="T2" y="T3"/>
                  </a:cxn>
                  <a:cxn ang="0">
                    <a:pos x="T4" y="T5"/>
                  </a:cxn>
                  <a:cxn ang="0">
                    <a:pos x="T6" y="T7"/>
                  </a:cxn>
                  <a:cxn ang="0">
                    <a:pos x="T8" y="T9"/>
                  </a:cxn>
                </a:cxnLst>
                <a:rect l="0" t="0" r="r" b="b"/>
                <a:pathLst>
                  <a:path w="33" h="16">
                    <a:moveTo>
                      <a:pt x="31" y="8"/>
                    </a:moveTo>
                    <a:cubicBezTo>
                      <a:pt x="30" y="4"/>
                      <a:pt x="22" y="0"/>
                      <a:pt x="14" y="0"/>
                    </a:cubicBezTo>
                    <a:cubicBezTo>
                      <a:pt x="6" y="0"/>
                      <a:pt x="0" y="4"/>
                      <a:pt x="1" y="8"/>
                    </a:cubicBezTo>
                    <a:cubicBezTo>
                      <a:pt x="3" y="12"/>
                      <a:pt x="11" y="16"/>
                      <a:pt x="19" y="16"/>
                    </a:cubicBezTo>
                    <a:cubicBezTo>
                      <a:pt x="27" y="16"/>
                      <a:pt x="33"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9" name="Freeform 338"/>
              <p:cNvSpPr>
                <a:spLocks/>
              </p:cNvSpPr>
              <p:nvPr/>
            </p:nvSpPr>
            <p:spPr bwMode="auto">
              <a:xfrm>
                <a:off x="5091" y="2276"/>
                <a:ext cx="68" cy="33"/>
              </a:xfrm>
              <a:custGeom>
                <a:avLst/>
                <a:gdLst>
                  <a:gd name="T0" fmla="*/ 31 w 33"/>
                  <a:gd name="T1" fmla="*/ 8 h 16"/>
                  <a:gd name="T2" fmla="*/ 13 w 33"/>
                  <a:gd name="T3" fmla="*/ 0 h 16"/>
                  <a:gd name="T4" fmla="*/ 1 w 33"/>
                  <a:gd name="T5" fmla="*/ 8 h 16"/>
                  <a:gd name="T6" fmla="*/ 19 w 33"/>
                  <a:gd name="T7" fmla="*/ 16 h 16"/>
                  <a:gd name="T8" fmla="*/ 31 w 33"/>
                  <a:gd name="T9" fmla="*/ 8 h 16"/>
                </a:gdLst>
                <a:ahLst/>
                <a:cxnLst>
                  <a:cxn ang="0">
                    <a:pos x="T0" y="T1"/>
                  </a:cxn>
                  <a:cxn ang="0">
                    <a:pos x="T2" y="T3"/>
                  </a:cxn>
                  <a:cxn ang="0">
                    <a:pos x="T4" y="T5"/>
                  </a:cxn>
                  <a:cxn ang="0">
                    <a:pos x="T6" y="T7"/>
                  </a:cxn>
                  <a:cxn ang="0">
                    <a:pos x="T8" y="T9"/>
                  </a:cxn>
                </a:cxnLst>
                <a:rect l="0" t="0" r="r" b="b"/>
                <a:pathLst>
                  <a:path w="33" h="16">
                    <a:moveTo>
                      <a:pt x="31" y="8"/>
                    </a:moveTo>
                    <a:cubicBezTo>
                      <a:pt x="30" y="4"/>
                      <a:pt x="22" y="0"/>
                      <a:pt x="13" y="0"/>
                    </a:cubicBezTo>
                    <a:cubicBezTo>
                      <a:pt x="5" y="0"/>
                      <a:pt x="0" y="4"/>
                      <a:pt x="1" y="8"/>
                    </a:cubicBezTo>
                    <a:cubicBezTo>
                      <a:pt x="3" y="12"/>
                      <a:pt x="11" y="16"/>
                      <a:pt x="19" y="16"/>
                    </a:cubicBezTo>
                    <a:cubicBezTo>
                      <a:pt x="27" y="16"/>
                      <a:pt x="33"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0" name="Freeform 339"/>
              <p:cNvSpPr>
                <a:spLocks/>
              </p:cNvSpPr>
              <p:nvPr/>
            </p:nvSpPr>
            <p:spPr bwMode="auto">
              <a:xfrm>
                <a:off x="5165" y="2276"/>
                <a:ext cx="71" cy="33"/>
              </a:xfrm>
              <a:custGeom>
                <a:avLst/>
                <a:gdLst>
                  <a:gd name="T0" fmla="*/ 32 w 34"/>
                  <a:gd name="T1" fmla="*/ 8 h 16"/>
                  <a:gd name="T2" fmla="*/ 14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0" y="4"/>
                      <a:pt x="22" y="0"/>
                      <a:pt x="14" y="0"/>
                    </a:cubicBezTo>
                    <a:cubicBezTo>
                      <a:pt x="6" y="0"/>
                      <a:pt x="0" y="4"/>
                      <a:pt x="2" y="8"/>
                    </a:cubicBezTo>
                    <a:cubicBezTo>
                      <a:pt x="3" y="12"/>
                      <a:pt x="12" y="16"/>
                      <a:pt x="20" y="16"/>
                    </a:cubicBezTo>
                    <a:cubicBezTo>
                      <a:pt x="28" y="16"/>
                      <a:pt x="34"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1" name="Freeform 340"/>
              <p:cNvSpPr>
                <a:spLocks/>
              </p:cNvSpPr>
              <p:nvPr/>
            </p:nvSpPr>
            <p:spPr bwMode="auto">
              <a:xfrm>
                <a:off x="5242" y="2276"/>
                <a:ext cx="68" cy="33"/>
              </a:xfrm>
              <a:custGeom>
                <a:avLst/>
                <a:gdLst>
                  <a:gd name="T0" fmla="*/ 32 w 33"/>
                  <a:gd name="T1" fmla="*/ 8 h 16"/>
                  <a:gd name="T2" fmla="*/ 14 w 33"/>
                  <a:gd name="T3" fmla="*/ 0 h 16"/>
                  <a:gd name="T4" fmla="*/ 2 w 33"/>
                  <a:gd name="T5" fmla="*/ 8 h 16"/>
                  <a:gd name="T6" fmla="*/ 20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0" y="4"/>
                      <a:pt x="22" y="0"/>
                      <a:pt x="14" y="0"/>
                    </a:cubicBezTo>
                    <a:cubicBezTo>
                      <a:pt x="5" y="0"/>
                      <a:pt x="0" y="4"/>
                      <a:pt x="2" y="8"/>
                    </a:cubicBezTo>
                    <a:cubicBezTo>
                      <a:pt x="3" y="12"/>
                      <a:pt x="11" y="16"/>
                      <a:pt x="20" y="16"/>
                    </a:cubicBezTo>
                    <a:cubicBezTo>
                      <a:pt x="28" y="16"/>
                      <a:pt x="33"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2" name="Freeform 341"/>
              <p:cNvSpPr>
                <a:spLocks/>
              </p:cNvSpPr>
              <p:nvPr/>
            </p:nvSpPr>
            <p:spPr bwMode="auto">
              <a:xfrm>
                <a:off x="5318" y="2276"/>
                <a:ext cx="68" cy="33"/>
              </a:xfrm>
              <a:custGeom>
                <a:avLst/>
                <a:gdLst>
                  <a:gd name="T0" fmla="*/ 31 w 33"/>
                  <a:gd name="T1" fmla="*/ 8 h 16"/>
                  <a:gd name="T2" fmla="*/ 13 w 33"/>
                  <a:gd name="T3" fmla="*/ 0 h 16"/>
                  <a:gd name="T4" fmla="*/ 1 w 33"/>
                  <a:gd name="T5" fmla="*/ 8 h 16"/>
                  <a:gd name="T6" fmla="*/ 20 w 33"/>
                  <a:gd name="T7" fmla="*/ 16 h 16"/>
                  <a:gd name="T8" fmla="*/ 31 w 33"/>
                  <a:gd name="T9" fmla="*/ 8 h 16"/>
                </a:gdLst>
                <a:ahLst/>
                <a:cxnLst>
                  <a:cxn ang="0">
                    <a:pos x="T0" y="T1"/>
                  </a:cxn>
                  <a:cxn ang="0">
                    <a:pos x="T2" y="T3"/>
                  </a:cxn>
                  <a:cxn ang="0">
                    <a:pos x="T4" y="T5"/>
                  </a:cxn>
                  <a:cxn ang="0">
                    <a:pos x="T6" y="T7"/>
                  </a:cxn>
                  <a:cxn ang="0">
                    <a:pos x="T8" y="T9"/>
                  </a:cxn>
                </a:cxnLst>
                <a:rect l="0" t="0" r="r" b="b"/>
                <a:pathLst>
                  <a:path w="33" h="16">
                    <a:moveTo>
                      <a:pt x="31" y="8"/>
                    </a:moveTo>
                    <a:cubicBezTo>
                      <a:pt x="29" y="4"/>
                      <a:pt x="21" y="0"/>
                      <a:pt x="13" y="0"/>
                    </a:cubicBezTo>
                    <a:cubicBezTo>
                      <a:pt x="5" y="0"/>
                      <a:pt x="0" y="4"/>
                      <a:pt x="1" y="8"/>
                    </a:cubicBezTo>
                    <a:cubicBezTo>
                      <a:pt x="3" y="12"/>
                      <a:pt x="11" y="16"/>
                      <a:pt x="20" y="16"/>
                    </a:cubicBezTo>
                    <a:cubicBezTo>
                      <a:pt x="28" y="16"/>
                      <a:pt x="33"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3" name="Freeform 342"/>
              <p:cNvSpPr>
                <a:spLocks/>
              </p:cNvSpPr>
              <p:nvPr/>
            </p:nvSpPr>
            <p:spPr bwMode="auto">
              <a:xfrm>
                <a:off x="5392" y="2276"/>
                <a:ext cx="71" cy="33"/>
              </a:xfrm>
              <a:custGeom>
                <a:avLst/>
                <a:gdLst>
                  <a:gd name="T0" fmla="*/ 32 w 34"/>
                  <a:gd name="T1" fmla="*/ 8 h 16"/>
                  <a:gd name="T2" fmla="*/ 14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0" y="4"/>
                      <a:pt x="22" y="0"/>
                      <a:pt x="14" y="0"/>
                    </a:cubicBezTo>
                    <a:cubicBezTo>
                      <a:pt x="5" y="0"/>
                      <a:pt x="0" y="4"/>
                      <a:pt x="2" y="8"/>
                    </a:cubicBezTo>
                    <a:cubicBezTo>
                      <a:pt x="4" y="12"/>
                      <a:pt x="12" y="16"/>
                      <a:pt x="20" y="16"/>
                    </a:cubicBezTo>
                    <a:cubicBezTo>
                      <a:pt x="29" y="16"/>
                      <a:pt x="34"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4" name="Freeform 343"/>
              <p:cNvSpPr>
                <a:spLocks/>
              </p:cNvSpPr>
              <p:nvPr/>
            </p:nvSpPr>
            <p:spPr bwMode="auto">
              <a:xfrm>
                <a:off x="5469" y="2276"/>
                <a:ext cx="70" cy="33"/>
              </a:xfrm>
              <a:custGeom>
                <a:avLst/>
                <a:gdLst>
                  <a:gd name="T0" fmla="*/ 32 w 34"/>
                  <a:gd name="T1" fmla="*/ 8 h 16"/>
                  <a:gd name="T2" fmla="*/ 13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0" y="4"/>
                      <a:pt x="22" y="0"/>
                      <a:pt x="13" y="0"/>
                    </a:cubicBezTo>
                    <a:cubicBezTo>
                      <a:pt x="5" y="0"/>
                      <a:pt x="0" y="4"/>
                      <a:pt x="2" y="8"/>
                    </a:cubicBezTo>
                    <a:cubicBezTo>
                      <a:pt x="4" y="12"/>
                      <a:pt x="12" y="16"/>
                      <a:pt x="20" y="16"/>
                    </a:cubicBezTo>
                    <a:cubicBezTo>
                      <a:pt x="29" y="16"/>
                      <a:pt x="34"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5" name="Freeform 344"/>
              <p:cNvSpPr>
                <a:spLocks/>
              </p:cNvSpPr>
              <p:nvPr/>
            </p:nvSpPr>
            <p:spPr bwMode="auto">
              <a:xfrm>
                <a:off x="5545" y="2276"/>
                <a:ext cx="70" cy="33"/>
              </a:xfrm>
              <a:custGeom>
                <a:avLst/>
                <a:gdLst>
                  <a:gd name="T0" fmla="*/ 32 w 34"/>
                  <a:gd name="T1" fmla="*/ 8 h 16"/>
                  <a:gd name="T2" fmla="*/ 13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29" y="4"/>
                      <a:pt x="21" y="0"/>
                      <a:pt x="13" y="0"/>
                    </a:cubicBezTo>
                    <a:cubicBezTo>
                      <a:pt x="5" y="0"/>
                      <a:pt x="0" y="4"/>
                      <a:pt x="2" y="8"/>
                    </a:cubicBezTo>
                    <a:cubicBezTo>
                      <a:pt x="4" y="12"/>
                      <a:pt x="12" y="16"/>
                      <a:pt x="20" y="16"/>
                    </a:cubicBezTo>
                    <a:cubicBezTo>
                      <a:pt x="29" y="16"/>
                      <a:pt x="34"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6" name="Freeform 345"/>
              <p:cNvSpPr>
                <a:spLocks/>
              </p:cNvSpPr>
              <p:nvPr/>
            </p:nvSpPr>
            <p:spPr bwMode="auto">
              <a:xfrm>
                <a:off x="5619" y="2276"/>
                <a:ext cx="71" cy="33"/>
              </a:xfrm>
              <a:custGeom>
                <a:avLst/>
                <a:gdLst>
                  <a:gd name="T0" fmla="*/ 32 w 34"/>
                  <a:gd name="T1" fmla="*/ 8 h 16"/>
                  <a:gd name="T2" fmla="*/ 13 w 34"/>
                  <a:gd name="T3" fmla="*/ 0 h 16"/>
                  <a:gd name="T4" fmla="*/ 2 w 34"/>
                  <a:gd name="T5" fmla="*/ 8 h 16"/>
                  <a:gd name="T6" fmla="*/ 21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0" y="4"/>
                      <a:pt x="22" y="0"/>
                      <a:pt x="13" y="0"/>
                    </a:cubicBezTo>
                    <a:cubicBezTo>
                      <a:pt x="5" y="0"/>
                      <a:pt x="0" y="4"/>
                      <a:pt x="2" y="8"/>
                    </a:cubicBezTo>
                    <a:cubicBezTo>
                      <a:pt x="4" y="12"/>
                      <a:pt x="13" y="16"/>
                      <a:pt x="21" y="16"/>
                    </a:cubicBezTo>
                    <a:cubicBezTo>
                      <a:pt x="29" y="16"/>
                      <a:pt x="34"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7" name="Freeform 346"/>
              <p:cNvSpPr>
                <a:spLocks/>
              </p:cNvSpPr>
              <p:nvPr/>
            </p:nvSpPr>
            <p:spPr bwMode="auto">
              <a:xfrm>
                <a:off x="5696" y="2276"/>
                <a:ext cx="70" cy="33"/>
              </a:xfrm>
              <a:custGeom>
                <a:avLst/>
                <a:gdLst>
                  <a:gd name="T0" fmla="*/ 32 w 34"/>
                  <a:gd name="T1" fmla="*/ 8 h 16"/>
                  <a:gd name="T2" fmla="*/ 13 w 34"/>
                  <a:gd name="T3" fmla="*/ 0 h 16"/>
                  <a:gd name="T4" fmla="*/ 2 w 34"/>
                  <a:gd name="T5" fmla="*/ 8 h 16"/>
                  <a:gd name="T6" fmla="*/ 21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0" y="4"/>
                      <a:pt x="21" y="0"/>
                      <a:pt x="13" y="0"/>
                    </a:cubicBezTo>
                    <a:cubicBezTo>
                      <a:pt x="5" y="0"/>
                      <a:pt x="0" y="4"/>
                      <a:pt x="2" y="8"/>
                    </a:cubicBezTo>
                    <a:cubicBezTo>
                      <a:pt x="4" y="12"/>
                      <a:pt x="13" y="16"/>
                      <a:pt x="21" y="16"/>
                    </a:cubicBezTo>
                    <a:cubicBezTo>
                      <a:pt x="29" y="16"/>
                      <a:pt x="34"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8" name="Freeform 347"/>
              <p:cNvSpPr>
                <a:spLocks/>
              </p:cNvSpPr>
              <p:nvPr/>
            </p:nvSpPr>
            <p:spPr bwMode="auto">
              <a:xfrm>
                <a:off x="4188" y="2316"/>
                <a:ext cx="66" cy="33"/>
              </a:xfrm>
              <a:custGeom>
                <a:avLst/>
                <a:gdLst>
                  <a:gd name="T0" fmla="*/ 31 w 32"/>
                  <a:gd name="T1" fmla="*/ 8 h 16"/>
                  <a:gd name="T2" fmla="*/ 15 w 32"/>
                  <a:gd name="T3" fmla="*/ 0 h 16"/>
                  <a:gd name="T4" fmla="*/ 1 w 32"/>
                  <a:gd name="T5" fmla="*/ 8 h 16"/>
                  <a:gd name="T6" fmla="*/ 17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1" y="4"/>
                      <a:pt x="23" y="0"/>
                      <a:pt x="15" y="0"/>
                    </a:cubicBezTo>
                    <a:cubicBezTo>
                      <a:pt x="7" y="0"/>
                      <a:pt x="0" y="4"/>
                      <a:pt x="1" y="8"/>
                    </a:cubicBezTo>
                    <a:cubicBezTo>
                      <a:pt x="1" y="13"/>
                      <a:pt x="9" y="16"/>
                      <a:pt x="17" y="16"/>
                    </a:cubicBezTo>
                    <a:cubicBezTo>
                      <a:pt x="26"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9" name="Freeform 348"/>
              <p:cNvSpPr>
                <a:spLocks/>
              </p:cNvSpPr>
              <p:nvPr/>
            </p:nvSpPr>
            <p:spPr bwMode="auto">
              <a:xfrm>
                <a:off x="4264" y="2316"/>
                <a:ext cx="66" cy="33"/>
              </a:xfrm>
              <a:custGeom>
                <a:avLst/>
                <a:gdLst>
                  <a:gd name="T0" fmla="*/ 31 w 32"/>
                  <a:gd name="T1" fmla="*/ 8 h 16"/>
                  <a:gd name="T2" fmla="*/ 15 w 32"/>
                  <a:gd name="T3" fmla="*/ 0 h 16"/>
                  <a:gd name="T4" fmla="*/ 1 w 32"/>
                  <a:gd name="T5" fmla="*/ 8 h 16"/>
                  <a:gd name="T6" fmla="*/ 17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1" y="4"/>
                      <a:pt x="23" y="0"/>
                      <a:pt x="15" y="0"/>
                    </a:cubicBezTo>
                    <a:cubicBezTo>
                      <a:pt x="7" y="0"/>
                      <a:pt x="0" y="4"/>
                      <a:pt x="1" y="8"/>
                    </a:cubicBezTo>
                    <a:cubicBezTo>
                      <a:pt x="2" y="13"/>
                      <a:pt x="9" y="16"/>
                      <a:pt x="17" y="16"/>
                    </a:cubicBezTo>
                    <a:cubicBezTo>
                      <a:pt x="26"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0" name="Freeform 349"/>
              <p:cNvSpPr>
                <a:spLocks/>
              </p:cNvSpPr>
              <p:nvPr/>
            </p:nvSpPr>
            <p:spPr bwMode="auto">
              <a:xfrm>
                <a:off x="4340" y="2316"/>
                <a:ext cx="66" cy="33"/>
              </a:xfrm>
              <a:custGeom>
                <a:avLst/>
                <a:gdLst>
                  <a:gd name="T0" fmla="*/ 31 w 32"/>
                  <a:gd name="T1" fmla="*/ 8 h 16"/>
                  <a:gd name="T2" fmla="*/ 15 w 32"/>
                  <a:gd name="T3" fmla="*/ 0 h 16"/>
                  <a:gd name="T4" fmla="*/ 1 w 32"/>
                  <a:gd name="T5" fmla="*/ 8 h 16"/>
                  <a:gd name="T6" fmla="*/ 18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1" y="4"/>
                      <a:pt x="23" y="0"/>
                      <a:pt x="15" y="0"/>
                    </a:cubicBezTo>
                    <a:cubicBezTo>
                      <a:pt x="7" y="0"/>
                      <a:pt x="0" y="4"/>
                      <a:pt x="1" y="8"/>
                    </a:cubicBezTo>
                    <a:cubicBezTo>
                      <a:pt x="2" y="13"/>
                      <a:pt x="9" y="16"/>
                      <a:pt x="18" y="16"/>
                    </a:cubicBezTo>
                    <a:cubicBezTo>
                      <a:pt x="26"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1" name="Freeform 350"/>
              <p:cNvSpPr>
                <a:spLocks/>
              </p:cNvSpPr>
              <p:nvPr/>
            </p:nvSpPr>
            <p:spPr bwMode="auto">
              <a:xfrm>
                <a:off x="4417" y="2316"/>
                <a:ext cx="66" cy="33"/>
              </a:xfrm>
              <a:custGeom>
                <a:avLst/>
                <a:gdLst>
                  <a:gd name="T0" fmla="*/ 31 w 32"/>
                  <a:gd name="T1" fmla="*/ 8 h 16"/>
                  <a:gd name="T2" fmla="*/ 15 w 32"/>
                  <a:gd name="T3" fmla="*/ 0 h 16"/>
                  <a:gd name="T4" fmla="*/ 1 w 32"/>
                  <a:gd name="T5" fmla="*/ 8 h 16"/>
                  <a:gd name="T6" fmla="*/ 18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1" y="4"/>
                      <a:pt x="23" y="0"/>
                      <a:pt x="15" y="0"/>
                    </a:cubicBezTo>
                    <a:cubicBezTo>
                      <a:pt x="6" y="0"/>
                      <a:pt x="0" y="4"/>
                      <a:pt x="1" y="8"/>
                    </a:cubicBezTo>
                    <a:cubicBezTo>
                      <a:pt x="2" y="13"/>
                      <a:pt x="9" y="16"/>
                      <a:pt x="18" y="16"/>
                    </a:cubicBezTo>
                    <a:cubicBezTo>
                      <a:pt x="26"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2" name="Freeform 351"/>
              <p:cNvSpPr>
                <a:spLocks/>
              </p:cNvSpPr>
              <p:nvPr/>
            </p:nvSpPr>
            <p:spPr bwMode="auto">
              <a:xfrm>
                <a:off x="4493" y="2316"/>
                <a:ext cx="66" cy="33"/>
              </a:xfrm>
              <a:custGeom>
                <a:avLst/>
                <a:gdLst>
                  <a:gd name="T0" fmla="*/ 32 w 32"/>
                  <a:gd name="T1" fmla="*/ 8 h 16"/>
                  <a:gd name="T2" fmla="*/ 15 w 32"/>
                  <a:gd name="T3" fmla="*/ 0 h 16"/>
                  <a:gd name="T4" fmla="*/ 1 w 32"/>
                  <a:gd name="T5" fmla="*/ 8 h 16"/>
                  <a:gd name="T6" fmla="*/ 18 w 32"/>
                  <a:gd name="T7" fmla="*/ 16 h 16"/>
                  <a:gd name="T8" fmla="*/ 32 w 32"/>
                  <a:gd name="T9" fmla="*/ 8 h 16"/>
                </a:gdLst>
                <a:ahLst/>
                <a:cxnLst>
                  <a:cxn ang="0">
                    <a:pos x="T0" y="T1"/>
                  </a:cxn>
                  <a:cxn ang="0">
                    <a:pos x="T2" y="T3"/>
                  </a:cxn>
                  <a:cxn ang="0">
                    <a:pos x="T4" y="T5"/>
                  </a:cxn>
                  <a:cxn ang="0">
                    <a:pos x="T6" y="T7"/>
                  </a:cxn>
                  <a:cxn ang="0">
                    <a:pos x="T8" y="T9"/>
                  </a:cxn>
                </a:cxnLst>
                <a:rect l="0" t="0" r="r" b="b"/>
                <a:pathLst>
                  <a:path w="32" h="16">
                    <a:moveTo>
                      <a:pt x="32" y="8"/>
                    </a:moveTo>
                    <a:cubicBezTo>
                      <a:pt x="31" y="4"/>
                      <a:pt x="23" y="0"/>
                      <a:pt x="15" y="0"/>
                    </a:cubicBezTo>
                    <a:cubicBezTo>
                      <a:pt x="6" y="0"/>
                      <a:pt x="0" y="4"/>
                      <a:pt x="1" y="8"/>
                    </a:cubicBezTo>
                    <a:cubicBezTo>
                      <a:pt x="2" y="13"/>
                      <a:pt x="10" y="16"/>
                      <a:pt x="18" y="16"/>
                    </a:cubicBezTo>
                    <a:cubicBezTo>
                      <a:pt x="26" y="16"/>
                      <a:pt x="32"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3" name="Freeform 352"/>
              <p:cNvSpPr>
                <a:spLocks/>
              </p:cNvSpPr>
              <p:nvPr/>
            </p:nvSpPr>
            <p:spPr bwMode="auto">
              <a:xfrm>
                <a:off x="4569" y="2316"/>
                <a:ext cx="68" cy="33"/>
              </a:xfrm>
              <a:custGeom>
                <a:avLst/>
                <a:gdLst>
                  <a:gd name="T0" fmla="*/ 32 w 33"/>
                  <a:gd name="T1" fmla="*/ 8 h 16"/>
                  <a:gd name="T2" fmla="*/ 15 w 33"/>
                  <a:gd name="T3" fmla="*/ 0 h 16"/>
                  <a:gd name="T4" fmla="*/ 1 w 33"/>
                  <a:gd name="T5" fmla="*/ 8 h 16"/>
                  <a:gd name="T6" fmla="*/ 18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5" y="0"/>
                    </a:cubicBezTo>
                    <a:cubicBezTo>
                      <a:pt x="6" y="0"/>
                      <a:pt x="0" y="4"/>
                      <a:pt x="1" y="8"/>
                    </a:cubicBezTo>
                    <a:cubicBezTo>
                      <a:pt x="2" y="13"/>
                      <a:pt x="10" y="16"/>
                      <a:pt x="18" y="16"/>
                    </a:cubicBezTo>
                    <a:cubicBezTo>
                      <a:pt x="27"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4" name="Freeform 353"/>
              <p:cNvSpPr>
                <a:spLocks/>
              </p:cNvSpPr>
              <p:nvPr/>
            </p:nvSpPr>
            <p:spPr bwMode="auto">
              <a:xfrm>
                <a:off x="4646" y="2316"/>
                <a:ext cx="68" cy="33"/>
              </a:xfrm>
              <a:custGeom>
                <a:avLst/>
                <a:gdLst>
                  <a:gd name="T0" fmla="*/ 32 w 33"/>
                  <a:gd name="T1" fmla="*/ 8 h 16"/>
                  <a:gd name="T2" fmla="*/ 15 w 33"/>
                  <a:gd name="T3" fmla="*/ 0 h 16"/>
                  <a:gd name="T4" fmla="*/ 1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5" y="0"/>
                    </a:cubicBezTo>
                    <a:cubicBezTo>
                      <a:pt x="6" y="0"/>
                      <a:pt x="0" y="4"/>
                      <a:pt x="1" y="8"/>
                    </a:cubicBezTo>
                    <a:cubicBezTo>
                      <a:pt x="2" y="13"/>
                      <a:pt x="10" y="16"/>
                      <a:pt x="19" y="16"/>
                    </a:cubicBezTo>
                    <a:cubicBezTo>
                      <a:pt x="27"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5" name="Freeform 354"/>
              <p:cNvSpPr>
                <a:spLocks/>
              </p:cNvSpPr>
              <p:nvPr/>
            </p:nvSpPr>
            <p:spPr bwMode="auto">
              <a:xfrm>
                <a:off x="4722" y="2316"/>
                <a:ext cx="68" cy="33"/>
              </a:xfrm>
              <a:custGeom>
                <a:avLst/>
                <a:gdLst>
                  <a:gd name="T0" fmla="*/ 32 w 33"/>
                  <a:gd name="T1" fmla="*/ 8 h 16"/>
                  <a:gd name="T2" fmla="*/ 15 w 33"/>
                  <a:gd name="T3" fmla="*/ 0 h 16"/>
                  <a:gd name="T4" fmla="*/ 2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5" y="0"/>
                    </a:cubicBezTo>
                    <a:cubicBezTo>
                      <a:pt x="6" y="0"/>
                      <a:pt x="0" y="4"/>
                      <a:pt x="2" y="8"/>
                    </a:cubicBezTo>
                    <a:cubicBezTo>
                      <a:pt x="3" y="13"/>
                      <a:pt x="10" y="16"/>
                      <a:pt x="19" y="16"/>
                    </a:cubicBezTo>
                    <a:cubicBezTo>
                      <a:pt x="27"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6" name="Freeform 355"/>
              <p:cNvSpPr>
                <a:spLocks/>
              </p:cNvSpPr>
              <p:nvPr/>
            </p:nvSpPr>
            <p:spPr bwMode="auto">
              <a:xfrm>
                <a:off x="4798" y="2316"/>
                <a:ext cx="68" cy="33"/>
              </a:xfrm>
              <a:custGeom>
                <a:avLst/>
                <a:gdLst>
                  <a:gd name="T0" fmla="*/ 32 w 33"/>
                  <a:gd name="T1" fmla="*/ 8 h 16"/>
                  <a:gd name="T2" fmla="*/ 14 w 33"/>
                  <a:gd name="T3" fmla="*/ 0 h 16"/>
                  <a:gd name="T4" fmla="*/ 2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4" y="0"/>
                    </a:cubicBezTo>
                    <a:cubicBezTo>
                      <a:pt x="6" y="0"/>
                      <a:pt x="0" y="4"/>
                      <a:pt x="2" y="8"/>
                    </a:cubicBezTo>
                    <a:cubicBezTo>
                      <a:pt x="3" y="13"/>
                      <a:pt x="11" y="16"/>
                      <a:pt x="19" y="16"/>
                    </a:cubicBezTo>
                    <a:cubicBezTo>
                      <a:pt x="27"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7" name="Freeform 356"/>
              <p:cNvSpPr>
                <a:spLocks/>
              </p:cNvSpPr>
              <p:nvPr/>
            </p:nvSpPr>
            <p:spPr bwMode="auto">
              <a:xfrm>
                <a:off x="4875" y="2316"/>
                <a:ext cx="68" cy="33"/>
              </a:xfrm>
              <a:custGeom>
                <a:avLst/>
                <a:gdLst>
                  <a:gd name="T0" fmla="*/ 32 w 33"/>
                  <a:gd name="T1" fmla="*/ 8 h 16"/>
                  <a:gd name="T2" fmla="*/ 14 w 33"/>
                  <a:gd name="T3" fmla="*/ 0 h 16"/>
                  <a:gd name="T4" fmla="*/ 2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4" y="0"/>
                    </a:cubicBezTo>
                    <a:cubicBezTo>
                      <a:pt x="6" y="0"/>
                      <a:pt x="0" y="4"/>
                      <a:pt x="2" y="8"/>
                    </a:cubicBezTo>
                    <a:cubicBezTo>
                      <a:pt x="3" y="13"/>
                      <a:pt x="11" y="16"/>
                      <a:pt x="19" y="16"/>
                    </a:cubicBezTo>
                    <a:cubicBezTo>
                      <a:pt x="28"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8" name="Freeform 357"/>
              <p:cNvSpPr>
                <a:spLocks/>
              </p:cNvSpPr>
              <p:nvPr/>
            </p:nvSpPr>
            <p:spPr bwMode="auto">
              <a:xfrm>
                <a:off x="4951" y="2316"/>
                <a:ext cx="68" cy="33"/>
              </a:xfrm>
              <a:custGeom>
                <a:avLst/>
                <a:gdLst>
                  <a:gd name="T0" fmla="*/ 32 w 33"/>
                  <a:gd name="T1" fmla="*/ 8 h 16"/>
                  <a:gd name="T2" fmla="*/ 14 w 33"/>
                  <a:gd name="T3" fmla="*/ 0 h 16"/>
                  <a:gd name="T4" fmla="*/ 2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4" y="0"/>
                    </a:cubicBezTo>
                    <a:cubicBezTo>
                      <a:pt x="6" y="0"/>
                      <a:pt x="0" y="4"/>
                      <a:pt x="2" y="8"/>
                    </a:cubicBezTo>
                    <a:cubicBezTo>
                      <a:pt x="3" y="13"/>
                      <a:pt x="11" y="16"/>
                      <a:pt x="19" y="16"/>
                    </a:cubicBezTo>
                    <a:cubicBezTo>
                      <a:pt x="28"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9" name="Freeform 358"/>
              <p:cNvSpPr>
                <a:spLocks/>
              </p:cNvSpPr>
              <p:nvPr/>
            </p:nvSpPr>
            <p:spPr bwMode="auto">
              <a:xfrm>
                <a:off x="5027" y="2316"/>
                <a:ext cx="70" cy="33"/>
              </a:xfrm>
              <a:custGeom>
                <a:avLst/>
                <a:gdLst>
                  <a:gd name="T0" fmla="*/ 32 w 34"/>
                  <a:gd name="T1" fmla="*/ 8 h 16"/>
                  <a:gd name="T2" fmla="*/ 14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1" y="4"/>
                      <a:pt x="23" y="0"/>
                      <a:pt x="14" y="0"/>
                    </a:cubicBezTo>
                    <a:cubicBezTo>
                      <a:pt x="6" y="0"/>
                      <a:pt x="0" y="4"/>
                      <a:pt x="2" y="8"/>
                    </a:cubicBezTo>
                    <a:cubicBezTo>
                      <a:pt x="3" y="13"/>
                      <a:pt x="11" y="16"/>
                      <a:pt x="20" y="16"/>
                    </a:cubicBezTo>
                    <a:cubicBezTo>
                      <a:pt x="28"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0" name="Freeform 359"/>
              <p:cNvSpPr>
                <a:spLocks/>
              </p:cNvSpPr>
              <p:nvPr/>
            </p:nvSpPr>
            <p:spPr bwMode="auto">
              <a:xfrm>
                <a:off x="5104" y="2316"/>
                <a:ext cx="70" cy="33"/>
              </a:xfrm>
              <a:custGeom>
                <a:avLst/>
                <a:gdLst>
                  <a:gd name="T0" fmla="*/ 32 w 34"/>
                  <a:gd name="T1" fmla="*/ 8 h 16"/>
                  <a:gd name="T2" fmla="*/ 14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1" y="4"/>
                      <a:pt x="23" y="0"/>
                      <a:pt x="14" y="0"/>
                    </a:cubicBezTo>
                    <a:cubicBezTo>
                      <a:pt x="6" y="0"/>
                      <a:pt x="0" y="4"/>
                      <a:pt x="2" y="8"/>
                    </a:cubicBezTo>
                    <a:cubicBezTo>
                      <a:pt x="3" y="13"/>
                      <a:pt x="12" y="16"/>
                      <a:pt x="20" y="16"/>
                    </a:cubicBezTo>
                    <a:cubicBezTo>
                      <a:pt x="28"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1" name="Freeform 360"/>
              <p:cNvSpPr>
                <a:spLocks/>
              </p:cNvSpPr>
              <p:nvPr/>
            </p:nvSpPr>
            <p:spPr bwMode="auto">
              <a:xfrm>
                <a:off x="5180" y="2316"/>
                <a:ext cx="70" cy="33"/>
              </a:xfrm>
              <a:custGeom>
                <a:avLst/>
                <a:gdLst>
                  <a:gd name="T0" fmla="*/ 32 w 34"/>
                  <a:gd name="T1" fmla="*/ 8 h 16"/>
                  <a:gd name="T2" fmla="*/ 14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1" y="4"/>
                      <a:pt x="23" y="0"/>
                      <a:pt x="14" y="0"/>
                    </a:cubicBezTo>
                    <a:cubicBezTo>
                      <a:pt x="6" y="0"/>
                      <a:pt x="0" y="4"/>
                      <a:pt x="2" y="8"/>
                    </a:cubicBezTo>
                    <a:cubicBezTo>
                      <a:pt x="4" y="13"/>
                      <a:pt x="12" y="16"/>
                      <a:pt x="20" y="16"/>
                    </a:cubicBezTo>
                    <a:cubicBezTo>
                      <a:pt x="29"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2" name="Freeform 361"/>
              <p:cNvSpPr>
                <a:spLocks/>
              </p:cNvSpPr>
              <p:nvPr/>
            </p:nvSpPr>
            <p:spPr bwMode="auto">
              <a:xfrm>
                <a:off x="5256" y="2316"/>
                <a:ext cx="70" cy="33"/>
              </a:xfrm>
              <a:custGeom>
                <a:avLst/>
                <a:gdLst>
                  <a:gd name="T0" fmla="*/ 32 w 34"/>
                  <a:gd name="T1" fmla="*/ 8 h 16"/>
                  <a:gd name="T2" fmla="*/ 14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1" y="4"/>
                      <a:pt x="22" y="0"/>
                      <a:pt x="14" y="0"/>
                    </a:cubicBezTo>
                    <a:cubicBezTo>
                      <a:pt x="6" y="0"/>
                      <a:pt x="0" y="4"/>
                      <a:pt x="2" y="8"/>
                    </a:cubicBezTo>
                    <a:cubicBezTo>
                      <a:pt x="4" y="13"/>
                      <a:pt x="12" y="16"/>
                      <a:pt x="20" y="16"/>
                    </a:cubicBezTo>
                    <a:cubicBezTo>
                      <a:pt x="29"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3" name="Freeform 362"/>
              <p:cNvSpPr>
                <a:spLocks/>
              </p:cNvSpPr>
              <p:nvPr/>
            </p:nvSpPr>
            <p:spPr bwMode="auto">
              <a:xfrm>
                <a:off x="5333" y="2316"/>
                <a:ext cx="70" cy="33"/>
              </a:xfrm>
              <a:custGeom>
                <a:avLst/>
                <a:gdLst>
                  <a:gd name="T0" fmla="*/ 32 w 34"/>
                  <a:gd name="T1" fmla="*/ 8 h 16"/>
                  <a:gd name="T2" fmla="*/ 14 w 34"/>
                  <a:gd name="T3" fmla="*/ 0 h 16"/>
                  <a:gd name="T4" fmla="*/ 2 w 34"/>
                  <a:gd name="T5" fmla="*/ 8 h 16"/>
                  <a:gd name="T6" fmla="*/ 21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1" y="4"/>
                      <a:pt x="22" y="0"/>
                      <a:pt x="14" y="0"/>
                    </a:cubicBezTo>
                    <a:cubicBezTo>
                      <a:pt x="6" y="0"/>
                      <a:pt x="0" y="4"/>
                      <a:pt x="2" y="8"/>
                    </a:cubicBezTo>
                    <a:cubicBezTo>
                      <a:pt x="4" y="13"/>
                      <a:pt x="12" y="16"/>
                      <a:pt x="21" y="16"/>
                    </a:cubicBezTo>
                    <a:cubicBezTo>
                      <a:pt x="29"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4" name="Freeform 363"/>
              <p:cNvSpPr>
                <a:spLocks/>
              </p:cNvSpPr>
              <p:nvPr/>
            </p:nvSpPr>
            <p:spPr bwMode="auto">
              <a:xfrm>
                <a:off x="5409" y="2316"/>
                <a:ext cx="70" cy="33"/>
              </a:xfrm>
              <a:custGeom>
                <a:avLst/>
                <a:gdLst>
                  <a:gd name="T0" fmla="*/ 33 w 34"/>
                  <a:gd name="T1" fmla="*/ 8 h 16"/>
                  <a:gd name="T2" fmla="*/ 14 w 34"/>
                  <a:gd name="T3" fmla="*/ 0 h 16"/>
                  <a:gd name="T4" fmla="*/ 2 w 34"/>
                  <a:gd name="T5" fmla="*/ 8 h 16"/>
                  <a:gd name="T6" fmla="*/ 21 w 34"/>
                  <a:gd name="T7" fmla="*/ 16 h 16"/>
                  <a:gd name="T8" fmla="*/ 33 w 34"/>
                  <a:gd name="T9" fmla="*/ 8 h 16"/>
                </a:gdLst>
                <a:ahLst/>
                <a:cxnLst>
                  <a:cxn ang="0">
                    <a:pos x="T0" y="T1"/>
                  </a:cxn>
                  <a:cxn ang="0">
                    <a:pos x="T2" y="T3"/>
                  </a:cxn>
                  <a:cxn ang="0">
                    <a:pos x="T4" y="T5"/>
                  </a:cxn>
                  <a:cxn ang="0">
                    <a:pos x="T6" y="T7"/>
                  </a:cxn>
                  <a:cxn ang="0">
                    <a:pos x="T8" y="T9"/>
                  </a:cxn>
                </a:cxnLst>
                <a:rect l="0" t="0" r="r" b="b"/>
                <a:pathLst>
                  <a:path w="34" h="16">
                    <a:moveTo>
                      <a:pt x="33" y="8"/>
                    </a:moveTo>
                    <a:cubicBezTo>
                      <a:pt x="31" y="4"/>
                      <a:pt x="22" y="0"/>
                      <a:pt x="14" y="0"/>
                    </a:cubicBezTo>
                    <a:cubicBezTo>
                      <a:pt x="6" y="0"/>
                      <a:pt x="0" y="4"/>
                      <a:pt x="2" y="8"/>
                    </a:cubicBezTo>
                    <a:cubicBezTo>
                      <a:pt x="4" y="13"/>
                      <a:pt x="12" y="16"/>
                      <a:pt x="21" y="16"/>
                    </a:cubicBezTo>
                    <a:cubicBezTo>
                      <a:pt x="29" y="16"/>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5" name="Freeform 364"/>
              <p:cNvSpPr>
                <a:spLocks/>
              </p:cNvSpPr>
              <p:nvPr/>
            </p:nvSpPr>
            <p:spPr bwMode="auto">
              <a:xfrm>
                <a:off x="5485" y="2316"/>
                <a:ext cx="72" cy="33"/>
              </a:xfrm>
              <a:custGeom>
                <a:avLst/>
                <a:gdLst>
                  <a:gd name="T0" fmla="*/ 33 w 35"/>
                  <a:gd name="T1" fmla="*/ 8 h 16"/>
                  <a:gd name="T2" fmla="*/ 14 w 35"/>
                  <a:gd name="T3" fmla="*/ 0 h 16"/>
                  <a:gd name="T4" fmla="*/ 2 w 35"/>
                  <a:gd name="T5" fmla="*/ 8 h 16"/>
                  <a:gd name="T6" fmla="*/ 21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1" y="4"/>
                      <a:pt x="22" y="0"/>
                      <a:pt x="14" y="0"/>
                    </a:cubicBezTo>
                    <a:cubicBezTo>
                      <a:pt x="6" y="0"/>
                      <a:pt x="0" y="4"/>
                      <a:pt x="2" y="8"/>
                    </a:cubicBezTo>
                    <a:cubicBezTo>
                      <a:pt x="4" y="13"/>
                      <a:pt x="13" y="16"/>
                      <a:pt x="21" y="16"/>
                    </a:cubicBezTo>
                    <a:cubicBezTo>
                      <a:pt x="29"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6" name="Freeform 365"/>
              <p:cNvSpPr>
                <a:spLocks/>
              </p:cNvSpPr>
              <p:nvPr/>
            </p:nvSpPr>
            <p:spPr bwMode="auto">
              <a:xfrm>
                <a:off x="5562" y="2316"/>
                <a:ext cx="72" cy="33"/>
              </a:xfrm>
              <a:custGeom>
                <a:avLst/>
                <a:gdLst>
                  <a:gd name="T0" fmla="*/ 33 w 35"/>
                  <a:gd name="T1" fmla="*/ 8 h 16"/>
                  <a:gd name="T2" fmla="*/ 14 w 35"/>
                  <a:gd name="T3" fmla="*/ 0 h 16"/>
                  <a:gd name="T4" fmla="*/ 2 w 35"/>
                  <a:gd name="T5" fmla="*/ 8 h 16"/>
                  <a:gd name="T6" fmla="*/ 21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1" y="4"/>
                      <a:pt x="22" y="0"/>
                      <a:pt x="14" y="0"/>
                    </a:cubicBezTo>
                    <a:cubicBezTo>
                      <a:pt x="6" y="0"/>
                      <a:pt x="0" y="4"/>
                      <a:pt x="2" y="8"/>
                    </a:cubicBezTo>
                    <a:cubicBezTo>
                      <a:pt x="4" y="13"/>
                      <a:pt x="13" y="16"/>
                      <a:pt x="21" y="16"/>
                    </a:cubicBezTo>
                    <a:cubicBezTo>
                      <a:pt x="30"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7" name="Freeform 366"/>
              <p:cNvSpPr>
                <a:spLocks/>
              </p:cNvSpPr>
              <p:nvPr/>
            </p:nvSpPr>
            <p:spPr bwMode="auto">
              <a:xfrm>
                <a:off x="5638" y="2316"/>
                <a:ext cx="72" cy="33"/>
              </a:xfrm>
              <a:custGeom>
                <a:avLst/>
                <a:gdLst>
                  <a:gd name="T0" fmla="*/ 33 w 35"/>
                  <a:gd name="T1" fmla="*/ 8 h 16"/>
                  <a:gd name="T2" fmla="*/ 14 w 35"/>
                  <a:gd name="T3" fmla="*/ 0 h 16"/>
                  <a:gd name="T4" fmla="*/ 3 w 35"/>
                  <a:gd name="T5" fmla="*/ 8 h 16"/>
                  <a:gd name="T6" fmla="*/ 22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1" y="4"/>
                      <a:pt x="22" y="0"/>
                      <a:pt x="14" y="0"/>
                    </a:cubicBezTo>
                    <a:cubicBezTo>
                      <a:pt x="5" y="0"/>
                      <a:pt x="0" y="4"/>
                      <a:pt x="3" y="8"/>
                    </a:cubicBezTo>
                    <a:cubicBezTo>
                      <a:pt x="5" y="13"/>
                      <a:pt x="13" y="16"/>
                      <a:pt x="22" y="16"/>
                    </a:cubicBezTo>
                    <a:cubicBezTo>
                      <a:pt x="30"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8" name="Freeform 367"/>
              <p:cNvSpPr>
                <a:spLocks/>
              </p:cNvSpPr>
              <p:nvPr/>
            </p:nvSpPr>
            <p:spPr bwMode="auto">
              <a:xfrm>
                <a:off x="5714" y="2316"/>
                <a:ext cx="72" cy="33"/>
              </a:xfrm>
              <a:custGeom>
                <a:avLst/>
                <a:gdLst>
                  <a:gd name="T0" fmla="*/ 33 w 35"/>
                  <a:gd name="T1" fmla="*/ 8 h 16"/>
                  <a:gd name="T2" fmla="*/ 14 w 35"/>
                  <a:gd name="T3" fmla="*/ 0 h 16"/>
                  <a:gd name="T4" fmla="*/ 3 w 35"/>
                  <a:gd name="T5" fmla="*/ 8 h 16"/>
                  <a:gd name="T6" fmla="*/ 22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1" y="4"/>
                      <a:pt x="22" y="0"/>
                      <a:pt x="14" y="0"/>
                    </a:cubicBezTo>
                    <a:cubicBezTo>
                      <a:pt x="5" y="0"/>
                      <a:pt x="0" y="4"/>
                      <a:pt x="3" y="8"/>
                    </a:cubicBezTo>
                    <a:cubicBezTo>
                      <a:pt x="5" y="13"/>
                      <a:pt x="13" y="16"/>
                      <a:pt x="22" y="16"/>
                    </a:cubicBezTo>
                    <a:cubicBezTo>
                      <a:pt x="30"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9" name="Freeform 368"/>
              <p:cNvSpPr>
                <a:spLocks/>
              </p:cNvSpPr>
              <p:nvPr/>
            </p:nvSpPr>
            <p:spPr bwMode="auto">
              <a:xfrm>
                <a:off x="4194" y="2357"/>
                <a:ext cx="66" cy="33"/>
              </a:xfrm>
              <a:custGeom>
                <a:avLst/>
                <a:gdLst>
                  <a:gd name="T0" fmla="*/ 31 w 32"/>
                  <a:gd name="T1" fmla="*/ 8 h 16"/>
                  <a:gd name="T2" fmla="*/ 15 w 32"/>
                  <a:gd name="T3" fmla="*/ 0 h 16"/>
                  <a:gd name="T4" fmla="*/ 0 w 32"/>
                  <a:gd name="T5" fmla="*/ 8 h 16"/>
                  <a:gd name="T6" fmla="*/ 17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3" y="0"/>
                      <a:pt x="15" y="0"/>
                    </a:cubicBezTo>
                    <a:cubicBezTo>
                      <a:pt x="6" y="0"/>
                      <a:pt x="0" y="4"/>
                      <a:pt x="0" y="8"/>
                    </a:cubicBezTo>
                    <a:cubicBezTo>
                      <a:pt x="1" y="13"/>
                      <a:pt x="8" y="16"/>
                      <a:pt x="17" y="16"/>
                    </a:cubicBezTo>
                    <a:cubicBezTo>
                      <a:pt x="25"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0" name="Freeform 369"/>
              <p:cNvSpPr>
                <a:spLocks/>
              </p:cNvSpPr>
              <p:nvPr/>
            </p:nvSpPr>
            <p:spPr bwMode="auto">
              <a:xfrm>
                <a:off x="4270" y="2357"/>
                <a:ext cx="66" cy="33"/>
              </a:xfrm>
              <a:custGeom>
                <a:avLst/>
                <a:gdLst>
                  <a:gd name="T0" fmla="*/ 31 w 32"/>
                  <a:gd name="T1" fmla="*/ 8 h 16"/>
                  <a:gd name="T2" fmla="*/ 15 w 32"/>
                  <a:gd name="T3" fmla="*/ 0 h 16"/>
                  <a:gd name="T4" fmla="*/ 1 w 32"/>
                  <a:gd name="T5" fmla="*/ 8 h 16"/>
                  <a:gd name="T6" fmla="*/ 17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1" y="4"/>
                      <a:pt x="23" y="0"/>
                      <a:pt x="15" y="0"/>
                    </a:cubicBezTo>
                    <a:cubicBezTo>
                      <a:pt x="7" y="0"/>
                      <a:pt x="0" y="4"/>
                      <a:pt x="1" y="8"/>
                    </a:cubicBezTo>
                    <a:cubicBezTo>
                      <a:pt x="2" y="13"/>
                      <a:pt x="9" y="16"/>
                      <a:pt x="17" y="16"/>
                    </a:cubicBezTo>
                    <a:cubicBezTo>
                      <a:pt x="26"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1" name="Freeform 370"/>
              <p:cNvSpPr>
                <a:spLocks/>
              </p:cNvSpPr>
              <p:nvPr/>
            </p:nvSpPr>
            <p:spPr bwMode="auto">
              <a:xfrm>
                <a:off x="4348" y="2357"/>
                <a:ext cx="67" cy="33"/>
              </a:xfrm>
              <a:custGeom>
                <a:avLst/>
                <a:gdLst>
                  <a:gd name="T0" fmla="*/ 31 w 32"/>
                  <a:gd name="T1" fmla="*/ 8 h 16"/>
                  <a:gd name="T2" fmla="*/ 14 w 32"/>
                  <a:gd name="T3" fmla="*/ 0 h 16"/>
                  <a:gd name="T4" fmla="*/ 0 w 32"/>
                  <a:gd name="T5" fmla="*/ 8 h 16"/>
                  <a:gd name="T6" fmla="*/ 17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3" y="0"/>
                      <a:pt x="14" y="0"/>
                    </a:cubicBezTo>
                    <a:cubicBezTo>
                      <a:pt x="6" y="0"/>
                      <a:pt x="0" y="4"/>
                      <a:pt x="0" y="8"/>
                    </a:cubicBezTo>
                    <a:cubicBezTo>
                      <a:pt x="1" y="13"/>
                      <a:pt x="9" y="16"/>
                      <a:pt x="17" y="16"/>
                    </a:cubicBezTo>
                    <a:cubicBezTo>
                      <a:pt x="26"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2" name="Freeform 371"/>
              <p:cNvSpPr>
                <a:spLocks/>
              </p:cNvSpPr>
              <p:nvPr/>
            </p:nvSpPr>
            <p:spPr bwMode="auto">
              <a:xfrm>
                <a:off x="4425" y="2357"/>
                <a:ext cx="66" cy="33"/>
              </a:xfrm>
              <a:custGeom>
                <a:avLst/>
                <a:gdLst>
                  <a:gd name="T0" fmla="*/ 31 w 32"/>
                  <a:gd name="T1" fmla="*/ 8 h 16"/>
                  <a:gd name="T2" fmla="*/ 15 w 32"/>
                  <a:gd name="T3" fmla="*/ 0 h 16"/>
                  <a:gd name="T4" fmla="*/ 1 w 32"/>
                  <a:gd name="T5" fmla="*/ 8 h 16"/>
                  <a:gd name="T6" fmla="*/ 18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3" y="0"/>
                      <a:pt x="15" y="0"/>
                    </a:cubicBezTo>
                    <a:cubicBezTo>
                      <a:pt x="6" y="0"/>
                      <a:pt x="0" y="4"/>
                      <a:pt x="1" y="8"/>
                    </a:cubicBezTo>
                    <a:cubicBezTo>
                      <a:pt x="2" y="13"/>
                      <a:pt x="9" y="16"/>
                      <a:pt x="18" y="16"/>
                    </a:cubicBezTo>
                    <a:cubicBezTo>
                      <a:pt x="26"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3" name="Freeform 372"/>
              <p:cNvSpPr>
                <a:spLocks/>
              </p:cNvSpPr>
              <p:nvPr/>
            </p:nvSpPr>
            <p:spPr bwMode="auto">
              <a:xfrm>
                <a:off x="4501" y="2357"/>
                <a:ext cx="68" cy="33"/>
              </a:xfrm>
              <a:custGeom>
                <a:avLst/>
                <a:gdLst>
                  <a:gd name="T0" fmla="*/ 32 w 33"/>
                  <a:gd name="T1" fmla="*/ 8 h 16"/>
                  <a:gd name="T2" fmla="*/ 15 w 33"/>
                  <a:gd name="T3" fmla="*/ 0 h 16"/>
                  <a:gd name="T4" fmla="*/ 1 w 33"/>
                  <a:gd name="T5" fmla="*/ 8 h 16"/>
                  <a:gd name="T6" fmla="*/ 18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5" y="0"/>
                    </a:cubicBezTo>
                    <a:cubicBezTo>
                      <a:pt x="6" y="0"/>
                      <a:pt x="0" y="4"/>
                      <a:pt x="1" y="8"/>
                    </a:cubicBezTo>
                    <a:cubicBezTo>
                      <a:pt x="2" y="13"/>
                      <a:pt x="10" y="16"/>
                      <a:pt x="18" y="16"/>
                    </a:cubicBezTo>
                    <a:cubicBezTo>
                      <a:pt x="27"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4" name="Freeform 373"/>
              <p:cNvSpPr>
                <a:spLocks/>
              </p:cNvSpPr>
              <p:nvPr/>
            </p:nvSpPr>
            <p:spPr bwMode="auto">
              <a:xfrm>
                <a:off x="4580" y="2357"/>
                <a:ext cx="66" cy="33"/>
              </a:xfrm>
              <a:custGeom>
                <a:avLst/>
                <a:gdLst>
                  <a:gd name="T0" fmla="*/ 31 w 32"/>
                  <a:gd name="T1" fmla="*/ 8 h 16"/>
                  <a:gd name="T2" fmla="*/ 14 w 32"/>
                  <a:gd name="T3" fmla="*/ 0 h 16"/>
                  <a:gd name="T4" fmla="*/ 1 w 32"/>
                  <a:gd name="T5" fmla="*/ 8 h 16"/>
                  <a:gd name="T6" fmla="*/ 18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0" y="4"/>
                      <a:pt x="23" y="0"/>
                      <a:pt x="14" y="0"/>
                    </a:cubicBezTo>
                    <a:cubicBezTo>
                      <a:pt x="6" y="0"/>
                      <a:pt x="0" y="4"/>
                      <a:pt x="1" y="8"/>
                    </a:cubicBezTo>
                    <a:cubicBezTo>
                      <a:pt x="2" y="13"/>
                      <a:pt x="9" y="16"/>
                      <a:pt x="18" y="16"/>
                    </a:cubicBezTo>
                    <a:cubicBezTo>
                      <a:pt x="26" y="16"/>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5" name="Freeform 374"/>
              <p:cNvSpPr>
                <a:spLocks/>
              </p:cNvSpPr>
              <p:nvPr/>
            </p:nvSpPr>
            <p:spPr bwMode="auto">
              <a:xfrm>
                <a:off x="4656" y="2357"/>
                <a:ext cx="68" cy="33"/>
              </a:xfrm>
              <a:custGeom>
                <a:avLst/>
                <a:gdLst>
                  <a:gd name="T0" fmla="*/ 32 w 33"/>
                  <a:gd name="T1" fmla="*/ 8 h 16"/>
                  <a:gd name="T2" fmla="*/ 14 w 33"/>
                  <a:gd name="T3" fmla="*/ 0 h 16"/>
                  <a:gd name="T4" fmla="*/ 1 w 33"/>
                  <a:gd name="T5" fmla="*/ 8 h 16"/>
                  <a:gd name="T6" fmla="*/ 18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4" y="0"/>
                    </a:cubicBezTo>
                    <a:cubicBezTo>
                      <a:pt x="6" y="0"/>
                      <a:pt x="0" y="4"/>
                      <a:pt x="1" y="8"/>
                    </a:cubicBezTo>
                    <a:cubicBezTo>
                      <a:pt x="2" y="13"/>
                      <a:pt x="10" y="16"/>
                      <a:pt x="18" y="16"/>
                    </a:cubicBezTo>
                    <a:cubicBezTo>
                      <a:pt x="27"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6" name="Freeform 375"/>
              <p:cNvSpPr>
                <a:spLocks/>
              </p:cNvSpPr>
              <p:nvPr/>
            </p:nvSpPr>
            <p:spPr bwMode="auto">
              <a:xfrm>
                <a:off x="4732" y="2357"/>
                <a:ext cx="68" cy="33"/>
              </a:xfrm>
              <a:custGeom>
                <a:avLst/>
                <a:gdLst>
                  <a:gd name="T0" fmla="*/ 32 w 33"/>
                  <a:gd name="T1" fmla="*/ 8 h 16"/>
                  <a:gd name="T2" fmla="*/ 15 w 33"/>
                  <a:gd name="T3" fmla="*/ 0 h 16"/>
                  <a:gd name="T4" fmla="*/ 2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5" y="0"/>
                    </a:cubicBezTo>
                    <a:cubicBezTo>
                      <a:pt x="6" y="0"/>
                      <a:pt x="0" y="4"/>
                      <a:pt x="2" y="8"/>
                    </a:cubicBezTo>
                    <a:cubicBezTo>
                      <a:pt x="3" y="13"/>
                      <a:pt x="11" y="16"/>
                      <a:pt x="19" y="16"/>
                    </a:cubicBezTo>
                    <a:cubicBezTo>
                      <a:pt x="28"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7" name="Freeform 376"/>
              <p:cNvSpPr>
                <a:spLocks/>
              </p:cNvSpPr>
              <p:nvPr/>
            </p:nvSpPr>
            <p:spPr bwMode="auto">
              <a:xfrm>
                <a:off x="4811" y="2357"/>
                <a:ext cx="68" cy="33"/>
              </a:xfrm>
              <a:custGeom>
                <a:avLst/>
                <a:gdLst>
                  <a:gd name="T0" fmla="*/ 32 w 33"/>
                  <a:gd name="T1" fmla="*/ 8 h 16"/>
                  <a:gd name="T2" fmla="*/ 14 w 33"/>
                  <a:gd name="T3" fmla="*/ 0 h 16"/>
                  <a:gd name="T4" fmla="*/ 1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0" y="4"/>
                      <a:pt x="22" y="0"/>
                      <a:pt x="14" y="0"/>
                    </a:cubicBezTo>
                    <a:cubicBezTo>
                      <a:pt x="6" y="0"/>
                      <a:pt x="0" y="4"/>
                      <a:pt x="1" y="8"/>
                    </a:cubicBezTo>
                    <a:cubicBezTo>
                      <a:pt x="2" y="13"/>
                      <a:pt x="10" y="16"/>
                      <a:pt x="19" y="16"/>
                    </a:cubicBezTo>
                    <a:cubicBezTo>
                      <a:pt x="27"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8" name="Freeform 377"/>
              <p:cNvSpPr>
                <a:spLocks/>
              </p:cNvSpPr>
              <p:nvPr/>
            </p:nvSpPr>
            <p:spPr bwMode="auto">
              <a:xfrm>
                <a:off x="4887" y="2357"/>
                <a:ext cx="68" cy="33"/>
              </a:xfrm>
              <a:custGeom>
                <a:avLst/>
                <a:gdLst>
                  <a:gd name="T0" fmla="*/ 32 w 33"/>
                  <a:gd name="T1" fmla="*/ 8 h 16"/>
                  <a:gd name="T2" fmla="*/ 14 w 33"/>
                  <a:gd name="T3" fmla="*/ 0 h 16"/>
                  <a:gd name="T4" fmla="*/ 1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1" y="4"/>
                      <a:pt x="23" y="0"/>
                      <a:pt x="14" y="0"/>
                    </a:cubicBezTo>
                    <a:cubicBezTo>
                      <a:pt x="6" y="0"/>
                      <a:pt x="0" y="4"/>
                      <a:pt x="1" y="8"/>
                    </a:cubicBezTo>
                    <a:cubicBezTo>
                      <a:pt x="3" y="13"/>
                      <a:pt x="11" y="16"/>
                      <a:pt x="19" y="16"/>
                    </a:cubicBezTo>
                    <a:cubicBezTo>
                      <a:pt x="28"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9" name="Freeform 378"/>
              <p:cNvSpPr>
                <a:spLocks/>
              </p:cNvSpPr>
              <p:nvPr/>
            </p:nvSpPr>
            <p:spPr bwMode="auto">
              <a:xfrm>
                <a:off x="4965" y="2357"/>
                <a:ext cx="68" cy="33"/>
              </a:xfrm>
              <a:custGeom>
                <a:avLst/>
                <a:gdLst>
                  <a:gd name="T0" fmla="*/ 32 w 33"/>
                  <a:gd name="T1" fmla="*/ 8 h 16"/>
                  <a:gd name="T2" fmla="*/ 14 w 33"/>
                  <a:gd name="T3" fmla="*/ 0 h 16"/>
                  <a:gd name="T4" fmla="*/ 1 w 33"/>
                  <a:gd name="T5" fmla="*/ 8 h 16"/>
                  <a:gd name="T6" fmla="*/ 19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0" y="4"/>
                      <a:pt x="22" y="0"/>
                      <a:pt x="14" y="0"/>
                    </a:cubicBezTo>
                    <a:cubicBezTo>
                      <a:pt x="5" y="0"/>
                      <a:pt x="0" y="4"/>
                      <a:pt x="1" y="8"/>
                    </a:cubicBezTo>
                    <a:cubicBezTo>
                      <a:pt x="2" y="13"/>
                      <a:pt x="10" y="16"/>
                      <a:pt x="19" y="16"/>
                    </a:cubicBezTo>
                    <a:cubicBezTo>
                      <a:pt x="27" y="16"/>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0" name="Freeform 379"/>
              <p:cNvSpPr>
                <a:spLocks/>
              </p:cNvSpPr>
              <p:nvPr/>
            </p:nvSpPr>
            <p:spPr bwMode="auto">
              <a:xfrm>
                <a:off x="5042" y="2357"/>
                <a:ext cx="70" cy="33"/>
              </a:xfrm>
              <a:custGeom>
                <a:avLst/>
                <a:gdLst>
                  <a:gd name="T0" fmla="*/ 32 w 34"/>
                  <a:gd name="T1" fmla="*/ 8 h 16"/>
                  <a:gd name="T2" fmla="*/ 14 w 34"/>
                  <a:gd name="T3" fmla="*/ 0 h 16"/>
                  <a:gd name="T4" fmla="*/ 1 w 34"/>
                  <a:gd name="T5" fmla="*/ 8 h 16"/>
                  <a:gd name="T6" fmla="*/ 19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0" y="4"/>
                      <a:pt x="22" y="0"/>
                      <a:pt x="14" y="0"/>
                    </a:cubicBezTo>
                    <a:cubicBezTo>
                      <a:pt x="6" y="0"/>
                      <a:pt x="0" y="4"/>
                      <a:pt x="1" y="8"/>
                    </a:cubicBezTo>
                    <a:cubicBezTo>
                      <a:pt x="3" y="13"/>
                      <a:pt x="11" y="16"/>
                      <a:pt x="19" y="16"/>
                    </a:cubicBezTo>
                    <a:cubicBezTo>
                      <a:pt x="28"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1" name="Freeform 380"/>
              <p:cNvSpPr>
                <a:spLocks/>
              </p:cNvSpPr>
              <p:nvPr/>
            </p:nvSpPr>
            <p:spPr bwMode="auto">
              <a:xfrm>
                <a:off x="5118" y="2357"/>
                <a:ext cx="70" cy="33"/>
              </a:xfrm>
              <a:custGeom>
                <a:avLst/>
                <a:gdLst>
                  <a:gd name="T0" fmla="*/ 32 w 34"/>
                  <a:gd name="T1" fmla="*/ 8 h 16"/>
                  <a:gd name="T2" fmla="*/ 14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1" y="4"/>
                      <a:pt x="23" y="0"/>
                      <a:pt x="14" y="0"/>
                    </a:cubicBezTo>
                    <a:cubicBezTo>
                      <a:pt x="6" y="0"/>
                      <a:pt x="0" y="4"/>
                      <a:pt x="2" y="8"/>
                    </a:cubicBezTo>
                    <a:cubicBezTo>
                      <a:pt x="3" y="13"/>
                      <a:pt x="12" y="16"/>
                      <a:pt x="20" y="16"/>
                    </a:cubicBezTo>
                    <a:cubicBezTo>
                      <a:pt x="29"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2" name="Freeform 381"/>
              <p:cNvSpPr>
                <a:spLocks/>
              </p:cNvSpPr>
              <p:nvPr/>
            </p:nvSpPr>
            <p:spPr bwMode="auto">
              <a:xfrm>
                <a:off x="5196" y="2357"/>
                <a:ext cx="71" cy="33"/>
              </a:xfrm>
              <a:custGeom>
                <a:avLst/>
                <a:gdLst>
                  <a:gd name="T0" fmla="*/ 32 w 34"/>
                  <a:gd name="T1" fmla="*/ 8 h 16"/>
                  <a:gd name="T2" fmla="*/ 14 w 34"/>
                  <a:gd name="T3" fmla="*/ 0 h 16"/>
                  <a:gd name="T4" fmla="*/ 1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0" y="4"/>
                      <a:pt x="22" y="0"/>
                      <a:pt x="14" y="0"/>
                    </a:cubicBezTo>
                    <a:cubicBezTo>
                      <a:pt x="5" y="0"/>
                      <a:pt x="0" y="4"/>
                      <a:pt x="1" y="8"/>
                    </a:cubicBezTo>
                    <a:cubicBezTo>
                      <a:pt x="3" y="13"/>
                      <a:pt x="11" y="16"/>
                      <a:pt x="20" y="16"/>
                    </a:cubicBezTo>
                    <a:cubicBezTo>
                      <a:pt x="28"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3" name="Freeform 382"/>
              <p:cNvSpPr>
                <a:spLocks/>
              </p:cNvSpPr>
              <p:nvPr/>
            </p:nvSpPr>
            <p:spPr bwMode="auto">
              <a:xfrm>
                <a:off x="5273" y="2357"/>
                <a:ext cx="70" cy="33"/>
              </a:xfrm>
              <a:custGeom>
                <a:avLst/>
                <a:gdLst>
                  <a:gd name="T0" fmla="*/ 32 w 34"/>
                  <a:gd name="T1" fmla="*/ 8 h 16"/>
                  <a:gd name="T2" fmla="*/ 14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0" y="4"/>
                      <a:pt x="22" y="0"/>
                      <a:pt x="14" y="0"/>
                    </a:cubicBezTo>
                    <a:cubicBezTo>
                      <a:pt x="5" y="0"/>
                      <a:pt x="0" y="4"/>
                      <a:pt x="2" y="8"/>
                    </a:cubicBezTo>
                    <a:cubicBezTo>
                      <a:pt x="3" y="13"/>
                      <a:pt x="12" y="16"/>
                      <a:pt x="20" y="16"/>
                    </a:cubicBezTo>
                    <a:cubicBezTo>
                      <a:pt x="29"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4" name="Freeform 383"/>
              <p:cNvSpPr>
                <a:spLocks/>
              </p:cNvSpPr>
              <p:nvPr/>
            </p:nvSpPr>
            <p:spPr bwMode="auto">
              <a:xfrm>
                <a:off x="5349" y="2357"/>
                <a:ext cx="72" cy="33"/>
              </a:xfrm>
              <a:custGeom>
                <a:avLst/>
                <a:gdLst>
                  <a:gd name="T0" fmla="*/ 33 w 35"/>
                  <a:gd name="T1" fmla="*/ 8 h 16"/>
                  <a:gd name="T2" fmla="*/ 14 w 35"/>
                  <a:gd name="T3" fmla="*/ 0 h 16"/>
                  <a:gd name="T4" fmla="*/ 2 w 35"/>
                  <a:gd name="T5" fmla="*/ 8 h 16"/>
                  <a:gd name="T6" fmla="*/ 21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1" y="4"/>
                      <a:pt x="23" y="0"/>
                      <a:pt x="14" y="0"/>
                    </a:cubicBezTo>
                    <a:cubicBezTo>
                      <a:pt x="6" y="0"/>
                      <a:pt x="0" y="4"/>
                      <a:pt x="2" y="8"/>
                    </a:cubicBezTo>
                    <a:cubicBezTo>
                      <a:pt x="4" y="13"/>
                      <a:pt x="12" y="16"/>
                      <a:pt x="21" y="16"/>
                    </a:cubicBezTo>
                    <a:cubicBezTo>
                      <a:pt x="29"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5" name="Freeform 384"/>
              <p:cNvSpPr>
                <a:spLocks/>
              </p:cNvSpPr>
              <p:nvPr/>
            </p:nvSpPr>
            <p:spPr bwMode="auto">
              <a:xfrm>
                <a:off x="5428" y="2357"/>
                <a:ext cx="70" cy="33"/>
              </a:xfrm>
              <a:custGeom>
                <a:avLst/>
                <a:gdLst>
                  <a:gd name="T0" fmla="*/ 32 w 34"/>
                  <a:gd name="T1" fmla="*/ 8 h 16"/>
                  <a:gd name="T2" fmla="*/ 13 w 34"/>
                  <a:gd name="T3" fmla="*/ 0 h 16"/>
                  <a:gd name="T4" fmla="*/ 2 w 34"/>
                  <a:gd name="T5" fmla="*/ 8 h 16"/>
                  <a:gd name="T6" fmla="*/ 20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0" y="4"/>
                      <a:pt x="22" y="0"/>
                      <a:pt x="13" y="0"/>
                    </a:cubicBezTo>
                    <a:cubicBezTo>
                      <a:pt x="5" y="0"/>
                      <a:pt x="0" y="4"/>
                      <a:pt x="2" y="8"/>
                    </a:cubicBezTo>
                    <a:cubicBezTo>
                      <a:pt x="4" y="13"/>
                      <a:pt x="12" y="16"/>
                      <a:pt x="20" y="16"/>
                    </a:cubicBezTo>
                    <a:cubicBezTo>
                      <a:pt x="29" y="16"/>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6" name="Freeform 385"/>
              <p:cNvSpPr>
                <a:spLocks/>
              </p:cNvSpPr>
              <p:nvPr/>
            </p:nvSpPr>
            <p:spPr bwMode="auto">
              <a:xfrm>
                <a:off x="5504" y="2357"/>
                <a:ext cx="72" cy="33"/>
              </a:xfrm>
              <a:custGeom>
                <a:avLst/>
                <a:gdLst>
                  <a:gd name="T0" fmla="*/ 33 w 35"/>
                  <a:gd name="T1" fmla="*/ 8 h 16"/>
                  <a:gd name="T2" fmla="*/ 14 w 35"/>
                  <a:gd name="T3" fmla="*/ 0 h 16"/>
                  <a:gd name="T4" fmla="*/ 2 w 35"/>
                  <a:gd name="T5" fmla="*/ 8 h 16"/>
                  <a:gd name="T6" fmla="*/ 21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1" y="4"/>
                      <a:pt x="22" y="0"/>
                      <a:pt x="14" y="0"/>
                    </a:cubicBezTo>
                    <a:cubicBezTo>
                      <a:pt x="5" y="0"/>
                      <a:pt x="0" y="4"/>
                      <a:pt x="2" y="8"/>
                    </a:cubicBezTo>
                    <a:cubicBezTo>
                      <a:pt x="4" y="13"/>
                      <a:pt x="13" y="16"/>
                      <a:pt x="21" y="16"/>
                    </a:cubicBezTo>
                    <a:cubicBezTo>
                      <a:pt x="29"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7" name="Freeform 386"/>
              <p:cNvSpPr>
                <a:spLocks/>
              </p:cNvSpPr>
              <p:nvPr/>
            </p:nvSpPr>
            <p:spPr bwMode="auto">
              <a:xfrm>
                <a:off x="5580" y="2357"/>
                <a:ext cx="72" cy="33"/>
              </a:xfrm>
              <a:custGeom>
                <a:avLst/>
                <a:gdLst>
                  <a:gd name="T0" fmla="*/ 33 w 35"/>
                  <a:gd name="T1" fmla="*/ 8 h 16"/>
                  <a:gd name="T2" fmla="*/ 14 w 35"/>
                  <a:gd name="T3" fmla="*/ 0 h 16"/>
                  <a:gd name="T4" fmla="*/ 3 w 35"/>
                  <a:gd name="T5" fmla="*/ 8 h 16"/>
                  <a:gd name="T6" fmla="*/ 22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1" y="4"/>
                      <a:pt x="22" y="0"/>
                      <a:pt x="14" y="0"/>
                    </a:cubicBezTo>
                    <a:cubicBezTo>
                      <a:pt x="6" y="0"/>
                      <a:pt x="0" y="4"/>
                      <a:pt x="3" y="8"/>
                    </a:cubicBezTo>
                    <a:cubicBezTo>
                      <a:pt x="5" y="13"/>
                      <a:pt x="13" y="16"/>
                      <a:pt x="22" y="16"/>
                    </a:cubicBezTo>
                    <a:cubicBezTo>
                      <a:pt x="30"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8" name="Freeform 387"/>
              <p:cNvSpPr>
                <a:spLocks/>
              </p:cNvSpPr>
              <p:nvPr/>
            </p:nvSpPr>
            <p:spPr bwMode="auto">
              <a:xfrm>
                <a:off x="5659" y="2357"/>
                <a:ext cx="72" cy="33"/>
              </a:xfrm>
              <a:custGeom>
                <a:avLst/>
                <a:gdLst>
                  <a:gd name="T0" fmla="*/ 33 w 35"/>
                  <a:gd name="T1" fmla="*/ 8 h 16"/>
                  <a:gd name="T2" fmla="*/ 13 w 35"/>
                  <a:gd name="T3" fmla="*/ 0 h 16"/>
                  <a:gd name="T4" fmla="*/ 2 w 35"/>
                  <a:gd name="T5" fmla="*/ 8 h 16"/>
                  <a:gd name="T6" fmla="*/ 21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0" y="4"/>
                      <a:pt x="22" y="0"/>
                      <a:pt x="13" y="0"/>
                    </a:cubicBezTo>
                    <a:cubicBezTo>
                      <a:pt x="5" y="0"/>
                      <a:pt x="0" y="4"/>
                      <a:pt x="2" y="8"/>
                    </a:cubicBezTo>
                    <a:cubicBezTo>
                      <a:pt x="4" y="13"/>
                      <a:pt x="13" y="16"/>
                      <a:pt x="21" y="16"/>
                    </a:cubicBezTo>
                    <a:cubicBezTo>
                      <a:pt x="30"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9" name="Freeform 388"/>
              <p:cNvSpPr>
                <a:spLocks/>
              </p:cNvSpPr>
              <p:nvPr/>
            </p:nvSpPr>
            <p:spPr bwMode="auto">
              <a:xfrm>
                <a:off x="5735" y="2357"/>
                <a:ext cx="72" cy="33"/>
              </a:xfrm>
              <a:custGeom>
                <a:avLst/>
                <a:gdLst>
                  <a:gd name="T0" fmla="*/ 33 w 35"/>
                  <a:gd name="T1" fmla="*/ 8 h 16"/>
                  <a:gd name="T2" fmla="*/ 14 w 35"/>
                  <a:gd name="T3" fmla="*/ 0 h 16"/>
                  <a:gd name="T4" fmla="*/ 2 w 35"/>
                  <a:gd name="T5" fmla="*/ 8 h 16"/>
                  <a:gd name="T6" fmla="*/ 22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1" y="4"/>
                      <a:pt x="22" y="0"/>
                      <a:pt x="14" y="0"/>
                    </a:cubicBezTo>
                    <a:cubicBezTo>
                      <a:pt x="5" y="0"/>
                      <a:pt x="0" y="4"/>
                      <a:pt x="2" y="8"/>
                    </a:cubicBezTo>
                    <a:cubicBezTo>
                      <a:pt x="5" y="13"/>
                      <a:pt x="13" y="16"/>
                      <a:pt x="22" y="16"/>
                    </a:cubicBezTo>
                    <a:cubicBezTo>
                      <a:pt x="30" y="16"/>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0" name="Freeform 389"/>
              <p:cNvSpPr>
                <a:spLocks/>
              </p:cNvSpPr>
              <p:nvPr/>
            </p:nvSpPr>
            <p:spPr bwMode="auto">
              <a:xfrm>
                <a:off x="5756" y="2398"/>
                <a:ext cx="74" cy="35"/>
              </a:xfrm>
              <a:custGeom>
                <a:avLst/>
                <a:gdLst>
                  <a:gd name="T0" fmla="*/ 33 w 36"/>
                  <a:gd name="T1" fmla="*/ 8 h 17"/>
                  <a:gd name="T2" fmla="*/ 14 w 36"/>
                  <a:gd name="T3" fmla="*/ 0 h 17"/>
                  <a:gd name="T4" fmla="*/ 2 w 36"/>
                  <a:gd name="T5" fmla="*/ 8 h 17"/>
                  <a:gd name="T6" fmla="*/ 22 w 36"/>
                  <a:gd name="T7" fmla="*/ 17 h 17"/>
                  <a:gd name="T8" fmla="*/ 33 w 36"/>
                  <a:gd name="T9" fmla="*/ 8 h 17"/>
                </a:gdLst>
                <a:ahLst/>
                <a:cxnLst>
                  <a:cxn ang="0">
                    <a:pos x="T0" y="T1"/>
                  </a:cxn>
                  <a:cxn ang="0">
                    <a:pos x="T2" y="T3"/>
                  </a:cxn>
                  <a:cxn ang="0">
                    <a:pos x="T4" y="T5"/>
                  </a:cxn>
                  <a:cxn ang="0">
                    <a:pos x="T6" y="T7"/>
                  </a:cxn>
                  <a:cxn ang="0">
                    <a:pos x="T8" y="T9"/>
                  </a:cxn>
                </a:cxnLst>
                <a:rect l="0" t="0" r="r" b="b"/>
                <a:pathLst>
                  <a:path w="36" h="17">
                    <a:moveTo>
                      <a:pt x="33" y="8"/>
                    </a:moveTo>
                    <a:cubicBezTo>
                      <a:pt x="31" y="4"/>
                      <a:pt x="22" y="0"/>
                      <a:pt x="14" y="0"/>
                    </a:cubicBezTo>
                    <a:cubicBezTo>
                      <a:pt x="5" y="0"/>
                      <a:pt x="0" y="4"/>
                      <a:pt x="2" y="8"/>
                    </a:cubicBezTo>
                    <a:cubicBezTo>
                      <a:pt x="5" y="13"/>
                      <a:pt x="13" y="17"/>
                      <a:pt x="22" y="17"/>
                    </a:cubicBezTo>
                    <a:cubicBezTo>
                      <a:pt x="31" y="17"/>
                      <a:pt x="36"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1" name="Freeform 390"/>
              <p:cNvSpPr>
                <a:spLocks/>
              </p:cNvSpPr>
              <p:nvPr/>
            </p:nvSpPr>
            <p:spPr bwMode="auto">
              <a:xfrm>
                <a:off x="4355" y="2398"/>
                <a:ext cx="66" cy="35"/>
              </a:xfrm>
              <a:custGeom>
                <a:avLst/>
                <a:gdLst>
                  <a:gd name="T0" fmla="*/ 32 w 32"/>
                  <a:gd name="T1" fmla="*/ 8 h 17"/>
                  <a:gd name="T2" fmla="*/ 15 w 32"/>
                  <a:gd name="T3" fmla="*/ 0 h 17"/>
                  <a:gd name="T4" fmla="*/ 1 w 32"/>
                  <a:gd name="T5" fmla="*/ 8 h 17"/>
                  <a:gd name="T6" fmla="*/ 18 w 32"/>
                  <a:gd name="T7" fmla="*/ 17 h 17"/>
                  <a:gd name="T8" fmla="*/ 32 w 32"/>
                  <a:gd name="T9" fmla="*/ 8 h 17"/>
                </a:gdLst>
                <a:ahLst/>
                <a:cxnLst>
                  <a:cxn ang="0">
                    <a:pos x="T0" y="T1"/>
                  </a:cxn>
                  <a:cxn ang="0">
                    <a:pos x="T2" y="T3"/>
                  </a:cxn>
                  <a:cxn ang="0">
                    <a:pos x="T4" y="T5"/>
                  </a:cxn>
                  <a:cxn ang="0">
                    <a:pos x="T6" y="T7"/>
                  </a:cxn>
                  <a:cxn ang="0">
                    <a:pos x="T8" y="T9"/>
                  </a:cxn>
                </a:cxnLst>
                <a:rect l="0" t="0" r="r" b="b"/>
                <a:pathLst>
                  <a:path w="32" h="17">
                    <a:moveTo>
                      <a:pt x="32" y="8"/>
                    </a:moveTo>
                    <a:cubicBezTo>
                      <a:pt x="31" y="4"/>
                      <a:pt x="23" y="0"/>
                      <a:pt x="15" y="0"/>
                    </a:cubicBezTo>
                    <a:cubicBezTo>
                      <a:pt x="6" y="0"/>
                      <a:pt x="0" y="4"/>
                      <a:pt x="1" y="8"/>
                    </a:cubicBezTo>
                    <a:cubicBezTo>
                      <a:pt x="1" y="13"/>
                      <a:pt x="9" y="17"/>
                      <a:pt x="18" y="17"/>
                    </a:cubicBezTo>
                    <a:cubicBezTo>
                      <a:pt x="26" y="17"/>
                      <a:pt x="32"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2" name="Freeform 391"/>
              <p:cNvSpPr>
                <a:spLocks/>
              </p:cNvSpPr>
              <p:nvPr/>
            </p:nvSpPr>
            <p:spPr bwMode="auto">
              <a:xfrm>
                <a:off x="4433" y="2398"/>
                <a:ext cx="66" cy="35"/>
              </a:xfrm>
              <a:custGeom>
                <a:avLst/>
                <a:gdLst>
                  <a:gd name="T0" fmla="*/ 31 w 32"/>
                  <a:gd name="T1" fmla="*/ 8 h 17"/>
                  <a:gd name="T2" fmla="*/ 14 w 32"/>
                  <a:gd name="T3" fmla="*/ 0 h 17"/>
                  <a:gd name="T4" fmla="*/ 0 w 32"/>
                  <a:gd name="T5" fmla="*/ 8 h 17"/>
                  <a:gd name="T6" fmla="*/ 18 w 32"/>
                  <a:gd name="T7" fmla="*/ 17 h 17"/>
                  <a:gd name="T8" fmla="*/ 31 w 32"/>
                  <a:gd name="T9" fmla="*/ 8 h 17"/>
                </a:gdLst>
                <a:ahLst/>
                <a:cxnLst>
                  <a:cxn ang="0">
                    <a:pos x="T0" y="T1"/>
                  </a:cxn>
                  <a:cxn ang="0">
                    <a:pos x="T2" y="T3"/>
                  </a:cxn>
                  <a:cxn ang="0">
                    <a:pos x="T4" y="T5"/>
                  </a:cxn>
                  <a:cxn ang="0">
                    <a:pos x="T6" y="T7"/>
                  </a:cxn>
                  <a:cxn ang="0">
                    <a:pos x="T8" y="T9"/>
                  </a:cxn>
                </a:cxnLst>
                <a:rect l="0" t="0" r="r" b="b"/>
                <a:pathLst>
                  <a:path w="32" h="17">
                    <a:moveTo>
                      <a:pt x="31" y="8"/>
                    </a:moveTo>
                    <a:cubicBezTo>
                      <a:pt x="30" y="4"/>
                      <a:pt x="23" y="0"/>
                      <a:pt x="14" y="0"/>
                    </a:cubicBezTo>
                    <a:cubicBezTo>
                      <a:pt x="6" y="0"/>
                      <a:pt x="0" y="4"/>
                      <a:pt x="0" y="8"/>
                    </a:cubicBezTo>
                    <a:cubicBezTo>
                      <a:pt x="1" y="13"/>
                      <a:pt x="9" y="17"/>
                      <a:pt x="18" y="17"/>
                    </a:cubicBezTo>
                    <a:cubicBezTo>
                      <a:pt x="26" y="17"/>
                      <a:pt x="32"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3" name="Freeform 392"/>
              <p:cNvSpPr>
                <a:spLocks/>
              </p:cNvSpPr>
              <p:nvPr/>
            </p:nvSpPr>
            <p:spPr bwMode="auto">
              <a:xfrm>
                <a:off x="4509" y="2398"/>
                <a:ext cx="68" cy="35"/>
              </a:xfrm>
              <a:custGeom>
                <a:avLst/>
                <a:gdLst>
                  <a:gd name="T0" fmla="*/ 32 w 33"/>
                  <a:gd name="T1" fmla="*/ 8 h 17"/>
                  <a:gd name="T2" fmla="*/ 15 w 33"/>
                  <a:gd name="T3" fmla="*/ 0 h 17"/>
                  <a:gd name="T4" fmla="*/ 1 w 33"/>
                  <a:gd name="T5" fmla="*/ 8 h 17"/>
                  <a:gd name="T6" fmla="*/ 19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4"/>
                      <a:pt x="24" y="0"/>
                      <a:pt x="15" y="0"/>
                    </a:cubicBezTo>
                    <a:cubicBezTo>
                      <a:pt x="7" y="0"/>
                      <a:pt x="0" y="4"/>
                      <a:pt x="1" y="8"/>
                    </a:cubicBezTo>
                    <a:cubicBezTo>
                      <a:pt x="2" y="13"/>
                      <a:pt x="10" y="17"/>
                      <a:pt x="19"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4" name="Freeform 393"/>
              <p:cNvSpPr>
                <a:spLocks/>
              </p:cNvSpPr>
              <p:nvPr/>
            </p:nvSpPr>
            <p:spPr bwMode="auto">
              <a:xfrm>
                <a:off x="4588" y="2398"/>
                <a:ext cx="68" cy="35"/>
              </a:xfrm>
              <a:custGeom>
                <a:avLst/>
                <a:gdLst>
                  <a:gd name="T0" fmla="*/ 32 w 33"/>
                  <a:gd name="T1" fmla="*/ 8 h 17"/>
                  <a:gd name="T2" fmla="*/ 15 w 33"/>
                  <a:gd name="T3" fmla="*/ 0 h 17"/>
                  <a:gd name="T4" fmla="*/ 1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4"/>
                      <a:pt x="23" y="0"/>
                      <a:pt x="15" y="0"/>
                    </a:cubicBezTo>
                    <a:cubicBezTo>
                      <a:pt x="6" y="0"/>
                      <a:pt x="0" y="4"/>
                      <a:pt x="1" y="8"/>
                    </a:cubicBezTo>
                    <a:cubicBezTo>
                      <a:pt x="2" y="13"/>
                      <a:pt x="10" y="17"/>
                      <a:pt x="18"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5" name="Freeform 394"/>
              <p:cNvSpPr>
                <a:spLocks/>
              </p:cNvSpPr>
              <p:nvPr/>
            </p:nvSpPr>
            <p:spPr bwMode="auto">
              <a:xfrm>
                <a:off x="4666" y="2398"/>
                <a:ext cx="68" cy="35"/>
              </a:xfrm>
              <a:custGeom>
                <a:avLst/>
                <a:gdLst>
                  <a:gd name="T0" fmla="*/ 32 w 33"/>
                  <a:gd name="T1" fmla="*/ 8 h 17"/>
                  <a:gd name="T2" fmla="*/ 14 w 33"/>
                  <a:gd name="T3" fmla="*/ 0 h 17"/>
                  <a:gd name="T4" fmla="*/ 1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4"/>
                      <a:pt x="23" y="0"/>
                      <a:pt x="14" y="0"/>
                    </a:cubicBezTo>
                    <a:cubicBezTo>
                      <a:pt x="6" y="0"/>
                      <a:pt x="0" y="4"/>
                      <a:pt x="1" y="8"/>
                    </a:cubicBezTo>
                    <a:cubicBezTo>
                      <a:pt x="2" y="13"/>
                      <a:pt x="10" y="17"/>
                      <a:pt x="18"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6" name="Freeform 395"/>
              <p:cNvSpPr>
                <a:spLocks/>
              </p:cNvSpPr>
              <p:nvPr/>
            </p:nvSpPr>
            <p:spPr bwMode="auto">
              <a:xfrm>
                <a:off x="4745" y="2398"/>
                <a:ext cx="68" cy="35"/>
              </a:xfrm>
              <a:custGeom>
                <a:avLst/>
                <a:gdLst>
                  <a:gd name="T0" fmla="*/ 32 w 33"/>
                  <a:gd name="T1" fmla="*/ 8 h 17"/>
                  <a:gd name="T2" fmla="*/ 14 w 33"/>
                  <a:gd name="T3" fmla="*/ 0 h 17"/>
                  <a:gd name="T4" fmla="*/ 1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0" y="4"/>
                      <a:pt x="23" y="0"/>
                      <a:pt x="14" y="0"/>
                    </a:cubicBezTo>
                    <a:cubicBezTo>
                      <a:pt x="6" y="0"/>
                      <a:pt x="0" y="4"/>
                      <a:pt x="1" y="8"/>
                    </a:cubicBezTo>
                    <a:cubicBezTo>
                      <a:pt x="2" y="13"/>
                      <a:pt x="10" y="17"/>
                      <a:pt x="18"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7" name="Freeform 396"/>
              <p:cNvSpPr>
                <a:spLocks/>
              </p:cNvSpPr>
              <p:nvPr/>
            </p:nvSpPr>
            <p:spPr bwMode="auto">
              <a:xfrm>
                <a:off x="4821" y="2398"/>
                <a:ext cx="70" cy="35"/>
              </a:xfrm>
              <a:custGeom>
                <a:avLst/>
                <a:gdLst>
                  <a:gd name="T0" fmla="*/ 32 w 34"/>
                  <a:gd name="T1" fmla="*/ 8 h 17"/>
                  <a:gd name="T2" fmla="*/ 15 w 34"/>
                  <a:gd name="T3" fmla="*/ 0 h 17"/>
                  <a:gd name="T4" fmla="*/ 2 w 34"/>
                  <a:gd name="T5" fmla="*/ 8 h 17"/>
                  <a:gd name="T6" fmla="*/ 19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1" y="4"/>
                      <a:pt x="23" y="0"/>
                      <a:pt x="15" y="0"/>
                    </a:cubicBezTo>
                    <a:cubicBezTo>
                      <a:pt x="6" y="0"/>
                      <a:pt x="0" y="4"/>
                      <a:pt x="2" y="8"/>
                    </a:cubicBezTo>
                    <a:cubicBezTo>
                      <a:pt x="3" y="13"/>
                      <a:pt x="11" y="17"/>
                      <a:pt x="19" y="17"/>
                    </a:cubicBezTo>
                    <a:cubicBezTo>
                      <a:pt x="28" y="17"/>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8" name="Freeform 397"/>
              <p:cNvSpPr>
                <a:spLocks/>
              </p:cNvSpPr>
              <p:nvPr/>
            </p:nvSpPr>
            <p:spPr bwMode="auto">
              <a:xfrm>
                <a:off x="4899" y="2398"/>
                <a:ext cx="70" cy="35"/>
              </a:xfrm>
              <a:custGeom>
                <a:avLst/>
                <a:gdLst>
                  <a:gd name="T0" fmla="*/ 32 w 34"/>
                  <a:gd name="T1" fmla="*/ 8 h 17"/>
                  <a:gd name="T2" fmla="*/ 14 w 34"/>
                  <a:gd name="T3" fmla="*/ 0 h 17"/>
                  <a:gd name="T4" fmla="*/ 1 w 34"/>
                  <a:gd name="T5" fmla="*/ 8 h 17"/>
                  <a:gd name="T6" fmla="*/ 19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1" y="4"/>
                      <a:pt x="23" y="0"/>
                      <a:pt x="14" y="0"/>
                    </a:cubicBezTo>
                    <a:cubicBezTo>
                      <a:pt x="6" y="0"/>
                      <a:pt x="0" y="4"/>
                      <a:pt x="1" y="8"/>
                    </a:cubicBezTo>
                    <a:cubicBezTo>
                      <a:pt x="3" y="13"/>
                      <a:pt x="11" y="17"/>
                      <a:pt x="19" y="17"/>
                    </a:cubicBezTo>
                    <a:cubicBezTo>
                      <a:pt x="28" y="17"/>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9" name="Freeform 398"/>
              <p:cNvSpPr>
                <a:spLocks/>
              </p:cNvSpPr>
              <p:nvPr/>
            </p:nvSpPr>
            <p:spPr bwMode="auto">
              <a:xfrm>
                <a:off x="4978" y="2398"/>
                <a:ext cx="70" cy="35"/>
              </a:xfrm>
              <a:custGeom>
                <a:avLst/>
                <a:gdLst>
                  <a:gd name="T0" fmla="*/ 32 w 34"/>
                  <a:gd name="T1" fmla="*/ 8 h 17"/>
                  <a:gd name="T2" fmla="*/ 14 w 34"/>
                  <a:gd name="T3" fmla="*/ 0 h 17"/>
                  <a:gd name="T4" fmla="*/ 1 w 34"/>
                  <a:gd name="T5" fmla="*/ 8 h 17"/>
                  <a:gd name="T6" fmla="*/ 19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1" y="4"/>
                      <a:pt x="23" y="0"/>
                      <a:pt x="14" y="0"/>
                    </a:cubicBezTo>
                    <a:cubicBezTo>
                      <a:pt x="6" y="0"/>
                      <a:pt x="0" y="4"/>
                      <a:pt x="1" y="8"/>
                    </a:cubicBezTo>
                    <a:cubicBezTo>
                      <a:pt x="3" y="13"/>
                      <a:pt x="11" y="17"/>
                      <a:pt x="19" y="17"/>
                    </a:cubicBezTo>
                    <a:cubicBezTo>
                      <a:pt x="28" y="17"/>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0" name="Freeform 399"/>
              <p:cNvSpPr>
                <a:spLocks/>
              </p:cNvSpPr>
              <p:nvPr/>
            </p:nvSpPr>
            <p:spPr bwMode="auto">
              <a:xfrm>
                <a:off x="5056" y="2398"/>
                <a:ext cx="68" cy="35"/>
              </a:xfrm>
              <a:custGeom>
                <a:avLst/>
                <a:gdLst>
                  <a:gd name="T0" fmla="*/ 32 w 33"/>
                  <a:gd name="T1" fmla="*/ 8 h 17"/>
                  <a:gd name="T2" fmla="*/ 14 w 33"/>
                  <a:gd name="T3" fmla="*/ 0 h 17"/>
                  <a:gd name="T4" fmla="*/ 1 w 33"/>
                  <a:gd name="T5" fmla="*/ 8 h 17"/>
                  <a:gd name="T6" fmla="*/ 19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0" y="4"/>
                      <a:pt x="22" y="0"/>
                      <a:pt x="14" y="0"/>
                    </a:cubicBezTo>
                    <a:cubicBezTo>
                      <a:pt x="5" y="0"/>
                      <a:pt x="0" y="4"/>
                      <a:pt x="1" y="8"/>
                    </a:cubicBezTo>
                    <a:cubicBezTo>
                      <a:pt x="3" y="13"/>
                      <a:pt x="11" y="17"/>
                      <a:pt x="19" y="17"/>
                    </a:cubicBezTo>
                    <a:cubicBezTo>
                      <a:pt x="28"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1" name="Freeform 400"/>
              <p:cNvSpPr>
                <a:spLocks/>
              </p:cNvSpPr>
              <p:nvPr/>
            </p:nvSpPr>
            <p:spPr bwMode="auto">
              <a:xfrm>
                <a:off x="5132" y="2398"/>
                <a:ext cx="71" cy="35"/>
              </a:xfrm>
              <a:custGeom>
                <a:avLst/>
                <a:gdLst>
                  <a:gd name="T0" fmla="*/ 33 w 34"/>
                  <a:gd name="T1" fmla="*/ 8 h 17"/>
                  <a:gd name="T2" fmla="*/ 14 w 34"/>
                  <a:gd name="T3" fmla="*/ 0 h 17"/>
                  <a:gd name="T4" fmla="*/ 2 w 34"/>
                  <a:gd name="T5" fmla="*/ 8 h 17"/>
                  <a:gd name="T6" fmla="*/ 20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1" y="4"/>
                      <a:pt x="23" y="0"/>
                      <a:pt x="14" y="0"/>
                    </a:cubicBezTo>
                    <a:cubicBezTo>
                      <a:pt x="6" y="0"/>
                      <a:pt x="0" y="4"/>
                      <a:pt x="2" y="8"/>
                    </a:cubicBezTo>
                    <a:cubicBezTo>
                      <a:pt x="3" y="13"/>
                      <a:pt x="12" y="17"/>
                      <a:pt x="20" y="17"/>
                    </a:cubicBezTo>
                    <a:cubicBezTo>
                      <a:pt x="29"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2" name="Freeform 401"/>
              <p:cNvSpPr>
                <a:spLocks/>
              </p:cNvSpPr>
              <p:nvPr/>
            </p:nvSpPr>
            <p:spPr bwMode="auto">
              <a:xfrm>
                <a:off x="5211" y="2398"/>
                <a:ext cx="70" cy="35"/>
              </a:xfrm>
              <a:custGeom>
                <a:avLst/>
                <a:gdLst>
                  <a:gd name="T0" fmla="*/ 33 w 34"/>
                  <a:gd name="T1" fmla="*/ 8 h 17"/>
                  <a:gd name="T2" fmla="*/ 14 w 34"/>
                  <a:gd name="T3" fmla="*/ 0 h 17"/>
                  <a:gd name="T4" fmla="*/ 2 w 34"/>
                  <a:gd name="T5" fmla="*/ 8 h 17"/>
                  <a:gd name="T6" fmla="*/ 20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1" y="4"/>
                      <a:pt x="23" y="0"/>
                      <a:pt x="14" y="0"/>
                    </a:cubicBezTo>
                    <a:cubicBezTo>
                      <a:pt x="6" y="0"/>
                      <a:pt x="0" y="4"/>
                      <a:pt x="2" y="8"/>
                    </a:cubicBezTo>
                    <a:cubicBezTo>
                      <a:pt x="3" y="13"/>
                      <a:pt x="12" y="17"/>
                      <a:pt x="20" y="17"/>
                    </a:cubicBezTo>
                    <a:cubicBezTo>
                      <a:pt x="29"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3" name="Freeform 402"/>
              <p:cNvSpPr>
                <a:spLocks/>
              </p:cNvSpPr>
              <p:nvPr/>
            </p:nvSpPr>
            <p:spPr bwMode="auto">
              <a:xfrm>
                <a:off x="5289" y="2398"/>
                <a:ext cx="70" cy="35"/>
              </a:xfrm>
              <a:custGeom>
                <a:avLst/>
                <a:gdLst>
                  <a:gd name="T0" fmla="*/ 32 w 34"/>
                  <a:gd name="T1" fmla="*/ 8 h 17"/>
                  <a:gd name="T2" fmla="*/ 14 w 34"/>
                  <a:gd name="T3" fmla="*/ 0 h 17"/>
                  <a:gd name="T4" fmla="*/ 1 w 34"/>
                  <a:gd name="T5" fmla="*/ 8 h 17"/>
                  <a:gd name="T6" fmla="*/ 20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1" y="4"/>
                      <a:pt x="22" y="0"/>
                      <a:pt x="14" y="0"/>
                    </a:cubicBezTo>
                    <a:cubicBezTo>
                      <a:pt x="5" y="0"/>
                      <a:pt x="0" y="4"/>
                      <a:pt x="1" y="8"/>
                    </a:cubicBezTo>
                    <a:cubicBezTo>
                      <a:pt x="3" y="13"/>
                      <a:pt x="12" y="17"/>
                      <a:pt x="20" y="17"/>
                    </a:cubicBezTo>
                    <a:cubicBezTo>
                      <a:pt x="29" y="17"/>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4" name="Freeform 403"/>
              <p:cNvSpPr>
                <a:spLocks/>
              </p:cNvSpPr>
              <p:nvPr/>
            </p:nvSpPr>
            <p:spPr bwMode="auto">
              <a:xfrm>
                <a:off x="5366" y="2398"/>
                <a:ext cx="72" cy="35"/>
              </a:xfrm>
              <a:custGeom>
                <a:avLst/>
                <a:gdLst>
                  <a:gd name="T0" fmla="*/ 33 w 35"/>
                  <a:gd name="T1" fmla="*/ 8 h 17"/>
                  <a:gd name="T2" fmla="*/ 14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4"/>
                      <a:pt x="23" y="0"/>
                      <a:pt x="14" y="0"/>
                    </a:cubicBezTo>
                    <a:cubicBezTo>
                      <a:pt x="6" y="0"/>
                      <a:pt x="0" y="4"/>
                      <a:pt x="2" y="8"/>
                    </a:cubicBezTo>
                    <a:cubicBezTo>
                      <a:pt x="4" y="13"/>
                      <a:pt x="13" y="17"/>
                      <a:pt x="21" y="17"/>
                    </a:cubicBezTo>
                    <a:cubicBezTo>
                      <a:pt x="30"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5" name="Freeform 404"/>
              <p:cNvSpPr>
                <a:spLocks/>
              </p:cNvSpPr>
              <p:nvPr/>
            </p:nvSpPr>
            <p:spPr bwMode="auto">
              <a:xfrm>
                <a:off x="5444" y="2398"/>
                <a:ext cx="72" cy="35"/>
              </a:xfrm>
              <a:custGeom>
                <a:avLst/>
                <a:gdLst>
                  <a:gd name="T0" fmla="*/ 33 w 35"/>
                  <a:gd name="T1" fmla="*/ 8 h 17"/>
                  <a:gd name="T2" fmla="*/ 14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4"/>
                      <a:pt x="22" y="0"/>
                      <a:pt x="14" y="0"/>
                    </a:cubicBezTo>
                    <a:cubicBezTo>
                      <a:pt x="5" y="0"/>
                      <a:pt x="0" y="4"/>
                      <a:pt x="2" y="8"/>
                    </a:cubicBezTo>
                    <a:cubicBezTo>
                      <a:pt x="4" y="13"/>
                      <a:pt x="13" y="17"/>
                      <a:pt x="21" y="17"/>
                    </a:cubicBezTo>
                    <a:cubicBezTo>
                      <a:pt x="30"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6" name="Freeform 405"/>
              <p:cNvSpPr>
                <a:spLocks/>
              </p:cNvSpPr>
              <p:nvPr/>
            </p:nvSpPr>
            <p:spPr bwMode="auto">
              <a:xfrm>
                <a:off x="5522" y="2398"/>
                <a:ext cx="73" cy="35"/>
              </a:xfrm>
              <a:custGeom>
                <a:avLst/>
                <a:gdLst>
                  <a:gd name="T0" fmla="*/ 33 w 35"/>
                  <a:gd name="T1" fmla="*/ 8 h 17"/>
                  <a:gd name="T2" fmla="*/ 14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4"/>
                      <a:pt x="22" y="0"/>
                      <a:pt x="14" y="0"/>
                    </a:cubicBezTo>
                    <a:cubicBezTo>
                      <a:pt x="5" y="0"/>
                      <a:pt x="0" y="4"/>
                      <a:pt x="2" y="8"/>
                    </a:cubicBezTo>
                    <a:cubicBezTo>
                      <a:pt x="4" y="13"/>
                      <a:pt x="13" y="17"/>
                      <a:pt x="21" y="17"/>
                    </a:cubicBezTo>
                    <a:cubicBezTo>
                      <a:pt x="30"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nvGrpSpPr>
            <p:cNvPr id="5" name="Group 607"/>
            <p:cNvGrpSpPr>
              <a:grpSpLocks/>
            </p:cNvGrpSpPr>
            <p:nvPr/>
          </p:nvGrpSpPr>
          <p:grpSpPr bwMode="auto">
            <a:xfrm>
              <a:off x="4983163" y="3806826"/>
              <a:ext cx="4179888" cy="1870075"/>
              <a:chOff x="3139" y="2398"/>
              <a:chExt cx="2633" cy="1178"/>
            </a:xfrm>
            <a:grpFill/>
          </p:grpSpPr>
          <p:sp>
            <p:nvSpPr>
              <p:cNvPr id="377" name="Freeform 407"/>
              <p:cNvSpPr>
                <a:spLocks/>
              </p:cNvSpPr>
              <p:nvPr/>
            </p:nvSpPr>
            <p:spPr bwMode="auto">
              <a:xfrm>
                <a:off x="5601" y="2398"/>
                <a:ext cx="72" cy="35"/>
              </a:xfrm>
              <a:custGeom>
                <a:avLst/>
                <a:gdLst>
                  <a:gd name="T0" fmla="*/ 33 w 35"/>
                  <a:gd name="T1" fmla="*/ 8 h 17"/>
                  <a:gd name="T2" fmla="*/ 13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0" y="4"/>
                      <a:pt x="22" y="0"/>
                      <a:pt x="13" y="0"/>
                    </a:cubicBezTo>
                    <a:cubicBezTo>
                      <a:pt x="5" y="0"/>
                      <a:pt x="0" y="4"/>
                      <a:pt x="2" y="8"/>
                    </a:cubicBezTo>
                    <a:cubicBezTo>
                      <a:pt x="4" y="13"/>
                      <a:pt x="13" y="17"/>
                      <a:pt x="21" y="17"/>
                    </a:cubicBezTo>
                    <a:cubicBezTo>
                      <a:pt x="30"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8" name="Freeform 408"/>
              <p:cNvSpPr>
                <a:spLocks/>
              </p:cNvSpPr>
              <p:nvPr/>
            </p:nvSpPr>
            <p:spPr bwMode="auto">
              <a:xfrm>
                <a:off x="5677" y="2398"/>
                <a:ext cx="74" cy="35"/>
              </a:xfrm>
              <a:custGeom>
                <a:avLst/>
                <a:gdLst>
                  <a:gd name="T0" fmla="*/ 33 w 36"/>
                  <a:gd name="T1" fmla="*/ 8 h 17"/>
                  <a:gd name="T2" fmla="*/ 14 w 36"/>
                  <a:gd name="T3" fmla="*/ 0 h 17"/>
                  <a:gd name="T4" fmla="*/ 3 w 36"/>
                  <a:gd name="T5" fmla="*/ 8 h 17"/>
                  <a:gd name="T6" fmla="*/ 22 w 36"/>
                  <a:gd name="T7" fmla="*/ 17 h 17"/>
                  <a:gd name="T8" fmla="*/ 33 w 36"/>
                  <a:gd name="T9" fmla="*/ 8 h 17"/>
                </a:gdLst>
                <a:ahLst/>
                <a:cxnLst>
                  <a:cxn ang="0">
                    <a:pos x="T0" y="T1"/>
                  </a:cxn>
                  <a:cxn ang="0">
                    <a:pos x="T2" y="T3"/>
                  </a:cxn>
                  <a:cxn ang="0">
                    <a:pos x="T4" y="T5"/>
                  </a:cxn>
                  <a:cxn ang="0">
                    <a:pos x="T6" y="T7"/>
                  </a:cxn>
                  <a:cxn ang="0">
                    <a:pos x="T8" y="T9"/>
                  </a:cxn>
                </a:cxnLst>
                <a:rect l="0" t="0" r="r" b="b"/>
                <a:pathLst>
                  <a:path w="36" h="17">
                    <a:moveTo>
                      <a:pt x="33" y="8"/>
                    </a:moveTo>
                    <a:cubicBezTo>
                      <a:pt x="31" y="4"/>
                      <a:pt x="22" y="0"/>
                      <a:pt x="14" y="0"/>
                    </a:cubicBezTo>
                    <a:cubicBezTo>
                      <a:pt x="5" y="0"/>
                      <a:pt x="0" y="4"/>
                      <a:pt x="3" y="8"/>
                    </a:cubicBezTo>
                    <a:cubicBezTo>
                      <a:pt x="5" y="13"/>
                      <a:pt x="13" y="17"/>
                      <a:pt x="22" y="17"/>
                    </a:cubicBezTo>
                    <a:cubicBezTo>
                      <a:pt x="31" y="17"/>
                      <a:pt x="36"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9" name="Freeform 409"/>
              <p:cNvSpPr>
                <a:spLocks/>
              </p:cNvSpPr>
              <p:nvPr/>
            </p:nvSpPr>
            <p:spPr bwMode="auto">
              <a:xfrm>
                <a:off x="4361" y="2442"/>
                <a:ext cx="68" cy="35"/>
              </a:xfrm>
              <a:custGeom>
                <a:avLst/>
                <a:gdLst>
                  <a:gd name="T0" fmla="*/ 32 w 33"/>
                  <a:gd name="T1" fmla="*/ 8 h 17"/>
                  <a:gd name="T2" fmla="*/ 15 w 33"/>
                  <a:gd name="T3" fmla="*/ 0 h 17"/>
                  <a:gd name="T4" fmla="*/ 1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3"/>
                      <a:pt x="24" y="0"/>
                      <a:pt x="15" y="0"/>
                    </a:cubicBezTo>
                    <a:cubicBezTo>
                      <a:pt x="7" y="0"/>
                      <a:pt x="0" y="3"/>
                      <a:pt x="1" y="8"/>
                    </a:cubicBezTo>
                    <a:cubicBezTo>
                      <a:pt x="2" y="13"/>
                      <a:pt x="10" y="17"/>
                      <a:pt x="18"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0" name="Freeform 410"/>
              <p:cNvSpPr>
                <a:spLocks/>
              </p:cNvSpPr>
              <p:nvPr/>
            </p:nvSpPr>
            <p:spPr bwMode="auto">
              <a:xfrm>
                <a:off x="4439" y="2442"/>
                <a:ext cx="68" cy="35"/>
              </a:xfrm>
              <a:custGeom>
                <a:avLst/>
                <a:gdLst>
                  <a:gd name="T0" fmla="*/ 32 w 33"/>
                  <a:gd name="T1" fmla="*/ 8 h 17"/>
                  <a:gd name="T2" fmla="*/ 15 w 33"/>
                  <a:gd name="T3" fmla="*/ 0 h 17"/>
                  <a:gd name="T4" fmla="*/ 1 w 33"/>
                  <a:gd name="T5" fmla="*/ 8 h 17"/>
                  <a:gd name="T6" fmla="*/ 19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2" y="3"/>
                      <a:pt x="24" y="0"/>
                      <a:pt x="15" y="0"/>
                    </a:cubicBezTo>
                    <a:cubicBezTo>
                      <a:pt x="7" y="0"/>
                      <a:pt x="0" y="3"/>
                      <a:pt x="1" y="8"/>
                    </a:cubicBezTo>
                    <a:cubicBezTo>
                      <a:pt x="2" y="13"/>
                      <a:pt x="10" y="17"/>
                      <a:pt x="19"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1" name="Freeform 411"/>
              <p:cNvSpPr>
                <a:spLocks/>
              </p:cNvSpPr>
              <p:nvPr/>
            </p:nvSpPr>
            <p:spPr bwMode="auto">
              <a:xfrm>
                <a:off x="4520" y="2442"/>
                <a:ext cx="68" cy="35"/>
              </a:xfrm>
              <a:custGeom>
                <a:avLst/>
                <a:gdLst>
                  <a:gd name="T0" fmla="*/ 32 w 33"/>
                  <a:gd name="T1" fmla="*/ 8 h 17"/>
                  <a:gd name="T2" fmla="*/ 14 w 33"/>
                  <a:gd name="T3" fmla="*/ 0 h 17"/>
                  <a:gd name="T4" fmla="*/ 0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3"/>
                      <a:pt x="23" y="0"/>
                      <a:pt x="14" y="0"/>
                    </a:cubicBezTo>
                    <a:cubicBezTo>
                      <a:pt x="6" y="0"/>
                      <a:pt x="0" y="3"/>
                      <a:pt x="0" y="8"/>
                    </a:cubicBezTo>
                    <a:cubicBezTo>
                      <a:pt x="1" y="13"/>
                      <a:pt x="9" y="17"/>
                      <a:pt x="18" y="17"/>
                    </a:cubicBezTo>
                    <a:cubicBezTo>
                      <a:pt x="26"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2" name="Freeform 412"/>
              <p:cNvSpPr>
                <a:spLocks/>
              </p:cNvSpPr>
              <p:nvPr/>
            </p:nvSpPr>
            <p:spPr bwMode="auto">
              <a:xfrm>
                <a:off x="4598" y="2442"/>
                <a:ext cx="68" cy="35"/>
              </a:xfrm>
              <a:custGeom>
                <a:avLst/>
                <a:gdLst>
                  <a:gd name="T0" fmla="*/ 32 w 33"/>
                  <a:gd name="T1" fmla="*/ 8 h 17"/>
                  <a:gd name="T2" fmla="*/ 14 w 33"/>
                  <a:gd name="T3" fmla="*/ 0 h 17"/>
                  <a:gd name="T4" fmla="*/ 1 w 33"/>
                  <a:gd name="T5" fmla="*/ 8 h 17"/>
                  <a:gd name="T6" fmla="*/ 18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3"/>
                      <a:pt x="23" y="0"/>
                      <a:pt x="14" y="0"/>
                    </a:cubicBezTo>
                    <a:cubicBezTo>
                      <a:pt x="6" y="0"/>
                      <a:pt x="0" y="3"/>
                      <a:pt x="1" y="8"/>
                    </a:cubicBezTo>
                    <a:cubicBezTo>
                      <a:pt x="2" y="13"/>
                      <a:pt x="10" y="17"/>
                      <a:pt x="18"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3" name="Freeform 413"/>
              <p:cNvSpPr>
                <a:spLocks/>
              </p:cNvSpPr>
              <p:nvPr/>
            </p:nvSpPr>
            <p:spPr bwMode="auto">
              <a:xfrm>
                <a:off x="4677" y="2442"/>
                <a:ext cx="68" cy="35"/>
              </a:xfrm>
              <a:custGeom>
                <a:avLst/>
                <a:gdLst>
                  <a:gd name="T0" fmla="*/ 32 w 33"/>
                  <a:gd name="T1" fmla="*/ 8 h 17"/>
                  <a:gd name="T2" fmla="*/ 14 w 33"/>
                  <a:gd name="T3" fmla="*/ 0 h 17"/>
                  <a:gd name="T4" fmla="*/ 1 w 33"/>
                  <a:gd name="T5" fmla="*/ 8 h 17"/>
                  <a:gd name="T6" fmla="*/ 19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1" y="3"/>
                      <a:pt x="23" y="0"/>
                      <a:pt x="14" y="0"/>
                    </a:cubicBezTo>
                    <a:cubicBezTo>
                      <a:pt x="6" y="0"/>
                      <a:pt x="0" y="3"/>
                      <a:pt x="1" y="8"/>
                    </a:cubicBezTo>
                    <a:cubicBezTo>
                      <a:pt x="2" y="13"/>
                      <a:pt x="10" y="17"/>
                      <a:pt x="19" y="17"/>
                    </a:cubicBezTo>
                    <a:cubicBezTo>
                      <a:pt x="27" y="17"/>
                      <a:pt x="33"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4" name="Freeform 414"/>
              <p:cNvSpPr>
                <a:spLocks/>
              </p:cNvSpPr>
              <p:nvPr/>
            </p:nvSpPr>
            <p:spPr bwMode="auto">
              <a:xfrm>
                <a:off x="4755" y="2442"/>
                <a:ext cx="70" cy="35"/>
              </a:xfrm>
              <a:custGeom>
                <a:avLst/>
                <a:gdLst>
                  <a:gd name="T0" fmla="*/ 32 w 34"/>
                  <a:gd name="T1" fmla="*/ 8 h 17"/>
                  <a:gd name="T2" fmla="*/ 14 w 34"/>
                  <a:gd name="T3" fmla="*/ 0 h 17"/>
                  <a:gd name="T4" fmla="*/ 1 w 34"/>
                  <a:gd name="T5" fmla="*/ 8 h 17"/>
                  <a:gd name="T6" fmla="*/ 19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1" y="3"/>
                      <a:pt x="23" y="0"/>
                      <a:pt x="14" y="0"/>
                    </a:cubicBezTo>
                    <a:cubicBezTo>
                      <a:pt x="6" y="0"/>
                      <a:pt x="0" y="3"/>
                      <a:pt x="1" y="8"/>
                    </a:cubicBezTo>
                    <a:cubicBezTo>
                      <a:pt x="2" y="13"/>
                      <a:pt x="10" y="17"/>
                      <a:pt x="19" y="17"/>
                    </a:cubicBezTo>
                    <a:cubicBezTo>
                      <a:pt x="28" y="17"/>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5" name="Freeform 415"/>
              <p:cNvSpPr>
                <a:spLocks/>
              </p:cNvSpPr>
              <p:nvPr/>
            </p:nvSpPr>
            <p:spPr bwMode="auto">
              <a:xfrm>
                <a:off x="4833" y="2442"/>
                <a:ext cx="70" cy="35"/>
              </a:xfrm>
              <a:custGeom>
                <a:avLst/>
                <a:gdLst>
                  <a:gd name="T0" fmla="*/ 32 w 34"/>
                  <a:gd name="T1" fmla="*/ 8 h 17"/>
                  <a:gd name="T2" fmla="*/ 14 w 34"/>
                  <a:gd name="T3" fmla="*/ 0 h 17"/>
                  <a:gd name="T4" fmla="*/ 1 w 34"/>
                  <a:gd name="T5" fmla="*/ 8 h 17"/>
                  <a:gd name="T6" fmla="*/ 19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1" y="3"/>
                      <a:pt x="23" y="0"/>
                      <a:pt x="14" y="0"/>
                    </a:cubicBezTo>
                    <a:cubicBezTo>
                      <a:pt x="6" y="0"/>
                      <a:pt x="0" y="3"/>
                      <a:pt x="1" y="8"/>
                    </a:cubicBezTo>
                    <a:cubicBezTo>
                      <a:pt x="3" y="13"/>
                      <a:pt x="11" y="17"/>
                      <a:pt x="19" y="17"/>
                    </a:cubicBezTo>
                    <a:cubicBezTo>
                      <a:pt x="28" y="17"/>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6" name="Freeform 416"/>
              <p:cNvSpPr>
                <a:spLocks/>
              </p:cNvSpPr>
              <p:nvPr/>
            </p:nvSpPr>
            <p:spPr bwMode="auto">
              <a:xfrm>
                <a:off x="4912" y="2442"/>
                <a:ext cx="70" cy="35"/>
              </a:xfrm>
              <a:custGeom>
                <a:avLst/>
                <a:gdLst>
                  <a:gd name="T0" fmla="*/ 33 w 34"/>
                  <a:gd name="T1" fmla="*/ 8 h 17"/>
                  <a:gd name="T2" fmla="*/ 14 w 34"/>
                  <a:gd name="T3" fmla="*/ 0 h 17"/>
                  <a:gd name="T4" fmla="*/ 1 w 34"/>
                  <a:gd name="T5" fmla="*/ 8 h 17"/>
                  <a:gd name="T6" fmla="*/ 20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1" y="3"/>
                      <a:pt x="23" y="0"/>
                      <a:pt x="14" y="0"/>
                    </a:cubicBezTo>
                    <a:cubicBezTo>
                      <a:pt x="6" y="0"/>
                      <a:pt x="0" y="3"/>
                      <a:pt x="1" y="8"/>
                    </a:cubicBezTo>
                    <a:cubicBezTo>
                      <a:pt x="3" y="13"/>
                      <a:pt x="11" y="17"/>
                      <a:pt x="20" y="17"/>
                    </a:cubicBezTo>
                    <a:cubicBezTo>
                      <a:pt x="28"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7" name="Freeform 417"/>
              <p:cNvSpPr>
                <a:spLocks/>
              </p:cNvSpPr>
              <p:nvPr/>
            </p:nvSpPr>
            <p:spPr bwMode="auto">
              <a:xfrm>
                <a:off x="4990" y="2442"/>
                <a:ext cx="70" cy="35"/>
              </a:xfrm>
              <a:custGeom>
                <a:avLst/>
                <a:gdLst>
                  <a:gd name="T0" fmla="*/ 33 w 34"/>
                  <a:gd name="T1" fmla="*/ 8 h 17"/>
                  <a:gd name="T2" fmla="*/ 15 w 34"/>
                  <a:gd name="T3" fmla="*/ 0 h 17"/>
                  <a:gd name="T4" fmla="*/ 2 w 34"/>
                  <a:gd name="T5" fmla="*/ 8 h 17"/>
                  <a:gd name="T6" fmla="*/ 20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1" y="3"/>
                      <a:pt x="23" y="0"/>
                      <a:pt x="15" y="0"/>
                    </a:cubicBezTo>
                    <a:cubicBezTo>
                      <a:pt x="6" y="0"/>
                      <a:pt x="0" y="3"/>
                      <a:pt x="2" y="8"/>
                    </a:cubicBezTo>
                    <a:cubicBezTo>
                      <a:pt x="3" y="13"/>
                      <a:pt x="11" y="17"/>
                      <a:pt x="20" y="17"/>
                    </a:cubicBezTo>
                    <a:cubicBezTo>
                      <a:pt x="29"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8" name="Freeform 418"/>
              <p:cNvSpPr>
                <a:spLocks/>
              </p:cNvSpPr>
              <p:nvPr/>
            </p:nvSpPr>
            <p:spPr bwMode="auto">
              <a:xfrm>
                <a:off x="5069" y="2442"/>
                <a:ext cx="72" cy="35"/>
              </a:xfrm>
              <a:custGeom>
                <a:avLst/>
                <a:gdLst>
                  <a:gd name="T0" fmla="*/ 33 w 35"/>
                  <a:gd name="T1" fmla="*/ 8 h 17"/>
                  <a:gd name="T2" fmla="*/ 15 w 35"/>
                  <a:gd name="T3" fmla="*/ 0 h 17"/>
                  <a:gd name="T4" fmla="*/ 2 w 35"/>
                  <a:gd name="T5" fmla="*/ 8 h 17"/>
                  <a:gd name="T6" fmla="*/ 20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3"/>
                      <a:pt x="23" y="0"/>
                      <a:pt x="15" y="0"/>
                    </a:cubicBezTo>
                    <a:cubicBezTo>
                      <a:pt x="6" y="0"/>
                      <a:pt x="0" y="3"/>
                      <a:pt x="2" y="8"/>
                    </a:cubicBezTo>
                    <a:cubicBezTo>
                      <a:pt x="3" y="13"/>
                      <a:pt x="12" y="17"/>
                      <a:pt x="20" y="17"/>
                    </a:cubicBezTo>
                    <a:cubicBezTo>
                      <a:pt x="29"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9" name="Freeform 419"/>
              <p:cNvSpPr>
                <a:spLocks/>
              </p:cNvSpPr>
              <p:nvPr/>
            </p:nvSpPr>
            <p:spPr bwMode="auto">
              <a:xfrm>
                <a:off x="5147" y="2442"/>
                <a:ext cx="72" cy="35"/>
              </a:xfrm>
              <a:custGeom>
                <a:avLst/>
                <a:gdLst>
                  <a:gd name="T0" fmla="*/ 33 w 35"/>
                  <a:gd name="T1" fmla="*/ 8 h 17"/>
                  <a:gd name="T2" fmla="*/ 15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3"/>
                      <a:pt x="23" y="0"/>
                      <a:pt x="15" y="0"/>
                    </a:cubicBezTo>
                    <a:cubicBezTo>
                      <a:pt x="6" y="0"/>
                      <a:pt x="0" y="3"/>
                      <a:pt x="2" y="8"/>
                    </a:cubicBezTo>
                    <a:cubicBezTo>
                      <a:pt x="4" y="13"/>
                      <a:pt x="12" y="17"/>
                      <a:pt x="21" y="17"/>
                    </a:cubicBezTo>
                    <a:cubicBezTo>
                      <a:pt x="29"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0" name="Freeform 420"/>
              <p:cNvSpPr>
                <a:spLocks/>
              </p:cNvSpPr>
              <p:nvPr/>
            </p:nvSpPr>
            <p:spPr bwMode="auto">
              <a:xfrm>
                <a:off x="5227" y="2442"/>
                <a:ext cx="71" cy="35"/>
              </a:xfrm>
              <a:custGeom>
                <a:avLst/>
                <a:gdLst>
                  <a:gd name="T0" fmla="*/ 32 w 34"/>
                  <a:gd name="T1" fmla="*/ 8 h 17"/>
                  <a:gd name="T2" fmla="*/ 14 w 34"/>
                  <a:gd name="T3" fmla="*/ 0 h 17"/>
                  <a:gd name="T4" fmla="*/ 1 w 34"/>
                  <a:gd name="T5" fmla="*/ 8 h 17"/>
                  <a:gd name="T6" fmla="*/ 20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1" y="3"/>
                      <a:pt x="22" y="0"/>
                      <a:pt x="14" y="0"/>
                    </a:cubicBezTo>
                    <a:cubicBezTo>
                      <a:pt x="5" y="0"/>
                      <a:pt x="0" y="3"/>
                      <a:pt x="1" y="8"/>
                    </a:cubicBezTo>
                    <a:cubicBezTo>
                      <a:pt x="3" y="13"/>
                      <a:pt x="11" y="17"/>
                      <a:pt x="20" y="17"/>
                    </a:cubicBezTo>
                    <a:cubicBezTo>
                      <a:pt x="29" y="17"/>
                      <a:pt x="34"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1" name="Freeform 421"/>
              <p:cNvSpPr>
                <a:spLocks/>
              </p:cNvSpPr>
              <p:nvPr/>
            </p:nvSpPr>
            <p:spPr bwMode="auto">
              <a:xfrm>
                <a:off x="5306" y="2442"/>
                <a:ext cx="70" cy="35"/>
              </a:xfrm>
              <a:custGeom>
                <a:avLst/>
                <a:gdLst>
                  <a:gd name="T0" fmla="*/ 33 w 34"/>
                  <a:gd name="T1" fmla="*/ 8 h 17"/>
                  <a:gd name="T2" fmla="*/ 14 w 34"/>
                  <a:gd name="T3" fmla="*/ 0 h 17"/>
                  <a:gd name="T4" fmla="*/ 1 w 34"/>
                  <a:gd name="T5" fmla="*/ 8 h 17"/>
                  <a:gd name="T6" fmla="*/ 20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1" y="3"/>
                      <a:pt x="22" y="0"/>
                      <a:pt x="14" y="0"/>
                    </a:cubicBezTo>
                    <a:cubicBezTo>
                      <a:pt x="5" y="0"/>
                      <a:pt x="0" y="3"/>
                      <a:pt x="1" y="8"/>
                    </a:cubicBezTo>
                    <a:cubicBezTo>
                      <a:pt x="3" y="13"/>
                      <a:pt x="12" y="17"/>
                      <a:pt x="20" y="17"/>
                    </a:cubicBezTo>
                    <a:cubicBezTo>
                      <a:pt x="29" y="17"/>
                      <a:pt x="34"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2" name="Freeform 422"/>
              <p:cNvSpPr>
                <a:spLocks/>
              </p:cNvSpPr>
              <p:nvPr/>
            </p:nvSpPr>
            <p:spPr bwMode="auto">
              <a:xfrm>
                <a:off x="5384" y="2442"/>
                <a:ext cx="72" cy="35"/>
              </a:xfrm>
              <a:custGeom>
                <a:avLst/>
                <a:gdLst>
                  <a:gd name="T0" fmla="*/ 33 w 35"/>
                  <a:gd name="T1" fmla="*/ 8 h 17"/>
                  <a:gd name="T2" fmla="*/ 14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3"/>
                      <a:pt x="22" y="0"/>
                      <a:pt x="14" y="0"/>
                    </a:cubicBezTo>
                    <a:cubicBezTo>
                      <a:pt x="5" y="0"/>
                      <a:pt x="0" y="3"/>
                      <a:pt x="2" y="8"/>
                    </a:cubicBezTo>
                    <a:cubicBezTo>
                      <a:pt x="3" y="13"/>
                      <a:pt x="12" y="17"/>
                      <a:pt x="21" y="17"/>
                    </a:cubicBezTo>
                    <a:cubicBezTo>
                      <a:pt x="29"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3" name="Freeform 423"/>
              <p:cNvSpPr>
                <a:spLocks/>
              </p:cNvSpPr>
              <p:nvPr/>
            </p:nvSpPr>
            <p:spPr bwMode="auto">
              <a:xfrm>
                <a:off x="5463" y="2442"/>
                <a:ext cx="72" cy="35"/>
              </a:xfrm>
              <a:custGeom>
                <a:avLst/>
                <a:gdLst>
                  <a:gd name="T0" fmla="*/ 33 w 35"/>
                  <a:gd name="T1" fmla="*/ 8 h 17"/>
                  <a:gd name="T2" fmla="*/ 14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3"/>
                      <a:pt x="22" y="0"/>
                      <a:pt x="14" y="0"/>
                    </a:cubicBezTo>
                    <a:cubicBezTo>
                      <a:pt x="5" y="0"/>
                      <a:pt x="0" y="3"/>
                      <a:pt x="2" y="8"/>
                    </a:cubicBezTo>
                    <a:cubicBezTo>
                      <a:pt x="4" y="13"/>
                      <a:pt x="12" y="17"/>
                      <a:pt x="21" y="17"/>
                    </a:cubicBezTo>
                    <a:cubicBezTo>
                      <a:pt x="30"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4" name="Freeform 424"/>
              <p:cNvSpPr>
                <a:spLocks/>
              </p:cNvSpPr>
              <p:nvPr/>
            </p:nvSpPr>
            <p:spPr bwMode="auto">
              <a:xfrm>
                <a:off x="5541" y="2442"/>
                <a:ext cx="72" cy="35"/>
              </a:xfrm>
              <a:custGeom>
                <a:avLst/>
                <a:gdLst>
                  <a:gd name="T0" fmla="*/ 33 w 35"/>
                  <a:gd name="T1" fmla="*/ 8 h 17"/>
                  <a:gd name="T2" fmla="*/ 14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3"/>
                      <a:pt x="22" y="0"/>
                      <a:pt x="14" y="0"/>
                    </a:cubicBezTo>
                    <a:cubicBezTo>
                      <a:pt x="5" y="0"/>
                      <a:pt x="0" y="3"/>
                      <a:pt x="2" y="8"/>
                    </a:cubicBezTo>
                    <a:cubicBezTo>
                      <a:pt x="4" y="13"/>
                      <a:pt x="13" y="17"/>
                      <a:pt x="21" y="17"/>
                    </a:cubicBezTo>
                    <a:cubicBezTo>
                      <a:pt x="30"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5" name="Freeform 425"/>
              <p:cNvSpPr>
                <a:spLocks/>
              </p:cNvSpPr>
              <p:nvPr/>
            </p:nvSpPr>
            <p:spPr bwMode="auto">
              <a:xfrm>
                <a:off x="5619" y="2442"/>
                <a:ext cx="75" cy="35"/>
              </a:xfrm>
              <a:custGeom>
                <a:avLst/>
                <a:gdLst>
                  <a:gd name="T0" fmla="*/ 33 w 36"/>
                  <a:gd name="T1" fmla="*/ 8 h 17"/>
                  <a:gd name="T2" fmla="*/ 14 w 36"/>
                  <a:gd name="T3" fmla="*/ 0 h 17"/>
                  <a:gd name="T4" fmla="*/ 2 w 36"/>
                  <a:gd name="T5" fmla="*/ 8 h 17"/>
                  <a:gd name="T6" fmla="*/ 22 w 36"/>
                  <a:gd name="T7" fmla="*/ 17 h 17"/>
                  <a:gd name="T8" fmla="*/ 33 w 36"/>
                  <a:gd name="T9" fmla="*/ 8 h 17"/>
                </a:gdLst>
                <a:ahLst/>
                <a:cxnLst>
                  <a:cxn ang="0">
                    <a:pos x="T0" y="T1"/>
                  </a:cxn>
                  <a:cxn ang="0">
                    <a:pos x="T2" y="T3"/>
                  </a:cxn>
                  <a:cxn ang="0">
                    <a:pos x="T4" y="T5"/>
                  </a:cxn>
                  <a:cxn ang="0">
                    <a:pos x="T6" y="T7"/>
                  </a:cxn>
                  <a:cxn ang="0">
                    <a:pos x="T8" y="T9"/>
                  </a:cxn>
                </a:cxnLst>
                <a:rect l="0" t="0" r="r" b="b"/>
                <a:pathLst>
                  <a:path w="36" h="17">
                    <a:moveTo>
                      <a:pt x="33" y="8"/>
                    </a:moveTo>
                    <a:cubicBezTo>
                      <a:pt x="31" y="3"/>
                      <a:pt x="22" y="0"/>
                      <a:pt x="14" y="0"/>
                    </a:cubicBezTo>
                    <a:cubicBezTo>
                      <a:pt x="5" y="0"/>
                      <a:pt x="0" y="3"/>
                      <a:pt x="2" y="8"/>
                    </a:cubicBezTo>
                    <a:cubicBezTo>
                      <a:pt x="4" y="13"/>
                      <a:pt x="13" y="17"/>
                      <a:pt x="22" y="17"/>
                    </a:cubicBezTo>
                    <a:cubicBezTo>
                      <a:pt x="30" y="17"/>
                      <a:pt x="36"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6" name="Freeform 426"/>
              <p:cNvSpPr>
                <a:spLocks/>
              </p:cNvSpPr>
              <p:nvPr/>
            </p:nvSpPr>
            <p:spPr bwMode="auto">
              <a:xfrm>
                <a:off x="5698" y="2442"/>
                <a:ext cx="74" cy="35"/>
              </a:xfrm>
              <a:custGeom>
                <a:avLst/>
                <a:gdLst>
                  <a:gd name="T0" fmla="*/ 34 w 36"/>
                  <a:gd name="T1" fmla="*/ 8 h 17"/>
                  <a:gd name="T2" fmla="*/ 14 w 36"/>
                  <a:gd name="T3" fmla="*/ 0 h 17"/>
                  <a:gd name="T4" fmla="*/ 2 w 36"/>
                  <a:gd name="T5" fmla="*/ 8 h 17"/>
                  <a:gd name="T6" fmla="*/ 22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1" y="3"/>
                      <a:pt x="22" y="0"/>
                      <a:pt x="14" y="0"/>
                    </a:cubicBezTo>
                    <a:cubicBezTo>
                      <a:pt x="5" y="0"/>
                      <a:pt x="0" y="3"/>
                      <a:pt x="2" y="8"/>
                    </a:cubicBezTo>
                    <a:cubicBezTo>
                      <a:pt x="5" y="13"/>
                      <a:pt x="13" y="17"/>
                      <a:pt x="22" y="17"/>
                    </a:cubicBezTo>
                    <a:cubicBezTo>
                      <a:pt x="31" y="17"/>
                      <a:pt x="36"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7" name="Freeform 427"/>
              <p:cNvSpPr>
                <a:spLocks/>
              </p:cNvSpPr>
              <p:nvPr/>
            </p:nvSpPr>
            <p:spPr bwMode="auto">
              <a:xfrm>
                <a:off x="5401" y="2485"/>
                <a:ext cx="74" cy="35"/>
              </a:xfrm>
              <a:custGeom>
                <a:avLst/>
                <a:gdLst>
                  <a:gd name="T0" fmla="*/ 34 w 36"/>
                  <a:gd name="T1" fmla="*/ 8 h 17"/>
                  <a:gd name="T2" fmla="*/ 14 w 36"/>
                  <a:gd name="T3" fmla="*/ 0 h 17"/>
                  <a:gd name="T4" fmla="*/ 2 w 36"/>
                  <a:gd name="T5" fmla="*/ 8 h 17"/>
                  <a:gd name="T6" fmla="*/ 21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2" y="3"/>
                      <a:pt x="23" y="0"/>
                      <a:pt x="14" y="0"/>
                    </a:cubicBezTo>
                    <a:cubicBezTo>
                      <a:pt x="6" y="0"/>
                      <a:pt x="0" y="3"/>
                      <a:pt x="2" y="8"/>
                    </a:cubicBezTo>
                    <a:cubicBezTo>
                      <a:pt x="4" y="13"/>
                      <a:pt x="13" y="17"/>
                      <a:pt x="21" y="17"/>
                    </a:cubicBezTo>
                    <a:cubicBezTo>
                      <a:pt x="30" y="17"/>
                      <a:pt x="36"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8" name="Freeform 428"/>
              <p:cNvSpPr>
                <a:spLocks/>
              </p:cNvSpPr>
              <p:nvPr/>
            </p:nvSpPr>
            <p:spPr bwMode="auto">
              <a:xfrm>
                <a:off x="5481" y="2485"/>
                <a:ext cx="72" cy="35"/>
              </a:xfrm>
              <a:custGeom>
                <a:avLst/>
                <a:gdLst>
                  <a:gd name="T0" fmla="*/ 33 w 35"/>
                  <a:gd name="T1" fmla="*/ 8 h 17"/>
                  <a:gd name="T2" fmla="*/ 14 w 35"/>
                  <a:gd name="T3" fmla="*/ 0 h 17"/>
                  <a:gd name="T4" fmla="*/ 2 w 35"/>
                  <a:gd name="T5" fmla="*/ 8 h 17"/>
                  <a:gd name="T6" fmla="*/ 21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1" y="3"/>
                      <a:pt x="22" y="0"/>
                      <a:pt x="14" y="0"/>
                    </a:cubicBezTo>
                    <a:cubicBezTo>
                      <a:pt x="5" y="0"/>
                      <a:pt x="0" y="3"/>
                      <a:pt x="2" y="8"/>
                    </a:cubicBezTo>
                    <a:cubicBezTo>
                      <a:pt x="4" y="13"/>
                      <a:pt x="12" y="17"/>
                      <a:pt x="21" y="17"/>
                    </a:cubicBezTo>
                    <a:cubicBezTo>
                      <a:pt x="30" y="17"/>
                      <a:pt x="35"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9" name="Freeform 429"/>
              <p:cNvSpPr>
                <a:spLocks/>
              </p:cNvSpPr>
              <p:nvPr/>
            </p:nvSpPr>
            <p:spPr bwMode="auto">
              <a:xfrm>
                <a:off x="5640" y="2485"/>
                <a:ext cx="74" cy="35"/>
              </a:xfrm>
              <a:custGeom>
                <a:avLst/>
                <a:gdLst>
                  <a:gd name="T0" fmla="*/ 33 w 36"/>
                  <a:gd name="T1" fmla="*/ 8 h 17"/>
                  <a:gd name="T2" fmla="*/ 13 w 36"/>
                  <a:gd name="T3" fmla="*/ 0 h 17"/>
                  <a:gd name="T4" fmla="*/ 2 w 36"/>
                  <a:gd name="T5" fmla="*/ 8 h 17"/>
                  <a:gd name="T6" fmla="*/ 22 w 36"/>
                  <a:gd name="T7" fmla="*/ 17 h 17"/>
                  <a:gd name="T8" fmla="*/ 33 w 36"/>
                  <a:gd name="T9" fmla="*/ 8 h 17"/>
                </a:gdLst>
                <a:ahLst/>
                <a:cxnLst>
                  <a:cxn ang="0">
                    <a:pos x="T0" y="T1"/>
                  </a:cxn>
                  <a:cxn ang="0">
                    <a:pos x="T2" y="T3"/>
                  </a:cxn>
                  <a:cxn ang="0">
                    <a:pos x="T4" y="T5"/>
                  </a:cxn>
                  <a:cxn ang="0">
                    <a:pos x="T6" y="T7"/>
                  </a:cxn>
                  <a:cxn ang="0">
                    <a:pos x="T8" y="T9"/>
                  </a:cxn>
                </a:cxnLst>
                <a:rect l="0" t="0" r="r" b="b"/>
                <a:pathLst>
                  <a:path w="36" h="17">
                    <a:moveTo>
                      <a:pt x="33" y="8"/>
                    </a:moveTo>
                    <a:cubicBezTo>
                      <a:pt x="31" y="3"/>
                      <a:pt x="22" y="0"/>
                      <a:pt x="13" y="0"/>
                    </a:cubicBezTo>
                    <a:cubicBezTo>
                      <a:pt x="5" y="0"/>
                      <a:pt x="0" y="3"/>
                      <a:pt x="2" y="8"/>
                    </a:cubicBezTo>
                    <a:cubicBezTo>
                      <a:pt x="4" y="13"/>
                      <a:pt x="13" y="17"/>
                      <a:pt x="22" y="17"/>
                    </a:cubicBezTo>
                    <a:cubicBezTo>
                      <a:pt x="30" y="17"/>
                      <a:pt x="36"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0" name="Freeform 430"/>
              <p:cNvSpPr>
                <a:spLocks/>
              </p:cNvSpPr>
              <p:nvPr/>
            </p:nvSpPr>
            <p:spPr bwMode="auto">
              <a:xfrm>
                <a:off x="5419" y="2528"/>
                <a:ext cx="72" cy="38"/>
              </a:xfrm>
              <a:custGeom>
                <a:avLst/>
                <a:gdLst>
                  <a:gd name="T0" fmla="*/ 33 w 35"/>
                  <a:gd name="T1" fmla="*/ 9 h 18"/>
                  <a:gd name="T2" fmla="*/ 14 w 35"/>
                  <a:gd name="T3" fmla="*/ 0 h 18"/>
                  <a:gd name="T4" fmla="*/ 2 w 35"/>
                  <a:gd name="T5" fmla="*/ 9 h 18"/>
                  <a:gd name="T6" fmla="*/ 21 w 35"/>
                  <a:gd name="T7" fmla="*/ 18 h 18"/>
                  <a:gd name="T8" fmla="*/ 33 w 35"/>
                  <a:gd name="T9" fmla="*/ 9 h 18"/>
                </a:gdLst>
                <a:ahLst/>
                <a:cxnLst>
                  <a:cxn ang="0">
                    <a:pos x="T0" y="T1"/>
                  </a:cxn>
                  <a:cxn ang="0">
                    <a:pos x="T2" y="T3"/>
                  </a:cxn>
                  <a:cxn ang="0">
                    <a:pos x="T4" y="T5"/>
                  </a:cxn>
                  <a:cxn ang="0">
                    <a:pos x="T6" y="T7"/>
                  </a:cxn>
                  <a:cxn ang="0">
                    <a:pos x="T8" y="T9"/>
                  </a:cxn>
                </a:cxnLst>
                <a:rect l="0" t="0" r="r" b="b"/>
                <a:pathLst>
                  <a:path w="35" h="18">
                    <a:moveTo>
                      <a:pt x="33" y="9"/>
                    </a:moveTo>
                    <a:cubicBezTo>
                      <a:pt x="31" y="4"/>
                      <a:pt x="23" y="0"/>
                      <a:pt x="14" y="0"/>
                    </a:cubicBezTo>
                    <a:cubicBezTo>
                      <a:pt x="5" y="0"/>
                      <a:pt x="0" y="4"/>
                      <a:pt x="2" y="9"/>
                    </a:cubicBezTo>
                    <a:cubicBezTo>
                      <a:pt x="4" y="14"/>
                      <a:pt x="12" y="18"/>
                      <a:pt x="21" y="18"/>
                    </a:cubicBezTo>
                    <a:cubicBezTo>
                      <a:pt x="30" y="18"/>
                      <a:pt x="35"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1" name="Freeform 431"/>
              <p:cNvSpPr>
                <a:spLocks/>
              </p:cNvSpPr>
              <p:nvPr/>
            </p:nvSpPr>
            <p:spPr bwMode="auto">
              <a:xfrm>
                <a:off x="5500" y="2528"/>
                <a:ext cx="74" cy="38"/>
              </a:xfrm>
              <a:custGeom>
                <a:avLst/>
                <a:gdLst>
                  <a:gd name="T0" fmla="*/ 33 w 36"/>
                  <a:gd name="T1" fmla="*/ 9 h 18"/>
                  <a:gd name="T2" fmla="*/ 14 w 36"/>
                  <a:gd name="T3" fmla="*/ 0 h 18"/>
                  <a:gd name="T4" fmla="*/ 2 w 36"/>
                  <a:gd name="T5" fmla="*/ 9 h 18"/>
                  <a:gd name="T6" fmla="*/ 21 w 36"/>
                  <a:gd name="T7" fmla="*/ 18 h 18"/>
                  <a:gd name="T8" fmla="*/ 33 w 36"/>
                  <a:gd name="T9" fmla="*/ 9 h 18"/>
                </a:gdLst>
                <a:ahLst/>
                <a:cxnLst>
                  <a:cxn ang="0">
                    <a:pos x="T0" y="T1"/>
                  </a:cxn>
                  <a:cxn ang="0">
                    <a:pos x="T2" y="T3"/>
                  </a:cxn>
                  <a:cxn ang="0">
                    <a:pos x="T4" y="T5"/>
                  </a:cxn>
                  <a:cxn ang="0">
                    <a:pos x="T6" y="T7"/>
                  </a:cxn>
                  <a:cxn ang="0">
                    <a:pos x="T8" y="T9"/>
                  </a:cxn>
                </a:cxnLst>
                <a:rect l="0" t="0" r="r" b="b"/>
                <a:pathLst>
                  <a:path w="36" h="18">
                    <a:moveTo>
                      <a:pt x="33" y="9"/>
                    </a:moveTo>
                    <a:cubicBezTo>
                      <a:pt x="31" y="4"/>
                      <a:pt x="22" y="0"/>
                      <a:pt x="14" y="0"/>
                    </a:cubicBezTo>
                    <a:cubicBezTo>
                      <a:pt x="5" y="0"/>
                      <a:pt x="0" y="4"/>
                      <a:pt x="2" y="9"/>
                    </a:cubicBezTo>
                    <a:cubicBezTo>
                      <a:pt x="4" y="14"/>
                      <a:pt x="12" y="18"/>
                      <a:pt x="21" y="18"/>
                    </a:cubicBezTo>
                    <a:cubicBezTo>
                      <a:pt x="30" y="18"/>
                      <a:pt x="36"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2" name="Freeform 432"/>
              <p:cNvSpPr>
                <a:spLocks/>
              </p:cNvSpPr>
              <p:nvPr/>
            </p:nvSpPr>
            <p:spPr bwMode="auto">
              <a:xfrm>
                <a:off x="5659" y="2528"/>
                <a:ext cx="76" cy="38"/>
              </a:xfrm>
              <a:custGeom>
                <a:avLst/>
                <a:gdLst>
                  <a:gd name="T0" fmla="*/ 34 w 37"/>
                  <a:gd name="T1" fmla="*/ 9 h 18"/>
                  <a:gd name="T2" fmla="*/ 14 w 37"/>
                  <a:gd name="T3" fmla="*/ 0 h 18"/>
                  <a:gd name="T4" fmla="*/ 3 w 37"/>
                  <a:gd name="T5" fmla="*/ 9 h 18"/>
                  <a:gd name="T6" fmla="*/ 23 w 37"/>
                  <a:gd name="T7" fmla="*/ 18 h 18"/>
                  <a:gd name="T8" fmla="*/ 34 w 37"/>
                  <a:gd name="T9" fmla="*/ 9 h 18"/>
                </a:gdLst>
                <a:ahLst/>
                <a:cxnLst>
                  <a:cxn ang="0">
                    <a:pos x="T0" y="T1"/>
                  </a:cxn>
                  <a:cxn ang="0">
                    <a:pos x="T2" y="T3"/>
                  </a:cxn>
                  <a:cxn ang="0">
                    <a:pos x="T4" y="T5"/>
                  </a:cxn>
                  <a:cxn ang="0">
                    <a:pos x="T6" y="T7"/>
                  </a:cxn>
                  <a:cxn ang="0">
                    <a:pos x="T8" y="T9"/>
                  </a:cxn>
                </a:cxnLst>
                <a:rect l="0" t="0" r="r" b="b"/>
                <a:pathLst>
                  <a:path w="37" h="18">
                    <a:moveTo>
                      <a:pt x="34" y="9"/>
                    </a:moveTo>
                    <a:cubicBezTo>
                      <a:pt x="32" y="4"/>
                      <a:pt x="23" y="0"/>
                      <a:pt x="14" y="0"/>
                    </a:cubicBezTo>
                    <a:cubicBezTo>
                      <a:pt x="6" y="0"/>
                      <a:pt x="0" y="4"/>
                      <a:pt x="3" y="9"/>
                    </a:cubicBezTo>
                    <a:cubicBezTo>
                      <a:pt x="5" y="14"/>
                      <a:pt x="14" y="18"/>
                      <a:pt x="23" y="18"/>
                    </a:cubicBezTo>
                    <a:cubicBezTo>
                      <a:pt x="31" y="18"/>
                      <a:pt x="37"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3" name="Freeform 433"/>
              <p:cNvSpPr>
                <a:spLocks/>
              </p:cNvSpPr>
              <p:nvPr/>
            </p:nvSpPr>
            <p:spPr bwMode="auto">
              <a:xfrm>
                <a:off x="5436" y="2574"/>
                <a:ext cx="76" cy="39"/>
              </a:xfrm>
              <a:custGeom>
                <a:avLst/>
                <a:gdLst>
                  <a:gd name="T0" fmla="*/ 35 w 37"/>
                  <a:gd name="T1" fmla="*/ 10 h 19"/>
                  <a:gd name="T2" fmla="*/ 15 w 37"/>
                  <a:gd name="T3" fmla="*/ 0 h 19"/>
                  <a:gd name="T4" fmla="*/ 2 w 37"/>
                  <a:gd name="T5" fmla="*/ 10 h 19"/>
                  <a:gd name="T6" fmla="*/ 22 w 37"/>
                  <a:gd name="T7" fmla="*/ 19 h 19"/>
                  <a:gd name="T8" fmla="*/ 35 w 37"/>
                  <a:gd name="T9" fmla="*/ 10 h 19"/>
                </a:gdLst>
                <a:ahLst/>
                <a:cxnLst>
                  <a:cxn ang="0">
                    <a:pos x="T0" y="T1"/>
                  </a:cxn>
                  <a:cxn ang="0">
                    <a:pos x="T2" y="T3"/>
                  </a:cxn>
                  <a:cxn ang="0">
                    <a:pos x="T4" y="T5"/>
                  </a:cxn>
                  <a:cxn ang="0">
                    <a:pos x="T6" y="T7"/>
                  </a:cxn>
                  <a:cxn ang="0">
                    <a:pos x="T8" y="T9"/>
                  </a:cxn>
                </a:cxnLst>
                <a:rect l="0" t="0" r="r" b="b"/>
                <a:pathLst>
                  <a:path w="37" h="19">
                    <a:moveTo>
                      <a:pt x="35" y="10"/>
                    </a:moveTo>
                    <a:cubicBezTo>
                      <a:pt x="32" y="4"/>
                      <a:pt x="24" y="0"/>
                      <a:pt x="15" y="0"/>
                    </a:cubicBezTo>
                    <a:cubicBezTo>
                      <a:pt x="6" y="0"/>
                      <a:pt x="0" y="4"/>
                      <a:pt x="2" y="10"/>
                    </a:cubicBezTo>
                    <a:cubicBezTo>
                      <a:pt x="4" y="15"/>
                      <a:pt x="13" y="19"/>
                      <a:pt x="22" y="19"/>
                    </a:cubicBezTo>
                    <a:cubicBezTo>
                      <a:pt x="31" y="19"/>
                      <a:pt x="37" y="15"/>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4" name="Freeform 434"/>
              <p:cNvSpPr>
                <a:spLocks/>
              </p:cNvSpPr>
              <p:nvPr/>
            </p:nvSpPr>
            <p:spPr bwMode="auto">
              <a:xfrm>
                <a:off x="5518" y="2574"/>
                <a:ext cx="75" cy="39"/>
              </a:xfrm>
              <a:custGeom>
                <a:avLst/>
                <a:gdLst>
                  <a:gd name="T0" fmla="*/ 34 w 36"/>
                  <a:gd name="T1" fmla="*/ 10 h 19"/>
                  <a:gd name="T2" fmla="*/ 14 w 36"/>
                  <a:gd name="T3" fmla="*/ 0 h 19"/>
                  <a:gd name="T4" fmla="*/ 2 w 36"/>
                  <a:gd name="T5" fmla="*/ 10 h 19"/>
                  <a:gd name="T6" fmla="*/ 22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2" y="4"/>
                      <a:pt x="23" y="0"/>
                      <a:pt x="14" y="0"/>
                    </a:cubicBezTo>
                    <a:cubicBezTo>
                      <a:pt x="5" y="0"/>
                      <a:pt x="0" y="4"/>
                      <a:pt x="2" y="10"/>
                    </a:cubicBezTo>
                    <a:cubicBezTo>
                      <a:pt x="4" y="15"/>
                      <a:pt x="13" y="19"/>
                      <a:pt x="22" y="19"/>
                    </a:cubicBezTo>
                    <a:cubicBezTo>
                      <a:pt x="31" y="19"/>
                      <a:pt x="36"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5" name="Freeform 435"/>
              <p:cNvSpPr>
                <a:spLocks/>
              </p:cNvSpPr>
              <p:nvPr/>
            </p:nvSpPr>
            <p:spPr bwMode="auto">
              <a:xfrm>
                <a:off x="5454" y="2621"/>
                <a:ext cx="77" cy="40"/>
              </a:xfrm>
              <a:custGeom>
                <a:avLst/>
                <a:gdLst>
                  <a:gd name="T0" fmla="*/ 35 w 37"/>
                  <a:gd name="T1" fmla="*/ 10 h 19"/>
                  <a:gd name="T2" fmla="*/ 15 w 37"/>
                  <a:gd name="T3" fmla="*/ 0 h 19"/>
                  <a:gd name="T4" fmla="*/ 2 w 37"/>
                  <a:gd name="T5" fmla="*/ 10 h 19"/>
                  <a:gd name="T6" fmla="*/ 22 w 37"/>
                  <a:gd name="T7" fmla="*/ 19 h 19"/>
                  <a:gd name="T8" fmla="*/ 35 w 37"/>
                  <a:gd name="T9" fmla="*/ 10 h 19"/>
                </a:gdLst>
                <a:ahLst/>
                <a:cxnLst>
                  <a:cxn ang="0">
                    <a:pos x="T0" y="T1"/>
                  </a:cxn>
                  <a:cxn ang="0">
                    <a:pos x="T2" y="T3"/>
                  </a:cxn>
                  <a:cxn ang="0">
                    <a:pos x="T4" y="T5"/>
                  </a:cxn>
                  <a:cxn ang="0">
                    <a:pos x="T6" y="T7"/>
                  </a:cxn>
                  <a:cxn ang="0">
                    <a:pos x="T8" y="T9"/>
                  </a:cxn>
                </a:cxnLst>
                <a:rect l="0" t="0" r="r" b="b"/>
                <a:pathLst>
                  <a:path w="37" h="19">
                    <a:moveTo>
                      <a:pt x="35" y="10"/>
                    </a:moveTo>
                    <a:cubicBezTo>
                      <a:pt x="33" y="4"/>
                      <a:pt x="24" y="0"/>
                      <a:pt x="15" y="0"/>
                    </a:cubicBezTo>
                    <a:cubicBezTo>
                      <a:pt x="6" y="0"/>
                      <a:pt x="0" y="4"/>
                      <a:pt x="2" y="10"/>
                    </a:cubicBezTo>
                    <a:cubicBezTo>
                      <a:pt x="4" y="15"/>
                      <a:pt x="13" y="19"/>
                      <a:pt x="22" y="19"/>
                    </a:cubicBezTo>
                    <a:cubicBezTo>
                      <a:pt x="31" y="19"/>
                      <a:pt x="37" y="15"/>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6" name="Freeform 436"/>
              <p:cNvSpPr>
                <a:spLocks/>
              </p:cNvSpPr>
              <p:nvPr/>
            </p:nvSpPr>
            <p:spPr bwMode="auto">
              <a:xfrm>
                <a:off x="5537" y="2621"/>
                <a:ext cx="76" cy="40"/>
              </a:xfrm>
              <a:custGeom>
                <a:avLst/>
                <a:gdLst>
                  <a:gd name="T0" fmla="*/ 35 w 37"/>
                  <a:gd name="T1" fmla="*/ 10 h 19"/>
                  <a:gd name="T2" fmla="*/ 14 w 37"/>
                  <a:gd name="T3" fmla="*/ 0 h 19"/>
                  <a:gd name="T4" fmla="*/ 2 w 37"/>
                  <a:gd name="T5" fmla="*/ 10 h 19"/>
                  <a:gd name="T6" fmla="*/ 22 w 37"/>
                  <a:gd name="T7" fmla="*/ 19 h 19"/>
                  <a:gd name="T8" fmla="*/ 35 w 37"/>
                  <a:gd name="T9" fmla="*/ 10 h 19"/>
                </a:gdLst>
                <a:ahLst/>
                <a:cxnLst>
                  <a:cxn ang="0">
                    <a:pos x="T0" y="T1"/>
                  </a:cxn>
                  <a:cxn ang="0">
                    <a:pos x="T2" y="T3"/>
                  </a:cxn>
                  <a:cxn ang="0">
                    <a:pos x="T4" y="T5"/>
                  </a:cxn>
                  <a:cxn ang="0">
                    <a:pos x="T6" y="T7"/>
                  </a:cxn>
                  <a:cxn ang="0">
                    <a:pos x="T8" y="T9"/>
                  </a:cxn>
                </a:cxnLst>
                <a:rect l="0" t="0" r="r" b="b"/>
                <a:pathLst>
                  <a:path w="37" h="19">
                    <a:moveTo>
                      <a:pt x="35" y="10"/>
                    </a:moveTo>
                    <a:cubicBezTo>
                      <a:pt x="32" y="4"/>
                      <a:pt x="23" y="0"/>
                      <a:pt x="14" y="0"/>
                    </a:cubicBezTo>
                    <a:cubicBezTo>
                      <a:pt x="5" y="0"/>
                      <a:pt x="0" y="4"/>
                      <a:pt x="2" y="10"/>
                    </a:cubicBezTo>
                    <a:cubicBezTo>
                      <a:pt x="4" y="15"/>
                      <a:pt x="13" y="19"/>
                      <a:pt x="22" y="19"/>
                    </a:cubicBezTo>
                    <a:cubicBezTo>
                      <a:pt x="31" y="19"/>
                      <a:pt x="37" y="15"/>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7" name="Freeform 437"/>
              <p:cNvSpPr>
                <a:spLocks/>
              </p:cNvSpPr>
              <p:nvPr/>
            </p:nvSpPr>
            <p:spPr bwMode="auto">
              <a:xfrm>
                <a:off x="5473" y="2669"/>
                <a:ext cx="76" cy="41"/>
              </a:xfrm>
              <a:custGeom>
                <a:avLst/>
                <a:gdLst>
                  <a:gd name="T0" fmla="*/ 35 w 37"/>
                  <a:gd name="T1" fmla="*/ 10 h 20"/>
                  <a:gd name="T2" fmla="*/ 15 w 37"/>
                  <a:gd name="T3" fmla="*/ 0 h 20"/>
                  <a:gd name="T4" fmla="*/ 2 w 37"/>
                  <a:gd name="T5" fmla="*/ 10 h 20"/>
                  <a:gd name="T6" fmla="*/ 23 w 37"/>
                  <a:gd name="T7" fmla="*/ 20 h 20"/>
                  <a:gd name="T8" fmla="*/ 35 w 37"/>
                  <a:gd name="T9" fmla="*/ 10 h 20"/>
                </a:gdLst>
                <a:ahLst/>
                <a:cxnLst>
                  <a:cxn ang="0">
                    <a:pos x="T0" y="T1"/>
                  </a:cxn>
                  <a:cxn ang="0">
                    <a:pos x="T2" y="T3"/>
                  </a:cxn>
                  <a:cxn ang="0">
                    <a:pos x="T4" y="T5"/>
                  </a:cxn>
                  <a:cxn ang="0">
                    <a:pos x="T6" y="T7"/>
                  </a:cxn>
                  <a:cxn ang="0">
                    <a:pos x="T8" y="T9"/>
                  </a:cxn>
                </a:cxnLst>
                <a:rect l="0" t="0" r="r" b="b"/>
                <a:pathLst>
                  <a:path w="37" h="20">
                    <a:moveTo>
                      <a:pt x="35" y="10"/>
                    </a:moveTo>
                    <a:cubicBezTo>
                      <a:pt x="33" y="5"/>
                      <a:pt x="24" y="0"/>
                      <a:pt x="15" y="0"/>
                    </a:cubicBezTo>
                    <a:cubicBezTo>
                      <a:pt x="6" y="0"/>
                      <a:pt x="0" y="5"/>
                      <a:pt x="2" y="10"/>
                    </a:cubicBezTo>
                    <a:cubicBezTo>
                      <a:pt x="4" y="16"/>
                      <a:pt x="14" y="20"/>
                      <a:pt x="23" y="20"/>
                    </a:cubicBezTo>
                    <a:cubicBezTo>
                      <a:pt x="32" y="20"/>
                      <a:pt x="37"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8" name="Freeform 438"/>
              <p:cNvSpPr>
                <a:spLocks/>
              </p:cNvSpPr>
              <p:nvPr/>
            </p:nvSpPr>
            <p:spPr bwMode="auto">
              <a:xfrm>
                <a:off x="4825" y="2719"/>
                <a:ext cx="74" cy="43"/>
              </a:xfrm>
              <a:custGeom>
                <a:avLst/>
                <a:gdLst>
                  <a:gd name="T0" fmla="*/ 34 w 36"/>
                  <a:gd name="T1" fmla="*/ 10 h 21"/>
                  <a:gd name="T2" fmla="*/ 15 w 36"/>
                  <a:gd name="T3" fmla="*/ 0 h 21"/>
                  <a:gd name="T4" fmla="*/ 1 w 36"/>
                  <a:gd name="T5" fmla="*/ 10 h 21"/>
                  <a:gd name="T6" fmla="*/ 20 w 36"/>
                  <a:gd name="T7" fmla="*/ 21 h 21"/>
                  <a:gd name="T8" fmla="*/ 34 w 36"/>
                  <a:gd name="T9" fmla="*/ 10 h 21"/>
                </a:gdLst>
                <a:ahLst/>
                <a:cxnLst>
                  <a:cxn ang="0">
                    <a:pos x="T0" y="T1"/>
                  </a:cxn>
                  <a:cxn ang="0">
                    <a:pos x="T2" y="T3"/>
                  </a:cxn>
                  <a:cxn ang="0">
                    <a:pos x="T4" y="T5"/>
                  </a:cxn>
                  <a:cxn ang="0">
                    <a:pos x="T6" y="T7"/>
                  </a:cxn>
                  <a:cxn ang="0">
                    <a:pos x="T8" y="T9"/>
                  </a:cxn>
                </a:cxnLst>
                <a:rect l="0" t="0" r="r" b="b"/>
                <a:pathLst>
                  <a:path w="36" h="21">
                    <a:moveTo>
                      <a:pt x="34" y="10"/>
                    </a:moveTo>
                    <a:cubicBezTo>
                      <a:pt x="33" y="5"/>
                      <a:pt x="24" y="0"/>
                      <a:pt x="15" y="0"/>
                    </a:cubicBezTo>
                    <a:cubicBezTo>
                      <a:pt x="6" y="0"/>
                      <a:pt x="0" y="5"/>
                      <a:pt x="1" y="10"/>
                    </a:cubicBezTo>
                    <a:cubicBezTo>
                      <a:pt x="2" y="16"/>
                      <a:pt x="11" y="21"/>
                      <a:pt x="20" y="21"/>
                    </a:cubicBezTo>
                    <a:cubicBezTo>
                      <a:pt x="29" y="21"/>
                      <a:pt x="36"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9" name="Freeform 439"/>
              <p:cNvSpPr>
                <a:spLocks/>
              </p:cNvSpPr>
              <p:nvPr/>
            </p:nvSpPr>
            <p:spPr bwMode="auto">
              <a:xfrm>
                <a:off x="4908" y="2719"/>
                <a:ext cx="74" cy="43"/>
              </a:xfrm>
              <a:custGeom>
                <a:avLst/>
                <a:gdLst>
                  <a:gd name="T0" fmla="*/ 35 w 36"/>
                  <a:gd name="T1" fmla="*/ 10 h 21"/>
                  <a:gd name="T2" fmla="*/ 15 w 36"/>
                  <a:gd name="T3" fmla="*/ 0 h 21"/>
                  <a:gd name="T4" fmla="*/ 2 w 36"/>
                  <a:gd name="T5" fmla="*/ 10 h 21"/>
                  <a:gd name="T6" fmla="*/ 21 w 36"/>
                  <a:gd name="T7" fmla="*/ 21 h 21"/>
                  <a:gd name="T8" fmla="*/ 35 w 36"/>
                  <a:gd name="T9" fmla="*/ 10 h 21"/>
                </a:gdLst>
                <a:ahLst/>
                <a:cxnLst>
                  <a:cxn ang="0">
                    <a:pos x="T0" y="T1"/>
                  </a:cxn>
                  <a:cxn ang="0">
                    <a:pos x="T2" y="T3"/>
                  </a:cxn>
                  <a:cxn ang="0">
                    <a:pos x="T4" y="T5"/>
                  </a:cxn>
                  <a:cxn ang="0">
                    <a:pos x="T6" y="T7"/>
                  </a:cxn>
                  <a:cxn ang="0">
                    <a:pos x="T8" y="T9"/>
                  </a:cxn>
                </a:cxnLst>
                <a:rect l="0" t="0" r="r" b="b"/>
                <a:pathLst>
                  <a:path w="36" h="21">
                    <a:moveTo>
                      <a:pt x="35" y="10"/>
                    </a:moveTo>
                    <a:cubicBezTo>
                      <a:pt x="33" y="5"/>
                      <a:pt x="25" y="0"/>
                      <a:pt x="15" y="0"/>
                    </a:cubicBezTo>
                    <a:cubicBezTo>
                      <a:pt x="6" y="0"/>
                      <a:pt x="0" y="5"/>
                      <a:pt x="2" y="10"/>
                    </a:cubicBezTo>
                    <a:cubicBezTo>
                      <a:pt x="3" y="16"/>
                      <a:pt x="12" y="21"/>
                      <a:pt x="21" y="21"/>
                    </a:cubicBezTo>
                    <a:cubicBezTo>
                      <a:pt x="30" y="21"/>
                      <a:pt x="36"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0" name="Freeform 440"/>
              <p:cNvSpPr>
                <a:spLocks/>
              </p:cNvSpPr>
              <p:nvPr/>
            </p:nvSpPr>
            <p:spPr bwMode="auto">
              <a:xfrm>
                <a:off x="4992" y="2719"/>
                <a:ext cx="74" cy="43"/>
              </a:xfrm>
              <a:custGeom>
                <a:avLst/>
                <a:gdLst>
                  <a:gd name="T0" fmla="*/ 34 w 36"/>
                  <a:gd name="T1" fmla="*/ 10 h 21"/>
                  <a:gd name="T2" fmla="*/ 15 w 36"/>
                  <a:gd name="T3" fmla="*/ 0 h 21"/>
                  <a:gd name="T4" fmla="*/ 1 w 36"/>
                  <a:gd name="T5" fmla="*/ 10 h 21"/>
                  <a:gd name="T6" fmla="*/ 21 w 36"/>
                  <a:gd name="T7" fmla="*/ 21 h 21"/>
                  <a:gd name="T8" fmla="*/ 34 w 36"/>
                  <a:gd name="T9" fmla="*/ 10 h 21"/>
                </a:gdLst>
                <a:ahLst/>
                <a:cxnLst>
                  <a:cxn ang="0">
                    <a:pos x="T0" y="T1"/>
                  </a:cxn>
                  <a:cxn ang="0">
                    <a:pos x="T2" y="T3"/>
                  </a:cxn>
                  <a:cxn ang="0">
                    <a:pos x="T4" y="T5"/>
                  </a:cxn>
                  <a:cxn ang="0">
                    <a:pos x="T6" y="T7"/>
                  </a:cxn>
                  <a:cxn ang="0">
                    <a:pos x="T8" y="T9"/>
                  </a:cxn>
                </a:cxnLst>
                <a:rect l="0" t="0" r="r" b="b"/>
                <a:pathLst>
                  <a:path w="36" h="21">
                    <a:moveTo>
                      <a:pt x="34" y="10"/>
                    </a:moveTo>
                    <a:cubicBezTo>
                      <a:pt x="33" y="5"/>
                      <a:pt x="24" y="0"/>
                      <a:pt x="15" y="0"/>
                    </a:cubicBezTo>
                    <a:cubicBezTo>
                      <a:pt x="6" y="0"/>
                      <a:pt x="0" y="5"/>
                      <a:pt x="1" y="10"/>
                    </a:cubicBezTo>
                    <a:cubicBezTo>
                      <a:pt x="3" y="16"/>
                      <a:pt x="11" y="21"/>
                      <a:pt x="21" y="21"/>
                    </a:cubicBezTo>
                    <a:cubicBezTo>
                      <a:pt x="30" y="21"/>
                      <a:pt x="36"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1" name="Freeform 441"/>
              <p:cNvSpPr>
                <a:spLocks/>
              </p:cNvSpPr>
              <p:nvPr/>
            </p:nvSpPr>
            <p:spPr bwMode="auto">
              <a:xfrm>
                <a:off x="5159" y="2719"/>
                <a:ext cx="75" cy="43"/>
              </a:xfrm>
              <a:custGeom>
                <a:avLst/>
                <a:gdLst>
                  <a:gd name="T0" fmla="*/ 34 w 36"/>
                  <a:gd name="T1" fmla="*/ 10 h 21"/>
                  <a:gd name="T2" fmla="*/ 15 w 36"/>
                  <a:gd name="T3" fmla="*/ 0 h 21"/>
                  <a:gd name="T4" fmla="*/ 1 w 36"/>
                  <a:gd name="T5" fmla="*/ 10 h 21"/>
                  <a:gd name="T6" fmla="*/ 21 w 36"/>
                  <a:gd name="T7" fmla="*/ 21 h 21"/>
                  <a:gd name="T8" fmla="*/ 34 w 36"/>
                  <a:gd name="T9" fmla="*/ 10 h 21"/>
                </a:gdLst>
                <a:ahLst/>
                <a:cxnLst>
                  <a:cxn ang="0">
                    <a:pos x="T0" y="T1"/>
                  </a:cxn>
                  <a:cxn ang="0">
                    <a:pos x="T2" y="T3"/>
                  </a:cxn>
                  <a:cxn ang="0">
                    <a:pos x="T4" y="T5"/>
                  </a:cxn>
                  <a:cxn ang="0">
                    <a:pos x="T6" y="T7"/>
                  </a:cxn>
                  <a:cxn ang="0">
                    <a:pos x="T8" y="T9"/>
                  </a:cxn>
                </a:cxnLst>
                <a:rect l="0" t="0" r="r" b="b"/>
                <a:pathLst>
                  <a:path w="36" h="21">
                    <a:moveTo>
                      <a:pt x="34" y="10"/>
                    </a:moveTo>
                    <a:cubicBezTo>
                      <a:pt x="33" y="5"/>
                      <a:pt x="24" y="0"/>
                      <a:pt x="15" y="0"/>
                    </a:cubicBezTo>
                    <a:cubicBezTo>
                      <a:pt x="6" y="0"/>
                      <a:pt x="0" y="5"/>
                      <a:pt x="1" y="10"/>
                    </a:cubicBezTo>
                    <a:cubicBezTo>
                      <a:pt x="3" y="16"/>
                      <a:pt x="12" y="21"/>
                      <a:pt x="21" y="21"/>
                    </a:cubicBezTo>
                    <a:cubicBezTo>
                      <a:pt x="30" y="21"/>
                      <a:pt x="36"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2" name="Freeform 442"/>
              <p:cNvSpPr>
                <a:spLocks/>
              </p:cNvSpPr>
              <p:nvPr/>
            </p:nvSpPr>
            <p:spPr bwMode="auto">
              <a:xfrm>
                <a:off x="5242" y="2719"/>
                <a:ext cx="76" cy="43"/>
              </a:xfrm>
              <a:custGeom>
                <a:avLst/>
                <a:gdLst>
                  <a:gd name="T0" fmla="*/ 35 w 37"/>
                  <a:gd name="T1" fmla="*/ 10 h 21"/>
                  <a:gd name="T2" fmla="*/ 15 w 37"/>
                  <a:gd name="T3" fmla="*/ 0 h 21"/>
                  <a:gd name="T4" fmla="*/ 2 w 37"/>
                  <a:gd name="T5" fmla="*/ 10 h 21"/>
                  <a:gd name="T6" fmla="*/ 22 w 37"/>
                  <a:gd name="T7" fmla="*/ 21 h 21"/>
                  <a:gd name="T8" fmla="*/ 35 w 37"/>
                  <a:gd name="T9" fmla="*/ 10 h 21"/>
                </a:gdLst>
                <a:ahLst/>
                <a:cxnLst>
                  <a:cxn ang="0">
                    <a:pos x="T0" y="T1"/>
                  </a:cxn>
                  <a:cxn ang="0">
                    <a:pos x="T2" y="T3"/>
                  </a:cxn>
                  <a:cxn ang="0">
                    <a:pos x="T4" y="T5"/>
                  </a:cxn>
                  <a:cxn ang="0">
                    <a:pos x="T6" y="T7"/>
                  </a:cxn>
                  <a:cxn ang="0">
                    <a:pos x="T8" y="T9"/>
                  </a:cxn>
                </a:cxnLst>
                <a:rect l="0" t="0" r="r" b="b"/>
                <a:pathLst>
                  <a:path w="37" h="21">
                    <a:moveTo>
                      <a:pt x="35" y="10"/>
                    </a:moveTo>
                    <a:cubicBezTo>
                      <a:pt x="33" y="5"/>
                      <a:pt x="24" y="0"/>
                      <a:pt x="15" y="0"/>
                    </a:cubicBezTo>
                    <a:cubicBezTo>
                      <a:pt x="6" y="0"/>
                      <a:pt x="0" y="5"/>
                      <a:pt x="2" y="10"/>
                    </a:cubicBezTo>
                    <a:cubicBezTo>
                      <a:pt x="4" y="16"/>
                      <a:pt x="13" y="21"/>
                      <a:pt x="22" y="21"/>
                    </a:cubicBezTo>
                    <a:cubicBezTo>
                      <a:pt x="31" y="21"/>
                      <a:pt x="37"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3" name="Freeform 443"/>
              <p:cNvSpPr>
                <a:spLocks/>
              </p:cNvSpPr>
              <p:nvPr/>
            </p:nvSpPr>
            <p:spPr bwMode="auto">
              <a:xfrm>
                <a:off x="5326" y="2719"/>
                <a:ext cx="77" cy="43"/>
              </a:xfrm>
              <a:custGeom>
                <a:avLst/>
                <a:gdLst>
                  <a:gd name="T0" fmla="*/ 35 w 37"/>
                  <a:gd name="T1" fmla="*/ 10 h 21"/>
                  <a:gd name="T2" fmla="*/ 14 w 37"/>
                  <a:gd name="T3" fmla="*/ 0 h 21"/>
                  <a:gd name="T4" fmla="*/ 1 w 37"/>
                  <a:gd name="T5" fmla="*/ 10 h 21"/>
                  <a:gd name="T6" fmla="*/ 22 w 37"/>
                  <a:gd name="T7" fmla="*/ 21 h 21"/>
                  <a:gd name="T8" fmla="*/ 35 w 37"/>
                  <a:gd name="T9" fmla="*/ 10 h 21"/>
                </a:gdLst>
                <a:ahLst/>
                <a:cxnLst>
                  <a:cxn ang="0">
                    <a:pos x="T0" y="T1"/>
                  </a:cxn>
                  <a:cxn ang="0">
                    <a:pos x="T2" y="T3"/>
                  </a:cxn>
                  <a:cxn ang="0">
                    <a:pos x="T4" y="T5"/>
                  </a:cxn>
                  <a:cxn ang="0">
                    <a:pos x="T6" y="T7"/>
                  </a:cxn>
                  <a:cxn ang="0">
                    <a:pos x="T8" y="T9"/>
                  </a:cxn>
                </a:cxnLst>
                <a:rect l="0" t="0" r="r" b="b"/>
                <a:pathLst>
                  <a:path w="37" h="21">
                    <a:moveTo>
                      <a:pt x="35" y="10"/>
                    </a:moveTo>
                    <a:cubicBezTo>
                      <a:pt x="33" y="5"/>
                      <a:pt x="24" y="0"/>
                      <a:pt x="14" y="0"/>
                    </a:cubicBezTo>
                    <a:cubicBezTo>
                      <a:pt x="5" y="0"/>
                      <a:pt x="0" y="5"/>
                      <a:pt x="1" y="10"/>
                    </a:cubicBezTo>
                    <a:cubicBezTo>
                      <a:pt x="3" y="16"/>
                      <a:pt x="12" y="21"/>
                      <a:pt x="22" y="21"/>
                    </a:cubicBezTo>
                    <a:cubicBezTo>
                      <a:pt x="31" y="21"/>
                      <a:pt x="37"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4" name="Freeform 444"/>
              <p:cNvSpPr>
                <a:spLocks/>
              </p:cNvSpPr>
              <p:nvPr/>
            </p:nvSpPr>
            <p:spPr bwMode="auto">
              <a:xfrm>
                <a:off x="4837" y="2770"/>
                <a:ext cx="75" cy="44"/>
              </a:xfrm>
              <a:custGeom>
                <a:avLst/>
                <a:gdLst>
                  <a:gd name="T0" fmla="*/ 34 w 36"/>
                  <a:gd name="T1" fmla="*/ 10 h 21"/>
                  <a:gd name="T2" fmla="*/ 15 w 36"/>
                  <a:gd name="T3" fmla="*/ 0 h 21"/>
                  <a:gd name="T4" fmla="*/ 1 w 36"/>
                  <a:gd name="T5" fmla="*/ 10 h 21"/>
                  <a:gd name="T6" fmla="*/ 20 w 36"/>
                  <a:gd name="T7" fmla="*/ 21 h 21"/>
                  <a:gd name="T8" fmla="*/ 34 w 36"/>
                  <a:gd name="T9" fmla="*/ 10 h 21"/>
                </a:gdLst>
                <a:ahLst/>
                <a:cxnLst>
                  <a:cxn ang="0">
                    <a:pos x="T0" y="T1"/>
                  </a:cxn>
                  <a:cxn ang="0">
                    <a:pos x="T2" y="T3"/>
                  </a:cxn>
                  <a:cxn ang="0">
                    <a:pos x="T4" y="T5"/>
                  </a:cxn>
                  <a:cxn ang="0">
                    <a:pos x="T6" y="T7"/>
                  </a:cxn>
                  <a:cxn ang="0">
                    <a:pos x="T8" y="T9"/>
                  </a:cxn>
                </a:cxnLst>
                <a:rect l="0" t="0" r="r" b="b"/>
                <a:pathLst>
                  <a:path w="36" h="21">
                    <a:moveTo>
                      <a:pt x="34" y="10"/>
                    </a:moveTo>
                    <a:cubicBezTo>
                      <a:pt x="33" y="5"/>
                      <a:pt x="24" y="0"/>
                      <a:pt x="15" y="0"/>
                    </a:cubicBezTo>
                    <a:cubicBezTo>
                      <a:pt x="6" y="0"/>
                      <a:pt x="0" y="5"/>
                      <a:pt x="1" y="10"/>
                    </a:cubicBezTo>
                    <a:cubicBezTo>
                      <a:pt x="2" y="16"/>
                      <a:pt x="11" y="21"/>
                      <a:pt x="20" y="21"/>
                    </a:cubicBezTo>
                    <a:cubicBezTo>
                      <a:pt x="30" y="21"/>
                      <a:pt x="36"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5" name="Freeform 445"/>
              <p:cNvSpPr>
                <a:spLocks/>
              </p:cNvSpPr>
              <p:nvPr/>
            </p:nvSpPr>
            <p:spPr bwMode="auto">
              <a:xfrm>
                <a:off x="4920" y="2770"/>
                <a:ext cx="76" cy="44"/>
              </a:xfrm>
              <a:custGeom>
                <a:avLst/>
                <a:gdLst>
                  <a:gd name="T0" fmla="*/ 35 w 37"/>
                  <a:gd name="T1" fmla="*/ 10 h 21"/>
                  <a:gd name="T2" fmla="*/ 16 w 37"/>
                  <a:gd name="T3" fmla="*/ 0 h 21"/>
                  <a:gd name="T4" fmla="*/ 2 w 37"/>
                  <a:gd name="T5" fmla="*/ 10 h 21"/>
                  <a:gd name="T6" fmla="*/ 21 w 37"/>
                  <a:gd name="T7" fmla="*/ 21 h 21"/>
                  <a:gd name="T8" fmla="*/ 35 w 37"/>
                  <a:gd name="T9" fmla="*/ 10 h 21"/>
                </a:gdLst>
                <a:ahLst/>
                <a:cxnLst>
                  <a:cxn ang="0">
                    <a:pos x="T0" y="T1"/>
                  </a:cxn>
                  <a:cxn ang="0">
                    <a:pos x="T2" y="T3"/>
                  </a:cxn>
                  <a:cxn ang="0">
                    <a:pos x="T4" y="T5"/>
                  </a:cxn>
                  <a:cxn ang="0">
                    <a:pos x="T6" y="T7"/>
                  </a:cxn>
                  <a:cxn ang="0">
                    <a:pos x="T8" y="T9"/>
                  </a:cxn>
                </a:cxnLst>
                <a:rect l="0" t="0" r="r" b="b"/>
                <a:pathLst>
                  <a:path w="37" h="21">
                    <a:moveTo>
                      <a:pt x="35" y="10"/>
                    </a:moveTo>
                    <a:cubicBezTo>
                      <a:pt x="34" y="5"/>
                      <a:pt x="25" y="0"/>
                      <a:pt x="16" y="0"/>
                    </a:cubicBezTo>
                    <a:cubicBezTo>
                      <a:pt x="7" y="0"/>
                      <a:pt x="0" y="5"/>
                      <a:pt x="2" y="10"/>
                    </a:cubicBezTo>
                    <a:cubicBezTo>
                      <a:pt x="3" y="16"/>
                      <a:pt x="12" y="21"/>
                      <a:pt x="21" y="21"/>
                    </a:cubicBezTo>
                    <a:cubicBezTo>
                      <a:pt x="31" y="21"/>
                      <a:pt x="37"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6" name="Freeform 446"/>
              <p:cNvSpPr>
                <a:spLocks/>
              </p:cNvSpPr>
              <p:nvPr/>
            </p:nvSpPr>
            <p:spPr bwMode="auto">
              <a:xfrm>
                <a:off x="5174" y="2770"/>
                <a:ext cx="76" cy="44"/>
              </a:xfrm>
              <a:custGeom>
                <a:avLst/>
                <a:gdLst>
                  <a:gd name="T0" fmla="*/ 36 w 37"/>
                  <a:gd name="T1" fmla="*/ 10 h 21"/>
                  <a:gd name="T2" fmla="*/ 16 w 37"/>
                  <a:gd name="T3" fmla="*/ 0 h 21"/>
                  <a:gd name="T4" fmla="*/ 2 w 37"/>
                  <a:gd name="T5" fmla="*/ 10 h 21"/>
                  <a:gd name="T6" fmla="*/ 22 w 37"/>
                  <a:gd name="T7" fmla="*/ 21 h 21"/>
                  <a:gd name="T8" fmla="*/ 36 w 37"/>
                  <a:gd name="T9" fmla="*/ 10 h 21"/>
                </a:gdLst>
                <a:ahLst/>
                <a:cxnLst>
                  <a:cxn ang="0">
                    <a:pos x="T0" y="T1"/>
                  </a:cxn>
                  <a:cxn ang="0">
                    <a:pos x="T2" y="T3"/>
                  </a:cxn>
                  <a:cxn ang="0">
                    <a:pos x="T4" y="T5"/>
                  </a:cxn>
                  <a:cxn ang="0">
                    <a:pos x="T6" y="T7"/>
                  </a:cxn>
                  <a:cxn ang="0">
                    <a:pos x="T8" y="T9"/>
                  </a:cxn>
                </a:cxnLst>
                <a:rect l="0" t="0" r="r" b="b"/>
                <a:pathLst>
                  <a:path w="37" h="21">
                    <a:moveTo>
                      <a:pt x="36" y="10"/>
                    </a:moveTo>
                    <a:cubicBezTo>
                      <a:pt x="34" y="5"/>
                      <a:pt x="25" y="0"/>
                      <a:pt x="16" y="0"/>
                    </a:cubicBezTo>
                    <a:cubicBezTo>
                      <a:pt x="6" y="0"/>
                      <a:pt x="0" y="5"/>
                      <a:pt x="2" y="10"/>
                    </a:cubicBezTo>
                    <a:cubicBezTo>
                      <a:pt x="4" y="16"/>
                      <a:pt x="13" y="21"/>
                      <a:pt x="22" y="21"/>
                    </a:cubicBezTo>
                    <a:cubicBezTo>
                      <a:pt x="31" y="21"/>
                      <a:pt x="37"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7" name="Freeform 447"/>
              <p:cNvSpPr>
                <a:spLocks/>
              </p:cNvSpPr>
              <p:nvPr/>
            </p:nvSpPr>
            <p:spPr bwMode="auto">
              <a:xfrm>
                <a:off x="5258" y="2770"/>
                <a:ext cx="77" cy="44"/>
              </a:xfrm>
              <a:custGeom>
                <a:avLst/>
                <a:gdLst>
                  <a:gd name="T0" fmla="*/ 36 w 37"/>
                  <a:gd name="T1" fmla="*/ 10 h 21"/>
                  <a:gd name="T2" fmla="*/ 15 w 37"/>
                  <a:gd name="T3" fmla="*/ 0 h 21"/>
                  <a:gd name="T4" fmla="*/ 2 w 37"/>
                  <a:gd name="T5" fmla="*/ 10 h 21"/>
                  <a:gd name="T6" fmla="*/ 22 w 37"/>
                  <a:gd name="T7" fmla="*/ 21 h 21"/>
                  <a:gd name="T8" fmla="*/ 36 w 37"/>
                  <a:gd name="T9" fmla="*/ 10 h 21"/>
                </a:gdLst>
                <a:ahLst/>
                <a:cxnLst>
                  <a:cxn ang="0">
                    <a:pos x="T0" y="T1"/>
                  </a:cxn>
                  <a:cxn ang="0">
                    <a:pos x="T2" y="T3"/>
                  </a:cxn>
                  <a:cxn ang="0">
                    <a:pos x="T4" y="T5"/>
                  </a:cxn>
                  <a:cxn ang="0">
                    <a:pos x="T6" y="T7"/>
                  </a:cxn>
                  <a:cxn ang="0">
                    <a:pos x="T8" y="T9"/>
                  </a:cxn>
                </a:cxnLst>
                <a:rect l="0" t="0" r="r" b="b"/>
                <a:pathLst>
                  <a:path w="37" h="21">
                    <a:moveTo>
                      <a:pt x="36" y="10"/>
                    </a:moveTo>
                    <a:cubicBezTo>
                      <a:pt x="34" y="5"/>
                      <a:pt x="25" y="0"/>
                      <a:pt x="15" y="0"/>
                    </a:cubicBezTo>
                    <a:cubicBezTo>
                      <a:pt x="6" y="0"/>
                      <a:pt x="0" y="5"/>
                      <a:pt x="2" y="10"/>
                    </a:cubicBezTo>
                    <a:cubicBezTo>
                      <a:pt x="4" y="16"/>
                      <a:pt x="13" y="21"/>
                      <a:pt x="22" y="21"/>
                    </a:cubicBezTo>
                    <a:cubicBezTo>
                      <a:pt x="32" y="21"/>
                      <a:pt x="37"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8" name="Freeform 448"/>
              <p:cNvSpPr>
                <a:spLocks/>
              </p:cNvSpPr>
              <p:nvPr/>
            </p:nvSpPr>
            <p:spPr bwMode="auto">
              <a:xfrm>
                <a:off x="5343" y="2770"/>
                <a:ext cx="78" cy="44"/>
              </a:xfrm>
              <a:custGeom>
                <a:avLst/>
                <a:gdLst>
                  <a:gd name="T0" fmla="*/ 36 w 38"/>
                  <a:gd name="T1" fmla="*/ 10 h 21"/>
                  <a:gd name="T2" fmla="*/ 15 w 38"/>
                  <a:gd name="T3" fmla="*/ 0 h 21"/>
                  <a:gd name="T4" fmla="*/ 2 w 38"/>
                  <a:gd name="T5" fmla="*/ 10 h 21"/>
                  <a:gd name="T6" fmla="*/ 22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4" y="5"/>
                      <a:pt x="24" y="0"/>
                      <a:pt x="15" y="0"/>
                    </a:cubicBezTo>
                    <a:cubicBezTo>
                      <a:pt x="6" y="0"/>
                      <a:pt x="0" y="5"/>
                      <a:pt x="2" y="10"/>
                    </a:cubicBezTo>
                    <a:cubicBezTo>
                      <a:pt x="4" y="16"/>
                      <a:pt x="13" y="21"/>
                      <a:pt x="22" y="21"/>
                    </a:cubicBezTo>
                    <a:cubicBezTo>
                      <a:pt x="32" y="21"/>
                      <a:pt x="38"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9" name="Freeform 449"/>
              <p:cNvSpPr>
                <a:spLocks/>
              </p:cNvSpPr>
              <p:nvPr/>
            </p:nvSpPr>
            <p:spPr bwMode="auto">
              <a:xfrm>
                <a:off x="5428" y="2770"/>
                <a:ext cx="78" cy="44"/>
              </a:xfrm>
              <a:custGeom>
                <a:avLst/>
                <a:gdLst>
                  <a:gd name="T0" fmla="*/ 36 w 38"/>
                  <a:gd name="T1" fmla="*/ 10 h 21"/>
                  <a:gd name="T2" fmla="*/ 15 w 38"/>
                  <a:gd name="T3" fmla="*/ 0 h 21"/>
                  <a:gd name="T4" fmla="*/ 2 w 38"/>
                  <a:gd name="T5" fmla="*/ 10 h 21"/>
                  <a:gd name="T6" fmla="*/ 23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3" y="5"/>
                      <a:pt x="24" y="0"/>
                      <a:pt x="15" y="0"/>
                    </a:cubicBezTo>
                    <a:cubicBezTo>
                      <a:pt x="6" y="0"/>
                      <a:pt x="0" y="5"/>
                      <a:pt x="2" y="10"/>
                    </a:cubicBezTo>
                    <a:cubicBezTo>
                      <a:pt x="4" y="16"/>
                      <a:pt x="13" y="21"/>
                      <a:pt x="23" y="21"/>
                    </a:cubicBezTo>
                    <a:cubicBezTo>
                      <a:pt x="32" y="21"/>
                      <a:pt x="38"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0" name="Freeform 450"/>
              <p:cNvSpPr>
                <a:spLocks/>
              </p:cNvSpPr>
              <p:nvPr/>
            </p:nvSpPr>
            <p:spPr bwMode="auto">
              <a:xfrm>
                <a:off x="4850" y="2822"/>
                <a:ext cx="74" cy="45"/>
              </a:xfrm>
              <a:custGeom>
                <a:avLst/>
                <a:gdLst>
                  <a:gd name="T0" fmla="*/ 35 w 36"/>
                  <a:gd name="T1" fmla="*/ 11 h 22"/>
                  <a:gd name="T2" fmla="*/ 15 w 36"/>
                  <a:gd name="T3" fmla="*/ 0 h 22"/>
                  <a:gd name="T4" fmla="*/ 1 w 36"/>
                  <a:gd name="T5" fmla="*/ 11 h 22"/>
                  <a:gd name="T6" fmla="*/ 21 w 36"/>
                  <a:gd name="T7" fmla="*/ 22 h 22"/>
                  <a:gd name="T8" fmla="*/ 35 w 36"/>
                  <a:gd name="T9" fmla="*/ 11 h 22"/>
                </a:gdLst>
                <a:ahLst/>
                <a:cxnLst>
                  <a:cxn ang="0">
                    <a:pos x="T0" y="T1"/>
                  </a:cxn>
                  <a:cxn ang="0">
                    <a:pos x="T2" y="T3"/>
                  </a:cxn>
                  <a:cxn ang="0">
                    <a:pos x="T4" y="T5"/>
                  </a:cxn>
                  <a:cxn ang="0">
                    <a:pos x="T6" y="T7"/>
                  </a:cxn>
                  <a:cxn ang="0">
                    <a:pos x="T8" y="T9"/>
                  </a:cxn>
                </a:cxnLst>
                <a:rect l="0" t="0" r="r" b="b"/>
                <a:pathLst>
                  <a:path w="36" h="22">
                    <a:moveTo>
                      <a:pt x="35" y="11"/>
                    </a:moveTo>
                    <a:cubicBezTo>
                      <a:pt x="33" y="5"/>
                      <a:pt x="25" y="0"/>
                      <a:pt x="15" y="0"/>
                    </a:cubicBezTo>
                    <a:cubicBezTo>
                      <a:pt x="6" y="0"/>
                      <a:pt x="0" y="5"/>
                      <a:pt x="1" y="11"/>
                    </a:cubicBezTo>
                    <a:cubicBezTo>
                      <a:pt x="2" y="17"/>
                      <a:pt x="11" y="22"/>
                      <a:pt x="21" y="22"/>
                    </a:cubicBezTo>
                    <a:cubicBezTo>
                      <a:pt x="30" y="22"/>
                      <a:pt x="36" y="17"/>
                      <a:pt x="3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1" name="Freeform 451"/>
              <p:cNvSpPr>
                <a:spLocks/>
              </p:cNvSpPr>
              <p:nvPr/>
            </p:nvSpPr>
            <p:spPr bwMode="auto">
              <a:xfrm>
                <a:off x="4934" y="2822"/>
                <a:ext cx="77" cy="45"/>
              </a:xfrm>
              <a:custGeom>
                <a:avLst/>
                <a:gdLst>
                  <a:gd name="T0" fmla="*/ 35 w 37"/>
                  <a:gd name="T1" fmla="*/ 11 h 22"/>
                  <a:gd name="T2" fmla="*/ 16 w 37"/>
                  <a:gd name="T3" fmla="*/ 0 h 22"/>
                  <a:gd name="T4" fmla="*/ 2 w 37"/>
                  <a:gd name="T5" fmla="*/ 11 h 22"/>
                  <a:gd name="T6" fmla="*/ 21 w 37"/>
                  <a:gd name="T7" fmla="*/ 22 h 22"/>
                  <a:gd name="T8" fmla="*/ 35 w 37"/>
                  <a:gd name="T9" fmla="*/ 11 h 22"/>
                </a:gdLst>
                <a:ahLst/>
                <a:cxnLst>
                  <a:cxn ang="0">
                    <a:pos x="T0" y="T1"/>
                  </a:cxn>
                  <a:cxn ang="0">
                    <a:pos x="T2" y="T3"/>
                  </a:cxn>
                  <a:cxn ang="0">
                    <a:pos x="T4" y="T5"/>
                  </a:cxn>
                  <a:cxn ang="0">
                    <a:pos x="T6" y="T7"/>
                  </a:cxn>
                  <a:cxn ang="0">
                    <a:pos x="T8" y="T9"/>
                  </a:cxn>
                </a:cxnLst>
                <a:rect l="0" t="0" r="r" b="b"/>
                <a:pathLst>
                  <a:path w="37" h="22">
                    <a:moveTo>
                      <a:pt x="35" y="11"/>
                    </a:moveTo>
                    <a:cubicBezTo>
                      <a:pt x="34" y="5"/>
                      <a:pt x="25" y="0"/>
                      <a:pt x="16" y="0"/>
                    </a:cubicBezTo>
                    <a:cubicBezTo>
                      <a:pt x="6" y="0"/>
                      <a:pt x="0" y="5"/>
                      <a:pt x="2" y="11"/>
                    </a:cubicBezTo>
                    <a:cubicBezTo>
                      <a:pt x="3" y="17"/>
                      <a:pt x="12" y="22"/>
                      <a:pt x="21" y="22"/>
                    </a:cubicBezTo>
                    <a:cubicBezTo>
                      <a:pt x="31" y="22"/>
                      <a:pt x="37" y="17"/>
                      <a:pt x="3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2" name="Freeform 452"/>
              <p:cNvSpPr>
                <a:spLocks/>
              </p:cNvSpPr>
              <p:nvPr/>
            </p:nvSpPr>
            <p:spPr bwMode="auto">
              <a:xfrm>
                <a:off x="5275" y="2822"/>
                <a:ext cx="78" cy="45"/>
              </a:xfrm>
              <a:custGeom>
                <a:avLst/>
                <a:gdLst>
                  <a:gd name="T0" fmla="*/ 36 w 38"/>
                  <a:gd name="T1" fmla="*/ 11 h 22"/>
                  <a:gd name="T2" fmla="*/ 16 w 38"/>
                  <a:gd name="T3" fmla="*/ 0 h 22"/>
                  <a:gd name="T4" fmla="*/ 2 w 38"/>
                  <a:gd name="T5" fmla="*/ 11 h 22"/>
                  <a:gd name="T6" fmla="*/ 23 w 38"/>
                  <a:gd name="T7" fmla="*/ 22 h 22"/>
                  <a:gd name="T8" fmla="*/ 36 w 38"/>
                  <a:gd name="T9" fmla="*/ 11 h 22"/>
                </a:gdLst>
                <a:ahLst/>
                <a:cxnLst>
                  <a:cxn ang="0">
                    <a:pos x="T0" y="T1"/>
                  </a:cxn>
                  <a:cxn ang="0">
                    <a:pos x="T2" y="T3"/>
                  </a:cxn>
                  <a:cxn ang="0">
                    <a:pos x="T4" y="T5"/>
                  </a:cxn>
                  <a:cxn ang="0">
                    <a:pos x="T6" y="T7"/>
                  </a:cxn>
                  <a:cxn ang="0">
                    <a:pos x="T8" y="T9"/>
                  </a:cxn>
                </a:cxnLst>
                <a:rect l="0" t="0" r="r" b="b"/>
                <a:pathLst>
                  <a:path w="38" h="22">
                    <a:moveTo>
                      <a:pt x="36" y="11"/>
                    </a:moveTo>
                    <a:cubicBezTo>
                      <a:pt x="34" y="5"/>
                      <a:pt x="25" y="0"/>
                      <a:pt x="16" y="0"/>
                    </a:cubicBezTo>
                    <a:cubicBezTo>
                      <a:pt x="6" y="0"/>
                      <a:pt x="0" y="5"/>
                      <a:pt x="2" y="11"/>
                    </a:cubicBezTo>
                    <a:cubicBezTo>
                      <a:pt x="4" y="17"/>
                      <a:pt x="13" y="22"/>
                      <a:pt x="23" y="22"/>
                    </a:cubicBezTo>
                    <a:cubicBezTo>
                      <a:pt x="32" y="22"/>
                      <a:pt x="38" y="17"/>
                      <a:pt x="3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3" name="Freeform 453"/>
              <p:cNvSpPr>
                <a:spLocks/>
              </p:cNvSpPr>
              <p:nvPr/>
            </p:nvSpPr>
            <p:spPr bwMode="auto">
              <a:xfrm>
                <a:off x="5361" y="2822"/>
                <a:ext cx="79" cy="45"/>
              </a:xfrm>
              <a:custGeom>
                <a:avLst/>
                <a:gdLst>
                  <a:gd name="T0" fmla="*/ 36 w 38"/>
                  <a:gd name="T1" fmla="*/ 11 h 22"/>
                  <a:gd name="T2" fmla="*/ 15 w 38"/>
                  <a:gd name="T3" fmla="*/ 0 h 22"/>
                  <a:gd name="T4" fmla="*/ 2 w 38"/>
                  <a:gd name="T5" fmla="*/ 11 h 22"/>
                  <a:gd name="T6" fmla="*/ 22 w 38"/>
                  <a:gd name="T7" fmla="*/ 22 h 22"/>
                  <a:gd name="T8" fmla="*/ 36 w 38"/>
                  <a:gd name="T9" fmla="*/ 11 h 22"/>
                </a:gdLst>
                <a:ahLst/>
                <a:cxnLst>
                  <a:cxn ang="0">
                    <a:pos x="T0" y="T1"/>
                  </a:cxn>
                  <a:cxn ang="0">
                    <a:pos x="T2" y="T3"/>
                  </a:cxn>
                  <a:cxn ang="0">
                    <a:pos x="T4" y="T5"/>
                  </a:cxn>
                  <a:cxn ang="0">
                    <a:pos x="T6" y="T7"/>
                  </a:cxn>
                  <a:cxn ang="0">
                    <a:pos x="T8" y="T9"/>
                  </a:cxn>
                </a:cxnLst>
                <a:rect l="0" t="0" r="r" b="b"/>
                <a:pathLst>
                  <a:path w="38" h="22">
                    <a:moveTo>
                      <a:pt x="36" y="11"/>
                    </a:moveTo>
                    <a:cubicBezTo>
                      <a:pt x="34" y="5"/>
                      <a:pt x="24" y="0"/>
                      <a:pt x="15" y="0"/>
                    </a:cubicBezTo>
                    <a:cubicBezTo>
                      <a:pt x="6" y="0"/>
                      <a:pt x="0" y="5"/>
                      <a:pt x="2" y="11"/>
                    </a:cubicBezTo>
                    <a:cubicBezTo>
                      <a:pt x="4" y="17"/>
                      <a:pt x="13" y="22"/>
                      <a:pt x="22" y="22"/>
                    </a:cubicBezTo>
                    <a:cubicBezTo>
                      <a:pt x="32" y="22"/>
                      <a:pt x="38" y="17"/>
                      <a:pt x="3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4" name="Freeform 454"/>
              <p:cNvSpPr>
                <a:spLocks/>
              </p:cNvSpPr>
              <p:nvPr/>
            </p:nvSpPr>
            <p:spPr bwMode="auto">
              <a:xfrm>
                <a:off x="5446" y="2822"/>
                <a:ext cx="78" cy="45"/>
              </a:xfrm>
              <a:custGeom>
                <a:avLst/>
                <a:gdLst>
                  <a:gd name="T0" fmla="*/ 36 w 38"/>
                  <a:gd name="T1" fmla="*/ 11 h 22"/>
                  <a:gd name="T2" fmla="*/ 15 w 38"/>
                  <a:gd name="T3" fmla="*/ 0 h 22"/>
                  <a:gd name="T4" fmla="*/ 2 w 38"/>
                  <a:gd name="T5" fmla="*/ 11 h 22"/>
                  <a:gd name="T6" fmla="*/ 23 w 38"/>
                  <a:gd name="T7" fmla="*/ 22 h 22"/>
                  <a:gd name="T8" fmla="*/ 36 w 38"/>
                  <a:gd name="T9" fmla="*/ 11 h 22"/>
                </a:gdLst>
                <a:ahLst/>
                <a:cxnLst>
                  <a:cxn ang="0">
                    <a:pos x="T0" y="T1"/>
                  </a:cxn>
                  <a:cxn ang="0">
                    <a:pos x="T2" y="T3"/>
                  </a:cxn>
                  <a:cxn ang="0">
                    <a:pos x="T4" y="T5"/>
                  </a:cxn>
                  <a:cxn ang="0">
                    <a:pos x="T6" y="T7"/>
                  </a:cxn>
                  <a:cxn ang="0">
                    <a:pos x="T8" y="T9"/>
                  </a:cxn>
                </a:cxnLst>
                <a:rect l="0" t="0" r="r" b="b"/>
                <a:pathLst>
                  <a:path w="38" h="22">
                    <a:moveTo>
                      <a:pt x="36" y="11"/>
                    </a:moveTo>
                    <a:cubicBezTo>
                      <a:pt x="34" y="5"/>
                      <a:pt x="25" y="0"/>
                      <a:pt x="15" y="0"/>
                    </a:cubicBezTo>
                    <a:cubicBezTo>
                      <a:pt x="6" y="0"/>
                      <a:pt x="0" y="5"/>
                      <a:pt x="2" y="11"/>
                    </a:cubicBezTo>
                    <a:cubicBezTo>
                      <a:pt x="4" y="17"/>
                      <a:pt x="14" y="22"/>
                      <a:pt x="23" y="22"/>
                    </a:cubicBezTo>
                    <a:cubicBezTo>
                      <a:pt x="32" y="22"/>
                      <a:pt x="38" y="17"/>
                      <a:pt x="3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5" name="Freeform 455"/>
              <p:cNvSpPr>
                <a:spLocks/>
              </p:cNvSpPr>
              <p:nvPr/>
            </p:nvSpPr>
            <p:spPr bwMode="auto">
              <a:xfrm>
                <a:off x="4862" y="2878"/>
                <a:ext cx="77" cy="43"/>
              </a:xfrm>
              <a:custGeom>
                <a:avLst/>
                <a:gdLst>
                  <a:gd name="T0" fmla="*/ 36 w 37"/>
                  <a:gd name="T1" fmla="*/ 10 h 21"/>
                  <a:gd name="T2" fmla="*/ 16 w 37"/>
                  <a:gd name="T3" fmla="*/ 0 h 21"/>
                  <a:gd name="T4" fmla="*/ 1 w 37"/>
                  <a:gd name="T5" fmla="*/ 10 h 21"/>
                  <a:gd name="T6" fmla="*/ 21 w 37"/>
                  <a:gd name="T7" fmla="*/ 21 h 21"/>
                  <a:gd name="T8" fmla="*/ 36 w 37"/>
                  <a:gd name="T9" fmla="*/ 10 h 21"/>
                </a:gdLst>
                <a:ahLst/>
                <a:cxnLst>
                  <a:cxn ang="0">
                    <a:pos x="T0" y="T1"/>
                  </a:cxn>
                  <a:cxn ang="0">
                    <a:pos x="T2" y="T3"/>
                  </a:cxn>
                  <a:cxn ang="0">
                    <a:pos x="T4" y="T5"/>
                  </a:cxn>
                  <a:cxn ang="0">
                    <a:pos x="T6" y="T7"/>
                  </a:cxn>
                  <a:cxn ang="0">
                    <a:pos x="T8" y="T9"/>
                  </a:cxn>
                </a:cxnLst>
                <a:rect l="0" t="0" r="r" b="b"/>
                <a:pathLst>
                  <a:path w="37" h="21">
                    <a:moveTo>
                      <a:pt x="36" y="10"/>
                    </a:moveTo>
                    <a:cubicBezTo>
                      <a:pt x="34" y="4"/>
                      <a:pt x="25" y="0"/>
                      <a:pt x="16" y="0"/>
                    </a:cubicBezTo>
                    <a:cubicBezTo>
                      <a:pt x="6" y="0"/>
                      <a:pt x="0" y="4"/>
                      <a:pt x="1" y="10"/>
                    </a:cubicBezTo>
                    <a:cubicBezTo>
                      <a:pt x="3" y="16"/>
                      <a:pt x="12" y="21"/>
                      <a:pt x="21" y="21"/>
                    </a:cubicBezTo>
                    <a:cubicBezTo>
                      <a:pt x="31" y="21"/>
                      <a:pt x="37"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6" name="Freeform 456"/>
              <p:cNvSpPr>
                <a:spLocks/>
              </p:cNvSpPr>
              <p:nvPr/>
            </p:nvSpPr>
            <p:spPr bwMode="auto">
              <a:xfrm>
                <a:off x="5293" y="2878"/>
                <a:ext cx="79" cy="43"/>
              </a:xfrm>
              <a:custGeom>
                <a:avLst/>
                <a:gdLst>
                  <a:gd name="T0" fmla="*/ 36 w 38"/>
                  <a:gd name="T1" fmla="*/ 10 h 21"/>
                  <a:gd name="T2" fmla="*/ 15 w 38"/>
                  <a:gd name="T3" fmla="*/ 0 h 21"/>
                  <a:gd name="T4" fmla="*/ 2 w 38"/>
                  <a:gd name="T5" fmla="*/ 10 h 21"/>
                  <a:gd name="T6" fmla="*/ 23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4" y="4"/>
                      <a:pt x="25" y="0"/>
                      <a:pt x="15" y="0"/>
                    </a:cubicBezTo>
                    <a:cubicBezTo>
                      <a:pt x="6" y="0"/>
                      <a:pt x="0" y="4"/>
                      <a:pt x="2" y="10"/>
                    </a:cubicBezTo>
                    <a:cubicBezTo>
                      <a:pt x="4" y="16"/>
                      <a:pt x="13" y="21"/>
                      <a:pt x="23" y="21"/>
                    </a:cubicBezTo>
                    <a:cubicBezTo>
                      <a:pt x="32" y="21"/>
                      <a:pt x="38"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7" name="Freeform 457"/>
              <p:cNvSpPr>
                <a:spLocks/>
              </p:cNvSpPr>
              <p:nvPr/>
            </p:nvSpPr>
            <p:spPr bwMode="auto">
              <a:xfrm>
                <a:off x="5399" y="2931"/>
                <a:ext cx="80" cy="48"/>
              </a:xfrm>
              <a:custGeom>
                <a:avLst/>
                <a:gdLst>
                  <a:gd name="T0" fmla="*/ 36 w 39"/>
                  <a:gd name="T1" fmla="*/ 12 h 23"/>
                  <a:gd name="T2" fmla="*/ 15 w 39"/>
                  <a:gd name="T3" fmla="*/ 0 h 23"/>
                  <a:gd name="T4" fmla="*/ 2 w 39"/>
                  <a:gd name="T5" fmla="*/ 12 h 23"/>
                  <a:gd name="T6" fmla="*/ 23 w 39"/>
                  <a:gd name="T7" fmla="*/ 23 h 23"/>
                  <a:gd name="T8" fmla="*/ 36 w 39"/>
                  <a:gd name="T9" fmla="*/ 12 h 23"/>
                </a:gdLst>
                <a:ahLst/>
                <a:cxnLst>
                  <a:cxn ang="0">
                    <a:pos x="T0" y="T1"/>
                  </a:cxn>
                  <a:cxn ang="0">
                    <a:pos x="T2" y="T3"/>
                  </a:cxn>
                  <a:cxn ang="0">
                    <a:pos x="T4" y="T5"/>
                  </a:cxn>
                  <a:cxn ang="0">
                    <a:pos x="T6" y="T7"/>
                  </a:cxn>
                  <a:cxn ang="0">
                    <a:pos x="T8" y="T9"/>
                  </a:cxn>
                </a:cxnLst>
                <a:rect l="0" t="0" r="r" b="b"/>
                <a:pathLst>
                  <a:path w="39" h="23">
                    <a:moveTo>
                      <a:pt x="36" y="12"/>
                    </a:moveTo>
                    <a:cubicBezTo>
                      <a:pt x="34" y="5"/>
                      <a:pt x="25" y="0"/>
                      <a:pt x="15" y="0"/>
                    </a:cubicBezTo>
                    <a:cubicBezTo>
                      <a:pt x="6" y="0"/>
                      <a:pt x="0" y="5"/>
                      <a:pt x="2" y="12"/>
                    </a:cubicBezTo>
                    <a:cubicBezTo>
                      <a:pt x="4" y="18"/>
                      <a:pt x="13" y="23"/>
                      <a:pt x="23" y="23"/>
                    </a:cubicBezTo>
                    <a:cubicBezTo>
                      <a:pt x="33" y="23"/>
                      <a:pt x="39"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8" name="Oval 458"/>
              <p:cNvSpPr>
                <a:spLocks noChangeArrowheads="1"/>
              </p:cNvSpPr>
              <p:nvPr/>
            </p:nvSpPr>
            <p:spPr bwMode="auto">
              <a:xfrm>
                <a:off x="3736" y="2574"/>
                <a:ext cx="66" cy="3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9" name="Freeform 459"/>
              <p:cNvSpPr>
                <a:spLocks/>
              </p:cNvSpPr>
              <p:nvPr/>
            </p:nvSpPr>
            <p:spPr bwMode="auto">
              <a:xfrm>
                <a:off x="3816" y="2574"/>
                <a:ext cx="68" cy="39"/>
              </a:xfrm>
              <a:custGeom>
                <a:avLst/>
                <a:gdLst>
                  <a:gd name="T0" fmla="*/ 32 w 33"/>
                  <a:gd name="T1" fmla="*/ 10 h 19"/>
                  <a:gd name="T2" fmla="*/ 16 w 33"/>
                  <a:gd name="T3" fmla="*/ 0 h 19"/>
                  <a:gd name="T4" fmla="*/ 0 w 33"/>
                  <a:gd name="T5" fmla="*/ 10 h 19"/>
                  <a:gd name="T6" fmla="*/ 17 w 33"/>
                  <a:gd name="T7" fmla="*/ 19 h 19"/>
                  <a:gd name="T8" fmla="*/ 32 w 33"/>
                  <a:gd name="T9" fmla="*/ 10 h 19"/>
                </a:gdLst>
                <a:ahLst/>
                <a:cxnLst>
                  <a:cxn ang="0">
                    <a:pos x="T0" y="T1"/>
                  </a:cxn>
                  <a:cxn ang="0">
                    <a:pos x="T2" y="T3"/>
                  </a:cxn>
                  <a:cxn ang="0">
                    <a:pos x="T4" y="T5"/>
                  </a:cxn>
                  <a:cxn ang="0">
                    <a:pos x="T6" y="T7"/>
                  </a:cxn>
                  <a:cxn ang="0">
                    <a:pos x="T8" y="T9"/>
                  </a:cxn>
                </a:cxnLst>
                <a:rect l="0" t="0" r="r" b="b"/>
                <a:pathLst>
                  <a:path w="33" h="19">
                    <a:moveTo>
                      <a:pt x="32" y="10"/>
                    </a:moveTo>
                    <a:cubicBezTo>
                      <a:pt x="32" y="4"/>
                      <a:pt x="25" y="0"/>
                      <a:pt x="16" y="0"/>
                    </a:cubicBezTo>
                    <a:cubicBezTo>
                      <a:pt x="7" y="0"/>
                      <a:pt x="0" y="4"/>
                      <a:pt x="0" y="10"/>
                    </a:cubicBezTo>
                    <a:cubicBezTo>
                      <a:pt x="0" y="15"/>
                      <a:pt x="8" y="19"/>
                      <a:pt x="17" y="19"/>
                    </a:cubicBezTo>
                    <a:cubicBezTo>
                      <a:pt x="26" y="19"/>
                      <a:pt x="33" y="15"/>
                      <a:pt x="3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0" name="Freeform 460"/>
              <p:cNvSpPr>
                <a:spLocks/>
              </p:cNvSpPr>
              <p:nvPr/>
            </p:nvSpPr>
            <p:spPr bwMode="auto">
              <a:xfrm>
                <a:off x="3897" y="2574"/>
                <a:ext cx="68" cy="39"/>
              </a:xfrm>
              <a:custGeom>
                <a:avLst/>
                <a:gdLst>
                  <a:gd name="T0" fmla="*/ 33 w 33"/>
                  <a:gd name="T1" fmla="*/ 10 h 19"/>
                  <a:gd name="T2" fmla="*/ 16 w 33"/>
                  <a:gd name="T3" fmla="*/ 0 h 19"/>
                  <a:gd name="T4" fmla="*/ 1 w 33"/>
                  <a:gd name="T5" fmla="*/ 10 h 19"/>
                  <a:gd name="T6" fmla="*/ 17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2" y="4"/>
                      <a:pt x="25" y="0"/>
                      <a:pt x="16" y="0"/>
                    </a:cubicBezTo>
                    <a:cubicBezTo>
                      <a:pt x="7" y="0"/>
                      <a:pt x="0" y="4"/>
                      <a:pt x="1" y="10"/>
                    </a:cubicBezTo>
                    <a:cubicBezTo>
                      <a:pt x="1" y="15"/>
                      <a:pt x="8" y="19"/>
                      <a:pt x="17" y="19"/>
                    </a:cubicBezTo>
                    <a:cubicBezTo>
                      <a:pt x="26"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1" name="Freeform 461"/>
              <p:cNvSpPr>
                <a:spLocks/>
              </p:cNvSpPr>
              <p:nvPr/>
            </p:nvSpPr>
            <p:spPr bwMode="auto">
              <a:xfrm>
                <a:off x="3979" y="2574"/>
                <a:ext cx="66" cy="39"/>
              </a:xfrm>
              <a:custGeom>
                <a:avLst/>
                <a:gdLst>
                  <a:gd name="T0" fmla="*/ 32 w 32"/>
                  <a:gd name="T1" fmla="*/ 10 h 19"/>
                  <a:gd name="T2" fmla="*/ 15 w 32"/>
                  <a:gd name="T3" fmla="*/ 0 h 19"/>
                  <a:gd name="T4" fmla="*/ 0 w 32"/>
                  <a:gd name="T5" fmla="*/ 10 h 19"/>
                  <a:gd name="T6" fmla="*/ 17 w 32"/>
                  <a:gd name="T7" fmla="*/ 19 h 19"/>
                  <a:gd name="T8" fmla="*/ 32 w 32"/>
                  <a:gd name="T9" fmla="*/ 10 h 19"/>
                </a:gdLst>
                <a:ahLst/>
                <a:cxnLst>
                  <a:cxn ang="0">
                    <a:pos x="T0" y="T1"/>
                  </a:cxn>
                  <a:cxn ang="0">
                    <a:pos x="T2" y="T3"/>
                  </a:cxn>
                  <a:cxn ang="0">
                    <a:pos x="T4" y="T5"/>
                  </a:cxn>
                  <a:cxn ang="0">
                    <a:pos x="T6" y="T7"/>
                  </a:cxn>
                  <a:cxn ang="0">
                    <a:pos x="T8" y="T9"/>
                  </a:cxn>
                </a:cxnLst>
                <a:rect l="0" t="0" r="r" b="b"/>
                <a:pathLst>
                  <a:path w="32" h="19">
                    <a:moveTo>
                      <a:pt x="32" y="10"/>
                    </a:moveTo>
                    <a:cubicBezTo>
                      <a:pt x="32" y="4"/>
                      <a:pt x="24" y="0"/>
                      <a:pt x="15" y="0"/>
                    </a:cubicBezTo>
                    <a:cubicBezTo>
                      <a:pt x="6" y="0"/>
                      <a:pt x="0" y="4"/>
                      <a:pt x="0" y="10"/>
                    </a:cubicBezTo>
                    <a:cubicBezTo>
                      <a:pt x="0" y="15"/>
                      <a:pt x="8" y="19"/>
                      <a:pt x="17" y="19"/>
                    </a:cubicBezTo>
                    <a:cubicBezTo>
                      <a:pt x="26" y="19"/>
                      <a:pt x="32" y="15"/>
                      <a:pt x="3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2" name="Freeform 462"/>
              <p:cNvSpPr>
                <a:spLocks/>
              </p:cNvSpPr>
              <p:nvPr/>
            </p:nvSpPr>
            <p:spPr bwMode="auto">
              <a:xfrm>
                <a:off x="4392" y="3235"/>
                <a:ext cx="80" cy="54"/>
              </a:xfrm>
              <a:custGeom>
                <a:avLst/>
                <a:gdLst>
                  <a:gd name="T0" fmla="*/ 38 w 39"/>
                  <a:gd name="T1" fmla="*/ 13 h 26"/>
                  <a:gd name="T2" fmla="*/ 18 w 39"/>
                  <a:gd name="T3" fmla="*/ 0 h 26"/>
                  <a:gd name="T4" fmla="*/ 1 w 39"/>
                  <a:gd name="T5" fmla="*/ 13 h 26"/>
                  <a:gd name="T6" fmla="*/ 21 w 39"/>
                  <a:gd name="T7" fmla="*/ 26 h 26"/>
                  <a:gd name="T8" fmla="*/ 38 w 39"/>
                  <a:gd name="T9" fmla="*/ 13 h 26"/>
                </a:gdLst>
                <a:ahLst/>
                <a:cxnLst>
                  <a:cxn ang="0">
                    <a:pos x="T0" y="T1"/>
                  </a:cxn>
                  <a:cxn ang="0">
                    <a:pos x="T2" y="T3"/>
                  </a:cxn>
                  <a:cxn ang="0">
                    <a:pos x="T4" y="T5"/>
                  </a:cxn>
                  <a:cxn ang="0">
                    <a:pos x="T6" y="T7"/>
                  </a:cxn>
                  <a:cxn ang="0">
                    <a:pos x="T8" y="T9"/>
                  </a:cxn>
                </a:cxnLst>
                <a:rect l="0" t="0" r="r" b="b"/>
                <a:pathLst>
                  <a:path w="39" h="26">
                    <a:moveTo>
                      <a:pt x="38" y="13"/>
                    </a:moveTo>
                    <a:cubicBezTo>
                      <a:pt x="37" y="6"/>
                      <a:pt x="28" y="0"/>
                      <a:pt x="18" y="0"/>
                    </a:cubicBezTo>
                    <a:cubicBezTo>
                      <a:pt x="8" y="0"/>
                      <a:pt x="0" y="6"/>
                      <a:pt x="1" y="13"/>
                    </a:cubicBezTo>
                    <a:cubicBezTo>
                      <a:pt x="2" y="20"/>
                      <a:pt x="11" y="26"/>
                      <a:pt x="21" y="26"/>
                    </a:cubicBezTo>
                    <a:cubicBezTo>
                      <a:pt x="31" y="26"/>
                      <a:pt x="39"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3" name="Freeform 463"/>
              <p:cNvSpPr>
                <a:spLocks/>
              </p:cNvSpPr>
              <p:nvPr/>
            </p:nvSpPr>
            <p:spPr bwMode="auto">
              <a:xfrm>
                <a:off x="4307" y="3301"/>
                <a:ext cx="81" cy="56"/>
              </a:xfrm>
              <a:custGeom>
                <a:avLst/>
                <a:gdLst>
                  <a:gd name="T0" fmla="*/ 38 w 39"/>
                  <a:gd name="T1" fmla="*/ 14 h 27"/>
                  <a:gd name="T2" fmla="*/ 18 w 39"/>
                  <a:gd name="T3" fmla="*/ 0 h 27"/>
                  <a:gd name="T4" fmla="*/ 1 w 39"/>
                  <a:gd name="T5" fmla="*/ 14 h 27"/>
                  <a:gd name="T6" fmla="*/ 21 w 39"/>
                  <a:gd name="T7" fmla="*/ 27 h 27"/>
                  <a:gd name="T8" fmla="*/ 38 w 39"/>
                  <a:gd name="T9" fmla="*/ 14 h 27"/>
                </a:gdLst>
                <a:ahLst/>
                <a:cxnLst>
                  <a:cxn ang="0">
                    <a:pos x="T0" y="T1"/>
                  </a:cxn>
                  <a:cxn ang="0">
                    <a:pos x="T2" y="T3"/>
                  </a:cxn>
                  <a:cxn ang="0">
                    <a:pos x="T4" y="T5"/>
                  </a:cxn>
                  <a:cxn ang="0">
                    <a:pos x="T6" y="T7"/>
                  </a:cxn>
                  <a:cxn ang="0">
                    <a:pos x="T8" y="T9"/>
                  </a:cxn>
                </a:cxnLst>
                <a:rect l="0" t="0" r="r" b="b"/>
                <a:pathLst>
                  <a:path w="39" h="27">
                    <a:moveTo>
                      <a:pt x="38" y="14"/>
                    </a:moveTo>
                    <a:cubicBezTo>
                      <a:pt x="37" y="6"/>
                      <a:pt x="28" y="0"/>
                      <a:pt x="18" y="0"/>
                    </a:cubicBezTo>
                    <a:cubicBezTo>
                      <a:pt x="8" y="0"/>
                      <a:pt x="0" y="6"/>
                      <a:pt x="1" y="14"/>
                    </a:cubicBezTo>
                    <a:cubicBezTo>
                      <a:pt x="2" y="21"/>
                      <a:pt x="11" y="27"/>
                      <a:pt x="21" y="27"/>
                    </a:cubicBezTo>
                    <a:cubicBezTo>
                      <a:pt x="31" y="27"/>
                      <a:pt x="39" y="21"/>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4" name="Freeform 464"/>
              <p:cNvSpPr>
                <a:spLocks/>
              </p:cNvSpPr>
              <p:nvPr/>
            </p:nvSpPr>
            <p:spPr bwMode="auto">
              <a:xfrm>
                <a:off x="4400" y="3301"/>
                <a:ext cx="81" cy="56"/>
              </a:xfrm>
              <a:custGeom>
                <a:avLst/>
                <a:gdLst>
                  <a:gd name="T0" fmla="*/ 38 w 39"/>
                  <a:gd name="T1" fmla="*/ 14 h 27"/>
                  <a:gd name="T2" fmla="*/ 18 w 39"/>
                  <a:gd name="T3" fmla="*/ 0 h 27"/>
                  <a:gd name="T4" fmla="*/ 1 w 39"/>
                  <a:gd name="T5" fmla="*/ 14 h 27"/>
                  <a:gd name="T6" fmla="*/ 22 w 39"/>
                  <a:gd name="T7" fmla="*/ 27 h 27"/>
                  <a:gd name="T8" fmla="*/ 38 w 39"/>
                  <a:gd name="T9" fmla="*/ 14 h 27"/>
                </a:gdLst>
                <a:ahLst/>
                <a:cxnLst>
                  <a:cxn ang="0">
                    <a:pos x="T0" y="T1"/>
                  </a:cxn>
                  <a:cxn ang="0">
                    <a:pos x="T2" y="T3"/>
                  </a:cxn>
                  <a:cxn ang="0">
                    <a:pos x="T4" y="T5"/>
                  </a:cxn>
                  <a:cxn ang="0">
                    <a:pos x="T6" y="T7"/>
                  </a:cxn>
                  <a:cxn ang="0">
                    <a:pos x="T8" y="T9"/>
                  </a:cxn>
                </a:cxnLst>
                <a:rect l="0" t="0" r="r" b="b"/>
                <a:pathLst>
                  <a:path w="39" h="27">
                    <a:moveTo>
                      <a:pt x="38" y="14"/>
                    </a:moveTo>
                    <a:cubicBezTo>
                      <a:pt x="37" y="6"/>
                      <a:pt x="28" y="0"/>
                      <a:pt x="18" y="0"/>
                    </a:cubicBezTo>
                    <a:cubicBezTo>
                      <a:pt x="8" y="0"/>
                      <a:pt x="0" y="6"/>
                      <a:pt x="1" y="14"/>
                    </a:cubicBezTo>
                    <a:cubicBezTo>
                      <a:pt x="2" y="21"/>
                      <a:pt x="11" y="27"/>
                      <a:pt x="22" y="27"/>
                    </a:cubicBezTo>
                    <a:cubicBezTo>
                      <a:pt x="32" y="27"/>
                      <a:pt x="39" y="21"/>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5" name="Freeform 465"/>
              <p:cNvSpPr>
                <a:spLocks/>
              </p:cNvSpPr>
              <p:nvPr/>
            </p:nvSpPr>
            <p:spPr bwMode="auto">
              <a:xfrm>
                <a:off x="4315" y="3370"/>
                <a:ext cx="81" cy="58"/>
              </a:xfrm>
              <a:custGeom>
                <a:avLst/>
                <a:gdLst>
                  <a:gd name="T0" fmla="*/ 38 w 39"/>
                  <a:gd name="T1" fmla="*/ 14 h 28"/>
                  <a:gd name="T2" fmla="*/ 18 w 39"/>
                  <a:gd name="T3" fmla="*/ 0 h 28"/>
                  <a:gd name="T4" fmla="*/ 1 w 39"/>
                  <a:gd name="T5" fmla="*/ 14 h 28"/>
                  <a:gd name="T6" fmla="*/ 21 w 39"/>
                  <a:gd name="T7" fmla="*/ 28 h 28"/>
                  <a:gd name="T8" fmla="*/ 38 w 39"/>
                  <a:gd name="T9" fmla="*/ 14 h 28"/>
                </a:gdLst>
                <a:ahLst/>
                <a:cxnLst>
                  <a:cxn ang="0">
                    <a:pos x="T0" y="T1"/>
                  </a:cxn>
                  <a:cxn ang="0">
                    <a:pos x="T2" y="T3"/>
                  </a:cxn>
                  <a:cxn ang="0">
                    <a:pos x="T4" y="T5"/>
                  </a:cxn>
                  <a:cxn ang="0">
                    <a:pos x="T6" y="T7"/>
                  </a:cxn>
                  <a:cxn ang="0">
                    <a:pos x="T8" y="T9"/>
                  </a:cxn>
                </a:cxnLst>
                <a:rect l="0" t="0" r="r" b="b"/>
                <a:pathLst>
                  <a:path w="39" h="28">
                    <a:moveTo>
                      <a:pt x="38" y="14"/>
                    </a:moveTo>
                    <a:cubicBezTo>
                      <a:pt x="37" y="7"/>
                      <a:pt x="28" y="0"/>
                      <a:pt x="18" y="0"/>
                    </a:cubicBezTo>
                    <a:cubicBezTo>
                      <a:pt x="8" y="0"/>
                      <a:pt x="0" y="7"/>
                      <a:pt x="1" y="14"/>
                    </a:cubicBezTo>
                    <a:cubicBezTo>
                      <a:pt x="2" y="22"/>
                      <a:pt x="11" y="28"/>
                      <a:pt x="21" y="28"/>
                    </a:cubicBezTo>
                    <a:cubicBezTo>
                      <a:pt x="31" y="28"/>
                      <a:pt x="39" y="22"/>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6" name="Freeform 466"/>
              <p:cNvSpPr>
                <a:spLocks/>
              </p:cNvSpPr>
              <p:nvPr/>
            </p:nvSpPr>
            <p:spPr bwMode="auto">
              <a:xfrm>
                <a:off x="4338" y="2822"/>
                <a:ext cx="72" cy="45"/>
              </a:xfrm>
              <a:custGeom>
                <a:avLst/>
                <a:gdLst>
                  <a:gd name="T0" fmla="*/ 34 w 35"/>
                  <a:gd name="T1" fmla="*/ 11 h 22"/>
                  <a:gd name="T2" fmla="*/ 16 w 35"/>
                  <a:gd name="T3" fmla="*/ 0 h 22"/>
                  <a:gd name="T4" fmla="*/ 0 w 35"/>
                  <a:gd name="T5" fmla="*/ 11 h 22"/>
                  <a:gd name="T6" fmla="*/ 19 w 35"/>
                  <a:gd name="T7" fmla="*/ 22 h 22"/>
                  <a:gd name="T8" fmla="*/ 34 w 35"/>
                  <a:gd name="T9" fmla="*/ 11 h 22"/>
                </a:gdLst>
                <a:ahLst/>
                <a:cxnLst>
                  <a:cxn ang="0">
                    <a:pos x="T0" y="T1"/>
                  </a:cxn>
                  <a:cxn ang="0">
                    <a:pos x="T2" y="T3"/>
                  </a:cxn>
                  <a:cxn ang="0">
                    <a:pos x="T4" y="T5"/>
                  </a:cxn>
                  <a:cxn ang="0">
                    <a:pos x="T6" y="T7"/>
                  </a:cxn>
                  <a:cxn ang="0">
                    <a:pos x="T8" y="T9"/>
                  </a:cxn>
                </a:cxnLst>
                <a:rect l="0" t="0" r="r" b="b"/>
                <a:pathLst>
                  <a:path w="35" h="22">
                    <a:moveTo>
                      <a:pt x="34" y="11"/>
                    </a:moveTo>
                    <a:cubicBezTo>
                      <a:pt x="33" y="5"/>
                      <a:pt x="25" y="0"/>
                      <a:pt x="16" y="0"/>
                    </a:cubicBezTo>
                    <a:cubicBezTo>
                      <a:pt x="6" y="0"/>
                      <a:pt x="0" y="5"/>
                      <a:pt x="0" y="11"/>
                    </a:cubicBezTo>
                    <a:cubicBezTo>
                      <a:pt x="1" y="17"/>
                      <a:pt x="9" y="22"/>
                      <a:pt x="19" y="22"/>
                    </a:cubicBezTo>
                    <a:cubicBezTo>
                      <a:pt x="28" y="22"/>
                      <a:pt x="35"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7" name="Freeform 467"/>
              <p:cNvSpPr>
                <a:spLocks/>
              </p:cNvSpPr>
              <p:nvPr/>
            </p:nvSpPr>
            <p:spPr bwMode="auto">
              <a:xfrm>
                <a:off x="3412" y="2528"/>
                <a:ext cx="68" cy="38"/>
              </a:xfrm>
              <a:custGeom>
                <a:avLst/>
                <a:gdLst>
                  <a:gd name="T0" fmla="*/ 32 w 33"/>
                  <a:gd name="T1" fmla="*/ 9 h 18"/>
                  <a:gd name="T2" fmla="*/ 17 w 33"/>
                  <a:gd name="T3" fmla="*/ 0 h 18"/>
                  <a:gd name="T4" fmla="*/ 1 w 33"/>
                  <a:gd name="T5" fmla="*/ 9 h 18"/>
                  <a:gd name="T6" fmla="*/ 16 w 33"/>
                  <a:gd name="T7" fmla="*/ 18 h 18"/>
                  <a:gd name="T8" fmla="*/ 32 w 33"/>
                  <a:gd name="T9" fmla="*/ 9 h 18"/>
                </a:gdLst>
                <a:ahLst/>
                <a:cxnLst>
                  <a:cxn ang="0">
                    <a:pos x="T0" y="T1"/>
                  </a:cxn>
                  <a:cxn ang="0">
                    <a:pos x="T2" y="T3"/>
                  </a:cxn>
                  <a:cxn ang="0">
                    <a:pos x="T4" y="T5"/>
                  </a:cxn>
                  <a:cxn ang="0">
                    <a:pos x="T6" y="T7"/>
                  </a:cxn>
                  <a:cxn ang="0">
                    <a:pos x="T8" y="T9"/>
                  </a:cxn>
                </a:cxnLst>
                <a:rect l="0" t="0" r="r" b="b"/>
                <a:pathLst>
                  <a:path w="33" h="18">
                    <a:moveTo>
                      <a:pt x="32" y="9"/>
                    </a:moveTo>
                    <a:cubicBezTo>
                      <a:pt x="33" y="4"/>
                      <a:pt x="26" y="0"/>
                      <a:pt x="17" y="0"/>
                    </a:cubicBezTo>
                    <a:cubicBezTo>
                      <a:pt x="8" y="0"/>
                      <a:pt x="1" y="4"/>
                      <a:pt x="1" y="9"/>
                    </a:cubicBezTo>
                    <a:cubicBezTo>
                      <a:pt x="0" y="14"/>
                      <a:pt x="7" y="18"/>
                      <a:pt x="16" y="18"/>
                    </a:cubicBezTo>
                    <a:cubicBezTo>
                      <a:pt x="25" y="18"/>
                      <a:pt x="32" y="14"/>
                      <a:pt x="3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8" name="Freeform 468"/>
              <p:cNvSpPr>
                <a:spLocks/>
              </p:cNvSpPr>
              <p:nvPr/>
            </p:nvSpPr>
            <p:spPr bwMode="auto">
              <a:xfrm>
                <a:off x="3492" y="2528"/>
                <a:ext cx="66" cy="38"/>
              </a:xfrm>
              <a:custGeom>
                <a:avLst/>
                <a:gdLst>
                  <a:gd name="T0" fmla="*/ 32 w 32"/>
                  <a:gd name="T1" fmla="*/ 9 h 18"/>
                  <a:gd name="T2" fmla="*/ 17 w 32"/>
                  <a:gd name="T3" fmla="*/ 0 h 18"/>
                  <a:gd name="T4" fmla="*/ 1 w 32"/>
                  <a:gd name="T5" fmla="*/ 9 h 18"/>
                  <a:gd name="T6" fmla="*/ 16 w 32"/>
                  <a:gd name="T7" fmla="*/ 18 h 18"/>
                  <a:gd name="T8" fmla="*/ 32 w 32"/>
                  <a:gd name="T9" fmla="*/ 9 h 18"/>
                </a:gdLst>
                <a:ahLst/>
                <a:cxnLst>
                  <a:cxn ang="0">
                    <a:pos x="T0" y="T1"/>
                  </a:cxn>
                  <a:cxn ang="0">
                    <a:pos x="T2" y="T3"/>
                  </a:cxn>
                  <a:cxn ang="0">
                    <a:pos x="T4" y="T5"/>
                  </a:cxn>
                  <a:cxn ang="0">
                    <a:pos x="T6" y="T7"/>
                  </a:cxn>
                  <a:cxn ang="0">
                    <a:pos x="T8" y="T9"/>
                  </a:cxn>
                </a:cxnLst>
                <a:rect l="0" t="0" r="r" b="b"/>
                <a:pathLst>
                  <a:path w="32" h="18">
                    <a:moveTo>
                      <a:pt x="32" y="9"/>
                    </a:moveTo>
                    <a:cubicBezTo>
                      <a:pt x="32" y="4"/>
                      <a:pt x="25" y="0"/>
                      <a:pt x="17" y="0"/>
                    </a:cubicBezTo>
                    <a:cubicBezTo>
                      <a:pt x="8" y="0"/>
                      <a:pt x="1" y="4"/>
                      <a:pt x="1" y="9"/>
                    </a:cubicBezTo>
                    <a:cubicBezTo>
                      <a:pt x="0" y="14"/>
                      <a:pt x="7" y="18"/>
                      <a:pt x="16" y="18"/>
                    </a:cubicBezTo>
                    <a:cubicBezTo>
                      <a:pt x="25" y="18"/>
                      <a:pt x="32" y="14"/>
                      <a:pt x="3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9" name="Freeform 469"/>
              <p:cNvSpPr>
                <a:spLocks/>
              </p:cNvSpPr>
              <p:nvPr/>
            </p:nvSpPr>
            <p:spPr bwMode="auto">
              <a:xfrm>
                <a:off x="3573" y="2528"/>
                <a:ext cx="66" cy="38"/>
              </a:xfrm>
              <a:custGeom>
                <a:avLst/>
                <a:gdLst>
                  <a:gd name="T0" fmla="*/ 32 w 32"/>
                  <a:gd name="T1" fmla="*/ 9 h 18"/>
                  <a:gd name="T2" fmla="*/ 16 w 32"/>
                  <a:gd name="T3" fmla="*/ 0 h 18"/>
                  <a:gd name="T4" fmla="*/ 1 w 32"/>
                  <a:gd name="T5" fmla="*/ 9 h 18"/>
                  <a:gd name="T6" fmla="*/ 16 w 32"/>
                  <a:gd name="T7" fmla="*/ 18 h 18"/>
                  <a:gd name="T8" fmla="*/ 32 w 32"/>
                  <a:gd name="T9" fmla="*/ 9 h 18"/>
                </a:gdLst>
                <a:ahLst/>
                <a:cxnLst>
                  <a:cxn ang="0">
                    <a:pos x="T0" y="T1"/>
                  </a:cxn>
                  <a:cxn ang="0">
                    <a:pos x="T2" y="T3"/>
                  </a:cxn>
                  <a:cxn ang="0">
                    <a:pos x="T4" y="T5"/>
                  </a:cxn>
                  <a:cxn ang="0">
                    <a:pos x="T6" y="T7"/>
                  </a:cxn>
                  <a:cxn ang="0">
                    <a:pos x="T8" y="T9"/>
                  </a:cxn>
                </a:cxnLst>
                <a:rect l="0" t="0" r="r" b="b"/>
                <a:pathLst>
                  <a:path w="32" h="18">
                    <a:moveTo>
                      <a:pt x="32" y="9"/>
                    </a:moveTo>
                    <a:cubicBezTo>
                      <a:pt x="32" y="4"/>
                      <a:pt x="25" y="0"/>
                      <a:pt x="16" y="0"/>
                    </a:cubicBezTo>
                    <a:cubicBezTo>
                      <a:pt x="8" y="0"/>
                      <a:pt x="1" y="4"/>
                      <a:pt x="1" y="9"/>
                    </a:cubicBezTo>
                    <a:cubicBezTo>
                      <a:pt x="0" y="14"/>
                      <a:pt x="8" y="18"/>
                      <a:pt x="16" y="18"/>
                    </a:cubicBezTo>
                    <a:cubicBezTo>
                      <a:pt x="25" y="18"/>
                      <a:pt x="32" y="14"/>
                      <a:pt x="3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0" name="Freeform 470"/>
              <p:cNvSpPr>
                <a:spLocks/>
              </p:cNvSpPr>
              <p:nvPr/>
            </p:nvSpPr>
            <p:spPr bwMode="auto">
              <a:xfrm>
                <a:off x="3329" y="2574"/>
                <a:ext cx="66" cy="39"/>
              </a:xfrm>
              <a:custGeom>
                <a:avLst/>
                <a:gdLst>
                  <a:gd name="T0" fmla="*/ 32 w 32"/>
                  <a:gd name="T1" fmla="*/ 10 h 19"/>
                  <a:gd name="T2" fmla="*/ 17 w 32"/>
                  <a:gd name="T3" fmla="*/ 0 h 19"/>
                  <a:gd name="T4" fmla="*/ 0 w 32"/>
                  <a:gd name="T5" fmla="*/ 10 h 19"/>
                  <a:gd name="T6" fmla="*/ 16 w 32"/>
                  <a:gd name="T7" fmla="*/ 19 h 19"/>
                  <a:gd name="T8" fmla="*/ 32 w 32"/>
                  <a:gd name="T9" fmla="*/ 10 h 19"/>
                </a:gdLst>
                <a:ahLst/>
                <a:cxnLst>
                  <a:cxn ang="0">
                    <a:pos x="T0" y="T1"/>
                  </a:cxn>
                  <a:cxn ang="0">
                    <a:pos x="T2" y="T3"/>
                  </a:cxn>
                  <a:cxn ang="0">
                    <a:pos x="T4" y="T5"/>
                  </a:cxn>
                  <a:cxn ang="0">
                    <a:pos x="T6" y="T7"/>
                  </a:cxn>
                  <a:cxn ang="0">
                    <a:pos x="T8" y="T9"/>
                  </a:cxn>
                </a:cxnLst>
                <a:rect l="0" t="0" r="r" b="b"/>
                <a:pathLst>
                  <a:path w="32" h="19">
                    <a:moveTo>
                      <a:pt x="32" y="10"/>
                    </a:moveTo>
                    <a:cubicBezTo>
                      <a:pt x="32" y="4"/>
                      <a:pt x="26" y="0"/>
                      <a:pt x="17" y="0"/>
                    </a:cubicBezTo>
                    <a:cubicBezTo>
                      <a:pt x="8" y="0"/>
                      <a:pt x="0" y="4"/>
                      <a:pt x="0" y="10"/>
                    </a:cubicBezTo>
                    <a:cubicBezTo>
                      <a:pt x="0" y="15"/>
                      <a:pt x="7" y="19"/>
                      <a:pt x="16" y="19"/>
                    </a:cubicBezTo>
                    <a:cubicBezTo>
                      <a:pt x="24" y="19"/>
                      <a:pt x="32" y="15"/>
                      <a:pt x="3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1" name="Freeform 471"/>
              <p:cNvSpPr>
                <a:spLocks/>
              </p:cNvSpPr>
              <p:nvPr/>
            </p:nvSpPr>
            <p:spPr bwMode="auto">
              <a:xfrm>
                <a:off x="3410" y="2574"/>
                <a:ext cx="68" cy="39"/>
              </a:xfrm>
              <a:custGeom>
                <a:avLst/>
                <a:gdLst>
                  <a:gd name="T0" fmla="*/ 33 w 33"/>
                  <a:gd name="T1" fmla="*/ 10 h 19"/>
                  <a:gd name="T2" fmla="*/ 17 w 33"/>
                  <a:gd name="T3" fmla="*/ 0 h 19"/>
                  <a:gd name="T4" fmla="*/ 0 w 33"/>
                  <a:gd name="T5" fmla="*/ 10 h 19"/>
                  <a:gd name="T6" fmla="*/ 16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3" y="4"/>
                      <a:pt x="26" y="0"/>
                      <a:pt x="17" y="0"/>
                    </a:cubicBezTo>
                    <a:cubicBezTo>
                      <a:pt x="8" y="0"/>
                      <a:pt x="1" y="4"/>
                      <a:pt x="0" y="10"/>
                    </a:cubicBezTo>
                    <a:cubicBezTo>
                      <a:pt x="0" y="15"/>
                      <a:pt x="7" y="19"/>
                      <a:pt x="16" y="19"/>
                    </a:cubicBezTo>
                    <a:cubicBezTo>
                      <a:pt x="25" y="19"/>
                      <a:pt x="32"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2" name="Oval 472"/>
              <p:cNvSpPr>
                <a:spLocks noChangeArrowheads="1"/>
              </p:cNvSpPr>
              <p:nvPr/>
            </p:nvSpPr>
            <p:spPr bwMode="auto">
              <a:xfrm>
                <a:off x="3492" y="2574"/>
                <a:ext cx="66" cy="3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3" name="Oval 473"/>
              <p:cNvSpPr>
                <a:spLocks noChangeArrowheads="1"/>
              </p:cNvSpPr>
              <p:nvPr/>
            </p:nvSpPr>
            <p:spPr bwMode="auto">
              <a:xfrm>
                <a:off x="3573" y="2574"/>
                <a:ext cx="66" cy="3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4" name="Freeform 474"/>
              <p:cNvSpPr>
                <a:spLocks/>
              </p:cNvSpPr>
              <p:nvPr/>
            </p:nvSpPr>
            <p:spPr bwMode="auto">
              <a:xfrm>
                <a:off x="3653" y="2574"/>
                <a:ext cx="68" cy="39"/>
              </a:xfrm>
              <a:custGeom>
                <a:avLst/>
                <a:gdLst>
                  <a:gd name="T0" fmla="*/ 33 w 33"/>
                  <a:gd name="T1" fmla="*/ 10 h 19"/>
                  <a:gd name="T2" fmla="*/ 16 w 33"/>
                  <a:gd name="T3" fmla="*/ 0 h 19"/>
                  <a:gd name="T4" fmla="*/ 0 w 33"/>
                  <a:gd name="T5" fmla="*/ 10 h 19"/>
                  <a:gd name="T6" fmla="*/ 17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3" y="4"/>
                      <a:pt x="25" y="0"/>
                      <a:pt x="16" y="0"/>
                    </a:cubicBezTo>
                    <a:cubicBezTo>
                      <a:pt x="8" y="0"/>
                      <a:pt x="0" y="4"/>
                      <a:pt x="0" y="10"/>
                    </a:cubicBezTo>
                    <a:cubicBezTo>
                      <a:pt x="1" y="15"/>
                      <a:pt x="8" y="19"/>
                      <a:pt x="17" y="19"/>
                    </a:cubicBezTo>
                    <a:cubicBezTo>
                      <a:pt x="26"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5" name="Freeform 475"/>
              <p:cNvSpPr>
                <a:spLocks/>
              </p:cNvSpPr>
              <p:nvPr/>
            </p:nvSpPr>
            <p:spPr bwMode="auto">
              <a:xfrm>
                <a:off x="3243" y="2621"/>
                <a:ext cx="70" cy="40"/>
              </a:xfrm>
              <a:custGeom>
                <a:avLst/>
                <a:gdLst>
                  <a:gd name="T0" fmla="*/ 33 w 34"/>
                  <a:gd name="T1" fmla="*/ 10 h 19"/>
                  <a:gd name="T2" fmla="*/ 18 w 34"/>
                  <a:gd name="T3" fmla="*/ 0 h 19"/>
                  <a:gd name="T4" fmla="*/ 1 w 34"/>
                  <a:gd name="T5" fmla="*/ 10 h 19"/>
                  <a:gd name="T6" fmla="*/ 16 w 34"/>
                  <a:gd name="T7" fmla="*/ 19 h 19"/>
                  <a:gd name="T8" fmla="*/ 33 w 34"/>
                  <a:gd name="T9" fmla="*/ 10 h 19"/>
                </a:gdLst>
                <a:ahLst/>
                <a:cxnLst>
                  <a:cxn ang="0">
                    <a:pos x="T0" y="T1"/>
                  </a:cxn>
                  <a:cxn ang="0">
                    <a:pos x="T2" y="T3"/>
                  </a:cxn>
                  <a:cxn ang="0">
                    <a:pos x="T4" y="T5"/>
                  </a:cxn>
                  <a:cxn ang="0">
                    <a:pos x="T6" y="T7"/>
                  </a:cxn>
                  <a:cxn ang="0">
                    <a:pos x="T8" y="T9"/>
                  </a:cxn>
                </a:cxnLst>
                <a:rect l="0" t="0" r="r" b="b"/>
                <a:pathLst>
                  <a:path w="34" h="19">
                    <a:moveTo>
                      <a:pt x="33" y="10"/>
                    </a:moveTo>
                    <a:cubicBezTo>
                      <a:pt x="34" y="4"/>
                      <a:pt x="27" y="0"/>
                      <a:pt x="18" y="0"/>
                    </a:cubicBezTo>
                    <a:cubicBezTo>
                      <a:pt x="9" y="0"/>
                      <a:pt x="1" y="4"/>
                      <a:pt x="1" y="10"/>
                    </a:cubicBezTo>
                    <a:cubicBezTo>
                      <a:pt x="0" y="15"/>
                      <a:pt x="7" y="19"/>
                      <a:pt x="16" y="19"/>
                    </a:cubicBezTo>
                    <a:cubicBezTo>
                      <a:pt x="25"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6" name="Freeform 476"/>
              <p:cNvSpPr>
                <a:spLocks/>
              </p:cNvSpPr>
              <p:nvPr/>
            </p:nvSpPr>
            <p:spPr bwMode="auto">
              <a:xfrm>
                <a:off x="3325" y="2621"/>
                <a:ext cx="68" cy="40"/>
              </a:xfrm>
              <a:custGeom>
                <a:avLst/>
                <a:gdLst>
                  <a:gd name="T0" fmla="*/ 33 w 33"/>
                  <a:gd name="T1" fmla="*/ 10 h 19"/>
                  <a:gd name="T2" fmla="*/ 17 w 33"/>
                  <a:gd name="T3" fmla="*/ 0 h 19"/>
                  <a:gd name="T4" fmla="*/ 0 w 33"/>
                  <a:gd name="T5" fmla="*/ 10 h 19"/>
                  <a:gd name="T6" fmla="*/ 16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3" y="4"/>
                      <a:pt x="26" y="0"/>
                      <a:pt x="17" y="0"/>
                    </a:cubicBezTo>
                    <a:cubicBezTo>
                      <a:pt x="8" y="0"/>
                      <a:pt x="1" y="4"/>
                      <a:pt x="0" y="10"/>
                    </a:cubicBezTo>
                    <a:cubicBezTo>
                      <a:pt x="0" y="15"/>
                      <a:pt x="7" y="19"/>
                      <a:pt x="16" y="19"/>
                    </a:cubicBezTo>
                    <a:cubicBezTo>
                      <a:pt x="25"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7" name="Freeform 477"/>
              <p:cNvSpPr>
                <a:spLocks/>
              </p:cNvSpPr>
              <p:nvPr/>
            </p:nvSpPr>
            <p:spPr bwMode="auto">
              <a:xfrm>
                <a:off x="3408" y="2621"/>
                <a:ext cx="68" cy="40"/>
              </a:xfrm>
              <a:custGeom>
                <a:avLst/>
                <a:gdLst>
                  <a:gd name="T0" fmla="*/ 33 w 33"/>
                  <a:gd name="T1" fmla="*/ 10 h 19"/>
                  <a:gd name="T2" fmla="*/ 17 w 33"/>
                  <a:gd name="T3" fmla="*/ 0 h 19"/>
                  <a:gd name="T4" fmla="*/ 0 w 33"/>
                  <a:gd name="T5" fmla="*/ 10 h 19"/>
                  <a:gd name="T6" fmla="*/ 16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3" y="4"/>
                      <a:pt x="26" y="0"/>
                      <a:pt x="17" y="0"/>
                    </a:cubicBezTo>
                    <a:cubicBezTo>
                      <a:pt x="8" y="0"/>
                      <a:pt x="1" y="4"/>
                      <a:pt x="0" y="10"/>
                    </a:cubicBezTo>
                    <a:cubicBezTo>
                      <a:pt x="0" y="15"/>
                      <a:pt x="7" y="19"/>
                      <a:pt x="16" y="19"/>
                    </a:cubicBezTo>
                    <a:cubicBezTo>
                      <a:pt x="25"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8" name="Freeform 478"/>
              <p:cNvSpPr>
                <a:spLocks/>
              </p:cNvSpPr>
              <p:nvPr/>
            </p:nvSpPr>
            <p:spPr bwMode="auto">
              <a:xfrm>
                <a:off x="3490" y="2621"/>
                <a:ext cx="68" cy="40"/>
              </a:xfrm>
              <a:custGeom>
                <a:avLst/>
                <a:gdLst>
                  <a:gd name="T0" fmla="*/ 32 w 33"/>
                  <a:gd name="T1" fmla="*/ 10 h 19"/>
                  <a:gd name="T2" fmla="*/ 16 w 33"/>
                  <a:gd name="T3" fmla="*/ 0 h 19"/>
                  <a:gd name="T4" fmla="*/ 0 w 33"/>
                  <a:gd name="T5" fmla="*/ 10 h 19"/>
                  <a:gd name="T6" fmla="*/ 16 w 33"/>
                  <a:gd name="T7" fmla="*/ 19 h 19"/>
                  <a:gd name="T8" fmla="*/ 32 w 33"/>
                  <a:gd name="T9" fmla="*/ 10 h 19"/>
                </a:gdLst>
                <a:ahLst/>
                <a:cxnLst>
                  <a:cxn ang="0">
                    <a:pos x="T0" y="T1"/>
                  </a:cxn>
                  <a:cxn ang="0">
                    <a:pos x="T2" y="T3"/>
                  </a:cxn>
                  <a:cxn ang="0">
                    <a:pos x="T4" y="T5"/>
                  </a:cxn>
                  <a:cxn ang="0">
                    <a:pos x="T6" y="T7"/>
                  </a:cxn>
                  <a:cxn ang="0">
                    <a:pos x="T8" y="T9"/>
                  </a:cxn>
                </a:cxnLst>
                <a:rect l="0" t="0" r="r" b="b"/>
                <a:pathLst>
                  <a:path w="33" h="19">
                    <a:moveTo>
                      <a:pt x="32" y="10"/>
                    </a:moveTo>
                    <a:cubicBezTo>
                      <a:pt x="33" y="4"/>
                      <a:pt x="25" y="0"/>
                      <a:pt x="16" y="0"/>
                    </a:cubicBezTo>
                    <a:cubicBezTo>
                      <a:pt x="8" y="0"/>
                      <a:pt x="0" y="4"/>
                      <a:pt x="0" y="10"/>
                    </a:cubicBezTo>
                    <a:cubicBezTo>
                      <a:pt x="0" y="15"/>
                      <a:pt x="7" y="19"/>
                      <a:pt x="16" y="19"/>
                    </a:cubicBezTo>
                    <a:cubicBezTo>
                      <a:pt x="25" y="19"/>
                      <a:pt x="32" y="15"/>
                      <a:pt x="3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9" name="Oval 479"/>
              <p:cNvSpPr>
                <a:spLocks noChangeArrowheads="1"/>
              </p:cNvSpPr>
              <p:nvPr/>
            </p:nvSpPr>
            <p:spPr bwMode="auto">
              <a:xfrm>
                <a:off x="3573" y="2621"/>
                <a:ext cx="66" cy="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0" name="Oval 480"/>
              <p:cNvSpPr>
                <a:spLocks noChangeArrowheads="1"/>
              </p:cNvSpPr>
              <p:nvPr/>
            </p:nvSpPr>
            <p:spPr bwMode="auto">
              <a:xfrm>
                <a:off x="3655" y="2621"/>
                <a:ext cx="66" cy="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1" name="Freeform 481"/>
              <p:cNvSpPr>
                <a:spLocks/>
              </p:cNvSpPr>
              <p:nvPr/>
            </p:nvSpPr>
            <p:spPr bwMode="auto">
              <a:xfrm>
                <a:off x="3736" y="2621"/>
                <a:ext cx="68" cy="40"/>
              </a:xfrm>
              <a:custGeom>
                <a:avLst/>
                <a:gdLst>
                  <a:gd name="T0" fmla="*/ 33 w 33"/>
                  <a:gd name="T1" fmla="*/ 10 h 19"/>
                  <a:gd name="T2" fmla="*/ 16 w 33"/>
                  <a:gd name="T3" fmla="*/ 0 h 19"/>
                  <a:gd name="T4" fmla="*/ 0 w 33"/>
                  <a:gd name="T5" fmla="*/ 10 h 19"/>
                  <a:gd name="T6" fmla="*/ 17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3" y="4"/>
                      <a:pt x="25" y="0"/>
                      <a:pt x="16" y="0"/>
                    </a:cubicBezTo>
                    <a:cubicBezTo>
                      <a:pt x="7" y="0"/>
                      <a:pt x="0" y="4"/>
                      <a:pt x="0" y="10"/>
                    </a:cubicBezTo>
                    <a:cubicBezTo>
                      <a:pt x="0" y="15"/>
                      <a:pt x="8" y="19"/>
                      <a:pt x="17" y="19"/>
                    </a:cubicBezTo>
                    <a:cubicBezTo>
                      <a:pt x="26"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2" name="Freeform 482"/>
              <p:cNvSpPr>
                <a:spLocks/>
              </p:cNvSpPr>
              <p:nvPr/>
            </p:nvSpPr>
            <p:spPr bwMode="auto">
              <a:xfrm>
                <a:off x="3818" y="2621"/>
                <a:ext cx="68" cy="40"/>
              </a:xfrm>
              <a:custGeom>
                <a:avLst/>
                <a:gdLst>
                  <a:gd name="T0" fmla="*/ 32 w 33"/>
                  <a:gd name="T1" fmla="*/ 10 h 19"/>
                  <a:gd name="T2" fmla="*/ 16 w 33"/>
                  <a:gd name="T3" fmla="*/ 0 h 19"/>
                  <a:gd name="T4" fmla="*/ 0 w 33"/>
                  <a:gd name="T5" fmla="*/ 10 h 19"/>
                  <a:gd name="T6" fmla="*/ 17 w 33"/>
                  <a:gd name="T7" fmla="*/ 19 h 19"/>
                  <a:gd name="T8" fmla="*/ 32 w 33"/>
                  <a:gd name="T9" fmla="*/ 10 h 19"/>
                </a:gdLst>
                <a:ahLst/>
                <a:cxnLst>
                  <a:cxn ang="0">
                    <a:pos x="T0" y="T1"/>
                  </a:cxn>
                  <a:cxn ang="0">
                    <a:pos x="T2" y="T3"/>
                  </a:cxn>
                  <a:cxn ang="0">
                    <a:pos x="T4" y="T5"/>
                  </a:cxn>
                  <a:cxn ang="0">
                    <a:pos x="T6" y="T7"/>
                  </a:cxn>
                  <a:cxn ang="0">
                    <a:pos x="T8" y="T9"/>
                  </a:cxn>
                </a:cxnLst>
                <a:rect l="0" t="0" r="r" b="b"/>
                <a:pathLst>
                  <a:path w="33" h="19">
                    <a:moveTo>
                      <a:pt x="32" y="10"/>
                    </a:moveTo>
                    <a:cubicBezTo>
                      <a:pt x="32" y="4"/>
                      <a:pt x="25" y="0"/>
                      <a:pt x="16" y="0"/>
                    </a:cubicBezTo>
                    <a:cubicBezTo>
                      <a:pt x="7" y="0"/>
                      <a:pt x="0" y="4"/>
                      <a:pt x="0" y="10"/>
                    </a:cubicBezTo>
                    <a:cubicBezTo>
                      <a:pt x="0" y="15"/>
                      <a:pt x="8" y="19"/>
                      <a:pt x="17" y="19"/>
                    </a:cubicBezTo>
                    <a:cubicBezTo>
                      <a:pt x="26" y="19"/>
                      <a:pt x="33" y="15"/>
                      <a:pt x="3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3" name="Freeform 483"/>
              <p:cNvSpPr>
                <a:spLocks/>
              </p:cNvSpPr>
              <p:nvPr/>
            </p:nvSpPr>
            <p:spPr bwMode="auto">
              <a:xfrm>
                <a:off x="3901" y="2621"/>
                <a:ext cx="68" cy="40"/>
              </a:xfrm>
              <a:custGeom>
                <a:avLst/>
                <a:gdLst>
                  <a:gd name="T0" fmla="*/ 32 w 33"/>
                  <a:gd name="T1" fmla="*/ 10 h 19"/>
                  <a:gd name="T2" fmla="*/ 15 w 33"/>
                  <a:gd name="T3" fmla="*/ 0 h 19"/>
                  <a:gd name="T4" fmla="*/ 0 w 33"/>
                  <a:gd name="T5" fmla="*/ 10 h 19"/>
                  <a:gd name="T6" fmla="*/ 17 w 33"/>
                  <a:gd name="T7" fmla="*/ 19 h 19"/>
                  <a:gd name="T8" fmla="*/ 32 w 33"/>
                  <a:gd name="T9" fmla="*/ 10 h 19"/>
                </a:gdLst>
                <a:ahLst/>
                <a:cxnLst>
                  <a:cxn ang="0">
                    <a:pos x="T0" y="T1"/>
                  </a:cxn>
                  <a:cxn ang="0">
                    <a:pos x="T2" y="T3"/>
                  </a:cxn>
                  <a:cxn ang="0">
                    <a:pos x="T4" y="T5"/>
                  </a:cxn>
                  <a:cxn ang="0">
                    <a:pos x="T6" y="T7"/>
                  </a:cxn>
                  <a:cxn ang="0">
                    <a:pos x="T8" y="T9"/>
                  </a:cxn>
                </a:cxnLst>
                <a:rect l="0" t="0" r="r" b="b"/>
                <a:pathLst>
                  <a:path w="33" h="19">
                    <a:moveTo>
                      <a:pt x="32" y="10"/>
                    </a:moveTo>
                    <a:cubicBezTo>
                      <a:pt x="32" y="4"/>
                      <a:pt x="24" y="0"/>
                      <a:pt x="15" y="0"/>
                    </a:cubicBezTo>
                    <a:cubicBezTo>
                      <a:pt x="7" y="0"/>
                      <a:pt x="0" y="4"/>
                      <a:pt x="0" y="10"/>
                    </a:cubicBezTo>
                    <a:cubicBezTo>
                      <a:pt x="0" y="15"/>
                      <a:pt x="8" y="19"/>
                      <a:pt x="17" y="19"/>
                    </a:cubicBezTo>
                    <a:cubicBezTo>
                      <a:pt x="26" y="19"/>
                      <a:pt x="33" y="15"/>
                      <a:pt x="3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4" name="Freeform 484"/>
              <p:cNvSpPr>
                <a:spLocks/>
              </p:cNvSpPr>
              <p:nvPr/>
            </p:nvSpPr>
            <p:spPr bwMode="auto">
              <a:xfrm>
                <a:off x="3981" y="2621"/>
                <a:ext cx="68" cy="40"/>
              </a:xfrm>
              <a:custGeom>
                <a:avLst/>
                <a:gdLst>
                  <a:gd name="T0" fmla="*/ 33 w 33"/>
                  <a:gd name="T1" fmla="*/ 10 h 19"/>
                  <a:gd name="T2" fmla="*/ 16 w 33"/>
                  <a:gd name="T3" fmla="*/ 0 h 19"/>
                  <a:gd name="T4" fmla="*/ 1 w 33"/>
                  <a:gd name="T5" fmla="*/ 10 h 19"/>
                  <a:gd name="T6" fmla="*/ 18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3" y="4"/>
                      <a:pt x="25" y="0"/>
                      <a:pt x="16" y="0"/>
                    </a:cubicBezTo>
                    <a:cubicBezTo>
                      <a:pt x="7" y="0"/>
                      <a:pt x="0" y="4"/>
                      <a:pt x="1" y="10"/>
                    </a:cubicBezTo>
                    <a:cubicBezTo>
                      <a:pt x="1" y="15"/>
                      <a:pt x="9" y="19"/>
                      <a:pt x="18" y="19"/>
                    </a:cubicBezTo>
                    <a:cubicBezTo>
                      <a:pt x="27"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5" name="Freeform 485"/>
              <p:cNvSpPr>
                <a:spLocks/>
              </p:cNvSpPr>
              <p:nvPr/>
            </p:nvSpPr>
            <p:spPr bwMode="auto">
              <a:xfrm>
                <a:off x="4064" y="2621"/>
                <a:ext cx="68" cy="40"/>
              </a:xfrm>
              <a:custGeom>
                <a:avLst/>
                <a:gdLst>
                  <a:gd name="T0" fmla="*/ 33 w 33"/>
                  <a:gd name="T1" fmla="*/ 10 h 19"/>
                  <a:gd name="T2" fmla="*/ 16 w 33"/>
                  <a:gd name="T3" fmla="*/ 0 h 19"/>
                  <a:gd name="T4" fmla="*/ 0 w 33"/>
                  <a:gd name="T5" fmla="*/ 10 h 19"/>
                  <a:gd name="T6" fmla="*/ 17 w 33"/>
                  <a:gd name="T7" fmla="*/ 19 h 19"/>
                  <a:gd name="T8" fmla="*/ 33 w 33"/>
                  <a:gd name="T9" fmla="*/ 10 h 19"/>
                </a:gdLst>
                <a:ahLst/>
                <a:cxnLst>
                  <a:cxn ang="0">
                    <a:pos x="T0" y="T1"/>
                  </a:cxn>
                  <a:cxn ang="0">
                    <a:pos x="T2" y="T3"/>
                  </a:cxn>
                  <a:cxn ang="0">
                    <a:pos x="T4" y="T5"/>
                  </a:cxn>
                  <a:cxn ang="0">
                    <a:pos x="T6" y="T7"/>
                  </a:cxn>
                  <a:cxn ang="0">
                    <a:pos x="T8" y="T9"/>
                  </a:cxn>
                </a:cxnLst>
                <a:rect l="0" t="0" r="r" b="b"/>
                <a:pathLst>
                  <a:path w="33" h="19">
                    <a:moveTo>
                      <a:pt x="33" y="10"/>
                    </a:moveTo>
                    <a:cubicBezTo>
                      <a:pt x="32" y="4"/>
                      <a:pt x="25" y="0"/>
                      <a:pt x="16" y="0"/>
                    </a:cubicBezTo>
                    <a:cubicBezTo>
                      <a:pt x="7" y="0"/>
                      <a:pt x="0" y="4"/>
                      <a:pt x="0" y="10"/>
                    </a:cubicBezTo>
                    <a:cubicBezTo>
                      <a:pt x="1" y="15"/>
                      <a:pt x="8" y="19"/>
                      <a:pt x="17" y="19"/>
                    </a:cubicBezTo>
                    <a:cubicBezTo>
                      <a:pt x="26" y="19"/>
                      <a:pt x="33"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6" name="Freeform 486"/>
              <p:cNvSpPr>
                <a:spLocks/>
              </p:cNvSpPr>
              <p:nvPr/>
            </p:nvSpPr>
            <p:spPr bwMode="auto">
              <a:xfrm>
                <a:off x="3156" y="2669"/>
                <a:ext cx="70" cy="41"/>
              </a:xfrm>
              <a:custGeom>
                <a:avLst/>
                <a:gdLst>
                  <a:gd name="T0" fmla="*/ 33 w 34"/>
                  <a:gd name="T1" fmla="*/ 10 h 20"/>
                  <a:gd name="T2" fmla="*/ 18 w 34"/>
                  <a:gd name="T3" fmla="*/ 0 h 20"/>
                  <a:gd name="T4" fmla="*/ 1 w 34"/>
                  <a:gd name="T5" fmla="*/ 10 h 20"/>
                  <a:gd name="T6" fmla="*/ 16 w 34"/>
                  <a:gd name="T7" fmla="*/ 20 h 20"/>
                  <a:gd name="T8" fmla="*/ 33 w 34"/>
                  <a:gd name="T9" fmla="*/ 10 h 20"/>
                </a:gdLst>
                <a:ahLst/>
                <a:cxnLst>
                  <a:cxn ang="0">
                    <a:pos x="T0" y="T1"/>
                  </a:cxn>
                  <a:cxn ang="0">
                    <a:pos x="T2" y="T3"/>
                  </a:cxn>
                  <a:cxn ang="0">
                    <a:pos x="T4" y="T5"/>
                  </a:cxn>
                  <a:cxn ang="0">
                    <a:pos x="T6" y="T7"/>
                  </a:cxn>
                  <a:cxn ang="0">
                    <a:pos x="T8" y="T9"/>
                  </a:cxn>
                </a:cxnLst>
                <a:rect l="0" t="0" r="r" b="b"/>
                <a:pathLst>
                  <a:path w="34" h="20">
                    <a:moveTo>
                      <a:pt x="33" y="10"/>
                    </a:moveTo>
                    <a:cubicBezTo>
                      <a:pt x="34" y="5"/>
                      <a:pt x="27" y="0"/>
                      <a:pt x="18" y="0"/>
                    </a:cubicBezTo>
                    <a:cubicBezTo>
                      <a:pt x="9" y="0"/>
                      <a:pt x="1" y="5"/>
                      <a:pt x="1" y="10"/>
                    </a:cubicBezTo>
                    <a:cubicBezTo>
                      <a:pt x="0" y="16"/>
                      <a:pt x="7" y="20"/>
                      <a:pt x="16" y="20"/>
                    </a:cubicBezTo>
                    <a:cubicBezTo>
                      <a:pt x="25" y="20"/>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7" name="Freeform 487"/>
              <p:cNvSpPr>
                <a:spLocks/>
              </p:cNvSpPr>
              <p:nvPr/>
            </p:nvSpPr>
            <p:spPr bwMode="auto">
              <a:xfrm>
                <a:off x="3239" y="2669"/>
                <a:ext cx="70" cy="41"/>
              </a:xfrm>
              <a:custGeom>
                <a:avLst/>
                <a:gdLst>
                  <a:gd name="T0" fmla="*/ 34 w 34"/>
                  <a:gd name="T1" fmla="*/ 10 h 20"/>
                  <a:gd name="T2" fmla="*/ 18 w 34"/>
                  <a:gd name="T3" fmla="*/ 0 h 20"/>
                  <a:gd name="T4" fmla="*/ 1 w 34"/>
                  <a:gd name="T5" fmla="*/ 10 h 20"/>
                  <a:gd name="T6" fmla="*/ 16 w 34"/>
                  <a:gd name="T7" fmla="*/ 20 h 20"/>
                  <a:gd name="T8" fmla="*/ 34 w 34"/>
                  <a:gd name="T9" fmla="*/ 10 h 20"/>
                </a:gdLst>
                <a:ahLst/>
                <a:cxnLst>
                  <a:cxn ang="0">
                    <a:pos x="T0" y="T1"/>
                  </a:cxn>
                  <a:cxn ang="0">
                    <a:pos x="T2" y="T3"/>
                  </a:cxn>
                  <a:cxn ang="0">
                    <a:pos x="T4" y="T5"/>
                  </a:cxn>
                  <a:cxn ang="0">
                    <a:pos x="T6" y="T7"/>
                  </a:cxn>
                  <a:cxn ang="0">
                    <a:pos x="T8" y="T9"/>
                  </a:cxn>
                </a:cxnLst>
                <a:rect l="0" t="0" r="r" b="b"/>
                <a:pathLst>
                  <a:path w="34" h="20">
                    <a:moveTo>
                      <a:pt x="34" y="10"/>
                    </a:moveTo>
                    <a:cubicBezTo>
                      <a:pt x="34" y="5"/>
                      <a:pt x="27" y="0"/>
                      <a:pt x="18" y="0"/>
                    </a:cubicBezTo>
                    <a:cubicBezTo>
                      <a:pt x="9" y="0"/>
                      <a:pt x="1" y="5"/>
                      <a:pt x="1" y="10"/>
                    </a:cubicBezTo>
                    <a:cubicBezTo>
                      <a:pt x="0" y="16"/>
                      <a:pt x="7" y="20"/>
                      <a:pt x="16" y="20"/>
                    </a:cubicBezTo>
                    <a:cubicBezTo>
                      <a:pt x="25" y="20"/>
                      <a:pt x="33"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8" name="Freeform 488"/>
              <p:cNvSpPr>
                <a:spLocks/>
              </p:cNvSpPr>
              <p:nvPr/>
            </p:nvSpPr>
            <p:spPr bwMode="auto">
              <a:xfrm>
                <a:off x="3323" y="2669"/>
                <a:ext cx="68" cy="41"/>
              </a:xfrm>
              <a:custGeom>
                <a:avLst/>
                <a:gdLst>
                  <a:gd name="T0" fmla="*/ 33 w 33"/>
                  <a:gd name="T1" fmla="*/ 10 h 20"/>
                  <a:gd name="T2" fmla="*/ 17 w 33"/>
                  <a:gd name="T3" fmla="*/ 0 h 20"/>
                  <a:gd name="T4" fmla="*/ 0 w 33"/>
                  <a:gd name="T5" fmla="*/ 10 h 20"/>
                  <a:gd name="T6" fmla="*/ 16 w 33"/>
                  <a:gd name="T7" fmla="*/ 20 h 20"/>
                  <a:gd name="T8" fmla="*/ 33 w 33"/>
                  <a:gd name="T9" fmla="*/ 10 h 20"/>
                </a:gdLst>
                <a:ahLst/>
                <a:cxnLst>
                  <a:cxn ang="0">
                    <a:pos x="T0" y="T1"/>
                  </a:cxn>
                  <a:cxn ang="0">
                    <a:pos x="T2" y="T3"/>
                  </a:cxn>
                  <a:cxn ang="0">
                    <a:pos x="T4" y="T5"/>
                  </a:cxn>
                  <a:cxn ang="0">
                    <a:pos x="T6" y="T7"/>
                  </a:cxn>
                  <a:cxn ang="0">
                    <a:pos x="T8" y="T9"/>
                  </a:cxn>
                </a:cxnLst>
                <a:rect l="0" t="0" r="r" b="b"/>
                <a:pathLst>
                  <a:path w="33" h="20">
                    <a:moveTo>
                      <a:pt x="33" y="10"/>
                    </a:moveTo>
                    <a:cubicBezTo>
                      <a:pt x="33" y="5"/>
                      <a:pt x="26" y="0"/>
                      <a:pt x="17" y="0"/>
                    </a:cubicBezTo>
                    <a:cubicBezTo>
                      <a:pt x="8" y="0"/>
                      <a:pt x="0" y="5"/>
                      <a:pt x="0" y="10"/>
                    </a:cubicBezTo>
                    <a:cubicBezTo>
                      <a:pt x="0" y="16"/>
                      <a:pt x="7" y="20"/>
                      <a:pt x="16" y="20"/>
                    </a:cubicBezTo>
                    <a:cubicBezTo>
                      <a:pt x="25" y="20"/>
                      <a:pt x="32"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9" name="Freeform 489"/>
              <p:cNvSpPr>
                <a:spLocks/>
              </p:cNvSpPr>
              <p:nvPr/>
            </p:nvSpPr>
            <p:spPr bwMode="auto">
              <a:xfrm>
                <a:off x="3406" y="2669"/>
                <a:ext cx="68" cy="41"/>
              </a:xfrm>
              <a:custGeom>
                <a:avLst/>
                <a:gdLst>
                  <a:gd name="T0" fmla="*/ 33 w 33"/>
                  <a:gd name="T1" fmla="*/ 10 h 20"/>
                  <a:gd name="T2" fmla="*/ 17 w 33"/>
                  <a:gd name="T3" fmla="*/ 0 h 20"/>
                  <a:gd name="T4" fmla="*/ 0 w 33"/>
                  <a:gd name="T5" fmla="*/ 10 h 20"/>
                  <a:gd name="T6" fmla="*/ 16 w 33"/>
                  <a:gd name="T7" fmla="*/ 20 h 20"/>
                  <a:gd name="T8" fmla="*/ 33 w 33"/>
                  <a:gd name="T9" fmla="*/ 10 h 20"/>
                </a:gdLst>
                <a:ahLst/>
                <a:cxnLst>
                  <a:cxn ang="0">
                    <a:pos x="T0" y="T1"/>
                  </a:cxn>
                  <a:cxn ang="0">
                    <a:pos x="T2" y="T3"/>
                  </a:cxn>
                  <a:cxn ang="0">
                    <a:pos x="T4" y="T5"/>
                  </a:cxn>
                  <a:cxn ang="0">
                    <a:pos x="T6" y="T7"/>
                  </a:cxn>
                  <a:cxn ang="0">
                    <a:pos x="T8" y="T9"/>
                  </a:cxn>
                </a:cxnLst>
                <a:rect l="0" t="0" r="r" b="b"/>
                <a:pathLst>
                  <a:path w="33" h="20">
                    <a:moveTo>
                      <a:pt x="33" y="10"/>
                    </a:moveTo>
                    <a:cubicBezTo>
                      <a:pt x="33" y="5"/>
                      <a:pt x="26" y="0"/>
                      <a:pt x="17" y="0"/>
                    </a:cubicBezTo>
                    <a:cubicBezTo>
                      <a:pt x="8" y="0"/>
                      <a:pt x="0" y="5"/>
                      <a:pt x="0" y="10"/>
                    </a:cubicBezTo>
                    <a:cubicBezTo>
                      <a:pt x="0" y="16"/>
                      <a:pt x="7" y="20"/>
                      <a:pt x="16" y="20"/>
                    </a:cubicBezTo>
                    <a:cubicBezTo>
                      <a:pt x="25" y="20"/>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0" name="Freeform 490"/>
              <p:cNvSpPr>
                <a:spLocks/>
              </p:cNvSpPr>
              <p:nvPr/>
            </p:nvSpPr>
            <p:spPr bwMode="auto">
              <a:xfrm>
                <a:off x="3488" y="2669"/>
                <a:ext cx="68" cy="41"/>
              </a:xfrm>
              <a:custGeom>
                <a:avLst/>
                <a:gdLst>
                  <a:gd name="T0" fmla="*/ 33 w 33"/>
                  <a:gd name="T1" fmla="*/ 10 h 20"/>
                  <a:gd name="T2" fmla="*/ 17 w 33"/>
                  <a:gd name="T3" fmla="*/ 0 h 20"/>
                  <a:gd name="T4" fmla="*/ 0 w 33"/>
                  <a:gd name="T5" fmla="*/ 10 h 20"/>
                  <a:gd name="T6" fmla="*/ 16 w 33"/>
                  <a:gd name="T7" fmla="*/ 20 h 20"/>
                  <a:gd name="T8" fmla="*/ 33 w 33"/>
                  <a:gd name="T9" fmla="*/ 10 h 20"/>
                </a:gdLst>
                <a:ahLst/>
                <a:cxnLst>
                  <a:cxn ang="0">
                    <a:pos x="T0" y="T1"/>
                  </a:cxn>
                  <a:cxn ang="0">
                    <a:pos x="T2" y="T3"/>
                  </a:cxn>
                  <a:cxn ang="0">
                    <a:pos x="T4" y="T5"/>
                  </a:cxn>
                  <a:cxn ang="0">
                    <a:pos x="T6" y="T7"/>
                  </a:cxn>
                  <a:cxn ang="0">
                    <a:pos x="T8" y="T9"/>
                  </a:cxn>
                </a:cxnLst>
                <a:rect l="0" t="0" r="r" b="b"/>
                <a:pathLst>
                  <a:path w="33" h="20">
                    <a:moveTo>
                      <a:pt x="33" y="10"/>
                    </a:moveTo>
                    <a:cubicBezTo>
                      <a:pt x="33" y="5"/>
                      <a:pt x="26" y="0"/>
                      <a:pt x="17" y="0"/>
                    </a:cubicBezTo>
                    <a:cubicBezTo>
                      <a:pt x="8" y="0"/>
                      <a:pt x="0" y="5"/>
                      <a:pt x="0" y="10"/>
                    </a:cubicBezTo>
                    <a:cubicBezTo>
                      <a:pt x="0" y="16"/>
                      <a:pt x="7" y="20"/>
                      <a:pt x="16" y="20"/>
                    </a:cubicBezTo>
                    <a:cubicBezTo>
                      <a:pt x="25" y="20"/>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1" name="Oval 491"/>
              <p:cNvSpPr>
                <a:spLocks noChangeArrowheads="1"/>
              </p:cNvSpPr>
              <p:nvPr/>
            </p:nvSpPr>
            <p:spPr bwMode="auto">
              <a:xfrm>
                <a:off x="3571" y="2669"/>
                <a:ext cx="68" cy="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2" name="Oval 492"/>
              <p:cNvSpPr>
                <a:spLocks noChangeArrowheads="1"/>
              </p:cNvSpPr>
              <p:nvPr/>
            </p:nvSpPr>
            <p:spPr bwMode="auto">
              <a:xfrm>
                <a:off x="3655" y="2669"/>
                <a:ext cx="66" cy="4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3" name="Freeform 493"/>
              <p:cNvSpPr>
                <a:spLocks/>
              </p:cNvSpPr>
              <p:nvPr/>
            </p:nvSpPr>
            <p:spPr bwMode="auto">
              <a:xfrm>
                <a:off x="3738" y="2669"/>
                <a:ext cx="68" cy="41"/>
              </a:xfrm>
              <a:custGeom>
                <a:avLst/>
                <a:gdLst>
                  <a:gd name="T0" fmla="*/ 33 w 33"/>
                  <a:gd name="T1" fmla="*/ 10 h 20"/>
                  <a:gd name="T2" fmla="*/ 16 w 33"/>
                  <a:gd name="T3" fmla="*/ 0 h 20"/>
                  <a:gd name="T4" fmla="*/ 0 w 33"/>
                  <a:gd name="T5" fmla="*/ 10 h 20"/>
                  <a:gd name="T6" fmla="*/ 16 w 33"/>
                  <a:gd name="T7" fmla="*/ 20 h 20"/>
                  <a:gd name="T8" fmla="*/ 33 w 33"/>
                  <a:gd name="T9" fmla="*/ 10 h 20"/>
                </a:gdLst>
                <a:ahLst/>
                <a:cxnLst>
                  <a:cxn ang="0">
                    <a:pos x="T0" y="T1"/>
                  </a:cxn>
                  <a:cxn ang="0">
                    <a:pos x="T2" y="T3"/>
                  </a:cxn>
                  <a:cxn ang="0">
                    <a:pos x="T4" y="T5"/>
                  </a:cxn>
                  <a:cxn ang="0">
                    <a:pos x="T6" y="T7"/>
                  </a:cxn>
                  <a:cxn ang="0">
                    <a:pos x="T8" y="T9"/>
                  </a:cxn>
                </a:cxnLst>
                <a:rect l="0" t="0" r="r" b="b"/>
                <a:pathLst>
                  <a:path w="33" h="20">
                    <a:moveTo>
                      <a:pt x="33" y="10"/>
                    </a:moveTo>
                    <a:cubicBezTo>
                      <a:pt x="32" y="5"/>
                      <a:pt x="25" y="0"/>
                      <a:pt x="16" y="0"/>
                    </a:cubicBezTo>
                    <a:cubicBezTo>
                      <a:pt x="7" y="0"/>
                      <a:pt x="0" y="5"/>
                      <a:pt x="0" y="10"/>
                    </a:cubicBezTo>
                    <a:cubicBezTo>
                      <a:pt x="0" y="16"/>
                      <a:pt x="7" y="20"/>
                      <a:pt x="16" y="20"/>
                    </a:cubicBezTo>
                    <a:cubicBezTo>
                      <a:pt x="26" y="20"/>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4" name="Freeform 494"/>
              <p:cNvSpPr>
                <a:spLocks/>
              </p:cNvSpPr>
              <p:nvPr/>
            </p:nvSpPr>
            <p:spPr bwMode="auto">
              <a:xfrm>
                <a:off x="3820" y="2669"/>
                <a:ext cx="68" cy="41"/>
              </a:xfrm>
              <a:custGeom>
                <a:avLst/>
                <a:gdLst>
                  <a:gd name="T0" fmla="*/ 33 w 33"/>
                  <a:gd name="T1" fmla="*/ 10 h 20"/>
                  <a:gd name="T2" fmla="*/ 16 w 33"/>
                  <a:gd name="T3" fmla="*/ 0 h 20"/>
                  <a:gd name="T4" fmla="*/ 0 w 33"/>
                  <a:gd name="T5" fmla="*/ 10 h 20"/>
                  <a:gd name="T6" fmla="*/ 17 w 33"/>
                  <a:gd name="T7" fmla="*/ 20 h 20"/>
                  <a:gd name="T8" fmla="*/ 33 w 33"/>
                  <a:gd name="T9" fmla="*/ 10 h 20"/>
                </a:gdLst>
                <a:ahLst/>
                <a:cxnLst>
                  <a:cxn ang="0">
                    <a:pos x="T0" y="T1"/>
                  </a:cxn>
                  <a:cxn ang="0">
                    <a:pos x="T2" y="T3"/>
                  </a:cxn>
                  <a:cxn ang="0">
                    <a:pos x="T4" y="T5"/>
                  </a:cxn>
                  <a:cxn ang="0">
                    <a:pos x="T6" y="T7"/>
                  </a:cxn>
                  <a:cxn ang="0">
                    <a:pos x="T8" y="T9"/>
                  </a:cxn>
                </a:cxnLst>
                <a:rect l="0" t="0" r="r" b="b"/>
                <a:pathLst>
                  <a:path w="33" h="20">
                    <a:moveTo>
                      <a:pt x="33" y="10"/>
                    </a:moveTo>
                    <a:cubicBezTo>
                      <a:pt x="32" y="5"/>
                      <a:pt x="25" y="0"/>
                      <a:pt x="16" y="0"/>
                    </a:cubicBezTo>
                    <a:cubicBezTo>
                      <a:pt x="7" y="0"/>
                      <a:pt x="0" y="5"/>
                      <a:pt x="0" y="10"/>
                    </a:cubicBezTo>
                    <a:cubicBezTo>
                      <a:pt x="0" y="16"/>
                      <a:pt x="8" y="20"/>
                      <a:pt x="17" y="20"/>
                    </a:cubicBezTo>
                    <a:cubicBezTo>
                      <a:pt x="26" y="20"/>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5" name="Freeform 495"/>
              <p:cNvSpPr>
                <a:spLocks/>
              </p:cNvSpPr>
              <p:nvPr/>
            </p:nvSpPr>
            <p:spPr bwMode="auto">
              <a:xfrm>
                <a:off x="3903" y="2669"/>
                <a:ext cx="68" cy="41"/>
              </a:xfrm>
              <a:custGeom>
                <a:avLst/>
                <a:gdLst>
                  <a:gd name="T0" fmla="*/ 33 w 33"/>
                  <a:gd name="T1" fmla="*/ 10 h 20"/>
                  <a:gd name="T2" fmla="*/ 16 w 33"/>
                  <a:gd name="T3" fmla="*/ 0 h 20"/>
                  <a:gd name="T4" fmla="*/ 0 w 33"/>
                  <a:gd name="T5" fmla="*/ 10 h 20"/>
                  <a:gd name="T6" fmla="*/ 17 w 33"/>
                  <a:gd name="T7" fmla="*/ 20 h 20"/>
                  <a:gd name="T8" fmla="*/ 33 w 33"/>
                  <a:gd name="T9" fmla="*/ 10 h 20"/>
                </a:gdLst>
                <a:ahLst/>
                <a:cxnLst>
                  <a:cxn ang="0">
                    <a:pos x="T0" y="T1"/>
                  </a:cxn>
                  <a:cxn ang="0">
                    <a:pos x="T2" y="T3"/>
                  </a:cxn>
                  <a:cxn ang="0">
                    <a:pos x="T4" y="T5"/>
                  </a:cxn>
                  <a:cxn ang="0">
                    <a:pos x="T6" y="T7"/>
                  </a:cxn>
                  <a:cxn ang="0">
                    <a:pos x="T8" y="T9"/>
                  </a:cxn>
                </a:cxnLst>
                <a:rect l="0" t="0" r="r" b="b"/>
                <a:pathLst>
                  <a:path w="33" h="20">
                    <a:moveTo>
                      <a:pt x="33" y="10"/>
                    </a:moveTo>
                    <a:cubicBezTo>
                      <a:pt x="33" y="5"/>
                      <a:pt x="25" y="0"/>
                      <a:pt x="16" y="0"/>
                    </a:cubicBezTo>
                    <a:cubicBezTo>
                      <a:pt x="7" y="0"/>
                      <a:pt x="0" y="5"/>
                      <a:pt x="0" y="10"/>
                    </a:cubicBezTo>
                    <a:cubicBezTo>
                      <a:pt x="0" y="16"/>
                      <a:pt x="8" y="20"/>
                      <a:pt x="17" y="20"/>
                    </a:cubicBezTo>
                    <a:cubicBezTo>
                      <a:pt x="26" y="20"/>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6" name="Freeform 496"/>
              <p:cNvSpPr>
                <a:spLocks/>
              </p:cNvSpPr>
              <p:nvPr/>
            </p:nvSpPr>
            <p:spPr bwMode="auto">
              <a:xfrm>
                <a:off x="3985" y="2669"/>
                <a:ext cx="71" cy="41"/>
              </a:xfrm>
              <a:custGeom>
                <a:avLst/>
                <a:gdLst>
                  <a:gd name="T0" fmla="*/ 33 w 34"/>
                  <a:gd name="T1" fmla="*/ 10 h 20"/>
                  <a:gd name="T2" fmla="*/ 16 w 34"/>
                  <a:gd name="T3" fmla="*/ 0 h 20"/>
                  <a:gd name="T4" fmla="*/ 0 w 34"/>
                  <a:gd name="T5" fmla="*/ 10 h 20"/>
                  <a:gd name="T6" fmla="*/ 17 w 34"/>
                  <a:gd name="T7" fmla="*/ 20 h 20"/>
                  <a:gd name="T8" fmla="*/ 33 w 34"/>
                  <a:gd name="T9" fmla="*/ 10 h 20"/>
                </a:gdLst>
                <a:ahLst/>
                <a:cxnLst>
                  <a:cxn ang="0">
                    <a:pos x="T0" y="T1"/>
                  </a:cxn>
                  <a:cxn ang="0">
                    <a:pos x="T2" y="T3"/>
                  </a:cxn>
                  <a:cxn ang="0">
                    <a:pos x="T4" y="T5"/>
                  </a:cxn>
                  <a:cxn ang="0">
                    <a:pos x="T6" y="T7"/>
                  </a:cxn>
                  <a:cxn ang="0">
                    <a:pos x="T8" y="T9"/>
                  </a:cxn>
                </a:cxnLst>
                <a:rect l="0" t="0" r="r" b="b"/>
                <a:pathLst>
                  <a:path w="34" h="20">
                    <a:moveTo>
                      <a:pt x="33" y="10"/>
                    </a:moveTo>
                    <a:cubicBezTo>
                      <a:pt x="33" y="5"/>
                      <a:pt x="25" y="0"/>
                      <a:pt x="16" y="0"/>
                    </a:cubicBezTo>
                    <a:cubicBezTo>
                      <a:pt x="7" y="0"/>
                      <a:pt x="0" y="5"/>
                      <a:pt x="0" y="10"/>
                    </a:cubicBezTo>
                    <a:cubicBezTo>
                      <a:pt x="1" y="16"/>
                      <a:pt x="8" y="20"/>
                      <a:pt x="17" y="20"/>
                    </a:cubicBezTo>
                    <a:cubicBezTo>
                      <a:pt x="27" y="20"/>
                      <a:pt x="34"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7" name="Freeform 497"/>
              <p:cNvSpPr>
                <a:spLocks/>
              </p:cNvSpPr>
              <p:nvPr/>
            </p:nvSpPr>
            <p:spPr bwMode="auto">
              <a:xfrm>
                <a:off x="4068" y="2669"/>
                <a:ext cx="70" cy="41"/>
              </a:xfrm>
              <a:custGeom>
                <a:avLst/>
                <a:gdLst>
                  <a:gd name="T0" fmla="*/ 33 w 34"/>
                  <a:gd name="T1" fmla="*/ 10 h 20"/>
                  <a:gd name="T2" fmla="*/ 16 w 34"/>
                  <a:gd name="T3" fmla="*/ 0 h 20"/>
                  <a:gd name="T4" fmla="*/ 0 w 34"/>
                  <a:gd name="T5" fmla="*/ 10 h 20"/>
                  <a:gd name="T6" fmla="*/ 18 w 34"/>
                  <a:gd name="T7" fmla="*/ 20 h 20"/>
                  <a:gd name="T8" fmla="*/ 33 w 34"/>
                  <a:gd name="T9" fmla="*/ 10 h 20"/>
                </a:gdLst>
                <a:ahLst/>
                <a:cxnLst>
                  <a:cxn ang="0">
                    <a:pos x="T0" y="T1"/>
                  </a:cxn>
                  <a:cxn ang="0">
                    <a:pos x="T2" y="T3"/>
                  </a:cxn>
                  <a:cxn ang="0">
                    <a:pos x="T4" y="T5"/>
                  </a:cxn>
                  <a:cxn ang="0">
                    <a:pos x="T6" y="T7"/>
                  </a:cxn>
                  <a:cxn ang="0">
                    <a:pos x="T8" y="T9"/>
                  </a:cxn>
                </a:cxnLst>
                <a:rect l="0" t="0" r="r" b="b"/>
                <a:pathLst>
                  <a:path w="34" h="20">
                    <a:moveTo>
                      <a:pt x="33" y="10"/>
                    </a:moveTo>
                    <a:cubicBezTo>
                      <a:pt x="33" y="5"/>
                      <a:pt x="25" y="0"/>
                      <a:pt x="16" y="0"/>
                    </a:cubicBezTo>
                    <a:cubicBezTo>
                      <a:pt x="7" y="0"/>
                      <a:pt x="0" y="5"/>
                      <a:pt x="0" y="10"/>
                    </a:cubicBezTo>
                    <a:cubicBezTo>
                      <a:pt x="1" y="16"/>
                      <a:pt x="9" y="20"/>
                      <a:pt x="18" y="20"/>
                    </a:cubicBezTo>
                    <a:cubicBezTo>
                      <a:pt x="27" y="20"/>
                      <a:pt x="34"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8" name="Freeform 498"/>
              <p:cNvSpPr>
                <a:spLocks/>
              </p:cNvSpPr>
              <p:nvPr/>
            </p:nvSpPr>
            <p:spPr bwMode="auto">
              <a:xfrm>
                <a:off x="3150" y="2719"/>
                <a:ext cx="72" cy="43"/>
              </a:xfrm>
              <a:custGeom>
                <a:avLst/>
                <a:gdLst>
                  <a:gd name="T0" fmla="*/ 34 w 35"/>
                  <a:gd name="T1" fmla="*/ 10 h 21"/>
                  <a:gd name="T2" fmla="*/ 19 w 35"/>
                  <a:gd name="T3" fmla="*/ 0 h 21"/>
                  <a:gd name="T4" fmla="*/ 1 w 35"/>
                  <a:gd name="T5" fmla="*/ 10 h 21"/>
                  <a:gd name="T6" fmla="*/ 17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5" y="5"/>
                      <a:pt x="28" y="0"/>
                      <a:pt x="19" y="0"/>
                    </a:cubicBezTo>
                    <a:cubicBezTo>
                      <a:pt x="9" y="0"/>
                      <a:pt x="2" y="5"/>
                      <a:pt x="1" y="10"/>
                    </a:cubicBezTo>
                    <a:cubicBezTo>
                      <a:pt x="0" y="16"/>
                      <a:pt x="8"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9" name="Freeform 499"/>
              <p:cNvSpPr>
                <a:spLocks/>
              </p:cNvSpPr>
              <p:nvPr/>
            </p:nvSpPr>
            <p:spPr bwMode="auto">
              <a:xfrm>
                <a:off x="3234" y="2719"/>
                <a:ext cx="71" cy="43"/>
              </a:xfrm>
              <a:custGeom>
                <a:avLst/>
                <a:gdLst>
                  <a:gd name="T0" fmla="*/ 34 w 34"/>
                  <a:gd name="T1" fmla="*/ 10 h 21"/>
                  <a:gd name="T2" fmla="*/ 18 w 34"/>
                  <a:gd name="T3" fmla="*/ 0 h 21"/>
                  <a:gd name="T4" fmla="*/ 1 w 34"/>
                  <a:gd name="T5" fmla="*/ 10 h 21"/>
                  <a:gd name="T6" fmla="*/ 16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5"/>
                      <a:pt x="27" y="0"/>
                      <a:pt x="18" y="0"/>
                    </a:cubicBezTo>
                    <a:cubicBezTo>
                      <a:pt x="9" y="0"/>
                      <a:pt x="1" y="5"/>
                      <a:pt x="1" y="10"/>
                    </a:cubicBezTo>
                    <a:cubicBezTo>
                      <a:pt x="0" y="16"/>
                      <a:pt x="7" y="21"/>
                      <a:pt x="16" y="21"/>
                    </a:cubicBezTo>
                    <a:cubicBezTo>
                      <a:pt x="26" y="21"/>
                      <a:pt x="33"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0" name="Freeform 500"/>
              <p:cNvSpPr>
                <a:spLocks/>
              </p:cNvSpPr>
              <p:nvPr/>
            </p:nvSpPr>
            <p:spPr bwMode="auto">
              <a:xfrm>
                <a:off x="3319" y="2719"/>
                <a:ext cx="70" cy="43"/>
              </a:xfrm>
              <a:custGeom>
                <a:avLst/>
                <a:gdLst>
                  <a:gd name="T0" fmla="*/ 33 w 34"/>
                  <a:gd name="T1" fmla="*/ 10 h 21"/>
                  <a:gd name="T2" fmla="*/ 17 w 34"/>
                  <a:gd name="T3" fmla="*/ 0 h 21"/>
                  <a:gd name="T4" fmla="*/ 0 w 34"/>
                  <a:gd name="T5" fmla="*/ 10 h 21"/>
                  <a:gd name="T6" fmla="*/ 16 w 34"/>
                  <a:gd name="T7" fmla="*/ 21 h 21"/>
                  <a:gd name="T8" fmla="*/ 33 w 34"/>
                  <a:gd name="T9" fmla="*/ 10 h 21"/>
                </a:gdLst>
                <a:ahLst/>
                <a:cxnLst>
                  <a:cxn ang="0">
                    <a:pos x="T0" y="T1"/>
                  </a:cxn>
                  <a:cxn ang="0">
                    <a:pos x="T2" y="T3"/>
                  </a:cxn>
                  <a:cxn ang="0">
                    <a:pos x="T4" y="T5"/>
                  </a:cxn>
                  <a:cxn ang="0">
                    <a:pos x="T6" y="T7"/>
                  </a:cxn>
                  <a:cxn ang="0">
                    <a:pos x="T8" y="T9"/>
                  </a:cxn>
                </a:cxnLst>
                <a:rect l="0" t="0" r="r" b="b"/>
                <a:pathLst>
                  <a:path w="34" h="21">
                    <a:moveTo>
                      <a:pt x="33" y="10"/>
                    </a:moveTo>
                    <a:cubicBezTo>
                      <a:pt x="34" y="5"/>
                      <a:pt x="27" y="0"/>
                      <a:pt x="17" y="0"/>
                    </a:cubicBezTo>
                    <a:cubicBezTo>
                      <a:pt x="8" y="0"/>
                      <a:pt x="1" y="5"/>
                      <a:pt x="0" y="10"/>
                    </a:cubicBezTo>
                    <a:cubicBezTo>
                      <a:pt x="0" y="16"/>
                      <a:pt x="7" y="21"/>
                      <a:pt x="16" y="21"/>
                    </a:cubicBezTo>
                    <a:cubicBezTo>
                      <a:pt x="25" y="21"/>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1" name="Freeform 501"/>
              <p:cNvSpPr>
                <a:spLocks/>
              </p:cNvSpPr>
              <p:nvPr/>
            </p:nvSpPr>
            <p:spPr bwMode="auto">
              <a:xfrm>
                <a:off x="3404" y="2719"/>
                <a:ext cx="68" cy="43"/>
              </a:xfrm>
              <a:custGeom>
                <a:avLst/>
                <a:gdLst>
                  <a:gd name="T0" fmla="*/ 33 w 33"/>
                  <a:gd name="T1" fmla="*/ 10 h 21"/>
                  <a:gd name="T2" fmla="*/ 17 w 33"/>
                  <a:gd name="T3" fmla="*/ 0 h 21"/>
                  <a:gd name="T4" fmla="*/ 0 w 33"/>
                  <a:gd name="T5" fmla="*/ 10 h 21"/>
                  <a:gd name="T6" fmla="*/ 16 w 33"/>
                  <a:gd name="T7" fmla="*/ 21 h 21"/>
                  <a:gd name="T8" fmla="*/ 33 w 33"/>
                  <a:gd name="T9" fmla="*/ 10 h 21"/>
                </a:gdLst>
                <a:ahLst/>
                <a:cxnLst>
                  <a:cxn ang="0">
                    <a:pos x="T0" y="T1"/>
                  </a:cxn>
                  <a:cxn ang="0">
                    <a:pos x="T2" y="T3"/>
                  </a:cxn>
                  <a:cxn ang="0">
                    <a:pos x="T4" y="T5"/>
                  </a:cxn>
                  <a:cxn ang="0">
                    <a:pos x="T6" y="T7"/>
                  </a:cxn>
                  <a:cxn ang="0">
                    <a:pos x="T8" y="T9"/>
                  </a:cxn>
                </a:cxnLst>
                <a:rect l="0" t="0" r="r" b="b"/>
                <a:pathLst>
                  <a:path w="33" h="21">
                    <a:moveTo>
                      <a:pt x="33" y="10"/>
                    </a:moveTo>
                    <a:cubicBezTo>
                      <a:pt x="33" y="5"/>
                      <a:pt x="26" y="0"/>
                      <a:pt x="17" y="0"/>
                    </a:cubicBezTo>
                    <a:cubicBezTo>
                      <a:pt x="8" y="0"/>
                      <a:pt x="0" y="5"/>
                      <a:pt x="0" y="10"/>
                    </a:cubicBezTo>
                    <a:cubicBezTo>
                      <a:pt x="0" y="16"/>
                      <a:pt x="7" y="21"/>
                      <a:pt x="16" y="21"/>
                    </a:cubicBezTo>
                    <a:cubicBezTo>
                      <a:pt x="25" y="21"/>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2" name="Freeform 502"/>
              <p:cNvSpPr>
                <a:spLocks/>
              </p:cNvSpPr>
              <p:nvPr/>
            </p:nvSpPr>
            <p:spPr bwMode="auto">
              <a:xfrm>
                <a:off x="3486" y="2719"/>
                <a:ext cx="70" cy="43"/>
              </a:xfrm>
              <a:custGeom>
                <a:avLst/>
                <a:gdLst>
                  <a:gd name="T0" fmla="*/ 34 w 34"/>
                  <a:gd name="T1" fmla="*/ 10 h 21"/>
                  <a:gd name="T2" fmla="*/ 17 w 34"/>
                  <a:gd name="T3" fmla="*/ 0 h 21"/>
                  <a:gd name="T4" fmla="*/ 0 w 34"/>
                  <a:gd name="T5" fmla="*/ 10 h 21"/>
                  <a:gd name="T6" fmla="*/ 17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5"/>
                      <a:pt x="26" y="0"/>
                      <a:pt x="17" y="0"/>
                    </a:cubicBezTo>
                    <a:cubicBezTo>
                      <a:pt x="8" y="0"/>
                      <a:pt x="1" y="5"/>
                      <a:pt x="0" y="10"/>
                    </a:cubicBezTo>
                    <a:cubicBezTo>
                      <a:pt x="0" y="16"/>
                      <a:pt x="8" y="21"/>
                      <a:pt x="17" y="21"/>
                    </a:cubicBezTo>
                    <a:cubicBezTo>
                      <a:pt x="26" y="21"/>
                      <a:pt x="33"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3" name="Freeform 503"/>
              <p:cNvSpPr>
                <a:spLocks/>
              </p:cNvSpPr>
              <p:nvPr/>
            </p:nvSpPr>
            <p:spPr bwMode="auto">
              <a:xfrm>
                <a:off x="3571" y="2719"/>
                <a:ext cx="68" cy="43"/>
              </a:xfrm>
              <a:custGeom>
                <a:avLst/>
                <a:gdLst>
                  <a:gd name="T0" fmla="*/ 33 w 33"/>
                  <a:gd name="T1" fmla="*/ 10 h 21"/>
                  <a:gd name="T2" fmla="*/ 17 w 33"/>
                  <a:gd name="T3" fmla="*/ 0 h 21"/>
                  <a:gd name="T4" fmla="*/ 0 w 33"/>
                  <a:gd name="T5" fmla="*/ 10 h 21"/>
                  <a:gd name="T6" fmla="*/ 17 w 33"/>
                  <a:gd name="T7" fmla="*/ 21 h 21"/>
                  <a:gd name="T8" fmla="*/ 33 w 33"/>
                  <a:gd name="T9" fmla="*/ 10 h 21"/>
                </a:gdLst>
                <a:ahLst/>
                <a:cxnLst>
                  <a:cxn ang="0">
                    <a:pos x="T0" y="T1"/>
                  </a:cxn>
                  <a:cxn ang="0">
                    <a:pos x="T2" y="T3"/>
                  </a:cxn>
                  <a:cxn ang="0">
                    <a:pos x="T4" y="T5"/>
                  </a:cxn>
                  <a:cxn ang="0">
                    <a:pos x="T6" y="T7"/>
                  </a:cxn>
                  <a:cxn ang="0">
                    <a:pos x="T8" y="T9"/>
                  </a:cxn>
                </a:cxnLst>
                <a:rect l="0" t="0" r="r" b="b"/>
                <a:pathLst>
                  <a:path w="33" h="21">
                    <a:moveTo>
                      <a:pt x="33" y="10"/>
                    </a:moveTo>
                    <a:cubicBezTo>
                      <a:pt x="33" y="5"/>
                      <a:pt x="26" y="0"/>
                      <a:pt x="17" y="0"/>
                    </a:cubicBezTo>
                    <a:cubicBezTo>
                      <a:pt x="8" y="0"/>
                      <a:pt x="0" y="5"/>
                      <a:pt x="0" y="10"/>
                    </a:cubicBezTo>
                    <a:cubicBezTo>
                      <a:pt x="0" y="16"/>
                      <a:pt x="7" y="21"/>
                      <a:pt x="17" y="21"/>
                    </a:cubicBezTo>
                    <a:cubicBezTo>
                      <a:pt x="26" y="21"/>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4" name="Oval 504"/>
              <p:cNvSpPr>
                <a:spLocks noChangeArrowheads="1"/>
              </p:cNvSpPr>
              <p:nvPr/>
            </p:nvSpPr>
            <p:spPr bwMode="auto">
              <a:xfrm>
                <a:off x="3655" y="2719"/>
                <a:ext cx="68" cy="4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5" name="Freeform 505"/>
              <p:cNvSpPr>
                <a:spLocks/>
              </p:cNvSpPr>
              <p:nvPr/>
            </p:nvSpPr>
            <p:spPr bwMode="auto">
              <a:xfrm>
                <a:off x="3738" y="2719"/>
                <a:ext cx="70" cy="43"/>
              </a:xfrm>
              <a:custGeom>
                <a:avLst/>
                <a:gdLst>
                  <a:gd name="T0" fmla="*/ 33 w 34"/>
                  <a:gd name="T1" fmla="*/ 10 h 21"/>
                  <a:gd name="T2" fmla="*/ 17 w 34"/>
                  <a:gd name="T3" fmla="*/ 0 h 21"/>
                  <a:gd name="T4" fmla="*/ 0 w 34"/>
                  <a:gd name="T5" fmla="*/ 10 h 21"/>
                  <a:gd name="T6" fmla="*/ 17 w 34"/>
                  <a:gd name="T7" fmla="*/ 21 h 21"/>
                  <a:gd name="T8" fmla="*/ 33 w 34"/>
                  <a:gd name="T9" fmla="*/ 10 h 21"/>
                </a:gdLst>
                <a:ahLst/>
                <a:cxnLst>
                  <a:cxn ang="0">
                    <a:pos x="T0" y="T1"/>
                  </a:cxn>
                  <a:cxn ang="0">
                    <a:pos x="T2" y="T3"/>
                  </a:cxn>
                  <a:cxn ang="0">
                    <a:pos x="T4" y="T5"/>
                  </a:cxn>
                  <a:cxn ang="0">
                    <a:pos x="T6" y="T7"/>
                  </a:cxn>
                  <a:cxn ang="0">
                    <a:pos x="T8" y="T9"/>
                  </a:cxn>
                </a:cxnLst>
                <a:rect l="0" t="0" r="r" b="b"/>
                <a:pathLst>
                  <a:path w="34" h="21">
                    <a:moveTo>
                      <a:pt x="33" y="10"/>
                    </a:moveTo>
                    <a:cubicBezTo>
                      <a:pt x="33" y="5"/>
                      <a:pt x="26" y="0"/>
                      <a:pt x="17" y="0"/>
                    </a:cubicBezTo>
                    <a:cubicBezTo>
                      <a:pt x="7" y="0"/>
                      <a:pt x="0" y="5"/>
                      <a:pt x="0" y="10"/>
                    </a:cubicBezTo>
                    <a:cubicBezTo>
                      <a:pt x="0" y="16"/>
                      <a:pt x="8" y="21"/>
                      <a:pt x="17" y="21"/>
                    </a:cubicBezTo>
                    <a:cubicBezTo>
                      <a:pt x="26" y="21"/>
                      <a:pt x="34"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6" name="Freeform 506"/>
              <p:cNvSpPr>
                <a:spLocks/>
              </p:cNvSpPr>
              <p:nvPr/>
            </p:nvSpPr>
            <p:spPr bwMode="auto">
              <a:xfrm>
                <a:off x="3822" y="2719"/>
                <a:ext cx="68" cy="43"/>
              </a:xfrm>
              <a:custGeom>
                <a:avLst/>
                <a:gdLst>
                  <a:gd name="T0" fmla="*/ 33 w 33"/>
                  <a:gd name="T1" fmla="*/ 10 h 21"/>
                  <a:gd name="T2" fmla="*/ 16 w 33"/>
                  <a:gd name="T3" fmla="*/ 0 h 21"/>
                  <a:gd name="T4" fmla="*/ 0 w 33"/>
                  <a:gd name="T5" fmla="*/ 10 h 21"/>
                  <a:gd name="T6" fmla="*/ 17 w 33"/>
                  <a:gd name="T7" fmla="*/ 21 h 21"/>
                  <a:gd name="T8" fmla="*/ 33 w 33"/>
                  <a:gd name="T9" fmla="*/ 10 h 21"/>
                </a:gdLst>
                <a:ahLst/>
                <a:cxnLst>
                  <a:cxn ang="0">
                    <a:pos x="T0" y="T1"/>
                  </a:cxn>
                  <a:cxn ang="0">
                    <a:pos x="T2" y="T3"/>
                  </a:cxn>
                  <a:cxn ang="0">
                    <a:pos x="T4" y="T5"/>
                  </a:cxn>
                  <a:cxn ang="0">
                    <a:pos x="T6" y="T7"/>
                  </a:cxn>
                  <a:cxn ang="0">
                    <a:pos x="T8" y="T9"/>
                  </a:cxn>
                </a:cxnLst>
                <a:rect l="0" t="0" r="r" b="b"/>
                <a:pathLst>
                  <a:path w="33" h="21">
                    <a:moveTo>
                      <a:pt x="33" y="10"/>
                    </a:moveTo>
                    <a:cubicBezTo>
                      <a:pt x="33" y="5"/>
                      <a:pt x="25" y="0"/>
                      <a:pt x="16" y="0"/>
                    </a:cubicBezTo>
                    <a:cubicBezTo>
                      <a:pt x="7" y="0"/>
                      <a:pt x="0" y="5"/>
                      <a:pt x="0" y="10"/>
                    </a:cubicBezTo>
                    <a:cubicBezTo>
                      <a:pt x="0" y="16"/>
                      <a:pt x="8" y="21"/>
                      <a:pt x="17" y="21"/>
                    </a:cubicBezTo>
                    <a:cubicBezTo>
                      <a:pt x="26" y="21"/>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7" name="Freeform 507"/>
              <p:cNvSpPr>
                <a:spLocks/>
              </p:cNvSpPr>
              <p:nvPr/>
            </p:nvSpPr>
            <p:spPr bwMode="auto">
              <a:xfrm>
                <a:off x="3905" y="2719"/>
                <a:ext cx="70" cy="43"/>
              </a:xfrm>
              <a:custGeom>
                <a:avLst/>
                <a:gdLst>
                  <a:gd name="T0" fmla="*/ 34 w 34"/>
                  <a:gd name="T1" fmla="*/ 10 h 21"/>
                  <a:gd name="T2" fmla="*/ 16 w 34"/>
                  <a:gd name="T3" fmla="*/ 0 h 21"/>
                  <a:gd name="T4" fmla="*/ 0 w 34"/>
                  <a:gd name="T5" fmla="*/ 10 h 21"/>
                  <a:gd name="T6" fmla="*/ 18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3" y="5"/>
                      <a:pt x="25" y="0"/>
                      <a:pt x="16" y="0"/>
                    </a:cubicBezTo>
                    <a:cubicBezTo>
                      <a:pt x="7" y="0"/>
                      <a:pt x="0" y="5"/>
                      <a:pt x="0" y="10"/>
                    </a:cubicBezTo>
                    <a:cubicBezTo>
                      <a:pt x="1" y="16"/>
                      <a:pt x="8" y="21"/>
                      <a:pt x="18" y="21"/>
                    </a:cubicBezTo>
                    <a:cubicBezTo>
                      <a:pt x="27"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8" name="Freeform 508"/>
              <p:cNvSpPr>
                <a:spLocks/>
              </p:cNvSpPr>
              <p:nvPr/>
            </p:nvSpPr>
            <p:spPr bwMode="auto">
              <a:xfrm>
                <a:off x="3990" y="2719"/>
                <a:ext cx="70" cy="43"/>
              </a:xfrm>
              <a:custGeom>
                <a:avLst/>
                <a:gdLst>
                  <a:gd name="T0" fmla="*/ 33 w 34"/>
                  <a:gd name="T1" fmla="*/ 10 h 21"/>
                  <a:gd name="T2" fmla="*/ 16 w 34"/>
                  <a:gd name="T3" fmla="*/ 0 h 21"/>
                  <a:gd name="T4" fmla="*/ 0 w 34"/>
                  <a:gd name="T5" fmla="*/ 10 h 21"/>
                  <a:gd name="T6" fmla="*/ 17 w 34"/>
                  <a:gd name="T7" fmla="*/ 21 h 21"/>
                  <a:gd name="T8" fmla="*/ 33 w 34"/>
                  <a:gd name="T9" fmla="*/ 10 h 21"/>
                </a:gdLst>
                <a:ahLst/>
                <a:cxnLst>
                  <a:cxn ang="0">
                    <a:pos x="T0" y="T1"/>
                  </a:cxn>
                  <a:cxn ang="0">
                    <a:pos x="T2" y="T3"/>
                  </a:cxn>
                  <a:cxn ang="0">
                    <a:pos x="T4" y="T5"/>
                  </a:cxn>
                  <a:cxn ang="0">
                    <a:pos x="T6" y="T7"/>
                  </a:cxn>
                  <a:cxn ang="0">
                    <a:pos x="T8" y="T9"/>
                  </a:cxn>
                </a:cxnLst>
                <a:rect l="0" t="0" r="r" b="b"/>
                <a:pathLst>
                  <a:path w="34" h="21">
                    <a:moveTo>
                      <a:pt x="33" y="10"/>
                    </a:moveTo>
                    <a:cubicBezTo>
                      <a:pt x="33" y="5"/>
                      <a:pt x="25" y="0"/>
                      <a:pt x="16" y="0"/>
                    </a:cubicBezTo>
                    <a:cubicBezTo>
                      <a:pt x="7" y="0"/>
                      <a:pt x="0" y="5"/>
                      <a:pt x="0" y="10"/>
                    </a:cubicBezTo>
                    <a:cubicBezTo>
                      <a:pt x="0" y="16"/>
                      <a:pt x="8" y="21"/>
                      <a:pt x="17" y="21"/>
                    </a:cubicBezTo>
                    <a:cubicBezTo>
                      <a:pt x="27" y="21"/>
                      <a:pt x="34"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9" name="Freeform 509"/>
              <p:cNvSpPr>
                <a:spLocks/>
              </p:cNvSpPr>
              <p:nvPr/>
            </p:nvSpPr>
            <p:spPr bwMode="auto">
              <a:xfrm>
                <a:off x="4072" y="2719"/>
                <a:ext cx="70" cy="43"/>
              </a:xfrm>
              <a:custGeom>
                <a:avLst/>
                <a:gdLst>
                  <a:gd name="T0" fmla="*/ 34 w 34"/>
                  <a:gd name="T1" fmla="*/ 10 h 21"/>
                  <a:gd name="T2" fmla="*/ 16 w 34"/>
                  <a:gd name="T3" fmla="*/ 0 h 21"/>
                  <a:gd name="T4" fmla="*/ 1 w 34"/>
                  <a:gd name="T5" fmla="*/ 10 h 21"/>
                  <a:gd name="T6" fmla="*/ 18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3" y="5"/>
                      <a:pt x="25" y="0"/>
                      <a:pt x="16" y="0"/>
                    </a:cubicBezTo>
                    <a:cubicBezTo>
                      <a:pt x="7" y="0"/>
                      <a:pt x="0" y="5"/>
                      <a:pt x="1" y="10"/>
                    </a:cubicBezTo>
                    <a:cubicBezTo>
                      <a:pt x="1" y="16"/>
                      <a:pt x="9" y="21"/>
                      <a:pt x="18" y="21"/>
                    </a:cubicBezTo>
                    <a:cubicBezTo>
                      <a:pt x="27"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0" name="Freeform 510"/>
              <p:cNvSpPr>
                <a:spLocks/>
              </p:cNvSpPr>
              <p:nvPr/>
            </p:nvSpPr>
            <p:spPr bwMode="auto">
              <a:xfrm>
                <a:off x="3146" y="2770"/>
                <a:ext cx="72" cy="44"/>
              </a:xfrm>
              <a:custGeom>
                <a:avLst/>
                <a:gdLst>
                  <a:gd name="T0" fmla="*/ 34 w 35"/>
                  <a:gd name="T1" fmla="*/ 10 h 21"/>
                  <a:gd name="T2" fmla="*/ 18 w 35"/>
                  <a:gd name="T3" fmla="*/ 0 h 21"/>
                  <a:gd name="T4" fmla="*/ 1 w 35"/>
                  <a:gd name="T5" fmla="*/ 10 h 21"/>
                  <a:gd name="T6" fmla="*/ 16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5" y="5"/>
                      <a:pt x="27" y="0"/>
                      <a:pt x="18" y="0"/>
                    </a:cubicBezTo>
                    <a:cubicBezTo>
                      <a:pt x="9" y="0"/>
                      <a:pt x="1" y="5"/>
                      <a:pt x="1" y="10"/>
                    </a:cubicBezTo>
                    <a:cubicBezTo>
                      <a:pt x="0" y="16"/>
                      <a:pt x="7" y="21"/>
                      <a:pt x="16"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1" name="Freeform 511"/>
              <p:cNvSpPr>
                <a:spLocks/>
              </p:cNvSpPr>
              <p:nvPr/>
            </p:nvSpPr>
            <p:spPr bwMode="auto">
              <a:xfrm>
                <a:off x="3230" y="2770"/>
                <a:ext cx="70" cy="44"/>
              </a:xfrm>
              <a:custGeom>
                <a:avLst/>
                <a:gdLst>
                  <a:gd name="T0" fmla="*/ 34 w 34"/>
                  <a:gd name="T1" fmla="*/ 10 h 21"/>
                  <a:gd name="T2" fmla="*/ 18 w 34"/>
                  <a:gd name="T3" fmla="*/ 0 h 21"/>
                  <a:gd name="T4" fmla="*/ 1 w 34"/>
                  <a:gd name="T5" fmla="*/ 10 h 21"/>
                  <a:gd name="T6" fmla="*/ 17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5"/>
                      <a:pt x="27" y="0"/>
                      <a:pt x="18" y="0"/>
                    </a:cubicBezTo>
                    <a:cubicBezTo>
                      <a:pt x="9" y="0"/>
                      <a:pt x="1" y="5"/>
                      <a:pt x="1" y="10"/>
                    </a:cubicBezTo>
                    <a:cubicBezTo>
                      <a:pt x="0" y="16"/>
                      <a:pt x="7"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2" name="Freeform 512"/>
              <p:cNvSpPr>
                <a:spLocks/>
              </p:cNvSpPr>
              <p:nvPr/>
            </p:nvSpPr>
            <p:spPr bwMode="auto">
              <a:xfrm>
                <a:off x="3315" y="2770"/>
                <a:ext cx="70" cy="44"/>
              </a:xfrm>
              <a:custGeom>
                <a:avLst/>
                <a:gdLst>
                  <a:gd name="T0" fmla="*/ 34 w 34"/>
                  <a:gd name="T1" fmla="*/ 10 h 21"/>
                  <a:gd name="T2" fmla="*/ 18 w 34"/>
                  <a:gd name="T3" fmla="*/ 0 h 21"/>
                  <a:gd name="T4" fmla="*/ 1 w 34"/>
                  <a:gd name="T5" fmla="*/ 10 h 21"/>
                  <a:gd name="T6" fmla="*/ 17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5"/>
                      <a:pt x="27" y="0"/>
                      <a:pt x="18" y="0"/>
                    </a:cubicBezTo>
                    <a:cubicBezTo>
                      <a:pt x="9" y="0"/>
                      <a:pt x="1" y="5"/>
                      <a:pt x="1" y="10"/>
                    </a:cubicBezTo>
                    <a:cubicBezTo>
                      <a:pt x="0" y="16"/>
                      <a:pt x="7"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3" name="Freeform 513"/>
              <p:cNvSpPr>
                <a:spLocks/>
              </p:cNvSpPr>
              <p:nvPr/>
            </p:nvSpPr>
            <p:spPr bwMode="auto">
              <a:xfrm>
                <a:off x="3399" y="2770"/>
                <a:ext cx="71" cy="44"/>
              </a:xfrm>
              <a:custGeom>
                <a:avLst/>
                <a:gdLst>
                  <a:gd name="T0" fmla="*/ 34 w 34"/>
                  <a:gd name="T1" fmla="*/ 10 h 21"/>
                  <a:gd name="T2" fmla="*/ 18 w 34"/>
                  <a:gd name="T3" fmla="*/ 0 h 21"/>
                  <a:gd name="T4" fmla="*/ 1 w 34"/>
                  <a:gd name="T5" fmla="*/ 10 h 21"/>
                  <a:gd name="T6" fmla="*/ 17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5"/>
                      <a:pt x="27" y="0"/>
                      <a:pt x="18" y="0"/>
                    </a:cubicBezTo>
                    <a:cubicBezTo>
                      <a:pt x="9" y="0"/>
                      <a:pt x="1" y="5"/>
                      <a:pt x="1" y="10"/>
                    </a:cubicBezTo>
                    <a:cubicBezTo>
                      <a:pt x="0" y="16"/>
                      <a:pt x="8"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4" name="Freeform 514"/>
              <p:cNvSpPr>
                <a:spLocks/>
              </p:cNvSpPr>
              <p:nvPr/>
            </p:nvSpPr>
            <p:spPr bwMode="auto">
              <a:xfrm>
                <a:off x="3484" y="2770"/>
                <a:ext cx="70" cy="44"/>
              </a:xfrm>
              <a:custGeom>
                <a:avLst/>
                <a:gdLst>
                  <a:gd name="T0" fmla="*/ 34 w 34"/>
                  <a:gd name="T1" fmla="*/ 10 h 21"/>
                  <a:gd name="T2" fmla="*/ 18 w 34"/>
                  <a:gd name="T3" fmla="*/ 0 h 21"/>
                  <a:gd name="T4" fmla="*/ 1 w 34"/>
                  <a:gd name="T5" fmla="*/ 10 h 21"/>
                  <a:gd name="T6" fmla="*/ 17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5"/>
                      <a:pt x="27" y="0"/>
                      <a:pt x="18" y="0"/>
                    </a:cubicBezTo>
                    <a:cubicBezTo>
                      <a:pt x="8" y="0"/>
                      <a:pt x="1" y="5"/>
                      <a:pt x="1" y="10"/>
                    </a:cubicBezTo>
                    <a:cubicBezTo>
                      <a:pt x="0" y="16"/>
                      <a:pt x="8"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5" name="Oval 515"/>
              <p:cNvSpPr>
                <a:spLocks noChangeArrowheads="1"/>
              </p:cNvSpPr>
              <p:nvPr/>
            </p:nvSpPr>
            <p:spPr bwMode="auto">
              <a:xfrm>
                <a:off x="3571" y="2770"/>
                <a:ext cx="68" cy="4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6" name="Oval 516"/>
              <p:cNvSpPr>
                <a:spLocks noChangeArrowheads="1"/>
              </p:cNvSpPr>
              <p:nvPr/>
            </p:nvSpPr>
            <p:spPr bwMode="auto">
              <a:xfrm>
                <a:off x="3655" y="2770"/>
                <a:ext cx="68" cy="4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7" name="Freeform 517"/>
              <p:cNvSpPr>
                <a:spLocks/>
              </p:cNvSpPr>
              <p:nvPr/>
            </p:nvSpPr>
            <p:spPr bwMode="auto">
              <a:xfrm>
                <a:off x="3740" y="2770"/>
                <a:ext cx="68" cy="44"/>
              </a:xfrm>
              <a:custGeom>
                <a:avLst/>
                <a:gdLst>
                  <a:gd name="T0" fmla="*/ 33 w 33"/>
                  <a:gd name="T1" fmla="*/ 10 h 21"/>
                  <a:gd name="T2" fmla="*/ 16 w 33"/>
                  <a:gd name="T3" fmla="*/ 0 h 21"/>
                  <a:gd name="T4" fmla="*/ 0 w 33"/>
                  <a:gd name="T5" fmla="*/ 10 h 21"/>
                  <a:gd name="T6" fmla="*/ 17 w 33"/>
                  <a:gd name="T7" fmla="*/ 21 h 21"/>
                  <a:gd name="T8" fmla="*/ 33 w 33"/>
                  <a:gd name="T9" fmla="*/ 10 h 21"/>
                </a:gdLst>
                <a:ahLst/>
                <a:cxnLst>
                  <a:cxn ang="0">
                    <a:pos x="T0" y="T1"/>
                  </a:cxn>
                  <a:cxn ang="0">
                    <a:pos x="T2" y="T3"/>
                  </a:cxn>
                  <a:cxn ang="0">
                    <a:pos x="T4" y="T5"/>
                  </a:cxn>
                  <a:cxn ang="0">
                    <a:pos x="T6" y="T7"/>
                  </a:cxn>
                  <a:cxn ang="0">
                    <a:pos x="T8" y="T9"/>
                  </a:cxn>
                </a:cxnLst>
                <a:rect l="0" t="0" r="r" b="b"/>
                <a:pathLst>
                  <a:path w="33" h="21">
                    <a:moveTo>
                      <a:pt x="33" y="10"/>
                    </a:moveTo>
                    <a:cubicBezTo>
                      <a:pt x="33" y="5"/>
                      <a:pt x="25" y="0"/>
                      <a:pt x="16" y="0"/>
                    </a:cubicBezTo>
                    <a:cubicBezTo>
                      <a:pt x="7" y="0"/>
                      <a:pt x="0" y="5"/>
                      <a:pt x="0" y="10"/>
                    </a:cubicBezTo>
                    <a:cubicBezTo>
                      <a:pt x="0" y="16"/>
                      <a:pt x="7" y="21"/>
                      <a:pt x="17" y="21"/>
                    </a:cubicBezTo>
                    <a:cubicBezTo>
                      <a:pt x="26" y="21"/>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8" name="Freeform 518"/>
              <p:cNvSpPr>
                <a:spLocks/>
              </p:cNvSpPr>
              <p:nvPr/>
            </p:nvSpPr>
            <p:spPr bwMode="auto">
              <a:xfrm>
                <a:off x="3824" y="2770"/>
                <a:ext cx="69" cy="44"/>
              </a:xfrm>
              <a:custGeom>
                <a:avLst/>
                <a:gdLst>
                  <a:gd name="T0" fmla="*/ 33 w 33"/>
                  <a:gd name="T1" fmla="*/ 10 h 21"/>
                  <a:gd name="T2" fmla="*/ 16 w 33"/>
                  <a:gd name="T3" fmla="*/ 0 h 21"/>
                  <a:gd name="T4" fmla="*/ 0 w 33"/>
                  <a:gd name="T5" fmla="*/ 10 h 21"/>
                  <a:gd name="T6" fmla="*/ 17 w 33"/>
                  <a:gd name="T7" fmla="*/ 21 h 21"/>
                  <a:gd name="T8" fmla="*/ 33 w 33"/>
                  <a:gd name="T9" fmla="*/ 10 h 21"/>
                </a:gdLst>
                <a:ahLst/>
                <a:cxnLst>
                  <a:cxn ang="0">
                    <a:pos x="T0" y="T1"/>
                  </a:cxn>
                  <a:cxn ang="0">
                    <a:pos x="T2" y="T3"/>
                  </a:cxn>
                  <a:cxn ang="0">
                    <a:pos x="T4" y="T5"/>
                  </a:cxn>
                  <a:cxn ang="0">
                    <a:pos x="T6" y="T7"/>
                  </a:cxn>
                  <a:cxn ang="0">
                    <a:pos x="T8" y="T9"/>
                  </a:cxn>
                </a:cxnLst>
                <a:rect l="0" t="0" r="r" b="b"/>
                <a:pathLst>
                  <a:path w="33" h="21">
                    <a:moveTo>
                      <a:pt x="33" y="10"/>
                    </a:moveTo>
                    <a:cubicBezTo>
                      <a:pt x="33" y="5"/>
                      <a:pt x="25" y="0"/>
                      <a:pt x="16" y="0"/>
                    </a:cubicBezTo>
                    <a:cubicBezTo>
                      <a:pt x="7" y="0"/>
                      <a:pt x="0" y="5"/>
                      <a:pt x="0" y="10"/>
                    </a:cubicBezTo>
                    <a:cubicBezTo>
                      <a:pt x="0" y="16"/>
                      <a:pt x="8" y="21"/>
                      <a:pt x="17" y="21"/>
                    </a:cubicBezTo>
                    <a:cubicBezTo>
                      <a:pt x="26" y="21"/>
                      <a:pt x="33" y="16"/>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9" name="Freeform 519"/>
              <p:cNvSpPr>
                <a:spLocks/>
              </p:cNvSpPr>
              <p:nvPr/>
            </p:nvSpPr>
            <p:spPr bwMode="auto">
              <a:xfrm>
                <a:off x="3907" y="2770"/>
                <a:ext cx="72" cy="44"/>
              </a:xfrm>
              <a:custGeom>
                <a:avLst/>
                <a:gdLst>
                  <a:gd name="T0" fmla="*/ 34 w 35"/>
                  <a:gd name="T1" fmla="*/ 10 h 21"/>
                  <a:gd name="T2" fmla="*/ 17 w 35"/>
                  <a:gd name="T3" fmla="*/ 0 h 21"/>
                  <a:gd name="T4" fmla="*/ 1 w 35"/>
                  <a:gd name="T5" fmla="*/ 10 h 21"/>
                  <a:gd name="T6" fmla="*/ 18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4" y="5"/>
                      <a:pt x="26" y="0"/>
                      <a:pt x="17" y="0"/>
                    </a:cubicBezTo>
                    <a:cubicBezTo>
                      <a:pt x="8" y="0"/>
                      <a:pt x="0" y="5"/>
                      <a:pt x="1" y="10"/>
                    </a:cubicBezTo>
                    <a:cubicBezTo>
                      <a:pt x="1" y="16"/>
                      <a:pt x="9" y="21"/>
                      <a:pt x="18" y="21"/>
                    </a:cubicBezTo>
                    <a:cubicBezTo>
                      <a:pt x="27"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0" name="Freeform 520"/>
              <p:cNvSpPr>
                <a:spLocks/>
              </p:cNvSpPr>
              <p:nvPr/>
            </p:nvSpPr>
            <p:spPr bwMode="auto">
              <a:xfrm>
                <a:off x="3992" y="2770"/>
                <a:ext cx="72" cy="44"/>
              </a:xfrm>
              <a:custGeom>
                <a:avLst/>
                <a:gdLst>
                  <a:gd name="T0" fmla="*/ 34 w 35"/>
                  <a:gd name="T1" fmla="*/ 10 h 21"/>
                  <a:gd name="T2" fmla="*/ 17 w 35"/>
                  <a:gd name="T3" fmla="*/ 0 h 21"/>
                  <a:gd name="T4" fmla="*/ 1 w 35"/>
                  <a:gd name="T5" fmla="*/ 10 h 21"/>
                  <a:gd name="T6" fmla="*/ 18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4" y="5"/>
                      <a:pt x="26" y="0"/>
                      <a:pt x="17" y="0"/>
                    </a:cubicBezTo>
                    <a:cubicBezTo>
                      <a:pt x="7" y="0"/>
                      <a:pt x="0" y="5"/>
                      <a:pt x="1" y="10"/>
                    </a:cubicBezTo>
                    <a:cubicBezTo>
                      <a:pt x="1" y="16"/>
                      <a:pt x="9" y="21"/>
                      <a:pt x="18"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1" name="Freeform 521"/>
              <p:cNvSpPr>
                <a:spLocks/>
              </p:cNvSpPr>
              <p:nvPr/>
            </p:nvSpPr>
            <p:spPr bwMode="auto">
              <a:xfrm>
                <a:off x="4076" y="2770"/>
                <a:ext cx="72" cy="44"/>
              </a:xfrm>
              <a:custGeom>
                <a:avLst/>
                <a:gdLst>
                  <a:gd name="T0" fmla="*/ 34 w 35"/>
                  <a:gd name="T1" fmla="*/ 10 h 21"/>
                  <a:gd name="T2" fmla="*/ 17 w 35"/>
                  <a:gd name="T3" fmla="*/ 0 h 21"/>
                  <a:gd name="T4" fmla="*/ 1 w 35"/>
                  <a:gd name="T5" fmla="*/ 10 h 21"/>
                  <a:gd name="T6" fmla="*/ 18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4" y="5"/>
                      <a:pt x="26" y="0"/>
                      <a:pt x="17" y="0"/>
                    </a:cubicBezTo>
                    <a:cubicBezTo>
                      <a:pt x="7" y="0"/>
                      <a:pt x="0" y="5"/>
                      <a:pt x="1" y="10"/>
                    </a:cubicBezTo>
                    <a:cubicBezTo>
                      <a:pt x="1" y="16"/>
                      <a:pt x="9" y="21"/>
                      <a:pt x="18"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2" name="Freeform 522"/>
              <p:cNvSpPr>
                <a:spLocks/>
              </p:cNvSpPr>
              <p:nvPr/>
            </p:nvSpPr>
            <p:spPr bwMode="auto">
              <a:xfrm>
                <a:off x="4161" y="2770"/>
                <a:ext cx="72" cy="44"/>
              </a:xfrm>
              <a:custGeom>
                <a:avLst/>
                <a:gdLst>
                  <a:gd name="T0" fmla="*/ 34 w 35"/>
                  <a:gd name="T1" fmla="*/ 10 h 21"/>
                  <a:gd name="T2" fmla="*/ 16 w 35"/>
                  <a:gd name="T3" fmla="*/ 0 h 21"/>
                  <a:gd name="T4" fmla="*/ 1 w 35"/>
                  <a:gd name="T5" fmla="*/ 10 h 21"/>
                  <a:gd name="T6" fmla="*/ 19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4" y="5"/>
                      <a:pt x="26" y="0"/>
                      <a:pt x="16" y="0"/>
                    </a:cubicBezTo>
                    <a:cubicBezTo>
                      <a:pt x="7" y="0"/>
                      <a:pt x="0" y="5"/>
                      <a:pt x="1" y="10"/>
                    </a:cubicBezTo>
                    <a:cubicBezTo>
                      <a:pt x="1" y="16"/>
                      <a:pt x="9" y="21"/>
                      <a:pt x="19"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3" name="Freeform 523"/>
              <p:cNvSpPr>
                <a:spLocks/>
              </p:cNvSpPr>
              <p:nvPr/>
            </p:nvSpPr>
            <p:spPr bwMode="auto">
              <a:xfrm>
                <a:off x="3139" y="2822"/>
                <a:ext cx="73" cy="45"/>
              </a:xfrm>
              <a:custGeom>
                <a:avLst/>
                <a:gdLst>
                  <a:gd name="T0" fmla="*/ 35 w 35"/>
                  <a:gd name="T1" fmla="*/ 11 h 22"/>
                  <a:gd name="T2" fmla="*/ 19 w 35"/>
                  <a:gd name="T3" fmla="*/ 0 h 22"/>
                  <a:gd name="T4" fmla="*/ 1 w 35"/>
                  <a:gd name="T5" fmla="*/ 11 h 22"/>
                  <a:gd name="T6" fmla="*/ 17 w 35"/>
                  <a:gd name="T7" fmla="*/ 22 h 22"/>
                  <a:gd name="T8" fmla="*/ 35 w 35"/>
                  <a:gd name="T9" fmla="*/ 11 h 22"/>
                </a:gdLst>
                <a:ahLst/>
                <a:cxnLst>
                  <a:cxn ang="0">
                    <a:pos x="T0" y="T1"/>
                  </a:cxn>
                  <a:cxn ang="0">
                    <a:pos x="T2" y="T3"/>
                  </a:cxn>
                  <a:cxn ang="0">
                    <a:pos x="T4" y="T5"/>
                  </a:cxn>
                  <a:cxn ang="0">
                    <a:pos x="T6" y="T7"/>
                  </a:cxn>
                  <a:cxn ang="0">
                    <a:pos x="T8" y="T9"/>
                  </a:cxn>
                </a:cxnLst>
                <a:rect l="0" t="0" r="r" b="b"/>
                <a:pathLst>
                  <a:path w="35" h="22">
                    <a:moveTo>
                      <a:pt x="35" y="11"/>
                    </a:moveTo>
                    <a:cubicBezTo>
                      <a:pt x="35" y="5"/>
                      <a:pt x="28" y="0"/>
                      <a:pt x="19" y="0"/>
                    </a:cubicBezTo>
                    <a:cubicBezTo>
                      <a:pt x="10" y="0"/>
                      <a:pt x="2" y="5"/>
                      <a:pt x="1" y="11"/>
                    </a:cubicBezTo>
                    <a:cubicBezTo>
                      <a:pt x="0" y="17"/>
                      <a:pt x="8" y="22"/>
                      <a:pt x="17" y="22"/>
                    </a:cubicBezTo>
                    <a:cubicBezTo>
                      <a:pt x="26" y="22"/>
                      <a:pt x="34" y="17"/>
                      <a:pt x="3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4" name="Freeform 524"/>
              <p:cNvSpPr>
                <a:spLocks/>
              </p:cNvSpPr>
              <p:nvPr/>
            </p:nvSpPr>
            <p:spPr bwMode="auto">
              <a:xfrm>
                <a:off x="3226" y="2822"/>
                <a:ext cx="72" cy="45"/>
              </a:xfrm>
              <a:custGeom>
                <a:avLst/>
                <a:gdLst>
                  <a:gd name="T0" fmla="*/ 34 w 35"/>
                  <a:gd name="T1" fmla="*/ 11 h 22"/>
                  <a:gd name="T2" fmla="*/ 18 w 35"/>
                  <a:gd name="T3" fmla="*/ 0 h 22"/>
                  <a:gd name="T4" fmla="*/ 0 w 35"/>
                  <a:gd name="T5" fmla="*/ 11 h 22"/>
                  <a:gd name="T6" fmla="*/ 17 w 35"/>
                  <a:gd name="T7" fmla="*/ 22 h 22"/>
                  <a:gd name="T8" fmla="*/ 34 w 35"/>
                  <a:gd name="T9" fmla="*/ 11 h 22"/>
                </a:gdLst>
                <a:ahLst/>
                <a:cxnLst>
                  <a:cxn ang="0">
                    <a:pos x="T0" y="T1"/>
                  </a:cxn>
                  <a:cxn ang="0">
                    <a:pos x="T2" y="T3"/>
                  </a:cxn>
                  <a:cxn ang="0">
                    <a:pos x="T4" y="T5"/>
                  </a:cxn>
                  <a:cxn ang="0">
                    <a:pos x="T6" y="T7"/>
                  </a:cxn>
                  <a:cxn ang="0">
                    <a:pos x="T8" y="T9"/>
                  </a:cxn>
                </a:cxnLst>
                <a:rect l="0" t="0" r="r" b="b"/>
                <a:pathLst>
                  <a:path w="35" h="22">
                    <a:moveTo>
                      <a:pt x="34" y="11"/>
                    </a:moveTo>
                    <a:cubicBezTo>
                      <a:pt x="35" y="5"/>
                      <a:pt x="27" y="0"/>
                      <a:pt x="18" y="0"/>
                    </a:cubicBezTo>
                    <a:cubicBezTo>
                      <a:pt x="9" y="0"/>
                      <a:pt x="1" y="5"/>
                      <a:pt x="0" y="11"/>
                    </a:cubicBezTo>
                    <a:cubicBezTo>
                      <a:pt x="0" y="17"/>
                      <a:pt x="7" y="22"/>
                      <a:pt x="17" y="22"/>
                    </a:cubicBezTo>
                    <a:cubicBezTo>
                      <a:pt x="26" y="22"/>
                      <a:pt x="34"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5" name="Freeform 525"/>
              <p:cNvSpPr>
                <a:spLocks/>
              </p:cNvSpPr>
              <p:nvPr/>
            </p:nvSpPr>
            <p:spPr bwMode="auto">
              <a:xfrm>
                <a:off x="3313" y="2822"/>
                <a:ext cx="70" cy="45"/>
              </a:xfrm>
              <a:custGeom>
                <a:avLst/>
                <a:gdLst>
                  <a:gd name="T0" fmla="*/ 34 w 34"/>
                  <a:gd name="T1" fmla="*/ 11 h 22"/>
                  <a:gd name="T2" fmla="*/ 17 w 34"/>
                  <a:gd name="T3" fmla="*/ 0 h 22"/>
                  <a:gd name="T4" fmla="*/ 0 w 34"/>
                  <a:gd name="T5" fmla="*/ 11 h 22"/>
                  <a:gd name="T6" fmla="*/ 16 w 34"/>
                  <a:gd name="T7" fmla="*/ 22 h 22"/>
                  <a:gd name="T8" fmla="*/ 34 w 34"/>
                  <a:gd name="T9" fmla="*/ 11 h 22"/>
                </a:gdLst>
                <a:ahLst/>
                <a:cxnLst>
                  <a:cxn ang="0">
                    <a:pos x="T0" y="T1"/>
                  </a:cxn>
                  <a:cxn ang="0">
                    <a:pos x="T2" y="T3"/>
                  </a:cxn>
                  <a:cxn ang="0">
                    <a:pos x="T4" y="T5"/>
                  </a:cxn>
                  <a:cxn ang="0">
                    <a:pos x="T6" y="T7"/>
                  </a:cxn>
                  <a:cxn ang="0">
                    <a:pos x="T8" y="T9"/>
                  </a:cxn>
                </a:cxnLst>
                <a:rect l="0" t="0" r="r" b="b"/>
                <a:pathLst>
                  <a:path w="34" h="22">
                    <a:moveTo>
                      <a:pt x="34" y="11"/>
                    </a:moveTo>
                    <a:cubicBezTo>
                      <a:pt x="34" y="5"/>
                      <a:pt x="27" y="0"/>
                      <a:pt x="17" y="0"/>
                    </a:cubicBezTo>
                    <a:cubicBezTo>
                      <a:pt x="8" y="0"/>
                      <a:pt x="0" y="5"/>
                      <a:pt x="0" y="11"/>
                    </a:cubicBezTo>
                    <a:cubicBezTo>
                      <a:pt x="0" y="17"/>
                      <a:pt x="7" y="22"/>
                      <a:pt x="16" y="22"/>
                    </a:cubicBezTo>
                    <a:cubicBezTo>
                      <a:pt x="26" y="22"/>
                      <a:pt x="33"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6" name="Freeform 526"/>
              <p:cNvSpPr>
                <a:spLocks/>
              </p:cNvSpPr>
              <p:nvPr/>
            </p:nvSpPr>
            <p:spPr bwMode="auto">
              <a:xfrm>
                <a:off x="3397" y="2822"/>
                <a:ext cx="71" cy="45"/>
              </a:xfrm>
              <a:custGeom>
                <a:avLst/>
                <a:gdLst>
                  <a:gd name="T0" fmla="*/ 34 w 34"/>
                  <a:gd name="T1" fmla="*/ 11 h 22"/>
                  <a:gd name="T2" fmla="*/ 18 w 34"/>
                  <a:gd name="T3" fmla="*/ 0 h 22"/>
                  <a:gd name="T4" fmla="*/ 0 w 34"/>
                  <a:gd name="T5" fmla="*/ 11 h 22"/>
                  <a:gd name="T6" fmla="*/ 17 w 34"/>
                  <a:gd name="T7" fmla="*/ 22 h 22"/>
                  <a:gd name="T8" fmla="*/ 34 w 34"/>
                  <a:gd name="T9" fmla="*/ 11 h 22"/>
                </a:gdLst>
                <a:ahLst/>
                <a:cxnLst>
                  <a:cxn ang="0">
                    <a:pos x="T0" y="T1"/>
                  </a:cxn>
                  <a:cxn ang="0">
                    <a:pos x="T2" y="T3"/>
                  </a:cxn>
                  <a:cxn ang="0">
                    <a:pos x="T4" y="T5"/>
                  </a:cxn>
                  <a:cxn ang="0">
                    <a:pos x="T6" y="T7"/>
                  </a:cxn>
                  <a:cxn ang="0">
                    <a:pos x="T8" y="T9"/>
                  </a:cxn>
                </a:cxnLst>
                <a:rect l="0" t="0" r="r" b="b"/>
                <a:pathLst>
                  <a:path w="34" h="22">
                    <a:moveTo>
                      <a:pt x="34" y="11"/>
                    </a:moveTo>
                    <a:cubicBezTo>
                      <a:pt x="34" y="5"/>
                      <a:pt x="27" y="0"/>
                      <a:pt x="18" y="0"/>
                    </a:cubicBezTo>
                    <a:cubicBezTo>
                      <a:pt x="8" y="0"/>
                      <a:pt x="1" y="5"/>
                      <a:pt x="0" y="11"/>
                    </a:cubicBezTo>
                    <a:cubicBezTo>
                      <a:pt x="0" y="17"/>
                      <a:pt x="7" y="22"/>
                      <a:pt x="17" y="22"/>
                    </a:cubicBezTo>
                    <a:cubicBezTo>
                      <a:pt x="26" y="22"/>
                      <a:pt x="34"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7" name="Freeform 527"/>
              <p:cNvSpPr>
                <a:spLocks/>
              </p:cNvSpPr>
              <p:nvPr/>
            </p:nvSpPr>
            <p:spPr bwMode="auto">
              <a:xfrm>
                <a:off x="3484" y="2822"/>
                <a:ext cx="70" cy="45"/>
              </a:xfrm>
              <a:custGeom>
                <a:avLst/>
                <a:gdLst>
                  <a:gd name="T0" fmla="*/ 34 w 34"/>
                  <a:gd name="T1" fmla="*/ 11 h 22"/>
                  <a:gd name="T2" fmla="*/ 17 w 34"/>
                  <a:gd name="T3" fmla="*/ 0 h 22"/>
                  <a:gd name="T4" fmla="*/ 0 w 34"/>
                  <a:gd name="T5" fmla="*/ 11 h 22"/>
                  <a:gd name="T6" fmla="*/ 16 w 34"/>
                  <a:gd name="T7" fmla="*/ 22 h 22"/>
                  <a:gd name="T8" fmla="*/ 34 w 34"/>
                  <a:gd name="T9" fmla="*/ 11 h 22"/>
                </a:gdLst>
                <a:ahLst/>
                <a:cxnLst>
                  <a:cxn ang="0">
                    <a:pos x="T0" y="T1"/>
                  </a:cxn>
                  <a:cxn ang="0">
                    <a:pos x="T2" y="T3"/>
                  </a:cxn>
                  <a:cxn ang="0">
                    <a:pos x="T4" y="T5"/>
                  </a:cxn>
                  <a:cxn ang="0">
                    <a:pos x="T6" y="T7"/>
                  </a:cxn>
                  <a:cxn ang="0">
                    <a:pos x="T8" y="T9"/>
                  </a:cxn>
                </a:cxnLst>
                <a:rect l="0" t="0" r="r" b="b"/>
                <a:pathLst>
                  <a:path w="34" h="22">
                    <a:moveTo>
                      <a:pt x="34" y="11"/>
                    </a:moveTo>
                    <a:cubicBezTo>
                      <a:pt x="34" y="5"/>
                      <a:pt x="26" y="0"/>
                      <a:pt x="17" y="0"/>
                    </a:cubicBezTo>
                    <a:cubicBezTo>
                      <a:pt x="8" y="0"/>
                      <a:pt x="0" y="5"/>
                      <a:pt x="0" y="11"/>
                    </a:cubicBezTo>
                    <a:cubicBezTo>
                      <a:pt x="0" y="17"/>
                      <a:pt x="7" y="22"/>
                      <a:pt x="16" y="22"/>
                    </a:cubicBezTo>
                    <a:cubicBezTo>
                      <a:pt x="26" y="22"/>
                      <a:pt x="34"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8" name="Freeform 528"/>
              <p:cNvSpPr>
                <a:spLocks/>
              </p:cNvSpPr>
              <p:nvPr/>
            </p:nvSpPr>
            <p:spPr bwMode="auto">
              <a:xfrm>
                <a:off x="3569" y="2822"/>
                <a:ext cx="70" cy="45"/>
              </a:xfrm>
              <a:custGeom>
                <a:avLst/>
                <a:gdLst>
                  <a:gd name="T0" fmla="*/ 34 w 34"/>
                  <a:gd name="T1" fmla="*/ 11 h 22"/>
                  <a:gd name="T2" fmla="*/ 17 w 34"/>
                  <a:gd name="T3" fmla="*/ 0 h 22"/>
                  <a:gd name="T4" fmla="*/ 0 w 34"/>
                  <a:gd name="T5" fmla="*/ 11 h 22"/>
                  <a:gd name="T6" fmla="*/ 17 w 34"/>
                  <a:gd name="T7" fmla="*/ 22 h 22"/>
                  <a:gd name="T8" fmla="*/ 34 w 34"/>
                  <a:gd name="T9" fmla="*/ 11 h 22"/>
                </a:gdLst>
                <a:ahLst/>
                <a:cxnLst>
                  <a:cxn ang="0">
                    <a:pos x="T0" y="T1"/>
                  </a:cxn>
                  <a:cxn ang="0">
                    <a:pos x="T2" y="T3"/>
                  </a:cxn>
                  <a:cxn ang="0">
                    <a:pos x="T4" y="T5"/>
                  </a:cxn>
                  <a:cxn ang="0">
                    <a:pos x="T6" y="T7"/>
                  </a:cxn>
                  <a:cxn ang="0">
                    <a:pos x="T8" y="T9"/>
                  </a:cxn>
                </a:cxnLst>
                <a:rect l="0" t="0" r="r" b="b"/>
                <a:pathLst>
                  <a:path w="34" h="22">
                    <a:moveTo>
                      <a:pt x="34" y="11"/>
                    </a:moveTo>
                    <a:cubicBezTo>
                      <a:pt x="34" y="5"/>
                      <a:pt x="27" y="0"/>
                      <a:pt x="17" y="0"/>
                    </a:cubicBezTo>
                    <a:cubicBezTo>
                      <a:pt x="8" y="0"/>
                      <a:pt x="0" y="5"/>
                      <a:pt x="0" y="11"/>
                    </a:cubicBezTo>
                    <a:cubicBezTo>
                      <a:pt x="0" y="17"/>
                      <a:pt x="8" y="22"/>
                      <a:pt x="17" y="22"/>
                    </a:cubicBezTo>
                    <a:cubicBezTo>
                      <a:pt x="26" y="22"/>
                      <a:pt x="34"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9" name="Freeform 529"/>
              <p:cNvSpPr>
                <a:spLocks/>
              </p:cNvSpPr>
              <p:nvPr/>
            </p:nvSpPr>
            <p:spPr bwMode="auto">
              <a:xfrm>
                <a:off x="3655" y="2822"/>
                <a:ext cx="70" cy="45"/>
              </a:xfrm>
              <a:custGeom>
                <a:avLst/>
                <a:gdLst>
                  <a:gd name="T0" fmla="*/ 34 w 34"/>
                  <a:gd name="T1" fmla="*/ 11 h 22"/>
                  <a:gd name="T2" fmla="*/ 17 w 34"/>
                  <a:gd name="T3" fmla="*/ 0 h 22"/>
                  <a:gd name="T4" fmla="*/ 0 w 34"/>
                  <a:gd name="T5" fmla="*/ 11 h 22"/>
                  <a:gd name="T6" fmla="*/ 17 w 34"/>
                  <a:gd name="T7" fmla="*/ 22 h 22"/>
                  <a:gd name="T8" fmla="*/ 34 w 34"/>
                  <a:gd name="T9" fmla="*/ 11 h 22"/>
                </a:gdLst>
                <a:ahLst/>
                <a:cxnLst>
                  <a:cxn ang="0">
                    <a:pos x="T0" y="T1"/>
                  </a:cxn>
                  <a:cxn ang="0">
                    <a:pos x="T2" y="T3"/>
                  </a:cxn>
                  <a:cxn ang="0">
                    <a:pos x="T4" y="T5"/>
                  </a:cxn>
                  <a:cxn ang="0">
                    <a:pos x="T6" y="T7"/>
                  </a:cxn>
                  <a:cxn ang="0">
                    <a:pos x="T8" y="T9"/>
                  </a:cxn>
                </a:cxnLst>
                <a:rect l="0" t="0" r="r" b="b"/>
                <a:pathLst>
                  <a:path w="34" h="22">
                    <a:moveTo>
                      <a:pt x="34" y="11"/>
                    </a:moveTo>
                    <a:cubicBezTo>
                      <a:pt x="33" y="5"/>
                      <a:pt x="26" y="0"/>
                      <a:pt x="17" y="0"/>
                    </a:cubicBezTo>
                    <a:cubicBezTo>
                      <a:pt x="7" y="0"/>
                      <a:pt x="0" y="5"/>
                      <a:pt x="0" y="11"/>
                    </a:cubicBezTo>
                    <a:cubicBezTo>
                      <a:pt x="0" y="17"/>
                      <a:pt x="7" y="22"/>
                      <a:pt x="17" y="22"/>
                    </a:cubicBezTo>
                    <a:cubicBezTo>
                      <a:pt x="26" y="22"/>
                      <a:pt x="34"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0" name="Freeform 530"/>
              <p:cNvSpPr>
                <a:spLocks/>
              </p:cNvSpPr>
              <p:nvPr/>
            </p:nvSpPr>
            <p:spPr bwMode="auto">
              <a:xfrm>
                <a:off x="3740" y="2822"/>
                <a:ext cx="70" cy="45"/>
              </a:xfrm>
              <a:custGeom>
                <a:avLst/>
                <a:gdLst>
                  <a:gd name="T0" fmla="*/ 34 w 34"/>
                  <a:gd name="T1" fmla="*/ 11 h 22"/>
                  <a:gd name="T2" fmla="*/ 17 w 34"/>
                  <a:gd name="T3" fmla="*/ 0 h 22"/>
                  <a:gd name="T4" fmla="*/ 0 w 34"/>
                  <a:gd name="T5" fmla="*/ 11 h 22"/>
                  <a:gd name="T6" fmla="*/ 17 w 34"/>
                  <a:gd name="T7" fmla="*/ 22 h 22"/>
                  <a:gd name="T8" fmla="*/ 34 w 34"/>
                  <a:gd name="T9" fmla="*/ 11 h 22"/>
                </a:gdLst>
                <a:ahLst/>
                <a:cxnLst>
                  <a:cxn ang="0">
                    <a:pos x="T0" y="T1"/>
                  </a:cxn>
                  <a:cxn ang="0">
                    <a:pos x="T2" y="T3"/>
                  </a:cxn>
                  <a:cxn ang="0">
                    <a:pos x="T4" y="T5"/>
                  </a:cxn>
                  <a:cxn ang="0">
                    <a:pos x="T6" y="T7"/>
                  </a:cxn>
                  <a:cxn ang="0">
                    <a:pos x="T8" y="T9"/>
                  </a:cxn>
                </a:cxnLst>
                <a:rect l="0" t="0" r="r" b="b"/>
                <a:pathLst>
                  <a:path w="34" h="22">
                    <a:moveTo>
                      <a:pt x="34" y="11"/>
                    </a:moveTo>
                    <a:cubicBezTo>
                      <a:pt x="34" y="5"/>
                      <a:pt x="26" y="0"/>
                      <a:pt x="17" y="0"/>
                    </a:cubicBezTo>
                    <a:cubicBezTo>
                      <a:pt x="8" y="0"/>
                      <a:pt x="0" y="5"/>
                      <a:pt x="0" y="11"/>
                    </a:cubicBezTo>
                    <a:cubicBezTo>
                      <a:pt x="0" y="17"/>
                      <a:pt x="8" y="22"/>
                      <a:pt x="17" y="22"/>
                    </a:cubicBezTo>
                    <a:cubicBezTo>
                      <a:pt x="27" y="22"/>
                      <a:pt x="34"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1" name="Freeform 531"/>
              <p:cNvSpPr>
                <a:spLocks/>
              </p:cNvSpPr>
              <p:nvPr/>
            </p:nvSpPr>
            <p:spPr bwMode="auto">
              <a:xfrm>
                <a:off x="3824" y="2822"/>
                <a:ext cx="73" cy="45"/>
              </a:xfrm>
              <a:custGeom>
                <a:avLst/>
                <a:gdLst>
                  <a:gd name="T0" fmla="*/ 34 w 35"/>
                  <a:gd name="T1" fmla="*/ 11 h 22"/>
                  <a:gd name="T2" fmla="*/ 17 w 35"/>
                  <a:gd name="T3" fmla="*/ 0 h 22"/>
                  <a:gd name="T4" fmla="*/ 1 w 35"/>
                  <a:gd name="T5" fmla="*/ 11 h 22"/>
                  <a:gd name="T6" fmla="*/ 18 w 35"/>
                  <a:gd name="T7" fmla="*/ 22 h 22"/>
                  <a:gd name="T8" fmla="*/ 34 w 35"/>
                  <a:gd name="T9" fmla="*/ 11 h 22"/>
                </a:gdLst>
                <a:ahLst/>
                <a:cxnLst>
                  <a:cxn ang="0">
                    <a:pos x="T0" y="T1"/>
                  </a:cxn>
                  <a:cxn ang="0">
                    <a:pos x="T2" y="T3"/>
                  </a:cxn>
                  <a:cxn ang="0">
                    <a:pos x="T4" y="T5"/>
                  </a:cxn>
                  <a:cxn ang="0">
                    <a:pos x="T6" y="T7"/>
                  </a:cxn>
                  <a:cxn ang="0">
                    <a:pos x="T8" y="T9"/>
                  </a:cxn>
                </a:cxnLst>
                <a:rect l="0" t="0" r="r" b="b"/>
                <a:pathLst>
                  <a:path w="35" h="22">
                    <a:moveTo>
                      <a:pt x="34" y="11"/>
                    </a:moveTo>
                    <a:cubicBezTo>
                      <a:pt x="34" y="5"/>
                      <a:pt x="26" y="0"/>
                      <a:pt x="17" y="0"/>
                    </a:cubicBezTo>
                    <a:cubicBezTo>
                      <a:pt x="8" y="0"/>
                      <a:pt x="0" y="5"/>
                      <a:pt x="1" y="11"/>
                    </a:cubicBezTo>
                    <a:cubicBezTo>
                      <a:pt x="1" y="17"/>
                      <a:pt x="9" y="22"/>
                      <a:pt x="18" y="22"/>
                    </a:cubicBezTo>
                    <a:cubicBezTo>
                      <a:pt x="27" y="22"/>
                      <a:pt x="35"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2" name="Freeform 532"/>
              <p:cNvSpPr>
                <a:spLocks/>
              </p:cNvSpPr>
              <p:nvPr/>
            </p:nvSpPr>
            <p:spPr bwMode="auto">
              <a:xfrm>
                <a:off x="3911" y="2822"/>
                <a:ext cx="70" cy="45"/>
              </a:xfrm>
              <a:custGeom>
                <a:avLst/>
                <a:gdLst>
                  <a:gd name="T0" fmla="*/ 34 w 34"/>
                  <a:gd name="T1" fmla="*/ 11 h 22"/>
                  <a:gd name="T2" fmla="*/ 16 w 34"/>
                  <a:gd name="T3" fmla="*/ 0 h 22"/>
                  <a:gd name="T4" fmla="*/ 0 w 34"/>
                  <a:gd name="T5" fmla="*/ 11 h 22"/>
                  <a:gd name="T6" fmla="*/ 18 w 34"/>
                  <a:gd name="T7" fmla="*/ 22 h 22"/>
                  <a:gd name="T8" fmla="*/ 34 w 34"/>
                  <a:gd name="T9" fmla="*/ 11 h 22"/>
                </a:gdLst>
                <a:ahLst/>
                <a:cxnLst>
                  <a:cxn ang="0">
                    <a:pos x="T0" y="T1"/>
                  </a:cxn>
                  <a:cxn ang="0">
                    <a:pos x="T2" y="T3"/>
                  </a:cxn>
                  <a:cxn ang="0">
                    <a:pos x="T4" y="T5"/>
                  </a:cxn>
                  <a:cxn ang="0">
                    <a:pos x="T6" y="T7"/>
                  </a:cxn>
                  <a:cxn ang="0">
                    <a:pos x="T8" y="T9"/>
                  </a:cxn>
                </a:cxnLst>
                <a:rect l="0" t="0" r="r" b="b"/>
                <a:pathLst>
                  <a:path w="34" h="22">
                    <a:moveTo>
                      <a:pt x="34" y="11"/>
                    </a:moveTo>
                    <a:cubicBezTo>
                      <a:pt x="34" y="5"/>
                      <a:pt x="26" y="0"/>
                      <a:pt x="16" y="0"/>
                    </a:cubicBezTo>
                    <a:cubicBezTo>
                      <a:pt x="7" y="0"/>
                      <a:pt x="0" y="5"/>
                      <a:pt x="0" y="11"/>
                    </a:cubicBezTo>
                    <a:cubicBezTo>
                      <a:pt x="0" y="17"/>
                      <a:pt x="8" y="22"/>
                      <a:pt x="18" y="22"/>
                    </a:cubicBezTo>
                    <a:cubicBezTo>
                      <a:pt x="27" y="22"/>
                      <a:pt x="34"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3" name="Freeform 533"/>
              <p:cNvSpPr>
                <a:spLocks/>
              </p:cNvSpPr>
              <p:nvPr/>
            </p:nvSpPr>
            <p:spPr bwMode="auto">
              <a:xfrm>
                <a:off x="3996" y="2822"/>
                <a:ext cx="72" cy="45"/>
              </a:xfrm>
              <a:custGeom>
                <a:avLst/>
                <a:gdLst>
                  <a:gd name="T0" fmla="*/ 34 w 35"/>
                  <a:gd name="T1" fmla="*/ 11 h 22"/>
                  <a:gd name="T2" fmla="*/ 17 w 35"/>
                  <a:gd name="T3" fmla="*/ 0 h 22"/>
                  <a:gd name="T4" fmla="*/ 1 w 35"/>
                  <a:gd name="T5" fmla="*/ 11 h 22"/>
                  <a:gd name="T6" fmla="*/ 18 w 35"/>
                  <a:gd name="T7" fmla="*/ 22 h 22"/>
                  <a:gd name="T8" fmla="*/ 34 w 35"/>
                  <a:gd name="T9" fmla="*/ 11 h 22"/>
                </a:gdLst>
                <a:ahLst/>
                <a:cxnLst>
                  <a:cxn ang="0">
                    <a:pos x="T0" y="T1"/>
                  </a:cxn>
                  <a:cxn ang="0">
                    <a:pos x="T2" y="T3"/>
                  </a:cxn>
                  <a:cxn ang="0">
                    <a:pos x="T4" y="T5"/>
                  </a:cxn>
                  <a:cxn ang="0">
                    <a:pos x="T6" y="T7"/>
                  </a:cxn>
                  <a:cxn ang="0">
                    <a:pos x="T8" y="T9"/>
                  </a:cxn>
                </a:cxnLst>
                <a:rect l="0" t="0" r="r" b="b"/>
                <a:pathLst>
                  <a:path w="35" h="22">
                    <a:moveTo>
                      <a:pt x="34" y="11"/>
                    </a:moveTo>
                    <a:cubicBezTo>
                      <a:pt x="34" y="5"/>
                      <a:pt x="26" y="0"/>
                      <a:pt x="17" y="0"/>
                    </a:cubicBezTo>
                    <a:cubicBezTo>
                      <a:pt x="7" y="0"/>
                      <a:pt x="0" y="5"/>
                      <a:pt x="1" y="11"/>
                    </a:cubicBezTo>
                    <a:cubicBezTo>
                      <a:pt x="1" y="17"/>
                      <a:pt x="9" y="22"/>
                      <a:pt x="18" y="22"/>
                    </a:cubicBezTo>
                    <a:cubicBezTo>
                      <a:pt x="28" y="22"/>
                      <a:pt x="35"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4" name="Freeform 534"/>
              <p:cNvSpPr>
                <a:spLocks/>
              </p:cNvSpPr>
              <p:nvPr/>
            </p:nvSpPr>
            <p:spPr bwMode="auto">
              <a:xfrm>
                <a:off x="4080" y="2822"/>
                <a:ext cx="72" cy="45"/>
              </a:xfrm>
              <a:custGeom>
                <a:avLst/>
                <a:gdLst>
                  <a:gd name="T0" fmla="*/ 35 w 35"/>
                  <a:gd name="T1" fmla="*/ 11 h 22"/>
                  <a:gd name="T2" fmla="*/ 17 w 35"/>
                  <a:gd name="T3" fmla="*/ 0 h 22"/>
                  <a:gd name="T4" fmla="*/ 1 w 35"/>
                  <a:gd name="T5" fmla="*/ 11 h 22"/>
                  <a:gd name="T6" fmla="*/ 19 w 35"/>
                  <a:gd name="T7" fmla="*/ 22 h 22"/>
                  <a:gd name="T8" fmla="*/ 35 w 35"/>
                  <a:gd name="T9" fmla="*/ 11 h 22"/>
                </a:gdLst>
                <a:ahLst/>
                <a:cxnLst>
                  <a:cxn ang="0">
                    <a:pos x="T0" y="T1"/>
                  </a:cxn>
                  <a:cxn ang="0">
                    <a:pos x="T2" y="T3"/>
                  </a:cxn>
                  <a:cxn ang="0">
                    <a:pos x="T4" y="T5"/>
                  </a:cxn>
                  <a:cxn ang="0">
                    <a:pos x="T6" y="T7"/>
                  </a:cxn>
                  <a:cxn ang="0">
                    <a:pos x="T8" y="T9"/>
                  </a:cxn>
                </a:cxnLst>
                <a:rect l="0" t="0" r="r" b="b"/>
                <a:pathLst>
                  <a:path w="35" h="22">
                    <a:moveTo>
                      <a:pt x="35" y="11"/>
                    </a:moveTo>
                    <a:cubicBezTo>
                      <a:pt x="34" y="5"/>
                      <a:pt x="26" y="0"/>
                      <a:pt x="17" y="0"/>
                    </a:cubicBezTo>
                    <a:cubicBezTo>
                      <a:pt x="8" y="0"/>
                      <a:pt x="0" y="5"/>
                      <a:pt x="1" y="11"/>
                    </a:cubicBezTo>
                    <a:cubicBezTo>
                      <a:pt x="2" y="17"/>
                      <a:pt x="10" y="22"/>
                      <a:pt x="19" y="22"/>
                    </a:cubicBezTo>
                    <a:cubicBezTo>
                      <a:pt x="28" y="22"/>
                      <a:pt x="35" y="17"/>
                      <a:pt x="3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5" name="Freeform 535"/>
              <p:cNvSpPr>
                <a:spLocks/>
              </p:cNvSpPr>
              <p:nvPr/>
            </p:nvSpPr>
            <p:spPr bwMode="auto">
              <a:xfrm>
                <a:off x="4167" y="2822"/>
                <a:ext cx="72" cy="45"/>
              </a:xfrm>
              <a:custGeom>
                <a:avLst/>
                <a:gdLst>
                  <a:gd name="T0" fmla="*/ 34 w 35"/>
                  <a:gd name="T1" fmla="*/ 11 h 22"/>
                  <a:gd name="T2" fmla="*/ 16 w 35"/>
                  <a:gd name="T3" fmla="*/ 0 h 22"/>
                  <a:gd name="T4" fmla="*/ 0 w 35"/>
                  <a:gd name="T5" fmla="*/ 11 h 22"/>
                  <a:gd name="T6" fmla="*/ 19 w 35"/>
                  <a:gd name="T7" fmla="*/ 22 h 22"/>
                  <a:gd name="T8" fmla="*/ 34 w 35"/>
                  <a:gd name="T9" fmla="*/ 11 h 22"/>
                </a:gdLst>
                <a:ahLst/>
                <a:cxnLst>
                  <a:cxn ang="0">
                    <a:pos x="T0" y="T1"/>
                  </a:cxn>
                  <a:cxn ang="0">
                    <a:pos x="T2" y="T3"/>
                  </a:cxn>
                  <a:cxn ang="0">
                    <a:pos x="T4" y="T5"/>
                  </a:cxn>
                  <a:cxn ang="0">
                    <a:pos x="T6" y="T7"/>
                  </a:cxn>
                  <a:cxn ang="0">
                    <a:pos x="T8" y="T9"/>
                  </a:cxn>
                </a:cxnLst>
                <a:rect l="0" t="0" r="r" b="b"/>
                <a:pathLst>
                  <a:path w="35" h="22">
                    <a:moveTo>
                      <a:pt x="34" y="11"/>
                    </a:moveTo>
                    <a:cubicBezTo>
                      <a:pt x="34" y="5"/>
                      <a:pt x="25" y="0"/>
                      <a:pt x="16" y="0"/>
                    </a:cubicBezTo>
                    <a:cubicBezTo>
                      <a:pt x="7" y="0"/>
                      <a:pt x="0" y="5"/>
                      <a:pt x="0" y="11"/>
                    </a:cubicBezTo>
                    <a:cubicBezTo>
                      <a:pt x="1" y="17"/>
                      <a:pt x="9" y="22"/>
                      <a:pt x="19" y="22"/>
                    </a:cubicBezTo>
                    <a:cubicBezTo>
                      <a:pt x="28" y="22"/>
                      <a:pt x="35" y="17"/>
                      <a:pt x="3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6" name="Freeform 536"/>
              <p:cNvSpPr>
                <a:spLocks/>
              </p:cNvSpPr>
              <p:nvPr/>
            </p:nvSpPr>
            <p:spPr bwMode="auto">
              <a:xfrm>
                <a:off x="4252" y="2822"/>
                <a:ext cx="74" cy="45"/>
              </a:xfrm>
              <a:custGeom>
                <a:avLst/>
                <a:gdLst>
                  <a:gd name="T0" fmla="*/ 35 w 36"/>
                  <a:gd name="T1" fmla="*/ 11 h 22"/>
                  <a:gd name="T2" fmla="*/ 16 w 36"/>
                  <a:gd name="T3" fmla="*/ 0 h 22"/>
                  <a:gd name="T4" fmla="*/ 1 w 36"/>
                  <a:gd name="T5" fmla="*/ 11 h 22"/>
                  <a:gd name="T6" fmla="*/ 19 w 36"/>
                  <a:gd name="T7" fmla="*/ 22 h 22"/>
                  <a:gd name="T8" fmla="*/ 35 w 36"/>
                  <a:gd name="T9" fmla="*/ 11 h 22"/>
                </a:gdLst>
                <a:ahLst/>
                <a:cxnLst>
                  <a:cxn ang="0">
                    <a:pos x="T0" y="T1"/>
                  </a:cxn>
                  <a:cxn ang="0">
                    <a:pos x="T2" y="T3"/>
                  </a:cxn>
                  <a:cxn ang="0">
                    <a:pos x="T4" y="T5"/>
                  </a:cxn>
                  <a:cxn ang="0">
                    <a:pos x="T6" y="T7"/>
                  </a:cxn>
                  <a:cxn ang="0">
                    <a:pos x="T8" y="T9"/>
                  </a:cxn>
                </a:cxnLst>
                <a:rect l="0" t="0" r="r" b="b"/>
                <a:pathLst>
                  <a:path w="36" h="22">
                    <a:moveTo>
                      <a:pt x="35" y="11"/>
                    </a:moveTo>
                    <a:cubicBezTo>
                      <a:pt x="34" y="5"/>
                      <a:pt x="26" y="0"/>
                      <a:pt x="16" y="0"/>
                    </a:cubicBezTo>
                    <a:cubicBezTo>
                      <a:pt x="7" y="0"/>
                      <a:pt x="0" y="5"/>
                      <a:pt x="1" y="11"/>
                    </a:cubicBezTo>
                    <a:cubicBezTo>
                      <a:pt x="2" y="17"/>
                      <a:pt x="10" y="22"/>
                      <a:pt x="19" y="22"/>
                    </a:cubicBezTo>
                    <a:cubicBezTo>
                      <a:pt x="29" y="22"/>
                      <a:pt x="36" y="17"/>
                      <a:pt x="3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7" name="Freeform 537"/>
              <p:cNvSpPr>
                <a:spLocks/>
              </p:cNvSpPr>
              <p:nvPr/>
            </p:nvSpPr>
            <p:spPr bwMode="auto">
              <a:xfrm>
                <a:off x="3222" y="2878"/>
                <a:ext cx="72" cy="43"/>
              </a:xfrm>
              <a:custGeom>
                <a:avLst/>
                <a:gdLst>
                  <a:gd name="T0" fmla="*/ 34 w 35"/>
                  <a:gd name="T1" fmla="*/ 10 h 21"/>
                  <a:gd name="T2" fmla="*/ 18 w 35"/>
                  <a:gd name="T3" fmla="*/ 0 h 21"/>
                  <a:gd name="T4" fmla="*/ 0 w 35"/>
                  <a:gd name="T5" fmla="*/ 10 h 21"/>
                  <a:gd name="T6" fmla="*/ 17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5" y="4"/>
                      <a:pt x="28" y="0"/>
                      <a:pt x="18" y="0"/>
                    </a:cubicBezTo>
                    <a:cubicBezTo>
                      <a:pt x="9" y="0"/>
                      <a:pt x="1" y="4"/>
                      <a:pt x="0" y="10"/>
                    </a:cubicBezTo>
                    <a:cubicBezTo>
                      <a:pt x="0" y="16"/>
                      <a:pt x="7"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8" name="Freeform 538"/>
              <p:cNvSpPr>
                <a:spLocks/>
              </p:cNvSpPr>
              <p:nvPr/>
            </p:nvSpPr>
            <p:spPr bwMode="auto">
              <a:xfrm>
                <a:off x="3309" y="2878"/>
                <a:ext cx="72" cy="43"/>
              </a:xfrm>
              <a:custGeom>
                <a:avLst/>
                <a:gdLst>
                  <a:gd name="T0" fmla="*/ 34 w 35"/>
                  <a:gd name="T1" fmla="*/ 10 h 21"/>
                  <a:gd name="T2" fmla="*/ 18 w 35"/>
                  <a:gd name="T3" fmla="*/ 0 h 21"/>
                  <a:gd name="T4" fmla="*/ 0 w 35"/>
                  <a:gd name="T5" fmla="*/ 10 h 21"/>
                  <a:gd name="T6" fmla="*/ 17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5" y="4"/>
                      <a:pt x="27" y="0"/>
                      <a:pt x="18" y="0"/>
                    </a:cubicBezTo>
                    <a:cubicBezTo>
                      <a:pt x="9" y="0"/>
                      <a:pt x="1" y="4"/>
                      <a:pt x="0" y="10"/>
                    </a:cubicBezTo>
                    <a:cubicBezTo>
                      <a:pt x="0" y="16"/>
                      <a:pt x="7"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9" name="Freeform 539"/>
              <p:cNvSpPr>
                <a:spLocks/>
              </p:cNvSpPr>
              <p:nvPr/>
            </p:nvSpPr>
            <p:spPr bwMode="auto">
              <a:xfrm>
                <a:off x="3395" y="2878"/>
                <a:ext cx="70" cy="43"/>
              </a:xfrm>
              <a:custGeom>
                <a:avLst/>
                <a:gdLst>
                  <a:gd name="T0" fmla="*/ 34 w 34"/>
                  <a:gd name="T1" fmla="*/ 10 h 21"/>
                  <a:gd name="T2" fmla="*/ 18 w 34"/>
                  <a:gd name="T3" fmla="*/ 0 h 21"/>
                  <a:gd name="T4" fmla="*/ 0 w 34"/>
                  <a:gd name="T5" fmla="*/ 10 h 21"/>
                  <a:gd name="T6" fmla="*/ 17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4"/>
                      <a:pt x="27" y="0"/>
                      <a:pt x="18" y="0"/>
                    </a:cubicBezTo>
                    <a:cubicBezTo>
                      <a:pt x="8" y="0"/>
                      <a:pt x="0" y="4"/>
                      <a:pt x="0" y="10"/>
                    </a:cubicBezTo>
                    <a:cubicBezTo>
                      <a:pt x="0" y="16"/>
                      <a:pt x="7"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0" name="Freeform 540"/>
              <p:cNvSpPr>
                <a:spLocks/>
              </p:cNvSpPr>
              <p:nvPr/>
            </p:nvSpPr>
            <p:spPr bwMode="auto">
              <a:xfrm>
                <a:off x="3482" y="2878"/>
                <a:ext cx="70" cy="43"/>
              </a:xfrm>
              <a:custGeom>
                <a:avLst/>
                <a:gdLst>
                  <a:gd name="T0" fmla="*/ 34 w 34"/>
                  <a:gd name="T1" fmla="*/ 10 h 21"/>
                  <a:gd name="T2" fmla="*/ 17 w 34"/>
                  <a:gd name="T3" fmla="*/ 0 h 21"/>
                  <a:gd name="T4" fmla="*/ 0 w 34"/>
                  <a:gd name="T5" fmla="*/ 10 h 21"/>
                  <a:gd name="T6" fmla="*/ 17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4"/>
                      <a:pt x="27" y="0"/>
                      <a:pt x="17" y="0"/>
                    </a:cubicBezTo>
                    <a:cubicBezTo>
                      <a:pt x="8" y="0"/>
                      <a:pt x="0" y="4"/>
                      <a:pt x="0" y="10"/>
                    </a:cubicBezTo>
                    <a:cubicBezTo>
                      <a:pt x="0" y="16"/>
                      <a:pt x="7"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1" name="Freeform 541"/>
              <p:cNvSpPr>
                <a:spLocks/>
              </p:cNvSpPr>
              <p:nvPr/>
            </p:nvSpPr>
            <p:spPr bwMode="auto">
              <a:xfrm>
                <a:off x="3569" y="2878"/>
                <a:ext cx="70" cy="43"/>
              </a:xfrm>
              <a:custGeom>
                <a:avLst/>
                <a:gdLst>
                  <a:gd name="T0" fmla="*/ 34 w 34"/>
                  <a:gd name="T1" fmla="*/ 10 h 21"/>
                  <a:gd name="T2" fmla="*/ 17 w 34"/>
                  <a:gd name="T3" fmla="*/ 0 h 21"/>
                  <a:gd name="T4" fmla="*/ 0 w 34"/>
                  <a:gd name="T5" fmla="*/ 10 h 21"/>
                  <a:gd name="T6" fmla="*/ 17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4"/>
                      <a:pt x="26" y="0"/>
                      <a:pt x="17" y="0"/>
                    </a:cubicBezTo>
                    <a:cubicBezTo>
                      <a:pt x="8" y="0"/>
                      <a:pt x="0" y="4"/>
                      <a:pt x="0" y="10"/>
                    </a:cubicBezTo>
                    <a:cubicBezTo>
                      <a:pt x="0" y="16"/>
                      <a:pt x="7" y="21"/>
                      <a:pt x="17" y="21"/>
                    </a:cubicBezTo>
                    <a:cubicBezTo>
                      <a:pt x="26"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2" name="Oval 542"/>
              <p:cNvSpPr>
                <a:spLocks noChangeArrowheads="1"/>
              </p:cNvSpPr>
              <p:nvPr/>
            </p:nvSpPr>
            <p:spPr bwMode="auto">
              <a:xfrm>
                <a:off x="3655" y="2878"/>
                <a:ext cx="70" cy="4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3" name="Freeform 543"/>
              <p:cNvSpPr>
                <a:spLocks/>
              </p:cNvSpPr>
              <p:nvPr/>
            </p:nvSpPr>
            <p:spPr bwMode="auto">
              <a:xfrm>
                <a:off x="3742" y="2878"/>
                <a:ext cx="70" cy="43"/>
              </a:xfrm>
              <a:custGeom>
                <a:avLst/>
                <a:gdLst>
                  <a:gd name="T0" fmla="*/ 34 w 34"/>
                  <a:gd name="T1" fmla="*/ 10 h 21"/>
                  <a:gd name="T2" fmla="*/ 16 w 34"/>
                  <a:gd name="T3" fmla="*/ 0 h 21"/>
                  <a:gd name="T4" fmla="*/ 0 w 34"/>
                  <a:gd name="T5" fmla="*/ 10 h 21"/>
                  <a:gd name="T6" fmla="*/ 17 w 34"/>
                  <a:gd name="T7" fmla="*/ 21 h 21"/>
                  <a:gd name="T8" fmla="*/ 34 w 34"/>
                  <a:gd name="T9" fmla="*/ 10 h 21"/>
                </a:gdLst>
                <a:ahLst/>
                <a:cxnLst>
                  <a:cxn ang="0">
                    <a:pos x="T0" y="T1"/>
                  </a:cxn>
                  <a:cxn ang="0">
                    <a:pos x="T2" y="T3"/>
                  </a:cxn>
                  <a:cxn ang="0">
                    <a:pos x="T4" y="T5"/>
                  </a:cxn>
                  <a:cxn ang="0">
                    <a:pos x="T6" y="T7"/>
                  </a:cxn>
                  <a:cxn ang="0">
                    <a:pos x="T8" y="T9"/>
                  </a:cxn>
                </a:cxnLst>
                <a:rect l="0" t="0" r="r" b="b"/>
                <a:pathLst>
                  <a:path w="34" h="21">
                    <a:moveTo>
                      <a:pt x="34" y="10"/>
                    </a:moveTo>
                    <a:cubicBezTo>
                      <a:pt x="34" y="4"/>
                      <a:pt x="26" y="0"/>
                      <a:pt x="16" y="0"/>
                    </a:cubicBezTo>
                    <a:cubicBezTo>
                      <a:pt x="7" y="0"/>
                      <a:pt x="0" y="4"/>
                      <a:pt x="0" y="10"/>
                    </a:cubicBezTo>
                    <a:cubicBezTo>
                      <a:pt x="0" y="16"/>
                      <a:pt x="8" y="21"/>
                      <a:pt x="17" y="21"/>
                    </a:cubicBezTo>
                    <a:cubicBezTo>
                      <a:pt x="27" y="21"/>
                      <a:pt x="34"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4" name="Freeform 544"/>
              <p:cNvSpPr>
                <a:spLocks/>
              </p:cNvSpPr>
              <p:nvPr/>
            </p:nvSpPr>
            <p:spPr bwMode="auto">
              <a:xfrm>
                <a:off x="3827" y="2878"/>
                <a:ext cx="72" cy="43"/>
              </a:xfrm>
              <a:custGeom>
                <a:avLst/>
                <a:gdLst>
                  <a:gd name="T0" fmla="*/ 35 w 35"/>
                  <a:gd name="T1" fmla="*/ 10 h 21"/>
                  <a:gd name="T2" fmla="*/ 17 w 35"/>
                  <a:gd name="T3" fmla="*/ 0 h 21"/>
                  <a:gd name="T4" fmla="*/ 1 w 35"/>
                  <a:gd name="T5" fmla="*/ 10 h 21"/>
                  <a:gd name="T6" fmla="*/ 18 w 35"/>
                  <a:gd name="T7" fmla="*/ 21 h 21"/>
                  <a:gd name="T8" fmla="*/ 35 w 35"/>
                  <a:gd name="T9" fmla="*/ 10 h 21"/>
                </a:gdLst>
                <a:ahLst/>
                <a:cxnLst>
                  <a:cxn ang="0">
                    <a:pos x="T0" y="T1"/>
                  </a:cxn>
                  <a:cxn ang="0">
                    <a:pos x="T2" y="T3"/>
                  </a:cxn>
                  <a:cxn ang="0">
                    <a:pos x="T4" y="T5"/>
                  </a:cxn>
                  <a:cxn ang="0">
                    <a:pos x="T6" y="T7"/>
                  </a:cxn>
                  <a:cxn ang="0">
                    <a:pos x="T8" y="T9"/>
                  </a:cxn>
                </a:cxnLst>
                <a:rect l="0" t="0" r="r" b="b"/>
                <a:pathLst>
                  <a:path w="35" h="21">
                    <a:moveTo>
                      <a:pt x="35" y="10"/>
                    </a:moveTo>
                    <a:cubicBezTo>
                      <a:pt x="34" y="4"/>
                      <a:pt x="27" y="0"/>
                      <a:pt x="17" y="0"/>
                    </a:cubicBezTo>
                    <a:cubicBezTo>
                      <a:pt x="8" y="0"/>
                      <a:pt x="0" y="4"/>
                      <a:pt x="1" y="10"/>
                    </a:cubicBezTo>
                    <a:cubicBezTo>
                      <a:pt x="1" y="16"/>
                      <a:pt x="9" y="21"/>
                      <a:pt x="18" y="21"/>
                    </a:cubicBezTo>
                    <a:cubicBezTo>
                      <a:pt x="28" y="21"/>
                      <a:pt x="35"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5" name="Freeform 545"/>
              <p:cNvSpPr>
                <a:spLocks/>
              </p:cNvSpPr>
              <p:nvPr/>
            </p:nvSpPr>
            <p:spPr bwMode="auto">
              <a:xfrm>
                <a:off x="3913" y="2878"/>
                <a:ext cx="72" cy="43"/>
              </a:xfrm>
              <a:custGeom>
                <a:avLst/>
                <a:gdLst>
                  <a:gd name="T0" fmla="*/ 35 w 35"/>
                  <a:gd name="T1" fmla="*/ 10 h 21"/>
                  <a:gd name="T2" fmla="*/ 17 w 35"/>
                  <a:gd name="T3" fmla="*/ 0 h 21"/>
                  <a:gd name="T4" fmla="*/ 0 w 35"/>
                  <a:gd name="T5" fmla="*/ 10 h 21"/>
                  <a:gd name="T6" fmla="*/ 18 w 35"/>
                  <a:gd name="T7" fmla="*/ 21 h 21"/>
                  <a:gd name="T8" fmla="*/ 35 w 35"/>
                  <a:gd name="T9" fmla="*/ 10 h 21"/>
                </a:gdLst>
                <a:ahLst/>
                <a:cxnLst>
                  <a:cxn ang="0">
                    <a:pos x="T0" y="T1"/>
                  </a:cxn>
                  <a:cxn ang="0">
                    <a:pos x="T2" y="T3"/>
                  </a:cxn>
                  <a:cxn ang="0">
                    <a:pos x="T4" y="T5"/>
                  </a:cxn>
                  <a:cxn ang="0">
                    <a:pos x="T6" y="T7"/>
                  </a:cxn>
                  <a:cxn ang="0">
                    <a:pos x="T8" y="T9"/>
                  </a:cxn>
                </a:cxnLst>
                <a:rect l="0" t="0" r="r" b="b"/>
                <a:pathLst>
                  <a:path w="35" h="21">
                    <a:moveTo>
                      <a:pt x="35" y="10"/>
                    </a:moveTo>
                    <a:cubicBezTo>
                      <a:pt x="34" y="4"/>
                      <a:pt x="26" y="0"/>
                      <a:pt x="17" y="0"/>
                    </a:cubicBezTo>
                    <a:cubicBezTo>
                      <a:pt x="8" y="0"/>
                      <a:pt x="0" y="4"/>
                      <a:pt x="0" y="10"/>
                    </a:cubicBezTo>
                    <a:cubicBezTo>
                      <a:pt x="1" y="16"/>
                      <a:pt x="9" y="21"/>
                      <a:pt x="18" y="21"/>
                    </a:cubicBezTo>
                    <a:cubicBezTo>
                      <a:pt x="28" y="21"/>
                      <a:pt x="35"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6" name="Freeform 546"/>
              <p:cNvSpPr>
                <a:spLocks/>
              </p:cNvSpPr>
              <p:nvPr/>
            </p:nvSpPr>
            <p:spPr bwMode="auto">
              <a:xfrm>
                <a:off x="4000" y="2878"/>
                <a:ext cx="72" cy="43"/>
              </a:xfrm>
              <a:custGeom>
                <a:avLst/>
                <a:gdLst>
                  <a:gd name="T0" fmla="*/ 35 w 35"/>
                  <a:gd name="T1" fmla="*/ 10 h 21"/>
                  <a:gd name="T2" fmla="*/ 17 w 35"/>
                  <a:gd name="T3" fmla="*/ 0 h 21"/>
                  <a:gd name="T4" fmla="*/ 0 w 35"/>
                  <a:gd name="T5" fmla="*/ 10 h 21"/>
                  <a:gd name="T6" fmla="*/ 18 w 35"/>
                  <a:gd name="T7" fmla="*/ 21 h 21"/>
                  <a:gd name="T8" fmla="*/ 35 w 35"/>
                  <a:gd name="T9" fmla="*/ 10 h 21"/>
                </a:gdLst>
                <a:ahLst/>
                <a:cxnLst>
                  <a:cxn ang="0">
                    <a:pos x="T0" y="T1"/>
                  </a:cxn>
                  <a:cxn ang="0">
                    <a:pos x="T2" y="T3"/>
                  </a:cxn>
                  <a:cxn ang="0">
                    <a:pos x="T4" y="T5"/>
                  </a:cxn>
                  <a:cxn ang="0">
                    <a:pos x="T6" y="T7"/>
                  </a:cxn>
                  <a:cxn ang="0">
                    <a:pos x="T8" y="T9"/>
                  </a:cxn>
                </a:cxnLst>
                <a:rect l="0" t="0" r="r" b="b"/>
                <a:pathLst>
                  <a:path w="35" h="21">
                    <a:moveTo>
                      <a:pt x="35" y="10"/>
                    </a:moveTo>
                    <a:cubicBezTo>
                      <a:pt x="34" y="4"/>
                      <a:pt x="26" y="0"/>
                      <a:pt x="17" y="0"/>
                    </a:cubicBezTo>
                    <a:cubicBezTo>
                      <a:pt x="7" y="0"/>
                      <a:pt x="0" y="4"/>
                      <a:pt x="0" y="10"/>
                    </a:cubicBezTo>
                    <a:cubicBezTo>
                      <a:pt x="1" y="16"/>
                      <a:pt x="9" y="21"/>
                      <a:pt x="18" y="21"/>
                    </a:cubicBezTo>
                    <a:cubicBezTo>
                      <a:pt x="28" y="21"/>
                      <a:pt x="35"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7" name="Freeform 547"/>
              <p:cNvSpPr>
                <a:spLocks/>
              </p:cNvSpPr>
              <p:nvPr/>
            </p:nvSpPr>
            <p:spPr bwMode="auto">
              <a:xfrm>
                <a:off x="4086" y="2878"/>
                <a:ext cx="73" cy="43"/>
              </a:xfrm>
              <a:custGeom>
                <a:avLst/>
                <a:gdLst>
                  <a:gd name="T0" fmla="*/ 34 w 35"/>
                  <a:gd name="T1" fmla="*/ 10 h 21"/>
                  <a:gd name="T2" fmla="*/ 16 w 35"/>
                  <a:gd name="T3" fmla="*/ 0 h 21"/>
                  <a:gd name="T4" fmla="*/ 0 w 35"/>
                  <a:gd name="T5" fmla="*/ 10 h 21"/>
                  <a:gd name="T6" fmla="*/ 18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4" y="4"/>
                      <a:pt x="26" y="0"/>
                      <a:pt x="16" y="0"/>
                    </a:cubicBezTo>
                    <a:cubicBezTo>
                      <a:pt x="7" y="0"/>
                      <a:pt x="0" y="4"/>
                      <a:pt x="0" y="10"/>
                    </a:cubicBezTo>
                    <a:cubicBezTo>
                      <a:pt x="1" y="16"/>
                      <a:pt x="9" y="21"/>
                      <a:pt x="18"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8" name="Freeform 548"/>
              <p:cNvSpPr>
                <a:spLocks/>
              </p:cNvSpPr>
              <p:nvPr/>
            </p:nvSpPr>
            <p:spPr bwMode="auto">
              <a:xfrm>
                <a:off x="4173" y="2878"/>
                <a:ext cx="72" cy="43"/>
              </a:xfrm>
              <a:custGeom>
                <a:avLst/>
                <a:gdLst>
                  <a:gd name="T0" fmla="*/ 34 w 35"/>
                  <a:gd name="T1" fmla="*/ 10 h 21"/>
                  <a:gd name="T2" fmla="*/ 16 w 35"/>
                  <a:gd name="T3" fmla="*/ 0 h 21"/>
                  <a:gd name="T4" fmla="*/ 0 w 35"/>
                  <a:gd name="T5" fmla="*/ 10 h 21"/>
                  <a:gd name="T6" fmla="*/ 18 w 35"/>
                  <a:gd name="T7" fmla="*/ 21 h 21"/>
                  <a:gd name="T8" fmla="*/ 34 w 35"/>
                  <a:gd name="T9" fmla="*/ 10 h 21"/>
                </a:gdLst>
                <a:ahLst/>
                <a:cxnLst>
                  <a:cxn ang="0">
                    <a:pos x="T0" y="T1"/>
                  </a:cxn>
                  <a:cxn ang="0">
                    <a:pos x="T2" y="T3"/>
                  </a:cxn>
                  <a:cxn ang="0">
                    <a:pos x="T4" y="T5"/>
                  </a:cxn>
                  <a:cxn ang="0">
                    <a:pos x="T6" y="T7"/>
                  </a:cxn>
                  <a:cxn ang="0">
                    <a:pos x="T8" y="T9"/>
                  </a:cxn>
                </a:cxnLst>
                <a:rect l="0" t="0" r="r" b="b"/>
                <a:pathLst>
                  <a:path w="35" h="21">
                    <a:moveTo>
                      <a:pt x="34" y="10"/>
                    </a:moveTo>
                    <a:cubicBezTo>
                      <a:pt x="34" y="4"/>
                      <a:pt x="25" y="0"/>
                      <a:pt x="16" y="0"/>
                    </a:cubicBezTo>
                    <a:cubicBezTo>
                      <a:pt x="7" y="0"/>
                      <a:pt x="0" y="4"/>
                      <a:pt x="0" y="10"/>
                    </a:cubicBezTo>
                    <a:cubicBezTo>
                      <a:pt x="1" y="16"/>
                      <a:pt x="9" y="21"/>
                      <a:pt x="18" y="21"/>
                    </a:cubicBezTo>
                    <a:cubicBezTo>
                      <a:pt x="28" y="21"/>
                      <a:pt x="35"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9" name="Freeform 549"/>
              <p:cNvSpPr>
                <a:spLocks/>
              </p:cNvSpPr>
              <p:nvPr/>
            </p:nvSpPr>
            <p:spPr bwMode="auto">
              <a:xfrm>
                <a:off x="4258" y="2878"/>
                <a:ext cx="74" cy="43"/>
              </a:xfrm>
              <a:custGeom>
                <a:avLst/>
                <a:gdLst>
                  <a:gd name="T0" fmla="*/ 35 w 36"/>
                  <a:gd name="T1" fmla="*/ 10 h 21"/>
                  <a:gd name="T2" fmla="*/ 17 w 36"/>
                  <a:gd name="T3" fmla="*/ 0 h 21"/>
                  <a:gd name="T4" fmla="*/ 1 w 36"/>
                  <a:gd name="T5" fmla="*/ 10 h 21"/>
                  <a:gd name="T6" fmla="*/ 20 w 36"/>
                  <a:gd name="T7" fmla="*/ 21 h 21"/>
                  <a:gd name="T8" fmla="*/ 35 w 36"/>
                  <a:gd name="T9" fmla="*/ 10 h 21"/>
                </a:gdLst>
                <a:ahLst/>
                <a:cxnLst>
                  <a:cxn ang="0">
                    <a:pos x="T0" y="T1"/>
                  </a:cxn>
                  <a:cxn ang="0">
                    <a:pos x="T2" y="T3"/>
                  </a:cxn>
                  <a:cxn ang="0">
                    <a:pos x="T4" y="T5"/>
                  </a:cxn>
                  <a:cxn ang="0">
                    <a:pos x="T6" y="T7"/>
                  </a:cxn>
                  <a:cxn ang="0">
                    <a:pos x="T8" y="T9"/>
                  </a:cxn>
                </a:cxnLst>
                <a:rect l="0" t="0" r="r" b="b"/>
                <a:pathLst>
                  <a:path w="36" h="21">
                    <a:moveTo>
                      <a:pt x="35" y="10"/>
                    </a:moveTo>
                    <a:cubicBezTo>
                      <a:pt x="34" y="4"/>
                      <a:pt x="26" y="0"/>
                      <a:pt x="17" y="0"/>
                    </a:cubicBezTo>
                    <a:cubicBezTo>
                      <a:pt x="7" y="0"/>
                      <a:pt x="0" y="4"/>
                      <a:pt x="1" y="10"/>
                    </a:cubicBezTo>
                    <a:cubicBezTo>
                      <a:pt x="2" y="16"/>
                      <a:pt x="10" y="21"/>
                      <a:pt x="20" y="21"/>
                    </a:cubicBezTo>
                    <a:cubicBezTo>
                      <a:pt x="29" y="21"/>
                      <a:pt x="36"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0" name="Freeform 550"/>
              <p:cNvSpPr>
                <a:spLocks/>
              </p:cNvSpPr>
              <p:nvPr/>
            </p:nvSpPr>
            <p:spPr bwMode="auto">
              <a:xfrm>
                <a:off x="4344" y="2878"/>
                <a:ext cx="75" cy="43"/>
              </a:xfrm>
              <a:custGeom>
                <a:avLst/>
                <a:gdLst>
                  <a:gd name="T0" fmla="*/ 35 w 36"/>
                  <a:gd name="T1" fmla="*/ 10 h 21"/>
                  <a:gd name="T2" fmla="*/ 17 w 36"/>
                  <a:gd name="T3" fmla="*/ 0 h 21"/>
                  <a:gd name="T4" fmla="*/ 1 w 36"/>
                  <a:gd name="T5" fmla="*/ 10 h 21"/>
                  <a:gd name="T6" fmla="*/ 20 w 36"/>
                  <a:gd name="T7" fmla="*/ 21 h 21"/>
                  <a:gd name="T8" fmla="*/ 35 w 36"/>
                  <a:gd name="T9" fmla="*/ 10 h 21"/>
                </a:gdLst>
                <a:ahLst/>
                <a:cxnLst>
                  <a:cxn ang="0">
                    <a:pos x="T0" y="T1"/>
                  </a:cxn>
                  <a:cxn ang="0">
                    <a:pos x="T2" y="T3"/>
                  </a:cxn>
                  <a:cxn ang="0">
                    <a:pos x="T4" y="T5"/>
                  </a:cxn>
                  <a:cxn ang="0">
                    <a:pos x="T6" y="T7"/>
                  </a:cxn>
                  <a:cxn ang="0">
                    <a:pos x="T8" y="T9"/>
                  </a:cxn>
                </a:cxnLst>
                <a:rect l="0" t="0" r="r" b="b"/>
                <a:pathLst>
                  <a:path w="36" h="21">
                    <a:moveTo>
                      <a:pt x="35" y="10"/>
                    </a:moveTo>
                    <a:cubicBezTo>
                      <a:pt x="34" y="4"/>
                      <a:pt x="26" y="0"/>
                      <a:pt x="17" y="0"/>
                    </a:cubicBezTo>
                    <a:cubicBezTo>
                      <a:pt x="7" y="0"/>
                      <a:pt x="0" y="4"/>
                      <a:pt x="1" y="10"/>
                    </a:cubicBezTo>
                    <a:cubicBezTo>
                      <a:pt x="2" y="16"/>
                      <a:pt x="10" y="21"/>
                      <a:pt x="20" y="21"/>
                    </a:cubicBezTo>
                    <a:cubicBezTo>
                      <a:pt x="29" y="21"/>
                      <a:pt x="36"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1" name="Freeform 551"/>
              <p:cNvSpPr>
                <a:spLocks/>
              </p:cNvSpPr>
              <p:nvPr/>
            </p:nvSpPr>
            <p:spPr bwMode="auto">
              <a:xfrm>
                <a:off x="3655" y="2931"/>
                <a:ext cx="70" cy="48"/>
              </a:xfrm>
              <a:custGeom>
                <a:avLst/>
                <a:gdLst>
                  <a:gd name="T0" fmla="*/ 34 w 34"/>
                  <a:gd name="T1" fmla="*/ 12 h 23"/>
                  <a:gd name="T2" fmla="*/ 17 w 34"/>
                  <a:gd name="T3" fmla="*/ 0 h 23"/>
                  <a:gd name="T4" fmla="*/ 0 w 34"/>
                  <a:gd name="T5" fmla="*/ 12 h 23"/>
                  <a:gd name="T6" fmla="*/ 17 w 34"/>
                  <a:gd name="T7" fmla="*/ 23 h 23"/>
                  <a:gd name="T8" fmla="*/ 34 w 34"/>
                  <a:gd name="T9" fmla="*/ 12 h 23"/>
                </a:gdLst>
                <a:ahLst/>
                <a:cxnLst>
                  <a:cxn ang="0">
                    <a:pos x="T0" y="T1"/>
                  </a:cxn>
                  <a:cxn ang="0">
                    <a:pos x="T2" y="T3"/>
                  </a:cxn>
                  <a:cxn ang="0">
                    <a:pos x="T4" y="T5"/>
                  </a:cxn>
                  <a:cxn ang="0">
                    <a:pos x="T6" y="T7"/>
                  </a:cxn>
                  <a:cxn ang="0">
                    <a:pos x="T8" y="T9"/>
                  </a:cxn>
                </a:cxnLst>
                <a:rect l="0" t="0" r="r" b="b"/>
                <a:pathLst>
                  <a:path w="34" h="23">
                    <a:moveTo>
                      <a:pt x="34" y="12"/>
                    </a:moveTo>
                    <a:cubicBezTo>
                      <a:pt x="34" y="5"/>
                      <a:pt x="27" y="0"/>
                      <a:pt x="17" y="0"/>
                    </a:cubicBezTo>
                    <a:cubicBezTo>
                      <a:pt x="7" y="0"/>
                      <a:pt x="0" y="5"/>
                      <a:pt x="0" y="12"/>
                    </a:cubicBezTo>
                    <a:cubicBezTo>
                      <a:pt x="0" y="18"/>
                      <a:pt x="8" y="23"/>
                      <a:pt x="17" y="23"/>
                    </a:cubicBezTo>
                    <a:cubicBezTo>
                      <a:pt x="27" y="23"/>
                      <a:pt x="34" y="18"/>
                      <a:pt x="3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2" name="Freeform 552"/>
              <p:cNvSpPr>
                <a:spLocks/>
              </p:cNvSpPr>
              <p:nvPr/>
            </p:nvSpPr>
            <p:spPr bwMode="auto">
              <a:xfrm>
                <a:off x="3742" y="2931"/>
                <a:ext cx="72" cy="48"/>
              </a:xfrm>
              <a:custGeom>
                <a:avLst/>
                <a:gdLst>
                  <a:gd name="T0" fmla="*/ 35 w 35"/>
                  <a:gd name="T1" fmla="*/ 12 h 23"/>
                  <a:gd name="T2" fmla="*/ 17 w 35"/>
                  <a:gd name="T3" fmla="*/ 0 h 23"/>
                  <a:gd name="T4" fmla="*/ 0 w 35"/>
                  <a:gd name="T5" fmla="*/ 12 h 23"/>
                  <a:gd name="T6" fmla="*/ 18 w 35"/>
                  <a:gd name="T7" fmla="*/ 23 h 23"/>
                  <a:gd name="T8" fmla="*/ 35 w 35"/>
                  <a:gd name="T9" fmla="*/ 12 h 23"/>
                </a:gdLst>
                <a:ahLst/>
                <a:cxnLst>
                  <a:cxn ang="0">
                    <a:pos x="T0" y="T1"/>
                  </a:cxn>
                  <a:cxn ang="0">
                    <a:pos x="T2" y="T3"/>
                  </a:cxn>
                  <a:cxn ang="0">
                    <a:pos x="T4" y="T5"/>
                  </a:cxn>
                  <a:cxn ang="0">
                    <a:pos x="T6" y="T7"/>
                  </a:cxn>
                  <a:cxn ang="0">
                    <a:pos x="T8" y="T9"/>
                  </a:cxn>
                </a:cxnLst>
                <a:rect l="0" t="0" r="r" b="b"/>
                <a:pathLst>
                  <a:path w="35" h="23">
                    <a:moveTo>
                      <a:pt x="35" y="12"/>
                    </a:moveTo>
                    <a:cubicBezTo>
                      <a:pt x="35" y="5"/>
                      <a:pt x="27" y="0"/>
                      <a:pt x="17" y="0"/>
                    </a:cubicBezTo>
                    <a:cubicBezTo>
                      <a:pt x="8" y="0"/>
                      <a:pt x="0" y="5"/>
                      <a:pt x="0" y="12"/>
                    </a:cubicBezTo>
                    <a:cubicBezTo>
                      <a:pt x="0" y="18"/>
                      <a:pt x="8" y="23"/>
                      <a:pt x="18" y="23"/>
                    </a:cubicBezTo>
                    <a:cubicBezTo>
                      <a:pt x="27" y="23"/>
                      <a:pt x="35"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3" name="Freeform 553"/>
              <p:cNvSpPr>
                <a:spLocks/>
              </p:cNvSpPr>
              <p:nvPr/>
            </p:nvSpPr>
            <p:spPr bwMode="auto">
              <a:xfrm>
                <a:off x="3829" y="2931"/>
                <a:ext cx="72" cy="48"/>
              </a:xfrm>
              <a:custGeom>
                <a:avLst/>
                <a:gdLst>
                  <a:gd name="T0" fmla="*/ 35 w 35"/>
                  <a:gd name="T1" fmla="*/ 12 h 23"/>
                  <a:gd name="T2" fmla="*/ 17 w 35"/>
                  <a:gd name="T3" fmla="*/ 0 h 23"/>
                  <a:gd name="T4" fmla="*/ 1 w 35"/>
                  <a:gd name="T5" fmla="*/ 12 h 23"/>
                  <a:gd name="T6" fmla="*/ 18 w 35"/>
                  <a:gd name="T7" fmla="*/ 23 h 23"/>
                  <a:gd name="T8" fmla="*/ 35 w 35"/>
                  <a:gd name="T9" fmla="*/ 12 h 23"/>
                </a:gdLst>
                <a:ahLst/>
                <a:cxnLst>
                  <a:cxn ang="0">
                    <a:pos x="T0" y="T1"/>
                  </a:cxn>
                  <a:cxn ang="0">
                    <a:pos x="T2" y="T3"/>
                  </a:cxn>
                  <a:cxn ang="0">
                    <a:pos x="T4" y="T5"/>
                  </a:cxn>
                  <a:cxn ang="0">
                    <a:pos x="T6" y="T7"/>
                  </a:cxn>
                  <a:cxn ang="0">
                    <a:pos x="T8" y="T9"/>
                  </a:cxn>
                </a:cxnLst>
                <a:rect l="0" t="0" r="r" b="b"/>
                <a:pathLst>
                  <a:path w="35" h="23">
                    <a:moveTo>
                      <a:pt x="35" y="12"/>
                    </a:moveTo>
                    <a:cubicBezTo>
                      <a:pt x="35" y="5"/>
                      <a:pt x="27" y="0"/>
                      <a:pt x="17" y="0"/>
                    </a:cubicBezTo>
                    <a:cubicBezTo>
                      <a:pt x="8" y="0"/>
                      <a:pt x="0" y="5"/>
                      <a:pt x="1" y="12"/>
                    </a:cubicBezTo>
                    <a:cubicBezTo>
                      <a:pt x="1" y="18"/>
                      <a:pt x="9" y="23"/>
                      <a:pt x="18" y="23"/>
                    </a:cubicBezTo>
                    <a:cubicBezTo>
                      <a:pt x="28" y="23"/>
                      <a:pt x="35"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4" name="Freeform 554"/>
              <p:cNvSpPr>
                <a:spLocks/>
              </p:cNvSpPr>
              <p:nvPr/>
            </p:nvSpPr>
            <p:spPr bwMode="auto">
              <a:xfrm>
                <a:off x="3917" y="2931"/>
                <a:ext cx="73" cy="48"/>
              </a:xfrm>
              <a:custGeom>
                <a:avLst/>
                <a:gdLst>
                  <a:gd name="T0" fmla="*/ 34 w 35"/>
                  <a:gd name="T1" fmla="*/ 12 h 23"/>
                  <a:gd name="T2" fmla="*/ 16 w 35"/>
                  <a:gd name="T3" fmla="*/ 0 h 23"/>
                  <a:gd name="T4" fmla="*/ 0 w 35"/>
                  <a:gd name="T5" fmla="*/ 12 h 23"/>
                  <a:gd name="T6" fmla="*/ 18 w 35"/>
                  <a:gd name="T7" fmla="*/ 23 h 23"/>
                  <a:gd name="T8" fmla="*/ 34 w 35"/>
                  <a:gd name="T9" fmla="*/ 12 h 23"/>
                </a:gdLst>
                <a:ahLst/>
                <a:cxnLst>
                  <a:cxn ang="0">
                    <a:pos x="T0" y="T1"/>
                  </a:cxn>
                  <a:cxn ang="0">
                    <a:pos x="T2" y="T3"/>
                  </a:cxn>
                  <a:cxn ang="0">
                    <a:pos x="T4" y="T5"/>
                  </a:cxn>
                  <a:cxn ang="0">
                    <a:pos x="T6" y="T7"/>
                  </a:cxn>
                  <a:cxn ang="0">
                    <a:pos x="T8" y="T9"/>
                  </a:cxn>
                </a:cxnLst>
                <a:rect l="0" t="0" r="r" b="b"/>
                <a:pathLst>
                  <a:path w="35" h="23">
                    <a:moveTo>
                      <a:pt x="34" y="12"/>
                    </a:moveTo>
                    <a:cubicBezTo>
                      <a:pt x="34" y="5"/>
                      <a:pt x="26" y="0"/>
                      <a:pt x="16" y="0"/>
                    </a:cubicBezTo>
                    <a:cubicBezTo>
                      <a:pt x="7" y="0"/>
                      <a:pt x="0" y="5"/>
                      <a:pt x="0" y="12"/>
                    </a:cubicBezTo>
                    <a:cubicBezTo>
                      <a:pt x="0" y="18"/>
                      <a:pt x="8" y="23"/>
                      <a:pt x="18" y="23"/>
                    </a:cubicBezTo>
                    <a:cubicBezTo>
                      <a:pt x="27" y="23"/>
                      <a:pt x="35" y="18"/>
                      <a:pt x="3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5" name="Freeform 555"/>
              <p:cNvSpPr>
                <a:spLocks/>
              </p:cNvSpPr>
              <p:nvPr/>
            </p:nvSpPr>
            <p:spPr bwMode="auto">
              <a:xfrm>
                <a:off x="4004" y="2931"/>
                <a:ext cx="72" cy="48"/>
              </a:xfrm>
              <a:custGeom>
                <a:avLst/>
                <a:gdLst>
                  <a:gd name="T0" fmla="*/ 35 w 35"/>
                  <a:gd name="T1" fmla="*/ 12 h 23"/>
                  <a:gd name="T2" fmla="*/ 17 w 35"/>
                  <a:gd name="T3" fmla="*/ 0 h 23"/>
                  <a:gd name="T4" fmla="*/ 0 w 35"/>
                  <a:gd name="T5" fmla="*/ 12 h 23"/>
                  <a:gd name="T6" fmla="*/ 18 w 35"/>
                  <a:gd name="T7" fmla="*/ 23 h 23"/>
                  <a:gd name="T8" fmla="*/ 35 w 35"/>
                  <a:gd name="T9" fmla="*/ 12 h 23"/>
                </a:gdLst>
                <a:ahLst/>
                <a:cxnLst>
                  <a:cxn ang="0">
                    <a:pos x="T0" y="T1"/>
                  </a:cxn>
                  <a:cxn ang="0">
                    <a:pos x="T2" y="T3"/>
                  </a:cxn>
                  <a:cxn ang="0">
                    <a:pos x="T4" y="T5"/>
                  </a:cxn>
                  <a:cxn ang="0">
                    <a:pos x="T6" y="T7"/>
                  </a:cxn>
                  <a:cxn ang="0">
                    <a:pos x="T8" y="T9"/>
                  </a:cxn>
                </a:cxnLst>
                <a:rect l="0" t="0" r="r" b="b"/>
                <a:pathLst>
                  <a:path w="35" h="23">
                    <a:moveTo>
                      <a:pt x="35" y="12"/>
                    </a:moveTo>
                    <a:cubicBezTo>
                      <a:pt x="34" y="5"/>
                      <a:pt x="26" y="0"/>
                      <a:pt x="17" y="0"/>
                    </a:cubicBezTo>
                    <a:cubicBezTo>
                      <a:pt x="7" y="0"/>
                      <a:pt x="0" y="5"/>
                      <a:pt x="0" y="12"/>
                    </a:cubicBezTo>
                    <a:cubicBezTo>
                      <a:pt x="1" y="18"/>
                      <a:pt x="9" y="23"/>
                      <a:pt x="18" y="23"/>
                    </a:cubicBezTo>
                    <a:cubicBezTo>
                      <a:pt x="28" y="23"/>
                      <a:pt x="35"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6" name="Freeform 556"/>
              <p:cNvSpPr>
                <a:spLocks/>
              </p:cNvSpPr>
              <p:nvPr/>
            </p:nvSpPr>
            <p:spPr bwMode="auto">
              <a:xfrm>
                <a:off x="4091" y="2931"/>
                <a:ext cx="74" cy="48"/>
              </a:xfrm>
              <a:custGeom>
                <a:avLst/>
                <a:gdLst>
                  <a:gd name="T0" fmla="*/ 35 w 36"/>
                  <a:gd name="T1" fmla="*/ 12 h 23"/>
                  <a:gd name="T2" fmla="*/ 17 w 36"/>
                  <a:gd name="T3" fmla="*/ 0 h 23"/>
                  <a:gd name="T4" fmla="*/ 1 w 36"/>
                  <a:gd name="T5" fmla="*/ 12 h 23"/>
                  <a:gd name="T6" fmla="*/ 19 w 36"/>
                  <a:gd name="T7" fmla="*/ 23 h 23"/>
                  <a:gd name="T8" fmla="*/ 35 w 36"/>
                  <a:gd name="T9" fmla="*/ 12 h 23"/>
                </a:gdLst>
                <a:ahLst/>
                <a:cxnLst>
                  <a:cxn ang="0">
                    <a:pos x="T0" y="T1"/>
                  </a:cxn>
                  <a:cxn ang="0">
                    <a:pos x="T2" y="T3"/>
                  </a:cxn>
                  <a:cxn ang="0">
                    <a:pos x="T4" y="T5"/>
                  </a:cxn>
                  <a:cxn ang="0">
                    <a:pos x="T6" y="T7"/>
                  </a:cxn>
                  <a:cxn ang="0">
                    <a:pos x="T8" y="T9"/>
                  </a:cxn>
                </a:cxnLst>
                <a:rect l="0" t="0" r="r" b="b"/>
                <a:pathLst>
                  <a:path w="36" h="23">
                    <a:moveTo>
                      <a:pt x="35" y="12"/>
                    </a:moveTo>
                    <a:cubicBezTo>
                      <a:pt x="35" y="5"/>
                      <a:pt x="26" y="0"/>
                      <a:pt x="17" y="0"/>
                    </a:cubicBezTo>
                    <a:cubicBezTo>
                      <a:pt x="7" y="0"/>
                      <a:pt x="0" y="5"/>
                      <a:pt x="1" y="12"/>
                    </a:cubicBezTo>
                    <a:cubicBezTo>
                      <a:pt x="1" y="18"/>
                      <a:pt x="9" y="23"/>
                      <a:pt x="19" y="23"/>
                    </a:cubicBezTo>
                    <a:cubicBezTo>
                      <a:pt x="28" y="23"/>
                      <a:pt x="36"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7" name="Freeform 557"/>
              <p:cNvSpPr>
                <a:spLocks/>
              </p:cNvSpPr>
              <p:nvPr/>
            </p:nvSpPr>
            <p:spPr bwMode="auto">
              <a:xfrm>
                <a:off x="4177" y="2931"/>
                <a:ext cx="75" cy="48"/>
              </a:xfrm>
              <a:custGeom>
                <a:avLst/>
                <a:gdLst>
                  <a:gd name="T0" fmla="*/ 35 w 36"/>
                  <a:gd name="T1" fmla="*/ 12 h 23"/>
                  <a:gd name="T2" fmla="*/ 17 w 36"/>
                  <a:gd name="T3" fmla="*/ 0 h 23"/>
                  <a:gd name="T4" fmla="*/ 1 w 36"/>
                  <a:gd name="T5" fmla="*/ 12 h 23"/>
                  <a:gd name="T6" fmla="*/ 19 w 36"/>
                  <a:gd name="T7" fmla="*/ 23 h 23"/>
                  <a:gd name="T8" fmla="*/ 35 w 36"/>
                  <a:gd name="T9" fmla="*/ 12 h 23"/>
                </a:gdLst>
                <a:ahLst/>
                <a:cxnLst>
                  <a:cxn ang="0">
                    <a:pos x="T0" y="T1"/>
                  </a:cxn>
                  <a:cxn ang="0">
                    <a:pos x="T2" y="T3"/>
                  </a:cxn>
                  <a:cxn ang="0">
                    <a:pos x="T4" y="T5"/>
                  </a:cxn>
                  <a:cxn ang="0">
                    <a:pos x="T6" y="T7"/>
                  </a:cxn>
                  <a:cxn ang="0">
                    <a:pos x="T8" y="T9"/>
                  </a:cxn>
                </a:cxnLst>
                <a:rect l="0" t="0" r="r" b="b"/>
                <a:pathLst>
                  <a:path w="36" h="23">
                    <a:moveTo>
                      <a:pt x="35" y="12"/>
                    </a:moveTo>
                    <a:cubicBezTo>
                      <a:pt x="35" y="5"/>
                      <a:pt x="26" y="0"/>
                      <a:pt x="17" y="0"/>
                    </a:cubicBezTo>
                    <a:cubicBezTo>
                      <a:pt x="7" y="0"/>
                      <a:pt x="0" y="5"/>
                      <a:pt x="1" y="12"/>
                    </a:cubicBezTo>
                    <a:cubicBezTo>
                      <a:pt x="2" y="18"/>
                      <a:pt x="10" y="23"/>
                      <a:pt x="19" y="23"/>
                    </a:cubicBezTo>
                    <a:cubicBezTo>
                      <a:pt x="29" y="23"/>
                      <a:pt x="36"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8" name="Freeform 558"/>
              <p:cNvSpPr>
                <a:spLocks/>
              </p:cNvSpPr>
              <p:nvPr/>
            </p:nvSpPr>
            <p:spPr bwMode="auto">
              <a:xfrm>
                <a:off x="4266" y="2931"/>
                <a:ext cx="74" cy="48"/>
              </a:xfrm>
              <a:custGeom>
                <a:avLst/>
                <a:gdLst>
                  <a:gd name="T0" fmla="*/ 35 w 36"/>
                  <a:gd name="T1" fmla="*/ 12 h 23"/>
                  <a:gd name="T2" fmla="*/ 16 w 36"/>
                  <a:gd name="T3" fmla="*/ 0 h 23"/>
                  <a:gd name="T4" fmla="*/ 0 w 36"/>
                  <a:gd name="T5" fmla="*/ 12 h 23"/>
                  <a:gd name="T6" fmla="*/ 19 w 36"/>
                  <a:gd name="T7" fmla="*/ 23 h 23"/>
                  <a:gd name="T8" fmla="*/ 35 w 36"/>
                  <a:gd name="T9" fmla="*/ 12 h 23"/>
                </a:gdLst>
                <a:ahLst/>
                <a:cxnLst>
                  <a:cxn ang="0">
                    <a:pos x="T0" y="T1"/>
                  </a:cxn>
                  <a:cxn ang="0">
                    <a:pos x="T2" y="T3"/>
                  </a:cxn>
                  <a:cxn ang="0">
                    <a:pos x="T4" y="T5"/>
                  </a:cxn>
                  <a:cxn ang="0">
                    <a:pos x="T6" y="T7"/>
                  </a:cxn>
                  <a:cxn ang="0">
                    <a:pos x="T8" y="T9"/>
                  </a:cxn>
                </a:cxnLst>
                <a:rect l="0" t="0" r="r" b="b"/>
                <a:pathLst>
                  <a:path w="36" h="23">
                    <a:moveTo>
                      <a:pt x="35" y="12"/>
                    </a:moveTo>
                    <a:cubicBezTo>
                      <a:pt x="34" y="5"/>
                      <a:pt x="26" y="0"/>
                      <a:pt x="16" y="0"/>
                    </a:cubicBezTo>
                    <a:cubicBezTo>
                      <a:pt x="7" y="0"/>
                      <a:pt x="0" y="5"/>
                      <a:pt x="0" y="12"/>
                    </a:cubicBezTo>
                    <a:cubicBezTo>
                      <a:pt x="1" y="18"/>
                      <a:pt x="9" y="23"/>
                      <a:pt x="19" y="23"/>
                    </a:cubicBezTo>
                    <a:cubicBezTo>
                      <a:pt x="29" y="23"/>
                      <a:pt x="36"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9" name="Oval 559"/>
              <p:cNvSpPr>
                <a:spLocks noChangeArrowheads="1"/>
              </p:cNvSpPr>
              <p:nvPr/>
            </p:nvSpPr>
            <p:spPr bwMode="auto">
              <a:xfrm>
                <a:off x="3655" y="2989"/>
                <a:ext cx="72" cy="4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0" name="Freeform 560"/>
              <p:cNvSpPr>
                <a:spLocks/>
              </p:cNvSpPr>
              <p:nvPr/>
            </p:nvSpPr>
            <p:spPr bwMode="auto">
              <a:xfrm>
                <a:off x="3744" y="2989"/>
                <a:ext cx="72" cy="48"/>
              </a:xfrm>
              <a:custGeom>
                <a:avLst/>
                <a:gdLst>
                  <a:gd name="T0" fmla="*/ 35 w 35"/>
                  <a:gd name="T1" fmla="*/ 12 h 23"/>
                  <a:gd name="T2" fmla="*/ 17 w 35"/>
                  <a:gd name="T3" fmla="*/ 0 h 23"/>
                  <a:gd name="T4" fmla="*/ 0 w 35"/>
                  <a:gd name="T5" fmla="*/ 12 h 23"/>
                  <a:gd name="T6" fmla="*/ 17 w 35"/>
                  <a:gd name="T7" fmla="*/ 23 h 23"/>
                  <a:gd name="T8" fmla="*/ 35 w 35"/>
                  <a:gd name="T9" fmla="*/ 12 h 23"/>
                </a:gdLst>
                <a:ahLst/>
                <a:cxnLst>
                  <a:cxn ang="0">
                    <a:pos x="T0" y="T1"/>
                  </a:cxn>
                  <a:cxn ang="0">
                    <a:pos x="T2" y="T3"/>
                  </a:cxn>
                  <a:cxn ang="0">
                    <a:pos x="T4" y="T5"/>
                  </a:cxn>
                  <a:cxn ang="0">
                    <a:pos x="T6" y="T7"/>
                  </a:cxn>
                  <a:cxn ang="0">
                    <a:pos x="T8" y="T9"/>
                  </a:cxn>
                </a:cxnLst>
                <a:rect l="0" t="0" r="r" b="b"/>
                <a:pathLst>
                  <a:path w="35" h="23">
                    <a:moveTo>
                      <a:pt x="35" y="12"/>
                    </a:moveTo>
                    <a:cubicBezTo>
                      <a:pt x="34" y="5"/>
                      <a:pt x="26" y="0"/>
                      <a:pt x="17" y="0"/>
                    </a:cubicBezTo>
                    <a:cubicBezTo>
                      <a:pt x="7" y="0"/>
                      <a:pt x="0" y="5"/>
                      <a:pt x="0" y="12"/>
                    </a:cubicBezTo>
                    <a:cubicBezTo>
                      <a:pt x="0" y="18"/>
                      <a:pt x="8" y="23"/>
                      <a:pt x="17" y="23"/>
                    </a:cubicBezTo>
                    <a:cubicBezTo>
                      <a:pt x="27" y="23"/>
                      <a:pt x="35"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1" name="Freeform 561"/>
              <p:cNvSpPr>
                <a:spLocks/>
              </p:cNvSpPr>
              <p:nvPr/>
            </p:nvSpPr>
            <p:spPr bwMode="auto">
              <a:xfrm>
                <a:off x="3831" y="2989"/>
                <a:ext cx="74" cy="48"/>
              </a:xfrm>
              <a:custGeom>
                <a:avLst/>
                <a:gdLst>
                  <a:gd name="T0" fmla="*/ 35 w 36"/>
                  <a:gd name="T1" fmla="*/ 12 h 23"/>
                  <a:gd name="T2" fmla="*/ 18 w 36"/>
                  <a:gd name="T3" fmla="*/ 0 h 23"/>
                  <a:gd name="T4" fmla="*/ 1 w 36"/>
                  <a:gd name="T5" fmla="*/ 12 h 23"/>
                  <a:gd name="T6" fmla="*/ 18 w 36"/>
                  <a:gd name="T7" fmla="*/ 23 h 23"/>
                  <a:gd name="T8" fmla="*/ 35 w 36"/>
                  <a:gd name="T9" fmla="*/ 12 h 23"/>
                </a:gdLst>
                <a:ahLst/>
                <a:cxnLst>
                  <a:cxn ang="0">
                    <a:pos x="T0" y="T1"/>
                  </a:cxn>
                  <a:cxn ang="0">
                    <a:pos x="T2" y="T3"/>
                  </a:cxn>
                  <a:cxn ang="0">
                    <a:pos x="T4" y="T5"/>
                  </a:cxn>
                  <a:cxn ang="0">
                    <a:pos x="T6" y="T7"/>
                  </a:cxn>
                  <a:cxn ang="0">
                    <a:pos x="T8" y="T9"/>
                  </a:cxn>
                </a:cxnLst>
                <a:rect l="0" t="0" r="r" b="b"/>
                <a:pathLst>
                  <a:path w="36" h="23">
                    <a:moveTo>
                      <a:pt x="35" y="12"/>
                    </a:moveTo>
                    <a:cubicBezTo>
                      <a:pt x="35" y="5"/>
                      <a:pt x="27" y="0"/>
                      <a:pt x="18" y="0"/>
                    </a:cubicBezTo>
                    <a:cubicBezTo>
                      <a:pt x="8" y="0"/>
                      <a:pt x="0" y="5"/>
                      <a:pt x="1" y="12"/>
                    </a:cubicBezTo>
                    <a:cubicBezTo>
                      <a:pt x="1" y="18"/>
                      <a:pt x="9" y="23"/>
                      <a:pt x="18" y="23"/>
                    </a:cubicBezTo>
                    <a:cubicBezTo>
                      <a:pt x="28" y="23"/>
                      <a:pt x="36"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2" name="Freeform 562"/>
              <p:cNvSpPr>
                <a:spLocks/>
              </p:cNvSpPr>
              <p:nvPr/>
            </p:nvSpPr>
            <p:spPr bwMode="auto">
              <a:xfrm>
                <a:off x="3919" y="2989"/>
                <a:ext cx="75" cy="48"/>
              </a:xfrm>
              <a:custGeom>
                <a:avLst/>
                <a:gdLst>
                  <a:gd name="T0" fmla="*/ 35 w 36"/>
                  <a:gd name="T1" fmla="*/ 12 h 23"/>
                  <a:gd name="T2" fmla="*/ 17 w 36"/>
                  <a:gd name="T3" fmla="*/ 0 h 23"/>
                  <a:gd name="T4" fmla="*/ 0 w 36"/>
                  <a:gd name="T5" fmla="*/ 12 h 23"/>
                  <a:gd name="T6" fmla="*/ 18 w 36"/>
                  <a:gd name="T7" fmla="*/ 23 h 23"/>
                  <a:gd name="T8" fmla="*/ 35 w 36"/>
                  <a:gd name="T9" fmla="*/ 12 h 23"/>
                </a:gdLst>
                <a:ahLst/>
                <a:cxnLst>
                  <a:cxn ang="0">
                    <a:pos x="T0" y="T1"/>
                  </a:cxn>
                  <a:cxn ang="0">
                    <a:pos x="T2" y="T3"/>
                  </a:cxn>
                  <a:cxn ang="0">
                    <a:pos x="T4" y="T5"/>
                  </a:cxn>
                  <a:cxn ang="0">
                    <a:pos x="T6" y="T7"/>
                  </a:cxn>
                  <a:cxn ang="0">
                    <a:pos x="T8" y="T9"/>
                  </a:cxn>
                </a:cxnLst>
                <a:rect l="0" t="0" r="r" b="b"/>
                <a:pathLst>
                  <a:path w="36" h="23">
                    <a:moveTo>
                      <a:pt x="35" y="12"/>
                    </a:moveTo>
                    <a:cubicBezTo>
                      <a:pt x="35" y="5"/>
                      <a:pt x="27" y="0"/>
                      <a:pt x="17" y="0"/>
                    </a:cubicBezTo>
                    <a:cubicBezTo>
                      <a:pt x="8" y="0"/>
                      <a:pt x="0" y="5"/>
                      <a:pt x="0" y="12"/>
                    </a:cubicBezTo>
                    <a:cubicBezTo>
                      <a:pt x="1" y="18"/>
                      <a:pt x="9" y="23"/>
                      <a:pt x="18" y="23"/>
                    </a:cubicBezTo>
                    <a:cubicBezTo>
                      <a:pt x="28" y="23"/>
                      <a:pt x="36"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3" name="Freeform 563"/>
              <p:cNvSpPr>
                <a:spLocks/>
              </p:cNvSpPr>
              <p:nvPr/>
            </p:nvSpPr>
            <p:spPr bwMode="auto">
              <a:xfrm>
                <a:off x="4008" y="2989"/>
                <a:ext cx="74" cy="48"/>
              </a:xfrm>
              <a:custGeom>
                <a:avLst/>
                <a:gdLst>
                  <a:gd name="T0" fmla="*/ 35 w 36"/>
                  <a:gd name="T1" fmla="*/ 12 h 23"/>
                  <a:gd name="T2" fmla="*/ 17 w 36"/>
                  <a:gd name="T3" fmla="*/ 0 h 23"/>
                  <a:gd name="T4" fmla="*/ 0 w 36"/>
                  <a:gd name="T5" fmla="*/ 12 h 23"/>
                  <a:gd name="T6" fmla="*/ 18 w 36"/>
                  <a:gd name="T7" fmla="*/ 23 h 23"/>
                  <a:gd name="T8" fmla="*/ 35 w 36"/>
                  <a:gd name="T9" fmla="*/ 12 h 23"/>
                </a:gdLst>
                <a:ahLst/>
                <a:cxnLst>
                  <a:cxn ang="0">
                    <a:pos x="T0" y="T1"/>
                  </a:cxn>
                  <a:cxn ang="0">
                    <a:pos x="T2" y="T3"/>
                  </a:cxn>
                  <a:cxn ang="0">
                    <a:pos x="T4" y="T5"/>
                  </a:cxn>
                  <a:cxn ang="0">
                    <a:pos x="T6" y="T7"/>
                  </a:cxn>
                  <a:cxn ang="0">
                    <a:pos x="T8" y="T9"/>
                  </a:cxn>
                </a:cxnLst>
                <a:rect l="0" t="0" r="r" b="b"/>
                <a:pathLst>
                  <a:path w="36" h="23">
                    <a:moveTo>
                      <a:pt x="35" y="12"/>
                    </a:moveTo>
                    <a:cubicBezTo>
                      <a:pt x="35" y="5"/>
                      <a:pt x="26" y="0"/>
                      <a:pt x="17" y="0"/>
                    </a:cubicBezTo>
                    <a:cubicBezTo>
                      <a:pt x="7" y="0"/>
                      <a:pt x="0" y="5"/>
                      <a:pt x="0" y="12"/>
                    </a:cubicBezTo>
                    <a:cubicBezTo>
                      <a:pt x="1" y="18"/>
                      <a:pt x="9" y="23"/>
                      <a:pt x="18" y="23"/>
                    </a:cubicBezTo>
                    <a:cubicBezTo>
                      <a:pt x="28" y="23"/>
                      <a:pt x="36" y="18"/>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4" name="Freeform 564"/>
              <p:cNvSpPr>
                <a:spLocks/>
              </p:cNvSpPr>
              <p:nvPr/>
            </p:nvSpPr>
            <p:spPr bwMode="auto">
              <a:xfrm>
                <a:off x="4095" y="2989"/>
                <a:ext cx="76" cy="48"/>
              </a:xfrm>
              <a:custGeom>
                <a:avLst/>
                <a:gdLst>
                  <a:gd name="T0" fmla="*/ 36 w 37"/>
                  <a:gd name="T1" fmla="*/ 12 h 23"/>
                  <a:gd name="T2" fmla="*/ 17 w 37"/>
                  <a:gd name="T3" fmla="*/ 0 h 23"/>
                  <a:gd name="T4" fmla="*/ 1 w 37"/>
                  <a:gd name="T5" fmla="*/ 12 h 23"/>
                  <a:gd name="T6" fmla="*/ 19 w 37"/>
                  <a:gd name="T7" fmla="*/ 23 h 23"/>
                  <a:gd name="T8" fmla="*/ 36 w 37"/>
                  <a:gd name="T9" fmla="*/ 12 h 23"/>
                </a:gdLst>
                <a:ahLst/>
                <a:cxnLst>
                  <a:cxn ang="0">
                    <a:pos x="T0" y="T1"/>
                  </a:cxn>
                  <a:cxn ang="0">
                    <a:pos x="T2" y="T3"/>
                  </a:cxn>
                  <a:cxn ang="0">
                    <a:pos x="T4" y="T5"/>
                  </a:cxn>
                  <a:cxn ang="0">
                    <a:pos x="T6" y="T7"/>
                  </a:cxn>
                  <a:cxn ang="0">
                    <a:pos x="T8" y="T9"/>
                  </a:cxn>
                </a:cxnLst>
                <a:rect l="0" t="0" r="r" b="b"/>
                <a:pathLst>
                  <a:path w="37" h="23">
                    <a:moveTo>
                      <a:pt x="36" y="12"/>
                    </a:moveTo>
                    <a:cubicBezTo>
                      <a:pt x="35" y="5"/>
                      <a:pt x="27" y="0"/>
                      <a:pt x="17" y="0"/>
                    </a:cubicBezTo>
                    <a:cubicBezTo>
                      <a:pt x="8" y="0"/>
                      <a:pt x="0" y="5"/>
                      <a:pt x="1" y="12"/>
                    </a:cubicBezTo>
                    <a:cubicBezTo>
                      <a:pt x="1" y="18"/>
                      <a:pt x="10" y="23"/>
                      <a:pt x="19" y="23"/>
                    </a:cubicBezTo>
                    <a:cubicBezTo>
                      <a:pt x="29" y="23"/>
                      <a:pt x="37"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5" name="Freeform 565"/>
              <p:cNvSpPr>
                <a:spLocks/>
              </p:cNvSpPr>
              <p:nvPr/>
            </p:nvSpPr>
            <p:spPr bwMode="auto">
              <a:xfrm>
                <a:off x="4183" y="2989"/>
                <a:ext cx="75" cy="48"/>
              </a:xfrm>
              <a:custGeom>
                <a:avLst/>
                <a:gdLst>
                  <a:gd name="T0" fmla="*/ 36 w 36"/>
                  <a:gd name="T1" fmla="*/ 12 h 23"/>
                  <a:gd name="T2" fmla="*/ 17 w 36"/>
                  <a:gd name="T3" fmla="*/ 0 h 23"/>
                  <a:gd name="T4" fmla="*/ 1 w 36"/>
                  <a:gd name="T5" fmla="*/ 12 h 23"/>
                  <a:gd name="T6" fmla="*/ 19 w 36"/>
                  <a:gd name="T7" fmla="*/ 23 h 23"/>
                  <a:gd name="T8" fmla="*/ 36 w 36"/>
                  <a:gd name="T9" fmla="*/ 12 h 23"/>
                </a:gdLst>
                <a:ahLst/>
                <a:cxnLst>
                  <a:cxn ang="0">
                    <a:pos x="T0" y="T1"/>
                  </a:cxn>
                  <a:cxn ang="0">
                    <a:pos x="T2" y="T3"/>
                  </a:cxn>
                  <a:cxn ang="0">
                    <a:pos x="T4" y="T5"/>
                  </a:cxn>
                  <a:cxn ang="0">
                    <a:pos x="T6" y="T7"/>
                  </a:cxn>
                  <a:cxn ang="0">
                    <a:pos x="T8" y="T9"/>
                  </a:cxn>
                </a:cxnLst>
                <a:rect l="0" t="0" r="r" b="b"/>
                <a:pathLst>
                  <a:path w="36" h="23">
                    <a:moveTo>
                      <a:pt x="36" y="12"/>
                    </a:moveTo>
                    <a:cubicBezTo>
                      <a:pt x="35" y="5"/>
                      <a:pt x="27" y="0"/>
                      <a:pt x="17" y="0"/>
                    </a:cubicBezTo>
                    <a:cubicBezTo>
                      <a:pt x="7" y="0"/>
                      <a:pt x="0" y="5"/>
                      <a:pt x="1" y="12"/>
                    </a:cubicBezTo>
                    <a:cubicBezTo>
                      <a:pt x="1" y="18"/>
                      <a:pt x="10" y="23"/>
                      <a:pt x="19" y="23"/>
                    </a:cubicBezTo>
                    <a:cubicBezTo>
                      <a:pt x="29" y="23"/>
                      <a:pt x="36"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6" name="Freeform 566"/>
              <p:cNvSpPr>
                <a:spLocks/>
              </p:cNvSpPr>
              <p:nvPr/>
            </p:nvSpPr>
            <p:spPr bwMode="auto">
              <a:xfrm>
                <a:off x="3655" y="3047"/>
                <a:ext cx="72" cy="50"/>
              </a:xfrm>
              <a:custGeom>
                <a:avLst/>
                <a:gdLst>
                  <a:gd name="T0" fmla="*/ 35 w 35"/>
                  <a:gd name="T1" fmla="*/ 12 h 24"/>
                  <a:gd name="T2" fmla="*/ 17 w 35"/>
                  <a:gd name="T3" fmla="*/ 0 h 24"/>
                  <a:gd name="T4" fmla="*/ 0 w 35"/>
                  <a:gd name="T5" fmla="*/ 12 h 24"/>
                  <a:gd name="T6" fmla="*/ 18 w 35"/>
                  <a:gd name="T7" fmla="*/ 24 h 24"/>
                  <a:gd name="T8" fmla="*/ 35 w 35"/>
                  <a:gd name="T9" fmla="*/ 12 h 24"/>
                </a:gdLst>
                <a:ahLst/>
                <a:cxnLst>
                  <a:cxn ang="0">
                    <a:pos x="T0" y="T1"/>
                  </a:cxn>
                  <a:cxn ang="0">
                    <a:pos x="T2" y="T3"/>
                  </a:cxn>
                  <a:cxn ang="0">
                    <a:pos x="T4" y="T5"/>
                  </a:cxn>
                  <a:cxn ang="0">
                    <a:pos x="T6" y="T7"/>
                  </a:cxn>
                  <a:cxn ang="0">
                    <a:pos x="T8" y="T9"/>
                  </a:cxn>
                </a:cxnLst>
                <a:rect l="0" t="0" r="r" b="b"/>
                <a:pathLst>
                  <a:path w="35" h="24">
                    <a:moveTo>
                      <a:pt x="35" y="12"/>
                    </a:moveTo>
                    <a:cubicBezTo>
                      <a:pt x="35" y="6"/>
                      <a:pt x="27" y="0"/>
                      <a:pt x="17" y="0"/>
                    </a:cubicBezTo>
                    <a:cubicBezTo>
                      <a:pt x="8" y="0"/>
                      <a:pt x="0" y="6"/>
                      <a:pt x="0" y="12"/>
                    </a:cubicBezTo>
                    <a:cubicBezTo>
                      <a:pt x="0" y="19"/>
                      <a:pt x="8" y="24"/>
                      <a:pt x="18" y="24"/>
                    </a:cubicBezTo>
                    <a:cubicBezTo>
                      <a:pt x="28" y="24"/>
                      <a:pt x="35" y="19"/>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7" name="Freeform 567"/>
              <p:cNvSpPr>
                <a:spLocks/>
              </p:cNvSpPr>
              <p:nvPr/>
            </p:nvSpPr>
            <p:spPr bwMode="auto">
              <a:xfrm>
                <a:off x="3744" y="3047"/>
                <a:ext cx="74" cy="50"/>
              </a:xfrm>
              <a:custGeom>
                <a:avLst/>
                <a:gdLst>
                  <a:gd name="T0" fmla="*/ 36 w 36"/>
                  <a:gd name="T1" fmla="*/ 12 h 24"/>
                  <a:gd name="T2" fmla="*/ 18 w 36"/>
                  <a:gd name="T3" fmla="*/ 0 h 24"/>
                  <a:gd name="T4" fmla="*/ 0 w 36"/>
                  <a:gd name="T5" fmla="*/ 12 h 24"/>
                  <a:gd name="T6" fmla="*/ 18 w 36"/>
                  <a:gd name="T7" fmla="*/ 24 h 24"/>
                  <a:gd name="T8" fmla="*/ 36 w 36"/>
                  <a:gd name="T9" fmla="*/ 12 h 24"/>
                </a:gdLst>
                <a:ahLst/>
                <a:cxnLst>
                  <a:cxn ang="0">
                    <a:pos x="T0" y="T1"/>
                  </a:cxn>
                  <a:cxn ang="0">
                    <a:pos x="T2" y="T3"/>
                  </a:cxn>
                  <a:cxn ang="0">
                    <a:pos x="T4" y="T5"/>
                  </a:cxn>
                  <a:cxn ang="0">
                    <a:pos x="T6" y="T7"/>
                  </a:cxn>
                  <a:cxn ang="0">
                    <a:pos x="T8" y="T9"/>
                  </a:cxn>
                </a:cxnLst>
                <a:rect l="0" t="0" r="r" b="b"/>
                <a:pathLst>
                  <a:path w="36" h="24">
                    <a:moveTo>
                      <a:pt x="36" y="12"/>
                    </a:moveTo>
                    <a:cubicBezTo>
                      <a:pt x="35" y="6"/>
                      <a:pt x="27" y="0"/>
                      <a:pt x="18" y="0"/>
                    </a:cubicBezTo>
                    <a:cubicBezTo>
                      <a:pt x="8" y="0"/>
                      <a:pt x="0" y="6"/>
                      <a:pt x="0" y="12"/>
                    </a:cubicBezTo>
                    <a:cubicBezTo>
                      <a:pt x="0" y="19"/>
                      <a:pt x="8" y="24"/>
                      <a:pt x="18" y="24"/>
                    </a:cubicBezTo>
                    <a:cubicBezTo>
                      <a:pt x="28" y="24"/>
                      <a:pt x="36"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8" name="Freeform 568"/>
              <p:cNvSpPr>
                <a:spLocks/>
              </p:cNvSpPr>
              <p:nvPr/>
            </p:nvSpPr>
            <p:spPr bwMode="auto">
              <a:xfrm>
                <a:off x="3833" y="3047"/>
                <a:ext cx="74" cy="50"/>
              </a:xfrm>
              <a:custGeom>
                <a:avLst/>
                <a:gdLst>
                  <a:gd name="T0" fmla="*/ 36 w 36"/>
                  <a:gd name="T1" fmla="*/ 12 h 24"/>
                  <a:gd name="T2" fmla="*/ 18 w 36"/>
                  <a:gd name="T3" fmla="*/ 0 h 24"/>
                  <a:gd name="T4" fmla="*/ 1 w 36"/>
                  <a:gd name="T5" fmla="*/ 12 h 24"/>
                  <a:gd name="T6" fmla="*/ 19 w 36"/>
                  <a:gd name="T7" fmla="*/ 24 h 24"/>
                  <a:gd name="T8" fmla="*/ 36 w 36"/>
                  <a:gd name="T9" fmla="*/ 12 h 24"/>
                </a:gdLst>
                <a:ahLst/>
                <a:cxnLst>
                  <a:cxn ang="0">
                    <a:pos x="T0" y="T1"/>
                  </a:cxn>
                  <a:cxn ang="0">
                    <a:pos x="T2" y="T3"/>
                  </a:cxn>
                  <a:cxn ang="0">
                    <a:pos x="T4" y="T5"/>
                  </a:cxn>
                  <a:cxn ang="0">
                    <a:pos x="T6" y="T7"/>
                  </a:cxn>
                  <a:cxn ang="0">
                    <a:pos x="T8" y="T9"/>
                  </a:cxn>
                </a:cxnLst>
                <a:rect l="0" t="0" r="r" b="b"/>
                <a:pathLst>
                  <a:path w="36" h="24">
                    <a:moveTo>
                      <a:pt x="36" y="12"/>
                    </a:moveTo>
                    <a:cubicBezTo>
                      <a:pt x="36" y="6"/>
                      <a:pt x="27" y="0"/>
                      <a:pt x="18" y="0"/>
                    </a:cubicBezTo>
                    <a:cubicBezTo>
                      <a:pt x="8" y="0"/>
                      <a:pt x="0" y="6"/>
                      <a:pt x="1" y="12"/>
                    </a:cubicBezTo>
                    <a:cubicBezTo>
                      <a:pt x="1" y="19"/>
                      <a:pt x="9" y="24"/>
                      <a:pt x="19" y="24"/>
                    </a:cubicBezTo>
                    <a:cubicBezTo>
                      <a:pt x="28" y="24"/>
                      <a:pt x="36"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9" name="Freeform 569"/>
              <p:cNvSpPr>
                <a:spLocks/>
              </p:cNvSpPr>
              <p:nvPr/>
            </p:nvSpPr>
            <p:spPr bwMode="auto">
              <a:xfrm>
                <a:off x="3921" y="3047"/>
                <a:ext cx="77" cy="50"/>
              </a:xfrm>
              <a:custGeom>
                <a:avLst/>
                <a:gdLst>
                  <a:gd name="T0" fmla="*/ 36 w 37"/>
                  <a:gd name="T1" fmla="*/ 12 h 24"/>
                  <a:gd name="T2" fmla="*/ 18 w 37"/>
                  <a:gd name="T3" fmla="*/ 0 h 24"/>
                  <a:gd name="T4" fmla="*/ 1 w 37"/>
                  <a:gd name="T5" fmla="*/ 12 h 24"/>
                  <a:gd name="T6" fmla="*/ 19 w 37"/>
                  <a:gd name="T7" fmla="*/ 24 h 24"/>
                  <a:gd name="T8" fmla="*/ 36 w 37"/>
                  <a:gd name="T9" fmla="*/ 12 h 24"/>
                </a:gdLst>
                <a:ahLst/>
                <a:cxnLst>
                  <a:cxn ang="0">
                    <a:pos x="T0" y="T1"/>
                  </a:cxn>
                  <a:cxn ang="0">
                    <a:pos x="T2" y="T3"/>
                  </a:cxn>
                  <a:cxn ang="0">
                    <a:pos x="T4" y="T5"/>
                  </a:cxn>
                  <a:cxn ang="0">
                    <a:pos x="T6" y="T7"/>
                  </a:cxn>
                  <a:cxn ang="0">
                    <a:pos x="T8" y="T9"/>
                  </a:cxn>
                </a:cxnLst>
                <a:rect l="0" t="0" r="r" b="b"/>
                <a:pathLst>
                  <a:path w="37" h="24">
                    <a:moveTo>
                      <a:pt x="36" y="12"/>
                    </a:moveTo>
                    <a:cubicBezTo>
                      <a:pt x="36" y="6"/>
                      <a:pt x="27" y="0"/>
                      <a:pt x="18" y="0"/>
                    </a:cubicBezTo>
                    <a:cubicBezTo>
                      <a:pt x="8" y="0"/>
                      <a:pt x="0" y="6"/>
                      <a:pt x="1" y="12"/>
                    </a:cubicBezTo>
                    <a:cubicBezTo>
                      <a:pt x="1" y="19"/>
                      <a:pt x="9" y="24"/>
                      <a:pt x="19" y="24"/>
                    </a:cubicBezTo>
                    <a:cubicBezTo>
                      <a:pt x="29" y="24"/>
                      <a:pt x="37"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0" name="Freeform 570"/>
              <p:cNvSpPr>
                <a:spLocks/>
              </p:cNvSpPr>
              <p:nvPr/>
            </p:nvSpPr>
            <p:spPr bwMode="auto">
              <a:xfrm>
                <a:off x="4012" y="3047"/>
                <a:ext cx="74" cy="50"/>
              </a:xfrm>
              <a:custGeom>
                <a:avLst/>
                <a:gdLst>
                  <a:gd name="T0" fmla="*/ 35 w 36"/>
                  <a:gd name="T1" fmla="*/ 12 h 24"/>
                  <a:gd name="T2" fmla="*/ 17 w 36"/>
                  <a:gd name="T3" fmla="*/ 0 h 24"/>
                  <a:gd name="T4" fmla="*/ 0 w 36"/>
                  <a:gd name="T5" fmla="*/ 12 h 24"/>
                  <a:gd name="T6" fmla="*/ 19 w 36"/>
                  <a:gd name="T7" fmla="*/ 24 h 24"/>
                  <a:gd name="T8" fmla="*/ 35 w 36"/>
                  <a:gd name="T9" fmla="*/ 12 h 24"/>
                </a:gdLst>
                <a:ahLst/>
                <a:cxnLst>
                  <a:cxn ang="0">
                    <a:pos x="T0" y="T1"/>
                  </a:cxn>
                  <a:cxn ang="0">
                    <a:pos x="T2" y="T3"/>
                  </a:cxn>
                  <a:cxn ang="0">
                    <a:pos x="T4" y="T5"/>
                  </a:cxn>
                  <a:cxn ang="0">
                    <a:pos x="T6" y="T7"/>
                  </a:cxn>
                  <a:cxn ang="0">
                    <a:pos x="T8" y="T9"/>
                  </a:cxn>
                </a:cxnLst>
                <a:rect l="0" t="0" r="r" b="b"/>
                <a:pathLst>
                  <a:path w="36" h="24">
                    <a:moveTo>
                      <a:pt x="35" y="12"/>
                    </a:moveTo>
                    <a:cubicBezTo>
                      <a:pt x="35" y="6"/>
                      <a:pt x="27" y="0"/>
                      <a:pt x="17" y="0"/>
                    </a:cubicBezTo>
                    <a:cubicBezTo>
                      <a:pt x="7" y="0"/>
                      <a:pt x="0" y="6"/>
                      <a:pt x="0" y="12"/>
                    </a:cubicBezTo>
                    <a:cubicBezTo>
                      <a:pt x="1" y="19"/>
                      <a:pt x="9" y="24"/>
                      <a:pt x="19" y="24"/>
                    </a:cubicBezTo>
                    <a:cubicBezTo>
                      <a:pt x="28" y="24"/>
                      <a:pt x="36" y="19"/>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1" name="Freeform 571"/>
              <p:cNvSpPr>
                <a:spLocks/>
              </p:cNvSpPr>
              <p:nvPr/>
            </p:nvSpPr>
            <p:spPr bwMode="auto">
              <a:xfrm>
                <a:off x="4101" y="3047"/>
                <a:ext cx="74" cy="50"/>
              </a:xfrm>
              <a:custGeom>
                <a:avLst/>
                <a:gdLst>
                  <a:gd name="T0" fmla="*/ 36 w 36"/>
                  <a:gd name="T1" fmla="*/ 12 h 24"/>
                  <a:gd name="T2" fmla="*/ 17 w 36"/>
                  <a:gd name="T3" fmla="*/ 0 h 24"/>
                  <a:gd name="T4" fmla="*/ 0 w 36"/>
                  <a:gd name="T5" fmla="*/ 12 h 24"/>
                  <a:gd name="T6" fmla="*/ 19 w 36"/>
                  <a:gd name="T7" fmla="*/ 24 h 24"/>
                  <a:gd name="T8" fmla="*/ 36 w 36"/>
                  <a:gd name="T9" fmla="*/ 12 h 24"/>
                </a:gdLst>
                <a:ahLst/>
                <a:cxnLst>
                  <a:cxn ang="0">
                    <a:pos x="T0" y="T1"/>
                  </a:cxn>
                  <a:cxn ang="0">
                    <a:pos x="T2" y="T3"/>
                  </a:cxn>
                  <a:cxn ang="0">
                    <a:pos x="T4" y="T5"/>
                  </a:cxn>
                  <a:cxn ang="0">
                    <a:pos x="T6" y="T7"/>
                  </a:cxn>
                  <a:cxn ang="0">
                    <a:pos x="T8" y="T9"/>
                  </a:cxn>
                </a:cxnLst>
                <a:rect l="0" t="0" r="r" b="b"/>
                <a:pathLst>
                  <a:path w="36" h="24">
                    <a:moveTo>
                      <a:pt x="36" y="12"/>
                    </a:moveTo>
                    <a:cubicBezTo>
                      <a:pt x="35" y="6"/>
                      <a:pt x="27" y="0"/>
                      <a:pt x="17" y="0"/>
                    </a:cubicBezTo>
                    <a:cubicBezTo>
                      <a:pt x="7" y="0"/>
                      <a:pt x="0" y="6"/>
                      <a:pt x="0" y="12"/>
                    </a:cubicBezTo>
                    <a:cubicBezTo>
                      <a:pt x="1" y="19"/>
                      <a:pt x="9" y="24"/>
                      <a:pt x="19" y="24"/>
                    </a:cubicBezTo>
                    <a:cubicBezTo>
                      <a:pt x="29" y="24"/>
                      <a:pt x="36"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2" name="Freeform 572"/>
              <p:cNvSpPr>
                <a:spLocks/>
              </p:cNvSpPr>
              <p:nvPr/>
            </p:nvSpPr>
            <p:spPr bwMode="auto">
              <a:xfrm>
                <a:off x="4190" y="3047"/>
                <a:ext cx="76" cy="50"/>
              </a:xfrm>
              <a:custGeom>
                <a:avLst/>
                <a:gdLst>
                  <a:gd name="T0" fmla="*/ 36 w 37"/>
                  <a:gd name="T1" fmla="*/ 12 h 24"/>
                  <a:gd name="T2" fmla="*/ 17 w 37"/>
                  <a:gd name="T3" fmla="*/ 0 h 24"/>
                  <a:gd name="T4" fmla="*/ 1 w 37"/>
                  <a:gd name="T5" fmla="*/ 12 h 24"/>
                  <a:gd name="T6" fmla="*/ 20 w 37"/>
                  <a:gd name="T7" fmla="*/ 24 h 24"/>
                  <a:gd name="T8" fmla="*/ 36 w 37"/>
                  <a:gd name="T9" fmla="*/ 12 h 24"/>
                </a:gdLst>
                <a:ahLst/>
                <a:cxnLst>
                  <a:cxn ang="0">
                    <a:pos x="T0" y="T1"/>
                  </a:cxn>
                  <a:cxn ang="0">
                    <a:pos x="T2" y="T3"/>
                  </a:cxn>
                  <a:cxn ang="0">
                    <a:pos x="T4" y="T5"/>
                  </a:cxn>
                  <a:cxn ang="0">
                    <a:pos x="T6" y="T7"/>
                  </a:cxn>
                  <a:cxn ang="0">
                    <a:pos x="T8" y="T9"/>
                  </a:cxn>
                </a:cxnLst>
                <a:rect l="0" t="0" r="r" b="b"/>
                <a:pathLst>
                  <a:path w="37" h="24">
                    <a:moveTo>
                      <a:pt x="36" y="12"/>
                    </a:moveTo>
                    <a:cubicBezTo>
                      <a:pt x="35" y="6"/>
                      <a:pt x="27" y="0"/>
                      <a:pt x="17" y="0"/>
                    </a:cubicBezTo>
                    <a:cubicBezTo>
                      <a:pt x="7" y="0"/>
                      <a:pt x="0" y="6"/>
                      <a:pt x="1" y="12"/>
                    </a:cubicBezTo>
                    <a:cubicBezTo>
                      <a:pt x="1" y="19"/>
                      <a:pt x="10" y="24"/>
                      <a:pt x="20" y="24"/>
                    </a:cubicBezTo>
                    <a:cubicBezTo>
                      <a:pt x="29" y="24"/>
                      <a:pt x="37"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3" name="Freeform 573"/>
              <p:cNvSpPr>
                <a:spLocks/>
              </p:cNvSpPr>
              <p:nvPr/>
            </p:nvSpPr>
            <p:spPr bwMode="auto">
              <a:xfrm>
                <a:off x="3746" y="3109"/>
                <a:ext cx="74" cy="50"/>
              </a:xfrm>
              <a:custGeom>
                <a:avLst/>
                <a:gdLst>
                  <a:gd name="T0" fmla="*/ 35 w 36"/>
                  <a:gd name="T1" fmla="*/ 12 h 24"/>
                  <a:gd name="T2" fmla="*/ 17 w 36"/>
                  <a:gd name="T3" fmla="*/ 0 h 24"/>
                  <a:gd name="T4" fmla="*/ 0 w 36"/>
                  <a:gd name="T5" fmla="*/ 12 h 24"/>
                  <a:gd name="T6" fmla="*/ 18 w 36"/>
                  <a:gd name="T7" fmla="*/ 24 h 24"/>
                  <a:gd name="T8" fmla="*/ 35 w 36"/>
                  <a:gd name="T9" fmla="*/ 12 h 24"/>
                </a:gdLst>
                <a:ahLst/>
                <a:cxnLst>
                  <a:cxn ang="0">
                    <a:pos x="T0" y="T1"/>
                  </a:cxn>
                  <a:cxn ang="0">
                    <a:pos x="T2" y="T3"/>
                  </a:cxn>
                  <a:cxn ang="0">
                    <a:pos x="T4" y="T5"/>
                  </a:cxn>
                  <a:cxn ang="0">
                    <a:pos x="T6" y="T7"/>
                  </a:cxn>
                  <a:cxn ang="0">
                    <a:pos x="T8" y="T9"/>
                  </a:cxn>
                </a:cxnLst>
                <a:rect l="0" t="0" r="r" b="b"/>
                <a:pathLst>
                  <a:path w="36" h="24">
                    <a:moveTo>
                      <a:pt x="35" y="12"/>
                    </a:moveTo>
                    <a:cubicBezTo>
                      <a:pt x="35" y="5"/>
                      <a:pt x="27" y="0"/>
                      <a:pt x="17" y="0"/>
                    </a:cubicBezTo>
                    <a:cubicBezTo>
                      <a:pt x="8" y="0"/>
                      <a:pt x="0" y="5"/>
                      <a:pt x="0" y="12"/>
                    </a:cubicBezTo>
                    <a:cubicBezTo>
                      <a:pt x="0" y="19"/>
                      <a:pt x="8" y="24"/>
                      <a:pt x="18" y="24"/>
                    </a:cubicBezTo>
                    <a:cubicBezTo>
                      <a:pt x="28" y="24"/>
                      <a:pt x="36" y="19"/>
                      <a:pt x="3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4" name="Freeform 574"/>
              <p:cNvSpPr>
                <a:spLocks/>
              </p:cNvSpPr>
              <p:nvPr/>
            </p:nvSpPr>
            <p:spPr bwMode="auto">
              <a:xfrm>
                <a:off x="3835" y="3109"/>
                <a:ext cx="76" cy="50"/>
              </a:xfrm>
              <a:custGeom>
                <a:avLst/>
                <a:gdLst>
                  <a:gd name="T0" fmla="*/ 36 w 37"/>
                  <a:gd name="T1" fmla="*/ 12 h 24"/>
                  <a:gd name="T2" fmla="*/ 18 w 37"/>
                  <a:gd name="T3" fmla="*/ 0 h 24"/>
                  <a:gd name="T4" fmla="*/ 1 w 37"/>
                  <a:gd name="T5" fmla="*/ 12 h 24"/>
                  <a:gd name="T6" fmla="*/ 19 w 37"/>
                  <a:gd name="T7" fmla="*/ 24 h 24"/>
                  <a:gd name="T8" fmla="*/ 36 w 37"/>
                  <a:gd name="T9" fmla="*/ 12 h 24"/>
                </a:gdLst>
                <a:ahLst/>
                <a:cxnLst>
                  <a:cxn ang="0">
                    <a:pos x="T0" y="T1"/>
                  </a:cxn>
                  <a:cxn ang="0">
                    <a:pos x="T2" y="T3"/>
                  </a:cxn>
                  <a:cxn ang="0">
                    <a:pos x="T4" y="T5"/>
                  </a:cxn>
                  <a:cxn ang="0">
                    <a:pos x="T6" y="T7"/>
                  </a:cxn>
                  <a:cxn ang="0">
                    <a:pos x="T8" y="T9"/>
                  </a:cxn>
                </a:cxnLst>
                <a:rect l="0" t="0" r="r" b="b"/>
                <a:pathLst>
                  <a:path w="37" h="24">
                    <a:moveTo>
                      <a:pt x="36" y="12"/>
                    </a:moveTo>
                    <a:cubicBezTo>
                      <a:pt x="36" y="5"/>
                      <a:pt x="28" y="0"/>
                      <a:pt x="18" y="0"/>
                    </a:cubicBezTo>
                    <a:cubicBezTo>
                      <a:pt x="8" y="0"/>
                      <a:pt x="0" y="5"/>
                      <a:pt x="1" y="12"/>
                    </a:cubicBezTo>
                    <a:cubicBezTo>
                      <a:pt x="1" y="19"/>
                      <a:pt x="9" y="24"/>
                      <a:pt x="19" y="24"/>
                    </a:cubicBezTo>
                    <a:cubicBezTo>
                      <a:pt x="29" y="24"/>
                      <a:pt x="37"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5" name="Freeform 575"/>
              <p:cNvSpPr>
                <a:spLocks/>
              </p:cNvSpPr>
              <p:nvPr/>
            </p:nvSpPr>
            <p:spPr bwMode="auto">
              <a:xfrm>
                <a:off x="3926" y="3109"/>
                <a:ext cx="74" cy="50"/>
              </a:xfrm>
              <a:custGeom>
                <a:avLst/>
                <a:gdLst>
                  <a:gd name="T0" fmla="*/ 36 w 36"/>
                  <a:gd name="T1" fmla="*/ 12 h 24"/>
                  <a:gd name="T2" fmla="*/ 17 w 36"/>
                  <a:gd name="T3" fmla="*/ 0 h 24"/>
                  <a:gd name="T4" fmla="*/ 0 w 36"/>
                  <a:gd name="T5" fmla="*/ 12 h 24"/>
                  <a:gd name="T6" fmla="*/ 19 w 36"/>
                  <a:gd name="T7" fmla="*/ 24 h 24"/>
                  <a:gd name="T8" fmla="*/ 36 w 36"/>
                  <a:gd name="T9" fmla="*/ 12 h 24"/>
                </a:gdLst>
                <a:ahLst/>
                <a:cxnLst>
                  <a:cxn ang="0">
                    <a:pos x="T0" y="T1"/>
                  </a:cxn>
                  <a:cxn ang="0">
                    <a:pos x="T2" y="T3"/>
                  </a:cxn>
                  <a:cxn ang="0">
                    <a:pos x="T4" y="T5"/>
                  </a:cxn>
                  <a:cxn ang="0">
                    <a:pos x="T6" y="T7"/>
                  </a:cxn>
                  <a:cxn ang="0">
                    <a:pos x="T8" y="T9"/>
                  </a:cxn>
                </a:cxnLst>
                <a:rect l="0" t="0" r="r" b="b"/>
                <a:pathLst>
                  <a:path w="36" h="24">
                    <a:moveTo>
                      <a:pt x="36" y="12"/>
                    </a:moveTo>
                    <a:cubicBezTo>
                      <a:pt x="36" y="5"/>
                      <a:pt x="27" y="0"/>
                      <a:pt x="17" y="0"/>
                    </a:cubicBezTo>
                    <a:cubicBezTo>
                      <a:pt x="8" y="0"/>
                      <a:pt x="0" y="5"/>
                      <a:pt x="0" y="12"/>
                    </a:cubicBezTo>
                    <a:cubicBezTo>
                      <a:pt x="1" y="19"/>
                      <a:pt x="9" y="24"/>
                      <a:pt x="19" y="24"/>
                    </a:cubicBezTo>
                    <a:cubicBezTo>
                      <a:pt x="29" y="24"/>
                      <a:pt x="36"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6" name="Freeform 576"/>
              <p:cNvSpPr>
                <a:spLocks/>
              </p:cNvSpPr>
              <p:nvPr/>
            </p:nvSpPr>
            <p:spPr bwMode="auto">
              <a:xfrm>
                <a:off x="4016" y="3109"/>
                <a:ext cx="75" cy="50"/>
              </a:xfrm>
              <a:custGeom>
                <a:avLst/>
                <a:gdLst>
                  <a:gd name="T0" fmla="*/ 36 w 36"/>
                  <a:gd name="T1" fmla="*/ 12 h 24"/>
                  <a:gd name="T2" fmla="*/ 17 w 36"/>
                  <a:gd name="T3" fmla="*/ 0 h 24"/>
                  <a:gd name="T4" fmla="*/ 0 w 36"/>
                  <a:gd name="T5" fmla="*/ 12 h 24"/>
                  <a:gd name="T6" fmla="*/ 19 w 36"/>
                  <a:gd name="T7" fmla="*/ 24 h 24"/>
                  <a:gd name="T8" fmla="*/ 36 w 36"/>
                  <a:gd name="T9" fmla="*/ 12 h 24"/>
                </a:gdLst>
                <a:ahLst/>
                <a:cxnLst>
                  <a:cxn ang="0">
                    <a:pos x="T0" y="T1"/>
                  </a:cxn>
                  <a:cxn ang="0">
                    <a:pos x="T2" y="T3"/>
                  </a:cxn>
                  <a:cxn ang="0">
                    <a:pos x="T4" y="T5"/>
                  </a:cxn>
                  <a:cxn ang="0">
                    <a:pos x="T6" y="T7"/>
                  </a:cxn>
                  <a:cxn ang="0">
                    <a:pos x="T8" y="T9"/>
                  </a:cxn>
                </a:cxnLst>
                <a:rect l="0" t="0" r="r" b="b"/>
                <a:pathLst>
                  <a:path w="36" h="24">
                    <a:moveTo>
                      <a:pt x="36" y="12"/>
                    </a:moveTo>
                    <a:cubicBezTo>
                      <a:pt x="35" y="5"/>
                      <a:pt x="27" y="0"/>
                      <a:pt x="17" y="0"/>
                    </a:cubicBezTo>
                    <a:cubicBezTo>
                      <a:pt x="7" y="0"/>
                      <a:pt x="0" y="5"/>
                      <a:pt x="0" y="12"/>
                    </a:cubicBezTo>
                    <a:cubicBezTo>
                      <a:pt x="0" y="19"/>
                      <a:pt x="9" y="24"/>
                      <a:pt x="19" y="24"/>
                    </a:cubicBezTo>
                    <a:cubicBezTo>
                      <a:pt x="29" y="24"/>
                      <a:pt x="36"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7" name="Freeform 577"/>
              <p:cNvSpPr>
                <a:spLocks/>
              </p:cNvSpPr>
              <p:nvPr/>
            </p:nvSpPr>
            <p:spPr bwMode="auto">
              <a:xfrm>
                <a:off x="4105" y="3109"/>
                <a:ext cx="76" cy="50"/>
              </a:xfrm>
              <a:custGeom>
                <a:avLst/>
                <a:gdLst>
                  <a:gd name="T0" fmla="*/ 37 w 37"/>
                  <a:gd name="T1" fmla="*/ 12 h 24"/>
                  <a:gd name="T2" fmla="*/ 18 w 37"/>
                  <a:gd name="T3" fmla="*/ 0 h 24"/>
                  <a:gd name="T4" fmla="*/ 1 w 37"/>
                  <a:gd name="T5" fmla="*/ 12 h 24"/>
                  <a:gd name="T6" fmla="*/ 20 w 37"/>
                  <a:gd name="T7" fmla="*/ 24 h 24"/>
                  <a:gd name="T8" fmla="*/ 37 w 37"/>
                  <a:gd name="T9" fmla="*/ 12 h 24"/>
                </a:gdLst>
                <a:ahLst/>
                <a:cxnLst>
                  <a:cxn ang="0">
                    <a:pos x="T0" y="T1"/>
                  </a:cxn>
                  <a:cxn ang="0">
                    <a:pos x="T2" y="T3"/>
                  </a:cxn>
                  <a:cxn ang="0">
                    <a:pos x="T4" y="T5"/>
                  </a:cxn>
                  <a:cxn ang="0">
                    <a:pos x="T6" y="T7"/>
                  </a:cxn>
                  <a:cxn ang="0">
                    <a:pos x="T8" y="T9"/>
                  </a:cxn>
                </a:cxnLst>
                <a:rect l="0" t="0" r="r" b="b"/>
                <a:pathLst>
                  <a:path w="37" h="24">
                    <a:moveTo>
                      <a:pt x="37" y="12"/>
                    </a:moveTo>
                    <a:cubicBezTo>
                      <a:pt x="36" y="5"/>
                      <a:pt x="27" y="0"/>
                      <a:pt x="18" y="0"/>
                    </a:cubicBezTo>
                    <a:cubicBezTo>
                      <a:pt x="8" y="0"/>
                      <a:pt x="0" y="5"/>
                      <a:pt x="1" y="12"/>
                    </a:cubicBezTo>
                    <a:cubicBezTo>
                      <a:pt x="1" y="19"/>
                      <a:pt x="10" y="24"/>
                      <a:pt x="20" y="24"/>
                    </a:cubicBezTo>
                    <a:cubicBezTo>
                      <a:pt x="30" y="24"/>
                      <a:pt x="37"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8" name="Freeform 578"/>
              <p:cNvSpPr>
                <a:spLocks/>
              </p:cNvSpPr>
              <p:nvPr/>
            </p:nvSpPr>
            <p:spPr bwMode="auto">
              <a:xfrm>
                <a:off x="4196" y="3109"/>
                <a:ext cx="76" cy="50"/>
              </a:xfrm>
              <a:custGeom>
                <a:avLst/>
                <a:gdLst>
                  <a:gd name="T0" fmla="*/ 36 w 37"/>
                  <a:gd name="T1" fmla="*/ 12 h 24"/>
                  <a:gd name="T2" fmla="*/ 17 w 37"/>
                  <a:gd name="T3" fmla="*/ 0 h 24"/>
                  <a:gd name="T4" fmla="*/ 1 w 37"/>
                  <a:gd name="T5" fmla="*/ 12 h 24"/>
                  <a:gd name="T6" fmla="*/ 20 w 37"/>
                  <a:gd name="T7" fmla="*/ 24 h 24"/>
                  <a:gd name="T8" fmla="*/ 36 w 37"/>
                  <a:gd name="T9" fmla="*/ 12 h 24"/>
                </a:gdLst>
                <a:ahLst/>
                <a:cxnLst>
                  <a:cxn ang="0">
                    <a:pos x="T0" y="T1"/>
                  </a:cxn>
                  <a:cxn ang="0">
                    <a:pos x="T2" y="T3"/>
                  </a:cxn>
                  <a:cxn ang="0">
                    <a:pos x="T4" y="T5"/>
                  </a:cxn>
                  <a:cxn ang="0">
                    <a:pos x="T6" y="T7"/>
                  </a:cxn>
                  <a:cxn ang="0">
                    <a:pos x="T8" y="T9"/>
                  </a:cxn>
                </a:cxnLst>
                <a:rect l="0" t="0" r="r" b="b"/>
                <a:pathLst>
                  <a:path w="37" h="24">
                    <a:moveTo>
                      <a:pt x="36" y="12"/>
                    </a:moveTo>
                    <a:cubicBezTo>
                      <a:pt x="36" y="5"/>
                      <a:pt x="27" y="0"/>
                      <a:pt x="17" y="0"/>
                    </a:cubicBezTo>
                    <a:cubicBezTo>
                      <a:pt x="7" y="0"/>
                      <a:pt x="0" y="5"/>
                      <a:pt x="1" y="12"/>
                    </a:cubicBezTo>
                    <a:cubicBezTo>
                      <a:pt x="1" y="19"/>
                      <a:pt x="10" y="24"/>
                      <a:pt x="20" y="24"/>
                    </a:cubicBezTo>
                    <a:cubicBezTo>
                      <a:pt x="30" y="24"/>
                      <a:pt x="37"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9" name="Freeform 579"/>
              <p:cNvSpPr>
                <a:spLocks/>
              </p:cNvSpPr>
              <p:nvPr/>
            </p:nvSpPr>
            <p:spPr bwMode="auto">
              <a:xfrm>
                <a:off x="3746" y="3171"/>
                <a:ext cx="76" cy="52"/>
              </a:xfrm>
              <a:custGeom>
                <a:avLst/>
                <a:gdLst>
                  <a:gd name="T0" fmla="*/ 36 w 37"/>
                  <a:gd name="T1" fmla="*/ 13 h 25"/>
                  <a:gd name="T2" fmla="*/ 18 w 37"/>
                  <a:gd name="T3" fmla="*/ 0 h 25"/>
                  <a:gd name="T4" fmla="*/ 0 w 37"/>
                  <a:gd name="T5" fmla="*/ 13 h 25"/>
                  <a:gd name="T6" fmla="*/ 19 w 37"/>
                  <a:gd name="T7" fmla="*/ 25 h 25"/>
                  <a:gd name="T8" fmla="*/ 36 w 37"/>
                  <a:gd name="T9" fmla="*/ 13 h 25"/>
                </a:gdLst>
                <a:ahLst/>
                <a:cxnLst>
                  <a:cxn ang="0">
                    <a:pos x="T0" y="T1"/>
                  </a:cxn>
                  <a:cxn ang="0">
                    <a:pos x="T2" y="T3"/>
                  </a:cxn>
                  <a:cxn ang="0">
                    <a:pos x="T4" y="T5"/>
                  </a:cxn>
                  <a:cxn ang="0">
                    <a:pos x="T6" y="T7"/>
                  </a:cxn>
                  <a:cxn ang="0">
                    <a:pos x="T8" y="T9"/>
                  </a:cxn>
                </a:cxnLst>
                <a:rect l="0" t="0" r="r" b="b"/>
                <a:pathLst>
                  <a:path w="37" h="25">
                    <a:moveTo>
                      <a:pt x="36" y="13"/>
                    </a:moveTo>
                    <a:cubicBezTo>
                      <a:pt x="36" y="6"/>
                      <a:pt x="28" y="0"/>
                      <a:pt x="18" y="0"/>
                    </a:cubicBezTo>
                    <a:cubicBezTo>
                      <a:pt x="8" y="0"/>
                      <a:pt x="0" y="6"/>
                      <a:pt x="0" y="13"/>
                    </a:cubicBezTo>
                    <a:cubicBezTo>
                      <a:pt x="0" y="20"/>
                      <a:pt x="9" y="25"/>
                      <a:pt x="19" y="25"/>
                    </a:cubicBezTo>
                    <a:cubicBezTo>
                      <a:pt x="29" y="25"/>
                      <a:pt x="37" y="20"/>
                      <a:pt x="3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0" name="Freeform 580"/>
              <p:cNvSpPr>
                <a:spLocks/>
              </p:cNvSpPr>
              <p:nvPr/>
            </p:nvSpPr>
            <p:spPr bwMode="auto">
              <a:xfrm>
                <a:off x="3837" y="3171"/>
                <a:ext cx="76" cy="52"/>
              </a:xfrm>
              <a:custGeom>
                <a:avLst/>
                <a:gdLst>
                  <a:gd name="T0" fmla="*/ 37 w 37"/>
                  <a:gd name="T1" fmla="*/ 13 h 25"/>
                  <a:gd name="T2" fmla="*/ 18 w 37"/>
                  <a:gd name="T3" fmla="*/ 0 h 25"/>
                  <a:gd name="T4" fmla="*/ 1 w 37"/>
                  <a:gd name="T5" fmla="*/ 13 h 25"/>
                  <a:gd name="T6" fmla="*/ 19 w 37"/>
                  <a:gd name="T7" fmla="*/ 25 h 25"/>
                  <a:gd name="T8" fmla="*/ 37 w 37"/>
                  <a:gd name="T9" fmla="*/ 13 h 25"/>
                </a:gdLst>
                <a:ahLst/>
                <a:cxnLst>
                  <a:cxn ang="0">
                    <a:pos x="T0" y="T1"/>
                  </a:cxn>
                  <a:cxn ang="0">
                    <a:pos x="T2" y="T3"/>
                  </a:cxn>
                  <a:cxn ang="0">
                    <a:pos x="T4" y="T5"/>
                  </a:cxn>
                  <a:cxn ang="0">
                    <a:pos x="T6" y="T7"/>
                  </a:cxn>
                  <a:cxn ang="0">
                    <a:pos x="T8" y="T9"/>
                  </a:cxn>
                </a:cxnLst>
                <a:rect l="0" t="0" r="r" b="b"/>
                <a:pathLst>
                  <a:path w="37" h="25">
                    <a:moveTo>
                      <a:pt x="37" y="13"/>
                    </a:moveTo>
                    <a:cubicBezTo>
                      <a:pt x="36" y="6"/>
                      <a:pt x="28" y="0"/>
                      <a:pt x="18" y="0"/>
                    </a:cubicBezTo>
                    <a:cubicBezTo>
                      <a:pt x="8" y="0"/>
                      <a:pt x="0" y="6"/>
                      <a:pt x="1" y="13"/>
                    </a:cubicBezTo>
                    <a:cubicBezTo>
                      <a:pt x="1" y="20"/>
                      <a:pt x="9" y="25"/>
                      <a:pt x="19" y="25"/>
                    </a:cubicBezTo>
                    <a:cubicBezTo>
                      <a:pt x="29" y="25"/>
                      <a:pt x="37"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1" name="Freeform 581"/>
              <p:cNvSpPr>
                <a:spLocks/>
              </p:cNvSpPr>
              <p:nvPr/>
            </p:nvSpPr>
            <p:spPr bwMode="auto">
              <a:xfrm>
                <a:off x="3928" y="3171"/>
                <a:ext cx="76" cy="52"/>
              </a:xfrm>
              <a:custGeom>
                <a:avLst/>
                <a:gdLst>
                  <a:gd name="T0" fmla="*/ 37 w 37"/>
                  <a:gd name="T1" fmla="*/ 13 h 25"/>
                  <a:gd name="T2" fmla="*/ 18 w 37"/>
                  <a:gd name="T3" fmla="*/ 0 h 25"/>
                  <a:gd name="T4" fmla="*/ 1 w 37"/>
                  <a:gd name="T5" fmla="*/ 13 h 25"/>
                  <a:gd name="T6" fmla="*/ 20 w 37"/>
                  <a:gd name="T7" fmla="*/ 25 h 25"/>
                  <a:gd name="T8" fmla="*/ 37 w 37"/>
                  <a:gd name="T9" fmla="*/ 13 h 25"/>
                </a:gdLst>
                <a:ahLst/>
                <a:cxnLst>
                  <a:cxn ang="0">
                    <a:pos x="T0" y="T1"/>
                  </a:cxn>
                  <a:cxn ang="0">
                    <a:pos x="T2" y="T3"/>
                  </a:cxn>
                  <a:cxn ang="0">
                    <a:pos x="T4" y="T5"/>
                  </a:cxn>
                  <a:cxn ang="0">
                    <a:pos x="T6" y="T7"/>
                  </a:cxn>
                  <a:cxn ang="0">
                    <a:pos x="T8" y="T9"/>
                  </a:cxn>
                </a:cxnLst>
                <a:rect l="0" t="0" r="r" b="b"/>
                <a:pathLst>
                  <a:path w="37" h="25">
                    <a:moveTo>
                      <a:pt x="37" y="13"/>
                    </a:moveTo>
                    <a:cubicBezTo>
                      <a:pt x="36" y="6"/>
                      <a:pt x="28" y="0"/>
                      <a:pt x="18" y="0"/>
                    </a:cubicBezTo>
                    <a:cubicBezTo>
                      <a:pt x="8" y="0"/>
                      <a:pt x="0" y="6"/>
                      <a:pt x="1" y="13"/>
                    </a:cubicBezTo>
                    <a:cubicBezTo>
                      <a:pt x="1" y="20"/>
                      <a:pt x="10" y="25"/>
                      <a:pt x="20" y="25"/>
                    </a:cubicBezTo>
                    <a:cubicBezTo>
                      <a:pt x="30" y="25"/>
                      <a:pt x="37"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2" name="Freeform 582"/>
              <p:cNvSpPr>
                <a:spLocks/>
              </p:cNvSpPr>
              <p:nvPr/>
            </p:nvSpPr>
            <p:spPr bwMode="auto">
              <a:xfrm>
                <a:off x="4020" y="3171"/>
                <a:ext cx="77" cy="52"/>
              </a:xfrm>
              <a:custGeom>
                <a:avLst/>
                <a:gdLst>
                  <a:gd name="T0" fmla="*/ 36 w 37"/>
                  <a:gd name="T1" fmla="*/ 13 h 25"/>
                  <a:gd name="T2" fmla="*/ 17 w 37"/>
                  <a:gd name="T3" fmla="*/ 0 h 25"/>
                  <a:gd name="T4" fmla="*/ 0 w 37"/>
                  <a:gd name="T5" fmla="*/ 13 h 25"/>
                  <a:gd name="T6" fmla="*/ 19 w 37"/>
                  <a:gd name="T7" fmla="*/ 25 h 25"/>
                  <a:gd name="T8" fmla="*/ 36 w 37"/>
                  <a:gd name="T9" fmla="*/ 13 h 25"/>
                </a:gdLst>
                <a:ahLst/>
                <a:cxnLst>
                  <a:cxn ang="0">
                    <a:pos x="T0" y="T1"/>
                  </a:cxn>
                  <a:cxn ang="0">
                    <a:pos x="T2" y="T3"/>
                  </a:cxn>
                  <a:cxn ang="0">
                    <a:pos x="T4" y="T5"/>
                  </a:cxn>
                  <a:cxn ang="0">
                    <a:pos x="T6" y="T7"/>
                  </a:cxn>
                  <a:cxn ang="0">
                    <a:pos x="T8" y="T9"/>
                  </a:cxn>
                </a:cxnLst>
                <a:rect l="0" t="0" r="r" b="b"/>
                <a:pathLst>
                  <a:path w="37" h="25">
                    <a:moveTo>
                      <a:pt x="36" y="13"/>
                    </a:moveTo>
                    <a:cubicBezTo>
                      <a:pt x="36" y="6"/>
                      <a:pt x="27" y="0"/>
                      <a:pt x="17" y="0"/>
                    </a:cubicBezTo>
                    <a:cubicBezTo>
                      <a:pt x="7" y="0"/>
                      <a:pt x="0" y="6"/>
                      <a:pt x="0" y="13"/>
                    </a:cubicBezTo>
                    <a:cubicBezTo>
                      <a:pt x="1" y="20"/>
                      <a:pt x="9" y="25"/>
                      <a:pt x="19" y="25"/>
                    </a:cubicBezTo>
                    <a:cubicBezTo>
                      <a:pt x="29" y="25"/>
                      <a:pt x="37" y="20"/>
                      <a:pt x="3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3" name="Freeform 583"/>
              <p:cNvSpPr>
                <a:spLocks/>
              </p:cNvSpPr>
              <p:nvPr/>
            </p:nvSpPr>
            <p:spPr bwMode="auto">
              <a:xfrm>
                <a:off x="4111" y="3171"/>
                <a:ext cx="77" cy="52"/>
              </a:xfrm>
              <a:custGeom>
                <a:avLst/>
                <a:gdLst>
                  <a:gd name="T0" fmla="*/ 36 w 37"/>
                  <a:gd name="T1" fmla="*/ 13 h 25"/>
                  <a:gd name="T2" fmla="*/ 17 w 37"/>
                  <a:gd name="T3" fmla="*/ 0 h 25"/>
                  <a:gd name="T4" fmla="*/ 0 w 37"/>
                  <a:gd name="T5" fmla="*/ 13 h 25"/>
                  <a:gd name="T6" fmla="*/ 19 w 37"/>
                  <a:gd name="T7" fmla="*/ 25 h 25"/>
                  <a:gd name="T8" fmla="*/ 36 w 37"/>
                  <a:gd name="T9" fmla="*/ 13 h 25"/>
                </a:gdLst>
                <a:ahLst/>
                <a:cxnLst>
                  <a:cxn ang="0">
                    <a:pos x="T0" y="T1"/>
                  </a:cxn>
                  <a:cxn ang="0">
                    <a:pos x="T2" y="T3"/>
                  </a:cxn>
                  <a:cxn ang="0">
                    <a:pos x="T4" y="T5"/>
                  </a:cxn>
                  <a:cxn ang="0">
                    <a:pos x="T6" y="T7"/>
                  </a:cxn>
                  <a:cxn ang="0">
                    <a:pos x="T8" y="T9"/>
                  </a:cxn>
                </a:cxnLst>
                <a:rect l="0" t="0" r="r" b="b"/>
                <a:pathLst>
                  <a:path w="37" h="25">
                    <a:moveTo>
                      <a:pt x="36" y="13"/>
                    </a:moveTo>
                    <a:cubicBezTo>
                      <a:pt x="36" y="6"/>
                      <a:pt x="27" y="0"/>
                      <a:pt x="17" y="0"/>
                    </a:cubicBezTo>
                    <a:cubicBezTo>
                      <a:pt x="7" y="0"/>
                      <a:pt x="0" y="6"/>
                      <a:pt x="0" y="13"/>
                    </a:cubicBezTo>
                    <a:cubicBezTo>
                      <a:pt x="1" y="20"/>
                      <a:pt x="9" y="25"/>
                      <a:pt x="19" y="25"/>
                    </a:cubicBezTo>
                    <a:cubicBezTo>
                      <a:pt x="30" y="25"/>
                      <a:pt x="37" y="20"/>
                      <a:pt x="3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4" name="Freeform 584"/>
              <p:cNvSpPr>
                <a:spLocks/>
              </p:cNvSpPr>
              <p:nvPr/>
            </p:nvSpPr>
            <p:spPr bwMode="auto">
              <a:xfrm>
                <a:off x="4202" y="3171"/>
                <a:ext cx="76" cy="52"/>
              </a:xfrm>
              <a:custGeom>
                <a:avLst/>
                <a:gdLst>
                  <a:gd name="T0" fmla="*/ 37 w 37"/>
                  <a:gd name="T1" fmla="*/ 13 h 25"/>
                  <a:gd name="T2" fmla="*/ 17 w 37"/>
                  <a:gd name="T3" fmla="*/ 0 h 25"/>
                  <a:gd name="T4" fmla="*/ 1 w 37"/>
                  <a:gd name="T5" fmla="*/ 13 h 25"/>
                  <a:gd name="T6" fmla="*/ 20 w 37"/>
                  <a:gd name="T7" fmla="*/ 25 h 25"/>
                  <a:gd name="T8" fmla="*/ 37 w 37"/>
                  <a:gd name="T9" fmla="*/ 13 h 25"/>
                </a:gdLst>
                <a:ahLst/>
                <a:cxnLst>
                  <a:cxn ang="0">
                    <a:pos x="T0" y="T1"/>
                  </a:cxn>
                  <a:cxn ang="0">
                    <a:pos x="T2" y="T3"/>
                  </a:cxn>
                  <a:cxn ang="0">
                    <a:pos x="T4" y="T5"/>
                  </a:cxn>
                  <a:cxn ang="0">
                    <a:pos x="T6" y="T7"/>
                  </a:cxn>
                  <a:cxn ang="0">
                    <a:pos x="T8" y="T9"/>
                  </a:cxn>
                </a:cxnLst>
                <a:rect l="0" t="0" r="r" b="b"/>
                <a:pathLst>
                  <a:path w="37" h="25">
                    <a:moveTo>
                      <a:pt x="37" y="13"/>
                    </a:moveTo>
                    <a:cubicBezTo>
                      <a:pt x="36" y="6"/>
                      <a:pt x="27" y="0"/>
                      <a:pt x="17" y="0"/>
                    </a:cubicBezTo>
                    <a:cubicBezTo>
                      <a:pt x="7" y="0"/>
                      <a:pt x="0" y="6"/>
                      <a:pt x="1" y="13"/>
                    </a:cubicBezTo>
                    <a:cubicBezTo>
                      <a:pt x="1" y="20"/>
                      <a:pt x="10" y="25"/>
                      <a:pt x="20" y="25"/>
                    </a:cubicBezTo>
                    <a:cubicBezTo>
                      <a:pt x="30" y="25"/>
                      <a:pt x="37"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5" name="Freeform 585"/>
              <p:cNvSpPr>
                <a:spLocks/>
              </p:cNvSpPr>
              <p:nvPr/>
            </p:nvSpPr>
            <p:spPr bwMode="auto">
              <a:xfrm>
                <a:off x="3655" y="3235"/>
                <a:ext cx="77" cy="54"/>
              </a:xfrm>
              <a:custGeom>
                <a:avLst/>
                <a:gdLst>
                  <a:gd name="T0" fmla="*/ 37 w 37"/>
                  <a:gd name="T1" fmla="*/ 13 h 26"/>
                  <a:gd name="T2" fmla="*/ 18 w 37"/>
                  <a:gd name="T3" fmla="*/ 0 h 26"/>
                  <a:gd name="T4" fmla="*/ 0 w 37"/>
                  <a:gd name="T5" fmla="*/ 13 h 26"/>
                  <a:gd name="T6" fmla="*/ 19 w 37"/>
                  <a:gd name="T7" fmla="*/ 26 h 26"/>
                  <a:gd name="T8" fmla="*/ 37 w 37"/>
                  <a:gd name="T9" fmla="*/ 13 h 26"/>
                </a:gdLst>
                <a:ahLst/>
                <a:cxnLst>
                  <a:cxn ang="0">
                    <a:pos x="T0" y="T1"/>
                  </a:cxn>
                  <a:cxn ang="0">
                    <a:pos x="T2" y="T3"/>
                  </a:cxn>
                  <a:cxn ang="0">
                    <a:pos x="T4" y="T5"/>
                  </a:cxn>
                  <a:cxn ang="0">
                    <a:pos x="T6" y="T7"/>
                  </a:cxn>
                  <a:cxn ang="0">
                    <a:pos x="T8" y="T9"/>
                  </a:cxn>
                </a:cxnLst>
                <a:rect l="0" t="0" r="r" b="b"/>
                <a:pathLst>
                  <a:path w="37" h="26">
                    <a:moveTo>
                      <a:pt x="37" y="13"/>
                    </a:moveTo>
                    <a:cubicBezTo>
                      <a:pt x="37" y="6"/>
                      <a:pt x="28" y="0"/>
                      <a:pt x="18" y="0"/>
                    </a:cubicBezTo>
                    <a:cubicBezTo>
                      <a:pt x="8" y="0"/>
                      <a:pt x="0" y="6"/>
                      <a:pt x="0" y="13"/>
                    </a:cubicBezTo>
                    <a:cubicBezTo>
                      <a:pt x="0" y="20"/>
                      <a:pt x="8" y="26"/>
                      <a:pt x="19" y="26"/>
                    </a:cubicBezTo>
                    <a:cubicBezTo>
                      <a:pt x="29" y="26"/>
                      <a:pt x="37"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6" name="Freeform 586"/>
              <p:cNvSpPr>
                <a:spLocks/>
              </p:cNvSpPr>
              <p:nvPr/>
            </p:nvSpPr>
            <p:spPr bwMode="auto">
              <a:xfrm>
                <a:off x="3748" y="3235"/>
                <a:ext cx="76" cy="54"/>
              </a:xfrm>
              <a:custGeom>
                <a:avLst/>
                <a:gdLst>
                  <a:gd name="T0" fmla="*/ 36 w 37"/>
                  <a:gd name="T1" fmla="*/ 13 h 26"/>
                  <a:gd name="T2" fmla="*/ 18 w 37"/>
                  <a:gd name="T3" fmla="*/ 0 h 26"/>
                  <a:gd name="T4" fmla="*/ 0 w 37"/>
                  <a:gd name="T5" fmla="*/ 13 h 26"/>
                  <a:gd name="T6" fmla="*/ 18 w 37"/>
                  <a:gd name="T7" fmla="*/ 26 h 26"/>
                  <a:gd name="T8" fmla="*/ 36 w 37"/>
                  <a:gd name="T9" fmla="*/ 13 h 26"/>
                </a:gdLst>
                <a:ahLst/>
                <a:cxnLst>
                  <a:cxn ang="0">
                    <a:pos x="T0" y="T1"/>
                  </a:cxn>
                  <a:cxn ang="0">
                    <a:pos x="T2" y="T3"/>
                  </a:cxn>
                  <a:cxn ang="0">
                    <a:pos x="T4" y="T5"/>
                  </a:cxn>
                  <a:cxn ang="0">
                    <a:pos x="T6" y="T7"/>
                  </a:cxn>
                  <a:cxn ang="0">
                    <a:pos x="T8" y="T9"/>
                  </a:cxn>
                </a:cxnLst>
                <a:rect l="0" t="0" r="r" b="b"/>
                <a:pathLst>
                  <a:path w="37" h="26">
                    <a:moveTo>
                      <a:pt x="36" y="13"/>
                    </a:moveTo>
                    <a:cubicBezTo>
                      <a:pt x="36" y="6"/>
                      <a:pt x="28" y="0"/>
                      <a:pt x="18" y="0"/>
                    </a:cubicBezTo>
                    <a:cubicBezTo>
                      <a:pt x="8" y="0"/>
                      <a:pt x="0" y="6"/>
                      <a:pt x="0" y="13"/>
                    </a:cubicBezTo>
                    <a:cubicBezTo>
                      <a:pt x="0" y="20"/>
                      <a:pt x="8" y="26"/>
                      <a:pt x="18" y="26"/>
                    </a:cubicBezTo>
                    <a:cubicBezTo>
                      <a:pt x="29" y="26"/>
                      <a:pt x="37" y="20"/>
                      <a:pt x="36"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7" name="Freeform 587"/>
              <p:cNvSpPr>
                <a:spLocks/>
              </p:cNvSpPr>
              <p:nvPr/>
            </p:nvSpPr>
            <p:spPr bwMode="auto">
              <a:xfrm>
                <a:off x="3839" y="3235"/>
                <a:ext cx="76" cy="54"/>
              </a:xfrm>
              <a:custGeom>
                <a:avLst/>
                <a:gdLst>
                  <a:gd name="T0" fmla="*/ 37 w 37"/>
                  <a:gd name="T1" fmla="*/ 13 h 26"/>
                  <a:gd name="T2" fmla="*/ 18 w 37"/>
                  <a:gd name="T3" fmla="*/ 0 h 26"/>
                  <a:gd name="T4" fmla="*/ 1 w 37"/>
                  <a:gd name="T5" fmla="*/ 13 h 26"/>
                  <a:gd name="T6" fmla="*/ 19 w 37"/>
                  <a:gd name="T7" fmla="*/ 26 h 26"/>
                  <a:gd name="T8" fmla="*/ 37 w 37"/>
                  <a:gd name="T9" fmla="*/ 13 h 26"/>
                </a:gdLst>
                <a:ahLst/>
                <a:cxnLst>
                  <a:cxn ang="0">
                    <a:pos x="T0" y="T1"/>
                  </a:cxn>
                  <a:cxn ang="0">
                    <a:pos x="T2" y="T3"/>
                  </a:cxn>
                  <a:cxn ang="0">
                    <a:pos x="T4" y="T5"/>
                  </a:cxn>
                  <a:cxn ang="0">
                    <a:pos x="T6" y="T7"/>
                  </a:cxn>
                  <a:cxn ang="0">
                    <a:pos x="T8" y="T9"/>
                  </a:cxn>
                </a:cxnLst>
                <a:rect l="0" t="0" r="r" b="b"/>
                <a:pathLst>
                  <a:path w="37" h="26">
                    <a:moveTo>
                      <a:pt x="37" y="13"/>
                    </a:moveTo>
                    <a:cubicBezTo>
                      <a:pt x="37" y="6"/>
                      <a:pt x="28" y="0"/>
                      <a:pt x="18" y="0"/>
                    </a:cubicBezTo>
                    <a:cubicBezTo>
                      <a:pt x="8" y="0"/>
                      <a:pt x="0" y="6"/>
                      <a:pt x="1" y="13"/>
                    </a:cubicBezTo>
                    <a:cubicBezTo>
                      <a:pt x="1" y="20"/>
                      <a:pt x="9" y="26"/>
                      <a:pt x="19" y="26"/>
                    </a:cubicBezTo>
                    <a:cubicBezTo>
                      <a:pt x="30" y="26"/>
                      <a:pt x="37"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8" name="Freeform 588"/>
              <p:cNvSpPr>
                <a:spLocks/>
              </p:cNvSpPr>
              <p:nvPr/>
            </p:nvSpPr>
            <p:spPr bwMode="auto">
              <a:xfrm>
                <a:off x="3932" y="3235"/>
                <a:ext cx="76" cy="54"/>
              </a:xfrm>
              <a:custGeom>
                <a:avLst/>
                <a:gdLst>
                  <a:gd name="T0" fmla="*/ 37 w 37"/>
                  <a:gd name="T1" fmla="*/ 13 h 26"/>
                  <a:gd name="T2" fmla="*/ 18 w 37"/>
                  <a:gd name="T3" fmla="*/ 0 h 26"/>
                  <a:gd name="T4" fmla="*/ 0 w 37"/>
                  <a:gd name="T5" fmla="*/ 13 h 26"/>
                  <a:gd name="T6" fmla="*/ 19 w 37"/>
                  <a:gd name="T7" fmla="*/ 26 h 26"/>
                  <a:gd name="T8" fmla="*/ 37 w 37"/>
                  <a:gd name="T9" fmla="*/ 13 h 26"/>
                </a:gdLst>
                <a:ahLst/>
                <a:cxnLst>
                  <a:cxn ang="0">
                    <a:pos x="T0" y="T1"/>
                  </a:cxn>
                  <a:cxn ang="0">
                    <a:pos x="T2" y="T3"/>
                  </a:cxn>
                  <a:cxn ang="0">
                    <a:pos x="T4" y="T5"/>
                  </a:cxn>
                  <a:cxn ang="0">
                    <a:pos x="T6" y="T7"/>
                  </a:cxn>
                  <a:cxn ang="0">
                    <a:pos x="T8" y="T9"/>
                  </a:cxn>
                </a:cxnLst>
                <a:rect l="0" t="0" r="r" b="b"/>
                <a:pathLst>
                  <a:path w="37" h="26">
                    <a:moveTo>
                      <a:pt x="37" y="13"/>
                    </a:moveTo>
                    <a:cubicBezTo>
                      <a:pt x="36" y="6"/>
                      <a:pt x="28" y="0"/>
                      <a:pt x="18" y="0"/>
                    </a:cubicBezTo>
                    <a:cubicBezTo>
                      <a:pt x="8" y="0"/>
                      <a:pt x="0" y="6"/>
                      <a:pt x="0" y="13"/>
                    </a:cubicBezTo>
                    <a:cubicBezTo>
                      <a:pt x="1" y="20"/>
                      <a:pt x="9" y="26"/>
                      <a:pt x="19" y="26"/>
                    </a:cubicBezTo>
                    <a:cubicBezTo>
                      <a:pt x="30" y="26"/>
                      <a:pt x="37"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9" name="Freeform 589"/>
              <p:cNvSpPr>
                <a:spLocks/>
              </p:cNvSpPr>
              <p:nvPr/>
            </p:nvSpPr>
            <p:spPr bwMode="auto">
              <a:xfrm>
                <a:off x="4025" y="3235"/>
                <a:ext cx="76" cy="54"/>
              </a:xfrm>
              <a:custGeom>
                <a:avLst/>
                <a:gdLst>
                  <a:gd name="T0" fmla="*/ 37 w 37"/>
                  <a:gd name="T1" fmla="*/ 13 h 26"/>
                  <a:gd name="T2" fmla="*/ 17 w 37"/>
                  <a:gd name="T3" fmla="*/ 0 h 26"/>
                  <a:gd name="T4" fmla="*/ 0 w 37"/>
                  <a:gd name="T5" fmla="*/ 13 h 26"/>
                  <a:gd name="T6" fmla="*/ 19 w 37"/>
                  <a:gd name="T7" fmla="*/ 26 h 26"/>
                  <a:gd name="T8" fmla="*/ 37 w 37"/>
                  <a:gd name="T9" fmla="*/ 13 h 26"/>
                </a:gdLst>
                <a:ahLst/>
                <a:cxnLst>
                  <a:cxn ang="0">
                    <a:pos x="T0" y="T1"/>
                  </a:cxn>
                  <a:cxn ang="0">
                    <a:pos x="T2" y="T3"/>
                  </a:cxn>
                  <a:cxn ang="0">
                    <a:pos x="T4" y="T5"/>
                  </a:cxn>
                  <a:cxn ang="0">
                    <a:pos x="T6" y="T7"/>
                  </a:cxn>
                  <a:cxn ang="0">
                    <a:pos x="T8" y="T9"/>
                  </a:cxn>
                </a:cxnLst>
                <a:rect l="0" t="0" r="r" b="b"/>
                <a:pathLst>
                  <a:path w="37" h="26">
                    <a:moveTo>
                      <a:pt x="37" y="13"/>
                    </a:moveTo>
                    <a:cubicBezTo>
                      <a:pt x="36" y="6"/>
                      <a:pt x="27" y="0"/>
                      <a:pt x="17" y="0"/>
                    </a:cubicBezTo>
                    <a:cubicBezTo>
                      <a:pt x="7" y="0"/>
                      <a:pt x="0" y="6"/>
                      <a:pt x="0" y="13"/>
                    </a:cubicBezTo>
                    <a:cubicBezTo>
                      <a:pt x="1" y="20"/>
                      <a:pt x="9" y="26"/>
                      <a:pt x="19" y="26"/>
                    </a:cubicBezTo>
                    <a:cubicBezTo>
                      <a:pt x="29" y="26"/>
                      <a:pt x="37"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0" name="Freeform 590"/>
              <p:cNvSpPr>
                <a:spLocks/>
              </p:cNvSpPr>
              <p:nvPr/>
            </p:nvSpPr>
            <p:spPr bwMode="auto">
              <a:xfrm>
                <a:off x="4115" y="3235"/>
                <a:ext cx="79" cy="54"/>
              </a:xfrm>
              <a:custGeom>
                <a:avLst/>
                <a:gdLst>
                  <a:gd name="T0" fmla="*/ 37 w 38"/>
                  <a:gd name="T1" fmla="*/ 13 h 26"/>
                  <a:gd name="T2" fmla="*/ 18 w 38"/>
                  <a:gd name="T3" fmla="*/ 0 h 26"/>
                  <a:gd name="T4" fmla="*/ 1 w 38"/>
                  <a:gd name="T5" fmla="*/ 13 h 26"/>
                  <a:gd name="T6" fmla="*/ 20 w 38"/>
                  <a:gd name="T7" fmla="*/ 26 h 26"/>
                  <a:gd name="T8" fmla="*/ 37 w 38"/>
                  <a:gd name="T9" fmla="*/ 13 h 26"/>
                </a:gdLst>
                <a:ahLst/>
                <a:cxnLst>
                  <a:cxn ang="0">
                    <a:pos x="T0" y="T1"/>
                  </a:cxn>
                  <a:cxn ang="0">
                    <a:pos x="T2" y="T3"/>
                  </a:cxn>
                  <a:cxn ang="0">
                    <a:pos x="T4" y="T5"/>
                  </a:cxn>
                  <a:cxn ang="0">
                    <a:pos x="T6" y="T7"/>
                  </a:cxn>
                  <a:cxn ang="0">
                    <a:pos x="T8" y="T9"/>
                  </a:cxn>
                </a:cxnLst>
                <a:rect l="0" t="0" r="r" b="b"/>
                <a:pathLst>
                  <a:path w="38" h="26">
                    <a:moveTo>
                      <a:pt x="37" y="13"/>
                    </a:moveTo>
                    <a:cubicBezTo>
                      <a:pt x="37" y="6"/>
                      <a:pt x="28" y="0"/>
                      <a:pt x="18" y="0"/>
                    </a:cubicBezTo>
                    <a:cubicBezTo>
                      <a:pt x="8" y="0"/>
                      <a:pt x="0" y="6"/>
                      <a:pt x="1" y="13"/>
                    </a:cubicBezTo>
                    <a:cubicBezTo>
                      <a:pt x="1" y="20"/>
                      <a:pt x="10" y="26"/>
                      <a:pt x="20" y="26"/>
                    </a:cubicBezTo>
                    <a:cubicBezTo>
                      <a:pt x="30" y="26"/>
                      <a:pt x="38"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1" name="Freeform 591"/>
              <p:cNvSpPr>
                <a:spLocks/>
              </p:cNvSpPr>
              <p:nvPr/>
            </p:nvSpPr>
            <p:spPr bwMode="auto">
              <a:xfrm>
                <a:off x="4208" y="3235"/>
                <a:ext cx="79" cy="54"/>
              </a:xfrm>
              <a:custGeom>
                <a:avLst/>
                <a:gdLst>
                  <a:gd name="T0" fmla="*/ 37 w 38"/>
                  <a:gd name="T1" fmla="*/ 13 h 26"/>
                  <a:gd name="T2" fmla="*/ 18 w 38"/>
                  <a:gd name="T3" fmla="*/ 0 h 26"/>
                  <a:gd name="T4" fmla="*/ 1 w 38"/>
                  <a:gd name="T5" fmla="*/ 13 h 26"/>
                  <a:gd name="T6" fmla="*/ 20 w 38"/>
                  <a:gd name="T7" fmla="*/ 26 h 26"/>
                  <a:gd name="T8" fmla="*/ 37 w 38"/>
                  <a:gd name="T9" fmla="*/ 13 h 26"/>
                </a:gdLst>
                <a:ahLst/>
                <a:cxnLst>
                  <a:cxn ang="0">
                    <a:pos x="T0" y="T1"/>
                  </a:cxn>
                  <a:cxn ang="0">
                    <a:pos x="T2" y="T3"/>
                  </a:cxn>
                  <a:cxn ang="0">
                    <a:pos x="T4" y="T5"/>
                  </a:cxn>
                  <a:cxn ang="0">
                    <a:pos x="T6" y="T7"/>
                  </a:cxn>
                  <a:cxn ang="0">
                    <a:pos x="T8" y="T9"/>
                  </a:cxn>
                </a:cxnLst>
                <a:rect l="0" t="0" r="r" b="b"/>
                <a:pathLst>
                  <a:path w="38" h="26">
                    <a:moveTo>
                      <a:pt x="37" y="13"/>
                    </a:moveTo>
                    <a:cubicBezTo>
                      <a:pt x="36" y="6"/>
                      <a:pt x="28" y="0"/>
                      <a:pt x="18" y="0"/>
                    </a:cubicBezTo>
                    <a:cubicBezTo>
                      <a:pt x="8" y="0"/>
                      <a:pt x="0" y="6"/>
                      <a:pt x="1" y="13"/>
                    </a:cubicBezTo>
                    <a:cubicBezTo>
                      <a:pt x="1" y="20"/>
                      <a:pt x="10" y="26"/>
                      <a:pt x="20" y="26"/>
                    </a:cubicBezTo>
                    <a:cubicBezTo>
                      <a:pt x="30" y="26"/>
                      <a:pt x="38"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2" name="Freeform 592"/>
              <p:cNvSpPr>
                <a:spLocks/>
              </p:cNvSpPr>
              <p:nvPr/>
            </p:nvSpPr>
            <p:spPr bwMode="auto">
              <a:xfrm>
                <a:off x="3748" y="3301"/>
                <a:ext cx="79" cy="56"/>
              </a:xfrm>
              <a:custGeom>
                <a:avLst/>
                <a:gdLst>
                  <a:gd name="T0" fmla="*/ 37 w 38"/>
                  <a:gd name="T1" fmla="*/ 14 h 27"/>
                  <a:gd name="T2" fmla="*/ 19 w 38"/>
                  <a:gd name="T3" fmla="*/ 0 h 27"/>
                  <a:gd name="T4" fmla="*/ 1 w 38"/>
                  <a:gd name="T5" fmla="*/ 14 h 27"/>
                  <a:gd name="T6" fmla="*/ 19 w 38"/>
                  <a:gd name="T7" fmla="*/ 27 h 27"/>
                  <a:gd name="T8" fmla="*/ 37 w 38"/>
                  <a:gd name="T9" fmla="*/ 14 h 27"/>
                </a:gdLst>
                <a:ahLst/>
                <a:cxnLst>
                  <a:cxn ang="0">
                    <a:pos x="T0" y="T1"/>
                  </a:cxn>
                  <a:cxn ang="0">
                    <a:pos x="T2" y="T3"/>
                  </a:cxn>
                  <a:cxn ang="0">
                    <a:pos x="T4" y="T5"/>
                  </a:cxn>
                  <a:cxn ang="0">
                    <a:pos x="T6" y="T7"/>
                  </a:cxn>
                  <a:cxn ang="0">
                    <a:pos x="T8" y="T9"/>
                  </a:cxn>
                </a:cxnLst>
                <a:rect l="0" t="0" r="r" b="b"/>
                <a:pathLst>
                  <a:path w="38" h="27">
                    <a:moveTo>
                      <a:pt x="37" y="14"/>
                    </a:moveTo>
                    <a:cubicBezTo>
                      <a:pt x="37" y="6"/>
                      <a:pt x="29" y="0"/>
                      <a:pt x="19" y="0"/>
                    </a:cubicBezTo>
                    <a:cubicBezTo>
                      <a:pt x="9" y="0"/>
                      <a:pt x="0" y="6"/>
                      <a:pt x="1" y="14"/>
                    </a:cubicBezTo>
                    <a:cubicBezTo>
                      <a:pt x="1" y="21"/>
                      <a:pt x="9" y="27"/>
                      <a:pt x="19" y="27"/>
                    </a:cubicBezTo>
                    <a:cubicBezTo>
                      <a:pt x="30" y="27"/>
                      <a:pt x="38" y="21"/>
                      <a:pt x="3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3" name="Freeform 593"/>
              <p:cNvSpPr>
                <a:spLocks/>
              </p:cNvSpPr>
              <p:nvPr/>
            </p:nvSpPr>
            <p:spPr bwMode="auto">
              <a:xfrm>
                <a:off x="3843" y="3301"/>
                <a:ext cx="76" cy="56"/>
              </a:xfrm>
              <a:custGeom>
                <a:avLst/>
                <a:gdLst>
                  <a:gd name="T0" fmla="*/ 37 w 37"/>
                  <a:gd name="T1" fmla="*/ 14 h 27"/>
                  <a:gd name="T2" fmla="*/ 18 w 37"/>
                  <a:gd name="T3" fmla="*/ 0 h 27"/>
                  <a:gd name="T4" fmla="*/ 0 w 37"/>
                  <a:gd name="T5" fmla="*/ 14 h 27"/>
                  <a:gd name="T6" fmla="*/ 19 w 37"/>
                  <a:gd name="T7" fmla="*/ 27 h 27"/>
                  <a:gd name="T8" fmla="*/ 37 w 37"/>
                  <a:gd name="T9" fmla="*/ 14 h 27"/>
                </a:gdLst>
                <a:ahLst/>
                <a:cxnLst>
                  <a:cxn ang="0">
                    <a:pos x="T0" y="T1"/>
                  </a:cxn>
                  <a:cxn ang="0">
                    <a:pos x="T2" y="T3"/>
                  </a:cxn>
                  <a:cxn ang="0">
                    <a:pos x="T4" y="T5"/>
                  </a:cxn>
                  <a:cxn ang="0">
                    <a:pos x="T6" y="T7"/>
                  </a:cxn>
                  <a:cxn ang="0">
                    <a:pos x="T8" y="T9"/>
                  </a:cxn>
                </a:cxnLst>
                <a:rect l="0" t="0" r="r" b="b"/>
                <a:pathLst>
                  <a:path w="37" h="27">
                    <a:moveTo>
                      <a:pt x="37" y="14"/>
                    </a:moveTo>
                    <a:cubicBezTo>
                      <a:pt x="36" y="6"/>
                      <a:pt x="28" y="0"/>
                      <a:pt x="18" y="0"/>
                    </a:cubicBezTo>
                    <a:cubicBezTo>
                      <a:pt x="8" y="0"/>
                      <a:pt x="0" y="6"/>
                      <a:pt x="0" y="14"/>
                    </a:cubicBezTo>
                    <a:cubicBezTo>
                      <a:pt x="0" y="21"/>
                      <a:pt x="9" y="27"/>
                      <a:pt x="19" y="27"/>
                    </a:cubicBezTo>
                    <a:cubicBezTo>
                      <a:pt x="29" y="27"/>
                      <a:pt x="37" y="21"/>
                      <a:pt x="3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4" name="Freeform 594"/>
              <p:cNvSpPr>
                <a:spLocks/>
              </p:cNvSpPr>
              <p:nvPr/>
            </p:nvSpPr>
            <p:spPr bwMode="auto">
              <a:xfrm>
                <a:off x="3936" y="3301"/>
                <a:ext cx="76" cy="56"/>
              </a:xfrm>
              <a:custGeom>
                <a:avLst/>
                <a:gdLst>
                  <a:gd name="T0" fmla="*/ 37 w 37"/>
                  <a:gd name="T1" fmla="*/ 14 h 27"/>
                  <a:gd name="T2" fmla="*/ 18 w 37"/>
                  <a:gd name="T3" fmla="*/ 0 h 27"/>
                  <a:gd name="T4" fmla="*/ 0 w 37"/>
                  <a:gd name="T5" fmla="*/ 14 h 27"/>
                  <a:gd name="T6" fmla="*/ 19 w 37"/>
                  <a:gd name="T7" fmla="*/ 27 h 27"/>
                  <a:gd name="T8" fmla="*/ 37 w 37"/>
                  <a:gd name="T9" fmla="*/ 14 h 27"/>
                </a:gdLst>
                <a:ahLst/>
                <a:cxnLst>
                  <a:cxn ang="0">
                    <a:pos x="T0" y="T1"/>
                  </a:cxn>
                  <a:cxn ang="0">
                    <a:pos x="T2" y="T3"/>
                  </a:cxn>
                  <a:cxn ang="0">
                    <a:pos x="T4" y="T5"/>
                  </a:cxn>
                  <a:cxn ang="0">
                    <a:pos x="T6" y="T7"/>
                  </a:cxn>
                  <a:cxn ang="0">
                    <a:pos x="T8" y="T9"/>
                  </a:cxn>
                </a:cxnLst>
                <a:rect l="0" t="0" r="r" b="b"/>
                <a:pathLst>
                  <a:path w="37" h="27">
                    <a:moveTo>
                      <a:pt x="37" y="14"/>
                    </a:moveTo>
                    <a:cubicBezTo>
                      <a:pt x="36" y="6"/>
                      <a:pt x="28" y="0"/>
                      <a:pt x="18" y="0"/>
                    </a:cubicBezTo>
                    <a:cubicBezTo>
                      <a:pt x="8" y="0"/>
                      <a:pt x="0" y="6"/>
                      <a:pt x="0" y="14"/>
                    </a:cubicBezTo>
                    <a:cubicBezTo>
                      <a:pt x="0" y="21"/>
                      <a:pt x="9" y="27"/>
                      <a:pt x="19" y="27"/>
                    </a:cubicBezTo>
                    <a:cubicBezTo>
                      <a:pt x="29" y="27"/>
                      <a:pt x="37" y="21"/>
                      <a:pt x="3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5" name="Freeform 595"/>
              <p:cNvSpPr>
                <a:spLocks/>
              </p:cNvSpPr>
              <p:nvPr/>
            </p:nvSpPr>
            <p:spPr bwMode="auto">
              <a:xfrm>
                <a:off x="4029" y="3301"/>
                <a:ext cx="78" cy="56"/>
              </a:xfrm>
              <a:custGeom>
                <a:avLst/>
                <a:gdLst>
                  <a:gd name="T0" fmla="*/ 37 w 38"/>
                  <a:gd name="T1" fmla="*/ 14 h 27"/>
                  <a:gd name="T2" fmla="*/ 18 w 38"/>
                  <a:gd name="T3" fmla="*/ 0 h 27"/>
                  <a:gd name="T4" fmla="*/ 0 w 38"/>
                  <a:gd name="T5" fmla="*/ 14 h 27"/>
                  <a:gd name="T6" fmla="*/ 20 w 38"/>
                  <a:gd name="T7" fmla="*/ 27 h 27"/>
                  <a:gd name="T8" fmla="*/ 37 w 38"/>
                  <a:gd name="T9" fmla="*/ 14 h 27"/>
                </a:gdLst>
                <a:ahLst/>
                <a:cxnLst>
                  <a:cxn ang="0">
                    <a:pos x="T0" y="T1"/>
                  </a:cxn>
                  <a:cxn ang="0">
                    <a:pos x="T2" y="T3"/>
                  </a:cxn>
                  <a:cxn ang="0">
                    <a:pos x="T4" y="T5"/>
                  </a:cxn>
                  <a:cxn ang="0">
                    <a:pos x="T6" y="T7"/>
                  </a:cxn>
                  <a:cxn ang="0">
                    <a:pos x="T8" y="T9"/>
                  </a:cxn>
                </a:cxnLst>
                <a:rect l="0" t="0" r="r" b="b"/>
                <a:pathLst>
                  <a:path w="38" h="27">
                    <a:moveTo>
                      <a:pt x="37" y="14"/>
                    </a:moveTo>
                    <a:cubicBezTo>
                      <a:pt x="37" y="6"/>
                      <a:pt x="28" y="0"/>
                      <a:pt x="18" y="0"/>
                    </a:cubicBezTo>
                    <a:cubicBezTo>
                      <a:pt x="8" y="0"/>
                      <a:pt x="0" y="6"/>
                      <a:pt x="0" y="14"/>
                    </a:cubicBezTo>
                    <a:cubicBezTo>
                      <a:pt x="1" y="21"/>
                      <a:pt x="9" y="27"/>
                      <a:pt x="20" y="27"/>
                    </a:cubicBezTo>
                    <a:cubicBezTo>
                      <a:pt x="30" y="27"/>
                      <a:pt x="38" y="21"/>
                      <a:pt x="3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6" name="Freeform 596"/>
              <p:cNvSpPr>
                <a:spLocks/>
              </p:cNvSpPr>
              <p:nvPr/>
            </p:nvSpPr>
            <p:spPr bwMode="auto">
              <a:xfrm>
                <a:off x="4122" y="3301"/>
                <a:ext cx="78" cy="56"/>
              </a:xfrm>
              <a:custGeom>
                <a:avLst/>
                <a:gdLst>
                  <a:gd name="T0" fmla="*/ 37 w 38"/>
                  <a:gd name="T1" fmla="*/ 14 h 27"/>
                  <a:gd name="T2" fmla="*/ 18 w 38"/>
                  <a:gd name="T3" fmla="*/ 0 h 27"/>
                  <a:gd name="T4" fmla="*/ 0 w 38"/>
                  <a:gd name="T5" fmla="*/ 14 h 27"/>
                  <a:gd name="T6" fmla="*/ 20 w 38"/>
                  <a:gd name="T7" fmla="*/ 27 h 27"/>
                  <a:gd name="T8" fmla="*/ 37 w 38"/>
                  <a:gd name="T9" fmla="*/ 14 h 27"/>
                </a:gdLst>
                <a:ahLst/>
                <a:cxnLst>
                  <a:cxn ang="0">
                    <a:pos x="T0" y="T1"/>
                  </a:cxn>
                  <a:cxn ang="0">
                    <a:pos x="T2" y="T3"/>
                  </a:cxn>
                  <a:cxn ang="0">
                    <a:pos x="T4" y="T5"/>
                  </a:cxn>
                  <a:cxn ang="0">
                    <a:pos x="T6" y="T7"/>
                  </a:cxn>
                  <a:cxn ang="0">
                    <a:pos x="T8" y="T9"/>
                  </a:cxn>
                </a:cxnLst>
                <a:rect l="0" t="0" r="r" b="b"/>
                <a:pathLst>
                  <a:path w="38" h="27">
                    <a:moveTo>
                      <a:pt x="37" y="14"/>
                    </a:moveTo>
                    <a:cubicBezTo>
                      <a:pt x="37" y="6"/>
                      <a:pt x="28" y="0"/>
                      <a:pt x="18" y="0"/>
                    </a:cubicBezTo>
                    <a:cubicBezTo>
                      <a:pt x="8" y="0"/>
                      <a:pt x="0" y="6"/>
                      <a:pt x="0" y="14"/>
                    </a:cubicBezTo>
                    <a:cubicBezTo>
                      <a:pt x="1" y="21"/>
                      <a:pt x="10" y="27"/>
                      <a:pt x="20" y="27"/>
                    </a:cubicBezTo>
                    <a:cubicBezTo>
                      <a:pt x="30" y="27"/>
                      <a:pt x="38" y="21"/>
                      <a:pt x="3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7" name="Freeform 597"/>
              <p:cNvSpPr>
                <a:spLocks/>
              </p:cNvSpPr>
              <p:nvPr/>
            </p:nvSpPr>
            <p:spPr bwMode="auto">
              <a:xfrm>
                <a:off x="3750" y="3370"/>
                <a:ext cx="79" cy="58"/>
              </a:xfrm>
              <a:custGeom>
                <a:avLst/>
                <a:gdLst>
                  <a:gd name="T0" fmla="*/ 37 w 38"/>
                  <a:gd name="T1" fmla="*/ 14 h 28"/>
                  <a:gd name="T2" fmla="*/ 18 w 38"/>
                  <a:gd name="T3" fmla="*/ 0 h 28"/>
                  <a:gd name="T4" fmla="*/ 0 w 38"/>
                  <a:gd name="T5" fmla="*/ 14 h 28"/>
                  <a:gd name="T6" fmla="*/ 19 w 38"/>
                  <a:gd name="T7" fmla="*/ 28 h 28"/>
                  <a:gd name="T8" fmla="*/ 37 w 38"/>
                  <a:gd name="T9" fmla="*/ 14 h 28"/>
                </a:gdLst>
                <a:ahLst/>
                <a:cxnLst>
                  <a:cxn ang="0">
                    <a:pos x="T0" y="T1"/>
                  </a:cxn>
                  <a:cxn ang="0">
                    <a:pos x="T2" y="T3"/>
                  </a:cxn>
                  <a:cxn ang="0">
                    <a:pos x="T4" y="T5"/>
                  </a:cxn>
                  <a:cxn ang="0">
                    <a:pos x="T6" y="T7"/>
                  </a:cxn>
                  <a:cxn ang="0">
                    <a:pos x="T8" y="T9"/>
                  </a:cxn>
                </a:cxnLst>
                <a:rect l="0" t="0" r="r" b="b"/>
                <a:pathLst>
                  <a:path w="38" h="28">
                    <a:moveTo>
                      <a:pt x="37" y="14"/>
                    </a:moveTo>
                    <a:cubicBezTo>
                      <a:pt x="37" y="7"/>
                      <a:pt x="29" y="0"/>
                      <a:pt x="18" y="0"/>
                    </a:cubicBezTo>
                    <a:cubicBezTo>
                      <a:pt x="8" y="0"/>
                      <a:pt x="0" y="7"/>
                      <a:pt x="0" y="14"/>
                    </a:cubicBezTo>
                    <a:cubicBezTo>
                      <a:pt x="0" y="22"/>
                      <a:pt x="9" y="28"/>
                      <a:pt x="19" y="28"/>
                    </a:cubicBezTo>
                    <a:cubicBezTo>
                      <a:pt x="29" y="28"/>
                      <a:pt x="38" y="22"/>
                      <a:pt x="3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8" name="Freeform 598"/>
              <p:cNvSpPr>
                <a:spLocks/>
              </p:cNvSpPr>
              <p:nvPr/>
            </p:nvSpPr>
            <p:spPr bwMode="auto">
              <a:xfrm>
                <a:off x="3845" y="3370"/>
                <a:ext cx="78" cy="58"/>
              </a:xfrm>
              <a:custGeom>
                <a:avLst/>
                <a:gdLst>
                  <a:gd name="T0" fmla="*/ 37 w 38"/>
                  <a:gd name="T1" fmla="*/ 14 h 28"/>
                  <a:gd name="T2" fmla="*/ 18 w 38"/>
                  <a:gd name="T3" fmla="*/ 0 h 28"/>
                  <a:gd name="T4" fmla="*/ 0 w 38"/>
                  <a:gd name="T5" fmla="*/ 14 h 28"/>
                  <a:gd name="T6" fmla="*/ 19 w 38"/>
                  <a:gd name="T7" fmla="*/ 28 h 28"/>
                  <a:gd name="T8" fmla="*/ 37 w 38"/>
                  <a:gd name="T9" fmla="*/ 14 h 28"/>
                </a:gdLst>
                <a:ahLst/>
                <a:cxnLst>
                  <a:cxn ang="0">
                    <a:pos x="T0" y="T1"/>
                  </a:cxn>
                  <a:cxn ang="0">
                    <a:pos x="T2" y="T3"/>
                  </a:cxn>
                  <a:cxn ang="0">
                    <a:pos x="T4" y="T5"/>
                  </a:cxn>
                  <a:cxn ang="0">
                    <a:pos x="T6" y="T7"/>
                  </a:cxn>
                  <a:cxn ang="0">
                    <a:pos x="T8" y="T9"/>
                  </a:cxn>
                </a:cxnLst>
                <a:rect l="0" t="0" r="r" b="b"/>
                <a:pathLst>
                  <a:path w="38" h="28">
                    <a:moveTo>
                      <a:pt x="37" y="14"/>
                    </a:moveTo>
                    <a:cubicBezTo>
                      <a:pt x="37" y="7"/>
                      <a:pt x="28" y="0"/>
                      <a:pt x="18" y="0"/>
                    </a:cubicBezTo>
                    <a:cubicBezTo>
                      <a:pt x="8" y="0"/>
                      <a:pt x="0" y="7"/>
                      <a:pt x="0" y="14"/>
                    </a:cubicBezTo>
                    <a:cubicBezTo>
                      <a:pt x="0" y="22"/>
                      <a:pt x="9" y="28"/>
                      <a:pt x="19" y="28"/>
                    </a:cubicBezTo>
                    <a:cubicBezTo>
                      <a:pt x="29" y="28"/>
                      <a:pt x="38" y="22"/>
                      <a:pt x="37"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9" name="Freeform 599"/>
              <p:cNvSpPr>
                <a:spLocks/>
              </p:cNvSpPr>
              <p:nvPr/>
            </p:nvSpPr>
            <p:spPr bwMode="auto">
              <a:xfrm>
                <a:off x="3938" y="3370"/>
                <a:ext cx="78" cy="58"/>
              </a:xfrm>
              <a:custGeom>
                <a:avLst/>
                <a:gdLst>
                  <a:gd name="T0" fmla="*/ 38 w 38"/>
                  <a:gd name="T1" fmla="*/ 14 h 28"/>
                  <a:gd name="T2" fmla="*/ 19 w 38"/>
                  <a:gd name="T3" fmla="*/ 0 h 28"/>
                  <a:gd name="T4" fmla="*/ 1 w 38"/>
                  <a:gd name="T5" fmla="*/ 14 h 28"/>
                  <a:gd name="T6" fmla="*/ 20 w 38"/>
                  <a:gd name="T7" fmla="*/ 28 h 28"/>
                  <a:gd name="T8" fmla="*/ 38 w 38"/>
                  <a:gd name="T9" fmla="*/ 14 h 28"/>
                </a:gdLst>
                <a:ahLst/>
                <a:cxnLst>
                  <a:cxn ang="0">
                    <a:pos x="T0" y="T1"/>
                  </a:cxn>
                  <a:cxn ang="0">
                    <a:pos x="T2" y="T3"/>
                  </a:cxn>
                  <a:cxn ang="0">
                    <a:pos x="T4" y="T5"/>
                  </a:cxn>
                  <a:cxn ang="0">
                    <a:pos x="T6" y="T7"/>
                  </a:cxn>
                  <a:cxn ang="0">
                    <a:pos x="T8" y="T9"/>
                  </a:cxn>
                </a:cxnLst>
                <a:rect l="0" t="0" r="r" b="b"/>
                <a:pathLst>
                  <a:path w="38" h="28">
                    <a:moveTo>
                      <a:pt x="38" y="14"/>
                    </a:moveTo>
                    <a:cubicBezTo>
                      <a:pt x="38" y="7"/>
                      <a:pt x="29" y="0"/>
                      <a:pt x="19" y="0"/>
                    </a:cubicBezTo>
                    <a:cubicBezTo>
                      <a:pt x="8" y="0"/>
                      <a:pt x="0" y="7"/>
                      <a:pt x="1" y="14"/>
                    </a:cubicBezTo>
                    <a:cubicBezTo>
                      <a:pt x="1" y="22"/>
                      <a:pt x="10" y="28"/>
                      <a:pt x="20" y="28"/>
                    </a:cubicBezTo>
                    <a:cubicBezTo>
                      <a:pt x="30" y="28"/>
                      <a:pt x="38" y="22"/>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0" name="Freeform 600"/>
              <p:cNvSpPr>
                <a:spLocks/>
              </p:cNvSpPr>
              <p:nvPr/>
            </p:nvSpPr>
            <p:spPr bwMode="auto">
              <a:xfrm>
                <a:off x="4033" y="3370"/>
                <a:ext cx="78" cy="58"/>
              </a:xfrm>
              <a:custGeom>
                <a:avLst/>
                <a:gdLst>
                  <a:gd name="T0" fmla="*/ 38 w 38"/>
                  <a:gd name="T1" fmla="*/ 14 h 28"/>
                  <a:gd name="T2" fmla="*/ 18 w 38"/>
                  <a:gd name="T3" fmla="*/ 0 h 28"/>
                  <a:gd name="T4" fmla="*/ 0 w 38"/>
                  <a:gd name="T5" fmla="*/ 14 h 28"/>
                  <a:gd name="T6" fmla="*/ 20 w 38"/>
                  <a:gd name="T7" fmla="*/ 28 h 28"/>
                  <a:gd name="T8" fmla="*/ 38 w 38"/>
                  <a:gd name="T9" fmla="*/ 14 h 28"/>
                </a:gdLst>
                <a:ahLst/>
                <a:cxnLst>
                  <a:cxn ang="0">
                    <a:pos x="T0" y="T1"/>
                  </a:cxn>
                  <a:cxn ang="0">
                    <a:pos x="T2" y="T3"/>
                  </a:cxn>
                  <a:cxn ang="0">
                    <a:pos x="T4" y="T5"/>
                  </a:cxn>
                  <a:cxn ang="0">
                    <a:pos x="T6" y="T7"/>
                  </a:cxn>
                  <a:cxn ang="0">
                    <a:pos x="T8" y="T9"/>
                  </a:cxn>
                </a:cxnLst>
                <a:rect l="0" t="0" r="r" b="b"/>
                <a:pathLst>
                  <a:path w="38" h="28">
                    <a:moveTo>
                      <a:pt x="38" y="14"/>
                    </a:moveTo>
                    <a:cubicBezTo>
                      <a:pt x="37" y="7"/>
                      <a:pt x="28" y="0"/>
                      <a:pt x="18" y="0"/>
                    </a:cubicBezTo>
                    <a:cubicBezTo>
                      <a:pt x="8" y="0"/>
                      <a:pt x="0" y="7"/>
                      <a:pt x="0" y="14"/>
                    </a:cubicBezTo>
                    <a:cubicBezTo>
                      <a:pt x="1" y="22"/>
                      <a:pt x="10" y="28"/>
                      <a:pt x="20" y="28"/>
                    </a:cubicBezTo>
                    <a:cubicBezTo>
                      <a:pt x="30" y="28"/>
                      <a:pt x="38" y="22"/>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1" name="Freeform 601"/>
              <p:cNvSpPr>
                <a:spLocks/>
              </p:cNvSpPr>
              <p:nvPr/>
            </p:nvSpPr>
            <p:spPr bwMode="auto">
              <a:xfrm>
                <a:off x="3752" y="3442"/>
                <a:ext cx="79" cy="60"/>
              </a:xfrm>
              <a:custGeom>
                <a:avLst/>
                <a:gdLst>
                  <a:gd name="T0" fmla="*/ 38 w 38"/>
                  <a:gd name="T1" fmla="*/ 14 h 29"/>
                  <a:gd name="T2" fmla="*/ 18 w 38"/>
                  <a:gd name="T3" fmla="*/ 0 h 29"/>
                  <a:gd name="T4" fmla="*/ 0 w 38"/>
                  <a:gd name="T5" fmla="*/ 14 h 29"/>
                  <a:gd name="T6" fmla="*/ 19 w 38"/>
                  <a:gd name="T7" fmla="*/ 29 h 29"/>
                  <a:gd name="T8" fmla="*/ 38 w 38"/>
                  <a:gd name="T9" fmla="*/ 14 h 29"/>
                </a:gdLst>
                <a:ahLst/>
                <a:cxnLst>
                  <a:cxn ang="0">
                    <a:pos x="T0" y="T1"/>
                  </a:cxn>
                  <a:cxn ang="0">
                    <a:pos x="T2" y="T3"/>
                  </a:cxn>
                  <a:cxn ang="0">
                    <a:pos x="T4" y="T5"/>
                  </a:cxn>
                  <a:cxn ang="0">
                    <a:pos x="T6" y="T7"/>
                  </a:cxn>
                  <a:cxn ang="0">
                    <a:pos x="T8" y="T9"/>
                  </a:cxn>
                </a:cxnLst>
                <a:rect l="0" t="0" r="r" b="b"/>
                <a:pathLst>
                  <a:path w="38" h="29">
                    <a:moveTo>
                      <a:pt x="38" y="14"/>
                    </a:moveTo>
                    <a:cubicBezTo>
                      <a:pt x="37" y="6"/>
                      <a:pt x="29" y="0"/>
                      <a:pt x="18" y="0"/>
                    </a:cubicBezTo>
                    <a:cubicBezTo>
                      <a:pt x="8" y="0"/>
                      <a:pt x="0" y="6"/>
                      <a:pt x="0" y="14"/>
                    </a:cubicBezTo>
                    <a:cubicBezTo>
                      <a:pt x="0" y="22"/>
                      <a:pt x="9" y="29"/>
                      <a:pt x="19" y="29"/>
                    </a:cubicBezTo>
                    <a:cubicBezTo>
                      <a:pt x="29" y="29"/>
                      <a:pt x="38" y="22"/>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2" name="Freeform 602"/>
              <p:cNvSpPr>
                <a:spLocks/>
              </p:cNvSpPr>
              <p:nvPr/>
            </p:nvSpPr>
            <p:spPr bwMode="auto">
              <a:xfrm>
                <a:off x="3847" y="3442"/>
                <a:ext cx="79" cy="60"/>
              </a:xfrm>
              <a:custGeom>
                <a:avLst/>
                <a:gdLst>
                  <a:gd name="T0" fmla="*/ 38 w 38"/>
                  <a:gd name="T1" fmla="*/ 14 h 29"/>
                  <a:gd name="T2" fmla="*/ 18 w 38"/>
                  <a:gd name="T3" fmla="*/ 0 h 29"/>
                  <a:gd name="T4" fmla="*/ 0 w 38"/>
                  <a:gd name="T5" fmla="*/ 14 h 29"/>
                  <a:gd name="T6" fmla="*/ 19 w 38"/>
                  <a:gd name="T7" fmla="*/ 29 h 29"/>
                  <a:gd name="T8" fmla="*/ 38 w 38"/>
                  <a:gd name="T9" fmla="*/ 14 h 29"/>
                </a:gdLst>
                <a:ahLst/>
                <a:cxnLst>
                  <a:cxn ang="0">
                    <a:pos x="T0" y="T1"/>
                  </a:cxn>
                  <a:cxn ang="0">
                    <a:pos x="T2" y="T3"/>
                  </a:cxn>
                  <a:cxn ang="0">
                    <a:pos x="T4" y="T5"/>
                  </a:cxn>
                  <a:cxn ang="0">
                    <a:pos x="T6" y="T7"/>
                  </a:cxn>
                  <a:cxn ang="0">
                    <a:pos x="T8" y="T9"/>
                  </a:cxn>
                </a:cxnLst>
                <a:rect l="0" t="0" r="r" b="b"/>
                <a:pathLst>
                  <a:path w="38" h="29">
                    <a:moveTo>
                      <a:pt x="38" y="14"/>
                    </a:moveTo>
                    <a:cubicBezTo>
                      <a:pt x="37" y="6"/>
                      <a:pt x="29" y="0"/>
                      <a:pt x="18" y="0"/>
                    </a:cubicBezTo>
                    <a:cubicBezTo>
                      <a:pt x="8" y="0"/>
                      <a:pt x="0" y="6"/>
                      <a:pt x="0" y="14"/>
                    </a:cubicBezTo>
                    <a:cubicBezTo>
                      <a:pt x="0" y="22"/>
                      <a:pt x="9" y="29"/>
                      <a:pt x="19" y="29"/>
                    </a:cubicBezTo>
                    <a:cubicBezTo>
                      <a:pt x="30" y="29"/>
                      <a:pt x="38" y="22"/>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3" name="Freeform 603"/>
              <p:cNvSpPr>
                <a:spLocks/>
              </p:cNvSpPr>
              <p:nvPr/>
            </p:nvSpPr>
            <p:spPr bwMode="auto">
              <a:xfrm>
                <a:off x="3942" y="3442"/>
                <a:ext cx="81" cy="60"/>
              </a:xfrm>
              <a:custGeom>
                <a:avLst/>
                <a:gdLst>
                  <a:gd name="T0" fmla="*/ 38 w 39"/>
                  <a:gd name="T1" fmla="*/ 14 h 29"/>
                  <a:gd name="T2" fmla="*/ 18 w 39"/>
                  <a:gd name="T3" fmla="*/ 0 h 29"/>
                  <a:gd name="T4" fmla="*/ 0 w 39"/>
                  <a:gd name="T5" fmla="*/ 14 h 29"/>
                  <a:gd name="T6" fmla="*/ 20 w 39"/>
                  <a:gd name="T7" fmla="*/ 29 h 29"/>
                  <a:gd name="T8" fmla="*/ 38 w 39"/>
                  <a:gd name="T9" fmla="*/ 14 h 29"/>
                </a:gdLst>
                <a:ahLst/>
                <a:cxnLst>
                  <a:cxn ang="0">
                    <a:pos x="T0" y="T1"/>
                  </a:cxn>
                  <a:cxn ang="0">
                    <a:pos x="T2" y="T3"/>
                  </a:cxn>
                  <a:cxn ang="0">
                    <a:pos x="T4" y="T5"/>
                  </a:cxn>
                  <a:cxn ang="0">
                    <a:pos x="T6" y="T7"/>
                  </a:cxn>
                  <a:cxn ang="0">
                    <a:pos x="T8" y="T9"/>
                  </a:cxn>
                </a:cxnLst>
                <a:rect l="0" t="0" r="r" b="b"/>
                <a:pathLst>
                  <a:path w="39" h="29">
                    <a:moveTo>
                      <a:pt x="38" y="14"/>
                    </a:moveTo>
                    <a:cubicBezTo>
                      <a:pt x="38" y="6"/>
                      <a:pt x="29" y="0"/>
                      <a:pt x="18" y="0"/>
                    </a:cubicBezTo>
                    <a:cubicBezTo>
                      <a:pt x="8" y="0"/>
                      <a:pt x="0" y="6"/>
                      <a:pt x="0" y="14"/>
                    </a:cubicBezTo>
                    <a:cubicBezTo>
                      <a:pt x="1" y="22"/>
                      <a:pt x="10" y="29"/>
                      <a:pt x="20" y="29"/>
                    </a:cubicBezTo>
                    <a:cubicBezTo>
                      <a:pt x="30" y="29"/>
                      <a:pt x="39" y="22"/>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4" name="Freeform 604"/>
              <p:cNvSpPr>
                <a:spLocks/>
              </p:cNvSpPr>
              <p:nvPr/>
            </p:nvSpPr>
            <p:spPr bwMode="auto">
              <a:xfrm>
                <a:off x="4037" y="3442"/>
                <a:ext cx="80" cy="60"/>
              </a:xfrm>
              <a:custGeom>
                <a:avLst/>
                <a:gdLst>
                  <a:gd name="T0" fmla="*/ 38 w 39"/>
                  <a:gd name="T1" fmla="*/ 14 h 29"/>
                  <a:gd name="T2" fmla="*/ 18 w 39"/>
                  <a:gd name="T3" fmla="*/ 0 h 29"/>
                  <a:gd name="T4" fmla="*/ 1 w 39"/>
                  <a:gd name="T5" fmla="*/ 14 h 29"/>
                  <a:gd name="T6" fmla="*/ 20 w 39"/>
                  <a:gd name="T7" fmla="*/ 29 h 29"/>
                  <a:gd name="T8" fmla="*/ 38 w 39"/>
                  <a:gd name="T9" fmla="*/ 14 h 29"/>
                </a:gdLst>
                <a:ahLst/>
                <a:cxnLst>
                  <a:cxn ang="0">
                    <a:pos x="T0" y="T1"/>
                  </a:cxn>
                  <a:cxn ang="0">
                    <a:pos x="T2" y="T3"/>
                  </a:cxn>
                  <a:cxn ang="0">
                    <a:pos x="T4" y="T5"/>
                  </a:cxn>
                  <a:cxn ang="0">
                    <a:pos x="T6" y="T7"/>
                  </a:cxn>
                  <a:cxn ang="0">
                    <a:pos x="T8" y="T9"/>
                  </a:cxn>
                </a:cxnLst>
                <a:rect l="0" t="0" r="r" b="b"/>
                <a:pathLst>
                  <a:path w="39" h="29">
                    <a:moveTo>
                      <a:pt x="38" y="14"/>
                    </a:moveTo>
                    <a:cubicBezTo>
                      <a:pt x="38" y="6"/>
                      <a:pt x="29" y="0"/>
                      <a:pt x="18" y="0"/>
                    </a:cubicBezTo>
                    <a:cubicBezTo>
                      <a:pt x="8" y="0"/>
                      <a:pt x="0" y="6"/>
                      <a:pt x="1" y="14"/>
                    </a:cubicBezTo>
                    <a:cubicBezTo>
                      <a:pt x="1" y="22"/>
                      <a:pt x="10" y="29"/>
                      <a:pt x="20" y="29"/>
                    </a:cubicBezTo>
                    <a:cubicBezTo>
                      <a:pt x="31" y="29"/>
                      <a:pt x="39" y="22"/>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5" name="Freeform 605"/>
              <p:cNvSpPr>
                <a:spLocks/>
              </p:cNvSpPr>
              <p:nvPr/>
            </p:nvSpPr>
            <p:spPr bwMode="auto">
              <a:xfrm>
                <a:off x="3849" y="3514"/>
                <a:ext cx="81" cy="62"/>
              </a:xfrm>
              <a:custGeom>
                <a:avLst/>
                <a:gdLst>
                  <a:gd name="T0" fmla="*/ 38 w 39"/>
                  <a:gd name="T1" fmla="*/ 15 h 30"/>
                  <a:gd name="T2" fmla="*/ 19 w 39"/>
                  <a:gd name="T3" fmla="*/ 0 h 30"/>
                  <a:gd name="T4" fmla="*/ 0 w 39"/>
                  <a:gd name="T5" fmla="*/ 15 h 30"/>
                  <a:gd name="T6" fmla="*/ 20 w 39"/>
                  <a:gd name="T7" fmla="*/ 30 h 30"/>
                  <a:gd name="T8" fmla="*/ 38 w 39"/>
                  <a:gd name="T9" fmla="*/ 15 h 30"/>
                </a:gdLst>
                <a:ahLst/>
                <a:cxnLst>
                  <a:cxn ang="0">
                    <a:pos x="T0" y="T1"/>
                  </a:cxn>
                  <a:cxn ang="0">
                    <a:pos x="T2" y="T3"/>
                  </a:cxn>
                  <a:cxn ang="0">
                    <a:pos x="T4" y="T5"/>
                  </a:cxn>
                  <a:cxn ang="0">
                    <a:pos x="T6" y="T7"/>
                  </a:cxn>
                  <a:cxn ang="0">
                    <a:pos x="T8" y="T9"/>
                  </a:cxn>
                </a:cxnLst>
                <a:rect l="0" t="0" r="r" b="b"/>
                <a:pathLst>
                  <a:path w="39" h="30">
                    <a:moveTo>
                      <a:pt x="38" y="15"/>
                    </a:moveTo>
                    <a:cubicBezTo>
                      <a:pt x="38" y="7"/>
                      <a:pt x="29" y="0"/>
                      <a:pt x="19" y="0"/>
                    </a:cubicBezTo>
                    <a:cubicBezTo>
                      <a:pt x="8" y="0"/>
                      <a:pt x="0" y="7"/>
                      <a:pt x="0" y="15"/>
                    </a:cubicBezTo>
                    <a:cubicBezTo>
                      <a:pt x="0" y="23"/>
                      <a:pt x="9" y="30"/>
                      <a:pt x="20" y="30"/>
                    </a:cubicBezTo>
                    <a:cubicBezTo>
                      <a:pt x="30" y="30"/>
                      <a:pt x="39" y="23"/>
                      <a:pt x="3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6" name="Freeform 606"/>
              <p:cNvSpPr>
                <a:spLocks/>
              </p:cNvSpPr>
              <p:nvPr/>
            </p:nvSpPr>
            <p:spPr bwMode="auto">
              <a:xfrm>
                <a:off x="3946" y="3514"/>
                <a:ext cx="81" cy="62"/>
              </a:xfrm>
              <a:custGeom>
                <a:avLst/>
                <a:gdLst>
                  <a:gd name="T0" fmla="*/ 38 w 39"/>
                  <a:gd name="T1" fmla="*/ 15 h 30"/>
                  <a:gd name="T2" fmla="*/ 18 w 39"/>
                  <a:gd name="T3" fmla="*/ 0 h 30"/>
                  <a:gd name="T4" fmla="*/ 0 w 39"/>
                  <a:gd name="T5" fmla="*/ 15 h 30"/>
                  <a:gd name="T6" fmla="*/ 20 w 39"/>
                  <a:gd name="T7" fmla="*/ 30 h 30"/>
                  <a:gd name="T8" fmla="*/ 38 w 39"/>
                  <a:gd name="T9" fmla="*/ 15 h 30"/>
                </a:gdLst>
                <a:ahLst/>
                <a:cxnLst>
                  <a:cxn ang="0">
                    <a:pos x="T0" y="T1"/>
                  </a:cxn>
                  <a:cxn ang="0">
                    <a:pos x="T2" y="T3"/>
                  </a:cxn>
                  <a:cxn ang="0">
                    <a:pos x="T4" y="T5"/>
                  </a:cxn>
                  <a:cxn ang="0">
                    <a:pos x="T6" y="T7"/>
                  </a:cxn>
                  <a:cxn ang="0">
                    <a:pos x="T8" y="T9"/>
                  </a:cxn>
                </a:cxnLst>
                <a:rect l="0" t="0" r="r" b="b"/>
                <a:pathLst>
                  <a:path w="39" h="30">
                    <a:moveTo>
                      <a:pt x="38" y="15"/>
                    </a:moveTo>
                    <a:cubicBezTo>
                      <a:pt x="38" y="7"/>
                      <a:pt x="29" y="0"/>
                      <a:pt x="18" y="0"/>
                    </a:cubicBezTo>
                    <a:cubicBezTo>
                      <a:pt x="8" y="0"/>
                      <a:pt x="0" y="7"/>
                      <a:pt x="0" y="15"/>
                    </a:cubicBezTo>
                    <a:cubicBezTo>
                      <a:pt x="0" y="23"/>
                      <a:pt x="9" y="30"/>
                      <a:pt x="20" y="30"/>
                    </a:cubicBezTo>
                    <a:cubicBezTo>
                      <a:pt x="31" y="30"/>
                      <a:pt x="39" y="23"/>
                      <a:pt x="38"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nvGrpSpPr>
            <p:cNvPr id="6" name="Group 808"/>
            <p:cNvGrpSpPr>
              <a:grpSpLocks/>
            </p:cNvGrpSpPr>
            <p:nvPr/>
          </p:nvGrpSpPr>
          <p:grpSpPr bwMode="auto">
            <a:xfrm>
              <a:off x="1941513" y="3324226"/>
              <a:ext cx="8885238" cy="2736850"/>
              <a:chOff x="1223" y="2094"/>
              <a:chExt cx="5597" cy="1724"/>
            </a:xfrm>
            <a:grpFill/>
          </p:grpSpPr>
          <p:sp>
            <p:nvSpPr>
              <p:cNvPr id="177" name="Freeform 608"/>
              <p:cNvSpPr>
                <a:spLocks/>
              </p:cNvSpPr>
              <p:nvPr/>
            </p:nvSpPr>
            <p:spPr bwMode="auto">
              <a:xfrm>
                <a:off x="5789" y="2822"/>
                <a:ext cx="80" cy="45"/>
              </a:xfrm>
              <a:custGeom>
                <a:avLst/>
                <a:gdLst>
                  <a:gd name="T0" fmla="*/ 36 w 39"/>
                  <a:gd name="T1" fmla="*/ 11 h 22"/>
                  <a:gd name="T2" fmla="*/ 14 w 39"/>
                  <a:gd name="T3" fmla="*/ 0 h 22"/>
                  <a:gd name="T4" fmla="*/ 2 w 39"/>
                  <a:gd name="T5" fmla="*/ 11 h 22"/>
                  <a:gd name="T6" fmla="*/ 24 w 39"/>
                  <a:gd name="T7" fmla="*/ 22 h 22"/>
                  <a:gd name="T8" fmla="*/ 36 w 39"/>
                  <a:gd name="T9" fmla="*/ 11 h 22"/>
                </a:gdLst>
                <a:ahLst/>
                <a:cxnLst>
                  <a:cxn ang="0">
                    <a:pos x="T0" y="T1"/>
                  </a:cxn>
                  <a:cxn ang="0">
                    <a:pos x="T2" y="T3"/>
                  </a:cxn>
                  <a:cxn ang="0">
                    <a:pos x="T4" y="T5"/>
                  </a:cxn>
                  <a:cxn ang="0">
                    <a:pos x="T6" y="T7"/>
                  </a:cxn>
                  <a:cxn ang="0">
                    <a:pos x="T8" y="T9"/>
                  </a:cxn>
                </a:cxnLst>
                <a:rect l="0" t="0" r="r" b="b"/>
                <a:pathLst>
                  <a:path w="39" h="22">
                    <a:moveTo>
                      <a:pt x="36" y="11"/>
                    </a:moveTo>
                    <a:cubicBezTo>
                      <a:pt x="33" y="5"/>
                      <a:pt x="24" y="0"/>
                      <a:pt x="14" y="0"/>
                    </a:cubicBezTo>
                    <a:cubicBezTo>
                      <a:pt x="5" y="0"/>
                      <a:pt x="0" y="5"/>
                      <a:pt x="2" y="11"/>
                    </a:cubicBezTo>
                    <a:cubicBezTo>
                      <a:pt x="5" y="17"/>
                      <a:pt x="14" y="22"/>
                      <a:pt x="24" y="22"/>
                    </a:cubicBezTo>
                    <a:cubicBezTo>
                      <a:pt x="33" y="22"/>
                      <a:pt x="39" y="17"/>
                      <a:pt x="3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8" name="Freeform 609"/>
              <p:cNvSpPr>
                <a:spLocks/>
              </p:cNvSpPr>
              <p:nvPr/>
            </p:nvSpPr>
            <p:spPr bwMode="auto">
              <a:xfrm>
                <a:off x="5811" y="2878"/>
                <a:ext cx="81" cy="43"/>
              </a:xfrm>
              <a:custGeom>
                <a:avLst/>
                <a:gdLst>
                  <a:gd name="T0" fmla="*/ 36 w 39"/>
                  <a:gd name="T1" fmla="*/ 10 h 21"/>
                  <a:gd name="T2" fmla="*/ 15 w 39"/>
                  <a:gd name="T3" fmla="*/ 0 h 21"/>
                  <a:gd name="T4" fmla="*/ 2 w 39"/>
                  <a:gd name="T5" fmla="*/ 10 h 21"/>
                  <a:gd name="T6" fmla="*/ 24 w 39"/>
                  <a:gd name="T7" fmla="*/ 21 h 21"/>
                  <a:gd name="T8" fmla="*/ 36 w 39"/>
                  <a:gd name="T9" fmla="*/ 10 h 21"/>
                </a:gdLst>
                <a:ahLst/>
                <a:cxnLst>
                  <a:cxn ang="0">
                    <a:pos x="T0" y="T1"/>
                  </a:cxn>
                  <a:cxn ang="0">
                    <a:pos x="T2" y="T3"/>
                  </a:cxn>
                  <a:cxn ang="0">
                    <a:pos x="T4" y="T5"/>
                  </a:cxn>
                  <a:cxn ang="0">
                    <a:pos x="T6" y="T7"/>
                  </a:cxn>
                  <a:cxn ang="0">
                    <a:pos x="T8" y="T9"/>
                  </a:cxn>
                </a:cxnLst>
                <a:rect l="0" t="0" r="r" b="b"/>
                <a:pathLst>
                  <a:path w="39" h="21">
                    <a:moveTo>
                      <a:pt x="36" y="10"/>
                    </a:moveTo>
                    <a:cubicBezTo>
                      <a:pt x="34" y="4"/>
                      <a:pt x="24" y="0"/>
                      <a:pt x="15" y="0"/>
                    </a:cubicBezTo>
                    <a:cubicBezTo>
                      <a:pt x="5" y="0"/>
                      <a:pt x="0" y="4"/>
                      <a:pt x="2" y="10"/>
                    </a:cubicBezTo>
                    <a:cubicBezTo>
                      <a:pt x="5" y="16"/>
                      <a:pt x="15" y="21"/>
                      <a:pt x="24" y="21"/>
                    </a:cubicBezTo>
                    <a:cubicBezTo>
                      <a:pt x="34" y="21"/>
                      <a:pt x="39"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9" name="Freeform 610"/>
              <p:cNvSpPr>
                <a:spLocks/>
              </p:cNvSpPr>
              <p:nvPr/>
            </p:nvSpPr>
            <p:spPr bwMode="auto">
              <a:xfrm>
                <a:off x="5770" y="2989"/>
                <a:ext cx="83" cy="48"/>
              </a:xfrm>
              <a:custGeom>
                <a:avLst/>
                <a:gdLst>
                  <a:gd name="T0" fmla="*/ 37 w 40"/>
                  <a:gd name="T1" fmla="*/ 12 h 23"/>
                  <a:gd name="T2" fmla="*/ 15 w 40"/>
                  <a:gd name="T3" fmla="*/ 0 h 23"/>
                  <a:gd name="T4" fmla="*/ 2 w 40"/>
                  <a:gd name="T5" fmla="*/ 12 h 23"/>
                  <a:gd name="T6" fmla="*/ 25 w 40"/>
                  <a:gd name="T7" fmla="*/ 23 h 23"/>
                  <a:gd name="T8" fmla="*/ 37 w 40"/>
                  <a:gd name="T9" fmla="*/ 12 h 23"/>
                </a:gdLst>
                <a:ahLst/>
                <a:cxnLst>
                  <a:cxn ang="0">
                    <a:pos x="T0" y="T1"/>
                  </a:cxn>
                  <a:cxn ang="0">
                    <a:pos x="T2" y="T3"/>
                  </a:cxn>
                  <a:cxn ang="0">
                    <a:pos x="T4" y="T5"/>
                  </a:cxn>
                  <a:cxn ang="0">
                    <a:pos x="T6" y="T7"/>
                  </a:cxn>
                  <a:cxn ang="0">
                    <a:pos x="T8" y="T9"/>
                  </a:cxn>
                </a:cxnLst>
                <a:rect l="0" t="0" r="r" b="b"/>
                <a:pathLst>
                  <a:path w="40" h="23">
                    <a:moveTo>
                      <a:pt x="37" y="12"/>
                    </a:moveTo>
                    <a:cubicBezTo>
                      <a:pt x="35" y="5"/>
                      <a:pt x="25" y="0"/>
                      <a:pt x="15" y="0"/>
                    </a:cubicBezTo>
                    <a:cubicBezTo>
                      <a:pt x="6" y="0"/>
                      <a:pt x="0" y="5"/>
                      <a:pt x="2" y="12"/>
                    </a:cubicBezTo>
                    <a:cubicBezTo>
                      <a:pt x="5" y="18"/>
                      <a:pt x="15" y="23"/>
                      <a:pt x="25" y="23"/>
                    </a:cubicBezTo>
                    <a:cubicBezTo>
                      <a:pt x="34" y="23"/>
                      <a:pt x="40"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0" name="Freeform 611"/>
              <p:cNvSpPr>
                <a:spLocks/>
              </p:cNvSpPr>
              <p:nvPr/>
            </p:nvSpPr>
            <p:spPr bwMode="auto">
              <a:xfrm>
                <a:off x="5727" y="3109"/>
                <a:ext cx="84" cy="50"/>
              </a:xfrm>
              <a:custGeom>
                <a:avLst/>
                <a:gdLst>
                  <a:gd name="T0" fmla="*/ 38 w 41"/>
                  <a:gd name="T1" fmla="*/ 12 h 24"/>
                  <a:gd name="T2" fmla="*/ 16 w 41"/>
                  <a:gd name="T3" fmla="*/ 0 h 24"/>
                  <a:gd name="T4" fmla="*/ 2 w 41"/>
                  <a:gd name="T5" fmla="*/ 12 h 24"/>
                  <a:gd name="T6" fmla="*/ 25 w 41"/>
                  <a:gd name="T7" fmla="*/ 24 h 24"/>
                  <a:gd name="T8" fmla="*/ 38 w 41"/>
                  <a:gd name="T9" fmla="*/ 12 h 24"/>
                </a:gdLst>
                <a:ahLst/>
                <a:cxnLst>
                  <a:cxn ang="0">
                    <a:pos x="T0" y="T1"/>
                  </a:cxn>
                  <a:cxn ang="0">
                    <a:pos x="T2" y="T3"/>
                  </a:cxn>
                  <a:cxn ang="0">
                    <a:pos x="T4" y="T5"/>
                  </a:cxn>
                  <a:cxn ang="0">
                    <a:pos x="T6" y="T7"/>
                  </a:cxn>
                  <a:cxn ang="0">
                    <a:pos x="T8" y="T9"/>
                  </a:cxn>
                </a:cxnLst>
                <a:rect l="0" t="0" r="r" b="b"/>
                <a:pathLst>
                  <a:path w="41" h="24">
                    <a:moveTo>
                      <a:pt x="38" y="12"/>
                    </a:moveTo>
                    <a:cubicBezTo>
                      <a:pt x="36" y="5"/>
                      <a:pt x="25" y="0"/>
                      <a:pt x="16" y="0"/>
                    </a:cubicBezTo>
                    <a:cubicBezTo>
                      <a:pt x="6" y="0"/>
                      <a:pt x="0" y="5"/>
                      <a:pt x="2" y="12"/>
                    </a:cubicBezTo>
                    <a:cubicBezTo>
                      <a:pt x="5" y="19"/>
                      <a:pt x="15" y="24"/>
                      <a:pt x="25" y="24"/>
                    </a:cubicBezTo>
                    <a:cubicBezTo>
                      <a:pt x="35" y="24"/>
                      <a:pt x="41"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1" name="Freeform 612"/>
              <p:cNvSpPr>
                <a:spLocks/>
              </p:cNvSpPr>
              <p:nvPr/>
            </p:nvSpPr>
            <p:spPr bwMode="auto">
              <a:xfrm>
                <a:off x="5906" y="3109"/>
                <a:ext cx="87" cy="50"/>
              </a:xfrm>
              <a:custGeom>
                <a:avLst/>
                <a:gdLst>
                  <a:gd name="T0" fmla="*/ 39 w 42"/>
                  <a:gd name="T1" fmla="*/ 12 h 24"/>
                  <a:gd name="T2" fmla="*/ 16 w 42"/>
                  <a:gd name="T3" fmla="*/ 0 h 24"/>
                  <a:gd name="T4" fmla="*/ 3 w 42"/>
                  <a:gd name="T5" fmla="*/ 12 h 24"/>
                  <a:gd name="T6" fmla="*/ 26 w 42"/>
                  <a:gd name="T7" fmla="*/ 24 h 24"/>
                  <a:gd name="T8" fmla="*/ 39 w 42"/>
                  <a:gd name="T9" fmla="*/ 12 h 24"/>
                </a:gdLst>
                <a:ahLst/>
                <a:cxnLst>
                  <a:cxn ang="0">
                    <a:pos x="T0" y="T1"/>
                  </a:cxn>
                  <a:cxn ang="0">
                    <a:pos x="T2" y="T3"/>
                  </a:cxn>
                  <a:cxn ang="0">
                    <a:pos x="T4" y="T5"/>
                  </a:cxn>
                  <a:cxn ang="0">
                    <a:pos x="T6" y="T7"/>
                  </a:cxn>
                  <a:cxn ang="0">
                    <a:pos x="T8" y="T9"/>
                  </a:cxn>
                </a:cxnLst>
                <a:rect l="0" t="0" r="r" b="b"/>
                <a:pathLst>
                  <a:path w="42" h="24">
                    <a:moveTo>
                      <a:pt x="39" y="12"/>
                    </a:moveTo>
                    <a:cubicBezTo>
                      <a:pt x="36" y="5"/>
                      <a:pt x="26" y="0"/>
                      <a:pt x="16" y="0"/>
                    </a:cubicBezTo>
                    <a:cubicBezTo>
                      <a:pt x="6" y="0"/>
                      <a:pt x="0" y="5"/>
                      <a:pt x="3" y="12"/>
                    </a:cubicBezTo>
                    <a:cubicBezTo>
                      <a:pt x="6" y="19"/>
                      <a:pt x="16" y="24"/>
                      <a:pt x="26" y="24"/>
                    </a:cubicBezTo>
                    <a:cubicBezTo>
                      <a:pt x="36" y="24"/>
                      <a:pt x="42" y="19"/>
                      <a:pt x="39"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2" name="Freeform 613"/>
              <p:cNvSpPr>
                <a:spLocks/>
              </p:cNvSpPr>
              <p:nvPr/>
            </p:nvSpPr>
            <p:spPr bwMode="auto">
              <a:xfrm>
                <a:off x="6088" y="3109"/>
                <a:ext cx="84" cy="50"/>
              </a:xfrm>
              <a:custGeom>
                <a:avLst/>
                <a:gdLst>
                  <a:gd name="T0" fmla="*/ 38 w 41"/>
                  <a:gd name="T1" fmla="*/ 12 h 24"/>
                  <a:gd name="T2" fmla="*/ 15 w 41"/>
                  <a:gd name="T3" fmla="*/ 0 h 24"/>
                  <a:gd name="T4" fmla="*/ 3 w 41"/>
                  <a:gd name="T5" fmla="*/ 12 h 24"/>
                  <a:gd name="T6" fmla="*/ 26 w 41"/>
                  <a:gd name="T7" fmla="*/ 24 h 24"/>
                  <a:gd name="T8" fmla="*/ 38 w 41"/>
                  <a:gd name="T9" fmla="*/ 12 h 24"/>
                </a:gdLst>
                <a:ahLst/>
                <a:cxnLst>
                  <a:cxn ang="0">
                    <a:pos x="T0" y="T1"/>
                  </a:cxn>
                  <a:cxn ang="0">
                    <a:pos x="T2" y="T3"/>
                  </a:cxn>
                  <a:cxn ang="0">
                    <a:pos x="T4" y="T5"/>
                  </a:cxn>
                  <a:cxn ang="0">
                    <a:pos x="T6" y="T7"/>
                  </a:cxn>
                  <a:cxn ang="0">
                    <a:pos x="T8" y="T9"/>
                  </a:cxn>
                </a:cxnLst>
                <a:rect l="0" t="0" r="r" b="b"/>
                <a:pathLst>
                  <a:path w="41" h="24">
                    <a:moveTo>
                      <a:pt x="38" y="12"/>
                    </a:moveTo>
                    <a:cubicBezTo>
                      <a:pt x="35" y="5"/>
                      <a:pt x="25" y="0"/>
                      <a:pt x="15" y="0"/>
                    </a:cubicBezTo>
                    <a:cubicBezTo>
                      <a:pt x="5" y="0"/>
                      <a:pt x="0" y="5"/>
                      <a:pt x="3" y="12"/>
                    </a:cubicBezTo>
                    <a:cubicBezTo>
                      <a:pt x="6" y="19"/>
                      <a:pt x="16" y="24"/>
                      <a:pt x="26" y="24"/>
                    </a:cubicBezTo>
                    <a:cubicBezTo>
                      <a:pt x="36" y="24"/>
                      <a:pt x="41"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3" name="Freeform 614"/>
              <p:cNvSpPr>
                <a:spLocks/>
              </p:cNvSpPr>
              <p:nvPr/>
            </p:nvSpPr>
            <p:spPr bwMode="auto">
              <a:xfrm>
                <a:off x="5223" y="2931"/>
                <a:ext cx="81" cy="48"/>
              </a:xfrm>
              <a:custGeom>
                <a:avLst/>
                <a:gdLst>
                  <a:gd name="T0" fmla="*/ 37 w 39"/>
                  <a:gd name="T1" fmla="*/ 12 h 23"/>
                  <a:gd name="T2" fmla="*/ 16 w 39"/>
                  <a:gd name="T3" fmla="*/ 0 h 23"/>
                  <a:gd name="T4" fmla="*/ 2 w 39"/>
                  <a:gd name="T5" fmla="*/ 12 h 23"/>
                  <a:gd name="T6" fmla="*/ 23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5" y="5"/>
                      <a:pt x="25" y="0"/>
                      <a:pt x="16" y="0"/>
                    </a:cubicBezTo>
                    <a:cubicBezTo>
                      <a:pt x="6" y="0"/>
                      <a:pt x="0" y="5"/>
                      <a:pt x="2" y="12"/>
                    </a:cubicBezTo>
                    <a:cubicBezTo>
                      <a:pt x="4" y="18"/>
                      <a:pt x="13" y="23"/>
                      <a:pt x="23" y="23"/>
                    </a:cubicBezTo>
                    <a:cubicBezTo>
                      <a:pt x="32" y="23"/>
                      <a:pt x="39"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4" name="Freeform 615"/>
              <p:cNvSpPr>
                <a:spLocks/>
              </p:cNvSpPr>
              <p:nvPr/>
            </p:nvSpPr>
            <p:spPr bwMode="auto">
              <a:xfrm>
                <a:off x="5572" y="2931"/>
                <a:ext cx="80" cy="48"/>
              </a:xfrm>
              <a:custGeom>
                <a:avLst/>
                <a:gdLst>
                  <a:gd name="T0" fmla="*/ 37 w 39"/>
                  <a:gd name="T1" fmla="*/ 12 h 23"/>
                  <a:gd name="T2" fmla="*/ 16 w 39"/>
                  <a:gd name="T3" fmla="*/ 0 h 23"/>
                  <a:gd name="T4" fmla="*/ 3 w 39"/>
                  <a:gd name="T5" fmla="*/ 12 h 23"/>
                  <a:gd name="T6" fmla="*/ 24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5" y="5"/>
                      <a:pt x="25" y="0"/>
                      <a:pt x="16" y="0"/>
                    </a:cubicBezTo>
                    <a:cubicBezTo>
                      <a:pt x="6" y="0"/>
                      <a:pt x="0" y="5"/>
                      <a:pt x="3" y="12"/>
                    </a:cubicBezTo>
                    <a:cubicBezTo>
                      <a:pt x="5" y="18"/>
                      <a:pt x="14" y="23"/>
                      <a:pt x="24" y="23"/>
                    </a:cubicBezTo>
                    <a:cubicBezTo>
                      <a:pt x="34" y="23"/>
                      <a:pt x="39"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5" name="Freeform 616"/>
              <p:cNvSpPr>
                <a:spLocks/>
              </p:cNvSpPr>
              <p:nvPr/>
            </p:nvSpPr>
            <p:spPr bwMode="auto">
              <a:xfrm>
                <a:off x="5661" y="2931"/>
                <a:ext cx="80" cy="48"/>
              </a:xfrm>
              <a:custGeom>
                <a:avLst/>
                <a:gdLst>
                  <a:gd name="T0" fmla="*/ 36 w 39"/>
                  <a:gd name="T1" fmla="*/ 12 h 23"/>
                  <a:gd name="T2" fmla="*/ 15 w 39"/>
                  <a:gd name="T3" fmla="*/ 0 h 23"/>
                  <a:gd name="T4" fmla="*/ 2 w 39"/>
                  <a:gd name="T5" fmla="*/ 12 h 23"/>
                  <a:gd name="T6" fmla="*/ 24 w 39"/>
                  <a:gd name="T7" fmla="*/ 23 h 23"/>
                  <a:gd name="T8" fmla="*/ 36 w 39"/>
                  <a:gd name="T9" fmla="*/ 12 h 23"/>
                </a:gdLst>
                <a:ahLst/>
                <a:cxnLst>
                  <a:cxn ang="0">
                    <a:pos x="T0" y="T1"/>
                  </a:cxn>
                  <a:cxn ang="0">
                    <a:pos x="T2" y="T3"/>
                  </a:cxn>
                  <a:cxn ang="0">
                    <a:pos x="T4" y="T5"/>
                  </a:cxn>
                  <a:cxn ang="0">
                    <a:pos x="T6" y="T7"/>
                  </a:cxn>
                  <a:cxn ang="0">
                    <a:pos x="T8" y="T9"/>
                  </a:cxn>
                </a:cxnLst>
                <a:rect l="0" t="0" r="r" b="b"/>
                <a:pathLst>
                  <a:path w="39" h="23">
                    <a:moveTo>
                      <a:pt x="36" y="12"/>
                    </a:moveTo>
                    <a:cubicBezTo>
                      <a:pt x="34" y="5"/>
                      <a:pt x="24" y="0"/>
                      <a:pt x="15" y="0"/>
                    </a:cubicBezTo>
                    <a:cubicBezTo>
                      <a:pt x="5" y="0"/>
                      <a:pt x="0" y="5"/>
                      <a:pt x="2" y="12"/>
                    </a:cubicBezTo>
                    <a:cubicBezTo>
                      <a:pt x="4" y="18"/>
                      <a:pt x="14" y="23"/>
                      <a:pt x="24" y="23"/>
                    </a:cubicBezTo>
                    <a:cubicBezTo>
                      <a:pt x="33" y="23"/>
                      <a:pt x="39"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6" name="Freeform 617"/>
              <p:cNvSpPr>
                <a:spLocks/>
              </p:cNvSpPr>
              <p:nvPr/>
            </p:nvSpPr>
            <p:spPr bwMode="auto">
              <a:xfrm>
                <a:off x="5328" y="2989"/>
                <a:ext cx="81" cy="48"/>
              </a:xfrm>
              <a:custGeom>
                <a:avLst/>
                <a:gdLst>
                  <a:gd name="T0" fmla="*/ 37 w 39"/>
                  <a:gd name="T1" fmla="*/ 12 h 23"/>
                  <a:gd name="T2" fmla="*/ 16 w 39"/>
                  <a:gd name="T3" fmla="*/ 0 h 23"/>
                  <a:gd name="T4" fmla="*/ 2 w 39"/>
                  <a:gd name="T5" fmla="*/ 12 h 23"/>
                  <a:gd name="T6" fmla="*/ 23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5" y="5"/>
                      <a:pt x="26" y="0"/>
                      <a:pt x="16" y="0"/>
                    </a:cubicBezTo>
                    <a:cubicBezTo>
                      <a:pt x="6" y="0"/>
                      <a:pt x="0" y="5"/>
                      <a:pt x="2" y="12"/>
                    </a:cubicBezTo>
                    <a:cubicBezTo>
                      <a:pt x="4" y="18"/>
                      <a:pt x="14" y="23"/>
                      <a:pt x="23" y="23"/>
                    </a:cubicBezTo>
                    <a:cubicBezTo>
                      <a:pt x="33" y="23"/>
                      <a:pt x="39"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7" name="Freeform 618"/>
              <p:cNvSpPr>
                <a:spLocks/>
              </p:cNvSpPr>
              <p:nvPr/>
            </p:nvSpPr>
            <p:spPr bwMode="auto">
              <a:xfrm>
                <a:off x="5417" y="2989"/>
                <a:ext cx="81" cy="48"/>
              </a:xfrm>
              <a:custGeom>
                <a:avLst/>
                <a:gdLst>
                  <a:gd name="T0" fmla="*/ 37 w 39"/>
                  <a:gd name="T1" fmla="*/ 12 h 23"/>
                  <a:gd name="T2" fmla="*/ 16 w 39"/>
                  <a:gd name="T3" fmla="*/ 0 h 23"/>
                  <a:gd name="T4" fmla="*/ 2 w 39"/>
                  <a:gd name="T5" fmla="*/ 12 h 23"/>
                  <a:gd name="T6" fmla="*/ 24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5" y="5"/>
                      <a:pt x="25" y="0"/>
                      <a:pt x="16" y="0"/>
                    </a:cubicBezTo>
                    <a:cubicBezTo>
                      <a:pt x="6" y="0"/>
                      <a:pt x="0" y="5"/>
                      <a:pt x="2" y="12"/>
                    </a:cubicBezTo>
                    <a:cubicBezTo>
                      <a:pt x="4" y="18"/>
                      <a:pt x="14" y="23"/>
                      <a:pt x="24" y="23"/>
                    </a:cubicBezTo>
                    <a:cubicBezTo>
                      <a:pt x="33" y="23"/>
                      <a:pt x="39"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8" name="Freeform 619"/>
              <p:cNvSpPr>
                <a:spLocks/>
              </p:cNvSpPr>
              <p:nvPr/>
            </p:nvSpPr>
            <p:spPr bwMode="auto">
              <a:xfrm>
                <a:off x="5506" y="2989"/>
                <a:ext cx="80" cy="48"/>
              </a:xfrm>
              <a:custGeom>
                <a:avLst/>
                <a:gdLst>
                  <a:gd name="T0" fmla="*/ 37 w 39"/>
                  <a:gd name="T1" fmla="*/ 12 h 23"/>
                  <a:gd name="T2" fmla="*/ 15 w 39"/>
                  <a:gd name="T3" fmla="*/ 0 h 23"/>
                  <a:gd name="T4" fmla="*/ 2 w 39"/>
                  <a:gd name="T5" fmla="*/ 12 h 23"/>
                  <a:gd name="T6" fmla="*/ 23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5" y="5"/>
                      <a:pt x="25" y="0"/>
                      <a:pt x="15" y="0"/>
                    </a:cubicBezTo>
                    <a:cubicBezTo>
                      <a:pt x="6" y="0"/>
                      <a:pt x="0" y="5"/>
                      <a:pt x="2" y="12"/>
                    </a:cubicBezTo>
                    <a:cubicBezTo>
                      <a:pt x="4" y="18"/>
                      <a:pt x="14" y="23"/>
                      <a:pt x="23" y="23"/>
                    </a:cubicBezTo>
                    <a:cubicBezTo>
                      <a:pt x="33" y="23"/>
                      <a:pt x="39"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9" name="Freeform 620"/>
              <p:cNvSpPr>
                <a:spLocks/>
              </p:cNvSpPr>
              <p:nvPr/>
            </p:nvSpPr>
            <p:spPr bwMode="auto">
              <a:xfrm>
                <a:off x="5593" y="2989"/>
                <a:ext cx="82" cy="48"/>
              </a:xfrm>
              <a:custGeom>
                <a:avLst/>
                <a:gdLst>
                  <a:gd name="T0" fmla="*/ 38 w 40"/>
                  <a:gd name="T1" fmla="*/ 12 h 23"/>
                  <a:gd name="T2" fmla="*/ 16 w 40"/>
                  <a:gd name="T3" fmla="*/ 0 h 23"/>
                  <a:gd name="T4" fmla="*/ 3 w 40"/>
                  <a:gd name="T5" fmla="*/ 12 h 23"/>
                  <a:gd name="T6" fmla="*/ 25 w 40"/>
                  <a:gd name="T7" fmla="*/ 23 h 23"/>
                  <a:gd name="T8" fmla="*/ 38 w 40"/>
                  <a:gd name="T9" fmla="*/ 12 h 23"/>
                </a:gdLst>
                <a:ahLst/>
                <a:cxnLst>
                  <a:cxn ang="0">
                    <a:pos x="T0" y="T1"/>
                  </a:cxn>
                  <a:cxn ang="0">
                    <a:pos x="T2" y="T3"/>
                  </a:cxn>
                  <a:cxn ang="0">
                    <a:pos x="T4" y="T5"/>
                  </a:cxn>
                  <a:cxn ang="0">
                    <a:pos x="T6" y="T7"/>
                  </a:cxn>
                  <a:cxn ang="0">
                    <a:pos x="T8" y="T9"/>
                  </a:cxn>
                </a:cxnLst>
                <a:rect l="0" t="0" r="r" b="b"/>
                <a:pathLst>
                  <a:path w="40" h="23">
                    <a:moveTo>
                      <a:pt x="38" y="12"/>
                    </a:moveTo>
                    <a:cubicBezTo>
                      <a:pt x="35" y="5"/>
                      <a:pt x="26" y="0"/>
                      <a:pt x="16" y="0"/>
                    </a:cubicBezTo>
                    <a:cubicBezTo>
                      <a:pt x="6" y="0"/>
                      <a:pt x="0" y="5"/>
                      <a:pt x="3" y="12"/>
                    </a:cubicBezTo>
                    <a:cubicBezTo>
                      <a:pt x="5" y="18"/>
                      <a:pt x="15" y="23"/>
                      <a:pt x="25" y="23"/>
                    </a:cubicBezTo>
                    <a:cubicBezTo>
                      <a:pt x="34" y="23"/>
                      <a:pt x="40" y="18"/>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0" name="Freeform 621"/>
              <p:cNvSpPr>
                <a:spLocks/>
              </p:cNvSpPr>
              <p:nvPr/>
            </p:nvSpPr>
            <p:spPr bwMode="auto">
              <a:xfrm>
                <a:off x="5681" y="2989"/>
                <a:ext cx="83" cy="48"/>
              </a:xfrm>
              <a:custGeom>
                <a:avLst/>
                <a:gdLst>
                  <a:gd name="T0" fmla="*/ 37 w 40"/>
                  <a:gd name="T1" fmla="*/ 12 h 23"/>
                  <a:gd name="T2" fmla="*/ 16 w 40"/>
                  <a:gd name="T3" fmla="*/ 0 h 23"/>
                  <a:gd name="T4" fmla="*/ 3 w 40"/>
                  <a:gd name="T5" fmla="*/ 12 h 23"/>
                  <a:gd name="T6" fmla="*/ 25 w 40"/>
                  <a:gd name="T7" fmla="*/ 23 h 23"/>
                  <a:gd name="T8" fmla="*/ 37 w 40"/>
                  <a:gd name="T9" fmla="*/ 12 h 23"/>
                </a:gdLst>
                <a:ahLst/>
                <a:cxnLst>
                  <a:cxn ang="0">
                    <a:pos x="T0" y="T1"/>
                  </a:cxn>
                  <a:cxn ang="0">
                    <a:pos x="T2" y="T3"/>
                  </a:cxn>
                  <a:cxn ang="0">
                    <a:pos x="T4" y="T5"/>
                  </a:cxn>
                  <a:cxn ang="0">
                    <a:pos x="T6" y="T7"/>
                  </a:cxn>
                  <a:cxn ang="0">
                    <a:pos x="T8" y="T9"/>
                  </a:cxn>
                </a:cxnLst>
                <a:rect l="0" t="0" r="r" b="b"/>
                <a:pathLst>
                  <a:path w="40" h="23">
                    <a:moveTo>
                      <a:pt x="37" y="12"/>
                    </a:moveTo>
                    <a:cubicBezTo>
                      <a:pt x="35" y="5"/>
                      <a:pt x="25" y="0"/>
                      <a:pt x="16" y="0"/>
                    </a:cubicBezTo>
                    <a:cubicBezTo>
                      <a:pt x="6" y="0"/>
                      <a:pt x="0" y="5"/>
                      <a:pt x="3" y="12"/>
                    </a:cubicBezTo>
                    <a:cubicBezTo>
                      <a:pt x="5" y="18"/>
                      <a:pt x="15" y="23"/>
                      <a:pt x="25" y="23"/>
                    </a:cubicBezTo>
                    <a:cubicBezTo>
                      <a:pt x="34" y="23"/>
                      <a:pt x="40"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1" name="Freeform 622"/>
              <p:cNvSpPr>
                <a:spLocks/>
              </p:cNvSpPr>
              <p:nvPr/>
            </p:nvSpPr>
            <p:spPr bwMode="auto">
              <a:xfrm>
                <a:off x="5945" y="2989"/>
                <a:ext cx="85" cy="48"/>
              </a:xfrm>
              <a:custGeom>
                <a:avLst/>
                <a:gdLst>
                  <a:gd name="T0" fmla="*/ 38 w 41"/>
                  <a:gd name="T1" fmla="*/ 12 h 23"/>
                  <a:gd name="T2" fmla="*/ 15 w 41"/>
                  <a:gd name="T3" fmla="*/ 0 h 23"/>
                  <a:gd name="T4" fmla="*/ 3 w 41"/>
                  <a:gd name="T5" fmla="*/ 12 h 23"/>
                  <a:gd name="T6" fmla="*/ 26 w 41"/>
                  <a:gd name="T7" fmla="*/ 23 h 23"/>
                  <a:gd name="T8" fmla="*/ 38 w 41"/>
                  <a:gd name="T9" fmla="*/ 12 h 23"/>
                </a:gdLst>
                <a:ahLst/>
                <a:cxnLst>
                  <a:cxn ang="0">
                    <a:pos x="T0" y="T1"/>
                  </a:cxn>
                  <a:cxn ang="0">
                    <a:pos x="T2" y="T3"/>
                  </a:cxn>
                  <a:cxn ang="0">
                    <a:pos x="T4" y="T5"/>
                  </a:cxn>
                  <a:cxn ang="0">
                    <a:pos x="T6" y="T7"/>
                  </a:cxn>
                  <a:cxn ang="0">
                    <a:pos x="T8" y="T9"/>
                  </a:cxn>
                </a:cxnLst>
                <a:rect l="0" t="0" r="r" b="b"/>
                <a:pathLst>
                  <a:path w="41" h="23">
                    <a:moveTo>
                      <a:pt x="38" y="12"/>
                    </a:moveTo>
                    <a:cubicBezTo>
                      <a:pt x="35" y="5"/>
                      <a:pt x="25" y="0"/>
                      <a:pt x="15" y="0"/>
                    </a:cubicBezTo>
                    <a:cubicBezTo>
                      <a:pt x="6" y="0"/>
                      <a:pt x="0" y="5"/>
                      <a:pt x="3" y="12"/>
                    </a:cubicBezTo>
                    <a:cubicBezTo>
                      <a:pt x="6" y="18"/>
                      <a:pt x="16" y="23"/>
                      <a:pt x="26" y="23"/>
                    </a:cubicBezTo>
                    <a:cubicBezTo>
                      <a:pt x="35" y="23"/>
                      <a:pt x="41" y="18"/>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2" name="Freeform 623"/>
              <p:cNvSpPr>
                <a:spLocks/>
              </p:cNvSpPr>
              <p:nvPr/>
            </p:nvSpPr>
            <p:spPr bwMode="auto">
              <a:xfrm>
                <a:off x="6034" y="2989"/>
                <a:ext cx="85" cy="48"/>
              </a:xfrm>
              <a:custGeom>
                <a:avLst/>
                <a:gdLst>
                  <a:gd name="T0" fmla="*/ 38 w 41"/>
                  <a:gd name="T1" fmla="*/ 12 h 23"/>
                  <a:gd name="T2" fmla="*/ 15 w 41"/>
                  <a:gd name="T3" fmla="*/ 0 h 23"/>
                  <a:gd name="T4" fmla="*/ 3 w 41"/>
                  <a:gd name="T5" fmla="*/ 12 h 23"/>
                  <a:gd name="T6" fmla="*/ 26 w 41"/>
                  <a:gd name="T7" fmla="*/ 23 h 23"/>
                  <a:gd name="T8" fmla="*/ 38 w 41"/>
                  <a:gd name="T9" fmla="*/ 12 h 23"/>
                </a:gdLst>
                <a:ahLst/>
                <a:cxnLst>
                  <a:cxn ang="0">
                    <a:pos x="T0" y="T1"/>
                  </a:cxn>
                  <a:cxn ang="0">
                    <a:pos x="T2" y="T3"/>
                  </a:cxn>
                  <a:cxn ang="0">
                    <a:pos x="T4" y="T5"/>
                  </a:cxn>
                  <a:cxn ang="0">
                    <a:pos x="T6" y="T7"/>
                  </a:cxn>
                  <a:cxn ang="0">
                    <a:pos x="T8" y="T9"/>
                  </a:cxn>
                </a:cxnLst>
                <a:rect l="0" t="0" r="r" b="b"/>
                <a:pathLst>
                  <a:path w="41" h="23">
                    <a:moveTo>
                      <a:pt x="38" y="12"/>
                    </a:moveTo>
                    <a:cubicBezTo>
                      <a:pt x="35" y="5"/>
                      <a:pt x="25" y="0"/>
                      <a:pt x="15" y="0"/>
                    </a:cubicBezTo>
                    <a:cubicBezTo>
                      <a:pt x="5" y="0"/>
                      <a:pt x="0" y="5"/>
                      <a:pt x="3" y="12"/>
                    </a:cubicBezTo>
                    <a:cubicBezTo>
                      <a:pt x="6" y="18"/>
                      <a:pt x="16" y="23"/>
                      <a:pt x="26" y="23"/>
                    </a:cubicBezTo>
                    <a:cubicBezTo>
                      <a:pt x="35" y="23"/>
                      <a:pt x="41" y="18"/>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3" name="Freeform 624"/>
              <p:cNvSpPr>
                <a:spLocks/>
              </p:cNvSpPr>
              <p:nvPr/>
            </p:nvSpPr>
            <p:spPr bwMode="auto">
              <a:xfrm>
                <a:off x="5347" y="3047"/>
                <a:ext cx="83" cy="50"/>
              </a:xfrm>
              <a:custGeom>
                <a:avLst/>
                <a:gdLst>
                  <a:gd name="T0" fmla="*/ 38 w 40"/>
                  <a:gd name="T1" fmla="*/ 12 h 24"/>
                  <a:gd name="T2" fmla="*/ 16 w 40"/>
                  <a:gd name="T3" fmla="*/ 0 h 24"/>
                  <a:gd name="T4" fmla="*/ 2 w 40"/>
                  <a:gd name="T5" fmla="*/ 12 h 24"/>
                  <a:gd name="T6" fmla="*/ 24 w 40"/>
                  <a:gd name="T7" fmla="*/ 24 h 24"/>
                  <a:gd name="T8" fmla="*/ 38 w 40"/>
                  <a:gd name="T9" fmla="*/ 12 h 24"/>
                </a:gdLst>
                <a:ahLst/>
                <a:cxnLst>
                  <a:cxn ang="0">
                    <a:pos x="T0" y="T1"/>
                  </a:cxn>
                  <a:cxn ang="0">
                    <a:pos x="T2" y="T3"/>
                  </a:cxn>
                  <a:cxn ang="0">
                    <a:pos x="T4" y="T5"/>
                  </a:cxn>
                  <a:cxn ang="0">
                    <a:pos x="T6" y="T7"/>
                  </a:cxn>
                  <a:cxn ang="0">
                    <a:pos x="T8" y="T9"/>
                  </a:cxn>
                </a:cxnLst>
                <a:rect l="0" t="0" r="r" b="b"/>
                <a:pathLst>
                  <a:path w="40" h="24">
                    <a:moveTo>
                      <a:pt x="38" y="12"/>
                    </a:moveTo>
                    <a:cubicBezTo>
                      <a:pt x="35" y="6"/>
                      <a:pt x="26" y="0"/>
                      <a:pt x="16" y="0"/>
                    </a:cubicBezTo>
                    <a:cubicBezTo>
                      <a:pt x="6" y="0"/>
                      <a:pt x="0" y="6"/>
                      <a:pt x="2" y="12"/>
                    </a:cubicBezTo>
                    <a:cubicBezTo>
                      <a:pt x="4" y="19"/>
                      <a:pt x="14" y="24"/>
                      <a:pt x="24" y="24"/>
                    </a:cubicBezTo>
                    <a:cubicBezTo>
                      <a:pt x="34" y="24"/>
                      <a:pt x="40"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4" name="Freeform 625"/>
              <p:cNvSpPr>
                <a:spLocks/>
              </p:cNvSpPr>
              <p:nvPr/>
            </p:nvSpPr>
            <p:spPr bwMode="auto">
              <a:xfrm>
                <a:off x="5436" y="3047"/>
                <a:ext cx="82" cy="50"/>
              </a:xfrm>
              <a:custGeom>
                <a:avLst/>
                <a:gdLst>
                  <a:gd name="T0" fmla="*/ 38 w 40"/>
                  <a:gd name="T1" fmla="*/ 12 h 24"/>
                  <a:gd name="T2" fmla="*/ 16 w 40"/>
                  <a:gd name="T3" fmla="*/ 0 h 24"/>
                  <a:gd name="T4" fmla="*/ 3 w 40"/>
                  <a:gd name="T5" fmla="*/ 12 h 24"/>
                  <a:gd name="T6" fmla="*/ 24 w 40"/>
                  <a:gd name="T7" fmla="*/ 24 h 24"/>
                  <a:gd name="T8" fmla="*/ 38 w 40"/>
                  <a:gd name="T9" fmla="*/ 12 h 24"/>
                </a:gdLst>
                <a:ahLst/>
                <a:cxnLst>
                  <a:cxn ang="0">
                    <a:pos x="T0" y="T1"/>
                  </a:cxn>
                  <a:cxn ang="0">
                    <a:pos x="T2" y="T3"/>
                  </a:cxn>
                  <a:cxn ang="0">
                    <a:pos x="T4" y="T5"/>
                  </a:cxn>
                  <a:cxn ang="0">
                    <a:pos x="T6" y="T7"/>
                  </a:cxn>
                  <a:cxn ang="0">
                    <a:pos x="T8" y="T9"/>
                  </a:cxn>
                </a:cxnLst>
                <a:rect l="0" t="0" r="r" b="b"/>
                <a:pathLst>
                  <a:path w="40" h="24">
                    <a:moveTo>
                      <a:pt x="38" y="12"/>
                    </a:moveTo>
                    <a:cubicBezTo>
                      <a:pt x="36" y="6"/>
                      <a:pt x="26" y="0"/>
                      <a:pt x="16" y="0"/>
                    </a:cubicBezTo>
                    <a:cubicBezTo>
                      <a:pt x="7" y="0"/>
                      <a:pt x="0" y="6"/>
                      <a:pt x="3" y="12"/>
                    </a:cubicBezTo>
                    <a:cubicBezTo>
                      <a:pt x="5" y="19"/>
                      <a:pt x="14" y="24"/>
                      <a:pt x="24" y="24"/>
                    </a:cubicBezTo>
                    <a:cubicBezTo>
                      <a:pt x="34" y="24"/>
                      <a:pt x="40"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5" name="Freeform 626"/>
              <p:cNvSpPr>
                <a:spLocks/>
              </p:cNvSpPr>
              <p:nvPr/>
            </p:nvSpPr>
            <p:spPr bwMode="auto">
              <a:xfrm>
                <a:off x="5793" y="3047"/>
                <a:ext cx="84" cy="50"/>
              </a:xfrm>
              <a:custGeom>
                <a:avLst/>
                <a:gdLst>
                  <a:gd name="T0" fmla="*/ 38 w 41"/>
                  <a:gd name="T1" fmla="*/ 12 h 24"/>
                  <a:gd name="T2" fmla="*/ 16 w 41"/>
                  <a:gd name="T3" fmla="*/ 0 h 24"/>
                  <a:gd name="T4" fmla="*/ 3 w 41"/>
                  <a:gd name="T5" fmla="*/ 12 h 24"/>
                  <a:gd name="T6" fmla="*/ 25 w 41"/>
                  <a:gd name="T7" fmla="*/ 24 h 24"/>
                  <a:gd name="T8" fmla="*/ 38 w 41"/>
                  <a:gd name="T9" fmla="*/ 12 h 24"/>
                </a:gdLst>
                <a:ahLst/>
                <a:cxnLst>
                  <a:cxn ang="0">
                    <a:pos x="T0" y="T1"/>
                  </a:cxn>
                  <a:cxn ang="0">
                    <a:pos x="T2" y="T3"/>
                  </a:cxn>
                  <a:cxn ang="0">
                    <a:pos x="T4" y="T5"/>
                  </a:cxn>
                  <a:cxn ang="0">
                    <a:pos x="T6" y="T7"/>
                  </a:cxn>
                  <a:cxn ang="0">
                    <a:pos x="T8" y="T9"/>
                  </a:cxn>
                </a:cxnLst>
                <a:rect l="0" t="0" r="r" b="b"/>
                <a:pathLst>
                  <a:path w="41" h="24">
                    <a:moveTo>
                      <a:pt x="38" y="12"/>
                    </a:moveTo>
                    <a:cubicBezTo>
                      <a:pt x="35" y="6"/>
                      <a:pt x="25" y="0"/>
                      <a:pt x="16" y="0"/>
                    </a:cubicBezTo>
                    <a:cubicBezTo>
                      <a:pt x="6" y="0"/>
                      <a:pt x="0" y="6"/>
                      <a:pt x="3" y="12"/>
                    </a:cubicBezTo>
                    <a:cubicBezTo>
                      <a:pt x="5" y="19"/>
                      <a:pt x="15" y="24"/>
                      <a:pt x="25" y="24"/>
                    </a:cubicBezTo>
                    <a:cubicBezTo>
                      <a:pt x="35" y="24"/>
                      <a:pt x="41"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6" name="Freeform 627"/>
              <p:cNvSpPr>
                <a:spLocks/>
              </p:cNvSpPr>
              <p:nvPr/>
            </p:nvSpPr>
            <p:spPr bwMode="auto">
              <a:xfrm>
                <a:off x="6061" y="3047"/>
                <a:ext cx="84" cy="50"/>
              </a:xfrm>
              <a:custGeom>
                <a:avLst/>
                <a:gdLst>
                  <a:gd name="T0" fmla="*/ 38 w 41"/>
                  <a:gd name="T1" fmla="*/ 12 h 24"/>
                  <a:gd name="T2" fmla="*/ 15 w 41"/>
                  <a:gd name="T3" fmla="*/ 0 h 24"/>
                  <a:gd name="T4" fmla="*/ 3 w 41"/>
                  <a:gd name="T5" fmla="*/ 12 h 24"/>
                  <a:gd name="T6" fmla="*/ 26 w 41"/>
                  <a:gd name="T7" fmla="*/ 24 h 24"/>
                  <a:gd name="T8" fmla="*/ 38 w 41"/>
                  <a:gd name="T9" fmla="*/ 12 h 24"/>
                </a:gdLst>
                <a:ahLst/>
                <a:cxnLst>
                  <a:cxn ang="0">
                    <a:pos x="T0" y="T1"/>
                  </a:cxn>
                  <a:cxn ang="0">
                    <a:pos x="T2" y="T3"/>
                  </a:cxn>
                  <a:cxn ang="0">
                    <a:pos x="T4" y="T5"/>
                  </a:cxn>
                  <a:cxn ang="0">
                    <a:pos x="T6" y="T7"/>
                  </a:cxn>
                  <a:cxn ang="0">
                    <a:pos x="T8" y="T9"/>
                  </a:cxn>
                </a:cxnLst>
                <a:rect l="0" t="0" r="r" b="b"/>
                <a:pathLst>
                  <a:path w="41" h="24">
                    <a:moveTo>
                      <a:pt x="38" y="12"/>
                    </a:moveTo>
                    <a:cubicBezTo>
                      <a:pt x="35" y="6"/>
                      <a:pt x="25" y="0"/>
                      <a:pt x="15" y="0"/>
                    </a:cubicBezTo>
                    <a:cubicBezTo>
                      <a:pt x="5" y="0"/>
                      <a:pt x="0" y="6"/>
                      <a:pt x="3" y="12"/>
                    </a:cubicBezTo>
                    <a:cubicBezTo>
                      <a:pt x="5" y="19"/>
                      <a:pt x="16" y="24"/>
                      <a:pt x="26" y="24"/>
                    </a:cubicBezTo>
                    <a:cubicBezTo>
                      <a:pt x="35" y="24"/>
                      <a:pt x="41"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7" name="Freeform 628"/>
              <p:cNvSpPr>
                <a:spLocks/>
              </p:cNvSpPr>
              <p:nvPr/>
            </p:nvSpPr>
            <p:spPr bwMode="auto">
              <a:xfrm>
                <a:off x="6150" y="3047"/>
                <a:ext cx="84" cy="50"/>
              </a:xfrm>
              <a:custGeom>
                <a:avLst/>
                <a:gdLst>
                  <a:gd name="T0" fmla="*/ 38 w 41"/>
                  <a:gd name="T1" fmla="*/ 12 h 24"/>
                  <a:gd name="T2" fmla="*/ 15 w 41"/>
                  <a:gd name="T3" fmla="*/ 0 h 24"/>
                  <a:gd name="T4" fmla="*/ 3 w 41"/>
                  <a:gd name="T5" fmla="*/ 12 h 24"/>
                  <a:gd name="T6" fmla="*/ 26 w 41"/>
                  <a:gd name="T7" fmla="*/ 24 h 24"/>
                  <a:gd name="T8" fmla="*/ 38 w 41"/>
                  <a:gd name="T9" fmla="*/ 12 h 24"/>
                </a:gdLst>
                <a:ahLst/>
                <a:cxnLst>
                  <a:cxn ang="0">
                    <a:pos x="T0" y="T1"/>
                  </a:cxn>
                  <a:cxn ang="0">
                    <a:pos x="T2" y="T3"/>
                  </a:cxn>
                  <a:cxn ang="0">
                    <a:pos x="T4" y="T5"/>
                  </a:cxn>
                  <a:cxn ang="0">
                    <a:pos x="T6" y="T7"/>
                  </a:cxn>
                  <a:cxn ang="0">
                    <a:pos x="T8" y="T9"/>
                  </a:cxn>
                </a:cxnLst>
                <a:rect l="0" t="0" r="r" b="b"/>
                <a:pathLst>
                  <a:path w="41" h="24">
                    <a:moveTo>
                      <a:pt x="38" y="12"/>
                    </a:moveTo>
                    <a:cubicBezTo>
                      <a:pt x="35" y="6"/>
                      <a:pt x="25" y="0"/>
                      <a:pt x="15" y="0"/>
                    </a:cubicBezTo>
                    <a:cubicBezTo>
                      <a:pt x="5" y="0"/>
                      <a:pt x="0" y="6"/>
                      <a:pt x="3" y="12"/>
                    </a:cubicBezTo>
                    <a:cubicBezTo>
                      <a:pt x="6" y="19"/>
                      <a:pt x="16" y="24"/>
                      <a:pt x="26" y="24"/>
                    </a:cubicBezTo>
                    <a:cubicBezTo>
                      <a:pt x="36" y="24"/>
                      <a:pt x="41"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8" name="Freeform 629"/>
              <p:cNvSpPr>
                <a:spLocks/>
              </p:cNvSpPr>
              <p:nvPr/>
            </p:nvSpPr>
            <p:spPr bwMode="auto">
              <a:xfrm>
                <a:off x="6238" y="3047"/>
                <a:ext cx="87" cy="50"/>
              </a:xfrm>
              <a:custGeom>
                <a:avLst/>
                <a:gdLst>
                  <a:gd name="T0" fmla="*/ 38 w 42"/>
                  <a:gd name="T1" fmla="*/ 12 h 24"/>
                  <a:gd name="T2" fmla="*/ 15 w 42"/>
                  <a:gd name="T3" fmla="*/ 0 h 24"/>
                  <a:gd name="T4" fmla="*/ 3 w 42"/>
                  <a:gd name="T5" fmla="*/ 12 h 24"/>
                  <a:gd name="T6" fmla="*/ 26 w 42"/>
                  <a:gd name="T7" fmla="*/ 24 h 24"/>
                  <a:gd name="T8" fmla="*/ 38 w 42"/>
                  <a:gd name="T9" fmla="*/ 12 h 24"/>
                </a:gdLst>
                <a:ahLst/>
                <a:cxnLst>
                  <a:cxn ang="0">
                    <a:pos x="T0" y="T1"/>
                  </a:cxn>
                  <a:cxn ang="0">
                    <a:pos x="T2" y="T3"/>
                  </a:cxn>
                  <a:cxn ang="0">
                    <a:pos x="T4" y="T5"/>
                  </a:cxn>
                  <a:cxn ang="0">
                    <a:pos x="T6" y="T7"/>
                  </a:cxn>
                  <a:cxn ang="0">
                    <a:pos x="T8" y="T9"/>
                  </a:cxn>
                </a:cxnLst>
                <a:rect l="0" t="0" r="r" b="b"/>
                <a:pathLst>
                  <a:path w="42" h="24">
                    <a:moveTo>
                      <a:pt x="38" y="12"/>
                    </a:moveTo>
                    <a:cubicBezTo>
                      <a:pt x="35" y="6"/>
                      <a:pt x="25" y="0"/>
                      <a:pt x="15" y="0"/>
                    </a:cubicBezTo>
                    <a:cubicBezTo>
                      <a:pt x="5" y="0"/>
                      <a:pt x="0" y="6"/>
                      <a:pt x="3" y="12"/>
                    </a:cubicBezTo>
                    <a:cubicBezTo>
                      <a:pt x="6" y="19"/>
                      <a:pt x="17" y="24"/>
                      <a:pt x="26" y="24"/>
                    </a:cubicBezTo>
                    <a:cubicBezTo>
                      <a:pt x="36" y="24"/>
                      <a:pt x="42"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9" name="Freeform 630"/>
              <p:cNvSpPr>
                <a:spLocks/>
              </p:cNvSpPr>
              <p:nvPr/>
            </p:nvSpPr>
            <p:spPr bwMode="auto">
              <a:xfrm>
                <a:off x="5547" y="3109"/>
                <a:ext cx="83" cy="50"/>
              </a:xfrm>
              <a:custGeom>
                <a:avLst/>
                <a:gdLst>
                  <a:gd name="T0" fmla="*/ 38 w 40"/>
                  <a:gd name="T1" fmla="*/ 12 h 24"/>
                  <a:gd name="T2" fmla="*/ 16 w 40"/>
                  <a:gd name="T3" fmla="*/ 0 h 24"/>
                  <a:gd name="T4" fmla="*/ 2 w 40"/>
                  <a:gd name="T5" fmla="*/ 12 h 24"/>
                  <a:gd name="T6" fmla="*/ 24 w 40"/>
                  <a:gd name="T7" fmla="*/ 24 h 24"/>
                  <a:gd name="T8" fmla="*/ 38 w 40"/>
                  <a:gd name="T9" fmla="*/ 12 h 24"/>
                </a:gdLst>
                <a:ahLst/>
                <a:cxnLst>
                  <a:cxn ang="0">
                    <a:pos x="T0" y="T1"/>
                  </a:cxn>
                  <a:cxn ang="0">
                    <a:pos x="T2" y="T3"/>
                  </a:cxn>
                  <a:cxn ang="0">
                    <a:pos x="T4" y="T5"/>
                  </a:cxn>
                  <a:cxn ang="0">
                    <a:pos x="T6" y="T7"/>
                  </a:cxn>
                  <a:cxn ang="0">
                    <a:pos x="T8" y="T9"/>
                  </a:cxn>
                </a:cxnLst>
                <a:rect l="0" t="0" r="r" b="b"/>
                <a:pathLst>
                  <a:path w="40" h="24">
                    <a:moveTo>
                      <a:pt x="38" y="12"/>
                    </a:moveTo>
                    <a:cubicBezTo>
                      <a:pt x="35" y="5"/>
                      <a:pt x="25" y="0"/>
                      <a:pt x="16" y="0"/>
                    </a:cubicBezTo>
                    <a:cubicBezTo>
                      <a:pt x="6" y="0"/>
                      <a:pt x="0" y="5"/>
                      <a:pt x="2" y="12"/>
                    </a:cubicBezTo>
                    <a:cubicBezTo>
                      <a:pt x="4" y="19"/>
                      <a:pt x="14" y="24"/>
                      <a:pt x="24" y="24"/>
                    </a:cubicBezTo>
                    <a:cubicBezTo>
                      <a:pt x="34" y="24"/>
                      <a:pt x="40"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0" name="Freeform 631"/>
              <p:cNvSpPr>
                <a:spLocks/>
              </p:cNvSpPr>
              <p:nvPr/>
            </p:nvSpPr>
            <p:spPr bwMode="auto">
              <a:xfrm>
                <a:off x="5636" y="3109"/>
                <a:ext cx="84" cy="50"/>
              </a:xfrm>
              <a:custGeom>
                <a:avLst/>
                <a:gdLst>
                  <a:gd name="T0" fmla="*/ 38 w 41"/>
                  <a:gd name="T1" fmla="*/ 12 h 24"/>
                  <a:gd name="T2" fmla="*/ 16 w 41"/>
                  <a:gd name="T3" fmla="*/ 0 h 24"/>
                  <a:gd name="T4" fmla="*/ 3 w 41"/>
                  <a:gd name="T5" fmla="*/ 12 h 24"/>
                  <a:gd name="T6" fmla="*/ 25 w 41"/>
                  <a:gd name="T7" fmla="*/ 24 h 24"/>
                  <a:gd name="T8" fmla="*/ 38 w 41"/>
                  <a:gd name="T9" fmla="*/ 12 h 24"/>
                </a:gdLst>
                <a:ahLst/>
                <a:cxnLst>
                  <a:cxn ang="0">
                    <a:pos x="T0" y="T1"/>
                  </a:cxn>
                  <a:cxn ang="0">
                    <a:pos x="T2" y="T3"/>
                  </a:cxn>
                  <a:cxn ang="0">
                    <a:pos x="T4" y="T5"/>
                  </a:cxn>
                  <a:cxn ang="0">
                    <a:pos x="T6" y="T7"/>
                  </a:cxn>
                  <a:cxn ang="0">
                    <a:pos x="T8" y="T9"/>
                  </a:cxn>
                </a:cxnLst>
                <a:rect l="0" t="0" r="r" b="b"/>
                <a:pathLst>
                  <a:path w="41" h="24">
                    <a:moveTo>
                      <a:pt x="38" y="12"/>
                    </a:moveTo>
                    <a:cubicBezTo>
                      <a:pt x="36" y="5"/>
                      <a:pt x="26" y="0"/>
                      <a:pt x="16" y="0"/>
                    </a:cubicBezTo>
                    <a:cubicBezTo>
                      <a:pt x="6" y="0"/>
                      <a:pt x="0" y="5"/>
                      <a:pt x="3" y="12"/>
                    </a:cubicBezTo>
                    <a:cubicBezTo>
                      <a:pt x="5" y="19"/>
                      <a:pt x="15" y="24"/>
                      <a:pt x="25" y="24"/>
                    </a:cubicBezTo>
                    <a:cubicBezTo>
                      <a:pt x="35" y="24"/>
                      <a:pt x="41"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1" name="Freeform 632"/>
              <p:cNvSpPr>
                <a:spLocks/>
              </p:cNvSpPr>
              <p:nvPr/>
            </p:nvSpPr>
            <p:spPr bwMode="auto">
              <a:xfrm>
                <a:off x="6176" y="3109"/>
                <a:ext cx="87" cy="50"/>
              </a:xfrm>
              <a:custGeom>
                <a:avLst/>
                <a:gdLst>
                  <a:gd name="T0" fmla="*/ 39 w 42"/>
                  <a:gd name="T1" fmla="*/ 12 h 24"/>
                  <a:gd name="T2" fmla="*/ 15 w 42"/>
                  <a:gd name="T3" fmla="*/ 0 h 24"/>
                  <a:gd name="T4" fmla="*/ 3 w 42"/>
                  <a:gd name="T5" fmla="*/ 12 h 24"/>
                  <a:gd name="T6" fmla="*/ 27 w 42"/>
                  <a:gd name="T7" fmla="*/ 24 h 24"/>
                  <a:gd name="T8" fmla="*/ 39 w 42"/>
                  <a:gd name="T9" fmla="*/ 12 h 24"/>
                </a:gdLst>
                <a:ahLst/>
                <a:cxnLst>
                  <a:cxn ang="0">
                    <a:pos x="T0" y="T1"/>
                  </a:cxn>
                  <a:cxn ang="0">
                    <a:pos x="T2" y="T3"/>
                  </a:cxn>
                  <a:cxn ang="0">
                    <a:pos x="T4" y="T5"/>
                  </a:cxn>
                  <a:cxn ang="0">
                    <a:pos x="T6" y="T7"/>
                  </a:cxn>
                  <a:cxn ang="0">
                    <a:pos x="T8" y="T9"/>
                  </a:cxn>
                </a:cxnLst>
                <a:rect l="0" t="0" r="r" b="b"/>
                <a:pathLst>
                  <a:path w="42" h="24">
                    <a:moveTo>
                      <a:pt x="39" y="12"/>
                    </a:moveTo>
                    <a:cubicBezTo>
                      <a:pt x="36" y="5"/>
                      <a:pt x="25" y="0"/>
                      <a:pt x="15" y="0"/>
                    </a:cubicBezTo>
                    <a:cubicBezTo>
                      <a:pt x="6" y="0"/>
                      <a:pt x="0" y="5"/>
                      <a:pt x="3" y="12"/>
                    </a:cubicBezTo>
                    <a:cubicBezTo>
                      <a:pt x="6" y="19"/>
                      <a:pt x="17" y="24"/>
                      <a:pt x="27" y="24"/>
                    </a:cubicBezTo>
                    <a:cubicBezTo>
                      <a:pt x="37" y="24"/>
                      <a:pt x="42" y="19"/>
                      <a:pt x="39"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2" name="Freeform 633"/>
              <p:cNvSpPr>
                <a:spLocks/>
              </p:cNvSpPr>
              <p:nvPr/>
            </p:nvSpPr>
            <p:spPr bwMode="auto">
              <a:xfrm>
                <a:off x="6267" y="3109"/>
                <a:ext cx="87" cy="50"/>
              </a:xfrm>
              <a:custGeom>
                <a:avLst/>
                <a:gdLst>
                  <a:gd name="T0" fmla="*/ 39 w 42"/>
                  <a:gd name="T1" fmla="*/ 12 h 24"/>
                  <a:gd name="T2" fmla="*/ 15 w 42"/>
                  <a:gd name="T3" fmla="*/ 0 h 24"/>
                  <a:gd name="T4" fmla="*/ 3 w 42"/>
                  <a:gd name="T5" fmla="*/ 12 h 24"/>
                  <a:gd name="T6" fmla="*/ 27 w 42"/>
                  <a:gd name="T7" fmla="*/ 24 h 24"/>
                  <a:gd name="T8" fmla="*/ 39 w 42"/>
                  <a:gd name="T9" fmla="*/ 12 h 24"/>
                </a:gdLst>
                <a:ahLst/>
                <a:cxnLst>
                  <a:cxn ang="0">
                    <a:pos x="T0" y="T1"/>
                  </a:cxn>
                  <a:cxn ang="0">
                    <a:pos x="T2" y="T3"/>
                  </a:cxn>
                  <a:cxn ang="0">
                    <a:pos x="T4" y="T5"/>
                  </a:cxn>
                  <a:cxn ang="0">
                    <a:pos x="T6" y="T7"/>
                  </a:cxn>
                  <a:cxn ang="0">
                    <a:pos x="T8" y="T9"/>
                  </a:cxn>
                </a:cxnLst>
                <a:rect l="0" t="0" r="r" b="b"/>
                <a:pathLst>
                  <a:path w="42" h="24">
                    <a:moveTo>
                      <a:pt x="39" y="12"/>
                    </a:moveTo>
                    <a:cubicBezTo>
                      <a:pt x="35" y="5"/>
                      <a:pt x="25" y="0"/>
                      <a:pt x="15" y="0"/>
                    </a:cubicBezTo>
                    <a:cubicBezTo>
                      <a:pt x="5" y="0"/>
                      <a:pt x="0" y="5"/>
                      <a:pt x="3" y="12"/>
                    </a:cubicBezTo>
                    <a:cubicBezTo>
                      <a:pt x="6" y="19"/>
                      <a:pt x="17" y="24"/>
                      <a:pt x="27" y="24"/>
                    </a:cubicBezTo>
                    <a:cubicBezTo>
                      <a:pt x="37" y="24"/>
                      <a:pt x="42" y="19"/>
                      <a:pt x="39"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3" name="Freeform 634"/>
              <p:cNvSpPr>
                <a:spLocks/>
              </p:cNvSpPr>
              <p:nvPr/>
            </p:nvSpPr>
            <p:spPr bwMode="auto">
              <a:xfrm>
                <a:off x="6729" y="3301"/>
                <a:ext cx="91" cy="56"/>
              </a:xfrm>
              <a:custGeom>
                <a:avLst/>
                <a:gdLst>
                  <a:gd name="T0" fmla="*/ 40 w 44"/>
                  <a:gd name="T1" fmla="*/ 14 h 27"/>
                  <a:gd name="T2" fmla="*/ 15 w 44"/>
                  <a:gd name="T3" fmla="*/ 0 h 27"/>
                  <a:gd name="T4" fmla="*/ 3 w 44"/>
                  <a:gd name="T5" fmla="*/ 14 h 27"/>
                  <a:gd name="T6" fmla="*/ 29 w 44"/>
                  <a:gd name="T7" fmla="*/ 27 h 27"/>
                  <a:gd name="T8" fmla="*/ 40 w 44"/>
                  <a:gd name="T9" fmla="*/ 14 h 27"/>
                </a:gdLst>
                <a:ahLst/>
                <a:cxnLst>
                  <a:cxn ang="0">
                    <a:pos x="T0" y="T1"/>
                  </a:cxn>
                  <a:cxn ang="0">
                    <a:pos x="T2" y="T3"/>
                  </a:cxn>
                  <a:cxn ang="0">
                    <a:pos x="T4" y="T5"/>
                  </a:cxn>
                  <a:cxn ang="0">
                    <a:pos x="T6" y="T7"/>
                  </a:cxn>
                  <a:cxn ang="0">
                    <a:pos x="T8" y="T9"/>
                  </a:cxn>
                </a:cxnLst>
                <a:rect l="0" t="0" r="r" b="b"/>
                <a:pathLst>
                  <a:path w="44" h="27">
                    <a:moveTo>
                      <a:pt x="40" y="14"/>
                    </a:moveTo>
                    <a:cubicBezTo>
                      <a:pt x="36" y="6"/>
                      <a:pt x="25" y="0"/>
                      <a:pt x="15" y="0"/>
                    </a:cubicBezTo>
                    <a:cubicBezTo>
                      <a:pt x="5" y="0"/>
                      <a:pt x="0" y="6"/>
                      <a:pt x="3" y="14"/>
                    </a:cubicBezTo>
                    <a:cubicBezTo>
                      <a:pt x="7" y="21"/>
                      <a:pt x="19" y="27"/>
                      <a:pt x="29" y="27"/>
                    </a:cubicBezTo>
                    <a:cubicBezTo>
                      <a:pt x="39" y="27"/>
                      <a:pt x="44" y="21"/>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4" name="Freeform 635"/>
              <p:cNvSpPr>
                <a:spLocks/>
              </p:cNvSpPr>
              <p:nvPr/>
            </p:nvSpPr>
            <p:spPr bwMode="auto">
              <a:xfrm>
                <a:off x="6024" y="3171"/>
                <a:ext cx="86" cy="52"/>
              </a:xfrm>
              <a:custGeom>
                <a:avLst/>
                <a:gdLst>
                  <a:gd name="T0" fmla="*/ 39 w 42"/>
                  <a:gd name="T1" fmla="*/ 13 h 25"/>
                  <a:gd name="T2" fmla="*/ 15 w 42"/>
                  <a:gd name="T3" fmla="*/ 0 h 25"/>
                  <a:gd name="T4" fmla="*/ 3 w 42"/>
                  <a:gd name="T5" fmla="*/ 13 h 25"/>
                  <a:gd name="T6" fmla="*/ 26 w 42"/>
                  <a:gd name="T7" fmla="*/ 25 h 25"/>
                  <a:gd name="T8" fmla="*/ 39 w 42"/>
                  <a:gd name="T9" fmla="*/ 13 h 25"/>
                </a:gdLst>
                <a:ahLst/>
                <a:cxnLst>
                  <a:cxn ang="0">
                    <a:pos x="T0" y="T1"/>
                  </a:cxn>
                  <a:cxn ang="0">
                    <a:pos x="T2" y="T3"/>
                  </a:cxn>
                  <a:cxn ang="0">
                    <a:pos x="T4" y="T5"/>
                  </a:cxn>
                  <a:cxn ang="0">
                    <a:pos x="T6" y="T7"/>
                  </a:cxn>
                  <a:cxn ang="0">
                    <a:pos x="T8" y="T9"/>
                  </a:cxn>
                </a:cxnLst>
                <a:rect l="0" t="0" r="r" b="b"/>
                <a:pathLst>
                  <a:path w="42" h="25">
                    <a:moveTo>
                      <a:pt x="39" y="13"/>
                    </a:moveTo>
                    <a:cubicBezTo>
                      <a:pt x="36" y="6"/>
                      <a:pt x="25" y="0"/>
                      <a:pt x="15" y="0"/>
                    </a:cubicBezTo>
                    <a:cubicBezTo>
                      <a:pt x="5" y="0"/>
                      <a:pt x="0" y="6"/>
                      <a:pt x="3" y="13"/>
                    </a:cubicBezTo>
                    <a:cubicBezTo>
                      <a:pt x="5" y="20"/>
                      <a:pt x="16" y="25"/>
                      <a:pt x="26" y="25"/>
                    </a:cubicBezTo>
                    <a:cubicBezTo>
                      <a:pt x="36" y="25"/>
                      <a:pt x="42" y="20"/>
                      <a:pt x="3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5" name="Freeform 636"/>
              <p:cNvSpPr>
                <a:spLocks/>
              </p:cNvSpPr>
              <p:nvPr/>
            </p:nvSpPr>
            <p:spPr bwMode="auto">
              <a:xfrm>
                <a:off x="6205" y="3171"/>
                <a:ext cx="87" cy="52"/>
              </a:xfrm>
              <a:custGeom>
                <a:avLst/>
                <a:gdLst>
                  <a:gd name="T0" fmla="*/ 39 w 42"/>
                  <a:gd name="T1" fmla="*/ 13 h 25"/>
                  <a:gd name="T2" fmla="*/ 15 w 42"/>
                  <a:gd name="T3" fmla="*/ 0 h 25"/>
                  <a:gd name="T4" fmla="*/ 3 w 42"/>
                  <a:gd name="T5" fmla="*/ 13 h 25"/>
                  <a:gd name="T6" fmla="*/ 27 w 42"/>
                  <a:gd name="T7" fmla="*/ 25 h 25"/>
                  <a:gd name="T8" fmla="*/ 39 w 42"/>
                  <a:gd name="T9" fmla="*/ 13 h 25"/>
                </a:gdLst>
                <a:ahLst/>
                <a:cxnLst>
                  <a:cxn ang="0">
                    <a:pos x="T0" y="T1"/>
                  </a:cxn>
                  <a:cxn ang="0">
                    <a:pos x="T2" y="T3"/>
                  </a:cxn>
                  <a:cxn ang="0">
                    <a:pos x="T4" y="T5"/>
                  </a:cxn>
                  <a:cxn ang="0">
                    <a:pos x="T6" y="T7"/>
                  </a:cxn>
                  <a:cxn ang="0">
                    <a:pos x="T8" y="T9"/>
                  </a:cxn>
                </a:cxnLst>
                <a:rect l="0" t="0" r="r" b="b"/>
                <a:pathLst>
                  <a:path w="42" h="25">
                    <a:moveTo>
                      <a:pt x="39" y="13"/>
                    </a:moveTo>
                    <a:cubicBezTo>
                      <a:pt x="36" y="6"/>
                      <a:pt x="25" y="0"/>
                      <a:pt x="15" y="0"/>
                    </a:cubicBezTo>
                    <a:cubicBezTo>
                      <a:pt x="5" y="0"/>
                      <a:pt x="0" y="6"/>
                      <a:pt x="3" y="13"/>
                    </a:cubicBezTo>
                    <a:cubicBezTo>
                      <a:pt x="6" y="20"/>
                      <a:pt x="17" y="25"/>
                      <a:pt x="27" y="25"/>
                    </a:cubicBezTo>
                    <a:cubicBezTo>
                      <a:pt x="37" y="25"/>
                      <a:pt x="42" y="20"/>
                      <a:pt x="3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6" name="Freeform 637"/>
              <p:cNvSpPr>
                <a:spLocks/>
              </p:cNvSpPr>
              <p:nvPr/>
            </p:nvSpPr>
            <p:spPr bwMode="auto">
              <a:xfrm>
                <a:off x="5865" y="3235"/>
                <a:ext cx="87" cy="54"/>
              </a:xfrm>
              <a:custGeom>
                <a:avLst/>
                <a:gdLst>
                  <a:gd name="T0" fmla="*/ 40 w 42"/>
                  <a:gd name="T1" fmla="*/ 13 h 26"/>
                  <a:gd name="T2" fmla="*/ 16 w 42"/>
                  <a:gd name="T3" fmla="*/ 0 h 26"/>
                  <a:gd name="T4" fmla="*/ 3 w 42"/>
                  <a:gd name="T5" fmla="*/ 13 h 26"/>
                  <a:gd name="T6" fmla="*/ 26 w 42"/>
                  <a:gd name="T7" fmla="*/ 26 h 26"/>
                  <a:gd name="T8" fmla="*/ 40 w 42"/>
                  <a:gd name="T9" fmla="*/ 13 h 26"/>
                </a:gdLst>
                <a:ahLst/>
                <a:cxnLst>
                  <a:cxn ang="0">
                    <a:pos x="T0" y="T1"/>
                  </a:cxn>
                  <a:cxn ang="0">
                    <a:pos x="T2" y="T3"/>
                  </a:cxn>
                  <a:cxn ang="0">
                    <a:pos x="T4" y="T5"/>
                  </a:cxn>
                  <a:cxn ang="0">
                    <a:pos x="T6" y="T7"/>
                  </a:cxn>
                  <a:cxn ang="0">
                    <a:pos x="T8" y="T9"/>
                  </a:cxn>
                </a:cxnLst>
                <a:rect l="0" t="0" r="r" b="b"/>
                <a:pathLst>
                  <a:path w="42" h="26">
                    <a:moveTo>
                      <a:pt x="40" y="13"/>
                    </a:moveTo>
                    <a:cubicBezTo>
                      <a:pt x="37" y="6"/>
                      <a:pt x="26" y="0"/>
                      <a:pt x="16" y="0"/>
                    </a:cubicBezTo>
                    <a:cubicBezTo>
                      <a:pt x="6" y="0"/>
                      <a:pt x="0" y="6"/>
                      <a:pt x="3" y="13"/>
                    </a:cubicBezTo>
                    <a:cubicBezTo>
                      <a:pt x="6" y="20"/>
                      <a:pt x="16" y="26"/>
                      <a:pt x="26" y="26"/>
                    </a:cubicBezTo>
                    <a:cubicBezTo>
                      <a:pt x="36" y="26"/>
                      <a:pt x="42" y="20"/>
                      <a:pt x="40"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7" name="Freeform 638"/>
              <p:cNvSpPr>
                <a:spLocks/>
              </p:cNvSpPr>
              <p:nvPr/>
            </p:nvSpPr>
            <p:spPr bwMode="auto">
              <a:xfrm>
                <a:off x="5958" y="3235"/>
                <a:ext cx="86" cy="54"/>
              </a:xfrm>
              <a:custGeom>
                <a:avLst/>
                <a:gdLst>
                  <a:gd name="T0" fmla="*/ 39 w 42"/>
                  <a:gd name="T1" fmla="*/ 13 h 26"/>
                  <a:gd name="T2" fmla="*/ 16 w 42"/>
                  <a:gd name="T3" fmla="*/ 0 h 26"/>
                  <a:gd name="T4" fmla="*/ 3 w 42"/>
                  <a:gd name="T5" fmla="*/ 13 h 26"/>
                  <a:gd name="T6" fmla="*/ 26 w 42"/>
                  <a:gd name="T7" fmla="*/ 26 h 26"/>
                  <a:gd name="T8" fmla="*/ 39 w 42"/>
                  <a:gd name="T9" fmla="*/ 13 h 26"/>
                </a:gdLst>
                <a:ahLst/>
                <a:cxnLst>
                  <a:cxn ang="0">
                    <a:pos x="T0" y="T1"/>
                  </a:cxn>
                  <a:cxn ang="0">
                    <a:pos x="T2" y="T3"/>
                  </a:cxn>
                  <a:cxn ang="0">
                    <a:pos x="T4" y="T5"/>
                  </a:cxn>
                  <a:cxn ang="0">
                    <a:pos x="T6" y="T7"/>
                  </a:cxn>
                  <a:cxn ang="0">
                    <a:pos x="T8" y="T9"/>
                  </a:cxn>
                </a:cxnLst>
                <a:rect l="0" t="0" r="r" b="b"/>
                <a:pathLst>
                  <a:path w="42" h="26">
                    <a:moveTo>
                      <a:pt x="39" y="13"/>
                    </a:moveTo>
                    <a:cubicBezTo>
                      <a:pt x="36" y="6"/>
                      <a:pt x="26" y="0"/>
                      <a:pt x="16" y="0"/>
                    </a:cubicBezTo>
                    <a:cubicBezTo>
                      <a:pt x="6" y="0"/>
                      <a:pt x="0" y="6"/>
                      <a:pt x="3" y="13"/>
                    </a:cubicBezTo>
                    <a:cubicBezTo>
                      <a:pt x="6" y="20"/>
                      <a:pt x="16" y="26"/>
                      <a:pt x="26" y="26"/>
                    </a:cubicBezTo>
                    <a:cubicBezTo>
                      <a:pt x="36" y="26"/>
                      <a:pt x="42" y="20"/>
                      <a:pt x="3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8" name="Freeform 639"/>
              <p:cNvSpPr>
                <a:spLocks/>
              </p:cNvSpPr>
              <p:nvPr/>
            </p:nvSpPr>
            <p:spPr bwMode="auto">
              <a:xfrm>
                <a:off x="6051" y="3235"/>
                <a:ext cx="86" cy="54"/>
              </a:xfrm>
              <a:custGeom>
                <a:avLst/>
                <a:gdLst>
                  <a:gd name="T0" fmla="*/ 39 w 42"/>
                  <a:gd name="T1" fmla="*/ 13 h 26"/>
                  <a:gd name="T2" fmla="*/ 15 w 42"/>
                  <a:gd name="T3" fmla="*/ 0 h 26"/>
                  <a:gd name="T4" fmla="*/ 2 w 42"/>
                  <a:gd name="T5" fmla="*/ 13 h 26"/>
                  <a:gd name="T6" fmla="*/ 26 w 42"/>
                  <a:gd name="T7" fmla="*/ 26 h 26"/>
                  <a:gd name="T8" fmla="*/ 39 w 42"/>
                  <a:gd name="T9" fmla="*/ 13 h 26"/>
                </a:gdLst>
                <a:ahLst/>
                <a:cxnLst>
                  <a:cxn ang="0">
                    <a:pos x="T0" y="T1"/>
                  </a:cxn>
                  <a:cxn ang="0">
                    <a:pos x="T2" y="T3"/>
                  </a:cxn>
                  <a:cxn ang="0">
                    <a:pos x="T4" y="T5"/>
                  </a:cxn>
                  <a:cxn ang="0">
                    <a:pos x="T6" y="T7"/>
                  </a:cxn>
                  <a:cxn ang="0">
                    <a:pos x="T8" y="T9"/>
                  </a:cxn>
                </a:cxnLst>
                <a:rect l="0" t="0" r="r" b="b"/>
                <a:pathLst>
                  <a:path w="42" h="26">
                    <a:moveTo>
                      <a:pt x="39" y="13"/>
                    </a:moveTo>
                    <a:cubicBezTo>
                      <a:pt x="36" y="6"/>
                      <a:pt x="25" y="0"/>
                      <a:pt x="15" y="0"/>
                    </a:cubicBezTo>
                    <a:cubicBezTo>
                      <a:pt x="5" y="0"/>
                      <a:pt x="0" y="6"/>
                      <a:pt x="2" y="13"/>
                    </a:cubicBezTo>
                    <a:cubicBezTo>
                      <a:pt x="5" y="20"/>
                      <a:pt x="16" y="26"/>
                      <a:pt x="26" y="26"/>
                    </a:cubicBezTo>
                    <a:cubicBezTo>
                      <a:pt x="36" y="26"/>
                      <a:pt x="42" y="20"/>
                      <a:pt x="3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9" name="Freeform 640"/>
              <p:cNvSpPr>
                <a:spLocks/>
              </p:cNvSpPr>
              <p:nvPr/>
            </p:nvSpPr>
            <p:spPr bwMode="auto">
              <a:xfrm>
                <a:off x="6141" y="3235"/>
                <a:ext cx="89" cy="54"/>
              </a:xfrm>
              <a:custGeom>
                <a:avLst/>
                <a:gdLst>
                  <a:gd name="T0" fmla="*/ 40 w 43"/>
                  <a:gd name="T1" fmla="*/ 13 h 26"/>
                  <a:gd name="T2" fmla="*/ 16 w 43"/>
                  <a:gd name="T3" fmla="*/ 0 h 26"/>
                  <a:gd name="T4" fmla="*/ 3 w 43"/>
                  <a:gd name="T5" fmla="*/ 13 h 26"/>
                  <a:gd name="T6" fmla="*/ 27 w 43"/>
                  <a:gd name="T7" fmla="*/ 26 h 26"/>
                  <a:gd name="T8" fmla="*/ 40 w 43"/>
                  <a:gd name="T9" fmla="*/ 13 h 26"/>
                </a:gdLst>
                <a:ahLst/>
                <a:cxnLst>
                  <a:cxn ang="0">
                    <a:pos x="T0" y="T1"/>
                  </a:cxn>
                  <a:cxn ang="0">
                    <a:pos x="T2" y="T3"/>
                  </a:cxn>
                  <a:cxn ang="0">
                    <a:pos x="T4" y="T5"/>
                  </a:cxn>
                  <a:cxn ang="0">
                    <a:pos x="T6" y="T7"/>
                  </a:cxn>
                  <a:cxn ang="0">
                    <a:pos x="T8" y="T9"/>
                  </a:cxn>
                </a:cxnLst>
                <a:rect l="0" t="0" r="r" b="b"/>
                <a:pathLst>
                  <a:path w="43" h="26">
                    <a:moveTo>
                      <a:pt x="40" y="13"/>
                    </a:moveTo>
                    <a:cubicBezTo>
                      <a:pt x="37" y="6"/>
                      <a:pt x="26" y="0"/>
                      <a:pt x="16" y="0"/>
                    </a:cubicBezTo>
                    <a:cubicBezTo>
                      <a:pt x="6" y="0"/>
                      <a:pt x="0" y="6"/>
                      <a:pt x="3" y="13"/>
                    </a:cubicBezTo>
                    <a:cubicBezTo>
                      <a:pt x="6" y="20"/>
                      <a:pt x="17" y="26"/>
                      <a:pt x="27" y="26"/>
                    </a:cubicBezTo>
                    <a:cubicBezTo>
                      <a:pt x="37" y="26"/>
                      <a:pt x="43" y="20"/>
                      <a:pt x="40"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0" name="Freeform 641"/>
              <p:cNvSpPr>
                <a:spLocks/>
              </p:cNvSpPr>
              <p:nvPr/>
            </p:nvSpPr>
            <p:spPr bwMode="auto">
              <a:xfrm>
                <a:off x="6234" y="3235"/>
                <a:ext cx="89" cy="54"/>
              </a:xfrm>
              <a:custGeom>
                <a:avLst/>
                <a:gdLst>
                  <a:gd name="T0" fmla="*/ 39 w 43"/>
                  <a:gd name="T1" fmla="*/ 13 h 26"/>
                  <a:gd name="T2" fmla="*/ 15 w 43"/>
                  <a:gd name="T3" fmla="*/ 0 h 26"/>
                  <a:gd name="T4" fmla="*/ 3 w 43"/>
                  <a:gd name="T5" fmla="*/ 13 h 26"/>
                  <a:gd name="T6" fmla="*/ 27 w 43"/>
                  <a:gd name="T7" fmla="*/ 26 h 26"/>
                  <a:gd name="T8" fmla="*/ 39 w 43"/>
                  <a:gd name="T9" fmla="*/ 13 h 26"/>
                </a:gdLst>
                <a:ahLst/>
                <a:cxnLst>
                  <a:cxn ang="0">
                    <a:pos x="T0" y="T1"/>
                  </a:cxn>
                  <a:cxn ang="0">
                    <a:pos x="T2" y="T3"/>
                  </a:cxn>
                  <a:cxn ang="0">
                    <a:pos x="T4" y="T5"/>
                  </a:cxn>
                  <a:cxn ang="0">
                    <a:pos x="T6" y="T7"/>
                  </a:cxn>
                  <a:cxn ang="0">
                    <a:pos x="T8" y="T9"/>
                  </a:cxn>
                </a:cxnLst>
                <a:rect l="0" t="0" r="r" b="b"/>
                <a:pathLst>
                  <a:path w="43" h="26">
                    <a:moveTo>
                      <a:pt x="39" y="13"/>
                    </a:moveTo>
                    <a:cubicBezTo>
                      <a:pt x="36" y="6"/>
                      <a:pt x="25" y="0"/>
                      <a:pt x="15" y="0"/>
                    </a:cubicBezTo>
                    <a:cubicBezTo>
                      <a:pt x="5" y="0"/>
                      <a:pt x="0" y="6"/>
                      <a:pt x="3" y="13"/>
                    </a:cubicBezTo>
                    <a:cubicBezTo>
                      <a:pt x="6" y="20"/>
                      <a:pt x="17" y="26"/>
                      <a:pt x="27" y="26"/>
                    </a:cubicBezTo>
                    <a:cubicBezTo>
                      <a:pt x="37" y="26"/>
                      <a:pt x="43" y="20"/>
                      <a:pt x="3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1" name="Freeform 642"/>
              <p:cNvSpPr>
                <a:spLocks/>
              </p:cNvSpPr>
              <p:nvPr/>
            </p:nvSpPr>
            <p:spPr bwMode="auto">
              <a:xfrm>
                <a:off x="6325" y="3235"/>
                <a:ext cx="91" cy="54"/>
              </a:xfrm>
              <a:custGeom>
                <a:avLst/>
                <a:gdLst>
                  <a:gd name="T0" fmla="*/ 40 w 44"/>
                  <a:gd name="T1" fmla="*/ 13 h 26"/>
                  <a:gd name="T2" fmla="*/ 16 w 44"/>
                  <a:gd name="T3" fmla="*/ 0 h 26"/>
                  <a:gd name="T4" fmla="*/ 4 w 44"/>
                  <a:gd name="T5" fmla="*/ 13 h 26"/>
                  <a:gd name="T6" fmla="*/ 28 w 44"/>
                  <a:gd name="T7" fmla="*/ 26 h 26"/>
                  <a:gd name="T8" fmla="*/ 40 w 44"/>
                  <a:gd name="T9" fmla="*/ 13 h 26"/>
                </a:gdLst>
                <a:ahLst/>
                <a:cxnLst>
                  <a:cxn ang="0">
                    <a:pos x="T0" y="T1"/>
                  </a:cxn>
                  <a:cxn ang="0">
                    <a:pos x="T2" y="T3"/>
                  </a:cxn>
                  <a:cxn ang="0">
                    <a:pos x="T4" y="T5"/>
                  </a:cxn>
                  <a:cxn ang="0">
                    <a:pos x="T6" y="T7"/>
                  </a:cxn>
                  <a:cxn ang="0">
                    <a:pos x="T8" y="T9"/>
                  </a:cxn>
                </a:cxnLst>
                <a:rect l="0" t="0" r="r" b="b"/>
                <a:pathLst>
                  <a:path w="44" h="26">
                    <a:moveTo>
                      <a:pt x="40" y="13"/>
                    </a:moveTo>
                    <a:cubicBezTo>
                      <a:pt x="37" y="6"/>
                      <a:pt x="26" y="0"/>
                      <a:pt x="16" y="0"/>
                    </a:cubicBezTo>
                    <a:cubicBezTo>
                      <a:pt x="6" y="0"/>
                      <a:pt x="0" y="6"/>
                      <a:pt x="4" y="13"/>
                    </a:cubicBezTo>
                    <a:cubicBezTo>
                      <a:pt x="7" y="20"/>
                      <a:pt x="18" y="26"/>
                      <a:pt x="28" y="26"/>
                    </a:cubicBezTo>
                    <a:cubicBezTo>
                      <a:pt x="38" y="26"/>
                      <a:pt x="44" y="20"/>
                      <a:pt x="40"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2" name="Freeform 643"/>
              <p:cNvSpPr>
                <a:spLocks/>
              </p:cNvSpPr>
              <p:nvPr/>
            </p:nvSpPr>
            <p:spPr bwMode="auto">
              <a:xfrm>
                <a:off x="5797" y="3301"/>
                <a:ext cx="89" cy="56"/>
              </a:xfrm>
              <a:custGeom>
                <a:avLst/>
                <a:gdLst>
                  <a:gd name="T0" fmla="*/ 40 w 43"/>
                  <a:gd name="T1" fmla="*/ 14 h 27"/>
                  <a:gd name="T2" fmla="*/ 17 w 43"/>
                  <a:gd name="T3" fmla="*/ 0 h 27"/>
                  <a:gd name="T4" fmla="*/ 3 w 43"/>
                  <a:gd name="T5" fmla="*/ 14 h 27"/>
                  <a:gd name="T6" fmla="*/ 26 w 43"/>
                  <a:gd name="T7" fmla="*/ 27 h 27"/>
                  <a:gd name="T8" fmla="*/ 40 w 43"/>
                  <a:gd name="T9" fmla="*/ 14 h 27"/>
                </a:gdLst>
                <a:ahLst/>
                <a:cxnLst>
                  <a:cxn ang="0">
                    <a:pos x="T0" y="T1"/>
                  </a:cxn>
                  <a:cxn ang="0">
                    <a:pos x="T2" y="T3"/>
                  </a:cxn>
                  <a:cxn ang="0">
                    <a:pos x="T4" y="T5"/>
                  </a:cxn>
                  <a:cxn ang="0">
                    <a:pos x="T6" y="T7"/>
                  </a:cxn>
                  <a:cxn ang="0">
                    <a:pos x="T8" y="T9"/>
                  </a:cxn>
                </a:cxnLst>
                <a:rect l="0" t="0" r="r" b="b"/>
                <a:pathLst>
                  <a:path w="43" h="27">
                    <a:moveTo>
                      <a:pt x="40" y="14"/>
                    </a:moveTo>
                    <a:cubicBezTo>
                      <a:pt x="37" y="6"/>
                      <a:pt x="27" y="0"/>
                      <a:pt x="17" y="0"/>
                    </a:cubicBezTo>
                    <a:cubicBezTo>
                      <a:pt x="6" y="0"/>
                      <a:pt x="0" y="6"/>
                      <a:pt x="3" y="14"/>
                    </a:cubicBezTo>
                    <a:cubicBezTo>
                      <a:pt x="6" y="21"/>
                      <a:pt x="16" y="27"/>
                      <a:pt x="26" y="27"/>
                    </a:cubicBezTo>
                    <a:cubicBezTo>
                      <a:pt x="37" y="27"/>
                      <a:pt x="43" y="21"/>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3" name="Freeform 644"/>
              <p:cNvSpPr>
                <a:spLocks/>
              </p:cNvSpPr>
              <p:nvPr/>
            </p:nvSpPr>
            <p:spPr bwMode="auto">
              <a:xfrm>
                <a:off x="5890" y="3301"/>
                <a:ext cx="88" cy="56"/>
              </a:xfrm>
              <a:custGeom>
                <a:avLst/>
                <a:gdLst>
                  <a:gd name="T0" fmla="*/ 40 w 43"/>
                  <a:gd name="T1" fmla="*/ 14 h 27"/>
                  <a:gd name="T2" fmla="*/ 17 w 43"/>
                  <a:gd name="T3" fmla="*/ 0 h 27"/>
                  <a:gd name="T4" fmla="*/ 3 w 43"/>
                  <a:gd name="T5" fmla="*/ 14 h 27"/>
                  <a:gd name="T6" fmla="*/ 27 w 43"/>
                  <a:gd name="T7" fmla="*/ 27 h 27"/>
                  <a:gd name="T8" fmla="*/ 40 w 43"/>
                  <a:gd name="T9" fmla="*/ 14 h 27"/>
                </a:gdLst>
                <a:ahLst/>
                <a:cxnLst>
                  <a:cxn ang="0">
                    <a:pos x="T0" y="T1"/>
                  </a:cxn>
                  <a:cxn ang="0">
                    <a:pos x="T2" y="T3"/>
                  </a:cxn>
                  <a:cxn ang="0">
                    <a:pos x="T4" y="T5"/>
                  </a:cxn>
                  <a:cxn ang="0">
                    <a:pos x="T6" y="T7"/>
                  </a:cxn>
                  <a:cxn ang="0">
                    <a:pos x="T8" y="T9"/>
                  </a:cxn>
                </a:cxnLst>
                <a:rect l="0" t="0" r="r" b="b"/>
                <a:pathLst>
                  <a:path w="43" h="27">
                    <a:moveTo>
                      <a:pt x="40" y="14"/>
                    </a:moveTo>
                    <a:cubicBezTo>
                      <a:pt x="37" y="6"/>
                      <a:pt x="27" y="0"/>
                      <a:pt x="17" y="0"/>
                    </a:cubicBezTo>
                    <a:cubicBezTo>
                      <a:pt x="6" y="0"/>
                      <a:pt x="0" y="6"/>
                      <a:pt x="3" y="14"/>
                    </a:cubicBezTo>
                    <a:cubicBezTo>
                      <a:pt x="6" y="21"/>
                      <a:pt x="17" y="27"/>
                      <a:pt x="27" y="27"/>
                    </a:cubicBezTo>
                    <a:cubicBezTo>
                      <a:pt x="37" y="27"/>
                      <a:pt x="43" y="21"/>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4" name="Freeform 645"/>
              <p:cNvSpPr>
                <a:spLocks/>
              </p:cNvSpPr>
              <p:nvPr/>
            </p:nvSpPr>
            <p:spPr bwMode="auto">
              <a:xfrm>
                <a:off x="5985" y="3301"/>
                <a:ext cx="86" cy="56"/>
              </a:xfrm>
              <a:custGeom>
                <a:avLst/>
                <a:gdLst>
                  <a:gd name="T0" fmla="*/ 39 w 42"/>
                  <a:gd name="T1" fmla="*/ 14 h 27"/>
                  <a:gd name="T2" fmla="*/ 16 w 42"/>
                  <a:gd name="T3" fmla="*/ 0 h 27"/>
                  <a:gd name="T4" fmla="*/ 2 w 42"/>
                  <a:gd name="T5" fmla="*/ 14 h 27"/>
                  <a:gd name="T6" fmla="*/ 26 w 42"/>
                  <a:gd name="T7" fmla="*/ 27 h 27"/>
                  <a:gd name="T8" fmla="*/ 39 w 42"/>
                  <a:gd name="T9" fmla="*/ 14 h 27"/>
                </a:gdLst>
                <a:ahLst/>
                <a:cxnLst>
                  <a:cxn ang="0">
                    <a:pos x="T0" y="T1"/>
                  </a:cxn>
                  <a:cxn ang="0">
                    <a:pos x="T2" y="T3"/>
                  </a:cxn>
                  <a:cxn ang="0">
                    <a:pos x="T4" y="T5"/>
                  </a:cxn>
                  <a:cxn ang="0">
                    <a:pos x="T6" y="T7"/>
                  </a:cxn>
                  <a:cxn ang="0">
                    <a:pos x="T8" y="T9"/>
                  </a:cxn>
                </a:cxnLst>
                <a:rect l="0" t="0" r="r" b="b"/>
                <a:pathLst>
                  <a:path w="42" h="27">
                    <a:moveTo>
                      <a:pt x="39" y="14"/>
                    </a:moveTo>
                    <a:cubicBezTo>
                      <a:pt x="36" y="6"/>
                      <a:pt x="26" y="0"/>
                      <a:pt x="16" y="0"/>
                    </a:cubicBezTo>
                    <a:cubicBezTo>
                      <a:pt x="5" y="0"/>
                      <a:pt x="0" y="6"/>
                      <a:pt x="2" y="14"/>
                    </a:cubicBezTo>
                    <a:cubicBezTo>
                      <a:pt x="5" y="21"/>
                      <a:pt x="16" y="27"/>
                      <a:pt x="26" y="27"/>
                    </a:cubicBezTo>
                    <a:cubicBezTo>
                      <a:pt x="37" y="27"/>
                      <a:pt x="42" y="21"/>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5" name="Freeform 646"/>
              <p:cNvSpPr>
                <a:spLocks/>
              </p:cNvSpPr>
              <p:nvPr/>
            </p:nvSpPr>
            <p:spPr bwMode="auto">
              <a:xfrm>
                <a:off x="6077" y="3301"/>
                <a:ext cx="89" cy="56"/>
              </a:xfrm>
              <a:custGeom>
                <a:avLst/>
                <a:gdLst>
                  <a:gd name="T0" fmla="*/ 40 w 43"/>
                  <a:gd name="T1" fmla="*/ 14 h 27"/>
                  <a:gd name="T2" fmla="*/ 16 w 43"/>
                  <a:gd name="T3" fmla="*/ 0 h 27"/>
                  <a:gd name="T4" fmla="*/ 3 w 43"/>
                  <a:gd name="T5" fmla="*/ 14 h 27"/>
                  <a:gd name="T6" fmla="*/ 27 w 43"/>
                  <a:gd name="T7" fmla="*/ 27 h 27"/>
                  <a:gd name="T8" fmla="*/ 40 w 43"/>
                  <a:gd name="T9" fmla="*/ 14 h 27"/>
                </a:gdLst>
                <a:ahLst/>
                <a:cxnLst>
                  <a:cxn ang="0">
                    <a:pos x="T0" y="T1"/>
                  </a:cxn>
                  <a:cxn ang="0">
                    <a:pos x="T2" y="T3"/>
                  </a:cxn>
                  <a:cxn ang="0">
                    <a:pos x="T4" y="T5"/>
                  </a:cxn>
                  <a:cxn ang="0">
                    <a:pos x="T6" y="T7"/>
                  </a:cxn>
                  <a:cxn ang="0">
                    <a:pos x="T8" y="T9"/>
                  </a:cxn>
                </a:cxnLst>
                <a:rect l="0" t="0" r="r" b="b"/>
                <a:pathLst>
                  <a:path w="43" h="27">
                    <a:moveTo>
                      <a:pt x="40" y="14"/>
                    </a:moveTo>
                    <a:cubicBezTo>
                      <a:pt x="37" y="6"/>
                      <a:pt x="26" y="0"/>
                      <a:pt x="16" y="0"/>
                    </a:cubicBezTo>
                    <a:cubicBezTo>
                      <a:pt x="5" y="0"/>
                      <a:pt x="0" y="6"/>
                      <a:pt x="3" y="14"/>
                    </a:cubicBezTo>
                    <a:cubicBezTo>
                      <a:pt x="6" y="21"/>
                      <a:pt x="17" y="27"/>
                      <a:pt x="27" y="27"/>
                    </a:cubicBezTo>
                    <a:cubicBezTo>
                      <a:pt x="37" y="27"/>
                      <a:pt x="43" y="21"/>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6" name="Freeform 647"/>
              <p:cNvSpPr>
                <a:spLocks/>
              </p:cNvSpPr>
              <p:nvPr/>
            </p:nvSpPr>
            <p:spPr bwMode="auto">
              <a:xfrm>
                <a:off x="6170" y="3301"/>
                <a:ext cx="89" cy="56"/>
              </a:xfrm>
              <a:custGeom>
                <a:avLst/>
                <a:gdLst>
                  <a:gd name="T0" fmla="*/ 40 w 43"/>
                  <a:gd name="T1" fmla="*/ 14 h 27"/>
                  <a:gd name="T2" fmla="*/ 16 w 43"/>
                  <a:gd name="T3" fmla="*/ 0 h 27"/>
                  <a:gd name="T4" fmla="*/ 3 w 43"/>
                  <a:gd name="T5" fmla="*/ 14 h 27"/>
                  <a:gd name="T6" fmla="*/ 27 w 43"/>
                  <a:gd name="T7" fmla="*/ 27 h 27"/>
                  <a:gd name="T8" fmla="*/ 40 w 43"/>
                  <a:gd name="T9" fmla="*/ 14 h 27"/>
                </a:gdLst>
                <a:ahLst/>
                <a:cxnLst>
                  <a:cxn ang="0">
                    <a:pos x="T0" y="T1"/>
                  </a:cxn>
                  <a:cxn ang="0">
                    <a:pos x="T2" y="T3"/>
                  </a:cxn>
                  <a:cxn ang="0">
                    <a:pos x="T4" y="T5"/>
                  </a:cxn>
                  <a:cxn ang="0">
                    <a:pos x="T6" y="T7"/>
                  </a:cxn>
                  <a:cxn ang="0">
                    <a:pos x="T8" y="T9"/>
                  </a:cxn>
                </a:cxnLst>
                <a:rect l="0" t="0" r="r" b="b"/>
                <a:pathLst>
                  <a:path w="43" h="27">
                    <a:moveTo>
                      <a:pt x="40" y="14"/>
                    </a:moveTo>
                    <a:cubicBezTo>
                      <a:pt x="37" y="6"/>
                      <a:pt x="26" y="0"/>
                      <a:pt x="16" y="0"/>
                    </a:cubicBezTo>
                    <a:cubicBezTo>
                      <a:pt x="6" y="0"/>
                      <a:pt x="0" y="6"/>
                      <a:pt x="3" y="14"/>
                    </a:cubicBezTo>
                    <a:cubicBezTo>
                      <a:pt x="6" y="21"/>
                      <a:pt x="17" y="27"/>
                      <a:pt x="27" y="27"/>
                    </a:cubicBezTo>
                    <a:cubicBezTo>
                      <a:pt x="37" y="27"/>
                      <a:pt x="43" y="21"/>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7" name="Freeform 648"/>
              <p:cNvSpPr>
                <a:spLocks/>
              </p:cNvSpPr>
              <p:nvPr/>
            </p:nvSpPr>
            <p:spPr bwMode="auto">
              <a:xfrm>
                <a:off x="6263" y="3301"/>
                <a:ext cx="91" cy="56"/>
              </a:xfrm>
              <a:custGeom>
                <a:avLst/>
                <a:gdLst>
                  <a:gd name="T0" fmla="*/ 40 w 44"/>
                  <a:gd name="T1" fmla="*/ 14 h 27"/>
                  <a:gd name="T2" fmla="*/ 16 w 44"/>
                  <a:gd name="T3" fmla="*/ 0 h 27"/>
                  <a:gd name="T4" fmla="*/ 3 w 44"/>
                  <a:gd name="T5" fmla="*/ 14 h 27"/>
                  <a:gd name="T6" fmla="*/ 28 w 44"/>
                  <a:gd name="T7" fmla="*/ 27 h 27"/>
                  <a:gd name="T8" fmla="*/ 40 w 44"/>
                  <a:gd name="T9" fmla="*/ 14 h 27"/>
                </a:gdLst>
                <a:ahLst/>
                <a:cxnLst>
                  <a:cxn ang="0">
                    <a:pos x="T0" y="T1"/>
                  </a:cxn>
                  <a:cxn ang="0">
                    <a:pos x="T2" y="T3"/>
                  </a:cxn>
                  <a:cxn ang="0">
                    <a:pos x="T4" y="T5"/>
                  </a:cxn>
                  <a:cxn ang="0">
                    <a:pos x="T6" y="T7"/>
                  </a:cxn>
                  <a:cxn ang="0">
                    <a:pos x="T8" y="T9"/>
                  </a:cxn>
                </a:cxnLst>
                <a:rect l="0" t="0" r="r" b="b"/>
                <a:pathLst>
                  <a:path w="44" h="27">
                    <a:moveTo>
                      <a:pt x="40" y="14"/>
                    </a:moveTo>
                    <a:cubicBezTo>
                      <a:pt x="37" y="6"/>
                      <a:pt x="26" y="0"/>
                      <a:pt x="16" y="0"/>
                    </a:cubicBezTo>
                    <a:cubicBezTo>
                      <a:pt x="6" y="0"/>
                      <a:pt x="0" y="6"/>
                      <a:pt x="3" y="14"/>
                    </a:cubicBezTo>
                    <a:cubicBezTo>
                      <a:pt x="6" y="21"/>
                      <a:pt x="17" y="27"/>
                      <a:pt x="28" y="27"/>
                    </a:cubicBezTo>
                    <a:cubicBezTo>
                      <a:pt x="38" y="27"/>
                      <a:pt x="44" y="21"/>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8" name="Freeform 649"/>
              <p:cNvSpPr>
                <a:spLocks/>
              </p:cNvSpPr>
              <p:nvPr/>
            </p:nvSpPr>
            <p:spPr bwMode="auto">
              <a:xfrm>
                <a:off x="6356" y="3301"/>
                <a:ext cx="91" cy="56"/>
              </a:xfrm>
              <a:custGeom>
                <a:avLst/>
                <a:gdLst>
                  <a:gd name="T0" fmla="*/ 40 w 44"/>
                  <a:gd name="T1" fmla="*/ 14 h 27"/>
                  <a:gd name="T2" fmla="*/ 16 w 44"/>
                  <a:gd name="T3" fmla="*/ 0 h 27"/>
                  <a:gd name="T4" fmla="*/ 3 w 44"/>
                  <a:gd name="T5" fmla="*/ 14 h 27"/>
                  <a:gd name="T6" fmla="*/ 28 w 44"/>
                  <a:gd name="T7" fmla="*/ 27 h 27"/>
                  <a:gd name="T8" fmla="*/ 40 w 44"/>
                  <a:gd name="T9" fmla="*/ 14 h 27"/>
                </a:gdLst>
                <a:ahLst/>
                <a:cxnLst>
                  <a:cxn ang="0">
                    <a:pos x="T0" y="T1"/>
                  </a:cxn>
                  <a:cxn ang="0">
                    <a:pos x="T2" y="T3"/>
                  </a:cxn>
                  <a:cxn ang="0">
                    <a:pos x="T4" y="T5"/>
                  </a:cxn>
                  <a:cxn ang="0">
                    <a:pos x="T6" y="T7"/>
                  </a:cxn>
                  <a:cxn ang="0">
                    <a:pos x="T8" y="T9"/>
                  </a:cxn>
                </a:cxnLst>
                <a:rect l="0" t="0" r="r" b="b"/>
                <a:pathLst>
                  <a:path w="44" h="27">
                    <a:moveTo>
                      <a:pt x="40" y="14"/>
                    </a:moveTo>
                    <a:cubicBezTo>
                      <a:pt x="37" y="6"/>
                      <a:pt x="26" y="0"/>
                      <a:pt x="16" y="0"/>
                    </a:cubicBezTo>
                    <a:cubicBezTo>
                      <a:pt x="6" y="0"/>
                      <a:pt x="0" y="6"/>
                      <a:pt x="3" y="14"/>
                    </a:cubicBezTo>
                    <a:cubicBezTo>
                      <a:pt x="7" y="21"/>
                      <a:pt x="18" y="27"/>
                      <a:pt x="28" y="27"/>
                    </a:cubicBezTo>
                    <a:cubicBezTo>
                      <a:pt x="38" y="27"/>
                      <a:pt x="44" y="21"/>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9" name="Freeform 650"/>
              <p:cNvSpPr>
                <a:spLocks/>
              </p:cNvSpPr>
              <p:nvPr/>
            </p:nvSpPr>
            <p:spPr bwMode="auto">
              <a:xfrm>
                <a:off x="5729" y="3370"/>
                <a:ext cx="86" cy="58"/>
              </a:xfrm>
              <a:custGeom>
                <a:avLst/>
                <a:gdLst>
                  <a:gd name="T0" fmla="*/ 40 w 42"/>
                  <a:gd name="T1" fmla="*/ 14 h 28"/>
                  <a:gd name="T2" fmla="*/ 16 w 42"/>
                  <a:gd name="T3" fmla="*/ 0 h 28"/>
                  <a:gd name="T4" fmla="*/ 2 w 42"/>
                  <a:gd name="T5" fmla="*/ 14 h 28"/>
                  <a:gd name="T6" fmla="*/ 26 w 42"/>
                  <a:gd name="T7" fmla="*/ 28 h 28"/>
                  <a:gd name="T8" fmla="*/ 40 w 42"/>
                  <a:gd name="T9" fmla="*/ 14 h 28"/>
                </a:gdLst>
                <a:ahLst/>
                <a:cxnLst>
                  <a:cxn ang="0">
                    <a:pos x="T0" y="T1"/>
                  </a:cxn>
                  <a:cxn ang="0">
                    <a:pos x="T2" y="T3"/>
                  </a:cxn>
                  <a:cxn ang="0">
                    <a:pos x="T4" y="T5"/>
                  </a:cxn>
                  <a:cxn ang="0">
                    <a:pos x="T6" y="T7"/>
                  </a:cxn>
                  <a:cxn ang="0">
                    <a:pos x="T8" y="T9"/>
                  </a:cxn>
                </a:cxnLst>
                <a:rect l="0" t="0" r="r" b="b"/>
                <a:pathLst>
                  <a:path w="42" h="28">
                    <a:moveTo>
                      <a:pt x="40" y="14"/>
                    </a:moveTo>
                    <a:cubicBezTo>
                      <a:pt x="37" y="7"/>
                      <a:pt x="26" y="0"/>
                      <a:pt x="16" y="0"/>
                    </a:cubicBezTo>
                    <a:cubicBezTo>
                      <a:pt x="6" y="0"/>
                      <a:pt x="0" y="7"/>
                      <a:pt x="2" y="14"/>
                    </a:cubicBezTo>
                    <a:cubicBezTo>
                      <a:pt x="5" y="22"/>
                      <a:pt x="15" y="28"/>
                      <a:pt x="26" y="28"/>
                    </a:cubicBezTo>
                    <a:cubicBezTo>
                      <a:pt x="36" y="28"/>
                      <a:pt x="42"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0" name="Freeform 651"/>
              <p:cNvSpPr>
                <a:spLocks/>
              </p:cNvSpPr>
              <p:nvPr/>
            </p:nvSpPr>
            <p:spPr bwMode="auto">
              <a:xfrm>
                <a:off x="5822" y="3370"/>
                <a:ext cx="88" cy="58"/>
              </a:xfrm>
              <a:custGeom>
                <a:avLst/>
                <a:gdLst>
                  <a:gd name="T0" fmla="*/ 40 w 43"/>
                  <a:gd name="T1" fmla="*/ 14 h 28"/>
                  <a:gd name="T2" fmla="*/ 17 w 43"/>
                  <a:gd name="T3" fmla="*/ 0 h 28"/>
                  <a:gd name="T4" fmla="*/ 3 w 43"/>
                  <a:gd name="T5" fmla="*/ 14 h 28"/>
                  <a:gd name="T6" fmla="*/ 27 w 43"/>
                  <a:gd name="T7" fmla="*/ 28 h 28"/>
                  <a:gd name="T8" fmla="*/ 40 w 43"/>
                  <a:gd name="T9" fmla="*/ 14 h 28"/>
                </a:gdLst>
                <a:ahLst/>
                <a:cxnLst>
                  <a:cxn ang="0">
                    <a:pos x="T0" y="T1"/>
                  </a:cxn>
                  <a:cxn ang="0">
                    <a:pos x="T2" y="T3"/>
                  </a:cxn>
                  <a:cxn ang="0">
                    <a:pos x="T4" y="T5"/>
                  </a:cxn>
                  <a:cxn ang="0">
                    <a:pos x="T6" y="T7"/>
                  </a:cxn>
                  <a:cxn ang="0">
                    <a:pos x="T8" y="T9"/>
                  </a:cxn>
                </a:cxnLst>
                <a:rect l="0" t="0" r="r" b="b"/>
                <a:pathLst>
                  <a:path w="43" h="28">
                    <a:moveTo>
                      <a:pt x="40" y="14"/>
                    </a:moveTo>
                    <a:cubicBezTo>
                      <a:pt x="37" y="7"/>
                      <a:pt x="27" y="0"/>
                      <a:pt x="17" y="0"/>
                    </a:cubicBezTo>
                    <a:cubicBezTo>
                      <a:pt x="6" y="0"/>
                      <a:pt x="0" y="7"/>
                      <a:pt x="3" y="14"/>
                    </a:cubicBezTo>
                    <a:cubicBezTo>
                      <a:pt x="6" y="22"/>
                      <a:pt x="16" y="28"/>
                      <a:pt x="27" y="28"/>
                    </a:cubicBezTo>
                    <a:cubicBezTo>
                      <a:pt x="37" y="28"/>
                      <a:pt x="43"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1" name="Freeform 652"/>
              <p:cNvSpPr>
                <a:spLocks/>
              </p:cNvSpPr>
              <p:nvPr/>
            </p:nvSpPr>
            <p:spPr bwMode="auto">
              <a:xfrm>
                <a:off x="5916" y="3370"/>
                <a:ext cx="89" cy="58"/>
              </a:xfrm>
              <a:custGeom>
                <a:avLst/>
                <a:gdLst>
                  <a:gd name="T0" fmla="*/ 40 w 43"/>
                  <a:gd name="T1" fmla="*/ 14 h 28"/>
                  <a:gd name="T2" fmla="*/ 16 w 43"/>
                  <a:gd name="T3" fmla="*/ 0 h 28"/>
                  <a:gd name="T4" fmla="*/ 3 w 43"/>
                  <a:gd name="T5" fmla="*/ 14 h 28"/>
                  <a:gd name="T6" fmla="*/ 27 w 43"/>
                  <a:gd name="T7" fmla="*/ 28 h 28"/>
                  <a:gd name="T8" fmla="*/ 40 w 43"/>
                  <a:gd name="T9" fmla="*/ 14 h 28"/>
                </a:gdLst>
                <a:ahLst/>
                <a:cxnLst>
                  <a:cxn ang="0">
                    <a:pos x="T0" y="T1"/>
                  </a:cxn>
                  <a:cxn ang="0">
                    <a:pos x="T2" y="T3"/>
                  </a:cxn>
                  <a:cxn ang="0">
                    <a:pos x="T4" y="T5"/>
                  </a:cxn>
                  <a:cxn ang="0">
                    <a:pos x="T6" y="T7"/>
                  </a:cxn>
                  <a:cxn ang="0">
                    <a:pos x="T8" y="T9"/>
                  </a:cxn>
                </a:cxnLst>
                <a:rect l="0" t="0" r="r" b="b"/>
                <a:pathLst>
                  <a:path w="43" h="28">
                    <a:moveTo>
                      <a:pt x="40" y="14"/>
                    </a:moveTo>
                    <a:cubicBezTo>
                      <a:pt x="37" y="7"/>
                      <a:pt x="26" y="0"/>
                      <a:pt x="16" y="0"/>
                    </a:cubicBezTo>
                    <a:cubicBezTo>
                      <a:pt x="6" y="0"/>
                      <a:pt x="0" y="7"/>
                      <a:pt x="3" y="14"/>
                    </a:cubicBezTo>
                    <a:cubicBezTo>
                      <a:pt x="6" y="22"/>
                      <a:pt x="16" y="28"/>
                      <a:pt x="27" y="28"/>
                    </a:cubicBezTo>
                    <a:cubicBezTo>
                      <a:pt x="37" y="28"/>
                      <a:pt x="43"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2" name="Freeform 653"/>
              <p:cNvSpPr>
                <a:spLocks/>
              </p:cNvSpPr>
              <p:nvPr/>
            </p:nvSpPr>
            <p:spPr bwMode="auto">
              <a:xfrm>
                <a:off x="6011" y="3370"/>
                <a:ext cx="89" cy="58"/>
              </a:xfrm>
              <a:custGeom>
                <a:avLst/>
                <a:gdLst>
                  <a:gd name="T0" fmla="*/ 40 w 43"/>
                  <a:gd name="T1" fmla="*/ 14 h 28"/>
                  <a:gd name="T2" fmla="*/ 16 w 43"/>
                  <a:gd name="T3" fmla="*/ 0 h 28"/>
                  <a:gd name="T4" fmla="*/ 2 w 43"/>
                  <a:gd name="T5" fmla="*/ 14 h 28"/>
                  <a:gd name="T6" fmla="*/ 27 w 43"/>
                  <a:gd name="T7" fmla="*/ 28 h 28"/>
                  <a:gd name="T8" fmla="*/ 40 w 43"/>
                  <a:gd name="T9" fmla="*/ 14 h 28"/>
                </a:gdLst>
                <a:ahLst/>
                <a:cxnLst>
                  <a:cxn ang="0">
                    <a:pos x="T0" y="T1"/>
                  </a:cxn>
                  <a:cxn ang="0">
                    <a:pos x="T2" y="T3"/>
                  </a:cxn>
                  <a:cxn ang="0">
                    <a:pos x="T4" y="T5"/>
                  </a:cxn>
                  <a:cxn ang="0">
                    <a:pos x="T6" y="T7"/>
                  </a:cxn>
                  <a:cxn ang="0">
                    <a:pos x="T8" y="T9"/>
                  </a:cxn>
                </a:cxnLst>
                <a:rect l="0" t="0" r="r" b="b"/>
                <a:pathLst>
                  <a:path w="43" h="28">
                    <a:moveTo>
                      <a:pt x="40" y="14"/>
                    </a:moveTo>
                    <a:cubicBezTo>
                      <a:pt x="37" y="7"/>
                      <a:pt x="26" y="0"/>
                      <a:pt x="16" y="0"/>
                    </a:cubicBezTo>
                    <a:cubicBezTo>
                      <a:pt x="5" y="0"/>
                      <a:pt x="0" y="7"/>
                      <a:pt x="2" y="14"/>
                    </a:cubicBezTo>
                    <a:cubicBezTo>
                      <a:pt x="5" y="22"/>
                      <a:pt x="16" y="28"/>
                      <a:pt x="27" y="28"/>
                    </a:cubicBezTo>
                    <a:cubicBezTo>
                      <a:pt x="37" y="28"/>
                      <a:pt x="43"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3" name="Freeform 654"/>
              <p:cNvSpPr>
                <a:spLocks/>
              </p:cNvSpPr>
              <p:nvPr/>
            </p:nvSpPr>
            <p:spPr bwMode="auto">
              <a:xfrm>
                <a:off x="6104" y="3370"/>
                <a:ext cx="91" cy="58"/>
              </a:xfrm>
              <a:custGeom>
                <a:avLst/>
                <a:gdLst>
                  <a:gd name="T0" fmla="*/ 41 w 44"/>
                  <a:gd name="T1" fmla="*/ 14 h 28"/>
                  <a:gd name="T2" fmla="*/ 16 w 44"/>
                  <a:gd name="T3" fmla="*/ 0 h 28"/>
                  <a:gd name="T4" fmla="*/ 3 w 44"/>
                  <a:gd name="T5" fmla="*/ 14 h 28"/>
                  <a:gd name="T6" fmla="*/ 28 w 44"/>
                  <a:gd name="T7" fmla="*/ 28 h 28"/>
                  <a:gd name="T8" fmla="*/ 41 w 44"/>
                  <a:gd name="T9" fmla="*/ 14 h 28"/>
                </a:gdLst>
                <a:ahLst/>
                <a:cxnLst>
                  <a:cxn ang="0">
                    <a:pos x="T0" y="T1"/>
                  </a:cxn>
                  <a:cxn ang="0">
                    <a:pos x="T2" y="T3"/>
                  </a:cxn>
                  <a:cxn ang="0">
                    <a:pos x="T4" y="T5"/>
                  </a:cxn>
                  <a:cxn ang="0">
                    <a:pos x="T6" y="T7"/>
                  </a:cxn>
                  <a:cxn ang="0">
                    <a:pos x="T8" y="T9"/>
                  </a:cxn>
                </a:cxnLst>
                <a:rect l="0" t="0" r="r" b="b"/>
                <a:pathLst>
                  <a:path w="44" h="28">
                    <a:moveTo>
                      <a:pt x="41" y="14"/>
                    </a:moveTo>
                    <a:cubicBezTo>
                      <a:pt x="37" y="7"/>
                      <a:pt x="27" y="0"/>
                      <a:pt x="16" y="0"/>
                    </a:cubicBezTo>
                    <a:cubicBezTo>
                      <a:pt x="6" y="0"/>
                      <a:pt x="0" y="7"/>
                      <a:pt x="3" y="14"/>
                    </a:cubicBezTo>
                    <a:cubicBezTo>
                      <a:pt x="6" y="22"/>
                      <a:pt x="17" y="28"/>
                      <a:pt x="28" y="28"/>
                    </a:cubicBezTo>
                    <a:cubicBezTo>
                      <a:pt x="38" y="28"/>
                      <a:pt x="44"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4" name="Freeform 655"/>
              <p:cNvSpPr>
                <a:spLocks/>
              </p:cNvSpPr>
              <p:nvPr/>
            </p:nvSpPr>
            <p:spPr bwMode="auto">
              <a:xfrm>
                <a:off x="6199" y="3370"/>
                <a:ext cx="91" cy="58"/>
              </a:xfrm>
              <a:custGeom>
                <a:avLst/>
                <a:gdLst>
                  <a:gd name="T0" fmla="*/ 40 w 44"/>
                  <a:gd name="T1" fmla="*/ 14 h 28"/>
                  <a:gd name="T2" fmla="*/ 16 w 44"/>
                  <a:gd name="T3" fmla="*/ 0 h 28"/>
                  <a:gd name="T4" fmla="*/ 3 w 44"/>
                  <a:gd name="T5" fmla="*/ 14 h 28"/>
                  <a:gd name="T6" fmla="*/ 28 w 44"/>
                  <a:gd name="T7" fmla="*/ 28 h 28"/>
                  <a:gd name="T8" fmla="*/ 40 w 44"/>
                  <a:gd name="T9" fmla="*/ 14 h 28"/>
                </a:gdLst>
                <a:ahLst/>
                <a:cxnLst>
                  <a:cxn ang="0">
                    <a:pos x="T0" y="T1"/>
                  </a:cxn>
                  <a:cxn ang="0">
                    <a:pos x="T2" y="T3"/>
                  </a:cxn>
                  <a:cxn ang="0">
                    <a:pos x="T4" y="T5"/>
                  </a:cxn>
                  <a:cxn ang="0">
                    <a:pos x="T6" y="T7"/>
                  </a:cxn>
                  <a:cxn ang="0">
                    <a:pos x="T8" y="T9"/>
                  </a:cxn>
                </a:cxnLst>
                <a:rect l="0" t="0" r="r" b="b"/>
                <a:pathLst>
                  <a:path w="44" h="28">
                    <a:moveTo>
                      <a:pt x="40" y="14"/>
                    </a:moveTo>
                    <a:cubicBezTo>
                      <a:pt x="37" y="7"/>
                      <a:pt x="26" y="0"/>
                      <a:pt x="16" y="0"/>
                    </a:cubicBezTo>
                    <a:cubicBezTo>
                      <a:pt x="6" y="0"/>
                      <a:pt x="0" y="7"/>
                      <a:pt x="3" y="14"/>
                    </a:cubicBezTo>
                    <a:cubicBezTo>
                      <a:pt x="6" y="22"/>
                      <a:pt x="17" y="28"/>
                      <a:pt x="28" y="28"/>
                    </a:cubicBezTo>
                    <a:cubicBezTo>
                      <a:pt x="38" y="28"/>
                      <a:pt x="44"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5" name="Freeform 656"/>
              <p:cNvSpPr>
                <a:spLocks/>
              </p:cNvSpPr>
              <p:nvPr/>
            </p:nvSpPr>
            <p:spPr bwMode="auto">
              <a:xfrm>
                <a:off x="6292" y="3370"/>
                <a:ext cx="93" cy="58"/>
              </a:xfrm>
              <a:custGeom>
                <a:avLst/>
                <a:gdLst>
                  <a:gd name="T0" fmla="*/ 41 w 45"/>
                  <a:gd name="T1" fmla="*/ 14 h 28"/>
                  <a:gd name="T2" fmla="*/ 16 w 45"/>
                  <a:gd name="T3" fmla="*/ 0 h 28"/>
                  <a:gd name="T4" fmla="*/ 4 w 45"/>
                  <a:gd name="T5" fmla="*/ 14 h 28"/>
                  <a:gd name="T6" fmla="*/ 29 w 45"/>
                  <a:gd name="T7" fmla="*/ 28 h 28"/>
                  <a:gd name="T8" fmla="*/ 41 w 45"/>
                  <a:gd name="T9" fmla="*/ 14 h 28"/>
                </a:gdLst>
                <a:ahLst/>
                <a:cxnLst>
                  <a:cxn ang="0">
                    <a:pos x="T0" y="T1"/>
                  </a:cxn>
                  <a:cxn ang="0">
                    <a:pos x="T2" y="T3"/>
                  </a:cxn>
                  <a:cxn ang="0">
                    <a:pos x="T4" y="T5"/>
                  </a:cxn>
                  <a:cxn ang="0">
                    <a:pos x="T6" y="T7"/>
                  </a:cxn>
                  <a:cxn ang="0">
                    <a:pos x="T8" y="T9"/>
                  </a:cxn>
                </a:cxnLst>
                <a:rect l="0" t="0" r="r" b="b"/>
                <a:pathLst>
                  <a:path w="45" h="28">
                    <a:moveTo>
                      <a:pt x="41" y="14"/>
                    </a:moveTo>
                    <a:cubicBezTo>
                      <a:pt x="38" y="7"/>
                      <a:pt x="27" y="0"/>
                      <a:pt x="16" y="0"/>
                    </a:cubicBezTo>
                    <a:cubicBezTo>
                      <a:pt x="6" y="0"/>
                      <a:pt x="0" y="7"/>
                      <a:pt x="4" y="14"/>
                    </a:cubicBezTo>
                    <a:cubicBezTo>
                      <a:pt x="7" y="22"/>
                      <a:pt x="18" y="28"/>
                      <a:pt x="29" y="28"/>
                    </a:cubicBezTo>
                    <a:cubicBezTo>
                      <a:pt x="39" y="28"/>
                      <a:pt x="45"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6" name="Freeform 657"/>
              <p:cNvSpPr>
                <a:spLocks/>
              </p:cNvSpPr>
              <p:nvPr/>
            </p:nvSpPr>
            <p:spPr bwMode="auto">
              <a:xfrm>
                <a:off x="6387" y="3370"/>
                <a:ext cx="91" cy="58"/>
              </a:xfrm>
              <a:custGeom>
                <a:avLst/>
                <a:gdLst>
                  <a:gd name="T0" fmla="*/ 41 w 44"/>
                  <a:gd name="T1" fmla="*/ 14 h 28"/>
                  <a:gd name="T2" fmla="*/ 16 w 44"/>
                  <a:gd name="T3" fmla="*/ 0 h 28"/>
                  <a:gd name="T4" fmla="*/ 4 w 44"/>
                  <a:gd name="T5" fmla="*/ 14 h 28"/>
                  <a:gd name="T6" fmla="*/ 29 w 44"/>
                  <a:gd name="T7" fmla="*/ 28 h 28"/>
                  <a:gd name="T8" fmla="*/ 41 w 44"/>
                  <a:gd name="T9" fmla="*/ 14 h 28"/>
                </a:gdLst>
                <a:ahLst/>
                <a:cxnLst>
                  <a:cxn ang="0">
                    <a:pos x="T0" y="T1"/>
                  </a:cxn>
                  <a:cxn ang="0">
                    <a:pos x="T2" y="T3"/>
                  </a:cxn>
                  <a:cxn ang="0">
                    <a:pos x="T4" y="T5"/>
                  </a:cxn>
                  <a:cxn ang="0">
                    <a:pos x="T6" y="T7"/>
                  </a:cxn>
                  <a:cxn ang="0">
                    <a:pos x="T8" y="T9"/>
                  </a:cxn>
                </a:cxnLst>
                <a:rect l="0" t="0" r="r" b="b"/>
                <a:pathLst>
                  <a:path w="44" h="28">
                    <a:moveTo>
                      <a:pt x="41" y="14"/>
                    </a:moveTo>
                    <a:cubicBezTo>
                      <a:pt x="37" y="7"/>
                      <a:pt x="26" y="0"/>
                      <a:pt x="16" y="0"/>
                    </a:cubicBezTo>
                    <a:cubicBezTo>
                      <a:pt x="6" y="0"/>
                      <a:pt x="0" y="7"/>
                      <a:pt x="4" y="14"/>
                    </a:cubicBezTo>
                    <a:cubicBezTo>
                      <a:pt x="7" y="22"/>
                      <a:pt x="18" y="28"/>
                      <a:pt x="29" y="28"/>
                    </a:cubicBezTo>
                    <a:cubicBezTo>
                      <a:pt x="39" y="28"/>
                      <a:pt x="44"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7" name="Freeform 658"/>
              <p:cNvSpPr>
                <a:spLocks/>
              </p:cNvSpPr>
              <p:nvPr/>
            </p:nvSpPr>
            <p:spPr bwMode="auto">
              <a:xfrm>
                <a:off x="6482" y="3370"/>
                <a:ext cx="91" cy="58"/>
              </a:xfrm>
              <a:custGeom>
                <a:avLst/>
                <a:gdLst>
                  <a:gd name="T0" fmla="*/ 41 w 44"/>
                  <a:gd name="T1" fmla="*/ 14 h 28"/>
                  <a:gd name="T2" fmla="*/ 15 w 44"/>
                  <a:gd name="T3" fmla="*/ 0 h 28"/>
                  <a:gd name="T4" fmla="*/ 3 w 44"/>
                  <a:gd name="T5" fmla="*/ 14 h 28"/>
                  <a:gd name="T6" fmla="*/ 28 w 44"/>
                  <a:gd name="T7" fmla="*/ 28 h 28"/>
                  <a:gd name="T8" fmla="*/ 41 w 44"/>
                  <a:gd name="T9" fmla="*/ 14 h 28"/>
                </a:gdLst>
                <a:ahLst/>
                <a:cxnLst>
                  <a:cxn ang="0">
                    <a:pos x="T0" y="T1"/>
                  </a:cxn>
                  <a:cxn ang="0">
                    <a:pos x="T2" y="T3"/>
                  </a:cxn>
                  <a:cxn ang="0">
                    <a:pos x="T4" y="T5"/>
                  </a:cxn>
                  <a:cxn ang="0">
                    <a:pos x="T6" y="T7"/>
                  </a:cxn>
                  <a:cxn ang="0">
                    <a:pos x="T8" y="T9"/>
                  </a:cxn>
                </a:cxnLst>
                <a:rect l="0" t="0" r="r" b="b"/>
                <a:pathLst>
                  <a:path w="44" h="28">
                    <a:moveTo>
                      <a:pt x="41" y="14"/>
                    </a:moveTo>
                    <a:cubicBezTo>
                      <a:pt x="37" y="7"/>
                      <a:pt x="26" y="0"/>
                      <a:pt x="15" y="0"/>
                    </a:cubicBezTo>
                    <a:cubicBezTo>
                      <a:pt x="5" y="0"/>
                      <a:pt x="0" y="7"/>
                      <a:pt x="3" y="14"/>
                    </a:cubicBezTo>
                    <a:cubicBezTo>
                      <a:pt x="7" y="22"/>
                      <a:pt x="18" y="28"/>
                      <a:pt x="28" y="28"/>
                    </a:cubicBezTo>
                    <a:cubicBezTo>
                      <a:pt x="39" y="28"/>
                      <a:pt x="44"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8" name="Freeform 659"/>
              <p:cNvSpPr>
                <a:spLocks/>
              </p:cNvSpPr>
              <p:nvPr/>
            </p:nvSpPr>
            <p:spPr bwMode="auto">
              <a:xfrm>
                <a:off x="5846" y="3442"/>
                <a:ext cx="91" cy="60"/>
              </a:xfrm>
              <a:custGeom>
                <a:avLst/>
                <a:gdLst>
                  <a:gd name="T0" fmla="*/ 41 w 44"/>
                  <a:gd name="T1" fmla="*/ 14 h 29"/>
                  <a:gd name="T2" fmla="*/ 17 w 44"/>
                  <a:gd name="T3" fmla="*/ 0 h 29"/>
                  <a:gd name="T4" fmla="*/ 3 w 44"/>
                  <a:gd name="T5" fmla="*/ 14 h 29"/>
                  <a:gd name="T6" fmla="*/ 27 w 44"/>
                  <a:gd name="T7" fmla="*/ 29 h 29"/>
                  <a:gd name="T8" fmla="*/ 41 w 44"/>
                  <a:gd name="T9" fmla="*/ 14 h 29"/>
                </a:gdLst>
                <a:ahLst/>
                <a:cxnLst>
                  <a:cxn ang="0">
                    <a:pos x="T0" y="T1"/>
                  </a:cxn>
                  <a:cxn ang="0">
                    <a:pos x="T2" y="T3"/>
                  </a:cxn>
                  <a:cxn ang="0">
                    <a:pos x="T4" y="T5"/>
                  </a:cxn>
                  <a:cxn ang="0">
                    <a:pos x="T6" y="T7"/>
                  </a:cxn>
                  <a:cxn ang="0">
                    <a:pos x="T8" y="T9"/>
                  </a:cxn>
                </a:cxnLst>
                <a:rect l="0" t="0" r="r" b="b"/>
                <a:pathLst>
                  <a:path w="44" h="29">
                    <a:moveTo>
                      <a:pt x="41" y="14"/>
                    </a:moveTo>
                    <a:cubicBezTo>
                      <a:pt x="38" y="6"/>
                      <a:pt x="27" y="0"/>
                      <a:pt x="17" y="0"/>
                    </a:cubicBezTo>
                    <a:cubicBezTo>
                      <a:pt x="6" y="0"/>
                      <a:pt x="0" y="6"/>
                      <a:pt x="3" y="14"/>
                    </a:cubicBezTo>
                    <a:cubicBezTo>
                      <a:pt x="6" y="22"/>
                      <a:pt x="17" y="29"/>
                      <a:pt x="27" y="29"/>
                    </a:cubicBezTo>
                    <a:cubicBezTo>
                      <a:pt x="38" y="29"/>
                      <a:pt x="44"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9" name="Freeform 660"/>
              <p:cNvSpPr>
                <a:spLocks/>
              </p:cNvSpPr>
              <p:nvPr/>
            </p:nvSpPr>
            <p:spPr bwMode="auto">
              <a:xfrm>
                <a:off x="5943" y="3442"/>
                <a:ext cx="89" cy="60"/>
              </a:xfrm>
              <a:custGeom>
                <a:avLst/>
                <a:gdLst>
                  <a:gd name="T0" fmla="*/ 40 w 43"/>
                  <a:gd name="T1" fmla="*/ 14 h 29"/>
                  <a:gd name="T2" fmla="*/ 16 w 43"/>
                  <a:gd name="T3" fmla="*/ 0 h 29"/>
                  <a:gd name="T4" fmla="*/ 2 w 43"/>
                  <a:gd name="T5" fmla="*/ 14 h 29"/>
                  <a:gd name="T6" fmla="*/ 27 w 43"/>
                  <a:gd name="T7" fmla="*/ 29 h 29"/>
                  <a:gd name="T8" fmla="*/ 40 w 43"/>
                  <a:gd name="T9" fmla="*/ 14 h 29"/>
                </a:gdLst>
                <a:ahLst/>
                <a:cxnLst>
                  <a:cxn ang="0">
                    <a:pos x="T0" y="T1"/>
                  </a:cxn>
                  <a:cxn ang="0">
                    <a:pos x="T2" y="T3"/>
                  </a:cxn>
                  <a:cxn ang="0">
                    <a:pos x="T4" y="T5"/>
                  </a:cxn>
                  <a:cxn ang="0">
                    <a:pos x="T6" y="T7"/>
                  </a:cxn>
                  <a:cxn ang="0">
                    <a:pos x="T8" y="T9"/>
                  </a:cxn>
                </a:cxnLst>
                <a:rect l="0" t="0" r="r" b="b"/>
                <a:pathLst>
                  <a:path w="43" h="29">
                    <a:moveTo>
                      <a:pt x="40" y="14"/>
                    </a:moveTo>
                    <a:cubicBezTo>
                      <a:pt x="37" y="6"/>
                      <a:pt x="26" y="0"/>
                      <a:pt x="16" y="0"/>
                    </a:cubicBezTo>
                    <a:cubicBezTo>
                      <a:pt x="6" y="0"/>
                      <a:pt x="0" y="6"/>
                      <a:pt x="2" y="14"/>
                    </a:cubicBezTo>
                    <a:cubicBezTo>
                      <a:pt x="5" y="22"/>
                      <a:pt x="16" y="29"/>
                      <a:pt x="27" y="29"/>
                    </a:cubicBezTo>
                    <a:cubicBezTo>
                      <a:pt x="37" y="29"/>
                      <a:pt x="43"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0" name="Freeform 661"/>
              <p:cNvSpPr>
                <a:spLocks/>
              </p:cNvSpPr>
              <p:nvPr/>
            </p:nvSpPr>
            <p:spPr bwMode="auto">
              <a:xfrm>
                <a:off x="6038" y="3442"/>
                <a:ext cx="91" cy="60"/>
              </a:xfrm>
              <a:custGeom>
                <a:avLst/>
                <a:gdLst>
                  <a:gd name="T0" fmla="*/ 40 w 44"/>
                  <a:gd name="T1" fmla="*/ 14 h 29"/>
                  <a:gd name="T2" fmla="*/ 16 w 44"/>
                  <a:gd name="T3" fmla="*/ 0 h 29"/>
                  <a:gd name="T4" fmla="*/ 3 w 44"/>
                  <a:gd name="T5" fmla="*/ 14 h 29"/>
                  <a:gd name="T6" fmla="*/ 27 w 44"/>
                  <a:gd name="T7" fmla="*/ 29 h 29"/>
                  <a:gd name="T8" fmla="*/ 40 w 44"/>
                  <a:gd name="T9" fmla="*/ 14 h 29"/>
                </a:gdLst>
                <a:ahLst/>
                <a:cxnLst>
                  <a:cxn ang="0">
                    <a:pos x="T0" y="T1"/>
                  </a:cxn>
                  <a:cxn ang="0">
                    <a:pos x="T2" y="T3"/>
                  </a:cxn>
                  <a:cxn ang="0">
                    <a:pos x="T4" y="T5"/>
                  </a:cxn>
                  <a:cxn ang="0">
                    <a:pos x="T6" y="T7"/>
                  </a:cxn>
                  <a:cxn ang="0">
                    <a:pos x="T8" y="T9"/>
                  </a:cxn>
                </a:cxnLst>
                <a:rect l="0" t="0" r="r" b="b"/>
                <a:pathLst>
                  <a:path w="44" h="29">
                    <a:moveTo>
                      <a:pt x="40" y="14"/>
                    </a:moveTo>
                    <a:cubicBezTo>
                      <a:pt x="37" y="6"/>
                      <a:pt x="26" y="0"/>
                      <a:pt x="16" y="0"/>
                    </a:cubicBezTo>
                    <a:cubicBezTo>
                      <a:pt x="6" y="0"/>
                      <a:pt x="0" y="6"/>
                      <a:pt x="3" y="14"/>
                    </a:cubicBezTo>
                    <a:cubicBezTo>
                      <a:pt x="6" y="22"/>
                      <a:pt x="17" y="29"/>
                      <a:pt x="27" y="29"/>
                    </a:cubicBezTo>
                    <a:cubicBezTo>
                      <a:pt x="38" y="29"/>
                      <a:pt x="44"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1" name="Freeform 662"/>
              <p:cNvSpPr>
                <a:spLocks/>
              </p:cNvSpPr>
              <p:nvPr/>
            </p:nvSpPr>
            <p:spPr bwMode="auto">
              <a:xfrm>
                <a:off x="6133" y="3442"/>
                <a:ext cx="91" cy="60"/>
              </a:xfrm>
              <a:custGeom>
                <a:avLst/>
                <a:gdLst>
                  <a:gd name="T0" fmla="*/ 41 w 44"/>
                  <a:gd name="T1" fmla="*/ 14 h 29"/>
                  <a:gd name="T2" fmla="*/ 16 w 44"/>
                  <a:gd name="T3" fmla="*/ 0 h 29"/>
                  <a:gd name="T4" fmla="*/ 3 w 44"/>
                  <a:gd name="T5" fmla="*/ 14 h 29"/>
                  <a:gd name="T6" fmla="*/ 28 w 44"/>
                  <a:gd name="T7" fmla="*/ 29 h 29"/>
                  <a:gd name="T8" fmla="*/ 41 w 44"/>
                  <a:gd name="T9" fmla="*/ 14 h 29"/>
                </a:gdLst>
                <a:ahLst/>
                <a:cxnLst>
                  <a:cxn ang="0">
                    <a:pos x="T0" y="T1"/>
                  </a:cxn>
                  <a:cxn ang="0">
                    <a:pos x="T2" y="T3"/>
                  </a:cxn>
                  <a:cxn ang="0">
                    <a:pos x="T4" y="T5"/>
                  </a:cxn>
                  <a:cxn ang="0">
                    <a:pos x="T6" y="T7"/>
                  </a:cxn>
                  <a:cxn ang="0">
                    <a:pos x="T8" y="T9"/>
                  </a:cxn>
                </a:cxnLst>
                <a:rect l="0" t="0" r="r" b="b"/>
                <a:pathLst>
                  <a:path w="44" h="29">
                    <a:moveTo>
                      <a:pt x="41" y="14"/>
                    </a:moveTo>
                    <a:cubicBezTo>
                      <a:pt x="38" y="6"/>
                      <a:pt x="27" y="0"/>
                      <a:pt x="16" y="0"/>
                    </a:cubicBezTo>
                    <a:cubicBezTo>
                      <a:pt x="6" y="0"/>
                      <a:pt x="0" y="6"/>
                      <a:pt x="3" y="14"/>
                    </a:cubicBezTo>
                    <a:cubicBezTo>
                      <a:pt x="6" y="22"/>
                      <a:pt x="17" y="29"/>
                      <a:pt x="28" y="29"/>
                    </a:cubicBezTo>
                    <a:cubicBezTo>
                      <a:pt x="38" y="29"/>
                      <a:pt x="44"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2" name="Freeform 663"/>
              <p:cNvSpPr>
                <a:spLocks/>
              </p:cNvSpPr>
              <p:nvPr/>
            </p:nvSpPr>
            <p:spPr bwMode="auto">
              <a:xfrm>
                <a:off x="6228" y="3442"/>
                <a:ext cx="91" cy="60"/>
              </a:xfrm>
              <a:custGeom>
                <a:avLst/>
                <a:gdLst>
                  <a:gd name="T0" fmla="*/ 41 w 44"/>
                  <a:gd name="T1" fmla="*/ 14 h 29"/>
                  <a:gd name="T2" fmla="*/ 16 w 44"/>
                  <a:gd name="T3" fmla="*/ 0 h 29"/>
                  <a:gd name="T4" fmla="*/ 3 w 44"/>
                  <a:gd name="T5" fmla="*/ 14 h 29"/>
                  <a:gd name="T6" fmla="*/ 28 w 44"/>
                  <a:gd name="T7" fmla="*/ 29 h 29"/>
                  <a:gd name="T8" fmla="*/ 41 w 44"/>
                  <a:gd name="T9" fmla="*/ 14 h 29"/>
                </a:gdLst>
                <a:ahLst/>
                <a:cxnLst>
                  <a:cxn ang="0">
                    <a:pos x="T0" y="T1"/>
                  </a:cxn>
                  <a:cxn ang="0">
                    <a:pos x="T2" y="T3"/>
                  </a:cxn>
                  <a:cxn ang="0">
                    <a:pos x="T4" y="T5"/>
                  </a:cxn>
                  <a:cxn ang="0">
                    <a:pos x="T6" y="T7"/>
                  </a:cxn>
                  <a:cxn ang="0">
                    <a:pos x="T8" y="T9"/>
                  </a:cxn>
                </a:cxnLst>
                <a:rect l="0" t="0" r="r" b="b"/>
                <a:pathLst>
                  <a:path w="44" h="29">
                    <a:moveTo>
                      <a:pt x="41" y="14"/>
                    </a:moveTo>
                    <a:cubicBezTo>
                      <a:pt x="38" y="6"/>
                      <a:pt x="27" y="0"/>
                      <a:pt x="16" y="0"/>
                    </a:cubicBezTo>
                    <a:cubicBezTo>
                      <a:pt x="6" y="0"/>
                      <a:pt x="0" y="6"/>
                      <a:pt x="3" y="14"/>
                    </a:cubicBezTo>
                    <a:cubicBezTo>
                      <a:pt x="7" y="22"/>
                      <a:pt x="18" y="29"/>
                      <a:pt x="28" y="29"/>
                    </a:cubicBezTo>
                    <a:cubicBezTo>
                      <a:pt x="39" y="29"/>
                      <a:pt x="44"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3" name="Freeform 664"/>
              <p:cNvSpPr>
                <a:spLocks/>
              </p:cNvSpPr>
              <p:nvPr/>
            </p:nvSpPr>
            <p:spPr bwMode="auto">
              <a:xfrm>
                <a:off x="6323" y="3442"/>
                <a:ext cx="93" cy="60"/>
              </a:xfrm>
              <a:custGeom>
                <a:avLst/>
                <a:gdLst>
                  <a:gd name="T0" fmla="*/ 41 w 45"/>
                  <a:gd name="T1" fmla="*/ 14 h 29"/>
                  <a:gd name="T2" fmla="*/ 16 w 45"/>
                  <a:gd name="T3" fmla="*/ 0 h 29"/>
                  <a:gd name="T4" fmla="*/ 4 w 45"/>
                  <a:gd name="T5" fmla="*/ 14 h 29"/>
                  <a:gd name="T6" fmla="*/ 29 w 45"/>
                  <a:gd name="T7" fmla="*/ 29 h 29"/>
                  <a:gd name="T8" fmla="*/ 41 w 45"/>
                  <a:gd name="T9" fmla="*/ 14 h 29"/>
                </a:gdLst>
                <a:ahLst/>
                <a:cxnLst>
                  <a:cxn ang="0">
                    <a:pos x="T0" y="T1"/>
                  </a:cxn>
                  <a:cxn ang="0">
                    <a:pos x="T2" y="T3"/>
                  </a:cxn>
                  <a:cxn ang="0">
                    <a:pos x="T4" y="T5"/>
                  </a:cxn>
                  <a:cxn ang="0">
                    <a:pos x="T6" y="T7"/>
                  </a:cxn>
                  <a:cxn ang="0">
                    <a:pos x="T8" y="T9"/>
                  </a:cxn>
                </a:cxnLst>
                <a:rect l="0" t="0" r="r" b="b"/>
                <a:pathLst>
                  <a:path w="45" h="29">
                    <a:moveTo>
                      <a:pt x="41" y="14"/>
                    </a:moveTo>
                    <a:cubicBezTo>
                      <a:pt x="38" y="6"/>
                      <a:pt x="27" y="0"/>
                      <a:pt x="16" y="0"/>
                    </a:cubicBezTo>
                    <a:cubicBezTo>
                      <a:pt x="6" y="0"/>
                      <a:pt x="0" y="6"/>
                      <a:pt x="4" y="14"/>
                    </a:cubicBezTo>
                    <a:cubicBezTo>
                      <a:pt x="7" y="22"/>
                      <a:pt x="18" y="29"/>
                      <a:pt x="29" y="29"/>
                    </a:cubicBezTo>
                    <a:cubicBezTo>
                      <a:pt x="39" y="29"/>
                      <a:pt x="45"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4" name="Freeform 665"/>
              <p:cNvSpPr>
                <a:spLocks/>
              </p:cNvSpPr>
              <p:nvPr/>
            </p:nvSpPr>
            <p:spPr bwMode="auto">
              <a:xfrm>
                <a:off x="6418" y="3442"/>
                <a:ext cx="93" cy="60"/>
              </a:xfrm>
              <a:custGeom>
                <a:avLst/>
                <a:gdLst>
                  <a:gd name="T0" fmla="*/ 42 w 45"/>
                  <a:gd name="T1" fmla="*/ 14 h 29"/>
                  <a:gd name="T2" fmla="*/ 16 w 45"/>
                  <a:gd name="T3" fmla="*/ 0 h 29"/>
                  <a:gd name="T4" fmla="*/ 4 w 45"/>
                  <a:gd name="T5" fmla="*/ 14 h 29"/>
                  <a:gd name="T6" fmla="*/ 29 w 45"/>
                  <a:gd name="T7" fmla="*/ 29 h 29"/>
                  <a:gd name="T8" fmla="*/ 42 w 45"/>
                  <a:gd name="T9" fmla="*/ 14 h 29"/>
                </a:gdLst>
                <a:ahLst/>
                <a:cxnLst>
                  <a:cxn ang="0">
                    <a:pos x="T0" y="T1"/>
                  </a:cxn>
                  <a:cxn ang="0">
                    <a:pos x="T2" y="T3"/>
                  </a:cxn>
                  <a:cxn ang="0">
                    <a:pos x="T4" y="T5"/>
                  </a:cxn>
                  <a:cxn ang="0">
                    <a:pos x="T6" y="T7"/>
                  </a:cxn>
                  <a:cxn ang="0">
                    <a:pos x="T8" y="T9"/>
                  </a:cxn>
                </a:cxnLst>
                <a:rect l="0" t="0" r="r" b="b"/>
                <a:pathLst>
                  <a:path w="45" h="29">
                    <a:moveTo>
                      <a:pt x="42" y="14"/>
                    </a:moveTo>
                    <a:cubicBezTo>
                      <a:pt x="38" y="6"/>
                      <a:pt x="27" y="0"/>
                      <a:pt x="16" y="0"/>
                    </a:cubicBezTo>
                    <a:cubicBezTo>
                      <a:pt x="6" y="0"/>
                      <a:pt x="0" y="6"/>
                      <a:pt x="4" y="14"/>
                    </a:cubicBezTo>
                    <a:cubicBezTo>
                      <a:pt x="7" y="22"/>
                      <a:pt x="19" y="29"/>
                      <a:pt x="29" y="29"/>
                    </a:cubicBezTo>
                    <a:cubicBezTo>
                      <a:pt x="40" y="29"/>
                      <a:pt x="45" y="22"/>
                      <a:pt x="4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5" name="Freeform 666"/>
              <p:cNvSpPr>
                <a:spLocks/>
              </p:cNvSpPr>
              <p:nvPr/>
            </p:nvSpPr>
            <p:spPr bwMode="auto">
              <a:xfrm>
                <a:off x="6515" y="3442"/>
                <a:ext cx="93" cy="60"/>
              </a:xfrm>
              <a:custGeom>
                <a:avLst/>
                <a:gdLst>
                  <a:gd name="T0" fmla="*/ 41 w 45"/>
                  <a:gd name="T1" fmla="*/ 14 h 29"/>
                  <a:gd name="T2" fmla="*/ 15 w 45"/>
                  <a:gd name="T3" fmla="*/ 0 h 29"/>
                  <a:gd name="T4" fmla="*/ 3 w 45"/>
                  <a:gd name="T5" fmla="*/ 14 h 29"/>
                  <a:gd name="T6" fmla="*/ 29 w 45"/>
                  <a:gd name="T7" fmla="*/ 29 h 29"/>
                  <a:gd name="T8" fmla="*/ 41 w 45"/>
                  <a:gd name="T9" fmla="*/ 14 h 29"/>
                </a:gdLst>
                <a:ahLst/>
                <a:cxnLst>
                  <a:cxn ang="0">
                    <a:pos x="T0" y="T1"/>
                  </a:cxn>
                  <a:cxn ang="0">
                    <a:pos x="T2" y="T3"/>
                  </a:cxn>
                  <a:cxn ang="0">
                    <a:pos x="T4" y="T5"/>
                  </a:cxn>
                  <a:cxn ang="0">
                    <a:pos x="T6" y="T7"/>
                  </a:cxn>
                  <a:cxn ang="0">
                    <a:pos x="T8" y="T9"/>
                  </a:cxn>
                </a:cxnLst>
                <a:rect l="0" t="0" r="r" b="b"/>
                <a:pathLst>
                  <a:path w="45" h="29">
                    <a:moveTo>
                      <a:pt x="41" y="14"/>
                    </a:moveTo>
                    <a:cubicBezTo>
                      <a:pt x="37" y="6"/>
                      <a:pt x="26" y="0"/>
                      <a:pt x="15" y="0"/>
                    </a:cubicBezTo>
                    <a:cubicBezTo>
                      <a:pt x="5" y="0"/>
                      <a:pt x="0" y="6"/>
                      <a:pt x="3" y="14"/>
                    </a:cubicBezTo>
                    <a:cubicBezTo>
                      <a:pt x="7" y="22"/>
                      <a:pt x="18" y="29"/>
                      <a:pt x="29" y="29"/>
                    </a:cubicBezTo>
                    <a:cubicBezTo>
                      <a:pt x="39" y="29"/>
                      <a:pt x="45"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6" name="Freeform 667"/>
              <p:cNvSpPr>
                <a:spLocks/>
              </p:cNvSpPr>
              <p:nvPr/>
            </p:nvSpPr>
            <p:spPr bwMode="auto">
              <a:xfrm>
                <a:off x="6610" y="3442"/>
                <a:ext cx="93" cy="60"/>
              </a:xfrm>
              <a:custGeom>
                <a:avLst/>
                <a:gdLst>
                  <a:gd name="T0" fmla="*/ 41 w 45"/>
                  <a:gd name="T1" fmla="*/ 14 h 29"/>
                  <a:gd name="T2" fmla="*/ 15 w 45"/>
                  <a:gd name="T3" fmla="*/ 0 h 29"/>
                  <a:gd name="T4" fmla="*/ 3 w 45"/>
                  <a:gd name="T5" fmla="*/ 14 h 29"/>
                  <a:gd name="T6" fmla="*/ 29 w 45"/>
                  <a:gd name="T7" fmla="*/ 29 h 29"/>
                  <a:gd name="T8" fmla="*/ 41 w 45"/>
                  <a:gd name="T9" fmla="*/ 14 h 29"/>
                </a:gdLst>
                <a:ahLst/>
                <a:cxnLst>
                  <a:cxn ang="0">
                    <a:pos x="T0" y="T1"/>
                  </a:cxn>
                  <a:cxn ang="0">
                    <a:pos x="T2" y="T3"/>
                  </a:cxn>
                  <a:cxn ang="0">
                    <a:pos x="T4" y="T5"/>
                  </a:cxn>
                  <a:cxn ang="0">
                    <a:pos x="T6" y="T7"/>
                  </a:cxn>
                  <a:cxn ang="0">
                    <a:pos x="T8" y="T9"/>
                  </a:cxn>
                </a:cxnLst>
                <a:rect l="0" t="0" r="r" b="b"/>
                <a:pathLst>
                  <a:path w="45" h="29">
                    <a:moveTo>
                      <a:pt x="41" y="14"/>
                    </a:moveTo>
                    <a:cubicBezTo>
                      <a:pt x="37" y="6"/>
                      <a:pt x="26" y="0"/>
                      <a:pt x="15" y="0"/>
                    </a:cubicBezTo>
                    <a:cubicBezTo>
                      <a:pt x="5" y="0"/>
                      <a:pt x="0" y="6"/>
                      <a:pt x="3" y="14"/>
                    </a:cubicBezTo>
                    <a:cubicBezTo>
                      <a:pt x="7" y="22"/>
                      <a:pt x="19" y="29"/>
                      <a:pt x="29" y="29"/>
                    </a:cubicBezTo>
                    <a:cubicBezTo>
                      <a:pt x="40" y="29"/>
                      <a:pt x="45" y="22"/>
                      <a:pt x="4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7" name="Freeform 668"/>
              <p:cNvSpPr>
                <a:spLocks/>
              </p:cNvSpPr>
              <p:nvPr/>
            </p:nvSpPr>
            <p:spPr bwMode="auto">
              <a:xfrm>
                <a:off x="5873" y="3514"/>
                <a:ext cx="91" cy="62"/>
              </a:xfrm>
              <a:custGeom>
                <a:avLst/>
                <a:gdLst>
                  <a:gd name="T0" fmla="*/ 41 w 44"/>
                  <a:gd name="T1" fmla="*/ 15 h 30"/>
                  <a:gd name="T2" fmla="*/ 16 w 44"/>
                  <a:gd name="T3" fmla="*/ 0 h 30"/>
                  <a:gd name="T4" fmla="*/ 3 w 44"/>
                  <a:gd name="T5" fmla="*/ 15 h 30"/>
                  <a:gd name="T6" fmla="*/ 27 w 44"/>
                  <a:gd name="T7" fmla="*/ 30 h 30"/>
                  <a:gd name="T8" fmla="*/ 41 w 44"/>
                  <a:gd name="T9" fmla="*/ 15 h 30"/>
                </a:gdLst>
                <a:ahLst/>
                <a:cxnLst>
                  <a:cxn ang="0">
                    <a:pos x="T0" y="T1"/>
                  </a:cxn>
                  <a:cxn ang="0">
                    <a:pos x="T2" y="T3"/>
                  </a:cxn>
                  <a:cxn ang="0">
                    <a:pos x="T4" y="T5"/>
                  </a:cxn>
                  <a:cxn ang="0">
                    <a:pos x="T6" y="T7"/>
                  </a:cxn>
                  <a:cxn ang="0">
                    <a:pos x="T8" y="T9"/>
                  </a:cxn>
                </a:cxnLst>
                <a:rect l="0" t="0" r="r" b="b"/>
                <a:pathLst>
                  <a:path w="44" h="30">
                    <a:moveTo>
                      <a:pt x="41" y="15"/>
                    </a:moveTo>
                    <a:cubicBezTo>
                      <a:pt x="38" y="7"/>
                      <a:pt x="27" y="0"/>
                      <a:pt x="16" y="0"/>
                    </a:cubicBezTo>
                    <a:cubicBezTo>
                      <a:pt x="6" y="0"/>
                      <a:pt x="0" y="7"/>
                      <a:pt x="3" y="15"/>
                    </a:cubicBezTo>
                    <a:cubicBezTo>
                      <a:pt x="5" y="23"/>
                      <a:pt x="16" y="30"/>
                      <a:pt x="27" y="30"/>
                    </a:cubicBezTo>
                    <a:cubicBezTo>
                      <a:pt x="37" y="30"/>
                      <a:pt x="44" y="23"/>
                      <a:pt x="4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8" name="Freeform 669"/>
              <p:cNvSpPr>
                <a:spLocks/>
              </p:cNvSpPr>
              <p:nvPr/>
            </p:nvSpPr>
            <p:spPr bwMode="auto">
              <a:xfrm>
                <a:off x="5968" y="3514"/>
                <a:ext cx="93" cy="62"/>
              </a:xfrm>
              <a:custGeom>
                <a:avLst/>
                <a:gdLst>
                  <a:gd name="T0" fmla="*/ 42 w 45"/>
                  <a:gd name="T1" fmla="*/ 15 h 30"/>
                  <a:gd name="T2" fmla="*/ 17 w 45"/>
                  <a:gd name="T3" fmla="*/ 0 h 30"/>
                  <a:gd name="T4" fmla="*/ 3 w 45"/>
                  <a:gd name="T5" fmla="*/ 15 h 30"/>
                  <a:gd name="T6" fmla="*/ 28 w 45"/>
                  <a:gd name="T7" fmla="*/ 30 h 30"/>
                  <a:gd name="T8" fmla="*/ 42 w 45"/>
                  <a:gd name="T9" fmla="*/ 15 h 30"/>
                </a:gdLst>
                <a:ahLst/>
                <a:cxnLst>
                  <a:cxn ang="0">
                    <a:pos x="T0" y="T1"/>
                  </a:cxn>
                  <a:cxn ang="0">
                    <a:pos x="T2" y="T3"/>
                  </a:cxn>
                  <a:cxn ang="0">
                    <a:pos x="T4" y="T5"/>
                  </a:cxn>
                  <a:cxn ang="0">
                    <a:pos x="T6" y="T7"/>
                  </a:cxn>
                  <a:cxn ang="0">
                    <a:pos x="T8" y="T9"/>
                  </a:cxn>
                </a:cxnLst>
                <a:rect l="0" t="0" r="r" b="b"/>
                <a:pathLst>
                  <a:path w="45" h="30">
                    <a:moveTo>
                      <a:pt x="42" y="15"/>
                    </a:moveTo>
                    <a:cubicBezTo>
                      <a:pt x="39" y="7"/>
                      <a:pt x="28" y="0"/>
                      <a:pt x="17" y="0"/>
                    </a:cubicBezTo>
                    <a:cubicBezTo>
                      <a:pt x="7" y="0"/>
                      <a:pt x="0" y="7"/>
                      <a:pt x="3" y="15"/>
                    </a:cubicBezTo>
                    <a:cubicBezTo>
                      <a:pt x="6" y="23"/>
                      <a:pt x="17" y="30"/>
                      <a:pt x="28" y="30"/>
                    </a:cubicBezTo>
                    <a:cubicBezTo>
                      <a:pt x="39" y="30"/>
                      <a:pt x="45" y="23"/>
                      <a:pt x="4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9" name="Freeform 670"/>
              <p:cNvSpPr>
                <a:spLocks/>
              </p:cNvSpPr>
              <p:nvPr/>
            </p:nvSpPr>
            <p:spPr bwMode="auto">
              <a:xfrm>
                <a:off x="6065" y="3514"/>
                <a:ext cx="93" cy="62"/>
              </a:xfrm>
              <a:custGeom>
                <a:avLst/>
                <a:gdLst>
                  <a:gd name="T0" fmla="*/ 41 w 45"/>
                  <a:gd name="T1" fmla="*/ 15 h 30"/>
                  <a:gd name="T2" fmla="*/ 17 w 45"/>
                  <a:gd name="T3" fmla="*/ 0 h 30"/>
                  <a:gd name="T4" fmla="*/ 3 w 45"/>
                  <a:gd name="T5" fmla="*/ 15 h 30"/>
                  <a:gd name="T6" fmla="*/ 28 w 45"/>
                  <a:gd name="T7" fmla="*/ 30 h 30"/>
                  <a:gd name="T8" fmla="*/ 41 w 45"/>
                  <a:gd name="T9" fmla="*/ 15 h 30"/>
                </a:gdLst>
                <a:ahLst/>
                <a:cxnLst>
                  <a:cxn ang="0">
                    <a:pos x="T0" y="T1"/>
                  </a:cxn>
                  <a:cxn ang="0">
                    <a:pos x="T2" y="T3"/>
                  </a:cxn>
                  <a:cxn ang="0">
                    <a:pos x="T4" y="T5"/>
                  </a:cxn>
                  <a:cxn ang="0">
                    <a:pos x="T6" y="T7"/>
                  </a:cxn>
                  <a:cxn ang="0">
                    <a:pos x="T8" y="T9"/>
                  </a:cxn>
                </a:cxnLst>
                <a:rect l="0" t="0" r="r" b="b"/>
                <a:pathLst>
                  <a:path w="45" h="30">
                    <a:moveTo>
                      <a:pt x="41" y="15"/>
                    </a:moveTo>
                    <a:cubicBezTo>
                      <a:pt x="38" y="7"/>
                      <a:pt x="27" y="0"/>
                      <a:pt x="17" y="0"/>
                    </a:cubicBezTo>
                    <a:cubicBezTo>
                      <a:pt x="6" y="0"/>
                      <a:pt x="0" y="7"/>
                      <a:pt x="3" y="15"/>
                    </a:cubicBezTo>
                    <a:cubicBezTo>
                      <a:pt x="6" y="23"/>
                      <a:pt x="17" y="30"/>
                      <a:pt x="28" y="30"/>
                    </a:cubicBezTo>
                    <a:cubicBezTo>
                      <a:pt x="39" y="30"/>
                      <a:pt x="45" y="23"/>
                      <a:pt x="4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0" name="Freeform 671"/>
              <p:cNvSpPr>
                <a:spLocks/>
              </p:cNvSpPr>
              <p:nvPr/>
            </p:nvSpPr>
            <p:spPr bwMode="auto">
              <a:xfrm>
                <a:off x="6162" y="3514"/>
                <a:ext cx="93" cy="62"/>
              </a:xfrm>
              <a:custGeom>
                <a:avLst/>
                <a:gdLst>
                  <a:gd name="T0" fmla="*/ 41 w 45"/>
                  <a:gd name="T1" fmla="*/ 15 h 30"/>
                  <a:gd name="T2" fmla="*/ 16 w 45"/>
                  <a:gd name="T3" fmla="*/ 0 h 30"/>
                  <a:gd name="T4" fmla="*/ 3 w 45"/>
                  <a:gd name="T5" fmla="*/ 15 h 30"/>
                  <a:gd name="T6" fmla="*/ 28 w 45"/>
                  <a:gd name="T7" fmla="*/ 30 h 30"/>
                  <a:gd name="T8" fmla="*/ 41 w 45"/>
                  <a:gd name="T9" fmla="*/ 15 h 30"/>
                </a:gdLst>
                <a:ahLst/>
                <a:cxnLst>
                  <a:cxn ang="0">
                    <a:pos x="T0" y="T1"/>
                  </a:cxn>
                  <a:cxn ang="0">
                    <a:pos x="T2" y="T3"/>
                  </a:cxn>
                  <a:cxn ang="0">
                    <a:pos x="T4" y="T5"/>
                  </a:cxn>
                  <a:cxn ang="0">
                    <a:pos x="T6" y="T7"/>
                  </a:cxn>
                  <a:cxn ang="0">
                    <a:pos x="T8" y="T9"/>
                  </a:cxn>
                </a:cxnLst>
                <a:rect l="0" t="0" r="r" b="b"/>
                <a:pathLst>
                  <a:path w="45" h="30">
                    <a:moveTo>
                      <a:pt x="41" y="15"/>
                    </a:moveTo>
                    <a:cubicBezTo>
                      <a:pt x="38" y="7"/>
                      <a:pt x="27" y="0"/>
                      <a:pt x="16" y="0"/>
                    </a:cubicBezTo>
                    <a:cubicBezTo>
                      <a:pt x="6" y="0"/>
                      <a:pt x="0" y="7"/>
                      <a:pt x="3" y="15"/>
                    </a:cubicBezTo>
                    <a:cubicBezTo>
                      <a:pt x="6" y="23"/>
                      <a:pt x="17" y="30"/>
                      <a:pt x="28" y="30"/>
                    </a:cubicBezTo>
                    <a:cubicBezTo>
                      <a:pt x="39" y="30"/>
                      <a:pt x="45" y="23"/>
                      <a:pt x="4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1" name="Freeform 672"/>
              <p:cNvSpPr>
                <a:spLocks/>
              </p:cNvSpPr>
              <p:nvPr/>
            </p:nvSpPr>
            <p:spPr bwMode="auto">
              <a:xfrm>
                <a:off x="6259" y="3514"/>
                <a:ext cx="91" cy="62"/>
              </a:xfrm>
              <a:custGeom>
                <a:avLst/>
                <a:gdLst>
                  <a:gd name="T0" fmla="*/ 41 w 44"/>
                  <a:gd name="T1" fmla="*/ 15 h 30"/>
                  <a:gd name="T2" fmla="*/ 16 w 44"/>
                  <a:gd name="T3" fmla="*/ 0 h 30"/>
                  <a:gd name="T4" fmla="*/ 3 w 44"/>
                  <a:gd name="T5" fmla="*/ 15 h 30"/>
                  <a:gd name="T6" fmla="*/ 28 w 44"/>
                  <a:gd name="T7" fmla="*/ 30 h 30"/>
                  <a:gd name="T8" fmla="*/ 41 w 44"/>
                  <a:gd name="T9" fmla="*/ 15 h 30"/>
                </a:gdLst>
                <a:ahLst/>
                <a:cxnLst>
                  <a:cxn ang="0">
                    <a:pos x="T0" y="T1"/>
                  </a:cxn>
                  <a:cxn ang="0">
                    <a:pos x="T2" y="T3"/>
                  </a:cxn>
                  <a:cxn ang="0">
                    <a:pos x="T4" y="T5"/>
                  </a:cxn>
                  <a:cxn ang="0">
                    <a:pos x="T6" y="T7"/>
                  </a:cxn>
                  <a:cxn ang="0">
                    <a:pos x="T8" y="T9"/>
                  </a:cxn>
                </a:cxnLst>
                <a:rect l="0" t="0" r="r" b="b"/>
                <a:pathLst>
                  <a:path w="44" h="30">
                    <a:moveTo>
                      <a:pt x="41" y="15"/>
                    </a:moveTo>
                    <a:cubicBezTo>
                      <a:pt x="38" y="7"/>
                      <a:pt x="26" y="0"/>
                      <a:pt x="16" y="0"/>
                    </a:cubicBezTo>
                    <a:cubicBezTo>
                      <a:pt x="5" y="0"/>
                      <a:pt x="0" y="7"/>
                      <a:pt x="3" y="15"/>
                    </a:cubicBezTo>
                    <a:cubicBezTo>
                      <a:pt x="6" y="23"/>
                      <a:pt x="17" y="30"/>
                      <a:pt x="28" y="30"/>
                    </a:cubicBezTo>
                    <a:cubicBezTo>
                      <a:pt x="39" y="30"/>
                      <a:pt x="44" y="23"/>
                      <a:pt x="4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2" name="Freeform 673"/>
              <p:cNvSpPr>
                <a:spLocks/>
              </p:cNvSpPr>
              <p:nvPr/>
            </p:nvSpPr>
            <p:spPr bwMode="auto">
              <a:xfrm>
                <a:off x="6354" y="3514"/>
                <a:ext cx="93" cy="62"/>
              </a:xfrm>
              <a:custGeom>
                <a:avLst/>
                <a:gdLst>
                  <a:gd name="T0" fmla="*/ 42 w 45"/>
                  <a:gd name="T1" fmla="*/ 15 h 30"/>
                  <a:gd name="T2" fmla="*/ 16 w 45"/>
                  <a:gd name="T3" fmla="*/ 0 h 30"/>
                  <a:gd name="T4" fmla="*/ 4 w 45"/>
                  <a:gd name="T5" fmla="*/ 15 h 30"/>
                  <a:gd name="T6" fmla="*/ 29 w 45"/>
                  <a:gd name="T7" fmla="*/ 30 h 30"/>
                  <a:gd name="T8" fmla="*/ 42 w 45"/>
                  <a:gd name="T9" fmla="*/ 15 h 30"/>
                </a:gdLst>
                <a:ahLst/>
                <a:cxnLst>
                  <a:cxn ang="0">
                    <a:pos x="T0" y="T1"/>
                  </a:cxn>
                  <a:cxn ang="0">
                    <a:pos x="T2" y="T3"/>
                  </a:cxn>
                  <a:cxn ang="0">
                    <a:pos x="T4" y="T5"/>
                  </a:cxn>
                  <a:cxn ang="0">
                    <a:pos x="T6" y="T7"/>
                  </a:cxn>
                  <a:cxn ang="0">
                    <a:pos x="T8" y="T9"/>
                  </a:cxn>
                </a:cxnLst>
                <a:rect l="0" t="0" r="r" b="b"/>
                <a:pathLst>
                  <a:path w="45" h="30">
                    <a:moveTo>
                      <a:pt x="42" y="15"/>
                    </a:moveTo>
                    <a:cubicBezTo>
                      <a:pt x="38" y="7"/>
                      <a:pt x="27" y="0"/>
                      <a:pt x="16" y="0"/>
                    </a:cubicBezTo>
                    <a:cubicBezTo>
                      <a:pt x="6" y="0"/>
                      <a:pt x="0" y="7"/>
                      <a:pt x="4" y="15"/>
                    </a:cubicBezTo>
                    <a:cubicBezTo>
                      <a:pt x="7" y="23"/>
                      <a:pt x="19" y="30"/>
                      <a:pt x="29" y="30"/>
                    </a:cubicBezTo>
                    <a:cubicBezTo>
                      <a:pt x="40" y="30"/>
                      <a:pt x="45" y="23"/>
                      <a:pt x="4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3" name="Freeform 674"/>
              <p:cNvSpPr>
                <a:spLocks/>
              </p:cNvSpPr>
              <p:nvPr/>
            </p:nvSpPr>
            <p:spPr bwMode="auto">
              <a:xfrm>
                <a:off x="6451" y="3514"/>
                <a:ext cx="93" cy="62"/>
              </a:xfrm>
              <a:custGeom>
                <a:avLst/>
                <a:gdLst>
                  <a:gd name="T0" fmla="*/ 42 w 45"/>
                  <a:gd name="T1" fmla="*/ 15 h 30"/>
                  <a:gd name="T2" fmla="*/ 16 w 45"/>
                  <a:gd name="T3" fmla="*/ 0 h 30"/>
                  <a:gd name="T4" fmla="*/ 3 w 45"/>
                  <a:gd name="T5" fmla="*/ 15 h 30"/>
                  <a:gd name="T6" fmla="*/ 29 w 45"/>
                  <a:gd name="T7" fmla="*/ 30 h 30"/>
                  <a:gd name="T8" fmla="*/ 42 w 45"/>
                  <a:gd name="T9" fmla="*/ 15 h 30"/>
                </a:gdLst>
                <a:ahLst/>
                <a:cxnLst>
                  <a:cxn ang="0">
                    <a:pos x="T0" y="T1"/>
                  </a:cxn>
                  <a:cxn ang="0">
                    <a:pos x="T2" y="T3"/>
                  </a:cxn>
                  <a:cxn ang="0">
                    <a:pos x="T4" y="T5"/>
                  </a:cxn>
                  <a:cxn ang="0">
                    <a:pos x="T6" y="T7"/>
                  </a:cxn>
                  <a:cxn ang="0">
                    <a:pos x="T8" y="T9"/>
                  </a:cxn>
                </a:cxnLst>
                <a:rect l="0" t="0" r="r" b="b"/>
                <a:pathLst>
                  <a:path w="45" h="30">
                    <a:moveTo>
                      <a:pt x="42" y="15"/>
                    </a:moveTo>
                    <a:cubicBezTo>
                      <a:pt x="38" y="7"/>
                      <a:pt x="27" y="0"/>
                      <a:pt x="16" y="0"/>
                    </a:cubicBezTo>
                    <a:cubicBezTo>
                      <a:pt x="6" y="0"/>
                      <a:pt x="0" y="7"/>
                      <a:pt x="3" y="15"/>
                    </a:cubicBezTo>
                    <a:cubicBezTo>
                      <a:pt x="7" y="23"/>
                      <a:pt x="19" y="30"/>
                      <a:pt x="29" y="30"/>
                    </a:cubicBezTo>
                    <a:cubicBezTo>
                      <a:pt x="40" y="30"/>
                      <a:pt x="45" y="23"/>
                      <a:pt x="4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4" name="Freeform 675"/>
              <p:cNvSpPr>
                <a:spLocks/>
              </p:cNvSpPr>
              <p:nvPr/>
            </p:nvSpPr>
            <p:spPr bwMode="auto">
              <a:xfrm>
                <a:off x="6548" y="3514"/>
                <a:ext cx="93" cy="62"/>
              </a:xfrm>
              <a:custGeom>
                <a:avLst/>
                <a:gdLst>
                  <a:gd name="T0" fmla="*/ 42 w 45"/>
                  <a:gd name="T1" fmla="*/ 15 h 30"/>
                  <a:gd name="T2" fmla="*/ 16 w 45"/>
                  <a:gd name="T3" fmla="*/ 0 h 30"/>
                  <a:gd name="T4" fmla="*/ 3 w 45"/>
                  <a:gd name="T5" fmla="*/ 15 h 30"/>
                  <a:gd name="T6" fmla="*/ 29 w 45"/>
                  <a:gd name="T7" fmla="*/ 30 h 30"/>
                  <a:gd name="T8" fmla="*/ 42 w 45"/>
                  <a:gd name="T9" fmla="*/ 15 h 30"/>
                </a:gdLst>
                <a:ahLst/>
                <a:cxnLst>
                  <a:cxn ang="0">
                    <a:pos x="T0" y="T1"/>
                  </a:cxn>
                  <a:cxn ang="0">
                    <a:pos x="T2" y="T3"/>
                  </a:cxn>
                  <a:cxn ang="0">
                    <a:pos x="T4" y="T5"/>
                  </a:cxn>
                  <a:cxn ang="0">
                    <a:pos x="T6" y="T7"/>
                  </a:cxn>
                  <a:cxn ang="0">
                    <a:pos x="T8" y="T9"/>
                  </a:cxn>
                </a:cxnLst>
                <a:rect l="0" t="0" r="r" b="b"/>
                <a:pathLst>
                  <a:path w="45" h="30">
                    <a:moveTo>
                      <a:pt x="42" y="15"/>
                    </a:moveTo>
                    <a:cubicBezTo>
                      <a:pt x="38" y="7"/>
                      <a:pt x="26" y="0"/>
                      <a:pt x="16" y="0"/>
                    </a:cubicBezTo>
                    <a:cubicBezTo>
                      <a:pt x="5" y="0"/>
                      <a:pt x="0" y="7"/>
                      <a:pt x="3" y="15"/>
                    </a:cubicBezTo>
                    <a:cubicBezTo>
                      <a:pt x="7" y="23"/>
                      <a:pt x="19" y="30"/>
                      <a:pt x="29" y="30"/>
                    </a:cubicBezTo>
                    <a:cubicBezTo>
                      <a:pt x="40" y="30"/>
                      <a:pt x="45" y="23"/>
                      <a:pt x="4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5" name="Freeform 676"/>
              <p:cNvSpPr>
                <a:spLocks/>
              </p:cNvSpPr>
              <p:nvPr/>
            </p:nvSpPr>
            <p:spPr bwMode="auto">
              <a:xfrm>
                <a:off x="5898" y="3591"/>
                <a:ext cx="93" cy="64"/>
              </a:xfrm>
              <a:custGeom>
                <a:avLst/>
                <a:gdLst>
                  <a:gd name="T0" fmla="*/ 42 w 45"/>
                  <a:gd name="T1" fmla="*/ 15 h 31"/>
                  <a:gd name="T2" fmla="*/ 17 w 45"/>
                  <a:gd name="T3" fmla="*/ 0 h 31"/>
                  <a:gd name="T4" fmla="*/ 3 w 45"/>
                  <a:gd name="T5" fmla="*/ 15 h 31"/>
                  <a:gd name="T6" fmla="*/ 28 w 45"/>
                  <a:gd name="T7" fmla="*/ 31 h 31"/>
                  <a:gd name="T8" fmla="*/ 42 w 45"/>
                  <a:gd name="T9" fmla="*/ 15 h 31"/>
                </a:gdLst>
                <a:ahLst/>
                <a:cxnLst>
                  <a:cxn ang="0">
                    <a:pos x="T0" y="T1"/>
                  </a:cxn>
                  <a:cxn ang="0">
                    <a:pos x="T2" y="T3"/>
                  </a:cxn>
                  <a:cxn ang="0">
                    <a:pos x="T4" y="T5"/>
                  </a:cxn>
                  <a:cxn ang="0">
                    <a:pos x="T6" y="T7"/>
                  </a:cxn>
                  <a:cxn ang="0">
                    <a:pos x="T8" y="T9"/>
                  </a:cxn>
                </a:cxnLst>
                <a:rect l="0" t="0" r="r" b="b"/>
                <a:pathLst>
                  <a:path w="45" h="31">
                    <a:moveTo>
                      <a:pt x="42" y="15"/>
                    </a:moveTo>
                    <a:cubicBezTo>
                      <a:pt x="39" y="6"/>
                      <a:pt x="28" y="0"/>
                      <a:pt x="17" y="0"/>
                    </a:cubicBezTo>
                    <a:cubicBezTo>
                      <a:pt x="7" y="0"/>
                      <a:pt x="0" y="6"/>
                      <a:pt x="3" y="15"/>
                    </a:cubicBezTo>
                    <a:cubicBezTo>
                      <a:pt x="6" y="24"/>
                      <a:pt x="17" y="31"/>
                      <a:pt x="28" y="31"/>
                    </a:cubicBezTo>
                    <a:cubicBezTo>
                      <a:pt x="39" y="31"/>
                      <a:pt x="45" y="24"/>
                      <a:pt x="4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6" name="Freeform 677"/>
              <p:cNvSpPr>
                <a:spLocks/>
              </p:cNvSpPr>
              <p:nvPr/>
            </p:nvSpPr>
            <p:spPr bwMode="auto">
              <a:xfrm>
                <a:off x="6387" y="3591"/>
                <a:ext cx="93" cy="64"/>
              </a:xfrm>
              <a:custGeom>
                <a:avLst/>
                <a:gdLst>
                  <a:gd name="T0" fmla="*/ 42 w 45"/>
                  <a:gd name="T1" fmla="*/ 15 h 31"/>
                  <a:gd name="T2" fmla="*/ 16 w 45"/>
                  <a:gd name="T3" fmla="*/ 0 h 31"/>
                  <a:gd name="T4" fmla="*/ 3 w 45"/>
                  <a:gd name="T5" fmla="*/ 15 h 31"/>
                  <a:gd name="T6" fmla="*/ 29 w 45"/>
                  <a:gd name="T7" fmla="*/ 31 h 31"/>
                  <a:gd name="T8" fmla="*/ 42 w 45"/>
                  <a:gd name="T9" fmla="*/ 15 h 31"/>
                </a:gdLst>
                <a:ahLst/>
                <a:cxnLst>
                  <a:cxn ang="0">
                    <a:pos x="T0" y="T1"/>
                  </a:cxn>
                  <a:cxn ang="0">
                    <a:pos x="T2" y="T3"/>
                  </a:cxn>
                  <a:cxn ang="0">
                    <a:pos x="T4" y="T5"/>
                  </a:cxn>
                  <a:cxn ang="0">
                    <a:pos x="T6" y="T7"/>
                  </a:cxn>
                  <a:cxn ang="0">
                    <a:pos x="T8" y="T9"/>
                  </a:cxn>
                </a:cxnLst>
                <a:rect l="0" t="0" r="r" b="b"/>
                <a:pathLst>
                  <a:path w="45" h="31">
                    <a:moveTo>
                      <a:pt x="42" y="15"/>
                    </a:moveTo>
                    <a:cubicBezTo>
                      <a:pt x="38" y="6"/>
                      <a:pt x="27" y="0"/>
                      <a:pt x="16" y="0"/>
                    </a:cubicBezTo>
                    <a:cubicBezTo>
                      <a:pt x="5" y="0"/>
                      <a:pt x="0" y="6"/>
                      <a:pt x="3" y="15"/>
                    </a:cubicBezTo>
                    <a:cubicBezTo>
                      <a:pt x="7" y="24"/>
                      <a:pt x="18" y="31"/>
                      <a:pt x="29" y="31"/>
                    </a:cubicBezTo>
                    <a:cubicBezTo>
                      <a:pt x="40" y="31"/>
                      <a:pt x="45" y="24"/>
                      <a:pt x="4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7" name="Freeform 678"/>
              <p:cNvSpPr>
                <a:spLocks/>
              </p:cNvSpPr>
              <p:nvPr/>
            </p:nvSpPr>
            <p:spPr bwMode="auto">
              <a:xfrm>
                <a:off x="6484" y="3591"/>
                <a:ext cx="95" cy="64"/>
              </a:xfrm>
              <a:custGeom>
                <a:avLst/>
                <a:gdLst>
                  <a:gd name="T0" fmla="*/ 42 w 46"/>
                  <a:gd name="T1" fmla="*/ 15 h 31"/>
                  <a:gd name="T2" fmla="*/ 16 w 46"/>
                  <a:gd name="T3" fmla="*/ 0 h 31"/>
                  <a:gd name="T4" fmla="*/ 3 w 46"/>
                  <a:gd name="T5" fmla="*/ 15 h 31"/>
                  <a:gd name="T6" fmla="*/ 29 w 46"/>
                  <a:gd name="T7" fmla="*/ 31 h 31"/>
                  <a:gd name="T8" fmla="*/ 42 w 46"/>
                  <a:gd name="T9" fmla="*/ 15 h 31"/>
                </a:gdLst>
                <a:ahLst/>
                <a:cxnLst>
                  <a:cxn ang="0">
                    <a:pos x="T0" y="T1"/>
                  </a:cxn>
                  <a:cxn ang="0">
                    <a:pos x="T2" y="T3"/>
                  </a:cxn>
                  <a:cxn ang="0">
                    <a:pos x="T4" y="T5"/>
                  </a:cxn>
                  <a:cxn ang="0">
                    <a:pos x="T6" y="T7"/>
                  </a:cxn>
                  <a:cxn ang="0">
                    <a:pos x="T8" y="T9"/>
                  </a:cxn>
                </a:cxnLst>
                <a:rect l="0" t="0" r="r" b="b"/>
                <a:pathLst>
                  <a:path w="46" h="31">
                    <a:moveTo>
                      <a:pt x="42" y="15"/>
                    </a:moveTo>
                    <a:cubicBezTo>
                      <a:pt x="38" y="6"/>
                      <a:pt x="27" y="0"/>
                      <a:pt x="16" y="0"/>
                    </a:cubicBezTo>
                    <a:cubicBezTo>
                      <a:pt x="5" y="0"/>
                      <a:pt x="0" y="6"/>
                      <a:pt x="3" y="15"/>
                    </a:cubicBezTo>
                    <a:cubicBezTo>
                      <a:pt x="7" y="24"/>
                      <a:pt x="19" y="31"/>
                      <a:pt x="29" y="31"/>
                    </a:cubicBezTo>
                    <a:cubicBezTo>
                      <a:pt x="40" y="31"/>
                      <a:pt x="46" y="24"/>
                      <a:pt x="4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8" name="Freeform 679"/>
              <p:cNvSpPr>
                <a:spLocks/>
              </p:cNvSpPr>
              <p:nvPr/>
            </p:nvSpPr>
            <p:spPr bwMode="auto">
              <a:xfrm>
                <a:off x="6581" y="3591"/>
                <a:ext cx="95" cy="64"/>
              </a:xfrm>
              <a:custGeom>
                <a:avLst/>
                <a:gdLst>
                  <a:gd name="T0" fmla="*/ 42 w 46"/>
                  <a:gd name="T1" fmla="*/ 15 h 31"/>
                  <a:gd name="T2" fmla="*/ 16 w 46"/>
                  <a:gd name="T3" fmla="*/ 0 h 31"/>
                  <a:gd name="T4" fmla="*/ 4 w 46"/>
                  <a:gd name="T5" fmla="*/ 15 h 31"/>
                  <a:gd name="T6" fmla="*/ 30 w 46"/>
                  <a:gd name="T7" fmla="*/ 31 h 31"/>
                  <a:gd name="T8" fmla="*/ 42 w 46"/>
                  <a:gd name="T9" fmla="*/ 15 h 31"/>
                </a:gdLst>
                <a:ahLst/>
                <a:cxnLst>
                  <a:cxn ang="0">
                    <a:pos x="T0" y="T1"/>
                  </a:cxn>
                  <a:cxn ang="0">
                    <a:pos x="T2" y="T3"/>
                  </a:cxn>
                  <a:cxn ang="0">
                    <a:pos x="T4" y="T5"/>
                  </a:cxn>
                  <a:cxn ang="0">
                    <a:pos x="T6" y="T7"/>
                  </a:cxn>
                  <a:cxn ang="0">
                    <a:pos x="T8" y="T9"/>
                  </a:cxn>
                </a:cxnLst>
                <a:rect l="0" t="0" r="r" b="b"/>
                <a:pathLst>
                  <a:path w="46" h="31">
                    <a:moveTo>
                      <a:pt x="42" y="15"/>
                    </a:moveTo>
                    <a:cubicBezTo>
                      <a:pt x="39" y="6"/>
                      <a:pt x="27" y="0"/>
                      <a:pt x="16" y="0"/>
                    </a:cubicBezTo>
                    <a:cubicBezTo>
                      <a:pt x="6" y="0"/>
                      <a:pt x="0" y="6"/>
                      <a:pt x="4" y="15"/>
                    </a:cubicBezTo>
                    <a:cubicBezTo>
                      <a:pt x="8" y="24"/>
                      <a:pt x="19" y="31"/>
                      <a:pt x="30" y="31"/>
                    </a:cubicBezTo>
                    <a:cubicBezTo>
                      <a:pt x="41" y="31"/>
                      <a:pt x="46" y="24"/>
                      <a:pt x="4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9" name="Freeform 680"/>
              <p:cNvSpPr>
                <a:spLocks/>
              </p:cNvSpPr>
              <p:nvPr/>
            </p:nvSpPr>
            <p:spPr bwMode="auto">
              <a:xfrm>
                <a:off x="6517" y="3667"/>
                <a:ext cx="97" cy="66"/>
              </a:xfrm>
              <a:custGeom>
                <a:avLst/>
                <a:gdLst>
                  <a:gd name="T0" fmla="*/ 43 w 47"/>
                  <a:gd name="T1" fmla="*/ 16 h 32"/>
                  <a:gd name="T2" fmla="*/ 16 w 47"/>
                  <a:gd name="T3" fmla="*/ 0 h 32"/>
                  <a:gd name="T4" fmla="*/ 4 w 47"/>
                  <a:gd name="T5" fmla="*/ 16 h 32"/>
                  <a:gd name="T6" fmla="*/ 30 w 47"/>
                  <a:gd name="T7" fmla="*/ 32 h 32"/>
                  <a:gd name="T8" fmla="*/ 43 w 47"/>
                  <a:gd name="T9" fmla="*/ 16 h 32"/>
                </a:gdLst>
                <a:ahLst/>
                <a:cxnLst>
                  <a:cxn ang="0">
                    <a:pos x="T0" y="T1"/>
                  </a:cxn>
                  <a:cxn ang="0">
                    <a:pos x="T2" y="T3"/>
                  </a:cxn>
                  <a:cxn ang="0">
                    <a:pos x="T4" y="T5"/>
                  </a:cxn>
                  <a:cxn ang="0">
                    <a:pos x="T6" y="T7"/>
                  </a:cxn>
                  <a:cxn ang="0">
                    <a:pos x="T8" y="T9"/>
                  </a:cxn>
                </a:cxnLst>
                <a:rect l="0" t="0" r="r" b="b"/>
                <a:pathLst>
                  <a:path w="47" h="32">
                    <a:moveTo>
                      <a:pt x="43" y="16"/>
                    </a:moveTo>
                    <a:cubicBezTo>
                      <a:pt x="39" y="8"/>
                      <a:pt x="27" y="0"/>
                      <a:pt x="16" y="0"/>
                    </a:cubicBezTo>
                    <a:cubicBezTo>
                      <a:pt x="6" y="0"/>
                      <a:pt x="0" y="8"/>
                      <a:pt x="4" y="16"/>
                    </a:cubicBezTo>
                    <a:cubicBezTo>
                      <a:pt x="7" y="25"/>
                      <a:pt x="19" y="32"/>
                      <a:pt x="30" y="32"/>
                    </a:cubicBezTo>
                    <a:cubicBezTo>
                      <a:pt x="41" y="32"/>
                      <a:pt x="47" y="25"/>
                      <a:pt x="4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0" name="Freeform 681"/>
              <p:cNvSpPr>
                <a:spLocks/>
              </p:cNvSpPr>
              <p:nvPr/>
            </p:nvSpPr>
            <p:spPr bwMode="auto">
              <a:xfrm>
                <a:off x="6550" y="3750"/>
                <a:ext cx="99" cy="68"/>
              </a:xfrm>
              <a:custGeom>
                <a:avLst/>
                <a:gdLst>
                  <a:gd name="T0" fmla="*/ 44 w 48"/>
                  <a:gd name="T1" fmla="*/ 16 h 33"/>
                  <a:gd name="T2" fmla="*/ 17 w 48"/>
                  <a:gd name="T3" fmla="*/ 0 h 33"/>
                  <a:gd name="T4" fmla="*/ 4 w 48"/>
                  <a:gd name="T5" fmla="*/ 16 h 33"/>
                  <a:gd name="T6" fmla="*/ 31 w 48"/>
                  <a:gd name="T7" fmla="*/ 33 h 33"/>
                  <a:gd name="T8" fmla="*/ 44 w 48"/>
                  <a:gd name="T9" fmla="*/ 16 h 33"/>
                </a:gdLst>
                <a:ahLst/>
                <a:cxnLst>
                  <a:cxn ang="0">
                    <a:pos x="T0" y="T1"/>
                  </a:cxn>
                  <a:cxn ang="0">
                    <a:pos x="T2" y="T3"/>
                  </a:cxn>
                  <a:cxn ang="0">
                    <a:pos x="T4" y="T5"/>
                  </a:cxn>
                  <a:cxn ang="0">
                    <a:pos x="T6" y="T7"/>
                  </a:cxn>
                  <a:cxn ang="0">
                    <a:pos x="T8" y="T9"/>
                  </a:cxn>
                </a:cxnLst>
                <a:rect l="0" t="0" r="r" b="b"/>
                <a:pathLst>
                  <a:path w="48" h="33">
                    <a:moveTo>
                      <a:pt x="44" y="16"/>
                    </a:moveTo>
                    <a:cubicBezTo>
                      <a:pt x="40" y="7"/>
                      <a:pt x="28" y="0"/>
                      <a:pt x="17" y="0"/>
                    </a:cubicBezTo>
                    <a:cubicBezTo>
                      <a:pt x="6" y="0"/>
                      <a:pt x="0" y="7"/>
                      <a:pt x="4" y="16"/>
                    </a:cubicBezTo>
                    <a:cubicBezTo>
                      <a:pt x="8" y="25"/>
                      <a:pt x="20" y="33"/>
                      <a:pt x="31" y="33"/>
                    </a:cubicBezTo>
                    <a:cubicBezTo>
                      <a:pt x="42" y="33"/>
                      <a:pt x="48" y="25"/>
                      <a:pt x="4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1" name="Freeform 682"/>
              <p:cNvSpPr>
                <a:spLocks/>
              </p:cNvSpPr>
              <p:nvPr/>
            </p:nvSpPr>
            <p:spPr bwMode="auto">
              <a:xfrm>
                <a:off x="2075" y="2669"/>
                <a:ext cx="76" cy="41"/>
              </a:xfrm>
              <a:custGeom>
                <a:avLst/>
                <a:gdLst>
                  <a:gd name="T0" fmla="*/ 35 w 37"/>
                  <a:gd name="T1" fmla="*/ 10 h 20"/>
                  <a:gd name="T2" fmla="*/ 22 w 37"/>
                  <a:gd name="T3" fmla="*/ 0 h 20"/>
                  <a:gd name="T4" fmla="*/ 2 w 37"/>
                  <a:gd name="T5" fmla="*/ 10 h 20"/>
                  <a:gd name="T6" fmla="*/ 15 w 37"/>
                  <a:gd name="T7" fmla="*/ 20 h 20"/>
                  <a:gd name="T8" fmla="*/ 35 w 37"/>
                  <a:gd name="T9" fmla="*/ 10 h 20"/>
                </a:gdLst>
                <a:ahLst/>
                <a:cxnLst>
                  <a:cxn ang="0">
                    <a:pos x="T0" y="T1"/>
                  </a:cxn>
                  <a:cxn ang="0">
                    <a:pos x="T2" y="T3"/>
                  </a:cxn>
                  <a:cxn ang="0">
                    <a:pos x="T4" y="T5"/>
                  </a:cxn>
                  <a:cxn ang="0">
                    <a:pos x="T6" y="T7"/>
                  </a:cxn>
                  <a:cxn ang="0">
                    <a:pos x="T8" y="T9"/>
                  </a:cxn>
                </a:cxnLst>
                <a:rect l="0" t="0" r="r" b="b"/>
                <a:pathLst>
                  <a:path w="37" h="20">
                    <a:moveTo>
                      <a:pt x="35" y="10"/>
                    </a:moveTo>
                    <a:cubicBezTo>
                      <a:pt x="37" y="5"/>
                      <a:pt x="31" y="0"/>
                      <a:pt x="22" y="0"/>
                    </a:cubicBezTo>
                    <a:cubicBezTo>
                      <a:pt x="13" y="0"/>
                      <a:pt x="4" y="5"/>
                      <a:pt x="2" y="10"/>
                    </a:cubicBezTo>
                    <a:cubicBezTo>
                      <a:pt x="0" y="16"/>
                      <a:pt x="6" y="20"/>
                      <a:pt x="15" y="20"/>
                    </a:cubicBezTo>
                    <a:cubicBezTo>
                      <a:pt x="25" y="20"/>
                      <a:pt x="33"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2" name="Freeform 683"/>
              <p:cNvSpPr>
                <a:spLocks/>
              </p:cNvSpPr>
              <p:nvPr/>
            </p:nvSpPr>
            <p:spPr bwMode="auto">
              <a:xfrm>
                <a:off x="2061" y="2719"/>
                <a:ext cx="74" cy="43"/>
              </a:xfrm>
              <a:custGeom>
                <a:avLst/>
                <a:gdLst>
                  <a:gd name="T0" fmla="*/ 34 w 36"/>
                  <a:gd name="T1" fmla="*/ 10 h 21"/>
                  <a:gd name="T2" fmla="*/ 21 w 36"/>
                  <a:gd name="T3" fmla="*/ 0 h 21"/>
                  <a:gd name="T4" fmla="*/ 1 w 36"/>
                  <a:gd name="T5" fmla="*/ 10 h 21"/>
                  <a:gd name="T6" fmla="*/ 15 w 36"/>
                  <a:gd name="T7" fmla="*/ 21 h 21"/>
                  <a:gd name="T8" fmla="*/ 34 w 36"/>
                  <a:gd name="T9" fmla="*/ 10 h 21"/>
                </a:gdLst>
                <a:ahLst/>
                <a:cxnLst>
                  <a:cxn ang="0">
                    <a:pos x="T0" y="T1"/>
                  </a:cxn>
                  <a:cxn ang="0">
                    <a:pos x="T2" y="T3"/>
                  </a:cxn>
                  <a:cxn ang="0">
                    <a:pos x="T4" y="T5"/>
                  </a:cxn>
                  <a:cxn ang="0">
                    <a:pos x="T6" y="T7"/>
                  </a:cxn>
                  <a:cxn ang="0">
                    <a:pos x="T8" y="T9"/>
                  </a:cxn>
                </a:cxnLst>
                <a:rect l="0" t="0" r="r" b="b"/>
                <a:pathLst>
                  <a:path w="36" h="21">
                    <a:moveTo>
                      <a:pt x="34" y="10"/>
                    </a:moveTo>
                    <a:cubicBezTo>
                      <a:pt x="36" y="5"/>
                      <a:pt x="30" y="0"/>
                      <a:pt x="21" y="0"/>
                    </a:cubicBezTo>
                    <a:cubicBezTo>
                      <a:pt x="12" y="0"/>
                      <a:pt x="3" y="5"/>
                      <a:pt x="1" y="10"/>
                    </a:cubicBezTo>
                    <a:cubicBezTo>
                      <a:pt x="0" y="16"/>
                      <a:pt x="6" y="21"/>
                      <a:pt x="15" y="21"/>
                    </a:cubicBezTo>
                    <a:cubicBezTo>
                      <a:pt x="24" y="21"/>
                      <a:pt x="33" y="16"/>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3" name="Freeform 684"/>
              <p:cNvSpPr>
                <a:spLocks/>
              </p:cNvSpPr>
              <p:nvPr/>
            </p:nvSpPr>
            <p:spPr bwMode="auto">
              <a:xfrm>
                <a:off x="2143" y="2719"/>
                <a:ext cx="76" cy="43"/>
              </a:xfrm>
              <a:custGeom>
                <a:avLst/>
                <a:gdLst>
                  <a:gd name="T0" fmla="*/ 35 w 37"/>
                  <a:gd name="T1" fmla="*/ 10 h 21"/>
                  <a:gd name="T2" fmla="*/ 22 w 37"/>
                  <a:gd name="T3" fmla="*/ 0 h 21"/>
                  <a:gd name="T4" fmla="*/ 2 w 37"/>
                  <a:gd name="T5" fmla="*/ 10 h 21"/>
                  <a:gd name="T6" fmla="*/ 15 w 37"/>
                  <a:gd name="T7" fmla="*/ 21 h 21"/>
                  <a:gd name="T8" fmla="*/ 35 w 37"/>
                  <a:gd name="T9" fmla="*/ 10 h 21"/>
                </a:gdLst>
                <a:ahLst/>
                <a:cxnLst>
                  <a:cxn ang="0">
                    <a:pos x="T0" y="T1"/>
                  </a:cxn>
                  <a:cxn ang="0">
                    <a:pos x="T2" y="T3"/>
                  </a:cxn>
                  <a:cxn ang="0">
                    <a:pos x="T4" y="T5"/>
                  </a:cxn>
                  <a:cxn ang="0">
                    <a:pos x="T6" y="T7"/>
                  </a:cxn>
                  <a:cxn ang="0">
                    <a:pos x="T8" y="T9"/>
                  </a:cxn>
                </a:cxnLst>
                <a:rect l="0" t="0" r="r" b="b"/>
                <a:pathLst>
                  <a:path w="37" h="21">
                    <a:moveTo>
                      <a:pt x="35" y="10"/>
                    </a:moveTo>
                    <a:cubicBezTo>
                      <a:pt x="37" y="5"/>
                      <a:pt x="31" y="0"/>
                      <a:pt x="22" y="0"/>
                    </a:cubicBezTo>
                    <a:cubicBezTo>
                      <a:pt x="12" y="0"/>
                      <a:pt x="4" y="5"/>
                      <a:pt x="2" y="10"/>
                    </a:cubicBezTo>
                    <a:cubicBezTo>
                      <a:pt x="0" y="16"/>
                      <a:pt x="6" y="21"/>
                      <a:pt x="15" y="21"/>
                    </a:cubicBezTo>
                    <a:cubicBezTo>
                      <a:pt x="25" y="21"/>
                      <a:pt x="33"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4" name="Freeform 685"/>
              <p:cNvSpPr>
                <a:spLocks/>
              </p:cNvSpPr>
              <p:nvPr/>
            </p:nvSpPr>
            <p:spPr bwMode="auto">
              <a:xfrm>
                <a:off x="2521" y="3370"/>
                <a:ext cx="82" cy="58"/>
              </a:xfrm>
              <a:custGeom>
                <a:avLst/>
                <a:gdLst>
                  <a:gd name="T0" fmla="*/ 39 w 40"/>
                  <a:gd name="T1" fmla="*/ 14 h 28"/>
                  <a:gd name="T2" fmla="*/ 22 w 40"/>
                  <a:gd name="T3" fmla="*/ 0 h 28"/>
                  <a:gd name="T4" fmla="*/ 1 w 40"/>
                  <a:gd name="T5" fmla="*/ 14 h 28"/>
                  <a:gd name="T6" fmla="*/ 17 w 40"/>
                  <a:gd name="T7" fmla="*/ 28 h 28"/>
                  <a:gd name="T8" fmla="*/ 39 w 40"/>
                  <a:gd name="T9" fmla="*/ 14 h 28"/>
                </a:gdLst>
                <a:ahLst/>
                <a:cxnLst>
                  <a:cxn ang="0">
                    <a:pos x="T0" y="T1"/>
                  </a:cxn>
                  <a:cxn ang="0">
                    <a:pos x="T2" y="T3"/>
                  </a:cxn>
                  <a:cxn ang="0">
                    <a:pos x="T4" y="T5"/>
                  </a:cxn>
                  <a:cxn ang="0">
                    <a:pos x="T6" y="T7"/>
                  </a:cxn>
                  <a:cxn ang="0">
                    <a:pos x="T8" y="T9"/>
                  </a:cxn>
                </a:cxnLst>
                <a:rect l="0" t="0" r="r" b="b"/>
                <a:pathLst>
                  <a:path w="40" h="28">
                    <a:moveTo>
                      <a:pt x="39" y="14"/>
                    </a:moveTo>
                    <a:cubicBezTo>
                      <a:pt x="40" y="7"/>
                      <a:pt x="33" y="0"/>
                      <a:pt x="22" y="0"/>
                    </a:cubicBezTo>
                    <a:cubicBezTo>
                      <a:pt x="12" y="0"/>
                      <a:pt x="3" y="7"/>
                      <a:pt x="1" y="14"/>
                    </a:cubicBezTo>
                    <a:cubicBezTo>
                      <a:pt x="0" y="22"/>
                      <a:pt x="7" y="28"/>
                      <a:pt x="17" y="28"/>
                    </a:cubicBezTo>
                    <a:cubicBezTo>
                      <a:pt x="28" y="28"/>
                      <a:pt x="37" y="22"/>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5" name="Freeform 686"/>
              <p:cNvSpPr>
                <a:spLocks/>
              </p:cNvSpPr>
              <p:nvPr/>
            </p:nvSpPr>
            <p:spPr bwMode="auto">
              <a:xfrm>
                <a:off x="2337" y="2357"/>
                <a:ext cx="70" cy="33"/>
              </a:xfrm>
              <a:custGeom>
                <a:avLst/>
                <a:gdLst>
                  <a:gd name="T0" fmla="*/ 32 w 34"/>
                  <a:gd name="T1" fmla="*/ 8 h 16"/>
                  <a:gd name="T2" fmla="*/ 19 w 34"/>
                  <a:gd name="T3" fmla="*/ 0 h 16"/>
                  <a:gd name="T4" fmla="*/ 2 w 34"/>
                  <a:gd name="T5" fmla="*/ 8 h 16"/>
                  <a:gd name="T6" fmla="*/ 15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8" y="0"/>
                      <a:pt x="19" y="0"/>
                    </a:cubicBezTo>
                    <a:cubicBezTo>
                      <a:pt x="11" y="0"/>
                      <a:pt x="3" y="4"/>
                      <a:pt x="2" y="8"/>
                    </a:cubicBezTo>
                    <a:cubicBezTo>
                      <a:pt x="0" y="13"/>
                      <a:pt x="6" y="16"/>
                      <a:pt x="15" y="16"/>
                    </a:cubicBezTo>
                    <a:cubicBezTo>
                      <a:pt x="23" y="16"/>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6" name="Freeform 687"/>
              <p:cNvSpPr>
                <a:spLocks/>
              </p:cNvSpPr>
              <p:nvPr/>
            </p:nvSpPr>
            <p:spPr bwMode="auto">
              <a:xfrm>
                <a:off x="2011" y="2398"/>
                <a:ext cx="72" cy="35"/>
              </a:xfrm>
              <a:custGeom>
                <a:avLst/>
                <a:gdLst>
                  <a:gd name="T0" fmla="*/ 33 w 35"/>
                  <a:gd name="T1" fmla="*/ 8 h 17"/>
                  <a:gd name="T2" fmla="*/ 21 w 35"/>
                  <a:gd name="T3" fmla="*/ 0 h 17"/>
                  <a:gd name="T4" fmla="*/ 2 w 35"/>
                  <a:gd name="T5" fmla="*/ 8 h 17"/>
                  <a:gd name="T6" fmla="*/ 15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4"/>
                      <a:pt x="29" y="0"/>
                      <a:pt x="21" y="0"/>
                    </a:cubicBezTo>
                    <a:cubicBezTo>
                      <a:pt x="12" y="0"/>
                      <a:pt x="4" y="4"/>
                      <a:pt x="2" y="8"/>
                    </a:cubicBezTo>
                    <a:cubicBezTo>
                      <a:pt x="0" y="13"/>
                      <a:pt x="6" y="17"/>
                      <a:pt x="15"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7" name="Freeform 688"/>
              <p:cNvSpPr>
                <a:spLocks/>
              </p:cNvSpPr>
              <p:nvPr/>
            </p:nvSpPr>
            <p:spPr bwMode="auto">
              <a:xfrm>
                <a:off x="2089" y="2398"/>
                <a:ext cx="73" cy="35"/>
              </a:xfrm>
              <a:custGeom>
                <a:avLst/>
                <a:gdLst>
                  <a:gd name="T0" fmla="*/ 33 w 35"/>
                  <a:gd name="T1" fmla="*/ 8 h 17"/>
                  <a:gd name="T2" fmla="*/ 20 w 35"/>
                  <a:gd name="T3" fmla="*/ 0 h 17"/>
                  <a:gd name="T4" fmla="*/ 2 w 35"/>
                  <a:gd name="T5" fmla="*/ 8 h 17"/>
                  <a:gd name="T6" fmla="*/ 15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4"/>
                      <a:pt x="29" y="0"/>
                      <a:pt x="20" y="0"/>
                    </a:cubicBezTo>
                    <a:cubicBezTo>
                      <a:pt x="12" y="0"/>
                      <a:pt x="4" y="4"/>
                      <a:pt x="2" y="8"/>
                    </a:cubicBezTo>
                    <a:cubicBezTo>
                      <a:pt x="0" y="13"/>
                      <a:pt x="6" y="17"/>
                      <a:pt x="15"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8" name="Freeform 689"/>
              <p:cNvSpPr>
                <a:spLocks/>
              </p:cNvSpPr>
              <p:nvPr/>
            </p:nvSpPr>
            <p:spPr bwMode="auto">
              <a:xfrm>
                <a:off x="2168" y="2398"/>
                <a:ext cx="70" cy="35"/>
              </a:xfrm>
              <a:custGeom>
                <a:avLst/>
                <a:gdLst>
                  <a:gd name="T0" fmla="*/ 33 w 34"/>
                  <a:gd name="T1" fmla="*/ 8 h 17"/>
                  <a:gd name="T2" fmla="*/ 20 w 34"/>
                  <a:gd name="T3" fmla="*/ 0 h 17"/>
                  <a:gd name="T4" fmla="*/ 2 w 34"/>
                  <a:gd name="T5" fmla="*/ 8 h 17"/>
                  <a:gd name="T6" fmla="*/ 14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4" y="4"/>
                      <a:pt x="29" y="0"/>
                      <a:pt x="20" y="0"/>
                    </a:cubicBezTo>
                    <a:cubicBezTo>
                      <a:pt x="12" y="0"/>
                      <a:pt x="3" y="4"/>
                      <a:pt x="2" y="8"/>
                    </a:cubicBezTo>
                    <a:cubicBezTo>
                      <a:pt x="0" y="13"/>
                      <a:pt x="6" y="17"/>
                      <a:pt x="14"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9" name="Freeform 690"/>
              <p:cNvSpPr>
                <a:spLocks/>
              </p:cNvSpPr>
              <p:nvPr/>
            </p:nvSpPr>
            <p:spPr bwMode="auto">
              <a:xfrm>
                <a:off x="2246" y="2398"/>
                <a:ext cx="70" cy="35"/>
              </a:xfrm>
              <a:custGeom>
                <a:avLst/>
                <a:gdLst>
                  <a:gd name="T0" fmla="*/ 33 w 34"/>
                  <a:gd name="T1" fmla="*/ 8 h 17"/>
                  <a:gd name="T2" fmla="*/ 20 w 34"/>
                  <a:gd name="T3" fmla="*/ 0 h 17"/>
                  <a:gd name="T4" fmla="*/ 2 w 34"/>
                  <a:gd name="T5" fmla="*/ 8 h 17"/>
                  <a:gd name="T6" fmla="*/ 14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4" y="4"/>
                      <a:pt x="28" y="0"/>
                      <a:pt x="20" y="0"/>
                    </a:cubicBezTo>
                    <a:cubicBezTo>
                      <a:pt x="11" y="0"/>
                      <a:pt x="3" y="4"/>
                      <a:pt x="2" y="8"/>
                    </a:cubicBezTo>
                    <a:cubicBezTo>
                      <a:pt x="0" y="13"/>
                      <a:pt x="6" y="17"/>
                      <a:pt x="14"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0" name="Freeform 691"/>
              <p:cNvSpPr>
                <a:spLocks/>
              </p:cNvSpPr>
              <p:nvPr/>
            </p:nvSpPr>
            <p:spPr bwMode="auto">
              <a:xfrm>
                <a:off x="2325" y="2398"/>
                <a:ext cx="70" cy="35"/>
              </a:xfrm>
              <a:custGeom>
                <a:avLst/>
                <a:gdLst>
                  <a:gd name="T0" fmla="*/ 32 w 34"/>
                  <a:gd name="T1" fmla="*/ 8 h 17"/>
                  <a:gd name="T2" fmla="*/ 19 w 34"/>
                  <a:gd name="T3" fmla="*/ 0 h 17"/>
                  <a:gd name="T4" fmla="*/ 2 w 34"/>
                  <a:gd name="T5" fmla="*/ 8 h 17"/>
                  <a:gd name="T6" fmla="*/ 14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4" y="4"/>
                      <a:pt x="28" y="0"/>
                      <a:pt x="19" y="0"/>
                    </a:cubicBezTo>
                    <a:cubicBezTo>
                      <a:pt x="11" y="0"/>
                      <a:pt x="3" y="4"/>
                      <a:pt x="2" y="8"/>
                    </a:cubicBezTo>
                    <a:cubicBezTo>
                      <a:pt x="0" y="13"/>
                      <a:pt x="6" y="17"/>
                      <a:pt x="14" y="17"/>
                    </a:cubicBezTo>
                    <a:cubicBezTo>
                      <a:pt x="23" y="17"/>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1" name="Freeform 692"/>
              <p:cNvSpPr>
                <a:spLocks/>
              </p:cNvSpPr>
              <p:nvPr/>
            </p:nvSpPr>
            <p:spPr bwMode="auto">
              <a:xfrm>
                <a:off x="2403" y="2398"/>
                <a:ext cx="68" cy="35"/>
              </a:xfrm>
              <a:custGeom>
                <a:avLst/>
                <a:gdLst>
                  <a:gd name="T0" fmla="*/ 32 w 33"/>
                  <a:gd name="T1" fmla="*/ 8 h 17"/>
                  <a:gd name="T2" fmla="*/ 19 w 33"/>
                  <a:gd name="T3" fmla="*/ 0 h 17"/>
                  <a:gd name="T4" fmla="*/ 1 w 33"/>
                  <a:gd name="T5" fmla="*/ 8 h 17"/>
                  <a:gd name="T6" fmla="*/ 14 w 33"/>
                  <a:gd name="T7" fmla="*/ 17 h 17"/>
                  <a:gd name="T8" fmla="*/ 32 w 33"/>
                  <a:gd name="T9" fmla="*/ 8 h 17"/>
                </a:gdLst>
                <a:ahLst/>
                <a:cxnLst>
                  <a:cxn ang="0">
                    <a:pos x="T0" y="T1"/>
                  </a:cxn>
                  <a:cxn ang="0">
                    <a:pos x="T2" y="T3"/>
                  </a:cxn>
                  <a:cxn ang="0">
                    <a:pos x="T4" y="T5"/>
                  </a:cxn>
                  <a:cxn ang="0">
                    <a:pos x="T6" y="T7"/>
                  </a:cxn>
                  <a:cxn ang="0">
                    <a:pos x="T8" y="T9"/>
                  </a:cxn>
                </a:cxnLst>
                <a:rect l="0" t="0" r="r" b="b"/>
                <a:pathLst>
                  <a:path w="33" h="17">
                    <a:moveTo>
                      <a:pt x="32" y="8"/>
                    </a:moveTo>
                    <a:cubicBezTo>
                      <a:pt x="33" y="4"/>
                      <a:pt x="28" y="0"/>
                      <a:pt x="19" y="0"/>
                    </a:cubicBezTo>
                    <a:cubicBezTo>
                      <a:pt x="11" y="0"/>
                      <a:pt x="3" y="4"/>
                      <a:pt x="1" y="8"/>
                    </a:cubicBezTo>
                    <a:cubicBezTo>
                      <a:pt x="0" y="13"/>
                      <a:pt x="6" y="17"/>
                      <a:pt x="14" y="17"/>
                    </a:cubicBezTo>
                    <a:cubicBezTo>
                      <a:pt x="23" y="17"/>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2" name="Freeform 693"/>
              <p:cNvSpPr>
                <a:spLocks/>
              </p:cNvSpPr>
              <p:nvPr/>
            </p:nvSpPr>
            <p:spPr bwMode="auto">
              <a:xfrm>
                <a:off x="1997" y="2442"/>
                <a:ext cx="70" cy="35"/>
              </a:xfrm>
              <a:custGeom>
                <a:avLst/>
                <a:gdLst>
                  <a:gd name="T0" fmla="*/ 33 w 34"/>
                  <a:gd name="T1" fmla="*/ 8 h 17"/>
                  <a:gd name="T2" fmla="*/ 20 w 34"/>
                  <a:gd name="T3" fmla="*/ 0 h 17"/>
                  <a:gd name="T4" fmla="*/ 1 w 34"/>
                  <a:gd name="T5" fmla="*/ 8 h 17"/>
                  <a:gd name="T6" fmla="*/ 14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4" y="3"/>
                      <a:pt x="29" y="0"/>
                      <a:pt x="20" y="0"/>
                    </a:cubicBezTo>
                    <a:cubicBezTo>
                      <a:pt x="12" y="0"/>
                      <a:pt x="3" y="3"/>
                      <a:pt x="1"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3" name="Freeform 694"/>
              <p:cNvSpPr>
                <a:spLocks/>
              </p:cNvSpPr>
              <p:nvPr/>
            </p:nvSpPr>
            <p:spPr bwMode="auto">
              <a:xfrm>
                <a:off x="2075" y="2442"/>
                <a:ext cx="70" cy="35"/>
              </a:xfrm>
              <a:custGeom>
                <a:avLst/>
                <a:gdLst>
                  <a:gd name="T0" fmla="*/ 33 w 34"/>
                  <a:gd name="T1" fmla="*/ 8 h 17"/>
                  <a:gd name="T2" fmla="*/ 20 w 34"/>
                  <a:gd name="T3" fmla="*/ 0 h 17"/>
                  <a:gd name="T4" fmla="*/ 2 w 34"/>
                  <a:gd name="T5" fmla="*/ 8 h 17"/>
                  <a:gd name="T6" fmla="*/ 14 w 34"/>
                  <a:gd name="T7" fmla="*/ 17 h 17"/>
                  <a:gd name="T8" fmla="*/ 33 w 34"/>
                  <a:gd name="T9" fmla="*/ 8 h 17"/>
                </a:gdLst>
                <a:ahLst/>
                <a:cxnLst>
                  <a:cxn ang="0">
                    <a:pos x="T0" y="T1"/>
                  </a:cxn>
                  <a:cxn ang="0">
                    <a:pos x="T2" y="T3"/>
                  </a:cxn>
                  <a:cxn ang="0">
                    <a:pos x="T4" y="T5"/>
                  </a:cxn>
                  <a:cxn ang="0">
                    <a:pos x="T6" y="T7"/>
                  </a:cxn>
                  <a:cxn ang="0">
                    <a:pos x="T8" y="T9"/>
                  </a:cxn>
                </a:cxnLst>
                <a:rect l="0" t="0" r="r" b="b"/>
                <a:pathLst>
                  <a:path w="34" h="17">
                    <a:moveTo>
                      <a:pt x="33" y="8"/>
                    </a:moveTo>
                    <a:cubicBezTo>
                      <a:pt x="34" y="3"/>
                      <a:pt x="29" y="0"/>
                      <a:pt x="20" y="0"/>
                    </a:cubicBezTo>
                    <a:cubicBezTo>
                      <a:pt x="12" y="0"/>
                      <a:pt x="3" y="3"/>
                      <a:pt x="2" y="8"/>
                    </a:cubicBezTo>
                    <a:cubicBezTo>
                      <a:pt x="0" y="13"/>
                      <a:pt x="6" y="17"/>
                      <a:pt x="14"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4" name="Freeform 695"/>
              <p:cNvSpPr>
                <a:spLocks/>
              </p:cNvSpPr>
              <p:nvPr/>
            </p:nvSpPr>
            <p:spPr bwMode="auto">
              <a:xfrm>
                <a:off x="2153" y="2442"/>
                <a:ext cx="73" cy="35"/>
              </a:xfrm>
              <a:custGeom>
                <a:avLst/>
                <a:gdLst>
                  <a:gd name="T0" fmla="*/ 33 w 35"/>
                  <a:gd name="T1" fmla="*/ 8 h 17"/>
                  <a:gd name="T2" fmla="*/ 20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29" y="0"/>
                      <a:pt x="20" y="0"/>
                    </a:cubicBezTo>
                    <a:cubicBezTo>
                      <a:pt x="12" y="0"/>
                      <a:pt x="3" y="3"/>
                      <a:pt x="2" y="8"/>
                    </a:cubicBezTo>
                    <a:cubicBezTo>
                      <a:pt x="0" y="13"/>
                      <a:pt x="6" y="17"/>
                      <a:pt x="14"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5" name="Freeform 696"/>
              <p:cNvSpPr>
                <a:spLocks/>
              </p:cNvSpPr>
              <p:nvPr/>
            </p:nvSpPr>
            <p:spPr bwMode="auto">
              <a:xfrm>
                <a:off x="2232" y="2442"/>
                <a:ext cx="72" cy="35"/>
              </a:xfrm>
              <a:custGeom>
                <a:avLst/>
                <a:gdLst>
                  <a:gd name="T0" fmla="*/ 33 w 35"/>
                  <a:gd name="T1" fmla="*/ 8 h 17"/>
                  <a:gd name="T2" fmla="*/ 20 w 35"/>
                  <a:gd name="T3" fmla="*/ 0 h 17"/>
                  <a:gd name="T4" fmla="*/ 2 w 35"/>
                  <a:gd name="T5" fmla="*/ 8 h 17"/>
                  <a:gd name="T6" fmla="*/ 15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29" y="0"/>
                      <a:pt x="20" y="0"/>
                    </a:cubicBezTo>
                    <a:cubicBezTo>
                      <a:pt x="12" y="0"/>
                      <a:pt x="4" y="3"/>
                      <a:pt x="2" y="8"/>
                    </a:cubicBezTo>
                    <a:cubicBezTo>
                      <a:pt x="0" y="13"/>
                      <a:pt x="6" y="17"/>
                      <a:pt x="15" y="17"/>
                    </a:cubicBezTo>
                    <a:cubicBezTo>
                      <a:pt x="23" y="17"/>
                      <a:pt x="32"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6" name="Freeform 697"/>
              <p:cNvSpPr>
                <a:spLocks/>
              </p:cNvSpPr>
              <p:nvPr/>
            </p:nvSpPr>
            <p:spPr bwMode="auto">
              <a:xfrm>
                <a:off x="1980" y="2485"/>
                <a:ext cx="72" cy="35"/>
              </a:xfrm>
              <a:custGeom>
                <a:avLst/>
                <a:gdLst>
                  <a:gd name="T0" fmla="*/ 33 w 35"/>
                  <a:gd name="T1" fmla="*/ 8 h 17"/>
                  <a:gd name="T2" fmla="*/ 20 w 35"/>
                  <a:gd name="T3" fmla="*/ 0 h 17"/>
                  <a:gd name="T4" fmla="*/ 1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29" y="0"/>
                      <a:pt x="20" y="0"/>
                    </a:cubicBezTo>
                    <a:cubicBezTo>
                      <a:pt x="12" y="0"/>
                      <a:pt x="3" y="3"/>
                      <a:pt x="1" y="8"/>
                    </a:cubicBezTo>
                    <a:cubicBezTo>
                      <a:pt x="0" y="13"/>
                      <a:pt x="5" y="17"/>
                      <a:pt x="14"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7" name="Freeform 698"/>
              <p:cNvSpPr>
                <a:spLocks/>
              </p:cNvSpPr>
              <p:nvPr/>
            </p:nvSpPr>
            <p:spPr bwMode="auto">
              <a:xfrm>
                <a:off x="2058" y="2485"/>
                <a:ext cx="73" cy="35"/>
              </a:xfrm>
              <a:custGeom>
                <a:avLst/>
                <a:gdLst>
                  <a:gd name="T0" fmla="*/ 33 w 35"/>
                  <a:gd name="T1" fmla="*/ 8 h 17"/>
                  <a:gd name="T2" fmla="*/ 21 w 35"/>
                  <a:gd name="T3" fmla="*/ 0 h 17"/>
                  <a:gd name="T4" fmla="*/ 2 w 35"/>
                  <a:gd name="T5" fmla="*/ 8 h 17"/>
                  <a:gd name="T6" fmla="*/ 15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29" y="0"/>
                      <a:pt x="21" y="0"/>
                    </a:cubicBezTo>
                    <a:cubicBezTo>
                      <a:pt x="12" y="0"/>
                      <a:pt x="4" y="3"/>
                      <a:pt x="2" y="8"/>
                    </a:cubicBezTo>
                    <a:cubicBezTo>
                      <a:pt x="0" y="13"/>
                      <a:pt x="6" y="17"/>
                      <a:pt x="15" y="17"/>
                    </a:cubicBezTo>
                    <a:cubicBezTo>
                      <a:pt x="23" y="17"/>
                      <a:pt x="32"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8" name="Freeform 699"/>
              <p:cNvSpPr>
                <a:spLocks/>
              </p:cNvSpPr>
              <p:nvPr/>
            </p:nvSpPr>
            <p:spPr bwMode="auto">
              <a:xfrm>
                <a:off x="2139" y="2485"/>
                <a:ext cx="72" cy="35"/>
              </a:xfrm>
              <a:custGeom>
                <a:avLst/>
                <a:gdLst>
                  <a:gd name="T0" fmla="*/ 33 w 35"/>
                  <a:gd name="T1" fmla="*/ 8 h 17"/>
                  <a:gd name="T2" fmla="*/ 20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29" y="0"/>
                      <a:pt x="20" y="0"/>
                    </a:cubicBezTo>
                    <a:cubicBezTo>
                      <a:pt x="12" y="0"/>
                      <a:pt x="3" y="3"/>
                      <a:pt x="2" y="8"/>
                    </a:cubicBezTo>
                    <a:cubicBezTo>
                      <a:pt x="0" y="13"/>
                      <a:pt x="6" y="17"/>
                      <a:pt x="14"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9" name="Freeform 700"/>
              <p:cNvSpPr>
                <a:spLocks/>
              </p:cNvSpPr>
              <p:nvPr/>
            </p:nvSpPr>
            <p:spPr bwMode="auto">
              <a:xfrm>
                <a:off x="1962" y="2528"/>
                <a:ext cx="74" cy="38"/>
              </a:xfrm>
              <a:custGeom>
                <a:avLst/>
                <a:gdLst>
                  <a:gd name="T0" fmla="*/ 34 w 36"/>
                  <a:gd name="T1" fmla="*/ 9 h 18"/>
                  <a:gd name="T2" fmla="*/ 21 w 36"/>
                  <a:gd name="T3" fmla="*/ 0 h 18"/>
                  <a:gd name="T4" fmla="*/ 2 w 36"/>
                  <a:gd name="T5" fmla="*/ 9 h 18"/>
                  <a:gd name="T6" fmla="*/ 15 w 36"/>
                  <a:gd name="T7" fmla="*/ 18 h 18"/>
                  <a:gd name="T8" fmla="*/ 34 w 36"/>
                  <a:gd name="T9" fmla="*/ 9 h 18"/>
                </a:gdLst>
                <a:ahLst/>
                <a:cxnLst>
                  <a:cxn ang="0">
                    <a:pos x="T0" y="T1"/>
                  </a:cxn>
                  <a:cxn ang="0">
                    <a:pos x="T2" y="T3"/>
                  </a:cxn>
                  <a:cxn ang="0">
                    <a:pos x="T4" y="T5"/>
                  </a:cxn>
                  <a:cxn ang="0">
                    <a:pos x="T6" y="T7"/>
                  </a:cxn>
                  <a:cxn ang="0">
                    <a:pos x="T8" y="T9"/>
                  </a:cxn>
                </a:cxnLst>
                <a:rect l="0" t="0" r="r" b="b"/>
                <a:pathLst>
                  <a:path w="36" h="18">
                    <a:moveTo>
                      <a:pt x="34" y="9"/>
                    </a:moveTo>
                    <a:cubicBezTo>
                      <a:pt x="36" y="4"/>
                      <a:pt x="30" y="0"/>
                      <a:pt x="21" y="0"/>
                    </a:cubicBezTo>
                    <a:cubicBezTo>
                      <a:pt x="13" y="0"/>
                      <a:pt x="4" y="4"/>
                      <a:pt x="2" y="9"/>
                    </a:cubicBezTo>
                    <a:cubicBezTo>
                      <a:pt x="0" y="14"/>
                      <a:pt x="6" y="18"/>
                      <a:pt x="15" y="18"/>
                    </a:cubicBezTo>
                    <a:cubicBezTo>
                      <a:pt x="24" y="18"/>
                      <a:pt x="32"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0" name="Freeform 701"/>
              <p:cNvSpPr>
                <a:spLocks/>
              </p:cNvSpPr>
              <p:nvPr/>
            </p:nvSpPr>
            <p:spPr bwMode="auto">
              <a:xfrm>
                <a:off x="2042" y="2528"/>
                <a:ext cx="74" cy="38"/>
              </a:xfrm>
              <a:custGeom>
                <a:avLst/>
                <a:gdLst>
                  <a:gd name="T0" fmla="*/ 34 w 36"/>
                  <a:gd name="T1" fmla="*/ 9 h 18"/>
                  <a:gd name="T2" fmla="*/ 21 w 36"/>
                  <a:gd name="T3" fmla="*/ 0 h 18"/>
                  <a:gd name="T4" fmla="*/ 2 w 36"/>
                  <a:gd name="T5" fmla="*/ 9 h 18"/>
                  <a:gd name="T6" fmla="*/ 15 w 36"/>
                  <a:gd name="T7" fmla="*/ 18 h 18"/>
                  <a:gd name="T8" fmla="*/ 34 w 36"/>
                  <a:gd name="T9" fmla="*/ 9 h 18"/>
                </a:gdLst>
                <a:ahLst/>
                <a:cxnLst>
                  <a:cxn ang="0">
                    <a:pos x="T0" y="T1"/>
                  </a:cxn>
                  <a:cxn ang="0">
                    <a:pos x="T2" y="T3"/>
                  </a:cxn>
                  <a:cxn ang="0">
                    <a:pos x="T4" y="T5"/>
                  </a:cxn>
                  <a:cxn ang="0">
                    <a:pos x="T6" y="T7"/>
                  </a:cxn>
                  <a:cxn ang="0">
                    <a:pos x="T8" y="T9"/>
                  </a:cxn>
                </a:cxnLst>
                <a:rect l="0" t="0" r="r" b="b"/>
                <a:pathLst>
                  <a:path w="36" h="18">
                    <a:moveTo>
                      <a:pt x="34" y="9"/>
                    </a:moveTo>
                    <a:cubicBezTo>
                      <a:pt x="36" y="4"/>
                      <a:pt x="30" y="0"/>
                      <a:pt x="21" y="0"/>
                    </a:cubicBezTo>
                    <a:cubicBezTo>
                      <a:pt x="13" y="0"/>
                      <a:pt x="4" y="4"/>
                      <a:pt x="2" y="9"/>
                    </a:cubicBezTo>
                    <a:cubicBezTo>
                      <a:pt x="0" y="14"/>
                      <a:pt x="6" y="18"/>
                      <a:pt x="15" y="18"/>
                    </a:cubicBezTo>
                    <a:cubicBezTo>
                      <a:pt x="24" y="18"/>
                      <a:pt x="32"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1" name="Freeform 702"/>
              <p:cNvSpPr>
                <a:spLocks/>
              </p:cNvSpPr>
              <p:nvPr/>
            </p:nvSpPr>
            <p:spPr bwMode="auto">
              <a:xfrm>
                <a:off x="2125" y="2528"/>
                <a:ext cx="72" cy="38"/>
              </a:xfrm>
              <a:custGeom>
                <a:avLst/>
                <a:gdLst>
                  <a:gd name="T0" fmla="*/ 33 w 35"/>
                  <a:gd name="T1" fmla="*/ 9 h 18"/>
                  <a:gd name="T2" fmla="*/ 20 w 35"/>
                  <a:gd name="T3" fmla="*/ 0 h 18"/>
                  <a:gd name="T4" fmla="*/ 1 w 35"/>
                  <a:gd name="T5" fmla="*/ 9 h 18"/>
                  <a:gd name="T6" fmla="*/ 14 w 35"/>
                  <a:gd name="T7" fmla="*/ 18 h 18"/>
                  <a:gd name="T8" fmla="*/ 33 w 35"/>
                  <a:gd name="T9" fmla="*/ 9 h 18"/>
                </a:gdLst>
                <a:ahLst/>
                <a:cxnLst>
                  <a:cxn ang="0">
                    <a:pos x="T0" y="T1"/>
                  </a:cxn>
                  <a:cxn ang="0">
                    <a:pos x="T2" y="T3"/>
                  </a:cxn>
                  <a:cxn ang="0">
                    <a:pos x="T4" y="T5"/>
                  </a:cxn>
                  <a:cxn ang="0">
                    <a:pos x="T6" y="T7"/>
                  </a:cxn>
                  <a:cxn ang="0">
                    <a:pos x="T8" y="T9"/>
                  </a:cxn>
                </a:cxnLst>
                <a:rect l="0" t="0" r="r" b="b"/>
                <a:pathLst>
                  <a:path w="35" h="18">
                    <a:moveTo>
                      <a:pt x="33" y="9"/>
                    </a:moveTo>
                    <a:cubicBezTo>
                      <a:pt x="35" y="4"/>
                      <a:pt x="29" y="0"/>
                      <a:pt x="20" y="0"/>
                    </a:cubicBezTo>
                    <a:cubicBezTo>
                      <a:pt x="11" y="0"/>
                      <a:pt x="3" y="4"/>
                      <a:pt x="1" y="9"/>
                    </a:cubicBezTo>
                    <a:cubicBezTo>
                      <a:pt x="0" y="14"/>
                      <a:pt x="5" y="18"/>
                      <a:pt x="14" y="18"/>
                    </a:cubicBezTo>
                    <a:cubicBezTo>
                      <a:pt x="23" y="18"/>
                      <a:pt x="31" y="14"/>
                      <a:pt x="3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2" name="Freeform 703"/>
              <p:cNvSpPr>
                <a:spLocks/>
              </p:cNvSpPr>
              <p:nvPr/>
            </p:nvSpPr>
            <p:spPr bwMode="auto">
              <a:xfrm>
                <a:off x="1945" y="2574"/>
                <a:ext cx="74" cy="39"/>
              </a:xfrm>
              <a:custGeom>
                <a:avLst/>
                <a:gdLst>
                  <a:gd name="T0" fmla="*/ 34 w 36"/>
                  <a:gd name="T1" fmla="*/ 10 h 19"/>
                  <a:gd name="T2" fmla="*/ 21 w 36"/>
                  <a:gd name="T3" fmla="*/ 0 h 19"/>
                  <a:gd name="T4" fmla="*/ 2 w 36"/>
                  <a:gd name="T5" fmla="*/ 10 h 19"/>
                  <a:gd name="T6" fmla="*/ 15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6" y="4"/>
                      <a:pt x="30" y="0"/>
                      <a:pt x="21" y="0"/>
                    </a:cubicBezTo>
                    <a:cubicBezTo>
                      <a:pt x="13" y="0"/>
                      <a:pt x="4" y="4"/>
                      <a:pt x="2" y="10"/>
                    </a:cubicBezTo>
                    <a:cubicBezTo>
                      <a:pt x="0" y="15"/>
                      <a:pt x="6" y="19"/>
                      <a:pt x="15" y="19"/>
                    </a:cubicBezTo>
                    <a:cubicBezTo>
                      <a:pt x="24" y="19"/>
                      <a:pt x="32"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3" name="Freeform 704"/>
              <p:cNvSpPr>
                <a:spLocks/>
              </p:cNvSpPr>
              <p:nvPr/>
            </p:nvSpPr>
            <p:spPr bwMode="auto">
              <a:xfrm>
                <a:off x="2028" y="2574"/>
                <a:ext cx="72" cy="39"/>
              </a:xfrm>
              <a:custGeom>
                <a:avLst/>
                <a:gdLst>
                  <a:gd name="T0" fmla="*/ 33 w 35"/>
                  <a:gd name="T1" fmla="*/ 10 h 19"/>
                  <a:gd name="T2" fmla="*/ 21 w 35"/>
                  <a:gd name="T3" fmla="*/ 0 h 19"/>
                  <a:gd name="T4" fmla="*/ 1 w 35"/>
                  <a:gd name="T5" fmla="*/ 10 h 19"/>
                  <a:gd name="T6" fmla="*/ 14 w 35"/>
                  <a:gd name="T7" fmla="*/ 19 h 19"/>
                  <a:gd name="T8" fmla="*/ 33 w 35"/>
                  <a:gd name="T9" fmla="*/ 10 h 19"/>
                </a:gdLst>
                <a:ahLst/>
                <a:cxnLst>
                  <a:cxn ang="0">
                    <a:pos x="T0" y="T1"/>
                  </a:cxn>
                  <a:cxn ang="0">
                    <a:pos x="T2" y="T3"/>
                  </a:cxn>
                  <a:cxn ang="0">
                    <a:pos x="T4" y="T5"/>
                  </a:cxn>
                  <a:cxn ang="0">
                    <a:pos x="T6" y="T7"/>
                  </a:cxn>
                  <a:cxn ang="0">
                    <a:pos x="T8" y="T9"/>
                  </a:cxn>
                </a:cxnLst>
                <a:rect l="0" t="0" r="r" b="b"/>
                <a:pathLst>
                  <a:path w="35" h="19">
                    <a:moveTo>
                      <a:pt x="33" y="10"/>
                    </a:moveTo>
                    <a:cubicBezTo>
                      <a:pt x="35" y="4"/>
                      <a:pt x="29" y="0"/>
                      <a:pt x="21" y="0"/>
                    </a:cubicBezTo>
                    <a:cubicBezTo>
                      <a:pt x="12" y="0"/>
                      <a:pt x="3" y="4"/>
                      <a:pt x="1" y="10"/>
                    </a:cubicBezTo>
                    <a:cubicBezTo>
                      <a:pt x="0" y="15"/>
                      <a:pt x="5" y="19"/>
                      <a:pt x="14" y="19"/>
                    </a:cubicBezTo>
                    <a:cubicBezTo>
                      <a:pt x="23" y="19"/>
                      <a:pt x="32" y="15"/>
                      <a:pt x="3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4" name="Freeform 705"/>
              <p:cNvSpPr>
                <a:spLocks/>
              </p:cNvSpPr>
              <p:nvPr/>
            </p:nvSpPr>
            <p:spPr bwMode="auto">
              <a:xfrm>
                <a:off x="2009" y="2621"/>
                <a:ext cx="76" cy="40"/>
              </a:xfrm>
              <a:custGeom>
                <a:avLst/>
                <a:gdLst>
                  <a:gd name="T0" fmla="*/ 35 w 37"/>
                  <a:gd name="T1" fmla="*/ 10 h 19"/>
                  <a:gd name="T2" fmla="*/ 22 w 37"/>
                  <a:gd name="T3" fmla="*/ 0 h 19"/>
                  <a:gd name="T4" fmla="*/ 2 w 37"/>
                  <a:gd name="T5" fmla="*/ 10 h 19"/>
                  <a:gd name="T6" fmla="*/ 15 w 37"/>
                  <a:gd name="T7" fmla="*/ 19 h 19"/>
                  <a:gd name="T8" fmla="*/ 35 w 37"/>
                  <a:gd name="T9" fmla="*/ 10 h 19"/>
                </a:gdLst>
                <a:ahLst/>
                <a:cxnLst>
                  <a:cxn ang="0">
                    <a:pos x="T0" y="T1"/>
                  </a:cxn>
                  <a:cxn ang="0">
                    <a:pos x="T2" y="T3"/>
                  </a:cxn>
                  <a:cxn ang="0">
                    <a:pos x="T4" y="T5"/>
                  </a:cxn>
                  <a:cxn ang="0">
                    <a:pos x="T6" y="T7"/>
                  </a:cxn>
                  <a:cxn ang="0">
                    <a:pos x="T8" y="T9"/>
                  </a:cxn>
                </a:cxnLst>
                <a:rect l="0" t="0" r="r" b="b"/>
                <a:pathLst>
                  <a:path w="37" h="19">
                    <a:moveTo>
                      <a:pt x="35" y="10"/>
                    </a:moveTo>
                    <a:cubicBezTo>
                      <a:pt x="37" y="4"/>
                      <a:pt x="31" y="0"/>
                      <a:pt x="22" y="0"/>
                    </a:cubicBezTo>
                    <a:cubicBezTo>
                      <a:pt x="13" y="0"/>
                      <a:pt x="4" y="4"/>
                      <a:pt x="2" y="10"/>
                    </a:cubicBezTo>
                    <a:cubicBezTo>
                      <a:pt x="0" y="15"/>
                      <a:pt x="6" y="19"/>
                      <a:pt x="15" y="19"/>
                    </a:cubicBezTo>
                    <a:cubicBezTo>
                      <a:pt x="24" y="19"/>
                      <a:pt x="33" y="15"/>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5" name="Freeform 706"/>
              <p:cNvSpPr>
                <a:spLocks/>
              </p:cNvSpPr>
              <p:nvPr/>
            </p:nvSpPr>
            <p:spPr bwMode="auto">
              <a:xfrm>
                <a:off x="2028" y="2357"/>
                <a:ext cx="70" cy="33"/>
              </a:xfrm>
              <a:custGeom>
                <a:avLst/>
                <a:gdLst>
                  <a:gd name="T0" fmla="*/ 33 w 34"/>
                  <a:gd name="T1" fmla="*/ 8 h 16"/>
                  <a:gd name="T2" fmla="*/ 20 w 34"/>
                  <a:gd name="T3" fmla="*/ 0 h 16"/>
                  <a:gd name="T4" fmla="*/ 2 w 34"/>
                  <a:gd name="T5" fmla="*/ 8 h 16"/>
                  <a:gd name="T6" fmla="*/ 14 w 34"/>
                  <a:gd name="T7" fmla="*/ 16 h 16"/>
                  <a:gd name="T8" fmla="*/ 33 w 34"/>
                  <a:gd name="T9" fmla="*/ 8 h 16"/>
                </a:gdLst>
                <a:ahLst/>
                <a:cxnLst>
                  <a:cxn ang="0">
                    <a:pos x="T0" y="T1"/>
                  </a:cxn>
                  <a:cxn ang="0">
                    <a:pos x="T2" y="T3"/>
                  </a:cxn>
                  <a:cxn ang="0">
                    <a:pos x="T4" y="T5"/>
                  </a:cxn>
                  <a:cxn ang="0">
                    <a:pos x="T6" y="T7"/>
                  </a:cxn>
                  <a:cxn ang="0">
                    <a:pos x="T8" y="T9"/>
                  </a:cxn>
                </a:cxnLst>
                <a:rect l="0" t="0" r="r" b="b"/>
                <a:pathLst>
                  <a:path w="34" h="16">
                    <a:moveTo>
                      <a:pt x="33" y="8"/>
                    </a:moveTo>
                    <a:cubicBezTo>
                      <a:pt x="34" y="4"/>
                      <a:pt x="29" y="0"/>
                      <a:pt x="20" y="0"/>
                    </a:cubicBezTo>
                    <a:cubicBezTo>
                      <a:pt x="12" y="0"/>
                      <a:pt x="4" y="4"/>
                      <a:pt x="2" y="8"/>
                    </a:cubicBezTo>
                    <a:cubicBezTo>
                      <a:pt x="0" y="13"/>
                      <a:pt x="6" y="16"/>
                      <a:pt x="14" y="16"/>
                    </a:cubicBezTo>
                    <a:cubicBezTo>
                      <a:pt x="23" y="16"/>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6" name="Freeform 707"/>
              <p:cNvSpPr>
                <a:spLocks/>
              </p:cNvSpPr>
              <p:nvPr/>
            </p:nvSpPr>
            <p:spPr bwMode="auto">
              <a:xfrm>
                <a:off x="2106" y="2357"/>
                <a:ext cx="70" cy="33"/>
              </a:xfrm>
              <a:custGeom>
                <a:avLst/>
                <a:gdLst>
                  <a:gd name="T0" fmla="*/ 32 w 34"/>
                  <a:gd name="T1" fmla="*/ 8 h 16"/>
                  <a:gd name="T2" fmla="*/ 20 w 34"/>
                  <a:gd name="T3" fmla="*/ 0 h 16"/>
                  <a:gd name="T4" fmla="*/ 1 w 34"/>
                  <a:gd name="T5" fmla="*/ 8 h 16"/>
                  <a:gd name="T6" fmla="*/ 14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8" y="0"/>
                      <a:pt x="20" y="0"/>
                    </a:cubicBezTo>
                    <a:cubicBezTo>
                      <a:pt x="11" y="0"/>
                      <a:pt x="3" y="4"/>
                      <a:pt x="1" y="8"/>
                    </a:cubicBezTo>
                    <a:cubicBezTo>
                      <a:pt x="0" y="13"/>
                      <a:pt x="5" y="16"/>
                      <a:pt x="14"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7" name="Freeform 708"/>
              <p:cNvSpPr>
                <a:spLocks/>
              </p:cNvSpPr>
              <p:nvPr/>
            </p:nvSpPr>
            <p:spPr bwMode="auto">
              <a:xfrm>
                <a:off x="2182" y="2357"/>
                <a:ext cx="70" cy="33"/>
              </a:xfrm>
              <a:custGeom>
                <a:avLst/>
                <a:gdLst>
                  <a:gd name="T0" fmla="*/ 32 w 34"/>
                  <a:gd name="T1" fmla="*/ 8 h 16"/>
                  <a:gd name="T2" fmla="*/ 20 w 34"/>
                  <a:gd name="T3" fmla="*/ 0 h 16"/>
                  <a:gd name="T4" fmla="*/ 2 w 34"/>
                  <a:gd name="T5" fmla="*/ 8 h 16"/>
                  <a:gd name="T6" fmla="*/ 14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8" y="0"/>
                      <a:pt x="20" y="0"/>
                    </a:cubicBezTo>
                    <a:cubicBezTo>
                      <a:pt x="11" y="0"/>
                      <a:pt x="3" y="4"/>
                      <a:pt x="2" y="8"/>
                    </a:cubicBezTo>
                    <a:cubicBezTo>
                      <a:pt x="0" y="13"/>
                      <a:pt x="6" y="16"/>
                      <a:pt x="14" y="16"/>
                    </a:cubicBezTo>
                    <a:cubicBezTo>
                      <a:pt x="23" y="16"/>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8" name="Freeform 709"/>
              <p:cNvSpPr>
                <a:spLocks/>
              </p:cNvSpPr>
              <p:nvPr/>
            </p:nvSpPr>
            <p:spPr bwMode="auto">
              <a:xfrm>
                <a:off x="2261" y="2357"/>
                <a:ext cx="68" cy="33"/>
              </a:xfrm>
              <a:custGeom>
                <a:avLst/>
                <a:gdLst>
                  <a:gd name="T0" fmla="*/ 32 w 33"/>
                  <a:gd name="T1" fmla="*/ 8 h 16"/>
                  <a:gd name="T2" fmla="*/ 19 w 33"/>
                  <a:gd name="T3" fmla="*/ 0 h 16"/>
                  <a:gd name="T4" fmla="*/ 1 w 33"/>
                  <a:gd name="T5" fmla="*/ 8 h 16"/>
                  <a:gd name="T6" fmla="*/ 14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3" y="4"/>
                      <a:pt x="28" y="0"/>
                      <a:pt x="19" y="0"/>
                    </a:cubicBezTo>
                    <a:cubicBezTo>
                      <a:pt x="11" y="0"/>
                      <a:pt x="3" y="4"/>
                      <a:pt x="1" y="8"/>
                    </a:cubicBezTo>
                    <a:cubicBezTo>
                      <a:pt x="0" y="13"/>
                      <a:pt x="5" y="16"/>
                      <a:pt x="14"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9" name="Freeform 710"/>
              <p:cNvSpPr>
                <a:spLocks/>
              </p:cNvSpPr>
              <p:nvPr/>
            </p:nvSpPr>
            <p:spPr bwMode="auto">
              <a:xfrm>
                <a:off x="2226" y="2239"/>
                <a:ext cx="66" cy="31"/>
              </a:xfrm>
              <a:custGeom>
                <a:avLst/>
                <a:gdLst>
                  <a:gd name="T0" fmla="*/ 31 w 32"/>
                  <a:gd name="T1" fmla="*/ 7 h 15"/>
                  <a:gd name="T2" fmla="*/ 19 w 32"/>
                  <a:gd name="T3" fmla="*/ 0 h 15"/>
                  <a:gd name="T4" fmla="*/ 1 w 32"/>
                  <a:gd name="T5" fmla="*/ 7 h 15"/>
                  <a:gd name="T6" fmla="*/ 13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7" y="0"/>
                      <a:pt x="19" y="0"/>
                    </a:cubicBezTo>
                    <a:cubicBezTo>
                      <a:pt x="10" y="0"/>
                      <a:pt x="3" y="3"/>
                      <a:pt x="1" y="7"/>
                    </a:cubicBezTo>
                    <a:cubicBezTo>
                      <a:pt x="0" y="12"/>
                      <a:pt x="5" y="15"/>
                      <a:pt x="13" y="15"/>
                    </a:cubicBezTo>
                    <a:cubicBezTo>
                      <a:pt x="21" y="15"/>
                      <a:pt x="29"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0" name="Freeform 711"/>
              <p:cNvSpPr>
                <a:spLocks/>
              </p:cNvSpPr>
              <p:nvPr/>
            </p:nvSpPr>
            <p:spPr bwMode="auto">
              <a:xfrm>
                <a:off x="2300" y="2239"/>
                <a:ext cx="66" cy="31"/>
              </a:xfrm>
              <a:custGeom>
                <a:avLst/>
                <a:gdLst>
                  <a:gd name="T0" fmla="*/ 31 w 32"/>
                  <a:gd name="T1" fmla="*/ 7 h 15"/>
                  <a:gd name="T2" fmla="*/ 19 w 32"/>
                  <a:gd name="T3" fmla="*/ 0 h 15"/>
                  <a:gd name="T4" fmla="*/ 1 w 32"/>
                  <a:gd name="T5" fmla="*/ 7 h 15"/>
                  <a:gd name="T6" fmla="*/ 14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7" y="0"/>
                      <a:pt x="19" y="0"/>
                    </a:cubicBezTo>
                    <a:cubicBezTo>
                      <a:pt x="11" y="0"/>
                      <a:pt x="3" y="3"/>
                      <a:pt x="1" y="7"/>
                    </a:cubicBezTo>
                    <a:cubicBezTo>
                      <a:pt x="0" y="12"/>
                      <a:pt x="6" y="15"/>
                      <a:pt x="14" y="15"/>
                    </a:cubicBezTo>
                    <a:cubicBezTo>
                      <a:pt x="22" y="15"/>
                      <a:pt x="30"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1" name="Freeform 712"/>
              <p:cNvSpPr>
                <a:spLocks/>
              </p:cNvSpPr>
              <p:nvPr/>
            </p:nvSpPr>
            <p:spPr bwMode="auto">
              <a:xfrm>
                <a:off x="2211" y="2276"/>
                <a:ext cx="68" cy="33"/>
              </a:xfrm>
              <a:custGeom>
                <a:avLst/>
                <a:gdLst>
                  <a:gd name="T0" fmla="*/ 31 w 33"/>
                  <a:gd name="T1" fmla="*/ 8 h 16"/>
                  <a:gd name="T2" fmla="*/ 19 w 33"/>
                  <a:gd name="T3" fmla="*/ 0 h 16"/>
                  <a:gd name="T4" fmla="*/ 1 w 33"/>
                  <a:gd name="T5" fmla="*/ 8 h 16"/>
                  <a:gd name="T6" fmla="*/ 14 w 33"/>
                  <a:gd name="T7" fmla="*/ 16 h 16"/>
                  <a:gd name="T8" fmla="*/ 31 w 33"/>
                  <a:gd name="T9" fmla="*/ 8 h 16"/>
                </a:gdLst>
                <a:ahLst/>
                <a:cxnLst>
                  <a:cxn ang="0">
                    <a:pos x="T0" y="T1"/>
                  </a:cxn>
                  <a:cxn ang="0">
                    <a:pos x="T2" y="T3"/>
                  </a:cxn>
                  <a:cxn ang="0">
                    <a:pos x="T4" y="T5"/>
                  </a:cxn>
                  <a:cxn ang="0">
                    <a:pos x="T6" y="T7"/>
                  </a:cxn>
                  <a:cxn ang="0">
                    <a:pos x="T8" y="T9"/>
                  </a:cxn>
                </a:cxnLst>
                <a:rect l="0" t="0" r="r" b="b"/>
                <a:pathLst>
                  <a:path w="33" h="16">
                    <a:moveTo>
                      <a:pt x="31" y="8"/>
                    </a:moveTo>
                    <a:cubicBezTo>
                      <a:pt x="33" y="4"/>
                      <a:pt x="27" y="0"/>
                      <a:pt x="19" y="0"/>
                    </a:cubicBezTo>
                    <a:cubicBezTo>
                      <a:pt x="11" y="0"/>
                      <a:pt x="3" y="4"/>
                      <a:pt x="1" y="8"/>
                    </a:cubicBezTo>
                    <a:cubicBezTo>
                      <a:pt x="0" y="12"/>
                      <a:pt x="5" y="16"/>
                      <a:pt x="14" y="16"/>
                    </a:cubicBezTo>
                    <a:cubicBezTo>
                      <a:pt x="22" y="16"/>
                      <a:pt x="30"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2" name="Freeform 713"/>
              <p:cNvSpPr>
                <a:spLocks/>
              </p:cNvSpPr>
              <p:nvPr/>
            </p:nvSpPr>
            <p:spPr bwMode="auto">
              <a:xfrm>
                <a:off x="2287" y="2276"/>
                <a:ext cx="67" cy="33"/>
              </a:xfrm>
              <a:custGeom>
                <a:avLst/>
                <a:gdLst>
                  <a:gd name="T0" fmla="*/ 31 w 32"/>
                  <a:gd name="T1" fmla="*/ 8 h 16"/>
                  <a:gd name="T2" fmla="*/ 19 w 32"/>
                  <a:gd name="T3" fmla="*/ 0 h 16"/>
                  <a:gd name="T4" fmla="*/ 1 w 32"/>
                  <a:gd name="T5" fmla="*/ 8 h 16"/>
                  <a:gd name="T6" fmla="*/ 14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2" y="4"/>
                      <a:pt x="27" y="0"/>
                      <a:pt x="19" y="0"/>
                    </a:cubicBezTo>
                    <a:cubicBezTo>
                      <a:pt x="10" y="0"/>
                      <a:pt x="3" y="4"/>
                      <a:pt x="1" y="8"/>
                    </a:cubicBezTo>
                    <a:cubicBezTo>
                      <a:pt x="0" y="12"/>
                      <a:pt x="5" y="16"/>
                      <a:pt x="14" y="16"/>
                    </a:cubicBezTo>
                    <a:cubicBezTo>
                      <a:pt x="22" y="16"/>
                      <a:pt x="30"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3" name="Freeform 714"/>
              <p:cNvSpPr>
                <a:spLocks/>
              </p:cNvSpPr>
              <p:nvPr/>
            </p:nvSpPr>
            <p:spPr bwMode="auto">
              <a:xfrm>
                <a:off x="2364" y="2276"/>
                <a:ext cx="66" cy="33"/>
              </a:xfrm>
              <a:custGeom>
                <a:avLst/>
                <a:gdLst>
                  <a:gd name="T0" fmla="*/ 31 w 32"/>
                  <a:gd name="T1" fmla="*/ 8 h 16"/>
                  <a:gd name="T2" fmla="*/ 18 w 32"/>
                  <a:gd name="T3" fmla="*/ 0 h 16"/>
                  <a:gd name="T4" fmla="*/ 1 w 32"/>
                  <a:gd name="T5" fmla="*/ 8 h 16"/>
                  <a:gd name="T6" fmla="*/ 13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2" y="4"/>
                      <a:pt x="27" y="0"/>
                      <a:pt x="18" y="0"/>
                    </a:cubicBezTo>
                    <a:cubicBezTo>
                      <a:pt x="10" y="0"/>
                      <a:pt x="2" y="4"/>
                      <a:pt x="1" y="8"/>
                    </a:cubicBezTo>
                    <a:cubicBezTo>
                      <a:pt x="0" y="12"/>
                      <a:pt x="5" y="16"/>
                      <a:pt x="13" y="16"/>
                    </a:cubicBezTo>
                    <a:cubicBezTo>
                      <a:pt x="22" y="16"/>
                      <a:pt x="30"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4" name="Freeform 715"/>
              <p:cNvSpPr>
                <a:spLocks/>
              </p:cNvSpPr>
              <p:nvPr/>
            </p:nvSpPr>
            <p:spPr bwMode="auto">
              <a:xfrm>
                <a:off x="2438" y="2276"/>
                <a:ext cx="68" cy="33"/>
              </a:xfrm>
              <a:custGeom>
                <a:avLst/>
                <a:gdLst>
                  <a:gd name="T0" fmla="*/ 32 w 33"/>
                  <a:gd name="T1" fmla="*/ 8 h 16"/>
                  <a:gd name="T2" fmla="*/ 19 w 33"/>
                  <a:gd name="T3" fmla="*/ 0 h 16"/>
                  <a:gd name="T4" fmla="*/ 2 w 33"/>
                  <a:gd name="T5" fmla="*/ 8 h 16"/>
                  <a:gd name="T6" fmla="*/ 14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3" y="4"/>
                      <a:pt x="27" y="0"/>
                      <a:pt x="19" y="0"/>
                    </a:cubicBezTo>
                    <a:cubicBezTo>
                      <a:pt x="11" y="0"/>
                      <a:pt x="3" y="4"/>
                      <a:pt x="2" y="8"/>
                    </a:cubicBezTo>
                    <a:cubicBezTo>
                      <a:pt x="0" y="12"/>
                      <a:pt x="6" y="16"/>
                      <a:pt x="14" y="16"/>
                    </a:cubicBezTo>
                    <a:cubicBezTo>
                      <a:pt x="23" y="16"/>
                      <a:pt x="30"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5" name="Freeform 716"/>
              <p:cNvSpPr>
                <a:spLocks/>
              </p:cNvSpPr>
              <p:nvPr/>
            </p:nvSpPr>
            <p:spPr bwMode="auto">
              <a:xfrm>
                <a:off x="2044" y="2316"/>
                <a:ext cx="68" cy="33"/>
              </a:xfrm>
              <a:custGeom>
                <a:avLst/>
                <a:gdLst>
                  <a:gd name="T0" fmla="*/ 32 w 33"/>
                  <a:gd name="T1" fmla="*/ 8 h 16"/>
                  <a:gd name="T2" fmla="*/ 20 w 33"/>
                  <a:gd name="T3" fmla="*/ 0 h 16"/>
                  <a:gd name="T4" fmla="*/ 2 w 33"/>
                  <a:gd name="T5" fmla="*/ 8 h 16"/>
                  <a:gd name="T6" fmla="*/ 14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3" y="4"/>
                      <a:pt x="28" y="0"/>
                      <a:pt x="20" y="0"/>
                    </a:cubicBezTo>
                    <a:cubicBezTo>
                      <a:pt x="11" y="0"/>
                      <a:pt x="3" y="4"/>
                      <a:pt x="2" y="8"/>
                    </a:cubicBezTo>
                    <a:cubicBezTo>
                      <a:pt x="0" y="13"/>
                      <a:pt x="5" y="16"/>
                      <a:pt x="14"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6" name="Freeform 717"/>
              <p:cNvSpPr>
                <a:spLocks/>
              </p:cNvSpPr>
              <p:nvPr/>
            </p:nvSpPr>
            <p:spPr bwMode="auto">
              <a:xfrm>
                <a:off x="2197" y="2316"/>
                <a:ext cx="68" cy="33"/>
              </a:xfrm>
              <a:custGeom>
                <a:avLst/>
                <a:gdLst>
                  <a:gd name="T0" fmla="*/ 32 w 33"/>
                  <a:gd name="T1" fmla="*/ 8 h 16"/>
                  <a:gd name="T2" fmla="*/ 20 w 33"/>
                  <a:gd name="T3" fmla="*/ 0 h 16"/>
                  <a:gd name="T4" fmla="*/ 2 w 33"/>
                  <a:gd name="T5" fmla="*/ 8 h 16"/>
                  <a:gd name="T6" fmla="*/ 14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3" y="4"/>
                      <a:pt x="28" y="0"/>
                      <a:pt x="20" y="0"/>
                    </a:cubicBezTo>
                    <a:cubicBezTo>
                      <a:pt x="11" y="0"/>
                      <a:pt x="3" y="4"/>
                      <a:pt x="2" y="8"/>
                    </a:cubicBezTo>
                    <a:cubicBezTo>
                      <a:pt x="0" y="13"/>
                      <a:pt x="6" y="16"/>
                      <a:pt x="14" y="16"/>
                    </a:cubicBezTo>
                    <a:cubicBezTo>
                      <a:pt x="23" y="16"/>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7" name="Freeform 718"/>
              <p:cNvSpPr>
                <a:spLocks/>
              </p:cNvSpPr>
              <p:nvPr/>
            </p:nvSpPr>
            <p:spPr bwMode="auto">
              <a:xfrm>
                <a:off x="2273" y="2316"/>
                <a:ext cx="68" cy="33"/>
              </a:xfrm>
              <a:custGeom>
                <a:avLst/>
                <a:gdLst>
                  <a:gd name="T0" fmla="*/ 32 w 33"/>
                  <a:gd name="T1" fmla="*/ 8 h 16"/>
                  <a:gd name="T2" fmla="*/ 19 w 33"/>
                  <a:gd name="T3" fmla="*/ 0 h 16"/>
                  <a:gd name="T4" fmla="*/ 2 w 33"/>
                  <a:gd name="T5" fmla="*/ 8 h 16"/>
                  <a:gd name="T6" fmla="*/ 14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3" y="4"/>
                      <a:pt x="28" y="0"/>
                      <a:pt x="19" y="0"/>
                    </a:cubicBezTo>
                    <a:cubicBezTo>
                      <a:pt x="11" y="0"/>
                      <a:pt x="3" y="4"/>
                      <a:pt x="2" y="8"/>
                    </a:cubicBezTo>
                    <a:cubicBezTo>
                      <a:pt x="0" y="13"/>
                      <a:pt x="6" y="16"/>
                      <a:pt x="14" y="16"/>
                    </a:cubicBezTo>
                    <a:cubicBezTo>
                      <a:pt x="23" y="16"/>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8" name="Freeform 719"/>
              <p:cNvSpPr>
                <a:spLocks/>
              </p:cNvSpPr>
              <p:nvPr/>
            </p:nvSpPr>
            <p:spPr bwMode="auto">
              <a:xfrm>
                <a:off x="2349" y="2316"/>
                <a:ext cx="68" cy="33"/>
              </a:xfrm>
              <a:custGeom>
                <a:avLst/>
                <a:gdLst>
                  <a:gd name="T0" fmla="*/ 32 w 33"/>
                  <a:gd name="T1" fmla="*/ 8 h 16"/>
                  <a:gd name="T2" fmla="*/ 19 w 33"/>
                  <a:gd name="T3" fmla="*/ 0 h 16"/>
                  <a:gd name="T4" fmla="*/ 2 w 33"/>
                  <a:gd name="T5" fmla="*/ 8 h 16"/>
                  <a:gd name="T6" fmla="*/ 15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3" y="4"/>
                      <a:pt x="28" y="0"/>
                      <a:pt x="19" y="0"/>
                    </a:cubicBezTo>
                    <a:cubicBezTo>
                      <a:pt x="11" y="0"/>
                      <a:pt x="3" y="4"/>
                      <a:pt x="2" y="8"/>
                    </a:cubicBezTo>
                    <a:cubicBezTo>
                      <a:pt x="0" y="13"/>
                      <a:pt x="6" y="16"/>
                      <a:pt x="15" y="16"/>
                    </a:cubicBezTo>
                    <a:cubicBezTo>
                      <a:pt x="23" y="16"/>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9" name="Freeform 720"/>
              <p:cNvSpPr>
                <a:spLocks/>
              </p:cNvSpPr>
              <p:nvPr/>
            </p:nvSpPr>
            <p:spPr bwMode="auto">
              <a:xfrm>
                <a:off x="2428" y="2316"/>
                <a:ext cx="66" cy="33"/>
              </a:xfrm>
              <a:custGeom>
                <a:avLst/>
                <a:gdLst>
                  <a:gd name="T0" fmla="*/ 31 w 32"/>
                  <a:gd name="T1" fmla="*/ 8 h 16"/>
                  <a:gd name="T2" fmla="*/ 18 w 32"/>
                  <a:gd name="T3" fmla="*/ 0 h 16"/>
                  <a:gd name="T4" fmla="*/ 1 w 32"/>
                  <a:gd name="T5" fmla="*/ 8 h 16"/>
                  <a:gd name="T6" fmla="*/ 14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2" y="4"/>
                      <a:pt x="27" y="0"/>
                      <a:pt x="18" y="0"/>
                    </a:cubicBezTo>
                    <a:cubicBezTo>
                      <a:pt x="10" y="0"/>
                      <a:pt x="2" y="4"/>
                      <a:pt x="1" y="8"/>
                    </a:cubicBezTo>
                    <a:cubicBezTo>
                      <a:pt x="0" y="13"/>
                      <a:pt x="5" y="16"/>
                      <a:pt x="14" y="16"/>
                    </a:cubicBezTo>
                    <a:cubicBezTo>
                      <a:pt x="22" y="16"/>
                      <a:pt x="30"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0" name="Freeform 721"/>
              <p:cNvSpPr>
                <a:spLocks/>
              </p:cNvSpPr>
              <p:nvPr/>
            </p:nvSpPr>
            <p:spPr bwMode="auto">
              <a:xfrm>
                <a:off x="2504" y="2316"/>
                <a:ext cx="66" cy="33"/>
              </a:xfrm>
              <a:custGeom>
                <a:avLst/>
                <a:gdLst>
                  <a:gd name="T0" fmla="*/ 31 w 32"/>
                  <a:gd name="T1" fmla="*/ 8 h 16"/>
                  <a:gd name="T2" fmla="*/ 18 w 32"/>
                  <a:gd name="T3" fmla="*/ 0 h 16"/>
                  <a:gd name="T4" fmla="*/ 1 w 32"/>
                  <a:gd name="T5" fmla="*/ 8 h 16"/>
                  <a:gd name="T6" fmla="*/ 14 w 32"/>
                  <a:gd name="T7" fmla="*/ 16 h 16"/>
                  <a:gd name="T8" fmla="*/ 31 w 32"/>
                  <a:gd name="T9" fmla="*/ 8 h 16"/>
                </a:gdLst>
                <a:ahLst/>
                <a:cxnLst>
                  <a:cxn ang="0">
                    <a:pos x="T0" y="T1"/>
                  </a:cxn>
                  <a:cxn ang="0">
                    <a:pos x="T2" y="T3"/>
                  </a:cxn>
                  <a:cxn ang="0">
                    <a:pos x="T4" y="T5"/>
                  </a:cxn>
                  <a:cxn ang="0">
                    <a:pos x="T6" y="T7"/>
                  </a:cxn>
                  <a:cxn ang="0">
                    <a:pos x="T8" y="T9"/>
                  </a:cxn>
                </a:cxnLst>
                <a:rect l="0" t="0" r="r" b="b"/>
                <a:pathLst>
                  <a:path w="32" h="16">
                    <a:moveTo>
                      <a:pt x="31" y="8"/>
                    </a:moveTo>
                    <a:cubicBezTo>
                      <a:pt x="32" y="4"/>
                      <a:pt x="27" y="0"/>
                      <a:pt x="18" y="0"/>
                    </a:cubicBezTo>
                    <a:cubicBezTo>
                      <a:pt x="10" y="0"/>
                      <a:pt x="2" y="4"/>
                      <a:pt x="1" y="8"/>
                    </a:cubicBezTo>
                    <a:cubicBezTo>
                      <a:pt x="0" y="13"/>
                      <a:pt x="6" y="16"/>
                      <a:pt x="14" y="16"/>
                    </a:cubicBezTo>
                    <a:cubicBezTo>
                      <a:pt x="22" y="16"/>
                      <a:pt x="30" y="13"/>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1" name="Freeform 722"/>
              <p:cNvSpPr>
                <a:spLocks/>
              </p:cNvSpPr>
              <p:nvPr/>
            </p:nvSpPr>
            <p:spPr bwMode="auto">
              <a:xfrm>
                <a:off x="2265" y="2129"/>
                <a:ext cx="64" cy="29"/>
              </a:xfrm>
              <a:custGeom>
                <a:avLst/>
                <a:gdLst>
                  <a:gd name="T0" fmla="*/ 30 w 31"/>
                  <a:gd name="T1" fmla="*/ 7 h 14"/>
                  <a:gd name="T2" fmla="*/ 18 w 31"/>
                  <a:gd name="T3" fmla="*/ 0 h 14"/>
                  <a:gd name="T4" fmla="*/ 1 w 31"/>
                  <a:gd name="T5" fmla="*/ 7 h 14"/>
                  <a:gd name="T6" fmla="*/ 13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6" y="0"/>
                      <a:pt x="18" y="0"/>
                    </a:cubicBezTo>
                    <a:cubicBezTo>
                      <a:pt x="10" y="0"/>
                      <a:pt x="3" y="3"/>
                      <a:pt x="1" y="7"/>
                    </a:cubicBezTo>
                    <a:cubicBezTo>
                      <a:pt x="0" y="11"/>
                      <a:pt x="5" y="14"/>
                      <a:pt x="13" y="14"/>
                    </a:cubicBezTo>
                    <a:cubicBezTo>
                      <a:pt x="21"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2" name="Freeform 723"/>
              <p:cNvSpPr>
                <a:spLocks/>
              </p:cNvSpPr>
              <p:nvPr/>
            </p:nvSpPr>
            <p:spPr bwMode="auto">
              <a:xfrm>
                <a:off x="2252" y="2165"/>
                <a:ext cx="64" cy="29"/>
              </a:xfrm>
              <a:custGeom>
                <a:avLst/>
                <a:gdLst>
                  <a:gd name="T0" fmla="*/ 30 w 31"/>
                  <a:gd name="T1" fmla="*/ 7 h 14"/>
                  <a:gd name="T2" fmla="*/ 18 w 31"/>
                  <a:gd name="T3" fmla="*/ 0 h 14"/>
                  <a:gd name="T4" fmla="*/ 1 w 31"/>
                  <a:gd name="T5" fmla="*/ 7 h 14"/>
                  <a:gd name="T6" fmla="*/ 13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6" y="0"/>
                      <a:pt x="18" y="0"/>
                    </a:cubicBezTo>
                    <a:cubicBezTo>
                      <a:pt x="10" y="0"/>
                      <a:pt x="2" y="3"/>
                      <a:pt x="1" y="7"/>
                    </a:cubicBezTo>
                    <a:cubicBezTo>
                      <a:pt x="0" y="11"/>
                      <a:pt x="5" y="14"/>
                      <a:pt x="13" y="14"/>
                    </a:cubicBezTo>
                    <a:cubicBezTo>
                      <a:pt x="21"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3" name="Freeform 724"/>
              <p:cNvSpPr>
                <a:spLocks/>
              </p:cNvSpPr>
              <p:nvPr/>
            </p:nvSpPr>
            <p:spPr bwMode="auto">
              <a:xfrm>
                <a:off x="2325" y="2165"/>
                <a:ext cx="66" cy="29"/>
              </a:xfrm>
              <a:custGeom>
                <a:avLst/>
                <a:gdLst>
                  <a:gd name="T0" fmla="*/ 31 w 32"/>
                  <a:gd name="T1" fmla="*/ 7 h 14"/>
                  <a:gd name="T2" fmla="*/ 19 w 32"/>
                  <a:gd name="T3" fmla="*/ 0 h 14"/>
                  <a:gd name="T4" fmla="*/ 2 w 32"/>
                  <a:gd name="T5" fmla="*/ 7 h 14"/>
                  <a:gd name="T6" fmla="*/ 14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32" y="3"/>
                      <a:pt x="27" y="0"/>
                      <a:pt x="19" y="0"/>
                    </a:cubicBezTo>
                    <a:cubicBezTo>
                      <a:pt x="11" y="0"/>
                      <a:pt x="3" y="3"/>
                      <a:pt x="2" y="7"/>
                    </a:cubicBezTo>
                    <a:cubicBezTo>
                      <a:pt x="0" y="11"/>
                      <a:pt x="6" y="14"/>
                      <a:pt x="14" y="14"/>
                    </a:cubicBezTo>
                    <a:cubicBezTo>
                      <a:pt x="22"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4" name="Freeform 725"/>
              <p:cNvSpPr>
                <a:spLocks/>
              </p:cNvSpPr>
              <p:nvPr/>
            </p:nvSpPr>
            <p:spPr bwMode="auto">
              <a:xfrm>
                <a:off x="2238" y="2202"/>
                <a:ext cx="66" cy="31"/>
              </a:xfrm>
              <a:custGeom>
                <a:avLst/>
                <a:gdLst>
                  <a:gd name="T0" fmla="*/ 31 w 32"/>
                  <a:gd name="T1" fmla="*/ 7 h 15"/>
                  <a:gd name="T2" fmla="*/ 19 w 32"/>
                  <a:gd name="T3" fmla="*/ 0 h 15"/>
                  <a:gd name="T4" fmla="*/ 2 w 32"/>
                  <a:gd name="T5" fmla="*/ 7 h 15"/>
                  <a:gd name="T6" fmla="*/ 14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7" y="0"/>
                      <a:pt x="19" y="0"/>
                    </a:cubicBezTo>
                    <a:cubicBezTo>
                      <a:pt x="11" y="0"/>
                      <a:pt x="3" y="3"/>
                      <a:pt x="2" y="7"/>
                    </a:cubicBezTo>
                    <a:cubicBezTo>
                      <a:pt x="0" y="11"/>
                      <a:pt x="6" y="15"/>
                      <a:pt x="14" y="15"/>
                    </a:cubicBezTo>
                    <a:cubicBezTo>
                      <a:pt x="22" y="15"/>
                      <a:pt x="30"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5" name="Freeform 726"/>
              <p:cNvSpPr>
                <a:spLocks/>
              </p:cNvSpPr>
              <p:nvPr/>
            </p:nvSpPr>
            <p:spPr bwMode="auto">
              <a:xfrm>
                <a:off x="2312" y="2202"/>
                <a:ext cx="66" cy="31"/>
              </a:xfrm>
              <a:custGeom>
                <a:avLst/>
                <a:gdLst>
                  <a:gd name="T0" fmla="*/ 31 w 32"/>
                  <a:gd name="T1" fmla="*/ 7 h 15"/>
                  <a:gd name="T2" fmla="*/ 19 w 32"/>
                  <a:gd name="T3" fmla="*/ 0 h 15"/>
                  <a:gd name="T4" fmla="*/ 2 w 32"/>
                  <a:gd name="T5" fmla="*/ 7 h 15"/>
                  <a:gd name="T6" fmla="*/ 14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7" y="0"/>
                      <a:pt x="19" y="0"/>
                    </a:cubicBezTo>
                    <a:cubicBezTo>
                      <a:pt x="11" y="0"/>
                      <a:pt x="3" y="3"/>
                      <a:pt x="2" y="7"/>
                    </a:cubicBezTo>
                    <a:cubicBezTo>
                      <a:pt x="0" y="11"/>
                      <a:pt x="6" y="15"/>
                      <a:pt x="14" y="15"/>
                    </a:cubicBezTo>
                    <a:cubicBezTo>
                      <a:pt x="22" y="15"/>
                      <a:pt x="30"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6" name="Freeform 727"/>
              <p:cNvSpPr>
                <a:spLocks/>
              </p:cNvSpPr>
              <p:nvPr/>
            </p:nvSpPr>
            <p:spPr bwMode="auto">
              <a:xfrm>
                <a:off x="2387" y="2202"/>
                <a:ext cx="66" cy="31"/>
              </a:xfrm>
              <a:custGeom>
                <a:avLst/>
                <a:gdLst>
                  <a:gd name="T0" fmla="*/ 31 w 32"/>
                  <a:gd name="T1" fmla="*/ 7 h 15"/>
                  <a:gd name="T2" fmla="*/ 19 w 32"/>
                  <a:gd name="T3" fmla="*/ 0 h 15"/>
                  <a:gd name="T4" fmla="*/ 2 w 32"/>
                  <a:gd name="T5" fmla="*/ 7 h 15"/>
                  <a:gd name="T6" fmla="*/ 14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7" y="0"/>
                      <a:pt x="19" y="0"/>
                    </a:cubicBezTo>
                    <a:cubicBezTo>
                      <a:pt x="11" y="0"/>
                      <a:pt x="3" y="3"/>
                      <a:pt x="2" y="7"/>
                    </a:cubicBezTo>
                    <a:cubicBezTo>
                      <a:pt x="0" y="11"/>
                      <a:pt x="6" y="15"/>
                      <a:pt x="14" y="15"/>
                    </a:cubicBezTo>
                    <a:cubicBezTo>
                      <a:pt x="22" y="15"/>
                      <a:pt x="30"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7" name="Freeform 728"/>
              <p:cNvSpPr>
                <a:spLocks/>
              </p:cNvSpPr>
              <p:nvPr/>
            </p:nvSpPr>
            <p:spPr bwMode="auto">
              <a:xfrm>
                <a:off x="2461" y="2202"/>
                <a:ext cx="66" cy="31"/>
              </a:xfrm>
              <a:custGeom>
                <a:avLst/>
                <a:gdLst>
                  <a:gd name="T0" fmla="*/ 31 w 32"/>
                  <a:gd name="T1" fmla="*/ 7 h 15"/>
                  <a:gd name="T2" fmla="*/ 19 w 32"/>
                  <a:gd name="T3" fmla="*/ 0 h 15"/>
                  <a:gd name="T4" fmla="*/ 2 w 32"/>
                  <a:gd name="T5" fmla="*/ 7 h 15"/>
                  <a:gd name="T6" fmla="*/ 14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7" y="0"/>
                      <a:pt x="19" y="0"/>
                    </a:cubicBezTo>
                    <a:cubicBezTo>
                      <a:pt x="10" y="0"/>
                      <a:pt x="3" y="3"/>
                      <a:pt x="2" y="7"/>
                    </a:cubicBezTo>
                    <a:cubicBezTo>
                      <a:pt x="0" y="11"/>
                      <a:pt x="6" y="15"/>
                      <a:pt x="14" y="15"/>
                    </a:cubicBezTo>
                    <a:cubicBezTo>
                      <a:pt x="22" y="15"/>
                      <a:pt x="30"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8" name="Freeform 729"/>
              <p:cNvSpPr>
                <a:spLocks/>
              </p:cNvSpPr>
              <p:nvPr/>
            </p:nvSpPr>
            <p:spPr bwMode="auto">
              <a:xfrm>
                <a:off x="2118" y="2129"/>
                <a:ext cx="66" cy="29"/>
              </a:xfrm>
              <a:custGeom>
                <a:avLst/>
                <a:gdLst>
                  <a:gd name="T0" fmla="*/ 30 w 32"/>
                  <a:gd name="T1" fmla="*/ 7 h 14"/>
                  <a:gd name="T2" fmla="*/ 19 w 32"/>
                  <a:gd name="T3" fmla="*/ 0 h 14"/>
                  <a:gd name="T4" fmla="*/ 1 w 32"/>
                  <a:gd name="T5" fmla="*/ 7 h 14"/>
                  <a:gd name="T6" fmla="*/ 13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32" y="3"/>
                      <a:pt x="27" y="0"/>
                      <a:pt x="19" y="0"/>
                    </a:cubicBezTo>
                    <a:cubicBezTo>
                      <a:pt x="11" y="0"/>
                      <a:pt x="3" y="3"/>
                      <a:pt x="1" y="7"/>
                    </a:cubicBezTo>
                    <a:cubicBezTo>
                      <a:pt x="0" y="11"/>
                      <a:pt x="5" y="14"/>
                      <a:pt x="13" y="14"/>
                    </a:cubicBezTo>
                    <a:cubicBezTo>
                      <a:pt x="21"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9" name="Freeform 730"/>
              <p:cNvSpPr>
                <a:spLocks/>
              </p:cNvSpPr>
              <p:nvPr/>
            </p:nvSpPr>
            <p:spPr bwMode="auto">
              <a:xfrm>
                <a:off x="2191" y="2129"/>
                <a:ext cx="66" cy="29"/>
              </a:xfrm>
              <a:custGeom>
                <a:avLst/>
                <a:gdLst>
                  <a:gd name="T0" fmla="*/ 31 w 32"/>
                  <a:gd name="T1" fmla="*/ 7 h 14"/>
                  <a:gd name="T2" fmla="*/ 19 w 32"/>
                  <a:gd name="T3" fmla="*/ 0 h 14"/>
                  <a:gd name="T4" fmla="*/ 2 w 32"/>
                  <a:gd name="T5" fmla="*/ 7 h 14"/>
                  <a:gd name="T6" fmla="*/ 14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32" y="3"/>
                      <a:pt x="27" y="0"/>
                      <a:pt x="19" y="0"/>
                    </a:cubicBezTo>
                    <a:cubicBezTo>
                      <a:pt x="11" y="0"/>
                      <a:pt x="3" y="3"/>
                      <a:pt x="2" y="7"/>
                    </a:cubicBezTo>
                    <a:cubicBezTo>
                      <a:pt x="0" y="11"/>
                      <a:pt x="6" y="14"/>
                      <a:pt x="14" y="14"/>
                    </a:cubicBezTo>
                    <a:cubicBezTo>
                      <a:pt x="22"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0" name="Freeform 731"/>
              <p:cNvSpPr>
                <a:spLocks/>
              </p:cNvSpPr>
              <p:nvPr/>
            </p:nvSpPr>
            <p:spPr bwMode="auto">
              <a:xfrm>
                <a:off x="2104" y="2165"/>
                <a:ext cx="66" cy="29"/>
              </a:xfrm>
              <a:custGeom>
                <a:avLst/>
                <a:gdLst>
                  <a:gd name="T0" fmla="*/ 31 w 32"/>
                  <a:gd name="T1" fmla="*/ 7 h 14"/>
                  <a:gd name="T2" fmla="*/ 19 w 32"/>
                  <a:gd name="T3" fmla="*/ 0 h 14"/>
                  <a:gd name="T4" fmla="*/ 2 w 32"/>
                  <a:gd name="T5" fmla="*/ 7 h 14"/>
                  <a:gd name="T6" fmla="*/ 13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32" y="3"/>
                      <a:pt x="27" y="0"/>
                      <a:pt x="19" y="0"/>
                    </a:cubicBezTo>
                    <a:cubicBezTo>
                      <a:pt x="11" y="0"/>
                      <a:pt x="3"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1" name="Freeform 732"/>
              <p:cNvSpPr>
                <a:spLocks/>
              </p:cNvSpPr>
              <p:nvPr/>
            </p:nvSpPr>
            <p:spPr bwMode="auto">
              <a:xfrm>
                <a:off x="2178" y="2165"/>
                <a:ext cx="66" cy="29"/>
              </a:xfrm>
              <a:custGeom>
                <a:avLst/>
                <a:gdLst>
                  <a:gd name="T0" fmla="*/ 30 w 32"/>
                  <a:gd name="T1" fmla="*/ 7 h 14"/>
                  <a:gd name="T2" fmla="*/ 18 w 32"/>
                  <a:gd name="T3" fmla="*/ 0 h 14"/>
                  <a:gd name="T4" fmla="*/ 1 w 32"/>
                  <a:gd name="T5" fmla="*/ 7 h 14"/>
                  <a:gd name="T6" fmla="*/ 13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32" y="3"/>
                      <a:pt x="26" y="0"/>
                      <a:pt x="18" y="0"/>
                    </a:cubicBezTo>
                    <a:cubicBezTo>
                      <a:pt x="10" y="0"/>
                      <a:pt x="3" y="3"/>
                      <a:pt x="1" y="7"/>
                    </a:cubicBezTo>
                    <a:cubicBezTo>
                      <a:pt x="0" y="11"/>
                      <a:pt x="5" y="14"/>
                      <a:pt x="13" y="14"/>
                    </a:cubicBezTo>
                    <a:cubicBezTo>
                      <a:pt x="21"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2" name="Freeform 733"/>
              <p:cNvSpPr>
                <a:spLocks/>
              </p:cNvSpPr>
              <p:nvPr/>
            </p:nvSpPr>
            <p:spPr bwMode="auto">
              <a:xfrm>
                <a:off x="2089" y="2202"/>
                <a:ext cx="66" cy="31"/>
              </a:xfrm>
              <a:custGeom>
                <a:avLst/>
                <a:gdLst>
                  <a:gd name="T0" fmla="*/ 31 w 32"/>
                  <a:gd name="T1" fmla="*/ 7 h 15"/>
                  <a:gd name="T2" fmla="*/ 19 w 32"/>
                  <a:gd name="T3" fmla="*/ 0 h 15"/>
                  <a:gd name="T4" fmla="*/ 1 w 32"/>
                  <a:gd name="T5" fmla="*/ 7 h 15"/>
                  <a:gd name="T6" fmla="*/ 13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7" y="0"/>
                      <a:pt x="19" y="0"/>
                    </a:cubicBezTo>
                    <a:cubicBezTo>
                      <a:pt x="11" y="0"/>
                      <a:pt x="3" y="3"/>
                      <a:pt x="1" y="7"/>
                    </a:cubicBezTo>
                    <a:cubicBezTo>
                      <a:pt x="0" y="11"/>
                      <a:pt x="5" y="15"/>
                      <a:pt x="13" y="15"/>
                    </a:cubicBezTo>
                    <a:cubicBezTo>
                      <a:pt x="21" y="15"/>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3" name="Freeform 734"/>
              <p:cNvSpPr>
                <a:spLocks/>
              </p:cNvSpPr>
              <p:nvPr/>
            </p:nvSpPr>
            <p:spPr bwMode="auto">
              <a:xfrm>
                <a:off x="2164" y="2202"/>
                <a:ext cx="66" cy="31"/>
              </a:xfrm>
              <a:custGeom>
                <a:avLst/>
                <a:gdLst>
                  <a:gd name="T0" fmla="*/ 31 w 32"/>
                  <a:gd name="T1" fmla="*/ 7 h 15"/>
                  <a:gd name="T2" fmla="*/ 19 w 32"/>
                  <a:gd name="T3" fmla="*/ 0 h 15"/>
                  <a:gd name="T4" fmla="*/ 2 w 32"/>
                  <a:gd name="T5" fmla="*/ 7 h 15"/>
                  <a:gd name="T6" fmla="*/ 13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7" y="0"/>
                      <a:pt x="19" y="0"/>
                    </a:cubicBezTo>
                    <a:cubicBezTo>
                      <a:pt x="11" y="0"/>
                      <a:pt x="3" y="3"/>
                      <a:pt x="2" y="7"/>
                    </a:cubicBezTo>
                    <a:cubicBezTo>
                      <a:pt x="0" y="11"/>
                      <a:pt x="5" y="15"/>
                      <a:pt x="13" y="15"/>
                    </a:cubicBezTo>
                    <a:cubicBezTo>
                      <a:pt x="22" y="15"/>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4" name="Freeform 735"/>
              <p:cNvSpPr>
                <a:spLocks/>
              </p:cNvSpPr>
              <p:nvPr/>
            </p:nvSpPr>
            <p:spPr bwMode="auto">
              <a:xfrm>
                <a:off x="1968" y="2316"/>
                <a:ext cx="68" cy="33"/>
              </a:xfrm>
              <a:custGeom>
                <a:avLst/>
                <a:gdLst>
                  <a:gd name="T0" fmla="*/ 32 w 33"/>
                  <a:gd name="T1" fmla="*/ 8 h 16"/>
                  <a:gd name="T2" fmla="*/ 20 w 33"/>
                  <a:gd name="T3" fmla="*/ 0 h 16"/>
                  <a:gd name="T4" fmla="*/ 1 w 33"/>
                  <a:gd name="T5" fmla="*/ 8 h 16"/>
                  <a:gd name="T6" fmla="*/ 13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3" y="4"/>
                      <a:pt x="28" y="0"/>
                      <a:pt x="20" y="0"/>
                    </a:cubicBezTo>
                    <a:cubicBezTo>
                      <a:pt x="11" y="0"/>
                      <a:pt x="3" y="4"/>
                      <a:pt x="1" y="8"/>
                    </a:cubicBezTo>
                    <a:cubicBezTo>
                      <a:pt x="0" y="13"/>
                      <a:pt x="5" y="16"/>
                      <a:pt x="13"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5" name="Freeform 736"/>
              <p:cNvSpPr>
                <a:spLocks/>
              </p:cNvSpPr>
              <p:nvPr/>
            </p:nvSpPr>
            <p:spPr bwMode="auto">
              <a:xfrm>
                <a:off x="1951" y="2357"/>
                <a:ext cx="70" cy="33"/>
              </a:xfrm>
              <a:custGeom>
                <a:avLst/>
                <a:gdLst>
                  <a:gd name="T0" fmla="*/ 32 w 34"/>
                  <a:gd name="T1" fmla="*/ 8 h 16"/>
                  <a:gd name="T2" fmla="*/ 20 w 34"/>
                  <a:gd name="T3" fmla="*/ 0 h 16"/>
                  <a:gd name="T4" fmla="*/ 2 w 34"/>
                  <a:gd name="T5" fmla="*/ 8 h 16"/>
                  <a:gd name="T6" fmla="*/ 14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8" y="0"/>
                      <a:pt x="20" y="0"/>
                    </a:cubicBezTo>
                    <a:cubicBezTo>
                      <a:pt x="12" y="0"/>
                      <a:pt x="3" y="4"/>
                      <a:pt x="2" y="8"/>
                    </a:cubicBezTo>
                    <a:cubicBezTo>
                      <a:pt x="0" y="13"/>
                      <a:pt x="5" y="16"/>
                      <a:pt x="14"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6" name="Freeform 737"/>
              <p:cNvSpPr>
                <a:spLocks/>
              </p:cNvSpPr>
              <p:nvPr/>
            </p:nvSpPr>
            <p:spPr bwMode="auto">
              <a:xfrm>
                <a:off x="1935" y="2398"/>
                <a:ext cx="70" cy="35"/>
              </a:xfrm>
              <a:custGeom>
                <a:avLst/>
                <a:gdLst>
                  <a:gd name="T0" fmla="*/ 32 w 34"/>
                  <a:gd name="T1" fmla="*/ 8 h 17"/>
                  <a:gd name="T2" fmla="*/ 20 w 34"/>
                  <a:gd name="T3" fmla="*/ 0 h 17"/>
                  <a:gd name="T4" fmla="*/ 1 w 34"/>
                  <a:gd name="T5" fmla="*/ 8 h 17"/>
                  <a:gd name="T6" fmla="*/ 14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4" y="4"/>
                      <a:pt x="29" y="0"/>
                      <a:pt x="20" y="0"/>
                    </a:cubicBezTo>
                    <a:cubicBezTo>
                      <a:pt x="12" y="0"/>
                      <a:pt x="3" y="4"/>
                      <a:pt x="1" y="8"/>
                    </a:cubicBezTo>
                    <a:cubicBezTo>
                      <a:pt x="0" y="13"/>
                      <a:pt x="5" y="17"/>
                      <a:pt x="14" y="17"/>
                    </a:cubicBezTo>
                    <a:cubicBezTo>
                      <a:pt x="22" y="17"/>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7" name="Freeform 738"/>
              <p:cNvSpPr>
                <a:spLocks/>
              </p:cNvSpPr>
              <p:nvPr/>
            </p:nvSpPr>
            <p:spPr bwMode="auto">
              <a:xfrm>
                <a:off x="1916" y="2442"/>
                <a:ext cx="72" cy="35"/>
              </a:xfrm>
              <a:custGeom>
                <a:avLst/>
                <a:gdLst>
                  <a:gd name="T0" fmla="*/ 33 w 35"/>
                  <a:gd name="T1" fmla="*/ 8 h 17"/>
                  <a:gd name="T2" fmla="*/ 21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30" y="0"/>
                      <a:pt x="21" y="0"/>
                    </a:cubicBezTo>
                    <a:cubicBezTo>
                      <a:pt x="13" y="0"/>
                      <a:pt x="4" y="3"/>
                      <a:pt x="2" y="8"/>
                    </a:cubicBezTo>
                    <a:cubicBezTo>
                      <a:pt x="0" y="13"/>
                      <a:pt x="6" y="17"/>
                      <a:pt x="14" y="17"/>
                    </a:cubicBezTo>
                    <a:cubicBezTo>
                      <a:pt x="23" y="17"/>
                      <a:pt x="32"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8" name="Freeform 739"/>
              <p:cNvSpPr>
                <a:spLocks/>
              </p:cNvSpPr>
              <p:nvPr/>
            </p:nvSpPr>
            <p:spPr bwMode="auto">
              <a:xfrm>
                <a:off x="1900" y="2485"/>
                <a:ext cx="72" cy="35"/>
              </a:xfrm>
              <a:custGeom>
                <a:avLst/>
                <a:gdLst>
                  <a:gd name="T0" fmla="*/ 33 w 35"/>
                  <a:gd name="T1" fmla="*/ 8 h 17"/>
                  <a:gd name="T2" fmla="*/ 21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30" y="0"/>
                      <a:pt x="21" y="0"/>
                    </a:cubicBezTo>
                    <a:cubicBezTo>
                      <a:pt x="12" y="0"/>
                      <a:pt x="4" y="3"/>
                      <a:pt x="2" y="8"/>
                    </a:cubicBezTo>
                    <a:cubicBezTo>
                      <a:pt x="0" y="13"/>
                      <a:pt x="5" y="17"/>
                      <a:pt x="14"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9" name="Freeform 740"/>
              <p:cNvSpPr>
                <a:spLocks/>
              </p:cNvSpPr>
              <p:nvPr/>
            </p:nvSpPr>
            <p:spPr bwMode="auto">
              <a:xfrm>
                <a:off x="1881" y="2528"/>
                <a:ext cx="74" cy="38"/>
              </a:xfrm>
              <a:custGeom>
                <a:avLst/>
                <a:gdLst>
                  <a:gd name="T0" fmla="*/ 34 w 36"/>
                  <a:gd name="T1" fmla="*/ 9 h 18"/>
                  <a:gd name="T2" fmla="*/ 22 w 36"/>
                  <a:gd name="T3" fmla="*/ 0 h 18"/>
                  <a:gd name="T4" fmla="*/ 2 w 36"/>
                  <a:gd name="T5" fmla="*/ 9 h 18"/>
                  <a:gd name="T6" fmla="*/ 15 w 36"/>
                  <a:gd name="T7" fmla="*/ 18 h 18"/>
                  <a:gd name="T8" fmla="*/ 34 w 36"/>
                  <a:gd name="T9" fmla="*/ 9 h 18"/>
                </a:gdLst>
                <a:ahLst/>
                <a:cxnLst>
                  <a:cxn ang="0">
                    <a:pos x="T0" y="T1"/>
                  </a:cxn>
                  <a:cxn ang="0">
                    <a:pos x="T2" y="T3"/>
                  </a:cxn>
                  <a:cxn ang="0">
                    <a:pos x="T4" y="T5"/>
                  </a:cxn>
                  <a:cxn ang="0">
                    <a:pos x="T6" y="T7"/>
                  </a:cxn>
                  <a:cxn ang="0">
                    <a:pos x="T8" y="T9"/>
                  </a:cxn>
                </a:cxnLst>
                <a:rect l="0" t="0" r="r" b="b"/>
                <a:pathLst>
                  <a:path w="36" h="18">
                    <a:moveTo>
                      <a:pt x="34" y="9"/>
                    </a:moveTo>
                    <a:cubicBezTo>
                      <a:pt x="36" y="4"/>
                      <a:pt x="30" y="0"/>
                      <a:pt x="22" y="0"/>
                    </a:cubicBezTo>
                    <a:cubicBezTo>
                      <a:pt x="13" y="0"/>
                      <a:pt x="4" y="4"/>
                      <a:pt x="2" y="9"/>
                    </a:cubicBezTo>
                    <a:cubicBezTo>
                      <a:pt x="0" y="14"/>
                      <a:pt x="6" y="18"/>
                      <a:pt x="15" y="18"/>
                    </a:cubicBezTo>
                    <a:cubicBezTo>
                      <a:pt x="24" y="18"/>
                      <a:pt x="32"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0" name="Freeform 741"/>
              <p:cNvSpPr>
                <a:spLocks/>
              </p:cNvSpPr>
              <p:nvPr/>
            </p:nvSpPr>
            <p:spPr bwMode="auto">
              <a:xfrm>
                <a:off x="1865" y="2574"/>
                <a:ext cx="74" cy="39"/>
              </a:xfrm>
              <a:custGeom>
                <a:avLst/>
                <a:gdLst>
                  <a:gd name="T0" fmla="*/ 34 w 36"/>
                  <a:gd name="T1" fmla="*/ 10 h 19"/>
                  <a:gd name="T2" fmla="*/ 21 w 36"/>
                  <a:gd name="T3" fmla="*/ 0 h 19"/>
                  <a:gd name="T4" fmla="*/ 2 w 36"/>
                  <a:gd name="T5" fmla="*/ 10 h 19"/>
                  <a:gd name="T6" fmla="*/ 14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6" y="4"/>
                      <a:pt x="30" y="0"/>
                      <a:pt x="21" y="0"/>
                    </a:cubicBezTo>
                    <a:cubicBezTo>
                      <a:pt x="12" y="0"/>
                      <a:pt x="4" y="4"/>
                      <a:pt x="2" y="10"/>
                    </a:cubicBezTo>
                    <a:cubicBezTo>
                      <a:pt x="0" y="15"/>
                      <a:pt x="5" y="19"/>
                      <a:pt x="14" y="19"/>
                    </a:cubicBezTo>
                    <a:cubicBezTo>
                      <a:pt x="23" y="19"/>
                      <a:pt x="32"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1" name="Freeform 742"/>
              <p:cNvSpPr>
                <a:spLocks/>
              </p:cNvSpPr>
              <p:nvPr/>
            </p:nvSpPr>
            <p:spPr bwMode="auto">
              <a:xfrm>
                <a:off x="2044" y="2129"/>
                <a:ext cx="68" cy="29"/>
              </a:xfrm>
              <a:custGeom>
                <a:avLst/>
                <a:gdLst>
                  <a:gd name="T0" fmla="*/ 31 w 33"/>
                  <a:gd name="T1" fmla="*/ 7 h 14"/>
                  <a:gd name="T2" fmla="*/ 19 w 33"/>
                  <a:gd name="T3" fmla="*/ 0 h 14"/>
                  <a:gd name="T4" fmla="*/ 2 w 33"/>
                  <a:gd name="T5" fmla="*/ 7 h 14"/>
                  <a:gd name="T6" fmla="*/ 14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7" y="0"/>
                      <a:pt x="19" y="0"/>
                    </a:cubicBezTo>
                    <a:cubicBezTo>
                      <a:pt x="11" y="0"/>
                      <a:pt x="4" y="3"/>
                      <a:pt x="2" y="7"/>
                    </a:cubicBezTo>
                    <a:cubicBezTo>
                      <a:pt x="0" y="11"/>
                      <a:pt x="6" y="14"/>
                      <a:pt x="14" y="14"/>
                    </a:cubicBezTo>
                    <a:cubicBezTo>
                      <a:pt x="22"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2" name="Freeform 743"/>
              <p:cNvSpPr>
                <a:spLocks/>
              </p:cNvSpPr>
              <p:nvPr/>
            </p:nvSpPr>
            <p:spPr bwMode="auto">
              <a:xfrm>
                <a:off x="2030" y="2165"/>
                <a:ext cx="68" cy="29"/>
              </a:xfrm>
              <a:custGeom>
                <a:avLst/>
                <a:gdLst>
                  <a:gd name="T0" fmla="*/ 31 w 33"/>
                  <a:gd name="T1" fmla="*/ 7 h 14"/>
                  <a:gd name="T2" fmla="*/ 19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7" y="0"/>
                      <a:pt x="19" y="0"/>
                    </a:cubicBezTo>
                    <a:cubicBezTo>
                      <a:pt x="11" y="0"/>
                      <a:pt x="3" y="3"/>
                      <a:pt x="2" y="7"/>
                    </a:cubicBezTo>
                    <a:cubicBezTo>
                      <a:pt x="0" y="11"/>
                      <a:pt x="5" y="14"/>
                      <a:pt x="13" y="14"/>
                    </a:cubicBezTo>
                    <a:cubicBezTo>
                      <a:pt x="22"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3" name="Freeform 744"/>
              <p:cNvSpPr>
                <a:spLocks/>
              </p:cNvSpPr>
              <p:nvPr/>
            </p:nvSpPr>
            <p:spPr bwMode="auto">
              <a:xfrm>
                <a:off x="2015" y="2202"/>
                <a:ext cx="66" cy="31"/>
              </a:xfrm>
              <a:custGeom>
                <a:avLst/>
                <a:gdLst>
                  <a:gd name="T0" fmla="*/ 31 w 32"/>
                  <a:gd name="T1" fmla="*/ 7 h 15"/>
                  <a:gd name="T2" fmla="*/ 19 w 32"/>
                  <a:gd name="T3" fmla="*/ 0 h 15"/>
                  <a:gd name="T4" fmla="*/ 1 w 32"/>
                  <a:gd name="T5" fmla="*/ 7 h 15"/>
                  <a:gd name="T6" fmla="*/ 13 w 32"/>
                  <a:gd name="T7" fmla="*/ 15 h 15"/>
                  <a:gd name="T8" fmla="*/ 31 w 32"/>
                  <a:gd name="T9" fmla="*/ 7 h 15"/>
                </a:gdLst>
                <a:ahLst/>
                <a:cxnLst>
                  <a:cxn ang="0">
                    <a:pos x="T0" y="T1"/>
                  </a:cxn>
                  <a:cxn ang="0">
                    <a:pos x="T2" y="T3"/>
                  </a:cxn>
                  <a:cxn ang="0">
                    <a:pos x="T4" y="T5"/>
                  </a:cxn>
                  <a:cxn ang="0">
                    <a:pos x="T6" y="T7"/>
                  </a:cxn>
                  <a:cxn ang="0">
                    <a:pos x="T8" y="T9"/>
                  </a:cxn>
                </a:cxnLst>
                <a:rect l="0" t="0" r="r" b="b"/>
                <a:pathLst>
                  <a:path w="32" h="15">
                    <a:moveTo>
                      <a:pt x="31" y="7"/>
                    </a:moveTo>
                    <a:cubicBezTo>
                      <a:pt x="32" y="3"/>
                      <a:pt x="27" y="0"/>
                      <a:pt x="19" y="0"/>
                    </a:cubicBezTo>
                    <a:cubicBezTo>
                      <a:pt x="11" y="0"/>
                      <a:pt x="3" y="3"/>
                      <a:pt x="1" y="7"/>
                    </a:cubicBezTo>
                    <a:cubicBezTo>
                      <a:pt x="0" y="11"/>
                      <a:pt x="5" y="15"/>
                      <a:pt x="13" y="15"/>
                    </a:cubicBezTo>
                    <a:cubicBezTo>
                      <a:pt x="21" y="15"/>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4" name="Freeform 745"/>
              <p:cNvSpPr>
                <a:spLocks/>
              </p:cNvSpPr>
              <p:nvPr/>
            </p:nvSpPr>
            <p:spPr bwMode="auto">
              <a:xfrm>
                <a:off x="1988" y="2094"/>
                <a:ext cx="64" cy="29"/>
              </a:xfrm>
              <a:custGeom>
                <a:avLst/>
                <a:gdLst>
                  <a:gd name="T0" fmla="*/ 30 w 31"/>
                  <a:gd name="T1" fmla="*/ 7 h 14"/>
                  <a:gd name="T2" fmla="*/ 18 w 31"/>
                  <a:gd name="T3" fmla="*/ 0 h 14"/>
                  <a:gd name="T4" fmla="*/ 1 w 31"/>
                  <a:gd name="T5" fmla="*/ 7 h 14"/>
                  <a:gd name="T6" fmla="*/ 13 w 31"/>
                  <a:gd name="T7" fmla="*/ 14 h 14"/>
                  <a:gd name="T8" fmla="*/ 30 w 31"/>
                  <a:gd name="T9" fmla="*/ 7 h 14"/>
                </a:gdLst>
                <a:ahLst/>
                <a:cxnLst>
                  <a:cxn ang="0">
                    <a:pos x="T0" y="T1"/>
                  </a:cxn>
                  <a:cxn ang="0">
                    <a:pos x="T2" y="T3"/>
                  </a:cxn>
                  <a:cxn ang="0">
                    <a:pos x="T4" y="T5"/>
                  </a:cxn>
                  <a:cxn ang="0">
                    <a:pos x="T6" y="T7"/>
                  </a:cxn>
                  <a:cxn ang="0">
                    <a:pos x="T8" y="T9"/>
                  </a:cxn>
                </a:cxnLst>
                <a:rect l="0" t="0" r="r" b="b"/>
                <a:pathLst>
                  <a:path w="31" h="14">
                    <a:moveTo>
                      <a:pt x="30" y="7"/>
                    </a:moveTo>
                    <a:cubicBezTo>
                      <a:pt x="31" y="3"/>
                      <a:pt x="26" y="0"/>
                      <a:pt x="18" y="0"/>
                    </a:cubicBezTo>
                    <a:cubicBezTo>
                      <a:pt x="11" y="0"/>
                      <a:pt x="3" y="3"/>
                      <a:pt x="1" y="7"/>
                    </a:cubicBezTo>
                    <a:cubicBezTo>
                      <a:pt x="0" y="10"/>
                      <a:pt x="5" y="14"/>
                      <a:pt x="13" y="14"/>
                    </a:cubicBezTo>
                    <a:cubicBezTo>
                      <a:pt x="20" y="14"/>
                      <a:pt x="28" y="10"/>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5" name="Freeform 746"/>
              <p:cNvSpPr>
                <a:spLocks/>
              </p:cNvSpPr>
              <p:nvPr/>
            </p:nvSpPr>
            <p:spPr bwMode="auto">
              <a:xfrm>
                <a:off x="1972" y="2129"/>
                <a:ext cx="66" cy="29"/>
              </a:xfrm>
              <a:custGeom>
                <a:avLst/>
                <a:gdLst>
                  <a:gd name="T0" fmla="*/ 31 w 32"/>
                  <a:gd name="T1" fmla="*/ 7 h 14"/>
                  <a:gd name="T2" fmla="*/ 19 w 32"/>
                  <a:gd name="T3" fmla="*/ 0 h 14"/>
                  <a:gd name="T4" fmla="*/ 2 w 32"/>
                  <a:gd name="T5" fmla="*/ 7 h 14"/>
                  <a:gd name="T6" fmla="*/ 13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32" y="3"/>
                      <a:pt x="27" y="0"/>
                      <a:pt x="19" y="0"/>
                    </a:cubicBezTo>
                    <a:cubicBezTo>
                      <a:pt x="11" y="0"/>
                      <a:pt x="3"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6" name="Freeform 747"/>
              <p:cNvSpPr>
                <a:spLocks/>
              </p:cNvSpPr>
              <p:nvPr/>
            </p:nvSpPr>
            <p:spPr bwMode="auto">
              <a:xfrm>
                <a:off x="1941" y="2202"/>
                <a:ext cx="68" cy="31"/>
              </a:xfrm>
              <a:custGeom>
                <a:avLst/>
                <a:gdLst>
                  <a:gd name="T0" fmla="*/ 31 w 33"/>
                  <a:gd name="T1" fmla="*/ 7 h 15"/>
                  <a:gd name="T2" fmla="*/ 19 w 33"/>
                  <a:gd name="T3" fmla="*/ 0 h 15"/>
                  <a:gd name="T4" fmla="*/ 1 w 33"/>
                  <a:gd name="T5" fmla="*/ 7 h 15"/>
                  <a:gd name="T6" fmla="*/ 13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3" y="3"/>
                      <a:pt x="27" y="0"/>
                      <a:pt x="19" y="0"/>
                    </a:cubicBezTo>
                    <a:cubicBezTo>
                      <a:pt x="11" y="0"/>
                      <a:pt x="3" y="3"/>
                      <a:pt x="1" y="7"/>
                    </a:cubicBezTo>
                    <a:cubicBezTo>
                      <a:pt x="0" y="11"/>
                      <a:pt x="5" y="15"/>
                      <a:pt x="13" y="15"/>
                    </a:cubicBezTo>
                    <a:cubicBezTo>
                      <a:pt x="21" y="15"/>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7" name="Freeform 748"/>
              <p:cNvSpPr>
                <a:spLocks/>
              </p:cNvSpPr>
              <p:nvPr/>
            </p:nvSpPr>
            <p:spPr bwMode="auto">
              <a:xfrm>
                <a:off x="1924" y="2239"/>
                <a:ext cx="68" cy="31"/>
              </a:xfrm>
              <a:custGeom>
                <a:avLst/>
                <a:gdLst>
                  <a:gd name="T0" fmla="*/ 31 w 33"/>
                  <a:gd name="T1" fmla="*/ 7 h 15"/>
                  <a:gd name="T2" fmla="*/ 20 w 33"/>
                  <a:gd name="T3" fmla="*/ 0 h 15"/>
                  <a:gd name="T4" fmla="*/ 2 w 33"/>
                  <a:gd name="T5" fmla="*/ 7 h 15"/>
                  <a:gd name="T6" fmla="*/ 13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3" y="3"/>
                      <a:pt x="28" y="0"/>
                      <a:pt x="20" y="0"/>
                    </a:cubicBezTo>
                    <a:cubicBezTo>
                      <a:pt x="11" y="0"/>
                      <a:pt x="3" y="3"/>
                      <a:pt x="2" y="7"/>
                    </a:cubicBezTo>
                    <a:cubicBezTo>
                      <a:pt x="0" y="12"/>
                      <a:pt x="5" y="15"/>
                      <a:pt x="13" y="15"/>
                    </a:cubicBezTo>
                    <a:cubicBezTo>
                      <a:pt x="21" y="15"/>
                      <a:pt x="29"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8" name="Freeform 749"/>
              <p:cNvSpPr>
                <a:spLocks/>
              </p:cNvSpPr>
              <p:nvPr/>
            </p:nvSpPr>
            <p:spPr bwMode="auto">
              <a:xfrm>
                <a:off x="1908" y="2276"/>
                <a:ext cx="68" cy="33"/>
              </a:xfrm>
              <a:custGeom>
                <a:avLst/>
                <a:gdLst>
                  <a:gd name="T0" fmla="*/ 31 w 33"/>
                  <a:gd name="T1" fmla="*/ 8 h 16"/>
                  <a:gd name="T2" fmla="*/ 20 w 33"/>
                  <a:gd name="T3" fmla="*/ 0 h 16"/>
                  <a:gd name="T4" fmla="*/ 2 w 33"/>
                  <a:gd name="T5" fmla="*/ 8 h 16"/>
                  <a:gd name="T6" fmla="*/ 13 w 33"/>
                  <a:gd name="T7" fmla="*/ 16 h 16"/>
                  <a:gd name="T8" fmla="*/ 31 w 33"/>
                  <a:gd name="T9" fmla="*/ 8 h 16"/>
                </a:gdLst>
                <a:ahLst/>
                <a:cxnLst>
                  <a:cxn ang="0">
                    <a:pos x="T0" y="T1"/>
                  </a:cxn>
                  <a:cxn ang="0">
                    <a:pos x="T2" y="T3"/>
                  </a:cxn>
                  <a:cxn ang="0">
                    <a:pos x="T4" y="T5"/>
                  </a:cxn>
                  <a:cxn ang="0">
                    <a:pos x="T6" y="T7"/>
                  </a:cxn>
                  <a:cxn ang="0">
                    <a:pos x="T8" y="T9"/>
                  </a:cxn>
                </a:cxnLst>
                <a:rect l="0" t="0" r="r" b="b"/>
                <a:pathLst>
                  <a:path w="33" h="16">
                    <a:moveTo>
                      <a:pt x="31" y="8"/>
                    </a:moveTo>
                    <a:cubicBezTo>
                      <a:pt x="33" y="4"/>
                      <a:pt x="28" y="0"/>
                      <a:pt x="20" y="0"/>
                    </a:cubicBezTo>
                    <a:cubicBezTo>
                      <a:pt x="12" y="0"/>
                      <a:pt x="3" y="4"/>
                      <a:pt x="2" y="8"/>
                    </a:cubicBezTo>
                    <a:cubicBezTo>
                      <a:pt x="0" y="12"/>
                      <a:pt x="5" y="16"/>
                      <a:pt x="13" y="16"/>
                    </a:cubicBezTo>
                    <a:cubicBezTo>
                      <a:pt x="22" y="16"/>
                      <a:pt x="30" y="12"/>
                      <a:pt x="3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9" name="Freeform 750"/>
              <p:cNvSpPr>
                <a:spLocks/>
              </p:cNvSpPr>
              <p:nvPr/>
            </p:nvSpPr>
            <p:spPr bwMode="auto">
              <a:xfrm>
                <a:off x="1891" y="2316"/>
                <a:ext cx="68" cy="33"/>
              </a:xfrm>
              <a:custGeom>
                <a:avLst/>
                <a:gdLst>
                  <a:gd name="T0" fmla="*/ 32 w 33"/>
                  <a:gd name="T1" fmla="*/ 8 h 16"/>
                  <a:gd name="T2" fmla="*/ 20 w 33"/>
                  <a:gd name="T3" fmla="*/ 0 h 16"/>
                  <a:gd name="T4" fmla="*/ 1 w 33"/>
                  <a:gd name="T5" fmla="*/ 8 h 16"/>
                  <a:gd name="T6" fmla="*/ 13 w 33"/>
                  <a:gd name="T7" fmla="*/ 16 h 16"/>
                  <a:gd name="T8" fmla="*/ 32 w 33"/>
                  <a:gd name="T9" fmla="*/ 8 h 16"/>
                </a:gdLst>
                <a:ahLst/>
                <a:cxnLst>
                  <a:cxn ang="0">
                    <a:pos x="T0" y="T1"/>
                  </a:cxn>
                  <a:cxn ang="0">
                    <a:pos x="T2" y="T3"/>
                  </a:cxn>
                  <a:cxn ang="0">
                    <a:pos x="T4" y="T5"/>
                  </a:cxn>
                  <a:cxn ang="0">
                    <a:pos x="T6" y="T7"/>
                  </a:cxn>
                  <a:cxn ang="0">
                    <a:pos x="T8" y="T9"/>
                  </a:cxn>
                </a:cxnLst>
                <a:rect l="0" t="0" r="r" b="b"/>
                <a:pathLst>
                  <a:path w="33" h="16">
                    <a:moveTo>
                      <a:pt x="32" y="8"/>
                    </a:moveTo>
                    <a:cubicBezTo>
                      <a:pt x="33" y="4"/>
                      <a:pt x="28" y="0"/>
                      <a:pt x="20" y="0"/>
                    </a:cubicBezTo>
                    <a:cubicBezTo>
                      <a:pt x="11" y="0"/>
                      <a:pt x="3" y="4"/>
                      <a:pt x="1" y="8"/>
                    </a:cubicBezTo>
                    <a:cubicBezTo>
                      <a:pt x="0" y="13"/>
                      <a:pt x="5" y="16"/>
                      <a:pt x="13"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0" name="Freeform 751"/>
              <p:cNvSpPr>
                <a:spLocks/>
              </p:cNvSpPr>
              <p:nvPr/>
            </p:nvSpPr>
            <p:spPr bwMode="auto">
              <a:xfrm>
                <a:off x="1873" y="2357"/>
                <a:ext cx="70" cy="33"/>
              </a:xfrm>
              <a:custGeom>
                <a:avLst/>
                <a:gdLst>
                  <a:gd name="T0" fmla="*/ 33 w 34"/>
                  <a:gd name="T1" fmla="*/ 8 h 16"/>
                  <a:gd name="T2" fmla="*/ 21 w 34"/>
                  <a:gd name="T3" fmla="*/ 0 h 16"/>
                  <a:gd name="T4" fmla="*/ 2 w 34"/>
                  <a:gd name="T5" fmla="*/ 8 h 16"/>
                  <a:gd name="T6" fmla="*/ 14 w 34"/>
                  <a:gd name="T7" fmla="*/ 16 h 16"/>
                  <a:gd name="T8" fmla="*/ 33 w 34"/>
                  <a:gd name="T9" fmla="*/ 8 h 16"/>
                </a:gdLst>
                <a:ahLst/>
                <a:cxnLst>
                  <a:cxn ang="0">
                    <a:pos x="T0" y="T1"/>
                  </a:cxn>
                  <a:cxn ang="0">
                    <a:pos x="T2" y="T3"/>
                  </a:cxn>
                  <a:cxn ang="0">
                    <a:pos x="T4" y="T5"/>
                  </a:cxn>
                  <a:cxn ang="0">
                    <a:pos x="T6" y="T7"/>
                  </a:cxn>
                  <a:cxn ang="0">
                    <a:pos x="T8" y="T9"/>
                  </a:cxn>
                </a:cxnLst>
                <a:rect l="0" t="0" r="r" b="b"/>
                <a:pathLst>
                  <a:path w="34" h="16">
                    <a:moveTo>
                      <a:pt x="33" y="8"/>
                    </a:moveTo>
                    <a:cubicBezTo>
                      <a:pt x="34" y="4"/>
                      <a:pt x="29" y="0"/>
                      <a:pt x="21" y="0"/>
                    </a:cubicBezTo>
                    <a:cubicBezTo>
                      <a:pt x="12" y="0"/>
                      <a:pt x="4" y="4"/>
                      <a:pt x="2" y="8"/>
                    </a:cubicBezTo>
                    <a:cubicBezTo>
                      <a:pt x="0" y="13"/>
                      <a:pt x="5" y="16"/>
                      <a:pt x="14" y="16"/>
                    </a:cubicBezTo>
                    <a:cubicBezTo>
                      <a:pt x="22" y="16"/>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1" name="Freeform 752"/>
              <p:cNvSpPr>
                <a:spLocks/>
              </p:cNvSpPr>
              <p:nvPr/>
            </p:nvSpPr>
            <p:spPr bwMode="auto">
              <a:xfrm>
                <a:off x="1856" y="2398"/>
                <a:ext cx="70" cy="35"/>
              </a:xfrm>
              <a:custGeom>
                <a:avLst/>
                <a:gdLst>
                  <a:gd name="T0" fmla="*/ 32 w 34"/>
                  <a:gd name="T1" fmla="*/ 8 h 17"/>
                  <a:gd name="T2" fmla="*/ 20 w 34"/>
                  <a:gd name="T3" fmla="*/ 0 h 17"/>
                  <a:gd name="T4" fmla="*/ 2 w 34"/>
                  <a:gd name="T5" fmla="*/ 8 h 17"/>
                  <a:gd name="T6" fmla="*/ 14 w 34"/>
                  <a:gd name="T7" fmla="*/ 17 h 17"/>
                  <a:gd name="T8" fmla="*/ 32 w 34"/>
                  <a:gd name="T9" fmla="*/ 8 h 17"/>
                </a:gdLst>
                <a:ahLst/>
                <a:cxnLst>
                  <a:cxn ang="0">
                    <a:pos x="T0" y="T1"/>
                  </a:cxn>
                  <a:cxn ang="0">
                    <a:pos x="T2" y="T3"/>
                  </a:cxn>
                  <a:cxn ang="0">
                    <a:pos x="T4" y="T5"/>
                  </a:cxn>
                  <a:cxn ang="0">
                    <a:pos x="T6" y="T7"/>
                  </a:cxn>
                  <a:cxn ang="0">
                    <a:pos x="T8" y="T9"/>
                  </a:cxn>
                </a:cxnLst>
                <a:rect l="0" t="0" r="r" b="b"/>
                <a:pathLst>
                  <a:path w="34" h="17">
                    <a:moveTo>
                      <a:pt x="32" y="8"/>
                    </a:moveTo>
                    <a:cubicBezTo>
                      <a:pt x="34" y="4"/>
                      <a:pt x="29" y="0"/>
                      <a:pt x="20" y="0"/>
                    </a:cubicBezTo>
                    <a:cubicBezTo>
                      <a:pt x="12" y="0"/>
                      <a:pt x="4" y="4"/>
                      <a:pt x="2" y="8"/>
                    </a:cubicBezTo>
                    <a:cubicBezTo>
                      <a:pt x="0" y="13"/>
                      <a:pt x="5" y="17"/>
                      <a:pt x="14" y="17"/>
                    </a:cubicBezTo>
                    <a:cubicBezTo>
                      <a:pt x="22" y="17"/>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2" name="Freeform 753"/>
              <p:cNvSpPr>
                <a:spLocks/>
              </p:cNvSpPr>
              <p:nvPr/>
            </p:nvSpPr>
            <p:spPr bwMode="auto">
              <a:xfrm>
                <a:off x="1838" y="2442"/>
                <a:ext cx="72" cy="35"/>
              </a:xfrm>
              <a:custGeom>
                <a:avLst/>
                <a:gdLst>
                  <a:gd name="T0" fmla="*/ 33 w 35"/>
                  <a:gd name="T1" fmla="*/ 8 h 17"/>
                  <a:gd name="T2" fmla="*/ 21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30" y="0"/>
                      <a:pt x="21" y="0"/>
                    </a:cubicBezTo>
                    <a:cubicBezTo>
                      <a:pt x="13" y="0"/>
                      <a:pt x="4" y="3"/>
                      <a:pt x="2" y="8"/>
                    </a:cubicBezTo>
                    <a:cubicBezTo>
                      <a:pt x="0" y="13"/>
                      <a:pt x="5" y="17"/>
                      <a:pt x="14" y="17"/>
                    </a:cubicBezTo>
                    <a:cubicBezTo>
                      <a:pt x="23"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3" name="Freeform 754"/>
              <p:cNvSpPr>
                <a:spLocks/>
              </p:cNvSpPr>
              <p:nvPr/>
            </p:nvSpPr>
            <p:spPr bwMode="auto">
              <a:xfrm>
                <a:off x="1819" y="2485"/>
                <a:ext cx="74" cy="35"/>
              </a:xfrm>
              <a:custGeom>
                <a:avLst/>
                <a:gdLst>
                  <a:gd name="T0" fmla="*/ 34 w 36"/>
                  <a:gd name="T1" fmla="*/ 8 h 17"/>
                  <a:gd name="T2" fmla="*/ 22 w 36"/>
                  <a:gd name="T3" fmla="*/ 0 h 17"/>
                  <a:gd name="T4" fmla="*/ 2 w 36"/>
                  <a:gd name="T5" fmla="*/ 8 h 17"/>
                  <a:gd name="T6" fmla="*/ 14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6" y="3"/>
                      <a:pt x="30" y="0"/>
                      <a:pt x="22" y="0"/>
                    </a:cubicBezTo>
                    <a:cubicBezTo>
                      <a:pt x="13" y="0"/>
                      <a:pt x="4" y="3"/>
                      <a:pt x="2" y="8"/>
                    </a:cubicBezTo>
                    <a:cubicBezTo>
                      <a:pt x="0" y="13"/>
                      <a:pt x="6" y="17"/>
                      <a:pt x="14" y="17"/>
                    </a:cubicBezTo>
                    <a:cubicBezTo>
                      <a:pt x="23" y="17"/>
                      <a:pt x="32"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4" name="Freeform 755"/>
              <p:cNvSpPr>
                <a:spLocks/>
              </p:cNvSpPr>
              <p:nvPr/>
            </p:nvSpPr>
            <p:spPr bwMode="auto">
              <a:xfrm>
                <a:off x="1801" y="2528"/>
                <a:ext cx="74" cy="38"/>
              </a:xfrm>
              <a:custGeom>
                <a:avLst/>
                <a:gdLst>
                  <a:gd name="T0" fmla="*/ 34 w 36"/>
                  <a:gd name="T1" fmla="*/ 9 h 18"/>
                  <a:gd name="T2" fmla="*/ 22 w 36"/>
                  <a:gd name="T3" fmla="*/ 0 h 18"/>
                  <a:gd name="T4" fmla="*/ 2 w 36"/>
                  <a:gd name="T5" fmla="*/ 9 h 18"/>
                  <a:gd name="T6" fmla="*/ 15 w 36"/>
                  <a:gd name="T7" fmla="*/ 18 h 18"/>
                  <a:gd name="T8" fmla="*/ 34 w 36"/>
                  <a:gd name="T9" fmla="*/ 9 h 18"/>
                </a:gdLst>
                <a:ahLst/>
                <a:cxnLst>
                  <a:cxn ang="0">
                    <a:pos x="T0" y="T1"/>
                  </a:cxn>
                  <a:cxn ang="0">
                    <a:pos x="T2" y="T3"/>
                  </a:cxn>
                  <a:cxn ang="0">
                    <a:pos x="T4" y="T5"/>
                  </a:cxn>
                  <a:cxn ang="0">
                    <a:pos x="T6" y="T7"/>
                  </a:cxn>
                  <a:cxn ang="0">
                    <a:pos x="T8" y="T9"/>
                  </a:cxn>
                </a:cxnLst>
                <a:rect l="0" t="0" r="r" b="b"/>
                <a:pathLst>
                  <a:path w="36" h="18">
                    <a:moveTo>
                      <a:pt x="34" y="9"/>
                    </a:moveTo>
                    <a:cubicBezTo>
                      <a:pt x="36" y="4"/>
                      <a:pt x="31" y="0"/>
                      <a:pt x="22" y="0"/>
                    </a:cubicBezTo>
                    <a:cubicBezTo>
                      <a:pt x="13" y="0"/>
                      <a:pt x="4" y="4"/>
                      <a:pt x="2" y="9"/>
                    </a:cubicBezTo>
                    <a:cubicBezTo>
                      <a:pt x="0" y="14"/>
                      <a:pt x="6" y="18"/>
                      <a:pt x="15" y="18"/>
                    </a:cubicBezTo>
                    <a:cubicBezTo>
                      <a:pt x="23" y="18"/>
                      <a:pt x="32"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5" name="Freeform 756"/>
              <p:cNvSpPr>
                <a:spLocks/>
              </p:cNvSpPr>
              <p:nvPr/>
            </p:nvSpPr>
            <p:spPr bwMode="auto">
              <a:xfrm>
                <a:off x="1782" y="2574"/>
                <a:ext cx="74" cy="39"/>
              </a:xfrm>
              <a:custGeom>
                <a:avLst/>
                <a:gdLst>
                  <a:gd name="T0" fmla="*/ 34 w 36"/>
                  <a:gd name="T1" fmla="*/ 10 h 19"/>
                  <a:gd name="T2" fmla="*/ 22 w 36"/>
                  <a:gd name="T3" fmla="*/ 0 h 19"/>
                  <a:gd name="T4" fmla="*/ 2 w 36"/>
                  <a:gd name="T5" fmla="*/ 10 h 19"/>
                  <a:gd name="T6" fmla="*/ 15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6" y="4"/>
                      <a:pt x="31" y="0"/>
                      <a:pt x="22" y="0"/>
                    </a:cubicBezTo>
                    <a:cubicBezTo>
                      <a:pt x="13" y="0"/>
                      <a:pt x="4" y="4"/>
                      <a:pt x="2" y="10"/>
                    </a:cubicBezTo>
                    <a:cubicBezTo>
                      <a:pt x="0" y="15"/>
                      <a:pt x="6" y="19"/>
                      <a:pt x="15" y="19"/>
                    </a:cubicBezTo>
                    <a:cubicBezTo>
                      <a:pt x="24" y="19"/>
                      <a:pt x="32"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6" name="Freeform 757"/>
              <p:cNvSpPr>
                <a:spLocks/>
              </p:cNvSpPr>
              <p:nvPr/>
            </p:nvSpPr>
            <p:spPr bwMode="auto">
              <a:xfrm>
                <a:off x="1914" y="2094"/>
                <a:ext cx="66" cy="29"/>
              </a:xfrm>
              <a:custGeom>
                <a:avLst/>
                <a:gdLst>
                  <a:gd name="T0" fmla="*/ 31 w 32"/>
                  <a:gd name="T1" fmla="*/ 7 h 14"/>
                  <a:gd name="T2" fmla="*/ 20 w 32"/>
                  <a:gd name="T3" fmla="*/ 0 h 14"/>
                  <a:gd name="T4" fmla="*/ 2 w 32"/>
                  <a:gd name="T5" fmla="*/ 7 h 14"/>
                  <a:gd name="T6" fmla="*/ 13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32" y="3"/>
                      <a:pt x="27" y="0"/>
                      <a:pt x="20" y="0"/>
                    </a:cubicBezTo>
                    <a:cubicBezTo>
                      <a:pt x="12" y="0"/>
                      <a:pt x="4" y="3"/>
                      <a:pt x="2" y="7"/>
                    </a:cubicBezTo>
                    <a:cubicBezTo>
                      <a:pt x="0" y="10"/>
                      <a:pt x="5" y="14"/>
                      <a:pt x="13" y="14"/>
                    </a:cubicBezTo>
                    <a:cubicBezTo>
                      <a:pt x="21" y="14"/>
                      <a:pt x="29" y="10"/>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7" name="Freeform 758"/>
              <p:cNvSpPr>
                <a:spLocks/>
              </p:cNvSpPr>
              <p:nvPr/>
            </p:nvSpPr>
            <p:spPr bwMode="auto">
              <a:xfrm>
                <a:off x="1900" y="2129"/>
                <a:ext cx="66" cy="29"/>
              </a:xfrm>
              <a:custGeom>
                <a:avLst/>
                <a:gdLst>
                  <a:gd name="T0" fmla="*/ 30 w 32"/>
                  <a:gd name="T1" fmla="*/ 7 h 14"/>
                  <a:gd name="T2" fmla="*/ 19 w 32"/>
                  <a:gd name="T3" fmla="*/ 0 h 14"/>
                  <a:gd name="T4" fmla="*/ 1 w 32"/>
                  <a:gd name="T5" fmla="*/ 7 h 14"/>
                  <a:gd name="T6" fmla="*/ 13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32" y="3"/>
                      <a:pt x="27" y="0"/>
                      <a:pt x="19" y="0"/>
                    </a:cubicBezTo>
                    <a:cubicBezTo>
                      <a:pt x="11" y="0"/>
                      <a:pt x="3" y="3"/>
                      <a:pt x="1" y="7"/>
                    </a:cubicBezTo>
                    <a:cubicBezTo>
                      <a:pt x="0" y="11"/>
                      <a:pt x="5" y="14"/>
                      <a:pt x="13" y="14"/>
                    </a:cubicBezTo>
                    <a:cubicBezTo>
                      <a:pt x="21"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8" name="Freeform 759"/>
              <p:cNvSpPr>
                <a:spLocks/>
              </p:cNvSpPr>
              <p:nvPr/>
            </p:nvSpPr>
            <p:spPr bwMode="auto">
              <a:xfrm>
                <a:off x="1883" y="2165"/>
                <a:ext cx="66" cy="29"/>
              </a:xfrm>
              <a:custGeom>
                <a:avLst/>
                <a:gdLst>
                  <a:gd name="T0" fmla="*/ 31 w 32"/>
                  <a:gd name="T1" fmla="*/ 7 h 14"/>
                  <a:gd name="T2" fmla="*/ 19 w 32"/>
                  <a:gd name="T3" fmla="*/ 0 h 14"/>
                  <a:gd name="T4" fmla="*/ 1 w 32"/>
                  <a:gd name="T5" fmla="*/ 7 h 14"/>
                  <a:gd name="T6" fmla="*/ 13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32" y="3"/>
                      <a:pt x="27" y="0"/>
                      <a:pt x="19" y="0"/>
                    </a:cubicBezTo>
                    <a:cubicBezTo>
                      <a:pt x="11" y="0"/>
                      <a:pt x="3" y="3"/>
                      <a:pt x="1"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9" name="Freeform 760"/>
              <p:cNvSpPr>
                <a:spLocks/>
              </p:cNvSpPr>
              <p:nvPr/>
            </p:nvSpPr>
            <p:spPr bwMode="auto">
              <a:xfrm>
                <a:off x="1867" y="2202"/>
                <a:ext cx="68" cy="31"/>
              </a:xfrm>
              <a:custGeom>
                <a:avLst/>
                <a:gdLst>
                  <a:gd name="T0" fmla="*/ 31 w 33"/>
                  <a:gd name="T1" fmla="*/ 7 h 15"/>
                  <a:gd name="T2" fmla="*/ 19 w 33"/>
                  <a:gd name="T3" fmla="*/ 0 h 15"/>
                  <a:gd name="T4" fmla="*/ 1 w 33"/>
                  <a:gd name="T5" fmla="*/ 7 h 15"/>
                  <a:gd name="T6" fmla="*/ 13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3" y="3"/>
                      <a:pt x="27" y="0"/>
                      <a:pt x="19" y="0"/>
                    </a:cubicBezTo>
                    <a:cubicBezTo>
                      <a:pt x="11" y="0"/>
                      <a:pt x="3" y="3"/>
                      <a:pt x="1" y="7"/>
                    </a:cubicBezTo>
                    <a:cubicBezTo>
                      <a:pt x="0" y="11"/>
                      <a:pt x="5" y="15"/>
                      <a:pt x="13" y="15"/>
                    </a:cubicBezTo>
                    <a:cubicBezTo>
                      <a:pt x="21" y="15"/>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0" name="Freeform 761"/>
              <p:cNvSpPr>
                <a:spLocks/>
              </p:cNvSpPr>
              <p:nvPr/>
            </p:nvSpPr>
            <p:spPr bwMode="auto">
              <a:xfrm>
                <a:off x="1848" y="2239"/>
                <a:ext cx="70" cy="31"/>
              </a:xfrm>
              <a:custGeom>
                <a:avLst/>
                <a:gdLst>
                  <a:gd name="T0" fmla="*/ 32 w 34"/>
                  <a:gd name="T1" fmla="*/ 7 h 15"/>
                  <a:gd name="T2" fmla="*/ 20 w 34"/>
                  <a:gd name="T3" fmla="*/ 0 h 15"/>
                  <a:gd name="T4" fmla="*/ 2 w 34"/>
                  <a:gd name="T5" fmla="*/ 7 h 15"/>
                  <a:gd name="T6" fmla="*/ 14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8" y="0"/>
                      <a:pt x="20" y="0"/>
                    </a:cubicBezTo>
                    <a:cubicBezTo>
                      <a:pt x="12" y="0"/>
                      <a:pt x="4" y="3"/>
                      <a:pt x="2" y="7"/>
                    </a:cubicBezTo>
                    <a:cubicBezTo>
                      <a:pt x="0" y="12"/>
                      <a:pt x="5" y="15"/>
                      <a:pt x="14" y="15"/>
                    </a:cubicBezTo>
                    <a:cubicBezTo>
                      <a:pt x="22" y="15"/>
                      <a:pt x="30"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1" name="Freeform 762"/>
              <p:cNvSpPr>
                <a:spLocks/>
              </p:cNvSpPr>
              <p:nvPr/>
            </p:nvSpPr>
            <p:spPr bwMode="auto">
              <a:xfrm>
                <a:off x="1832" y="2276"/>
                <a:ext cx="70" cy="33"/>
              </a:xfrm>
              <a:custGeom>
                <a:avLst/>
                <a:gdLst>
                  <a:gd name="T0" fmla="*/ 32 w 34"/>
                  <a:gd name="T1" fmla="*/ 8 h 16"/>
                  <a:gd name="T2" fmla="*/ 20 w 34"/>
                  <a:gd name="T3" fmla="*/ 0 h 16"/>
                  <a:gd name="T4" fmla="*/ 2 w 34"/>
                  <a:gd name="T5" fmla="*/ 8 h 16"/>
                  <a:gd name="T6" fmla="*/ 13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8" y="0"/>
                      <a:pt x="20" y="0"/>
                    </a:cubicBezTo>
                    <a:cubicBezTo>
                      <a:pt x="12" y="0"/>
                      <a:pt x="4" y="4"/>
                      <a:pt x="2" y="8"/>
                    </a:cubicBezTo>
                    <a:cubicBezTo>
                      <a:pt x="0" y="12"/>
                      <a:pt x="5" y="16"/>
                      <a:pt x="13" y="16"/>
                    </a:cubicBezTo>
                    <a:cubicBezTo>
                      <a:pt x="22" y="16"/>
                      <a:pt x="30"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2" name="Freeform 763"/>
              <p:cNvSpPr>
                <a:spLocks/>
              </p:cNvSpPr>
              <p:nvPr/>
            </p:nvSpPr>
            <p:spPr bwMode="auto">
              <a:xfrm>
                <a:off x="1813" y="2316"/>
                <a:ext cx="70" cy="33"/>
              </a:xfrm>
              <a:custGeom>
                <a:avLst/>
                <a:gdLst>
                  <a:gd name="T0" fmla="*/ 33 w 34"/>
                  <a:gd name="T1" fmla="*/ 8 h 16"/>
                  <a:gd name="T2" fmla="*/ 21 w 34"/>
                  <a:gd name="T3" fmla="*/ 0 h 16"/>
                  <a:gd name="T4" fmla="*/ 2 w 34"/>
                  <a:gd name="T5" fmla="*/ 8 h 16"/>
                  <a:gd name="T6" fmla="*/ 14 w 34"/>
                  <a:gd name="T7" fmla="*/ 16 h 16"/>
                  <a:gd name="T8" fmla="*/ 33 w 34"/>
                  <a:gd name="T9" fmla="*/ 8 h 16"/>
                </a:gdLst>
                <a:ahLst/>
                <a:cxnLst>
                  <a:cxn ang="0">
                    <a:pos x="T0" y="T1"/>
                  </a:cxn>
                  <a:cxn ang="0">
                    <a:pos x="T2" y="T3"/>
                  </a:cxn>
                  <a:cxn ang="0">
                    <a:pos x="T4" y="T5"/>
                  </a:cxn>
                  <a:cxn ang="0">
                    <a:pos x="T6" y="T7"/>
                  </a:cxn>
                  <a:cxn ang="0">
                    <a:pos x="T8" y="T9"/>
                  </a:cxn>
                </a:cxnLst>
                <a:rect l="0" t="0" r="r" b="b"/>
                <a:pathLst>
                  <a:path w="34" h="16">
                    <a:moveTo>
                      <a:pt x="33" y="8"/>
                    </a:moveTo>
                    <a:cubicBezTo>
                      <a:pt x="34" y="4"/>
                      <a:pt x="29" y="0"/>
                      <a:pt x="21" y="0"/>
                    </a:cubicBezTo>
                    <a:cubicBezTo>
                      <a:pt x="13" y="0"/>
                      <a:pt x="4" y="4"/>
                      <a:pt x="2" y="8"/>
                    </a:cubicBezTo>
                    <a:cubicBezTo>
                      <a:pt x="0" y="13"/>
                      <a:pt x="6" y="16"/>
                      <a:pt x="14" y="16"/>
                    </a:cubicBezTo>
                    <a:cubicBezTo>
                      <a:pt x="22" y="16"/>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3" name="Freeform 764"/>
              <p:cNvSpPr>
                <a:spLocks/>
              </p:cNvSpPr>
              <p:nvPr/>
            </p:nvSpPr>
            <p:spPr bwMode="auto">
              <a:xfrm>
                <a:off x="1796" y="2357"/>
                <a:ext cx="71" cy="33"/>
              </a:xfrm>
              <a:custGeom>
                <a:avLst/>
                <a:gdLst>
                  <a:gd name="T0" fmla="*/ 32 w 34"/>
                  <a:gd name="T1" fmla="*/ 8 h 16"/>
                  <a:gd name="T2" fmla="*/ 20 w 34"/>
                  <a:gd name="T3" fmla="*/ 0 h 16"/>
                  <a:gd name="T4" fmla="*/ 2 w 34"/>
                  <a:gd name="T5" fmla="*/ 8 h 16"/>
                  <a:gd name="T6" fmla="*/ 13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0" y="0"/>
                    </a:cubicBezTo>
                    <a:cubicBezTo>
                      <a:pt x="12" y="0"/>
                      <a:pt x="4" y="4"/>
                      <a:pt x="2" y="8"/>
                    </a:cubicBezTo>
                    <a:cubicBezTo>
                      <a:pt x="0" y="13"/>
                      <a:pt x="5" y="16"/>
                      <a:pt x="13"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4" name="Freeform 765"/>
              <p:cNvSpPr>
                <a:spLocks/>
              </p:cNvSpPr>
              <p:nvPr/>
            </p:nvSpPr>
            <p:spPr bwMode="auto">
              <a:xfrm>
                <a:off x="1778" y="2398"/>
                <a:ext cx="72" cy="35"/>
              </a:xfrm>
              <a:custGeom>
                <a:avLst/>
                <a:gdLst>
                  <a:gd name="T0" fmla="*/ 33 w 35"/>
                  <a:gd name="T1" fmla="*/ 8 h 17"/>
                  <a:gd name="T2" fmla="*/ 21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4"/>
                      <a:pt x="29" y="0"/>
                      <a:pt x="21" y="0"/>
                    </a:cubicBezTo>
                    <a:cubicBezTo>
                      <a:pt x="12" y="0"/>
                      <a:pt x="4" y="4"/>
                      <a:pt x="2"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5" name="Freeform 766"/>
              <p:cNvSpPr>
                <a:spLocks/>
              </p:cNvSpPr>
              <p:nvPr/>
            </p:nvSpPr>
            <p:spPr bwMode="auto">
              <a:xfrm>
                <a:off x="1759" y="2442"/>
                <a:ext cx="73" cy="35"/>
              </a:xfrm>
              <a:custGeom>
                <a:avLst/>
                <a:gdLst>
                  <a:gd name="T0" fmla="*/ 33 w 35"/>
                  <a:gd name="T1" fmla="*/ 8 h 17"/>
                  <a:gd name="T2" fmla="*/ 21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30" y="0"/>
                      <a:pt x="21" y="0"/>
                    </a:cubicBezTo>
                    <a:cubicBezTo>
                      <a:pt x="12" y="0"/>
                      <a:pt x="4" y="3"/>
                      <a:pt x="2"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6" name="Freeform 767"/>
              <p:cNvSpPr>
                <a:spLocks/>
              </p:cNvSpPr>
              <p:nvPr/>
            </p:nvSpPr>
            <p:spPr bwMode="auto">
              <a:xfrm>
                <a:off x="1741" y="2485"/>
                <a:ext cx="72" cy="35"/>
              </a:xfrm>
              <a:custGeom>
                <a:avLst/>
                <a:gdLst>
                  <a:gd name="T0" fmla="*/ 33 w 35"/>
                  <a:gd name="T1" fmla="*/ 8 h 17"/>
                  <a:gd name="T2" fmla="*/ 21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30" y="0"/>
                      <a:pt x="21" y="0"/>
                    </a:cubicBezTo>
                    <a:cubicBezTo>
                      <a:pt x="12" y="0"/>
                      <a:pt x="4" y="3"/>
                      <a:pt x="2"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7" name="Freeform 768"/>
              <p:cNvSpPr>
                <a:spLocks/>
              </p:cNvSpPr>
              <p:nvPr/>
            </p:nvSpPr>
            <p:spPr bwMode="auto">
              <a:xfrm>
                <a:off x="1720" y="2528"/>
                <a:ext cx="74" cy="38"/>
              </a:xfrm>
              <a:custGeom>
                <a:avLst/>
                <a:gdLst>
                  <a:gd name="T0" fmla="*/ 34 w 36"/>
                  <a:gd name="T1" fmla="*/ 9 h 18"/>
                  <a:gd name="T2" fmla="*/ 22 w 36"/>
                  <a:gd name="T3" fmla="*/ 0 h 18"/>
                  <a:gd name="T4" fmla="*/ 2 w 36"/>
                  <a:gd name="T5" fmla="*/ 9 h 18"/>
                  <a:gd name="T6" fmla="*/ 14 w 36"/>
                  <a:gd name="T7" fmla="*/ 18 h 18"/>
                  <a:gd name="T8" fmla="*/ 34 w 36"/>
                  <a:gd name="T9" fmla="*/ 9 h 18"/>
                </a:gdLst>
                <a:ahLst/>
                <a:cxnLst>
                  <a:cxn ang="0">
                    <a:pos x="T0" y="T1"/>
                  </a:cxn>
                  <a:cxn ang="0">
                    <a:pos x="T2" y="T3"/>
                  </a:cxn>
                  <a:cxn ang="0">
                    <a:pos x="T4" y="T5"/>
                  </a:cxn>
                  <a:cxn ang="0">
                    <a:pos x="T6" y="T7"/>
                  </a:cxn>
                  <a:cxn ang="0">
                    <a:pos x="T8" y="T9"/>
                  </a:cxn>
                </a:cxnLst>
                <a:rect l="0" t="0" r="r" b="b"/>
                <a:pathLst>
                  <a:path w="36" h="18">
                    <a:moveTo>
                      <a:pt x="34" y="9"/>
                    </a:moveTo>
                    <a:cubicBezTo>
                      <a:pt x="36" y="4"/>
                      <a:pt x="31" y="0"/>
                      <a:pt x="22" y="0"/>
                    </a:cubicBezTo>
                    <a:cubicBezTo>
                      <a:pt x="13" y="0"/>
                      <a:pt x="4" y="4"/>
                      <a:pt x="2" y="9"/>
                    </a:cubicBezTo>
                    <a:cubicBezTo>
                      <a:pt x="0" y="14"/>
                      <a:pt x="6" y="18"/>
                      <a:pt x="14" y="18"/>
                    </a:cubicBezTo>
                    <a:cubicBezTo>
                      <a:pt x="23" y="18"/>
                      <a:pt x="32"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8" name="Freeform 769"/>
              <p:cNvSpPr>
                <a:spLocks/>
              </p:cNvSpPr>
              <p:nvPr/>
            </p:nvSpPr>
            <p:spPr bwMode="auto">
              <a:xfrm>
                <a:off x="1702" y="2574"/>
                <a:ext cx="74" cy="39"/>
              </a:xfrm>
              <a:custGeom>
                <a:avLst/>
                <a:gdLst>
                  <a:gd name="T0" fmla="*/ 34 w 36"/>
                  <a:gd name="T1" fmla="*/ 10 h 19"/>
                  <a:gd name="T2" fmla="*/ 22 w 36"/>
                  <a:gd name="T3" fmla="*/ 0 h 19"/>
                  <a:gd name="T4" fmla="*/ 2 w 36"/>
                  <a:gd name="T5" fmla="*/ 10 h 19"/>
                  <a:gd name="T6" fmla="*/ 14 w 36"/>
                  <a:gd name="T7" fmla="*/ 19 h 19"/>
                  <a:gd name="T8" fmla="*/ 34 w 36"/>
                  <a:gd name="T9" fmla="*/ 10 h 19"/>
                </a:gdLst>
                <a:ahLst/>
                <a:cxnLst>
                  <a:cxn ang="0">
                    <a:pos x="T0" y="T1"/>
                  </a:cxn>
                  <a:cxn ang="0">
                    <a:pos x="T2" y="T3"/>
                  </a:cxn>
                  <a:cxn ang="0">
                    <a:pos x="T4" y="T5"/>
                  </a:cxn>
                  <a:cxn ang="0">
                    <a:pos x="T6" y="T7"/>
                  </a:cxn>
                  <a:cxn ang="0">
                    <a:pos x="T8" y="T9"/>
                  </a:cxn>
                </a:cxnLst>
                <a:rect l="0" t="0" r="r" b="b"/>
                <a:pathLst>
                  <a:path w="36" h="19">
                    <a:moveTo>
                      <a:pt x="34" y="10"/>
                    </a:moveTo>
                    <a:cubicBezTo>
                      <a:pt x="36" y="4"/>
                      <a:pt x="31" y="0"/>
                      <a:pt x="22" y="0"/>
                    </a:cubicBezTo>
                    <a:cubicBezTo>
                      <a:pt x="13" y="0"/>
                      <a:pt x="4" y="4"/>
                      <a:pt x="2" y="10"/>
                    </a:cubicBezTo>
                    <a:cubicBezTo>
                      <a:pt x="0" y="15"/>
                      <a:pt x="5" y="19"/>
                      <a:pt x="14" y="19"/>
                    </a:cubicBezTo>
                    <a:cubicBezTo>
                      <a:pt x="23" y="19"/>
                      <a:pt x="32"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9" name="Freeform 770"/>
              <p:cNvSpPr>
                <a:spLocks/>
              </p:cNvSpPr>
              <p:nvPr/>
            </p:nvSpPr>
            <p:spPr bwMode="auto">
              <a:xfrm>
                <a:off x="1681" y="2621"/>
                <a:ext cx="76" cy="40"/>
              </a:xfrm>
              <a:custGeom>
                <a:avLst/>
                <a:gdLst>
                  <a:gd name="T0" fmla="*/ 35 w 37"/>
                  <a:gd name="T1" fmla="*/ 10 h 19"/>
                  <a:gd name="T2" fmla="*/ 22 w 37"/>
                  <a:gd name="T3" fmla="*/ 0 h 19"/>
                  <a:gd name="T4" fmla="*/ 2 w 37"/>
                  <a:gd name="T5" fmla="*/ 10 h 19"/>
                  <a:gd name="T6" fmla="*/ 15 w 37"/>
                  <a:gd name="T7" fmla="*/ 19 h 19"/>
                  <a:gd name="T8" fmla="*/ 35 w 37"/>
                  <a:gd name="T9" fmla="*/ 10 h 19"/>
                </a:gdLst>
                <a:ahLst/>
                <a:cxnLst>
                  <a:cxn ang="0">
                    <a:pos x="T0" y="T1"/>
                  </a:cxn>
                  <a:cxn ang="0">
                    <a:pos x="T2" y="T3"/>
                  </a:cxn>
                  <a:cxn ang="0">
                    <a:pos x="T4" y="T5"/>
                  </a:cxn>
                  <a:cxn ang="0">
                    <a:pos x="T6" y="T7"/>
                  </a:cxn>
                  <a:cxn ang="0">
                    <a:pos x="T8" y="T9"/>
                  </a:cxn>
                </a:cxnLst>
                <a:rect l="0" t="0" r="r" b="b"/>
                <a:pathLst>
                  <a:path w="37" h="19">
                    <a:moveTo>
                      <a:pt x="35" y="10"/>
                    </a:moveTo>
                    <a:cubicBezTo>
                      <a:pt x="37" y="4"/>
                      <a:pt x="31" y="0"/>
                      <a:pt x="22" y="0"/>
                    </a:cubicBezTo>
                    <a:cubicBezTo>
                      <a:pt x="13" y="0"/>
                      <a:pt x="4" y="4"/>
                      <a:pt x="2" y="10"/>
                    </a:cubicBezTo>
                    <a:cubicBezTo>
                      <a:pt x="0" y="15"/>
                      <a:pt x="6" y="19"/>
                      <a:pt x="15" y="19"/>
                    </a:cubicBezTo>
                    <a:cubicBezTo>
                      <a:pt x="24" y="19"/>
                      <a:pt x="33" y="15"/>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0" name="Freeform 771"/>
              <p:cNvSpPr>
                <a:spLocks/>
              </p:cNvSpPr>
              <p:nvPr/>
            </p:nvSpPr>
            <p:spPr bwMode="auto">
              <a:xfrm>
                <a:off x="1660" y="2669"/>
                <a:ext cx="77" cy="41"/>
              </a:xfrm>
              <a:custGeom>
                <a:avLst/>
                <a:gdLst>
                  <a:gd name="T0" fmla="*/ 35 w 37"/>
                  <a:gd name="T1" fmla="*/ 10 h 20"/>
                  <a:gd name="T2" fmla="*/ 23 w 37"/>
                  <a:gd name="T3" fmla="*/ 0 h 20"/>
                  <a:gd name="T4" fmla="*/ 2 w 37"/>
                  <a:gd name="T5" fmla="*/ 10 h 20"/>
                  <a:gd name="T6" fmla="*/ 15 w 37"/>
                  <a:gd name="T7" fmla="*/ 20 h 20"/>
                  <a:gd name="T8" fmla="*/ 35 w 37"/>
                  <a:gd name="T9" fmla="*/ 10 h 20"/>
                </a:gdLst>
                <a:ahLst/>
                <a:cxnLst>
                  <a:cxn ang="0">
                    <a:pos x="T0" y="T1"/>
                  </a:cxn>
                  <a:cxn ang="0">
                    <a:pos x="T2" y="T3"/>
                  </a:cxn>
                  <a:cxn ang="0">
                    <a:pos x="T4" y="T5"/>
                  </a:cxn>
                  <a:cxn ang="0">
                    <a:pos x="T6" y="T7"/>
                  </a:cxn>
                  <a:cxn ang="0">
                    <a:pos x="T8" y="T9"/>
                  </a:cxn>
                </a:cxnLst>
                <a:rect l="0" t="0" r="r" b="b"/>
                <a:pathLst>
                  <a:path w="37" h="20">
                    <a:moveTo>
                      <a:pt x="35" y="10"/>
                    </a:moveTo>
                    <a:cubicBezTo>
                      <a:pt x="37" y="5"/>
                      <a:pt x="32" y="0"/>
                      <a:pt x="23" y="0"/>
                    </a:cubicBezTo>
                    <a:cubicBezTo>
                      <a:pt x="14" y="0"/>
                      <a:pt x="5" y="5"/>
                      <a:pt x="2" y="10"/>
                    </a:cubicBezTo>
                    <a:cubicBezTo>
                      <a:pt x="0" y="16"/>
                      <a:pt x="6" y="20"/>
                      <a:pt x="15" y="20"/>
                    </a:cubicBezTo>
                    <a:cubicBezTo>
                      <a:pt x="24" y="20"/>
                      <a:pt x="33"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1" name="Freeform 772"/>
              <p:cNvSpPr>
                <a:spLocks/>
              </p:cNvSpPr>
              <p:nvPr/>
            </p:nvSpPr>
            <p:spPr bwMode="auto">
              <a:xfrm>
                <a:off x="1625" y="2094"/>
                <a:ext cx="68" cy="29"/>
              </a:xfrm>
              <a:custGeom>
                <a:avLst/>
                <a:gdLst>
                  <a:gd name="T0" fmla="*/ 31 w 33"/>
                  <a:gd name="T1" fmla="*/ 7 h 14"/>
                  <a:gd name="T2" fmla="*/ 20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0"/>
                      <a:pt x="5" y="14"/>
                      <a:pt x="13" y="14"/>
                    </a:cubicBezTo>
                    <a:cubicBezTo>
                      <a:pt x="21" y="14"/>
                      <a:pt x="29" y="10"/>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2" name="Freeform 773"/>
              <p:cNvSpPr>
                <a:spLocks/>
              </p:cNvSpPr>
              <p:nvPr/>
            </p:nvSpPr>
            <p:spPr bwMode="auto">
              <a:xfrm>
                <a:off x="1697" y="2094"/>
                <a:ext cx="69" cy="29"/>
              </a:xfrm>
              <a:custGeom>
                <a:avLst/>
                <a:gdLst>
                  <a:gd name="T0" fmla="*/ 31 w 33"/>
                  <a:gd name="T1" fmla="*/ 7 h 14"/>
                  <a:gd name="T2" fmla="*/ 20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0"/>
                      <a:pt x="5" y="14"/>
                      <a:pt x="13" y="14"/>
                    </a:cubicBezTo>
                    <a:cubicBezTo>
                      <a:pt x="21" y="14"/>
                      <a:pt x="29" y="10"/>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3" name="Freeform 774"/>
              <p:cNvSpPr>
                <a:spLocks/>
              </p:cNvSpPr>
              <p:nvPr/>
            </p:nvSpPr>
            <p:spPr bwMode="auto">
              <a:xfrm>
                <a:off x="1770" y="2094"/>
                <a:ext cx="68" cy="29"/>
              </a:xfrm>
              <a:custGeom>
                <a:avLst/>
                <a:gdLst>
                  <a:gd name="T0" fmla="*/ 31 w 33"/>
                  <a:gd name="T1" fmla="*/ 7 h 14"/>
                  <a:gd name="T2" fmla="*/ 20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0"/>
                      <a:pt x="5" y="14"/>
                      <a:pt x="13" y="14"/>
                    </a:cubicBezTo>
                    <a:cubicBezTo>
                      <a:pt x="21" y="14"/>
                      <a:pt x="29" y="10"/>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4" name="Freeform 775"/>
              <p:cNvSpPr>
                <a:spLocks/>
              </p:cNvSpPr>
              <p:nvPr/>
            </p:nvSpPr>
            <p:spPr bwMode="auto">
              <a:xfrm>
                <a:off x="1753" y="2129"/>
                <a:ext cx="66" cy="29"/>
              </a:xfrm>
              <a:custGeom>
                <a:avLst/>
                <a:gdLst>
                  <a:gd name="T0" fmla="*/ 30 w 32"/>
                  <a:gd name="T1" fmla="*/ 7 h 14"/>
                  <a:gd name="T2" fmla="*/ 19 w 32"/>
                  <a:gd name="T3" fmla="*/ 0 h 14"/>
                  <a:gd name="T4" fmla="*/ 2 w 32"/>
                  <a:gd name="T5" fmla="*/ 7 h 14"/>
                  <a:gd name="T6" fmla="*/ 13 w 32"/>
                  <a:gd name="T7" fmla="*/ 14 h 14"/>
                  <a:gd name="T8" fmla="*/ 30 w 32"/>
                  <a:gd name="T9" fmla="*/ 7 h 14"/>
                </a:gdLst>
                <a:ahLst/>
                <a:cxnLst>
                  <a:cxn ang="0">
                    <a:pos x="T0" y="T1"/>
                  </a:cxn>
                  <a:cxn ang="0">
                    <a:pos x="T2" y="T3"/>
                  </a:cxn>
                  <a:cxn ang="0">
                    <a:pos x="T4" y="T5"/>
                  </a:cxn>
                  <a:cxn ang="0">
                    <a:pos x="T6" y="T7"/>
                  </a:cxn>
                  <a:cxn ang="0">
                    <a:pos x="T8" y="T9"/>
                  </a:cxn>
                </a:cxnLst>
                <a:rect l="0" t="0" r="r" b="b"/>
                <a:pathLst>
                  <a:path w="32" h="14">
                    <a:moveTo>
                      <a:pt x="30" y="7"/>
                    </a:moveTo>
                    <a:cubicBezTo>
                      <a:pt x="32" y="3"/>
                      <a:pt x="27" y="0"/>
                      <a:pt x="19" y="0"/>
                    </a:cubicBezTo>
                    <a:cubicBezTo>
                      <a:pt x="12" y="0"/>
                      <a:pt x="4" y="3"/>
                      <a:pt x="2" y="7"/>
                    </a:cubicBezTo>
                    <a:cubicBezTo>
                      <a:pt x="0" y="11"/>
                      <a:pt x="5" y="14"/>
                      <a:pt x="13" y="14"/>
                    </a:cubicBezTo>
                    <a:cubicBezTo>
                      <a:pt x="21" y="14"/>
                      <a:pt x="29" y="11"/>
                      <a:pt x="3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5" name="Freeform 776"/>
              <p:cNvSpPr>
                <a:spLocks/>
              </p:cNvSpPr>
              <p:nvPr/>
            </p:nvSpPr>
            <p:spPr bwMode="auto">
              <a:xfrm>
                <a:off x="1735" y="2165"/>
                <a:ext cx="68" cy="29"/>
              </a:xfrm>
              <a:custGeom>
                <a:avLst/>
                <a:gdLst>
                  <a:gd name="T0" fmla="*/ 31 w 33"/>
                  <a:gd name="T1" fmla="*/ 7 h 14"/>
                  <a:gd name="T2" fmla="*/ 20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6" name="Freeform 777"/>
              <p:cNvSpPr>
                <a:spLocks/>
              </p:cNvSpPr>
              <p:nvPr/>
            </p:nvSpPr>
            <p:spPr bwMode="auto">
              <a:xfrm>
                <a:off x="1716" y="2202"/>
                <a:ext cx="70" cy="31"/>
              </a:xfrm>
              <a:custGeom>
                <a:avLst/>
                <a:gdLst>
                  <a:gd name="T0" fmla="*/ 32 w 34"/>
                  <a:gd name="T1" fmla="*/ 7 h 15"/>
                  <a:gd name="T2" fmla="*/ 21 w 34"/>
                  <a:gd name="T3" fmla="*/ 0 h 15"/>
                  <a:gd name="T4" fmla="*/ 2 w 34"/>
                  <a:gd name="T5" fmla="*/ 7 h 15"/>
                  <a:gd name="T6" fmla="*/ 13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2" y="0"/>
                      <a:pt x="4" y="3"/>
                      <a:pt x="2" y="7"/>
                    </a:cubicBezTo>
                    <a:cubicBezTo>
                      <a:pt x="0" y="11"/>
                      <a:pt x="5" y="15"/>
                      <a:pt x="13" y="15"/>
                    </a:cubicBezTo>
                    <a:cubicBezTo>
                      <a:pt x="22" y="15"/>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7" name="Freeform 778"/>
              <p:cNvSpPr>
                <a:spLocks/>
              </p:cNvSpPr>
              <p:nvPr/>
            </p:nvSpPr>
            <p:spPr bwMode="auto">
              <a:xfrm>
                <a:off x="1697" y="2239"/>
                <a:ext cx="71" cy="31"/>
              </a:xfrm>
              <a:custGeom>
                <a:avLst/>
                <a:gdLst>
                  <a:gd name="T0" fmla="*/ 32 w 34"/>
                  <a:gd name="T1" fmla="*/ 7 h 15"/>
                  <a:gd name="T2" fmla="*/ 21 w 34"/>
                  <a:gd name="T3" fmla="*/ 0 h 15"/>
                  <a:gd name="T4" fmla="*/ 2 w 34"/>
                  <a:gd name="T5" fmla="*/ 7 h 15"/>
                  <a:gd name="T6" fmla="*/ 14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3" y="0"/>
                      <a:pt x="4" y="3"/>
                      <a:pt x="2" y="7"/>
                    </a:cubicBezTo>
                    <a:cubicBezTo>
                      <a:pt x="0" y="12"/>
                      <a:pt x="5" y="15"/>
                      <a:pt x="14" y="15"/>
                    </a:cubicBezTo>
                    <a:cubicBezTo>
                      <a:pt x="22" y="15"/>
                      <a:pt x="30"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8" name="Freeform 779"/>
              <p:cNvSpPr>
                <a:spLocks/>
              </p:cNvSpPr>
              <p:nvPr/>
            </p:nvSpPr>
            <p:spPr bwMode="auto">
              <a:xfrm>
                <a:off x="1679" y="2276"/>
                <a:ext cx="70" cy="33"/>
              </a:xfrm>
              <a:custGeom>
                <a:avLst/>
                <a:gdLst>
                  <a:gd name="T0" fmla="*/ 32 w 34"/>
                  <a:gd name="T1" fmla="*/ 8 h 16"/>
                  <a:gd name="T2" fmla="*/ 21 w 34"/>
                  <a:gd name="T3" fmla="*/ 0 h 16"/>
                  <a:gd name="T4" fmla="*/ 2 w 34"/>
                  <a:gd name="T5" fmla="*/ 8 h 16"/>
                  <a:gd name="T6" fmla="*/ 14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3" y="0"/>
                      <a:pt x="4" y="4"/>
                      <a:pt x="2" y="8"/>
                    </a:cubicBezTo>
                    <a:cubicBezTo>
                      <a:pt x="0" y="12"/>
                      <a:pt x="5" y="16"/>
                      <a:pt x="14" y="16"/>
                    </a:cubicBezTo>
                    <a:cubicBezTo>
                      <a:pt x="22" y="16"/>
                      <a:pt x="30"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9" name="Freeform 780"/>
              <p:cNvSpPr>
                <a:spLocks/>
              </p:cNvSpPr>
              <p:nvPr/>
            </p:nvSpPr>
            <p:spPr bwMode="auto">
              <a:xfrm>
                <a:off x="1660" y="2316"/>
                <a:ext cx="70" cy="33"/>
              </a:xfrm>
              <a:custGeom>
                <a:avLst/>
                <a:gdLst>
                  <a:gd name="T0" fmla="*/ 32 w 34"/>
                  <a:gd name="T1" fmla="*/ 8 h 16"/>
                  <a:gd name="T2" fmla="*/ 21 w 34"/>
                  <a:gd name="T3" fmla="*/ 0 h 16"/>
                  <a:gd name="T4" fmla="*/ 2 w 34"/>
                  <a:gd name="T5" fmla="*/ 8 h 16"/>
                  <a:gd name="T6" fmla="*/ 13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3" y="0"/>
                      <a:pt x="4" y="4"/>
                      <a:pt x="2" y="8"/>
                    </a:cubicBezTo>
                    <a:cubicBezTo>
                      <a:pt x="0" y="13"/>
                      <a:pt x="5" y="16"/>
                      <a:pt x="13"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0" name="Freeform 781"/>
              <p:cNvSpPr>
                <a:spLocks/>
              </p:cNvSpPr>
              <p:nvPr/>
            </p:nvSpPr>
            <p:spPr bwMode="auto">
              <a:xfrm>
                <a:off x="1642" y="2357"/>
                <a:ext cx="70" cy="33"/>
              </a:xfrm>
              <a:custGeom>
                <a:avLst/>
                <a:gdLst>
                  <a:gd name="T0" fmla="*/ 32 w 34"/>
                  <a:gd name="T1" fmla="*/ 8 h 16"/>
                  <a:gd name="T2" fmla="*/ 21 w 34"/>
                  <a:gd name="T3" fmla="*/ 0 h 16"/>
                  <a:gd name="T4" fmla="*/ 2 w 34"/>
                  <a:gd name="T5" fmla="*/ 8 h 16"/>
                  <a:gd name="T6" fmla="*/ 13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2" y="0"/>
                      <a:pt x="4" y="4"/>
                      <a:pt x="2" y="8"/>
                    </a:cubicBezTo>
                    <a:cubicBezTo>
                      <a:pt x="0" y="13"/>
                      <a:pt x="5" y="16"/>
                      <a:pt x="13"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1" name="Freeform 782"/>
              <p:cNvSpPr>
                <a:spLocks/>
              </p:cNvSpPr>
              <p:nvPr/>
            </p:nvSpPr>
            <p:spPr bwMode="auto">
              <a:xfrm>
                <a:off x="1621" y="2398"/>
                <a:ext cx="72" cy="35"/>
              </a:xfrm>
              <a:custGeom>
                <a:avLst/>
                <a:gdLst>
                  <a:gd name="T0" fmla="*/ 33 w 35"/>
                  <a:gd name="T1" fmla="*/ 8 h 17"/>
                  <a:gd name="T2" fmla="*/ 21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4"/>
                      <a:pt x="30" y="0"/>
                      <a:pt x="21" y="0"/>
                    </a:cubicBezTo>
                    <a:cubicBezTo>
                      <a:pt x="13" y="0"/>
                      <a:pt x="4" y="4"/>
                      <a:pt x="2"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2" name="Freeform 783"/>
              <p:cNvSpPr>
                <a:spLocks/>
              </p:cNvSpPr>
              <p:nvPr/>
            </p:nvSpPr>
            <p:spPr bwMode="auto">
              <a:xfrm>
                <a:off x="1600" y="2442"/>
                <a:ext cx="75" cy="35"/>
              </a:xfrm>
              <a:custGeom>
                <a:avLst/>
                <a:gdLst>
                  <a:gd name="T0" fmla="*/ 34 w 36"/>
                  <a:gd name="T1" fmla="*/ 8 h 17"/>
                  <a:gd name="T2" fmla="*/ 22 w 36"/>
                  <a:gd name="T3" fmla="*/ 0 h 17"/>
                  <a:gd name="T4" fmla="*/ 2 w 36"/>
                  <a:gd name="T5" fmla="*/ 8 h 17"/>
                  <a:gd name="T6" fmla="*/ 14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6" y="3"/>
                      <a:pt x="31" y="0"/>
                      <a:pt x="22" y="0"/>
                    </a:cubicBezTo>
                    <a:cubicBezTo>
                      <a:pt x="13" y="0"/>
                      <a:pt x="5" y="3"/>
                      <a:pt x="2" y="8"/>
                    </a:cubicBezTo>
                    <a:cubicBezTo>
                      <a:pt x="0" y="13"/>
                      <a:pt x="5" y="17"/>
                      <a:pt x="14" y="17"/>
                    </a:cubicBezTo>
                    <a:cubicBezTo>
                      <a:pt x="23" y="17"/>
                      <a:pt x="31"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3" name="Freeform 784"/>
              <p:cNvSpPr>
                <a:spLocks/>
              </p:cNvSpPr>
              <p:nvPr/>
            </p:nvSpPr>
            <p:spPr bwMode="auto">
              <a:xfrm>
                <a:off x="1580" y="2485"/>
                <a:ext cx="74" cy="35"/>
              </a:xfrm>
              <a:custGeom>
                <a:avLst/>
                <a:gdLst>
                  <a:gd name="T0" fmla="*/ 34 w 36"/>
                  <a:gd name="T1" fmla="*/ 8 h 17"/>
                  <a:gd name="T2" fmla="*/ 22 w 36"/>
                  <a:gd name="T3" fmla="*/ 0 h 17"/>
                  <a:gd name="T4" fmla="*/ 3 w 36"/>
                  <a:gd name="T5" fmla="*/ 8 h 17"/>
                  <a:gd name="T6" fmla="*/ 14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6" y="3"/>
                      <a:pt x="31" y="0"/>
                      <a:pt x="22" y="0"/>
                    </a:cubicBezTo>
                    <a:cubicBezTo>
                      <a:pt x="14" y="0"/>
                      <a:pt x="5" y="3"/>
                      <a:pt x="3" y="8"/>
                    </a:cubicBezTo>
                    <a:cubicBezTo>
                      <a:pt x="0" y="13"/>
                      <a:pt x="6" y="17"/>
                      <a:pt x="14" y="17"/>
                    </a:cubicBezTo>
                    <a:cubicBezTo>
                      <a:pt x="23" y="17"/>
                      <a:pt x="32"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4" name="Freeform 785"/>
              <p:cNvSpPr>
                <a:spLocks/>
              </p:cNvSpPr>
              <p:nvPr/>
            </p:nvSpPr>
            <p:spPr bwMode="auto">
              <a:xfrm>
                <a:off x="1559" y="2528"/>
                <a:ext cx="74" cy="38"/>
              </a:xfrm>
              <a:custGeom>
                <a:avLst/>
                <a:gdLst>
                  <a:gd name="T0" fmla="*/ 34 w 36"/>
                  <a:gd name="T1" fmla="*/ 9 h 18"/>
                  <a:gd name="T2" fmla="*/ 22 w 36"/>
                  <a:gd name="T3" fmla="*/ 0 h 18"/>
                  <a:gd name="T4" fmla="*/ 2 w 36"/>
                  <a:gd name="T5" fmla="*/ 9 h 18"/>
                  <a:gd name="T6" fmla="*/ 14 w 36"/>
                  <a:gd name="T7" fmla="*/ 18 h 18"/>
                  <a:gd name="T8" fmla="*/ 34 w 36"/>
                  <a:gd name="T9" fmla="*/ 9 h 18"/>
                </a:gdLst>
                <a:ahLst/>
                <a:cxnLst>
                  <a:cxn ang="0">
                    <a:pos x="T0" y="T1"/>
                  </a:cxn>
                  <a:cxn ang="0">
                    <a:pos x="T2" y="T3"/>
                  </a:cxn>
                  <a:cxn ang="0">
                    <a:pos x="T4" y="T5"/>
                  </a:cxn>
                  <a:cxn ang="0">
                    <a:pos x="T6" y="T7"/>
                  </a:cxn>
                  <a:cxn ang="0">
                    <a:pos x="T8" y="T9"/>
                  </a:cxn>
                </a:cxnLst>
                <a:rect l="0" t="0" r="r" b="b"/>
                <a:pathLst>
                  <a:path w="36" h="18">
                    <a:moveTo>
                      <a:pt x="34" y="9"/>
                    </a:moveTo>
                    <a:cubicBezTo>
                      <a:pt x="36" y="4"/>
                      <a:pt x="31" y="0"/>
                      <a:pt x="22" y="0"/>
                    </a:cubicBezTo>
                    <a:cubicBezTo>
                      <a:pt x="14" y="0"/>
                      <a:pt x="5" y="4"/>
                      <a:pt x="2" y="9"/>
                    </a:cubicBezTo>
                    <a:cubicBezTo>
                      <a:pt x="0" y="14"/>
                      <a:pt x="5" y="18"/>
                      <a:pt x="14" y="18"/>
                    </a:cubicBezTo>
                    <a:cubicBezTo>
                      <a:pt x="23" y="18"/>
                      <a:pt x="32"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5" name="Freeform 786"/>
              <p:cNvSpPr>
                <a:spLocks/>
              </p:cNvSpPr>
              <p:nvPr/>
            </p:nvSpPr>
            <p:spPr bwMode="auto">
              <a:xfrm>
                <a:off x="1532" y="2129"/>
                <a:ext cx="68" cy="29"/>
              </a:xfrm>
              <a:custGeom>
                <a:avLst/>
                <a:gdLst>
                  <a:gd name="T0" fmla="*/ 31 w 33"/>
                  <a:gd name="T1" fmla="*/ 7 h 14"/>
                  <a:gd name="T2" fmla="*/ 21 w 33"/>
                  <a:gd name="T3" fmla="*/ 0 h 14"/>
                  <a:gd name="T4" fmla="*/ 3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9" y="0"/>
                      <a:pt x="21" y="0"/>
                    </a:cubicBezTo>
                    <a:cubicBezTo>
                      <a:pt x="13" y="0"/>
                      <a:pt x="5" y="3"/>
                      <a:pt x="3"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6" name="Freeform 787"/>
              <p:cNvSpPr>
                <a:spLocks/>
              </p:cNvSpPr>
              <p:nvPr/>
            </p:nvSpPr>
            <p:spPr bwMode="auto">
              <a:xfrm>
                <a:off x="1607" y="2129"/>
                <a:ext cx="68" cy="29"/>
              </a:xfrm>
              <a:custGeom>
                <a:avLst/>
                <a:gdLst>
                  <a:gd name="T0" fmla="*/ 31 w 33"/>
                  <a:gd name="T1" fmla="*/ 7 h 14"/>
                  <a:gd name="T2" fmla="*/ 20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7" name="Freeform 788"/>
              <p:cNvSpPr>
                <a:spLocks/>
              </p:cNvSpPr>
              <p:nvPr/>
            </p:nvSpPr>
            <p:spPr bwMode="auto">
              <a:xfrm>
                <a:off x="1679" y="2129"/>
                <a:ext cx="68" cy="29"/>
              </a:xfrm>
              <a:custGeom>
                <a:avLst/>
                <a:gdLst>
                  <a:gd name="T0" fmla="*/ 31 w 33"/>
                  <a:gd name="T1" fmla="*/ 7 h 14"/>
                  <a:gd name="T2" fmla="*/ 20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8" name="Freeform 789"/>
              <p:cNvSpPr>
                <a:spLocks/>
              </p:cNvSpPr>
              <p:nvPr/>
            </p:nvSpPr>
            <p:spPr bwMode="auto">
              <a:xfrm>
                <a:off x="1365" y="2165"/>
                <a:ext cx="70" cy="29"/>
              </a:xfrm>
              <a:custGeom>
                <a:avLst/>
                <a:gdLst>
                  <a:gd name="T0" fmla="*/ 32 w 34"/>
                  <a:gd name="T1" fmla="*/ 7 h 14"/>
                  <a:gd name="T2" fmla="*/ 21 w 34"/>
                  <a:gd name="T3" fmla="*/ 0 h 14"/>
                  <a:gd name="T4" fmla="*/ 3 w 34"/>
                  <a:gd name="T5" fmla="*/ 7 h 14"/>
                  <a:gd name="T6" fmla="*/ 13 w 34"/>
                  <a:gd name="T7" fmla="*/ 14 h 14"/>
                  <a:gd name="T8" fmla="*/ 32 w 34"/>
                  <a:gd name="T9" fmla="*/ 7 h 14"/>
                </a:gdLst>
                <a:ahLst/>
                <a:cxnLst>
                  <a:cxn ang="0">
                    <a:pos x="T0" y="T1"/>
                  </a:cxn>
                  <a:cxn ang="0">
                    <a:pos x="T2" y="T3"/>
                  </a:cxn>
                  <a:cxn ang="0">
                    <a:pos x="T4" y="T5"/>
                  </a:cxn>
                  <a:cxn ang="0">
                    <a:pos x="T6" y="T7"/>
                  </a:cxn>
                  <a:cxn ang="0">
                    <a:pos x="T8" y="T9"/>
                  </a:cxn>
                </a:cxnLst>
                <a:rect l="0" t="0" r="r" b="b"/>
                <a:pathLst>
                  <a:path w="34" h="14">
                    <a:moveTo>
                      <a:pt x="32" y="7"/>
                    </a:moveTo>
                    <a:cubicBezTo>
                      <a:pt x="34" y="3"/>
                      <a:pt x="29" y="0"/>
                      <a:pt x="21" y="0"/>
                    </a:cubicBezTo>
                    <a:cubicBezTo>
                      <a:pt x="13" y="0"/>
                      <a:pt x="5" y="3"/>
                      <a:pt x="3" y="7"/>
                    </a:cubicBezTo>
                    <a:cubicBezTo>
                      <a:pt x="0" y="11"/>
                      <a:pt x="5" y="14"/>
                      <a:pt x="13" y="14"/>
                    </a:cubicBezTo>
                    <a:cubicBezTo>
                      <a:pt x="21" y="14"/>
                      <a:pt x="29"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9" name="Freeform 790"/>
              <p:cNvSpPr>
                <a:spLocks/>
              </p:cNvSpPr>
              <p:nvPr/>
            </p:nvSpPr>
            <p:spPr bwMode="auto">
              <a:xfrm>
                <a:off x="1440" y="2165"/>
                <a:ext cx="70" cy="29"/>
              </a:xfrm>
              <a:custGeom>
                <a:avLst/>
                <a:gdLst>
                  <a:gd name="T0" fmla="*/ 31 w 34"/>
                  <a:gd name="T1" fmla="*/ 7 h 14"/>
                  <a:gd name="T2" fmla="*/ 21 w 34"/>
                  <a:gd name="T3" fmla="*/ 0 h 14"/>
                  <a:gd name="T4" fmla="*/ 2 w 34"/>
                  <a:gd name="T5" fmla="*/ 7 h 14"/>
                  <a:gd name="T6" fmla="*/ 13 w 34"/>
                  <a:gd name="T7" fmla="*/ 14 h 14"/>
                  <a:gd name="T8" fmla="*/ 31 w 34"/>
                  <a:gd name="T9" fmla="*/ 7 h 14"/>
                </a:gdLst>
                <a:ahLst/>
                <a:cxnLst>
                  <a:cxn ang="0">
                    <a:pos x="T0" y="T1"/>
                  </a:cxn>
                  <a:cxn ang="0">
                    <a:pos x="T2" y="T3"/>
                  </a:cxn>
                  <a:cxn ang="0">
                    <a:pos x="T4" y="T5"/>
                  </a:cxn>
                  <a:cxn ang="0">
                    <a:pos x="T6" y="T7"/>
                  </a:cxn>
                  <a:cxn ang="0">
                    <a:pos x="T8" y="T9"/>
                  </a:cxn>
                </a:cxnLst>
                <a:rect l="0" t="0" r="r" b="b"/>
                <a:pathLst>
                  <a:path w="34" h="14">
                    <a:moveTo>
                      <a:pt x="31" y="7"/>
                    </a:moveTo>
                    <a:cubicBezTo>
                      <a:pt x="34" y="3"/>
                      <a:pt x="29" y="0"/>
                      <a:pt x="21" y="0"/>
                    </a:cubicBezTo>
                    <a:cubicBezTo>
                      <a:pt x="13" y="0"/>
                      <a:pt x="4"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0" name="Freeform 791"/>
              <p:cNvSpPr>
                <a:spLocks/>
              </p:cNvSpPr>
              <p:nvPr/>
            </p:nvSpPr>
            <p:spPr bwMode="auto">
              <a:xfrm>
                <a:off x="1514" y="2165"/>
                <a:ext cx="68" cy="29"/>
              </a:xfrm>
              <a:custGeom>
                <a:avLst/>
                <a:gdLst>
                  <a:gd name="T0" fmla="*/ 31 w 33"/>
                  <a:gd name="T1" fmla="*/ 7 h 14"/>
                  <a:gd name="T2" fmla="*/ 20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1" name="Freeform 792"/>
              <p:cNvSpPr>
                <a:spLocks/>
              </p:cNvSpPr>
              <p:nvPr/>
            </p:nvSpPr>
            <p:spPr bwMode="auto">
              <a:xfrm>
                <a:off x="1588" y="2165"/>
                <a:ext cx="68" cy="29"/>
              </a:xfrm>
              <a:custGeom>
                <a:avLst/>
                <a:gdLst>
                  <a:gd name="T0" fmla="*/ 31 w 33"/>
                  <a:gd name="T1" fmla="*/ 7 h 14"/>
                  <a:gd name="T2" fmla="*/ 20 w 33"/>
                  <a:gd name="T3" fmla="*/ 0 h 14"/>
                  <a:gd name="T4" fmla="*/ 2 w 33"/>
                  <a:gd name="T5" fmla="*/ 7 h 14"/>
                  <a:gd name="T6" fmla="*/ 12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1"/>
                      <a:pt x="4" y="14"/>
                      <a:pt x="12" y="14"/>
                    </a:cubicBezTo>
                    <a:cubicBezTo>
                      <a:pt x="20"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2" name="Freeform 793"/>
              <p:cNvSpPr>
                <a:spLocks/>
              </p:cNvSpPr>
              <p:nvPr/>
            </p:nvSpPr>
            <p:spPr bwMode="auto">
              <a:xfrm>
                <a:off x="1660" y="2165"/>
                <a:ext cx="68" cy="29"/>
              </a:xfrm>
              <a:custGeom>
                <a:avLst/>
                <a:gdLst>
                  <a:gd name="T0" fmla="*/ 31 w 33"/>
                  <a:gd name="T1" fmla="*/ 7 h 14"/>
                  <a:gd name="T2" fmla="*/ 21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9" y="0"/>
                      <a:pt x="21" y="0"/>
                    </a:cubicBezTo>
                    <a:cubicBezTo>
                      <a:pt x="13" y="0"/>
                      <a:pt x="4"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3" name="Freeform 794"/>
              <p:cNvSpPr>
                <a:spLocks/>
              </p:cNvSpPr>
              <p:nvPr/>
            </p:nvSpPr>
            <p:spPr bwMode="auto">
              <a:xfrm>
                <a:off x="1345" y="2202"/>
                <a:ext cx="70" cy="31"/>
              </a:xfrm>
              <a:custGeom>
                <a:avLst/>
                <a:gdLst>
                  <a:gd name="T0" fmla="*/ 32 w 34"/>
                  <a:gd name="T1" fmla="*/ 7 h 15"/>
                  <a:gd name="T2" fmla="*/ 21 w 34"/>
                  <a:gd name="T3" fmla="*/ 0 h 15"/>
                  <a:gd name="T4" fmla="*/ 2 w 34"/>
                  <a:gd name="T5" fmla="*/ 7 h 15"/>
                  <a:gd name="T6" fmla="*/ 13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3" y="0"/>
                      <a:pt x="4" y="3"/>
                      <a:pt x="2" y="7"/>
                    </a:cubicBezTo>
                    <a:cubicBezTo>
                      <a:pt x="0" y="11"/>
                      <a:pt x="4" y="15"/>
                      <a:pt x="13" y="15"/>
                    </a:cubicBezTo>
                    <a:cubicBezTo>
                      <a:pt x="21" y="15"/>
                      <a:pt x="29"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4" name="Freeform 795"/>
              <p:cNvSpPr>
                <a:spLocks/>
              </p:cNvSpPr>
              <p:nvPr/>
            </p:nvSpPr>
            <p:spPr bwMode="auto">
              <a:xfrm>
                <a:off x="1419" y="2202"/>
                <a:ext cx="70" cy="31"/>
              </a:xfrm>
              <a:custGeom>
                <a:avLst/>
                <a:gdLst>
                  <a:gd name="T0" fmla="*/ 32 w 34"/>
                  <a:gd name="T1" fmla="*/ 7 h 15"/>
                  <a:gd name="T2" fmla="*/ 21 w 34"/>
                  <a:gd name="T3" fmla="*/ 0 h 15"/>
                  <a:gd name="T4" fmla="*/ 2 w 34"/>
                  <a:gd name="T5" fmla="*/ 7 h 15"/>
                  <a:gd name="T6" fmla="*/ 13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3" y="0"/>
                      <a:pt x="4" y="3"/>
                      <a:pt x="2" y="7"/>
                    </a:cubicBezTo>
                    <a:cubicBezTo>
                      <a:pt x="0" y="11"/>
                      <a:pt x="5" y="15"/>
                      <a:pt x="13" y="15"/>
                    </a:cubicBezTo>
                    <a:cubicBezTo>
                      <a:pt x="21" y="15"/>
                      <a:pt x="29"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5" name="Freeform 796"/>
              <p:cNvSpPr>
                <a:spLocks/>
              </p:cNvSpPr>
              <p:nvPr/>
            </p:nvSpPr>
            <p:spPr bwMode="auto">
              <a:xfrm>
                <a:off x="1493" y="2202"/>
                <a:ext cx="70" cy="31"/>
              </a:xfrm>
              <a:custGeom>
                <a:avLst/>
                <a:gdLst>
                  <a:gd name="T0" fmla="*/ 32 w 34"/>
                  <a:gd name="T1" fmla="*/ 7 h 15"/>
                  <a:gd name="T2" fmla="*/ 21 w 34"/>
                  <a:gd name="T3" fmla="*/ 0 h 15"/>
                  <a:gd name="T4" fmla="*/ 2 w 34"/>
                  <a:gd name="T5" fmla="*/ 7 h 15"/>
                  <a:gd name="T6" fmla="*/ 13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3" y="0"/>
                      <a:pt x="4" y="3"/>
                      <a:pt x="2" y="7"/>
                    </a:cubicBezTo>
                    <a:cubicBezTo>
                      <a:pt x="0" y="11"/>
                      <a:pt x="5" y="15"/>
                      <a:pt x="13" y="15"/>
                    </a:cubicBezTo>
                    <a:cubicBezTo>
                      <a:pt x="21" y="15"/>
                      <a:pt x="29"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6" name="Freeform 797"/>
              <p:cNvSpPr>
                <a:spLocks/>
              </p:cNvSpPr>
              <p:nvPr/>
            </p:nvSpPr>
            <p:spPr bwMode="auto">
              <a:xfrm>
                <a:off x="1567" y="2202"/>
                <a:ext cx="71" cy="31"/>
              </a:xfrm>
              <a:custGeom>
                <a:avLst/>
                <a:gdLst>
                  <a:gd name="T0" fmla="*/ 32 w 34"/>
                  <a:gd name="T1" fmla="*/ 7 h 15"/>
                  <a:gd name="T2" fmla="*/ 21 w 34"/>
                  <a:gd name="T3" fmla="*/ 0 h 15"/>
                  <a:gd name="T4" fmla="*/ 2 w 34"/>
                  <a:gd name="T5" fmla="*/ 7 h 15"/>
                  <a:gd name="T6" fmla="*/ 13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3" y="0"/>
                      <a:pt x="4" y="3"/>
                      <a:pt x="2" y="7"/>
                    </a:cubicBezTo>
                    <a:cubicBezTo>
                      <a:pt x="0" y="11"/>
                      <a:pt x="5" y="15"/>
                      <a:pt x="13" y="15"/>
                    </a:cubicBezTo>
                    <a:cubicBezTo>
                      <a:pt x="21" y="15"/>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7" name="Freeform 798"/>
              <p:cNvSpPr>
                <a:spLocks/>
              </p:cNvSpPr>
              <p:nvPr/>
            </p:nvSpPr>
            <p:spPr bwMode="auto">
              <a:xfrm>
                <a:off x="1642" y="2202"/>
                <a:ext cx="70" cy="31"/>
              </a:xfrm>
              <a:custGeom>
                <a:avLst/>
                <a:gdLst>
                  <a:gd name="T0" fmla="*/ 32 w 34"/>
                  <a:gd name="T1" fmla="*/ 7 h 15"/>
                  <a:gd name="T2" fmla="*/ 21 w 34"/>
                  <a:gd name="T3" fmla="*/ 0 h 15"/>
                  <a:gd name="T4" fmla="*/ 2 w 34"/>
                  <a:gd name="T5" fmla="*/ 7 h 15"/>
                  <a:gd name="T6" fmla="*/ 13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3" y="0"/>
                      <a:pt x="4" y="3"/>
                      <a:pt x="2" y="7"/>
                    </a:cubicBezTo>
                    <a:cubicBezTo>
                      <a:pt x="0" y="11"/>
                      <a:pt x="5" y="15"/>
                      <a:pt x="13" y="15"/>
                    </a:cubicBezTo>
                    <a:cubicBezTo>
                      <a:pt x="21" y="15"/>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8" name="Freeform 799"/>
              <p:cNvSpPr>
                <a:spLocks/>
              </p:cNvSpPr>
              <p:nvPr/>
            </p:nvSpPr>
            <p:spPr bwMode="auto">
              <a:xfrm>
                <a:off x="1322" y="2239"/>
                <a:ext cx="72" cy="31"/>
              </a:xfrm>
              <a:custGeom>
                <a:avLst/>
                <a:gdLst>
                  <a:gd name="T0" fmla="*/ 32 w 35"/>
                  <a:gd name="T1" fmla="*/ 7 h 15"/>
                  <a:gd name="T2" fmla="*/ 22 w 35"/>
                  <a:gd name="T3" fmla="*/ 0 h 15"/>
                  <a:gd name="T4" fmla="*/ 2 w 35"/>
                  <a:gd name="T5" fmla="*/ 7 h 15"/>
                  <a:gd name="T6" fmla="*/ 13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0" y="0"/>
                      <a:pt x="22" y="0"/>
                    </a:cubicBezTo>
                    <a:cubicBezTo>
                      <a:pt x="13" y="0"/>
                      <a:pt x="5" y="3"/>
                      <a:pt x="2" y="7"/>
                    </a:cubicBezTo>
                    <a:cubicBezTo>
                      <a:pt x="0" y="12"/>
                      <a:pt x="5" y="15"/>
                      <a:pt x="13" y="15"/>
                    </a:cubicBezTo>
                    <a:cubicBezTo>
                      <a:pt x="21" y="15"/>
                      <a:pt x="30"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9" name="Freeform 800"/>
              <p:cNvSpPr>
                <a:spLocks/>
              </p:cNvSpPr>
              <p:nvPr/>
            </p:nvSpPr>
            <p:spPr bwMode="auto">
              <a:xfrm>
                <a:off x="1398" y="2239"/>
                <a:ext cx="70" cy="31"/>
              </a:xfrm>
              <a:custGeom>
                <a:avLst/>
                <a:gdLst>
                  <a:gd name="T0" fmla="*/ 32 w 34"/>
                  <a:gd name="T1" fmla="*/ 7 h 15"/>
                  <a:gd name="T2" fmla="*/ 21 w 34"/>
                  <a:gd name="T3" fmla="*/ 0 h 15"/>
                  <a:gd name="T4" fmla="*/ 2 w 34"/>
                  <a:gd name="T5" fmla="*/ 7 h 15"/>
                  <a:gd name="T6" fmla="*/ 13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3" y="0"/>
                      <a:pt x="4" y="3"/>
                      <a:pt x="2" y="7"/>
                    </a:cubicBezTo>
                    <a:cubicBezTo>
                      <a:pt x="0" y="12"/>
                      <a:pt x="4" y="15"/>
                      <a:pt x="13" y="15"/>
                    </a:cubicBezTo>
                    <a:cubicBezTo>
                      <a:pt x="21" y="15"/>
                      <a:pt x="29"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0" name="Freeform 801"/>
              <p:cNvSpPr>
                <a:spLocks/>
              </p:cNvSpPr>
              <p:nvPr/>
            </p:nvSpPr>
            <p:spPr bwMode="auto">
              <a:xfrm>
                <a:off x="1473" y="2239"/>
                <a:ext cx="70" cy="31"/>
              </a:xfrm>
              <a:custGeom>
                <a:avLst/>
                <a:gdLst>
                  <a:gd name="T0" fmla="*/ 32 w 34"/>
                  <a:gd name="T1" fmla="*/ 7 h 15"/>
                  <a:gd name="T2" fmla="*/ 21 w 34"/>
                  <a:gd name="T3" fmla="*/ 0 h 15"/>
                  <a:gd name="T4" fmla="*/ 2 w 34"/>
                  <a:gd name="T5" fmla="*/ 7 h 15"/>
                  <a:gd name="T6" fmla="*/ 13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3" y="0"/>
                      <a:pt x="5" y="3"/>
                      <a:pt x="2" y="7"/>
                    </a:cubicBezTo>
                    <a:cubicBezTo>
                      <a:pt x="0" y="12"/>
                      <a:pt x="5" y="15"/>
                      <a:pt x="13" y="15"/>
                    </a:cubicBezTo>
                    <a:cubicBezTo>
                      <a:pt x="21" y="15"/>
                      <a:pt x="30"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1" name="Freeform 802"/>
              <p:cNvSpPr>
                <a:spLocks/>
              </p:cNvSpPr>
              <p:nvPr/>
            </p:nvSpPr>
            <p:spPr bwMode="auto">
              <a:xfrm>
                <a:off x="1547" y="2239"/>
                <a:ext cx="70" cy="31"/>
              </a:xfrm>
              <a:custGeom>
                <a:avLst/>
                <a:gdLst>
                  <a:gd name="T0" fmla="*/ 32 w 34"/>
                  <a:gd name="T1" fmla="*/ 7 h 15"/>
                  <a:gd name="T2" fmla="*/ 21 w 34"/>
                  <a:gd name="T3" fmla="*/ 0 h 15"/>
                  <a:gd name="T4" fmla="*/ 3 w 34"/>
                  <a:gd name="T5" fmla="*/ 7 h 15"/>
                  <a:gd name="T6" fmla="*/ 14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30" y="0"/>
                      <a:pt x="21" y="0"/>
                    </a:cubicBezTo>
                    <a:cubicBezTo>
                      <a:pt x="13" y="0"/>
                      <a:pt x="5" y="3"/>
                      <a:pt x="3" y="7"/>
                    </a:cubicBezTo>
                    <a:cubicBezTo>
                      <a:pt x="0" y="12"/>
                      <a:pt x="5" y="15"/>
                      <a:pt x="14" y="15"/>
                    </a:cubicBezTo>
                    <a:cubicBezTo>
                      <a:pt x="22" y="15"/>
                      <a:pt x="30"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2" name="Freeform 803"/>
              <p:cNvSpPr>
                <a:spLocks/>
              </p:cNvSpPr>
              <p:nvPr/>
            </p:nvSpPr>
            <p:spPr bwMode="auto">
              <a:xfrm>
                <a:off x="1623" y="2239"/>
                <a:ext cx="70" cy="31"/>
              </a:xfrm>
              <a:custGeom>
                <a:avLst/>
                <a:gdLst>
                  <a:gd name="T0" fmla="*/ 32 w 34"/>
                  <a:gd name="T1" fmla="*/ 7 h 15"/>
                  <a:gd name="T2" fmla="*/ 21 w 34"/>
                  <a:gd name="T3" fmla="*/ 0 h 15"/>
                  <a:gd name="T4" fmla="*/ 2 w 34"/>
                  <a:gd name="T5" fmla="*/ 7 h 15"/>
                  <a:gd name="T6" fmla="*/ 13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1" y="0"/>
                    </a:cubicBezTo>
                    <a:cubicBezTo>
                      <a:pt x="12" y="0"/>
                      <a:pt x="4" y="3"/>
                      <a:pt x="2" y="7"/>
                    </a:cubicBezTo>
                    <a:cubicBezTo>
                      <a:pt x="0" y="12"/>
                      <a:pt x="5" y="15"/>
                      <a:pt x="13" y="15"/>
                    </a:cubicBezTo>
                    <a:cubicBezTo>
                      <a:pt x="21" y="15"/>
                      <a:pt x="30"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3" name="Freeform 804"/>
              <p:cNvSpPr>
                <a:spLocks/>
              </p:cNvSpPr>
              <p:nvPr/>
            </p:nvSpPr>
            <p:spPr bwMode="auto">
              <a:xfrm>
                <a:off x="1223" y="2276"/>
                <a:ext cx="72" cy="33"/>
              </a:xfrm>
              <a:custGeom>
                <a:avLst/>
                <a:gdLst>
                  <a:gd name="T0" fmla="*/ 33 w 35"/>
                  <a:gd name="T1" fmla="*/ 8 h 16"/>
                  <a:gd name="T2" fmla="*/ 22 w 35"/>
                  <a:gd name="T3" fmla="*/ 0 h 16"/>
                  <a:gd name="T4" fmla="*/ 3 w 35"/>
                  <a:gd name="T5" fmla="*/ 8 h 16"/>
                  <a:gd name="T6" fmla="*/ 13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5" y="4"/>
                      <a:pt x="31" y="0"/>
                      <a:pt x="22" y="0"/>
                    </a:cubicBezTo>
                    <a:cubicBezTo>
                      <a:pt x="14" y="0"/>
                      <a:pt x="5" y="4"/>
                      <a:pt x="3" y="8"/>
                    </a:cubicBezTo>
                    <a:cubicBezTo>
                      <a:pt x="0" y="12"/>
                      <a:pt x="5" y="16"/>
                      <a:pt x="13" y="16"/>
                    </a:cubicBezTo>
                    <a:cubicBezTo>
                      <a:pt x="22" y="16"/>
                      <a:pt x="30" y="12"/>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4" name="Freeform 805"/>
              <p:cNvSpPr>
                <a:spLocks/>
              </p:cNvSpPr>
              <p:nvPr/>
            </p:nvSpPr>
            <p:spPr bwMode="auto">
              <a:xfrm>
                <a:off x="1299" y="2276"/>
                <a:ext cx="72" cy="33"/>
              </a:xfrm>
              <a:custGeom>
                <a:avLst/>
                <a:gdLst>
                  <a:gd name="T0" fmla="*/ 33 w 35"/>
                  <a:gd name="T1" fmla="*/ 8 h 16"/>
                  <a:gd name="T2" fmla="*/ 22 w 35"/>
                  <a:gd name="T3" fmla="*/ 0 h 16"/>
                  <a:gd name="T4" fmla="*/ 3 w 35"/>
                  <a:gd name="T5" fmla="*/ 8 h 16"/>
                  <a:gd name="T6" fmla="*/ 13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5" y="4"/>
                      <a:pt x="30" y="0"/>
                      <a:pt x="22" y="0"/>
                    </a:cubicBezTo>
                    <a:cubicBezTo>
                      <a:pt x="14" y="0"/>
                      <a:pt x="5" y="4"/>
                      <a:pt x="3" y="8"/>
                    </a:cubicBezTo>
                    <a:cubicBezTo>
                      <a:pt x="0" y="12"/>
                      <a:pt x="5" y="16"/>
                      <a:pt x="13" y="16"/>
                    </a:cubicBezTo>
                    <a:cubicBezTo>
                      <a:pt x="22" y="16"/>
                      <a:pt x="30" y="12"/>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5" name="Freeform 806"/>
              <p:cNvSpPr>
                <a:spLocks/>
              </p:cNvSpPr>
              <p:nvPr/>
            </p:nvSpPr>
            <p:spPr bwMode="auto">
              <a:xfrm>
                <a:off x="1376" y="2276"/>
                <a:ext cx="72" cy="33"/>
              </a:xfrm>
              <a:custGeom>
                <a:avLst/>
                <a:gdLst>
                  <a:gd name="T0" fmla="*/ 32 w 35"/>
                  <a:gd name="T1" fmla="*/ 8 h 16"/>
                  <a:gd name="T2" fmla="*/ 22 w 35"/>
                  <a:gd name="T3" fmla="*/ 0 h 16"/>
                  <a:gd name="T4" fmla="*/ 2 w 35"/>
                  <a:gd name="T5" fmla="*/ 8 h 16"/>
                  <a:gd name="T6" fmla="*/ 13 w 35"/>
                  <a:gd name="T7" fmla="*/ 16 h 16"/>
                  <a:gd name="T8" fmla="*/ 32 w 35"/>
                  <a:gd name="T9" fmla="*/ 8 h 16"/>
                </a:gdLst>
                <a:ahLst/>
                <a:cxnLst>
                  <a:cxn ang="0">
                    <a:pos x="T0" y="T1"/>
                  </a:cxn>
                  <a:cxn ang="0">
                    <a:pos x="T2" y="T3"/>
                  </a:cxn>
                  <a:cxn ang="0">
                    <a:pos x="T4" y="T5"/>
                  </a:cxn>
                  <a:cxn ang="0">
                    <a:pos x="T6" y="T7"/>
                  </a:cxn>
                  <a:cxn ang="0">
                    <a:pos x="T8" y="T9"/>
                  </a:cxn>
                </a:cxnLst>
                <a:rect l="0" t="0" r="r" b="b"/>
                <a:pathLst>
                  <a:path w="35" h="16">
                    <a:moveTo>
                      <a:pt x="32" y="8"/>
                    </a:moveTo>
                    <a:cubicBezTo>
                      <a:pt x="35" y="4"/>
                      <a:pt x="30" y="0"/>
                      <a:pt x="22" y="0"/>
                    </a:cubicBezTo>
                    <a:cubicBezTo>
                      <a:pt x="13" y="0"/>
                      <a:pt x="5" y="4"/>
                      <a:pt x="2" y="8"/>
                    </a:cubicBezTo>
                    <a:cubicBezTo>
                      <a:pt x="0" y="12"/>
                      <a:pt x="5" y="16"/>
                      <a:pt x="13" y="16"/>
                    </a:cubicBezTo>
                    <a:cubicBezTo>
                      <a:pt x="21" y="16"/>
                      <a:pt x="30"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6" name="Freeform 807"/>
              <p:cNvSpPr>
                <a:spLocks/>
              </p:cNvSpPr>
              <p:nvPr/>
            </p:nvSpPr>
            <p:spPr bwMode="auto">
              <a:xfrm>
                <a:off x="1452" y="2276"/>
                <a:ext cx="70" cy="33"/>
              </a:xfrm>
              <a:custGeom>
                <a:avLst/>
                <a:gdLst>
                  <a:gd name="T0" fmla="*/ 32 w 34"/>
                  <a:gd name="T1" fmla="*/ 8 h 16"/>
                  <a:gd name="T2" fmla="*/ 21 w 34"/>
                  <a:gd name="T3" fmla="*/ 0 h 16"/>
                  <a:gd name="T4" fmla="*/ 2 w 34"/>
                  <a:gd name="T5" fmla="*/ 8 h 16"/>
                  <a:gd name="T6" fmla="*/ 13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3" y="0"/>
                      <a:pt x="4" y="4"/>
                      <a:pt x="2" y="8"/>
                    </a:cubicBezTo>
                    <a:cubicBezTo>
                      <a:pt x="0" y="12"/>
                      <a:pt x="5" y="16"/>
                      <a:pt x="13" y="16"/>
                    </a:cubicBezTo>
                    <a:cubicBezTo>
                      <a:pt x="21" y="16"/>
                      <a:pt x="30"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sp>
          <p:nvSpPr>
            <p:cNvPr id="7" name="Freeform 809"/>
            <p:cNvSpPr>
              <a:spLocks/>
            </p:cNvSpPr>
            <p:nvPr/>
          </p:nvSpPr>
          <p:spPr bwMode="auto">
            <a:xfrm>
              <a:off x="2425700" y="3613151"/>
              <a:ext cx="111125" cy="52388"/>
            </a:xfrm>
            <a:custGeom>
              <a:avLst/>
              <a:gdLst>
                <a:gd name="T0" fmla="*/ 32 w 34"/>
                <a:gd name="T1" fmla="*/ 8 h 16"/>
                <a:gd name="T2" fmla="*/ 21 w 34"/>
                <a:gd name="T3" fmla="*/ 0 h 16"/>
                <a:gd name="T4" fmla="*/ 2 w 34"/>
                <a:gd name="T5" fmla="*/ 8 h 16"/>
                <a:gd name="T6" fmla="*/ 13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3" y="0"/>
                    <a:pt x="4" y="4"/>
                    <a:pt x="2" y="8"/>
                  </a:cubicBezTo>
                  <a:cubicBezTo>
                    <a:pt x="0" y="12"/>
                    <a:pt x="5" y="16"/>
                    <a:pt x="13" y="16"/>
                  </a:cubicBezTo>
                  <a:cubicBezTo>
                    <a:pt x="21" y="16"/>
                    <a:pt x="30"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 name="Freeform 810"/>
            <p:cNvSpPr>
              <a:spLocks/>
            </p:cNvSpPr>
            <p:nvPr/>
          </p:nvSpPr>
          <p:spPr bwMode="auto">
            <a:xfrm>
              <a:off x="2544763" y="3613151"/>
              <a:ext cx="114300" cy="52388"/>
            </a:xfrm>
            <a:custGeom>
              <a:avLst/>
              <a:gdLst>
                <a:gd name="T0" fmla="*/ 33 w 35"/>
                <a:gd name="T1" fmla="*/ 8 h 16"/>
                <a:gd name="T2" fmla="*/ 21 w 35"/>
                <a:gd name="T3" fmla="*/ 0 h 16"/>
                <a:gd name="T4" fmla="*/ 3 w 35"/>
                <a:gd name="T5" fmla="*/ 8 h 16"/>
                <a:gd name="T6" fmla="*/ 14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5" y="4"/>
                    <a:pt x="30" y="0"/>
                    <a:pt x="21" y="0"/>
                  </a:cubicBezTo>
                  <a:cubicBezTo>
                    <a:pt x="13" y="0"/>
                    <a:pt x="5" y="4"/>
                    <a:pt x="3" y="8"/>
                  </a:cubicBezTo>
                  <a:cubicBezTo>
                    <a:pt x="0" y="12"/>
                    <a:pt x="5" y="16"/>
                    <a:pt x="14" y="16"/>
                  </a:cubicBezTo>
                  <a:cubicBezTo>
                    <a:pt x="22" y="16"/>
                    <a:pt x="31" y="12"/>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 name="Freeform 811"/>
            <p:cNvSpPr>
              <a:spLocks/>
            </p:cNvSpPr>
            <p:nvPr/>
          </p:nvSpPr>
          <p:spPr bwMode="auto">
            <a:xfrm>
              <a:off x="1347788" y="3436938"/>
              <a:ext cx="115888" cy="46038"/>
            </a:xfrm>
            <a:custGeom>
              <a:avLst/>
              <a:gdLst>
                <a:gd name="T0" fmla="*/ 32 w 35"/>
                <a:gd name="T1" fmla="*/ 7 h 14"/>
                <a:gd name="T2" fmla="*/ 22 w 35"/>
                <a:gd name="T3" fmla="*/ 0 h 14"/>
                <a:gd name="T4" fmla="*/ 3 w 35"/>
                <a:gd name="T5" fmla="*/ 7 h 14"/>
                <a:gd name="T6" fmla="*/ 12 w 35"/>
                <a:gd name="T7" fmla="*/ 14 h 14"/>
                <a:gd name="T8" fmla="*/ 32 w 35"/>
                <a:gd name="T9" fmla="*/ 7 h 14"/>
              </a:gdLst>
              <a:ahLst/>
              <a:cxnLst>
                <a:cxn ang="0">
                  <a:pos x="T0" y="T1"/>
                </a:cxn>
                <a:cxn ang="0">
                  <a:pos x="T2" y="T3"/>
                </a:cxn>
                <a:cxn ang="0">
                  <a:pos x="T4" y="T5"/>
                </a:cxn>
                <a:cxn ang="0">
                  <a:pos x="T6" y="T7"/>
                </a:cxn>
                <a:cxn ang="0">
                  <a:pos x="T8" y="T9"/>
                </a:cxn>
              </a:cxnLst>
              <a:rect l="0" t="0" r="r" b="b"/>
              <a:pathLst>
                <a:path w="35" h="14">
                  <a:moveTo>
                    <a:pt x="32" y="7"/>
                  </a:moveTo>
                  <a:cubicBezTo>
                    <a:pt x="35" y="3"/>
                    <a:pt x="30" y="0"/>
                    <a:pt x="22" y="0"/>
                  </a:cubicBezTo>
                  <a:cubicBezTo>
                    <a:pt x="14" y="0"/>
                    <a:pt x="5" y="3"/>
                    <a:pt x="3" y="7"/>
                  </a:cubicBezTo>
                  <a:cubicBezTo>
                    <a:pt x="0" y="11"/>
                    <a:pt x="4" y="14"/>
                    <a:pt x="12" y="14"/>
                  </a:cubicBezTo>
                  <a:cubicBezTo>
                    <a:pt x="20" y="14"/>
                    <a:pt x="29"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 name="Freeform 812"/>
            <p:cNvSpPr>
              <a:spLocks/>
            </p:cNvSpPr>
            <p:nvPr/>
          </p:nvSpPr>
          <p:spPr bwMode="auto">
            <a:xfrm>
              <a:off x="1466850" y="3436938"/>
              <a:ext cx="111125" cy="46038"/>
            </a:xfrm>
            <a:custGeom>
              <a:avLst/>
              <a:gdLst>
                <a:gd name="T0" fmla="*/ 31 w 34"/>
                <a:gd name="T1" fmla="*/ 7 h 14"/>
                <a:gd name="T2" fmla="*/ 22 w 34"/>
                <a:gd name="T3" fmla="*/ 0 h 14"/>
                <a:gd name="T4" fmla="*/ 2 w 34"/>
                <a:gd name="T5" fmla="*/ 7 h 14"/>
                <a:gd name="T6" fmla="*/ 12 w 34"/>
                <a:gd name="T7" fmla="*/ 14 h 14"/>
                <a:gd name="T8" fmla="*/ 31 w 34"/>
                <a:gd name="T9" fmla="*/ 7 h 14"/>
              </a:gdLst>
              <a:ahLst/>
              <a:cxnLst>
                <a:cxn ang="0">
                  <a:pos x="T0" y="T1"/>
                </a:cxn>
                <a:cxn ang="0">
                  <a:pos x="T2" y="T3"/>
                </a:cxn>
                <a:cxn ang="0">
                  <a:pos x="T4" y="T5"/>
                </a:cxn>
                <a:cxn ang="0">
                  <a:pos x="T6" y="T7"/>
                </a:cxn>
                <a:cxn ang="0">
                  <a:pos x="T8" y="T9"/>
                </a:cxn>
              </a:cxnLst>
              <a:rect l="0" t="0" r="r" b="b"/>
              <a:pathLst>
                <a:path w="34" h="14">
                  <a:moveTo>
                    <a:pt x="31" y="7"/>
                  </a:moveTo>
                  <a:cubicBezTo>
                    <a:pt x="34" y="3"/>
                    <a:pt x="30" y="0"/>
                    <a:pt x="22" y="0"/>
                  </a:cubicBezTo>
                  <a:cubicBezTo>
                    <a:pt x="14" y="0"/>
                    <a:pt x="5" y="3"/>
                    <a:pt x="2" y="7"/>
                  </a:cubicBezTo>
                  <a:cubicBezTo>
                    <a:pt x="0" y="11"/>
                    <a:pt x="4" y="14"/>
                    <a:pt x="12" y="14"/>
                  </a:cubicBezTo>
                  <a:cubicBezTo>
                    <a:pt x="20"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 name="Freeform 813"/>
            <p:cNvSpPr>
              <a:spLocks/>
            </p:cNvSpPr>
            <p:nvPr/>
          </p:nvSpPr>
          <p:spPr bwMode="auto">
            <a:xfrm>
              <a:off x="1581150" y="3436938"/>
              <a:ext cx="114300" cy="46038"/>
            </a:xfrm>
            <a:custGeom>
              <a:avLst/>
              <a:gdLst>
                <a:gd name="T0" fmla="*/ 32 w 35"/>
                <a:gd name="T1" fmla="*/ 7 h 14"/>
                <a:gd name="T2" fmla="*/ 22 w 35"/>
                <a:gd name="T3" fmla="*/ 0 h 14"/>
                <a:gd name="T4" fmla="*/ 3 w 35"/>
                <a:gd name="T5" fmla="*/ 7 h 14"/>
                <a:gd name="T6" fmla="*/ 13 w 35"/>
                <a:gd name="T7" fmla="*/ 14 h 14"/>
                <a:gd name="T8" fmla="*/ 32 w 35"/>
                <a:gd name="T9" fmla="*/ 7 h 14"/>
              </a:gdLst>
              <a:ahLst/>
              <a:cxnLst>
                <a:cxn ang="0">
                  <a:pos x="T0" y="T1"/>
                </a:cxn>
                <a:cxn ang="0">
                  <a:pos x="T2" y="T3"/>
                </a:cxn>
                <a:cxn ang="0">
                  <a:pos x="T4" y="T5"/>
                </a:cxn>
                <a:cxn ang="0">
                  <a:pos x="T6" y="T7"/>
                </a:cxn>
                <a:cxn ang="0">
                  <a:pos x="T8" y="T9"/>
                </a:cxn>
              </a:cxnLst>
              <a:rect l="0" t="0" r="r" b="b"/>
              <a:pathLst>
                <a:path w="35" h="14">
                  <a:moveTo>
                    <a:pt x="32" y="7"/>
                  </a:moveTo>
                  <a:cubicBezTo>
                    <a:pt x="35" y="3"/>
                    <a:pt x="30" y="0"/>
                    <a:pt x="22" y="0"/>
                  </a:cubicBezTo>
                  <a:cubicBezTo>
                    <a:pt x="14" y="0"/>
                    <a:pt x="6" y="3"/>
                    <a:pt x="3" y="7"/>
                  </a:cubicBezTo>
                  <a:cubicBezTo>
                    <a:pt x="0" y="11"/>
                    <a:pt x="5" y="14"/>
                    <a:pt x="13" y="14"/>
                  </a:cubicBezTo>
                  <a:cubicBezTo>
                    <a:pt x="21" y="14"/>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 name="Freeform 814"/>
            <p:cNvSpPr>
              <a:spLocks/>
            </p:cNvSpPr>
            <p:nvPr/>
          </p:nvSpPr>
          <p:spPr bwMode="auto">
            <a:xfrm>
              <a:off x="1698625" y="3436938"/>
              <a:ext cx="111125" cy="46038"/>
            </a:xfrm>
            <a:custGeom>
              <a:avLst/>
              <a:gdLst>
                <a:gd name="T0" fmla="*/ 32 w 34"/>
                <a:gd name="T1" fmla="*/ 7 h 14"/>
                <a:gd name="T2" fmla="*/ 22 w 34"/>
                <a:gd name="T3" fmla="*/ 0 h 14"/>
                <a:gd name="T4" fmla="*/ 3 w 34"/>
                <a:gd name="T5" fmla="*/ 7 h 14"/>
                <a:gd name="T6" fmla="*/ 13 w 34"/>
                <a:gd name="T7" fmla="*/ 14 h 14"/>
                <a:gd name="T8" fmla="*/ 32 w 34"/>
                <a:gd name="T9" fmla="*/ 7 h 14"/>
              </a:gdLst>
              <a:ahLst/>
              <a:cxnLst>
                <a:cxn ang="0">
                  <a:pos x="T0" y="T1"/>
                </a:cxn>
                <a:cxn ang="0">
                  <a:pos x="T2" y="T3"/>
                </a:cxn>
                <a:cxn ang="0">
                  <a:pos x="T4" y="T5"/>
                </a:cxn>
                <a:cxn ang="0">
                  <a:pos x="T6" y="T7"/>
                </a:cxn>
                <a:cxn ang="0">
                  <a:pos x="T8" y="T9"/>
                </a:cxn>
              </a:cxnLst>
              <a:rect l="0" t="0" r="r" b="b"/>
              <a:pathLst>
                <a:path w="34" h="14">
                  <a:moveTo>
                    <a:pt x="32" y="7"/>
                  </a:moveTo>
                  <a:cubicBezTo>
                    <a:pt x="34" y="3"/>
                    <a:pt x="30" y="0"/>
                    <a:pt x="22" y="0"/>
                  </a:cubicBezTo>
                  <a:cubicBezTo>
                    <a:pt x="14" y="0"/>
                    <a:pt x="5" y="3"/>
                    <a:pt x="3" y="7"/>
                  </a:cubicBezTo>
                  <a:cubicBezTo>
                    <a:pt x="0" y="11"/>
                    <a:pt x="4" y="14"/>
                    <a:pt x="13" y="14"/>
                  </a:cubicBezTo>
                  <a:cubicBezTo>
                    <a:pt x="21" y="14"/>
                    <a:pt x="29"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 name="Freeform 815"/>
            <p:cNvSpPr>
              <a:spLocks/>
            </p:cNvSpPr>
            <p:nvPr/>
          </p:nvSpPr>
          <p:spPr bwMode="auto">
            <a:xfrm>
              <a:off x="1817688" y="3436938"/>
              <a:ext cx="111125" cy="46038"/>
            </a:xfrm>
            <a:custGeom>
              <a:avLst/>
              <a:gdLst>
                <a:gd name="T0" fmla="*/ 32 w 34"/>
                <a:gd name="T1" fmla="*/ 7 h 14"/>
                <a:gd name="T2" fmla="*/ 22 w 34"/>
                <a:gd name="T3" fmla="*/ 0 h 14"/>
                <a:gd name="T4" fmla="*/ 2 w 34"/>
                <a:gd name="T5" fmla="*/ 7 h 14"/>
                <a:gd name="T6" fmla="*/ 12 w 34"/>
                <a:gd name="T7" fmla="*/ 14 h 14"/>
                <a:gd name="T8" fmla="*/ 32 w 34"/>
                <a:gd name="T9" fmla="*/ 7 h 14"/>
              </a:gdLst>
              <a:ahLst/>
              <a:cxnLst>
                <a:cxn ang="0">
                  <a:pos x="T0" y="T1"/>
                </a:cxn>
                <a:cxn ang="0">
                  <a:pos x="T2" y="T3"/>
                </a:cxn>
                <a:cxn ang="0">
                  <a:pos x="T4" y="T5"/>
                </a:cxn>
                <a:cxn ang="0">
                  <a:pos x="T6" y="T7"/>
                </a:cxn>
                <a:cxn ang="0">
                  <a:pos x="T8" y="T9"/>
                </a:cxn>
              </a:cxnLst>
              <a:rect l="0" t="0" r="r" b="b"/>
              <a:pathLst>
                <a:path w="34" h="14">
                  <a:moveTo>
                    <a:pt x="32" y="7"/>
                  </a:moveTo>
                  <a:cubicBezTo>
                    <a:pt x="34" y="3"/>
                    <a:pt x="30" y="0"/>
                    <a:pt x="22" y="0"/>
                  </a:cubicBezTo>
                  <a:cubicBezTo>
                    <a:pt x="14" y="0"/>
                    <a:pt x="5" y="3"/>
                    <a:pt x="2" y="7"/>
                  </a:cubicBezTo>
                  <a:cubicBezTo>
                    <a:pt x="0" y="11"/>
                    <a:pt x="4" y="14"/>
                    <a:pt x="12" y="14"/>
                  </a:cubicBezTo>
                  <a:cubicBezTo>
                    <a:pt x="20" y="14"/>
                    <a:pt x="29"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 name="Freeform 816"/>
            <p:cNvSpPr>
              <a:spLocks/>
            </p:cNvSpPr>
            <p:nvPr/>
          </p:nvSpPr>
          <p:spPr bwMode="auto">
            <a:xfrm>
              <a:off x="1935163" y="3436938"/>
              <a:ext cx="111125" cy="46038"/>
            </a:xfrm>
            <a:custGeom>
              <a:avLst/>
              <a:gdLst>
                <a:gd name="T0" fmla="*/ 31 w 34"/>
                <a:gd name="T1" fmla="*/ 7 h 14"/>
                <a:gd name="T2" fmla="*/ 21 w 34"/>
                <a:gd name="T3" fmla="*/ 0 h 14"/>
                <a:gd name="T4" fmla="*/ 2 w 34"/>
                <a:gd name="T5" fmla="*/ 7 h 14"/>
                <a:gd name="T6" fmla="*/ 12 w 34"/>
                <a:gd name="T7" fmla="*/ 14 h 14"/>
                <a:gd name="T8" fmla="*/ 31 w 34"/>
                <a:gd name="T9" fmla="*/ 7 h 14"/>
              </a:gdLst>
              <a:ahLst/>
              <a:cxnLst>
                <a:cxn ang="0">
                  <a:pos x="T0" y="T1"/>
                </a:cxn>
                <a:cxn ang="0">
                  <a:pos x="T2" y="T3"/>
                </a:cxn>
                <a:cxn ang="0">
                  <a:pos x="T4" y="T5"/>
                </a:cxn>
                <a:cxn ang="0">
                  <a:pos x="T6" y="T7"/>
                </a:cxn>
                <a:cxn ang="0">
                  <a:pos x="T8" y="T9"/>
                </a:cxn>
              </a:cxnLst>
              <a:rect l="0" t="0" r="r" b="b"/>
              <a:pathLst>
                <a:path w="34" h="14">
                  <a:moveTo>
                    <a:pt x="31" y="7"/>
                  </a:moveTo>
                  <a:cubicBezTo>
                    <a:pt x="34" y="3"/>
                    <a:pt x="29" y="0"/>
                    <a:pt x="21" y="0"/>
                  </a:cubicBezTo>
                  <a:cubicBezTo>
                    <a:pt x="13" y="0"/>
                    <a:pt x="5" y="3"/>
                    <a:pt x="2" y="7"/>
                  </a:cubicBezTo>
                  <a:cubicBezTo>
                    <a:pt x="0" y="11"/>
                    <a:pt x="4" y="14"/>
                    <a:pt x="12" y="14"/>
                  </a:cubicBezTo>
                  <a:cubicBezTo>
                    <a:pt x="20"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 name="Freeform 817"/>
            <p:cNvSpPr>
              <a:spLocks/>
            </p:cNvSpPr>
            <p:nvPr/>
          </p:nvSpPr>
          <p:spPr bwMode="auto">
            <a:xfrm>
              <a:off x="2049463" y="3436938"/>
              <a:ext cx="111125" cy="46038"/>
            </a:xfrm>
            <a:custGeom>
              <a:avLst/>
              <a:gdLst>
                <a:gd name="T0" fmla="*/ 32 w 34"/>
                <a:gd name="T1" fmla="*/ 7 h 14"/>
                <a:gd name="T2" fmla="*/ 22 w 34"/>
                <a:gd name="T3" fmla="*/ 0 h 14"/>
                <a:gd name="T4" fmla="*/ 3 w 34"/>
                <a:gd name="T5" fmla="*/ 7 h 14"/>
                <a:gd name="T6" fmla="*/ 13 w 34"/>
                <a:gd name="T7" fmla="*/ 14 h 14"/>
                <a:gd name="T8" fmla="*/ 32 w 34"/>
                <a:gd name="T9" fmla="*/ 7 h 14"/>
              </a:gdLst>
              <a:ahLst/>
              <a:cxnLst>
                <a:cxn ang="0">
                  <a:pos x="T0" y="T1"/>
                </a:cxn>
                <a:cxn ang="0">
                  <a:pos x="T2" y="T3"/>
                </a:cxn>
                <a:cxn ang="0">
                  <a:pos x="T4" y="T5"/>
                </a:cxn>
                <a:cxn ang="0">
                  <a:pos x="T6" y="T7"/>
                </a:cxn>
                <a:cxn ang="0">
                  <a:pos x="T8" y="T9"/>
                </a:cxn>
              </a:cxnLst>
              <a:rect l="0" t="0" r="r" b="b"/>
              <a:pathLst>
                <a:path w="34" h="14">
                  <a:moveTo>
                    <a:pt x="32" y="7"/>
                  </a:moveTo>
                  <a:cubicBezTo>
                    <a:pt x="34" y="3"/>
                    <a:pt x="30" y="0"/>
                    <a:pt x="22" y="0"/>
                  </a:cubicBezTo>
                  <a:cubicBezTo>
                    <a:pt x="14" y="0"/>
                    <a:pt x="5" y="3"/>
                    <a:pt x="3" y="7"/>
                  </a:cubicBezTo>
                  <a:cubicBezTo>
                    <a:pt x="0" y="11"/>
                    <a:pt x="5" y="14"/>
                    <a:pt x="13" y="14"/>
                  </a:cubicBezTo>
                  <a:cubicBezTo>
                    <a:pt x="21" y="14"/>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 name="Freeform 818"/>
            <p:cNvSpPr>
              <a:spLocks/>
            </p:cNvSpPr>
            <p:nvPr/>
          </p:nvSpPr>
          <p:spPr bwMode="auto">
            <a:xfrm>
              <a:off x="1187450" y="3495676"/>
              <a:ext cx="115888" cy="49213"/>
            </a:xfrm>
            <a:custGeom>
              <a:avLst/>
              <a:gdLst>
                <a:gd name="T0" fmla="*/ 32 w 35"/>
                <a:gd name="T1" fmla="*/ 7 h 15"/>
                <a:gd name="T2" fmla="*/ 23 w 35"/>
                <a:gd name="T3" fmla="*/ 0 h 15"/>
                <a:gd name="T4" fmla="*/ 3 w 35"/>
                <a:gd name="T5" fmla="*/ 7 h 15"/>
                <a:gd name="T6" fmla="*/ 1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1" y="0"/>
                    <a:pt x="23" y="0"/>
                  </a:cubicBezTo>
                  <a:cubicBezTo>
                    <a:pt x="15" y="0"/>
                    <a:pt x="6" y="3"/>
                    <a:pt x="3" y="7"/>
                  </a:cubicBezTo>
                  <a:cubicBezTo>
                    <a:pt x="0" y="11"/>
                    <a:pt x="4" y="15"/>
                    <a:pt x="12" y="15"/>
                  </a:cubicBezTo>
                  <a:cubicBezTo>
                    <a:pt x="20" y="15"/>
                    <a:pt x="29"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 name="Freeform 819"/>
            <p:cNvSpPr>
              <a:spLocks/>
            </p:cNvSpPr>
            <p:nvPr/>
          </p:nvSpPr>
          <p:spPr bwMode="auto">
            <a:xfrm>
              <a:off x="1306513" y="3495676"/>
              <a:ext cx="114300" cy="49213"/>
            </a:xfrm>
            <a:custGeom>
              <a:avLst/>
              <a:gdLst>
                <a:gd name="T0" fmla="*/ 32 w 35"/>
                <a:gd name="T1" fmla="*/ 7 h 15"/>
                <a:gd name="T2" fmla="*/ 23 w 35"/>
                <a:gd name="T3" fmla="*/ 0 h 15"/>
                <a:gd name="T4" fmla="*/ 3 w 35"/>
                <a:gd name="T5" fmla="*/ 7 h 15"/>
                <a:gd name="T6" fmla="*/ 1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1" y="0"/>
                    <a:pt x="23" y="0"/>
                  </a:cubicBezTo>
                  <a:cubicBezTo>
                    <a:pt x="15" y="0"/>
                    <a:pt x="6" y="3"/>
                    <a:pt x="3" y="7"/>
                  </a:cubicBezTo>
                  <a:cubicBezTo>
                    <a:pt x="0" y="11"/>
                    <a:pt x="4" y="15"/>
                    <a:pt x="12" y="15"/>
                  </a:cubicBezTo>
                  <a:cubicBezTo>
                    <a:pt x="20" y="15"/>
                    <a:pt x="29"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8" name="Freeform 820"/>
            <p:cNvSpPr>
              <a:spLocks/>
            </p:cNvSpPr>
            <p:nvPr/>
          </p:nvSpPr>
          <p:spPr bwMode="auto">
            <a:xfrm>
              <a:off x="1423988" y="3495676"/>
              <a:ext cx="114300" cy="49213"/>
            </a:xfrm>
            <a:custGeom>
              <a:avLst/>
              <a:gdLst>
                <a:gd name="T0" fmla="*/ 32 w 35"/>
                <a:gd name="T1" fmla="*/ 7 h 15"/>
                <a:gd name="T2" fmla="*/ 23 w 35"/>
                <a:gd name="T3" fmla="*/ 0 h 15"/>
                <a:gd name="T4" fmla="*/ 3 w 35"/>
                <a:gd name="T5" fmla="*/ 7 h 15"/>
                <a:gd name="T6" fmla="*/ 1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1" y="0"/>
                    <a:pt x="23" y="0"/>
                  </a:cubicBezTo>
                  <a:cubicBezTo>
                    <a:pt x="15" y="0"/>
                    <a:pt x="6" y="3"/>
                    <a:pt x="3" y="7"/>
                  </a:cubicBezTo>
                  <a:cubicBezTo>
                    <a:pt x="0" y="11"/>
                    <a:pt x="4" y="15"/>
                    <a:pt x="12" y="15"/>
                  </a:cubicBezTo>
                  <a:cubicBezTo>
                    <a:pt x="21" y="15"/>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9" name="Freeform 821"/>
            <p:cNvSpPr>
              <a:spLocks/>
            </p:cNvSpPr>
            <p:nvPr/>
          </p:nvSpPr>
          <p:spPr bwMode="auto">
            <a:xfrm>
              <a:off x="1541463" y="3495676"/>
              <a:ext cx="114300" cy="49213"/>
            </a:xfrm>
            <a:custGeom>
              <a:avLst/>
              <a:gdLst>
                <a:gd name="T0" fmla="*/ 32 w 35"/>
                <a:gd name="T1" fmla="*/ 7 h 15"/>
                <a:gd name="T2" fmla="*/ 23 w 35"/>
                <a:gd name="T3" fmla="*/ 0 h 15"/>
                <a:gd name="T4" fmla="*/ 3 w 35"/>
                <a:gd name="T5" fmla="*/ 7 h 15"/>
                <a:gd name="T6" fmla="*/ 13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1" y="0"/>
                    <a:pt x="23" y="0"/>
                  </a:cubicBezTo>
                  <a:cubicBezTo>
                    <a:pt x="14" y="0"/>
                    <a:pt x="6" y="3"/>
                    <a:pt x="3" y="7"/>
                  </a:cubicBezTo>
                  <a:cubicBezTo>
                    <a:pt x="0" y="11"/>
                    <a:pt x="4" y="15"/>
                    <a:pt x="13" y="15"/>
                  </a:cubicBezTo>
                  <a:cubicBezTo>
                    <a:pt x="21" y="15"/>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0" name="Freeform 822"/>
            <p:cNvSpPr>
              <a:spLocks/>
            </p:cNvSpPr>
            <p:nvPr/>
          </p:nvSpPr>
          <p:spPr bwMode="auto">
            <a:xfrm>
              <a:off x="1658938" y="3495676"/>
              <a:ext cx="115888" cy="49213"/>
            </a:xfrm>
            <a:custGeom>
              <a:avLst/>
              <a:gdLst>
                <a:gd name="T0" fmla="*/ 32 w 35"/>
                <a:gd name="T1" fmla="*/ 7 h 15"/>
                <a:gd name="T2" fmla="*/ 22 w 35"/>
                <a:gd name="T3" fmla="*/ 0 h 15"/>
                <a:gd name="T4" fmla="*/ 3 w 35"/>
                <a:gd name="T5" fmla="*/ 7 h 15"/>
                <a:gd name="T6" fmla="*/ 13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1" y="0"/>
                    <a:pt x="22" y="0"/>
                  </a:cubicBezTo>
                  <a:cubicBezTo>
                    <a:pt x="14" y="0"/>
                    <a:pt x="6" y="3"/>
                    <a:pt x="3" y="7"/>
                  </a:cubicBezTo>
                  <a:cubicBezTo>
                    <a:pt x="0" y="11"/>
                    <a:pt x="5" y="15"/>
                    <a:pt x="13" y="15"/>
                  </a:cubicBezTo>
                  <a:cubicBezTo>
                    <a:pt x="21" y="15"/>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1" name="Freeform 823"/>
            <p:cNvSpPr>
              <a:spLocks/>
            </p:cNvSpPr>
            <p:nvPr/>
          </p:nvSpPr>
          <p:spPr bwMode="auto">
            <a:xfrm>
              <a:off x="1778000" y="3495676"/>
              <a:ext cx="114300" cy="49213"/>
            </a:xfrm>
            <a:custGeom>
              <a:avLst/>
              <a:gdLst>
                <a:gd name="T0" fmla="*/ 32 w 35"/>
                <a:gd name="T1" fmla="*/ 7 h 15"/>
                <a:gd name="T2" fmla="*/ 22 w 35"/>
                <a:gd name="T3" fmla="*/ 0 h 15"/>
                <a:gd name="T4" fmla="*/ 3 w 35"/>
                <a:gd name="T5" fmla="*/ 7 h 15"/>
                <a:gd name="T6" fmla="*/ 13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0" y="0"/>
                    <a:pt x="22" y="0"/>
                  </a:cubicBezTo>
                  <a:cubicBezTo>
                    <a:pt x="14" y="0"/>
                    <a:pt x="6" y="3"/>
                    <a:pt x="3" y="7"/>
                  </a:cubicBezTo>
                  <a:cubicBezTo>
                    <a:pt x="0" y="11"/>
                    <a:pt x="5" y="15"/>
                    <a:pt x="13" y="15"/>
                  </a:cubicBezTo>
                  <a:cubicBezTo>
                    <a:pt x="21" y="15"/>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2" name="Freeform 824"/>
            <p:cNvSpPr>
              <a:spLocks/>
            </p:cNvSpPr>
            <p:nvPr/>
          </p:nvSpPr>
          <p:spPr bwMode="auto">
            <a:xfrm>
              <a:off x="1895475" y="3495676"/>
              <a:ext cx="114300" cy="49213"/>
            </a:xfrm>
            <a:custGeom>
              <a:avLst/>
              <a:gdLst>
                <a:gd name="T0" fmla="*/ 32 w 35"/>
                <a:gd name="T1" fmla="*/ 7 h 15"/>
                <a:gd name="T2" fmla="*/ 22 w 35"/>
                <a:gd name="T3" fmla="*/ 0 h 15"/>
                <a:gd name="T4" fmla="*/ 3 w 35"/>
                <a:gd name="T5" fmla="*/ 7 h 15"/>
                <a:gd name="T6" fmla="*/ 13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0" y="0"/>
                    <a:pt x="22" y="0"/>
                  </a:cubicBezTo>
                  <a:cubicBezTo>
                    <a:pt x="14" y="0"/>
                    <a:pt x="6" y="3"/>
                    <a:pt x="3" y="7"/>
                  </a:cubicBezTo>
                  <a:cubicBezTo>
                    <a:pt x="0" y="11"/>
                    <a:pt x="5" y="15"/>
                    <a:pt x="13" y="15"/>
                  </a:cubicBezTo>
                  <a:cubicBezTo>
                    <a:pt x="21" y="15"/>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3" name="Freeform 825"/>
            <p:cNvSpPr>
              <a:spLocks/>
            </p:cNvSpPr>
            <p:nvPr/>
          </p:nvSpPr>
          <p:spPr bwMode="auto">
            <a:xfrm>
              <a:off x="2016125" y="3495676"/>
              <a:ext cx="112713" cy="49213"/>
            </a:xfrm>
            <a:custGeom>
              <a:avLst/>
              <a:gdLst>
                <a:gd name="T0" fmla="*/ 31 w 34"/>
                <a:gd name="T1" fmla="*/ 7 h 15"/>
                <a:gd name="T2" fmla="*/ 21 w 34"/>
                <a:gd name="T3" fmla="*/ 0 h 15"/>
                <a:gd name="T4" fmla="*/ 2 w 34"/>
                <a:gd name="T5" fmla="*/ 7 h 15"/>
                <a:gd name="T6" fmla="*/ 12 w 34"/>
                <a:gd name="T7" fmla="*/ 15 h 15"/>
                <a:gd name="T8" fmla="*/ 31 w 34"/>
                <a:gd name="T9" fmla="*/ 7 h 15"/>
              </a:gdLst>
              <a:ahLst/>
              <a:cxnLst>
                <a:cxn ang="0">
                  <a:pos x="T0" y="T1"/>
                </a:cxn>
                <a:cxn ang="0">
                  <a:pos x="T2" y="T3"/>
                </a:cxn>
                <a:cxn ang="0">
                  <a:pos x="T4" y="T5"/>
                </a:cxn>
                <a:cxn ang="0">
                  <a:pos x="T6" y="T7"/>
                </a:cxn>
                <a:cxn ang="0">
                  <a:pos x="T8" y="T9"/>
                </a:cxn>
              </a:cxnLst>
              <a:rect l="0" t="0" r="r" b="b"/>
              <a:pathLst>
                <a:path w="34" h="15">
                  <a:moveTo>
                    <a:pt x="31" y="7"/>
                  </a:moveTo>
                  <a:cubicBezTo>
                    <a:pt x="34" y="3"/>
                    <a:pt x="29" y="0"/>
                    <a:pt x="21" y="0"/>
                  </a:cubicBezTo>
                  <a:cubicBezTo>
                    <a:pt x="13" y="0"/>
                    <a:pt x="5" y="3"/>
                    <a:pt x="2" y="7"/>
                  </a:cubicBezTo>
                  <a:cubicBezTo>
                    <a:pt x="0" y="11"/>
                    <a:pt x="4" y="15"/>
                    <a:pt x="12" y="15"/>
                  </a:cubicBezTo>
                  <a:cubicBezTo>
                    <a:pt x="21" y="15"/>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4" name="Freeform 826"/>
            <p:cNvSpPr>
              <a:spLocks/>
            </p:cNvSpPr>
            <p:nvPr/>
          </p:nvSpPr>
          <p:spPr bwMode="auto">
            <a:xfrm>
              <a:off x="1263650" y="3554413"/>
              <a:ext cx="114300" cy="49213"/>
            </a:xfrm>
            <a:custGeom>
              <a:avLst/>
              <a:gdLst>
                <a:gd name="T0" fmla="*/ 33 w 35"/>
                <a:gd name="T1" fmla="*/ 7 h 15"/>
                <a:gd name="T2" fmla="*/ 23 w 35"/>
                <a:gd name="T3" fmla="*/ 0 h 15"/>
                <a:gd name="T4" fmla="*/ 3 w 35"/>
                <a:gd name="T5" fmla="*/ 7 h 15"/>
                <a:gd name="T6" fmla="*/ 12 w 35"/>
                <a:gd name="T7" fmla="*/ 15 h 15"/>
                <a:gd name="T8" fmla="*/ 33 w 35"/>
                <a:gd name="T9" fmla="*/ 7 h 15"/>
              </a:gdLst>
              <a:ahLst/>
              <a:cxnLst>
                <a:cxn ang="0">
                  <a:pos x="T0" y="T1"/>
                </a:cxn>
                <a:cxn ang="0">
                  <a:pos x="T2" y="T3"/>
                </a:cxn>
                <a:cxn ang="0">
                  <a:pos x="T4" y="T5"/>
                </a:cxn>
                <a:cxn ang="0">
                  <a:pos x="T6" y="T7"/>
                </a:cxn>
                <a:cxn ang="0">
                  <a:pos x="T8" y="T9"/>
                </a:cxn>
              </a:cxnLst>
              <a:rect l="0" t="0" r="r" b="b"/>
              <a:pathLst>
                <a:path w="35" h="15">
                  <a:moveTo>
                    <a:pt x="33" y="7"/>
                  </a:moveTo>
                  <a:cubicBezTo>
                    <a:pt x="35" y="3"/>
                    <a:pt x="31" y="0"/>
                    <a:pt x="23" y="0"/>
                  </a:cubicBezTo>
                  <a:cubicBezTo>
                    <a:pt x="15" y="0"/>
                    <a:pt x="6" y="3"/>
                    <a:pt x="3" y="7"/>
                  </a:cubicBezTo>
                  <a:cubicBezTo>
                    <a:pt x="0" y="12"/>
                    <a:pt x="4" y="15"/>
                    <a:pt x="12" y="15"/>
                  </a:cubicBezTo>
                  <a:cubicBezTo>
                    <a:pt x="21" y="15"/>
                    <a:pt x="30" y="12"/>
                    <a:pt x="3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5" name="Freeform 827"/>
            <p:cNvSpPr>
              <a:spLocks/>
            </p:cNvSpPr>
            <p:nvPr/>
          </p:nvSpPr>
          <p:spPr bwMode="auto">
            <a:xfrm>
              <a:off x="1381125" y="3554413"/>
              <a:ext cx="117475" cy="49213"/>
            </a:xfrm>
            <a:custGeom>
              <a:avLst/>
              <a:gdLst>
                <a:gd name="T0" fmla="*/ 33 w 36"/>
                <a:gd name="T1" fmla="*/ 7 h 15"/>
                <a:gd name="T2" fmla="*/ 23 w 36"/>
                <a:gd name="T3" fmla="*/ 0 h 15"/>
                <a:gd name="T4" fmla="*/ 3 w 36"/>
                <a:gd name="T5" fmla="*/ 7 h 15"/>
                <a:gd name="T6" fmla="*/ 13 w 36"/>
                <a:gd name="T7" fmla="*/ 15 h 15"/>
                <a:gd name="T8" fmla="*/ 33 w 36"/>
                <a:gd name="T9" fmla="*/ 7 h 15"/>
              </a:gdLst>
              <a:ahLst/>
              <a:cxnLst>
                <a:cxn ang="0">
                  <a:pos x="T0" y="T1"/>
                </a:cxn>
                <a:cxn ang="0">
                  <a:pos x="T2" y="T3"/>
                </a:cxn>
                <a:cxn ang="0">
                  <a:pos x="T4" y="T5"/>
                </a:cxn>
                <a:cxn ang="0">
                  <a:pos x="T6" y="T7"/>
                </a:cxn>
                <a:cxn ang="0">
                  <a:pos x="T8" y="T9"/>
                </a:cxn>
              </a:cxnLst>
              <a:rect l="0" t="0" r="r" b="b"/>
              <a:pathLst>
                <a:path w="36" h="15">
                  <a:moveTo>
                    <a:pt x="33" y="7"/>
                  </a:moveTo>
                  <a:cubicBezTo>
                    <a:pt x="36" y="3"/>
                    <a:pt x="31" y="0"/>
                    <a:pt x="23" y="0"/>
                  </a:cubicBezTo>
                  <a:cubicBezTo>
                    <a:pt x="15" y="0"/>
                    <a:pt x="6" y="3"/>
                    <a:pt x="3" y="7"/>
                  </a:cubicBezTo>
                  <a:cubicBezTo>
                    <a:pt x="0" y="12"/>
                    <a:pt x="5" y="15"/>
                    <a:pt x="13" y="15"/>
                  </a:cubicBezTo>
                  <a:cubicBezTo>
                    <a:pt x="21" y="15"/>
                    <a:pt x="30" y="12"/>
                    <a:pt x="3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 name="Freeform 828"/>
            <p:cNvSpPr>
              <a:spLocks/>
            </p:cNvSpPr>
            <p:nvPr/>
          </p:nvSpPr>
          <p:spPr bwMode="auto">
            <a:xfrm>
              <a:off x="1501775" y="3554413"/>
              <a:ext cx="115888" cy="49213"/>
            </a:xfrm>
            <a:custGeom>
              <a:avLst/>
              <a:gdLst>
                <a:gd name="T0" fmla="*/ 32 w 35"/>
                <a:gd name="T1" fmla="*/ 7 h 15"/>
                <a:gd name="T2" fmla="*/ 22 w 35"/>
                <a:gd name="T3" fmla="*/ 0 h 15"/>
                <a:gd name="T4" fmla="*/ 3 w 35"/>
                <a:gd name="T5" fmla="*/ 7 h 15"/>
                <a:gd name="T6" fmla="*/ 1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1" y="0"/>
                    <a:pt x="22" y="0"/>
                  </a:cubicBezTo>
                  <a:cubicBezTo>
                    <a:pt x="14" y="0"/>
                    <a:pt x="5" y="3"/>
                    <a:pt x="3" y="7"/>
                  </a:cubicBezTo>
                  <a:cubicBezTo>
                    <a:pt x="0" y="12"/>
                    <a:pt x="4" y="15"/>
                    <a:pt x="12" y="15"/>
                  </a:cubicBezTo>
                  <a:cubicBezTo>
                    <a:pt x="21" y="15"/>
                    <a:pt x="30"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 name="Freeform 829"/>
            <p:cNvSpPr>
              <a:spLocks/>
            </p:cNvSpPr>
            <p:nvPr/>
          </p:nvSpPr>
          <p:spPr bwMode="auto">
            <a:xfrm>
              <a:off x="1620838" y="3554413"/>
              <a:ext cx="114300" cy="49213"/>
            </a:xfrm>
            <a:custGeom>
              <a:avLst/>
              <a:gdLst>
                <a:gd name="T0" fmla="*/ 33 w 35"/>
                <a:gd name="T1" fmla="*/ 7 h 15"/>
                <a:gd name="T2" fmla="*/ 23 w 35"/>
                <a:gd name="T3" fmla="*/ 0 h 15"/>
                <a:gd name="T4" fmla="*/ 3 w 35"/>
                <a:gd name="T5" fmla="*/ 7 h 15"/>
                <a:gd name="T6" fmla="*/ 13 w 35"/>
                <a:gd name="T7" fmla="*/ 15 h 15"/>
                <a:gd name="T8" fmla="*/ 33 w 35"/>
                <a:gd name="T9" fmla="*/ 7 h 15"/>
              </a:gdLst>
              <a:ahLst/>
              <a:cxnLst>
                <a:cxn ang="0">
                  <a:pos x="T0" y="T1"/>
                </a:cxn>
                <a:cxn ang="0">
                  <a:pos x="T2" y="T3"/>
                </a:cxn>
                <a:cxn ang="0">
                  <a:pos x="T4" y="T5"/>
                </a:cxn>
                <a:cxn ang="0">
                  <a:pos x="T6" y="T7"/>
                </a:cxn>
                <a:cxn ang="0">
                  <a:pos x="T8" y="T9"/>
                </a:cxn>
              </a:cxnLst>
              <a:rect l="0" t="0" r="r" b="b"/>
              <a:pathLst>
                <a:path w="35" h="15">
                  <a:moveTo>
                    <a:pt x="33" y="7"/>
                  </a:moveTo>
                  <a:cubicBezTo>
                    <a:pt x="35" y="3"/>
                    <a:pt x="31" y="0"/>
                    <a:pt x="23" y="0"/>
                  </a:cubicBezTo>
                  <a:cubicBezTo>
                    <a:pt x="15" y="0"/>
                    <a:pt x="6" y="3"/>
                    <a:pt x="3" y="7"/>
                  </a:cubicBezTo>
                  <a:cubicBezTo>
                    <a:pt x="0" y="12"/>
                    <a:pt x="5" y="15"/>
                    <a:pt x="13" y="15"/>
                  </a:cubicBezTo>
                  <a:cubicBezTo>
                    <a:pt x="21" y="15"/>
                    <a:pt x="30" y="12"/>
                    <a:pt x="3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8" name="Freeform 830"/>
            <p:cNvSpPr>
              <a:spLocks/>
            </p:cNvSpPr>
            <p:nvPr/>
          </p:nvSpPr>
          <p:spPr bwMode="auto">
            <a:xfrm>
              <a:off x="1741488" y="3554413"/>
              <a:ext cx="114300" cy="49213"/>
            </a:xfrm>
            <a:custGeom>
              <a:avLst/>
              <a:gdLst>
                <a:gd name="T0" fmla="*/ 32 w 35"/>
                <a:gd name="T1" fmla="*/ 7 h 15"/>
                <a:gd name="T2" fmla="*/ 22 w 35"/>
                <a:gd name="T3" fmla="*/ 0 h 15"/>
                <a:gd name="T4" fmla="*/ 2 w 35"/>
                <a:gd name="T5" fmla="*/ 7 h 15"/>
                <a:gd name="T6" fmla="*/ 12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0" y="0"/>
                    <a:pt x="22" y="0"/>
                  </a:cubicBezTo>
                  <a:cubicBezTo>
                    <a:pt x="14" y="0"/>
                    <a:pt x="5" y="3"/>
                    <a:pt x="2" y="7"/>
                  </a:cubicBezTo>
                  <a:cubicBezTo>
                    <a:pt x="0" y="12"/>
                    <a:pt x="4" y="15"/>
                    <a:pt x="12" y="15"/>
                  </a:cubicBezTo>
                  <a:cubicBezTo>
                    <a:pt x="21" y="15"/>
                    <a:pt x="29"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9" name="Freeform 831"/>
            <p:cNvSpPr>
              <a:spLocks/>
            </p:cNvSpPr>
            <p:nvPr/>
          </p:nvSpPr>
          <p:spPr bwMode="auto">
            <a:xfrm>
              <a:off x="1858963" y="3554413"/>
              <a:ext cx="115888" cy="49213"/>
            </a:xfrm>
            <a:custGeom>
              <a:avLst/>
              <a:gdLst>
                <a:gd name="T0" fmla="*/ 32 w 35"/>
                <a:gd name="T1" fmla="*/ 7 h 15"/>
                <a:gd name="T2" fmla="*/ 22 w 35"/>
                <a:gd name="T3" fmla="*/ 0 h 15"/>
                <a:gd name="T4" fmla="*/ 3 w 35"/>
                <a:gd name="T5" fmla="*/ 7 h 15"/>
                <a:gd name="T6" fmla="*/ 13 w 35"/>
                <a:gd name="T7" fmla="*/ 15 h 15"/>
                <a:gd name="T8" fmla="*/ 32 w 35"/>
                <a:gd name="T9" fmla="*/ 7 h 15"/>
              </a:gdLst>
              <a:ahLst/>
              <a:cxnLst>
                <a:cxn ang="0">
                  <a:pos x="T0" y="T1"/>
                </a:cxn>
                <a:cxn ang="0">
                  <a:pos x="T2" y="T3"/>
                </a:cxn>
                <a:cxn ang="0">
                  <a:pos x="T4" y="T5"/>
                </a:cxn>
                <a:cxn ang="0">
                  <a:pos x="T6" y="T7"/>
                </a:cxn>
                <a:cxn ang="0">
                  <a:pos x="T8" y="T9"/>
                </a:cxn>
              </a:cxnLst>
              <a:rect l="0" t="0" r="r" b="b"/>
              <a:pathLst>
                <a:path w="35" h="15">
                  <a:moveTo>
                    <a:pt x="32" y="7"/>
                  </a:moveTo>
                  <a:cubicBezTo>
                    <a:pt x="35" y="3"/>
                    <a:pt x="30" y="0"/>
                    <a:pt x="22" y="0"/>
                  </a:cubicBezTo>
                  <a:cubicBezTo>
                    <a:pt x="14" y="0"/>
                    <a:pt x="5" y="3"/>
                    <a:pt x="3" y="7"/>
                  </a:cubicBezTo>
                  <a:cubicBezTo>
                    <a:pt x="0" y="12"/>
                    <a:pt x="5" y="15"/>
                    <a:pt x="13" y="15"/>
                  </a:cubicBezTo>
                  <a:cubicBezTo>
                    <a:pt x="21" y="15"/>
                    <a:pt x="30"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0" name="Freeform 832"/>
            <p:cNvSpPr>
              <a:spLocks/>
            </p:cNvSpPr>
            <p:nvPr/>
          </p:nvSpPr>
          <p:spPr bwMode="auto">
            <a:xfrm>
              <a:off x="1981200" y="3554413"/>
              <a:ext cx="111125" cy="49213"/>
            </a:xfrm>
            <a:custGeom>
              <a:avLst/>
              <a:gdLst>
                <a:gd name="T0" fmla="*/ 32 w 34"/>
                <a:gd name="T1" fmla="*/ 7 h 15"/>
                <a:gd name="T2" fmla="*/ 21 w 34"/>
                <a:gd name="T3" fmla="*/ 0 h 15"/>
                <a:gd name="T4" fmla="*/ 2 w 34"/>
                <a:gd name="T5" fmla="*/ 7 h 15"/>
                <a:gd name="T6" fmla="*/ 12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30" y="0"/>
                    <a:pt x="21" y="0"/>
                  </a:cubicBezTo>
                  <a:cubicBezTo>
                    <a:pt x="13" y="0"/>
                    <a:pt x="5" y="3"/>
                    <a:pt x="2" y="7"/>
                  </a:cubicBezTo>
                  <a:cubicBezTo>
                    <a:pt x="0" y="12"/>
                    <a:pt x="4" y="15"/>
                    <a:pt x="12" y="15"/>
                  </a:cubicBezTo>
                  <a:cubicBezTo>
                    <a:pt x="21" y="15"/>
                    <a:pt x="29" y="12"/>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1" name="Freeform 833"/>
            <p:cNvSpPr>
              <a:spLocks/>
            </p:cNvSpPr>
            <p:nvPr/>
          </p:nvSpPr>
          <p:spPr bwMode="auto">
            <a:xfrm>
              <a:off x="1338263" y="3613151"/>
              <a:ext cx="119063" cy="52388"/>
            </a:xfrm>
            <a:custGeom>
              <a:avLst/>
              <a:gdLst>
                <a:gd name="T0" fmla="*/ 33 w 36"/>
                <a:gd name="T1" fmla="*/ 8 h 16"/>
                <a:gd name="T2" fmla="*/ 24 w 36"/>
                <a:gd name="T3" fmla="*/ 0 h 16"/>
                <a:gd name="T4" fmla="*/ 3 w 36"/>
                <a:gd name="T5" fmla="*/ 8 h 16"/>
                <a:gd name="T6" fmla="*/ 13 w 36"/>
                <a:gd name="T7" fmla="*/ 16 h 16"/>
                <a:gd name="T8" fmla="*/ 33 w 36"/>
                <a:gd name="T9" fmla="*/ 8 h 16"/>
              </a:gdLst>
              <a:ahLst/>
              <a:cxnLst>
                <a:cxn ang="0">
                  <a:pos x="T0" y="T1"/>
                </a:cxn>
                <a:cxn ang="0">
                  <a:pos x="T2" y="T3"/>
                </a:cxn>
                <a:cxn ang="0">
                  <a:pos x="T4" y="T5"/>
                </a:cxn>
                <a:cxn ang="0">
                  <a:pos x="T6" y="T7"/>
                </a:cxn>
                <a:cxn ang="0">
                  <a:pos x="T8" y="T9"/>
                </a:cxn>
              </a:cxnLst>
              <a:rect l="0" t="0" r="r" b="b"/>
              <a:pathLst>
                <a:path w="36" h="16">
                  <a:moveTo>
                    <a:pt x="33" y="8"/>
                  </a:moveTo>
                  <a:cubicBezTo>
                    <a:pt x="36" y="4"/>
                    <a:pt x="32" y="0"/>
                    <a:pt x="24" y="0"/>
                  </a:cubicBezTo>
                  <a:cubicBezTo>
                    <a:pt x="15" y="0"/>
                    <a:pt x="6" y="4"/>
                    <a:pt x="3" y="8"/>
                  </a:cubicBezTo>
                  <a:cubicBezTo>
                    <a:pt x="0" y="12"/>
                    <a:pt x="5" y="16"/>
                    <a:pt x="13" y="16"/>
                  </a:cubicBezTo>
                  <a:cubicBezTo>
                    <a:pt x="21" y="16"/>
                    <a:pt x="30" y="12"/>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 name="Freeform 834"/>
            <p:cNvSpPr>
              <a:spLocks/>
            </p:cNvSpPr>
            <p:nvPr/>
          </p:nvSpPr>
          <p:spPr bwMode="auto">
            <a:xfrm>
              <a:off x="1460500" y="3613151"/>
              <a:ext cx="117475" cy="52388"/>
            </a:xfrm>
            <a:custGeom>
              <a:avLst/>
              <a:gdLst>
                <a:gd name="T0" fmla="*/ 33 w 36"/>
                <a:gd name="T1" fmla="*/ 8 h 16"/>
                <a:gd name="T2" fmla="*/ 23 w 36"/>
                <a:gd name="T3" fmla="*/ 0 h 16"/>
                <a:gd name="T4" fmla="*/ 3 w 36"/>
                <a:gd name="T5" fmla="*/ 8 h 16"/>
                <a:gd name="T6" fmla="*/ 13 w 36"/>
                <a:gd name="T7" fmla="*/ 16 h 16"/>
                <a:gd name="T8" fmla="*/ 33 w 36"/>
                <a:gd name="T9" fmla="*/ 8 h 16"/>
              </a:gdLst>
              <a:ahLst/>
              <a:cxnLst>
                <a:cxn ang="0">
                  <a:pos x="T0" y="T1"/>
                </a:cxn>
                <a:cxn ang="0">
                  <a:pos x="T2" y="T3"/>
                </a:cxn>
                <a:cxn ang="0">
                  <a:pos x="T4" y="T5"/>
                </a:cxn>
                <a:cxn ang="0">
                  <a:pos x="T6" y="T7"/>
                </a:cxn>
                <a:cxn ang="0">
                  <a:pos x="T8" y="T9"/>
                </a:cxn>
              </a:cxnLst>
              <a:rect l="0" t="0" r="r" b="b"/>
              <a:pathLst>
                <a:path w="36" h="16">
                  <a:moveTo>
                    <a:pt x="33" y="8"/>
                  </a:moveTo>
                  <a:cubicBezTo>
                    <a:pt x="36" y="4"/>
                    <a:pt x="31" y="0"/>
                    <a:pt x="23" y="0"/>
                  </a:cubicBezTo>
                  <a:cubicBezTo>
                    <a:pt x="15" y="0"/>
                    <a:pt x="6" y="4"/>
                    <a:pt x="3" y="8"/>
                  </a:cubicBezTo>
                  <a:cubicBezTo>
                    <a:pt x="0" y="12"/>
                    <a:pt x="5" y="16"/>
                    <a:pt x="13" y="16"/>
                  </a:cubicBezTo>
                  <a:cubicBezTo>
                    <a:pt x="21" y="16"/>
                    <a:pt x="30" y="12"/>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3" name="Freeform 835"/>
            <p:cNvSpPr>
              <a:spLocks/>
            </p:cNvSpPr>
            <p:nvPr/>
          </p:nvSpPr>
          <p:spPr bwMode="auto">
            <a:xfrm>
              <a:off x="1054100" y="3676651"/>
              <a:ext cx="117475" cy="52388"/>
            </a:xfrm>
            <a:custGeom>
              <a:avLst/>
              <a:gdLst>
                <a:gd name="T0" fmla="*/ 33 w 36"/>
                <a:gd name="T1" fmla="*/ 8 h 16"/>
                <a:gd name="T2" fmla="*/ 24 w 36"/>
                <a:gd name="T3" fmla="*/ 0 h 16"/>
                <a:gd name="T4" fmla="*/ 3 w 36"/>
                <a:gd name="T5" fmla="*/ 8 h 16"/>
                <a:gd name="T6" fmla="*/ 12 w 36"/>
                <a:gd name="T7" fmla="*/ 16 h 16"/>
                <a:gd name="T8" fmla="*/ 33 w 36"/>
                <a:gd name="T9" fmla="*/ 8 h 16"/>
              </a:gdLst>
              <a:ahLst/>
              <a:cxnLst>
                <a:cxn ang="0">
                  <a:pos x="T0" y="T1"/>
                </a:cxn>
                <a:cxn ang="0">
                  <a:pos x="T2" y="T3"/>
                </a:cxn>
                <a:cxn ang="0">
                  <a:pos x="T4" y="T5"/>
                </a:cxn>
                <a:cxn ang="0">
                  <a:pos x="T6" y="T7"/>
                </a:cxn>
                <a:cxn ang="0">
                  <a:pos x="T8" y="T9"/>
                </a:cxn>
              </a:cxnLst>
              <a:rect l="0" t="0" r="r" b="b"/>
              <a:pathLst>
                <a:path w="36" h="16">
                  <a:moveTo>
                    <a:pt x="33" y="8"/>
                  </a:moveTo>
                  <a:cubicBezTo>
                    <a:pt x="36" y="4"/>
                    <a:pt x="32" y="0"/>
                    <a:pt x="24" y="0"/>
                  </a:cubicBezTo>
                  <a:cubicBezTo>
                    <a:pt x="15" y="0"/>
                    <a:pt x="6" y="4"/>
                    <a:pt x="3" y="8"/>
                  </a:cubicBezTo>
                  <a:cubicBezTo>
                    <a:pt x="0" y="13"/>
                    <a:pt x="4" y="16"/>
                    <a:pt x="12" y="16"/>
                  </a:cubicBezTo>
                  <a:cubicBezTo>
                    <a:pt x="21" y="16"/>
                    <a:pt x="30"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4" name="Freeform 836"/>
            <p:cNvSpPr>
              <a:spLocks/>
            </p:cNvSpPr>
            <p:nvPr/>
          </p:nvSpPr>
          <p:spPr bwMode="auto">
            <a:xfrm>
              <a:off x="1174750" y="3676651"/>
              <a:ext cx="117475" cy="52388"/>
            </a:xfrm>
            <a:custGeom>
              <a:avLst/>
              <a:gdLst>
                <a:gd name="T0" fmla="*/ 33 w 36"/>
                <a:gd name="T1" fmla="*/ 8 h 16"/>
                <a:gd name="T2" fmla="*/ 24 w 36"/>
                <a:gd name="T3" fmla="*/ 0 h 16"/>
                <a:gd name="T4" fmla="*/ 3 w 36"/>
                <a:gd name="T5" fmla="*/ 8 h 16"/>
                <a:gd name="T6" fmla="*/ 13 w 36"/>
                <a:gd name="T7" fmla="*/ 16 h 16"/>
                <a:gd name="T8" fmla="*/ 33 w 36"/>
                <a:gd name="T9" fmla="*/ 8 h 16"/>
              </a:gdLst>
              <a:ahLst/>
              <a:cxnLst>
                <a:cxn ang="0">
                  <a:pos x="T0" y="T1"/>
                </a:cxn>
                <a:cxn ang="0">
                  <a:pos x="T2" y="T3"/>
                </a:cxn>
                <a:cxn ang="0">
                  <a:pos x="T4" y="T5"/>
                </a:cxn>
                <a:cxn ang="0">
                  <a:pos x="T6" y="T7"/>
                </a:cxn>
                <a:cxn ang="0">
                  <a:pos x="T8" y="T9"/>
                </a:cxn>
              </a:cxnLst>
              <a:rect l="0" t="0" r="r" b="b"/>
              <a:pathLst>
                <a:path w="36" h="16">
                  <a:moveTo>
                    <a:pt x="33" y="8"/>
                  </a:moveTo>
                  <a:cubicBezTo>
                    <a:pt x="36" y="4"/>
                    <a:pt x="32" y="0"/>
                    <a:pt x="24" y="0"/>
                  </a:cubicBezTo>
                  <a:cubicBezTo>
                    <a:pt x="15" y="0"/>
                    <a:pt x="6" y="4"/>
                    <a:pt x="3" y="8"/>
                  </a:cubicBezTo>
                  <a:cubicBezTo>
                    <a:pt x="0" y="13"/>
                    <a:pt x="4" y="16"/>
                    <a:pt x="13" y="16"/>
                  </a:cubicBezTo>
                  <a:cubicBezTo>
                    <a:pt x="21" y="16"/>
                    <a:pt x="30"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5" name="Freeform 837"/>
            <p:cNvSpPr>
              <a:spLocks/>
            </p:cNvSpPr>
            <p:nvPr/>
          </p:nvSpPr>
          <p:spPr bwMode="auto">
            <a:xfrm>
              <a:off x="2147888" y="3676651"/>
              <a:ext cx="114300" cy="52388"/>
            </a:xfrm>
            <a:custGeom>
              <a:avLst/>
              <a:gdLst>
                <a:gd name="T0" fmla="*/ 33 w 35"/>
                <a:gd name="T1" fmla="*/ 8 h 16"/>
                <a:gd name="T2" fmla="*/ 22 w 35"/>
                <a:gd name="T3" fmla="*/ 0 h 16"/>
                <a:gd name="T4" fmla="*/ 3 w 35"/>
                <a:gd name="T5" fmla="*/ 8 h 16"/>
                <a:gd name="T6" fmla="*/ 14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5" y="4"/>
                    <a:pt x="31" y="0"/>
                    <a:pt x="22" y="0"/>
                  </a:cubicBezTo>
                  <a:cubicBezTo>
                    <a:pt x="14" y="0"/>
                    <a:pt x="5" y="4"/>
                    <a:pt x="3" y="8"/>
                  </a:cubicBezTo>
                  <a:cubicBezTo>
                    <a:pt x="0" y="13"/>
                    <a:pt x="5" y="16"/>
                    <a:pt x="14" y="16"/>
                  </a:cubicBezTo>
                  <a:cubicBezTo>
                    <a:pt x="22" y="16"/>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6" name="Freeform 838"/>
            <p:cNvSpPr>
              <a:spLocks/>
            </p:cNvSpPr>
            <p:nvPr/>
          </p:nvSpPr>
          <p:spPr bwMode="auto">
            <a:xfrm>
              <a:off x="2271713" y="3676651"/>
              <a:ext cx="111125" cy="52388"/>
            </a:xfrm>
            <a:custGeom>
              <a:avLst/>
              <a:gdLst>
                <a:gd name="T0" fmla="*/ 32 w 34"/>
                <a:gd name="T1" fmla="*/ 8 h 16"/>
                <a:gd name="T2" fmla="*/ 21 w 34"/>
                <a:gd name="T3" fmla="*/ 0 h 16"/>
                <a:gd name="T4" fmla="*/ 2 w 34"/>
                <a:gd name="T5" fmla="*/ 8 h 16"/>
                <a:gd name="T6" fmla="*/ 13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3" y="0"/>
                    <a:pt x="4" y="4"/>
                    <a:pt x="2" y="8"/>
                  </a:cubicBezTo>
                  <a:cubicBezTo>
                    <a:pt x="0" y="13"/>
                    <a:pt x="4" y="16"/>
                    <a:pt x="13" y="16"/>
                  </a:cubicBezTo>
                  <a:cubicBezTo>
                    <a:pt x="21"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 name="Freeform 839"/>
            <p:cNvSpPr>
              <a:spLocks/>
            </p:cNvSpPr>
            <p:nvPr/>
          </p:nvSpPr>
          <p:spPr bwMode="auto">
            <a:xfrm>
              <a:off x="2393950" y="3676651"/>
              <a:ext cx="111125" cy="52388"/>
            </a:xfrm>
            <a:custGeom>
              <a:avLst/>
              <a:gdLst>
                <a:gd name="T0" fmla="*/ 32 w 34"/>
                <a:gd name="T1" fmla="*/ 8 h 16"/>
                <a:gd name="T2" fmla="*/ 21 w 34"/>
                <a:gd name="T3" fmla="*/ 0 h 16"/>
                <a:gd name="T4" fmla="*/ 2 w 34"/>
                <a:gd name="T5" fmla="*/ 8 h 16"/>
                <a:gd name="T6" fmla="*/ 13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3" y="0"/>
                    <a:pt x="4" y="4"/>
                    <a:pt x="2" y="8"/>
                  </a:cubicBezTo>
                  <a:cubicBezTo>
                    <a:pt x="0" y="13"/>
                    <a:pt x="5" y="16"/>
                    <a:pt x="13" y="16"/>
                  </a:cubicBezTo>
                  <a:cubicBezTo>
                    <a:pt x="21"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 name="Freeform 840"/>
            <p:cNvSpPr>
              <a:spLocks/>
            </p:cNvSpPr>
            <p:nvPr/>
          </p:nvSpPr>
          <p:spPr bwMode="auto">
            <a:xfrm>
              <a:off x="2514600" y="3676651"/>
              <a:ext cx="111125" cy="52388"/>
            </a:xfrm>
            <a:custGeom>
              <a:avLst/>
              <a:gdLst>
                <a:gd name="T0" fmla="*/ 32 w 34"/>
                <a:gd name="T1" fmla="*/ 8 h 16"/>
                <a:gd name="T2" fmla="*/ 21 w 34"/>
                <a:gd name="T3" fmla="*/ 0 h 16"/>
                <a:gd name="T4" fmla="*/ 2 w 34"/>
                <a:gd name="T5" fmla="*/ 8 h 16"/>
                <a:gd name="T6" fmla="*/ 13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3" y="0"/>
                    <a:pt x="4" y="4"/>
                    <a:pt x="2" y="8"/>
                  </a:cubicBezTo>
                  <a:cubicBezTo>
                    <a:pt x="0" y="13"/>
                    <a:pt x="5" y="16"/>
                    <a:pt x="13" y="16"/>
                  </a:cubicBezTo>
                  <a:cubicBezTo>
                    <a:pt x="22"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9" name="Freeform 841"/>
            <p:cNvSpPr>
              <a:spLocks/>
            </p:cNvSpPr>
            <p:nvPr/>
          </p:nvSpPr>
          <p:spPr bwMode="auto">
            <a:xfrm>
              <a:off x="2111375" y="3741738"/>
              <a:ext cx="117475" cy="52388"/>
            </a:xfrm>
            <a:custGeom>
              <a:avLst/>
              <a:gdLst>
                <a:gd name="T0" fmla="*/ 34 w 36"/>
                <a:gd name="T1" fmla="*/ 8 h 16"/>
                <a:gd name="T2" fmla="*/ 23 w 36"/>
                <a:gd name="T3" fmla="*/ 0 h 16"/>
                <a:gd name="T4" fmla="*/ 3 w 36"/>
                <a:gd name="T5" fmla="*/ 8 h 16"/>
                <a:gd name="T6" fmla="*/ 14 w 36"/>
                <a:gd name="T7" fmla="*/ 16 h 16"/>
                <a:gd name="T8" fmla="*/ 34 w 36"/>
                <a:gd name="T9" fmla="*/ 8 h 16"/>
              </a:gdLst>
              <a:ahLst/>
              <a:cxnLst>
                <a:cxn ang="0">
                  <a:pos x="T0" y="T1"/>
                </a:cxn>
                <a:cxn ang="0">
                  <a:pos x="T2" y="T3"/>
                </a:cxn>
                <a:cxn ang="0">
                  <a:pos x="T4" y="T5"/>
                </a:cxn>
                <a:cxn ang="0">
                  <a:pos x="T6" y="T7"/>
                </a:cxn>
                <a:cxn ang="0">
                  <a:pos x="T8" y="T9"/>
                </a:cxn>
              </a:cxnLst>
              <a:rect l="0" t="0" r="r" b="b"/>
              <a:pathLst>
                <a:path w="36" h="16">
                  <a:moveTo>
                    <a:pt x="34" y="8"/>
                  </a:moveTo>
                  <a:cubicBezTo>
                    <a:pt x="36" y="4"/>
                    <a:pt x="31" y="0"/>
                    <a:pt x="23" y="0"/>
                  </a:cubicBezTo>
                  <a:cubicBezTo>
                    <a:pt x="14" y="0"/>
                    <a:pt x="5" y="4"/>
                    <a:pt x="3" y="8"/>
                  </a:cubicBezTo>
                  <a:cubicBezTo>
                    <a:pt x="0" y="13"/>
                    <a:pt x="5" y="16"/>
                    <a:pt x="14" y="16"/>
                  </a:cubicBezTo>
                  <a:cubicBezTo>
                    <a:pt x="22" y="16"/>
                    <a:pt x="31"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0" name="Freeform 842"/>
            <p:cNvSpPr>
              <a:spLocks/>
            </p:cNvSpPr>
            <p:nvPr/>
          </p:nvSpPr>
          <p:spPr bwMode="auto">
            <a:xfrm>
              <a:off x="2236788" y="3741738"/>
              <a:ext cx="114300" cy="52388"/>
            </a:xfrm>
            <a:custGeom>
              <a:avLst/>
              <a:gdLst>
                <a:gd name="T0" fmla="*/ 33 w 35"/>
                <a:gd name="T1" fmla="*/ 8 h 16"/>
                <a:gd name="T2" fmla="*/ 22 w 35"/>
                <a:gd name="T3" fmla="*/ 0 h 16"/>
                <a:gd name="T4" fmla="*/ 2 w 35"/>
                <a:gd name="T5" fmla="*/ 8 h 16"/>
                <a:gd name="T6" fmla="*/ 13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5" y="4"/>
                    <a:pt x="30" y="0"/>
                    <a:pt x="22" y="0"/>
                  </a:cubicBezTo>
                  <a:cubicBezTo>
                    <a:pt x="14" y="0"/>
                    <a:pt x="5" y="4"/>
                    <a:pt x="2" y="8"/>
                  </a:cubicBezTo>
                  <a:cubicBezTo>
                    <a:pt x="0" y="13"/>
                    <a:pt x="5" y="16"/>
                    <a:pt x="13" y="16"/>
                  </a:cubicBezTo>
                  <a:cubicBezTo>
                    <a:pt x="22" y="16"/>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1" name="Freeform 843"/>
            <p:cNvSpPr>
              <a:spLocks/>
            </p:cNvSpPr>
            <p:nvPr/>
          </p:nvSpPr>
          <p:spPr bwMode="auto">
            <a:xfrm>
              <a:off x="2360613" y="3741738"/>
              <a:ext cx="114300" cy="52388"/>
            </a:xfrm>
            <a:custGeom>
              <a:avLst/>
              <a:gdLst>
                <a:gd name="T0" fmla="*/ 32 w 35"/>
                <a:gd name="T1" fmla="*/ 8 h 16"/>
                <a:gd name="T2" fmla="*/ 21 w 35"/>
                <a:gd name="T3" fmla="*/ 0 h 16"/>
                <a:gd name="T4" fmla="*/ 2 w 35"/>
                <a:gd name="T5" fmla="*/ 8 h 16"/>
                <a:gd name="T6" fmla="*/ 13 w 35"/>
                <a:gd name="T7" fmla="*/ 16 h 16"/>
                <a:gd name="T8" fmla="*/ 32 w 35"/>
                <a:gd name="T9" fmla="*/ 8 h 16"/>
              </a:gdLst>
              <a:ahLst/>
              <a:cxnLst>
                <a:cxn ang="0">
                  <a:pos x="T0" y="T1"/>
                </a:cxn>
                <a:cxn ang="0">
                  <a:pos x="T2" y="T3"/>
                </a:cxn>
                <a:cxn ang="0">
                  <a:pos x="T4" y="T5"/>
                </a:cxn>
                <a:cxn ang="0">
                  <a:pos x="T6" y="T7"/>
                </a:cxn>
                <a:cxn ang="0">
                  <a:pos x="T8" y="T9"/>
                </a:cxn>
              </a:cxnLst>
              <a:rect l="0" t="0" r="r" b="b"/>
              <a:pathLst>
                <a:path w="35" h="16">
                  <a:moveTo>
                    <a:pt x="32" y="8"/>
                  </a:moveTo>
                  <a:cubicBezTo>
                    <a:pt x="35" y="4"/>
                    <a:pt x="30" y="0"/>
                    <a:pt x="21" y="0"/>
                  </a:cubicBezTo>
                  <a:cubicBezTo>
                    <a:pt x="13" y="0"/>
                    <a:pt x="4" y="4"/>
                    <a:pt x="2" y="8"/>
                  </a:cubicBezTo>
                  <a:cubicBezTo>
                    <a:pt x="0" y="13"/>
                    <a:pt x="5" y="16"/>
                    <a:pt x="13" y="16"/>
                  </a:cubicBezTo>
                  <a:cubicBezTo>
                    <a:pt x="21" y="16"/>
                    <a:pt x="30"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2" name="Freeform 844"/>
            <p:cNvSpPr>
              <a:spLocks/>
            </p:cNvSpPr>
            <p:nvPr/>
          </p:nvSpPr>
          <p:spPr bwMode="auto">
            <a:xfrm>
              <a:off x="2481263" y="3741738"/>
              <a:ext cx="115888" cy="52388"/>
            </a:xfrm>
            <a:custGeom>
              <a:avLst/>
              <a:gdLst>
                <a:gd name="T0" fmla="*/ 33 w 35"/>
                <a:gd name="T1" fmla="*/ 8 h 16"/>
                <a:gd name="T2" fmla="*/ 22 w 35"/>
                <a:gd name="T3" fmla="*/ 0 h 16"/>
                <a:gd name="T4" fmla="*/ 2 w 35"/>
                <a:gd name="T5" fmla="*/ 8 h 16"/>
                <a:gd name="T6" fmla="*/ 14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5" y="4"/>
                    <a:pt x="30" y="0"/>
                    <a:pt x="22" y="0"/>
                  </a:cubicBezTo>
                  <a:cubicBezTo>
                    <a:pt x="13" y="0"/>
                    <a:pt x="4" y="4"/>
                    <a:pt x="2" y="8"/>
                  </a:cubicBezTo>
                  <a:cubicBezTo>
                    <a:pt x="0" y="13"/>
                    <a:pt x="5" y="16"/>
                    <a:pt x="14" y="16"/>
                  </a:cubicBezTo>
                  <a:cubicBezTo>
                    <a:pt x="22" y="16"/>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 name="Freeform 845"/>
            <p:cNvSpPr>
              <a:spLocks/>
            </p:cNvSpPr>
            <p:nvPr/>
          </p:nvSpPr>
          <p:spPr bwMode="auto">
            <a:xfrm>
              <a:off x="2200275" y="3806826"/>
              <a:ext cx="117475" cy="55563"/>
            </a:xfrm>
            <a:custGeom>
              <a:avLst/>
              <a:gdLst>
                <a:gd name="T0" fmla="*/ 34 w 36"/>
                <a:gd name="T1" fmla="*/ 8 h 17"/>
                <a:gd name="T2" fmla="*/ 22 w 36"/>
                <a:gd name="T3" fmla="*/ 0 h 17"/>
                <a:gd name="T4" fmla="*/ 3 w 36"/>
                <a:gd name="T5" fmla="*/ 8 h 17"/>
                <a:gd name="T6" fmla="*/ 14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6" y="4"/>
                    <a:pt x="31" y="0"/>
                    <a:pt x="22" y="0"/>
                  </a:cubicBezTo>
                  <a:cubicBezTo>
                    <a:pt x="14" y="0"/>
                    <a:pt x="5" y="4"/>
                    <a:pt x="3" y="8"/>
                  </a:cubicBezTo>
                  <a:cubicBezTo>
                    <a:pt x="0" y="13"/>
                    <a:pt x="5" y="17"/>
                    <a:pt x="14" y="17"/>
                  </a:cubicBezTo>
                  <a:cubicBezTo>
                    <a:pt x="22" y="17"/>
                    <a:pt x="31"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4" name="Freeform 846"/>
            <p:cNvSpPr>
              <a:spLocks/>
            </p:cNvSpPr>
            <p:nvPr/>
          </p:nvSpPr>
          <p:spPr bwMode="auto">
            <a:xfrm>
              <a:off x="2324100" y="3806826"/>
              <a:ext cx="119063" cy="55563"/>
            </a:xfrm>
            <a:custGeom>
              <a:avLst/>
              <a:gdLst>
                <a:gd name="T0" fmla="*/ 33 w 36"/>
                <a:gd name="T1" fmla="*/ 8 h 17"/>
                <a:gd name="T2" fmla="*/ 22 w 36"/>
                <a:gd name="T3" fmla="*/ 0 h 17"/>
                <a:gd name="T4" fmla="*/ 3 w 36"/>
                <a:gd name="T5" fmla="*/ 8 h 17"/>
                <a:gd name="T6" fmla="*/ 14 w 36"/>
                <a:gd name="T7" fmla="*/ 17 h 17"/>
                <a:gd name="T8" fmla="*/ 33 w 36"/>
                <a:gd name="T9" fmla="*/ 8 h 17"/>
              </a:gdLst>
              <a:ahLst/>
              <a:cxnLst>
                <a:cxn ang="0">
                  <a:pos x="T0" y="T1"/>
                </a:cxn>
                <a:cxn ang="0">
                  <a:pos x="T2" y="T3"/>
                </a:cxn>
                <a:cxn ang="0">
                  <a:pos x="T4" y="T5"/>
                </a:cxn>
                <a:cxn ang="0">
                  <a:pos x="T6" y="T7"/>
                </a:cxn>
                <a:cxn ang="0">
                  <a:pos x="T8" y="T9"/>
                </a:cxn>
              </a:cxnLst>
              <a:rect l="0" t="0" r="r" b="b"/>
              <a:pathLst>
                <a:path w="36" h="17">
                  <a:moveTo>
                    <a:pt x="33" y="8"/>
                  </a:moveTo>
                  <a:cubicBezTo>
                    <a:pt x="36" y="4"/>
                    <a:pt x="31" y="0"/>
                    <a:pt x="22" y="0"/>
                  </a:cubicBezTo>
                  <a:cubicBezTo>
                    <a:pt x="14" y="0"/>
                    <a:pt x="5" y="4"/>
                    <a:pt x="3"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5" name="Freeform 847"/>
            <p:cNvSpPr>
              <a:spLocks/>
            </p:cNvSpPr>
            <p:nvPr/>
          </p:nvSpPr>
          <p:spPr bwMode="auto">
            <a:xfrm>
              <a:off x="2449513" y="3806826"/>
              <a:ext cx="114300" cy="55563"/>
            </a:xfrm>
            <a:custGeom>
              <a:avLst/>
              <a:gdLst>
                <a:gd name="T0" fmla="*/ 33 w 35"/>
                <a:gd name="T1" fmla="*/ 8 h 17"/>
                <a:gd name="T2" fmla="*/ 22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4"/>
                    <a:pt x="30" y="0"/>
                    <a:pt x="22" y="0"/>
                  </a:cubicBezTo>
                  <a:cubicBezTo>
                    <a:pt x="13" y="0"/>
                    <a:pt x="5" y="4"/>
                    <a:pt x="2"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6" name="Freeform 848"/>
            <p:cNvSpPr>
              <a:spLocks/>
            </p:cNvSpPr>
            <p:nvPr/>
          </p:nvSpPr>
          <p:spPr bwMode="auto">
            <a:xfrm>
              <a:off x="2163763" y="3876676"/>
              <a:ext cx="117475" cy="55563"/>
            </a:xfrm>
            <a:custGeom>
              <a:avLst/>
              <a:gdLst>
                <a:gd name="T0" fmla="*/ 34 w 36"/>
                <a:gd name="T1" fmla="*/ 8 h 17"/>
                <a:gd name="T2" fmla="*/ 23 w 36"/>
                <a:gd name="T3" fmla="*/ 0 h 17"/>
                <a:gd name="T4" fmla="*/ 3 w 36"/>
                <a:gd name="T5" fmla="*/ 8 h 17"/>
                <a:gd name="T6" fmla="*/ 14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6" y="3"/>
                    <a:pt x="31" y="0"/>
                    <a:pt x="23" y="0"/>
                  </a:cubicBezTo>
                  <a:cubicBezTo>
                    <a:pt x="14" y="0"/>
                    <a:pt x="5" y="3"/>
                    <a:pt x="3" y="8"/>
                  </a:cubicBezTo>
                  <a:cubicBezTo>
                    <a:pt x="0" y="13"/>
                    <a:pt x="5" y="17"/>
                    <a:pt x="14" y="17"/>
                  </a:cubicBezTo>
                  <a:cubicBezTo>
                    <a:pt x="23" y="17"/>
                    <a:pt x="32"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7" name="Freeform 849"/>
            <p:cNvSpPr>
              <a:spLocks/>
            </p:cNvSpPr>
            <p:nvPr/>
          </p:nvSpPr>
          <p:spPr bwMode="auto">
            <a:xfrm>
              <a:off x="2292350" y="3876676"/>
              <a:ext cx="117475" cy="55563"/>
            </a:xfrm>
            <a:custGeom>
              <a:avLst/>
              <a:gdLst>
                <a:gd name="T0" fmla="*/ 33 w 36"/>
                <a:gd name="T1" fmla="*/ 8 h 17"/>
                <a:gd name="T2" fmla="*/ 22 w 36"/>
                <a:gd name="T3" fmla="*/ 0 h 17"/>
                <a:gd name="T4" fmla="*/ 2 w 36"/>
                <a:gd name="T5" fmla="*/ 8 h 17"/>
                <a:gd name="T6" fmla="*/ 13 w 36"/>
                <a:gd name="T7" fmla="*/ 17 h 17"/>
                <a:gd name="T8" fmla="*/ 33 w 36"/>
                <a:gd name="T9" fmla="*/ 8 h 17"/>
              </a:gdLst>
              <a:ahLst/>
              <a:cxnLst>
                <a:cxn ang="0">
                  <a:pos x="T0" y="T1"/>
                </a:cxn>
                <a:cxn ang="0">
                  <a:pos x="T2" y="T3"/>
                </a:cxn>
                <a:cxn ang="0">
                  <a:pos x="T4" y="T5"/>
                </a:cxn>
                <a:cxn ang="0">
                  <a:pos x="T6" y="T7"/>
                </a:cxn>
                <a:cxn ang="0">
                  <a:pos x="T8" y="T9"/>
                </a:cxn>
              </a:cxnLst>
              <a:rect l="0" t="0" r="r" b="b"/>
              <a:pathLst>
                <a:path w="36" h="17">
                  <a:moveTo>
                    <a:pt x="33" y="8"/>
                  </a:moveTo>
                  <a:cubicBezTo>
                    <a:pt x="36" y="3"/>
                    <a:pt x="30" y="0"/>
                    <a:pt x="22" y="0"/>
                  </a:cubicBezTo>
                  <a:cubicBezTo>
                    <a:pt x="13" y="0"/>
                    <a:pt x="4" y="3"/>
                    <a:pt x="2" y="8"/>
                  </a:cubicBezTo>
                  <a:cubicBezTo>
                    <a:pt x="0" y="13"/>
                    <a:pt x="5" y="17"/>
                    <a:pt x="13"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 name="Freeform 850"/>
            <p:cNvSpPr>
              <a:spLocks/>
            </p:cNvSpPr>
            <p:nvPr/>
          </p:nvSpPr>
          <p:spPr bwMode="auto">
            <a:xfrm>
              <a:off x="2416175" y="3876676"/>
              <a:ext cx="117475" cy="55563"/>
            </a:xfrm>
            <a:custGeom>
              <a:avLst/>
              <a:gdLst>
                <a:gd name="T0" fmla="*/ 33 w 36"/>
                <a:gd name="T1" fmla="*/ 8 h 17"/>
                <a:gd name="T2" fmla="*/ 22 w 36"/>
                <a:gd name="T3" fmla="*/ 0 h 17"/>
                <a:gd name="T4" fmla="*/ 2 w 36"/>
                <a:gd name="T5" fmla="*/ 8 h 17"/>
                <a:gd name="T6" fmla="*/ 14 w 36"/>
                <a:gd name="T7" fmla="*/ 17 h 17"/>
                <a:gd name="T8" fmla="*/ 33 w 36"/>
                <a:gd name="T9" fmla="*/ 8 h 17"/>
              </a:gdLst>
              <a:ahLst/>
              <a:cxnLst>
                <a:cxn ang="0">
                  <a:pos x="T0" y="T1"/>
                </a:cxn>
                <a:cxn ang="0">
                  <a:pos x="T2" y="T3"/>
                </a:cxn>
                <a:cxn ang="0">
                  <a:pos x="T4" y="T5"/>
                </a:cxn>
                <a:cxn ang="0">
                  <a:pos x="T6" y="T7"/>
                </a:cxn>
                <a:cxn ang="0">
                  <a:pos x="T8" y="T9"/>
                </a:cxn>
              </a:cxnLst>
              <a:rect l="0" t="0" r="r" b="b"/>
              <a:pathLst>
                <a:path w="36" h="17">
                  <a:moveTo>
                    <a:pt x="33" y="8"/>
                  </a:moveTo>
                  <a:cubicBezTo>
                    <a:pt x="36" y="3"/>
                    <a:pt x="31" y="0"/>
                    <a:pt x="22" y="0"/>
                  </a:cubicBezTo>
                  <a:cubicBezTo>
                    <a:pt x="13" y="0"/>
                    <a:pt x="5" y="3"/>
                    <a:pt x="2"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 name="Freeform 851"/>
            <p:cNvSpPr>
              <a:spLocks/>
            </p:cNvSpPr>
            <p:nvPr/>
          </p:nvSpPr>
          <p:spPr bwMode="auto">
            <a:xfrm>
              <a:off x="2128838" y="3944938"/>
              <a:ext cx="120650" cy="55563"/>
            </a:xfrm>
            <a:custGeom>
              <a:avLst/>
              <a:gdLst>
                <a:gd name="T0" fmla="*/ 34 w 37"/>
                <a:gd name="T1" fmla="*/ 8 h 17"/>
                <a:gd name="T2" fmla="*/ 23 w 37"/>
                <a:gd name="T3" fmla="*/ 0 h 17"/>
                <a:gd name="T4" fmla="*/ 3 w 37"/>
                <a:gd name="T5" fmla="*/ 8 h 17"/>
                <a:gd name="T6" fmla="*/ 14 w 37"/>
                <a:gd name="T7" fmla="*/ 17 h 17"/>
                <a:gd name="T8" fmla="*/ 34 w 37"/>
                <a:gd name="T9" fmla="*/ 8 h 17"/>
              </a:gdLst>
              <a:ahLst/>
              <a:cxnLst>
                <a:cxn ang="0">
                  <a:pos x="T0" y="T1"/>
                </a:cxn>
                <a:cxn ang="0">
                  <a:pos x="T2" y="T3"/>
                </a:cxn>
                <a:cxn ang="0">
                  <a:pos x="T4" y="T5"/>
                </a:cxn>
                <a:cxn ang="0">
                  <a:pos x="T6" y="T7"/>
                </a:cxn>
                <a:cxn ang="0">
                  <a:pos x="T8" y="T9"/>
                </a:cxn>
              </a:cxnLst>
              <a:rect l="0" t="0" r="r" b="b"/>
              <a:pathLst>
                <a:path w="37" h="17">
                  <a:moveTo>
                    <a:pt x="34" y="8"/>
                  </a:moveTo>
                  <a:cubicBezTo>
                    <a:pt x="37" y="3"/>
                    <a:pt x="32" y="0"/>
                    <a:pt x="23" y="0"/>
                  </a:cubicBezTo>
                  <a:cubicBezTo>
                    <a:pt x="14" y="0"/>
                    <a:pt x="5" y="3"/>
                    <a:pt x="3" y="8"/>
                  </a:cubicBezTo>
                  <a:cubicBezTo>
                    <a:pt x="0" y="13"/>
                    <a:pt x="5" y="17"/>
                    <a:pt x="14" y="17"/>
                  </a:cubicBezTo>
                  <a:cubicBezTo>
                    <a:pt x="23" y="17"/>
                    <a:pt x="32"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0" name="Freeform 852"/>
            <p:cNvSpPr>
              <a:spLocks/>
            </p:cNvSpPr>
            <p:nvPr/>
          </p:nvSpPr>
          <p:spPr bwMode="auto">
            <a:xfrm>
              <a:off x="2255838" y="3944938"/>
              <a:ext cx="117475" cy="55563"/>
            </a:xfrm>
            <a:custGeom>
              <a:avLst/>
              <a:gdLst>
                <a:gd name="T0" fmla="*/ 34 w 36"/>
                <a:gd name="T1" fmla="*/ 8 h 17"/>
                <a:gd name="T2" fmla="*/ 22 w 36"/>
                <a:gd name="T3" fmla="*/ 0 h 17"/>
                <a:gd name="T4" fmla="*/ 2 w 36"/>
                <a:gd name="T5" fmla="*/ 8 h 17"/>
                <a:gd name="T6" fmla="*/ 14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6" y="3"/>
                    <a:pt x="31" y="0"/>
                    <a:pt x="22" y="0"/>
                  </a:cubicBezTo>
                  <a:cubicBezTo>
                    <a:pt x="14" y="0"/>
                    <a:pt x="5" y="3"/>
                    <a:pt x="2" y="8"/>
                  </a:cubicBezTo>
                  <a:cubicBezTo>
                    <a:pt x="0" y="13"/>
                    <a:pt x="5" y="17"/>
                    <a:pt x="14" y="17"/>
                  </a:cubicBezTo>
                  <a:cubicBezTo>
                    <a:pt x="23" y="17"/>
                    <a:pt x="32"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1" name="Freeform 853"/>
            <p:cNvSpPr>
              <a:spLocks/>
            </p:cNvSpPr>
            <p:nvPr/>
          </p:nvSpPr>
          <p:spPr bwMode="auto">
            <a:xfrm>
              <a:off x="2382838" y="3944938"/>
              <a:ext cx="119063" cy="55563"/>
            </a:xfrm>
            <a:custGeom>
              <a:avLst/>
              <a:gdLst>
                <a:gd name="T0" fmla="*/ 33 w 36"/>
                <a:gd name="T1" fmla="*/ 8 h 17"/>
                <a:gd name="T2" fmla="*/ 22 w 36"/>
                <a:gd name="T3" fmla="*/ 0 h 17"/>
                <a:gd name="T4" fmla="*/ 2 w 36"/>
                <a:gd name="T5" fmla="*/ 8 h 17"/>
                <a:gd name="T6" fmla="*/ 14 w 36"/>
                <a:gd name="T7" fmla="*/ 17 h 17"/>
                <a:gd name="T8" fmla="*/ 33 w 36"/>
                <a:gd name="T9" fmla="*/ 8 h 17"/>
              </a:gdLst>
              <a:ahLst/>
              <a:cxnLst>
                <a:cxn ang="0">
                  <a:pos x="T0" y="T1"/>
                </a:cxn>
                <a:cxn ang="0">
                  <a:pos x="T2" y="T3"/>
                </a:cxn>
                <a:cxn ang="0">
                  <a:pos x="T4" y="T5"/>
                </a:cxn>
                <a:cxn ang="0">
                  <a:pos x="T6" y="T7"/>
                </a:cxn>
                <a:cxn ang="0">
                  <a:pos x="T8" y="T9"/>
                </a:cxn>
              </a:cxnLst>
              <a:rect l="0" t="0" r="r" b="b"/>
              <a:pathLst>
                <a:path w="36" h="17">
                  <a:moveTo>
                    <a:pt x="33" y="8"/>
                  </a:moveTo>
                  <a:cubicBezTo>
                    <a:pt x="36" y="3"/>
                    <a:pt x="31" y="0"/>
                    <a:pt x="22" y="0"/>
                  </a:cubicBezTo>
                  <a:cubicBezTo>
                    <a:pt x="13" y="0"/>
                    <a:pt x="4" y="3"/>
                    <a:pt x="2"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2" name="Freeform 854"/>
            <p:cNvSpPr>
              <a:spLocks/>
            </p:cNvSpPr>
            <p:nvPr/>
          </p:nvSpPr>
          <p:spPr bwMode="auto">
            <a:xfrm>
              <a:off x="2219325" y="4013201"/>
              <a:ext cx="122238" cy="60325"/>
            </a:xfrm>
            <a:custGeom>
              <a:avLst/>
              <a:gdLst>
                <a:gd name="T0" fmla="*/ 34 w 37"/>
                <a:gd name="T1" fmla="*/ 9 h 18"/>
                <a:gd name="T2" fmla="*/ 23 w 37"/>
                <a:gd name="T3" fmla="*/ 0 h 18"/>
                <a:gd name="T4" fmla="*/ 3 w 37"/>
                <a:gd name="T5" fmla="*/ 9 h 18"/>
                <a:gd name="T6" fmla="*/ 14 w 37"/>
                <a:gd name="T7" fmla="*/ 18 h 18"/>
                <a:gd name="T8" fmla="*/ 34 w 37"/>
                <a:gd name="T9" fmla="*/ 9 h 18"/>
              </a:gdLst>
              <a:ahLst/>
              <a:cxnLst>
                <a:cxn ang="0">
                  <a:pos x="T0" y="T1"/>
                </a:cxn>
                <a:cxn ang="0">
                  <a:pos x="T2" y="T3"/>
                </a:cxn>
                <a:cxn ang="0">
                  <a:pos x="T4" y="T5"/>
                </a:cxn>
                <a:cxn ang="0">
                  <a:pos x="T6" y="T7"/>
                </a:cxn>
                <a:cxn ang="0">
                  <a:pos x="T8" y="T9"/>
                </a:cxn>
              </a:cxnLst>
              <a:rect l="0" t="0" r="r" b="b"/>
              <a:pathLst>
                <a:path w="37" h="18">
                  <a:moveTo>
                    <a:pt x="34" y="9"/>
                  </a:moveTo>
                  <a:cubicBezTo>
                    <a:pt x="37" y="4"/>
                    <a:pt x="32" y="0"/>
                    <a:pt x="23" y="0"/>
                  </a:cubicBezTo>
                  <a:cubicBezTo>
                    <a:pt x="14" y="0"/>
                    <a:pt x="5" y="4"/>
                    <a:pt x="3" y="9"/>
                  </a:cubicBezTo>
                  <a:cubicBezTo>
                    <a:pt x="0" y="14"/>
                    <a:pt x="5" y="18"/>
                    <a:pt x="14" y="18"/>
                  </a:cubicBezTo>
                  <a:cubicBezTo>
                    <a:pt x="23" y="18"/>
                    <a:pt x="32"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3" name="Freeform 855"/>
            <p:cNvSpPr>
              <a:spLocks/>
            </p:cNvSpPr>
            <p:nvPr/>
          </p:nvSpPr>
          <p:spPr bwMode="auto">
            <a:xfrm>
              <a:off x="2347913" y="4013201"/>
              <a:ext cx="120650" cy="60325"/>
            </a:xfrm>
            <a:custGeom>
              <a:avLst/>
              <a:gdLst>
                <a:gd name="T0" fmla="*/ 34 w 37"/>
                <a:gd name="T1" fmla="*/ 9 h 18"/>
                <a:gd name="T2" fmla="*/ 23 w 37"/>
                <a:gd name="T3" fmla="*/ 0 h 18"/>
                <a:gd name="T4" fmla="*/ 2 w 37"/>
                <a:gd name="T5" fmla="*/ 9 h 18"/>
                <a:gd name="T6" fmla="*/ 14 w 37"/>
                <a:gd name="T7" fmla="*/ 18 h 18"/>
                <a:gd name="T8" fmla="*/ 34 w 37"/>
                <a:gd name="T9" fmla="*/ 9 h 18"/>
              </a:gdLst>
              <a:ahLst/>
              <a:cxnLst>
                <a:cxn ang="0">
                  <a:pos x="T0" y="T1"/>
                </a:cxn>
                <a:cxn ang="0">
                  <a:pos x="T2" y="T3"/>
                </a:cxn>
                <a:cxn ang="0">
                  <a:pos x="T4" y="T5"/>
                </a:cxn>
                <a:cxn ang="0">
                  <a:pos x="T6" y="T7"/>
                </a:cxn>
                <a:cxn ang="0">
                  <a:pos x="T8" y="T9"/>
                </a:cxn>
              </a:cxnLst>
              <a:rect l="0" t="0" r="r" b="b"/>
              <a:pathLst>
                <a:path w="37" h="18">
                  <a:moveTo>
                    <a:pt x="34" y="9"/>
                  </a:moveTo>
                  <a:cubicBezTo>
                    <a:pt x="37" y="4"/>
                    <a:pt x="31" y="0"/>
                    <a:pt x="23" y="0"/>
                  </a:cubicBezTo>
                  <a:cubicBezTo>
                    <a:pt x="14" y="0"/>
                    <a:pt x="5" y="4"/>
                    <a:pt x="2" y="9"/>
                  </a:cubicBezTo>
                  <a:cubicBezTo>
                    <a:pt x="0" y="14"/>
                    <a:pt x="5" y="18"/>
                    <a:pt x="14" y="18"/>
                  </a:cubicBezTo>
                  <a:cubicBezTo>
                    <a:pt x="23" y="18"/>
                    <a:pt x="32"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 name="Freeform 856"/>
            <p:cNvSpPr>
              <a:spLocks/>
            </p:cNvSpPr>
            <p:nvPr/>
          </p:nvSpPr>
          <p:spPr bwMode="auto">
            <a:xfrm>
              <a:off x="2311400" y="4086226"/>
              <a:ext cx="120650" cy="61913"/>
            </a:xfrm>
            <a:custGeom>
              <a:avLst/>
              <a:gdLst>
                <a:gd name="T0" fmla="*/ 35 w 37"/>
                <a:gd name="T1" fmla="*/ 10 h 19"/>
                <a:gd name="T2" fmla="*/ 23 w 37"/>
                <a:gd name="T3" fmla="*/ 0 h 19"/>
                <a:gd name="T4" fmla="*/ 3 w 37"/>
                <a:gd name="T5" fmla="*/ 10 h 19"/>
                <a:gd name="T6" fmla="*/ 15 w 37"/>
                <a:gd name="T7" fmla="*/ 19 h 19"/>
                <a:gd name="T8" fmla="*/ 35 w 37"/>
                <a:gd name="T9" fmla="*/ 10 h 19"/>
              </a:gdLst>
              <a:ahLst/>
              <a:cxnLst>
                <a:cxn ang="0">
                  <a:pos x="T0" y="T1"/>
                </a:cxn>
                <a:cxn ang="0">
                  <a:pos x="T2" y="T3"/>
                </a:cxn>
                <a:cxn ang="0">
                  <a:pos x="T4" y="T5"/>
                </a:cxn>
                <a:cxn ang="0">
                  <a:pos x="T6" y="T7"/>
                </a:cxn>
                <a:cxn ang="0">
                  <a:pos x="T8" y="T9"/>
                </a:cxn>
              </a:cxnLst>
              <a:rect l="0" t="0" r="r" b="b"/>
              <a:pathLst>
                <a:path w="37" h="19">
                  <a:moveTo>
                    <a:pt x="35" y="10"/>
                  </a:moveTo>
                  <a:cubicBezTo>
                    <a:pt x="37" y="4"/>
                    <a:pt x="32" y="0"/>
                    <a:pt x="23" y="0"/>
                  </a:cubicBezTo>
                  <a:cubicBezTo>
                    <a:pt x="14" y="0"/>
                    <a:pt x="5" y="4"/>
                    <a:pt x="3" y="10"/>
                  </a:cubicBezTo>
                  <a:cubicBezTo>
                    <a:pt x="0" y="15"/>
                    <a:pt x="6" y="19"/>
                    <a:pt x="15" y="19"/>
                  </a:cubicBezTo>
                  <a:cubicBezTo>
                    <a:pt x="23" y="19"/>
                    <a:pt x="33" y="15"/>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5" name="Freeform 857"/>
            <p:cNvSpPr>
              <a:spLocks/>
            </p:cNvSpPr>
            <p:nvPr/>
          </p:nvSpPr>
          <p:spPr bwMode="auto">
            <a:xfrm>
              <a:off x="2443163" y="4086226"/>
              <a:ext cx="120650" cy="61913"/>
            </a:xfrm>
            <a:custGeom>
              <a:avLst/>
              <a:gdLst>
                <a:gd name="T0" fmla="*/ 34 w 37"/>
                <a:gd name="T1" fmla="*/ 10 h 19"/>
                <a:gd name="T2" fmla="*/ 22 w 37"/>
                <a:gd name="T3" fmla="*/ 0 h 19"/>
                <a:gd name="T4" fmla="*/ 2 w 37"/>
                <a:gd name="T5" fmla="*/ 10 h 19"/>
                <a:gd name="T6" fmla="*/ 14 w 37"/>
                <a:gd name="T7" fmla="*/ 19 h 19"/>
                <a:gd name="T8" fmla="*/ 34 w 37"/>
                <a:gd name="T9" fmla="*/ 10 h 19"/>
              </a:gdLst>
              <a:ahLst/>
              <a:cxnLst>
                <a:cxn ang="0">
                  <a:pos x="T0" y="T1"/>
                </a:cxn>
                <a:cxn ang="0">
                  <a:pos x="T2" y="T3"/>
                </a:cxn>
                <a:cxn ang="0">
                  <a:pos x="T4" y="T5"/>
                </a:cxn>
                <a:cxn ang="0">
                  <a:pos x="T6" y="T7"/>
                </a:cxn>
                <a:cxn ang="0">
                  <a:pos x="T8" y="T9"/>
                </a:cxn>
              </a:cxnLst>
              <a:rect l="0" t="0" r="r" b="b"/>
              <a:pathLst>
                <a:path w="37" h="19">
                  <a:moveTo>
                    <a:pt x="34" y="10"/>
                  </a:moveTo>
                  <a:cubicBezTo>
                    <a:pt x="37" y="4"/>
                    <a:pt x="31" y="0"/>
                    <a:pt x="22" y="0"/>
                  </a:cubicBezTo>
                  <a:cubicBezTo>
                    <a:pt x="14" y="0"/>
                    <a:pt x="5" y="4"/>
                    <a:pt x="2" y="10"/>
                  </a:cubicBezTo>
                  <a:cubicBezTo>
                    <a:pt x="0" y="15"/>
                    <a:pt x="5" y="19"/>
                    <a:pt x="14" y="19"/>
                  </a:cubicBezTo>
                  <a:cubicBezTo>
                    <a:pt x="23" y="19"/>
                    <a:pt x="32" y="15"/>
                    <a:pt x="3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6" name="Freeform 858"/>
            <p:cNvSpPr>
              <a:spLocks/>
            </p:cNvSpPr>
            <p:nvPr/>
          </p:nvSpPr>
          <p:spPr bwMode="auto">
            <a:xfrm>
              <a:off x="2406650" y="4160838"/>
              <a:ext cx="120650" cy="63500"/>
            </a:xfrm>
            <a:custGeom>
              <a:avLst/>
              <a:gdLst>
                <a:gd name="T0" fmla="*/ 35 w 37"/>
                <a:gd name="T1" fmla="*/ 10 h 19"/>
                <a:gd name="T2" fmla="*/ 23 w 37"/>
                <a:gd name="T3" fmla="*/ 0 h 19"/>
                <a:gd name="T4" fmla="*/ 3 w 37"/>
                <a:gd name="T5" fmla="*/ 10 h 19"/>
                <a:gd name="T6" fmla="*/ 15 w 37"/>
                <a:gd name="T7" fmla="*/ 19 h 19"/>
                <a:gd name="T8" fmla="*/ 35 w 37"/>
                <a:gd name="T9" fmla="*/ 10 h 19"/>
              </a:gdLst>
              <a:ahLst/>
              <a:cxnLst>
                <a:cxn ang="0">
                  <a:pos x="T0" y="T1"/>
                </a:cxn>
                <a:cxn ang="0">
                  <a:pos x="T2" y="T3"/>
                </a:cxn>
                <a:cxn ang="0">
                  <a:pos x="T4" y="T5"/>
                </a:cxn>
                <a:cxn ang="0">
                  <a:pos x="T6" y="T7"/>
                </a:cxn>
                <a:cxn ang="0">
                  <a:pos x="T8" y="T9"/>
                </a:cxn>
              </a:cxnLst>
              <a:rect l="0" t="0" r="r" b="b"/>
              <a:pathLst>
                <a:path w="37" h="19">
                  <a:moveTo>
                    <a:pt x="35" y="10"/>
                  </a:moveTo>
                  <a:cubicBezTo>
                    <a:pt x="37" y="4"/>
                    <a:pt x="32" y="0"/>
                    <a:pt x="23" y="0"/>
                  </a:cubicBezTo>
                  <a:cubicBezTo>
                    <a:pt x="14" y="0"/>
                    <a:pt x="5" y="4"/>
                    <a:pt x="3" y="10"/>
                  </a:cubicBezTo>
                  <a:cubicBezTo>
                    <a:pt x="0" y="15"/>
                    <a:pt x="6" y="19"/>
                    <a:pt x="15" y="19"/>
                  </a:cubicBezTo>
                  <a:cubicBezTo>
                    <a:pt x="24" y="19"/>
                    <a:pt x="33" y="15"/>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7" name="Freeform 859"/>
            <p:cNvSpPr>
              <a:spLocks/>
            </p:cNvSpPr>
            <p:nvPr/>
          </p:nvSpPr>
          <p:spPr bwMode="auto">
            <a:xfrm>
              <a:off x="2924175" y="3324226"/>
              <a:ext cx="104775" cy="46038"/>
            </a:xfrm>
            <a:custGeom>
              <a:avLst/>
              <a:gdLst>
                <a:gd name="T0" fmla="*/ 31 w 32"/>
                <a:gd name="T1" fmla="*/ 7 h 14"/>
                <a:gd name="T2" fmla="*/ 20 w 32"/>
                <a:gd name="T3" fmla="*/ 0 h 14"/>
                <a:gd name="T4" fmla="*/ 2 w 32"/>
                <a:gd name="T5" fmla="*/ 7 h 14"/>
                <a:gd name="T6" fmla="*/ 13 w 32"/>
                <a:gd name="T7" fmla="*/ 14 h 14"/>
                <a:gd name="T8" fmla="*/ 31 w 32"/>
                <a:gd name="T9" fmla="*/ 7 h 14"/>
              </a:gdLst>
              <a:ahLst/>
              <a:cxnLst>
                <a:cxn ang="0">
                  <a:pos x="T0" y="T1"/>
                </a:cxn>
                <a:cxn ang="0">
                  <a:pos x="T2" y="T3"/>
                </a:cxn>
                <a:cxn ang="0">
                  <a:pos x="T4" y="T5"/>
                </a:cxn>
                <a:cxn ang="0">
                  <a:pos x="T6" y="T7"/>
                </a:cxn>
                <a:cxn ang="0">
                  <a:pos x="T8" y="T9"/>
                </a:cxn>
              </a:cxnLst>
              <a:rect l="0" t="0" r="r" b="b"/>
              <a:pathLst>
                <a:path w="32" h="14">
                  <a:moveTo>
                    <a:pt x="31" y="7"/>
                  </a:moveTo>
                  <a:cubicBezTo>
                    <a:pt x="32" y="3"/>
                    <a:pt x="28" y="0"/>
                    <a:pt x="20" y="0"/>
                  </a:cubicBezTo>
                  <a:cubicBezTo>
                    <a:pt x="12" y="0"/>
                    <a:pt x="4" y="3"/>
                    <a:pt x="2" y="7"/>
                  </a:cubicBezTo>
                  <a:cubicBezTo>
                    <a:pt x="0" y="10"/>
                    <a:pt x="5" y="14"/>
                    <a:pt x="13" y="14"/>
                  </a:cubicBezTo>
                  <a:cubicBezTo>
                    <a:pt x="21" y="14"/>
                    <a:pt x="29" y="10"/>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8" name="Freeform 860"/>
            <p:cNvSpPr>
              <a:spLocks/>
            </p:cNvSpPr>
            <p:nvPr/>
          </p:nvSpPr>
          <p:spPr bwMode="auto">
            <a:xfrm>
              <a:off x="2897188" y="3379788"/>
              <a:ext cx="107950" cy="46038"/>
            </a:xfrm>
            <a:custGeom>
              <a:avLst/>
              <a:gdLst>
                <a:gd name="T0" fmla="*/ 31 w 33"/>
                <a:gd name="T1" fmla="*/ 7 h 14"/>
                <a:gd name="T2" fmla="*/ 20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9" name="Freeform 861"/>
            <p:cNvSpPr>
              <a:spLocks/>
            </p:cNvSpPr>
            <p:nvPr/>
          </p:nvSpPr>
          <p:spPr bwMode="auto">
            <a:xfrm>
              <a:off x="2871788" y="3436938"/>
              <a:ext cx="107950" cy="46038"/>
            </a:xfrm>
            <a:custGeom>
              <a:avLst/>
              <a:gdLst>
                <a:gd name="T0" fmla="*/ 31 w 33"/>
                <a:gd name="T1" fmla="*/ 7 h 14"/>
                <a:gd name="T2" fmla="*/ 20 w 33"/>
                <a:gd name="T3" fmla="*/ 0 h 14"/>
                <a:gd name="T4" fmla="*/ 2 w 33"/>
                <a:gd name="T5" fmla="*/ 7 h 14"/>
                <a:gd name="T6" fmla="*/ 13 w 33"/>
                <a:gd name="T7" fmla="*/ 14 h 14"/>
                <a:gd name="T8" fmla="*/ 31 w 33"/>
                <a:gd name="T9" fmla="*/ 7 h 14"/>
              </a:gdLst>
              <a:ahLst/>
              <a:cxnLst>
                <a:cxn ang="0">
                  <a:pos x="T0" y="T1"/>
                </a:cxn>
                <a:cxn ang="0">
                  <a:pos x="T2" y="T3"/>
                </a:cxn>
                <a:cxn ang="0">
                  <a:pos x="T4" y="T5"/>
                </a:cxn>
                <a:cxn ang="0">
                  <a:pos x="T6" y="T7"/>
                </a:cxn>
                <a:cxn ang="0">
                  <a:pos x="T8" y="T9"/>
                </a:cxn>
              </a:cxnLst>
              <a:rect l="0" t="0" r="r" b="b"/>
              <a:pathLst>
                <a:path w="33" h="14">
                  <a:moveTo>
                    <a:pt x="31" y="7"/>
                  </a:moveTo>
                  <a:cubicBezTo>
                    <a:pt x="33" y="3"/>
                    <a:pt x="28" y="0"/>
                    <a:pt x="20" y="0"/>
                  </a:cubicBezTo>
                  <a:cubicBezTo>
                    <a:pt x="12" y="0"/>
                    <a:pt x="4" y="3"/>
                    <a:pt x="2" y="7"/>
                  </a:cubicBezTo>
                  <a:cubicBezTo>
                    <a:pt x="0" y="11"/>
                    <a:pt x="5" y="14"/>
                    <a:pt x="13" y="14"/>
                  </a:cubicBezTo>
                  <a:cubicBezTo>
                    <a:pt x="21" y="14"/>
                    <a:pt x="29" y="11"/>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0" name="Freeform 862"/>
            <p:cNvSpPr>
              <a:spLocks/>
            </p:cNvSpPr>
            <p:nvPr/>
          </p:nvSpPr>
          <p:spPr bwMode="auto">
            <a:xfrm>
              <a:off x="2841625" y="3495676"/>
              <a:ext cx="111125" cy="49213"/>
            </a:xfrm>
            <a:custGeom>
              <a:avLst/>
              <a:gdLst>
                <a:gd name="T0" fmla="*/ 32 w 34"/>
                <a:gd name="T1" fmla="*/ 7 h 15"/>
                <a:gd name="T2" fmla="*/ 20 w 34"/>
                <a:gd name="T3" fmla="*/ 0 h 15"/>
                <a:gd name="T4" fmla="*/ 2 w 34"/>
                <a:gd name="T5" fmla="*/ 7 h 15"/>
                <a:gd name="T6" fmla="*/ 14 w 34"/>
                <a:gd name="T7" fmla="*/ 15 h 15"/>
                <a:gd name="T8" fmla="*/ 32 w 34"/>
                <a:gd name="T9" fmla="*/ 7 h 15"/>
              </a:gdLst>
              <a:ahLst/>
              <a:cxnLst>
                <a:cxn ang="0">
                  <a:pos x="T0" y="T1"/>
                </a:cxn>
                <a:cxn ang="0">
                  <a:pos x="T2" y="T3"/>
                </a:cxn>
                <a:cxn ang="0">
                  <a:pos x="T4" y="T5"/>
                </a:cxn>
                <a:cxn ang="0">
                  <a:pos x="T6" y="T7"/>
                </a:cxn>
                <a:cxn ang="0">
                  <a:pos x="T8" y="T9"/>
                </a:cxn>
              </a:cxnLst>
              <a:rect l="0" t="0" r="r" b="b"/>
              <a:pathLst>
                <a:path w="34" h="15">
                  <a:moveTo>
                    <a:pt x="32" y="7"/>
                  </a:moveTo>
                  <a:cubicBezTo>
                    <a:pt x="34" y="3"/>
                    <a:pt x="29" y="0"/>
                    <a:pt x="20" y="0"/>
                  </a:cubicBezTo>
                  <a:cubicBezTo>
                    <a:pt x="12" y="0"/>
                    <a:pt x="4" y="3"/>
                    <a:pt x="2" y="7"/>
                  </a:cubicBezTo>
                  <a:cubicBezTo>
                    <a:pt x="0" y="11"/>
                    <a:pt x="5" y="15"/>
                    <a:pt x="14" y="15"/>
                  </a:cubicBezTo>
                  <a:cubicBezTo>
                    <a:pt x="22" y="15"/>
                    <a:pt x="30" y="11"/>
                    <a:pt x="3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1" name="Freeform 863"/>
            <p:cNvSpPr>
              <a:spLocks/>
            </p:cNvSpPr>
            <p:nvPr/>
          </p:nvSpPr>
          <p:spPr bwMode="auto">
            <a:xfrm>
              <a:off x="2816225" y="3554413"/>
              <a:ext cx="107950" cy="49213"/>
            </a:xfrm>
            <a:custGeom>
              <a:avLst/>
              <a:gdLst>
                <a:gd name="T0" fmla="*/ 31 w 33"/>
                <a:gd name="T1" fmla="*/ 7 h 15"/>
                <a:gd name="T2" fmla="*/ 20 w 33"/>
                <a:gd name="T3" fmla="*/ 0 h 15"/>
                <a:gd name="T4" fmla="*/ 2 w 33"/>
                <a:gd name="T5" fmla="*/ 7 h 15"/>
                <a:gd name="T6" fmla="*/ 13 w 33"/>
                <a:gd name="T7" fmla="*/ 15 h 15"/>
                <a:gd name="T8" fmla="*/ 31 w 33"/>
                <a:gd name="T9" fmla="*/ 7 h 15"/>
              </a:gdLst>
              <a:ahLst/>
              <a:cxnLst>
                <a:cxn ang="0">
                  <a:pos x="T0" y="T1"/>
                </a:cxn>
                <a:cxn ang="0">
                  <a:pos x="T2" y="T3"/>
                </a:cxn>
                <a:cxn ang="0">
                  <a:pos x="T4" y="T5"/>
                </a:cxn>
                <a:cxn ang="0">
                  <a:pos x="T6" y="T7"/>
                </a:cxn>
                <a:cxn ang="0">
                  <a:pos x="T8" y="T9"/>
                </a:cxn>
              </a:cxnLst>
              <a:rect l="0" t="0" r="r" b="b"/>
              <a:pathLst>
                <a:path w="33" h="15">
                  <a:moveTo>
                    <a:pt x="31" y="7"/>
                  </a:moveTo>
                  <a:cubicBezTo>
                    <a:pt x="33" y="3"/>
                    <a:pt x="28" y="0"/>
                    <a:pt x="20" y="0"/>
                  </a:cubicBezTo>
                  <a:cubicBezTo>
                    <a:pt x="12" y="0"/>
                    <a:pt x="4" y="3"/>
                    <a:pt x="2" y="7"/>
                  </a:cubicBezTo>
                  <a:cubicBezTo>
                    <a:pt x="0" y="12"/>
                    <a:pt x="5" y="15"/>
                    <a:pt x="13" y="15"/>
                  </a:cubicBezTo>
                  <a:cubicBezTo>
                    <a:pt x="21" y="15"/>
                    <a:pt x="30" y="12"/>
                    <a:pt x="3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2" name="Freeform 864"/>
            <p:cNvSpPr>
              <a:spLocks/>
            </p:cNvSpPr>
            <p:nvPr/>
          </p:nvSpPr>
          <p:spPr bwMode="auto">
            <a:xfrm>
              <a:off x="2786063" y="3613151"/>
              <a:ext cx="111125" cy="52388"/>
            </a:xfrm>
            <a:custGeom>
              <a:avLst/>
              <a:gdLst>
                <a:gd name="T0" fmla="*/ 32 w 34"/>
                <a:gd name="T1" fmla="*/ 8 h 16"/>
                <a:gd name="T2" fmla="*/ 21 w 34"/>
                <a:gd name="T3" fmla="*/ 0 h 16"/>
                <a:gd name="T4" fmla="*/ 2 w 34"/>
                <a:gd name="T5" fmla="*/ 8 h 16"/>
                <a:gd name="T6" fmla="*/ 14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2" y="0"/>
                    <a:pt x="4" y="4"/>
                    <a:pt x="2" y="8"/>
                  </a:cubicBezTo>
                  <a:cubicBezTo>
                    <a:pt x="0" y="12"/>
                    <a:pt x="5" y="16"/>
                    <a:pt x="14" y="16"/>
                  </a:cubicBezTo>
                  <a:cubicBezTo>
                    <a:pt x="22" y="16"/>
                    <a:pt x="30" y="12"/>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3" name="Freeform 865"/>
            <p:cNvSpPr>
              <a:spLocks/>
            </p:cNvSpPr>
            <p:nvPr/>
          </p:nvSpPr>
          <p:spPr bwMode="auto">
            <a:xfrm>
              <a:off x="2757488" y="3676651"/>
              <a:ext cx="111125" cy="52388"/>
            </a:xfrm>
            <a:custGeom>
              <a:avLst/>
              <a:gdLst>
                <a:gd name="T0" fmla="*/ 32 w 34"/>
                <a:gd name="T1" fmla="*/ 8 h 16"/>
                <a:gd name="T2" fmla="*/ 21 w 34"/>
                <a:gd name="T3" fmla="*/ 0 h 16"/>
                <a:gd name="T4" fmla="*/ 2 w 34"/>
                <a:gd name="T5" fmla="*/ 8 h 16"/>
                <a:gd name="T6" fmla="*/ 14 w 34"/>
                <a:gd name="T7" fmla="*/ 16 h 16"/>
                <a:gd name="T8" fmla="*/ 32 w 34"/>
                <a:gd name="T9" fmla="*/ 8 h 16"/>
              </a:gdLst>
              <a:ahLst/>
              <a:cxnLst>
                <a:cxn ang="0">
                  <a:pos x="T0" y="T1"/>
                </a:cxn>
                <a:cxn ang="0">
                  <a:pos x="T2" y="T3"/>
                </a:cxn>
                <a:cxn ang="0">
                  <a:pos x="T4" y="T5"/>
                </a:cxn>
                <a:cxn ang="0">
                  <a:pos x="T6" y="T7"/>
                </a:cxn>
                <a:cxn ang="0">
                  <a:pos x="T8" y="T9"/>
                </a:cxn>
              </a:cxnLst>
              <a:rect l="0" t="0" r="r" b="b"/>
              <a:pathLst>
                <a:path w="34" h="16">
                  <a:moveTo>
                    <a:pt x="32" y="8"/>
                  </a:moveTo>
                  <a:cubicBezTo>
                    <a:pt x="34" y="4"/>
                    <a:pt x="29" y="0"/>
                    <a:pt x="21" y="0"/>
                  </a:cubicBezTo>
                  <a:cubicBezTo>
                    <a:pt x="13" y="0"/>
                    <a:pt x="4" y="4"/>
                    <a:pt x="2" y="8"/>
                  </a:cubicBezTo>
                  <a:cubicBezTo>
                    <a:pt x="0" y="13"/>
                    <a:pt x="5" y="16"/>
                    <a:pt x="14" y="16"/>
                  </a:cubicBezTo>
                  <a:cubicBezTo>
                    <a:pt x="22" y="16"/>
                    <a:pt x="31" y="13"/>
                    <a:pt x="3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4" name="Freeform 866"/>
            <p:cNvSpPr>
              <a:spLocks/>
            </p:cNvSpPr>
            <p:nvPr/>
          </p:nvSpPr>
          <p:spPr bwMode="auto">
            <a:xfrm>
              <a:off x="2727325" y="3741738"/>
              <a:ext cx="114300" cy="52388"/>
            </a:xfrm>
            <a:custGeom>
              <a:avLst/>
              <a:gdLst>
                <a:gd name="T0" fmla="*/ 33 w 35"/>
                <a:gd name="T1" fmla="*/ 8 h 16"/>
                <a:gd name="T2" fmla="*/ 21 w 35"/>
                <a:gd name="T3" fmla="*/ 0 h 16"/>
                <a:gd name="T4" fmla="*/ 2 w 35"/>
                <a:gd name="T5" fmla="*/ 8 h 16"/>
                <a:gd name="T6" fmla="*/ 14 w 35"/>
                <a:gd name="T7" fmla="*/ 16 h 16"/>
                <a:gd name="T8" fmla="*/ 33 w 35"/>
                <a:gd name="T9" fmla="*/ 8 h 16"/>
              </a:gdLst>
              <a:ahLst/>
              <a:cxnLst>
                <a:cxn ang="0">
                  <a:pos x="T0" y="T1"/>
                </a:cxn>
                <a:cxn ang="0">
                  <a:pos x="T2" y="T3"/>
                </a:cxn>
                <a:cxn ang="0">
                  <a:pos x="T4" y="T5"/>
                </a:cxn>
                <a:cxn ang="0">
                  <a:pos x="T6" y="T7"/>
                </a:cxn>
                <a:cxn ang="0">
                  <a:pos x="T8" y="T9"/>
                </a:cxn>
              </a:cxnLst>
              <a:rect l="0" t="0" r="r" b="b"/>
              <a:pathLst>
                <a:path w="35" h="16">
                  <a:moveTo>
                    <a:pt x="33" y="8"/>
                  </a:moveTo>
                  <a:cubicBezTo>
                    <a:pt x="35" y="4"/>
                    <a:pt x="30" y="0"/>
                    <a:pt x="21" y="0"/>
                  </a:cubicBezTo>
                  <a:cubicBezTo>
                    <a:pt x="13" y="0"/>
                    <a:pt x="4" y="4"/>
                    <a:pt x="2" y="8"/>
                  </a:cubicBezTo>
                  <a:cubicBezTo>
                    <a:pt x="0" y="13"/>
                    <a:pt x="5" y="16"/>
                    <a:pt x="14" y="16"/>
                  </a:cubicBezTo>
                  <a:cubicBezTo>
                    <a:pt x="22" y="16"/>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 name="Freeform 867"/>
            <p:cNvSpPr>
              <a:spLocks/>
            </p:cNvSpPr>
            <p:nvPr/>
          </p:nvSpPr>
          <p:spPr bwMode="auto">
            <a:xfrm>
              <a:off x="2697163" y="3806826"/>
              <a:ext cx="115888" cy="55563"/>
            </a:xfrm>
            <a:custGeom>
              <a:avLst/>
              <a:gdLst>
                <a:gd name="T0" fmla="*/ 33 w 35"/>
                <a:gd name="T1" fmla="*/ 8 h 17"/>
                <a:gd name="T2" fmla="*/ 21 w 35"/>
                <a:gd name="T3" fmla="*/ 0 h 17"/>
                <a:gd name="T4" fmla="*/ 2 w 35"/>
                <a:gd name="T5" fmla="*/ 8 h 17"/>
                <a:gd name="T6" fmla="*/ 14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4"/>
                    <a:pt x="30" y="0"/>
                    <a:pt x="21" y="0"/>
                  </a:cubicBezTo>
                  <a:cubicBezTo>
                    <a:pt x="13" y="0"/>
                    <a:pt x="4" y="4"/>
                    <a:pt x="2" y="8"/>
                  </a:cubicBezTo>
                  <a:cubicBezTo>
                    <a:pt x="0" y="13"/>
                    <a:pt x="5" y="17"/>
                    <a:pt x="14"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6" name="Freeform 868"/>
            <p:cNvSpPr>
              <a:spLocks/>
            </p:cNvSpPr>
            <p:nvPr/>
          </p:nvSpPr>
          <p:spPr bwMode="auto">
            <a:xfrm>
              <a:off x="2668588" y="3876676"/>
              <a:ext cx="114300" cy="55563"/>
            </a:xfrm>
            <a:custGeom>
              <a:avLst/>
              <a:gdLst>
                <a:gd name="T0" fmla="*/ 33 w 35"/>
                <a:gd name="T1" fmla="*/ 8 h 17"/>
                <a:gd name="T2" fmla="*/ 21 w 35"/>
                <a:gd name="T3" fmla="*/ 0 h 17"/>
                <a:gd name="T4" fmla="*/ 2 w 35"/>
                <a:gd name="T5" fmla="*/ 8 h 17"/>
                <a:gd name="T6" fmla="*/ 13 w 35"/>
                <a:gd name="T7" fmla="*/ 17 h 17"/>
                <a:gd name="T8" fmla="*/ 33 w 35"/>
                <a:gd name="T9" fmla="*/ 8 h 17"/>
              </a:gdLst>
              <a:ahLst/>
              <a:cxnLst>
                <a:cxn ang="0">
                  <a:pos x="T0" y="T1"/>
                </a:cxn>
                <a:cxn ang="0">
                  <a:pos x="T2" y="T3"/>
                </a:cxn>
                <a:cxn ang="0">
                  <a:pos x="T4" y="T5"/>
                </a:cxn>
                <a:cxn ang="0">
                  <a:pos x="T6" y="T7"/>
                </a:cxn>
                <a:cxn ang="0">
                  <a:pos x="T8" y="T9"/>
                </a:cxn>
              </a:cxnLst>
              <a:rect l="0" t="0" r="r" b="b"/>
              <a:pathLst>
                <a:path w="35" h="17">
                  <a:moveTo>
                    <a:pt x="33" y="8"/>
                  </a:moveTo>
                  <a:cubicBezTo>
                    <a:pt x="35" y="3"/>
                    <a:pt x="30" y="0"/>
                    <a:pt x="21" y="0"/>
                  </a:cubicBezTo>
                  <a:cubicBezTo>
                    <a:pt x="12" y="0"/>
                    <a:pt x="4" y="3"/>
                    <a:pt x="2" y="8"/>
                  </a:cubicBezTo>
                  <a:cubicBezTo>
                    <a:pt x="0" y="13"/>
                    <a:pt x="5" y="17"/>
                    <a:pt x="13" y="17"/>
                  </a:cubicBezTo>
                  <a:cubicBezTo>
                    <a:pt x="22" y="17"/>
                    <a:pt x="31" y="13"/>
                    <a:pt x="3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7" name="Freeform 869"/>
            <p:cNvSpPr>
              <a:spLocks/>
            </p:cNvSpPr>
            <p:nvPr/>
          </p:nvSpPr>
          <p:spPr bwMode="auto">
            <a:xfrm>
              <a:off x="2635250" y="3944938"/>
              <a:ext cx="119063" cy="55563"/>
            </a:xfrm>
            <a:custGeom>
              <a:avLst/>
              <a:gdLst>
                <a:gd name="T0" fmla="*/ 34 w 36"/>
                <a:gd name="T1" fmla="*/ 8 h 17"/>
                <a:gd name="T2" fmla="*/ 22 w 36"/>
                <a:gd name="T3" fmla="*/ 0 h 17"/>
                <a:gd name="T4" fmla="*/ 2 w 36"/>
                <a:gd name="T5" fmla="*/ 8 h 17"/>
                <a:gd name="T6" fmla="*/ 14 w 36"/>
                <a:gd name="T7" fmla="*/ 17 h 17"/>
                <a:gd name="T8" fmla="*/ 34 w 36"/>
                <a:gd name="T9" fmla="*/ 8 h 17"/>
              </a:gdLst>
              <a:ahLst/>
              <a:cxnLst>
                <a:cxn ang="0">
                  <a:pos x="T0" y="T1"/>
                </a:cxn>
                <a:cxn ang="0">
                  <a:pos x="T2" y="T3"/>
                </a:cxn>
                <a:cxn ang="0">
                  <a:pos x="T4" y="T5"/>
                </a:cxn>
                <a:cxn ang="0">
                  <a:pos x="T6" y="T7"/>
                </a:cxn>
                <a:cxn ang="0">
                  <a:pos x="T8" y="T9"/>
                </a:cxn>
              </a:cxnLst>
              <a:rect l="0" t="0" r="r" b="b"/>
              <a:pathLst>
                <a:path w="36" h="17">
                  <a:moveTo>
                    <a:pt x="34" y="8"/>
                  </a:moveTo>
                  <a:cubicBezTo>
                    <a:pt x="36" y="3"/>
                    <a:pt x="30" y="0"/>
                    <a:pt x="22" y="0"/>
                  </a:cubicBezTo>
                  <a:cubicBezTo>
                    <a:pt x="13" y="0"/>
                    <a:pt x="4" y="3"/>
                    <a:pt x="2" y="8"/>
                  </a:cubicBezTo>
                  <a:cubicBezTo>
                    <a:pt x="0" y="13"/>
                    <a:pt x="5" y="17"/>
                    <a:pt x="14" y="17"/>
                  </a:cubicBezTo>
                  <a:cubicBezTo>
                    <a:pt x="23" y="17"/>
                    <a:pt x="31" y="13"/>
                    <a:pt x="3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8" name="Freeform 870"/>
            <p:cNvSpPr>
              <a:spLocks/>
            </p:cNvSpPr>
            <p:nvPr/>
          </p:nvSpPr>
          <p:spPr bwMode="auto">
            <a:xfrm>
              <a:off x="2603500" y="4013201"/>
              <a:ext cx="117475" cy="60325"/>
            </a:xfrm>
            <a:custGeom>
              <a:avLst/>
              <a:gdLst>
                <a:gd name="T0" fmla="*/ 34 w 36"/>
                <a:gd name="T1" fmla="*/ 9 h 18"/>
                <a:gd name="T2" fmla="*/ 22 w 36"/>
                <a:gd name="T3" fmla="*/ 0 h 18"/>
                <a:gd name="T4" fmla="*/ 2 w 36"/>
                <a:gd name="T5" fmla="*/ 9 h 18"/>
                <a:gd name="T6" fmla="*/ 14 w 36"/>
                <a:gd name="T7" fmla="*/ 18 h 18"/>
                <a:gd name="T8" fmla="*/ 34 w 36"/>
                <a:gd name="T9" fmla="*/ 9 h 18"/>
              </a:gdLst>
              <a:ahLst/>
              <a:cxnLst>
                <a:cxn ang="0">
                  <a:pos x="T0" y="T1"/>
                </a:cxn>
                <a:cxn ang="0">
                  <a:pos x="T2" y="T3"/>
                </a:cxn>
                <a:cxn ang="0">
                  <a:pos x="T4" y="T5"/>
                </a:cxn>
                <a:cxn ang="0">
                  <a:pos x="T6" y="T7"/>
                </a:cxn>
                <a:cxn ang="0">
                  <a:pos x="T8" y="T9"/>
                </a:cxn>
              </a:cxnLst>
              <a:rect l="0" t="0" r="r" b="b"/>
              <a:pathLst>
                <a:path w="36" h="18">
                  <a:moveTo>
                    <a:pt x="34" y="9"/>
                  </a:moveTo>
                  <a:cubicBezTo>
                    <a:pt x="36" y="4"/>
                    <a:pt x="31" y="0"/>
                    <a:pt x="22" y="0"/>
                  </a:cubicBezTo>
                  <a:cubicBezTo>
                    <a:pt x="13" y="0"/>
                    <a:pt x="5" y="4"/>
                    <a:pt x="2" y="9"/>
                  </a:cubicBezTo>
                  <a:cubicBezTo>
                    <a:pt x="0" y="14"/>
                    <a:pt x="6" y="18"/>
                    <a:pt x="14" y="18"/>
                  </a:cubicBezTo>
                  <a:cubicBezTo>
                    <a:pt x="23" y="18"/>
                    <a:pt x="32" y="14"/>
                    <a:pt x="3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9" name="Freeform 871"/>
            <p:cNvSpPr>
              <a:spLocks/>
            </p:cNvSpPr>
            <p:nvPr/>
          </p:nvSpPr>
          <p:spPr bwMode="auto">
            <a:xfrm>
              <a:off x="2570163" y="4086226"/>
              <a:ext cx="120650" cy="61913"/>
            </a:xfrm>
            <a:custGeom>
              <a:avLst/>
              <a:gdLst>
                <a:gd name="T0" fmla="*/ 35 w 37"/>
                <a:gd name="T1" fmla="*/ 10 h 19"/>
                <a:gd name="T2" fmla="*/ 23 w 37"/>
                <a:gd name="T3" fmla="*/ 0 h 19"/>
                <a:gd name="T4" fmla="*/ 3 w 37"/>
                <a:gd name="T5" fmla="*/ 10 h 19"/>
                <a:gd name="T6" fmla="*/ 15 w 37"/>
                <a:gd name="T7" fmla="*/ 19 h 19"/>
                <a:gd name="T8" fmla="*/ 35 w 37"/>
                <a:gd name="T9" fmla="*/ 10 h 19"/>
              </a:gdLst>
              <a:ahLst/>
              <a:cxnLst>
                <a:cxn ang="0">
                  <a:pos x="T0" y="T1"/>
                </a:cxn>
                <a:cxn ang="0">
                  <a:pos x="T2" y="T3"/>
                </a:cxn>
                <a:cxn ang="0">
                  <a:pos x="T4" y="T5"/>
                </a:cxn>
                <a:cxn ang="0">
                  <a:pos x="T6" y="T7"/>
                </a:cxn>
                <a:cxn ang="0">
                  <a:pos x="T8" y="T9"/>
                </a:cxn>
              </a:cxnLst>
              <a:rect l="0" t="0" r="r" b="b"/>
              <a:pathLst>
                <a:path w="37" h="19">
                  <a:moveTo>
                    <a:pt x="35" y="10"/>
                  </a:moveTo>
                  <a:cubicBezTo>
                    <a:pt x="37" y="4"/>
                    <a:pt x="31" y="0"/>
                    <a:pt x="23" y="0"/>
                  </a:cubicBezTo>
                  <a:cubicBezTo>
                    <a:pt x="14" y="0"/>
                    <a:pt x="5" y="4"/>
                    <a:pt x="3" y="10"/>
                  </a:cubicBezTo>
                  <a:cubicBezTo>
                    <a:pt x="0" y="15"/>
                    <a:pt x="6" y="19"/>
                    <a:pt x="15" y="19"/>
                  </a:cubicBezTo>
                  <a:cubicBezTo>
                    <a:pt x="23" y="19"/>
                    <a:pt x="32" y="15"/>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 name="Freeform 872"/>
            <p:cNvSpPr>
              <a:spLocks/>
            </p:cNvSpPr>
            <p:nvPr/>
          </p:nvSpPr>
          <p:spPr bwMode="auto">
            <a:xfrm>
              <a:off x="2536825" y="4160838"/>
              <a:ext cx="122238" cy="63500"/>
            </a:xfrm>
            <a:custGeom>
              <a:avLst/>
              <a:gdLst>
                <a:gd name="T0" fmla="*/ 35 w 37"/>
                <a:gd name="T1" fmla="*/ 10 h 19"/>
                <a:gd name="T2" fmla="*/ 23 w 37"/>
                <a:gd name="T3" fmla="*/ 0 h 19"/>
                <a:gd name="T4" fmla="*/ 2 w 37"/>
                <a:gd name="T5" fmla="*/ 10 h 19"/>
                <a:gd name="T6" fmla="*/ 15 w 37"/>
                <a:gd name="T7" fmla="*/ 19 h 19"/>
                <a:gd name="T8" fmla="*/ 35 w 37"/>
                <a:gd name="T9" fmla="*/ 10 h 19"/>
              </a:gdLst>
              <a:ahLst/>
              <a:cxnLst>
                <a:cxn ang="0">
                  <a:pos x="T0" y="T1"/>
                </a:cxn>
                <a:cxn ang="0">
                  <a:pos x="T2" y="T3"/>
                </a:cxn>
                <a:cxn ang="0">
                  <a:pos x="T4" y="T5"/>
                </a:cxn>
                <a:cxn ang="0">
                  <a:pos x="T6" y="T7"/>
                </a:cxn>
                <a:cxn ang="0">
                  <a:pos x="T8" y="T9"/>
                </a:cxn>
              </a:cxnLst>
              <a:rect l="0" t="0" r="r" b="b"/>
              <a:pathLst>
                <a:path w="37" h="19">
                  <a:moveTo>
                    <a:pt x="35" y="10"/>
                  </a:moveTo>
                  <a:cubicBezTo>
                    <a:pt x="37" y="4"/>
                    <a:pt x="32" y="0"/>
                    <a:pt x="23" y="0"/>
                  </a:cubicBezTo>
                  <a:cubicBezTo>
                    <a:pt x="14" y="0"/>
                    <a:pt x="5" y="4"/>
                    <a:pt x="2" y="10"/>
                  </a:cubicBezTo>
                  <a:cubicBezTo>
                    <a:pt x="0" y="15"/>
                    <a:pt x="6" y="19"/>
                    <a:pt x="15" y="19"/>
                  </a:cubicBezTo>
                  <a:cubicBezTo>
                    <a:pt x="24" y="19"/>
                    <a:pt x="33" y="15"/>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1" name="Freeform 873"/>
            <p:cNvSpPr>
              <a:spLocks/>
            </p:cNvSpPr>
            <p:nvPr/>
          </p:nvSpPr>
          <p:spPr bwMode="auto">
            <a:xfrm>
              <a:off x="2505075" y="4237038"/>
              <a:ext cx="120650" cy="65088"/>
            </a:xfrm>
            <a:custGeom>
              <a:avLst/>
              <a:gdLst>
                <a:gd name="T0" fmla="*/ 35 w 37"/>
                <a:gd name="T1" fmla="*/ 10 h 20"/>
                <a:gd name="T2" fmla="*/ 23 w 37"/>
                <a:gd name="T3" fmla="*/ 0 h 20"/>
                <a:gd name="T4" fmla="*/ 2 w 37"/>
                <a:gd name="T5" fmla="*/ 10 h 20"/>
                <a:gd name="T6" fmla="*/ 14 w 37"/>
                <a:gd name="T7" fmla="*/ 20 h 20"/>
                <a:gd name="T8" fmla="*/ 35 w 37"/>
                <a:gd name="T9" fmla="*/ 10 h 20"/>
              </a:gdLst>
              <a:ahLst/>
              <a:cxnLst>
                <a:cxn ang="0">
                  <a:pos x="T0" y="T1"/>
                </a:cxn>
                <a:cxn ang="0">
                  <a:pos x="T2" y="T3"/>
                </a:cxn>
                <a:cxn ang="0">
                  <a:pos x="T4" y="T5"/>
                </a:cxn>
                <a:cxn ang="0">
                  <a:pos x="T6" y="T7"/>
                </a:cxn>
                <a:cxn ang="0">
                  <a:pos x="T8" y="T9"/>
                </a:cxn>
              </a:cxnLst>
              <a:rect l="0" t="0" r="r" b="b"/>
              <a:pathLst>
                <a:path w="37" h="20">
                  <a:moveTo>
                    <a:pt x="35" y="10"/>
                  </a:moveTo>
                  <a:cubicBezTo>
                    <a:pt x="37" y="5"/>
                    <a:pt x="32" y="0"/>
                    <a:pt x="23" y="0"/>
                  </a:cubicBezTo>
                  <a:cubicBezTo>
                    <a:pt x="14" y="0"/>
                    <a:pt x="5" y="5"/>
                    <a:pt x="2" y="10"/>
                  </a:cubicBezTo>
                  <a:cubicBezTo>
                    <a:pt x="0" y="16"/>
                    <a:pt x="5" y="20"/>
                    <a:pt x="14" y="20"/>
                  </a:cubicBezTo>
                  <a:cubicBezTo>
                    <a:pt x="24" y="20"/>
                    <a:pt x="33"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2" name="Freeform 874"/>
            <p:cNvSpPr>
              <a:spLocks/>
            </p:cNvSpPr>
            <p:nvPr/>
          </p:nvSpPr>
          <p:spPr bwMode="auto">
            <a:xfrm>
              <a:off x="2468563" y="4316413"/>
              <a:ext cx="123825" cy="68263"/>
            </a:xfrm>
            <a:custGeom>
              <a:avLst/>
              <a:gdLst>
                <a:gd name="T0" fmla="*/ 36 w 38"/>
                <a:gd name="T1" fmla="*/ 10 h 21"/>
                <a:gd name="T2" fmla="*/ 24 w 38"/>
                <a:gd name="T3" fmla="*/ 0 h 21"/>
                <a:gd name="T4" fmla="*/ 3 w 38"/>
                <a:gd name="T5" fmla="*/ 10 h 21"/>
                <a:gd name="T6" fmla="*/ 15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8" y="5"/>
                    <a:pt x="33" y="0"/>
                    <a:pt x="24" y="0"/>
                  </a:cubicBezTo>
                  <a:cubicBezTo>
                    <a:pt x="14" y="0"/>
                    <a:pt x="5" y="5"/>
                    <a:pt x="3" y="10"/>
                  </a:cubicBezTo>
                  <a:cubicBezTo>
                    <a:pt x="0" y="16"/>
                    <a:pt x="6" y="21"/>
                    <a:pt x="15" y="21"/>
                  </a:cubicBezTo>
                  <a:cubicBezTo>
                    <a:pt x="24"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3" name="Freeform 875"/>
            <p:cNvSpPr>
              <a:spLocks/>
            </p:cNvSpPr>
            <p:nvPr/>
          </p:nvSpPr>
          <p:spPr bwMode="auto">
            <a:xfrm>
              <a:off x="2603500" y="4316413"/>
              <a:ext cx="123825" cy="68263"/>
            </a:xfrm>
            <a:custGeom>
              <a:avLst/>
              <a:gdLst>
                <a:gd name="T0" fmla="*/ 36 w 38"/>
                <a:gd name="T1" fmla="*/ 10 h 21"/>
                <a:gd name="T2" fmla="*/ 23 w 38"/>
                <a:gd name="T3" fmla="*/ 0 h 21"/>
                <a:gd name="T4" fmla="*/ 2 w 38"/>
                <a:gd name="T5" fmla="*/ 10 h 21"/>
                <a:gd name="T6" fmla="*/ 15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8" y="5"/>
                    <a:pt x="32" y="0"/>
                    <a:pt x="23" y="0"/>
                  </a:cubicBezTo>
                  <a:cubicBezTo>
                    <a:pt x="14" y="0"/>
                    <a:pt x="5" y="5"/>
                    <a:pt x="2" y="10"/>
                  </a:cubicBezTo>
                  <a:cubicBezTo>
                    <a:pt x="0" y="16"/>
                    <a:pt x="6" y="21"/>
                    <a:pt x="15" y="21"/>
                  </a:cubicBezTo>
                  <a:cubicBezTo>
                    <a:pt x="24" y="21"/>
                    <a:pt x="33"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4" name="Freeform 876"/>
            <p:cNvSpPr>
              <a:spLocks/>
            </p:cNvSpPr>
            <p:nvPr/>
          </p:nvSpPr>
          <p:spPr bwMode="auto">
            <a:xfrm>
              <a:off x="2736850" y="4316413"/>
              <a:ext cx="122238" cy="68263"/>
            </a:xfrm>
            <a:custGeom>
              <a:avLst/>
              <a:gdLst>
                <a:gd name="T0" fmla="*/ 35 w 37"/>
                <a:gd name="T1" fmla="*/ 10 h 21"/>
                <a:gd name="T2" fmla="*/ 22 w 37"/>
                <a:gd name="T3" fmla="*/ 0 h 21"/>
                <a:gd name="T4" fmla="*/ 2 w 37"/>
                <a:gd name="T5" fmla="*/ 10 h 21"/>
                <a:gd name="T6" fmla="*/ 15 w 37"/>
                <a:gd name="T7" fmla="*/ 21 h 21"/>
                <a:gd name="T8" fmla="*/ 35 w 37"/>
                <a:gd name="T9" fmla="*/ 10 h 21"/>
              </a:gdLst>
              <a:ahLst/>
              <a:cxnLst>
                <a:cxn ang="0">
                  <a:pos x="T0" y="T1"/>
                </a:cxn>
                <a:cxn ang="0">
                  <a:pos x="T2" y="T3"/>
                </a:cxn>
                <a:cxn ang="0">
                  <a:pos x="T4" y="T5"/>
                </a:cxn>
                <a:cxn ang="0">
                  <a:pos x="T6" y="T7"/>
                </a:cxn>
                <a:cxn ang="0">
                  <a:pos x="T8" y="T9"/>
                </a:cxn>
              </a:cxnLst>
              <a:rect l="0" t="0" r="r" b="b"/>
              <a:pathLst>
                <a:path w="37" h="21">
                  <a:moveTo>
                    <a:pt x="35" y="10"/>
                  </a:moveTo>
                  <a:cubicBezTo>
                    <a:pt x="37" y="5"/>
                    <a:pt x="32" y="0"/>
                    <a:pt x="22" y="0"/>
                  </a:cubicBezTo>
                  <a:cubicBezTo>
                    <a:pt x="13" y="0"/>
                    <a:pt x="4" y="5"/>
                    <a:pt x="2" y="10"/>
                  </a:cubicBezTo>
                  <a:cubicBezTo>
                    <a:pt x="0" y="16"/>
                    <a:pt x="5" y="21"/>
                    <a:pt x="15" y="21"/>
                  </a:cubicBezTo>
                  <a:cubicBezTo>
                    <a:pt x="24" y="21"/>
                    <a:pt x="33"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5" name="Freeform 877"/>
            <p:cNvSpPr>
              <a:spLocks/>
            </p:cNvSpPr>
            <p:nvPr/>
          </p:nvSpPr>
          <p:spPr bwMode="auto">
            <a:xfrm>
              <a:off x="2868613" y="4316413"/>
              <a:ext cx="123825" cy="68263"/>
            </a:xfrm>
            <a:custGeom>
              <a:avLst/>
              <a:gdLst>
                <a:gd name="T0" fmla="*/ 36 w 38"/>
                <a:gd name="T1" fmla="*/ 10 h 21"/>
                <a:gd name="T2" fmla="*/ 23 w 38"/>
                <a:gd name="T3" fmla="*/ 0 h 21"/>
                <a:gd name="T4" fmla="*/ 3 w 38"/>
                <a:gd name="T5" fmla="*/ 10 h 21"/>
                <a:gd name="T6" fmla="*/ 15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8" y="5"/>
                    <a:pt x="32" y="0"/>
                    <a:pt x="23" y="0"/>
                  </a:cubicBezTo>
                  <a:cubicBezTo>
                    <a:pt x="14" y="0"/>
                    <a:pt x="5" y="5"/>
                    <a:pt x="3" y="10"/>
                  </a:cubicBezTo>
                  <a:cubicBezTo>
                    <a:pt x="0" y="16"/>
                    <a:pt x="6" y="21"/>
                    <a:pt x="15" y="21"/>
                  </a:cubicBezTo>
                  <a:cubicBezTo>
                    <a:pt x="25"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6" name="Freeform 878"/>
            <p:cNvSpPr>
              <a:spLocks/>
            </p:cNvSpPr>
            <p:nvPr/>
          </p:nvSpPr>
          <p:spPr bwMode="auto">
            <a:xfrm>
              <a:off x="2705100" y="4397376"/>
              <a:ext cx="123825" cy="69850"/>
            </a:xfrm>
            <a:custGeom>
              <a:avLst/>
              <a:gdLst>
                <a:gd name="T0" fmla="*/ 36 w 38"/>
                <a:gd name="T1" fmla="*/ 10 h 21"/>
                <a:gd name="T2" fmla="*/ 23 w 38"/>
                <a:gd name="T3" fmla="*/ 0 h 21"/>
                <a:gd name="T4" fmla="*/ 2 w 38"/>
                <a:gd name="T5" fmla="*/ 10 h 21"/>
                <a:gd name="T6" fmla="*/ 15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8" y="5"/>
                    <a:pt x="32" y="0"/>
                    <a:pt x="23" y="0"/>
                  </a:cubicBezTo>
                  <a:cubicBezTo>
                    <a:pt x="14" y="0"/>
                    <a:pt x="4" y="5"/>
                    <a:pt x="2" y="10"/>
                  </a:cubicBezTo>
                  <a:cubicBezTo>
                    <a:pt x="0" y="16"/>
                    <a:pt x="6" y="21"/>
                    <a:pt x="15" y="21"/>
                  </a:cubicBezTo>
                  <a:cubicBezTo>
                    <a:pt x="24"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7" name="Freeform 879"/>
            <p:cNvSpPr>
              <a:spLocks/>
            </p:cNvSpPr>
            <p:nvPr/>
          </p:nvSpPr>
          <p:spPr bwMode="auto">
            <a:xfrm>
              <a:off x="2838450" y="4397376"/>
              <a:ext cx="125413" cy="69850"/>
            </a:xfrm>
            <a:custGeom>
              <a:avLst/>
              <a:gdLst>
                <a:gd name="T0" fmla="*/ 36 w 38"/>
                <a:gd name="T1" fmla="*/ 10 h 21"/>
                <a:gd name="T2" fmla="*/ 23 w 38"/>
                <a:gd name="T3" fmla="*/ 0 h 21"/>
                <a:gd name="T4" fmla="*/ 2 w 38"/>
                <a:gd name="T5" fmla="*/ 10 h 21"/>
                <a:gd name="T6" fmla="*/ 15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8" y="5"/>
                    <a:pt x="32" y="0"/>
                    <a:pt x="23" y="0"/>
                  </a:cubicBezTo>
                  <a:cubicBezTo>
                    <a:pt x="14" y="0"/>
                    <a:pt x="4" y="5"/>
                    <a:pt x="2" y="10"/>
                  </a:cubicBezTo>
                  <a:cubicBezTo>
                    <a:pt x="0" y="16"/>
                    <a:pt x="6" y="21"/>
                    <a:pt x="15" y="21"/>
                  </a:cubicBezTo>
                  <a:cubicBezTo>
                    <a:pt x="24"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8" name="Freeform 880"/>
            <p:cNvSpPr>
              <a:spLocks/>
            </p:cNvSpPr>
            <p:nvPr/>
          </p:nvSpPr>
          <p:spPr bwMode="auto">
            <a:xfrm>
              <a:off x="2973388" y="4397376"/>
              <a:ext cx="123825" cy="69850"/>
            </a:xfrm>
            <a:custGeom>
              <a:avLst/>
              <a:gdLst>
                <a:gd name="T0" fmla="*/ 36 w 38"/>
                <a:gd name="T1" fmla="*/ 10 h 21"/>
                <a:gd name="T2" fmla="*/ 23 w 38"/>
                <a:gd name="T3" fmla="*/ 0 h 21"/>
                <a:gd name="T4" fmla="*/ 2 w 38"/>
                <a:gd name="T5" fmla="*/ 10 h 21"/>
                <a:gd name="T6" fmla="*/ 15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8" y="5"/>
                    <a:pt x="32" y="0"/>
                    <a:pt x="23" y="0"/>
                  </a:cubicBezTo>
                  <a:cubicBezTo>
                    <a:pt x="13" y="0"/>
                    <a:pt x="4" y="5"/>
                    <a:pt x="2" y="10"/>
                  </a:cubicBezTo>
                  <a:cubicBezTo>
                    <a:pt x="0" y="16"/>
                    <a:pt x="6" y="21"/>
                    <a:pt x="15" y="21"/>
                  </a:cubicBezTo>
                  <a:cubicBezTo>
                    <a:pt x="25"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9" name="Freeform 881"/>
            <p:cNvSpPr>
              <a:spLocks/>
            </p:cNvSpPr>
            <p:nvPr/>
          </p:nvSpPr>
          <p:spPr bwMode="auto">
            <a:xfrm>
              <a:off x="2943225" y="4479926"/>
              <a:ext cx="125413" cy="71438"/>
            </a:xfrm>
            <a:custGeom>
              <a:avLst/>
              <a:gdLst>
                <a:gd name="T0" fmla="*/ 36 w 38"/>
                <a:gd name="T1" fmla="*/ 11 h 22"/>
                <a:gd name="T2" fmla="*/ 23 w 38"/>
                <a:gd name="T3" fmla="*/ 0 h 22"/>
                <a:gd name="T4" fmla="*/ 2 w 38"/>
                <a:gd name="T5" fmla="*/ 11 h 22"/>
                <a:gd name="T6" fmla="*/ 15 w 38"/>
                <a:gd name="T7" fmla="*/ 22 h 22"/>
                <a:gd name="T8" fmla="*/ 36 w 38"/>
                <a:gd name="T9" fmla="*/ 11 h 22"/>
              </a:gdLst>
              <a:ahLst/>
              <a:cxnLst>
                <a:cxn ang="0">
                  <a:pos x="T0" y="T1"/>
                </a:cxn>
                <a:cxn ang="0">
                  <a:pos x="T2" y="T3"/>
                </a:cxn>
                <a:cxn ang="0">
                  <a:pos x="T4" y="T5"/>
                </a:cxn>
                <a:cxn ang="0">
                  <a:pos x="T6" y="T7"/>
                </a:cxn>
                <a:cxn ang="0">
                  <a:pos x="T8" y="T9"/>
                </a:cxn>
              </a:cxnLst>
              <a:rect l="0" t="0" r="r" b="b"/>
              <a:pathLst>
                <a:path w="38" h="22">
                  <a:moveTo>
                    <a:pt x="36" y="11"/>
                  </a:moveTo>
                  <a:cubicBezTo>
                    <a:pt x="38" y="5"/>
                    <a:pt x="32" y="0"/>
                    <a:pt x="23" y="0"/>
                  </a:cubicBezTo>
                  <a:cubicBezTo>
                    <a:pt x="13" y="0"/>
                    <a:pt x="4" y="5"/>
                    <a:pt x="2" y="11"/>
                  </a:cubicBezTo>
                  <a:cubicBezTo>
                    <a:pt x="0" y="17"/>
                    <a:pt x="6" y="22"/>
                    <a:pt x="15" y="22"/>
                  </a:cubicBezTo>
                  <a:cubicBezTo>
                    <a:pt x="25" y="22"/>
                    <a:pt x="34" y="17"/>
                    <a:pt x="3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0" name="Freeform 882"/>
            <p:cNvSpPr>
              <a:spLocks/>
            </p:cNvSpPr>
            <p:nvPr/>
          </p:nvSpPr>
          <p:spPr bwMode="auto">
            <a:xfrm>
              <a:off x="3352800" y="4479926"/>
              <a:ext cx="120650" cy="71438"/>
            </a:xfrm>
            <a:custGeom>
              <a:avLst/>
              <a:gdLst>
                <a:gd name="T0" fmla="*/ 35 w 37"/>
                <a:gd name="T1" fmla="*/ 11 h 22"/>
                <a:gd name="T2" fmla="*/ 22 w 37"/>
                <a:gd name="T3" fmla="*/ 0 h 22"/>
                <a:gd name="T4" fmla="*/ 2 w 37"/>
                <a:gd name="T5" fmla="*/ 11 h 22"/>
                <a:gd name="T6" fmla="*/ 15 w 37"/>
                <a:gd name="T7" fmla="*/ 22 h 22"/>
                <a:gd name="T8" fmla="*/ 35 w 37"/>
                <a:gd name="T9" fmla="*/ 11 h 22"/>
              </a:gdLst>
              <a:ahLst/>
              <a:cxnLst>
                <a:cxn ang="0">
                  <a:pos x="T0" y="T1"/>
                </a:cxn>
                <a:cxn ang="0">
                  <a:pos x="T2" y="T3"/>
                </a:cxn>
                <a:cxn ang="0">
                  <a:pos x="T4" y="T5"/>
                </a:cxn>
                <a:cxn ang="0">
                  <a:pos x="T6" y="T7"/>
                </a:cxn>
                <a:cxn ang="0">
                  <a:pos x="T8" y="T9"/>
                </a:cxn>
              </a:cxnLst>
              <a:rect l="0" t="0" r="r" b="b"/>
              <a:pathLst>
                <a:path w="37" h="22">
                  <a:moveTo>
                    <a:pt x="35" y="11"/>
                  </a:moveTo>
                  <a:cubicBezTo>
                    <a:pt x="37" y="5"/>
                    <a:pt x="31" y="0"/>
                    <a:pt x="22" y="0"/>
                  </a:cubicBezTo>
                  <a:cubicBezTo>
                    <a:pt x="12" y="0"/>
                    <a:pt x="3" y="5"/>
                    <a:pt x="2" y="11"/>
                  </a:cubicBezTo>
                  <a:cubicBezTo>
                    <a:pt x="0" y="17"/>
                    <a:pt x="6" y="22"/>
                    <a:pt x="15" y="22"/>
                  </a:cubicBezTo>
                  <a:cubicBezTo>
                    <a:pt x="25" y="22"/>
                    <a:pt x="34" y="17"/>
                    <a:pt x="3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1" name="Freeform 883"/>
            <p:cNvSpPr>
              <a:spLocks/>
            </p:cNvSpPr>
            <p:nvPr/>
          </p:nvSpPr>
          <p:spPr bwMode="auto">
            <a:xfrm>
              <a:off x="3487738" y="4479926"/>
              <a:ext cx="120650" cy="71438"/>
            </a:xfrm>
            <a:custGeom>
              <a:avLst/>
              <a:gdLst>
                <a:gd name="T0" fmla="*/ 36 w 37"/>
                <a:gd name="T1" fmla="*/ 11 h 22"/>
                <a:gd name="T2" fmla="*/ 22 w 37"/>
                <a:gd name="T3" fmla="*/ 0 h 22"/>
                <a:gd name="T4" fmla="*/ 2 w 37"/>
                <a:gd name="T5" fmla="*/ 11 h 22"/>
                <a:gd name="T6" fmla="*/ 16 w 37"/>
                <a:gd name="T7" fmla="*/ 22 h 22"/>
                <a:gd name="T8" fmla="*/ 36 w 37"/>
                <a:gd name="T9" fmla="*/ 11 h 22"/>
              </a:gdLst>
              <a:ahLst/>
              <a:cxnLst>
                <a:cxn ang="0">
                  <a:pos x="T0" y="T1"/>
                </a:cxn>
                <a:cxn ang="0">
                  <a:pos x="T2" y="T3"/>
                </a:cxn>
                <a:cxn ang="0">
                  <a:pos x="T4" y="T5"/>
                </a:cxn>
                <a:cxn ang="0">
                  <a:pos x="T6" y="T7"/>
                </a:cxn>
                <a:cxn ang="0">
                  <a:pos x="T8" y="T9"/>
                </a:cxn>
              </a:cxnLst>
              <a:rect l="0" t="0" r="r" b="b"/>
              <a:pathLst>
                <a:path w="37" h="22">
                  <a:moveTo>
                    <a:pt x="36" y="11"/>
                  </a:moveTo>
                  <a:cubicBezTo>
                    <a:pt x="37" y="5"/>
                    <a:pt x="31" y="0"/>
                    <a:pt x="22" y="0"/>
                  </a:cubicBezTo>
                  <a:cubicBezTo>
                    <a:pt x="13" y="0"/>
                    <a:pt x="4" y="5"/>
                    <a:pt x="2" y="11"/>
                  </a:cubicBezTo>
                  <a:cubicBezTo>
                    <a:pt x="0" y="17"/>
                    <a:pt x="7" y="22"/>
                    <a:pt x="16" y="22"/>
                  </a:cubicBezTo>
                  <a:cubicBezTo>
                    <a:pt x="25" y="22"/>
                    <a:pt x="34" y="17"/>
                    <a:pt x="3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2" name="Freeform 884"/>
            <p:cNvSpPr>
              <a:spLocks/>
            </p:cNvSpPr>
            <p:nvPr/>
          </p:nvSpPr>
          <p:spPr bwMode="auto">
            <a:xfrm>
              <a:off x="3624263" y="4479926"/>
              <a:ext cx="122238" cy="71438"/>
            </a:xfrm>
            <a:custGeom>
              <a:avLst/>
              <a:gdLst>
                <a:gd name="T0" fmla="*/ 35 w 37"/>
                <a:gd name="T1" fmla="*/ 11 h 22"/>
                <a:gd name="T2" fmla="*/ 21 w 37"/>
                <a:gd name="T3" fmla="*/ 0 h 22"/>
                <a:gd name="T4" fmla="*/ 1 w 37"/>
                <a:gd name="T5" fmla="*/ 11 h 22"/>
                <a:gd name="T6" fmla="*/ 16 w 37"/>
                <a:gd name="T7" fmla="*/ 22 h 22"/>
                <a:gd name="T8" fmla="*/ 35 w 37"/>
                <a:gd name="T9" fmla="*/ 11 h 22"/>
              </a:gdLst>
              <a:ahLst/>
              <a:cxnLst>
                <a:cxn ang="0">
                  <a:pos x="T0" y="T1"/>
                </a:cxn>
                <a:cxn ang="0">
                  <a:pos x="T2" y="T3"/>
                </a:cxn>
                <a:cxn ang="0">
                  <a:pos x="T4" y="T5"/>
                </a:cxn>
                <a:cxn ang="0">
                  <a:pos x="T6" y="T7"/>
                </a:cxn>
                <a:cxn ang="0">
                  <a:pos x="T8" y="T9"/>
                </a:cxn>
              </a:cxnLst>
              <a:rect l="0" t="0" r="r" b="b"/>
              <a:pathLst>
                <a:path w="37" h="22">
                  <a:moveTo>
                    <a:pt x="35" y="11"/>
                  </a:moveTo>
                  <a:cubicBezTo>
                    <a:pt x="37" y="5"/>
                    <a:pt x="30" y="0"/>
                    <a:pt x="21" y="0"/>
                  </a:cubicBezTo>
                  <a:cubicBezTo>
                    <a:pt x="12" y="0"/>
                    <a:pt x="3" y="5"/>
                    <a:pt x="1" y="11"/>
                  </a:cubicBezTo>
                  <a:cubicBezTo>
                    <a:pt x="0" y="17"/>
                    <a:pt x="6" y="22"/>
                    <a:pt x="16" y="22"/>
                  </a:cubicBezTo>
                  <a:cubicBezTo>
                    <a:pt x="25" y="22"/>
                    <a:pt x="34" y="17"/>
                    <a:pt x="3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3" name="Freeform 885"/>
            <p:cNvSpPr>
              <a:spLocks/>
            </p:cNvSpPr>
            <p:nvPr/>
          </p:nvSpPr>
          <p:spPr bwMode="auto">
            <a:xfrm>
              <a:off x="3051175" y="4568826"/>
              <a:ext cx="125413" cy="68263"/>
            </a:xfrm>
            <a:custGeom>
              <a:avLst/>
              <a:gdLst>
                <a:gd name="T0" fmla="*/ 36 w 38"/>
                <a:gd name="T1" fmla="*/ 10 h 21"/>
                <a:gd name="T2" fmla="*/ 22 w 38"/>
                <a:gd name="T3" fmla="*/ 0 h 21"/>
                <a:gd name="T4" fmla="*/ 2 w 38"/>
                <a:gd name="T5" fmla="*/ 10 h 21"/>
                <a:gd name="T6" fmla="*/ 15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8" y="4"/>
                    <a:pt x="32" y="0"/>
                    <a:pt x="22" y="0"/>
                  </a:cubicBezTo>
                  <a:cubicBezTo>
                    <a:pt x="13" y="0"/>
                    <a:pt x="4" y="4"/>
                    <a:pt x="2" y="10"/>
                  </a:cubicBezTo>
                  <a:cubicBezTo>
                    <a:pt x="0" y="16"/>
                    <a:pt x="6" y="21"/>
                    <a:pt x="15" y="21"/>
                  </a:cubicBezTo>
                  <a:cubicBezTo>
                    <a:pt x="25"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4" name="Freeform 886"/>
            <p:cNvSpPr>
              <a:spLocks/>
            </p:cNvSpPr>
            <p:nvPr/>
          </p:nvSpPr>
          <p:spPr bwMode="auto">
            <a:xfrm>
              <a:off x="3189288" y="4568826"/>
              <a:ext cx="123825" cy="68263"/>
            </a:xfrm>
            <a:custGeom>
              <a:avLst/>
              <a:gdLst>
                <a:gd name="T0" fmla="*/ 36 w 38"/>
                <a:gd name="T1" fmla="*/ 10 h 21"/>
                <a:gd name="T2" fmla="*/ 22 w 38"/>
                <a:gd name="T3" fmla="*/ 0 h 21"/>
                <a:gd name="T4" fmla="*/ 2 w 38"/>
                <a:gd name="T5" fmla="*/ 10 h 21"/>
                <a:gd name="T6" fmla="*/ 15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8" y="4"/>
                    <a:pt x="32" y="0"/>
                    <a:pt x="22" y="0"/>
                  </a:cubicBezTo>
                  <a:cubicBezTo>
                    <a:pt x="13" y="0"/>
                    <a:pt x="4" y="4"/>
                    <a:pt x="2" y="10"/>
                  </a:cubicBezTo>
                  <a:cubicBezTo>
                    <a:pt x="0" y="16"/>
                    <a:pt x="6" y="21"/>
                    <a:pt x="15" y="21"/>
                  </a:cubicBezTo>
                  <a:cubicBezTo>
                    <a:pt x="25"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5" name="Freeform 887"/>
            <p:cNvSpPr>
              <a:spLocks/>
            </p:cNvSpPr>
            <p:nvPr/>
          </p:nvSpPr>
          <p:spPr bwMode="auto">
            <a:xfrm>
              <a:off x="3327400" y="4568826"/>
              <a:ext cx="123825" cy="68263"/>
            </a:xfrm>
            <a:custGeom>
              <a:avLst/>
              <a:gdLst>
                <a:gd name="T0" fmla="*/ 36 w 38"/>
                <a:gd name="T1" fmla="*/ 10 h 21"/>
                <a:gd name="T2" fmla="*/ 22 w 38"/>
                <a:gd name="T3" fmla="*/ 0 h 21"/>
                <a:gd name="T4" fmla="*/ 2 w 38"/>
                <a:gd name="T5" fmla="*/ 10 h 21"/>
                <a:gd name="T6" fmla="*/ 15 w 38"/>
                <a:gd name="T7" fmla="*/ 21 h 21"/>
                <a:gd name="T8" fmla="*/ 36 w 38"/>
                <a:gd name="T9" fmla="*/ 10 h 21"/>
              </a:gdLst>
              <a:ahLst/>
              <a:cxnLst>
                <a:cxn ang="0">
                  <a:pos x="T0" y="T1"/>
                </a:cxn>
                <a:cxn ang="0">
                  <a:pos x="T2" y="T3"/>
                </a:cxn>
                <a:cxn ang="0">
                  <a:pos x="T4" y="T5"/>
                </a:cxn>
                <a:cxn ang="0">
                  <a:pos x="T6" y="T7"/>
                </a:cxn>
                <a:cxn ang="0">
                  <a:pos x="T8" y="T9"/>
                </a:cxn>
              </a:cxnLst>
              <a:rect l="0" t="0" r="r" b="b"/>
              <a:pathLst>
                <a:path w="38" h="21">
                  <a:moveTo>
                    <a:pt x="36" y="10"/>
                  </a:moveTo>
                  <a:cubicBezTo>
                    <a:pt x="38" y="4"/>
                    <a:pt x="31" y="0"/>
                    <a:pt x="22" y="0"/>
                  </a:cubicBezTo>
                  <a:cubicBezTo>
                    <a:pt x="12" y="0"/>
                    <a:pt x="3" y="4"/>
                    <a:pt x="2" y="10"/>
                  </a:cubicBezTo>
                  <a:cubicBezTo>
                    <a:pt x="0" y="16"/>
                    <a:pt x="6" y="21"/>
                    <a:pt x="15" y="21"/>
                  </a:cubicBezTo>
                  <a:cubicBezTo>
                    <a:pt x="25"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6" name="Freeform 888"/>
            <p:cNvSpPr>
              <a:spLocks/>
            </p:cNvSpPr>
            <p:nvPr/>
          </p:nvSpPr>
          <p:spPr bwMode="auto">
            <a:xfrm>
              <a:off x="3463925" y="4568826"/>
              <a:ext cx="122238" cy="68263"/>
            </a:xfrm>
            <a:custGeom>
              <a:avLst/>
              <a:gdLst>
                <a:gd name="T0" fmla="*/ 36 w 37"/>
                <a:gd name="T1" fmla="*/ 10 h 21"/>
                <a:gd name="T2" fmla="*/ 22 w 37"/>
                <a:gd name="T3" fmla="*/ 0 h 21"/>
                <a:gd name="T4" fmla="*/ 1 w 37"/>
                <a:gd name="T5" fmla="*/ 10 h 21"/>
                <a:gd name="T6" fmla="*/ 16 w 37"/>
                <a:gd name="T7" fmla="*/ 21 h 21"/>
                <a:gd name="T8" fmla="*/ 36 w 37"/>
                <a:gd name="T9" fmla="*/ 10 h 21"/>
              </a:gdLst>
              <a:ahLst/>
              <a:cxnLst>
                <a:cxn ang="0">
                  <a:pos x="T0" y="T1"/>
                </a:cxn>
                <a:cxn ang="0">
                  <a:pos x="T2" y="T3"/>
                </a:cxn>
                <a:cxn ang="0">
                  <a:pos x="T4" y="T5"/>
                </a:cxn>
                <a:cxn ang="0">
                  <a:pos x="T6" y="T7"/>
                </a:cxn>
                <a:cxn ang="0">
                  <a:pos x="T8" y="T9"/>
                </a:cxn>
              </a:cxnLst>
              <a:rect l="0" t="0" r="r" b="b"/>
              <a:pathLst>
                <a:path w="37" h="21">
                  <a:moveTo>
                    <a:pt x="36" y="10"/>
                  </a:moveTo>
                  <a:cubicBezTo>
                    <a:pt x="37" y="4"/>
                    <a:pt x="31" y="0"/>
                    <a:pt x="22" y="0"/>
                  </a:cubicBezTo>
                  <a:cubicBezTo>
                    <a:pt x="12" y="0"/>
                    <a:pt x="3" y="4"/>
                    <a:pt x="1" y="10"/>
                  </a:cubicBezTo>
                  <a:cubicBezTo>
                    <a:pt x="0" y="16"/>
                    <a:pt x="6" y="21"/>
                    <a:pt x="16" y="21"/>
                  </a:cubicBezTo>
                  <a:cubicBezTo>
                    <a:pt x="25"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7" name="Freeform 889"/>
            <p:cNvSpPr>
              <a:spLocks/>
            </p:cNvSpPr>
            <p:nvPr/>
          </p:nvSpPr>
          <p:spPr bwMode="auto">
            <a:xfrm>
              <a:off x="3602038" y="4568826"/>
              <a:ext cx="120650" cy="68263"/>
            </a:xfrm>
            <a:custGeom>
              <a:avLst/>
              <a:gdLst>
                <a:gd name="T0" fmla="*/ 36 w 37"/>
                <a:gd name="T1" fmla="*/ 10 h 21"/>
                <a:gd name="T2" fmla="*/ 21 w 37"/>
                <a:gd name="T3" fmla="*/ 0 h 21"/>
                <a:gd name="T4" fmla="*/ 1 w 37"/>
                <a:gd name="T5" fmla="*/ 10 h 21"/>
                <a:gd name="T6" fmla="*/ 16 w 37"/>
                <a:gd name="T7" fmla="*/ 21 h 21"/>
                <a:gd name="T8" fmla="*/ 36 w 37"/>
                <a:gd name="T9" fmla="*/ 10 h 21"/>
              </a:gdLst>
              <a:ahLst/>
              <a:cxnLst>
                <a:cxn ang="0">
                  <a:pos x="T0" y="T1"/>
                </a:cxn>
                <a:cxn ang="0">
                  <a:pos x="T2" y="T3"/>
                </a:cxn>
                <a:cxn ang="0">
                  <a:pos x="T4" y="T5"/>
                </a:cxn>
                <a:cxn ang="0">
                  <a:pos x="T6" y="T7"/>
                </a:cxn>
                <a:cxn ang="0">
                  <a:pos x="T8" y="T9"/>
                </a:cxn>
              </a:cxnLst>
              <a:rect l="0" t="0" r="r" b="b"/>
              <a:pathLst>
                <a:path w="37" h="21">
                  <a:moveTo>
                    <a:pt x="36" y="10"/>
                  </a:moveTo>
                  <a:cubicBezTo>
                    <a:pt x="37" y="4"/>
                    <a:pt x="31" y="0"/>
                    <a:pt x="21" y="0"/>
                  </a:cubicBezTo>
                  <a:cubicBezTo>
                    <a:pt x="12" y="0"/>
                    <a:pt x="3" y="4"/>
                    <a:pt x="1" y="10"/>
                  </a:cubicBezTo>
                  <a:cubicBezTo>
                    <a:pt x="0" y="16"/>
                    <a:pt x="6" y="21"/>
                    <a:pt x="16" y="21"/>
                  </a:cubicBezTo>
                  <a:cubicBezTo>
                    <a:pt x="25" y="21"/>
                    <a:pt x="34" y="16"/>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8" name="Freeform 890"/>
            <p:cNvSpPr>
              <a:spLocks/>
            </p:cNvSpPr>
            <p:nvPr/>
          </p:nvSpPr>
          <p:spPr bwMode="auto">
            <a:xfrm>
              <a:off x="3740150" y="4568826"/>
              <a:ext cx="120650" cy="68263"/>
            </a:xfrm>
            <a:custGeom>
              <a:avLst/>
              <a:gdLst>
                <a:gd name="T0" fmla="*/ 35 w 37"/>
                <a:gd name="T1" fmla="*/ 10 h 21"/>
                <a:gd name="T2" fmla="*/ 21 w 37"/>
                <a:gd name="T3" fmla="*/ 0 h 21"/>
                <a:gd name="T4" fmla="*/ 1 w 37"/>
                <a:gd name="T5" fmla="*/ 10 h 21"/>
                <a:gd name="T6" fmla="*/ 16 w 37"/>
                <a:gd name="T7" fmla="*/ 21 h 21"/>
                <a:gd name="T8" fmla="*/ 35 w 37"/>
                <a:gd name="T9" fmla="*/ 10 h 21"/>
              </a:gdLst>
              <a:ahLst/>
              <a:cxnLst>
                <a:cxn ang="0">
                  <a:pos x="T0" y="T1"/>
                </a:cxn>
                <a:cxn ang="0">
                  <a:pos x="T2" y="T3"/>
                </a:cxn>
                <a:cxn ang="0">
                  <a:pos x="T4" y="T5"/>
                </a:cxn>
                <a:cxn ang="0">
                  <a:pos x="T6" y="T7"/>
                </a:cxn>
                <a:cxn ang="0">
                  <a:pos x="T8" y="T9"/>
                </a:cxn>
              </a:cxnLst>
              <a:rect l="0" t="0" r="r" b="b"/>
              <a:pathLst>
                <a:path w="37" h="21">
                  <a:moveTo>
                    <a:pt x="35" y="10"/>
                  </a:moveTo>
                  <a:cubicBezTo>
                    <a:pt x="37" y="4"/>
                    <a:pt x="30" y="0"/>
                    <a:pt x="21" y="0"/>
                  </a:cubicBezTo>
                  <a:cubicBezTo>
                    <a:pt x="12" y="0"/>
                    <a:pt x="3" y="4"/>
                    <a:pt x="1" y="10"/>
                  </a:cubicBezTo>
                  <a:cubicBezTo>
                    <a:pt x="0" y="16"/>
                    <a:pt x="6" y="21"/>
                    <a:pt x="16" y="21"/>
                  </a:cubicBezTo>
                  <a:cubicBezTo>
                    <a:pt x="25" y="21"/>
                    <a:pt x="34" y="16"/>
                    <a:pt x="35"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89" name="Freeform 891"/>
            <p:cNvSpPr>
              <a:spLocks/>
            </p:cNvSpPr>
            <p:nvPr/>
          </p:nvSpPr>
          <p:spPr bwMode="auto">
            <a:xfrm>
              <a:off x="3159125" y="4652963"/>
              <a:ext cx="128588" cy="76200"/>
            </a:xfrm>
            <a:custGeom>
              <a:avLst/>
              <a:gdLst>
                <a:gd name="T0" fmla="*/ 37 w 39"/>
                <a:gd name="T1" fmla="*/ 12 h 23"/>
                <a:gd name="T2" fmla="*/ 23 w 39"/>
                <a:gd name="T3" fmla="*/ 0 h 23"/>
                <a:gd name="T4" fmla="*/ 2 w 39"/>
                <a:gd name="T5" fmla="*/ 12 h 23"/>
                <a:gd name="T6" fmla="*/ 16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9" y="5"/>
                    <a:pt x="32" y="0"/>
                    <a:pt x="23" y="0"/>
                  </a:cubicBezTo>
                  <a:cubicBezTo>
                    <a:pt x="13" y="0"/>
                    <a:pt x="4" y="5"/>
                    <a:pt x="2" y="12"/>
                  </a:cubicBezTo>
                  <a:cubicBezTo>
                    <a:pt x="0" y="18"/>
                    <a:pt x="6" y="23"/>
                    <a:pt x="16" y="23"/>
                  </a:cubicBezTo>
                  <a:cubicBezTo>
                    <a:pt x="26" y="23"/>
                    <a:pt x="35"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0" name="Freeform 892"/>
            <p:cNvSpPr>
              <a:spLocks/>
            </p:cNvSpPr>
            <p:nvPr/>
          </p:nvSpPr>
          <p:spPr bwMode="auto">
            <a:xfrm>
              <a:off x="3300413" y="4652963"/>
              <a:ext cx="125413" cy="76200"/>
            </a:xfrm>
            <a:custGeom>
              <a:avLst/>
              <a:gdLst>
                <a:gd name="T0" fmla="*/ 36 w 38"/>
                <a:gd name="T1" fmla="*/ 12 h 23"/>
                <a:gd name="T2" fmla="*/ 22 w 38"/>
                <a:gd name="T3" fmla="*/ 0 h 23"/>
                <a:gd name="T4" fmla="*/ 2 w 38"/>
                <a:gd name="T5" fmla="*/ 12 h 23"/>
                <a:gd name="T6" fmla="*/ 16 w 38"/>
                <a:gd name="T7" fmla="*/ 23 h 23"/>
                <a:gd name="T8" fmla="*/ 36 w 38"/>
                <a:gd name="T9" fmla="*/ 12 h 23"/>
              </a:gdLst>
              <a:ahLst/>
              <a:cxnLst>
                <a:cxn ang="0">
                  <a:pos x="T0" y="T1"/>
                </a:cxn>
                <a:cxn ang="0">
                  <a:pos x="T2" y="T3"/>
                </a:cxn>
                <a:cxn ang="0">
                  <a:pos x="T4" y="T5"/>
                </a:cxn>
                <a:cxn ang="0">
                  <a:pos x="T6" y="T7"/>
                </a:cxn>
                <a:cxn ang="0">
                  <a:pos x="T8" y="T9"/>
                </a:cxn>
              </a:cxnLst>
              <a:rect l="0" t="0" r="r" b="b"/>
              <a:pathLst>
                <a:path w="38" h="23">
                  <a:moveTo>
                    <a:pt x="36" y="12"/>
                  </a:moveTo>
                  <a:cubicBezTo>
                    <a:pt x="38" y="5"/>
                    <a:pt x="32" y="0"/>
                    <a:pt x="22" y="0"/>
                  </a:cubicBezTo>
                  <a:cubicBezTo>
                    <a:pt x="13" y="0"/>
                    <a:pt x="3" y="5"/>
                    <a:pt x="2" y="12"/>
                  </a:cubicBezTo>
                  <a:cubicBezTo>
                    <a:pt x="0" y="18"/>
                    <a:pt x="6" y="23"/>
                    <a:pt x="16" y="23"/>
                  </a:cubicBezTo>
                  <a:cubicBezTo>
                    <a:pt x="25" y="23"/>
                    <a:pt x="34"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1" name="Freeform 893"/>
            <p:cNvSpPr>
              <a:spLocks/>
            </p:cNvSpPr>
            <p:nvPr/>
          </p:nvSpPr>
          <p:spPr bwMode="auto">
            <a:xfrm>
              <a:off x="3438525" y="4652963"/>
              <a:ext cx="123825" cy="76200"/>
            </a:xfrm>
            <a:custGeom>
              <a:avLst/>
              <a:gdLst>
                <a:gd name="T0" fmla="*/ 36 w 38"/>
                <a:gd name="T1" fmla="*/ 12 h 23"/>
                <a:gd name="T2" fmla="*/ 22 w 38"/>
                <a:gd name="T3" fmla="*/ 0 h 23"/>
                <a:gd name="T4" fmla="*/ 2 w 38"/>
                <a:gd name="T5" fmla="*/ 12 h 23"/>
                <a:gd name="T6" fmla="*/ 16 w 38"/>
                <a:gd name="T7" fmla="*/ 23 h 23"/>
                <a:gd name="T8" fmla="*/ 36 w 38"/>
                <a:gd name="T9" fmla="*/ 12 h 23"/>
              </a:gdLst>
              <a:ahLst/>
              <a:cxnLst>
                <a:cxn ang="0">
                  <a:pos x="T0" y="T1"/>
                </a:cxn>
                <a:cxn ang="0">
                  <a:pos x="T2" y="T3"/>
                </a:cxn>
                <a:cxn ang="0">
                  <a:pos x="T4" y="T5"/>
                </a:cxn>
                <a:cxn ang="0">
                  <a:pos x="T6" y="T7"/>
                </a:cxn>
                <a:cxn ang="0">
                  <a:pos x="T8" y="T9"/>
                </a:cxn>
              </a:cxnLst>
              <a:rect l="0" t="0" r="r" b="b"/>
              <a:pathLst>
                <a:path w="38" h="23">
                  <a:moveTo>
                    <a:pt x="36" y="12"/>
                  </a:moveTo>
                  <a:cubicBezTo>
                    <a:pt x="38" y="5"/>
                    <a:pt x="32" y="0"/>
                    <a:pt x="22" y="0"/>
                  </a:cubicBezTo>
                  <a:cubicBezTo>
                    <a:pt x="13" y="0"/>
                    <a:pt x="4" y="5"/>
                    <a:pt x="2" y="12"/>
                  </a:cubicBezTo>
                  <a:cubicBezTo>
                    <a:pt x="0" y="18"/>
                    <a:pt x="6" y="23"/>
                    <a:pt x="16" y="23"/>
                  </a:cubicBezTo>
                  <a:cubicBezTo>
                    <a:pt x="26" y="23"/>
                    <a:pt x="35"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2" name="Freeform 894"/>
            <p:cNvSpPr>
              <a:spLocks/>
            </p:cNvSpPr>
            <p:nvPr/>
          </p:nvSpPr>
          <p:spPr bwMode="auto">
            <a:xfrm>
              <a:off x="3578225" y="4652963"/>
              <a:ext cx="122238" cy="76200"/>
            </a:xfrm>
            <a:custGeom>
              <a:avLst/>
              <a:gdLst>
                <a:gd name="T0" fmla="*/ 36 w 37"/>
                <a:gd name="T1" fmla="*/ 12 h 23"/>
                <a:gd name="T2" fmla="*/ 21 w 37"/>
                <a:gd name="T3" fmla="*/ 0 h 23"/>
                <a:gd name="T4" fmla="*/ 1 w 37"/>
                <a:gd name="T5" fmla="*/ 12 h 23"/>
                <a:gd name="T6" fmla="*/ 16 w 37"/>
                <a:gd name="T7" fmla="*/ 23 h 23"/>
                <a:gd name="T8" fmla="*/ 36 w 37"/>
                <a:gd name="T9" fmla="*/ 12 h 23"/>
              </a:gdLst>
              <a:ahLst/>
              <a:cxnLst>
                <a:cxn ang="0">
                  <a:pos x="T0" y="T1"/>
                </a:cxn>
                <a:cxn ang="0">
                  <a:pos x="T2" y="T3"/>
                </a:cxn>
                <a:cxn ang="0">
                  <a:pos x="T4" y="T5"/>
                </a:cxn>
                <a:cxn ang="0">
                  <a:pos x="T6" y="T7"/>
                </a:cxn>
                <a:cxn ang="0">
                  <a:pos x="T8" y="T9"/>
                </a:cxn>
              </a:cxnLst>
              <a:rect l="0" t="0" r="r" b="b"/>
              <a:pathLst>
                <a:path w="37" h="23">
                  <a:moveTo>
                    <a:pt x="36" y="12"/>
                  </a:moveTo>
                  <a:cubicBezTo>
                    <a:pt x="37" y="5"/>
                    <a:pt x="31" y="0"/>
                    <a:pt x="21" y="0"/>
                  </a:cubicBezTo>
                  <a:cubicBezTo>
                    <a:pt x="12" y="0"/>
                    <a:pt x="3" y="5"/>
                    <a:pt x="1" y="12"/>
                  </a:cubicBezTo>
                  <a:cubicBezTo>
                    <a:pt x="0" y="18"/>
                    <a:pt x="6" y="23"/>
                    <a:pt x="16" y="23"/>
                  </a:cubicBezTo>
                  <a:cubicBezTo>
                    <a:pt x="25" y="23"/>
                    <a:pt x="34"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3" name="Freeform 895"/>
            <p:cNvSpPr>
              <a:spLocks/>
            </p:cNvSpPr>
            <p:nvPr/>
          </p:nvSpPr>
          <p:spPr bwMode="auto">
            <a:xfrm>
              <a:off x="3716338" y="4652963"/>
              <a:ext cx="125413" cy="76200"/>
            </a:xfrm>
            <a:custGeom>
              <a:avLst/>
              <a:gdLst>
                <a:gd name="T0" fmla="*/ 36 w 38"/>
                <a:gd name="T1" fmla="*/ 12 h 23"/>
                <a:gd name="T2" fmla="*/ 22 w 38"/>
                <a:gd name="T3" fmla="*/ 0 h 23"/>
                <a:gd name="T4" fmla="*/ 2 w 38"/>
                <a:gd name="T5" fmla="*/ 12 h 23"/>
                <a:gd name="T6" fmla="*/ 16 w 38"/>
                <a:gd name="T7" fmla="*/ 23 h 23"/>
                <a:gd name="T8" fmla="*/ 36 w 38"/>
                <a:gd name="T9" fmla="*/ 12 h 23"/>
              </a:gdLst>
              <a:ahLst/>
              <a:cxnLst>
                <a:cxn ang="0">
                  <a:pos x="T0" y="T1"/>
                </a:cxn>
                <a:cxn ang="0">
                  <a:pos x="T2" y="T3"/>
                </a:cxn>
                <a:cxn ang="0">
                  <a:pos x="T4" y="T5"/>
                </a:cxn>
                <a:cxn ang="0">
                  <a:pos x="T6" y="T7"/>
                </a:cxn>
                <a:cxn ang="0">
                  <a:pos x="T8" y="T9"/>
                </a:cxn>
              </a:cxnLst>
              <a:rect l="0" t="0" r="r" b="b"/>
              <a:pathLst>
                <a:path w="38" h="23">
                  <a:moveTo>
                    <a:pt x="36" y="12"/>
                  </a:moveTo>
                  <a:cubicBezTo>
                    <a:pt x="38" y="5"/>
                    <a:pt x="31" y="0"/>
                    <a:pt x="22" y="0"/>
                  </a:cubicBezTo>
                  <a:cubicBezTo>
                    <a:pt x="12" y="0"/>
                    <a:pt x="3" y="5"/>
                    <a:pt x="2" y="12"/>
                  </a:cubicBezTo>
                  <a:cubicBezTo>
                    <a:pt x="0" y="18"/>
                    <a:pt x="7" y="23"/>
                    <a:pt x="16" y="23"/>
                  </a:cubicBezTo>
                  <a:cubicBezTo>
                    <a:pt x="26" y="23"/>
                    <a:pt x="35"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4" name="Freeform 896"/>
            <p:cNvSpPr>
              <a:spLocks/>
            </p:cNvSpPr>
            <p:nvPr/>
          </p:nvSpPr>
          <p:spPr bwMode="auto">
            <a:xfrm>
              <a:off x="3854450" y="4652963"/>
              <a:ext cx="123825" cy="76200"/>
            </a:xfrm>
            <a:custGeom>
              <a:avLst/>
              <a:gdLst>
                <a:gd name="T0" fmla="*/ 36 w 38"/>
                <a:gd name="T1" fmla="*/ 12 h 23"/>
                <a:gd name="T2" fmla="*/ 22 w 38"/>
                <a:gd name="T3" fmla="*/ 0 h 23"/>
                <a:gd name="T4" fmla="*/ 2 w 38"/>
                <a:gd name="T5" fmla="*/ 12 h 23"/>
                <a:gd name="T6" fmla="*/ 17 w 38"/>
                <a:gd name="T7" fmla="*/ 23 h 23"/>
                <a:gd name="T8" fmla="*/ 36 w 38"/>
                <a:gd name="T9" fmla="*/ 12 h 23"/>
              </a:gdLst>
              <a:ahLst/>
              <a:cxnLst>
                <a:cxn ang="0">
                  <a:pos x="T0" y="T1"/>
                </a:cxn>
                <a:cxn ang="0">
                  <a:pos x="T2" y="T3"/>
                </a:cxn>
                <a:cxn ang="0">
                  <a:pos x="T4" y="T5"/>
                </a:cxn>
                <a:cxn ang="0">
                  <a:pos x="T6" y="T7"/>
                </a:cxn>
                <a:cxn ang="0">
                  <a:pos x="T8" y="T9"/>
                </a:cxn>
              </a:cxnLst>
              <a:rect l="0" t="0" r="r" b="b"/>
              <a:pathLst>
                <a:path w="38" h="23">
                  <a:moveTo>
                    <a:pt x="36" y="12"/>
                  </a:moveTo>
                  <a:cubicBezTo>
                    <a:pt x="38" y="5"/>
                    <a:pt x="31" y="0"/>
                    <a:pt x="22" y="0"/>
                  </a:cubicBezTo>
                  <a:cubicBezTo>
                    <a:pt x="12" y="0"/>
                    <a:pt x="3" y="5"/>
                    <a:pt x="2" y="12"/>
                  </a:cubicBezTo>
                  <a:cubicBezTo>
                    <a:pt x="0" y="18"/>
                    <a:pt x="7" y="23"/>
                    <a:pt x="17" y="23"/>
                  </a:cubicBezTo>
                  <a:cubicBezTo>
                    <a:pt x="26" y="23"/>
                    <a:pt x="35"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5" name="Freeform 897"/>
            <p:cNvSpPr>
              <a:spLocks/>
            </p:cNvSpPr>
            <p:nvPr/>
          </p:nvSpPr>
          <p:spPr bwMode="auto">
            <a:xfrm>
              <a:off x="2992438" y="4745038"/>
              <a:ext cx="128588" cy="76200"/>
            </a:xfrm>
            <a:custGeom>
              <a:avLst/>
              <a:gdLst>
                <a:gd name="T0" fmla="*/ 37 w 39"/>
                <a:gd name="T1" fmla="*/ 12 h 23"/>
                <a:gd name="T2" fmla="*/ 23 w 39"/>
                <a:gd name="T3" fmla="*/ 0 h 23"/>
                <a:gd name="T4" fmla="*/ 2 w 39"/>
                <a:gd name="T5" fmla="*/ 12 h 23"/>
                <a:gd name="T6" fmla="*/ 15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9" y="5"/>
                    <a:pt x="32" y="0"/>
                    <a:pt x="23" y="0"/>
                  </a:cubicBezTo>
                  <a:cubicBezTo>
                    <a:pt x="13" y="0"/>
                    <a:pt x="4" y="5"/>
                    <a:pt x="2" y="12"/>
                  </a:cubicBezTo>
                  <a:cubicBezTo>
                    <a:pt x="0" y="18"/>
                    <a:pt x="6" y="23"/>
                    <a:pt x="15" y="23"/>
                  </a:cubicBezTo>
                  <a:cubicBezTo>
                    <a:pt x="25" y="23"/>
                    <a:pt x="35"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6" name="Freeform 898"/>
            <p:cNvSpPr>
              <a:spLocks/>
            </p:cNvSpPr>
            <p:nvPr/>
          </p:nvSpPr>
          <p:spPr bwMode="auto">
            <a:xfrm>
              <a:off x="3130550" y="4745038"/>
              <a:ext cx="127000" cy="76200"/>
            </a:xfrm>
            <a:custGeom>
              <a:avLst/>
              <a:gdLst>
                <a:gd name="T0" fmla="*/ 37 w 39"/>
                <a:gd name="T1" fmla="*/ 12 h 23"/>
                <a:gd name="T2" fmla="*/ 23 w 39"/>
                <a:gd name="T3" fmla="*/ 0 h 23"/>
                <a:gd name="T4" fmla="*/ 2 w 39"/>
                <a:gd name="T5" fmla="*/ 12 h 23"/>
                <a:gd name="T6" fmla="*/ 16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9" y="5"/>
                    <a:pt x="33" y="0"/>
                    <a:pt x="23" y="0"/>
                  </a:cubicBezTo>
                  <a:cubicBezTo>
                    <a:pt x="14" y="0"/>
                    <a:pt x="4" y="5"/>
                    <a:pt x="2" y="12"/>
                  </a:cubicBezTo>
                  <a:cubicBezTo>
                    <a:pt x="0" y="18"/>
                    <a:pt x="7" y="23"/>
                    <a:pt x="16" y="23"/>
                  </a:cubicBezTo>
                  <a:cubicBezTo>
                    <a:pt x="26" y="23"/>
                    <a:pt x="36"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7" name="Freeform 899"/>
            <p:cNvSpPr>
              <a:spLocks/>
            </p:cNvSpPr>
            <p:nvPr/>
          </p:nvSpPr>
          <p:spPr bwMode="auto">
            <a:xfrm>
              <a:off x="3271838" y="4745038"/>
              <a:ext cx="127000" cy="76200"/>
            </a:xfrm>
            <a:custGeom>
              <a:avLst/>
              <a:gdLst>
                <a:gd name="T0" fmla="*/ 37 w 39"/>
                <a:gd name="T1" fmla="*/ 12 h 23"/>
                <a:gd name="T2" fmla="*/ 23 w 39"/>
                <a:gd name="T3" fmla="*/ 0 h 23"/>
                <a:gd name="T4" fmla="*/ 2 w 39"/>
                <a:gd name="T5" fmla="*/ 12 h 23"/>
                <a:gd name="T6" fmla="*/ 16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9" y="5"/>
                    <a:pt x="33" y="0"/>
                    <a:pt x="23" y="0"/>
                  </a:cubicBezTo>
                  <a:cubicBezTo>
                    <a:pt x="13" y="0"/>
                    <a:pt x="4" y="5"/>
                    <a:pt x="2" y="12"/>
                  </a:cubicBezTo>
                  <a:cubicBezTo>
                    <a:pt x="0" y="18"/>
                    <a:pt x="7" y="23"/>
                    <a:pt x="16" y="23"/>
                  </a:cubicBezTo>
                  <a:cubicBezTo>
                    <a:pt x="26" y="23"/>
                    <a:pt x="35"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8" name="Freeform 900"/>
            <p:cNvSpPr>
              <a:spLocks/>
            </p:cNvSpPr>
            <p:nvPr/>
          </p:nvSpPr>
          <p:spPr bwMode="auto">
            <a:xfrm>
              <a:off x="3411538" y="4745038"/>
              <a:ext cx="128588" cy="76200"/>
            </a:xfrm>
            <a:custGeom>
              <a:avLst/>
              <a:gdLst>
                <a:gd name="T0" fmla="*/ 37 w 39"/>
                <a:gd name="T1" fmla="*/ 12 h 23"/>
                <a:gd name="T2" fmla="*/ 23 w 39"/>
                <a:gd name="T3" fmla="*/ 0 h 23"/>
                <a:gd name="T4" fmla="*/ 2 w 39"/>
                <a:gd name="T5" fmla="*/ 12 h 23"/>
                <a:gd name="T6" fmla="*/ 16 w 39"/>
                <a:gd name="T7" fmla="*/ 23 h 23"/>
                <a:gd name="T8" fmla="*/ 37 w 39"/>
                <a:gd name="T9" fmla="*/ 12 h 23"/>
              </a:gdLst>
              <a:ahLst/>
              <a:cxnLst>
                <a:cxn ang="0">
                  <a:pos x="T0" y="T1"/>
                </a:cxn>
                <a:cxn ang="0">
                  <a:pos x="T2" y="T3"/>
                </a:cxn>
                <a:cxn ang="0">
                  <a:pos x="T4" y="T5"/>
                </a:cxn>
                <a:cxn ang="0">
                  <a:pos x="T6" y="T7"/>
                </a:cxn>
                <a:cxn ang="0">
                  <a:pos x="T8" y="T9"/>
                </a:cxn>
              </a:cxnLst>
              <a:rect l="0" t="0" r="r" b="b"/>
              <a:pathLst>
                <a:path w="39" h="23">
                  <a:moveTo>
                    <a:pt x="37" y="12"/>
                  </a:moveTo>
                  <a:cubicBezTo>
                    <a:pt x="39" y="5"/>
                    <a:pt x="32" y="0"/>
                    <a:pt x="23" y="0"/>
                  </a:cubicBezTo>
                  <a:cubicBezTo>
                    <a:pt x="13" y="0"/>
                    <a:pt x="4" y="5"/>
                    <a:pt x="2" y="12"/>
                  </a:cubicBezTo>
                  <a:cubicBezTo>
                    <a:pt x="0" y="18"/>
                    <a:pt x="7" y="23"/>
                    <a:pt x="16" y="23"/>
                  </a:cubicBezTo>
                  <a:cubicBezTo>
                    <a:pt x="26" y="23"/>
                    <a:pt x="35"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99" name="Freeform 901"/>
            <p:cNvSpPr>
              <a:spLocks/>
            </p:cNvSpPr>
            <p:nvPr/>
          </p:nvSpPr>
          <p:spPr bwMode="auto">
            <a:xfrm>
              <a:off x="3552825" y="4745038"/>
              <a:ext cx="123825" cy="76200"/>
            </a:xfrm>
            <a:custGeom>
              <a:avLst/>
              <a:gdLst>
                <a:gd name="T0" fmla="*/ 37 w 38"/>
                <a:gd name="T1" fmla="*/ 12 h 23"/>
                <a:gd name="T2" fmla="*/ 22 w 38"/>
                <a:gd name="T3" fmla="*/ 0 h 23"/>
                <a:gd name="T4" fmla="*/ 2 w 38"/>
                <a:gd name="T5" fmla="*/ 12 h 23"/>
                <a:gd name="T6" fmla="*/ 16 w 38"/>
                <a:gd name="T7" fmla="*/ 23 h 23"/>
                <a:gd name="T8" fmla="*/ 37 w 38"/>
                <a:gd name="T9" fmla="*/ 12 h 23"/>
              </a:gdLst>
              <a:ahLst/>
              <a:cxnLst>
                <a:cxn ang="0">
                  <a:pos x="T0" y="T1"/>
                </a:cxn>
                <a:cxn ang="0">
                  <a:pos x="T2" y="T3"/>
                </a:cxn>
                <a:cxn ang="0">
                  <a:pos x="T4" y="T5"/>
                </a:cxn>
                <a:cxn ang="0">
                  <a:pos x="T6" y="T7"/>
                </a:cxn>
                <a:cxn ang="0">
                  <a:pos x="T8" y="T9"/>
                </a:cxn>
              </a:cxnLst>
              <a:rect l="0" t="0" r="r" b="b"/>
              <a:pathLst>
                <a:path w="38" h="23">
                  <a:moveTo>
                    <a:pt x="37" y="12"/>
                  </a:moveTo>
                  <a:cubicBezTo>
                    <a:pt x="38" y="5"/>
                    <a:pt x="32" y="0"/>
                    <a:pt x="22" y="0"/>
                  </a:cubicBezTo>
                  <a:cubicBezTo>
                    <a:pt x="13" y="0"/>
                    <a:pt x="4" y="5"/>
                    <a:pt x="2" y="12"/>
                  </a:cubicBezTo>
                  <a:cubicBezTo>
                    <a:pt x="0" y="18"/>
                    <a:pt x="7" y="23"/>
                    <a:pt x="16" y="23"/>
                  </a:cubicBezTo>
                  <a:cubicBezTo>
                    <a:pt x="26" y="23"/>
                    <a:pt x="35"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0" name="Freeform 902"/>
            <p:cNvSpPr>
              <a:spLocks/>
            </p:cNvSpPr>
            <p:nvPr/>
          </p:nvSpPr>
          <p:spPr bwMode="auto">
            <a:xfrm>
              <a:off x="3694113" y="4745038"/>
              <a:ext cx="123825" cy="76200"/>
            </a:xfrm>
            <a:custGeom>
              <a:avLst/>
              <a:gdLst>
                <a:gd name="T0" fmla="*/ 37 w 38"/>
                <a:gd name="T1" fmla="*/ 12 h 23"/>
                <a:gd name="T2" fmla="*/ 22 w 38"/>
                <a:gd name="T3" fmla="*/ 0 h 23"/>
                <a:gd name="T4" fmla="*/ 2 w 38"/>
                <a:gd name="T5" fmla="*/ 12 h 23"/>
                <a:gd name="T6" fmla="*/ 16 w 38"/>
                <a:gd name="T7" fmla="*/ 23 h 23"/>
                <a:gd name="T8" fmla="*/ 37 w 38"/>
                <a:gd name="T9" fmla="*/ 12 h 23"/>
              </a:gdLst>
              <a:ahLst/>
              <a:cxnLst>
                <a:cxn ang="0">
                  <a:pos x="T0" y="T1"/>
                </a:cxn>
                <a:cxn ang="0">
                  <a:pos x="T2" y="T3"/>
                </a:cxn>
                <a:cxn ang="0">
                  <a:pos x="T4" y="T5"/>
                </a:cxn>
                <a:cxn ang="0">
                  <a:pos x="T6" y="T7"/>
                </a:cxn>
                <a:cxn ang="0">
                  <a:pos x="T8" y="T9"/>
                </a:cxn>
              </a:cxnLst>
              <a:rect l="0" t="0" r="r" b="b"/>
              <a:pathLst>
                <a:path w="38" h="23">
                  <a:moveTo>
                    <a:pt x="37" y="12"/>
                  </a:moveTo>
                  <a:cubicBezTo>
                    <a:pt x="38" y="5"/>
                    <a:pt x="32" y="0"/>
                    <a:pt x="22" y="0"/>
                  </a:cubicBezTo>
                  <a:cubicBezTo>
                    <a:pt x="12" y="0"/>
                    <a:pt x="3" y="5"/>
                    <a:pt x="2" y="12"/>
                  </a:cubicBezTo>
                  <a:cubicBezTo>
                    <a:pt x="0" y="18"/>
                    <a:pt x="7" y="23"/>
                    <a:pt x="16" y="23"/>
                  </a:cubicBezTo>
                  <a:cubicBezTo>
                    <a:pt x="26" y="23"/>
                    <a:pt x="35" y="18"/>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1" name="Freeform 903"/>
            <p:cNvSpPr>
              <a:spLocks/>
            </p:cNvSpPr>
            <p:nvPr/>
          </p:nvSpPr>
          <p:spPr bwMode="auto">
            <a:xfrm>
              <a:off x="3833813" y="4745038"/>
              <a:ext cx="125413" cy="76200"/>
            </a:xfrm>
            <a:custGeom>
              <a:avLst/>
              <a:gdLst>
                <a:gd name="T0" fmla="*/ 36 w 38"/>
                <a:gd name="T1" fmla="*/ 12 h 23"/>
                <a:gd name="T2" fmla="*/ 22 w 38"/>
                <a:gd name="T3" fmla="*/ 0 h 23"/>
                <a:gd name="T4" fmla="*/ 2 w 38"/>
                <a:gd name="T5" fmla="*/ 12 h 23"/>
                <a:gd name="T6" fmla="*/ 16 w 38"/>
                <a:gd name="T7" fmla="*/ 23 h 23"/>
                <a:gd name="T8" fmla="*/ 36 w 38"/>
                <a:gd name="T9" fmla="*/ 12 h 23"/>
              </a:gdLst>
              <a:ahLst/>
              <a:cxnLst>
                <a:cxn ang="0">
                  <a:pos x="T0" y="T1"/>
                </a:cxn>
                <a:cxn ang="0">
                  <a:pos x="T2" y="T3"/>
                </a:cxn>
                <a:cxn ang="0">
                  <a:pos x="T4" y="T5"/>
                </a:cxn>
                <a:cxn ang="0">
                  <a:pos x="T6" y="T7"/>
                </a:cxn>
                <a:cxn ang="0">
                  <a:pos x="T8" y="T9"/>
                </a:cxn>
              </a:cxnLst>
              <a:rect l="0" t="0" r="r" b="b"/>
              <a:pathLst>
                <a:path w="38" h="23">
                  <a:moveTo>
                    <a:pt x="36" y="12"/>
                  </a:moveTo>
                  <a:cubicBezTo>
                    <a:pt x="38" y="5"/>
                    <a:pt x="31" y="0"/>
                    <a:pt x="22" y="0"/>
                  </a:cubicBezTo>
                  <a:cubicBezTo>
                    <a:pt x="12" y="0"/>
                    <a:pt x="3" y="5"/>
                    <a:pt x="2" y="12"/>
                  </a:cubicBezTo>
                  <a:cubicBezTo>
                    <a:pt x="0" y="18"/>
                    <a:pt x="7" y="23"/>
                    <a:pt x="16" y="23"/>
                  </a:cubicBezTo>
                  <a:cubicBezTo>
                    <a:pt x="26" y="23"/>
                    <a:pt x="35"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2" name="Freeform 904"/>
            <p:cNvSpPr>
              <a:spLocks/>
            </p:cNvSpPr>
            <p:nvPr/>
          </p:nvSpPr>
          <p:spPr bwMode="auto">
            <a:xfrm>
              <a:off x="3975100" y="4745038"/>
              <a:ext cx="123825" cy="76200"/>
            </a:xfrm>
            <a:custGeom>
              <a:avLst/>
              <a:gdLst>
                <a:gd name="T0" fmla="*/ 36 w 38"/>
                <a:gd name="T1" fmla="*/ 12 h 23"/>
                <a:gd name="T2" fmla="*/ 21 w 38"/>
                <a:gd name="T3" fmla="*/ 0 h 23"/>
                <a:gd name="T4" fmla="*/ 1 w 38"/>
                <a:gd name="T5" fmla="*/ 12 h 23"/>
                <a:gd name="T6" fmla="*/ 16 w 38"/>
                <a:gd name="T7" fmla="*/ 23 h 23"/>
                <a:gd name="T8" fmla="*/ 36 w 38"/>
                <a:gd name="T9" fmla="*/ 12 h 23"/>
              </a:gdLst>
              <a:ahLst/>
              <a:cxnLst>
                <a:cxn ang="0">
                  <a:pos x="T0" y="T1"/>
                </a:cxn>
                <a:cxn ang="0">
                  <a:pos x="T2" y="T3"/>
                </a:cxn>
                <a:cxn ang="0">
                  <a:pos x="T4" y="T5"/>
                </a:cxn>
                <a:cxn ang="0">
                  <a:pos x="T6" y="T7"/>
                </a:cxn>
                <a:cxn ang="0">
                  <a:pos x="T8" y="T9"/>
                </a:cxn>
              </a:cxnLst>
              <a:rect l="0" t="0" r="r" b="b"/>
              <a:pathLst>
                <a:path w="38" h="23">
                  <a:moveTo>
                    <a:pt x="36" y="12"/>
                  </a:moveTo>
                  <a:cubicBezTo>
                    <a:pt x="38" y="5"/>
                    <a:pt x="31" y="0"/>
                    <a:pt x="21" y="0"/>
                  </a:cubicBezTo>
                  <a:cubicBezTo>
                    <a:pt x="12" y="0"/>
                    <a:pt x="3" y="5"/>
                    <a:pt x="1" y="12"/>
                  </a:cubicBezTo>
                  <a:cubicBezTo>
                    <a:pt x="0" y="18"/>
                    <a:pt x="7" y="23"/>
                    <a:pt x="16" y="23"/>
                  </a:cubicBezTo>
                  <a:cubicBezTo>
                    <a:pt x="26" y="23"/>
                    <a:pt x="35" y="18"/>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3" name="Freeform 905"/>
            <p:cNvSpPr>
              <a:spLocks/>
            </p:cNvSpPr>
            <p:nvPr/>
          </p:nvSpPr>
          <p:spPr bwMode="auto">
            <a:xfrm>
              <a:off x="2960688" y="4837113"/>
              <a:ext cx="130175" cy="79375"/>
            </a:xfrm>
            <a:custGeom>
              <a:avLst/>
              <a:gdLst>
                <a:gd name="T0" fmla="*/ 38 w 40"/>
                <a:gd name="T1" fmla="*/ 12 h 24"/>
                <a:gd name="T2" fmla="*/ 24 w 40"/>
                <a:gd name="T3" fmla="*/ 0 h 24"/>
                <a:gd name="T4" fmla="*/ 2 w 40"/>
                <a:gd name="T5" fmla="*/ 12 h 24"/>
                <a:gd name="T6" fmla="*/ 16 w 40"/>
                <a:gd name="T7" fmla="*/ 24 h 24"/>
                <a:gd name="T8" fmla="*/ 38 w 40"/>
                <a:gd name="T9" fmla="*/ 12 h 24"/>
              </a:gdLst>
              <a:ahLst/>
              <a:cxnLst>
                <a:cxn ang="0">
                  <a:pos x="T0" y="T1"/>
                </a:cxn>
                <a:cxn ang="0">
                  <a:pos x="T2" y="T3"/>
                </a:cxn>
                <a:cxn ang="0">
                  <a:pos x="T4" y="T5"/>
                </a:cxn>
                <a:cxn ang="0">
                  <a:pos x="T6" y="T7"/>
                </a:cxn>
                <a:cxn ang="0">
                  <a:pos x="T8" y="T9"/>
                </a:cxn>
              </a:cxnLst>
              <a:rect l="0" t="0" r="r" b="b"/>
              <a:pathLst>
                <a:path w="40" h="24">
                  <a:moveTo>
                    <a:pt x="38" y="12"/>
                  </a:moveTo>
                  <a:cubicBezTo>
                    <a:pt x="40" y="6"/>
                    <a:pt x="33" y="0"/>
                    <a:pt x="24" y="0"/>
                  </a:cubicBezTo>
                  <a:cubicBezTo>
                    <a:pt x="14" y="0"/>
                    <a:pt x="4" y="6"/>
                    <a:pt x="2" y="12"/>
                  </a:cubicBezTo>
                  <a:cubicBezTo>
                    <a:pt x="0" y="19"/>
                    <a:pt x="6" y="24"/>
                    <a:pt x="16" y="24"/>
                  </a:cubicBezTo>
                  <a:cubicBezTo>
                    <a:pt x="26" y="24"/>
                    <a:pt x="36"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4" name="Freeform 906"/>
            <p:cNvSpPr>
              <a:spLocks/>
            </p:cNvSpPr>
            <p:nvPr/>
          </p:nvSpPr>
          <p:spPr bwMode="auto">
            <a:xfrm>
              <a:off x="3103563" y="4837113"/>
              <a:ext cx="128588" cy="79375"/>
            </a:xfrm>
            <a:custGeom>
              <a:avLst/>
              <a:gdLst>
                <a:gd name="T0" fmla="*/ 37 w 39"/>
                <a:gd name="T1" fmla="*/ 12 h 24"/>
                <a:gd name="T2" fmla="*/ 23 w 39"/>
                <a:gd name="T3" fmla="*/ 0 h 24"/>
                <a:gd name="T4" fmla="*/ 2 w 39"/>
                <a:gd name="T5" fmla="*/ 12 h 24"/>
                <a:gd name="T6" fmla="*/ 16 w 39"/>
                <a:gd name="T7" fmla="*/ 24 h 24"/>
                <a:gd name="T8" fmla="*/ 37 w 39"/>
                <a:gd name="T9" fmla="*/ 12 h 24"/>
              </a:gdLst>
              <a:ahLst/>
              <a:cxnLst>
                <a:cxn ang="0">
                  <a:pos x="T0" y="T1"/>
                </a:cxn>
                <a:cxn ang="0">
                  <a:pos x="T2" y="T3"/>
                </a:cxn>
                <a:cxn ang="0">
                  <a:pos x="T4" y="T5"/>
                </a:cxn>
                <a:cxn ang="0">
                  <a:pos x="T6" y="T7"/>
                </a:cxn>
                <a:cxn ang="0">
                  <a:pos x="T8" y="T9"/>
                </a:cxn>
              </a:cxnLst>
              <a:rect l="0" t="0" r="r" b="b"/>
              <a:pathLst>
                <a:path w="39" h="24">
                  <a:moveTo>
                    <a:pt x="37" y="12"/>
                  </a:moveTo>
                  <a:cubicBezTo>
                    <a:pt x="39" y="6"/>
                    <a:pt x="33" y="0"/>
                    <a:pt x="23" y="0"/>
                  </a:cubicBezTo>
                  <a:cubicBezTo>
                    <a:pt x="13" y="0"/>
                    <a:pt x="4" y="6"/>
                    <a:pt x="2" y="12"/>
                  </a:cubicBezTo>
                  <a:cubicBezTo>
                    <a:pt x="0" y="19"/>
                    <a:pt x="6" y="24"/>
                    <a:pt x="16" y="24"/>
                  </a:cubicBezTo>
                  <a:cubicBezTo>
                    <a:pt x="25" y="24"/>
                    <a:pt x="35"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5" name="Freeform 907"/>
            <p:cNvSpPr>
              <a:spLocks/>
            </p:cNvSpPr>
            <p:nvPr/>
          </p:nvSpPr>
          <p:spPr bwMode="auto">
            <a:xfrm>
              <a:off x="3244850" y="4837113"/>
              <a:ext cx="128588" cy="79375"/>
            </a:xfrm>
            <a:custGeom>
              <a:avLst/>
              <a:gdLst>
                <a:gd name="T0" fmla="*/ 37 w 39"/>
                <a:gd name="T1" fmla="*/ 12 h 24"/>
                <a:gd name="T2" fmla="*/ 23 w 39"/>
                <a:gd name="T3" fmla="*/ 0 h 24"/>
                <a:gd name="T4" fmla="*/ 2 w 39"/>
                <a:gd name="T5" fmla="*/ 12 h 24"/>
                <a:gd name="T6" fmla="*/ 16 w 39"/>
                <a:gd name="T7" fmla="*/ 24 h 24"/>
                <a:gd name="T8" fmla="*/ 37 w 39"/>
                <a:gd name="T9" fmla="*/ 12 h 24"/>
              </a:gdLst>
              <a:ahLst/>
              <a:cxnLst>
                <a:cxn ang="0">
                  <a:pos x="T0" y="T1"/>
                </a:cxn>
                <a:cxn ang="0">
                  <a:pos x="T2" y="T3"/>
                </a:cxn>
                <a:cxn ang="0">
                  <a:pos x="T4" y="T5"/>
                </a:cxn>
                <a:cxn ang="0">
                  <a:pos x="T6" y="T7"/>
                </a:cxn>
                <a:cxn ang="0">
                  <a:pos x="T8" y="T9"/>
                </a:cxn>
              </a:cxnLst>
              <a:rect l="0" t="0" r="r" b="b"/>
              <a:pathLst>
                <a:path w="39" h="24">
                  <a:moveTo>
                    <a:pt x="37" y="12"/>
                  </a:moveTo>
                  <a:cubicBezTo>
                    <a:pt x="39" y="6"/>
                    <a:pt x="33" y="0"/>
                    <a:pt x="23" y="0"/>
                  </a:cubicBezTo>
                  <a:cubicBezTo>
                    <a:pt x="13" y="0"/>
                    <a:pt x="4" y="6"/>
                    <a:pt x="2" y="12"/>
                  </a:cubicBezTo>
                  <a:cubicBezTo>
                    <a:pt x="0" y="19"/>
                    <a:pt x="6" y="24"/>
                    <a:pt x="16" y="24"/>
                  </a:cubicBezTo>
                  <a:cubicBezTo>
                    <a:pt x="26" y="24"/>
                    <a:pt x="35"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6" name="Freeform 908"/>
            <p:cNvSpPr>
              <a:spLocks/>
            </p:cNvSpPr>
            <p:nvPr/>
          </p:nvSpPr>
          <p:spPr bwMode="auto">
            <a:xfrm>
              <a:off x="3386138" y="4837113"/>
              <a:ext cx="127000" cy="79375"/>
            </a:xfrm>
            <a:custGeom>
              <a:avLst/>
              <a:gdLst>
                <a:gd name="T0" fmla="*/ 37 w 39"/>
                <a:gd name="T1" fmla="*/ 12 h 24"/>
                <a:gd name="T2" fmla="*/ 23 w 39"/>
                <a:gd name="T3" fmla="*/ 0 h 24"/>
                <a:gd name="T4" fmla="*/ 2 w 39"/>
                <a:gd name="T5" fmla="*/ 12 h 24"/>
                <a:gd name="T6" fmla="*/ 17 w 39"/>
                <a:gd name="T7" fmla="*/ 24 h 24"/>
                <a:gd name="T8" fmla="*/ 37 w 39"/>
                <a:gd name="T9" fmla="*/ 12 h 24"/>
              </a:gdLst>
              <a:ahLst/>
              <a:cxnLst>
                <a:cxn ang="0">
                  <a:pos x="T0" y="T1"/>
                </a:cxn>
                <a:cxn ang="0">
                  <a:pos x="T2" y="T3"/>
                </a:cxn>
                <a:cxn ang="0">
                  <a:pos x="T4" y="T5"/>
                </a:cxn>
                <a:cxn ang="0">
                  <a:pos x="T6" y="T7"/>
                </a:cxn>
                <a:cxn ang="0">
                  <a:pos x="T8" y="T9"/>
                </a:cxn>
              </a:cxnLst>
              <a:rect l="0" t="0" r="r" b="b"/>
              <a:pathLst>
                <a:path w="39" h="24">
                  <a:moveTo>
                    <a:pt x="37" y="12"/>
                  </a:moveTo>
                  <a:cubicBezTo>
                    <a:pt x="39" y="6"/>
                    <a:pt x="33" y="0"/>
                    <a:pt x="23" y="0"/>
                  </a:cubicBezTo>
                  <a:cubicBezTo>
                    <a:pt x="13" y="0"/>
                    <a:pt x="4" y="6"/>
                    <a:pt x="2" y="12"/>
                  </a:cubicBezTo>
                  <a:cubicBezTo>
                    <a:pt x="0" y="19"/>
                    <a:pt x="7" y="24"/>
                    <a:pt x="17" y="24"/>
                  </a:cubicBezTo>
                  <a:cubicBezTo>
                    <a:pt x="26" y="24"/>
                    <a:pt x="36"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7" name="Freeform 909"/>
            <p:cNvSpPr>
              <a:spLocks/>
            </p:cNvSpPr>
            <p:nvPr/>
          </p:nvSpPr>
          <p:spPr bwMode="auto">
            <a:xfrm>
              <a:off x="3530600" y="4837113"/>
              <a:ext cx="123825" cy="79375"/>
            </a:xfrm>
            <a:custGeom>
              <a:avLst/>
              <a:gdLst>
                <a:gd name="T0" fmla="*/ 37 w 38"/>
                <a:gd name="T1" fmla="*/ 12 h 24"/>
                <a:gd name="T2" fmla="*/ 22 w 38"/>
                <a:gd name="T3" fmla="*/ 0 h 24"/>
                <a:gd name="T4" fmla="*/ 1 w 38"/>
                <a:gd name="T5" fmla="*/ 12 h 24"/>
                <a:gd name="T6" fmla="*/ 16 w 38"/>
                <a:gd name="T7" fmla="*/ 24 h 24"/>
                <a:gd name="T8" fmla="*/ 37 w 38"/>
                <a:gd name="T9" fmla="*/ 12 h 24"/>
              </a:gdLst>
              <a:ahLst/>
              <a:cxnLst>
                <a:cxn ang="0">
                  <a:pos x="T0" y="T1"/>
                </a:cxn>
                <a:cxn ang="0">
                  <a:pos x="T2" y="T3"/>
                </a:cxn>
                <a:cxn ang="0">
                  <a:pos x="T4" y="T5"/>
                </a:cxn>
                <a:cxn ang="0">
                  <a:pos x="T6" y="T7"/>
                </a:cxn>
                <a:cxn ang="0">
                  <a:pos x="T8" y="T9"/>
                </a:cxn>
              </a:cxnLst>
              <a:rect l="0" t="0" r="r" b="b"/>
              <a:pathLst>
                <a:path w="38" h="24">
                  <a:moveTo>
                    <a:pt x="37" y="12"/>
                  </a:moveTo>
                  <a:cubicBezTo>
                    <a:pt x="38" y="6"/>
                    <a:pt x="32" y="0"/>
                    <a:pt x="22" y="0"/>
                  </a:cubicBezTo>
                  <a:cubicBezTo>
                    <a:pt x="12" y="0"/>
                    <a:pt x="3" y="6"/>
                    <a:pt x="1" y="12"/>
                  </a:cubicBezTo>
                  <a:cubicBezTo>
                    <a:pt x="0" y="19"/>
                    <a:pt x="6" y="24"/>
                    <a:pt x="16" y="24"/>
                  </a:cubicBezTo>
                  <a:cubicBezTo>
                    <a:pt x="26" y="24"/>
                    <a:pt x="35"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8" name="Freeform 910"/>
            <p:cNvSpPr>
              <a:spLocks/>
            </p:cNvSpPr>
            <p:nvPr/>
          </p:nvSpPr>
          <p:spPr bwMode="auto">
            <a:xfrm>
              <a:off x="3670300" y="4837113"/>
              <a:ext cx="128588" cy="79375"/>
            </a:xfrm>
            <a:custGeom>
              <a:avLst/>
              <a:gdLst>
                <a:gd name="T0" fmla="*/ 37 w 39"/>
                <a:gd name="T1" fmla="*/ 12 h 24"/>
                <a:gd name="T2" fmla="*/ 22 w 39"/>
                <a:gd name="T3" fmla="*/ 0 h 24"/>
                <a:gd name="T4" fmla="*/ 2 w 39"/>
                <a:gd name="T5" fmla="*/ 12 h 24"/>
                <a:gd name="T6" fmla="*/ 17 w 39"/>
                <a:gd name="T7" fmla="*/ 24 h 24"/>
                <a:gd name="T8" fmla="*/ 37 w 39"/>
                <a:gd name="T9" fmla="*/ 12 h 24"/>
              </a:gdLst>
              <a:ahLst/>
              <a:cxnLst>
                <a:cxn ang="0">
                  <a:pos x="T0" y="T1"/>
                </a:cxn>
                <a:cxn ang="0">
                  <a:pos x="T2" y="T3"/>
                </a:cxn>
                <a:cxn ang="0">
                  <a:pos x="T4" y="T5"/>
                </a:cxn>
                <a:cxn ang="0">
                  <a:pos x="T6" y="T7"/>
                </a:cxn>
                <a:cxn ang="0">
                  <a:pos x="T8" y="T9"/>
                </a:cxn>
              </a:cxnLst>
              <a:rect l="0" t="0" r="r" b="b"/>
              <a:pathLst>
                <a:path w="39" h="24">
                  <a:moveTo>
                    <a:pt x="37" y="12"/>
                  </a:moveTo>
                  <a:cubicBezTo>
                    <a:pt x="39" y="6"/>
                    <a:pt x="32" y="0"/>
                    <a:pt x="22" y="0"/>
                  </a:cubicBezTo>
                  <a:cubicBezTo>
                    <a:pt x="12" y="0"/>
                    <a:pt x="3" y="6"/>
                    <a:pt x="2" y="12"/>
                  </a:cubicBezTo>
                  <a:cubicBezTo>
                    <a:pt x="0" y="19"/>
                    <a:pt x="7" y="24"/>
                    <a:pt x="17" y="24"/>
                  </a:cubicBezTo>
                  <a:cubicBezTo>
                    <a:pt x="26" y="24"/>
                    <a:pt x="36"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09" name="Freeform 911"/>
            <p:cNvSpPr>
              <a:spLocks/>
            </p:cNvSpPr>
            <p:nvPr/>
          </p:nvSpPr>
          <p:spPr bwMode="auto">
            <a:xfrm>
              <a:off x="3814763" y="4837113"/>
              <a:ext cx="123825" cy="79375"/>
            </a:xfrm>
            <a:custGeom>
              <a:avLst/>
              <a:gdLst>
                <a:gd name="T0" fmla="*/ 36 w 38"/>
                <a:gd name="T1" fmla="*/ 12 h 24"/>
                <a:gd name="T2" fmla="*/ 21 w 38"/>
                <a:gd name="T3" fmla="*/ 0 h 24"/>
                <a:gd name="T4" fmla="*/ 1 w 38"/>
                <a:gd name="T5" fmla="*/ 12 h 24"/>
                <a:gd name="T6" fmla="*/ 16 w 38"/>
                <a:gd name="T7" fmla="*/ 24 h 24"/>
                <a:gd name="T8" fmla="*/ 36 w 38"/>
                <a:gd name="T9" fmla="*/ 12 h 24"/>
              </a:gdLst>
              <a:ahLst/>
              <a:cxnLst>
                <a:cxn ang="0">
                  <a:pos x="T0" y="T1"/>
                </a:cxn>
                <a:cxn ang="0">
                  <a:pos x="T2" y="T3"/>
                </a:cxn>
                <a:cxn ang="0">
                  <a:pos x="T4" y="T5"/>
                </a:cxn>
                <a:cxn ang="0">
                  <a:pos x="T6" y="T7"/>
                </a:cxn>
                <a:cxn ang="0">
                  <a:pos x="T8" y="T9"/>
                </a:cxn>
              </a:cxnLst>
              <a:rect l="0" t="0" r="r" b="b"/>
              <a:pathLst>
                <a:path w="38" h="24">
                  <a:moveTo>
                    <a:pt x="36" y="12"/>
                  </a:moveTo>
                  <a:cubicBezTo>
                    <a:pt x="38" y="6"/>
                    <a:pt x="31" y="0"/>
                    <a:pt x="21" y="0"/>
                  </a:cubicBezTo>
                  <a:cubicBezTo>
                    <a:pt x="12" y="0"/>
                    <a:pt x="3" y="6"/>
                    <a:pt x="1" y="12"/>
                  </a:cubicBezTo>
                  <a:cubicBezTo>
                    <a:pt x="0" y="19"/>
                    <a:pt x="6" y="24"/>
                    <a:pt x="16" y="24"/>
                  </a:cubicBezTo>
                  <a:cubicBezTo>
                    <a:pt x="26" y="24"/>
                    <a:pt x="35"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0" name="Freeform 912"/>
            <p:cNvSpPr>
              <a:spLocks/>
            </p:cNvSpPr>
            <p:nvPr/>
          </p:nvSpPr>
          <p:spPr bwMode="auto">
            <a:xfrm>
              <a:off x="3956050" y="4837113"/>
              <a:ext cx="123825" cy="79375"/>
            </a:xfrm>
            <a:custGeom>
              <a:avLst/>
              <a:gdLst>
                <a:gd name="T0" fmla="*/ 37 w 38"/>
                <a:gd name="T1" fmla="*/ 12 h 24"/>
                <a:gd name="T2" fmla="*/ 21 w 38"/>
                <a:gd name="T3" fmla="*/ 0 h 24"/>
                <a:gd name="T4" fmla="*/ 1 w 38"/>
                <a:gd name="T5" fmla="*/ 12 h 24"/>
                <a:gd name="T6" fmla="*/ 17 w 38"/>
                <a:gd name="T7" fmla="*/ 24 h 24"/>
                <a:gd name="T8" fmla="*/ 37 w 38"/>
                <a:gd name="T9" fmla="*/ 12 h 24"/>
              </a:gdLst>
              <a:ahLst/>
              <a:cxnLst>
                <a:cxn ang="0">
                  <a:pos x="T0" y="T1"/>
                </a:cxn>
                <a:cxn ang="0">
                  <a:pos x="T2" y="T3"/>
                </a:cxn>
                <a:cxn ang="0">
                  <a:pos x="T4" y="T5"/>
                </a:cxn>
                <a:cxn ang="0">
                  <a:pos x="T6" y="T7"/>
                </a:cxn>
                <a:cxn ang="0">
                  <a:pos x="T8" y="T9"/>
                </a:cxn>
              </a:cxnLst>
              <a:rect l="0" t="0" r="r" b="b"/>
              <a:pathLst>
                <a:path w="38" h="24">
                  <a:moveTo>
                    <a:pt x="37" y="12"/>
                  </a:moveTo>
                  <a:cubicBezTo>
                    <a:pt x="38" y="6"/>
                    <a:pt x="31" y="0"/>
                    <a:pt x="21" y="0"/>
                  </a:cubicBezTo>
                  <a:cubicBezTo>
                    <a:pt x="12" y="0"/>
                    <a:pt x="3" y="6"/>
                    <a:pt x="1" y="12"/>
                  </a:cubicBezTo>
                  <a:cubicBezTo>
                    <a:pt x="0" y="19"/>
                    <a:pt x="7" y="24"/>
                    <a:pt x="17" y="24"/>
                  </a:cubicBezTo>
                  <a:cubicBezTo>
                    <a:pt x="26" y="24"/>
                    <a:pt x="35"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1" name="Freeform 913"/>
            <p:cNvSpPr>
              <a:spLocks/>
            </p:cNvSpPr>
            <p:nvPr/>
          </p:nvSpPr>
          <p:spPr bwMode="auto">
            <a:xfrm>
              <a:off x="4095750" y="4837113"/>
              <a:ext cx="125413" cy="79375"/>
            </a:xfrm>
            <a:custGeom>
              <a:avLst/>
              <a:gdLst>
                <a:gd name="T0" fmla="*/ 37 w 38"/>
                <a:gd name="T1" fmla="*/ 12 h 24"/>
                <a:gd name="T2" fmla="*/ 21 w 38"/>
                <a:gd name="T3" fmla="*/ 0 h 24"/>
                <a:gd name="T4" fmla="*/ 2 w 38"/>
                <a:gd name="T5" fmla="*/ 12 h 24"/>
                <a:gd name="T6" fmla="*/ 17 w 38"/>
                <a:gd name="T7" fmla="*/ 24 h 24"/>
                <a:gd name="T8" fmla="*/ 37 w 38"/>
                <a:gd name="T9" fmla="*/ 12 h 24"/>
              </a:gdLst>
              <a:ahLst/>
              <a:cxnLst>
                <a:cxn ang="0">
                  <a:pos x="T0" y="T1"/>
                </a:cxn>
                <a:cxn ang="0">
                  <a:pos x="T2" y="T3"/>
                </a:cxn>
                <a:cxn ang="0">
                  <a:pos x="T4" y="T5"/>
                </a:cxn>
                <a:cxn ang="0">
                  <a:pos x="T6" y="T7"/>
                </a:cxn>
                <a:cxn ang="0">
                  <a:pos x="T8" y="T9"/>
                </a:cxn>
              </a:cxnLst>
              <a:rect l="0" t="0" r="r" b="b"/>
              <a:pathLst>
                <a:path w="38" h="24">
                  <a:moveTo>
                    <a:pt x="37" y="12"/>
                  </a:moveTo>
                  <a:cubicBezTo>
                    <a:pt x="38" y="6"/>
                    <a:pt x="31" y="0"/>
                    <a:pt x="21" y="0"/>
                  </a:cubicBezTo>
                  <a:cubicBezTo>
                    <a:pt x="12" y="0"/>
                    <a:pt x="3" y="6"/>
                    <a:pt x="2" y="12"/>
                  </a:cubicBezTo>
                  <a:cubicBezTo>
                    <a:pt x="0" y="19"/>
                    <a:pt x="7" y="24"/>
                    <a:pt x="17" y="24"/>
                  </a:cubicBezTo>
                  <a:cubicBezTo>
                    <a:pt x="27" y="24"/>
                    <a:pt x="36"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2" name="Freeform 914"/>
            <p:cNvSpPr>
              <a:spLocks/>
            </p:cNvSpPr>
            <p:nvPr/>
          </p:nvSpPr>
          <p:spPr bwMode="auto">
            <a:xfrm>
              <a:off x="4240213" y="4837113"/>
              <a:ext cx="122238" cy="79375"/>
            </a:xfrm>
            <a:custGeom>
              <a:avLst/>
              <a:gdLst>
                <a:gd name="T0" fmla="*/ 36 w 37"/>
                <a:gd name="T1" fmla="*/ 12 h 24"/>
                <a:gd name="T2" fmla="*/ 21 w 37"/>
                <a:gd name="T3" fmla="*/ 0 h 24"/>
                <a:gd name="T4" fmla="*/ 1 w 37"/>
                <a:gd name="T5" fmla="*/ 12 h 24"/>
                <a:gd name="T6" fmla="*/ 17 w 37"/>
                <a:gd name="T7" fmla="*/ 24 h 24"/>
                <a:gd name="T8" fmla="*/ 36 w 37"/>
                <a:gd name="T9" fmla="*/ 12 h 24"/>
              </a:gdLst>
              <a:ahLst/>
              <a:cxnLst>
                <a:cxn ang="0">
                  <a:pos x="T0" y="T1"/>
                </a:cxn>
                <a:cxn ang="0">
                  <a:pos x="T2" y="T3"/>
                </a:cxn>
                <a:cxn ang="0">
                  <a:pos x="T4" y="T5"/>
                </a:cxn>
                <a:cxn ang="0">
                  <a:pos x="T6" y="T7"/>
                </a:cxn>
                <a:cxn ang="0">
                  <a:pos x="T8" y="T9"/>
                </a:cxn>
              </a:cxnLst>
              <a:rect l="0" t="0" r="r" b="b"/>
              <a:pathLst>
                <a:path w="37" h="24">
                  <a:moveTo>
                    <a:pt x="36" y="12"/>
                  </a:moveTo>
                  <a:cubicBezTo>
                    <a:pt x="37" y="6"/>
                    <a:pt x="30" y="0"/>
                    <a:pt x="21" y="0"/>
                  </a:cubicBezTo>
                  <a:cubicBezTo>
                    <a:pt x="11" y="0"/>
                    <a:pt x="2" y="6"/>
                    <a:pt x="1" y="12"/>
                  </a:cubicBezTo>
                  <a:cubicBezTo>
                    <a:pt x="0" y="19"/>
                    <a:pt x="7" y="24"/>
                    <a:pt x="17" y="24"/>
                  </a:cubicBezTo>
                  <a:cubicBezTo>
                    <a:pt x="26" y="24"/>
                    <a:pt x="35" y="19"/>
                    <a:pt x="3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3" name="Freeform 915"/>
            <p:cNvSpPr>
              <a:spLocks/>
            </p:cNvSpPr>
            <p:nvPr/>
          </p:nvSpPr>
          <p:spPr bwMode="auto">
            <a:xfrm>
              <a:off x="3074988" y="4935538"/>
              <a:ext cx="127000" cy="79375"/>
            </a:xfrm>
            <a:custGeom>
              <a:avLst/>
              <a:gdLst>
                <a:gd name="T0" fmla="*/ 37 w 39"/>
                <a:gd name="T1" fmla="*/ 12 h 24"/>
                <a:gd name="T2" fmla="*/ 23 w 39"/>
                <a:gd name="T3" fmla="*/ 0 h 24"/>
                <a:gd name="T4" fmla="*/ 2 w 39"/>
                <a:gd name="T5" fmla="*/ 12 h 24"/>
                <a:gd name="T6" fmla="*/ 16 w 39"/>
                <a:gd name="T7" fmla="*/ 24 h 24"/>
                <a:gd name="T8" fmla="*/ 37 w 39"/>
                <a:gd name="T9" fmla="*/ 12 h 24"/>
              </a:gdLst>
              <a:ahLst/>
              <a:cxnLst>
                <a:cxn ang="0">
                  <a:pos x="T0" y="T1"/>
                </a:cxn>
                <a:cxn ang="0">
                  <a:pos x="T2" y="T3"/>
                </a:cxn>
                <a:cxn ang="0">
                  <a:pos x="T4" y="T5"/>
                </a:cxn>
                <a:cxn ang="0">
                  <a:pos x="T6" y="T7"/>
                </a:cxn>
                <a:cxn ang="0">
                  <a:pos x="T8" y="T9"/>
                </a:cxn>
              </a:cxnLst>
              <a:rect l="0" t="0" r="r" b="b"/>
              <a:pathLst>
                <a:path w="39" h="24">
                  <a:moveTo>
                    <a:pt x="37" y="12"/>
                  </a:moveTo>
                  <a:cubicBezTo>
                    <a:pt x="39" y="5"/>
                    <a:pt x="33" y="0"/>
                    <a:pt x="23" y="0"/>
                  </a:cubicBezTo>
                  <a:cubicBezTo>
                    <a:pt x="13" y="0"/>
                    <a:pt x="4" y="5"/>
                    <a:pt x="2" y="12"/>
                  </a:cubicBezTo>
                  <a:cubicBezTo>
                    <a:pt x="0" y="19"/>
                    <a:pt x="6" y="24"/>
                    <a:pt x="16" y="24"/>
                  </a:cubicBezTo>
                  <a:cubicBezTo>
                    <a:pt x="26" y="24"/>
                    <a:pt x="35"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4" name="Freeform 916"/>
            <p:cNvSpPr>
              <a:spLocks/>
            </p:cNvSpPr>
            <p:nvPr/>
          </p:nvSpPr>
          <p:spPr bwMode="auto">
            <a:xfrm>
              <a:off x="3214688" y="4935538"/>
              <a:ext cx="131763" cy="79375"/>
            </a:xfrm>
            <a:custGeom>
              <a:avLst/>
              <a:gdLst>
                <a:gd name="T0" fmla="*/ 38 w 40"/>
                <a:gd name="T1" fmla="*/ 12 h 24"/>
                <a:gd name="T2" fmla="*/ 24 w 40"/>
                <a:gd name="T3" fmla="*/ 0 h 24"/>
                <a:gd name="T4" fmla="*/ 2 w 40"/>
                <a:gd name="T5" fmla="*/ 12 h 24"/>
                <a:gd name="T6" fmla="*/ 17 w 40"/>
                <a:gd name="T7" fmla="*/ 24 h 24"/>
                <a:gd name="T8" fmla="*/ 38 w 40"/>
                <a:gd name="T9" fmla="*/ 12 h 24"/>
              </a:gdLst>
              <a:ahLst/>
              <a:cxnLst>
                <a:cxn ang="0">
                  <a:pos x="T0" y="T1"/>
                </a:cxn>
                <a:cxn ang="0">
                  <a:pos x="T2" y="T3"/>
                </a:cxn>
                <a:cxn ang="0">
                  <a:pos x="T4" y="T5"/>
                </a:cxn>
                <a:cxn ang="0">
                  <a:pos x="T6" y="T7"/>
                </a:cxn>
                <a:cxn ang="0">
                  <a:pos x="T8" y="T9"/>
                </a:cxn>
              </a:cxnLst>
              <a:rect l="0" t="0" r="r" b="b"/>
              <a:pathLst>
                <a:path w="40" h="24">
                  <a:moveTo>
                    <a:pt x="38" y="12"/>
                  </a:moveTo>
                  <a:cubicBezTo>
                    <a:pt x="40" y="5"/>
                    <a:pt x="33" y="0"/>
                    <a:pt x="24" y="0"/>
                  </a:cubicBezTo>
                  <a:cubicBezTo>
                    <a:pt x="14" y="0"/>
                    <a:pt x="4" y="5"/>
                    <a:pt x="2" y="12"/>
                  </a:cubicBezTo>
                  <a:cubicBezTo>
                    <a:pt x="0" y="19"/>
                    <a:pt x="7" y="24"/>
                    <a:pt x="17" y="24"/>
                  </a:cubicBezTo>
                  <a:cubicBezTo>
                    <a:pt x="27" y="24"/>
                    <a:pt x="36"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5" name="Freeform 917"/>
            <p:cNvSpPr>
              <a:spLocks/>
            </p:cNvSpPr>
            <p:nvPr/>
          </p:nvSpPr>
          <p:spPr bwMode="auto">
            <a:xfrm>
              <a:off x="3359150" y="4935538"/>
              <a:ext cx="131763" cy="79375"/>
            </a:xfrm>
            <a:custGeom>
              <a:avLst/>
              <a:gdLst>
                <a:gd name="T0" fmla="*/ 38 w 40"/>
                <a:gd name="T1" fmla="*/ 12 h 24"/>
                <a:gd name="T2" fmla="*/ 23 w 40"/>
                <a:gd name="T3" fmla="*/ 0 h 24"/>
                <a:gd name="T4" fmla="*/ 2 w 40"/>
                <a:gd name="T5" fmla="*/ 12 h 24"/>
                <a:gd name="T6" fmla="*/ 17 w 40"/>
                <a:gd name="T7" fmla="*/ 24 h 24"/>
                <a:gd name="T8" fmla="*/ 38 w 40"/>
                <a:gd name="T9" fmla="*/ 12 h 24"/>
              </a:gdLst>
              <a:ahLst/>
              <a:cxnLst>
                <a:cxn ang="0">
                  <a:pos x="T0" y="T1"/>
                </a:cxn>
                <a:cxn ang="0">
                  <a:pos x="T2" y="T3"/>
                </a:cxn>
                <a:cxn ang="0">
                  <a:pos x="T4" y="T5"/>
                </a:cxn>
                <a:cxn ang="0">
                  <a:pos x="T6" y="T7"/>
                </a:cxn>
                <a:cxn ang="0">
                  <a:pos x="T8" y="T9"/>
                </a:cxn>
              </a:cxnLst>
              <a:rect l="0" t="0" r="r" b="b"/>
              <a:pathLst>
                <a:path w="40" h="24">
                  <a:moveTo>
                    <a:pt x="38" y="12"/>
                  </a:moveTo>
                  <a:cubicBezTo>
                    <a:pt x="40" y="5"/>
                    <a:pt x="33" y="0"/>
                    <a:pt x="23" y="0"/>
                  </a:cubicBezTo>
                  <a:cubicBezTo>
                    <a:pt x="13" y="0"/>
                    <a:pt x="4" y="5"/>
                    <a:pt x="2" y="12"/>
                  </a:cubicBezTo>
                  <a:cubicBezTo>
                    <a:pt x="0" y="19"/>
                    <a:pt x="7" y="24"/>
                    <a:pt x="17" y="24"/>
                  </a:cubicBezTo>
                  <a:cubicBezTo>
                    <a:pt x="27" y="24"/>
                    <a:pt x="36"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6" name="Freeform 918"/>
            <p:cNvSpPr>
              <a:spLocks/>
            </p:cNvSpPr>
            <p:nvPr/>
          </p:nvSpPr>
          <p:spPr bwMode="auto">
            <a:xfrm>
              <a:off x="3503613" y="4935538"/>
              <a:ext cx="127000" cy="79375"/>
            </a:xfrm>
            <a:custGeom>
              <a:avLst/>
              <a:gdLst>
                <a:gd name="T0" fmla="*/ 38 w 39"/>
                <a:gd name="T1" fmla="*/ 12 h 24"/>
                <a:gd name="T2" fmla="*/ 23 w 39"/>
                <a:gd name="T3" fmla="*/ 0 h 24"/>
                <a:gd name="T4" fmla="*/ 2 w 39"/>
                <a:gd name="T5" fmla="*/ 12 h 24"/>
                <a:gd name="T6" fmla="*/ 17 w 39"/>
                <a:gd name="T7" fmla="*/ 24 h 24"/>
                <a:gd name="T8" fmla="*/ 38 w 39"/>
                <a:gd name="T9" fmla="*/ 12 h 24"/>
              </a:gdLst>
              <a:ahLst/>
              <a:cxnLst>
                <a:cxn ang="0">
                  <a:pos x="T0" y="T1"/>
                </a:cxn>
                <a:cxn ang="0">
                  <a:pos x="T2" y="T3"/>
                </a:cxn>
                <a:cxn ang="0">
                  <a:pos x="T4" y="T5"/>
                </a:cxn>
                <a:cxn ang="0">
                  <a:pos x="T6" y="T7"/>
                </a:cxn>
                <a:cxn ang="0">
                  <a:pos x="T8" y="T9"/>
                </a:cxn>
              </a:cxnLst>
              <a:rect l="0" t="0" r="r" b="b"/>
              <a:pathLst>
                <a:path w="39" h="24">
                  <a:moveTo>
                    <a:pt x="38" y="12"/>
                  </a:moveTo>
                  <a:cubicBezTo>
                    <a:pt x="39" y="5"/>
                    <a:pt x="33" y="0"/>
                    <a:pt x="23" y="0"/>
                  </a:cubicBezTo>
                  <a:cubicBezTo>
                    <a:pt x="13" y="0"/>
                    <a:pt x="4" y="5"/>
                    <a:pt x="2" y="12"/>
                  </a:cubicBezTo>
                  <a:cubicBezTo>
                    <a:pt x="0" y="19"/>
                    <a:pt x="7" y="24"/>
                    <a:pt x="17" y="24"/>
                  </a:cubicBezTo>
                  <a:cubicBezTo>
                    <a:pt x="27" y="24"/>
                    <a:pt x="36" y="19"/>
                    <a:pt x="3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7" name="Freeform 919"/>
            <p:cNvSpPr>
              <a:spLocks/>
            </p:cNvSpPr>
            <p:nvPr/>
          </p:nvSpPr>
          <p:spPr bwMode="auto">
            <a:xfrm>
              <a:off x="3648075" y="4935538"/>
              <a:ext cx="127000" cy="79375"/>
            </a:xfrm>
            <a:custGeom>
              <a:avLst/>
              <a:gdLst>
                <a:gd name="T0" fmla="*/ 37 w 39"/>
                <a:gd name="T1" fmla="*/ 12 h 24"/>
                <a:gd name="T2" fmla="*/ 22 w 39"/>
                <a:gd name="T3" fmla="*/ 0 h 24"/>
                <a:gd name="T4" fmla="*/ 2 w 39"/>
                <a:gd name="T5" fmla="*/ 12 h 24"/>
                <a:gd name="T6" fmla="*/ 17 w 39"/>
                <a:gd name="T7" fmla="*/ 24 h 24"/>
                <a:gd name="T8" fmla="*/ 37 w 39"/>
                <a:gd name="T9" fmla="*/ 12 h 24"/>
              </a:gdLst>
              <a:ahLst/>
              <a:cxnLst>
                <a:cxn ang="0">
                  <a:pos x="T0" y="T1"/>
                </a:cxn>
                <a:cxn ang="0">
                  <a:pos x="T2" y="T3"/>
                </a:cxn>
                <a:cxn ang="0">
                  <a:pos x="T4" y="T5"/>
                </a:cxn>
                <a:cxn ang="0">
                  <a:pos x="T6" y="T7"/>
                </a:cxn>
                <a:cxn ang="0">
                  <a:pos x="T8" y="T9"/>
                </a:cxn>
              </a:cxnLst>
              <a:rect l="0" t="0" r="r" b="b"/>
              <a:pathLst>
                <a:path w="39" h="24">
                  <a:moveTo>
                    <a:pt x="37" y="12"/>
                  </a:moveTo>
                  <a:cubicBezTo>
                    <a:pt x="39" y="5"/>
                    <a:pt x="32" y="0"/>
                    <a:pt x="22" y="0"/>
                  </a:cubicBezTo>
                  <a:cubicBezTo>
                    <a:pt x="13" y="0"/>
                    <a:pt x="3" y="5"/>
                    <a:pt x="2" y="12"/>
                  </a:cubicBezTo>
                  <a:cubicBezTo>
                    <a:pt x="0" y="19"/>
                    <a:pt x="7" y="24"/>
                    <a:pt x="17" y="24"/>
                  </a:cubicBezTo>
                  <a:cubicBezTo>
                    <a:pt x="27" y="24"/>
                    <a:pt x="36"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8" name="Freeform 920"/>
            <p:cNvSpPr>
              <a:spLocks/>
            </p:cNvSpPr>
            <p:nvPr/>
          </p:nvSpPr>
          <p:spPr bwMode="auto">
            <a:xfrm>
              <a:off x="3792538" y="4935538"/>
              <a:ext cx="127000" cy="79375"/>
            </a:xfrm>
            <a:custGeom>
              <a:avLst/>
              <a:gdLst>
                <a:gd name="T0" fmla="*/ 37 w 39"/>
                <a:gd name="T1" fmla="*/ 12 h 24"/>
                <a:gd name="T2" fmla="*/ 22 w 39"/>
                <a:gd name="T3" fmla="*/ 0 h 24"/>
                <a:gd name="T4" fmla="*/ 1 w 39"/>
                <a:gd name="T5" fmla="*/ 12 h 24"/>
                <a:gd name="T6" fmla="*/ 17 w 39"/>
                <a:gd name="T7" fmla="*/ 24 h 24"/>
                <a:gd name="T8" fmla="*/ 37 w 39"/>
                <a:gd name="T9" fmla="*/ 12 h 24"/>
              </a:gdLst>
              <a:ahLst/>
              <a:cxnLst>
                <a:cxn ang="0">
                  <a:pos x="T0" y="T1"/>
                </a:cxn>
                <a:cxn ang="0">
                  <a:pos x="T2" y="T3"/>
                </a:cxn>
                <a:cxn ang="0">
                  <a:pos x="T4" y="T5"/>
                </a:cxn>
                <a:cxn ang="0">
                  <a:pos x="T6" y="T7"/>
                </a:cxn>
                <a:cxn ang="0">
                  <a:pos x="T8" y="T9"/>
                </a:cxn>
              </a:cxnLst>
              <a:rect l="0" t="0" r="r" b="b"/>
              <a:pathLst>
                <a:path w="39" h="24">
                  <a:moveTo>
                    <a:pt x="37" y="12"/>
                  </a:moveTo>
                  <a:cubicBezTo>
                    <a:pt x="39" y="5"/>
                    <a:pt x="32" y="0"/>
                    <a:pt x="22" y="0"/>
                  </a:cubicBezTo>
                  <a:cubicBezTo>
                    <a:pt x="12" y="0"/>
                    <a:pt x="3" y="5"/>
                    <a:pt x="1" y="12"/>
                  </a:cubicBezTo>
                  <a:cubicBezTo>
                    <a:pt x="0" y="19"/>
                    <a:pt x="7" y="24"/>
                    <a:pt x="17" y="24"/>
                  </a:cubicBezTo>
                  <a:cubicBezTo>
                    <a:pt x="26" y="24"/>
                    <a:pt x="36"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19" name="Freeform 921"/>
            <p:cNvSpPr>
              <a:spLocks/>
            </p:cNvSpPr>
            <p:nvPr/>
          </p:nvSpPr>
          <p:spPr bwMode="auto">
            <a:xfrm>
              <a:off x="3935413" y="4935538"/>
              <a:ext cx="125413" cy="79375"/>
            </a:xfrm>
            <a:custGeom>
              <a:avLst/>
              <a:gdLst>
                <a:gd name="T0" fmla="*/ 37 w 38"/>
                <a:gd name="T1" fmla="*/ 12 h 24"/>
                <a:gd name="T2" fmla="*/ 21 w 38"/>
                <a:gd name="T3" fmla="*/ 0 h 24"/>
                <a:gd name="T4" fmla="*/ 1 w 38"/>
                <a:gd name="T5" fmla="*/ 12 h 24"/>
                <a:gd name="T6" fmla="*/ 17 w 38"/>
                <a:gd name="T7" fmla="*/ 24 h 24"/>
                <a:gd name="T8" fmla="*/ 37 w 38"/>
                <a:gd name="T9" fmla="*/ 12 h 24"/>
              </a:gdLst>
              <a:ahLst/>
              <a:cxnLst>
                <a:cxn ang="0">
                  <a:pos x="T0" y="T1"/>
                </a:cxn>
                <a:cxn ang="0">
                  <a:pos x="T2" y="T3"/>
                </a:cxn>
                <a:cxn ang="0">
                  <a:pos x="T4" y="T5"/>
                </a:cxn>
                <a:cxn ang="0">
                  <a:pos x="T6" y="T7"/>
                </a:cxn>
                <a:cxn ang="0">
                  <a:pos x="T8" y="T9"/>
                </a:cxn>
              </a:cxnLst>
              <a:rect l="0" t="0" r="r" b="b"/>
              <a:pathLst>
                <a:path w="38" h="24">
                  <a:moveTo>
                    <a:pt x="37" y="12"/>
                  </a:moveTo>
                  <a:cubicBezTo>
                    <a:pt x="38" y="5"/>
                    <a:pt x="31" y="0"/>
                    <a:pt x="21" y="0"/>
                  </a:cubicBezTo>
                  <a:cubicBezTo>
                    <a:pt x="12" y="0"/>
                    <a:pt x="3" y="5"/>
                    <a:pt x="1" y="12"/>
                  </a:cubicBezTo>
                  <a:cubicBezTo>
                    <a:pt x="0" y="19"/>
                    <a:pt x="7" y="24"/>
                    <a:pt x="17" y="24"/>
                  </a:cubicBezTo>
                  <a:cubicBezTo>
                    <a:pt x="26" y="24"/>
                    <a:pt x="36"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0" name="Freeform 922"/>
            <p:cNvSpPr>
              <a:spLocks/>
            </p:cNvSpPr>
            <p:nvPr/>
          </p:nvSpPr>
          <p:spPr bwMode="auto">
            <a:xfrm>
              <a:off x="4079875" y="4935538"/>
              <a:ext cx="123825" cy="79375"/>
            </a:xfrm>
            <a:custGeom>
              <a:avLst/>
              <a:gdLst>
                <a:gd name="T0" fmla="*/ 37 w 38"/>
                <a:gd name="T1" fmla="*/ 12 h 24"/>
                <a:gd name="T2" fmla="*/ 21 w 38"/>
                <a:gd name="T3" fmla="*/ 0 h 24"/>
                <a:gd name="T4" fmla="*/ 1 w 38"/>
                <a:gd name="T5" fmla="*/ 12 h 24"/>
                <a:gd name="T6" fmla="*/ 16 w 38"/>
                <a:gd name="T7" fmla="*/ 24 h 24"/>
                <a:gd name="T8" fmla="*/ 37 w 38"/>
                <a:gd name="T9" fmla="*/ 12 h 24"/>
              </a:gdLst>
              <a:ahLst/>
              <a:cxnLst>
                <a:cxn ang="0">
                  <a:pos x="T0" y="T1"/>
                </a:cxn>
                <a:cxn ang="0">
                  <a:pos x="T2" y="T3"/>
                </a:cxn>
                <a:cxn ang="0">
                  <a:pos x="T4" y="T5"/>
                </a:cxn>
                <a:cxn ang="0">
                  <a:pos x="T6" y="T7"/>
                </a:cxn>
                <a:cxn ang="0">
                  <a:pos x="T8" y="T9"/>
                </a:cxn>
              </a:cxnLst>
              <a:rect l="0" t="0" r="r" b="b"/>
              <a:pathLst>
                <a:path w="38" h="24">
                  <a:moveTo>
                    <a:pt x="37" y="12"/>
                  </a:moveTo>
                  <a:cubicBezTo>
                    <a:pt x="38" y="5"/>
                    <a:pt x="31" y="0"/>
                    <a:pt x="21" y="0"/>
                  </a:cubicBezTo>
                  <a:cubicBezTo>
                    <a:pt x="11" y="0"/>
                    <a:pt x="2" y="5"/>
                    <a:pt x="1" y="12"/>
                  </a:cubicBezTo>
                  <a:cubicBezTo>
                    <a:pt x="0" y="19"/>
                    <a:pt x="7" y="24"/>
                    <a:pt x="16" y="24"/>
                  </a:cubicBezTo>
                  <a:cubicBezTo>
                    <a:pt x="26" y="24"/>
                    <a:pt x="35"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1" name="Freeform 923"/>
            <p:cNvSpPr>
              <a:spLocks/>
            </p:cNvSpPr>
            <p:nvPr/>
          </p:nvSpPr>
          <p:spPr bwMode="auto">
            <a:xfrm>
              <a:off x="4221163" y="4935538"/>
              <a:ext cx="123825" cy="79375"/>
            </a:xfrm>
            <a:custGeom>
              <a:avLst/>
              <a:gdLst>
                <a:gd name="T0" fmla="*/ 37 w 38"/>
                <a:gd name="T1" fmla="*/ 12 h 24"/>
                <a:gd name="T2" fmla="*/ 22 w 38"/>
                <a:gd name="T3" fmla="*/ 0 h 24"/>
                <a:gd name="T4" fmla="*/ 2 w 38"/>
                <a:gd name="T5" fmla="*/ 12 h 24"/>
                <a:gd name="T6" fmla="*/ 17 w 38"/>
                <a:gd name="T7" fmla="*/ 24 h 24"/>
                <a:gd name="T8" fmla="*/ 37 w 38"/>
                <a:gd name="T9" fmla="*/ 12 h 24"/>
              </a:gdLst>
              <a:ahLst/>
              <a:cxnLst>
                <a:cxn ang="0">
                  <a:pos x="T0" y="T1"/>
                </a:cxn>
                <a:cxn ang="0">
                  <a:pos x="T2" y="T3"/>
                </a:cxn>
                <a:cxn ang="0">
                  <a:pos x="T4" y="T5"/>
                </a:cxn>
                <a:cxn ang="0">
                  <a:pos x="T6" y="T7"/>
                </a:cxn>
                <a:cxn ang="0">
                  <a:pos x="T8" y="T9"/>
                </a:cxn>
              </a:cxnLst>
              <a:rect l="0" t="0" r="r" b="b"/>
              <a:pathLst>
                <a:path w="38" h="24">
                  <a:moveTo>
                    <a:pt x="37" y="12"/>
                  </a:moveTo>
                  <a:cubicBezTo>
                    <a:pt x="38" y="5"/>
                    <a:pt x="31" y="0"/>
                    <a:pt x="22" y="0"/>
                  </a:cubicBezTo>
                  <a:cubicBezTo>
                    <a:pt x="12" y="0"/>
                    <a:pt x="3" y="5"/>
                    <a:pt x="2" y="12"/>
                  </a:cubicBezTo>
                  <a:cubicBezTo>
                    <a:pt x="0" y="19"/>
                    <a:pt x="8" y="24"/>
                    <a:pt x="17" y="24"/>
                  </a:cubicBezTo>
                  <a:cubicBezTo>
                    <a:pt x="27" y="24"/>
                    <a:pt x="36"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2" name="Freeform 924"/>
            <p:cNvSpPr>
              <a:spLocks/>
            </p:cNvSpPr>
            <p:nvPr/>
          </p:nvSpPr>
          <p:spPr bwMode="auto">
            <a:xfrm>
              <a:off x="4365625" y="4935538"/>
              <a:ext cx="123825" cy="79375"/>
            </a:xfrm>
            <a:custGeom>
              <a:avLst/>
              <a:gdLst>
                <a:gd name="T0" fmla="*/ 37 w 38"/>
                <a:gd name="T1" fmla="*/ 12 h 24"/>
                <a:gd name="T2" fmla="*/ 21 w 38"/>
                <a:gd name="T3" fmla="*/ 0 h 24"/>
                <a:gd name="T4" fmla="*/ 1 w 38"/>
                <a:gd name="T5" fmla="*/ 12 h 24"/>
                <a:gd name="T6" fmla="*/ 17 w 38"/>
                <a:gd name="T7" fmla="*/ 24 h 24"/>
                <a:gd name="T8" fmla="*/ 37 w 38"/>
                <a:gd name="T9" fmla="*/ 12 h 24"/>
              </a:gdLst>
              <a:ahLst/>
              <a:cxnLst>
                <a:cxn ang="0">
                  <a:pos x="T0" y="T1"/>
                </a:cxn>
                <a:cxn ang="0">
                  <a:pos x="T2" y="T3"/>
                </a:cxn>
                <a:cxn ang="0">
                  <a:pos x="T4" y="T5"/>
                </a:cxn>
                <a:cxn ang="0">
                  <a:pos x="T6" y="T7"/>
                </a:cxn>
                <a:cxn ang="0">
                  <a:pos x="T8" y="T9"/>
                </a:cxn>
              </a:cxnLst>
              <a:rect l="0" t="0" r="r" b="b"/>
              <a:pathLst>
                <a:path w="38" h="24">
                  <a:moveTo>
                    <a:pt x="37" y="12"/>
                  </a:moveTo>
                  <a:cubicBezTo>
                    <a:pt x="38" y="5"/>
                    <a:pt x="31" y="0"/>
                    <a:pt x="21" y="0"/>
                  </a:cubicBezTo>
                  <a:cubicBezTo>
                    <a:pt x="11" y="0"/>
                    <a:pt x="2" y="5"/>
                    <a:pt x="1" y="12"/>
                  </a:cubicBezTo>
                  <a:cubicBezTo>
                    <a:pt x="0" y="19"/>
                    <a:pt x="7" y="24"/>
                    <a:pt x="17" y="24"/>
                  </a:cubicBezTo>
                  <a:cubicBezTo>
                    <a:pt x="27" y="24"/>
                    <a:pt x="36" y="19"/>
                    <a:pt x="37"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3" name="Freeform 925"/>
            <p:cNvSpPr>
              <a:spLocks/>
            </p:cNvSpPr>
            <p:nvPr/>
          </p:nvSpPr>
          <p:spPr bwMode="auto">
            <a:xfrm>
              <a:off x="3041650" y="5033963"/>
              <a:ext cx="134938" cy="82550"/>
            </a:xfrm>
            <a:custGeom>
              <a:avLst/>
              <a:gdLst>
                <a:gd name="T0" fmla="*/ 39 w 41"/>
                <a:gd name="T1" fmla="*/ 13 h 25"/>
                <a:gd name="T2" fmla="*/ 24 w 41"/>
                <a:gd name="T3" fmla="*/ 0 h 25"/>
                <a:gd name="T4" fmla="*/ 2 w 41"/>
                <a:gd name="T5" fmla="*/ 13 h 25"/>
                <a:gd name="T6" fmla="*/ 17 w 41"/>
                <a:gd name="T7" fmla="*/ 25 h 25"/>
                <a:gd name="T8" fmla="*/ 39 w 41"/>
                <a:gd name="T9" fmla="*/ 13 h 25"/>
              </a:gdLst>
              <a:ahLst/>
              <a:cxnLst>
                <a:cxn ang="0">
                  <a:pos x="T0" y="T1"/>
                </a:cxn>
                <a:cxn ang="0">
                  <a:pos x="T2" y="T3"/>
                </a:cxn>
                <a:cxn ang="0">
                  <a:pos x="T4" y="T5"/>
                </a:cxn>
                <a:cxn ang="0">
                  <a:pos x="T6" y="T7"/>
                </a:cxn>
                <a:cxn ang="0">
                  <a:pos x="T8" y="T9"/>
                </a:cxn>
              </a:cxnLst>
              <a:rect l="0" t="0" r="r" b="b"/>
              <a:pathLst>
                <a:path w="41" h="25">
                  <a:moveTo>
                    <a:pt x="39" y="13"/>
                  </a:moveTo>
                  <a:cubicBezTo>
                    <a:pt x="41" y="6"/>
                    <a:pt x="34" y="0"/>
                    <a:pt x="24" y="0"/>
                  </a:cubicBezTo>
                  <a:cubicBezTo>
                    <a:pt x="14" y="0"/>
                    <a:pt x="4" y="6"/>
                    <a:pt x="2" y="13"/>
                  </a:cubicBezTo>
                  <a:cubicBezTo>
                    <a:pt x="0" y="20"/>
                    <a:pt x="7" y="25"/>
                    <a:pt x="17" y="25"/>
                  </a:cubicBezTo>
                  <a:cubicBezTo>
                    <a:pt x="27" y="25"/>
                    <a:pt x="37" y="20"/>
                    <a:pt x="3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4" name="Freeform 926"/>
            <p:cNvSpPr>
              <a:spLocks/>
            </p:cNvSpPr>
            <p:nvPr/>
          </p:nvSpPr>
          <p:spPr bwMode="auto">
            <a:xfrm>
              <a:off x="3189288" y="5033963"/>
              <a:ext cx="130175" cy="82550"/>
            </a:xfrm>
            <a:custGeom>
              <a:avLst/>
              <a:gdLst>
                <a:gd name="T0" fmla="*/ 38 w 40"/>
                <a:gd name="T1" fmla="*/ 13 h 25"/>
                <a:gd name="T2" fmla="*/ 23 w 40"/>
                <a:gd name="T3" fmla="*/ 0 h 25"/>
                <a:gd name="T4" fmla="*/ 2 w 40"/>
                <a:gd name="T5" fmla="*/ 13 h 25"/>
                <a:gd name="T6" fmla="*/ 16 w 40"/>
                <a:gd name="T7" fmla="*/ 25 h 25"/>
                <a:gd name="T8" fmla="*/ 38 w 40"/>
                <a:gd name="T9" fmla="*/ 13 h 25"/>
              </a:gdLst>
              <a:ahLst/>
              <a:cxnLst>
                <a:cxn ang="0">
                  <a:pos x="T0" y="T1"/>
                </a:cxn>
                <a:cxn ang="0">
                  <a:pos x="T2" y="T3"/>
                </a:cxn>
                <a:cxn ang="0">
                  <a:pos x="T4" y="T5"/>
                </a:cxn>
                <a:cxn ang="0">
                  <a:pos x="T6" y="T7"/>
                </a:cxn>
                <a:cxn ang="0">
                  <a:pos x="T8" y="T9"/>
                </a:cxn>
              </a:cxnLst>
              <a:rect l="0" t="0" r="r" b="b"/>
              <a:pathLst>
                <a:path w="40" h="25">
                  <a:moveTo>
                    <a:pt x="38" y="13"/>
                  </a:moveTo>
                  <a:cubicBezTo>
                    <a:pt x="40" y="6"/>
                    <a:pt x="33" y="0"/>
                    <a:pt x="23" y="0"/>
                  </a:cubicBezTo>
                  <a:cubicBezTo>
                    <a:pt x="13" y="0"/>
                    <a:pt x="4" y="6"/>
                    <a:pt x="2" y="13"/>
                  </a:cubicBezTo>
                  <a:cubicBezTo>
                    <a:pt x="0" y="20"/>
                    <a:pt x="6" y="25"/>
                    <a:pt x="16" y="25"/>
                  </a:cubicBezTo>
                  <a:cubicBezTo>
                    <a:pt x="26" y="25"/>
                    <a:pt x="36"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5" name="Freeform 927"/>
            <p:cNvSpPr>
              <a:spLocks/>
            </p:cNvSpPr>
            <p:nvPr/>
          </p:nvSpPr>
          <p:spPr bwMode="auto">
            <a:xfrm>
              <a:off x="3333750" y="5033963"/>
              <a:ext cx="130175" cy="82550"/>
            </a:xfrm>
            <a:custGeom>
              <a:avLst/>
              <a:gdLst>
                <a:gd name="T0" fmla="*/ 38 w 40"/>
                <a:gd name="T1" fmla="*/ 13 h 25"/>
                <a:gd name="T2" fmla="*/ 23 w 40"/>
                <a:gd name="T3" fmla="*/ 0 h 25"/>
                <a:gd name="T4" fmla="*/ 2 w 40"/>
                <a:gd name="T5" fmla="*/ 13 h 25"/>
                <a:gd name="T6" fmla="*/ 17 w 40"/>
                <a:gd name="T7" fmla="*/ 25 h 25"/>
                <a:gd name="T8" fmla="*/ 38 w 40"/>
                <a:gd name="T9" fmla="*/ 13 h 25"/>
              </a:gdLst>
              <a:ahLst/>
              <a:cxnLst>
                <a:cxn ang="0">
                  <a:pos x="T0" y="T1"/>
                </a:cxn>
                <a:cxn ang="0">
                  <a:pos x="T2" y="T3"/>
                </a:cxn>
                <a:cxn ang="0">
                  <a:pos x="T4" y="T5"/>
                </a:cxn>
                <a:cxn ang="0">
                  <a:pos x="T6" y="T7"/>
                </a:cxn>
                <a:cxn ang="0">
                  <a:pos x="T8" y="T9"/>
                </a:cxn>
              </a:cxnLst>
              <a:rect l="0" t="0" r="r" b="b"/>
              <a:pathLst>
                <a:path w="40" h="25">
                  <a:moveTo>
                    <a:pt x="38" y="13"/>
                  </a:moveTo>
                  <a:cubicBezTo>
                    <a:pt x="40" y="6"/>
                    <a:pt x="33" y="0"/>
                    <a:pt x="23" y="0"/>
                  </a:cubicBezTo>
                  <a:cubicBezTo>
                    <a:pt x="13" y="0"/>
                    <a:pt x="4" y="6"/>
                    <a:pt x="2" y="13"/>
                  </a:cubicBezTo>
                  <a:cubicBezTo>
                    <a:pt x="0" y="20"/>
                    <a:pt x="7" y="25"/>
                    <a:pt x="17" y="25"/>
                  </a:cubicBezTo>
                  <a:cubicBezTo>
                    <a:pt x="27" y="25"/>
                    <a:pt x="36"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6" name="Freeform 928"/>
            <p:cNvSpPr>
              <a:spLocks/>
            </p:cNvSpPr>
            <p:nvPr/>
          </p:nvSpPr>
          <p:spPr bwMode="auto">
            <a:xfrm>
              <a:off x="3478213" y="5033963"/>
              <a:ext cx="130175" cy="82550"/>
            </a:xfrm>
            <a:custGeom>
              <a:avLst/>
              <a:gdLst>
                <a:gd name="T0" fmla="*/ 38 w 40"/>
                <a:gd name="T1" fmla="*/ 13 h 25"/>
                <a:gd name="T2" fmla="*/ 23 w 40"/>
                <a:gd name="T3" fmla="*/ 0 h 25"/>
                <a:gd name="T4" fmla="*/ 2 w 40"/>
                <a:gd name="T5" fmla="*/ 13 h 25"/>
                <a:gd name="T6" fmla="*/ 17 w 40"/>
                <a:gd name="T7" fmla="*/ 25 h 25"/>
                <a:gd name="T8" fmla="*/ 38 w 40"/>
                <a:gd name="T9" fmla="*/ 13 h 25"/>
              </a:gdLst>
              <a:ahLst/>
              <a:cxnLst>
                <a:cxn ang="0">
                  <a:pos x="T0" y="T1"/>
                </a:cxn>
                <a:cxn ang="0">
                  <a:pos x="T2" y="T3"/>
                </a:cxn>
                <a:cxn ang="0">
                  <a:pos x="T4" y="T5"/>
                </a:cxn>
                <a:cxn ang="0">
                  <a:pos x="T6" y="T7"/>
                </a:cxn>
                <a:cxn ang="0">
                  <a:pos x="T8" y="T9"/>
                </a:cxn>
              </a:cxnLst>
              <a:rect l="0" t="0" r="r" b="b"/>
              <a:pathLst>
                <a:path w="40" h="25">
                  <a:moveTo>
                    <a:pt x="38" y="13"/>
                  </a:moveTo>
                  <a:cubicBezTo>
                    <a:pt x="40" y="6"/>
                    <a:pt x="33" y="0"/>
                    <a:pt x="23" y="0"/>
                  </a:cubicBezTo>
                  <a:cubicBezTo>
                    <a:pt x="13" y="0"/>
                    <a:pt x="4" y="6"/>
                    <a:pt x="2" y="13"/>
                  </a:cubicBezTo>
                  <a:cubicBezTo>
                    <a:pt x="0" y="20"/>
                    <a:pt x="7" y="25"/>
                    <a:pt x="17" y="25"/>
                  </a:cubicBezTo>
                  <a:cubicBezTo>
                    <a:pt x="27" y="25"/>
                    <a:pt x="37"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7" name="Freeform 929"/>
            <p:cNvSpPr>
              <a:spLocks/>
            </p:cNvSpPr>
            <p:nvPr/>
          </p:nvSpPr>
          <p:spPr bwMode="auto">
            <a:xfrm>
              <a:off x="3624263" y="5033963"/>
              <a:ext cx="128588" cy="82550"/>
            </a:xfrm>
            <a:custGeom>
              <a:avLst/>
              <a:gdLst>
                <a:gd name="T0" fmla="*/ 37 w 39"/>
                <a:gd name="T1" fmla="*/ 13 h 25"/>
                <a:gd name="T2" fmla="*/ 22 w 39"/>
                <a:gd name="T3" fmla="*/ 0 h 25"/>
                <a:gd name="T4" fmla="*/ 1 w 39"/>
                <a:gd name="T5" fmla="*/ 13 h 25"/>
                <a:gd name="T6" fmla="*/ 17 w 39"/>
                <a:gd name="T7" fmla="*/ 25 h 25"/>
                <a:gd name="T8" fmla="*/ 37 w 39"/>
                <a:gd name="T9" fmla="*/ 13 h 25"/>
              </a:gdLst>
              <a:ahLst/>
              <a:cxnLst>
                <a:cxn ang="0">
                  <a:pos x="T0" y="T1"/>
                </a:cxn>
                <a:cxn ang="0">
                  <a:pos x="T2" y="T3"/>
                </a:cxn>
                <a:cxn ang="0">
                  <a:pos x="T4" y="T5"/>
                </a:cxn>
                <a:cxn ang="0">
                  <a:pos x="T6" y="T7"/>
                </a:cxn>
                <a:cxn ang="0">
                  <a:pos x="T8" y="T9"/>
                </a:cxn>
              </a:cxnLst>
              <a:rect l="0" t="0" r="r" b="b"/>
              <a:pathLst>
                <a:path w="39" h="25">
                  <a:moveTo>
                    <a:pt x="37" y="13"/>
                  </a:moveTo>
                  <a:cubicBezTo>
                    <a:pt x="39" y="6"/>
                    <a:pt x="32" y="0"/>
                    <a:pt x="22" y="0"/>
                  </a:cubicBezTo>
                  <a:cubicBezTo>
                    <a:pt x="12" y="0"/>
                    <a:pt x="3" y="6"/>
                    <a:pt x="1" y="13"/>
                  </a:cubicBezTo>
                  <a:cubicBezTo>
                    <a:pt x="0" y="20"/>
                    <a:pt x="7" y="25"/>
                    <a:pt x="17" y="25"/>
                  </a:cubicBezTo>
                  <a:cubicBezTo>
                    <a:pt x="27" y="25"/>
                    <a:pt x="36"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8" name="Freeform 930"/>
            <p:cNvSpPr>
              <a:spLocks/>
            </p:cNvSpPr>
            <p:nvPr/>
          </p:nvSpPr>
          <p:spPr bwMode="auto">
            <a:xfrm>
              <a:off x="3768725" y="5033963"/>
              <a:ext cx="128588" cy="82550"/>
            </a:xfrm>
            <a:custGeom>
              <a:avLst/>
              <a:gdLst>
                <a:gd name="T0" fmla="*/ 38 w 39"/>
                <a:gd name="T1" fmla="*/ 13 h 25"/>
                <a:gd name="T2" fmla="*/ 22 w 39"/>
                <a:gd name="T3" fmla="*/ 0 h 25"/>
                <a:gd name="T4" fmla="*/ 2 w 39"/>
                <a:gd name="T5" fmla="*/ 13 h 25"/>
                <a:gd name="T6" fmla="*/ 17 w 39"/>
                <a:gd name="T7" fmla="*/ 25 h 25"/>
                <a:gd name="T8" fmla="*/ 38 w 39"/>
                <a:gd name="T9" fmla="*/ 13 h 25"/>
              </a:gdLst>
              <a:ahLst/>
              <a:cxnLst>
                <a:cxn ang="0">
                  <a:pos x="T0" y="T1"/>
                </a:cxn>
                <a:cxn ang="0">
                  <a:pos x="T2" y="T3"/>
                </a:cxn>
                <a:cxn ang="0">
                  <a:pos x="T4" y="T5"/>
                </a:cxn>
                <a:cxn ang="0">
                  <a:pos x="T6" y="T7"/>
                </a:cxn>
                <a:cxn ang="0">
                  <a:pos x="T8" y="T9"/>
                </a:cxn>
              </a:cxnLst>
              <a:rect l="0" t="0" r="r" b="b"/>
              <a:pathLst>
                <a:path w="39" h="25">
                  <a:moveTo>
                    <a:pt x="38" y="13"/>
                  </a:moveTo>
                  <a:cubicBezTo>
                    <a:pt x="39" y="6"/>
                    <a:pt x="32" y="0"/>
                    <a:pt x="22" y="0"/>
                  </a:cubicBezTo>
                  <a:cubicBezTo>
                    <a:pt x="12" y="0"/>
                    <a:pt x="3" y="6"/>
                    <a:pt x="2" y="13"/>
                  </a:cubicBezTo>
                  <a:cubicBezTo>
                    <a:pt x="0" y="20"/>
                    <a:pt x="7" y="25"/>
                    <a:pt x="17" y="25"/>
                  </a:cubicBezTo>
                  <a:cubicBezTo>
                    <a:pt x="27" y="25"/>
                    <a:pt x="36"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29" name="Freeform 931"/>
            <p:cNvSpPr>
              <a:spLocks/>
            </p:cNvSpPr>
            <p:nvPr/>
          </p:nvSpPr>
          <p:spPr bwMode="auto">
            <a:xfrm>
              <a:off x="3913188" y="5033963"/>
              <a:ext cx="127000" cy="82550"/>
            </a:xfrm>
            <a:custGeom>
              <a:avLst/>
              <a:gdLst>
                <a:gd name="T0" fmla="*/ 38 w 39"/>
                <a:gd name="T1" fmla="*/ 13 h 25"/>
                <a:gd name="T2" fmla="*/ 22 w 39"/>
                <a:gd name="T3" fmla="*/ 0 h 25"/>
                <a:gd name="T4" fmla="*/ 2 w 39"/>
                <a:gd name="T5" fmla="*/ 13 h 25"/>
                <a:gd name="T6" fmla="*/ 17 w 39"/>
                <a:gd name="T7" fmla="*/ 25 h 25"/>
                <a:gd name="T8" fmla="*/ 38 w 39"/>
                <a:gd name="T9" fmla="*/ 13 h 25"/>
              </a:gdLst>
              <a:ahLst/>
              <a:cxnLst>
                <a:cxn ang="0">
                  <a:pos x="T0" y="T1"/>
                </a:cxn>
                <a:cxn ang="0">
                  <a:pos x="T2" y="T3"/>
                </a:cxn>
                <a:cxn ang="0">
                  <a:pos x="T4" y="T5"/>
                </a:cxn>
                <a:cxn ang="0">
                  <a:pos x="T6" y="T7"/>
                </a:cxn>
                <a:cxn ang="0">
                  <a:pos x="T8" y="T9"/>
                </a:cxn>
              </a:cxnLst>
              <a:rect l="0" t="0" r="r" b="b"/>
              <a:pathLst>
                <a:path w="39" h="25">
                  <a:moveTo>
                    <a:pt x="38" y="13"/>
                  </a:moveTo>
                  <a:cubicBezTo>
                    <a:pt x="39" y="6"/>
                    <a:pt x="32" y="0"/>
                    <a:pt x="22" y="0"/>
                  </a:cubicBezTo>
                  <a:cubicBezTo>
                    <a:pt x="13" y="0"/>
                    <a:pt x="3" y="6"/>
                    <a:pt x="2" y="13"/>
                  </a:cubicBezTo>
                  <a:cubicBezTo>
                    <a:pt x="0" y="20"/>
                    <a:pt x="7" y="25"/>
                    <a:pt x="17" y="25"/>
                  </a:cubicBezTo>
                  <a:cubicBezTo>
                    <a:pt x="27" y="25"/>
                    <a:pt x="37"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0" name="Freeform 932"/>
            <p:cNvSpPr>
              <a:spLocks/>
            </p:cNvSpPr>
            <p:nvPr/>
          </p:nvSpPr>
          <p:spPr bwMode="auto">
            <a:xfrm>
              <a:off x="4060825" y="5033963"/>
              <a:ext cx="123825" cy="82550"/>
            </a:xfrm>
            <a:custGeom>
              <a:avLst/>
              <a:gdLst>
                <a:gd name="T0" fmla="*/ 37 w 38"/>
                <a:gd name="T1" fmla="*/ 13 h 25"/>
                <a:gd name="T2" fmla="*/ 21 w 38"/>
                <a:gd name="T3" fmla="*/ 0 h 25"/>
                <a:gd name="T4" fmla="*/ 1 w 38"/>
                <a:gd name="T5" fmla="*/ 13 h 25"/>
                <a:gd name="T6" fmla="*/ 17 w 38"/>
                <a:gd name="T7" fmla="*/ 25 h 25"/>
                <a:gd name="T8" fmla="*/ 37 w 38"/>
                <a:gd name="T9" fmla="*/ 13 h 25"/>
              </a:gdLst>
              <a:ahLst/>
              <a:cxnLst>
                <a:cxn ang="0">
                  <a:pos x="T0" y="T1"/>
                </a:cxn>
                <a:cxn ang="0">
                  <a:pos x="T2" y="T3"/>
                </a:cxn>
                <a:cxn ang="0">
                  <a:pos x="T4" y="T5"/>
                </a:cxn>
                <a:cxn ang="0">
                  <a:pos x="T6" y="T7"/>
                </a:cxn>
                <a:cxn ang="0">
                  <a:pos x="T8" y="T9"/>
                </a:cxn>
              </a:cxnLst>
              <a:rect l="0" t="0" r="r" b="b"/>
              <a:pathLst>
                <a:path w="38" h="25">
                  <a:moveTo>
                    <a:pt x="37" y="13"/>
                  </a:moveTo>
                  <a:cubicBezTo>
                    <a:pt x="38" y="6"/>
                    <a:pt x="31" y="0"/>
                    <a:pt x="21" y="0"/>
                  </a:cubicBezTo>
                  <a:cubicBezTo>
                    <a:pt x="12" y="0"/>
                    <a:pt x="2" y="6"/>
                    <a:pt x="1" y="13"/>
                  </a:cubicBezTo>
                  <a:cubicBezTo>
                    <a:pt x="0" y="20"/>
                    <a:pt x="7" y="25"/>
                    <a:pt x="17" y="25"/>
                  </a:cubicBezTo>
                  <a:cubicBezTo>
                    <a:pt x="27" y="25"/>
                    <a:pt x="36"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1" name="Freeform 933"/>
            <p:cNvSpPr>
              <a:spLocks/>
            </p:cNvSpPr>
            <p:nvPr/>
          </p:nvSpPr>
          <p:spPr bwMode="auto">
            <a:xfrm>
              <a:off x="4203700" y="5033963"/>
              <a:ext cx="128588" cy="82550"/>
            </a:xfrm>
            <a:custGeom>
              <a:avLst/>
              <a:gdLst>
                <a:gd name="T0" fmla="*/ 37 w 39"/>
                <a:gd name="T1" fmla="*/ 13 h 25"/>
                <a:gd name="T2" fmla="*/ 22 w 39"/>
                <a:gd name="T3" fmla="*/ 0 h 25"/>
                <a:gd name="T4" fmla="*/ 1 w 39"/>
                <a:gd name="T5" fmla="*/ 13 h 25"/>
                <a:gd name="T6" fmla="*/ 17 w 39"/>
                <a:gd name="T7" fmla="*/ 25 h 25"/>
                <a:gd name="T8" fmla="*/ 37 w 39"/>
                <a:gd name="T9" fmla="*/ 13 h 25"/>
              </a:gdLst>
              <a:ahLst/>
              <a:cxnLst>
                <a:cxn ang="0">
                  <a:pos x="T0" y="T1"/>
                </a:cxn>
                <a:cxn ang="0">
                  <a:pos x="T2" y="T3"/>
                </a:cxn>
                <a:cxn ang="0">
                  <a:pos x="T4" y="T5"/>
                </a:cxn>
                <a:cxn ang="0">
                  <a:pos x="T6" y="T7"/>
                </a:cxn>
                <a:cxn ang="0">
                  <a:pos x="T8" y="T9"/>
                </a:cxn>
              </a:cxnLst>
              <a:rect l="0" t="0" r="r" b="b"/>
              <a:pathLst>
                <a:path w="39" h="25">
                  <a:moveTo>
                    <a:pt x="37" y="13"/>
                  </a:moveTo>
                  <a:cubicBezTo>
                    <a:pt x="39" y="6"/>
                    <a:pt x="31" y="0"/>
                    <a:pt x="22" y="0"/>
                  </a:cubicBezTo>
                  <a:cubicBezTo>
                    <a:pt x="12" y="0"/>
                    <a:pt x="3" y="6"/>
                    <a:pt x="1" y="13"/>
                  </a:cubicBezTo>
                  <a:cubicBezTo>
                    <a:pt x="0" y="20"/>
                    <a:pt x="7" y="25"/>
                    <a:pt x="17" y="25"/>
                  </a:cubicBezTo>
                  <a:cubicBezTo>
                    <a:pt x="27" y="25"/>
                    <a:pt x="36" y="20"/>
                    <a:pt x="3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2" name="Freeform 934"/>
            <p:cNvSpPr>
              <a:spLocks/>
            </p:cNvSpPr>
            <p:nvPr/>
          </p:nvSpPr>
          <p:spPr bwMode="auto">
            <a:xfrm>
              <a:off x="3159125" y="5135563"/>
              <a:ext cx="131763" cy="85725"/>
            </a:xfrm>
            <a:custGeom>
              <a:avLst/>
              <a:gdLst>
                <a:gd name="T0" fmla="*/ 38 w 40"/>
                <a:gd name="T1" fmla="*/ 13 h 26"/>
                <a:gd name="T2" fmla="*/ 24 w 40"/>
                <a:gd name="T3" fmla="*/ 0 h 26"/>
                <a:gd name="T4" fmla="*/ 2 w 40"/>
                <a:gd name="T5" fmla="*/ 13 h 26"/>
                <a:gd name="T6" fmla="*/ 16 w 40"/>
                <a:gd name="T7" fmla="*/ 26 h 26"/>
                <a:gd name="T8" fmla="*/ 38 w 40"/>
                <a:gd name="T9" fmla="*/ 13 h 26"/>
              </a:gdLst>
              <a:ahLst/>
              <a:cxnLst>
                <a:cxn ang="0">
                  <a:pos x="T0" y="T1"/>
                </a:cxn>
                <a:cxn ang="0">
                  <a:pos x="T2" y="T3"/>
                </a:cxn>
                <a:cxn ang="0">
                  <a:pos x="T4" y="T5"/>
                </a:cxn>
                <a:cxn ang="0">
                  <a:pos x="T6" y="T7"/>
                </a:cxn>
                <a:cxn ang="0">
                  <a:pos x="T8" y="T9"/>
                </a:cxn>
              </a:cxnLst>
              <a:rect l="0" t="0" r="r" b="b"/>
              <a:pathLst>
                <a:path w="40" h="26">
                  <a:moveTo>
                    <a:pt x="38" y="13"/>
                  </a:moveTo>
                  <a:cubicBezTo>
                    <a:pt x="40" y="6"/>
                    <a:pt x="34" y="0"/>
                    <a:pt x="24" y="0"/>
                  </a:cubicBezTo>
                  <a:cubicBezTo>
                    <a:pt x="14" y="0"/>
                    <a:pt x="4" y="6"/>
                    <a:pt x="2" y="13"/>
                  </a:cubicBezTo>
                  <a:cubicBezTo>
                    <a:pt x="0" y="20"/>
                    <a:pt x="6" y="26"/>
                    <a:pt x="16" y="26"/>
                  </a:cubicBezTo>
                  <a:cubicBezTo>
                    <a:pt x="27" y="26"/>
                    <a:pt x="36"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3" name="Freeform 935"/>
            <p:cNvSpPr>
              <a:spLocks/>
            </p:cNvSpPr>
            <p:nvPr/>
          </p:nvSpPr>
          <p:spPr bwMode="auto">
            <a:xfrm>
              <a:off x="3306763" y="5135563"/>
              <a:ext cx="131763" cy="85725"/>
            </a:xfrm>
            <a:custGeom>
              <a:avLst/>
              <a:gdLst>
                <a:gd name="T0" fmla="*/ 38 w 40"/>
                <a:gd name="T1" fmla="*/ 13 h 26"/>
                <a:gd name="T2" fmla="*/ 23 w 40"/>
                <a:gd name="T3" fmla="*/ 0 h 26"/>
                <a:gd name="T4" fmla="*/ 2 w 40"/>
                <a:gd name="T5" fmla="*/ 13 h 26"/>
                <a:gd name="T6" fmla="*/ 16 w 40"/>
                <a:gd name="T7" fmla="*/ 26 h 26"/>
                <a:gd name="T8" fmla="*/ 38 w 40"/>
                <a:gd name="T9" fmla="*/ 13 h 26"/>
              </a:gdLst>
              <a:ahLst/>
              <a:cxnLst>
                <a:cxn ang="0">
                  <a:pos x="T0" y="T1"/>
                </a:cxn>
                <a:cxn ang="0">
                  <a:pos x="T2" y="T3"/>
                </a:cxn>
                <a:cxn ang="0">
                  <a:pos x="T4" y="T5"/>
                </a:cxn>
                <a:cxn ang="0">
                  <a:pos x="T6" y="T7"/>
                </a:cxn>
                <a:cxn ang="0">
                  <a:pos x="T8" y="T9"/>
                </a:cxn>
              </a:cxnLst>
              <a:rect l="0" t="0" r="r" b="b"/>
              <a:pathLst>
                <a:path w="40" h="26">
                  <a:moveTo>
                    <a:pt x="38" y="13"/>
                  </a:moveTo>
                  <a:cubicBezTo>
                    <a:pt x="40" y="6"/>
                    <a:pt x="33" y="0"/>
                    <a:pt x="23" y="0"/>
                  </a:cubicBezTo>
                  <a:cubicBezTo>
                    <a:pt x="13" y="0"/>
                    <a:pt x="3" y="6"/>
                    <a:pt x="2" y="13"/>
                  </a:cubicBezTo>
                  <a:cubicBezTo>
                    <a:pt x="0" y="20"/>
                    <a:pt x="6" y="26"/>
                    <a:pt x="16" y="26"/>
                  </a:cubicBezTo>
                  <a:cubicBezTo>
                    <a:pt x="27" y="26"/>
                    <a:pt x="36"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4" name="Freeform 936"/>
            <p:cNvSpPr>
              <a:spLocks/>
            </p:cNvSpPr>
            <p:nvPr/>
          </p:nvSpPr>
          <p:spPr bwMode="auto">
            <a:xfrm>
              <a:off x="3451225" y="5135563"/>
              <a:ext cx="131763" cy="85725"/>
            </a:xfrm>
            <a:custGeom>
              <a:avLst/>
              <a:gdLst>
                <a:gd name="T0" fmla="*/ 39 w 40"/>
                <a:gd name="T1" fmla="*/ 13 h 26"/>
                <a:gd name="T2" fmla="*/ 24 w 40"/>
                <a:gd name="T3" fmla="*/ 0 h 26"/>
                <a:gd name="T4" fmla="*/ 2 w 40"/>
                <a:gd name="T5" fmla="*/ 13 h 26"/>
                <a:gd name="T6" fmla="*/ 17 w 40"/>
                <a:gd name="T7" fmla="*/ 26 h 26"/>
                <a:gd name="T8" fmla="*/ 39 w 40"/>
                <a:gd name="T9" fmla="*/ 13 h 26"/>
              </a:gdLst>
              <a:ahLst/>
              <a:cxnLst>
                <a:cxn ang="0">
                  <a:pos x="T0" y="T1"/>
                </a:cxn>
                <a:cxn ang="0">
                  <a:pos x="T2" y="T3"/>
                </a:cxn>
                <a:cxn ang="0">
                  <a:pos x="T4" y="T5"/>
                </a:cxn>
                <a:cxn ang="0">
                  <a:pos x="T6" y="T7"/>
                </a:cxn>
                <a:cxn ang="0">
                  <a:pos x="T8" y="T9"/>
                </a:cxn>
              </a:cxnLst>
              <a:rect l="0" t="0" r="r" b="b"/>
              <a:pathLst>
                <a:path w="40" h="26">
                  <a:moveTo>
                    <a:pt x="39" y="13"/>
                  </a:moveTo>
                  <a:cubicBezTo>
                    <a:pt x="40" y="6"/>
                    <a:pt x="34" y="0"/>
                    <a:pt x="24" y="0"/>
                  </a:cubicBezTo>
                  <a:cubicBezTo>
                    <a:pt x="14" y="0"/>
                    <a:pt x="4" y="6"/>
                    <a:pt x="2" y="13"/>
                  </a:cubicBezTo>
                  <a:cubicBezTo>
                    <a:pt x="0" y="20"/>
                    <a:pt x="7" y="26"/>
                    <a:pt x="17" y="26"/>
                  </a:cubicBezTo>
                  <a:cubicBezTo>
                    <a:pt x="27" y="26"/>
                    <a:pt x="37" y="20"/>
                    <a:pt x="3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5" name="Freeform 937"/>
            <p:cNvSpPr>
              <a:spLocks/>
            </p:cNvSpPr>
            <p:nvPr/>
          </p:nvSpPr>
          <p:spPr bwMode="auto">
            <a:xfrm>
              <a:off x="3598863" y="5135563"/>
              <a:ext cx="130175" cy="85725"/>
            </a:xfrm>
            <a:custGeom>
              <a:avLst/>
              <a:gdLst>
                <a:gd name="T0" fmla="*/ 39 w 40"/>
                <a:gd name="T1" fmla="*/ 13 h 26"/>
                <a:gd name="T2" fmla="*/ 23 w 40"/>
                <a:gd name="T3" fmla="*/ 0 h 26"/>
                <a:gd name="T4" fmla="*/ 2 w 40"/>
                <a:gd name="T5" fmla="*/ 13 h 26"/>
                <a:gd name="T6" fmla="*/ 17 w 40"/>
                <a:gd name="T7" fmla="*/ 26 h 26"/>
                <a:gd name="T8" fmla="*/ 39 w 40"/>
                <a:gd name="T9" fmla="*/ 13 h 26"/>
              </a:gdLst>
              <a:ahLst/>
              <a:cxnLst>
                <a:cxn ang="0">
                  <a:pos x="T0" y="T1"/>
                </a:cxn>
                <a:cxn ang="0">
                  <a:pos x="T2" y="T3"/>
                </a:cxn>
                <a:cxn ang="0">
                  <a:pos x="T4" y="T5"/>
                </a:cxn>
                <a:cxn ang="0">
                  <a:pos x="T6" y="T7"/>
                </a:cxn>
                <a:cxn ang="0">
                  <a:pos x="T8" y="T9"/>
                </a:cxn>
              </a:cxnLst>
              <a:rect l="0" t="0" r="r" b="b"/>
              <a:pathLst>
                <a:path w="40" h="26">
                  <a:moveTo>
                    <a:pt x="39" y="13"/>
                  </a:moveTo>
                  <a:cubicBezTo>
                    <a:pt x="40" y="6"/>
                    <a:pt x="33" y="0"/>
                    <a:pt x="23" y="0"/>
                  </a:cubicBezTo>
                  <a:cubicBezTo>
                    <a:pt x="13" y="0"/>
                    <a:pt x="4" y="6"/>
                    <a:pt x="2" y="13"/>
                  </a:cubicBezTo>
                  <a:cubicBezTo>
                    <a:pt x="0" y="20"/>
                    <a:pt x="7" y="26"/>
                    <a:pt x="17" y="26"/>
                  </a:cubicBezTo>
                  <a:cubicBezTo>
                    <a:pt x="27" y="26"/>
                    <a:pt x="37" y="20"/>
                    <a:pt x="3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6" name="Freeform 938"/>
            <p:cNvSpPr>
              <a:spLocks/>
            </p:cNvSpPr>
            <p:nvPr/>
          </p:nvSpPr>
          <p:spPr bwMode="auto">
            <a:xfrm>
              <a:off x="3746500" y="5135563"/>
              <a:ext cx="130175" cy="85725"/>
            </a:xfrm>
            <a:custGeom>
              <a:avLst/>
              <a:gdLst>
                <a:gd name="T0" fmla="*/ 38 w 40"/>
                <a:gd name="T1" fmla="*/ 13 h 26"/>
                <a:gd name="T2" fmla="*/ 23 w 40"/>
                <a:gd name="T3" fmla="*/ 0 h 26"/>
                <a:gd name="T4" fmla="*/ 2 w 40"/>
                <a:gd name="T5" fmla="*/ 13 h 26"/>
                <a:gd name="T6" fmla="*/ 17 w 40"/>
                <a:gd name="T7" fmla="*/ 26 h 26"/>
                <a:gd name="T8" fmla="*/ 38 w 40"/>
                <a:gd name="T9" fmla="*/ 13 h 26"/>
              </a:gdLst>
              <a:ahLst/>
              <a:cxnLst>
                <a:cxn ang="0">
                  <a:pos x="T0" y="T1"/>
                </a:cxn>
                <a:cxn ang="0">
                  <a:pos x="T2" y="T3"/>
                </a:cxn>
                <a:cxn ang="0">
                  <a:pos x="T4" y="T5"/>
                </a:cxn>
                <a:cxn ang="0">
                  <a:pos x="T6" y="T7"/>
                </a:cxn>
                <a:cxn ang="0">
                  <a:pos x="T8" y="T9"/>
                </a:cxn>
              </a:cxnLst>
              <a:rect l="0" t="0" r="r" b="b"/>
              <a:pathLst>
                <a:path w="40" h="26">
                  <a:moveTo>
                    <a:pt x="38" y="13"/>
                  </a:moveTo>
                  <a:cubicBezTo>
                    <a:pt x="40" y="6"/>
                    <a:pt x="33" y="0"/>
                    <a:pt x="23" y="0"/>
                  </a:cubicBezTo>
                  <a:cubicBezTo>
                    <a:pt x="13" y="0"/>
                    <a:pt x="3" y="6"/>
                    <a:pt x="2" y="13"/>
                  </a:cubicBezTo>
                  <a:cubicBezTo>
                    <a:pt x="0" y="20"/>
                    <a:pt x="7" y="26"/>
                    <a:pt x="17" y="26"/>
                  </a:cubicBezTo>
                  <a:cubicBezTo>
                    <a:pt x="27" y="26"/>
                    <a:pt x="37"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7" name="Freeform 939"/>
            <p:cNvSpPr>
              <a:spLocks/>
            </p:cNvSpPr>
            <p:nvPr/>
          </p:nvSpPr>
          <p:spPr bwMode="auto">
            <a:xfrm>
              <a:off x="3894138" y="5135563"/>
              <a:ext cx="127000" cy="85725"/>
            </a:xfrm>
            <a:custGeom>
              <a:avLst/>
              <a:gdLst>
                <a:gd name="T0" fmla="*/ 38 w 39"/>
                <a:gd name="T1" fmla="*/ 13 h 26"/>
                <a:gd name="T2" fmla="*/ 22 w 39"/>
                <a:gd name="T3" fmla="*/ 0 h 26"/>
                <a:gd name="T4" fmla="*/ 1 w 39"/>
                <a:gd name="T5" fmla="*/ 13 h 26"/>
                <a:gd name="T6" fmla="*/ 17 w 39"/>
                <a:gd name="T7" fmla="*/ 26 h 26"/>
                <a:gd name="T8" fmla="*/ 38 w 39"/>
                <a:gd name="T9" fmla="*/ 13 h 26"/>
              </a:gdLst>
              <a:ahLst/>
              <a:cxnLst>
                <a:cxn ang="0">
                  <a:pos x="T0" y="T1"/>
                </a:cxn>
                <a:cxn ang="0">
                  <a:pos x="T2" y="T3"/>
                </a:cxn>
                <a:cxn ang="0">
                  <a:pos x="T4" y="T5"/>
                </a:cxn>
                <a:cxn ang="0">
                  <a:pos x="T6" y="T7"/>
                </a:cxn>
                <a:cxn ang="0">
                  <a:pos x="T8" y="T9"/>
                </a:cxn>
              </a:cxnLst>
              <a:rect l="0" t="0" r="r" b="b"/>
              <a:pathLst>
                <a:path w="39" h="26">
                  <a:moveTo>
                    <a:pt x="38" y="13"/>
                  </a:moveTo>
                  <a:cubicBezTo>
                    <a:pt x="39" y="6"/>
                    <a:pt x="32" y="0"/>
                    <a:pt x="22" y="0"/>
                  </a:cubicBezTo>
                  <a:cubicBezTo>
                    <a:pt x="12" y="0"/>
                    <a:pt x="3" y="6"/>
                    <a:pt x="1" y="13"/>
                  </a:cubicBezTo>
                  <a:cubicBezTo>
                    <a:pt x="0" y="20"/>
                    <a:pt x="7" y="26"/>
                    <a:pt x="17" y="26"/>
                  </a:cubicBezTo>
                  <a:cubicBezTo>
                    <a:pt x="27" y="26"/>
                    <a:pt x="37"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8" name="Freeform 940"/>
            <p:cNvSpPr>
              <a:spLocks/>
            </p:cNvSpPr>
            <p:nvPr/>
          </p:nvSpPr>
          <p:spPr bwMode="auto">
            <a:xfrm>
              <a:off x="4040188" y="5135563"/>
              <a:ext cx="128588" cy="85725"/>
            </a:xfrm>
            <a:custGeom>
              <a:avLst/>
              <a:gdLst>
                <a:gd name="T0" fmla="*/ 38 w 39"/>
                <a:gd name="T1" fmla="*/ 13 h 26"/>
                <a:gd name="T2" fmla="*/ 22 w 39"/>
                <a:gd name="T3" fmla="*/ 0 h 26"/>
                <a:gd name="T4" fmla="*/ 1 w 39"/>
                <a:gd name="T5" fmla="*/ 13 h 26"/>
                <a:gd name="T6" fmla="*/ 17 w 39"/>
                <a:gd name="T7" fmla="*/ 26 h 26"/>
                <a:gd name="T8" fmla="*/ 38 w 39"/>
                <a:gd name="T9" fmla="*/ 13 h 26"/>
              </a:gdLst>
              <a:ahLst/>
              <a:cxnLst>
                <a:cxn ang="0">
                  <a:pos x="T0" y="T1"/>
                </a:cxn>
                <a:cxn ang="0">
                  <a:pos x="T2" y="T3"/>
                </a:cxn>
                <a:cxn ang="0">
                  <a:pos x="T4" y="T5"/>
                </a:cxn>
                <a:cxn ang="0">
                  <a:pos x="T6" y="T7"/>
                </a:cxn>
                <a:cxn ang="0">
                  <a:pos x="T8" y="T9"/>
                </a:cxn>
              </a:cxnLst>
              <a:rect l="0" t="0" r="r" b="b"/>
              <a:pathLst>
                <a:path w="39" h="26">
                  <a:moveTo>
                    <a:pt x="38" y="13"/>
                  </a:moveTo>
                  <a:cubicBezTo>
                    <a:pt x="39" y="6"/>
                    <a:pt x="32" y="0"/>
                    <a:pt x="22" y="0"/>
                  </a:cubicBezTo>
                  <a:cubicBezTo>
                    <a:pt x="12" y="0"/>
                    <a:pt x="3" y="6"/>
                    <a:pt x="1" y="13"/>
                  </a:cubicBezTo>
                  <a:cubicBezTo>
                    <a:pt x="0" y="20"/>
                    <a:pt x="7" y="26"/>
                    <a:pt x="17" y="26"/>
                  </a:cubicBezTo>
                  <a:cubicBezTo>
                    <a:pt x="27" y="26"/>
                    <a:pt x="37"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39" name="Freeform 941"/>
            <p:cNvSpPr>
              <a:spLocks/>
            </p:cNvSpPr>
            <p:nvPr/>
          </p:nvSpPr>
          <p:spPr bwMode="auto">
            <a:xfrm>
              <a:off x="4187825" y="5135563"/>
              <a:ext cx="128588" cy="85725"/>
            </a:xfrm>
            <a:custGeom>
              <a:avLst/>
              <a:gdLst>
                <a:gd name="T0" fmla="*/ 38 w 39"/>
                <a:gd name="T1" fmla="*/ 13 h 26"/>
                <a:gd name="T2" fmla="*/ 21 w 39"/>
                <a:gd name="T3" fmla="*/ 0 h 26"/>
                <a:gd name="T4" fmla="*/ 1 w 39"/>
                <a:gd name="T5" fmla="*/ 13 h 26"/>
                <a:gd name="T6" fmla="*/ 17 w 39"/>
                <a:gd name="T7" fmla="*/ 26 h 26"/>
                <a:gd name="T8" fmla="*/ 38 w 39"/>
                <a:gd name="T9" fmla="*/ 13 h 26"/>
              </a:gdLst>
              <a:ahLst/>
              <a:cxnLst>
                <a:cxn ang="0">
                  <a:pos x="T0" y="T1"/>
                </a:cxn>
                <a:cxn ang="0">
                  <a:pos x="T2" y="T3"/>
                </a:cxn>
                <a:cxn ang="0">
                  <a:pos x="T4" y="T5"/>
                </a:cxn>
                <a:cxn ang="0">
                  <a:pos x="T6" y="T7"/>
                </a:cxn>
                <a:cxn ang="0">
                  <a:pos x="T8" y="T9"/>
                </a:cxn>
              </a:cxnLst>
              <a:rect l="0" t="0" r="r" b="b"/>
              <a:pathLst>
                <a:path w="39" h="26">
                  <a:moveTo>
                    <a:pt x="38" y="13"/>
                  </a:moveTo>
                  <a:cubicBezTo>
                    <a:pt x="39" y="6"/>
                    <a:pt x="31" y="0"/>
                    <a:pt x="21" y="0"/>
                  </a:cubicBezTo>
                  <a:cubicBezTo>
                    <a:pt x="11" y="0"/>
                    <a:pt x="2" y="6"/>
                    <a:pt x="1" y="13"/>
                  </a:cubicBezTo>
                  <a:cubicBezTo>
                    <a:pt x="0" y="20"/>
                    <a:pt x="7" y="26"/>
                    <a:pt x="17" y="26"/>
                  </a:cubicBezTo>
                  <a:cubicBezTo>
                    <a:pt x="27" y="26"/>
                    <a:pt x="36" y="20"/>
                    <a:pt x="38"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0" name="Freeform 942"/>
            <p:cNvSpPr>
              <a:spLocks/>
            </p:cNvSpPr>
            <p:nvPr/>
          </p:nvSpPr>
          <p:spPr bwMode="auto">
            <a:xfrm>
              <a:off x="3278188" y="5240338"/>
              <a:ext cx="133350" cy="88900"/>
            </a:xfrm>
            <a:custGeom>
              <a:avLst/>
              <a:gdLst>
                <a:gd name="T0" fmla="*/ 39 w 41"/>
                <a:gd name="T1" fmla="*/ 14 h 27"/>
                <a:gd name="T2" fmla="*/ 24 w 41"/>
                <a:gd name="T3" fmla="*/ 0 h 27"/>
                <a:gd name="T4" fmla="*/ 2 w 41"/>
                <a:gd name="T5" fmla="*/ 14 h 27"/>
                <a:gd name="T6" fmla="*/ 17 w 41"/>
                <a:gd name="T7" fmla="*/ 27 h 27"/>
                <a:gd name="T8" fmla="*/ 39 w 41"/>
                <a:gd name="T9" fmla="*/ 14 h 27"/>
              </a:gdLst>
              <a:ahLst/>
              <a:cxnLst>
                <a:cxn ang="0">
                  <a:pos x="T0" y="T1"/>
                </a:cxn>
                <a:cxn ang="0">
                  <a:pos x="T2" y="T3"/>
                </a:cxn>
                <a:cxn ang="0">
                  <a:pos x="T4" y="T5"/>
                </a:cxn>
                <a:cxn ang="0">
                  <a:pos x="T6" y="T7"/>
                </a:cxn>
                <a:cxn ang="0">
                  <a:pos x="T8" y="T9"/>
                </a:cxn>
              </a:cxnLst>
              <a:rect l="0" t="0" r="r" b="b"/>
              <a:pathLst>
                <a:path w="41" h="27">
                  <a:moveTo>
                    <a:pt x="39" y="14"/>
                  </a:moveTo>
                  <a:cubicBezTo>
                    <a:pt x="41" y="6"/>
                    <a:pt x="34" y="0"/>
                    <a:pt x="24" y="0"/>
                  </a:cubicBezTo>
                  <a:cubicBezTo>
                    <a:pt x="14" y="0"/>
                    <a:pt x="4" y="6"/>
                    <a:pt x="2" y="14"/>
                  </a:cubicBezTo>
                  <a:cubicBezTo>
                    <a:pt x="0" y="21"/>
                    <a:pt x="7" y="27"/>
                    <a:pt x="17" y="27"/>
                  </a:cubicBezTo>
                  <a:cubicBezTo>
                    <a:pt x="27" y="27"/>
                    <a:pt x="37" y="21"/>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1" name="Freeform 943"/>
            <p:cNvSpPr>
              <a:spLocks/>
            </p:cNvSpPr>
            <p:nvPr/>
          </p:nvSpPr>
          <p:spPr bwMode="auto">
            <a:xfrm>
              <a:off x="3425825" y="5240338"/>
              <a:ext cx="133350" cy="88900"/>
            </a:xfrm>
            <a:custGeom>
              <a:avLst/>
              <a:gdLst>
                <a:gd name="T0" fmla="*/ 39 w 41"/>
                <a:gd name="T1" fmla="*/ 14 h 27"/>
                <a:gd name="T2" fmla="*/ 24 w 41"/>
                <a:gd name="T3" fmla="*/ 0 h 27"/>
                <a:gd name="T4" fmla="*/ 2 w 41"/>
                <a:gd name="T5" fmla="*/ 14 h 27"/>
                <a:gd name="T6" fmla="*/ 17 w 41"/>
                <a:gd name="T7" fmla="*/ 27 h 27"/>
                <a:gd name="T8" fmla="*/ 39 w 41"/>
                <a:gd name="T9" fmla="*/ 14 h 27"/>
              </a:gdLst>
              <a:ahLst/>
              <a:cxnLst>
                <a:cxn ang="0">
                  <a:pos x="T0" y="T1"/>
                </a:cxn>
                <a:cxn ang="0">
                  <a:pos x="T2" y="T3"/>
                </a:cxn>
                <a:cxn ang="0">
                  <a:pos x="T4" y="T5"/>
                </a:cxn>
                <a:cxn ang="0">
                  <a:pos x="T6" y="T7"/>
                </a:cxn>
                <a:cxn ang="0">
                  <a:pos x="T8" y="T9"/>
                </a:cxn>
              </a:cxnLst>
              <a:rect l="0" t="0" r="r" b="b"/>
              <a:pathLst>
                <a:path w="41" h="27">
                  <a:moveTo>
                    <a:pt x="39" y="14"/>
                  </a:moveTo>
                  <a:cubicBezTo>
                    <a:pt x="41" y="6"/>
                    <a:pt x="34" y="0"/>
                    <a:pt x="24" y="0"/>
                  </a:cubicBezTo>
                  <a:cubicBezTo>
                    <a:pt x="14" y="0"/>
                    <a:pt x="4" y="6"/>
                    <a:pt x="2" y="14"/>
                  </a:cubicBezTo>
                  <a:cubicBezTo>
                    <a:pt x="0" y="21"/>
                    <a:pt x="7" y="27"/>
                    <a:pt x="17" y="27"/>
                  </a:cubicBezTo>
                  <a:cubicBezTo>
                    <a:pt x="28" y="27"/>
                    <a:pt x="37" y="21"/>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2" name="Freeform 944"/>
            <p:cNvSpPr>
              <a:spLocks/>
            </p:cNvSpPr>
            <p:nvPr/>
          </p:nvSpPr>
          <p:spPr bwMode="auto">
            <a:xfrm>
              <a:off x="3575050" y="5240338"/>
              <a:ext cx="131763" cy="88900"/>
            </a:xfrm>
            <a:custGeom>
              <a:avLst/>
              <a:gdLst>
                <a:gd name="T0" fmla="*/ 38 w 40"/>
                <a:gd name="T1" fmla="*/ 14 h 27"/>
                <a:gd name="T2" fmla="*/ 23 w 40"/>
                <a:gd name="T3" fmla="*/ 0 h 27"/>
                <a:gd name="T4" fmla="*/ 1 w 40"/>
                <a:gd name="T5" fmla="*/ 14 h 27"/>
                <a:gd name="T6" fmla="*/ 17 w 40"/>
                <a:gd name="T7" fmla="*/ 27 h 27"/>
                <a:gd name="T8" fmla="*/ 38 w 40"/>
                <a:gd name="T9" fmla="*/ 14 h 27"/>
              </a:gdLst>
              <a:ahLst/>
              <a:cxnLst>
                <a:cxn ang="0">
                  <a:pos x="T0" y="T1"/>
                </a:cxn>
                <a:cxn ang="0">
                  <a:pos x="T2" y="T3"/>
                </a:cxn>
                <a:cxn ang="0">
                  <a:pos x="T4" y="T5"/>
                </a:cxn>
                <a:cxn ang="0">
                  <a:pos x="T6" y="T7"/>
                </a:cxn>
                <a:cxn ang="0">
                  <a:pos x="T8" y="T9"/>
                </a:cxn>
              </a:cxnLst>
              <a:rect l="0" t="0" r="r" b="b"/>
              <a:pathLst>
                <a:path w="40" h="27">
                  <a:moveTo>
                    <a:pt x="38" y="14"/>
                  </a:moveTo>
                  <a:cubicBezTo>
                    <a:pt x="40" y="6"/>
                    <a:pt x="33" y="0"/>
                    <a:pt x="23" y="0"/>
                  </a:cubicBezTo>
                  <a:cubicBezTo>
                    <a:pt x="13" y="0"/>
                    <a:pt x="3" y="6"/>
                    <a:pt x="1" y="14"/>
                  </a:cubicBezTo>
                  <a:cubicBezTo>
                    <a:pt x="0" y="21"/>
                    <a:pt x="7" y="27"/>
                    <a:pt x="17" y="27"/>
                  </a:cubicBezTo>
                  <a:cubicBezTo>
                    <a:pt x="27" y="27"/>
                    <a:pt x="37" y="21"/>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3" name="Freeform 945"/>
            <p:cNvSpPr>
              <a:spLocks/>
            </p:cNvSpPr>
            <p:nvPr/>
          </p:nvSpPr>
          <p:spPr bwMode="auto">
            <a:xfrm>
              <a:off x="3722688" y="5240338"/>
              <a:ext cx="131763" cy="88900"/>
            </a:xfrm>
            <a:custGeom>
              <a:avLst/>
              <a:gdLst>
                <a:gd name="T0" fmla="*/ 39 w 40"/>
                <a:gd name="T1" fmla="*/ 14 h 27"/>
                <a:gd name="T2" fmla="*/ 23 w 40"/>
                <a:gd name="T3" fmla="*/ 0 h 27"/>
                <a:gd name="T4" fmla="*/ 2 w 40"/>
                <a:gd name="T5" fmla="*/ 14 h 27"/>
                <a:gd name="T6" fmla="*/ 17 w 40"/>
                <a:gd name="T7" fmla="*/ 27 h 27"/>
                <a:gd name="T8" fmla="*/ 39 w 40"/>
                <a:gd name="T9" fmla="*/ 14 h 27"/>
              </a:gdLst>
              <a:ahLst/>
              <a:cxnLst>
                <a:cxn ang="0">
                  <a:pos x="T0" y="T1"/>
                </a:cxn>
                <a:cxn ang="0">
                  <a:pos x="T2" y="T3"/>
                </a:cxn>
                <a:cxn ang="0">
                  <a:pos x="T4" y="T5"/>
                </a:cxn>
                <a:cxn ang="0">
                  <a:pos x="T6" y="T7"/>
                </a:cxn>
                <a:cxn ang="0">
                  <a:pos x="T8" y="T9"/>
                </a:cxn>
              </a:cxnLst>
              <a:rect l="0" t="0" r="r" b="b"/>
              <a:pathLst>
                <a:path w="40" h="27">
                  <a:moveTo>
                    <a:pt x="39" y="14"/>
                  </a:moveTo>
                  <a:cubicBezTo>
                    <a:pt x="40" y="6"/>
                    <a:pt x="33" y="0"/>
                    <a:pt x="23" y="0"/>
                  </a:cubicBezTo>
                  <a:cubicBezTo>
                    <a:pt x="13" y="0"/>
                    <a:pt x="3" y="6"/>
                    <a:pt x="2" y="14"/>
                  </a:cubicBezTo>
                  <a:cubicBezTo>
                    <a:pt x="0" y="21"/>
                    <a:pt x="7" y="27"/>
                    <a:pt x="17" y="27"/>
                  </a:cubicBezTo>
                  <a:cubicBezTo>
                    <a:pt x="28" y="27"/>
                    <a:pt x="37" y="21"/>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4" name="Freeform 946"/>
            <p:cNvSpPr>
              <a:spLocks/>
            </p:cNvSpPr>
            <p:nvPr/>
          </p:nvSpPr>
          <p:spPr bwMode="auto">
            <a:xfrm>
              <a:off x="3873500" y="5240338"/>
              <a:ext cx="128588" cy="88900"/>
            </a:xfrm>
            <a:custGeom>
              <a:avLst/>
              <a:gdLst>
                <a:gd name="T0" fmla="*/ 38 w 39"/>
                <a:gd name="T1" fmla="*/ 14 h 27"/>
                <a:gd name="T2" fmla="*/ 22 w 39"/>
                <a:gd name="T3" fmla="*/ 0 h 27"/>
                <a:gd name="T4" fmla="*/ 1 w 39"/>
                <a:gd name="T5" fmla="*/ 14 h 27"/>
                <a:gd name="T6" fmla="*/ 17 w 39"/>
                <a:gd name="T7" fmla="*/ 27 h 27"/>
                <a:gd name="T8" fmla="*/ 38 w 39"/>
                <a:gd name="T9" fmla="*/ 14 h 27"/>
              </a:gdLst>
              <a:ahLst/>
              <a:cxnLst>
                <a:cxn ang="0">
                  <a:pos x="T0" y="T1"/>
                </a:cxn>
                <a:cxn ang="0">
                  <a:pos x="T2" y="T3"/>
                </a:cxn>
                <a:cxn ang="0">
                  <a:pos x="T4" y="T5"/>
                </a:cxn>
                <a:cxn ang="0">
                  <a:pos x="T6" y="T7"/>
                </a:cxn>
                <a:cxn ang="0">
                  <a:pos x="T8" y="T9"/>
                </a:cxn>
              </a:cxnLst>
              <a:rect l="0" t="0" r="r" b="b"/>
              <a:pathLst>
                <a:path w="39" h="27">
                  <a:moveTo>
                    <a:pt x="38" y="14"/>
                  </a:moveTo>
                  <a:cubicBezTo>
                    <a:pt x="39" y="6"/>
                    <a:pt x="32" y="0"/>
                    <a:pt x="22" y="0"/>
                  </a:cubicBezTo>
                  <a:cubicBezTo>
                    <a:pt x="12" y="0"/>
                    <a:pt x="2" y="6"/>
                    <a:pt x="1" y="14"/>
                  </a:cubicBezTo>
                  <a:cubicBezTo>
                    <a:pt x="0" y="21"/>
                    <a:pt x="7" y="27"/>
                    <a:pt x="17" y="27"/>
                  </a:cubicBezTo>
                  <a:cubicBezTo>
                    <a:pt x="27" y="27"/>
                    <a:pt x="37" y="21"/>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5" name="Freeform 947"/>
            <p:cNvSpPr>
              <a:spLocks/>
            </p:cNvSpPr>
            <p:nvPr/>
          </p:nvSpPr>
          <p:spPr bwMode="auto">
            <a:xfrm>
              <a:off x="4021138" y="5240338"/>
              <a:ext cx="127000" cy="88900"/>
            </a:xfrm>
            <a:custGeom>
              <a:avLst/>
              <a:gdLst>
                <a:gd name="T0" fmla="*/ 38 w 39"/>
                <a:gd name="T1" fmla="*/ 14 h 27"/>
                <a:gd name="T2" fmla="*/ 22 w 39"/>
                <a:gd name="T3" fmla="*/ 0 h 27"/>
                <a:gd name="T4" fmla="*/ 1 w 39"/>
                <a:gd name="T5" fmla="*/ 14 h 27"/>
                <a:gd name="T6" fmla="*/ 17 w 39"/>
                <a:gd name="T7" fmla="*/ 27 h 27"/>
                <a:gd name="T8" fmla="*/ 38 w 39"/>
                <a:gd name="T9" fmla="*/ 14 h 27"/>
              </a:gdLst>
              <a:ahLst/>
              <a:cxnLst>
                <a:cxn ang="0">
                  <a:pos x="T0" y="T1"/>
                </a:cxn>
                <a:cxn ang="0">
                  <a:pos x="T2" y="T3"/>
                </a:cxn>
                <a:cxn ang="0">
                  <a:pos x="T4" y="T5"/>
                </a:cxn>
                <a:cxn ang="0">
                  <a:pos x="T6" y="T7"/>
                </a:cxn>
                <a:cxn ang="0">
                  <a:pos x="T8" y="T9"/>
                </a:cxn>
              </a:cxnLst>
              <a:rect l="0" t="0" r="r" b="b"/>
              <a:pathLst>
                <a:path w="39" h="27">
                  <a:moveTo>
                    <a:pt x="38" y="14"/>
                  </a:moveTo>
                  <a:cubicBezTo>
                    <a:pt x="39" y="6"/>
                    <a:pt x="32" y="0"/>
                    <a:pt x="22" y="0"/>
                  </a:cubicBezTo>
                  <a:cubicBezTo>
                    <a:pt x="12" y="0"/>
                    <a:pt x="3" y="6"/>
                    <a:pt x="1" y="14"/>
                  </a:cubicBezTo>
                  <a:cubicBezTo>
                    <a:pt x="0" y="21"/>
                    <a:pt x="7" y="27"/>
                    <a:pt x="17" y="27"/>
                  </a:cubicBezTo>
                  <a:cubicBezTo>
                    <a:pt x="28" y="27"/>
                    <a:pt x="37" y="21"/>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6" name="Freeform 948"/>
            <p:cNvSpPr>
              <a:spLocks/>
            </p:cNvSpPr>
            <p:nvPr/>
          </p:nvSpPr>
          <p:spPr bwMode="auto">
            <a:xfrm>
              <a:off x="4168775" y="5240338"/>
              <a:ext cx="130175" cy="88900"/>
            </a:xfrm>
            <a:custGeom>
              <a:avLst/>
              <a:gdLst>
                <a:gd name="T0" fmla="*/ 38 w 40"/>
                <a:gd name="T1" fmla="*/ 14 h 27"/>
                <a:gd name="T2" fmla="*/ 22 w 40"/>
                <a:gd name="T3" fmla="*/ 0 h 27"/>
                <a:gd name="T4" fmla="*/ 2 w 40"/>
                <a:gd name="T5" fmla="*/ 14 h 27"/>
                <a:gd name="T6" fmla="*/ 18 w 40"/>
                <a:gd name="T7" fmla="*/ 27 h 27"/>
                <a:gd name="T8" fmla="*/ 38 w 40"/>
                <a:gd name="T9" fmla="*/ 14 h 27"/>
              </a:gdLst>
              <a:ahLst/>
              <a:cxnLst>
                <a:cxn ang="0">
                  <a:pos x="T0" y="T1"/>
                </a:cxn>
                <a:cxn ang="0">
                  <a:pos x="T2" y="T3"/>
                </a:cxn>
                <a:cxn ang="0">
                  <a:pos x="T4" y="T5"/>
                </a:cxn>
                <a:cxn ang="0">
                  <a:pos x="T6" y="T7"/>
                </a:cxn>
                <a:cxn ang="0">
                  <a:pos x="T8" y="T9"/>
                </a:cxn>
              </a:cxnLst>
              <a:rect l="0" t="0" r="r" b="b"/>
              <a:pathLst>
                <a:path w="40" h="27">
                  <a:moveTo>
                    <a:pt x="38" y="14"/>
                  </a:moveTo>
                  <a:cubicBezTo>
                    <a:pt x="40" y="6"/>
                    <a:pt x="32" y="0"/>
                    <a:pt x="22" y="0"/>
                  </a:cubicBezTo>
                  <a:cubicBezTo>
                    <a:pt x="12" y="0"/>
                    <a:pt x="3" y="6"/>
                    <a:pt x="2" y="14"/>
                  </a:cubicBezTo>
                  <a:cubicBezTo>
                    <a:pt x="0" y="21"/>
                    <a:pt x="8" y="27"/>
                    <a:pt x="18" y="27"/>
                  </a:cubicBezTo>
                  <a:cubicBezTo>
                    <a:pt x="28" y="27"/>
                    <a:pt x="37" y="21"/>
                    <a:pt x="3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7" name="Freeform 949"/>
            <p:cNvSpPr>
              <a:spLocks/>
            </p:cNvSpPr>
            <p:nvPr/>
          </p:nvSpPr>
          <p:spPr bwMode="auto">
            <a:xfrm>
              <a:off x="3248025" y="5349876"/>
              <a:ext cx="138113" cy="92075"/>
            </a:xfrm>
            <a:custGeom>
              <a:avLst/>
              <a:gdLst>
                <a:gd name="T0" fmla="*/ 40 w 42"/>
                <a:gd name="T1" fmla="*/ 14 h 28"/>
                <a:gd name="T2" fmla="*/ 24 w 42"/>
                <a:gd name="T3" fmla="*/ 0 h 28"/>
                <a:gd name="T4" fmla="*/ 2 w 42"/>
                <a:gd name="T5" fmla="*/ 14 h 28"/>
                <a:gd name="T6" fmla="*/ 17 w 42"/>
                <a:gd name="T7" fmla="*/ 28 h 28"/>
                <a:gd name="T8" fmla="*/ 40 w 42"/>
                <a:gd name="T9" fmla="*/ 14 h 28"/>
              </a:gdLst>
              <a:ahLst/>
              <a:cxnLst>
                <a:cxn ang="0">
                  <a:pos x="T0" y="T1"/>
                </a:cxn>
                <a:cxn ang="0">
                  <a:pos x="T2" y="T3"/>
                </a:cxn>
                <a:cxn ang="0">
                  <a:pos x="T4" y="T5"/>
                </a:cxn>
                <a:cxn ang="0">
                  <a:pos x="T6" y="T7"/>
                </a:cxn>
                <a:cxn ang="0">
                  <a:pos x="T8" y="T9"/>
                </a:cxn>
              </a:cxnLst>
              <a:rect l="0" t="0" r="r" b="b"/>
              <a:pathLst>
                <a:path w="42" h="28">
                  <a:moveTo>
                    <a:pt x="40" y="14"/>
                  </a:moveTo>
                  <a:cubicBezTo>
                    <a:pt x="42" y="7"/>
                    <a:pt x="35" y="0"/>
                    <a:pt x="24" y="0"/>
                  </a:cubicBezTo>
                  <a:cubicBezTo>
                    <a:pt x="14" y="0"/>
                    <a:pt x="4" y="7"/>
                    <a:pt x="2" y="14"/>
                  </a:cubicBezTo>
                  <a:cubicBezTo>
                    <a:pt x="0" y="22"/>
                    <a:pt x="7" y="28"/>
                    <a:pt x="17" y="28"/>
                  </a:cubicBezTo>
                  <a:cubicBezTo>
                    <a:pt x="28" y="28"/>
                    <a:pt x="38"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8" name="Freeform 950"/>
            <p:cNvSpPr>
              <a:spLocks/>
            </p:cNvSpPr>
            <p:nvPr/>
          </p:nvSpPr>
          <p:spPr bwMode="auto">
            <a:xfrm>
              <a:off x="3398838" y="5349876"/>
              <a:ext cx="134938" cy="92075"/>
            </a:xfrm>
            <a:custGeom>
              <a:avLst/>
              <a:gdLst>
                <a:gd name="T0" fmla="*/ 39 w 41"/>
                <a:gd name="T1" fmla="*/ 14 h 28"/>
                <a:gd name="T2" fmla="*/ 24 w 41"/>
                <a:gd name="T3" fmla="*/ 0 h 28"/>
                <a:gd name="T4" fmla="*/ 2 w 41"/>
                <a:gd name="T5" fmla="*/ 14 h 28"/>
                <a:gd name="T6" fmla="*/ 17 w 41"/>
                <a:gd name="T7" fmla="*/ 28 h 28"/>
                <a:gd name="T8" fmla="*/ 39 w 41"/>
                <a:gd name="T9" fmla="*/ 14 h 28"/>
              </a:gdLst>
              <a:ahLst/>
              <a:cxnLst>
                <a:cxn ang="0">
                  <a:pos x="T0" y="T1"/>
                </a:cxn>
                <a:cxn ang="0">
                  <a:pos x="T2" y="T3"/>
                </a:cxn>
                <a:cxn ang="0">
                  <a:pos x="T4" y="T5"/>
                </a:cxn>
                <a:cxn ang="0">
                  <a:pos x="T6" y="T7"/>
                </a:cxn>
                <a:cxn ang="0">
                  <a:pos x="T8" y="T9"/>
                </a:cxn>
              </a:cxnLst>
              <a:rect l="0" t="0" r="r" b="b"/>
              <a:pathLst>
                <a:path w="41" h="28">
                  <a:moveTo>
                    <a:pt x="39" y="14"/>
                  </a:moveTo>
                  <a:cubicBezTo>
                    <a:pt x="41" y="7"/>
                    <a:pt x="34" y="0"/>
                    <a:pt x="24" y="0"/>
                  </a:cubicBezTo>
                  <a:cubicBezTo>
                    <a:pt x="14" y="0"/>
                    <a:pt x="4" y="7"/>
                    <a:pt x="2" y="14"/>
                  </a:cubicBezTo>
                  <a:cubicBezTo>
                    <a:pt x="0" y="22"/>
                    <a:pt x="7" y="28"/>
                    <a:pt x="17" y="28"/>
                  </a:cubicBezTo>
                  <a:cubicBezTo>
                    <a:pt x="28" y="28"/>
                    <a:pt x="38" y="22"/>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49" name="Freeform 951"/>
            <p:cNvSpPr>
              <a:spLocks/>
            </p:cNvSpPr>
            <p:nvPr/>
          </p:nvSpPr>
          <p:spPr bwMode="auto">
            <a:xfrm>
              <a:off x="3549650" y="5349876"/>
              <a:ext cx="133350" cy="92075"/>
            </a:xfrm>
            <a:custGeom>
              <a:avLst/>
              <a:gdLst>
                <a:gd name="T0" fmla="*/ 39 w 41"/>
                <a:gd name="T1" fmla="*/ 14 h 28"/>
                <a:gd name="T2" fmla="*/ 24 w 41"/>
                <a:gd name="T3" fmla="*/ 0 h 28"/>
                <a:gd name="T4" fmla="*/ 2 w 41"/>
                <a:gd name="T5" fmla="*/ 14 h 28"/>
                <a:gd name="T6" fmla="*/ 17 w 41"/>
                <a:gd name="T7" fmla="*/ 28 h 28"/>
                <a:gd name="T8" fmla="*/ 39 w 41"/>
                <a:gd name="T9" fmla="*/ 14 h 28"/>
              </a:gdLst>
              <a:ahLst/>
              <a:cxnLst>
                <a:cxn ang="0">
                  <a:pos x="T0" y="T1"/>
                </a:cxn>
                <a:cxn ang="0">
                  <a:pos x="T2" y="T3"/>
                </a:cxn>
                <a:cxn ang="0">
                  <a:pos x="T4" y="T5"/>
                </a:cxn>
                <a:cxn ang="0">
                  <a:pos x="T6" y="T7"/>
                </a:cxn>
                <a:cxn ang="0">
                  <a:pos x="T8" y="T9"/>
                </a:cxn>
              </a:cxnLst>
              <a:rect l="0" t="0" r="r" b="b"/>
              <a:pathLst>
                <a:path w="41" h="28">
                  <a:moveTo>
                    <a:pt x="39" y="14"/>
                  </a:moveTo>
                  <a:cubicBezTo>
                    <a:pt x="41" y="7"/>
                    <a:pt x="34" y="0"/>
                    <a:pt x="24" y="0"/>
                  </a:cubicBezTo>
                  <a:cubicBezTo>
                    <a:pt x="13" y="0"/>
                    <a:pt x="4" y="7"/>
                    <a:pt x="2" y="14"/>
                  </a:cubicBezTo>
                  <a:cubicBezTo>
                    <a:pt x="0" y="22"/>
                    <a:pt x="7" y="28"/>
                    <a:pt x="17" y="28"/>
                  </a:cubicBezTo>
                  <a:cubicBezTo>
                    <a:pt x="28" y="28"/>
                    <a:pt x="38" y="22"/>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0" name="Freeform 952"/>
            <p:cNvSpPr>
              <a:spLocks/>
            </p:cNvSpPr>
            <p:nvPr/>
          </p:nvSpPr>
          <p:spPr bwMode="auto">
            <a:xfrm>
              <a:off x="3700463" y="5349876"/>
              <a:ext cx="130175" cy="92075"/>
            </a:xfrm>
            <a:custGeom>
              <a:avLst/>
              <a:gdLst>
                <a:gd name="T0" fmla="*/ 39 w 40"/>
                <a:gd name="T1" fmla="*/ 14 h 28"/>
                <a:gd name="T2" fmla="*/ 23 w 40"/>
                <a:gd name="T3" fmla="*/ 0 h 28"/>
                <a:gd name="T4" fmla="*/ 2 w 40"/>
                <a:gd name="T5" fmla="*/ 14 h 28"/>
                <a:gd name="T6" fmla="*/ 17 w 40"/>
                <a:gd name="T7" fmla="*/ 28 h 28"/>
                <a:gd name="T8" fmla="*/ 39 w 40"/>
                <a:gd name="T9" fmla="*/ 14 h 28"/>
              </a:gdLst>
              <a:ahLst/>
              <a:cxnLst>
                <a:cxn ang="0">
                  <a:pos x="T0" y="T1"/>
                </a:cxn>
                <a:cxn ang="0">
                  <a:pos x="T2" y="T3"/>
                </a:cxn>
                <a:cxn ang="0">
                  <a:pos x="T4" y="T5"/>
                </a:cxn>
                <a:cxn ang="0">
                  <a:pos x="T6" y="T7"/>
                </a:cxn>
                <a:cxn ang="0">
                  <a:pos x="T8" y="T9"/>
                </a:cxn>
              </a:cxnLst>
              <a:rect l="0" t="0" r="r" b="b"/>
              <a:pathLst>
                <a:path w="40" h="28">
                  <a:moveTo>
                    <a:pt x="39" y="14"/>
                  </a:moveTo>
                  <a:cubicBezTo>
                    <a:pt x="40" y="7"/>
                    <a:pt x="33" y="0"/>
                    <a:pt x="23" y="0"/>
                  </a:cubicBezTo>
                  <a:cubicBezTo>
                    <a:pt x="13" y="0"/>
                    <a:pt x="3" y="7"/>
                    <a:pt x="2" y="14"/>
                  </a:cubicBezTo>
                  <a:cubicBezTo>
                    <a:pt x="0" y="22"/>
                    <a:pt x="7" y="28"/>
                    <a:pt x="17" y="28"/>
                  </a:cubicBezTo>
                  <a:cubicBezTo>
                    <a:pt x="28" y="28"/>
                    <a:pt x="37" y="22"/>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1" name="Freeform 953"/>
            <p:cNvSpPr>
              <a:spLocks/>
            </p:cNvSpPr>
            <p:nvPr/>
          </p:nvSpPr>
          <p:spPr bwMode="auto">
            <a:xfrm>
              <a:off x="3851275" y="5349876"/>
              <a:ext cx="130175" cy="92075"/>
            </a:xfrm>
            <a:custGeom>
              <a:avLst/>
              <a:gdLst>
                <a:gd name="T0" fmla="*/ 39 w 40"/>
                <a:gd name="T1" fmla="*/ 14 h 28"/>
                <a:gd name="T2" fmla="*/ 23 w 40"/>
                <a:gd name="T3" fmla="*/ 0 h 28"/>
                <a:gd name="T4" fmla="*/ 1 w 40"/>
                <a:gd name="T5" fmla="*/ 14 h 28"/>
                <a:gd name="T6" fmla="*/ 17 w 40"/>
                <a:gd name="T7" fmla="*/ 28 h 28"/>
                <a:gd name="T8" fmla="*/ 39 w 40"/>
                <a:gd name="T9" fmla="*/ 14 h 28"/>
              </a:gdLst>
              <a:ahLst/>
              <a:cxnLst>
                <a:cxn ang="0">
                  <a:pos x="T0" y="T1"/>
                </a:cxn>
                <a:cxn ang="0">
                  <a:pos x="T2" y="T3"/>
                </a:cxn>
                <a:cxn ang="0">
                  <a:pos x="T4" y="T5"/>
                </a:cxn>
                <a:cxn ang="0">
                  <a:pos x="T6" y="T7"/>
                </a:cxn>
                <a:cxn ang="0">
                  <a:pos x="T8" y="T9"/>
                </a:cxn>
              </a:cxnLst>
              <a:rect l="0" t="0" r="r" b="b"/>
              <a:pathLst>
                <a:path w="40" h="28">
                  <a:moveTo>
                    <a:pt x="39" y="14"/>
                  </a:moveTo>
                  <a:cubicBezTo>
                    <a:pt x="40" y="7"/>
                    <a:pt x="33" y="0"/>
                    <a:pt x="23" y="0"/>
                  </a:cubicBezTo>
                  <a:cubicBezTo>
                    <a:pt x="12" y="0"/>
                    <a:pt x="3" y="7"/>
                    <a:pt x="1" y="14"/>
                  </a:cubicBezTo>
                  <a:cubicBezTo>
                    <a:pt x="0" y="22"/>
                    <a:pt x="7" y="28"/>
                    <a:pt x="17" y="28"/>
                  </a:cubicBezTo>
                  <a:cubicBezTo>
                    <a:pt x="28" y="28"/>
                    <a:pt x="37" y="22"/>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2" name="Freeform 954"/>
            <p:cNvSpPr>
              <a:spLocks/>
            </p:cNvSpPr>
            <p:nvPr/>
          </p:nvSpPr>
          <p:spPr bwMode="auto">
            <a:xfrm>
              <a:off x="3219450" y="5464176"/>
              <a:ext cx="136525" cy="95250"/>
            </a:xfrm>
            <a:custGeom>
              <a:avLst/>
              <a:gdLst>
                <a:gd name="T0" fmla="*/ 40 w 42"/>
                <a:gd name="T1" fmla="*/ 14 h 29"/>
                <a:gd name="T2" fmla="*/ 25 w 42"/>
                <a:gd name="T3" fmla="*/ 0 h 29"/>
                <a:gd name="T4" fmla="*/ 2 w 42"/>
                <a:gd name="T5" fmla="*/ 14 h 29"/>
                <a:gd name="T6" fmla="*/ 18 w 42"/>
                <a:gd name="T7" fmla="*/ 29 h 29"/>
                <a:gd name="T8" fmla="*/ 40 w 42"/>
                <a:gd name="T9" fmla="*/ 14 h 29"/>
              </a:gdLst>
              <a:ahLst/>
              <a:cxnLst>
                <a:cxn ang="0">
                  <a:pos x="T0" y="T1"/>
                </a:cxn>
                <a:cxn ang="0">
                  <a:pos x="T2" y="T3"/>
                </a:cxn>
                <a:cxn ang="0">
                  <a:pos x="T4" y="T5"/>
                </a:cxn>
                <a:cxn ang="0">
                  <a:pos x="T6" y="T7"/>
                </a:cxn>
                <a:cxn ang="0">
                  <a:pos x="T8" y="T9"/>
                </a:cxn>
              </a:cxnLst>
              <a:rect l="0" t="0" r="r" b="b"/>
              <a:pathLst>
                <a:path w="42" h="29">
                  <a:moveTo>
                    <a:pt x="40" y="14"/>
                  </a:moveTo>
                  <a:cubicBezTo>
                    <a:pt x="42" y="6"/>
                    <a:pt x="35" y="0"/>
                    <a:pt x="25" y="0"/>
                  </a:cubicBezTo>
                  <a:cubicBezTo>
                    <a:pt x="15" y="0"/>
                    <a:pt x="5" y="6"/>
                    <a:pt x="2" y="14"/>
                  </a:cubicBezTo>
                  <a:cubicBezTo>
                    <a:pt x="0" y="22"/>
                    <a:pt x="7" y="29"/>
                    <a:pt x="18" y="29"/>
                  </a:cubicBezTo>
                  <a:cubicBezTo>
                    <a:pt x="28" y="29"/>
                    <a:pt x="38"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3" name="Freeform 955"/>
            <p:cNvSpPr>
              <a:spLocks/>
            </p:cNvSpPr>
            <p:nvPr/>
          </p:nvSpPr>
          <p:spPr bwMode="auto">
            <a:xfrm>
              <a:off x="3373438" y="5464176"/>
              <a:ext cx="133350" cy="95250"/>
            </a:xfrm>
            <a:custGeom>
              <a:avLst/>
              <a:gdLst>
                <a:gd name="T0" fmla="*/ 40 w 41"/>
                <a:gd name="T1" fmla="*/ 14 h 29"/>
                <a:gd name="T2" fmla="*/ 24 w 41"/>
                <a:gd name="T3" fmla="*/ 0 h 29"/>
                <a:gd name="T4" fmla="*/ 2 w 41"/>
                <a:gd name="T5" fmla="*/ 14 h 29"/>
                <a:gd name="T6" fmla="*/ 17 w 41"/>
                <a:gd name="T7" fmla="*/ 29 h 29"/>
                <a:gd name="T8" fmla="*/ 40 w 41"/>
                <a:gd name="T9" fmla="*/ 14 h 29"/>
              </a:gdLst>
              <a:ahLst/>
              <a:cxnLst>
                <a:cxn ang="0">
                  <a:pos x="T0" y="T1"/>
                </a:cxn>
                <a:cxn ang="0">
                  <a:pos x="T2" y="T3"/>
                </a:cxn>
                <a:cxn ang="0">
                  <a:pos x="T4" y="T5"/>
                </a:cxn>
                <a:cxn ang="0">
                  <a:pos x="T6" y="T7"/>
                </a:cxn>
                <a:cxn ang="0">
                  <a:pos x="T8" y="T9"/>
                </a:cxn>
              </a:cxnLst>
              <a:rect l="0" t="0" r="r" b="b"/>
              <a:pathLst>
                <a:path w="41" h="29">
                  <a:moveTo>
                    <a:pt x="40" y="14"/>
                  </a:moveTo>
                  <a:cubicBezTo>
                    <a:pt x="41" y="6"/>
                    <a:pt x="34" y="0"/>
                    <a:pt x="24" y="0"/>
                  </a:cubicBezTo>
                  <a:cubicBezTo>
                    <a:pt x="14" y="0"/>
                    <a:pt x="4" y="6"/>
                    <a:pt x="2" y="14"/>
                  </a:cubicBezTo>
                  <a:cubicBezTo>
                    <a:pt x="0" y="22"/>
                    <a:pt x="7" y="29"/>
                    <a:pt x="17" y="29"/>
                  </a:cubicBezTo>
                  <a:cubicBezTo>
                    <a:pt x="28" y="29"/>
                    <a:pt x="38"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4" name="Freeform 956"/>
            <p:cNvSpPr>
              <a:spLocks/>
            </p:cNvSpPr>
            <p:nvPr/>
          </p:nvSpPr>
          <p:spPr bwMode="auto">
            <a:xfrm>
              <a:off x="3522663" y="5464176"/>
              <a:ext cx="138113" cy="95250"/>
            </a:xfrm>
            <a:custGeom>
              <a:avLst/>
              <a:gdLst>
                <a:gd name="T0" fmla="*/ 40 w 42"/>
                <a:gd name="T1" fmla="*/ 14 h 29"/>
                <a:gd name="T2" fmla="*/ 24 w 42"/>
                <a:gd name="T3" fmla="*/ 0 h 29"/>
                <a:gd name="T4" fmla="*/ 2 w 42"/>
                <a:gd name="T5" fmla="*/ 14 h 29"/>
                <a:gd name="T6" fmla="*/ 18 w 42"/>
                <a:gd name="T7" fmla="*/ 29 h 29"/>
                <a:gd name="T8" fmla="*/ 40 w 42"/>
                <a:gd name="T9" fmla="*/ 14 h 29"/>
              </a:gdLst>
              <a:ahLst/>
              <a:cxnLst>
                <a:cxn ang="0">
                  <a:pos x="T0" y="T1"/>
                </a:cxn>
                <a:cxn ang="0">
                  <a:pos x="T2" y="T3"/>
                </a:cxn>
                <a:cxn ang="0">
                  <a:pos x="T4" y="T5"/>
                </a:cxn>
                <a:cxn ang="0">
                  <a:pos x="T6" y="T7"/>
                </a:cxn>
                <a:cxn ang="0">
                  <a:pos x="T8" y="T9"/>
                </a:cxn>
              </a:cxnLst>
              <a:rect l="0" t="0" r="r" b="b"/>
              <a:pathLst>
                <a:path w="42" h="29">
                  <a:moveTo>
                    <a:pt x="40" y="14"/>
                  </a:moveTo>
                  <a:cubicBezTo>
                    <a:pt x="42" y="6"/>
                    <a:pt x="34" y="0"/>
                    <a:pt x="24" y="0"/>
                  </a:cubicBezTo>
                  <a:cubicBezTo>
                    <a:pt x="14" y="0"/>
                    <a:pt x="4" y="6"/>
                    <a:pt x="2" y="14"/>
                  </a:cubicBezTo>
                  <a:cubicBezTo>
                    <a:pt x="0" y="22"/>
                    <a:pt x="7" y="29"/>
                    <a:pt x="18" y="29"/>
                  </a:cubicBezTo>
                  <a:cubicBezTo>
                    <a:pt x="28" y="29"/>
                    <a:pt x="38" y="22"/>
                    <a:pt x="4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5" name="Freeform 957"/>
            <p:cNvSpPr>
              <a:spLocks/>
            </p:cNvSpPr>
            <p:nvPr/>
          </p:nvSpPr>
          <p:spPr bwMode="auto">
            <a:xfrm>
              <a:off x="3676650" y="5464176"/>
              <a:ext cx="134938" cy="95250"/>
            </a:xfrm>
            <a:custGeom>
              <a:avLst/>
              <a:gdLst>
                <a:gd name="T0" fmla="*/ 39 w 41"/>
                <a:gd name="T1" fmla="*/ 14 h 29"/>
                <a:gd name="T2" fmla="*/ 23 w 41"/>
                <a:gd name="T3" fmla="*/ 0 h 29"/>
                <a:gd name="T4" fmla="*/ 1 w 41"/>
                <a:gd name="T5" fmla="*/ 14 h 29"/>
                <a:gd name="T6" fmla="*/ 17 w 41"/>
                <a:gd name="T7" fmla="*/ 29 h 29"/>
                <a:gd name="T8" fmla="*/ 39 w 41"/>
                <a:gd name="T9" fmla="*/ 14 h 29"/>
              </a:gdLst>
              <a:ahLst/>
              <a:cxnLst>
                <a:cxn ang="0">
                  <a:pos x="T0" y="T1"/>
                </a:cxn>
                <a:cxn ang="0">
                  <a:pos x="T2" y="T3"/>
                </a:cxn>
                <a:cxn ang="0">
                  <a:pos x="T4" y="T5"/>
                </a:cxn>
                <a:cxn ang="0">
                  <a:pos x="T6" y="T7"/>
                </a:cxn>
                <a:cxn ang="0">
                  <a:pos x="T8" y="T9"/>
                </a:cxn>
              </a:cxnLst>
              <a:rect l="0" t="0" r="r" b="b"/>
              <a:pathLst>
                <a:path w="41" h="29">
                  <a:moveTo>
                    <a:pt x="39" y="14"/>
                  </a:moveTo>
                  <a:cubicBezTo>
                    <a:pt x="41" y="6"/>
                    <a:pt x="34" y="0"/>
                    <a:pt x="23" y="0"/>
                  </a:cubicBezTo>
                  <a:cubicBezTo>
                    <a:pt x="13" y="0"/>
                    <a:pt x="3" y="6"/>
                    <a:pt x="1" y="14"/>
                  </a:cubicBezTo>
                  <a:cubicBezTo>
                    <a:pt x="0" y="22"/>
                    <a:pt x="7" y="29"/>
                    <a:pt x="17" y="29"/>
                  </a:cubicBezTo>
                  <a:cubicBezTo>
                    <a:pt x="28" y="29"/>
                    <a:pt x="38" y="22"/>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6" name="Freeform 958"/>
            <p:cNvSpPr>
              <a:spLocks/>
            </p:cNvSpPr>
            <p:nvPr/>
          </p:nvSpPr>
          <p:spPr bwMode="auto">
            <a:xfrm>
              <a:off x="3827463" y="5464176"/>
              <a:ext cx="134938" cy="95250"/>
            </a:xfrm>
            <a:custGeom>
              <a:avLst/>
              <a:gdLst>
                <a:gd name="T0" fmla="*/ 39 w 41"/>
                <a:gd name="T1" fmla="*/ 14 h 29"/>
                <a:gd name="T2" fmla="*/ 23 w 41"/>
                <a:gd name="T3" fmla="*/ 0 h 29"/>
                <a:gd name="T4" fmla="*/ 2 w 41"/>
                <a:gd name="T5" fmla="*/ 14 h 29"/>
                <a:gd name="T6" fmla="*/ 18 w 41"/>
                <a:gd name="T7" fmla="*/ 29 h 29"/>
                <a:gd name="T8" fmla="*/ 39 w 41"/>
                <a:gd name="T9" fmla="*/ 14 h 29"/>
              </a:gdLst>
              <a:ahLst/>
              <a:cxnLst>
                <a:cxn ang="0">
                  <a:pos x="T0" y="T1"/>
                </a:cxn>
                <a:cxn ang="0">
                  <a:pos x="T2" y="T3"/>
                </a:cxn>
                <a:cxn ang="0">
                  <a:pos x="T4" y="T5"/>
                </a:cxn>
                <a:cxn ang="0">
                  <a:pos x="T6" y="T7"/>
                </a:cxn>
                <a:cxn ang="0">
                  <a:pos x="T8" y="T9"/>
                </a:cxn>
              </a:cxnLst>
              <a:rect l="0" t="0" r="r" b="b"/>
              <a:pathLst>
                <a:path w="41" h="29">
                  <a:moveTo>
                    <a:pt x="39" y="14"/>
                  </a:moveTo>
                  <a:cubicBezTo>
                    <a:pt x="41" y="6"/>
                    <a:pt x="34" y="0"/>
                    <a:pt x="23" y="0"/>
                  </a:cubicBezTo>
                  <a:cubicBezTo>
                    <a:pt x="13" y="0"/>
                    <a:pt x="3" y="6"/>
                    <a:pt x="2" y="14"/>
                  </a:cubicBezTo>
                  <a:cubicBezTo>
                    <a:pt x="0" y="22"/>
                    <a:pt x="7" y="29"/>
                    <a:pt x="18" y="29"/>
                  </a:cubicBezTo>
                  <a:cubicBezTo>
                    <a:pt x="28" y="29"/>
                    <a:pt x="38" y="22"/>
                    <a:pt x="3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7" name="Freeform 959"/>
            <p:cNvSpPr>
              <a:spLocks/>
            </p:cNvSpPr>
            <p:nvPr/>
          </p:nvSpPr>
          <p:spPr bwMode="auto">
            <a:xfrm>
              <a:off x="3189288" y="5578476"/>
              <a:ext cx="141288" cy="98425"/>
            </a:xfrm>
            <a:custGeom>
              <a:avLst/>
              <a:gdLst>
                <a:gd name="T0" fmla="*/ 41 w 43"/>
                <a:gd name="T1" fmla="*/ 15 h 30"/>
                <a:gd name="T2" fmla="*/ 25 w 43"/>
                <a:gd name="T3" fmla="*/ 0 h 30"/>
                <a:gd name="T4" fmla="*/ 3 w 43"/>
                <a:gd name="T5" fmla="*/ 15 h 30"/>
                <a:gd name="T6" fmla="*/ 18 w 43"/>
                <a:gd name="T7" fmla="*/ 30 h 30"/>
                <a:gd name="T8" fmla="*/ 41 w 43"/>
                <a:gd name="T9" fmla="*/ 15 h 30"/>
              </a:gdLst>
              <a:ahLst/>
              <a:cxnLst>
                <a:cxn ang="0">
                  <a:pos x="T0" y="T1"/>
                </a:cxn>
                <a:cxn ang="0">
                  <a:pos x="T2" y="T3"/>
                </a:cxn>
                <a:cxn ang="0">
                  <a:pos x="T4" y="T5"/>
                </a:cxn>
                <a:cxn ang="0">
                  <a:pos x="T6" y="T7"/>
                </a:cxn>
                <a:cxn ang="0">
                  <a:pos x="T8" y="T9"/>
                </a:cxn>
              </a:cxnLst>
              <a:rect l="0" t="0" r="r" b="b"/>
              <a:pathLst>
                <a:path w="43" h="30">
                  <a:moveTo>
                    <a:pt x="41" y="15"/>
                  </a:moveTo>
                  <a:cubicBezTo>
                    <a:pt x="43" y="7"/>
                    <a:pt x="36" y="0"/>
                    <a:pt x="25" y="0"/>
                  </a:cubicBezTo>
                  <a:cubicBezTo>
                    <a:pt x="15" y="0"/>
                    <a:pt x="5" y="7"/>
                    <a:pt x="3" y="15"/>
                  </a:cubicBezTo>
                  <a:cubicBezTo>
                    <a:pt x="0" y="23"/>
                    <a:pt x="7" y="30"/>
                    <a:pt x="18" y="30"/>
                  </a:cubicBezTo>
                  <a:cubicBezTo>
                    <a:pt x="29" y="30"/>
                    <a:pt x="39" y="23"/>
                    <a:pt x="4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8" name="Freeform 960"/>
            <p:cNvSpPr>
              <a:spLocks/>
            </p:cNvSpPr>
            <p:nvPr/>
          </p:nvSpPr>
          <p:spPr bwMode="auto">
            <a:xfrm>
              <a:off x="3343275" y="5578476"/>
              <a:ext cx="138113" cy="98425"/>
            </a:xfrm>
            <a:custGeom>
              <a:avLst/>
              <a:gdLst>
                <a:gd name="T0" fmla="*/ 41 w 42"/>
                <a:gd name="T1" fmla="*/ 15 h 30"/>
                <a:gd name="T2" fmla="*/ 25 w 42"/>
                <a:gd name="T3" fmla="*/ 0 h 30"/>
                <a:gd name="T4" fmla="*/ 2 w 42"/>
                <a:gd name="T5" fmla="*/ 15 h 30"/>
                <a:gd name="T6" fmla="*/ 18 w 42"/>
                <a:gd name="T7" fmla="*/ 30 h 30"/>
                <a:gd name="T8" fmla="*/ 41 w 42"/>
                <a:gd name="T9" fmla="*/ 15 h 30"/>
              </a:gdLst>
              <a:ahLst/>
              <a:cxnLst>
                <a:cxn ang="0">
                  <a:pos x="T0" y="T1"/>
                </a:cxn>
                <a:cxn ang="0">
                  <a:pos x="T2" y="T3"/>
                </a:cxn>
                <a:cxn ang="0">
                  <a:pos x="T4" y="T5"/>
                </a:cxn>
                <a:cxn ang="0">
                  <a:pos x="T6" y="T7"/>
                </a:cxn>
                <a:cxn ang="0">
                  <a:pos x="T8" y="T9"/>
                </a:cxn>
              </a:cxnLst>
              <a:rect l="0" t="0" r="r" b="b"/>
              <a:pathLst>
                <a:path w="42" h="30">
                  <a:moveTo>
                    <a:pt x="41" y="15"/>
                  </a:moveTo>
                  <a:cubicBezTo>
                    <a:pt x="42" y="7"/>
                    <a:pt x="35" y="0"/>
                    <a:pt x="25" y="0"/>
                  </a:cubicBezTo>
                  <a:cubicBezTo>
                    <a:pt x="14" y="0"/>
                    <a:pt x="4" y="7"/>
                    <a:pt x="2" y="15"/>
                  </a:cubicBezTo>
                  <a:cubicBezTo>
                    <a:pt x="0" y="23"/>
                    <a:pt x="7" y="30"/>
                    <a:pt x="18" y="30"/>
                  </a:cubicBezTo>
                  <a:cubicBezTo>
                    <a:pt x="29" y="30"/>
                    <a:pt x="39" y="23"/>
                    <a:pt x="4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59" name="Freeform 961"/>
            <p:cNvSpPr>
              <a:spLocks/>
            </p:cNvSpPr>
            <p:nvPr/>
          </p:nvSpPr>
          <p:spPr bwMode="auto">
            <a:xfrm>
              <a:off x="3497263" y="5578476"/>
              <a:ext cx="138113" cy="98425"/>
            </a:xfrm>
            <a:custGeom>
              <a:avLst/>
              <a:gdLst>
                <a:gd name="T0" fmla="*/ 40 w 42"/>
                <a:gd name="T1" fmla="*/ 15 h 30"/>
                <a:gd name="T2" fmla="*/ 24 w 42"/>
                <a:gd name="T3" fmla="*/ 0 h 30"/>
                <a:gd name="T4" fmla="*/ 2 w 42"/>
                <a:gd name="T5" fmla="*/ 15 h 30"/>
                <a:gd name="T6" fmla="*/ 18 w 42"/>
                <a:gd name="T7" fmla="*/ 30 h 30"/>
                <a:gd name="T8" fmla="*/ 40 w 42"/>
                <a:gd name="T9" fmla="*/ 15 h 30"/>
              </a:gdLst>
              <a:ahLst/>
              <a:cxnLst>
                <a:cxn ang="0">
                  <a:pos x="T0" y="T1"/>
                </a:cxn>
                <a:cxn ang="0">
                  <a:pos x="T2" y="T3"/>
                </a:cxn>
                <a:cxn ang="0">
                  <a:pos x="T4" y="T5"/>
                </a:cxn>
                <a:cxn ang="0">
                  <a:pos x="T6" y="T7"/>
                </a:cxn>
                <a:cxn ang="0">
                  <a:pos x="T8" y="T9"/>
                </a:cxn>
              </a:cxnLst>
              <a:rect l="0" t="0" r="r" b="b"/>
              <a:pathLst>
                <a:path w="42" h="30">
                  <a:moveTo>
                    <a:pt x="40" y="15"/>
                  </a:moveTo>
                  <a:cubicBezTo>
                    <a:pt x="42" y="7"/>
                    <a:pt x="35" y="0"/>
                    <a:pt x="24" y="0"/>
                  </a:cubicBezTo>
                  <a:cubicBezTo>
                    <a:pt x="14" y="0"/>
                    <a:pt x="4" y="7"/>
                    <a:pt x="2" y="15"/>
                  </a:cubicBezTo>
                  <a:cubicBezTo>
                    <a:pt x="0" y="23"/>
                    <a:pt x="7" y="30"/>
                    <a:pt x="18" y="30"/>
                  </a:cubicBezTo>
                  <a:cubicBezTo>
                    <a:pt x="29" y="30"/>
                    <a:pt x="39" y="23"/>
                    <a:pt x="4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0" name="Freeform 962"/>
            <p:cNvSpPr>
              <a:spLocks/>
            </p:cNvSpPr>
            <p:nvPr/>
          </p:nvSpPr>
          <p:spPr bwMode="auto">
            <a:xfrm>
              <a:off x="3651250" y="5578476"/>
              <a:ext cx="138113" cy="98425"/>
            </a:xfrm>
            <a:custGeom>
              <a:avLst/>
              <a:gdLst>
                <a:gd name="T0" fmla="*/ 40 w 42"/>
                <a:gd name="T1" fmla="*/ 15 h 30"/>
                <a:gd name="T2" fmla="*/ 24 w 42"/>
                <a:gd name="T3" fmla="*/ 0 h 30"/>
                <a:gd name="T4" fmla="*/ 2 w 42"/>
                <a:gd name="T5" fmla="*/ 15 h 30"/>
                <a:gd name="T6" fmla="*/ 18 w 42"/>
                <a:gd name="T7" fmla="*/ 30 h 30"/>
                <a:gd name="T8" fmla="*/ 40 w 42"/>
                <a:gd name="T9" fmla="*/ 15 h 30"/>
              </a:gdLst>
              <a:ahLst/>
              <a:cxnLst>
                <a:cxn ang="0">
                  <a:pos x="T0" y="T1"/>
                </a:cxn>
                <a:cxn ang="0">
                  <a:pos x="T2" y="T3"/>
                </a:cxn>
                <a:cxn ang="0">
                  <a:pos x="T4" y="T5"/>
                </a:cxn>
                <a:cxn ang="0">
                  <a:pos x="T6" y="T7"/>
                </a:cxn>
                <a:cxn ang="0">
                  <a:pos x="T8" y="T9"/>
                </a:cxn>
              </a:cxnLst>
              <a:rect l="0" t="0" r="r" b="b"/>
              <a:pathLst>
                <a:path w="42" h="30">
                  <a:moveTo>
                    <a:pt x="40" y="15"/>
                  </a:moveTo>
                  <a:cubicBezTo>
                    <a:pt x="42" y="7"/>
                    <a:pt x="35" y="0"/>
                    <a:pt x="24" y="0"/>
                  </a:cubicBezTo>
                  <a:cubicBezTo>
                    <a:pt x="14" y="0"/>
                    <a:pt x="4" y="7"/>
                    <a:pt x="2" y="15"/>
                  </a:cubicBezTo>
                  <a:cubicBezTo>
                    <a:pt x="0" y="23"/>
                    <a:pt x="8" y="30"/>
                    <a:pt x="18" y="30"/>
                  </a:cubicBezTo>
                  <a:cubicBezTo>
                    <a:pt x="29" y="30"/>
                    <a:pt x="39" y="23"/>
                    <a:pt x="4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1" name="Freeform 963"/>
            <p:cNvSpPr>
              <a:spLocks/>
            </p:cNvSpPr>
            <p:nvPr/>
          </p:nvSpPr>
          <p:spPr bwMode="auto">
            <a:xfrm>
              <a:off x="3005138" y="5700713"/>
              <a:ext cx="141288" cy="101600"/>
            </a:xfrm>
            <a:custGeom>
              <a:avLst/>
              <a:gdLst>
                <a:gd name="T0" fmla="*/ 41 w 43"/>
                <a:gd name="T1" fmla="*/ 15 h 31"/>
                <a:gd name="T2" fmla="*/ 25 w 43"/>
                <a:gd name="T3" fmla="*/ 0 h 31"/>
                <a:gd name="T4" fmla="*/ 2 w 43"/>
                <a:gd name="T5" fmla="*/ 15 h 31"/>
                <a:gd name="T6" fmla="*/ 17 w 43"/>
                <a:gd name="T7" fmla="*/ 31 h 31"/>
                <a:gd name="T8" fmla="*/ 41 w 43"/>
                <a:gd name="T9" fmla="*/ 15 h 31"/>
              </a:gdLst>
              <a:ahLst/>
              <a:cxnLst>
                <a:cxn ang="0">
                  <a:pos x="T0" y="T1"/>
                </a:cxn>
                <a:cxn ang="0">
                  <a:pos x="T2" y="T3"/>
                </a:cxn>
                <a:cxn ang="0">
                  <a:pos x="T4" y="T5"/>
                </a:cxn>
                <a:cxn ang="0">
                  <a:pos x="T6" y="T7"/>
                </a:cxn>
                <a:cxn ang="0">
                  <a:pos x="T8" y="T9"/>
                </a:cxn>
              </a:cxnLst>
              <a:rect l="0" t="0" r="r" b="b"/>
              <a:pathLst>
                <a:path w="43" h="31">
                  <a:moveTo>
                    <a:pt x="41" y="15"/>
                  </a:moveTo>
                  <a:cubicBezTo>
                    <a:pt x="43" y="6"/>
                    <a:pt x="36" y="0"/>
                    <a:pt x="25" y="0"/>
                  </a:cubicBezTo>
                  <a:cubicBezTo>
                    <a:pt x="15" y="0"/>
                    <a:pt x="4" y="6"/>
                    <a:pt x="2" y="15"/>
                  </a:cubicBezTo>
                  <a:cubicBezTo>
                    <a:pt x="0" y="24"/>
                    <a:pt x="7" y="31"/>
                    <a:pt x="17" y="31"/>
                  </a:cubicBezTo>
                  <a:cubicBezTo>
                    <a:pt x="28" y="31"/>
                    <a:pt x="39" y="24"/>
                    <a:pt x="4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2" name="Freeform 964"/>
            <p:cNvSpPr>
              <a:spLocks/>
            </p:cNvSpPr>
            <p:nvPr/>
          </p:nvSpPr>
          <p:spPr bwMode="auto">
            <a:xfrm>
              <a:off x="3159125" y="5700713"/>
              <a:ext cx="141288" cy="101600"/>
            </a:xfrm>
            <a:custGeom>
              <a:avLst/>
              <a:gdLst>
                <a:gd name="T0" fmla="*/ 41 w 43"/>
                <a:gd name="T1" fmla="*/ 15 h 31"/>
                <a:gd name="T2" fmla="*/ 25 w 43"/>
                <a:gd name="T3" fmla="*/ 0 h 31"/>
                <a:gd name="T4" fmla="*/ 2 w 43"/>
                <a:gd name="T5" fmla="*/ 15 h 31"/>
                <a:gd name="T6" fmla="*/ 18 w 43"/>
                <a:gd name="T7" fmla="*/ 31 h 31"/>
                <a:gd name="T8" fmla="*/ 41 w 43"/>
                <a:gd name="T9" fmla="*/ 15 h 31"/>
              </a:gdLst>
              <a:ahLst/>
              <a:cxnLst>
                <a:cxn ang="0">
                  <a:pos x="T0" y="T1"/>
                </a:cxn>
                <a:cxn ang="0">
                  <a:pos x="T2" y="T3"/>
                </a:cxn>
                <a:cxn ang="0">
                  <a:pos x="T4" y="T5"/>
                </a:cxn>
                <a:cxn ang="0">
                  <a:pos x="T6" y="T7"/>
                </a:cxn>
                <a:cxn ang="0">
                  <a:pos x="T8" y="T9"/>
                </a:cxn>
              </a:cxnLst>
              <a:rect l="0" t="0" r="r" b="b"/>
              <a:pathLst>
                <a:path w="43" h="31">
                  <a:moveTo>
                    <a:pt x="41" y="15"/>
                  </a:moveTo>
                  <a:cubicBezTo>
                    <a:pt x="43" y="6"/>
                    <a:pt x="36" y="0"/>
                    <a:pt x="25" y="0"/>
                  </a:cubicBezTo>
                  <a:cubicBezTo>
                    <a:pt x="15" y="0"/>
                    <a:pt x="4" y="6"/>
                    <a:pt x="2" y="15"/>
                  </a:cubicBezTo>
                  <a:cubicBezTo>
                    <a:pt x="0" y="24"/>
                    <a:pt x="7" y="31"/>
                    <a:pt x="18" y="31"/>
                  </a:cubicBezTo>
                  <a:cubicBezTo>
                    <a:pt x="29" y="31"/>
                    <a:pt x="39" y="24"/>
                    <a:pt x="4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3" name="Freeform 965"/>
            <p:cNvSpPr>
              <a:spLocks/>
            </p:cNvSpPr>
            <p:nvPr/>
          </p:nvSpPr>
          <p:spPr bwMode="auto">
            <a:xfrm>
              <a:off x="3316288" y="5700713"/>
              <a:ext cx="138113" cy="101600"/>
            </a:xfrm>
            <a:custGeom>
              <a:avLst/>
              <a:gdLst>
                <a:gd name="T0" fmla="*/ 40 w 42"/>
                <a:gd name="T1" fmla="*/ 15 h 31"/>
                <a:gd name="T2" fmla="*/ 24 w 42"/>
                <a:gd name="T3" fmla="*/ 0 h 31"/>
                <a:gd name="T4" fmla="*/ 2 w 42"/>
                <a:gd name="T5" fmla="*/ 15 h 31"/>
                <a:gd name="T6" fmla="*/ 18 w 42"/>
                <a:gd name="T7" fmla="*/ 31 h 31"/>
                <a:gd name="T8" fmla="*/ 40 w 42"/>
                <a:gd name="T9" fmla="*/ 15 h 31"/>
              </a:gdLst>
              <a:ahLst/>
              <a:cxnLst>
                <a:cxn ang="0">
                  <a:pos x="T0" y="T1"/>
                </a:cxn>
                <a:cxn ang="0">
                  <a:pos x="T2" y="T3"/>
                </a:cxn>
                <a:cxn ang="0">
                  <a:pos x="T4" y="T5"/>
                </a:cxn>
                <a:cxn ang="0">
                  <a:pos x="T6" y="T7"/>
                </a:cxn>
                <a:cxn ang="0">
                  <a:pos x="T8" y="T9"/>
                </a:cxn>
              </a:cxnLst>
              <a:rect l="0" t="0" r="r" b="b"/>
              <a:pathLst>
                <a:path w="42" h="31">
                  <a:moveTo>
                    <a:pt x="40" y="15"/>
                  </a:moveTo>
                  <a:cubicBezTo>
                    <a:pt x="42" y="6"/>
                    <a:pt x="35" y="0"/>
                    <a:pt x="24" y="0"/>
                  </a:cubicBezTo>
                  <a:cubicBezTo>
                    <a:pt x="14" y="0"/>
                    <a:pt x="4" y="6"/>
                    <a:pt x="2" y="15"/>
                  </a:cubicBezTo>
                  <a:cubicBezTo>
                    <a:pt x="0" y="24"/>
                    <a:pt x="7" y="31"/>
                    <a:pt x="18" y="31"/>
                  </a:cubicBezTo>
                  <a:cubicBezTo>
                    <a:pt x="28" y="31"/>
                    <a:pt x="38" y="24"/>
                    <a:pt x="4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4" name="Freeform 966"/>
            <p:cNvSpPr>
              <a:spLocks/>
            </p:cNvSpPr>
            <p:nvPr/>
          </p:nvSpPr>
          <p:spPr bwMode="auto">
            <a:xfrm>
              <a:off x="3470275" y="5700713"/>
              <a:ext cx="138113" cy="101600"/>
            </a:xfrm>
            <a:custGeom>
              <a:avLst/>
              <a:gdLst>
                <a:gd name="T0" fmla="*/ 41 w 42"/>
                <a:gd name="T1" fmla="*/ 15 h 31"/>
                <a:gd name="T2" fmla="*/ 25 w 42"/>
                <a:gd name="T3" fmla="*/ 0 h 31"/>
                <a:gd name="T4" fmla="*/ 2 w 42"/>
                <a:gd name="T5" fmla="*/ 15 h 31"/>
                <a:gd name="T6" fmla="*/ 18 w 42"/>
                <a:gd name="T7" fmla="*/ 31 h 31"/>
                <a:gd name="T8" fmla="*/ 41 w 42"/>
                <a:gd name="T9" fmla="*/ 15 h 31"/>
              </a:gdLst>
              <a:ahLst/>
              <a:cxnLst>
                <a:cxn ang="0">
                  <a:pos x="T0" y="T1"/>
                </a:cxn>
                <a:cxn ang="0">
                  <a:pos x="T2" y="T3"/>
                </a:cxn>
                <a:cxn ang="0">
                  <a:pos x="T4" y="T5"/>
                </a:cxn>
                <a:cxn ang="0">
                  <a:pos x="T6" y="T7"/>
                </a:cxn>
                <a:cxn ang="0">
                  <a:pos x="T8" y="T9"/>
                </a:cxn>
              </a:cxnLst>
              <a:rect l="0" t="0" r="r" b="b"/>
              <a:pathLst>
                <a:path w="42" h="31">
                  <a:moveTo>
                    <a:pt x="41" y="15"/>
                  </a:moveTo>
                  <a:cubicBezTo>
                    <a:pt x="42" y="6"/>
                    <a:pt x="35" y="0"/>
                    <a:pt x="25" y="0"/>
                  </a:cubicBezTo>
                  <a:cubicBezTo>
                    <a:pt x="14" y="0"/>
                    <a:pt x="4" y="6"/>
                    <a:pt x="2" y="15"/>
                  </a:cubicBezTo>
                  <a:cubicBezTo>
                    <a:pt x="0" y="24"/>
                    <a:pt x="7" y="31"/>
                    <a:pt x="18" y="31"/>
                  </a:cubicBezTo>
                  <a:cubicBezTo>
                    <a:pt x="29" y="31"/>
                    <a:pt x="39" y="24"/>
                    <a:pt x="4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5" name="Freeform 967"/>
            <p:cNvSpPr>
              <a:spLocks/>
            </p:cNvSpPr>
            <p:nvPr/>
          </p:nvSpPr>
          <p:spPr bwMode="auto">
            <a:xfrm>
              <a:off x="2973388" y="5821363"/>
              <a:ext cx="141288" cy="104775"/>
            </a:xfrm>
            <a:custGeom>
              <a:avLst/>
              <a:gdLst>
                <a:gd name="T0" fmla="*/ 41 w 43"/>
                <a:gd name="T1" fmla="*/ 16 h 32"/>
                <a:gd name="T2" fmla="*/ 26 w 43"/>
                <a:gd name="T3" fmla="*/ 0 h 32"/>
                <a:gd name="T4" fmla="*/ 2 w 43"/>
                <a:gd name="T5" fmla="*/ 16 h 32"/>
                <a:gd name="T6" fmla="*/ 18 w 43"/>
                <a:gd name="T7" fmla="*/ 32 h 32"/>
                <a:gd name="T8" fmla="*/ 41 w 43"/>
                <a:gd name="T9" fmla="*/ 16 h 32"/>
              </a:gdLst>
              <a:ahLst/>
              <a:cxnLst>
                <a:cxn ang="0">
                  <a:pos x="T0" y="T1"/>
                </a:cxn>
                <a:cxn ang="0">
                  <a:pos x="T2" y="T3"/>
                </a:cxn>
                <a:cxn ang="0">
                  <a:pos x="T4" y="T5"/>
                </a:cxn>
                <a:cxn ang="0">
                  <a:pos x="T6" y="T7"/>
                </a:cxn>
                <a:cxn ang="0">
                  <a:pos x="T8" y="T9"/>
                </a:cxn>
              </a:cxnLst>
              <a:rect l="0" t="0" r="r" b="b"/>
              <a:pathLst>
                <a:path w="43" h="32">
                  <a:moveTo>
                    <a:pt x="41" y="16"/>
                  </a:moveTo>
                  <a:cubicBezTo>
                    <a:pt x="43" y="8"/>
                    <a:pt x="36" y="0"/>
                    <a:pt x="26" y="0"/>
                  </a:cubicBezTo>
                  <a:cubicBezTo>
                    <a:pt x="15" y="0"/>
                    <a:pt x="4" y="8"/>
                    <a:pt x="2" y="16"/>
                  </a:cubicBezTo>
                  <a:cubicBezTo>
                    <a:pt x="0" y="25"/>
                    <a:pt x="7" y="32"/>
                    <a:pt x="18" y="32"/>
                  </a:cubicBezTo>
                  <a:cubicBezTo>
                    <a:pt x="29" y="32"/>
                    <a:pt x="39" y="25"/>
                    <a:pt x="4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6" name="Freeform 968"/>
            <p:cNvSpPr>
              <a:spLocks/>
            </p:cNvSpPr>
            <p:nvPr/>
          </p:nvSpPr>
          <p:spPr bwMode="auto">
            <a:xfrm>
              <a:off x="3130550" y="5821363"/>
              <a:ext cx="141288" cy="104775"/>
            </a:xfrm>
            <a:custGeom>
              <a:avLst/>
              <a:gdLst>
                <a:gd name="T0" fmla="*/ 41 w 43"/>
                <a:gd name="T1" fmla="*/ 16 h 32"/>
                <a:gd name="T2" fmla="*/ 25 w 43"/>
                <a:gd name="T3" fmla="*/ 0 h 32"/>
                <a:gd name="T4" fmla="*/ 2 w 43"/>
                <a:gd name="T5" fmla="*/ 16 h 32"/>
                <a:gd name="T6" fmla="*/ 18 w 43"/>
                <a:gd name="T7" fmla="*/ 32 h 32"/>
                <a:gd name="T8" fmla="*/ 41 w 43"/>
                <a:gd name="T9" fmla="*/ 16 h 32"/>
              </a:gdLst>
              <a:ahLst/>
              <a:cxnLst>
                <a:cxn ang="0">
                  <a:pos x="T0" y="T1"/>
                </a:cxn>
                <a:cxn ang="0">
                  <a:pos x="T2" y="T3"/>
                </a:cxn>
                <a:cxn ang="0">
                  <a:pos x="T4" y="T5"/>
                </a:cxn>
                <a:cxn ang="0">
                  <a:pos x="T6" y="T7"/>
                </a:cxn>
                <a:cxn ang="0">
                  <a:pos x="T8" y="T9"/>
                </a:cxn>
              </a:cxnLst>
              <a:rect l="0" t="0" r="r" b="b"/>
              <a:pathLst>
                <a:path w="43" h="32">
                  <a:moveTo>
                    <a:pt x="41" y="16"/>
                  </a:moveTo>
                  <a:cubicBezTo>
                    <a:pt x="43" y="8"/>
                    <a:pt x="36" y="0"/>
                    <a:pt x="25" y="0"/>
                  </a:cubicBezTo>
                  <a:cubicBezTo>
                    <a:pt x="15" y="0"/>
                    <a:pt x="4" y="8"/>
                    <a:pt x="2" y="16"/>
                  </a:cubicBezTo>
                  <a:cubicBezTo>
                    <a:pt x="0" y="25"/>
                    <a:pt x="7" y="32"/>
                    <a:pt x="18" y="32"/>
                  </a:cubicBezTo>
                  <a:cubicBezTo>
                    <a:pt x="29" y="32"/>
                    <a:pt x="39" y="25"/>
                    <a:pt x="4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7" name="Freeform 969"/>
            <p:cNvSpPr>
              <a:spLocks/>
            </p:cNvSpPr>
            <p:nvPr/>
          </p:nvSpPr>
          <p:spPr bwMode="auto">
            <a:xfrm>
              <a:off x="3287713" y="5821363"/>
              <a:ext cx="141288" cy="104775"/>
            </a:xfrm>
            <a:custGeom>
              <a:avLst/>
              <a:gdLst>
                <a:gd name="T0" fmla="*/ 41 w 43"/>
                <a:gd name="T1" fmla="*/ 16 h 32"/>
                <a:gd name="T2" fmla="*/ 25 w 43"/>
                <a:gd name="T3" fmla="*/ 0 h 32"/>
                <a:gd name="T4" fmla="*/ 2 w 43"/>
                <a:gd name="T5" fmla="*/ 16 h 32"/>
                <a:gd name="T6" fmla="*/ 18 w 43"/>
                <a:gd name="T7" fmla="*/ 32 h 32"/>
                <a:gd name="T8" fmla="*/ 41 w 43"/>
                <a:gd name="T9" fmla="*/ 16 h 32"/>
              </a:gdLst>
              <a:ahLst/>
              <a:cxnLst>
                <a:cxn ang="0">
                  <a:pos x="T0" y="T1"/>
                </a:cxn>
                <a:cxn ang="0">
                  <a:pos x="T2" y="T3"/>
                </a:cxn>
                <a:cxn ang="0">
                  <a:pos x="T4" y="T5"/>
                </a:cxn>
                <a:cxn ang="0">
                  <a:pos x="T6" y="T7"/>
                </a:cxn>
                <a:cxn ang="0">
                  <a:pos x="T8" y="T9"/>
                </a:cxn>
              </a:cxnLst>
              <a:rect l="0" t="0" r="r" b="b"/>
              <a:pathLst>
                <a:path w="43" h="32">
                  <a:moveTo>
                    <a:pt x="41" y="16"/>
                  </a:moveTo>
                  <a:cubicBezTo>
                    <a:pt x="43" y="8"/>
                    <a:pt x="36" y="0"/>
                    <a:pt x="25" y="0"/>
                  </a:cubicBezTo>
                  <a:cubicBezTo>
                    <a:pt x="14" y="0"/>
                    <a:pt x="4" y="8"/>
                    <a:pt x="2" y="16"/>
                  </a:cubicBezTo>
                  <a:cubicBezTo>
                    <a:pt x="0" y="25"/>
                    <a:pt x="7" y="32"/>
                    <a:pt x="18" y="32"/>
                  </a:cubicBezTo>
                  <a:cubicBezTo>
                    <a:pt x="29" y="32"/>
                    <a:pt x="39" y="25"/>
                    <a:pt x="4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8" name="Freeform 970"/>
            <p:cNvSpPr>
              <a:spLocks/>
            </p:cNvSpPr>
            <p:nvPr/>
          </p:nvSpPr>
          <p:spPr bwMode="auto">
            <a:xfrm>
              <a:off x="2940050" y="5953126"/>
              <a:ext cx="144463" cy="107950"/>
            </a:xfrm>
            <a:custGeom>
              <a:avLst/>
              <a:gdLst>
                <a:gd name="T0" fmla="*/ 42 w 44"/>
                <a:gd name="T1" fmla="*/ 16 h 33"/>
                <a:gd name="T2" fmla="*/ 26 w 44"/>
                <a:gd name="T3" fmla="*/ 0 h 33"/>
                <a:gd name="T4" fmla="*/ 2 w 44"/>
                <a:gd name="T5" fmla="*/ 16 h 33"/>
                <a:gd name="T6" fmla="*/ 18 w 44"/>
                <a:gd name="T7" fmla="*/ 33 h 33"/>
                <a:gd name="T8" fmla="*/ 42 w 44"/>
                <a:gd name="T9" fmla="*/ 16 h 33"/>
              </a:gdLst>
              <a:ahLst/>
              <a:cxnLst>
                <a:cxn ang="0">
                  <a:pos x="T0" y="T1"/>
                </a:cxn>
                <a:cxn ang="0">
                  <a:pos x="T2" y="T3"/>
                </a:cxn>
                <a:cxn ang="0">
                  <a:pos x="T4" y="T5"/>
                </a:cxn>
                <a:cxn ang="0">
                  <a:pos x="T6" y="T7"/>
                </a:cxn>
                <a:cxn ang="0">
                  <a:pos x="T8" y="T9"/>
                </a:cxn>
              </a:cxnLst>
              <a:rect l="0" t="0" r="r" b="b"/>
              <a:pathLst>
                <a:path w="44" h="33">
                  <a:moveTo>
                    <a:pt x="42" y="16"/>
                  </a:moveTo>
                  <a:cubicBezTo>
                    <a:pt x="44" y="7"/>
                    <a:pt x="37" y="0"/>
                    <a:pt x="26" y="0"/>
                  </a:cubicBezTo>
                  <a:cubicBezTo>
                    <a:pt x="15" y="0"/>
                    <a:pt x="4" y="7"/>
                    <a:pt x="2" y="16"/>
                  </a:cubicBezTo>
                  <a:cubicBezTo>
                    <a:pt x="0" y="25"/>
                    <a:pt x="7" y="33"/>
                    <a:pt x="18" y="33"/>
                  </a:cubicBezTo>
                  <a:cubicBezTo>
                    <a:pt x="29" y="33"/>
                    <a:pt x="39" y="25"/>
                    <a:pt x="4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69" name="Freeform 971"/>
            <p:cNvSpPr>
              <a:spLocks/>
            </p:cNvSpPr>
            <p:nvPr/>
          </p:nvSpPr>
          <p:spPr bwMode="auto">
            <a:xfrm>
              <a:off x="3097213" y="5953126"/>
              <a:ext cx="144463" cy="107950"/>
            </a:xfrm>
            <a:custGeom>
              <a:avLst/>
              <a:gdLst>
                <a:gd name="T0" fmla="*/ 42 w 44"/>
                <a:gd name="T1" fmla="*/ 16 h 33"/>
                <a:gd name="T2" fmla="*/ 26 w 44"/>
                <a:gd name="T3" fmla="*/ 0 h 33"/>
                <a:gd name="T4" fmla="*/ 3 w 44"/>
                <a:gd name="T5" fmla="*/ 16 h 33"/>
                <a:gd name="T6" fmla="*/ 18 w 44"/>
                <a:gd name="T7" fmla="*/ 33 h 33"/>
                <a:gd name="T8" fmla="*/ 42 w 44"/>
                <a:gd name="T9" fmla="*/ 16 h 33"/>
              </a:gdLst>
              <a:ahLst/>
              <a:cxnLst>
                <a:cxn ang="0">
                  <a:pos x="T0" y="T1"/>
                </a:cxn>
                <a:cxn ang="0">
                  <a:pos x="T2" y="T3"/>
                </a:cxn>
                <a:cxn ang="0">
                  <a:pos x="T4" y="T5"/>
                </a:cxn>
                <a:cxn ang="0">
                  <a:pos x="T6" y="T7"/>
                </a:cxn>
                <a:cxn ang="0">
                  <a:pos x="T8" y="T9"/>
                </a:cxn>
              </a:cxnLst>
              <a:rect l="0" t="0" r="r" b="b"/>
              <a:pathLst>
                <a:path w="44" h="33">
                  <a:moveTo>
                    <a:pt x="42" y="16"/>
                  </a:moveTo>
                  <a:cubicBezTo>
                    <a:pt x="44" y="7"/>
                    <a:pt x="37" y="0"/>
                    <a:pt x="26" y="0"/>
                  </a:cubicBezTo>
                  <a:cubicBezTo>
                    <a:pt x="15" y="0"/>
                    <a:pt x="5" y="7"/>
                    <a:pt x="3" y="16"/>
                  </a:cubicBezTo>
                  <a:cubicBezTo>
                    <a:pt x="0" y="25"/>
                    <a:pt x="8" y="33"/>
                    <a:pt x="18" y="33"/>
                  </a:cubicBezTo>
                  <a:cubicBezTo>
                    <a:pt x="29" y="33"/>
                    <a:pt x="40" y="25"/>
                    <a:pt x="4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0" name="Freeform 972"/>
            <p:cNvSpPr>
              <a:spLocks/>
            </p:cNvSpPr>
            <p:nvPr/>
          </p:nvSpPr>
          <p:spPr bwMode="auto">
            <a:xfrm>
              <a:off x="2908300" y="6084888"/>
              <a:ext cx="142875" cy="114300"/>
            </a:xfrm>
            <a:custGeom>
              <a:avLst/>
              <a:gdLst>
                <a:gd name="T0" fmla="*/ 42 w 44"/>
                <a:gd name="T1" fmla="*/ 17 h 35"/>
                <a:gd name="T2" fmla="*/ 26 w 44"/>
                <a:gd name="T3" fmla="*/ 0 h 35"/>
                <a:gd name="T4" fmla="*/ 2 w 44"/>
                <a:gd name="T5" fmla="*/ 17 h 35"/>
                <a:gd name="T6" fmla="*/ 18 w 44"/>
                <a:gd name="T7" fmla="*/ 35 h 35"/>
                <a:gd name="T8" fmla="*/ 42 w 44"/>
                <a:gd name="T9" fmla="*/ 17 h 35"/>
              </a:gdLst>
              <a:ahLst/>
              <a:cxnLst>
                <a:cxn ang="0">
                  <a:pos x="T0" y="T1"/>
                </a:cxn>
                <a:cxn ang="0">
                  <a:pos x="T2" y="T3"/>
                </a:cxn>
                <a:cxn ang="0">
                  <a:pos x="T4" y="T5"/>
                </a:cxn>
                <a:cxn ang="0">
                  <a:pos x="T6" y="T7"/>
                </a:cxn>
                <a:cxn ang="0">
                  <a:pos x="T8" y="T9"/>
                </a:cxn>
              </a:cxnLst>
              <a:rect l="0" t="0" r="r" b="b"/>
              <a:pathLst>
                <a:path w="44" h="35">
                  <a:moveTo>
                    <a:pt x="42" y="17"/>
                  </a:moveTo>
                  <a:cubicBezTo>
                    <a:pt x="44" y="8"/>
                    <a:pt x="37" y="0"/>
                    <a:pt x="26" y="0"/>
                  </a:cubicBezTo>
                  <a:cubicBezTo>
                    <a:pt x="15" y="0"/>
                    <a:pt x="4" y="8"/>
                    <a:pt x="2" y="17"/>
                  </a:cubicBezTo>
                  <a:cubicBezTo>
                    <a:pt x="0" y="27"/>
                    <a:pt x="7" y="35"/>
                    <a:pt x="18" y="35"/>
                  </a:cubicBezTo>
                  <a:cubicBezTo>
                    <a:pt x="29" y="35"/>
                    <a:pt x="40" y="27"/>
                    <a:pt x="4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1" name="Freeform 973"/>
            <p:cNvSpPr>
              <a:spLocks/>
            </p:cNvSpPr>
            <p:nvPr/>
          </p:nvSpPr>
          <p:spPr bwMode="auto">
            <a:xfrm>
              <a:off x="3068638" y="6084888"/>
              <a:ext cx="142875" cy="114300"/>
            </a:xfrm>
            <a:custGeom>
              <a:avLst/>
              <a:gdLst>
                <a:gd name="T0" fmla="*/ 42 w 44"/>
                <a:gd name="T1" fmla="*/ 17 h 35"/>
                <a:gd name="T2" fmla="*/ 26 w 44"/>
                <a:gd name="T3" fmla="*/ 0 h 35"/>
                <a:gd name="T4" fmla="*/ 2 w 44"/>
                <a:gd name="T5" fmla="*/ 17 h 35"/>
                <a:gd name="T6" fmla="*/ 18 w 44"/>
                <a:gd name="T7" fmla="*/ 35 h 35"/>
                <a:gd name="T8" fmla="*/ 42 w 44"/>
                <a:gd name="T9" fmla="*/ 17 h 35"/>
              </a:gdLst>
              <a:ahLst/>
              <a:cxnLst>
                <a:cxn ang="0">
                  <a:pos x="T0" y="T1"/>
                </a:cxn>
                <a:cxn ang="0">
                  <a:pos x="T2" y="T3"/>
                </a:cxn>
                <a:cxn ang="0">
                  <a:pos x="T4" y="T5"/>
                </a:cxn>
                <a:cxn ang="0">
                  <a:pos x="T6" y="T7"/>
                </a:cxn>
                <a:cxn ang="0">
                  <a:pos x="T8" y="T9"/>
                </a:cxn>
              </a:cxnLst>
              <a:rect l="0" t="0" r="r" b="b"/>
              <a:pathLst>
                <a:path w="44" h="35">
                  <a:moveTo>
                    <a:pt x="42" y="17"/>
                  </a:moveTo>
                  <a:cubicBezTo>
                    <a:pt x="44" y="8"/>
                    <a:pt x="37" y="0"/>
                    <a:pt x="26" y="0"/>
                  </a:cubicBezTo>
                  <a:cubicBezTo>
                    <a:pt x="15" y="0"/>
                    <a:pt x="4" y="8"/>
                    <a:pt x="2" y="17"/>
                  </a:cubicBezTo>
                  <a:cubicBezTo>
                    <a:pt x="0" y="27"/>
                    <a:pt x="7" y="35"/>
                    <a:pt x="18" y="35"/>
                  </a:cubicBezTo>
                  <a:cubicBezTo>
                    <a:pt x="29" y="35"/>
                    <a:pt x="40" y="27"/>
                    <a:pt x="4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2" name="Freeform 974"/>
            <p:cNvSpPr>
              <a:spLocks/>
            </p:cNvSpPr>
            <p:nvPr/>
          </p:nvSpPr>
          <p:spPr bwMode="auto">
            <a:xfrm>
              <a:off x="2871788" y="6221413"/>
              <a:ext cx="147638" cy="119063"/>
            </a:xfrm>
            <a:custGeom>
              <a:avLst/>
              <a:gdLst>
                <a:gd name="T0" fmla="*/ 43 w 45"/>
                <a:gd name="T1" fmla="*/ 18 h 36"/>
                <a:gd name="T2" fmla="*/ 27 w 45"/>
                <a:gd name="T3" fmla="*/ 0 h 36"/>
                <a:gd name="T4" fmla="*/ 2 w 45"/>
                <a:gd name="T5" fmla="*/ 18 h 36"/>
                <a:gd name="T6" fmla="*/ 19 w 45"/>
                <a:gd name="T7" fmla="*/ 36 h 36"/>
                <a:gd name="T8" fmla="*/ 43 w 45"/>
                <a:gd name="T9" fmla="*/ 18 h 36"/>
              </a:gdLst>
              <a:ahLst/>
              <a:cxnLst>
                <a:cxn ang="0">
                  <a:pos x="T0" y="T1"/>
                </a:cxn>
                <a:cxn ang="0">
                  <a:pos x="T2" y="T3"/>
                </a:cxn>
                <a:cxn ang="0">
                  <a:pos x="T4" y="T5"/>
                </a:cxn>
                <a:cxn ang="0">
                  <a:pos x="T6" y="T7"/>
                </a:cxn>
                <a:cxn ang="0">
                  <a:pos x="T8" y="T9"/>
                </a:cxn>
              </a:cxnLst>
              <a:rect l="0" t="0" r="r" b="b"/>
              <a:pathLst>
                <a:path w="45" h="36">
                  <a:moveTo>
                    <a:pt x="43" y="18"/>
                  </a:moveTo>
                  <a:cubicBezTo>
                    <a:pt x="45" y="8"/>
                    <a:pt x="38" y="0"/>
                    <a:pt x="27" y="0"/>
                  </a:cubicBezTo>
                  <a:cubicBezTo>
                    <a:pt x="16" y="0"/>
                    <a:pt x="5" y="8"/>
                    <a:pt x="2" y="18"/>
                  </a:cubicBezTo>
                  <a:cubicBezTo>
                    <a:pt x="0" y="28"/>
                    <a:pt x="7" y="36"/>
                    <a:pt x="19" y="36"/>
                  </a:cubicBezTo>
                  <a:cubicBezTo>
                    <a:pt x="30" y="36"/>
                    <a:pt x="41" y="28"/>
                    <a:pt x="4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3" name="Freeform 975"/>
            <p:cNvSpPr>
              <a:spLocks/>
            </p:cNvSpPr>
            <p:nvPr/>
          </p:nvSpPr>
          <p:spPr bwMode="auto">
            <a:xfrm>
              <a:off x="3035300" y="6221413"/>
              <a:ext cx="147638" cy="119063"/>
            </a:xfrm>
            <a:custGeom>
              <a:avLst/>
              <a:gdLst>
                <a:gd name="T0" fmla="*/ 43 w 45"/>
                <a:gd name="T1" fmla="*/ 18 h 36"/>
                <a:gd name="T2" fmla="*/ 26 w 45"/>
                <a:gd name="T3" fmla="*/ 0 h 36"/>
                <a:gd name="T4" fmla="*/ 2 w 45"/>
                <a:gd name="T5" fmla="*/ 18 h 36"/>
                <a:gd name="T6" fmla="*/ 18 w 45"/>
                <a:gd name="T7" fmla="*/ 36 h 36"/>
                <a:gd name="T8" fmla="*/ 43 w 45"/>
                <a:gd name="T9" fmla="*/ 18 h 36"/>
              </a:gdLst>
              <a:ahLst/>
              <a:cxnLst>
                <a:cxn ang="0">
                  <a:pos x="T0" y="T1"/>
                </a:cxn>
                <a:cxn ang="0">
                  <a:pos x="T2" y="T3"/>
                </a:cxn>
                <a:cxn ang="0">
                  <a:pos x="T4" y="T5"/>
                </a:cxn>
                <a:cxn ang="0">
                  <a:pos x="T6" y="T7"/>
                </a:cxn>
                <a:cxn ang="0">
                  <a:pos x="T8" y="T9"/>
                </a:cxn>
              </a:cxnLst>
              <a:rect l="0" t="0" r="r" b="b"/>
              <a:pathLst>
                <a:path w="45" h="36">
                  <a:moveTo>
                    <a:pt x="43" y="18"/>
                  </a:moveTo>
                  <a:cubicBezTo>
                    <a:pt x="45" y="8"/>
                    <a:pt x="37" y="0"/>
                    <a:pt x="26" y="0"/>
                  </a:cubicBezTo>
                  <a:cubicBezTo>
                    <a:pt x="15" y="0"/>
                    <a:pt x="4" y="8"/>
                    <a:pt x="2" y="18"/>
                  </a:cubicBezTo>
                  <a:cubicBezTo>
                    <a:pt x="0" y="28"/>
                    <a:pt x="7" y="36"/>
                    <a:pt x="18" y="36"/>
                  </a:cubicBezTo>
                  <a:cubicBezTo>
                    <a:pt x="30" y="36"/>
                    <a:pt x="40" y="28"/>
                    <a:pt x="4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4" name="Freeform 976"/>
            <p:cNvSpPr>
              <a:spLocks/>
            </p:cNvSpPr>
            <p:nvPr/>
          </p:nvSpPr>
          <p:spPr bwMode="auto">
            <a:xfrm>
              <a:off x="2835275" y="6365876"/>
              <a:ext cx="150813" cy="122238"/>
            </a:xfrm>
            <a:custGeom>
              <a:avLst/>
              <a:gdLst>
                <a:gd name="T0" fmla="*/ 44 w 46"/>
                <a:gd name="T1" fmla="*/ 18 h 37"/>
                <a:gd name="T2" fmla="*/ 28 w 46"/>
                <a:gd name="T3" fmla="*/ 0 h 37"/>
                <a:gd name="T4" fmla="*/ 3 w 46"/>
                <a:gd name="T5" fmla="*/ 18 h 37"/>
                <a:gd name="T6" fmla="*/ 19 w 46"/>
                <a:gd name="T7" fmla="*/ 37 h 37"/>
                <a:gd name="T8" fmla="*/ 44 w 46"/>
                <a:gd name="T9" fmla="*/ 18 h 37"/>
              </a:gdLst>
              <a:ahLst/>
              <a:cxnLst>
                <a:cxn ang="0">
                  <a:pos x="T0" y="T1"/>
                </a:cxn>
                <a:cxn ang="0">
                  <a:pos x="T2" y="T3"/>
                </a:cxn>
                <a:cxn ang="0">
                  <a:pos x="T4" y="T5"/>
                </a:cxn>
                <a:cxn ang="0">
                  <a:pos x="T6" y="T7"/>
                </a:cxn>
                <a:cxn ang="0">
                  <a:pos x="T8" y="T9"/>
                </a:cxn>
              </a:cxnLst>
              <a:rect l="0" t="0" r="r" b="b"/>
              <a:pathLst>
                <a:path w="46" h="37">
                  <a:moveTo>
                    <a:pt x="44" y="18"/>
                  </a:moveTo>
                  <a:cubicBezTo>
                    <a:pt x="46" y="8"/>
                    <a:pt x="39" y="0"/>
                    <a:pt x="28" y="0"/>
                  </a:cubicBezTo>
                  <a:cubicBezTo>
                    <a:pt x="16" y="0"/>
                    <a:pt x="5" y="8"/>
                    <a:pt x="3" y="18"/>
                  </a:cubicBezTo>
                  <a:cubicBezTo>
                    <a:pt x="0" y="28"/>
                    <a:pt x="8" y="37"/>
                    <a:pt x="19" y="37"/>
                  </a:cubicBezTo>
                  <a:cubicBezTo>
                    <a:pt x="31" y="37"/>
                    <a:pt x="42" y="28"/>
                    <a:pt x="44"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5" name="Freeform 977"/>
            <p:cNvSpPr>
              <a:spLocks/>
            </p:cNvSpPr>
            <p:nvPr/>
          </p:nvSpPr>
          <p:spPr bwMode="auto">
            <a:xfrm>
              <a:off x="3001963" y="6365876"/>
              <a:ext cx="147638" cy="122238"/>
            </a:xfrm>
            <a:custGeom>
              <a:avLst/>
              <a:gdLst>
                <a:gd name="T0" fmla="*/ 43 w 45"/>
                <a:gd name="T1" fmla="*/ 18 h 37"/>
                <a:gd name="T2" fmla="*/ 27 w 45"/>
                <a:gd name="T3" fmla="*/ 0 h 37"/>
                <a:gd name="T4" fmla="*/ 2 w 45"/>
                <a:gd name="T5" fmla="*/ 18 h 37"/>
                <a:gd name="T6" fmla="*/ 19 w 45"/>
                <a:gd name="T7" fmla="*/ 37 h 37"/>
                <a:gd name="T8" fmla="*/ 43 w 45"/>
                <a:gd name="T9" fmla="*/ 18 h 37"/>
              </a:gdLst>
              <a:ahLst/>
              <a:cxnLst>
                <a:cxn ang="0">
                  <a:pos x="T0" y="T1"/>
                </a:cxn>
                <a:cxn ang="0">
                  <a:pos x="T2" y="T3"/>
                </a:cxn>
                <a:cxn ang="0">
                  <a:pos x="T4" y="T5"/>
                </a:cxn>
                <a:cxn ang="0">
                  <a:pos x="T6" y="T7"/>
                </a:cxn>
                <a:cxn ang="0">
                  <a:pos x="T8" y="T9"/>
                </a:cxn>
              </a:cxnLst>
              <a:rect l="0" t="0" r="r" b="b"/>
              <a:pathLst>
                <a:path w="45" h="37">
                  <a:moveTo>
                    <a:pt x="43" y="18"/>
                  </a:moveTo>
                  <a:cubicBezTo>
                    <a:pt x="45" y="8"/>
                    <a:pt x="38" y="0"/>
                    <a:pt x="27" y="0"/>
                  </a:cubicBezTo>
                  <a:cubicBezTo>
                    <a:pt x="15" y="0"/>
                    <a:pt x="4" y="8"/>
                    <a:pt x="2" y="18"/>
                  </a:cubicBezTo>
                  <a:cubicBezTo>
                    <a:pt x="0" y="28"/>
                    <a:pt x="7" y="37"/>
                    <a:pt x="19" y="37"/>
                  </a:cubicBezTo>
                  <a:cubicBezTo>
                    <a:pt x="30" y="37"/>
                    <a:pt x="41" y="28"/>
                    <a:pt x="4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176" name="Freeform 978"/>
            <p:cNvSpPr>
              <a:spLocks/>
            </p:cNvSpPr>
            <p:nvPr/>
          </p:nvSpPr>
          <p:spPr bwMode="auto">
            <a:xfrm>
              <a:off x="3167063" y="6365876"/>
              <a:ext cx="146050" cy="122238"/>
            </a:xfrm>
            <a:custGeom>
              <a:avLst/>
              <a:gdLst>
                <a:gd name="T0" fmla="*/ 43 w 45"/>
                <a:gd name="T1" fmla="*/ 18 h 37"/>
                <a:gd name="T2" fmla="*/ 27 w 45"/>
                <a:gd name="T3" fmla="*/ 0 h 37"/>
                <a:gd name="T4" fmla="*/ 2 w 45"/>
                <a:gd name="T5" fmla="*/ 18 h 37"/>
                <a:gd name="T6" fmla="*/ 19 w 45"/>
                <a:gd name="T7" fmla="*/ 37 h 37"/>
                <a:gd name="T8" fmla="*/ 43 w 45"/>
                <a:gd name="T9" fmla="*/ 18 h 37"/>
              </a:gdLst>
              <a:ahLst/>
              <a:cxnLst>
                <a:cxn ang="0">
                  <a:pos x="T0" y="T1"/>
                </a:cxn>
                <a:cxn ang="0">
                  <a:pos x="T2" y="T3"/>
                </a:cxn>
                <a:cxn ang="0">
                  <a:pos x="T4" y="T5"/>
                </a:cxn>
                <a:cxn ang="0">
                  <a:pos x="T6" y="T7"/>
                </a:cxn>
                <a:cxn ang="0">
                  <a:pos x="T8" y="T9"/>
                </a:cxn>
              </a:cxnLst>
              <a:rect l="0" t="0" r="r" b="b"/>
              <a:pathLst>
                <a:path w="45" h="37">
                  <a:moveTo>
                    <a:pt x="43" y="18"/>
                  </a:moveTo>
                  <a:cubicBezTo>
                    <a:pt x="45" y="8"/>
                    <a:pt x="38" y="0"/>
                    <a:pt x="27" y="0"/>
                  </a:cubicBezTo>
                  <a:cubicBezTo>
                    <a:pt x="15" y="0"/>
                    <a:pt x="5" y="8"/>
                    <a:pt x="2" y="18"/>
                  </a:cubicBezTo>
                  <a:cubicBezTo>
                    <a:pt x="0" y="28"/>
                    <a:pt x="8" y="37"/>
                    <a:pt x="19" y="37"/>
                  </a:cubicBezTo>
                  <a:cubicBezTo>
                    <a:pt x="30" y="37"/>
                    <a:pt x="41" y="28"/>
                    <a:pt x="4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nvGrpSpPr>
          <p:cNvPr id="1007" name="Group 1006"/>
          <p:cNvGrpSpPr/>
          <p:nvPr/>
        </p:nvGrpSpPr>
        <p:grpSpPr>
          <a:xfrm>
            <a:off x="4555605" y="1879798"/>
            <a:ext cx="592356" cy="592354"/>
            <a:chOff x="4399179" y="2846084"/>
            <a:chExt cx="810746" cy="810746"/>
          </a:xfrm>
        </p:grpSpPr>
        <p:sp>
          <p:nvSpPr>
            <p:cNvPr id="1008" name="Teardrop 1007"/>
            <p:cNvSpPr/>
            <p:nvPr/>
          </p:nvSpPr>
          <p:spPr>
            <a:xfrm rot="8100000">
              <a:off x="4399179" y="2846084"/>
              <a:ext cx="810746" cy="810746"/>
            </a:xfrm>
            <a:prstGeom prst="teardrop">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009" name="Oval 1008"/>
            <p:cNvSpPr/>
            <p:nvPr/>
          </p:nvSpPr>
          <p:spPr>
            <a:xfrm>
              <a:off x="4523430" y="2972208"/>
              <a:ext cx="562243" cy="562243"/>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chemeClr val="accent1"/>
                  </a:solidFill>
                </a:rPr>
                <a:t>90%</a:t>
              </a:r>
            </a:p>
          </p:txBody>
        </p:sp>
      </p:grpSp>
      <p:grpSp>
        <p:nvGrpSpPr>
          <p:cNvPr id="1010" name="Group 1009"/>
          <p:cNvGrpSpPr/>
          <p:nvPr/>
        </p:nvGrpSpPr>
        <p:grpSpPr>
          <a:xfrm>
            <a:off x="1530489" y="1102136"/>
            <a:ext cx="768589" cy="768589"/>
            <a:chOff x="1857765" y="1512003"/>
            <a:chExt cx="714812" cy="714812"/>
          </a:xfrm>
        </p:grpSpPr>
        <p:sp>
          <p:nvSpPr>
            <p:cNvPr id="1011" name="Teardrop 1010"/>
            <p:cNvSpPr/>
            <p:nvPr/>
          </p:nvSpPr>
          <p:spPr>
            <a:xfrm rot="8100000">
              <a:off x="1857765" y="1512003"/>
              <a:ext cx="714812" cy="714812"/>
            </a:xfrm>
            <a:prstGeom prst="teardrop">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12" name="Oval 1011"/>
            <p:cNvSpPr/>
            <p:nvPr/>
          </p:nvSpPr>
          <p:spPr>
            <a:xfrm>
              <a:off x="1967314" y="1623203"/>
              <a:ext cx="495714" cy="49571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chemeClr val="accent2"/>
                  </a:solidFill>
                </a:rPr>
                <a:t>80%</a:t>
              </a:r>
            </a:p>
          </p:txBody>
        </p:sp>
      </p:grpSp>
      <p:grpSp>
        <p:nvGrpSpPr>
          <p:cNvPr id="1013" name="Group 1012"/>
          <p:cNvGrpSpPr/>
          <p:nvPr/>
        </p:nvGrpSpPr>
        <p:grpSpPr>
          <a:xfrm>
            <a:off x="2309599" y="2304907"/>
            <a:ext cx="717717" cy="717717"/>
            <a:chOff x="2904103" y="3028007"/>
            <a:chExt cx="667499" cy="667499"/>
          </a:xfrm>
        </p:grpSpPr>
        <p:sp>
          <p:nvSpPr>
            <p:cNvPr id="1014" name="Teardrop 1013"/>
            <p:cNvSpPr/>
            <p:nvPr/>
          </p:nvSpPr>
          <p:spPr>
            <a:xfrm rot="8100000">
              <a:off x="2904103" y="3028007"/>
              <a:ext cx="667499" cy="667499"/>
            </a:xfrm>
            <a:prstGeom prst="teardrop">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5" name="Oval 1014"/>
            <p:cNvSpPr/>
            <p:nvPr/>
          </p:nvSpPr>
          <p:spPr>
            <a:xfrm>
              <a:off x="3006401" y="3131847"/>
              <a:ext cx="462903" cy="462903"/>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chemeClr val="accent3"/>
                  </a:solidFill>
                </a:rPr>
                <a:t>80%</a:t>
              </a:r>
            </a:p>
          </p:txBody>
        </p:sp>
      </p:grpSp>
      <p:grpSp>
        <p:nvGrpSpPr>
          <p:cNvPr id="1016" name="Group 1015"/>
          <p:cNvGrpSpPr/>
          <p:nvPr/>
        </p:nvGrpSpPr>
        <p:grpSpPr>
          <a:xfrm>
            <a:off x="6015697" y="1201307"/>
            <a:ext cx="531295" cy="531295"/>
            <a:chOff x="5690875" y="1895355"/>
            <a:chExt cx="494121" cy="494121"/>
          </a:xfrm>
        </p:grpSpPr>
        <p:sp>
          <p:nvSpPr>
            <p:cNvPr id="1017" name="Teardrop 1016"/>
            <p:cNvSpPr/>
            <p:nvPr/>
          </p:nvSpPr>
          <p:spPr>
            <a:xfrm rot="8100000">
              <a:off x="5690875" y="1895355"/>
              <a:ext cx="494121" cy="494121"/>
            </a:xfrm>
            <a:prstGeom prst="teardrop">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accent4"/>
                </a:solidFill>
              </a:endParaRPr>
            </a:p>
          </p:txBody>
        </p:sp>
        <p:sp>
          <p:nvSpPr>
            <p:cNvPr id="1018" name="Oval 1017"/>
            <p:cNvSpPr/>
            <p:nvPr/>
          </p:nvSpPr>
          <p:spPr>
            <a:xfrm>
              <a:off x="5766602" y="1972223"/>
              <a:ext cx="342667" cy="342667"/>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chemeClr val="accent4"/>
                  </a:solidFill>
                </a:rPr>
                <a:t>60%</a:t>
              </a:r>
            </a:p>
          </p:txBody>
        </p:sp>
      </p:grpSp>
      <p:grpSp>
        <p:nvGrpSpPr>
          <p:cNvPr id="1019" name="Group 1018"/>
          <p:cNvGrpSpPr/>
          <p:nvPr/>
        </p:nvGrpSpPr>
        <p:grpSpPr>
          <a:xfrm>
            <a:off x="4237215" y="1220782"/>
            <a:ext cx="531295" cy="531295"/>
            <a:chOff x="4479640" y="1640585"/>
            <a:chExt cx="494121" cy="494121"/>
          </a:xfrm>
        </p:grpSpPr>
        <p:sp>
          <p:nvSpPr>
            <p:cNvPr id="1020" name="Teardrop 1019"/>
            <p:cNvSpPr/>
            <p:nvPr/>
          </p:nvSpPr>
          <p:spPr>
            <a:xfrm rot="8100000">
              <a:off x="4479640" y="1640585"/>
              <a:ext cx="494121" cy="494121"/>
            </a:xfrm>
            <a:prstGeom prst="teardrop">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accent4"/>
                </a:solidFill>
              </a:endParaRPr>
            </a:p>
          </p:txBody>
        </p:sp>
        <p:sp>
          <p:nvSpPr>
            <p:cNvPr id="1021" name="Oval 1020"/>
            <p:cNvSpPr/>
            <p:nvPr/>
          </p:nvSpPr>
          <p:spPr>
            <a:xfrm>
              <a:off x="4555367" y="1717453"/>
              <a:ext cx="342667" cy="342667"/>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chemeClr val="accent5"/>
                  </a:solidFill>
                </a:rPr>
                <a:t>70%</a:t>
              </a:r>
            </a:p>
          </p:txBody>
        </p:sp>
      </p:grpSp>
      <p:grpSp>
        <p:nvGrpSpPr>
          <p:cNvPr id="1022" name="Group 1021"/>
          <p:cNvGrpSpPr/>
          <p:nvPr/>
        </p:nvGrpSpPr>
        <p:grpSpPr>
          <a:xfrm>
            <a:off x="7592045" y="2739178"/>
            <a:ext cx="443353" cy="443351"/>
            <a:chOff x="6703459" y="3474928"/>
            <a:chExt cx="412332" cy="412330"/>
          </a:xfrm>
        </p:grpSpPr>
        <p:sp>
          <p:nvSpPr>
            <p:cNvPr id="1023" name="Teardrop 1022"/>
            <p:cNvSpPr/>
            <p:nvPr/>
          </p:nvSpPr>
          <p:spPr>
            <a:xfrm rot="8100000">
              <a:off x="6703459" y="3474928"/>
              <a:ext cx="412332" cy="412330"/>
            </a:xfrm>
            <a:prstGeom prst="teardrop">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accent6"/>
                </a:solidFill>
              </a:endParaRPr>
            </a:p>
          </p:txBody>
        </p:sp>
        <p:sp>
          <p:nvSpPr>
            <p:cNvPr id="1024" name="Oval 1023"/>
            <p:cNvSpPr/>
            <p:nvPr/>
          </p:nvSpPr>
          <p:spPr>
            <a:xfrm>
              <a:off x="6766651" y="3539072"/>
              <a:ext cx="285948" cy="285946"/>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700" b="1" dirty="0">
                  <a:solidFill>
                    <a:schemeClr val="accent6"/>
                  </a:solidFill>
                </a:rPr>
                <a:t>50%</a:t>
              </a:r>
            </a:p>
          </p:txBody>
        </p:sp>
      </p:grpSp>
      <p:sp>
        <p:nvSpPr>
          <p:cNvPr id="1029" name="TextBox 1028"/>
          <p:cNvSpPr txBox="1"/>
          <p:nvPr/>
        </p:nvSpPr>
        <p:spPr>
          <a:xfrm>
            <a:off x="-1087283" y="2437655"/>
            <a:ext cx="65" cy="153888"/>
          </a:xfrm>
          <a:prstGeom prst="rect">
            <a:avLst/>
          </a:prstGeom>
          <a:noFill/>
        </p:spPr>
        <p:txBody>
          <a:bodyPr wrap="none" lIns="0" tIns="0" rIns="0" bIns="0" rtlCol="0" anchor="t">
            <a:spAutoFit/>
          </a:bodyPr>
          <a:lstStyle/>
          <a:p>
            <a:pPr algn="ctr"/>
            <a:endParaRPr lang="en-US" sz="1000" b="1" dirty="0">
              <a:solidFill>
                <a:schemeClr val="accent2"/>
              </a:solidFill>
            </a:endParaRPr>
          </a:p>
        </p:txBody>
      </p:sp>
      <p:sp>
        <p:nvSpPr>
          <p:cNvPr id="1033" name="Rectangle 1032"/>
          <p:cNvSpPr/>
          <p:nvPr/>
        </p:nvSpPr>
        <p:spPr>
          <a:xfrm>
            <a:off x="1930272" y="4418360"/>
            <a:ext cx="671896" cy="338554"/>
          </a:xfrm>
          <a:prstGeom prst="rect">
            <a:avLst/>
          </a:prstGeom>
        </p:spPr>
        <p:txBody>
          <a:bodyPr wrap="square" lIns="0" tIns="0" rIns="0" bIns="0" anchor="ctr">
            <a:spAutoFit/>
          </a:bodyPr>
          <a:lstStyle/>
          <a:p>
            <a:pPr algn="ctr"/>
            <a:r>
              <a:rPr lang="en-US" sz="1100" b="1" dirty="0">
                <a:solidFill>
                  <a:schemeClr val="accent2"/>
                </a:solidFill>
              </a:rPr>
              <a:t>NORTH AMERICA</a:t>
            </a:r>
          </a:p>
        </p:txBody>
      </p:sp>
      <p:sp>
        <p:nvSpPr>
          <p:cNvPr id="1034" name="Rectangle 1033"/>
          <p:cNvSpPr/>
          <p:nvPr/>
        </p:nvSpPr>
        <p:spPr>
          <a:xfrm>
            <a:off x="2768264" y="4418360"/>
            <a:ext cx="756216" cy="338554"/>
          </a:xfrm>
          <a:prstGeom prst="rect">
            <a:avLst/>
          </a:prstGeom>
        </p:spPr>
        <p:txBody>
          <a:bodyPr wrap="square" lIns="0" tIns="0" rIns="0" bIns="0" anchor="ctr">
            <a:spAutoFit/>
          </a:bodyPr>
          <a:lstStyle/>
          <a:p>
            <a:pPr algn="ctr"/>
            <a:r>
              <a:rPr lang="en-US" sz="1100" b="1" dirty="0">
                <a:solidFill>
                  <a:schemeClr val="accent3"/>
                </a:solidFill>
              </a:rPr>
              <a:t>LATIN AMERICA</a:t>
            </a:r>
          </a:p>
        </p:txBody>
      </p:sp>
      <p:sp>
        <p:nvSpPr>
          <p:cNvPr id="1035" name="Rectangle 1034"/>
          <p:cNvSpPr/>
          <p:nvPr/>
        </p:nvSpPr>
        <p:spPr>
          <a:xfrm>
            <a:off x="3690576" y="4502998"/>
            <a:ext cx="756216" cy="169277"/>
          </a:xfrm>
          <a:prstGeom prst="rect">
            <a:avLst/>
          </a:prstGeom>
        </p:spPr>
        <p:txBody>
          <a:bodyPr wrap="square" lIns="0" tIns="0" rIns="0" bIns="0" anchor="ctr">
            <a:spAutoFit/>
          </a:bodyPr>
          <a:lstStyle/>
          <a:p>
            <a:pPr algn="ctr"/>
            <a:r>
              <a:rPr lang="en-US" sz="1100" b="1" dirty="0">
                <a:solidFill>
                  <a:schemeClr val="accent5"/>
                </a:solidFill>
              </a:rPr>
              <a:t>EUROPE</a:t>
            </a:r>
          </a:p>
        </p:txBody>
      </p:sp>
      <p:sp>
        <p:nvSpPr>
          <p:cNvPr id="1036" name="Rectangle 1035"/>
          <p:cNvSpPr/>
          <p:nvPr/>
        </p:nvSpPr>
        <p:spPr>
          <a:xfrm>
            <a:off x="4612888" y="4502998"/>
            <a:ext cx="756216" cy="169277"/>
          </a:xfrm>
          <a:prstGeom prst="rect">
            <a:avLst/>
          </a:prstGeom>
        </p:spPr>
        <p:txBody>
          <a:bodyPr wrap="square" lIns="0" tIns="0" rIns="0" bIns="0" anchor="ctr">
            <a:spAutoFit/>
          </a:bodyPr>
          <a:lstStyle/>
          <a:p>
            <a:pPr algn="ctr"/>
            <a:r>
              <a:rPr lang="en-US" sz="1100" b="1" dirty="0">
                <a:solidFill>
                  <a:schemeClr val="accent1"/>
                </a:solidFill>
              </a:rPr>
              <a:t>AFRICA</a:t>
            </a:r>
          </a:p>
        </p:txBody>
      </p:sp>
      <p:sp>
        <p:nvSpPr>
          <p:cNvPr id="1037" name="Rectangle 1036"/>
          <p:cNvSpPr/>
          <p:nvPr/>
        </p:nvSpPr>
        <p:spPr>
          <a:xfrm>
            <a:off x="5535200" y="4502998"/>
            <a:ext cx="756216" cy="169277"/>
          </a:xfrm>
          <a:prstGeom prst="rect">
            <a:avLst/>
          </a:prstGeom>
        </p:spPr>
        <p:txBody>
          <a:bodyPr wrap="square" lIns="0" tIns="0" rIns="0" bIns="0" anchor="ctr">
            <a:spAutoFit/>
          </a:bodyPr>
          <a:lstStyle/>
          <a:p>
            <a:pPr algn="ctr"/>
            <a:r>
              <a:rPr lang="en-US" sz="1100" b="1" dirty="0">
                <a:solidFill>
                  <a:schemeClr val="accent4"/>
                </a:solidFill>
              </a:rPr>
              <a:t>ASIA</a:t>
            </a:r>
          </a:p>
        </p:txBody>
      </p:sp>
      <p:sp>
        <p:nvSpPr>
          <p:cNvPr id="1038" name="Rectangle 1037"/>
          <p:cNvSpPr/>
          <p:nvPr/>
        </p:nvSpPr>
        <p:spPr>
          <a:xfrm>
            <a:off x="6457512" y="4502998"/>
            <a:ext cx="756216" cy="169277"/>
          </a:xfrm>
          <a:prstGeom prst="rect">
            <a:avLst/>
          </a:prstGeom>
        </p:spPr>
        <p:txBody>
          <a:bodyPr wrap="square" lIns="0" tIns="0" rIns="0" bIns="0" anchor="ctr">
            <a:spAutoFit/>
          </a:bodyPr>
          <a:lstStyle/>
          <a:p>
            <a:pPr algn="ctr"/>
            <a:r>
              <a:rPr lang="en-US" sz="1100" b="1" dirty="0">
                <a:solidFill>
                  <a:schemeClr val="accent6"/>
                </a:solidFill>
              </a:rPr>
              <a:t>AUSTRALIA</a:t>
            </a:r>
          </a:p>
        </p:txBody>
      </p:sp>
      <p:cxnSp>
        <p:nvCxnSpPr>
          <p:cNvPr id="1039" name="Elbow Connector 1038"/>
          <p:cNvCxnSpPr>
            <a:stCxn id="1023" idx="7"/>
            <a:endCxn id="1038" idx="0"/>
          </p:cNvCxnSpPr>
          <p:nvPr/>
        </p:nvCxnSpPr>
        <p:spPr>
          <a:xfrm rot="5400000">
            <a:off x="6710348" y="3399624"/>
            <a:ext cx="1228647" cy="978101"/>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40" name="Elbow Connector 1039"/>
          <p:cNvCxnSpPr>
            <a:stCxn id="1017" idx="7"/>
            <a:endCxn id="1037" idx="0"/>
          </p:cNvCxnSpPr>
          <p:nvPr/>
        </p:nvCxnSpPr>
        <p:spPr>
          <a:xfrm rot="5400000">
            <a:off x="4767147" y="2988799"/>
            <a:ext cx="2660361" cy="368037"/>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41" name="Elbow Connector 1040"/>
          <p:cNvCxnSpPr>
            <a:stCxn id="1008" idx="7"/>
            <a:endCxn id="1036" idx="0"/>
          </p:cNvCxnSpPr>
          <p:nvPr/>
        </p:nvCxnSpPr>
        <p:spPr>
          <a:xfrm rot="16200000" flipH="1">
            <a:off x="3967307" y="3479308"/>
            <a:ext cx="1908165" cy="139214"/>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42" name="Elbow Connector 1041"/>
          <p:cNvCxnSpPr>
            <a:stCxn id="1020" idx="7"/>
            <a:endCxn id="1035" idx="0"/>
          </p:cNvCxnSpPr>
          <p:nvPr/>
        </p:nvCxnSpPr>
        <p:spPr>
          <a:xfrm rot="5400000">
            <a:off x="2965331" y="2965466"/>
            <a:ext cx="2640886" cy="434179"/>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43" name="Elbow Connector 1042"/>
          <p:cNvCxnSpPr>
            <a:stCxn id="1014" idx="7"/>
            <a:endCxn id="1034" idx="0"/>
          </p:cNvCxnSpPr>
          <p:nvPr/>
        </p:nvCxnSpPr>
        <p:spPr>
          <a:xfrm rot="16200000" flipH="1">
            <a:off x="2283869" y="3555857"/>
            <a:ext cx="1247092" cy="477914"/>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44" name="Elbow Connector 1043"/>
          <p:cNvCxnSpPr>
            <a:stCxn id="1011" idx="7"/>
            <a:endCxn id="1033" idx="0"/>
          </p:cNvCxnSpPr>
          <p:nvPr/>
        </p:nvCxnSpPr>
        <p:spPr>
          <a:xfrm rot="16200000" flipH="1">
            <a:off x="896275" y="3048414"/>
            <a:ext cx="2388455" cy="351436"/>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825459"/>
      </p:ext>
    </p:extLst>
  </p:cSld>
  <p:clrMapOvr>
    <a:masterClrMapping/>
  </p:clrMapOvr>
  <p:transition spd="slow">
    <p:push dir="u"/>
  </p:transition>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74"/>
          <p:cNvGrpSpPr/>
          <p:nvPr/>
        </p:nvGrpSpPr>
        <p:grpSpPr>
          <a:xfrm>
            <a:off x="948033" y="274273"/>
            <a:ext cx="7266178" cy="3615715"/>
            <a:chOff x="538789" y="1131575"/>
            <a:chExt cx="5819028" cy="2895599"/>
          </a:xfrm>
          <a:solidFill>
            <a:schemeClr val="tx1">
              <a:lumMod val="10000"/>
              <a:lumOff val="90000"/>
            </a:schemeClr>
          </a:solidFill>
          <a:effectLst/>
        </p:grpSpPr>
        <p:grpSp>
          <p:nvGrpSpPr>
            <p:cNvPr id="4" name="Group 341"/>
            <p:cNvGrpSpPr/>
            <p:nvPr/>
          </p:nvGrpSpPr>
          <p:grpSpPr>
            <a:xfrm>
              <a:off x="2984512" y="2355982"/>
              <a:ext cx="1110006" cy="1241414"/>
              <a:chOff x="4097338" y="2217738"/>
              <a:chExt cx="1139825" cy="1274763"/>
            </a:xfrm>
            <a:grpFill/>
          </p:grpSpPr>
          <p:sp>
            <p:nvSpPr>
              <p:cNvPr id="447" name="Freeform 5"/>
              <p:cNvSpPr>
                <a:spLocks/>
              </p:cNvSpPr>
              <p:nvPr/>
            </p:nvSpPr>
            <p:spPr bwMode="auto">
              <a:xfrm>
                <a:off x="5102225" y="3086100"/>
                <a:ext cx="120650" cy="233363"/>
              </a:xfrm>
              <a:custGeom>
                <a:avLst/>
                <a:gdLst/>
                <a:ahLst/>
                <a:cxnLst>
                  <a:cxn ang="0">
                    <a:pos x="9" y="114"/>
                  </a:cxn>
                  <a:cxn ang="0">
                    <a:pos x="18" y="94"/>
                  </a:cxn>
                  <a:cxn ang="0">
                    <a:pos x="11" y="71"/>
                  </a:cxn>
                  <a:cxn ang="0">
                    <a:pos x="40" y="43"/>
                  </a:cxn>
                  <a:cxn ang="0">
                    <a:pos x="71" y="13"/>
                  </a:cxn>
                  <a:cxn ang="0">
                    <a:pos x="73" y="0"/>
                  </a:cxn>
                  <a:cxn ang="0">
                    <a:pos x="91" y="42"/>
                  </a:cxn>
                  <a:cxn ang="0">
                    <a:pos x="91" y="49"/>
                  </a:cxn>
                  <a:cxn ang="0">
                    <a:pos x="84" y="47"/>
                  </a:cxn>
                  <a:cxn ang="0">
                    <a:pos x="64" y="126"/>
                  </a:cxn>
                  <a:cxn ang="0">
                    <a:pos x="25" y="175"/>
                  </a:cxn>
                  <a:cxn ang="0">
                    <a:pos x="5" y="151"/>
                  </a:cxn>
                  <a:cxn ang="0">
                    <a:pos x="5" y="140"/>
                  </a:cxn>
                  <a:cxn ang="0">
                    <a:pos x="0" y="122"/>
                  </a:cxn>
                  <a:cxn ang="0">
                    <a:pos x="9" y="114"/>
                  </a:cxn>
                </a:cxnLst>
                <a:rect l="0" t="0" r="r" b="b"/>
                <a:pathLst>
                  <a:path w="91" h="175">
                    <a:moveTo>
                      <a:pt x="9" y="114"/>
                    </a:moveTo>
                    <a:cubicBezTo>
                      <a:pt x="9" y="114"/>
                      <a:pt x="18" y="95"/>
                      <a:pt x="18" y="94"/>
                    </a:cubicBezTo>
                    <a:cubicBezTo>
                      <a:pt x="18" y="89"/>
                      <a:pt x="11" y="78"/>
                      <a:pt x="11" y="71"/>
                    </a:cubicBezTo>
                    <a:cubicBezTo>
                      <a:pt x="11" y="49"/>
                      <a:pt x="27" y="50"/>
                      <a:pt x="40" y="43"/>
                    </a:cubicBezTo>
                    <a:cubicBezTo>
                      <a:pt x="50" y="37"/>
                      <a:pt x="64" y="20"/>
                      <a:pt x="71" y="13"/>
                    </a:cubicBezTo>
                    <a:cubicBezTo>
                      <a:pt x="73" y="11"/>
                      <a:pt x="72" y="4"/>
                      <a:pt x="73" y="0"/>
                    </a:cubicBezTo>
                    <a:cubicBezTo>
                      <a:pt x="88" y="2"/>
                      <a:pt x="87" y="31"/>
                      <a:pt x="91" y="42"/>
                    </a:cubicBezTo>
                    <a:cubicBezTo>
                      <a:pt x="91" y="49"/>
                      <a:pt x="91" y="49"/>
                      <a:pt x="91" y="49"/>
                    </a:cubicBezTo>
                    <a:cubicBezTo>
                      <a:pt x="89" y="48"/>
                      <a:pt x="85" y="47"/>
                      <a:pt x="84" y="47"/>
                    </a:cubicBezTo>
                    <a:cubicBezTo>
                      <a:pt x="84" y="79"/>
                      <a:pt x="74" y="101"/>
                      <a:pt x="64" y="126"/>
                    </a:cubicBezTo>
                    <a:cubicBezTo>
                      <a:pt x="56" y="146"/>
                      <a:pt x="52" y="175"/>
                      <a:pt x="25" y="175"/>
                    </a:cubicBezTo>
                    <a:cubicBezTo>
                      <a:pt x="14" y="175"/>
                      <a:pt x="5" y="163"/>
                      <a:pt x="5" y="151"/>
                    </a:cubicBezTo>
                    <a:cubicBezTo>
                      <a:pt x="5" y="145"/>
                      <a:pt x="6" y="143"/>
                      <a:pt x="5" y="140"/>
                    </a:cubicBezTo>
                    <a:cubicBezTo>
                      <a:pt x="0" y="136"/>
                      <a:pt x="0" y="129"/>
                      <a:pt x="0" y="122"/>
                    </a:cubicBezTo>
                    <a:cubicBezTo>
                      <a:pt x="0" y="121"/>
                      <a:pt x="8" y="114"/>
                      <a:pt x="9" y="11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8" name="Freeform 6"/>
              <p:cNvSpPr>
                <a:spLocks/>
              </p:cNvSpPr>
              <p:nvPr/>
            </p:nvSpPr>
            <p:spPr bwMode="auto">
              <a:xfrm>
                <a:off x="4097338" y="2217738"/>
                <a:ext cx="1139825" cy="1274763"/>
              </a:xfrm>
              <a:custGeom>
                <a:avLst/>
                <a:gdLst/>
                <a:ahLst/>
                <a:cxnLst>
                  <a:cxn ang="0">
                    <a:pos x="499" y="66"/>
                  </a:cxn>
                  <a:cxn ang="0">
                    <a:pos x="527" y="81"/>
                  </a:cxn>
                  <a:cxn ang="0">
                    <a:pos x="609" y="86"/>
                  </a:cxn>
                  <a:cxn ang="0">
                    <a:pos x="644" y="89"/>
                  </a:cxn>
                  <a:cxn ang="0">
                    <a:pos x="644" y="136"/>
                  </a:cxn>
                  <a:cxn ang="0">
                    <a:pos x="620" y="115"/>
                  </a:cxn>
                  <a:cxn ang="0">
                    <a:pos x="679" y="223"/>
                  </a:cxn>
                  <a:cxn ang="0">
                    <a:pos x="699" y="267"/>
                  </a:cxn>
                  <a:cxn ang="0">
                    <a:pos x="730" y="310"/>
                  </a:cxn>
                  <a:cxn ang="0">
                    <a:pos x="755" y="348"/>
                  </a:cxn>
                  <a:cxn ang="0">
                    <a:pos x="787" y="359"/>
                  </a:cxn>
                  <a:cxn ang="0">
                    <a:pos x="853" y="346"/>
                  </a:cxn>
                  <a:cxn ang="0">
                    <a:pos x="826" y="425"/>
                  </a:cxn>
                  <a:cxn ang="0">
                    <a:pos x="719" y="541"/>
                  </a:cxn>
                  <a:cxn ang="0">
                    <a:pos x="708" y="600"/>
                  </a:cxn>
                  <a:cxn ang="0">
                    <a:pos x="721" y="638"/>
                  </a:cxn>
                  <a:cxn ang="0">
                    <a:pos x="720" y="676"/>
                  </a:cxn>
                  <a:cxn ang="0">
                    <a:pos x="660" y="745"/>
                  </a:cxn>
                  <a:cxn ang="0">
                    <a:pos x="659" y="788"/>
                  </a:cxn>
                  <a:cxn ang="0">
                    <a:pos x="643" y="816"/>
                  </a:cxn>
                  <a:cxn ang="0">
                    <a:pos x="627" y="846"/>
                  </a:cxn>
                  <a:cxn ang="0">
                    <a:pos x="592" y="902"/>
                  </a:cxn>
                  <a:cxn ang="0">
                    <a:pos x="538" y="946"/>
                  </a:cxn>
                  <a:cxn ang="0">
                    <a:pos x="512" y="944"/>
                  </a:cxn>
                  <a:cxn ang="0">
                    <a:pos x="452" y="949"/>
                  </a:cxn>
                  <a:cxn ang="0">
                    <a:pos x="440" y="929"/>
                  </a:cxn>
                  <a:cxn ang="0">
                    <a:pos x="431" y="893"/>
                  </a:cxn>
                  <a:cxn ang="0">
                    <a:pos x="395" y="789"/>
                  </a:cxn>
                  <a:cxn ang="0">
                    <a:pos x="360" y="708"/>
                  </a:cxn>
                  <a:cxn ang="0">
                    <a:pos x="382" y="621"/>
                  </a:cxn>
                  <a:cxn ang="0">
                    <a:pos x="364" y="558"/>
                  </a:cxn>
                  <a:cxn ang="0">
                    <a:pos x="337" y="490"/>
                  </a:cxn>
                  <a:cxn ang="0">
                    <a:pos x="342" y="461"/>
                  </a:cxn>
                  <a:cxn ang="0">
                    <a:pos x="295" y="443"/>
                  </a:cxn>
                  <a:cxn ang="0">
                    <a:pos x="206" y="433"/>
                  </a:cxn>
                  <a:cxn ang="0">
                    <a:pos x="164" y="434"/>
                  </a:cxn>
                  <a:cxn ang="0">
                    <a:pos x="109" y="439"/>
                  </a:cxn>
                  <a:cxn ang="0">
                    <a:pos x="40" y="369"/>
                  </a:cxn>
                  <a:cxn ang="0">
                    <a:pos x="7" y="338"/>
                  </a:cxn>
                  <a:cxn ang="0">
                    <a:pos x="7" y="324"/>
                  </a:cxn>
                  <a:cxn ang="0">
                    <a:pos x="18" y="269"/>
                  </a:cxn>
                  <a:cxn ang="0">
                    <a:pos x="22" y="199"/>
                  </a:cxn>
                  <a:cxn ang="0">
                    <a:pos x="77" y="132"/>
                  </a:cxn>
                  <a:cxn ang="0">
                    <a:pos x="104" y="77"/>
                  </a:cxn>
                  <a:cxn ang="0">
                    <a:pos x="141" y="36"/>
                  </a:cxn>
                  <a:cxn ang="0">
                    <a:pos x="187" y="35"/>
                  </a:cxn>
                  <a:cxn ang="0">
                    <a:pos x="273" y="6"/>
                  </a:cxn>
                  <a:cxn ang="0">
                    <a:pos x="307" y="4"/>
                  </a:cxn>
                  <a:cxn ang="0">
                    <a:pos x="338" y="0"/>
                  </a:cxn>
                  <a:cxn ang="0">
                    <a:pos x="358" y="6"/>
                  </a:cxn>
                  <a:cxn ang="0">
                    <a:pos x="357" y="27"/>
                  </a:cxn>
                  <a:cxn ang="0">
                    <a:pos x="371" y="64"/>
                  </a:cxn>
                  <a:cxn ang="0">
                    <a:pos x="455" y="100"/>
                  </a:cxn>
                  <a:cxn ang="0">
                    <a:pos x="464" y="84"/>
                  </a:cxn>
                  <a:cxn ang="0">
                    <a:pos x="490" y="66"/>
                  </a:cxn>
                </a:cxnLst>
                <a:rect l="0" t="0" r="r" b="b"/>
                <a:pathLst>
                  <a:path w="856" h="957">
                    <a:moveTo>
                      <a:pt x="490" y="66"/>
                    </a:moveTo>
                    <a:cubicBezTo>
                      <a:pt x="499" y="66"/>
                      <a:pt x="499" y="66"/>
                      <a:pt x="499" y="66"/>
                    </a:cubicBezTo>
                    <a:cubicBezTo>
                      <a:pt x="499" y="73"/>
                      <a:pt x="504" y="74"/>
                      <a:pt x="506" y="77"/>
                    </a:cubicBezTo>
                    <a:cubicBezTo>
                      <a:pt x="510" y="82"/>
                      <a:pt x="520" y="78"/>
                      <a:pt x="527" y="81"/>
                    </a:cubicBezTo>
                    <a:cubicBezTo>
                      <a:pt x="541" y="86"/>
                      <a:pt x="561" y="93"/>
                      <a:pt x="576" y="93"/>
                    </a:cubicBezTo>
                    <a:cubicBezTo>
                      <a:pt x="591" y="93"/>
                      <a:pt x="595" y="86"/>
                      <a:pt x="609" y="86"/>
                    </a:cubicBezTo>
                    <a:cubicBezTo>
                      <a:pt x="617" y="86"/>
                      <a:pt x="622" y="92"/>
                      <a:pt x="632" y="92"/>
                    </a:cubicBezTo>
                    <a:cubicBezTo>
                      <a:pt x="638" y="92"/>
                      <a:pt x="638" y="90"/>
                      <a:pt x="644" y="89"/>
                    </a:cubicBezTo>
                    <a:cubicBezTo>
                      <a:pt x="647" y="96"/>
                      <a:pt x="653" y="102"/>
                      <a:pt x="653" y="111"/>
                    </a:cubicBezTo>
                    <a:cubicBezTo>
                      <a:pt x="653" y="115"/>
                      <a:pt x="646" y="131"/>
                      <a:pt x="644" y="136"/>
                    </a:cubicBezTo>
                    <a:cubicBezTo>
                      <a:pt x="635" y="135"/>
                      <a:pt x="627" y="115"/>
                      <a:pt x="620" y="107"/>
                    </a:cubicBezTo>
                    <a:cubicBezTo>
                      <a:pt x="620" y="115"/>
                      <a:pt x="620" y="115"/>
                      <a:pt x="620" y="115"/>
                    </a:cubicBezTo>
                    <a:cubicBezTo>
                      <a:pt x="662" y="189"/>
                      <a:pt x="662" y="189"/>
                      <a:pt x="662" y="189"/>
                    </a:cubicBezTo>
                    <a:cubicBezTo>
                      <a:pt x="659" y="198"/>
                      <a:pt x="673" y="218"/>
                      <a:pt x="679" y="223"/>
                    </a:cubicBezTo>
                    <a:cubicBezTo>
                      <a:pt x="679" y="246"/>
                      <a:pt x="679" y="246"/>
                      <a:pt x="679" y="246"/>
                    </a:cubicBezTo>
                    <a:cubicBezTo>
                      <a:pt x="684" y="258"/>
                      <a:pt x="692" y="258"/>
                      <a:pt x="699" y="267"/>
                    </a:cubicBezTo>
                    <a:cubicBezTo>
                      <a:pt x="707" y="278"/>
                      <a:pt x="702" y="289"/>
                      <a:pt x="710" y="297"/>
                    </a:cubicBezTo>
                    <a:cubicBezTo>
                      <a:pt x="717" y="304"/>
                      <a:pt x="722" y="305"/>
                      <a:pt x="730" y="310"/>
                    </a:cubicBezTo>
                    <a:cubicBezTo>
                      <a:pt x="737" y="316"/>
                      <a:pt x="741" y="334"/>
                      <a:pt x="755" y="334"/>
                    </a:cubicBezTo>
                    <a:cubicBezTo>
                      <a:pt x="755" y="341"/>
                      <a:pt x="759" y="343"/>
                      <a:pt x="755" y="348"/>
                    </a:cubicBezTo>
                    <a:cubicBezTo>
                      <a:pt x="761" y="352"/>
                      <a:pt x="767" y="366"/>
                      <a:pt x="774" y="366"/>
                    </a:cubicBezTo>
                    <a:cubicBezTo>
                      <a:pt x="781" y="366"/>
                      <a:pt x="782" y="361"/>
                      <a:pt x="787" y="359"/>
                    </a:cubicBezTo>
                    <a:cubicBezTo>
                      <a:pt x="794" y="357"/>
                      <a:pt x="798" y="360"/>
                      <a:pt x="805" y="359"/>
                    </a:cubicBezTo>
                    <a:cubicBezTo>
                      <a:pt x="822" y="356"/>
                      <a:pt x="838" y="350"/>
                      <a:pt x="853" y="346"/>
                    </a:cubicBezTo>
                    <a:cubicBezTo>
                      <a:pt x="855" y="348"/>
                      <a:pt x="856" y="350"/>
                      <a:pt x="856" y="352"/>
                    </a:cubicBezTo>
                    <a:cubicBezTo>
                      <a:pt x="856" y="377"/>
                      <a:pt x="837" y="410"/>
                      <a:pt x="826" y="425"/>
                    </a:cubicBezTo>
                    <a:cubicBezTo>
                      <a:pt x="812" y="443"/>
                      <a:pt x="807" y="459"/>
                      <a:pt x="790" y="471"/>
                    </a:cubicBezTo>
                    <a:cubicBezTo>
                      <a:pt x="761" y="494"/>
                      <a:pt x="730" y="501"/>
                      <a:pt x="719" y="541"/>
                    </a:cubicBezTo>
                    <a:cubicBezTo>
                      <a:pt x="716" y="552"/>
                      <a:pt x="704" y="555"/>
                      <a:pt x="704" y="567"/>
                    </a:cubicBezTo>
                    <a:cubicBezTo>
                      <a:pt x="704" y="581"/>
                      <a:pt x="708" y="587"/>
                      <a:pt x="708" y="600"/>
                    </a:cubicBezTo>
                    <a:cubicBezTo>
                      <a:pt x="708" y="615"/>
                      <a:pt x="724" y="623"/>
                      <a:pt x="724" y="631"/>
                    </a:cubicBezTo>
                    <a:cubicBezTo>
                      <a:pt x="724" y="634"/>
                      <a:pt x="722" y="637"/>
                      <a:pt x="721" y="638"/>
                    </a:cubicBezTo>
                    <a:cubicBezTo>
                      <a:pt x="721" y="649"/>
                      <a:pt x="721" y="649"/>
                      <a:pt x="721" y="649"/>
                    </a:cubicBezTo>
                    <a:cubicBezTo>
                      <a:pt x="721" y="656"/>
                      <a:pt x="720" y="664"/>
                      <a:pt x="720" y="676"/>
                    </a:cubicBezTo>
                    <a:cubicBezTo>
                      <a:pt x="722" y="679"/>
                      <a:pt x="723" y="682"/>
                      <a:pt x="723" y="685"/>
                    </a:cubicBezTo>
                    <a:cubicBezTo>
                      <a:pt x="723" y="720"/>
                      <a:pt x="665" y="716"/>
                      <a:pt x="660" y="745"/>
                    </a:cubicBezTo>
                    <a:cubicBezTo>
                      <a:pt x="654" y="746"/>
                      <a:pt x="647" y="753"/>
                      <a:pt x="647" y="758"/>
                    </a:cubicBezTo>
                    <a:cubicBezTo>
                      <a:pt x="647" y="768"/>
                      <a:pt x="659" y="774"/>
                      <a:pt x="659" y="788"/>
                    </a:cubicBezTo>
                    <a:cubicBezTo>
                      <a:pt x="659" y="795"/>
                      <a:pt x="658" y="809"/>
                      <a:pt x="656" y="813"/>
                    </a:cubicBezTo>
                    <a:cubicBezTo>
                      <a:pt x="653" y="817"/>
                      <a:pt x="646" y="815"/>
                      <a:pt x="643" y="816"/>
                    </a:cubicBezTo>
                    <a:cubicBezTo>
                      <a:pt x="632" y="822"/>
                      <a:pt x="626" y="826"/>
                      <a:pt x="621" y="837"/>
                    </a:cubicBezTo>
                    <a:cubicBezTo>
                      <a:pt x="624" y="839"/>
                      <a:pt x="627" y="842"/>
                      <a:pt x="627" y="846"/>
                    </a:cubicBezTo>
                    <a:cubicBezTo>
                      <a:pt x="627" y="859"/>
                      <a:pt x="615" y="868"/>
                      <a:pt x="610" y="874"/>
                    </a:cubicBezTo>
                    <a:cubicBezTo>
                      <a:pt x="600" y="883"/>
                      <a:pt x="599" y="893"/>
                      <a:pt x="592" y="902"/>
                    </a:cubicBezTo>
                    <a:cubicBezTo>
                      <a:pt x="581" y="916"/>
                      <a:pt x="576" y="929"/>
                      <a:pt x="558" y="938"/>
                    </a:cubicBezTo>
                    <a:cubicBezTo>
                      <a:pt x="550" y="941"/>
                      <a:pt x="539" y="938"/>
                      <a:pt x="538" y="946"/>
                    </a:cubicBezTo>
                    <a:cubicBezTo>
                      <a:pt x="532" y="946"/>
                      <a:pt x="529" y="949"/>
                      <a:pt x="525" y="949"/>
                    </a:cubicBezTo>
                    <a:cubicBezTo>
                      <a:pt x="520" y="949"/>
                      <a:pt x="517" y="944"/>
                      <a:pt x="512" y="944"/>
                    </a:cubicBezTo>
                    <a:cubicBezTo>
                      <a:pt x="494" y="944"/>
                      <a:pt x="483" y="957"/>
                      <a:pt x="466" y="957"/>
                    </a:cubicBezTo>
                    <a:cubicBezTo>
                      <a:pt x="459" y="957"/>
                      <a:pt x="455" y="953"/>
                      <a:pt x="452" y="949"/>
                    </a:cubicBezTo>
                    <a:cubicBezTo>
                      <a:pt x="449" y="949"/>
                      <a:pt x="449" y="950"/>
                      <a:pt x="448" y="951"/>
                    </a:cubicBezTo>
                    <a:cubicBezTo>
                      <a:pt x="448" y="942"/>
                      <a:pt x="443" y="932"/>
                      <a:pt x="440" y="929"/>
                    </a:cubicBezTo>
                    <a:cubicBezTo>
                      <a:pt x="443" y="925"/>
                      <a:pt x="445" y="922"/>
                      <a:pt x="445" y="917"/>
                    </a:cubicBezTo>
                    <a:cubicBezTo>
                      <a:pt x="445" y="910"/>
                      <a:pt x="433" y="897"/>
                      <a:pt x="431" y="893"/>
                    </a:cubicBezTo>
                    <a:cubicBezTo>
                      <a:pt x="415" y="866"/>
                      <a:pt x="395" y="840"/>
                      <a:pt x="395" y="801"/>
                    </a:cubicBezTo>
                    <a:cubicBezTo>
                      <a:pt x="395" y="794"/>
                      <a:pt x="395" y="792"/>
                      <a:pt x="395" y="789"/>
                    </a:cubicBezTo>
                    <a:cubicBezTo>
                      <a:pt x="395" y="783"/>
                      <a:pt x="389" y="781"/>
                      <a:pt x="386" y="774"/>
                    </a:cubicBezTo>
                    <a:cubicBezTo>
                      <a:pt x="374" y="754"/>
                      <a:pt x="360" y="737"/>
                      <a:pt x="360" y="708"/>
                    </a:cubicBezTo>
                    <a:cubicBezTo>
                      <a:pt x="360" y="677"/>
                      <a:pt x="388" y="670"/>
                      <a:pt x="388" y="646"/>
                    </a:cubicBezTo>
                    <a:cubicBezTo>
                      <a:pt x="388" y="635"/>
                      <a:pt x="384" y="631"/>
                      <a:pt x="382" y="621"/>
                    </a:cubicBezTo>
                    <a:cubicBezTo>
                      <a:pt x="379" y="602"/>
                      <a:pt x="376" y="596"/>
                      <a:pt x="371" y="585"/>
                    </a:cubicBezTo>
                    <a:cubicBezTo>
                      <a:pt x="368" y="576"/>
                      <a:pt x="370" y="566"/>
                      <a:pt x="364" y="558"/>
                    </a:cubicBezTo>
                    <a:cubicBezTo>
                      <a:pt x="352" y="544"/>
                      <a:pt x="327" y="528"/>
                      <a:pt x="327" y="508"/>
                    </a:cubicBezTo>
                    <a:cubicBezTo>
                      <a:pt x="327" y="503"/>
                      <a:pt x="334" y="492"/>
                      <a:pt x="337" y="490"/>
                    </a:cubicBezTo>
                    <a:cubicBezTo>
                      <a:pt x="336" y="486"/>
                      <a:pt x="337" y="485"/>
                      <a:pt x="337" y="483"/>
                    </a:cubicBezTo>
                    <a:cubicBezTo>
                      <a:pt x="337" y="478"/>
                      <a:pt x="337" y="465"/>
                      <a:pt x="342" y="461"/>
                    </a:cubicBezTo>
                    <a:cubicBezTo>
                      <a:pt x="337" y="451"/>
                      <a:pt x="329" y="443"/>
                      <a:pt x="314" y="443"/>
                    </a:cubicBezTo>
                    <a:cubicBezTo>
                      <a:pt x="306" y="443"/>
                      <a:pt x="299" y="443"/>
                      <a:pt x="295" y="443"/>
                    </a:cubicBezTo>
                    <a:cubicBezTo>
                      <a:pt x="282" y="443"/>
                      <a:pt x="279" y="417"/>
                      <a:pt x="261" y="417"/>
                    </a:cubicBezTo>
                    <a:cubicBezTo>
                      <a:pt x="239" y="417"/>
                      <a:pt x="223" y="427"/>
                      <a:pt x="206" y="433"/>
                    </a:cubicBezTo>
                    <a:cubicBezTo>
                      <a:pt x="199" y="435"/>
                      <a:pt x="197" y="440"/>
                      <a:pt x="191" y="440"/>
                    </a:cubicBezTo>
                    <a:cubicBezTo>
                      <a:pt x="184" y="440"/>
                      <a:pt x="173" y="434"/>
                      <a:pt x="164" y="434"/>
                    </a:cubicBezTo>
                    <a:cubicBezTo>
                      <a:pt x="147" y="434"/>
                      <a:pt x="139" y="443"/>
                      <a:pt x="122" y="443"/>
                    </a:cubicBezTo>
                    <a:cubicBezTo>
                      <a:pt x="117" y="443"/>
                      <a:pt x="111" y="440"/>
                      <a:pt x="109" y="439"/>
                    </a:cubicBezTo>
                    <a:cubicBezTo>
                      <a:pt x="97" y="430"/>
                      <a:pt x="71" y="415"/>
                      <a:pt x="62" y="401"/>
                    </a:cubicBezTo>
                    <a:cubicBezTo>
                      <a:pt x="53" y="388"/>
                      <a:pt x="51" y="377"/>
                      <a:pt x="40" y="369"/>
                    </a:cubicBezTo>
                    <a:cubicBezTo>
                      <a:pt x="37" y="366"/>
                      <a:pt x="13" y="346"/>
                      <a:pt x="13" y="344"/>
                    </a:cubicBezTo>
                    <a:cubicBezTo>
                      <a:pt x="11" y="341"/>
                      <a:pt x="10" y="340"/>
                      <a:pt x="7" y="338"/>
                    </a:cubicBezTo>
                    <a:cubicBezTo>
                      <a:pt x="9" y="338"/>
                      <a:pt x="9" y="338"/>
                      <a:pt x="9" y="338"/>
                    </a:cubicBezTo>
                    <a:cubicBezTo>
                      <a:pt x="9" y="331"/>
                      <a:pt x="7" y="328"/>
                      <a:pt x="7" y="324"/>
                    </a:cubicBezTo>
                    <a:cubicBezTo>
                      <a:pt x="7" y="317"/>
                      <a:pt x="3" y="315"/>
                      <a:pt x="0" y="309"/>
                    </a:cubicBezTo>
                    <a:cubicBezTo>
                      <a:pt x="10" y="304"/>
                      <a:pt x="18" y="280"/>
                      <a:pt x="18" y="269"/>
                    </a:cubicBezTo>
                    <a:cubicBezTo>
                      <a:pt x="18" y="250"/>
                      <a:pt x="10" y="238"/>
                      <a:pt x="10" y="220"/>
                    </a:cubicBezTo>
                    <a:cubicBezTo>
                      <a:pt x="10" y="211"/>
                      <a:pt x="20" y="206"/>
                      <a:pt x="22" y="199"/>
                    </a:cubicBezTo>
                    <a:cubicBezTo>
                      <a:pt x="28" y="182"/>
                      <a:pt x="41" y="158"/>
                      <a:pt x="52" y="144"/>
                    </a:cubicBezTo>
                    <a:cubicBezTo>
                      <a:pt x="58" y="135"/>
                      <a:pt x="69" y="136"/>
                      <a:pt x="77" y="132"/>
                    </a:cubicBezTo>
                    <a:cubicBezTo>
                      <a:pt x="84" y="128"/>
                      <a:pt x="95" y="119"/>
                      <a:pt x="97" y="112"/>
                    </a:cubicBezTo>
                    <a:cubicBezTo>
                      <a:pt x="102" y="96"/>
                      <a:pt x="96" y="89"/>
                      <a:pt x="104" y="77"/>
                    </a:cubicBezTo>
                    <a:cubicBezTo>
                      <a:pt x="116" y="63"/>
                      <a:pt x="131" y="49"/>
                      <a:pt x="142" y="36"/>
                    </a:cubicBezTo>
                    <a:cubicBezTo>
                      <a:pt x="141" y="36"/>
                      <a:pt x="141" y="36"/>
                      <a:pt x="141" y="36"/>
                    </a:cubicBezTo>
                    <a:cubicBezTo>
                      <a:pt x="145" y="31"/>
                      <a:pt x="146" y="27"/>
                      <a:pt x="150" y="24"/>
                    </a:cubicBezTo>
                    <a:cubicBezTo>
                      <a:pt x="161" y="32"/>
                      <a:pt x="172" y="35"/>
                      <a:pt x="187" y="35"/>
                    </a:cubicBezTo>
                    <a:cubicBezTo>
                      <a:pt x="197" y="35"/>
                      <a:pt x="198" y="29"/>
                      <a:pt x="204" y="27"/>
                    </a:cubicBezTo>
                    <a:cubicBezTo>
                      <a:pt x="221" y="18"/>
                      <a:pt x="254" y="6"/>
                      <a:pt x="273" y="6"/>
                    </a:cubicBezTo>
                    <a:cubicBezTo>
                      <a:pt x="280" y="6"/>
                      <a:pt x="285" y="10"/>
                      <a:pt x="289" y="10"/>
                    </a:cubicBezTo>
                    <a:cubicBezTo>
                      <a:pt x="294" y="10"/>
                      <a:pt x="301" y="4"/>
                      <a:pt x="307" y="4"/>
                    </a:cubicBezTo>
                    <a:cubicBezTo>
                      <a:pt x="313" y="4"/>
                      <a:pt x="316" y="7"/>
                      <a:pt x="321" y="7"/>
                    </a:cubicBezTo>
                    <a:cubicBezTo>
                      <a:pt x="329" y="7"/>
                      <a:pt x="330" y="0"/>
                      <a:pt x="338" y="0"/>
                    </a:cubicBezTo>
                    <a:cubicBezTo>
                      <a:pt x="347" y="0"/>
                      <a:pt x="344" y="8"/>
                      <a:pt x="351" y="8"/>
                    </a:cubicBezTo>
                    <a:cubicBezTo>
                      <a:pt x="354" y="8"/>
                      <a:pt x="355" y="6"/>
                      <a:pt x="358" y="6"/>
                    </a:cubicBezTo>
                    <a:cubicBezTo>
                      <a:pt x="358" y="12"/>
                      <a:pt x="351" y="11"/>
                      <a:pt x="351" y="17"/>
                    </a:cubicBezTo>
                    <a:cubicBezTo>
                      <a:pt x="351" y="21"/>
                      <a:pt x="357" y="23"/>
                      <a:pt x="357" y="27"/>
                    </a:cubicBezTo>
                    <a:cubicBezTo>
                      <a:pt x="357" y="33"/>
                      <a:pt x="351" y="37"/>
                      <a:pt x="351" y="44"/>
                    </a:cubicBezTo>
                    <a:cubicBezTo>
                      <a:pt x="351" y="55"/>
                      <a:pt x="363" y="64"/>
                      <a:pt x="371" y="64"/>
                    </a:cubicBezTo>
                    <a:cubicBezTo>
                      <a:pt x="377" y="64"/>
                      <a:pt x="380" y="64"/>
                      <a:pt x="384" y="64"/>
                    </a:cubicBezTo>
                    <a:cubicBezTo>
                      <a:pt x="412" y="64"/>
                      <a:pt x="423" y="100"/>
                      <a:pt x="455" y="100"/>
                    </a:cubicBezTo>
                    <a:cubicBezTo>
                      <a:pt x="459" y="100"/>
                      <a:pt x="464" y="95"/>
                      <a:pt x="464" y="93"/>
                    </a:cubicBezTo>
                    <a:cubicBezTo>
                      <a:pt x="464" y="90"/>
                      <a:pt x="464" y="87"/>
                      <a:pt x="464" y="84"/>
                    </a:cubicBezTo>
                    <a:cubicBezTo>
                      <a:pt x="464" y="70"/>
                      <a:pt x="475" y="70"/>
                      <a:pt x="488" y="66"/>
                    </a:cubicBezTo>
                    <a:lnTo>
                      <a:pt x="490" y="66"/>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5" name="Group 274"/>
            <p:cNvGrpSpPr/>
            <p:nvPr/>
          </p:nvGrpSpPr>
          <p:grpSpPr>
            <a:xfrm>
              <a:off x="1945621" y="2801220"/>
              <a:ext cx="759070" cy="1225954"/>
              <a:chOff x="3030538" y="2674938"/>
              <a:chExt cx="779463" cy="1258888"/>
            </a:xfrm>
            <a:grpFill/>
          </p:grpSpPr>
          <p:sp>
            <p:nvSpPr>
              <p:cNvPr id="445" name="Freeform 22"/>
              <p:cNvSpPr>
                <a:spLocks/>
              </p:cNvSpPr>
              <p:nvPr/>
            </p:nvSpPr>
            <p:spPr bwMode="auto">
              <a:xfrm>
                <a:off x="3541713" y="2881313"/>
                <a:ext cx="39688" cy="31750"/>
              </a:xfrm>
              <a:custGeom>
                <a:avLst/>
                <a:gdLst/>
                <a:ahLst/>
                <a:cxnLst>
                  <a:cxn ang="0">
                    <a:pos x="10" y="0"/>
                  </a:cxn>
                  <a:cxn ang="0">
                    <a:pos x="20" y="4"/>
                  </a:cxn>
                  <a:cxn ang="0">
                    <a:pos x="27" y="5"/>
                  </a:cxn>
                  <a:cxn ang="0">
                    <a:pos x="30" y="9"/>
                  </a:cxn>
                  <a:cxn ang="0">
                    <a:pos x="18" y="23"/>
                  </a:cxn>
                  <a:cxn ang="0">
                    <a:pos x="0" y="11"/>
                  </a:cxn>
                  <a:cxn ang="0">
                    <a:pos x="9" y="0"/>
                  </a:cxn>
                  <a:cxn ang="0">
                    <a:pos x="10" y="0"/>
                  </a:cxn>
                </a:cxnLst>
                <a:rect l="0" t="0" r="r" b="b"/>
                <a:pathLst>
                  <a:path w="30" h="23">
                    <a:moveTo>
                      <a:pt x="10" y="0"/>
                    </a:moveTo>
                    <a:cubicBezTo>
                      <a:pt x="13" y="1"/>
                      <a:pt x="16" y="4"/>
                      <a:pt x="20" y="4"/>
                    </a:cubicBezTo>
                    <a:cubicBezTo>
                      <a:pt x="21" y="9"/>
                      <a:pt x="25" y="5"/>
                      <a:pt x="27" y="5"/>
                    </a:cubicBezTo>
                    <a:cubicBezTo>
                      <a:pt x="29" y="5"/>
                      <a:pt x="30" y="8"/>
                      <a:pt x="30" y="9"/>
                    </a:cubicBezTo>
                    <a:cubicBezTo>
                      <a:pt x="30" y="12"/>
                      <a:pt x="23" y="23"/>
                      <a:pt x="18" y="23"/>
                    </a:cubicBezTo>
                    <a:cubicBezTo>
                      <a:pt x="11" y="23"/>
                      <a:pt x="0" y="15"/>
                      <a:pt x="0" y="11"/>
                    </a:cubicBezTo>
                    <a:cubicBezTo>
                      <a:pt x="0" y="4"/>
                      <a:pt x="3" y="0"/>
                      <a:pt x="9" y="0"/>
                    </a:cubicBezTo>
                    <a:cubicBezTo>
                      <a:pt x="9" y="0"/>
                      <a:pt x="10" y="0"/>
                      <a:pt x="10"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6" name="Freeform 23"/>
              <p:cNvSpPr>
                <a:spLocks/>
              </p:cNvSpPr>
              <p:nvPr/>
            </p:nvSpPr>
            <p:spPr bwMode="auto">
              <a:xfrm>
                <a:off x="3030538" y="2674938"/>
                <a:ext cx="779463" cy="1258888"/>
              </a:xfrm>
              <a:custGeom>
                <a:avLst/>
                <a:gdLst/>
                <a:ahLst/>
                <a:cxnLst>
                  <a:cxn ang="0">
                    <a:pos x="46" y="91"/>
                  </a:cxn>
                  <a:cxn ang="0">
                    <a:pos x="51" y="51"/>
                  </a:cxn>
                  <a:cxn ang="0">
                    <a:pos x="59" y="46"/>
                  </a:cxn>
                  <a:cxn ang="0">
                    <a:pos x="82" y="18"/>
                  </a:cxn>
                  <a:cxn ang="0">
                    <a:pos x="128" y="6"/>
                  </a:cxn>
                  <a:cxn ang="0">
                    <a:pos x="126" y="42"/>
                  </a:cxn>
                  <a:cxn ang="0">
                    <a:pos x="136" y="13"/>
                  </a:cxn>
                  <a:cxn ang="0">
                    <a:pos x="146" y="5"/>
                  </a:cxn>
                  <a:cxn ang="0">
                    <a:pos x="194" y="24"/>
                  </a:cxn>
                  <a:cxn ang="0">
                    <a:pos x="227" y="20"/>
                  </a:cxn>
                  <a:cxn ang="0">
                    <a:pos x="233" y="26"/>
                  </a:cxn>
                  <a:cxn ang="0">
                    <a:pos x="270" y="50"/>
                  </a:cxn>
                  <a:cxn ang="0">
                    <a:pos x="328" y="84"/>
                  </a:cxn>
                  <a:cxn ang="0">
                    <a:pos x="354" y="89"/>
                  </a:cxn>
                  <a:cxn ang="0">
                    <a:pos x="389" y="130"/>
                  </a:cxn>
                  <a:cxn ang="0">
                    <a:pos x="383" y="170"/>
                  </a:cxn>
                  <a:cxn ang="0">
                    <a:pos x="403" y="185"/>
                  </a:cxn>
                  <a:cxn ang="0">
                    <a:pos x="454" y="175"/>
                  </a:cxn>
                  <a:cxn ang="0">
                    <a:pos x="467" y="191"/>
                  </a:cxn>
                  <a:cxn ang="0">
                    <a:pos x="513" y="191"/>
                  </a:cxn>
                  <a:cxn ang="0">
                    <a:pos x="575" y="220"/>
                  </a:cxn>
                  <a:cxn ang="0">
                    <a:pos x="549" y="310"/>
                  </a:cxn>
                  <a:cxn ang="0">
                    <a:pos x="532" y="374"/>
                  </a:cxn>
                  <a:cxn ang="0">
                    <a:pos x="522" y="405"/>
                  </a:cxn>
                  <a:cxn ang="0">
                    <a:pos x="485" y="449"/>
                  </a:cxn>
                  <a:cxn ang="0">
                    <a:pos x="429" y="474"/>
                  </a:cxn>
                  <a:cxn ang="0">
                    <a:pos x="412" y="524"/>
                  </a:cxn>
                  <a:cxn ang="0">
                    <a:pos x="388" y="559"/>
                  </a:cxn>
                  <a:cxn ang="0">
                    <a:pos x="311" y="614"/>
                  </a:cxn>
                  <a:cxn ang="0">
                    <a:pos x="297" y="619"/>
                  </a:cxn>
                  <a:cxn ang="0">
                    <a:pos x="308" y="654"/>
                  </a:cxn>
                  <a:cxn ang="0">
                    <a:pos x="244" y="677"/>
                  </a:cxn>
                  <a:cxn ang="0">
                    <a:pos x="240" y="707"/>
                  </a:cxn>
                  <a:cxn ang="0">
                    <a:pos x="205" y="711"/>
                  </a:cxn>
                  <a:cxn ang="0">
                    <a:pos x="225" y="730"/>
                  </a:cxn>
                  <a:cxn ang="0">
                    <a:pos x="214" y="739"/>
                  </a:cxn>
                  <a:cxn ang="0">
                    <a:pos x="178" y="787"/>
                  </a:cxn>
                  <a:cxn ang="0">
                    <a:pos x="176" y="846"/>
                  </a:cxn>
                  <a:cxn ang="0">
                    <a:pos x="161" y="884"/>
                  </a:cxn>
                  <a:cxn ang="0">
                    <a:pos x="200" y="935"/>
                  </a:cxn>
                  <a:cxn ang="0">
                    <a:pos x="169" y="945"/>
                  </a:cxn>
                  <a:cxn ang="0">
                    <a:pos x="127" y="921"/>
                  </a:cxn>
                  <a:cxn ang="0">
                    <a:pos x="92" y="903"/>
                  </a:cxn>
                  <a:cxn ang="0">
                    <a:pos x="93" y="889"/>
                  </a:cxn>
                  <a:cxn ang="0">
                    <a:pos x="84" y="857"/>
                  </a:cxn>
                  <a:cxn ang="0">
                    <a:pos x="82" y="791"/>
                  </a:cxn>
                  <a:cxn ang="0">
                    <a:pos x="86" y="782"/>
                  </a:cxn>
                  <a:cxn ang="0">
                    <a:pos x="112" y="718"/>
                  </a:cxn>
                  <a:cxn ang="0">
                    <a:pos x="95" y="708"/>
                  </a:cxn>
                  <a:cxn ang="0">
                    <a:pos x="102" y="680"/>
                  </a:cxn>
                  <a:cxn ang="0">
                    <a:pos x="114" y="626"/>
                  </a:cxn>
                  <a:cxn ang="0">
                    <a:pos x="124" y="562"/>
                  </a:cxn>
                  <a:cxn ang="0">
                    <a:pos x="136" y="494"/>
                  </a:cxn>
                  <a:cxn ang="0">
                    <a:pos x="143" y="434"/>
                  </a:cxn>
                  <a:cxn ang="0">
                    <a:pos x="104" y="370"/>
                  </a:cxn>
                  <a:cxn ang="0">
                    <a:pos x="62" y="330"/>
                  </a:cxn>
                  <a:cxn ang="0">
                    <a:pos x="28" y="261"/>
                  </a:cxn>
                  <a:cxn ang="0">
                    <a:pos x="11" y="242"/>
                  </a:cxn>
                  <a:cxn ang="0">
                    <a:pos x="18" y="191"/>
                  </a:cxn>
                  <a:cxn ang="0">
                    <a:pos x="14" y="148"/>
                  </a:cxn>
                  <a:cxn ang="0">
                    <a:pos x="47" y="106"/>
                  </a:cxn>
                </a:cxnLst>
                <a:rect l="0" t="0" r="r" b="b"/>
                <a:pathLst>
                  <a:path w="586" h="945">
                    <a:moveTo>
                      <a:pt x="49" y="103"/>
                    </a:moveTo>
                    <a:cubicBezTo>
                      <a:pt x="49" y="102"/>
                      <a:pt x="49" y="101"/>
                      <a:pt x="49" y="100"/>
                    </a:cubicBezTo>
                    <a:cubicBezTo>
                      <a:pt x="49" y="97"/>
                      <a:pt x="46" y="94"/>
                      <a:pt x="46" y="91"/>
                    </a:cubicBezTo>
                    <a:cubicBezTo>
                      <a:pt x="46" y="85"/>
                      <a:pt x="48" y="84"/>
                      <a:pt x="48" y="79"/>
                    </a:cubicBezTo>
                    <a:cubicBezTo>
                      <a:pt x="48" y="70"/>
                      <a:pt x="40" y="71"/>
                      <a:pt x="40" y="63"/>
                    </a:cubicBezTo>
                    <a:cubicBezTo>
                      <a:pt x="40" y="57"/>
                      <a:pt x="49" y="55"/>
                      <a:pt x="51" y="51"/>
                    </a:cubicBezTo>
                    <a:cubicBezTo>
                      <a:pt x="55" y="52"/>
                      <a:pt x="53" y="52"/>
                      <a:pt x="57" y="51"/>
                    </a:cubicBezTo>
                    <a:cubicBezTo>
                      <a:pt x="57" y="50"/>
                      <a:pt x="57" y="49"/>
                      <a:pt x="57" y="48"/>
                    </a:cubicBezTo>
                    <a:cubicBezTo>
                      <a:pt x="57" y="48"/>
                      <a:pt x="58" y="46"/>
                      <a:pt x="59" y="46"/>
                    </a:cubicBezTo>
                    <a:cubicBezTo>
                      <a:pt x="59" y="42"/>
                      <a:pt x="64" y="40"/>
                      <a:pt x="66" y="39"/>
                    </a:cubicBezTo>
                    <a:cubicBezTo>
                      <a:pt x="69" y="37"/>
                      <a:pt x="69" y="31"/>
                      <a:pt x="70" y="28"/>
                    </a:cubicBezTo>
                    <a:cubicBezTo>
                      <a:pt x="72" y="21"/>
                      <a:pt x="76" y="19"/>
                      <a:pt x="82" y="18"/>
                    </a:cubicBezTo>
                    <a:cubicBezTo>
                      <a:pt x="93" y="14"/>
                      <a:pt x="100" y="12"/>
                      <a:pt x="111" y="9"/>
                    </a:cubicBezTo>
                    <a:cubicBezTo>
                      <a:pt x="117" y="7"/>
                      <a:pt x="118" y="0"/>
                      <a:pt x="124" y="0"/>
                    </a:cubicBezTo>
                    <a:cubicBezTo>
                      <a:pt x="126" y="0"/>
                      <a:pt x="128" y="5"/>
                      <a:pt x="128" y="6"/>
                    </a:cubicBezTo>
                    <a:cubicBezTo>
                      <a:pt x="128" y="9"/>
                      <a:pt x="125" y="11"/>
                      <a:pt x="123" y="11"/>
                    </a:cubicBezTo>
                    <a:cubicBezTo>
                      <a:pt x="122" y="18"/>
                      <a:pt x="119" y="25"/>
                      <a:pt x="119" y="29"/>
                    </a:cubicBezTo>
                    <a:cubicBezTo>
                      <a:pt x="119" y="34"/>
                      <a:pt x="122" y="42"/>
                      <a:pt x="126" y="42"/>
                    </a:cubicBezTo>
                    <a:cubicBezTo>
                      <a:pt x="128" y="42"/>
                      <a:pt x="131" y="37"/>
                      <a:pt x="131" y="35"/>
                    </a:cubicBezTo>
                    <a:cubicBezTo>
                      <a:pt x="131" y="30"/>
                      <a:pt x="125" y="27"/>
                      <a:pt x="125" y="21"/>
                    </a:cubicBezTo>
                    <a:cubicBezTo>
                      <a:pt x="125" y="15"/>
                      <a:pt x="132" y="16"/>
                      <a:pt x="136" y="13"/>
                    </a:cubicBezTo>
                    <a:cubicBezTo>
                      <a:pt x="147" y="13"/>
                      <a:pt x="147" y="13"/>
                      <a:pt x="147" y="13"/>
                    </a:cubicBezTo>
                    <a:cubicBezTo>
                      <a:pt x="145" y="8"/>
                      <a:pt x="139" y="10"/>
                      <a:pt x="139" y="5"/>
                    </a:cubicBezTo>
                    <a:cubicBezTo>
                      <a:pt x="146" y="5"/>
                      <a:pt x="146" y="5"/>
                      <a:pt x="146" y="5"/>
                    </a:cubicBezTo>
                    <a:cubicBezTo>
                      <a:pt x="148" y="12"/>
                      <a:pt x="158" y="14"/>
                      <a:pt x="165" y="16"/>
                    </a:cubicBezTo>
                    <a:cubicBezTo>
                      <a:pt x="165" y="20"/>
                      <a:pt x="167" y="23"/>
                      <a:pt x="170" y="24"/>
                    </a:cubicBezTo>
                    <a:cubicBezTo>
                      <a:pt x="177" y="24"/>
                      <a:pt x="190" y="24"/>
                      <a:pt x="194" y="24"/>
                    </a:cubicBezTo>
                    <a:cubicBezTo>
                      <a:pt x="194" y="28"/>
                      <a:pt x="199" y="29"/>
                      <a:pt x="203" y="29"/>
                    </a:cubicBezTo>
                    <a:cubicBezTo>
                      <a:pt x="209" y="28"/>
                      <a:pt x="214" y="28"/>
                      <a:pt x="216" y="22"/>
                    </a:cubicBezTo>
                    <a:cubicBezTo>
                      <a:pt x="217" y="21"/>
                      <a:pt x="226" y="21"/>
                      <a:pt x="227" y="20"/>
                    </a:cubicBezTo>
                    <a:cubicBezTo>
                      <a:pt x="232" y="20"/>
                      <a:pt x="240" y="21"/>
                      <a:pt x="240" y="21"/>
                    </a:cubicBezTo>
                    <a:cubicBezTo>
                      <a:pt x="238" y="23"/>
                      <a:pt x="234" y="23"/>
                      <a:pt x="233" y="22"/>
                    </a:cubicBezTo>
                    <a:cubicBezTo>
                      <a:pt x="233" y="26"/>
                      <a:pt x="233" y="26"/>
                      <a:pt x="233" y="26"/>
                    </a:cubicBezTo>
                    <a:cubicBezTo>
                      <a:pt x="236" y="32"/>
                      <a:pt x="245" y="33"/>
                      <a:pt x="252" y="36"/>
                    </a:cubicBezTo>
                    <a:cubicBezTo>
                      <a:pt x="258" y="37"/>
                      <a:pt x="256" y="44"/>
                      <a:pt x="258" y="50"/>
                    </a:cubicBezTo>
                    <a:cubicBezTo>
                      <a:pt x="270" y="50"/>
                      <a:pt x="270" y="50"/>
                      <a:pt x="270" y="50"/>
                    </a:cubicBezTo>
                    <a:cubicBezTo>
                      <a:pt x="279" y="58"/>
                      <a:pt x="283" y="57"/>
                      <a:pt x="288" y="68"/>
                    </a:cubicBezTo>
                    <a:cubicBezTo>
                      <a:pt x="289" y="70"/>
                      <a:pt x="293" y="70"/>
                      <a:pt x="295" y="70"/>
                    </a:cubicBezTo>
                    <a:cubicBezTo>
                      <a:pt x="298" y="83"/>
                      <a:pt x="316" y="81"/>
                      <a:pt x="328" y="84"/>
                    </a:cubicBezTo>
                    <a:cubicBezTo>
                      <a:pt x="340" y="84"/>
                      <a:pt x="340" y="84"/>
                      <a:pt x="340" y="84"/>
                    </a:cubicBezTo>
                    <a:cubicBezTo>
                      <a:pt x="343" y="85"/>
                      <a:pt x="350" y="89"/>
                      <a:pt x="354" y="89"/>
                    </a:cubicBezTo>
                    <a:cubicBezTo>
                      <a:pt x="354" y="89"/>
                      <a:pt x="354" y="89"/>
                      <a:pt x="354" y="89"/>
                    </a:cubicBezTo>
                    <a:cubicBezTo>
                      <a:pt x="355" y="89"/>
                      <a:pt x="356" y="89"/>
                      <a:pt x="357" y="89"/>
                    </a:cubicBezTo>
                    <a:cubicBezTo>
                      <a:pt x="364" y="89"/>
                      <a:pt x="373" y="104"/>
                      <a:pt x="381" y="106"/>
                    </a:cubicBezTo>
                    <a:cubicBezTo>
                      <a:pt x="381" y="111"/>
                      <a:pt x="386" y="125"/>
                      <a:pt x="389" y="130"/>
                    </a:cubicBezTo>
                    <a:cubicBezTo>
                      <a:pt x="391" y="134"/>
                      <a:pt x="397" y="134"/>
                      <a:pt x="397" y="139"/>
                    </a:cubicBezTo>
                    <a:cubicBezTo>
                      <a:pt x="390" y="148"/>
                      <a:pt x="377" y="152"/>
                      <a:pt x="377" y="165"/>
                    </a:cubicBezTo>
                    <a:cubicBezTo>
                      <a:pt x="377" y="170"/>
                      <a:pt x="381" y="169"/>
                      <a:pt x="383" y="170"/>
                    </a:cubicBezTo>
                    <a:cubicBezTo>
                      <a:pt x="387" y="172"/>
                      <a:pt x="390" y="176"/>
                      <a:pt x="390" y="180"/>
                    </a:cubicBezTo>
                    <a:cubicBezTo>
                      <a:pt x="401" y="180"/>
                      <a:pt x="401" y="180"/>
                      <a:pt x="401" y="180"/>
                    </a:cubicBezTo>
                    <a:cubicBezTo>
                      <a:pt x="401" y="182"/>
                      <a:pt x="402" y="185"/>
                      <a:pt x="403" y="185"/>
                    </a:cubicBezTo>
                    <a:cubicBezTo>
                      <a:pt x="405" y="185"/>
                      <a:pt x="407" y="182"/>
                      <a:pt x="408" y="180"/>
                    </a:cubicBezTo>
                    <a:cubicBezTo>
                      <a:pt x="413" y="173"/>
                      <a:pt x="418" y="164"/>
                      <a:pt x="425" y="164"/>
                    </a:cubicBezTo>
                    <a:cubicBezTo>
                      <a:pt x="433" y="164"/>
                      <a:pt x="449" y="172"/>
                      <a:pt x="454" y="175"/>
                    </a:cubicBezTo>
                    <a:cubicBezTo>
                      <a:pt x="458" y="178"/>
                      <a:pt x="462" y="177"/>
                      <a:pt x="463" y="180"/>
                    </a:cubicBezTo>
                    <a:cubicBezTo>
                      <a:pt x="464" y="184"/>
                      <a:pt x="464" y="187"/>
                      <a:pt x="464" y="191"/>
                    </a:cubicBezTo>
                    <a:cubicBezTo>
                      <a:pt x="467" y="191"/>
                      <a:pt x="467" y="191"/>
                      <a:pt x="467" y="191"/>
                    </a:cubicBezTo>
                    <a:cubicBezTo>
                      <a:pt x="471" y="190"/>
                      <a:pt x="472" y="186"/>
                      <a:pt x="476" y="186"/>
                    </a:cubicBezTo>
                    <a:cubicBezTo>
                      <a:pt x="486" y="186"/>
                      <a:pt x="487" y="194"/>
                      <a:pt x="496" y="194"/>
                    </a:cubicBezTo>
                    <a:cubicBezTo>
                      <a:pt x="513" y="191"/>
                      <a:pt x="513" y="191"/>
                      <a:pt x="513" y="191"/>
                    </a:cubicBezTo>
                    <a:cubicBezTo>
                      <a:pt x="521" y="193"/>
                      <a:pt x="529" y="196"/>
                      <a:pt x="534" y="198"/>
                    </a:cubicBezTo>
                    <a:cubicBezTo>
                      <a:pt x="538" y="205"/>
                      <a:pt x="551" y="217"/>
                      <a:pt x="558" y="220"/>
                    </a:cubicBezTo>
                    <a:cubicBezTo>
                      <a:pt x="565" y="221"/>
                      <a:pt x="569" y="219"/>
                      <a:pt x="575" y="220"/>
                    </a:cubicBezTo>
                    <a:cubicBezTo>
                      <a:pt x="584" y="223"/>
                      <a:pt x="586" y="232"/>
                      <a:pt x="586" y="242"/>
                    </a:cubicBezTo>
                    <a:cubicBezTo>
                      <a:pt x="586" y="274"/>
                      <a:pt x="568" y="283"/>
                      <a:pt x="556" y="301"/>
                    </a:cubicBezTo>
                    <a:cubicBezTo>
                      <a:pt x="553" y="305"/>
                      <a:pt x="551" y="306"/>
                      <a:pt x="549" y="310"/>
                    </a:cubicBezTo>
                    <a:cubicBezTo>
                      <a:pt x="544" y="317"/>
                      <a:pt x="540" y="317"/>
                      <a:pt x="535" y="322"/>
                    </a:cubicBezTo>
                    <a:cubicBezTo>
                      <a:pt x="529" y="328"/>
                      <a:pt x="535" y="343"/>
                      <a:pt x="535" y="353"/>
                    </a:cubicBezTo>
                    <a:cubicBezTo>
                      <a:pt x="535" y="361"/>
                      <a:pt x="532" y="369"/>
                      <a:pt x="532" y="374"/>
                    </a:cubicBezTo>
                    <a:cubicBezTo>
                      <a:pt x="532" y="377"/>
                      <a:pt x="530" y="378"/>
                      <a:pt x="530" y="380"/>
                    </a:cubicBezTo>
                    <a:cubicBezTo>
                      <a:pt x="528" y="382"/>
                      <a:pt x="524" y="386"/>
                      <a:pt x="524" y="390"/>
                    </a:cubicBezTo>
                    <a:cubicBezTo>
                      <a:pt x="524" y="394"/>
                      <a:pt x="523" y="403"/>
                      <a:pt x="522" y="405"/>
                    </a:cubicBezTo>
                    <a:cubicBezTo>
                      <a:pt x="515" y="415"/>
                      <a:pt x="513" y="419"/>
                      <a:pt x="506" y="428"/>
                    </a:cubicBezTo>
                    <a:cubicBezTo>
                      <a:pt x="505" y="431"/>
                      <a:pt x="505" y="436"/>
                      <a:pt x="504" y="438"/>
                    </a:cubicBezTo>
                    <a:cubicBezTo>
                      <a:pt x="502" y="443"/>
                      <a:pt x="492" y="449"/>
                      <a:pt x="485" y="449"/>
                    </a:cubicBezTo>
                    <a:cubicBezTo>
                      <a:pt x="476" y="449"/>
                      <a:pt x="470" y="449"/>
                      <a:pt x="463" y="452"/>
                    </a:cubicBezTo>
                    <a:cubicBezTo>
                      <a:pt x="461" y="453"/>
                      <a:pt x="460" y="455"/>
                      <a:pt x="459" y="457"/>
                    </a:cubicBezTo>
                    <a:cubicBezTo>
                      <a:pt x="448" y="467"/>
                      <a:pt x="437" y="461"/>
                      <a:pt x="429" y="474"/>
                    </a:cubicBezTo>
                    <a:cubicBezTo>
                      <a:pt x="426" y="479"/>
                      <a:pt x="420" y="479"/>
                      <a:pt x="416" y="483"/>
                    </a:cubicBezTo>
                    <a:cubicBezTo>
                      <a:pt x="411" y="489"/>
                      <a:pt x="412" y="495"/>
                      <a:pt x="412" y="503"/>
                    </a:cubicBezTo>
                    <a:cubicBezTo>
                      <a:pt x="412" y="524"/>
                      <a:pt x="412" y="524"/>
                      <a:pt x="412" y="524"/>
                    </a:cubicBezTo>
                    <a:cubicBezTo>
                      <a:pt x="403" y="528"/>
                      <a:pt x="398" y="536"/>
                      <a:pt x="394" y="545"/>
                    </a:cubicBezTo>
                    <a:cubicBezTo>
                      <a:pt x="394" y="545"/>
                      <a:pt x="394" y="545"/>
                      <a:pt x="394" y="545"/>
                    </a:cubicBezTo>
                    <a:cubicBezTo>
                      <a:pt x="391" y="550"/>
                      <a:pt x="391" y="553"/>
                      <a:pt x="388" y="559"/>
                    </a:cubicBezTo>
                    <a:cubicBezTo>
                      <a:pt x="380" y="571"/>
                      <a:pt x="371" y="572"/>
                      <a:pt x="364" y="584"/>
                    </a:cubicBezTo>
                    <a:cubicBezTo>
                      <a:pt x="355" y="597"/>
                      <a:pt x="351" y="619"/>
                      <a:pt x="331" y="619"/>
                    </a:cubicBezTo>
                    <a:cubicBezTo>
                      <a:pt x="324" y="619"/>
                      <a:pt x="314" y="614"/>
                      <a:pt x="311" y="614"/>
                    </a:cubicBezTo>
                    <a:cubicBezTo>
                      <a:pt x="305" y="614"/>
                      <a:pt x="299" y="609"/>
                      <a:pt x="293" y="609"/>
                    </a:cubicBezTo>
                    <a:cubicBezTo>
                      <a:pt x="291" y="609"/>
                      <a:pt x="289" y="610"/>
                      <a:pt x="289" y="611"/>
                    </a:cubicBezTo>
                    <a:cubicBezTo>
                      <a:pt x="289" y="615"/>
                      <a:pt x="296" y="617"/>
                      <a:pt x="297" y="619"/>
                    </a:cubicBezTo>
                    <a:cubicBezTo>
                      <a:pt x="300" y="622"/>
                      <a:pt x="300" y="627"/>
                      <a:pt x="302" y="632"/>
                    </a:cubicBezTo>
                    <a:cubicBezTo>
                      <a:pt x="304" y="637"/>
                      <a:pt x="311" y="637"/>
                      <a:pt x="311" y="642"/>
                    </a:cubicBezTo>
                    <a:cubicBezTo>
                      <a:pt x="311" y="647"/>
                      <a:pt x="311" y="650"/>
                      <a:pt x="308" y="654"/>
                    </a:cubicBezTo>
                    <a:cubicBezTo>
                      <a:pt x="304" y="660"/>
                      <a:pt x="301" y="663"/>
                      <a:pt x="297" y="667"/>
                    </a:cubicBezTo>
                    <a:cubicBezTo>
                      <a:pt x="289" y="675"/>
                      <a:pt x="280" y="673"/>
                      <a:pt x="270" y="676"/>
                    </a:cubicBezTo>
                    <a:cubicBezTo>
                      <a:pt x="263" y="678"/>
                      <a:pt x="248" y="673"/>
                      <a:pt x="244" y="677"/>
                    </a:cubicBezTo>
                    <a:cubicBezTo>
                      <a:pt x="238" y="683"/>
                      <a:pt x="243" y="696"/>
                      <a:pt x="240" y="703"/>
                    </a:cubicBezTo>
                    <a:cubicBezTo>
                      <a:pt x="240" y="702"/>
                      <a:pt x="240" y="702"/>
                      <a:pt x="240" y="702"/>
                    </a:cubicBezTo>
                    <a:cubicBezTo>
                      <a:pt x="240" y="703"/>
                      <a:pt x="240" y="706"/>
                      <a:pt x="240" y="707"/>
                    </a:cubicBezTo>
                    <a:cubicBezTo>
                      <a:pt x="240" y="709"/>
                      <a:pt x="233" y="712"/>
                      <a:pt x="229" y="712"/>
                    </a:cubicBezTo>
                    <a:cubicBezTo>
                      <a:pt x="220" y="712"/>
                      <a:pt x="218" y="706"/>
                      <a:pt x="210" y="706"/>
                    </a:cubicBezTo>
                    <a:cubicBezTo>
                      <a:pt x="207" y="706"/>
                      <a:pt x="205" y="709"/>
                      <a:pt x="205" y="711"/>
                    </a:cubicBezTo>
                    <a:cubicBezTo>
                      <a:pt x="205" y="717"/>
                      <a:pt x="211" y="729"/>
                      <a:pt x="214" y="729"/>
                    </a:cubicBezTo>
                    <a:cubicBezTo>
                      <a:pt x="217" y="729"/>
                      <a:pt x="219" y="726"/>
                      <a:pt x="221" y="726"/>
                    </a:cubicBezTo>
                    <a:cubicBezTo>
                      <a:pt x="222" y="728"/>
                      <a:pt x="225" y="728"/>
                      <a:pt x="225" y="730"/>
                    </a:cubicBezTo>
                    <a:cubicBezTo>
                      <a:pt x="225" y="733"/>
                      <a:pt x="221" y="736"/>
                      <a:pt x="220" y="736"/>
                    </a:cubicBezTo>
                    <a:cubicBezTo>
                      <a:pt x="215" y="736"/>
                      <a:pt x="213" y="732"/>
                      <a:pt x="209" y="732"/>
                    </a:cubicBezTo>
                    <a:cubicBezTo>
                      <a:pt x="209" y="737"/>
                      <a:pt x="211" y="738"/>
                      <a:pt x="214" y="739"/>
                    </a:cubicBezTo>
                    <a:cubicBezTo>
                      <a:pt x="206" y="747"/>
                      <a:pt x="206" y="755"/>
                      <a:pt x="203" y="766"/>
                    </a:cubicBezTo>
                    <a:cubicBezTo>
                      <a:pt x="202" y="770"/>
                      <a:pt x="194" y="771"/>
                      <a:pt x="191" y="771"/>
                    </a:cubicBezTo>
                    <a:cubicBezTo>
                      <a:pt x="184" y="773"/>
                      <a:pt x="178" y="779"/>
                      <a:pt x="178" y="787"/>
                    </a:cubicBezTo>
                    <a:cubicBezTo>
                      <a:pt x="178" y="804"/>
                      <a:pt x="198" y="798"/>
                      <a:pt x="198" y="811"/>
                    </a:cubicBezTo>
                    <a:cubicBezTo>
                      <a:pt x="198" y="824"/>
                      <a:pt x="187" y="825"/>
                      <a:pt x="181" y="831"/>
                    </a:cubicBezTo>
                    <a:cubicBezTo>
                      <a:pt x="177" y="835"/>
                      <a:pt x="178" y="841"/>
                      <a:pt x="176" y="846"/>
                    </a:cubicBezTo>
                    <a:cubicBezTo>
                      <a:pt x="173" y="852"/>
                      <a:pt x="166" y="850"/>
                      <a:pt x="162" y="854"/>
                    </a:cubicBezTo>
                    <a:cubicBezTo>
                      <a:pt x="156" y="859"/>
                      <a:pt x="154" y="865"/>
                      <a:pt x="154" y="874"/>
                    </a:cubicBezTo>
                    <a:cubicBezTo>
                      <a:pt x="154" y="878"/>
                      <a:pt x="158" y="883"/>
                      <a:pt x="161" y="884"/>
                    </a:cubicBezTo>
                    <a:cubicBezTo>
                      <a:pt x="169" y="888"/>
                      <a:pt x="168" y="908"/>
                      <a:pt x="174" y="914"/>
                    </a:cubicBezTo>
                    <a:cubicBezTo>
                      <a:pt x="184" y="924"/>
                      <a:pt x="196" y="928"/>
                      <a:pt x="207" y="934"/>
                    </a:cubicBezTo>
                    <a:cubicBezTo>
                      <a:pt x="206" y="936"/>
                      <a:pt x="203" y="935"/>
                      <a:pt x="200" y="935"/>
                    </a:cubicBezTo>
                    <a:cubicBezTo>
                      <a:pt x="194" y="935"/>
                      <a:pt x="183" y="943"/>
                      <a:pt x="179" y="943"/>
                    </a:cubicBezTo>
                    <a:cubicBezTo>
                      <a:pt x="176" y="943"/>
                      <a:pt x="176" y="943"/>
                      <a:pt x="174" y="943"/>
                    </a:cubicBezTo>
                    <a:cubicBezTo>
                      <a:pt x="173" y="943"/>
                      <a:pt x="171" y="945"/>
                      <a:pt x="169" y="945"/>
                    </a:cubicBezTo>
                    <a:cubicBezTo>
                      <a:pt x="165" y="945"/>
                      <a:pt x="162" y="945"/>
                      <a:pt x="157" y="945"/>
                    </a:cubicBezTo>
                    <a:cubicBezTo>
                      <a:pt x="147" y="945"/>
                      <a:pt x="151" y="933"/>
                      <a:pt x="143" y="931"/>
                    </a:cubicBezTo>
                    <a:cubicBezTo>
                      <a:pt x="137" y="929"/>
                      <a:pt x="127" y="929"/>
                      <a:pt x="127" y="921"/>
                    </a:cubicBezTo>
                    <a:cubicBezTo>
                      <a:pt x="124" y="921"/>
                      <a:pt x="122" y="921"/>
                      <a:pt x="119" y="921"/>
                    </a:cubicBezTo>
                    <a:cubicBezTo>
                      <a:pt x="115" y="921"/>
                      <a:pt x="114" y="917"/>
                      <a:pt x="114" y="915"/>
                    </a:cubicBezTo>
                    <a:cubicBezTo>
                      <a:pt x="102" y="915"/>
                      <a:pt x="98" y="909"/>
                      <a:pt x="92" y="903"/>
                    </a:cubicBezTo>
                    <a:cubicBezTo>
                      <a:pt x="91" y="902"/>
                      <a:pt x="88" y="900"/>
                      <a:pt x="88" y="899"/>
                    </a:cubicBezTo>
                    <a:cubicBezTo>
                      <a:pt x="88" y="895"/>
                      <a:pt x="96" y="895"/>
                      <a:pt x="97" y="891"/>
                    </a:cubicBezTo>
                    <a:cubicBezTo>
                      <a:pt x="95" y="891"/>
                      <a:pt x="94" y="890"/>
                      <a:pt x="93" y="889"/>
                    </a:cubicBezTo>
                    <a:cubicBezTo>
                      <a:pt x="94" y="887"/>
                      <a:pt x="96" y="884"/>
                      <a:pt x="96" y="882"/>
                    </a:cubicBezTo>
                    <a:cubicBezTo>
                      <a:pt x="96" y="871"/>
                      <a:pt x="84" y="873"/>
                      <a:pt x="84" y="863"/>
                    </a:cubicBezTo>
                    <a:cubicBezTo>
                      <a:pt x="84" y="860"/>
                      <a:pt x="84" y="859"/>
                      <a:pt x="84" y="857"/>
                    </a:cubicBezTo>
                    <a:cubicBezTo>
                      <a:pt x="84" y="848"/>
                      <a:pt x="78" y="832"/>
                      <a:pt x="78" y="825"/>
                    </a:cubicBezTo>
                    <a:cubicBezTo>
                      <a:pt x="78" y="817"/>
                      <a:pt x="88" y="814"/>
                      <a:pt x="88" y="807"/>
                    </a:cubicBezTo>
                    <a:cubicBezTo>
                      <a:pt x="88" y="803"/>
                      <a:pt x="83" y="796"/>
                      <a:pt x="82" y="791"/>
                    </a:cubicBezTo>
                    <a:cubicBezTo>
                      <a:pt x="82" y="787"/>
                      <a:pt x="82" y="787"/>
                      <a:pt x="82" y="787"/>
                    </a:cubicBezTo>
                    <a:cubicBezTo>
                      <a:pt x="82" y="787"/>
                      <a:pt x="82" y="787"/>
                      <a:pt x="82" y="787"/>
                    </a:cubicBezTo>
                    <a:cubicBezTo>
                      <a:pt x="82" y="784"/>
                      <a:pt x="84" y="782"/>
                      <a:pt x="86" y="782"/>
                    </a:cubicBezTo>
                    <a:cubicBezTo>
                      <a:pt x="94" y="782"/>
                      <a:pt x="91" y="790"/>
                      <a:pt x="98" y="790"/>
                    </a:cubicBezTo>
                    <a:cubicBezTo>
                      <a:pt x="112" y="725"/>
                      <a:pt x="112" y="725"/>
                      <a:pt x="112" y="725"/>
                    </a:cubicBezTo>
                    <a:cubicBezTo>
                      <a:pt x="112" y="718"/>
                      <a:pt x="112" y="718"/>
                      <a:pt x="112" y="718"/>
                    </a:cubicBezTo>
                    <a:cubicBezTo>
                      <a:pt x="111" y="718"/>
                      <a:pt x="109" y="717"/>
                      <a:pt x="108" y="718"/>
                    </a:cubicBezTo>
                    <a:cubicBezTo>
                      <a:pt x="105" y="719"/>
                      <a:pt x="105" y="723"/>
                      <a:pt x="102" y="723"/>
                    </a:cubicBezTo>
                    <a:cubicBezTo>
                      <a:pt x="98" y="723"/>
                      <a:pt x="95" y="713"/>
                      <a:pt x="95" y="708"/>
                    </a:cubicBezTo>
                    <a:cubicBezTo>
                      <a:pt x="95" y="699"/>
                      <a:pt x="98" y="696"/>
                      <a:pt x="100" y="688"/>
                    </a:cubicBezTo>
                    <a:cubicBezTo>
                      <a:pt x="103" y="688"/>
                      <a:pt x="104" y="687"/>
                      <a:pt x="104" y="685"/>
                    </a:cubicBezTo>
                    <a:cubicBezTo>
                      <a:pt x="104" y="683"/>
                      <a:pt x="102" y="680"/>
                      <a:pt x="102" y="680"/>
                    </a:cubicBezTo>
                    <a:cubicBezTo>
                      <a:pt x="100" y="680"/>
                      <a:pt x="99" y="668"/>
                      <a:pt x="99" y="665"/>
                    </a:cubicBezTo>
                    <a:cubicBezTo>
                      <a:pt x="99" y="655"/>
                      <a:pt x="106" y="645"/>
                      <a:pt x="109" y="639"/>
                    </a:cubicBezTo>
                    <a:cubicBezTo>
                      <a:pt x="111" y="635"/>
                      <a:pt x="112" y="629"/>
                      <a:pt x="114" y="626"/>
                    </a:cubicBezTo>
                    <a:cubicBezTo>
                      <a:pt x="116" y="624"/>
                      <a:pt x="118" y="625"/>
                      <a:pt x="118" y="623"/>
                    </a:cubicBezTo>
                    <a:cubicBezTo>
                      <a:pt x="121" y="613"/>
                      <a:pt x="121" y="605"/>
                      <a:pt x="124" y="595"/>
                    </a:cubicBezTo>
                    <a:cubicBezTo>
                      <a:pt x="124" y="562"/>
                      <a:pt x="124" y="562"/>
                      <a:pt x="124" y="562"/>
                    </a:cubicBezTo>
                    <a:cubicBezTo>
                      <a:pt x="121" y="554"/>
                      <a:pt x="126" y="548"/>
                      <a:pt x="126" y="541"/>
                    </a:cubicBezTo>
                    <a:cubicBezTo>
                      <a:pt x="126" y="524"/>
                      <a:pt x="136" y="513"/>
                      <a:pt x="136" y="498"/>
                    </a:cubicBezTo>
                    <a:cubicBezTo>
                      <a:pt x="136" y="497"/>
                      <a:pt x="136" y="495"/>
                      <a:pt x="136" y="494"/>
                    </a:cubicBezTo>
                    <a:cubicBezTo>
                      <a:pt x="136" y="491"/>
                      <a:pt x="138" y="483"/>
                      <a:pt x="139" y="478"/>
                    </a:cubicBezTo>
                    <a:cubicBezTo>
                      <a:pt x="139" y="465"/>
                      <a:pt x="139" y="465"/>
                      <a:pt x="139" y="459"/>
                    </a:cubicBezTo>
                    <a:cubicBezTo>
                      <a:pt x="139" y="453"/>
                      <a:pt x="143" y="441"/>
                      <a:pt x="143" y="434"/>
                    </a:cubicBezTo>
                    <a:cubicBezTo>
                      <a:pt x="143" y="429"/>
                      <a:pt x="141" y="403"/>
                      <a:pt x="140" y="399"/>
                    </a:cubicBezTo>
                    <a:cubicBezTo>
                      <a:pt x="136" y="388"/>
                      <a:pt x="128" y="381"/>
                      <a:pt x="121" y="377"/>
                    </a:cubicBezTo>
                    <a:cubicBezTo>
                      <a:pt x="114" y="374"/>
                      <a:pt x="109" y="375"/>
                      <a:pt x="104" y="370"/>
                    </a:cubicBezTo>
                    <a:cubicBezTo>
                      <a:pt x="99" y="365"/>
                      <a:pt x="96" y="363"/>
                      <a:pt x="90" y="362"/>
                    </a:cubicBezTo>
                    <a:cubicBezTo>
                      <a:pt x="78" y="358"/>
                      <a:pt x="72" y="351"/>
                      <a:pt x="64" y="343"/>
                    </a:cubicBezTo>
                    <a:cubicBezTo>
                      <a:pt x="60" y="340"/>
                      <a:pt x="62" y="335"/>
                      <a:pt x="62" y="330"/>
                    </a:cubicBezTo>
                    <a:cubicBezTo>
                      <a:pt x="62" y="323"/>
                      <a:pt x="55" y="319"/>
                      <a:pt x="53" y="313"/>
                    </a:cubicBezTo>
                    <a:cubicBezTo>
                      <a:pt x="50" y="302"/>
                      <a:pt x="41" y="294"/>
                      <a:pt x="38" y="285"/>
                    </a:cubicBezTo>
                    <a:cubicBezTo>
                      <a:pt x="35" y="275"/>
                      <a:pt x="32" y="269"/>
                      <a:pt x="28" y="261"/>
                    </a:cubicBezTo>
                    <a:cubicBezTo>
                      <a:pt x="27" y="258"/>
                      <a:pt x="24" y="259"/>
                      <a:pt x="23" y="257"/>
                    </a:cubicBezTo>
                    <a:cubicBezTo>
                      <a:pt x="20" y="254"/>
                      <a:pt x="19" y="248"/>
                      <a:pt x="17" y="245"/>
                    </a:cubicBezTo>
                    <a:cubicBezTo>
                      <a:pt x="16" y="242"/>
                      <a:pt x="12" y="243"/>
                      <a:pt x="11" y="242"/>
                    </a:cubicBezTo>
                    <a:cubicBezTo>
                      <a:pt x="6" y="237"/>
                      <a:pt x="0" y="228"/>
                      <a:pt x="0" y="220"/>
                    </a:cubicBezTo>
                    <a:cubicBezTo>
                      <a:pt x="0" y="215"/>
                      <a:pt x="3" y="209"/>
                      <a:pt x="5" y="207"/>
                    </a:cubicBezTo>
                    <a:cubicBezTo>
                      <a:pt x="8" y="200"/>
                      <a:pt x="16" y="198"/>
                      <a:pt x="18" y="191"/>
                    </a:cubicBezTo>
                    <a:cubicBezTo>
                      <a:pt x="14" y="189"/>
                      <a:pt x="15" y="191"/>
                      <a:pt x="12" y="191"/>
                    </a:cubicBezTo>
                    <a:cubicBezTo>
                      <a:pt x="5" y="191"/>
                      <a:pt x="5" y="182"/>
                      <a:pt x="5" y="176"/>
                    </a:cubicBezTo>
                    <a:cubicBezTo>
                      <a:pt x="5" y="166"/>
                      <a:pt x="16" y="168"/>
                      <a:pt x="14" y="148"/>
                    </a:cubicBezTo>
                    <a:cubicBezTo>
                      <a:pt x="26" y="148"/>
                      <a:pt x="29" y="136"/>
                      <a:pt x="32" y="129"/>
                    </a:cubicBezTo>
                    <a:cubicBezTo>
                      <a:pt x="37" y="119"/>
                      <a:pt x="49" y="123"/>
                      <a:pt x="51" y="111"/>
                    </a:cubicBezTo>
                    <a:cubicBezTo>
                      <a:pt x="49" y="110"/>
                      <a:pt x="47" y="107"/>
                      <a:pt x="47" y="106"/>
                    </a:cubicBezTo>
                    <a:cubicBezTo>
                      <a:pt x="49" y="103"/>
                      <a:pt x="49" y="103"/>
                      <a:pt x="49" y="103"/>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6" name="Group 277"/>
            <p:cNvGrpSpPr/>
            <p:nvPr/>
          </p:nvGrpSpPr>
          <p:grpSpPr>
            <a:xfrm>
              <a:off x="538789" y="1131575"/>
              <a:ext cx="2523022" cy="1757766"/>
              <a:chOff x="1585913" y="960438"/>
              <a:chExt cx="2590800" cy="1804987"/>
            </a:xfrm>
            <a:grpFill/>
          </p:grpSpPr>
          <p:sp>
            <p:nvSpPr>
              <p:cNvPr id="382" name="Freeform 21"/>
              <p:cNvSpPr>
                <a:spLocks/>
              </p:cNvSpPr>
              <p:nvPr/>
            </p:nvSpPr>
            <p:spPr bwMode="auto">
              <a:xfrm>
                <a:off x="3359150" y="2703513"/>
                <a:ext cx="12700" cy="14288"/>
              </a:xfrm>
              <a:custGeom>
                <a:avLst/>
                <a:gdLst/>
                <a:ahLst/>
                <a:cxnLst>
                  <a:cxn ang="0">
                    <a:pos x="9" y="4"/>
                  </a:cxn>
                  <a:cxn ang="0">
                    <a:pos x="9" y="0"/>
                  </a:cxn>
                  <a:cxn ang="0">
                    <a:pos x="5" y="0"/>
                  </a:cxn>
                  <a:cxn ang="0">
                    <a:pos x="0" y="9"/>
                  </a:cxn>
                  <a:cxn ang="0">
                    <a:pos x="4" y="9"/>
                  </a:cxn>
                  <a:cxn ang="0">
                    <a:pos x="9" y="4"/>
                  </a:cxn>
                </a:cxnLst>
                <a:rect l="0" t="0" r="r" b="b"/>
                <a:pathLst>
                  <a:path w="9" h="11">
                    <a:moveTo>
                      <a:pt x="9" y="4"/>
                    </a:moveTo>
                    <a:cubicBezTo>
                      <a:pt x="9" y="0"/>
                      <a:pt x="9" y="0"/>
                      <a:pt x="9" y="0"/>
                    </a:cubicBezTo>
                    <a:cubicBezTo>
                      <a:pt x="8" y="0"/>
                      <a:pt x="6" y="0"/>
                      <a:pt x="5" y="0"/>
                    </a:cubicBezTo>
                    <a:cubicBezTo>
                      <a:pt x="2" y="0"/>
                      <a:pt x="0" y="5"/>
                      <a:pt x="0" y="9"/>
                    </a:cubicBezTo>
                    <a:cubicBezTo>
                      <a:pt x="0" y="11"/>
                      <a:pt x="2" y="9"/>
                      <a:pt x="4" y="9"/>
                    </a:cubicBezTo>
                    <a:cubicBezTo>
                      <a:pt x="6" y="9"/>
                      <a:pt x="8" y="5"/>
                      <a:pt x="9" y="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3" name="Freeform 39"/>
              <p:cNvSpPr>
                <a:spLocks/>
              </p:cNvSpPr>
              <p:nvPr/>
            </p:nvSpPr>
            <p:spPr bwMode="auto">
              <a:xfrm>
                <a:off x="3989388" y="1552575"/>
                <a:ext cx="169863" cy="77788"/>
              </a:xfrm>
              <a:custGeom>
                <a:avLst/>
                <a:gdLst/>
                <a:ahLst/>
                <a:cxnLst>
                  <a:cxn ang="0">
                    <a:pos x="127" y="31"/>
                  </a:cxn>
                  <a:cxn ang="0">
                    <a:pos x="108" y="47"/>
                  </a:cxn>
                  <a:cxn ang="0">
                    <a:pos x="74" y="58"/>
                  </a:cxn>
                  <a:cxn ang="0">
                    <a:pos x="34" y="50"/>
                  </a:cxn>
                  <a:cxn ang="0">
                    <a:pos x="14" y="42"/>
                  </a:cxn>
                  <a:cxn ang="0">
                    <a:pos x="18" y="40"/>
                  </a:cxn>
                  <a:cxn ang="0">
                    <a:pos x="21" y="27"/>
                  </a:cxn>
                  <a:cxn ang="0">
                    <a:pos x="2" y="25"/>
                  </a:cxn>
                  <a:cxn ang="0">
                    <a:pos x="25" y="21"/>
                  </a:cxn>
                  <a:cxn ang="0">
                    <a:pos x="23" y="18"/>
                  </a:cxn>
                  <a:cxn ang="0">
                    <a:pos x="0" y="8"/>
                  </a:cxn>
                  <a:cxn ang="0">
                    <a:pos x="9" y="9"/>
                  </a:cxn>
                  <a:cxn ang="0">
                    <a:pos x="9" y="5"/>
                  </a:cxn>
                  <a:cxn ang="0">
                    <a:pos x="17" y="0"/>
                  </a:cxn>
                  <a:cxn ang="0">
                    <a:pos x="21" y="0"/>
                  </a:cxn>
                  <a:cxn ang="0">
                    <a:pos x="23" y="7"/>
                  </a:cxn>
                  <a:cxn ang="0">
                    <a:pos x="30" y="16"/>
                  </a:cxn>
                  <a:cxn ang="0">
                    <a:pos x="38" y="13"/>
                  </a:cxn>
                  <a:cxn ang="0">
                    <a:pos x="38" y="8"/>
                  </a:cxn>
                  <a:cxn ang="0">
                    <a:pos x="44" y="12"/>
                  </a:cxn>
                  <a:cxn ang="0">
                    <a:pos x="54" y="9"/>
                  </a:cxn>
                  <a:cxn ang="0">
                    <a:pos x="60" y="12"/>
                  </a:cxn>
                  <a:cxn ang="0">
                    <a:pos x="60" y="8"/>
                  </a:cxn>
                  <a:cxn ang="0">
                    <a:pos x="74" y="9"/>
                  </a:cxn>
                  <a:cxn ang="0">
                    <a:pos x="89" y="8"/>
                  </a:cxn>
                  <a:cxn ang="0">
                    <a:pos x="91" y="1"/>
                  </a:cxn>
                  <a:cxn ang="0">
                    <a:pos x="96" y="1"/>
                  </a:cxn>
                  <a:cxn ang="0">
                    <a:pos x="104" y="7"/>
                  </a:cxn>
                  <a:cxn ang="0">
                    <a:pos x="115" y="4"/>
                  </a:cxn>
                  <a:cxn ang="0">
                    <a:pos x="112" y="8"/>
                  </a:cxn>
                  <a:cxn ang="0">
                    <a:pos x="128" y="30"/>
                  </a:cxn>
                  <a:cxn ang="0">
                    <a:pos x="127" y="31"/>
                  </a:cxn>
                </a:cxnLst>
                <a:rect l="0" t="0" r="r" b="b"/>
                <a:pathLst>
                  <a:path w="128" h="58">
                    <a:moveTo>
                      <a:pt x="127" y="31"/>
                    </a:moveTo>
                    <a:cubicBezTo>
                      <a:pt x="124" y="38"/>
                      <a:pt x="113" y="45"/>
                      <a:pt x="108" y="47"/>
                    </a:cubicBezTo>
                    <a:cubicBezTo>
                      <a:pt x="97" y="51"/>
                      <a:pt x="89" y="58"/>
                      <a:pt x="74" y="58"/>
                    </a:cubicBezTo>
                    <a:cubicBezTo>
                      <a:pt x="57" y="58"/>
                      <a:pt x="46" y="54"/>
                      <a:pt x="34" y="50"/>
                    </a:cubicBezTo>
                    <a:cubicBezTo>
                      <a:pt x="28" y="49"/>
                      <a:pt x="24" y="42"/>
                      <a:pt x="14" y="42"/>
                    </a:cubicBezTo>
                    <a:cubicBezTo>
                      <a:pt x="16" y="41"/>
                      <a:pt x="17" y="40"/>
                      <a:pt x="18" y="40"/>
                    </a:cubicBezTo>
                    <a:cubicBezTo>
                      <a:pt x="18" y="34"/>
                      <a:pt x="20" y="32"/>
                      <a:pt x="21" y="27"/>
                    </a:cubicBezTo>
                    <a:cubicBezTo>
                      <a:pt x="14" y="25"/>
                      <a:pt x="6" y="30"/>
                      <a:pt x="2" y="25"/>
                    </a:cubicBezTo>
                    <a:cubicBezTo>
                      <a:pt x="8" y="25"/>
                      <a:pt x="20" y="23"/>
                      <a:pt x="25" y="21"/>
                    </a:cubicBezTo>
                    <a:cubicBezTo>
                      <a:pt x="23" y="20"/>
                      <a:pt x="23" y="19"/>
                      <a:pt x="23" y="18"/>
                    </a:cubicBezTo>
                    <a:cubicBezTo>
                      <a:pt x="18" y="18"/>
                      <a:pt x="1" y="13"/>
                      <a:pt x="0" y="8"/>
                    </a:cubicBezTo>
                    <a:cubicBezTo>
                      <a:pt x="4" y="7"/>
                      <a:pt x="7" y="8"/>
                      <a:pt x="9" y="9"/>
                    </a:cubicBezTo>
                    <a:cubicBezTo>
                      <a:pt x="9" y="8"/>
                      <a:pt x="9" y="7"/>
                      <a:pt x="9" y="5"/>
                    </a:cubicBezTo>
                    <a:cubicBezTo>
                      <a:pt x="13" y="5"/>
                      <a:pt x="14" y="0"/>
                      <a:pt x="17" y="0"/>
                    </a:cubicBezTo>
                    <a:cubicBezTo>
                      <a:pt x="18" y="0"/>
                      <a:pt x="19" y="0"/>
                      <a:pt x="21" y="0"/>
                    </a:cubicBezTo>
                    <a:cubicBezTo>
                      <a:pt x="21" y="3"/>
                      <a:pt x="23" y="4"/>
                      <a:pt x="23" y="7"/>
                    </a:cubicBezTo>
                    <a:cubicBezTo>
                      <a:pt x="23" y="10"/>
                      <a:pt x="27" y="16"/>
                      <a:pt x="30" y="16"/>
                    </a:cubicBezTo>
                    <a:cubicBezTo>
                      <a:pt x="33" y="16"/>
                      <a:pt x="36" y="14"/>
                      <a:pt x="38" y="13"/>
                    </a:cubicBezTo>
                    <a:cubicBezTo>
                      <a:pt x="37" y="10"/>
                      <a:pt x="37" y="9"/>
                      <a:pt x="38" y="8"/>
                    </a:cubicBezTo>
                    <a:cubicBezTo>
                      <a:pt x="40" y="9"/>
                      <a:pt x="41" y="12"/>
                      <a:pt x="44" y="12"/>
                    </a:cubicBezTo>
                    <a:cubicBezTo>
                      <a:pt x="54" y="9"/>
                      <a:pt x="54" y="9"/>
                      <a:pt x="54" y="9"/>
                    </a:cubicBezTo>
                    <a:cubicBezTo>
                      <a:pt x="58" y="10"/>
                      <a:pt x="59" y="11"/>
                      <a:pt x="60" y="12"/>
                    </a:cubicBezTo>
                    <a:cubicBezTo>
                      <a:pt x="60" y="11"/>
                      <a:pt x="60" y="9"/>
                      <a:pt x="60" y="8"/>
                    </a:cubicBezTo>
                    <a:cubicBezTo>
                      <a:pt x="67" y="8"/>
                      <a:pt x="70" y="9"/>
                      <a:pt x="74" y="9"/>
                    </a:cubicBezTo>
                    <a:cubicBezTo>
                      <a:pt x="80" y="9"/>
                      <a:pt x="85" y="4"/>
                      <a:pt x="89" y="8"/>
                    </a:cubicBezTo>
                    <a:cubicBezTo>
                      <a:pt x="89" y="4"/>
                      <a:pt x="90" y="3"/>
                      <a:pt x="91" y="1"/>
                    </a:cubicBezTo>
                    <a:cubicBezTo>
                      <a:pt x="94" y="2"/>
                      <a:pt x="94" y="2"/>
                      <a:pt x="96" y="1"/>
                    </a:cubicBezTo>
                    <a:cubicBezTo>
                      <a:pt x="96" y="6"/>
                      <a:pt x="100" y="7"/>
                      <a:pt x="104" y="7"/>
                    </a:cubicBezTo>
                    <a:cubicBezTo>
                      <a:pt x="108" y="7"/>
                      <a:pt x="111" y="4"/>
                      <a:pt x="115" y="4"/>
                    </a:cubicBezTo>
                    <a:cubicBezTo>
                      <a:pt x="113" y="5"/>
                      <a:pt x="112" y="7"/>
                      <a:pt x="112" y="8"/>
                    </a:cubicBezTo>
                    <a:cubicBezTo>
                      <a:pt x="112" y="21"/>
                      <a:pt x="128" y="18"/>
                      <a:pt x="128" y="30"/>
                    </a:cubicBezTo>
                    <a:lnTo>
                      <a:pt x="127" y="31"/>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4" name="Freeform 40"/>
              <p:cNvSpPr>
                <a:spLocks/>
              </p:cNvSpPr>
              <p:nvPr/>
            </p:nvSpPr>
            <p:spPr bwMode="auto">
              <a:xfrm>
                <a:off x="2971800" y="2487613"/>
                <a:ext cx="174625" cy="60325"/>
              </a:xfrm>
              <a:custGeom>
                <a:avLst/>
                <a:gdLst/>
                <a:ahLst/>
                <a:cxnLst>
                  <a:cxn ang="0">
                    <a:pos x="131" y="40"/>
                  </a:cxn>
                  <a:cxn ang="0">
                    <a:pos x="114" y="45"/>
                  </a:cxn>
                  <a:cxn ang="0">
                    <a:pos x="88" y="42"/>
                  </a:cxn>
                  <a:cxn ang="0">
                    <a:pos x="88" y="39"/>
                  </a:cxn>
                  <a:cxn ang="0">
                    <a:pos x="93" y="35"/>
                  </a:cxn>
                  <a:cxn ang="0">
                    <a:pos x="78" y="26"/>
                  </a:cxn>
                  <a:cxn ang="0">
                    <a:pos x="73" y="22"/>
                  </a:cxn>
                  <a:cxn ang="0">
                    <a:pos x="64" y="22"/>
                  </a:cxn>
                  <a:cxn ang="0">
                    <a:pos x="48" y="15"/>
                  </a:cxn>
                  <a:cxn ang="0">
                    <a:pos x="35" y="15"/>
                  </a:cxn>
                  <a:cxn ang="0">
                    <a:pos x="34" y="10"/>
                  </a:cxn>
                  <a:cxn ang="0">
                    <a:pos x="28" y="9"/>
                  </a:cxn>
                  <a:cxn ang="0">
                    <a:pos x="4" y="20"/>
                  </a:cxn>
                  <a:cxn ang="0">
                    <a:pos x="0" y="20"/>
                  </a:cxn>
                  <a:cxn ang="0">
                    <a:pos x="36" y="0"/>
                  </a:cxn>
                  <a:cxn ang="0">
                    <a:pos x="79" y="11"/>
                  </a:cxn>
                  <a:cxn ang="0">
                    <a:pos x="86" y="17"/>
                  </a:cxn>
                  <a:cxn ang="0">
                    <a:pos x="114" y="28"/>
                  </a:cxn>
                  <a:cxn ang="0">
                    <a:pos x="114" y="31"/>
                  </a:cxn>
                  <a:cxn ang="0">
                    <a:pos x="120" y="31"/>
                  </a:cxn>
                  <a:cxn ang="0">
                    <a:pos x="131" y="40"/>
                  </a:cxn>
                </a:cxnLst>
                <a:rect l="0" t="0" r="r" b="b"/>
                <a:pathLst>
                  <a:path w="131" h="45">
                    <a:moveTo>
                      <a:pt x="131" y="40"/>
                    </a:moveTo>
                    <a:cubicBezTo>
                      <a:pt x="127" y="45"/>
                      <a:pt x="119" y="45"/>
                      <a:pt x="114" y="45"/>
                    </a:cubicBezTo>
                    <a:cubicBezTo>
                      <a:pt x="104" y="45"/>
                      <a:pt x="97" y="42"/>
                      <a:pt x="88" y="42"/>
                    </a:cubicBezTo>
                    <a:cubicBezTo>
                      <a:pt x="88" y="41"/>
                      <a:pt x="88" y="40"/>
                      <a:pt x="88" y="39"/>
                    </a:cubicBezTo>
                    <a:cubicBezTo>
                      <a:pt x="90" y="39"/>
                      <a:pt x="92" y="38"/>
                      <a:pt x="93" y="35"/>
                    </a:cubicBezTo>
                    <a:cubicBezTo>
                      <a:pt x="86" y="32"/>
                      <a:pt x="79" y="33"/>
                      <a:pt x="78" y="26"/>
                    </a:cubicBezTo>
                    <a:cubicBezTo>
                      <a:pt x="74" y="26"/>
                      <a:pt x="75" y="23"/>
                      <a:pt x="73" y="22"/>
                    </a:cubicBezTo>
                    <a:cubicBezTo>
                      <a:pt x="69" y="20"/>
                      <a:pt x="67" y="22"/>
                      <a:pt x="64" y="22"/>
                    </a:cubicBezTo>
                    <a:cubicBezTo>
                      <a:pt x="57" y="22"/>
                      <a:pt x="54" y="15"/>
                      <a:pt x="48" y="15"/>
                    </a:cubicBezTo>
                    <a:cubicBezTo>
                      <a:pt x="35" y="15"/>
                      <a:pt x="35" y="15"/>
                      <a:pt x="35" y="15"/>
                    </a:cubicBezTo>
                    <a:cubicBezTo>
                      <a:pt x="33" y="13"/>
                      <a:pt x="33" y="12"/>
                      <a:pt x="34" y="10"/>
                    </a:cubicBezTo>
                    <a:cubicBezTo>
                      <a:pt x="33" y="9"/>
                      <a:pt x="30" y="9"/>
                      <a:pt x="28" y="9"/>
                    </a:cubicBezTo>
                    <a:cubicBezTo>
                      <a:pt x="20" y="9"/>
                      <a:pt x="8" y="15"/>
                      <a:pt x="4" y="20"/>
                    </a:cubicBezTo>
                    <a:cubicBezTo>
                      <a:pt x="0" y="20"/>
                      <a:pt x="0" y="20"/>
                      <a:pt x="0" y="20"/>
                    </a:cubicBezTo>
                    <a:cubicBezTo>
                      <a:pt x="7" y="8"/>
                      <a:pt x="16" y="0"/>
                      <a:pt x="36" y="0"/>
                    </a:cubicBezTo>
                    <a:cubicBezTo>
                      <a:pt x="55" y="0"/>
                      <a:pt x="64" y="11"/>
                      <a:pt x="79" y="11"/>
                    </a:cubicBezTo>
                    <a:cubicBezTo>
                      <a:pt x="82" y="11"/>
                      <a:pt x="86" y="16"/>
                      <a:pt x="86" y="17"/>
                    </a:cubicBezTo>
                    <a:cubicBezTo>
                      <a:pt x="93" y="23"/>
                      <a:pt x="104" y="28"/>
                      <a:pt x="114" y="28"/>
                    </a:cubicBezTo>
                    <a:cubicBezTo>
                      <a:pt x="114" y="28"/>
                      <a:pt x="113" y="30"/>
                      <a:pt x="114" y="31"/>
                    </a:cubicBezTo>
                    <a:cubicBezTo>
                      <a:pt x="120" y="31"/>
                      <a:pt x="120" y="31"/>
                      <a:pt x="120" y="31"/>
                    </a:cubicBezTo>
                    <a:cubicBezTo>
                      <a:pt x="125" y="32"/>
                      <a:pt x="127" y="39"/>
                      <a:pt x="131" y="4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5" name="Freeform 41"/>
              <p:cNvSpPr>
                <a:spLocks/>
              </p:cNvSpPr>
              <p:nvPr/>
            </p:nvSpPr>
            <p:spPr bwMode="auto">
              <a:xfrm>
                <a:off x="2995613" y="2509838"/>
                <a:ext cx="9525" cy="11113"/>
              </a:xfrm>
              <a:custGeom>
                <a:avLst/>
                <a:gdLst/>
                <a:ahLst/>
                <a:cxnLst>
                  <a:cxn ang="0">
                    <a:pos x="6" y="0"/>
                  </a:cxn>
                  <a:cxn ang="0">
                    <a:pos x="6" y="7"/>
                  </a:cxn>
                  <a:cxn ang="0">
                    <a:pos x="0" y="7"/>
                  </a:cxn>
                  <a:cxn ang="0">
                    <a:pos x="4" y="3"/>
                  </a:cxn>
                  <a:cxn ang="0">
                    <a:pos x="4" y="0"/>
                  </a:cxn>
                  <a:cxn ang="0">
                    <a:pos x="5" y="0"/>
                  </a:cxn>
                  <a:cxn ang="0">
                    <a:pos x="6" y="0"/>
                  </a:cxn>
                </a:cxnLst>
                <a:rect l="0" t="0" r="r" b="b"/>
                <a:pathLst>
                  <a:path w="7" h="8">
                    <a:moveTo>
                      <a:pt x="6" y="0"/>
                    </a:moveTo>
                    <a:cubicBezTo>
                      <a:pt x="6" y="3"/>
                      <a:pt x="7" y="5"/>
                      <a:pt x="6" y="7"/>
                    </a:cubicBezTo>
                    <a:cubicBezTo>
                      <a:pt x="5" y="7"/>
                      <a:pt x="0" y="8"/>
                      <a:pt x="0" y="7"/>
                    </a:cubicBezTo>
                    <a:cubicBezTo>
                      <a:pt x="0" y="4"/>
                      <a:pt x="2" y="3"/>
                      <a:pt x="4" y="3"/>
                    </a:cubicBezTo>
                    <a:cubicBezTo>
                      <a:pt x="4" y="0"/>
                      <a:pt x="4" y="0"/>
                      <a:pt x="4" y="0"/>
                    </a:cubicBezTo>
                    <a:cubicBezTo>
                      <a:pt x="5" y="0"/>
                      <a:pt x="5" y="0"/>
                      <a:pt x="5" y="0"/>
                    </a:cubicBezTo>
                    <a:lnTo>
                      <a:pt x="6" y="0"/>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6" name="Freeform 42"/>
              <p:cNvSpPr>
                <a:spLocks/>
              </p:cNvSpPr>
              <p:nvPr/>
            </p:nvSpPr>
            <p:spPr bwMode="auto">
              <a:xfrm>
                <a:off x="3082925" y="2568575"/>
                <a:ext cx="28575" cy="14288"/>
              </a:xfrm>
              <a:custGeom>
                <a:avLst/>
                <a:gdLst/>
                <a:ahLst/>
                <a:cxnLst>
                  <a:cxn ang="0">
                    <a:pos x="18" y="3"/>
                  </a:cxn>
                  <a:cxn ang="0">
                    <a:pos x="22" y="7"/>
                  </a:cxn>
                  <a:cxn ang="0">
                    <a:pos x="7" y="10"/>
                  </a:cxn>
                  <a:cxn ang="0">
                    <a:pos x="0" y="3"/>
                  </a:cxn>
                  <a:cxn ang="0">
                    <a:pos x="5" y="0"/>
                  </a:cxn>
                  <a:cxn ang="0">
                    <a:pos x="19" y="4"/>
                  </a:cxn>
                  <a:cxn ang="0">
                    <a:pos x="18" y="3"/>
                  </a:cxn>
                </a:cxnLst>
                <a:rect l="0" t="0" r="r" b="b"/>
                <a:pathLst>
                  <a:path w="22" h="10">
                    <a:moveTo>
                      <a:pt x="18" y="3"/>
                    </a:moveTo>
                    <a:cubicBezTo>
                      <a:pt x="21" y="4"/>
                      <a:pt x="22" y="5"/>
                      <a:pt x="22" y="7"/>
                    </a:cubicBezTo>
                    <a:cubicBezTo>
                      <a:pt x="17" y="8"/>
                      <a:pt x="13" y="10"/>
                      <a:pt x="7" y="10"/>
                    </a:cubicBezTo>
                    <a:cubicBezTo>
                      <a:pt x="4" y="10"/>
                      <a:pt x="0" y="7"/>
                      <a:pt x="0" y="3"/>
                    </a:cubicBezTo>
                    <a:cubicBezTo>
                      <a:pt x="0" y="1"/>
                      <a:pt x="3" y="0"/>
                      <a:pt x="5" y="0"/>
                    </a:cubicBezTo>
                    <a:cubicBezTo>
                      <a:pt x="10" y="0"/>
                      <a:pt x="16" y="3"/>
                      <a:pt x="19" y="4"/>
                    </a:cubicBezTo>
                    <a:lnTo>
                      <a:pt x="18" y="3"/>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7" name="Freeform 43"/>
              <p:cNvSpPr>
                <a:spLocks/>
              </p:cNvSpPr>
              <p:nvPr/>
            </p:nvSpPr>
            <p:spPr bwMode="auto">
              <a:xfrm>
                <a:off x="3267075" y="2568575"/>
                <a:ext cx="23813" cy="9525"/>
              </a:xfrm>
              <a:custGeom>
                <a:avLst/>
                <a:gdLst/>
                <a:ahLst/>
                <a:cxnLst>
                  <a:cxn ang="0">
                    <a:pos x="18" y="4"/>
                  </a:cxn>
                  <a:cxn ang="0">
                    <a:pos x="11" y="7"/>
                  </a:cxn>
                  <a:cxn ang="0">
                    <a:pos x="0" y="2"/>
                  </a:cxn>
                  <a:cxn ang="0">
                    <a:pos x="5" y="0"/>
                  </a:cxn>
                  <a:cxn ang="0">
                    <a:pos x="18" y="4"/>
                  </a:cxn>
                </a:cxnLst>
                <a:rect l="0" t="0" r="r" b="b"/>
                <a:pathLst>
                  <a:path w="18" h="7">
                    <a:moveTo>
                      <a:pt x="18" y="4"/>
                    </a:moveTo>
                    <a:cubicBezTo>
                      <a:pt x="17" y="7"/>
                      <a:pt x="14" y="7"/>
                      <a:pt x="11" y="7"/>
                    </a:cubicBezTo>
                    <a:cubicBezTo>
                      <a:pt x="6" y="7"/>
                      <a:pt x="0" y="7"/>
                      <a:pt x="0" y="2"/>
                    </a:cubicBezTo>
                    <a:cubicBezTo>
                      <a:pt x="0" y="0"/>
                      <a:pt x="4" y="0"/>
                      <a:pt x="5" y="0"/>
                    </a:cubicBezTo>
                    <a:cubicBezTo>
                      <a:pt x="6" y="0"/>
                      <a:pt x="17" y="2"/>
                      <a:pt x="18" y="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8" name="Freeform 44"/>
              <p:cNvSpPr>
                <a:spLocks/>
              </p:cNvSpPr>
              <p:nvPr/>
            </p:nvSpPr>
            <p:spPr bwMode="auto">
              <a:xfrm>
                <a:off x="3146425" y="2543175"/>
                <a:ext cx="100013" cy="39688"/>
              </a:xfrm>
              <a:custGeom>
                <a:avLst/>
                <a:gdLst/>
                <a:ahLst/>
                <a:cxnLst>
                  <a:cxn ang="0">
                    <a:pos x="64" y="11"/>
                  </a:cxn>
                  <a:cxn ang="0">
                    <a:pos x="75" y="21"/>
                  </a:cxn>
                  <a:cxn ang="0">
                    <a:pos x="59" y="21"/>
                  </a:cxn>
                  <a:cxn ang="0">
                    <a:pos x="51" y="24"/>
                  </a:cxn>
                  <a:cxn ang="0">
                    <a:pos x="47" y="22"/>
                  </a:cxn>
                  <a:cxn ang="0">
                    <a:pos x="37" y="30"/>
                  </a:cxn>
                  <a:cxn ang="0">
                    <a:pos x="31" y="24"/>
                  </a:cxn>
                  <a:cxn ang="0">
                    <a:pos x="11" y="23"/>
                  </a:cxn>
                  <a:cxn ang="0">
                    <a:pos x="6" y="23"/>
                  </a:cxn>
                  <a:cxn ang="0">
                    <a:pos x="6" y="27"/>
                  </a:cxn>
                  <a:cxn ang="0">
                    <a:pos x="0" y="19"/>
                  </a:cxn>
                  <a:cxn ang="0">
                    <a:pos x="3" y="18"/>
                  </a:cxn>
                  <a:cxn ang="0">
                    <a:pos x="22" y="17"/>
                  </a:cxn>
                  <a:cxn ang="0">
                    <a:pos x="19" y="8"/>
                  </a:cxn>
                  <a:cxn ang="0">
                    <a:pos x="14" y="3"/>
                  </a:cxn>
                  <a:cxn ang="0">
                    <a:pos x="17" y="0"/>
                  </a:cxn>
                  <a:cxn ang="0">
                    <a:pos x="28" y="3"/>
                  </a:cxn>
                  <a:cxn ang="0">
                    <a:pos x="41" y="1"/>
                  </a:cxn>
                  <a:cxn ang="0">
                    <a:pos x="66" y="13"/>
                  </a:cxn>
                  <a:cxn ang="0">
                    <a:pos x="64" y="11"/>
                  </a:cxn>
                </a:cxnLst>
                <a:rect l="0" t="0" r="r" b="b"/>
                <a:pathLst>
                  <a:path w="75" h="30">
                    <a:moveTo>
                      <a:pt x="64" y="11"/>
                    </a:moveTo>
                    <a:cubicBezTo>
                      <a:pt x="68" y="15"/>
                      <a:pt x="72" y="16"/>
                      <a:pt x="75" y="21"/>
                    </a:cubicBezTo>
                    <a:cubicBezTo>
                      <a:pt x="59" y="21"/>
                      <a:pt x="59" y="21"/>
                      <a:pt x="59" y="21"/>
                    </a:cubicBezTo>
                    <a:cubicBezTo>
                      <a:pt x="56" y="23"/>
                      <a:pt x="54" y="24"/>
                      <a:pt x="51" y="24"/>
                    </a:cubicBezTo>
                    <a:cubicBezTo>
                      <a:pt x="49" y="24"/>
                      <a:pt x="49" y="22"/>
                      <a:pt x="47" y="22"/>
                    </a:cubicBezTo>
                    <a:cubicBezTo>
                      <a:pt x="41" y="22"/>
                      <a:pt x="41" y="30"/>
                      <a:pt x="37" y="30"/>
                    </a:cubicBezTo>
                    <a:cubicBezTo>
                      <a:pt x="33" y="30"/>
                      <a:pt x="34" y="26"/>
                      <a:pt x="31" y="24"/>
                    </a:cubicBezTo>
                    <a:cubicBezTo>
                      <a:pt x="27" y="22"/>
                      <a:pt x="17" y="23"/>
                      <a:pt x="11" y="23"/>
                    </a:cubicBezTo>
                    <a:cubicBezTo>
                      <a:pt x="8" y="23"/>
                      <a:pt x="8" y="24"/>
                      <a:pt x="6" y="23"/>
                    </a:cubicBezTo>
                    <a:cubicBezTo>
                      <a:pt x="6" y="24"/>
                      <a:pt x="6" y="25"/>
                      <a:pt x="6" y="27"/>
                    </a:cubicBezTo>
                    <a:cubicBezTo>
                      <a:pt x="3" y="26"/>
                      <a:pt x="0" y="22"/>
                      <a:pt x="0" y="19"/>
                    </a:cubicBezTo>
                    <a:cubicBezTo>
                      <a:pt x="1" y="19"/>
                      <a:pt x="2" y="18"/>
                      <a:pt x="3" y="18"/>
                    </a:cubicBezTo>
                    <a:cubicBezTo>
                      <a:pt x="13" y="18"/>
                      <a:pt x="17" y="20"/>
                      <a:pt x="22" y="17"/>
                    </a:cubicBezTo>
                    <a:cubicBezTo>
                      <a:pt x="20" y="15"/>
                      <a:pt x="19" y="12"/>
                      <a:pt x="19" y="8"/>
                    </a:cubicBezTo>
                    <a:cubicBezTo>
                      <a:pt x="17" y="8"/>
                      <a:pt x="14" y="6"/>
                      <a:pt x="14" y="3"/>
                    </a:cubicBezTo>
                    <a:cubicBezTo>
                      <a:pt x="14" y="2"/>
                      <a:pt x="16" y="0"/>
                      <a:pt x="17" y="0"/>
                    </a:cubicBezTo>
                    <a:cubicBezTo>
                      <a:pt x="21" y="0"/>
                      <a:pt x="24" y="3"/>
                      <a:pt x="28" y="3"/>
                    </a:cubicBezTo>
                    <a:cubicBezTo>
                      <a:pt x="34" y="3"/>
                      <a:pt x="36" y="1"/>
                      <a:pt x="41" y="1"/>
                    </a:cubicBezTo>
                    <a:cubicBezTo>
                      <a:pt x="55" y="1"/>
                      <a:pt x="58" y="9"/>
                      <a:pt x="66" y="13"/>
                    </a:cubicBezTo>
                    <a:lnTo>
                      <a:pt x="64" y="11"/>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9" name="Freeform 45"/>
              <p:cNvSpPr>
                <a:spLocks/>
              </p:cNvSpPr>
              <p:nvPr/>
            </p:nvSpPr>
            <p:spPr bwMode="auto">
              <a:xfrm>
                <a:off x="3076575" y="2455863"/>
                <a:ext cx="9525" cy="11113"/>
              </a:xfrm>
              <a:custGeom>
                <a:avLst/>
                <a:gdLst/>
                <a:ahLst/>
                <a:cxnLst>
                  <a:cxn ang="0">
                    <a:pos x="2" y="0"/>
                  </a:cxn>
                  <a:cxn ang="0">
                    <a:pos x="7" y="6"/>
                  </a:cxn>
                  <a:cxn ang="0">
                    <a:pos x="5" y="8"/>
                  </a:cxn>
                  <a:cxn ang="0">
                    <a:pos x="0" y="0"/>
                  </a:cxn>
                  <a:cxn ang="0">
                    <a:pos x="2" y="0"/>
                  </a:cxn>
                </a:cxnLst>
                <a:rect l="0" t="0" r="r" b="b"/>
                <a:pathLst>
                  <a:path w="7" h="8">
                    <a:moveTo>
                      <a:pt x="2" y="0"/>
                    </a:moveTo>
                    <a:cubicBezTo>
                      <a:pt x="6" y="0"/>
                      <a:pt x="7" y="3"/>
                      <a:pt x="7" y="6"/>
                    </a:cubicBezTo>
                    <a:cubicBezTo>
                      <a:pt x="7" y="7"/>
                      <a:pt x="6" y="8"/>
                      <a:pt x="5" y="8"/>
                    </a:cubicBezTo>
                    <a:cubicBezTo>
                      <a:pt x="0" y="8"/>
                      <a:pt x="0" y="3"/>
                      <a:pt x="0" y="0"/>
                    </a:cubicBezTo>
                    <a:cubicBezTo>
                      <a:pt x="0" y="0"/>
                      <a:pt x="2" y="0"/>
                      <a:pt x="2"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0" name="Freeform 46"/>
              <p:cNvSpPr>
                <a:spLocks/>
              </p:cNvSpPr>
              <p:nvPr/>
            </p:nvSpPr>
            <p:spPr bwMode="auto">
              <a:xfrm>
                <a:off x="3068638" y="2422525"/>
                <a:ext cx="14288" cy="4763"/>
              </a:xfrm>
              <a:custGeom>
                <a:avLst/>
                <a:gdLst/>
                <a:ahLst/>
                <a:cxnLst>
                  <a:cxn ang="0">
                    <a:pos x="0" y="3"/>
                  </a:cxn>
                  <a:cxn ang="0">
                    <a:pos x="6" y="0"/>
                  </a:cxn>
                  <a:cxn ang="0">
                    <a:pos x="11" y="3"/>
                  </a:cxn>
                  <a:cxn ang="0">
                    <a:pos x="0" y="3"/>
                  </a:cxn>
                </a:cxnLst>
                <a:rect l="0" t="0" r="r" b="b"/>
                <a:pathLst>
                  <a:path w="11" h="4">
                    <a:moveTo>
                      <a:pt x="0" y="3"/>
                    </a:moveTo>
                    <a:cubicBezTo>
                      <a:pt x="1" y="2"/>
                      <a:pt x="4" y="0"/>
                      <a:pt x="6" y="0"/>
                    </a:cubicBezTo>
                    <a:cubicBezTo>
                      <a:pt x="9" y="0"/>
                      <a:pt x="10" y="2"/>
                      <a:pt x="11" y="3"/>
                    </a:cubicBezTo>
                    <a:cubicBezTo>
                      <a:pt x="7" y="4"/>
                      <a:pt x="2" y="3"/>
                      <a:pt x="0" y="3"/>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1" name="Freeform 47"/>
              <p:cNvSpPr>
                <a:spLocks/>
              </p:cNvSpPr>
              <p:nvPr/>
            </p:nvSpPr>
            <p:spPr bwMode="auto">
              <a:xfrm>
                <a:off x="3094038" y="2428875"/>
                <a:ext cx="4763" cy="6350"/>
              </a:xfrm>
              <a:custGeom>
                <a:avLst/>
                <a:gdLst/>
                <a:ahLst/>
                <a:cxnLst>
                  <a:cxn ang="0">
                    <a:pos x="3" y="4"/>
                  </a:cxn>
                  <a:cxn ang="0">
                    <a:pos x="1" y="0"/>
                  </a:cxn>
                  <a:cxn ang="0">
                    <a:pos x="3" y="4"/>
                  </a:cxn>
                </a:cxnLst>
                <a:rect l="0" t="0" r="r" b="b"/>
                <a:pathLst>
                  <a:path w="3" h="4">
                    <a:moveTo>
                      <a:pt x="3" y="4"/>
                    </a:moveTo>
                    <a:cubicBezTo>
                      <a:pt x="2" y="4"/>
                      <a:pt x="0" y="1"/>
                      <a:pt x="1" y="0"/>
                    </a:cubicBezTo>
                    <a:lnTo>
                      <a:pt x="3" y="4"/>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2" name="Freeform 48"/>
              <p:cNvSpPr>
                <a:spLocks/>
              </p:cNvSpPr>
              <p:nvPr/>
            </p:nvSpPr>
            <p:spPr bwMode="auto">
              <a:xfrm>
                <a:off x="3154363" y="2517775"/>
                <a:ext cx="11113" cy="7938"/>
              </a:xfrm>
              <a:custGeom>
                <a:avLst/>
                <a:gdLst/>
                <a:ahLst/>
                <a:cxnLst>
                  <a:cxn ang="0">
                    <a:pos x="0" y="4"/>
                  </a:cxn>
                  <a:cxn ang="0">
                    <a:pos x="0" y="7"/>
                  </a:cxn>
                  <a:cxn ang="0">
                    <a:pos x="2" y="7"/>
                  </a:cxn>
                  <a:cxn ang="0">
                    <a:pos x="9" y="4"/>
                  </a:cxn>
                  <a:cxn ang="0">
                    <a:pos x="9" y="0"/>
                  </a:cxn>
                  <a:cxn ang="0">
                    <a:pos x="0" y="4"/>
                  </a:cxn>
                </a:cxnLst>
                <a:rect l="0" t="0" r="r" b="b"/>
                <a:pathLst>
                  <a:path w="9" h="7">
                    <a:moveTo>
                      <a:pt x="0" y="4"/>
                    </a:moveTo>
                    <a:cubicBezTo>
                      <a:pt x="0" y="5"/>
                      <a:pt x="0" y="6"/>
                      <a:pt x="0" y="7"/>
                    </a:cubicBezTo>
                    <a:cubicBezTo>
                      <a:pt x="0" y="7"/>
                      <a:pt x="1" y="7"/>
                      <a:pt x="2" y="7"/>
                    </a:cubicBezTo>
                    <a:cubicBezTo>
                      <a:pt x="4" y="7"/>
                      <a:pt x="7" y="6"/>
                      <a:pt x="9" y="4"/>
                    </a:cubicBezTo>
                    <a:cubicBezTo>
                      <a:pt x="9" y="0"/>
                      <a:pt x="9" y="0"/>
                      <a:pt x="9" y="0"/>
                    </a:cubicBezTo>
                    <a:cubicBezTo>
                      <a:pt x="7" y="3"/>
                      <a:pt x="4" y="5"/>
                      <a:pt x="0" y="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3" name="Freeform 49"/>
              <p:cNvSpPr>
                <a:spLocks/>
              </p:cNvSpPr>
              <p:nvPr/>
            </p:nvSpPr>
            <p:spPr bwMode="auto">
              <a:xfrm>
                <a:off x="2301875" y="1979613"/>
                <a:ext cx="966788" cy="473075"/>
              </a:xfrm>
              <a:custGeom>
                <a:avLst/>
                <a:gdLst/>
                <a:ahLst/>
                <a:cxnLst>
                  <a:cxn ang="0">
                    <a:pos x="543" y="285"/>
                  </a:cxn>
                  <a:cxn ang="0">
                    <a:pos x="555" y="317"/>
                  </a:cxn>
                  <a:cxn ang="0">
                    <a:pos x="560" y="338"/>
                  </a:cxn>
                  <a:cxn ang="0">
                    <a:pos x="542" y="345"/>
                  </a:cxn>
                  <a:cxn ang="0">
                    <a:pos x="507" y="287"/>
                  </a:cxn>
                  <a:cxn ang="0">
                    <a:pos x="474" y="283"/>
                  </a:cxn>
                  <a:cxn ang="0">
                    <a:pos x="460" y="283"/>
                  </a:cxn>
                  <a:cxn ang="0">
                    <a:pos x="443" y="286"/>
                  </a:cxn>
                  <a:cxn ang="0">
                    <a:pos x="412" y="292"/>
                  </a:cxn>
                  <a:cxn ang="0">
                    <a:pos x="393" y="291"/>
                  </a:cxn>
                  <a:cxn ang="0">
                    <a:pos x="357" y="309"/>
                  </a:cxn>
                  <a:cxn ang="0">
                    <a:pos x="343" y="342"/>
                  </a:cxn>
                  <a:cxn ang="0">
                    <a:pos x="282" y="290"/>
                  </a:cxn>
                  <a:cxn ang="0">
                    <a:pos x="246" y="281"/>
                  </a:cxn>
                  <a:cxn ang="0">
                    <a:pos x="207" y="262"/>
                  </a:cxn>
                  <a:cxn ang="0">
                    <a:pos x="170" y="268"/>
                  </a:cxn>
                  <a:cxn ang="0">
                    <a:pos x="95" y="252"/>
                  </a:cxn>
                  <a:cxn ang="0">
                    <a:pos x="47" y="214"/>
                  </a:cxn>
                  <a:cxn ang="0">
                    <a:pos x="4" y="141"/>
                  </a:cxn>
                  <a:cxn ang="0">
                    <a:pos x="4" y="95"/>
                  </a:cxn>
                  <a:cxn ang="0">
                    <a:pos x="0" y="23"/>
                  </a:cxn>
                  <a:cxn ang="0">
                    <a:pos x="20" y="27"/>
                  </a:cxn>
                  <a:cxn ang="0">
                    <a:pos x="20" y="5"/>
                  </a:cxn>
                  <a:cxn ang="0">
                    <a:pos x="373" y="0"/>
                  </a:cxn>
                  <a:cxn ang="0">
                    <a:pos x="406" y="11"/>
                  </a:cxn>
                  <a:cxn ang="0">
                    <a:pos x="408" y="45"/>
                  </a:cxn>
                  <a:cxn ang="0">
                    <a:pos x="423" y="42"/>
                  </a:cxn>
                  <a:cxn ang="0">
                    <a:pos x="441" y="40"/>
                  </a:cxn>
                  <a:cxn ang="0">
                    <a:pos x="456" y="42"/>
                  </a:cxn>
                  <a:cxn ang="0">
                    <a:pos x="472" y="47"/>
                  </a:cxn>
                  <a:cxn ang="0">
                    <a:pos x="510" y="48"/>
                  </a:cxn>
                  <a:cxn ang="0">
                    <a:pos x="490" y="54"/>
                  </a:cxn>
                  <a:cxn ang="0">
                    <a:pos x="472" y="69"/>
                  </a:cxn>
                  <a:cxn ang="0">
                    <a:pos x="471" y="121"/>
                  </a:cxn>
                  <a:cxn ang="0">
                    <a:pos x="480" y="88"/>
                  </a:cxn>
                  <a:cxn ang="0">
                    <a:pos x="501" y="57"/>
                  </a:cxn>
                  <a:cxn ang="0">
                    <a:pos x="516" y="87"/>
                  </a:cxn>
                  <a:cxn ang="0">
                    <a:pos x="531" y="97"/>
                  </a:cxn>
                  <a:cxn ang="0">
                    <a:pos x="527" y="123"/>
                  </a:cxn>
                  <a:cxn ang="0">
                    <a:pos x="564" y="97"/>
                  </a:cxn>
                  <a:cxn ang="0">
                    <a:pos x="610" y="84"/>
                  </a:cxn>
                  <a:cxn ang="0">
                    <a:pos x="653" y="65"/>
                  </a:cxn>
                  <a:cxn ang="0">
                    <a:pos x="675" y="63"/>
                  </a:cxn>
                  <a:cxn ang="0">
                    <a:pos x="699" y="28"/>
                  </a:cxn>
                  <a:cxn ang="0">
                    <a:pos x="726" y="73"/>
                  </a:cxn>
                  <a:cxn ang="0">
                    <a:pos x="701" y="80"/>
                  </a:cxn>
                  <a:cxn ang="0">
                    <a:pos x="681" y="113"/>
                  </a:cxn>
                  <a:cxn ang="0">
                    <a:pos x="690" y="118"/>
                  </a:cxn>
                  <a:cxn ang="0">
                    <a:pos x="676" y="122"/>
                  </a:cxn>
                  <a:cxn ang="0">
                    <a:pos x="648" y="132"/>
                  </a:cxn>
                  <a:cxn ang="0">
                    <a:pos x="642" y="134"/>
                  </a:cxn>
                  <a:cxn ang="0">
                    <a:pos x="635" y="137"/>
                  </a:cxn>
                  <a:cxn ang="0">
                    <a:pos x="627" y="161"/>
                  </a:cxn>
                  <a:cxn ang="0">
                    <a:pos x="622" y="159"/>
                  </a:cxn>
                  <a:cxn ang="0">
                    <a:pos x="615" y="186"/>
                  </a:cxn>
                  <a:cxn ang="0">
                    <a:pos x="614" y="178"/>
                  </a:cxn>
                  <a:cxn ang="0">
                    <a:pos x="608" y="170"/>
                  </a:cxn>
                  <a:cxn ang="0">
                    <a:pos x="611" y="192"/>
                  </a:cxn>
                  <a:cxn ang="0">
                    <a:pos x="614" y="196"/>
                  </a:cxn>
                  <a:cxn ang="0">
                    <a:pos x="614" y="205"/>
                  </a:cxn>
                  <a:cxn ang="0">
                    <a:pos x="607" y="213"/>
                  </a:cxn>
                  <a:cxn ang="0">
                    <a:pos x="607" y="221"/>
                  </a:cxn>
                  <a:cxn ang="0">
                    <a:pos x="589" y="232"/>
                  </a:cxn>
                </a:cxnLst>
                <a:rect l="0" t="0" r="r" b="b"/>
                <a:pathLst>
                  <a:path w="726" h="356">
                    <a:moveTo>
                      <a:pt x="590" y="233"/>
                    </a:moveTo>
                    <a:cubicBezTo>
                      <a:pt x="569" y="245"/>
                      <a:pt x="543" y="253"/>
                      <a:pt x="543" y="285"/>
                    </a:cubicBezTo>
                    <a:cubicBezTo>
                      <a:pt x="543" y="300"/>
                      <a:pt x="555" y="304"/>
                      <a:pt x="555" y="318"/>
                    </a:cubicBezTo>
                    <a:cubicBezTo>
                      <a:pt x="555" y="317"/>
                      <a:pt x="555" y="317"/>
                      <a:pt x="555" y="317"/>
                    </a:cubicBezTo>
                    <a:cubicBezTo>
                      <a:pt x="555" y="320"/>
                      <a:pt x="555" y="320"/>
                      <a:pt x="555" y="320"/>
                    </a:cubicBezTo>
                    <a:cubicBezTo>
                      <a:pt x="556" y="326"/>
                      <a:pt x="560" y="330"/>
                      <a:pt x="560" y="338"/>
                    </a:cubicBezTo>
                    <a:cubicBezTo>
                      <a:pt x="560" y="347"/>
                      <a:pt x="558" y="356"/>
                      <a:pt x="551" y="356"/>
                    </a:cubicBezTo>
                    <a:cubicBezTo>
                      <a:pt x="544" y="356"/>
                      <a:pt x="544" y="349"/>
                      <a:pt x="542" y="345"/>
                    </a:cubicBezTo>
                    <a:cubicBezTo>
                      <a:pt x="537" y="338"/>
                      <a:pt x="532" y="335"/>
                      <a:pt x="529" y="328"/>
                    </a:cubicBezTo>
                    <a:cubicBezTo>
                      <a:pt x="522" y="314"/>
                      <a:pt x="527" y="287"/>
                      <a:pt x="507" y="287"/>
                    </a:cubicBezTo>
                    <a:cubicBezTo>
                      <a:pt x="503" y="287"/>
                      <a:pt x="502" y="293"/>
                      <a:pt x="498" y="293"/>
                    </a:cubicBezTo>
                    <a:cubicBezTo>
                      <a:pt x="490" y="293"/>
                      <a:pt x="485" y="283"/>
                      <a:pt x="474" y="283"/>
                    </a:cubicBezTo>
                    <a:cubicBezTo>
                      <a:pt x="468" y="283"/>
                      <a:pt x="467" y="286"/>
                      <a:pt x="463" y="286"/>
                    </a:cubicBezTo>
                    <a:cubicBezTo>
                      <a:pt x="462" y="286"/>
                      <a:pt x="460" y="284"/>
                      <a:pt x="460" y="283"/>
                    </a:cubicBezTo>
                    <a:cubicBezTo>
                      <a:pt x="453" y="285"/>
                      <a:pt x="444" y="284"/>
                      <a:pt x="436" y="286"/>
                    </a:cubicBezTo>
                    <a:cubicBezTo>
                      <a:pt x="441" y="288"/>
                      <a:pt x="440" y="288"/>
                      <a:pt x="443" y="286"/>
                    </a:cubicBezTo>
                    <a:cubicBezTo>
                      <a:pt x="442" y="293"/>
                      <a:pt x="438" y="297"/>
                      <a:pt x="443" y="301"/>
                    </a:cubicBezTo>
                    <a:cubicBezTo>
                      <a:pt x="431" y="307"/>
                      <a:pt x="421" y="292"/>
                      <a:pt x="412" y="292"/>
                    </a:cubicBezTo>
                    <a:cubicBezTo>
                      <a:pt x="409" y="292"/>
                      <a:pt x="408" y="295"/>
                      <a:pt x="405" y="295"/>
                    </a:cubicBezTo>
                    <a:cubicBezTo>
                      <a:pt x="400" y="295"/>
                      <a:pt x="398" y="291"/>
                      <a:pt x="393" y="291"/>
                    </a:cubicBezTo>
                    <a:cubicBezTo>
                      <a:pt x="380" y="291"/>
                      <a:pt x="374" y="302"/>
                      <a:pt x="368" y="307"/>
                    </a:cubicBezTo>
                    <a:cubicBezTo>
                      <a:pt x="365" y="311"/>
                      <a:pt x="361" y="308"/>
                      <a:pt x="357" y="309"/>
                    </a:cubicBezTo>
                    <a:cubicBezTo>
                      <a:pt x="347" y="313"/>
                      <a:pt x="341" y="325"/>
                      <a:pt x="341" y="338"/>
                    </a:cubicBezTo>
                    <a:cubicBezTo>
                      <a:pt x="341" y="339"/>
                      <a:pt x="343" y="341"/>
                      <a:pt x="343" y="342"/>
                    </a:cubicBezTo>
                    <a:cubicBezTo>
                      <a:pt x="336" y="342"/>
                      <a:pt x="325" y="339"/>
                      <a:pt x="321" y="336"/>
                    </a:cubicBezTo>
                    <a:cubicBezTo>
                      <a:pt x="307" y="322"/>
                      <a:pt x="308" y="290"/>
                      <a:pt x="282" y="290"/>
                    </a:cubicBezTo>
                    <a:cubicBezTo>
                      <a:pt x="272" y="290"/>
                      <a:pt x="275" y="302"/>
                      <a:pt x="266" y="302"/>
                    </a:cubicBezTo>
                    <a:cubicBezTo>
                      <a:pt x="257" y="302"/>
                      <a:pt x="250" y="287"/>
                      <a:pt x="246" y="281"/>
                    </a:cubicBezTo>
                    <a:cubicBezTo>
                      <a:pt x="239" y="268"/>
                      <a:pt x="230" y="266"/>
                      <a:pt x="215" y="262"/>
                    </a:cubicBezTo>
                    <a:cubicBezTo>
                      <a:pt x="207" y="262"/>
                      <a:pt x="207" y="262"/>
                      <a:pt x="207" y="262"/>
                    </a:cubicBezTo>
                    <a:cubicBezTo>
                      <a:pt x="207" y="268"/>
                      <a:pt x="207" y="268"/>
                      <a:pt x="207" y="268"/>
                    </a:cubicBezTo>
                    <a:cubicBezTo>
                      <a:pt x="170" y="268"/>
                      <a:pt x="170" y="268"/>
                      <a:pt x="170" y="268"/>
                    </a:cubicBezTo>
                    <a:cubicBezTo>
                      <a:pt x="123" y="252"/>
                      <a:pt x="123" y="252"/>
                      <a:pt x="123" y="252"/>
                    </a:cubicBezTo>
                    <a:cubicBezTo>
                      <a:pt x="95" y="252"/>
                      <a:pt x="95" y="252"/>
                      <a:pt x="95" y="252"/>
                    </a:cubicBezTo>
                    <a:cubicBezTo>
                      <a:pt x="88" y="239"/>
                      <a:pt x="66" y="230"/>
                      <a:pt x="50" y="223"/>
                    </a:cubicBezTo>
                    <a:cubicBezTo>
                      <a:pt x="47" y="222"/>
                      <a:pt x="48" y="217"/>
                      <a:pt x="47" y="214"/>
                    </a:cubicBezTo>
                    <a:cubicBezTo>
                      <a:pt x="40" y="198"/>
                      <a:pt x="28" y="193"/>
                      <a:pt x="30" y="175"/>
                    </a:cubicBezTo>
                    <a:cubicBezTo>
                      <a:pt x="21" y="174"/>
                      <a:pt x="11" y="154"/>
                      <a:pt x="4" y="141"/>
                    </a:cubicBezTo>
                    <a:cubicBezTo>
                      <a:pt x="2" y="137"/>
                      <a:pt x="6" y="134"/>
                      <a:pt x="8" y="133"/>
                    </a:cubicBezTo>
                    <a:cubicBezTo>
                      <a:pt x="3" y="123"/>
                      <a:pt x="8" y="107"/>
                      <a:pt x="4" y="95"/>
                    </a:cubicBezTo>
                    <a:cubicBezTo>
                      <a:pt x="0" y="85"/>
                      <a:pt x="11" y="60"/>
                      <a:pt x="11" y="46"/>
                    </a:cubicBezTo>
                    <a:cubicBezTo>
                      <a:pt x="11" y="36"/>
                      <a:pt x="0" y="32"/>
                      <a:pt x="0" y="23"/>
                    </a:cubicBezTo>
                    <a:cubicBezTo>
                      <a:pt x="0" y="20"/>
                      <a:pt x="5" y="20"/>
                      <a:pt x="7" y="20"/>
                    </a:cubicBezTo>
                    <a:cubicBezTo>
                      <a:pt x="13" y="20"/>
                      <a:pt x="17" y="23"/>
                      <a:pt x="20" y="27"/>
                    </a:cubicBezTo>
                    <a:cubicBezTo>
                      <a:pt x="22" y="24"/>
                      <a:pt x="26" y="19"/>
                      <a:pt x="26" y="15"/>
                    </a:cubicBezTo>
                    <a:cubicBezTo>
                      <a:pt x="26" y="11"/>
                      <a:pt x="22" y="10"/>
                      <a:pt x="20" y="5"/>
                    </a:cubicBezTo>
                    <a:cubicBezTo>
                      <a:pt x="373" y="5"/>
                      <a:pt x="373" y="5"/>
                      <a:pt x="373" y="5"/>
                    </a:cubicBezTo>
                    <a:cubicBezTo>
                      <a:pt x="373" y="0"/>
                      <a:pt x="373" y="0"/>
                      <a:pt x="373" y="0"/>
                    </a:cubicBezTo>
                    <a:cubicBezTo>
                      <a:pt x="379" y="4"/>
                      <a:pt x="378" y="8"/>
                      <a:pt x="384" y="11"/>
                    </a:cubicBezTo>
                    <a:cubicBezTo>
                      <a:pt x="406" y="11"/>
                      <a:pt x="406" y="11"/>
                      <a:pt x="406" y="11"/>
                    </a:cubicBezTo>
                    <a:cubicBezTo>
                      <a:pt x="415" y="20"/>
                      <a:pt x="426" y="20"/>
                      <a:pt x="443" y="20"/>
                    </a:cubicBezTo>
                    <a:cubicBezTo>
                      <a:pt x="431" y="28"/>
                      <a:pt x="418" y="32"/>
                      <a:pt x="408" y="45"/>
                    </a:cubicBezTo>
                    <a:cubicBezTo>
                      <a:pt x="415" y="45"/>
                      <a:pt x="415" y="45"/>
                      <a:pt x="415" y="45"/>
                    </a:cubicBezTo>
                    <a:cubicBezTo>
                      <a:pt x="418" y="43"/>
                      <a:pt x="420" y="42"/>
                      <a:pt x="423" y="42"/>
                    </a:cubicBezTo>
                    <a:cubicBezTo>
                      <a:pt x="425" y="46"/>
                      <a:pt x="426" y="46"/>
                      <a:pt x="429" y="46"/>
                    </a:cubicBezTo>
                    <a:cubicBezTo>
                      <a:pt x="437" y="46"/>
                      <a:pt x="437" y="40"/>
                      <a:pt x="441" y="40"/>
                    </a:cubicBezTo>
                    <a:cubicBezTo>
                      <a:pt x="446" y="40"/>
                      <a:pt x="454" y="32"/>
                      <a:pt x="461" y="31"/>
                    </a:cubicBezTo>
                    <a:cubicBezTo>
                      <a:pt x="461" y="37"/>
                      <a:pt x="458" y="38"/>
                      <a:pt x="456" y="42"/>
                    </a:cubicBezTo>
                    <a:cubicBezTo>
                      <a:pt x="465" y="42"/>
                      <a:pt x="465" y="42"/>
                      <a:pt x="465" y="42"/>
                    </a:cubicBezTo>
                    <a:cubicBezTo>
                      <a:pt x="465" y="45"/>
                      <a:pt x="469" y="47"/>
                      <a:pt x="472" y="47"/>
                    </a:cubicBezTo>
                    <a:cubicBezTo>
                      <a:pt x="478" y="47"/>
                      <a:pt x="480" y="43"/>
                      <a:pt x="484" y="43"/>
                    </a:cubicBezTo>
                    <a:cubicBezTo>
                      <a:pt x="495" y="43"/>
                      <a:pt x="500" y="48"/>
                      <a:pt x="510" y="48"/>
                    </a:cubicBezTo>
                    <a:cubicBezTo>
                      <a:pt x="510" y="54"/>
                      <a:pt x="510" y="54"/>
                      <a:pt x="510" y="54"/>
                    </a:cubicBezTo>
                    <a:cubicBezTo>
                      <a:pt x="503" y="56"/>
                      <a:pt x="493" y="54"/>
                      <a:pt x="490" y="54"/>
                    </a:cubicBezTo>
                    <a:cubicBezTo>
                      <a:pt x="480" y="54"/>
                      <a:pt x="462" y="66"/>
                      <a:pt x="462" y="75"/>
                    </a:cubicBezTo>
                    <a:cubicBezTo>
                      <a:pt x="466" y="72"/>
                      <a:pt x="468" y="69"/>
                      <a:pt x="472" y="69"/>
                    </a:cubicBezTo>
                    <a:cubicBezTo>
                      <a:pt x="465" y="78"/>
                      <a:pt x="461" y="101"/>
                      <a:pt x="461" y="112"/>
                    </a:cubicBezTo>
                    <a:cubicBezTo>
                      <a:pt x="461" y="117"/>
                      <a:pt x="466" y="121"/>
                      <a:pt x="471" y="121"/>
                    </a:cubicBezTo>
                    <a:cubicBezTo>
                      <a:pt x="478" y="121"/>
                      <a:pt x="480" y="108"/>
                      <a:pt x="480" y="102"/>
                    </a:cubicBezTo>
                    <a:cubicBezTo>
                      <a:pt x="480" y="97"/>
                      <a:pt x="480" y="88"/>
                      <a:pt x="480" y="88"/>
                    </a:cubicBezTo>
                    <a:cubicBezTo>
                      <a:pt x="480" y="82"/>
                      <a:pt x="480" y="69"/>
                      <a:pt x="485" y="69"/>
                    </a:cubicBezTo>
                    <a:cubicBezTo>
                      <a:pt x="501" y="68"/>
                      <a:pt x="494" y="57"/>
                      <a:pt x="501" y="57"/>
                    </a:cubicBezTo>
                    <a:cubicBezTo>
                      <a:pt x="504" y="57"/>
                      <a:pt x="521" y="65"/>
                      <a:pt x="521" y="70"/>
                    </a:cubicBezTo>
                    <a:cubicBezTo>
                      <a:pt x="521" y="77"/>
                      <a:pt x="517" y="81"/>
                      <a:pt x="516" y="87"/>
                    </a:cubicBezTo>
                    <a:cubicBezTo>
                      <a:pt x="521" y="87"/>
                      <a:pt x="520" y="85"/>
                      <a:pt x="525" y="84"/>
                    </a:cubicBezTo>
                    <a:cubicBezTo>
                      <a:pt x="526" y="91"/>
                      <a:pt x="526" y="94"/>
                      <a:pt x="531" y="97"/>
                    </a:cubicBezTo>
                    <a:cubicBezTo>
                      <a:pt x="526" y="103"/>
                      <a:pt x="521" y="106"/>
                      <a:pt x="521" y="112"/>
                    </a:cubicBezTo>
                    <a:cubicBezTo>
                      <a:pt x="521" y="117"/>
                      <a:pt x="523" y="123"/>
                      <a:pt x="527" y="123"/>
                    </a:cubicBezTo>
                    <a:cubicBezTo>
                      <a:pt x="539" y="123"/>
                      <a:pt x="559" y="112"/>
                      <a:pt x="568" y="108"/>
                    </a:cubicBezTo>
                    <a:cubicBezTo>
                      <a:pt x="567" y="103"/>
                      <a:pt x="565" y="99"/>
                      <a:pt x="564" y="97"/>
                    </a:cubicBezTo>
                    <a:cubicBezTo>
                      <a:pt x="567" y="97"/>
                      <a:pt x="567" y="97"/>
                      <a:pt x="569" y="97"/>
                    </a:cubicBezTo>
                    <a:cubicBezTo>
                      <a:pt x="582" y="97"/>
                      <a:pt x="610" y="101"/>
                      <a:pt x="610" y="84"/>
                    </a:cubicBezTo>
                    <a:cubicBezTo>
                      <a:pt x="611" y="84"/>
                      <a:pt x="627" y="68"/>
                      <a:pt x="630" y="66"/>
                    </a:cubicBezTo>
                    <a:cubicBezTo>
                      <a:pt x="632" y="64"/>
                      <a:pt x="643" y="65"/>
                      <a:pt x="653" y="65"/>
                    </a:cubicBezTo>
                    <a:cubicBezTo>
                      <a:pt x="657" y="65"/>
                      <a:pt x="660" y="65"/>
                      <a:pt x="664" y="65"/>
                    </a:cubicBezTo>
                    <a:cubicBezTo>
                      <a:pt x="668" y="65"/>
                      <a:pt x="672" y="63"/>
                      <a:pt x="675" y="63"/>
                    </a:cubicBezTo>
                    <a:cubicBezTo>
                      <a:pt x="680" y="62"/>
                      <a:pt x="678" y="61"/>
                      <a:pt x="680" y="59"/>
                    </a:cubicBezTo>
                    <a:cubicBezTo>
                      <a:pt x="688" y="51"/>
                      <a:pt x="688" y="36"/>
                      <a:pt x="699" y="28"/>
                    </a:cubicBezTo>
                    <a:cubicBezTo>
                      <a:pt x="704" y="35"/>
                      <a:pt x="712" y="25"/>
                      <a:pt x="716" y="32"/>
                    </a:cubicBezTo>
                    <a:cubicBezTo>
                      <a:pt x="723" y="44"/>
                      <a:pt x="717" y="62"/>
                      <a:pt x="726" y="73"/>
                    </a:cubicBezTo>
                    <a:cubicBezTo>
                      <a:pt x="723" y="77"/>
                      <a:pt x="718" y="80"/>
                      <a:pt x="712" y="80"/>
                    </a:cubicBezTo>
                    <a:cubicBezTo>
                      <a:pt x="706" y="80"/>
                      <a:pt x="706" y="78"/>
                      <a:pt x="701" y="80"/>
                    </a:cubicBezTo>
                    <a:cubicBezTo>
                      <a:pt x="694" y="87"/>
                      <a:pt x="679" y="92"/>
                      <a:pt x="679" y="109"/>
                    </a:cubicBezTo>
                    <a:cubicBezTo>
                      <a:pt x="679" y="110"/>
                      <a:pt x="680" y="112"/>
                      <a:pt x="681" y="113"/>
                    </a:cubicBezTo>
                    <a:cubicBezTo>
                      <a:pt x="681" y="115"/>
                      <a:pt x="683" y="121"/>
                      <a:pt x="686" y="121"/>
                    </a:cubicBezTo>
                    <a:cubicBezTo>
                      <a:pt x="687" y="121"/>
                      <a:pt x="690" y="118"/>
                      <a:pt x="690" y="118"/>
                    </a:cubicBezTo>
                    <a:cubicBezTo>
                      <a:pt x="690" y="121"/>
                      <a:pt x="690" y="121"/>
                      <a:pt x="690" y="121"/>
                    </a:cubicBezTo>
                    <a:cubicBezTo>
                      <a:pt x="685" y="122"/>
                      <a:pt x="678" y="124"/>
                      <a:pt x="676" y="122"/>
                    </a:cubicBezTo>
                    <a:cubicBezTo>
                      <a:pt x="667" y="129"/>
                      <a:pt x="652" y="126"/>
                      <a:pt x="643" y="132"/>
                    </a:cubicBezTo>
                    <a:cubicBezTo>
                      <a:pt x="648" y="132"/>
                      <a:pt x="648" y="132"/>
                      <a:pt x="648" y="132"/>
                    </a:cubicBezTo>
                    <a:cubicBezTo>
                      <a:pt x="652" y="132"/>
                      <a:pt x="656" y="129"/>
                      <a:pt x="659" y="132"/>
                    </a:cubicBezTo>
                    <a:cubicBezTo>
                      <a:pt x="653" y="134"/>
                      <a:pt x="648" y="134"/>
                      <a:pt x="642" y="134"/>
                    </a:cubicBezTo>
                    <a:cubicBezTo>
                      <a:pt x="641" y="134"/>
                      <a:pt x="639" y="133"/>
                      <a:pt x="638" y="133"/>
                    </a:cubicBezTo>
                    <a:cubicBezTo>
                      <a:pt x="637" y="134"/>
                      <a:pt x="635" y="135"/>
                      <a:pt x="635" y="137"/>
                    </a:cubicBezTo>
                    <a:cubicBezTo>
                      <a:pt x="635" y="139"/>
                      <a:pt x="639" y="142"/>
                      <a:pt x="639" y="142"/>
                    </a:cubicBezTo>
                    <a:cubicBezTo>
                      <a:pt x="638" y="145"/>
                      <a:pt x="630" y="161"/>
                      <a:pt x="627" y="161"/>
                    </a:cubicBezTo>
                    <a:cubicBezTo>
                      <a:pt x="626" y="161"/>
                      <a:pt x="625" y="158"/>
                      <a:pt x="624" y="157"/>
                    </a:cubicBezTo>
                    <a:cubicBezTo>
                      <a:pt x="622" y="159"/>
                      <a:pt x="622" y="159"/>
                      <a:pt x="622" y="159"/>
                    </a:cubicBezTo>
                    <a:cubicBezTo>
                      <a:pt x="623" y="163"/>
                      <a:pt x="626" y="164"/>
                      <a:pt x="626" y="168"/>
                    </a:cubicBezTo>
                    <a:cubicBezTo>
                      <a:pt x="626" y="170"/>
                      <a:pt x="617" y="186"/>
                      <a:pt x="615" y="186"/>
                    </a:cubicBezTo>
                    <a:cubicBezTo>
                      <a:pt x="615" y="186"/>
                      <a:pt x="614" y="184"/>
                      <a:pt x="614" y="183"/>
                    </a:cubicBezTo>
                    <a:cubicBezTo>
                      <a:pt x="614" y="181"/>
                      <a:pt x="614" y="180"/>
                      <a:pt x="614" y="178"/>
                    </a:cubicBezTo>
                    <a:cubicBezTo>
                      <a:pt x="614" y="175"/>
                      <a:pt x="610" y="168"/>
                      <a:pt x="609" y="164"/>
                    </a:cubicBezTo>
                    <a:cubicBezTo>
                      <a:pt x="608" y="166"/>
                      <a:pt x="608" y="170"/>
                      <a:pt x="608" y="170"/>
                    </a:cubicBezTo>
                    <a:cubicBezTo>
                      <a:pt x="608" y="173"/>
                      <a:pt x="611" y="181"/>
                      <a:pt x="611" y="185"/>
                    </a:cubicBezTo>
                    <a:cubicBezTo>
                      <a:pt x="611" y="189"/>
                      <a:pt x="608" y="189"/>
                      <a:pt x="611" y="192"/>
                    </a:cubicBezTo>
                    <a:cubicBezTo>
                      <a:pt x="612" y="192"/>
                      <a:pt x="613" y="192"/>
                      <a:pt x="614" y="192"/>
                    </a:cubicBezTo>
                    <a:cubicBezTo>
                      <a:pt x="614" y="193"/>
                      <a:pt x="614" y="195"/>
                      <a:pt x="614" y="196"/>
                    </a:cubicBezTo>
                    <a:cubicBezTo>
                      <a:pt x="614" y="200"/>
                      <a:pt x="610" y="201"/>
                      <a:pt x="608" y="201"/>
                    </a:cubicBezTo>
                    <a:cubicBezTo>
                      <a:pt x="610" y="205"/>
                      <a:pt x="612" y="205"/>
                      <a:pt x="614" y="205"/>
                    </a:cubicBezTo>
                    <a:cubicBezTo>
                      <a:pt x="613" y="210"/>
                      <a:pt x="611" y="210"/>
                      <a:pt x="607" y="210"/>
                    </a:cubicBezTo>
                    <a:cubicBezTo>
                      <a:pt x="607" y="213"/>
                      <a:pt x="607" y="213"/>
                      <a:pt x="607" y="213"/>
                    </a:cubicBezTo>
                    <a:cubicBezTo>
                      <a:pt x="612" y="216"/>
                      <a:pt x="612" y="216"/>
                      <a:pt x="612" y="216"/>
                    </a:cubicBezTo>
                    <a:cubicBezTo>
                      <a:pt x="611" y="218"/>
                      <a:pt x="610" y="221"/>
                      <a:pt x="607" y="221"/>
                    </a:cubicBezTo>
                    <a:cubicBezTo>
                      <a:pt x="602" y="222"/>
                      <a:pt x="600" y="226"/>
                      <a:pt x="596" y="226"/>
                    </a:cubicBezTo>
                    <a:cubicBezTo>
                      <a:pt x="591" y="228"/>
                      <a:pt x="591" y="230"/>
                      <a:pt x="589" y="232"/>
                    </a:cubicBezTo>
                    <a:lnTo>
                      <a:pt x="590" y="233"/>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4" name="Freeform 50"/>
              <p:cNvSpPr>
                <a:spLocks/>
              </p:cNvSpPr>
              <p:nvPr/>
            </p:nvSpPr>
            <p:spPr bwMode="auto">
              <a:xfrm>
                <a:off x="2030413" y="1400175"/>
                <a:ext cx="1425575" cy="736600"/>
              </a:xfrm>
              <a:custGeom>
                <a:avLst/>
                <a:gdLst/>
                <a:ahLst/>
                <a:cxnLst>
                  <a:cxn ang="0">
                    <a:pos x="950" y="501"/>
                  </a:cxn>
                  <a:cxn ang="0">
                    <a:pos x="950" y="527"/>
                  </a:cxn>
                  <a:cxn ang="0">
                    <a:pos x="955" y="469"/>
                  </a:cxn>
                  <a:cxn ang="0">
                    <a:pos x="944" y="436"/>
                  </a:cxn>
                  <a:cxn ang="0">
                    <a:pos x="982" y="418"/>
                  </a:cxn>
                  <a:cxn ang="0">
                    <a:pos x="1060" y="356"/>
                  </a:cxn>
                  <a:cxn ang="0">
                    <a:pos x="1050" y="346"/>
                  </a:cxn>
                  <a:cxn ang="0">
                    <a:pos x="991" y="310"/>
                  </a:cxn>
                  <a:cxn ang="0">
                    <a:pos x="965" y="247"/>
                  </a:cxn>
                  <a:cxn ang="0">
                    <a:pos x="908" y="267"/>
                  </a:cxn>
                  <a:cxn ang="0">
                    <a:pos x="831" y="204"/>
                  </a:cxn>
                  <a:cxn ang="0">
                    <a:pos x="794" y="247"/>
                  </a:cxn>
                  <a:cxn ang="0">
                    <a:pos x="783" y="387"/>
                  </a:cxn>
                  <a:cxn ang="0">
                    <a:pos x="726" y="334"/>
                  </a:cxn>
                  <a:cxn ang="0">
                    <a:pos x="607" y="306"/>
                  </a:cxn>
                  <a:cxn ang="0">
                    <a:pos x="595" y="216"/>
                  </a:cxn>
                  <a:cxn ang="0">
                    <a:pos x="633" y="178"/>
                  </a:cxn>
                  <a:cxn ang="0">
                    <a:pos x="675" y="146"/>
                  </a:cxn>
                  <a:cxn ang="0">
                    <a:pos x="686" y="127"/>
                  </a:cxn>
                  <a:cxn ang="0">
                    <a:pos x="722" y="120"/>
                  </a:cxn>
                  <a:cxn ang="0">
                    <a:pos x="746" y="61"/>
                  </a:cxn>
                  <a:cxn ang="0">
                    <a:pos x="702" y="67"/>
                  </a:cxn>
                  <a:cxn ang="0">
                    <a:pos x="665" y="74"/>
                  </a:cxn>
                  <a:cxn ang="0">
                    <a:pos x="625" y="55"/>
                  </a:cxn>
                  <a:cxn ang="0">
                    <a:pos x="574" y="0"/>
                  </a:cxn>
                  <a:cxn ang="0">
                    <a:pos x="555" y="38"/>
                  </a:cxn>
                  <a:cxn ang="0">
                    <a:pos x="567" y="98"/>
                  </a:cxn>
                  <a:cxn ang="0">
                    <a:pos x="492" y="92"/>
                  </a:cxn>
                  <a:cxn ang="0">
                    <a:pos x="430" y="75"/>
                  </a:cxn>
                  <a:cxn ang="0">
                    <a:pos x="387" y="89"/>
                  </a:cxn>
                  <a:cxn ang="0">
                    <a:pos x="333" y="81"/>
                  </a:cxn>
                  <a:cxn ang="0">
                    <a:pos x="202" y="42"/>
                  </a:cxn>
                  <a:cxn ang="0">
                    <a:pos x="138" y="40"/>
                  </a:cxn>
                  <a:cxn ang="0">
                    <a:pos x="61" y="70"/>
                  </a:cxn>
                  <a:cxn ang="0">
                    <a:pos x="0" y="242"/>
                  </a:cxn>
                  <a:cxn ang="0">
                    <a:pos x="67" y="253"/>
                  </a:cxn>
                  <a:cxn ang="0">
                    <a:pos x="124" y="316"/>
                  </a:cxn>
                  <a:cxn ang="0">
                    <a:pos x="136" y="366"/>
                  </a:cxn>
                  <a:cxn ang="0">
                    <a:pos x="181" y="413"/>
                  </a:cxn>
                  <a:cxn ang="0">
                    <a:pos x="224" y="440"/>
                  </a:cxn>
                  <a:cxn ang="0">
                    <a:pos x="610" y="446"/>
                  </a:cxn>
                  <a:cxn ang="0">
                    <a:pos x="676" y="453"/>
                  </a:cxn>
                  <a:cxn ang="0">
                    <a:pos x="705" y="477"/>
                  </a:cxn>
                  <a:cxn ang="0">
                    <a:pos x="759" y="512"/>
                  </a:cxn>
                  <a:cxn ang="0">
                    <a:pos x="732" y="553"/>
                  </a:cxn>
                  <a:cxn ang="0">
                    <a:pos x="772" y="543"/>
                  </a:cxn>
                  <a:cxn ang="0">
                    <a:pos x="814" y="519"/>
                  </a:cxn>
                  <a:cxn ang="0">
                    <a:pos x="879" y="498"/>
                  </a:cxn>
                  <a:cxn ang="0">
                    <a:pos x="928" y="505"/>
                  </a:cxn>
                </a:cxnLst>
                <a:rect l="0" t="0" r="r" b="b"/>
                <a:pathLst>
                  <a:path w="1071" h="553">
                    <a:moveTo>
                      <a:pt x="928" y="503"/>
                    </a:moveTo>
                    <a:cubicBezTo>
                      <a:pt x="928" y="502"/>
                      <a:pt x="928" y="502"/>
                      <a:pt x="928" y="502"/>
                    </a:cubicBezTo>
                    <a:cubicBezTo>
                      <a:pt x="928" y="502"/>
                      <a:pt x="931" y="502"/>
                      <a:pt x="932" y="502"/>
                    </a:cubicBezTo>
                    <a:cubicBezTo>
                      <a:pt x="935" y="502"/>
                      <a:pt x="946" y="504"/>
                      <a:pt x="950" y="501"/>
                    </a:cubicBezTo>
                    <a:cubicBezTo>
                      <a:pt x="954" y="498"/>
                      <a:pt x="954" y="493"/>
                      <a:pt x="960" y="492"/>
                    </a:cubicBezTo>
                    <a:cubicBezTo>
                      <a:pt x="960" y="498"/>
                      <a:pt x="960" y="499"/>
                      <a:pt x="967" y="499"/>
                    </a:cubicBezTo>
                    <a:cubicBezTo>
                      <a:pt x="957" y="500"/>
                      <a:pt x="941" y="507"/>
                      <a:pt x="941" y="516"/>
                    </a:cubicBezTo>
                    <a:cubicBezTo>
                      <a:pt x="941" y="520"/>
                      <a:pt x="947" y="527"/>
                      <a:pt x="950" y="527"/>
                    </a:cubicBezTo>
                    <a:cubicBezTo>
                      <a:pt x="953" y="527"/>
                      <a:pt x="961" y="516"/>
                      <a:pt x="970" y="513"/>
                    </a:cubicBezTo>
                    <a:cubicBezTo>
                      <a:pt x="972" y="513"/>
                      <a:pt x="1003" y="501"/>
                      <a:pt x="1003" y="497"/>
                    </a:cubicBezTo>
                    <a:cubicBezTo>
                      <a:pt x="1003" y="493"/>
                      <a:pt x="991" y="492"/>
                      <a:pt x="988" y="492"/>
                    </a:cubicBezTo>
                    <a:cubicBezTo>
                      <a:pt x="976" y="492"/>
                      <a:pt x="955" y="480"/>
                      <a:pt x="955" y="469"/>
                    </a:cubicBezTo>
                    <a:cubicBezTo>
                      <a:pt x="955" y="466"/>
                      <a:pt x="959" y="463"/>
                      <a:pt x="960" y="458"/>
                    </a:cubicBezTo>
                    <a:cubicBezTo>
                      <a:pt x="958" y="458"/>
                      <a:pt x="953" y="457"/>
                      <a:pt x="949" y="457"/>
                    </a:cubicBezTo>
                    <a:cubicBezTo>
                      <a:pt x="951" y="453"/>
                      <a:pt x="967" y="451"/>
                      <a:pt x="967" y="442"/>
                    </a:cubicBezTo>
                    <a:cubicBezTo>
                      <a:pt x="967" y="434"/>
                      <a:pt x="954" y="436"/>
                      <a:pt x="944" y="436"/>
                    </a:cubicBezTo>
                    <a:cubicBezTo>
                      <a:pt x="925" y="436"/>
                      <a:pt x="916" y="449"/>
                      <a:pt x="903" y="451"/>
                    </a:cubicBezTo>
                    <a:cubicBezTo>
                      <a:pt x="909" y="439"/>
                      <a:pt x="918" y="443"/>
                      <a:pt x="928" y="433"/>
                    </a:cubicBezTo>
                    <a:cubicBezTo>
                      <a:pt x="934" y="427"/>
                      <a:pt x="929" y="423"/>
                      <a:pt x="939" y="420"/>
                    </a:cubicBezTo>
                    <a:cubicBezTo>
                      <a:pt x="955" y="415"/>
                      <a:pt x="965" y="418"/>
                      <a:pt x="982" y="418"/>
                    </a:cubicBezTo>
                    <a:cubicBezTo>
                      <a:pt x="1004" y="418"/>
                      <a:pt x="1016" y="425"/>
                      <a:pt x="1029" y="408"/>
                    </a:cubicBezTo>
                    <a:cubicBezTo>
                      <a:pt x="1035" y="400"/>
                      <a:pt x="1071" y="398"/>
                      <a:pt x="1071" y="384"/>
                    </a:cubicBezTo>
                    <a:cubicBezTo>
                      <a:pt x="1071" y="374"/>
                      <a:pt x="1067" y="370"/>
                      <a:pt x="1063" y="363"/>
                    </a:cubicBezTo>
                    <a:cubicBezTo>
                      <a:pt x="1060" y="363"/>
                      <a:pt x="1065" y="359"/>
                      <a:pt x="1060" y="356"/>
                    </a:cubicBezTo>
                    <a:cubicBezTo>
                      <a:pt x="1060" y="351"/>
                      <a:pt x="1060" y="351"/>
                      <a:pt x="1060" y="351"/>
                    </a:cubicBezTo>
                    <a:cubicBezTo>
                      <a:pt x="1050" y="357"/>
                      <a:pt x="1029" y="364"/>
                      <a:pt x="1018" y="364"/>
                    </a:cubicBezTo>
                    <a:cubicBezTo>
                      <a:pt x="1017" y="364"/>
                      <a:pt x="1014" y="363"/>
                      <a:pt x="1014" y="362"/>
                    </a:cubicBezTo>
                    <a:cubicBezTo>
                      <a:pt x="1022" y="358"/>
                      <a:pt x="1047" y="354"/>
                      <a:pt x="1050" y="346"/>
                    </a:cubicBezTo>
                    <a:cubicBezTo>
                      <a:pt x="1050" y="344"/>
                      <a:pt x="1046" y="343"/>
                      <a:pt x="1046" y="341"/>
                    </a:cubicBezTo>
                    <a:cubicBezTo>
                      <a:pt x="1035" y="342"/>
                      <a:pt x="1013" y="337"/>
                      <a:pt x="1013" y="322"/>
                    </a:cubicBezTo>
                    <a:cubicBezTo>
                      <a:pt x="1013" y="321"/>
                      <a:pt x="1013" y="321"/>
                      <a:pt x="1013" y="321"/>
                    </a:cubicBezTo>
                    <a:cubicBezTo>
                      <a:pt x="1003" y="321"/>
                      <a:pt x="997" y="315"/>
                      <a:pt x="991" y="310"/>
                    </a:cubicBezTo>
                    <a:cubicBezTo>
                      <a:pt x="994" y="309"/>
                      <a:pt x="998" y="308"/>
                      <a:pt x="998" y="302"/>
                    </a:cubicBezTo>
                    <a:cubicBezTo>
                      <a:pt x="998" y="298"/>
                      <a:pt x="994" y="295"/>
                      <a:pt x="995" y="290"/>
                    </a:cubicBezTo>
                    <a:cubicBezTo>
                      <a:pt x="991" y="289"/>
                      <a:pt x="977" y="280"/>
                      <a:pt x="980" y="272"/>
                    </a:cubicBezTo>
                    <a:cubicBezTo>
                      <a:pt x="985" y="262"/>
                      <a:pt x="966" y="259"/>
                      <a:pt x="965" y="247"/>
                    </a:cubicBezTo>
                    <a:cubicBezTo>
                      <a:pt x="964" y="247"/>
                      <a:pt x="959" y="243"/>
                      <a:pt x="958" y="242"/>
                    </a:cubicBezTo>
                    <a:cubicBezTo>
                      <a:pt x="954" y="244"/>
                      <a:pt x="947" y="248"/>
                      <a:pt x="947" y="254"/>
                    </a:cubicBezTo>
                    <a:cubicBezTo>
                      <a:pt x="947" y="261"/>
                      <a:pt x="933" y="277"/>
                      <a:pt x="922" y="277"/>
                    </a:cubicBezTo>
                    <a:cubicBezTo>
                      <a:pt x="914" y="277"/>
                      <a:pt x="913" y="267"/>
                      <a:pt x="908" y="267"/>
                    </a:cubicBezTo>
                    <a:cubicBezTo>
                      <a:pt x="900" y="267"/>
                      <a:pt x="897" y="246"/>
                      <a:pt x="896" y="236"/>
                    </a:cubicBezTo>
                    <a:cubicBezTo>
                      <a:pt x="894" y="224"/>
                      <a:pt x="870" y="233"/>
                      <a:pt x="870" y="216"/>
                    </a:cubicBezTo>
                    <a:cubicBezTo>
                      <a:pt x="858" y="215"/>
                      <a:pt x="855" y="200"/>
                      <a:pt x="843" y="200"/>
                    </a:cubicBezTo>
                    <a:cubicBezTo>
                      <a:pt x="837" y="200"/>
                      <a:pt x="837" y="204"/>
                      <a:pt x="831" y="204"/>
                    </a:cubicBezTo>
                    <a:cubicBezTo>
                      <a:pt x="818" y="204"/>
                      <a:pt x="810" y="197"/>
                      <a:pt x="797" y="197"/>
                    </a:cubicBezTo>
                    <a:cubicBezTo>
                      <a:pt x="791" y="197"/>
                      <a:pt x="784" y="200"/>
                      <a:pt x="784" y="208"/>
                    </a:cubicBezTo>
                    <a:cubicBezTo>
                      <a:pt x="784" y="212"/>
                      <a:pt x="800" y="218"/>
                      <a:pt x="786" y="227"/>
                    </a:cubicBezTo>
                    <a:cubicBezTo>
                      <a:pt x="780" y="231"/>
                      <a:pt x="794" y="241"/>
                      <a:pt x="794" y="247"/>
                    </a:cubicBezTo>
                    <a:cubicBezTo>
                      <a:pt x="796" y="260"/>
                      <a:pt x="783" y="264"/>
                      <a:pt x="778" y="266"/>
                    </a:cubicBezTo>
                    <a:cubicBezTo>
                      <a:pt x="788" y="283"/>
                      <a:pt x="803" y="289"/>
                      <a:pt x="803" y="318"/>
                    </a:cubicBezTo>
                    <a:cubicBezTo>
                      <a:pt x="803" y="326"/>
                      <a:pt x="777" y="346"/>
                      <a:pt x="768" y="347"/>
                    </a:cubicBezTo>
                    <a:cubicBezTo>
                      <a:pt x="783" y="355"/>
                      <a:pt x="777" y="379"/>
                      <a:pt x="783" y="387"/>
                    </a:cubicBezTo>
                    <a:cubicBezTo>
                      <a:pt x="782" y="389"/>
                      <a:pt x="776" y="392"/>
                      <a:pt x="775" y="397"/>
                    </a:cubicBezTo>
                    <a:cubicBezTo>
                      <a:pt x="770" y="397"/>
                      <a:pt x="766" y="406"/>
                      <a:pt x="762" y="403"/>
                    </a:cubicBezTo>
                    <a:cubicBezTo>
                      <a:pt x="751" y="394"/>
                      <a:pt x="736" y="380"/>
                      <a:pt x="736" y="367"/>
                    </a:cubicBezTo>
                    <a:cubicBezTo>
                      <a:pt x="736" y="353"/>
                      <a:pt x="738" y="342"/>
                      <a:pt x="726" y="334"/>
                    </a:cubicBezTo>
                    <a:cubicBezTo>
                      <a:pt x="697" y="334"/>
                      <a:pt x="697" y="334"/>
                      <a:pt x="697" y="334"/>
                    </a:cubicBezTo>
                    <a:cubicBezTo>
                      <a:pt x="681" y="322"/>
                      <a:pt x="662" y="315"/>
                      <a:pt x="643" y="308"/>
                    </a:cubicBezTo>
                    <a:cubicBezTo>
                      <a:pt x="640" y="306"/>
                      <a:pt x="629" y="299"/>
                      <a:pt x="623" y="299"/>
                    </a:cubicBezTo>
                    <a:cubicBezTo>
                      <a:pt x="617" y="299"/>
                      <a:pt x="614" y="306"/>
                      <a:pt x="607" y="306"/>
                    </a:cubicBezTo>
                    <a:cubicBezTo>
                      <a:pt x="607" y="295"/>
                      <a:pt x="600" y="270"/>
                      <a:pt x="590" y="270"/>
                    </a:cubicBezTo>
                    <a:cubicBezTo>
                      <a:pt x="586" y="270"/>
                      <a:pt x="584" y="274"/>
                      <a:pt x="579" y="275"/>
                    </a:cubicBezTo>
                    <a:cubicBezTo>
                      <a:pt x="581" y="269"/>
                      <a:pt x="579" y="268"/>
                      <a:pt x="579" y="255"/>
                    </a:cubicBezTo>
                    <a:cubicBezTo>
                      <a:pt x="579" y="237"/>
                      <a:pt x="584" y="227"/>
                      <a:pt x="595" y="216"/>
                    </a:cubicBezTo>
                    <a:cubicBezTo>
                      <a:pt x="598" y="213"/>
                      <a:pt x="606" y="196"/>
                      <a:pt x="609" y="194"/>
                    </a:cubicBezTo>
                    <a:cubicBezTo>
                      <a:pt x="617" y="192"/>
                      <a:pt x="630" y="196"/>
                      <a:pt x="630" y="186"/>
                    </a:cubicBezTo>
                    <a:cubicBezTo>
                      <a:pt x="630" y="179"/>
                      <a:pt x="613" y="178"/>
                      <a:pt x="607" y="175"/>
                    </a:cubicBezTo>
                    <a:cubicBezTo>
                      <a:pt x="611" y="176"/>
                      <a:pt x="597" y="167"/>
                      <a:pt x="633" y="178"/>
                    </a:cubicBezTo>
                    <a:cubicBezTo>
                      <a:pt x="643" y="181"/>
                      <a:pt x="637" y="169"/>
                      <a:pt x="642" y="169"/>
                    </a:cubicBezTo>
                    <a:cubicBezTo>
                      <a:pt x="643" y="169"/>
                      <a:pt x="647" y="169"/>
                      <a:pt x="652" y="169"/>
                    </a:cubicBezTo>
                    <a:cubicBezTo>
                      <a:pt x="662" y="169"/>
                      <a:pt x="668" y="158"/>
                      <a:pt x="675" y="153"/>
                    </a:cubicBezTo>
                    <a:cubicBezTo>
                      <a:pt x="675" y="146"/>
                      <a:pt x="675" y="146"/>
                      <a:pt x="675" y="146"/>
                    </a:cubicBezTo>
                    <a:cubicBezTo>
                      <a:pt x="660" y="142"/>
                      <a:pt x="645" y="145"/>
                      <a:pt x="639" y="131"/>
                    </a:cubicBezTo>
                    <a:cubicBezTo>
                      <a:pt x="639" y="131"/>
                      <a:pt x="643" y="131"/>
                      <a:pt x="647" y="131"/>
                    </a:cubicBezTo>
                    <a:cubicBezTo>
                      <a:pt x="652" y="135"/>
                      <a:pt x="658" y="141"/>
                      <a:pt x="666" y="141"/>
                    </a:cubicBezTo>
                    <a:cubicBezTo>
                      <a:pt x="673" y="141"/>
                      <a:pt x="686" y="132"/>
                      <a:pt x="686" y="127"/>
                    </a:cubicBezTo>
                    <a:cubicBezTo>
                      <a:pt x="686" y="125"/>
                      <a:pt x="680" y="117"/>
                      <a:pt x="683" y="117"/>
                    </a:cubicBezTo>
                    <a:cubicBezTo>
                      <a:pt x="693" y="117"/>
                      <a:pt x="696" y="126"/>
                      <a:pt x="703" y="126"/>
                    </a:cubicBezTo>
                    <a:cubicBezTo>
                      <a:pt x="707" y="126"/>
                      <a:pt x="709" y="123"/>
                      <a:pt x="717" y="123"/>
                    </a:cubicBezTo>
                    <a:cubicBezTo>
                      <a:pt x="715" y="120"/>
                      <a:pt x="717" y="112"/>
                      <a:pt x="722" y="120"/>
                    </a:cubicBezTo>
                    <a:cubicBezTo>
                      <a:pt x="725" y="125"/>
                      <a:pt x="748" y="105"/>
                      <a:pt x="748" y="100"/>
                    </a:cubicBezTo>
                    <a:cubicBezTo>
                      <a:pt x="748" y="96"/>
                      <a:pt x="738" y="91"/>
                      <a:pt x="738" y="89"/>
                    </a:cubicBezTo>
                    <a:cubicBezTo>
                      <a:pt x="738" y="85"/>
                      <a:pt x="732" y="78"/>
                      <a:pt x="746" y="72"/>
                    </a:cubicBezTo>
                    <a:cubicBezTo>
                      <a:pt x="748" y="68"/>
                      <a:pt x="746" y="68"/>
                      <a:pt x="746" y="61"/>
                    </a:cubicBezTo>
                    <a:cubicBezTo>
                      <a:pt x="732" y="61"/>
                      <a:pt x="735" y="50"/>
                      <a:pt x="717" y="50"/>
                    </a:cubicBezTo>
                    <a:cubicBezTo>
                      <a:pt x="713" y="49"/>
                      <a:pt x="710" y="47"/>
                      <a:pt x="706" y="47"/>
                    </a:cubicBezTo>
                    <a:cubicBezTo>
                      <a:pt x="701" y="47"/>
                      <a:pt x="695" y="50"/>
                      <a:pt x="695" y="55"/>
                    </a:cubicBezTo>
                    <a:cubicBezTo>
                      <a:pt x="695" y="61"/>
                      <a:pt x="702" y="63"/>
                      <a:pt x="702" y="67"/>
                    </a:cubicBezTo>
                    <a:cubicBezTo>
                      <a:pt x="702" y="72"/>
                      <a:pt x="692" y="72"/>
                      <a:pt x="689" y="76"/>
                    </a:cubicBezTo>
                    <a:cubicBezTo>
                      <a:pt x="686" y="84"/>
                      <a:pt x="687" y="90"/>
                      <a:pt x="681" y="98"/>
                    </a:cubicBezTo>
                    <a:cubicBezTo>
                      <a:pt x="671" y="110"/>
                      <a:pt x="658" y="90"/>
                      <a:pt x="658" y="85"/>
                    </a:cubicBezTo>
                    <a:cubicBezTo>
                      <a:pt x="658" y="79"/>
                      <a:pt x="665" y="81"/>
                      <a:pt x="665" y="74"/>
                    </a:cubicBezTo>
                    <a:cubicBezTo>
                      <a:pt x="665" y="71"/>
                      <a:pt x="652" y="59"/>
                      <a:pt x="649" y="59"/>
                    </a:cubicBezTo>
                    <a:cubicBezTo>
                      <a:pt x="636" y="59"/>
                      <a:pt x="645" y="78"/>
                      <a:pt x="631" y="78"/>
                    </a:cubicBezTo>
                    <a:cubicBezTo>
                      <a:pt x="631" y="70"/>
                      <a:pt x="630" y="65"/>
                      <a:pt x="621" y="60"/>
                    </a:cubicBezTo>
                    <a:cubicBezTo>
                      <a:pt x="622" y="58"/>
                      <a:pt x="623" y="57"/>
                      <a:pt x="625" y="55"/>
                    </a:cubicBezTo>
                    <a:cubicBezTo>
                      <a:pt x="618" y="51"/>
                      <a:pt x="609" y="55"/>
                      <a:pt x="603" y="48"/>
                    </a:cubicBezTo>
                    <a:cubicBezTo>
                      <a:pt x="606" y="47"/>
                      <a:pt x="614" y="44"/>
                      <a:pt x="614" y="38"/>
                    </a:cubicBezTo>
                    <a:cubicBezTo>
                      <a:pt x="614" y="29"/>
                      <a:pt x="601" y="30"/>
                      <a:pt x="601" y="23"/>
                    </a:cubicBezTo>
                    <a:cubicBezTo>
                      <a:pt x="601" y="10"/>
                      <a:pt x="591" y="1"/>
                      <a:pt x="574" y="0"/>
                    </a:cubicBezTo>
                    <a:cubicBezTo>
                      <a:pt x="565" y="0"/>
                      <a:pt x="569" y="6"/>
                      <a:pt x="569" y="10"/>
                    </a:cubicBezTo>
                    <a:cubicBezTo>
                      <a:pt x="564" y="11"/>
                      <a:pt x="557" y="10"/>
                      <a:pt x="557" y="17"/>
                    </a:cubicBezTo>
                    <a:cubicBezTo>
                      <a:pt x="557" y="21"/>
                      <a:pt x="561" y="23"/>
                      <a:pt x="561" y="28"/>
                    </a:cubicBezTo>
                    <a:cubicBezTo>
                      <a:pt x="561" y="32"/>
                      <a:pt x="555" y="32"/>
                      <a:pt x="555" y="38"/>
                    </a:cubicBezTo>
                    <a:cubicBezTo>
                      <a:pt x="555" y="52"/>
                      <a:pt x="585" y="44"/>
                      <a:pt x="585" y="59"/>
                    </a:cubicBezTo>
                    <a:cubicBezTo>
                      <a:pt x="585" y="61"/>
                      <a:pt x="581" y="72"/>
                      <a:pt x="581" y="72"/>
                    </a:cubicBezTo>
                    <a:cubicBezTo>
                      <a:pt x="584" y="70"/>
                      <a:pt x="587" y="69"/>
                      <a:pt x="591" y="67"/>
                    </a:cubicBezTo>
                    <a:cubicBezTo>
                      <a:pt x="596" y="85"/>
                      <a:pt x="567" y="77"/>
                      <a:pt x="567" y="98"/>
                    </a:cubicBezTo>
                    <a:cubicBezTo>
                      <a:pt x="553" y="102"/>
                      <a:pt x="564" y="88"/>
                      <a:pt x="561" y="83"/>
                    </a:cubicBezTo>
                    <a:cubicBezTo>
                      <a:pt x="559" y="81"/>
                      <a:pt x="547" y="78"/>
                      <a:pt x="541" y="78"/>
                    </a:cubicBezTo>
                    <a:cubicBezTo>
                      <a:pt x="533" y="78"/>
                      <a:pt x="530" y="82"/>
                      <a:pt x="530" y="92"/>
                    </a:cubicBezTo>
                    <a:cubicBezTo>
                      <a:pt x="522" y="91"/>
                      <a:pt x="517" y="92"/>
                      <a:pt x="492" y="92"/>
                    </a:cubicBezTo>
                    <a:cubicBezTo>
                      <a:pt x="468" y="92"/>
                      <a:pt x="441" y="83"/>
                      <a:pt x="435" y="65"/>
                    </a:cubicBezTo>
                    <a:cubicBezTo>
                      <a:pt x="427" y="67"/>
                      <a:pt x="400" y="68"/>
                      <a:pt x="400" y="78"/>
                    </a:cubicBezTo>
                    <a:cubicBezTo>
                      <a:pt x="400" y="81"/>
                      <a:pt x="403" y="82"/>
                      <a:pt x="406" y="82"/>
                    </a:cubicBezTo>
                    <a:cubicBezTo>
                      <a:pt x="413" y="82"/>
                      <a:pt x="425" y="79"/>
                      <a:pt x="430" y="75"/>
                    </a:cubicBezTo>
                    <a:cubicBezTo>
                      <a:pt x="432" y="90"/>
                      <a:pt x="409" y="78"/>
                      <a:pt x="409" y="93"/>
                    </a:cubicBezTo>
                    <a:cubicBezTo>
                      <a:pt x="409" y="96"/>
                      <a:pt x="414" y="106"/>
                      <a:pt x="412" y="106"/>
                    </a:cubicBezTo>
                    <a:cubicBezTo>
                      <a:pt x="403" y="106"/>
                      <a:pt x="401" y="95"/>
                      <a:pt x="394" y="92"/>
                    </a:cubicBezTo>
                    <a:cubicBezTo>
                      <a:pt x="387" y="89"/>
                      <a:pt x="387" y="89"/>
                      <a:pt x="387" y="89"/>
                    </a:cubicBezTo>
                    <a:cubicBezTo>
                      <a:pt x="377" y="89"/>
                      <a:pt x="370" y="89"/>
                      <a:pt x="359" y="89"/>
                    </a:cubicBezTo>
                    <a:cubicBezTo>
                      <a:pt x="350" y="89"/>
                      <a:pt x="344" y="92"/>
                      <a:pt x="335" y="93"/>
                    </a:cubicBezTo>
                    <a:cubicBezTo>
                      <a:pt x="317" y="93"/>
                      <a:pt x="317" y="87"/>
                      <a:pt x="317" y="86"/>
                    </a:cubicBezTo>
                    <a:cubicBezTo>
                      <a:pt x="317" y="82"/>
                      <a:pt x="331" y="83"/>
                      <a:pt x="333" y="81"/>
                    </a:cubicBezTo>
                    <a:cubicBezTo>
                      <a:pt x="321" y="64"/>
                      <a:pt x="323" y="66"/>
                      <a:pt x="298" y="68"/>
                    </a:cubicBezTo>
                    <a:cubicBezTo>
                      <a:pt x="271" y="70"/>
                      <a:pt x="258" y="48"/>
                      <a:pt x="231" y="48"/>
                    </a:cubicBezTo>
                    <a:cubicBezTo>
                      <a:pt x="223" y="48"/>
                      <a:pt x="219" y="54"/>
                      <a:pt x="212" y="54"/>
                    </a:cubicBezTo>
                    <a:cubicBezTo>
                      <a:pt x="207" y="54"/>
                      <a:pt x="202" y="46"/>
                      <a:pt x="202" y="42"/>
                    </a:cubicBezTo>
                    <a:cubicBezTo>
                      <a:pt x="193" y="44"/>
                      <a:pt x="193" y="54"/>
                      <a:pt x="184" y="54"/>
                    </a:cubicBezTo>
                    <a:cubicBezTo>
                      <a:pt x="176" y="54"/>
                      <a:pt x="164" y="34"/>
                      <a:pt x="161" y="34"/>
                    </a:cubicBezTo>
                    <a:cubicBezTo>
                      <a:pt x="153" y="34"/>
                      <a:pt x="156" y="47"/>
                      <a:pt x="146" y="47"/>
                    </a:cubicBezTo>
                    <a:cubicBezTo>
                      <a:pt x="143" y="47"/>
                      <a:pt x="140" y="44"/>
                      <a:pt x="138" y="40"/>
                    </a:cubicBezTo>
                    <a:cubicBezTo>
                      <a:pt x="125" y="44"/>
                      <a:pt x="120" y="44"/>
                      <a:pt x="108" y="49"/>
                    </a:cubicBezTo>
                    <a:cubicBezTo>
                      <a:pt x="103" y="50"/>
                      <a:pt x="91" y="59"/>
                      <a:pt x="87" y="55"/>
                    </a:cubicBezTo>
                    <a:cubicBezTo>
                      <a:pt x="76" y="44"/>
                      <a:pt x="78" y="58"/>
                      <a:pt x="74" y="58"/>
                    </a:cubicBezTo>
                    <a:cubicBezTo>
                      <a:pt x="45" y="59"/>
                      <a:pt x="65" y="70"/>
                      <a:pt x="61" y="70"/>
                    </a:cubicBezTo>
                    <a:cubicBezTo>
                      <a:pt x="50" y="70"/>
                      <a:pt x="30" y="67"/>
                      <a:pt x="12" y="56"/>
                    </a:cubicBezTo>
                    <a:cubicBezTo>
                      <a:pt x="11" y="56"/>
                      <a:pt x="6" y="52"/>
                      <a:pt x="6" y="51"/>
                    </a:cubicBezTo>
                    <a:cubicBezTo>
                      <a:pt x="3" y="52"/>
                      <a:pt x="5" y="52"/>
                      <a:pt x="0" y="51"/>
                    </a:cubicBezTo>
                    <a:cubicBezTo>
                      <a:pt x="0" y="242"/>
                      <a:pt x="0" y="242"/>
                      <a:pt x="0" y="242"/>
                    </a:cubicBezTo>
                    <a:cubicBezTo>
                      <a:pt x="6" y="247"/>
                      <a:pt x="19" y="240"/>
                      <a:pt x="25" y="248"/>
                    </a:cubicBezTo>
                    <a:cubicBezTo>
                      <a:pt x="29" y="254"/>
                      <a:pt x="38" y="266"/>
                      <a:pt x="47" y="266"/>
                    </a:cubicBezTo>
                    <a:cubicBezTo>
                      <a:pt x="53" y="266"/>
                      <a:pt x="53" y="257"/>
                      <a:pt x="59" y="255"/>
                    </a:cubicBezTo>
                    <a:cubicBezTo>
                      <a:pt x="62" y="254"/>
                      <a:pt x="64" y="255"/>
                      <a:pt x="67" y="253"/>
                    </a:cubicBezTo>
                    <a:cubicBezTo>
                      <a:pt x="81" y="266"/>
                      <a:pt x="87" y="271"/>
                      <a:pt x="99" y="288"/>
                    </a:cubicBezTo>
                    <a:cubicBezTo>
                      <a:pt x="100" y="290"/>
                      <a:pt x="103" y="291"/>
                      <a:pt x="105" y="295"/>
                    </a:cubicBezTo>
                    <a:cubicBezTo>
                      <a:pt x="106" y="300"/>
                      <a:pt x="108" y="306"/>
                      <a:pt x="113" y="311"/>
                    </a:cubicBezTo>
                    <a:cubicBezTo>
                      <a:pt x="116" y="314"/>
                      <a:pt x="121" y="313"/>
                      <a:pt x="124" y="316"/>
                    </a:cubicBezTo>
                    <a:cubicBezTo>
                      <a:pt x="128" y="320"/>
                      <a:pt x="135" y="322"/>
                      <a:pt x="135" y="332"/>
                    </a:cubicBezTo>
                    <a:cubicBezTo>
                      <a:pt x="135" y="336"/>
                      <a:pt x="129" y="337"/>
                      <a:pt x="129" y="340"/>
                    </a:cubicBezTo>
                    <a:cubicBezTo>
                      <a:pt x="129" y="343"/>
                      <a:pt x="132" y="344"/>
                      <a:pt x="132" y="347"/>
                    </a:cubicBezTo>
                    <a:cubicBezTo>
                      <a:pt x="132" y="352"/>
                      <a:pt x="130" y="364"/>
                      <a:pt x="136" y="366"/>
                    </a:cubicBezTo>
                    <a:cubicBezTo>
                      <a:pt x="140" y="367"/>
                      <a:pt x="143" y="367"/>
                      <a:pt x="146" y="370"/>
                    </a:cubicBezTo>
                    <a:cubicBezTo>
                      <a:pt x="150" y="373"/>
                      <a:pt x="145" y="379"/>
                      <a:pt x="150" y="383"/>
                    </a:cubicBezTo>
                    <a:cubicBezTo>
                      <a:pt x="150" y="383"/>
                      <a:pt x="162" y="390"/>
                      <a:pt x="162" y="391"/>
                    </a:cubicBezTo>
                    <a:cubicBezTo>
                      <a:pt x="165" y="401"/>
                      <a:pt x="166" y="413"/>
                      <a:pt x="181" y="413"/>
                    </a:cubicBezTo>
                    <a:cubicBezTo>
                      <a:pt x="183" y="422"/>
                      <a:pt x="199" y="416"/>
                      <a:pt x="202" y="428"/>
                    </a:cubicBezTo>
                    <a:cubicBezTo>
                      <a:pt x="204" y="432"/>
                      <a:pt x="215" y="433"/>
                      <a:pt x="219" y="437"/>
                    </a:cubicBezTo>
                    <a:cubicBezTo>
                      <a:pt x="220" y="438"/>
                      <a:pt x="222" y="439"/>
                      <a:pt x="224" y="440"/>
                    </a:cubicBezTo>
                    <a:cubicBezTo>
                      <a:pt x="224" y="440"/>
                      <a:pt x="224" y="440"/>
                      <a:pt x="224" y="440"/>
                    </a:cubicBezTo>
                    <a:cubicBezTo>
                      <a:pt x="577" y="440"/>
                      <a:pt x="577" y="440"/>
                      <a:pt x="577" y="440"/>
                    </a:cubicBezTo>
                    <a:cubicBezTo>
                      <a:pt x="577" y="435"/>
                      <a:pt x="577" y="435"/>
                      <a:pt x="577" y="435"/>
                    </a:cubicBezTo>
                    <a:cubicBezTo>
                      <a:pt x="583" y="439"/>
                      <a:pt x="582" y="443"/>
                      <a:pt x="588" y="446"/>
                    </a:cubicBezTo>
                    <a:cubicBezTo>
                      <a:pt x="610" y="446"/>
                      <a:pt x="610" y="446"/>
                      <a:pt x="610" y="446"/>
                    </a:cubicBezTo>
                    <a:cubicBezTo>
                      <a:pt x="619" y="455"/>
                      <a:pt x="630" y="455"/>
                      <a:pt x="647" y="455"/>
                    </a:cubicBezTo>
                    <a:cubicBezTo>
                      <a:pt x="652" y="453"/>
                      <a:pt x="653" y="455"/>
                      <a:pt x="658" y="452"/>
                    </a:cubicBezTo>
                    <a:cubicBezTo>
                      <a:pt x="662" y="450"/>
                      <a:pt x="661" y="443"/>
                      <a:pt x="665" y="443"/>
                    </a:cubicBezTo>
                    <a:cubicBezTo>
                      <a:pt x="670" y="443"/>
                      <a:pt x="674" y="451"/>
                      <a:pt x="676" y="453"/>
                    </a:cubicBezTo>
                    <a:cubicBezTo>
                      <a:pt x="677" y="451"/>
                      <a:pt x="676" y="448"/>
                      <a:pt x="676" y="447"/>
                    </a:cubicBezTo>
                    <a:cubicBezTo>
                      <a:pt x="677" y="447"/>
                      <a:pt x="678" y="447"/>
                      <a:pt x="680" y="447"/>
                    </a:cubicBezTo>
                    <a:cubicBezTo>
                      <a:pt x="682" y="447"/>
                      <a:pt x="701" y="462"/>
                      <a:pt x="702" y="463"/>
                    </a:cubicBezTo>
                    <a:cubicBezTo>
                      <a:pt x="704" y="469"/>
                      <a:pt x="702" y="473"/>
                      <a:pt x="705" y="477"/>
                    </a:cubicBezTo>
                    <a:cubicBezTo>
                      <a:pt x="715" y="487"/>
                      <a:pt x="729" y="485"/>
                      <a:pt x="740" y="492"/>
                    </a:cubicBezTo>
                    <a:cubicBezTo>
                      <a:pt x="752" y="492"/>
                      <a:pt x="752" y="492"/>
                      <a:pt x="752" y="492"/>
                    </a:cubicBezTo>
                    <a:cubicBezTo>
                      <a:pt x="757" y="495"/>
                      <a:pt x="763" y="500"/>
                      <a:pt x="763" y="506"/>
                    </a:cubicBezTo>
                    <a:cubicBezTo>
                      <a:pt x="763" y="509"/>
                      <a:pt x="762" y="512"/>
                      <a:pt x="759" y="512"/>
                    </a:cubicBezTo>
                    <a:cubicBezTo>
                      <a:pt x="754" y="512"/>
                      <a:pt x="748" y="506"/>
                      <a:pt x="747" y="504"/>
                    </a:cubicBezTo>
                    <a:cubicBezTo>
                      <a:pt x="745" y="511"/>
                      <a:pt x="741" y="532"/>
                      <a:pt x="735" y="532"/>
                    </a:cubicBezTo>
                    <a:cubicBezTo>
                      <a:pt x="730" y="538"/>
                      <a:pt x="725" y="541"/>
                      <a:pt x="725" y="547"/>
                    </a:cubicBezTo>
                    <a:cubicBezTo>
                      <a:pt x="726" y="549"/>
                      <a:pt x="729" y="553"/>
                      <a:pt x="732" y="553"/>
                    </a:cubicBezTo>
                    <a:cubicBezTo>
                      <a:pt x="736" y="553"/>
                      <a:pt x="736" y="550"/>
                      <a:pt x="738" y="548"/>
                    </a:cubicBezTo>
                    <a:cubicBezTo>
                      <a:pt x="742" y="544"/>
                      <a:pt x="748" y="545"/>
                      <a:pt x="755" y="545"/>
                    </a:cubicBezTo>
                    <a:cubicBezTo>
                      <a:pt x="760" y="545"/>
                      <a:pt x="763" y="548"/>
                      <a:pt x="765" y="546"/>
                    </a:cubicBezTo>
                    <a:cubicBezTo>
                      <a:pt x="768" y="545"/>
                      <a:pt x="770" y="544"/>
                      <a:pt x="772" y="543"/>
                    </a:cubicBezTo>
                    <a:cubicBezTo>
                      <a:pt x="772" y="540"/>
                      <a:pt x="771" y="538"/>
                      <a:pt x="770" y="536"/>
                    </a:cubicBezTo>
                    <a:cubicBezTo>
                      <a:pt x="769" y="534"/>
                      <a:pt x="767" y="533"/>
                      <a:pt x="767" y="531"/>
                    </a:cubicBezTo>
                    <a:cubicBezTo>
                      <a:pt x="767" y="529"/>
                      <a:pt x="771" y="528"/>
                      <a:pt x="773" y="528"/>
                    </a:cubicBezTo>
                    <a:cubicBezTo>
                      <a:pt x="782" y="525"/>
                      <a:pt x="803" y="519"/>
                      <a:pt x="814" y="519"/>
                    </a:cubicBezTo>
                    <a:cubicBezTo>
                      <a:pt x="815" y="519"/>
                      <a:pt x="831" y="503"/>
                      <a:pt x="834" y="501"/>
                    </a:cubicBezTo>
                    <a:cubicBezTo>
                      <a:pt x="836" y="499"/>
                      <a:pt x="847" y="500"/>
                      <a:pt x="857" y="500"/>
                    </a:cubicBezTo>
                    <a:cubicBezTo>
                      <a:pt x="861" y="500"/>
                      <a:pt x="864" y="500"/>
                      <a:pt x="868" y="500"/>
                    </a:cubicBezTo>
                    <a:cubicBezTo>
                      <a:pt x="872" y="500"/>
                      <a:pt x="876" y="498"/>
                      <a:pt x="879" y="498"/>
                    </a:cubicBezTo>
                    <a:cubicBezTo>
                      <a:pt x="884" y="497"/>
                      <a:pt x="882" y="496"/>
                      <a:pt x="884" y="494"/>
                    </a:cubicBezTo>
                    <a:cubicBezTo>
                      <a:pt x="892" y="486"/>
                      <a:pt x="892" y="471"/>
                      <a:pt x="903" y="463"/>
                    </a:cubicBezTo>
                    <a:cubicBezTo>
                      <a:pt x="908" y="470"/>
                      <a:pt x="916" y="460"/>
                      <a:pt x="920" y="467"/>
                    </a:cubicBezTo>
                    <a:cubicBezTo>
                      <a:pt x="926" y="478"/>
                      <a:pt x="922" y="494"/>
                      <a:pt x="928" y="505"/>
                    </a:cubicBezTo>
                    <a:lnTo>
                      <a:pt x="928" y="503"/>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5" name="Freeform 51"/>
              <p:cNvSpPr>
                <a:spLocks/>
              </p:cNvSpPr>
              <p:nvPr/>
            </p:nvSpPr>
            <p:spPr bwMode="auto">
              <a:xfrm>
                <a:off x="1585913" y="1417638"/>
                <a:ext cx="623888" cy="457200"/>
              </a:xfrm>
              <a:custGeom>
                <a:avLst/>
                <a:gdLst/>
                <a:ahLst/>
                <a:cxnLst>
                  <a:cxn ang="0">
                    <a:pos x="334" y="228"/>
                  </a:cxn>
                  <a:cxn ang="0">
                    <a:pos x="381" y="252"/>
                  </a:cxn>
                  <a:cxn ang="0">
                    <a:pos x="401" y="239"/>
                  </a:cxn>
                  <a:cxn ang="0">
                    <a:pos x="439" y="281"/>
                  </a:cxn>
                  <a:cxn ang="0">
                    <a:pos x="458" y="302"/>
                  </a:cxn>
                  <a:cxn ang="0">
                    <a:pos x="463" y="326"/>
                  </a:cxn>
                  <a:cxn ang="0">
                    <a:pos x="440" y="314"/>
                  </a:cxn>
                  <a:cxn ang="0">
                    <a:pos x="427" y="300"/>
                  </a:cxn>
                  <a:cxn ang="0">
                    <a:pos x="426" y="286"/>
                  </a:cxn>
                  <a:cxn ang="0">
                    <a:pos x="414" y="286"/>
                  </a:cxn>
                  <a:cxn ang="0">
                    <a:pos x="412" y="270"/>
                  </a:cxn>
                  <a:cxn ang="0">
                    <a:pos x="390" y="261"/>
                  </a:cxn>
                  <a:cxn ang="0">
                    <a:pos x="363" y="252"/>
                  </a:cxn>
                  <a:cxn ang="0">
                    <a:pos x="299" y="236"/>
                  </a:cxn>
                  <a:cxn ang="0">
                    <a:pos x="240" y="221"/>
                  </a:cxn>
                  <a:cxn ang="0">
                    <a:pos x="200" y="252"/>
                  </a:cxn>
                  <a:cxn ang="0">
                    <a:pos x="199" y="245"/>
                  </a:cxn>
                  <a:cxn ang="0">
                    <a:pos x="218" y="219"/>
                  </a:cxn>
                  <a:cxn ang="0">
                    <a:pos x="213" y="214"/>
                  </a:cxn>
                  <a:cxn ang="0">
                    <a:pos x="173" y="260"/>
                  </a:cxn>
                  <a:cxn ang="0">
                    <a:pos x="143" y="288"/>
                  </a:cxn>
                  <a:cxn ang="0">
                    <a:pos x="79" y="322"/>
                  </a:cxn>
                  <a:cxn ang="0">
                    <a:pos x="57" y="328"/>
                  </a:cxn>
                  <a:cxn ang="0">
                    <a:pos x="92" y="307"/>
                  </a:cxn>
                  <a:cxn ang="0">
                    <a:pos x="148" y="256"/>
                  </a:cxn>
                  <a:cxn ang="0">
                    <a:pos x="125" y="262"/>
                  </a:cxn>
                  <a:cxn ang="0">
                    <a:pos x="110" y="266"/>
                  </a:cxn>
                  <a:cxn ang="0">
                    <a:pos x="88" y="261"/>
                  </a:cxn>
                  <a:cxn ang="0">
                    <a:pos x="76" y="264"/>
                  </a:cxn>
                  <a:cxn ang="0">
                    <a:pos x="72" y="244"/>
                  </a:cxn>
                  <a:cxn ang="0">
                    <a:pos x="60" y="245"/>
                  </a:cxn>
                  <a:cxn ang="0">
                    <a:pos x="37" y="224"/>
                  </a:cxn>
                  <a:cxn ang="0">
                    <a:pos x="52" y="180"/>
                  </a:cxn>
                  <a:cxn ang="0">
                    <a:pos x="79" y="152"/>
                  </a:cxn>
                  <a:cxn ang="0">
                    <a:pos x="85" y="145"/>
                  </a:cxn>
                  <a:cxn ang="0">
                    <a:pos x="60" y="153"/>
                  </a:cxn>
                  <a:cxn ang="0">
                    <a:pos x="18" y="150"/>
                  </a:cxn>
                  <a:cxn ang="0">
                    <a:pos x="13" y="133"/>
                  </a:cxn>
                  <a:cxn ang="0">
                    <a:pos x="40" y="106"/>
                  </a:cxn>
                  <a:cxn ang="0">
                    <a:pos x="64" y="116"/>
                  </a:cxn>
                  <a:cxn ang="0">
                    <a:pos x="50" y="95"/>
                  </a:cxn>
                  <a:cxn ang="0">
                    <a:pos x="13" y="68"/>
                  </a:cxn>
                  <a:cxn ang="0">
                    <a:pos x="44" y="56"/>
                  </a:cxn>
                  <a:cxn ang="0">
                    <a:pos x="117" y="13"/>
                  </a:cxn>
                  <a:cxn ang="0">
                    <a:pos x="150" y="7"/>
                  </a:cxn>
                  <a:cxn ang="0">
                    <a:pos x="157" y="7"/>
                  </a:cxn>
                  <a:cxn ang="0">
                    <a:pos x="189" y="11"/>
                  </a:cxn>
                  <a:cxn ang="0">
                    <a:pos x="236" y="20"/>
                  </a:cxn>
                  <a:cxn ang="0">
                    <a:pos x="307" y="28"/>
                  </a:cxn>
                  <a:cxn ang="0">
                    <a:pos x="334" y="36"/>
                  </a:cxn>
                </a:cxnLst>
                <a:rect l="0" t="0" r="r" b="b"/>
                <a:pathLst>
                  <a:path w="469" h="343">
                    <a:moveTo>
                      <a:pt x="334" y="37"/>
                    </a:moveTo>
                    <a:cubicBezTo>
                      <a:pt x="334" y="228"/>
                      <a:pt x="334" y="228"/>
                      <a:pt x="334" y="228"/>
                    </a:cubicBezTo>
                    <a:cubicBezTo>
                      <a:pt x="340" y="233"/>
                      <a:pt x="353" y="226"/>
                      <a:pt x="359" y="234"/>
                    </a:cubicBezTo>
                    <a:cubicBezTo>
                      <a:pt x="363" y="240"/>
                      <a:pt x="372" y="252"/>
                      <a:pt x="381" y="252"/>
                    </a:cubicBezTo>
                    <a:cubicBezTo>
                      <a:pt x="387" y="252"/>
                      <a:pt x="387" y="243"/>
                      <a:pt x="393" y="241"/>
                    </a:cubicBezTo>
                    <a:cubicBezTo>
                      <a:pt x="396" y="240"/>
                      <a:pt x="398" y="241"/>
                      <a:pt x="401" y="239"/>
                    </a:cubicBezTo>
                    <a:cubicBezTo>
                      <a:pt x="415" y="252"/>
                      <a:pt x="421" y="257"/>
                      <a:pt x="433" y="274"/>
                    </a:cubicBezTo>
                    <a:cubicBezTo>
                      <a:pt x="434" y="276"/>
                      <a:pt x="437" y="277"/>
                      <a:pt x="439" y="281"/>
                    </a:cubicBezTo>
                    <a:cubicBezTo>
                      <a:pt x="440" y="286"/>
                      <a:pt x="442" y="292"/>
                      <a:pt x="447" y="297"/>
                    </a:cubicBezTo>
                    <a:cubicBezTo>
                      <a:pt x="450" y="300"/>
                      <a:pt x="455" y="299"/>
                      <a:pt x="458" y="302"/>
                    </a:cubicBezTo>
                    <a:cubicBezTo>
                      <a:pt x="462" y="306"/>
                      <a:pt x="469" y="308"/>
                      <a:pt x="469" y="318"/>
                    </a:cubicBezTo>
                    <a:cubicBezTo>
                      <a:pt x="469" y="322"/>
                      <a:pt x="463" y="323"/>
                      <a:pt x="463" y="326"/>
                    </a:cubicBezTo>
                    <a:cubicBezTo>
                      <a:pt x="461" y="326"/>
                      <a:pt x="461" y="327"/>
                      <a:pt x="459" y="327"/>
                    </a:cubicBezTo>
                    <a:cubicBezTo>
                      <a:pt x="451" y="327"/>
                      <a:pt x="440" y="318"/>
                      <a:pt x="440" y="314"/>
                    </a:cubicBezTo>
                    <a:cubicBezTo>
                      <a:pt x="440" y="310"/>
                      <a:pt x="440" y="311"/>
                      <a:pt x="440" y="307"/>
                    </a:cubicBezTo>
                    <a:cubicBezTo>
                      <a:pt x="440" y="300"/>
                      <a:pt x="435" y="300"/>
                      <a:pt x="427" y="300"/>
                    </a:cubicBezTo>
                    <a:cubicBezTo>
                      <a:pt x="421" y="300"/>
                      <a:pt x="419" y="296"/>
                      <a:pt x="419" y="294"/>
                    </a:cubicBezTo>
                    <a:cubicBezTo>
                      <a:pt x="419" y="290"/>
                      <a:pt x="426" y="290"/>
                      <a:pt x="426" y="286"/>
                    </a:cubicBezTo>
                    <a:cubicBezTo>
                      <a:pt x="426" y="283"/>
                      <a:pt x="426" y="281"/>
                      <a:pt x="426" y="281"/>
                    </a:cubicBezTo>
                    <a:cubicBezTo>
                      <a:pt x="417" y="281"/>
                      <a:pt x="420" y="286"/>
                      <a:pt x="414" y="286"/>
                    </a:cubicBezTo>
                    <a:cubicBezTo>
                      <a:pt x="412" y="286"/>
                      <a:pt x="407" y="282"/>
                      <a:pt x="407" y="280"/>
                    </a:cubicBezTo>
                    <a:cubicBezTo>
                      <a:pt x="407" y="274"/>
                      <a:pt x="410" y="273"/>
                      <a:pt x="412" y="270"/>
                    </a:cubicBezTo>
                    <a:cubicBezTo>
                      <a:pt x="409" y="268"/>
                      <a:pt x="405" y="264"/>
                      <a:pt x="404" y="267"/>
                    </a:cubicBezTo>
                    <a:cubicBezTo>
                      <a:pt x="397" y="267"/>
                      <a:pt x="394" y="264"/>
                      <a:pt x="390" y="261"/>
                    </a:cubicBezTo>
                    <a:cubicBezTo>
                      <a:pt x="389" y="264"/>
                      <a:pt x="387" y="269"/>
                      <a:pt x="384" y="269"/>
                    </a:cubicBezTo>
                    <a:cubicBezTo>
                      <a:pt x="375" y="269"/>
                      <a:pt x="368" y="256"/>
                      <a:pt x="363" y="252"/>
                    </a:cubicBezTo>
                    <a:cubicBezTo>
                      <a:pt x="352" y="243"/>
                      <a:pt x="337" y="244"/>
                      <a:pt x="323" y="236"/>
                    </a:cubicBezTo>
                    <a:cubicBezTo>
                      <a:pt x="299" y="236"/>
                      <a:pt x="299" y="236"/>
                      <a:pt x="299" y="236"/>
                    </a:cubicBezTo>
                    <a:cubicBezTo>
                      <a:pt x="285" y="232"/>
                      <a:pt x="265" y="230"/>
                      <a:pt x="258" y="214"/>
                    </a:cubicBezTo>
                    <a:cubicBezTo>
                      <a:pt x="252" y="217"/>
                      <a:pt x="244" y="219"/>
                      <a:pt x="240" y="221"/>
                    </a:cubicBezTo>
                    <a:cubicBezTo>
                      <a:pt x="241" y="224"/>
                      <a:pt x="242" y="225"/>
                      <a:pt x="244" y="227"/>
                    </a:cubicBezTo>
                    <a:cubicBezTo>
                      <a:pt x="238" y="236"/>
                      <a:pt x="210" y="252"/>
                      <a:pt x="200" y="252"/>
                    </a:cubicBezTo>
                    <a:cubicBezTo>
                      <a:pt x="198" y="252"/>
                      <a:pt x="195" y="251"/>
                      <a:pt x="195" y="249"/>
                    </a:cubicBezTo>
                    <a:cubicBezTo>
                      <a:pt x="195" y="246"/>
                      <a:pt x="198" y="246"/>
                      <a:pt x="199" y="245"/>
                    </a:cubicBezTo>
                    <a:cubicBezTo>
                      <a:pt x="197" y="242"/>
                      <a:pt x="199" y="242"/>
                      <a:pt x="199" y="240"/>
                    </a:cubicBezTo>
                    <a:cubicBezTo>
                      <a:pt x="199" y="230"/>
                      <a:pt x="205" y="223"/>
                      <a:pt x="218" y="219"/>
                    </a:cubicBezTo>
                    <a:cubicBezTo>
                      <a:pt x="218" y="217"/>
                      <a:pt x="218" y="216"/>
                      <a:pt x="218" y="214"/>
                    </a:cubicBezTo>
                    <a:cubicBezTo>
                      <a:pt x="214" y="214"/>
                      <a:pt x="215" y="214"/>
                      <a:pt x="213" y="214"/>
                    </a:cubicBezTo>
                    <a:cubicBezTo>
                      <a:pt x="203" y="214"/>
                      <a:pt x="173" y="239"/>
                      <a:pt x="173" y="253"/>
                    </a:cubicBezTo>
                    <a:cubicBezTo>
                      <a:pt x="173" y="255"/>
                      <a:pt x="173" y="258"/>
                      <a:pt x="173" y="260"/>
                    </a:cubicBezTo>
                    <a:cubicBezTo>
                      <a:pt x="173" y="270"/>
                      <a:pt x="164" y="273"/>
                      <a:pt x="154" y="277"/>
                    </a:cubicBezTo>
                    <a:cubicBezTo>
                      <a:pt x="148" y="280"/>
                      <a:pt x="146" y="284"/>
                      <a:pt x="143" y="288"/>
                    </a:cubicBezTo>
                    <a:cubicBezTo>
                      <a:pt x="136" y="297"/>
                      <a:pt x="121" y="301"/>
                      <a:pt x="114" y="308"/>
                    </a:cubicBezTo>
                    <a:cubicBezTo>
                      <a:pt x="107" y="315"/>
                      <a:pt x="91" y="320"/>
                      <a:pt x="79" y="322"/>
                    </a:cubicBezTo>
                    <a:cubicBezTo>
                      <a:pt x="63" y="324"/>
                      <a:pt x="54" y="343"/>
                      <a:pt x="35" y="337"/>
                    </a:cubicBezTo>
                    <a:cubicBezTo>
                      <a:pt x="41" y="329"/>
                      <a:pt x="49" y="333"/>
                      <a:pt x="57" y="328"/>
                    </a:cubicBezTo>
                    <a:cubicBezTo>
                      <a:pt x="62" y="325"/>
                      <a:pt x="66" y="316"/>
                      <a:pt x="71" y="314"/>
                    </a:cubicBezTo>
                    <a:cubicBezTo>
                      <a:pt x="78" y="309"/>
                      <a:pt x="87" y="314"/>
                      <a:pt x="92" y="307"/>
                    </a:cubicBezTo>
                    <a:cubicBezTo>
                      <a:pt x="99" y="297"/>
                      <a:pt x="117" y="290"/>
                      <a:pt x="127" y="283"/>
                    </a:cubicBezTo>
                    <a:cubicBezTo>
                      <a:pt x="137" y="276"/>
                      <a:pt x="137" y="263"/>
                      <a:pt x="148" y="256"/>
                    </a:cubicBezTo>
                    <a:cubicBezTo>
                      <a:pt x="141" y="256"/>
                      <a:pt x="141" y="256"/>
                      <a:pt x="141" y="256"/>
                    </a:cubicBezTo>
                    <a:cubicBezTo>
                      <a:pt x="135" y="259"/>
                      <a:pt x="132" y="262"/>
                      <a:pt x="125" y="262"/>
                    </a:cubicBezTo>
                    <a:cubicBezTo>
                      <a:pt x="120" y="262"/>
                      <a:pt x="117" y="260"/>
                      <a:pt x="113" y="258"/>
                    </a:cubicBezTo>
                    <a:cubicBezTo>
                      <a:pt x="112" y="262"/>
                      <a:pt x="110" y="263"/>
                      <a:pt x="110" y="266"/>
                    </a:cubicBezTo>
                    <a:cubicBezTo>
                      <a:pt x="99" y="262"/>
                      <a:pt x="96" y="260"/>
                      <a:pt x="89" y="254"/>
                    </a:cubicBezTo>
                    <a:cubicBezTo>
                      <a:pt x="88" y="257"/>
                      <a:pt x="88" y="259"/>
                      <a:pt x="88" y="261"/>
                    </a:cubicBezTo>
                    <a:cubicBezTo>
                      <a:pt x="84" y="261"/>
                      <a:pt x="85" y="261"/>
                      <a:pt x="83" y="261"/>
                    </a:cubicBezTo>
                    <a:cubicBezTo>
                      <a:pt x="80" y="261"/>
                      <a:pt x="78" y="264"/>
                      <a:pt x="76" y="264"/>
                    </a:cubicBezTo>
                    <a:cubicBezTo>
                      <a:pt x="74" y="264"/>
                      <a:pt x="72" y="257"/>
                      <a:pt x="72" y="253"/>
                    </a:cubicBezTo>
                    <a:cubicBezTo>
                      <a:pt x="72" y="248"/>
                      <a:pt x="72" y="248"/>
                      <a:pt x="72" y="244"/>
                    </a:cubicBezTo>
                    <a:cubicBezTo>
                      <a:pt x="72" y="243"/>
                      <a:pt x="72" y="238"/>
                      <a:pt x="68" y="238"/>
                    </a:cubicBezTo>
                    <a:cubicBezTo>
                      <a:pt x="65" y="238"/>
                      <a:pt x="61" y="245"/>
                      <a:pt x="60" y="245"/>
                    </a:cubicBezTo>
                    <a:cubicBezTo>
                      <a:pt x="54" y="245"/>
                      <a:pt x="33" y="229"/>
                      <a:pt x="30" y="225"/>
                    </a:cubicBezTo>
                    <a:cubicBezTo>
                      <a:pt x="32" y="225"/>
                      <a:pt x="35" y="224"/>
                      <a:pt x="37" y="224"/>
                    </a:cubicBezTo>
                    <a:cubicBezTo>
                      <a:pt x="33" y="214"/>
                      <a:pt x="19" y="212"/>
                      <a:pt x="19" y="205"/>
                    </a:cubicBezTo>
                    <a:cubicBezTo>
                      <a:pt x="19" y="191"/>
                      <a:pt x="43" y="180"/>
                      <a:pt x="52" y="180"/>
                    </a:cubicBezTo>
                    <a:cubicBezTo>
                      <a:pt x="56" y="180"/>
                      <a:pt x="86" y="169"/>
                      <a:pt x="86" y="163"/>
                    </a:cubicBezTo>
                    <a:cubicBezTo>
                      <a:pt x="86" y="160"/>
                      <a:pt x="79" y="153"/>
                      <a:pt x="79" y="152"/>
                    </a:cubicBezTo>
                    <a:cubicBezTo>
                      <a:pt x="83" y="150"/>
                      <a:pt x="82" y="150"/>
                      <a:pt x="85" y="152"/>
                    </a:cubicBezTo>
                    <a:cubicBezTo>
                      <a:pt x="85" y="145"/>
                      <a:pt x="85" y="145"/>
                      <a:pt x="85" y="145"/>
                    </a:cubicBezTo>
                    <a:cubicBezTo>
                      <a:pt x="81" y="145"/>
                      <a:pt x="81" y="145"/>
                      <a:pt x="79" y="145"/>
                    </a:cubicBezTo>
                    <a:cubicBezTo>
                      <a:pt x="72" y="145"/>
                      <a:pt x="69" y="153"/>
                      <a:pt x="60" y="153"/>
                    </a:cubicBezTo>
                    <a:cubicBezTo>
                      <a:pt x="51" y="153"/>
                      <a:pt x="48" y="148"/>
                      <a:pt x="41" y="150"/>
                    </a:cubicBezTo>
                    <a:cubicBezTo>
                      <a:pt x="32" y="150"/>
                      <a:pt x="21" y="150"/>
                      <a:pt x="18" y="150"/>
                    </a:cubicBezTo>
                    <a:cubicBezTo>
                      <a:pt x="17" y="143"/>
                      <a:pt x="12" y="141"/>
                      <a:pt x="12" y="137"/>
                    </a:cubicBezTo>
                    <a:cubicBezTo>
                      <a:pt x="12" y="136"/>
                      <a:pt x="13" y="134"/>
                      <a:pt x="13" y="133"/>
                    </a:cubicBezTo>
                    <a:cubicBezTo>
                      <a:pt x="6" y="133"/>
                      <a:pt x="2" y="130"/>
                      <a:pt x="0" y="126"/>
                    </a:cubicBezTo>
                    <a:cubicBezTo>
                      <a:pt x="11" y="119"/>
                      <a:pt x="29" y="113"/>
                      <a:pt x="40" y="106"/>
                    </a:cubicBezTo>
                    <a:cubicBezTo>
                      <a:pt x="48" y="106"/>
                      <a:pt x="48" y="106"/>
                      <a:pt x="48" y="106"/>
                    </a:cubicBezTo>
                    <a:cubicBezTo>
                      <a:pt x="48" y="120"/>
                      <a:pt x="55" y="116"/>
                      <a:pt x="64" y="116"/>
                    </a:cubicBezTo>
                    <a:cubicBezTo>
                      <a:pt x="70" y="116"/>
                      <a:pt x="71" y="118"/>
                      <a:pt x="76" y="116"/>
                    </a:cubicBezTo>
                    <a:cubicBezTo>
                      <a:pt x="72" y="102"/>
                      <a:pt x="63" y="101"/>
                      <a:pt x="50" y="95"/>
                    </a:cubicBezTo>
                    <a:cubicBezTo>
                      <a:pt x="46" y="94"/>
                      <a:pt x="41" y="80"/>
                      <a:pt x="37" y="78"/>
                    </a:cubicBezTo>
                    <a:cubicBezTo>
                      <a:pt x="31" y="75"/>
                      <a:pt x="13" y="71"/>
                      <a:pt x="13" y="68"/>
                    </a:cubicBezTo>
                    <a:cubicBezTo>
                      <a:pt x="13" y="68"/>
                      <a:pt x="20" y="57"/>
                      <a:pt x="20" y="56"/>
                    </a:cubicBezTo>
                    <a:cubicBezTo>
                      <a:pt x="44" y="56"/>
                      <a:pt x="44" y="56"/>
                      <a:pt x="44" y="56"/>
                    </a:cubicBezTo>
                    <a:cubicBezTo>
                      <a:pt x="57" y="38"/>
                      <a:pt x="77" y="21"/>
                      <a:pt x="101" y="14"/>
                    </a:cubicBezTo>
                    <a:cubicBezTo>
                      <a:pt x="107" y="12"/>
                      <a:pt x="111" y="15"/>
                      <a:pt x="117" y="13"/>
                    </a:cubicBezTo>
                    <a:cubicBezTo>
                      <a:pt x="124" y="10"/>
                      <a:pt x="128" y="0"/>
                      <a:pt x="136" y="0"/>
                    </a:cubicBezTo>
                    <a:cubicBezTo>
                      <a:pt x="142" y="0"/>
                      <a:pt x="144" y="5"/>
                      <a:pt x="150" y="7"/>
                    </a:cubicBezTo>
                    <a:cubicBezTo>
                      <a:pt x="147" y="10"/>
                      <a:pt x="147" y="11"/>
                      <a:pt x="146" y="13"/>
                    </a:cubicBezTo>
                    <a:cubicBezTo>
                      <a:pt x="150" y="14"/>
                      <a:pt x="154" y="11"/>
                      <a:pt x="157" y="7"/>
                    </a:cubicBezTo>
                    <a:cubicBezTo>
                      <a:pt x="162" y="9"/>
                      <a:pt x="163" y="10"/>
                      <a:pt x="167" y="11"/>
                    </a:cubicBezTo>
                    <a:cubicBezTo>
                      <a:pt x="189" y="11"/>
                      <a:pt x="189" y="11"/>
                      <a:pt x="189" y="11"/>
                    </a:cubicBezTo>
                    <a:cubicBezTo>
                      <a:pt x="194" y="15"/>
                      <a:pt x="196" y="17"/>
                      <a:pt x="202" y="20"/>
                    </a:cubicBezTo>
                    <a:cubicBezTo>
                      <a:pt x="236" y="20"/>
                      <a:pt x="236" y="20"/>
                      <a:pt x="236" y="20"/>
                    </a:cubicBezTo>
                    <a:cubicBezTo>
                      <a:pt x="245" y="29"/>
                      <a:pt x="272" y="31"/>
                      <a:pt x="286" y="31"/>
                    </a:cubicBezTo>
                    <a:cubicBezTo>
                      <a:pt x="294" y="31"/>
                      <a:pt x="299" y="28"/>
                      <a:pt x="307" y="28"/>
                    </a:cubicBezTo>
                    <a:cubicBezTo>
                      <a:pt x="319" y="28"/>
                      <a:pt x="323" y="34"/>
                      <a:pt x="334" y="37"/>
                    </a:cubicBezTo>
                    <a:cubicBezTo>
                      <a:pt x="334" y="36"/>
                      <a:pt x="334" y="36"/>
                      <a:pt x="334" y="36"/>
                    </a:cubicBezTo>
                    <a:lnTo>
                      <a:pt x="334" y="37"/>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6" name="Freeform 52"/>
              <p:cNvSpPr>
                <a:spLocks/>
              </p:cNvSpPr>
              <p:nvPr/>
            </p:nvSpPr>
            <p:spPr bwMode="auto">
              <a:xfrm>
                <a:off x="2149475" y="1820863"/>
                <a:ext cx="28575" cy="38100"/>
              </a:xfrm>
              <a:custGeom>
                <a:avLst/>
                <a:gdLst/>
                <a:ahLst/>
                <a:cxnLst>
                  <a:cxn ang="0">
                    <a:pos x="9" y="11"/>
                  </a:cxn>
                  <a:cxn ang="0">
                    <a:pos x="0" y="11"/>
                  </a:cxn>
                  <a:cxn ang="0">
                    <a:pos x="11" y="2"/>
                  </a:cxn>
                  <a:cxn ang="0">
                    <a:pos x="22" y="25"/>
                  </a:cxn>
                  <a:cxn ang="0">
                    <a:pos x="18" y="29"/>
                  </a:cxn>
                  <a:cxn ang="0">
                    <a:pos x="9" y="20"/>
                  </a:cxn>
                  <a:cxn ang="0">
                    <a:pos x="9" y="11"/>
                  </a:cxn>
                </a:cxnLst>
                <a:rect l="0" t="0" r="r" b="b"/>
                <a:pathLst>
                  <a:path w="22" h="29">
                    <a:moveTo>
                      <a:pt x="9" y="11"/>
                    </a:moveTo>
                    <a:cubicBezTo>
                      <a:pt x="2" y="9"/>
                      <a:pt x="5" y="7"/>
                      <a:pt x="0" y="11"/>
                    </a:cubicBezTo>
                    <a:cubicBezTo>
                      <a:pt x="0" y="0"/>
                      <a:pt x="2" y="0"/>
                      <a:pt x="11" y="2"/>
                    </a:cubicBezTo>
                    <a:cubicBezTo>
                      <a:pt x="10" y="14"/>
                      <a:pt x="22" y="15"/>
                      <a:pt x="22" y="25"/>
                    </a:cubicBezTo>
                    <a:cubicBezTo>
                      <a:pt x="22" y="28"/>
                      <a:pt x="20" y="29"/>
                      <a:pt x="18" y="29"/>
                    </a:cubicBezTo>
                    <a:cubicBezTo>
                      <a:pt x="14" y="29"/>
                      <a:pt x="9" y="20"/>
                      <a:pt x="9" y="20"/>
                    </a:cubicBezTo>
                    <a:cubicBezTo>
                      <a:pt x="9" y="16"/>
                      <a:pt x="8" y="13"/>
                      <a:pt x="9" y="11"/>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7" name="Freeform 53"/>
              <p:cNvSpPr>
                <a:spLocks/>
              </p:cNvSpPr>
              <p:nvPr/>
            </p:nvSpPr>
            <p:spPr bwMode="auto">
              <a:xfrm>
                <a:off x="2105025" y="1776413"/>
                <a:ext cx="30163" cy="46038"/>
              </a:xfrm>
              <a:custGeom>
                <a:avLst/>
                <a:gdLst/>
                <a:ahLst/>
                <a:cxnLst>
                  <a:cxn ang="0">
                    <a:pos x="15" y="18"/>
                  </a:cxn>
                  <a:cxn ang="0">
                    <a:pos x="19" y="18"/>
                  </a:cxn>
                  <a:cxn ang="0">
                    <a:pos x="19" y="35"/>
                  </a:cxn>
                  <a:cxn ang="0">
                    <a:pos x="11" y="17"/>
                  </a:cxn>
                  <a:cxn ang="0">
                    <a:pos x="0" y="4"/>
                  </a:cxn>
                  <a:cxn ang="0">
                    <a:pos x="5" y="0"/>
                  </a:cxn>
                  <a:cxn ang="0">
                    <a:pos x="15" y="0"/>
                  </a:cxn>
                  <a:cxn ang="0">
                    <a:pos x="15" y="18"/>
                  </a:cxn>
                </a:cxnLst>
                <a:rect l="0" t="0" r="r" b="b"/>
                <a:pathLst>
                  <a:path w="23" h="35">
                    <a:moveTo>
                      <a:pt x="15" y="18"/>
                    </a:moveTo>
                    <a:cubicBezTo>
                      <a:pt x="15" y="19"/>
                      <a:pt x="19" y="19"/>
                      <a:pt x="19" y="18"/>
                    </a:cubicBezTo>
                    <a:cubicBezTo>
                      <a:pt x="19" y="24"/>
                      <a:pt x="23" y="30"/>
                      <a:pt x="19" y="35"/>
                    </a:cubicBezTo>
                    <a:cubicBezTo>
                      <a:pt x="13" y="30"/>
                      <a:pt x="11" y="24"/>
                      <a:pt x="11" y="17"/>
                    </a:cubicBezTo>
                    <a:cubicBezTo>
                      <a:pt x="5" y="16"/>
                      <a:pt x="0" y="11"/>
                      <a:pt x="0" y="4"/>
                    </a:cubicBezTo>
                    <a:cubicBezTo>
                      <a:pt x="0" y="1"/>
                      <a:pt x="3" y="0"/>
                      <a:pt x="5" y="0"/>
                    </a:cubicBezTo>
                    <a:cubicBezTo>
                      <a:pt x="13" y="0"/>
                      <a:pt x="9" y="3"/>
                      <a:pt x="15" y="0"/>
                    </a:cubicBezTo>
                    <a:cubicBezTo>
                      <a:pt x="15" y="11"/>
                      <a:pt x="13" y="11"/>
                      <a:pt x="15" y="18"/>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8" name="Freeform 54"/>
              <p:cNvSpPr>
                <a:spLocks/>
              </p:cNvSpPr>
              <p:nvPr/>
            </p:nvSpPr>
            <p:spPr bwMode="auto">
              <a:xfrm>
                <a:off x="2389188" y="1335088"/>
                <a:ext cx="307975" cy="161925"/>
              </a:xfrm>
              <a:custGeom>
                <a:avLst/>
                <a:gdLst/>
                <a:ahLst/>
                <a:cxnLst>
                  <a:cxn ang="0">
                    <a:pos x="214" y="96"/>
                  </a:cxn>
                  <a:cxn ang="0">
                    <a:pos x="209" y="100"/>
                  </a:cxn>
                  <a:cxn ang="0">
                    <a:pos x="215" y="103"/>
                  </a:cxn>
                  <a:cxn ang="0">
                    <a:pos x="220" y="110"/>
                  </a:cxn>
                  <a:cxn ang="0">
                    <a:pos x="195" y="118"/>
                  </a:cxn>
                  <a:cxn ang="0">
                    <a:pos x="158" y="104"/>
                  </a:cxn>
                  <a:cxn ang="0">
                    <a:pos x="147" y="112"/>
                  </a:cxn>
                  <a:cxn ang="0">
                    <a:pos x="115" y="121"/>
                  </a:cxn>
                  <a:cxn ang="0">
                    <a:pos x="75" y="121"/>
                  </a:cxn>
                  <a:cxn ang="0">
                    <a:pos x="68" y="110"/>
                  </a:cxn>
                  <a:cxn ang="0">
                    <a:pos x="43" y="108"/>
                  </a:cxn>
                  <a:cxn ang="0">
                    <a:pos x="23" y="92"/>
                  </a:cxn>
                  <a:cxn ang="0">
                    <a:pos x="65" y="82"/>
                  </a:cxn>
                  <a:cxn ang="0">
                    <a:pos x="80" y="81"/>
                  </a:cxn>
                  <a:cxn ang="0">
                    <a:pos x="69" y="77"/>
                  </a:cxn>
                  <a:cxn ang="0">
                    <a:pos x="45" y="77"/>
                  </a:cxn>
                  <a:cxn ang="0">
                    <a:pos x="12" y="69"/>
                  </a:cxn>
                  <a:cxn ang="0">
                    <a:pos x="29" y="60"/>
                  </a:cxn>
                  <a:cxn ang="0">
                    <a:pos x="14" y="59"/>
                  </a:cxn>
                  <a:cxn ang="0">
                    <a:pos x="0" y="51"/>
                  </a:cxn>
                  <a:cxn ang="0">
                    <a:pos x="56" y="13"/>
                  </a:cxn>
                  <a:cxn ang="0">
                    <a:pos x="64" y="29"/>
                  </a:cxn>
                  <a:cxn ang="0">
                    <a:pos x="78" y="21"/>
                  </a:cxn>
                  <a:cxn ang="0">
                    <a:pos x="98" y="34"/>
                  </a:cxn>
                  <a:cxn ang="0">
                    <a:pos x="111" y="31"/>
                  </a:cxn>
                  <a:cxn ang="0">
                    <a:pos x="109" y="23"/>
                  </a:cxn>
                  <a:cxn ang="0">
                    <a:pos x="118" y="23"/>
                  </a:cxn>
                  <a:cxn ang="0">
                    <a:pos x="133" y="35"/>
                  </a:cxn>
                  <a:cxn ang="0">
                    <a:pos x="140" y="51"/>
                  </a:cxn>
                  <a:cxn ang="0">
                    <a:pos x="146" y="48"/>
                  </a:cxn>
                  <a:cxn ang="0">
                    <a:pos x="136" y="17"/>
                  </a:cxn>
                  <a:cxn ang="0">
                    <a:pos x="144" y="12"/>
                  </a:cxn>
                  <a:cxn ang="0">
                    <a:pos x="156" y="12"/>
                  </a:cxn>
                  <a:cxn ang="0">
                    <a:pos x="156" y="7"/>
                  </a:cxn>
                  <a:cxn ang="0">
                    <a:pos x="169" y="0"/>
                  </a:cxn>
                  <a:cxn ang="0">
                    <a:pos x="184" y="10"/>
                  </a:cxn>
                  <a:cxn ang="0">
                    <a:pos x="175" y="24"/>
                  </a:cxn>
                  <a:cxn ang="0">
                    <a:pos x="187" y="62"/>
                  </a:cxn>
                  <a:cxn ang="0">
                    <a:pos x="232" y="92"/>
                  </a:cxn>
                  <a:cxn ang="0">
                    <a:pos x="214" y="96"/>
                  </a:cxn>
                </a:cxnLst>
                <a:rect l="0" t="0" r="r" b="b"/>
                <a:pathLst>
                  <a:path w="232" h="121">
                    <a:moveTo>
                      <a:pt x="214" y="96"/>
                    </a:moveTo>
                    <a:cubicBezTo>
                      <a:pt x="211" y="96"/>
                      <a:pt x="209" y="97"/>
                      <a:pt x="209" y="100"/>
                    </a:cubicBezTo>
                    <a:cubicBezTo>
                      <a:pt x="209" y="103"/>
                      <a:pt x="214" y="103"/>
                      <a:pt x="215" y="103"/>
                    </a:cubicBezTo>
                    <a:cubicBezTo>
                      <a:pt x="216" y="107"/>
                      <a:pt x="218" y="108"/>
                      <a:pt x="220" y="110"/>
                    </a:cubicBezTo>
                    <a:cubicBezTo>
                      <a:pt x="216" y="118"/>
                      <a:pt x="206" y="118"/>
                      <a:pt x="195" y="118"/>
                    </a:cubicBezTo>
                    <a:cubicBezTo>
                      <a:pt x="177" y="118"/>
                      <a:pt x="171" y="104"/>
                      <a:pt x="158" y="104"/>
                    </a:cubicBezTo>
                    <a:cubicBezTo>
                      <a:pt x="150" y="104"/>
                      <a:pt x="154" y="109"/>
                      <a:pt x="147" y="112"/>
                    </a:cubicBezTo>
                    <a:cubicBezTo>
                      <a:pt x="135" y="118"/>
                      <a:pt x="124" y="115"/>
                      <a:pt x="115" y="121"/>
                    </a:cubicBezTo>
                    <a:cubicBezTo>
                      <a:pt x="95" y="121"/>
                      <a:pt x="87" y="121"/>
                      <a:pt x="75" y="121"/>
                    </a:cubicBezTo>
                    <a:cubicBezTo>
                      <a:pt x="68" y="121"/>
                      <a:pt x="73" y="114"/>
                      <a:pt x="68" y="110"/>
                    </a:cubicBezTo>
                    <a:cubicBezTo>
                      <a:pt x="63" y="107"/>
                      <a:pt x="49" y="108"/>
                      <a:pt x="43" y="108"/>
                    </a:cubicBezTo>
                    <a:cubicBezTo>
                      <a:pt x="34" y="108"/>
                      <a:pt x="26" y="98"/>
                      <a:pt x="23" y="92"/>
                    </a:cubicBezTo>
                    <a:cubicBezTo>
                      <a:pt x="33" y="85"/>
                      <a:pt x="47" y="82"/>
                      <a:pt x="65" y="82"/>
                    </a:cubicBezTo>
                    <a:cubicBezTo>
                      <a:pt x="72" y="82"/>
                      <a:pt x="75" y="82"/>
                      <a:pt x="80" y="81"/>
                    </a:cubicBezTo>
                    <a:cubicBezTo>
                      <a:pt x="77" y="80"/>
                      <a:pt x="73" y="77"/>
                      <a:pt x="69" y="77"/>
                    </a:cubicBezTo>
                    <a:cubicBezTo>
                      <a:pt x="60" y="77"/>
                      <a:pt x="50" y="77"/>
                      <a:pt x="45" y="77"/>
                    </a:cubicBezTo>
                    <a:cubicBezTo>
                      <a:pt x="36" y="77"/>
                      <a:pt x="12" y="81"/>
                      <a:pt x="12" y="69"/>
                    </a:cubicBezTo>
                    <a:cubicBezTo>
                      <a:pt x="12" y="59"/>
                      <a:pt x="24" y="63"/>
                      <a:pt x="29" y="60"/>
                    </a:cubicBezTo>
                    <a:cubicBezTo>
                      <a:pt x="22" y="58"/>
                      <a:pt x="19" y="59"/>
                      <a:pt x="14" y="59"/>
                    </a:cubicBezTo>
                    <a:cubicBezTo>
                      <a:pt x="9" y="59"/>
                      <a:pt x="0" y="53"/>
                      <a:pt x="0" y="51"/>
                    </a:cubicBezTo>
                    <a:cubicBezTo>
                      <a:pt x="0" y="29"/>
                      <a:pt x="41" y="13"/>
                      <a:pt x="56" y="13"/>
                    </a:cubicBezTo>
                    <a:cubicBezTo>
                      <a:pt x="63" y="13"/>
                      <a:pt x="62" y="26"/>
                      <a:pt x="64" y="29"/>
                    </a:cubicBezTo>
                    <a:cubicBezTo>
                      <a:pt x="68" y="26"/>
                      <a:pt x="71" y="21"/>
                      <a:pt x="78" y="21"/>
                    </a:cubicBezTo>
                    <a:cubicBezTo>
                      <a:pt x="90" y="21"/>
                      <a:pt x="94" y="26"/>
                      <a:pt x="98" y="34"/>
                    </a:cubicBezTo>
                    <a:cubicBezTo>
                      <a:pt x="102" y="33"/>
                      <a:pt x="106" y="32"/>
                      <a:pt x="111" y="31"/>
                    </a:cubicBezTo>
                    <a:cubicBezTo>
                      <a:pt x="110" y="27"/>
                      <a:pt x="109" y="25"/>
                      <a:pt x="109" y="23"/>
                    </a:cubicBezTo>
                    <a:cubicBezTo>
                      <a:pt x="118" y="23"/>
                      <a:pt x="118" y="23"/>
                      <a:pt x="118" y="23"/>
                    </a:cubicBezTo>
                    <a:cubicBezTo>
                      <a:pt x="124" y="25"/>
                      <a:pt x="131" y="30"/>
                      <a:pt x="133" y="35"/>
                    </a:cubicBezTo>
                    <a:cubicBezTo>
                      <a:pt x="135" y="40"/>
                      <a:pt x="132" y="51"/>
                      <a:pt x="140" y="51"/>
                    </a:cubicBezTo>
                    <a:cubicBezTo>
                      <a:pt x="144" y="51"/>
                      <a:pt x="144" y="50"/>
                      <a:pt x="146" y="48"/>
                    </a:cubicBezTo>
                    <a:cubicBezTo>
                      <a:pt x="142" y="42"/>
                      <a:pt x="136" y="21"/>
                      <a:pt x="136" y="17"/>
                    </a:cubicBezTo>
                    <a:cubicBezTo>
                      <a:pt x="136" y="14"/>
                      <a:pt x="140" y="12"/>
                      <a:pt x="144" y="12"/>
                    </a:cubicBezTo>
                    <a:cubicBezTo>
                      <a:pt x="152" y="12"/>
                      <a:pt x="149" y="15"/>
                      <a:pt x="156" y="12"/>
                    </a:cubicBezTo>
                    <a:cubicBezTo>
                      <a:pt x="156" y="10"/>
                      <a:pt x="156" y="9"/>
                      <a:pt x="156" y="7"/>
                    </a:cubicBezTo>
                    <a:cubicBezTo>
                      <a:pt x="156" y="3"/>
                      <a:pt x="162" y="0"/>
                      <a:pt x="169" y="0"/>
                    </a:cubicBezTo>
                    <a:cubicBezTo>
                      <a:pt x="177" y="0"/>
                      <a:pt x="184" y="3"/>
                      <a:pt x="184" y="10"/>
                    </a:cubicBezTo>
                    <a:cubicBezTo>
                      <a:pt x="184" y="16"/>
                      <a:pt x="175" y="20"/>
                      <a:pt x="175" y="24"/>
                    </a:cubicBezTo>
                    <a:cubicBezTo>
                      <a:pt x="175" y="40"/>
                      <a:pt x="187" y="50"/>
                      <a:pt x="187" y="62"/>
                    </a:cubicBezTo>
                    <a:cubicBezTo>
                      <a:pt x="187" y="76"/>
                      <a:pt x="224" y="85"/>
                      <a:pt x="232" y="92"/>
                    </a:cubicBezTo>
                    <a:cubicBezTo>
                      <a:pt x="224" y="97"/>
                      <a:pt x="222" y="96"/>
                      <a:pt x="214" y="9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9" name="Freeform 55"/>
              <p:cNvSpPr>
                <a:spLocks/>
              </p:cNvSpPr>
              <p:nvPr/>
            </p:nvSpPr>
            <p:spPr bwMode="auto">
              <a:xfrm>
                <a:off x="2274888" y="1309688"/>
                <a:ext cx="173038" cy="114300"/>
              </a:xfrm>
              <a:custGeom>
                <a:avLst/>
                <a:gdLst/>
                <a:ahLst/>
                <a:cxnLst>
                  <a:cxn ang="0">
                    <a:pos x="28" y="82"/>
                  </a:cxn>
                  <a:cxn ang="0">
                    <a:pos x="22" y="73"/>
                  </a:cxn>
                  <a:cxn ang="0">
                    <a:pos x="0" y="64"/>
                  </a:cxn>
                  <a:cxn ang="0">
                    <a:pos x="22" y="21"/>
                  </a:cxn>
                  <a:cxn ang="0">
                    <a:pos x="16" y="5"/>
                  </a:cxn>
                  <a:cxn ang="0">
                    <a:pos x="42" y="5"/>
                  </a:cxn>
                  <a:cxn ang="0">
                    <a:pos x="60" y="2"/>
                  </a:cxn>
                  <a:cxn ang="0">
                    <a:pos x="84" y="11"/>
                  </a:cxn>
                  <a:cxn ang="0">
                    <a:pos x="99" y="10"/>
                  </a:cxn>
                  <a:cxn ang="0">
                    <a:pos x="130" y="29"/>
                  </a:cxn>
                  <a:cxn ang="0">
                    <a:pos x="102" y="38"/>
                  </a:cxn>
                  <a:cxn ang="0">
                    <a:pos x="69" y="71"/>
                  </a:cxn>
                  <a:cxn ang="0">
                    <a:pos x="35" y="86"/>
                  </a:cxn>
                  <a:cxn ang="0">
                    <a:pos x="28" y="82"/>
                  </a:cxn>
                </a:cxnLst>
                <a:rect l="0" t="0" r="r" b="b"/>
                <a:pathLst>
                  <a:path w="130" h="86">
                    <a:moveTo>
                      <a:pt x="28" y="82"/>
                    </a:moveTo>
                    <a:cubicBezTo>
                      <a:pt x="26" y="82"/>
                      <a:pt x="23" y="75"/>
                      <a:pt x="22" y="73"/>
                    </a:cubicBezTo>
                    <a:cubicBezTo>
                      <a:pt x="18" y="68"/>
                      <a:pt x="0" y="69"/>
                      <a:pt x="0" y="64"/>
                    </a:cubicBezTo>
                    <a:cubicBezTo>
                      <a:pt x="0" y="49"/>
                      <a:pt x="22" y="37"/>
                      <a:pt x="22" y="21"/>
                    </a:cubicBezTo>
                    <a:cubicBezTo>
                      <a:pt x="22" y="17"/>
                      <a:pt x="16" y="10"/>
                      <a:pt x="16" y="5"/>
                    </a:cubicBezTo>
                    <a:cubicBezTo>
                      <a:pt x="27" y="1"/>
                      <a:pt x="32" y="5"/>
                      <a:pt x="42" y="5"/>
                    </a:cubicBezTo>
                    <a:cubicBezTo>
                      <a:pt x="48" y="5"/>
                      <a:pt x="52" y="0"/>
                      <a:pt x="60" y="2"/>
                    </a:cubicBezTo>
                    <a:cubicBezTo>
                      <a:pt x="70" y="5"/>
                      <a:pt x="74" y="10"/>
                      <a:pt x="84" y="11"/>
                    </a:cubicBezTo>
                    <a:cubicBezTo>
                      <a:pt x="88" y="15"/>
                      <a:pt x="93" y="10"/>
                      <a:pt x="99" y="10"/>
                    </a:cubicBezTo>
                    <a:cubicBezTo>
                      <a:pt x="108" y="10"/>
                      <a:pt x="130" y="19"/>
                      <a:pt x="130" y="29"/>
                    </a:cubicBezTo>
                    <a:cubicBezTo>
                      <a:pt x="130" y="34"/>
                      <a:pt x="106" y="37"/>
                      <a:pt x="102" y="38"/>
                    </a:cubicBezTo>
                    <a:cubicBezTo>
                      <a:pt x="88" y="43"/>
                      <a:pt x="69" y="61"/>
                      <a:pt x="69" y="71"/>
                    </a:cubicBezTo>
                    <a:cubicBezTo>
                      <a:pt x="69" y="75"/>
                      <a:pt x="38" y="86"/>
                      <a:pt x="35" y="86"/>
                    </a:cubicBezTo>
                    <a:cubicBezTo>
                      <a:pt x="32" y="86"/>
                      <a:pt x="30" y="82"/>
                      <a:pt x="28" y="8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0" name="Freeform 56"/>
              <p:cNvSpPr>
                <a:spLocks/>
              </p:cNvSpPr>
              <p:nvPr/>
            </p:nvSpPr>
            <p:spPr bwMode="auto">
              <a:xfrm>
                <a:off x="2413000" y="1228725"/>
                <a:ext cx="204788" cy="87313"/>
              </a:xfrm>
              <a:custGeom>
                <a:avLst/>
                <a:gdLst/>
                <a:ahLst/>
                <a:cxnLst>
                  <a:cxn ang="0">
                    <a:pos x="53" y="65"/>
                  </a:cxn>
                  <a:cxn ang="0">
                    <a:pos x="41" y="59"/>
                  </a:cxn>
                  <a:cxn ang="0">
                    <a:pos x="53" y="53"/>
                  </a:cxn>
                  <a:cxn ang="0">
                    <a:pos x="46" y="43"/>
                  </a:cxn>
                  <a:cxn ang="0">
                    <a:pos x="41" y="49"/>
                  </a:cxn>
                  <a:cxn ang="0">
                    <a:pos x="22" y="52"/>
                  </a:cxn>
                  <a:cxn ang="0">
                    <a:pos x="7" y="49"/>
                  </a:cxn>
                  <a:cxn ang="0">
                    <a:pos x="0" y="42"/>
                  </a:cxn>
                  <a:cxn ang="0">
                    <a:pos x="0" y="36"/>
                  </a:cxn>
                  <a:cxn ang="0">
                    <a:pos x="11" y="31"/>
                  </a:cxn>
                  <a:cxn ang="0">
                    <a:pos x="31" y="36"/>
                  </a:cxn>
                  <a:cxn ang="0">
                    <a:pos x="11" y="30"/>
                  </a:cxn>
                  <a:cxn ang="0">
                    <a:pos x="11" y="23"/>
                  </a:cxn>
                  <a:cxn ang="0">
                    <a:pos x="19" y="23"/>
                  </a:cxn>
                  <a:cxn ang="0">
                    <a:pos x="38" y="26"/>
                  </a:cxn>
                  <a:cxn ang="0">
                    <a:pos x="16" y="22"/>
                  </a:cxn>
                  <a:cxn ang="0">
                    <a:pos x="25" y="17"/>
                  </a:cxn>
                  <a:cxn ang="0">
                    <a:pos x="36" y="18"/>
                  </a:cxn>
                  <a:cxn ang="0">
                    <a:pos x="23" y="12"/>
                  </a:cxn>
                  <a:cxn ang="0">
                    <a:pos x="38" y="12"/>
                  </a:cxn>
                  <a:cxn ang="0">
                    <a:pos x="45" y="19"/>
                  </a:cxn>
                  <a:cxn ang="0">
                    <a:pos x="55" y="19"/>
                  </a:cxn>
                  <a:cxn ang="0">
                    <a:pos x="97" y="36"/>
                  </a:cxn>
                  <a:cxn ang="0">
                    <a:pos x="107" y="30"/>
                  </a:cxn>
                  <a:cxn ang="0">
                    <a:pos x="98" y="29"/>
                  </a:cxn>
                  <a:cxn ang="0">
                    <a:pos x="102" y="27"/>
                  </a:cxn>
                  <a:cxn ang="0">
                    <a:pos x="102" y="21"/>
                  </a:cxn>
                  <a:cxn ang="0">
                    <a:pos x="91" y="15"/>
                  </a:cxn>
                  <a:cxn ang="0">
                    <a:pos x="107" y="0"/>
                  </a:cxn>
                  <a:cxn ang="0">
                    <a:pos x="116" y="4"/>
                  </a:cxn>
                  <a:cxn ang="0">
                    <a:pos x="116" y="9"/>
                  </a:cxn>
                  <a:cxn ang="0">
                    <a:pos x="132" y="26"/>
                  </a:cxn>
                  <a:cxn ang="0">
                    <a:pos x="144" y="20"/>
                  </a:cxn>
                  <a:cxn ang="0">
                    <a:pos x="154" y="31"/>
                  </a:cxn>
                  <a:cxn ang="0">
                    <a:pos x="140" y="52"/>
                  </a:cxn>
                  <a:cxn ang="0">
                    <a:pos x="111" y="51"/>
                  </a:cxn>
                  <a:cxn ang="0">
                    <a:pos x="82" y="59"/>
                  </a:cxn>
                  <a:cxn ang="0">
                    <a:pos x="53" y="65"/>
                  </a:cxn>
                </a:cxnLst>
                <a:rect l="0" t="0" r="r" b="b"/>
                <a:pathLst>
                  <a:path w="154" h="65">
                    <a:moveTo>
                      <a:pt x="53" y="65"/>
                    </a:moveTo>
                    <a:cubicBezTo>
                      <a:pt x="48" y="65"/>
                      <a:pt x="41" y="61"/>
                      <a:pt x="41" y="59"/>
                    </a:cubicBezTo>
                    <a:cubicBezTo>
                      <a:pt x="41" y="52"/>
                      <a:pt x="47" y="53"/>
                      <a:pt x="53" y="53"/>
                    </a:cubicBezTo>
                    <a:cubicBezTo>
                      <a:pt x="50" y="50"/>
                      <a:pt x="46" y="48"/>
                      <a:pt x="46" y="43"/>
                    </a:cubicBezTo>
                    <a:cubicBezTo>
                      <a:pt x="43" y="44"/>
                      <a:pt x="41" y="46"/>
                      <a:pt x="41" y="49"/>
                    </a:cubicBezTo>
                    <a:cubicBezTo>
                      <a:pt x="33" y="50"/>
                      <a:pt x="27" y="52"/>
                      <a:pt x="22" y="52"/>
                    </a:cubicBezTo>
                    <a:cubicBezTo>
                      <a:pt x="16" y="52"/>
                      <a:pt x="10" y="49"/>
                      <a:pt x="7" y="49"/>
                    </a:cubicBezTo>
                    <a:cubicBezTo>
                      <a:pt x="3" y="49"/>
                      <a:pt x="0" y="46"/>
                      <a:pt x="0" y="42"/>
                    </a:cubicBezTo>
                    <a:cubicBezTo>
                      <a:pt x="0" y="38"/>
                      <a:pt x="2" y="39"/>
                      <a:pt x="0" y="36"/>
                    </a:cubicBezTo>
                    <a:cubicBezTo>
                      <a:pt x="5" y="35"/>
                      <a:pt x="7" y="31"/>
                      <a:pt x="11" y="31"/>
                    </a:cubicBezTo>
                    <a:cubicBezTo>
                      <a:pt x="20" y="31"/>
                      <a:pt x="24" y="35"/>
                      <a:pt x="31" y="36"/>
                    </a:cubicBezTo>
                    <a:cubicBezTo>
                      <a:pt x="24" y="35"/>
                      <a:pt x="17" y="32"/>
                      <a:pt x="11" y="30"/>
                    </a:cubicBezTo>
                    <a:cubicBezTo>
                      <a:pt x="11" y="23"/>
                      <a:pt x="11" y="23"/>
                      <a:pt x="11" y="23"/>
                    </a:cubicBezTo>
                    <a:cubicBezTo>
                      <a:pt x="15" y="23"/>
                      <a:pt x="19" y="23"/>
                      <a:pt x="19" y="23"/>
                    </a:cubicBezTo>
                    <a:cubicBezTo>
                      <a:pt x="20" y="23"/>
                      <a:pt x="34" y="26"/>
                      <a:pt x="38" y="26"/>
                    </a:cubicBezTo>
                    <a:cubicBezTo>
                      <a:pt x="30" y="25"/>
                      <a:pt x="23" y="26"/>
                      <a:pt x="16" y="22"/>
                    </a:cubicBezTo>
                    <a:cubicBezTo>
                      <a:pt x="18" y="19"/>
                      <a:pt x="22" y="17"/>
                      <a:pt x="25" y="17"/>
                    </a:cubicBezTo>
                    <a:cubicBezTo>
                      <a:pt x="31" y="17"/>
                      <a:pt x="32" y="19"/>
                      <a:pt x="36" y="18"/>
                    </a:cubicBezTo>
                    <a:cubicBezTo>
                      <a:pt x="31" y="19"/>
                      <a:pt x="23" y="18"/>
                      <a:pt x="23" y="12"/>
                    </a:cubicBezTo>
                    <a:cubicBezTo>
                      <a:pt x="31" y="11"/>
                      <a:pt x="34" y="12"/>
                      <a:pt x="38" y="12"/>
                    </a:cubicBezTo>
                    <a:cubicBezTo>
                      <a:pt x="39" y="12"/>
                      <a:pt x="45" y="14"/>
                      <a:pt x="45" y="19"/>
                    </a:cubicBezTo>
                    <a:cubicBezTo>
                      <a:pt x="50" y="19"/>
                      <a:pt x="54" y="19"/>
                      <a:pt x="55" y="19"/>
                    </a:cubicBezTo>
                    <a:cubicBezTo>
                      <a:pt x="68" y="19"/>
                      <a:pt x="78" y="36"/>
                      <a:pt x="97" y="36"/>
                    </a:cubicBezTo>
                    <a:cubicBezTo>
                      <a:pt x="103" y="36"/>
                      <a:pt x="105" y="34"/>
                      <a:pt x="107" y="30"/>
                    </a:cubicBezTo>
                    <a:cubicBezTo>
                      <a:pt x="102" y="30"/>
                      <a:pt x="100" y="30"/>
                      <a:pt x="98" y="29"/>
                    </a:cubicBezTo>
                    <a:cubicBezTo>
                      <a:pt x="98" y="28"/>
                      <a:pt x="101" y="27"/>
                      <a:pt x="102" y="27"/>
                    </a:cubicBezTo>
                    <a:cubicBezTo>
                      <a:pt x="102" y="21"/>
                      <a:pt x="102" y="21"/>
                      <a:pt x="102" y="21"/>
                    </a:cubicBezTo>
                    <a:cubicBezTo>
                      <a:pt x="99" y="21"/>
                      <a:pt x="91" y="19"/>
                      <a:pt x="91" y="15"/>
                    </a:cubicBezTo>
                    <a:cubicBezTo>
                      <a:pt x="91" y="7"/>
                      <a:pt x="103" y="4"/>
                      <a:pt x="107" y="0"/>
                    </a:cubicBezTo>
                    <a:cubicBezTo>
                      <a:pt x="110" y="2"/>
                      <a:pt x="113" y="4"/>
                      <a:pt x="116" y="4"/>
                    </a:cubicBezTo>
                    <a:cubicBezTo>
                      <a:pt x="115" y="7"/>
                      <a:pt x="116" y="8"/>
                      <a:pt x="116" y="9"/>
                    </a:cubicBezTo>
                    <a:cubicBezTo>
                      <a:pt x="116" y="16"/>
                      <a:pt x="124" y="26"/>
                      <a:pt x="132" y="26"/>
                    </a:cubicBezTo>
                    <a:cubicBezTo>
                      <a:pt x="136" y="26"/>
                      <a:pt x="139" y="20"/>
                      <a:pt x="144" y="20"/>
                    </a:cubicBezTo>
                    <a:cubicBezTo>
                      <a:pt x="150" y="20"/>
                      <a:pt x="154" y="26"/>
                      <a:pt x="154" y="31"/>
                    </a:cubicBezTo>
                    <a:cubicBezTo>
                      <a:pt x="154" y="37"/>
                      <a:pt x="144" y="51"/>
                      <a:pt x="140" y="52"/>
                    </a:cubicBezTo>
                    <a:cubicBezTo>
                      <a:pt x="137" y="53"/>
                      <a:pt x="111" y="50"/>
                      <a:pt x="111" y="51"/>
                    </a:cubicBezTo>
                    <a:cubicBezTo>
                      <a:pt x="111" y="52"/>
                      <a:pt x="83" y="58"/>
                      <a:pt x="82" y="59"/>
                    </a:cubicBezTo>
                    <a:cubicBezTo>
                      <a:pt x="73" y="62"/>
                      <a:pt x="64" y="65"/>
                      <a:pt x="53" y="6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1" name="Freeform 57"/>
              <p:cNvSpPr>
                <a:spLocks/>
              </p:cNvSpPr>
              <p:nvPr/>
            </p:nvSpPr>
            <p:spPr bwMode="auto">
              <a:xfrm>
                <a:off x="2382838" y="1260475"/>
                <a:ext cx="28575" cy="20638"/>
              </a:xfrm>
              <a:custGeom>
                <a:avLst/>
                <a:gdLst/>
                <a:ahLst/>
                <a:cxnLst>
                  <a:cxn ang="0">
                    <a:pos x="8" y="16"/>
                  </a:cxn>
                  <a:cxn ang="0">
                    <a:pos x="0" y="11"/>
                  </a:cxn>
                  <a:cxn ang="0">
                    <a:pos x="21" y="0"/>
                  </a:cxn>
                  <a:cxn ang="0">
                    <a:pos x="8" y="16"/>
                  </a:cxn>
                </a:cxnLst>
                <a:rect l="0" t="0" r="r" b="b"/>
                <a:pathLst>
                  <a:path w="21" h="16">
                    <a:moveTo>
                      <a:pt x="8" y="16"/>
                    </a:moveTo>
                    <a:cubicBezTo>
                      <a:pt x="4" y="16"/>
                      <a:pt x="0" y="14"/>
                      <a:pt x="0" y="11"/>
                    </a:cubicBezTo>
                    <a:cubicBezTo>
                      <a:pt x="0" y="3"/>
                      <a:pt x="16" y="0"/>
                      <a:pt x="21" y="0"/>
                    </a:cubicBezTo>
                    <a:cubicBezTo>
                      <a:pt x="20" y="7"/>
                      <a:pt x="13" y="16"/>
                      <a:pt x="8" y="1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2" name="Freeform 58"/>
              <p:cNvSpPr>
                <a:spLocks/>
              </p:cNvSpPr>
              <p:nvPr/>
            </p:nvSpPr>
            <p:spPr bwMode="auto">
              <a:xfrm>
                <a:off x="2457450" y="1230313"/>
                <a:ext cx="22225" cy="7938"/>
              </a:xfrm>
              <a:custGeom>
                <a:avLst/>
                <a:gdLst/>
                <a:ahLst/>
                <a:cxnLst>
                  <a:cxn ang="0">
                    <a:pos x="6" y="6"/>
                  </a:cxn>
                  <a:cxn ang="0">
                    <a:pos x="0" y="0"/>
                  </a:cxn>
                  <a:cxn ang="0">
                    <a:pos x="16" y="0"/>
                  </a:cxn>
                  <a:cxn ang="0">
                    <a:pos x="16" y="6"/>
                  </a:cxn>
                  <a:cxn ang="0">
                    <a:pos x="6" y="6"/>
                  </a:cxn>
                </a:cxnLst>
                <a:rect l="0" t="0" r="r" b="b"/>
                <a:pathLst>
                  <a:path w="16" h="6">
                    <a:moveTo>
                      <a:pt x="6" y="6"/>
                    </a:moveTo>
                    <a:cubicBezTo>
                      <a:pt x="4" y="6"/>
                      <a:pt x="0" y="4"/>
                      <a:pt x="0" y="0"/>
                    </a:cubicBezTo>
                    <a:cubicBezTo>
                      <a:pt x="16" y="0"/>
                      <a:pt x="16" y="0"/>
                      <a:pt x="16" y="0"/>
                    </a:cubicBezTo>
                    <a:cubicBezTo>
                      <a:pt x="16" y="6"/>
                      <a:pt x="16" y="6"/>
                      <a:pt x="16" y="6"/>
                    </a:cubicBezTo>
                    <a:cubicBezTo>
                      <a:pt x="14" y="6"/>
                      <a:pt x="6" y="6"/>
                      <a:pt x="6" y="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3" name="Freeform 59"/>
              <p:cNvSpPr>
                <a:spLocks/>
              </p:cNvSpPr>
              <p:nvPr/>
            </p:nvSpPr>
            <p:spPr bwMode="auto">
              <a:xfrm>
                <a:off x="2324100" y="1203325"/>
                <a:ext cx="117475" cy="65088"/>
              </a:xfrm>
              <a:custGeom>
                <a:avLst/>
                <a:gdLst/>
                <a:ahLst/>
                <a:cxnLst>
                  <a:cxn ang="0">
                    <a:pos x="88" y="8"/>
                  </a:cxn>
                  <a:cxn ang="0">
                    <a:pos x="82" y="15"/>
                  </a:cxn>
                  <a:cxn ang="0">
                    <a:pos x="86" y="24"/>
                  </a:cxn>
                  <a:cxn ang="0">
                    <a:pos x="67" y="38"/>
                  </a:cxn>
                  <a:cxn ang="0">
                    <a:pos x="56" y="26"/>
                  </a:cxn>
                  <a:cxn ang="0">
                    <a:pos x="41" y="39"/>
                  </a:cxn>
                  <a:cxn ang="0">
                    <a:pos x="32" y="49"/>
                  </a:cxn>
                  <a:cxn ang="0">
                    <a:pos x="24" y="42"/>
                  </a:cxn>
                  <a:cxn ang="0">
                    <a:pos x="12" y="42"/>
                  </a:cxn>
                  <a:cxn ang="0">
                    <a:pos x="4" y="46"/>
                  </a:cxn>
                  <a:cxn ang="0">
                    <a:pos x="0" y="39"/>
                  </a:cxn>
                  <a:cxn ang="0">
                    <a:pos x="10" y="31"/>
                  </a:cxn>
                  <a:cxn ang="0">
                    <a:pos x="31" y="23"/>
                  </a:cxn>
                  <a:cxn ang="0">
                    <a:pos x="54" y="6"/>
                  </a:cxn>
                  <a:cxn ang="0">
                    <a:pos x="62" y="7"/>
                  </a:cxn>
                  <a:cxn ang="0">
                    <a:pos x="88" y="8"/>
                  </a:cxn>
                </a:cxnLst>
                <a:rect l="0" t="0" r="r" b="b"/>
                <a:pathLst>
                  <a:path w="88" h="49">
                    <a:moveTo>
                      <a:pt x="88" y="8"/>
                    </a:moveTo>
                    <a:cubicBezTo>
                      <a:pt x="88" y="11"/>
                      <a:pt x="86" y="14"/>
                      <a:pt x="82" y="15"/>
                    </a:cubicBezTo>
                    <a:cubicBezTo>
                      <a:pt x="83" y="19"/>
                      <a:pt x="86" y="20"/>
                      <a:pt x="86" y="24"/>
                    </a:cubicBezTo>
                    <a:cubicBezTo>
                      <a:pt x="67" y="38"/>
                      <a:pt x="67" y="38"/>
                      <a:pt x="67" y="38"/>
                    </a:cubicBezTo>
                    <a:cubicBezTo>
                      <a:pt x="60" y="38"/>
                      <a:pt x="60" y="28"/>
                      <a:pt x="56" y="26"/>
                    </a:cubicBezTo>
                    <a:cubicBezTo>
                      <a:pt x="55" y="33"/>
                      <a:pt x="48" y="40"/>
                      <a:pt x="41" y="39"/>
                    </a:cubicBezTo>
                    <a:cubicBezTo>
                      <a:pt x="40" y="44"/>
                      <a:pt x="37" y="49"/>
                      <a:pt x="32" y="49"/>
                    </a:cubicBezTo>
                    <a:cubicBezTo>
                      <a:pt x="28" y="49"/>
                      <a:pt x="25" y="44"/>
                      <a:pt x="24" y="42"/>
                    </a:cubicBezTo>
                    <a:cubicBezTo>
                      <a:pt x="19" y="45"/>
                      <a:pt x="16" y="42"/>
                      <a:pt x="12" y="42"/>
                    </a:cubicBezTo>
                    <a:cubicBezTo>
                      <a:pt x="9" y="42"/>
                      <a:pt x="8" y="45"/>
                      <a:pt x="4" y="46"/>
                    </a:cubicBezTo>
                    <a:cubicBezTo>
                      <a:pt x="4" y="43"/>
                      <a:pt x="0" y="41"/>
                      <a:pt x="0" y="39"/>
                    </a:cubicBezTo>
                    <a:cubicBezTo>
                      <a:pt x="0" y="38"/>
                      <a:pt x="8" y="32"/>
                      <a:pt x="10" y="31"/>
                    </a:cubicBezTo>
                    <a:cubicBezTo>
                      <a:pt x="17" y="28"/>
                      <a:pt x="23" y="27"/>
                      <a:pt x="31" y="23"/>
                    </a:cubicBezTo>
                    <a:cubicBezTo>
                      <a:pt x="39" y="18"/>
                      <a:pt x="41" y="6"/>
                      <a:pt x="54" y="6"/>
                    </a:cubicBezTo>
                    <a:cubicBezTo>
                      <a:pt x="57" y="6"/>
                      <a:pt x="58" y="7"/>
                      <a:pt x="62" y="7"/>
                    </a:cubicBezTo>
                    <a:cubicBezTo>
                      <a:pt x="62" y="7"/>
                      <a:pt x="88" y="0"/>
                      <a:pt x="88" y="8"/>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4" name="Freeform 60"/>
              <p:cNvSpPr>
                <a:spLocks/>
              </p:cNvSpPr>
              <p:nvPr/>
            </p:nvSpPr>
            <p:spPr bwMode="auto">
              <a:xfrm>
                <a:off x="2481263" y="1162050"/>
                <a:ext cx="66675" cy="20638"/>
              </a:xfrm>
              <a:custGeom>
                <a:avLst/>
                <a:gdLst/>
                <a:ahLst/>
                <a:cxnLst>
                  <a:cxn ang="0">
                    <a:pos x="20" y="15"/>
                  </a:cxn>
                  <a:cxn ang="0">
                    <a:pos x="9" y="12"/>
                  </a:cxn>
                  <a:cxn ang="0">
                    <a:pos x="0" y="15"/>
                  </a:cxn>
                  <a:cxn ang="0">
                    <a:pos x="32" y="0"/>
                  </a:cxn>
                  <a:cxn ang="0">
                    <a:pos x="50" y="11"/>
                  </a:cxn>
                  <a:cxn ang="0">
                    <a:pos x="39" y="15"/>
                  </a:cxn>
                  <a:cxn ang="0">
                    <a:pos x="20" y="15"/>
                  </a:cxn>
                </a:cxnLst>
                <a:rect l="0" t="0" r="r" b="b"/>
                <a:pathLst>
                  <a:path w="50" h="15">
                    <a:moveTo>
                      <a:pt x="20" y="15"/>
                    </a:moveTo>
                    <a:cubicBezTo>
                      <a:pt x="14" y="15"/>
                      <a:pt x="13" y="12"/>
                      <a:pt x="9" y="12"/>
                    </a:cubicBezTo>
                    <a:cubicBezTo>
                      <a:pt x="5" y="12"/>
                      <a:pt x="3" y="15"/>
                      <a:pt x="0" y="15"/>
                    </a:cubicBezTo>
                    <a:cubicBezTo>
                      <a:pt x="0" y="9"/>
                      <a:pt x="26" y="0"/>
                      <a:pt x="32" y="0"/>
                    </a:cubicBezTo>
                    <a:cubicBezTo>
                      <a:pt x="41" y="0"/>
                      <a:pt x="49" y="5"/>
                      <a:pt x="50" y="11"/>
                    </a:cubicBezTo>
                    <a:cubicBezTo>
                      <a:pt x="47" y="12"/>
                      <a:pt x="44" y="15"/>
                      <a:pt x="39" y="15"/>
                    </a:cubicBezTo>
                    <a:cubicBezTo>
                      <a:pt x="27" y="15"/>
                      <a:pt x="29" y="15"/>
                      <a:pt x="20" y="1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5" name="Freeform 61"/>
              <p:cNvSpPr>
                <a:spLocks/>
              </p:cNvSpPr>
              <p:nvPr/>
            </p:nvSpPr>
            <p:spPr bwMode="auto">
              <a:xfrm>
                <a:off x="2482850" y="1185863"/>
                <a:ext cx="58738" cy="30163"/>
              </a:xfrm>
              <a:custGeom>
                <a:avLst/>
                <a:gdLst/>
                <a:ahLst/>
                <a:cxnLst>
                  <a:cxn ang="0">
                    <a:pos x="38" y="10"/>
                  </a:cxn>
                  <a:cxn ang="0">
                    <a:pos x="14" y="23"/>
                  </a:cxn>
                  <a:cxn ang="0">
                    <a:pos x="0" y="11"/>
                  </a:cxn>
                  <a:cxn ang="0">
                    <a:pos x="36" y="0"/>
                  </a:cxn>
                  <a:cxn ang="0">
                    <a:pos x="44" y="5"/>
                  </a:cxn>
                  <a:cxn ang="0">
                    <a:pos x="25" y="10"/>
                  </a:cxn>
                  <a:cxn ang="0">
                    <a:pos x="38" y="10"/>
                  </a:cxn>
                </a:cxnLst>
                <a:rect l="0" t="0" r="r" b="b"/>
                <a:pathLst>
                  <a:path w="44" h="23">
                    <a:moveTo>
                      <a:pt x="38" y="10"/>
                    </a:moveTo>
                    <a:cubicBezTo>
                      <a:pt x="38" y="19"/>
                      <a:pt x="24" y="23"/>
                      <a:pt x="14" y="23"/>
                    </a:cubicBezTo>
                    <a:cubicBezTo>
                      <a:pt x="8" y="23"/>
                      <a:pt x="0" y="15"/>
                      <a:pt x="0" y="11"/>
                    </a:cubicBezTo>
                    <a:cubicBezTo>
                      <a:pt x="0" y="1"/>
                      <a:pt x="27" y="0"/>
                      <a:pt x="36" y="0"/>
                    </a:cubicBezTo>
                    <a:cubicBezTo>
                      <a:pt x="41" y="0"/>
                      <a:pt x="43" y="3"/>
                      <a:pt x="44" y="5"/>
                    </a:cubicBezTo>
                    <a:cubicBezTo>
                      <a:pt x="39" y="9"/>
                      <a:pt x="32" y="10"/>
                      <a:pt x="25" y="10"/>
                    </a:cubicBezTo>
                    <a:lnTo>
                      <a:pt x="38" y="10"/>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6" name="Freeform 62"/>
              <p:cNvSpPr>
                <a:spLocks/>
              </p:cNvSpPr>
              <p:nvPr/>
            </p:nvSpPr>
            <p:spPr bwMode="auto">
              <a:xfrm>
                <a:off x="2454275" y="1181100"/>
                <a:ext cx="20638" cy="22225"/>
              </a:xfrm>
              <a:custGeom>
                <a:avLst/>
                <a:gdLst/>
                <a:ahLst/>
                <a:cxnLst>
                  <a:cxn ang="0">
                    <a:pos x="15" y="12"/>
                  </a:cxn>
                  <a:cxn ang="0">
                    <a:pos x="9" y="17"/>
                  </a:cxn>
                  <a:cxn ang="0">
                    <a:pos x="0" y="11"/>
                  </a:cxn>
                  <a:cxn ang="0">
                    <a:pos x="15" y="12"/>
                  </a:cxn>
                </a:cxnLst>
                <a:rect l="0" t="0" r="r" b="b"/>
                <a:pathLst>
                  <a:path w="15" h="17">
                    <a:moveTo>
                      <a:pt x="15" y="12"/>
                    </a:moveTo>
                    <a:cubicBezTo>
                      <a:pt x="13" y="15"/>
                      <a:pt x="12" y="17"/>
                      <a:pt x="9" y="17"/>
                    </a:cubicBezTo>
                    <a:cubicBezTo>
                      <a:pt x="5" y="17"/>
                      <a:pt x="0" y="13"/>
                      <a:pt x="0" y="11"/>
                    </a:cubicBezTo>
                    <a:cubicBezTo>
                      <a:pt x="0" y="0"/>
                      <a:pt x="12" y="11"/>
                      <a:pt x="15" y="1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7" name="Freeform 63"/>
              <p:cNvSpPr>
                <a:spLocks/>
              </p:cNvSpPr>
              <p:nvPr/>
            </p:nvSpPr>
            <p:spPr bwMode="auto">
              <a:xfrm>
                <a:off x="2671763" y="1335088"/>
                <a:ext cx="100013" cy="80963"/>
              </a:xfrm>
              <a:custGeom>
                <a:avLst/>
                <a:gdLst/>
                <a:ahLst/>
                <a:cxnLst>
                  <a:cxn ang="0">
                    <a:pos x="66" y="23"/>
                  </a:cxn>
                  <a:cxn ang="0">
                    <a:pos x="65" y="30"/>
                  </a:cxn>
                  <a:cxn ang="0">
                    <a:pos x="75" y="32"/>
                  </a:cxn>
                  <a:cxn ang="0">
                    <a:pos x="57" y="55"/>
                  </a:cxn>
                  <a:cxn ang="0">
                    <a:pos x="49" y="61"/>
                  </a:cxn>
                  <a:cxn ang="0">
                    <a:pos x="39" y="54"/>
                  </a:cxn>
                  <a:cxn ang="0">
                    <a:pos x="0" y="30"/>
                  </a:cxn>
                  <a:cxn ang="0">
                    <a:pos x="0" y="23"/>
                  </a:cxn>
                  <a:cxn ang="0">
                    <a:pos x="20" y="28"/>
                  </a:cxn>
                  <a:cxn ang="0">
                    <a:pos x="27" y="28"/>
                  </a:cxn>
                  <a:cxn ang="0">
                    <a:pos x="27" y="16"/>
                  </a:cxn>
                  <a:cxn ang="0">
                    <a:pos x="12" y="11"/>
                  </a:cxn>
                  <a:cxn ang="0">
                    <a:pos x="16" y="7"/>
                  </a:cxn>
                  <a:cxn ang="0">
                    <a:pos x="42" y="2"/>
                  </a:cxn>
                  <a:cxn ang="0">
                    <a:pos x="60" y="2"/>
                  </a:cxn>
                  <a:cxn ang="0">
                    <a:pos x="64" y="6"/>
                  </a:cxn>
                  <a:cxn ang="0">
                    <a:pos x="50" y="22"/>
                  </a:cxn>
                  <a:cxn ang="0">
                    <a:pos x="66" y="23"/>
                  </a:cxn>
                </a:cxnLst>
                <a:rect l="0" t="0" r="r" b="b"/>
                <a:pathLst>
                  <a:path w="75" h="61">
                    <a:moveTo>
                      <a:pt x="66" y="23"/>
                    </a:moveTo>
                    <a:cubicBezTo>
                      <a:pt x="66" y="29"/>
                      <a:pt x="65" y="25"/>
                      <a:pt x="65" y="30"/>
                    </a:cubicBezTo>
                    <a:cubicBezTo>
                      <a:pt x="67" y="30"/>
                      <a:pt x="72" y="31"/>
                      <a:pt x="75" y="32"/>
                    </a:cubicBezTo>
                    <a:cubicBezTo>
                      <a:pt x="73" y="56"/>
                      <a:pt x="72" y="49"/>
                      <a:pt x="57" y="55"/>
                    </a:cubicBezTo>
                    <a:cubicBezTo>
                      <a:pt x="53" y="56"/>
                      <a:pt x="53" y="61"/>
                      <a:pt x="49" y="61"/>
                    </a:cubicBezTo>
                    <a:cubicBezTo>
                      <a:pt x="42" y="61"/>
                      <a:pt x="42" y="56"/>
                      <a:pt x="39" y="54"/>
                    </a:cubicBezTo>
                    <a:cubicBezTo>
                      <a:pt x="27" y="41"/>
                      <a:pt x="13" y="43"/>
                      <a:pt x="0" y="30"/>
                    </a:cubicBezTo>
                    <a:cubicBezTo>
                      <a:pt x="0" y="23"/>
                      <a:pt x="0" y="23"/>
                      <a:pt x="0" y="23"/>
                    </a:cubicBezTo>
                    <a:cubicBezTo>
                      <a:pt x="6" y="23"/>
                      <a:pt x="12" y="28"/>
                      <a:pt x="20" y="28"/>
                    </a:cubicBezTo>
                    <a:cubicBezTo>
                      <a:pt x="24" y="28"/>
                      <a:pt x="23" y="28"/>
                      <a:pt x="27" y="28"/>
                    </a:cubicBezTo>
                    <a:cubicBezTo>
                      <a:pt x="27" y="16"/>
                      <a:pt x="27" y="16"/>
                      <a:pt x="27" y="16"/>
                    </a:cubicBezTo>
                    <a:cubicBezTo>
                      <a:pt x="21" y="15"/>
                      <a:pt x="12" y="16"/>
                      <a:pt x="12" y="11"/>
                    </a:cubicBezTo>
                    <a:cubicBezTo>
                      <a:pt x="12" y="9"/>
                      <a:pt x="15" y="8"/>
                      <a:pt x="16" y="7"/>
                    </a:cubicBezTo>
                    <a:cubicBezTo>
                      <a:pt x="23" y="0"/>
                      <a:pt x="32" y="2"/>
                      <a:pt x="42" y="2"/>
                    </a:cubicBezTo>
                    <a:cubicBezTo>
                      <a:pt x="50" y="2"/>
                      <a:pt x="60" y="2"/>
                      <a:pt x="60" y="2"/>
                    </a:cubicBezTo>
                    <a:cubicBezTo>
                      <a:pt x="61" y="2"/>
                      <a:pt x="64" y="4"/>
                      <a:pt x="64" y="6"/>
                    </a:cubicBezTo>
                    <a:cubicBezTo>
                      <a:pt x="64" y="15"/>
                      <a:pt x="53" y="18"/>
                      <a:pt x="50" y="22"/>
                    </a:cubicBezTo>
                    <a:cubicBezTo>
                      <a:pt x="53" y="22"/>
                      <a:pt x="66" y="18"/>
                      <a:pt x="66" y="23"/>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8" name="Freeform 64"/>
              <p:cNvSpPr>
                <a:spLocks/>
              </p:cNvSpPr>
              <p:nvPr/>
            </p:nvSpPr>
            <p:spPr bwMode="auto">
              <a:xfrm>
                <a:off x="2636838" y="1236663"/>
                <a:ext cx="111125" cy="60325"/>
              </a:xfrm>
              <a:custGeom>
                <a:avLst/>
                <a:gdLst/>
                <a:ahLst/>
                <a:cxnLst>
                  <a:cxn ang="0">
                    <a:pos x="4" y="11"/>
                  </a:cxn>
                  <a:cxn ang="0">
                    <a:pos x="0" y="2"/>
                  </a:cxn>
                  <a:cxn ang="0">
                    <a:pos x="5" y="2"/>
                  </a:cxn>
                  <a:cxn ang="0">
                    <a:pos x="38" y="20"/>
                  </a:cxn>
                  <a:cxn ang="0">
                    <a:pos x="29" y="13"/>
                  </a:cxn>
                  <a:cxn ang="0">
                    <a:pos x="29" y="8"/>
                  </a:cxn>
                  <a:cxn ang="0">
                    <a:pos x="54" y="17"/>
                  </a:cxn>
                  <a:cxn ang="0">
                    <a:pos x="54" y="8"/>
                  </a:cxn>
                  <a:cxn ang="0">
                    <a:pos x="38" y="1"/>
                  </a:cxn>
                  <a:cxn ang="0">
                    <a:pos x="46" y="1"/>
                  </a:cxn>
                  <a:cxn ang="0">
                    <a:pos x="66" y="5"/>
                  </a:cxn>
                  <a:cxn ang="0">
                    <a:pos x="75" y="2"/>
                  </a:cxn>
                  <a:cxn ang="0">
                    <a:pos x="84" y="13"/>
                  </a:cxn>
                  <a:cxn ang="0">
                    <a:pos x="80" y="41"/>
                  </a:cxn>
                  <a:cxn ang="0">
                    <a:pos x="62" y="43"/>
                  </a:cxn>
                  <a:cxn ang="0">
                    <a:pos x="48" y="41"/>
                  </a:cxn>
                  <a:cxn ang="0">
                    <a:pos x="51" y="36"/>
                  </a:cxn>
                  <a:cxn ang="0">
                    <a:pos x="51" y="32"/>
                  </a:cxn>
                  <a:cxn ang="0">
                    <a:pos x="62" y="25"/>
                  </a:cxn>
                  <a:cxn ang="0">
                    <a:pos x="57" y="24"/>
                  </a:cxn>
                  <a:cxn ang="0">
                    <a:pos x="25" y="28"/>
                  </a:cxn>
                  <a:cxn ang="0">
                    <a:pos x="20" y="23"/>
                  </a:cxn>
                  <a:cxn ang="0">
                    <a:pos x="13" y="23"/>
                  </a:cxn>
                  <a:cxn ang="0">
                    <a:pos x="12" y="19"/>
                  </a:cxn>
                  <a:cxn ang="0">
                    <a:pos x="1" y="14"/>
                  </a:cxn>
                  <a:cxn ang="0">
                    <a:pos x="1" y="6"/>
                  </a:cxn>
                  <a:cxn ang="0">
                    <a:pos x="4" y="11"/>
                  </a:cxn>
                </a:cxnLst>
                <a:rect l="0" t="0" r="r" b="b"/>
                <a:pathLst>
                  <a:path w="84" h="45">
                    <a:moveTo>
                      <a:pt x="4" y="11"/>
                    </a:moveTo>
                    <a:cubicBezTo>
                      <a:pt x="2" y="9"/>
                      <a:pt x="0" y="6"/>
                      <a:pt x="0" y="2"/>
                    </a:cubicBezTo>
                    <a:cubicBezTo>
                      <a:pt x="1" y="2"/>
                      <a:pt x="3" y="2"/>
                      <a:pt x="5" y="2"/>
                    </a:cubicBezTo>
                    <a:cubicBezTo>
                      <a:pt x="18" y="2"/>
                      <a:pt x="24" y="24"/>
                      <a:pt x="38" y="20"/>
                    </a:cubicBezTo>
                    <a:cubicBezTo>
                      <a:pt x="35" y="18"/>
                      <a:pt x="31" y="15"/>
                      <a:pt x="29" y="13"/>
                    </a:cubicBezTo>
                    <a:cubicBezTo>
                      <a:pt x="29" y="8"/>
                      <a:pt x="29" y="8"/>
                      <a:pt x="29" y="8"/>
                    </a:cubicBezTo>
                    <a:cubicBezTo>
                      <a:pt x="39" y="8"/>
                      <a:pt x="43" y="17"/>
                      <a:pt x="54" y="17"/>
                    </a:cubicBezTo>
                    <a:cubicBezTo>
                      <a:pt x="54" y="8"/>
                      <a:pt x="54" y="8"/>
                      <a:pt x="54" y="8"/>
                    </a:cubicBezTo>
                    <a:cubicBezTo>
                      <a:pt x="46" y="8"/>
                      <a:pt x="40" y="8"/>
                      <a:pt x="38" y="1"/>
                    </a:cubicBezTo>
                    <a:cubicBezTo>
                      <a:pt x="41" y="0"/>
                      <a:pt x="43" y="1"/>
                      <a:pt x="46" y="1"/>
                    </a:cubicBezTo>
                    <a:cubicBezTo>
                      <a:pt x="53" y="1"/>
                      <a:pt x="58" y="5"/>
                      <a:pt x="66" y="5"/>
                    </a:cubicBezTo>
                    <a:cubicBezTo>
                      <a:pt x="69" y="5"/>
                      <a:pt x="71" y="2"/>
                      <a:pt x="75" y="2"/>
                    </a:cubicBezTo>
                    <a:cubicBezTo>
                      <a:pt x="83" y="2"/>
                      <a:pt x="84" y="6"/>
                      <a:pt x="84" y="13"/>
                    </a:cubicBezTo>
                    <a:cubicBezTo>
                      <a:pt x="84" y="23"/>
                      <a:pt x="78" y="28"/>
                      <a:pt x="80" y="41"/>
                    </a:cubicBezTo>
                    <a:cubicBezTo>
                      <a:pt x="73" y="43"/>
                      <a:pt x="64" y="43"/>
                      <a:pt x="62" y="43"/>
                    </a:cubicBezTo>
                    <a:cubicBezTo>
                      <a:pt x="60" y="43"/>
                      <a:pt x="48" y="45"/>
                      <a:pt x="48" y="41"/>
                    </a:cubicBezTo>
                    <a:cubicBezTo>
                      <a:pt x="48" y="39"/>
                      <a:pt x="50" y="37"/>
                      <a:pt x="51" y="36"/>
                    </a:cubicBezTo>
                    <a:cubicBezTo>
                      <a:pt x="51" y="35"/>
                      <a:pt x="51" y="33"/>
                      <a:pt x="51" y="32"/>
                    </a:cubicBezTo>
                    <a:cubicBezTo>
                      <a:pt x="51" y="28"/>
                      <a:pt x="60" y="28"/>
                      <a:pt x="62" y="25"/>
                    </a:cubicBezTo>
                    <a:cubicBezTo>
                      <a:pt x="61" y="24"/>
                      <a:pt x="59" y="24"/>
                      <a:pt x="57" y="24"/>
                    </a:cubicBezTo>
                    <a:cubicBezTo>
                      <a:pt x="49" y="24"/>
                      <a:pt x="34" y="28"/>
                      <a:pt x="25" y="28"/>
                    </a:cubicBezTo>
                    <a:cubicBezTo>
                      <a:pt x="22" y="28"/>
                      <a:pt x="20" y="26"/>
                      <a:pt x="20" y="23"/>
                    </a:cubicBezTo>
                    <a:cubicBezTo>
                      <a:pt x="13" y="23"/>
                      <a:pt x="13" y="23"/>
                      <a:pt x="13" y="23"/>
                    </a:cubicBezTo>
                    <a:cubicBezTo>
                      <a:pt x="12" y="19"/>
                      <a:pt x="12" y="19"/>
                      <a:pt x="12" y="19"/>
                    </a:cubicBezTo>
                    <a:cubicBezTo>
                      <a:pt x="7" y="20"/>
                      <a:pt x="4" y="17"/>
                      <a:pt x="1" y="14"/>
                    </a:cubicBezTo>
                    <a:cubicBezTo>
                      <a:pt x="1" y="6"/>
                      <a:pt x="1" y="6"/>
                      <a:pt x="1" y="6"/>
                    </a:cubicBezTo>
                    <a:lnTo>
                      <a:pt x="4" y="11"/>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9" name="Freeform 65"/>
              <p:cNvSpPr>
                <a:spLocks/>
              </p:cNvSpPr>
              <p:nvPr/>
            </p:nvSpPr>
            <p:spPr bwMode="auto">
              <a:xfrm>
                <a:off x="2720975" y="1462088"/>
                <a:ext cx="65088" cy="38100"/>
              </a:xfrm>
              <a:custGeom>
                <a:avLst/>
                <a:gdLst/>
                <a:ahLst/>
                <a:cxnLst>
                  <a:cxn ang="0">
                    <a:pos x="38" y="29"/>
                  </a:cxn>
                  <a:cxn ang="0">
                    <a:pos x="0" y="16"/>
                  </a:cxn>
                  <a:cxn ang="0">
                    <a:pos x="9" y="14"/>
                  </a:cxn>
                  <a:cxn ang="0">
                    <a:pos x="22" y="0"/>
                  </a:cxn>
                  <a:cxn ang="0">
                    <a:pos x="49" y="22"/>
                  </a:cxn>
                  <a:cxn ang="0">
                    <a:pos x="38" y="29"/>
                  </a:cxn>
                </a:cxnLst>
                <a:rect l="0" t="0" r="r" b="b"/>
                <a:pathLst>
                  <a:path w="49" h="29">
                    <a:moveTo>
                      <a:pt x="38" y="29"/>
                    </a:moveTo>
                    <a:cubicBezTo>
                      <a:pt x="32" y="29"/>
                      <a:pt x="0" y="17"/>
                      <a:pt x="0" y="16"/>
                    </a:cubicBezTo>
                    <a:cubicBezTo>
                      <a:pt x="0" y="12"/>
                      <a:pt x="8" y="14"/>
                      <a:pt x="9" y="14"/>
                    </a:cubicBezTo>
                    <a:cubicBezTo>
                      <a:pt x="15" y="12"/>
                      <a:pt x="13" y="0"/>
                      <a:pt x="22" y="0"/>
                    </a:cubicBezTo>
                    <a:cubicBezTo>
                      <a:pt x="28" y="0"/>
                      <a:pt x="46" y="16"/>
                      <a:pt x="49" y="22"/>
                    </a:cubicBezTo>
                    <a:cubicBezTo>
                      <a:pt x="45" y="25"/>
                      <a:pt x="43" y="29"/>
                      <a:pt x="38" y="2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0" name="Freeform 66"/>
              <p:cNvSpPr>
                <a:spLocks/>
              </p:cNvSpPr>
              <p:nvPr/>
            </p:nvSpPr>
            <p:spPr bwMode="auto">
              <a:xfrm>
                <a:off x="2784475" y="1323975"/>
                <a:ext cx="85725" cy="69850"/>
              </a:xfrm>
              <a:custGeom>
                <a:avLst/>
                <a:gdLst/>
                <a:ahLst/>
                <a:cxnLst>
                  <a:cxn ang="0">
                    <a:pos x="65" y="11"/>
                  </a:cxn>
                  <a:cxn ang="0">
                    <a:pos x="57" y="18"/>
                  </a:cxn>
                  <a:cxn ang="0">
                    <a:pos x="32" y="35"/>
                  </a:cxn>
                  <a:cxn ang="0">
                    <a:pos x="20" y="38"/>
                  </a:cxn>
                  <a:cxn ang="0">
                    <a:pos x="25" y="38"/>
                  </a:cxn>
                  <a:cxn ang="0">
                    <a:pos x="15" y="53"/>
                  </a:cxn>
                  <a:cxn ang="0">
                    <a:pos x="6" y="53"/>
                  </a:cxn>
                  <a:cxn ang="0">
                    <a:pos x="7" y="40"/>
                  </a:cxn>
                  <a:cxn ang="0">
                    <a:pos x="0" y="19"/>
                  </a:cxn>
                  <a:cxn ang="0">
                    <a:pos x="0" y="11"/>
                  </a:cxn>
                  <a:cxn ang="0">
                    <a:pos x="10" y="11"/>
                  </a:cxn>
                  <a:cxn ang="0">
                    <a:pos x="10" y="7"/>
                  </a:cxn>
                  <a:cxn ang="0">
                    <a:pos x="22" y="0"/>
                  </a:cxn>
                  <a:cxn ang="0">
                    <a:pos x="65" y="5"/>
                  </a:cxn>
                  <a:cxn ang="0">
                    <a:pos x="65" y="11"/>
                  </a:cxn>
                </a:cxnLst>
                <a:rect l="0" t="0" r="r" b="b"/>
                <a:pathLst>
                  <a:path w="65" h="53">
                    <a:moveTo>
                      <a:pt x="65" y="11"/>
                    </a:moveTo>
                    <a:cubicBezTo>
                      <a:pt x="65" y="12"/>
                      <a:pt x="57" y="18"/>
                      <a:pt x="57" y="18"/>
                    </a:cubicBezTo>
                    <a:cubicBezTo>
                      <a:pt x="51" y="26"/>
                      <a:pt x="45" y="35"/>
                      <a:pt x="32" y="35"/>
                    </a:cubicBezTo>
                    <a:cubicBezTo>
                      <a:pt x="22" y="35"/>
                      <a:pt x="22" y="30"/>
                      <a:pt x="20" y="38"/>
                    </a:cubicBezTo>
                    <a:cubicBezTo>
                      <a:pt x="25" y="38"/>
                      <a:pt x="25" y="38"/>
                      <a:pt x="25" y="38"/>
                    </a:cubicBezTo>
                    <a:cubicBezTo>
                      <a:pt x="24" y="46"/>
                      <a:pt x="21" y="48"/>
                      <a:pt x="15" y="53"/>
                    </a:cubicBezTo>
                    <a:cubicBezTo>
                      <a:pt x="6" y="53"/>
                      <a:pt x="6" y="53"/>
                      <a:pt x="6" y="53"/>
                    </a:cubicBezTo>
                    <a:cubicBezTo>
                      <a:pt x="6" y="47"/>
                      <a:pt x="6" y="42"/>
                      <a:pt x="7" y="40"/>
                    </a:cubicBezTo>
                    <a:cubicBezTo>
                      <a:pt x="0" y="33"/>
                      <a:pt x="3" y="27"/>
                      <a:pt x="0" y="19"/>
                    </a:cubicBezTo>
                    <a:cubicBezTo>
                      <a:pt x="0" y="11"/>
                      <a:pt x="0" y="11"/>
                      <a:pt x="0" y="11"/>
                    </a:cubicBezTo>
                    <a:cubicBezTo>
                      <a:pt x="3" y="11"/>
                      <a:pt x="8" y="11"/>
                      <a:pt x="10" y="11"/>
                    </a:cubicBezTo>
                    <a:cubicBezTo>
                      <a:pt x="9" y="11"/>
                      <a:pt x="10" y="8"/>
                      <a:pt x="10" y="7"/>
                    </a:cubicBezTo>
                    <a:cubicBezTo>
                      <a:pt x="10" y="6"/>
                      <a:pt x="13" y="0"/>
                      <a:pt x="22" y="0"/>
                    </a:cubicBezTo>
                    <a:cubicBezTo>
                      <a:pt x="37" y="0"/>
                      <a:pt x="49" y="5"/>
                      <a:pt x="65" y="5"/>
                    </a:cubicBezTo>
                    <a:cubicBezTo>
                      <a:pt x="65" y="8"/>
                      <a:pt x="65" y="9"/>
                      <a:pt x="65" y="11"/>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1" name="Freeform 67"/>
              <p:cNvSpPr>
                <a:spLocks/>
              </p:cNvSpPr>
              <p:nvPr/>
            </p:nvSpPr>
            <p:spPr bwMode="auto">
              <a:xfrm>
                <a:off x="2608263" y="1198563"/>
                <a:ext cx="28575" cy="23813"/>
              </a:xfrm>
              <a:custGeom>
                <a:avLst/>
                <a:gdLst/>
                <a:ahLst/>
                <a:cxnLst>
                  <a:cxn ang="0">
                    <a:pos x="21" y="12"/>
                  </a:cxn>
                  <a:cxn ang="0">
                    <a:pos x="15" y="18"/>
                  </a:cxn>
                  <a:cxn ang="0">
                    <a:pos x="0" y="0"/>
                  </a:cxn>
                  <a:cxn ang="0">
                    <a:pos x="21" y="12"/>
                  </a:cxn>
                </a:cxnLst>
                <a:rect l="0" t="0" r="r" b="b"/>
                <a:pathLst>
                  <a:path w="21" h="18">
                    <a:moveTo>
                      <a:pt x="21" y="12"/>
                    </a:moveTo>
                    <a:cubicBezTo>
                      <a:pt x="21" y="16"/>
                      <a:pt x="18" y="18"/>
                      <a:pt x="15" y="18"/>
                    </a:cubicBezTo>
                    <a:cubicBezTo>
                      <a:pt x="10" y="18"/>
                      <a:pt x="0" y="6"/>
                      <a:pt x="0" y="0"/>
                    </a:cubicBezTo>
                    <a:cubicBezTo>
                      <a:pt x="11" y="0"/>
                      <a:pt x="12" y="9"/>
                      <a:pt x="21" y="1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2" name="Freeform 68"/>
              <p:cNvSpPr>
                <a:spLocks/>
              </p:cNvSpPr>
              <p:nvPr/>
            </p:nvSpPr>
            <p:spPr bwMode="auto">
              <a:xfrm>
                <a:off x="2625725" y="1277938"/>
                <a:ext cx="19050" cy="15875"/>
              </a:xfrm>
              <a:custGeom>
                <a:avLst/>
                <a:gdLst/>
                <a:ahLst/>
                <a:cxnLst>
                  <a:cxn ang="0">
                    <a:pos x="12" y="0"/>
                  </a:cxn>
                  <a:cxn ang="0">
                    <a:pos x="15" y="6"/>
                  </a:cxn>
                  <a:cxn ang="0">
                    <a:pos x="9" y="12"/>
                  </a:cxn>
                  <a:cxn ang="0">
                    <a:pos x="0" y="12"/>
                  </a:cxn>
                  <a:cxn ang="0">
                    <a:pos x="12" y="0"/>
                  </a:cxn>
                </a:cxnLst>
                <a:rect l="0" t="0" r="r" b="b"/>
                <a:pathLst>
                  <a:path w="15" h="12">
                    <a:moveTo>
                      <a:pt x="12" y="0"/>
                    </a:moveTo>
                    <a:cubicBezTo>
                      <a:pt x="13" y="2"/>
                      <a:pt x="15" y="3"/>
                      <a:pt x="15" y="6"/>
                    </a:cubicBezTo>
                    <a:cubicBezTo>
                      <a:pt x="15" y="12"/>
                      <a:pt x="11" y="12"/>
                      <a:pt x="9" y="12"/>
                    </a:cubicBezTo>
                    <a:cubicBezTo>
                      <a:pt x="4" y="12"/>
                      <a:pt x="3" y="11"/>
                      <a:pt x="0" y="12"/>
                    </a:cubicBezTo>
                    <a:cubicBezTo>
                      <a:pt x="2" y="4"/>
                      <a:pt x="6" y="2"/>
                      <a:pt x="12"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 name="Freeform 69"/>
              <p:cNvSpPr>
                <a:spLocks/>
              </p:cNvSpPr>
              <p:nvPr/>
            </p:nvSpPr>
            <p:spPr bwMode="auto">
              <a:xfrm>
                <a:off x="2614613" y="1139825"/>
                <a:ext cx="109538" cy="57150"/>
              </a:xfrm>
              <a:custGeom>
                <a:avLst/>
                <a:gdLst/>
                <a:ahLst/>
                <a:cxnLst>
                  <a:cxn ang="0">
                    <a:pos x="54" y="32"/>
                  </a:cxn>
                  <a:cxn ang="0">
                    <a:pos x="33" y="30"/>
                  </a:cxn>
                  <a:cxn ang="0">
                    <a:pos x="19" y="29"/>
                  </a:cxn>
                  <a:cxn ang="0">
                    <a:pos x="7" y="25"/>
                  </a:cxn>
                  <a:cxn ang="0">
                    <a:pos x="20" y="20"/>
                  </a:cxn>
                  <a:cxn ang="0">
                    <a:pos x="20" y="15"/>
                  </a:cxn>
                  <a:cxn ang="0">
                    <a:pos x="5" y="15"/>
                  </a:cxn>
                  <a:cxn ang="0">
                    <a:pos x="8" y="10"/>
                  </a:cxn>
                  <a:cxn ang="0">
                    <a:pos x="0" y="3"/>
                  </a:cxn>
                  <a:cxn ang="0">
                    <a:pos x="14" y="0"/>
                  </a:cxn>
                  <a:cxn ang="0">
                    <a:pos x="31" y="8"/>
                  </a:cxn>
                  <a:cxn ang="0">
                    <a:pos x="40" y="4"/>
                  </a:cxn>
                  <a:cxn ang="0">
                    <a:pos x="53" y="15"/>
                  </a:cxn>
                  <a:cxn ang="0">
                    <a:pos x="60" y="11"/>
                  </a:cxn>
                  <a:cxn ang="0">
                    <a:pos x="73" y="21"/>
                  </a:cxn>
                  <a:cxn ang="0">
                    <a:pos x="70" y="26"/>
                  </a:cxn>
                  <a:cxn ang="0">
                    <a:pos x="82" y="37"/>
                  </a:cxn>
                  <a:cxn ang="0">
                    <a:pos x="74" y="43"/>
                  </a:cxn>
                  <a:cxn ang="0">
                    <a:pos x="54" y="32"/>
                  </a:cxn>
                </a:cxnLst>
                <a:rect l="0" t="0" r="r" b="b"/>
                <a:pathLst>
                  <a:path w="82" h="43">
                    <a:moveTo>
                      <a:pt x="54" y="32"/>
                    </a:moveTo>
                    <a:cubicBezTo>
                      <a:pt x="46" y="32"/>
                      <a:pt x="41" y="29"/>
                      <a:pt x="33" y="30"/>
                    </a:cubicBezTo>
                    <a:cubicBezTo>
                      <a:pt x="31" y="26"/>
                      <a:pt x="25" y="29"/>
                      <a:pt x="19" y="29"/>
                    </a:cubicBezTo>
                    <a:cubicBezTo>
                      <a:pt x="13" y="29"/>
                      <a:pt x="11" y="29"/>
                      <a:pt x="7" y="25"/>
                    </a:cubicBezTo>
                    <a:cubicBezTo>
                      <a:pt x="11" y="21"/>
                      <a:pt x="15" y="22"/>
                      <a:pt x="20" y="20"/>
                    </a:cubicBezTo>
                    <a:cubicBezTo>
                      <a:pt x="19" y="18"/>
                      <a:pt x="19" y="16"/>
                      <a:pt x="20" y="15"/>
                    </a:cubicBezTo>
                    <a:cubicBezTo>
                      <a:pt x="10" y="15"/>
                      <a:pt x="8" y="17"/>
                      <a:pt x="5" y="15"/>
                    </a:cubicBezTo>
                    <a:cubicBezTo>
                      <a:pt x="6" y="14"/>
                      <a:pt x="7" y="12"/>
                      <a:pt x="8" y="10"/>
                    </a:cubicBezTo>
                    <a:cubicBezTo>
                      <a:pt x="2" y="10"/>
                      <a:pt x="0" y="9"/>
                      <a:pt x="0" y="3"/>
                    </a:cubicBezTo>
                    <a:cubicBezTo>
                      <a:pt x="6" y="3"/>
                      <a:pt x="9" y="0"/>
                      <a:pt x="14" y="0"/>
                    </a:cubicBezTo>
                    <a:cubicBezTo>
                      <a:pt x="24" y="0"/>
                      <a:pt x="26" y="8"/>
                      <a:pt x="31" y="8"/>
                    </a:cubicBezTo>
                    <a:cubicBezTo>
                      <a:pt x="35" y="8"/>
                      <a:pt x="36" y="4"/>
                      <a:pt x="40" y="4"/>
                    </a:cubicBezTo>
                    <a:cubicBezTo>
                      <a:pt x="49" y="4"/>
                      <a:pt x="48" y="15"/>
                      <a:pt x="53" y="15"/>
                    </a:cubicBezTo>
                    <a:cubicBezTo>
                      <a:pt x="56" y="15"/>
                      <a:pt x="57" y="11"/>
                      <a:pt x="60" y="11"/>
                    </a:cubicBezTo>
                    <a:cubicBezTo>
                      <a:pt x="66" y="11"/>
                      <a:pt x="71" y="19"/>
                      <a:pt x="73" y="21"/>
                    </a:cubicBezTo>
                    <a:cubicBezTo>
                      <a:pt x="72" y="22"/>
                      <a:pt x="70" y="24"/>
                      <a:pt x="70" y="26"/>
                    </a:cubicBezTo>
                    <a:cubicBezTo>
                      <a:pt x="73" y="29"/>
                      <a:pt x="82" y="33"/>
                      <a:pt x="82" y="37"/>
                    </a:cubicBezTo>
                    <a:cubicBezTo>
                      <a:pt x="82" y="42"/>
                      <a:pt x="77" y="43"/>
                      <a:pt x="74" y="43"/>
                    </a:cubicBezTo>
                    <a:cubicBezTo>
                      <a:pt x="63" y="43"/>
                      <a:pt x="64" y="32"/>
                      <a:pt x="54" y="3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 name="Freeform 70"/>
              <p:cNvSpPr>
                <a:spLocks/>
              </p:cNvSpPr>
              <p:nvPr/>
            </p:nvSpPr>
            <p:spPr bwMode="auto">
              <a:xfrm>
                <a:off x="2657475" y="1189038"/>
                <a:ext cx="30163" cy="9525"/>
              </a:xfrm>
              <a:custGeom>
                <a:avLst/>
                <a:gdLst/>
                <a:ahLst/>
                <a:cxnLst>
                  <a:cxn ang="0">
                    <a:pos x="8" y="7"/>
                  </a:cxn>
                  <a:cxn ang="0">
                    <a:pos x="12" y="0"/>
                  </a:cxn>
                  <a:cxn ang="0">
                    <a:pos x="23" y="4"/>
                  </a:cxn>
                  <a:cxn ang="0">
                    <a:pos x="8" y="7"/>
                  </a:cxn>
                </a:cxnLst>
                <a:rect l="0" t="0" r="r" b="b"/>
                <a:pathLst>
                  <a:path w="23" h="7">
                    <a:moveTo>
                      <a:pt x="8" y="7"/>
                    </a:moveTo>
                    <a:cubicBezTo>
                      <a:pt x="0" y="7"/>
                      <a:pt x="11" y="0"/>
                      <a:pt x="12" y="0"/>
                    </a:cubicBezTo>
                    <a:cubicBezTo>
                      <a:pt x="17" y="0"/>
                      <a:pt x="19" y="3"/>
                      <a:pt x="23" y="4"/>
                    </a:cubicBezTo>
                    <a:cubicBezTo>
                      <a:pt x="20" y="7"/>
                      <a:pt x="15" y="7"/>
                      <a:pt x="8" y="7"/>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5" name="Freeform 71"/>
              <p:cNvSpPr>
                <a:spLocks/>
              </p:cNvSpPr>
              <p:nvPr/>
            </p:nvSpPr>
            <p:spPr bwMode="auto">
              <a:xfrm>
                <a:off x="2765425" y="1223963"/>
                <a:ext cx="287338" cy="90488"/>
              </a:xfrm>
              <a:custGeom>
                <a:avLst/>
                <a:gdLst/>
                <a:ahLst/>
                <a:cxnLst>
                  <a:cxn ang="0">
                    <a:pos x="215" y="45"/>
                  </a:cxn>
                  <a:cxn ang="0">
                    <a:pos x="210" y="51"/>
                  </a:cxn>
                  <a:cxn ang="0">
                    <a:pos x="216" y="52"/>
                  </a:cxn>
                  <a:cxn ang="0">
                    <a:pos x="179" y="67"/>
                  </a:cxn>
                  <a:cxn ang="0">
                    <a:pos x="170" y="60"/>
                  </a:cxn>
                  <a:cxn ang="0">
                    <a:pos x="159" y="66"/>
                  </a:cxn>
                  <a:cxn ang="0">
                    <a:pos x="124" y="66"/>
                  </a:cxn>
                  <a:cxn ang="0">
                    <a:pos x="102" y="60"/>
                  </a:cxn>
                  <a:cxn ang="0">
                    <a:pos x="97" y="60"/>
                  </a:cxn>
                  <a:cxn ang="0">
                    <a:pos x="84" y="67"/>
                  </a:cxn>
                  <a:cxn ang="0">
                    <a:pos x="53" y="47"/>
                  </a:cxn>
                  <a:cxn ang="0">
                    <a:pos x="58" y="40"/>
                  </a:cxn>
                  <a:cxn ang="0">
                    <a:pos x="40" y="18"/>
                  </a:cxn>
                  <a:cxn ang="0">
                    <a:pos x="32" y="22"/>
                  </a:cxn>
                  <a:cxn ang="0">
                    <a:pos x="0" y="7"/>
                  </a:cxn>
                  <a:cxn ang="0">
                    <a:pos x="13" y="0"/>
                  </a:cxn>
                  <a:cxn ang="0">
                    <a:pos x="51" y="15"/>
                  </a:cxn>
                  <a:cxn ang="0">
                    <a:pos x="60" y="12"/>
                  </a:cxn>
                  <a:cxn ang="0">
                    <a:pos x="68" y="12"/>
                  </a:cxn>
                  <a:cxn ang="0">
                    <a:pos x="89" y="25"/>
                  </a:cxn>
                  <a:cxn ang="0">
                    <a:pos x="71" y="25"/>
                  </a:cxn>
                  <a:cxn ang="0">
                    <a:pos x="91" y="35"/>
                  </a:cxn>
                  <a:cxn ang="0">
                    <a:pos x="88" y="38"/>
                  </a:cxn>
                  <a:cxn ang="0">
                    <a:pos x="95" y="40"/>
                  </a:cxn>
                  <a:cxn ang="0">
                    <a:pos x="125" y="45"/>
                  </a:cxn>
                  <a:cxn ang="0">
                    <a:pos x="181" y="34"/>
                  </a:cxn>
                  <a:cxn ang="0">
                    <a:pos x="216" y="46"/>
                  </a:cxn>
                  <a:cxn ang="0">
                    <a:pos x="211" y="47"/>
                  </a:cxn>
                  <a:cxn ang="0">
                    <a:pos x="215" y="45"/>
                  </a:cxn>
                </a:cxnLst>
                <a:rect l="0" t="0" r="r" b="b"/>
                <a:pathLst>
                  <a:path w="216" h="68">
                    <a:moveTo>
                      <a:pt x="215" y="45"/>
                    </a:moveTo>
                    <a:cubicBezTo>
                      <a:pt x="213" y="46"/>
                      <a:pt x="211" y="48"/>
                      <a:pt x="210" y="51"/>
                    </a:cubicBezTo>
                    <a:cubicBezTo>
                      <a:pt x="213" y="52"/>
                      <a:pt x="216" y="52"/>
                      <a:pt x="216" y="52"/>
                    </a:cubicBezTo>
                    <a:cubicBezTo>
                      <a:pt x="215" y="67"/>
                      <a:pt x="195" y="67"/>
                      <a:pt x="179" y="67"/>
                    </a:cubicBezTo>
                    <a:cubicBezTo>
                      <a:pt x="174" y="67"/>
                      <a:pt x="171" y="64"/>
                      <a:pt x="170" y="60"/>
                    </a:cubicBezTo>
                    <a:cubicBezTo>
                      <a:pt x="164" y="61"/>
                      <a:pt x="163" y="64"/>
                      <a:pt x="159" y="66"/>
                    </a:cubicBezTo>
                    <a:cubicBezTo>
                      <a:pt x="124" y="66"/>
                      <a:pt x="124" y="66"/>
                      <a:pt x="124" y="66"/>
                    </a:cubicBezTo>
                    <a:cubicBezTo>
                      <a:pt x="115" y="68"/>
                      <a:pt x="101" y="67"/>
                      <a:pt x="102" y="60"/>
                    </a:cubicBezTo>
                    <a:cubicBezTo>
                      <a:pt x="97" y="60"/>
                      <a:pt x="97" y="60"/>
                      <a:pt x="97" y="60"/>
                    </a:cubicBezTo>
                    <a:cubicBezTo>
                      <a:pt x="95" y="62"/>
                      <a:pt x="88" y="67"/>
                      <a:pt x="84" y="67"/>
                    </a:cubicBezTo>
                    <a:cubicBezTo>
                      <a:pt x="75" y="67"/>
                      <a:pt x="53" y="56"/>
                      <a:pt x="53" y="47"/>
                    </a:cubicBezTo>
                    <a:cubicBezTo>
                      <a:pt x="53" y="44"/>
                      <a:pt x="56" y="41"/>
                      <a:pt x="58" y="40"/>
                    </a:cubicBezTo>
                    <a:cubicBezTo>
                      <a:pt x="50" y="32"/>
                      <a:pt x="48" y="25"/>
                      <a:pt x="40" y="18"/>
                    </a:cubicBezTo>
                    <a:cubicBezTo>
                      <a:pt x="38" y="20"/>
                      <a:pt x="35" y="22"/>
                      <a:pt x="32" y="22"/>
                    </a:cubicBezTo>
                    <a:cubicBezTo>
                      <a:pt x="27" y="22"/>
                      <a:pt x="0" y="11"/>
                      <a:pt x="0" y="7"/>
                    </a:cubicBezTo>
                    <a:cubicBezTo>
                      <a:pt x="0" y="0"/>
                      <a:pt x="8" y="0"/>
                      <a:pt x="13" y="0"/>
                    </a:cubicBezTo>
                    <a:cubicBezTo>
                      <a:pt x="33" y="0"/>
                      <a:pt x="36" y="15"/>
                      <a:pt x="51" y="15"/>
                    </a:cubicBezTo>
                    <a:cubicBezTo>
                      <a:pt x="56" y="15"/>
                      <a:pt x="58" y="15"/>
                      <a:pt x="60" y="12"/>
                    </a:cubicBezTo>
                    <a:cubicBezTo>
                      <a:pt x="63" y="12"/>
                      <a:pt x="68" y="12"/>
                      <a:pt x="68" y="12"/>
                    </a:cubicBezTo>
                    <a:cubicBezTo>
                      <a:pt x="65" y="22"/>
                      <a:pt x="85" y="19"/>
                      <a:pt x="89" y="25"/>
                    </a:cubicBezTo>
                    <a:cubicBezTo>
                      <a:pt x="71" y="25"/>
                      <a:pt x="71" y="25"/>
                      <a:pt x="71" y="25"/>
                    </a:cubicBezTo>
                    <a:cubicBezTo>
                      <a:pt x="74" y="37"/>
                      <a:pt x="85" y="30"/>
                      <a:pt x="91" y="35"/>
                    </a:cubicBezTo>
                    <a:cubicBezTo>
                      <a:pt x="90" y="36"/>
                      <a:pt x="88" y="36"/>
                      <a:pt x="88" y="38"/>
                    </a:cubicBezTo>
                    <a:cubicBezTo>
                      <a:pt x="88" y="44"/>
                      <a:pt x="93" y="41"/>
                      <a:pt x="95" y="40"/>
                    </a:cubicBezTo>
                    <a:cubicBezTo>
                      <a:pt x="106" y="42"/>
                      <a:pt x="114" y="45"/>
                      <a:pt x="125" y="45"/>
                    </a:cubicBezTo>
                    <a:cubicBezTo>
                      <a:pt x="150" y="45"/>
                      <a:pt x="158" y="34"/>
                      <a:pt x="181" y="34"/>
                    </a:cubicBezTo>
                    <a:cubicBezTo>
                      <a:pt x="198" y="34"/>
                      <a:pt x="210" y="35"/>
                      <a:pt x="216" y="46"/>
                    </a:cubicBezTo>
                    <a:cubicBezTo>
                      <a:pt x="215" y="47"/>
                      <a:pt x="213" y="47"/>
                      <a:pt x="211" y="47"/>
                    </a:cubicBezTo>
                    <a:lnTo>
                      <a:pt x="215" y="45"/>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6" name="Freeform 72"/>
              <p:cNvSpPr>
                <a:spLocks/>
              </p:cNvSpPr>
              <p:nvPr/>
            </p:nvSpPr>
            <p:spPr bwMode="auto">
              <a:xfrm>
                <a:off x="2768600" y="1271588"/>
                <a:ext cx="49213" cy="38100"/>
              </a:xfrm>
              <a:custGeom>
                <a:avLst/>
                <a:gdLst/>
                <a:ahLst/>
                <a:cxnLst>
                  <a:cxn ang="0">
                    <a:pos x="6" y="10"/>
                  </a:cxn>
                  <a:cxn ang="0">
                    <a:pos x="19" y="0"/>
                  </a:cxn>
                  <a:cxn ang="0">
                    <a:pos x="37" y="15"/>
                  </a:cxn>
                  <a:cxn ang="0">
                    <a:pos x="29" y="29"/>
                  </a:cxn>
                  <a:cxn ang="0">
                    <a:pos x="0" y="17"/>
                  </a:cxn>
                  <a:cxn ang="0">
                    <a:pos x="6" y="10"/>
                  </a:cxn>
                </a:cxnLst>
                <a:rect l="0" t="0" r="r" b="b"/>
                <a:pathLst>
                  <a:path w="37" h="29">
                    <a:moveTo>
                      <a:pt x="6" y="10"/>
                    </a:moveTo>
                    <a:cubicBezTo>
                      <a:pt x="10" y="10"/>
                      <a:pt x="9" y="0"/>
                      <a:pt x="19" y="0"/>
                    </a:cubicBezTo>
                    <a:cubicBezTo>
                      <a:pt x="27" y="0"/>
                      <a:pt x="37" y="9"/>
                      <a:pt x="37" y="15"/>
                    </a:cubicBezTo>
                    <a:cubicBezTo>
                      <a:pt x="37" y="22"/>
                      <a:pt x="35" y="29"/>
                      <a:pt x="29" y="29"/>
                    </a:cubicBezTo>
                    <a:cubicBezTo>
                      <a:pt x="25" y="29"/>
                      <a:pt x="0" y="17"/>
                      <a:pt x="0" y="17"/>
                    </a:cubicBezTo>
                    <a:cubicBezTo>
                      <a:pt x="0" y="13"/>
                      <a:pt x="5" y="10"/>
                      <a:pt x="6" y="1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7" name="Freeform 73"/>
              <p:cNvSpPr>
                <a:spLocks/>
              </p:cNvSpPr>
              <p:nvPr/>
            </p:nvSpPr>
            <p:spPr bwMode="auto">
              <a:xfrm>
                <a:off x="2774950" y="1198563"/>
                <a:ext cx="46038" cy="12700"/>
              </a:xfrm>
              <a:custGeom>
                <a:avLst/>
                <a:gdLst/>
                <a:ahLst/>
                <a:cxnLst>
                  <a:cxn ang="0">
                    <a:pos x="29" y="0"/>
                  </a:cxn>
                  <a:cxn ang="0">
                    <a:pos x="35" y="0"/>
                  </a:cxn>
                  <a:cxn ang="0">
                    <a:pos x="35" y="6"/>
                  </a:cxn>
                  <a:cxn ang="0">
                    <a:pos x="28" y="10"/>
                  </a:cxn>
                  <a:cxn ang="0">
                    <a:pos x="0" y="5"/>
                  </a:cxn>
                  <a:cxn ang="0">
                    <a:pos x="29" y="0"/>
                  </a:cxn>
                </a:cxnLst>
                <a:rect l="0" t="0" r="r" b="b"/>
                <a:pathLst>
                  <a:path w="35" h="10">
                    <a:moveTo>
                      <a:pt x="29" y="0"/>
                    </a:moveTo>
                    <a:cubicBezTo>
                      <a:pt x="34" y="0"/>
                      <a:pt x="30" y="1"/>
                      <a:pt x="35" y="0"/>
                    </a:cubicBezTo>
                    <a:cubicBezTo>
                      <a:pt x="35" y="3"/>
                      <a:pt x="35" y="5"/>
                      <a:pt x="35" y="6"/>
                    </a:cubicBezTo>
                    <a:cubicBezTo>
                      <a:pt x="35" y="8"/>
                      <a:pt x="32" y="10"/>
                      <a:pt x="28" y="10"/>
                    </a:cubicBezTo>
                    <a:cubicBezTo>
                      <a:pt x="26" y="10"/>
                      <a:pt x="0" y="5"/>
                      <a:pt x="0" y="5"/>
                    </a:cubicBezTo>
                    <a:cubicBezTo>
                      <a:pt x="5" y="1"/>
                      <a:pt x="21" y="0"/>
                      <a:pt x="29"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8" name="Freeform 74"/>
              <p:cNvSpPr>
                <a:spLocks/>
              </p:cNvSpPr>
              <p:nvPr/>
            </p:nvSpPr>
            <p:spPr bwMode="auto">
              <a:xfrm>
                <a:off x="2740025" y="1154113"/>
                <a:ext cx="53975" cy="44450"/>
              </a:xfrm>
              <a:custGeom>
                <a:avLst/>
                <a:gdLst/>
                <a:ahLst/>
                <a:cxnLst>
                  <a:cxn ang="0">
                    <a:pos x="10" y="28"/>
                  </a:cxn>
                  <a:cxn ang="0">
                    <a:pos x="14" y="23"/>
                  </a:cxn>
                  <a:cxn ang="0">
                    <a:pos x="0" y="7"/>
                  </a:cxn>
                  <a:cxn ang="0">
                    <a:pos x="10" y="0"/>
                  </a:cxn>
                  <a:cxn ang="0">
                    <a:pos x="25" y="7"/>
                  </a:cxn>
                  <a:cxn ang="0">
                    <a:pos x="41" y="17"/>
                  </a:cxn>
                  <a:cxn ang="0">
                    <a:pos x="41" y="28"/>
                  </a:cxn>
                  <a:cxn ang="0">
                    <a:pos x="10" y="28"/>
                  </a:cxn>
                </a:cxnLst>
                <a:rect l="0" t="0" r="r" b="b"/>
                <a:pathLst>
                  <a:path w="41" h="33">
                    <a:moveTo>
                      <a:pt x="10" y="28"/>
                    </a:moveTo>
                    <a:cubicBezTo>
                      <a:pt x="10" y="26"/>
                      <a:pt x="13" y="24"/>
                      <a:pt x="14" y="23"/>
                    </a:cubicBezTo>
                    <a:cubicBezTo>
                      <a:pt x="9" y="18"/>
                      <a:pt x="0" y="15"/>
                      <a:pt x="0" y="7"/>
                    </a:cubicBezTo>
                    <a:cubicBezTo>
                      <a:pt x="0" y="2"/>
                      <a:pt x="6" y="0"/>
                      <a:pt x="10" y="0"/>
                    </a:cubicBezTo>
                    <a:cubicBezTo>
                      <a:pt x="11" y="4"/>
                      <a:pt x="21" y="7"/>
                      <a:pt x="25" y="7"/>
                    </a:cubicBezTo>
                    <a:cubicBezTo>
                      <a:pt x="25" y="17"/>
                      <a:pt x="41" y="7"/>
                      <a:pt x="41" y="17"/>
                    </a:cubicBezTo>
                    <a:cubicBezTo>
                      <a:pt x="41" y="20"/>
                      <a:pt x="39" y="23"/>
                      <a:pt x="41" y="28"/>
                    </a:cubicBezTo>
                    <a:cubicBezTo>
                      <a:pt x="25" y="31"/>
                      <a:pt x="10" y="33"/>
                      <a:pt x="10" y="28"/>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9" name="Freeform 75"/>
              <p:cNvSpPr>
                <a:spLocks/>
              </p:cNvSpPr>
              <p:nvPr/>
            </p:nvSpPr>
            <p:spPr bwMode="auto">
              <a:xfrm>
                <a:off x="2719388" y="1114425"/>
                <a:ext cx="20638" cy="12700"/>
              </a:xfrm>
              <a:custGeom>
                <a:avLst/>
                <a:gdLst/>
                <a:ahLst/>
                <a:cxnLst>
                  <a:cxn ang="0">
                    <a:pos x="16" y="0"/>
                  </a:cxn>
                  <a:cxn ang="0">
                    <a:pos x="16" y="9"/>
                  </a:cxn>
                  <a:cxn ang="0">
                    <a:pos x="8" y="9"/>
                  </a:cxn>
                  <a:cxn ang="0">
                    <a:pos x="0" y="0"/>
                  </a:cxn>
                  <a:cxn ang="0">
                    <a:pos x="16" y="0"/>
                  </a:cxn>
                </a:cxnLst>
                <a:rect l="0" t="0" r="r" b="b"/>
                <a:pathLst>
                  <a:path w="16" h="9">
                    <a:moveTo>
                      <a:pt x="16" y="0"/>
                    </a:moveTo>
                    <a:cubicBezTo>
                      <a:pt x="16" y="9"/>
                      <a:pt x="16" y="9"/>
                      <a:pt x="16" y="9"/>
                    </a:cubicBezTo>
                    <a:cubicBezTo>
                      <a:pt x="8" y="9"/>
                      <a:pt x="8" y="9"/>
                      <a:pt x="8" y="9"/>
                    </a:cubicBezTo>
                    <a:cubicBezTo>
                      <a:pt x="6" y="7"/>
                      <a:pt x="0" y="6"/>
                      <a:pt x="0" y="0"/>
                    </a:cubicBezTo>
                    <a:cubicBezTo>
                      <a:pt x="6" y="0"/>
                      <a:pt x="13" y="0"/>
                      <a:pt x="16"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0" name="Freeform 76"/>
              <p:cNvSpPr>
                <a:spLocks/>
              </p:cNvSpPr>
              <p:nvPr/>
            </p:nvSpPr>
            <p:spPr bwMode="auto">
              <a:xfrm>
                <a:off x="2776538" y="1062038"/>
                <a:ext cx="184150" cy="123825"/>
              </a:xfrm>
              <a:custGeom>
                <a:avLst/>
                <a:gdLst/>
                <a:ahLst/>
                <a:cxnLst>
                  <a:cxn ang="0">
                    <a:pos x="92" y="37"/>
                  </a:cxn>
                  <a:cxn ang="0">
                    <a:pos x="97" y="37"/>
                  </a:cxn>
                  <a:cxn ang="0">
                    <a:pos x="97" y="32"/>
                  </a:cxn>
                  <a:cxn ang="0">
                    <a:pos x="95" y="28"/>
                  </a:cxn>
                  <a:cxn ang="0">
                    <a:pos x="100" y="28"/>
                  </a:cxn>
                  <a:cxn ang="0">
                    <a:pos x="105" y="36"/>
                  </a:cxn>
                  <a:cxn ang="0">
                    <a:pos x="111" y="43"/>
                  </a:cxn>
                  <a:cxn ang="0">
                    <a:pos x="108" y="49"/>
                  </a:cxn>
                  <a:cxn ang="0">
                    <a:pos x="115" y="49"/>
                  </a:cxn>
                  <a:cxn ang="0">
                    <a:pos x="137" y="55"/>
                  </a:cxn>
                  <a:cxn ang="0">
                    <a:pos x="136" y="61"/>
                  </a:cxn>
                  <a:cxn ang="0">
                    <a:pos x="126" y="64"/>
                  </a:cxn>
                  <a:cxn ang="0">
                    <a:pos x="105" y="78"/>
                  </a:cxn>
                  <a:cxn ang="0">
                    <a:pos x="98" y="69"/>
                  </a:cxn>
                  <a:cxn ang="0">
                    <a:pos x="93" y="76"/>
                  </a:cxn>
                  <a:cxn ang="0">
                    <a:pos x="99" y="84"/>
                  </a:cxn>
                  <a:cxn ang="0">
                    <a:pos x="91" y="84"/>
                  </a:cxn>
                  <a:cxn ang="0">
                    <a:pos x="91" y="90"/>
                  </a:cxn>
                  <a:cxn ang="0">
                    <a:pos x="75" y="82"/>
                  </a:cxn>
                  <a:cxn ang="0">
                    <a:pos x="64" y="92"/>
                  </a:cxn>
                  <a:cxn ang="0">
                    <a:pos x="47" y="84"/>
                  </a:cxn>
                  <a:cxn ang="0">
                    <a:pos x="53" y="81"/>
                  </a:cxn>
                  <a:cxn ang="0">
                    <a:pos x="33" y="70"/>
                  </a:cxn>
                  <a:cxn ang="0">
                    <a:pos x="66" y="61"/>
                  </a:cxn>
                  <a:cxn ang="0">
                    <a:pos x="48" y="58"/>
                  </a:cxn>
                  <a:cxn ang="0">
                    <a:pos x="35" y="61"/>
                  </a:cxn>
                  <a:cxn ang="0">
                    <a:pos x="29" y="56"/>
                  </a:cxn>
                  <a:cxn ang="0">
                    <a:pos x="19" y="59"/>
                  </a:cxn>
                  <a:cxn ang="0">
                    <a:pos x="16" y="55"/>
                  </a:cxn>
                  <a:cxn ang="0">
                    <a:pos x="26" y="49"/>
                  </a:cxn>
                  <a:cxn ang="0">
                    <a:pos x="0" y="35"/>
                  </a:cxn>
                  <a:cxn ang="0">
                    <a:pos x="7" y="35"/>
                  </a:cxn>
                  <a:cxn ang="0">
                    <a:pos x="20" y="39"/>
                  </a:cxn>
                  <a:cxn ang="0">
                    <a:pos x="24" y="36"/>
                  </a:cxn>
                  <a:cxn ang="0">
                    <a:pos x="5" y="26"/>
                  </a:cxn>
                  <a:cxn ang="0">
                    <a:pos x="15" y="22"/>
                  </a:cxn>
                  <a:cxn ang="0">
                    <a:pos x="27" y="25"/>
                  </a:cxn>
                  <a:cxn ang="0">
                    <a:pos x="32" y="20"/>
                  </a:cxn>
                  <a:cxn ang="0">
                    <a:pos x="19" y="20"/>
                  </a:cxn>
                  <a:cxn ang="0">
                    <a:pos x="14" y="13"/>
                  </a:cxn>
                  <a:cxn ang="0">
                    <a:pos x="30" y="9"/>
                  </a:cxn>
                  <a:cxn ang="0">
                    <a:pos x="38" y="9"/>
                  </a:cxn>
                  <a:cxn ang="0">
                    <a:pos x="25" y="0"/>
                  </a:cxn>
                  <a:cxn ang="0">
                    <a:pos x="53" y="5"/>
                  </a:cxn>
                  <a:cxn ang="0">
                    <a:pos x="67" y="24"/>
                  </a:cxn>
                  <a:cxn ang="0">
                    <a:pos x="84" y="25"/>
                  </a:cxn>
                  <a:cxn ang="0">
                    <a:pos x="92" y="37"/>
                  </a:cxn>
                </a:cxnLst>
                <a:rect l="0" t="0" r="r" b="b"/>
                <a:pathLst>
                  <a:path w="138" h="92">
                    <a:moveTo>
                      <a:pt x="92" y="37"/>
                    </a:moveTo>
                    <a:cubicBezTo>
                      <a:pt x="97" y="37"/>
                      <a:pt x="97" y="37"/>
                      <a:pt x="97" y="37"/>
                    </a:cubicBezTo>
                    <a:cubicBezTo>
                      <a:pt x="97" y="32"/>
                      <a:pt x="97" y="32"/>
                      <a:pt x="97" y="32"/>
                    </a:cubicBezTo>
                    <a:cubicBezTo>
                      <a:pt x="95" y="28"/>
                      <a:pt x="95" y="28"/>
                      <a:pt x="95" y="28"/>
                    </a:cubicBezTo>
                    <a:cubicBezTo>
                      <a:pt x="97" y="28"/>
                      <a:pt x="98" y="28"/>
                      <a:pt x="100" y="28"/>
                    </a:cubicBezTo>
                    <a:cubicBezTo>
                      <a:pt x="106" y="28"/>
                      <a:pt x="105" y="31"/>
                      <a:pt x="105" y="36"/>
                    </a:cubicBezTo>
                    <a:cubicBezTo>
                      <a:pt x="105" y="39"/>
                      <a:pt x="111" y="39"/>
                      <a:pt x="111" y="43"/>
                    </a:cubicBezTo>
                    <a:cubicBezTo>
                      <a:pt x="111" y="46"/>
                      <a:pt x="108" y="46"/>
                      <a:pt x="108" y="49"/>
                    </a:cubicBezTo>
                    <a:cubicBezTo>
                      <a:pt x="108" y="53"/>
                      <a:pt x="114" y="49"/>
                      <a:pt x="115" y="49"/>
                    </a:cubicBezTo>
                    <a:cubicBezTo>
                      <a:pt x="120" y="49"/>
                      <a:pt x="131" y="54"/>
                      <a:pt x="137" y="55"/>
                    </a:cubicBezTo>
                    <a:cubicBezTo>
                      <a:pt x="137" y="58"/>
                      <a:pt x="138" y="60"/>
                      <a:pt x="136" y="61"/>
                    </a:cubicBezTo>
                    <a:cubicBezTo>
                      <a:pt x="135" y="64"/>
                      <a:pt x="130" y="63"/>
                      <a:pt x="126" y="64"/>
                    </a:cubicBezTo>
                    <a:cubicBezTo>
                      <a:pt x="117" y="65"/>
                      <a:pt x="111" y="78"/>
                      <a:pt x="105" y="78"/>
                    </a:cubicBezTo>
                    <a:cubicBezTo>
                      <a:pt x="100" y="78"/>
                      <a:pt x="100" y="74"/>
                      <a:pt x="98" y="69"/>
                    </a:cubicBezTo>
                    <a:cubicBezTo>
                      <a:pt x="96" y="71"/>
                      <a:pt x="95" y="73"/>
                      <a:pt x="93" y="76"/>
                    </a:cubicBezTo>
                    <a:cubicBezTo>
                      <a:pt x="96" y="80"/>
                      <a:pt x="97" y="81"/>
                      <a:pt x="99" y="84"/>
                    </a:cubicBezTo>
                    <a:cubicBezTo>
                      <a:pt x="91" y="84"/>
                      <a:pt x="91" y="84"/>
                      <a:pt x="91" y="84"/>
                    </a:cubicBezTo>
                    <a:cubicBezTo>
                      <a:pt x="91" y="90"/>
                      <a:pt x="91" y="90"/>
                      <a:pt x="91" y="90"/>
                    </a:cubicBezTo>
                    <a:cubicBezTo>
                      <a:pt x="87" y="91"/>
                      <a:pt x="79" y="85"/>
                      <a:pt x="75" y="82"/>
                    </a:cubicBezTo>
                    <a:cubicBezTo>
                      <a:pt x="75" y="90"/>
                      <a:pt x="71" y="92"/>
                      <a:pt x="64" y="92"/>
                    </a:cubicBezTo>
                    <a:cubicBezTo>
                      <a:pt x="57" y="92"/>
                      <a:pt x="48" y="91"/>
                      <a:pt x="47" y="84"/>
                    </a:cubicBezTo>
                    <a:cubicBezTo>
                      <a:pt x="50" y="84"/>
                      <a:pt x="51" y="83"/>
                      <a:pt x="53" y="81"/>
                    </a:cubicBezTo>
                    <a:cubicBezTo>
                      <a:pt x="45" y="81"/>
                      <a:pt x="33" y="77"/>
                      <a:pt x="33" y="70"/>
                    </a:cubicBezTo>
                    <a:cubicBezTo>
                      <a:pt x="33" y="62"/>
                      <a:pt x="60" y="63"/>
                      <a:pt x="66" y="61"/>
                    </a:cubicBezTo>
                    <a:cubicBezTo>
                      <a:pt x="60" y="60"/>
                      <a:pt x="55" y="58"/>
                      <a:pt x="48" y="58"/>
                    </a:cubicBezTo>
                    <a:cubicBezTo>
                      <a:pt x="41" y="58"/>
                      <a:pt x="40" y="61"/>
                      <a:pt x="35" y="61"/>
                    </a:cubicBezTo>
                    <a:cubicBezTo>
                      <a:pt x="30" y="61"/>
                      <a:pt x="30" y="58"/>
                      <a:pt x="29" y="56"/>
                    </a:cubicBezTo>
                    <a:cubicBezTo>
                      <a:pt x="24" y="58"/>
                      <a:pt x="23" y="59"/>
                      <a:pt x="19" y="59"/>
                    </a:cubicBezTo>
                    <a:cubicBezTo>
                      <a:pt x="16" y="59"/>
                      <a:pt x="16" y="58"/>
                      <a:pt x="16" y="55"/>
                    </a:cubicBezTo>
                    <a:cubicBezTo>
                      <a:pt x="20" y="53"/>
                      <a:pt x="23" y="53"/>
                      <a:pt x="26" y="49"/>
                    </a:cubicBezTo>
                    <a:cubicBezTo>
                      <a:pt x="11" y="49"/>
                      <a:pt x="2" y="48"/>
                      <a:pt x="0" y="35"/>
                    </a:cubicBezTo>
                    <a:cubicBezTo>
                      <a:pt x="7" y="35"/>
                      <a:pt x="7" y="35"/>
                      <a:pt x="7" y="35"/>
                    </a:cubicBezTo>
                    <a:cubicBezTo>
                      <a:pt x="9" y="37"/>
                      <a:pt x="16" y="39"/>
                      <a:pt x="20" y="39"/>
                    </a:cubicBezTo>
                    <a:cubicBezTo>
                      <a:pt x="22" y="39"/>
                      <a:pt x="24" y="36"/>
                      <a:pt x="24" y="36"/>
                    </a:cubicBezTo>
                    <a:cubicBezTo>
                      <a:pt x="19" y="34"/>
                      <a:pt x="5" y="31"/>
                      <a:pt x="5" y="26"/>
                    </a:cubicBezTo>
                    <a:cubicBezTo>
                      <a:pt x="5" y="21"/>
                      <a:pt x="11" y="22"/>
                      <a:pt x="15" y="22"/>
                    </a:cubicBezTo>
                    <a:cubicBezTo>
                      <a:pt x="21" y="22"/>
                      <a:pt x="23" y="25"/>
                      <a:pt x="27" y="25"/>
                    </a:cubicBezTo>
                    <a:cubicBezTo>
                      <a:pt x="30" y="25"/>
                      <a:pt x="30" y="22"/>
                      <a:pt x="32" y="20"/>
                    </a:cubicBezTo>
                    <a:cubicBezTo>
                      <a:pt x="27" y="18"/>
                      <a:pt x="22" y="20"/>
                      <a:pt x="19" y="20"/>
                    </a:cubicBezTo>
                    <a:cubicBezTo>
                      <a:pt x="18" y="20"/>
                      <a:pt x="14" y="14"/>
                      <a:pt x="14" y="13"/>
                    </a:cubicBezTo>
                    <a:cubicBezTo>
                      <a:pt x="19" y="10"/>
                      <a:pt x="23" y="8"/>
                      <a:pt x="30" y="9"/>
                    </a:cubicBezTo>
                    <a:cubicBezTo>
                      <a:pt x="38" y="9"/>
                      <a:pt x="38" y="9"/>
                      <a:pt x="38" y="9"/>
                    </a:cubicBezTo>
                    <a:cubicBezTo>
                      <a:pt x="33" y="7"/>
                      <a:pt x="25" y="6"/>
                      <a:pt x="25" y="0"/>
                    </a:cubicBezTo>
                    <a:cubicBezTo>
                      <a:pt x="36" y="1"/>
                      <a:pt x="45" y="2"/>
                      <a:pt x="53" y="5"/>
                    </a:cubicBezTo>
                    <a:cubicBezTo>
                      <a:pt x="61" y="9"/>
                      <a:pt x="60" y="21"/>
                      <a:pt x="67" y="24"/>
                    </a:cubicBezTo>
                    <a:cubicBezTo>
                      <a:pt x="73" y="27"/>
                      <a:pt x="78" y="22"/>
                      <a:pt x="84" y="25"/>
                    </a:cubicBezTo>
                    <a:cubicBezTo>
                      <a:pt x="91" y="28"/>
                      <a:pt x="88" y="33"/>
                      <a:pt x="92" y="37"/>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1" name="Freeform 77"/>
              <p:cNvSpPr>
                <a:spLocks/>
              </p:cNvSpPr>
              <p:nvPr/>
            </p:nvSpPr>
            <p:spPr bwMode="auto">
              <a:xfrm>
                <a:off x="2925763" y="1574800"/>
                <a:ext cx="117475" cy="74613"/>
              </a:xfrm>
              <a:custGeom>
                <a:avLst/>
                <a:gdLst/>
                <a:ahLst/>
                <a:cxnLst>
                  <a:cxn ang="0">
                    <a:pos x="6" y="39"/>
                  </a:cxn>
                  <a:cxn ang="0">
                    <a:pos x="11" y="33"/>
                  </a:cxn>
                  <a:cxn ang="0">
                    <a:pos x="11" y="27"/>
                  </a:cxn>
                  <a:cxn ang="0">
                    <a:pos x="25" y="0"/>
                  </a:cxn>
                  <a:cxn ang="0">
                    <a:pos x="32" y="13"/>
                  </a:cxn>
                  <a:cxn ang="0">
                    <a:pos x="36" y="9"/>
                  </a:cxn>
                  <a:cxn ang="0">
                    <a:pos x="67" y="27"/>
                  </a:cxn>
                  <a:cxn ang="0">
                    <a:pos x="70" y="35"/>
                  </a:cxn>
                  <a:cxn ang="0">
                    <a:pos x="89" y="43"/>
                  </a:cxn>
                  <a:cxn ang="0">
                    <a:pos x="75" y="48"/>
                  </a:cxn>
                  <a:cxn ang="0">
                    <a:pos x="63" y="48"/>
                  </a:cxn>
                  <a:cxn ang="0">
                    <a:pos x="46" y="37"/>
                  </a:cxn>
                  <a:cxn ang="0">
                    <a:pos x="25" y="53"/>
                  </a:cxn>
                  <a:cxn ang="0">
                    <a:pos x="22" y="57"/>
                  </a:cxn>
                  <a:cxn ang="0">
                    <a:pos x="19" y="48"/>
                  </a:cxn>
                  <a:cxn ang="0">
                    <a:pos x="0" y="48"/>
                  </a:cxn>
                  <a:cxn ang="0">
                    <a:pos x="6" y="39"/>
                  </a:cxn>
                </a:cxnLst>
                <a:rect l="0" t="0" r="r" b="b"/>
                <a:pathLst>
                  <a:path w="89" h="57">
                    <a:moveTo>
                      <a:pt x="6" y="39"/>
                    </a:moveTo>
                    <a:cubicBezTo>
                      <a:pt x="9" y="37"/>
                      <a:pt x="11" y="36"/>
                      <a:pt x="11" y="33"/>
                    </a:cubicBezTo>
                    <a:cubicBezTo>
                      <a:pt x="11" y="29"/>
                      <a:pt x="11" y="31"/>
                      <a:pt x="11" y="27"/>
                    </a:cubicBezTo>
                    <a:cubicBezTo>
                      <a:pt x="11" y="19"/>
                      <a:pt x="13" y="2"/>
                      <a:pt x="25" y="0"/>
                    </a:cubicBezTo>
                    <a:cubicBezTo>
                      <a:pt x="28" y="7"/>
                      <a:pt x="30" y="8"/>
                      <a:pt x="32" y="13"/>
                    </a:cubicBezTo>
                    <a:cubicBezTo>
                      <a:pt x="33" y="11"/>
                      <a:pt x="35" y="10"/>
                      <a:pt x="36" y="9"/>
                    </a:cubicBezTo>
                    <a:cubicBezTo>
                      <a:pt x="45" y="21"/>
                      <a:pt x="59" y="16"/>
                      <a:pt x="67" y="27"/>
                    </a:cubicBezTo>
                    <a:cubicBezTo>
                      <a:pt x="69" y="30"/>
                      <a:pt x="68" y="33"/>
                      <a:pt x="70" y="35"/>
                    </a:cubicBezTo>
                    <a:cubicBezTo>
                      <a:pt x="77" y="40"/>
                      <a:pt x="85" y="38"/>
                      <a:pt x="89" y="43"/>
                    </a:cubicBezTo>
                    <a:cubicBezTo>
                      <a:pt x="84" y="46"/>
                      <a:pt x="80" y="48"/>
                      <a:pt x="75" y="48"/>
                    </a:cubicBezTo>
                    <a:cubicBezTo>
                      <a:pt x="69" y="48"/>
                      <a:pt x="67" y="48"/>
                      <a:pt x="63" y="48"/>
                    </a:cubicBezTo>
                    <a:cubicBezTo>
                      <a:pt x="63" y="48"/>
                      <a:pt x="49" y="38"/>
                      <a:pt x="46" y="37"/>
                    </a:cubicBezTo>
                    <a:cubicBezTo>
                      <a:pt x="46" y="47"/>
                      <a:pt x="31" y="56"/>
                      <a:pt x="25" y="53"/>
                    </a:cubicBezTo>
                    <a:cubicBezTo>
                      <a:pt x="24" y="55"/>
                      <a:pt x="24" y="57"/>
                      <a:pt x="22" y="57"/>
                    </a:cubicBezTo>
                    <a:cubicBezTo>
                      <a:pt x="16" y="57"/>
                      <a:pt x="18" y="52"/>
                      <a:pt x="19" y="48"/>
                    </a:cubicBezTo>
                    <a:cubicBezTo>
                      <a:pt x="12" y="46"/>
                      <a:pt x="3" y="48"/>
                      <a:pt x="0" y="48"/>
                    </a:cubicBezTo>
                    <a:cubicBezTo>
                      <a:pt x="0" y="40"/>
                      <a:pt x="5" y="41"/>
                      <a:pt x="6" y="3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2" name="Freeform 78"/>
              <p:cNvSpPr>
                <a:spLocks/>
              </p:cNvSpPr>
              <p:nvPr/>
            </p:nvSpPr>
            <p:spPr bwMode="auto">
              <a:xfrm>
                <a:off x="3094038" y="1500188"/>
                <a:ext cx="36513" cy="36513"/>
              </a:xfrm>
              <a:custGeom>
                <a:avLst/>
                <a:gdLst/>
                <a:ahLst/>
                <a:cxnLst>
                  <a:cxn ang="0">
                    <a:pos x="27" y="18"/>
                  </a:cxn>
                  <a:cxn ang="0">
                    <a:pos x="11" y="28"/>
                  </a:cxn>
                  <a:cxn ang="0">
                    <a:pos x="0" y="18"/>
                  </a:cxn>
                  <a:cxn ang="0">
                    <a:pos x="27" y="18"/>
                  </a:cxn>
                </a:cxnLst>
                <a:rect l="0" t="0" r="r" b="b"/>
                <a:pathLst>
                  <a:path w="27" h="28">
                    <a:moveTo>
                      <a:pt x="27" y="18"/>
                    </a:moveTo>
                    <a:cubicBezTo>
                      <a:pt x="27" y="24"/>
                      <a:pt x="16" y="28"/>
                      <a:pt x="11" y="28"/>
                    </a:cubicBezTo>
                    <a:cubicBezTo>
                      <a:pt x="4" y="28"/>
                      <a:pt x="0" y="23"/>
                      <a:pt x="0" y="18"/>
                    </a:cubicBezTo>
                    <a:cubicBezTo>
                      <a:pt x="0" y="0"/>
                      <a:pt x="27" y="3"/>
                      <a:pt x="27" y="18"/>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3" name="Freeform 79"/>
              <p:cNvSpPr>
                <a:spLocks/>
              </p:cNvSpPr>
              <p:nvPr/>
            </p:nvSpPr>
            <p:spPr bwMode="auto">
              <a:xfrm>
                <a:off x="2984500" y="1652588"/>
                <a:ext cx="30163" cy="23813"/>
              </a:xfrm>
              <a:custGeom>
                <a:avLst/>
                <a:gdLst/>
                <a:ahLst/>
                <a:cxnLst>
                  <a:cxn ang="0">
                    <a:pos x="10" y="1"/>
                  </a:cxn>
                  <a:cxn ang="0">
                    <a:pos x="22" y="3"/>
                  </a:cxn>
                  <a:cxn ang="0">
                    <a:pos x="0" y="18"/>
                  </a:cxn>
                  <a:cxn ang="0">
                    <a:pos x="0" y="12"/>
                  </a:cxn>
                  <a:cxn ang="0">
                    <a:pos x="10" y="1"/>
                  </a:cxn>
                </a:cxnLst>
                <a:rect l="0" t="0" r="r" b="b"/>
                <a:pathLst>
                  <a:path w="22" h="18">
                    <a:moveTo>
                      <a:pt x="10" y="1"/>
                    </a:moveTo>
                    <a:cubicBezTo>
                      <a:pt x="19" y="0"/>
                      <a:pt x="17" y="0"/>
                      <a:pt x="22" y="3"/>
                    </a:cubicBezTo>
                    <a:cubicBezTo>
                      <a:pt x="18" y="8"/>
                      <a:pt x="7" y="17"/>
                      <a:pt x="0" y="18"/>
                    </a:cubicBezTo>
                    <a:cubicBezTo>
                      <a:pt x="0" y="12"/>
                      <a:pt x="0" y="12"/>
                      <a:pt x="0" y="12"/>
                    </a:cubicBezTo>
                    <a:cubicBezTo>
                      <a:pt x="4" y="7"/>
                      <a:pt x="9" y="4"/>
                      <a:pt x="10" y="1"/>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4" name="Freeform 80"/>
              <p:cNvSpPr>
                <a:spLocks/>
              </p:cNvSpPr>
              <p:nvPr/>
            </p:nvSpPr>
            <p:spPr bwMode="auto">
              <a:xfrm>
                <a:off x="3032125" y="1336675"/>
                <a:ext cx="79375" cy="33338"/>
              </a:xfrm>
              <a:custGeom>
                <a:avLst/>
                <a:gdLst/>
                <a:ahLst/>
                <a:cxnLst>
                  <a:cxn ang="0">
                    <a:pos x="22" y="25"/>
                  </a:cxn>
                  <a:cxn ang="0">
                    <a:pos x="9" y="16"/>
                  </a:cxn>
                  <a:cxn ang="0">
                    <a:pos x="0" y="6"/>
                  </a:cxn>
                  <a:cxn ang="0">
                    <a:pos x="8" y="0"/>
                  </a:cxn>
                  <a:cxn ang="0">
                    <a:pos x="30" y="3"/>
                  </a:cxn>
                  <a:cxn ang="0">
                    <a:pos x="60" y="17"/>
                  </a:cxn>
                  <a:cxn ang="0">
                    <a:pos x="52" y="24"/>
                  </a:cxn>
                  <a:cxn ang="0">
                    <a:pos x="39" y="21"/>
                  </a:cxn>
                  <a:cxn ang="0">
                    <a:pos x="22" y="25"/>
                  </a:cxn>
                </a:cxnLst>
                <a:rect l="0" t="0" r="r" b="b"/>
                <a:pathLst>
                  <a:path w="60" h="25">
                    <a:moveTo>
                      <a:pt x="22" y="25"/>
                    </a:moveTo>
                    <a:cubicBezTo>
                      <a:pt x="14" y="25"/>
                      <a:pt x="6" y="23"/>
                      <a:pt x="9" y="16"/>
                    </a:cubicBezTo>
                    <a:cubicBezTo>
                      <a:pt x="5" y="13"/>
                      <a:pt x="0" y="11"/>
                      <a:pt x="0" y="6"/>
                    </a:cubicBezTo>
                    <a:cubicBezTo>
                      <a:pt x="0" y="2"/>
                      <a:pt x="4" y="0"/>
                      <a:pt x="8" y="0"/>
                    </a:cubicBezTo>
                    <a:cubicBezTo>
                      <a:pt x="18" y="0"/>
                      <a:pt x="21" y="3"/>
                      <a:pt x="30" y="3"/>
                    </a:cubicBezTo>
                    <a:cubicBezTo>
                      <a:pt x="42" y="3"/>
                      <a:pt x="52" y="13"/>
                      <a:pt x="60" y="17"/>
                    </a:cubicBezTo>
                    <a:cubicBezTo>
                      <a:pt x="59" y="21"/>
                      <a:pt x="56" y="24"/>
                      <a:pt x="52" y="24"/>
                    </a:cubicBezTo>
                    <a:cubicBezTo>
                      <a:pt x="46" y="24"/>
                      <a:pt x="44" y="21"/>
                      <a:pt x="39" y="21"/>
                    </a:cubicBezTo>
                    <a:cubicBezTo>
                      <a:pt x="34" y="21"/>
                      <a:pt x="30" y="25"/>
                      <a:pt x="22" y="2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5" name="Freeform 81"/>
              <p:cNvSpPr>
                <a:spLocks/>
              </p:cNvSpPr>
              <p:nvPr/>
            </p:nvSpPr>
            <p:spPr bwMode="auto">
              <a:xfrm>
                <a:off x="3040063" y="1666875"/>
                <a:ext cx="17463" cy="20638"/>
              </a:xfrm>
              <a:custGeom>
                <a:avLst/>
                <a:gdLst/>
                <a:ahLst/>
                <a:cxnLst>
                  <a:cxn ang="0">
                    <a:pos x="14" y="6"/>
                  </a:cxn>
                  <a:cxn ang="0">
                    <a:pos x="6" y="15"/>
                  </a:cxn>
                  <a:cxn ang="0">
                    <a:pos x="0" y="9"/>
                  </a:cxn>
                  <a:cxn ang="0">
                    <a:pos x="14" y="6"/>
                  </a:cxn>
                </a:cxnLst>
                <a:rect l="0" t="0" r="r" b="b"/>
                <a:pathLst>
                  <a:path w="14" h="15">
                    <a:moveTo>
                      <a:pt x="14" y="6"/>
                    </a:moveTo>
                    <a:cubicBezTo>
                      <a:pt x="12" y="9"/>
                      <a:pt x="11" y="15"/>
                      <a:pt x="6" y="15"/>
                    </a:cubicBezTo>
                    <a:cubicBezTo>
                      <a:pt x="5" y="15"/>
                      <a:pt x="0" y="9"/>
                      <a:pt x="0" y="9"/>
                    </a:cubicBezTo>
                    <a:cubicBezTo>
                      <a:pt x="0" y="1"/>
                      <a:pt x="10" y="0"/>
                      <a:pt x="14" y="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6" name="Freeform 82"/>
              <p:cNvSpPr>
                <a:spLocks/>
              </p:cNvSpPr>
              <p:nvPr/>
            </p:nvSpPr>
            <p:spPr bwMode="auto">
              <a:xfrm>
                <a:off x="3136900" y="1509713"/>
                <a:ext cx="19050" cy="11113"/>
              </a:xfrm>
              <a:custGeom>
                <a:avLst/>
                <a:gdLst/>
                <a:ahLst/>
                <a:cxnLst>
                  <a:cxn ang="0">
                    <a:pos x="5" y="8"/>
                  </a:cxn>
                  <a:cxn ang="0">
                    <a:pos x="0" y="4"/>
                  </a:cxn>
                  <a:cxn ang="0">
                    <a:pos x="5" y="0"/>
                  </a:cxn>
                  <a:cxn ang="0">
                    <a:pos x="14" y="7"/>
                  </a:cxn>
                  <a:cxn ang="0">
                    <a:pos x="5" y="8"/>
                  </a:cxn>
                </a:cxnLst>
                <a:rect l="0" t="0" r="r" b="b"/>
                <a:pathLst>
                  <a:path w="14" h="8">
                    <a:moveTo>
                      <a:pt x="5" y="8"/>
                    </a:moveTo>
                    <a:cubicBezTo>
                      <a:pt x="2" y="8"/>
                      <a:pt x="0" y="7"/>
                      <a:pt x="0" y="4"/>
                    </a:cubicBezTo>
                    <a:cubicBezTo>
                      <a:pt x="0" y="3"/>
                      <a:pt x="4" y="0"/>
                      <a:pt x="5" y="0"/>
                    </a:cubicBezTo>
                    <a:cubicBezTo>
                      <a:pt x="9" y="0"/>
                      <a:pt x="13" y="5"/>
                      <a:pt x="14" y="7"/>
                    </a:cubicBezTo>
                    <a:cubicBezTo>
                      <a:pt x="8" y="8"/>
                      <a:pt x="10" y="8"/>
                      <a:pt x="5" y="8"/>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7" name="Freeform 83"/>
              <p:cNvSpPr>
                <a:spLocks/>
              </p:cNvSpPr>
              <p:nvPr/>
            </p:nvSpPr>
            <p:spPr bwMode="auto">
              <a:xfrm>
                <a:off x="3052763" y="1476375"/>
                <a:ext cx="20638" cy="12700"/>
              </a:xfrm>
              <a:custGeom>
                <a:avLst/>
                <a:gdLst/>
                <a:ahLst/>
                <a:cxnLst>
                  <a:cxn ang="0">
                    <a:pos x="5" y="10"/>
                  </a:cxn>
                  <a:cxn ang="0">
                    <a:pos x="15" y="0"/>
                  </a:cxn>
                  <a:cxn ang="0">
                    <a:pos x="5" y="10"/>
                  </a:cxn>
                </a:cxnLst>
                <a:rect l="0" t="0" r="r" b="b"/>
                <a:pathLst>
                  <a:path w="15" h="10">
                    <a:moveTo>
                      <a:pt x="5" y="10"/>
                    </a:moveTo>
                    <a:cubicBezTo>
                      <a:pt x="0" y="10"/>
                      <a:pt x="10" y="0"/>
                      <a:pt x="15" y="0"/>
                    </a:cubicBezTo>
                    <a:cubicBezTo>
                      <a:pt x="14" y="6"/>
                      <a:pt x="10" y="10"/>
                      <a:pt x="5" y="1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8" name="Freeform 84"/>
              <p:cNvSpPr>
                <a:spLocks/>
              </p:cNvSpPr>
              <p:nvPr/>
            </p:nvSpPr>
            <p:spPr bwMode="auto">
              <a:xfrm>
                <a:off x="2876550" y="1335088"/>
                <a:ext cx="482600" cy="347663"/>
              </a:xfrm>
              <a:custGeom>
                <a:avLst/>
                <a:gdLst/>
                <a:ahLst/>
                <a:cxnLst>
                  <a:cxn ang="0">
                    <a:pos x="333" y="196"/>
                  </a:cxn>
                  <a:cxn ang="0">
                    <a:pos x="281" y="171"/>
                  </a:cxn>
                  <a:cxn ang="0">
                    <a:pos x="289" y="177"/>
                  </a:cxn>
                  <a:cxn ang="0">
                    <a:pos x="283" y="184"/>
                  </a:cxn>
                  <a:cxn ang="0">
                    <a:pos x="298" y="201"/>
                  </a:cxn>
                  <a:cxn ang="0">
                    <a:pos x="318" y="206"/>
                  </a:cxn>
                  <a:cxn ang="0">
                    <a:pos x="326" y="225"/>
                  </a:cxn>
                  <a:cxn ang="0">
                    <a:pos x="278" y="225"/>
                  </a:cxn>
                  <a:cxn ang="0">
                    <a:pos x="304" y="256"/>
                  </a:cxn>
                  <a:cxn ang="0">
                    <a:pos x="295" y="256"/>
                  </a:cxn>
                  <a:cxn ang="0">
                    <a:pos x="233" y="226"/>
                  </a:cxn>
                  <a:cxn ang="0">
                    <a:pos x="190" y="210"/>
                  </a:cxn>
                  <a:cxn ang="0">
                    <a:pos x="169" y="214"/>
                  </a:cxn>
                  <a:cxn ang="0">
                    <a:pos x="168" y="189"/>
                  </a:cxn>
                  <a:cxn ang="0">
                    <a:pos x="207" y="183"/>
                  </a:cxn>
                  <a:cxn ang="0">
                    <a:pos x="210" y="167"/>
                  </a:cxn>
                  <a:cxn ang="0">
                    <a:pos x="186" y="115"/>
                  </a:cxn>
                  <a:cxn ang="0">
                    <a:pos x="168" y="115"/>
                  </a:cxn>
                  <a:cxn ang="0">
                    <a:pos x="146" y="85"/>
                  </a:cxn>
                  <a:cxn ang="0">
                    <a:pos x="122" y="91"/>
                  </a:cxn>
                  <a:cxn ang="0">
                    <a:pos x="41" y="82"/>
                  </a:cxn>
                  <a:cxn ang="0">
                    <a:pos x="11" y="69"/>
                  </a:cxn>
                  <a:cxn ang="0">
                    <a:pos x="30" y="65"/>
                  </a:cxn>
                  <a:cxn ang="0">
                    <a:pos x="0" y="48"/>
                  </a:cxn>
                  <a:cxn ang="0">
                    <a:pos x="11" y="16"/>
                  </a:cxn>
                  <a:cxn ang="0">
                    <a:pos x="61" y="4"/>
                  </a:cxn>
                  <a:cxn ang="0">
                    <a:pos x="46" y="32"/>
                  </a:cxn>
                  <a:cxn ang="0">
                    <a:pos x="50" y="47"/>
                  </a:cxn>
                  <a:cxn ang="0">
                    <a:pos x="55" y="26"/>
                  </a:cxn>
                  <a:cxn ang="0">
                    <a:pos x="120" y="29"/>
                  </a:cxn>
                  <a:cxn ang="0">
                    <a:pos x="128" y="34"/>
                  </a:cxn>
                  <a:cxn ang="0">
                    <a:pos x="156" y="27"/>
                  </a:cxn>
                  <a:cxn ang="0">
                    <a:pos x="217" y="56"/>
                  </a:cxn>
                  <a:cxn ang="0">
                    <a:pos x="242" y="65"/>
                  </a:cxn>
                  <a:cxn ang="0">
                    <a:pos x="273" y="85"/>
                  </a:cxn>
                  <a:cxn ang="0">
                    <a:pos x="293" y="95"/>
                  </a:cxn>
                  <a:cxn ang="0">
                    <a:pos x="291" y="102"/>
                  </a:cxn>
                  <a:cxn ang="0">
                    <a:pos x="283" y="116"/>
                  </a:cxn>
                  <a:cxn ang="0">
                    <a:pos x="317" y="135"/>
                  </a:cxn>
                  <a:cxn ang="0">
                    <a:pos x="342" y="153"/>
                  </a:cxn>
                  <a:cxn ang="0">
                    <a:pos x="362" y="165"/>
                  </a:cxn>
                  <a:cxn ang="0">
                    <a:pos x="349" y="178"/>
                  </a:cxn>
                </a:cxnLst>
                <a:rect l="0" t="0" r="r" b="b"/>
                <a:pathLst>
                  <a:path w="362" h="261">
                    <a:moveTo>
                      <a:pt x="339" y="184"/>
                    </a:moveTo>
                    <a:cubicBezTo>
                      <a:pt x="339" y="189"/>
                      <a:pt x="338" y="196"/>
                      <a:pt x="333" y="196"/>
                    </a:cubicBezTo>
                    <a:cubicBezTo>
                      <a:pt x="311" y="196"/>
                      <a:pt x="311" y="166"/>
                      <a:pt x="289" y="166"/>
                    </a:cubicBezTo>
                    <a:cubicBezTo>
                      <a:pt x="287" y="166"/>
                      <a:pt x="281" y="171"/>
                      <a:pt x="281" y="171"/>
                    </a:cubicBezTo>
                    <a:cubicBezTo>
                      <a:pt x="284" y="173"/>
                      <a:pt x="285" y="173"/>
                      <a:pt x="289" y="172"/>
                    </a:cubicBezTo>
                    <a:cubicBezTo>
                      <a:pt x="289" y="177"/>
                      <a:pt x="289" y="177"/>
                      <a:pt x="289" y="177"/>
                    </a:cubicBezTo>
                    <a:cubicBezTo>
                      <a:pt x="287" y="178"/>
                      <a:pt x="284" y="178"/>
                      <a:pt x="283" y="177"/>
                    </a:cubicBezTo>
                    <a:cubicBezTo>
                      <a:pt x="283" y="184"/>
                      <a:pt x="283" y="184"/>
                      <a:pt x="283" y="184"/>
                    </a:cubicBezTo>
                    <a:cubicBezTo>
                      <a:pt x="288" y="184"/>
                      <a:pt x="288" y="184"/>
                      <a:pt x="288" y="184"/>
                    </a:cubicBezTo>
                    <a:cubicBezTo>
                      <a:pt x="289" y="189"/>
                      <a:pt x="295" y="199"/>
                      <a:pt x="298" y="201"/>
                    </a:cubicBezTo>
                    <a:cubicBezTo>
                      <a:pt x="307" y="204"/>
                      <a:pt x="310" y="198"/>
                      <a:pt x="311" y="206"/>
                    </a:cubicBezTo>
                    <a:cubicBezTo>
                      <a:pt x="315" y="206"/>
                      <a:pt x="315" y="206"/>
                      <a:pt x="318" y="206"/>
                    </a:cubicBezTo>
                    <a:cubicBezTo>
                      <a:pt x="318" y="213"/>
                      <a:pt x="318" y="213"/>
                      <a:pt x="318" y="215"/>
                    </a:cubicBezTo>
                    <a:cubicBezTo>
                      <a:pt x="318" y="218"/>
                      <a:pt x="326" y="220"/>
                      <a:pt x="326" y="225"/>
                    </a:cubicBezTo>
                    <a:cubicBezTo>
                      <a:pt x="326" y="229"/>
                      <a:pt x="321" y="238"/>
                      <a:pt x="319" y="242"/>
                    </a:cubicBezTo>
                    <a:cubicBezTo>
                      <a:pt x="311" y="242"/>
                      <a:pt x="283" y="231"/>
                      <a:pt x="278" y="225"/>
                    </a:cubicBezTo>
                    <a:cubicBezTo>
                      <a:pt x="272" y="225"/>
                      <a:pt x="272" y="225"/>
                      <a:pt x="272" y="225"/>
                    </a:cubicBezTo>
                    <a:cubicBezTo>
                      <a:pt x="279" y="234"/>
                      <a:pt x="304" y="243"/>
                      <a:pt x="304" y="256"/>
                    </a:cubicBezTo>
                    <a:cubicBezTo>
                      <a:pt x="304" y="259"/>
                      <a:pt x="301" y="261"/>
                      <a:pt x="299" y="261"/>
                    </a:cubicBezTo>
                    <a:cubicBezTo>
                      <a:pt x="297" y="261"/>
                      <a:pt x="296" y="256"/>
                      <a:pt x="295" y="256"/>
                    </a:cubicBezTo>
                    <a:cubicBezTo>
                      <a:pt x="282" y="249"/>
                      <a:pt x="274" y="252"/>
                      <a:pt x="263" y="245"/>
                    </a:cubicBezTo>
                    <a:cubicBezTo>
                      <a:pt x="252" y="239"/>
                      <a:pt x="226" y="240"/>
                      <a:pt x="233" y="226"/>
                    </a:cubicBezTo>
                    <a:cubicBezTo>
                      <a:pt x="219" y="219"/>
                      <a:pt x="212" y="211"/>
                      <a:pt x="199" y="204"/>
                    </a:cubicBezTo>
                    <a:cubicBezTo>
                      <a:pt x="197" y="207"/>
                      <a:pt x="194" y="210"/>
                      <a:pt x="190" y="210"/>
                    </a:cubicBezTo>
                    <a:cubicBezTo>
                      <a:pt x="186" y="210"/>
                      <a:pt x="187" y="207"/>
                      <a:pt x="183" y="207"/>
                    </a:cubicBezTo>
                    <a:cubicBezTo>
                      <a:pt x="177" y="207"/>
                      <a:pt x="175" y="214"/>
                      <a:pt x="169" y="214"/>
                    </a:cubicBezTo>
                    <a:cubicBezTo>
                      <a:pt x="165" y="214"/>
                      <a:pt x="150" y="208"/>
                      <a:pt x="150" y="201"/>
                    </a:cubicBezTo>
                    <a:cubicBezTo>
                      <a:pt x="150" y="197"/>
                      <a:pt x="162" y="189"/>
                      <a:pt x="168" y="189"/>
                    </a:cubicBezTo>
                    <a:cubicBezTo>
                      <a:pt x="176" y="189"/>
                      <a:pt x="183" y="189"/>
                      <a:pt x="187" y="189"/>
                    </a:cubicBezTo>
                    <a:cubicBezTo>
                      <a:pt x="191" y="189"/>
                      <a:pt x="202" y="187"/>
                      <a:pt x="207" y="183"/>
                    </a:cubicBezTo>
                    <a:cubicBezTo>
                      <a:pt x="205" y="182"/>
                      <a:pt x="199" y="178"/>
                      <a:pt x="199" y="174"/>
                    </a:cubicBezTo>
                    <a:cubicBezTo>
                      <a:pt x="199" y="167"/>
                      <a:pt x="207" y="171"/>
                      <a:pt x="210" y="167"/>
                    </a:cubicBezTo>
                    <a:cubicBezTo>
                      <a:pt x="214" y="163"/>
                      <a:pt x="223" y="154"/>
                      <a:pt x="223" y="148"/>
                    </a:cubicBezTo>
                    <a:cubicBezTo>
                      <a:pt x="223" y="136"/>
                      <a:pt x="195" y="115"/>
                      <a:pt x="186" y="115"/>
                    </a:cubicBezTo>
                    <a:cubicBezTo>
                      <a:pt x="180" y="115"/>
                      <a:pt x="177" y="120"/>
                      <a:pt x="172" y="120"/>
                    </a:cubicBezTo>
                    <a:cubicBezTo>
                      <a:pt x="170" y="120"/>
                      <a:pt x="168" y="115"/>
                      <a:pt x="168" y="115"/>
                    </a:cubicBezTo>
                    <a:cubicBezTo>
                      <a:pt x="168" y="110"/>
                      <a:pt x="176" y="109"/>
                      <a:pt x="179" y="109"/>
                    </a:cubicBezTo>
                    <a:cubicBezTo>
                      <a:pt x="175" y="105"/>
                      <a:pt x="151" y="85"/>
                      <a:pt x="146" y="85"/>
                    </a:cubicBezTo>
                    <a:cubicBezTo>
                      <a:pt x="140" y="85"/>
                      <a:pt x="133" y="101"/>
                      <a:pt x="125" y="101"/>
                    </a:cubicBezTo>
                    <a:cubicBezTo>
                      <a:pt x="120" y="101"/>
                      <a:pt x="121" y="94"/>
                      <a:pt x="122" y="91"/>
                    </a:cubicBezTo>
                    <a:cubicBezTo>
                      <a:pt x="108" y="90"/>
                      <a:pt x="75" y="91"/>
                      <a:pt x="55" y="91"/>
                    </a:cubicBezTo>
                    <a:cubicBezTo>
                      <a:pt x="51" y="91"/>
                      <a:pt x="44" y="86"/>
                      <a:pt x="41" y="82"/>
                    </a:cubicBezTo>
                    <a:cubicBezTo>
                      <a:pt x="20" y="82"/>
                      <a:pt x="20" y="82"/>
                      <a:pt x="20" y="82"/>
                    </a:cubicBezTo>
                    <a:cubicBezTo>
                      <a:pt x="18" y="76"/>
                      <a:pt x="11" y="75"/>
                      <a:pt x="11" y="69"/>
                    </a:cubicBezTo>
                    <a:cubicBezTo>
                      <a:pt x="16" y="67"/>
                      <a:pt x="23" y="70"/>
                      <a:pt x="30" y="70"/>
                    </a:cubicBezTo>
                    <a:cubicBezTo>
                      <a:pt x="30" y="65"/>
                      <a:pt x="30" y="65"/>
                      <a:pt x="30" y="65"/>
                    </a:cubicBezTo>
                    <a:cubicBezTo>
                      <a:pt x="26" y="62"/>
                      <a:pt x="6" y="60"/>
                      <a:pt x="6" y="60"/>
                    </a:cubicBezTo>
                    <a:cubicBezTo>
                      <a:pt x="6" y="60"/>
                      <a:pt x="0" y="52"/>
                      <a:pt x="0" y="48"/>
                    </a:cubicBezTo>
                    <a:cubicBezTo>
                      <a:pt x="0" y="36"/>
                      <a:pt x="2" y="33"/>
                      <a:pt x="8" y="29"/>
                    </a:cubicBezTo>
                    <a:cubicBezTo>
                      <a:pt x="12" y="26"/>
                      <a:pt x="10" y="18"/>
                      <a:pt x="11" y="16"/>
                    </a:cubicBezTo>
                    <a:cubicBezTo>
                      <a:pt x="20" y="7"/>
                      <a:pt x="32" y="0"/>
                      <a:pt x="47" y="0"/>
                    </a:cubicBezTo>
                    <a:cubicBezTo>
                      <a:pt x="47" y="0"/>
                      <a:pt x="61" y="4"/>
                      <a:pt x="61" y="4"/>
                    </a:cubicBezTo>
                    <a:cubicBezTo>
                      <a:pt x="57" y="14"/>
                      <a:pt x="42" y="14"/>
                      <a:pt x="42" y="27"/>
                    </a:cubicBezTo>
                    <a:cubicBezTo>
                      <a:pt x="42" y="30"/>
                      <a:pt x="44" y="32"/>
                      <a:pt x="46" y="32"/>
                    </a:cubicBezTo>
                    <a:cubicBezTo>
                      <a:pt x="45" y="35"/>
                      <a:pt x="46" y="40"/>
                      <a:pt x="46" y="40"/>
                    </a:cubicBezTo>
                    <a:cubicBezTo>
                      <a:pt x="46" y="43"/>
                      <a:pt x="45" y="47"/>
                      <a:pt x="50" y="47"/>
                    </a:cubicBezTo>
                    <a:cubicBezTo>
                      <a:pt x="53" y="47"/>
                      <a:pt x="59" y="42"/>
                      <a:pt x="59" y="38"/>
                    </a:cubicBezTo>
                    <a:cubicBezTo>
                      <a:pt x="59" y="34"/>
                      <a:pt x="55" y="31"/>
                      <a:pt x="55" y="26"/>
                    </a:cubicBezTo>
                    <a:cubicBezTo>
                      <a:pt x="55" y="10"/>
                      <a:pt x="84" y="4"/>
                      <a:pt x="102" y="4"/>
                    </a:cubicBezTo>
                    <a:cubicBezTo>
                      <a:pt x="113" y="4"/>
                      <a:pt x="120" y="20"/>
                      <a:pt x="120" y="29"/>
                    </a:cubicBezTo>
                    <a:cubicBezTo>
                      <a:pt x="120" y="31"/>
                      <a:pt x="117" y="38"/>
                      <a:pt x="120" y="38"/>
                    </a:cubicBezTo>
                    <a:cubicBezTo>
                      <a:pt x="122" y="38"/>
                      <a:pt x="124" y="34"/>
                      <a:pt x="128" y="34"/>
                    </a:cubicBezTo>
                    <a:cubicBezTo>
                      <a:pt x="133" y="34"/>
                      <a:pt x="135" y="38"/>
                      <a:pt x="138" y="38"/>
                    </a:cubicBezTo>
                    <a:cubicBezTo>
                      <a:pt x="146" y="38"/>
                      <a:pt x="148" y="27"/>
                      <a:pt x="156" y="27"/>
                    </a:cubicBezTo>
                    <a:cubicBezTo>
                      <a:pt x="165" y="27"/>
                      <a:pt x="183" y="30"/>
                      <a:pt x="189" y="34"/>
                    </a:cubicBezTo>
                    <a:cubicBezTo>
                      <a:pt x="199" y="41"/>
                      <a:pt x="202" y="56"/>
                      <a:pt x="217" y="56"/>
                    </a:cubicBezTo>
                    <a:cubicBezTo>
                      <a:pt x="223" y="56"/>
                      <a:pt x="224" y="56"/>
                      <a:pt x="228" y="56"/>
                    </a:cubicBezTo>
                    <a:cubicBezTo>
                      <a:pt x="232" y="56"/>
                      <a:pt x="243" y="57"/>
                      <a:pt x="242" y="65"/>
                    </a:cubicBezTo>
                    <a:cubicBezTo>
                      <a:pt x="254" y="69"/>
                      <a:pt x="261" y="76"/>
                      <a:pt x="273" y="77"/>
                    </a:cubicBezTo>
                    <a:cubicBezTo>
                      <a:pt x="273" y="85"/>
                      <a:pt x="273" y="85"/>
                      <a:pt x="273" y="85"/>
                    </a:cubicBezTo>
                    <a:cubicBezTo>
                      <a:pt x="276" y="85"/>
                      <a:pt x="281" y="85"/>
                      <a:pt x="281" y="85"/>
                    </a:cubicBezTo>
                    <a:cubicBezTo>
                      <a:pt x="287" y="85"/>
                      <a:pt x="290" y="89"/>
                      <a:pt x="293" y="95"/>
                    </a:cubicBezTo>
                    <a:cubicBezTo>
                      <a:pt x="287" y="96"/>
                      <a:pt x="281" y="96"/>
                      <a:pt x="277" y="101"/>
                    </a:cubicBezTo>
                    <a:cubicBezTo>
                      <a:pt x="285" y="102"/>
                      <a:pt x="287" y="102"/>
                      <a:pt x="291" y="102"/>
                    </a:cubicBezTo>
                    <a:cubicBezTo>
                      <a:pt x="293" y="102"/>
                      <a:pt x="296" y="103"/>
                      <a:pt x="297" y="106"/>
                    </a:cubicBezTo>
                    <a:cubicBezTo>
                      <a:pt x="290" y="110"/>
                      <a:pt x="287" y="110"/>
                      <a:pt x="283" y="116"/>
                    </a:cubicBezTo>
                    <a:cubicBezTo>
                      <a:pt x="287" y="118"/>
                      <a:pt x="289" y="120"/>
                      <a:pt x="295" y="120"/>
                    </a:cubicBezTo>
                    <a:cubicBezTo>
                      <a:pt x="296" y="130"/>
                      <a:pt x="308" y="134"/>
                      <a:pt x="317" y="135"/>
                    </a:cubicBezTo>
                    <a:cubicBezTo>
                      <a:pt x="318" y="143"/>
                      <a:pt x="320" y="151"/>
                      <a:pt x="327" y="151"/>
                    </a:cubicBezTo>
                    <a:cubicBezTo>
                      <a:pt x="337" y="151"/>
                      <a:pt x="339" y="145"/>
                      <a:pt x="342" y="153"/>
                    </a:cubicBezTo>
                    <a:cubicBezTo>
                      <a:pt x="344" y="155"/>
                      <a:pt x="348" y="155"/>
                      <a:pt x="350" y="155"/>
                    </a:cubicBezTo>
                    <a:cubicBezTo>
                      <a:pt x="359" y="155"/>
                      <a:pt x="362" y="158"/>
                      <a:pt x="362" y="165"/>
                    </a:cubicBezTo>
                    <a:cubicBezTo>
                      <a:pt x="362" y="171"/>
                      <a:pt x="355" y="173"/>
                      <a:pt x="349" y="173"/>
                    </a:cubicBezTo>
                    <a:cubicBezTo>
                      <a:pt x="349" y="178"/>
                      <a:pt x="349" y="176"/>
                      <a:pt x="349" y="178"/>
                    </a:cubicBezTo>
                    <a:cubicBezTo>
                      <a:pt x="349" y="180"/>
                      <a:pt x="348" y="184"/>
                      <a:pt x="339" y="18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9" name="Freeform 85"/>
              <p:cNvSpPr>
                <a:spLocks/>
              </p:cNvSpPr>
              <p:nvPr/>
            </p:nvSpPr>
            <p:spPr bwMode="auto">
              <a:xfrm>
                <a:off x="3073400" y="1635125"/>
                <a:ext cx="14288" cy="12700"/>
              </a:xfrm>
              <a:custGeom>
                <a:avLst/>
                <a:gdLst/>
                <a:ahLst/>
                <a:cxnLst>
                  <a:cxn ang="0">
                    <a:pos x="10" y="6"/>
                  </a:cxn>
                  <a:cxn ang="0">
                    <a:pos x="0" y="6"/>
                  </a:cxn>
                  <a:cxn ang="0">
                    <a:pos x="10" y="6"/>
                  </a:cxn>
                </a:cxnLst>
                <a:rect l="0" t="0" r="r" b="b"/>
                <a:pathLst>
                  <a:path w="10" h="9">
                    <a:moveTo>
                      <a:pt x="10" y="6"/>
                    </a:moveTo>
                    <a:cubicBezTo>
                      <a:pt x="6" y="9"/>
                      <a:pt x="5" y="9"/>
                      <a:pt x="0" y="6"/>
                    </a:cubicBezTo>
                    <a:cubicBezTo>
                      <a:pt x="5" y="0"/>
                      <a:pt x="5" y="3"/>
                      <a:pt x="10" y="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0" name="Freeform 86"/>
              <p:cNvSpPr>
                <a:spLocks/>
              </p:cNvSpPr>
              <p:nvPr/>
            </p:nvSpPr>
            <p:spPr bwMode="auto">
              <a:xfrm>
                <a:off x="2974975" y="1568450"/>
                <a:ext cx="12700" cy="12700"/>
              </a:xfrm>
              <a:custGeom>
                <a:avLst/>
                <a:gdLst/>
                <a:ahLst/>
                <a:cxnLst>
                  <a:cxn ang="0">
                    <a:pos x="1" y="2"/>
                  </a:cxn>
                  <a:cxn ang="0">
                    <a:pos x="9" y="9"/>
                  </a:cxn>
                  <a:cxn ang="0">
                    <a:pos x="1" y="2"/>
                  </a:cxn>
                </a:cxnLst>
                <a:rect l="0" t="0" r="r" b="b"/>
                <a:pathLst>
                  <a:path w="9" h="9">
                    <a:moveTo>
                      <a:pt x="1" y="2"/>
                    </a:moveTo>
                    <a:cubicBezTo>
                      <a:pt x="6" y="0"/>
                      <a:pt x="6" y="5"/>
                      <a:pt x="9" y="9"/>
                    </a:cubicBezTo>
                    <a:cubicBezTo>
                      <a:pt x="4" y="9"/>
                      <a:pt x="0" y="5"/>
                      <a:pt x="1" y="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1" name="Freeform 87"/>
              <p:cNvSpPr>
                <a:spLocks/>
              </p:cNvSpPr>
              <p:nvPr/>
            </p:nvSpPr>
            <p:spPr bwMode="auto">
              <a:xfrm>
                <a:off x="2847975" y="985838"/>
                <a:ext cx="514350" cy="269875"/>
              </a:xfrm>
              <a:custGeom>
                <a:avLst/>
                <a:gdLst/>
                <a:ahLst/>
                <a:cxnLst>
                  <a:cxn ang="0">
                    <a:pos x="307" y="16"/>
                  </a:cxn>
                  <a:cxn ang="0">
                    <a:pos x="350" y="9"/>
                  </a:cxn>
                  <a:cxn ang="0">
                    <a:pos x="386" y="28"/>
                  </a:cxn>
                  <a:cxn ang="0">
                    <a:pos x="313" y="51"/>
                  </a:cxn>
                  <a:cxn ang="0">
                    <a:pos x="295" y="74"/>
                  </a:cxn>
                  <a:cxn ang="0">
                    <a:pos x="231" y="108"/>
                  </a:cxn>
                  <a:cxn ang="0">
                    <a:pos x="216" y="118"/>
                  </a:cxn>
                  <a:cxn ang="0">
                    <a:pos x="216" y="137"/>
                  </a:cxn>
                  <a:cxn ang="0">
                    <a:pos x="174" y="157"/>
                  </a:cxn>
                  <a:cxn ang="0">
                    <a:pos x="158" y="184"/>
                  </a:cxn>
                  <a:cxn ang="0">
                    <a:pos x="176" y="188"/>
                  </a:cxn>
                  <a:cxn ang="0">
                    <a:pos x="126" y="197"/>
                  </a:cxn>
                  <a:cxn ang="0">
                    <a:pos x="80" y="201"/>
                  </a:cxn>
                  <a:cxn ang="0">
                    <a:pos x="33" y="197"/>
                  </a:cxn>
                  <a:cxn ang="0">
                    <a:pos x="60" y="176"/>
                  </a:cxn>
                  <a:cxn ang="0">
                    <a:pos x="57" y="158"/>
                  </a:cxn>
                  <a:cxn ang="0">
                    <a:pos x="92" y="170"/>
                  </a:cxn>
                  <a:cxn ang="0">
                    <a:pos x="66" y="148"/>
                  </a:cxn>
                  <a:cxn ang="0">
                    <a:pos x="55" y="151"/>
                  </a:cxn>
                  <a:cxn ang="0">
                    <a:pos x="68" y="131"/>
                  </a:cxn>
                  <a:cxn ang="0">
                    <a:pos x="62" y="97"/>
                  </a:cxn>
                  <a:cxn ang="0">
                    <a:pos x="67" y="89"/>
                  </a:cxn>
                  <a:cxn ang="0">
                    <a:pos x="97" y="90"/>
                  </a:cxn>
                  <a:cxn ang="0">
                    <a:pos x="108" y="91"/>
                  </a:cxn>
                  <a:cxn ang="0">
                    <a:pos x="133" y="86"/>
                  </a:cxn>
                  <a:cxn ang="0">
                    <a:pos x="147" y="74"/>
                  </a:cxn>
                  <a:cxn ang="0">
                    <a:pos x="99" y="81"/>
                  </a:cxn>
                  <a:cxn ang="0">
                    <a:pos x="72" y="76"/>
                  </a:cxn>
                  <a:cxn ang="0">
                    <a:pos x="57" y="81"/>
                  </a:cxn>
                  <a:cxn ang="0">
                    <a:pos x="44" y="67"/>
                  </a:cxn>
                  <a:cxn ang="0">
                    <a:pos x="51" y="53"/>
                  </a:cxn>
                  <a:cxn ang="0">
                    <a:pos x="25" y="60"/>
                  </a:cxn>
                  <a:cxn ang="0">
                    <a:pos x="29" y="49"/>
                  </a:cxn>
                  <a:cxn ang="0">
                    <a:pos x="9" y="52"/>
                  </a:cxn>
                  <a:cxn ang="0">
                    <a:pos x="44" y="36"/>
                  </a:cxn>
                  <a:cxn ang="0">
                    <a:pos x="57" y="32"/>
                  </a:cxn>
                  <a:cxn ang="0">
                    <a:pos x="104" y="32"/>
                  </a:cxn>
                  <a:cxn ang="0">
                    <a:pos x="135" y="11"/>
                  </a:cxn>
                  <a:cxn ang="0">
                    <a:pos x="196" y="6"/>
                  </a:cxn>
                  <a:cxn ang="0">
                    <a:pos x="218" y="8"/>
                  </a:cxn>
                  <a:cxn ang="0">
                    <a:pos x="245" y="3"/>
                  </a:cxn>
                  <a:cxn ang="0">
                    <a:pos x="315" y="11"/>
                  </a:cxn>
                </a:cxnLst>
                <a:rect l="0" t="0" r="r" b="b"/>
                <a:pathLst>
                  <a:path w="386" h="203">
                    <a:moveTo>
                      <a:pt x="315" y="11"/>
                    </a:moveTo>
                    <a:cubicBezTo>
                      <a:pt x="312" y="14"/>
                      <a:pt x="310" y="15"/>
                      <a:pt x="307" y="16"/>
                    </a:cubicBezTo>
                    <a:cubicBezTo>
                      <a:pt x="342" y="6"/>
                      <a:pt x="342" y="6"/>
                      <a:pt x="342" y="6"/>
                    </a:cubicBezTo>
                    <a:cubicBezTo>
                      <a:pt x="345" y="7"/>
                      <a:pt x="347" y="8"/>
                      <a:pt x="350" y="9"/>
                    </a:cubicBezTo>
                    <a:cubicBezTo>
                      <a:pt x="355" y="11"/>
                      <a:pt x="355" y="14"/>
                      <a:pt x="358" y="17"/>
                    </a:cubicBezTo>
                    <a:cubicBezTo>
                      <a:pt x="363" y="22"/>
                      <a:pt x="386" y="20"/>
                      <a:pt x="386" y="28"/>
                    </a:cubicBezTo>
                    <a:cubicBezTo>
                      <a:pt x="386" y="33"/>
                      <a:pt x="378" y="32"/>
                      <a:pt x="375" y="34"/>
                    </a:cubicBezTo>
                    <a:cubicBezTo>
                      <a:pt x="358" y="48"/>
                      <a:pt x="336" y="40"/>
                      <a:pt x="313" y="51"/>
                    </a:cubicBezTo>
                    <a:cubicBezTo>
                      <a:pt x="317" y="56"/>
                      <a:pt x="335" y="52"/>
                      <a:pt x="346" y="52"/>
                    </a:cubicBezTo>
                    <a:cubicBezTo>
                      <a:pt x="336" y="63"/>
                      <a:pt x="311" y="69"/>
                      <a:pt x="295" y="74"/>
                    </a:cubicBezTo>
                    <a:cubicBezTo>
                      <a:pt x="277" y="80"/>
                      <a:pt x="267" y="97"/>
                      <a:pt x="254" y="107"/>
                    </a:cubicBezTo>
                    <a:cubicBezTo>
                      <a:pt x="248" y="112"/>
                      <a:pt x="238" y="106"/>
                      <a:pt x="231" y="108"/>
                    </a:cubicBezTo>
                    <a:cubicBezTo>
                      <a:pt x="221" y="112"/>
                      <a:pt x="210" y="112"/>
                      <a:pt x="203" y="118"/>
                    </a:cubicBezTo>
                    <a:cubicBezTo>
                      <a:pt x="216" y="118"/>
                      <a:pt x="216" y="118"/>
                      <a:pt x="216" y="118"/>
                    </a:cubicBezTo>
                    <a:cubicBezTo>
                      <a:pt x="217" y="128"/>
                      <a:pt x="211" y="127"/>
                      <a:pt x="203" y="126"/>
                    </a:cubicBezTo>
                    <a:cubicBezTo>
                      <a:pt x="208" y="129"/>
                      <a:pt x="213" y="131"/>
                      <a:pt x="216" y="137"/>
                    </a:cubicBezTo>
                    <a:cubicBezTo>
                      <a:pt x="206" y="141"/>
                      <a:pt x="203" y="152"/>
                      <a:pt x="196" y="157"/>
                    </a:cubicBezTo>
                    <a:cubicBezTo>
                      <a:pt x="177" y="157"/>
                      <a:pt x="177" y="157"/>
                      <a:pt x="174" y="157"/>
                    </a:cubicBezTo>
                    <a:cubicBezTo>
                      <a:pt x="175" y="160"/>
                      <a:pt x="177" y="161"/>
                      <a:pt x="177" y="164"/>
                    </a:cubicBezTo>
                    <a:cubicBezTo>
                      <a:pt x="177" y="178"/>
                      <a:pt x="158" y="169"/>
                      <a:pt x="158" y="184"/>
                    </a:cubicBezTo>
                    <a:cubicBezTo>
                      <a:pt x="165" y="184"/>
                      <a:pt x="166" y="184"/>
                      <a:pt x="169" y="184"/>
                    </a:cubicBezTo>
                    <a:cubicBezTo>
                      <a:pt x="171" y="184"/>
                      <a:pt x="176" y="184"/>
                      <a:pt x="176" y="188"/>
                    </a:cubicBezTo>
                    <a:cubicBezTo>
                      <a:pt x="176" y="195"/>
                      <a:pt x="151" y="203"/>
                      <a:pt x="141" y="203"/>
                    </a:cubicBezTo>
                    <a:cubicBezTo>
                      <a:pt x="131" y="203"/>
                      <a:pt x="135" y="197"/>
                      <a:pt x="126" y="197"/>
                    </a:cubicBezTo>
                    <a:cubicBezTo>
                      <a:pt x="113" y="197"/>
                      <a:pt x="104" y="197"/>
                      <a:pt x="93" y="197"/>
                    </a:cubicBezTo>
                    <a:cubicBezTo>
                      <a:pt x="89" y="197"/>
                      <a:pt x="86" y="201"/>
                      <a:pt x="80" y="201"/>
                    </a:cubicBezTo>
                    <a:cubicBezTo>
                      <a:pt x="65" y="201"/>
                      <a:pt x="53" y="197"/>
                      <a:pt x="38" y="192"/>
                    </a:cubicBezTo>
                    <a:cubicBezTo>
                      <a:pt x="37" y="194"/>
                      <a:pt x="35" y="197"/>
                      <a:pt x="33" y="197"/>
                    </a:cubicBezTo>
                    <a:cubicBezTo>
                      <a:pt x="29" y="197"/>
                      <a:pt x="28" y="194"/>
                      <a:pt x="28" y="193"/>
                    </a:cubicBezTo>
                    <a:cubicBezTo>
                      <a:pt x="28" y="176"/>
                      <a:pt x="51" y="182"/>
                      <a:pt x="60" y="176"/>
                    </a:cubicBezTo>
                    <a:cubicBezTo>
                      <a:pt x="55" y="172"/>
                      <a:pt x="46" y="170"/>
                      <a:pt x="46" y="162"/>
                    </a:cubicBezTo>
                    <a:cubicBezTo>
                      <a:pt x="46" y="156"/>
                      <a:pt x="52" y="158"/>
                      <a:pt x="57" y="158"/>
                    </a:cubicBezTo>
                    <a:cubicBezTo>
                      <a:pt x="71" y="158"/>
                      <a:pt x="76" y="165"/>
                      <a:pt x="84" y="170"/>
                    </a:cubicBezTo>
                    <a:cubicBezTo>
                      <a:pt x="92" y="170"/>
                      <a:pt x="92" y="170"/>
                      <a:pt x="92" y="170"/>
                    </a:cubicBezTo>
                    <a:cubicBezTo>
                      <a:pt x="86" y="164"/>
                      <a:pt x="72" y="159"/>
                      <a:pt x="72" y="148"/>
                    </a:cubicBezTo>
                    <a:cubicBezTo>
                      <a:pt x="66" y="148"/>
                      <a:pt x="66" y="148"/>
                      <a:pt x="66" y="148"/>
                    </a:cubicBezTo>
                    <a:cubicBezTo>
                      <a:pt x="63" y="149"/>
                      <a:pt x="63" y="149"/>
                      <a:pt x="61" y="151"/>
                    </a:cubicBezTo>
                    <a:cubicBezTo>
                      <a:pt x="55" y="151"/>
                      <a:pt x="55" y="151"/>
                      <a:pt x="55" y="151"/>
                    </a:cubicBezTo>
                    <a:cubicBezTo>
                      <a:pt x="55" y="146"/>
                      <a:pt x="55" y="146"/>
                      <a:pt x="55" y="146"/>
                    </a:cubicBezTo>
                    <a:cubicBezTo>
                      <a:pt x="58" y="138"/>
                      <a:pt x="61" y="134"/>
                      <a:pt x="68" y="131"/>
                    </a:cubicBezTo>
                    <a:cubicBezTo>
                      <a:pt x="79" y="128"/>
                      <a:pt x="92" y="132"/>
                      <a:pt x="92" y="119"/>
                    </a:cubicBezTo>
                    <a:cubicBezTo>
                      <a:pt x="92" y="105"/>
                      <a:pt x="62" y="105"/>
                      <a:pt x="62" y="97"/>
                    </a:cubicBezTo>
                    <a:cubicBezTo>
                      <a:pt x="62" y="93"/>
                      <a:pt x="69" y="94"/>
                      <a:pt x="73" y="94"/>
                    </a:cubicBezTo>
                    <a:cubicBezTo>
                      <a:pt x="68" y="94"/>
                      <a:pt x="67" y="92"/>
                      <a:pt x="67" y="89"/>
                    </a:cubicBezTo>
                    <a:cubicBezTo>
                      <a:pt x="69" y="88"/>
                      <a:pt x="71" y="89"/>
                      <a:pt x="73" y="89"/>
                    </a:cubicBezTo>
                    <a:cubicBezTo>
                      <a:pt x="78" y="89"/>
                      <a:pt x="88" y="87"/>
                      <a:pt x="97" y="90"/>
                    </a:cubicBezTo>
                    <a:cubicBezTo>
                      <a:pt x="108" y="93"/>
                      <a:pt x="112" y="106"/>
                      <a:pt x="124" y="104"/>
                    </a:cubicBezTo>
                    <a:cubicBezTo>
                      <a:pt x="122" y="102"/>
                      <a:pt x="108" y="93"/>
                      <a:pt x="108" y="91"/>
                    </a:cubicBezTo>
                    <a:cubicBezTo>
                      <a:pt x="108" y="89"/>
                      <a:pt x="110" y="88"/>
                      <a:pt x="111" y="86"/>
                    </a:cubicBezTo>
                    <a:cubicBezTo>
                      <a:pt x="133" y="86"/>
                      <a:pt x="133" y="86"/>
                      <a:pt x="133" y="86"/>
                    </a:cubicBezTo>
                    <a:cubicBezTo>
                      <a:pt x="141" y="83"/>
                      <a:pt x="149" y="81"/>
                      <a:pt x="154" y="74"/>
                    </a:cubicBezTo>
                    <a:cubicBezTo>
                      <a:pt x="147" y="74"/>
                      <a:pt x="147" y="74"/>
                      <a:pt x="147" y="74"/>
                    </a:cubicBezTo>
                    <a:cubicBezTo>
                      <a:pt x="138" y="81"/>
                      <a:pt x="128" y="84"/>
                      <a:pt x="114" y="84"/>
                    </a:cubicBezTo>
                    <a:cubicBezTo>
                      <a:pt x="106" y="84"/>
                      <a:pt x="103" y="81"/>
                      <a:pt x="99" y="81"/>
                    </a:cubicBezTo>
                    <a:cubicBezTo>
                      <a:pt x="95" y="81"/>
                      <a:pt x="93" y="85"/>
                      <a:pt x="90" y="85"/>
                    </a:cubicBezTo>
                    <a:cubicBezTo>
                      <a:pt x="81" y="85"/>
                      <a:pt x="70" y="82"/>
                      <a:pt x="72" y="76"/>
                    </a:cubicBezTo>
                    <a:cubicBezTo>
                      <a:pt x="67" y="76"/>
                      <a:pt x="67" y="76"/>
                      <a:pt x="67" y="76"/>
                    </a:cubicBezTo>
                    <a:cubicBezTo>
                      <a:pt x="63" y="78"/>
                      <a:pt x="61" y="81"/>
                      <a:pt x="57" y="81"/>
                    </a:cubicBezTo>
                    <a:cubicBezTo>
                      <a:pt x="48" y="81"/>
                      <a:pt x="36" y="75"/>
                      <a:pt x="33" y="71"/>
                    </a:cubicBezTo>
                    <a:cubicBezTo>
                      <a:pt x="36" y="69"/>
                      <a:pt x="39" y="67"/>
                      <a:pt x="44" y="67"/>
                    </a:cubicBezTo>
                    <a:cubicBezTo>
                      <a:pt x="36" y="67"/>
                      <a:pt x="27" y="66"/>
                      <a:pt x="24" y="67"/>
                    </a:cubicBezTo>
                    <a:cubicBezTo>
                      <a:pt x="29" y="55"/>
                      <a:pt x="40" y="56"/>
                      <a:pt x="51" y="53"/>
                    </a:cubicBezTo>
                    <a:cubicBezTo>
                      <a:pt x="47" y="52"/>
                      <a:pt x="46" y="52"/>
                      <a:pt x="42" y="52"/>
                    </a:cubicBezTo>
                    <a:cubicBezTo>
                      <a:pt x="33" y="52"/>
                      <a:pt x="33" y="60"/>
                      <a:pt x="25" y="60"/>
                    </a:cubicBezTo>
                    <a:cubicBezTo>
                      <a:pt x="22" y="60"/>
                      <a:pt x="18" y="57"/>
                      <a:pt x="17" y="56"/>
                    </a:cubicBezTo>
                    <a:cubicBezTo>
                      <a:pt x="21" y="52"/>
                      <a:pt x="24" y="51"/>
                      <a:pt x="29" y="49"/>
                    </a:cubicBezTo>
                    <a:cubicBezTo>
                      <a:pt x="16" y="49"/>
                      <a:pt x="16" y="49"/>
                      <a:pt x="16" y="49"/>
                    </a:cubicBezTo>
                    <a:cubicBezTo>
                      <a:pt x="13" y="50"/>
                      <a:pt x="11" y="51"/>
                      <a:pt x="9" y="52"/>
                    </a:cubicBezTo>
                    <a:cubicBezTo>
                      <a:pt x="7" y="52"/>
                      <a:pt x="2" y="52"/>
                      <a:pt x="0" y="52"/>
                    </a:cubicBezTo>
                    <a:cubicBezTo>
                      <a:pt x="2" y="41"/>
                      <a:pt x="31" y="36"/>
                      <a:pt x="44" y="36"/>
                    </a:cubicBezTo>
                    <a:cubicBezTo>
                      <a:pt x="49" y="36"/>
                      <a:pt x="52" y="36"/>
                      <a:pt x="53" y="36"/>
                    </a:cubicBezTo>
                    <a:cubicBezTo>
                      <a:pt x="55" y="36"/>
                      <a:pt x="57" y="34"/>
                      <a:pt x="57" y="32"/>
                    </a:cubicBezTo>
                    <a:cubicBezTo>
                      <a:pt x="71" y="32"/>
                      <a:pt x="65" y="22"/>
                      <a:pt x="74" y="22"/>
                    </a:cubicBezTo>
                    <a:cubicBezTo>
                      <a:pt x="83" y="22"/>
                      <a:pt x="100" y="31"/>
                      <a:pt x="104" y="32"/>
                    </a:cubicBezTo>
                    <a:cubicBezTo>
                      <a:pt x="108" y="22"/>
                      <a:pt x="113" y="12"/>
                      <a:pt x="126" y="12"/>
                    </a:cubicBezTo>
                    <a:cubicBezTo>
                      <a:pt x="134" y="12"/>
                      <a:pt x="129" y="16"/>
                      <a:pt x="135" y="11"/>
                    </a:cubicBezTo>
                    <a:cubicBezTo>
                      <a:pt x="137" y="7"/>
                      <a:pt x="141" y="6"/>
                      <a:pt x="145" y="6"/>
                    </a:cubicBezTo>
                    <a:cubicBezTo>
                      <a:pt x="168" y="6"/>
                      <a:pt x="173" y="6"/>
                      <a:pt x="196" y="6"/>
                    </a:cubicBezTo>
                    <a:cubicBezTo>
                      <a:pt x="197" y="4"/>
                      <a:pt x="199" y="3"/>
                      <a:pt x="201" y="3"/>
                    </a:cubicBezTo>
                    <a:cubicBezTo>
                      <a:pt x="209" y="3"/>
                      <a:pt x="211" y="8"/>
                      <a:pt x="218" y="8"/>
                    </a:cubicBezTo>
                    <a:cubicBezTo>
                      <a:pt x="224" y="8"/>
                      <a:pt x="226" y="0"/>
                      <a:pt x="232" y="0"/>
                    </a:cubicBezTo>
                    <a:cubicBezTo>
                      <a:pt x="239" y="0"/>
                      <a:pt x="241" y="3"/>
                      <a:pt x="245" y="3"/>
                    </a:cubicBezTo>
                    <a:cubicBezTo>
                      <a:pt x="250" y="3"/>
                      <a:pt x="253" y="3"/>
                      <a:pt x="258" y="3"/>
                    </a:cubicBezTo>
                    <a:cubicBezTo>
                      <a:pt x="268" y="3"/>
                      <a:pt x="306" y="2"/>
                      <a:pt x="315" y="11"/>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2" name="Freeform 88"/>
              <p:cNvSpPr>
                <a:spLocks/>
              </p:cNvSpPr>
              <p:nvPr/>
            </p:nvSpPr>
            <p:spPr bwMode="auto">
              <a:xfrm>
                <a:off x="3170238" y="960438"/>
                <a:ext cx="1006475" cy="765175"/>
              </a:xfrm>
              <a:custGeom>
                <a:avLst/>
                <a:gdLst/>
                <a:ahLst/>
                <a:cxnLst>
                  <a:cxn ang="0">
                    <a:pos x="280" y="372"/>
                  </a:cxn>
                  <a:cxn ang="0">
                    <a:pos x="267" y="360"/>
                  </a:cxn>
                  <a:cxn ang="0">
                    <a:pos x="228" y="336"/>
                  </a:cxn>
                  <a:cxn ang="0">
                    <a:pos x="215" y="302"/>
                  </a:cxn>
                  <a:cxn ang="0">
                    <a:pos x="109" y="219"/>
                  </a:cxn>
                  <a:cxn ang="0">
                    <a:pos x="73" y="223"/>
                  </a:cxn>
                  <a:cxn ang="0">
                    <a:pos x="43" y="217"/>
                  </a:cxn>
                  <a:cxn ang="0">
                    <a:pos x="19" y="202"/>
                  </a:cxn>
                  <a:cxn ang="0">
                    <a:pos x="51" y="190"/>
                  </a:cxn>
                  <a:cxn ang="0">
                    <a:pos x="64" y="180"/>
                  </a:cxn>
                  <a:cxn ang="0">
                    <a:pos x="0" y="166"/>
                  </a:cxn>
                  <a:cxn ang="0">
                    <a:pos x="84" y="141"/>
                  </a:cxn>
                  <a:cxn ang="0">
                    <a:pos x="72" y="102"/>
                  </a:cxn>
                  <a:cxn ang="0">
                    <a:pos x="144" y="59"/>
                  </a:cxn>
                  <a:cxn ang="0">
                    <a:pos x="237" y="56"/>
                  </a:cxn>
                  <a:cxn ang="0">
                    <a:pos x="260" y="53"/>
                  </a:cxn>
                  <a:cxn ang="0">
                    <a:pos x="274" y="38"/>
                  </a:cxn>
                  <a:cxn ang="0">
                    <a:pos x="309" y="36"/>
                  </a:cxn>
                  <a:cxn ang="0">
                    <a:pos x="355" y="15"/>
                  </a:cxn>
                  <a:cxn ang="0">
                    <a:pos x="391" y="13"/>
                  </a:cxn>
                  <a:cxn ang="0">
                    <a:pos x="534" y="0"/>
                  </a:cxn>
                  <a:cxn ang="0">
                    <a:pos x="594" y="48"/>
                  </a:cxn>
                  <a:cxn ang="0">
                    <a:pos x="570" y="75"/>
                  </a:cxn>
                  <a:cxn ang="0">
                    <a:pos x="603" y="102"/>
                  </a:cxn>
                  <a:cxn ang="0">
                    <a:pos x="684" y="66"/>
                  </a:cxn>
                  <a:cxn ang="0">
                    <a:pos x="730" y="51"/>
                  </a:cxn>
                  <a:cxn ang="0">
                    <a:pos x="702" y="94"/>
                  </a:cxn>
                  <a:cxn ang="0">
                    <a:pos x="691" y="114"/>
                  </a:cxn>
                  <a:cxn ang="0">
                    <a:pos x="654" y="150"/>
                  </a:cxn>
                  <a:cxn ang="0">
                    <a:pos x="677" y="178"/>
                  </a:cxn>
                  <a:cxn ang="0">
                    <a:pos x="657" y="202"/>
                  </a:cxn>
                  <a:cxn ang="0">
                    <a:pos x="669" y="236"/>
                  </a:cxn>
                  <a:cxn ang="0">
                    <a:pos x="673" y="260"/>
                  </a:cxn>
                  <a:cxn ang="0">
                    <a:pos x="633" y="295"/>
                  </a:cxn>
                  <a:cxn ang="0">
                    <a:pos x="637" y="305"/>
                  </a:cxn>
                  <a:cxn ang="0">
                    <a:pos x="601" y="297"/>
                  </a:cxn>
                  <a:cxn ang="0">
                    <a:pos x="633" y="358"/>
                  </a:cxn>
                  <a:cxn ang="0">
                    <a:pos x="596" y="347"/>
                  </a:cxn>
                  <a:cxn ang="0">
                    <a:pos x="616" y="375"/>
                  </a:cxn>
                  <a:cxn ang="0">
                    <a:pos x="518" y="408"/>
                  </a:cxn>
                  <a:cxn ang="0">
                    <a:pos x="483" y="445"/>
                  </a:cxn>
                  <a:cxn ang="0">
                    <a:pos x="443" y="449"/>
                  </a:cxn>
                  <a:cxn ang="0">
                    <a:pos x="402" y="485"/>
                  </a:cxn>
                  <a:cxn ang="0">
                    <a:pos x="384" y="523"/>
                  </a:cxn>
                  <a:cxn ang="0">
                    <a:pos x="362" y="571"/>
                  </a:cxn>
                  <a:cxn ang="0">
                    <a:pos x="313" y="560"/>
                  </a:cxn>
                  <a:cxn ang="0">
                    <a:pos x="270" y="499"/>
                  </a:cxn>
                  <a:cxn ang="0">
                    <a:pos x="256" y="475"/>
                  </a:cxn>
                  <a:cxn ang="0">
                    <a:pos x="237" y="438"/>
                  </a:cxn>
                  <a:cxn ang="0">
                    <a:pos x="255" y="403"/>
                  </a:cxn>
                </a:cxnLst>
                <a:rect l="0" t="0" r="r" b="b"/>
                <a:pathLst>
                  <a:path w="756" h="575">
                    <a:moveTo>
                      <a:pt x="255" y="403"/>
                    </a:moveTo>
                    <a:cubicBezTo>
                      <a:pt x="261" y="400"/>
                      <a:pt x="261" y="400"/>
                      <a:pt x="267" y="402"/>
                    </a:cubicBezTo>
                    <a:cubicBezTo>
                      <a:pt x="270" y="389"/>
                      <a:pt x="276" y="385"/>
                      <a:pt x="280" y="372"/>
                    </a:cubicBezTo>
                    <a:cubicBezTo>
                      <a:pt x="266" y="368"/>
                      <a:pt x="234" y="366"/>
                      <a:pt x="233" y="353"/>
                    </a:cubicBezTo>
                    <a:cubicBezTo>
                      <a:pt x="237" y="352"/>
                      <a:pt x="236" y="353"/>
                      <a:pt x="240" y="353"/>
                    </a:cubicBezTo>
                    <a:cubicBezTo>
                      <a:pt x="250" y="353"/>
                      <a:pt x="256" y="360"/>
                      <a:pt x="267" y="360"/>
                    </a:cubicBezTo>
                    <a:cubicBezTo>
                      <a:pt x="271" y="360"/>
                      <a:pt x="271" y="356"/>
                      <a:pt x="271" y="353"/>
                    </a:cubicBezTo>
                    <a:cubicBezTo>
                      <a:pt x="258" y="349"/>
                      <a:pt x="254" y="328"/>
                      <a:pt x="239" y="328"/>
                    </a:cubicBezTo>
                    <a:cubicBezTo>
                      <a:pt x="235" y="328"/>
                      <a:pt x="234" y="336"/>
                      <a:pt x="228" y="336"/>
                    </a:cubicBezTo>
                    <a:cubicBezTo>
                      <a:pt x="220" y="336"/>
                      <a:pt x="216" y="335"/>
                      <a:pt x="216" y="328"/>
                    </a:cubicBezTo>
                    <a:cubicBezTo>
                      <a:pt x="216" y="318"/>
                      <a:pt x="226" y="319"/>
                      <a:pt x="226" y="309"/>
                    </a:cubicBezTo>
                    <a:cubicBezTo>
                      <a:pt x="226" y="303"/>
                      <a:pt x="219" y="302"/>
                      <a:pt x="215" y="302"/>
                    </a:cubicBezTo>
                    <a:cubicBezTo>
                      <a:pt x="215" y="295"/>
                      <a:pt x="215" y="295"/>
                      <a:pt x="215" y="295"/>
                    </a:cubicBezTo>
                    <a:cubicBezTo>
                      <a:pt x="203" y="257"/>
                      <a:pt x="172" y="219"/>
                      <a:pt x="122" y="219"/>
                    </a:cubicBezTo>
                    <a:cubicBezTo>
                      <a:pt x="115" y="219"/>
                      <a:pt x="113" y="219"/>
                      <a:pt x="109" y="219"/>
                    </a:cubicBezTo>
                    <a:cubicBezTo>
                      <a:pt x="103" y="219"/>
                      <a:pt x="101" y="224"/>
                      <a:pt x="95" y="224"/>
                    </a:cubicBezTo>
                    <a:cubicBezTo>
                      <a:pt x="91" y="224"/>
                      <a:pt x="87" y="221"/>
                      <a:pt x="82" y="221"/>
                    </a:cubicBezTo>
                    <a:cubicBezTo>
                      <a:pt x="77" y="221"/>
                      <a:pt x="75" y="222"/>
                      <a:pt x="73" y="223"/>
                    </a:cubicBezTo>
                    <a:cubicBezTo>
                      <a:pt x="74" y="224"/>
                      <a:pt x="76" y="226"/>
                      <a:pt x="77" y="226"/>
                    </a:cubicBezTo>
                    <a:cubicBezTo>
                      <a:pt x="75" y="229"/>
                      <a:pt x="75" y="228"/>
                      <a:pt x="72" y="228"/>
                    </a:cubicBezTo>
                    <a:cubicBezTo>
                      <a:pt x="62" y="228"/>
                      <a:pt x="48" y="224"/>
                      <a:pt x="43" y="217"/>
                    </a:cubicBezTo>
                    <a:cubicBezTo>
                      <a:pt x="47" y="214"/>
                      <a:pt x="50" y="214"/>
                      <a:pt x="52" y="210"/>
                    </a:cubicBezTo>
                    <a:cubicBezTo>
                      <a:pt x="45" y="207"/>
                      <a:pt x="39" y="202"/>
                      <a:pt x="34" y="202"/>
                    </a:cubicBezTo>
                    <a:cubicBezTo>
                      <a:pt x="24" y="202"/>
                      <a:pt x="27" y="206"/>
                      <a:pt x="19" y="202"/>
                    </a:cubicBezTo>
                    <a:cubicBezTo>
                      <a:pt x="19" y="196"/>
                      <a:pt x="28" y="194"/>
                      <a:pt x="32" y="194"/>
                    </a:cubicBezTo>
                    <a:cubicBezTo>
                      <a:pt x="37" y="194"/>
                      <a:pt x="40" y="194"/>
                      <a:pt x="43" y="194"/>
                    </a:cubicBezTo>
                    <a:cubicBezTo>
                      <a:pt x="47" y="194"/>
                      <a:pt x="49" y="193"/>
                      <a:pt x="51" y="190"/>
                    </a:cubicBezTo>
                    <a:cubicBezTo>
                      <a:pt x="76" y="190"/>
                      <a:pt x="76" y="190"/>
                      <a:pt x="76" y="190"/>
                    </a:cubicBezTo>
                    <a:cubicBezTo>
                      <a:pt x="80" y="187"/>
                      <a:pt x="80" y="185"/>
                      <a:pt x="82" y="180"/>
                    </a:cubicBezTo>
                    <a:cubicBezTo>
                      <a:pt x="64" y="180"/>
                      <a:pt x="64" y="180"/>
                      <a:pt x="64" y="180"/>
                    </a:cubicBezTo>
                    <a:cubicBezTo>
                      <a:pt x="63" y="183"/>
                      <a:pt x="62" y="185"/>
                      <a:pt x="60" y="185"/>
                    </a:cubicBezTo>
                    <a:cubicBezTo>
                      <a:pt x="53" y="185"/>
                      <a:pt x="50" y="185"/>
                      <a:pt x="44" y="185"/>
                    </a:cubicBezTo>
                    <a:cubicBezTo>
                      <a:pt x="42" y="185"/>
                      <a:pt x="0" y="173"/>
                      <a:pt x="0" y="166"/>
                    </a:cubicBezTo>
                    <a:cubicBezTo>
                      <a:pt x="0" y="152"/>
                      <a:pt x="16" y="157"/>
                      <a:pt x="25" y="154"/>
                    </a:cubicBezTo>
                    <a:cubicBezTo>
                      <a:pt x="33" y="151"/>
                      <a:pt x="38" y="146"/>
                      <a:pt x="46" y="144"/>
                    </a:cubicBezTo>
                    <a:cubicBezTo>
                      <a:pt x="58" y="140"/>
                      <a:pt x="74" y="146"/>
                      <a:pt x="84" y="141"/>
                    </a:cubicBezTo>
                    <a:cubicBezTo>
                      <a:pt x="91" y="136"/>
                      <a:pt x="96" y="128"/>
                      <a:pt x="96" y="117"/>
                    </a:cubicBezTo>
                    <a:cubicBezTo>
                      <a:pt x="88" y="116"/>
                      <a:pt x="63" y="117"/>
                      <a:pt x="63" y="109"/>
                    </a:cubicBezTo>
                    <a:cubicBezTo>
                      <a:pt x="63" y="105"/>
                      <a:pt x="69" y="102"/>
                      <a:pt x="72" y="102"/>
                    </a:cubicBezTo>
                    <a:cubicBezTo>
                      <a:pt x="87" y="97"/>
                      <a:pt x="106" y="86"/>
                      <a:pt x="115" y="78"/>
                    </a:cubicBezTo>
                    <a:cubicBezTo>
                      <a:pt x="119" y="80"/>
                      <a:pt x="122" y="81"/>
                      <a:pt x="127" y="81"/>
                    </a:cubicBezTo>
                    <a:cubicBezTo>
                      <a:pt x="142" y="81"/>
                      <a:pt x="130" y="61"/>
                      <a:pt x="144" y="59"/>
                    </a:cubicBezTo>
                    <a:cubicBezTo>
                      <a:pt x="162" y="57"/>
                      <a:pt x="169" y="52"/>
                      <a:pt x="185" y="52"/>
                    </a:cubicBezTo>
                    <a:cubicBezTo>
                      <a:pt x="198" y="49"/>
                      <a:pt x="206" y="42"/>
                      <a:pt x="218" y="42"/>
                    </a:cubicBezTo>
                    <a:cubicBezTo>
                      <a:pt x="226" y="42"/>
                      <a:pt x="229" y="56"/>
                      <a:pt x="237" y="56"/>
                    </a:cubicBezTo>
                    <a:cubicBezTo>
                      <a:pt x="237" y="52"/>
                      <a:pt x="235" y="50"/>
                      <a:pt x="235" y="47"/>
                    </a:cubicBezTo>
                    <a:cubicBezTo>
                      <a:pt x="239" y="42"/>
                      <a:pt x="239" y="42"/>
                      <a:pt x="239" y="42"/>
                    </a:cubicBezTo>
                    <a:cubicBezTo>
                      <a:pt x="244" y="51"/>
                      <a:pt x="252" y="50"/>
                      <a:pt x="260" y="53"/>
                    </a:cubicBezTo>
                    <a:cubicBezTo>
                      <a:pt x="262" y="53"/>
                      <a:pt x="267" y="53"/>
                      <a:pt x="267" y="53"/>
                    </a:cubicBezTo>
                    <a:cubicBezTo>
                      <a:pt x="266" y="50"/>
                      <a:pt x="263" y="47"/>
                      <a:pt x="263" y="44"/>
                    </a:cubicBezTo>
                    <a:cubicBezTo>
                      <a:pt x="263" y="38"/>
                      <a:pt x="270" y="38"/>
                      <a:pt x="274" y="38"/>
                    </a:cubicBezTo>
                    <a:cubicBezTo>
                      <a:pt x="293" y="38"/>
                      <a:pt x="303" y="48"/>
                      <a:pt x="314" y="53"/>
                    </a:cubicBezTo>
                    <a:cubicBezTo>
                      <a:pt x="334" y="53"/>
                      <a:pt x="334" y="53"/>
                      <a:pt x="334" y="53"/>
                    </a:cubicBezTo>
                    <a:cubicBezTo>
                      <a:pt x="327" y="50"/>
                      <a:pt x="309" y="44"/>
                      <a:pt x="309" y="36"/>
                    </a:cubicBezTo>
                    <a:cubicBezTo>
                      <a:pt x="309" y="29"/>
                      <a:pt x="322" y="31"/>
                      <a:pt x="326" y="30"/>
                    </a:cubicBezTo>
                    <a:cubicBezTo>
                      <a:pt x="323" y="27"/>
                      <a:pt x="320" y="27"/>
                      <a:pt x="318" y="24"/>
                    </a:cubicBezTo>
                    <a:cubicBezTo>
                      <a:pt x="330" y="18"/>
                      <a:pt x="341" y="15"/>
                      <a:pt x="355" y="15"/>
                    </a:cubicBezTo>
                    <a:cubicBezTo>
                      <a:pt x="366" y="15"/>
                      <a:pt x="373" y="15"/>
                      <a:pt x="382" y="18"/>
                    </a:cubicBezTo>
                    <a:cubicBezTo>
                      <a:pt x="391" y="18"/>
                      <a:pt x="391" y="18"/>
                      <a:pt x="391" y="18"/>
                    </a:cubicBezTo>
                    <a:cubicBezTo>
                      <a:pt x="391" y="13"/>
                      <a:pt x="391" y="13"/>
                      <a:pt x="391" y="13"/>
                    </a:cubicBezTo>
                    <a:cubicBezTo>
                      <a:pt x="398" y="12"/>
                      <a:pt x="402" y="13"/>
                      <a:pt x="409" y="13"/>
                    </a:cubicBezTo>
                    <a:cubicBezTo>
                      <a:pt x="430" y="13"/>
                      <a:pt x="447" y="0"/>
                      <a:pt x="470" y="0"/>
                    </a:cubicBezTo>
                    <a:cubicBezTo>
                      <a:pt x="495" y="0"/>
                      <a:pt x="512" y="0"/>
                      <a:pt x="534" y="0"/>
                    </a:cubicBezTo>
                    <a:cubicBezTo>
                      <a:pt x="560" y="0"/>
                      <a:pt x="579" y="17"/>
                      <a:pt x="600" y="26"/>
                    </a:cubicBezTo>
                    <a:cubicBezTo>
                      <a:pt x="612" y="31"/>
                      <a:pt x="627" y="28"/>
                      <a:pt x="638" y="30"/>
                    </a:cubicBezTo>
                    <a:cubicBezTo>
                      <a:pt x="636" y="46"/>
                      <a:pt x="606" y="44"/>
                      <a:pt x="594" y="48"/>
                    </a:cubicBezTo>
                    <a:cubicBezTo>
                      <a:pt x="497" y="53"/>
                      <a:pt x="497" y="53"/>
                      <a:pt x="497" y="53"/>
                    </a:cubicBezTo>
                    <a:cubicBezTo>
                      <a:pt x="505" y="59"/>
                      <a:pt x="579" y="50"/>
                      <a:pt x="587" y="53"/>
                    </a:cubicBezTo>
                    <a:cubicBezTo>
                      <a:pt x="586" y="57"/>
                      <a:pt x="567" y="75"/>
                      <a:pt x="570" y="75"/>
                    </a:cubicBezTo>
                    <a:cubicBezTo>
                      <a:pt x="581" y="75"/>
                      <a:pt x="607" y="50"/>
                      <a:pt x="622" y="50"/>
                    </a:cubicBezTo>
                    <a:cubicBezTo>
                      <a:pt x="630" y="50"/>
                      <a:pt x="633" y="57"/>
                      <a:pt x="633" y="64"/>
                    </a:cubicBezTo>
                    <a:cubicBezTo>
                      <a:pt x="633" y="67"/>
                      <a:pt x="605" y="97"/>
                      <a:pt x="603" y="102"/>
                    </a:cubicBezTo>
                    <a:cubicBezTo>
                      <a:pt x="615" y="99"/>
                      <a:pt x="637" y="70"/>
                      <a:pt x="644" y="64"/>
                    </a:cubicBezTo>
                    <a:cubicBezTo>
                      <a:pt x="655" y="64"/>
                      <a:pt x="674" y="64"/>
                      <a:pt x="674" y="64"/>
                    </a:cubicBezTo>
                    <a:cubicBezTo>
                      <a:pt x="674" y="64"/>
                      <a:pt x="682" y="66"/>
                      <a:pt x="684" y="66"/>
                    </a:cubicBezTo>
                    <a:cubicBezTo>
                      <a:pt x="692" y="63"/>
                      <a:pt x="693" y="60"/>
                      <a:pt x="700" y="57"/>
                    </a:cubicBezTo>
                    <a:cubicBezTo>
                      <a:pt x="721" y="57"/>
                      <a:pt x="721" y="57"/>
                      <a:pt x="721" y="57"/>
                    </a:cubicBezTo>
                    <a:cubicBezTo>
                      <a:pt x="723" y="52"/>
                      <a:pt x="726" y="51"/>
                      <a:pt x="730" y="51"/>
                    </a:cubicBezTo>
                    <a:cubicBezTo>
                      <a:pt x="736" y="51"/>
                      <a:pt x="756" y="61"/>
                      <a:pt x="756" y="67"/>
                    </a:cubicBezTo>
                    <a:cubicBezTo>
                      <a:pt x="756" y="72"/>
                      <a:pt x="748" y="76"/>
                      <a:pt x="745" y="77"/>
                    </a:cubicBezTo>
                    <a:cubicBezTo>
                      <a:pt x="731" y="82"/>
                      <a:pt x="722" y="94"/>
                      <a:pt x="702" y="94"/>
                    </a:cubicBezTo>
                    <a:cubicBezTo>
                      <a:pt x="707" y="97"/>
                      <a:pt x="708" y="97"/>
                      <a:pt x="711" y="94"/>
                    </a:cubicBezTo>
                    <a:cubicBezTo>
                      <a:pt x="711" y="107"/>
                      <a:pt x="699" y="107"/>
                      <a:pt x="691" y="109"/>
                    </a:cubicBezTo>
                    <a:cubicBezTo>
                      <a:pt x="694" y="115"/>
                      <a:pt x="691" y="110"/>
                      <a:pt x="691" y="114"/>
                    </a:cubicBezTo>
                    <a:cubicBezTo>
                      <a:pt x="691" y="121"/>
                      <a:pt x="680" y="123"/>
                      <a:pt x="671" y="125"/>
                    </a:cubicBezTo>
                    <a:cubicBezTo>
                      <a:pt x="672" y="130"/>
                      <a:pt x="671" y="130"/>
                      <a:pt x="671" y="132"/>
                    </a:cubicBezTo>
                    <a:cubicBezTo>
                      <a:pt x="671" y="141"/>
                      <a:pt x="662" y="144"/>
                      <a:pt x="654" y="150"/>
                    </a:cubicBezTo>
                    <a:cubicBezTo>
                      <a:pt x="648" y="154"/>
                      <a:pt x="649" y="165"/>
                      <a:pt x="646" y="169"/>
                    </a:cubicBezTo>
                    <a:cubicBezTo>
                      <a:pt x="651" y="172"/>
                      <a:pt x="655" y="169"/>
                      <a:pt x="659" y="169"/>
                    </a:cubicBezTo>
                    <a:cubicBezTo>
                      <a:pt x="667" y="169"/>
                      <a:pt x="673" y="174"/>
                      <a:pt x="677" y="178"/>
                    </a:cubicBezTo>
                    <a:cubicBezTo>
                      <a:pt x="675" y="179"/>
                      <a:pt x="672" y="180"/>
                      <a:pt x="669" y="180"/>
                    </a:cubicBezTo>
                    <a:cubicBezTo>
                      <a:pt x="671" y="187"/>
                      <a:pt x="688" y="185"/>
                      <a:pt x="688" y="196"/>
                    </a:cubicBezTo>
                    <a:cubicBezTo>
                      <a:pt x="688" y="206"/>
                      <a:pt x="665" y="202"/>
                      <a:pt x="657" y="202"/>
                    </a:cubicBezTo>
                    <a:cubicBezTo>
                      <a:pt x="652" y="202"/>
                      <a:pt x="648" y="206"/>
                      <a:pt x="648" y="209"/>
                    </a:cubicBezTo>
                    <a:cubicBezTo>
                      <a:pt x="648" y="217"/>
                      <a:pt x="656" y="217"/>
                      <a:pt x="663" y="217"/>
                    </a:cubicBezTo>
                    <a:cubicBezTo>
                      <a:pt x="663" y="226"/>
                      <a:pt x="669" y="229"/>
                      <a:pt x="669" y="236"/>
                    </a:cubicBezTo>
                    <a:cubicBezTo>
                      <a:pt x="669" y="239"/>
                      <a:pt x="667" y="243"/>
                      <a:pt x="669" y="245"/>
                    </a:cubicBezTo>
                    <a:cubicBezTo>
                      <a:pt x="662" y="245"/>
                      <a:pt x="655" y="245"/>
                      <a:pt x="655" y="251"/>
                    </a:cubicBezTo>
                    <a:cubicBezTo>
                      <a:pt x="655" y="258"/>
                      <a:pt x="667" y="258"/>
                      <a:pt x="673" y="260"/>
                    </a:cubicBezTo>
                    <a:cubicBezTo>
                      <a:pt x="670" y="267"/>
                      <a:pt x="661" y="271"/>
                      <a:pt x="653" y="272"/>
                    </a:cubicBezTo>
                    <a:cubicBezTo>
                      <a:pt x="653" y="275"/>
                      <a:pt x="655" y="277"/>
                      <a:pt x="657" y="278"/>
                    </a:cubicBezTo>
                    <a:cubicBezTo>
                      <a:pt x="654" y="292"/>
                      <a:pt x="637" y="286"/>
                      <a:pt x="633" y="295"/>
                    </a:cubicBezTo>
                    <a:cubicBezTo>
                      <a:pt x="628" y="292"/>
                      <a:pt x="623" y="290"/>
                      <a:pt x="620" y="285"/>
                    </a:cubicBezTo>
                    <a:cubicBezTo>
                      <a:pt x="613" y="285"/>
                      <a:pt x="613" y="285"/>
                      <a:pt x="613" y="285"/>
                    </a:cubicBezTo>
                    <a:cubicBezTo>
                      <a:pt x="618" y="297"/>
                      <a:pt x="637" y="293"/>
                      <a:pt x="637" y="305"/>
                    </a:cubicBezTo>
                    <a:cubicBezTo>
                      <a:pt x="637" y="310"/>
                      <a:pt x="636" y="317"/>
                      <a:pt x="631" y="317"/>
                    </a:cubicBezTo>
                    <a:cubicBezTo>
                      <a:pt x="623" y="317"/>
                      <a:pt x="609" y="306"/>
                      <a:pt x="607" y="297"/>
                    </a:cubicBezTo>
                    <a:cubicBezTo>
                      <a:pt x="603" y="298"/>
                      <a:pt x="602" y="297"/>
                      <a:pt x="601" y="297"/>
                    </a:cubicBezTo>
                    <a:cubicBezTo>
                      <a:pt x="601" y="304"/>
                      <a:pt x="601" y="304"/>
                      <a:pt x="601" y="304"/>
                    </a:cubicBezTo>
                    <a:cubicBezTo>
                      <a:pt x="617" y="320"/>
                      <a:pt x="645" y="327"/>
                      <a:pt x="645" y="352"/>
                    </a:cubicBezTo>
                    <a:cubicBezTo>
                      <a:pt x="645" y="357"/>
                      <a:pt x="638" y="358"/>
                      <a:pt x="633" y="358"/>
                    </a:cubicBezTo>
                    <a:cubicBezTo>
                      <a:pt x="612" y="358"/>
                      <a:pt x="617" y="336"/>
                      <a:pt x="599" y="336"/>
                    </a:cubicBezTo>
                    <a:cubicBezTo>
                      <a:pt x="596" y="336"/>
                      <a:pt x="594" y="337"/>
                      <a:pt x="592" y="336"/>
                    </a:cubicBezTo>
                    <a:cubicBezTo>
                      <a:pt x="592" y="342"/>
                      <a:pt x="596" y="343"/>
                      <a:pt x="596" y="347"/>
                    </a:cubicBezTo>
                    <a:cubicBezTo>
                      <a:pt x="596" y="351"/>
                      <a:pt x="589" y="352"/>
                      <a:pt x="587" y="352"/>
                    </a:cubicBezTo>
                    <a:cubicBezTo>
                      <a:pt x="587" y="366"/>
                      <a:pt x="626" y="364"/>
                      <a:pt x="635" y="367"/>
                    </a:cubicBezTo>
                    <a:cubicBezTo>
                      <a:pt x="629" y="372"/>
                      <a:pt x="624" y="373"/>
                      <a:pt x="616" y="375"/>
                    </a:cubicBezTo>
                    <a:cubicBezTo>
                      <a:pt x="602" y="380"/>
                      <a:pt x="597" y="393"/>
                      <a:pt x="584" y="397"/>
                    </a:cubicBezTo>
                    <a:cubicBezTo>
                      <a:pt x="569" y="402"/>
                      <a:pt x="556" y="400"/>
                      <a:pt x="539" y="408"/>
                    </a:cubicBezTo>
                    <a:cubicBezTo>
                      <a:pt x="518" y="408"/>
                      <a:pt x="518" y="408"/>
                      <a:pt x="518" y="408"/>
                    </a:cubicBezTo>
                    <a:cubicBezTo>
                      <a:pt x="514" y="410"/>
                      <a:pt x="510" y="412"/>
                      <a:pt x="510" y="415"/>
                    </a:cubicBezTo>
                    <a:cubicBezTo>
                      <a:pt x="498" y="423"/>
                      <a:pt x="498" y="423"/>
                      <a:pt x="498" y="423"/>
                    </a:cubicBezTo>
                    <a:cubicBezTo>
                      <a:pt x="490" y="430"/>
                      <a:pt x="490" y="438"/>
                      <a:pt x="483" y="445"/>
                    </a:cubicBezTo>
                    <a:cubicBezTo>
                      <a:pt x="474" y="454"/>
                      <a:pt x="459" y="452"/>
                      <a:pt x="450" y="458"/>
                    </a:cubicBezTo>
                    <a:cubicBezTo>
                      <a:pt x="443" y="458"/>
                      <a:pt x="443" y="458"/>
                      <a:pt x="443" y="458"/>
                    </a:cubicBezTo>
                    <a:cubicBezTo>
                      <a:pt x="443" y="449"/>
                      <a:pt x="443" y="449"/>
                      <a:pt x="443" y="449"/>
                    </a:cubicBezTo>
                    <a:cubicBezTo>
                      <a:pt x="437" y="452"/>
                      <a:pt x="438" y="457"/>
                      <a:pt x="435" y="460"/>
                    </a:cubicBezTo>
                    <a:cubicBezTo>
                      <a:pt x="425" y="470"/>
                      <a:pt x="401" y="466"/>
                      <a:pt x="401" y="480"/>
                    </a:cubicBezTo>
                    <a:cubicBezTo>
                      <a:pt x="401" y="482"/>
                      <a:pt x="402" y="483"/>
                      <a:pt x="402" y="485"/>
                    </a:cubicBezTo>
                    <a:cubicBezTo>
                      <a:pt x="401" y="486"/>
                      <a:pt x="399" y="488"/>
                      <a:pt x="399" y="490"/>
                    </a:cubicBezTo>
                    <a:cubicBezTo>
                      <a:pt x="399" y="493"/>
                      <a:pt x="405" y="495"/>
                      <a:pt x="405" y="500"/>
                    </a:cubicBezTo>
                    <a:cubicBezTo>
                      <a:pt x="405" y="515"/>
                      <a:pt x="384" y="510"/>
                      <a:pt x="384" y="523"/>
                    </a:cubicBezTo>
                    <a:cubicBezTo>
                      <a:pt x="384" y="531"/>
                      <a:pt x="383" y="543"/>
                      <a:pt x="384" y="547"/>
                    </a:cubicBezTo>
                    <a:cubicBezTo>
                      <a:pt x="374" y="552"/>
                      <a:pt x="379" y="575"/>
                      <a:pt x="367" y="575"/>
                    </a:cubicBezTo>
                    <a:cubicBezTo>
                      <a:pt x="364" y="575"/>
                      <a:pt x="363" y="573"/>
                      <a:pt x="362" y="571"/>
                    </a:cubicBezTo>
                    <a:cubicBezTo>
                      <a:pt x="356" y="571"/>
                      <a:pt x="356" y="574"/>
                      <a:pt x="353" y="574"/>
                    </a:cubicBezTo>
                    <a:cubicBezTo>
                      <a:pt x="342" y="574"/>
                      <a:pt x="343" y="554"/>
                      <a:pt x="332" y="554"/>
                    </a:cubicBezTo>
                    <a:cubicBezTo>
                      <a:pt x="326" y="554"/>
                      <a:pt x="319" y="559"/>
                      <a:pt x="313" y="560"/>
                    </a:cubicBezTo>
                    <a:cubicBezTo>
                      <a:pt x="310" y="550"/>
                      <a:pt x="306" y="553"/>
                      <a:pt x="299" y="547"/>
                    </a:cubicBezTo>
                    <a:cubicBezTo>
                      <a:pt x="296" y="546"/>
                      <a:pt x="297" y="539"/>
                      <a:pt x="296" y="539"/>
                    </a:cubicBezTo>
                    <a:cubicBezTo>
                      <a:pt x="287" y="531"/>
                      <a:pt x="270" y="512"/>
                      <a:pt x="270" y="499"/>
                    </a:cubicBezTo>
                    <a:cubicBezTo>
                      <a:pt x="270" y="493"/>
                      <a:pt x="274" y="494"/>
                      <a:pt x="277" y="490"/>
                    </a:cubicBezTo>
                    <a:cubicBezTo>
                      <a:pt x="270" y="482"/>
                      <a:pt x="268" y="493"/>
                      <a:pt x="260" y="489"/>
                    </a:cubicBezTo>
                    <a:cubicBezTo>
                      <a:pt x="259" y="487"/>
                      <a:pt x="257" y="479"/>
                      <a:pt x="256" y="475"/>
                    </a:cubicBezTo>
                    <a:cubicBezTo>
                      <a:pt x="253" y="466"/>
                      <a:pt x="241" y="461"/>
                      <a:pt x="241" y="449"/>
                    </a:cubicBezTo>
                    <a:cubicBezTo>
                      <a:pt x="241" y="445"/>
                      <a:pt x="244" y="443"/>
                      <a:pt x="246" y="438"/>
                    </a:cubicBezTo>
                    <a:cubicBezTo>
                      <a:pt x="243" y="437"/>
                      <a:pt x="240" y="436"/>
                      <a:pt x="237" y="438"/>
                    </a:cubicBezTo>
                    <a:cubicBezTo>
                      <a:pt x="237" y="428"/>
                      <a:pt x="237" y="428"/>
                      <a:pt x="237" y="428"/>
                    </a:cubicBezTo>
                    <a:cubicBezTo>
                      <a:pt x="243" y="420"/>
                      <a:pt x="246" y="411"/>
                      <a:pt x="255" y="404"/>
                    </a:cubicBezTo>
                    <a:lnTo>
                      <a:pt x="255" y="403"/>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3" name="Freeform 89"/>
              <p:cNvSpPr>
                <a:spLocks/>
              </p:cNvSpPr>
              <p:nvPr/>
            </p:nvSpPr>
            <p:spPr bwMode="auto">
              <a:xfrm>
                <a:off x="3470275" y="1443038"/>
                <a:ext cx="47625" cy="31750"/>
              </a:xfrm>
              <a:custGeom>
                <a:avLst/>
                <a:gdLst/>
                <a:ahLst/>
                <a:cxnLst>
                  <a:cxn ang="0">
                    <a:pos x="9" y="24"/>
                  </a:cxn>
                  <a:cxn ang="0">
                    <a:pos x="0" y="9"/>
                  </a:cxn>
                  <a:cxn ang="0">
                    <a:pos x="10" y="0"/>
                  </a:cxn>
                  <a:cxn ang="0">
                    <a:pos x="36" y="16"/>
                  </a:cxn>
                  <a:cxn ang="0">
                    <a:pos x="19" y="24"/>
                  </a:cxn>
                  <a:cxn ang="0">
                    <a:pos x="9" y="24"/>
                  </a:cxn>
                </a:cxnLst>
                <a:rect l="0" t="0" r="r" b="b"/>
                <a:pathLst>
                  <a:path w="36" h="24">
                    <a:moveTo>
                      <a:pt x="9" y="24"/>
                    </a:moveTo>
                    <a:cubicBezTo>
                      <a:pt x="5" y="24"/>
                      <a:pt x="0" y="14"/>
                      <a:pt x="0" y="9"/>
                    </a:cubicBezTo>
                    <a:cubicBezTo>
                      <a:pt x="0" y="2"/>
                      <a:pt x="6" y="0"/>
                      <a:pt x="10" y="0"/>
                    </a:cubicBezTo>
                    <a:cubicBezTo>
                      <a:pt x="21" y="0"/>
                      <a:pt x="25" y="12"/>
                      <a:pt x="36" y="16"/>
                    </a:cubicBezTo>
                    <a:cubicBezTo>
                      <a:pt x="35" y="23"/>
                      <a:pt x="26" y="24"/>
                      <a:pt x="19" y="24"/>
                    </a:cubicBezTo>
                    <a:lnTo>
                      <a:pt x="9" y="24"/>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4" name="Freeform 90"/>
              <p:cNvSpPr>
                <a:spLocks/>
              </p:cNvSpPr>
              <p:nvPr/>
            </p:nvSpPr>
            <p:spPr bwMode="auto">
              <a:xfrm>
                <a:off x="4070350" y="1277938"/>
                <a:ext cx="26988" cy="15875"/>
              </a:xfrm>
              <a:custGeom>
                <a:avLst/>
                <a:gdLst/>
                <a:ahLst/>
                <a:cxnLst>
                  <a:cxn ang="0">
                    <a:pos x="6" y="12"/>
                  </a:cxn>
                  <a:cxn ang="0">
                    <a:pos x="0" y="5"/>
                  </a:cxn>
                  <a:cxn ang="0">
                    <a:pos x="4" y="0"/>
                  </a:cxn>
                  <a:cxn ang="0">
                    <a:pos x="12" y="0"/>
                  </a:cxn>
                  <a:cxn ang="0">
                    <a:pos x="12" y="5"/>
                  </a:cxn>
                  <a:cxn ang="0">
                    <a:pos x="20" y="5"/>
                  </a:cxn>
                  <a:cxn ang="0">
                    <a:pos x="6" y="12"/>
                  </a:cxn>
                </a:cxnLst>
                <a:rect l="0" t="0" r="r" b="b"/>
                <a:pathLst>
                  <a:path w="20" h="12">
                    <a:moveTo>
                      <a:pt x="6" y="12"/>
                    </a:moveTo>
                    <a:cubicBezTo>
                      <a:pt x="2" y="12"/>
                      <a:pt x="0" y="8"/>
                      <a:pt x="0" y="5"/>
                    </a:cubicBezTo>
                    <a:cubicBezTo>
                      <a:pt x="0" y="3"/>
                      <a:pt x="3" y="1"/>
                      <a:pt x="4" y="0"/>
                    </a:cubicBezTo>
                    <a:cubicBezTo>
                      <a:pt x="12" y="0"/>
                      <a:pt x="12" y="0"/>
                      <a:pt x="12" y="0"/>
                    </a:cubicBezTo>
                    <a:cubicBezTo>
                      <a:pt x="12" y="3"/>
                      <a:pt x="12" y="4"/>
                      <a:pt x="12" y="5"/>
                    </a:cubicBezTo>
                    <a:cubicBezTo>
                      <a:pt x="20" y="5"/>
                      <a:pt x="20" y="5"/>
                      <a:pt x="20" y="5"/>
                    </a:cubicBezTo>
                    <a:cubicBezTo>
                      <a:pt x="17" y="7"/>
                      <a:pt x="10" y="12"/>
                      <a:pt x="6" y="1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5" name="Freeform 91"/>
              <p:cNvSpPr>
                <a:spLocks/>
              </p:cNvSpPr>
              <p:nvPr/>
            </p:nvSpPr>
            <p:spPr bwMode="auto">
              <a:xfrm>
                <a:off x="3397250" y="1928813"/>
                <a:ext cx="109538" cy="106363"/>
              </a:xfrm>
              <a:custGeom>
                <a:avLst/>
                <a:gdLst/>
                <a:ahLst/>
                <a:cxnLst>
                  <a:cxn ang="0">
                    <a:pos x="4" y="67"/>
                  </a:cxn>
                  <a:cxn ang="0">
                    <a:pos x="0" y="62"/>
                  </a:cxn>
                  <a:cxn ang="0">
                    <a:pos x="8" y="54"/>
                  </a:cxn>
                  <a:cxn ang="0">
                    <a:pos x="8" y="51"/>
                  </a:cxn>
                  <a:cxn ang="0">
                    <a:pos x="4" y="49"/>
                  </a:cxn>
                  <a:cxn ang="0">
                    <a:pos x="28" y="13"/>
                  </a:cxn>
                  <a:cxn ang="0">
                    <a:pos x="41" y="0"/>
                  </a:cxn>
                  <a:cxn ang="0">
                    <a:pos x="44" y="4"/>
                  </a:cxn>
                  <a:cxn ang="0">
                    <a:pos x="32" y="27"/>
                  </a:cxn>
                  <a:cxn ang="0">
                    <a:pos x="32" y="31"/>
                  </a:cxn>
                  <a:cxn ang="0">
                    <a:pos x="39" y="27"/>
                  </a:cxn>
                  <a:cxn ang="0">
                    <a:pos x="46" y="29"/>
                  </a:cxn>
                  <a:cxn ang="0">
                    <a:pos x="44" y="32"/>
                  </a:cxn>
                  <a:cxn ang="0">
                    <a:pos x="44" y="36"/>
                  </a:cxn>
                  <a:cxn ang="0">
                    <a:pos x="52" y="36"/>
                  </a:cxn>
                  <a:cxn ang="0">
                    <a:pos x="52" y="38"/>
                  </a:cxn>
                  <a:cxn ang="0">
                    <a:pos x="57" y="36"/>
                  </a:cxn>
                  <a:cxn ang="0">
                    <a:pos x="70" y="36"/>
                  </a:cxn>
                  <a:cxn ang="0">
                    <a:pos x="69" y="51"/>
                  </a:cxn>
                  <a:cxn ang="0">
                    <a:pos x="74" y="49"/>
                  </a:cxn>
                  <a:cxn ang="0">
                    <a:pos x="70" y="56"/>
                  </a:cxn>
                  <a:cxn ang="0">
                    <a:pos x="73" y="63"/>
                  </a:cxn>
                  <a:cxn ang="0">
                    <a:pos x="79" y="60"/>
                  </a:cxn>
                  <a:cxn ang="0">
                    <a:pos x="82" y="70"/>
                  </a:cxn>
                  <a:cxn ang="0">
                    <a:pos x="75" y="80"/>
                  </a:cxn>
                  <a:cxn ang="0">
                    <a:pos x="71" y="75"/>
                  </a:cxn>
                  <a:cxn ang="0">
                    <a:pos x="67" y="74"/>
                  </a:cxn>
                  <a:cxn ang="0">
                    <a:pos x="63" y="62"/>
                  </a:cxn>
                  <a:cxn ang="0">
                    <a:pos x="50" y="74"/>
                  </a:cxn>
                  <a:cxn ang="0">
                    <a:pos x="47" y="74"/>
                  </a:cxn>
                  <a:cxn ang="0">
                    <a:pos x="52" y="67"/>
                  </a:cxn>
                  <a:cxn ang="0">
                    <a:pos x="40" y="65"/>
                  </a:cxn>
                  <a:cxn ang="0">
                    <a:pos x="31" y="67"/>
                  </a:cxn>
                  <a:cxn ang="0">
                    <a:pos x="18" y="64"/>
                  </a:cxn>
                  <a:cxn ang="0">
                    <a:pos x="4" y="67"/>
                  </a:cxn>
                </a:cxnLst>
                <a:rect l="0" t="0" r="r" b="b"/>
                <a:pathLst>
                  <a:path w="82" h="80">
                    <a:moveTo>
                      <a:pt x="4" y="67"/>
                    </a:moveTo>
                    <a:cubicBezTo>
                      <a:pt x="2" y="67"/>
                      <a:pt x="0" y="64"/>
                      <a:pt x="0" y="62"/>
                    </a:cubicBezTo>
                    <a:cubicBezTo>
                      <a:pt x="0" y="61"/>
                      <a:pt x="8" y="55"/>
                      <a:pt x="8" y="54"/>
                    </a:cubicBezTo>
                    <a:cubicBezTo>
                      <a:pt x="8" y="51"/>
                      <a:pt x="8" y="51"/>
                      <a:pt x="8" y="51"/>
                    </a:cubicBezTo>
                    <a:cubicBezTo>
                      <a:pt x="6" y="51"/>
                      <a:pt x="5" y="51"/>
                      <a:pt x="4" y="49"/>
                    </a:cubicBezTo>
                    <a:cubicBezTo>
                      <a:pt x="17" y="43"/>
                      <a:pt x="21" y="23"/>
                      <a:pt x="28" y="13"/>
                    </a:cubicBezTo>
                    <a:cubicBezTo>
                      <a:pt x="32" y="7"/>
                      <a:pt x="34" y="0"/>
                      <a:pt x="41" y="0"/>
                    </a:cubicBezTo>
                    <a:cubicBezTo>
                      <a:pt x="43" y="0"/>
                      <a:pt x="44" y="3"/>
                      <a:pt x="44" y="4"/>
                    </a:cubicBezTo>
                    <a:cubicBezTo>
                      <a:pt x="44" y="14"/>
                      <a:pt x="35" y="19"/>
                      <a:pt x="32" y="27"/>
                    </a:cubicBezTo>
                    <a:cubicBezTo>
                      <a:pt x="32" y="31"/>
                      <a:pt x="32" y="31"/>
                      <a:pt x="32" y="31"/>
                    </a:cubicBezTo>
                    <a:cubicBezTo>
                      <a:pt x="36" y="30"/>
                      <a:pt x="36" y="27"/>
                      <a:pt x="39" y="27"/>
                    </a:cubicBezTo>
                    <a:cubicBezTo>
                      <a:pt x="42" y="27"/>
                      <a:pt x="44" y="28"/>
                      <a:pt x="46" y="29"/>
                    </a:cubicBezTo>
                    <a:cubicBezTo>
                      <a:pt x="44" y="32"/>
                      <a:pt x="44" y="32"/>
                      <a:pt x="44" y="32"/>
                    </a:cubicBezTo>
                    <a:cubicBezTo>
                      <a:pt x="44" y="36"/>
                      <a:pt x="44" y="36"/>
                      <a:pt x="44" y="36"/>
                    </a:cubicBezTo>
                    <a:cubicBezTo>
                      <a:pt x="52" y="36"/>
                      <a:pt x="52" y="36"/>
                      <a:pt x="52" y="36"/>
                    </a:cubicBezTo>
                    <a:cubicBezTo>
                      <a:pt x="52" y="36"/>
                      <a:pt x="52" y="38"/>
                      <a:pt x="52" y="38"/>
                    </a:cubicBezTo>
                    <a:cubicBezTo>
                      <a:pt x="57" y="36"/>
                      <a:pt x="57" y="36"/>
                      <a:pt x="57" y="36"/>
                    </a:cubicBezTo>
                    <a:cubicBezTo>
                      <a:pt x="62" y="37"/>
                      <a:pt x="68" y="37"/>
                      <a:pt x="70" y="36"/>
                    </a:cubicBezTo>
                    <a:cubicBezTo>
                      <a:pt x="70" y="40"/>
                      <a:pt x="69" y="44"/>
                      <a:pt x="69" y="51"/>
                    </a:cubicBezTo>
                    <a:cubicBezTo>
                      <a:pt x="70" y="50"/>
                      <a:pt x="73" y="49"/>
                      <a:pt x="74" y="49"/>
                    </a:cubicBezTo>
                    <a:cubicBezTo>
                      <a:pt x="74" y="53"/>
                      <a:pt x="70" y="54"/>
                      <a:pt x="70" y="56"/>
                    </a:cubicBezTo>
                    <a:cubicBezTo>
                      <a:pt x="70" y="58"/>
                      <a:pt x="73" y="60"/>
                      <a:pt x="73" y="63"/>
                    </a:cubicBezTo>
                    <a:cubicBezTo>
                      <a:pt x="77" y="63"/>
                      <a:pt x="76" y="62"/>
                      <a:pt x="79" y="60"/>
                    </a:cubicBezTo>
                    <a:cubicBezTo>
                      <a:pt x="79" y="66"/>
                      <a:pt x="82" y="65"/>
                      <a:pt x="82" y="70"/>
                    </a:cubicBezTo>
                    <a:cubicBezTo>
                      <a:pt x="82" y="75"/>
                      <a:pt x="79" y="80"/>
                      <a:pt x="75" y="80"/>
                    </a:cubicBezTo>
                    <a:cubicBezTo>
                      <a:pt x="72" y="80"/>
                      <a:pt x="71" y="77"/>
                      <a:pt x="71" y="75"/>
                    </a:cubicBezTo>
                    <a:cubicBezTo>
                      <a:pt x="69" y="75"/>
                      <a:pt x="69" y="74"/>
                      <a:pt x="67" y="74"/>
                    </a:cubicBezTo>
                    <a:cubicBezTo>
                      <a:pt x="64" y="74"/>
                      <a:pt x="66" y="66"/>
                      <a:pt x="63" y="62"/>
                    </a:cubicBezTo>
                    <a:cubicBezTo>
                      <a:pt x="59" y="67"/>
                      <a:pt x="55" y="74"/>
                      <a:pt x="50" y="74"/>
                    </a:cubicBezTo>
                    <a:cubicBezTo>
                      <a:pt x="49" y="74"/>
                      <a:pt x="47" y="75"/>
                      <a:pt x="47" y="74"/>
                    </a:cubicBezTo>
                    <a:cubicBezTo>
                      <a:pt x="47" y="70"/>
                      <a:pt x="51" y="70"/>
                      <a:pt x="52" y="67"/>
                    </a:cubicBezTo>
                    <a:cubicBezTo>
                      <a:pt x="48" y="67"/>
                      <a:pt x="42" y="70"/>
                      <a:pt x="40" y="65"/>
                    </a:cubicBezTo>
                    <a:cubicBezTo>
                      <a:pt x="37" y="66"/>
                      <a:pt x="34" y="67"/>
                      <a:pt x="31" y="67"/>
                    </a:cubicBezTo>
                    <a:cubicBezTo>
                      <a:pt x="25" y="67"/>
                      <a:pt x="23" y="64"/>
                      <a:pt x="18" y="64"/>
                    </a:cubicBezTo>
                    <a:cubicBezTo>
                      <a:pt x="11" y="64"/>
                      <a:pt x="9" y="67"/>
                      <a:pt x="4" y="67"/>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6" name="Freeform 92"/>
              <p:cNvSpPr>
                <a:spLocks/>
              </p:cNvSpPr>
              <p:nvPr/>
            </p:nvSpPr>
            <p:spPr bwMode="auto">
              <a:xfrm>
                <a:off x="2427288" y="2314575"/>
                <a:ext cx="671513" cy="450850"/>
              </a:xfrm>
              <a:custGeom>
                <a:avLst/>
                <a:gdLst/>
                <a:ahLst/>
                <a:cxnLst>
                  <a:cxn ang="0">
                    <a:pos x="250" y="98"/>
                  </a:cxn>
                  <a:cxn ang="0">
                    <a:pos x="246" y="141"/>
                  </a:cxn>
                  <a:cxn ang="0">
                    <a:pos x="251" y="160"/>
                  </a:cxn>
                  <a:cxn ang="0">
                    <a:pos x="281" y="192"/>
                  </a:cxn>
                  <a:cxn ang="0">
                    <a:pos x="312" y="191"/>
                  </a:cxn>
                  <a:cxn ang="0">
                    <a:pos x="327" y="187"/>
                  </a:cxn>
                  <a:cxn ang="0">
                    <a:pos x="363" y="152"/>
                  </a:cxn>
                  <a:cxn ang="0">
                    <a:pos x="382" y="154"/>
                  </a:cxn>
                  <a:cxn ang="0">
                    <a:pos x="374" y="180"/>
                  </a:cxn>
                  <a:cxn ang="0">
                    <a:pos x="369" y="192"/>
                  </a:cxn>
                  <a:cxn ang="0">
                    <a:pos x="365" y="213"/>
                  </a:cxn>
                  <a:cxn ang="0">
                    <a:pos x="357" y="224"/>
                  </a:cxn>
                  <a:cxn ang="0">
                    <a:pos x="405" y="226"/>
                  </a:cxn>
                  <a:cxn ang="0">
                    <a:pos x="426" y="242"/>
                  </a:cxn>
                  <a:cxn ang="0">
                    <a:pos x="423" y="289"/>
                  </a:cxn>
                  <a:cxn ang="0">
                    <a:pos x="451" y="316"/>
                  </a:cxn>
                  <a:cxn ang="0">
                    <a:pos x="504" y="322"/>
                  </a:cxn>
                  <a:cxn ang="0">
                    <a:pos x="488" y="329"/>
                  </a:cxn>
                  <a:cxn ang="0">
                    <a:pos x="480" y="316"/>
                  </a:cxn>
                  <a:cxn ang="0">
                    <a:pos x="468" y="332"/>
                  </a:cxn>
                  <a:cxn ang="0">
                    <a:pos x="446" y="326"/>
                  </a:cxn>
                  <a:cxn ang="0">
                    <a:pos x="431" y="323"/>
                  </a:cxn>
                  <a:cxn ang="0">
                    <a:pos x="406" y="302"/>
                  </a:cxn>
                  <a:cxn ang="0">
                    <a:pos x="402" y="306"/>
                  </a:cxn>
                  <a:cxn ang="0">
                    <a:pos x="391" y="281"/>
                  </a:cxn>
                  <a:cxn ang="0">
                    <a:pos x="372" y="260"/>
                  </a:cxn>
                  <a:cxn ang="0">
                    <a:pos x="345" y="255"/>
                  </a:cxn>
                  <a:cxn ang="0">
                    <a:pos x="294" y="226"/>
                  </a:cxn>
                  <a:cxn ang="0">
                    <a:pos x="282" y="222"/>
                  </a:cxn>
                  <a:cxn ang="0">
                    <a:pos x="256" y="227"/>
                  </a:cxn>
                  <a:cxn ang="0">
                    <a:pos x="221" y="214"/>
                  </a:cxn>
                  <a:cxn ang="0">
                    <a:pos x="195" y="203"/>
                  </a:cxn>
                  <a:cxn ang="0">
                    <a:pos x="175" y="195"/>
                  </a:cxn>
                  <a:cxn ang="0">
                    <a:pos x="148" y="172"/>
                  </a:cxn>
                  <a:cxn ang="0">
                    <a:pos x="148" y="150"/>
                  </a:cxn>
                  <a:cxn ang="0">
                    <a:pos x="102" y="101"/>
                  </a:cxn>
                  <a:cxn ang="0">
                    <a:pos x="82" y="68"/>
                  </a:cxn>
                  <a:cxn ang="0">
                    <a:pos x="62" y="53"/>
                  </a:cxn>
                  <a:cxn ang="0">
                    <a:pos x="49" y="22"/>
                  </a:cxn>
                  <a:cxn ang="0">
                    <a:pos x="28" y="19"/>
                  </a:cxn>
                  <a:cxn ang="0">
                    <a:pos x="49" y="53"/>
                  </a:cxn>
                  <a:cxn ang="0">
                    <a:pos x="73" y="95"/>
                  </a:cxn>
                  <a:cxn ang="0">
                    <a:pos x="96" y="130"/>
                  </a:cxn>
                  <a:cxn ang="0">
                    <a:pos x="86" y="127"/>
                  </a:cxn>
                  <a:cxn ang="0">
                    <a:pos x="65" y="109"/>
                  </a:cxn>
                  <a:cxn ang="0">
                    <a:pos x="52" y="84"/>
                  </a:cxn>
                  <a:cxn ang="0">
                    <a:pos x="40" y="69"/>
                  </a:cxn>
                  <a:cxn ang="0">
                    <a:pos x="11" y="24"/>
                  </a:cxn>
                  <a:cxn ang="0">
                    <a:pos x="0" y="0"/>
                  </a:cxn>
                  <a:cxn ang="0">
                    <a:pos x="76" y="16"/>
                  </a:cxn>
                  <a:cxn ang="0">
                    <a:pos x="113" y="10"/>
                  </a:cxn>
                  <a:cxn ang="0">
                    <a:pos x="152" y="29"/>
                  </a:cxn>
                  <a:cxn ang="0">
                    <a:pos x="188" y="38"/>
                  </a:cxn>
                  <a:cxn ang="0">
                    <a:pos x="249" y="90"/>
                  </a:cxn>
                  <a:cxn ang="0">
                    <a:pos x="247" y="86"/>
                  </a:cxn>
                </a:cxnLst>
                <a:rect l="0" t="0" r="r" b="b"/>
                <a:pathLst>
                  <a:path w="504" h="338">
                    <a:moveTo>
                      <a:pt x="248" y="91"/>
                    </a:moveTo>
                    <a:cubicBezTo>
                      <a:pt x="249" y="94"/>
                      <a:pt x="250" y="96"/>
                      <a:pt x="250" y="98"/>
                    </a:cubicBezTo>
                    <a:cubicBezTo>
                      <a:pt x="250" y="106"/>
                      <a:pt x="247" y="109"/>
                      <a:pt x="246" y="116"/>
                    </a:cubicBezTo>
                    <a:cubicBezTo>
                      <a:pt x="246" y="141"/>
                      <a:pt x="246" y="141"/>
                      <a:pt x="246" y="141"/>
                    </a:cubicBezTo>
                    <a:cubicBezTo>
                      <a:pt x="245" y="144"/>
                      <a:pt x="248" y="148"/>
                      <a:pt x="249" y="150"/>
                    </a:cubicBezTo>
                    <a:cubicBezTo>
                      <a:pt x="251" y="154"/>
                      <a:pt x="249" y="156"/>
                      <a:pt x="251" y="160"/>
                    </a:cubicBezTo>
                    <a:cubicBezTo>
                      <a:pt x="252" y="164"/>
                      <a:pt x="258" y="170"/>
                      <a:pt x="261" y="173"/>
                    </a:cubicBezTo>
                    <a:cubicBezTo>
                      <a:pt x="269" y="181"/>
                      <a:pt x="269" y="188"/>
                      <a:pt x="281" y="192"/>
                    </a:cubicBezTo>
                    <a:cubicBezTo>
                      <a:pt x="285" y="193"/>
                      <a:pt x="285" y="197"/>
                      <a:pt x="288" y="197"/>
                    </a:cubicBezTo>
                    <a:cubicBezTo>
                      <a:pt x="297" y="197"/>
                      <a:pt x="304" y="191"/>
                      <a:pt x="312" y="191"/>
                    </a:cubicBezTo>
                    <a:cubicBezTo>
                      <a:pt x="317" y="191"/>
                      <a:pt x="319" y="194"/>
                      <a:pt x="321" y="194"/>
                    </a:cubicBezTo>
                    <a:cubicBezTo>
                      <a:pt x="324" y="194"/>
                      <a:pt x="327" y="188"/>
                      <a:pt x="327" y="187"/>
                    </a:cubicBezTo>
                    <a:cubicBezTo>
                      <a:pt x="329" y="181"/>
                      <a:pt x="336" y="176"/>
                      <a:pt x="336" y="169"/>
                    </a:cubicBezTo>
                    <a:cubicBezTo>
                      <a:pt x="336" y="156"/>
                      <a:pt x="351" y="152"/>
                      <a:pt x="363" y="152"/>
                    </a:cubicBezTo>
                    <a:cubicBezTo>
                      <a:pt x="367" y="152"/>
                      <a:pt x="370" y="152"/>
                      <a:pt x="372" y="153"/>
                    </a:cubicBezTo>
                    <a:cubicBezTo>
                      <a:pt x="373" y="154"/>
                      <a:pt x="379" y="154"/>
                      <a:pt x="382" y="154"/>
                    </a:cubicBezTo>
                    <a:cubicBezTo>
                      <a:pt x="382" y="155"/>
                      <a:pt x="382" y="157"/>
                      <a:pt x="382" y="158"/>
                    </a:cubicBezTo>
                    <a:cubicBezTo>
                      <a:pt x="382" y="164"/>
                      <a:pt x="374" y="172"/>
                      <a:pt x="374" y="180"/>
                    </a:cubicBezTo>
                    <a:cubicBezTo>
                      <a:pt x="374" y="188"/>
                      <a:pt x="372" y="191"/>
                      <a:pt x="369" y="195"/>
                    </a:cubicBezTo>
                    <a:cubicBezTo>
                      <a:pt x="369" y="194"/>
                      <a:pt x="369" y="193"/>
                      <a:pt x="369" y="192"/>
                    </a:cubicBezTo>
                    <a:cubicBezTo>
                      <a:pt x="368" y="192"/>
                      <a:pt x="367" y="192"/>
                      <a:pt x="365" y="192"/>
                    </a:cubicBezTo>
                    <a:cubicBezTo>
                      <a:pt x="365" y="197"/>
                      <a:pt x="365" y="207"/>
                      <a:pt x="365" y="213"/>
                    </a:cubicBezTo>
                    <a:cubicBezTo>
                      <a:pt x="365" y="217"/>
                      <a:pt x="360" y="219"/>
                      <a:pt x="357" y="222"/>
                    </a:cubicBezTo>
                    <a:cubicBezTo>
                      <a:pt x="357" y="223"/>
                      <a:pt x="357" y="223"/>
                      <a:pt x="357" y="224"/>
                    </a:cubicBezTo>
                    <a:cubicBezTo>
                      <a:pt x="357" y="227"/>
                      <a:pt x="360" y="229"/>
                      <a:pt x="363" y="229"/>
                    </a:cubicBezTo>
                    <a:cubicBezTo>
                      <a:pt x="377" y="229"/>
                      <a:pt x="389" y="226"/>
                      <a:pt x="405" y="226"/>
                    </a:cubicBezTo>
                    <a:cubicBezTo>
                      <a:pt x="415" y="226"/>
                      <a:pt x="418" y="234"/>
                      <a:pt x="426" y="236"/>
                    </a:cubicBezTo>
                    <a:cubicBezTo>
                      <a:pt x="426" y="238"/>
                      <a:pt x="426" y="240"/>
                      <a:pt x="426" y="242"/>
                    </a:cubicBezTo>
                    <a:cubicBezTo>
                      <a:pt x="426" y="246"/>
                      <a:pt x="425" y="257"/>
                      <a:pt x="423" y="262"/>
                    </a:cubicBezTo>
                    <a:cubicBezTo>
                      <a:pt x="423" y="272"/>
                      <a:pt x="423" y="281"/>
                      <a:pt x="423" y="289"/>
                    </a:cubicBezTo>
                    <a:cubicBezTo>
                      <a:pt x="423" y="298"/>
                      <a:pt x="432" y="302"/>
                      <a:pt x="439" y="306"/>
                    </a:cubicBezTo>
                    <a:cubicBezTo>
                      <a:pt x="444" y="308"/>
                      <a:pt x="444" y="316"/>
                      <a:pt x="451" y="316"/>
                    </a:cubicBezTo>
                    <a:cubicBezTo>
                      <a:pt x="463" y="316"/>
                      <a:pt x="469" y="307"/>
                      <a:pt x="479" y="307"/>
                    </a:cubicBezTo>
                    <a:cubicBezTo>
                      <a:pt x="491" y="307"/>
                      <a:pt x="497" y="316"/>
                      <a:pt x="504" y="322"/>
                    </a:cubicBezTo>
                    <a:cubicBezTo>
                      <a:pt x="503" y="323"/>
                      <a:pt x="494" y="333"/>
                      <a:pt x="493" y="332"/>
                    </a:cubicBezTo>
                    <a:cubicBezTo>
                      <a:pt x="492" y="331"/>
                      <a:pt x="488" y="330"/>
                      <a:pt x="488" y="329"/>
                    </a:cubicBezTo>
                    <a:cubicBezTo>
                      <a:pt x="488" y="327"/>
                      <a:pt x="490" y="326"/>
                      <a:pt x="491" y="324"/>
                    </a:cubicBezTo>
                    <a:cubicBezTo>
                      <a:pt x="486" y="322"/>
                      <a:pt x="484" y="316"/>
                      <a:pt x="480" y="316"/>
                    </a:cubicBezTo>
                    <a:cubicBezTo>
                      <a:pt x="476" y="316"/>
                      <a:pt x="464" y="325"/>
                      <a:pt x="464" y="328"/>
                    </a:cubicBezTo>
                    <a:cubicBezTo>
                      <a:pt x="464" y="330"/>
                      <a:pt x="467" y="331"/>
                      <a:pt x="468" y="332"/>
                    </a:cubicBezTo>
                    <a:cubicBezTo>
                      <a:pt x="467" y="336"/>
                      <a:pt x="465" y="338"/>
                      <a:pt x="461" y="338"/>
                    </a:cubicBezTo>
                    <a:cubicBezTo>
                      <a:pt x="454" y="338"/>
                      <a:pt x="450" y="330"/>
                      <a:pt x="446" y="326"/>
                    </a:cubicBezTo>
                    <a:cubicBezTo>
                      <a:pt x="443" y="323"/>
                      <a:pt x="436" y="326"/>
                      <a:pt x="433" y="326"/>
                    </a:cubicBezTo>
                    <a:cubicBezTo>
                      <a:pt x="432" y="326"/>
                      <a:pt x="431" y="324"/>
                      <a:pt x="431" y="323"/>
                    </a:cubicBezTo>
                    <a:cubicBezTo>
                      <a:pt x="424" y="322"/>
                      <a:pt x="424" y="318"/>
                      <a:pt x="423" y="314"/>
                    </a:cubicBezTo>
                    <a:cubicBezTo>
                      <a:pt x="421" y="311"/>
                      <a:pt x="406" y="302"/>
                      <a:pt x="406" y="302"/>
                    </a:cubicBezTo>
                    <a:cubicBezTo>
                      <a:pt x="405" y="304"/>
                      <a:pt x="405" y="305"/>
                      <a:pt x="406" y="306"/>
                    </a:cubicBezTo>
                    <a:cubicBezTo>
                      <a:pt x="402" y="306"/>
                      <a:pt x="402" y="306"/>
                      <a:pt x="402" y="306"/>
                    </a:cubicBezTo>
                    <a:cubicBezTo>
                      <a:pt x="395" y="302"/>
                      <a:pt x="399" y="296"/>
                      <a:pt x="397" y="289"/>
                    </a:cubicBezTo>
                    <a:cubicBezTo>
                      <a:pt x="396" y="285"/>
                      <a:pt x="394" y="284"/>
                      <a:pt x="391" y="281"/>
                    </a:cubicBezTo>
                    <a:cubicBezTo>
                      <a:pt x="384" y="274"/>
                      <a:pt x="377" y="270"/>
                      <a:pt x="374" y="260"/>
                    </a:cubicBezTo>
                    <a:cubicBezTo>
                      <a:pt x="373" y="260"/>
                      <a:pt x="372" y="260"/>
                      <a:pt x="372" y="260"/>
                    </a:cubicBezTo>
                    <a:cubicBezTo>
                      <a:pt x="368" y="260"/>
                      <a:pt x="366" y="262"/>
                      <a:pt x="363" y="262"/>
                    </a:cubicBezTo>
                    <a:cubicBezTo>
                      <a:pt x="355" y="262"/>
                      <a:pt x="350" y="257"/>
                      <a:pt x="345" y="255"/>
                    </a:cubicBezTo>
                    <a:cubicBezTo>
                      <a:pt x="336" y="251"/>
                      <a:pt x="330" y="253"/>
                      <a:pt x="321" y="248"/>
                    </a:cubicBezTo>
                    <a:cubicBezTo>
                      <a:pt x="308" y="242"/>
                      <a:pt x="306" y="232"/>
                      <a:pt x="294" y="226"/>
                    </a:cubicBezTo>
                    <a:cubicBezTo>
                      <a:pt x="291" y="226"/>
                      <a:pt x="291" y="226"/>
                      <a:pt x="291" y="226"/>
                    </a:cubicBezTo>
                    <a:cubicBezTo>
                      <a:pt x="288" y="224"/>
                      <a:pt x="285" y="222"/>
                      <a:pt x="282" y="222"/>
                    </a:cubicBezTo>
                    <a:cubicBezTo>
                      <a:pt x="274" y="222"/>
                      <a:pt x="272" y="231"/>
                      <a:pt x="265" y="231"/>
                    </a:cubicBezTo>
                    <a:cubicBezTo>
                      <a:pt x="261" y="231"/>
                      <a:pt x="258" y="228"/>
                      <a:pt x="256" y="227"/>
                    </a:cubicBezTo>
                    <a:cubicBezTo>
                      <a:pt x="252" y="225"/>
                      <a:pt x="249" y="226"/>
                      <a:pt x="246" y="226"/>
                    </a:cubicBezTo>
                    <a:cubicBezTo>
                      <a:pt x="241" y="226"/>
                      <a:pt x="226" y="216"/>
                      <a:pt x="221" y="214"/>
                    </a:cubicBezTo>
                    <a:cubicBezTo>
                      <a:pt x="216" y="211"/>
                      <a:pt x="213" y="214"/>
                      <a:pt x="208" y="213"/>
                    </a:cubicBezTo>
                    <a:cubicBezTo>
                      <a:pt x="202" y="211"/>
                      <a:pt x="201" y="206"/>
                      <a:pt x="195" y="203"/>
                    </a:cubicBezTo>
                    <a:cubicBezTo>
                      <a:pt x="189" y="200"/>
                      <a:pt x="186" y="201"/>
                      <a:pt x="180" y="198"/>
                    </a:cubicBezTo>
                    <a:cubicBezTo>
                      <a:pt x="177" y="197"/>
                      <a:pt x="177" y="196"/>
                      <a:pt x="175" y="195"/>
                    </a:cubicBezTo>
                    <a:cubicBezTo>
                      <a:pt x="170" y="190"/>
                      <a:pt x="156" y="187"/>
                      <a:pt x="155" y="181"/>
                    </a:cubicBezTo>
                    <a:cubicBezTo>
                      <a:pt x="151" y="181"/>
                      <a:pt x="148" y="176"/>
                      <a:pt x="148" y="172"/>
                    </a:cubicBezTo>
                    <a:cubicBezTo>
                      <a:pt x="148" y="167"/>
                      <a:pt x="153" y="165"/>
                      <a:pt x="153" y="160"/>
                    </a:cubicBezTo>
                    <a:cubicBezTo>
                      <a:pt x="153" y="154"/>
                      <a:pt x="149" y="153"/>
                      <a:pt x="148" y="150"/>
                    </a:cubicBezTo>
                    <a:cubicBezTo>
                      <a:pt x="143" y="134"/>
                      <a:pt x="128" y="121"/>
                      <a:pt x="118" y="111"/>
                    </a:cubicBezTo>
                    <a:cubicBezTo>
                      <a:pt x="114" y="107"/>
                      <a:pt x="107" y="105"/>
                      <a:pt x="102" y="101"/>
                    </a:cubicBezTo>
                    <a:cubicBezTo>
                      <a:pt x="99" y="97"/>
                      <a:pt x="102" y="93"/>
                      <a:pt x="100" y="88"/>
                    </a:cubicBezTo>
                    <a:cubicBezTo>
                      <a:pt x="96" y="80"/>
                      <a:pt x="82" y="79"/>
                      <a:pt x="82" y="68"/>
                    </a:cubicBezTo>
                    <a:cubicBezTo>
                      <a:pt x="78" y="68"/>
                      <a:pt x="79" y="67"/>
                      <a:pt x="77" y="68"/>
                    </a:cubicBezTo>
                    <a:cubicBezTo>
                      <a:pt x="72" y="63"/>
                      <a:pt x="67" y="58"/>
                      <a:pt x="62" y="53"/>
                    </a:cubicBezTo>
                    <a:cubicBezTo>
                      <a:pt x="58" y="49"/>
                      <a:pt x="60" y="42"/>
                      <a:pt x="56" y="38"/>
                    </a:cubicBezTo>
                    <a:cubicBezTo>
                      <a:pt x="52" y="34"/>
                      <a:pt x="53" y="24"/>
                      <a:pt x="49" y="22"/>
                    </a:cubicBezTo>
                    <a:cubicBezTo>
                      <a:pt x="42" y="19"/>
                      <a:pt x="35" y="19"/>
                      <a:pt x="29" y="13"/>
                    </a:cubicBezTo>
                    <a:cubicBezTo>
                      <a:pt x="27" y="15"/>
                      <a:pt x="28" y="18"/>
                      <a:pt x="28" y="19"/>
                    </a:cubicBezTo>
                    <a:cubicBezTo>
                      <a:pt x="28" y="28"/>
                      <a:pt x="32" y="34"/>
                      <a:pt x="36" y="41"/>
                    </a:cubicBezTo>
                    <a:cubicBezTo>
                      <a:pt x="39" y="48"/>
                      <a:pt x="45" y="48"/>
                      <a:pt x="49" y="53"/>
                    </a:cubicBezTo>
                    <a:cubicBezTo>
                      <a:pt x="55" y="59"/>
                      <a:pt x="56" y="63"/>
                      <a:pt x="58" y="71"/>
                    </a:cubicBezTo>
                    <a:cubicBezTo>
                      <a:pt x="61" y="81"/>
                      <a:pt x="70" y="86"/>
                      <a:pt x="73" y="95"/>
                    </a:cubicBezTo>
                    <a:cubicBezTo>
                      <a:pt x="77" y="106"/>
                      <a:pt x="80" y="117"/>
                      <a:pt x="87" y="122"/>
                    </a:cubicBezTo>
                    <a:cubicBezTo>
                      <a:pt x="91" y="119"/>
                      <a:pt x="96" y="126"/>
                      <a:pt x="96" y="130"/>
                    </a:cubicBezTo>
                    <a:cubicBezTo>
                      <a:pt x="96" y="132"/>
                      <a:pt x="95" y="136"/>
                      <a:pt x="93" y="136"/>
                    </a:cubicBezTo>
                    <a:cubicBezTo>
                      <a:pt x="92" y="136"/>
                      <a:pt x="86" y="129"/>
                      <a:pt x="86" y="127"/>
                    </a:cubicBezTo>
                    <a:cubicBezTo>
                      <a:pt x="78" y="127"/>
                      <a:pt x="74" y="117"/>
                      <a:pt x="69" y="113"/>
                    </a:cubicBezTo>
                    <a:cubicBezTo>
                      <a:pt x="66" y="112"/>
                      <a:pt x="66" y="112"/>
                      <a:pt x="65" y="109"/>
                    </a:cubicBezTo>
                    <a:cubicBezTo>
                      <a:pt x="65" y="98"/>
                      <a:pt x="65" y="98"/>
                      <a:pt x="65" y="98"/>
                    </a:cubicBezTo>
                    <a:cubicBezTo>
                      <a:pt x="60" y="93"/>
                      <a:pt x="56" y="88"/>
                      <a:pt x="52" y="84"/>
                    </a:cubicBezTo>
                    <a:cubicBezTo>
                      <a:pt x="46" y="78"/>
                      <a:pt x="36" y="79"/>
                      <a:pt x="31" y="72"/>
                    </a:cubicBezTo>
                    <a:cubicBezTo>
                      <a:pt x="34" y="72"/>
                      <a:pt x="44" y="74"/>
                      <a:pt x="40" y="69"/>
                    </a:cubicBezTo>
                    <a:cubicBezTo>
                      <a:pt x="34" y="59"/>
                      <a:pt x="26" y="50"/>
                      <a:pt x="19" y="45"/>
                    </a:cubicBezTo>
                    <a:cubicBezTo>
                      <a:pt x="14" y="41"/>
                      <a:pt x="14" y="29"/>
                      <a:pt x="11" y="24"/>
                    </a:cubicBezTo>
                    <a:cubicBezTo>
                      <a:pt x="7" y="16"/>
                      <a:pt x="3" y="13"/>
                      <a:pt x="0" y="3"/>
                    </a:cubicBezTo>
                    <a:cubicBezTo>
                      <a:pt x="0" y="0"/>
                      <a:pt x="0" y="0"/>
                      <a:pt x="0" y="0"/>
                    </a:cubicBezTo>
                    <a:cubicBezTo>
                      <a:pt x="29" y="0"/>
                      <a:pt x="29" y="0"/>
                      <a:pt x="29" y="0"/>
                    </a:cubicBezTo>
                    <a:cubicBezTo>
                      <a:pt x="76" y="16"/>
                      <a:pt x="76" y="16"/>
                      <a:pt x="76" y="16"/>
                    </a:cubicBezTo>
                    <a:cubicBezTo>
                      <a:pt x="113" y="16"/>
                      <a:pt x="113" y="16"/>
                      <a:pt x="113" y="16"/>
                    </a:cubicBezTo>
                    <a:cubicBezTo>
                      <a:pt x="113" y="10"/>
                      <a:pt x="113" y="10"/>
                      <a:pt x="113" y="10"/>
                    </a:cubicBezTo>
                    <a:cubicBezTo>
                      <a:pt x="121" y="10"/>
                      <a:pt x="121" y="10"/>
                      <a:pt x="121" y="10"/>
                    </a:cubicBezTo>
                    <a:cubicBezTo>
                      <a:pt x="136" y="14"/>
                      <a:pt x="145" y="16"/>
                      <a:pt x="152" y="29"/>
                    </a:cubicBezTo>
                    <a:cubicBezTo>
                      <a:pt x="156" y="35"/>
                      <a:pt x="163" y="50"/>
                      <a:pt x="172" y="50"/>
                    </a:cubicBezTo>
                    <a:cubicBezTo>
                      <a:pt x="181" y="50"/>
                      <a:pt x="178" y="38"/>
                      <a:pt x="188" y="38"/>
                    </a:cubicBezTo>
                    <a:cubicBezTo>
                      <a:pt x="214" y="38"/>
                      <a:pt x="213" y="70"/>
                      <a:pt x="227" y="84"/>
                    </a:cubicBezTo>
                    <a:cubicBezTo>
                      <a:pt x="231" y="87"/>
                      <a:pt x="242" y="90"/>
                      <a:pt x="249" y="90"/>
                    </a:cubicBezTo>
                    <a:cubicBezTo>
                      <a:pt x="249" y="89"/>
                      <a:pt x="247" y="87"/>
                      <a:pt x="247" y="86"/>
                    </a:cubicBezTo>
                    <a:cubicBezTo>
                      <a:pt x="247" y="86"/>
                      <a:pt x="247" y="86"/>
                      <a:pt x="247" y="86"/>
                    </a:cubicBezTo>
                    <a:lnTo>
                      <a:pt x="248" y="91"/>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7" name="Freeform 93"/>
              <p:cNvSpPr>
                <a:spLocks/>
              </p:cNvSpPr>
              <p:nvPr/>
            </p:nvSpPr>
            <p:spPr bwMode="auto">
              <a:xfrm>
                <a:off x="3016250" y="1895475"/>
                <a:ext cx="20638" cy="9525"/>
              </a:xfrm>
              <a:custGeom>
                <a:avLst/>
                <a:gdLst/>
                <a:ahLst/>
                <a:cxnLst>
                  <a:cxn ang="0">
                    <a:pos x="0" y="0"/>
                  </a:cxn>
                  <a:cxn ang="0">
                    <a:pos x="15" y="7"/>
                  </a:cxn>
                  <a:cxn ang="0">
                    <a:pos x="12" y="7"/>
                  </a:cxn>
                  <a:cxn ang="0">
                    <a:pos x="0" y="3"/>
                  </a:cxn>
                  <a:cxn ang="0">
                    <a:pos x="0" y="0"/>
                  </a:cxn>
                </a:cxnLst>
                <a:rect l="0" t="0" r="r" b="b"/>
                <a:pathLst>
                  <a:path w="15" h="8">
                    <a:moveTo>
                      <a:pt x="0" y="0"/>
                    </a:moveTo>
                    <a:cubicBezTo>
                      <a:pt x="7" y="0"/>
                      <a:pt x="15" y="1"/>
                      <a:pt x="15" y="7"/>
                    </a:cubicBezTo>
                    <a:cubicBezTo>
                      <a:pt x="15" y="8"/>
                      <a:pt x="13" y="7"/>
                      <a:pt x="12" y="7"/>
                    </a:cubicBezTo>
                    <a:cubicBezTo>
                      <a:pt x="8" y="7"/>
                      <a:pt x="2" y="5"/>
                      <a:pt x="0" y="3"/>
                    </a:cubicBezTo>
                    <a:cubicBezTo>
                      <a:pt x="0" y="2"/>
                      <a:pt x="0" y="1"/>
                      <a:pt x="0"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8" name="Freeform 94"/>
              <p:cNvSpPr>
                <a:spLocks/>
              </p:cNvSpPr>
              <p:nvPr/>
            </p:nvSpPr>
            <p:spPr bwMode="auto">
              <a:xfrm>
                <a:off x="2239963" y="1951038"/>
                <a:ext cx="79375" cy="50800"/>
              </a:xfrm>
              <a:custGeom>
                <a:avLst/>
                <a:gdLst/>
                <a:ahLst/>
                <a:cxnLst>
                  <a:cxn ang="0">
                    <a:pos x="0" y="2"/>
                  </a:cxn>
                  <a:cxn ang="0">
                    <a:pos x="6" y="0"/>
                  </a:cxn>
                  <a:cxn ang="0">
                    <a:pos x="18" y="6"/>
                  </a:cxn>
                  <a:cxn ang="0">
                    <a:pos x="59" y="34"/>
                  </a:cxn>
                  <a:cxn ang="0">
                    <a:pos x="59" y="38"/>
                  </a:cxn>
                  <a:cxn ang="0">
                    <a:pos x="55" y="38"/>
                  </a:cxn>
                  <a:cxn ang="0">
                    <a:pos x="22" y="22"/>
                  </a:cxn>
                  <a:cxn ang="0">
                    <a:pos x="27" y="17"/>
                  </a:cxn>
                  <a:cxn ang="0">
                    <a:pos x="4" y="8"/>
                  </a:cxn>
                  <a:cxn ang="0">
                    <a:pos x="8" y="4"/>
                  </a:cxn>
                  <a:cxn ang="0">
                    <a:pos x="2" y="2"/>
                  </a:cxn>
                  <a:cxn ang="0">
                    <a:pos x="0" y="2"/>
                  </a:cxn>
                </a:cxnLst>
                <a:rect l="0" t="0" r="r" b="b"/>
                <a:pathLst>
                  <a:path w="59" h="38">
                    <a:moveTo>
                      <a:pt x="0" y="2"/>
                    </a:moveTo>
                    <a:cubicBezTo>
                      <a:pt x="2" y="1"/>
                      <a:pt x="4" y="0"/>
                      <a:pt x="6" y="0"/>
                    </a:cubicBezTo>
                    <a:cubicBezTo>
                      <a:pt x="11" y="0"/>
                      <a:pt x="15" y="5"/>
                      <a:pt x="18" y="6"/>
                    </a:cubicBezTo>
                    <a:cubicBezTo>
                      <a:pt x="37" y="12"/>
                      <a:pt x="48" y="23"/>
                      <a:pt x="59" y="34"/>
                    </a:cubicBezTo>
                    <a:cubicBezTo>
                      <a:pt x="59" y="38"/>
                      <a:pt x="59" y="38"/>
                      <a:pt x="59" y="38"/>
                    </a:cubicBezTo>
                    <a:cubicBezTo>
                      <a:pt x="58" y="38"/>
                      <a:pt x="56" y="38"/>
                      <a:pt x="55" y="38"/>
                    </a:cubicBezTo>
                    <a:cubicBezTo>
                      <a:pt x="45" y="38"/>
                      <a:pt x="29" y="26"/>
                      <a:pt x="22" y="22"/>
                    </a:cubicBezTo>
                    <a:cubicBezTo>
                      <a:pt x="23" y="19"/>
                      <a:pt x="25" y="19"/>
                      <a:pt x="27" y="17"/>
                    </a:cubicBezTo>
                    <a:cubicBezTo>
                      <a:pt x="18" y="17"/>
                      <a:pt x="6" y="13"/>
                      <a:pt x="4" y="8"/>
                    </a:cubicBezTo>
                    <a:cubicBezTo>
                      <a:pt x="6" y="7"/>
                      <a:pt x="8" y="5"/>
                      <a:pt x="8" y="4"/>
                    </a:cubicBezTo>
                    <a:cubicBezTo>
                      <a:pt x="6" y="3"/>
                      <a:pt x="2" y="2"/>
                      <a:pt x="2" y="2"/>
                    </a:cubicBezTo>
                    <a:lnTo>
                      <a:pt x="0" y="2"/>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9" name="Freeform 95"/>
              <p:cNvSpPr>
                <a:spLocks/>
              </p:cNvSpPr>
              <p:nvPr/>
            </p:nvSpPr>
            <p:spPr bwMode="auto">
              <a:xfrm>
                <a:off x="2162175" y="1876425"/>
                <a:ext cx="28575" cy="39688"/>
              </a:xfrm>
              <a:custGeom>
                <a:avLst/>
                <a:gdLst/>
                <a:ahLst/>
                <a:cxnLst>
                  <a:cxn ang="0">
                    <a:pos x="5" y="12"/>
                  </a:cxn>
                  <a:cxn ang="0">
                    <a:pos x="0" y="4"/>
                  </a:cxn>
                  <a:cxn ang="0">
                    <a:pos x="0" y="0"/>
                  </a:cxn>
                  <a:cxn ang="0">
                    <a:pos x="10" y="3"/>
                  </a:cxn>
                  <a:cxn ang="0">
                    <a:pos x="7" y="8"/>
                  </a:cxn>
                  <a:cxn ang="0">
                    <a:pos x="13" y="3"/>
                  </a:cxn>
                  <a:cxn ang="0">
                    <a:pos x="13" y="12"/>
                  </a:cxn>
                  <a:cxn ang="0">
                    <a:pos x="15" y="18"/>
                  </a:cxn>
                  <a:cxn ang="0">
                    <a:pos x="13" y="22"/>
                  </a:cxn>
                  <a:cxn ang="0">
                    <a:pos x="17" y="30"/>
                  </a:cxn>
                  <a:cxn ang="0">
                    <a:pos x="10" y="22"/>
                  </a:cxn>
                  <a:cxn ang="0">
                    <a:pos x="12" y="17"/>
                  </a:cxn>
                  <a:cxn ang="0">
                    <a:pos x="5" y="12"/>
                  </a:cxn>
                </a:cxnLst>
                <a:rect l="0" t="0" r="r" b="b"/>
                <a:pathLst>
                  <a:path w="21" h="30">
                    <a:moveTo>
                      <a:pt x="5" y="12"/>
                    </a:moveTo>
                    <a:cubicBezTo>
                      <a:pt x="3" y="12"/>
                      <a:pt x="2" y="6"/>
                      <a:pt x="0" y="4"/>
                    </a:cubicBezTo>
                    <a:cubicBezTo>
                      <a:pt x="0" y="0"/>
                      <a:pt x="0" y="0"/>
                      <a:pt x="0" y="0"/>
                    </a:cubicBezTo>
                    <a:cubicBezTo>
                      <a:pt x="4" y="0"/>
                      <a:pt x="6" y="3"/>
                      <a:pt x="10" y="3"/>
                    </a:cubicBezTo>
                    <a:cubicBezTo>
                      <a:pt x="10" y="4"/>
                      <a:pt x="5" y="8"/>
                      <a:pt x="7" y="8"/>
                    </a:cubicBezTo>
                    <a:cubicBezTo>
                      <a:pt x="10" y="8"/>
                      <a:pt x="12" y="5"/>
                      <a:pt x="13" y="3"/>
                    </a:cubicBezTo>
                    <a:cubicBezTo>
                      <a:pt x="14" y="5"/>
                      <a:pt x="13" y="8"/>
                      <a:pt x="13" y="12"/>
                    </a:cubicBezTo>
                    <a:cubicBezTo>
                      <a:pt x="13" y="15"/>
                      <a:pt x="15" y="15"/>
                      <a:pt x="15" y="18"/>
                    </a:cubicBezTo>
                    <a:cubicBezTo>
                      <a:pt x="15" y="19"/>
                      <a:pt x="13" y="20"/>
                      <a:pt x="13" y="22"/>
                    </a:cubicBezTo>
                    <a:cubicBezTo>
                      <a:pt x="13" y="24"/>
                      <a:pt x="21" y="30"/>
                      <a:pt x="17" y="30"/>
                    </a:cubicBezTo>
                    <a:cubicBezTo>
                      <a:pt x="13" y="30"/>
                      <a:pt x="10" y="26"/>
                      <a:pt x="10" y="22"/>
                    </a:cubicBezTo>
                    <a:cubicBezTo>
                      <a:pt x="10" y="19"/>
                      <a:pt x="12" y="18"/>
                      <a:pt x="12" y="17"/>
                    </a:cubicBezTo>
                    <a:cubicBezTo>
                      <a:pt x="9" y="16"/>
                      <a:pt x="8" y="12"/>
                      <a:pt x="5" y="1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0" name="Freeform 96"/>
              <p:cNvSpPr>
                <a:spLocks/>
              </p:cNvSpPr>
              <p:nvPr/>
            </p:nvSpPr>
            <p:spPr bwMode="auto">
              <a:xfrm>
                <a:off x="1803400" y="1787525"/>
                <a:ext cx="34925" cy="23813"/>
              </a:xfrm>
              <a:custGeom>
                <a:avLst/>
                <a:gdLst/>
                <a:ahLst/>
                <a:cxnLst>
                  <a:cxn ang="0">
                    <a:pos x="21" y="0"/>
                  </a:cxn>
                  <a:cxn ang="0">
                    <a:pos x="27" y="0"/>
                  </a:cxn>
                  <a:cxn ang="0">
                    <a:pos x="27" y="6"/>
                  </a:cxn>
                  <a:cxn ang="0">
                    <a:pos x="10" y="18"/>
                  </a:cxn>
                  <a:cxn ang="0">
                    <a:pos x="0" y="12"/>
                  </a:cxn>
                  <a:cxn ang="0">
                    <a:pos x="0" y="7"/>
                  </a:cxn>
                  <a:cxn ang="0">
                    <a:pos x="21" y="0"/>
                  </a:cxn>
                </a:cxnLst>
                <a:rect l="0" t="0" r="r" b="b"/>
                <a:pathLst>
                  <a:path w="27" h="18">
                    <a:moveTo>
                      <a:pt x="21" y="0"/>
                    </a:moveTo>
                    <a:cubicBezTo>
                      <a:pt x="25" y="0"/>
                      <a:pt x="25" y="0"/>
                      <a:pt x="27" y="0"/>
                    </a:cubicBezTo>
                    <a:cubicBezTo>
                      <a:pt x="27" y="6"/>
                      <a:pt x="27" y="6"/>
                      <a:pt x="27" y="6"/>
                    </a:cubicBezTo>
                    <a:cubicBezTo>
                      <a:pt x="19" y="10"/>
                      <a:pt x="16" y="13"/>
                      <a:pt x="10" y="18"/>
                    </a:cubicBezTo>
                    <a:cubicBezTo>
                      <a:pt x="6" y="15"/>
                      <a:pt x="3" y="15"/>
                      <a:pt x="0" y="12"/>
                    </a:cubicBezTo>
                    <a:cubicBezTo>
                      <a:pt x="0" y="7"/>
                      <a:pt x="0" y="7"/>
                      <a:pt x="0" y="7"/>
                    </a:cubicBezTo>
                    <a:cubicBezTo>
                      <a:pt x="8" y="5"/>
                      <a:pt x="14" y="0"/>
                      <a:pt x="21"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1" name="Freeform 97"/>
              <p:cNvSpPr>
                <a:spLocks/>
              </p:cNvSpPr>
              <p:nvPr/>
            </p:nvSpPr>
            <p:spPr bwMode="auto">
              <a:xfrm>
                <a:off x="3311525" y="1963738"/>
                <a:ext cx="42863" cy="22225"/>
              </a:xfrm>
              <a:custGeom>
                <a:avLst/>
                <a:gdLst/>
                <a:ahLst/>
                <a:cxnLst>
                  <a:cxn ang="0">
                    <a:pos x="26" y="17"/>
                  </a:cxn>
                  <a:cxn ang="0">
                    <a:pos x="32" y="14"/>
                  </a:cxn>
                  <a:cxn ang="0">
                    <a:pos x="0" y="3"/>
                  </a:cxn>
                  <a:cxn ang="0">
                    <a:pos x="26" y="17"/>
                  </a:cxn>
                </a:cxnLst>
                <a:rect l="0" t="0" r="r" b="b"/>
                <a:pathLst>
                  <a:path w="32" h="17">
                    <a:moveTo>
                      <a:pt x="26" y="17"/>
                    </a:moveTo>
                    <a:cubicBezTo>
                      <a:pt x="29" y="17"/>
                      <a:pt x="30" y="16"/>
                      <a:pt x="32" y="14"/>
                    </a:cubicBezTo>
                    <a:cubicBezTo>
                      <a:pt x="22" y="9"/>
                      <a:pt x="14" y="0"/>
                      <a:pt x="0" y="3"/>
                    </a:cubicBezTo>
                    <a:cubicBezTo>
                      <a:pt x="6" y="7"/>
                      <a:pt x="18" y="17"/>
                      <a:pt x="26" y="17"/>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2" name="Freeform 98"/>
              <p:cNvSpPr>
                <a:spLocks/>
              </p:cNvSpPr>
              <p:nvPr/>
            </p:nvSpPr>
            <p:spPr bwMode="auto">
              <a:xfrm>
                <a:off x="3314700" y="2030413"/>
                <a:ext cx="31750" cy="20638"/>
              </a:xfrm>
              <a:custGeom>
                <a:avLst/>
                <a:gdLst/>
                <a:ahLst/>
                <a:cxnLst>
                  <a:cxn ang="0">
                    <a:pos x="1" y="0"/>
                  </a:cxn>
                  <a:cxn ang="0">
                    <a:pos x="11" y="7"/>
                  </a:cxn>
                  <a:cxn ang="0">
                    <a:pos x="24" y="7"/>
                  </a:cxn>
                  <a:cxn ang="0">
                    <a:pos x="24" y="10"/>
                  </a:cxn>
                  <a:cxn ang="0">
                    <a:pos x="19" y="15"/>
                  </a:cxn>
                  <a:cxn ang="0">
                    <a:pos x="0" y="3"/>
                  </a:cxn>
                  <a:cxn ang="0">
                    <a:pos x="1" y="0"/>
                  </a:cxn>
                </a:cxnLst>
                <a:rect l="0" t="0" r="r" b="b"/>
                <a:pathLst>
                  <a:path w="24" h="15">
                    <a:moveTo>
                      <a:pt x="1" y="0"/>
                    </a:moveTo>
                    <a:cubicBezTo>
                      <a:pt x="4" y="4"/>
                      <a:pt x="7" y="6"/>
                      <a:pt x="11" y="7"/>
                    </a:cubicBezTo>
                    <a:cubicBezTo>
                      <a:pt x="24" y="7"/>
                      <a:pt x="24" y="7"/>
                      <a:pt x="24" y="7"/>
                    </a:cubicBezTo>
                    <a:cubicBezTo>
                      <a:pt x="24" y="8"/>
                      <a:pt x="24" y="9"/>
                      <a:pt x="24" y="10"/>
                    </a:cubicBezTo>
                    <a:cubicBezTo>
                      <a:pt x="24" y="12"/>
                      <a:pt x="20" y="15"/>
                      <a:pt x="19" y="15"/>
                    </a:cubicBezTo>
                    <a:cubicBezTo>
                      <a:pt x="16" y="15"/>
                      <a:pt x="0" y="6"/>
                      <a:pt x="0" y="3"/>
                    </a:cubicBezTo>
                    <a:cubicBezTo>
                      <a:pt x="0" y="2"/>
                      <a:pt x="0" y="0"/>
                      <a:pt x="1"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3" name="Freeform 99"/>
              <p:cNvSpPr>
                <a:spLocks/>
              </p:cNvSpPr>
              <p:nvPr/>
            </p:nvSpPr>
            <p:spPr bwMode="auto">
              <a:xfrm>
                <a:off x="3362325" y="2030413"/>
                <a:ext cx="22225" cy="26988"/>
              </a:xfrm>
              <a:custGeom>
                <a:avLst/>
                <a:gdLst/>
                <a:ahLst/>
                <a:cxnLst>
                  <a:cxn ang="0">
                    <a:pos x="17" y="12"/>
                  </a:cxn>
                  <a:cxn ang="0">
                    <a:pos x="17" y="15"/>
                  </a:cxn>
                  <a:cxn ang="0">
                    <a:pos x="7" y="20"/>
                  </a:cxn>
                  <a:cxn ang="0">
                    <a:pos x="0" y="15"/>
                  </a:cxn>
                  <a:cxn ang="0">
                    <a:pos x="10" y="0"/>
                  </a:cxn>
                  <a:cxn ang="0">
                    <a:pos x="14" y="5"/>
                  </a:cxn>
                  <a:cxn ang="0">
                    <a:pos x="17" y="12"/>
                  </a:cxn>
                </a:cxnLst>
                <a:rect l="0" t="0" r="r" b="b"/>
                <a:pathLst>
                  <a:path w="17" h="20">
                    <a:moveTo>
                      <a:pt x="17" y="12"/>
                    </a:moveTo>
                    <a:cubicBezTo>
                      <a:pt x="17" y="12"/>
                      <a:pt x="17" y="14"/>
                      <a:pt x="17" y="15"/>
                    </a:cubicBezTo>
                    <a:cubicBezTo>
                      <a:pt x="17" y="18"/>
                      <a:pt x="12" y="20"/>
                      <a:pt x="7" y="20"/>
                    </a:cubicBezTo>
                    <a:cubicBezTo>
                      <a:pt x="3" y="20"/>
                      <a:pt x="0" y="18"/>
                      <a:pt x="0" y="15"/>
                    </a:cubicBezTo>
                    <a:cubicBezTo>
                      <a:pt x="0" y="13"/>
                      <a:pt x="6" y="2"/>
                      <a:pt x="10" y="0"/>
                    </a:cubicBezTo>
                    <a:cubicBezTo>
                      <a:pt x="11" y="2"/>
                      <a:pt x="14" y="3"/>
                      <a:pt x="14" y="5"/>
                    </a:cubicBezTo>
                    <a:cubicBezTo>
                      <a:pt x="14" y="9"/>
                      <a:pt x="7" y="12"/>
                      <a:pt x="17" y="1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4" name="Freeform 100"/>
              <p:cNvSpPr>
                <a:spLocks/>
              </p:cNvSpPr>
              <p:nvPr/>
            </p:nvSpPr>
            <p:spPr bwMode="auto">
              <a:xfrm>
                <a:off x="1593850" y="1724025"/>
                <a:ext cx="26988" cy="12700"/>
              </a:xfrm>
              <a:custGeom>
                <a:avLst/>
                <a:gdLst/>
                <a:ahLst/>
                <a:cxnLst>
                  <a:cxn ang="0">
                    <a:pos x="6" y="4"/>
                  </a:cxn>
                  <a:cxn ang="0">
                    <a:pos x="13" y="1"/>
                  </a:cxn>
                  <a:cxn ang="0">
                    <a:pos x="20" y="9"/>
                  </a:cxn>
                  <a:cxn ang="0">
                    <a:pos x="5" y="9"/>
                  </a:cxn>
                  <a:cxn ang="0">
                    <a:pos x="0" y="4"/>
                  </a:cxn>
                  <a:cxn ang="0">
                    <a:pos x="6" y="4"/>
                  </a:cxn>
                </a:cxnLst>
                <a:rect l="0" t="0" r="r" b="b"/>
                <a:pathLst>
                  <a:path w="20" h="9">
                    <a:moveTo>
                      <a:pt x="6" y="4"/>
                    </a:moveTo>
                    <a:cubicBezTo>
                      <a:pt x="8" y="0"/>
                      <a:pt x="10" y="1"/>
                      <a:pt x="13" y="1"/>
                    </a:cubicBezTo>
                    <a:cubicBezTo>
                      <a:pt x="18" y="1"/>
                      <a:pt x="19" y="4"/>
                      <a:pt x="20" y="9"/>
                    </a:cubicBezTo>
                    <a:cubicBezTo>
                      <a:pt x="5" y="9"/>
                      <a:pt x="5" y="9"/>
                      <a:pt x="5" y="9"/>
                    </a:cubicBezTo>
                    <a:cubicBezTo>
                      <a:pt x="3" y="7"/>
                      <a:pt x="1" y="6"/>
                      <a:pt x="0" y="4"/>
                    </a:cubicBezTo>
                    <a:lnTo>
                      <a:pt x="6" y="4"/>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7" name="Group 345"/>
            <p:cNvGrpSpPr/>
            <p:nvPr/>
          </p:nvGrpSpPr>
          <p:grpSpPr>
            <a:xfrm>
              <a:off x="3103551" y="1256797"/>
              <a:ext cx="669405" cy="1125467"/>
              <a:chOff x="4219575" y="1089025"/>
              <a:chExt cx="687388" cy="1155701"/>
            </a:xfrm>
            <a:grpFill/>
          </p:grpSpPr>
          <p:sp>
            <p:nvSpPr>
              <p:cNvPr id="367" name="Freeform 36"/>
              <p:cNvSpPr>
                <a:spLocks/>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8" name="Group 343"/>
              <p:cNvGrpSpPr/>
              <p:nvPr/>
            </p:nvGrpSpPr>
            <p:grpSpPr>
              <a:xfrm>
                <a:off x="4219575" y="1089025"/>
                <a:ext cx="687388" cy="1155701"/>
                <a:chOff x="4219575" y="1089025"/>
                <a:chExt cx="687388" cy="1155701"/>
              </a:xfrm>
              <a:grpFill/>
            </p:grpSpPr>
            <p:sp>
              <p:nvSpPr>
                <p:cNvPr id="369" name="Freeform 24"/>
                <p:cNvSpPr>
                  <a:spLocks/>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0" name="Freeform 25"/>
                <p:cNvSpPr>
                  <a:spLocks/>
                </p:cNvSpPr>
                <p:nvPr/>
              </p:nvSpPr>
              <p:spPr bwMode="auto">
                <a:xfrm>
                  <a:off x="4470400" y="1416050"/>
                  <a:ext cx="436563" cy="423863"/>
                </a:xfrm>
                <a:custGeom>
                  <a:avLst/>
                  <a:gdLst/>
                  <a:ahLst/>
                  <a:cxnLst>
                    <a:cxn ang="0">
                      <a:pos x="66" y="236"/>
                    </a:cxn>
                    <a:cxn ang="0">
                      <a:pos x="4" y="254"/>
                    </a:cxn>
                    <a:cxn ang="0">
                      <a:pos x="12" y="241"/>
                    </a:cxn>
                    <a:cxn ang="0">
                      <a:pos x="8" y="231"/>
                    </a:cxn>
                    <a:cxn ang="0">
                      <a:pos x="10" y="190"/>
                    </a:cxn>
                    <a:cxn ang="0">
                      <a:pos x="55" y="163"/>
                    </a:cxn>
                    <a:cxn ang="0">
                      <a:pos x="85" y="129"/>
                    </a:cxn>
                    <a:cxn ang="0">
                      <a:pos x="97" y="102"/>
                    </a:cxn>
                    <a:cxn ang="0">
                      <a:pos x="142" y="55"/>
                    </a:cxn>
                    <a:cxn ang="0">
                      <a:pos x="124" y="57"/>
                    </a:cxn>
                    <a:cxn ang="0">
                      <a:pos x="124" y="49"/>
                    </a:cxn>
                    <a:cxn ang="0">
                      <a:pos x="132" y="44"/>
                    </a:cxn>
                    <a:cxn ang="0">
                      <a:pos x="148" y="57"/>
                    </a:cxn>
                    <a:cxn ang="0">
                      <a:pos x="149" y="45"/>
                    </a:cxn>
                    <a:cxn ang="0">
                      <a:pos x="168" y="37"/>
                    </a:cxn>
                    <a:cxn ang="0">
                      <a:pos x="183" y="28"/>
                    </a:cxn>
                    <a:cxn ang="0">
                      <a:pos x="199" y="21"/>
                    </a:cxn>
                    <a:cxn ang="0">
                      <a:pos x="221" y="17"/>
                    </a:cxn>
                    <a:cxn ang="0">
                      <a:pos x="223" y="5"/>
                    </a:cxn>
                    <a:cxn ang="0">
                      <a:pos x="256" y="6"/>
                    </a:cxn>
                    <a:cxn ang="0">
                      <a:pos x="266" y="7"/>
                    </a:cxn>
                    <a:cxn ang="0">
                      <a:pos x="285" y="2"/>
                    </a:cxn>
                    <a:cxn ang="0">
                      <a:pos x="296" y="6"/>
                    </a:cxn>
                    <a:cxn ang="0">
                      <a:pos x="293" y="24"/>
                    </a:cxn>
                    <a:cxn ang="0">
                      <a:pos x="315" y="32"/>
                    </a:cxn>
                    <a:cxn ang="0">
                      <a:pos x="309" y="72"/>
                    </a:cxn>
                    <a:cxn ang="0">
                      <a:pos x="310" y="113"/>
                    </a:cxn>
                    <a:cxn ang="0">
                      <a:pos x="318" y="148"/>
                    </a:cxn>
                    <a:cxn ang="0">
                      <a:pos x="327" y="172"/>
                    </a:cxn>
                    <a:cxn ang="0">
                      <a:pos x="255" y="224"/>
                    </a:cxn>
                    <a:cxn ang="0">
                      <a:pos x="218" y="225"/>
                    </a:cxn>
                    <a:cxn ang="0">
                      <a:pos x="206" y="200"/>
                    </a:cxn>
                    <a:cxn ang="0">
                      <a:pos x="197" y="174"/>
                    </a:cxn>
                    <a:cxn ang="0">
                      <a:pos x="254" y="130"/>
                    </a:cxn>
                    <a:cxn ang="0">
                      <a:pos x="202" y="135"/>
                    </a:cxn>
                    <a:cxn ang="0">
                      <a:pos x="172" y="169"/>
                    </a:cxn>
                    <a:cxn ang="0">
                      <a:pos x="146" y="201"/>
                    </a:cxn>
                    <a:cxn ang="0">
                      <a:pos x="150" y="218"/>
                    </a:cxn>
                    <a:cxn ang="0">
                      <a:pos x="152" y="253"/>
                    </a:cxn>
                    <a:cxn ang="0">
                      <a:pos x="146" y="283"/>
                    </a:cxn>
                    <a:cxn ang="0">
                      <a:pos x="121" y="304"/>
                    </a:cxn>
                    <a:cxn ang="0">
                      <a:pos x="90" y="297"/>
                    </a:cxn>
                    <a:cxn ang="0">
                      <a:pos x="82" y="269"/>
                    </a:cxn>
                    <a:cxn ang="0">
                      <a:pos x="76" y="245"/>
                    </a:cxn>
                  </a:cxnLst>
                  <a:rect l="0" t="0" r="r" b="b"/>
                  <a:pathLst>
                    <a:path w="327" h="318">
                      <a:moveTo>
                        <a:pt x="76" y="247"/>
                      </a:moveTo>
                      <a:cubicBezTo>
                        <a:pt x="70" y="245"/>
                        <a:pt x="69" y="241"/>
                        <a:pt x="66" y="236"/>
                      </a:cubicBezTo>
                      <a:cubicBezTo>
                        <a:pt x="57" y="249"/>
                        <a:pt x="43" y="266"/>
                        <a:pt x="24" y="266"/>
                      </a:cubicBezTo>
                      <a:cubicBezTo>
                        <a:pt x="22" y="266"/>
                        <a:pt x="4" y="256"/>
                        <a:pt x="4" y="254"/>
                      </a:cubicBezTo>
                      <a:cubicBezTo>
                        <a:pt x="4" y="250"/>
                        <a:pt x="10" y="248"/>
                        <a:pt x="12" y="247"/>
                      </a:cubicBezTo>
                      <a:cubicBezTo>
                        <a:pt x="12" y="241"/>
                        <a:pt x="12" y="241"/>
                        <a:pt x="12" y="241"/>
                      </a:cubicBezTo>
                      <a:cubicBezTo>
                        <a:pt x="6" y="241"/>
                        <a:pt x="6" y="241"/>
                        <a:pt x="0" y="243"/>
                      </a:cubicBezTo>
                      <a:cubicBezTo>
                        <a:pt x="0" y="240"/>
                        <a:pt x="5" y="234"/>
                        <a:pt x="8" y="231"/>
                      </a:cubicBezTo>
                      <a:cubicBezTo>
                        <a:pt x="1" y="223"/>
                        <a:pt x="0" y="212"/>
                        <a:pt x="0" y="200"/>
                      </a:cubicBezTo>
                      <a:cubicBezTo>
                        <a:pt x="0" y="193"/>
                        <a:pt x="7" y="194"/>
                        <a:pt x="10" y="190"/>
                      </a:cubicBezTo>
                      <a:cubicBezTo>
                        <a:pt x="15" y="182"/>
                        <a:pt x="20" y="177"/>
                        <a:pt x="30" y="174"/>
                      </a:cubicBezTo>
                      <a:cubicBezTo>
                        <a:pt x="38" y="172"/>
                        <a:pt x="39" y="162"/>
                        <a:pt x="55" y="163"/>
                      </a:cubicBezTo>
                      <a:cubicBezTo>
                        <a:pt x="50" y="162"/>
                        <a:pt x="49" y="161"/>
                        <a:pt x="45" y="160"/>
                      </a:cubicBezTo>
                      <a:cubicBezTo>
                        <a:pt x="64" y="155"/>
                        <a:pt x="71" y="140"/>
                        <a:pt x="85" y="129"/>
                      </a:cubicBezTo>
                      <a:cubicBezTo>
                        <a:pt x="90" y="126"/>
                        <a:pt x="89" y="112"/>
                        <a:pt x="93" y="112"/>
                      </a:cubicBezTo>
                      <a:cubicBezTo>
                        <a:pt x="93" y="112"/>
                        <a:pt x="97" y="102"/>
                        <a:pt x="97" y="102"/>
                      </a:cubicBezTo>
                      <a:cubicBezTo>
                        <a:pt x="102" y="93"/>
                        <a:pt x="109" y="87"/>
                        <a:pt x="118" y="83"/>
                      </a:cubicBezTo>
                      <a:cubicBezTo>
                        <a:pt x="127" y="80"/>
                        <a:pt x="139" y="65"/>
                        <a:pt x="142" y="55"/>
                      </a:cubicBezTo>
                      <a:cubicBezTo>
                        <a:pt x="131" y="58"/>
                        <a:pt x="126" y="63"/>
                        <a:pt x="116" y="63"/>
                      </a:cubicBezTo>
                      <a:cubicBezTo>
                        <a:pt x="118" y="60"/>
                        <a:pt x="123" y="58"/>
                        <a:pt x="124" y="57"/>
                      </a:cubicBezTo>
                      <a:cubicBezTo>
                        <a:pt x="122" y="57"/>
                        <a:pt x="118" y="56"/>
                        <a:pt x="118" y="56"/>
                      </a:cubicBezTo>
                      <a:cubicBezTo>
                        <a:pt x="119" y="51"/>
                        <a:pt x="121" y="49"/>
                        <a:pt x="124" y="49"/>
                      </a:cubicBezTo>
                      <a:cubicBezTo>
                        <a:pt x="126" y="49"/>
                        <a:pt x="127" y="50"/>
                        <a:pt x="128" y="50"/>
                      </a:cubicBezTo>
                      <a:cubicBezTo>
                        <a:pt x="129" y="47"/>
                        <a:pt x="131" y="46"/>
                        <a:pt x="132" y="44"/>
                      </a:cubicBezTo>
                      <a:cubicBezTo>
                        <a:pt x="134" y="47"/>
                        <a:pt x="135" y="49"/>
                        <a:pt x="133" y="52"/>
                      </a:cubicBezTo>
                      <a:cubicBezTo>
                        <a:pt x="140" y="52"/>
                        <a:pt x="142" y="57"/>
                        <a:pt x="148" y="57"/>
                      </a:cubicBezTo>
                      <a:cubicBezTo>
                        <a:pt x="150" y="57"/>
                        <a:pt x="155" y="46"/>
                        <a:pt x="156" y="46"/>
                      </a:cubicBezTo>
                      <a:cubicBezTo>
                        <a:pt x="153" y="45"/>
                        <a:pt x="153" y="44"/>
                        <a:pt x="149" y="45"/>
                      </a:cubicBezTo>
                      <a:cubicBezTo>
                        <a:pt x="151" y="41"/>
                        <a:pt x="154" y="38"/>
                        <a:pt x="159" y="38"/>
                      </a:cubicBezTo>
                      <a:cubicBezTo>
                        <a:pt x="162" y="38"/>
                        <a:pt x="165" y="39"/>
                        <a:pt x="168" y="37"/>
                      </a:cubicBezTo>
                      <a:cubicBezTo>
                        <a:pt x="165" y="35"/>
                        <a:pt x="166" y="35"/>
                        <a:pt x="164" y="33"/>
                      </a:cubicBezTo>
                      <a:cubicBezTo>
                        <a:pt x="169" y="29"/>
                        <a:pt x="176" y="29"/>
                        <a:pt x="183" y="28"/>
                      </a:cubicBezTo>
                      <a:cubicBezTo>
                        <a:pt x="183" y="33"/>
                        <a:pt x="183" y="33"/>
                        <a:pt x="183" y="33"/>
                      </a:cubicBezTo>
                      <a:cubicBezTo>
                        <a:pt x="189" y="32"/>
                        <a:pt x="190" y="22"/>
                        <a:pt x="199" y="21"/>
                      </a:cubicBezTo>
                      <a:cubicBezTo>
                        <a:pt x="199" y="29"/>
                        <a:pt x="199" y="29"/>
                        <a:pt x="199" y="29"/>
                      </a:cubicBezTo>
                      <a:cubicBezTo>
                        <a:pt x="205" y="18"/>
                        <a:pt x="213" y="21"/>
                        <a:pt x="221" y="17"/>
                      </a:cubicBezTo>
                      <a:cubicBezTo>
                        <a:pt x="217" y="15"/>
                        <a:pt x="214" y="14"/>
                        <a:pt x="214" y="11"/>
                      </a:cubicBezTo>
                      <a:cubicBezTo>
                        <a:pt x="214" y="9"/>
                        <a:pt x="222" y="7"/>
                        <a:pt x="223" y="5"/>
                      </a:cubicBezTo>
                      <a:cubicBezTo>
                        <a:pt x="226" y="8"/>
                        <a:pt x="228" y="11"/>
                        <a:pt x="232" y="11"/>
                      </a:cubicBezTo>
                      <a:cubicBezTo>
                        <a:pt x="239" y="11"/>
                        <a:pt x="256" y="0"/>
                        <a:pt x="256" y="6"/>
                      </a:cubicBezTo>
                      <a:cubicBezTo>
                        <a:pt x="256" y="12"/>
                        <a:pt x="248" y="14"/>
                        <a:pt x="247" y="20"/>
                      </a:cubicBezTo>
                      <a:cubicBezTo>
                        <a:pt x="255" y="21"/>
                        <a:pt x="258" y="11"/>
                        <a:pt x="266" y="7"/>
                      </a:cubicBezTo>
                      <a:cubicBezTo>
                        <a:pt x="267" y="10"/>
                        <a:pt x="267" y="12"/>
                        <a:pt x="268" y="15"/>
                      </a:cubicBezTo>
                      <a:cubicBezTo>
                        <a:pt x="274" y="9"/>
                        <a:pt x="277" y="7"/>
                        <a:pt x="285" y="2"/>
                      </a:cubicBezTo>
                      <a:cubicBezTo>
                        <a:pt x="285" y="8"/>
                        <a:pt x="284" y="12"/>
                        <a:pt x="289" y="13"/>
                      </a:cubicBezTo>
                      <a:cubicBezTo>
                        <a:pt x="290" y="9"/>
                        <a:pt x="292" y="6"/>
                        <a:pt x="296" y="6"/>
                      </a:cubicBezTo>
                      <a:cubicBezTo>
                        <a:pt x="298" y="6"/>
                        <a:pt x="307" y="11"/>
                        <a:pt x="311" y="13"/>
                      </a:cubicBezTo>
                      <a:cubicBezTo>
                        <a:pt x="307" y="24"/>
                        <a:pt x="303" y="20"/>
                        <a:pt x="293" y="24"/>
                      </a:cubicBezTo>
                      <a:cubicBezTo>
                        <a:pt x="298" y="27"/>
                        <a:pt x="301" y="28"/>
                        <a:pt x="301" y="30"/>
                      </a:cubicBezTo>
                      <a:cubicBezTo>
                        <a:pt x="305" y="31"/>
                        <a:pt x="314" y="32"/>
                        <a:pt x="315" y="32"/>
                      </a:cubicBezTo>
                      <a:cubicBezTo>
                        <a:pt x="309" y="36"/>
                        <a:pt x="293" y="44"/>
                        <a:pt x="293" y="55"/>
                      </a:cubicBezTo>
                      <a:cubicBezTo>
                        <a:pt x="293" y="63"/>
                        <a:pt x="309" y="62"/>
                        <a:pt x="309" y="72"/>
                      </a:cubicBezTo>
                      <a:cubicBezTo>
                        <a:pt x="309" y="80"/>
                        <a:pt x="301" y="83"/>
                        <a:pt x="301" y="91"/>
                      </a:cubicBezTo>
                      <a:cubicBezTo>
                        <a:pt x="301" y="99"/>
                        <a:pt x="310" y="104"/>
                        <a:pt x="310" y="113"/>
                      </a:cubicBezTo>
                      <a:cubicBezTo>
                        <a:pt x="310" y="118"/>
                        <a:pt x="305" y="121"/>
                        <a:pt x="305" y="126"/>
                      </a:cubicBezTo>
                      <a:cubicBezTo>
                        <a:pt x="305" y="136"/>
                        <a:pt x="318" y="138"/>
                        <a:pt x="318" y="148"/>
                      </a:cubicBezTo>
                      <a:cubicBezTo>
                        <a:pt x="318" y="151"/>
                        <a:pt x="314" y="153"/>
                        <a:pt x="313" y="154"/>
                      </a:cubicBezTo>
                      <a:cubicBezTo>
                        <a:pt x="317" y="161"/>
                        <a:pt x="327" y="163"/>
                        <a:pt x="327" y="172"/>
                      </a:cubicBezTo>
                      <a:cubicBezTo>
                        <a:pt x="327" y="187"/>
                        <a:pt x="297" y="203"/>
                        <a:pt x="288" y="215"/>
                      </a:cubicBezTo>
                      <a:cubicBezTo>
                        <a:pt x="283" y="224"/>
                        <a:pt x="263" y="226"/>
                        <a:pt x="255" y="224"/>
                      </a:cubicBezTo>
                      <a:cubicBezTo>
                        <a:pt x="246" y="227"/>
                        <a:pt x="236" y="231"/>
                        <a:pt x="228" y="231"/>
                      </a:cubicBezTo>
                      <a:cubicBezTo>
                        <a:pt x="222" y="231"/>
                        <a:pt x="218" y="230"/>
                        <a:pt x="218" y="225"/>
                      </a:cubicBezTo>
                      <a:cubicBezTo>
                        <a:pt x="209" y="225"/>
                        <a:pt x="199" y="219"/>
                        <a:pt x="199" y="210"/>
                      </a:cubicBezTo>
                      <a:cubicBezTo>
                        <a:pt x="199" y="205"/>
                        <a:pt x="204" y="202"/>
                        <a:pt x="206" y="200"/>
                      </a:cubicBezTo>
                      <a:cubicBezTo>
                        <a:pt x="201" y="198"/>
                        <a:pt x="197" y="188"/>
                        <a:pt x="197" y="183"/>
                      </a:cubicBezTo>
                      <a:cubicBezTo>
                        <a:pt x="197" y="180"/>
                        <a:pt x="198" y="178"/>
                        <a:pt x="197" y="174"/>
                      </a:cubicBezTo>
                      <a:cubicBezTo>
                        <a:pt x="216" y="174"/>
                        <a:pt x="225" y="150"/>
                        <a:pt x="237" y="144"/>
                      </a:cubicBezTo>
                      <a:cubicBezTo>
                        <a:pt x="243" y="140"/>
                        <a:pt x="254" y="138"/>
                        <a:pt x="254" y="130"/>
                      </a:cubicBezTo>
                      <a:cubicBezTo>
                        <a:pt x="254" y="119"/>
                        <a:pt x="239" y="117"/>
                        <a:pt x="228" y="117"/>
                      </a:cubicBezTo>
                      <a:cubicBezTo>
                        <a:pt x="213" y="117"/>
                        <a:pt x="202" y="122"/>
                        <a:pt x="202" y="135"/>
                      </a:cubicBezTo>
                      <a:cubicBezTo>
                        <a:pt x="202" y="140"/>
                        <a:pt x="203" y="142"/>
                        <a:pt x="202" y="145"/>
                      </a:cubicBezTo>
                      <a:cubicBezTo>
                        <a:pt x="202" y="155"/>
                        <a:pt x="181" y="164"/>
                        <a:pt x="172" y="169"/>
                      </a:cubicBezTo>
                      <a:cubicBezTo>
                        <a:pt x="165" y="174"/>
                        <a:pt x="157" y="175"/>
                        <a:pt x="152" y="183"/>
                      </a:cubicBezTo>
                      <a:cubicBezTo>
                        <a:pt x="149" y="189"/>
                        <a:pt x="153" y="198"/>
                        <a:pt x="146" y="201"/>
                      </a:cubicBezTo>
                      <a:cubicBezTo>
                        <a:pt x="146" y="210"/>
                        <a:pt x="146" y="210"/>
                        <a:pt x="146" y="210"/>
                      </a:cubicBezTo>
                      <a:cubicBezTo>
                        <a:pt x="149" y="212"/>
                        <a:pt x="150" y="215"/>
                        <a:pt x="150" y="218"/>
                      </a:cubicBezTo>
                      <a:cubicBezTo>
                        <a:pt x="158" y="219"/>
                        <a:pt x="170" y="227"/>
                        <a:pt x="170" y="235"/>
                      </a:cubicBezTo>
                      <a:cubicBezTo>
                        <a:pt x="170" y="242"/>
                        <a:pt x="157" y="253"/>
                        <a:pt x="152" y="253"/>
                      </a:cubicBezTo>
                      <a:cubicBezTo>
                        <a:pt x="143" y="253"/>
                        <a:pt x="140" y="266"/>
                        <a:pt x="140" y="275"/>
                      </a:cubicBezTo>
                      <a:cubicBezTo>
                        <a:pt x="140" y="280"/>
                        <a:pt x="144" y="282"/>
                        <a:pt x="146" y="283"/>
                      </a:cubicBezTo>
                      <a:cubicBezTo>
                        <a:pt x="145" y="294"/>
                        <a:pt x="135" y="295"/>
                        <a:pt x="133" y="304"/>
                      </a:cubicBezTo>
                      <a:cubicBezTo>
                        <a:pt x="127" y="304"/>
                        <a:pt x="125" y="304"/>
                        <a:pt x="121" y="304"/>
                      </a:cubicBezTo>
                      <a:cubicBezTo>
                        <a:pt x="114" y="304"/>
                        <a:pt x="111" y="318"/>
                        <a:pt x="100" y="318"/>
                      </a:cubicBezTo>
                      <a:cubicBezTo>
                        <a:pt x="97" y="318"/>
                        <a:pt x="90" y="299"/>
                        <a:pt x="90" y="297"/>
                      </a:cubicBezTo>
                      <a:cubicBezTo>
                        <a:pt x="90" y="296"/>
                        <a:pt x="91" y="294"/>
                        <a:pt x="91" y="293"/>
                      </a:cubicBezTo>
                      <a:cubicBezTo>
                        <a:pt x="84" y="285"/>
                        <a:pt x="85" y="279"/>
                        <a:pt x="82" y="269"/>
                      </a:cubicBezTo>
                      <a:cubicBezTo>
                        <a:pt x="79" y="263"/>
                        <a:pt x="73" y="261"/>
                        <a:pt x="73" y="253"/>
                      </a:cubicBezTo>
                      <a:cubicBezTo>
                        <a:pt x="73" y="250"/>
                        <a:pt x="75" y="246"/>
                        <a:pt x="76" y="245"/>
                      </a:cubicBezTo>
                      <a:lnTo>
                        <a:pt x="76" y="247"/>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1" name="Freeform 26"/>
                <p:cNvSpPr>
                  <a:spLocks/>
                </p:cNvSpPr>
                <p:nvPr/>
              </p:nvSpPr>
              <p:spPr bwMode="auto">
                <a:xfrm>
                  <a:off x="4559300" y="1109663"/>
                  <a:ext cx="234950" cy="128588"/>
                </a:xfrm>
                <a:custGeom>
                  <a:avLst/>
                  <a:gdLst/>
                  <a:ahLst/>
                  <a:cxnLst>
                    <a:cxn ang="0">
                      <a:pos x="148" y="79"/>
                    </a:cxn>
                    <a:cxn ang="0">
                      <a:pos x="148" y="71"/>
                    </a:cxn>
                    <a:cxn ang="0">
                      <a:pos x="128" y="71"/>
                    </a:cxn>
                    <a:cxn ang="0">
                      <a:pos x="135" y="58"/>
                    </a:cxn>
                    <a:cxn ang="0">
                      <a:pos x="126" y="46"/>
                    </a:cxn>
                    <a:cxn ang="0">
                      <a:pos x="132" y="45"/>
                    </a:cxn>
                    <a:cxn ang="0">
                      <a:pos x="121" y="38"/>
                    </a:cxn>
                    <a:cxn ang="0">
                      <a:pos x="97" y="69"/>
                    </a:cxn>
                    <a:cxn ang="0">
                      <a:pos x="90" y="73"/>
                    </a:cxn>
                    <a:cxn ang="0">
                      <a:pos x="78" y="97"/>
                    </a:cxn>
                    <a:cxn ang="0">
                      <a:pos x="43" y="69"/>
                    </a:cxn>
                    <a:cxn ang="0">
                      <a:pos x="60" y="70"/>
                    </a:cxn>
                    <a:cxn ang="0">
                      <a:pos x="74" y="66"/>
                    </a:cxn>
                    <a:cxn ang="0">
                      <a:pos x="54" y="64"/>
                    </a:cxn>
                    <a:cxn ang="0">
                      <a:pos x="38" y="58"/>
                    </a:cxn>
                    <a:cxn ang="0">
                      <a:pos x="50" y="54"/>
                    </a:cxn>
                    <a:cxn ang="0">
                      <a:pos x="72" y="43"/>
                    </a:cxn>
                    <a:cxn ang="0">
                      <a:pos x="61" y="43"/>
                    </a:cxn>
                    <a:cxn ang="0">
                      <a:pos x="54" y="39"/>
                    </a:cxn>
                    <a:cxn ang="0">
                      <a:pos x="51" y="39"/>
                    </a:cxn>
                    <a:cxn ang="0">
                      <a:pos x="38" y="51"/>
                    </a:cxn>
                    <a:cxn ang="0">
                      <a:pos x="23" y="44"/>
                    </a:cxn>
                    <a:cxn ang="0">
                      <a:pos x="27" y="43"/>
                    </a:cxn>
                    <a:cxn ang="0">
                      <a:pos x="15" y="28"/>
                    </a:cxn>
                    <a:cxn ang="0">
                      <a:pos x="11" y="26"/>
                    </a:cxn>
                    <a:cxn ang="0">
                      <a:pos x="0" y="16"/>
                    </a:cxn>
                    <a:cxn ang="0">
                      <a:pos x="16" y="5"/>
                    </a:cxn>
                    <a:cxn ang="0">
                      <a:pos x="38" y="7"/>
                    </a:cxn>
                    <a:cxn ang="0">
                      <a:pos x="32" y="13"/>
                    </a:cxn>
                    <a:cxn ang="0">
                      <a:pos x="44" y="20"/>
                    </a:cxn>
                    <a:cxn ang="0">
                      <a:pos x="41" y="14"/>
                    </a:cxn>
                    <a:cxn ang="0">
                      <a:pos x="49" y="7"/>
                    </a:cxn>
                    <a:cxn ang="0">
                      <a:pos x="68" y="26"/>
                    </a:cxn>
                    <a:cxn ang="0">
                      <a:pos x="63" y="7"/>
                    </a:cxn>
                    <a:cxn ang="0">
                      <a:pos x="72" y="0"/>
                    </a:cxn>
                    <a:cxn ang="0">
                      <a:pos x="90" y="9"/>
                    </a:cxn>
                    <a:cxn ang="0">
                      <a:pos x="88" y="18"/>
                    </a:cxn>
                    <a:cxn ang="0">
                      <a:pos x="96" y="12"/>
                    </a:cxn>
                    <a:cxn ang="0">
                      <a:pos x="102" y="23"/>
                    </a:cxn>
                    <a:cxn ang="0">
                      <a:pos x="106" y="23"/>
                    </a:cxn>
                    <a:cxn ang="0">
                      <a:pos x="141" y="41"/>
                    </a:cxn>
                    <a:cxn ang="0">
                      <a:pos x="137" y="42"/>
                    </a:cxn>
                    <a:cxn ang="0">
                      <a:pos x="145" y="42"/>
                    </a:cxn>
                    <a:cxn ang="0">
                      <a:pos x="145" y="49"/>
                    </a:cxn>
                    <a:cxn ang="0">
                      <a:pos x="159" y="49"/>
                    </a:cxn>
                    <a:cxn ang="0">
                      <a:pos x="176" y="64"/>
                    </a:cxn>
                    <a:cxn ang="0">
                      <a:pos x="148" y="79"/>
                    </a:cxn>
                  </a:cxnLst>
                  <a:rect l="0" t="0" r="r" b="b"/>
                  <a:pathLst>
                    <a:path w="176" h="97">
                      <a:moveTo>
                        <a:pt x="148" y="79"/>
                      </a:moveTo>
                      <a:cubicBezTo>
                        <a:pt x="147" y="76"/>
                        <a:pt x="147" y="74"/>
                        <a:pt x="148" y="71"/>
                      </a:cubicBezTo>
                      <a:cubicBezTo>
                        <a:pt x="143" y="71"/>
                        <a:pt x="134" y="71"/>
                        <a:pt x="128" y="71"/>
                      </a:cubicBezTo>
                      <a:cubicBezTo>
                        <a:pt x="129" y="63"/>
                        <a:pt x="134" y="65"/>
                        <a:pt x="135" y="58"/>
                      </a:cubicBezTo>
                      <a:cubicBezTo>
                        <a:pt x="132" y="57"/>
                        <a:pt x="128" y="49"/>
                        <a:pt x="126" y="46"/>
                      </a:cubicBezTo>
                      <a:cubicBezTo>
                        <a:pt x="128" y="45"/>
                        <a:pt x="130" y="45"/>
                        <a:pt x="132" y="45"/>
                      </a:cubicBezTo>
                      <a:cubicBezTo>
                        <a:pt x="125" y="44"/>
                        <a:pt x="121" y="38"/>
                        <a:pt x="121" y="38"/>
                      </a:cubicBezTo>
                      <a:cubicBezTo>
                        <a:pt x="106" y="38"/>
                        <a:pt x="102" y="58"/>
                        <a:pt x="97" y="69"/>
                      </a:cubicBezTo>
                      <a:cubicBezTo>
                        <a:pt x="96" y="72"/>
                        <a:pt x="93" y="71"/>
                        <a:pt x="90" y="73"/>
                      </a:cubicBezTo>
                      <a:cubicBezTo>
                        <a:pt x="83" y="79"/>
                        <a:pt x="84" y="91"/>
                        <a:pt x="78" y="97"/>
                      </a:cubicBezTo>
                      <a:cubicBezTo>
                        <a:pt x="67" y="90"/>
                        <a:pt x="43" y="84"/>
                        <a:pt x="43" y="69"/>
                      </a:cubicBezTo>
                      <a:cubicBezTo>
                        <a:pt x="49" y="68"/>
                        <a:pt x="60" y="70"/>
                        <a:pt x="60" y="70"/>
                      </a:cubicBezTo>
                      <a:cubicBezTo>
                        <a:pt x="64" y="66"/>
                        <a:pt x="69" y="67"/>
                        <a:pt x="74" y="66"/>
                      </a:cubicBezTo>
                      <a:cubicBezTo>
                        <a:pt x="72" y="64"/>
                        <a:pt x="57" y="64"/>
                        <a:pt x="54" y="64"/>
                      </a:cubicBezTo>
                      <a:cubicBezTo>
                        <a:pt x="49" y="64"/>
                        <a:pt x="38" y="69"/>
                        <a:pt x="38" y="58"/>
                      </a:cubicBezTo>
                      <a:cubicBezTo>
                        <a:pt x="38" y="54"/>
                        <a:pt x="48" y="54"/>
                        <a:pt x="50" y="54"/>
                      </a:cubicBezTo>
                      <a:cubicBezTo>
                        <a:pt x="56" y="52"/>
                        <a:pt x="68" y="47"/>
                        <a:pt x="72" y="43"/>
                      </a:cubicBezTo>
                      <a:cubicBezTo>
                        <a:pt x="66" y="43"/>
                        <a:pt x="63" y="43"/>
                        <a:pt x="61" y="43"/>
                      </a:cubicBezTo>
                      <a:cubicBezTo>
                        <a:pt x="60" y="43"/>
                        <a:pt x="56" y="40"/>
                        <a:pt x="54" y="39"/>
                      </a:cubicBezTo>
                      <a:cubicBezTo>
                        <a:pt x="53" y="39"/>
                        <a:pt x="52" y="39"/>
                        <a:pt x="51" y="39"/>
                      </a:cubicBezTo>
                      <a:cubicBezTo>
                        <a:pt x="47" y="41"/>
                        <a:pt x="47" y="51"/>
                        <a:pt x="38" y="51"/>
                      </a:cubicBezTo>
                      <a:cubicBezTo>
                        <a:pt x="31" y="51"/>
                        <a:pt x="26" y="48"/>
                        <a:pt x="23" y="44"/>
                      </a:cubicBezTo>
                      <a:cubicBezTo>
                        <a:pt x="25" y="43"/>
                        <a:pt x="26" y="43"/>
                        <a:pt x="27" y="43"/>
                      </a:cubicBezTo>
                      <a:cubicBezTo>
                        <a:pt x="19" y="39"/>
                        <a:pt x="13" y="35"/>
                        <a:pt x="15" y="28"/>
                      </a:cubicBezTo>
                      <a:cubicBezTo>
                        <a:pt x="13" y="28"/>
                        <a:pt x="12" y="26"/>
                        <a:pt x="11" y="26"/>
                      </a:cubicBezTo>
                      <a:cubicBezTo>
                        <a:pt x="8" y="26"/>
                        <a:pt x="3" y="19"/>
                        <a:pt x="0" y="16"/>
                      </a:cubicBezTo>
                      <a:cubicBezTo>
                        <a:pt x="2" y="14"/>
                        <a:pt x="11" y="5"/>
                        <a:pt x="16" y="5"/>
                      </a:cubicBezTo>
                      <a:cubicBezTo>
                        <a:pt x="23" y="5"/>
                        <a:pt x="27" y="5"/>
                        <a:pt x="38" y="7"/>
                      </a:cubicBezTo>
                      <a:cubicBezTo>
                        <a:pt x="35" y="10"/>
                        <a:pt x="34" y="11"/>
                        <a:pt x="32" y="13"/>
                      </a:cubicBezTo>
                      <a:cubicBezTo>
                        <a:pt x="37" y="17"/>
                        <a:pt x="41" y="17"/>
                        <a:pt x="44" y="20"/>
                      </a:cubicBezTo>
                      <a:cubicBezTo>
                        <a:pt x="42" y="19"/>
                        <a:pt x="41" y="17"/>
                        <a:pt x="41" y="14"/>
                      </a:cubicBezTo>
                      <a:cubicBezTo>
                        <a:pt x="41" y="10"/>
                        <a:pt x="45" y="7"/>
                        <a:pt x="49" y="7"/>
                      </a:cubicBezTo>
                      <a:cubicBezTo>
                        <a:pt x="60" y="7"/>
                        <a:pt x="57" y="22"/>
                        <a:pt x="68" y="26"/>
                      </a:cubicBezTo>
                      <a:cubicBezTo>
                        <a:pt x="66" y="19"/>
                        <a:pt x="63" y="15"/>
                        <a:pt x="63" y="7"/>
                      </a:cubicBezTo>
                      <a:cubicBezTo>
                        <a:pt x="63" y="0"/>
                        <a:pt x="66" y="0"/>
                        <a:pt x="72" y="0"/>
                      </a:cubicBezTo>
                      <a:cubicBezTo>
                        <a:pt x="78" y="0"/>
                        <a:pt x="90" y="4"/>
                        <a:pt x="90" y="9"/>
                      </a:cubicBezTo>
                      <a:cubicBezTo>
                        <a:pt x="90" y="12"/>
                        <a:pt x="88" y="15"/>
                        <a:pt x="88" y="18"/>
                      </a:cubicBezTo>
                      <a:cubicBezTo>
                        <a:pt x="92" y="16"/>
                        <a:pt x="93" y="12"/>
                        <a:pt x="96" y="12"/>
                      </a:cubicBezTo>
                      <a:cubicBezTo>
                        <a:pt x="103" y="12"/>
                        <a:pt x="102" y="19"/>
                        <a:pt x="102" y="23"/>
                      </a:cubicBezTo>
                      <a:cubicBezTo>
                        <a:pt x="103" y="23"/>
                        <a:pt x="105" y="23"/>
                        <a:pt x="106" y="23"/>
                      </a:cubicBezTo>
                      <a:cubicBezTo>
                        <a:pt x="113" y="23"/>
                        <a:pt x="137" y="36"/>
                        <a:pt x="141" y="41"/>
                      </a:cubicBezTo>
                      <a:cubicBezTo>
                        <a:pt x="140" y="42"/>
                        <a:pt x="138" y="42"/>
                        <a:pt x="137" y="42"/>
                      </a:cubicBezTo>
                      <a:cubicBezTo>
                        <a:pt x="140" y="43"/>
                        <a:pt x="142" y="42"/>
                        <a:pt x="145" y="42"/>
                      </a:cubicBezTo>
                      <a:cubicBezTo>
                        <a:pt x="146" y="44"/>
                        <a:pt x="146" y="47"/>
                        <a:pt x="145" y="49"/>
                      </a:cubicBezTo>
                      <a:cubicBezTo>
                        <a:pt x="151" y="49"/>
                        <a:pt x="154" y="49"/>
                        <a:pt x="159" y="49"/>
                      </a:cubicBezTo>
                      <a:cubicBezTo>
                        <a:pt x="159" y="62"/>
                        <a:pt x="172" y="59"/>
                        <a:pt x="176" y="64"/>
                      </a:cubicBezTo>
                      <a:cubicBezTo>
                        <a:pt x="164" y="68"/>
                        <a:pt x="159" y="76"/>
                        <a:pt x="148" y="7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2" name="Freeform 27"/>
                <p:cNvSpPr>
                  <a:spLocks/>
                </p:cNvSpPr>
                <p:nvPr/>
              </p:nvSpPr>
              <p:spPr bwMode="auto">
                <a:xfrm>
                  <a:off x="4683125" y="1089025"/>
                  <a:ext cx="150813" cy="55563"/>
                </a:xfrm>
                <a:custGeom>
                  <a:avLst/>
                  <a:gdLst/>
                  <a:ahLst/>
                  <a:cxnLst>
                    <a:cxn ang="0">
                      <a:pos x="114" y="19"/>
                    </a:cxn>
                    <a:cxn ang="0">
                      <a:pos x="69" y="41"/>
                    </a:cxn>
                    <a:cxn ang="0">
                      <a:pos x="54" y="34"/>
                    </a:cxn>
                    <a:cxn ang="0">
                      <a:pos x="28" y="34"/>
                    </a:cxn>
                    <a:cxn ang="0">
                      <a:pos x="23" y="26"/>
                    </a:cxn>
                    <a:cxn ang="0">
                      <a:pos x="32" y="26"/>
                    </a:cxn>
                    <a:cxn ang="0">
                      <a:pos x="43" y="24"/>
                    </a:cxn>
                    <a:cxn ang="0">
                      <a:pos x="22" y="23"/>
                    </a:cxn>
                    <a:cxn ang="0">
                      <a:pos x="6" y="18"/>
                    </a:cxn>
                    <a:cxn ang="0">
                      <a:pos x="0" y="7"/>
                    </a:cxn>
                    <a:cxn ang="0">
                      <a:pos x="6" y="7"/>
                    </a:cxn>
                    <a:cxn ang="0">
                      <a:pos x="15" y="8"/>
                    </a:cxn>
                    <a:cxn ang="0">
                      <a:pos x="15" y="6"/>
                    </a:cxn>
                    <a:cxn ang="0">
                      <a:pos x="23" y="6"/>
                    </a:cxn>
                    <a:cxn ang="0">
                      <a:pos x="21" y="2"/>
                    </a:cxn>
                    <a:cxn ang="0">
                      <a:pos x="33" y="2"/>
                    </a:cxn>
                    <a:cxn ang="0">
                      <a:pos x="51" y="11"/>
                    </a:cxn>
                    <a:cxn ang="0">
                      <a:pos x="62" y="0"/>
                    </a:cxn>
                    <a:cxn ang="0">
                      <a:pos x="67" y="0"/>
                    </a:cxn>
                    <a:cxn ang="0">
                      <a:pos x="67" y="12"/>
                    </a:cxn>
                    <a:cxn ang="0">
                      <a:pos x="80" y="7"/>
                    </a:cxn>
                    <a:cxn ang="0">
                      <a:pos x="95" y="7"/>
                    </a:cxn>
                    <a:cxn ang="0">
                      <a:pos x="114" y="19"/>
                    </a:cxn>
                  </a:cxnLst>
                  <a:rect l="0" t="0" r="r" b="b"/>
                  <a:pathLst>
                    <a:path w="114" h="41">
                      <a:moveTo>
                        <a:pt x="114" y="19"/>
                      </a:moveTo>
                      <a:cubicBezTo>
                        <a:pt x="104" y="26"/>
                        <a:pt x="82" y="41"/>
                        <a:pt x="69" y="41"/>
                      </a:cubicBezTo>
                      <a:cubicBezTo>
                        <a:pt x="61" y="41"/>
                        <a:pt x="57" y="39"/>
                        <a:pt x="54" y="34"/>
                      </a:cubicBezTo>
                      <a:cubicBezTo>
                        <a:pt x="28" y="34"/>
                        <a:pt x="28" y="34"/>
                        <a:pt x="28" y="34"/>
                      </a:cubicBezTo>
                      <a:cubicBezTo>
                        <a:pt x="25" y="32"/>
                        <a:pt x="23" y="30"/>
                        <a:pt x="23" y="26"/>
                      </a:cubicBezTo>
                      <a:cubicBezTo>
                        <a:pt x="26" y="26"/>
                        <a:pt x="31" y="26"/>
                        <a:pt x="32" y="26"/>
                      </a:cubicBezTo>
                      <a:cubicBezTo>
                        <a:pt x="36" y="25"/>
                        <a:pt x="40" y="25"/>
                        <a:pt x="43" y="24"/>
                      </a:cubicBezTo>
                      <a:cubicBezTo>
                        <a:pt x="41" y="24"/>
                        <a:pt x="23" y="23"/>
                        <a:pt x="22" y="23"/>
                      </a:cubicBezTo>
                      <a:cubicBezTo>
                        <a:pt x="14" y="23"/>
                        <a:pt x="6" y="28"/>
                        <a:pt x="6" y="18"/>
                      </a:cubicBezTo>
                      <a:cubicBezTo>
                        <a:pt x="3" y="15"/>
                        <a:pt x="0" y="12"/>
                        <a:pt x="0" y="7"/>
                      </a:cubicBezTo>
                      <a:cubicBezTo>
                        <a:pt x="6" y="7"/>
                        <a:pt x="6" y="7"/>
                        <a:pt x="6" y="7"/>
                      </a:cubicBezTo>
                      <a:cubicBezTo>
                        <a:pt x="9" y="9"/>
                        <a:pt x="13" y="10"/>
                        <a:pt x="15" y="8"/>
                      </a:cubicBezTo>
                      <a:cubicBezTo>
                        <a:pt x="15" y="6"/>
                        <a:pt x="15" y="6"/>
                        <a:pt x="15" y="6"/>
                      </a:cubicBezTo>
                      <a:cubicBezTo>
                        <a:pt x="23" y="6"/>
                        <a:pt x="23" y="6"/>
                        <a:pt x="23" y="6"/>
                      </a:cubicBezTo>
                      <a:cubicBezTo>
                        <a:pt x="21" y="2"/>
                        <a:pt x="21" y="2"/>
                        <a:pt x="21" y="2"/>
                      </a:cubicBezTo>
                      <a:cubicBezTo>
                        <a:pt x="33" y="2"/>
                        <a:pt x="33" y="2"/>
                        <a:pt x="33" y="2"/>
                      </a:cubicBezTo>
                      <a:cubicBezTo>
                        <a:pt x="36" y="4"/>
                        <a:pt x="48" y="11"/>
                        <a:pt x="51" y="11"/>
                      </a:cubicBezTo>
                      <a:cubicBezTo>
                        <a:pt x="56" y="11"/>
                        <a:pt x="59" y="2"/>
                        <a:pt x="62" y="0"/>
                      </a:cubicBezTo>
                      <a:cubicBezTo>
                        <a:pt x="67" y="0"/>
                        <a:pt x="67" y="0"/>
                        <a:pt x="67" y="0"/>
                      </a:cubicBezTo>
                      <a:cubicBezTo>
                        <a:pt x="67" y="6"/>
                        <a:pt x="66" y="8"/>
                        <a:pt x="67" y="12"/>
                      </a:cubicBezTo>
                      <a:cubicBezTo>
                        <a:pt x="71" y="12"/>
                        <a:pt x="73" y="7"/>
                        <a:pt x="80" y="7"/>
                      </a:cubicBezTo>
                      <a:cubicBezTo>
                        <a:pt x="91" y="7"/>
                        <a:pt x="88" y="7"/>
                        <a:pt x="95" y="7"/>
                      </a:cubicBezTo>
                      <a:cubicBezTo>
                        <a:pt x="103" y="7"/>
                        <a:pt x="112" y="14"/>
                        <a:pt x="114" y="1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3" name="Freeform 28"/>
                <p:cNvSpPr>
                  <a:spLocks/>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4" name="Freeform 29"/>
                <p:cNvSpPr>
                  <a:spLocks/>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5" name="Freeform 31"/>
                <p:cNvSpPr>
                  <a:spLocks/>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6" name="Freeform 32"/>
                <p:cNvSpPr>
                  <a:spLocks/>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7" name="Freeform 33"/>
                <p:cNvSpPr>
                  <a:spLocks/>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8" name="Freeform 34"/>
                <p:cNvSpPr>
                  <a:spLocks/>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9" name="Freeform 35"/>
                <p:cNvSpPr>
                  <a:spLocks/>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0" name="Freeform 37"/>
                <p:cNvSpPr>
                  <a:spLocks/>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1" name="Freeform 38"/>
                <p:cNvSpPr>
                  <a:spLocks/>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363"/>
            <p:cNvGrpSpPr/>
            <p:nvPr/>
          </p:nvGrpSpPr>
          <p:grpSpPr>
            <a:xfrm>
              <a:off x="5105582" y="3000650"/>
              <a:ext cx="941496" cy="822457"/>
              <a:chOff x="6275388" y="2879725"/>
              <a:chExt cx="966788" cy="844551"/>
            </a:xfrm>
            <a:grpFill/>
          </p:grpSpPr>
          <p:sp>
            <p:nvSpPr>
              <p:cNvPr id="349" name="Freeform 9"/>
              <p:cNvSpPr>
                <a:spLocks/>
              </p:cNvSpPr>
              <p:nvPr/>
            </p:nvSpPr>
            <p:spPr bwMode="auto">
              <a:xfrm>
                <a:off x="6567488" y="2879725"/>
                <a:ext cx="339725" cy="176213"/>
              </a:xfrm>
              <a:custGeom>
                <a:avLst/>
                <a:gdLst/>
                <a:ahLst/>
                <a:cxnLst>
                  <a:cxn ang="0">
                    <a:pos x="128" y="28"/>
                  </a:cxn>
                  <a:cxn ang="0">
                    <a:pos x="160" y="39"/>
                  </a:cxn>
                  <a:cxn ang="0">
                    <a:pos x="173" y="45"/>
                  </a:cxn>
                  <a:cxn ang="0">
                    <a:pos x="179" y="49"/>
                  </a:cxn>
                  <a:cxn ang="0">
                    <a:pos x="203" y="71"/>
                  </a:cxn>
                  <a:cxn ang="0">
                    <a:pos x="217" y="78"/>
                  </a:cxn>
                  <a:cxn ang="0">
                    <a:pos x="208" y="85"/>
                  </a:cxn>
                  <a:cxn ang="0">
                    <a:pos x="217" y="96"/>
                  </a:cxn>
                  <a:cxn ang="0">
                    <a:pos x="224" y="108"/>
                  </a:cxn>
                  <a:cxn ang="0">
                    <a:pos x="233" y="113"/>
                  </a:cxn>
                  <a:cxn ang="0">
                    <a:pos x="237" y="118"/>
                  </a:cxn>
                  <a:cxn ang="0">
                    <a:pos x="242" y="119"/>
                  </a:cxn>
                  <a:cxn ang="0">
                    <a:pos x="247" y="124"/>
                  </a:cxn>
                  <a:cxn ang="0">
                    <a:pos x="255" y="126"/>
                  </a:cxn>
                  <a:cxn ang="0">
                    <a:pos x="250" y="133"/>
                  </a:cxn>
                  <a:cxn ang="0">
                    <a:pos x="247" y="133"/>
                  </a:cxn>
                  <a:cxn ang="0">
                    <a:pos x="239" y="127"/>
                  </a:cxn>
                  <a:cxn ang="0">
                    <a:pos x="227" y="127"/>
                  </a:cxn>
                  <a:cxn ang="0">
                    <a:pos x="210" y="116"/>
                  </a:cxn>
                  <a:cxn ang="0">
                    <a:pos x="206" y="113"/>
                  </a:cxn>
                  <a:cxn ang="0">
                    <a:pos x="175" y="92"/>
                  </a:cxn>
                  <a:cxn ang="0">
                    <a:pos x="158" y="103"/>
                  </a:cxn>
                  <a:cxn ang="0">
                    <a:pos x="156" y="113"/>
                  </a:cxn>
                  <a:cxn ang="0">
                    <a:pos x="139" y="113"/>
                  </a:cxn>
                  <a:cxn ang="0">
                    <a:pos x="113" y="100"/>
                  </a:cxn>
                  <a:cxn ang="0">
                    <a:pos x="107" y="102"/>
                  </a:cxn>
                  <a:cxn ang="0">
                    <a:pos x="98" y="102"/>
                  </a:cxn>
                  <a:cxn ang="0">
                    <a:pos x="90" y="99"/>
                  </a:cxn>
                  <a:cxn ang="0">
                    <a:pos x="101" y="90"/>
                  </a:cxn>
                  <a:cxn ang="0">
                    <a:pos x="96" y="71"/>
                  </a:cxn>
                  <a:cxn ang="0">
                    <a:pos x="77" y="59"/>
                  </a:cxn>
                  <a:cxn ang="0">
                    <a:pos x="53" y="54"/>
                  </a:cxn>
                  <a:cxn ang="0">
                    <a:pos x="37" y="45"/>
                  </a:cxn>
                  <a:cxn ang="0">
                    <a:pos x="37" y="41"/>
                  </a:cxn>
                  <a:cxn ang="0">
                    <a:pos x="30" y="49"/>
                  </a:cxn>
                  <a:cxn ang="0">
                    <a:pos x="26" y="48"/>
                  </a:cxn>
                  <a:cxn ang="0">
                    <a:pos x="24" y="38"/>
                  </a:cxn>
                  <a:cxn ang="0">
                    <a:pos x="16" y="33"/>
                  </a:cxn>
                  <a:cxn ang="0">
                    <a:pos x="38" y="25"/>
                  </a:cxn>
                  <a:cxn ang="0">
                    <a:pos x="35" y="25"/>
                  </a:cxn>
                  <a:cxn ang="0">
                    <a:pos x="23" y="27"/>
                  </a:cxn>
                  <a:cxn ang="0">
                    <a:pos x="16" y="26"/>
                  </a:cxn>
                  <a:cxn ang="0">
                    <a:pos x="14" y="22"/>
                  </a:cxn>
                  <a:cxn ang="0">
                    <a:pos x="0" y="12"/>
                  </a:cxn>
                  <a:cxn ang="0">
                    <a:pos x="6" y="8"/>
                  </a:cxn>
                  <a:cxn ang="0">
                    <a:pos x="23" y="0"/>
                  </a:cxn>
                  <a:cxn ang="0">
                    <a:pos x="44" y="9"/>
                  </a:cxn>
                  <a:cxn ang="0">
                    <a:pos x="44" y="25"/>
                  </a:cxn>
                  <a:cxn ang="0">
                    <a:pos x="50" y="29"/>
                  </a:cxn>
                  <a:cxn ang="0">
                    <a:pos x="59" y="38"/>
                  </a:cxn>
                  <a:cxn ang="0">
                    <a:pos x="67" y="30"/>
                  </a:cxn>
                  <a:cxn ang="0">
                    <a:pos x="78" y="25"/>
                  </a:cxn>
                  <a:cxn ang="0">
                    <a:pos x="92" y="14"/>
                  </a:cxn>
                  <a:cxn ang="0">
                    <a:pos x="98" y="17"/>
                  </a:cxn>
                  <a:cxn ang="0">
                    <a:pos x="109" y="25"/>
                  </a:cxn>
                  <a:cxn ang="0">
                    <a:pos x="121" y="25"/>
                  </a:cxn>
                  <a:cxn ang="0">
                    <a:pos x="130" y="29"/>
                  </a:cxn>
                  <a:cxn ang="0">
                    <a:pos x="130" y="30"/>
                  </a:cxn>
                  <a:cxn ang="0">
                    <a:pos x="128" y="28"/>
                  </a:cxn>
                </a:cxnLst>
                <a:rect l="0" t="0" r="r" b="b"/>
                <a:pathLst>
                  <a:path w="255" h="133">
                    <a:moveTo>
                      <a:pt x="128" y="28"/>
                    </a:moveTo>
                    <a:cubicBezTo>
                      <a:pt x="133" y="33"/>
                      <a:pt x="149" y="39"/>
                      <a:pt x="160" y="39"/>
                    </a:cubicBezTo>
                    <a:cubicBezTo>
                      <a:pt x="165" y="39"/>
                      <a:pt x="168" y="45"/>
                      <a:pt x="173" y="45"/>
                    </a:cubicBezTo>
                    <a:cubicBezTo>
                      <a:pt x="173" y="48"/>
                      <a:pt x="176" y="49"/>
                      <a:pt x="179" y="49"/>
                    </a:cubicBezTo>
                    <a:cubicBezTo>
                      <a:pt x="193" y="54"/>
                      <a:pt x="192" y="66"/>
                      <a:pt x="203" y="71"/>
                    </a:cubicBezTo>
                    <a:cubicBezTo>
                      <a:pt x="207" y="73"/>
                      <a:pt x="217" y="68"/>
                      <a:pt x="217" y="78"/>
                    </a:cubicBezTo>
                    <a:cubicBezTo>
                      <a:pt x="217" y="83"/>
                      <a:pt x="208" y="81"/>
                      <a:pt x="208" y="85"/>
                    </a:cubicBezTo>
                    <a:cubicBezTo>
                      <a:pt x="208" y="87"/>
                      <a:pt x="216" y="95"/>
                      <a:pt x="217" y="96"/>
                    </a:cubicBezTo>
                    <a:cubicBezTo>
                      <a:pt x="221" y="100"/>
                      <a:pt x="220" y="103"/>
                      <a:pt x="224" y="108"/>
                    </a:cubicBezTo>
                    <a:cubicBezTo>
                      <a:pt x="225" y="111"/>
                      <a:pt x="230" y="113"/>
                      <a:pt x="233" y="113"/>
                    </a:cubicBezTo>
                    <a:cubicBezTo>
                      <a:pt x="235" y="113"/>
                      <a:pt x="236" y="116"/>
                      <a:pt x="237" y="118"/>
                    </a:cubicBezTo>
                    <a:cubicBezTo>
                      <a:pt x="238" y="120"/>
                      <a:pt x="240" y="118"/>
                      <a:pt x="242" y="119"/>
                    </a:cubicBezTo>
                    <a:cubicBezTo>
                      <a:pt x="245" y="119"/>
                      <a:pt x="246" y="122"/>
                      <a:pt x="247" y="124"/>
                    </a:cubicBezTo>
                    <a:cubicBezTo>
                      <a:pt x="247" y="126"/>
                      <a:pt x="254" y="125"/>
                      <a:pt x="255" y="126"/>
                    </a:cubicBezTo>
                    <a:cubicBezTo>
                      <a:pt x="253" y="127"/>
                      <a:pt x="250" y="130"/>
                      <a:pt x="250" y="133"/>
                    </a:cubicBezTo>
                    <a:cubicBezTo>
                      <a:pt x="249" y="133"/>
                      <a:pt x="248" y="133"/>
                      <a:pt x="247" y="133"/>
                    </a:cubicBezTo>
                    <a:cubicBezTo>
                      <a:pt x="246" y="133"/>
                      <a:pt x="240" y="128"/>
                      <a:pt x="239" y="127"/>
                    </a:cubicBezTo>
                    <a:cubicBezTo>
                      <a:pt x="227" y="127"/>
                      <a:pt x="227" y="127"/>
                      <a:pt x="227" y="127"/>
                    </a:cubicBezTo>
                    <a:cubicBezTo>
                      <a:pt x="221" y="126"/>
                      <a:pt x="210" y="121"/>
                      <a:pt x="210" y="116"/>
                    </a:cubicBezTo>
                    <a:cubicBezTo>
                      <a:pt x="210" y="115"/>
                      <a:pt x="207" y="114"/>
                      <a:pt x="206" y="113"/>
                    </a:cubicBezTo>
                    <a:cubicBezTo>
                      <a:pt x="197" y="104"/>
                      <a:pt x="189" y="92"/>
                      <a:pt x="175" y="92"/>
                    </a:cubicBezTo>
                    <a:cubicBezTo>
                      <a:pt x="164" y="92"/>
                      <a:pt x="165" y="100"/>
                      <a:pt x="158" y="103"/>
                    </a:cubicBezTo>
                    <a:cubicBezTo>
                      <a:pt x="160" y="108"/>
                      <a:pt x="156" y="110"/>
                      <a:pt x="156" y="113"/>
                    </a:cubicBezTo>
                    <a:cubicBezTo>
                      <a:pt x="146" y="113"/>
                      <a:pt x="144" y="113"/>
                      <a:pt x="139" y="113"/>
                    </a:cubicBezTo>
                    <a:cubicBezTo>
                      <a:pt x="128" y="113"/>
                      <a:pt x="125" y="100"/>
                      <a:pt x="113" y="100"/>
                    </a:cubicBezTo>
                    <a:cubicBezTo>
                      <a:pt x="112" y="100"/>
                      <a:pt x="107" y="100"/>
                      <a:pt x="107" y="102"/>
                    </a:cubicBezTo>
                    <a:cubicBezTo>
                      <a:pt x="98" y="102"/>
                      <a:pt x="98" y="102"/>
                      <a:pt x="98" y="102"/>
                    </a:cubicBezTo>
                    <a:cubicBezTo>
                      <a:pt x="94" y="102"/>
                      <a:pt x="90" y="102"/>
                      <a:pt x="90" y="99"/>
                    </a:cubicBezTo>
                    <a:cubicBezTo>
                      <a:pt x="90" y="93"/>
                      <a:pt x="99" y="91"/>
                      <a:pt x="101" y="90"/>
                    </a:cubicBezTo>
                    <a:cubicBezTo>
                      <a:pt x="95" y="84"/>
                      <a:pt x="98" y="78"/>
                      <a:pt x="96" y="71"/>
                    </a:cubicBezTo>
                    <a:cubicBezTo>
                      <a:pt x="94" y="66"/>
                      <a:pt x="82" y="61"/>
                      <a:pt x="77" y="59"/>
                    </a:cubicBezTo>
                    <a:cubicBezTo>
                      <a:pt x="72" y="56"/>
                      <a:pt x="60" y="54"/>
                      <a:pt x="53" y="54"/>
                    </a:cubicBezTo>
                    <a:cubicBezTo>
                      <a:pt x="47" y="54"/>
                      <a:pt x="44" y="43"/>
                      <a:pt x="37" y="45"/>
                    </a:cubicBezTo>
                    <a:cubicBezTo>
                      <a:pt x="37" y="41"/>
                      <a:pt x="37" y="41"/>
                      <a:pt x="37" y="41"/>
                    </a:cubicBezTo>
                    <a:cubicBezTo>
                      <a:pt x="36" y="44"/>
                      <a:pt x="34" y="49"/>
                      <a:pt x="30" y="49"/>
                    </a:cubicBezTo>
                    <a:cubicBezTo>
                      <a:pt x="29" y="49"/>
                      <a:pt x="26" y="49"/>
                      <a:pt x="26" y="48"/>
                    </a:cubicBezTo>
                    <a:cubicBezTo>
                      <a:pt x="24" y="43"/>
                      <a:pt x="26" y="41"/>
                      <a:pt x="24" y="38"/>
                    </a:cubicBezTo>
                    <a:cubicBezTo>
                      <a:pt x="22" y="34"/>
                      <a:pt x="17" y="36"/>
                      <a:pt x="16" y="33"/>
                    </a:cubicBezTo>
                    <a:cubicBezTo>
                      <a:pt x="22" y="29"/>
                      <a:pt x="35" y="30"/>
                      <a:pt x="38" y="25"/>
                    </a:cubicBezTo>
                    <a:cubicBezTo>
                      <a:pt x="35" y="25"/>
                      <a:pt x="35" y="25"/>
                      <a:pt x="35" y="25"/>
                    </a:cubicBezTo>
                    <a:cubicBezTo>
                      <a:pt x="30" y="26"/>
                      <a:pt x="27" y="27"/>
                      <a:pt x="23" y="27"/>
                    </a:cubicBezTo>
                    <a:cubicBezTo>
                      <a:pt x="20" y="27"/>
                      <a:pt x="19" y="26"/>
                      <a:pt x="16" y="26"/>
                    </a:cubicBezTo>
                    <a:cubicBezTo>
                      <a:pt x="15" y="25"/>
                      <a:pt x="14" y="23"/>
                      <a:pt x="14" y="22"/>
                    </a:cubicBezTo>
                    <a:cubicBezTo>
                      <a:pt x="11" y="15"/>
                      <a:pt x="0" y="18"/>
                      <a:pt x="0" y="12"/>
                    </a:cubicBezTo>
                    <a:cubicBezTo>
                      <a:pt x="0" y="9"/>
                      <a:pt x="4" y="8"/>
                      <a:pt x="6" y="8"/>
                    </a:cubicBezTo>
                    <a:cubicBezTo>
                      <a:pt x="12" y="8"/>
                      <a:pt x="15" y="0"/>
                      <a:pt x="23" y="0"/>
                    </a:cubicBezTo>
                    <a:cubicBezTo>
                      <a:pt x="30" y="0"/>
                      <a:pt x="36" y="7"/>
                      <a:pt x="44" y="9"/>
                    </a:cubicBezTo>
                    <a:cubicBezTo>
                      <a:pt x="44" y="15"/>
                      <a:pt x="44" y="22"/>
                      <a:pt x="44" y="25"/>
                    </a:cubicBezTo>
                    <a:cubicBezTo>
                      <a:pt x="44" y="27"/>
                      <a:pt x="46" y="29"/>
                      <a:pt x="50" y="29"/>
                    </a:cubicBezTo>
                    <a:cubicBezTo>
                      <a:pt x="50" y="31"/>
                      <a:pt x="56" y="38"/>
                      <a:pt x="59" y="38"/>
                    </a:cubicBezTo>
                    <a:cubicBezTo>
                      <a:pt x="62" y="38"/>
                      <a:pt x="66" y="31"/>
                      <a:pt x="67" y="30"/>
                    </a:cubicBezTo>
                    <a:cubicBezTo>
                      <a:pt x="71" y="27"/>
                      <a:pt x="71" y="26"/>
                      <a:pt x="78" y="25"/>
                    </a:cubicBezTo>
                    <a:cubicBezTo>
                      <a:pt x="82" y="23"/>
                      <a:pt x="87" y="15"/>
                      <a:pt x="92" y="14"/>
                    </a:cubicBezTo>
                    <a:cubicBezTo>
                      <a:pt x="93" y="17"/>
                      <a:pt x="96" y="16"/>
                      <a:pt x="98" y="17"/>
                    </a:cubicBezTo>
                    <a:cubicBezTo>
                      <a:pt x="103" y="18"/>
                      <a:pt x="106" y="24"/>
                      <a:pt x="109" y="25"/>
                    </a:cubicBezTo>
                    <a:cubicBezTo>
                      <a:pt x="121" y="25"/>
                      <a:pt x="121" y="25"/>
                      <a:pt x="121" y="25"/>
                    </a:cubicBezTo>
                    <a:cubicBezTo>
                      <a:pt x="123" y="27"/>
                      <a:pt x="128" y="29"/>
                      <a:pt x="130" y="29"/>
                    </a:cubicBezTo>
                    <a:cubicBezTo>
                      <a:pt x="130" y="30"/>
                      <a:pt x="130" y="30"/>
                      <a:pt x="130" y="30"/>
                    </a:cubicBezTo>
                    <a:lnTo>
                      <a:pt x="128" y="28"/>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10" name="Group 361"/>
              <p:cNvGrpSpPr/>
              <p:nvPr/>
            </p:nvGrpSpPr>
            <p:grpSpPr>
              <a:xfrm>
                <a:off x="6275388" y="2917825"/>
                <a:ext cx="966788" cy="806451"/>
                <a:chOff x="6275388" y="2917825"/>
                <a:chExt cx="966788" cy="806451"/>
              </a:xfrm>
              <a:grpFill/>
            </p:grpSpPr>
            <p:sp>
              <p:nvSpPr>
                <p:cNvPr id="351" name="Freeform 7"/>
                <p:cNvSpPr>
                  <a:spLocks/>
                </p:cNvSpPr>
                <p:nvPr/>
              </p:nvSpPr>
              <p:spPr bwMode="auto">
                <a:xfrm>
                  <a:off x="6623050" y="2968625"/>
                  <a:ext cx="11113" cy="25400"/>
                </a:xfrm>
                <a:custGeom>
                  <a:avLst/>
                  <a:gdLst/>
                  <a:ahLst/>
                  <a:cxnLst>
                    <a:cxn ang="0">
                      <a:pos x="7" y="0"/>
                    </a:cxn>
                    <a:cxn ang="0">
                      <a:pos x="8" y="5"/>
                    </a:cxn>
                    <a:cxn ang="0">
                      <a:pos x="5" y="9"/>
                    </a:cxn>
                    <a:cxn ang="0">
                      <a:pos x="2" y="19"/>
                    </a:cxn>
                    <a:cxn ang="0">
                      <a:pos x="0" y="15"/>
                    </a:cxn>
                    <a:cxn ang="0">
                      <a:pos x="4" y="8"/>
                    </a:cxn>
                    <a:cxn ang="0">
                      <a:pos x="7" y="0"/>
                    </a:cxn>
                  </a:cxnLst>
                  <a:rect l="0" t="0" r="r" b="b"/>
                  <a:pathLst>
                    <a:path w="8" h="19">
                      <a:moveTo>
                        <a:pt x="7" y="0"/>
                      </a:moveTo>
                      <a:cubicBezTo>
                        <a:pt x="7" y="4"/>
                        <a:pt x="8" y="2"/>
                        <a:pt x="8" y="5"/>
                      </a:cubicBezTo>
                      <a:cubicBezTo>
                        <a:pt x="8" y="8"/>
                        <a:pt x="7" y="9"/>
                        <a:pt x="5" y="9"/>
                      </a:cubicBezTo>
                      <a:cubicBezTo>
                        <a:pt x="5" y="14"/>
                        <a:pt x="6" y="19"/>
                        <a:pt x="2" y="19"/>
                      </a:cubicBezTo>
                      <a:cubicBezTo>
                        <a:pt x="1" y="19"/>
                        <a:pt x="0" y="16"/>
                        <a:pt x="0" y="15"/>
                      </a:cubicBezTo>
                      <a:cubicBezTo>
                        <a:pt x="0" y="11"/>
                        <a:pt x="4" y="10"/>
                        <a:pt x="4" y="8"/>
                      </a:cubicBezTo>
                      <a:cubicBezTo>
                        <a:pt x="4" y="4"/>
                        <a:pt x="3" y="0"/>
                        <a:pt x="7"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2" name="Freeform 8"/>
                <p:cNvSpPr>
                  <a:spLocks/>
                </p:cNvSpPr>
                <p:nvPr/>
              </p:nvSpPr>
              <p:spPr bwMode="auto">
                <a:xfrm>
                  <a:off x="6867525" y="2944813"/>
                  <a:ext cx="65088" cy="38100"/>
                </a:xfrm>
                <a:custGeom>
                  <a:avLst/>
                  <a:gdLst/>
                  <a:ahLst/>
                  <a:cxnLst>
                    <a:cxn ang="0">
                      <a:pos x="13" y="27"/>
                    </a:cxn>
                    <a:cxn ang="0">
                      <a:pos x="0" y="18"/>
                    </a:cxn>
                    <a:cxn ang="0">
                      <a:pos x="13" y="18"/>
                    </a:cxn>
                    <a:cxn ang="0">
                      <a:pos x="18" y="17"/>
                    </a:cxn>
                    <a:cxn ang="0">
                      <a:pos x="35" y="13"/>
                    </a:cxn>
                    <a:cxn ang="0">
                      <a:pos x="45" y="0"/>
                    </a:cxn>
                    <a:cxn ang="0">
                      <a:pos x="49" y="7"/>
                    </a:cxn>
                    <a:cxn ang="0">
                      <a:pos x="40" y="22"/>
                    </a:cxn>
                    <a:cxn ang="0">
                      <a:pos x="19" y="29"/>
                    </a:cxn>
                    <a:cxn ang="0">
                      <a:pos x="11" y="25"/>
                    </a:cxn>
                    <a:cxn ang="0">
                      <a:pos x="13" y="27"/>
                    </a:cxn>
                  </a:cxnLst>
                  <a:rect l="0" t="0" r="r" b="b"/>
                  <a:pathLst>
                    <a:path w="49" h="29">
                      <a:moveTo>
                        <a:pt x="13" y="27"/>
                      </a:moveTo>
                      <a:cubicBezTo>
                        <a:pt x="9" y="22"/>
                        <a:pt x="1" y="24"/>
                        <a:pt x="0" y="18"/>
                      </a:cubicBezTo>
                      <a:cubicBezTo>
                        <a:pt x="13" y="18"/>
                        <a:pt x="13" y="18"/>
                        <a:pt x="13" y="18"/>
                      </a:cubicBezTo>
                      <a:cubicBezTo>
                        <a:pt x="14" y="18"/>
                        <a:pt x="18" y="17"/>
                        <a:pt x="18" y="17"/>
                      </a:cubicBezTo>
                      <a:cubicBezTo>
                        <a:pt x="25" y="14"/>
                        <a:pt x="31" y="15"/>
                        <a:pt x="35" y="13"/>
                      </a:cubicBezTo>
                      <a:cubicBezTo>
                        <a:pt x="41" y="10"/>
                        <a:pt x="39" y="0"/>
                        <a:pt x="45" y="0"/>
                      </a:cubicBezTo>
                      <a:cubicBezTo>
                        <a:pt x="48" y="0"/>
                        <a:pt x="49" y="4"/>
                        <a:pt x="49" y="7"/>
                      </a:cubicBezTo>
                      <a:cubicBezTo>
                        <a:pt x="49" y="16"/>
                        <a:pt x="40" y="14"/>
                        <a:pt x="40" y="22"/>
                      </a:cubicBezTo>
                      <a:cubicBezTo>
                        <a:pt x="32" y="24"/>
                        <a:pt x="28" y="29"/>
                        <a:pt x="19" y="29"/>
                      </a:cubicBezTo>
                      <a:cubicBezTo>
                        <a:pt x="17" y="29"/>
                        <a:pt x="11" y="26"/>
                        <a:pt x="11" y="25"/>
                      </a:cubicBezTo>
                      <a:lnTo>
                        <a:pt x="13" y="27"/>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3" name="Freeform 10"/>
                <p:cNvSpPr>
                  <a:spLocks/>
                </p:cNvSpPr>
                <p:nvPr/>
              </p:nvSpPr>
              <p:spPr bwMode="auto">
                <a:xfrm>
                  <a:off x="6911975" y="2917825"/>
                  <a:ext cx="34925" cy="34925"/>
                </a:xfrm>
                <a:custGeom>
                  <a:avLst/>
                  <a:gdLst/>
                  <a:ahLst/>
                  <a:cxnLst>
                    <a:cxn ang="0">
                      <a:pos x="23" y="25"/>
                    </a:cxn>
                    <a:cxn ang="0">
                      <a:pos x="19" y="17"/>
                    </a:cxn>
                    <a:cxn ang="0">
                      <a:pos x="8" y="6"/>
                    </a:cxn>
                    <a:cxn ang="0">
                      <a:pos x="0" y="0"/>
                    </a:cxn>
                    <a:cxn ang="0">
                      <a:pos x="18" y="13"/>
                    </a:cxn>
                    <a:cxn ang="0">
                      <a:pos x="26" y="22"/>
                    </a:cxn>
                    <a:cxn ang="0">
                      <a:pos x="26" y="25"/>
                    </a:cxn>
                    <a:cxn ang="0">
                      <a:pos x="23" y="25"/>
                    </a:cxn>
                  </a:cxnLst>
                  <a:rect l="0" t="0" r="r" b="b"/>
                  <a:pathLst>
                    <a:path w="26" h="26">
                      <a:moveTo>
                        <a:pt x="23" y="25"/>
                      </a:moveTo>
                      <a:cubicBezTo>
                        <a:pt x="18" y="24"/>
                        <a:pt x="18" y="21"/>
                        <a:pt x="19" y="17"/>
                      </a:cubicBezTo>
                      <a:cubicBezTo>
                        <a:pt x="13" y="14"/>
                        <a:pt x="14" y="9"/>
                        <a:pt x="8" y="6"/>
                      </a:cubicBezTo>
                      <a:cubicBezTo>
                        <a:pt x="5" y="4"/>
                        <a:pt x="2" y="4"/>
                        <a:pt x="0" y="0"/>
                      </a:cubicBezTo>
                      <a:cubicBezTo>
                        <a:pt x="9" y="3"/>
                        <a:pt x="13" y="8"/>
                        <a:pt x="18" y="13"/>
                      </a:cubicBezTo>
                      <a:cubicBezTo>
                        <a:pt x="21" y="17"/>
                        <a:pt x="26" y="16"/>
                        <a:pt x="26" y="22"/>
                      </a:cubicBezTo>
                      <a:cubicBezTo>
                        <a:pt x="26" y="23"/>
                        <a:pt x="26" y="24"/>
                        <a:pt x="26" y="25"/>
                      </a:cubicBezTo>
                      <a:cubicBezTo>
                        <a:pt x="25" y="25"/>
                        <a:pt x="24" y="26"/>
                        <a:pt x="23" y="2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4" name="Freeform 11"/>
                <p:cNvSpPr>
                  <a:spLocks/>
                </p:cNvSpPr>
                <p:nvPr/>
              </p:nvSpPr>
              <p:spPr bwMode="auto">
                <a:xfrm>
                  <a:off x="6972300" y="2967038"/>
                  <a:ext cx="17463" cy="20638"/>
                </a:xfrm>
                <a:custGeom>
                  <a:avLst/>
                  <a:gdLst/>
                  <a:ahLst/>
                  <a:cxnLst>
                    <a:cxn ang="0">
                      <a:pos x="7" y="9"/>
                    </a:cxn>
                    <a:cxn ang="0">
                      <a:pos x="1" y="0"/>
                    </a:cxn>
                    <a:cxn ang="0">
                      <a:pos x="13" y="12"/>
                    </a:cxn>
                    <a:cxn ang="0">
                      <a:pos x="10" y="16"/>
                    </a:cxn>
                    <a:cxn ang="0">
                      <a:pos x="7" y="13"/>
                    </a:cxn>
                    <a:cxn ang="0">
                      <a:pos x="7" y="9"/>
                    </a:cxn>
                  </a:cxnLst>
                  <a:rect l="0" t="0" r="r" b="b"/>
                  <a:pathLst>
                    <a:path w="13" h="16">
                      <a:moveTo>
                        <a:pt x="7" y="9"/>
                      </a:moveTo>
                      <a:cubicBezTo>
                        <a:pt x="2" y="9"/>
                        <a:pt x="0" y="4"/>
                        <a:pt x="1" y="0"/>
                      </a:cubicBezTo>
                      <a:cubicBezTo>
                        <a:pt x="4" y="1"/>
                        <a:pt x="13" y="11"/>
                        <a:pt x="13" y="12"/>
                      </a:cubicBezTo>
                      <a:cubicBezTo>
                        <a:pt x="13" y="14"/>
                        <a:pt x="11" y="16"/>
                        <a:pt x="10" y="16"/>
                      </a:cubicBezTo>
                      <a:cubicBezTo>
                        <a:pt x="9" y="16"/>
                        <a:pt x="7" y="14"/>
                        <a:pt x="7" y="13"/>
                      </a:cubicBezTo>
                      <a:cubicBezTo>
                        <a:pt x="7" y="12"/>
                        <a:pt x="7" y="11"/>
                        <a:pt x="7" y="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5" name="Freeform 12"/>
                <p:cNvSpPr>
                  <a:spLocks/>
                </p:cNvSpPr>
                <p:nvPr/>
              </p:nvSpPr>
              <p:spPr bwMode="auto">
                <a:xfrm>
                  <a:off x="7086600" y="3046413"/>
                  <a:ext cx="9525" cy="11113"/>
                </a:xfrm>
                <a:custGeom>
                  <a:avLst/>
                  <a:gdLst/>
                  <a:ahLst/>
                  <a:cxnLst>
                    <a:cxn ang="0">
                      <a:pos x="7" y="6"/>
                    </a:cxn>
                    <a:cxn ang="0">
                      <a:pos x="7" y="9"/>
                    </a:cxn>
                    <a:cxn ang="0">
                      <a:pos x="0" y="0"/>
                    </a:cxn>
                    <a:cxn ang="0">
                      <a:pos x="7" y="6"/>
                    </a:cxn>
                  </a:cxnLst>
                  <a:rect l="0" t="0" r="r" b="b"/>
                  <a:pathLst>
                    <a:path w="7" h="9">
                      <a:moveTo>
                        <a:pt x="7" y="6"/>
                      </a:moveTo>
                      <a:cubicBezTo>
                        <a:pt x="7" y="7"/>
                        <a:pt x="7" y="8"/>
                        <a:pt x="7" y="9"/>
                      </a:cubicBezTo>
                      <a:cubicBezTo>
                        <a:pt x="3" y="9"/>
                        <a:pt x="0" y="2"/>
                        <a:pt x="0" y="0"/>
                      </a:cubicBezTo>
                      <a:cubicBezTo>
                        <a:pt x="4" y="2"/>
                        <a:pt x="7" y="3"/>
                        <a:pt x="7" y="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6" name="Freeform 13"/>
                <p:cNvSpPr>
                  <a:spLocks/>
                </p:cNvSpPr>
                <p:nvPr/>
              </p:nvSpPr>
              <p:spPr bwMode="auto">
                <a:xfrm>
                  <a:off x="7061200" y="3036888"/>
                  <a:ext cx="20638" cy="9525"/>
                </a:xfrm>
                <a:custGeom>
                  <a:avLst/>
                  <a:gdLst/>
                  <a:ahLst/>
                  <a:cxnLst>
                    <a:cxn ang="0">
                      <a:pos x="15" y="6"/>
                    </a:cxn>
                    <a:cxn ang="0">
                      <a:pos x="12" y="7"/>
                    </a:cxn>
                    <a:cxn ang="0">
                      <a:pos x="0" y="0"/>
                    </a:cxn>
                    <a:cxn ang="0">
                      <a:pos x="15" y="6"/>
                    </a:cxn>
                  </a:cxnLst>
                  <a:rect l="0" t="0" r="r" b="b"/>
                  <a:pathLst>
                    <a:path w="15" h="7">
                      <a:moveTo>
                        <a:pt x="15" y="6"/>
                      </a:moveTo>
                      <a:cubicBezTo>
                        <a:pt x="14" y="6"/>
                        <a:pt x="13" y="7"/>
                        <a:pt x="12" y="7"/>
                      </a:cubicBezTo>
                      <a:cubicBezTo>
                        <a:pt x="7" y="7"/>
                        <a:pt x="0" y="5"/>
                        <a:pt x="0" y="0"/>
                      </a:cubicBezTo>
                      <a:cubicBezTo>
                        <a:pt x="7" y="0"/>
                        <a:pt x="11" y="1"/>
                        <a:pt x="15" y="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7" name="Freeform 14"/>
                <p:cNvSpPr>
                  <a:spLocks/>
                </p:cNvSpPr>
                <p:nvPr/>
              </p:nvSpPr>
              <p:spPr bwMode="auto">
                <a:xfrm>
                  <a:off x="7064375" y="3013075"/>
                  <a:ext cx="17463" cy="19050"/>
                </a:xfrm>
                <a:custGeom>
                  <a:avLst/>
                  <a:gdLst/>
                  <a:ahLst/>
                  <a:cxnLst>
                    <a:cxn ang="0">
                      <a:pos x="13" y="14"/>
                    </a:cxn>
                    <a:cxn ang="0">
                      <a:pos x="0" y="0"/>
                    </a:cxn>
                    <a:cxn ang="0">
                      <a:pos x="13" y="14"/>
                    </a:cxn>
                  </a:cxnLst>
                  <a:rect l="0" t="0" r="r" b="b"/>
                  <a:pathLst>
                    <a:path w="13" h="14">
                      <a:moveTo>
                        <a:pt x="13" y="14"/>
                      </a:moveTo>
                      <a:cubicBezTo>
                        <a:pt x="9" y="14"/>
                        <a:pt x="1" y="3"/>
                        <a:pt x="0" y="0"/>
                      </a:cubicBezTo>
                      <a:cubicBezTo>
                        <a:pt x="6" y="3"/>
                        <a:pt x="11" y="7"/>
                        <a:pt x="13" y="1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8" name="Freeform 15"/>
                <p:cNvSpPr>
                  <a:spLocks/>
                </p:cNvSpPr>
                <p:nvPr/>
              </p:nvSpPr>
              <p:spPr bwMode="auto">
                <a:xfrm>
                  <a:off x="7027863" y="2998788"/>
                  <a:ext cx="23813" cy="14288"/>
                </a:xfrm>
                <a:custGeom>
                  <a:avLst/>
                  <a:gdLst/>
                  <a:ahLst/>
                  <a:cxnLst>
                    <a:cxn ang="0">
                      <a:pos x="2" y="0"/>
                    </a:cxn>
                    <a:cxn ang="0">
                      <a:pos x="17" y="9"/>
                    </a:cxn>
                    <a:cxn ang="0">
                      <a:pos x="14" y="10"/>
                    </a:cxn>
                    <a:cxn ang="0">
                      <a:pos x="0" y="1"/>
                    </a:cxn>
                    <a:cxn ang="0">
                      <a:pos x="1" y="1"/>
                    </a:cxn>
                    <a:cxn ang="0">
                      <a:pos x="2" y="0"/>
                    </a:cxn>
                  </a:cxnLst>
                  <a:rect l="0" t="0" r="r" b="b"/>
                  <a:pathLst>
                    <a:path w="17" h="10">
                      <a:moveTo>
                        <a:pt x="2" y="0"/>
                      </a:moveTo>
                      <a:cubicBezTo>
                        <a:pt x="6" y="2"/>
                        <a:pt x="15" y="5"/>
                        <a:pt x="17" y="9"/>
                      </a:cubicBezTo>
                      <a:cubicBezTo>
                        <a:pt x="17" y="9"/>
                        <a:pt x="15" y="10"/>
                        <a:pt x="14" y="10"/>
                      </a:cubicBezTo>
                      <a:cubicBezTo>
                        <a:pt x="10" y="10"/>
                        <a:pt x="0" y="6"/>
                        <a:pt x="0" y="1"/>
                      </a:cubicBezTo>
                      <a:cubicBezTo>
                        <a:pt x="1" y="1"/>
                        <a:pt x="1" y="1"/>
                        <a:pt x="1" y="1"/>
                      </a:cubicBezTo>
                      <a:lnTo>
                        <a:pt x="2" y="0"/>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9" name="Freeform 16"/>
                <p:cNvSpPr>
                  <a:spLocks/>
                </p:cNvSpPr>
                <p:nvPr/>
              </p:nvSpPr>
              <p:spPr bwMode="auto">
                <a:xfrm>
                  <a:off x="7002463" y="2984500"/>
                  <a:ext cx="14288" cy="7938"/>
                </a:xfrm>
                <a:custGeom>
                  <a:avLst/>
                  <a:gdLst/>
                  <a:ahLst/>
                  <a:cxnLst>
                    <a:cxn ang="0">
                      <a:pos x="0" y="0"/>
                    </a:cxn>
                    <a:cxn ang="0">
                      <a:pos x="11" y="6"/>
                    </a:cxn>
                    <a:cxn ang="0">
                      <a:pos x="7" y="6"/>
                    </a:cxn>
                    <a:cxn ang="0">
                      <a:pos x="0" y="2"/>
                    </a:cxn>
                    <a:cxn ang="0">
                      <a:pos x="3" y="1"/>
                    </a:cxn>
                    <a:cxn ang="0">
                      <a:pos x="0" y="0"/>
                    </a:cxn>
                  </a:cxnLst>
                  <a:rect l="0" t="0" r="r" b="b"/>
                  <a:pathLst>
                    <a:path w="11" h="6">
                      <a:moveTo>
                        <a:pt x="0" y="0"/>
                      </a:moveTo>
                      <a:cubicBezTo>
                        <a:pt x="5" y="3"/>
                        <a:pt x="8" y="2"/>
                        <a:pt x="11" y="6"/>
                      </a:cubicBezTo>
                      <a:cubicBezTo>
                        <a:pt x="7" y="6"/>
                        <a:pt x="7" y="6"/>
                        <a:pt x="7" y="6"/>
                      </a:cubicBezTo>
                      <a:cubicBezTo>
                        <a:pt x="0" y="2"/>
                        <a:pt x="0" y="2"/>
                        <a:pt x="0" y="2"/>
                      </a:cubicBezTo>
                      <a:cubicBezTo>
                        <a:pt x="1" y="2"/>
                        <a:pt x="3" y="2"/>
                        <a:pt x="3" y="1"/>
                      </a:cubicBezTo>
                      <a:lnTo>
                        <a:pt x="0" y="0"/>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0" name="Freeform 17"/>
                <p:cNvSpPr>
                  <a:spLocks/>
                </p:cNvSpPr>
                <p:nvPr/>
              </p:nvSpPr>
              <p:spPr bwMode="auto">
                <a:xfrm>
                  <a:off x="6800850" y="3594100"/>
                  <a:ext cx="63500" cy="65088"/>
                </a:xfrm>
                <a:custGeom>
                  <a:avLst/>
                  <a:gdLst/>
                  <a:ahLst/>
                  <a:cxnLst>
                    <a:cxn ang="0">
                      <a:pos x="24" y="7"/>
                    </a:cxn>
                    <a:cxn ang="0">
                      <a:pos x="43" y="3"/>
                    </a:cxn>
                    <a:cxn ang="0">
                      <a:pos x="48" y="16"/>
                    </a:cxn>
                    <a:cxn ang="0">
                      <a:pos x="27" y="49"/>
                    </a:cxn>
                    <a:cxn ang="0">
                      <a:pos x="0" y="7"/>
                    </a:cxn>
                    <a:cxn ang="0">
                      <a:pos x="24" y="7"/>
                    </a:cxn>
                  </a:cxnLst>
                  <a:rect l="0" t="0" r="r" b="b"/>
                  <a:pathLst>
                    <a:path w="48" h="49">
                      <a:moveTo>
                        <a:pt x="24" y="7"/>
                      </a:moveTo>
                      <a:cubicBezTo>
                        <a:pt x="30" y="7"/>
                        <a:pt x="37" y="5"/>
                        <a:pt x="43" y="3"/>
                      </a:cubicBezTo>
                      <a:cubicBezTo>
                        <a:pt x="45" y="8"/>
                        <a:pt x="48" y="11"/>
                        <a:pt x="48" y="16"/>
                      </a:cubicBezTo>
                      <a:cubicBezTo>
                        <a:pt x="48" y="26"/>
                        <a:pt x="36" y="49"/>
                        <a:pt x="27" y="49"/>
                      </a:cubicBezTo>
                      <a:cubicBezTo>
                        <a:pt x="14" y="49"/>
                        <a:pt x="0" y="16"/>
                        <a:pt x="0" y="7"/>
                      </a:cubicBezTo>
                      <a:cubicBezTo>
                        <a:pt x="0" y="0"/>
                        <a:pt x="24" y="7"/>
                        <a:pt x="24" y="7"/>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1" name="Freeform 18"/>
                <p:cNvSpPr>
                  <a:spLocks/>
                </p:cNvSpPr>
                <p:nvPr/>
              </p:nvSpPr>
              <p:spPr bwMode="auto">
                <a:xfrm>
                  <a:off x="6275388" y="3057525"/>
                  <a:ext cx="676275" cy="509588"/>
                </a:xfrm>
                <a:custGeom>
                  <a:avLst/>
                  <a:gdLst/>
                  <a:ahLst/>
                  <a:cxnLst>
                    <a:cxn ang="0">
                      <a:pos x="508" y="232"/>
                    </a:cxn>
                    <a:cxn ang="0">
                      <a:pos x="501" y="272"/>
                    </a:cxn>
                    <a:cxn ang="0">
                      <a:pos x="478" y="312"/>
                    </a:cxn>
                    <a:cxn ang="0">
                      <a:pos x="465" y="351"/>
                    </a:cxn>
                    <a:cxn ang="0">
                      <a:pos x="398" y="370"/>
                    </a:cxn>
                    <a:cxn ang="0">
                      <a:pos x="335" y="350"/>
                    </a:cxn>
                    <a:cxn ang="0">
                      <a:pos x="329" y="330"/>
                    </a:cxn>
                    <a:cxn ang="0">
                      <a:pos x="314" y="333"/>
                    </a:cxn>
                    <a:cxn ang="0">
                      <a:pos x="313" y="315"/>
                    </a:cxn>
                    <a:cxn ang="0">
                      <a:pos x="301" y="329"/>
                    </a:cxn>
                    <a:cxn ang="0">
                      <a:pos x="310" y="292"/>
                    </a:cxn>
                    <a:cxn ang="0">
                      <a:pos x="278" y="315"/>
                    </a:cxn>
                    <a:cxn ang="0">
                      <a:pos x="214" y="276"/>
                    </a:cxn>
                    <a:cxn ang="0">
                      <a:pos x="131" y="308"/>
                    </a:cxn>
                    <a:cxn ang="0">
                      <a:pos x="93" y="311"/>
                    </a:cxn>
                    <a:cxn ang="0">
                      <a:pos x="22" y="310"/>
                    </a:cxn>
                    <a:cxn ang="0">
                      <a:pos x="23" y="262"/>
                    </a:cxn>
                    <a:cxn ang="0">
                      <a:pos x="2" y="204"/>
                    </a:cxn>
                    <a:cxn ang="0">
                      <a:pos x="9" y="204"/>
                    </a:cxn>
                    <a:cxn ang="0">
                      <a:pos x="3" y="176"/>
                    </a:cxn>
                    <a:cxn ang="0">
                      <a:pos x="8" y="145"/>
                    </a:cxn>
                    <a:cxn ang="0">
                      <a:pos x="32" y="132"/>
                    </a:cxn>
                    <a:cxn ang="0">
                      <a:pos x="114" y="95"/>
                    </a:cxn>
                    <a:cxn ang="0">
                      <a:pos x="119" y="76"/>
                    </a:cxn>
                    <a:cxn ang="0">
                      <a:pos x="131" y="71"/>
                    </a:cxn>
                    <a:cxn ang="0">
                      <a:pos x="150" y="50"/>
                    </a:cxn>
                    <a:cxn ang="0">
                      <a:pos x="187" y="58"/>
                    </a:cxn>
                    <a:cxn ang="0">
                      <a:pos x="203" y="56"/>
                    </a:cxn>
                    <a:cxn ang="0">
                      <a:pos x="211" y="30"/>
                    </a:cxn>
                    <a:cxn ang="0">
                      <a:pos x="244" y="17"/>
                    </a:cxn>
                    <a:cxn ang="0">
                      <a:pos x="276" y="19"/>
                    </a:cxn>
                    <a:cxn ang="0">
                      <a:pos x="297" y="23"/>
                    </a:cxn>
                    <a:cxn ang="0">
                      <a:pos x="281" y="54"/>
                    </a:cxn>
                    <a:cxn ang="0">
                      <a:pos x="295" y="68"/>
                    </a:cxn>
                    <a:cxn ang="0">
                      <a:pos x="341" y="90"/>
                    </a:cxn>
                    <a:cxn ang="0">
                      <a:pos x="359" y="15"/>
                    </a:cxn>
                    <a:cxn ang="0">
                      <a:pos x="381" y="28"/>
                    </a:cxn>
                    <a:cxn ang="0">
                      <a:pos x="400" y="50"/>
                    </a:cxn>
                    <a:cxn ang="0">
                      <a:pos x="419" y="104"/>
                    </a:cxn>
                    <a:cxn ang="0">
                      <a:pos x="457" y="146"/>
                    </a:cxn>
                    <a:cxn ang="0">
                      <a:pos x="497" y="185"/>
                    </a:cxn>
                  </a:cxnLst>
                  <a:rect l="0" t="0" r="r" b="b"/>
                  <a:pathLst>
                    <a:path w="508" h="383">
                      <a:moveTo>
                        <a:pt x="496" y="186"/>
                      </a:moveTo>
                      <a:cubicBezTo>
                        <a:pt x="503" y="195"/>
                        <a:pt x="508" y="219"/>
                        <a:pt x="508" y="232"/>
                      </a:cubicBezTo>
                      <a:cubicBezTo>
                        <a:pt x="508" y="242"/>
                        <a:pt x="505" y="256"/>
                        <a:pt x="501" y="260"/>
                      </a:cubicBezTo>
                      <a:cubicBezTo>
                        <a:pt x="501" y="272"/>
                        <a:pt x="501" y="272"/>
                        <a:pt x="501" y="272"/>
                      </a:cubicBezTo>
                      <a:cubicBezTo>
                        <a:pt x="499" y="276"/>
                        <a:pt x="500" y="277"/>
                        <a:pt x="498" y="281"/>
                      </a:cubicBezTo>
                      <a:cubicBezTo>
                        <a:pt x="490" y="293"/>
                        <a:pt x="482" y="298"/>
                        <a:pt x="478" y="312"/>
                      </a:cubicBezTo>
                      <a:cubicBezTo>
                        <a:pt x="474" y="322"/>
                        <a:pt x="465" y="336"/>
                        <a:pt x="465" y="352"/>
                      </a:cubicBezTo>
                      <a:cubicBezTo>
                        <a:pt x="465" y="351"/>
                        <a:pt x="465" y="351"/>
                        <a:pt x="465" y="351"/>
                      </a:cubicBezTo>
                      <a:cubicBezTo>
                        <a:pt x="460" y="371"/>
                        <a:pt x="424" y="362"/>
                        <a:pt x="420" y="383"/>
                      </a:cubicBezTo>
                      <a:cubicBezTo>
                        <a:pt x="417" y="382"/>
                        <a:pt x="399" y="372"/>
                        <a:pt x="398" y="370"/>
                      </a:cubicBezTo>
                      <a:cubicBezTo>
                        <a:pt x="388" y="371"/>
                        <a:pt x="392" y="379"/>
                        <a:pt x="381" y="379"/>
                      </a:cubicBezTo>
                      <a:cubicBezTo>
                        <a:pt x="363" y="379"/>
                        <a:pt x="335" y="368"/>
                        <a:pt x="335" y="350"/>
                      </a:cubicBezTo>
                      <a:cubicBezTo>
                        <a:pt x="335" y="343"/>
                        <a:pt x="329" y="338"/>
                        <a:pt x="329" y="332"/>
                      </a:cubicBezTo>
                      <a:cubicBezTo>
                        <a:pt x="329" y="332"/>
                        <a:pt x="329" y="330"/>
                        <a:pt x="329" y="330"/>
                      </a:cubicBezTo>
                      <a:cubicBezTo>
                        <a:pt x="325" y="332"/>
                        <a:pt x="323" y="332"/>
                        <a:pt x="320" y="333"/>
                      </a:cubicBezTo>
                      <a:cubicBezTo>
                        <a:pt x="314" y="333"/>
                        <a:pt x="314" y="333"/>
                        <a:pt x="314" y="333"/>
                      </a:cubicBezTo>
                      <a:cubicBezTo>
                        <a:pt x="316" y="330"/>
                        <a:pt x="318" y="328"/>
                        <a:pt x="318" y="323"/>
                      </a:cubicBezTo>
                      <a:cubicBezTo>
                        <a:pt x="318" y="318"/>
                        <a:pt x="315" y="316"/>
                        <a:pt x="313" y="315"/>
                      </a:cubicBezTo>
                      <a:cubicBezTo>
                        <a:pt x="313" y="316"/>
                        <a:pt x="312" y="318"/>
                        <a:pt x="312" y="319"/>
                      </a:cubicBezTo>
                      <a:cubicBezTo>
                        <a:pt x="308" y="321"/>
                        <a:pt x="308" y="329"/>
                        <a:pt x="301" y="329"/>
                      </a:cubicBezTo>
                      <a:cubicBezTo>
                        <a:pt x="299" y="329"/>
                        <a:pt x="297" y="326"/>
                        <a:pt x="297" y="324"/>
                      </a:cubicBezTo>
                      <a:cubicBezTo>
                        <a:pt x="308" y="322"/>
                        <a:pt x="310" y="299"/>
                        <a:pt x="310" y="292"/>
                      </a:cubicBezTo>
                      <a:cubicBezTo>
                        <a:pt x="302" y="300"/>
                        <a:pt x="291" y="323"/>
                        <a:pt x="281" y="323"/>
                      </a:cubicBezTo>
                      <a:cubicBezTo>
                        <a:pt x="276" y="323"/>
                        <a:pt x="278" y="315"/>
                        <a:pt x="278" y="315"/>
                      </a:cubicBezTo>
                      <a:cubicBezTo>
                        <a:pt x="275" y="315"/>
                        <a:pt x="265" y="294"/>
                        <a:pt x="262" y="289"/>
                      </a:cubicBezTo>
                      <a:cubicBezTo>
                        <a:pt x="254" y="280"/>
                        <a:pt x="228" y="276"/>
                        <a:pt x="214" y="276"/>
                      </a:cubicBezTo>
                      <a:cubicBezTo>
                        <a:pt x="198" y="276"/>
                        <a:pt x="195" y="283"/>
                        <a:pt x="185" y="286"/>
                      </a:cubicBezTo>
                      <a:cubicBezTo>
                        <a:pt x="163" y="293"/>
                        <a:pt x="135" y="285"/>
                        <a:pt x="131" y="308"/>
                      </a:cubicBezTo>
                      <a:cubicBezTo>
                        <a:pt x="122" y="309"/>
                        <a:pt x="115" y="311"/>
                        <a:pt x="105" y="311"/>
                      </a:cubicBezTo>
                      <a:cubicBezTo>
                        <a:pt x="98" y="307"/>
                        <a:pt x="98" y="311"/>
                        <a:pt x="93" y="311"/>
                      </a:cubicBezTo>
                      <a:cubicBezTo>
                        <a:pt x="77" y="311"/>
                        <a:pt x="71" y="326"/>
                        <a:pt x="51" y="326"/>
                      </a:cubicBezTo>
                      <a:cubicBezTo>
                        <a:pt x="43" y="326"/>
                        <a:pt x="22" y="316"/>
                        <a:pt x="22" y="310"/>
                      </a:cubicBezTo>
                      <a:cubicBezTo>
                        <a:pt x="22" y="303"/>
                        <a:pt x="32" y="300"/>
                        <a:pt x="32" y="290"/>
                      </a:cubicBezTo>
                      <a:cubicBezTo>
                        <a:pt x="32" y="277"/>
                        <a:pt x="26" y="270"/>
                        <a:pt x="23" y="262"/>
                      </a:cubicBezTo>
                      <a:cubicBezTo>
                        <a:pt x="18" y="243"/>
                        <a:pt x="17" y="237"/>
                        <a:pt x="11" y="220"/>
                      </a:cubicBezTo>
                      <a:cubicBezTo>
                        <a:pt x="9" y="213"/>
                        <a:pt x="0" y="211"/>
                        <a:pt x="2" y="204"/>
                      </a:cubicBezTo>
                      <a:cubicBezTo>
                        <a:pt x="3" y="202"/>
                        <a:pt x="3" y="201"/>
                        <a:pt x="5" y="198"/>
                      </a:cubicBezTo>
                      <a:cubicBezTo>
                        <a:pt x="6" y="201"/>
                        <a:pt x="7" y="203"/>
                        <a:pt x="9" y="204"/>
                      </a:cubicBezTo>
                      <a:cubicBezTo>
                        <a:pt x="10" y="202"/>
                        <a:pt x="9" y="201"/>
                        <a:pt x="9" y="198"/>
                      </a:cubicBezTo>
                      <a:cubicBezTo>
                        <a:pt x="9" y="192"/>
                        <a:pt x="3" y="187"/>
                        <a:pt x="3" y="176"/>
                      </a:cubicBezTo>
                      <a:cubicBezTo>
                        <a:pt x="3" y="162"/>
                        <a:pt x="3" y="161"/>
                        <a:pt x="3" y="150"/>
                      </a:cubicBezTo>
                      <a:cubicBezTo>
                        <a:pt x="3" y="146"/>
                        <a:pt x="7" y="146"/>
                        <a:pt x="8" y="145"/>
                      </a:cubicBezTo>
                      <a:cubicBezTo>
                        <a:pt x="9" y="146"/>
                        <a:pt x="9" y="148"/>
                        <a:pt x="9" y="149"/>
                      </a:cubicBezTo>
                      <a:cubicBezTo>
                        <a:pt x="17" y="148"/>
                        <a:pt x="27" y="137"/>
                        <a:pt x="32" y="132"/>
                      </a:cubicBezTo>
                      <a:cubicBezTo>
                        <a:pt x="37" y="127"/>
                        <a:pt x="53" y="126"/>
                        <a:pt x="62" y="125"/>
                      </a:cubicBezTo>
                      <a:cubicBezTo>
                        <a:pt x="78" y="122"/>
                        <a:pt x="114" y="110"/>
                        <a:pt x="114" y="95"/>
                      </a:cubicBezTo>
                      <a:cubicBezTo>
                        <a:pt x="114" y="92"/>
                        <a:pt x="114" y="90"/>
                        <a:pt x="114" y="87"/>
                      </a:cubicBezTo>
                      <a:cubicBezTo>
                        <a:pt x="114" y="83"/>
                        <a:pt x="115" y="79"/>
                        <a:pt x="119" y="76"/>
                      </a:cubicBezTo>
                      <a:cubicBezTo>
                        <a:pt x="122" y="80"/>
                        <a:pt x="124" y="82"/>
                        <a:pt x="126" y="85"/>
                      </a:cubicBezTo>
                      <a:cubicBezTo>
                        <a:pt x="131" y="82"/>
                        <a:pt x="129" y="75"/>
                        <a:pt x="131" y="71"/>
                      </a:cubicBezTo>
                      <a:cubicBezTo>
                        <a:pt x="134" y="72"/>
                        <a:pt x="137" y="74"/>
                        <a:pt x="140" y="74"/>
                      </a:cubicBezTo>
                      <a:cubicBezTo>
                        <a:pt x="140" y="62"/>
                        <a:pt x="149" y="60"/>
                        <a:pt x="150" y="50"/>
                      </a:cubicBezTo>
                      <a:cubicBezTo>
                        <a:pt x="162" y="50"/>
                        <a:pt x="164" y="41"/>
                        <a:pt x="173" y="41"/>
                      </a:cubicBezTo>
                      <a:cubicBezTo>
                        <a:pt x="181" y="41"/>
                        <a:pt x="186" y="50"/>
                        <a:pt x="187" y="58"/>
                      </a:cubicBezTo>
                      <a:cubicBezTo>
                        <a:pt x="189" y="55"/>
                        <a:pt x="192" y="53"/>
                        <a:pt x="196" y="53"/>
                      </a:cubicBezTo>
                      <a:cubicBezTo>
                        <a:pt x="198" y="53"/>
                        <a:pt x="202" y="56"/>
                        <a:pt x="203" y="56"/>
                      </a:cubicBezTo>
                      <a:cubicBezTo>
                        <a:pt x="205" y="52"/>
                        <a:pt x="204" y="49"/>
                        <a:pt x="204" y="45"/>
                      </a:cubicBezTo>
                      <a:cubicBezTo>
                        <a:pt x="204" y="39"/>
                        <a:pt x="211" y="36"/>
                        <a:pt x="211" y="30"/>
                      </a:cubicBezTo>
                      <a:cubicBezTo>
                        <a:pt x="211" y="24"/>
                        <a:pt x="228" y="20"/>
                        <a:pt x="236" y="20"/>
                      </a:cubicBezTo>
                      <a:cubicBezTo>
                        <a:pt x="239" y="20"/>
                        <a:pt x="243" y="17"/>
                        <a:pt x="244" y="17"/>
                      </a:cubicBezTo>
                      <a:cubicBezTo>
                        <a:pt x="241" y="13"/>
                        <a:pt x="237" y="11"/>
                        <a:pt x="236" y="7"/>
                      </a:cubicBezTo>
                      <a:cubicBezTo>
                        <a:pt x="251" y="13"/>
                        <a:pt x="260" y="19"/>
                        <a:pt x="276" y="19"/>
                      </a:cubicBezTo>
                      <a:cubicBezTo>
                        <a:pt x="281" y="19"/>
                        <a:pt x="283" y="15"/>
                        <a:pt x="288" y="15"/>
                      </a:cubicBezTo>
                      <a:cubicBezTo>
                        <a:pt x="291" y="15"/>
                        <a:pt x="297" y="20"/>
                        <a:pt x="297" y="23"/>
                      </a:cubicBezTo>
                      <a:cubicBezTo>
                        <a:pt x="297" y="29"/>
                        <a:pt x="290" y="30"/>
                        <a:pt x="287" y="32"/>
                      </a:cubicBezTo>
                      <a:cubicBezTo>
                        <a:pt x="281" y="54"/>
                        <a:pt x="281" y="54"/>
                        <a:pt x="281" y="54"/>
                      </a:cubicBezTo>
                      <a:cubicBezTo>
                        <a:pt x="281" y="58"/>
                        <a:pt x="288" y="57"/>
                        <a:pt x="290" y="59"/>
                      </a:cubicBezTo>
                      <a:cubicBezTo>
                        <a:pt x="293" y="60"/>
                        <a:pt x="293" y="67"/>
                        <a:pt x="295" y="68"/>
                      </a:cubicBezTo>
                      <a:cubicBezTo>
                        <a:pt x="306" y="72"/>
                        <a:pt x="313" y="74"/>
                        <a:pt x="324" y="79"/>
                      </a:cubicBezTo>
                      <a:cubicBezTo>
                        <a:pt x="330" y="81"/>
                        <a:pt x="333" y="90"/>
                        <a:pt x="341" y="90"/>
                      </a:cubicBezTo>
                      <a:cubicBezTo>
                        <a:pt x="355" y="90"/>
                        <a:pt x="357" y="64"/>
                        <a:pt x="359" y="54"/>
                      </a:cubicBezTo>
                      <a:cubicBezTo>
                        <a:pt x="359" y="15"/>
                        <a:pt x="359" y="15"/>
                        <a:pt x="359" y="15"/>
                      </a:cubicBezTo>
                      <a:cubicBezTo>
                        <a:pt x="366" y="9"/>
                        <a:pt x="364" y="4"/>
                        <a:pt x="372" y="0"/>
                      </a:cubicBezTo>
                      <a:cubicBezTo>
                        <a:pt x="373" y="11"/>
                        <a:pt x="379" y="19"/>
                        <a:pt x="381" y="28"/>
                      </a:cubicBezTo>
                      <a:cubicBezTo>
                        <a:pt x="383" y="34"/>
                        <a:pt x="381" y="42"/>
                        <a:pt x="386" y="45"/>
                      </a:cubicBezTo>
                      <a:cubicBezTo>
                        <a:pt x="390" y="47"/>
                        <a:pt x="399" y="49"/>
                        <a:pt x="400" y="50"/>
                      </a:cubicBezTo>
                      <a:cubicBezTo>
                        <a:pt x="406" y="54"/>
                        <a:pt x="406" y="68"/>
                        <a:pt x="408" y="75"/>
                      </a:cubicBezTo>
                      <a:cubicBezTo>
                        <a:pt x="412" y="87"/>
                        <a:pt x="415" y="93"/>
                        <a:pt x="419" y="104"/>
                      </a:cubicBezTo>
                      <a:cubicBezTo>
                        <a:pt x="422" y="114"/>
                        <a:pt x="441" y="118"/>
                        <a:pt x="449" y="126"/>
                      </a:cubicBezTo>
                      <a:cubicBezTo>
                        <a:pt x="454" y="131"/>
                        <a:pt x="455" y="139"/>
                        <a:pt x="457" y="146"/>
                      </a:cubicBezTo>
                      <a:cubicBezTo>
                        <a:pt x="459" y="151"/>
                        <a:pt x="466" y="151"/>
                        <a:pt x="471" y="151"/>
                      </a:cubicBezTo>
                      <a:cubicBezTo>
                        <a:pt x="471" y="169"/>
                        <a:pt x="488" y="176"/>
                        <a:pt x="497" y="185"/>
                      </a:cubicBezTo>
                      <a:lnTo>
                        <a:pt x="496" y="186"/>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2" name="Freeform 19"/>
                <p:cNvSpPr>
                  <a:spLocks/>
                </p:cNvSpPr>
                <p:nvPr/>
              </p:nvSpPr>
              <p:spPr bwMode="auto">
                <a:xfrm>
                  <a:off x="7043738" y="3598863"/>
                  <a:ext cx="127000" cy="125413"/>
                </a:xfrm>
                <a:custGeom>
                  <a:avLst/>
                  <a:gdLst/>
                  <a:ahLst/>
                  <a:cxnLst>
                    <a:cxn ang="0">
                      <a:pos x="58" y="26"/>
                    </a:cxn>
                    <a:cxn ang="0">
                      <a:pos x="59" y="22"/>
                    </a:cxn>
                    <a:cxn ang="0">
                      <a:pos x="67" y="17"/>
                    </a:cxn>
                    <a:cxn ang="0">
                      <a:pos x="67" y="14"/>
                    </a:cxn>
                    <a:cxn ang="0">
                      <a:pos x="78" y="0"/>
                    </a:cxn>
                    <a:cxn ang="0">
                      <a:pos x="81" y="4"/>
                    </a:cxn>
                    <a:cxn ang="0">
                      <a:pos x="83" y="10"/>
                    </a:cxn>
                    <a:cxn ang="0">
                      <a:pos x="90" y="6"/>
                    </a:cxn>
                    <a:cxn ang="0">
                      <a:pos x="94" y="8"/>
                    </a:cxn>
                    <a:cxn ang="0">
                      <a:pos x="96" y="15"/>
                    </a:cxn>
                    <a:cxn ang="0">
                      <a:pos x="79" y="37"/>
                    </a:cxn>
                    <a:cxn ang="0">
                      <a:pos x="79" y="50"/>
                    </a:cxn>
                    <a:cxn ang="0">
                      <a:pos x="63" y="53"/>
                    </a:cxn>
                    <a:cxn ang="0">
                      <a:pos x="49" y="84"/>
                    </a:cxn>
                    <a:cxn ang="0">
                      <a:pos x="32" y="94"/>
                    </a:cxn>
                    <a:cxn ang="0">
                      <a:pos x="23" y="92"/>
                    </a:cxn>
                    <a:cxn ang="0">
                      <a:pos x="3" y="83"/>
                    </a:cxn>
                    <a:cxn ang="0">
                      <a:pos x="0" y="81"/>
                    </a:cxn>
                    <a:cxn ang="0">
                      <a:pos x="18" y="57"/>
                    </a:cxn>
                    <a:cxn ang="0">
                      <a:pos x="25" y="51"/>
                    </a:cxn>
                    <a:cxn ang="0">
                      <a:pos x="50" y="37"/>
                    </a:cxn>
                    <a:cxn ang="0">
                      <a:pos x="58" y="26"/>
                    </a:cxn>
                  </a:cxnLst>
                  <a:rect l="0" t="0" r="r" b="b"/>
                  <a:pathLst>
                    <a:path w="96" h="94">
                      <a:moveTo>
                        <a:pt x="58" y="26"/>
                      </a:moveTo>
                      <a:cubicBezTo>
                        <a:pt x="58" y="26"/>
                        <a:pt x="58" y="23"/>
                        <a:pt x="59" y="22"/>
                      </a:cubicBezTo>
                      <a:cubicBezTo>
                        <a:pt x="60" y="18"/>
                        <a:pt x="63" y="17"/>
                        <a:pt x="67" y="17"/>
                      </a:cubicBezTo>
                      <a:cubicBezTo>
                        <a:pt x="67" y="16"/>
                        <a:pt x="67" y="15"/>
                        <a:pt x="67" y="14"/>
                      </a:cubicBezTo>
                      <a:cubicBezTo>
                        <a:pt x="67" y="8"/>
                        <a:pt x="74" y="2"/>
                        <a:pt x="78" y="0"/>
                      </a:cubicBezTo>
                      <a:cubicBezTo>
                        <a:pt x="78" y="3"/>
                        <a:pt x="79" y="4"/>
                        <a:pt x="81" y="4"/>
                      </a:cubicBezTo>
                      <a:cubicBezTo>
                        <a:pt x="81" y="7"/>
                        <a:pt x="80" y="10"/>
                        <a:pt x="83" y="10"/>
                      </a:cubicBezTo>
                      <a:cubicBezTo>
                        <a:pt x="86" y="10"/>
                        <a:pt x="88" y="7"/>
                        <a:pt x="90" y="6"/>
                      </a:cubicBezTo>
                      <a:cubicBezTo>
                        <a:pt x="91" y="8"/>
                        <a:pt x="92" y="8"/>
                        <a:pt x="94" y="8"/>
                      </a:cubicBezTo>
                      <a:cubicBezTo>
                        <a:pt x="94" y="12"/>
                        <a:pt x="94" y="14"/>
                        <a:pt x="96" y="15"/>
                      </a:cubicBezTo>
                      <a:cubicBezTo>
                        <a:pt x="95" y="21"/>
                        <a:pt x="86" y="37"/>
                        <a:pt x="79" y="37"/>
                      </a:cubicBezTo>
                      <a:cubicBezTo>
                        <a:pt x="78" y="43"/>
                        <a:pt x="80" y="45"/>
                        <a:pt x="79" y="50"/>
                      </a:cubicBezTo>
                      <a:cubicBezTo>
                        <a:pt x="77" y="50"/>
                        <a:pt x="66" y="53"/>
                        <a:pt x="63" y="53"/>
                      </a:cubicBezTo>
                      <a:cubicBezTo>
                        <a:pt x="61" y="58"/>
                        <a:pt x="49" y="84"/>
                        <a:pt x="49" y="84"/>
                      </a:cubicBezTo>
                      <a:cubicBezTo>
                        <a:pt x="45" y="88"/>
                        <a:pt x="37" y="94"/>
                        <a:pt x="32" y="94"/>
                      </a:cubicBezTo>
                      <a:cubicBezTo>
                        <a:pt x="30" y="94"/>
                        <a:pt x="25" y="92"/>
                        <a:pt x="23" y="92"/>
                      </a:cubicBezTo>
                      <a:cubicBezTo>
                        <a:pt x="20" y="92"/>
                        <a:pt x="3" y="85"/>
                        <a:pt x="3" y="83"/>
                      </a:cubicBezTo>
                      <a:cubicBezTo>
                        <a:pt x="2" y="83"/>
                        <a:pt x="0" y="82"/>
                        <a:pt x="0" y="81"/>
                      </a:cubicBezTo>
                      <a:cubicBezTo>
                        <a:pt x="0" y="70"/>
                        <a:pt x="14" y="64"/>
                        <a:pt x="18" y="57"/>
                      </a:cubicBezTo>
                      <a:cubicBezTo>
                        <a:pt x="20" y="54"/>
                        <a:pt x="22" y="51"/>
                        <a:pt x="25" y="51"/>
                      </a:cubicBezTo>
                      <a:cubicBezTo>
                        <a:pt x="36" y="51"/>
                        <a:pt x="42" y="40"/>
                        <a:pt x="50" y="37"/>
                      </a:cubicBezTo>
                      <a:cubicBezTo>
                        <a:pt x="52" y="36"/>
                        <a:pt x="58" y="26"/>
                        <a:pt x="58" y="2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3" name="Freeform 20"/>
                <p:cNvSpPr>
                  <a:spLocks/>
                </p:cNvSpPr>
                <p:nvPr/>
              </p:nvSpPr>
              <p:spPr bwMode="auto">
                <a:xfrm>
                  <a:off x="7148513" y="3476625"/>
                  <a:ext cx="93663" cy="139700"/>
                </a:xfrm>
                <a:custGeom>
                  <a:avLst/>
                  <a:gdLst/>
                  <a:ahLst/>
                  <a:cxnLst>
                    <a:cxn ang="0">
                      <a:pos x="22" y="40"/>
                    </a:cxn>
                    <a:cxn ang="0">
                      <a:pos x="17" y="31"/>
                    </a:cxn>
                    <a:cxn ang="0">
                      <a:pos x="19" y="27"/>
                    </a:cxn>
                    <a:cxn ang="0">
                      <a:pos x="0" y="0"/>
                    </a:cxn>
                    <a:cxn ang="0">
                      <a:pos x="16" y="12"/>
                    </a:cxn>
                    <a:cxn ang="0">
                      <a:pos x="22" y="19"/>
                    </a:cxn>
                    <a:cxn ang="0">
                      <a:pos x="20" y="22"/>
                    </a:cxn>
                    <a:cxn ang="0">
                      <a:pos x="27" y="37"/>
                    </a:cxn>
                    <a:cxn ang="0">
                      <a:pos x="30" y="37"/>
                    </a:cxn>
                    <a:cxn ang="0">
                      <a:pos x="34" y="32"/>
                    </a:cxn>
                    <a:cxn ang="0">
                      <a:pos x="37" y="32"/>
                    </a:cxn>
                    <a:cxn ang="0">
                      <a:pos x="53" y="50"/>
                    </a:cxn>
                    <a:cxn ang="0">
                      <a:pos x="68" y="46"/>
                    </a:cxn>
                    <a:cxn ang="0">
                      <a:pos x="71" y="48"/>
                    </a:cxn>
                    <a:cxn ang="0">
                      <a:pos x="63" y="71"/>
                    </a:cxn>
                    <a:cxn ang="0">
                      <a:pos x="61" y="68"/>
                    </a:cxn>
                    <a:cxn ang="0">
                      <a:pos x="60" y="70"/>
                    </a:cxn>
                    <a:cxn ang="0">
                      <a:pos x="51" y="75"/>
                    </a:cxn>
                    <a:cxn ang="0">
                      <a:pos x="52" y="80"/>
                    </a:cxn>
                    <a:cxn ang="0">
                      <a:pos x="46" y="89"/>
                    </a:cxn>
                    <a:cxn ang="0">
                      <a:pos x="30" y="104"/>
                    </a:cxn>
                    <a:cxn ang="0">
                      <a:pos x="23" y="98"/>
                    </a:cxn>
                    <a:cxn ang="0">
                      <a:pos x="29" y="86"/>
                    </a:cxn>
                    <a:cxn ang="0">
                      <a:pos x="12" y="72"/>
                    </a:cxn>
                    <a:cxn ang="0">
                      <a:pos x="19" y="65"/>
                    </a:cxn>
                    <a:cxn ang="0">
                      <a:pos x="24" y="48"/>
                    </a:cxn>
                    <a:cxn ang="0">
                      <a:pos x="22" y="38"/>
                    </a:cxn>
                    <a:cxn ang="0">
                      <a:pos x="22" y="38"/>
                    </a:cxn>
                    <a:cxn ang="0">
                      <a:pos x="22" y="40"/>
                    </a:cxn>
                  </a:cxnLst>
                  <a:rect l="0" t="0" r="r" b="b"/>
                  <a:pathLst>
                    <a:path w="71" h="104">
                      <a:moveTo>
                        <a:pt x="22" y="40"/>
                      </a:moveTo>
                      <a:cubicBezTo>
                        <a:pt x="21" y="36"/>
                        <a:pt x="17" y="35"/>
                        <a:pt x="17" y="31"/>
                      </a:cubicBezTo>
                      <a:cubicBezTo>
                        <a:pt x="17" y="30"/>
                        <a:pt x="18" y="28"/>
                        <a:pt x="19" y="27"/>
                      </a:cubicBezTo>
                      <a:cubicBezTo>
                        <a:pt x="8" y="25"/>
                        <a:pt x="2" y="11"/>
                        <a:pt x="0" y="0"/>
                      </a:cubicBezTo>
                      <a:cubicBezTo>
                        <a:pt x="4" y="7"/>
                        <a:pt x="12" y="8"/>
                        <a:pt x="16" y="12"/>
                      </a:cubicBezTo>
                      <a:cubicBezTo>
                        <a:pt x="19" y="15"/>
                        <a:pt x="19" y="18"/>
                        <a:pt x="22" y="19"/>
                      </a:cubicBezTo>
                      <a:cubicBezTo>
                        <a:pt x="21" y="21"/>
                        <a:pt x="20" y="21"/>
                        <a:pt x="20" y="22"/>
                      </a:cubicBezTo>
                      <a:cubicBezTo>
                        <a:pt x="20" y="25"/>
                        <a:pt x="25" y="34"/>
                        <a:pt x="27" y="37"/>
                      </a:cubicBezTo>
                      <a:cubicBezTo>
                        <a:pt x="30" y="37"/>
                        <a:pt x="30" y="37"/>
                        <a:pt x="30" y="37"/>
                      </a:cubicBezTo>
                      <a:cubicBezTo>
                        <a:pt x="30" y="34"/>
                        <a:pt x="32" y="32"/>
                        <a:pt x="34" y="32"/>
                      </a:cubicBezTo>
                      <a:cubicBezTo>
                        <a:pt x="35" y="32"/>
                        <a:pt x="36" y="32"/>
                        <a:pt x="37" y="32"/>
                      </a:cubicBezTo>
                      <a:cubicBezTo>
                        <a:pt x="37" y="44"/>
                        <a:pt x="42" y="50"/>
                        <a:pt x="53" y="50"/>
                      </a:cubicBezTo>
                      <a:cubicBezTo>
                        <a:pt x="61" y="50"/>
                        <a:pt x="61" y="46"/>
                        <a:pt x="68" y="46"/>
                      </a:cubicBezTo>
                      <a:cubicBezTo>
                        <a:pt x="69" y="46"/>
                        <a:pt x="71" y="47"/>
                        <a:pt x="71" y="48"/>
                      </a:cubicBezTo>
                      <a:cubicBezTo>
                        <a:pt x="65" y="55"/>
                        <a:pt x="67" y="64"/>
                        <a:pt x="63" y="71"/>
                      </a:cubicBezTo>
                      <a:cubicBezTo>
                        <a:pt x="61" y="68"/>
                        <a:pt x="61" y="68"/>
                        <a:pt x="61" y="68"/>
                      </a:cubicBezTo>
                      <a:cubicBezTo>
                        <a:pt x="60" y="68"/>
                        <a:pt x="60" y="70"/>
                        <a:pt x="60" y="70"/>
                      </a:cubicBezTo>
                      <a:cubicBezTo>
                        <a:pt x="55" y="71"/>
                        <a:pt x="51" y="72"/>
                        <a:pt x="51" y="75"/>
                      </a:cubicBezTo>
                      <a:cubicBezTo>
                        <a:pt x="51" y="77"/>
                        <a:pt x="52" y="78"/>
                        <a:pt x="52" y="80"/>
                      </a:cubicBezTo>
                      <a:cubicBezTo>
                        <a:pt x="52" y="83"/>
                        <a:pt x="47" y="87"/>
                        <a:pt x="46" y="89"/>
                      </a:cubicBezTo>
                      <a:cubicBezTo>
                        <a:pt x="42" y="95"/>
                        <a:pt x="39" y="104"/>
                        <a:pt x="30" y="104"/>
                      </a:cubicBezTo>
                      <a:cubicBezTo>
                        <a:pt x="26" y="104"/>
                        <a:pt x="23" y="102"/>
                        <a:pt x="23" y="98"/>
                      </a:cubicBezTo>
                      <a:cubicBezTo>
                        <a:pt x="23" y="93"/>
                        <a:pt x="29" y="91"/>
                        <a:pt x="29" y="86"/>
                      </a:cubicBezTo>
                      <a:cubicBezTo>
                        <a:pt x="29" y="77"/>
                        <a:pt x="12" y="80"/>
                        <a:pt x="12" y="72"/>
                      </a:cubicBezTo>
                      <a:cubicBezTo>
                        <a:pt x="12" y="68"/>
                        <a:pt x="16" y="67"/>
                        <a:pt x="19" y="65"/>
                      </a:cubicBezTo>
                      <a:cubicBezTo>
                        <a:pt x="23" y="61"/>
                        <a:pt x="24" y="55"/>
                        <a:pt x="24" y="48"/>
                      </a:cubicBezTo>
                      <a:cubicBezTo>
                        <a:pt x="24" y="44"/>
                        <a:pt x="22" y="40"/>
                        <a:pt x="22" y="38"/>
                      </a:cubicBezTo>
                      <a:cubicBezTo>
                        <a:pt x="22" y="38"/>
                        <a:pt x="22" y="38"/>
                        <a:pt x="22" y="38"/>
                      </a:cubicBezTo>
                      <a:lnTo>
                        <a:pt x="22" y="40"/>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4" name="Freeform 116"/>
                <p:cNvSpPr>
                  <a:spLocks/>
                </p:cNvSpPr>
                <p:nvPr/>
              </p:nvSpPr>
              <p:spPr bwMode="auto">
                <a:xfrm>
                  <a:off x="6856413" y="3582988"/>
                  <a:ext cx="6350" cy="9525"/>
                </a:xfrm>
                <a:custGeom>
                  <a:avLst/>
                  <a:gdLst/>
                  <a:ahLst/>
                  <a:cxnLst>
                    <a:cxn ang="0">
                      <a:pos x="5" y="0"/>
                    </a:cxn>
                    <a:cxn ang="0">
                      <a:pos x="4" y="7"/>
                    </a:cxn>
                    <a:cxn ang="0">
                      <a:pos x="0" y="0"/>
                    </a:cxn>
                    <a:cxn ang="0">
                      <a:pos x="5" y="0"/>
                    </a:cxn>
                  </a:cxnLst>
                  <a:rect l="0" t="0" r="r" b="b"/>
                  <a:pathLst>
                    <a:path w="5" h="7">
                      <a:moveTo>
                        <a:pt x="5" y="0"/>
                      </a:moveTo>
                      <a:cubicBezTo>
                        <a:pt x="5" y="4"/>
                        <a:pt x="4" y="5"/>
                        <a:pt x="4" y="7"/>
                      </a:cubicBezTo>
                      <a:cubicBezTo>
                        <a:pt x="0" y="6"/>
                        <a:pt x="0" y="3"/>
                        <a:pt x="0" y="0"/>
                      </a:cubicBezTo>
                      <a:cubicBezTo>
                        <a:pt x="2" y="0"/>
                        <a:pt x="4" y="0"/>
                        <a:pt x="5"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5" name="Freeform 117"/>
                <p:cNvSpPr>
                  <a:spLocks/>
                </p:cNvSpPr>
                <p:nvPr/>
              </p:nvSpPr>
              <p:spPr bwMode="auto">
                <a:xfrm>
                  <a:off x="6664325" y="3500438"/>
                  <a:ext cx="22225" cy="11113"/>
                </a:xfrm>
                <a:custGeom>
                  <a:avLst/>
                  <a:gdLst/>
                  <a:ahLst/>
                  <a:cxnLst>
                    <a:cxn ang="0">
                      <a:pos x="16" y="4"/>
                    </a:cxn>
                    <a:cxn ang="0">
                      <a:pos x="0" y="4"/>
                    </a:cxn>
                    <a:cxn ang="0">
                      <a:pos x="16" y="4"/>
                    </a:cxn>
                  </a:cxnLst>
                  <a:rect l="0" t="0" r="r" b="b"/>
                  <a:pathLst>
                    <a:path w="16" h="8">
                      <a:moveTo>
                        <a:pt x="16" y="4"/>
                      </a:moveTo>
                      <a:cubicBezTo>
                        <a:pt x="11" y="7"/>
                        <a:pt x="4" y="8"/>
                        <a:pt x="0" y="4"/>
                      </a:cubicBezTo>
                      <a:cubicBezTo>
                        <a:pt x="9" y="0"/>
                        <a:pt x="10" y="0"/>
                        <a:pt x="16" y="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6" name="Freeform 118"/>
                <p:cNvSpPr>
                  <a:spLocks/>
                </p:cNvSpPr>
                <p:nvPr/>
              </p:nvSpPr>
              <p:spPr bwMode="auto">
                <a:xfrm>
                  <a:off x="6556375" y="3065463"/>
                  <a:ext cx="22225" cy="9525"/>
                </a:xfrm>
                <a:custGeom>
                  <a:avLst/>
                  <a:gdLst/>
                  <a:ahLst/>
                  <a:cxnLst>
                    <a:cxn ang="0">
                      <a:pos x="17" y="1"/>
                    </a:cxn>
                    <a:cxn ang="0">
                      <a:pos x="17" y="7"/>
                    </a:cxn>
                    <a:cxn ang="0">
                      <a:pos x="13" y="7"/>
                    </a:cxn>
                    <a:cxn ang="0">
                      <a:pos x="0" y="3"/>
                    </a:cxn>
                    <a:cxn ang="0">
                      <a:pos x="17" y="1"/>
                    </a:cxn>
                  </a:cxnLst>
                  <a:rect l="0" t="0" r="r" b="b"/>
                  <a:pathLst>
                    <a:path w="17" h="7">
                      <a:moveTo>
                        <a:pt x="17" y="1"/>
                      </a:moveTo>
                      <a:cubicBezTo>
                        <a:pt x="17" y="7"/>
                        <a:pt x="17" y="7"/>
                        <a:pt x="17" y="7"/>
                      </a:cubicBezTo>
                      <a:cubicBezTo>
                        <a:pt x="16" y="7"/>
                        <a:pt x="14" y="7"/>
                        <a:pt x="13" y="7"/>
                      </a:cubicBezTo>
                      <a:cubicBezTo>
                        <a:pt x="8" y="7"/>
                        <a:pt x="2" y="5"/>
                        <a:pt x="0" y="3"/>
                      </a:cubicBezTo>
                      <a:cubicBezTo>
                        <a:pt x="8" y="1"/>
                        <a:pt x="11" y="0"/>
                        <a:pt x="17" y="1"/>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1" name="Group 383"/>
            <p:cNvGrpSpPr/>
            <p:nvPr/>
          </p:nvGrpSpPr>
          <p:grpSpPr>
            <a:xfrm>
              <a:off x="3584348" y="1207327"/>
              <a:ext cx="2773469" cy="1960289"/>
              <a:chOff x="4713288" y="1038225"/>
              <a:chExt cx="2847975" cy="2012950"/>
            </a:xfrm>
            <a:grpFill/>
          </p:grpSpPr>
          <p:sp>
            <p:nvSpPr>
              <p:cNvPr id="282" name="Freeform 101"/>
              <p:cNvSpPr>
                <a:spLocks/>
              </p:cNvSpPr>
              <p:nvPr/>
            </p:nvSpPr>
            <p:spPr bwMode="auto">
              <a:xfrm>
                <a:off x="4818063" y="2127250"/>
                <a:ext cx="622300" cy="538163"/>
              </a:xfrm>
              <a:custGeom>
                <a:avLst/>
                <a:gdLst/>
                <a:ahLst/>
                <a:cxnLst>
                  <a:cxn ang="0">
                    <a:pos x="102" y="154"/>
                  </a:cxn>
                  <a:cxn ang="0">
                    <a:pos x="113" y="126"/>
                  </a:cxn>
                  <a:cxn ang="0">
                    <a:pos x="122" y="86"/>
                  </a:cxn>
                  <a:cxn ang="0">
                    <a:pos x="125" y="77"/>
                  </a:cxn>
                  <a:cxn ang="0">
                    <a:pos x="108" y="77"/>
                  </a:cxn>
                  <a:cxn ang="0">
                    <a:pos x="64" y="77"/>
                  </a:cxn>
                  <a:cxn ang="0">
                    <a:pos x="27" y="79"/>
                  </a:cxn>
                  <a:cxn ang="0">
                    <a:pos x="26" y="77"/>
                  </a:cxn>
                  <a:cxn ang="0">
                    <a:pos x="0" y="55"/>
                  </a:cxn>
                  <a:cxn ang="0">
                    <a:pos x="9" y="37"/>
                  </a:cxn>
                  <a:cxn ang="0">
                    <a:pos x="41" y="20"/>
                  </a:cxn>
                  <a:cxn ang="0">
                    <a:pos x="48" y="13"/>
                  </a:cxn>
                  <a:cxn ang="0">
                    <a:pos x="80" y="4"/>
                  </a:cxn>
                  <a:cxn ang="0">
                    <a:pos x="127" y="7"/>
                  </a:cxn>
                  <a:cxn ang="0">
                    <a:pos x="174" y="15"/>
                  </a:cxn>
                  <a:cxn ang="0">
                    <a:pos x="223" y="21"/>
                  </a:cxn>
                  <a:cxn ang="0">
                    <a:pos x="256" y="44"/>
                  </a:cxn>
                  <a:cxn ang="0">
                    <a:pos x="278" y="33"/>
                  </a:cxn>
                  <a:cxn ang="0">
                    <a:pos x="281" y="43"/>
                  </a:cxn>
                  <a:cxn ang="0">
                    <a:pos x="289" y="65"/>
                  </a:cxn>
                  <a:cxn ang="0">
                    <a:pos x="309" y="76"/>
                  </a:cxn>
                  <a:cxn ang="0">
                    <a:pos x="350" y="76"/>
                  </a:cxn>
                  <a:cxn ang="0">
                    <a:pos x="359" y="63"/>
                  </a:cxn>
                  <a:cxn ang="0">
                    <a:pos x="387" y="51"/>
                  </a:cxn>
                  <a:cxn ang="0">
                    <a:pos x="439" y="74"/>
                  </a:cxn>
                  <a:cxn ang="0">
                    <a:pos x="445" y="96"/>
                  </a:cxn>
                  <a:cxn ang="0">
                    <a:pos x="435" y="119"/>
                  </a:cxn>
                  <a:cxn ang="0">
                    <a:pos x="436" y="138"/>
                  </a:cxn>
                  <a:cxn ang="0">
                    <a:pos x="449" y="156"/>
                  </a:cxn>
                  <a:cxn ang="0">
                    <a:pos x="445" y="179"/>
                  </a:cxn>
                  <a:cxn ang="0">
                    <a:pos x="448" y="232"/>
                  </a:cxn>
                  <a:cxn ang="0">
                    <a:pos x="448" y="240"/>
                  </a:cxn>
                  <a:cxn ang="0">
                    <a:pos x="393" y="231"/>
                  </a:cxn>
                  <a:cxn ang="0">
                    <a:pos x="370" y="220"/>
                  </a:cxn>
                  <a:cxn ang="0">
                    <a:pos x="333" y="207"/>
                  </a:cxn>
                  <a:cxn ang="0">
                    <a:pos x="313" y="192"/>
                  </a:cxn>
                  <a:cxn ang="0">
                    <a:pos x="278" y="183"/>
                  </a:cxn>
                  <a:cxn ang="0">
                    <a:pos x="304" y="224"/>
                  </a:cxn>
                  <a:cxn ang="0">
                    <a:pos x="315" y="227"/>
                  </a:cxn>
                  <a:cxn ang="0">
                    <a:pos x="313" y="246"/>
                  </a:cxn>
                  <a:cxn ang="0">
                    <a:pos x="379" y="225"/>
                  </a:cxn>
                  <a:cxn ang="0">
                    <a:pos x="406" y="260"/>
                  </a:cxn>
                  <a:cxn ang="0">
                    <a:pos x="414" y="270"/>
                  </a:cxn>
                  <a:cxn ang="0">
                    <a:pos x="410" y="302"/>
                  </a:cxn>
                  <a:cxn ang="0">
                    <a:pos x="390" y="321"/>
                  </a:cxn>
                  <a:cxn ang="0">
                    <a:pos x="365" y="347"/>
                  </a:cxn>
                  <a:cxn ang="0">
                    <a:pos x="328" y="368"/>
                  </a:cxn>
                  <a:cxn ang="0">
                    <a:pos x="265" y="395"/>
                  </a:cxn>
                  <a:cxn ang="0">
                    <a:pos x="234" y="404"/>
                  </a:cxn>
                  <a:cxn ang="0">
                    <a:pos x="217" y="399"/>
                  </a:cxn>
                  <a:cxn ang="0">
                    <a:pos x="209" y="372"/>
                  </a:cxn>
                  <a:cxn ang="0">
                    <a:pos x="198" y="340"/>
                  </a:cxn>
                  <a:cxn ang="0">
                    <a:pos x="162" y="280"/>
                  </a:cxn>
                  <a:cxn ang="0">
                    <a:pos x="154" y="259"/>
                  </a:cxn>
                  <a:cxn ang="0">
                    <a:pos x="140" y="251"/>
                  </a:cxn>
                  <a:cxn ang="0">
                    <a:pos x="131" y="229"/>
                  </a:cxn>
                  <a:cxn ang="0">
                    <a:pos x="109" y="196"/>
                  </a:cxn>
                  <a:cxn ang="0">
                    <a:pos x="112" y="177"/>
                  </a:cxn>
                </a:cxnLst>
                <a:rect l="0" t="0" r="r" b="b"/>
                <a:pathLst>
                  <a:path w="467" h="405">
                    <a:moveTo>
                      <a:pt x="112" y="177"/>
                    </a:moveTo>
                    <a:cubicBezTo>
                      <a:pt x="102" y="154"/>
                      <a:pt x="102" y="154"/>
                      <a:pt x="102" y="154"/>
                    </a:cubicBezTo>
                    <a:cubicBezTo>
                      <a:pt x="102" y="151"/>
                      <a:pt x="105" y="151"/>
                      <a:pt x="106" y="149"/>
                    </a:cubicBezTo>
                    <a:cubicBezTo>
                      <a:pt x="109" y="139"/>
                      <a:pt x="110" y="134"/>
                      <a:pt x="113" y="126"/>
                    </a:cubicBezTo>
                    <a:cubicBezTo>
                      <a:pt x="115" y="117"/>
                      <a:pt x="124" y="115"/>
                      <a:pt x="124" y="104"/>
                    </a:cubicBezTo>
                    <a:cubicBezTo>
                      <a:pt x="124" y="97"/>
                      <a:pt x="122" y="91"/>
                      <a:pt x="122" y="86"/>
                    </a:cubicBezTo>
                    <a:cubicBezTo>
                      <a:pt x="122" y="83"/>
                      <a:pt x="124" y="82"/>
                      <a:pt x="125" y="81"/>
                    </a:cubicBezTo>
                    <a:cubicBezTo>
                      <a:pt x="125" y="77"/>
                      <a:pt x="125" y="77"/>
                      <a:pt x="125" y="77"/>
                    </a:cubicBezTo>
                    <a:cubicBezTo>
                      <a:pt x="121" y="78"/>
                      <a:pt x="120" y="81"/>
                      <a:pt x="117" y="81"/>
                    </a:cubicBezTo>
                    <a:cubicBezTo>
                      <a:pt x="112" y="81"/>
                      <a:pt x="110" y="79"/>
                      <a:pt x="108" y="77"/>
                    </a:cubicBezTo>
                    <a:cubicBezTo>
                      <a:pt x="101" y="82"/>
                      <a:pt x="98" y="88"/>
                      <a:pt x="86" y="88"/>
                    </a:cubicBezTo>
                    <a:cubicBezTo>
                      <a:pt x="76" y="88"/>
                      <a:pt x="73" y="77"/>
                      <a:pt x="64" y="77"/>
                    </a:cubicBezTo>
                    <a:cubicBezTo>
                      <a:pt x="54" y="77"/>
                      <a:pt x="56" y="87"/>
                      <a:pt x="48" y="87"/>
                    </a:cubicBezTo>
                    <a:cubicBezTo>
                      <a:pt x="40" y="87"/>
                      <a:pt x="35" y="75"/>
                      <a:pt x="27" y="79"/>
                    </a:cubicBezTo>
                    <a:cubicBezTo>
                      <a:pt x="22" y="79"/>
                      <a:pt x="22" y="79"/>
                      <a:pt x="22" y="79"/>
                    </a:cubicBezTo>
                    <a:cubicBezTo>
                      <a:pt x="24" y="79"/>
                      <a:pt x="25" y="78"/>
                      <a:pt x="26" y="77"/>
                    </a:cubicBezTo>
                    <a:cubicBezTo>
                      <a:pt x="23" y="74"/>
                      <a:pt x="10" y="67"/>
                      <a:pt x="15" y="63"/>
                    </a:cubicBezTo>
                    <a:cubicBezTo>
                      <a:pt x="11" y="57"/>
                      <a:pt x="6" y="58"/>
                      <a:pt x="0" y="55"/>
                    </a:cubicBezTo>
                    <a:cubicBezTo>
                      <a:pt x="4" y="50"/>
                      <a:pt x="9" y="51"/>
                      <a:pt x="9" y="43"/>
                    </a:cubicBezTo>
                    <a:cubicBezTo>
                      <a:pt x="9" y="40"/>
                      <a:pt x="8" y="40"/>
                      <a:pt x="9" y="37"/>
                    </a:cubicBezTo>
                    <a:cubicBezTo>
                      <a:pt x="6" y="37"/>
                      <a:pt x="1" y="38"/>
                      <a:pt x="1" y="35"/>
                    </a:cubicBezTo>
                    <a:cubicBezTo>
                      <a:pt x="1" y="22"/>
                      <a:pt x="33" y="24"/>
                      <a:pt x="41" y="20"/>
                    </a:cubicBezTo>
                    <a:cubicBezTo>
                      <a:pt x="40" y="17"/>
                      <a:pt x="38" y="18"/>
                      <a:pt x="38" y="15"/>
                    </a:cubicBezTo>
                    <a:cubicBezTo>
                      <a:pt x="38" y="11"/>
                      <a:pt x="46" y="13"/>
                      <a:pt x="48" y="13"/>
                    </a:cubicBezTo>
                    <a:cubicBezTo>
                      <a:pt x="53" y="13"/>
                      <a:pt x="62" y="13"/>
                      <a:pt x="62" y="13"/>
                    </a:cubicBezTo>
                    <a:cubicBezTo>
                      <a:pt x="67" y="13"/>
                      <a:pt x="75" y="7"/>
                      <a:pt x="80" y="4"/>
                    </a:cubicBezTo>
                    <a:cubicBezTo>
                      <a:pt x="86" y="0"/>
                      <a:pt x="98" y="0"/>
                      <a:pt x="106" y="0"/>
                    </a:cubicBezTo>
                    <a:cubicBezTo>
                      <a:pt x="117" y="0"/>
                      <a:pt x="117" y="7"/>
                      <a:pt x="127" y="7"/>
                    </a:cubicBezTo>
                    <a:cubicBezTo>
                      <a:pt x="127" y="12"/>
                      <a:pt x="144" y="15"/>
                      <a:pt x="149" y="15"/>
                    </a:cubicBezTo>
                    <a:cubicBezTo>
                      <a:pt x="162" y="15"/>
                      <a:pt x="170" y="15"/>
                      <a:pt x="174" y="15"/>
                    </a:cubicBezTo>
                    <a:cubicBezTo>
                      <a:pt x="186" y="15"/>
                      <a:pt x="192" y="3"/>
                      <a:pt x="205" y="3"/>
                    </a:cubicBezTo>
                    <a:cubicBezTo>
                      <a:pt x="219" y="3"/>
                      <a:pt x="218" y="12"/>
                      <a:pt x="223" y="21"/>
                    </a:cubicBezTo>
                    <a:cubicBezTo>
                      <a:pt x="224" y="23"/>
                      <a:pt x="233" y="28"/>
                      <a:pt x="233" y="28"/>
                    </a:cubicBezTo>
                    <a:cubicBezTo>
                      <a:pt x="241" y="31"/>
                      <a:pt x="243" y="44"/>
                      <a:pt x="256" y="44"/>
                    </a:cubicBezTo>
                    <a:cubicBezTo>
                      <a:pt x="265" y="44"/>
                      <a:pt x="265" y="36"/>
                      <a:pt x="271" y="34"/>
                    </a:cubicBezTo>
                    <a:cubicBezTo>
                      <a:pt x="275" y="33"/>
                      <a:pt x="274" y="33"/>
                      <a:pt x="278" y="33"/>
                    </a:cubicBezTo>
                    <a:cubicBezTo>
                      <a:pt x="279" y="35"/>
                      <a:pt x="279" y="39"/>
                      <a:pt x="281" y="41"/>
                    </a:cubicBezTo>
                    <a:cubicBezTo>
                      <a:pt x="280" y="41"/>
                      <a:pt x="281" y="42"/>
                      <a:pt x="281" y="43"/>
                    </a:cubicBezTo>
                    <a:cubicBezTo>
                      <a:pt x="281" y="48"/>
                      <a:pt x="284" y="47"/>
                      <a:pt x="286" y="51"/>
                    </a:cubicBezTo>
                    <a:cubicBezTo>
                      <a:pt x="290" y="56"/>
                      <a:pt x="286" y="59"/>
                      <a:pt x="289" y="65"/>
                    </a:cubicBezTo>
                    <a:cubicBezTo>
                      <a:pt x="291" y="70"/>
                      <a:pt x="297" y="67"/>
                      <a:pt x="301" y="68"/>
                    </a:cubicBezTo>
                    <a:cubicBezTo>
                      <a:pt x="305" y="69"/>
                      <a:pt x="306" y="73"/>
                      <a:pt x="309" y="76"/>
                    </a:cubicBezTo>
                    <a:cubicBezTo>
                      <a:pt x="312" y="79"/>
                      <a:pt x="323" y="78"/>
                      <a:pt x="329" y="78"/>
                    </a:cubicBezTo>
                    <a:cubicBezTo>
                      <a:pt x="337" y="78"/>
                      <a:pt x="345" y="77"/>
                      <a:pt x="350" y="76"/>
                    </a:cubicBezTo>
                    <a:cubicBezTo>
                      <a:pt x="350" y="72"/>
                      <a:pt x="350" y="71"/>
                      <a:pt x="350" y="68"/>
                    </a:cubicBezTo>
                    <a:cubicBezTo>
                      <a:pt x="350" y="64"/>
                      <a:pt x="355" y="64"/>
                      <a:pt x="359" y="63"/>
                    </a:cubicBezTo>
                    <a:cubicBezTo>
                      <a:pt x="364" y="61"/>
                      <a:pt x="363" y="59"/>
                      <a:pt x="368" y="57"/>
                    </a:cubicBezTo>
                    <a:cubicBezTo>
                      <a:pt x="376" y="54"/>
                      <a:pt x="381" y="56"/>
                      <a:pt x="387" y="51"/>
                    </a:cubicBezTo>
                    <a:cubicBezTo>
                      <a:pt x="397" y="57"/>
                      <a:pt x="403" y="57"/>
                      <a:pt x="412" y="60"/>
                    </a:cubicBezTo>
                    <a:cubicBezTo>
                      <a:pt x="423" y="64"/>
                      <a:pt x="426" y="74"/>
                      <a:pt x="439" y="74"/>
                    </a:cubicBezTo>
                    <a:cubicBezTo>
                      <a:pt x="439" y="76"/>
                      <a:pt x="442" y="77"/>
                      <a:pt x="443" y="79"/>
                    </a:cubicBezTo>
                    <a:cubicBezTo>
                      <a:pt x="445" y="86"/>
                      <a:pt x="442" y="92"/>
                      <a:pt x="445" y="96"/>
                    </a:cubicBezTo>
                    <a:cubicBezTo>
                      <a:pt x="442" y="98"/>
                      <a:pt x="435" y="114"/>
                      <a:pt x="435" y="115"/>
                    </a:cubicBezTo>
                    <a:cubicBezTo>
                      <a:pt x="435" y="116"/>
                      <a:pt x="436" y="118"/>
                      <a:pt x="435" y="119"/>
                    </a:cubicBezTo>
                    <a:cubicBezTo>
                      <a:pt x="436" y="121"/>
                      <a:pt x="435" y="122"/>
                      <a:pt x="436" y="124"/>
                    </a:cubicBezTo>
                    <a:cubicBezTo>
                      <a:pt x="436" y="138"/>
                      <a:pt x="436" y="138"/>
                      <a:pt x="436" y="138"/>
                    </a:cubicBezTo>
                    <a:cubicBezTo>
                      <a:pt x="438" y="142"/>
                      <a:pt x="437" y="145"/>
                      <a:pt x="439" y="149"/>
                    </a:cubicBezTo>
                    <a:cubicBezTo>
                      <a:pt x="440" y="153"/>
                      <a:pt x="449" y="149"/>
                      <a:pt x="449" y="156"/>
                    </a:cubicBezTo>
                    <a:cubicBezTo>
                      <a:pt x="449" y="165"/>
                      <a:pt x="439" y="164"/>
                      <a:pt x="439" y="171"/>
                    </a:cubicBezTo>
                    <a:cubicBezTo>
                      <a:pt x="439" y="177"/>
                      <a:pt x="443" y="177"/>
                      <a:pt x="445" y="179"/>
                    </a:cubicBezTo>
                    <a:cubicBezTo>
                      <a:pt x="452" y="194"/>
                      <a:pt x="467" y="196"/>
                      <a:pt x="467" y="215"/>
                    </a:cubicBezTo>
                    <a:cubicBezTo>
                      <a:pt x="456" y="218"/>
                      <a:pt x="448" y="220"/>
                      <a:pt x="448" y="232"/>
                    </a:cubicBezTo>
                    <a:cubicBezTo>
                      <a:pt x="448" y="235"/>
                      <a:pt x="450" y="238"/>
                      <a:pt x="450" y="240"/>
                    </a:cubicBezTo>
                    <a:cubicBezTo>
                      <a:pt x="450" y="240"/>
                      <a:pt x="448" y="240"/>
                      <a:pt x="448" y="240"/>
                    </a:cubicBezTo>
                    <a:cubicBezTo>
                      <a:pt x="439" y="240"/>
                      <a:pt x="420" y="235"/>
                      <a:pt x="408" y="235"/>
                    </a:cubicBezTo>
                    <a:cubicBezTo>
                      <a:pt x="406" y="235"/>
                      <a:pt x="393" y="231"/>
                      <a:pt x="393" y="231"/>
                    </a:cubicBezTo>
                    <a:cubicBezTo>
                      <a:pt x="388" y="226"/>
                      <a:pt x="388" y="213"/>
                      <a:pt x="379" y="213"/>
                    </a:cubicBezTo>
                    <a:cubicBezTo>
                      <a:pt x="374" y="213"/>
                      <a:pt x="372" y="217"/>
                      <a:pt x="370" y="220"/>
                    </a:cubicBezTo>
                    <a:cubicBezTo>
                      <a:pt x="348" y="220"/>
                      <a:pt x="348" y="220"/>
                      <a:pt x="348" y="220"/>
                    </a:cubicBezTo>
                    <a:cubicBezTo>
                      <a:pt x="341" y="217"/>
                      <a:pt x="337" y="212"/>
                      <a:pt x="333" y="207"/>
                    </a:cubicBezTo>
                    <a:cubicBezTo>
                      <a:pt x="327" y="202"/>
                      <a:pt x="320" y="205"/>
                      <a:pt x="315" y="200"/>
                    </a:cubicBezTo>
                    <a:cubicBezTo>
                      <a:pt x="313" y="197"/>
                      <a:pt x="314" y="194"/>
                      <a:pt x="313" y="192"/>
                    </a:cubicBezTo>
                    <a:cubicBezTo>
                      <a:pt x="308" y="182"/>
                      <a:pt x="299" y="168"/>
                      <a:pt x="286" y="168"/>
                    </a:cubicBezTo>
                    <a:cubicBezTo>
                      <a:pt x="280" y="168"/>
                      <a:pt x="278" y="176"/>
                      <a:pt x="278" y="183"/>
                    </a:cubicBezTo>
                    <a:cubicBezTo>
                      <a:pt x="278" y="187"/>
                      <a:pt x="278" y="189"/>
                      <a:pt x="278" y="193"/>
                    </a:cubicBezTo>
                    <a:cubicBezTo>
                      <a:pt x="281" y="203"/>
                      <a:pt x="293" y="222"/>
                      <a:pt x="304" y="224"/>
                    </a:cubicBezTo>
                    <a:cubicBezTo>
                      <a:pt x="304" y="229"/>
                      <a:pt x="306" y="231"/>
                      <a:pt x="307" y="235"/>
                    </a:cubicBezTo>
                    <a:cubicBezTo>
                      <a:pt x="312" y="233"/>
                      <a:pt x="311" y="228"/>
                      <a:pt x="315" y="227"/>
                    </a:cubicBezTo>
                    <a:cubicBezTo>
                      <a:pt x="316" y="228"/>
                      <a:pt x="316" y="230"/>
                      <a:pt x="316" y="231"/>
                    </a:cubicBezTo>
                    <a:cubicBezTo>
                      <a:pt x="316" y="237"/>
                      <a:pt x="313" y="240"/>
                      <a:pt x="313" y="246"/>
                    </a:cubicBezTo>
                    <a:cubicBezTo>
                      <a:pt x="313" y="252"/>
                      <a:pt x="324" y="255"/>
                      <a:pt x="331" y="255"/>
                    </a:cubicBezTo>
                    <a:cubicBezTo>
                      <a:pt x="360" y="255"/>
                      <a:pt x="363" y="237"/>
                      <a:pt x="379" y="225"/>
                    </a:cubicBezTo>
                    <a:cubicBezTo>
                      <a:pt x="379" y="241"/>
                      <a:pt x="379" y="241"/>
                      <a:pt x="379" y="241"/>
                    </a:cubicBezTo>
                    <a:cubicBezTo>
                      <a:pt x="385" y="254"/>
                      <a:pt x="393" y="256"/>
                      <a:pt x="406" y="260"/>
                    </a:cubicBezTo>
                    <a:cubicBezTo>
                      <a:pt x="411" y="261"/>
                      <a:pt x="411" y="269"/>
                      <a:pt x="414" y="271"/>
                    </a:cubicBezTo>
                    <a:cubicBezTo>
                      <a:pt x="414" y="270"/>
                      <a:pt x="414" y="270"/>
                      <a:pt x="414" y="270"/>
                    </a:cubicBezTo>
                    <a:cubicBezTo>
                      <a:pt x="416" y="274"/>
                      <a:pt x="423" y="273"/>
                      <a:pt x="423" y="277"/>
                    </a:cubicBezTo>
                    <a:cubicBezTo>
                      <a:pt x="423" y="288"/>
                      <a:pt x="410" y="291"/>
                      <a:pt x="410" y="302"/>
                    </a:cubicBezTo>
                    <a:cubicBezTo>
                      <a:pt x="403" y="302"/>
                      <a:pt x="399" y="303"/>
                      <a:pt x="397" y="309"/>
                    </a:cubicBezTo>
                    <a:cubicBezTo>
                      <a:pt x="395" y="314"/>
                      <a:pt x="396" y="321"/>
                      <a:pt x="390" y="321"/>
                    </a:cubicBezTo>
                    <a:cubicBezTo>
                      <a:pt x="384" y="321"/>
                      <a:pt x="384" y="334"/>
                      <a:pt x="378" y="334"/>
                    </a:cubicBezTo>
                    <a:cubicBezTo>
                      <a:pt x="374" y="334"/>
                      <a:pt x="365" y="342"/>
                      <a:pt x="365" y="347"/>
                    </a:cubicBezTo>
                    <a:cubicBezTo>
                      <a:pt x="353" y="349"/>
                      <a:pt x="327" y="354"/>
                      <a:pt x="327" y="364"/>
                    </a:cubicBezTo>
                    <a:cubicBezTo>
                      <a:pt x="327" y="365"/>
                      <a:pt x="327" y="367"/>
                      <a:pt x="328" y="368"/>
                    </a:cubicBezTo>
                    <a:cubicBezTo>
                      <a:pt x="318" y="373"/>
                      <a:pt x="304" y="376"/>
                      <a:pt x="294" y="378"/>
                    </a:cubicBezTo>
                    <a:cubicBezTo>
                      <a:pt x="289" y="380"/>
                      <a:pt x="271" y="392"/>
                      <a:pt x="265" y="395"/>
                    </a:cubicBezTo>
                    <a:cubicBezTo>
                      <a:pt x="252" y="395"/>
                      <a:pt x="252" y="395"/>
                      <a:pt x="252" y="395"/>
                    </a:cubicBezTo>
                    <a:cubicBezTo>
                      <a:pt x="244" y="400"/>
                      <a:pt x="243" y="404"/>
                      <a:pt x="234" y="404"/>
                    </a:cubicBezTo>
                    <a:cubicBezTo>
                      <a:pt x="231" y="405"/>
                      <a:pt x="231" y="405"/>
                      <a:pt x="231" y="405"/>
                    </a:cubicBezTo>
                    <a:cubicBezTo>
                      <a:pt x="229" y="405"/>
                      <a:pt x="218" y="400"/>
                      <a:pt x="217" y="399"/>
                    </a:cubicBezTo>
                    <a:cubicBezTo>
                      <a:pt x="216" y="399"/>
                      <a:pt x="219" y="399"/>
                      <a:pt x="217" y="394"/>
                    </a:cubicBezTo>
                    <a:cubicBezTo>
                      <a:pt x="212" y="387"/>
                      <a:pt x="209" y="380"/>
                      <a:pt x="209" y="372"/>
                    </a:cubicBezTo>
                    <a:cubicBezTo>
                      <a:pt x="204" y="371"/>
                      <a:pt x="207" y="363"/>
                      <a:pt x="208" y="359"/>
                    </a:cubicBezTo>
                    <a:cubicBezTo>
                      <a:pt x="210" y="349"/>
                      <a:pt x="203" y="345"/>
                      <a:pt x="198" y="340"/>
                    </a:cubicBezTo>
                    <a:cubicBezTo>
                      <a:pt x="193" y="335"/>
                      <a:pt x="181" y="320"/>
                      <a:pt x="181" y="309"/>
                    </a:cubicBezTo>
                    <a:cubicBezTo>
                      <a:pt x="165" y="306"/>
                      <a:pt x="162" y="297"/>
                      <a:pt x="162" y="280"/>
                    </a:cubicBezTo>
                    <a:cubicBezTo>
                      <a:pt x="162" y="270"/>
                      <a:pt x="156" y="268"/>
                      <a:pt x="154" y="259"/>
                    </a:cubicBezTo>
                    <a:cubicBezTo>
                      <a:pt x="154" y="259"/>
                      <a:pt x="154" y="259"/>
                      <a:pt x="154" y="259"/>
                    </a:cubicBezTo>
                    <a:cubicBezTo>
                      <a:pt x="152" y="258"/>
                      <a:pt x="150" y="255"/>
                      <a:pt x="148" y="254"/>
                    </a:cubicBezTo>
                    <a:cubicBezTo>
                      <a:pt x="147" y="252"/>
                      <a:pt x="141" y="253"/>
                      <a:pt x="140" y="251"/>
                    </a:cubicBezTo>
                    <a:cubicBezTo>
                      <a:pt x="137" y="249"/>
                      <a:pt x="138" y="242"/>
                      <a:pt x="137" y="239"/>
                    </a:cubicBezTo>
                    <a:cubicBezTo>
                      <a:pt x="136" y="235"/>
                      <a:pt x="132" y="231"/>
                      <a:pt x="131" y="229"/>
                    </a:cubicBezTo>
                    <a:cubicBezTo>
                      <a:pt x="125" y="221"/>
                      <a:pt x="121" y="214"/>
                      <a:pt x="116" y="207"/>
                    </a:cubicBezTo>
                    <a:cubicBezTo>
                      <a:pt x="115" y="205"/>
                      <a:pt x="109" y="198"/>
                      <a:pt x="109" y="196"/>
                    </a:cubicBezTo>
                    <a:cubicBezTo>
                      <a:pt x="109" y="192"/>
                      <a:pt x="112" y="182"/>
                      <a:pt x="112" y="175"/>
                    </a:cubicBezTo>
                    <a:lnTo>
                      <a:pt x="112" y="177"/>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3" name="Freeform 102"/>
              <p:cNvSpPr>
                <a:spLocks/>
              </p:cNvSpPr>
              <p:nvPr/>
            </p:nvSpPr>
            <p:spPr bwMode="auto">
              <a:xfrm>
                <a:off x="5713413" y="2714625"/>
                <a:ext cx="33338" cy="63500"/>
              </a:xfrm>
              <a:custGeom>
                <a:avLst/>
                <a:gdLst/>
                <a:ahLst/>
                <a:cxnLst>
                  <a:cxn ang="0">
                    <a:pos x="25" y="30"/>
                  </a:cxn>
                  <a:cxn ang="0">
                    <a:pos x="11" y="48"/>
                  </a:cxn>
                  <a:cxn ang="0">
                    <a:pos x="0" y="35"/>
                  </a:cxn>
                  <a:cxn ang="0">
                    <a:pos x="6" y="0"/>
                  </a:cxn>
                  <a:cxn ang="0">
                    <a:pos x="25" y="30"/>
                  </a:cxn>
                </a:cxnLst>
                <a:rect l="0" t="0" r="r" b="b"/>
                <a:pathLst>
                  <a:path w="25" h="48">
                    <a:moveTo>
                      <a:pt x="25" y="30"/>
                    </a:moveTo>
                    <a:cubicBezTo>
                      <a:pt x="25" y="37"/>
                      <a:pt x="20" y="48"/>
                      <a:pt x="11" y="48"/>
                    </a:cubicBezTo>
                    <a:cubicBezTo>
                      <a:pt x="5" y="48"/>
                      <a:pt x="0" y="41"/>
                      <a:pt x="0" y="35"/>
                    </a:cubicBezTo>
                    <a:cubicBezTo>
                      <a:pt x="0" y="22"/>
                      <a:pt x="6" y="13"/>
                      <a:pt x="6" y="0"/>
                    </a:cubicBezTo>
                    <a:cubicBezTo>
                      <a:pt x="13" y="10"/>
                      <a:pt x="25" y="15"/>
                      <a:pt x="25" y="3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4" name="Freeform 103"/>
              <p:cNvSpPr>
                <a:spLocks/>
              </p:cNvSpPr>
              <p:nvPr/>
            </p:nvSpPr>
            <p:spPr bwMode="auto">
              <a:xfrm>
                <a:off x="5397500" y="2195513"/>
                <a:ext cx="677863" cy="544513"/>
              </a:xfrm>
              <a:custGeom>
                <a:avLst/>
                <a:gdLst/>
                <a:ahLst/>
                <a:cxnLst>
                  <a:cxn ang="0">
                    <a:pos x="148" y="270"/>
                  </a:cxn>
                  <a:cxn ang="0">
                    <a:pos x="174" y="340"/>
                  </a:cxn>
                  <a:cxn ang="0">
                    <a:pos x="200" y="401"/>
                  </a:cxn>
                  <a:cxn ang="0">
                    <a:pos x="216" y="401"/>
                  </a:cxn>
                  <a:cxn ang="0">
                    <a:pos x="237" y="379"/>
                  </a:cxn>
                  <a:cxn ang="0">
                    <a:pos x="243" y="341"/>
                  </a:cxn>
                  <a:cxn ang="0">
                    <a:pos x="268" y="298"/>
                  </a:cxn>
                  <a:cxn ang="0">
                    <a:pos x="326" y="240"/>
                  </a:cxn>
                  <a:cxn ang="0">
                    <a:pos x="374" y="218"/>
                  </a:cxn>
                  <a:cxn ang="0">
                    <a:pos x="409" y="259"/>
                  </a:cxn>
                  <a:cxn ang="0">
                    <a:pos x="423" y="302"/>
                  </a:cxn>
                  <a:cxn ang="0">
                    <a:pos x="457" y="300"/>
                  </a:cxn>
                  <a:cxn ang="0">
                    <a:pos x="476" y="367"/>
                  </a:cxn>
                  <a:cxn ang="0">
                    <a:pos x="489" y="358"/>
                  </a:cxn>
                  <a:cxn ang="0">
                    <a:pos x="472" y="316"/>
                  </a:cxn>
                  <a:cxn ang="0">
                    <a:pos x="473" y="288"/>
                  </a:cxn>
                  <a:cxn ang="0">
                    <a:pos x="483" y="254"/>
                  </a:cxn>
                  <a:cxn ang="0">
                    <a:pos x="487" y="213"/>
                  </a:cxn>
                  <a:cxn ang="0">
                    <a:pos x="467" y="197"/>
                  </a:cxn>
                  <a:cxn ang="0">
                    <a:pos x="445" y="125"/>
                  </a:cxn>
                  <a:cxn ang="0">
                    <a:pos x="423" y="130"/>
                  </a:cxn>
                  <a:cxn ang="0">
                    <a:pos x="373" y="144"/>
                  </a:cxn>
                  <a:cxn ang="0">
                    <a:pos x="341" y="147"/>
                  </a:cxn>
                  <a:cxn ang="0">
                    <a:pos x="295" y="136"/>
                  </a:cxn>
                  <a:cxn ang="0">
                    <a:pos x="254" y="116"/>
                  </a:cxn>
                  <a:cxn ang="0">
                    <a:pos x="226" y="89"/>
                  </a:cxn>
                  <a:cxn ang="0">
                    <a:pos x="229" y="69"/>
                  </a:cxn>
                  <a:cxn ang="0">
                    <a:pos x="213" y="43"/>
                  </a:cxn>
                  <a:cxn ang="0">
                    <a:pos x="178" y="16"/>
                  </a:cxn>
                  <a:cxn ang="0">
                    <a:pos x="131" y="0"/>
                  </a:cxn>
                  <a:cxn ang="0">
                    <a:pos x="94" y="21"/>
                  </a:cxn>
                  <a:cxn ang="0">
                    <a:pos x="65" y="13"/>
                  </a:cxn>
                  <a:cxn ang="0">
                    <a:pos x="23" y="46"/>
                  </a:cxn>
                  <a:cxn ang="0">
                    <a:pos x="0" y="64"/>
                  </a:cxn>
                  <a:cxn ang="0">
                    <a:pos x="1" y="87"/>
                  </a:cxn>
                  <a:cxn ang="0">
                    <a:pos x="4" y="120"/>
                  </a:cxn>
                  <a:cxn ang="0">
                    <a:pos x="13" y="181"/>
                  </a:cxn>
                  <a:cxn ang="0">
                    <a:pos x="34" y="185"/>
                  </a:cxn>
                  <a:cxn ang="0">
                    <a:pos x="70" y="185"/>
                  </a:cxn>
                  <a:cxn ang="0">
                    <a:pos x="118" y="219"/>
                  </a:cxn>
                  <a:cxn ang="0">
                    <a:pos x="127" y="248"/>
                  </a:cxn>
                  <a:cxn ang="0">
                    <a:pos x="145" y="233"/>
                  </a:cxn>
                  <a:cxn ang="0">
                    <a:pos x="149" y="265"/>
                  </a:cxn>
                </a:cxnLst>
                <a:rect l="0" t="0" r="r" b="b"/>
                <a:pathLst>
                  <a:path w="509" h="410">
                    <a:moveTo>
                      <a:pt x="149" y="265"/>
                    </a:moveTo>
                    <a:cubicBezTo>
                      <a:pt x="147" y="263"/>
                      <a:pt x="147" y="263"/>
                      <a:pt x="147" y="263"/>
                    </a:cubicBezTo>
                    <a:cubicBezTo>
                      <a:pt x="147" y="265"/>
                      <a:pt x="148" y="268"/>
                      <a:pt x="148" y="270"/>
                    </a:cubicBezTo>
                    <a:cubicBezTo>
                      <a:pt x="148" y="278"/>
                      <a:pt x="153" y="286"/>
                      <a:pt x="155" y="295"/>
                    </a:cubicBezTo>
                    <a:cubicBezTo>
                      <a:pt x="158" y="305"/>
                      <a:pt x="166" y="319"/>
                      <a:pt x="168" y="326"/>
                    </a:cubicBezTo>
                    <a:cubicBezTo>
                      <a:pt x="170" y="332"/>
                      <a:pt x="170" y="334"/>
                      <a:pt x="174" y="340"/>
                    </a:cubicBezTo>
                    <a:cubicBezTo>
                      <a:pt x="177" y="345"/>
                      <a:pt x="175" y="351"/>
                      <a:pt x="179" y="358"/>
                    </a:cubicBezTo>
                    <a:cubicBezTo>
                      <a:pt x="180" y="362"/>
                      <a:pt x="187" y="366"/>
                      <a:pt x="188" y="372"/>
                    </a:cubicBezTo>
                    <a:cubicBezTo>
                      <a:pt x="191" y="382"/>
                      <a:pt x="196" y="390"/>
                      <a:pt x="200" y="401"/>
                    </a:cubicBezTo>
                    <a:cubicBezTo>
                      <a:pt x="200" y="402"/>
                      <a:pt x="202" y="405"/>
                      <a:pt x="204" y="405"/>
                    </a:cubicBezTo>
                    <a:cubicBezTo>
                      <a:pt x="204" y="409"/>
                      <a:pt x="207" y="410"/>
                      <a:pt x="210" y="410"/>
                    </a:cubicBezTo>
                    <a:cubicBezTo>
                      <a:pt x="214" y="410"/>
                      <a:pt x="214" y="405"/>
                      <a:pt x="216" y="401"/>
                    </a:cubicBezTo>
                    <a:cubicBezTo>
                      <a:pt x="218" y="397"/>
                      <a:pt x="219" y="398"/>
                      <a:pt x="224" y="396"/>
                    </a:cubicBezTo>
                    <a:cubicBezTo>
                      <a:pt x="228" y="394"/>
                      <a:pt x="227" y="382"/>
                      <a:pt x="233" y="381"/>
                    </a:cubicBezTo>
                    <a:cubicBezTo>
                      <a:pt x="234" y="380"/>
                      <a:pt x="237" y="380"/>
                      <a:pt x="237" y="379"/>
                    </a:cubicBezTo>
                    <a:cubicBezTo>
                      <a:pt x="240" y="379"/>
                      <a:pt x="240" y="379"/>
                      <a:pt x="240" y="379"/>
                    </a:cubicBezTo>
                    <a:cubicBezTo>
                      <a:pt x="237" y="367"/>
                      <a:pt x="237" y="367"/>
                      <a:pt x="237" y="367"/>
                    </a:cubicBezTo>
                    <a:cubicBezTo>
                      <a:pt x="237" y="359"/>
                      <a:pt x="243" y="352"/>
                      <a:pt x="243" y="341"/>
                    </a:cubicBezTo>
                    <a:cubicBezTo>
                      <a:pt x="243" y="334"/>
                      <a:pt x="240" y="329"/>
                      <a:pt x="240" y="321"/>
                    </a:cubicBezTo>
                    <a:cubicBezTo>
                      <a:pt x="240" y="312"/>
                      <a:pt x="249" y="311"/>
                      <a:pt x="257" y="308"/>
                    </a:cubicBezTo>
                    <a:cubicBezTo>
                      <a:pt x="260" y="307"/>
                      <a:pt x="265" y="302"/>
                      <a:pt x="268" y="298"/>
                    </a:cubicBezTo>
                    <a:cubicBezTo>
                      <a:pt x="277" y="290"/>
                      <a:pt x="284" y="281"/>
                      <a:pt x="293" y="272"/>
                    </a:cubicBezTo>
                    <a:cubicBezTo>
                      <a:pt x="300" y="265"/>
                      <a:pt x="313" y="263"/>
                      <a:pt x="321" y="255"/>
                    </a:cubicBezTo>
                    <a:cubicBezTo>
                      <a:pt x="325" y="251"/>
                      <a:pt x="325" y="246"/>
                      <a:pt x="326" y="240"/>
                    </a:cubicBezTo>
                    <a:cubicBezTo>
                      <a:pt x="328" y="236"/>
                      <a:pt x="337" y="236"/>
                      <a:pt x="340" y="229"/>
                    </a:cubicBezTo>
                    <a:cubicBezTo>
                      <a:pt x="344" y="231"/>
                      <a:pt x="344" y="233"/>
                      <a:pt x="351" y="233"/>
                    </a:cubicBezTo>
                    <a:cubicBezTo>
                      <a:pt x="362" y="233"/>
                      <a:pt x="374" y="231"/>
                      <a:pt x="374" y="218"/>
                    </a:cubicBezTo>
                    <a:cubicBezTo>
                      <a:pt x="381" y="219"/>
                      <a:pt x="389" y="222"/>
                      <a:pt x="390" y="228"/>
                    </a:cubicBezTo>
                    <a:cubicBezTo>
                      <a:pt x="392" y="233"/>
                      <a:pt x="391" y="240"/>
                      <a:pt x="395" y="245"/>
                    </a:cubicBezTo>
                    <a:cubicBezTo>
                      <a:pt x="398" y="251"/>
                      <a:pt x="403" y="255"/>
                      <a:pt x="409" y="259"/>
                    </a:cubicBezTo>
                    <a:cubicBezTo>
                      <a:pt x="414" y="267"/>
                      <a:pt x="419" y="274"/>
                      <a:pt x="422" y="283"/>
                    </a:cubicBezTo>
                    <a:cubicBezTo>
                      <a:pt x="423" y="285"/>
                      <a:pt x="425" y="286"/>
                      <a:pt x="425" y="289"/>
                    </a:cubicBezTo>
                    <a:cubicBezTo>
                      <a:pt x="425" y="293"/>
                      <a:pt x="423" y="296"/>
                      <a:pt x="423" y="302"/>
                    </a:cubicBezTo>
                    <a:cubicBezTo>
                      <a:pt x="423" y="307"/>
                      <a:pt x="423" y="313"/>
                      <a:pt x="430" y="313"/>
                    </a:cubicBezTo>
                    <a:cubicBezTo>
                      <a:pt x="442" y="313"/>
                      <a:pt x="445" y="300"/>
                      <a:pt x="453" y="293"/>
                    </a:cubicBezTo>
                    <a:cubicBezTo>
                      <a:pt x="455" y="295"/>
                      <a:pt x="454" y="297"/>
                      <a:pt x="457" y="300"/>
                    </a:cubicBezTo>
                    <a:cubicBezTo>
                      <a:pt x="457" y="300"/>
                      <a:pt x="461" y="300"/>
                      <a:pt x="462" y="302"/>
                    </a:cubicBezTo>
                    <a:cubicBezTo>
                      <a:pt x="467" y="308"/>
                      <a:pt x="459" y="322"/>
                      <a:pt x="465" y="322"/>
                    </a:cubicBezTo>
                    <a:cubicBezTo>
                      <a:pt x="465" y="336"/>
                      <a:pt x="476" y="347"/>
                      <a:pt x="476" y="367"/>
                    </a:cubicBezTo>
                    <a:cubicBezTo>
                      <a:pt x="476" y="371"/>
                      <a:pt x="473" y="382"/>
                      <a:pt x="476" y="383"/>
                    </a:cubicBezTo>
                    <a:cubicBezTo>
                      <a:pt x="480" y="376"/>
                      <a:pt x="481" y="371"/>
                      <a:pt x="485" y="363"/>
                    </a:cubicBezTo>
                    <a:cubicBezTo>
                      <a:pt x="486" y="361"/>
                      <a:pt x="489" y="360"/>
                      <a:pt x="489" y="358"/>
                    </a:cubicBezTo>
                    <a:cubicBezTo>
                      <a:pt x="489" y="354"/>
                      <a:pt x="483" y="334"/>
                      <a:pt x="479" y="330"/>
                    </a:cubicBezTo>
                    <a:cubicBezTo>
                      <a:pt x="476" y="327"/>
                      <a:pt x="472" y="325"/>
                      <a:pt x="472" y="320"/>
                    </a:cubicBezTo>
                    <a:cubicBezTo>
                      <a:pt x="472" y="319"/>
                      <a:pt x="472" y="318"/>
                      <a:pt x="472" y="316"/>
                    </a:cubicBezTo>
                    <a:cubicBezTo>
                      <a:pt x="472" y="317"/>
                      <a:pt x="472" y="317"/>
                      <a:pt x="472" y="317"/>
                    </a:cubicBezTo>
                    <a:cubicBezTo>
                      <a:pt x="473" y="316"/>
                      <a:pt x="476" y="311"/>
                      <a:pt x="476" y="307"/>
                    </a:cubicBezTo>
                    <a:cubicBezTo>
                      <a:pt x="476" y="302"/>
                      <a:pt x="476" y="293"/>
                      <a:pt x="473" y="288"/>
                    </a:cubicBezTo>
                    <a:cubicBezTo>
                      <a:pt x="470" y="284"/>
                      <a:pt x="464" y="284"/>
                      <a:pt x="464" y="276"/>
                    </a:cubicBezTo>
                    <a:cubicBezTo>
                      <a:pt x="464" y="268"/>
                      <a:pt x="467" y="262"/>
                      <a:pt x="472" y="258"/>
                    </a:cubicBezTo>
                    <a:cubicBezTo>
                      <a:pt x="474" y="255"/>
                      <a:pt x="479" y="256"/>
                      <a:pt x="483" y="254"/>
                    </a:cubicBezTo>
                    <a:cubicBezTo>
                      <a:pt x="493" y="247"/>
                      <a:pt x="500" y="244"/>
                      <a:pt x="509" y="230"/>
                    </a:cubicBezTo>
                    <a:cubicBezTo>
                      <a:pt x="506" y="230"/>
                      <a:pt x="505" y="231"/>
                      <a:pt x="501" y="231"/>
                    </a:cubicBezTo>
                    <a:cubicBezTo>
                      <a:pt x="493" y="231"/>
                      <a:pt x="487" y="222"/>
                      <a:pt x="487" y="213"/>
                    </a:cubicBezTo>
                    <a:cubicBezTo>
                      <a:pt x="483" y="212"/>
                      <a:pt x="482" y="199"/>
                      <a:pt x="478" y="199"/>
                    </a:cubicBezTo>
                    <a:cubicBezTo>
                      <a:pt x="475" y="199"/>
                      <a:pt x="472" y="202"/>
                      <a:pt x="469" y="202"/>
                    </a:cubicBezTo>
                    <a:cubicBezTo>
                      <a:pt x="468" y="202"/>
                      <a:pt x="467" y="199"/>
                      <a:pt x="467" y="197"/>
                    </a:cubicBezTo>
                    <a:cubicBezTo>
                      <a:pt x="467" y="181"/>
                      <a:pt x="479" y="180"/>
                      <a:pt x="479" y="163"/>
                    </a:cubicBezTo>
                    <a:cubicBezTo>
                      <a:pt x="479" y="154"/>
                      <a:pt x="472" y="151"/>
                      <a:pt x="468" y="144"/>
                    </a:cubicBezTo>
                    <a:cubicBezTo>
                      <a:pt x="457" y="139"/>
                      <a:pt x="448" y="140"/>
                      <a:pt x="445" y="125"/>
                    </a:cubicBezTo>
                    <a:cubicBezTo>
                      <a:pt x="442" y="125"/>
                      <a:pt x="442" y="125"/>
                      <a:pt x="442" y="125"/>
                    </a:cubicBezTo>
                    <a:cubicBezTo>
                      <a:pt x="438" y="129"/>
                      <a:pt x="438" y="129"/>
                      <a:pt x="438" y="129"/>
                    </a:cubicBezTo>
                    <a:cubicBezTo>
                      <a:pt x="433" y="131"/>
                      <a:pt x="427" y="126"/>
                      <a:pt x="423" y="130"/>
                    </a:cubicBezTo>
                    <a:cubicBezTo>
                      <a:pt x="422" y="132"/>
                      <a:pt x="421" y="133"/>
                      <a:pt x="418" y="135"/>
                    </a:cubicBezTo>
                    <a:cubicBezTo>
                      <a:pt x="415" y="137"/>
                      <a:pt x="401" y="149"/>
                      <a:pt x="394" y="149"/>
                    </a:cubicBezTo>
                    <a:cubicBezTo>
                      <a:pt x="387" y="149"/>
                      <a:pt x="382" y="144"/>
                      <a:pt x="373" y="144"/>
                    </a:cubicBezTo>
                    <a:cubicBezTo>
                      <a:pt x="362" y="144"/>
                      <a:pt x="360" y="152"/>
                      <a:pt x="354" y="155"/>
                    </a:cubicBezTo>
                    <a:cubicBezTo>
                      <a:pt x="353" y="152"/>
                      <a:pt x="352" y="145"/>
                      <a:pt x="349" y="145"/>
                    </a:cubicBezTo>
                    <a:cubicBezTo>
                      <a:pt x="347" y="145"/>
                      <a:pt x="345" y="147"/>
                      <a:pt x="341" y="147"/>
                    </a:cubicBezTo>
                    <a:cubicBezTo>
                      <a:pt x="335" y="147"/>
                      <a:pt x="329" y="147"/>
                      <a:pt x="323" y="147"/>
                    </a:cubicBezTo>
                    <a:cubicBezTo>
                      <a:pt x="313" y="147"/>
                      <a:pt x="309" y="141"/>
                      <a:pt x="302" y="136"/>
                    </a:cubicBezTo>
                    <a:cubicBezTo>
                      <a:pt x="300" y="135"/>
                      <a:pt x="296" y="139"/>
                      <a:pt x="295" y="136"/>
                    </a:cubicBezTo>
                    <a:cubicBezTo>
                      <a:pt x="293" y="132"/>
                      <a:pt x="293" y="129"/>
                      <a:pt x="290" y="127"/>
                    </a:cubicBezTo>
                    <a:cubicBezTo>
                      <a:pt x="283" y="124"/>
                      <a:pt x="279" y="126"/>
                      <a:pt x="273" y="120"/>
                    </a:cubicBezTo>
                    <a:cubicBezTo>
                      <a:pt x="268" y="115"/>
                      <a:pt x="263" y="118"/>
                      <a:pt x="254" y="116"/>
                    </a:cubicBezTo>
                    <a:cubicBezTo>
                      <a:pt x="246" y="114"/>
                      <a:pt x="243" y="108"/>
                      <a:pt x="236" y="106"/>
                    </a:cubicBezTo>
                    <a:cubicBezTo>
                      <a:pt x="234" y="105"/>
                      <a:pt x="229" y="106"/>
                      <a:pt x="228" y="103"/>
                    </a:cubicBezTo>
                    <a:cubicBezTo>
                      <a:pt x="227" y="98"/>
                      <a:pt x="227" y="94"/>
                      <a:pt x="226" y="89"/>
                    </a:cubicBezTo>
                    <a:cubicBezTo>
                      <a:pt x="226" y="85"/>
                      <a:pt x="226" y="85"/>
                      <a:pt x="226" y="85"/>
                    </a:cubicBezTo>
                    <a:cubicBezTo>
                      <a:pt x="231" y="85"/>
                      <a:pt x="236" y="86"/>
                      <a:pt x="236" y="80"/>
                    </a:cubicBezTo>
                    <a:cubicBezTo>
                      <a:pt x="236" y="75"/>
                      <a:pt x="229" y="74"/>
                      <a:pt x="229" y="69"/>
                    </a:cubicBezTo>
                    <a:cubicBezTo>
                      <a:pt x="229" y="57"/>
                      <a:pt x="246" y="59"/>
                      <a:pt x="246" y="47"/>
                    </a:cubicBezTo>
                    <a:cubicBezTo>
                      <a:pt x="246" y="43"/>
                      <a:pt x="236" y="35"/>
                      <a:pt x="232" y="35"/>
                    </a:cubicBezTo>
                    <a:cubicBezTo>
                      <a:pt x="224" y="35"/>
                      <a:pt x="221" y="42"/>
                      <a:pt x="213" y="43"/>
                    </a:cubicBezTo>
                    <a:cubicBezTo>
                      <a:pt x="205" y="40"/>
                      <a:pt x="200" y="40"/>
                      <a:pt x="194" y="34"/>
                    </a:cubicBezTo>
                    <a:cubicBezTo>
                      <a:pt x="191" y="31"/>
                      <a:pt x="193" y="25"/>
                      <a:pt x="188" y="24"/>
                    </a:cubicBezTo>
                    <a:cubicBezTo>
                      <a:pt x="182" y="22"/>
                      <a:pt x="178" y="24"/>
                      <a:pt x="178" y="16"/>
                    </a:cubicBezTo>
                    <a:cubicBezTo>
                      <a:pt x="172" y="15"/>
                      <a:pt x="168" y="15"/>
                      <a:pt x="163" y="15"/>
                    </a:cubicBezTo>
                    <a:cubicBezTo>
                      <a:pt x="154" y="15"/>
                      <a:pt x="150" y="23"/>
                      <a:pt x="140" y="23"/>
                    </a:cubicBezTo>
                    <a:cubicBezTo>
                      <a:pt x="130" y="23"/>
                      <a:pt x="140" y="0"/>
                      <a:pt x="131" y="0"/>
                    </a:cubicBezTo>
                    <a:cubicBezTo>
                      <a:pt x="122" y="0"/>
                      <a:pt x="120" y="10"/>
                      <a:pt x="116" y="10"/>
                    </a:cubicBezTo>
                    <a:cubicBezTo>
                      <a:pt x="115" y="10"/>
                      <a:pt x="114" y="11"/>
                      <a:pt x="113" y="10"/>
                    </a:cubicBezTo>
                    <a:cubicBezTo>
                      <a:pt x="110" y="16"/>
                      <a:pt x="103" y="21"/>
                      <a:pt x="94" y="21"/>
                    </a:cubicBezTo>
                    <a:cubicBezTo>
                      <a:pt x="91" y="21"/>
                      <a:pt x="90" y="16"/>
                      <a:pt x="86" y="16"/>
                    </a:cubicBezTo>
                    <a:cubicBezTo>
                      <a:pt x="83" y="16"/>
                      <a:pt x="73" y="20"/>
                      <a:pt x="72" y="15"/>
                    </a:cubicBezTo>
                    <a:cubicBezTo>
                      <a:pt x="68" y="15"/>
                      <a:pt x="69" y="13"/>
                      <a:pt x="65" y="13"/>
                    </a:cubicBezTo>
                    <a:cubicBezTo>
                      <a:pt x="54" y="13"/>
                      <a:pt x="53" y="24"/>
                      <a:pt x="45" y="32"/>
                    </a:cubicBezTo>
                    <a:cubicBezTo>
                      <a:pt x="42" y="35"/>
                      <a:pt x="37" y="35"/>
                      <a:pt x="33" y="39"/>
                    </a:cubicBezTo>
                    <a:cubicBezTo>
                      <a:pt x="30" y="42"/>
                      <a:pt x="28" y="46"/>
                      <a:pt x="23" y="46"/>
                    </a:cubicBezTo>
                    <a:cubicBezTo>
                      <a:pt x="19" y="46"/>
                      <a:pt x="16" y="42"/>
                      <a:pt x="12" y="42"/>
                    </a:cubicBezTo>
                    <a:cubicBezTo>
                      <a:pt x="11" y="42"/>
                      <a:pt x="11" y="45"/>
                      <a:pt x="10" y="45"/>
                    </a:cubicBezTo>
                    <a:cubicBezTo>
                      <a:pt x="7" y="47"/>
                      <a:pt x="0" y="63"/>
                      <a:pt x="0" y="64"/>
                    </a:cubicBezTo>
                    <a:cubicBezTo>
                      <a:pt x="0" y="65"/>
                      <a:pt x="1" y="67"/>
                      <a:pt x="0" y="68"/>
                    </a:cubicBezTo>
                    <a:cubicBezTo>
                      <a:pt x="1" y="70"/>
                      <a:pt x="0" y="71"/>
                      <a:pt x="1" y="73"/>
                    </a:cubicBezTo>
                    <a:cubicBezTo>
                      <a:pt x="1" y="87"/>
                      <a:pt x="1" y="87"/>
                      <a:pt x="1" y="87"/>
                    </a:cubicBezTo>
                    <a:cubicBezTo>
                      <a:pt x="3" y="91"/>
                      <a:pt x="2" y="94"/>
                      <a:pt x="4" y="98"/>
                    </a:cubicBezTo>
                    <a:cubicBezTo>
                      <a:pt x="5" y="102"/>
                      <a:pt x="14" y="98"/>
                      <a:pt x="14" y="105"/>
                    </a:cubicBezTo>
                    <a:cubicBezTo>
                      <a:pt x="14" y="114"/>
                      <a:pt x="4" y="113"/>
                      <a:pt x="4" y="120"/>
                    </a:cubicBezTo>
                    <a:cubicBezTo>
                      <a:pt x="4" y="126"/>
                      <a:pt x="8" y="126"/>
                      <a:pt x="10" y="128"/>
                    </a:cubicBezTo>
                    <a:cubicBezTo>
                      <a:pt x="17" y="143"/>
                      <a:pt x="32" y="145"/>
                      <a:pt x="32" y="164"/>
                    </a:cubicBezTo>
                    <a:cubicBezTo>
                      <a:pt x="21" y="167"/>
                      <a:pt x="13" y="169"/>
                      <a:pt x="13" y="181"/>
                    </a:cubicBezTo>
                    <a:cubicBezTo>
                      <a:pt x="13" y="184"/>
                      <a:pt x="15" y="187"/>
                      <a:pt x="15" y="189"/>
                    </a:cubicBezTo>
                    <a:cubicBezTo>
                      <a:pt x="30" y="188"/>
                      <a:pt x="30" y="188"/>
                      <a:pt x="30" y="188"/>
                    </a:cubicBezTo>
                    <a:cubicBezTo>
                      <a:pt x="31" y="187"/>
                      <a:pt x="33" y="186"/>
                      <a:pt x="34" y="185"/>
                    </a:cubicBezTo>
                    <a:cubicBezTo>
                      <a:pt x="46" y="188"/>
                      <a:pt x="46" y="188"/>
                      <a:pt x="46" y="188"/>
                    </a:cubicBezTo>
                    <a:cubicBezTo>
                      <a:pt x="50" y="188"/>
                      <a:pt x="52" y="184"/>
                      <a:pt x="57" y="184"/>
                    </a:cubicBezTo>
                    <a:cubicBezTo>
                      <a:pt x="62" y="184"/>
                      <a:pt x="65" y="184"/>
                      <a:pt x="70" y="185"/>
                    </a:cubicBezTo>
                    <a:cubicBezTo>
                      <a:pt x="75" y="187"/>
                      <a:pt x="78" y="197"/>
                      <a:pt x="82" y="203"/>
                    </a:cubicBezTo>
                    <a:cubicBezTo>
                      <a:pt x="86" y="209"/>
                      <a:pt x="99" y="218"/>
                      <a:pt x="108" y="218"/>
                    </a:cubicBezTo>
                    <a:cubicBezTo>
                      <a:pt x="111" y="218"/>
                      <a:pt x="114" y="218"/>
                      <a:pt x="118" y="219"/>
                    </a:cubicBezTo>
                    <a:cubicBezTo>
                      <a:pt x="116" y="221"/>
                      <a:pt x="116" y="225"/>
                      <a:pt x="112" y="225"/>
                    </a:cubicBezTo>
                    <a:cubicBezTo>
                      <a:pt x="108" y="227"/>
                      <a:pt x="105" y="225"/>
                      <a:pt x="101" y="227"/>
                    </a:cubicBezTo>
                    <a:cubicBezTo>
                      <a:pt x="108" y="234"/>
                      <a:pt x="113" y="248"/>
                      <a:pt x="127" y="248"/>
                    </a:cubicBezTo>
                    <a:cubicBezTo>
                      <a:pt x="138" y="248"/>
                      <a:pt x="139" y="233"/>
                      <a:pt x="144" y="227"/>
                    </a:cubicBezTo>
                    <a:cubicBezTo>
                      <a:pt x="148" y="227"/>
                      <a:pt x="148" y="227"/>
                      <a:pt x="148" y="227"/>
                    </a:cubicBezTo>
                    <a:cubicBezTo>
                      <a:pt x="148" y="229"/>
                      <a:pt x="145" y="232"/>
                      <a:pt x="145" y="233"/>
                    </a:cubicBezTo>
                    <a:cubicBezTo>
                      <a:pt x="145" y="239"/>
                      <a:pt x="150" y="244"/>
                      <a:pt x="150" y="251"/>
                    </a:cubicBezTo>
                    <a:cubicBezTo>
                      <a:pt x="150" y="257"/>
                      <a:pt x="147" y="258"/>
                      <a:pt x="147" y="264"/>
                    </a:cubicBezTo>
                    <a:lnTo>
                      <a:pt x="149" y="265"/>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5" name="Freeform 104"/>
              <p:cNvSpPr>
                <a:spLocks/>
              </p:cNvSpPr>
              <p:nvPr/>
            </p:nvSpPr>
            <p:spPr bwMode="auto">
              <a:xfrm>
                <a:off x="5975350" y="2781300"/>
                <a:ext cx="177800" cy="192088"/>
              </a:xfrm>
              <a:custGeom>
                <a:avLst/>
                <a:gdLst/>
                <a:ahLst/>
                <a:cxnLst>
                  <a:cxn ang="0">
                    <a:pos x="59" y="74"/>
                  </a:cxn>
                  <a:cxn ang="0">
                    <a:pos x="58" y="70"/>
                  </a:cxn>
                  <a:cxn ang="0">
                    <a:pos x="51" y="68"/>
                  </a:cxn>
                  <a:cxn ang="0">
                    <a:pos x="45" y="53"/>
                  </a:cxn>
                  <a:cxn ang="0">
                    <a:pos x="28" y="38"/>
                  </a:cxn>
                  <a:cxn ang="0">
                    <a:pos x="22" y="25"/>
                  </a:cxn>
                  <a:cxn ang="0">
                    <a:pos x="11" y="21"/>
                  </a:cxn>
                  <a:cxn ang="0">
                    <a:pos x="0" y="3"/>
                  </a:cxn>
                  <a:cxn ang="0">
                    <a:pos x="0" y="0"/>
                  </a:cxn>
                  <a:cxn ang="0">
                    <a:pos x="2" y="0"/>
                  </a:cxn>
                  <a:cxn ang="0">
                    <a:pos x="11" y="4"/>
                  </a:cxn>
                  <a:cxn ang="0">
                    <a:pos x="26" y="4"/>
                  </a:cxn>
                  <a:cxn ang="0">
                    <a:pos x="42" y="20"/>
                  </a:cxn>
                  <a:cxn ang="0">
                    <a:pos x="47" y="23"/>
                  </a:cxn>
                  <a:cxn ang="0">
                    <a:pos x="61" y="35"/>
                  </a:cxn>
                  <a:cxn ang="0">
                    <a:pos x="86" y="53"/>
                  </a:cxn>
                  <a:cxn ang="0">
                    <a:pos x="101" y="64"/>
                  </a:cxn>
                  <a:cxn ang="0">
                    <a:pos x="100" y="66"/>
                  </a:cxn>
                  <a:cxn ang="0">
                    <a:pos x="103" y="66"/>
                  </a:cxn>
                  <a:cxn ang="0">
                    <a:pos x="107" y="70"/>
                  </a:cxn>
                  <a:cxn ang="0">
                    <a:pos x="105" y="74"/>
                  </a:cxn>
                  <a:cxn ang="0">
                    <a:pos x="114" y="81"/>
                  </a:cxn>
                  <a:cxn ang="0">
                    <a:pos x="124" y="98"/>
                  </a:cxn>
                  <a:cxn ang="0">
                    <a:pos x="133" y="106"/>
                  </a:cxn>
                  <a:cxn ang="0">
                    <a:pos x="133" y="125"/>
                  </a:cxn>
                  <a:cxn ang="0">
                    <a:pos x="131" y="138"/>
                  </a:cxn>
                  <a:cxn ang="0">
                    <a:pos x="119" y="144"/>
                  </a:cxn>
                  <a:cxn ang="0">
                    <a:pos x="108" y="132"/>
                  </a:cxn>
                  <a:cxn ang="0">
                    <a:pos x="84" y="112"/>
                  </a:cxn>
                  <a:cxn ang="0">
                    <a:pos x="67" y="85"/>
                  </a:cxn>
                  <a:cxn ang="0">
                    <a:pos x="59" y="74"/>
                  </a:cxn>
                </a:cxnLst>
                <a:rect l="0" t="0" r="r" b="b"/>
                <a:pathLst>
                  <a:path w="133" h="144">
                    <a:moveTo>
                      <a:pt x="59" y="74"/>
                    </a:moveTo>
                    <a:cubicBezTo>
                      <a:pt x="58" y="74"/>
                      <a:pt x="59" y="72"/>
                      <a:pt x="58" y="70"/>
                    </a:cubicBezTo>
                    <a:cubicBezTo>
                      <a:pt x="57" y="69"/>
                      <a:pt x="52" y="69"/>
                      <a:pt x="51" y="68"/>
                    </a:cubicBezTo>
                    <a:cubicBezTo>
                      <a:pt x="49" y="67"/>
                      <a:pt x="45" y="56"/>
                      <a:pt x="45" y="53"/>
                    </a:cubicBezTo>
                    <a:cubicBezTo>
                      <a:pt x="41" y="43"/>
                      <a:pt x="31" y="44"/>
                      <a:pt x="28" y="38"/>
                    </a:cubicBezTo>
                    <a:cubicBezTo>
                      <a:pt x="26" y="33"/>
                      <a:pt x="24" y="30"/>
                      <a:pt x="22" y="25"/>
                    </a:cubicBezTo>
                    <a:cubicBezTo>
                      <a:pt x="20" y="21"/>
                      <a:pt x="15" y="22"/>
                      <a:pt x="11" y="21"/>
                    </a:cubicBezTo>
                    <a:cubicBezTo>
                      <a:pt x="8" y="20"/>
                      <a:pt x="1" y="8"/>
                      <a:pt x="0" y="3"/>
                    </a:cubicBezTo>
                    <a:cubicBezTo>
                      <a:pt x="0" y="0"/>
                      <a:pt x="0" y="0"/>
                      <a:pt x="0" y="0"/>
                    </a:cubicBezTo>
                    <a:cubicBezTo>
                      <a:pt x="0" y="0"/>
                      <a:pt x="1" y="0"/>
                      <a:pt x="2" y="0"/>
                    </a:cubicBezTo>
                    <a:cubicBezTo>
                      <a:pt x="7" y="0"/>
                      <a:pt x="8" y="2"/>
                      <a:pt x="11" y="4"/>
                    </a:cubicBezTo>
                    <a:cubicBezTo>
                      <a:pt x="26" y="4"/>
                      <a:pt x="26" y="4"/>
                      <a:pt x="26" y="4"/>
                    </a:cubicBezTo>
                    <a:cubicBezTo>
                      <a:pt x="35" y="7"/>
                      <a:pt x="38" y="13"/>
                      <a:pt x="42" y="20"/>
                    </a:cubicBezTo>
                    <a:cubicBezTo>
                      <a:pt x="43" y="23"/>
                      <a:pt x="45" y="22"/>
                      <a:pt x="47" y="23"/>
                    </a:cubicBezTo>
                    <a:cubicBezTo>
                      <a:pt x="53" y="25"/>
                      <a:pt x="56" y="30"/>
                      <a:pt x="61" y="35"/>
                    </a:cubicBezTo>
                    <a:cubicBezTo>
                      <a:pt x="69" y="43"/>
                      <a:pt x="74" y="49"/>
                      <a:pt x="86" y="53"/>
                    </a:cubicBezTo>
                    <a:cubicBezTo>
                      <a:pt x="93" y="55"/>
                      <a:pt x="101" y="57"/>
                      <a:pt x="101" y="64"/>
                    </a:cubicBezTo>
                    <a:cubicBezTo>
                      <a:pt x="101" y="64"/>
                      <a:pt x="100" y="65"/>
                      <a:pt x="100" y="66"/>
                    </a:cubicBezTo>
                    <a:cubicBezTo>
                      <a:pt x="101" y="66"/>
                      <a:pt x="102" y="66"/>
                      <a:pt x="103" y="66"/>
                    </a:cubicBezTo>
                    <a:cubicBezTo>
                      <a:pt x="105" y="66"/>
                      <a:pt x="106" y="68"/>
                      <a:pt x="107" y="70"/>
                    </a:cubicBezTo>
                    <a:cubicBezTo>
                      <a:pt x="105" y="74"/>
                      <a:pt x="105" y="74"/>
                      <a:pt x="105" y="74"/>
                    </a:cubicBezTo>
                    <a:cubicBezTo>
                      <a:pt x="105" y="80"/>
                      <a:pt x="109" y="81"/>
                      <a:pt x="114" y="81"/>
                    </a:cubicBezTo>
                    <a:cubicBezTo>
                      <a:pt x="114" y="91"/>
                      <a:pt x="119" y="93"/>
                      <a:pt x="124" y="98"/>
                    </a:cubicBezTo>
                    <a:cubicBezTo>
                      <a:pt x="127" y="101"/>
                      <a:pt x="133" y="102"/>
                      <a:pt x="133" y="106"/>
                    </a:cubicBezTo>
                    <a:cubicBezTo>
                      <a:pt x="133" y="112"/>
                      <a:pt x="133" y="116"/>
                      <a:pt x="133" y="125"/>
                    </a:cubicBezTo>
                    <a:cubicBezTo>
                      <a:pt x="128" y="127"/>
                      <a:pt x="131" y="133"/>
                      <a:pt x="131" y="138"/>
                    </a:cubicBezTo>
                    <a:cubicBezTo>
                      <a:pt x="131" y="143"/>
                      <a:pt x="122" y="144"/>
                      <a:pt x="119" y="144"/>
                    </a:cubicBezTo>
                    <a:cubicBezTo>
                      <a:pt x="116" y="144"/>
                      <a:pt x="109" y="132"/>
                      <a:pt x="108" y="132"/>
                    </a:cubicBezTo>
                    <a:cubicBezTo>
                      <a:pt x="100" y="124"/>
                      <a:pt x="92" y="120"/>
                      <a:pt x="84" y="112"/>
                    </a:cubicBezTo>
                    <a:cubicBezTo>
                      <a:pt x="75" y="103"/>
                      <a:pt x="71" y="95"/>
                      <a:pt x="67" y="85"/>
                    </a:cubicBezTo>
                    <a:cubicBezTo>
                      <a:pt x="66" y="83"/>
                      <a:pt x="60" y="74"/>
                      <a:pt x="59" y="7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6" name="Freeform 105"/>
              <p:cNvSpPr>
                <a:spLocks/>
              </p:cNvSpPr>
              <p:nvPr/>
            </p:nvSpPr>
            <p:spPr bwMode="auto">
              <a:xfrm>
                <a:off x="6203950" y="2757488"/>
                <a:ext cx="169863" cy="188913"/>
              </a:xfrm>
              <a:custGeom>
                <a:avLst/>
                <a:gdLst/>
                <a:ahLst/>
                <a:cxnLst>
                  <a:cxn ang="0">
                    <a:pos x="37" y="130"/>
                  </a:cxn>
                  <a:cxn ang="0">
                    <a:pos x="36" y="124"/>
                  </a:cxn>
                  <a:cxn ang="0">
                    <a:pos x="27" y="126"/>
                  </a:cxn>
                  <a:cxn ang="0">
                    <a:pos x="11" y="102"/>
                  </a:cxn>
                  <a:cxn ang="0">
                    <a:pos x="12" y="99"/>
                  </a:cxn>
                  <a:cxn ang="0">
                    <a:pos x="6" y="97"/>
                  </a:cxn>
                  <a:cxn ang="0">
                    <a:pos x="0" y="78"/>
                  </a:cxn>
                  <a:cxn ang="0">
                    <a:pos x="15" y="74"/>
                  </a:cxn>
                  <a:cxn ang="0">
                    <a:pos x="33" y="54"/>
                  </a:cxn>
                  <a:cxn ang="0">
                    <a:pos x="45" y="50"/>
                  </a:cxn>
                  <a:cxn ang="0">
                    <a:pos x="56" y="41"/>
                  </a:cxn>
                  <a:cxn ang="0">
                    <a:pos x="59" y="35"/>
                  </a:cxn>
                  <a:cxn ang="0">
                    <a:pos x="63" y="32"/>
                  </a:cxn>
                  <a:cxn ang="0">
                    <a:pos x="66" y="29"/>
                  </a:cxn>
                  <a:cxn ang="0">
                    <a:pos x="82" y="23"/>
                  </a:cxn>
                  <a:cxn ang="0">
                    <a:pos x="102" y="0"/>
                  </a:cxn>
                  <a:cxn ang="0">
                    <a:pos x="109" y="11"/>
                  </a:cxn>
                  <a:cxn ang="0">
                    <a:pos x="127" y="23"/>
                  </a:cxn>
                  <a:cxn ang="0">
                    <a:pos x="117" y="29"/>
                  </a:cxn>
                  <a:cxn ang="0">
                    <a:pos x="119" y="31"/>
                  </a:cxn>
                  <a:cxn ang="0">
                    <a:pos x="106" y="37"/>
                  </a:cxn>
                  <a:cxn ang="0">
                    <a:pos x="108" y="41"/>
                  </a:cxn>
                  <a:cxn ang="0">
                    <a:pos x="105" y="44"/>
                  </a:cxn>
                  <a:cxn ang="0">
                    <a:pos x="125" y="73"/>
                  </a:cxn>
                  <a:cxn ang="0">
                    <a:pos x="115" y="77"/>
                  </a:cxn>
                  <a:cxn ang="0">
                    <a:pos x="111" y="78"/>
                  </a:cxn>
                  <a:cxn ang="0">
                    <a:pos x="109" y="83"/>
                  </a:cxn>
                  <a:cxn ang="0">
                    <a:pos x="103" y="102"/>
                  </a:cxn>
                  <a:cxn ang="0">
                    <a:pos x="93" y="113"/>
                  </a:cxn>
                  <a:cxn ang="0">
                    <a:pos x="95" y="119"/>
                  </a:cxn>
                  <a:cxn ang="0">
                    <a:pos x="90" y="134"/>
                  </a:cxn>
                  <a:cxn ang="0">
                    <a:pos x="76" y="141"/>
                  </a:cxn>
                  <a:cxn ang="0">
                    <a:pos x="71" y="135"/>
                  </a:cxn>
                  <a:cxn ang="0">
                    <a:pos x="51" y="128"/>
                  </a:cxn>
                  <a:cxn ang="0">
                    <a:pos x="40" y="132"/>
                  </a:cxn>
                  <a:cxn ang="0">
                    <a:pos x="37" y="130"/>
                  </a:cxn>
                </a:cxnLst>
                <a:rect l="0" t="0" r="r" b="b"/>
                <a:pathLst>
                  <a:path w="127" h="141">
                    <a:moveTo>
                      <a:pt x="37" y="130"/>
                    </a:moveTo>
                    <a:cubicBezTo>
                      <a:pt x="36" y="130"/>
                      <a:pt x="36" y="125"/>
                      <a:pt x="36" y="124"/>
                    </a:cubicBezTo>
                    <a:cubicBezTo>
                      <a:pt x="32" y="123"/>
                      <a:pt x="30" y="126"/>
                      <a:pt x="27" y="126"/>
                    </a:cubicBezTo>
                    <a:cubicBezTo>
                      <a:pt x="10" y="126"/>
                      <a:pt x="17" y="110"/>
                      <a:pt x="11" y="102"/>
                    </a:cubicBezTo>
                    <a:cubicBezTo>
                      <a:pt x="11" y="101"/>
                      <a:pt x="12" y="100"/>
                      <a:pt x="12" y="99"/>
                    </a:cubicBezTo>
                    <a:cubicBezTo>
                      <a:pt x="11" y="97"/>
                      <a:pt x="8" y="97"/>
                      <a:pt x="6" y="97"/>
                    </a:cubicBezTo>
                    <a:cubicBezTo>
                      <a:pt x="4" y="96"/>
                      <a:pt x="0" y="80"/>
                      <a:pt x="0" y="78"/>
                    </a:cubicBezTo>
                    <a:cubicBezTo>
                      <a:pt x="0" y="71"/>
                      <a:pt x="9" y="74"/>
                      <a:pt x="15" y="74"/>
                    </a:cubicBezTo>
                    <a:cubicBezTo>
                      <a:pt x="29" y="74"/>
                      <a:pt x="27" y="60"/>
                      <a:pt x="33" y="54"/>
                    </a:cubicBezTo>
                    <a:cubicBezTo>
                      <a:pt x="36" y="51"/>
                      <a:pt x="41" y="51"/>
                      <a:pt x="45" y="50"/>
                    </a:cubicBezTo>
                    <a:cubicBezTo>
                      <a:pt x="52" y="49"/>
                      <a:pt x="52" y="44"/>
                      <a:pt x="56" y="41"/>
                    </a:cubicBezTo>
                    <a:cubicBezTo>
                      <a:pt x="54" y="39"/>
                      <a:pt x="59" y="35"/>
                      <a:pt x="59" y="35"/>
                    </a:cubicBezTo>
                    <a:cubicBezTo>
                      <a:pt x="61" y="34"/>
                      <a:pt x="61" y="33"/>
                      <a:pt x="63" y="32"/>
                    </a:cubicBezTo>
                    <a:cubicBezTo>
                      <a:pt x="64" y="32"/>
                      <a:pt x="65" y="30"/>
                      <a:pt x="66" y="29"/>
                    </a:cubicBezTo>
                    <a:cubicBezTo>
                      <a:pt x="70" y="25"/>
                      <a:pt x="80" y="27"/>
                      <a:pt x="82" y="23"/>
                    </a:cubicBezTo>
                    <a:cubicBezTo>
                      <a:pt x="85" y="16"/>
                      <a:pt x="95" y="0"/>
                      <a:pt x="102" y="0"/>
                    </a:cubicBezTo>
                    <a:cubicBezTo>
                      <a:pt x="109" y="0"/>
                      <a:pt x="109" y="4"/>
                      <a:pt x="109" y="11"/>
                    </a:cubicBezTo>
                    <a:cubicBezTo>
                      <a:pt x="109" y="20"/>
                      <a:pt x="127" y="15"/>
                      <a:pt x="127" y="23"/>
                    </a:cubicBezTo>
                    <a:cubicBezTo>
                      <a:pt x="127" y="27"/>
                      <a:pt x="117" y="25"/>
                      <a:pt x="117" y="29"/>
                    </a:cubicBezTo>
                    <a:cubicBezTo>
                      <a:pt x="117" y="30"/>
                      <a:pt x="118" y="31"/>
                      <a:pt x="119" y="31"/>
                    </a:cubicBezTo>
                    <a:cubicBezTo>
                      <a:pt x="118" y="32"/>
                      <a:pt x="106" y="37"/>
                      <a:pt x="106" y="37"/>
                    </a:cubicBezTo>
                    <a:cubicBezTo>
                      <a:pt x="107" y="38"/>
                      <a:pt x="108" y="40"/>
                      <a:pt x="108" y="41"/>
                    </a:cubicBezTo>
                    <a:cubicBezTo>
                      <a:pt x="107" y="42"/>
                      <a:pt x="105" y="43"/>
                      <a:pt x="105" y="44"/>
                    </a:cubicBezTo>
                    <a:cubicBezTo>
                      <a:pt x="105" y="51"/>
                      <a:pt x="117" y="73"/>
                      <a:pt x="125" y="73"/>
                    </a:cubicBezTo>
                    <a:cubicBezTo>
                      <a:pt x="124" y="79"/>
                      <a:pt x="120" y="77"/>
                      <a:pt x="115" y="77"/>
                    </a:cubicBezTo>
                    <a:cubicBezTo>
                      <a:pt x="114" y="77"/>
                      <a:pt x="112" y="78"/>
                      <a:pt x="111" y="78"/>
                    </a:cubicBezTo>
                    <a:cubicBezTo>
                      <a:pt x="109" y="83"/>
                      <a:pt x="109" y="83"/>
                      <a:pt x="109" y="83"/>
                    </a:cubicBezTo>
                    <a:cubicBezTo>
                      <a:pt x="106" y="92"/>
                      <a:pt x="103" y="95"/>
                      <a:pt x="103" y="102"/>
                    </a:cubicBezTo>
                    <a:cubicBezTo>
                      <a:pt x="98" y="103"/>
                      <a:pt x="93" y="110"/>
                      <a:pt x="93" y="113"/>
                    </a:cubicBezTo>
                    <a:cubicBezTo>
                      <a:pt x="93" y="116"/>
                      <a:pt x="95" y="117"/>
                      <a:pt x="95" y="119"/>
                    </a:cubicBezTo>
                    <a:cubicBezTo>
                      <a:pt x="95" y="122"/>
                      <a:pt x="90" y="129"/>
                      <a:pt x="90" y="134"/>
                    </a:cubicBezTo>
                    <a:cubicBezTo>
                      <a:pt x="83" y="135"/>
                      <a:pt x="82" y="141"/>
                      <a:pt x="76" y="141"/>
                    </a:cubicBezTo>
                    <a:cubicBezTo>
                      <a:pt x="72" y="141"/>
                      <a:pt x="71" y="137"/>
                      <a:pt x="71" y="135"/>
                    </a:cubicBezTo>
                    <a:cubicBezTo>
                      <a:pt x="64" y="133"/>
                      <a:pt x="59" y="128"/>
                      <a:pt x="51" y="128"/>
                    </a:cubicBezTo>
                    <a:cubicBezTo>
                      <a:pt x="48" y="128"/>
                      <a:pt x="45" y="132"/>
                      <a:pt x="40" y="132"/>
                    </a:cubicBezTo>
                    <a:cubicBezTo>
                      <a:pt x="39" y="132"/>
                      <a:pt x="38" y="130"/>
                      <a:pt x="37" y="13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7" name="Freeform 106"/>
              <p:cNvSpPr>
                <a:spLocks/>
              </p:cNvSpPr>
              <p:nvPr/>
            </p:nvSpPr>
            <p:spPr bwMode="auto">
              <a:xfrm>
                <a:off x="6367463" y="2847975"/>
                <a:ext cx="106363" cy="123825"/>
              </a:xfrm>
              <a:custGeom>
                <a:avLst/>
                <a:gdLst/>
                <a:ahLst/>
                <a:cxnLst>
                  <a:cxn ang="0">
                    <a:pos x="31" y="34"/>
                  </a:cxn>
                  <a:cxn ang="0">
                    <a:pos x="27" y="38"/>
                  </a:cxn>
                  <a:cxn ang="0">
                    <a:pos x="17" y="24"/>
                  </a:cxn>
                  <a:cxn ang="0">
                    <a:pos x="32" y="16"/>
                  </a:cxn>
                  <a:cxn ang="0">
                    <a:pos x="49" y="15"/>
                  </a:cxn>
                  <a:cxn ang="0">
                    <a:pos x="64" y="18"/>
                  </a:cxn>
                  <a:cxn ang="0">
                    <a:pos x="77" y="4"/>
                  </a:cxn>
                  <a:cxn ang="0">
                    <a:pos x="79" y="0"/>
                  </a:cxn>
                  <a:cxn ang="0">
                    <a:pos x="77" y="0"/>
                  </a:cxn>
                  <a:cxn ang="0">
                    <a:pos x="63" y="10"/>
                  </a:cxn>
                  <a:cxn ang="0">
                    <a:pos x="59" y="10"/>
                  </a:cxn>
                  <a:cxn ang="0">
                    <a:pos x="28" y="5"/>
                  </a:cxn>
                  <a:cxn ang="0">
                    <a:pos x="12" y="30"/>
                  </a:cxn>
                  <a:cxn ang="0">
                    <a:pos x="8" y="37"/>
                  </a:cxn>
                  <a:cxn ang="0">
                    <a:pos x="0" y="61"/>
                  </a:cxn>
                  <a:cxn ang="0">
                    <a:pos x="8" y="66"/>
                  </a:cxn>
                  <a:cxn ang="0">
                    <a:pos x="8" y="87"/>
                  </a:cxn>
                  <a:cxn ang="0">
                    <a:pos x="16" y="93"/>
                  </a:cxn>
                  <a:cxn ang="0">
                    <a:pos x="22" y="76"/>
                  </a:cxn>
                  <a:cxn ang="0">
                    <a:pos x="18" y="61"/>
                  </a:cxn>
                  <a:cxn ang="0">
                    <a:pos x="25" y="56"/>
                  </a:cxn>
                  <a:cxn ang="0">
                    <a:pos x="28" y="56"/>
                  </a:cxn>
                  <a:cxn ang="0">
                    <a:pos x="27" y="65"/>
                  </a:cxn>
                  <a:cxn ang="0">
                    <a:pos x="34" y="79"/>
                  </a:cxn>
                  <a:cxn ang="0">
                    <a:pos x="34" y="83"/>
                  </a:cxn>
                  <a:cxn ang="0">
                    <a:pos x="39" y="83"/>
                  </a:cxn>
                  <a:cxn ang="0">
                    <a:pos x="49" y="73"/>
                  </a:cxn>
                  <a:cxn ang="0">
                    <a:pos x="43" y="65"/>
                  </a:cxn>
                  <a:cxn ang="0">
                    <a:pos x="45" y="63"/>
                  </a:cxn>
                  <a:cxn ang="0">
                    <a:pos x="34" y="44"/>
                  </a:cxn>
                  <a:cxn ang="0">
                    <a:pos x="57" y="31"/>
                  </a:cxn>
                  <a:cxn ang="0">
                    <a:pos x="57" y="28"/>
                  </a:cxn>
                  <a:cxn ang="0">
                    <a:pos x="31" y="36"/>
                  </a:cxn>
                  <a:cxn ang="0">
                    <a:pos x="31" y="34"/>
                  </a:cxn>
                </a:cxnLst>
                <a:rect l="0" t="0" r="r" b="b"/>
                <a:pathLst>
                  <a:path w="79" h="93">
                    <a:moveTo>
                      <a:pt x="31" y="34"/>
                    </a:moveTo>
                    <a:cubicBezTo>
                      <a:pt x="30" y="36"/>
                      <a:pt x="29" y="38"/>
                      <a:pt x="27" y="38"/>
                    </a:cubicBezTo>
                    <a:cubicBezTo>
                      <a:pt x="20" y="38"/>
                      <a:pt x="17" y="30"/>
                      <a:pt x="17" y="24"/>
                    </a:cubicBezTo>
                    <a:cubicBezTo>
                      <a:pt x="17" y="15"/>
                      <a:pt x="24" y="16"/>
                      <a:pt x="32" y="16"/>
                    </a:cubicBezTo>
                    <a:cubicBezTo>
                      <a:pt x="39" y="16"/>
                      <a:pt x="42" y="15"/>
                      <a:pt x="49" y="15"/>
                    </a:cubicBezTo>
                    <a:cubicBezTo>
                      <a:pt x="54" y="15"/>
                      <a:pt x="58" y="18"/>
                      <a:pt x="64" y="18"/>
                    </a:cubicBezTo>
                    <a:cubicBezTo>
                      <a:pt x="73" y="18"/>
                      <a:pt x="76" y="10"/>
                      <a:pt x="77" y="4"/>
                    </a:cubicBezTo>
                    <a:cubicBezTo>
                      <a:pt x="79" y="4"/>
                      <a:pt x="79" y="1"/>
                      <a:pt x="79" y="0"/>
                    </a:cubicBezTo>
                    <a:cubicBezTo>
                      <a:pt x="77" y="0"/>
                      <a:pt x="77" y="0"/>
                      <a:pt x="77" y="0"/>
                    </a:cubicBezTo>
                    <a:cubicBezTo>
                      <a:pt x="72" y="4"/>
                      <a:pt x="65" y="8"/>
                      <a:pt x="63" y="10"/>
                    </a:cubicBezTo>
                    <a:cubicBezTo>
                      <a:pt x="59" y="10"/>
                      <a:pt x="59" y="10"/>
                      <a:pt x="59" y="10"/>
                    </a:cubicBezTo>
                    <a:cubicBezTo>
                      <a:pt x="28" y="5"/>
                      <a:pt x="28" y="5"/>
                      <a:pt x="28" y="5"/>
                    </a:cubicBezTo>
                    <a:cubicBezTo>
                      <a:pt x="17" y="5"/>
                      <a:pt x="12" y="20"/>
                      <a:pt x="12" y="30"/>
                    </a:cubicBezTo>
                    <a:cubicBezTo>
                      <a:pt x="12" y="33"/>
                      <a:pt x="8" y="35"/>
                      <a:pt x="8" y="37"/>
                    </a:cubicBezTo>
                    <a:cubicBezTo>
                      <a:pt x="4" y="47"/>
                      <a:pt x="0" y="51"/>
                      <a:pt x="0" y="61"/>
                    </a:cubicBezTo>
                    <a:cubicBezTo>
                      <a:pt x="0" y="66"/>
                      <a:pt x="6" y="66"/>
                      <a:pt x="8" y="66"/>
                    </a:cubicBezTo>
                    <a:cubicBezTo>
                      <a:pt x="8" y="73"/>
                      <a:pt x="8" y="83"/>
                      <a:pt x="8" y="87"/>
                    </a:cubicBezTo>
                    <a:cubicBezTo>
                      <a:pt x="8" y="90"/>
                      <a:pt x="12" y="93"/>
                      <a:pt x="16" y="93"/>
                    </a:cubicBezTo>
                    <a:cubicBezTo>
                      <a:pt x="20" y="93"/>
                      <a:pt x="22" y="78"/>
                      <a:pt x="22" y="76"/>
                    </a:cubicBezTo>
                    <a:cubicBezTo>
                      <a:pt x="22" y="70"/>
                      <a:pt x="18" y="67"/>
                      <a:pt x="18" y="61"/>
                    </a:cubicBezTo>
                    <a:cubicBezTo>
                      <a:pt x="18" y="58"/>
                      <a:pt x="22" y="56"/>
                      <a:pt x="25" y="56"/>
                    </a:cubicBezTo>
                    <a:cubicBezTo>
                      <a:pt x="26" y="56"/>
                      <a:pt x="27" y="56"/>
                      <a:pt x="28" y="56"/>
                    </a:cubicBezTo>
                    <a:cubicBezTo>
                      <a:pt x="27" y="65"/>
                      <a:pt x="27" y="65"/>
                      <a:pt x="27" y="65"/>
                    </a:cubicBezTo>
                    <a:cubicBezTo>
                      <a:pt x="27" y="71"/>
                      <a:pt x="34" y="73"/>
                      <a:pt x="34" y="79"/>
                    </a:cubicBezTo>
                    <a:cubicBezTo>
                      <a:pt x="34" y="80"/>
                      <a:pt x="34" y="81"/>
                      <a:pt x="34" y="83"/>
                    </a:cubicBezTo>
                    <a:cubicBezTo>
                      <a:pt x="39" y="83"/>
                      <a:pt x="39" y="83"/>
                      <a:pt x="39" y="83"/>
                    </a:cubicBezTo>
                    <a:cubicBezTo>
                      <a:pt x="39" y="78"/>
                      <a:pt x="49" y="78"/>
                      <a:pt x="49" y="73"/>
                    </a:cubicBezTo>
                    <a:cubicBezTo>
                      <a:pt x="47" y="73"/>
                      <a:pt x="43" y="68"/>
                      <a:pt x="43" y="65"/>
                    </a:cubicBezTo>
                    <a:cubicBezTo>
                      <a:pt x="43" y="65"/>
                      <a:pt x="44" y="64"/>
                      <a:pt x="45" y="63"/>
                    </a:cubicBezTo>
                    <a:cubicBezTo>
                      <a:pt x="42" y="61"/>
                      <a:pt x="34" y="46"/>
                      <a:pt x="34" y="44"/>
                    </a:cubicBezTo>
                    <a:cubicBezTo>
                      <a:pt x="46" y="44"/>
                      <a:pt x="47" y="35"/>
                      <a:pt x="57" y="31"/>
                    </a:cubicBezTo>
                    <a:cubicBezTo>
                      <a:pt x="57" y="28"/>
                      <a:pt x="57" y="28"/>
                      <a:pt x="57" y="28"/>
                    </a:cubicBezTo>
                    <a:cubicBezTo>
                      <a:pt x="54" y="27"/>
                      <a:pt x="31" y="35"/>
                      <a:pt x="31" y="36"/>
                    </a:cubicBezTo>
                    <a:lnTo>
                      <a:pt x="31" y="34"/>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8" name="Freeform 107"/>
              <p:cNvSpPr>
                <a:spLocks/>
              </p:cNvSpPr>
              <p:nvPr/>
            </p:nvSpPr>
            <p:spPr bwMode="auto">
              <a:xfrm>
                <a:off x="6145213" y="2973388"/>
                <a:ext cx="171450" cy="49213"/>
              </a:xfrm>
              <a:custGeom>
                <a:avLst/>
                <a:gdLst/>
                <a:ahLst/>
                <a:cxnLst>
                  <a:cxn ang="0">
                    <a:pos x="123" y="36"/>
                  </a:cxn>
                  <a:cxn ang="0">
                    <a:pos x="114" y="33"/>
                  </a:cxn>
                  <a:cxn ang="0">
                    <a:pos x="114" y="37"/>
                  </a:cxn>
                  <a:cxn ang="0">
                    <a:pos x="67" y="31"/>
                  </a:cxn>
                  <a:cxn ang="0">
                    <a:pos x="56" y="25"/>
                  </a:cxn>
                  <a:cxn ang="0">
                    <a:pos x="32" y="22"/>
                  </a:cxn>
                  <a:cxn ang="0">
                    <a:pos x="14" y="20"/>
                  </a:cxn>
                  <a:cxn ang="0">
                    <a:pos x="0" y="10"/>
                  </a:cxn>
                  <a:cxn ang="0">
                    <a:pos x="11" y="1"/>
                  </a:cxn>
                  <a:cxn ang="0">
                    <a:pos x="14" y="3"/>
                  </a:cxn>
                  <a:cxn ang="0">
                    <a:pos x="22" y="0"/>
                  </a:cxn>
                  <a:cxn ang="0">
                    <a:pos x="55" y="14"/>
                  </a:cxn>
                  <a:cxn ang="0">
                    <a:pos x="68" y="7"/>
                  </a:cxn>
                  <a:cxn ang="0">
                    <a:pos x="88" y="15"/>
                  </a:cxn>
                  <a:cxn ang="0">
                    <a:pos x="101" y="14"/>
                  </a:cxn>
                  <a:cxn ang="0">
                    <a:pos x="105" y="14"/>
                  </a:cxn>
                  <a:cxn ang="0">
                    <a:pos x="89" y="17"/>
                  </a:cxn>
                  <a:cxn ang="0">
                    <a:pos x="107" y="22"/>
                  </a:cxn>
                  <a:cxn ang="0">
                    <a:pos x="111" y="26"/>
                  </a:cxn>
                  <a:cxn ang="0">
                    <a:pos x="121" y="27"/>
                  </a:cxn>
                  <a:cxn ang="0">
                    <a:pos x="128" y="31"/>
                  </a:cxn>
                  <a:cxn ang="0">
                    <a:pos x="123" y="36"/>
                  </a:cxn>
                </a:cxnLst>
                <a:rect l="0" t="0" r="r" b="b"/>
                <a:pathLst>
                  <a:path w="128" h="37">
                    <a:moveTo>
                      <a:pt x="123" y="36"/>
                    </a:moveTo>
                    <a:cubicBezTo>
                      <a:pt x="119" y="36"/>
                      <a:pt x="119" y="33"/>
                      <a:pt x="114" y="33"/>
                    </a:cubicBezTo>
                    <a:cubicBezTo>
                      <a:pt x="113" y="33"/>
                      <a:pt x="114" y="36"/>
                      <a:pt x="114" y="37"/>
                    </a:cubicBezTo>
                    <a:cubicBezTo>
                      <a:pt x="100" y="32"/>
                      <a:pt x="85" y="31"/>
                      <a:pt x="67" y="31"/>
                    </a:cubicBezTo>
                    <a:cubicBezTo>
                      <a:pt x="62" y="31"/>
                      <a:pt x="61" y="25"/>
                      <a:pt x="56" y="25"/>
                    </a:cubicBezTo>
                    <a:cubicBezTo>
                      <a:pt x="48" y="25"/>
                      <a:pt x="41" y="25"/>
                      <a:pt x="32" y="22"/>
                    </a:cubicBezTo>
                    <a:cubicBezTo>
                      <a:pt x="25" y="20"/>
                      <a:pt x="19" y="24"/>
                      <a:pt x="14" y="20"/>
                    </a:cubicBezTo>
                    <a:cubicBezTo>
                      <a:pt x="10" y="15"/>
                      <a:pt x="7" y="10"/>
                      <a:pt x="0" y="10"/>
                    </a:cubicBezTo>
                    <a:cubicBezTo>
                      <a:pt x="0" y="9"/>
                      <a:pt x="8" y="1"/>
                      <a:pt x="11" y="1"/>
                    </a:cubicBezTo>
                    <a:cubicBezTo>
                      <a:pt x="12" y="1"/>
                      <a:pt x="13" y="3"/>
                      <a:pt x="14" y="3"/>
                    </a:cubicBezTo>
                    <a:cubicBezTo>
                      <a:pt x="17" y="3"/>
                      <a:pt x="19" y="0"/>
                      <a:pt x="22" y="0"/>
                    </a:cubicBezTo>
                    <a:cubicBezTo>
                      <a:pt x="35" y="0"/>
                      <a:pt x="41" y="14"/>
                      <a:pt x="55" y="14"/>
                    </a:cubicBezTo>
                    <a:cubicBezTo>
                      <a:pt x="62" y="14"/>
                      <a:pt x="63" y="7"/>
                      <a:pt x="68" y="7"/>
                    </a:cubicBezTo>
                    <a:cubicBezTo>
                      <a:pt x="77" y="7"/>
                      <a:pt x="80" y="15"/>
                      <a:pt x="88" y="15"/>
                    </a:cubicBezTo>
                    <a:cubicBezTo>
                      <a:pt x="101" y="14"/>
                      <a:pt x="101" y="14"/>
                      <a:pt x="101" y="14"/>
                    </a:cubicBezTo>
                    <a:cubicBezTo>
                      <a:pt x="105" y="14"/>
                      <a:pt x="105" y="14"/>
                      <a:pt x="105" y="14"/>
                    </a:cubicBezTo>
                    <a:cubicBezTo>
                      <a:pt x="104" y="16"/>
                      <a:pt x="89" y="17"/>
                      <a:pt x="89" y="17"/>
                    </a:cubicBezTo>
                    <a:cubicBezTo>
                      <a:pt x="93" y="22"/>
                      <a:pt x="99" y="22"/>
                      <a:pt x="107" y="22"/>
                    </a:cubicBezTo>
                    <a:cubicBezTo>
                      <a:pt x="110" y="22"/>
                      <a:pt x="110" y="26"/>
                      <a:pt x="111" y="26"/>
                    </a:cubicBezTo>
                    <a:cubicBezTo>
                      <a:pt x="114" y="30"/>
                      <a:pt x="117" y="26"/>
                      <a:pt x="121" y="27"/>
                    </a:cubicBezTo>
                    <a:cubicBezTo>
                      <a:pt x="125" y="29"/>
                      <a:pt x="125" y="30"/>
                      <a:pt x="128" y="31"/>
                    </a:cubicBezTo>
                    <a:cubicBezTo>
                      <a:pt x="127" y="33"/>
                      <a:pt x="124" y="36"/>
                      <a:pt x="123" y="3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9" name="Freeform 108"/>
              <p:cNvSpPr>
                <a:spLocks/>
              </p:cNvSpPr>
              <p:nvPr/>
            </p:nvSpPr>
            <p:spPr bwMode="auto">
              <a:xfrm>
                <a:off x="6386513" y="3013075"/>
                <a:ext cx="52388" cy="12700"/>
              </a:xfrm>
              <a:custGeom>
                <a:avLst/>
                <a:gdLst/>
                <a:ahLst/>
                <a:cxnLst>
                  <a:cxn ang="0">
                    <a:pos x="26" y="9"/>
                  </a:cxn>
                  <a:cxn ang="0">
                    <a:pos x="10" y="9"/>
                  </a:cxn>
                  <a:cxn ang="0">
                    <a:pos x="0" y="4"/>
                  </a:cxn>
                  <a:cxn ang="0">
                    <a:pos x="8" y="1"/>
                  </a:cxn>
                  <a:cxn ang="0">
                    <a:pos x="26" y="4"/>
                  </a:cxn>
                  <a:cxn ang="0">
                    <a:pos x="39" y="0"/>
                  </a:cxn>
                  <a:cxn ang="0">
                    <a:pos x="26" y="9"/>
                  </a:cxn>
                </a:cxnLst>
                <a:rect l="0" t="0" r="r" b="b"/>
                <a:pathLst>
                  <a:path w="39" h="9">
                    <a:moveTo>
                      <a:pt x="26" y="9"/>
                    </a:moveTo>
                    <a:cubicBezTo>
                      <a:pt x="20" y="9"/>
                      <a:pt x="13" y="9"/>
                      <a:pt x="10" y="9"/>
                    </a:cubicBezTo>
                    <a:cubicBezTo>
                      <a:pt x="7" y="9"/>
                      <a:pt x="0" y="9"/>
                      <a:pt x="0" y="4"/>
                    </a:cubicBezTo>
                    <a:cubicBezTo>
                      <a:pt x="0" y="1"/>
                      <a:pt x="5" y="1"/>
                      <a:pt x="8" y="1"/>
                    </a:cubicBezTo>
                    <a:cubicBezTo>
                      <a:pt x="16" y="1"/>
                      <a:pt x="19" y="4"/>
                      <a:pt x="26" y="4"/>
                    </a:cubicBezTo>
                    <a:cubicBezTo>
                      <a:pt x="32" y="4"/>
                      <a:pt x="35" y="2"/>
                      <a:pt x="39" y="0"/>
                    </a:cubicBezTo>
                    <a:cubicBezTo>
                      <a:pt x="35" y="6"/>
                      <a:pt x="32" y="7"/>
                      <a:pt x="26" y="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0" name="Freeform 109"/>
              <p:cNvSpPr>
                <a:spLocks/>
              </p:cNvSpPr>
              <p:nvPr/>
            </p:nvSpPr>
            <p:spPr bwMode="auto">
              <a:xfrm>
                <a:off x="6335713" y="3016250"/>
                <a:ext cx="36513" cy="12700"/>
              </a:xfrm>
              <a:custGeom>
                <a:avLst/>
                <a:gdLst/>
                <a:ahLst/>
                <a:cxnLst>
                  <a:cxn ang="0">
                    <a:pos x="27" y="6"/>
                  </a:cxn>
                  <a:cxn ang="0">
                    <a:pos x="23" y="6"/>
                  </a:cxn>
                  <a:cxn ang="0">
                    <a:pos x="19" y="5"/>
                  </a:cxn>
                  <a:cxn ang="0">
                    <a:pos x="9" y="9"/>
                  </a:cxn>
                  <a:cxn ang="0">
                    <a:pos x="0" y="6"/>
                  </a:cxn>
                  <a:cxn ang="0">
                    <a:pos x="7" y="1"/>
                  </a:cxn>
                  <a:cxn ang="0">
                    <a:pos x="16" y="3"/>
                  </a:cxn>
                  <a:cxn ang="0">
                    <a:pos x="16" y="0"/>
                  </a:cxn>
                  <a:cxn ang="0">
                    <a:pos x="27" y="0"/>
                  </a:cxn>
                  <a:cxn ang="0">
                    <a:pos x="27" y="6"/>
                  </a:cxn>
                </a:cxnLst>
                <a:rect l="0" t="0" r="r" b="b"/>
                <a:pathLst>
                  <a:path w="27" h="9">
                    <a:moveTo>
                      <a:pt x="27" y="6"/>
                    </a:moveTo>
                    <a:cubicBezTo>
                      <a:pt x="23" y="6"/>
                      <a:pt x="23" y="6"/>
                      <a:pt x="23" y="6"/>
                    </a:cubicBezTo>
                    <a:cubicBezTo>
                      <a:pt x="19" y="5"/>
                      <a:pt x="19" y="5"/>
                      <a:pt x="19" y="5"/>
                    </a:cubicBezTo>
                    <a:cubicBezTo>
                      <a:pt x="15" y="6"/>
                      <a:pt x="13" y="9"/>
                      <a:pt x="9" y="9"/>
                    </a:cubicBezTo>
                    <a:cubicBezTo>
                      <a:pt x="5" y="9"/>
                      <a:pt x="0" y="8"/>
                      <a:pt x="0" y="6"/>
                    </a:cubicBezTo>
                    <a:cubicBezTo>
                      <a:pt x="0" y="1"/>
                      <a:pt x="3" y="1"/>
                      <a:pt x="7" y="1"/>
                    </a:cubicBezTo>
                    <a:cubicBezTo>
                      <a:pt x="11" y="1"/>
                      <a:pt x="13" y="2"/>
                      <a:pt x="16" y="3"/>
                    </a:cubicBezTo>
                    <a:cubicBezTo>
                      <a:pt x="16" y="2"/>
                      <a:pt x="16" y="1"/>
                      <a:pt x="16" y="0"/>
                    </a:cubicBezTo>
                    <a:cubicBezTo>
                      <a:pt x="27" y="0"/>
                      <a:pt x="27" y="0"/>
                      <a:pt x="27" y="0"/>
                    </a:cubicBezTo>
                    <a:cubicBezTo>
                      <a:pt x="27" y="3"/>
                      <a:pt x="26" y="5"/>
                      <a:pt x="27" y="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1" name="Freeform 110"/>
              <p:cNvSpPr>
                <a:spLocks/>
              </p:cNvSpPr>
              <p:nvPr/>
            </p:nvSpPr>
            <p:spPr bwMode="auto">
              <a:xfrm>
                <a:off x="6373813" y="3030538"/>
                <a:ext cx="26988" cy="19050"/>
              </a:xfrm>
              <a:custGeom>
                <a:avLst/>
                <a:gdLst/>
                <a:ahLst/>
                <a:cxnLst>
                  <a:cxn ang="0">
                    <a:pos x="15" y="14"/>
                  </a:cxn>
                  <a:cxn ang="0">
                    <a:pos x="12" y="9"/>
                  </a:cxn>
                  <a:cxn ang="0">
                    <a:pos x="0" y="4"/>
                  </a:cxn>
                  <a:cxn ang="0">
                    <a:pos x="9" y="1"/>
                  </a:cxn>
                  <a:cxn ang="0">
                    <a:pos x="13" y="1"/>
                  </a:cxn>
                  <a:cxn ang="0">
                    <a:pos x="20" y="11"/>
                  </a:cxn>
                  <a:cxn ang="0">
                    <a:pos x="16" y="14"/>
                  </a:cxn>
                  <a:cxn ang="0">
                    <a:pos x="15" y="14"/>
                  </a:cxn>
                </a:cxnLst>
                <a:rect l="0" t="0" r="r" b="b"/>
                <a:pathLst>
                  <a:path w="20" h="14">
                    <a:moveTo>
                      <a:pt x="15" y="14"/>
                    </a:moveTo>
                    <a:cubicBezTo>
                      <a:pt x="12" y="14"/>
                      <a:pt x="12" y="10"/>
                      <a:pt x="12" y="9"/>
                    </a:cubicBezTo>
                    <a:cubicBezTo>
                      <a:pt x="8" y="9"/>
                      <a:pt x="0" y="8"/>
                      <a:pt x="0" y="4"/>
                    </a:cubicBezTo>
                    <a:cubicBezTo>
                      <a:pt x="0" y="0"/>
                      <a:pt x="6" y="1"/>
                      <a:pt x="9" y="1"/>
                    </a:cubicBezTo>
                    <a:cubicBezTo>
                      <a:pt x="10" y="1"/>
                      <a:pt x="12" y="1"/>
                      <a:pt x="13" y="1"/>
                    </a:cubicBezTo>
                    <a:cubicBezTo>
                      <a:pt x="13" y="7"/>
                      <a:pt x="20" y="6"/>
                      <a:pt x="20" y="11"/>
                    </a:cubicBezTo>
                    <a:cubicBezTo>
                      <a:pt x="20" y="13"/>
                      <a:pt x="18" y="14"/>
                      <a:pt x="16" y="14"/>
                    </a:cubicBezTo>
                    <a:cubicBezTo>
                      <a:pt x="16" y="14"/>
                      <a:pt x="15" y="14"/>
                      <a:pt x="15" y="1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2" name="Freeform 111"/>
              <p:cNvSpPr>
                <a:spLocks/>
              </p:cNvSpPr>
              <p:nvPr/>
            </p:nvSpPr>
            <p:spPr bwMode="auto">
              <a:xfrm>
                <a:off x="6323013" y="3014663"/>
                <a:ext cx="11113" cy="11113"/>
              </a:xfrm>
              <a:custGeom>
                <a:avLst/>
                <a:gdLst/>
                <a:ahLst/>
                <a:cxnLst>
                  <a:cxn ang="0">
                    <a:pos x="0" y="0"/>
                  </a:cxn>
                  <a:cxn ang="0">
                    <a:pos x="4" y="0"/>
                  </a:cxn>
                  <a:cxn ang="0">
                    <a:pos x="8" y="3"/>
                  </a:cxn>
                  <a:cxn ang="0">
                    <a:pos x="3" y="8"/>
                  </a:cxn>
                  <a:cxn ang="0">
                    <a:pos x="0" y="5"/>
                  </a:cxn>
                  <a:cxn ang="0">
                    <a:pos x="0" y="0"/>
                  </a:cxn>
                </a:cxnLst>
                <a:rect l="0" t="0" r="r" b="b"/>
                <a:pathLst>
                  <a:path w="8" h="8">
                    <a:moveTo>
                      <a:pt x="0" y="0"/>
                    </a:moveTo>
                    <a:cubicBezTo>
                      <a:pt x="1" y="0"/>
                      <a:pt x="2" y="0"/>
                      <a:pt x="4" y="0"/>
                    </a:cubicBezTo>
                    <a:cubicBezTo>
                      <a:pt x="6" y="0"/>
                      <a:pt x="6" y="2"/>
                      <a:pt x="8" y="3"/>
                    </a:cubicBezTo>
                    <a:cubicBezTo>
                      <a:pt x="7" y="6"/>
                      <a:pt x="5" y="8"/>
                      <a:pt x="3" y="8"/>
                    </a:cubicBezTo>
                    <a:cubicBezTo>
                      <a:pt x="2" y="8"/>
                      <a:pt x="0" y="6"/>
                      <a:pt x="0" y="5"/>
                    </a:cubicBezTo>
                    <a:cubicBezTo>
                      <a:pt x="0" y="3"/>
                      <a:pt x="0" y="2"/>
                      <a:pt x="0"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3" name="Freeform 112"/>
              <p:cNvSpPr>
                <a:spLocks/>
              </p:cNvSpPr>
              <p:nvPr/>
            </p:nvSpPr>
            <p:spPr bwMode="auto">
              <a:xfrm>
                <a:off x="6448425" y="3016250"/>
                <a:ext cx="58738" cy="34925"/>
              </a:xfrm>
              <a:custGeom>
                <a:avLst/>
                <a:gdLst/>
                <a:ahLst/>
                <a:cxnLst>
                  <a:cxn ang="0">
                    <a:pos x="19" y="13"/>
                  </a:cxn>
                  <a:cxn ang="0">
                    <a:pos x="17" y="19"/>
                  </a:cxn>
                  <a:cxn ang="0">
                    <a:pos x="3" y="26"/>
                  </a:cxn>
                  <a:cxn ang="0">
                    <a:pos x="0" y="22"/>
                  </a:cxn>
                  <a:cxn ang="0">
                    <a:pos x="15" y="10"/>
                  </a:cxn>
                  <a:cxn ang="0">
                    <a:pos x="17" y="6"/>
                  </a:cxn>
                  <a:cxn ang="0">
                    <a:pos x="45" y="3"/>
                  </a:cxn>
                  <a:cxn ang="0">
                    <a:pos x="19" y="13"/>
                  </a:cxn>
                </a:cxnLst>
                <a:rect l="0" t="0" r="r" b="b"/>
                <a:pathLst>
                  <a:path w="45" h="26">
                    <a:moveTo>
                      <a:pt x="19" y="13"/>
                    </a:moveTo>
                    <a:cubicBezTo>
                      <a:pt x="16" y="13"/>
                      <a:pt x="19" y="17"/>
                      <a:pt x="17" y="19"/>
                    </a:cubicBezTo>
                    <a:cubicBezTo>
                      <a:pt x="15" y="21"/>
                      <a:pt x="8" y="26"/>
                      <a:pt x="3" y="26"/>
                    </a:cubicBezTo>
                    <a:cubicBezTo>
                      <a:pt x="1" y="26"/>
                      <a:pt x="0" y="24"/>
                      <a:pt x="0" y="22"/>
                    </a:cubicBezTo>
                    <a:cubicBezTo>
                      <a:pt x="0" y="12"/>
                      <a:pt x="8" y="12"/>
                      <a:pt x="15" y="10"/>
                    </a:cubicBezTo>
                    <a:cubicBezTo>
                      <a:pt x="16" y="10"/>
                      <a:pt x="16" y="7"/>
                      <a:pt x="17" y="6"/>
                    </a:cubicBezTo>
                    <a:cubicBezTo>
                      <a:pt x="21" y="2"/>
                      <a:pt x="41" y="0"/>
                      <a:pt x="45" y="3"/>
                    </a:cubicBezTo>
                    <a:cubicBezTo>
                      <a:pt x="40" y="9"/>
                      <a:pt x="26" y="13"/>
                      <a:pt x="19" y="13"/>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4" name="Freeform 113"/>
              <p:cNvSpPr>
                <a:spLocks/>
              </p:cNvSpPr>
              <p:nvPr/>
            </p:nvSpPr>
            <p:spPr bwMode="auto">
              <a:xfrm>
                <a:off x="6489700" y="2922588"/>
                <a:ext cx="17463" cy="19050"/>
              </a:xfrm>
              <a:custGeom>
                <a:avLst/>
                <a:gdLst/>
                <a:ahLst/>
                <a:cxnLst>
                  <a:cxn ang="0">
                    <a:pos x="13" y="8"/>
                  </a:cxn>
                  <a:cxn ang="0">
                    <a:pos x="8" y="14"/>
                  </a:cxn>
                  <a:cxn ang="0">
                    <a:pos x="0" y="5"/>
                  </a:cxn>
                  <a:cxn ang="0">
                    <a:pos x="13" y="8"/>
                  </a:cxn>
                </a:cxnLst>
                <a:rect l="0" t="0" r="r" b="b"/>
                <a:pathLst>
                  <a:path w="13" h="14">
                    <a:moveTo>
                      <a:pt x="13" y="8"/>
                    </a:moveTo>
                    <a:cubicBezTo>
                      <a:pt x="13" y="9"/>
                      <a:pt x="10" y="14"/>
                      <a:pt x="8" y="14"/>
                    </a:cubicBezTo>
                    <a:cubicBezTo>
                      <a:pt x="6" y="14"/>
                      <a:pt x="0" y="9"/>
                      <a:pt x="0" y="5"/>
                    </a:cubicBezTo>
                    <a:cubicBezTo>
                      <a:pt x="0" y="0"/>
                      <a:pt x="13" y="4"/>
                      <a:pt x="13" y="8"/>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5" name="Freeform 114"/>
              <p:cNvSpPr>
                <a:spLocks/>
              </p:cNvSpPr>
              <p:nvPr/>
            </p:nvSpPr>
            <p:spPr bwMode="auto">
              <a:xfrm>
                <a:off x="6519863" y="2924175"/>
                <a:ext cx="47625" cy="14288"/>
              </a:xfrm>
              <a:custGeom>
                <a:avLst/>
                <a:gdLst/>
                <a:ahLst/>
                <a:cxnLst>
                  <a:cxn ang="0">
                    <a:pos x="31" y="2"/>
                  </a:cxn>
                  <a:cxn ang="0">
                    <a:pos x="36" y="10"/>
                  </a:cxn>
                  <a:cxn ang="0">
                    <a:pos x="34" y="10"/>
                  </a:cxn>
                  <a:cxn ang="0">
                    <a:pos x="18" y="6"/>
                  </a:cxn>
                  <a:cxn ang="0">
                    <a:pos x="8" y="6"/>
                  </a:cxn>
                  <a:cxn ang="0">
                    <a:pos x="0" y="4"/>
                  </a:cxn>
                  <a:cxn ang="0">
                    <a:pos x="3" y="0"/>
                  </a:cxn>
                  <a:cxn ang="0">
                    <a:pos x="23" y="0"/>
                  </a:cxn>
                  <a:cxn ang="0">
                    <a:pos x="30" y="2"/>
                  </a:cxn>
                  <a:cxn ang="0">
                    <a:pos x="31" y="2"/>
                  </a:cxn>
                </a:cxnLst>
                <a:rect l="0" t="0" r="r" b="b"/>
                <a:pathLst>
                  <a:path w="36" h="10">
                    <a:moveTo>
                      <a:pt x="31" y="2"/>
                    </a:moveTo>
                    <a:cubicBezTo>
                      <a:pt x="32" y="5"/>
                      <a:pt x="36" y="6"/>
                      <a:pt x="36" y="10"/>
                    </a:cubicBezTo>
                    <a:cubicBezTo>
                      <a:pt x="36" y="10"/>
                      <a:pt x="35" y="10"/>
                      <a:pt x="34" y="10"/>
                    </a:cubicBezTo>
                    <a:cubicBezTo>
                      <a:pt x="28" y="10"/>
                      <a:pt x="25" y="6"/>
                      <a:pt x="18" y="6"/>
                    </a:cubicBezTo>
                    <a:cubicBezTo>
                      <a:pt x="14" y="6"/>
                      <a:pt x="12" y="6"/>
                      <a:pt x="8" y="6"/>
                    </a:cubicBezTo>
                    <a:cubicBezTo>
                      <a:pt x="6" y="6"/>
                      <a:pt x="0" y="4"/>
                      <a:pt x="0" y="4"/>
                    </a:cubicBezTo>
                    <a:cubicBezTo>
                      <a:pt x="0" y="2"/>
                      <a:pt x="3" y="1"/>
                      <a:pt x="3" y="0"/>
                    </a:cubicBezTo>
                    <a:cubicBezTo>
                      <a:pt x="23" y="0"/>
                      <a:pt x="23" y="0"/>
                      <a:pt x="23" y="0"/>
                    </a:cubicBezTo>
                    <a:cubicBezTo>
                      <a:pt x="24" y="3"/>
                      <a:pt x="27" y="2"/>
                      <a:pt x="30" y="2"/>
                    </a:cubicBezTo>
                    <a:lnTo>
                      <a:pt x="31" y="2"/>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6" name="Freeform 115"/>
              <p:cNvSpPr>
                <a:spLocks/>
              </p:cNvSpPr>
              <p:nvPr/>
            </p:nvSpPr>
            <p:spPr bwMode="auto">
              <a:xfrm>
                <a:off x="6513513" y="2836863"/>
                <a:ext cx="19050" cy="46038"/>
              </a:xfrm>
              <a:custGeom>
                <a:avLst/>
                <a:gdLst/>
                <a:ahLst/>
                <a:cxnLst>
                  <a:cxn ang="0">
                    <a:pos x="4" y="28"/>
                  </a:cxn>
                  <a:cxn ang="0">
                    <a:pos x="4" y="25"/>
                  </a:cxn>
                  <a:cxn ang="0">
                    <a:pos x="14" y="24"/>
                  </a:cxn>
                  <a:cxn ang="0">
                    <a:pos x="11" y="17"/>
                  </a:cxn>
                  <a:cxn ang="0">
                    <a:pos x="15" y="12"/>
                  </a:cxn>
                  <a:cxn ang="0">
                    <a:pos x="4" y="0"/>
                  </a:cxn>
                  <a:cxn ang="0">
                    <a:pos x="0" y="9"/>
                  </a:cxn>
                  <a:cxn ang="0">
                    <a:pos x="3" y="21"/>
                  </a:cxn>
                  <a:cxn ang="0">
                    <a:pos x="3" y="27"/>
                  </a:cxn>
                  <a:cxn ang="0">
                    <a:pos x="9" y="35"/>
                  </a:cxn>
                  <a:cxn ang="0">
                    <a:pos x="4" y="28"/>
                  </a:cxn>
                </a:cxnLst>
                <a:rect l="0" t="0" r="r" b="b"/>
                <a:pathLst>
                  <a:path w="15" h="35">
                    <a:moveTo>
                      <a:pt x="4" y="28"/>
                    </a:moveTo>
                    <a:cubicBezTo>
                      <a:pt x="4" y="25"/>
                      <a:pt x="4" y="25"/>
                      <a:pt x="4" y="25"/>
                    </a:cubicBezTo>
                    <a:cubicBezTo>
                      <a:pt x="8" y="25"/>
                      <a:pt x="12" y="24"/>
                      <a:pt x="14" y="24"/>
                    </a:cubicBezTo>
                    <a:cubicBezTo>
                      <a:pt x="14" y="20"/>
                      <a:pt x="11" y="20"/>
                      <a:pt x="11" y="17"/>
                    </a:cubicBezTo>
                    <a:cubicBezTo>
                      <a:pt x="11" y="15"/>
                      <a:pt x="15" y="14"/>
                      <a:pt x="15" y="12"/>
                    </a:cubicBezTo>
                    <a:cubicBezTo>
                      <a:pt x="8" y="10"/>
                      <a:pt x="4" y="6"/>
                      <a:pt x="4" y="0"/>
                    </a:cubicBezTo>
                    <a:cubicBezTo>
                      <a:pt x="0" y="2"/>
                      <a:pt x="0" y="5"/>
                      <a:pt x="0" y="9"/>
                    </a:cubicBezTo>
                    <a:cubicBezTo>
                      <a:pt x="0" y="15"/>
                      <a:pt x="3" y="16"/>
                      <a:pt x="3" y="21"/>
                    </a:cubicBezTo>
                    <a:cubicBezTo>
                      <a:pt x="3" y="26"/>
                      <a:pt x="3" y="24"/>
                      <a:pt x="3" y="27"/>
                    </a:cubicBezTo>
                    <a:cubicBezTo>
                      <a:pt x="3" y="30"/>
                      <a:pt x="4" y="35"/>
                      <a:pt x="9" y="35"/>
                    </a:cubicBezTo>
                    <a:cubicBezTo>
                      <a:pt x="7" y="32"/>
                      <a:pt x="6" y="31"/>
                      <a:pt x="4" y="28"/>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7" name="Freeform 119"/>
              <p:cNvSpPr>
                <a:spLocks/>
              </p:cNvSpPr>
              <p:nvPr/>
            </p:nvSpPr>
            <p:spPr bwMode="auto">
              <a:xfrm>
                <a:off x="6424613" y="2709863"/>
                <a:ext cx="76200" cy="71438"/>
              </a:xfrm>
              <a:custGeom>
                <a:avLst/>
                <a:gdLst/>
                <a:ahLst/>
                <a:cxnLst>
                  <a:cxn ang="0">
                    <a:pos x="48" y="38"/>
                  </a:cxn>
                  <a:cxn ang="0">
                    <a:pos x="46" y="35"/>
                  </a:cxn>
                  <a:cxn ang="0">
                    <a:pos x="42" y="40"/>
                  </a:cxn>
                  <a:cxn ang="0">
                    <a:pos x="47" y="48"/>
                  </a:cxn>
                  <a:cxn ang="0">
                    <a:pos x="42" y="53"/>
                  </a:cxn>
                  <a:cxn ang="0">
                    <a:pos x="40" y="50"/>
                  </a:cxn>
                  <a:cxn ang="0">
                    <a:pos x="36" y="51"/>
                  </a:cxn>
                  <a:cxn ang="0">
                    <a:pos x="26" y="37"/>
                  </a:cxn>
                  <a:cxn ang="0">
                    <a:pos x="28" y="32"/>
                  </a:cxn>
                  <a:cxn ang="0">
                    <a:pos x="27" y="29"/>
                  </a:cxn>
                  <a:cxn ang="0">
                    <a:pos x="21" y="28"/>
                  </a:cxn>
                  <a:cxn ang="0">
                    <a:pos x="21" y="32"/>
                  </a:cxn>
                  <a:cxn ang="0">
                    <a:pos x="17" y="30"/>
                  </a:cxn>
                  <a:cxn ang="0">
                    <a:pos x="16" y="32"/>
                  </a:cxn>
                  <a:cxn ang="0">
                    <a:pos x="12" y="28"/>
                  </a:cxn>
                  <a:cxn ang="0">
                    <a:pos x="4" y="45"/>
                  </a:cxn>
                  <a:cxn ang="0">
                    <a:pos x="4" y="36"/>
                  </a:cxn>
                  <a:cxn ang="0">
                    <a:pos x="2" y="32"/>
                  </a:cxn>
                  <a:cxn ang="0">
                    <a:pos x="5" y="22"/>
                  </a:cxn>
                  <a:cxn ang="0">
                    <a:pos x="19" y="14"/>
                  </a:cxn>
                  <a:cxn ang="0">
                    <a:pos x="26" y="20"/>
                  </a:cxn>
                  <a:cxn ang="0">
                    <a:pos x="28" y="20"/>
                  </a:cxn>
                  <a:cxn ang="0">
                    <a:pos x="32" y="15"/>
                  </a:cxn>
                  <a:cxn ang="0">
                    <a:pos x="41" y="9"/>
                  </a:cxn>
                  <a:cxn ang="0">
                    <a:pos x="42" y="0"/>
                  </a:cxn>
                  <a:cxn ang="0">
                    <a:pos x="48" y="4"/>
                  </a:cxn>
                  <a:cxn ang="0">
                    <a:pos x="58" y="33"/>
                  </a:cxn>
                  <a:cxn ang="0">
                    <a:pos x="53" y="46"/>
                  </a:cxn>
                  <a:cxn ang="0">
                    <a:pos x="48" y="36"/>
                  </a:cxn>
                  <a:cxn ang="0">
                    <a:pos x="48" y="38"/>
                  </a:cxn>
                </a:cxnLst>
                <a:rect l="0" t="0" r="r" b="b"/>
                <a:pathLst>
                  <a:path w="58" h="53">
                    <a:moveTo>
                      <a:pt x="48" y="38"/>
                    </a:moveTo>
                    <a:cubicBezTo>
                      <a:pt x="48" y="37"/>
                      <a:pt x="47" y="36"/>
                      <a:pt x="46" y="35"/>
                    </a:cubicBezTo>
                    <a:cubicBezTo>
                      <a:pt x="44" y="37"/>
                      <a:pt x="42" y="38"/>
                      <a:pt x="42" y="40"/>
                    </a:cubicBezTo>
                    <a:cubicBezTo>
                      <a:pt x="42" y="43"/>
                      <a:pt x="47" y="44"/>
                      <a:pt x="47" y="48"/>
                    </a:cubicBezTo>
                    <a:cubicBezTo>
                      <a:pt x="47" y="51"/>
                      <a:pt x="45" y="53"/>
                      <a:pt x="42" y="53"/>
                    </a:cubicBezTo>
                    <a:cubicBezTo>
                      <a:pt x="41" y="53"/>
                      <a:pt x="40" y="51"/>
                      <a:pt x="40" y="50"/>
                    </a:cubicBezTo>
                    <a:cubicBezTo>
                      <a:pt x="39" y="51"/>
                      <a:pt x="37" y="51"/>
                      <a:pt x="36" y="51"/>
                    </a:cubicBezTo>
                    <a:cubicBezTo>
                      <a:pt x="31" y="51"/>
                      <a:pt x="26" y="44"/>
                      <a:pt x="26" y="37"/>
                    </a:cubicBezTo>
                    <a:cubicBezTo>
                      <a:pt x="26" y="34"/>
                      <a:pt x="27" y="33"/>
                      <a:pt x="28" y="32"/>
                    </a:cubicBezTo>
                    <a:cubicBezTo>
                      <a:pt x="28" y="31"/>
                      <a:pt x="27" y="30"/>
                      <a:pt x="27" y="29"/>
                    </a:cubicBezTo>
                    <a:cubicBezTo>
                      <a:pt x="21" y="28"/>
                      <a:pt x="21" y="28"/>
                      <a:pt x="21" y="28"/>
                    </a:cubicBezTo>
                    <a:cubicBezTo>
                      <a:pt x="21" y="30"/>
                      <a:pt x="20" y="31"/>
                      <a:pt x="21" y="32"/>
                    </a:cubicBezTo>
                    <a:cubicBezTo>
                      <a:pt x="18" y="32"/>
                      <a:pt x="18" y="31"/>
                      <a:pt x="17" y="30"/>
                    </a:cubicBezTo>
                    <a:cubicBezTo>
                      <a:pt x="17" y="30"/>
                      <a:pt x="16" y="31"/>
                      <a:pt x="16" y="32"/>
                    </a:cubicBezTo>
                    <a:cubicBezTo>
                      <a:pt x="14" y="31"/>
                      <a:pt x="12" y="28"/>
                      <a:pt x="12" y="28"/>
                    </a:cubicBezTo>
                    <a:cubicBezTo>
                      <a:pt x="8" y="32"/>
                      <a:pt x="8" y="45"/>
                      <a:pt x="4" y="45"/>
                    </a:cubicBezTo>
                    <a:cubicBezTo>
                      <a:pt x="0" y="45"/>
                      <a:pt x="4" y="37"/>
                      <a:pt x="4" y="36"/>
                    </a:cubicBezTo>
                    <a:cubicBezTo>
                      <a:pt x="4" y="35"/>
                      <a:pt x="2" y="33"/>
                      <a:pt x="2" y="32"/>
                    </a:cubicBezTo>
                    <a:cubicBezTo>
                      <a:pt x="2" y="28"/>
                      <a:pt x="4" y="26"/>
                      <a:pt x="5" y="22"/>
                    </a:cubicBezTo>
                    <a:cubicBezTo>
                      <a:pt x="13" y="22"/>
                      <a:pt x="11" y="14"/>
                      <a:pt x="19" y="14"/>
                    </a:cubicBezTo>
                    <a:cubicBezTo>
                      <a:pt x="24" y="14"/>
                      <a:pt x="23" y="20"/>
                      <a:pt x="26" y="20"/>
                    </a:cubicBezTo>
                    <a:cubicBezTo>
                      <a:pt x="27" y="20"/>
                      <a:pt x="27" y="20"/>
                      <a:pt x="28" y="20"/>
                    </a:cubicBezTo>
                    <a:cubicBezTo>
                      <a:pt x="28" y="18"/>
                      <a:pt x="30" y="16"/>
                      <a:pt x="32" y="15"/>
                    </a:cubicBezTo>
                    <a:cubicBezTo>
                      <a:pt x="32" y="10"/>
                      <a:pt x="39" y="12"/>
                      <a:pt x="41" y="9"/>
                    </a:cubicBezTo>
                    <a:cubicBezTo>
                      <a:pt x="42" y="7"/>
                      <a:pt x="42" y="1"/>
                      <a:pt x="42" y="0"/>
                    </a:cubicBezTo>
                    <a:cubicBezTo>
                      <a:pt x="45" y="0"/>
                      <a:pt x="47" y="2"/>
                      <a:pt x="48" y="4"/>
                    </a:cubicBezTo>
                    <a:cubicBezTo>
                      <a:pt x="51" y="7"/>
                      <a:pt x="58" y="30"/>
                      <a:pt x="58" y="33"/>
                    </a:cubicBezTo>
                    <a:cubicBezTo>
                      <a:pt x="58" y="37"/>
                      <a:pt x="53" y="39"/>
                      <a:pt x="53" y="46"/>
                    </a:cubicBezTo>
                    <a:cubicBezTo>
                      <a:pt x="51" y="46"/>
                      <a:pt x="48" y="37"/>
                      <a:pt x="48" y="36"/>
                    </a:cubicBezTo>
                    <a:lnTo>
                      <a:pt x="48" y="38"/>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8" name="Freeform 120"/>
              <p:cNvSpPr>
                <a:spLocks/>
              </p:cNvSpPr>
              <p:nvPr/>
            </p:nvSpPr>
            <p:spPr bwMode="auto">
              <a:xfrm>
                <a:off x="6354763" y="2690813"/>
                <a:ext cx="36513" cy="39688"/>
              </a:xfrm>
              <a:custGeom>
                <a:avLst/>
                <a:gdLst/>
                <a:ahLst/>
                <a:cxnLst>
                  <a:cxn ang="0">
                    <a:pos x="3" y="29"/>
                  </a:cxn>
                  <a:cxn ang="0">
                    <a:pos x="0" y="29"/>
                  </a:cxn>
                  <a:cxn ang="0">
                    <a:pos x="22" y="5"/>
                  </a:cxn>
                  <a:cxn ang="0">
                    <a:pos x="25" y="0"/>
                  </a:cxn>
                  <a:cxn ang="0">
                    <a:pos x="28" y="6"/>
                  </a:cxn>
                  <a:cxn ang="0">
                    <a:pos x="24" y="9"/>
                  </a:cxn>
                  <a:cxn ang="0">
                    <a:pos x="17" y="13"/>
                  </a:cxn>
                  <a:cxn ang="0">
                    <a:pos x="3" y="29"/>
                  </a:cxn>
                </a:cxnLst>
                <a:rect l="0" t="0" r="r" b="b"/>
                <a:pathLst>
                  <a:path w="28" h="29">
                    <a:moveTo>
                      <a:pt x="3" y="29"/>
                    </a:moveTo>
                    <a:cubicBezTo>
                      <a:pt x="0" y="29"/>
                      <a:pt x="0" y="29"/>
                      <a:pt x="0" y="29"/>
                    </a:cubicBezTo>
                    <a:cubicBezTo>
                      <a:pt x="4" y="18"/>
                      <a:pt x="18" y="13"/>
                      <a:pt x="22" y="5"/>
                    </a:cubicBezTo>
                    <a:cubicBezTo>
                      <a:pt x="23" y="3"/>
                      <a:pt x="23" y="1"/>
                      <a:pt x="25" y="0"/>
                    </a:cubicBezTo>
                    <a:cubicBezTo>
                      <a:pt x="24" y="4"/>
                      <a:pt x="26" y="5"/>
                      <a:pt x="28" y="6"/>
                    </a:cubicBezTo>
                    <a:cubicBezTo>
                      <a:pt x="26" y="8"/>
                      <a:pt x="26" y="9"/>
                      <a:pt x="24" y="9"/>
                    </a:cubicBezTo>
                    <a:cubicBezTo>
                      <a:pt x="23" y="12"/>
                      <a:pt x="20" y="13"/>
                      <a:pt x="17" y="13"/>
                    </a:cubicBezTo>
                    <a:cubicBezTo>
                      <a:pt x="15" y="22"/>
                      <a:pt x="8" y="26"/>
                      <a:pt x="3" y="2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9" name="Freeform 121"/>
              <p:cNvSpPr>
                <a:spLocks/>
              </p:cNvSpPr>
              <p:nvPr/>
            </p:nvSpPr>
            <p:spPr bwMode="auto">
              <a:xfrm>
                <a:off x="6383338" y="2563813"/>
                <a:ext cx="71438" cy="101600"/>
              </a:xfrm>
              <a:custGeom>
                <a:avLst/>
                <a:gdLst/>
                <a:ahLst/>
                <a:cxnLst>
                  <a:cxn ang="0">
                    <a:pos x="4" y="31"/>
                  </a:cxn>
                  <a:cxn ang="0">
                    <a:pos x="6" y="20"/>
                  </a:cxn>
                  <a:cxn ang="0">
                    <a:pos x="5" y="7"/>
                  </a:cxn>
                  <a:cxn ang="0">
                    <a:pos x="9" y="0"/>
                  </a:cxn>
                  <a:cxn ang="0">
                    <a:pos x="16" y="7"/>
                  </a:cxn>
                  <a:cxn ang="0">
                    <a:pos x="21" y="3"/>
                  </a:cxn>
                  <a:cxn ang="0">
                    <a:pos x="22" y="5"/>
                  </a:cxn>
                  <a:cxn ang="0">
                    <a:pos x="23" y="8"/>
                  </a:cxn>
                  <a:cxn ang="0">
                    <a:pos x="28" y="25"/>
                  </a:cxn>
                  <a:cxn ang="0">
                    <a:pos x="20" y="42"/>
                  </a:cxn>
                  <a:cxn ang="0">
                    <a:pos x="30" y="59"/>
                  </a:cxn>
                  <a:cxn ang="0">
                    <a:pos x="30" y="58"/>
                  </a:cxn>
                  <a:cxn ang="0">
                    <a:pos x="34" y="55"/>
                  </a:cxn>
                  <a:cxn ang="0">
                    <a:pos x="43" y="64"/>
                  </a:cxn>
                  <a:cxn ang="0">
                    <a:pos x="46" y="61"/>
                  </a:cxn>
                  <a:cxn ang="0">
                    <a:pos x="49" y="62"/>
                  </a:cxn>
                  <a:cxn ang="0">
                    <a:pos x="46" y="66"/>
                  </a:cxn>
                  <a:cxn ang="0">
                    <a:pos x="49" y="66"/>
                  </a:cxn>
                  <a:cxn ang="0">
                    <a:pos x="54" y="71"/>
                  </a:cxn>
                  <a:cxn ang="0">
                    <a:pos x="54" y="74"/>
                  </a:cxn>
                  <a:cxn ang="0">
                    <a:pos x="53" y="76"/>
                  </a:cxn>
                  <a:cxn ang="0">
                    <a:pos x="51" y="73"/>
                  </a:cxn>
                  <a:cxn ang="0">
                    <a:pos x="36" y="61"/>
                  </a:cxn>
                  <a:cxn ang="0">
                    <a:pos x="37" y="69"/>
                  </a:cxn>
                  <a:cxn ang="0">
                    <a:pos x="25" y="60"/>
                  </a:cxn>
                  <a:cxn ang="0">
                    <a:pos x="19" y="62"/>
                  </a:cxn>
                  <a:cxn ang="0">
                    <a:pos x="13" y="57"/>
                  </a:cxn>
                  <a:cxn ang="0">
                    <a:pos x="15" y="53"/>
                  </a:cxn>
                  <a:cxn ang="0">
                    <a:pos x="15" y="49"/>
                  </a:cxn>
                  <a:cxn ang="0">
                    <a:pos x="13" y="49"/>
                  </a:cxn>
                  <a:cxn ang="0">
                    <a:pos x="10" y="51"/>
                  </a:cxn>
                  <a:cxn ang="0">
                    <a:pos x="1" y="44"/>
                  </a:cxn>
                  <a:cxn ang="0">
                    <a:pos x="4" y="31"/>
                  </a:cxn>
                </a:cxnLst>
                <a:rect l="0" t="0" r="r" b="b"/>
                <a:pathLst>
                  <a:path w="54" h="76">
                    <a:moveTo>
                      <a:pt x="4" y="31"/>
                    </a:moveTo>
                    <a:cubicBezTo>
                      <a:pt x="6" y="28"/>
                      <a:pt x="6" y="23"/>
                      <a:pt x="6" y="20"/>
                    </a:cubicBezTo>
                    <a:cubicBezTo>
                      <a:pt x="7" y="15"/>
                      <a:pt x="5" y="12"/>
                      <a:pt x="5" y="7"/>
                    </a:cubicBezTo>
                    <a:cubicBezTo>
                      <a:pt x="5" y="3"/>
                      <a:pt x="6" y="0"/>
                      <a:pt x="9" y="0"/>
                    </a:cubicBezTo>
                    <a:cubicBezTo>
                      <a:pt x="13" y="0"/>
                      <a:pt x="12" y="7"/>
                      <a:pt x="16" y="7"/>
                    </a:cubicBezTo>
                    <a:cubicBezTo>
                      <a:pt x="18" y="7"/>
                      <a:pt x="20" y="4"/>
                      <a:pt x="21" y="3"/>
                    </a:cubicBezTo>
                    <a:cubicBezTo>
                      <a:pt x="21" y="3"/>
                      <a:pt x="22" y="4"/>
                      <a:pt x="22" y="5"/>
                    </a:cubicBezTo>
                    <a:cubicBezTo>
                      <a:pt x="22" y="6"/>
                      <a:pt x="23" y="7"/>
                      <a:pt x="23" y="8"/>
                    </a:cubicBezTo>
                    <a:cubicBezTo>
                      <a:pt x="23" y="13"/>
                      <a:pt x="28" y="18"/>
                      <a:pt x="28" y="25"/>
                    </a:cubicBezTo>
                    <a:cubicBezTo>
                      <a:pt x="28" y="33"/>
                      <a:pt x="20" y="34"/>
                      <a:pt x="20" y="42"/>
                    </a:cubicBezTo>
                    <a:cubicBezTo>
                      <a:pt x="20" y="48"/>
                      <a:pt x="26" y="57"/>
                      <a:pt x="30" y="59"/>
                    </a:cubicBezTo>
                    <a:cubicBezTo>
                      <a:pt x="30" y="59"/>
                      <a:pt x="30" y="58"/>
                      <a:pt x="30" y="58"/>
                    </a:cubicBezTo>
                    <a:cubicBezTo>
                      <a:pt x="30" y="56"/>
                      <a:pt x="32" y="54"/>
                      <a:pt x="34" y="55"/>
                    </a:cubicBezTo>
                    <a:cubicBezTo>
                      <a:pt x="39" y="55"/>
                      <a:pt x="40" y="63"/>
                      <a:pt x="43" y="64"/>
                    </a:cubicBezTo>
                    <a:cubicBezTo>
                      <a:pt x="44" y="64"/>
                      <a:pt x="45" y="61"/>
                      <a:pt x="46" y="61"/>
                    </a:cubicBezTo>
                    <a:cubicBezTo>
                      <a:pt x="47" y="61"/>
                      <a:pt x="48" y="62"/>
                      <a:pt x="49" y="62"/>
                    </a:cubicBezTo>
                    <a:cubicBezTo>
                      <a:pt x="48" y="64"/>
                      <a:pt x="46" y="64"/>
                      <a:pt x="46" y="66"/>
                    </a:cubicBezTo>
                    <a:cubicBezTo>
                      <a:pt x="46" y="67"/>
                      <a:pt x="48" y="67"/>
                      <a:pt x="49" y="66"/>
                    </a:cubicBezTo>
                    <a:cubicBezTo>
                      <a:pt x="49" y="69"/>
                      <a:pt x="51" y="71"/>
                      <a:pt x="54" y="71"/>
                    </a:cubicBezTo>
                    <a:cubicBezTo>
                      <a:pt x="54" y="72"/>
                      <a:pt x="54" y="73"/>
                      <a:pt x="54" y="74"/>
                    </a:cubicBezTo>
                    <a:cubicBezTo>
                      <a:pt x="54" y="75"/>
                      <a:pt x="53" y="76"/>
                      <a:pt x="53" y="76"/>
                    </a:cubicBezTo>
                    <a:cubicBezTo>
                      <a:pt x="51" y="76"/>
                      <a:pt x="51" y="74"/>
                      <a:pt x="51" y="73"/>
                    </a:cubicBezTo>
                    <a:cubicBezTo>
                      <a:pt x="48" y="69"/>
                      <a:pt x="39" y="65"/>
                      <a:pt x="36" y="61"/>
                    </a:cubicBezTo>
                    <a:cubicBezTo>
                      <a:pt x="34" y="64"/>
                      <a:pt x="35" y="66"/>
                      <a:pt x="37" y="69"/>
                    </a:cubicBezTo>
                    <a:cubicBezTo>
                      <a:pt x="31" y="69"/>
                      <a:pt x="31" y="60"/>
                      <a:pt x="25" y="60"/>
                    </a:cubicBezTo>
                    <a:cubicBezTo>
                      <a:pt x="23" y="60"/>
                      <a:pt x="21" y="62"/>
                      <a:pt x="19" y="62"/>
                    </a:cubicBezTo>
                    <a:cubicBezTo>
                      <a:pt x="16" y="62"/>
                      <a:pt x="13" y="59"/>
                      <a:pt x="13" y="57"/>
                    </a:cubicBezTo>
                    <a:cubicBezTo>
                      <a:pt x="13" y="55"/>
                      <a:pt x="14" y="53"/>
                      <a:pt x="15" y="53"/>
                    </a:cubicBezTo>
                    <a:cubicBezTo>
                      <a:pt x="15" y="49"/>
                      <a:pt x="15" y="49"/>
                      <a:pt x="15" y="49"/>
                    </a:cubicBezTo>
                    <a:cubicBezTo>
                      <a:pt x="13" y="49"/>
                      <a:pt x="13" y="49"/>
                      <a:pt x="13" y="49"/>
                    </a:cubicBezTo>
                    <a:cubicBezTo>
                      <a:pt x="12" y="50"/>
                      <a:pt x="11" y="51"/>
                      <a:pt x="10" y="51"/>
                    </a:cubicBezTo>
                    <a:cubicBezTo>
                      <a:pt x="8" y="51"/>
                      <a:pt x="1" y="47"/>
                      <a:pt x="1" y="44"/>
                    </a:cubicBezTo>
                    <a:cubicBezTo>
                      <a:pt x="1" y="38"/>
                      <a:pt x="0" y="30"/>
                      <a:pt x="4" y="31"/>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0" name="Freeform 122"/>
              <p:cNvSpPr>
                <a:spLocks/>
              </p:cNvSpPr>
              <p:nvPr/>
            </p:nvSpPr>
            <p:spPr bwMode="auto">
              <a:xfrm>
                <a:off x="6457950" y="2665413"/>
                <a:ext cx="23813" cy="41275"/>
              </a:xfrm>
              <a:custGeom>
                <a:avLst/>
                <a:gdLst/>
                <a:ahLst/>
                <a:cxnLst>
                  <a:cxn ang="0">
                    <a:pos x="16" y="20"/>
                  </a:cxn>
                  <a:cxn ang="0">
                    <a:pos x="10" y="20"/>
                  </a:cxn>
                  <a:cxn ang="0">
                    <a:pos x="14" y="28"/>
                  </a:cxn>
                  <a:cxn ang="0">
                    <a:pos x="14" y="30"/>
                  </a:cxn>
                  <a:cxn ang="0">
                    <a:pos x="10" y="30"/>
                  </a:cxn>
                  <a:cxn ang="0">
                    <a:pos x="8" y="25"/>
                  </a:cxn>
                  <a:cxn ang="0">
                    <a:pos x="8" y="23"/>
                  </a:cxn>
                  <a:cxn ang="0">
                    <a:pos x="2" y="17"/>
                  </a:cxn>
                  <a:cxn ang="0">
                    <a:pos x="2" y="15"/>
                  </a:cxn>
                  <a:cxn ang="0">
                    <a:pos x="8" y="15"/>
                  </a:cxn>
                  <a:cxn ang="0">
                    <a:pos x="10" y="13"/>
                  </a:cxn>
                  <a:cxn ang="0">
                    <a:pos x="0" y="2"/>
                  </a:cxn>
                  <a:cxn ang="0">
                    <a:pos x="4" y="0"/>
                  </a:cxn>
                  <a:cxn ang="0">
                    <a:pos x="13" y="2"/>
                  </a:cxn>
                  <a:cxn ang="0">
                    <a:pos x="13" y="6"/>
                  </a:cxn>
                  <a:cxn ang="0">
                    <a:pos x="15" y="6"/>
                  </a:cxn>
                  <a:cxn ang="0">
                    <a:pos x="15" y="12"/>
                  </a:cxn>
                  <a:cxn ang="0">
                    <a:pos x="18" y="15"/>
                  </a:cxn>
                  <a:cxn ang="0">
                    <a:pos x="16" y="20"/>
                  </a:cxn>
                </a:cxnLst>
                <a:rect l="0" t="0" r="r" b="b"/>
                <a:pathLst>
                  <a:path w="18" h="30">
                    <a:moveTo>
                      <a:pt x="16" y="20"/>
                    </a:moveTo>
                    <a:cubicBezTo>
                      <a:pt x="10" y="20"/>
                      <a:pt x="10" y="20"/>
                      <a:pt x="10" y="20"/>
                    </a:cubicBezTo>
                    <a:cubicBezTo>
                      <a:pt x="11" y="23"/>
                      <a:pt x="12" y="27"/>
                      <a:pt x="14" y="28"/>
                    </a:cubicBezTo>
                    <a:cubicBezTo>
                      <a:pt x="14" y="30"/>
                      <a:pt x="14" y="30"/>
                      <a:pt x="14" y="30"/>
                    </a:cubicBezTo>
                    <a:cubicBezTo>
                      <a:pt x="13" y="30"/>
                      <a:pt x="11" y="30"/>
                      <a:pt x="10" y="30"/>
                    </a:cubicBezTo>
                    <a:cubicBezTo>
                      <a:pt x="7" y="30"/>
                      <a:pt x="7" y="27"/>
                      <a:pt x="8" y="25"/>
                    </a:cubicBezTo>
                    <a:cubicBezTo>
                      <a:pt x="8" y="23"/>
                      <a:pt x="8" y="23"/>
                      <a:pt x="8" y="23"/>
                    </a:cubicBezTo>
                    <a:cubicBezTo>
                      <a:pt x="5" y="23"/>
                      <a:pt x="3" y="19"/>
                      <a:pt x="2" y="17"/>
                    </a:cubicBezTo>
                    <a:cubicBezTo>
                      <a:pt x="2" y="15"/>
                      <a:pt x="2" y="15"/>
                      <a:pt x="2" y="15"/>
                    </a:cubicBezTo>
                    <a:cubicBezTo>
                      <a:pt x="4" y="15"/>
                      <a:pt x="7" y="15"/>
                      <a:pt x="8" y="15"/>
                    </a:cubicBezTo>
                    <a:cubicBezTo>
                      <a:pt x="8" y="15"/>
                      <a:pt x="10" y="14"/>
                      <a:pt x="10" y="13"/>
                    </a:cubicBezTo>
                    <a:cubicBezTo>
                      <a:pt x="10" y="8"/>
                      <a:pt x="1" y="5"/>
                      <a:pt x="0" y="2"/>
                    </a:cubicBezTo>
                    <a:cubicBezTo>
                      <a:pt x="1" y="1"/>
                      <a:pt x="3" y="0"/>
                      <a:pt x="4" y="0"/>
                    </a:cubicBezTo>
                    <a:cubicBezTo>
                      <a:pt x="7" y="0"/>
                      <a:pt x="9" y="2"/>
                      <a:pt x="13" y="2"/>
                    </a:cubicBezTo>
                    <a:cubicBezTo>
                      <a:pt x="13" y="3"/>
                      <a:pt x="13" y="5"/>
                      <a:pt x="13" y="6"/>
                    </a:cubicBezTo>
                    <a:cubicBezTo>
                      <a:pt x="13" y="6"/>
                      <a:pt x="14" y="6"/>
                      <a:pt x="15" y="6"/>
                    </a:cubicBezTo>
                    <a:cubicBezTo>
                      <a:pt x="15" y="8"/>
                      <a:pt x="15" y="12"/>
                      <a:pt x="15" y="12"/>
                    </a:cubicBezTo>
                    <a:cubicBezTo>
                      <a:pt x="15" y="12"/>
                      <a:pt x="18" y="15"/>
                      <a:pt x="18" y="15"/>
                    </a:cubicBezTo>
                    <a:cubicBezTo>
                      <a:pt x="18" y="18"/>
                      <a:pt x="17" y="19"/>
                      <a:pt x="16" y="2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1" name="Freeform 123"/>
              <p:cNvSpPr>
                <a:spLocks/>
              </p:cNvSpPr>
              <p:nvPr/>
            </p:nvSpPr>
            <p:spPr bwMode="auto">
              <a:xfrm>
                <a:off x="6423025" y="2676525"/>
                <a:ext cx="19050" cy="25400"/>
              </a:xfrm>
              <a:custGeom>
                <a:avLst/>
                <a:gdLst/>
                <a:ahLst/>
                <a:cxnLst>
                  <a:cxn ang="0">
                    <a:pos x="3" y="1"/>
                  </a:cxn>
                  <a:cxn ang="0">
                    <a:pos x="14" y="7"/>
                  </a:cxn>
                  <a:cxn ang="0">
                    <a:pos x="1" y="19"/>
                  </a:cxn>
                  <a:cxn ang="0">
                    <a:pos x="0" y="2"/>
                  </a:cxn>
                  <a:cxn ang="0">
                    <a:pos x="2" y="0"/>
                  </a:cxn>
                  <a:cxn ang="0">
                    <a:pos x="5" y="2"/>
                  </a:cxn>
                  <a:cxn ang="0">
                    <a:pos x="3" y="1"/>
                  </a:cxn>
                </a:cxnLst>
                <a:rect l="0" t="0" r="r" b="b"/>
                <a:pathLst>
                  <a:path w="14" h="19">
                    <a:moveTo>
                      <a:pt x="3" y="1"/>
                    </a:moveTo>
                    <a:cubicBezTo>
                      <a:pt x="4" y="3"/>
                      <a:pt x="14" y="4"/>
                      <a:pt x="14" y="7"/>
                    </a:cubicBezTo>
                    <a:cubicBezTo>
                      <a:pt x="14" y="14"/>
                      <a:pt x="5" y="17"/>
                      <a:pt x="1" y="19"/>
                    </a:cubicBezTo>
                    <a:cubicBezTo>
                      <a:pt x="1" y="13"/>
                      <a:pt x="0" y="6"/>
                      <a:pt x="0" y="2"/>
                    </a:cubicBezTo>
                    <a:cubicBezTo>
                      <a:pt x="0" y="1"/>
                      <a:pt x="2" y="0"/>
                      <a:pt x="2" y="0"/>
                    </a:cubicBezTo>
                    <a:cubicBezTo>
                      <a:pt x="3" y="0"/>
                      <a:pt x="4" y="2"/>
                      <a:pt x="5" y="2"/>
                    </a:cubicBezTo>
                    <a:lnTo>
                      <a:pt x="3" y="1"/>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2" name="Freeform 124"/>
              <p:cNvSpPr>
                <a:spLocks/>
              </p:cNvSpPr>
              <p:nvPr/>
            </p:nvSpPr>
            <p:spPr bwMode="auto">
              <a:xfrm>
                <a:off x="6432550" y="2692400"/>
                <a:ext cx="19050" cy="31750"/>
              </a:xfrm>
              <a:custGeom>
                <a:avLst/>
                <a:gdLst/>
                <a:ahLst/>
                <a:cxnLst>
                  <a:cxn ang="0">
                    <a:pos x="14" y="5"/>
                  </a:cxn>
                  <a:cxn ang="0">
                    <a:pos x="9" y="17"/>
                  </a:cxn>
                  <a:cxn ang="0">
                    <a:pos x="11" y="22"/>
                  </a:cxn>
                  <a:cxn ang="0">
                    <a:pos x="9" y="24"/>
                  </a:cxn>
                  <a:cxn ang="0">
                    <a:pos x="0" y="14"/>
                  </a:cxn>
                  <a:cxn ang="0">
                    <a:pos x="4" y="12"/>
                  </a:cxn>
                  <a:cxn ang="0">
                    <a:pos x="8" y="1"/>
                  </a:cxn>
                  <a:cxn ang="0">
                    <a:pos x="14" y="5"/>
                  </a:cxn>
                </a:cxnLst>
                <a:rect l="0" t="0" r="r" b="b"/>
                <a:pathLst>
                  <a:path w="14" h="24">
                    <a:moveTo>
                      <a:pt x="14" y="5"/>
                    </a:moveTo>
                    <a:cubicBezTo>
                      <a:pt x="14" y="10"/>
                      <a:pt x="10" y="13"/>
                      <a:pt x="9" y="17"/>
                    </a:cubicBezTo>
                    <a:cubicBezTo>
                      <a:pt x="9" y="21"/>
                      <a:pt x="11" y="20"/>
                      <a:pt x="11" y="22"/>
                    </a:cubicBezTo>
                    <a:cubicBezTo>
                      <a:pt x="11" y="23"/>
                      <a:pt x="10" y="24"/>
                      <a:pt x="9" y="24"/>
                    </a:cubicBezTo>
                    <a:cubicBezTo>
                      <a:pt x="7" y="24"/>
                      <a:pt x="0" y="17"/>
                      <a:pt x="0" y="14"/>
                    </a:cubicBezTo>
                    <a:cubicBezTo>
                      <a:pt x="0" y="13"/>
                      <a:pt x="3" y="12"/>
                      <a:pt x="4" y="12"/>
                    </a:cubicBezTo>
                    <a:cubicBezTo>
                      <a:pt x="4" y="11"/>
                      <a:pt x="6" y="1"/>
                      <a:pt x="8" y="1"/>
                    </a:cubicBezTo>
                    <a:cubicBezTo>
                      <a:pt x="12" y="0"/>
                      <a:pt x="14" y="3"/>
                      <a:pt x="14" y="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3" name="Freeform 125"/>
              <p:cNvSpPr>
                <a:spLocks/>
              </p:cNvSpPr>
              <p:nvPr/>
            </p:nvSpPr>
            <p:spPr bwMode="auto">
              <a:xfrm>
                <a:off x="6450013" y="2693988"/>
                <a:ext cx="7938" cy="20638"/>
              </a:xfrm>
              <a:custGeom>
                <a:avLst/>
                <a:gdLst/>
                <a:ahLst/>
                <a:cxnLst>
                  <a:cxn ang="0">
                    <a:pos x="7" y="0"/>
                  </a:cxn>
                  <a:cxn ang="0">
                    <a:pos x="2" y="15"/>
                  </a:cxn>
                  <a:cxn ang="0">
                    <a:pos x="0" y="15"/>
                  </a:cxn>
                  <a:cxn ang="0">
                    <a:pos x="4" y="0"/>
                  </a:cxn>
                  <a:cxn ang="0">
                    <a:pos x="7" y="0"/>
                  </a:cxn>
                </a:cxnLst>
                <a:rect l="0" t="0" r="r" b="b"/>
                <a:pathLst>
                  <a:path w="7" h="15">
                    <a:moveTo>
                      <a:pt x="7" y="0"/>
                    </a:moveTo>
                    <a:cubicBezTo>
                      <a:pt x="7" y="7"/>
                      <a:pt x="2" y="9"/>
                      <a:pt x="2" y="15"/>
                    </a:cubicBezTo>
                    <a:cubicBezTo>
                      <a:pt x="2" y="15"/>
                      <a:pt x="0" y="15"/>
                      <a:pt x="0" y="15"/>
                    </a:cubicBezTo>
                    <a:cubicBezTo>
                      <a:pt x="1" y="10"/>
                      <a:pt x="4" y="7"/>
                      <a:pt x="4" y="0"/>
                    </a:cubicBezTo>
                    <a:cubicBezTo>
                      <a:pt x="5" y="0"/>
                      <a:pt x="6" y="0"/>
                      <a:pt x="7"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4" name="Freeform 126"/>
              <p:cNvSpPr>
                <a:spLocks/>
              </p:cNvSpPr>
              <p:nvPr/>
            </p:nvSpPr>
            <p:spPr bwMode="auto">
              <a:xfrm>
                <a:off x="6454775" y="2706688"/>
                <a:ext cx="11113" cy="11113"/>
              </a:xfrm>
              <a:custGeom>
                <a:avLst/>
                <a:gdLst/>
                <a:ahLst/>
                <a:cxnLst>
                  <a:cxn ang="0">
                    <a:pos x="8" y="0"/>
                  </a:cxn>
                  <a:cxn ang="0">
                    <a:pos x="2" y="8"/>
                  </a:cxn>
                  <a:cxn ang="0">
                    <a:pos x="0" y="6"/>
                  </a:cxn>
                  <a:cxn ang="0">
                    <a:pos x="3" y="0"/>
                  </a:cxn>
                  <a:cxn ang="0">
                    <a:pos x="8" y="0"/>
                  </a:cxn>
                </a:cxnLst>
                <a:rect l="0" t="0" r="r" b="b"/>
                <a:pathLst>
                  <a:path w="8" h="8">
                    <a:moveTo>
                      <a:pt x="8" y="0"/>
                    </a:moveTo>
                    <a:cubicBezTo>
                      <a:pt x="8" y="4"/>
                      <a:pt x="6" y="8"/>
                      <a:pt x="2" y="8"/>
                    </a:cubicBezTo>
                    <a:cubicBezTo>
                      <a:pt x="1" y="8"/>
                      <a:pt x="0" y="6"/>
                      <a:pt x="0" y="6"/>
                    </a:cubicBezTo>
                    <a:cubicBezTo>
                      <a:pt x="0" y="3"/>
                      <a:pt x="2" y="2"/>
                      <a:pt x="3" y="0"/>
                    </a:cubicBezTo>
                    <a:cubicBezTo>
                      <a:pt x="5" y="1"/>
                      <a:pt x="7" y="1"/>
                      <a:pt x="8"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5" name="Freeform 127"/>
              <p:cNvSpPr>
                <a:spLocks/>
              </p:cNvSpPr>
              <p:nvPr/>
            </p:nvSpPr>
            <p:spPr bwMode="auto">
              <a:xfrm>
                <a:off x="6442075" y="2665413"/>
                <a:ext cx="12700" cy="17463"/>
              </a:xfrm>
              <a:custGeom>
                <a:avLst/>
                <a:gdLst/>
                <a:ahLst/>
                <a:cxnLst>
                  <a:cxn ang="0">
                    <a:pos x="0" y="6"/>
                  </a:cxn>
                  <a:cxn ang="0">
                    <a:pos x="0" y="0"/>
                  </a:cxn>
                  <a:cxn ang="0">
                    <a:pos x="4" y="0"/>
                  </a:cxn>
                  <a:cxn ang="0">
                    <a:pos x="10" y="10"/>
                  </a:cxn>
                  <a:cxn ang="0">
                    <a:pos x="6" y="6"/>
                  </a:cxn>
                  <a:cxn ang="0">
                    <a:pos x="0" y="6"/>
                  </a:cxn>
                </a:cxnLst>
                <a:rect l="0" t="0" r="r" b="b"/>
                <a:pathLst>
                  <a:path w="10" h="12">
                    <a:moveTo>
                      <a:pt x="0" y="6"/>
                    </a:moveTo>
                    <a:cubicBezTo>
                      <a:pt x="0" y="3"/>
                      <a:pt x="0" y="2"/>
                      <a:pt x="0" y="0"/>
                    </a:cubicBezTo>
                    <a:cubicBezTo>
                      <a:pt x="4" y="0"/>
                      <a:pt x="4" y="0"/>
                      <a:pt x="4" y="0"/>
                    </a:cubicBezTo>
                    <a:cubicBezTo>
                      <a:pt x="5" y="4"/>
                      <a:pt x="10" y="5"/>
                      <a:pt x="10" y="10"/>
                    </a:cubicBezTo>
                    <a:cubicBezTo>
                      <a:pt x="10" y="12"/>
                      <a:pt x="6" y="8"/>
                      <a:pt x="6" y="6"/>
                    </a:cubicBezTo>
                    <a:cubicBezTo>
                      <a:pt x="4" y="5"/>
                      <a:pt x="2" y="6"/>
                      <a:pt x="0" y="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6" name="Freeform 128"/>
              <p:cNvSpPr>
                <a:spLocks/>
              </p:cNvSpPr>
              <p:nvPr/>
            </p:nvSpPr>
            <p:spPr bwMode="auto">
              <a:xfrm>
                <a:off x="6397625" y="2649538"/>
                <a:ext cx="19050" cy="20638"/>
              </a:xfrm>
              <a:custGeom>
                <a:avLst/>
                <a:gdLst/>
                <a:ahLst/>
                <a:cxnLst>
                  <a:cxn ang="0">
                    <a:pos x="11" y="15"/>
                  </a:cxn>
                  <a:cxn ang="0">
                    <a:pos x="0" y="0"/>
                  </a:cxn>
                  <a:cxn ang="0">
                    <a:pos x="4" y="0"/>
                  </a:cxn>
                  <a:cxn ang="0">
                    <a:pos x="14" y="7"/>
                  </a:cxn>
                  <a:cxn ang="0">
                    <a:pos x="11" y="15"/>
                  </a:cxn>
                </a:cxnLst>
                <a:rect l="0" t="0" r="r" b="b"/>
                <a:pathLst>
                  <a:path w="15" h="15">
                    <a:moveTo>
                      <a:pt x="11" y="15"/>
                    </a:moveTo>
                    <a:cubicBezTo>
                      <a:pt x="9" y="15"/>
                      <a:pt x="0" y="0"/>
                      <a:pt x="0" y="0"/>
                    </a:cubicBezTo>
                    <a:cubicBezTo>
                      <a:pt x="4" y="0"/>
                      <a:pt x="4" y="0"/>
                      <a:pt x="4" y="0"/>
                    </a:cubicBezTo>
                    <a:cubicBezTo>
                      <a:pt x="8" y="3"/>
                      <a:pt x="13" y="2"/>
                      <a:pt x="14" y="7"/>
                    </a:cubicBezTo>
                    <a:cubicBezTo>
                      <a:pt x="15" y="10"/>
                      <a:pt x="13" y="15"/>
                      <a:pt x="11" y="1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7" name="Freeform 129"/>
              <p:cNvSpPr>
                <a:spLocks/>
              </p:cNvSpPr>
              <p:nvPr/>
            </p:nvSpPr>
            <p:spPr bwMode="auto">
              <a:xfrm>
                <a:off x="6416675" y="2652713"/>
                <a:ext cx="6350" cy="1588"/>
              </a:xfrm>
              <a:custGeom>
                <a:avLst/>
                <a:gdLst/>
                <a:ahLst/>
                <a:cxnLst>
                  <a:cxn ang="0">
                    <a:pos x="0" y="0"/>
                  </a:cxn>
                  <a:cxn ang="0">
                    <a:pos x="4" y="1"/>
                  </a:cxn>
                  <a:cxn ang="0">
                    <a:pos x="0" y="0"/>
                  </a:cxn>
                </a:cxnLst>
                <a:rect l="0" t="0" r="r" b="b"/>
                <a:pathLst>
                  <a:path w="4" h="1">
                    <a:moveTo>
                      <a:pt x="0" y="0"/>
                    </a:moveTo>
                    <a:cubicBezTo>
                      <a:pt x="1" y="1"/>
                      <a:pt x="3" y="1"/>
                      <a:pt x="4" y="1"/>
                    </a:cubicBezTo>
                    <a:cubicBezTo>
                      <a:pt x="3" y="0"/>
                      <a:pt x="1" y="0"/>
                      <a:pt x="0"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8" name="Freeform 130"/>
              <p:cNvSpPr>
                <a:spLocks/>
              </p:cNvSpPr>
              <p:nvPr/>
            </p:nvSpPr>
            <p:spPr bwMode="auto">
              <a:xfrm>
                <a:off x="6388100" y="2441575"/>
                <a:ext cx="36513" cy="50800"/>
              </a:xfrm>
              <a:custGeom>
                <a:avLst/>
                <a:gdLst/>
                <a:ahLst/>
                <a:cxnLst>
                  <a:cxn ang="0">
                    <a:pos x="8" y="39"/>
                  </a:cxn>
                  <a:cxn ang="0">
                    <a:pos x="1" y="26"/>
                  </a:cxn>
                  <a:cxn ang="0">
                    <a:pos x="16" y="0"/>
                  </a:cxn>
                  <a:cxn ang="0">
                    <a:pos x="8" y="39"/>
                  </a:cxn>
                </a:cxnLst>
                <a:rect l="0" t="0" r="r" b="b"/>
                <a:pathLst>
                  <a:path w="27" h="39">
                    <a:moveTo>
                      <a:pt x="8" y="39"/>
                    </a:moveTo>
                    <a:cubicBezTo>
                      <a:pt x="0" y="39"/>
                      <a:pt x="1" y="33"/>
                      <a:pt x="1" y="26"/>
                    </a:cubicBezTo>
                    <a:cubicBezTo>
                      <a:pt x="1" y="17"/>
                      <a:pt x="10" y="0"/>
                      <a:pt x="16" y="0"/>
                    </a:cubicBezTo>
                    <a:cubicBezTo>
                      <a:pt x="27" y="0"/>
                      <a:pt x="18" y="39"/>
                      <a:pt x="8" y="3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9" name="Freeform 131"/>
              <p:cNvSpPr>
                <a:spLocks/>
              </p:cNvSpPr>
              <p:nvPr/>
            </p:nvSpPr>
            <p:spPr bwMode="auto">
              <a:xfrm>
                <a:off x="6194425" y="2532063"/>
                <a:ext cx="41275" cy="34925"/>
              </a:xfrm>
              <a:custGeom>
                <a:avLst/>
                <a:gdLst/>
                <a:ahLst/>
                <a:cxnLst>
                  <a:cxn ang="0">
                    <a:pos x="2" y="11"/>
                  </a:cxn>
                  <a:cxn ang="0">
                    <a:pos x="26" y="0"/>
                  </a:cxn>
                  <a:cxn ang="0">
                    <a:pos x="31" y="7"/>
                  </a:cxn>
                  <a:cxn ang="0">
                    <a:pos x="11" y="27"/>
                  </a:cxn>
                  <a:cxn ang="0">
                    <a:pos x="2" y="18"/>
                  </a:cxn>
                  <a:cxn ang="0">
                    <a:pos x="2" y="11"/>
                  </a:cxn>
                </a:cxnLst>
                <a:rect l="0" t="0" r="r" b="b"/>
                <a:pathLst>
                  <a:path w="31" h="27">
                    <a:moveTo>
                      <a:pt x="2" y="11"/>
                    </a:moveTo>
                    <a:cubicBezTo>
                      <a:pt x="5" y="11"/>
                      <a:pt x="20" y="0"/>
                      <a:pt x="26" y="0"/>
                    </a:cubicBezTo>
                    <a:cubicBezTo>
                      <a:pt x="28" y="0"/>
                      <a:pt x="31" y="4"/>
                      <a:pt x="31" y="7"/>
                    </a:cubicBezTo>
                    <a:cubicBezTo>
                      <a:pt x="31" y="13"/>
                      <a:pt x="18" y="27"/>
                      <a:pt x="11" y="27"/>
                    </a:cubicBezTo>
                    <a:cubicBezTo>
                      <a:pt x="5" y="27"/>
                      <a:pt x="2" y="24"/>
                      <a:pt x="2" y="18"/>
                    </a:cubicBezTo>
                    <a:cubicBezTo>
                      <a:pt x="2" y="15"/>
                      <a:pt x="0" y="11"/>
                      <a:pt x="2" y="11"/>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0" name="Freeform 132"/>
              <p:cNvSpPr>
                <a:spLocks/>
              </p:cNvSpPr>
              <p:nvPr/>
            </p:nvSpPr>
            <p:spPr bwMode="auto">
              <a:xfrm>
                <a:off x="6015038" y="2476500"/>
                <a:ext cx="195263" cy="374650"/>
              </a:xfrm>
              <a:custGeom>
                <a:avLst/>
                <a:gdLst/>
                <a:ahLst/>
                <a:cxnLst>
                  <a:cxn ang="0">
                    <a:pos x="12" y="172"/>
                  </a:cxn>
                  <a:cxn ang="0">
                    <a:pos x="21" y="152"/>
                  </a:cxn>
                  <a:cxn ang="0">
                    <a:pos x="25" y="147"/>
                  </a:cxn>
                  <a:cxn ang="0">
                    <a:pos x="15" y="119"/>
                  </a:cxn>
                  <a:cxn ang="0">
                    <a:pos x="8" y="109"/>
                  </a:cxn>
                  <a:cxn ang="0">
                    <a:pos x="8" y="105"/>
                  </a:cxn>
                  <a:cxn ang="0">
                    <a:pos x="8" y="106"/>
                  </a:cxn>
                  <a:cxn ang="0">
                    <a:pos x="12" y="96"/>
                  </a:cxn>
                  <a:cxn ang="0">
                    <a:pos x="9" y="77"/>
                  </a:cxn>
                  <a:cxn ang="0">
                    <a:pos x="0" y="65"/>
                  </a:cxn>
                  <a:cxn ang="0">
                    <a:pos x="8" y="47"/>
                  </a:cxn>
                  <a:cxn ang="0">
                    <a:pos x="19" y="43"/>
                  </a:cxn>
                  <a:cxn ang="0">
                    <a:pos x="45" y="19"/>
                  </a:cxn>
                  <a:cxn ang="0">
                    <a:pos x="47" y="19"/>
                  </a:cxn>
                  <a:cxn ang="0">
                    <a:pos x="50" y="24"/>
                  </a:cxn>
                  <a:cxn ang="0">
                    <a:pos x="52" y="20"/>
                  </a:cxn>
                  <a:cxn ang="0">
                    <a:pos x="52" y="9"/>
                  </a:cxn>
                  <a:cxn ang="0">
                    <a:pos x="64" y="6"/>
                  </a:cxn>
                  <a:cxn ang="0">
                    <a:pos x="78" y="6"/>
                  </a:cxn>
                  <a:cxn ang="0">
                    <a:pos x="96" y="0"/>
                  </a:cxn>
                  <a:cxn ang="0">
                    <a:pos x="115" y="5"/>
                  </a:cxn>
                  <a:cxn ang="0">
                    <a:pos x="130" y="22"/>
                  </a:cxn>
                  <a:cxn ang="0">
                    <a:pos x="100" y="58"/>
                  </a:cxn>
                  <a:cxn ang="0">
                    <a:pos x="104" y="64"/>
                  </a:cxn>
                  <a:cxn ang="0">
                    <a:pos x="129" y="93"/>
                  </a:cxn>
                  <a:cxn ang="0">
                    <a:pos x="147" y="134"/>
                  </a:cxn>
                  <a:cxn ang="0">
                    <a:pos x="142" y="156"/>
                  </a:cxn>
                  <a:cxn ang="0">
                    <a:pos x="115" y="170"/>
                  </a:cxn>
                  <a:cxn ang="0">
                    <a:pos x="105" y="180"/>
                  </a:cxn>
                  <a:cxn ang="0">
                    <a:pos x="104" y="176"/>
                  </a:cxn>
                  <a:cxn ang="0">
                    <a:pos x="104" y="181"/>
                  </a:cxn>
                  <a:cxn ang="0">
                    <a:pos x="93" y="192"/>
                  </a:cxn>
                  <a:cxn ang="0">
                    <a:pos x="90" y="183"/>
                  </a:cxn>
                  <a:cxn ang="0">
                    <a:pos x="91" y="177"/>
                  </a:cxn>
                  <a:cxn ang="0">
                    <a:pos x="88" y="170"/>
                  </a:cxn>
                  <a:cxn ang="0">
                    <a:pos x="73" y="161"/>
                  </a:cxn>
                  <a:cxn ang="0">
                    <a:pos x="63" y="149"/>
                  </a:cxn>
                  <a:cxn ang="0">
                    <a:pos x="43" y="141"/>
                  </a:cxn>
                  <a:cxn ang="0">
                    <a:pos x="41" y="135"/>
                  </a:cxn>
                  <a:cxn ang="0">
                    <a:pos x="30" y="129"/>
                  </a:cxn>
                  <a:cxn ang="0">
                    <a:pos x="27" y="134"/>
                  </a:cxn>
                  <a:cxn ang="0">
                    <a:pos x="29" y="142"/>
                  </a:cxn>
                  <a:cxn ang="0">
                    <a:pos x="16" y="171"/>
                  </a:cxn>
                  <a:cxn ang="0">
                    <a:pos x="31" y="192"/>
                  </a:cxn>
                  <a:cxn ang="0">
                    <a:pos x="30" y="192"/>
                  </a:cxn>
                  <a:cxn ang="0">
                    <a:pos x="35" y="206"/>
                  </a:cxn>
                  <a:cxn ang="0">
                    <a:pos x="73" y="243"/>
                  </a:cxn>
                  <a:cxn ang="0">
                    <a:pos x="71" y="251"/>
                  </a:cxn>
                  <a:cxn ang="0">
                    <a:pos x="80" y="267"/>
                  </a:cxn>
                  <a:cxn ang="0">
                    <a:pos x="84" y="280"/>
                  </a:cxn>
                  <a:cxn ang="0">
                    <a:pos x="78" y="280"/>
                  </a:cxn>
                  <a:cxn ang="0">
                    <a:pos x="75" y="282"/>
                  </a:cxn>
                  <a:cxn ang="0">
                    <a:pos x="68" y="278"/>
                  </a:cxn>
                  <a:cxn ang="0">
                    <a:pos x="37" y="246"/>
                  </a:cxn>
                  <a:cxn ang="0">
                    <a:pos x="27" y="214"/>
                  </a:cxn>
                  <a:cxn ang="0">
                    <a:pos x="14" y="192"/>
                  </a:cxn>
                  <a:cxn ang="0">
                    <a:pos x="8" y="192"/>
                  </a:cxn>
                  <a:cxn ang="0">
                    <a:pos x="8" y="189"/>
                  </a:cxn>
                  <a:cxn ang="0">
                    <a:pos x="10" y="172"/>
                  </a:cxn>
                  <a:cxn ang="0">
                    <a:pos x="11" y="172"/>
                  </a:cxn>
                  <a:cxn ang="0">
                    <a:pos x="12" y="172"/>
                  </a:cxn>
                </a:cxnLst>
                <a:rect l="0" t="0" r="r" b="b"/>
                <a:pathLst>
                  <a:path w="147" h="282">
                    <a:moveTo>
                      <a:pt x="12" y="172"/>
                    </a:moveTo>
                    <a:cubicBezTo>
                      <a:pt x="16" y="165"/>
                      <a:pt x="17" y="160"/>
                      <a:pt x="21" y="152"/>
                    </a:cubicBezTo>
                    <a:cubicBezTo>
                      <a:pt x="22" y="150"/>
                      <a:pt x="25" y="149"/>
                      <a:pt x="25" y="147"/>
                    </a:cubicBezTo>
                    <a:cubicBezTo>
                      <a:pt x="25" y="143"/>
                      <a:pt x="19" y="123"/>
                      <a:pt x="15" y="119"/>
                    </a:cubicBezTo>
                    <a:cubicBezTo>
                      <a:pt x="12" y="116"/>
                      <a:pt x="8" y="114"/>
                      <a:pt x="8" y="109"/>
                    </a:cubicBezTo>
                    <a:cubicBezTo>
                      <a:pt x="8" y="108"/>
                      <a:pt x="8" y="107"/>
                      <a:pt x="8" y="105"/>
                    </a:cubicBezTo>
                    <a:cubicBezTo>
                      <a:pt x="8" y="106"/>
                      <a:pt x="8" y="106"/>
                      <a:pt x="8" y="106"/>
                    </a:cubicBezTo>
                    <a:cubicBezTo>
                      <a:pt x="9" y="105"/>
                      <a:pt x="12" y="100"/>
                      <a:pt x="12" y="96"/>
                    </a:cubicBezTo>
                    <a:cubicBezTo>
                      <a:pt x="12" y="91"/>
                      <a:pt x="12" y="82"/>
                      <a:pt x="9" y="77"/>
                    </a:cubicBezTo>
                    <a:cubicBezTo>
                      <a:pt x="6" y="73"/>
                      <a:pt x="0" y="73"/>
                      <a:pt x="0" y="65"/>
                    </a:cubicBezTo>
                    <a:cubicBezTo>
                      <a:pt x="0" y="57"/>
                      <a:pt x="3" y="51"/>
                      <a:pt x="8" y="47"/>
                    </a:cubicBezTo>
                    <a:cubicBezTo>
                      <a:pt x="10" y="44"/>
                      <a:pt x="15" y="45"/>
                      <a:pt x="19" y="43"/>
                    </a:cubicBezTo>
                    <a:cubicBezTo>
                      <a:pt x="29" y="36"/>
                      <a:pt x="36" y="33"/>
                      <a:pt x="45" y="19"/>
                    </a:cubicBezTo>
                    <a:cubicBezTo>
                      <a:pt x="47" y="19"/>
                      <a:pt x="47" y="19"/>
                      <a:pt x="47" y="19"/>
                    </a:cubicBezTo>
                    <a:cubicBezTo>
                      <a:pt x="47" y="23"/>
                      <a:pt x="49" y="24"/>
                      <a:pt x="50" y="24"/>
                    </a:cubicBezTo>
                    <a:cubicBezTo>
                      <a:pt x="51" y="24"/>
                      <a:pt x="52" y="22"/>
                      <a:pt x="52" y="20"/>
                    </a:cubicBezTo>
                    <a:cubicBezTo>
                      <a:pt x="52" y="16"/>
                      <a:pt x="52" y="13"/>
                      <a:pt x="52" y="9"/>
                    </a:cubicBezTo>
                    <a:cubicBezTo>
                      <a:pt x="52" y="9"/>
                      <a:pt x="62" y="6"/>
                      <a:pt x="64" y="6"/>
                    </a:cubicBezTo>
                    <a:cubicBezTo>
                      <a:pt x="78" y="6"/>
                      <a:pt x="78" y="6"/>
                      <a:pt x="78" y="6"/>
                    </a:cubicBezTo>
                    <a:cubicBezTo>
                      <a:pt x="84" y="9"/>
                      <a:pt x="89" y="0"/>
                      <a:pt x="96" y="0"/>
                    </a:cubicBezTo>
                    <a:cubicBezTo>
                      <a:pt x="103" y="0"/>
                      <a:pt x="107" y="5"/>
                      <a:pt x="115" y="5"/>
                    </a:cubicBezTo>
                    <a:cubicBezTo>
                      <a:pt x="115" y="16"/>
                      <a:pt x="123" y="20"/>
                      <a:pt x="130" y="22"/>
                    </a:cubicBezTo>
                    <a:cubicBezTo>
                      <a:pt x="121" y="36"/>
                      <a:pt x="100" y="39"/>
                      <a:pt x="100" y="58"/>
                    </a:cubicBezTo>
                    <a:cubicBezTo>
                      <a:pt x="100" y="62"/>
                      <a:pt x="102" y="63"/>
                      <a:pt x="104" y="64"/>
                    </a:cubicBezTo>
                    <a:cubicBezTo>
                      <a:pt x="114" y="74"/>
                      <a:pt x="118" y="86"/>
                      <a:pt x="129" y="93"/>
                    </a:cubicBezTo>
                    <a:cubicBezTo>
                      <a:pt x="140" y="100"/>
                      <a:pt x="147" y="119"/>
                      <a:pt x="147" y="134"/>
                    </a:cubicBezTo>
                    <a:cubicBezTo>
                      <a:pt x="147" y="144"/>
                      <a:pt x="142" y="148"/>
                      <a:pt x="142" y="156"/>
                    </a:cubicBezTo>
                    <a:cubicBezTo>
                      <a:pt x="127" y="160"/>
                      <a:pt x="126" y="164"/>
                      <a:pt x="115" y="170"/>
                    </a:cubicBezTo>
                    <a:cubicBezTo>
                      <a:pt x="109" y="173"/>
                      <a:pt x="110" y="180"/>
                      <a:pt x="105" y="180"/>
                    </a:cubicBezTo>
                    <a:cubicBezTo>
                      <a:pt x="104" y="180"/>
                      <a:pt x="104" y="177"/>
                      <a:pt x="104" y="176"/>
                    </a:cubicBezTo>
                    <a:cubicBezTo>
                      <a:pt x="104" y="179"/>
                      <a:pt x="104" y="180"/>
                      <a:pt x="104" y="181"/>
                    </a:cubicBezTo>
                    <a:cubicBezTo>
                      <a:pt x="104" y="185"/>
                      <a:pt x="95" y="192"/>
                      <a:pt x="93" y="192"/>
                    </a:cubicBezTo>
                    <a:cubicBezTo>
                      <a:pt x="91" y="192"/>
                      <a:pt x="90" y="186"/>
                      <a:pt x="90" y="183"/>
                    </a:cubicBezTo>
                    <a:cubicBezTo>
                      <a:pt x="90" y="179"/>
                      <a:pt x="90" y="178"/>
                      <a:pt x="91" y="177"/>
                    </a:cubicBezTo>
                    <a:cubicBezTo>
                      <a:pt x="90" y="176"/>
                      <a:pt x="89" y="172"/>
                      <a:pt x="88" y="170"/>
                    </a:cubicBezTo>
                    <a:cubicBezTo>
                      <a:pt x="82" y="170"/>
                      <a:pt x="73" y="168"/>
                      <a:pt x="73" y="161"/>
                    </a:cubicBezTo>
                    <a:cubicBezTo>
                      <a:pt x="63" y="161"/>
                      <a:pt x="68" y="155"/>
                      <a:pt x="63" y="149"/>
                    </a:cubicBezTo>
                    <a:cubicBezTo>
                      <a:pt x="56" y="143"/>
                      <a:pt x="50" y="143"/>
                      <a:pt x="43" y="141"/>
                    </a:cubicBezTo>
                    <a:cubicBezTo>
                      <a:pt x="42" y="141"/>
                      <a:pt x="41" y="135"/>
                      <a:pt x="41" y="135"/>
                    </a:cubicBezTo>
                    <a:cubicBezTo>
                      <a:pt x="40" y="130"/>
                      <a:pt x="34" y="129"/>
                      <a:pt x="30" y="129"/>
                    </a:cubicBezTo>
                    <a:cubicBezTo>
                      <a:pt x="26" y="129"/>
                      <a:pt x="27" y="132"/>
                      <a:pt x="27" y="134"/>
                    </a:cubicBezTo>
                    <a:cubicBezTo>
                      <a:pt x="27" y="138"/>
                      <a:pt x="29" y="139"/>
                      <a:pt x="29" y="142"/>
                    </a:cubicBezTo>
                    <a:cubicBezTo>
                      <a:pt x="29" y="156"/>
                      <a:pt x="16" y="159"/>
                      <a:pt x="16" y="171"/>
                    </a:cubicBezTo>
                    <a:cubicBezTo>
                      <a:pt x="16" y="185"/>
                      <a:pt x="31" y="179"/>
                      <a:pt x="31" y="192"/>
                    </a:cubicBezTo>
                    <a:cubicBezTo>
                      <a:pt x="30" y="192"/>
                      <a:pt x="30" y="192"/>
                      <a:pt x="30" y="192"/>
                    </a:cubicBezTo>
                    <a:cubicBezTo>
                      <a:pt x="32" y="195"/>
                      <a:pt x="32" y="203"/>
                      <a:pt x="35" y="206"/>
                    </a:cubicBezTo>
                    <a:cubicBezTo>
                      <a:pt x="47" y="218"/>
                      <a:pt x="73" y="221"/>
                      <a:pt x="73" y="243"/>
                    </a:cubicBezTo>
                    <a:cubicBezTo>
                      <a:pt x="73" y="247"/>
                      <a:pt x="71" y="247"/>
                      <a:pt x="71" y="251"/>
                    </a:cubicBezTo>
                    <a:cubicBezTo>
                      <a:pt x="71" y="259"/>
                      <a:pt x="78" y="262"/>
                      <a:pt x="80" y="267"/>
                    </a:cubicBezTo>
                    <a:cubicBezTo>
                      <a:pt x="82" y="273"/>
                      <a:pt x="82" y="275"/>
                      <a:pt x="84" y="280"/>
                    </a:cubicBezTo>
                    <a:cubicBezTo>
                      <a:pt x="80" y="280"/>
                      <a:pt x="80" y="280"/>
                      <a:pt x="78" y="280"/>
                    </a:cubicBezTo>
                    <a:cubicBezTo>
                      <a:pt x="77" y="280"/>
                      <a:pt x="76" y="282"/>
                      <a:pt x="75" y="282"/>
                    </a:cubicBezTo>
                    <a:cubicBezTo>
                      <a:pt x="71" y="282"/>
                      <a:pt x="70" y="279"/>
                      <a:pt x="68" y="278"/>
                    </a:cubicBezTo>
                    <a:cubicBezTo>
                      <a:pt x="54" y="274"/>
                      <a:pt x="41" y="261"/>
                      <a:pt x="37" y="246"/>
                    </a:cubicBezTo>
                    <a:cubicBezTo>
                      <a:pt x="33" y="233"/>
                      <a:pt x="32" y="224"/>
                      <a:pt x="27" y="214"/>
                    </a:cubicBezTo>
                    <a:cubicBezTo>
                      <a:pt x="24" y="208"/>
                      <a:pt x="21" y="192"/>
                      <a:pt x="14" y="192"/>
                    </a:cubicBezTo>
                    <a:cubicBezTo>
                      <a:pt x="9" y="192"/>
                      <a:pt x="12" y="194"/>
                      <a:pt x="8" y="192"/>
                    </a:cubicBezTo>
                    <a:cubicBezTo>
                      <a:pt x="7" y="192"/>
                      <a:pt x="8" y="190"/>
                      <a:pt x="8" y="189"/>
                    </a:cubicBezTo>
                    <a:cubicBezTo>
                      <a:pt x="8" y="183"/>
                      <a:pt x="9" y="179"/>
                      <a:pt x="10" y="172"/>
                    </a:cubicBezTo>
                    <a:cubicBezTo>
                      <a:pt x="11" y="172"/>
                      <a:pt x="11" y="172"/>
                      <a:pt x="11" y="172"/>
                    </a:cubicBezTo>
                    <a:lnTo>
                      <a:pt x="12" y="172"/>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1" name="Freeform 133"/>
              <p:cNvSpPr>
                <a:spLocks/>
              </p:cNvSpPr>
              <p:nvPr/>
            </p:nvSpPr>
            <p:spPr bwMode="auto">
              <a:xfrm>
                <a:off x="6142038" y="2898775"/>
                <a:ext cx="26988" cy="25400"/>
              </a:xfrm>
              <a:custGeom>
                <a:avLst/>
                <a:gdLst/>
                <a:ahLst/>
                <a:cxnLst>
                  <a:cxn ang="0">
                    <a:pos x="12" y="17"/>
                  </a:cxn>
                  <a:cxn ang="0">
                    <a:pos x="9" y="11"/>
                  </a:cxn>
                  <a:cxn ang="0">
                    <a:pos x="0" y="6"/>
                  </a:cxn>
                  <a:cxn ang="0">
                    <a:pos x="9" y="0"/>
                  </a:cxn>
                  <a:cxn ang="0">
                    <a:pos x="20" y="15"/>
                  </a:cxn>
                  <a:cxn ang="0">
                    <a:pos x="21" y="19"/>
                  </a:cxn>
                  <a:cxn ang="0">
                    <a:pos x="17" y="19"/>
                  </a:cxn>
                  <a:cxn ang="0">
                    <a:pos x="12" y="17"/>
                  </a:cxn>
                </a:cxnLst>
                <a:rect l="0" t="0" r="r" b="b"/>
                <a:pathLst>
                  <a:path w="21" h="19">
                    <a:moveTo>
                      <a:pt x="12" y="17"/>
                    </a:moveTo>
                    <a:cubicBezTo>
                      <a:pt x="11" y="17"/>
                      <a:pt x="9" y="12"/>
                      <a:pt x="9" y="11"/>
                    </a:cubicBezTo>
                    <a:cubicBezTo>
                      <a:pt x="7" y="7"/>
                      <a:pt x="0" y="9"/>
                      <a:pt x="0" y="6"/>
                    </a:cubicBezTo>
                    <a:cubicBezTo>
                      <a:pt x="0" y="3"/>
                      <a:pt x="6" y="0"/>
                      <a:pt x="9" y="0"/>
                    </a:cubicBezTo>
                    <a:cubicBezTo>
                      <a:pt x="11" y="7"/>
                      <a:pt x="14" y="15"/>
                      <a:pt x="20" y="15"/>
                    </a:cubicBezTo>
                    <a:cubicBezTo>
                      <a:pt x="20" y="16"/>
                      <a:pt x="20" y="18"/>
                      <a:pt x="21" y="19"/>
                    </a:cubicBezTo>
                    <a:cubicBezTo>
                      <a:pt x="20" y="19"/>
                      <a:pt x="18" y="19"/>
                      <a:pt x="17" y="19"/>
                    </a:cubicBezTo>
                    <a:cubicBezTo>
                      <a:pt x="15" y="19"/>
                      <a:pt x="14" y="17"/>
                      <a:pt x="12" y="17"/>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2" name="Freeform 134"/>
              <p:cNvSpPr>
                <a:spLocks/>
              </p:cNvSpPr>
              <p:nvPr/>
            </p:nvSpPr>
            <p:spPr bwMode="auto">
              <a:xfrm>
                <a:off x="6183313" y="2917825"/>
                <a:ext cx="11113" cy="11113"/>
              </a:xfrm>
              <a:custGeom>
                <a:avLst/>
                <a:gdLst/>
                <a:ahLst/>
                <a:cxnLst>
                  <a:cxn ang="0">
                    <a:pos x="1" y="0"/>
                  </a:cxn>
                  <a:cxn ang="0">
                    <a:pos x="5" y="0"/>
                  </a:cxn>
                  <a:cxn ang="0">
                    <a:pos x="9" y="3"/>
                  </a:cxn>
                  <a:cxn ang="0">
                    <a:pos x="4" y="8"/>
                  </a:cxn>
                  <a:cxn ang="0">
                    <a:pos x="1" y="3"/>
                  </a:cxn>
                  <a:cxn ang="0">
                    <a:pos x="1" y="0"/>
                  </a:cxn>
                </a:cxnLst>
                <a:rect l="0" t="0" r="r" b="b"/>
                <a:pathLst>
                  <a:path w="9" h="8">
                    <a:moveTo>
                      <a:pt x="1" y="0"/>
                    </a:moveTo>
                    <a:cubicBezTo>
                      <a:pt x="2" y="0"/>
                      <a:pt x="4" y="0"/>
                      <a:pt x="5" y="0"/>
                    </a:cubicBezTo>
                    <a:cubicBezTo>
                      <a:pt x="6" y="0"/>
                      <a:pt x="8" y="2"/>
                      <a:pt x="9" y="3"/>
                    </a:cubicBezTo>
                    <a:cubicBezTo>
                      <a:pt x="9" y="5"/>
                      <a:pt x="7" y="8"/>
                      <a:pt x="4" y="8"/>
                    </a:cubicBezTo>
                    <a:cubicBezTo>
                      <a:pt x="1" y="8"/>
                      <a:pt x="1" y="5"/>
                      <a:pt x="1" y="3"/>
                    </a:cubicBezTo>
                    <a:cubicBezTo>
                      <a:pt x="1" y="2"/>
                      <a:pt x="0" y="0"/>
                      <a:pt x="1"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3" name="Freeform 135"/>
              <p:cNvSpPr>
                <a:spLocks/>
              </p:cNvSpPr>
              <p:nvPr/>
            </p:nvSpPr>
            <p:spPr bwMode="auto">
              <a:xfrm>
                <a:off x="6035675" y="2892425"/>
                <a:ext cx="9525" cy="15875"/>
              </a:xfrm>
              <a:custGeom>
                <a:avLst/>
                <a:gdLst/>
                <a:ahLst/>
                <a:cxnLst>
                  <a:cxn ang="0">
                    <a:pos x="1" y="0"/>
                  </a:cxn>
                  <a:cxn ang="0">
                    <a:pos x="8" y="12"/>
                  </a:cxn>
                  <a:cxn ang="0">
                    <a:pos x="0" y="2"/>
                  </a:cxn>
                  <a:cxn ang="0">
                    <a:pos x="0" y="0"/>
                  </a:cxn>
                  <a:cxn ang="0">
                    <a:pos x="3" y="0"/>
                  </a:cxn>
                  <a:cxn ang="0">
                    <a:pos x="3" y="2"/>
                  </a:cxn>
                  <a:cxn ang="0">
                    <a:pos x="1" y="0"/>
                  </a:cxn>
                </a:cxnLst>
                <a:rect l="0" t="0" r="r" b="b"/>
                <a:pathLst>
                  <a:path w="8" h="12">
                    <a:moveTo>
                      <a:pt x="1" y="0"/>
                    </a:moveTo>
                    <a:cubicBezTo>
                      <a:pt x="5" y="4"/>
                      <a:pt x="8" y="7"/>
                      <a:pt x="8" y="12"/>
                    </a:cubicBezTo>
                    <a:cubicBezTo>
                      <a:pt x="5" y="12"/>
                      <a:pt x="0" y="5"/>
                      <a:pt x="0" y="2"/>
                    </a:cubicBezTo>
                    <a:cubicBezTo>
                      <a:pt x="0" y="1"/>
                      <a:pt x="0" y="1"/>
                      <a:pt x="0" y="0"/>
                    </a:cubicBezTo>
                    <a:cubicBezTo>
                      <a:pt x="3" y="0"/>
                      <a:pt x="3" y="0"/>
                      <a:pt x="3" y="0"/>
                    </a:cubicBezTo>
                    <a:cubicBezTo>
                      <a:pt x="3" y="1"/>
                      <a:pt x="3" y="2"/>
                      <a:pt x="3" y="2"/>
                    </a:cubicBezTo>
                    <a:lnTo>
                      <a:pt x="1" y="0"/>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4" name="Freeform 136"/>
              <p:cNvSpPr>
                <a:spLocks/>
              </p:cNvSpPr>
              <p:nvPr/>
            </p:nvSpPr>
            <p:spPr bwMode="auto">
              <a:xfrm>
                <a:off x="6013450" y="2855913"/>
                <a:ext cx="15875" cy="15875"/>
              </a:xfrm>
              <a:custGeom>
                <a:avLst/>
                <a:gdLst/>
                <a:ahLst/>
                <a:cxnLst>
                  <a:cxn ang="0">
                    <a:pos x="2" y="0"/>
                  </a:cxn>
                  <a:cxn ang="0">
                    <a:pos x="8" y="11"/>
                  </a:cxn>
                  <a:cxn ang="0">
                    <a:pos x="0" y="1"/>
                  </a:cxn>
                  <a:cxn ang="0">
                    <a:pos x="0" y="1"/>
                  </a:cxn>
                  <a:cxn ang="0">
                    <a:pos x="2" y="0"/>
                  </a:cxn>
                </a:cxnLst>
                <a:rect l="0" t="0" r="r" b="b"/>
                <a:pathLst>
                  <a:path w="12" h="11">
                    <a:moveTo>
                      <a:pt x="2" y="0"/>
                    </a:moveTo>
                    <a:cubicBezTo>
                      <a:pt x="5" y="2"/>
                      <a:pt x="12" y="11"/>
                      <a:pt x="8" y="11"/>
                    </a:cubicBezTo>
                    <a:cubicBezTo>
                      <a:pt x="6" y="11"/>
                      <a:pt x="1" y="4"/>
                      <a:pt x="0" y="1"/>
                    </a:cubicBezTo>
                    <a:cubicBezTo>
                      <a:pt x="0" y="1"/>
                      <a:pt x="0" y="1"/>
                      <a:pt x="0" y="1"/>
                    </a:cubicBezTo>
                    <a:lnTo>
                      <a:pt x="2" y="0"/>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5" name="Freeform 137"/>
              <p:cNvSpPr>
                <a:spLocks/>
              </p:cNvSpPr>
              <p:nvPr/>
            </p:nvSpPr>
            <p:spPr bwMode="auto">
              <a:xfrm>
                <a:off x="6548438" y="2284413"/>
                <a:ext cx="41275" cy="49213"/>
              </a:xfrm>
              <a:custGeom>
                <a:avLst/>
                <a:gdLst/>
                <a:ahLst/>
                <a:cxnLst>
                  <a:cxn ang="0">
                    <a:pos x="12" y="22"/>
                  </a:cxn>
                  <a:cxn ang="0">
                    <a:pos x="14" y="16"/>
                  </a:cxn>
                  <a:cxn ang="0">
                    <a:pos x="10" y="10"/>
                  </a:cxn>
                  <a:cxn ang="0">
                    <a:pos x="10" y="14"/>
                  </a:cxn>
                  <a:cxn ang="0">
                    <a:pos x="5" y="16"/>
                  </a:cxn>
                  <a:cxn ang="0">
                    <a:pos x="0" y="11"/>
                  </a:cxn>
                  <a:cxn ang="0">
                    <a:pos x="14" y="0"/>
                  </a:cxn>
                  <a:cxn ang="0">
                    <a:pos x="26" y="3"/>
                  </a:cxn>
                  <a:cxn ang="0">
                    <a:pos x="26" y="8"/>
                  </a:cxn>
                  <a:cxn ang="0">
                    <a:pos x="30" y="11"/>
                  </a:cxn>
                  <a:cxn ang="0">
                    <a:pos x="30" y="16"/>
                  </a:cxn>
                  <a:cxn ang="0">
                    <a:pos x="26" y="16"/>
                  </a:cxn>
                  <a:cxn ang="0">
                    <a:pos x="15" y="37"/>
                  </a:cxn>
                  <a:cxn ang="0">
                    <a:pos x="14" y="33"/>
                  </a:cxn>
                  <a:cxn ang="0">
                    <a:pos x="14" y="36"/>
                  </a:cxn>
                  <a:cxn ang="0">
                    <a:pos x="7" y="29"/>
                  </a:cxn>
                  <a:cxn ang="0">
                    <a:pos x="12" y="22"/>
                  </a:cxn>
                </a:cxnLst>
                <a:rect l="0" t="0" r="r" b="b"/>
                <a:pathLst>
                  <a:path w="30" h="37">
                    <a:moveTo>
                      <a:pt x="12" y="22"/>
                    </a:moveTo>
                    <a:cubicBezTo>
                      <a:pt x="14" y="16"/>
                      <a:pt x="14" y="16"/>
                      <a:pt x="14" y="16"/>
                    </a:cubicBezTo>
                    <a:cubicBezTo>
                      <a:pt x="11" y="15"/>
                      <a:pt x="11" y="12"/>
                      <a:pt x="10" y="10"/>
                    </a:cubicBezTo>
                    <a:cubicBezTo>
                      <a:pt x="10" y="11"/>
                      <a:pt x="9" y="13"/>
                      <a:pt x="10" y="14"/>
                    </a:cubicBezTo>
                    <a:cubicBezTo>
                      <a:pt x="8" y="14"/>
                      <a:pt x="6" y="16"/>
                      <a:pt x="5" y="16"/>
                    </a:cubicBezTo>
                    <a:cubicBezTo>
                      <a:pt x="3" y="16"/>
                      <a:pt x="0" y="13"/>
                      <a:pt x="0" y="11"/>
                    </a:cubicBezTo>
                    <a:cubicBezTo>
                      <a:pt x="0" y="8"/>
                      <a:pt x="13" y="0"/>
                      <a:pt x="14" y="0"/>
                    </a:cubicBezTo>
                    <a:cubicBezTo>
                      <a:pt x="18" y="0"/>
                      <a:pt x="20" y="3"/>
                      <a:pt x="26" y="3"/>
                    </a:cubicBezTo>
                    <a:cubicBezTo>
                      <a:pt x="26" y="5"/>
                      <a:pt x="25" y="8"/>
                      <a:pt x="26" y="8"/>
                    </a:cubicBezTo>
                    <a:cubicBezTo>
                      <a:pt x="30" y="11"/>
                      <a:pt x="30" y="11"/>
                      <a:pt x="30" y="11"/>
                    </a:cubicBezTo>
                    <a:cubicBezTo>
                      <a:pt x="30" y="13"/>
                      <a:pt x="29" y="14"/>
                      <a:pt x="30" y="16"/>
                    </a:cubicBezTo>
                    <a:cubicBezTo>
                      <a:pt x="29" y="16"/>
                      <a:pt x="27" y="16"/>
                      <a:pt x="26" y="16"/>
                    </a:cubicBezTo>
                    <a:cubicBezTo>
                      <a:pt x="25" y="24"/>
                      <a:pt x="21" y="37"/>
                      <a:pt x="15" y="37"/>
                    </a:cubicBezTo>
                    <a:cubicBezTo>
                      <a:pt x="14" y="37"/>
                      <a:pt x="14" y="35"/>
                      <a:pt x="14" y="33"/>
                    </a:cubicBezTo>
                    <a:cubicBezTo>
                      <a:pt x="14" y="36"/>
                      <a:pt x="14" y="36"/>
                      <a:pt x="14" y="36"/>
                    </a:cubicBezTo>
                    <a:cubicBezTo>
                      <a:pt x="10" y="36"/>
                      <a:pt x="7" y="31"/>
                      <a:pt x="7" y="29"/>
                    </a:cubicBezTo>
                    <a:cubicBezTo>
                      <a:pt x="7" y="28"/>
                      <a:pt x="12" y="22"/>
                      <a:pt x="12" y="2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6" name="Freeform 138"/>
              <p:cNvSpPr>
                <a:spLocks/>
              </p:cNvSpPr>
              <p:nvPr/>
            </p:nvSpPr>
            <p:spPr bwMode="auto">
              <a:xfrm>
                <a:off x="6596063" y="2271713"/>
                <a:ext cx="42863" cy="30163"/>
              </a:xfrm>
              <a:custGeom>
                <a:avLst/>
                <a:gdLst/>
                <a:ahLst/>
                <a:cxnLst>
                  <a:cxn ang="0">
                    <a:pos x="23" y="15"/>
                  </a:cxn>
                  <a:cxn ang="0">
                    <a:pos x="17" y="12"/>
                  </a:cxn>
                  <a:cxn ang="0">
                    <a:pos x="6" y="23"/>
                  </a:cxn>
                  <a:cxn ang="0">
                    <a:pos x="3" y="17"/>
                  </a:cxn>
                  <a:cxn ang="0">
                    <a:pos x="0" y="12"/>
                  </a:cxn>
                  <a:cxn ang="0">
                    <a:pos x="8" y="5"/>
                  </a:cxn>
                  <a:cxn ang="0">
                    <a:pos x="23" y="0"/>
                  </a:cxn>
                  <a:cxn ang="0">
                    <a:pos x="23" y="15"/>
                  </a:cxn>
                </a:cxnLst>
                <a:rect l="0" t="0" r="r" b="b"/>
                <a:pathLst>
                  <a:path w="33" h="23">
                    <a:moveTo>
                      <a:pt x="23" y="15"/>
                    </a:moveTo>
                    <a:cubicBezTo>
                      <a:pt x="20" y="15"/>
                      <a:pt x="18" y="13"/>
                      <a:pt x="17" y="12"/>
                    </a:cubicBezTo>
                    <a:cubicBezTo>
                      <a:pt x="13" y="16"/>
                      <a:pt x="12" y="23"/>
                      <a:pt x="6" y="23"/>
                    </a:cubicBezTo>
                    <a:cubicBezTo>
                      <a:pt x="4" y="23"/>
                      <a:pt x="3" y="19"/>
                      <a:pt x="3" y="17"/>
                    </a:cubicBezTo>
                    <a:cubicBezTo>
                      <a:pt x="1" y="15"/>
                      <a:pt x="0" y="14"/>
                      <a:pt x="0" y="12"/>
                    </a:cubicBezTo>
                    <a:cubicBezTo>
                      <a:pt x="0" y="12"/>
                      <a:pt x="8" y="6"/>
                      <a:pt x="8" y="5"/>
                    </a:cubicBezTo>
                    <a:cubicBezTo>
                      <a:pt x="16" y="7"/>
                      <a:pt x="17" y="0"/>
                      <a:pt x="23" y="0"/>
                    </a:cubicBezTo>
                    <a:cubicBezTo>
                      <a:pt x="33" y="0"/>
                      <a:pt x="28" y="15"/>
                      <a:pt x="23" y="1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7" name="Freeform 139"/>
              <p:cNvSpPr>
                <a:spLocks/>
              </p:cNvSpPr>
              <p:nvPr/>
            </p:nvSpPr>
            <p:spPr bwMode="auto">
              <a:xfrm>
                <a:off x="6572250" y="2136775"/>
                <a:ext cx="185738" cy="153988"/>
              </a:xfrm>
              <a:custGeom>
                <a:avLst/>
                <a:gdLst/>
                <a:ahLst/>
                <a:cxnLst>
                  <a:cxn ang="0">
                    <a:pos x="55" y="110"/>
                  </a:cxn>
                  <a:cxn ang="0">
                    <a:pos x="55" y="107"/>
                  </a:cxn>
                  <a:cxn ang="0">
                    <a:pos x="56" y="99"/>
                  </a:cxn>
                  <a:cxn ang="0">
                    <a:pos x="43" y="95"/>
                  </a:cxn>
                  <a:cxn ang="0">
                    <a:pos x="39" y="99"/>
                  </a:cxn>
                  <a:cxn ang="0">
                    <a:pos x="29" y="100"/>
                  </a:cxn>
                  <a:cxn ang="0">
                    <a:pos x="6" y="106"/>
                  </a:cxn>
                  <a:cxn ang="0">
                    <a:pos x="0" y="104"/>
                  </a:cxn>
                  <a:cxn ang="0">
                    <a:pos x="5" y="101"/>
                  </a:cxn>
                  <a:cxn ang="0">
                    <a:pos x="30" y="84"/>
                  </a:cxn>
                  <a:cxn ang="0">
                    <a:pos x="57" y="84"/>
                  </a:cxn>
                  <a:cxn ang="0">
                    <a:pos x="72" y="70"/>
                  </a:cxn>
                  <a:cxn ang="0">
                    <a:pos x="79" y="59"/>
                  </a:cxn>
                  <a:cxn ang="0">
                    <a:pos x="77" y="64"/>
                  </a:cxn>
                  <a:cxn ang="0">
                    <a:pos x="79" y="66"/>
                  </a:cxn>
                  <a:cxn ang="0">
                    <a:pos x="92" y="60"/>
                  </a:cxn>
                  <a:cxn ang="0">
                    <a:pos x="116" y="25"/>
                  </a:cxn>
                  <a:cxn ang="0">
                    <a:pos x="114" y="19"/>
                  </a:cxn>
                  <a:cxn ang="0">
                    <a:pos x="125" y="3"/>
                  </a:cxn>
                  <a:cxn ang="0">
                    <a:pos x="130" y="4"/>
                  </a:cxn>
                  <a:cxn ang="0">
                    <a:pos x="129" y="4"/>
                  </a:cxn>
                  <a:cxn ang="0">
                    <a:pos x="128" y="0"/>
                  </a:cxn>
                  <a:cxn ang="0">
                    <a:pos x="133" y="2"/>
                  </a:cxn>
                  <a:cxn ang="0">
                    <a:pos x="134" y="11"/>
                  </a:cxn>
                  <a:cxn ang="0">
                    <a:pos x="140" y="26"/>
                  </a:cxn>
                  <a:cxn ang="0">
                    <a:pos x="134" y="40"/>
                  </a:cxn>
                  <a:cxn ang="0">
                    <a:pos x="134" y="43"/>
                  </a:cxn>
                  <a:cxn ang="0">
                    <a:pos x="130" y="44"/>
                  </a:cxn>
                  <a:cxn ang="0">
                    <a:pos x="127" y="63"/>
                  </a:cxn>
                  <a:cxn ang="0">
                    <a:pos x="122" y="76"/>
                  </a:cxn>
                  <a:cxn ang="0">
                    <a:pos x="125" y="84"/>
                  </a:cxn>
                  <a:cxn ang="0">
                    <a:pos x="114" y="93"/>
                  </a:cxn>
                  <a:cxn ang="0">
                    <a:pos x="114" y="86"/>
                  </a:cxn>
                  <a:cxn ang="0">
                    <a:pos x="102" y="96"/>
                  </a:cxn>
                  <a:cxn ang="0">
                    <a:pos x="100" y="94"/>
                  </a:cxn>
                  <a:cxn ang="0">
                    <a:pos x="96" y="94"/>
                  </a:cxn>
                  <a:cxn ang="0">
                    <a:pos x="87" y="100"/>
                  </a:cxn>
                  <a:cxn ang="0">
                    <a:pos x="74" y="92"/>
                  </a:cxn>
                  <a:cxn ang="0">
                    <a:pos x="72" y="96"/>
                  </a:cxn>
                  <a:cxn ang="0">
                    <a:pos x="76" y="103"/>
                  </a:cxn>
                  <a:cxn ang="0">
                    <a:pos x="72" y="103"/>
                  </a:cxn>
                  <a:cxn ang="0">
                    <a:pos x="61" y="115"/>
                  </a:cxn>
                  <a:cxn ang="0">
                    <a:pos x="55" y="110"/>
                  </a:cxn>
                </a:cxnLst>
                <a:rect l="0" t="0" r="r" b="b"/>
                <a:pathLst>
                  <a:path w="140" h="115">
                    <a:moveTo>
                      <a:pt x="55" y="110"/>
                    </a:moveTo>
                    <a:cubicBezTo>
                      <a:pt x="53" y="110"/>
                      <a:pt x="55" y="108"/>
                      <a:pt x="55" y="107"/>
                    </a:cubicBezTo>
                    <a:cubicBezTo>
                      <a:pt x="55" y="104"/>
                      <a:pt x="56" y="101"/>
                      <a:pt x="56" y="99"/>
                    </a:cubicBezTo>
                    <a:cubicBezTo>
                      <a:pt x="51" y="98"/>
                      <a:pt x="48" y="95"/>
                      <a:pt x="43" y="95"/>
                    </a:cubicBezTo>
                    <a:cubicBezTo>
                      <a:pt x="40" y="95"/>
                      <a:pt x="40" y="98"/>
                      <a:pt x="39" y="99"/>
                    </a:cubicBezTo>
                    <a:cubicBezTo>
                      <a:pt x="35" y="100"/>
                      <a:pt x="32" y="98"/>
                      <a:pt x="29" y="100"/>
                    </a:cubicBezTo>
                    <a:cubicBezTo>
                      <a:pt x="23" y="103"/>
                      <a:pt x="15" y="106"/>
                      <a:pt x="6" y="106"/>
                    </a:cubicBezTo>
                    <a:cubicBezTo>
                      <a:pt x="3" y="106"/>
                      <a:pt x="0" y="106"/>
                      <a:pt x="0" y="104"/>
                    </a:cubicBezTo>
                    <a:cubicBezTo>
                      <a:pt x="0" y="103"/>
                      <a:pt x="4" y="102"/>
                      <a:pt x="5" y="101"/>
                    </a:cubicBezTo>
                    <a:cubicBezTo>
                      <a:pt x="15" y="95"/>
                      <a:pt x="19" y="84"/>
                      <a:pt x="30" y="84"/>
                    </a:cubicBezTo>
                    <a:cubicBezTo>
                      <a:pt x="43" y="84"/>
                      <a:pt x="47" y="84"/>
                      <a:pt x="57" y="84"/>
                    </a:cubicBezTo>
                    <a:cubicBezTo>
                      <a:pt x="65" y="84"/>
                      <a:pt x="68" y="70"/>
                      <a:pt x="72" y="70"/>
                    </a:cubicBezTo>
                    <a:cubicBezTo>
                      <a:pt x="72" y="70"/>
                      <a:pt x="78" y="60"/>
                      <a:pt x="79" y="59"/>
                    </a:cubicBezTo>
                    <a:cubicBezTo>
                      <a:pt x="78" y="61"/>
                      <a:pt x="77" y="62"/>
                      <a:pt x="77" y="64"/>
                    </a:cubicBezTo>
                    <a:cubicBezTo>
                      <a:pt x="77" y="65"/>
                      <a:pt x="78" y="66"/>
                      <a:pt x="79" y="66"/>
                    </a:cubicBezTo>
                    <a:cubicBezTo>
                      <a:pt x="86" y="66"/>
                      <a:pt x="87" y="62"/>
                      <a:pt x="92" y="60"/>
                    </a:cubicBezTo>
                    <a:cubicBezTo>
                      <a:pt x="101" y="57"/>
                      <a:pt x="116" y="39"/>
                      <a:pt x="116" y="25"/>
                    </a:cubicBezTo>
                    <a:cubicBezTo>
                      <a:pt x="116" y="22"/>
                      <a:pt x="114" y="22"/>
                      <a:pt x="114" y="19"/>
                    </a:cubicBezTo>
                    <a:cubicBezTo>
                      <a:pt x="114" y="14"/>
                      <a:pt x="119" y="3"/>
                      <a:pt x="125" y="3"/>
                    </a:cubicBezTo>
                    <a:cubicBezTo>
                      <a:pt x="125" y="3"/>
                      <a:pt x="125" y="9"/>
                      <a:pt x="130" y="4"/>
                    </a:cubicBezTo>
                    <a:cubicBezTo>
                      <a:pt x="130" y="4"/>
                      <a:pt x="129" y="4"/>
                      <a:pt x="129" y="4"/>
                    </a:cubicBezTo>
                    <a:cubicBezTo>
                      <a:pt x="128" y="4"/>
                      <a:pt x="127" y="0"/>
                      <a:pt x="128" y="0"/>
                    </a:cubicBezTo>
                    <a:cubicBezTo>
                      <a:pt x="131" y="0"/>
                      <a:pt x="133" y="1"/>
                      <a:pt x="133" y="2"/>
                    </a:cubicBezTo>
                    <a:cubicBezTo>
                      <a:pt x="135" y="5"/>
                      <a:pt x="134" y="8"/>
                      <a:pt x="134" y="11"/>
                    </a:cubicBezTo>
                    <a:cubicBezTo>
                      <a:pt x="134" y="17"/>
                      <a:pt x="140" y="20"/>
                      <a:pt x="140" y="26"/>
                    </a:cubicBezTo>
                    <a:cubicBezTo>
                      <a:pt x="140" y="33"/>
                      <a:pt x="134" y="34"/>
                      <a:pt x="134" y="40"/>
                    </a:cubicBezTo>
                    <a:cubicBezTo>
                      <a:pt x="134" y="41"/>
                      <a:pt x="134" y="42"/>
                      <a:pt x="134" y="43"/>
                    </a:cubicBezTo>
                    <a:cubicBezTo>
                      <a:pt x="133" y="44"/>
                      <a:pt x="132" y="43"/>
                      <a:pt x="130" y="44"/>
                    </a:cubicBezTo>
                    <a:cubicBezTo>
                      <a:pt x="126" y="45"/>
                      <a:pt x="127" y="59"/>
                      <a:pt x="127" y="63"/>
                    </a:cubicBezTo>
                    <a:cubicBezTo>
                      <a:pt x="127" y="67"/>
                      <a:pt x="122" y="70"/>
                      <a:pt x="122" y="76"/>
                    </a:cubicBezTo>
                    <a:cubicBezTo>
                      <a:pt x="122" y="80"/>
                      <a:pt x="124" y="81"/>
                      <a:pt x="125" y="84"/>
                    </a:cubicBezTo>
                    <a:cubicBezTo>
                      <a:pt x="119" y="87"/>
                      <a:pt x="119" y="91"/>
                      <a:pt x="114" y="93"/>
                    </a:cubicBezTo>
                    <a:cubicBezTo>
                      <a:pt x="112" y="89"/>
                      <a:pt x="114" y="89"/>
                      <a:pt x="114" y="86"/>
                    </a:cubicBezTo>
                    <a:cubicBezTo>
                      <a:pt x="108" y="90"/>
                      <a:pt x="104" y="90"/>
                      <a:pt x="102" y="96"/>
                    </a:cubicBezTo>
                    <a:cubicBezTo>
                      <a:pt x="102" y="96"/>
                      <a:pt x="100" y="95"/>
                      <a:pt x="100" y="94"/>
                    </a:cubicBezTo>
                    <a:cubicBezTo>
                      <a:pt x="96" y="94"/>
                      <a:pt x="96" y="94"/>
                      <a:pt x="96" y="94"/>
                    </a:cubicBezTo>
                    <a:cubicBezTo>
                      <a:pt x="93" y="97"/>
                      <a:pt x="91" y="100"/>
                      <a:pt x="87" y="100"/>
                    </a:cubicBezTo>
                    <a:cubicBezTo>
                      <a:pt x="78" y="100"/>
                      <a:pt x="78" y="92"/>
                      <a:pt x="74" y="92"/>
                    </a:cubicBezTo>
                    <a:cubicBezTo>
                      <a:pt x="73" y="92"/>
                      <a:pt x="72" y="94"/>
                      <a:pt x="72" y="96"/>
                    </a:cubicBezTo>
                    <a:cubicBezTo>
                      <a:pt x="72" y="97"/>
                      <a:pt x="76" y="103"/>
                      <a:pt x="76" y="103"/>
                    </a:cubicBezTo>
                    <a:cubicBezTo>
                      <a:pt x="75" y="103"/>
                      <a:pt x="73" y="103"/>
                      <a:pt x="72" y="103"/>
                    </a:cubicBezTo>
                    <a:cubicBezTo>
                      <a:pt x="68" y="103"/>
                      <a:pt x="63" y="110"/>
                      <a:pt x="61" y="115"/>
                    </a:cubicBezTo>
                    <a:cubicBezTo>
                      <a:pt x="57" y="114"/>
                      <a:pt x="58" y="110"/>
                      <a:pt x="55" y="11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8" name="Freeform 140"/>
              <p:cNvSpPr>
                <a:spLocks/>
              </p:cNvSpPr>
              <p:nvPr/>
            </p:nvSpPr>
            <p:spPr bwMode="auto">
              <a:xfrm>
                <a:off x="6721475" y="2054225"/>
                <a:ext cx="96838" cy="80963"/>
              </a:xfrm>
              <a:custGeom>
                <a:avLst/>
                <a:gdLst/>
                <a:ahLst/>
                <a:cxnLst>
                  <a:cxn ang="0">
                    <a:pos x="11" y="33"/>
                  </a:cxn>
                  <a:cxn ang="0">
                    <a:pos x="15" y="33"/>
                  </a:cxn>
                  <a:cxn ang="0">
                    <a:pos x="26" y="10"/>
                  </a:cxn>
                  <a:cxn ang="0">
                    <a:pos x="23" y="6"/>
                  </a:cxn>
                  <a:cxn ang="0">
                    <a:pos x="26" y="0"/>
                  </a:cxn>
                  <a:cxn ang="0">
                    <a:pos x="60" y="22"/>
                  </a:cxn>
                  <a:cxn ang="0">
                    <a:pos x="70" y="21"/>
                  </a:cxn>
                  <a:cxn ang="0">
                    <a:pos x="67" y="26"/>
                  </a:cxn>
                  <a:cxn ang="0">
                    <a:pos x="72" y="32"/>
                  </a:cxn>
                  <a:cxn ang="0">
                    <a:pos x="59" y="36"/>
                  </a:cxn>
                  <a:cxn ang="0">
                    <a:pos x="43" y="51"/>
                  </a:cxn>
                  <a:cxn ang="0">
                    <a:pos x="24" y="41"/>
                  </a:cxn>
                  <a:cxn ang="0">
                    <a:pos x="21" y="45"/>
                  </a:cxn>
                  <a:cxn ang="0">
                    <a:pos x="8" y="48"/>
                  </a:cxn>
                  <a:cxn ang="0">
                    <a:pos x="16" y="54"/>
                  </a:cxn>
                  <a:cxn ang="0">
                    <a:pos x="5" y="61"/>
                  </a:cxn>
                  <a:cxn ang="0">
                    <a:pos x="3" y="61"/>
                  </a:cxn>
                  <a:cxn ang="0">
                    <a:pos x="3" y="51"/>
                  </a:cxn>
                  <a:cxn ang="0">
                    <a:pos x="0" y="46"/>
                  </a:cxn>
                  <a:cxn ang="0">
                    <a:pos x="8" y="35"/>
                  </a:cxn>
                  <a:cxn ang="0">
                    <a:pos x="8" y="32"/>
                  </a:cxn>
                  <a:cxn ang="0">
                    <a:pos x="12" y="34"/>
                  </a:cxn>
                  <a:cxn ang="0">
                    <a:pos x="11" y="33"/>
                  </a:cxn>
                </a:cxnLst>
                <a:rect l="0" t="0" r="r" b="b"/>
                <a:pathLst>
                  <a:path w="72" h="61">
                    <a:moveTo>
                      <a:pt x="11" y="33"/>
                    </a:moveTo>
                    <a:cubicBezTo>
                      <a:pt x="12" y="33"/>
                      <a:pt x="14" y="33"/>
                      <a:pt x="15" y="33"/>
                    </a:cubicBezTo>
                    <a:cubicBezTo>
                      <a:pt x="23" y="33"/>
                      <a:pt x="26" y="16"/>
                      <a:pt x="26" y="10"/>
                    </a:cubicBezTo>
                    <a:cubicBezTo>
                      <a:pt x="26" y="8"/>
                      <a:pt x="23" y="7"/>
                      <a:pt x="23" y="6"/>
                    </a:cubicBezTo>
                    <a:cubicBezTo>
                      <a:pt x="23" y="2"/>
                      <a:pt x="25" y="1"/>
                      <a:pt x="26" y="0"/>
                    </a:cubicBezTo>
                    <a:cubicBezTo>
                      <a:pt x="38" y="8"/>
                      <a:pt x="43" y="22"/>
                      <a:pt x="60" y="22"/>
                    </a:cubicBezTo>
                    <a:cubicBezTo>
                      <a:pt x="64" y="22"/>
                      <a:pt x="67" y="19"/>
                      <a:pt x="70" y="21"/>
                    </a:cubicBezTo>
                    <a:cubicBezTo>
                      <a:pt x="69" y="23"/>
                      <a:pt x="67" y="24"/>
                      <a:pt x="67" y="26"/>
                    </a:cubicBezTo>
                    <a:cubicBezTo>
                      <a:pt x="67" y="29"/>
                      <a:pt x="71" y="32"/>
                      <a:pt x="72" y="32"/>
                    </a:cubicBezTo>
                    <a:cubicBezTo>
                      <a:pt x="68" y="35"/>
                      <a:pt x="65" y="36"/>
                      <a:pt x="59" y="36"/>
                    </a:cubicBezTo>
                    <a:cubicBezTo>
                      <a:pt x="49" y="36"/>
                      <a:pt x="46" y="46"/>
                      <a:pt x="43" y="51"/>
                    </a:cubicBezTo>
                    <a:cubicBezTo>
                      <a:pt x="36" y="47"/>
                      <a:pt x="31" y="46"/>
                      <a:pt x="24" y="41"/>
                    </a:cubicBezTo>
                    <a:cubicBezTo>
                      <a:pt x="23" y="42"/>
                      <a:pt x="21" y="43"/>
                      <a:pt x="21" y="45"/>
                    </a:cubicBezTo>
                    <a:cubicBezTo>
                      <a:pt x="15" y="45"/>
                      <a:pt x="8" y="40"/>
                      <a:pt x="8" y="48"/>
                    </a:cubicBezTo>
                    <a:cubicBezTo>
                      <a:pt x="8" y="52"/>
                      <a:pt x="14" y="52"/>
                      <a:pt x="16" y="54"/>
                    </a:cubicBezTo>
                    <a:cubicBezTo>
                      <a:pt x="12" y="59"/>
                      <a:pt x="9" y="57"/>
                      <a:pt x="5" y="61"/>
                    </a:cubicBezTo>
                    <a:cubicBezTo>
                      <a:pt x="3" y="61"/>
                      <a:pt x="3" y="61"/>
                      <a:pt x="3" y="61"/>
                    </a:cubicBezTo>
                    <a:cubicBezTo>
                      <a:pt x="3" y="58"/>
                      <a:pt x="3" y="51"/>
                      <a:pt x="3" y="51"/>
                    </a:cubicBezTo>
                    <a:cubicBezTo>
                      <a:pt x="3" y="49"/>
                      <a:pt x="0" y="48"/>
                      <a:pt x="0" y="46"/>
                    </a:cubicBezTo>
                    <a:cubicBezTo>
                      <a:pt x="0" y="41"/>
                      <a:pt x="8" y="38"/>
                      <a:pt x="8" y="35"/>
                    </a:cubicBezTo>
                    <a:cubicBezTo>
                      <a:pt x="8" y="32"/>
                      <a:pt x="8" y="32"/>
                      <a:pt x="8" y="32"/>
                    </a:cubicBezTo>
                    <a:cubicBezTo>
                      <a:pt x="9" y="32"/>
                      <a:pt x="10" y="33"/>
                      <a:pt x="12" y="34"/>
                    </a:cubicBezTo>
                    <a:lnTo>
                      <a:pt x="11" y="33"/>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9" name="Freeform 141"/>
              <p:cNvSpPr>
                <a:spLocks/>
              </p:cNvSpPr>
              <p:nvPr/>
            </p:nvSpPr>
            <p:spPr bwMode="auto">
              <a:xfrm>
                <a:off x="6816725" y="2073275"/>
                <a:ext cx="15875" cy="14288"/>
              </a:xfrm>
              <a:custGeom>
                <a:avLst/>
                <a:gdLst/>
                <a:ahLst/>
                <a:cxnLst>
                  <a:cxn ang="0">
                    <a:pos x="10" y="0"/>
                  </a:cxn>
                  <a:cxn ang="0">
                    <a:pos x="12" y="2"/>
                  </a:cxn>
                  <a:cxn ang="0">
                    <a:pos x="1" y="11"/>
                  </a:cxn>
                  <a:cxn ang="0">
                    <a:pos x="1" y="7"/>
                  </a:cxn>
                  <a:cxn ang="0">
                    <a:pos x="11" y="0"/>
                  </a:cxn>
                  <a:cxn ang="0">
                    <a:pos x="10" y="0"/>
                  </a:cxn>
                </a:cxnLst>
                <a:rect l="0" t="0" r="r" b="b"/>
                <a:pathLst>
                  <a:path w="12" h="11">
                    <a:moveTo>
                      <a:pt x="10" y="0"/>
                    </a:moveTo>
                    <a:cubicBezTo>
                      <a:pt x="12" y="2"/>
                      <a:pt x="12" y="2"/>
                      <a:pt x="12" y="2"/>
                    </a:cubicBezTo>
                    <a:cubicBezTo>
                      <a:pt x="10" y="4"/>
                      <a:pt x="5" y="11"/>
                      <a:pt x="1" y="11"/>
                    </a:cubicBezTo>
                    <a:cubicBezTo>
                      <a:pt x="0" y="11"/>
                      <a:pt x="0" y="8"/>
                      <a:pt x="1" y="7"/>
                    </a:cubicBezTo>
                    <a:cubicBezTo>
                      <a:pt x="3" y="4"/>
                      <a:pt x="8" y="0"/>
                      <a:pt x="11" y="0"/>
                    </a:cubicBezTo>
                    <a:lnTo>
                      <a:pt x="10" y="0"/>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0" name="Freeform 142"/>
              <p:cNvSpPr>
                <a:spLocks/>
              </p:cNvSpPr>
              <p:nvPr/>
            </p:nvSpPr>
            <p:spPr bwMode="auto">
              <a:xfrm>
                <a:off x="6848475" y="2052638"/>
                <a:ext cx="22225" cy="15875"/>
              </a:xfrm>
              <a:custGeom>
                <a:avLst/>
                <a:gdLst/>
                <a:ahLst/>
                <a:cxnLst>
                  <a:cxn ang="0">
                    <a:pos x="17" y="3"/>
                  </a:cxn>
                  <a:cxn ang="0">
                    <a:pos x="1" y="12"/>
                  </a:cxn>
                  <a:cxn ang="0">
                    <a:pos x="1" y="10"/>
                  </a:cxn>
                  <a:cxn ang="0">
                    <a:pos x="10" y="0"/>
                  </a:cxn>
                  <a:cxn ang="0">
                    <a:pos x="17" y="0"/>
                  </a:cxn>
                  <a:cxn ang="0">
                    <a:pos x="17" y="3"/>
                  </a:cxn>
                </a:cxnLst>
                <a:rect l="0" t="0" r="r" b="b"/>
                <a:pathLst>
                  <a:path w="17" h="12">
                    <a:moveTo>
                      <a:pt x="17" y="3"/>
                    </a:moveTo>
                    <a:cubicBezTo>
                      <a:pt x="7" y="3"/>
                      <a:pt x="7" y="12"/>
                      <a:pt x="1" y="12"/>
                    </a:cubicBezTo>
                    <a:cubicBezTo>
                      <a:pt x="0" y="12"/>
                      <a:pt x="1" y="10"/>
                      <a:pt x="1" y="10"/>
                    </a:cubicBezTo>
                    <a:cubicBezTo>
                      <a:pt x="1" y="10"/>
                      <a:pt x="5" y="0"/>
                      <a:pt x="10" y="0"/>
                    </a:cubicBezTo>
                    <a:cubicBezTo>
                      <a:pt x="13" y="0"/>
                      <a:pt x="15" y="0"/>
                      <a:pt x="17" y="0"/>
                    </a:cubicBezTo>
                    <a:lnTo>
                      <a:pt x="17" y="3"/>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1" name="Freeform 143"/>
              <p:cNvSpPr>
                <a:spLocks/>
              </p:cNvSpPr>
              <p:nvPr/>
            </p:nvSpPr>
            <p:spPr bwMode="auto">
              <a:xfrm>
                <a:off x="6888163" y="2035175"/>
                <a:ext cx="12700" cy="11113"/>
              </a:xfrm>
              <a:custGeom>
                <a:avLst/>
                <a:gdLst/>
                <a:ahLst/>
                <a:cxnLst>
                  <a:cxn ang="0">
                    <a:pos x="1" y="6"/>
                  </a:cxn>
                  <a:cxn ang="0">
                    <a:pos x="2" y="3"/>
                  </a:cxn>
                  <a:cxn ang="0">
                    <a:pos x="9" y="0"/>
                  </a:cxn>
                  <a:cxn ang="0">
                    <a:pos x="1" y="9"/>
                  </a:cxn>
                  <a:cxn ang="0">
                    <a:pos x="1" y="6"/>
                  </a:cxn>
                </a:cxnLst>
                <a:rect l="0" t="0" r="r" b="b"/>
                <a:pathLst>
                  <a:path w="9" h="9">
                    <a:moveTo>
                      <a:pt x="1" y="6"/>
                    </a:moveTo>
                    <a:cubicBezTo>
                      <a:pt x="3" y="6"/>
                      <a:pt x="1" y="4"/>
                      <a:pt x="2" y="3"/>
                    </a:cubicBezTo>
                    <a:cubicBezTo>
                      <a:pt x="3" y="0"/>
                      <a:pt x="8" y="0"/>
                      <a:pt x="9" y="0"/>
                    </a:cubicBezTo>
                    <a:cubicBezTo>
                      <a:pt x="8" y="3"/>
                      <a:pt x="5" y="9"/>
                      <a:pt x="1" y="9"/>
                    </a:cubicBezTo>
                    <a:cubicBezTo>
                      <a:pt x="0" y="9"/>
                      <a:pt x="0" y="6"/>
                      <a:pt x="1" y="6"/>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2" name="Freeform 144"/>
              <p:cNvSpPr>
                <a:spLocks/>
              </p:cNvSpPr>
              <p:nvPr/>
            </p:nvSpPr>
            <p:spPr bwMode="auto">
              <a:xfrm>
                <a:off x="6753225" y="1855788"/>
                <a:ext cx="47625" cy="184150"/>
              </a:xfrm>
              <a:custGeom>
                <a:avLst/>
                <a:gdLst/>
                <a:ahLst/>
                <a:cxnLst>
                  <a:cxn ang="0">
                    <a:pos x="26" y="84"/>
                  </a:cxn>
                  <a:cxn ang="0">
                    <a:pos x="13" y="109"/>
                  </a:cxn>
                  <a:cxn ang="0">
                    <a:pos x="26" y="132"/>
                  </a:cxn>
                  <a:cxn ang="0">
                    <a:pos x="25" y="132"/>
                  </a:cxn>
                  <a:cxn ang="0">
                    <a:pos x="20" y="128"/>
                  </a:cxn>
                  <a:cxn ang="0">
                    <a:pos x="16" y="128"/>
                  </a:cxn>
                  <a:cxn ang="0">
                    <a:pos x="5" y="138"/>
                  </a:cxn>
                  <a:cxn ang="0">
                    <a:pos x="5" y="125"/>
                  </a:cxn>
                  <a:cxn ang="0">
                    <a:pos x="7" y="105"/>
                  </a:cxn>
                  <a:cxn ang="0">
                    <a:pos x="4" y="93"/>
                  </a:cxn>
                  <a:cxn ang="0">
                    <a:pos x="7" y="79"/>
                  </a:cxn>
                  <a:cxn ang="0">
                    <a:pos x="7" y="53"/>
                  </a:cxn>
                  <a:cxn ang="0">
                    <a:pos x="0" y="37"/>
                  </a:cxn>
                  <a:cxn ang="0">
                    <a:pos x="9" y="15"/>
                  </a:cxn>
                  <a:cxn ang="0">
                    <a:pos x="11" y="9"/>
                  </a:cxn>
                  <a:cxn ang="0">
                    <a:pos x="11" y="0"/>
                  </a:cxn>
                  <a:cxn ang="0">
                    <a:pos x="14" y="0"/>
                  </a:cxn>
                  <a:cxn ang="0">
                    <a:pos x="19" y="20"/>
                  </a:cxn>
                  <a:cxn ang="0">
                    <a:pos x="21" y="37"/>
                  </a:cxn>
                  <a:cxn ang="0">
                    <a:pos x="21" y="47"/>
                  </a:cxn>
                  <a:cxn ang="0">
                    <a:pos x="24" y="59"/>
                  </a:cxn>
                  <a:cxn ang="0">
                    <a:pos x="36" y="90"/>
                  </a:cxn>
                  <a:cxn ang="0">
                    <a:pos x="26" y="84"/>
                  </a:cxn>
                </a:cxnLst>
                <a:rect l="0" t="0" r="r" b="b"/>
                <a:pathLst>
                  <a:path w="36" h="138">
                    <a:moveTo>
                      <a:pt x="26" y="84"/>
                    </a:moveTo>
                    <a:cubicBezTo>
                      <a:pt x="15" y="84"/>
                      <a:pt x="13" y="98"/>
                      <a:pt x="13" y="109"/>
                    </a:cubicBezTo>
                    <a:cubicBezTo>
                      <a:pt x="13" y="120"/>
                      <a:pt x="22" y="124"/>
                      <a:pt x="26" y="132"/>
                    </a:cubicBezTo>
                    <a:cubicBezTo>
                      <a:pt x="26" y="132"/>
                      <a:pt x="25" y="132"/>
                      <a:pt x="25" y="132"/>
                    </a:cubicBezTo>
                    <a:cubicBezTo>
                      <a:pt x="23" y="133"/>
                      <a:pt x="21" y="130"/>
                      <a:pt x="20" y="128"/>
                    </a:cubicBezTo>
                    <a:cubicBezTo>
                      <a:pt x="19" y="128"/>
                      <a:pt x="17" y="128"/>
                      <a:pt x="16" y="128"/>
                    </a:cubicBezTo>
                    <a:cubicBezTo>
                      <a:pt x="11" y="128"/>
                      <a:pt x="11" y="138"/>
                      <a:pt x="5" y="138"/>
                    </a:cubicBezTo>
                    <a:cubicBezTo>
                      <a:pt x="4" y="138"/>
                      <a:pt x="5" y="127"/>
                      <a:pt x="5" y="125"/>
                    </a:cubicBezTo>
                    <a:cubicBezTo>
                      <a:pt x="5" y="117"/>
                      <a:pt x="7" y="112"/>
                      <a:pt x="7" y="105"/>
                    </a:cubicBezTo>
                    <a:cubicBezTo>
                      <a:pt x="7" y="99"/>
                      <a:pt x="4" y="98"/>
                      <a:pt x="4" y="93"/>
                    </a:cubicBezTo>
                    <a:cubicBezTo>
                      <a:pt x="4" y="86"/>
                      <a:pt x="7" y="84"/>
                      <a:pt x="7" y="79"/>
                    </a:cubicBezTo>
                    <a:cubicBezTo>
                      <a:pt x="7" y="68"/>
                      <a:pt x="7" y="64"/>
                      <a:pt x="7" y="53"/>
                    </a:cubicBezTo>
                    <a:cubicBezTo>
                      <a:pt x="7" y="46"/>
                      <a:pt x="0" y="44"/>
                      <a:pt x="0" y="37"/>
                    </a:cubicBezTo>
                    <a:cubicBezTo>
                      <a:pt x="0" y="28"/>
                      <a:pt x="3" y="16"/>
                      <a:pt x="9" y="15"/>
                    </a:cubicBezTo>
                    <a:cubicBezTo>
                      <a:pt x="9" y="12"/>
                      <a:pt x="11" y="11"/>
                      <a:pt x="11" y="9"/>
                    </a:cubicBezTo>
                    <a:cubicBezTo>
                      <a:pt x="11" y="4"/>
                      <a:pt x="11" y="3"/>
                      <a:pt x="11" y="0"/>
                    </a:cubicBezTo>
                    <a:cubicBezTo>
                      <a:pt x="12" y="0"/>
                      <a:pt x="13" y="0"/>
                      <a:pt x="14" y="0"/>
                    </a:cubicBezTo>
                    <a:cubicBezTo>
                      <a:pt x="14" y="8"/>
                      <a:pt x="18" y="14"/>
                      <a:pt x="19" y="20"/>
                    </a:cubicBezTo>
                    <a:cubicBezTo>
                      <a:pt x="21" y="26"/>
                      <a:pt x="18" y="30"/>
                      <a:pt x="21" y="37"/>
                    </a:cubicBezTo>
                    <a:cubicBezTo>
                      <a:pt x="21" y="47"/>
                      <a:pt x="21" y="47"/>
                      <a:pt x="21" y="47"/>
                    </a:cubicBezTo>
                    <a:cubicBezTo>
                      <a:pt x="20" y="52"/>
                      <a:pt x="23" y="57"/>
                      <a:pt x="24" y="59"/>
                    </a:cubicBezTo>
                    <a:cubicBezTo>
                      <a:pt x="27" y="70"/>
                      <a:pt x="33" y="79"/>
                      <a:pt x="36" y="90"/>
                    </a:cubicBezTo>
                    <a:cubicBezTo>
                      <a:pt x="34" y="86"/>
                      <a:pt x="30" y="84"/>
                      <a:pt x="26" y="8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3" name="Freeform 145"/>
              <p:cNvSpPr>
                <a:spLocks/>
              </p:cNvSpPr>
              <p:nvPr/>
            </p:nvSpPr>
            <p:spPr bwMode="auto">
              <a:xfrm>
                <a:off x="5241925" y="1219200"/>
                <a:ext cx="292100" cy="214313"/>
              </a:xfrm>
              <a:custGeom>
                <a:avLst/>
                <a:gdLst/>
                <a:ahLst/>
                <a:cxnLst>
                  <a:cxn ang="0">
                    <a:pos x="76" y="161"/>
                  </a:cxn>
                  <a:cxn ang="0">
                    <a:pos x="50" y="131"/>
                  </a:cxn>
                  <a:cxn ang="0">
                    <a:pos x="103" y="67"/>
                  </a:cxn>
                  <a:cxn ang="0">
                    <a:pos x="125" y="55"/>
                  </a:cxn>
                  <a:cxn ang="0">
                    <a:pos x="134" y="45"/>
                  </a:cxn>
                  <a:cxn ang="0">
                    <a:pos x="175" y="34"/>
                  </a:cxn>
                  <a:cxn ang="0">
                    <a:pos x="220" y="11"/>
                  </a:cxn>
                  <a:cxn ang="0">
                    <a:pos x="203" y="0"/>
                  </a:cxn>
                  <a:cxn ang="0">
                    <a:pos x="136" y="25"/>
                  </a:cxn>
                  <a:cxn ang="0">
                    <a:pos x="123" y="19"/>
                  </a:cxn>
                  <a:cxn ang="0">
                    <a:pos x="109" y="25"/>
                  </a:cxn>
                  <a:cxn ang="0">
                    <a:pos x="69" y="46"/>
                  </a:cxn>
                  <a:cxn ang="0">
                    <a:pos x="52" y="49"/>
                  </a:cxn>
                  <a:cxn ang="0">
                    <a:pos x="47" y="53"/>
                  </a:cxn>
                  <a:cxn ang="0">
                    <a:pos x="50" y="61"/>
                  </a:cxn>
                  <a:cxn ang="0">
                    <a:pos x="27" y="88"/>
                  </a:cxn>
                  <a:cxn ang="0">
                    <a:pos x="34" y="98"/>
                  </a:cxn>
                  <a:cxn ang="0">
                    <a:pos x="13" y="110"/>
                  </a:cxn>
                  <a:cxn ang="0">
                    <a:pos x="13" y="117"/>
                  </a:cxn>
                  <a:cxn ang="0">
                    <a:pos x="0" y="134"/>
                  </a:cxn>
                  <a:cxn ang="0">
                    <a:pos x="8" y="143"/>
                  </a:cxn>
                  <a:cxn ang="0">
                    <a:pos x="21" y="143"/>
                  </a:cxn>
                  <a:cxn ang="0">
                    <a:pos x="27" y="158"/>
                  </a:cxn>
                  <a:cxn ang="0">
                    <a:pos x="39" y="158"/>
                  </a:cxn>
                  <a:cxn ang="0">
                    <a:pos x="42" y="161"/>
                  </a:cxn>
                  <a:cxn ang="0">
                    <a:pos x="76" y="161"/>
                  </a:cxn>
                  <a:cxn ang="0">
                    <a:pos x="72" y="156"/>
                  </a:cxn>
                  <a:cxn ang="0">
                    <a:pos x="76" y="161"/>
                  </a:cxn>
                </a:cxnLst>
                <a:rect l="0" t="0" r="r" b="b"/>
                <a:pathLst>
                  <a:path w="220" h="161">
                    <a:moveTo>
                      <a:pt x="76" y="161"/>
                    </a:moveTo>
                    <a:cubicBezTo>
                      <a:pt x="66" y="151"/>
                      <a:pt x="50" y="147"/>
                      <a:pt x="50" y="131"/>
                    </a:cubicBezTo>
                    <a:cubicBezTo>
                      <a:pt x="50" y="102"/>
                      <a:pt x="81" y="73"/>
                      <a:pt x="103" y="67"/>
                    </a:cubicBezTo>
                    <a:cubicBezTo>
                      <a:pt x="111" y="64"/>
                      <a:pt x="113" y="55"/>
                      <a:pt x="125" y="55"/>
                    </a:cubicBezTo>
                    <a:cubicBezTo>
                      <a:pt x="130" y="55"/>
                      <a:pt x="132" y="46"/>
                      <a:pt x="134" y="45"/>
                    </a:cubicBezTo>
                    <a:cubicBezTo>
                      <a:pt x="149" y="38"/>
                      <a:pt x="160" y="41"/>
                      <a:pt x="175" y="34"/>
                    </a:cubicBezTo>
                    <a:cubicBezTo>
                      <a:pt x="186" y="28"/>
                      <a:pt x="220" y="26"/>
                      <a:pt x="220" y="11"/>
                    </a:cubicBezTo>
                    <a:cubicBezTo>
                      <a:pt x="220" y="6"/>
                      <a:pt x="208" y="0"/>
                      <a:pt x="203" y="0"/>
                    </a:cubicBezTo>
                    <a:cubicBezTo>
                      <a:pt x="181" y="0"/>
                      <a:pt x="160" y="25"/>
                      <a:pt x="136" y="25"/>
                    </a:cubicBezTo>
                    <a:cubicBezTo>
                      <a:pt x="131" y="25"/>
                      <a:pt x="128" y="19"/>
                      <a:pt x="123" y="19"/>
                    </a:cubicBezTo>
                    <a:cubicBezTo>
                      <a:pt x="115" y="19"/>
                      <a:pt x="115" y="25"/>
                      <a:pt x="109" y="25"/>
                    </a:cubicBezTo>
                    <a:cubicBezTo>
                      <a:pt x="93" y="25"/>
                      <a:pt x="80" y="46"/>
                      <a:pt x="69" y="46"/>
                    </a:cubicBezTo>
                    <a:cubicBezTo>
                      <a:pt x="63" y="46"/>
                      <a:pt x="58" y="49"/>
                      <a:pt x="52" y="49"/>
                    </a:cubicBezTo>
                    <a:cubicBezTo>
                      <a:pt x="49" y="49"/>
                      <a:pt x="47" y="52"/>
                      <a:pt x="47" y="53"/>
                    </a:cubicBezTo>
                    <a:cubicBezTo>
                      <a:pt x="47" y="56"/>
                      <a:pt x="50" y="58"/>
                      <a:pt x="50" y="61"/>
                    </a:cubicBezTo>
                    <a:cubicBezTo>
                      <a:pt x="50" y="74"/>
                      <a:pt x="27" y="80"/>
                      <a:pt x="27" y="88"/>
                    </a:cubicBezTo>
                    <a:cubicBezTo>
                      <a:pt x="27" y="91"/>
                      <a:pt x="34" y="92"/>
                      <a:pt x="34" y="98"/>
                    </a:cubicBezTo>
                    <a:cubicBezTo>
                      <a:pt x="27" y="99"/>
                      <a:pt x="13" y="102"/>
                      <a:pt x="13" y="110"/>
                    </a:cubicBezTo>
                    <a:cubicBezTo>
                      <a:pt x="13" y="115"/>
                      <a:pt x="13" y="117"/>
                      <a:pt x="13" y="117"/>
                    </a:cubicBezTo>
                    <a:cubicBezTo>
                      <a:pt x="13" y="124"/>
                      <a:pt x="0" y="124"/>
                      <a:pt x="0" y="134"/>
                    </a:cubicBezTo>
                    <a:cubicBezTo>
                      <a:pt x="0" y="139"/>
                      <a:pt x="8" y="143"/>
                      <a:pt x="8" y="143"/>
                    </a:cubicBezTo>
                    <a:cubicBezTo>
                      <a:pt x="8" y="143"/>
                      <a:pt x="20" y="143"/>
                      <a:pt x="21" y="143"/>
                    </a:cubicBezTo>
                    <a:cubicBezTo>
                      <a:pt x="28" y="145"/>
                      <a:pt x="24" y="152"/>
                      <a:pt x="27" y="158"/>
                    </a:cubicBezTo>
                    <a:cubicBezTo>
                      <a:pt x="28" y="161"/>
                      <a:pt x="35" y="158"/>
                      <a:pt x="39" y="158"/>
                    </a:cubicBezTo>
                    <a:cubicBezTo>
                      <a:pt x="40" y="158"/>
                      <a:pt x="41" y="161"/>
                      <a:pt x="42" y="161"/>
                    </a:cubicBezTo>
                    <a:cubicBezTo>
                      <a:pt x="76" y="161"/>
                      <a:pt x="76" y="161"/>
                      <a:pt x="76" y="161"/>
                    </a:cubicBezTo>
                    <a:cubicBezTo>
                      <a:pt x="75" y="159"/>
                      <a:pt x="73" y="157"/>
                      <a:pt x="72" y="156"/>
                    </a:cubicBezTo>
                    <a:lnTo>
                      <a:pt x="76" y="161"/>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4" name="Freeform 146"/>
              <p:cNvSpPr>
                <a:spLocks/>
              </p:cNvSpPr>
              <p:nvPr/>
            </p:nvSpPr>
            <p:spPr bwMode="auto">
              <a:xfrm>
                <a:off x="4713288" y="1196975"/>
                <a:ext cx="2847975" cy="1058863"/>
              </a:xfrm>
              <a:custGeom>
                <a:avLst/>
                <a:gdLst/>
                <a:ahLst/>
                <a:cxnLst>
                  <a:cxn ang="0">
                    <a:pos x="1515" y="585"/>
                  </a:cxn>
                  <a:cxn ang="0">
                    <a:pos x="1460" y="485"/>
                  </a:cxn>
                  <a:cxn ang="0">
                    <a:pos x="1665" y="408"/>
                  </a:cxn>
                  <a:cxn ang="0">
                    <a:pos x="1804" y="346"/>
                  </a:cxn>
                  <a:cxn ang="0">
                    <a:pos x="1709" y="465"/>
                  </a:cxn>
                  <a:cxn ang="0">
                    <a:pos x="1793" y="452"/>
                  </a:cxn>
                  <a:cxn ang="0">
                    <a:pos x="1989" y="313"/>
                  </a:cxn>
                  <a:cxn ang="0">
                    <a:pos x="2112" y="287"/>
                  </a:cxn>
                  <a:cxn ang="0">
                    <a:pos x="1892" y="194"/>
                  </a:cxn>
                  <a:cxn ang="0">
                    <a:pos x="1660" y="159"/>
                  </a:cxn>
                  <a:cxn ang="0">
                    <a:pos x="1435" y="157"/>
                  </a:cxn>
                  <a:cxn ang="0">
                    <a:pos x="1314" y="97"/>
                  </a:cxn>
                  <a:cxn ang="0">
                    <a:pos x="1102" y="104"/>
                  </a:cxn>
                  <a:cxn ang="0">
                    <a:pos x="1016" y="27"/>
                  </a:cxn>
                  <a:cxn ang="0">
                    <a:pos x="758" y="117"/>
                  </a:cxn>
                  <a:cxn ang="0">
                    <a:pos x="668" y="148"/>
                  </a:cxn>
                  <a:cxn ang="0">
                    <a:pos x="644" y="121"/>
                  </a:cxn>
                  <a:cxn ang="0">
                    <a:pos x="511" y="207"/>
                  </a:cxn>
                  <a:cxn ang="0">
                    <a:pos x="322" y="247"/>
                  </a:cxn>
                  <a:cxn ang="0">
                    <a:pos x="214" y="296"/>
                  </a:cxn>
                  <a:cxn ang="0">
                    <a:pos x="229" y="227"/>
                  </a:cxn>
                  <a:cxn ang="0">
                    <a:pos x="127" y="236"/>
                  </a:cxn>
                  <a:cxn ang="0">
                    <a:pos x="136" y="312"/>
                  </a:cxn>
                  <a:cxn ang="0">
                    <a:pos x="117" y="395"/>
                  </a:cxn>
                  <a:cxn ang="0">
                    <a:pos x="50" y="446"/>
                  </a:cxn>
                  <a:cxn ang="0">
                    <a:pos x="16" y="495"/>
                  </a:cxn>
                  <a:cxn ang="0">
                    <a:pos x="54" y="558"/>
                  </a:cxn>
                  <a:cxn ang="0">
                    <a:pos x="88" y="597"/>
                  </a:cxn>
                  <a:cxn ang="0">
                    <a:pos x="112" y="644"/>
                  </a:cxn>
                  <a:cxn ang="0">
                    <a:pos x="208" y="647"/>
                  </a:cxn>
                  <a:cxn ang="0">
                    <a:pos x="225" y="626"/>
                  </a:cxn>
                  <a:cxn ang="0">
                    <a:pos x="284" y="701"/>
                  </a:cxn>
                  <a:cxn ang="0">
                    <a:pos x="350" y="732"/>
                  </a:cxn>
                  <a:cxn ang="0">
                    <a:pos x="366" y="742"/>
                  </a:cxn>
                  <a:cxn ang="0">
                    <a:pos x="349" y="634"/>
                  </a:cxn>
                  <a:cxn ang="0">
                    <a:pos x="412" y="645"/>
                  </a:cxn>
                  <a:cxn ang="0">
                    <a:pos x="427" y="700"/>
                  </a:cxn>
                  <a:cxn ang="0">
                    <a:pos x="428" y="746"/>
                  </a:cxn>
                  <a:cxn ang="0">
                    <a:pos x="447" y="755"/>
                  </a:cxn>
                  <a:cxn ang="0">
                    <a:pos x="522" y="777"/>
                  </a:cxn>
                  <a:cxn ang="0">
                    <a:pos x="559" y="781"/>
                  </a:cxn>
                  <a:cxn ang="0">
                    <a:pos x="608" y="770"/>
                  </a:cxn>
                  <a:cxn ang="0">
                    <a:pos x="654" y="772"/>
                  </a:cxn>
                  <a:cxn ang="0">
                    <a:pos x="677" y="748"/>
                  </a:cxn>
                  <a:cxn ang="0">
                    <a:pos x="829" y="593"/>
                  </a:cxn>
                  <a:cxn ang="0">
                    <a:pos x="994" y="534"/>
                  </a:cxn>
                  <a:cxn ang="0">
                    <a:pos x="1224" y="569"/>
                  </a:cxn>
                  <a:cxn ang="0">
                    <a:pos x="1411" y="607"/>
                  </a:cxn>
                  <a:cxn ang="0">
                    <a:pos x="1400" y="655"/>
                  </a:cxn>
                </a:cxnLst>
                <a:rect l="0" t="0" r="r" b="b"/>
                <a:pathLst>
                  <a:path w="2139" h="795">
                    <a:moveTo>
                      <a:pt x="1398" y="684"/>
                    </a:moveTo>
                    <a:cubicBezTo>
                      <a:pt x="1398" y="684"/>
                      <a:pt x="1415" y="688"/>
                      <a:pt x="1429" y="688"/>
                    </a:cubicBezTo>
                    <a:cubicBezTo>
                      <a:pt x="1454" y="688"/>
                      <a:pt x="1478" y="635"/>
                      <a:pt x="1495" y="618"/>
                    </a:cubicBezTo>
                    <a:cubicBezTo>
                      <a:pt x="1502" y="610"/>
                      <a:pt x="1512" y="596"/>
                      <a:pt x="1515" y="585"/>
                    </a:cubicBezTo>
                    <a:cubicBezTo>
                      <a:pt x="1518" y="572"/>
                      <a:pt x="1513" y="564"/>
                      <a:pt x="1520" y="551"/>
                    </a:cubicBezTo>
                    <a:cubicBezTo>
                      <a:pt x="1522" y="547"/>
                      <a:pt x="1527" y="537"/>
                      <a:pt x="1527" y="527"/>
                    </a:cubicBezTo>
                    <a:cubicBezTo>
                      <a:pt x="1527" y="515"/>
                      <a:pt x="1508" y="492"/>
                      <a:pt x="1499" y="499"/>
                    </a:cubicBezTo>
                    <a:cubicBezTo>
                      <a:pt x="1473" y="518"/>
                      <a:pt x="1460" y="488"/>
                      <a:pt x="1460" y="485"/>
                    </a:cubicBezTo>
                    <a:cubicBezTo>
                      <a:pt x="1460" y="473"/>
                      <a:pt x="1483" y="459"/>
                      <a:pt x="1493" y="450"/>
                    </a:cubicBezTo>
                    <a:cubicBezTo>
                      <a:pt x="1506" y="436"/>
                      <a:pt x="1524" y="413"/>
                      <a:pt x="1543" y="408"/>
                    </a:cubicBezTo>
                    <a:cubicBezTo>
                      <a:pt x="1560" y="404"/>
                      <a:pt x="1613" y="399"/>
                      <a:pt x="1627" y="399"/>
                    </a:cubicBezTo>
                    <a:cubicBezTo>
                      <a:pt x="1645" y="399"/>
                      <a:pt x="1654" y="408"/>
                      <a:pt x="1665" y="408"/>
                    </a:cubicBezTo>
                    <a:cubicBezTo>
                      <a:pt x="1671" y="408"/>
                      <a:pt x="1675" y="408"/>
                      <a:pt x="1689" y="408"/>
                    </a:cubicBezTo>
                    <a:cubicBezTo>
                      <a:pt x="1696" y="379"/>
                      <a:pt x="1709" y="362"/>
                      <a:pt x="1740" y="362"/>
                    </a:cubicBezTo>
                    <a:cubicBezTo>
                      <a:pt x="1748" y="362"/>
                      <a:pt x="1751" y="360"/>
                      <a:pt x="1766" y="362"/>
                    </a:cubicBezTo>
                    <a:cubicBezTo>
                      <a:pt x="1759" y="368"/>
                      <a:pt x="1756" y="406"/>
                      <a:pt x="1804" y="346"/>
                    </a:cubicBezTo>
                    <a:cubicBezTo>
                      <a:pt x="1809" y="346"/>
                      <a:pt x="1832" y="355"/>
                      <a:pt x="1797" y="377"/>
                    </a:cubicBezTo>
                    <a:cubicBezTo>
                      <a:pt x="1785" y="385"/>
                      <a:pt x="1774" y="381"/>
                      <a:pt x="1766" y="393"/>
                    </a:cubicBezTo>
                    <a:cubicBezTo>
                      <a:pt x="1757" y="406"/>
                      <a:pt x="1749" y="423"/>
                      <a:pt x="1735" y="430"/>
                    </a:cubicBezTo>
                    <a:cubicBezTo>
                      <a:pt x="1724" y="436"/>
                      <a:pt x="1709" y="447"/>
                      <a:pt x="1709" y="465"/>
                    </a:cubicBezTo>
                    <a:cubicBezTo>
                      <a:pt x="1709" y="482"/>
                      <a:pt x="1714" y="535"/>
                      <a:pt x="1726" y="545"/>
                    </a:cubicBezTo>
                    <a:cubicBezTo>
                      <a:pt x="1735" y="532"/>
                      <a:pt x="1741" y="507"/>
                      <a:pt x="1760" y="503"/>
                    </a:cubicBezTo>
                    <a:cubicBezTo>
                      <a:pt x="1757" y="491"/>
                      <a:pt x="1777" y="488"/>
                      <a:pt x="1777" y="479"/>
                    </a:cubicBezTo>
                    <a:cubicBezTo>
                      <a:pt x="1777" y="464"/>
                      <a:pt x="1793" y="460"/>
                      <a:pt x="1793" y="452"/>
                    </a:cubicBezTo>
                    <a:cubicBezTo>
                      <a:pt x="1793" y="447"/>
                      <a:pt x="1788" y="442"/>
                      <a:pt x="1793" y="432"/>
                    </a:cubicBezTo>
                    <a:cubicBezTo>
                      <a:pt x="1828" y="356"/>
                      <a:pt x="1861" y="397"/>
                      <a:pt x="1874" y="397"/>
                    </a:cubicBezTo>
                    <a:cubicBezTo>
                      <a:pt x="1914" y="397"/>
                      <a:pt x="1941" y="347"/>
                      <a:pt x="1976" y="346"/>
                    </a:cubicBezTo>
                    <a:cubicBezTo>
                      <a:pt x="2041" y="345"/>
                      <a:pt x="1989" y="320"/>
                      <a:pt x="1989" y="313"/>
                    </a:cubicBezTo>
                    <a:cubicBezTo>
                      <a:pt x="1989" y="294"/>
                      <a:pt x="2015" y="297"/>
                      <a:pt x="2020" y="287"/>
                    </a:cubicBezTo>
                    <a:cubicBezTo>
                      <a:pt x="2022" y="282"/>
                      <a:pt x="2018" y="271"/>
                      <a:pt x="2026" y="271"/>
                    </a:cubicBezTo>
                    <a:cubicBezTo>
                      <a:pt x="2054" y="271"/>
                      <a:pt x="2077" y="309"/>
                      <a:pt x="2097" y="309"/>
                    </a:cubicBezTo>
                    <a:cubicBezTo>
                      <a:pt x="2106" y="309"/>
                      <a:pt x="2108" y="293"/>
                      <a:pt x="2112" y="287"/>
                    </a:cubicBezTo>
                    <a:cubicBezTo>
                      <a:pt x="2120" y="278"/>
                      <a:pt x="2127" y="279"/>
                      <a:pt x="2139" y="275"/>
                    </a:cubicBezTo>
                    <a:cubicBezTo>
                      <a:pt x="2123" y="254"/>
                      <a:pt x="2071" y="242"/>
                      <a:pt x="2046" y="227"/>
                    </a:cubicBezTo>
                    <a:cubicBezTo>
                      <a:pt x="2011" y="207"/>
                      <a:pt x="1965" y="185"/>
                      <a:pt x="1914" y="185"/>
                    </a:cubicBezTo>
                    <a:cubicBezTo>
                      <a:pt x="1900" y="185"/>
                      <a:pt x="1890" y="188"/>
                      <a:pt x="1892" y="194"/>
                    </a:cubicBezTo>
                    <a:cubicBezTo>
                      <a:pt x="1906" y="237"/>
                      <a:pt x="1872" y="194"/>
                      <a:pt x="1863" y="194"/>
                    </a:cubicBezTo>
                    <a:cubicBezTo>
                      <a:pt x="1762" y="192"/>
                      <a:pt x="1762" y="192"/>
                      <a:pt x="1762" y="192"/>
                    </a:cubicBezTo>
                    <a:cubicBezTo>
                      <a:pt x="1756" y="169"/>
                      <a:pt x="1741" y="161"/>
                      <a:pt x="1711" y="161"/>
                    </a:cubicBezTo>
                    <a:cubicBezTo>
                      <a:pt x="1695" y="161"/>
                      <a:pt x="1670" y="167"/>
                      <a:pt x="1660" y="159"/>
                    </a:cubicBezTo>
                    <a:cubicBezTo>
                      <a:pt x="1652" y="151"/>
                      <a:pt x="1651" y="141"/>
                      <a:pt x="1638" y="137"/>
                    </a:cubicBezTo>
                    <a:cubicBezTo>
                      <a:pt x="1611" y="128"/>
                      <a:pt x="1582" y="121"/>
                      <a:pt x="1548" y="121"/>
                    </a:cubicBezTo>
                    <a:cubicBezTo>
                      <a:pt x="1513" y="121"/>
                      <a:pt x="1509" y="140"/>
                      <a:pt x="1506" y="157"/>
                    </a:cubicBezTo>
                    <a:cubicBezTo>
                      <a:pt x="1473" y="157"/>
                      <a:pt x="1457" y="157"/>
                      <a:pt x="1435" y="157"/>
                    </a:cubicBezTo>
                    <a:cubicBezTo>
                      <a:pt x="1423" y="157"/>
                      <a:pt x="1421" y="147"/>
                      <a:pt x="1407" y="146"/>
                    </a:cubicBezTo>
                    <a:cubicBezTo>
                      <a:pt x="1405" y="152"/>
                      <a:pt x="1403" y="166"/>
                      <a:pt x="1396" y="166"/>
                    </a:cubicBezTo>
                    <a:cubicBezTo>
                      <a:pt x="1377" y="166"/>
                      <a:pt x="1369" y="143"/>
                      <a:pt x="1369" y="130"/>
                    </a:cubicBezTo>
                    <a:cubicBezTo>
                      <a:pt x="1369" y="127"/>
                      <a:pt x="1405" y="105"/>
                      <a:pt x="1314" y="97"/>
                    </a:cubicBezTo>
                    <a:cubicBezTo>
                      <a:pt x="1303" y="96"/>
                      <a:pt x="1296" y="101"/>
                      <a:pt x="1296" y="115"/>
                    </a:cubicBezTo>
                    <a:cubicBezTo>
                      <a:pt x="1248" y="115"/>
                      <a:pt x="1248" y="115"/>
                      <a:pt x="1248" y="115"/>
                    </a:cubicBezTo>
                    <a:cubicBezTo>
                      <a:pt x="1233" y="111"/>
                      <a:pt x="1157" y="102"/>
                      <a:pt x="1147" y="86"/>
                    </a:cubicBezTo>
                    <a:cubicBezTo>
                      <a:pt x="1089" y="133"/>
                      <a:pt x="1102" y="104"/>
                      <a:pt x="1102" y="104"/>
                    </a:cubicBezTo>
                    <a:cubicBezTo>
                      <a:pt x="1116" y="87"/>
                      <a:pt x="1249" y="51"/>
                      <a:pt x="1140" y="24"/>
                    </a:cubicBezTo>
                    <a:cubicBezTo>
                      <a:pt x="1094" y="24"/>
                      <a:pt x="1094" y="24"/>
                      <a:pt x="1094" y="24"/>
                    </a:cubicBezTo>
                    <a:cubicBezTo>
                      <a:pt x="1089" y="12"/>
                      <a:pt x="1079" y="0"/>
                      <a:pt x="1060" y="0"/>
                    </a:cubicBezTo>
                    <a:cubicBezTo>
                      <a:pt x="1038" y="0"/>
                      <a:pt x="1028" y="17"/>
                      <a:pt x="1016" y="27"/>
                    </a:cubicBezTo>
                    <a:cubicBezTo>
                      <a:pt x="1008" y="33"/>
                      <a:pt x="951" y="56"/>
                      <a:pt x="956" y="35"/>
                    </a:cubicBezTo>
                    <a:cubicBezTo>
                      <a:pt x="941" y="40"/>
                      <a:pt x="879" y="44"/>
                      <a:pt x="847" y="73"/>
                    </a:cubicBezTo>
                    <a:cubicBezTo>
                      <a:pt x="840" y="79"/>
                      <a:pt x="838" y="97"/>
                      <a:pt x="828" y="97"/>
                    </a:cubicBezTo>
                    <a:cubicBezTo>
                      <a:pt x="813" y="97"/>
                      <a:pt x="758" y="92"/>
                      <a:pt x="758" y="117"/>
                    </a:cubicBezTo>
                    <a:cubicBezTo>
                      <a:pt x="758" y="122"/>
                      <a:pt x="763" y="128"/>
                      <a:pt x="765" y="135"/>
                    </a:cubicBezTo>
                    <a:cubicBezTo>
                      <a:pt x="755" y="141"/>
                      <a:pt x="752" y="135"/>
                      <a:pt x="721" y="135"/>
                    </a:cubicBezTo>
                    <a:cubicBezTo>
                      <a:pt x="695" y="170"/>
                      <a:pt x="697" y="129"/>
                      <a:pt x="691" y="121"/>
                    </a:cubicBezTo>
                    <a:cubicBezTo>
                      <a:pt x="689" y="136"/>
                      <a:pt x="679" y="142"/>
                      <a:pt x="668" y="148"/>
                    </a:cubicBezTo>
                    <a:cubicBezTo>
                      <a:pt x="671" y="160"/>
                      <a:pt x="690" y="173"/>
                      <a:pt x="677" y="188"/>
                    </a:cubicBezTo>
                    <a:cubicBezTo>
                      <a:pt x="667" y="198"/>
                      <a:pt x="695" y="230"/>
                      <a:pt x="680" y="230"/>
                    </a:cubicBezTo>
                    <a:cubicBezTo>
                      <a:pt x="662" y="230"/>
                      <a:pt x="657" y="164"/>
                      <a:pt x="657" y="150"/>
                    </a:cubicBezTo>
                    <a:cubicBezTo>
                      <a:pt x="657" y="135"/>
                      <a:pt x="681" y="129"/>
                      <a:pt x="644" y="121"/>
                    </a:cubicBezTo>
                    <a:cubicBezTo>
                      <a:pt x="625" y="118"/>
                      <a:pt x="589" y="149"/>
                      <a:pt x="589" y="166"/>
                    </a:cubicBezTo>
                    <a:cubicBezTo>
                      <a:pt x="589" y="186"/>
                      <a:pt x="598" y="199"/>
                      <a:pt x="608" y="210"/>
                    </a:cubicBezTo>
                    <a:cubicBezTo>
                      <a:pt x="633" y="248"/>
                      <a:pt x="574" y="205"/>
                      <a:pt x="552" y="200"/>
                    </a:cubicBezTo>
                    <a:cubicBezTo>
                      <a:pt x="492" y="184"/>
                      <a:pt x="512" y="204"/>
                      <a:pt x="511" y="207"/>
                    </a:cubicBezTo>
                    <a:cubicBezTo>
                      <a:pt x="509" y="241"/>
                      <a:pt x="495" y="214"/>
                      <a:pt x="487" y="214"/>
                    </a:cubicBezTo>
                    <a:cubicBezTo>
                      <a:pt x="473" y="214"/>
                      <a:pt x="445" y="233"/>
                      <a:pt x="425" y="223"/>
                    </a:cubicBezTo>
                    <a:cubicBezTo>
                      <a:pt x="415" y="197"/>
                      <a:pt x="349" y="256"/>
                      <a:pt x="333" y="256"/>
                    </a:cubicBezTo>
                    <a:cubicBezTo>
                      <a:pt x="327" y="256"/>
                      <a:pt x="320" y="252"/>
                      <a:pt x="322" y="247"/>
                    </a:cubicBezTo>
                    <a:cubicBezTo>
                      <a:pt x="329" y="229"/>
                      <a:pt x="319" y="191"/>
                      <a:pt x="300" y="249"/>
                    </a:cubicBezTo>
                    <a:cubicBezTo>
                      <a:pt x="298" y="253"/>
                      <a:pt x="306" y="255"/>
                      <a:pt x="306" y="263"/>
                    </a:cubicBezTo>
                    <a:cubicBezTo>
                      <a:pt x="306" y="278"/>
                      <a:pt x="283" y="267"/>
                      <a:pt x="271" y="271"/>
                    </a:cubicBezTo>
                    <a:cubicBezTo>
                      <a:pt x="259" y="275"/>
                      <a:pt x="265" y="318"/>
                      <a:pt x="214" y="296"/>
                    </a:cubicBezTo>
                    <a:cubicBezTo>
                      <a:pt x="214" y="313"/>
                      <a:pt x="214" y="313"/>
                      <a:pt x="214" y="313"/>
                    </a:cubicBezTo>
                    <a:cubicBezTo>
                      <a:pt x="189" y="311"/>
                      <a:pt x="192" y="284"/>
                      <a:pt x="183" y="271"/>
                    </a:cubicBezTo>
                    <a:cubicBezTo>
                      <a:pt x="202" y="271"/>
                      <a:pt x="212" y="271"/>
                      <a:pt x="230" y="276"/>
                    </a:cubicBezTo>
                    <a:cubicBezTo>
                      <a:pt x="255" y="282"/>
                      <a:pt x="304" y="251"/>
                      <a:pt x="229" y="227"/>
                    </a:cubicBezTo>
                    <a:cubicBezTo>
                      <a:pt x="208" y="220"/>
                      <a:pt x="160" y="196"/>
                      <a:pt x="145" y="196"/>
                    </a:cubicBezTo>
                    <a:cubicBezTo>
                      <a:pt x="144" y="196"/>
                      <a:pt x="144" y="195"/>
                      <a:pt x="133" y="196"/>
                    </a:cubicBezTo>
                    <a:cubicBezTo>
                      <a:pt x="127" y="200"/>
                      <a:pt x="111" y="208"/>
                      <a:pt x="111" y="219"/>
                    </a:cubicBezTo>
                    <a:cubicBezTo>
                      <a:pt x="111" y="227"/>
                      <a:pt x="127" y="226"/>
                      <a:pt x="127" y="236"/>
                    </a:cubicBezTo>
                    <a:cubicBezTo>
                      <a:pt x="127" y="244"/>
                      <a:pt x="119" y="247"/>
                      <a:pt x="119" y="255"/>
                    </a:cubicBezTo>
                    <a:cubicBezTo>
                      <a:pt x="119" y="263"/>
                      <a:pt x="128" y="268"/>
                      <a:pt x="128" y="277"/>
                    </a:cubicBezTo>
                    <a:cubicBezTo>
                      <a:pt x="128" y="282"/>
                      <a:pt x="123" y="285"/>
                      <a:pt x="123" y="290"/>
                    </a:cubicBezTo>
                    <a:cubicBezTo>
                      <a:pt x="123" y="300"/>
                      <a:pt x="136" y="302"/>
                      <a:pt x="136" y="312"/>
                    </a:cubicBezTo>
                    <a:cubicBezTo>
                      <a:pt x="136" y="315"/>
                      <a:pt x="132" y="317"/>
                      <a:pt x="131" y="318"/>
                    </a:cubicBezTo>
                    <a:cubicBezTo>
                      <a:pt x="135" y="325"/>
                      <a:pt x="145" y="327"/>
                      <a:pt x="145" y="336"/>
                    </a:cubicBezTo>
                    <a:cubicBezTo>
                      <a:pt x="145" y="351"/>
                      <a:pt x="115" y="367"/>
                      <a:pt x="106" y="379"/>
                    </a:cubicBezTo>
                    <a:cubicBezTo>
                      <a:pt x="109" y="384"/>
                      <a:pt x="114" y="387"/>
                      <a:pt x="117" y="395"/>
                    </a:cubicBezTo>
                    <a:cubicBezTo>
                      <a:pt x="111" y="398"/>
                      <a:pt x="98" y="405"/>
                      <a:pt x="92" y="405"/>
                    </a:cubicBezTo>
                    <a:cubicBezTo>
                      <a:pt x="85" y="405"/>
                      <a:pt x="80" y="402"/>
                      <a:pt x="70" y="402"/>
                    </a:cubicBezTo>
                    <a:cubicBezTo>
                      <a:pt x="61" y="402"/>
                      <a:pt x="38" y="410"/>
                      <a:pt x="45" y="417"/>
                    </a:cubicBezTo>
                    <a:cubicBezTo>
                      <a:pt x="67" y="438"/>
                      <a:pt x="56" y="446"/>
                      <a:pt x="50" y="446"/>
                    </a:cubicBezTo>
                    <a:cubicBezTo>
                      <a:pt x="42" y="446"/>
                      <a:pt x="40" y="435"/>
                      <a:pt x="33" y="435"/>
                    </a:cubicBezTo>
                    <a:cubicBezTo>
                      <a:pt x="25" y="435"/>
                      <a:pt x="15" y="455"/>
                      <a:pt x="15" y="465"/>
                    </a:cubicBezTo>
                    <a:cubicBezTo>
                      <a:pt x="15" y="483"/>
                      <a:pt x="1" y="480"/>
                      <a:pt x="0" y="496"/>
                    </a:cubicBezTo>
                    <a:cubicBezTo>
                      <a:pt x="6" y="495"/>
                      <a:pt x="11" y="495"/>
                      <a:pt x="16" y="495"/>
                    </a:cubicBezTo>
                    <a:cubicBezTo>
                      <a:pt x="24" y="495"/>
                      <a:pt x="30" y="494"/>
                      <a:pt x="39" y="494"/>
                    </a:cubicBezTo>
                    <a:cubicBezTo>
                      <a:pt x="48" y="494"/>
                      <a:pt x="52" y="510"/>
                      <a:pt x="52" y="520"/>
                    </a:cubicBezTo>
                    <a:cubicBezTo>
                      <a:pt x="52" y="526"/>
                      <a:pt x="46" y="529"/>
                      <a:pt x="46" y="535"/>
                    </a:cubicBezTo>
                    <a:cubicBezTo>
                      <a:pt x="46" y="544"/>
                      <a:pt x="54" y="550"/>
                      <a:pt x="54" y="558"/>
                    </a:cubicBezTo>
                    <a:cubicBezTo>
                      <a:pt x="54" y="563"/>
                      <a:pt x="46" y="565"/>
                      <a:pt x="44" y="568"/>
                    </a:cubicBezTo>
                    <a:cubicBezTo>
                      <a:pt x="39" y="576"/>
                      <a:pt x="37" y="583"/>
                      <a:pt x="37" y="593"/>
                    </a:cubicBezTo>
                    <a:cubicBezTo>
                      <a:pt x="37" y="606"/>
                      <a:pt x="46" y="603"/>
                      <a:pt x="56" y="603"/>
                    </a:cubicBezTo>
                    <a:cubicBezTo>
                      <a:pt x="70" y="603"/>
                      <a:pt x="77" y="597"/>
                      <a:pt x="88" y="597"/>
                    </a:cubicBezTo>
                    <a:cubicBezTo>
                      <a:pt x="99" y="597"/>
                      <a:pt x="97" y="620"/>
                      <a:pt x="108" y="620"/>
                    </a:cubicBezTo>
                    <a:cubicBezTo>
                      <a:pt x="108" y="638"/>
                      <a:pt x="108" y="638"/>
                      <a:pt x="108" y="638"/>
                    </a:cubicBezTo>
                    <a:cubicBezTo>
                      <a:pt x="108" y="640"/>
                      <a:pt x="109" y="641"/>
                      <a:pt x="110" y="641"/>
                    </a:cubicBezTo>
                    <a:cubicBezTo>
                      <a:pt x="112" y="644"/>
                      <a:pt x="112" y="644"/>
                      <a:pt x="112" y="644"/>
                    </a:cubicBezTo>
                    <a:cubicBezTo>
                      <a:pt x="114" y="644"/>
                      <a:pt x="120" y="642"/>
                      <a:pt x="123" y="641"/>
                    </a:cubicBezTo>
                    <a:cubicBezTo>
                      <a:pt x="132" y="639"/>
                      <a:pt x="133" y="627"/>
                      <a:pt x="143" y="627"/>
                    </a:cubicBezTo>
                    <a:cubicBezTo>
                      <a:pt x="151" y="627"/>
                      <a:pt x="171" y="660"/>
                      <a:pt x="177" y="660"/>
                    </a:cubicBezTo>
                    <a:cubicBezTo>
                      <a:pt x="184" y="660"/>
                      <a:pt x="205" y="651"/>
                      <a:pt x="208" y="647"/>
                    </a:cubicBezTo>
                    <a:cubicBezTo>
                      <a:pt x="207" y="647"/>
                      <a:pt x="196" y="645"/>
                      <a:pt x="196" y="645"/>
                    </a:cubicBezTo>
                    <a:cubicBezTo>
                      <a:pt x="194" y="645"/>
                      <a:pt x="189" y="644"/>
                      <a:pt x="189" y="638"/>
                    </a:cubicBezTo>
                    <a:cubicBezTo>
                      <a:pt x="189" y="635"/>
                      <a:pt x="221" y="623"/>
                      <a:pt x="233" y="619"/>
                    </a:cubicBezTo>
                    <a:cubicBezTo>
                      <a:pt x="233" y="619"/>
                      <a:pt x="227" y="625"/>
                      <a:pt x="225" y="626"/>
                    </a:cubicBezTo>
                    <a:cubicBezTo>
                      <a:pt x="226" y="629"/>
                      <a:pt x="237" y="641"/>
                      <a:pt x="211" y="647"/>
                    </a:cubicBezTo>
                    <a:cubicBezTo>
                      <a:pt x="223" y="673"/>
                      <a:pt x="273" y="669"/>
                      <a:pt x="273" y="704"/>
                    </a:cubicBezTo>
                    <a:cubicBezTo>
                      <a:pt x="275" y="703"/>
                      <a:pt x="275" y="703"/>
                      <a:pt x="275" y="703"/>
                    </a:cubicBezTo>
                    <a:cubicBezTo>
                      <a:pt x="278" y="702"/>
                      <a:pt x="280" y="701"/>
                      <a:pt x="284" y="701"/>
                    </a:cubicBezTo>
                    <a:cubicBezTo>
                      <a:pt x="298" y="701"/>
                      <a:pt x="297" y="710"/>
                      <a:pt x="302" y="719"/>
                    </a:cubicBezTo>
                    <a:cubicBezTo>
                      <a:pt x="303" y="721"/>
                      <a:pt x="312" y="726"/>
                      <a:pt x="312" y="726"/>
                    </a:cubicBezTo>
                    <a:cubicBezTo>
                      <a:pt x="320" y="729"/>
                      <a:pt x="322" y="742"/>
                      <a:pt x="335" y="742"/>
                    </a:cubicBezTo>
                    <a:cubicBezTo>
                      <a:pt x="344" y="742"/>
                      <a:pt x="344" y="734"/>
                      <a:pt x="350" y="732"/>
                    </a:cubicBezTo>
                    <a:cubicBezTo>
                      <a:pt x="354" y="731"/>
                      <a:pt x="353" y="731"/>
                      <a:pt x="357" y="731"/>
                    </a:cubicBezTo>
                    <a:cubicBezTo>
                      <a:pt x="358" y="733"/>
                      <a:pt x="358" y="737"/>
                      <a:pt x="360" y="739"/>
                    </a:cubicBezTo>
                    <a:cubicBezTo>
                      <a:pt x="359" y="739"/>
                      <a:pt x="360" y="740"/>
                      <a:pt x="360" y="741"/>
                    </a:cubicBezTo>
                    <a:cubicBezTo>
                      <a:pt x="366" y="742"/>
                      <a:pt x="366" y="742"/>
                      <a:pt x="366" y="742"/>
                    </a:cubicBezTo>
                    <a:cubicBezTo>
                      <a:pt x="371" y="735"/>
                      <a:pt x="371" y="724"/>
                      <a:pt x="378" y="721"/>
                    </a:cubicBezTo>
                    <a:cubicBezTo>
                      <a:pt x="366" y="714"/>
                      <a:pt x="348" y="688"/>
                      <a:pt x="348" y="673"/>
                    </a:cubicBezTo>
                    <a:cubicBezTo>
                      <a:pt x="348" y="668"/>
                      <a:pt x="338" y="662"/>
                      <a:pt x="338" y="655"/>
                    </a:cubicBezTo>
                    <a:cubicBezTo>
                      <a:pt x="338" y="653"/>
                      <a:pt x="347" y="637"/>
                      <a:pt x="349" y="634"/>
                    </a:cubicBezTo>
                    <a:cubicBezTo>
                      <a:pt x="351" y="635"/>
                      <a:pt x="365" y="628"/>
                      <a:pt x="366" y="627"/>
                    </a:cubicBezTo>
                    <a:cubicBezTo>
                      <a:pt x="377" y="623"/>
                      <a:pt x="384" y="620"/>
                      <a:pt x="399" y="620"/>
                    </a:cubicBezTo>
                    <a:cubicBezTo>
                      <a:pt x="423" y="620"/>
                      <a:pt x="427" y="631"/>
                      <a:pt x="436" y="645"/>
                    </a:cubicBezTo>
                    <a:cubicBezTo>
                      <a:pt x="429" y="650"/>
                      <a:pt x="420" y="645"/>
                      <a:pt x="412" y="645"/>
                    </a:cubicBezTo>
                    <a:cubicBezTo>
                      <a:pt x="400" y="645"/>
                      <a:pt x="383" y="656"/>
                      <a:pt x="381" y="656"/>
                    </a:cubicBezTo>
                    <a:cubicBezTo>
                      <a:pt x="382" y="665"/>
                      <a:pt x="389" y="664"/>
                      <a:pt x="391" y="669"/>
                    </a:cubicBezTo>
                    <a:cubicBezTo>
                      <a:pt x="400" y="684"/>
                      <a:pt x="412" y="690"/>
                      <a:pt x="412" y="707"/>
                    </a:cubicBezTo>
                    <a:cubicBezTo>
                      <a:pt x="415" y="705"/>
                      <a:pt x="424" y="701"/>
                      <a:pt x="427" y="700"/>
                    </a:cubicBezTo>
                    <a:cubicBezTo>
                      <a:pt x="427" y="707"/>
                      <a:pt x="434" y="710"/>
                      <a:pt x="434" y="717"/>
                    </a:cubicBezTo>
                    <a:cubicBezTo>
                      <a:pt x="421" y="717"/>
                      <a:pt x="421" y="717"/>
                      <a:pt x="421" y="717"/>
                    </a:cubicBezTo>
                    <a:cubicBezTo>
                      <a:pt x="417" y="717"/>
                      <a:pt x="413" y="721"/>
                      <a:pt x="412" y="728"/>
                    </a:cubicBezTo>
                    <a:cubicBezTo>
                      <a:pt x="421" y="729"/>
                      <a:pt x="428" y="738"/>
                      <a:pt x="428" y="746"/>
                    </a:cubicBezTo>
                    <a:cubicBezTo>
                      <a:pt x="428" y="751"/>
                      <a:pt x="424" y="753"/>
                      <a:pt x="424" y="757"/>
                    </a:cubicBezTo>
                    <a:cubicBezTo>
                      <a:pt x="424" y="761"/>
                      <a:pt x="428" y="765"/>
                      <a:pt x="429" y="766"/>
                    </a:cubicBezTo>
                    <a:cubicBezTo>
                      <a:pt x="429" y="762"/>
                      <a:pt x="434" y="762"/>
                      <a:pt x="438" y="761"/>
                    </a:cubicBezTo>
                    <a:cubicBezTo>
                      <a:pt x="443" y="759"/>
                      <a:pt x="442" y="757"/>
                      <a:pt x="447" y="755"/>
                    </a:cubicBezTo>
                    <a:cubicBezTo>
                      <a:pt x="455" y="752"/>
                      <a:pt x="460" y="754"/>
                      <a:pt x="466" y="749"/>
                    </a:cubicBezTo>
                    <a:cubicBezTo>
                      <a:pt x="476" y="755"/>
                      <a:pt x="482" y="755"/>
                      <a:pt x="491" y="758"/>
                    </a:cubicBezTo>
                    <a:cubicBezTo>
                      <a:pt x="502" y="762"/>
                      <a:pt x="505" y="772"/>
                      <a:pt x="518" y="772"/>
                    </a:cubicBezTo>
                    <a:cubicBezTo>
                      <a:pt x="518" y="774"/>
                      <a:pt x="521" y="775"/>
                      <a:pt x="522" y="777"/>
                    </a:cubicBezTo>
                    <a:cubicBezTo>
                      <a:pt x="523" y="781"/>
                      <a:pt x="522" y="787"/>
                      <a:pt x="524" y="793"/>
                    </a:cubicBezTo>
                    <a:cubicBezTo>
                      <a:pt x="529" y="787"/>
                      <a:pt x="533" y="795"/>
                      <a:pt x="537" y="795"/>
                    </a:cubicBezTo>
                    <a:cubicBezTo>
                      <a:pt x="542" y="795"/>
                      <a:pt x="544" y="791"/>
                      <a:pt x="547" y="788"/>
                    </a:cubicBezTo>
                    <a:cubicBezTo>
                      <a:pt x="551" y="784"/>
                      <a:pt x="556" y="784"/>
                      <a:pt x="559" y="781"/>
                    </a:cubicBezTo>
                    <a:cubicBezTo>
                      <a:pt x="567" y="773"/>
                      <a:pt x="568" y="762"/>
                      <a:pt x="579" y="762"/>
                    </a:cubicBezTo>
                    <a:cubicBezTo>
                      <a:pt x="583" y="762"/>
                      <a:pt x="582" y="764"/>
                      <a:pt x="586" y="764"/>
                    </a:cubicBezTo>
                    <a:cubicBezTo>
                      <a:pt x="587" y="769"/>
                      <a:pt x="597" y="765"/>
                      <a:pt x="600" y="765"/>
                    </a:cubicBezTo>
                    <a:cubicBezTo>
                      <a:pt x="604" y="765"/>
                      <a:pt x="605" y="770"/>
                      <a:pt x="608" y="770"/>
                    </a:cubicBezTo>
                    <a:cubicBezTo>
                      <a:pt x="617" y="770"/>
                      <a:pt x="624" y="765"/>
                      <a:pt x="627" y="759"/>
                    </a:cubicBezTo>
                    <a:cubicBezTo>
                      <a:pt x="628" y="760"/>
                      <a:pt x="629" y="759"/>
                      <a:pt x="630" y="759"/>
                    </a:cubicBezTo>
                    <a:cubicBezTo>
                      <a:pt x="634" y="759"/>
                      <a:pt x="636" y="749"/>
                      <a:pt x="645" y="749"/>
                    </a:cubicBezTo>
                    <a:cubicBezTo>
                      <a:pt x="654" y="749"/>
                      <a:pt x="644" y="772"/>
                      <a:pt x="654" y="772"/>
                    </a:cubicBezTo>
                    <a:cubicBezTo>
                      <a:pt x="664" y="772"/>
                      <a:pt x="668" y="764"/>
                      <a:pt x="677" y="764"/>
                    </a:cubicBezTo>
                    <a:cubicBezTo>
                      <a:pt x="682" y="764"/>
                      <a:pt x="686" y="764"/>
                      <a:pt x="692" y="765"/>
                    </a:cubicBezTo>
                    <a:cubicBezTo>
                      <a:pt x="692" y="763"/>
                      <a:pt x="692" y="763"/>
                      <a:pt x="692" y="763"/>
                    </a:cubicBezTo>
                    <a:cubicBezTo>
                      <a:pt x="690" y="753"/>
                      <a:pt x="688" y="750"/>
                      <a:pt x="677" y="748"/>
                    </a:cubicBezTo>
                    <a:cubicBezTo>
                      <a:pt x="678" y="739"/>
                      <a:pt x="687" y="719"/>
                      <a:pt x="694" y="719"/>
                    </a:cubicBezTo>
                    <a:cubicBezTo>
                      <a:pt x="735" y="719"/>
                      <a:pt x="763" y="698"/>
                      <a:pt x="763" y="649"/>
                    </a:cubicBezTo>
                    <a:cubicBezTo>
                      <a:pt x="785" y="645"/>
                      <a:pt x="787" y="618"/>
                      <a:pt x="800" y="620"/>
                    </a:cubicBezTo>
                    <a:cubicBezTo>
                      <a:pt x="836" y="624"/>
                      <a:pt x="822" y="600"/>
                      <a:pt x="829" y="593"/>
                    </a:cubicBezTo>
                    <a:cubicBezTo>
                      <a:pt x="847" y="578"/>
                      <a:pt x="873" y="578"/>
                      <a:pt x="895" y="565"/>
                    </a:cubicBezTo>
                    <a:cubicBezTo>
                      <a:pt x="898" y="563"/>
                      <a:pt x="906" y="554"/>
                      <a:pt x="913" y="554"/>
                    </a:cubicBezTo>
                    <a:cubicBezTo>
                      <a:pt x="924" y="554"/>
                      <a:pt x="943" y="567"/>
                      <a:pt x="961" y="567"/>
                    </a:cubicBezTo>
                    <a:cubicBezTo>
                      <a:pt x="986" y="567"/>
                      <a:pt x="981" y="534"/>
                      <a:pt x="994" y="534"/>
                    </a:cubicBezTo>
                    <a:cubicBezTo>
                      <a:pt x="1002" y="534"/>
                      <a:pt x="1029" y="538"/>
                      <a:pt x="1032" y="545"/>
                    </a:cubicBezTo>
                    <a:cubicBezTo>
                      <a:pt x="1042" y="573"/>
                      <a:pt x="1060" y="558"/>
                      <a:pt x="1072" y="558"/>
                    </a:cubicBezTo>
                    <a:cubicBezTo>
                      <a:pt x="1099" y="558"/>
                      <a:pt x="1107" y="580"/>
                      <a:pt x="1135" y="580"/>
                    </a:cubicBezTo>
                    <a:cubicBezTo>
                      <a:pt x="1160" y="580"/>
                      <a:pt x="1192" y="557"/>
                      <a:pt x="1224" y="569"/>
                    </a:cubicBezTo>
                    <a:cubicBezTo>
                      <a:pt x="1266" y="586"/>
                      <a:pt x="1245" y="512"/>
                      <a:pt x="1301" y="512"/>
                    </a:cubicBezTo>
                    <a:cubicBezTo>
                      <a:pt x="1340" y="512"/>
                      <a:pt x="1339" y="543"/>
                      <a:pt x="1354" y="567"/>
                    </a:cubicBezTo>
                    <a:cubicBezTo>
                      <a:pt x="1360" y="576"/>
                      <a:pt x="1379" y="577"/>
                      <a:pt x="1387" y="585"/>
                    </a:cubicBezTo>
                    <a:cubicBezTo>
                      <a:pt x="1393" y="590"/>
                      <a:pt x="1398" y="607"/>
                      <a:pt x="1411" y="607"/>
                    </a:cubicBezTo>
                    <a:cubicBezTo>
                      <a:pt x="1426" y="607"/>
                      <a:pt x="1428" y="593"/>
                      <a:pt x="1446" y="593"/>
                    </a:cubicBezTo>
                    <a:cubicBezTo>
                      <a:pt x="1446" y="604"/>
                      <a:pt x="1446" y="604"/>
                      <a:pt x="1446" y="604"/>
                    </a:cubicBezTo>
                    <a:cubicBezTo>
                      <a:pt x="1437" y="614"/>
                      <a:pt x="1433" y="638"/>
                      <a:pt x="1422" y="644"/>
                    </a:cubicBezTo>
                    <a:cubicBezTo>
                      <a:pt x="1412" y="650"/>
                      <a:pt x="1394" y="651"/>
                      <a:pt x="1400" y="655"/>
                    </a:cubicBezTo>
                    <a:cubicBezTo>
                      <a:pt x="1415" y="665"/>
                      <a:pt x="1398" y="684"/>
                      <a:pt x="1398" y="68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5" name="Freeform 147"/>
              <p:cNvSpPr>
                <a:spLocks/>
              </p:cNvSpPr>
              <p:nvPr/>
            </p:nvSpPr>
            <p:spPr bwMode="auto">
              <a:xfrm>
                <a:off x="5614988" y="1879600"/>
                <a:ext cx="1023938" cy="646113"/>
              </a:xfrm>
              <a:custGeom>
                <a:avLst/>
                <a:gdLst/>
                <a:ahLst/>
                <a:cxnLst>
                  <a:cxn ang="0">
                    <a:pos x="585" y="307"/>
                  </a:cxn>
                  <a:cxn ang="0">
                    <a:pos x="573" y="287"/>
                  </a:cxn>
                  <a:cxn ang="0">
                    <a:pos x="614" y="256"/>
                  </a:cxn>
                  <a:cxn ang="0">
                    <a:pos x="588" y="246"/>
                  </a:cxn>
                  <a:cxn ang="0">
                    <a:pos x="570" y="255"/>
                  </a:cxn>
                  <a:cxn ang="0">
                    <a:pos x="552" y="236"/>
                  </a:cxn>
                  <a:cxn ang="0">
                    <a:pos x="590" y="209"/>
                  </a:cxn>
                  <a:cxn ang="0">
                    <a:pos x="606" y="212"/>
                  </a:cxn>
                  <a:cxn ang="0">
                    <a:pos x="634" y="216"/>
                  </a:cxn>
                  <a:cxn ang="0">
                    <a:pos x="648" y="231"/>
                  </a:cxn>
                  <a:cxn ang="0">
                    <a:pos x="648" y="248"/>
                  </a:cxn>
                  <a:cxn ang="0">
                    <a:pos x="666" y="254"/>
                  </a:cxn>
                  <a:cxn ang="0">
                    <a:pos x="659" y="264"/>
                  </a:cxn>
                  <a:cxn ang="0">
                    <a:pos x="665" y="275"/>
                  </a:cxn>
                  <a:cxn ang="0">
                    <a:pos x="664" y="290"/>
                  </a:cxn>
                  <a:cxn ang="0">
                    <a:pos x="668" y="295"/>
                  </a:cxn>
                  <a:cxn ang="0">
                    <a:pos x="690" y="286"/>
                  </a:cxn>
                  <a:cxn ang="0">
                    <a:pos x="683" y="232"/>
                  </a:cxn>
                  <a:cxn ang="0">
                    <a:pos x="688" y="210"/>
                  </a:cxn>
                  <a:cxn ang="0">
                    <a:pos x="721" y="172"/>
                  </a:cxn>
                  <a:cxn ang="0">
                    <a:pos x="745" y="132"/>
                  </a:cxn>
                  <a:cxn ang="0">
                    <a:pos x="769" y="81"/>
                  </a:cxn>
                  <a:cxn ang="0">
                    <a:pos x="710" y="73"/>
                  </a:cxn>
                  <a:cxn ang="0">
                    <a:pos x="624" y="0"/>
                  </a:cxn>
                  <a:cxn ang="0">
                    <a:pos x="458" y="68"/>
                  </a:cxn>
                  <a:cxn ang="0">
                    <a:pos x="355" y="33"/>
                  </a:cxn>
                  <a:cxn ang="0">
                    <a:pos x="284" y="55"/>
                  </a:cxn>
                  <a:cxn ang="0">
                    <a:pos x="218" y="53"/>
                  </a:cxn>
                  <a:cxn ang="0">
                    <a:pos x="123" y="108"/>
                  </a:cxn>
                  <a:cxn ang="0">
                    <a:pos x="17" y="207"/>
                  </a:cxn>
                  <a:cxn ang="0">
                    <a:pos x="15" y="251"/>
                  </a:cxn>
                  <a:cxn ang="0">
                    <a:pos x="25" y="261"/>
                  </a:cxn>
                  <a:cxn ang="0">
                    <a:pos x="50" y="280"/>
                  </a:cxn>
                  <a:cxn ang="0">
                    <a:pos x="83" y="284"/>
                  </a:cxn>
                  <a:cxn ang="0">
                    <a:pos x="73" y="317"/>
                  </a:cxn>
                  <a:cxn ang="0">
                    <a:pos x="63" y="326"/>
                  </a:cxn>
                  <a:cxn ang="0">
                    <a:pos x="73" y="343"/>
                  </a:cxn>
                  <a:cxn ang="0">
                    <a:pos x="110" y="357"/>
                  </a:cxn>
                  <a:cxn ang="0">
                    <a:pos x="132" y="373"/>
                  </a:cxn>
                  <a:cxn ang="0">
                    <a:pos x="160" y="384"/>
                  </a:cxn>
                  <a:cxn ang="0">
                    <a:pos x="186" y="382"/>
                  </a:cxn>
                  <a:cxn ang="0">
                    <a:pos x="210" y="381"/>
                  </a:cxn>
                  <a:cxn ang="0">
                    <a:pos x="255" y="372"/>
                  </a:cxn>
                  <a:cxn ang="0">
                    <a:pos x="275" y="366"/>
                  </a:cxn>
                  <a:cxn ang="0">
                    <a:pos x="282" y="362"/>
                  </a:cxn>
                  <a:cxn ang="0">
                    <a:pos x="316" y="400"/>
                  </a:cxn>
                  <a:cxn ang="0">
                    <a:pos x="306" y="439"/>
                  </a:cxn>
                  <a:cxn ang="0">
                    <a:pos x="324" y="450"/>
                  </a:cxn>
                  <a:cxn ang="0">
                    <a:pos x="346" y="467"/>
                  </a:cxn>
                  <a:cxn ang="0">
                    <a:pos x="351" y="472"/>
                  </a:cxn>
                  <a:cxn ang="0">
                    <a:pos x="353" y="457"/>
                  </a:cxn>
                  <a:cxn ang="0">
                    <a:pos x="379" y="454"/>
                  </a:cxn>
                  <a:cxn ang="0">
                    <a:pos x="416" y="453"/>
                  </a:cxn>
                  <a:cxn ang="0">
                    <a:pos x="431" y="470"/>
                  </a:cxn>
                  <a:cxn ang="0">
                    <a:pos x="454" y="486"/>
                  </a:cxn>
                  <a:cxn ang="0">
                    <a:pos x="476" y="470"/>
                  </a:cxn>
                  <a:cxn ang="0">
                    <a:pos x="503" y="455"/>
                  </a:cxn>
                  <a:cxn ang="0">
                    <a:pos x="552" y="439"/>
                  </a:cxn>
                  <a:cxn ang="0">
                    <a:pos x="576" y="406"/>
                  </a:cxn>
                  <a:cxn ang="0">
                    <a:pos x="604" y="355"/>
                  </a:cxn>
                  <a:cxn ang="0">
                    <a:pos x="586" y="307"/>
                  </a:cxn>
                </a:cxnLst>
                <a:rect l="0" t="0" r="r" b="b"/>
                <a:pathLst>
                  <a:path w="769" h="486">
                    <a:moveTo>
                      <a:pt x="586" y="307"/>
                    </a:moveTo>
                    <a:cubicBezTo>
                      <a:pt x="585" y="307"/>
                      <a:pt x="585" y="307"/>
                      <a:pt x="585" y="307"/>
                    </a:cubicBezTo>
                    <a:cubicBezTo>
                      <a:pt x="585" y="307"/>
                      <a:pt x="585" y="300"/>
                      <a:pt x="585" y="298"/>
                    </a:cubicBezTo>
                    <a:cubicBezTo>
                      <a:pt x="582" y="298"/>
                      <a:pt x="573" y="294"/>
                      <a:pt x="573" y="287"/>
                    </a:cubicBezTo>
                    <a:cubicBezTo>
                      <a:pt x="573" y="282"/>
                      <a:pt x="581" y="282"/>
                      <a:pt x="582" y="276"/>
                    </a:cubicBezTo>
                    <a:cubicBezTo>
                      <a:pt x="586" y="264"/>
                      <a:pt x="605" y="264"/>
                      <a:pt x="614" y="256"/>
                    </a:cubicBezTo>
                    <a:cubicBezTo>
                      <a:pt x="611" y="251"/>
                      <a:pt x="604" y="256"/>
                      <a:pt x="598" y="252"/>
                    </a:cubicBezTo>
                    <a:cubicBezTo>
                      <a:pt x="595" y="250"/>
                      <a:pt x="593" y="246"/>
                      <a:pt x="588" y="246"/>
                    </a:cubicBezTo>
                    <a:cubicBezTo>
                      <a:pt x="585" y="246"/>
                      <a:pt x="585" y="256"/>
                      <a:pt x="582" y="256"/>
                    </a:cubicBezTo>
                    <a:cubicBezTo>
                      <a:pt x="578" y="256"/>
                      <a:pt x="574" y="257"/>
                      <a:pt x="570" y="255"/>
                    </a:cubicBezTo>
                    <a:cubicBezTo>
                      <a:pt x="565" y="252"/>
                      <a:pt x="567" y="247"/>
                      <a:pt x="562" y="243"/>
                    </a:cubicBezTo>
                    <a:cubicBezTo>
                      <a:pt x="560" y="242"/>
                      <a:pt x="552" y="240"/>
                      <a:pt x="552" y="236"/>
                    </a:cubicBezTo>
                    <a:cubicBezTo>
                      <a:pt x="552" y="227"/>
                      <a:pt x="565" y="230"/>
                      <a:pt x="571" y="225"/>
                    </a:cubicBezTo>
                    <a:cubicBezTo>
                      <a:pt x="577" y="221"/>
                      <a:pt x="587" y="215"/>
                      <a:pt x="590" y="209"/>
                    </a:cubicBezTo>
                    <a:cubicBezTo>
                      <a:pt x="591" y="208"/>
                      <a:pt x="593" y="203"/>
                      <a:pt x="597" y="203"/>
                    </a:cubicBezTo>
                    <a:cubicBezTo>
                      <a:pt x="601" y="203"/>
                      <a:pt x="606" y="209"/>
                      <a:pt x="606" y="212"/>
                    </a:cubicBezTo>
                    <a:cubicBezTo>
                      <a:pt x="606" y="219"/>
                      <a:pt x="597" y="222"/>
                      <a:pt x="597" y="230"/>
                    </a:cubicBezTo>
                    <a:cubicBezTo>
                      <a:pt x="610" y="230"/>
                      <a:pt x="620" y="216"/>
                      <a:pt x="634" y="216"/>
                    </a:cubicBezTo>
                    <a:cubicBezTo>
                      <a:pt x="639" y="216"/>
                      <a:pt x="641" y="221"/>
                      <a:pt x="648" y="221"/>
                    </a:cubicBezTo>
                    <a:cubicBezTo>
                      <a:pt x="646" y="226"/>
                      <a:pt x="648" y="226"/>
                      <a:pt x="648" y="231"/>
                    </a:cubicBezTo>
                    <a:cubicBezTo>
                      <a:pt x="648" y="235"/>
                      <a:pt x="643" y="235"/>
                      <a:pt x="643" y="240"/>
                    </a:cubicBezTo>
                    <a:cubicBezTo>
                      <a:pt x="643" y="242"/>
                      <a:pt x="645" y="248"/>
                      <a:pt x="648" y="248"/>
                    </a:cubicBezTo>
                    <a:cubicBezTo>
                      <a:pt x="649" y="248"/>
                      <a:pt x="651" y="245"/>
                      <a:pt x="654" y="245"/>
                    </a:cubicBezTo>
                    <a:cubicBezTo>
                      <a:pt x="659" y="245"/>
                      <a:pt x="666" y="249"/>
                      <a:pt x="666" y="254"/>
                    </a:cubicBezTo>
                    <a:cubicBezTo>
                      <a:pt x="666" y="257"/>
                      <a:pt x="662" y="260"/>
                      <a:pt x="659" y="260"/>
                    </a:cubicBezTo>
                    <a:cubicBezTo>
                      <a:pt x="659" y="264"/>
                      <a:pt x="659" y="264"/>
                      <a:pt x="659" y="264"/>
                    </a:cubicBezTo>
                    <a:cubicBezTo>
                      <a:pt x="660" y="265"/>
                      <a:pt x="660" y="267"/>
                      <a:pt x="663" y="268"/>
                    </a:cubicBezTo>
                    <a:cubicBezTo>
                      <a:pt x="663" y="270"/>
                      <a:pt x="665" y="272"/>
                      <a:pt x="665" y="275"/>
                    </a:cubicBezTo>
                    <a:cubicBezTo>
                      <a:pt x="665" y="276"/>
                      <a:pt x="661" y="282"/>
                      <a:pt x="661" y="285"/>
                    </a:cubicBezTo>
                    <a:cubicBezTo>
                      <a:pt x="661" y="287"/>
                      <a:pt x="661" y="289"/>
                      <a:pt x="664" y="290"/>
                    </a:cubicBezTo>
                    <a:cubicBezTo>
                      <a:pt x="663" y="292"/>
                      <a:pt x="661" y="293"/>
                      <a:pt x="661" y="295"/>
                    </a:cubicBezTo>
                    <a:cubicBezTo>
                      <a:pt x="668" y="295"/>
                      <a:pt x="668" y="295"/>
                      <a:pt x="668" y="295"/>
                    </a:cubicBezTo>
                    <a:cubicBezTo>
                      <a:pt x="670" y="293"/>
                      <a:pt x="671" y="293"/>
                      <a:pt x="676" y="291"/>
                    </a:cubicBezTo>
                    <a:cubicBezTo>
                      <a:pt x="676" y="287"/>
                      <a:pt x="687" y="287"/>
                      <a:pt x="690" y="286"/>
                    </a:cubicBezTo>
                    <a:cubicBezTo>
                      <a:pt x="696" y="284"/>
                      <a:pt x="699" y="279"/>
                      <a:pt x="699" y="269"/>
                    </a:cubicBezTo>
                    <a:cubicBezTo>
                      <a:pt x="699" y="252"/>
                      <a:pt x="692" y="242"/>
                      <a:pt x="683" y="232"/>
                    </a:cubicBezTo>
                    <a:cubicBezTo>
                      <a:pt x="679" y="228"/>
                      <a:pt x="674" y="224"/>
                      <a:pt x="675" y="217"/>
                    </a:cubicBezTo>
                    <a:cubicBezTo>
                      <a:pt x="680" y="217"/>
                      <a:pt x="685" y="214"/>
                      <a:pt x="688" y="210"/>
                    </a:cubicBezTo>
                    <a:cubicBezTo>
                      <a:pt x="691" y="207"/>
                      <a:pt x="699" y="203"/>
                      <a:pt x="701" y="199"/>
                    </a:cubicBezTo>
                    <a:cubicBezTo>
                      <a:pt x="707" y="187"/>
                      <a:pt x="710" y="180"/>
                      <a:pt x="721" y="172"/>
                    </a:cubicBezTo>
                    <a:cubicBezTo>
                      <a:pt x="721" y="172"/>
                      <a:pt x="738" y="153"/>
                      <a:pt x="723" y="143"/>
                    </a:cubicBezTo>
                    <a:cubicBezTo>
                      <a:pt x="717" y="139"/>
                      <a:pt x="735" y="138"/>
                      <a:pt x="745" y="132"/>
                    </a:cubicBezTo>
                    <a:cubicBezTo>
                      <a:pt x="756" y="126"/>
                      <a:pt x="760" y="102"/>
                      <a:pt x="769" y="92"/>
                    </a:cubicBezTo>
                    <a:cubicBezTo>
                      <a:pt x="769" y="81"/>
                      <a:pt x="769" y="81"/>
                      <a:pt x="769" y="81"/>
                    </a:cubicBezTo>
                    <a:cubicBezTo>
                      <a:pt x="751" y="81"/>
                      <a:pt x="749" y="95"/>
                      <a:pt x="734" y="95"/>
                    </a:cubicBezTo>
                    <a:cubicBezTo>
                      <a:pt x="721" y="95"/>
                      <a:pt x="716" y="78"/>
                      <a:pt x="710" y="73"/>
                    </a:cubicBezTo>
                    <a:cubicBezTo>
                      <a:pt x="702" y="65"/>
                      <a:pt x="683" y="64"/>
                      <a:pt x="677" y="55"/>
                    </a:cubicBezTo>
                    <a:cubicBezTo>
                      <a:pt x="662" y="31"/>
                      <a:pt x="663" y="0"/>
                      <a:pt x="624" y="0"/>
                    </a:cubicBezTo>
                    <a:cubicBezTo>
                      <a:pt x="568" y="0"/>
                      <a:pt x="589" y="74"/>
                      <a:pt x="547" y="57"/>
                    </a:cubicBezTo>
                    <a:cubicBezTo>
                      <a:pt x="515" y="45"/>
                      <a:pt x="483" y="68"/>
                      <a:pt x="458" y="68"/>
                    </a:cubicBezTo>
                    <a:cubicBezTo>
                      <a:pt x="430" y="68"/>
                      <a:pt x="422" y="46"/>
                      <a:pt x="395" y="46"/>
                    </a:cubicBezTo>
                    <a:cubicBezTo>
                      <a:pt x="383" y="46"/>
                      <a:pt x="365" y="61"/>
                      <a:pt x="355" y="33"/>
                    </a:cubicBezTo>
                    <a:cubicBezTo>
                      <a:pt x="352" y="26"/>
                      <a:pt x="325" y="22"/>
                      <a:pt x="317" y="22"/>
                    </a:cubicBezTo>
                    <a:cubicBezTo>
                      <a:pt x="304" y="22"/>
                      <a:pt x="309" y="55"/>
                      <a:pt x="284" y="55"/>
                    </a:cubicBezTo>
                    <a:cubicBezTo>
                      <a:pt x="266" y="55"/>
                      <a:pt x="247" y="42"/>
                      <a:pt x="236" y="42"/>
                    </a:cubicBezTo>
                    <a:cubicBezTo>
                      <a:pt x="229" y="42"/>
                      <a:pt x="221" y="51"/>
                      <a:pt x="218" y="53"/>
                    </a:cubicBezTo>
                    <a:cubicBezTo>
                      <a:pt x="196" y="66"/>
                      <a:pt x="170" y="66"/>
                      <a:pt x="152" y="81"/>
                    </a:cubicBezTo>
                    <a:cubicBezTo>
                      <a:pt x="145" y="88"/>
                      <a:pt x="159" y="112"/>
                      <a:pt x="123" y="108"/>
                    </a:cubicBezTo>
                    <a:cubicBezTo>
                      <a:pt x="110" y="106"/>
                      <a:pt x="108" y="133"/>
                      <a:pt x="86" y="137"/>
                    </a:cubicBezTo>
                    <a:cubicBezTo>
                      <a:pt x="86" y="186"/>
                      <a:pt x="58" y="207"/>
                      <a:pt x="17" y="207"/>
                    </a:cubicBezTo>
                    <a:cubicBezTo>
                      <a:pt x="10" y="207"/>
                      <a:pt x="1" y="227"/>
                      <a:pt x="0" y="236"/>
                    </a:cubicBezTo>
                    <a:cubicBezTo>
                      <a:pt x="11" y="238"/>
                      <a:pt x="13" y="241"/>
                      <a:pt x="15" y="251"/>
                    </a:cubicBezTo>
                    <a:cubicBezTo>
                      <a:pt x="15" y="253"/>
                      <a:pt x="15" y="253"/>
                      <a:pt x="15" y="253"/>
                    </a:cubicBezTo>
                    <a:cubicBezTo>
                      <a:pt x="15" y="261"/>
                      <a:pt x="19" y="259"/>
                      <a:pt x="25" y="261"/>
                    </a:cubicBezTo>
                    <a:cubicBezTo>
                      <a:pt x="30" y="262"/>
                      <a:pt x="28" y="268"/>
                      <a:pt x="31" y="271"/>
                    </a:cubicBezTo>
                    <a:cubicBezTo>
                      <a:pt x="37" y="277"/>
                      <a:pt x="42" y="277"/>
                      <a:pt x="50" y="280"/>
                    </a:cubicBezTo>
                    <a:cubicBezTo>
                      <a:pt x="58" y="279"/>
                      <a:pt x="61" y="272"/>
                      <a:pt x="69" y="272"/>
                    </a:cubicBezTo>
                    <a:cubicBezTo>
                      <a:pt x="73" y="272"/>
                      <a:pt x="83" y="280"/>
                      <a:pt x="83" y="284"/>
                    </a:cubicBezTo>
                    <a:cubicBezTo>
                      <a:pt x="83" y="296"/>
                      <a:pt x="66" y="294"/>
                      <a:pt x="66" y="306"/>
                    </a:cubicBezTo>
                    <a:cubicBezTo>
                      <a:pt x="66" y="311"/>
                      <a:pt x="73" y="312"/>
                      <a:pt x="73" y="317"/>
                    </a:cubicBezTo>
                    <a:cubicBezTo>
                      <a:pt x="73" y="323"/>
                      <a:pt x="68" y="322"/>
                      <a:pt x="63" y="322"/>
                    </a:cubicBezTo>
                    <a:cubicBezTo>
                      <a:pt x="63" y="326"/>
                      <a:pt x="63" y="326"/>
                      <a:pt x="63" y="326"/>
                    </a:cubicBezTo>
                    <a:cubicBezTo>
                      <a:pt x="64" y="331"/>
                      <a:pt x="64" y="335"/>
                      <a:pt x="65" y="340"/>
                    </a:cubicBezTo>
                    <a:cubicBezTo>
                      <a:pt x="66" y="343"/>
                      <a:pt x="71" y="342"/>
                      <a:pt x="73" y="343"/>
                    </a:cubicBezTo>
                    <a:cubicBezTo>
                      <a:pt x="80" y="345"/>
                      <a:pt x="83" y="351"/>
                      <a:pt x="91" y="353"/>
                    </a:cubicBezTo>
                    <a:cubicBezTo>
                      <a:pt x="100" y="355"/>
                      <a:pt x="105" y="352"/>
                      <a:pt x="110" y="357"/>
                    </a:cubicBezTo>
                    <a:cubicBezTo>
                      <a:pt x="116" y="363"/>
                      <a:pt x="120" y="361"/>
                      <a:pt x="127" y="364"/>
                    </a:cubicBezTo>
                    <a:cubicBezTo>
                      <a:pt x="130" y="366"/>
                      <a:pt x="130" y="369"/>
                      <a:pt x="132" y="373"/>
                    </a:cubicBezTo>
                    <a:cubicBezTo>
                      <a:pt x="133" y="376"/>
                      <a:pt x="137" y="372"/>
                      <a:pt x="139" y="373"/>
                    </a:cubicBezTo>
                    <a:cubicBezTo>
                      <a:pt x="146" y="378"/>
                      <a:pt x="150" y="384"/>
                      <a:pt x="160" y="384"/>
                    </a:cubicBezTo>
                    <a:cubicBezTo>
                      <a:pt x="166" y="384"/>
                      <a:pt x="172" y="384"/>
                      <a:pt x="178" y="384"/>
                    </a:cubicBezTo>
                    <a:cubicBezTo>
                      <a:pt x="182" y="384"/>
                      <a:pt x="184" y="382"/>
                      <a:pt x="186" y="382"/>
                    </a:cubicBezTo>
                    <a:cubicBezTo>
                      <a:pt x="189" y="382"/>
                      <a:pt x="190" y="389"/>
                      <a:pt x="191" y="392"/>
                    </a:cubicBezTo>
                    <a:cubicBezTo>
                      <a:pt x="197" y="389"/>
                      <a:pt x="199" y="381"/>
                      <a:pt x="210" y="381"/>
                    </a:cubicBezTo>
                    <a:cubicBezTo>
                      <a:pt x="219" y="381"/>
                      <a:pt x="224" y="386"/>
                      <a:pt x="231" y="386"/>
                    </a:cubicBezTo>
                    <a:cubicBezTo>
                      <a:pt x="238" y="386"/>
                      <a:pt x="252" y="374"/>
                      <a:pt x="255" y="372"/>
                    </a:cubicBezTo>
                    <a:cubicBezTo>
                      <a:pt x="258" y="370"/>
                      <a:pt x="259" y="369"/>
                      <a:pt x="260" y="367"/>
                    </a:cubicBezTo>
                    <a:cubicBezTo>
                      <a:pt x="264" y="363"/>
                      <a:pt x="270" y="368"/>
                      <a:pt x="275" y="366"/>
                    </a:cubicBezTo>
                    <a:cubicBezTo>
                      <a:pt x="279" y="362"/>
                      <a:pt x="279" y="362"/>
                      <a:pt x="279" y="362"/>
                    </a:cubicBezTo>
                    <a:cubicBezTo>
                      <a:pt x="282" y="362"/>
                      <a:pt x="282" y="362"/>
                      <a:pt x="282" y="362"/>
                    </a:cubicBezTo>
                    <a:cubicBezTo>
                      <a:pt x="285" y="377"/>
                      <a:pt x="294" y="376"/>
                      <a:pt x="305" y="381"/>
                    </a:cubicBezTo>
                    <a:cubicBezTo>
                      <a:pt x="309" y="388"/>
                      <a:pt x="316" y="391"/>
                      <a:pt x="316" y="400"/>
                    </a:cubicBezTo>
                    <a:cubicBezTo>
                      <a:pt x="316" y="417"/>
                      <a:pt x="304" y="418"/>
                      <a:pt x="304" y="434"/>
                    </a:cubicBezTo>
                    <a:cubicBezTo>
                      <a:pt x="304" y="436"/>
                      <a:pt x="305" y="439"/>
                      <a:pt x="306" y="439"/>
                    </a:cubicBezTo>
                    <a:cubicBezTo>
                      <a:pt x="309" y="439"/>
                      <a:pt x="312" y="436"/>
                      <a:pt x="315" y="436"/>
                    </a:cubicBezTo>
                    <a:cubicBezTo>
                      <a:pt x="319" y="436"/>
                      <a:pt x="320" y="449"/>
                      <a:pt x="324" y="450"/>
                    </a:cubicBezTo>
                    <a:cubicBezTo>
                      <a:pt x="324" y="459"/>
                      <a:pt x="330" y="468"/>
                      <a:pt x="338" y="468"/>
                    </a:cubicBezTo>
                    <a:cubicBezTo>
                      <a:pt x="342" y="468"/>
                      <a:pt x="343" y="467"/>
                      <a:pt x="346" y="467"/>
                    </a:cubicBezTo>
                    <a:cubicBezTo>
                      <a:pt x="348" y="467"/>
                      <a:pt x="348" y="467"/>
                      <a:pt x="348" y="467"/>
                    </a:cubicBezTo>
                    <a:cubicBezTo>
                      <a:pt x="348" y="471"/>
                      <a:pt x="350" y="472"/>
                      <a:pt x="351" y="472"/>
                    </a:cubicBezTo>
                    <a:cubicBezTo>
                      <a:pt x="352" y="472"/>
                      <a:pt x="353" y="470"/>
                      <a:pt x="353" y="468"/>
                    </a:cubicBezTo>
                    <a:cubicBezTo>
                      <a:pt x="353" y="464"/>
                      <a:pt x="353" y="461"/>
                      <a:pt x="353" y="457"/>
                    </a:cubicBezTo>
                    <a:cubicBezTo>
                      <a:pt x="353" y="457"/>
                      <a:pt x="363" y="454"/>
                      <a:pt x="365" y="454"/>
                    </a:cubicBezTo>
                    <a:cubicBezTo>
                      <a:pt x="379" y="454"/>
                      <a:pt x="379" y="454"/>
                      <a:pt x="379" y="454"/>
                    </a:cubicBezTo>
                    <a:cubicBezTo>
                      <a:pt x="385" y="457"/>
                      <a:pt x="390" y="448"/>
                      <a:pt x="397" y="448"/>
                    </a:cubicBezTo>
                    <a:cubicBezTo>
                      <a:pt x="404" y="448"/>
                      <a:pt x="408" y="453"/>
                      <a:pt x="416" y="453"/>
                    </a:cubicBezTo>
                    <a:cubicBezTo>
                      <a:pt x="416" y="464"/>
                      <a:pt x="424" y="468"/>
                      <a:pt x="431" y="470"/>
                    </a:cubicBezTo>
                    <a:cubicBezTo>
                      <a:pt x="431" y="470"/>
                      <a:pt x="431" y="470"/>
                      <a:pt x="431" y="470"/>
                    </a:cubicBezTo>
                    <a:cubicBezTo>
                      <a:pt x="439" y="474"/>
                      <a:pt x="444" y="471"/>
                      <a:pt x="452" y="475"/>
                    </a:cubicBezTo>
                    <a:cubicBezTo>
                      <a:pt x="452" y="477"/>
                      <a:pt x="451" y="486"/>
                      <a:pt x="454" y="486"/>
                    </a:cubicBezTo>
                    <a:cubicBezTo>
                      <a:pt x="459" y="486"/>
                      <a:pt x="457" y="480"/>
                      <a:pt x="460" y="477"/>
                    </a:cubicBezTo>
                    <a:cubicBezTo>
                      <a:pt x="463" y="474"/>
                      <a:pt x="472" y="472"/>
                      <a:pt x="476" y="470"/>
                    </a:cubicBezTo>
                    <a:cubicBezTo>
                      <a:pt x="484" y="466"/>
                      <a:pt x="492" y="468"/>
                      <a:pt x="498" y="463"/>
                    </a:cubicBezTo>
                    <a:cubicBezTo>
                      <a:pt x="498" y="463"/>
                      <a:pt x="502" y="455"/>
                      <a:pt x="503" y="455"/>
                    </a:cubicBezTo>
                    <a:cubicBezTo>
                      <a:pt x="507" y="455"/>
                      <a:pt x="510" y="458"/>
                      <a:pt x="514" y="458"/>
                    </a:cubicBezTo>
                    <a:cubicBezTo>
                      <a:pt x="534" y="458"/>
                      <a:pt x="539" y="446"/>
                      <a:pt x="552" y="439"/>
                    </a:cubicBezTo>
                    <a:cubicBezTo>
                      <a:pt x="555" y="437"/>
                      <a:pt x="557" y="435"/>
                      <a:pt x="558" y="431"/>
                    </a:cubicBezTo>
                    <a:cubicBezTo>
                      <a:pt x="569" y="431"/>
                      <a:pt x="572" y="414"/>
                      <a:pt x="576" y="406"/>
                    </a:cubicBezTo>
                    <a:cubicBezTo>
                      <a:pt x="578" y="401"/>
                      <a:pt x="590" y="383"/>
                      <a:pt x="597" y="382"/>
                    </a:cubicBezTo>
                    <a:cubicBezTo>
                      <a:pt x="597" y="372"/>
                      <a:pt x="604" y="368"/>
                      <a:pt x="604" y="355"/>
                    </a:cubicBezTo>
                    <a:cubicBezTo>
                      <a:pt x="604" y="336"/>
                      <a:pt x="599" y="329"/>
                      <a:pt x="591" y="317"/>
                    </a:cubicBezTo>
                    <a:cubicBezTo>
                      <a:pt x="590" y="315"/>
                      <a:pt x="590" y="309"/>
                      <a:pt x="586" y="307"/>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6" name="Freeform 148"/>
              <p:cNvSpPr>
                <a:spLocks/>
              </p:cNvSpPr>
              <p:nvPr/>
            </p:nvSpPr>
            <p:spPr bwMode="auto">
              <a:xfrm>
                <a:off x="7369175" y="1395413"/>
                <a:ext cx="58738" cy="25400"/>
              </a:xfrm>
              <a:custGeom>
                <a:avLst/>
                <a:gdLst/>
                <a:ahLst/>
                <a:cxnLst>
                  <a:cxn ang="0">
                    <a:pos x="4" y="19"/>
                  </a:cxn>
                  <a:cxn ang="0">
                    <a:pos x="0" y="14"/>
                  </a:cxn>
                  <a:cxn ang="0">
                    <a:pos x="20" y="0"/>
                  </a:cxn>
                  <a:cxn ang="0">
                    <a:pos x="44" y="11"/>
                  </a:cxn>
                  <a:cxn ang="0">
                    <a:pos x="4" y="19"/>
                  </a:cxn>
                </a:cxnLst>
                <a:rect l="0" t="0" r="r" b="b"/>
                <a:pathLst>
                  <a:path w="44" h="19">
                    <a:moveTo>
                      <a:pt x="4" y="19"/>
                    </a:moveTo>
                    <a:cubicBezTo>
                      <a:pt x="1" y="19"/>
                      <a:pt x="0" y="17"/>
                      <a:pt x="0" y="14"/>
                    </a:cubicBezTo>
                    <a:cubicBezTo>
                      <a:pt x="0" y="8"/>
                      <a:pt x="13" y="0"/>
                      <a:pt x="20" y="0"/>
                    </a:cubicBezTo>
                    <a:cubicBezTo>
                      <a:pt x="27" y="0"/>
                      <a:pt x="44" y="4"/>
                      <a:pt x="44" y="11"/>
                    </a:cubicBezTo>
                    <a:cubicBezTo>
                      <a:pt x="44" y="17"/>
                      <a:pt x="9" y="19"/>
                      <a:pt x="4" y="19"/>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7" name="Freeform 149"/>
              <p:cNvSpPr>
                <a:spLocks/>
              </p:cNvSpPr>
              <p:nvPr/>
            </p:nvSpPr>
            <p:spPr bwMode="auto">
              <a:xfrm>
                <a:off x="7191375" y="1443038"/>
                <a:ext cx="23813" cy="14288"/>
              </a:xfrm>
              <a:custGeom>
                <a:avLst/>
                <a:gdLst/>
                <a:ahLst/>
                <a:cxnLst>
                  <a:cxn ang="0">
                    <a:pos x="13" y="10"/>
                  </a:cxn>
                  <a:cxn ang="0">
                    <a:pos x="18" y="6"/>
                  </a:cxn>
                  <a:cxn ang="0">
                    <a:pos x="15" y="0"/>
                  </a:cxn>
                  <a:cxn ang="0">
                    <a:pos x="0" y="0"/>
                  </a:cxn>
                  <a:cxn ang="0">
                    <a:pos x="13" y="10"/>
                  </a:cxn>
                </a:cxnLst>
                <a:rect l="0" t="0" r="r" b="b"/>
                <a:pathLst>
                  <a:path w="18" h="10">
                    <a:moveTo>
                      <a:pt x="13" y="10"/>
                    </a:moveTo>
                    <a:cubicBezTo>
                      <a:pt x="15" y="10"/>
                      <a:pt x="18" y="8"/>
                      <a:pt x="18" y="6"/>
                    </a:cubicBezTo>
                    <a:cubicBezTo>
                      <a:pt x="18" y="3"/>
                      <a:pt x="15" y="2"/>
                      <a:pt x="15" y="0"/>
                    </a:cubicBezTo>
                    <a:cubicBezTo>
                      <a:pt x="0" y="0"/>
                      <a:pt x="0" y="0"/>
                      <a:pt x="0" y="0"/>
                    </a:cubicBezTo>
                    <a:cubicBezTo>
                      <a:pt x="3" y="6"/>
                      <a:pt x="7" y="10"/>
                      <a:pt x="13" y="1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8" name="Freeform 150"/>
              <p:cNvSpPr>
                <a:spLocks/>
              </p:cNvSpPr>
              <p:nvPr/>
            </p:nvSpPr>
            <p:spPr bwMode="auto">
              <a:xfrm>
                <a:off x="6645275" y="1257300"/>
                <a:ext cx="11113" cy="12700"/>
              </a:xfrm>
              <a:custGeom>
                <a:avLst/>
                <a:gdLst/>
                <a:ahLst/>
                <a:cxnLst>
                  <a:cxn ang="0">
                    <a:pos x="8" y="5"/>
                  </a:cxn>
                  <a:cxn ang="0">
                    <a:pos x="3" y="0"/>
                  </a:cxn>
                  <a:cxn ang="0">
                    <a:pos x="0" y="7"/>
                  </a:cxn>
                  <a:cxn ang="0">
                    <a:pos x="3" y="10"/>
                  </a:cxn>
                  <a:cxn ang="0">
                    <a:pos x="8" y="4"/>
                  </a:cxn>
                  <a:cxn ang="0">
                    <a:pos x="6" y="4"/>
                  </a:cxn>
                  <a:cxn ang="0">
                    <a:pos x="8" y="5"/>
                  </a:cxn>
                </a:cxnLst>
                <a:rect l="0" t="0" r="r" b="b"/>
                <a:pathLst>
                  <a:path w="8" h="10">
                    <a:moveTo>
                      <a:pt x="8" y="5"/>
                    </a:moveTo>
                    <a:cubicBezTo>
                      <a:pt x="3" y="0"/>
                      <a:pt x="3" y="0"/>
                      <a:pt x="3" y="0"/>
                    </a:cubicBezTo>
                    <a:cubicBezTo>
                      <a:pt x="2" y="2"/>
                      <a:pt x="0" y="4"/>
                      <a:pt x="0" y="7"/>
                    </a:cubicBezTo>
                    <a:cubicBezTo>
                      <a:pt x="0" y="9"/>
                      <a:pt x="1" y="10"/>
                      <a:pt x="3" y="10"/>
                    </a:cubicBezTo>
                    <a:cubicBezTo>
                      <a:pt x="7" y="10"/>
                      <a:pt x="7" y="6"/>
                      <a:pt x="8" y="4"/>
                    </a:cubicBezTo>
                    <a:cubicBezTo>
                      <a:pt x="6" y="4"/>
                      <a:pt x="6" y="4"/>
                      <a:pt x="6" y="4"/>
                    </a:cubicBezTo>
                    <a:lnTo>
                      <a:pt x="8" y="5"/>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9" name="Freeform 151"/>
              <p:cNvSpPr>
                <a:spLocks/>
              </p:cNvSpPr>
              <p:nvPr/>
            </p:nvSpPr>
            <p:spPr bwMode="auto">
              <a:xfrm>
                <a:off x="6249988" y="1300163"/>
                <a:ext cx="26988" cy="15875"/>
              </a:xfrm>
              <a:custGeom>
                <a:avLst/>
                <a:gdLst/>
                <a:ahLst/>
                <a:cxnLst>
                  <a:cxn ang="0">
                    <a:pos x="20" y="9"/>
                  </a:cxn>
                  <a:cxn ang="0">
                    <a:pos x="10" y="12"/>
                  </a:cxn>
                  <a:cxn ang="0">
                    <a:pos x="0" y="7"/>
                  </a:cxn>
                  <a:cxn ang="0">
                    <a:pos x="10" y="0"/>
                  </a:cxn>
                  <a:cxn ang="0">
                    <a:pos x="20" y="7"/>
                  </a:cxn>
                  <a:cxn ang="0">
                    <a:pos x="17" y="12"/>
                  </a:cxn>
                  <a:cxn ang="0">
                    <a:pos x="20" y="9"/>
                  </a:cxn>
                </a:cxnLst>
                <a:rect l="0" t="0" r="r" b="b"/>
                <a:pathLst>
                  <a:path w="20" h="12">
                    <a:moveTo>
                      <a:pt x="20" y="9"/>
                    </a:moveTo>
                    <a:cubicBezTo>
                      <a:pt x="17" y="11"/>
                      <a:pt x="14" y="12"/>
                      <a:pt x="10" y="12"/>
                    </a:cubicBezTo>
                    <a:cubicBezTo>
                      <a:pt x="5" y="12"/>
                      <a:pt x="0" y="11"/>
                      <a:pt x="0" y="7"/>
                    </a:cubicBezTo>
                    <a:cubicBezTo>
                      <a:pt x="0" y="3"/>
                      <a:pt x="6" y="0"/>
                      <a:pt x="10" y="0"/>
                    </a:cubicBezTo>
                    <a:cubicBezTo>
                      <a:pt x="16" y="0"/>
                      <a:pt x="20" y="2"/>
                      <a:pt x="20" y="7"/>
                    </a:cubicBezTo>
                    <a:cubicBezTo>
                      <a:pt x="20" y="10"/>
                      <a:pt x="18" y="11"/>
                      <a:pt x="17" y="12"/>
                    </a:cubicBezTo>
                    <a:lnTo>
                      <a:pt x="20" y="9"/>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0" name="Freeform 152"/>
              <p:cNvSpPr>
                <a:spLocks/>
              </p:cNvSpPr>
              <p:nvPr/>
            </p:nvSpPr>
            <p:spPr bwMode="auto">
              <a:xfrm>
                <a:off x="6043613" y="1128713"/>
                <a:ext cx="100013" cy="57150"/>
              </a:xfrm>
              <a:custGeom>
                <a:avLst/>
                <a:gdLst/>
                <a:ahLst/>
                <a:cxnLst>
                  <a:cxn ang="0">
                    <a:pos x="6" y="43"/>
                  </a:cxn>
                  <a:cxn ang="0">
                    <a:pos x="0" y="37"/>
                  </a:cxn>
                  <a:cxn ang="0">
                    <a:pos x="8" y="27"/>
                  </a:cxn>
                  <a:cxn ang="0">
                    <a:pos x="39" y="0"/>
                  </a:cxn>
                  <a:cxn ang="0">
                    <a:pos x="45" y="0"/>
                  </a:cxn>
                  <a:cxn ang="0">
                    <a:pos x="44" y="10"/>
                  </a:cxn>
                  <a:cxn ang="0">
                    <a:pos x="52" y="6"/>
                  </a:cxn>
                  <a:cxn ang="0">
                    <a:pos x="76" y="23"/>
                  </a:cxn>
                  <a:cxn ang="0">
                    <a:pos x="45" y="34"/>
                  </a:cxn>
                  <a:cxn ang="0">
                    <a:pos x="30" y="37"/>
                  </a:cxn>
                  <a:cxn ang="0">
                    <a:pos x="6" y="43"/>
                  </a:cxn>
                </a:cxnLst>
                <a:rect l="0" t="0" r="r" b="b"/>
                <a:pathLst>
                  <a:path w="76" h="43">
                    <a:moveTo>
                      <a:pt x="6" y="43"/>
                    </a:moveTo>
                    <a:cubicBezTo>
                      <a:pt x="1" y="43"/>
                      <a:pt x="0" y="41"/>
                      <a:pt x="0" y="37"/>
                    </a:cubicBezTo>
                    <a:cubicBezTo>
                      <a:pt x="0" y="30"/>
                      <a:pt x="5" y="30"/>
                      <a:pt x="8" y="27"/>
                    </a:cubicBezTo>
                    <a:cubicBezTo>
                      <a:pt x="18" y="17"/>
                      <a:pt x="22" y="0"/>
                      <a:pt x="39" y="0"/>
                    </a:cubicBezTo>
                    <a:cubicBezTo>
                      <a:pt x="43" y="0"/>
                      <a:pt x="43" y="0"/>
                      <a:pt x="45" y="0"/>
                    </a:cubicBezTo>
                    <a:cubicBezTo>
                      <a:pt x="45" y="7"/>
                      <a:pt x="47" y="7"/>
                      <a:pt x="44" y="10"/>
                    </a:cubicBezTo>
                    <a:cubicBezTo>
                      <a:pt x="47" y="9"/>
                      <a:pt x="49" y="6"/>
                      <a:pt x="52" y="6"/>
                    </a:cubicBezTo>
                    <a:cubicBezTo>
                      <a:pt x="58" y="6"/>
                      <a:pt x="76" y="17"/>
                      <a:pt x="76" y="23"/>
                    </a:cubicBezTo>
                    <a:cubicBezTo>
                      <a:pt x="76" y="34"/>
                      <a:pt x="53" y="36"/>
                      <a:pt x="45" y="34"/>
                    </a:cubicBezTo>
                    <a:cubicBezTo>
                      <a:pt x="43" y="34"/>
                      <a:pt x="30" y="37"/>
                      <a:pt x="30" y="37"/>
                    </a:cubicBezTo>
                    <a:lnTo>
                      <a:pt x="6" y="43"/>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1" name="Freeform 153"/>
              <p:cNvSpPr>
                <a:spLocks/>
              </p:cNvSpPr>
              <p:nvPr/>
            </p:nvSpPr>
            <p:spPr bwMode="auto">
              <a:xfrm>
                <a:off x="5900738" y="1101725"/>
                <a:ext cx="39688" cy="20638"/>
              </a:xfrm>
              <a:custGeom>
                <a:avLst/>
                <a:gdLst/>
                <a:ahLst/>
                <a:cxnLst>
                  <a:cxn ang="0">
                    <a:pos x="12" y="0"/>
                  </a:cxn>
                  <a:cxn ang="0">
                    <a:pos x="30" y="7"/>
                  </a:cxn>
                  <a:cxn ang="0">
                    <a:pos x="9" y="16"/>
                  </a:cxn>
                  <a:cxn ang="0">
                    <a:pos x="0" y="5"/>
                  </a:cxn>
                  <a:cxn ang="0">
                    <a:pos x="12" y="0"/>
                  </a:cxn>
                </a:cxnLst>
                <a:rect l="0" t="0" r="r" b="b"/>
                <a:pathLst>
                  <a:path w="30" h="16">
                    <a:moveTo>
                      <a:pt x="12" y="0"/>
                    </a:moveTo>
                    <a:cubicBezTo>
                      <a:pt x="14" y="0"/>
                      <a:pt x="26" y="6"/>
                      <a:pt x="30" y="7"/>
                    </a:cubicBezTo>
                    <a:cubicBezTo>
                      <a:pt x="29" y="15"/>
                      <a:pt x="14" y="16"/>
                      <a:pt x="9" y="16"/>
                    </a:cubicBezTo>
                    <a:cubicBezTo>
                      <a:pt x="6" y="16"/>
                      <a:pt x="0" y="9"/>
                      <a:pt x="0" y="5"/>
                    </a:cubicBezTo>
                    <a:cubicBezTo>
                      <a:pt x="0" y="0"/>
                      <a:pt x="9" y="0"/>
                      <a:pt x="12" y="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2" name="Freeform 154"/>
              <p:cNvSpPr>
                <a:spLocks/>
              </p:cNvSpPr>
              <p:nvPr/>
            </p:nvSpPr>
            <p:spPr bwMode="auto">
              <a:xfrm>
                <a:off x="5913438" y="1057275"/>
                <a:ext cx="139700" cy="98425"/>
              </a:xfrm>
              <a:custGeom>
                <a:avLst/>
                <a:gdLst/>
                <a:ahLst/>
                <a:cxnLst>
                  <a:cxn ang="0">
                    <a:pos x="99" y="68"/>
                  </a:cxn>
                  <a:cxn ang="0">
                    <a:pos x="90" y="74"/>
                  </a:cxn>
                  <a:cxn ang="0">
                    <a:pos x="41" y="66"/>
                  </a:cxn>
                  <a:cxn ang="0">
                    <a:pos x="17" y="50"/>
                  </a:cxn>
                  <a:cxn ang="0">
                    <a:pos x="50" y="36"/>
                  </a:cxn>
                  <a:cxn ang="0">
                    <a:pos x="32" y="36"/>
                  </a:cxn>
                  <a:cxn ang="0">
                    <a:pos x="0" y="26"/>
                  </a:cxn>
                  <a:cxn ang="0">
                    <a:pos x="46" y="0"/>
                  </a:cxn>
                  <a:cxn ang="0">
                    <a:pos x="72" y="17"/>
                  </a:cxn>
                  <a:cxn ang="0">
                    <a:pos x="67" y="18"/>
                  </a:cxn>
                  <a:cxn ang="0">
                    <a:pos x="67" y="27"/>
                  </a:cxn>
                  <a:cxn ang="0">
                    <a:pos x="59" y="35"/>
                  </a:cxn>
                  <a:cxn ang="0">
                    <a:pos x="68" y="35"/>
                  </a:cxn>
                  <a:cxn ang="0">
                    <a:pos x="81" y="39"/>
                  </a:cxn>
                  <a:cxn ang="0">
                    <a:pos x="90" y="39"/>
                  </a:cxn>
                  <a:cxn ang="0">
                    <a:pos x="105" y="48"/>
                  </a:cxn>
                  <a:cxn ang="0">
                    <a:pos x="101" y="57"/>
                  </a:cxn>
                  <a:cxn ang="0">
                    <a:pos x="92" y="62"/>
                  </a:cxn>
                  <a:cxn ang="0">
                    <a:pos x="99" y="68"/>
                  </a:cxn>
                </a:cxnLst>
                <a:rect l="0" t="0" r="r" b="b"/>
                <a:pathLst>
                  <a:path w="105" h="74">
                    <a:moveTo>
                      <a:pt x="99" y="68"/>
                    </a:moveTo>
                    <a:cubicBezTo>
                      <a:pt x="99" y="72"/>
                      <a:pt x="94" y="74"/>
                      <a:pt x="90" y="74"/>
                    </a:cubicBezTo>
                    <a:cubicBezTo>
                      <a:pt x="71" y="74"/>
                      <a:pt x="57" y="66"/>
                      <a:pt x="41" y="66"/>
                    </a:cubicBezTo>
                    <a:cubicBezTo>
                      <a:pt x="35" y="66"/>
                      <a:pt x="24" y="54"/>
                      <a:pt x="17" y="50"/>
                    </a:cubicBezTo>
                    <a:cubicBezTo>
                      <a:pt x="32" y="46"/>
                      <a:pt x="36" y="41"/>
                      <a:pt x="50" y="36"/>
                    </a:cubicBezTo>
                    <a:cubicBezTo>
                      <a:pt x="46" y="36"/>
                      <a:pt x="35" y="36"/>
                      <a:pt x="32" y="36"/>
                    </a:cubicBezTo>
                    <a:cubicBezTo>
                      <a:pt x="20" y="36"/>
                      <a:pt x="11" y="32"/>
                      <a:pt x="0" y="26"/>
                    </a:cubicBezTo>
                    <a:cubicBezTo>
                      <a:pt x="18" y="21"/>
                      <a:pt x="25" y="0"/>
                      <a:pt x="46" y="0"/>
                    </a:cubicBezTo>
                    <a:cubicBezTo>
                      <a:pt x="58" y="0"/>
                      <a:pt x="65" y="12"/>
                      <a:pt x="72" y="17"/>
                    </a:cubicBezTo>
                    <a:cubicBezTo>
                      <a:pt x="68" y="19"/>
                      <a:pt x="69" y="18"/>
                      <a:pt x="67" y="18"/>
                    </a:cubicBezTo>
                    <a:cubicBezTo>
                      <a:pt x="68" y="23"/>
                      <a:pt x="67" y="24"/>
                      <a:pt x="67" y="27"/>
                    </a:cubicBezTo>
                    <a:cubicBezTo>
                      <a:pt x="67" y="29"/>
                      <a:pt x="62" y="33"/>
                      <a:pt x="59" y="35"/>
                    </a:cubicBezTo>
                    <a:cubicBezTo>
                      <a:pt x="63" y="33"/>
                      <a:pt x="65" y="35"/>
                      <a:pt x="68" y="35"/>
                    </a:cubicBezTo>
                    <a:cubicBezTo>
                      <a:pt x="73" y="35"/>
                      <a:pt x="76" y="39"/>
                      <a:pt x="81" y="39"/>
                    </a:cubicBezTo>
                    <a:cubicBezTo>
                      <a:pt x="84" y="39"/>
                      <a:pt x="87" y="39"/>
                      <a:pt x="90" y="39"/>
                    </a:cubicBezTo>
                    <a:cubicBezTo>
                      <a:pt x="99" y="39"/>
                      <a:pt x="99" y="42"/>
                      <a:pt x="105" y="48"/>
                    </a:cubicBezTo>
                    <a:cubicBezTo>
                      <a:pt x="100" y="51"/>
                      <a:pt x="101" y="52"/>
                      <a:pt x="101" y="57"/>
                    </a:cubicBezTo>
                    <a:cubicBezTo>
                      <a:pt x="101" y="61"/>
                      <a:pt x="95" y="62"/>
                      <a:pt x="92" y="62"/>
                    </a:cubicBezTo>
                    <a:cubicBezTo>
                      <a:pt x="95" y="63"/>
                      <a:pt x="99" y="65"/>
                      <a:pt x="99" y="68"/>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3" name="Freeform 155"/>
              <p:cNvSpPr>
                <a:spLocks/>
              </p:cNvSpPr>
              <p:nvPr/>
            </p:nvSpPr>
            <p:spPr bwMode="auto">
              <a:xfrm>
                <a:off x="5973763" y="1212850"/>
                <a:ext cx="17463" cy="12700"/>
              </a:xfrm>
              <a:custGeom>
                <a:avLst/>
                <a:gdLst/>
                <a:ahLst/>
                <a:cxnLst>
                  <a:cxn ang="0">
                    <a:pos x="0" y="5"/>
                  </a:cxn>
                  <a:cxn ang="0">
                    <a:pos x="7" y="0"/>
                  </a:cxn>
                  <a:cxn ang="0">
                    <a:pos x="13" y="0"/>
                  </a:cxn>
                  <a:cxn ang="0">
                    <a:pos x="5" y="9"/>
                  </a:cxn>
                  <a:cxn ang="0">
                    <a:pos x="0" y="5"/>
                  </a:cxn>
                </a:cxnLst>
                <a:rect l="0" t="0" r="r" b="b"/>
                <a:pathLst>
                  <a:path w="13" h="9">
                    <a:moveTo>
                      <a:pt x="0" y="5"/>
                    </a:moveTo>
                    <a:cubicBezTo>
                      <a:pt x="3" y="3"/>
                      <a:pt x="5" y="1"/>
                      <a:pt x="7" y="0"/>
                    </a:cubicBezTo>
                    <a:cubicBezTo>
                      <a:pt x="13" y="0"/>
                      <a:pt x="13" y="0"/>
                      <a:pt x="13" y="0"/>
                    </a:cubicBezTo>
                    <a:cubicBezTo>
                      <a:pt x="12" y="6"/>
                      <a:pt x="10" y="9"/>
                      <a:pt x="5" y="9"/>
                    </a:cubicBezTo>
                    <a:cubicBezTo>
                      <a:pt x="2" y="9"/>
                      <a:pt x="1" y="7"/>
                      <a:pt x="0" y="5"/>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4" name="Freeform 156"/>
              <p:cNvSpPr>
                <a:spLocks/>
              </p:cNvSpPr>
              <p:nvPr/>
            </p:nvSpPr>
            <p:spPr bwMode="auto">
              <a:xfrm>
                <a:off x="5886450" y="1060450"/>
                <a:ext cx="23813" cy="7938"/>
              </a:xfrm>
              <a:custGeom>
                <a:avLst/>
                <a:gdLst/>
                <a:ahLst/>
                <a:cxnLst>
                  <a:cxn ang="0">
                    <a:pos x="18" y="4"/>
                  </a:cxn>
                  <a:cxn ang="0">
                    <a:pos x="0" y="0"/>
                  </a:cxn>
                  <a:cxn ang="0">
                    <a:pos x="16" y="0"/>
                  </a:cxn>
                  <a:cxn ang="0">
                    <a:pos x="18" y="4"/>
                  </a:cxn>
                </a:cxnLst>
                <a:rect l="0" t="0" r="r" b="b"/>
                <a:pathLst>
                  <a:path w="18" h="6">
                    <a:moveTo>
                      <a:pt x="18" y="4"/>
                    </a:moveTo>
                    <a:cubicBezTo>
                      <a:pt x="11" y="5"/>
                      <a:pt x="3" y="6"/>
                      <a:pt x="0" y="0"/>
                    </a:cubicBezTo>
                    <a:cubicBezTo>
                      <a:pt x="16" y="0"/>
                      <a:pt x="16" y="0"/>
                      <a:pt x="16" y="0"/>
                    </a:cubicBezTo>
                    <a:lnTo>
                      <a:pt x="18" y="4"/>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5" name="Freeform 157"/>
              <p:cNvSpPr>
                <a:spLocks/>
              </p:cNvSpPr>
              <p:nvPr/>
            </p:nvSpPr>
            <p:spPr bwMode="auto">
              <a:xfrm>
                <a:off x="6162675" y="1173163"/>
                <a:ext cx="20638" cy="9525"/>
              </a:xfrm>
              <a:custGeom>
                <a:avLst/>
                <a:gdLst/>
                <a:ahLst/>
                <a:cxnLst>
                  <a:cxn ang="0">
                    <a:pos x="15" y="1"/>
                  </a:cxn>
                  <a:cxn ang="0">
                    <a:pos x="9" y="7"/>
                  </a:cxn>
                  <a:cxn ang="0">
                    <a:pos x="0" y="2"/>
                  </a:cxn>
                  <a:cxn ang="0">
                    <a:pos x="15" y="1"/>
                  </a:cxn>
                </a:cxnLst>
                <a:rect l="0" t="0" r="r" b="b"/>
                <a:pathLst>
                  <a:path w="15" h="7">
                    <a:moveTo>
                      <a:pt x="15" y="1"/>
                    </a:moveTo>
                    <a:cubicBezTo>
                      <a:pt x="14" y="4"/>
                      <a:pt x="12" y="7"/>
                      <a:pt x="9" y="7"/>
                    </a:cubicBezTo>
                    <a:cubicBezTo>
                      <a:pt x="4" y="7"/>
                      <a:pt x="1" y="4"/>
                      <a:pt x="0" y="2"/>
                    </a:cubicBezTo>
                    <a:cubicBezTo>
                      <a:pt x="9" y="0"/>
                      <a:pt x="11" y="2"/>
                      <a:pt x="15" y="1"/>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6" name="Freeform 158"/>
              <p:cNvSpPr>
                <a:spLocks/>
              </p:cNvSpPr>
              <p:nvPr/>
            </p:nvSpPr>
            <p:spPr bwMode="auto">
              <a:xfrm>
                <a:off x="5119688" y="1074738"/>
                <a:ext cx="117475" cy="36513"/>
              </a:xfrm>
              <a:custGeom>
                <a:avLst/>
                <a:gdLst/>
                <a:ahLst/>
                <a:cxnLst>
                  <a:cxn ang="0">
                    <a:pos x="76" y="14"/>
                  </a:cxn>
                  <a:cxn ang="0">
                    <a:pos x="58" y="17"/>
                  </a:cxn>
                  <a:cxn ang="0">
                    <a:pos x="49" y="27"/>
                  </a:cxn>
                  <a:cxn ang="0">
                    <a:pos x="44" y="23"/>
                  </a:cxn>
                  <a:cxn ang="0">
                    <a:pos x="44" y="23"/>
                  </a:cxn>
                  <a:cxn ang="0">
                    <a:pos x="32" y="17"/>
                  </a:cxn>
                  <a:cxn ang="0">
                    <a:pos x="41" y="14"/>
                  </a:cxn>
                  <a:cxn ang="0">
                    <a:pos x="33" y="13"/>
                  </a:cxn>
                  <a:cxn ang="0">
                    <a:pos x="40" y="9"/>
                  </a:cxn>
                  <a:cxn ang="0">
                    <a:pos x="30" y="5"/>
                  </a:cxn>
                  <a:cxn ang="0">
                    <a:pos x="10" y="11"/>
                  </a:cxn>
                  <a:cxn ang="0">
                    <a:pos x="0" y="9"/>
                  </a:cxn>
                  <a:cxn ang="0">
                    <a:pos x="34" y="0"/>
                  </a:cxn>
                  <a:cxn ang="0">
                    <a:pos x="60" y="6"/>
                  </a:cxn>
                  <a:cxn ang="0">
                    <a:pos x="76" y="0"/>
                  </a:cxn>
                  <a:cxn ang="0">
                    <a:pos x="89" y="5"/>
                  </a:cxn>
                  <a:cxn ang="0">
                    <a:pos x="78" y="13"/>
                  </a:cxn>
                  <a:cxn ang="0">
                    <a:pos x="73" y="13"/>
                  </a:cxn>
                  <a:cxn ang="0">
                    <a:pos x="73" y="17"/>
                  </a:cxn>
                  <a:cxn ang="0">
                    <a:pos x="76" y="14"/>
                  </a:cxn>
                </a:cxnLst>
                <a:rect l="0" t="0" r="r" b="b"/>
                <a:pathLst>
                  <a:path w="89" h="27">
                    <a:moveTo>
                      <a:pt x="76" y="14"/>
                    </a:moveTo>
                    <a:cubicBezTo>
                      <a:pt x="69" y="19"/>
                      <a:pt x="65" y="13"/>
                      <a:pt x="58" y="17"/>
                    </a:cubicBezTo>
                    <a:cubicBezTo>
                      <a:pt x="54" y="19"/>
                      <a:pt x="53" y="27"/>
                      <a:pt x="49" y="27"/>
                    </a:cubicBezTo>
                    <a:cubicBezTo>
                      <a:pt x="47" y="26"/>
                      <a:pt x="45" y="24"/>
                      <a:pt x="44" y="23"/>
                    </a:cubicBezTo>
                    <a:cubicBezTo>
                      <a:pt x="44" y="23"/>
                      <a:pt x="44" y="23"/>
                      <a:pt x="44" y="23"/>
                    </a:cubicBezTo>
                    <a:cubicBezTo>
                      <a:pt x="38" y="23"/>
                      <a:pt x="33" y="21"/>
                      <a:pt x="32" y="17"/>
                    </a:cubicBezTo>
                    <a:cubicBezTo>
                      <a:pt x="36" y="15"/>
                      <a:pt x="38" y="15"/>
                      <a:pt x="41" y="14"/>
                    </a:cubicBezTo>
                    <a:cubicBezTo>
                      <a:pt x="37" y="14"/>
                      <a:pt x="35" y="13"/>
                      <a:pt x="33" y="13"/>
                    </a:cubicBezTo>
                    <a:cubicBezTo>
                      <a:pt x="36" y="11"/>
                      <a:pt x="38" y="11"/>
                      <a:pt x="40" y="9"/>
                    </a:cubicBezTo>
                    <a:cubicBezTo>
                      <a:pt x="36" y="8"/>
                      <a:pt x="34" y="5"/>
                      <a:pt x="30" y="5"/>
                    </a:cubicBezTo>
                    <a:cubicBezTo>
                      <a:pt x="25" y="5"/>
                      <a:pt x="17" y="11"/>
                      <a:pt x="10" y="11"/>
                    </a:cubicBezTo>
                    <a:cubicBezTo>
                      <a:pt x="7" y="11"/>
                      <a:pt x="4" y="9"/>
                      <a:pt x="0" y="9"/>
                    </a:cubicBezTo>
                    <a:cubicBezTo>
                      <a:pt x="4" y="2"/>
                      <a:pt x="25" y="0"/>
                      <a:pt x="34" y="0"/>
                    </a:cubicBezTo>
                    <a:cubicBezTo>
                      <a:pt x="45" y="0"/>
                      <a:pt x="52" y="6"/>
                      <a:pt x="60" y="6"/>
                    </a:cubicBezTo>
                    <a:cubicBezTo>
                      <a:pt x="67" y="6"/>
                      <a:pt x="70" y="0"/>
                      <a:pt x="76" y="0"/>
                    </a:cubicBezTo>
                    <a:cubicBezTo>
                      <a:pt x="82" y="0"/>
                      <a:pt x="87" y="4"/>
                      <a:pt x="89" y="5"/>
                    </a:cubicBezTo>
                    <a:cubicBezTo>
                      <a:pt x="89" y="13"/>
                      <a:pt x="83" y="9"/>
                      <a:pt x="78" y="13"/>
                    </a:cubicBezTo>
                    <a:cubicBezTo>
                      <a:pt x="76" y="13"/>
                      <a:pt x="75" y="13"/>
                      <a:pt x="73" y="13"/>
                    </a:cubicBezTo>
                    <a:cubicBezTo>
                      <a:pt x="73" y="17"/>
                      <a:pt x="73" y="17"/>
                      <a:pt x="73" y="17"/>
                    </a:cubicBezTo>
                    <a:lnTo>
                      <a:pt x="76" y="14"/>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7" name="Freeform 159"/>
              <p:cNvSpPr>
                <a:spLocks/>
              </p:cNvSpPr>
              <p:nvPr/>
            </p:nvSpPr>
            <p:spPr bwMode="auto">
              <a:xfrm>
                <a:off x="5427663" y="1052513"/>
                <a:ext cx="41275" cy="26988"/>
              </a:xfrm>
              <a:custGeom>
                <a:avLst/>
                <a:gdLst/>
                <a:ahLst/>
                <a:cxnLst>
                  <a:cxn ang="0">
                    <a:pos x="7" y="20"/>
                  </a:cxn>
                  <a:cxn ang="0">
                    <a:pos x="0" y="13"/>
                  </a:cxn>
                  <a:cxn ang="0">
                    <a:pos x="25" y="0"/>
                  </a:cxn>
                  <a:cxn ang="0">
                    <a:pos x="31" y="14"/>
                  </a:cxn>
                  <a:cxn ang="0">
                    <a:pos x="7" y="20"/>
                  </a:cxn>
                </a:cxnLst>
                <a:rect l="0" t="0" r="r" b="b"/>
                <a:pathLst>
                  <a:path w="31" h="20">
                    <a:moveTo>
                      <a:pt x="7" y="20"/>
                    </a:moveTo>
                    <a:cubicBezTo>
                      <a:pt x="2" y="20"/>
                      <a:pt x="0" y="17"/>
                      <a:pt x="0" y="13"/>
                    </a:cubicBezTo>
                    <a:cubicBezTo>
                      <a:pt x="0" y="7"/>
                      <a:pt x="18" y="0"/>
                      <a:pt x="25" y="0"/>
                    </a:cubicBezTo>
                    <a:cubicBezTo>
                      <a:pt x="31" y="14"/>
                      <a:pt x="31" y="14"/>
                      <a:pt x="31" y="14"/>
                    </a:cubicBezTo>
                    <a:cubicBezTo>
                      <a:pt x="28" y="16"/>
                      <a:pt x="11" y="20"/>
                      <a:pt x="7" y="20"/>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8" name="Freeform 160"/>
              <p:cNvSpPr>
                <a:spLocks/>
              </p:cNvSpPr>
              <p:nvPr/>
            </p:nvSpPr>
            <p:spPr bwMode="auto">
              <a:xfrm>
                <a:off x="5373688" y="1069975"/>
                <a:ext cx="44450" cy="25400"/>
              </a:xfrm>
              <a:custGeom>
                <a:avLst/>
                <a:gdLst/>
                <a:ahLst/>
                <a:cxnLst>
                  <a:cxn ang="0">
                    <a:pos x="33" y="4"/>
                  </a:cxn>
                  <a:cxn ang="0">
                    <a:pos x="33" y="10"/>
                  </a:cxn>
                  <a:cxn ang="0">
                    <a:pos x="22" y="12"/>
                  </a:cxn>
                  <a:cxn ang="0">
                    <a:pos x="24" y="18"/>
                  </a:cxn>
                  <a:cxn ang="0">
                    <a:pos x="0" y="18"/>
                  </a:cxn>
                  <a:cxn ang="0">
                    <a:pos x="9" y="6"/>
                  </a:cxn>
                  <a:cxn ang="0">
                    <a:pos x="9" y="0"/>
                  </a:cxn>
                  <a:cxn ang="0">
                    <a:pos x="23" y="0"/>
                  </a:cxn>
                  <a:cxn ang="0">
                    <a:pos x="19" y="4"/>
                  </a:cxn>
                  <a:cxn ang="0">
                    <a:pos x="33" y="4"/>
                  </a:cxn>
                </a:cxnLst>
                <a:rect l="0" t="0" r="r" b="b"/>
                <a:pathLst>
                  <a:path w="33" h="20">
                    <a:moveTo>
                      <a:pt x="33" y="4"/>
                    </a:moveTo>
                    <a:cubicBezTo>
                      <a:pt x="33" y="8"/>
                      <a:pt x="33" y="8"/>
                      <a:pt x="33" y="10"/>
                    </a:cubicBezTo>
                    <a:cubicBezTo>
                      <a:pt x="30" y="14"/>
                      <a:pt x="26" y="12"/>
                      <a:pt x="22" y="12"/>
                    </a:cubicBezTo>
                    <a:cubicBezTo>
                      <a:pt x="24" y="18"/>
                      <a:pt x="24" y="18"/>
                      <a:pt x="24" y="18"/>
                    </a:cubicBezTo>
                    <a:cubicBezTo>
                      <a:pt x="22" y="19"/>
                      <a:pt x="0" y="20"/>
                      <a:pt x="0" y="18"/>
                    </a:cubicBezTo>
                    <a:cubicBezTo>
                      <a:pt x="0" y="11"/>
                      <a:pt x="3" y="8"/>
                      <a:pt x="9" y="6"/>
                    </a:cubicBezTo>
                    <a:cubicBezTo>
                      <a:pt x="8" y="2"/>
                      <a:pt x="9" y="1"/>
                      <a:pt x="9" y="0"/>
                    </a:cubicBezTo>
                    <a:cubicBezTo>
                      <a:pt x="23" y="0"/>
                      <a:pt x="23" y="0"/>
                      <a:pt x="23" y="0"/>
                    </a:cubicBezTo>
                    <a:cubicBezTo>
                      <a:pt x="22" y="2"/>
                      <a:pt x="20" y="4"/>
                      <a:pt x="19" y="4"/>
                    </a:cubicBezTo>
                    <a:cubicBezTo>
                      <a:pt x="22" y="4"/>
                      <a:pt x="29" y="4"/>
                      <a:pt x="33" y="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9" name="Freeform 161"/>
              <p:cNvSpPr>
                <a:spLocks/>
              </p:cNvSpPr>
              <p:nvPr/>
            </p:nvSpPr>
            <p:spPr bwMode="auto">
              <a:xfrm>
                <a:off x="5314950" y="1092200"/>
                <a:ext cx="44450" cy="15875"/>
              </a:xfrm>
              <a:custGeom>
                <a:avLst/>
                <a:gdLst/>
                <a:ahLst/>
                <a:cxnLst>
                  <a:cxn ang="0">
                    <a:pos x="20" y="12"/>
                  </a:cxn>
                  <a:cxn ang="0">
                    <a:pos x="11" y="7"/>
                  </a:cxn>
                  <a:cxn ang="0">
                    <a:pos x="4" y="12"/>
                  </a:cxn>
                  <a:cxn ang="0">
                    <a:pos x="0" y="9"/>
                  </a:cxn>
                  <a:cxn ang="0">
                    <a:pos x="22" y="0"/>
                  </a:cxn>
                  <a:cxn ang="0">
                    <a:pos x="34" y="5"/>
                  </a:cxn>
                  <a:cxn ang="0">
                    <a:pos x="20" y="12"/>
                  </a:cxn>
                </a:cxnLst>
                <a:rect l="0" t="0" r="r" b="b"/>
                <a:pathLst>
                  <a:path w="34" h="12">
                    <a:moveTo>
                      <a:pt x="20" y="12"/>
                    </a:moveTo>
                    <a:cubicBezTo>
                      <a:pt x="17" y="12"/>
                      <a:pt x="14" y="7"/>
                      <a:pt x="11" y="7"/>
                    </a:cubicBezTo>
                    <a:cubicBezTo>
                      <a:pt x="10" y="12"/>
                      <a:pt x="8" y="12"/>
                      <a:pt x="4" y="12"/>
                    </a:cubicBezTo>
                    <a:cubicBezTo>
                      <a:pt x="2" y="12"/>
                      <a:pt x="0" y="10"/>
                      <a:pt x="0" y="9"/>
                    </a:cubicBezTo>
                    <a:cubicBezTo>
                      <a:pt x="0" y="2"/>
                      <a:pt x="17" y="0"/>
                      <a:pt x="22" y="0"/>
                    </a:cubicBezTo>
                    <a:cubicBezTo>
                      <a:pt x="28" y="0"/>
                      <a:pt x="32" y="2"/>
                      <a:pt x="34" y="5"/>
                    </a:cubicBezTo>
                    <a:cubicBezTo>
                      <a:pt x="25" y="5"/>
                      <a:pt x="26" y="12"/>
                      <a:pt x="20" y="12"/>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0" name="Freeform 162"/>
              <p:cNvSpPr>
                <a:spLocks/>
              </p:cNvSpPr>
              <p:nvPr/>
            </p:nvSpPr>
            <p:spPr bwMode="auto">
              <a:xfrm>
                <a:off x="5287963" y="1038225"/>
                <a:ext cx="71438" cy="49213"/>
              </a:xfrm>
              <a:custGeom>
                <a:avLst/>
                <a:gdLst/>
                <a:ahLst/>
                <a:cxnLst>
                  <a:cxn ang="0">
                    <a:pos x="40" y="31"/>
                  </a:cxn>
                  <a:cxn ang="0">
                    <a:pos x="22" y="36"/>
                  </a:cxn>
                  <a:cxn ang="0">
                    <a:pos x="0" y="28"/>
                  </a:cxn>
                  <a:cxn ang="0">
                    <a:pos x="6" y="23"/>
                  </a:cxn>
                  <a:cxn ang="0">
                    <a:pos x="24" y="23"/>
                  </a:cxn>
                  <a:cxn ang="0">
                    <a:pos x="17" y="22"/>
                  </a:cxn>
                  <a:cxn ang="0">
                    <a:pos x="17" y="16"/>
                  </a:cxn>
                  <a:cxn ang="0">
                    <a:pos x="43" y="8"/>
                  </a:cxn>
                  <a:cxn ang="0">
                    <a:pos x="51" y="0"/>
                  </a:cxn>
                  <a:cxn ang="0">
                    <a:pos x="52" y="5"/>
                  </a:cxn>
                  <a:cxn ang="0">
                    <a:pos x="48" y="11"/>
                  </a:cxn>
                  <a:cxn ang="0">
                    <a:pos x="28" y="23"/>
                  </a:cxn>
                  <a:cxn ang="0">
                    <a:pos x="53" y="29"/>
                  </a:cxn>
                  <a:cxn ang="0">
                    <a:pos x="40" y="31"/>
                  </a:cxn>
                </a:cxnLst>
                <a:rect l="0" t="0" r="r" b="b"/>
                <a:pathLst>
                  <a:path w="53" h="36">
                    <a:moveTo>
                      <a:pt x="40" y="31"/>
                    </a:moveTo>
                    <a:cubicBezTo>
                      <a:pt x="34" y="31"/>
                      <a:pt x="27" y="36"/>
                      <a:pt x="22" y="36"/>
                    </a:cubicBezTo>
                    <a:cubicBezTo>
                      <a:pt x="19" y="36"/>
                      <a:pt x="1" y="28"/>
                      <a:pt x="0" y="28"/>
                    </a:cubicBezTo>
                    <a:cubicBezTo>
                      <a:pt x="3" y="26"/>
                      <a:pt x="4" y="25"/>
                      <a:pt x="6" y="23"/>
                    </a:cubicBezTo>
                    <a:cubicBezTo>
                      <a:pt x="24" y="23"/>
                      <a:pt x="24" y="23"/>
                      <a:pt x="24" y="23"/>
                    </a:cubicBezTo>
                    <a:cubicBezTo>
                      <a:pt x="19" y="21"/>
                      <a:pt x="21" y="20"/>
                      <a:pt x="17" y="22"/>
                    </a:cubicBezTo>
                    <a:cubicBezTo>
                      <a:pt x="17" y="16"/>
                      <a:pt x="17" y="16"/>
                      <a:pt x="17" y="16"/>
                    </a:cubicBezTo>
                    <a:cubicBezTo>
                      <a:pt x="30" y="16"/>
                      <a:pt x="30" y="8"/>
                      <a:pt x="43" y="8"/>
                    </a:cubicBezTo>
                    <a:cubicBezTo>
                      <a:pt x="44" y="4"/>
                      <a:pt x="47" y="0"/>
                      <a:pt x="51" y="0"/>
                    </a:cubicBezTo>
                    <a:cubicBezTo>
                      <a:pt x="52" y="0"/>
                      <a:pt x="52" y="4"/>
                      <a:pt x="52" y="5"/>
                    </a:cubicBezTo>
                    <a:cubicBezTo>
                      <a:pt x="50" y="7"/>
                      <a:pt x="48" y="9"/>
                      <a:pt x="48" y="11"/>
                    </a:cubicBezTo>
                    <a:cubicBezTo>
                      <a:pt x="41" y="16"/>
                      <a:pt x="32" y="18"/>
                      <a:pt x="28" y="23"/>
                    </a:cubicBezTo>
                    <a:cubicBezTo>
                      <a:pt x="40" y="24"/>
                      <a:pt x="43" y="25"/>
                      <a:pt x="53" y="29"/>
                    </a:cubicBezTo>
                    <a:cubicBezTo>
                      <a:pt x="49" y="32"/>
                      <a:pt x="45" y="31"/>
                      <a:pt x="40" y="31"/>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1" name="Freeform 164"/>
              <p:cNvSpPr>
                <a:spLocks/>
              </p:cNvSpPr>
              <p:nvPr/>
            </p:nvSpPr>
            <p:spPr bwMode="auto">
              <a:xfrm>
                <a:off x="6675438" y="1244600"/>
                <a:ext cx="128588" cy="49213"/>
              </a:xfrm>
              <a:custGeom>
                <a:avLst/>
                <a:gdLst/>
                <a:ahLst/>
                <a:cxnLst>
                  <a:cxn ang="0">
                    <a:pos x="77" y="29"/>
                  </a:cxn>
                  <a:cxn ang="0">
                    <a:pos x="66" y="34"/>
                  </a:cxn>
                  <a:cxn ang="0">
                    <a:pos x="58" y="29"/>
                  </a:cxn>
                  <a:cxn ang="0">
                    <a:pos x="50" y="32"/>
                  </a:cxn>
                  <a:cxn ang="0">
                    <a:pos x="40" y="36"/>
                  </a:cxn>
                  <a:cxn ang="0">
                    <a:pos x="32" y="31"/>
                  </a:cxn>
                  <a:cxn ang="0">
                    <a:pos x="22" y="38"/>
                  </a:cxn>
                  <a:cxn ang="0">
                    <a:pos x="0" y="18"/>
                  </a:cxn>
                  <a:cxn ang="0">
                    <a:pos x="20" y="0"/>
                  </a:cxn>
                  <a:cxn ang="0">
                    <a:pos x="47" y="15"/>
                  </a:cxn>
                  <a:cxn ang="0">
                    <a:pos x="54" y="3"/>
                  </a:cxn>
                  <a:cxn ang="0">
                    <a:pos x="97" y="15"/>
                  </a:cxn>
                  <a:cxn ang="0">
                    <a:pos x="89" y="29"/>
                  </a:cxn>
                  <a:cxn ang="0">
                    <a:pos x="77" y="29"/>
                  </a:cxn>
                </a:cxnLst>
                <a:rect l="0" t="0" r="r" b="b"/>
                <a:pathLst>
                  <a:path w="97" h="38">
                    <a:moveTo>
                      <a:pt x="77" y="29"/>
                    </a:moveTo>
                    <a:cubicBezTo>
                      <a:pt x="74" y="29"/>
                      <a:pt x="72" y="34"/>
                      <a:pt x="66" y="34"/>
                    </a:cubicBezTo>
                    <a:cubicBezTo>
                      <a:pt x="63" y="34"/>
                      <a:pt x="62" y="29"/>
                      <a:pt x="58" y="29"/>
                    </a:cubicBezTo>
                    <a:cubicBezTo>
                      <a:pt x="55" y="29"/>
                      <a:pt x="53" y="32"/>
                      <a:pt x="50" y="32"/>
                    </a:cubicBezTo>
                    <a:cubicBezTo>
                      <a:pt x="47" y="32"/>
                      <a:pt x="44" y="36"/>
                      <a:pt x="40" y="36"/>
                    </a:cubicBezTo>
                    <a:cubicBezTo>
                      <a:pt x="36" y="36"/>
                      <a:pt x="34" y="34"/>
                      <a:pt x="32" y="31"/>
                    </a:cubicBezTo>
                    <a:cubicBezTo>
                      <a:pt x="29" y="34"/>
                      <a:pt x="27" y="38"/>
                      <a:pt x="22" y="38"/>
                    </a:cubicBezTo>
                    <a:cubicBezTo>
                      <a:pt x="11" y="38"/>
                      <a:pt x="0" y="29"/>
                      <a:pt x="0" y="18"/>
                    </a:cubicBezTo>
                    <a:cubicBezTo>
                      <a:pt x="0" y="8"/>
                      <a:pt x="11" y="0"/>
                      <a:pt x="20" y="0"/>
                    </a:cubicBezTo>
                    <a:cubicBezTo>
                      <a:pt x="34" y="0"/>
                      <a:pt x="35" y="15"/>
                      <a:pt x="47" y="15"/>
                    </a:cubicBezTo>
                    <a:cubicBezTo>
                      <a:pt x="47" y="8"/>
                      <a:pt x="49" y="3"/>
                      <a:pt x="54" y="3"/>
                    </a:cubicBezTo>
                    <a:cubicBezTo>
                      <a:pt x="62" y="3"/>
                      <a:pt x="88" y="12"/>
                      <a:pt x="97" y="15"/>
                    </a:cubicBezTo>
                    <a:cubicBezTo>
                      <a:pt x="95" y="21"/>
                      <a:pt x="89" y="26"/>
                      <a:pt x="89" y="29"/>
                    </a:cubicBezTo>
                    <a:lnTo>
                      <a:pt x="77" y="29"/>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2" name="Freeform 165"/>
              <p:cNvSpPr>
                <a:spLocks/>
              </p:cNvSpPr>
              <p:nvPr/>
            </p:nvSpPr>
            <p:spPr bwMode="auto">
              <a:xfrm>
                <a:off x="4924425" y="2252663"/>
                <a:ext cx="34925" cy="17463"/>
              </a:xfrm>
              <a:custGeom>
                <a:avLst/>
                <a:gdLst/>
                <a:ahLst/>
                <a:cxnLst>
                  <a:cxn ang="0">
                    <a:pos x="5" y="13"/>
                  </a:cxn>
                  <a:cxn ang="0">
                    <a:pos x="2" y="11"/>
                  </a:cxn>
                  <a:cxn ang="0">
                    <a:pos x="0" y="9"/>
                  </a:cxn>
                  <a:cxn ang="0">
                    <a:pos x="26" y="0"/>
                  </a:cxn>
                  <a:cxn ang="0">
                    <a:pos x="20" y="4"/>
                  </a:cxn>
                  <a:cxn ang="0">
                    <a:pos x="19" y="8"/>
                  </a:cxn>
                  <a:cxn ang="0">
                    <a:pos x="5" y="13"/>
                  </a:cxn>
                </a:cxnLst>
                <a:rect l="0" t="0" r="r" b="b"/>
                <a:pathLst>
                  <a:path w="26" h="13">
                    <a:moveTo>
                      <a:pt x="5" y="13"/>
                    </a:moveTo>
                    <a:cubicBezTo>
                      <a:pt x="4" y="13"/>
                      <a:pt x="2" y="12"/>
                      <a:pt x="2" y="11"/>
                    </a:cubicBezTo>
                    <a:cubicBezTo>
                      <a:pt x="1" y="11"/>
                      <a:pt x="0" y="9"/>
                      <a:pt x="0" y="9"/>
                    </a:cubicBezTo>
                    <a:cubicBezTo>
                      <a:pt x="7" y="6"/>
                      <a:pt x="18" y="1"/>
                      <a:pt x="26" y="0"/>
                    </a:cubicBezTo>
                    <a:cubicBezTo>
                      <a:pt x="25" y="4"/>
                      <a:pt x="22" y="2"/>
                      <a:pt x="20" y="4"/>
                    </a:cubicBezTo>
                    <a:cubicBezTo>
                      <a:pt x="18" y="4"/>
                      <a:pt x="19" y="7"/>
                      <a:pt x="19" y="8"/>
                    </a:cubicBezTo>
                    <a:cubicBezTo>
                      <a:pt x="18" y="11"/>
                      <a:pt x="9" y="13"/>
                      <a:pt x="5" y="13"/>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3" name="Freeform 166"/>
              <p:cNvSpPr>
                <a:spLocks/>
              </p:cNvSpPr>
              <p:nvPr/>
            </p:nvSpPr>
            <p:spPr bwMode="auto">
              <a:xfrm>
                <a:off x="5183188" y="1463675"/>
                <a:ext cx="34925" cy="25400"/>
              </a:xfrm>
              <a:custGeom>
                <a:avLst/>
                <a:gdLst/>
                <a:ahLst/>
                <a:cxnLst>
                  <a:cxn ang="0">
                    <a:pos x="5" y="4"/>
                  </a:cxn>
                  <a:cxn ang="0">
                    <a:pos x="11" y="0"/>
                  </a:cxn>
                  <a:cxn ang="0">
                    <a:pos x="26" y="6"/>
                  </a:cxn>
                  <a:cxn ang="0">
                    <a:pos x="26" y="12"/>
                  </a:cxn>
                  <a:cxn ang="0">
                    <a:pos x="8" y="19"/>
                  </a:cxn>
                  <a:cxn ang="0">
                    <a:pos x="0" y="14"/>
                  </a:cxn>
                  <a:cxn ang="0">
                    <a:pos x="5" y="4"/>
                  </a:cxn>
                </a:cxnLst>
                <a:rect l="0" t="0" r="r" b="b"/>
                <a:pathLst>
                  <a:path w="26" h="19">
                    <a:moveTo>
                      <a:pt x="5" y="4"/>
                    </a:moveTo>
                    <a:cubicBezTo>
                      <a:pt x="8" y="4"/>
                      <a:pt x="8" y="0"/>
                      <a:pt x="11" y="0"/>
                    </a:cubicBezTo>
                    <a:cubicBezTo>
                      <a:pt x="17" y="0"/>
                      <a:pt x="20" y="5"/>
                      <a:pt x="26" y="6"/>
                    </a:cubicBezTo>
                    <a:cubicBezTo>
                      <a:pt x="26" y="12"/>
                      <a:pt x="26" y="12"/>
                      <a:pt x="26" y="12"/>
                    </a:cubicBezTo>
                    <a:cubicBezTo>
                      <a:pt x="20" y="15"/>
                      <a:pt x="15" y="19"/>
                      <a:pt x="8" y="19"/>
                    </a:cubicBezTo>
                    <a:cubicBezTo>
                      <a:pt x="2" y="19"/>
                      <a:pt x="0" y="19"/>
                      <a:pt x="0" y="14"/>
                    </a:cubicBezTo>
                    <a:cubicBezTo>
                      <a:pt x="0" y="12"/>
                      <a:pt x="4" y="4"/>
                      <a:pt x="5" y="4"/>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4" name="Freeform 167"/>
              <p:cNvSpPr>
                <a:spLocks/>
              </p:cNvSpPr>
              <p:nvPr/>
            </p:nvSpPr>
            <p:spPr bwMode="auto">
              <a:xfrm>
                <a:off x="5359400" y="1433513"/>
                <a:ext cx="26988" cy="25400"/>
              </a:xfrm>
              <a:custGeom>
                <a:avLst/>
                <a:gdLst/>
                <a:ahLst/>
                <a:cxnLst>
                  <a:cxn ang="0">
                    <a:pos x="21" y="17"/>
                  </a:cxn>
                  <a:cxn ang="0">
                    <a:pos x="15" y="19"/>
                  </a:cxn>
                  <a:cxn ang="0">
                    <a:pos x="0" y="8"/>
                  </a:cxn>
                  <a:cxn ang="0">
                    <a:pos x="21" y="17"/>
                  </a:cxn>
                </a:cxnLst>
                <a:rect l="0" t="0" r="r" b="b"/>
                <a:pathLst>
                  <a:path w="21" h="20">
                    <a:moveTo>
                      <a:pt x="21" y="17"/>
                    </a:moveTo>
                    <a:cubicBezTo>
                      <a:pt x="21" y="20"/>
                      <a:pt x="15" y="19"/>
                      <a:pt x="15" y="19"/>
                    </a:cubicBezTo>
                    <a:cubicBezTo>
                      <a:pt x="10" y="19"/>
                      <a:pt x="0" y="14"/>
                      <a:pt x="0" y="8"/>
                    </a:cubicBezTo>
                    <a:cubicBezTo>
                      <a:pt x="0" y="0"/>
                      <a:pt x="21" y="8"/>
                      <a:pt x="21" y="17"/>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5" name="Freeform 168"/>
              <p:cNvSpPr>
                <a:spLocks/>
              </p:cNvSpPr>
              <p:nvPr/>
            </p:nvSpPr>
            <p:spPr bwMode="auto">
              <a:xfrm>
                <a:off x="5549900" y="1338263"/>
                <a:ext cx="25400" cy="17463"/>
              </a:xfrm>
              <a:custGeom>
                <a:avLst/>
                <a:gdLst/>
                <a:ahLst/>
                <a:cxnLst>
                  <a:cxn ang="0">
                    <a:pos x="2" y="13"/>
                  </a:cxn>
                  <a:cxn ang="0">
                    <a:pos x="19" y="8"/>
                  </a:cxn>
                  <a:cxn ang="0">
                    <a:pos x="8" y="0"/>
                  </a:cxn>
                  <a:cxn ang="0">
                    <a:pos x="2" y="9"/>
                  </a:cxn>
                  <a:cxn ang="0">
                    <a:pos x="2" y="13"/>
                  </a:cxn>
                </a:cxnLst>
                <a:rect l="0" t="0" r="r" b="b"/>
                <a:pathLst>
                  <a:path w="19" h="13">
                    <a:moveTo>
                      <a:pt x="2" y="13"/>
                    </a:moveTo>
                    <a:cubicBezTo>
                      <a:pt x="7" y="13"/>
                      <a:pt x="17" y="10"/>
                      <a:pt x="19" y="8"/>
                    </a:cubicBezTo>
                    <a:cubicBezTo>
                      <a:pt x="15" y="5"/>
                      <a:pt x="13" y="0"/>
                      <a:pt x="8" y="0"/>
                    </a:cubicBezTo>
                    <a:cubicBezTo>
                      <a:pt x="4" y="0"/>
                      <a:pt x="2" y="5"/>
                      <a:pt x="2" y="9"/>
                    </a:cubicBezTo>
                    <a:cubicBezTo>
                      <a:pt x="2" y="10"/>
                      <a:pt x="0" y="13"/>
                      <a:pt x="2" y="13"/>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6" name="Freeform 169"/>
              <p:cNvSpPr>
                <a:spLocks/>
              </p:cNvSpPr>
              <p:nvPr/>
            </p:nvSpPr>
            <p:spPr bwMode="auto">
              <a:xfrm>
                <a:off x="6727825" y="1320800"/>
                <a:ext cx="53975" cy="22225"/>
              </a:xfrm>
              <a:custGeom>
                <a:avLst/>
                <a:gdLst/>
                <a:ahLst/>
                <a:cxnLst>
                  <a:cxn ang="0">
                    <a:pos x="0" y="13"/>
                  </a:cxn>
                  <a:cxn ang="0">
                    <a:pos x="21" y="0"/>
                  </a:cxn>
                  <a:cxn ang="0">
                    <a:pos x="41" y="17"/>
                  </a:cxn>
                  <a:cxn ang="0">
                    <a:pos x="28" y="17"/>
                  </a:cxn>
                  <a:cxn ang="0">
                    <a:pos x="2" y="11"/>
                  </a:cxn>
                  <a:cxn ang="0">
                    <a:pos x="0" y="13"/>
                  </a:cxn>
                </a:cxnLst>
                <a:rect l="0" t="0" r="r" b="b"/>
                <a:pathLst>
                  <a:path w="41" h="17">
                    <a:moveTo>
                      <a:pt x="0" y="13"/>
                    </a:moveTo>
                    <a:cubicBezTo>
                      <a:pt x="5" y="6"/>
                      <a:pt x="11" y="0"/>
                      <a:pt x="21" y="0"/>
                    </a:cubicBezTo>
                    <a:cubicBezTo>
                      <a:pt x="32" y="0"/>
                      <a:pt x="41" y="7"/>
                      <a:pt x="41" y="17"/>
                    </a:cubicBezTo>
                    <a:cubicBezTo>
                      <a:pt x="28" y="17"/>
                      <a:pt x="28" y="17"/>
                      <a:pt x="28" y="17"/>
                    </a:cubicBezTo>
                    <a:cubicBezTo>
                      <a:pt x="20" y="13"/>
                      <a:pt x="10" y="14"/>
                      <a:pt x="2" y="11"/>
                    </a:cubicBezTo>
                    <a:lnTo>
                      <a:pt x="0" y="13"/>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7" name="Freeform 170"/>
              <p:cNvSpPr>
                <a:spLocks/>
              </p:cNvSpPr>
              <p:nvPr/>
            </p:nvSpPr>
            <p:spPr bwMode="auto">
              <a:xfrm>
                <a:off x="6832600" y="1266825"/>
                <a:ext cx="74613" cy="26988"/>
              </a:xfrm>
              <a:custGeom>
                <a:avLst/>
                <a:gdLst/>
                <a:ahLst/>
                <a:cxnLst>
                  <a:cxn ang="0">
                    <a:pos x="0" y="0"/>
                  </a:cxn>
                  <a:cxn ang="0">
                    <a:pos x="52" y="9"/>
                  </a:cxn>
                  <a:cxn ang="0">
                    <a:pos x="56" y="13"/>
                  </a:cxn>
                  <a:cxn ang="0">
                    <a:pos x="37" y="20"/>
                  </a:cxn>
                  <a:cxn ang="0">
                    <a:pos x="4" y="3"/>
                  </a:cxn>
                  <a:cxn ang="0">
                    <a:pos x="0" y="0"/>
                  </a:cxn>
                </a:cxnLst>
                <a:rect l="0" t="0" r="r" b="b"/>
                <a:pathLst>
                  <a:path w="56" h="20">
                    <a:moveTo>
                      <a:pt x="0" y="0"/>
                    </a:moveTo>
                    <a:cubicBezTo>
                      <a:pt x="4" y="3"/>
                      <a:pt x="50" y="9"/>
                      <a:pt x="52" y="9"/>
                    </a:cubicBezTo>
                    <a:cubicBezTo>
                      <a:pt x="55" y="9"/>
                      <a:pt x="56" y="11"/>
                      <a:pt x="56" y="13"/>
                    </a:cubicBezTo>
                    <a:cubicBezTo>
                      <a:pt x="56" y="18"/>
                      <a:pt x="44" y="20"/>
                      <a:pt x="37" y="20"/>
                    </a:cubicBezTo>
                    <a:cubicBezTo>
                      <a:pt x="25" y="20"/>
                      <a:pt x="4" y="14"/>
                      <a:pt x="4" y="3"/>
                    </a:cubicBezTo>
                    <a:lnTo>
                      <a:pt x="0" y="0"/>
                    </a:ln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8" name="Freeform 171"/>
              <p:cNvSpPr>
                <a:spLocks/>
              </p:cNvSpPr>
              <p:nvPr/>
            </p:nvSpPr>
            <p:spPr bwMode="auto">
              <a:xfrm>
                <a:off x="6726238" y="1303338"/>
                <a:ext cx="15875" cy="17463"/>
              </a:xfrm>
              <a:custGeom>
                <a:avLst/>
                <a:gdLst/>
                <a:ahLst/>
                <a:cxnLst>
                  <a:cxn ang="0">
                    <a:pos x="12" y="7"/>
                  </a:cxn>
                  <a:cxn ang="0">
                    <a:pos x="5" y="13"/>
                  </a:cxn>
                  <a:cxn ang="0">
                    <a:pos x="0" y="7"/>
                  </a:cxn>
                  <a:cxn ang="0">
                    <a:pos x="12" y="7"/>
                  </a:cxn>
                </a:cxnLst>
                <a:rect l="0" t="0" r="r" b="b"/>
                <a:pathLst>
                  <a:path w="12" h="13">
                    <a:moveTo>
                      <a:pt x="12" y="7"/>
                    </a:moveTo>
                    <a:cubicBezTo>
                      <a:pt x="12" y="11"/>
                      <a:pt x="8" y="13"/>
                      <a:pt x="5" y="13"/>
                    </a:cubicBezTo>
                    <a:cubicBezTo>
                      <a:pt x="0" y="13"/>
                      <a:pt x="0" y="11"/>
                      <a:pt x="0" y="7"/>
                    </a:cubicBezTo>
                    <a:cubicBezTo>
                      <a:pt x="0" y="0"/>
                      <a:pt x="12" y="1"/>
                      <a:pt x="12" y="7"/>
                    </a:cubicBezTo>
                    <a:close/>
                  </a:path>
                </a:pathLst>
              </a:custGeom>
              <a:grpFill/>
              <a:ln w="3175">
                <a:solidFill>
                  <a:schemeClr val="tx1">
                    <a:lumMod val="50000"/>
                    <a:lumOff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28" name="Group 27"/>
          <p:cNvGrpSpPr/>
          <p:nvPr/>
        </p:nvGrpSpPr>
        <p:grpSpPr>
          <a:xfrm>
            <a:off x="4395299" y="1880170"/>
            <a:ext cx="871741" cy="871741"/>
            <a:chOff x="4399179" y="2846084"/>
            <a:chExt cx="810746" cy="810746"/>
          </a:xfrm>
        </p:grpSpPr>
        <p:sp>
          <p:nvSpPr>
            <p:cNvPr id="99" name="Teardrop 98"/>
            <p:cNvSpPr/>
            <p:nvPr/>
          </p:nvSpPr>
          <p:spPr>
            <a:xfrm rot="8100000">
              <a:off x="4399179" y="2846084"/>
              <a:ext cx="810746" cy="810746"/>
            </a:xfrm>
            <a:prstGeom prst="teardrop">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2" name="Oval 101"/>
            <p:cNvSpPr/>
            <p:nvPr/>
          </p:nvSpPr>
          <p:spPr>
            <a:xfrm>
              <a:off x="4523430" y="2972208"/>
              <a:ext cx="562243" cy="562243"/>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b="1" dirty="0">
                  <a:solidFill>
                    <a:schemeClr val="accent1"/>
                  </a:solidFill>
                </a:rPr>
                <a:t>90%</a:t>
              </a:r>
            </a:p>
          </p:txBody>
        </p:sp>
      </p:grpSp>
      <p:grpSp>
        <p:nvGrpSpPr>
          <p:cNvPr id="25" name="Group 24"/>
          <p:cNvGrpSpPr/>
          <p:nvPr/>
        </p:nvGrpSpPr>
        <p:grpSpPr>
          <a:xfrm>
            <a:off x="1662687" y="445722"/>
            <a:ext cx="768589" cy="768589"/>
            <a:chOff x="1857765" y="1512003"/>
            <a:chExt cx="714812" cy="714812"/>
          </a:xfrm>
        </p:grpSpPr>
        <p:sp>
          <p:nvSpPr>
            <p:cNvPr id="104" name="Teardrop 103"/>
            <p:cNvSpPr/>
            <p:nvPr/>
          </p:nvSpPr>
          <p:spPr>
            <a:xfrm rot="8100000">
              <a:off x="1857765" y="1512003"/>
              <a:ext cx="714812" cy="714812"/>
            </a:xfrm>
            <a:prstGeom prst="teardrop">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5" name="Oval 104"/>
            <p:cNvSpPr/>
            <p:nvPr/>
          </p:nvSpPr>
          <p:spPr>
            <a:xfrm>
              <a:off x="1967314" y="1623203"/>
              <a:ext cx="495714" cy="49571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chemeClr val="accent2"/>
                  </a:solidFill>
                </a:rPr>
                <a:t>80%</a:t>
              </a:r>
            </a:p>
          </p:txBody>
        </p:sp>
      </p:grpSp>
      <p:grpSp>
        <p:nvGrpSpPr>
          <p:cNvPr id="29" name="Group 28"/>
          <p:cNvGrpSpPr/>
          <p:nvPr/>
        </p:nvGrpSpPr>
        <p:grpSpPr>
          <a:xfrm>
            <a:off x="2787746" y="2075781"/>
            <a:ext cx="717717" cy="717717"/>
            <a:chOff x="2904103" y="3028007"/>
            <a:chExt cx="667499" cy="667499"/>
          </a:xfrm>
        </p:grpSpPr>
        <p:sp>
          <p:nvSpPr>
            <p:cNvPr id="107" name="Teardrop 106"/>
            <p:cNvSpPr/>
            <p:nvPr/>
          </p:nvSpPr>
          <p:spPr>
            <a:xfrm rot="8100000">
              <a:off x="2904103" y="3028007"/>
              <a:ext cx="667499" cy="667499"/>
            </a:xfrm>
            <a:prstGeom prst="teardrop">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Oval 107"/>
            <p:cNvSpPr/>
            <p:nvPr/>
          </p:nvSpPr>
          <p:spPr>
            <a:xfrm>
              <a:off x="3006401" y="3131847"/>
              <a:ext cx="462903" cy="462903"/>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chemeClr val="accent3"/>
                  </a:solidFill>
                </a:rPr>
                <a:t>80%</a:t>
              </a:r>
            </a:p>
          </p:txBody>
        </p:sp>
      </p:grpSp>
      <p:grpSp>
        <p:nvGrpSpPr>
          <p:cNvPr id="27" name="Group 26"/>
          <p:cNvGrpSpPr/>
          <p:nvPr/>
        </p:nvGrpSpPr>
        <p:grpSpPr>
          <a:xfrm>
            <a:off x="5784176" y="857917"/>
            <a:ext cx="531295" cy="531295"/>
            <a:chOff x="5690875" y="1895355"/>
            <a:chExt cx="494121" cy="494121"/>
          </a:xfrm>
        </p:grpSpPr>
        <p:sp>
          <p:nvSpPr>
            <p:cNvPr id="110" name="Teardrop 109"/>
            <p:cNvSpPr/>
            <p:nvPr/>
          </p:nvSpPr>
          <p:spPr>
            <a:xfrm rot="8100000">
              <a:off x="5690875" y="1895355"/>
              <a:ext cx="494121" cy="494121"/>
            </a:xfrm>
            <a:prstGeom prst="teardrop">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accent4"/>
                </a:solidFill>
              </a:endParaRPr>
            </a:p>
          </p:txBody>
        </p:sp>
        <p:sp>
          <p:nvSpPr>
            <p:cNvPr id="111" name="Oval 110"/>
            <p:cNvSpPr/>
            <p:nvPr/>
          </p:nvSpPr>
          <p:spPr>
            <a:xfrm>
              <a:off x="5766602" y="1972223"/>
              <a:ext cx="342667" cy="342667"/>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chemeClr val="accent4"/>
                  </a:solidFill>
                </a:rPr>
                <a:t>60%</a:t>
              </a:r>
            </a:p>
          </p:txBody>
        </p:sp>
      </p:grpSp>
      <p:grpSp>
        <p:nvGrpSpPr>
          <p:cNvPr id="26" name="Group 25"/>
          <p:cNvGrpSpPr/>
          <p:nvPr/>
        </p:nvGrpSpPr>
        <p:grpSpPr>
          <a:xfrm>
            <a:off x="4481816" y="583980"/>
            <a:ext cx="531295" cy="531295"/>
            <a:chOff x="4479640" y="1640585"/>
            <a:chExt cx="494121" cy="494121"/>
          </a:xfrm>
        </p:grpSpPr>
        <p:sp>
          <p:nvSpPr>
            <p:cNvPr id="113" name="Teardrop 112"/>
            <p:cNvSpPr/>
            <p:nvPr/>
          </p:nvSpPr>
          <p:spPr>
            <a:xfrm rot="8100000">
              <a:off x="4479640" y="1640585"/>
              <a:ext cx="494121" cy="494121"/>
            </a:xfrm>
            <a:prstGeom prst="teardrop">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accent4"/>
                </a:solidFill>
              </a:endParaRPr>
            </a:p>
          </p:txBody>
        </p:sp>
        <p:sp>
          <p:nvSpPr>
            <p:cNvPr id="114" name="Oval 113"/>
            <p:cNvSpPr/>
            <p:nvPr/>
          </p:nvSpPr>
          <p:spPr>
            <a:xfrm>
              <a:off x="4555367" y="1717453"/>
              <a:ext cx="342667" cy="342667"/>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chemeClr val="accent5"/>
                  </a:solidFill>
                </a:rPr>
                <a:t>70%</a:t>
              </a:r>
            </a:p>
          </p:txBody>
        </p:sp>
      </p:grpSp>
      <p:grpSp>
        <p:nvGrpSpPr>
          <p:cNvPr id="30" name="Group 29"/>
          <p:cNvGrpSpPr/>
          <p:nvPr/>
        </p:nvGrpSpPr>
        <p:grpSpPr>
          <a:xfrm>
            <a:off x="6872937" y="2556323"/>
            <a:ext cx="443353" cy="443351"/>
            <a:chOff x="6703459" y="3474928"/>
            <a:chExt cx="412332" cy="412330"/>
          </a:xfrm>
        </p:grpSpPr>
        <p:sp>
          <p:nvSpPr>
            <p:cNvPr id="116" name="Teardrop 115"/>
            <p:cNvSpPr/>
            <p:nvPr/>
          </p:nvSpPr>
          <p:spPr>
            <a:xfrm rot="8100000">
              <a:off x="6703459" y="3474928"/>
              <a:ext cx="412332" cy="412330"/>
            </a:xfrm>
            <a:prstGeom prst="teardrop">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solidFill>
                  <a:schemeClr val="accent6"/>
                </a:solidFill>
              </a:endParaRPr>
            </a:p>
          </p:txBody>
        </p:sp>
        <p:sp>
          <p:nvSpPr>
            <p:cNvPr id="117" name="Oval 116"/>
            <p:cNvSpPr/>
            <p:nvPr/>
          </p:nvSpPr>
          <p:spPr>
            <a:xfrm>
              <a:off x="6766651" y="3539072"/>
              <a:ext cx="285948" cy="285946"/>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700" b="1" dirty="0">
                  <a:solidFill>
                    <a:schemeClr val="accent6"/>
                  </a:solidFill>
                </a:rPr>
                <a:t>50%</a:t>
              </a:r>
            </a:p>
          </p:txBody>
        </p:sp>
      </p:grpSp>
      <p:sp>
        <p:nvSpPr>
          <p:cNvPr id="77" name="Rounded Rectangle 76"/>
          <p:cNvSpPr>
            <a:spLocks noChangeAspect="1"/>
          </p:cNvSpPr>
          <p:nvPr/>
        </p:nvSpPr>
        <p:spPr>
          <a:xfrm>
            <a:off x="2942561" y="3793982"/>
            <a:ext cx="215243" cy="209081"/>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222"/>
          <p:cNvGrpSpPr/>
          <p:nvPr/>
        </p:nvGrpSpPr>
        <p:grpSpPr>
          <a:xfrm>
            <a:off x="245516" y="1224123"/>
            <a:ext cx="1745872" cy="828085"/>
            <a:chOff x="539752" y="2084774"/>
            <a:chExt cx="1623715" cy="770145"/>
          </a:xfrm>
        </p:grpSpPr>
        <p:sp>
          <p:nvSpPr>
            <p:cNvPr id="60" name="Rounded Rectangle 59"/>
            <p:cNvSpPr/>
            <p:nvPr/>
          </p:nvSpPr>
          <p:spPr>
            <a:xfrm>
              <a:off x="539752" y="2084774"/>
              <a:ext cx="1433227" cy="770145"/>
            </a:xfrm>
            <a:prstGeom prst="roundRect">
              <a:avLst/>
            </a:prstGeom>
            <a:solidFill>
              <a:schemeClr val="bg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TextBox 77"/>
            <p:cNvSpPr txBox="1"/>
            <p:nvPr/>
          </p:nvSpPr>
          <p:spPr>
            <a:xfrm>
              <a:off x="784513" y="2168501"/>
              <a:ext cx="943702" cy="143121"/>
            </a:xfrm>
            <a:prstGeom prst="rect">
              <a:avLst/>
            </a:prstGeom>
            <a:noFill/>
          </p:spPr>
          <p:txBody>
            <a:bodyPr wrap="none" lIns="0" tIns="0" rIns="0" bIns="0" rtlCol="0" anchor="t">
              <a:spAutoFit/>
            </a:bodyPr>
            <a:lstStyle/>
            <a:p>
              <a:pPr algn="ctr"/>
              <a:r>
                <a:rPr lang="en-US" sz="1000" b="1" dirty="0">
                  <a:solidFill>
                    <a:schemeClr val="accent2"/>
                  </a:solidFill>
                </a:rPr>
                <a:t>NORTH AMERICA</a:t>
              </a:r>
            </a:p>
          </p:txBody>
        </p:sp>
        <p:sp>
          <p:nvSpPr>
            <p:cNvPr id="80" name="Text Placeholder 3"/>
            <p:cNvSpPr txBox="1">
              <a:spLocks/>
            </p:cNvSpPr>
            <p:nvPr/>
          </p:nvSpPr>
          <p:spPr>
            <a:xfrm>
              <a:off x="583187" y="2341322"/>
              <a:ext cx="1331271"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000" dirty="0">
                  <a:solidFill>
                    <a:schemeClr val="tx1">
                      <a:lumMod val="50000"/>
                      <a:lumOff val="50000"/>
                    </a:schemeClr>
                  </a:solidFill>
                </a:rPr>
                <a:t>There are many variations  passages but majority</a:t>
              </a:r>
            </a:p>
          </p:txBody>
        </p:sp>
        <p:sp>
          <p:nvSpPr>
            <p:cNvPr id="222" name="Isosceles Triangle 221"/>
            <p:cNvSpPr/>
            <p:nvPr/>
          </p:nvSpPr>
          <p:spPr>
            <a:xfrm rot="5400000">
              <a:off x="1951622" y="2309136"/>
              <a:ext cx="227537" cy="196153"/>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223"/>
          <p:cNvGrpSpPr/>
          <p:nvPr/>
        </p:nvGrpSpPr>
        <p:grpSpPr>
          <a:xfrm>
            <a:off x="1254975" y="2733656"/>
            <a:ext cx="1745872" cy="828085"/>
            <a:chOff x="539752" y="2084774"/>
            <a:chExt cx="1623715" cy="770145"/>
          </a:xfrm>
        </p:grpSpPr>
        <p:sp>
          <p:nvSpPr>
            <p:cNvPr id="225" name="Rounded Rectangle 224"/>
            <p:cNvSpPr/>
            <p:nvPr/>
          </p:nvSpPr>
          <p:spPr>
            <a:xfrm>
              <a:off x="539752" y="2084774"/>
              <a:ext cx="1433227" cy="770145"/>
            </a:xfrm>
            <a:prstGeom prst="roundRect">
              <a:avLst/>
            </a:prstGeom>
            <a:solidFill>
              <a:schemeClr val="bg2"/>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TextBox 225"/>
            <p:cNvSpPr txBox="1"/>
            <p:nvPr/>
          </p:nvSpPr>
          <p:spPr>
            <a:xfrm>
              <a:off x="787486" y="2168501"/>
              <a:ext cx="937757" cy="153888"/>
            </a:xfrm>
            <a:prstGeom prst="rect">
              <a:avLst/>
            </a:prstGeom>
            <a:noFill/>
          </p:spPr>
          <p:txBody>
            <a:bodyPr wrap="none" lIns="0" tIns="0" rIns="0" bIns="0" rtlCol="0" anchor="t">
              <a:spAutoFit/>
            </a:bodyPr>
            <a:lstStyle/>
            <a:p>
              <a:pPr algn="ctr"/>
              <a:r>
                <a:rPr lang="en-US" sz="1000" b="1" dirty="0">
                  <a:solidFill>
                    <a:schemeClr val="accent3"/>
                  </a:solidFill>
                </a:rPr>
                <a:t>LATIN AMERICA</a:t>
              </a:r>
            </a:p>
          </p:txBody>
        </p:sp>
        <p:sp>
          <p:nvSpPr>
            <p:cNvPr id="227" name="Text Placeholder 3"/>
            <p:cNvSpPr txBox="1">
              <a:spLocks/>
            </p:cNvSpPr>
            <p:nvPr/>
          </p:nvSpPr>
          <p:spPr>
            <a:xfrm>
              <a:off x="583187" y="2341322"/>
              <a:ext cx="1331271"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000" dirty="0">
                  <a:solidFill>
                    <a:schemeClr val="tx1">
                      <a:lumMod val="50000"/>
                      <a:lumOff val="50000"/>
                    </a:schemeClr>
                  </a:solidFill>
                </a:rPr>
                <a:t>There are many variations  passages but majority</a:t>
              </a:r>
            </a:p>
          </p:txBody>
        </p:sp>
        <p:sp>
          <p:nvSpPr>
            <p:cNvPr id="228" name="Isosceles Triangle 227"/>
            <p:cNvSpPr/>
            <p:nvPr/>
          </p:nvSpPr>
          <p:spPr>
            <a:xfrm rot="5400000">
              <a:off x="1951622" y="2309136"/>
              <a:ext cx="227537" cy="196153"/>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0" name="Group 228"/>
          <p:cNvGrpSpPr/>
          <p:nvPr/>
        </p:nvGrpSpPr>
        <p:grpSpPr>
          <a:xfrm>
            <a:off x="2817878" y="865991"/>
            <a:ext cx="1745872" cy="828085"/>
            <a:chOff x="539752" y="2084774"/>
            <a:chExt cx="1623715" cy="770145"/>
          </a:xfrm>
        </p:grpSpPr>
        <p:sp>
          <p:nvSpPr>
            <p:cNvPr id="230" name="Rounded Rectangle 229"/>
            <p:cNvSpPr/>
            <p:nvPr/>
          </p:nvSpPr>
          <p:spPr>
            <a:xfrm>
              <a:off x="539752" y="2084774"/>
              <a:ext cx="1433227" cy="770145"/>
            </a:xfrm>
            <a:prstGeom prst="roundRect">
              <a:avLst/>
            </a:prstGeom>
            <a:solidFill>
              <a:schemeClr val="bg2"/>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1" name="TextBox 230"/>
            <p:cNvSpPr txBox="1"/>
            <p:nvPr/>
          </p:nvSpPr>
          <p:spPr>
            <a:xfrm>
              <a:off x="1010304" y="2168501"/>
              <a:ext cx="492122" cy="153888"/>
            </a:xfrm>
            <a:prstGeom prst="rect">
              <a:avLst/>
            </a:prstGeom>
            <a:noFill/>
          </p:spPr>
          <p:txBody>
            <a:bodyPr wrap="none" lIns="0" tIns="0" rIns="0" bIns="0" rtlCol="0" anchor="t">
              <a:spAutoFit/>
            </a:bodyPr>
            <a:lstStyle/>
            <a:p>
              <a:pPr algn="ctr"/>
              <a:r>
                <a:rPr lang="en-US" sz="1000" b="1" dirty="0">
                  <a:solidFill>
                    <a:schemeClr val="accent5"/>
                  </a:solidFill>
                </a:rPr>
                <a:t>EUROPE</a:t>
              </a:r>
              <a:endParaRPr lang="en-US" sz="1000" b="1" dirty="0">
                <a:solidFill>
                  <a:schemeClr val="accent3"/>
                </a:solidFill>
              </a:endParaRPr>
            </a:p>
          </p:txBody>
        </p:sp>
        <p:sp>
          <p:nvSpPr>
            <p:cNvPr id="232" name="Text Placeholder 3"/>
            <p:cNvSpPr txBox="1">
              <a:spLocks/>
            </p:cNvSpPr>
            <p:nvPr/>
          </p:nvSpPr>
          <p:spPr>
            <a:xfrm>
              <a:off x="583187" y="2341322"/>
              <a:ext cx="1331271"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000" dirty="0">
                  <a:solidFill>
                    <a:schemeClr val="tx1">
                      <a:lumMod val="50000"/>
                      <a:lumOff val="50000"/>
                    </a:schemeClr>
                  </a:solidFill>
                </a:rPr>
                <a:t>There are many variations  passages but majority</a:t>
              </a:r>
            </a:p>
          </p:txBody>
        </p:sp>
        <p:sp>
          <p:nvSpPr>
            <p:cNvPr id="233" name="Isosceles Triangle 232"/>
            <p:cNvSpPr/>
            <p:nvPr/>
          </p:nvSpPr>
          <p:spPr>
            <a:xfrm rot="5400000">
              <a:off x="1951622" y="2309136"/>
              <a:ext cx="227537" cy="196153"/>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1" name="Group 233"/>
          <p:cNvGrpSpPr/>
          <p:nvPr/>
        </p:nvGrpSpPr>
        <p:grpSpPr>
          <a:xfrm>
            <a:off x="4878411" y="2676852"/>
            <a:ext cx="1761456" cy="828085"/>
            <a:chOff x="334770" y="2084774"/>
            <a:chExt cx="1638209" cy="770145"/>
          </a:xfrm>
        </p:grpSpPr>
        <p:sp>
          <p:nvSpPr>
            <p:cNvPr id="235" name="Rounded Rectangle 234"/>
            <p:cNvSpPr/>
            <p:nvPr/>
          </p:nvSpPr>
          <p:spPr>
            <a:xfrm>
              <a:off x="539752" y="2084774"/>
              <a:ext cx="1433227" cy="770145"/>
            </a:xfrm>
            <a:prstGeom prst="roundRect">
              <a:avLst/>
            </a:prstGeom>
            <a:solidFill>
              <a:schemeClr val="bg2"/>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6" name="TextBox 235"/>
            <p:cNvSpPr txBox="1"/>
            <p:nvPr/>
          </p:nvSpPr>
          <p:spPr>
            <a:xfrm>
              <a:off x="1035952" y="2168501"/>
              <a:ext cx="440825" cy="153888"/>
            </a:xfrm>
            <a:prstGeom prst="rect">
              <a:avLst/>
            </a:prstGeom>
            <a:noFill/>
          </p:spPr>
          <p:txBody>
            <a:bodyPr wrap="none" lIns="0" tIns="0" rIns="0" bIns="0" rtlCol="0" anchor="t">
              <a:spAutoFit/>
            </a:bodyPr>
            <a:lstStyle/>
            <a:p>
              <a:pPr algn="ctr"/>
              <a:r>
                <a:rPr lang="en-US" sz="1000" b="1" dirty="0">
                  <a:solidFill>
                    <a:schemeClr val="accent1"/>
                  </a:solidFill>
                </a:rPr>
                <a:t>AFRICA</a:t>
              </a:r>
            </a:p>
          </p:txBody>
        </p:sp>
        <p:sp>
          <p:nvSpPr>
            <p:cNvPr id="237" name="Text Placeholder 3"/>
            <p:cNvSpPr txBox="1">
              <a:spLocks/>
            </p:cNvSpPr>
            <p:nvPr/>
          </p:nvSpPr>
          <p:spPr>
            <a:xfrm>
              <a:off x="583187" y="2331797"/>
              <a:ext cx="1331271"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000" dirty="0">
                  <a:solidFill>
                    <a:schemeClr val="tx1">
                      <a:lumMod val="50000"/>
                      <a:lumOff val="50000"/>
                    </a:schemeClr>
                  </a:solidFill>
                </a:rPr>
                <a:t>There are many variations  passages but majority</a:t>
              </a:r>
            </a:p>
          </p:txBody>
        </p:sp>
        <p:sp>
          <p:nvSpPr>
            <p:cNvPr id="238" name="Isosceles Triangle 237"/>
            <p:cNvSpPr/>
            <p:nvPr/>
          </p:nvSpPr>
          <p:spPr>
            <a:xfrm rot="16200000" flipH="1">
              <a:off x="319078" y="2309136"/>
              <a:ext cx="227537" cy="19615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 name="Group 238"/>
          <p:cNvGrpSpPr/>
          <p:nvPr/>
        </p:nvGrpSpPr>
        <p:grpSpPr>
          <a:xfrm>
            <a:off x="6129648" y="1229357"/>
            <a:ext cx="1761456" cy="828085"/>
            <a:chOff x="334770" y="2084774"/>
            <a:chExt cx="1638209" cy="770145"/>
          </a:xfrm>
        </p:grpSpPr>
        <p:sp>
          <p:nvSpPr>
            <p:cNvPr id="240" name="Rounded Rectangle 239"/>
            <p:cNvSpPr/>
            <p:nvPr/>
          </p:nvSpPr>
          <p:spPr>
            <a:xfrm>
              <a:off x="539752" y="2084774"/>
              <a:ext cx="1433227" cy="770145"/>
            </a:xfrm>
            <a:prstGeom prst="roundRect">
              <a:avLst/>
            </a:prstGeom>
            <a:solidFill>
              <a:schemeClr val="bg2"/>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1" name="TextBox 240"/>
            <p:cNvSpPr txBox="1"/>
            <p:nvPr/>
          </p:nvSpPr>
          <p:spPr>
            <a:xfrm>
              <a:off x="1115300" y="2168501"/>
              <a:ext cx="282129" cy="153888"/>
            </a:xfrm>
            <a:prstGeom prst="rect">
              <a:avLst/>
            </a:prstGeom>
            <a:noFill/>
          </p:spPr>
          <p:txBody>
            <a:bodyPr wrap="none" lIns="0" tIns="0" rIns="0" bIns="0" rtlCol="0" anchor="t">
              <a:spAutoFit/>
            </a:bodyPr>
            <a:lstStyle/>
            <a:p>
              <a:pPr algn="ctr"/>
              <a:r>
                <a:rPr lang="en-US" sz="1000" b="1" dirty="0">
                  <a:solidFill>
                    <a:schemeClr val="accent4"/>
                  </a:solidFill>
                </a:rPr>
                <a:t>ASIA</a:t>
              </a:r>
            </a:p>
          </p:txBody>
        </p:sp>
        <p:sp>
          <p:nvSpPr>
            <p:cNvPr id="242" name="Text Placeholder 3"/>
            <p:cNvSpPr txBox="1">
              <a:spLocks/>
            </p:cNvSpPr>
            <p:nvPr/>
          </p:nvSpPr>
          <p:spPr>
            <a:xfrm>
              <a:off x="583187" y="2331797"/>
              <a:ext cx="1331271"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000" dirty="0">
                  <a:solidFill>
                    <a:schemeClr val="tx1">
                      <a:lumMod val="50000"/>
                      <a:lumOff val="50000"/>
                    </a:schemeClr>
                  </a:solidFill>
                </a:rPr>
                <a:t>There are many variations  passages but majority</a:t>
              </a:r>
            </a:p>
          </p:txBody>
        </p:sp>
        <p:sp>
          <p:nvSpPr>
            <p:cNvPr id="243" name="Isosceles Triangle 242"/>
            <p:cNvSpPr/>
            <p:nvPr/>
          </p:nvSpPr>
          <p:spPr>
            <a:xfrm rot="16200000" flipH="1">
              <a:off x="319078" y="2309136"/>
              <a:ext cx="227537" cy="196153"/>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 name="Group 243"/>
          <p:cNvGrpSpPr/>
          <p:nvPr/>
        </p:nvGrpSpPr>
        <p:grpSpPr>
          <a:xfrm>
            <a:off x="7137028" y="2859136"/>
            <a:ext cx="1761456" cy="828085"/>
            <a:chOff x="334770" y="2084774"/>
            <a:chExt cx="1638209" cy="770145"/>
          </a:xfrm>
        </p:grpSpPr>
        <p:sp>
          <p:nvSpPr>
            <p:cNvPr id="245" name="Rounded Rectangle 244"/>
            <p:cNvSpPr/>
            <p:nvPr/>
          </p:nvSpPr>
          <p:spPr>
            <a:xfrm>
              <a:off x="539752" y="2084774"/>
              <a:ext cx="1433227" cy="770145"/>
            </a:xfrm>
            <a:prstGeom prst="roundRect">
              <a:avLst/>
            </a:prstGeom>
            <a:solidFill>
              <a:schemeClr val="bg2"/>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6" name="TextBox 245"/>
            <p:cNvSpPr txBox="1"/>
            <p:nvPr/>
          </p:nvSpPr>
          <p:spPr>
            <a:xfrm>
              <a:off x="916529" y="2168501"/>
              <a:ext cx="679673" cy="153888"/>
            </a:xfrm>
            <a:prstGeom prst="rect">
              <a:avLst/>
            </a:prstGeom>
            <a:noFill/>
          </p:spPr>
          <p:txBody>
            <a:bodyPr wrap="none" lIns="0" tIns="0" rIns="0" bIns="0" rtlCol="0" anchor="t">
              <a:spAutoFit/>
            </a:bodyPr>
            <a:lstStyle/>
            <a:p>
              <a:pPr algn="ctr"/>
              <a:r>
                <a:rPr lang="en-US" sz="1000" b="1" dirty="0">
                  <a:solidFill>
                    <a:schemeClr val="accent6"/>
                  </a:solidFill>
                </a:rPr>
                <a:t>AUSTRALIA</a:t>
              </a:r>
            </a:p>
          </p:txBody>
        </p:sp>
        <p:sp>
          <p:nvSpPr>
            <p:cNvPr id="247" name="Text Placeholder 3"/>
            <p:cNvSpPr txBox="1">
              <a:spLocks/>
            </p:cNvSpPr>
            <p:nvPr/>
          </p:nvSpPr>
          <p:spPr>
            <a:xfrm>
              <a:off x="583187" y="2331797"/>
              <a:ext cx="1331271"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000" dirty="0">
                  <a:solidFill>
                    <a:schemeClr val="tx1">
                      <a:lumMod val="50000"/>
                      <a:lumOff val="50000"/>
                    </a:schemeClr>
                  </a:solidFill>
                </a:rPr>
                <a:t>There are many variations  passages but majority</a:t>
              </a:r>
            </a:p>
          </p:txBody>
        </p:sp>
        <p:sp>
          <p:nvSpPr>
            <p:cNvPr id="248" name="Isosceles Triangle 247"/>
            <p:cNvSpPr/>
            <p:nvPr/>
          </p:nvSpPr>
          <p:spPr>
            <a:xfrm rot="16200000" flipH="1">
              <a:off x="319078" y="2309136"/>
              <a:ext cx="227537" cy="196153"/>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29" name="Straight Connector 228"/>
          <p:cNvCxnSpPr/>
          <p:nvPr/>
        </p:nvCxnSpPr>
        <p:spPr>
          <a:xfrm>
            <a:off x="2522281" y="4259123"/>
            <a:ext cx="368031"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p:nvCxnSpPr>
        <p:spPr>
          <a:xfrm>
            <a:off x="3402432" y="4259123"/>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p:nvCxnSpPr>
        <p:spPr>
          <a:xfrm>
            <a:off x="4324744" y="4259123"/>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a:off x="5247056" y="4259123"/>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a:off x="6169368" y="4259123"/>
            <a:ext cx="410192" cy="17969"/>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50" name="Rectangle 249"/>
          <p:cNvSpPr/>
          <p:nvPr/>
        </p:nvSpPr>
        <p:spPr>
          <a:xfrm>
            <a:off x="1930272" y="4699950"/>
            <a:ext cx="671896" cy="169277"/>
          </a:xfrm>
          <a:prstGeom prst="rect">
            <a:avLst/>
          </a:prstGeom>
        </p:spPr>
        <p:txBody>
          <a:bodyPr wrap="square" lIns="0" tIns="0" rIns="0" bIns="0" anchor="ctr">
            <a:spAutoFit/>
          </a:bodyPr>
          <a:lstStyle/>
          <a:p>
            <a:pPr algn="ctr"/>
            <a:r>
              <a:rPr lang="en-US" sz="1100" b="1" dirty="0">
                <a:solidFill>
                  <a:schemeClr val="accent1"/>
                </a:solidFill>
              </a:rPr>
              <a:t>AFRICA</a:t>
            </a:r>
          </a:p>
        </p:txBody>
      </p:sp>
      <p:sp>
        <p:nvSpPr>
          <p:cNvPr id="251" name="Rectangle 250"/>
          <p:cNvSpPr/>
          <p:nvPr/>
        </p:nvSpPr>
        <p:spPr>
          <a:xfrm>
            <a:off x="2768264" y="4615312"/>
            <a:ext cx="756216" cy="338554"/>
          </a:xfrm>
          <a:prstGeom prst="rect">
            <a:avLst/>
          </a:prstGeom>
        </p:spPr>
        <p:txBody>
          <a:bodyPr wrap="square" lIns="0" tIns="0" rIns="0" bIns="0" anchor="ctr">
            <a:spAutoFit/>
          </a:bodyPr>
          <a:lstStyle/>
          <a:p>
            <a:pPr algn="ctr"/>
            <a:r>
              <a:rPr lang="en-US" sz="1100" b="1" dirty="0">
                <a:solidFill>
                  <a:schemeClr val="accent2"/>
                </a:solidFill>
              </a:rPr>
              <a:t>NORTH AMERICA</a:t>
            </a:r>
          </a:p>
        </p:txBody>
      </p:sp>
      <p:sp>
        <p:nvSpPr>
          <p:cNvPr id="252" name="Rectangle 251"/>
          <p:cNvSpPr/>
          <p:nvPr/>
        </p:nvSpPr>
        <p:spPr>
          <a:xfrm>
            <a:off x="3690576" y="4615312"/>
            <a:ext cx="756216" cy="338554"/>
          </a:xfrm>
          <a:prstGeom prst="rect">
            <a:avLst/>
          </a:prstGeom>
        </p:spPr>
        <p:txBody>
          <a:bodyPr wrap="square" lIns="0" tIns="0" rIns="0" bIns="0" anchor="ctr">
            <a:spAutoFit/>
          </a:bodyPr>
          <a:lstStyle/>
          <a:p>
            <a:pPr algn="ctr"/>
            <a:r>
              <a:rPr lang="en-US" sz="1100" b="1" dirty="0">
                <a:solidFill>
                  <a:schemeClr val="accent3"/>
                </a:solidFill>
              </a:rPr>
              <a:t>LATIN AMERICA</a:t>
            </a:r>
          </a:p>
        </p:txBody>
      </p:sp>
      <p:sp>
        <p:nvSpPr>
          <p:cNvPr id="253" name="Rectangle 252"/>
          <p:cNvSpPr/>
          <p:nvPr/>
        </p:nvSpPr>
        <p:spPr>
          <a:xfrm>
            <a:off x="4612888" y="4699950"/>
            <a:ext cx="756216" cy="169277"/>
          </a:xfrm>
          <a:prstGeom prst="rect">
            <a:avLst/>
          </a:prstGeom>
        </p:spPr>
        <p:txBody>
          <a:bodyPr wrap="square" lIns="0" tIns="0" rIns="0" bIns="0" anchor="ctr">
            <a:spAutoFit/>
          </a:bodyPr>
          <a:lstStyle/>
          <a:p>
            <a:pPr algn="ctr"/>
            <a:r>
              <a:rPr lang="en-US" sz="1100" b="1" dirty="0">
                <a:solidFill>
                  <a:schemeClr val="accent4"/>
                </a:solidFill>
              </a:rPr>
              <a:t>ASIA</a:t>
            </a:r>
          </a:p>
        </p:txBody>
      </p:sp>
      <p:sp>
        <p:nvSpPr>
          <p:cNvPr id="254" name="Rectangle 253"/>
          <p:cNvSpPr/>
          <p:nvPr/>
        </p:nvSpPr>
        <p:spPr>
          <a:xfrm>
            <a:off x="5535200" y="4699950"/>
            <a:ext cx="756216" cy="169277"/>
          </a:xfrm>
          <a:prstGeom prst="rect">
            <a:avLst/>
          </a:prstGeom>
        </p:spPr>
        <p:txBody>
          <a:bodyPr wrap="square" lIns="0" tIns="0" rIns="0" bIns="0" anchor="ctr">
            <a:spAutoFit/>
          </a:bodyPr>
          <a:lstStyle/>
          <a:p>
            <a:pPr algn="ctr"/>
            <a:r>
              <a:rPr lang="en-US" sz="1100" b="1" dirty="0">
                <a:solidFill>
                  <a:schemeClr val="accent5"/>
                </a:solidFill>
              </a:rPr>
              <a:t>EUROPE</a:t>
            </a:r>
            <a:endParaRPr lang="en-US" sz="1100" b="1" dirty="0">
              <a:solidFill>
                <a:schemeClr val="accent3"/>
              </a:solidFill>
            </a:endParaRPr>
          </a:p>
        </p:txBody>
      </p:sp>
      <p:sp>
        <p:nvSpPr>
          <p:cNvPr id="255" name="Rectangle 254"/>
          <p:cNvSpPr/>
          <p:nvPr/>
        </p:nvSpPr>
        <p:spPr>
          <a:xfrm>
            <a:off x="6457512" y="4699950"/>
            <a:ext cx="756216" cy="169277"/>
          </a:xfrm>
          <a:prstGeom prst="rect">
            <a:avLst/>
          </a:prstGeom>
        </p:spPr>
        <p:txBody>
          <a:bodyPr wrap="square" lIns="0" tIns="0" rIns="0" bIns="0" anchor="ctr">
            <a:spAutoFit/>
          </a:bodyPr>
          <a:lstStyle/>
          <a:p>
            <a:pPr algn="ctr"/>
            <a:r>
              <a:rPr lang="en-US" sz="1100" b="1" dirty="0">
                <a:solidFill>
                  <a:schemeClr val="accent6"/>
                </a:solidFill>
              </a:rPr>
              <a:t>AUSTRALIA</a:t>
            </a:r>
          </a:p>
        </p:txBody>
      </p:sp>
      <p:sp>
        <p:nvSpPr>
          <p:cNvPr id="256" name="Oval 255"/>
          <p:cNvSpPr/>
          <p:nvPr/>
        </p:nvSpPr>
        <p:spPr>
          <a:xfrm>
            <a:off x="2010161" y="4003063"/>
            <a:ext cx="512120" cy="5121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ar-SY" sz="1400" b="1" dirty="0" smtClean="0"/>
              <a:t>90</a:t>
            </a:r>
            <a:r>
              <a:rPr lang="en-US" sz="1400" b="1" dirty="0" smtClean="0"/>
              <a:t>%</a:t>
            </a:r>
            <a:endParaRPr lang="en-US" sz="1400" b="1" dirty="0"/>
          </a:p>
        </p:txBody>
      </p:sp>
      <p:sp>
        <p:nvSpPr>
          <p:cNvPr id="257" name="Oval 256"/>
          <p:cNvSpPr/>
          <p:nvPr/>
        </p:nvSpPr>
        <p:spPr>
          <a:xfrm>
            <a:off x="2890312" y="4003063"/>
            <a:ext cx="512120" cy="5121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ar-SY" sz="1400" b="1" dirty="0" smtClean="0"/>
              <a:t>80</a:t>
            </a:r>
            <a:r>
              <a:rPr lang="en-US" sz="1400" b="1" dirty="0" smtClean="0"/>
              <a:t>%</a:t>
            </a:r>
            <a:endParaRPr lang="en-US" sz="1400" b="1" dirty="0"/>
          </a:p>
        </p:txBody>
      </p:sp>
      <p:sp>
        <p:nvSpPr>
          <p:cNvPr id="258" name="Oval 257"/>
          <p:cNvSpPr/>
          <p:nvPr/>
        </p:nvSpPr>
        <p:spPr>
          <a:xfrm>
            <a:off x="3812624" y="4003063"/>
            <a:ext cx="512120" cy="512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ar-SY" sz="1400" b="1" dirty="0" smtClean="0"/>
              <a:t>80</a:t>
            </a:r>
            <a:r>
              <a:rPr lang="en-US" sz="1400" b="1" dirty="0" smtClean="0"/>
              <a:t>%</a:t>
            </a:r>
            <a:endParaRPr lang="en-US" sz="1400" b="1" dirty="0"/>
          </a:p>
        </p:txBody>
      </p:sp>
      <p:sp>
        <p:nvSpPr>
          <p:cNvPr id="259" name="Oval 258"/>
          <p:cNvSpPr/>
          <p:nvPr/>
        </p:nvSpPr>
        <p:spPr>
          <a:xfrm>
            <a:off x="4734936" y="4003063"/>
            <a:ext cx="512120" cy="51212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ar-SY" sz="1400" b="1" dirty="0" smtClean="0"/>
              <a:t>6</a:t>
            </a:r>
            <a:r>
              <a:rPr lang="en-US" sz="1400" b="1" dirty="0" smtClean="0"/>
              <a:t>0%</a:t>
            </a:r>
            <a:endParaRPr lang="en-US" sz="1400" b="1" dirty="0"/>
          </a:p>
        </p:txBody>
      </p:sp>
      <p:sp>
        <p:nvSpPr>
          <p:cNvPr id="260" name="Oval 259"/>
          <p:cNvSpPr/>
          <p:nvPr/>
        </p:nvSpPr>
        <p:spPr>
          <a:xfrm>
            <a:off x="5657248" y="4003063"/>
            <a:ext cx="512120" cy="51212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smtClean="0"/>
              <a:t>70</a:t>
            </a:r>
            <a:r>
              <a:rPr lang="en-US" sz="1400" b="1" dirty="0"/>
              <a:t>%</a:t>
            </a:r>
          </a:p>
        </p:txBody>
      </p:sp>
      <p:sp>
        <p:nvSpPr>
          <p:cNvPr id="261" name="Oval 260"/>
          <p:cNvSpPr/>
          <p:nvPr/>
        </p:nvSpPr>
        <p:spPr>
          <a:xfrm>
            <a:off x="6579560" y="4021032"/>
            <a:ext cx="512120" cy="5121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ar-SY" sz="1400" b="1" dirty="0" smtClean="0"/>
              <a:t>6</a:t>
            </a:r>
            <a:r>
              <a:rPr lang="en-US" sz="1400" b="1" dirty="0" smtClean="0"/>
              <a:t>0</a:t>
            </a:r>
            <a:r>
              <a:rPr lang="en-US" sz="1400" b="1" dirty="0"/>
              <a:t>%</a:t>
            </a:r>
          </a:p>
        </p:txBody>
      </p:sp>
    </p:spTree>
    <p:extLst>
      <p:ext uri="{BB962C8B-B14F-4D97-AF65-F5344CB8AC3E}">
        <p14:creationId xmlns:p14="http://schemas.microsoft.com/office/powerpoint/2010/main" val="541118951"/>
      </p:ext>
    </p:extLst>
  </p:cSld>
  <p:clrMapOvr>
    <a:masterClrMapping/>
  </p:clrMapOvr>
  <p:transition spd="slow">
    <p:push dir="u"/>
  </p:transition>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8" name="Group 274"/>
          <p:cNvGrpSpPr/>
          <p:nvPr/>
        </p:nvGrpSpPr>
        <p:grpSpPr>
          <a:xfrm>
            <a:off x="478631" y="241778"/>
            <a:ext cx="8186738" cy="4073796"/>
            <a:chOff x="538789" y="1131575"/>
            <a:chExt cx="5819028" cy="2895599"/>
          </a:xfrm>
          <a:solidFill>
            <a:schemeClr val="bg1">
              <a:lumMod val="95000"/>
            </a:schemeClr>
          </a:solidFill>
          <a:effectLst/>
        </p:grpSpPr>
        <p:grpSp>
          <p:nvGrpSpPr>
            <p:cNvPr id="199" name="Group 341"/>
            <p:cNvGrpSpPr/>
            <p:nvPr/>
          </p:nvGrpSpPr>
          <p:grpSpPr>
            <a:xfrm>
              <a:off x="2984512" y="2355982"/>
              <a:ext cx="1110006" cy="1241414"/>
              <a:chOff x="4097338" y="2217738"/>
              <a:chExt cx="1139825" cy="1274763"/>
            </a:xfrm>
            <a:grpFill/>
          </p:grpSpPr>
          <p:sp>
            <p:nvSpPr>
              <p:cNvPr id="553" name="Freeform 5"/>
              <p:cNvSpPr>
                <a:spLocks/>
              </p:cNvSpPr>
              <p:nvPr/>
            </p:nvSpPr>
            <p:spPr bwMode="auto">
              <a:xfrm>
                <a:off x="5102225" y="3086100"/>
                <a:ext cx="120650" cy="233363"/>
              </a:xfrm>
              <a:custGeom>
                <a:avLst/>
                <a:gdLst/>
                <a:ahLst/>
                <a:cxnLst>
                  <a:cxn ang="0">
                    <a:pos x="9" y="114"/>
                  </a:cxn>
                  <a:cxn ang="0">
                    <a:pos x="18" y="94"/>
                  </a:cxn>
                  <a:cxn ang="0">
                    <a:pos x="11" y="71"/>
                  </a:cxn>
                  <a:cxn ang="0">
                    <a:pos x="40" y="43"/>
                  </a:cxn>
                  <a:cxn ang="0">
                    <a:pos x="71" y="13"/>
                  </a:cxn>
                  <a:cxn ang="0">
                    <a:pos x="73" y="0"/>
                  </a:cxn>
                  <a:cxn ang="0">
                    <a:pos x="91" y="42"/>
                  </a:cxn>
                  <a:cxn ang="0">
                    <a:pos x="91" y="49"/>
                  </a:cxn>
                  <a:cxn ang="0">
                    <a:pos x="84" y="47"/>
                  </a:cxn>
                  <a:cxn ang="0">
                    <a:pos x="64" y="126"/>
                  </a:cxn>
                  <a:cxn ang="0">
                    <a:pos x="25" y="175"/>
                  </a:cxn>
                  <a:cxn ang="0">
                    <a:pos x="5" y="151"/>
                  </a:cxn>
                  <a:cxn ang="0">
                    <a:pos x="5" y="140"/>
                  </a:cxn>
                  <a:cxn ang="0">
                    <a:pos x="0" y="122"/>
                  </a:cxn>
                  <a:cxn ang="0">
                    <a:pos x="9" y="114"/>
                  </a:cxn>
                </a:cxnLst>
                <a:rect l="0" t="0" r="r" b="b"/>
                <a:pathLst>
                  <a:path w="91" h="175">
                    <a:moveTo>
                      <a:pt x="9" y="114"/>
                    </a:moveTo>
                    <a:cubicBezTo>
                      <a:pt x="9" y="114"/>
                      <a:pt x="18" y="95"/>
                      <a:pt x="18" y="94"/>
                    </a:cubicBezTo>
                    <a:cubicBezTo>
                      <a:pt x="18" y="89"/>
                      <a:pt x="11" y="78"/>
                      <a:pt x="11" y="71"/>
                    </a:cubicBezTo>
                    <a:cubicBezTo>
                      <a:pt x="11" y="49"/>
                      <a:pt x="27" y="50"/>
                      <a:pt x="40" y="43"/>
                    </a:cubicBezTo>
                    <a:cubicBezTo>
                      <a:pt x="50" y="37"/>
                      <a:pt x="64" y="20"/>
                      <a:pt x="71" y="13"/>
                    </a:cubicBezTo>
                    <a:cubicBezTo>
                      <a:pt x="73" y="11"/>
                      <a:pt x="72" y="4"/>
                      <a:pt x="73" y="0"/>
                    </a:cubicBezTo>
                    <a:cubicBezTo>
                      <a:pt x="88" y="2"/>
                      <a:pt x="87" y="31"/>
                      <a:pt x="91" y="42"/>
                    </a:cubicBezTo>
                    <a:cubicBezTo>
                      <a:pt x="91" y="49"/>
                      <a:pt x="91" y="49"/>
                      <a:pt x="91" y="49"/>
                    </a:cubicBezTo>
                    <a:cubicBezTo>
                      <a:pt x="89" y="48"/>
                      <a:pt x="85" y="47"/>
                      <a:pt x="84" y="47"/>
                    </a:cubicBezTo>
                    <a:cubicBezTo>
                      <a:pt x="84" y="79"/>
                      <a:pt x="74" y="101"/>
                      <a:pt x="64" y="126"/>
                    </a:cubicBezTo>
                    <a:cubicBezTo>
                      <a:pt x="56" y="146"/>
                      <a:pt x="52" y="175"/>
                      <a:pt x="25" y="175"/>
                    </a:cubicBezTo>
                    <a:cubicBezTo>
                      <a:pt x="14" y="175"/>
                      <a:pt x="5" y="163"/>
                      <a:pt x="5" y="151"/>
                    </a:cubicBezTo>
                    <a:cubicBezTo>
                      <a:pt x="5" y="145"/>
                      <a:pt x="6" y="143"/>
                      <a:pt x="5" y="140"/>
                    </a:cubicBezTo>
                    <a:cubicBezTo>
                      <a:pt x="0" y="136"/>
                      <a:pt x="0" y="129"/>
                      <a:pt x="0" y="122"/>
                    </a:cubicBezTo>
                    <a:cubicBezTo>
                      <a:pt x="0" y="121"/>
                      <a:pt x="8" y="114"/>
                      <a:pt x="9" y="11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4" name="Freeform 6"/>
              <p:cNvSpPr>
                <a:spLocks/>
              </p:cNvSpPr>
              <p:nvPr/>
            </p:nvSpPr>
            <p:spPr bwMode="auto">
              <a:xfrm>
                <a:off x="4097338" y="2217738"/>
                <a:ext cx="1139825" cy="1274763"/>
              </a:xfrm>
              <a:custGeom>
                <a:avLst/>
                <a:gdLst/>
                <a:ahLst/>
                <a:cxnLst>
                  <a:cxn ang="0">
                    <a:pos x="499" y="66"/>
                  </a:cxn>
                  <a:cxn ang="0">
                    <a:pos x="527" y="81"/>
                  </a:cxn>
                  <a:cxn ang="0">
                    <a:pos x="609" y="86"/>
                  </a:cxn>
                  <a:cxn ang="0">
                    <a:pos x="644" y="89"/>
                  </a:cxn>
                  <a:cxn ang="0">
                    <a:pos x="644" y="136"/>
                  </a:cxn>
                  <a:cxn ang="0">
                    <a:pos x="620" y="115"/>
                  </a:cxn>
                  <a:cxn ang="0">
                    <a:pos x="679" y="223"/>
                  </a:cxn>
                  <a:cxn ang="0">
                    <a:pos x="699" y="267"/>
                  </a:cxn>
                  <a:cxn ang="0">
                    <a:pos x="730" y="310"/>
                  </a:cxn>
                  <a:cxn ang="0">
                    <a:pos x="755" y="348"/>
                  </a:cxn>
                  <a:cxn ang="0">
                    <a:pos x="787" y="359"/>
                  </a:cxn>
                  <a:cxn ang="0">
                    <a:pos x="853" y="346"/>
                  </a:cxn>
                  <a:cxn ang="0">
                    <a:pos x="826" y="425"/>
                  </a:cxn>
                  <a:cxn ang="0">
                    <a:pos x="719" y="541"/>
                  </a:cxn>
                  <a:cxn ang="0">
                    <a:pos x="708" y="600"/>
                  </a:cxn>
                  <a:cxn ang="0">
                    <a:pos x="721" y="638"/>
                  </a:cxn>
                  <a:cxn ang="0">
                    <a:pos x="720" y="676"/>
                  </a:cxn>
                  <a:cxn ang="0">
                    <a:pos x="660" y="745"/>
                  </a:cxn>
                  <a:cxn ang="0">
                    <a:pos x="659" y="788"/>
                  </a:cxn>
                  <a:cxn ang="0">
                    <a:pos x="643" y="816"/>
                  </a:cxn>
                  <a:cxn ang="0">
                    <a:pos x="627" y="846"/>
                  </a:cxn>
                  <a:cxn ang="0">
                    <a:pos x="592" y="902"/>
                  </a:cxn>
                  <a:cxn ang="0">
                    <a:pos x="538" y="946"/>
                  </a:cxn>
                  <a:cxn ang="0">
                    <a:pos x="512" y="944"/>
                  </a:cxn>
                  <a:cxn ang="0">
                    <a:pos x="452" y="949"/>
                  </a:cxn>
                  <a:cxn ang="0">
                    <a:pos x="440" y="929"/>
                  </a:cxn>
                  <a:cxn ang="0">
                    <a:pos x="431" y="893"/>
                  </a:cxn>
                  <a:cxn ang="0">
                    <a:pos x="395" y="789"/>
                  </a:cxn>
                  <a:cxn ang="0">
                    <a:pos x="360" y="708"/>
                  </a:cxn>
                  <a:cxn ang="0">
                    <a:pos x="382" y="621"/>
                  </a:cxn>
                  <a:cxn ang="0">
                    <a:pos x="364" y="558"/>
                  </a:cxn>
                  <a:cxn ang="0">
                    <a:pos x="337" y="490"/>
                  </a:cxn>
                  <a:cxn ang="0">
                    <a:pos x="342" y="461"/>
                  </a:cxn>
                  <a:cxn ang="0">
                    <a:pos x="295" y="443"/>
                  </a:cxn>
                  <a:cxn ang="0">
                    <a:pos x="206" y="433"/>
                  </a:cxn>
                  <a:cxn ang="0">
                    <a:pos x="164" y="434"/>
                  </a:cxn>
                  <a:cxn ang="0">
                    <a:pos x="109" y="439"/>
                  </a:cxn>
                  <a:cxn ang="0">
                    <a:pos x="40" y="369"/>
                  </a:cxn>
                  <a:cxn ang="0">
                    <a:pos x="7" y="338"/>
                  </a:cxn>
                  <a:cxn ang="0">
                    <a:pos x="7" y="324"/>
                  </a:cxn>
                  <a:cxn ang="0">
                    <a:pos x="18" y="269"/>
                  </a:cxn>
                  <a:cxn ang="0">
                    <a:pos x="22" y="199"/>
                  </a:cxn>
                  <a:cxn ang="0">
                    <a:pos x="77" y="132"/>
                  </a:cxn>
                  <a:cxn ang="0">
                    <a:pos x="104" y="77"/>
                  </a:cxn>
                  <a:cxn ang="0">
                    <a:pos x="141" y="36"/>
                  </a:cxn>
                  <a:cxn ang="0">
                    <a:pos x="187" y="35"/>
                  </a:cxn>
                  <a:cxn ang="0">
                    <a:pos x="273" y="6"/>
                  </a:cxn>
                  <a:cxn ang="0">
                    <a:pos x="307" y="4"/>
                  </a:cxn>
                  <a:cxn ang="0">
                    <a:pos x="338" y="0"/>
                  </a:cxn>
                  <a:cxn ang="0">
                    <a:pos x="358" y="6"/>
                  </a:cxn>
                  <a:cxn ang="0">
                    <a:pos x="357" y="27"/>
                  </a:cxn>
                  <a:cxn ang="0">
                    <a:pos x="371" y="64"/>
                  </a:cxn>
                  <a:cxn ang="0">
                    <a:pos x="455" y="100"/>
                  </a:cxn>
                  <a:cxn ang="0">
                    <a:pos x="464" y="84"/>
                  </a:cxn>
                  <a:cxn ang="0">
                    <a:pos x="490" y="66"/>
                  </a:cxn>
                </a:cxnLst>
                <a:rect l="0" t="0" r="r" b="b"/>
                <a:pathLst>
                  <a:path w="856" h="957">
                    <a:moveTo>
                      <a:pt x="490" y="66"/>
                    </a:moveTo>
                    <a:cubicBezTo>
                      <a:pt x="499" y="66"/>
                      <a:pt x="499" y="66"/>
                      <a:pt x="499" y="66"/>
                    </a:cubicBezTo>
                    <a:cubicBezTo>
                      <a:pt x="499" y="73"/>
                      <a:pt x="504" y="74"/>
                      <a:pt x="506" y="77"/>
                    </a:cubicBezTo>
                    <a:cubicBezTo>
                      <a:pt x="510" y="82"/>
                      <a:pt x="520" y="78"/>
                      <a:pt x="527" y="81"/>
                    </a:cubicBezTo>
                    <a:cubicBezTo>
                      <a:pt x="541" y="86"/>
                      <a:pt x="561" y="93"/>
                      <a:pt x="576" y="93"/>
                    </a:cubicBezTo>
                    <a:cubicBezTo>
                      <a:pt x="591" y="93"/>
                      <a:pt x="595" y="86"/>
                      <a:pt x="609" y="86"/>
                    </a:cubicBezTo>
                    <a:cubicBezTo>
                      <a:pt x="617" y="86"/>
                      <a:pt x="622" y="92"/>
                      <a:pt x="632" y="92"/>
                    </a:cubicBezTo>
                    <a:cubicBezTo>
                      <a:pt x="638" y="92"/>
                      <a:pt x="638" y="90"/>
                      <a:pt x="644" y="89"/>
                    </a:cubicBezTo>
                    <a:cubicBezTo>
                      <a:pt x="647" y="96"/>
                      <a:pt x="653" y="102"/>
                      <a:pt x="653" y="111"/>
                    </a:cubicBezTo>
                    <a:cubicBezTo>
                      <a:pt x="653" y="115"/>
                      <a:pt x="646" y="131"/>
                      <a:pt x="644" y="136"/>
                    </a:cubicBezTo>
                    <a:cubicBezTo>
                      <a:pt x="635" y="135"/>
                      <a:pt x="627" y="115"/>
                      <a:pt x="620" y="107"/>
                    </a:cubicBezTo>
                    <a:cubicBezTo>
                      <a:pt x="620" y="115"/>
                      <a:pt x="620" y="115"/>
                      <a:pt x="620" y="115"/>
                    </a:cubicBezTo>
                    <a:cubicBezTo>
                      <a:pt x="662" y="189"/>
                      <a:pt x="662" y="189"/>
                      <a:pt x="662" y="189"/>
                    </a:cubicBezTo>
                    <a:cubicBezTo>
                      <a:pt x="659" y="198"/>
                      <a:pt x="673" y="218"/>
                      <a:pt x="679" y="223"/>
                    </a:cubicBezTo>
                    <a:cubicBezTo>
                      <a:pt x="679" y="246"/>
                      <a:pt x="679" y="246"/>
                      <a:pt x="679" y="246"/>
                    </a:cubicBezTo>
                    <a:cubicBezTo>
                      <a:pt x="684" y="258"/>
                      <a:pt x="692" y="258"/>
                      <a:pt x="699" y="267"/>
                    </a:cubicBezTo>
                    <a:cubicBezTo>
                      <a:pt x="707" y="278"/>
                      <a:pt x="702" y="289"/>
                      <a:pt x="710" y="297"/>
                    </a:cubicBezTo>
                    <a:cubicBezTo>
                      <a:pt x="717" y="304"/>
                      <a:pt x="722" y="305"/>
                      <a:pt x="730" y="310"/>
                    </a:cubicBezTo>
                    <a:cubicBezTo>
                      <a:pt x="737" y="316"/>
                      <a:pt x="741" y="334"/>
                      <a:pt x="755" y="334"/>
                    </a:cubicBezTo>
                    <a:cubicBezTo>
                      <a:pt x="755" y="341"/>
                      <a:pt x="759" y="343"/>
                      <a:pt x="755" y="348"/>
                    </a:cubicBezTo>
                    <a:cubicBezTo>
                      <a:pt x="761" y="352"/>
                      <a:pt x="767" y="366"/>
                      <a:pt x="774" y="366"/>
                    </a:cubicBezTo>
                    <a:cubicBezTo>
                      <a:pt x="781" y="366"/>
                      <a:pt x="782" y="361"/>
                      <a:pt x="787" y="359"/>
                    </a:cubicBezTo>
                    <a:cubicBezTo>
                      <a:pt x="794" y="357"/>
                      <a:pt x="798" y="360"/>
                      <a:pt x="805" y="359"/>
                    </a:cubicBezTo>
                    <a:cubicBezTo>
                      <a:pt x="822" y="356"/>
                      <a:pt x="838" y="350"/>
                      <a:pt x="853" y="346"/>
                    </a:cubicBezTo>
                    <a:cubicBezTo>
                      <a:pt x="855" y="348"/>
                      <a:pt x="856" y="350"/>
                      <a:pt x="856" y="352"/>
                    </a:cubicBezTo>
                    <a:cubicBezTo>
                      <a:pt x="856" y="377"/>
                      <a:pt x="837" y="410"/>
                      <a:pt x="826" y="425"/>
                    </a:cubicBezTo>
                    <a:cubicBezTo>
                      <a:pt x="812" y="443"/>
                      <a:pt x="807" y="459"/>
                      <a:pt x="790" y="471"/>
                    </a:cubicBezTo>
                    <a:cubicBezTo>
                      <a:pt x="761" y="494"/>
                      <a:pt x="730" y="501"/>
                      <a:pt x="719" y="541"/>
                    </a:cubicBezTo>
                    <a:cubicBezTo>
                      <a:pt x="716" y="552"/>
                      <a:pt x="704" y="555"/>
                      <a:pt x="704" y="567"/>
                    </a:cubicBezTo>
                    <a:cubicBezTo>
                      <a:pt x="704" y="581"/>
                      <a:pt x="708" y="587"/>
                      <a:pt x="708" y="600"/>
                    </a:cubicBezTo>
                    <a:cubicBezTo>
                      <a:pt x="708" y="615"/>
                      <a:pt x="724" y="623"/>
                      <a:pt x="724" y="631"/>
                    </a:cubicBezTo>
                    <a:cubicBezTo>
                      <a:pt x="724" y="634"/>
                      <a:pt x="722" y="637"/>
                      <a:pt x="721" y="638"/>
                    </a:cubicBezTo>
                    <a:cubicBezTo>
                      <a:pt x="721" y="649"/>
                      <a:pt x="721" y="649"/>
                      <a:pt x="721" y="649"/>
                    </a:cubicBezTo>
                    <a:cubicBezTo>
                      <a:pt x="721" y="656"/>
                      <a:pt x="720" y="664"/>
                      <a:pt x="720" y="676"/>
                    </a:cubicBezTo>
                    <a:cubicBezTo>
                      <a:pt x="722" y="679"/>
                      <a:pt x="723" y="682"/>
                      <a:pt x="723" y="685"/>
                    </a:cubicBezTo>
                    <a:cubicBezTo>
                      <a:pt x="723" y="720"/>
                      <a:pt x="665" y="716"/>
                      <a:pt x="660" y="745"/>
                    </a:cubicBezTo>
                    <a:cubicBezTo>
                      <a:pt x="654" y="746"/>
                      <a:pt x="647" y="753"/>
                      <a:pt x="647" y="758"/>
                    </a:cubicBezTo>
                    <a:cubicBezTo>
                      <a:pt x="647" y="768"/>
                      <a:pt x="659" y="774"/>
                      <a:pt x="659" y="788"/>
                    </a:cubicBezTo>
                    <a:cubicBezTo>
                      <a:pt x="659" y="795"/>
                      <a:pt x="658" y="809"/>
                      <a:pt x="656" y="813"/>
                    </a:cubicBezTo>
                    <a:cubicBezTo>
                      <a:pt x="653" y="817"/>
                      <a:pt x="646" y="815"/>
                      <a:pt x="643" y="816"/>
                    </a:cubicBezTo>
                    <a:cubicBezTo>
                      <a:pt x="632" y="822"/>
                      <a:pt x="626" y="826"/>
                      <a:pt x="621" y="837"/>
                    </a:cubicBezTo>
                    <a:cubicBezTo>
                      <a:pt x="624" y="839"/>
                      <a:pt x="627" y="842"/>
                      <a:pt x="627" y="846"/>
                    </a:cubicBezTo>
                    <a:cubicBezTo>
                      <a:pt x="627" y="859"/>
                      <a:pt x="615" y="868"/>
                      <a:pt x="610" y="874"/>
                    </a:cubicBezTo>
                    <a:cubicBezTo>
                      <a:pt x="600" y="883"/>
                      <a:pt x="599" y="893"/>
                      <a:pt x="592" y="902"/>
                    </a:cubicBezTo>
                    <a:cubicBezTo>
                      <a:pt x="581" y="916"/>
                      <a:pt x="576" y="929"/>
                      <a:pt x="558" y="938"/>
                    </a:cubicBezTo>
                    <a:cubicBezTo>
                      <a:pt x="550" y="941"/>
                      <a:pt x="539" y="938"/>
                      <a:pt x="538" y="946"/>
                    </a:cubicBezTo>
                    <a:cubicBezTo>
                      <a:pt x="532" y="946"/>
                      <a:pt x="529" y="949"/>
                      <a:pt x="525" y="949"/>
                    </a:cubicBezTo>
                    <a:cubicBezTo>
                      <a:pt x="520" y="949"/>
                      <a:pt x="517" y="944"/>
                      <a:pt x="512" y="944"/>
                    </a:cubicBezTo>
                    <a:cubicBezTo>
                      <a:pt x="494" y="944"/>
                      <a:pt x="483" y="957"/>
                      <a:pt x="466" y="957"/>
                    </a:cubicBezTo>
                    <a:cubicBezTo>
                      <a:pt x="459" y="957"/>
                      <a:pt x="455" y="953"/>
                      <a:pt x="452" y="949"/>
                    </a:cubicBezTo>
                    <a:cubicBezTo>
                      <a:pt x="449" y="949"/>
                      <a:pt x="449" y="950"/>
                      <a:pt x="448" y="951"/>
                    </a:cubicBezTo>
                    <a:cubicBezTo>
                      <a:pt x="448" y="942"/>
                      <a:pt x="443" y="932"/>
                      <a:pt x="440" y="929"/>
                    </a:cubicBezTo>
                    <a:cubicBezTo>
                      <a:pt x="443" y="925"/>
                      <a:pt x="445" y="922"/>
                      <a:pt x="445" y="917"/>
                    </a:cubicBezTo>
                    <a:cubicBezTo>
                      <a:pt x="445" y="910"/>
                      <a:pt x="433" y="897"/>
                      <a:pt x="431" y="893"/>
                    </a:cubicBezTo>
                    <a:cubicBezTo>
                      <a:pt x="415" y="866"/>
                      <a:pt x="395" y="840"/>
                      <a:pt x="395" y="801"/>
                    </a:cubicBezTo>
                    <a:cubicBezTo>
                      <a:pt x="395" y="794"/>
                      <a:pt x="395" y="792"/>
                      <a:pt x="395" y="789"/>
                    </a:cubicBezTo>
                    <a:cubicBezTo>
                      <a:pt x="395" y="783"/>
                      <a:pt x="389" y="781"/>
                      <a:pt x="386" y="774"/>
                    </a:cubicBezTo>
                    <a:cubicBezTo>
                      <a:pt x="374" y="754"/>
                      <a:pt x="360" y="737"/>
                      <a:pt x="360" y="708"/>
                    </a:cubicBezTo>
                    <a:cubicBezTo>
                      <a:pt x="360" y="677"/>
                      <a:pt x="388" y="670"/>
                      <a:pt x="388" y="646"/>
                    </a:cubicBezTo>
                    <a:cubicBezTo>
                      <a:pt x="388" y="635"/>
                      <a:pt x="384" y="631"/>
                      <a:pt x="382" y="621"/>
                    </a:cubicBezTo>
                    <a:cubicBezTo>
                      <a:pt x="379" y="602"/>
                      <a:pt x="376" y="596"/>
                      <a:pt x="371" y="585"/>
                    </a:cubicBezTo>
                    <a:cubicBezTo>
                      <a:pt x="368" y="576"/>
                      <a:pt x="370" y="566"/>
                      <a:pt x="364" y="558"/>
                    </a:cubicBezTo>
                    <a:cubicBezTo>
                      <a:pt x="352" y="544"/>
                      <a:pt x="327" y="528"/>
                      <a:pt x="327" y="508"/>
                    </a:cubicBezTo>
                    <a:cubicBezTo>
                      <a:pt x="327" y="503"/>
                      <a:pt x="334" y="492"/>
                      <a:pt x="337" y="490"/>
                    </a:cubicBezTo>
                    <a:cubicBezTo>
                      <a:pt x="336" y="486"/>
                      <a:pt x="337" y="485"/>
                      <a:pt x="337" y="483"/>
                    </a:cubicBezTo>
                    <a:cubicBezTo>
                      <a:pt x="337" y="478"/>
                      <a:pt x="337" y="465"/>
                      <a:pt x="342" y="461"/>
                    </a:cubicBezTo>
                    <a:cubicBezTo>
                      <a:pt x="337" y="451"/>
                      <a:pt x="329" y="443"/>
                      <a:pt x="314" y="443"/>
                    </a:cubicBezTo>
                    <a:cubicBezTo>
                      <a:pt x="306" y="443"/>
                      <a:pt x="299" y="443"/>
                      <a:pt x="295" y="443"/>
                    </a:cubicBezTo>
                    <a:cubicBezTo>
                      <a:pt x="282" y="443"/>
                      <a:pt x="279" y="417"/>
                      <a:pt x="261" y="417"/>
                    </a:cubicBezTo>
                    <a:cubicBezTo>
                      <a:pt x="239" y="417"/>
                      <a:pt x="223" y="427"/>
                      <a:pt x="206" y="433"/>
                    </a:cubicBezTo>
                    <a:cubicBezTo>
                      <a:pt x="199" y="435"/>
                      <a:pt x="197" y="440"/>
                      <a:pt x="191" y="440"/>
                    </a:cubicBezTo>
                    <a:cubicBezTo>
                      <a:pt x="184" y="440"/>
                      <a:pt x="173" y="434"/>
                      <a:pt x="164" y="434"/>
                    </a:cubicBezTo>
                    <a:cubicBezTo>
                      <a:pt x="147" y="434"/>
                      <a:pt x="139" y="443"/>
                      <a:pt x="122" y="443"/>
                    </a:cubicBezTo>
                    <a:cubicBezTo>
                      <a:pt x="117" y="443"/>
                      <a:pt x="111" y="440"/>
                      <a:pt x="109" y="439"/>
                    </a:cubicBezTo>
                    <a:cubicBezTo>
                      <a:pt x="97" y="430"/>
                      <a:pt x="71" y="415"/>
                      <a:pt x="62" y="401"/>
                    </a:cubicBezTo>
                    <a:cubicBezTo>
                      <a:pt x="53" y="388"/>
                      <a:pt x="51" y="377"/>
                      <a:pt x="40" y="369"/>
                    </a:cubicBezTo>
                    <a:cubicBezTo>
                      <a:pt x="37" y="366"/>
                      <a:pt x="13" y="346"/>
                      <a:pt x="13" y="344"/>
                    </a:cubicBezTo>
                    <a:cubicBezTo>
                      <a:pt x="11" y="341"/>
                      <a:pt x="10" y="340"/>
                      <a:pt x="7" y="338"/>
                    </a:cubicBezTo>
                    <a:cubicBezTo>
                      <a:pt x="9" y="338"/>
                      <a:pt x="9" y="338"/>
                      <a:pt x="9" y="338"/>
                    </a:cubicBezTo>
                    <a:cubicBezTo>
                      <a:pt x="9" y="331"/>
                      <a:pt x="7" y="328"/>
                      <a:pt x="7" y="324"/>
                    </a:cubicBezTo>
                    <a:cubicBezTo>
                      <a:pt x="7" y="317"/>
                      <a:pt x="3" y="315"/>
                      <a:pt x="0" y="309"/>
                    </a:cubicBezTo>
                    <a:cubicBezTo>
                      <a:pt x="10" y="304"/>
                      <a:pt x="18" y="280"/>
                      <a:pt x="18" y="269"/>
                    </a:cubicBezTo>
                    <a:cubicBezTo>
                      <a:pt x="18" y="250"/>
                      <a:pt x="10" y="238"/>
                      <a:pt x="10" y="220"/>
                    </a:cubicBezTo>
                    <a:cubicBezTo>
                      <a:pt x="10" y="211"/>
                      <a:pt x="20" y="206"/>
                      <a:pt x="22" y="199"/>
                    </a:cubicBezTo>
                    <a:cubicBezTo>
                      <a:pt x="28" y="182"/>
                      <a:pt x="41" y="158"/>
                      <a:pt x="52" y="144"/>
                    </a:cubicBezTo>
                    <a:cubicBezTo>
                      <a:pt x="58" y="135"/>
                      <a:pt x="69" y="136"/>
                      <a:pt x="77" y="132"/>
                    </a:cubicBezTo>
                    <a:cubicBezTo>
                      <a:pt x="84" y="128"/>
                      <a:pt x="95" y="119"/>
                      <a:pt x="97" y="112"/>
                    </a:cubicBezTo>
                    <a:cubicBezTo>
                      <a:pt x="102" y="96"/>
                      <a:pt x="96" y="89"/>
                      <a:pt x="104" y="77"/>
                    </a:cubicBezTo>
                    <a:cubicBezTo>
                      <a:pt x="116" y="63"/>
                      <a:pt x="131" y="49"/>
                      <a:pt x="142" y="36"/>
                    </a:cubicBezTo>
                    <a:cubicBezTo>
                      <a:pt x="141" y="36"/>
                      <a:pt x="141" y="36"/>
                      <a:pt x="141" y="36"/>
                    </a:cubicBezTo>
                    <a:cubicBezTo>
                      <a:pt x="145" y="31"/>
                      <a:pt x="146" y="27"/>
                      <a:pt x="150" y="24"/>
                    </a:cubicBezTo>
                    <a:cubicBezTo>
                      <a:pt x="161" y="32"/>
                      <a:pt x="172" y="35"/>
                      <a:pt x="187" y="35"/>
                    </a:cubicBezTo>
                    <a:cubicBezTo>
                      <a:pt x="197" y="35"/>
                      <a:pt x="198" y="29"/>
                      <a:pt x="204" y="27"/>
                    </a:cubicBezTo>
                    <a:cubicBezTo>
                      <a:pt x="221" y="18"/>
                      <a:pt x="254" y="6"/>
                      <a:pt x="273" y="6"/>
                    </a:cubicBezTo>
                    <a:cubicBezTo>
                      <a:pt x="280" y="6"/>
                      <a:pt x="285" y="10"/>
                      <a:pt x="289" y="10"/>
                    </a:cubicBezTo>
                    <a:cubicBezTo>
                      <a:pt x="294" y="10"/>
                      <a:pt x="301" y="4"/>
                      <a:pt x="307" y="4"/>
                    </a:cubicBezTo>
                    <a:cubicBezTo>
                      <a:pt x="313" y="4"/>
                      <a:pt x="316" y="7"/>
                      <a:pt x="321" y="7"/>
                    </a:cubicBezTo>
                    <a:cubicBezTo>
                      <a:pt x="329" y="7"/>
                      <a:pt x="330" y="0"/>
                      <a:pt x="338" y="0"/>
                    </a:cubicBezTo>
                    <a:cubicBezTo>
                      <a:pt x="347" y="0"/>
                      <a:pt x="344" y="8"/>
                      <a:pt x="351" y="8"/>
                    </a:cubicBezTo>
                    <a:cubicBezTo>
                      <a:pt x="354" y="8"/>
                      <a:pt x="355" y="6"/>
                      <a:pt x="358" y="6"/>
                    </a:cubicBezTo>
                    <a:cubicBezTo>
                      <a:pt x="358" y="12"/>
                      <a:pt x="351" y="11"/>
                      <a:pt x="351" y="17"/>
                    </a:cubicBezTo>
                    <a:cubicBezTo>
                      <a:pt x="351" y="21"/>
                      <a:pt x="357" y="23"/>
                      <a:pt x="357" y="27"/>
                    </a:cubicBezTo>
                    <a:cubicBezTo>
                      <a:pt x="357" y="33"/>
                      <a:pt x="351" y="37"/>
                      <a:pt x="351" y="44"/>
                    </a:cubicBezTo>
                    <a:cubicBezTo>
                      <a:pt x="351" y="55"/>
                      <a:pt x="363" y="64"/>
                      <a:pt x="371" y="64"/>
                    </a:cubicBezTo>
                    <a:cubicBezTo>
                      <a:pt x="377" y="64"/>
                      <a:pt x="380" y="64"/>
                      <a:pt x="384" y="64"/>
                    </a:cubicBezTo>
                    <a:cubicBezTo>
                      <a:pt x="412" y="64"/>
                      <a:pt x="423" y="100"/>
                      <a:pt x="455" y="100"/>
                    </a:cubicBezTo>
                    <a:cubicBezTo>
                      <a:pt x="459" y="100"/>
                      <a:pt x="464" y="95"/>
                      <a:pt x="464" y="93"/>
                    </a:cubicBezTo>
                    <a:cubicBezTo>
                      <a:pt x="464" y="90"/>
                      <a:pt x="464" y="87"/>
                      <a:pt x="464" y="84"/>
                    </a:cubicBezTo>
                    <a:cubicBezTo>
                      <a:pt x="464" y="70"/>
                      <a:pt x="475" y="70"/>
                      <a:pt x="488" y="66"/>
                    </a:cubicBezTo>
                    <a:lnTo>
                      <a:pt x="490" y="66"/>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200" name="Group 274"/>
            <p:cNvGrpSpPr/>
            <p:nvPr/>
          </p:nvGrpSpPr>
          <p:grpSpPr>
            <a:xfrm>
              <a:off x="1945621" y="2801220"/>
              <a:ext cx="759070" cy="1225954"/>
              <a:chOff x="3030538" y="2674938"/>
              <a:chExt cx="779463" cy="1258888"/>
            </a:xfrm>
            <a:grpFill/>
          </p:grpSpPr>
          <p:sp>
            <p:nvSpPr>
              <p:cNvPr id="551" name="Freeform 22"/>
              <p:cNvSpPr>
                <a:spLocks/>
              </p:cNvSpPr>
              <p:nvPr/>
            </p:nvSpPr>
            <p:spPr bwMode="auto">
              <a:xfrm>
                <a:off x="3541713" y="2881313"/>
                <a:ext cx="39688" cy="31750"/>
              </a:xfrm>
              <a:custGeom>
                <a:avLst/>
                <a:gdLst/>
                <a:ahLst/>
                <a:cxnLst>
                  <a:cxn ang="0">
                    <a:pos x="10" y="0"/>
                  </a:cxn>
                  <a:cxn ang="0">
                    <a:pos x="20" y="4"/>
                  </a:cxn>
                  <a:cxn ang="0">
                    <a:pos x="27" y="5"/>
                  </a:cxn>
                  <a:cxn ang="0">
                    <a:pos x="30" y="9"/>
                  </a:cxn>
                  <a:cxn ang="0">
                    <a:pos x="18" y="23"/>
                  </a:cxn>
                  <a:cxn ang="0">
                    <a:pos x="0" y="11"/>
                  </a:cxn>
                  <a:cxn ang="0">
                    <a:pos x="9" y="0"/>
                  </a:cxn>
                  <a:cxn ang="0">
                    <a:pos x="10" y="0"/>
                  </a:cxn>
                </a:cxnLst>
                <a:rect l="0" t="0" r="r" b="b"/>
                <a:pathLst>
                  <a:path w="30" h="23">
                    <a:moveTo>
                      <a:pt x="10" y="0"/>
                    </a:moveTo>
                    <a:cubicBezTo>
                      <a:pt x="13" y="1"/>
                      <a:pt x="16" y="4"/>
                      <a:pt x="20" y="4"/>
                    </a:cubicBezTo>
                    <a:cubicBezTo>
                      <a:pt x="21" y="9"/>
                      <a:pt x="25" y="5"/>
                      <a:pt x="27" y="5"/>
                    </a:cubicBezTo>
                    <a:cubicBezTo>
                      <a:pt x="29" y="5"/>
                      <a:pt x="30" y="8"/>
                      <a:pt x="30" y="9"/>
                    </a:cubicBezTo>
                    <a:cubicBezTo>
                      <a:pt x="30" y="12"/>
                      <a:pt x="23" y="23"/>
                      <a:pt x="18" y="23"/>
                    </a:cubicBezTo>
                    <a:cubicBezTo>
                      <a:pt x="11" y="23"/>
                      <a:pt x="0" y="15"/>
                      <a:pt x="0" y="11"/>
                    </a:cubicBezTo>
                    <a:cubicBezTo>
                      <a:pt x="0" y="4"/>
                      <a:pt x="3" y="0"/>
                      <a:pt x="9" y="0"/>
                    </a:cubicBezTo>
                    <a:cubicBezTo>
                      <a:pt x="9" y="0"/>
                      <a:pt x="10" y="0"/>
                      <a:pt x="10"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2" name="Freeform 23"/>
              <p:cNvSpPr>
                <a:spLocks/>
              </p:cNvSpPr>
              <p:nvPr/>
            </p:nvSpPr>
            <p:spPr bwMode="auto">
              <a:xfrm>
                <a:off x="3030538" y="2674938"/>
                <a:ext cx="779463" cy="1258888"/>
              </a:xfrm>
              <a:custGeom>
                <a:avLst/>
                <a:gdLst/>
                <a:ahLst/>
                <a:cxnLst>
                  <a:cxn ang="0">
                    <a:pos x="46" y="91"/>
                  </a:cxn>
                  <a:cxn ang="0">
                    <a:pos x="51" y="51"/>
                  </a:cxn>
                  <a:cxn ang="0">
                    <a:pos x="59" y="46"/>
                  </a:cxn>
                  <a:cxn ang="0">
                    <a:pos x="82" y="18"/>
                  </a:cxn>
                  <a:cxn ang="0">
                    <a:pos x="128" y="6"/>
                  </a:cxn>
                  <a:cxn ang="0">
                    <a:pos x="126" y="42"/>
                  </a:cxn>
                  <a:cxn ang="0">
                    <a:pos x="136" y="13"/>
                  </a:cxn>
                  <a:cxn ang="0">
                    <a:pos x="146" y="5"/>
                  </a:cxn>
                  <a:cxn ang="0">
                    <a:pos x="194" y="24"/>
                  </a:cxn>
                  <a:cxn ang="0">
                    <a:pos x="227" y="20"/>
                  </a:cxn>
                  <a:cxn ang="0">
                    <a:pos x="233" y="26"/>
                  </a:cxn>
                  <a:cxn ang="0">
                    <a:pos x="270" y="50"/>
                  </a:cxn>
                  <a:cxn ang="0">
                    <a:pos x="328" y="84"/>
                  </a:cxn>
                  <a:cxn ang="0">
                    <a:pos x="354" y="89"/>
                  </a:cxn>
                  <a:cxn ang="0">
                    <a:pos x="389" y="130"/>
                  </a:cxn>
                  <a:cxn ang="0">
                    <a:pos x="383" y="170"/>
                  </a:cxn>
                  <a:cxn ang="0">
                    <a:pos x="403" y="185"/>
                  </a:cxn>
                  <a:cxn ang="0">
                    <a:pos x="454" y="175"/>
                  </a:cxn>
                  <a:cxn ang="0">
                    <a:pos x="467" y="191"/>
                  </a:cxn>
                  <a:cxn ang="0">
                    <a:pos x="513" y="191"/>
                  </a:cxn>
                  <a:cxn ang="0">
                    <a:pos x="575" y="220"/>
                  </a:cxn>
                  <a:cxn ang="0">
                    <a:pos x="549" y="310"/>
                  </a:cxn>
                  <a:cxn ang="0">
                    <a:pos x="532" y="374"/>
                  </a:cxn>
                  <a:cxn ang="0">
                    <a:pos x="522" y="405"/>
                  </a:cxn>
                  <a:cxn ang="0">
                    <a:pos x="485" y="449"/>
                  </a:cxn>
                  <a:cxn ang="0">
                    <a:pos x="429" y="474"/>
                  </a:cxn>
                  <a:cxn ang="0">
                    <a:pos x="412" y="524"/>
                  </a:cxn>
                  <a:cxn ang="0">
                    <a:pos x="388" y="559"/>
                  </a:cxn>
                  <a:cxn ang="0">
                    <a:pos x="311" y="614"/>
                  </a:cxn>
                  <a:cxn ang="0">
                    <a:pos x="297" y="619"/>
                  </a:cxn>
                  <a:cxn ang="0">
                    <a:pos x="308" y="654"/>
                  </a:cxn>
                  <a:cxn ang="0">
                    <a:pos x="244" y="677"/>
                  </a:cxn>
                  <a:cxn ang="0">
                    <a:pos x="240" y="707"/>
                  </a:cxn>
                  <a:cxn ang="0">
                    <a:pos x="205" y="711"/>
                  </a:cxn>
                  <a:cxn ang="0">
                    <a:pos x="225" y="730"/>
                  </a:cxn>
                  <a:cxn ang="0">
                    <a:pos x="214" y="739"/>
                  </a:cxn>
                  <a:cxn ang="0">
                    <a:pos x="178" y="787"/>
                  </a:cxn>
                  <a:cxn ang="0">
                    <a:pos x="176" y="846"/>
                  </a:cxn>
                  <a:cxn ang="0">
                    <a:pos x="161" y="884"/>
                  </a:cxn>
                  <a:cxn ang="0">
                    <a:pos x="200" y="935"/>
                  </a:cxn>
                  <a:cxn ang="0">
                    <a:pos x="169" y="945"/>
                  </a:cxn>
                  <a:cxn ang="0">
                    <a:pos x="127" y="921"/>
                  </a:cxn>
                  <a:cxn ang="0">
                    <a:pos x="92" y="903"/>
                  </a:cxn>
                  <a:cxn ang="0">
                    <a:pos x="93" y="889"/>
                  </a:cxn>
                  <a:cxn ang="0">
                    <a:pos x="84" y="857"/>
                  </a:cxn>
                  <a:cxn ang="0">
                    <a:pos x="82" y="791"/>
                  </a:cxn>
                  <a:cxn ang="0">
                    <a:pos x="86" y="782"/>
                  </a:cxn>
                  <a:cxn ang="0">
                    <a:pos x="112" y="718"/>
                  </a:cxn>
                  <a:cxn ang="0">
                    <a:pos x="95" y="708"/>
                  </a:cxn>
                  <a:cxn ang="0">
                    <a:pos x="102" y="680"/>
                  </a:cxn>
                  <a:cxn ang="0">
                    <a:pos x="114" y="626"/>
                  </a:cxn>
                  <a:cxn ang="0">
                    <a:pos x="124" y="562"/>
                  </a:cxn>
                  <a:cxn ang="0">
                    <a:pos x="136" y="494"/>
                  </a:cxn>
                  <a:cxn ang="0">
                    <a:pos x="143" y="434"/>
                  </a:cxn>
                  <a:cxn ang="0">
                    <a:pos x="104" y="370"/>
                  </a:cxn>
                  <a:cxn ang="0">
                    <a:pos x="62" y="330"/>
                  </a:cxn>
                  <a:cxn ang="0">
                    <a:pos x="28" y="261"/>
                  </a:cxn>
                  <a:cxn ang="0">
                    <a:pos x="11" y="242"/>
                  </a:cxn>
                  <a:cxn ang="0">
                    <a:pos x="18" y="191"/>
                  </a:cxn>
                  <a:cxn ang="0">
                    <a:pos x="14" y="148"/>
                  </a:cxn>
                  <a:cxn ang="0">
                    <a:pos x="47" y="106"/>
                  </a:cxn>
                </a:cxnLst>
                <a:rect l="0" t="0" r="r" b="b"/>
                <a:pathLst>
                  <a:path w="586" h="945">
                    <a:moveTo>
                      <a:pt x="49" y="103"/>
                    </a:moveTo>
                    <a:cubicBezTo>
                      <a:pt x="49" y="102"/>
                      <a:pt x="49" y="101"/>
                      <a:pt x="49" y="100"/>
                    </a:cubicBezTo>
                    <a:cubicBezTo>
                      <a:pt x="49" y="97"/>
                      <a:pt x="46" y="94"/>
                      <a:pt x="46" y="91"/>
                    </a:cubicBezTo>
                    <a:cubicBezTo>
                      <a:pt x="46" y="85"/>
                      <a:pt x="48" y="84"/>
                      <a:pt x="48" y="79"/>
                    </a:cubicBezTo>
                    <a:cubicBezTo>
                      <a:pt x="48" y="70"/>
                      <a:pt x="40" y="71"/>
                      <a:pt x="40" y="63"/>
                    </a:cubicBezTo>
                    <a:cubicBezTo>
                      <a:pt x="40" y="57"/>
                      <a:pt x="49" y="55"/>
                      <a:pt x="51" y="51"/>
                    </a:cubicBezTo>
                    <a:cubicBezTo>
                      <a:pt x="55" y="52"/>
                      <a:pt x="53" y="52"/>
                      <a:pt x="57" y="51"/>
                    </a:cubicBezTo>
                    <a:cubicBezTo>
                      <a:pt x="57" y="50"/>
                      <a:pt x="57" y="49"/>
                      <a:pt x="57" y="48"/>
                    </a:cubicBezTo>
                    <a:cubicBezTo>
                      <a:pt x="57" y="48"/>
                      <a:pt x="58" y="46"/>
                      <a:pt x="59" y="46"/>
                    </a:cubicBezTo>
                    <a:cubicBezTo>
                      <a:pt x="59" y="42"/>
                      <a:pt x="64" y="40"/>
                      <a:pt x="66" y="39"/>
                    </a:cubicBezTo>
                    <a:cubicBezTo>
                      <a:pt x="69" y="37"/>
                      <a:pt x="69" y="31"/>
                      <a:pt x="70" y="28"/>
                    </a:cubicBezTo>
                    <a:cubicBezTo>
                      <a:pt x="72" y="21"/>
                      <a:pt x="76" y="19"/>
                      <a:pt x="82" y="18"/>
                    </a:cubicBezTo>
                    <a:cubicBezTo>
                      <a:pt x="93" y="14"/>
                      <a:pt x="100" y="12"/>
                      <a:pt x="111" y="9"/>
                    </a:cubicBezTo>
                    <a:cubicBezTo>
                      <a:pt x="117" y="7"/>
                      <a:pt x="118" y="0"/>
                      <a:pt x="124" y="0"/>
                    </a:cubicBezTo>
                    <a:cubicBezTo>
                      <a:pt x="126" y="0"/>
                      <a:pt x="128" y="5"/>
                      <a:pt x="128" y="6"/>
                    </a:cubicBezTo>
                    <a:cubicBezTo>
                      <a:pt x="128" y="9"/>
                      <a:pt x="125" y="11"/>
                      <a:pt x="123" y="11"/>
                    </a:cubicBezTo>
                    <a:cubicBezTo>
                      <a:pt x="122" y="18"/>
                      <a:pt x="119" y="25"/>
                      <a:pt x="119" y="29"/>
                    </a:cubicBezTo>
                    <a:cubicBezTo>
                      <a:pt x="119" y="34"/>
                      <a:pt x="122" y="42"/>
                      <a:pt x="126" y="42"/>
                    </a:cubicBezTo>
                    <a:cubicBezTo>
                      <a:pt x="128" y="42"/>
                      <a:pt x="131" y="37"/>
                      <a:pt x="131" y="35"/>
                    </a:cubicBezTo>
                    <a:cubicBezTo>
                      <a:pt x="131" y="30"/>
                      <a:pt x="125" y="27"/>
                      <a:pt x="125" y="21"/>
                    </a:cubicBezTo>
                    <a:cubicBezTo>
                      <a:pt x="125" y="15"/>
                      <a:pt x="132" y="16"/>
                      <a:pt x="136" y="13"/>
                    </a:cubicBezTo>
                    <a:cubicBezTo>
                      <a:pt x="147" y="13"/>
                      <a:pt x="147" y="13"/>
                      <a:pt x="147" y="13"/>
                    </a:cubicBezTo>
                    <a:cubicBezTo>
                      <a:pt x="145" y="8"/>
                      <a:pt x="139" y="10"/>
                      <a:pt x="139" y="5"/>
                    </a:cubicBezTo>
                    <a:cubicBezTo>
                      <a:pt x="146" y="5"/>
                      <a:pt x="146" y="5"/>
                      <a:pt x="146" y="5"/>
                    </a:cubicBezTo>
                    <a:cubicBezTo>
                      <a:pt x="148" y="12"/>
                      <a:pt x="158" y="14"/>
                      <a:pt x="165" y="16"/>
                    </a:cubicBezTo>
                    <a:cubicBezTo>
                      <a:pt x="165" y="20"/>
                      <a:pt x="167" y="23"/>
                      <a:pt x="170" y="24"/>
                    </a:cubicBezTo>
                    <a:cubicBezTo>
                      <a:pt x="177" y="24"/>
                      <a:pt x="190" y="24"/>
                      <a:pt x="194" y="24"/>
                    </a:cubicBezTo>
                    <a:cubicBezTo>
                      <a:pt x="194" y="28"/>
                      <a:pt x="199" y="29"/>
                      <a:pt x="203" y="29"/>
                    </a:cubicBezTo>
                    <a:cubicBezTo>
                      <a:pt x="209" y="28"/>
                      <a:pt x="214" y="28"/>
                      <a:pt x="216" y="22"/>
                    </a:cubicBezTo>
                    <a:cubicBezTo>
                      <a:pt x="217" y="21"/>
                      <a:pt x="226" y="21"/>
                      <a:pt x="227" y="20"/>
                    </a:cubicBezTo>
                    <a:cubicBezTo>
                      <a:pt x="232" y="20"/>
                      <a:pt x="240" y="21"/>
                      <a:pt x="240" y="21"/>
                    </a:cubicBezTo>
                    <a:cubicBezTo>
                      <a:pt x="238" y="23"/>
                      <a:pt x="234" y="23"/>
                      <a:pt x="233" y="22"/>
                    </a:cubicBezTo>
                    <a:cubicBezTo>
                      <a:pt x="233" y="26"/>
                      <a:pt x="233" y="26"/>
                      <a:pt x="233" y="26"/>
                    </a:cubicBezTo>
                    <a:cubicBezTo>
                      <a:pt x="236" y="32"/>
                      <a:pt x="245" y="33"/>
                      <a:pt x="252" y="36"/>
                    </a:cubicBezTo>
                    <a:cubicBezTo>
                      <a:pt x="258" y="37"/>
                      <a:pt x="256" y="44"/>
                      <a:pt x="258" y="50"/>
                    </a:cubicBezTo>
                    <a:cubicBezTo>
                      <a:pt x="270" y="50"/>
                      <a:pt x="270" y="50"/>
                      <a:pt x="270" y="50"/>
                    </a:cubicBezTo>
                    <a:cubicBezTo>
                      <a:pt x="279" y="58"/>
                      <a:pt x="283" y="57"/>
                      <a:pt x="288" y="68"/>
                    </a:cubicBezTo>
                    <a:cubicBezTo>
                      <a:pt x="289" y="70"/>
                      <a:pt x="293" y="70"/>
                      <a:pt x="295" y="70"/>
                    </a:cubicBezTo>
                    <a:cubicBezTo>
                      <a:pt x="298" y="83"/>
                      <a:pt x="316" y="81"/>
                      <a:pt x="328" y="84"/>
                    </a:cubicBezTo>
                    <a:cubicBezTo>
                      <a:pt x="340" y="84"/>
                      <a:pt x="340" y="84"/>
                      <a:pt x="340" y="84"/>
                    </a:cubicBezTo>
                    <a:cubicBezTo>
                      <a:pt x="343" y="85"/>
                      <a:pt x="350" y="89"/>
                      <a:pt x="354" y="89"/>
                    </a:cubicBezTo>
                    <a:cubicBezTo>
                      <a:pt x="354" y="89"/>
                      <a:pt x="354" y="89"/>
                      <a:pt x="354" y="89"/>
                    </a:cubicBezTo>
                    <a:cubicBezTo>
                      <a:pt x="355" y="89"/>
                      <a:pt x="356" y="89"/>
                      <a:pt x="357" y="89"/>
                    </a:cubicBezTo>
                    <a:cubicBezTo>
                      <a:pt x="364" y="89"/>
                      <a:pt x="373" y="104"/>
                      <a:pt x="381" y="106"/>
                    </a:cubicBezTo>
                    <a:cubicBezTo>
                      <a:pt x="381" y="111"/>
                      <a:pt x="386" y="125"/>
                      <a:pt x="389" y="130"/>
                    </a:cubicBezTo>
                    <a:cubicBezTo>
                      <a:pt x="391" y="134"/>
                      <a:pt x="397" y="134"/>
                      <a:pt x="397" y="139"/>
                    </a:cubicBezTo>
                    <a:cubicBezTo>
                      <a:pt x="390" y="148"/>
                      <a:pt x="377" y="152"/>
                      <a:pt x="377" y="165"/>
                    </a:cubicBezTo>
                    <a:cubicBezTo>
                      <a:pt x="377" y="170"/>
                      <a:pt x="381" y="169"/>
                      <a:pt x="383" y="170"/>
                    </a:cubicBezTo>
                    <a:cubicBezTo>
                      <a:pt x="387" y="172"/>
                      <a:pt x="390" y="176"/>
                      <a:pt x="390" y="180"/>
                    </a:cubicBezTo>
                    <a:cubicBezTo>
                      <a:pt x="401" y="180"/>
                      <a:pt x="401" y="180"/>
                      <a:pt x="401" y="180"/>
                    </a:cubicBezTo>
                    <a:cubicBezTo>
                      <a:pt x="401" y="182"/>
                      <a:pt x="402" y="185"/>
                      <a:pt x="403" y="185"/>
                    </a:cubicBezTo>
                    <a:cubicBezTo>
                      <a:pt x="405" y="185"/>
                      <a:pt x="407" y="182"/>
                      <a:pt x="408" y="180"/>
                    </a:cubicBezTo>
                    <a:cubicBezTo>
                      <a:pt x="413" y="173"/>
                      <a:pt x="418" y="164"/>
                      <a:pt x="425" y="164"/>
                    </a:cubicBezTo>
                    <a:cubicBezTo>
                      <a:pt x="433" y="164"/>
                      <a:pt x="449" y="172"/>
                      <a:pt x="454" y="175"/>
                    </a:cubicBezTo>
                    <a:cubicBezTo>
                      <a:pt x="458" y="178"/>
                      <a:pt x="462" y="177"/>
                      <a:pt x="463" y="180"/>
                    </a:cubicBezTo>
                    <a:cubicBezTo>
                      <a:pt x="464" y="184"/>
                      <a:pt x="464" y="187"/>
                      <a:pt x="464" y="191"/>
                    </a:cubicBezTo>
                    <a:cubicBezTo>
                      <a:pt x="467" y="191"/>
                      <a:pt x="467" y="191"/>
                      <a:pt x="467" y="191"/>
                    </a:cubicBezTo>
                    <a:cubicBezTo>
                      <a:pt x="471" y="190"/>
                      <a:pt x="472" y="186"/>
                      <a:pt x="476" y="186"/>
                    </a:cubicBezTo>
                    <a:cubicBezTo>
                      <a:pt x="486" y="186"/>
                      <a:pt x="487" y="194"/>
                      <a:pt x="496" y="194"/>
                    </a:cubicBezTo>
                    <a:cubicBezTo>
                      <a:pt x="513" y="191"/>
                      <a:pt x="513" y="191"/>
                      <a:pt x="513" y="191"/>
                    </a:cubicBezTo>
                    <a:cubicBezTo>
                      <a:pt x="521" y="193"/>
                      <a:pt x="529" y="196"/>
                      <a:pt x="534" y="198"/>
                    </a:cubicBezTo>
                    <a:cubicBezTo>
                      <a:pt x="538" y="205"/>
                      <a:pt x="551" y="217"/>
                      <a:pt x="558" y="220"/>
                    </a:cubicBezTo>
                    <a:cubicBezTo>
                      <a:pt x="565" y="221"/>
                      <a:pt x="569" y="219"/>
                      <a:pt x="575" y="220"/>
                    </a:cubicBezTo>
                    <a:cubicBezTo>
                      <a:pt x="584" y="223"/>
                      <a:pt x="586" y="232"/>
                      <a:pt x="586" y="242"/>
                    </a:cubicBezTo>
                    <a:cubicBezTo>
                      <a:pt x="586" y="274"/>
                      <a:pt x="568" y="283"/>
                      <a:pt x="556" y="301"/>
                    </a:cubicBezTo>
                    <a:cubicBezTo>
                      <a:pt x="553" y="305"/>
                      <a:pt x="551" y="306"/>
                      <a:pt x="549" y="310"/>
                    </a:cubicBezTo>
                    <a:cubicBezTo>
                      <a:pt x="544" y="317"/>
                      <a:pt x="540" y="317"/>
                      <a:pt x="535" y="322"/>
                    </a:cubicBezTo>
                    <a:cubicBezTo>
                      <a:pt x="529" y="328"/>
                      <a:pt x="535" y="343"/>
                      <a:pt x="535" y="353"/>
                    </a:cubicBezTo>
                    <a:cubicBezTo>
                      <a:pt x="535" y="361"/>
                      <a:pt x="532" y="369"/>
                      <a:pt x="532" y="374"/>
                    </a:cubicBezTo>
                    <a:cubicBezTo>
                      <a:pt x="532" y="377"/>
                      <a:pt x="530" y="378"/>
                      <a:pt x="530" y="380"/>
                    </a:cubicBezTo>
                    <a:cubicBezTo>
                      <a:pt x="528" y="382"/>
                      <a:pt x="524" y="386"/>
                      <a:pt x="524" y="390"/>
                    </a:cubicBezTo>
                    <a:cubicBezTo>
                      <a:pt x="524" y="394"/>
                      <a:pt x="523" y="403"/>
                      <a:pt x="522" y="405"/>
                    </a:cubicBezTo>
                    <a:cubicBezTo>
                      <a:pt x="515" y="415"/>
                      <a:pt x="513" y="419"/>
                      <a:pt x="506" y="428"/>
                    </a:cubicBezTo>
                    <a:cubicBezTo>
                      <a:pt x="505" y="431"/>
                      <a:pt x="505" y="436"/>
                      <a:pt x="504" y="438"/>
                    </a:cubicBezTo>
                    <a:cubicBezTo>
                      <a:pt x="502" y="443"/>
                      <a:pt x="492" y="449"/>
                      <a:pt x="485" y="449"/>
                    </a:cubicBezTo>
                    <a:cubicBezTo>
                      <a:pt x="476" y="449"/>
                      <a:pt x="470" y="449"/>
                      <a:pt x="463" y="452"/>
                    </a:cubicBezTo>
                    <a:cubicBezTo>
                      <a:pt x="461" y="453"/>
                      <a:pt x="460" y="455"/>
                      <a:pt x="459" y="457"/>
                    </a:cubicBezTo>
                    <a:cubicBezTo>
                      <a:pt x="448" y="467"/>
                      <a:pt x="437" y="461"/>
                      <a:pt x="429" y="474"/>
                    </a:cubicBezTo>
                    <a:cubicBezTo>
                      <a:pt x="426" y="479"/>
                      <a:pt x="420" y="479"/>
                      <a:pt x="416" y="483"/>
                    </a:cubicBezTo>
                    <a:cubicBezTo>
                      <a:pt x="411" y="489"/>
                      <a:pt x="412" y="495"/>
                      <a:pt x="412" y="503"/>
                    </a:cubicBezTo>
                    <a:cubicBezTo>
                      <a:pt x="412" y="524"/>
                      <a:pt x="412" y="524"/>
                      <a:pt x="412" y="524"/>
                    </a:cubicBezTo>
                    <a:cubicBezTo>
                      <a:pt x="403" y="528"/>
                      <a:pt x="398" y="536"/>
                      <a:pt x="394" y="545"/>
                    </a:cubicBezTo>
                    <a:cubicBezTo>
                      <a:pt x="394" y="545"/>
                      <a:pt x="394" y="545"/>
                      <a:pt x="394" y="545"/>
                    </a:cubicBezTo>
                    <a:cubicBezTo>
                      <a:pt x="391" y="550"/>
                      <a:pt x="391" y="553"/>
                      <a:pt x="388" y="559"/>
                    </a:cubicBezTo>
                    <a:cubicBezTo>
                      <a:pt x="380" y="571"/>
                      <a:pt x="371" y="572"/>
                      <a:pt x="364" y="584"/>
                    </a:cubicBezTo>
                    <a:cubicBezTo>
                      <a:pt x="355" y="597"/>
                      <a:pt x="351" y="619"/>
                      <a:pt x="331" y="619"/>
                    </a:cubicBezTo>
                    <a:cubicBezTo>
                      <a:pt x="324" y="619"/>
                      <a:pt x="314" y="614"/>
                      <a:pt x="311" y="614"/>
                    </a:cubicBezTo>
                    <a:cubicBezTo>
                      <a:pt x="305" y="614"/>
                      <a:pt x="299" y="609"/>
                      <a:pt x="293" y="609"/>
                    </a:cubicBezTo>
                    <a:cubicBezTo>
                      <a:pt x="291" y="609"/>
                      <a:pt x="289" y="610"/>
                      <a:pt x="289" y="611"/>
                    </a:cubicBezTo>
                    <a:cubicBezTo>
                      <a:pt x="289" y="615"/>
                      <a:pt x="296" y="617"/>
                      <a:pt x="297" y="619"/>
                    </a:cubicBezTo>
                    <a:cubicBezTo>
                      <a:pt x="300" y="622"/>
                      <a:pt x="300" y="627"/>
                      <a:pt x="302" y="632"/>
                    </a:cubicBezTo>
                    <a:cubicBezTo>
                      <a:pt x="304" y="637"/>
                      <a:pt x="311" y="637"/>
                      <a:pt x="311" y="642"/>
                    </a:cubicBezTo>
                    <a:cubicBezTo>
                      <a:pt x="311" y="647"/>
                      <a:pt x="311" y="650"/>
                      <a:pt x="308" y="654"/>
                    </a:cubicBezTo>
                    <a:cubicBezTo>
                      <a:pt x="304" y="660"/>
                      <a:pt x="301" y="663"/>
                      <a:pt x="297" y="667"/>
                    </a:cubicBezTo>
                    <a:cubicBezTo>
                      <a:pt x="289" y="675"/>
                      <a:pt x="280" y="673"/>
                      <a:pt x="270" y="676"/>
                    </a:cubicBezTo>
                    <a:cubicBezTo>
                      <a:pt x="263" y="678"/>
                      <a:pt x="248" y="673"/>
                      <a:pt x="244" y="677"/>
                    </a:cubicBezTo>
                    <a:cubicBezTo>
                      <a:pt x="238" y="683"/>
                      <a:pt x="243" y="696"/>
                      <a:pt x="240" y="703"/>
                    </a:cubicBezTo>
                    <a:cubicBezTo>
                      <a:pt x="240" y="702"/>
                      <a:pt x="240" y="702"/>
                      <a:pt x="240" y="702"/>
                    </a:cubicBezTo>
                    <a:cubicBezTo>
                      <a:pt x="240" y="703"/>
                      <a:pt x="240" y="706"/>
                      <a:pt x="240" y="707"/>
                    </a:cubicBezTo>
                    <a:cubicBezTo>
                      <a:pt x="240" y="709"/>
                      <a:pt x="233" y="712"/>
                      <a:pt x="229" y="712"/>
                    </a:cubicBezTo>
                    <a:cubicBezTo>
                      <a:pt x="220" y="712"/>
                      <a:pt x="218" y="706"/>
                      <a:pt x="210" y="706"/>
                    </a:cubicBezTo>
                    <a:cubicBezTo>
                      <a:pt x="207" y="706"/>
                      <a:pt x="205" y="709"/>
                      <a:pt x="205" y="711"/>
                    </a:cubicBezTo>
                    <a:cubicBezTo>
                      <a:pt x="205" y="717"/>
                      <a:pt x="211" y="729"/>
                      <a:pt x="214" y="729"/>
                    </a:cubicBezTo>
                    <a:cubicBezTo>
                      <a:pt x="217" y="729"/>
                      <a:pt x="219" y="726"/>
                      <a:pt x="221" y="726"/>
                    </a:cubicBezTo>
                    <a:cubicBezTo>
                      <a:pt x="222" y="728"/>
                      <a:pt x="225" y="728"/>
                      <a:pt x="225" y="730"/>
                    </a:cubicBezTo>
                    <a:cubicBezTo>
                      <a:pt x="225" y="733"/>
                      <a:pt x="221" y="736"/>
                      <a:pt x="220" y="736"/>
                    </a:cubicBezTo>
                    <a:cubicBezTo>
                      <a:pt x="215" y="736"/>
                      <a:pt x="213" y="732"/>
                      <a:pt x="209" y="732"/>
                    </a:cubicBezTo>
                    <a:cubicBezTo>
                      <a:pt x="209" y="737"/>
                      <a:pt x="211" y="738"/>
                      <a:pt x="214" y="739"/>
                    </a:cubicBezTo>
                    <a:cubicBezTo>
                      <a:pt x="206" y="747"/>
                      <a:pt x="206" y="755"/>
                      <a:pt x="203" y="766"/>
                    </a:cubicBezTo>
                    <a:cubicBezTo>
                      <a:pt x="202" y="770"/>
                      <a:pt x="194" y="771"/>
                      <a:pt x="191" y="771"/>
                    </a:cubicBezTo>
                    <a:cubicBezTo>
                      <a:pt x="184" y="773"/>
                      <a:pt x="178" y="779"/>
                      <a:pt x="178" y="787"/>
                    </a:cubicBezTo>
                    <a:cubicBezTo>
                      <a:pt x="178" y="804"/>
                      <a:pt x="198" y="798"/>
                      <a:pt x="198" y="811"/>
                    </a:cubicBezTo>
                    <a:cubicBezTo>
                      <a:pt x="198" y="824"/>
                      <a:pt x="187" y="825"/>
                      <a:pt x="181" y="831"/>
                    </a:cubicBezTo>
                    <a:cubicBezTo>
                      <a:pt x="177" y="835"/>
                      <a:pt x="178" y="841"/>
                      <a:pt x="176" y="846"/>
                    </a:cubicBezTo>
                    <a:cubicBezTo>
                      <a:pt x="173" y="852"/>
                      <a:pt x="166" y="850"/>
                      <a:pt x="162" y="854"/>
                    </a:cubicBezTo>
                    <a:cubicBezTo>
                      <a:pt x="156" y="859"/>
                      <a:pt x="154" y="865"/>
                      <a:pt x="154" y="874"/>
                    </a:cubicBezTo>
                    <a:cubicBezTo>
                      <a:pt x="154" y="878"/>
                      <a:pt x="158" y="883"/>
                      <a:pt x="161" y="884"/>
                    </a:cubicBezTo>
                    <a:cubicBezTo>
                      <a:pt x="169" y="888"/>
                      <a:pt x="168" y="908"/>
                      <a:pt x="174" y="914"/>
                    </a:cubicBezTo>
                    <a:cubicBezTo>
                      <a:pt x="184" y="924"/>
                      <a:pt x="196" y="928"/>
                      <a:pt x="207" y="934"/>
                    </a:cubicBezTo>
                    <a:cubicBezTo>
                      <a:pt x="206" y="936"/>
                      <a:pt x="203" y="935"/>
                      <a:pt x="200" y="935"/>
                    </a:cubicBezTo>
                    <a:cubicBezTo>
                      <a:pt x="194" y="935"/>
                      <a:pt x="183" y="943"/>
                      <a:pt x="179" y="943"/>
                    </a:cubicBezTo>
                    <a:cubicBezTo>
                      <a:pt x="176" y="943"/>
                      <a:pt x="176" y="943"/>
                      <a:pt x="174" y="943"/>
                    </a:cubicBezTo>
                    <a:cubicBezTo>
                      <a:pt x="173" y="943"/>
                      <a:pt x="171" y="945"/>
                      <a:pt x="169" y="945"/>
                    </a:cubicBezTo>
                    <a:cubicBezTo>
                      <a:pt x="165" y="945"/>
                      <a:pt x="162" y="945"/>
                      <a:pt x="157" y="945"/>
                    </a:cubicBezTo>
                    <a:cubicBezTo>
                      <a:pt x="147" y="945"/>
                      <a:pt x="151" y="933"/>
                      <a:pt x="143" y="931"/>
                    </a:cubicBezTo>
                    <a:cubicBezTo>
                      <a:pt x="137" y="929"/>
                      <a:pt x="127" y="929"/>
                      <a:pt x="127" y="921"/>
                    </a:cubicBezTo>
                    <a:cubicBezTo>
                      <a:pt x="124" y="921"/>
                      <a:pt x="122" y="921"/>
                      <a:pt x="119" y="921"/>
                    </a:cubicBezTo>
                    <a:cubicBezTo>
                      <a:pt x="115" y="921"/>
                      <a:pt x="114" y="917"/>
                      <a:pt x="114" y="915"/>
                    </a:cubicBezTo>
                    <a:cubicBezTo>
                      <a:pt x="102" y="915"/>
                      <a:pt x="98" y="909"/>
                      <a:pt x="92" y="903"/>
                    </a:cubicBezTo>
                    <a:cubicBezTo>
                      <a:pt x="91" y="902"/>
                      <a:pt x="88" y="900"/>
                      <a:pt x="88" y="899"/>
                    </a:cubicBezTo>
                    <a:cubicBezTo>
                      <a:pt x="88" y="895"/>
                      <a:pt x="96" y="895"/>
                      <a:pt x="97" y="891"/>
                    </a:cubicBezTo>
                    <a:cubicBezTo>
                      <a:pt x="95" y="891"/>
                      <a:pt x="94" y="890"/>
                      <a:pt x="93" y="889"/>
                    </a:cubicBezTo>
                    <a:cubicBezTo>
                      <a:pt x="94" y="887"/>
                      <a:pt x="96" y="884"/>
                      <a:pt x="96" y="882"/>
                    </a:cubicBezTo>
                    <a:cubicBezTo>
                      <a:pt x="96" y="871"/>
                      <a:pt x="84" y="873"/>
                      <a:pt x="84" y="863"/>
                    </a:cubicBezTo>
                    <a:cubicBezTo>
                      <a:pt x="84" y="860"/>
                      <a:pt x="84" y="859"/>
                      <a:pt x="84" y="857"/>
                    </a:cubicBezTo>
                    <a:cubicBezTo>
                      <a:pt x="84" y="848"/>
                      <a:pt x="78" y="832"/>
                      <a:pt x="78" y="825"/>
                    </a:cubicBezTo>
                    <a:cubicBezTo>
                      <a:pt x="78" y="817"/>
                      <a:pt x="88" y="814"/>
                      <a:pt x="88" y="807"/>
                    </a:cubicBezTo>
                    <a:cubicBezTo>
                      <a:pt x="88" y="803"/>
                      <a:pt x="83" y="796"/>
                      <a:pt x="82" y="791"/>
                    </a:cubicBezTo>
                    <a:cubicBezTo>
                      <a:pt x="82" y="787"/>
                      <a:pt x="82" y="787"/>
                      <a:pt x="82" y="787"/>
                    </a:cubicBezTo>
                    <a:cubicBezTo>
                      <a:pt x="82" y="787"/>
                      <a:pt x="82" y="787"/>
                      <a:pt x="82" y="787"/>
                    </a:cubicBezTo>
                    <a:cubicBezTo>
                      <a:pt x="82" y="784"/>
                      <a:pt x="84" y="782"/>
                      <a:pt x="86" y="782"/>
                    </a:cubicBezTo>
                    <a:cubicBezTo>
                      <a:pt x="94" y="782"/>
                      <a:pt x="91" y="790"/>
                      <a:pt x="98" y="790"/>
                    </a:cubicBezTo>
                    <a:cubicBezTo>
                      <a:pt x="112" y="725"/>
                      <a:pt x="112" y="725"/>
                      <a:pt x="112" y="725"/>
                    </a:cubicBezTo>
                    <a:cubicBezTo>
                      <a:pt x="112" y="718"/>
                      <a:pt x="112" y="718"/>
                      <a:pt x="112" y="718"/>
                    </a:cubicBezTo>
                    <a:cubicBezTo>
                      <a:pt x="111" y="718"/>
                      <a:pt x="109" y="717"/>
                      <a:pt x="108" y="718"/>
                    </a:cubicBezTo>
                    <a:cubicBezTo>
                      <a:pt x="105" y="719"/>
                      <a:pt x="105" y="723"/>
                      <a:pt x="102" y="723"/>
                    </a:cubicBezTo>
                    <a:cubicBezTo>
                      <a:pt x="98" y="723"/>
                      <a:pt x="95" y="713"/>
                      <a:pt x="95" y="708"/>
                    </a:cubicBezTo>
                    <a:cubicBezTo>
                      <a:pt x="95" y="699"/>
                      <a:pt x="98" y="696"/>
                      <a:pt x="100" y="688"/>
                    </a:cubicBezTo>
                    <a:cubicBezTo>
                      <a:pt x="103" y="688"/>
                      <a:pt x="104" y="687"/>
                      <a:pt x="104" y="685"/>
                    </a:cubicBezTo>
                    <a:cubicBezTo>
                      <a:pt x="104" y="683"/>
                      <a:pt x="102" y="680"/>
                      <a:pt x="102" y="680"/>
                    </a:cubicBezTo>
                    <a:cubicBezTo>
                      <a:pt x="100" y="680"/>
                      <a:pt x="99" y="668"/>
                      <a:pt x="99" y="665"/>
                    </a:cubicBezTo>
                    <a:cubicBezTo>
                      <a:pt x="99" y="655"/>
                      <a:pt x="106" y="645"/>
                      <a:pt x="109" y="639"/>
                    </a:cubicBezTo>
                    <a:cubicBezTo>
                      <a:pt x="111" y="635"/>
                      <a:pt x="112" y="629"/>
                      <a:pt x="114" y="626"/>
                    </a:cubicBezTo>
                    <a:cubicBezTo>
                      <a:pt x="116" y="624"/>
                      <a:pt x="118" y="625"/>
                      <a:pt x="118" y="623"/>
                    </a:cubicBezTo>
                    <a:cubicBezTo>
                      <a:pt x="121" y="613"/>
                      <a:pt x="121" y="605"/>
                      <a:pt x="124" y="595"/>
                    </a:cubicBezTo>
                    <a:cubicBezTo>
                      <a:pt x="124" y="562"/>
                      <a:pt x="124" y="562"/>
                      <a:pt x="124" y="562"/>
                    </a:cubicBezTo>
                    <a:cubicBezTo>
                      <a:pt x="121" y="554"/>
                      <a:pt x="126" y="548"/>
                      <a:pt x="126" y="541"/>
                    </a:cubicBezTo>
                    <a:cubicBezTo>
                      <a:pt x="126" y="524"/>
                      <a:pt x="136" y="513"/>
                      <a:pt x="136" y="498"/>
                    </a:cubicBezTo>
                    <a:cubicBezTo>
                      <a:pt x="136" y="497"/>
                      <a:pt x="136" y="495"/>
                      <a:pt x="136" y="494"/>
                    </a:cubicBezTo>
                    <a:cubicBezTo>
                      <a:pt x="136" y="491"/>
                      <a:pt x="138" y="483"/>
                      <a:pt x="139" y="478"/>
                    </a:cubicBezTo>
                    <a:cubicBezTo>
                      <a:pt x="139" y="465"/>
                      <a:pt x="139" y="465"/>
                      <a:pt x="139" y="459"/>
                    </a:cubicBezTo>
                    <a:cubicBezTo>
                      <a:pt x="139" y="453"/>
                      <a:pt x="143" y="441"/>
                      <a:pt x="143" y="434"/>
                    </a:cubicBezTo>
                    <a:cubicBezTo>
                      <a:pt x="143" y="429"/>
                      <a:pt x="141" y="403"/>
                      <a:pt x="140" y="399"/>
                    </a:cubicBezTo>
                    <a:cubicBezTo>
                      <a:pt x="136" y="388"/>
                      <a:pt x="128" y="381"/>
                      <a:pt x="121" y="377"/>
                    </a:cubicBezTo>
                    <a:cubicBezTo>
                      <a:pt x="114" y="374"/>
                      <a:pt x="109" y="375"/>
                      <a:pt x="104" y="370"/>
                    </a:cubicBezTo>
                    <a:cubicBezTo>
                      <a:pt x="99" y="365"/>
                      <a:pt x="96" y="363"/>
                      <a:pt x="90" y="362"/>
                    </a:cubicBezTo>
                    <a:cubicBezTo>
                      <a:pt x="78" y="358"/>
                      <a:pt x="72" y="351"/>
                      <a:pt x="64" y="343"/>
                    </a:cubicBezTo>
                    <a:cubicBezTo>
                      <a:pt x="60" y="340"/>
                      <a:pt x="62" y="335"/>
                      <a:pt x="62" y="330"/>
                    </a:cubicBezTo>
                    <a:cubicBezTo>
                      <a:pt x="62" y="323"/>
                      <a:pt x="55" y="319"/>
                      <a:pt x="53" y="313"/>
                    </a:cubicBezTo>
                    <a:cubicBezTo>
                      <a:pt x="50" y="302"/>
                      <a:pt x="41" y="294"/>
                      <a:pt x="38" y="285"/>
                    </a:cubicBezTo>
                    <a:cubicBezTo>
                      <a:pt x="35" y="275"/>
                      <a:pt x="32" y="269"/>
                      <a:pt x="28" y="261"/>
                    </a:cubicBezTo>
                    <a:cubicBezTo>
                      <a:pt x="27" y="258"/>
                      <a:pt x="24" y="259"/>
                      <a:pt x="23" y="257"/>
                    </a:cubicBezTo>
                    <a:cubicBezTo>
                      <a:pt x="20" y="254"/>
                      <a:pt x="19" y="248"/>
                      <a:pt x="17" y="245"/>
                    </a:cubicBezTo>
                    <a:cubicBezTo>
                      <a:pt x="16" y="242"/>
                      <a:pt x="12" y="243"/>
                      <a:pt x="11" y="242"/>
                    </a:cubicBezTo>
                    <a:cubicBezTo>
                      <a:pt x="6" y="237"/>
                      <a:pt x="0" y="228"/>
                      <a:pt x="0" y="220"/>
                    </a:cubicBezTo>
                    <a:cubicBezTo>
                      <a:pt x="0" y="215"/>
                      <a:pt x="3" y="209"/>
                      <a:pt x="5" y="207"/>
                    </a:cubicBezTo>
                    <a:cubicBezTo>
                      <a:pt x="8" y="200"/>
                      <a:pt x="16" y="198"/>
                      <a:pt x="18" y="191"/>
                    </a:cubicBezTo>
                    <a:cubicBezTo>
                      <a:pt x="14" y="189"/>
                      <a:pt x="15" y="191"/>
                      <a:pt x="12" y="191"/>
                    </a:cubicBezTo>
                    <a:cubicBezTo>
                      <a:pt x="5" y="191"/>
                      <a:pt x="5" y="182"/>
                      <a:pt x="5" y="176"/>
                    </a:cubicBezTo>
                    <a:cubicBezTo>
                      <a:pt x="5" y="166"/>
                      <a:pt x="16" y="168"/>
                      <a:pt x="14" y="148"/>
                    </a:cubicBezTo>
                    <a:cubicBezTo>
                      <a:pt x="26" y="148"/>
                      <a:pt x="29" y="136"/>
                      <a:pt x="32" y="129"/>
                    </a:cubicBezTo>
                    <a:cubicBezTo>
                      <a:pt x="37" y="119"/>
                      <a:pt x="49" y="123"/>
                      <a:pt x="51" y="111"/>
                    </a:cubicBezTo>
                    <a:cubicBezTo>
                      <a:pt x="49" y="110"/>
                      <a:pt x="47" y="107"/>
                      <a:pt x="47" y="106"/>
                    </a:cubicBezTo>
                    <a:cubicBezTo>
                      <a:pt x="49" y="103"/>
                      <a:pt x="49" y="103"/>
                      <a:pt x="49" y="10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201" name="Group 277"/>
            <p:cNvGrpSpPr/>
            <p:nvPr/>
          </p:nvGrpSpPr>
          <p:grpSpPr>
            <a:xfrm>
              <a:off x="538789" y="1131575"/>
              <a:ext cx="2523022" cy="1757766"/>
              <a:chOff x="1585913" y="960438"/>
              <a:chExt cx="2590800" cy="1804987"/>
            </a:xfrm>
            <a:grpFill/>
          </p:grpSpPr>
          <p:sp>
            <p:nvSpPr>
              <p:cNvPr id="488" name="Freeform 21"/>
              <p:cNvSpPr>
                <a:spLocks/>
              </p:cNvSpPr>
              <p:nvPr/>
            </p:nvSpPr>
            <p:spPr bwMode="auto">
              <a:xfrm>
                <a:off x="3359150" y="2703513"/>
                <a:ext cx="12700" cy="14288"/>
              </a:xfrm>
              <a:custGeom>
                <a:avLst/>
                <a:gdLst/>
                <a:ahLst/>
                <a:cxnLst>
                  <a:cxn ang="0">
                    <a:pos x="9" y="4"/>
                  </a:cxn>
                  <a:cxn ang="0">
                    <a:pos x="9" y="0"/>
                  </a:cxn>
                  <a:cxn ang="0">
                    <a:pos x="5" y="0"/>
                  </a:cxn>
                  <a:cxn ang="0">
                    <a:pos x="0" y="9"/>
                  </a:cxn>
                  <a:cxn ang="0">
                    <a:pos x="4" y="9"/>
                  </a:cxn>
                  <a:cxn ang="0">
                    <a:pos x="9" y="4"/>
                  </a:cxn>
                </a:cxnLst>
                <a:rect l="0" t="0" r="r" b="b"/>
                <a:pathLst>
                  <a:path w="9" h="11">
                    <a:moveTo>
                      <a:pt x="9" y="4"/>
                    </a:moveTo>
                    <a:cubicBezTo>
                      <a:pt x="9" y="0"/>
                      <a:pt x="9" y="0"/>
                      <a:pt x="9" y="0"/>
                    </a:cubicBezTo>
                    <a:cubicBezTo>
                      <a:pt x="8" y="0"/>
                      <a:pt x="6" y="0"/>
                      <a:pt x="5" y="0"/>
                    </a:cubicBezTo>
                    <a:cubicBezTo>
                      <a:pt x="2" y="0"/>
                      <a:pt x="0" y="5"/>
                      <a:pt x="0" y="9"/>
                    </a:cubicBezTo>
                    <a:cubicBezTo>
                      <a:pt x="0" y="11"/>
                      <a:pt x="2" y="9"/>
                      <a:pt x="4" y="9"/>
                    </a:cubicBezTo>
                    <a:cubicBezTo>
                      <a:pt x="6" y="9"/>
                      <a:pt x="8" y="5"/>
                      <a:pt x="9"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9" name="Freeform 39"/>
              <p:cNvSpPr>
                <a:spLocks/>
              </p:cNvSpPr>
              <p:nvPr/>
            </p:nvSpPr>
            <p:spPr bwMode="auto">
              <a:xfrm>
                <a:off x="3989388" y="1552575"/>
                <a:ext cx="169863" cy="77788"/>
              </a:xfrm>
              <a:custGeom>
                <a:avLst/>
                <a:gdLst/>
                <a:ahLst/>
                <a:cxnLst>
                  <a:cxn ang="0">
                    <a:pos x="127" y="31"/>
                  </a:cxn>
                  <a:cxn ang="0">
                    <a:pos x="108" y="47"/>
                  </a:cxn>
                  <a:cxn ang="0">
                    <a:pos x="74" y="58"/>
                  </a:cxn>
                  <a:cxn ang="0">
                    <a:pos x="34" y="50"/>
                  </a:cxn>
                  <a:cxn ang="0">
                    <a:pos x="14" y="42"/>
                  </a:cxn>
                  <a:cxn ang="0">
                    <a:pos x="18" y="40"/>
                  </a:cxn>
                  <a:cxn ang="0">
                    <a:pos x="21" y="27"/>
                  </a:cxn>
                  <a:cxn ang="0">
                    <a:pos x="2" y="25"/>
                  </a:cxn>
                  <a:cxn ang="0">
                    <a:pos x="25" y="21"/>
                  </a:cxn>
                  <a:cxn ang="0">
                    <a:pos x="23" y="18"/>
                  </a:cxn>
                  <a:cxn ang="0">
                    <a:pos x="0" y="8"/>
                  </a:cxn>
                  <a:cxn ang="0">
                    <a:pos x="9" y="9"/>
                  </a:cxn>
                  <a:cxn ang="0">
                    <a:pos x="9" y="5"/>
                  </a:cxn>
                  <a:cxn ang="0">
                    <a:pos x="17" y="0"/>
                  </a:cxn>
                  <a:cxn ang="0">
                    <a:pos x="21" y="0"/>
                  </a:cxn>
                  <a:cxn ang="0">
                    <a:pos x="23" y="7"/>
                  </a:cxn>
                  <a:cxn ang="0">
                    <a:pos x="30" y="16"/>
                  </a:cxn>
                  <a:cxn ang="0">
                    <a:pos x="38" y="13"/>
                  </a:cxn>
                  <a:cxn ang="0">
                    <a:pos x="38" y="8"/>
                  </a:cxn>
                  <a:cxn ang="0">
                    <a:pos x="44" y="12"/>
                  </a:cxn>
                  <a:cxn ang="0">
                    <a:pos x="54" y="9"/>
                  </a:cxn>
                  <a:cxn ang="0">
                    <a:pos x="60" y="12"/>
                  </a:cxn>
                  <a:cxn ang="0">
                    <a:pos x="60" y="8"/>
                  </a:cxn>
                  <a:cxn ang="0">
                    <a:pos x="74" y="9"/>
                  </a:cxn>
                  <a:cxn ang="0">
                    <a:pos x="89" y="8"/>
                  </a:cxn>
                  <a:cxn ang="0">
                    <a:pos x="91" y="1"/>
                  </a:cxn>
                  <a:cxn ang="0">
                    <a:pos x="96" y="1"/>
                  </a:cxn>
                  <a:cxn ang="0">
                    <a:pos x="104" y="7"/>
                  </a:cxn>
                  <a:cxn ang="0">
                    <a:pos x="115" y="4"/>
                  </a:cxn>
                  <a:cxn ang="0">
                    <a:pos x="112" y="8"/>
                  </a:cxn>
                  <a:cxn ang="0">
                    <a:pos x="128" y="30"/>
                  </a:cxn>
                  <a:cxn ang="0">
                    <a:pos x="127" y="31"/>
                  </a:cxn>
                </a:cxnLst>
                <a:rect l="0" t="0" r="r" b="b"/>
                <a:pathLst>
                  <a:path w="128" h="58">
                    <a:moveTo>
                      <a:pt x="127" y="31"/>
                    </a:moveTo>
                    <a:cubicBezTo>
                      <a:pt x="124" y="38"/>
                      <a:pt x="113" y="45"/>
                      <a:pt x="108" y="47"/>
                    </a:cubicBezTo>
                    <a:cubicBezTo>
                      <a:pt x="97" y="51"/>
                      <a:pt x="89" y="58"/>
                      <a:pt x="74" y="58"/>
                    </a:cubicBezTo>
                    <a:cubicBezTo>
                      <a:pt x="57" y="58"/>
                      <a:pt x="46" y="54"/>
                      <a:pt x="34" y="50"/>
                    </a:cubicBezTo>
                    <a:cubicBezTo>
                      <a:pt x="28" y="49"/>
                      <a:pt x="24" y="42"/>
                      <a:pt x="14" y="42"/>
                    </a:cubicBezTo>
                    <a:cubicBezTo>
                      <a:pt x="16" y="41"/>
                      <a:pt x="17" y="40"/>
                      <a:pt x="18" y="40"/>
                    </a:cubicBezTo>
                    <a:cubicBezTo>
                      <a:pt x="18" y="34"/>
                      <a:pt x="20" y="32"/>
                      <a:pt x="21" y="27"/>
                    </a:cubicBezTo>
                    <a:cubicBezTo>
                      <a:pt x="14" y="25"/>
                      <a:pt x="6" y="30"/>
                      <a:pt x="2" y="25"/>
                    </a:cubicBezTo>
                    <a:cubicBezTo>
                      <a:pt x="8" y="25"/>
                      <a:pt x="20" y="23"/>
                      <a:pt x="25" y="21"/>
                    </a:cubicBezTo>
                    <a:cubicBezTo>
                      <a:pt x="23" y="20"/>
                      <a:pt x="23" y="19"/>
                      <a:pt x="23" y="18"/>
                    </a:cubicBezTo>
                    <a:cubicBezTo>
                      <a:pt x="18" y="18"/>
                      <a:pt x="1" y="13"/>
                      <a:pt x="0" y="8"/>
                    </a:cubicBezTo>
                    <a:cubicBezTo>
                      <a:pt x="4" y="7"/>
                      <a:pt x="7" y="8"/>
                      <a:pt x="9" y="9"/>
                    </a:cubicBezTo>
                    <a:cubicBezTo>
                      <a:pt x="9" y="8"/>
                      <a:pt x="9" y="7"/>
                      <a:pt x="9" y="5"/>
                    </a:cubicBezTo>
                    <a:cubicBezTo>
                      <a:pt x="13" y="5"/>
                      <a:pt x="14" y="0"/>
                      <a:pt x="17" y="0"/>
                    </a:cubicBezTo>
                    <a:cubicBezTo>
                      <a:pt x="18" y="0"/>
                      <a:pt x="19" y="0"/>
                      <a:pt x="21" y="0"/>
                    </a:cubicBezTo>
                    <a:cubicBezTo>
                      <a:pt x="21" y="3"/>
                      <a:pt x="23" y="4"/>
                      <a:pt x="23" y="7"/>
                    </a:cubicBezTo>
                    <a:cubicBezTo>
                      <a:pt x="23" y="10"/>
                      <a:pt x="27" y="16"/>
                      <a:pt x="30" y="16"/>
                    </a:cubicBezTo>
                    <a:cubicBezTo>
                      <a:pt x="33" y="16"/>
                      <a:pt x="36" y="14"/>
                      <a:pt x="38" y="13"/>
                    </a:cubicBezTo>
                    <a:cubicBezTo>
                      <a:pt x="37" y="10"/>
                      <a:pt x="37" y="9"/>
                      <a:pt x="38" y="8"/>
                    </a:cubicBezTo>
                    <a:cubicBezTo>
                      <a:pt x="40" y="9"/>
                      <a:pt x="41" y="12"/>
                      <a:pt x="44" y="12"/>
                    </a:cubicBezTo>
                    <a:cubicBezTo>
                      <a:pt x="54" y="9"/>
                      <a:pt x="54" y="9"/>
                      <a:pt x="54" y="9"/>
                    </a:cubicBezTo>
                    <a:cubicBezTo>
                      <a:pt x="58" y="10"/>
                      <a:pt x="59" y="11"/>
                      <a:pt x="60" y="12"/>
                    </a:cubicBezTo>
                    <a:cubicBezTo>
                      <a:pt x="60" y="11"/>
                      <a:pt x="60" y="9"/>
                      <a:pt x="60" y="8"/>
                    </a:cubicBezTo>
                    <a:cubicBezTo>
                      <a:pt x="67" y="8"/>
                      <a:pt x="70" y="9"/>
                      <a:pt x="74" y="9"/>
                    </a:cubicBezTo>
                    <a:cubicBezTo>
                      <a:pt x="80" y="9"/>
                      <a:pt x="85" y="4"/>
                      <a:pt x="89" y="8"/>
                    </a:cubicBezTo>
                    <a:cubicBezTo>
                      <a:pt x="89" y="4"/>
                      <a:pt x="90" y="3"/>
                      <a:pt x="91" y="1"/>
                    </a:cubicBezTo>
                    <a:cubicBezTo>
                      <a:pt x="94" y="2"/>
                      <a:pt x="94" y="2"/>
                      <a:pt x="96" y="1"/>
                    </a:cubicBezTo>
                    <a:cubicBezTo>
                      <a:pt x="96" y="6"/>
                      <a:pt x="100" y="7"/>
                      <a:pt x="104" y="7"/>
                    </a:cubicBezTo>
                    <a:cubicBezTo>
                      <a:pt x="108" y="7"/>
                      <a:pt x="111" y="4"/>
                      <a:pt x="115" y="4"/>
                    </a:cubicBezTo>
                    <a:cubicBezTo>
                      <a:pt x="113" y="5"/>
                      <a:pt x="112" y="7"/>
                      <a:pt x="112" y="8"/>
                    </a:cubicBezTo>
                    <a:cubicBezTo>
                      <a:pt x="112" y="21"/>
                      <a:pt x="128" y="18"/>
                      <a:pt x="128" y="30"/>
                    </a:cubicBezTo>
                    <a:lnTo>
                      <a:pt x="127" y="31"/>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0" name="Freeform 40"/>
              <p:cNvSpPr>
                <a:spLocks/>
              </p:cNvSpPr>
              <p:nvPr/>
            </p:nvSpPr>
            <p:spPr bwMode="auto">
              <a:xfrm>
                <a:off x="2971800" y="2487613"/>
                <a:ext cx="174625" cy="60325"/>
              </a:xfrm>
              <a:custGeom>
                <a:avLst/>
                <a:gdLst/>
                <a:ahLst/>
                <a:cxnLst>
                  <a:cxn ang="0">
                    <a:pos x="131" y="40"/>
                  </a:cxn>
                  <a:cxn ang="0">
                    <a:pos x="114" y="45"/>
                  </a:cxn>
                  <a:cxn ang="0">
                    <a:pos x="88" y="42"/>
                  </a:cxn>
                  <a:cxn ang="0">
                    <a:pos x="88" y="39"/>
                  </a:cxn>
                  <a:cxn ang="0">
                    <a:pos x="93" y="35"/>
                  </a:cxn>
                  <a:cxn ang="0">
                    <a:pos x="78" y="26"/>
                  </a:cxn>
                  <a:cxn ang="0">
                    <a:pos x="73" y="22"/>
                  </a:cxn>
                  <a:cxn ang="0">
                    <a:pos x="64" y="22"/>
                  </a:cxn>
                  <a:cxn ang="0">
                    <a:pos x="48" y="15"/>
                  </a:cxn>
                  <a:cxn ang="0">
                    <a:pos x="35" y="15"/>
                  </a:cxn>
                  <a:cxn ang="0">
                    <a:pos x="34" y="10"/>
                  </a:cxn>
                  <a:cxn ang="0">
                    <a:pos x="28" y="9"/>
                  </a:cxn>
                  <a:cxn ang="0">
                    <a:pos x="4" y="20"/>
                  </a:cxn>
                  <a:cxn ang="0">
                    <a:pos x="0" y="20"/>
                  </a:cxn>
                  <a:cxn ang="0">
                    <a:pos x="36" y="0"/>
                  </a:cxn>
                  <a:cxn ang="0">
                    <a:pos x="79" y="11"/>
                  </a:cxn>
                  <a:cxn ang="0">
                    <a:pos x="86" y="17"/>
                  </a:cxn>
                  <a:cxn ang="0">
                    <a:pos x="114" y="28"/>
                  </a:cxn>
                  <a:cxn ang="0">
                    <a:pos x="114" y="31"/>
                  </a:cxn>
                  <a:cxn ang="0">
                    <a:pos x="120" y="31"/>
                  </a:cxn>
                  <a:cxn ang="0">
                    <a:pos x="131" y="40"/>
                  </a:cxn>
                </a:cxnLst>
                <a:rect l="0" t="0" r="r" b="b"/>
                <a:pathLst>
                  <a:path w="131" h="45">
                    <a:moveTo>
                      <a:pt x="131" y="40"/>
                    </a:moveTo>
                    <a:cubicBezTo>
                      <a:pt x="127" y="45"/>
                      <a:pt x="119" y="45"/>
                      <a:pt x="114" y="45"/>
                    </a:cubicBezTo>
                    <a:cubicBezTo>
                      <a:pt x="104" y="45"/>
                      <a:pt x="97" y="42"/>
                      <a:pt x="88" y="42"/>
                    </a:cubicBezTo>
                    <a:cubicBezTo>
                      <a:pt x="88" y="41"/>
                      <a:pt x="88" y="40"/>
                      <a:pt x="88" y="39"/>
                    </a:cubicBezTo>
                    <a:cubicBezTo>
                      <a:pt x="90" y="39"/>
                      <a:pt x="92" y="38"/>
                      <a:pt x="93" y="35"/>
                    </a:cubicBezTo>
                    <a:cubicBezTo>
                      <a:pt x="86" y="32"/>
                      <a:pt x="79" y="33"/>
                      <a:pt x="78" y="26"/>
                    </a:cubicBezTo>
                    <a:cubicBezTo>
                      <a:pt x="74" y="26"/>
                      <a:pt x="75" y="23"/>
                      <a:pt x="73" y="22"/>
                    </a:cubicBezTo>
                    <a:cubicBezTo>
                      <a:pt x="69" y="20"/>
                      <a:pt x="67" y="22"/>
                      <a:pt x="64" y="22"/>
                    </a:cubicBezTo>
                    <a:cubicBezTo>
                      <a:pt x="57" y="22"/>
                      <a:pt x="54" y="15"/>
                      <a:pt x="48" y="15"/>
                    </a:cubicBezTo>
                    <a:cubicBezTo>
                      <a:pt x="35" y="15"/>
                      <a:pt x="35" y="15"/>
                      <a:pt x="35" y="15"/>
                    </a:cubicBezTo>
                    <a:cubicBezTo>
                      <a:pt x="33" y="13"/>
                      <a:pt x="33" y="12"/>
                      <a:pt x="34" y="10"/>
                    </a:cubicBezTo>
                    <a:cubicBezTo>
                      <a:pt x="33" y="9"/>
                      <a:pt x="30" y="9"/>
                      <a:pt x="28" y="9"/>
                    </a:cubicBezTo>
                    <a:cubicBezTo>
                      <a:pt x="20" y="9"/>
                      <a:pt x="8" y="15"/>
                      <a:pt x="4" y="20"/>
                    </a:cubicBezTo>
                    <a:cubicBezTo>
                      <a:pt x="0" y="20"/>
                      <a:pt x="0" y="20"/>
                      <a:pt x="0" y="20"/>
                    </a:cubicBezTo>
                    <a:cubicBezTo>
                      <a:pt x="7" y="8"/>
                      <a:pt x="16" y="0"/>
                      <a:pt x="36" y="0"/>
                    </a:cubicBezTo>
                    <a:cubicBezTo>
                      <a:pt x="55" y="0"/>
                      <a:pt x="64" y="11"/>
                      <a:pt x="79" y="11"/>
                    </a:cubicBezTo>
                    <a:cubicBezTo>
                      <a:pt x="82" y="11"/>
                      <a:pt x="86" y="16"/>
                      <a:pt x="86" y="17"/>
                    </a:cubicBezTo>
                    <a:cubicBezTo>
                      <a:pt x="93" y="23"/>
                      <a:pt x="104" y="28"/>
                      <a:pt x="114" y="28"/>
                    </a:cubicBezTo>
                    <a:cubicBezTo>
                      <a:pt x="114" y="28"/>
                      <a:pt x="113" y="30"/>
                      <a:pt x="114" y="31"/>
                    </a:cubicBezTo>
                    <a:cubicBezTo>
                      <a:pt x="120" y="31"/>
                      <a:pt x="120" y="31"/>
                      <a:pt x="120" y="31"/>
                    </a:cubicBezTo>
                    <a:cubicBezTo>
                      <a:pt x="125" y="32"/>
                      <a:pt x="127" y="39"/>
                      <a:pt x="131" y="4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1" name="Freeform 41"/>
              <p:cNvSpPr>
                <a:spLocks/>
              </p:cNvSpPr>
              <p:nvPr/>
            </p:nvSpPr>
            <p:spPr bwMode="auto">
              <a:xfrm>
                <a:off x="2995613" y="2509838"/>
                <a:ext cx="9525" cy="11113"/>
              </a:xfrm>
              <a:custGeom>
                <a:avLst/>
                <a:gdLst/>
                <a:ahLst/>
                <a:cxnLst>
                  <a:cxn ang="0">
                    <a:pos x="6" y="0"/>
                  </a:cxn>
                  <a:cxn ang="0">
                    <a:pos x="6" y="7"/>
                  </a:cxn>
                  <a:cxn ang="0">
                    <a:pos x="0" y="7"/>
                  </a:cxn>
                  <a:cxn ang="0">
                    <a:pos x="4" y="3"/>
                  </a:cxn>
                  <a:cxn ang="0">
                    <a:pos x="4" y="0"/>
                  </a:cxn>
                  <a:cxn ang="0">
                    <a:pos x="5" y="0"/>
                  </a:cxn>
                  <a:cxn ang="0">
                    <a:pos x="6" y="0"/>
                  </a:cxn>
                </a:cxnLst>
                <a:rect l="0" t="0" r="r" b="b"/>
                <a:pathLst>
                  <a:path w="7" h="8">
                    <a:moveTo>
                      <a:pt x="6" y="0"/>
                    </a:moveTo>
                    <a:cubicBezTo>
                      <a:pt x="6" y="3"/>
                      <a:pt x="7" y="5"/>
                      <a:pt x="6" y="7"/>
                    </a:cubicBezTo>
                    <a:cubicBezTo>
                      <a:pt x="5" y="7"/>
                      <a:pt x="0" y="8"/>
                      <a:pt x="0" y="7"/>
                    </a:cubicBezTo>
                    <a:cubicBezTo>
                      <a:pt x="0" y="4"/>
                      <a:pt x="2" y="3"/>
                      <a:pt x="4" y="3"/>
                    </a:cubicBezTo>
                    <a:cubicBezTo>
                      <a:pt x="4" y="0"/>
                      <a:pt x="4" y="0"/>
                      <a:pt x="4" y="0"/>
                    </a:cubicBezTo>
                    <a:cubicBezTo>
                      <a:pt x="5" y="0"/>
                      <a:pt x="5" y="0"/>
                      <a:pt x="5" y="0"/>
                    </a:cubicBezTo>
                    <a:lnTo>
                      <a:pt x="6" y="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2" name="Freeform 42"/>
              <p:cNvSpPr>
                <a:spLocks/>
              </p:cNvSpPr>
              <p:nvPr/>
            </p:nvSpPr>
            <p:spPr bwMode="auto">
              <a:xfrm>
                <a:off x="3082925" y="2568575"/>
                <a:ext cx="28575" cy="14288"/>
              </a:xfrm>
              <a:custGeom>
                <a:avLst/>
                <a:gdLst/>
                <a:ahLst/>
                <a:cxnLst>
                  <a:cxn ang="0">
                    <a:pos x="18" y="3"/>
                  </a:cxn>
                  <a:cxn ang="0">
                    <a:pos x="22" y="7"/>
                  </a:cxn>
                  <a:cxn ang="0">
                    <a:pos x="7" y="10"/>
                  </a:cxn>
                  <a:cxn ang="0">
                    <a:pos x="0" y="3"/>
                  </a:cxn>
                  <a:cxn ang="0">
                    <a:pos x="5" y="0"/>
                  </a:cxn>
                  <a:cxn ang="0">
                    <a:pos x="19" y="4"/>
                  </a:cxn>
                  <a:cxn ang="0">
                    <a:pos x="18" y="3"/>
                  </a:cxn>
                </a:cxnLst>
                <a:rect l="0" t="0" r="r" b="b"/>
                <a:pathLst>
                  <a:path w="22" h="10">
                    <a:moveTo>
                      <a:pt x="18" y="3"/>
                    </a:moveTo>
                    <a:cubicBezTo>
                      <a:pt x="21" y="4"/>
                      <a:pt x="22" y="5"/>
                      <a:pt x="22" y="7"/>
                    </a:cubicBezTo>
                    <a:cubicBezTo>
                      <a:pt x="17" y="8"/>
                      <a:pt x="13" y="10"/>
                      <a:pt x="7" y="10"/>
                    </a:cubicBezTo>
                    <a:cubicBezTo>
                      <a:pt x="4" y="10"/>
                      <a:pt x="0" y="7"/>
                      <a:pt x="0" y="3"/>
                    </a:cubicBezTo>
                    <a:cubicBezTo>
                      <a:pt x="0" y="1"/>
                      <a:pt x="3" y="0"/>
                      <a:pt x="5" y="0"/>
                    </a:cubicBezTo>
                    <a:cubicBezTo>
                      <a:pt x="10" y="0"/>
                      <a:pt x="16" y="3"/>
                      <a:pt x="19" y="4"/>
                    </a:cubicBezTo>
                    <a:lnTo>
                      <a:pt x="18" y="3"/>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3" name="Freeform 43"/>
              <p:cNvSpPr>
                <a:spLocks/>
              </p:cNvSpPr>
              <p:nvPr/>
            </p:nvSpPr>
            <p:spPr bwMode="auto">
              <a:xfrm>
                <a:off x="3267075" y="2568575"/>
                <a:ext cx="23813" cy="9525"/>
              </a:xfrm>
              <a:custGeom>
                <a:avLst/>
                <a:gdLst/>
                <a:ahLst/>
                <a:cxnLst>
                  <a:cxn ang="0">
                    <a:pos x="18" y="4"/>
                  </a:cxn>
                  <a:cxn ang="0">
                    <a:pos x="11" y="7"/>
                  </a:cxn>
                  <a:cxn ang="0">
                    <a:pos x="0" y="2"/>
                  </a:cxn>
                  <a:cxn ang="0">
                    <a:pos x="5" y="0"/>
                  </a:cxn>
                  <a:cxn ang="0">
                    <a:pos x="18" y="4"/>
                  </a:cxn>
                </a:cxnLst>
                <a:rect l="0" t="0" r="r" b="b"/>
                <a:pathLst>
                  <a:path w="18" h="7">
                    <a:moveTo>
                      <a:pt x="18" y="4"/>
                    </a:moveTo>
                    <a:cubicBezTo>
                      <a:pt x="17" y="7"/>
                      <a:pt x="14" y="7"/>
                      <a:pt x="11" y="7"/>
                    </a:cubicBezTo>
                    <a:cubicBezTo>
                      <a:pt x="6" y="7"/>
                      <a:pt x="0" y="7"/>
                      <a:pt x="0" y="2"/>
                    </a:cubicBezTo>
                    <a:cubicBezTo>
                      <a:pt x="0" y="0"/>
                      <a:pt x="4" y="0"/>
                      <a:pt x="5" y="0"/>
                    </a:cubicBezTo>
                    <a:cubicBezTo>
                      <a:pt x="6" y="0"/>
                      <a:pt x="17" y="2"/>
                      <a:pt x="18"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4" name="Freeform 44"/>
              <p:cNvSpPr>
                <a:spLocks/>
              </p:cNvSpPr>
              <p:nvPr/>
            </p:nvSpPr>
            <p:spPr bwMode="auto">
              <a:xfrm>
                <a:off x="3146425" y="2543175"/>
                <a:ext cx="100013" cy="39688"/>
              </a:xfrm>
              <a:custGeom>
                <a:avLst/>
                <a:gdLst/>
                <a:ahLst/>
                <a:cxnLst>
                  <a:cxn ang="0">
                    <a:pos x="64" y="11"/>
                  </a:cxn>
                  <a:cxn ang="0">
                    <a:pos x="75" y="21"/>
                  </a:cxn>
                  <a:cxn ang="0">
                    <a:pos x="59" y="21"/>
                  </a:cxn>
                  <a:cxn ang="0">
                    <a:pos x="51" y="24"/>
                  </a:cxn>
                  <a:cxn ang="0">
                    <a:pos x="47" y="22"/>
                  </a:cxn>
                  <a:cxn ang="0">
                    <a:pos x="37" y="30"/>
                  </a:cxn>
                  <a:cxn ang="0">
                    <a:pos x="31" y="24"/>
                  </a:cxn>
                  <a:cxn ang="0">
                    <a:pos x="11" y="23"/>
                  </a:cxn>
                  <a:cxn ang="0">
                    <a:pos x="6" y="23"/>
                  </a:cxn>
                  <a:cxn ang="0">
                    <a:pos x="6" y="27"/>
                  </a:cxn>
                  <a:cxn ang="0">
                    <a:pos x="0" y="19"/>
                  </a:cxn>
                  <a:cxn ang="0">
                    <a:pos x="3" y="18"/>
                  </a:cxn>
                  <a:cxn ang="0">
                    <a:pos x="22" y="17"/>
                  </a:cxn>
                  <a:cxn ang="0">
                    <a:pos x="19" y="8"/>
                  </a:cxn>
                  <a:cxn ang="0">
                    <a:pos x="14" y="3"/>
                  </a:cxn>
                  <a:cxn ang="0">
                    <a:pos x="17" y="0"/>
                  </a:cxn>
                  <a:cxn ang="0">
                    <a:pos x="28" y="3"/>
                  </a:cxn>
                  <a:cxn ang="0">
                    <a:pos x="41" y="1"/>
                  </a:cxn>
                  <a:cxn ang="0">
                    <a:pos x="66" y="13"/>
                  </a:cxn>
                  <a:cxn ang="0">
                    <a:pos x="64" y="11"/>
                  </a:cxn>
                </a:cxnLst>
                <a:rect l="0" t="0" r="r" b="b"/>
                <a:pathLst>
                  <a:path w="75" h="30">
                    <a:moveTo>
                      <a:pt x="64" y="11"/>
                    </a:moveTo>
                    <a:cubicBezTo>
                      <a:pt x="68" y="15"/>
                      <a:pt x="72" y="16"/>
                      <a:pt x="75" y="21"/>
                    </a:cubicBezTo>
                    <a:cubicBezTo>
                      <a:pt x="59" y="21"/>
                      <a:pt x="59" y="21"/>
                      <a:pt x="59" y="21"/>
                    </a:cubicBezTo>
                    <a:cubicBezTo>
                      <a:pt x="56" y="23"/>
                      <a:pt x="54" y="24"/>
                      <a:pt x="51" y="24"/>
                    </a:cubicBezTo>
                    <a:cubicBezTo>
                      <a:pt x="49" y="24"/>
                      <a:pt x="49" y="22"/>
                      <a:pt x="47" y="22"/>
                    </a:cubicBezTo>
                    <a:cubicBezTo>
                      <a:pt x="41" y="22"/>
                      <a:pt x="41" y="30"/>
                      <a:pt x="37" y="30"/>
                    </a:cubicBezTo>
                    <a:cubicBezTo>
                      <a:pt x="33" y="30"/>
                      <a:pt x="34" y="26"/>
                      <a:pt x="31" y="24"/>
                    </a:cubicBezTo>
                    <a:cubicBezTo>
                      <a:pt x="27" y="22"/>
                      <a:pt x="17" y="23"/>
                      <a:pt x="11" y="23"/>
                    </a:cubicBezTo>
                    <a:cubicBezTo>
                      <a:pt x="8" y="23"/>
                      <a:pt x="8" y="24"/>
                      <a:pt x="6" y="23"/>
                    </a:cubicBezTo>
                    <a:cubicBezTo>
                      <a:pt x="6" y="24"/>
                      <a:pt x="6" y="25"/>
                      <a:pt x="6" y="27"/>
                    </a:cubicBezTo>
                    <a:cubicBezTo>
                      <a:pt x="3" y="26"/>
                      <a:pt x="0" y="22"/>
                      <a:pt x="0" y="19"/>
                    </a:cubicBezTo>
                    <a:cubicBezTo>
                      <a:pt x="1" y="19"/>
                      <a:pt x="2" y="18"/>
                      <a:pt x="3" y="18"/>
                    </a:cubicBezTo>
                    <a:cubicBezTo>
                      <a:pt x="13" y="18"/>
                      <a:pt x="17" y="20"/>
                      <a:pt x="22" y="17"/>
                    </a:cubicBezTo>
                    <a:cubicBezTo>
                      <a:pt x="20" y="15"/>
                      <a:pt x="19" y="12"/>
                      <a:pt x="19" y="8"/>
                    </a:cubicBezTo>
                    <a:cubicBezTo>
                      <a:pt x="17" y="8"/>
                      <a:pt x="14" y="6"/>
                      <a:pt x="14" y="3"/>
                    </a:cubicBezTo>
                    <a:cubicBezTo>
                      <a:pt x="14" y="2"/>
                      <a:pt x="16" y="0"/>
                      <a:pt x="17" y="0"/>
                    </a:cubicBezTo>
                    <a:cubicBezTo>
                      <a:pt x="21" y="0"/>
                      <a:pt x="24" y="3"/>
                      <a:pt x="28" y="3"/>
                    </a:cubicBezTo>
                    <a:cubicBezTo>
                      <a:pt x="34" y="3"/>
                      <a:pt x="36" y="1"/>
                      <a:pt x="41" y="1"/>
                    </a:cubicBezTo>
                    <a:cubicBezTo>
                      <a:pt x="55" y="1"/>
                      <a:pt x="58" y="9"/>
                      <a:pt x="66" y="13"/>
                    </a:cubicBezTo>
                    <a:lnTo>
                      <a:pt x="64" y="11"/>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5" name="Freeform 45"/>
              <p:cNvSpPr>
                <a:spLocks/>
              </p:cNvSpPr>
              <p:nvPr/>
            </p:nvSpPr>
            <p:spPr bwMode="auto">
              <a:xfrm>
                <a:off x="3076575" y="2455863"/>
                <a:ext cx="9525" cy="11113"/>
              </a:xfrm>
              <a:custGeom>
                <a:avLst/>
                <a:gdLst/>
                <a:ahLst/>
                <a:cxnLst>
                  <a:cxn ang="0">
                    <a:pos x="2" y="0"/>
                  </a:cxn>
                  <a:cxn ang="0">
                    <a:pos x="7" y="6"/>
                  </a:cxn>
                  <a:cxn ang="0">
                    <a:pos x="5" y="8"/>
                  </a:cxn>
                  <a:cxn ang="0">
                    <a:pos x="0" y="0"/>
                  </a:cxn>
                  <a:cxn ang="0">
                    <a:pos x="2" y="0"/>
                  </a:cxn>
                </a:cxnLst>
                <a:rect l="0" t="0" r="r" b="b"/>
                <a:pathLst>
                  <a:path w="7" h="8">
                    <a:moveTo>
                      <a:pt x="2" y="0"/>
                    </a:moveTo>
                    <a:cubicBezTo>
                      <a:pt x="6" y="0"/>
                      <a:pt x="7" y="3"/>
                      <a:pt x="7" y="6"/>
                    </a:cubicBezTo>
                    <a:cubicBezTo>
                      <a:pt x="7" y="7"/>
                      <a:pt x="6" y="8"/>
                      <a:pt x="5" y="8"/>
                    </a:cubicBezTo>
                    <a:cubicBezTo>
                      <a:pt x="0" y="8"/>
                      <a:pt x="0" y="3"/>
                      <a:pt x="0" y="0"/>
                    </a:cubicBezTo>
                    <a:cubicBezTo>
                      <a:pt x="0" y="0"/>
                      <a:pt x="2" y="0"/>
                      <a:pt x="2"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6" name="Freeform 46"/>
              <p:cNvSpPr>
                <a:spLocks/>
              </p:cNvSpPr>
              <p:nvPr/>
            </p:nvSpPr>
            <p:spPr bwMode="auto">
              <a:xfrm>
                <a:off x="3068638" y="2422525"/>
                <a:ext cx="14288" cy="4763"/>
              </a:xfrm>
              <a:custGeom>
                <a:avLst/>
                <a:gdLst/>
                <a:ahLst/>
                <a:cxnLst>
                  <a:cxn ang="0">
                    <a:pos x="0" y="3"/>
                  </a:cxn>
                  <a:cxn ang="0">
                    <a:pos x="6" y="0"/>
                  </a:cxn>
                  <a:cxn ang="0">
                    <a:pos x="11" y="3"/>
                  </a:cxn>
                  <a:cxn ang="0">
                    <a:pos x="0" y="3"/>
                  </a:cxn>
                </a:cxnLst>
                <a:rect l="0" t="0" r="r" b="b"/>
                <a:pathLst>
                  <a:path w="11" h="4">
                    <a:moveTo>
                      <a:pt x="0" y="3"/>
                    </a:moveTo>
                    <a:cubicBezTo>
                      <a:pt x="1" y="2"/>
                      <a:pt x="4" y="0"/>
                      <a:pt x="6" y="0"/>
                    </a:cubicBezTo>
                    <a:cubicBezTo>
                      <a:pt x="9" y="0"/>
                      <a:pt x="10" y="2"/>
                      <a:pt x="11" y="3"/>
                    </a:cubicBezTo>
                    <a:cubicBezTo>
                      <a:pt x="7" y="4"/>
                      <a:pt x="2" y="3"/>
                      <a:pt x="0"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7" name="Freeform 47"/>
              <p:cNvSpPr>
                <a:spLocks/>
              </p:cNvSpPr>
              <p:nvPr/>
            </p:nvSpPr>
            <p:spPr bwMode="auto">
              <a:xfrm>
                <a:off x="3094038" y="2428875"/>
                <a:ext cx="4763" cy="6350"/>
              </a:xfrm>
              <a:custGeom>
                <a:avLst/>
                <a:gdLst/>
                <a:ahLst/>
                <a:cxnLst>
                  <a:cxn ang="0">
                    <a:pos x="3" y="4"/>
                  </a:cxn>
                  <a:cxn ang="0">
                    <a:pos x="1" y="0"/>
                  </a:cxn>
                  <a:cxn ang="0">
                    <a:pos x="3" y="4"/>
                  </a:cxn>
                </a:cxnLst>
                <a:rect l="0" t="0" r="r" b="b"/>
                <a:pathLst>
                  <a:path w="3" h="4">
                    <a:moveTo>
                      <a:pt x="3" y="4"/>
                    </a:moveTo>
                    <a:cubicBezTo>
                      <a:pt x="2" y="4"/>
                      <a:pt x="0" y="1"/>
                      <a:pt x="1" y="0"/>
                    </a:cubicBezTo>
                    <a:lnTo>
                      <a:pt x="3" y="4"/>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8" name="Freeform 48"/>
              <p:cNvSpPr>
                <a:spLocks/>
              </p:cNvSpPr>
              <p:nvPr/>
            </p:nvSpPr>
            <p:spPr bwMode="auto">
              <a:xfrm>
                <a:off x="3154363" y="2517775"/>
                <a:ext cx="11113" cy="7938"/>
              </a:xfrm>
              <a:custGeom>
                <a:avLst/>
                <a:gdLst/>
                <a:ahLst/>
                <a:cxnLst>
                  <a:cxn ang="0">
                    <a:pos x="0" y="4"/>
                  </a:cxn>
                  <a:cxn ang="0">
                    <a:pos x="0" y="7"/>
                  </a:cxn>
                  <a:cxn ang="0">
                    <a:pos x="2" y="7"/>
                  </a:cxn>
                  <a:cxn ang="0">
                    <a:pos x="9" y="4"/>
                  </a:cxn>
                  <a:cxn ang="0">
                    <a:pos x="9" y="0"/>
                  </a:cxn>
                  <a:cxn ang="0">
                    <a:pos x="0" y="4"/>
                  </a:cxn>
                </a:cxnLst>
                <a:rect l="0" t="0" r="r" b="b"/>
                <a:pathLst>
                  <a:path w="9" h="7">
                    <a:moveTo>
                      <a:pt x="0" y="4"/>
                    </a:moveTo>
                    <a:cubicBezTo>
                      <a:pt x="0" y="5"/>
                      <a:pt x="0" y="6"/>
                      <a:pt x="0" y="7"/>
                    </a:cubicBezTo>
                    <a:cubicBezTo>
                      <a:pt x="0" y="7"/>
                      <a:pt x="1" y="7"/>
                      <a:pt x="2" y="7"/>
                    </a:cubicBezTo>
                    <a:cubicBezTo>
                      <a:pt x="4" y="7"/>
                      <a:pt x="7" y="6"/>
                      <a:pt x="9" y="4"/>
                    </a:cubicBezTo>
                    <a:cubicBezTo>
                      <a:pt x="9" y="0"/>
                      <a:pt x="9" y="0"/>
                      <a:pt x="9" y="0"/>
                    </a:cubicBezTo>
                    <a:cubicBezTo>
                      <a:pt x="7" y="3"/>
                      <a:pt x="4" y="5"/>
                      <a:pt x="0"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9" name="Freeform 49"/>
              <p:cNvSpPr>
                <a:spLocks/>
              </p:cNvSpPr>
              <p:nvPr/>
            </p:nvSpPr>
            <p:spPr bwMode="auto">
              <a:xfrm>
                <a:off x="2301875" y="1979613"/>
                <a:ext cx="966788" cy="473075"/>
              </a:xfrm>
              <a:custGeom>
                <a:avLst/>
                <a:gdLst/>
                <a:ahLst/>
                <a:cxnLst>
                  <a:cxn ang="0">
                    <a:pos x="543" y="285"/>
                  </a:cxn>
                  <a:cxn ang="0">
                    <a:pos x="555" y="317"/>
                  </a:cxn>
                  <a:cxn ang="0">
                    <a:pos x="560" y="338"/>
                  </a:cxn>
                  <a:cxn ang="0">
                    <a:pos x="542" y="345"/>
                  </a:cxn>
                  <a:cxn ang="0">
                    <a:pos x="507" y="287"/>
                  </a:cxn>
                  <a:cxn ang="0">
                    <a:pos x="474" y="283"/>
                  </a:cxn>
                  <a:cxn ang="0">
                    <a:pos x="460" y="283"/>
                  </a:cxn>
                  <a:cxn ang="0">
                    <a:pos x="443" y="286"/>
                  </a:cxn>
                  <a:cxn ang="0">
                    <a:pos x="412" y="292"/>
                  </a:cxn>
                  <a:cxn ang="0">
                    <a:pos x="393" y="291"/>
                  </a:cxn>
                  <a:cxn ang="0">
                    <a:pos x="357" y="309"/>
                  </a:cxn>
                  <a:cxn ang="0">
                    <a:pos x="343" y="342"/>
                  </a:cxn>
                  <a:cxn ang="0">
                    <a:pos x="282" y="290"/>
                  </a:cxn>
                  <a:cxn ang="0">
                    <a:pos x="246" y="281"/>
                  </a:cxn>
                  <a:cxn ang="0">
                    <a:pos x="207" y="262"/>
                  </a:cxn>
                  <a:cxn ang="0">
                    <a:pos x="170" y="268"/>
                  </a:cxn>
                  <a:cxn ang="0">
                    <a:pos x="95" y="252"/>
                  </a:cxn>
                  <a:cxn ang="0">
                    <a:pos x="47" y="214"/>
                  </a:cxn>
                  <a:cxn ang="0">
                    <a:pos x="4" y="141"/>
                  </a:cxn>
                  <a:cxn ang="0">
                    <a:pos x="4" y="95"/>
                  </a:cxn>
                  <a:cxn ang="0">
                    <a:pos x="0" y="23"/>
                  </a:cxn>
                  <a:cxn ang="0">
                    <a:pos x="20" y="27"/>
                  </a:cxn>
                  <a:cxn ang="0">
                    <a:pos x="20" y="5"/>
                  </a:cxn>
                  <a:cxn ang="0">
                    <a:pos x="373" y="0"/>
                  </a:cxn>
                  <a:cxn ang="0">
                    <a:pos x="406" y="11"/>
                  </a:cxn>
                  <a:cxn ang="0">
                    <a:pos x="408" y="45"/>
                  </a:cxn>
                  <a:cxn ang="0">
                    <a:pos x="423" y="42"/>
                  </a:cxn>
                  <a:cxn ang="0">
                    <a:pos x="441" y="40"/>
                  </a:cxn>
                  <a:cxn ang="0">
                    <a:pos x="456" y="42"/>
                  </a:cxn>
                  <a:cxn ang="0">
                    <a:pos x="472" y="47"/>
                  </a:cxn>
                  <a:cxn ang="0">
                    <a:pos x="510" y="48"/>
                  </a:cxn>
                  <a:cxn ang="0">
                    <a:pos x="490" y="54"/>
                  </a:cxn>
                  <a:cxn ang="0">
                    <a:pos x="472" y="69"/>
                  </a:cxn>
                  <a:cxn ang="0">
                    <a:pos x="471" y="121"/>
                  </a:cxn>
                  <a:cxn ang="0">
                    <a:pos x="480" y="88"/>
                  </a:cxn>
                  <a:cxn ang="0">
                    <a:pos x="501" y="57"/>
                  </a:cxn>
                  <a:cxn ang="0">
                    <a:pos x="516" y="87"/>
                  </a:cxn>
                  <a:cxn ang="0">
                    <a:pos x="531" y="97"/>
                  </a:cxn>
                  <a:cxn ang="0">
                    <a:pos x="527" y="123"/>
                  </a:cxn>
                  <a:cxn ang="0">
                    <a:pos x="564" y="97"/>
                  </a:cxn>
                  <a:cxn ang="0">
                    <a:pos x="610" y="84"/>
                  </a:cxn>
                  <a:cxn ang="0">
                    <a:pos x="653" y="65"/>
                  </a:cxn>
                  <a:cxn ang="0">
                    <a:pos x="675" y="63"/>
                  </a:cxn>
                  <a:cxn ang="0">
                    <a:pos x="699" y="28"/>
                  </a:cxn>
                  <a:cxn ang="0">
                    <a:pos x="726" y="73"/>
                  </a:cxn>
                  <a:cxn ang="0">
                    <a:pos x="701" y="80"/>
                  </a:cxn>
                  <a:cxn ang="0">
                    <a:pos x="681" y="113"/>
                  </a:cxn>
                  <a:cxn ang="0">
                    <a:pos x="690" y="118"/>
                  </a:cxn>
                  <a:cxn ang="0">
                    <a:pos x="676" y="122"/>
                  </a:cxn>
                  <a:cxn ang="0">
                    <a:pos x="648" y="132"/>
                  </a:cxn>
                  <a:cxn ang="0">
                    <a:pos x="642" y="134"/>
                  </a:cxn>
                  <a:cxn ang="0">
                    <a:pos x="635" y="137"/>
                  </a:cxn>
                  <a:cxn ang="0">
                    <a:pos x="627" y="161"/>
                  </a:cxn>
                  <a:cxn ang="0">
                    <a:pos x="622" y="159"/>
                  </a:cxn>
                  <a:cxn ang="0">
                    <a:pos x="615" y="186"/>
                  </a:cxn>
                  <a:cxn ang="0">
                    <a:pos x="614" y="178"/>
                  </a:cxn>
                  <a:cxn ang="0">
                    <a:pos x="608" y="170"/>
                  </a:cxn>
                  <a:cxn ang="0">
                    <a:pos x="611" y="192"/>
                  </a:cxn>
                  <a:cxn ang="0">
                    <a:pos x="614" y="196"/>
                  </a:cxn>
                  <a:cxn ang="0">
                    <a:pos x="614" y="205"/>
                  </a:cxn>
                  <a:cxn ang="0">
                    <a:pos x="607" y="213"/>
                  </a:cxn>
                  <a:cxn ang="0">
                    <a:pos x="607" y="221"/>
                  </a:cxn>
                  <a:cxn ang="0">
                    <a:pos x="589" y="232"/>
                  </a:cxn>
                </a:cxnLst>
                <a:rect l="0" t="0" r="r" b="b"/>
                <a:pathLst>
                  <a:path w="726" h="356">
                    <a:moveTo>
                      <a:pt x="590" y="233"/>
                    </a:moveTo>
                    <a:cubicBezTo>
                      <a:pt x="569" y="245"/>
                      <a:pt x="543" y="253"/>
                      <a:pt x="543" y="285"/>
                    </a:cubicBezTo>
                    <a:cubicBezTo>
                      <a:pt x="543" y="300"/>
                      <a:pt x="555" y="304"/>
                      <a:pt x="555" y="318"/>
                    </a:cubicBezTo>
                    <a:cubicBezTo>
                      <a:pt x="555" y="317"/>
                      <a:pt x="555" y="317"/>
                      <a:pt x="555" y="317"/>
                    </a:cubicBezTo>
                    <a:cubicBezTo>
                      <a:pt x="555" y="320"/>
                      <a:pt x="555" y="320"/>
                      <a:pt x="555" y="320"/>
                    </a:cubicBezTo>
                    <a:cubicBezTo>
                      <a:pt x="556" y="326"/>
                      <a:pt x="560" y="330"/>
                      <a:pt x="560" y="338"/>
                    </a:cubicBezTo>
                    <a:cubicBezTo>
                      <a:pt x="560" y="347"/>
                      <a:pt x="558" y="356"/>
                      <a:pt x="551" y="356"/>
                    </a:cubicBezTo>
                    <a:cubicBezTo>
                      <a:pt x="544" y="356"/>
                      <a:pt x="544" y="349"/>
                      <a:pt x="542" y="345"/>
                    </a:cubicBezTo>
                    <a:cubicBezTo>
                      <a:pt x="537" y="338"/>
                      <a:pt x="532" y="335"/>
                      <a:pt x="529" y="328"/>
                    </a:cubicBezTo>
                    <a:cubicBezTo>
                      <a:pt x="522" y="314"/>
                      <a:pt x="527" y="287"/>
                      <a:pt x="507" y="287"/>
                    </a:cubicBezTo>
                    <a:cubicBezTo>
                      <a:pt x="503" y="287"/>
                      <a:pt x="502" y="293"/>
                      <a:pt x="498" y="293"/>
                    </a:cubicBezTo>
                    <a:cubicBezTo>
                      <a:pt x="490" y="293"/>
                      <a:pt x="485" y="283"/>
                      <a:pt x="474" y="283"/>
                    </a:cubicBezTo>
                    <a:cubicBezTo>
                      <a:pt x="468" y="283"/>
                      <a:pt x="467" y="286"/>
                      <a:pt x="463" y="286"/>
                    </a:cubicBezTo>
                    <a:cubicBezTo>
                      <a:pt x="462" y="286"/>
                      <a:pt x="460" y="284"/>
                      <a:pt x="460" y="283"/>
                    </a:cubicBezTo>
                    <a:cubicBezTo>
                      <a:pt x="453" y="285"/>
                      <a:pt x="444" y="284"/>
                      <a:pt x="436" y="286"/>
                    </a:cubicBezTo>
                    <a:cubicBezTo>
                      <a:pt x="441" y="288"/>
                      <a:pt x="440" y="288"/>
                      <a:pt x="443" y="286"/>
                    </a:cubicBezTo>
                    <a:cubicBezTo>
                      <a:pt x="442" y="293"/>
                      <a:pt x="438" y="297"/>
                      <a:pt x="443" y="301"/>
                    </a:cubicBezTo>
                    <a:cubicBezTo>
                      <a:pt x="431" y="307"/>
                      <a:pt x="421" y="292"/>
                      <a:pt x="412" y="292"/>
                    </a:cubicBezTo>
                    <a:cubicBezTo>
                      <a:pt x="409" y="292"/>
                      <a:pt x="408" y="295"/>
                      <a:pt x="405" y="295"/>
                    </a:cubicBezTo>
                    <a:cubicBezTo>
                      <a:pt x="400" y="295"/>
                      <a:pt x="398" y="291"/>
                      <a:pt x="393" y="291"/>
                    </a:cubicBezTo>
                    <a:cubicBezTo>
                      <a:pt x="380" y="291"/>
                      <a:pt x="374" y="302"/>
                      <a:pt x="368" y="307"/>
                    </a:cubicBezTo>
                    <a:cubicBezTo>
                      <a:pt x="365" y="311"/>
                      <a:pt x="361" y="308"/>
                      <a:pt x="357" y="309"/>
                    </a:cubicBezTo>
                    <a:cubicBezTo>
                      <a:pt x="347" y="313"/>
                      <a:pt x="341" y="325"/>
                      <a:pt x="341" y="338"/>
                    </a:cubicBezTo>
                    <a:cubicBezTo>
                      <a:pt x="341" y="339"/>
                      <a:pt x="343" y="341"/>
                      <a:pt x="343" y="342"/>
                    </a:cubicBezTo>
                    <a:cubicBezTo>
                      <a:pt x="336" y="342"/>
                      <a:pt x="325" y="339"/>
                      <a:pt x="321" y="336"/>
                    </a:cubicBezTo>
                    <a:cubicBezTo>
                      <a:pt x="307" y="322"/>
                      <a:pt x="308" y="290"/>
                      <a:pt x="282" y="290"/>
                    </a:cubicBezTo>
                    <a:cubicBezTo>
                      <a:pt x="272" y="290"/>
                      <a:pt x="275" y="302"/>
                      <a:pt x="266" y="302"/>
                    </a:cubicBezTo>
                    <a:cubicBezTo>
                      <a:pt x="257" y="302"/>
                      <a:pt x="250" y="287"/>
                      <a:pt x="246" y="281"/>
                    </a:cubicBezTo>
                    <a:cubicBezTo>
                      <a:pt x="239" y="268"/>
                      <a:pt x="230" y="266"/>
                      <a:pt x="215" y="262"/>
                    </a:cubicBezTo>
                    <a:cubicBezTo>
                      <a:pt x="207" y="262"/>
                      <a:pt x="207" y="262"/>
                      <a:pt x="207" y="262"/>
                    </a:cubicBezTo>
                    <a:cubicBezTo>
                      <a:pt x="207" y="268"/>
                      <a:pt x="207" y="268"/>
                      <a:pt x="207" y="268"/>
                    </a:cubicBezTo>
                    <a:cubicBezTo>
                      <a:pt x="170" y="268"/>
                      <a:pt x="170" y="268"/>
                      <a:pt x="170" y="268"/>
                    </a:cubicBezTo>
                    <a:cubicBezTo>
                      <a:pt x="123" y="252"/>
                      <a:pt x="123" y="252"/>
                      <a:pt x="123" y="252"/>
                    </a:cubicBezTo>
                    <a:cubicBezTo>
                      <a:pt x="95" y="252"/>
                      <a:pt x="95" y="252"/>
                      <a:pt x="95" y="252"/>
                    </a:cubicBezTo>
                    <a:cubicBezTo>
                      <a:pt x="88" y="239"/>
                      <a:pt x="66" y="230"/>
                      <a:pt x="50" y="223"/>
                    </a:cubicBezTo>
                    <a:cubicBezTo>
                      <a:pt x="47" y="222"/>
                      <a:pt x="48" y="217"/>
                      <a:pt x="47" y="214"/>
                    </a:cubicBezTo>
                    <a:cubicBezTo>
                      <a:pt x="40" y="198"/>
                      <a:pt x="28" y="193"/>
                      <a:pt x="30" y="175"/>
                    </a:cubicBezTo>
                    <a:cubicBezTo>
                      <a:pt x="21" y="174"/>
                      <a:pt x="11" y="154"/>
                      <a:pt x="4" y="141"/>
                    </a:cubicBezTo>
                    <a:cubicBezTo>
                      <a:pt x="2" y="137"/>
                      <a:pt x="6" y="134"/>
                      <a:pt x="8" y="133"/>
                    </a:cubicBezTo>
                    <a:cubicBezTo>
                      <a:pt x="3" y="123"/>
                      <a:pt x="8" y="107"/>
                      <a:pt x="4" y="95"/>
                    </a:cubicBezTo>
                    <a:cubicBezTo>
                      <a:pt x="0" y="85"/>
                      <a:pt x="11" y="60"/>
                      <a:pt x="11" y="46"/>
                    </a:cubicBezTo>
                    <a:cubicBezTo>
                      <a:pt x="11" y="36"/>
                      <a:pt x="0" y="32"/>
                      <a:pt x="0" y="23"/>
                    </a:cubicBezTo>
                    <a:cubicBezTo>
                      <a:pt x="0" y="20"/>
                      <a:pt x="5" y="20"/>
                      <a:pt x="7" y="20"/>
                    </a:cubicBezTo>
                    <a:cubicBezTo>
                      <a:pt x="13" y="20"/>
                      <a:pt x="17" y="23"/>
                      <a:pt x="20" y="27"/>
                    </a:cubicBezTo>
                    <a:cubicBezTo>
                      <a:pt x="22" y="24"/>
                      <a:pt x="26" y="19"/>
                      <a:pt x="26" y="15"/>
                    </a:cubicBezTo>
                    <a:cubicBezTo>
                      <a:pt x="26" y="11"/>
                      <a:pt x="22" y="10"/>
                      <a:pt x="20" y="5"/>
                    </a:cubicBezTo>
                    <a:cubicBezTo>
                      <a:pt x="373" y="5"/>
                      <a:pt x="373" y="5"/>
                      <a:pt x="373" y="5"/>
                    </a:cubicBezTo>
                    <a:cubicBezTo>
                      <a:pt x="373" y="0"/>
                      <a:pt x="373" y="0"/>
                      <a:pt x="373" y="0"/>
                    </a:cubicBezTo>
                    <a:cubicBezTo>
                      <a:pt x="379" y="4"/>
                      <a:pt x="378" y="8"/>
                      <a:pt x="384" y="11"/>
                    </a:cubicBezTo>
                    <a:cubicBezTo>
                      <a:pt x="406" y="11"/>
                      <a:pt x="406" y="11"/>
                      <a:pt x="406" y="11"/>
                    </a:cubicBezTo>
                    <a:cubicBezTo>
                      <a:pt x="415" y="20"/>
                      <a:pt x="426" y="20"/>
                      <a:pt x="443" y="20"/>
                    </a:cubicBezTo>
                    <a:cubicBezTo>
                      <a:pt x="431" y="28"/>
                      <a:pt x="418" y="32"/>
                      <a:pt x="408" y="45"/>
                    </a:cubicBezTo>
                    <a:cubicBezTo>
                      <a:pt x="415" y="45"/>
                      <a:pt x="415" y="45"/>
                      <a:pt x="415" y="45"/>
                    </a:cubicBezTo>
                    <a:cubicBezTo>
                      <a:pt x="418" y="43"/>
                      <a:pt x="420" y="42"/>
                      <a:pt x="423" y="42"/>
                    </a:cubicBezTo>
                    <a:cubicBezTo>
                      <a:pt x="425" y="46"/>
                      <a:pt x="426" y="46"/>
                      <a:pt x="429" y="46"/>
                    </a:cubicBezTo>
                    <a:cubicBezTo>
                      <a:pt x="437" y="46"/>
                      <a:pt x="437" y="40"/>
                      <a:pt x="441" y="40"/>
                    </a:cubicBezTo>
                    <a:cubicBezTo>
                      <a:pt x="446" y="40"/>
                      <a:pt x="454" y="32"/>
                      <a:pt x="461" y="31"/>
                    </a:cubicBezTo>
                    <a:cubicBezTo>
                      <a:pt x="461" y="37"/>
                      <a:pt x="458" y="38"/>
                      <a:pt x="456" y="42"/>
                    </a:cubicBezTo>
                    <a:cubicBezTo>
                      <a:pt x="465" y="42"/>
                      <a:pt x="465" y="42"/>
                      <a:pt x="465" y="42"/>
                    </a:cubicBezTo>
                    <a:cubicBezTo>
                      <a:pt x="465" y="45"/>
                      <a:pt x="469" y="47"/>
                      <a:pt x="472" y="47"/>
                    </a:cubicBezTo>
                    <a:cubicBezTo>
                      <a:pt x="478" y="47"/>
                      <a:pt x="480" y="43"/>
                      <a:pt x="484" y="43"/>
                    </a:cubicBezTo>
                    <a:cubicBezTo>
                      <a:pt x="495" y="43"/>
                      <a:pt x="500" y="48"/>
                      <a:pt x="510" y="48"/>
                    </a:cubicBezTo>
                    <a:cubicBezTo>
                      <a:pt x="510" y="54"/>
                      <a:pt x="510" y="54"/>
                      <a:pt x="510" y="54"/>
                    </a:cubicBezTo>
                    <a:cubicBezTo>
                      <a:pt x="503" y="56"/>
                      <a:pt x="493" y="54"/>
                      <a:pt x="490" y="54"/>
                    </a:cubicBezTo>
                    <a:cubicBezTo>
                      <a:pt x="480" y="54"/>
                      <a:pt x="462" y="66"/>
                      <a:pt x="462" y="75"/>
                    </a:cubicBezTo>
                    <a:cubicBezTo>
                      <a:pt x="466" y="72"/>
                      <a:pt x="468" y="69"/>
                      <a:pt x="472" y="69"/>
                    </a:cubicBezTo>
                    <a:cubicBezTo>
                      <a:pt x="465" y="78"/>
                      <a:pt x="461" y="101"/>
                      <a:pt x="461" y="112"/>
                    </a:cubicBezTo>
                    <a:cubicBezTo>
                      <a:pt x="461" y="117"/>
                      <a:pt x="466" y="121"/>
                      <a:pt x="471" y="121"/>
                    </a:cubicBezTo>
                    <a:cubicBezTo>
                      <a:pt x="478" y="121"/>
                      <a:pt x="480" y="108"/>
                      <a:pt x="480" y="102"/>
                    </a:cubicBezTo>
                    <a:cubicBezTo>
                      <a:pt x="480" y="97"/>
                      <a:pt x="480" y="88"/>
                      <a:pt x="480" y="88"/>
                    </a:cubicBezTo>
                    <a:cubicBezTo>
                      <a:pt x="480" y="82"/>
                      <a:pt x="480" y="69"/>
                      <a:pt x="485" y="69"/>
                    </a:cubicBezTo>
                    <a:cubicBezTo>
                      <a:pt x="501" y="68"/>
                      <a:pt x="494" y="57"/>
                      <a:pt x="501" y="57"/>
                    </a:cubicBezTo>
                    <a:cubicBezTo>
                      <a:pt x="504" y="57"/>
                      <a:pt x="521" y="65"/>
                      <a:pt x="521" y="70"/>
                    </a:cubicBezTo>
                    <a:cubicBezTo>
                      <a:pt x="521" y="77"/>
                      <a:pt x="517" y="81"/>
                      <a:pt x="516" y="87"/>
                    </a:cubicBezTo>
                    <a:cubicBezTo>
                      <a:pt x="521" y="87"/>
                      <a:pt x="520" y="85"/>
                      <a:pt x="525" y="84"/>
                    </a:cubicBezTo>
                    <a:cubicBezTo>
                      <a:pt x="526" y="91"/>
                      <a:pt x="526" y="94"/>
                      <a:pt x="531" y="97"/>
                    </a:cubicBezTo>
                    <a:cubicBezTo>
                      <a:pt x="526" y="103"/>
                      <a:pt x="521" y="106"/>
                      <a:pt x="521" y="112"/>
                    </a:cubicBezTo>
                    <a:cubicBezTo>
                      <a:pt x="521" y="117"/>
                      <a:pt x="523" y="123"/>
                      <a:pt x="527" y="123"/>
                    </a:cubicBezTo>
                    <a:cubicBezTo>
                      <a:pt x="539" y="123"/>
                      <a:pt x="559" y="112"/>
                      <a:pt x="568" y="108"/>
                    </a:cubicBezTo>
                    <a:cubicBezTo>
                      <a:pt x="567" y="103"/>
                      <a:pt x="565" y="99"/>
                      <a:pt x="564" y="97"/>
                    </a:cubicBezTo>
                    <a:cubicBezTo>
                      <a:pt x="567" y="97"/>
                      <a:pt x="567" y="97"/>
                      <a:pt x="569" y="97"/>
                    </a:cubicBezTo>
                    <a:cubicBezTo>
                      <a:pt x="582" y="97"/>
                      <a:pt x="610" y="101"/>
                      <a:pt x="610" y="84"/>
                    </a:cubicBezTo>
                    <a:cubicBezTo>
                      <a:pt x="611" y="84"/>
                      <a:pt x="627" y="68"/>
                      <a:pt x="630" y="66"/>
                    </a:cubicBezTo>
                    <a:cubicBezTo>
                      <a:pt x="632" y="64"/>
                      <a:pt x="643" y="65"/>
                      <a:pt x="653" y="65"/>
                    </a:cubicBezTo>
                    <a:cubicBezTo>
                      <a:pt x="657" y="65"/>
                      <a:pt x="660" y="65"/>
                      <a:pt x="664" y="65"/>
                    </a:cubicBezTo>
                    <a:cubicBezTo>
                      <a:pt x="668" y="65"/>
                      <a:pt x="672" y="63"/>
                      <a:pt x="675" y="63"/>
                    </a:cubicBezTo>
                    <a:cubicBezTo>
                      <a:pt x="680" y="62"/>
                      <a:pt x="678" y="61"/>
                      <a:pt x="680" y="59"/>
                    </a:cubicBezTo>
                    <a:cubicBezTo>
                      <a:pt x="688" y="51"/>
                      <a:pt x="688" y="36"/>
                      <a:pt x="699" y="28"/>
                    </a:cubicBezTo>
                    <a:cubicBezTo>
                      <a:pt x="704" y="35"/>
                      <a:pt x="712" y="25"/>
                      <a:pt x="716" y="32"/>
                    </a:cubicBezTo>
                    <a:cubicBezTo>
                      <a:pt x="723" y="44"/>
                      <a:pt x="717" y="62"/>
                      <a:pt x="726" y="73"/>
                    </a:cubicBezTo>
                    <a:cubicBezTo>
                      <a:pt x="723" y="77"/>
                      <a:pt x="718" y="80"/>
                      <a:pt x="712" y="80"/>
                    </a:cubicBezTo>
                    <a:cubicBezTo>
                      <a:pt x="706" y="80"/>
                      <a:pt x="706" y="78"/>
                      <a:pt x="701" y="80"/>
                    </a:cubicBezTo>
                    <a:cubicBezTo>
                      <a:pt x="694" y="87"/>
                      <a:pt x="679" y="92"/>
                      <a:pt x="679" y="109"/>
                    </a:cubicBezTo>
                    <a:cubicBezTo>
                      <a:pt x="679" y="110"/>
                      <a:pt x="680" y="112"/>
                      <a:pt x="681" y="113"/>
                    </a:cubicBezTo>
                    <a:cubicBezTo>
                      <a:pt x="681" y="115"/>
                      <a:pt x="683" y="121"/>
                      <a:pt x="686" y="121"/>
                    </a:cubicBezTo>
                    <a:cubicBezTo>
                      <a:pt x="687" y="121"/>
                      <a:pt x="690" y="118"/>
                      <a:pt x="690" y="118"/>
                    </a:cubicBezTo>
                    <a:cubicBezTo>
                      <a:pt x="690" y="121"/>
                      <a:pt x="690" y="121"/>
                      <a:pt x="690" y="121"/>
                    </a:cubicBezTo>
                    <a:cubicBezTo>
                      <a:pt x="685" y="122"/>
                      <a:pt x="678" y="124"/>
                      <a:pt x="676" y="122"/>
                    </a:cubicBezTo>
                    <a:cubicBezTo>
                      <a:pt x="667" y="129"/>
                      <a:pt x="652" y="126"/>
                      <a:pt x="643" y="132"/>
                    </a:cubicBezTo>
                    <a:cubicBezTo>
                      <a:pt x="648" y="132"/>
                      <a:pt x="648" y="132"/>
                      <a:pt x="648" y="132"/>
                    </a:cubicBezTo>
                    <a:cubicBezTo>
                      <a:pt x="652" y="132"/>
                      <a:pt x="656" y="129"/>
                      <a:pt x="659" y="132"/>
                    </a:cubicBezTo>
                    <a:cubicBezTo>
                      <a:pt x="653" y="134"/>
                      <a:pt x="648" y="134"/>
                      <a:pt x="642" y="134"/>
                    </a:cubicBezTo>
                    <a:cubicBezTo>
                      <a:pt x="641" y="134"/>
                      <a:pt x="639" y="133"/>
                      <a:pt x="638" y="133"/>
                    </a:cubicBezTo>
                    <a:cubicBezTo>
                      <a:pt x="637" y="134"/>
                      <a:pt x="635" y="135"/>
                      <a:pt x="635" y="137"/>
                    </a:cubicBezTo>
                    <a:cubicBezTo>
                      <a:pt x="635" y="139"/>
                      <a:pt x="639" y="142"/>
                      <a:pt x="639" y="142"/>
                    </a:cubicBezTo>
                    <a:cubicBezTo>
                      <a:pt x="638" y="145"/>
                      <a:pt x="630" y="161"/>
                      <a:pt x="627" y="161"/>
                    </a:cubicBezTo>
                    <a:cubicBezTo>
                      <a:pt x="626" y="161"/>
                      <a:pt x="625" y="158"/>
                      <a:pt x="624" y="157"/>
                    </a:cubicBezTo>
                    <a:cubicBezTo>
                      <a:pt x="622" y="159"/>
                      <a:pt x="622" y="159"/>
                      <a:pt x="622" y="159"/>
                    </a:cubicBezTo>
                    <a:cubicBezTo>
                      <a:pt x="623" y="163"/>
                      <a:pt x="626" y="164"/>
                      <a:pt x="626" y="168"/>
                    </a:cubicBezTo>
                    <a:cubicBezTo>
                      <a:pt x="626" y="170"/>
                      <a:pt x="617" y="186"/>
                      <a:pt x="615" y="186"/>
                    </a:cubicBezTo>
                    <a:cubicBezTo>
                      <a:pt x="615" y="186"/>
                      <a:pt x="614" y="184"/>
                      <a:pt x="614" y="183"/>
                    </a:cubicBezTo>
                    <a:cubicBezTo>
                      <a:pt x="614" y="181"/>
                      <a:pt x="614" y="180"/>
                      <a:pt x="614" y="178"/>
                    </a:cubicBezTo>
                    <a:cubicBezTo>
                      <a:pt x="614" y="175"/>
                      <a:pt x="610" y="168"/>
                      <a:pt x="609" y="164"/>
                    </a:cubicBezTo>
                    <a:cubicBezTo>
                      <a:pt x="608" y="166"/>
                      <a:pt x="608" y="170"/>
                      <a:pt x="608" y="170"/>
                    </a:cubicBezTo>
                    <a:cubicBezTo>
                      <a:pt x="608" y="173"/>
                      <a:pt x="611" y="181"/>
                      <a:pt x="611" y="185"/>
                    </a:cubicBezTo>
                    <a:cubicBezTo>
                      <a:pt x="611" y="189"/>
                      <a:pt x="608" y="189"/>
                      <a:pt x="611" y="192"/>
                    </a:cubicBezTo>
                    <a:cubicBezTo>
                      <a:pt x="612" y="192"/>
                      <a:pt x="613" y="192"/>
                      <a:pt x="614" y="192"/>
                    </a:cubicBezTo>
                    <a:cubicBezTo>
                      <a:pt x="614" y="193"/>
                      <a:pt x="614" y="195"/>
                      <a:pt x="614" y="196"/>
                    </a:cubicBezTo>
                    <a:cubicBezTo>
                      <a:pt x="614" y="200"/>
                      <a:pt x="610" y="201"/>
                      <a:pt x="608" y="201"/>
                    </a:cubicBezTo>
                    <a:cubicBezTo>
                      <a:pt x="610" y="205"/>
                      <a:pt x="612" y="205"/>
                      <a:pt x="614" y="205"/>
                    </a:cubicBezTo>
                    <a:cubicBezTo>
                      <a:pt x="613" y="210"/>
                      <a:pt x="611" y="210"/>
                      <a:pt x="607" y="210"/>
                    </a:cubicBezTo>
                    <a:cubicBezTo>
                      <a:pt x="607" y="213"/>
                      <a:pt x="607" y="213"/>
                      <a:pt x="607" y="213"/>
                    </a:cubicBezTo>
                    <a:cubicBezTo>
                      <a:pt x="612" y="216"/>
                      <a:pt x="612" y="216"/>
                      <a:pt x="612" y="216"/>
                    </a:cubicBezTo>
                    <a:cubicBezTo>
                      <a:pt x="611" y="218"/>
                      <a:pt x="610" y="221"/>
                      <a:pt x="607" y="221"/>
                    </a:cubicBezTo>
                    <a:cubicBezTo>
                      <a:pt x="602" y="222"/>
                      <a:pt x="600" y="226"/>
                      <a:pt x="596" y="226"/>
                    </a:cubicBezTo>
                    <a:cubicBezTo>
                      <a:pt x="591" y="228"/>
                      <a:pt x="591" y="230"/>
                      <a:pt x="589" y="232"/>
                    </a:cubicBezTo>
                    <a:lnTo>
                      <a:pt x="590" y="233"/>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0" name="Freeform 50"/>
              <p:cNvSpPr>
                <a:spLocks/>
              </p:cNvSpPr>
              <p:nvPr/>
            </p:nvSpPr>
            <p:spPr bwMode="auto">
              <a:xfrm>
                <a:off x="2030413" y="1400175"/>
                <a:ext cx="1425575" cy="736600"/>
              </a:xfrm>
              <a:custGeom>
                <a:avLst/>
                <a:gdLst/>
                <a:ahLst/>
                <a:cxnLst>
                  <a:cxn ang="0">
                    <a:pos x="950" y="501"/>
                  </a:cxn>
                  <a:cxn ang="0">
                    <a:pos x="950" y="527"/>
                  </a:cxn>
                  <a:cxn ang="0">
                    <a:pos x="955" y="469"/>
                  </a:cxn>
                  <a:cxn ang="0">
                    <a:pos x="944" y="436"/>
                  </a:cxn>
                  <a:cxn ang="0">
                    <a:pos x="982" y="418"/>
                  </a:cxn>
                  <a:cxn ang="0">
                    <a:pos x="1060" y="356"/>
                  </a:cxn>
                  <a:cxn ang="0">
                    <a:pos x="1050" y="346"/>
                  </a:cxn>
                  <a:cxn ang="0">
                    <a:pos x="991" y="310"/>
                  </a:cxn>
                  <a:cxn ang="0">
                    <a:pos x="965" y="247"/>
                  </a:cxn>
                  <a:cxn ang="0">
                    <a:pos x="908" y="267"/>
                  </a:cxn>
                  <a:cxn ang="0">
                    <a:pos x="831" y="204"/>
                  </a:cxn>
                  <a:cxn ang="0">
                    <a:pos x="794" y="247"/>
                  </a:cxn>
                  <a:cxn ang="0">
                    <a:pos x="783" y="387"/>
                  </a:cxn>
                  <a:cxn ang="0">
                    <a:pos x="726" y="334"/>
                  </a:cxn>
                  <a:cxn ang="0">
                    <a:pos x="607" y="306"/>
                  </a:cxn>
                  <a:cxn ang="0">
                    <a:pos x="595" y="216"/>
                  </a:cxn>
                  <a:cxn ang="0">
                    <a:pos x="633" y="178"/>
                  </a:cxn>
                  <a:cxn ang="0">
                    <a:pos x="675" y="146"/>
                  </a:cxn>
                  <a:cxn ang="0">
                    <a:pos x="686" y="127"/>
                  </a:cxn>
                  <a:cxn ang="0">
                    <a:pos x="722" y="120"/>
                  </a:cxn>
                  <a:cxn ang="0">
                    <a:pos x="746" y="61"/>
                  </a:cxn>
                  <a:cxn ang="0">
                    <a:pos x="702" y="67"/>
                  </a:cxn>
                  <a:cxn ang="0">
                    <a:pos x="665" y="74"/>
                  </a:cxn>
                  <a:cxn ang="0">
                    <a:pos x="625" y="55"/>
                  </a:cxn>
                  <a:cxn ang="0">
                    <a:pos x="574" y="0"/>
                  </a:cxn>
                  <a:cxn ang="0">
                    <a:pos x="555" y="38"/>
                  </a:cxn>
                  <a:cxn ang="0">
                    <a:pos x="567" y="98"/>
                  </a:cxn>
                  <a:cxn ang="0">
                    <a:pos x="492" y="92"/>
                  </a:cxn>
                  <a:cxn ang="0">
                    <a:pos x="430" y="75"/>
                  </a:cxn>
                  <a:cxn ang="0">
                    <a:pos x="387" y="89"/>
                  </a:cxn>
                  <a:cxn ang="0">
                    <a:pos x="333" y="81"/>
                  </a:cxn>
                  <a:cxn ang="0">
                    <a:pos x="202" y="42"/>
                  </a:cxn>
                  <a:cxn ang="0">
                    <a:pos x="138" y="40"/>
                  </a:cxn>
                  <a:cxn ang="0">
                    <a:pos x="61" y="70"/>
                  </a:cxn>
                  <a:cxn ang="0">
                    <a:pos x="0" y="242"/>
                  </a:cxn>
                  <a:cxn ang="0">
                    <a:pos x="67" y="253"/>
                  </a:cxn>
                  <a:cxn ang="0">
                    <a:pos x="124" y="316"/>
                  </a:cxn>
                  <a:cxn ang="0">
                    <a:pos x="136" y="366"/>
                  </a:cxn>
                  <a:cxn ang="0">
                    <a:pos x="181" y="413"/>
                  </a:cxn>
                  <a:cxn ang="0">
                    <a:pos x="224" y="440"/>
                  </a:cxn>
                  <a:cxn ang="0">
                    <a:pos x="610" y="446"/>
                  </a:cxn>
                  <a:cxn ang="0">
                    <a:pos x="676" y="453"/>
                  </a:cxn>
                  <a:cxn ang="0">
                    <a:pos x="705" y="477"/>
                  </a:cxn>
                  <a:cxn ang="0">
                    <a:pos x="759" y="512"/>
                  </a:cxn>
                  <a:cxn ang="0">
                    <a:pos x="732" y="553"/>
                  </a:cxn>
                  <a:cxn ang="0">
                    <a:pos x="772" y="543"/>
                  </a:cxn>
                  <a:cxn ang="0">
                    <a:pos x="814" y="519"/>
                  </a:cxn>
                  <a:cxn ang="0">
                    <a:pos x="879" y="498"/>
                  </a:cxn>
                  <a:cxn ang="0">
                    <a:pos x="928" y="505"/>
                  </a:cxn>
                </a:cxnLst>
                <a:rect l="0" t="0" r="r" b="b"/>
                <a:pathLst>
                  <a:path w="1071" h="553">
                    <a:moveTo>
                      <a:pt x="928" y="503"/>
                    </a:moveTo>
                    <a:cubicBezTo>
                      <a:pt x="928" y="502"/>
                      <a:pt x="928" y="502"/>
                      <a:pt x="928" y="502"/>
                    </a:cubicBezTo>
                    <a:cubicBezTo>
                      <a:pt x="928" y="502"/>
                      <a:pt x="931" y="502"/>
                      <a:pt x="932" y="502"/>
                    </a:cubicBezTo>
                    <a:cubicBezTo>
                      <a:pt x="935" y="502"/>
                      <a:pt x="946" y="504"/>
                      <a:pt x="950" y="501"/>
                    </a:cubicBezTo>
                    <a:cubicBezTo>
                      <a:pt x="954" y="498"/>
                      <a:pt x="954" y="493"/>
                      <a:pt x="960" y="492"/>
                    </a:cubicBezTo>
                    <a:cubicBezTo>
                      <a:pt x="960" y="498"/>
                      <a:pt x="960" y="499"/>
                      <a:pt x="967" y="499"/>
                    </a:cubicBezTo>
                    <a:cubicBezTo>
                      <a:pt x="957" y="500"/>
                      <a:pt x="941" y="507"/>
                      <a:pt x="941" y="516"/>
                    </a:cubicBezTo>
                    <a:cubicBezTo>
                      <a:pt x="941" y="520"/>
                      <a:pt x="947" y="527"/>
                      <a:pt x="950" y="527"/>
                    </a:cubicBezTo>
                    <a:cubicBezTo>
                      <a:pt x="953" y="527"/>
                      <a:pt x="961" y="516"/>
                      <a:pt x="970" y="513"/>
                    </a:cubicBezTo>
                    <a:cubicBezTo>
                      <a:pt x="972" y="513"/>
                      <a:pt x="1003" y="501"/>
                      <a:pt x="1003" y="497"/>
                    </a:cubicBezTo>
                    <a:cubicBezTo>
                      <a:pt x="1003" y="493"/>
                      <a:pt x="991" y="492"/>
                      <a:pt x="988" y="492"/>
                    </a:cubicBezTo>
                    <a:cubicBezTo>
                      <a:pt x="976" y="492"/>
                      <a:pt x="955" y="480"/>
                      <a:pt x="955" y="469"/>
                    </a:cubicBezTo>
                    <a:cubicBezTo>
                      <a:pt x="955" y="466"/>
                      <a:pt x="959" y="463"/>
                      <a:pt x="960" y="458"/>
                    </a:cubicBezTo>
                    <a:cubicBezTo>
                      <a:pt x="958" y="458"/>
                      <a:pt x="953" y="457"/>
                      <a:pt x="949" y="457"/>
                    </a:cubicBezTo>
                    <a:cubicBezTo>
                      <a:pt x="951" y="453"/>
                      <a:pt x="967" y="451"/>
                      <a:pt x="967" y="442"/>
                    </a:cubicBezTo>
                    <a:cubicBezTo>
                      <a:pt x="967" y="434"/>
                      <a:pt x="954" y="436"/>
                      <a:pt x="944" y="436"/>
                    </a:cubicBezTo>
                    <a:cubicBezTo>
                      <a:pt x="925" y="436"/>
                      <a:pt x="916" y="449"/>
                      <a:pt x="903" y="451"/>
                    </a:cubicBezTo>
                    <a:cubicBezTo>
                      <a:pt x="909" y="439"/>
                      <a:pt x="918" y="443"/>
                      <a:pt x="928" y="433"/>
                    </a:cubicBezTo>
                    <a:cubicBezTo>
                      <a:pt x="934" y="427"/>
                      <a:pt x="929" y="423"/>
                      <a:pt x="939" y="420"/>
                    </a:cubicBezTo>
                    <a:cubicBezTo>
                      <a:pt x="955" y="415"/>
                      <a:pt x="965" y="418"/>
                      <a:pt x="982" y="418"/>
                    </a:cubicBezTo>
                    <a:cubicBezTo>
                      <a:pt x="1004" y="418"/>
                      <a:pt x="1016" y="425"/>
                      <a:pt x="1029" y="408"/>
                    </a:cubicBezTo>
                    <a:cubicBezTo>
                      <a:pt x="1035" y="400"/>
                      <a:pt x="1071" y="398"/>
                      <a:pt x="1071" y="384"/>
                    </a:cubicBezTo>
                    <a:cubicBezTo>
                      <a:pt x="1071" y="374"/>
                      <a:pt x="1067" y="370"/>
                      <a:pt x="1063" y="363"/>
                    </a:cubicBezTo>
                    <a:cubicBezTo>
                      <a:pt x="1060" y="363"/>
                      <a:pt x="1065" y="359"/>
                      <a:pt x="1060" y="356"/>
                    </a:cubicBezTo>
                    <a:cubicBezTo>
                      <a:pt x="1060" y="351"/>
                      <a:pt x="1060" y="351"/>
                      <a:pt x="1060" y="351"/>
                    </a:cubicBezTo>
                    <a:cubicBezTo>
                      <a:pt x="1050" y="357"/>
                      <a:pt x="1029" y="364"/>
                      <a:pt x="1018" y="364"/>
                    </a:cubicBezTo>
                    <a:cubicBezTo>
                      <a:pt x="1017" y="364"/>
                      <a:pt x="1014" y="363"/>
                      <a:pt x="1014" y="362"/>
                    </a:cubicBezTo>
                    <a:cubicBezTo>
                      <a:pt x="1022" y="358"/>
                      <a:pt x="1047" y="354"/>
                      <a:pt x="1050" y="346"/>
                    </a:cubicBezTo>
                    <a:cubicBezTo>
                      <a:pt x="1050" y="344"/>
                      <a:pt x="1046" y="343"/>
                      <a:pt x="1046" y="341"/>
                    </a:cubicBezTo>
                    <a:cubicBezTo>
                      <a:pt x="1035" y="342"/>
                      <a:pt x="1013" y="337"/>
                      <a:pt x="1013" y="322"/>
                    </a:cubicBezTo>
                    <a:cubicBezTo>
                      <a:pt x="1013" y="321"/>
                      <a:pt x="1013" y="321"/>
                      <a:pt x="1013" y="321"/>
                    </a:cubicBezTo>
                    <a:cubicBezTo>
                      <a:pt x="1003" y="321"/>
                      <a:pt x="997" y="315"/>
                      <a:pt x="991" y="310"/>
                    </a:cubicBezTo>
                    <a:cubicBezTo>
                      <a:pt x="994" y="309"/>
                      <a:pt x="998" y="308"/>
                      <a:pt x="998" y="302"/>
                    </a:cubicBezTo>
                    <a:cubicBezTo>
                      <a:pt x="998" y="298"/>
                      <a:pt x="994" y="295"/>
                      <a:pt x="995" y="290"/>
                    </a:cubicBezTo>
                    <a:cubicBezTo>
                      <a:pt x="991" y="289"/>
                      <a:pt x="977" y="280"/>
                      <a:pt x="980" y="272"/>
                    </a:cubicBezTo>
                    <a:cubicBezTo>
                      <a:pt x="985" y="262"/>
                      <a:pt x="966" y="259"/>
                      <a:pt x="965" y="247"/>
                    </a:cubicBezTo>
                    <a:cubicBezTo>
                      <a:pt x="964" y="247"/>
                      <a:pt x="959" y="243"/>
                      <a:pt x="958" y="242"/>
                    </a:cubicBezTo>
                    <a:cubicBezTo>
                      <a:pt x="954" y="244"/>
                      <a:pt x="947" y="248"/>
                      <a:pt x="947" y="254"/>
                    </a:cubicBezTo>
                    <a:cubicBezTo>
                      <a:pt x="947" y="261"/>
                      <a:pt x="933" y="277"/>
                      <a:pt x="922" y="277"/>
                    </a:cubicBezTo>
                    <a:cubicBezTo>
                      <a:pt x="914" y="277"/>
                      <a:pt x="913" y="267"/>
                      <a:pt x="908" y="267"/>
                    </a:cubicBezTo>
                    <a:cubicBezTo>
                      <a:pt x="900" y="267"/>
                      <a:pt x="897" y="246"/>
                      <a:pt x="896" y="236"/>
                    </a:cubicBezTo>
                    <a:cubicBezTo>
                      <a:pt x="894" y="224"/>
                      <a:pt x="870" y="233"/>
                      <a:pt x="870" y="216"/>
                    </a:cubicBezTo>
                    <a:cubicBezTo>
                      <a:pt x="858" y="215"/>
                      <a:pt x="855" y="200"/>
                      <a:pt x="843" y="200"/>
                    </a:cubicBezTo>
                    <a:cubicBezTo>
                      <a:pt x="837" y="200"/>
                      <a:pt x="837" y="204"/>
                      <a:pt x="831" y="204"/>
                    </a:cubicBezTo>
                    <a:cubicBezTo>
                      <a:pt x="818" y="204"/>
                      <a:pt x="810" y="197"/>
                      <a:pt x="797" y="197"/>
                    </a:cubicBezTo>
                    <a:cubicBezTo>
                      <a:pt x="791" y="197"/>
                      <a:pt x="784" y="200"/>
                      <a:pt x="784" y="208"/>
                    </a:cubicBezTo>
                    <a:cubicBezTo>
                      <a:pt x="784" y="212"/>
                      <a:pt x="800" y="218"/>
                      <a:pt x="786" y="227"/>
                    </a:cubicBezTo>
                    <a:cubicBezTo>
                      <a:pt x="780" y="231"/>
                      <a:pt x="794" y="241"/>
                      <a:pt x="794" y="247"/>
                    </a:cubicBezTo>
                    <a:cubicBezTo>
                      <a:pt x="796" y="260"/>
                      <a:pt x="783" y="264"/>
                      <a:pt x="778" y="266"/>
                    </a:cubicBezTo>
                    <a:cubicBezTo>
                      <a:pt x="788" y="283"/>
                      <a:pt x="803" y="289"/>
                      <a:pt x="803" y="318"/>
                    </a:cubicBezTo>
                    <a:cubicBezTo>
                      <a:pt x="803" y="326"/>
                      <a:pt x="777" y="346"/>
                      <a:pt x="768" y="347"/>
                    </a:cubicBezTo>
                    <a:cubicBezTo>
                      <a:pt x="783" y="355"/>
                      <a:pt x="777" y="379"/>
                      <a:pt x="783" y="387"/>
                    </a:cubicBezTo>
                    <a:cubicBezTo>
                      <a:pt x="782" y="389"/>
                      <a:pt x="776" y="392"/>
                      <a:pt x="775" y="397"/>
                    </a:cubicBezTo>
                    <a:cubicBezTo>
                      <a:pt x="770" y="397"/>
                      <a:pt x="766" y="406"/>
                      <a:pt x="762" y="403"/>
                    </a:cubicBezTo>
                    <a:cubicBezTo>
                      <a:pt x="751" y="394"/>
                      <a:pt x="736" y="380"/>
                      <a:pt x="736" y="367"/>
                    </a:cubicBezTo>
                    <a:cubicBezTo>
                      <a:pt x="736" y="353"/>
                      <a:pt x="738" y="342"/>
                      <a:pt x="726" y="334"/>
                    </a:cubicBezTo>
                    <a:cubicBezTo>
                      <a:pt x="697" y="334"/>
                      <a:pt x="697" y="334"/>
                      <a:pt x="697" y="334"/>
                    </a:cubicBezTo>
                    <a:cubicBezTo>
                      <a:pt x="681" y="322"/>
                      <a:pt x="662" y="315"/>
                      <a:pt x="643" y="308"/>
                    </a:cubicBezTo>
                    <a:cubicBezTo>
                      <a:pt x="640" y="306"/>
                      <a:pt x="629" y="299"/>
                      <a:pt x="623" y="299"/>
                    </a:cubicBezTo>
                    <a:cubicBezTo>
                      <a:pt x="617" y="299"/>
                      <a:pt x="614" y="306"/>
                      <a:pt x="607" y="306"/>
                    </a:cubicBezTo>
                    <a:cubicBezTo>
                      <a:pt x="607" y="295"/>
                      <a:pt x="600" y="270"/>
                      <a:pt x="590" y="270"/>
                    </a:cubicBezTo>
                    <a:cubicBezTo>
                      <a:pt x="586" y="270"/>
                      <a:pt x="584" y="274"/>
                      <a:pt x="579" y="275"/>
                    </a:cubicBezTo>
                    <a:cubicBezTo>
                      <a:pt x="581" y="269"/>
                      <a:pt x="579" y="268"/>
                      <a:pt x="579" y="255"/>
                    </a:cubicBezTo>
                    <a:cubicBezTo>
                      <a:pt x="579" y="237"/>
                      <a:pt x="584" y="227"/>
                      <a:pt x="595" y="216"/>
                    </a:cubicBezTo>
                    <a:cubicBezTo>
                      <a:pt x="598" y="213"/>
                      <a:pt x="606" y="196"/>
                      <a:pt x="609" y="194"/>
                    </a:cubicBezTo>
                    <a:cubicBezTo>
                      <a:pt x="617" y="192"/>
                      <a:pt x="630" y="196"/>
                      <a:pt x="630" y="186"/>
                    </a:cubicBezTo>
                    <a:cubicBezTo>
                      <a:pt x="630" y="179"/>
                      <a:pt x="613" y="178"/>
                      <a:pt x="607" y="175"/>
                    </a:cubicBezTo>
                    <a:cubicBezTo>
                      <a:pt x="611" y="176"/>
                      <a:pt x="597" y="167"/>
                      <a:pt x="633" y="178"/>
                    </a:cubicBezTo>
                    <a:cubicBezTo>
                      <a:pt x="643" y="181"/>
                      <a:pt x="637" y="169"/>
                      <a:pt x="642" y="169"/>
                    </a:cubicBezTo>
                    <a:cubicBezTo>
                      <a:pt x="643" y="169"/>
                      <a:pt x="647" y="169"/>
                      <a:pt x="652" y="169"/>
                    </a:cubicBezTo>
                    <a:cubicBezTo>
                      <a:pt x="662" y="169"/>
                      <a:pt x="668" y="158"/>
                      <a:pt x="675" y="153"/>
                    </a:cubicBezTo>
                    <a:cubicBezTo>
                      <a:pt x="675" y="146"/>
                      <a:pt x="675" y="146"/>
                      <a:pt x="675" y="146"/>
                    </a:cubicBezTo>
                    <a:cubicBezTo>
                      <a:pt x="660" y="142"/>
                      <a:pt x="645" y="145"/>
                      <a:pt x="639" y="131"/>
                    </a:cubicBezTo>
                    <a:cubicBezTo>
                      <a:pt x="639" y="131"/>
                      <a:pt x="643" y="131"/>
                      <a:pt x="647" y="131"/>
                    </a:cubicBezTo>
                    <a:cubicBezTo>
                      <a:pt x="652" y="135"/>
                      <a:pt x="658" y="141"/>
                      <a:pt x="666" y="141"/>
                    </a:cubicBezTo>
                    <a:cubicBezTo>
                      <a:pt x="673" y="141"/>
                      <a:pt x="686" y="132"/>
                      <a:pt x="686" y="127"/>
                    </a:cubicBezTo>
                    <a:cubicBezTo>
                      <a:pt x="686" y="125"/>
                      <a:pt x="680" y="117"/>
                      <a:pt x="683" y="117"/>
                    </a:cubicBezTo>
                    <a:cubicBezTo>
                      <a:pt x="693" y="117"/>
                      <a:pt x="696" y="126"/>
                      <a:pt x="703" y="126"/>
                    </a:cubicBezTo>
                    <a:cubicBezTo>
                      <a:pt x="707" y="126"/>
                      <a:pt x="709" y="123"/>
                      <a:pt x="717" y="123"/>
                    </a:cubicBezTo>
                    <a:cubicBezTo>
                      <a:pt x="715" y="120"/>
                      <a:pt x="717" y="112"/>
                      <a:pt x="722" y="120"/>
                    </a:cubicBezTo>
                    <a:cubicBezTo>
                      <a:pt x="725" y="125"/>
                      <a:pt x="748" y="105"/>
                      <a:pt x="748" y="100"/>
                    </a:cubicBezTo>
                    <a:cubicBezTo>
                      <a:pt x="748" y="96"/>
                      <a:pt x="738" y="91"/>
                      <a:pt x="738" y="89"/>
                    </a:cubicBezTo>
                    <a:cubicBezTo>
                      <a:pt x="738" y="85"/>
                      <a:pt x="732" y="78"/>
                      <a:pt x="746" y="72"/>
                    </a:cubicBezTo>
                    <a:cubicBezTo>
                      <a:pt x="748" y="68"/>
                      <a:pt x="746" y="68"/>
                      <a:pt x="746" y="61"/>
                    </a:cubicBezTo>
                    <a:cubicBezTo>
                      <a:pt x="732" y="61"/>
                      <a:pt x="735" y="50"/>
                      <a:pt x="717" y="50"/>
                    </a:cubicBezTo>
                    <a:cubicBezTo>
                      <a:pt x="713" y="49"/>
                      <a:pt x="710" y="47"/>
                      <a:pt x="706" y="47"/>
                    </a:cubicBezTo>
                    <a:cubicBezTo>
                      <a:pt x="701" y="47"/>
                      <a:pt x="695" y="50"/>
                      <a:pt x="695" y="55"/>
                    </a:cubicBezTo>
                    <a:cubicBezTo>
                      <a:pt x="695" y="61"/>
                      <a:pt x="702" y="63"/>
                      <a:pt x="702" y="67"/>
                    </a:cubicBezTo>
                    <a:cubicBezTo>
                      <a:pt x="702" y="72"/>
                      <a:pt x="692" y="72"/>
                      <a:pt x="689" y="76"/>
                    </a:cubicBezTo>
                    <a:cubicBezTo>
                      <a:pt x="686" y="84"/>
                      <a:pt x="687" y="90"/>
                      <a:pt x="681" y="98"/>
                    </a:cubicBezTo>
                    <a:cubicBezTo>
                      <a:pt x="671" y="110"/>
                      <a:pt x="658" y="90"/>
                      <a:pt x="658" y="85"/>
                    </a:cubicBezTo>
                    <a:cubicBezTo>
                      <a:pt x="658" y="79"/>
                      <a:pt x="665" y="81"/>
                      <a:pt x="665" y="74"/>
                    </a:cubicBezTo>
                    <a:cubicBezTo>
                      <a:pt x="665" y="71"/>
                      <a:pt x="652" y="59"/>
                      <a:pt x="649" y="59"/>
                    </a:cubicBezTo>
                    <a:cubicBezTo>
                      <a:pt x="636" y="59"/>
                      <a:pt x="645" y="78"/>
                      <a:pt x="631" y="78"/>
                    </a:cubicBezTo>
                    <a:cubicBezTo>
                      <a:pt x="631" y="70"/>
                      <a:pt x="630" y="65"/>
                      <a:pt x="621" y="60"/>
                    </a:cubicBezTo>
                    <a:cubicBezTo>
                      <a:pt x="622" y="58"/>
                      <a:pt x="623" y="57"/>
                      <a:pt x="625" y="55"/>
                    </a:cubicBezTo>
                    <a:cubicBezTo>
                      <a:pt x="618" y="51"/>
                      <a:pt x="609" y="55"/>
                      <a:pt x="603" y="48"/>
                    </a:cubicBezTo>
                    <a:cubicBezTo>
                      <a:pt x="606" y="47"/>
                      <a:pt x="614" y="44"/>
                      <a:pt x="614" y="38"/>
                    </a:cubicBezTo>
                    <a:cubicBezTo>
                      <a:pt x="614" y="29"/>
                      <a:pt x="601" y="30"/>
                      <a:pt x="601" y="23"/>
                    </a:cubicBezTo>
                    <a:cubicBezTo>
                      <a:pt x="601" y="10"/>
                      <a:pt x="591" y="1"/>
                      <a:pt x="574" y="0"/>
                    </a:cubicBezTo>
                    <a:cubicBezTo>
                      <a:pt x="565" y="0"/>
                      <a:pt x="569" y="6"/>
                      <a:pt x="569" y="10"/>
                    </a:cubicBezTo>
                    <a:cubicBezTo>
                      <a:pt x="564" y="11"/>
                      <a:pt x="557" y="10"/>
                      <a:pt x="557" y="17"/>
                    </a:cubicBezTo>
                    <a:cubicBezTo>
                      <a:pt x="557" y="21"/>
                      <a:pt x="561" y="23"/>
                      <a:pt x="561" y="28"/>
                    </a:cubicBezTo>
                    <a:cubicBezTo>
                      <a:pt x="561" y="32"/>
                      <a:pt x="555" y="32"/>
                      <a:pt x="555" y="38"/>
                    </a:cubicBezTo>
                    <a:cubicBezTo>
                      <a:pt x="555" y="52"/>
                      <a:pt x="585" y="44"/>
                      <a:pt x="585" y="59"/>
                    </a:cubicBezTo>
                    <a:cubicBezTo>
                      <a:pt x="585" y="61"/>
                      <a:pt x="581" y="72"/>
                      <a:pt x="581" y="72"/>
                    </a:cubicBezTo>
                    <a:cubicBezTo>
                      <a:pt x="584" y="70"/>
                      <a:pt x="587" y="69"/>
                      <a:pt x="591" y="67"/>
                    </a:cubicBezTo>
                    <a:cubicBezTo>
                      <a:pt x="596" y="85"/>
                      <a:pt x="567" y="77"/>
                      <a:pt x="567" y="98"/>
                    </a:cubicBezTo>
                    <a:cubicBezTo>
                      <a:pt x="553" y="102"/>
                      <a:pt x="564" y="88"/>
                      <a:pt x="561" y="83"/>
                    </a:cubicBezTo>
                    <a:cubicBezTo>
                      <a:pt x="559" y="81"/>
                      <a:pt x="547" y="78"/>
                      <a:pt x="541" y="78"/>
                    </a:cubicBezTo>
                    <a:cubicBezTo>
                      <a:pt x="533" y="78"/>
                      <a:pt x="530" y="82"/>
                      <a:pt x="530" y="92"/>
                    </a:cubicBezTo>
                    <a:cubicBezTo>
                      <a:pt x="522" y="91"/>
                      <a:pt x="517" y="92"/>
                      <a:pt x="492" y="92"/>
                    </a:cubicBezTo>
                    <a:cubicBezTo>
                      <a:pt x="468" y="92"/>
                      <a:pt x="441" y="83"/>
                      <a:pt x="435" y="65"/>
                    </a:cubicBezTo>
                    <a:cubicBezTo>
                      <a:pt x="427" y="67"/>
                      <a:pt x="400" y="68"/>
                      <a:pt x="400" y="78"/>
                    </a:cubicBezTo>
                    <a:cubicBezTo>
                      <a:pt x="400" y="81"/>
                      <a:pt x="403" y="82"/>
                      <a:pt x="406" y="82"/>
                    </a:cubicBezTo>
                    <a:cubicBezTo>
                      <a:pt x="413" y="82"/>
                      <a:pt x="425" y="79"/>
                      <a:pt x="430" y="75"/>
                    </a:cubicBezTo>
                    <a:cubicBezTo>
                      <a:pt x="432" y="90"/>
                      <a:pt x="409" y="78"/>
                      <a:pt x="409" y="93"/>
                    </a:cubicBezTo>
                    <a:cubicBezTo>
                      <a:pt x="409" y="96"/>
                      <a:pt x="414" y="106"/>
                      <a:pt x="412" y="106"/>
                    </a:cubicBezTo>
                    <a:cubicBezTo>
                      <a:pt x="403" y="106"/>
                      <a:pt x="401" y="95"/>
                      <a:pt x="394" y="92"/>
                    </a:cubicBezTo>
                    <a:cubicBezTo>
                      <a:pt x="387" y="89"/>
                      <a:pt x="387" y="89"/>
                      <a:pt x="387" y="89"/>
                    </a:cubicBezTo>
                    <a:cubicBezTo>
                      <a:pt x="377" y="89"/>
                      <a:pt x="370" y="89"/>
                      <a:pt x="359" y="89"/>
                    </a:cubicBezTo>
                    <a:cubicBezTo>
                      <a:pt x="350" y="89"/>
                      <a:pt x="344" y="92"/>
                      <a:pt x="335" y="93"/>
                    </a:cubicBezTo>
                    <a:cubicBezTo>
                      <a:pt x="317" y="93"/>
                      <a:pt x="317" y="87"/>
                      <a:pt x="317" y="86"/>
                    </a:cubicBezTo>
                    <a:cubicBezTo>
                      <a:pt x="317" y="82"/>
                      <a:pt x="331" y="83"/>
                      <a:pt x="333" y="81"/>
                    </a:cubicBezTo>
                    <a:cubicBezTo>
                      <a:pt x="321" y="64"/>
                      <a:pt x="323" y="66"/>
                      <a:pt x="298" y="68"/>
                    </a:cubicBezTo>
                    <a:cubicBezTo>
                      <a:pt x="271" y="70"/>
                      <a:pt x="258" y="48"/>
                      <a:pt x="231" y="48"/>
                    </a:cubicBezTo>
                    <a:cubicBezTo>
                      <a:pt x="223" y="48"/>
                      <a:pt x="219" y="54"/>
                      <a:pt x="212" y="54"/>
                    </a:cubicBezTo>
                    <a:cubicBezTo>
                      <a:pt x="207" y="54"/>
                      <a:pt x="202" y="46"/>
                      <a:pt x="202" y="42"/>
                    </a:cubicBezTo>
                    <a:cubicBezTo>
                      <a:pt x="193" y="44"/>
                      <a:pt x="193" y="54"/>
                      <a:pt x="184" y="54"/>
                    </a:cubicBezTo>
                    <a:cubicBezTo>
                      <a:pt x="176" y="54"/>
                      <a:pt x="164" y="34"/>
                      <a:pt x="161" y="34"/>
                    </a:cubicBezTo>
                    <a:cubicBezTo>
                      <a:pt x="153" y="34"/>
                      <a:pt x="156" y="47"/>
                      <a:pt x="146" y="47"/>
                    </a:cubicBezTo>
                    <a:cubicBezTo>
                      <a:pt x="143" y="47"/>
                      <a:pt x="140" y="44"/>
                      <a:pt x="138" y="40"/>
                    </a:cubicBezTo>
                    <a:cubicBezTo>
                      <a:pt x="125" y="44"/>
                      <a:pt x="120" y="44"/>
                      <a:pt x="108" y="49"/>
                    </a:cubicBezTo>
                    <a:cubicBezTo>
                      <a:pt x="103" y="50"/>
                      <a:pt x="91" y="59"/>
                      <a:pt x="87" y="55"/>
                    </a:cubicBezTo>
                    <a:cubicBezTo>
                      <a:pt x="76" y="44"/>
                      <a:pt x="78" y="58"/>
                      <a:pt x="74" y="58"/>
                    </a:cubicBezTo>
                    <a:cubicBezTo>
                      <a:pt x="45" y="59"/>
                      <a:pt x="65" y="70"/>
                      <a:pt x="61" y="70"/>
                    </a:cubicBezTo>
                    <a:cubicBezTo>
                      <a:pt x="50" y="70"/>
                      <a:pt x="30" y="67"/>
                      <a:pt x="12" y="56"/>
                    </a:cubicBezTo>
                    <a:cubicBezTo>
                      <a:pt x="11" y="56"/>
                      <a:pt x="6" y="52"/>
                      <a:pt x="6" y="51"/>
                    </a:cubicBezTo>
                    <a:cubicBezTo>
                      <a:pt x="3" y="52"/>
                      <a:pt x="5" y="52"/>
                      <a:pt x="0" y="51"/>
                    </a:cubicBezTo>
                    <a:cubicBezTo>
                      <a:pt x="0" y="242"/>
                      <a:pt x="0" y="242"/>
                      <a:pt x="0" y="242"/>
                    </a:cubicBezTo>
                    <a:cubicBezTo>
                      <a:pt x="6" y="247"/>
                      <a:pt x="19" y="240"/>
                      <a:pt x="25" y="248"/>
                    </a:cubicBezTo>
                    <a:cubicBezTo>
                      <a:pt x="29" y="254"/>
                      <a:pt x="38" y="266"/>
                      <a:pt x="47" y="266"/>
                    </a:cubicBezTo>
                    <a:cubicBezTo>
                      <a:pt x="53" y="266"/>
                      <a:pt x="53" y="257"/>
                      <a:pt x="59" y="255"/>
                    </a:cubicBezTo>
                    <a:cubicBezTo>
                      <a:pt x="62" y="254"/>
                      <a:pt x="64" y="255"/>
                      <a:pt x="67" y="253"/>
                    </a:cubicBezTo>
                    <a:cubicBezTo>
                      <a:pt x="81" y="266"/>
                      <a:pt x="87" y="271"/>
                      <a:pt x="99" y="288"/>
                    </a:cubicBezTo>
                    <a:cubicBezTo>
                      <a:pt x="100" y="290"/>
                      <a:pt x="103" y="291"/>
                      <a:pt x="105" y="295"/>
                    </a:cubicBezTo>
                    <a:cubicBezTo>
                      <a:pt x="106" y="300"/>
                      <a:pt x="108" y="306"/>
                      <a:pt x="113" y="311"/>
                    </a:cubicBezTo>
                    <a:cubicBezTo>
                      <a:pt x="116" y="314"/>
                      <a:pt x="121" y="313"/>
                      <a:pt x="124" y="316"/>
                    </a:cubicBezTo>
                    <a:cubicBezTo>
                      <a:pt x="128" y="320"/>
                      <a:pt x="135" y="322"/>
                      <a:pt x="135" y="332"/>
                    </a:cubicBezTo>
                    <a:cubicBezTo>
                      <a:pt x="135" y="336"/>
                      <a:pt x="129" y="337"/>
                      <a:pt x="129" y="340"/>
                    </a:cubicBezTo>
                    <a:cubicBezTo>
                      <a:pt x="129" y="343"/>
                      <a:pt x="132" y="344"/>
                      <a:pt x="132" y="347"/>
                    </a:cubicBezTo>
                    <a:cubicBezTo>
                      <a:pt x="132" y="352"/>
                      <a:pt x="130" y="364"/>
                      <a:pt x="136" y="366"/>
                    </a:cubicBezTo>
                    <a:cubicBezTo>
                      <a:pt x="140" y="367"/>
                      <a:pt x="143" y="367"/>
                      <a:pt x="146" y="370"/>
                    </a:cubicBezTo>
                    <a:cubicBezTo>
                      <a:pt x="150" y="373"/>
                      <a:pt x="145" y="379"/>
                      <a:pt x="150" y="383"/>
                    </a:cubicBezTo>
                    <a:cubicBezTo>
                      <a:pt x="150" y="383"/>
                      <a:pt x="162" y="390"/>
                      <a:pt x="162" y="391"/>
                    </a:cubicBezTo>
                    <a:cubicBezTo>
                      <a:pt x="165" y="401"/>
                      <a:pt x="166" y="413"/>
                      <a:pt x="181" y="413"/>
                    </a:cubicBezTo>
                    <a:cubicBezTo>
                      <a:pt x="183" y="422"/>
                      <a:pt x="199" y="416"/>
                      <a:pt x="202" y="428"/>
                    </a:cubicBezTo>
                    <a:cubicBezTo>
                      <a:pt x="204" y="432"/>
                      <a:pt x="215" y="433"/>
                      <a:pt x="219" y="437"/>
                    </a:cubicBezTo>
                    <a:cubicBezTo>
                      <a:pt x="220" y="438"/>
                      <a:pt x="222" y="439"/>
                      <a:pt x="224" y="440"/>
                    </a:cubicBezTo>
                    <a:cubicBezTo>
                      <a:pt x="224" y="440"/>
                      <a:pt x="224" y="440"/>
                      <a:pt x="224" y="440"/>
                    </a:cubicBezTo>
                    <a:cubicBezTo>
                      <a:pt x="577" y="440"/>
                      <a:pt x="577" y="440"/>
                      <a:pt x="577" y="440"/>
                    </a:cubicBezTo>
                    <a:cubicBezTo>
                      <a:pt x="577" y="435"/>
                      <a:pt x="577" y="435"/>
                      <a:pt x="577" y="435"/>
                    </a:cubicBezTo>
                    <a:cubicBezTo>
                      <a:pt x="583" y="439"/>
                      <a:pt x="582" y="443"/>
                      <a:pt x="588" y="446"/>
                    </a:cubicBezTo>
                    <a:cubicBezTo>
                      <a:pt x="610" y="446"/>
                      <a:pt x="610" y="446"/>
                      <a:pt x="610" y="446"/>
                    </a:cubicBezTo>
                    <a:cubicBezTo>
                      <a:pt x="619" y="455"/>
                      <a:pt x="630" y="455"/>
                      <a:pt x="647" y="455"/>
                    </a:cubicBezTo>
                    <a:cubicBezTo>
                      <a:pt x="652" y="453"/>
                      <a:pt x="653" y="455"/>
                      <a:pt x="658" y="452"/>
                    </a:cubicBezTo>
                    <a:cubicBezTo>
                      <a:pt x="662" y="450"/>
                      <a:pt x="661" y="443"/>
                      <a:pt x="665" y="443"/>
                    </a:cubicBezTo>
                    <a:cubicBezTo>
                      <a:pt x="670" y="443"/>
                      <a:pt x="674" y="451"/>
                      <a:pt x="676" y="453"/>
                    </a:cubicBezTo>
                    <a:cubicBezTo>
                      <a:pt x="677" y="451"/>
                      <a:pt x="676" y="448"/>
                      <a:pt x="676" y="447"/>
                    </a:cubicBezTo>
                    <a:cubicBezTo>
                      <a:pt x="677" y="447"/>
                      <a:pt x="678" y="447"/>
                      <a:pt x="680" y="447"/>
                    </a:cubicBezTo>
                    <a:cubicBezTo>
                      <a:pt x="682" y="447"/>
                      <a:pt x="701" y="462"/>
                      <a:pt x="702" y="463"/>
                    </a:cubicBezTo>
                    <a:cubicBezTo>
                      <a:pt x="704" y="469"/>
                      <a:pt x="702" y="473"/>
                      <a:pt x="705" y="477"/>
                    </a:cubicBezTo>
                    <a:cubicBezTo>
                      <a:pt x="715" y="487"/>
                      <a:pt x="729" y="485"/>
                      <a:pt x="740" y="492"/>
                    </a:cubicBezTo>
                    <a:cubicBezTo>
                      <a:pt x="752" y="492"/>
                      <a:pt x="752" y="492"/>
                      <a:pt x="752" y="492"/>
                    </a:cubicBezTo>
                    <a:cubicBezTo>
                      <a:pt x="757" y="495"/>
                      <a:pt x="763" y="500"/>
                      <a:pt x="763" y="506"/>
                    </a:cubicBezTo>
                    <a:cubicBezTo>
                      <a:pt x="763" y="509"/>
                      <a:pt x="762" y="512"/>
                      <a:pt x="759" y="512"/>
                    </a:cubicBezTo>
                    <a:cubicBezTo>
                      <a:pt x="754" y="512"/>
                      <a:pt x="748" y="506"/>
                      <a:pt x="747" y="504"/>
                    </a:cubicBezTo>
                    <a:cubicBezTo>
                      <a:pt x="745" y="511"/>
                      <a:pt x="741" y="532"/>
                      <a:pt x="735" y="532"/>
                    </a:cubicBezTo>
                    <a:cubicBezTo>
                      <a:pt x="730" y="538"/>
                      <a:pt x="725" y="541"/>
                      <a:pt x="725" y="547"/>
                    </a:cubicBezTo>
                    <a:cubicBezTo>
                      <a:pt x="726" y="549"/>
                      <a:pt x="729" y="553"/>
                      <a:pt x="732" y="553"/>
                    </a:cubicBezTo>
                    <a:cubicBezTo>
                      <a:pt x="736" y="553"/>
                      <a:pt x="736" y="550"/>
                      <a:pt x="738" y="548"/>
                    </a:cubicBezTo>
                    <a:cubicBezTo>
                      <a:pt x="742" y="544"/>
                      <a:pt x="748" y="545"/>
                      <a:pt x="755" y="545"/>
                    </a:cubicBezTo>
                    <a:cubicBezTo>
                      <a:pt x="760" y="545"/>
                      <a:pt x="763" y="548"/>
                      <a:pt x="765" y="546"/>
                    </a:cubicBezTo>
                    <a:cubicBezTo>
                      <a:pt x="768" y="545"/>
                      <a:pt x="770" y="544"/>
                      <a:pt x="772" y="543"/>
                    </a:cubicBezTo>
                    <a:cubicBezTo>
                      <a:pt x="772" y="540"/>
                      <a:pt x="771" y="538"/>
                      <a:pt x="770" y="536"/>
                    </a:cubicBezTo>
                    <a:cubicBezTo>
                      <a:pt x="769" y="534"/>
                      <a:pt x="767" y="533"/>
                      <a:pt x="767" y="531"/>
                    </a:cubicBezTo>
                    <a:cubicBezTo>
                      <a:pt x="767" y="529"/>
                      <a:pt x="771" y="528"/>
                      <a:pt x="773" y="528"/>
                    </a:cubicBezTo>
                    <a:cubicBezTo>
                      <a:pt x="782" y="525"/>
                      <a:pt x="803" y="519"/>
                      <a:pt x="814" y="519"/>
                    </a:cubicBezTo>
                    <a:cubicBezTo>
                      <a:pt x="815" y="519"/>
                      <a:pt x="831" y="503"/>
                      <a:pt x="834" y="501"/>
                    </a:cubicBezTo>
                    <a:cubicBezTo>
                      <a:pt x="836" y="499"/>
                      <a:pt x="847" y="500"/>
                      <a:pt x="857" y="500"/>
                    </a:cubicBezTo>
                    <a:cubicBezTo>
                      <a:pt x="861" y="500"/>
                      <a:pt x="864" y="500"/>
                      <a:pt x="868" y="500"/>
                    </a:cubicBezTo>
                    <a:cubicBezTo>
                      <a:pt x="872" y="500"/>
                      <a:pt x="876" y="498"/>
                      <a:pt x="879" y="498"/>
                    </a:cubicBezTo>
                    <a:cubicBezTo>
                      <a:pt x="884" y="497"/>
                      <a:pt x="882" y="496"/>
                      <a:pt x="884" y="494"/>
                    </a:cubicBezTo>
                    <a:cubicBezTo>
                      <a:pt x="892" y="486"/>
                      <a:pt x="892" y="471"/>
                      <a:pt x="903" y="463"/>
                    </a:cubicBezTo>
                    <a:cubicBezTo>
                      <a:pt x="908" y="470"/>
                      <a:pt x="916" y="460"/>
                      <a:pt x="920" y="467"/>
                    </a:cubicBezTo>
                    <a:cubicBezTo>
                      <a:pt x="926" y="478"/>
                      <a:pt x="922" y="494"/>
                      <a:pt x="928" y="505"/>
                    </a:cubicBezTo>
                    <a:lnTo>
                      <a:pt x="928" y="503"/>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1" name="Freeform 51"/>
              <p:cNvSpPr>
                <a:spLocks/>
              </p:cNvSpPr>
              <p:nvPr/>
            </p:nvSpPr>
            <p:spPr bwMode="auto">
              <a:xfrm>
                <a:off x="1585913" y="1417638"/>
                <a:ext cx="623888" cy="457200"/>
              </a:xfrm>
              <a:custGeom>
                <a:avLst/>
                <a:gdLst/>
                <a:ahLst/>
                <a:cxnLst>
                  <a:cxn ang="0">
                    <a:pos x="334" y="228"/>
                  </a:cxn>
                  <a:cxn ang="0">
                    <a:pos x="381" y="252"/>
                  </a:cxn>
                  <a:cxn ang="0">
                    <a:pos x="401" y="239"/>
                  </a:cxn>
                  <a:cxn ang="0">
                    <a:pos x="439" y="281"/>
                  </a:cxn>
                  <a:cxn ang="0">
                    <a:pos x="458" y="302"/>
                  </a:cxn>
                  <a:cxn ang="0">
                    <a:pos x="463" y="326"/>
                  </a:cxn>
                  <a:cxn ang="0">
                    <a:pos x="440" y="314"/>
                  </a:cxn>
                  <a:cxn ang="0">
                    <a:pos x="427" y="300"/>
                  </a:cxn>
                  <a:cxn ang="0">
                    <a:pos x="426" y="286"/>
                  </a:cxn>
                  <a:cxn ang="0">
                    <a:pos x="414" y="286"/>
                  </a:cxn>
                  <a:cxn ang="0">
                    <a:pos x="412" y="270"/>
                  </a:cxn>
                  <a:cxn ang="0">
                    <a:pos x="390" y="261"/>
                  </a:cxn>
                  <a:cxn ang="0">
                    <a:pos x="363" y="252"/>
                  </a:cxn>
                  <a:cxn ang="0">
                    <a:pos x="299" y="236"/>
                  </a:cxn>
                  <a:cxn ang="0">
                    <a:pos x="240" y="221"/>
                  </a:cxn>
                  <a:cxn ang="0">
                    <a:pos x="200" y="252"/>
                  </a:cxn>
                  <a:cxn ang="0">
                    <a:pos x="199" y="245"/>
                  </a:cxn>
                  <a:cxn ang="0">
                    <a:pos x="218" y="219"/>
                  </a:cxn>
                  <a:cxn ang="0">
                    <a:pos x="213" y="214"/>
                  </a:cxn>
                  <a:cxn ang="0">
                    <a:pos x="173" y="260"/>
                  </a:cxn>
                  <a:cxn ang="0">
                    <a:pos x="143" y="288"/>
                  </a:cxn>
                  <a:cxn ang="0">
                    <a:pos x="79" y="322"/>
                  </a:cxn>
                  <a:cxn ang="0">
                    <a:pos x="57" y="328"/>
                  </a:cxn>
                  <a:cxn ang="0">
                    <a:pos x="92" y="307"/>
                  </a:cxn>
                  <a:cxn ang="0">
                    <a:pos x="148" y="256"/>
                  </a:cxn>
                  <a:cxn ang="0">
                    <a:pos x="125" y="262"/>
                  </a:cxn>
                  <a:cxn ang="0">
                    <a:pos x="110" y="266"/>
                  </a:cxn>
                  <a:cxn ang="0">
                    <a:pos x="88" y="261"/>
                  </a:cxn>
                  <a:cxn ang="0">
                    <a:pos x="76" y="264"/>
                  </a:cxn>
                  <a:cxn ang="0">
                    <a:pos x="72" y="244"/>
                  </a:cxn>
                  <a:cxn ang="0">
                    <a:pos x="60" y="245"/>
                  </a:cxn>
                  <a:cxn ang="0">
                    <a:pos x="37" y="224"/>
                  </a:cxn>
                  <a:cxn ang="0">
                    <a:pos x="52" y="180"/>
                  </a:cxn>
                  <a:cxn ang="0">
                    <a:pos x="79" y="152"/>
                  </a:cxn>
                  <a:cxn ang="0">
                    <a:pos x="85" y="145"/>
                  </a:cxn>
                  <a:cxn ang="0">
                    <a:pos x="60" y="153"/>
                  </a:cxn>
                  <a:cxn ang="0">
                    <a:pos x="18" y="150"/>
                  </a:cxn>
                  <a:cxn ang="0">
                    <a:pos x="13" y="133"/>
                  </a:cxn>
                  <a:cxn ang="0">
                    <a:pos x="40" y="106"/>
                  </a:cxn>
                  <a:cxn ang="0">
                    <a:pos x="64" y="116"/>
                  </a:cxn>
                  <a:cxn ang="0">
                    <a:pos x="50" y="95"/>
                  </a:cxn>
                  <a:cxn ang="0">
                    <a:pos x="13" y="68"/>
                  </a:cxn>
                  <a:cxn ang="0">
                    <a:pos x="44" y="56"/>
                  </a:cxn>
                  <a:cxn ang="0">
                    <a:pos x="117" y="13"/>
                  </a:cxn>
                  <a:cxn ang="0">
                    <a:pos x="150" y="7"/>
                  </a:cxn>
                  <a:cxn ang="0">
                    <a:pos x="157" y="7"/>
                  </a:cxn>
                  <a:cxn ang="0">
                    <a:pos x="189" y="11"/>
                  </a:cxn>
                  <a:cxn ang="0">
                    <a:pos x="236" y="20"/>
                  </a:cxn>
                  <a:cxn ang="0">
                    <a:pos x="307" y="28"/>
                  </a:cxn>
                  <a:cxn ang="0">
                    <a:pos x="334" y="36"/>
                  </a:cxn>
                </a:cxnLst>
                <a:rect l="0" t="0" r="r" b="b"/>
                <a:pathLst>
                  <a:path w="469" h="343">
                    <a:moveTo>
                      <a:pt x="334" y="37"/>
                    </a:moveTo>
                    <a:cubicBezTo>
                      <a:pt x="334" y="228"/>
                      <a:pt x="334" y="228"/>
                      <a:pt x="334" y="228"/>
                    </a:cubicBezTo>
                    <a:cubicBezTo>
                      <a:pt x="340" y="233"/>
                      <a:pt x="353" y="226"/>
                      <a:pt x="359" y="234"/>
                    </a:cubicBezTo>
                    <a:cubicBezTo>
                      <a:pt x="363" y="240"/>
                      <a:pt x="372" y="252"/>
                      <a:pt x="381" y="252"/>
                    </a:cubicBezTo>
                    <a:cubicBezTo>
                      <a:pt x="387" y="252"/>
                      <a:pt x="387" y="243"/>
                      <a:pt x="393" y="241"/>
                    </a:cubicBezTo>
                    <a:cubicBezTo>
                      <a:pt x="396" y="240"/>
                      <a:pt x="398" y="241"/>
                      <a:pt x="401" y="239"/>
                    </a:cubicBezTo>
                    <a:cubicBezTo>
                      <a:pt x="415" y="252"/>
                      <a:pt x="421" y="257"/>
                      <a:pt x="433" y="274"/>
                    </a:cubicBezTo>
                    <a:cubicBezTo>
                      <a:pt x="434" y="276"/>
                      <a:pt x="437" y="277"/>
                      <a:pt x="439" y="281"/>
                    </a:cubicBezTo>
                    <a:cubicBezTo>
                      <a:pt x="440" y="286"/>
                      <a:pt x="442" y="292"/>
                      <a:pt x="447" y="297"/>
                    </a:cubicBezTo>
                    <a:cubicBezTo>
                      <a:pt x="450" y="300"/>
                      <a:pt x="455" y="299"/>
                      <a:pt x="458" y="302"/>
                    </a:cubicBezTo>
                    <a:cubicBezTo>
                      <a:pt x="462" y="306"/>
                      <a:pt x="469" y="308"/>
                      <a:pt x="469" y="318"/>
                    </a:cubicBezTo>
                    <a:cubicBezTo>
                      <a:pt x="469" y="322"/>
                      <a:pt x="463" y="323"/>
                      <a:pt x="463" y="326"/>
                    </a:cubicBezTo>
                    <a:cubicBezTo>
                      <a:pt x="461" y="326"/>
                      <a:pt x="461" y="327"/>
                      <a:pt x="459" y="327"/>
                    </a:cubicBezTo>
                    <a:cubicBezTo>
                      <a:pt x="451" y="327"/>
                      <a:pt x="440" y="318"/>
                      <a:pt x="440" y="314"/>
                    </a:cubicBezTo>
                    <a:cubicBezTo>
                      <a:pt x="440" y="310"/>
                      <a:pt x="440" y="311"/>
                      <a:pt x="440" y="307"/>
                    </a:cubicBezTo>
                    <a:cubicBezTo>
                      <a:pt x="440" y="300"/>
                      <a:pt x="435" y="300"/>
                      <a:pt x="427" y="300"/>
                    </a:cubicBezTo>
                    <a:cubicBezTo>
                      <a:pt x="421" y="300"/>
                      <a:pt x="419" y="296"/>
                      <a:pt x="419" y="294"/>
                    </a:cubicBezTo>
                    <a:cubicBezTo>
                      <a:pt x="419" y="290"/>
                      <a:pt x="426" y="290"/>
                      <a:pt x="426" y="286"/>
                    </a:cubicBezTo>
                    <a:cubicBezTo>
                      <a:pt x="426" y="283"/>
                      <a:pt x="426" y="281"/>
                      <a:pt x="426" y="281"/>
                    </a:cubicBezTo>
                    <a:cubicBezTo>
                      <a:pt x="417" y="281"/>
                      <a:pt x="420" y="286"/>
                      <a:pt x="414" y="286"/>
                    </a:cubicBezTo>
                    <a:cubicBezTo>
                      <a:pt x="412" y="286"/>
                      <a:pt x="407" y="282"/>
                      <a:pt x="407" y="280"/>
                    </a:cubicBezTo>
                    <a:cubicBezTo>
                      <a:pt x="407" y="274"/>
                      <a:pt x="410" y="273"/>
                      <a:pt x="412" y="270"/>
                    </a:cubicBezTo>
                    <a:cubicBezTo>
                      <a:pt x="409" y="268"/>
                      <a:pt x="405" y="264"/>
                      <a:pt x="404" y="267"/>
                    </a:cubicBezTo>
                    <a:cubicBezTo>
                      <a:pt x="397" y="267"/>
                      <a:pt x="394" y="264"/>
                      <a:pt x="390" y="261"/>
                    </a:cubicBezTo>
                    <a:cubicBezTo>
                      <a:pt x="389" y="264"/>
                      <a:pt x="387" y="269"/>
                      <a:pt x="384" y="269"/>
                    </a:cubicBezTo>
                    <a:cubicBezTo>
                      <a:pt x="375" y="269"/>
                      <a:pt x="368" y="256"/>
                      <a:pt x="363" y="252"/>
                    </a:cubicBezTo>
                    <a:cubicBezTo>
                      <a:pt x="352" y="243"/>
                      <a:pt x="337" y="244"/>
                      <a:pt x="323" y="236"/>
                    </a:cubicBezTo>
                    <a:cubicBezTo>
                      <a:pt x="299" y="236"/>
                      <a:pt x="299" y="236"/>
                      <a:pt x="299" y="236"/>
                    </a:cubicBezTo>
                    <a:cubicBezTo>
                      <a:pt x="285" y="232"/>
                      <a:pt x="265" y="230"/>
                      <a:pt x="258" y="214"/>
                    </a:cubicBezTo>
                    <a:cubicBezTo>
                      <a:pt x="252" y="217"/>
                      <a:pt x="244" y="219"/>
                      <a:pt x="240" y="221"/>
                    </a:cubicBezTo>
                    <a:cubicBezTo>
                      <a:pt x="241" y="224"/>
                      <a:pt x="242" y="225"/>
                      <a:pt x="244" y="227"/>
                    </a:cubicBezTo>
                    <a:cubicBezTo>
                      <a:pt x="238" y="236"/>
                      <a:pt x="210" y="252"/>
                      <a:pt x="200" y="252"/>
                    </a:cubicBezTo>
                    <a:cubicBezTo>
                      <a:pt x="198" y="252"/>
                      <a:pt x="195" y="251"/>
                      <a:pt x="195" y="249"/>
                    </a:cubicBezTo>
                    <a:cubicBezTo>
                      <a:pt x="195" y="246"/>
                      <a:pt x="198" y="246"/>
                      <a:pt x="199" y="245"/>
                    </a:cubicBezTo>
                    <a:cubicBezTo>
                      <a:pt x="197" y="242"/>
                      <a:pt x="199" y="242"/>
                      <a:pt x="199" y="240"/>
                    </a:cubicBezTo>
                    <a:cubicBezTo>
                      <a:pt x="199" y="230"/>
                      <a:pt x="205" y="223"/>
                      <a:pt x="218" y="219"/>
                    </a:cubicBezTo>
                    <a:cubicBezTo>
                      <a:pt x="218" y="217"/>
                      <a:pt x="218" y="216"/>
                      <a:pt x="218" y="214"/>
                    </a:cubicBezTo>
                    <a:cubicBezTo>
                      <a:pt x="214" y="214"/>
                      <a:pt x="215" y="214"/>
                      <a:pt x="213" y="214"/>
                    </a:cubicBezTo>
                    <a:cubicBezTo>
                      <a:pt x="203" y="214"/>
                      <a:pt x="173" y="239"/>
                      <a:pt x="173" y="253"/>
                    </a:cubicBezTo>
                    <a:cubicBezTo>
                      <a:pt x="173" y="255"/>
                      <a:pt x="173" y="258"/>
                      <a:pt x="173" y="260"/>
                    </a:cubicBezTo>
                    <a:cubicBezTo>
                      <a:pt x="173" y="270"/>
                      <a:pt x="164" y="273"/>
                      <a:pt x="154" y="277"/>
                    </a:cubicBezTo>
                    <a:cubicBezTo>
                      <a:pt x="148" y="280"/>
                      <a:pt x="146" y="284"/>
                      <a:pt x="143" y="288"/>
                    </a:cubicBezTo>
                    <a:cubicBezTo>
                      <a:pt x="136" y="297"/>
                      <a:pt x="121" y="301"/>
                      <a:pt x="114" y="308"/>
                    </a:cubicBezTo>
                    <a:cubicBezTo>
                      <a:pt x="107" y="315"/>
                      <a:pt x="91" y="320"/>
                      <a:pt x="79" y="322"/>
                    </a:cubicBezTo>
                    <a:cubicBezTo>
                      <a:pt x="63" y="324"/>
                      <a:pt x="54" y="343"/>
                      <a:pt x="35" y="337"/>
                    </a:cubicBezTo>
                    <a:cubicBezTo>
                      <a:pt x="41" y="329"/>
                      <a:pt x="49" y="333"/>
                      <a:pt x="57" y="328"/>
                    </a:cubicBezTo>
                    <a:cubicBezTo>
                      <a:pt x="62" y="325"/>
                      <a:pt x="66" y="316"/>
                      <a:pt x="71" y="314"/>
                    </a:cubicBezTo>
                    <a:cubicBezTo>
                      <a:pt x="78" y="309"/>
                      <a:pt x="87" y="314"/>
                      <a:pt x="92" y="307"/>
                    </a:cubicBezTo>
                    <a:cubicBezTo>
                      <a:pt x="99" y="297"/>
                      <a:pt x="117" y="290"/>
                      <a:pt x="127" y="283"/>
                    </a:cubicBezTo>
                    <a:cubicBezTo>
                      <a:pt x="137" y="276"/>
                      <a:pt x="137" y="263"/>
                      <a:pt x="148" y="256"/>
                    </a:cubicBezTo>
                    <a:cubicBezTo>
                      <a:pt x="141" y="256"/>
                      <a:pt x="141" y="256"/>
                      <a:pt x="141" y="256"/>
                    </a:cubicBezTo>
                    <a:cubicBezTo>
                      <a:pt x="135" y="259"/>
                      <a:pt x="132" y="262"/>
                      <a:pt x="125" y="262"/>
                    </a:cubicBezTo>
                    <a:cubicBezTo>
                      <a:pt x="120" y="262"/>
                      <a:pt x="117" y="260"/>
                      <a:pt x="113" y="258"/>
                    </a:cubicBezTo>
                    <a:cubicBezTo>
                      <a:pt x="112" y="262"/>
                      <a:pt x="110" y="263"/>
                      <a:pt x="110" y="266"/>
                    </a:cubicBezTo>
                    <a:cubicBezTo>
                      <a:pt x="99" y="262"/>
                      <a:pt x="96" y="260"/>
                      <a:pt x="89" y="254"/>
                    </a:cubicBezTo>
                    <a:cubicBezTo>
                      <a:pt x="88" y="257"/>
                      <a:pt x="88" y="259"/>
                      <a:pt x="88" y="261"/>
                    </a:cubicBezTo>
                    <a:cubicBezTo>
                      <a:pt x="84" y="261"/>
                      <a:pt x="85" y="261"/>
                      <a:pt x="83" y="261"/>
                    </a:cubicBezTo>
                    <a:cubicBezTo>
                      <a:pt x="80" y="261"/>
                      <a:pt x="78" y="264"/>
                      <a:pt x="76" y="264"/>
                    </a:cubicBezTo>
                    <a:cubicBezTo>
                      <a:pt x="74" y="264"/>
                      <a:pt x="72" y="257"/>
                      <a:pt x="72" y="253"/>
                    </a:cubicBezTo>
                    <a:cubicBezTo>
                      <a:pt x="72" y="248"/>
                      <a:pt x="72" y="248"/>
                      <a:pt x="72" y="244"/>
                    </a:cubicBezTo>
                    <a:cubicBezTo>
                      <a:pt x="72" y="243"/>
                      <a:pt x="72" y="238"/>
                      <a:pt x="68" y="238"/>
                    </a:cubicBezTo>
                    <a:cubicBezTo>
                      <a:pt x="65" y="238"/>
                      <a:pt x="61" y="245"/>
                      <a:pt x="60" y="245"/>
                    </a:cubicBezTo>
                    <a:cubicBezTo>
                      <a:pt x="54" y="245"/>
                      <a:pt x="33" y="229"/>
                      <a:pt x="30" y="225"/>
                    </a:cubicBezTo>
                    <a:cubicBezTo>
                      <a:pt x="32" y="225"/>
                      <a:pt x="35" y="224"/>
                      <a:pt x="37" y="224"/>
                    </a:cubicBezTo>
                    <a:cubicBezTo>
                      <a:pt x="33" y="214"/>
                      <a:pt x="19" y="212"/>
                      <a:pt x="19" y="205"/>
                    </a:cubicBezTo>
                    <a:cubicBezTo>
                      <a:pt x="19" y="191"/>
                      <a:pt x="43" y="180"/>
                      <a:pt x="52" y="180"/>
                    </a:cubicBezTo>
                    <a:cubicBezTo>
                      <a:pt x="56" y="180"/>
                      <a:pt x="86" y="169"/>
                      <a:pt x="86" y="163"/>
                    </a:cubicBezTo>
                    <a:cubicBezTo>
                      <a:pt x="86" y="160"/>
                      <a:pt x="79" y="153"/>
                      <a:pt x="79" y="152"/>
                    </a:cubicBezTo>
                    <a:cubicBezTo>
                      <a:pt x="83" y="150"/>
                      <a:pt x="82" y="150"/>
                      <a:pt x="85" y="152"/>
                    </a:cubicBezTo>
                    <a:cubicBezTo>
                      <a:pt x="85" y="145"/>
                      <a:pt x="85" y="145"/>
                      <a:pt x="85" y="145"/>
                    </a:cubicBezTo>
                    <a:cubicBezTo>
                      <a:pt x="81" y="145"/>
                      <a:pt x="81" y="145"/>
                      <a:pt x="79" y="145"/>
                    </a:cubicBezTo>
                    <a:cubicBezTo>
                      <a:pt x="72" y="145"/>
                      <a:pt x="69" y="153"/>
                      <a:pt x="60" y="153"/>
                    </a:cubicBezTo>
                    <a:cubicBezTo>
                      <a:pt x="51" y="153"/>
                      <a:pt x="48" y="148"/>
                      <a:pt x="41" y="150"/>
                    </a:cubicBezTo>
                    <a:cubicBezTo>
                      <a:pt x="32" y="150"/>
                      <a:pt x="21" y="150"/>
                      <a:pt x="18" y="150"/>
                    </a:cubicBezTo>
                    <a:cubicBezTo>
                      <a:pt x="17" y="143"/>
                      <a:pt x="12" y="141"/>
                      <a:pt x="12" y="137"/>
                    </a:cubicBezTo>
                    <a:cubicBezTo>
                      <a:pt x="12" y="136"/>
                      <a:pt x="13" y="134"/>
                      <a:pt x="13" y="133"/>
                    </a:cubicBezTo>
                    <a:cubicBezTo>
                      <a:pt x="6" y="133"/>
                      <a:pt x="2" y="130"/>
                      <a:pt x="0" y="126"/>
                    </a:cubicBezTo>
                    <a:cubicBezTo>
                      <a:pt x="11" y="119"/>
                      <a:pt x="29" y="113"/>
                      <a:pt x="40" y="106"/>
                    </a:cubicBezTo>
                    <a:cubicBezTo>
                      <a:pt x="48" y="106"/>
                      <a:pt x="48" y="106"/>
                      <a:pt x="48" y="106"/>
                    </a:cubicBezTo>
                    <a:cubicBezTo>
                      <a:pt x="48" y="120"/>
                      <a:pt x="55" y="116"/>
                      <a:pt x="64" y="116"/>
                    </a:cubicBezTo>
                    <a:cubicBezTo>
                      <a:pt x="70" y="116"/>
                      <a:pt x="71" y="118"/>
                      <a:pt x="76" y="116"/>
                    </a:cubicBezTo>
                    <a:cubicBezTo>
                      <a:pt x="72" y="102"/>
                      <a:pt x="63" y="101"/>
                      <a:pt x="50" y="95"/>
                    </a:cubicBezTo>
                    <a:cubicBezTo>
                      <a:pt x="46" y="94"/>
                      <a:pt x="41" y="80"/>
                      <a:pt x="37" y="78"/>
                    </a:cubicBezTo>
                    <a:cubicBezTo>
                      <a:pt x="31" y="75"/>
                      <a:pt x="13" y="71"/>
                      <a:pt x="13" y="68"/>
                    </a:cubicBezTo>
                    <a:cubicBezTo>
                      <a:pt x="13" y="68"/>
                      <a:pt x="20" y="57"/>
                      <a:pt x="20" y="56"/>
                    </a:cubicBezTo>
                    <a:cubicBezTo>
                      <a:pt x="44" y="56"/>
                      <a:pt x="44" y="56"/>
                      <a:pt x="44" y="56"/>
                    </a:cubicBezTo>
                    <a:cubicBezTo>
                      <a:pt x="57" y="38"/>
                      <a:pt x="77" y="21"/>
                      <a:pt x="101" y="14"/>
                    </a:cubicBezTo>
                    <a:cubicBezTo>
                      <a:pt x="107" y="12"/>
                      <a:pt x="111" y="15"/>
                      <a:pt x="117" y="13"/>
                    </a:cubicBezTo>
                    <a:cubicBezTo>
                      <a:pt x="124" y="10"/>
                      <a:pt x="128" y="0"/>
                      <a:pt x="136" y="0"/>
                    </a:cubicBezTo>
                    <a:cubicBezTo>
                      <a:pt x="142" y="0"/>
                      <a:pt x="144" y="5"/>
                      <a:pt x="150" y="7"/>
                    </a:cubicBezTo>
                    <a:cubicBezTo>
                      <a:pt x="147" y="10"/>
                      <a:pt x="147" y="11"/>
                      <a:pt x="146" y="13"/>
                    </a:cubicBezTo>
                    <a:cubicBezTo>
                      <a:pt x="150" y="14"/>
                      <a:pt x="154" y="11"/>
                      <a:pt x="157" y="7"/>
                    </a:cubicBezTo>
                    <a:cubicBezTo>
                      <a:pt x="162" y="9"/>
                      <a:pt x="163" y="10"/>
                      <a:pt x="167" y="11"/>
                    </a:cubicBezTo>
                    <a:cubicBezTo>
                      <a:pt x="189" y="11"/>
                      <a:pt x="189" y="11"/>
                      <a:pt x="189" y="11"/>
                    </a:cubicBezTo>
                    <a:cubicBezTo>
                      <a:pt x="194" y="15"/>
                      <a:pt x="196" y="17"/>
                      <a:pt x="202" y="20"/>
                    </a:cubicBezTo>
                    <a:cubicBezTo>
                      <a:pt x="236" y="20"/>
                      <a:pt x="236" y="20"/>
                      <a:pt x="236" y="20"/>
                    </a:cubicBezTo>
                    <a:cubicBezTo>
                      <a:pt x="245" y="29"/>
                      <a:pt x="272" y="31"/>
                      <a:pt x="286" y="31"/>
                    </a:cubicBezTo>
                    <a:cubicBezTo>
                      <a:pt x="294" y="31"/>
                      <a:pt x="299" y="28"/>
                      <a:pt x="307" y="28"/>
                    </a:cubicBezTo>
                    <a:cubicBezTo>
                      <a:pt x="319" y="28"/>
                      <a:pt x="323" y="34"/>
                      <a:pt x="334" y="37"/>
                    </a:cubicBezTo>
                    <a:cubicBezTo>
                      <a:pt x="334" y="36"/>
                      <a:pt x="334" y="36"/>
                      <a:pt x="334" y="36"/>
                    </a:cubicBezTo>
                    <a:lnTo>
                      <a:pt x="334" y="37"/>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2" name="Freeform 52"/>
              <p:cNvSpPr>
                <a:spLocks/>
              </p:cNvSpPr>
              <p:nvPr/>
            </p:nvSpPr>
            <p:spPr bwMode="auto">
              <a:xfrm>
                <a:off x="2149475" y="1820863"/>
                <a:ext cx="28575" cy="38100"/>
              </a:xfrm>
              <a:custGeom>
                <a:avLst/>
                <a:gdLst/>
                <a:ahLst/>
                <a:cxnLst>
                  <a:cxn ang="0">
                    <a:pos x="9" y="11"/>
                  </a:cxn>
                  <a:cxn ang="0">
                    <a:pos x="0" y="11"/>
                  </a:cxn>
                  <a:cxn ang="0">
                    <a:pos x="11" y="2"/>
                  </a:cxn>
                  <a:cxn ang="0">
                    <a:pos x="22" y="25"/>
                  </a:cxn>
                  <a:cxn ang="0">
                    <a:pos x="18" y="29"/>
                  </a:cxn>
                  <a:cxn ang="0">
                    <a:pos x="9" y="20"/>
                  </a:cxn>
                  <a:cxn ang="0">
                    <a:pos x="9" y="11"/>
                  </a:cxn>
                </a:cxnLst>
                <a:rect l="0" t="0" r="r" b="b"/>
                <a:pathLst>
                  <a:path w="22" h="29">
                    <a:moveTo>
                      <a:pt x="9" y="11"/>
                    </a:moveTo>
                    <a:cubicBezTo>
                      <a:pt x="2" y="9"/>
                      <a:pt x="5" y="7"/>
                      <a:pt x="0" y="11"/>
                    </a:cubicBezTo>
                    <a:cubicBezTo>
                      <a:pt x="0" y="0"/>
                      <a:pt x="2" y="0"/>
                      <a:pt x="11" y="2"/>
                    </a:cubicBezTo>
                    <a:cubicBezTo>
                      <a:pt x="10" y="14"/>
                      <a:pt x="22" y="15"/>
                      <a:pt x="22" y="25"/>
                    </a:cubicBezTo>
                    <a:cubicBezTo>
                      <a:pt x="22" y="28"/>
                      <a:pt x="20" y="29"/>
                      <a:pt x="18" y="29"/>
                    </a:cubicBezTo>
                    <a:cubicBezTo>
                      <a:pt x="14" y="29"/>
                      <a:pt x="9" y="20"/>
                      <a:pt x="9" y="20"/>
                    </a:cubicBezTo>
                    <a:cubicBezTo>
                      <a:pt x="9" y="16"/>
                      <a:pt x="8" y="13"/>
                      <a:pt x="9" y="1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3" name="Freeform 53"/>
              <p:cNvSpPr>
                <a:spLocks/>
              </p:cNvSpPr>
              <p:nvPr/>
            </p:nvSpPr>
            <p:spPr bwMode="auto">
              <a:xfrm>
                <a:off x="2105025" y="1776413"/>
                <a:ext cx="30163" cy="46038"/>
              </a:xfrm>
              <a:custGeom>
                <a:avLst/>
                <a:gdLst/>
                <a:ahLst/>
                <a:cxnLst>
                  <a:cxn ang="0">
                    <a:pos x="15" y="18"/>
                  </a:cxn>
                  <a:cxn ang="0">
                    <a:pos x="19" y="18"/>
                  </a:cxn>
                  <a:cxn ang="0">
                    <a:pos x="19" y="35"/>
                  </a:cxn>
                  <a:cxn ang="0">
                    <a:pos x="11" y="17"/>
                  </a:cxn>
                  <a:cxn ang="0">
                    <a:pos x="0" y="4"/>
                  </a:cxn>
                  <a:cxn ang="0">
                    <a:pos x="5" y="0"/>
                  </a:cxn>
                  <a:cxn ang="0">
                    <a:pos x="15" y="0"/>
                  </a:cxn>
                  <a:cxn ang="0">
                    <a:pos x="15" y="18"/>
                  </a:cxn>
                </a:cxnLst>
                <a:rect l="0" t="0" r="r" b="b"/>
                <a:pathLst>
                  <a:path w="23" h="35">
                    <a:moveTo>
                      <a:pt x="15" y="18"/>
                    </a:moveTo>
                    <a:cubicBezTo>
                      <a:pt x="15" y="19"/>
                      <a:pt x="19" y="19"/>
                      <a:pt x="19" y="18"/>
                    </a:cubicBezTo>
                    <a:cubicBezTo>
                      <a:pt x="19" y="24"/>
                      <a:pt x="23" y="30"/>
                      <a:pt x="19" y="35"/>
                    </a:cubicBezTo>
                    <a:cubicBezTo>
                      <a:pt x="13" y="30"/>
                      <a:pt x="11" y="24"/>
                      <a:pt x="11" y="17"/>
                    </a:cubicBezTo>
                    <a:cubicBezTo>
                      <a:pt x="5" y="16"/>
                      <a:pt x="0" y="11"/>
                      <a:pt x="0" y="4"/>
                    </a:cubicBezTo>
                    <a:cubicBezTo>
                      <a:pt x="0" y="1"/>
                      <a:pt x="3" y="0"/>
                      <a:pt x="5" y="0"/>
                    </a:cubicBezTo>
                    <a:cubicBezTo>
                      <a:pt x="13" y="0"/>
                      <a:pt x="9" y="3"/>
                      <a:pt x="15" y="0"/>
                    </a:cubicBezTo>
                    <a:cubicBezTo>
                      <a:pt x="15" y="11"/>
                      <a:pt x="13" y="11"/>
                      <a:pt x="15" y="1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4" name="Freeform 54"/>
              <p:cNvSpPr>
                <a:spLocks/>
              </p:cNvSpPr>
              <p:nvPr/>
            </p:nvSpPr>
            <p:spPr bwMode="auto">
              <a:xfrm>
                <a:off x="2389188" y="1335088"/>
                <a:ext cx="307975" cy="161925"/>
              </a:xfrm>
              <a:custGeom>
                <a:avLst/>
                <a:gdLst/>
                <a:ahLst/>
                <a:cxnLst>
                  <a:cxn ang="0">
                    <a:pos x="214" y="96"/>
                  </a:cxn>
                  <a:cxn ang="0">
                    <a:pos x="209" y="100"/>
                  </a:cxn>
                  <a:cxn ang="0">
                    <a:pos x="215" y="103"/>
                  </a:cxn>
                  <a:cxn ang="0">
                    <a:pos x="220" y="110"/>
                  </a:cxn>
                  <a:cxn ang="0">
                    <a:pos x="195" y="118"/>
                  </a:cxn>
                  <a:cxn ang="0">
                    <a:pos x="158" y="104"/>
                  </a:cxn>
                  <a:cxn ang="0">
                    <a:pos x="147" y="112"/>
                  </a:cxn>
                  <a:cxn ang="0">
                    <a:pos x="115" y="121"/>
                  </a:cxn>
                  <a:cxn ang="0">
                    <a:pos x="75" y="121"/>
                  </a:cxn>
                  <a:cxn ang="0">
                    <a:pos x="68" y="110"/>
                  </a:cxn>
                  <a:cxn ang="0">
                    <a:pos x="43" y="108"/>
                  </a:cxn>
                  <a:cxn ang="0">
                    <a:pos x="23" y="92"/>
                  </a:cxn>
                  <a:cxn ang="0">
                    <a:pos x="65" y="82"/>
                  </a:cxn>
                  <a:cxn ang="0">
                    <a:pos x="80" y="81"/>
                  </a:cxn>
                  <a:cxn ang="0">
                    <a:pos x="69" y="77"/>
                  </a:cxn>
                  <a:cxn ang="0">
                    <a:pos x="45" y="77"/>
                  </a:cxn>
                  <a:cxn ang="0">
                    <a:pos x="12" y="69"/>
                  </a:cxn>
                  <a:cxn ang="0">
                    <a:pos x="29" y="60"/>
                  </a:cxn>
                  <a:cxn ang="0">
                    <a:pos x="14" y="59"/>
                  </a:cxn>
                  <a:cxn ang="0">
                    <a:pos x="0" y="51"/>
                  </a:cxn>
                  <a:cxn ang="0">
                    <a:pos x="56" y="13"/>
                  </a:cxn>
                  <a:cxn ang="0">
                    <a:pos x="64" y="29"/>
                  </a:cxn>
                  <a:cxn ang="0">
                    <a:pos x="78" y="21"/>
                  </a:cxn>
                  <a:cxn ang="0">
                    <a:pos x="98" y="34"/>
                  </a:cxn>
                  <a:cxn ang="0">
                    <a:pos x="111" y="31"/>
                  </a:cxn>
                  <a:cxn ang="0">
                    <a:pos x="109" y="23"/>
                  </a:cxn>
                  <a:cxn ang="0">
                    <a:pos x="118" y="23"/>
                  </a:cxn>
                  <a:cxn ang="0">
                    <a:pos x="133" y="35"/>
                  </a:cxn>
                  <a:cxn ang="0">
                    <a:pos x="140" y="51"/>
                  </a:cxn>
                  <a:cxn ang="0">
                    <a:pos x="146" y="48"/>
                  </a:cxn>
                  <a:cxn ang="0">
                    <a:pos x="136" y="17"/>
                  </a:cxn>
                  <a:cxn ang="0">
                    <a:pos x="144" y="12"/>
                  </a:cxn>
                  <a:cxn ang="0">
                    <a:pos x="156" y="12"/>
                  </a:cxn>
                  <a:cxn ang="0">
                    <a:pos x="156" y="7"/>
                  </a:cxn>
                  <a:cxn ang="0">
                    <a:pos x="169" y="0"/>
                  </a:cxn>
                  <a:cxn ang="0">
                    <a:pos x="184" y="10"/>
                  </a:cxn>
                  <a:cxn ang="0">
                    <a:pos x="175" y="24"/>
                  </a:cxn>
                  <a:cxn ang="0">
                    <a:pos x="187" y="62"/>
                  </a:cxn>
                  <a:cxn ang="0">
                    <a:pos x="232" y="92"/>
                  </a:cxn>
                  <a:cxn ang="0">
                    <a:pos x="214" y="96"/>
                  </a:cxn>
                </a:cxnLst>
                <a:rect l="0" t="0" r="r" b="b"/>
                <a:pathLst>
                  <a:path w="232" h="121">
                    <a:moveTo>
                      <a:pt x="214" y="96"/>
                    </a:moveTo>
                    <a:cubicBezTo>
                      <a:pt x="211" y="96"/>
                      <a:pt x="209" y="97"/>
                      <a:pt x="209" y="100"/>
                    </a:cubicBezTo>
                    <a:cubicBezTo>
                      <a:pt x="209" y="103"/>
                      <a:pt x="214" y="103"/>
                      <a:pt x="215" y="103"/>
                    </a:cubicBezTo>
                    <a:cubicBezTo>
                      <a:pt x="216" y="107"/>
                      <a:pt x="218" y="108"/>
                      <a:pt x="220" y="110"/>
                    </a:cubicBezTo>
                    <a:cubicBezTo>
                      <a:pt x="216" y="118"/>
                      <a:pt x="206" y="118"/>
                      <a:pt x="195" y="118"/>
                    </a:cubicBezTo>
                    <a:cubicBezTo>
                      <a:pt x="177" y="118"/>
                      <a:pt x="171" y="104"/>
                      <a:pt x="158" y="104"/>
                    </a:cubicBezTo>
                    <a:cubicBezTo>
                      <a:pt x="150" y="104"/>
                      <a:pt x="154" y="109"/>
                      <a:pt x="147" y="112"/>
                    </a:cubicBezTo>
                    <a:cubicBezTo>
                      <a:pt x="135" y="118"/>
                      <a:pt x="124" y="115"/>
                      <a:pt x="115" y="121"/>
                    </a:cubicBezTo>
                    <a:cubicBezTo>
                      <a:pt x="95" y="121"/>
                      <a:pt x="87" y="121"/>
                      <a:pt x="75" y="121"/>
                    </a:cubicBezTo>
                    <a:cubicBezTo>
                      <a:pt x="68" y="121"/>
                      <a:pt x="73" y="114"/>
                      <a:pt x="68" y="110"/>
                    </a:cubicBezTo>
                    <a:cubicBezTo>
                      <a:pt x="63" y="107"/>
                      <a:pt x="49" y="108"/>
                      <a:pt x="43" y="108"/>
                    </a:cubicBezTo>
                    <a:cubicBezTo>
                      <a:pt x="34" y="108"/>
                      <a:pt x="26" y="98"/>
                      <a:pt x="23" y="92"/>
                    </a:cubicBezTo>
                    <a:cubicBezTo>
                      <a:pt x="33" y="85"/>
                      <a:pt x="47" y="82"/>
                      <a:pt x="65" y="82"/>
                    </a:cubicBezTo>
                    <a:cubicBezTo>
                      <a:pt x="72" y="82"/>
                      <a:pt x="75" y="82"/>
                      <a:pt x="80" y="81"/>
                    </a:cubicBezTo>
                    <a:cubicBezTo>
                      <a:pt x="77" y="80"/>
                      <a:pt x="73" y="77"/>
                      <a:pt x="69" y="77"/>
                    </a:cubicBezTo>
                    <a:cubicBezTo>
                      <a:pt x="60" y="77"/>
                      <a:pt x="50" y="77"/>
                      <a:pt x="45" y="77"/>
                    </a:cubicBezTo>
                    <a:cubicBezTo>
                      <a:pt x="36" y="77"/>
                      <a:pt x="12" y="81"/>
                      <a:pt x="12" y="69"/>
                    </a:cubicBezTo>
                    <a:cubicBezTo>
                      <a:pt x="12" y="59"/>
                      <a:pt x="24" y="63"/>
                      <a:pt x="29" y="60"/>
                    </a:cubicBezTo>
                    <a:cubicBezTo>
                      <a:pt x="22" y="58"/>
                      <a:pt x="19" y="59"/>
                      <a:pt x="14" y="59"/>
                    </a:cubicBezTo>
                    <a:cubicBezTo>
                      <a:pt x="9" y="59"/>
                      <a:pt x="0" y="53"/>
                      <a:pt x="0" y="51"/>
                    </a:cubicBezTo>
                    <a:cubicBezTo>
                      <a:pt x="0" y="29"/>
                      <a:pt x="41" y="13"/>
                      <a:pt x="56" y="13"/>
                    </a:cubicBezTo>
                    <a:cubicBezTo>
                      <a:pt x="63" y="13"/>
                      <a:pt x="62" y="26"/>
                      <a:pt x="64" y="29"/>
                    </a:cubicBezTo>
                    <a:cubicBezTo>
                      <a:pt x="68" y="26"/>
                      <a:pt x="71" y="21"/>
                      <a:pt x="78" y="21"/>
                    </a:cubicBezTo>
                    <a:cubicBezTo>
                      <a:pt x="90" y="21"/>
                      <a:pt x="94" y="26"/>
                      <a:pt x="98" y="34"/>
                    </a:cubicBezTo>
                    <a:cubicBezTo>
                      <a:pt x="102" y="33"/>
                      <a:pt x="106" y="32"/>
                      <a:pt x="111" y="31"/>
                    </a:cubicBezTo>
                    <a:cubicBezTo>
                      <a:pt x="110" y="27"/>
                      <a:pt x="109" y="25"/>
                      <a:pt x="109" y="23"/>
                    </a:cubicBezTo>
                    <a:cubicBezTo>
                      <a:pt x="118" y="23"/>
                      <a:pt x="118" y="23"/>
                      <a:pt x="118" y="23"/>
                    </a:cubicBezTo>
                    <a:cubicBezTo>
                      <a:pt x="124" y="25"/>
                      <a:pt x="131" y="30"/>
                      <a:pt x="133" y="35"/>
                    </a:cubicBezTo>
                    <a:cubicBezTo>
                      <a:pt x="135" y="40"/>
                      <a:pt x="132" y="51"/>
                      <a:pt x="140" y="51"/>
                    </a:cubicBezTo>
                    <a:cubicBezTo>
                      <a:pt x="144" y="51"/>
                      <a:pt x="144" y="50"/>
                      <a:pt x="146" y="48"/>
                    </a:cubicBezTo>
                    <a:cubicBezTo>
                      <a:pt x="142" y="42"/>
                      <a:pt x="136" y="21"/>
                      <a:pt x="136" y="17"/>
                    </a:cubicBezTo>
                    <a:cubicBezTo>
                      <a:pt x="136" y="14"/>
                      <a:pt x="140" y="12"/>
                      <a:pt x="144" y="12"/>
                    </a:cubicBezTo>
                    <a:cubicBezTo>
                      <a:pt x="152" y="12"/>
                      <a:pt x="149" y="15"/>
                      <a:pt x="156" y="12"/>
                    </a:cubicBezTo>
                    <a:cubicBezTo>
                      <a:pt x="156" y="10"/>
                      <a:pt x="156" y="9"/>
                      <a:pt x="156" y="7"/>
                    </a:cubicBezTo>
                    <a:cubicBezTo>
                      <a:pt x="156" y="3"/>
                      <a:pt x="162" y="0"/>
                      <a:pt x="169" y="0"/>
                    </a:cubicBezTo>
                    <a:cubicBezTo>
                      <a:pt x="177" y="0"/>
                      <a:pt x="184" y="3"/>
                      <a:pt x="184" y="10"/>
                    </a:cubicBezTo>
                    <a:cubicBezTo>
                      <a:pt x="184" y="16"/>
                      <a:pt x="175" y="20"/>
                      <a:pt x="175" y="24"/>
                    </a:cubicBezTo>
                    <a:cubicBezTo>
                      <a:pt x="175" y="40"/>
                      <a:pt x="187" y="50"/>
                      <a:pt x="187" y="62"/>
                    </a:cubicBezTo>
                    <a:cubicBezTo>
                      <a:pt x="187" y="76"/>
                      <a:pt x="224" y="85"/>
                      <a:pt x="232" y="92"/>
                    </a:cubicBezTo>
                    <a:cubicBezTo>
                      <a:pt x="224" y="97"/>
                      <a:pt x="222" y="96"/>
                      <a:pt x="214" y="9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5" name="Freeform 55"/>
              <p:cNvSpPr>
                <a:spLocks/>
              </p:cNvSpPr>
              <p:nvPr/>
            </p:nvSpPr>
            <p:spPr bwMode="auto">
              <a:xfrm>
                <a:off x="2274888" y="1309688"/>
                <a:ext cx="173038" cy="114300"/>
              </a:xfrm>
              <a:custGeom>
                <a:avLst/>
                <a:gdLst/>
                <a:ahLst/>
                <a:cxnLst>
                  <a:cxn ang="0">
                    <a:pos x="28" y="82"/>
                  </a:cxn>
                  <a:cxn ang="0">
                    <a:pos x="22" y="73"/>
                  </a:cxn>
                  <a:cxn ang="0">
                    <a:pos x="0" y="64"/>
                  </a:cxn>
                  <a:cxn ang="0">
                    <a:pos x="22" y="21"/>
                  </a:cxn>
                  <a:cxn ang="0">
                    <a:pos x="16" y="5"/>
                  </a:cxn>
                  <a:cxn ang="0">
                    <a:pos x="42" y="5"/>
                  </a:cxn>
                  <a:cxn ang="0">
                    <a:pos x="60" y="2"/>
                  </a:cxn>
                  <a:cxn ang="0">
                    <a:pos x="84" y="11"/>
                  </a:cxn>
                  <a:cxn ang="0">
                    <a:pos x="99" y="10"/>
                  </a:cxn>
                  <a:cxn ang="0">
                    <a:pos x="130" y="29"/>
                  </a:cxn>
                  <a:cxn ang="0">
                    <a:pos x="102" y="38"/>
                  </a:cxn>
                  <a:cxn ang="0">
                    <a:pos x="69" y="71"/>
                  </a:cxn>
                  <a:cxn ang="0">
                    <a:pos x="35" y="86"/>
                  </a:cxn>
                  <a:cxn ang="0">
                    <a:pos x="28" y="82"/>
                  </a:cxn>
                </a:cxnLst>
                <a:rect l="0" t="0" r="r" b="b"/>
                <a:pathLst>
                  <a:path w="130" h="86">
                    <a:moveTo>
                      <a:pt x="28" y="82"/>
                    </a:moveTo>
                    <a:cubicBezTo>
                      <a:pt x="26" y="82"/>
                      <a:pt x="23" y="75"/>
                      <a:pt x="22" y="73"/>
                    </a:cubicBezTo>
                    <a:cubicBezTo>
                      <a:pt x="18" y="68"/>
                      <a:pt x="0" y="69"/>
                      <a:pt x="0" y="64"/>
                    </a:cubicBezTo>
                    <a:cubicBezTo>
                      <a:pt x="0" y="49"/>
                      <a:pt x="22" y="37"/>
                      <a:pt x="22" y="21"/>
                    </a:cubicBezTo>
                    <a:cubicBezTo>
                      <a:pt x="22" y="17"/>
                      <a:pt x="16" y="10"/>
                      <a:pt x="16" y="5"/>
                    </a:cubicBezTo>
                    <a:cubicBezTo>
                      <a:pt x="27" y="1"/>
                      <a:pt x="32" y="5"/>
                      <a:pt x="42" y="5"/>
                    </a:cubicBezTo>
                    <a:cubicBezTo>
                      <a:pt x="48" y="5"/>
                      <a:pt x="52" y="0"/>
                      <a:pt x="60" y="2"/>
                    </a:cubicBezTo>
                    <a:cubicBezTo>
                      <a:pt x="70" y="5"/>
                      <a:pt x="74" y="10"/>
                      <a:pt x="84" y="11"/>
                    </a:cubicBezTo>
                    <a:cubicBezTo>
                      <a:pt x="88" y="15"/>
                      <a:pt x="93" y="10"/>
                      <a:pt x="99" y="10"/>
                    </a:cubicBezTo>
                    <a:cubicBezTo>
                      <a:pt x="108" y="10"/>
                      <a:pt x="130" y="19"/>
                      <a:pt x="130" y="29"/>
                    </a:cubicBezTo>
                    <a:cubicBezTo>
                      <a:pt x="130" y="34"/>
                      <a:pt x="106" y="37"/>
                      <a:pt x="102" y="38"/>
                    </a:cubicBezTo>
                    <a:cubicBezTo>
                      <a:pt x="88" y="43"/>
                      <a:pt x="69" y="61"/>
                      <a:pt x="69" y="71"/>
                    </a:cubicBezTo>
                    <a:cubicBezTo>
                      <a:pt x="69" y="75"/>
                      <a:pt x="38" y="86"/>
                      <a:pt x="35" y="86"/>
                    </a:cubicBezTo>
                    <a:cubicBezTo>
                      <a:pt x="32" y="86"/>
                      <a:pt x="30" y="82"/>
                      <a:pt x="28" y="8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6" name="Freeform 56"/>
              <p:cNvSpPr>
                <a:spLocks/>
              </p:cNvSpPr>
              <p:nvPr/>
            </p:nvSpPr>
            <p:spPr bwMode="auto">
              <a:xfrm>
                <a:off x="2413000" y="1228725"/>
                <a:ext cx="204788" cy="87313"/>
              </a:xfrm>
              <a:custGeom>
                <a:avLst/>
                <a:gdLst/>
                <a:ahLst/>
                <a:cxnLst>
                  <a:cxn ang="0">
                    <a:pos x="53" y="65"/>
                  </a:cxn>
                  <a:cxn ang="0">
                    <a:pos x="41" y="59"/>
                  </a:cxn>
                  <a:cxn ang="0">
                    <a:pos x="53" y="53"/>
                  </a:cxn>
                  <a:cxn ang="0">
                    <a:pos x="46" y="43"/>
                  </a:cxn>
                  <a:cxn ang="0">
                    <a:pos x="41" y="49"/>
                  </a:cxn>
                  <a:cxn ang="0">
                    <a:pos x="22" y="52"/>
                  </a:cxn>
                  <a:cxn ang="0">
                    <a:pos x="7" y="49"/>
                  </a:cxn>
                  <a:cxn ang="0">
                    <a:pos x="0" y="42"/>
                  </a:cxn>
                  <a:cxn ang="0">
                    <a:pos x="0" y="36"/>
                  </a:cxn>
                  <a:cxn ang="0">
                    <a:pos x="11" y="31"/>
                  </a:cxn>
                  <a:cxn ang="0">
                    <a:pos x="31" y="36"/>
                  </a:cxn>
                  <a:cxn ang="0">
                    <a:pos x="11" y="30"/>
                  </a:cxn>
                  <a:cxn ang="0">
                    <a:pos x="11" y="23"/>
                  </a:cxn>
                  <a:cxn ang="0">
                    <a:pos x="19" y="23"/>
                  </a:cxn>
                  <a:cxn ang="0">
                    <a:pos x="38" y="26"/>
                  </a:cxn>
                  <a:cxn ang="0">
                    <a:pos x="16" y="22"/>
                  </a:cxn>
                  <a:cxn ang="0">
                    <a:pos x="25" y="17"/>
                  </a:cxn>
                  <a:cxn ang="0">
                    <a:pos x="36" y="18"/>
                  </a:cxn>
                  <a:cxn ang="0">
                    <a:pos x="23" y="12"/>
                  </a:cxn>
                  <a:cxn ang="0">
                    <a:pos x="38" y="12"/>
                  </a:cxn>
                  <a:cxn ang="0">
                    <a:pos x="45" y="19"/>
                  </a:cxn>
                  <a:cxn ang="0">
                    <a:pos x="55" y="19"/>
                  </a:cxn>
                  <a:cxn ang="0">
                    <a:pos x="97" y="36"/>
                  </a:cxn>
                  <a:cxn ang="0">
                    <a:pos x="107" y="30"/>
                  </a:cxn>
                  <a:cxn ang="0">
                    <a:pos x="98" y="29"/>
                  </a:cxn>
                  <a:cxn ang="0">
                    <a:pos x="102" y="27"/>
                  </a:cxn>
                  <a:cxn ang="0">
                    <a:pos x="102" y="21"/>
                  </a:cxn>
                  <a:cxn ang="0">
                    <a:pos x="91" y="15"/>
                  </a:cxn>
                  <a:cxn ang="0">
                    <a:pos x="107" y="0"/>
                  </a:cxn>
                  <a:cxn ang="0">
                    <a:pos x="116" y="4"/>
                  </a:cxn>
                  <a:cxn ang="0">
                    <a:pos x="116" y="9"/>
                  </a:cxn>
                  <a:cxn ang="0">
                    <a:pos x="132" y="26"/>
                  </a:cxn>
                  <a:cxn ang="0">
                    <a:pos x="144" y="20"/>
                  </a:cxn>
                  <a:cxn ang="0">
                    <a:pos x="154" y="31"/>
                  </a:cxn>
                  <a:cxn ang="0">
                    <a:pos x="140" y="52"/>
                  </a:cxn>
                  <a:cxn ang="0">
                    <a:pos x="111" y="51"/>
                  </a:cxn>
                  <a:cxn ang="0">
                    <a:pos x="82" y="59"/>
                  </a:cxn>
                  <a:cxn ang="0">
                    <a:pos x="53" y="65"/>
                  </a:cxn>
                </a:cxnLst>
                <a:rect l="0" t="0" r="r" b="b"/>
                <a:pathLst>
                  <a:path w="154" h="65">
                    <a:moveTo>
                      <a:pt x="53" y="65"/>
                    </a:moveTo>
                    <a:cubicBezTo>
                      <a:pt x="48" y="65"/>
                      <a:pt x="41" y="61"/>
                      <a:pt x="41" y="59"/>
                    </a:cubicBezTo>
                    <a:cubicBezTo>
                      <a:pt x="41" y="52"/>
                      <a:pt x="47" y="53"/>
                      <a:pt x="53" y="53"/>
                    </a:cubicBezTo>
                    <a:cubicBezTo>
                      <a:pt x="50" y="50"/>
                      <a:pt x="46" y="48"/>
                      <a:pt x="46" y="43"/>
                    </a:cubicBezTo>
                    <a:cubicBezTo>
                      <a:pt x="43" y="44"/>
                      <a:pt x="41" y="46"/>
                      <a:pt x="41" y="49"/>
                    </a:cubicBezTo>
                    <a:cubicBezTo>
                      <a:pt x="33" y="50"/>
                      <a:pt x="27" y="52"/>
                      <a:pt x="22" y="52"/>
                    </a:cubicBezTo>
                    <a:cubicBezTo>
                      <a:pt x="16" y="52"/>
                      <a:pt x="10" y="49"/>
                      <a:pt x="7" y="49"/>
                    </a:cubicBezTo>
                    <a:cubicBezTo>
                      <a:pt x="3" y="49"/>
                      <a:pt x="0" y="46"/>
                      <a:pt x="0" y="42"/>
                    </a:cubicBezTo>
                    <a:cubicBezTo>
                      <a:pt x="0" y="38"/>
                      <a:pt x="2" y="39"/>
                      <a:pt x="0" y="36"/>
                    </a:cubicBezTo>
                    <a:cubicBezTo>
                      <a:pt x="5" y="35"/>
                      <a:pt x="7" y="31"/>
                      <a:pt x="11" y="31"/>
                    </a:cubicBezTo>
                    <a:cubicBezTo>
                      <a:pt x="20" y="31"/>
                      <a:pt x="24" y="35"/>
                      <a:pt x="31" y="36"/>
                    </a:cubicBezTo>
                    <a:cubicBezTo>
                      <a:pt x="24" y="35"/>
                      <a:pt x="17" y="32"/>
                      <a:pt x="11" y="30"/>
                    </a:cubicBezTo>
                    <a:cubicBezTo>
                      <a:pt x="11" y="23"/>
                      <a:pt x="11" y="23"/>
                      <a:pt x="11" y="23"/>
                    </a:cubicBezTo>
                    <a:cubicBezTo>
                      <a:pt x="15" y="23"/>
                      <a:pt x="19" y="23"/>
                      <a:pt x="19" y="23"/>
                    </a:cubicBezTo>
                    <a:cubicBezTo>
                      <a:pt x="20" y="23"/>
                      <a:pt x="34" y="26"/>
                      <a:pt x="38" y="26"/>
                    </a:cubicBezTo>
                    <a:cubicBezTo>
                      <a:pt x="30" y="25"/>
                      <a:pt x="23" y="26"/>
                      <a:pt x="16" y="22"/>
                    </a:cubicBezTo>
                    <a:cubicBezTo>
                      <a:pt x="18" y="19"/>
                      <a:pt x="22" y="17"/>
                      <a:pt x="25" y="17"/>
                    </a:cubicBezTo>
                    <a:cubicBezTo>
                      <a:pt x="31" y="17"/>
                      <a:pt x="32" y="19"/>
                      <a:pt x="36" y="18"/>
                    </a:cubicBezTo>
                    <a:cubicBezTo>
                      <a:pt x="31" y="19"/>
                      <a:pt x="23" y="18"/>
                      <a:pt x="23" y="12"/>
                    </a:cubicBezTo>
                    <a:cubicBezTo>
                      <a:pt x="31" y="11"/>
                      <a:pt x="34" y="12"/>
                      <a:pt x="38" y="12"/>
                    </a:cubicBezTo>
                    <a:cubicBezTo>
                      <a:pt x="39" y="12"/>
                      <a:pt x="45" y="14"/>
                      <a:pt x="45" y="19"/>
                    </a:cubicBezTo>
                    <a:cubicBezTo>
                      <a:pt x="50" y="19"/>
                      <a:pt x="54" y="19"/>
                      <a:pt x="55" y="19"/>
                    </a:cubicBezTo>
                    <a:cubicBezTo>
                      <a:pt x="68" y="19"/>
                      <a:pt x="78" y="36"/>
                      <a:pt x="97" y="36"/>
                    </a:cubicBezTo>
                    <a:cubicBezTo>
                      <a:pt x="103" y="36"/>
                      <a:pt x="105" y="34"/>
                      <a:pt x="107" y="30"/>
                    </a:cubicBezTo>
                    <a:cubicBezTo>
                      <a:pt x="102" y="30"/>
                      <a:pt x="100" y="30"/>
                      <a:pt x="98" y="29"/>
                    </a:cubicBezTo>
                    <a:cubicBezTo>
                      <a:pt x="98" y="28"/>
                      <a:pt x="101" y="27"/>
                      <a:pt x="102" y="27"/>
                    </a:cubicBezTo>
                    <a:cubicBezTo>
                      <a:pt x="102" y="21"/>
                      <a:pt x="102" y="21"/>
                      <a:pt x="102" y="21"/>
                    </a:cubicBezTo>
                    <a:cubicBezTo>
                      <a:pt x="99" y="21"/>
                      <a:pt x="91" y="19"/>
                      <a:pt x="91" y="15"/>
                    </a:cubicBezTo>
                    <a:cubicBezTo>
                      <a:pt x="91" y="7"/>
                      <a:pt x="103" y="4"/>
                      <a:pt x="107" y="0"/>
                    </a:cubicBezTo>
                    <a:cubicBezTo>
                      <a:pt x="110" y="2"/>
                      <a:pt x="113" y="4"/>
                      <a:pt x="116" y="4"/>
                    </a:cubicBezTo>
                    <a:cubicBezTo>
                      <a:pt x="115" y="7"/>
                      <a:pt x="116" y="8"/>
                      <a:pt x="116" y="9"/>
                    </a:cubicBezTo>
                    <a:cubicBezTo>
                      <a:pt x="116" y="16"/>
                      <a:pt x="124" y="26"/>
                      <a:pt x="132" y="26"/>
                    </a:cubicBezTo>
                    <a:cubicBezTo>
                      <a:pt x="136" y="26"/>
                      <a:pt x="139" y="20"/>
                      <a:pt x="144" y="20"/>
                    </a:cubicBezTo>
                    <a:cubicBezTo>
                      <a:pt x="150" y="20"/>
                      <a:pt x="154" y="26"/>
                      <a:pt x="154" y="31"/>
                    </a:cubicBezTo>
                    <a:cubicBezTo>
                      <a:pt x="154" y="37"/>
                      <a:pt x="144" y="51"/>
                      <a:pt x="140" y="52"/>
                    </a:cubicBezTo>
                    <a:cubicBezTo>
                      <a:pt x="137" y="53"/>
                      <a:pt x="111" y="50"/>
                      <a:pt x="111" y="51"/>
                    </a:cubicBezTo>
                    <a:cubicBezTo>
                      <a:pt x="111" y="52"/>
                      <a:pt x="83" y="58"/>
                      <a:pt x="82" y="59"/>
                    </a:cubicBezTo>
                    <a:cubicBezTo>
                      <a:pt x="73" y="62"/>
                      <a:pt x="64" y="65"/>
                      <a:pt x="53" y="6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7" name="Freeform 57"/>
              <p:cNvSpPr>
                <a:spLocks/>
              </p:cNvSpPr>
              <p:nvPr/>
            </p:nvSpPr>
            <p:spPr bwMode="auto">
              <a:xfrm>
                <a:off x="2382838" y="1260475"/>
                <a:ext cx="28575" cy="20638"/>
              </a:xfrm>
              <a:custGeom>
                <a:avLst/>
                <a:gdLst/>
                <a:ahLst/>
                <a:cxnLst>
                  <a:cxn ang="0">
                    <a:pos x="8" y="16"/>
                  </a:cxn>
                  <a:cxn ang="0">
                    <a:pos x="0" y="11"/>
                  </a:cxn>
                  <a:cxn ang="0">
                    <a:pos x="21" y="0"/>
                  </a:cxn>
                  <a:cxn ang="0">
                    <a:pos x="8" y="16"/>
                  </a:cxn>
                </a:cxnLst>
                <a:rect l="0" t="0" r="r" b="b"/>
                <a:pathLst>
                  <a:path w="21" h="16">
                    <a:moveTo>
                      <a:pt x="8" y="16"/>
                    </a:moveTo>
                    <a:cubicBezTo>
                      <a:pt x="4" y="16"/>
                      <a:pt x="0" y="14"/>
                      <a:pt x="0" y="11"/>
                    </a:cubicBezTo>
                    <a:cubicBezTo>
                      <a:pt x="0" y="3"/>
                      <a:pt x="16" y="0"/>
                      <a:pt x="21" y="0"/>
                    </a:cubicBezTo>
                    <a:cubicBezTo>
                      <a:pt x="20" y="7"/>
                      <a:pt x="13" y="16"/>
                      <a:pt x="8" y="1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8" name="Freeform 58"/>
              <p:cNvSpPr>
                <a:spLocks/>
              </p:cNvSpPr>
              <p:nvPr/>
            </p:nvSpPr>
            <p:spPr bwMode="auto">
              <a:xfrm>
                <a:off x="2457450" y="1230313"/>
                <a:ext cx="22225" cy="7938"/>
              </a:xfrm>
              <a:custGeom>
                <a:avLst/>
                <a:gdLst/>
                <a:ahLst/>
                <a:cxnLst>
                  <a:cxn ang="0">
                    <a:pos x="6" y="6"/>
                  </a:cxn>
                  <a:cxn ang="0">
                    <a:pos x="0" y="0"/>
                  </a:cxn>
                  <a:cxn ang="0">
                    <a:pos x="16" y="0"/>
                  </a:cxn>
                  <a:cxn ang="0">
                    <a:pos x="16" y="6"/>
                  </a:cxn>
                  <a:cxn ang="0">
                    <a:pos x="6" y="6"/>
                  </a:cxn>
                </a:cxnLst>
                <a:rect l="0" t="0" r="r" b="b"/>
                <a:pathLst>
                  <a:path w="16" h="6">
                    <a:moveTo>
                      <a:pt x="6" y="6"/>
                    </a:moveTo>
                    <a:cubicBezTo>
                      <a:pt x="4" y="6"/>
                      <a:pt x="0" y="4"/>
                      <a:pt x="0" y="0"/>
                    </a:cubicBezTo>
                    <a:cubicBezTo>
                      <a:pt x="16" y="0"/>
                      <a:pt x="16" y="0"/>
                      <a:pt x="16" y="0"/>
                    </a:cubicBezTo>
                    <a:cubicBezTo>
                      <a:pt x="16" y="6"/>
                      <a:pt x="16" y="6"/>
                      <a:pt x="16" y="6"/>
                    </a:cubicBezTo>
                    <a:cubicBezTo>
                      <a:pt x="14" y="6"/>
                      <a:pt x="6" y="6"/>
                      <a:pt x="6"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9" name="Freeform 59"/>
              <p:cNvSpPr>
                <a:spLocks/>
              </p:cNvSpPr>
              <p:nvPr/>
            </p:nvSpPr>
            <p:spPr bwMode="auto">
              <a:xfrm>
                <a:off x="2324100" y="1203325"/>
                <a:ext cx="117475" cy="65088"/>
              </a:xfrm>
              <a:custGeom>
                <a:avLst/>
                <a:gdLst/>
                <a:ahLst/>
                <a:cxnLst>
                  <a:cxn ang="0">
                    <a:pos x="88" y="8"/>
                  </a:cxn>
                  <a:cxn ang="0">
                    <a:pos x="82" y="15"/>
                  </a:cxn>
                  <a:cxn ang="0">
                    <a:pos x="86" y="24"/>
                  </a:cxn>
                  <a:cxn ang="0">
                    <a:pos x="67" y="38"/>
                  </a:cxn>
                  <a:cxn ang="0">
                    <a:pos x="56" y="26"/>
                  </a:cxn>
                  <a:cxn ang="0">
                    <a:pos x="41" y="39"/>
                  </a:cxn>
                  <a:cxn ang="0">
                    <a:pos x="32" y="49"/>
                  </a:cxn>
                  <a:cxn ang="0">
                    <a:pos x="24" y="42"/>
                  </a:cxn>
                  <a:cxn ang="0">
                    <a:pos x="12" y="42"/>
                  </a:cxn>
                  <a:cxn ang="0">
                    <a:pos x="4" y="46"/>
                  </a:cxn>
                  <a:cxn ang="0">
                    <a:pos x="0" y="39"/>
                  </a:cxn>
                  <a:cxn ang="0">
                    <a:pos x="10" y="31"/>
                  </a:cxn>
                  <a:cxn ang="0">
                    <a:pos x="31" y="23"/>
                  </a:cxn>
                  <a:cxn ang="0">
                    <a:pos x="54" y="6"/>
                  </a:cxn>
                  <a:cxn ang="0">
                    <a:pos x="62" y="7"/>
                  </a:cxn>
                  <a:cxn ang="0">
                    <a:pos x="88" y="8"/>
                  </a:cxn>
                </a:cxnLst>
                <a:rect l="0" t="0" r="r" b="b"/>
                <a:pathLst>
                  <a:path w="88" h="49">
                    <a:moveTo>
                      <a:pt x="88" y="8"/>
                    </a:moveTo>
                    <a:cubicBezTo>
                      <a:pt x="88" y="11"/>
                      <a:pt x="86" y="14"/>
                      <a:pt x="82" y="15"/>
                    </a:cubicBezTo>
                    <a:cubicBezTo>
                      <a:pt x="83" y="19"/>
                      <a:pt x="86" y="20"/>
                      <a:pt x="86" y="24"/>
                    </a:cubicBezTo>
                    <a:cubicBezTo>
                      <a:pt x="67" y="38"/>
                      <a:pt x="67" y="38"/>
                      <a:pt x="67" y="38"/>
                    </a:cubicBezTo>
                    <a:cubicBezTo>
                      <a:pt x="60" y="38"/>
                      <a:pt x="60" y="28"/>
                      <a:pt x="56" y="26"/>
                    </a:cubicBezTo>
                    <a:cubicBezTo>
                      <a:pt x="55" y="33"/>
                      <a:pt x="48" y="40"/>
                      <a:pt x="41" y="39"/>
                    </a:cubicBezTo>
                    <a:cubicBezTo>
                      <a:pt x="40" y="44"/>
                      <a:pt x="37" y="49"/>
                      <a:pt x="32" y="49"/>
                    </a:cubicBezTo>
                    <a:cubicBezTo>
                      <a:pt x="28" y="49"/>
                      <a:pt x="25" y="44"/>
                      <a:pt x="24" y="42"/>
                    </a:cubicBezTo>
                    <a:cubicBezTo>
                      <a:pt x="19" y="45"/>
                      <a:pt x="16" y="42"/>
                      <a:pt x="12" y="42"/>
                    </a:cubicBezTo>
                    <a:cubicBezTo>
                      <a:pt x="9" y="42"/>
                      <a:pt x="8" y="45"/>
                      <a:pt x="4" y="46"/>
                    </a:cubicBezTo>
                    <a:cubicBezTo>
                      <a:pt x="4" y="43"/>
                      <a:pt x="0" y="41"/>
                      <a:pt x="0" y="39"/>
                    </a:cubicBezTo>
                    <a:cubicBezTo>
                      <a:pt x="0" y="38"/>
                      <a:pt x="8" y="32"/>
                      <a:pt x="10" y="31"/>
                    </a:cubicBezTo>
                    <a:cubicBezTo>
                      <a:pt x="17" y="28"/>
                      <a:pt x="23" y="27"/>
                      <a:pt x="31" y="23"/>
                    </a:cubicBezTo>
                    <a:cubicBezTo>
                      <a:pt x="39" y="18"/>
                      <a:pt x="41" y="6"/>
                      <a:pt x="54" y="6"/>
                    </a:cubicBezTo>
                    <a:cubicBezTo>
                      <a:pt x="57" y="6"/>
                      <a:pt x="58" y="7"/>
                      <a:pt x="62" y="7"/>
                    </a:cubicBezTo>
                    <a:cubicBezTo>
                      <a:pt x="62" y="7"/>
                      <a:pt x="88" y="0"/>
                      <a:pt x="88" y="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0" name="Freeform 60"/>
              <p:cNvSpPr>
                <a:spLocks/>
              </p:cNvSpPr>
              <p:nvPr/>
            </p:nvSpPr>
            <p:spPr bwMode="auto">
              <a:xfrm>
                <a:off x="2481263" y="1162050"/>
                <a:ext cx="66675" cy="20638"/>
              </a:xfrm>
              <a:custGeom>
                <a:avLst/>
                <a:gdLst/>
                <a:ahLst/>
                <a:cxnLst>
                  <a:cxn ang="0">
                    <a:pos x="20" y="15"/>
                  </a:cxn>
                  <a:cxn ang="0">
                    <a:pos x="9" y="12"/>
                  </a:cxn>
                  <a:cxn ang="0">
                    <a:pos x="0" y="15"/>
                  </a:cxn>
                  <a:cxn ang="0">
                    <a:pos x="32" y="0"/>
                  </a:cxn>
                  <a:cxn ang="0">
                    <a:pos x="50" y="11"/>
                  </a:cxn>
                  <a:cxn ang="0">
                    <a:pos x="39" y="15"/>
                  </a:cxn>
                  <a:cxn ang="0">
                    <a:pos x="20" y="15"/>
                  </a:cxn>
                </a:cxnLst>
                <a:rect l="0" t="0" r="r" b="b"/>
                <a:pathLst>
                  <a:path w="50" h="15">
                    <a:moveTo>
                      <a:pt x="20" y="15"/>
                    </a:moveTo>
                    <a:cubicBezTo>
                      <a:pt x="14" y="15"/>
                      <a:pt x="13" y="12"/>
                      <a:pt x="9" y="12"/>
                    </a:cubicBezTo>
                    <a:cubicBezTo>
                      <a:pt x="5" y="12"/>
                      <a:pt x="3" y="15"/>
                      <a:pt x="0" y="15"/>
                    </a:cubicBezTo>
                    <a:cubicBezTo>
                      <a:pt x="0" y="9"/>
                      <a:pt x="26" y="0"/>
                      <a:pt x="32" y="0"/>
                    </a:cubicBezTo>
                    <a:cubicBezTo>
                      <a:pt x="41" y="0"/>
                      <a:pt x="49" y="5"/>
                      <a:pt x="50" y="11"/>
                    </a:cubicBezTo>
                    <a:cubicBezTo>
                      <a:pt x="47" y="12"/>
                      <a:pt x="44" y="15"/>
                      <a:pt x="39" y="15"/>
                    </a:cubicBezTo>
                    <a:cubicBezTo>
                      <a:pt x="27" y="15"/>
                      <a:pt x="29" y="15"/>
                      <a:pt x="20" y="1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1" name="Freeform 61"/>
              <p:cNvSpPr>
                <a:spLocks/>
              </p:cNvSpPr>
              <p:nvPr/>
            </p:nvSpPr>
            <p:spPr bwMode="auto">
              <a:xfrm>
                <a:off x="2482850" y="1185863"/>
                <a:ext cx="58738" cy="30163"/>
              </a:xfrm>
              <a:custGeom>
                <a:avLst/>
                <a:gdLst/>
                <a:ahLst/>
                <a:cxnLst>
                  <a:cxn ang="0">
                    <a:pos x="38" y="10"/>
                  </a:cxn>
                  <a:cxn ang="0">
                    <a:pos x="14" y="23"/>
                  </a:cxn>
                  <a:cxn ang="0">
                    <a:pos x="0" y="11"/>
                  </a:cxn>
                  <a:cxn ang="0">
                    <a:pos x="36" y="0"/>
                  </a:cxn>
                  <a:cxn ang="0">
                    <a:pos x="44" y="5"/>
                  </a:cxn>
                  <a:cxn ang="0">
                    <a:pos x="25" y="10"/>
                  </a:cxn>
                  <a:cxn ang="0">
                    <a:pos x="38" y="10"/>
                  </a:cxn>
                </a:cxnLst>
                <a:rect l="0" t="0" r="r" b="b"/>
                <a:pathLst>
                  <a:path w="44" h="23">
                    <a:moveTo>
                      <a:pt x="38" y="10"/>
                    </a:moveTo>
                    <a:cubicBezTo>
                      <a:pt x="38" y="19"/>
                      <a:pt x="24" y="23"/>
                      <a:pt x="14" y="23"/>
                    </a:cubicBezTo>
                    <a:cubicBezTo>
                      <a:pt x="8" y="23"/>
                      <a:pt x="0" y="15"/>
                      <a:pt x="0" y="11"/>
                    </a:cubicBezTo>
                    <a:cubicBezTo>
                      <a:pt x="0" y="1"/>
                      <a:pt x="27" y="0"/>
                      <a:pt x="36" y="0"/>
                    </a:cubicBezTo>
                    <a:cubicBezTo>
                      <a:pt x="41" y="0"/>
                      <a:pt x="43" y="3"/>
                      <a:pt x="44" y="5"/>
                    </a:cubicBezTo>
                    <a:cubicBezTo>
                      <a:pt x="39" y="9"/>
                      <a:pt x="32" y="10"/>
                      <a:pt x="25" y="10"/>
                    </a:cubicBezTo>
                    <a:lnTo>
                      <a:pt x="38" y="1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2" name="Freeform 62"/>
              <p:cNvSpPr>
                <a:spLocks/>
              </p:cNvSpPr>
              <p:nvPr/>
            </p:nvSpPr>
            <p:spPr bwMode="auto">
              <a:xfrm>
                <a:off x="2454275" y="1181100"/>
                <a:ext cx="20638" cy="22225"/>
              </a:xfrm>
              <a:custGeom>
                <a:avLst/>
                <a:gdLst/>
                <a:ahLst/>
                <a:cxnLst>
                  <a:cxn ang="0">
                    <a:pos x="15" y="12"/>
                  </a:cxn>
                  <a:cxn ang="0">
                    <a:pos x="9" y="17"/>
                  </a:cxn>
                  <a:cxn ang="0">
                    <a:pos x="0" y="11"/>
                  </a:cxn>
                  <a:cxn ang="0">
                    <a:pos x="15" y="12"/>
                  </a:cxn>
                </a:cxnLst>
                <a:rect l="0" t="0" r="r" b="b"/>
                <a:pathLst>
                  <a:path w="15" h="17">
                    <a:moveTo>
                      <a:pt x="15" y="12"/>
                    </a:moveTo>
                    <a:cubicBezTo>
                      <a:pt x="13" y="15"/>
                      <a:pt x="12" y="17"/>
                      <a:pt x="9" y="17"/>
                    </a:cubicBezTo>
                    <a:cubicBezTo>
                      <a:pt x="5" y="17"/>
                      <a:pt x="0" y="13"/>
                      <a:pt x="0" y="11"/>
                    </a:cubicBezTo>
                    <a:cubicBezTo>
                      <a:pt x="0" y="0"/>
                      <a:pt x="12" y="11"/>
                      <a:pt x="15" y="1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3" name="Freeform 63"/>
              <p:cNvSpPr>
                <a:spLocks/>
              </p:cNvSpPr>
              <p:nvPr/>
            </p:nvSpPr>
            <p:spPr bwMode="auto">
              <a:xfrm>
                <a:off x="2671763" y="1335088"/>
                <a:ext cx="100013" cy="80963"/>
              </a:xfrm>
              <a:custGeom>
                <a:avLst/>
                <a:gdLst/>
                <a:ahLst/>
                <a:cxnLst>
                  <a:cxn ang="0">
                    <a:pos x="66" y="23"/>
                  </a:cxn>
                  <a:cxn ang="0">
                    <a:pos x="65" y="30"/>
                  </a:cxn>
                  <a:cxn ang="0">
                    <a:pos x="75" y="32"/>
                  </a:cxn>
                  <a:cxn ang="0">
                    <a:pos x="57" y="55"/>
                  </a:cxn>
                  <a:cxn ang="0">
                    <a:pos x="49" y="61"/>
                  </a:cxn>
                  <a:cxn ang="0">
                    <a:pos x="39" y="54"/>
                  </a:cxn>
                  <a:cxn ang="0">
                    <a:pos x="0" y="30"/>
                  </a:cxn>
                  <a:cxn ang="0">
                    <a:pos x="0" y="23"/>
                  </a:cxn>
                  <a:cxn ang="0">
                    <a:pos x="20" y="28"/>
                  </a:cxn>
                  <a:cxn ang="0">
                    <a:pos x="27" y="28"/>
                  </a:cxn>
                  <a:cxn ang="0">
                    <a:pos x="27" y="16"/>
                  </a:cxn>
                  <a:cxn ang="0">
                    <a:pos x="12" y="11"/>
                  </a:cxn>
                  <a:cxn ang="0">
                    <a:pos x="16" y="7"/>
                  </a:cxn>
                  <a:cxn ang="0">
                    <a:pos x="42" y="2"/>
                  </a:cxn>
                  <a:cxn ang="0">
                    <a:pos x="60" y="2"/>
                  </a:cxn>
                  <a:cxn ang="0">
                    <a:pos x="64" y="6"/>
                  </a:cxn>
                  <a:cxn ang="0">
                    <a:pos x="50" y="22"/>
                  </a:cxn>
                  <a:cxn ang="0">
                    <a:pos x="66" y="23"/>
                  </a:cxn>
                </a:cxnLst>
                <a:rect l="0" t="0" r="r" b="b"/>
                <a:pathLst>
                  <a:path w="75" h="61">
                    <a:moveTo>
                      <a:pt x="66" y="23"/>
                    </a:moveTo>
                    <a:cubicBezTo>
                      <a:pt x="66" y="29"/>
                      <a:pt x="65" y="25"/>
                      <a:pt x="65" y="30"/>
                    </a:cubicBezTo>
                    <a:cubicBezTo>
                      <a:pt x="67" y="30"/>
                      <a:pt x="72" y="31"/>
                      <a:pt x="75" y="32"/>
                    </a:cubicBezTo>
                    <a:cubicBezTo>
                      <a:pt x="73" y="56"/>
                      <a:pt x="72" y="49"/>
                      <a:pt x="57" y="55"/>
                    </a:cubicBezTo>
                    <a:cubicBezTo>
                      <a:pt x="53" y="56"/>
                      <a:pt x="53" y="61"/>
                      <a:pt x="49" y="61"/>
                    </a:cubicBezTo>
                    <a:cubicBezTo>
                      <a:pt x="42" y="61"/>
                      <a:pt x="42" y="56"/>
                      <a:pt x="39" y="54"/>
                    </a:cubicBezTo>
                    <a:cubicBezTo>
                      <a:pt x="27" y="41"/>
                      <a:pt x="13" y="43"/>
                      <a:pt x="0" y="30"/>
                    </a:cubicBezTo>
                    <a:cubicBezTo>
                      <a:pt x="0" y="23"/>
                      <a:pt x="0" y="23"/>
                      <a:pt x="0" y="23"/>
                    </a:cubicBezTo>
                    <a:cubicBezTo>
                      <a:pt x="6" y="23"/>
                      <a:pt x="12" y="28"/>
                      <a:pt x="20" y="28"/>
                    </a:cubicBezTo>
                    <a:cubicBezTo>
                      <a:pt x="24" y="28"/>
                      <a:pt x="23" y="28"/>
                      <a:pt x="27" y="28"/>
                    </a:cubicBezTo>
                    <a:cubicBezTo>
                      <a:pt x="27" y="16"/>
                      <a:pt x="27" y="16"/>
                      <a:pt x="27" y="16"/>
                    </a:cubicBezTo>
                    <a:cubicBezTo>
                      <a:pt x="21" y="15"/>
                      <a:pt x="12" y="16"/>
                      <a:pt x="12" y="11"/>
                    </a:cubicBezTo>
                    <a:cubicBezTo>
                      <a:pt x="12" y="9"/>
                      <a:pt x="15" y="8"/>
                      <a:pt x="16" y="7"/>
                    </a:cubicBezTo>
                    <a:cubicBezTo>
                      <a:pt x="23" y="0"/>
                      <a:pt x="32" y="2"/>
                      <a:pt x="42" y="2"/>
                    </a:cubicBezTo>
                    <a:cubicBezTo>
                      <a:pt x="50" y="2"/>
                      <a:pt x="60" y="2"/>
                      <a:pt x="60" y="2"/>
                    </a:cubicBezTo>
                    <a:cubicBezTo>
                      <a:pt x="61" y="2"/>
                      <a:pt x="64" y="4"/>
                      <a:pt x="64" y="6"/>
                    </a:cubicBezTo>
                    <a:cubicBezTo>
                      <a:pt x="64" y="15"/>
                      <a:pt x="53" y="18"/>
                      <a:pt x="50" y="22"/>
                    </a:cubicBezTo>
                    <a:cubicBezTo>
                      <a:pt x="53" y="22"/>
                      <a:pt x="66" y="18"/>
                      <a:pt x="66" y="2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4" name="Freeform 64"/>
              <p:cNvSpPr>
                <a:spLocks/>
              </p:cNvSpPr>
              <p:nvPr/>
            </p:nvSpPr>
            <p:spPr bwMode="auto">
              <a:xfrm>
                <a:off x="2636838" y="1236663"/>
                <a:ext cx="111125" cy="60325"/>
              </a:xfrm>
              <a:custGeom>
                <a:avLst/>
                <a:gdLst/>
                <a:ahLst/>
                <a:cxnLst>
                  <a:cxn ang="0">
                    <a:pos x="4" y="11"/>
                  </a:cxn>
                  <a:cxn ang="0">
                    <a:pos x="0" y="2"/>
                  </a:cxn>
                  <a:cxn ang="0">
                    <a:pos x="5" y="2"/>
                  </a:cxn>
                  <a:cxn ang="0">
                    <a:pos x="38" y="20"/>
                  </a:cxn>
                  <a:cxn ang="0">
                    <a:pos x="29" y="13"/>
                  </a:cxn>
                  <a:cxn ang="0">
                    <a:pos x="29" y="8"/>
                  </a:cxn>
                  <a:cxn ang="0">
                    <a:pos x="54" y="17"/>
                  </a:cxn>
                  <a:cxn ang="0">
                    <a:pos x="54" y="8"/>
                  </a:cxn>
                  <a:cxn ang="0">
                    <a:pos x="38" y="1"/>
                  </a:cxn>
                  <a:cxn ang="0">
                    <a:pos x="46" y="1"/>
                  </a:cxn>
                  <a:cxn ang="0">
                    <a:pos x="66" y="5"/>
                  </a:cxn>
                  <a:cxn ang="0">
                    <a:pos x="75" y="2"/>
                  </a:cxn>
                  <a:cxn ang="0">
                    <a:pos x="84" y="13"/>
                  </a:cxn>
                  <a:cxn ang="0">
                    <a:pos x="80" y="41"/>
                  </a:cxn>
                  <a:cxn ang="0">
                    <a:pos x="62" y="43"/>
                  </a:cxn>
                  <a:cxn ang="0">
                    <a:pos x="48" y="41"/>
                  </a:cxn>
                  <a:cxn ang="0">
                    <a:pos x="51" y="36"/>
                  </a:cxn>
                  <a:cxn ang="0">
                    <a:pos x="51" y="32"/>
                  </a:cxn>
                  <a:cxn ang="0">
                    <a:pos x="62" y="25"/>
                  </a:cxn>
                  <a:cxn ang="0">
                    <a:pos x="57" y="24"/>
                  </a:cxn>
                  <a:cxn ang="0">
                    <a:pos x="25" y="28"/>
                  </a:cxn>
                  <a:cxn ang="0">
                    <a:pos x="20" y="23"/>
                  </a:cxn>
                  <a:cxn ang="0">
                    <a:pos x="13" y="23"/>
                  </a:cxn>
                  <a:cxn ang="0">
                    <a:pos x="12" y="19"/>
                  </a:cxn>
                  <a:cxn ang="0">
                    <a:pos x="1" y="14"/>
                  </a:cxn>
                  <a:cxn ang="0">
                    <a:pos x="1" y="6"/>
                  </a:cxn>
                  <a:cxn ang="0">
                    <a:pos x="4" y="11"/>
                  </a:cxn>
                </a:cxnLst>
                <a:rect l="0" t="0" r="r" b="b"/>
                <a:pathLst>
                  <a:path w="84" h="45">
                    <a:moveTo>
                      <a:pt x="4" y="11"/>
                    </a:moveTo>
                    <a:cubicBezTo>
                      <a:pt x="2" y="9"/>
                      <a:pt x="0" y="6"/>
                      <a:pt x="0" y="2"/>
                    </a:cubicBezTo>
                    <a:cubicBezTo>
                      <a:pt x="1" y="2"/>
                      <a:pt x="3" y="2"/>
                      <a:pt x="5" y="2"/>
                    </a:cubicBezTo>
                    <a:cubicBezTo>
                      <a:pt x="18" y="2"/>
                      <a:pt x="24" y="24"/>
                      <a:pt x="38" y="20"/>
                    </a:cubicBezTo>
                    <a:cubicBezTo>
                      <a:pt x="35" y="18"/>
                      <a:pt x="31" y="15"/>
                      <a:pt x="29" y="13"/>
                    </a:cubicBezTo>
                    <a:cubicBezTo>
                      <a:pt x="29" y="8"/>
                      <a:pt x="29" y="8"/>
                      <a:pt x="29" y="8"/>
                    </a:cubicBezTo>
                    <a:cubicBezTo>
                      <a:pt x="39" y="8"/>
                      <a:pt x="43" y="17"/>
                      <a:pt x="54" y="17"/>
                    </a:cubicBezTo>
                    <a:cubicBezTo>
                      <a:pt x="54" y="8"/>
                      <a:pt x="54" y="8"/>
                      <a:pt x="54" y="8"/>
                    </a:cubicBezTo>
                    <a:cubicBezTo>
                      <a:pt x="46" y="8"/>
                      <a:pt x="40" y="8"/>
                      <a:pt x="38" y="1"/>
                    </a:cubicBezTo>
                    <a:cubicBezTo>
                      <a:pt x="41" y="0"/>
                      <a:pt x="43" y="1"/>
                      <a:pt x="46" y="1"/>
                    </a:cubicBezTo>
                    <a:cubicBezTo>
                      <a:pt x="53" y="1"/>
                      <a:pt x="58" y="5"/>
                      <a:pt x="66" y="5"/>
                    </a:cubicBezTo>
                    <a:cubicBezTo>
                      <a:pt x="69" y="5"/>
                      <a:pt x="71" y="2"/>
                      <a:pt x="75" y="2"/>
                    </a:cubicBezTo>
                    <a:cubicBezTo>
                      <a:pt x="83" y="2"/>
                      <a:pt x="84" y="6"/>
                      <a:pt x="84" y="13"/>
                    </a:cubicBezTo>
                    <a:cubicBezTo>
                      <a:pt x="84" y="23"/>
                      <a:pt x="78" y="28"/>
                      <a:pt x="80" y="41"/>
                    </a:cubicBezTo>
                    <a:cubicBezTo>
                      <a:pt x="73" y="43"/>
                      <a:pt x="64" y="43"/>
                      <a:pt x="62" y="43"/>
                    </a:cubicBezTo>
                    <a:cubicBezTo>
                      <a:pt x="60" y="43"/>
                      <a:pt x="48" y="45"/>
                      <a:pt x="48" y="41"/>
                    </a:cubicBezTo>
                    <a:cubicBezTo>
                      <a:pt x="48" y="39"/>
                      <a:pt x="50" y="37"/>
                      <a:pt x="51" y="36"/>
                    </a:cubicBezTo>
                    <a:cubicBezTo>
                      <a:pt x="51" y="35"/>
                      <a:pt x="51" y="33"/>
                      <a:pt x="51" y="32"/>
                    </a:cubicBezTo>
                    <a:cubicBezTo>
                      <a:pt x="51" y="28"/>
                      <a:pt x="60" y="28"/>
                      <a:pt x="62" y="25"/>
                    </a:cubicBezTo>
                    <a:cubicBezTo>
                      <a:pt x="61" y="24"/>
                      <a:pt x="59" y="24"/>
                      <a:pt x="57" y="24"/>
                    </a:cubicBezTo>
                    <a:cubicBezTo>
                      <a:pt x="49" y="24"/>
                      <a:pt x="34" y="28"/>
                      <a:pt x="25" y="28"/>
                    </a:cubicBezTo>
                    <a:cubicBezTo>
                      <a:pt x="22" y="28"/>
                      <a:pt x="20" y="26"/>
                      <a:pt x="20" y="23"/>
                    </a:cubicBezTo>
                    <a:cubicBezTo>
                      <a:pt x="13" y="23"/>
                      <a:pt x="13" y="23"/>
                      <a:pt x="13" y="23"/>
                    </a:cubicBezTo>
                    <a:cubicBezTo>
                      <a:pt x="12" y="19"/>
                      <a:pt x="12" y="19"/>
                      <a:pt x="12" y="19"/>
                    </a:cubicBezTo>
                    <a:cubicBezTo>
                      <a:pt x="7" y="20"/>
                      <a:pt x="4" y="17"/>
                      <a:pt x="1" y="14"/>
                    </a:cubicBezTo>
                    <a:cubicBezTo>
                      <a:pt x="1" y="6"/>
                      <a:pt x="1" y="6"/>
                      <a:pt x="1" y="6"/>
                    </a:cubicBezTo>
                    <a:lnTo>
                      <a:pt x="4" y="11"/>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5" name="Freeform 65"/>
              <p:cNvSpPr>
                <a:spLocks/>
              </p:cNvSpPr>
              <p:nvPr/>
            </p:nvSpPr>
            <p:spPr bwMode="auto">
              <a:xfrm>
                <a:off x="2720975" y="1462088"/>
                <a:ext cx="65088" cy="38100"/>
              </a:xfrm>
              <a:custGeom>
                <a:avLst/>
                <a:gdLst/>
                <a:ahLst/>
                <a:cxnLst>
                  <a:cxn ang="0">
                    <a:pos x="38" y="29"/>
                  </a:cxn>
                  <a:cxn ang="0">
                    <a:pos x="0" y="16"/>
                  </a:cxn>
                  <a:cxn ang="0">
                    <a:pos x="9" y="14"/>
                  </a:cxn>
                  <a:cxn ang="0">
                    <a:pos x="22" y="0"/>
                  </a:cxn>
                  <a:cxn ang="0">
                    <a:pos x="49" y="22"/>
                  </a:cxn>
                  <a:cxn ang="0">
                    <a:pos x="38" y="29"/>
                  </a:cxn>
                </a:cxnLst>
                <a:rect l="0" t="0" r="r" b="b"/>
                <a:pathLst>
                  <a:path w="49" h="29">
                    <a:moveTo>
                      <a:pt x="38" y="29"/>
                    </a:moveTo>
                    <a:cubicBezTo>
                      <a:pt x="32" y="29"/>
                      <a:pt x="0" y="17"/>
                      <a:pt x="0" y="16"/>
                    </a:cubicBezTo>
                    <a:cubicBezTo>
                      <a:pt x="0" y="12"/>
                      <a:pt x="8" y="14"/>
                      <a:pt x="9" y="14"/>
                    </a:cubicBezTo>
                    <a:cubicBezTo>
                      <a:pt x="15" y="12"/>
                      <a:pt x="13" y="0"/>
                      <a:pt x="22" y="0"/>
                    </a:cubicBezTo>
                    <a:cubicBezTo>
                      <a:pt x="28" y="0"/>
                      <a:pt x="46" y="16"/>
                      <a:pt x="49" y="22"/>
                    </a:cubicBezTo>
                    <a:cubicBezTo>
                      <a:pt x="45" y="25"/>
                      <a:pt x="43" y="29"/>
                      <a:pt x="38" y="2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6" name="Freeform 66"/>
              <p:cNvSpPr>
                <a:spLocks/>
              </p:cNvSpPr>
              <p:nvPr/>
            </p:nvSpPr>
            <p:spPr bwMode="auto">
              <a:xfrm>
                <a:off x="2784475" y="1323975"/>
                <a:ext cx="85725" cy="69850"/>
              </a:xfrm>
              <a:custGeom>
                <a:avLst/>
                <a:gdLst/>
                <a:ahLst/>
                <a:cxnLst>
                  <a:cxn ang="0">
                    <a:pos x="65" y="11"/>
                  </a:cxn>
                  <a:cxn ang="0">
                    <a:pos x="57" y="18"/>
                  </a:cxn>
                  <a:cxn ang="0">
                    <a:pos x="32" y="35"/>
                  </a:cxn>
                  <a:cxn ang="0">
                    <a:pos x="20" y="38"/>
                  </a:cxn>
                  <a:cxn ang="0">
                    <a:pos x="25" y="38"/>
                  </a:cxn>
                  <a:cxn ang="0">
                    <a:pos x="15" y="53"/>
                  </a:cxn>
                  <a:cxn ang="0">
                    <a:pos x="6" y="53"/>
                  </a:cxn>
                  <a:cxn ang="0">
                    <a:pos x="7" y="40"/>
                  </a:cxn>
                  <a:cxn ang="0">
                    <a:pos x="0" y="19"/>
                  </a:cxn>
                  <a:cxn ang="0">
                    <a:pos x="0" y="11"/>
                  </a:cxn>
                  <a:cxn ang="0">
                    <a:pos x="10" y="11"/>
                  </a:cxn>
                  <a:cxn ang="0">
                    <a:pos x="10" y="7"/>
                  </a:cxn>
                  <a:cxn ang="0">
                    <a:pos x="22" y="0"/>
                  </a:cxn>
                  <a:cxn ang="0">
                    <a:pos x="65" y="5"/>
                  </a:cxn>
                  <a:cxn ang="0">
                    <a:pos x="65" y="11"/>
                  </a:cxn>
                </a:cxnLst>
                <a:rect l="0" t="0" r="r" b="b"/>
                <a:pathLst>
                  <a:path w="65" h="53">
                    <a:moveTo>
                      <a:pt x="65" y="11"/>
                    </a:moveTo>
                    <a:cubicBezTo>
                      <a:pt x="65" y="12"/>
                      <a:pt x="57" y="18"/>
                      <a:pt x="57" y="18"/>
                    </a:cubicBezTo>
                    <a:cubicBezTo>
                      <a:pt x="51" y="26"/>
                      <a:pt x="45" y="35"/>
                      <a:pt x="32" y="35"/>
                    </a:cubicBezTo>
                    <a:cubicBezTo>
                      <a:pt x="22" y="35"/>
                      <a:pt x="22" y="30"/>
                      <a:pt x="20" y="38"/>
                    </a:cubicBezTo>
                    <a:cubicBezTo>
                      <a:pt x="25" y="38"/>
                      <a:pt x="25" y="38"/>
                      <a:pt x="25" y="38"/>
                    </a:cubicBezTo>
                    <a:cubicBezTo>
                      <a:pt x="24" y="46"/>
                      <a:pt x="21" y="48"/>
                      <a:pt x="15" y="53"/>
                    </a:cubicBezTo>
                    <a:cubicBezTo>
                      <a:pt x="6" y="53"/>
                      <a:pt x="6" y="53"/>
                      <a:pt x="6" y="53"/>
                    </a:cubicBezTo>
                    <a:cubicBezTo>
                      <a:pt x="6" y="47"/>
                      <a:pt x="6" y="42"/>
                      <a:pt x="7" y="40"/>
                    </a:cubicBezTo>
                    <a:cubicBezTo>
                      <a:pt x="0" y="33"/>
                      <a:pt x="3" y="27"/>
                      <a:pt x="0" y="19"/>
                    </a:cubicBezTo>
                    <a:cubicBezTo>
                      <a:pt x="0" y="11"/>
                      <a:pt x="0" y="11"/>
                      <a:pt x="0" y="11"/>
                    </a:cubicBezTo>
                    <a:cubicBezTo>
                      <a:pt x="3" y="11"/>
                      <a:pt x="8" y="11"/>
                      <a:pt x="10" y="11"/>
                    </a:cubicBezTo>
                    <a:cubicBezTo>
                      <a:pt x="9" y="11"/>
                      <a:pt x="10" y="8"/>
                      <a:pt x="10" y="7"/>
                    </a:cubicBezTo>
                    <a:cubicBezTo>
                      <a:pt x="10" y="6"/>
                      <a:pt x="13" y="0"/>
                      <a:pt x="22" y="0"/>
                    </a:cubicBezTo>
                    <a:cubicBezTo>
                      <a:pt x="37" y="0"/>
                      <a:pt x="49" y="5"/>
                      <a:pt x="65" y="5"/>
                    </a:cubicBezTo>
                    <a:cubicBezTo>
                      <a:pt x="65" y="8"/>
                      <a:pt x="65" y="9"/>
                      <a:pt x="65" y="1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7" name="Freeform 67"/>
              <p:cNvSpPr>
                <a:spLocks/>
              </p:cNvSpPr>
              <p:nvPr/>
            </p:nvSpPr>
            <p:spPr bwMode="auto">
              <a:xfrm>
                <a:off x="2608263" y="1198563"/>
                <a:ext cx="28575" cy="23813"/>
              </a:xfrm>
              <a:custGeom>
                <a:avLst/>
                <a:gdLst/>
                <a:ahLst/>
                <a:cxnLst>
                  <a:cxn ang="0">
                    <a:pos x="21" y="12"/>
                  </a:cxn>
                  <a:cxn ang="0">
                    <a:pos x="15" y="18"/>
                  </a:cxn>
                  <a:cxn ang="0">
                    <a:pos x="0" y="0"/>
                  </a:cxn>
                  <a:cxn ang="0">
                    <a:pos x="21" y="12"/>
                  </a:cxn>
                </a:cxnLst>
                <a:rect l="0" t="0" r="r" b="b"/>
                <a:pathLst>
                  <a:path w="21" h="18">
                    <a:moveTo>
                      <a:pt x="21" y="12"/>
                    </a:moveTo>
                    <a:cubicBezTo>
                      <a:pt x="21" y="16"/>
                      <a:pt x="18" y="18"/>
                      <a:pt x="15" y="18"/>
                    </a:cubicBezTo>
                    <a:cubicBezTo>
                      <a:pt x="10" y="18"/>
                      <a:pt x="0" y="6"/>
                      <a:pt x="0" y="0"/>
                    </a:cubicBezTo>
                    <a:cubicBezTo>
                      <a:pt x="11" y="0"/>
                      <a:pt x="12" y="9"/>
                      <a:pt x="21" y="1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8" name="Freeform 68"/>
              <p:cNvSpPr>
                <a:spLocks/>
              </p:cNvSpPr>
              <p:nvPr/>
            </p:nvSpPr>
            <p:spPr bwMode="auto">
              <a:xfrm>
                <a:off x="2625725" y="1277938"/>
                <a:ext cx="19050" cy="15875"/>
              </a:xfrm>
              <a:custGeom>
                <a:avLst/>
                <a:gdLst/>
                <a:ahLst/>
                <a:cxnLst>
                  <a:cxn ang="0">
                    <a:pos x="12" y="0"/>
                  </a:cxn>
                  <a:cxn ang="0">
                    <a:pos x="15" y="6"/>
                  </a:cxn>
                  <a:cxn ang="0">
                    <a:pos x="9" y="12"/>
                  </a:cxn>
                  <a:cxn ang="0">
                    <a:pos x="0" y="12"/>
                  </a:cxn>
                  <a:cxn ang="0">
                    <a:pos x="12" y="0"/>
                  </a:cxn>
                </a:cxnLst>
                <a:rect l="0" t="0" r="r" b="b"/>
                <a:pathLst>
                  <a:path w="15" h="12">
                    <a:moveTo>
                      <a:pt x="12" y="0"/>
                    </a:moveTo>
                    <a:cubicBezTo>
                      <a:pt x="13" y="2"/>
                      <a:pt x="15" y="3"/>
                      <a:pt x="15" y="6"/>
                    </a:cubicBezTo>
                    <a:cubicBezTo>
                      <a:pt x="15" y="12"/>
                      <a:pt x="11" y="12"/>
                      <a:pt x="9" y="12"/>
                    </a:cubicBezTo>
                    <a:cubicBezTo>
                      <a:pt x="4" y="12"/>
                      <a:pt x="3" y="11"/>
                      <a:pt x="0" y="12"/>
                    </a:cubicBezTo>
                    <a:cubicBezTo>
                      <a:pt x="2" y="4"/>
                      <a:pt x="6" y="2"/>
                      <a:pt x="12"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9" name="Freeform 69"/>
              <p:cNvSpPr>
                <a:spLocks/>
              </p:cNvSpPr>
              <p:nvPr/>
            </p:nvSpPr>
            <p:spPr bwMode="auto">
              <a:xfrm>
                <a:off x="2614613" y="1139825"/>
                <a:ext cx="109538" cy="57150"/>
              </a:xfrm>
              <a:custGeom>
                <a:avLst/>
                <a:gdLst/>
                <a:ahLst/>
                <a:cxnLst>
                  <a:cxn ang="0">
                    <a:pos x="54" y="32"/>
                  </a:cxn>
                  <a:cxn ang="0">
                    <a:pos x="33" y="30"/>
                  </a:cxn>
                  <a:cxn ang="0">
                    <a:pos x="19" y="29"/>
                  </a:cxn>
                  <a:cxn ang="0">
                    <a:pos x="7" y="25"/>
                  </a:cxn>
                  <a:cxn ang="0">
                    <a:pos x="20" y="20"/>
                  </a:cxn>
                  <a:cxn ang="0">
                    <a:pos x="20" y="15"/>
                  </a:cxn>
                  <a:cxn ang="0">
                    <a:pos x="5" y="15"/>
                  </a:cxn>
                  <a:cxn ang="0">
                    <a:pos x="8" y="10"/>
                  </a:cxn>
                  <a:cxn ang="0">
                    <a:pos x="0" y="3"/>
                  </a:cxn>
                  <a:cxn ang="0">
                    <a:pos x="14" y="0"/>
                  </a:cxn>
                  <a:cxn ang="0">
                    <a:pos x="31" y="8"/>
                  </a:cxn>
                  <a:cxn ang="0">
                    <a:pos x="40" y="4"/>
                  </a:cxn>
                  <a:cxn ang="0">
                    <a:pos x="53" y="15"/>
                  </a:cxn>
                  <a:cxn ang="0">
                    <a:pos x="60" y="11"/>
                  </a:cxn>
                  <a:cxn ang="0">
                    <a:pos x="73" y="21"/>
                  </a:cxn>
                  <a:cxn ang="0">
                    <a:pos x="70" y="26"/>
                  </a:cxn>
                  <a:cxn ang="0">
                    <a:pos x="82" y="37"/>
                  </a:cxn>
                  <a:cxn ang="0">
                    <a:pos x="74" y="43"/>
                  </a:cxn>
                  <a:cxn ang="0">
                    <a:pos x="54" y="32"/>
                  </a:cxn>
                </a:cxnLst>
                <a:rect l="0" t="0" r="r" b="b"/>
                <a:pathLst>
                  <a:path w="82" h="43">
                    <a:moveTo>
                      <a:pt x="54" y="32"/>
                    </a:moveTo>
                    <a:cubicBezTo>
                      <a:pt x="46" y="32"/>
                      <a:pt x="41" y="29"/>
                      <a:pt x="33" y="30"/>
                    </a:cubicBezTo>
                    <a:cubicBezTo>
                      <a:pt x="31" y="26"/>
                      <a:pt x="25" y="29"/>
                      <a:pt x="19" y="29"/>
                    </a:cubicBezTo>
                    <a:cubicBezTo>
                      <a:pt x="13" y="29"/>
                      <a:pt x="11" y="29"/>
                      <a:pt x="7" y="25"/>
                    </a:cubicBezTo>
                    <a:cubicBezTo>
                      <a:pt x="11" y="21"/>
                      <a:pt x="15" y="22"/>
                      <a:pt x="20" y="20"/>
                    </a:cubicBezTo>
                    <a:cubicBezTo>
                      <a:pt x="19" y="18"/>
                      <a:pt x="19" y="16"/>
                      <a:pt x="20" y="15"/>
                    </a:cubicBezTo>
                    <a:cubicBezTo>
                      <a:pt x="10" y="15"/>
                      <a:pt x="8" y="17"/>
                      <a:pt x="5" y="15"/>
                    </a:cubicBezTo>
                    <a:cubicBezTo>
                      <a:pt x="6" y="14"/>
                      <a:pt x="7" y="12"/>
                      <a:pt x="8" y="10"/>
                    </a:cubicBezTo>
                    <a:cubicBezTo>
                      <a:pt x="2" y="10"/>
                      <a:pt x="0" y="9"/>
                      <a:pt x="0" y="3"/>
                    </a:cubicBezTo>
                    <a:cubicBezTo>
                      <a:pt x="6" y="3"/>
                      <a:pt x="9" y="0"/>
                      <a:pt x="14" y="0"/>
                    </a:cubicBezTo>
                    <a:cubicBezTo>
                      <a:pt x="24" y="0"/>
                      <a:pt x="26" y="8"/>
                      <a:pt x="31" y="8"/>
                    </a:cubicBezTo>
                    <a:cubicBezTo>
                      <a:pt x="35" y="8"/>
                      <a:pt x="36" y="4"/>
                      <a:pt x="40" y="4"/>
                    </a:cubicBezTo>
                    <a:cubicBezTo>
                      <a:pt x="49" y="4"/>
                      <a:pt x="48" y="15"/>
                      <a:pt x="53" y="15"/>
                    </a:cubicBezTo>
                    <a:cubicBezTo>
                      <a:pt x="56" y="15"/>
                      <a:pt x="57" y="11"/>
                      <a:pt x="60" y="11"/>
                    </a:cubicBezTo>
                    <a:cubicBezTo>
                      <a:pt x="66" y="11"/>
                      <a:pt x="71" y="19"/>
                      <a:pt x="73" y="21"/>
                    </a:cubicBezTo>
                    <a:cubicBezTo>
                      <a:pt x="72" y="22"/>
                      <a:pt x="70" y="24"/>
                      <a:pt x="70" y="26"/>
                    </a:cubicBezTo>
                    <a:cubicBezTo>
                      <a:pt x="73" y="29"/>
                      <a:pt x="82" y="33"/>
                      <a:pt x="82" y="37"/>
                    </a:cubicBezTo>
                    <a:cubicBezTo>
                      <a:pt x="82" y="42"/>
                      <a:pt x="77" y="43"/>
                      <a:pt x="74" y="43"/>
                    </a:cubicBezTo>
                    <a:cubicBezTo>
                      <a:pt x="63" y="43"/>
                      <a:pt x="64" y="32"/>
                      <a:pt x="54" y="3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0" name="Freeform 70"/>
              <p:cNvSpPr>
                <a:spLocks/>
              </p:cNvSpPr>
              <p:nvPr/>
            </p:nvSpPr>
            <p:spPr bwMode="auto">
              <a:xfrm>
                <a:off x="2657475" y="1189038"/>
                <a:ext cx="30163" cy="9525"/>
              </a:xfrm>
              <a:custGeom>
                <a:avLst/>
                <a:gdLst/>
                <a:ahLst/>
                <a:cxnLst>
                  <a:cxn ang="0">
                    <a:pos x="8" y="7"/>
                  </a:cxn>
                  <a:cxn ang="0">
                    <a:pos x="12" y="0"/>
                  </a:cxn>
                  <a:cxn ang="0">
                    <a:pos x="23" y="4"/>
                  </a:cxn>
                  <a:cxn ang="0">
                    <a:pos x="8" y="7"/>
                  </a:cxn>
                </a:cxnLst>
                <a:rect l="0" t="0" r="r" b="b"/>
                <a:pathLst>
                  <a:path w="23" h="7">
                    <a:moveTo>
                      <a:pt x="8" y="7"/>
                    </a:moveTo>
                    <a:cubicBezTo>
                      <a:pt x="0" y="7"/>
                      <a:pt x="11" y="0"/>
                      <a:pt x="12" y="0"/>
                    </a:cubicBezTo>
                    <a:cubicBezTo>
                      <a:pt x="17" y="0"/>
                      <a:pt x="19" y="3"/>
                      <a:pt x="23" y="4"/>
                    </a:cubicBezTo>
                    <a:cubicBezTo>
                      <a:pt x="20" y="7"/>
                      <a:pt x="15" y="7"/>
                      <a:pt x="8" y="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1" name="Freeform 71"/>
              <p:cNvSpPr>
                <a:spLocks/>
              </p:cNvSpPr>
              <p:nvPr/>
            </p:nvSpPr>
            <p:spPr bwMode="auto">
              <a:xfrm>
                <a:off x="2765425" y="1223963"/>
                <a:ext cx="287338" cy="90488"/>
              </a:xfrm>
              <a:custGeom>
                <a:avLst/>
                <a:gdLst/>
                <a:ahLst/>
                <a:cxnLst>
                  <a:cxn ang="0">
                    <a:pos x="215" y="45"/>
                  </a:cxn>
                  <a:cxn ang="0">
                    <a:pos x="210" y="51"/>
                  </a:cxn>
                  <a:cxn ang="0">
                    <a:pos x="216" y="52"/>
                  </a:cxn>
                  <a:cxn ang="0">
                    <a:pos x="179" y="67"/>
                  </a:cxn>
                  <a:cxn ang="0">
                    <a:pos x="170" y="60"/>
                  </a:cxn>
                  <a:cxn ang="0">
                    <a:pos x="159" y="66"/>
                  </a:cxn>
                  <a:cxn ang="0">
                    <a:pos x="124" y="66"/>
                  </a:cxn>
                  <a:cxn ang="0">
                    <a:pos x="102" y="60"/>
                  </a:cxn>
                  <a:cxn ang="0">
                    <a:pos x="97" y="60"/>
                  </a:cxn>
                  <a:cxn ang="0">
                    <a:pos x="84" y="67"/>
                  </a:cxn>
                  <a:cxn ang="0">
                    <a:pos x="53" y="47"/>
                  </a:cxn>
                  <a:cxn ang="0">
                    <a:pos x="58" y="40"/>
                  </a:cxn>
                  <a:cxn ang="0">
                    <a:pos x="40" y="18"/>
                  </a:cxn>
                  <a:cxn ang="0">
                    <a:pos x="32" y="22"/>
                  </a:cxn>
                  <a:cxn ang="0">
                    <a:pos x="0" y="7"/>
                  </a:cxn>
                  <a:cxn ang="0">
                    <a:pos x="13" y="0"/>
                  </a:cxn>
                  <a:cxn ang="0">
                    <a:pos x="51" y="15"/>
                  </a:cxn>
                  <a:cxn ang="0">
                    <a:pos x="60" y="12"/>
                  </a:cxn>
                  <a:cxn ang="0">
                    <a:pos x="68" y="12"/>
                  </a:cxn>
                  <a:cxn ang="0">
                    <a:pos x="89" y="25"/>
                  </a:cxn>
                  <a:cxn ang="0">
                    <a:pos x="71" y="25"/>
                  </a:cxn>
                  <a:cxn ang="0">
                    <a:pos x="91" y="35"/>
                  </a:cxn>
                  <a:cxn ang="0">
                    <a:pos x="88" y="38"/>
                  </a:cxn>
                  <a:cxn ang="0">
                    <a:pos x="95" y="40"/>
                  </a:cxn>
                  <a:cxn ang="0">
                    <a:pos x="125" y="45"/>
                  </a:cxn>
                  <a:cxn ang="0">
                    <a:pos x="181" y="34"/>
                  </a:cxn>
                  <a:cxn ang="0">
                    <a:pos x="216" y="46"/>
                  </a:cxn>
                  <a:cxn ang="0">
                    <a:pos x="211" y="47"/>
                  </a:cxn>
                  <a:cxn ang="0">
                    <a:pos x="215" y="45"/>
                  </a:cxn>
                </a:cxnLst>
                <a:rect l="0" t="0" r="r" b="b"/>
                <a:pathLst>
                  <a:path w="216" h="68">
                    <a:moveTo>
                      <a:pt x="215" y="45"/>
                    </a:moveTo>
                    <a:cubicBezTo>
                      <a:pt x="213" y="46"/>
                      <a:pt x="211" y="48"/>
                      <a:pt x="210" y="51"/>
                    </a:cubicBezTo>
                    <a:cubicBezTo>
                      <a:pt x="213" y="52"/>
                      <a:pt x="216" y="52"/>
                      <a:pt x="216" y="52"/>
                    </a:cubicBezTo>
                    <a:cubicBezTo>
                      <a:pt x="215" y="67"/>
                      <a:pt x="195" y="67"/>
                      <a:pt x="179" y="67"/>
                    </a:cubicBezTo>
                    <a:cubicBezTo>
                      <a:pt x="174" y="67"/>
                      <a:pt x="171" y="64"/>
                      <a:pt x="170" y="60"/>
                    </a:cubicBezTo>
                    <a:cubicBezTo>
                      <a:pt x="164" y="61"/>
                      <a:pt x="163" y="64"/>
                      <a:pt x="159" y="66"/>
                    </a:cubicBezTo>
                    <a:cubicBezTo>
                      <a:pt x="124" y="66"/>
                      <a:pt x="124" y="66"/>
                      <a:pt x="124" y="66"/>
                    </a:cubicBezTo>
                    <a:cubicBezTo>
                      <a:pt x="115" y="68"/>
                      <a:pt x="101" y="67"/>
                      <a:pt x="102" y="60"/>
                    </a:cubicBezTo>
                    <a:cubicBezTo>
                      <a:pt x="97" y="60"/>
                      <a:pt x="97" y="60"/>
                      <a:pt x="97" y="60"/>
                    </a:cubicBezTo>
                    <a:cubicBezTo>
                      <a:pt x="95" y="62"/>
                      <a:pt x="88" y="67"/>
                      <a:pt x="84" y="67"/>
                    </a:cubicBezTo>
                    <a:cubicBezTo>
                      <a:pt x="75" y="67"/>
                      <a:pt x="53" y="56"/>
                      <a:pt x="53" y="47"/>
                    </a:cubicBezTo>
                    <a:cubicBezTo>
                      <a:pt x="53" y="44"/>
                      <a:pt x="56" y="41"/>
                      <a:pt x="58" y="40"/>
                    </a:cubicBezTo>
                    <a:cubicBezTo>
                      <a:pt x="50" y="32"/>
                      <a:pt x="48" y="25"/>
                      <a:pt x="40" y="18"/>
                    </a:cubicBezTo>
                    <a:cubicBezTo>
                      <a:pt x="38" y="20"/>
                      <a:pt x="35" y="22"/>
                      <a:pt x="32" y="22"/>
                    </a:cubicBezTo>
                    <a:cubicBezTo>
                      <a:pt x="27" y="22"/>
                      <a:pt x="0" y="11"/>
                      <a:pt x="0" y="7"/>
                    </a:cubicBezTo>
                    <a:cubicBezTo>
                      <a:pt x="0" y="0"/>
                      <a:pt x="8" y="0"/>
                      <a:pt x="13" y="0"/>
                    </a:cubicBezTo>
                    <a:cubicBezTo>
                      <a:pt x="33" y="0"/>
                      <a:pt x="36" y="15"/>
                      <a:pt x="51" y="15"/>
                    </a:cubicBezTo>
                    <a:cubicBezTo>
                      <a:pt x="56" y="15"/>
                      <a:pt x="58" y="15"/>
                      <a:pt x="60" y="12"/>
                    </a:cubicBezTo>
                    <a:cubicBezTo>
                      <a:pt x="63" y="12"/>
                      <a:pt x="68" y="12"/>
                      <a:pt x="68" y="12"/>
                    </a:cubicBezTo>
                    <a:cubicBezTo>
                      <a:pt x="65" y="22"/>
                      <a:pt x="85" y="19"/>
                      <a:pt x="89" y="25"/>
                    </a:cubicBezTo>
                    <a:cubicBezTo>
                      <a:pt x="71" y="25"/>
                      <a:pt x="71" y="25"/>
                      <a:pt x="71" y="25"/>
                    </a:cubicBezTo>
                    <a:cubicBezTo>
                      <a:pt x="74" y="37"/>
                      <a:pt x="85" y="30"/>
                      <a:pt x="91" y="35"/>
                    </a:cubicBezTo>
                    <a:cubicBezTo>
                      <a:pt x="90" y="36"/>
                      <a:pt x="88" y="36"/>
                      <a:pt x="88" y="38"/>
                    </a:cubicBezTo>
                    <a:cubicBezTo>
                      <a:pt x="88" y="44"/>
                      <a:pt x="93" y="41"/>
                      <a:pt x="95" y="40"/>
                    </a:cubicBezTo>
                    <a:cubicBezTo>
                      <a:pt x="106" y="42"/>
                      <a:pt x="114" y="45"/>
                      <a:pt x="125" y="45"/>
                    </a:cubicBezTo>
                    <a:cubicBezTo>
                      <a:pt x="150" y="45"/>
                      <a:pt x="158" y="34"/>
                      <a:pt x="181" y="34"/>
                    </a:cubicBezTo>
                    <a:cubicBezTo>
                      <a:pt x="198" y="34"/>
                      <a:pt x="210" y="35"/>
                      <a:pt x="216" y="46"/>
                    </a:cubicBezTo>
                    <a:cubicBezTo>
                      <a:pt x="215" y="47"/>
                      <a:pt x="213" y="47"/>
                      <a:pt x="211" y="47"/>
                    </a:cubicBezTo>
                    <a:lnTo>
                      <a:pt x="215" y="45"/>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2" name="Freeform 72"/>
              <p:cNvSpPr>
                <a:spLocks/>
              </p:cNvSpPr>
              <p:nvPr/>
            </p:nvSpPr>
            <p:spPr bwMode="auto">
              <a:xfrm>
                <a:off x="2768600" y="1271588"/>
                <a:ext cx="49213" cy="38100"/>
              </a:xfrm>
              <a:custGeom>
                <a:avLst/>
                <a:gdLst/>
                <a:ahLst/>
                <a:cxnLst>
                  <a:cxn ang="0">
                    <a:pos x="6" y="10"/>
                  </a:cxn>
                  <a:cxn ang="0">
                    <a:pos x="19" y="0"/>
                  </a:cxn>
                  <a:cxn ang="0">
                    <a:pos x="37" y="15"/>
                  </a:cxn>
                  <a:cxn ang="0">
                    <a:pos x="29" y="29"/>
                  </a:cxn>
                  <a:cxn ang="0">
                    <a:pos x="0" y="17"/>
                  </a:cxn>
                  <a:cxn ang="0">
                    <a:pos x="6" y="10"/>
                  </a:cxn>
                </a:cxnLst>
                <a:rect l="0" t="0" r="r" b="b"/>
                <a:pathLst>
                  <a:path w="37" h="29">
                    <a:moveTo>
                      <a:pt x="6" y="10"/>
                    </a:moveTo>
                    <a:cubicBezTo>
                      <a:pt x="10" y="10"/>
                      <a:pt x="9" y="0"/>
                      <a:pt x="19" y="0"/>
                    </a:cubicBezTo>
                    <a:cubicBezTo>
                      <a:pt x="27" y="0"/>
                      <a:pt x="37" y="9"/>
                      <a:pt x="37" y="15"/>
                    </a:cubicBezTo>
                    <a:cubicBezTo>
                      <a:pt x="37" y="22"/>
                      <a:pt x="35" y="29"/>
                      <a:pt x="29" y="29"/>
                    </a:cubicBezTo>
                    <a:cubicBezTo>
                      <a:pt x="25" y="29"/>
                      <a:pt x="0" y="17"/>
                      <a:pt x="0" y="17"/>
                    </a:cubicBezTo>
                    <a:cubicBezTo>
                      <a:pt x="0" y="13"/>
                      <a:pt x="5" y="10"/>
                      <a:pt x="6" y="1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3" name="Freeform 73"/>
              <p:cNvSpPr>
                <a:spLocks/>
              </p:cNvSpPr>
              <p:nvPr/>
            </p:nvSpPr>
            <p:spPr bwMode="auto">
              <a:xfrm>
                <a:off x="2774950" y="1198563"/>
                <a:ext cx="46038" cy="12700"/>
              </a:xfrm>
              <a:custGeom>
                <a:avLst/>
                <a:gdLst/>
                <a:ahLst/>
                <a:cxnLst>
                  <a:cxn ang="0">
                    <a:pos x="29" y="0"/>
                  </a:cxn>
                  <a:cxn ang="0">
                    <a:pos x="35" y="0"/>
                  </a:cxn>
                  <a:cxn ang="0">
                    <a:pos x="35" y="6"/>
                  </a:cxn>
                  <a:cxn ang="0">
                    <a:pos x="28" y="10"/>
                  </a:cxn>
                  <a:cxn ang="0">
                    <a:pos x="0" y="5"/>
                  </a:cxn>
                  <a:cxn ang="0">
                    <a:pos x="29" y="0"/>
                  </a:cxn>
                </a:cxnLst>
                <a:rect l="0" t="0" r="r" b="b"/>
                <a:pathLst>
                  <a:path w="35" h="10">
                    <a:moveTo>
                      <a:pt x="29" y="0"/>
                    </a:moveTo>
                    <a:cubicBezTo>
                      <a:pt x="34" y="0"/>
                      <a:pt x="30" y="1"/>
                      <a:pt x="35" y="0"/>
                    </a:cubicBezTo>
                    <a:cubicBezTo>
                      <a:pt x="35" y="3"/>
                      <a:pt x="35" y="5"/>
                      <a:pt x="35" y="6"/>
                    </a:cubicBezTo>
                    <a:cubicBezTo>
                      <a:pt x="35" y="8"/>
                      <a:pt x="32" y="10"/>
                      <a:pt x="28" y="10"/>
                    </a:cubicBezTo>
                    <a:cubicBezTo>
                      <a:pt x="26" y="10"/>
                      <a:pt x="0" y="5"/>
                      <a:pt x="0" y="5"/>
                    </a:cubicBezTo>
                    <a:cubicBezTo>
                      <a:pt x="5" y="1"/>
                      <a:pt x="21" y="0"/>
                      <a:pt x="29"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4" name="Freeform 74"/>
              <p:cNvSpPr>
                <a:spLocks/>
              </p:cNvSpPr>
              <p:nvPr/>
            </p:nvSpPr>
            <p:spPr bwMode="auto">
              <a:xfrm>
                <a:off x="2740025" y="1154113"/>
                <a:ext cx="53975" cy="44450"/>
              </a:xfrm>
              <a:custGeom>
                <a:avLst/>
                <a:gdLst/>
                <a:ahLst/>
                <a:cxnLst>
                  <a:cxn ang="0">
                    <a:pos x="10" y="28"/>
                  </a:cxn>
                  <a:cxn ang="0">
                    <a:pos x="14" y="23"/>
                  </a:cxn>
                  <a:cxn ang="0">
                    <a:pos x="0" y="7"/>
                  </a:cxn>
                  <a:cxn ang="0">
                    <a:pos x="10" y="0"/>
                  </a:cxn>
                  <a:cxn ang="0">
                    <a:pos x="25" y="7"/>
                  </a:cxn>
                  <a:cxn ang="0">
                    <a:pos x="41" y="17"/>
                  </a:cxn>
                  <a:cxn ang="0">
                    <a:pos x="41" y="28"/>
                  </a:cxn>
                  <a:cxn ang="0">
                    <a:pos x="10" y="28"/>
                  </a:cxn>
                </a:cxnLst>
                <a:rect l="0" t="0" r="r" b="b"/>
                <a:pathLst>
                  <a:path w="41" h="33">
                    <a:moveTo>
                      <a:pt x="10" y="28"/>
                    </a:moveTo>
                    <a:cubicBezTo>
                      <a:pt x="10" y="26"/>
                      <a:pt x="13" y="24"/>
                      <a:pt x="14" y="23"/>
                    </a:cubicBezTo>
                    <a:cubicBezTo>
                      <a:pt x="9" y="18"/>
                      <a:pt x="0" y="15"/>
                      <a:pt x="0" y="7"/>
                    </a:cubicBezTo>
                    <a:cubicBezTo>
                      <a:pt x="0" y="2"/>
                      <a:pt x="6" y="0"/>
                      <a:pt x="10" y="0"/>
                    </a:cubicBezTo>
                    <a:cubicBezTo>
                      <a:pt x="11" y="4"/>
                      <a:pt x="21" y="7"/>
                      <a:pt x="25" y="7"/>
                    </a:cubicBezTo>
                    <a:cubicBezTo>
                      <a:pt x="25" y="17"/>
                      <a:pt x="41" y="7"/>
                      <a:pt x="41" y="17"/>
                    </a:cubicBezTo>
                    <a:cubicBezTo>
                      <a:pt x="41" y="20"/>
                      <a:pt x="39" y="23"/>
                      <a:pt x="41" y="28"/>
                    </a:cubicBezTo>
                    <a:cubicBezTo>
                      <a:pt x="25" y="31"/>
                      <a:pt x="10" y="33"/>
                      <a:pt x="10" y="2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5" name="Freeform 75"/>
              <p:cNvSpPr>
                <a:spLocks/>
              </p:cNvSpPr>
              <p:nvPr/>
            </p:nvSpPr>
            <p:spPr bwMode="auto">
              <a:xfrm>
                <a:off x="2719388" y="1114425"/>
                <a:ext cx="20638" cy="12700"/>
              </a:xfrm>
              <a:custGeom>
                <a:avLst/>
                <a:gdLst/>
                <a:ahLst/>
                <a:cxnLst>
                  <a:cxn ang="0">
                    <a:pos x="16" y="0"/>
                  </a:cxn>
                  <a:cxn ang="0">
                    <a:pos x="16" y="9"/>
                  </a:cxn>
                  <a:cxn ang="0">
                    <a:pos x="8" y="9"/>
                  </a:cxn>
                  <a:cxn ang="0">
                    <a:pos x="0" y="0"/>
                  </a:cxn>
                  <a:cxn ang="0">
                    <a:pos x="16" y="0"/>
                  </a:cxn>
                </a:cxnLst>
                <a:rect l="0" t="0" r="r" b="b"/>
                <a:pathLst>
                  <a:path w="16" h="9">
                    <a:moveTo>
                      <a:pt x="16" y="0"/>
                    </a:moveTo>
                    <a:cubicBezTo>
                      <a:pt x="16" y="9"/>
                      <a:pt x="16" y="9"/>
                      <a:pt x="16" y="9"/>
                    </a:cubicBezTo>
                    <a:cubicBezTo>
                      <a:pt x="8" y="9"/>
                      <a:pt x="8" y="9"/>
                      <a:pt x="8" y="9"/>
                    </a:cubicBezTo>
                    <a:cubicBezTo>
                      <a:pt x="6" y="7"/>
                      <a:pt x="0" y="6"/>
                      <a:pt x="0" y="0"/>
                    </a:cubicBezTo>
                    <a:cubicBezTo>
                      <a:pt x="6" y="0"/>
                      <a:pt x="13" y="0"/>
                      <a:pt x="16"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6" name="Freeform 76"/>
              <p:cNvSpPr>
                <a:spLocks/>
              </p:cNvSpPr>
              <p:nvPr/>
            </p:nvSpPr>
            <p:spPr bwMode="auto">
              <a:xfrm>
                <a:off x="2776538" y="1062038"/>
                <a:ext cx="184150" cy="123825"/>
              </a:xfrm>
              <a:custGeom>
                <a:avLst/>
                <a:gdLst/>
                <a:ahLst/>
                <a:cxnLst>
                  <a:cxn ang="0">
                    <a:pos x="92" y="37"/>
                  </a:cxn>
                  <a:cxn ang="0">
                    <a:pos x="97" y="37"/>
                  </a:cxn>
                  <a:cxn ang="0">
                    <a:pos x="97" y="32"/>
                  </a:cxn>
                  <a:cxn ang="0">
                    <a:pos x="95" y="28"/>
                  </a:cxn>
                  <a:cxn ang="0">
                    <a:pos x="100" y="28"/>
                  </a:cxn>
                  <a:cxn ang="0">
                    <a:pos x="105" y="36"/>
                  </a:cxn>
                  <a:cxn ang="0">
                    <a:pos x="111" y="43"/>
                  </a:cxn>
                  <a:cxn ang="0">
                    <a:pos x="108" y="49"/>
                  </a:cxn>
                  <a:cxn ang="0">
                    <a:pos x="115" y="49"/>
                  </a:cxn>
                  <a:cxn ang="0">
                    <a:pos x="137" y="55"/>
                  </a:cxn>
                  <a:cxn ang="0">
                    <a:pos x="136" y="61"/>
                  </a:cxn>
                  <a:cxn ang="0">
                    <a:pos x="126" y="64"/>
                  </a:cxn>
                  <a:cxn ang="0">
                    <a:pos x="105" y="78"/>
                  </a:cxn>
                  <a:cxn ang="0">
                    <a:pos x="98" y="69"/>
                  </a:cxn>
                  <a:cxn ang="0">
                    <a:pos x="93" y="76"/>
                  </a:cxn>
                  <a:cxn ang="0">
                    <a:pos x="99" y="84"/>
                  </a:cxn>
                  <a:cxn ang="0">
                    <a:pos x="91" y="84"/>
                  </a:cxn>
                  <a:cxn ang="0">
                    <a:pos x="91" y="90"/>
                  </a:cxn>
                  <a:cxn ang="0">
                    <a:pos x="75" y="82"/>
                  </a:cxn>
                  <a:cxn ang="0">
                    <a:pos x="64" y="92"/>
                  </a:cxn>
                  <a:cxn ang="0">
                    <a:pos x="47" y="84"/>
                  </a:cxn>
                  <a:cxn ang="0">
                    <a:pos x="53" y="81"/>
                  </a:cxn>
                  <a:cxn ang="0">
                    <a:pos x="33" y="70"/>
                  </a:cxn>
                  <a:cxn ang="0">
                    <a:pos x="66" y="61"/>
                  </a:cxn>
                  <a:cxn ang="0">
                    <a:pos x="48" y="58"/>
                  </a:cxn>
                  <a:cxn ang="0">
                    <a:pos x="35" y="61"/>
                  </a:cxn>
                  <a:cxn ang="0">
                    <a:pos x="29" y="56"/>
                  </a:cxn>
                  <a:cxn ang="0">
                    <a:pos x="19" y="59"/>
                  </a:cxn>
                  <a:cxn ang="0">
                    <a:pos x="16" y="55"/>
                  </a:cxn>
                  <a:cxn ang="0">
                    <a:pos x="26" y="49"/>
                  </a:cxn>
                  <a:cxn ang="0">
                    <a:pos x="0" y="35"/>
                  </a:cxn>
                  <a:cxn ang="0">
                    <a:pos x="7" y="35"/>
                  </a:cxn>
                  <a:cxn ang="0">
                    <a:pos x="20" y="39"/>
                  </a:cxn>
                  <a:cxn ang="0">
                    <a:pos x="24" y="36"/>
                  </a:cxn>
                  <a:cxn ang="0">
                    <a:pos x="5" y="26"/>
                  </a:cxn>
                  <a:cxn ang="0">
                    <a:pos x="15" y="22"/>
                  </a:cxn>
                  <a:cxn ang="0">
                    <a:pos x="27" y="25"/>
                  </a:cxn>
                  <a:cxn ang="0">
                    <a:pos x="32" y="20"/>
                  </a:cxn>
                  <a:cxn ang="0">
                    <a:pos x="19" y="20"/>
                  </a:cxn>
                  <a:cxn ang="0">
                    <a:pos x="14" y="13"/>
                  </a:cxn>
                  <a:cxn ang="0">
                    <a:pos x="30" y="9"/>
                  </a:cxn>
                  <a:cxn ang="0">
                    <a:pos x="38" y="9"/>
                  </a:cxn>
                  <a:cxn ang="0">
                    <a:pos x="25" y="0"/>
                  </a:cxn>
                  <a:cxn ang="0">
                    <a:pos x="53" y="5"/>
                  </a:cxn>
                  <a:cxn ang="0">
                    <a:pos x="67" y="24"/>
                  </a:cxn>
                  <a:cxn ang="0">
                    <a:pos x="84" y="25"/>
                  </a:cxn>
                  <a:cxn ang="0">
                    <a:pos x="92" y="37"/>
                  </a:cxn>
                </a:cxnLst>
                <a:rect l="0" t="0" r="r" b="b"/>
                <a:pathLst>
                  <a:path w="138" h="92">
                    <a:moveTo>
                      <a:pt x="92" y="37"/>
                    </a:moveTo>
                    <a:cubicBezTo>
                      <a:pt x="97" y="37"/>
                      <a:pt x="97" y="37"/>
                      <a:pt x="97" y="37"/>
                    </a:cubicBezTo>
                    <a:cubicBezTo>
                      <a:pt x="97" y="32"/>
                      <a:pt x="97" y="32"/>
                      <a:pt x="97" y="32"/>
                    </a:cubicBezTo>
                    <a:cubicBezTo>
                      <a:pt x="95" y="28"/>
                      <a:pt x="95" y="28"/>
                      <a:pt x="95" y="28"/>
                    </a:cubicBezTo>
                    <a:cubicBezTo>
                      <a:pt x="97" y="28"/>
                      <a:pt x="98" y="28"/>
                      <a:pt x="100" y="28"/>
                    </a:cubicBezTo>
                    <a:cubicBezTo>
                      <a:pt x="106" y="28"/>
                      <a:pt x="105" y="31"/>
                      <a:pt x="105" y="36"/>
                    </a:cubicBezTo>
                    <a:cubicBezTo>
                      <a:pt x="105" y="39"/>
                      <a:pt x="111" y="39"/>
                      <a:pt x="111" y="43"/>
                    </a:cubicBezTo>
                    <a:cubicBezTo>
                      <a:pt x="111" y="46"/>
                      <a:pt x="108" y="46"/>
                      <a:pt x="108" y="49"/>
                    </a:cubicBezTo>
                    <a:cubicBezTo>
                      <a:pt x="108" y="53"/>
                      <a:pt x="114" y="49"/>
                      <a:pt x="115" y="49"/>
                    </a:cubicBezTo>
                    <a:cubicBezTo>
                      <a:pt x="120" y="49"/>
                      <a:pt x="131" y="54"/>
                      <a:pt x="137" y="55"/>
                    </a:cubicBezTo>
                    <a:cubicBezTo>
                      <a:pt x="137" y="58"/>
                      <a:pt x="138" y="60"/>
                      <a:pt x="136" y="61"/>
                    </a:cubicBezTo>
                    <a:cubicBezTo>
                      <a:pt x="135" y="64"/>
                      <a:pt x="130" y="63"/>
                      <a:pt x="126" y="64"/>
                    </a:cubicBezTo>
                    <a:cubicBezTo>
                      <a:pt x="117" y="65"/>
                      <a:pt x="111" y="78"/>
                      <a:pt x="105" y="78"/>
                    </a:cubicBezTo>
                    <a:cubicBezTo>
                      <a:pt x="100" y="78"/>
                      <a:pt x="100" y="74"/>
                      <a:pt x="98" y="69"/>
                    </a:cubicBezTo>
                    <a:cubicBezTo>
                      <a:pt x="96" y="71"/>
                      <a:pt x="95" y="73"/>
                      <a:pt x="93" y="76"/>
                    </a:cubicBezTo>
                    <a:cubicBezTo>
                      <a:pt x="96" y="80"/>
                      <a:pt x="97" y="81"/>
                      <a:pt x="99" y="84"/>
                    </a:cubicBezTo>
                    <a:cubicBezTo>
                      <a:pt x="91" y="84"/>
                      <a:pt x="91" y="84"/>
                      <a:pt x="91" y="84"/>
                    </a:cubicBezTo>
                    <a:cubicBezTo>
                      <a:pt x="91" y="90"/>
                      <a:pt x="91" y="90"/>
                      <a:pt x="91" y="90"/>
                    </a:cubicBezTo>
                    <a:cubicBezTo>
                      <a:pt x="87" y="91"/>
                      <a:pt x="79" y="85"/>
                      <a:pt x="75" y="82"/>
                    </a:cubicBezTo>
                    <a:cubicBezTo>
                      <a:pt x="75" y="90"/>
                      <a:pt x="71" y="92"/>
                      <a:pt x="64" y="92"/>
                    </a:cubicBezTo>
                    <a:cubicBezTo>
                      <a:pt x="57" y="92"/>
                      <a:pt x="48" y="91"/>
                      <a:pt x="47" y="84"/>
                    </a:cubicBezTo>
                    <a:cubicBezTo>
                      <a:pt x="50" y="84"/>
                      <a:pt x="51" y="83"/>
                      <a:pt x="53" y="81"/>
                    </a:cubicBezTo>
                    <a:cubicBezTo>
                      <a:pt x="45" y="81"/>
                      <a:pt x="33" y="77"/>
                      <a:pt x="33" y="70"/>
                    </a:cubicBezTo>
                    <a:cubicBezTo>
                      <a:pt x="33" y="62"/>
                      <a:pt x="60" y="63"/>
                      <a:pt x="66" y="61"/>
                    </a:cubicBezTo>
                    <a:cubicBezTo>
                      <a:pt x="60" y="60"/>
                      <a:pt x="55" y="58"/>
                      <a:pt x="48" y="58"/>
                    </a:cubicBezTo>
                    <a:cubicBezTo>
                      <a:pt x="41" y="58"/>
                      <a:pt x="40" y="61"/>
                      <a:pt x="35" y="61"/>
                    </a:cubicBezTo>
                    <a:cubicBezTo>
                      <a:pt x="30" y="61"/>
                      <a:pt x="30" y="58"/>
                      <a:pt x="29" y="56"/>
                    </a:cubicBezTo>
                    <a:cubicBezTo>
                      <a:pt x="24" y="58"/>
                      <a:pt x="23" y="59"/>
                      <a:pt x="19" y="59"/>
                    </a:cubicBezTo>
                    <a:cubicBezTo>
                      <a:pt x="16" y="59"/>
                      <a:pt x="16" y="58"/>
                      <a:pt x="16" y="55"/>
                    </a:cubicBezTo>
                    <a:cubicBezTo>
                      <a:pt x="20" y="53"/>
                      <a:pt x="23" y="53"/>
                      <a:pt x="26" y="49"/>
                    </a:cubicBezTo>
                    <a:cubicBezTo>
                      <a:pt x="11" y="49"/>
                      <a:pt x="2" y="48"/>
                      <a:pt x="0" y="35"/>
                    </a:cubicBezTo>
                    <a:cubicBezTo>
                      <a:pt x="7" y="35"/>
                      <a:pt x="7" y="35"/>
                      <a:pt x="7" y="35"/>
                    </a:cubicBezTo>
                    <a:cubicBezTo>
                      <a:pt x="9" y="37"/>
                      <a:pt x="16" y="39"/>
                      <a:pt x="20" y="39"/>
                    </a:cubicBezTo>
                    <a:cubicBezTo>
                      <a:pt x="22" y="39"/>
                      <a:pt x="24" y="36"/>
                      <a:pt x="24" y="36"/>
                    </a:cubicBezTo>
                    <a:cubicBezTo>
                      <a:pt x="19" y="34"/>
                      <a:pt x="5" y="31"/>
                      <a:pt x="5" y="26"/>
                    </a:cubicBezTo>
                    <a:cubicBezTo>
                      <a:pt x="5" y="21"/>
                      <a:pt x="11" y="22"/>
                      <a:pt x="15" y="22"/>
                    </a:cubicBezTo>
                    <a:cubicBezTo>
                      <a:pt x="21" y="22"/>
                      <a:pt x="23" y="25"/>
                      <a:pt x="27" y="25"/>
                    </a:cubicBezTo>
                    <a:cubicBezTo>
                      <a:pt x="30" y="25"/>
                      <a:pt x="30" y="22"/>
                      <a:pt x="32" y="20"/>
                    </a:cubicBezTo>
                    <a:cubicBezTo>
                      <a:pt x="27" y="18"/>
                      <a:pt x="22" y="20"/>
                      <a:pt x="19" y="20"/>
                    </a:cubicBezTo>
                    <a:cubicBezTo>
                      <a:pt x="18" y="20"/>
                      <a:pt x="14" y="14"/>
                      <a:pt x="14" y="13"/>
                    </a:cubicBezTo>
                    <a:cubicBezTo>
                      <a:pt x="19" y="10"/>
                      <a:pt x="23" y="8"/>
                      <a:pt x="30" y="9"/>
                    </a:cubicBezTo>
                    <a:cubicBezTo>
                      <a:pt x="38" y="9"/>
                      <a:pt x="38" y="9"/>
                      <a:pt x="38" y="9"/>
                    </a:cubicBezTo>
                    <a:cubicBezTo>
                      <a:pt x="33" y="7"/>
                      <a:pt x="25" y="6"/>
                      <a:pt x="25" y="0"/>
                    </a:cubicBezTo>
                    <a:cubicBezTo>
                      <a:pt x="36" y="1"/>
                      <a:pt x="45" y="2"/>
                      <a:pt x="53" y="5"/>
                    </a:cubicBezTo>
                    <a:cubicBezTo>
                      <a:pt x="61" y="9"/>
                      <a:pt x="60" y="21"/>
                      <a:pt x="67" y="24"/>
                    </a:cubicBezTo>
                    <a:cubicBezTo>
                      <a:pt x="73" y="27"/>
                      <a:pt x="78" y="22"/>
                      <a:pt x="84" y="25"/>
                    </a:cubicBezTo>
                    <a:cubicBezTo>
                      <a:pt x="91" y="28"/>
                      <a:pt x="88" y="33"/>
                      <a:pt x="92" y="3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7" name="Freeform 77"/>
              <p:cNvSpPr>
                <a:spLocks/>
              </p:cNvSpPr>
              <p:nvPr/>
            </p:nvSpPr>
            <p:spPr bwMode="auto">
              <a:xfrm>
                <a:off x="2925763" y="1574800"/>
                <a:ext cx="117475" cy="74613"/>
              </a:xfrm>
              <a:custGeom>
                <a:avLst/>
                <a:gdLst/>
                <a:ahLst/>
                <a:cxnLst>
                  <a:cxn ang="0">
                    <a:pos x="6" y="39"/>
                  </a:cxn>
                  <a:cxn ang="0">
                    <a:pos x="11" y="33"/>
                  </a:cxn>
                  <a:cxn ang="0">
                    <a:pos x="11" y="27"/>
                  </a:cxn>
                  <a:cxn ang="0">
                    <a:pos x="25" y="0"/>
                  </a:cxn>
                  <a:cxn ang="0">
                    <a:pos x="32" y="13"/>
                  </a:cxn>
                  <a:cxn ang="0">
                    <a:pos x="36" y="9"/>
                  </a:cxn>
                  <a:cxn ang="0">
                    <a:pos x="67" y="27"/>
                  </a:cxn>
                  <a:cxn ang="0">
                    <a:pos x="70" y="35"/>
                  </a:cxn>
                  <a:cxn ang="0">
                    <a:pos x="89" y="43"/>
                  </a:cxn>
                  <a:cxn ang="0">
                    <a:pos x="75" y="48"/>
                  </a:cxn>
                  <a:cxn ang="0">
                    <a:pos x="63" y="48"/>
                  </a:cxn>
                  <a:cxn ang="0">
                    <a:pos x="46" y="37"/>
                  </a:cxn>
                  <a:cxn ang="0">
                    <a:pos x="25" y="53"/>
                  </a:cxn>
                  <a:cxn ang="0">
                    <a:pos x="22" y="57"/>
                  </a:cxn>
                  <a:cxn ang="0">
                    <a:pos x="19" y="48"/>
                  </a:cxn>
                  <a:cxn ang="0">
                    <a:pos x="0" y="48"/>
                  </a:cxn>
                  <a:cxn ang="0">
                    <a:pos x="6" y="39"/>
                  </a:cxn>
                </a:cxnLst>
                <a:rect l="0" t="0" r="r" b="b"/>
                <a:pathLst>
                  <a:path w="89" h="57">
                    <a:moveTo>
                      <a:pt x="6" y="39"/>
                    </a:moveTo>
                    <a:cubicBezTo>
                      <a:pt x="9" y="37"/>
                      <a:pt x="11" y="36"/>
                      <a:pt x="11" y="33"/>
                    </a:cubicBezTo>
                    <a:cubicBezTo>
                      <a:pt x="11" y="29"/>
                      <a:pt x="11" y="31"/>
                      <a:pt x="11" y="27"/>
                    </a:cubicBezTo>
                    <a:cubicBezTo>
                      <a:pt x="11" y="19"/>
                      <a:pt x="13" y="2"/>
                      <a:pt x="25" y="0"/>
                    </a:cubicBezTo>
                    <a:cubicBezTo>
                      <a:pt x="28" y="7"/>
                      <a:pt x="30" y="8"/>
                      <a:pt x="32" y="13"/>
                    </a:cubicBezTo>
                    <a:cubicBezTo>
                      <a:pt x="33" y="11"/>
                      <a:pt x="35" y="10"/>
                      <a:pt x="36" y="9"/>
                    </a:cubicBezTo>
                    <a:cubicBezTo>
                      <a:pt x="45" y="21"/>
                      <a:pt x="59" y="16"/>
                      <a:pt x="67" y="27"/>
                    </a:cubicBezTo>
                    <a:cubicBezTo>
                      <a:pt x="69" y="30"/>
                      <a:pt x="68" y="33"/>
                      <a:pt x="70" y="35"/>
                    </a:cubicBezTo>
                    <a:cubicBezTo>
                      <a:pt x="77" y="40"/>
                      <a:pt x="85" y="38"/>
                      <a:pt x="89" y="43"/>
                    </a:cubicBezTo>
                    <a:cubicBezTo>
                      <a:pt x="84" y="46"/>
                      <a:pt x="80" y="48"/>
                      <a:pt x="75" y="48"/>
                    </a:cubicBezTo>
                    <a:cubicBezTo>
                      <a:pt x="69" y="48"/>
                      <a:pt x="67" y="48"/>
                      <a:pt x="63" y="48"/>
                    </a:cubicBezTo>
                    <a:cubicBezTo>
                      <a:pt x="63" y="48"/>
                      <a:pt x="49" y="38"/>
                      <a:pt x="46" y="37"/>
                    </a:cubicBezTo>
                    <a:cubicBezTo>
                      <a:pt x="46" y="47"/>
                      <a:pt x="31" y="56"/>
                      <a:pt x="25" y="53"/>
                    </a:cubicBezTo>
                    <a:cubicBezTo>
                      <a:pt x="24" y="55"/>
                      <a:pt x="24" y="57"/>
                      <a:pt x="22" y="57"/>
                    </a:cubicBezTo>
                    <a:cubicBezTo>
                      <a:pt x="16" y="57"/>
                      <a:pt x="18" y="52"/>
                      <a:pt x="19" y="48"/>
                    </a:cubicBezTo>
                    <a:cubicBezTo>
                      <a:pt x="12" y="46"/>
                      <a:pt x="3" y="48"/>
                      <a:pt x="0" y="48"/>
                    </a:cubicBezTo>
                    <a:cubicBezTo>
                      <a:pt x="0" y="40"/>
                      <a:pt x="5" y="41"/>
                      <a:pt x="6" y="3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8" name="Freeform 78"/>
              <p:cNvSpPr>
                <a:spLocks/>
              </p:cNvSpPr>
              <p:nvPr/>
            </p:nvSpPr>
            <p:spPr bwMode="auto">
              <a:xfrm>
                <a:off x="3094038" y="1500188"/>
                <a:ext cx="36513" cy="36513"/>
              </a:xfrm>
              <a:custGeom>
                <a:avLst/>
                <a:gdLst/>
                <a:ahLst/>
                <a:cxnLst>
                  <a:cxn ang="0">
                    <a:pos x="27" y="18"/>
                  </a:cxn>
                  <a:cxn ang="0">
                    <a:pos x="11" y="28"/>
                  </a:cxn>
                  <a:cxn ang="0">
                    <a:pos x="0" y="18"/>
                  </a:cxn>
                  <a:cxn ang="0">
                    <a:pos x="27" y="18"/>
                  </a:cxn>
                </a:cxnLst>
                <a:rect l="0" t="0" r="r" b="b"/>
                <a:pathLst>
                  <a:path w="27" h="28">
                    <a:moveTo>
                      <a:pt x="27" y="18"/>
                    </a:moveTo>
                    <a:cubicBezTo>
                      <a:pt x="27" y="24"/>
                      <a:pt x="16" y="28"/>
                      <a:pt x="11" y="28"/>
                    </a:cubicBezTo>
                    <a:cubicBezTo>
                      <a:pt x="4" y="28"/>
                      <a:pt x="0" y="23"/>
                      <a:pt x="0" y="18"/>
                    </a:cubicBezTo>
                    <a:cubicBezTo>
                      <a:pt x="0" y="0"/>
                      <a:pt x="27" y="3"/>
                      <a:pt x="27" y="1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9" name="Freeform 79"/>
              <p:cNvSpPr>
                <a:spLocks/>
              </p:cNvSpPr>
              <p:nvPr/>
            </p:nvSpPr>
            <p:spPr bwMode="auto">
              <a:xfrm>
                <a:off x="2984500" y="1652588"/>
                <a:ext cx="30163" cy="23813"/>
              </a:xfrm>
              <a:custGeom>
                <a:avLst/>
                <a:gdLst/>
                <a:ahLst/>
                <a:cxnLst>
                  <a:cxn ang="0">
                    <a:pos x="10" y="1"/>
                  </a:cxn>
                  <a:cxn ang="0">
                    <a:pos x="22" y="3"/>
                  </a:cxn>
                  <a:cxn ang="0">
                    <a:pos x="0" y="18"/>
                  </a:cxn>
                  <a:cxn ang="0">
                    <a:pos x="0" y="12"/>
                  </a:cxn>
                  <a:cxn ang="0">
                    <a:pos x="10" y="1"/>
                  </a:cxn>
                </a:cxnLst>
                <a:rect l="0" t="0" r="r" b="b"/>
                <a:pathLst>
                  <a:path w="22" h="18">
                    <a:moveTo>
                      <a:pt x="10" y="1"/>
                    </a:moveTo>
                    <a:cubicBezTo>
                      <a:pt x="19" y="0"/>
                      <a:pt x="17" y="0"/>
                      <a:pt x="22" y="3"/>
                    </a:cubicBezTo>
                    <a:cubicBezTo>
                      <a:pt x="18" y="8"/>
                      <a:pt x="7" y="17"/>
                      <a:pt x="0" y="18"/>
                    </a:cubicBezTo>
                    <a:cubicBezTo>
                      <a:pt x="0" y="12"/>
                      <a:pt x="0" y="12"/>
                      <a:pt x="0" y="12"/>
                    </a:cubicBezTo>
                    <a:cubicBezTo>
                      <a:pt x="4" y="7"/>
                      <a:pt x="9" y="4"/>
                      <a:pt x="10" y="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0" name="Freeform 80"/>
              <p:cNvSpPr>
                <a:spLocks/>
              </p:cNvSpPr>
              <p:nvPr/>
            </p:nvSpPr>
            <p:spPr bwMode="auto">
              <a:xfrm>
                <a:off x="3032125" y="1336675"/>
                <a:ext cx="79375" cy="33338"/>
              </a:xfrm>
              <a:custGeom>
                <a:avLst/>
                <a:gdLst/>
                <a:ahLst/>
                <a:cxnLst>
                  <a:cxn ang="0">
                    <a:pos x="22" y="25"/>
                  </a:cxn>
                  <a:cxn ang="0">
                    <a:pos x="9" y="16"/>
                  </a:cxn>
                  <a:cxn ang="0">
                    <a:pos x="0" y="6"/>
                  </a:cxn>
                  <a:cxn ang="0">
                    <a:pos x="8" y="0"/>
                  </a:cxn>
                  <a:cxn ang="0">
                    <a:pos x="30" y="3"/>
                  </a:cxn>
                  <a:cxn ang="0">
                    <a:pos x="60" y="17"/>
                  </a:cxn>
                  <a:cxn ang="0">
                    <a:pos x="52" y="24"/>
                  </a:cxn>
                  <a:cxn ang="0">
                    <a:pos x="39" y="21"/>
                  </a:cxn>
                  <a:cxn ang="0">
                    <a:pos x="22" y="25"/>
                  </a:cxn>
                </a:cxnLst>
                <a:rect l="0" t="0" r="r" b="b"/>
                <a:pathLst>
                  <a:path w="60" h="25">
                    <a:moveTo>
                      <a:pt x="22" y="25"/>
                    </a:moveTo>
                    <a:cubicBezTo>
                      <a:pt x="14" y="25"/>
                      <a:pt x="6" y="23"/>
                      <a:pt x="9" y="16"/>
                    </a:cubicBezTo>
                    <a:cubicBezTo>
                      <a:pt x="5" y="13"/>
                      <a:pt x="0" y="11"/>
                      <a:pt x="0" y="6"/>
                    </a:cubicBezTo>
                    <a:cubicBezTo>
                      <a:pt x="0" y="2"/>
                      <a:pt x="4" y="0"/>
                      <a:pt x="8" y="0"/>
                    </a:cubicBezTo>
                    <a:cubicBezTo>
                      <a:pt x="18" y="0"/>
                      <a:pt x="21" y="3"/>
                      <a:pt x="30" y="3"/>
                    </a:cubicBezTo>
                    <a:cubicBezTo>
                      <a:pt x="42" y="3"/>
                      <a:pt x="52" y="13"/>
                      <a:pt x="60" y="17"/>
                    </a:cubicBezTo>
                    <a:cubicBezTo>
                      <a:pt x="59" y="21"/>
                      <a:pt x="56" y="24"/>
                      <a:pt x="52" y="24"/>
                    </a:cubicBezTo>
                    <a:cubicBezTo>
                      <a:pt x="46" y="24"/>
                      <a:pt x="44" y="21"/>
                      <a:pt x="39" y="21"/>
                    </a:cubicBezTo>
                    <a:cubicBezTo>
                      <a:pt x="34" y="21"/>
                      <a:pt x="30" y="25"/>
                      <a:pt x="22" y="2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1" name="Freeform 81"/>
              <p:cNvSpPr>
                <a:spLocks/>
              </p:cNvSpPr>
              <p:nvPr/>
            </p:nvSpPr>
            <p:spPr bwMode="auto">
              <a:xfrm>
                <a:off x="3040063" y="1666875"/>
                <a:ext cx="17463" cy="20638"/>
              </a:xfrm>
              <a:custGeom>
                <a:avLst/>
                <a:gdLst/>
                <a:ahLst/>
                <a:cxnLst>
                  <a:cxn ang="0">
                    <a:pos x="14" y="6"/>
                  </a:cxn>
                  <a:cxn ang="0">
                    <a:pos x="6" y="15"/>
                  </a:cxn>
                  <a:cxn ang="0">
                    <a:pos x="0" y="9"/>
                  </a:cxn>
                  <a:cxn ang="0">
                    <a:pos x="14" y="6"/>
                  </a:cxn>
                </a:cxnLst>
                <a:rect l="0" t="0" r="r" b="b"/>
                <a:pathLst>
                  <a:path w="14" h="15">
                    <a:moveTo>
                      <a:pt x="14" y="6"/>
                    </a:moveTo>
                    <a:cubicBezTo>
                      <a:pt x="12" y="9"/>
                      <a:pt x="11" y="15"/>
                      <a:pt x="6" y="15"/>
                    </a:cubicBezTo>
                    <a:cubicBezTo>
                      <a:pt x="5" y="15"/>
                      <a:pt x="0" y="9"/>
                      <a:pt x="0" y="9"/>
                    </a:cubicBezTo>
                    <a:cubicBezTo>
                      <a:pt x="0" y="1"/>
                      <a:pt x="10" y="0"/>
                      <a:pt x="14"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2" name="Freeform 82"/>
              <p:cNvSpPr>
                <a:spLocks/>
              </p:cNvSpPr>
              <p:nvPr/>
            </p:nvSpPr>
            <p:spPr bwMode="auto">
              <a:xfrm>
                <a:off x="3136900" y="1509713"/>
                <a:ext cx="19050" cy="11113"/>
              </a:xfrm>
              <a:custGeom>
                <a:avLst/>
                <a:gdLst/>
                <a:ahLst/>
                <a:cxnLst>
                  <a:cxn ang="0">
                    <a:pos x="5" y="8"/>
                  </a:cxn>
                  <a:cxn ang="0">
                    <a:pos x="0" y="4"/>
                  </a:cxn>
                  <a:cxn ang="0">
                    <a:pos x="5" y="0"/>
                  </a:cxn>
                  <a:cxn ang="0">
                    <a:pos x="14" y="7"/>
                  </a:cxn>
                  <a:cxn ang="0">
                    <a:pos x="5" y="8"/>
                  </a:cxn>
                </a:cxnLst>
                <a:rect l="0" t="0" r="r" b="b"/>
                <a:pathLst>
                  <a:path w="14" h="8">
                    <a:moveTo>
                      <a:pt x="5" y="8"/>
                    </a:moveTo>
                    <a:cubicBezTo>
                      <a:pt x="2" y="8"/>
                      <a:pt x="0" y="7"/>
                      <a:pt x="0" y="4"/>
                    </a:cubicBezTo>
                    <a:cubicBezTo>
                      <a:pt x="0" y="3"/>
                      <a:pt x="4" y="0"/>
                      <a:pt x="5" y="0"/>
                    </a:cubicBezTo>
                    <a:cubicBezTo>
                      <a:pt x="9" y="0"/>
                      <a:pt x="13" y="5"/>
                      <a:pt x="14" y="7"/>
                    </a:cubicBezTo>
                    <a:cubicBezTo>
                      <a:pt x="8" y="8"/>
                      <a:pt x="10" y="8"/>
                      <a:pt x="5" y="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3" name="Freeform 83"/>
              <p:cNvSpPr>
                <a:spLocks/>
              </p:cNvSpPr>
              <p:nvPr/>
            </p:nvSpPr>
            <p:spPr bwMode="auto">
              <a:xfrm>
                <a:off x="3052763" y="1476375"/>
                <a:ext cx="20638" cy="12700"/>
              </a:xfrm>
              <a:custGeom>
                <a:avLst/>
                <a:gdLst/>
                <a:ahLst/>
                <a:cxnLst>
                  <a:cxn ang="0">
                    <a:pos x="5" y="10"/>
                  </a:cxn>
                  <a:cxn ang="0">
                    <a:pos x="15" y="0"/>
                  </a:cxn>
                  <a:cxn ang="0">
                    <a:pos x="5" y="10"/>
                  </a:cxn>
                </a:cxnLst>
                <a:rect l="0" t="0" r="r" b="b"/>
                <a:pathLst>
                  <a:path w="15" h="10">
                    <a:moveTo>
                      <a:pt x="5" y="10"/>
                    </a:moveTo>
                    <a:cubicBezTo>
                      <a:pt x="0" y="10"/>
                      <a:pt x="10" y="0"/>
                      <a:pt x="15" y="0"/>
                    </a:cubicBezTo>
                    <a:cubicBezTo>
                      <a:pt x="14" y="6"/>
                      <a:pt x="10" y="10"/>
                      <a:pt x="5" y="1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4" name="Freeform 84"/>
              <p:cNvSpPr>
                <a:spLocks/>
              </p:cNvSpPr>
              <p:nvPr/>
            </p:nvSpPr>
            <p:spPr bwMode="auto">
              <a:xfrm>
                <a:off x="2876550" y="1335088"/>
                <a:ext cx="482600" cy="347663"/>
              </a:xfrm>
              <a:custGeom>
                <a:avLst/>
                <a:gdLst/>
                <a:ahLst/>
                <a:cxnLst>
                  <a:cxn ang="0">
                    <a:pos x="333" y="196"/>
                  </a:cxn>
                  <a:cxn ang="0">
                    <a:pos x="281" y="171"/>
                  </a:cxn>
                  <a:cxn ang="0">
                    <a:pos x="289" y="177"/>
                  </a:cxn>
                  <a:cxn ang="0">
                    <a:pos x="283" y="184"/>
                  </a:cxn>
                  <a:cxn ang="0">
                    <a:pos x="298" y="201"/>
                  </a:cxn>
                  <a:cxn ang="0">
                    <a:pos x="318" y="206"/>
                  </a:cxn>
                  <a:cxn ang="0">
                    <a:pos x="326" y="225"/>
                  </a:cxn>
                  <a:cxn ang="0">
                    <a:pos x="278" y="225"/>
                  </a:cxn>
                  <a:cxn ang="0">
                    <a:pos x="304" y="256"/>
                  </a:cxn>
                  <a:cxn ang="0">
                    <a:pos x="295" y="256"/>
                  </a:cxn>
                  <a:cxn ang="0">
                    <a:pos x="233" y="226"/>
                  </a:cxn>
                  <a:cxn ang="0">
                    <a:pos x="190" y="210"/>
                  </a:cxn>
                  <a:cxn ang="0">
                    <a:pos x="169" y="214"/>
                  </a:cxn>
                  <a:cxn ang="0">
                    <a:pos x="168" y="189"/>
                  </a:cxn>
                  <a:cxn ang="0">
                    <a:pos x="207" y="183"/>
                  </a:cxn>
                  <a:cxn ang="0">
                    <a:pos x="210" y="167"/>
                  </a:cxn>
                  <a:cxn ang="0">
                    <a:pos x="186" y="115"/>
                  </a:cxn>
                  <a:cxn ang="0">
                    <a:pos x="168" y="115"/>
                  </a:cxn>
                  <a:cxn ang="0">
                    <a:pos x="146" y="85"/>
                  </a:cxn>
                  <a:cxn ang="0">
                    <a:pos x="122" y="91"/>
                  </a:cxn>
                  <a:cxn ang="0">
                    <a:pos x="41" y="82"/>
                  </a:cxn>
                  <a:cxn ang="0">
                    <a:pos x="11" y="69"/>
                  </a:cxn>
                  <a:cxn ang="0">
                    <a:pos x="30" y="65"/>
                  </a:cxn>
                  <a:cxn ang="0">
                    <a:pos x="0" y="48"/>
                  </a:cxn>
                  <a:cxn ang="0">
                    <a:pos x="11" y="16"/>
                  </a:cxn>
                  <a:cxn ang="0">
                    <a:pos x="61" y="4"/>
                  </a:cxn>
                  <a:cxn ang="0">
                    <a:pos x="46" y="32"/>
                  </a:cxn>
                  <a:cxn ang="0">
                    <a:pos x="50" y="47"/>
                  </a:cxn>
                  <a:cxn ang="0">
                    <a:pos x="55" y="26"/>
                  </a:cxn>
                  <a:cxn ang="0">
                    <a:pos x="120" y="29"/>
                  </a:cxn>
                  <a:cxn ang="0">
                    <a:pos x="128" y="34"/>
                  </a:cxn>
                  <a:cxn ang="0">
                    <a:pos x="156" y="27"/>
                  </a:cxn>
                  <a:cxn ang="0">
                    <a:pos x="217" y="56"/>
                  </a:cxn>
                  <a:cxn ang="0">
                    <a:pos x="242" y="65"/>
                  </a:cxn>
                  <a:cxn ang="0">
                    <a:pos x="273" y="85"/>
                  </a:cxn>
                  <a:cxn ang="0">
                    <a:pos x="293" y="95"/>
                  </a:cxn>
                  <a:cxn ang="0">
                    <a:pos x="291" y="102"/>
                  </a:cxn>
                  <a:cxn ang="0">
                    <a:pos x="283" y="116"/>
                  </a:cxn>
                  <a:cxn ang="0">
                    <a:pos x="317" y="135"/>
                  </a:cxn>
                  <a:cxn ang="0">
                    <a:pos x="342" y="153"/>
                  </a:cxn>
                  <a:cxn ang="0">
                    <a:pos x="362" y="165"/>
                  </a:cxn>
                  <a:cxn ang="0">
                    <a:pos x="349" y="178"/>
                  </a:cxn>
                </a:cxnLst>
                <a:rect l="0" t="0" r="r" b="b"/>
                <a:pathLst>
                  <a:path w="362" h="261">
                    <a:moveTo>
                      <a:pt x="339" y="184"/>
                    </a:moveTo>
                    <a:cubicBezTo>
                      <a:pt x="339" y="189"/>
                      <a:pt x="338" y="196"/>
                      <a:pt x="333" y="196"/>
                    </a:cubicBezTo>
                    <a:cubicBezTo>
                      <a:pt x="311" y="196"/>
                      <a:pt x="311" y="166"/>
                      <a:pt x="289" y="166"/>
                    </a:cubicBezTo>
                    <a:cubicBezTo>
                      <a:pt x="287" y="166"/>
                      <a:pt x="281" y="171"/>
                      <a:pt x="281" y="171"/>
                    </a:cubicBezTo>
                    <a:cubicBezTo>
                      <a:pt x="284" y="173"/>
                      <a:pt x="285" y="173"/>
                      <a:pt x="289" y="172"/>
                    </a:cubicBezTo>
                    <a:cubicBezTo>
                      <a:pt x="289" y="177"/>
                      <a:pt x="289" y="177"/>
                      <a:pt x="289" y="177"/>
                    </a:cubicBezTo>
                    <a:cubicBezTo>
                      <a:pt x="287" y="178"/>
                      <a:pt x="284" y="178"/>
                      <a:pt x="283" y="177"/>
                    </a:cubicBezTo>
                    <a:cubicBezTo>
                      <a:pt x="283" y="184"/>
                      <a:pt x="283" y="184"/>
                      <a:pt x="283" y="184"/>
                    </a:cubicBezTo>
                    <a:cubicBezTo>
                      <a:pt x="288" y="184"/>
                      <a:pt x="288" y="184"/>
                      <a:pt x="288" y="184"/>
                    </a:cubicBezTo>
                    <a:cubicBezTo>
                      <a:pt x="289" y="189"/>
                      <a:pt x="295" y="199"/>
                      <a:pt x="298" y="201"/>
                    </a:cubicBezTo>
                    <a:cubicBezTo>
                      <a:pt x="307" y="204"/>
                      <a:pt x="310" y="198"/>
                      <a:pt x="311" y="206"/>
                    </a:cubicBezTo>
                    <a:cubicBezTo>
                      <a:pt x="315" y="206"/>
                      <a:pt x="315" y="206"/>
                      <a:pt x="318" y="206"/>
                    </a:cubicBezTo>
                    <a:cubicBezTo>
                      <a:pt x="318" y="213"/>
                      <a:pt x="318" y="213"/>
                      <a:pt x="318" y="215"/>
                    </a:cubicBezTo>
                    <a:cubicBezTo>
                      <a:pt x="318" y="218"/>
                      <a:pt x="326" y="220"/>
                      <a:pt x="326" y="225"/>
                    </a:cubicBezTo>
                    <a:cubicBezTo>
                      <a:pt x="326" y="229"/>
                      <a:pt x="321" y="238"/>
                      <a:pt x="319" y="242"/>
                    </a:cubicBezTo>
                    <a:cubicBezTo>
                      <a:pt x="311" y="242"/>
                      <a:pt x="283" y="231"/>
                      <a:pt x="278" y="225"/>
                    </a:cubicBezTo>
                    <a:cubicBezTo>
                      <a:pt x="272" y="225"/>
                      <a:pt x="272" y="225"/>
                      <a:pt x="272" y="225"/>
                    </a:cubicBezTo>
                    <a:cubicBezTo>
                      <a:pt x="279" y="234"/>
                      <a:pt x="304" y="243"/>
                      <a:pt x="304" y="256"/>
                    </a:cubicBezTo>
                    <a:cubicBezTo>
                      <a:pt x="304" y="259"/>
                      <a:pt x="301" y="261"/>
                      <a:pt x="299" y="261"/>
                    </a:cubicBezTo>
                    <a:cubicBezTo>
                      <a:pt x="297" y="261"/>
                      <a:pt x="296" y="256"/>
                      <a:pt x="295" y="256"/>
                    </a:cubicBezTo>
                    <a:cubicBezTo>
                      <a:pt x="282" y="249"/>
                      <a:pt x="274" y="252"/>
                      <a:pt x="263" y="245"/>
                    </a:cubicBezTo>
                    <a:cubicBezTo>
                      <a:pt x="252" y="239"/>
                      <a:pt x="226" y="240"/>
                      <a:pt x="233" y="226"/>
                    </a:cubicBezTo>
                    <a:cubicBezTo>
                      <a:pt x="219" y="219"/>
                      <a:pt x="212" y="211"/>
                      <a:pt x="199" y="204"/>
                    </a:cubicBezTo>
                    <a:cubicBezTo>
                      <a:pt x="197" y="207"/>
                      <a:pt x="194" y="210"/>
                      <a:pt x="190" y="210"/>
                    </a:cubicBezTo>
                    <a:cubicBezTo>
                      <a:pt x="186" y="210"/>
                      <a:pt x="187" y="207"/>
                      <a:pt x="183" y="207"/>
                    </a:cubicBezTo>
                    <a:cubicBezTo>
                      <a:pt x="177" y="207"/>
                      <a:pt x="175" y="214"/>
                      <a:pt x="169" y="214"/>
                    </a:cubicBezTo>
                    <a:cubicBezTo>
                      <a:pt x="165" y="214"/>
                      <a:pt x="150" y="208"/>
                      <a:pt x="150" y="201"/>
                    </a:cubicBezTo>
                    <a:cubicBezTo>
                      <a:pt x="150" y="197"/>
                      <a:pt x="162" y="189"/>
                      <a:pt x="168" y="189"/>
                    </a:cubicBezTo>
                    <a:cubicBezTo>
                      <a:pt x="176" y="189"/>
                      <a:pt x="183" y="189"/>
                      <a:pt x="187" y="189"/>
                    </a:cubicBezTo>
                    <a:cubicBezTo>
                      <a:pt x="191" y="189"/>
                      <a:pt x="202" y="187"/>
                      <a:pt x="207" y="183"/>
                    </a:cubicBezTo>
                    <a:cubicBezTo>
                      <a:pt x="205" y="182"/>
                      <a:pt x="199" y="178"/>
                      <a:pt x="199" y="174"/>
                    </a:cubicBezTo>
                    <a:cubicBezTo>
                      <a:pt x="199" y="167"/>
                      <a:pt x="207" y="171"/>
                      <a:pt x="210" y="167"/>
                    </a:cubicBezTo>
                    <a:cubicBezTo>
                      <a:pt x="214" y="163"/>
                      <a:pt x="223" y="154"/>
                      <a:pt x="223" y="148"/>
                    </a:cubicBezTo>
                    <a:cubicBezTo>
                      <a:pt x="223" y="136"/>
                      <a:pt x="195" y="115"/>
                      <a:pt x="186" y="115"/>
                    </a:cubicBezTo>
                    <a:cubicBezTo>
                      <a:pt x="180" y="115"/>
                      <a:pt x="177" y="120"/>
                      <a:pt x="172" y="120"/>
                    </a:cubicBezTo>
                    <a:cubicBezTo>
                      <a:pt x="170" y="120"/>
                      <a:pt x="168" y="115"/>
                      <a:pt x="168" y="115"/>
                    </a:cubicBezTo>
                    <a:cubicBezTo>
                      <a:pt x="168" y="110"/>
                      <a:pt x="176" y="109"/>
                      <a:pt x="179" y="109"/>
                    </a:cubicBezTo>
                    <a:cubicBezTo>
                      <a:pt x="175" y="105"/>
                      <a:pt x="151" y="85"/>
                      <a:pt x="146" y="85"/>
                    </a:cubicBezTo>
                    <a:cubicBezTo>
                      <a:pt x="140" y="85"/>
                      <a:pt x="133" y="101"/>
                      <a:pt x="125" y="101"/>
                    </a:cubicBezTo>
                    <a:cubicBezTo>
                      <a:pt x="120" y="101"/>
                      <a:pt x="121" y="94"/>
                      <a:pt x="122" y="91"/>
                    </a:cubicBezTo>
                    <a:cubicBezTo>
                      <a:pt x="108" y="90"/>
                      <a:pt x="75" y="91"/>
                      <a:pt x="55" y="91"/>
                    </a:cubicBezTo>
                    <a:cubicBezTo>
                      <a:pt x="51" y="91"/>
                      <a:pt x="44" y="86"/>
                      <a:pt x="41" y="82"/>
                    </a:cubicBezTo>
                    <a:cubicBezTo>
                      <a:pt x="20" y="82"/>
                      <a:pt x="20" y="82"/>
                      <a:pt x="20" y="82"/>
                    </a:cubicBezTo>
                    <a:cubicBezTo>
                      <a:pt x="18" y="76"/>
                      <a:pt x="11" y="75"/>
                      <a:pt x="11" y="69"/>
                    </a:cubicBezTo>
                    <a:cubicBezTo>
                      <a:pt x="16" y="67"/>
                      <a:pt x="23" y="70"/>
                      <a:pt x="30" y="70"/>
                    </a:cubicBezTo>
                    <a:cubicBezTo>
                      <a:pt x="30" y="65"/>
                      <a:pt x="30" y="65"/>
                      <a:pt x="30" y="65"/>
                    </a:cubicBezTo>
                    <a:cubicBezTo>
                      <a:pt x="26" y="62"/>
                      <a:pt x="6" y="60"/>
                      <a:pt x="6" y="60"/>
                    </a:cubicBezTo>
                    <a:cubicBezTo>
                      <a:pt x="6" y="60"/>
                      <a:pt x="0" y="52"/>
                      <a:pt x="0" y="48"/>
                    </a:cubicBezTo>
                    <a:cubicBezTo>
                      <a:pt x="0" y="36"/>
                      <a:pt x="2" y="33"/>
                      <a:pt x="8" y="29"/>
                    </a:cubicBezTo>
                    <a:cubicBezTo>
                      <a:pt x="12" y="26"/>
                      <a:pt x="10" y="18"/>
                      <a:pt x="11" y="16"/>
                    </a:cubicBezTo>
                    <a:cubicBezTo>
                      <a:pt x="20" y="7"/>
                      <a:pt x="32" y="0"/>
                      <a:pt x="47" y="0"/>
                    </a:cubicBezTo>
                    <a:cubicBezTo>
                      <a:pt x="47" y="0"/>
                      <a:pt x="61" y="4"/>
                      <a:pt x="61" y="4"/>
                    </a:cubicBezTo>
                    <a:cubicBezTo>
                      <a:pt x="57" y="14"/>
                      <a:pt x="42" y="14"/>
                      <a:pt x="42" y="27"/>
                    </a:cubicBezTo>
                    <a:cubicBezTo>
                      <a:pt x="42" y="30"/>
                      <a:pt x="44" y="32"/>
                      <a:pt x="46" y="32"/>
                    </a:cubicBezTo>
                    <a:cubicBezTo>
                      <a:pt x="45" y="35"/>
                      <a:pt x="46" y="40"/>
                      <a:pt x="46" y="40"/>
                    </a:cubicBezTo>
                    <a:cubicBezTo>
                      <a:pt x="46" y="43"/>
                      <a:pt x="45" y="47"/>
                      <a:pt x="50" y="47"/>
                    </a:cubicBezTo>
                    <a:cubicBezTo>
                      <a:pt x="53" y="47"/>
                      <a:pt x="59" y="42"/>
                      <a:pt x="59" y="38"/>
                    </a:cubicBezTo>
                    <a:cubicBezTo>
                      <a:pt x="59" y="34"/>
                      <a:pt x="55" y="31"/>
                      <a:pt x="55" y="26"/>
                    </a:cubicBezTo>
                    <a:cubicBezTo>
                      <a:pt x="55" y="10"/>
                      <a:pt x="84" y="4"/>
                      <a:pt x="102" y="4"/>
                    </a:cubicBezTo>
                    <a:cubicBezTo>
                      <a:pt x="113" y="4"/>
                      <a:pt x="120" y="20"/>
                      <a:pt x="120" y="29"/>
                    </a:cubicBezTo>
                    <a:cubicBezTo>
                      <a:pt x="120" y="31"/>
                      <a:pt x="117" y="38"/>
                      <a:pt x="120" y="38"/>
                    </a:cubicBezTo>
                    <a:cubicBezTo>
                      <a:pt x="122" y="38"/>
                      <a:pt x="124" y="34"/>
                      <a:pt x="128" y="34"/>
                    </a:cubicBezTo>
                    <a:cubicBezTo>
                      <a:pt x="133" y="34"/>
                      <a:pt x="135" y="38"/>
                      <a:pt x="138" y="38"/>
                    </a:cubicBezTo>
                    <a:cubicBezTo>
                      <a:pt x="146" y="38"/>
                      <a:pt x="148" y="27"/>
                      <a:pt x="156" y="27"/>
                    </a:cubicBezTo>
                    <a:cubicBezTo>
                      <a:pt x="165" y="27"/>
                      <a:pt x="183" y="30"/>
                      <a:pt x="189" y="34"/>
                    </a:cubicBezTo>
                    <a:cubicBezTo>
                      <a:pt x="199" y="41"/>
                      <a:pt x="202" y="56"/>
                      <a:pt x="217" y="56"/>
                    </a:cubicBezTo>
                    <a:cubicBezTo>
                      <a:pt x="223" y="56"/>
                      <a:pt x="224" y="56"/>
                      <a:pt x="228" y="56"/>
                    </a:cubicBezTo>
                    <a:cubicBezTo>
                      <a:pt x="232" y="56"/>
                      <a:pt x="243" y="57"/>
                      <a:pt x="242" y="65"/>
                    </a:cubicBezTo>
                    <a:cubicBezTo>
                      <a:pt x="254" y="69"/>
                      <a:pt x="261" y="76"/>
                      <a:pt x="273" y="77"/>
                    </a:cubicBezTo>
                    <a:cubicBezTo>
                      <a:pt x="273" y="85"/>
                      <a:pt x="273" y="85"/>
                      <a:pt x="273" y="85"/>
                    </a:cubicBezTo>
                    <a:cubicBezTo>
                      <a:pt x="276" y="85"/>
                      <a:pt x="281" y="85"/>
                      <a:pt x="281" y="85"/>
                    </a:cubicBezTo>
                    <a:cubicBezTo>
                      <a:pt x="287" y="85"/>
                      <a:pt x="290" y="89"/>
                      <a:pt x="293" y="95"/>
                    </a:cubicBezTo>
                    <a:cubicBezTo>
                      <a:pt x="287" y="96"/>
                      <a:pt x="281" y="96"/>
                      <a:pt x="277" y="101"/>
                    </a:cubicBezTo>
                    <a:cubicBezTo>
                      <a:pt x="285" y="102"/>
                      <a:pt x="287" y="102"/>
                      <a:pt x="291" y="102"/>
                    </a:cubicBezTo>
                    <a:cubicBezTo>
                      <a:pt x="293" y="102"/>
                      <a:pt x="296" y="103"/>
                      <a:pt x="297" y="106"/>
                    </a:cubicBezTo>
                    <a:cubicBezTo>
                      <a:pt x="290" y="110"/>
                      <a:pt x="287" y="110"/>
                      <a:pt x="283" y="116"/>
                    </a:cubicBezTo>
                    <a:cubicBezTo>
                      <a:pt x="287" y="118"/>
                      <a:pt x="289" y="120"/>
                      <a:pt x="295" y="120"/>
                    </a:cubicBezTo>
                    <a:cubicBezTo>
                      <a:pt x="296" y="130"/>
                      <a:pt x="308" y="134"/>
                      <a:pt x="317" y="135"/>
                    </a:cubicBezTo>
                    <a:cubicBezTo>
                      <a:pt x="318" y="143"/>
                      <a:pt x="320" y="151"/>
                      <a:pt x="327" y="151"/>
                    </a:cubicBezTo>
                    <a:cubicBezTo>
                      <a:pt x="337" y="151"/>
                      <a:pt x="339" y="145"/>
                      <a:pt x="342" y="153"/>
                    </a:cubicBezTo>
                    <a:cubicBezTo>
                      <a:pt x="344" y="155"/>
                      <a:pt x="348" y="155"/>
                      <a:pt x="350" y="155"/>
                    </a:cubicBezTo>
                    <a:cubicBezTo>
                      <a:pt x="359" y="155"/>
                      <a:pt x="362" y="158"/>
                      <a:pt x="362" y="165"/>
                    </a:cubicBezTo>
                    <a:cubicBezTo>
                      <a:pt x="362" y="171"/>
                      <a:pt x="355" y="173"/>
                      <a:pt x="349" y="173"/>
                    </a:cubicBezTo>
                    <a:cubicBezTo>
                      <a:pt x="349" y="178"/>
                      <a:pt x="349" y="176"/>
                      <a:pt x="349" y="178"/>
                    </a:cubicBezTo>
                    <a:cubicBezTo>
                      <a:pt x="349" y="180"/>
                      <a:pt x="348" y="184"/>
                      <a:pt x="339" y="18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5" name="Freeform 85"/>
              <p:cNvSpPr>
                <a:spLocks/>
              </p:cNvSpPr>
              <p:nvPr/>
            </p:nvSpPr>
            <p:spPr bwMode="auto">
              <a:xfrm>
                <a:off x="3073400" y="1635125"/>
                <a:ext cx="14288" cy="12700"/>
              </a:xfrm>
              <a:custGeom>
                <a:avLst/>
                <a:gdLst/>
                <a:ahLst/>
                <a:cxnLst>
                  <a:cxn ang="0">
                    <a:pos x="10" y="6"/>
                  </a:cxn>
                  <a:cxn ang="0">
                    <a:pos x="0" y="6"/>
                  </a:cxn>
                  <a:cxn ang="0">
                    <a:pos x="10" y="6"/>
                  </a:cxn>
                </a:cxnLst>
                <a:rect l="0" t="0" r="r" b="b"/>
                <a:pathLst>
                  <a:path w="10" h="9">
                    <a:moveTo>
                      <a:pt x="10" y="6"/>
                    </a:moveTo>
                    <a:cubicBezTo>
                      <a:pt x="6" y="9"/>
                      <a:pt x="5" y="9"/>
                      <a:pt x="0" y="6"/>
                    </a:cubicBezTo>
                    <a:cubicBezTo>
                      <a:pt x="5" y="0"/>
                      <a:pt x="5" y="3"/>
                      <a:pt x="10"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6" name="Freeform 86"/>
              <p:cNvSpPr>
                <a:spLocks/>
              </p:cNvSpPr>
              <p:nvPr/>
            </p:nvSpPr>
            <p:spPr bwMode="auto">
              <a:xfrm>
                <a:off x="2974975" y="1568450"/>
                <a:ext cx="12700" cy="12700"/>
              </a:xfrm>
              <a:custGeom>
                <a:avLst/>
                <a:gdLst/>
                <a:ahLst/>
                <a:cxnLst>
                  <a:cxn ang="0">
                    <a:pos x="1" y="2"/>
                  </a:cxn>
                  <a:cxn ang="0">
                    <a:pos x="9" y="9"/>
                  </a:cxn>
                  <a:cxn ang="0">
                    <a:pos x="1" y="2"/>
                  </a:cxn>
                </a:cxnLst>
                <a:rect l="0" t="0" r="r" b="b"/>
                <a:pathLst>
                  <a:path w="9" h="9">
                    <a:moveTo>
                      <a:pt x="1" y="2"/>
                    </a:moveTo>
                    <a:cubicBezTo>
                      <a:pt x="6" y="0"/>
                      <a:pt x="6" y="5"/>
                      <a:pt x="9" y="9"/>
                    </a:cubicBezTo>
                    <a:cubicBezTo>
                      <a:pt x="4" y="9"/>
                      <a:pt x="0" y="5"/>
                      <a:pt x="1"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7" name="Freeform 87"/>
              <p:cNvSpPr>
                <a:spLocks/>
              </p:cNvSpPr>
              <p:nvPr/>
            </p:nvSpPr>
            <p:spPr bwMode="auto">
              <a:xfrm>
                <a:off x="2847975" y="985838"/>
                <a:ext cx="514350" cy="269875"/>
              </a:xfrm>
              <a:custGeom>
                <a:avLst/>
                <a:gdLst/>
                <a:ahLst/>
                <a:cxnLst>
                  <a:cxn ang="0">
                    <a:pos x="307" y="16"/>
                  </a:cxn>
                  <a:cxn ang="0">
                    <a:pos x="350" y="9"/>
                  </a:cxn>
                  <a:cxn ang="0">
                    <a:pos x="386" y="28"/>
                  </a:cxn>
                  <a:cxn ang="0">
                    <a:pos x="313" y="51"/>
                  </a:cxn>
                  <a:cxn ang="0">
                    <a:pos x="295" y="74"/>
                  </a:cxn>
                  <a:cxn ang="0">
                    <a:pos x="231" y="108"/>
                  </a:cxn>
                  <a:cxn ang="0">
                    <a:pos x="216" y="118"/>
                  </a:cxn>
                  <a:cxn ang="0">
                    <a:pos x="216" y="137"/>
                  </a:cxn>
                  <a:cxn ang="0">
                    <a:pos x="174" y="157"/>
                  </a:cxn>
                  <a:cxn ang="0">
                    <a:pos x="158" y="184"/>
                  </a:cxn>
                  <a:cxn ang="0">
                    <a:pos x="176" y="188"/>
                  </a:cxn>
                  <a:cxn ang="0">
                    <a:pos x="126" y="197"/>
                  </a:cxn>
                  <a:cxn ang="0">
                    <a:pos x="80" y="201"/>
                  </a:cxn>
                  <a:cxn ang="0">
                    <a:pos x="33" y="197"/>
                  </a:cxn>
                  <a:cxn ang="0">
                    <a:pos x="60" y="176"/>
                  </a:cxn>
                  <a:cxn ang="0">
                    <a:pos x="57" y="158"/>
                  </a:cxn>
                  <a:cxn ang="0">
                    <a:pos x="92" y="170"/>
                  </a:cxn>
                  <a:cxn ang="0">
                    <a:pos x="66" y="148"/>
                  </a:cxn>
                  <a:cxn ang="0">
                    <a:pos x="55" y="151"/>
                  </a:cxn>
                  <a:cxn ang="0">
                    <a:pos x="68" y="131"/>
                  </a:cxn>
                  <a:cxn ang="0">
                    <a:pos x="62" y="97"/>
                  </a:cxn>
                  <a:cxn ang="0">
                    <a:pos x="67" y="89"/>
                  </a:cxn>
                  <a:cxn ang="0">
                    <a:pos x="97" y="90"/>
                  </a:cxn>
                  <a:cxn ang="0">
                    <a:pos x="108" y="91"/>
                  </a:cxn>
                  <a:cxn ang="0">
                    <a:pos x="133" y="86"/>
                  </a:cxn>
                  <a:cxn ang="0">
                    <a:pos x="147" y="74"/>
                  </a:cxn>
                  <a:cxn ang="0">
                    <a:pos x="99" y="81"/>
                  </a:cxn>
                  <a:cxn ang="0">
                    <a:pos x="72" y="76"/>
                  </a:cxn>
                  <a:cxn ang="0">
                    <a:pos x="57" y="81"/>
                  </a:cxn>
                  <a:cxn ang="0">
                    <a:pos x="44" y="67"/>
                  </a:cxn>
                  <a:cxn ang="0">
                    <a:pos x="51" y="53"/>
                  </a:cxn>
                  <a:cxn ang="0">
                    <a:pos x="25" y="60"/>
                  </a:cxn>
                  <a:cxn ang="0">
                    <a:pos x="29" y="49"/>
                  </a:cxn>
                  <a:cxn ang="0">
                    <a:pos x="9" y="52"/>
                  </a:cxn>
                  <a:cxn ang="0">
                    <a:pos x="44" y="36"/>
                  </a:cxn>
                  <a:cxn ang="0">
                    <a:pos x="57" y="32"/>
                  </a:cxn>
                  <a:cxn ang="0">
                    <a:pos x="104" y="32"/>
                  </a:cxn>
                  <a:cxn ang="0">
                    <a:pos x="135" y="11"/>
                  </a:cxn>
                  <a:cxn ang="0">
                    <a:pos x="196" y="6"/>
                  </a:cxn>
                  <a:cxn ang="0">
                    <a:pos x="218" y="8"/>
                  </a:cxn>
                  <a:cxn ang="0">
                    <a:pos x="245" y="3"/>
                  </a:cxn>
                  <a:cxn ang="0">
                    <a:pos x="315" y="11"/>
                  </a:cxn>
                </a:cxnLst>
                <a:rect l="0" t="0" r="r" b="b"/>
                <a:pathLst>
                  <a:path w="386" h="203">
                    <a:moveTo>
                      <a:pt x="315" y="11"/>
                    </a:moveTo>
                    <a:cubicBezTo>
                      <a:pt x="312" y="14"/>
                      <a:pt x="310" y="15"/>
                      <a:pt x="307" y="16"/>
                    </a:cubicBezTo>
                    <a:cubicBezTo>
                      <a:pt x="342" y="6"/>
                      <a:pt x="342" y="6"/>
                      <a:pt x="342" y="6"/>
                    </a:cubicBezTo>
                    <a:cubicBezTo>
                      <a:pt x="345" y="7"/>
                      <a:pt x="347" y="8"/>
                      <a:pt x="350" y="9"/>
                    </a:cubicBezTo>
                    <a:cubicBezTo>
                      <a:pt x="355" y="11"/>
                      <a:pt x="355" y="14"/>
                      <a:pt x="358" y="17"/>
                    </a:cubicBezTo>
                    <a:cubicBezTo>
                      <a:pt x="363" y="22"/>
                      <a:pt x="386" y="20"/>
                      <a:pt x="386" y="28"/>
                    </a:cubicBezTo>
                    <a:cubicBezTo>
                      <a:pt x="386" y="33"/>
                      <a:pt x="378" y="32"/>
                      <a:pt x="375" y="34"/>
                    </a:cubicBezTo>
                    <a:cubicBezTo>
                      <a:pt x="358" y="48"/>
                      <a:pt x="336" y="40"/>
                      <a:pt x="313" y="51"/>
                    </a:cubicBezTo>
                    <a:cubicBezTo>
                      <a:pt x="317" y="56"/>
                      <a:pt x="335" y="52"/>
                      <a:pt x="346" y="52"/>
                    </a:cubicBezTo>
                    <a:cubicBezTo>
                      <a:pt x="336" y="63"/>
                      <a:pt x="311" y="69"/>
                      <a:pt x="295" y="74"/>
                    </a:cubicBezTo>
                    <a:cubicBezTo>
                      <a:pt x="277" y="80"/>
                      <a:pt x="267" y="97"/>
                      <a:pt x="254" y="107"/>
                    </a:cubicBezTo>
                    <a:cubicBezTo>
                      <a:pt x="248" y="112"/>
                      <a:pt x="238" y="106"/>
                      <a:pt x="231" y="108"/>
                    </a:cubicBezTo>
                    <a:cubicBezTo>
                      <a:pt x="221" y="112"/>
                      <a:pt x="210" y="112"/>
                      <a:pt x="203" y="118"/>
                    </a:cubicBezTo>
                    <a:cubicBezTo>
                      <a:pt x="216" y="118"/>
                      <a:pt x="216" y="118"/>
                      <a:pt x="216" y="118"/>
                    </a:cubicBezTo>
                    <a:cubicBezTo>
                      <a:pt x="217" y="128"/>
                      <a:pt x="211" y="127"/>
                      <a:pt x="203" y="126"/>
                    </a:cubicBezTo>
                    <a:cubicBezTo>
                      <a:pt x="208" y="129"/>
                      <a:pt x="213" y="131"/>
                      <a:pt x="216" y="137"/>
                    </a:cubicBezTo>
                    <a:cubicBezTo>
                      <a:pt x="206" y="141"/>
                      <a:pt x="203" y="152"/>
                      <a:pt x="196" y="157"/>
                    </a:cubicBezTo>
                    <a:cubicBezTo>
                      <a:pt x="177" y="157"/>
                      <a:pt x="177" y="157"/>
                      <a:pt x="174" y="157"/>
                    </a:cubicBezTo>
                    <a:cubicBezTo>
                      <a:pt x="175" y="160"/>
                      <a:pt x="177" y="161"/>
                      <a:pt x="177" y="164"/>
                    </a:cubicBezTo>
                    <a:cubicBezTo>
                      <a:pt x="177" y="178"/>
                      <a:pt x="158" y="169"/>
                      <a:pt x="158" y="184"/>
                    </a:cubicBezTo>
                    <a:cubicBezTo>
                      <a:pt x="165" y="184"/>
                      <a:pt x="166" y="184"/>
                      <a:pt x="169" y="184"/>
                    </a:cubicBezTo>
                    <a:cubicBezTo>
                      <a:pt x="171" y="184"/>
                      <a:pt x="176" y="184"/>
                      <a:pt x="176" y="188"/>
                    </a:cubicBezTo>
                    <a:cubicBezTo>
                      <a:pt x="176" y="195"/>
                      <a:pt x="151" y="203"/>
                      <a:pt x="141" y="203"/>
                    </a:cubicBezTo>
                    <a:cubicBezTo>
                      <a:pt x="131" y="203"/>
                      <a:pt x="135" y="197"/>
                      <a:pt x="126" y="197"/>
                    </a:cubicBezTo>
                    <a:cubicBezTo>
                      <a:pt x="113" y="197"/>
                      <a:pt x="104" y="197"/>
                      <a:pt x="93" y="197"/>
                    </a:cubicBezTo>
                    <a:cubicBezTo>
                      <a:pt x="89" y="197"/>
                      <a:pt x="86" y="201"/>
                      <a:pt x="80" y="201"/>
                    </a:cubicBezTo>
                    <a:cubicBezTo>
                      <a:pt x="65" y="201"/>
                      <a:pt x="53" y="197"/>
                      <a:pt x="38" y="192"/>
                    </a:cubicBezTo>
                    <a:cubicBezTo>
                      <a:pt x="37" y="194"/>
                      <a:pt x="35" y="197"/>
                      <a:pt x="33" y="197"/>
                    </a:cubicBezTo>
                    <a:cubicBezTo>
                      <a:pt x="29" y="197"/>
                      <a:pt x="28" y="194"/>
                      <a:pt x="28" y="193"/>
                    </a:cubicBezTo>
                    <a:cubicBezTo>
                      <a:pt x="28" y="176"/>
                      <a:pt x="51" y="182"/>
                      <a:pt x="60" y="176"/>
                    </a:cubicBezTo>
                    <a:cubicBezTo>
                      <a:pt x="55" y="172"/>
                      <a:pt x="46" y="170"/>
                      <a:pt x="46" y="162"/>
                    </a:cubicBezTo>
                    <a:cubicBezTo>
                      <a:pt x="46" y="156"/>
                      <a:pt x="52" y="158"/>
                      <a:pt x="57" y="158"/>
                    </a:cubicBezTo>
                    <a:cubicBezTo>
                      <a:pt x="71" y="158"/>
                      <a:pt x="76" y="165"/>
                      <a:pt x="84" y="170"/>
                    </a:cubicBezTo>
                    <a:cubicBezTo>
                      <a:pt x="92" y="170"/>
                      <a:pt x="92" y="170"/>
                      <a:pt x="92" y="170"/>
                    </a:cubicBezTo>
                    <a:cubicBezTo>
                      <a:pt x="86" y="164"/>
                      <a:pt x="72" y="159"/>
                      <a:pt x="72" y="148"/>
                    </a:cubicBezTo>
                    <a:cubicBezTo>
                      <a:pt x="66" y="148"/>
                      <a:pt x="66" y="148"/>
                      <a:pt x="66" y="148"/>
                    </a:cubicBezTo>
                    <a:cubicBezTo>
                      <a:pt x="63" y="149"/>
                      <a:pt x="63" y="149"/>
                      <a:pt x="61" y="151"/>
                    </a:cubicBezTo>
                    <a:cubicBezTo>
                      <a:pt x="55" y="151"/>
                      <a:pt x="55" y="151"/>
                      <a:pt x="55" y="151"/>
                    </a:cubicBezTo>
                    <a:cubicBezTo>
                      <a:pt x="55" y="146"/>
                      <a:pt x="55" y="146"/>
                      <a:pt x="55" y="146"/>
                    </a:cubicBezTo>
                    <a:cubicBezTo>
                      <a:pt x="58" y="138"/>
                      <a:pt x="61" y="134"/>
                      <a:pt x="68" y="131"/>
                    </a:cubicBezTo>
                    <a:cubicBezTo>
                      <a:pt x="79" y="128"/>
                      <a:pt x="92" y="132"/>
                      <a:pt x="92" y="119"/>
                    </a:cubicBezTo>
                    <a:cubicBezTo>
                      <a:pt x="92" y="105"/>
                      <a:pt x="62" y="105"/>
                      <a:pt x="62" y="97"/>
                    </a:cubicBezTo>
                    <a:cubicBezTo>
                      <a:pt x="62" y="93"/>
                      <a:pt x="69" y="94"/>
                      <a:pt x="73" y="94"/>
                    </a:cubicBezTo>
                    <a:cubicBezTo>
                      <a:pt x="68" y="94"/>
                      <a:pt x="67" y="92"/>
                      <a:pt x="67" y="89"/>
                    </a:cubicBezTo>
                    <a:cubicBezTo>
                      <a:pt x="69" y="88"/>
                      <a:pt x="71" y="89"/>
                      <a:pt x="73" y="89"/>
                    </a:cubicBezTo>
                    <a:cubicBezTo>
                      <a:pt x="78" y="89"/>
                      <a:pt x="88" y="87"/>
                      <a:pt x="97" y="90"/>
                    </a:cubicBezTo>
                    <a:cubicBezTo>
                      <a:pt x="108" y="93"/>
                      <a:pt x="112" y="106"/>
                      <a:pt x="124" y="104"/>
                    </a:cubicBezTo>
                    <a:cubicBezTo>
                      <a:pt x="122" y="102"/>
                      <a:pt x="108" y="93"/>
                      <a:pt x="108" y="91"/>
                    </a:cubicBezTo>
                    <a:cubicBezTo>
                      <a:pt x="108" y="89"/>
                      <a:pt x="110" y="88"/>
                      <a:pt x="111" y="86"/>
                    </a:cubicBezTo>
                    <a:cubicBezTo>
                      <a:pt x="133" y="86"/>
                      <a:pt x="133" y="86"/>
                      <a:pt x="133" y="86"/>
                    </a:cubicBezTo>
                    <a:cubicBezTo>
                      <a:pt x="141" y="83"/>
                      <a:pt x="149" y="81"/>
                      <a:pt x="154" y="74"/>
                    </a:cubicBezTo>
                    <a:cubicBezTo>
                      <a:pt x="147" y="74"/>
                      <a:pt x="147" y="74"/>
                      <a:pt x="147" y="74"/>
                    </a:cubicBezTo>
                    <a:cubicBezTo>
                      <a:pt x="138" y="81"/>
                      <a:pt x="128" y="84"/>
                      <a:pt x="114" y="84"/>
                    </a:cubicBezTo>
                    <a:cubicBezTo>
                      <a:pt x="106" y="84"/>
                      <a:pt x="103" y="81"/>
                      <a:pt x="99" y="81"/>
                    </a:cubicBezTo>
                    <a:cubicBezTo>
                      <a:pt x="95" y="81"/>
                      <a:pt x="93" y="85"/>
                      <a:pt x="90" y="85"/>
                    </a:cubicBezTo>
                    <a:cubicBezTo>
                      <a:pt x="81" y="85"/>
                      <a:pt x="70" y="82"/>
                      <a:pt x="72" y="76"/>
                    </a:cubicBezTo>
                    <a:cubicBezTo>
                      <a:pt x="67" y="76"/>
                      <a:pt x="67" y="76"/>
                      <a:pt x="67" y="76"/>
                    </a:cubicBezTo>
                    <a:cubicBezTo>
                      <a:pt x="63" y="78"/>
                      <a:pt x="61" y="81"/>
                      <a:pt x="57" y="81"/>
                    </a:cubicBezTo>
                    <a:cubicBezTo>
                      <a:pt x="48" y="81"/>
                      <a:pt x="36" y="75"/>
                      <a:pt x="33" y="71"/>
                    </a:cubicBezTo>
                    <a:cubicBezTo>
                      <a:pt x="36" y="69"/>
                      <a:pt x="39" y="67"/>
                      <a:pt x="44" y="67"/>
                    </a:cubicBezTo>
                    <a:cubicBezTo>
                      <a:pt x="36" y="67"/>
                      <a:pt x="27" y="66"/>
                      <a:pt x="24" y="67"/>
                    </a:cubicBezTo>
                    <a:cubicBezTo>
                      <a:pt x="29" y="55"/>
                      <a:pt x="40" y="56"/>
                      <a:pt x="51" y="53"/>
                    </a:cubicBezTo>
                    <a:cubicBezTo>
                      <a:pt x="47" y="52"/>
                      <a:pt x="46" y="52"/>
                      <a:pt x="42" y="52"/>
                    </a:cubicBezTo>
                    <a:cubicBezTo>
                      <a:pt x="33" y="52"/>
                      <a:pt x="33" y="60"/>
                      <a:pt x="25" y="60"/>
                    </a:cubicBezTo>
                    <a:cubicBezTo>
                      <a:pt x="22" y="60"/>
                      <a:pt x="18" y="57"/>
                      <a:pt x="17" y="56"/>
                    </a:cubicBezTo>
                    <a:cubicBezTo>
                      <a:pt x="21" y="52"/>
                      <a:pt x="24" y="51"/>
                      <a:pt x="29" y="49"/>
                    </a:cubicBezTo>
                    <a:cubicBezTo>
                      <a:pt x="16" y="49"/>
                      <a:pt x="16" y="49"/>
                      <a:pt x="16" y="49"/>
                    </a:cubicBezTo>
                    <a:cubicBezTo>
                      <a:pt x="13" y="50"/>
                      <a:pt x="11" y="51"/>
                      <a:pt x="9" y="52"/>
                    </a:cubicBezTo>
                    <a:cubicBezTo>
                      <a:pt x="7" y="52"/>
                      <a:pt x="2" y="52"/>
                      <a:pt x="0" y="52"/>
                    </a:cubicBezTo>
                    <a:cubicBezTo>
                      <a:pt x="2" y="41"/>
                      <a:pt x="31" y="36"/>
                      <a:pt x="44" y="36"/>
                    </a:cubicBezTo>
                    <a:cubicBezTo>
                      <a:pt x="49" y="36"/>
                      <a:pt x="52" y="36"/>
                      <a:pt x="53" y="36"/>
                    </a:cubicBezTo>
                    <a:cubicBezTo>
                      <a:pt x="55" y="36"/>
                      <a:pt x="57" y="34"/>
                      <a:pt x="57" y="32"/>
                    </a:cubicBezTo>
                    <a:cubicBezTo>
                      <a:pt x="71" y="32"/>
                      <a:pt x="65" y="22"/>
                      <a:pt x="74" y="22"/>
                    </a:cubicBezTo>
                    <a:cubicBezTo>
                      <a:pt x="83" y="22"/>
                      <a:pt x="100" y="31"/>
                      <a:pt x="104" y="32"/>
                    </a:cubicBezTo>
                    <a:cubicBezTo>
                      <a:pt x="108" y="22"/>
                      <a:pt x="113" y="12"/>
                      <a:pt x="126" y="12"/>
                    </a:cubicBezTo>
                    <a:cubicBezTo>
                      <a:pt x="134" y="12"/>
                      <a:pt x="129" y="16"/>
                      <a:pt x="135" y="11"/>
                    </a:cubicBezTo>
                    <a:cubicBezTo>
                      <a:pt x="137" y="7"/>
                      <a:pt x="141" y="6"/>
                      <a:pt x="145" y="6"/>
                    </a:cubicBezTo>
                    <a:cubicBezTo>
                      <a:pt x="168" y="6"/>
                      <a:pt x="173" y="6"/>
                      <a:pt x="196" y="6"/>
                    </a:cubicBezTo>
                    <a:cubicBezTo>
                      <a:pt x="197" y="4"/>
                      <a:pt x="199" y="3"/>
                      <a:pt x="201" y="3"/>
                    </a:cubicBezTo>
                    <a:cubicBezTo>
                      <a:pt x="209" y="3"/>
                      <a:pt x="211" y="8"/>
                      <a:pt x="218" y="8"/>
                    </a:cubicBezTo>
                    <a:cubicBezTo>
                      <a:pt x="224" y="8"/>
                      <a:pt x="226" y="0"/>
                      <a:pt x="232" y="0"/>
                    </a:cubicBezTo>
                    <a:cubicBezTo>
                      <a:pt x="239" y="0"/>
                      <a:pt x="241" y="3"/>
                      <a:pt x="245" y="3"/>
                    </a:cubicBezTo>
                    <a:cubicBezTo>
                      <a:pt x="250" y="3"/>
                      <a:pt x="253" y="3"/>
                      <a:pt x="258" y="3"/>
                    </a:cubicBezTo>
                    <a:cubicBezTo>
                      <a:pt x="268" y="3"/>
                      <a:pt x="306" y="2"/>
                      <a:pt x="315" y="1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8" name="Freeform 88"/>
              <p:cNvSpPr>
                <a:spLocks/>
              </p:cNvSpPr>
              <p:nvPr/>
            </p:nvSpPr>
            <p:spPr bwMode="auto">
              <a:xfrm>
                <a:off x="3170238" y="960438"/>
                <a:ext cx="1006475" cy="765175"/>
              </a:xfrm>
              <a:custGeom>
                <a:avLst/>
                <a:gdLst/>
                <a:ahLst/>
                <a:cxnLst>
                  <a:cxn ang="0">
                    <a:pos x="280" y="372"/>
                  </a:cxn>
                  <a:cxn ang="0">
                    <a:pos x="267" y="360"/>
                  </a:cxn>
                  <a:cxn ang="0">
                    <a:pos x="228" y="336"/>
                  </a:cxn>
                  <a:cxn ang="0">
                    <a:pos x="215" y="302"/>
                  </a:cxn>
                  <a:cxn ang="0">
                    <a:pos x="109" y="219"/>
                  </a:cxn>
                  <a:cxn ang="0">
                    <a:pos x="73" y="223"/>
                  </a:cxn>
                  <a:cxn ang="0">
                    <a:pos x="43" y="217"/>
                  </a:cxn>
                  <a:cxn ang="0">
                    <a:pos x="19" y="202"/>
                  </a:cxn>
                  <a:cxn ang="0">
                    <a:pos x="51" y="190"/>
                  </a:cxn>
                  <a:cxn ang="0">
                    <a:pos x="64" y="180"/>
                  </a:cxn>
                  <a:cxn ang="0">
                    <a:pos x="0" y="166"/>
                  </a:cxn>
                  <a:cxn ang="0">
                    <a:pos x="84" y="141"/>
                  </a:cxn>
                  <a:cxn ang="0">
                    <a:pos x="72" y="102"/>
                  </a:cxn>
                  <a:cxn ang="0">
                    <a:pos x="144" y="59"/>
                  </a:cxn>
                  <a:cxn ang="0">
                    <a:pos x="237" y="56"/>
                  </a:cxn>
                  <a:cxn ang="0">
                    <a:pos x="260" y="53"/>
                  </a:cxn>
                  <a:cxn ang="0">
                    <a:pos x="274" y="38"/>
                  </a:cxn>
                  <a:cxn ang="0">
                    <a:pos x="309" y="36"/>
                  </a:cxn>
                  <a:cxn ang="0">
                    <a:pos x="355" y="15"/>
                  </a:cxn>
                  <a:cxn ang="0">
                    <a:pos x="391" y="13"/>
                  </a:cxn>
                  <a:cxn ang="0">
                    <a:pos x="534" y="0"/>
                  </a:cxn>
                  <a:cxn ang="0">
                    <a:pos x="594" y="48"/>
                  </a:cxn>
                  <a:cxn ang="0">
                    <a:pos x="570" y="75"/>
                  </a:cxn>
                  <a:cxn ang="0">
                    <a:pos x="603" y="102"/>
                  </a:cxn>
                  <a:cxn ang="0">
                    <a:pos x="684" y="66"/>
                  </a:cxn>
                  <a:cxn ang="0">
                    <a:pos x="730" y="51"/>
                  </a:cxn>
                  <a:cxn ang="0">
                    <a:pos x="702" y="94"/>
                  </a:cxn>
                  <a:cxn ang="0">
                    <a:pos x="691" y="114"/>
                  </a:cxn>
                  <a:cxn ang="0">
                    <a:pos x="654" y="150"/>
                  </a:cxn>
                  <a:cxn ang="0">
                    <a:pos x="677" y="178"/>
                  </a:cxn>
                  <a:cxn ang="0">
                    <a:pos x="657" y="202"/>
                  </a:cxn>
                  <a:cxn ang="0">
                    <a:pos x="669" y="236"/>
                  </a:cxn>
                  <a:cxn ang="0">
                    <a:pos x="673" y="260"/>
                  </a:cxn>
                  <a:cxn ang="0">
                    <a:pos x="633" y="295"/>
                  </a:cxn>
                  <a:cxn ang="0">
                    <a:pos x="637" y="305"/>
                  </a:cxn>
                  <a:cxn ang="0">
                    <a:pos x="601" y="297"/>
                  </a:cxn>
                  <a:cxn ang="0">
                    <a:pos x="633" y="358"/>
                  </a:cxn>
                  <a:cxn ang="0">
                    <a:pos x="596" y="347"/>
                  </a:cxn>
                  <a:cxn ang="0">
                    <a:pos x="616" y="375"/>
                  </a:cxn>
                  <a:cxn ang="0">
                    <a:pos x="518" y="408"/>
                  </a:cxn>
                  <a:cxn ang="0">
                    <a:pos x="483" y="445"/>
                  </a:cxn>
                  <a:cxn ang="0">
                    <a:pos x="443" y="449"/>
                  </a:cxn>
                  <a:cxn ang="0">
                    <a:pos x="402" y="485"/>
                  </a:cxn>
                  <a:cxn ang="0">
                    <a:pos x="384" y="523"/>
                  </a:cxn>
                  <a:cxn ang="0">
                    <a:pos x="362" y="571"/>
                  </a:cxn>
                  <a:cxn ang="0">
                    <a:pos x="313" y="560"/>
                  </a:cxn>
                  <a:cxn ang="0">
                    <a:pos x="270" y="499"/>
                  </a:cxn>
                  <a:cxn ang="0">
                    <a:pos x="256" y="475"/>
                  </a:cxn>
                  <a:cxn ang="0">
                    <a:pos x="237" y="438"/>
                  </a:cxn>
                  <a:cxn ang="0">
                    <a:pos x="255" y="403"/>
                  </a:cxn>
                </a:cxnLst>
                <a:rect l="0" t="0" r="r" b="b"/>
                <a:pathLst>
                  <a:path w="756" h="575">
                    <a:moveTo>
                      <a:pt x="255" y="403"/>
                    </a:moveTo>
                    <a:cubicBezTo>
                      <a:pt x="261" y="400"/>
                      <a:pt x="261" y="400"/>
                      <a:pt x="267" y="402"/>
                    </a:cubicBezTo>
                    <a:cubicBezTo>
                      <a:pt x="270" y="389"/>
                      <a:pt x="276" y="385"/>
                      <a:pt x="280" y="372"/>
                    </a:cubicBezTo>
                    <a:cubicBezTo>
                      <a:pt x="266" y="368"/>
                      <a:pt x="234" y="366"/>
                      <a:pt x="233" y="353"/>
                    </a:cubicBezTo>
                    <a:cubicBezTo>
                      <a:pt x="237" y="352"/>
                      <a:pt x="236" y="353"/>
                      <a:pt x="240" y="353"/>
                    </a:cubicBezTo>
                    <a:cubicBezTo>
                      <a:pt x="250" y="353"/>
                      <a:pt x="256" y="360"/>
                      <a:pt x="267" y="360"/>
                    </a:cubicBezTo>
                    <a:cubicBezTo>
                      <a:pt x="271" y="360"/>
                      <a:pt x="271" y="356"/>
                      <a:pt x="271" y="353"/>
                    </a:cubicBezTo>
                    <a:cubicBezTo>
                      <a:pt x="258" y="349"/>
                      <a:pt x="254" y="328"/>
                      <a:pt x="239" y="328"/>
                    </a:cubicBezTo>
                    <a:cubicBezTo>
                      <a:pt x="235" y="328"/>
                      <a:pt x="234" y="336"/>
                      <a:pt x="228" y="336"/>
                    </a:cubicBezTo>
                    <a:cubicBezTo>
                      <a:pt x="220" y="336"/>
                      <a:pt x="216" y="335"/>
                      <a:pt x="216" y="328"/>
                    </a:cubicBezTo>
                    <a:cubicBezTo>
                      <a:pt x="216" y="318"/>
                      <a:pt x="226" y="319"/>
                      <a:pt x="226" y="309"/>
                    </a:cubicBezTo>
                    <a:cubicBezTo>
                      <a:pt x="226" y="303"/>
                      <a:pt x="219" y="302"/>
                      <a:pt x="215" y="302"/>
                    </a:cubicBezTo>
                    <a:cubicBezTo>
                      <a:pt x="215" y="295"/>
                      <a:pt x="215" y="295"/>
                      <a:pt x="215" y="295"/>
                    </a:cubicBezTo>
                    <a:cubicBezTo>
                      <a:pt x="203" y="257"/>
                      <a:pt x="172" y="219"/>
                      <a:pt x="122" y="219"/>
                    </a:cubicBezTo>
                    <a:cubicBezTo>
                      <a:pt x="115" y="219"/>
                      <a:pt x="113" y="219"/>
                      <a:pt x="109" y="219"/>
                    </a:cubicBezTo>
                    <a:cubicBezTo>
                      <a:pt x="103" y="219"/>
                      <a:pt x="101" y="224"/>
                      <a:pt x="95" y="224"/>
                    </a:cubicBezTo>
                    <a:cubicBezTo>
                      <a:pt x="91" y="224"/>
                      <a:pt x="87" y="221"/>
                      <a:pt x="82" y="221"/>
                    </a:cubicBezTo>
                    <a:cubicBezTo>
                      <a:pt x="77" y="221"/>
                      <a:pt x="75" y="222"/>
                      <a:pt x="73" y="223"/>
                    </a:cubicBezTo>
                    <a:cubicBezTo>
                      <a:pt x="74" y="224"/>
                      <a:pt x="76" y="226"/>
                      <a:pt x="77" y="226"/>
                    </a:cubicBezTo>
                    <a:cubicBezTo>
                      <a:pt x="75" y="229"/>
                      <a:pt x="75" y="228"/>
                      <a:pt x="72" y="228"/>
                    </a:cubicBezTo>
                    <a:cubicBezTo>
                      <a:pt x="62" y="228"/>
                      <a:pt x="48" y="224"/>
                      <a:pt x="43" y="217"/>
                    </a:cubicBezTo>
                    <a:cubicBezTo>
                      <a:pt x="47" y="214"/>
                      <a:pt x="50" y="214"/>
                      <a:pt x="52" y="210"/>
                    </a:cubicBezTo>
                    <a:cubicBezTo>
                      <a:pt x="45" y="207"/>
                      <a:pt x="39" y="202"/>
                      <a:pt x="34" y="202"/>
                    </a:cubicBezTo>
                    <a:cubicBezTo>
                      <a:pt x="24" y="202"/>
                      <a:pt x="27" y="206"/>
                      <a:pt x="19" y="202"/>
                    </a:cubicBezTo>
                    <a:cubicBezTo>
                      <a:pt x="19" y="196"/>
                      <a:pt x="28" y="194"/>
                      <a:pt x="32" y="194"/>
                    </a:cubicBezTo>
                    <a:cubicBezTo>
                      <a:pt x="37" y="194"/>
                      <a:pt x="40" y="194"/>
                      <a:pt x="43" y="194"/>
                    </a:cubicBezTo>
                    <a:cubicBezTo>
                      <a:pt x="47" y="194"/>
                      <a:pt x="49" y="193"/>
                      <a:pt x="51" y="190"/>
                    </a:cubicBezTo>
                    <a:cubicBezTo>
                      <a:pt x="76" y="190"/>
                      <a:pt x="76" y="190"/>
                      <a:pt x="76" y="190"/>
                    </a:cubicBezTo>
                    <a:cubicBezTo>
                      <a:pt x="80" y="187"/>
                      <a:pt x="80" y="185"/>
                      <a:pt x="82" y="180"/>
                    </a:cubicBezTo>
                    <a:cubicBezTo>
                      <a:pt x="64" y="180"/>
                      <a:pt x="64" y="180"/>
                      <a:pt x="64" y="180"/>
                    </a:cubicBezTo>
                    <a:cubicBezTo>
                      <a:pt x="63" y="183"/>
                      <a:pt x="62" y="185"/>
                      <a:pt x="60" y="185"/>
                    </a:cubicBezTo>
                    <a:cubicBezTo>
                      <a:pt x="53" y="185"/>
                      <a:pt x="50" y="185"/>
                      <a:pt x="44" y="185"/>
                    </a:cubicBezTo>
                    <a:cubicBezTo>
                      <a:pt x="42" y="185"/>
                      <a:pt x="0" y="173"/>
                      <a:pt x="0" y="166"/>
                    </a:cubicBezTo>
                    <a:cubicBezTo>
                      <a:pt x="0" y="152"/>
                      <a:pt x="16" y="157"/>
                      <a:pt x="25" y="154"/>
                    </a:cubicBezTo>
                    <a:cubicBezTo>
                      <a:pt x="33" y="151"/>
                      <a:pt x="38" y="146"/>
                      <a:pt x="46" y="144"/>
                    </a:cubicBezTo>
                    <a:cubicBezTo>
                      <a:pt x="58" y="140"/>
                      <a:pt x="74" y="146"/>
                      <a:pt x="84" y="141"/>
                    </a:cubicBezTo>
                    <a:cubicBezTo>
                      <a:pt x="91" y="136"/>
                      <a:pt x="96" y="128"/>
                      <a:pt x="96" y="117"/>
                    </a:cubicBezTo>
                    <a:cubicBezTo>
                      <a:pt x="88" y="116"/>
                      <a:pt x="63" y="117"/>
                      <a:pt x="63" y="109"/>
                    </a:cubicBezTo>
                    <a:cubicBezTo>
                      <a:pt x="63" y="105"/>
                      <a:pt x="69" y="102"/>
                      <a:pt x="72" y="102"/>
                    </a:cubicBezTo>
                    <a:cubicBezTo>
                      <a:pt x="87" y="97"/>
                      <a:pt x="106" y="86"/>
                      <a:pt x="115" y="78"/>
                    </a:cubicBezTo>
                    <a:cubicBezTo>
                      <a:pt x="119" y="80"/>
                      <a:pt x="122" y="81"/>
                      <a:pt x="127" y="81"/>
                    </a:cubicBezTo>
                    <a:cubicBezTo>
                      <a:pt x="142" y="81"/>
                      <a:pt x="130" y="61"/>
                      <a:pt x="144" y="59"/>
                    </a:cubicBezTo>
                    <a:cubicBezTo>
                      <a:pt x="162" y="57"/>
                      <a:pt x="169" y="52"/>
                      <a:pt x="185" y="52"/>
                    </a:cubicBezTo>
                    <a:cubicBezTo>
                      <a:pt x="198" y="49"/>
                      <a:pt x="206" y="42"/>
                      <a:pt x="218" y="42"/>
                    </a:cubicBezTo>
                    <a:cubicBezTo>
                      <a:pt x="226" y="42"/>
                      <a:pt x="229" y="56"/>
                      <a:pt x="237" y="56"/>
                    </a:cubicBezTo>
                    <a:cubicBezTo>
                      <a:pt x="237" y="52"/>
                      <a:pt x="235" y="50"/>
                      <a:pt x="235" y="47"/>
                    </a:cubicBezTo>
                    <a:cubicBezTo>
                      <a:pt x="239" y="42"/>
                      <a:pt x="239" y="42"/>
                      <a:pt x="239" y="42"/>
                    </a:cubicBezTo>
                    <a:cubicBezTo>
                      <a:pt x="244" y="51"/>
                      <a:pt x="252" y="50"/>
                      <a:pt x="260" y="53"/>
                    </a:cubicBezTo>
                    <a:cubicBezTo>
                      <a:pt x="262" y="53"/>
                      <a:pt x="267" y="53"/>
                      <a:pt x="267" y="53"/>
                    </a:cubicBezTo>
                    <a:cubicBezTo>
                      <a:pt x="266" y="50"/>
                      <a:pt x="263" y="47"/>
                      <a:pt x="263" y="44"/>
                    </a:cubicBezTo>
                    <a:cubicBezTo>
                      <a:pt x="263" y="38"/>
                      <a:pt x="270" y="38"/>
                      <a:pt x="274" y="38"/>
                    </a:cubicBezTo>
                    <a:cubicBezTo>
                      <a:pt x="293" y="38"/>
                      <a:pt x="303" y="48"/>
                      <a:pt x="314" y="53"/>
                    </a:cubicBezTo>
                    <a:cubicBezTo>
                      <a:pt x="334" y="53"/>
                      <a:pt x="334" y="53"/>
                      <a:pt x="334" y="53"/>
                    </a:cubicBezTo>
                    <a:cubicBezTo>
                      <a:pt x="327" y="50"/>
                      <a:pt x="309" y="44"/>
                      <a:pt x="309" y="36"/>
                    </a:cubicBezTo>
                    <a:cubicBezTo>
                      <a:pt x="309" y="29"/>
                      <a:pt x="322" y="31"/>
                      <a:pt x="326" y="30"/>
                    </a:cubicBezTo>
                    <a:cubicBezTo>
                      <a:pt x="323" y="27"/>
                      <a:pt x="320" y="27"/>
                      <a:pt x="318" y="24"/>
                    </a:cubicBezTo>
                    <a:cubicBezTo>
                      <a:pt x="330" y="18"/>
                      <a:pt x="341" y="15"/>
                      <a:pt x="355" y="15"/>
                    </a:cubicBezTo>
                    <a:cubicBezTo>
                      <a:pt x="366" y="15"/>
                      <a:pt x="373" y="15"/>
                      <a:pt x="382" y="18"/>
                    </a:cubicBezTo>
                    <a:cubicBezTo>
                      <a:pt x="391" y="18"/>
                      <a:pt x="391" y="18"/>
                      <a:pt x="391" y="18"/>
                    </a:cubicBezTo>
                    <a:cubicBezTo>
                      <a:pt x="391" y="13"/>
                      <a:pt x="391" y="13"/>
                      <a:pt x="391" y="13"/>
                    </a:cubicBezTo>
                    <a:cubicBezTo>
                      <a:pt x="398" y="12"/>
                      <a:pt x="402" y="13"/>
                      <a:pt x="409" y="13"/>
                    </a:cubicBezTo>
                    <a:cubicBezTo>
                      <a:pt x="430" y="13"/>
                      <a:pt x="447" y="0"/>
                      <a:pt x="470" y="0"/>
                    </a:cubicBezTo>
                    <a:cubicBezTo>
                      <a:pt x="495" y="0"/>
                      <a:pt x="512" y="0"/>
                      <a:pt x="534" y="0"/>
                    </a:cubicBezTo>
                    <a:cubicBezTo>
                      <a:pt x="560" y="0"/>
                      <a:pt x="579" y="17"/>
                      <a:pt x="600" y="26"/>
                    </a:cubicBezTo>
                    <a:cubicBezTo>
                      <a:pt x="612" y="31"/>
                      <a:pt x="627" y="28"/>
                      <a:pt x="638" y="30"/>
                    </a:cubicBezTo>
                    <a:cubicBezTo>
                      <a:pt x="636" y="46"/>
                      <a:pt x="606" y="44"/>
                      <a:pt x="594" y="48"/>
                    </a:cubicBezTo>
                    <a:cubicBezTo>
                      <a:pt x="497" y="53"/>
                      <a:pt x="497" y="53"/>
                      <a:pt x="497" y="53"/>
                    </a:cubicBezTo>
                    <a:cubicBezTo>
                      <a:pt x="505" y="59"/>
                      <a:pt x="579" y="50"/>
                      <a:pt x="587" y="53"/>
                    </a:cubicBezTo>
                    <a:cubicBezTo>
                      <a:pt x="586" y="57"/>
                      <a:pt x="567" y="75"/>
                      <a:pt x="570" y="75"/>
                    </a:cubicBezTo>
                    <a:cubicBezTo>
                      <a:pt x="581" y="75"/>
                      <a:pt x="607" y="50"/>
                      <a:pt x="622" y="50"/>
                    </a:cubicBezTo>
                    <a:cubicBezTo>
                      <a:pt x="630" y="50"/>
                      <a:pt x="633" y="57"/>
                      <a:pt x="633" y="64"/>
                    </a:cubicBezTo>
                    <a:cubicBezTo>
                      <a:pt x="633" y="67"/>
                      <a:pt x="605" y="97"/>
                      <a:pt x="603" y="102"/>
                    </a:cubicBezTo>
                    <a:cubicBezTo>
                      <a:pt x="615" y="99"/>
                      <a:pt x="637" y="70"/>
                      <a:pt x="644" y="64"/>
                    </a:cubicBezTo>
                    <a:cubicBezTo>
                      <a:pt x="655" y="64"/>
                      <a:pt x="674" y="64"/>
                      <a:pt x="674" y="64"/>
                    </a:cubicBezTo>
                    <a:cubicBezTo>
                      <a:pt x="674" y="64"/>
                      <a:pt x="682" y="66"/>
                      <a:pt x="684" y="66"/>
                    </a:cubicBezTo>
                    <a:cubicBezTo>
                      <a:pt x="692" y="63"/>
                      <a:pt x="693" y="60"/>
                      <a:pt x="700" y="57"/>
                    </a:cubicBezTo>
                    <a:cubicBezTo>
                      <a:pt x="721" y="57"/>
                      <a:pt x="721" y="57"/>
                      <a:pt x="721" y="57"/>
                    </a:cubicBezTo>
                    <a:cubicBezTo>
                      <a:pt x="723" y="52"/>
                      <a:pt x="726" y="51"/>
                      <a:pt x="730" y="51"/>
                    </a:cubicBezTo>
                    <a:cubicBezTo>
                      <a:pt x="736" y="51"/>
                      <a:pt x="756" y="61"/>
                      <a:pt x="756" y="67"/>
                    </a:cubicBezTo>
                    <a:cubicBezTo>
                      <a:pt x="756" y="72"/>
                      <a:pt x="748" y="76"/>
                      <a:pt x="745" y="77"/>
                    </a:cubicBezTo>
                    <a:cubicBezTo>
                      <a:pt x="731" y="82"/>
                      <a:pt x="722" y="94"/>
                      <a:pt x="702" y="94"/>
                    </a:cubicBezTo>
                    <a:cubicBezTo>
                      <a:pt x="707" y="97"/>
                      <a:pt x="708" y="97"/>
                      <a:pt x="711" y="94"/>
                    </a:cubicBezTo>
                    <a:cubicBezTo>
                      <a:pt x="711" y="107"/>
                      <a:pt x="699" y="107"/>
                      <a:pt x="691" y="109"/>
                    </a:cubicBezTo>
                    <a:cubicBezTo>
                      <a:pt x="694" y="115"/>
                      <a:pt x="691" y="110"/>
                      <a:pt x="691" y="114"/>
                    </a:cubicBezTo>
                    <a:cubicBezTo>
                      <a:pt x="691" y="121"/>
                      <a:pt x="680" y="123"/>
                      <a:pt x="671" y="125"/>
                    </a:cubicBezTo>
                    <a:cubicBezTo>
                      <a:pt x="672" y="130"/>
                      <a:pt x="671" y="130"/>
                      <a:pt x="671" y="132"/>
                    </a:cubicBezTo>
                    <a:cubicBezTo>
                      <a:pt x="671" y="141"/>
                      <a:pt x="662" y="144"/>
                      <a:pt x="654" y="150"/>
                    </a:cubicBezTo>
                    <a:cubicBezTo>
                      <a:pt x="648" y="154"/>
                      <a:pt x="649" y="165"/>
                      <a:pt x="646" y="169"/>
                    </a:cubicBezTo>
                    <a:cubicBezTo>
                      <a:pt x="651" y="172"/>
                      <a:pt x="655" y="169"/>
                      <a:pt x="659" y="169"/>
                    </a:cubicBezTo>
                    <a:cubicBezTo>
                      <a:pt x="667" y="169"/>
                      <a:pt x="673" y="174"/>
                      <a:pt x="677" y="178"/>
                    </a:cubicBezTo>
                    <a:cubicBezTo>
                      <a:pt x="675" y="179"/>
                      <a:pt x="672" y="180"/>
                      <a:pt x="669" y="180"/>
                    </a:cubicBezTo>
                    <a:cubicBezTo>
                      <a:pt x="671" y="187"/>
                      <a:pt x="688" y="185"/>
                      <a:pt x="688" y="196"/>
                    </a:cubicBezTo>
                    <a:cubicBezTo>
                      <a:pt x="688" y="206"/>
                      <a:pt x="665" y="202"/>
                      <a:pt x="657" y="202"/>
                    </a:cubicBezTo>
                    <a:cubicBezTo>
                      <a:pt x="652" y="202"/>
                      <a:pt x="648" y="206"/>
                      <a:pt x="648" y="209"/>
                    </a:cubicBezTo>
                    <a:cubicBezTo>
                      <a:pt x="648" y="217"/>
                      <a:pt x="656" y="217"/>
                      <a:pt x="663" y="217"/>
                    </a:cubicBezTo>
                    <a:cubicBezTo>
                      <a:pt x="663" y="226"/>
                      <a:pt x="669" y="229"/>
                      <a:pt x="669" y="236"/>
                    </a:cubicBezTo>
                    <a:cubicBezTo>
                      <a:pt x="669" y="239"/>
                      <a:pt x="667" y="243"/>
                      <a:pt x="669" y="245"/>
                    </a:cubicBezTo>
                    <a:cubicBezTo>
                      <a:pt x="662" y="245"/>
                      <a:pt x="655" y="245"/>
                      <a:pt x="655" y="251"/>
                    </a:cubicBezTo>
                    <a:cubicBezTo>
                      <a:pt x="655" y="258"/>
                      <a:pt x="667" y="258"/>
                      <a:pt x="673" y="260"/>
                    </a:cubicBezTo>
                    <a:cubicBezTo>
                      <a:pt x="670" y="267"/>
                      <a:pt x="661" y="271"/>
                      <a:pt x="653" y="272"/>
                    </a:cubicBezTo>
                    <a:cubicBezTo>
                      <a:pt x="653" y="275"/>
                      <a:pt x="655" y="277"/>
                      <a:pt x="657" y="278"/>
                    </a:cubicBezTo>
                    <a:cubicBezTo>
                      <a:pt x="654" y="292"/>
                      <a:pt x="637" y="286"/>
                      <a:pt x="633" y="295"/>
                    </a:cubicBezTo>
                    <a:cubicBezTo>
                      <a:pt x="628" y="292"/>
                      <a:pt x="623" y="290"/>
                      <a:pt x="620" y="285"/>
                    </a:cubicBezTo>
                    <a:cubicBezTo>
                      <a:pt x="613" y="285"/>
                      <a:pt x="613" y="285"/>
                      <a:pt x="613" y="285"/>
                    </a:cubicBezTo>
                    <a:cubicBezTo>
                      <a:pt x="618" y="297"/>
                      <a:pt x="637" y="293"/>
                      <a:pt x="637" y="305"/>
                    </a:cubicBezTo>
                    <a:cubicBezTo>
                      <a:pt x="637" y="310"/>
                      <a:pt x="636" y="317"/>
                      <a:pt x="631" y="317"/>
                    </a:cubicBezTo>
                    <a:cubicBezTo>
                      <a:pt x="623" y="317"/>
                      <a:pt x="609" y="306"/>
                      <a:pt x="607" y="297"/>
                    </a:cubicBezTo>
                    <a:cubicBezTo>
                      <a:pt x="603" y="298"/>
                      <a:pt x="602" y="297"/>
                      <a:pt x="601" y="297"/>
                    </a:cubicBezTo>
                    <a:cubicBezTo>
                      <a:pt x="601" y="304"/>
                      <a:pt x="601" y="304"/>
                      <a:pt x="601" y="304"/>
                    </a:cubicBezTo>
                    <a:cubicBezTo>
                      <a:pt x="617" y="320"/>
                      <a:pt x="645" y="327"/>
                      <a:pt x="645" y="352"/>
                    </a:cubicBezTo>
                    <a:cubicBezTo>
                      <a:pt x="645" y="357"/>
                      <a:pt x="638" y="358"/>
                      <a:pt x="633" y="358"/>
                    </a:cubicBezTo>
                    <a:cubicBezTo>
                      <a:pt x="612" y="358"/>
                      <a:pt x="617" y="336"/>
                      <a:pt x="599" y="336"/>
                    </a:cubicBezTo>
                    <a:cubicBezTo>
                      <a:pt x="596" y="336"/>
                      <a:pt x="594" y="337"/>
                      <a:pt x="592" y="336"/>
                    </a:cubicBezTo>
                    <a:cubicBezTo>
                      <a:pt x="592" y="342"/>
                      <a:pt x="596" y="343"/>
                      <a:pt x="596" y="347"/>
                    </a:cubicBezTo>
                    <a:cubicBezTo>
                      <a:pt x="596" y="351"/>
                      <a:pt x="589" y="352"/>
                      <a:pt x="587" y="352"/>
                    </a:cubicBezTo>
                    <a:cubicBezTo>
                      <a:pt x="587" y="366"/>
                      <a:pt x="626" y="364"/>
                      <a:pt x="635" y="367"/>
                    </a:cubicBezTo>
                    <a:cubicBezTo>
                      <a:pt x="629" y="372"/>
                      <a:pt x="624" y="373"/>
                      <a:pt x="616" y="375"/>
                    </a:cubicBezTo>
                    <a:cubicBezTo>
                      <a:pt x="602" y="380"/>
                      <a:pt x="597" y="393"/>
                      <a:pt x="584" y="397"/>
                    </a:cubicBezTo>
                    <a:cubicBezTo>
                      <a:pt x="569" y="402"/>
                      <a:pt x="556" y="400"/>
                      <a:pt x="539" y="408"/>
                    </a:cubicBezTo>
                    <a:cubicBezTo>
                      <a:pt x="518" y="408"/>
                      <a:pt x="518" y="408"/>
                      <a:pt x="518" y="408"/>
                    </a:cubicBezTo>
                    <a:cubicBezTo>
                      <a:pt x="514" y="410"/>
                      <a:pt x="510" y="412"/>
                      <a:pt x="510" y="415"/>
                    </a:cubicBezTo>
                    <a:cubicBezTo>
                      <a:pt x="498" y="423"/>
                      <a:pt x="498" y="423"/>
                      <a:pt x="498" y="423"/>
                    </a:cubicBezTo>
                    <a:cubicBezTo>
                      <a:pt x="490" y="430"/>
                      <a:pt x="490" y="438"/>
                      <a:pt x="483" y="445"/>
                    </a:cubicBezTo>
                    <a:cubicBezTo>
                      <a:pt x="474" y="454"/>
                      <a:pt x="459" y="452"/>
                      <a:pt x="450" y="458"/>
                    </a:cubicBezTo>
                    <a:cubicBezTo>
                      <a:pt x="443" y="458"/>
                      <a:pt x="443" y="458"/>
                      <a:pt x="443" y="458"/>
                    </a:cubicBezTo>
                    <a:cubicBezTo>
                      <a:pt x="443" y="449"/>
                      <a:pt x="443" y="449"/>
                      <a:pt x="443" y="449"/>
                    </a:cubicBezTo>
                    <a:cubicBezTo>
                      <a:pt x="437" y="452"/>
                      <a:pt x="438" y="457"/>
                      <a:pt x="435" y="460"/>
                    </a:cubicBezTo>
                    <a:cubicBezTo>
                      <a:pt x="425" y="470"/>
                      <a:pt x="401" y="466"/>
                      <a:pt x="401" y="480"/>
                    </a:cubicBezTo>
                    <a:cubicBezTo>
                      <a:pt x="401" y="482"/>
                      <a:pt x="402" y="483"/>
                      <a:pt x="402" y="485"/>
                    </a:cubicBezTo>
                    <a:cubicBezTo>
                      <a:pt x="401" y="486"/>
                      <a:pt x="399" y="488"/>
                      <a:pt x="399" y="490"/>
                    </a:cubicBezTo>
                    <a:cubicBezTo>
                      <a:pt x="399" y="493"/>
                      <a:pt x="405" y="495"/>
                      <a:pt x="405" y="500"/>
                    </a:cubicBezTo>
                    <a:cubicBezTo>
                      <a:pt x="405" y="515"/>
                      <a:pt x="384" y="510"/>
                      <a:pt x="384" y="523"/>
                    </a:cubicBezTo>
                    <a:cubicBezTo>
                      <a:pt x="384" y="531"/>
                      <a:pt x="383" y="543"/>
                      <a:pt x="384" y="547"/>
                    </a:cubicBezTo>
                    <a:cubicBezTo>
                      <a:pt x="374" y="552"/>
                      <a:pt x="379" y="575"/>
                      <a:pt x="367" y="575"/>
                    </a:cubicBezTo>
                    <a:cubicBezTo>
                      <a:pt x="364" y="575"/>
                      <a:pt x="363" y="573"/>
                      <a:pt x="362" y="571"/>
                    </a:cubicBezTo>
                    <a:cubicBezTo>
                      <a:pt x="356" y="571"/>
                      <a:pt x="356" y="574"/>
                      <a:pt x="353" y="574"/>
                    </a:cubicBezTo>
                    <a:cubicBezTo>
                      <a:pt x="342" y="574"/>
                      <a:pt x="343" y="554"/>
                      <a:pt x="332" y="554"/>
                    </a:cubicBezTo>
                    <a:cubicBezTo>
                      <a:pt x="326" y="554"/>
                      <a:pt x="319" y="559"/>
                      <a:pt x="313" y="560"/>
                    </a:cubicBezTo>
                    <a:cubicBezTo>
                      <a:pt x="310" y="550"/>
                      <a:pt x="306" y="553"/>
                      <a:pt x="299" y="547"/>
                    </a:cubicBezTo>
                    <a:cubicBezTo>
                      <a:pt x="296" y="546"/>
                      <a:pt x="297" y="539"/>
                      <a:pt x="296" y="539"/>
                    </a:cubicBezTo>
                    <a:cubicBezTo>
                      <a:pt x="287" y="531"/>
                      <a:pt x="270" y="512"/>
                      <a:pt x="270" y="499"/>
                    </a:cubicBezTo>
                    <a:cubicBezTo>
                      <a:pt x="270" y="493"/>
                      <a:pt x="274" y="494"/>
                      <a:pt x="277" y="490"/>
                    </a:cubicBezTo>
                    <a:cubicBezTo>
                      <a:pt x="270" y="482"/>
                      <a:pt x="268" y="493"/>
                      <a:pt x="260" y="489"/>
                    </a:cubicBezTo>
                    <a:cubicBezTo>
                      <a:pt x="259" y="487"/>
                      <a:pt x="257" y="479"/>
                      <a:pt x="256" y="475"/>
                    </a:cubicBezTo>
                    <a:cubicBezTo>
                      <a:pt x="253" y="466"/>
                      <a:pt x="241" y="461"/>
                      <a:pt x="241" y="449"/>
                    </a:cubicBezTo>
                    <a:cubicBezTo>
                      <a:pt x="241" y="445"/>
                      <a:pt x="244" y="443"/>
                      <a:pt x="246" y="438"/>
                    </a:cubicBezTo>
                    <a:cubicBezTo>
                      <a:pt x="243" y="437"/>
                      <a:pt x="240" y="436"/>
                      <a:pt x="237" y="438"/>
                    </a:cubicBezTo>
                    <a:cubicBezTo>
                      <a:pt x="237" y="428"/>
                      <a:pt x="237" y="428"/>
                      <a:pt x="237" y="428"/>
                    </a:cubicBezTo>
                    <a:cubicBezTo>
                      <a:pt x="243" y="420"/>
                      <a:pt x="246" y="411"/>
                      <a:pt x="255" y="404"/>
                    </a:cubicBezTo>
                    <a:lnTo>
                      <a:pt x="255" y="403"/>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9" name="Freeform 89"/>
              <p:cNvSpPr>
                <a:spLocks/>
              </p:cNvSpPr>
              <p:nvPr/>
            </p:nvSpPr>
            <p:spPr bwMode="auto">
              <a:xfrm>
                <a:off x="3470275" y="1443038"/>
                <a:ext cx="47625" cy="31750"/>
              </a:xfrm>
              <a:custGeom>
                <a:avLst/>
                <a:gdLst/>
                <a:ahLst/>
                <a:cxnLst>
                  <a:cxn ang="0">
                    <a:pos x="9" y="24"/>
                  </a:cxn>
                  <a:cxn ang="0">
                    <a:pos x="0" y="9"/>
                  </a:cxn>
                  <a:cxn ang="0">
                    <a:pos x="10" y="0"/>
                  </a:cxn>
                  <a:cxn ang="0">
                    <a:pos x="36" y="16"/>
                  </a:cxn>
                  <a:cxn ang="0">
                    <a:pos x="19" y="24"/>
                  </a:cxn>
                  <a:cxn ang="0">
                    <a:pos x="9" y="24"/>
                  </a:cxn>
                </a:cxnLst>
                <a:rect l="0" t="0" r="r" b="b"/>
                <a:pathLst>
                  <a:path w="36" h="24">
                    <a:moveTo>
                      <a:pt x="9" y="24"/>
                    </a:moveTo>
                    <a:cubicBezTo>
                      <a:pt x="5" y="24"/>
                      <a:pt x="0" y="14"/>
                      <a:pt x="0" y="9"/>
                    </a:cubicBezTo>
                    <a:cubicBezTo>
                      <a:pt x="0" y="2"/>
                      <a:pt x="6" y="0"/>
                      <a:pt x="10" y="0"/>
                    </a:cubicBezTo>
                    <a:cubicBezTo>
                      <a:pt x="21" y="0"/>
                      <a:pt x="25" y="12"/>
                      <a:pt x="36" y="16"/>
                    </a:cubicBezTo>
                    <a:cubicBezTo>
                      <a:pt x="35" y="23"/>
                      <a:pt x="26" y="24"/>
                      <a:pt x="19" y="24"/>
                    </a:cubicBezTo>
                    <a:lnTo>
                      <a:pt x="9" y="24"/>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0" name="Freeform 90"/>
              <p:cNvSpPr>
                <a:spLocks/>
              </p:cNvSpPr>
              <p:nvPr/>
            </p:nvSpPr>
            <p:spPr bwMode="auto">
              <a:xfrm>
                <a:off x="4070350" y="1277938"/>
                <a:ext cx="26988" cy="15875"/>
              </a:xfrm>
              <a:custGeom>
                <a:avLst/>
                <a:gdLst/>
                <a:ahLst/>
                <a:cxnLst>
                  <a:cxn ang="0">
                    <a:pos x="6" y="12"/>
                  </a:cxn>
                  <a:cxn ang="0">
                    <a:pos x="0" y="5"/>
                  </a:cxn>
                  <a:cxn ang="0">
                    <a:pos x="4" y="0"/>
                  </a:cxn>
                  <a:cxn ang="0">
                    <a:pos x="12" y="0"/>
                  </a:cxn>
                  <a:cxn ang="0">
                    <a:pos x="12" y="5"/>
                  </a:cxn>
                  <a:cxn ang="0">
                    <a:pos x="20" y="5"/>
                  </a:cxn>
                  <a:cxn ang="0">
                    <a:pos x="6" y="12"/>
                  </a:cxn>
                </a:cxnLst>
                <a:rect l="0" t="0" r="r" b="b"/>
                <a:pathLst>
                  <a:path w="20" h="12">
                    <a:moveTo>
                      <a:pt x="6" y="12"/>
                    </a:moveTo>
                    <a:cubicBezTo>
                      <a:pt x="2" y="12"/>
                      <a:pt x="0" y="8"/>
                      <a:pt x="0" y="5"/>
                    </a:cubicBezTo>
                    <a:cubicBezTo>
                      <a:pt x="0" y="3"/>
                      <a:pt x="3" y="1"/>
                      <a:pt x="4" y="0"/>
                    </a:cubicBezTo>
                    <a:cubicBezTo>
                      <a:pt x="12" y="0"/>
                      <a:pt x="12" y="0"/>
                      <a:pt x="12" y="0"/>
                    </a:cubicBezTo>
                    <a:cubicBezTo>
                      <a:pt x="12" y="3"/>
                      <a:pt x="12" y="4"/>
                      <a:pt x="12" y="5"/>
                    </a:cubicBezTo>
                    <a:cubicBezTo>
                      <a:pt x="20" y="5"/>
                      <a:pt x="20" y="5"/>
                      <a:pt x="20" y="5"/>
                    </a:cubicBezTo>
                    <a:cubicBezTo>
                      <a:pt x="17" y="7"/>
                      <a:pt x="10" y="12"/>
                      <a:pt x="6" y="1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1" name="Freeform 91"/>
              <p:cNvSpPr>
                <a:spLocks/>
              </p:cNvSpPr>
              <p:nvPr/>
            </p:nvSpPr>
            <p:spPr bwMode="auto">
              <a:xfrm>
                <a:off x="3397250" y="1928813"/>
                <a:ext cx="109538" cy="106363"/>
              </a:xfrm>
              <a:custGeom>
                <a:avLst/>
                <a:gdLst/>
                <a:ahLst/>
                <a:cxnLst>
                  <a:cxn ang="0">
                    <a:pos x="4" y="67"/>
                  </a:cxn>
                  <a:cxn ang="0">
                    <a:pos x="0" y="62"/>
                  </a:cxn>
                  <a:cxn ang="0">
                    <a:pos x="8" y="54"/>
                  </a:cxn>
                  <a:cxn ang="0">
                    <a:pos x="8" y="51"/>
                  </a:cxn>
                  <a:cxn ang="0">
                    <a:pos x="4" y="49"/>
                  </a:cxn>
                  <a:cxn ang="0">
                    <a:pos x="28" y="13"/>
                  </a:cxn>
                  <a:cxn ang="0">
                    <a:pos x="41" y="0"/>
                  </a:cxn>
                  <a:cxn ang="0">
                    <a:pos x="44" y="4"/>
                  </a:cxn>
                  <a:cxn ang="0">
                    <a:pos x="32" y="27"/>
                  </a:cxn>
                  <a:cxn ang="0">
                    <a:pos x="32" y="31"/>
                  </a:cxn>
                  <a:cxn ang="0">
                    <a:pos x="39" y="27"/>
                  </a:cxn>
                  <a:cxn ang="0">
                    <a:pos x="46" y="29"/>
                  </a:cxn>
                  <a:cxn ang="0">
                    <a:pos x="44" y="32"/>
                  </a:cxn>
                  <a:cxn ang="0">
                    <a:pos x="44" y="36"/>
                  </a:cxn>
                  <a:cxn ang="0">
                    <a:pos x="52" y="36"/>
                  </a:cxn>
                  <a:cxn ang="0">
                    <a:pos x="52" y="38"/>
                  </a:cxn>
                  <a:cxn ang="0">
                    <a:pos x="57" y="36"/>
                  </a:cxn>
                  <a:cxn ang="0">
                    <a:pos x="70" y="36"/>
                  </a:cxn>
                  <a:cxn ang="0">
                    <a:pos x="69" y="51"/>
                  </a:cxn>
                  <a:cxn ang="0">
                    <a:pos x="74" y="49"/>
                  </a:cxn>
                  <a:cxn ang="0">
                    <a:pos x="70" y="56"/>
                  </a:cxn>
                  <a:cxn ang="0">
                    <a:pos x="73" y="63"/>
                  </a:cxn>
                  <a:cxn ang="0">
                    <a:pos x="79" y="60"/>
                  </a:cxn>
                  <a:cxn ang="0">
                    <a:pos x="82" y="70"/>
                  </a:cxn>
                  <a:cxn ang="0">
                    <a:pos x="75" y="80"/>
                  </a:cxn>
                  <a:cxn ang="0">
                    <a:pos x="71" y="75"/>
                  </a:cxn>
                  <a:cxn ang="0">
                    <a:pos x="67" y="74"/>
                  </a:cxn>
                  <a:cxn ang="0">
                    <a:pos x="63" y="62"/>
                  </a:cxn>
                  <a:cxn ang="0">
                    <a:pos x="50" y="74"/>
                  </a:cxn>
                  <a:cxn ang="0">
                    <a:pos x="47" y="74"/>
                  </a:cxn>
                  <a:cxn ang="0">
                    <a:pos x="52" y="67"/>
                  </a:cxn>
                  <a:cxn ang="0">
                    <a:pos x="40" y="65"/>
                  </a:cxn>
                  <a:cxn ang="0">
                    <a:pos x="31" y="67"/>
                  </a:cxn>
                  <a:cxn ang="0">
                    <a:pos x="18" y="64"/>
                  </a:cxn>
                  <a:cxn ang="0">
                    <a:pos x="4" y="67"/>
                  </a:cxn>
                </a:cxnLst>
                <a:rect l="0" t="0" r="r" b="b"/>
                <a:pathLst>
                  <a:path w="82" h="80">
                    <a:moveTo>
                      <a:pt x="4" y="67"/>
                    </a:moveTo>
                    <a:cubicBezTo>
                      <a:pt x="2" y="67"/>
                      <a:pt x="0" y="64"/>
                      <a:pt x="0" y="62"/>
                    </a:cubicBezTo>
                    <a:cubicBezTo>
                      <a:pt x="0" y="61"/>
                      <a:pt x="8" y="55"/>
                      <a:pt x="8" y="54"/>
                    </a:cubicBezTo>
                    <a:cubicBezTo>
                      <a:pt x="8" y="51"/>
                      <a:pt x="8" y="51"/>
                      <a:pt x="8" y="51"/>
                    </a:cubicBezTo>
                    <a:cubicBezTo>
                      <a:pt x="6" y="51"/>
                      <a:pt x="5" y="51"/>
                      <a:pt x="4" y="49"/>
                    </a:cubicBezTo>
                    <a:cubicBezTo>
                      <a:pt x="17" y="43"/>
                      <a:pt x="21" y="23"/>
                      <a:pt x="28" y="13"/>
                    </a:cubicBezTo>
                    <a:cubicBezTo>
                      <a:pt x="32" y="7"/>
                      <a:pt x="34" y="0"/>
                      <a:pt x="41" y="0"/>
                    </a:cubicBezTo>
                    <a:cubicBezTo>
                      <a:pt x="43" y="0"/>
                      <a:pt x="44" y="3"/>
                      <a:pt x="44" y="4"/>
                    </a:cubicBezTo>
                    <a:cubicBezTo>
                      <a:pt x="44" y="14"/>
                      <a:pt x="35" y="19"/>
                      <a:pt x="32" y="27"/>
                    </a:cubicBezTo>
                    <a:cubicBezTo>
                      <a:pt x="32" y="31"/>
                      <a:pt x="32" y="31"/>
                      <a:pt x="32" y="31"/>
                    </a:cubicBezTo>
                    <a:cubicBezTo>
                      <a:pt x="36" y="30"/>
                      <a:pt x="36" y="27"/>
                      <a:pt x="39" y="27"/>
                    </a:cubicBezTo>
                    <a:cubicBezTo>
                      <a:pt x="42" y="27"/>
                      <a:pt x="44" y="28"/>
                      <a:pt x="46" y="29"/>
                    </a:cubicBezTo>
                    <a:cubicBezTo>
                      <a:pt x="44" y="32"/>
                      <a:pt x="44" y="32"/>
                      <a:pt x="44" y="32"/>
                    </a:cubicBezTo>
                    <a:cubicBezTo>
                      <a:pt x="44" y="36"/>
                      <a:pt x="44" y="36"/>
                      <a:pt x="44" y="36"/>
                    </a:cubicBezTo>
                    <a:cubicBezTo>
                      <a:pt x="52" y="36"/>
                      <a:pt x="52" y="36"/>
                      <a:pt x="52" y="36"/>
                    </a:cubicBezTo>
                    <a:cubicBezTo>
                      <a:pt x="52" y="36"/>
                      <a:pt x="52" y="38"/>
                      <a:pt x="52" y="38"/>
                    </a:cubicBezTo>
                    <a:cubicBezTo>
                      <a:pt x="57" y="36"/>
                      <a:pt x="57" y="36"/>
                      <a:pt x="57" y="36"/>
                    </a:cubicBezTo>
                    <a:cubicBezTo>
                      <a:pt x="62" y="37"/>
                      <a:pt x="68" y="37"/>
                      <a:pt x="70" y="36"/>
                    </a:cubicBezTo>
                    <a:cubicBezTo>
                      <a:pt x="70" y="40"/>
                      <a:pt x="69" y="44"/>
                      <a:pt x="69" y="51"/>
                    </a:cubicBezTo>
                    <a:cubicBezTo>
                      <a:pt x="70" y="50"/>
                      <a:pt x="73" y="49"/>
                      <a:pt x="74" y="49"/>
                    </a:cubicBezTo>
                    <a:cubicBezTo>
                      <a:pt x="74" y="53"/>
                      <a:pt x="70" y="54"/>
                      <a:pt x="70" y="56"/>
                    </a:cubicBezTo>
                    <a:cubicBezTo>
                      <a:pt x="70" y="58"/>
                      <a:pt x="73" y="60"/>
                      <a:pt x="73" y="63"/>
                    </a:cubicBezTo>
                    <a:cubicBezTo>
                      <a:pt x="77" y="63"/>
                      <a:pt x="76" y="62"/>
                      <a:pt x="79" y="60"/>
                    </a:cubicBezTo>
                    <a:cubicBezTo>
                      <a:pt x="79" y="66"/>
                      <a:pt x="82" y="65"/>
                      <a:pt x="82" y="70"/>
                    </a:cubicBezTo>
                    <a:cubicBezTo>
                      <a:pt x="82" y="75"/>
                      <a:pt x="79" y="80"/>
                      <a:pt x="75" y="80"/>
                    </a:cubicBezTo>
                    <a:cubicBezTo>
                      <a:pt x="72" y="80"/>
                      <a:pt x="71" y="77"/>
                      <a:pt x="71" y="75"/>
                    </a:cubicBezTo>
                    <a:cubicBezTo>
                      <a:pt x="69" y="75"/>
                      <a:pt x="69" y="74"/>
                      <a:pt x="67" y="74"/>
                    </a:cubicBezTo>
                    <a:cubicBezTo>
                      <a:pt x="64" y="74"/>
                      <a:pt x="66" y="66"/>
                      <a:pt x="63" y="62"/>
                    </a:cubicBezTo>
                    <a:cubicBezTo>
                      <a:pt x="59" y="67"/>
                      <a:pt x="55" y="74"/>
                      <a:pt x="50" y="74"/>
                    </a:cubicBezTo>
                    <a:cubicBezTo>
                      <a:pt x="49" y="74"/>
                      <a:pt x="47" y="75"/>
                      <a:pt x="47" y="74"/>
                    </a:cubicBezTo>
                    <a:cubicBezTo>
                      <a:pt x="47" y="70"/>
                      <a:pt x="51" y="70"/>
                      <a:pt x="52" y="67"/>
                    </a:cubicBezTo>
                    <a:cubicBezTo>
                      <a:pt x="48" y="67"/>
                      <a:pt x="42" y="70"/>
                      <a:pt x="40" y="65"/>
                    </a:cubicBezTo>
                    <a:cubicBezTo>
                      <a:pt x="37" y="66"/>
                      <a:pt x="34" y="67"/>
                      <a:pt x="31" y="67"/>
                    </a:cubicBezTo>
                    <a:cubicBezTo>
                      <a:pt x="25" y="67"/>
                      <a:pt x="23" y="64"/>
                      <a:pt x="18" y="64"/>
                    </a:cubicBezTo>
                    <a:cubicBezTo>
                      <a:pt x="11" y="64"/>
                      <a:pt x="9" y="67"/>
                      <a:pt x="4" y="6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2" name="Freeform 92"/>
              <p:cNvSpPr>
                <a:spLocks/>
              </p:cNvSpPr>
              <p:nvPr/>
            </p:nvSpPr>
            <p:spPr bwMode="auto">
              <a:xfrm>
                <a:off x="2427288" y="2314575"/>
                <a:ext cx="671513" cy="450850"/>
              </a:xfrm>
              <a:custGeom>
                <a:avLst/>
                <a:gdLst/>
                <a:ahLst/>
                <a:cxnLst>
                  <a:cxn ang="0">
                    <a:pos x="250" y="98"/>
                  </a:cxn>
                  <a:cxn ang="0">
                    <a:pos x="246" y="141"/>
                  </a:cxn>
                  <a:cxn ang="0">
                    <a:pos x="251" y="160"/>
                  </a:cxn>
                  <a:cxn ang="0">
                    <a:pos x="281" y="192"/>
                  </a:cxn>
                  <a:cxn ang="0">
                    <a:pos x="312" y="191"/>
                  </a:cxn>
                  <a:cxn ang="0">
                    <a:pos x="327" y="187"/>
                  </a:cxn>
                  <a:cxn ang="0">
                    <a:pos x="363" y="152"/>
                  </a:cxn>
                  <a:cxn ang="0">
                    <a:pos x="382" y="154"/>
                  </a:cxn>
                  <a:cxn ang="0">
                    <a:pos x="374" y="180"/>
                  </a:cxn>
                  <a:cxn ang="0">
                    <a:pos x="369" y="192"/>
                  </a:cxn>
                  <a:cxn ang="0">
                    <a:pos x="365" y="213"/>
                  </a:cxn>
                  <a:cxn ang="0">
                    <a:pos x="357" y="224"/>
                  </a:cxn>
                  <a:cxn ang="0">
                    <a:pos x="405" y="226"/>
                  </a:cxn>
                  <a:cxn ang="0">
                    <a:pos x="426" y="242"/>
                  </a:cxn>
                  <a:cxn ang="0">
                    <a:pos x="423" y="289"/>
                  </a:cxn>
                  <a:cxn ang="0">
                    <a:pos x="451" y="316"/>
                  </a:cxn>
                  <a:cxn ang="0">
                    <a:pos x="504" y="322"/>
                  </a:cxn>
                  <a:cxn ang="0">
                    <a:pos x="488" y="329"/>
                  </a:cxn>
                  <a:cxn ang="0">
                    <a:pos x="480" y="316"/>
                  </a:cxn>
                  <a:cxn ang="0">
                    <a:pos x="468" y="332"/>
                  </a:cxn>
                  <a:cxn ang="0">
                    <a:pos x="446" y="326"/>
                  </a:cxn>
                  <a:cxn ang="0">
                    <a:pos x="431" y="323"/>
                  </a:cxn>
                  <a:cxn ang="0">
                    <a:pos x="406" y="302"/>
                  </a:cxn>
                  <a:cxn ang="0">
                    <a:pos x="402" y="306"/>
                  </a:cxn>
                  <a:cxn ang="0">
                    <a:pos x="391" y="281"/>
                  </a:cxn>
                  <a:cxn ang="0">
                    <a:pos x="372" y="260"/>
                  </a:cxn>
                  <a:cxn ang="0">
                    <a:pos x="345" y="255"/>
                  </a:cxn>
                  <a:cxn ang="0">
                    <a:pos x="294" y="226"/>
                  </a:cxn>
                  <a:cxn ang="0">
                    <a:pos x="282" y="222"/>
                  </a:cxn>
                  <a:cxn ang="0">
                    <a:pos x="256" y="227"/>
                  </a:cxn>
                  <a:cxn ang="0">
                    <a:pos x="221" y="214"/>
                  </a:cxn>
                  <a:cxn ang="0">
                    <a:pos x="195" y="203"/>
                  </a:cxn>
                  <a:cxn ang="0">
                    <a:pos x="175" y="195"/>
                  </a:cxn>
                  <a:cxn ang="0">
                    <a:pos x="148" y="172"/>
                  </a:cxn>
                  <a:cxn ang="0">
                    <a:pos x="148" y="150"/>
                  </a:cxn>
                  <a:cxn ang="0">
                    <a:pos x="102" y="101"/>
                  </a:cxn>
                  <a:cxn ang="0">
                    <a:pos x="82" y="68"/>
                  </a:cxn>
                  <a:cxn ang="0">
                    <a:pos x="62" y="53"/>
                  </a:cxn>
                  <a:cxn ang="0">
                    <a:pos x="49" y="22"/>
                  </a:cxn>
                  <a:cxn ang="0">
                    <a:pos x="28" y="19"/>
                  </a:cxn>
                  <a:cxn ang="0">
                    <a:pos x="49" y="53"/>
                  </a:cxn>
                  <a:cxn ang="0">
                    <a:pos x="73" y="95"/>
                  </a:cxn>
                  <a:cxn ang="0">
                    <a:pos x="96" y="130"/>
                  </a:cxn>
                  <a:cxn ang="0">
                    <a:pos x="86" y="127"/>
                  </a:cxn>
                  <a:cxn ang="0">
                    <a:pos x="65" y="109"/>
                  </a:cxn>
                  <a:cxn ang="0">
                    <a:pos x="52" y="84"/>
                  </a:cxn>
                  <a:cxn ang="0">
                    <a:pos x="40" y="69"/>
                  </a:cxn>
                  <a:cxn ang="0">
                    <a:pos x="11" y="24"/>
                  </a:cxn>
                  <a:cxn ang="0">
                    <a:pos x="0" y="0"/>
                  </a:cxn>
                  <a:cxn ang="0">
                    <a:pos x="76" y="16"/>
                  </a:cxn>
                  <a:cxn ang="0">
                    <a:pos x="113" y="10"/>
                  </a:cxn>
                  <a:cxn ang="0">
                    <a:pos x="152" y="29"/>
                  </a:cxn>
                  <a:cxn ang="0">
                    <a:pos x="188" y="38"/>
                  </a:cxn>
                  <a:cxn ang="0">
                    <a:pos x="249" y="90"/>
                  </a:cxn>
                  <a:cxn ang="0">
                    <a:pos x="247" y="86"/>
                  </a:cxn>
                </a:cxnLst>
                <a:rect l="0" t="0" r="r" b="b"/>
                <a:pathLst>
                  <a:path w="504" h="338">
                    <a:moveTo>
                      <a:pt x="248" y="91"/>
                    </a:moveTo>
                    <a:cubicBezTo>
                      <a:pt x="249" y="94"/>
                      <a:pt x="250" y="96"/>
                      <a:pt x="250" y="98"/>
                    </a:cubicBezTo>
                    <a:cubicBezTo>
                      <a:pt x="250" y="106"/>
                      <a:pt x="247" y="109"/>
                      <a:pt x="246" y="116"/>
                    </a:cubicBezTo>
                    <a:cubicBezTo>
                      <a:pt x="246" y="141"/>
                      <a:pt x="246" y="141"/>
                      <a:pt x="246" y="141"/>
                    </a:cubicBezTo>
                    <a:cubicBezTo>
                      <a:pt x="245" y="144"/>
                      <a:pt x="248" y="148"/>
                      <a:pt x="249" y="150"/>
                    </a:cubicBezTo>
                    <a:cubicBezTo>
                      <a:pt x="251" y="154"/>
                      <a:pt x="249" y="156"/>
                      <a:pt x="251" y="160"/>
                    </a:cubicBezTo>
                    <a:cubicBezTo>
                      <a:pt x="252" y="164"/>
                      <a:pt x="258" y="170"/>
                      <a:pt x="261" y="173"/>
                    </a:cubicBezTo>
                    <a:cubicBezTo>
                      <a:pt x="269" y="181"/>
                      <a:pt x="269" y="188"/>
                      <a:pt x="281" y="192"/>
                    </a:cubicBezTo>
                    <a:cubicBezTo>
                      <a:pt x="285" y="193"/>
                      <a:pt x="285" y="197"/>
                      <a:pt x="288" y="197"/>
                    </a:cubicBezTo>
                    <a:cubicBezTo>
                      <a:pt x="297" y="197"/>
                      <a:pt x="304" y="191"/>
                      <a:pt x="312" y="191"/>
                    </a:cubicBezTo>
                    <a:cubicBezTo>
                      <a:pt x="317" y="191"/>
                      <a:pt x="319" y="194"/>
                      <a:pt x="321" y="194"/>
                    </a:cubicBezTo>
                    <a:cubicBezTo>
                      <a:pt x="324" y="194"/>
                      <a:pt x="327" y="188"/>
                      <a:pt x="327" y="187"/>
                    </a:cubicBezTo>
                    <a:cubicBezTo>
                      <a:pt x="329" y="181"/>
                      <a:pt x="336" y="176"/>
                      <a:pt x="336" y="169"/>
                    </a:cubicBezTo>
                    <a:cubicBezTo>
                      <a:pt x="336" y="156"/>
                      <a:pt x="351" y="152"/>
                      <a:pt x="363" y="152"/>
                    </a:cubicBezTo>
                    <a:cubicBezTo>
                      <a:pt x="367" y="152"/>
                      <a:pt x="370" y="152"/>
                      <a:pt x="372" y="153"/>
                    </a:cubicBezTo>
                    <a:cubicBezTo>
                      <a:pt x="373" y="154"/>
                      <a:pt x="379" y="154"/>
                      <a:pt x="382" y="154"/>
                    </a:cubicBezTo>
                    <a:cubicBezTo>
                      <a:pt x="382" y="155"/>
                      <a:pt x="382" y="157"/>
                      <a:pt x="382" y="158"/>
                    </a:cubicBezTo>
                    <a:cubicBezTo>
                      <a:pt x="382" y="164"/>
                      <a:pt x="374" y="172"/>
                      <a:pt x="374" y="180"/>
                    </a:cubicBezTo>
                    <a:cubicBezTo>
                      <a:pt x="374" y="188"/>
                      <a:pt x="372" y="191"/>
                      <a:pt x="369" y="195"/>
                    </a:cubicBezTo>
                    <a:cubicBezTo>
                      <a:pt x="369" y="194"/>
                      <a:pt x="369" y="193"/>
                      <a:pt x="369" y="192"/>
                    </a:cubicBezTo>
                    <a:cubicBezTo>
                      <a:pt x="368" y="192"/>
                      <a:pt x="367" y="192"/>
                      <a:pt x="365" y="192"/>
                    </a:cubicBezTo>
                    <a:cubicBezTo>
                      <a:pt x="365" y="197"/>
                      <a:pt x="365" y="207"/>
                      <a:pt x="365" y="213"/>
                    </a:cubicBezTo>
                    <a:cubicBezTo>
                      <a:pt x="365" y="217"/>
                      <a:pt x="360" y="219"/>
                      <a:pt x="357" y="222"/>
                    </a:cubicBezTo>
                    <a:cubicBezTo>
                      <a:pt x="357" y="223"/>
                      <a:pt x="357" y="223"/>
                      <a:pt x="357" y="224"/>
                    </a:cubicBezTo>
                    <a:cubicBezTo>
                      <a:pt x="357" y="227"/>
                      <a:pt x="360" y="229"/>
                      <a:pt x="363" y="229"/>
                    </a:cubicBezTo>
                    <a:cubicBezTo>
                      <a:pt x="377" y="229"/>
                      <a:pt x="389" y="226"/>
                      <a:pt x="405" y="226"/>
                    </a:cubicBezTo>
                    <a:cubicBezTo>
                      <a:pt x="415" y="226"/>
                      <a:pt x="418" y="234"/>
                      <a:pt x="426" y="236"/>
                    </a:cubicBezTo>
                    <a:cubicBezTo>
                      <a:pt x="426" y="238"/>
                      <a:pt x="426" y="240"/>
                      <a:pt x="426" y="242"/>
                    </a:cubicBezTo>
                    <a:cubicBezTo>
                      <a:pt x="426" y="246"/>
                      <a:pt x="425" y="257"/>
                      <a:pt x="423" y="262"/>
                    </a:cubicBezTo>
                    <a:cubicBezTo>
                      <a:pt x="423" y="272"/>
                      <a:pt x="423" y="281"/>
                      <a:pt x="423" y="289"/>
                    </a:cubicBezTo>
                    <a:cubicBezTo>
                      <a:pt x="423" y="298"/>
                      <a:pt x="432" y="302"/>
                      <a:pt x="439" y="306"/>
                    </a:cubicBezTo>
                    <a:cubicBezTo>
                      <a:pt x="444" y="308"/>
                      <a:pt x="444" y="316"/>
                      <a:pt x="451" y="316"/>
                    </a:cubicBezTo>
                    <a:cubicBezTo>
                      <a:pt x="463" y="316"/>
                      <a:pt x="469" y="307"/>
                      <a:pt x="479" y="307"/>
                    </a:cubicBezTo>
                    <a:cubicBezTo>
                      <a:pt x="491" y="307"/>
                      <a:pt x="497" y="316"/>
                      <a:pt x="504" y="322"/>
                    </a:cubicBezTo>
                    <a:cubicBezTo>
                      <a:pt x="503" y="323"/>
                      <a:pt x="494" y="333"/>
                      <a:pt x="493" y="332"/>
                    </a:cubicBezTo>
                    <a:cubicBezTo>
                      <a:pt x="492" y="331"/>
                      <a:pt x="488" y="330"/>
                      <a:pt x="488" y="329"/>
                    </a:cubicBezTo>
                    <a:cubicBezTo>
                      <a:pt x="488" y="327"/>
                      <a:pt x="490" y="326"/>
                      <a:pt x="491" y="324"/>
                    </a:cubicBezTo>
                    <a:cubicBezTo>
                      <a:pt x="486" y="322"/>
                      <a:pt x="484" y="316"/>
                      <a:pt x="480" y="316"/>
                    </a:cubicBezTo>
                    <a:cubicBezTo>
                      <a:pt x="476" y="316"/>
                      <a:pt x="464" y="325"/>
                      <a:pt x="464" y="328"/>
                    </a:cubicBezTo>
                    <a:cubicBezTo>
                      <a:pt x="464" y="330"/>
                      <a:pt x="467" y="331"/>
                      <a:pt x="468" y="332"/>
                    </a:cubicBezTo>
                    <a:cubicBezTo>
                      <a:pt x="467" y="336"/>
                      <a:pt x="465" y="338"/>
                      <a:pt x="461" y="338"/>
                    </a:cubicBezTo>
                    <a:cubicBezTo>
                      <a:pt x="454" y="338"/>
                      <a:pt x="450" y="330"/>
                      <a:pt x="446" y="326"/>
                    </a:cubicBezTo>
                    <a:cubicBezTo>
                      <a:pt x="443" y="323"/>
                      <a:pt x="436" y="326"/>
                      <a:pt x="433" y="326"/>
                    </a:cubicBezTo>
                    <a:cubicBezTo>
                      <a:pt x="432" y="326"/>
                      <a:pt x="431" y="324"/>
                      <a:pt x="431" y="323"/>
                    </a:cubicBezTo>
                    <a:cubicBezTo>
                      <a:pt x="424" y="322"/>
                      <a:pt x="424" y="318"/>
                      <a:pt x="423" y="314"/>
                    </a:cubicBezTo>
                    <a:cubicBezTo>
                      <a:pt x="421" y="311"/>
                      <a:pt x="406" y="302"/>
                      <a:pt x="406" y="302"/>
                    </a:cubicBezTo>
                    <a:cubicBezTo>
                      <a:pt x="405" y="304"/>
                      <a:pt x="405" y="305"/>
                      <a:pt x="406" y="306"/>
                    </a:cubicBezTo>
                    <a:cubicBezTo>
                      <a:pt x="402" y="306"/>
                      <a:pt x="402" y="306"/>
                      <a:pt x="402" y="306"/>
                    </a:cubicBezTo>
                    <a:cubicBezTo>
                      <a:pt x="395" y="302"/>
                      <a:pt x="399" y="296"/>
                      <a:pt x="397" y="289"/>
                    </a:cubicBezTo>
                    <a:cubicBezTo>
                      <a:pt x="396" y="285"/>
                      <a:pt x="394" y="284"/>
                      <a:pt x="391" y="281"/>
                    </a:cubicBezTo>
                    <a:cubicBezTo>
                      <a:pt x="384" y="274"/>
                      <a:pt x="377" y="270"/>
                      <a:pt x="374" y="260"/>
                    </a:cubicBezTo>
                    <a:cubicBezTo>
                      <a:pt x="373" y="260"/>
                      <a:pt x="372" y="260"/>
                      <a:pt x="372" y="260"/>
                    </a:cubicBezTo>
                    <a:cubicBezTo>
                      <a:pt x="368" y="260"/>
                      <a:pt x="366" y="262"/>
                      <a:pt x="363" y="262"/>
                    </a:cubicBezTo>
                    <a:cubicBezTo>
                      <a:pt x="355" y="262"/>
                      <a:pt x="350" y="257"/>
                      <a:pt x="345" y="255"/>
                    </a:cubicBezTo>
                    <a:cubicBezTo>
                      <a:pt x="336" y="251"/>
                      <a:pt x="330" y="253"/>
                      <a:pt x="321" y="248"/>
                    </a:cubicBezTo>
                    <a:cubicBezTo>
                      <a:pt x="308" y="242"/>
                      <a:pt x="306" y="232"/>
                      <a:pt x="294" y="226"/>
                    </a:cubicBezTo>
                    <a:cubicBezTo>
                      <a:pt x="291" y="226"/>
                      <a:pt x="291" y="226"/>
                      <a:pt x="291" y="226"/>
                    </a:cubicBezTo>
                    <a:cubicBezTo>
                      <a:pt x="288" y="224"/>
                      <a:pt x="285" y="222"/>
                      <a:pt x="282" y="222"/>
                    </a:cubicBezTo>
                    <a:cubicBezTo>
                      <a:pt x="274" y="222"/>
                      <a:pt x="272" y="231"/>
                      <a:pt x="265" y="231"/>
                    </a:cubicBezTo>
                    <a:cubicBezTo>
                      <a:pt x="261" y="231"/>
                      <a:pt x="258" y="228"/>
                      <a:pt x="256" y="227"/>
                    </a:cubicBezTo>
                    <a:cubicBezTo>
                      <a:pt x="252" y="225"/>
                      <a:pt x="249" y="226"/>
                      <a:pt x="246" y="226"/>
                    </a:cubicBezTo>
                    <a:cubicBezTo>
                      <a:pt x="241" y="226"/>
                      <a:pt x="226" y="216"/>
                      <a:pt x="221" y="214"/>
                    </a:cubicBezTo>
                    <a:cubicBezTo>
                      <a:pt x="216" y="211"/>
                      <a:pt x="213" y="214"/>
                      <a:pt x="208" y="213"/>
                    </a:cubicBezTo>
                    <a:cubicBezTo>
                      <a:pt x="202" y="211"/>
                      <a:pt x="201" y="206"/>
                      <a:pt x="195" y="203"/>
                    </a:cubicBezTo>
                    <a:cubicBezTo>
                      <a:pt x="189" y="200"/>
                      <a:pt x="186" y="201"/>
                      <a:pt x="180" y="198"/>
                    </a:cubicBezTo>
                    <a:cubicBezTo>
                      <a:pt x="177" y="197"/>
                      <a:pt x="177" y="196"/>
                      <a:pt x="175" y="195"/>
                    </a:cubicBezTo>
                    <a:cubicBezTo>
                      <a:pt x="170" y="190"/>
                      <a:pt x="156" y="187"/>
                      <a:pt x="155" y="181"/>
                    </a:cubicBezTo>
                    <a:cubicBezTo>
                      <a:pt x="151" y="181"/>
                      <a:pt x="148" y="176"/>
                      <a:pt x="148" y="172"/>
                    </a:cubicBezTo>
                    <a:cubicBezTo>
                      <a:pt x="148" y="167"/>
                      <a:pt x="153" y="165"/>
                      <a:pt x="153" y="160"/>
                    </a:cubicBezTo>
                    <a:cubicBezTo>
                      <a:pt x="153" y="154"/>
                      <a:pt x="149" y="153"/>
                      <a:pt x="148" y="150"/>
                    </a:cubicBezTo>
                    <a:cubicBezTo>
                      <a:pt x="143" y="134"/>
                      <a:pt x="128" y="121"/>
                      <a:pt x="118" y="111"/>
                    </a:cubicBezTo>
                    <a:cubicBezTo>
                      <a:pt x="114" y="107"/>
                      <a:pt x="107" y="105"/>
                      <a:pt x="102" y="101"/>
                    </a:cubicBezTo>
                    <a:cubicBezTo>
                      <a:pt x="99" y="97"/>
                      <a:pt x="102" y="93"/>
                      <a:pt x="100" y="88"/>
                    </a:cubicBezTo>
                    <a:cubicBezTo>
                      <a:pt x="96" y="80"/>
                      <a:pt x="82" y="79"/>
                      <a:pt x="82" y="68"/>
                    </a:cubicBezTo>
                    <a:cubicBezTo>
                      <a:pt x="78" y="68"/>
                      <a:pt x="79" y="67"/>
                      <a:pt x="77" y="68"/>
                    </a:cubicBezTo>
                    <a:cubicBezTo>
                      <a:pt x="72" y="63"/>
                      <a:pt x="67" y="58"/>
                      <a:pt x="62" y="53"/>
                    </a:cubicBezTo>
                    <a:cubicBezTo>
                      <a:pt x="58" y="49"/>
                      <a:pt x="60" y="42"/>
                      <a:pt x="56" y="38"/>
                    </a:cubicBezTo>
                    <a:cubicBezTo>
                      <a:pt x="52" y="34"/>
                      <a:pt x="53" y="24"/>
                      <a:pt x="49" y="22"/>
                    </a:cubicBezTo>
                    <a:cubicBezTo>
                      <a:pt x="42" y="19"/>
                      <a:pt x="35" y="19"/>
                      <a:pt x="29" y="13"/>
                    </a:cubicBezTo>
                    <a:cubicBezTo>
                      <a:pt x="27" y="15"/>
                      <a:pt x="28" y="18"/>
                      <a:pt x="28" y="19"/>
                    </a:cubicBezTo>
                    <a:cubicBezTo>
                      <a:pt x="28" y="28"/>
                      <a:pt x="32" y="34"/>
                      <a:pt x="36" y="41"/>
                    </a:cubicBezTo>
                    <a:cubicBezTo>
                      <a:pt x="39" y="48"/>
                      <a:pt x="45" y="48"/>
                      <a:pt x="49" y="53"/>
                    </a:cubicBezTo>
                    <a:cubicBezTo>
                      <a:pt x="55" y="59"/>
                      <a:pt x="56" y="63"/>
                      <a:pt x="58" y="71"/>
                    </a:cubicBezTo>
                    <a:cubicBezTo>
                      <a:pt x="61" y="81"/>
                      <a:pt x="70" y="86"/>
                      <a:pt x="73" y="95"/>
                    </a:cubicBezTo>
                    <a:cubicBezTo>
                      <a:pt x="77" y="106"/>
                      <a:pt x="80" y="117"/>
                      <a:pt x="87" y="122"/>
                    </a:cubicBezTo>
                    <a:cubicBezTo>
                      <a:pt x="91" y="119"/>
                      <a:pt x="96" y="126"/>
                      <a:pt x="96" y="130"/>
                    </a:cubicBezTo>
                    <a:cubicBezTo>
                      <a:pt x="96" y="132"/>
                      <a:pt x="95" y="136"/>
                      <a:pt x="93" y="136"/>
                    </a:cubicBezTo>
                    <a:cubicBezTo>
                      <a:pt x="92" y="136"/>
                      <a:pt x="86" y="129"/>
                      <a:pt x="86" y="127"/>
                    </a:cubicBezTo>
                    <a:cubicBezTo>
                      <a:pt x="78" y="127"/>
                      <a:pt x="74" y="117"/>
                      <a:pt x="69" y="113"/>
                    </a:cubicBezTo>
                    <a:cubicBezTo>
                      <a:pt x="66" y="112"/>
                      <a:pt x="66" y="112"/>
                      <a:pt x="65" y="109"/>
                    </a:cubicBezTo>
                    <a:cubicBezTo>
                      <a:pt x="65" y="98"/>
                      <a:pt x="65" y="98"/>
                      <a:pt x="65" y="98"/>
                    </a:cubicBezTo>
                    <a:cubicBezTo>
                      <a:pt x="60" y="93"/>
                      <a:pt x="56" y="88"/>
                      <a:pt x="52" y="84"/>
                    </a:cubicBezTo>
                    <a:cubicBezTo>
                      <a:pt x="46" y="78"/>
                      <a:pt x="36" y="79"/>
                      <a:pt x="31" y="72"/>
                    </a:cubicBezTo>
                    <a:cubicBezTo>
                      <a:pt x="34" y="72"/>
                      <a:pt x="44" y="74"/>
                      <a:pt x="40" y="69"/>
                    </a:cubicBezTo>
                    <a:cubicBezTo>
                      <a:pt x="34" y="59"/>
                      <a:pt x="26" y="50"/>
                      <a:pt x="19" y="45"/>
                    </a:cubicBezTo>
                    <a:cubicBezTo>
                      <a:pt x="14" y="41"/>
                      <a:pt x="14" y="29"/>
                      <a:pt x="11" y="24"/>
                    </a:cubicBezTo>
                    <a:cubicBezTo>
                      <a:pt x="7" y="16"/>
                      <a:pt x="3" y="13"/>
                      <a:pt x="0" y="3"/>
                    </a:cubicBezTo>
                    <a:cubicBezTo>
                      <a:pt x="0" y="0"/>
                      <a:pt x="0" y="0"/>
                      <a:pt x="0" y="0"/>
                    </a:cubicBezTo>
                    <a:cubicBezTo>
                      <a:pt x="29" y="0"/>
                      <a:pt x="29" y="0"/>
                      <a:pt x="29" y="0"/>
                    </a:cubicBezTo>
                    <a:cubicBezTo>
                      <a:pt x="76" y="16"/>
                      <a:pt x="76" y="16"/>
                      <a:pt x="76" y="16"/>
                    </a:cubicBezTo>
                    <a:cubicBezTo>
                      <a:pt x="113" y="16"/>
                      <a:pt x="113" y="16"/>
                      <a:pt x="113" y="16"/>
                    </a:cubicBezTo>
                    <a:cubicBezTo>
                      <a:pt x="113" y="10"/>
                      <a:pt x="113" y="10"/>
                      <a:pt x="113" y="10"/>
                    </a:cubicBezTo>
                    <a:cubicBezTo>
                      <a:pt x="121" y="10"/>
                      <a:pt x="121" y="10"/>
                      <a:pt x="121" y="10"/>
                    </a:cubicBezTo>
                    <a:cubicBezTo>
                      <a:pt x="136" y="14"/>
                      <a:pt x="145" y="16"/>
                      <a:pt x="152" y="29"/>
                    </a:cubicBezTo>
                    <a:cubicBezTo>
                      <a:pt x="156" y="35"/>
                      <a:pt x="163" y="50"/>
                      <a:pt x="172" y="50"/>
                    </a:cubicBezTo>
                    <a:cubicBezTo>
                      <a:pt x="181" y="50"/>
                      <a:pt x="178" y="38"/>
                      <a:pt x="188" y="38"/>
                    </a:cubicBezTo>
                    <a:cubicBezTo>
                      <a:pt x="214" y="38"/>
                      <a:pt x="213" y="70"/>
                      <a:pt x="227" y="84"/>
                    </a:cubicBezTo>
                    <a:cubicBezTo>
                      <a:pt x="231" y="87"/>
                      <a:pt x="242" y="90"/>
                      <a:pt x="249" y="90"/>
                    </a:cubicBezTo>
                    <a:cubicBezTo>
                      <a:pt x="249" y="89"/>
                      <a:pt x="247" y="87"/>
                      <a:pt x="247" y="86"/>
                    </a:cubicBezTo>
                    <a:cubicBezTo>
                      <a:pt x="247" y="86"/>
                      <a:pt x="247" y="86"/>
                      <a:pt x="247" y="86"/>
                    </a:cubicBezTo>
                    <a:lnTo>
                      <a:pt x="248" y="91"/>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3" name="Freeform 93"/>
              <p:cNvSpPr>
                <a:spLocks/>
              </p:cNvSpPr>
              <p:nvPr/>
            </p:nvSpPr>
            <p:spPr bwMode="auto">
              <a:xfrm>
                <a:off x="3016250" y="1895475"/>
                <a:ext cx="20638" cy="9525"/>
              </a:xfrm>
              <a:custGeom>
                <a:avLst/>
                <a:gdLst/>
                <a:ahLst/>
                <a:cxnLst>
                  <a:cxn ang="0">
                    <a:pos x="0" y="0"/>
                  </a:cxn>
                  <a:cxn ang="0">
                    <a:pos x="15" y="7"/>
                  </a:cxn>
                  <a:cxn ang="0">
                    <a:pos x="12" y="7"/>
                  </a:cxn>
                  <a:cxn ang="0">
                    <a:pos x="0" y="3"/>
                  </a:cxn>
                  <a:cxn ang="0">
                    <a:pos x="0" y="0"/>
                  </a:cxn>
                </a:cxnLst>
                <a:rect l="0" t="0" r="r" b="b"/>
                <a:pathLst>
                  <a:path w="15" h="8">
                    <a:moveTo>
                      <a:pt x="0" y="0"/>
                    </a:moveTo>
                    <a:cubicBezTo>
                      <a:pt x="7" y="0"/>
                      <a:pt x="15" y="1"/>
                      <a:pt x="15" y="7"/>
                    </a:cubicBezTo>
                    <a:cubicBezTo>
                      <a:pt x="15" y="8"/>
                      <a:pt x="13" y="7"/>
                      <a:pt x="12" y="7"/>
                    </a:cubicBezTo>
                    <a:cubicBezTo>
                      <a:pt x="8" y="7"/>
                      <a:pt x="2" y="5"/>
                      <a:pt x="0" y="3"/>
                    </a:cubicBezTo>
                    <a:cubicBezTo>
                      <a:pt x="0" y="2"/>
                      <a:pt x="0" y="1"/>
                      <a:pt x="0"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4" name="Freeform 94"/>
              <p:cNvSpPr>
                <a:spLocks/>
              </p:cNvSpPr>
              <p:nvPr/>
            </p:nvSpPr>
            <p:spPr bwMode="auto">
              <a:xfrm>
                <a:off x="2239963" y="1951038"/>
                <a:ext cx="79375" cy="50800"/>
              </a:xfrm>
              <a:custGeom>
                <a:avLst/>
                <a:gdLst/>
                <a:ahLst/>
                <a:cxnLst>
                  <a:cxn ang="0">
                    <a:pos x="0" y="2"/>
                  </a:cxn>
                  <a:cxn ang="0">
                    <a:pos x="6" y="0"/>
                  </a:cxn>
                  <a:cxn ang="0">
                    <a:pos x="18" y="6"/>
                  </a:cxn>
                  <a:cxn ang="0">
                    <a:pos x="59" y="34"/>
                  </a:cxn>
                  <a:cxn ang="0">
                    <a:pos x="59" y="38"/>
                  </a:cxn>
                  <a:cxn ang="0">
                    <a:pos x="55" y="38"/>
                  </a:cxn>
                  <a:cxn ang="0">
                    <a:pos x="22" y="22"/>
                  </a:cxn>
                  <a:cxn ang="0">
                    <a:pos x="27" y="17"/>
                  </a:cxn>
                  <a:cxn ang="0">
                    <a:pos x="4" y="8"/>
                  </a:cxn>
                  <a:cxn ang="0">
                    <a:pos x="8" y="4"/>
                  </a:cxn>
                  <a:cxn ang="0">
                    <a:pos x="2" y="2"/>
                  </a:cxn>
                  <a:cxn ang="0">
                    <a:pos x="0" y="2"/>
                  </a:cxn>
                </a:cxnLst>
                <a:rect l="0" t="0" r="r" b="b"/>
                <a:pathLst>
                  <a:path w="59" h="38">
                    <a:moveTo>
                      <a:pt x="0" y="2"/>
                    </a:moveTo>
                    <a:cubicBezTo>
                      <a:pt x="2" y="1"/>
                      <a:pt x="4" y="0"/>
                      <a:pt x="6" y="0"/>
                    </a:cubicBezTo>
                    <a:cubicBezTo>
                      <a:pt x="11" y="0"/>
                      <a:pt x="15" y="5"/>
                      <a:pt x="18" y="6"/>
                    </a:cubicBezTo>
                    <a:cubicBezTo>
                      <a:pt x="37" y="12"/>
                      <a:pt x="48" y="23"/>
                      <a:pt x="59" y="34"/>
                    </a:cubicBezTo>
                    <a:cubicBezTo>
                      <a:pt x="59" y="38"/>
                      <a:pt x="59" y="38"/>
                      <a:pt x="59" y="38"/>
                    </a:cubicBezTo>
                    <a:cubicBezTo>
                      <a:pt x="58" y="38"/>
                      <a:pt x="56" y="38"/>
                      <a:pt x="55" y="38"/>
                    </a:cubicBezTo>
                    <a:cubicBezTo>
                      <a:pt x="45" y="38"/>
                      <a:pt x="29" y="26"/>
                      <a:pt x="22" y="22"/>
                    </a:cubicBezTo>
                    <a:cubicBezTo>
                      <a:pt x="23" y="19"/>
                      <a:pt x="25" y="19"/>
                      <a:pt x="27" y="17"/>
                    </a:cubicBezTo>
                    <a:cubicBezTo>
                      <a:pt x="18" y="17"/>
                      <a:pt x="6" y="13"/>
                      <a:pt x="4" y="8"/>
                    </a:cubicBezTo>
                    <a:cubicBezTo>
                      <a:pt x="6" y="7"/>
                      <a:pt x="8" y="5"/>
                      <a:pt x="8" y="4"/>
                    </a:cubicBezTo>
                    <a:cubicBezTo>
                      <a:pt x="6" y="3"/>
                      <a:pt x="2" y="2"/>
                      <a:pt x="2" y="2"/>
                    </a:cubicBezTo>
                    <a:lnTo>
                      <a:pt x="0" y="2"/>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5" name="Freeform 95"/>
              <p:cNvSpPr>
                <a:spLocks/>
              </p:cNvSpPr>
              <p:nvPr/>
            </p:nvSpPr>
            <p:spPr bwMode="auto">
              <a:xfrm>
                <a:off x="2162175" y="1876425"/>
                <a:ext cx="28575" cy="39688"/>
              </a:xfrm>
              <a:custGeom>
                <a:avLst/>
                <a:gdLst/>
                <a:ahLst/>
                <a:cxnLst>
                  <a:cxn ang="0">
                    <a:pos x="5" y="12"/>
                  </a:cxn>
                  <a:cxn ang="0">
                    <a:pos x="0" y="4"/>
                  </a:cxn>
                  <a:cxn ang="0">
                    <a:pos x="0" y="0"/>
                  </a:cxn>
                  <a:cxn ang="0">
                    <a:pos x="10" y="3"/>
                  </a:cxn>
                  <a:cxn ang="0">
                    <a:pos x="7" y="8"/>
                  </a:cxn>
                  <a:cxn ang="0">
                    <a:pos x="13" y="3"/>
                  </a:cxn>
                  <a:cxn ang="0">
                    <a:pos x="13" y="12"/>
                  </a:cxn>
                  <a:cxn ang="0">
                    <a:pos x="15" y="18"/>
                  </a:cxn>
                  <a:cxn ang="0">
                    <a:pos x="13" y="22"/>
                  </a:cxn>
                  <a:cxn ang="0">
                    <a:pos x="17" y="30"/>
                  </a:cxn>
                  <a:cxn ang="0">
                    <a:pos x="10" y="22"/>
                  </a:cxn>
                  <a:cxn ang="0">
                    <a:pos x="12" y="17"/>
                  </a:cxn>
                  <a:cxn ang="0">
                    <a:pos x="5" y="12"/>
                  </a:cxn>
                </a:cxnLst>
                <a:rect l="0" t="0" r="r" b="b"/>
                <a:pathLst>
                  <a:path w="21" h="30">
                    <a:moveTo>
                      <a:pt x="5" y="12"/>
                    </a:moveTo>
                    <a:cubicBezTo>
                      <a:pt x="3" y="12"/>
                      <a:pt x="2" y="6"/>
                      <a:pt x="0" y="4"/>
                    </a:cubicBezTo>
                    <a:cubicBezTo>
                      <a:pt x="0" y="0"/>
                      <a:pt x="0" y="0"/>
                      <a:pt x="0" y="0"/>
                    </a:cubicBezTo>
                    <a:cubicBezTo>
                      <a:pt x="4" y="0"/>
                      <a:pt x="6" y="3"/>
                      <a:pt x="10" y="3"/>
                    </a:cubicBezTo>
                    <a:cubicBezTo>
                      <a:pt x="10" y="4"/>
                      <a:pt x="5" y="8"/>
                      <a:pt x="7" y="8"/>
                    </a:cubicBezTo>
                    <a:cubicBezTo>
                      <a:pt x="10" y="8"/>
                      <a:pt x="12" y="5"/>
                      <a:pt x="13" y="3"/>
                    </a:cubicBezTo>
                    <a:cubicBezTo>
                      <a:pt x="14" y="5"/>
                      <a:pt x="13" y="8"/>
                      <a:pt x="13" y="12"/>
                    </a:cubicBezTo>
                    <a:cubicBezTo>
                      <a:pt x="13" y="15"/>
                      <a:pt x="15" y="15"/>
                      <a:pt x="15" y="18"/>
                    </a:cubicBezTo>
                    <a:cubicBezTo>
                      <a:pt x="15" y="19"/>
                      <a:pt x="13" y="20"/>
                      <a:pt x="13" y="22"/>
                    </a:cubicBezTo>
                    <a:cubicBezTo>
                      <a:pt x="13" y="24"/>
                      <a:pt x="21" y="30"/>
                      <a:pt x="17" y="30"/>
                    </a:cubicBezTo>
                    <a:cubicBezTo>
                      <a:pt x="13" y="30"/>
                      <a:pt x="10" y="26"/>
                      <a:pt x="10" y="22"/>
                    </a:cubicBezTo>
                    <a:cubicBezTo>
                      <a:pt x="10" y="19"/>
                      <a:pt x="12" y="18"/>
                      <a:pt x="12" y="17"/>
                    </a:cubicBezTo>
                    <a:cubicBezTo>
                      <a:pt x="9" y="16"/>
                      <a:pt x="8" y="12"/>
                      <a:pt x="5" y="1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6" name="Freeform 96"/>
              <p:cNvSpPr>
                <a:spLocks/>
              </p:cNvSpPr>
              <p:nvPr/>
            </p:nvSpPr>
            <p:spPr bwMode="auto">
              <a:xfrm>
                <a:off x="1803400" y="1787525"/>
                <a:ext cx="34925" cy="23813"/>
              </a:xfrm>
              <a:custGeom>
                <a:avLst/>
                <a:gdLst/>
                <a:ahLst/>
                <a:cxnLst>
                  <a:cxn ang="0">
                    <a:pos x="21" y="0"/>
                  </a:cxn>
                  <a:cxn ang="0">
                    <a:pos x="27" y="0"/>
                  </a:cxn>
                  <a:cxn ang="0">
                    <a:pos x="27" y="6"/>
                  </a:cxn>
                  <a:cxn ang="0">
                    <a:pos x="10" y="18"/>
                  </a:cxn>
                  <a:cxn ang="0">
                    <a:pos x="0" y="12"/>
                  </a:cxn>
                  <a:cxn ang="0">
                    <a:pos x="0" y="7"/>
                  </a:cxn>
                  <a:cxn ang="0">
                    <a:pos x="21" y="0"/>
                  </a:cxn>
                </a:cxnLst>
                <a:rect l="0" t="0" r="r" b="b"/>
                <a:pathLst>
                  <a:path w="27" h="18">
                    <a:moveTo>
                      <a:pt x="21" y="0"/>
                    </a:moveTo>
                    <a:cubicBezTo>
                      <a:pt x="25" y="0"/>
                      <a:pt x="25" y="0"/>
                      <a:pt x="27" y="0"/>
                    </a:cubicBezTo>
                    <a:cubicBezTo>
                      <a:pt x="27" y="6"/>
                      <a:pt x="27" y="6"/>
                      <a:pt x="27" y="6"/>
                    </a:cubicBezTo>
                    <a:cubicBezTo>
                      <a:pt x="19" y="10"/>
                      <a:pt x="16" y="13"/>
                      <a:pt x="10" y="18"/>
                    </a:cubicBezTo>
                    <a:cubicBezTo>
                      <a:pt x="6" y="15"/>
                      <a:pt x="3" y="15"/>
                      <a:pt x="0" y="12"/>
                    </a:cubicBezTo>
                    <a:cubicBezTo>
                      <a:pt x="0" y="7"/>
                      <a:pt x="0" y="7"/>
                      <a:pt x="0" y="7"/>
                    </a:cubicBezTo>
                    <a:cubicBezTo>
                      <a:pt x="8" y="5"/>
                      <a:pt x="14" y="0"/>
                      <a:pt x="21"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7" name="Freeform 97"/>
              <p:cNvSpPr>
                <a:spLocks/>
              </p:cNvSpPr>
              <p:nvPr/>
            </p:nvSpPr>
            <p:spPr bwMode="auto">
              <a:xfrm>
                <a:off x="3311525" y="1963738"/>
                <a:ext cx="42863" cy="22225"/>
              </a:xfrm>
              <a:custGeom>
                <a:avLst/>
                <a:gdLst/>
                <a:ahLst/>
                <a:cxnLst>
                  <a:cxn ang="0">
                    <a:pos x="26" y="17"/>
                  </a:cxn>
                  <a:cxn ang="0">
                    <a:pos x="32" y="14"/>
                  </a:cxn>
                  <a:cxn ang="0">
                    <a:pos x="0" y="3"/>
                  </a:cxn>
                  <a:cxn ang="0">
                    <a:pos x="26" y="17"/>
                  </a:cxn>
                </a:cxnLst>
                <a:rect l="0" t="0" r="r" b="b"/>
                <a:pathLst>
                  <a:path w="32" h="17">
                    <a:moveTo>
                      <a:pt x="26" y="17"/>
                    </a:moveTo>
                    <a:cubicBezTo>
                      <a:pt x="29" y="17"/>
                      <a:pt x="30" y="16"/>
                      <a:pt x="32" y="14"/>
                    </a:cubicBezTo>
                    <a:cubicBezTo>
                      <a:pt x="22" y="9"/>
                      <a:pt x="14" y="0"/>
                      <a:pt x="0" y="3"/>
                    </a:cubicBezTo>
                    <a:cubicBezTo>
                      <a:pt x="6" y="7"/>
                      <a:pt x="18" y="17"/>
                      <a:pt x="26" y="1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8" name="Freeform 98"/>
              <p:cNvSpPr>
                <a:spLocks/>
              </p:cNvSpPr>
              <p:nvPr/>
            </p:nvSpPr>
            <p:spPr bwMode="auto">
              <a:xfrm>
                <a:off x="3314700" y="2030413"/>
                <a:ext cx="31750" cy="20638"/>
              </a:xfrm>
              <a:custGeom>
                <a:avLst/>
                <a:gdLst/>
                <a:ahLst/>
                <a:cxnLst>
                  <a:cxn ang="0">
                    <a:pos x="1" y="0"/>
                  </a:cxn>
                  <a:cxn ang="0">
                    <a:pos x="11" y="7"/>
                  </a:cxn>
                  <a:cxn ang="0">
                    <a:pos x="24" y="7"/>
                  </a:cxn>
                  <a:cxn ang="0">
                    <a:pos x="24" y="10"/>
                  </a:cxn>
                  <a:cxn ang="0">
                    <a:pos x="19" y="15"/>
                  </a:cxn>
                  <a:cxn ang="0">
                    <a:pos x="0" y="3"/>
                  </a:cxn>
                  <a:cxn ang="0">
                    <a:pos x="1" y="0"/>
                  </a:cxn>
                </a:cxnLst>
                <a:rect l="0" t="0" r="r" b="b"/>
                <a:pathLst>
                  <a:path w="24" h="15">
                    <a:moveTo>
                      <a:pt x="1" y="0"/>
                    </a:moveTo>
                    <a:cubicBezTo>
                      <a:pt x="4" y="4"/>
                      <a:pt x="7" y="6"/>
                      <a:pt x="11" y="7"/>
                    </a:cubicBezTo>
                    <a:cubicBezTo>
                      <a:pt x="24" y="7"/>
                      <a:pt x="24" y="7"/>
                      <a:pt x="24" y="7"/>
                    </a:cubicBezTo>
                    <a:cubicBezTo>
                      <a:pt x="24" y="8"/>
                      <a:pt x="24" y="9"/>
                      <a:pt x="24" y="10"/>
                    </a:cubicBezTo>
                    <a:cubicBezTo>
                      <a:pt x="24" y="12"/>
                      <a:pt x="20" y="15"/>
                      <a:pt x="19" y="15"/>
                    </a:cubicBezTo>
                    <a:cubicBezTo>
                      <a:pt x="16" y="15"/>
                      <a:pt x="0" y="6"/>
                      <a:pt x="0" y="3"/>
                    </a:cubicBezTo>
                    <a:cubicBezTo>
                      <a:pt x="0" y="2"/>
                      <a:pt x="0" y="0"/>
                      <a:pt x="1"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9" name="Freeform 99"/>
              <p:cNvSpPr>
                <a:spLocks/>
              </p:cNvSpPr>
              <p:nvPr/>
            </p:nvSpPr>
            <p:spPr bwMode="auto">
              <a:xfrm>
                <a:off x="3362325" y="2030413"/>
                <a:ext cx="22225" cy="26988"/>
              </a:xfrm>
              <a:custGeom>
                <a:avLst/>
                <a:gdLst/>
                <a:ahLst/>
                <a:cxnLst>
                  <a:cxn ang="0">
                    <a:pos x="17" y="12"/>
                  </a:cxn>
                  <a:cxn ang="0">
                    <a:pos x="17" y="15"/>
                  </a:cxn>
                  <a:cxn ang="0">
                    <a:pos x="7" y="20"/>
                  </a:cxn>
                  <a:cxn ang="0">
                    <a:pos x="0" y="15"/>
                  </a:cxn>
                  <a:cxn ang="0">
                    <a:pos x="10" y="0"/>
                  </a:cxn>
                  <a:cxn ang="0">
                    <a:pos x="14" y="5"/>
                  </a:cxn>
                  <a:cxn ang="0">
                    <a:pos x="17" y="12"/>
                  </a:cxn>
                </a:cxnLst>
                <a:rect l="0" t="0" r="r" b="b"/>
                <a:pathLst>
                  <a:path w="17" h="20">
                    <a:moveTo>
                      <a:pt x="17" y="12"/>
                    </a:moveTo>
                    <a:cubicBezTo>
                      <a:pt x="17" y="12"/>
                      <a:pt x="17" y="14"/>
                      <a:pt x="17" y="15"/>
                    </a:cubicBezTo>
                    <a:cubicBezTo>
                      <a:pt x="17" y="18"/>
                      <a:pt x="12" y="20"/>
                      <a:pt x="7" y="20"/>
                    </a:cubicBezTo>
                    <a:cubicBezTo>
                      <a:pt x="3" y="20"/>
                      <a:pt x="0" y="18"/>
                      <a:pt x="0" y="15"/>
                    </a:cubicBezTo>
                    <a:cubicBezTo>
                      <a:pt x="0" y="13"/>
                      <a:pt x="6" y="2"/>
                      <a:pt x="10" y="0"/>
                    </a:cubicBezTo>
                    <a:cubicBezTo>
                      <a:pt x="11" y="2"/>
                      <a:pt x="14" y="3"/>
                      <a:pt x="14" y="5"/>
                    </a:cubicBezTo>
                    <a:cubicBezTo>
                      <a:pt x="14" y="9"/>
                      <a:pt x="7" y="12"/>
                      <a:pt x="17" y="1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0" name="Freeform 100"/>
              <p:cNvSpPr>
                <a:spLocks/>
              </p:cNvSpPr>
              <p:nvPr/>
            </p:nvSpPr>
            <p:spPr bwMode="auto">
              <a:xfrm>
                <a:off x="1593850" y="1724025"/>
                <a:ext cx="26988" cy="12700"/>
              </a:xfrm>
              <a:custGeom>
                <a:avLst/>
                <a:gdLst/>
                <a:ahLst/>
                <a:cxnLst>
                  <a:cxn ang="0">
                    <a:pos x="6" y="4"/>
                  </a:cxn>
                  <a:cxn ang="0">
                    <a:pos x="13" y="1"/>
                  </a:cxn>
                  <a:cxn ang="0">
                    <a:pos x="20" y="9"/>
                  </a:cxn>
                  <a:cxn ang="0">
                    <a:pos x="5" y="9"/>
                  </a:cxn>
                  <a:cxn ang="0">
                    <a:pos x="0" y="4"/>
                  </a:cxn>
                  <a:cxn ang="0">
                    <a:pos x="6" y="4"/>
                  </a:cxn>
                </a:cxnLst>
                <a:rect l="0" t="0" r="r" b="b"/>
                <a:pathLst>
                  <a:path w="20" h="9">
                    <a:moveTo>
                      <a:pt x="6" y="4"/>
                    </a:moveTo>
                    <a:cubicBezTo>
                      <a:pt x="8" y="0"/>
                      <a:pt x="10" y="1"/>
                      <a:pt x="13" y="1"/>
                    </a:cubicBezTo>
                    <a:cubicBezTo>
                      <a:pt x="18" y="1"/>
                      <a:pt x="19" y="4"/>
                      <a:pt x="20" y="9"/>
                    </a:cubicBezTo>
                    <a:cubicBezTo>
                      <a:pt x="5" y="9"/>
                      <a:pt x="5" y="9"/>
                      <a:pt x="5" y="9"/>
                    </a:cubicBezTo>
                    <a:cubicBezTo>
                      <a:pt x="3" y="7"/>
                      <a:pt x="1" y="6"/>
                      <a:pt x="0" y="4"/>
                    </a:cubicBezTo>
                    <a:lnTo>
                      <a:pt x="6" y="4"/>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202" name="Group 345"/>
            <p:cNvGrpSpPr/>
            <p:nvPr/>
          </p:nvGrpSpPr>
          <p:grpSpPr>
            <a:xfrm>
              <a:off x="3103551" y="1256797"/>
              <a:ext cx="669405" cy="1125467"/>
              <a:chOff x="4219575" y="1089025"/>
              <a:chExt cx="687388" cy="1155701"/>
            </a:xfrm>
            <a:grpFill/>
          </p:grpSpPr>
          <p:sp>
            <p:nvSpPr>
              <p:cNvPr id="473" name="Freeform 36"/>
              <p:cNvSpPr>
                <a:spLocks/>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474" name="Group 343"/>
              <p:cNvGrpSpPr/>
              <p:nvPr/>
            </p:nvGrpSpPr>
            <p:grpSpPr>
              <a:xfrm>
                <a:off x="4219575" y="1089025"/>
                <a:ext cx="687388" cy="1155701"/>
                <a:chOff x="4219575" y="1089025"/>
                <a:chExt cx="687388" cy="1155701"/>
              </a:xfrm>
              <a:grpFill/>
            </p:grpSpPr>
            <p:sp>
              <p:nvSpPr>
                <p:cNvPr id="475" name="Freeform 24"/>
                <p:cNvSpPr>
                  <a:spLocks/>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6" name="Freeform 25"/>
                <p:cNvSpPr>
                  <a:spLocks/>
                </p:cNvSpPr>
                <p:nvPr/>
              </p:nvSpPr>
              <p:spPr bwMode="auto">
                <a:xfrm>
                  <a:off x="4470400" y="1416050"/>
                  <a:ext cx="436563" cy="423863"/>
                </a:xfrm>
                <a:custGeom>
                  <a:avLst/>
                  <a:gdLst/>
                  <a:ahLst/>
                  <a:cxnLst>
                    <a:cxn ang="0">
                      <a:pos x="66" y="236"/>
                    </a:cxn>
                    <a:cxn ang="0">
                      <a:pos x="4" y="254"/>
                    </a:cxn>
                    <a:cxn ang="0">
                      <a:pos x="12" y="241"/>
                    </a:cxn>
                    <a:cxn ang="0">
                      <a:pos x="8" y="231"/>
                    </a:cxn>
                    <a:cxn ang="0">
                      <a:pos x="10" y="190"/>
                    </a:cxn>
                    <a:cxn ang="0">
                      <a:pos x="55" y="163"/>
                    </a:cxn>
                    <a:cxn ang="0">
                      <a:pos x="85" y="129"/>
                    </a:cxn>
                    <a:cxn ang="0">
                      <a:pos x="97" y="102"/>
                    </a:cxn>
                    <a:cxn ang="0">
                      <a:pos x="142" y="55"/>
                    </a:cxn>
                    <a:cxn ang="0">
                      <a:pos x="124" y="57"/>
                    </a:cxn>
                    <a:cxn ang="0">
                      <a:pos x="124" y="49"/>
                    </a:cxn>
                    <a:cxn ang="0">
                      <a:pos x="132" y="44"/>
                    </a:cxn>
                    <a:cxn ang="0">
                      <a:pos x="148" y="57"/>
                    </a:cxn>
                    <a:cxn ang="0">
                      <a:pos x="149" y="45"/>
                    </a:cxn>
                    <a:cxn ang="0">
                      <a:pos x="168" y="37"/>
                    </a:cxn>
                    <a:cxn ang="0">
                      <a:pos x="183" y="28"/>
                    </a:cxn>
                    <a:cxn ang="0">
                      <a:pos x="199" y="21"/>
                    </a:cxn>
                    <a:cxn ang="0">
                      <a:pos x="221" y="17"/>
                    </a:cxn>
                    <a:cxn ang="0">
                      <a:pos x="223" y="5"/>
                    </a:cxn>
                    <a:cxn ang="0">
                      <a:pos x="256" y="6"/>
                    </a:cxn>
                    <a:cxn ang="0">
                      <a:pos x="266" y="7"/>
                    </a:cxn>
                    <a:cxn ang="0">
                      <a:pos x="285" y="2"/>
                    </a:cxn>
                    <a:cxn ang="0">
                      <a:pos x="296" y="6"/>
                    </a:cxn>
                    <a:cxn ang="0">
                      <a:pos x="293" y="24"/>
                    </a:cxn>
                    <a:cxn ang="0">
                      <a:pos x="315" y="32"/>
                    </a:cxn>
                    <a:cxn ang="0">
                      <a:pos x="309" y="72"/>
                    </a:cxn>
                    <a:cxn ang="0">
                      <a:pos x="310" y="113"/>
                    </a:cxn>
                    <a:cxn ang="0">
                      <a:pos x="318" y="148"/>
                    </a:cxn>
                    <a:cxn ang="0">
                      <a:pos x="327" y="172"/>
                    </a:cxn>
                    <a:cxn ang="0">
                      <a:pos x="255" y="224"/>
                    </a:cxn>
                    <a:cxn ang="0">
                      <a:pos x="218" y="225"/>
                    </a:cxn>
                    <a:cxn ang="0">
                      <a:pos x="206" y="200"/>
                    </a:cxn>
                    <a:cxn ang="0">
                      <a:pos x="197" y="174"/>
                    </a:cxn>
                    <a:cxn ang="0">
                      <a:pos x="254" y="130"/>
                    </a:cxn>
                    <a:cxn ang="0">
                      <a:pos x="202" y="135"/>
                    </a:cxn>
                    <a:cxn ang="0">
                      <a:pos x="172" y="169"/>
                    </a:cxn>
                    <a:cxn ang="0">
                      <a:pos x="146" y="201"/>
                    </a:cxn>
                    <a:cxn ang="0">
                      <a:pos x="150" y="218"/>
                    </a:cxn>
                    <a:cxn ang="0">
                      <a:pos x="152" y="253"/>
                    </a:cxn>
                    <a:cxn ang="0">
                      <a:pos x="146" y="283"/>
                    </a:cxn>
                    <a:cxn ang="0">
                      <a:pos x="121" y="304"/>
                    </a:cxn>
                    <a:cxn ang="0">
                      <a:pos x="90" y="297"/>
                    </a:cxn>
                    <a:cxn ang="0">
                      <a:pos x="82" y="269"/>
                    </a:cxn>
                    <a:cxn ang="0">
                      <a:pos x="76" y="245"/>
                    </a:cxn>
                  </a:cxnLst>
                  <a:rect l="0" t="0" r="r" b="b"/>
                  <a:pathLst>
                    <a:path w="327" h="318">
                      <a:moveTo>
                        <a:pt x="76" y="247"/>
                      </a:moveTo>
                      <a:cubicBezTo>
                        <a:pt x="70" y="245"/>
                        <a:pt x="69" y="241"/>
                        <a:pt x="66" y="236"/>
                      </a:cubicBezTo>
                      <a:cubicBezTo>
                        <a:pt x="57" y="249"/>
                        <a:pt x="43" y="266"/>
                        <a:pt x="24" y="266"/>
                      </a:cubicBezTo>
                      <a:cubicBezTo>
                        <a:pt x="22" y="266"/>
                        <a:pt x="4" y="256"/>
                        <a:pt x="4" y="254"/>
                      </a:cubicBezTo>
                      <a:cubicBezTo>
                        <a:pt x="4" y="250"/>
                        <a:pt x="10" y="248"/>
                        <a:pt x="12" y="247"/>
                      </a:cubicBezTo>
                      <a:cubicBezTo>
                        <a:pt x="12" y="241"/>
                        <a:pt x="12" y="241"/>
                        <a:pt x="12" y="241"/>
                      </a:cubicBezTo>
                      <a:cubicBezTo>
                        <a:pt x="6" y="241"/>
                        <a:pt x="6" y="241"/>
                        <a:pt x="0" y="243"/>
                      </a:cubicBezTo>
                      <a:cubicBezTo>
                        <a:pt x="0" y="240"/>
                        <a:pt x="5" y="234"/>
                        <a:pt x="8" y="231"/>
                      </a:cubicBezTo>
                      <a:cubicBezTo>
                        <a:pt x="1" y="223"/>
                        <a:pt x="0" y="212"/>
                        <a:pt x="0" y="200"/>
                      </a:cubicBezTo>
                      <a:cubicBezTo>
                        <a:pt x="0" y="193"/>
                        <a:pt x="7" y="194"/>
                        <a:pt x="10" y="190"/>
                      </a:cubicBezTo>
                      <a:cubicBezTo>
                        <a:pt x="15" y="182"/>
                        <a:pt x="20" y="177"/>
                        <a:pt x="30" y="174"/>
                      </a:cubicBezTo>
                      <a:cubicBezTo>
                        <a:pt x="38" y="172"/>
                        <a:pt x="39" y="162"/>
                        <a:pt x="55" y="163"/>
                      </a:cubicBezTo>
                      <a:cubicBezTo>
                        <a:pt x="50" y="162"/>
                        <a:pt x="49" y="161"/>
                        <a:pt x="45" y="160"/>
                      </a:cubicBezTo>
                      <a:cubicBezTo>
                        <a:pt x="64" y="155"/>
                        <a:pt x="71" y="140"/>
                        <a:pt x="85" y="129"/>
                      </a:cubicBezTo>
                      <a:cubicBezTo>
                        <a:pt x="90" y="126"/>
                        <a:pt x="89" y="112"/>
                        <a:pt x="93" y="112"/>
                      </a:cubicBezTo>
                      <a:cubicBezTo>
                        <a:pt x="93" y="112"/>
                        <a:pt x="97" y="102"/>
                        <a:pt x="97" y="102"/>
                      </a:cubicBezTo>
                      <a:cubicBezTo>
                        <a:pt x="102" y="93"/>
                        <a:pt x="109" y="87"/>
                        <a:pt x="118" y="83"/>
                      </a:cubicBezTo>
                      <a:cubicBezTo>
                        <a:pt x="127" y="80"/>
                        <a:pt x="139" y="65"/>
                        <a:pt x="142" y="55"/>
                      </a:cubicBezTo>
                      <a:cubicBezTo>
                        <a:pt x="131" y="58"/>
                        <a:pt x="126" y="63"/>
                        <a:pt x="116" y="63"/>
                      </a:cubicBezTo>
                      <a:cubicBezTo>
                        <a:pt x="118" y="60"/>
                        <a:pt x="123" y="58"/>
                        <a:pt x="124" y="57"/>
                      </a:cubicBezTo>
                      <a:cubicBezTo>
                        <a:pt x="122" y="57"/>
                        <a:pt x="118" y="56"/>
                        <a:pt x="118" y="56"/>
                      </a:cubicBezTo>
                      <a:cubicBezTo>
                        <a:pt x="119" y="51"/>
                        <a:pt x="121" y="49"/>
                        <a:pt x="124" y="49"/>
                      </a:cubicBezTo>
                      <a:cubicBezTo>
                        <a:pt x="126" y="49"/>
                        <a:pt x="127" y="50"/>
                        <a:pt x="128" y="50"/>
                      </a:cubicBezTo>
                      <a:cubicBezTo>
                        <a:pt x="129" y="47"/>
                        <a:pt x="131" y="46"/>
                        <a:pt x="132" y="44"/>
                      </a:cubicBezTo>
                      <a:cubicBezTo>
                        <a:pt x="134" y="47"/>
                        <a:pt x="135" y="49"/>
                        <a:pt x="133" y="52"/>
                      </a:cubicBezTo>
                      <a:cubicBezTo>
                        <a:pt x="140" y="52"/>
                        <a:pt x="142" y="57"/>
                        <a:pt x="148" y="57"/>
                      </a:cubicBezTo>
                      <a:cubicBezTo>
                        <a:pt x="150" y="57"/>
                        <a:pt x="155" y="46"/>
                        <a:pt x="156" y="46"/>
                      </a:cubicBezTo>
                      <a:cubicBezTo>
                        <a:pt x="153" y="45"/>
                        <a:pt x="153" y="44"/>
                        <a:pt x="149" y="45"/>
                      </a:cubicBezTo>
                      <a:cubicBezTo>
                        <a:pt x="151" y="41"/>
                        <a:pt x="154" y="38"/>
                        <a:pt x="159" y="38"/>
                      </a:cubicBezTo>
                      <a:cubicBezTo>
                        <a:pt x="162" y="38"/>
                        <a:pt x="165" y="39"/>
                        <a:pt x="168" y="37"/>
                      </a:cubicBezTo>
                      <a:cubicBezTo>
                        <a:pt x="165" y="35"/>
                        <a:pt x="166" y="35"/>
                        <a:pt x="164" y="33"/>
                      </a:cubicBezTo>
                      <a:cubicBezTo>
                        <a:pt x="169" y="29"/>
                        <a:pt x="176" y="29"/>
                        <a:pt x="183" y="28"/>
                      </a:cubicBezTo>
                      <a:cubicBezTo>
                        <a:pt x="183" y="33"/>
                        <a:pt x="183" y="33"/>
                        <a:pt x="183" y="33"/>
                      </a:cubicBezTo>
                      <a:cubicBezTo>
                        <a:pt x="189" y="32"/>
                        <a:pt x="190" y="22"/>
                        <a:pt x="199" y="21"/>
                      </a:cubicBezTo>
                      <a:cubicBezTo>
                        <a:pt x="199" y="29"/>
                        <a:pt x="199" y="29"/>
                        <a:pt x="199" y="29"/>
                      </a:cubicBezTo>
                      <a:cubicBezTo>
                        <a:pt x="205" y="18"/>
                        <a:pt x="213" y="21"/>
                        <a:pt x="221" y="17"/>
                      </a:cubicBezTo>
                      <a:cubicBezTo>
                        <a:pt x="217" y="15"/>
                        <a:pt x="214" y="14"/>
                        <a:pt x="214" y="11"/>
                      </a:cubicBezTo>
                      <a:cubicBezTo>
                        <a:pt x="214" y="9"/>
                        <a:pt x="222" y="7"/>
                        <a:pt x="223" y="5"/>
                      </a:cubicBezTo>
                      <a:cubicBezTo>
                        <a:pt x="226" y="8"/>
                        <a:pt x="228" y="11"/>
                        <a:pt x="232" y="11"/>
                      </a:cubicBezTo>
                      <a:cubicBezTo>
                        <a:pt x="239" y="11"/>
                        <a:pt x="256" y="0"/>
                        <a:pt x="256" y="6"/>
                      </a:cubicBezTo>
                      <a:cubicBezTo>
                        <a:pt x="256" y="12"/>
                        <a:pt x="248" y="14"/>
                        <a:pt x="247" y="20"/>
                      </a:cubicBezTo>
                      <a:cubicBezTo>
                        <a:pt x="255" y="21"/>
                        <a:pt x="258" y="11"/>
                        <a:pt x="266" y="7"/>
                      </a:cubicBezTo>
                      <a:cubicBezTo>
                        <a:pt x="267" y="10"/>
                        <a:pt x="267" y="12"/>
                        <a:pt x="268" y="15"/>
                      </a:cubicBezTo>
                      <a:cubicBezTo>
                        <a:pt x="274" y="9"/>
                        <a:pt x="277" y="7"/>
                        <a:pt x="285" y="2"/>
                      </a:cubicBezTo>
                      <a:cubicBezTo>
                        <a:pt x="285" y="8"/>
                        <a:pt x="284" y="12"/>
                        <a:pt x="289" y="13"/>
                      </a:cubicBezTo>
                      <a:cubicBezTo>
                        <a:pt x="290" y="9"/>
                        <a:pt x="292" y="6"/>
                        <a:pt x="296" y="6"/>
                      </a:cubicBezTo>
                      <a:cubicBezTo>
                        <a:pt x="298" y="6"/>
                        <a:pt x="307" y="11"/>
                        <a:pt x="311" y="13"/>
                      </a:cubicBezTo>
                      <a:cubicBezTo>
                        <a:pt x="307" y="24"/>
                        <a:pt x="303" y="20"/>
                        <a:pt x="293" y="24"/>
                      </a:cubicBezTo>
                      <a:cubicBezTo>
                        <a:pt x="298" y="27"/>
                        <a:pt x="301" y="28"/>
                        <a:pt x="301" y="30"/>
                      </a:cubicBezTo>
                      <a:cubicBezTo>
                        <a:pt x="305" y="31"/>
                        <a:pt x="314" y="32"/>
                        <a:pt x="315" y="32"/>
                      </a:cubicBezTo>
                      <a:cubicBezTo>
                        <a:pt x="309" y="36"/>
                        <a:pt x="293" y="44"/>
                        <a:pt x="293" y="55"/>
                      </a:cubicBezTo>
                      <a:cubicBezTo>
                        <a:pt x="293" y="63"/>
                        <a:pt x="309" y="62"/>
                        <a:pt x="309" y="72"/>
                      </a:cubicBezTo>
                      <a:cubicBezTo>
                        <a:pt x="309" y="80"/>
                        <a:pt x="301" y="83"/>
                        <a:pt x="301" y="91"/>
                      </a:cubicBezTo>
                      <a:cubicBezTo>
                        <a:pt x="301" y="99"/>
                        <a:pt x="310" y="104"/>
                        <a:pt x="310" y="113"/>
                      </a:cubicBezTo>
                      <a:cubicBezTo>
                        <a:pt x="310" y="118"/>
                        <a:pt x="305" y="121"/>
                        <a:pt x="305" y="126"/>
                      </a:cubicBezTo>
                      <a:cubicBezTo>
                        <a:pt x="305" y="136"/>
                        <a:pt x="318" y="138"/>
                        <a:pt x="318" y="148"/>
                      </a:cubicBezTo>
                      <a:cubicBezTo>
                        <a:pt x="318" y="151"/>
                        <a:pt x="314" y="153"/>
                        <a:pt x="313" y="154"/>
                      </a:cubicBezTo>
                      <a:cubicBezTo>
                        <a:pt x="317" y="161"/>
                        <a:pt x="327" y="163"/>
                        <a:pt x="327" y="172"/>
                      </a:cubicBezTo>
                      <a:cubicBezTo>
                        <a:pt x="327" y="187"/>
                        <a:pt x="297" y="203"/>
                        <a:pt x="288" y="215"/>
                      </a:cubicBezTo>
                      <a:cubicBezTo>
                        <a:pt x="283" y="224"/>
                        <a:pt x="263" y="226"/>
                        <a:pt x="255" y="224"/>
                      </a:cubicBezTo>
                      <a:cubicBezTo>
                        <a:pt x="246" y="227"/>
                        <a:pt x="236" y="231"/>
                        <a:pt x="228" y="231"/>
                      </a:cubicBezTo>
                      <a:cubicBezTo>
                        <a:pt x="222" y="231"/>
                        <a:pt x="218" y="230"/>
                        <a:pt x="218" y="225"/>
                      </a:cubicBezTo>
                      <a:cubicBezTo>
                        <a:pt x="209" y="225"/>
                        <a:pt x="199" y="219"/>
                        <a:pt x="199" y="210"/>
                      </a:cubicBezTo>
                      <a:cubicBezTo>
                        <a:pt x="199" y="205"/>
                        <a:pt x="204" y="202"/>
                        <a:pt x="206" y="200"/>
                      </a:cubicBezTo>
                      <a:cubicBezTo>
                        <a:pt x="201" y="198"/>
                        <a:pt x="197" y="188"/>
                        <a:pt x="197" y="183"/>
                      </a:cubicBezTo>
                      <a:cubicBezTo>
                        <a:pt x="197" y="180"/>
                        <a:pt x="198" y="178"/>
                        <a:pt x="197" y="174"/>
                      </a:cubicBezTo>
                      <a:cubicBezTo>
                        <a:pt x="216" y="174"/>
                        <a:pt x="225" y="150"/>
                        <a:pt x="237" y="144"/>
                      </a:cubicBezTo>
                      <a:cubicBezTo>
                        <a:pt x="243" y="140"/>
                        <a:pt x="254" y="138"/>
                        <a:pt x="254" y="130"/>
                      </a:cubicBezTo>
                      <a:cubicBezTo>
                        <a:pt x="254" y="119"/>
                        <a:pt x="239" y="117"/>
                        <a:pt x="228" y="117"/>
                      </a:cubicBezTo>
                      <a:cubicBezTo>
                        <a:pt x="213" y="117"/>
                        <a:pt x="202" y="122"/>
                        <a:pt x="202" y="135"/>
                      </a:cubicBezTo>
                      <a:cubicBezTo>
                        <a:pt x="202" y="140"/>
                        <a:pt x="203" y="142"/>
                        <a:pt x="202" y="145"/>
                      </a:cubicBezTo>
                      <a:cubicBezTo>
                        <a:pt x="202" y="155"/>
                        <a:pt x="181" y="164"/>
                        <a:pt x="172" y="169"/>
                      </a:cubicBezTo>
                      <a:cubicBezTo>
                        <a:pt x="165" y="174"/>
                        <a:pt x="157" y="175"/>
                        <a:pt x="152" y="183"/>
                      </a:cubicBezTo>
                      <a:cubicBezTo>
                        <a:pt x="149" y="189"/>
                        <a:pt x="153" y="198"/>
                        <a:pt x="146" y="201"/>
                      </a:cubicBezTo>
                      <a:cubicBezTo>
                        <a:pt x="146" y="210"/>
                        <a:pt x="146" y="210"/>
                        <a:pt x="146" y="210"/>
                      </a:cubicBezTo>
                      <a:cubicBezTo>
                        <a:pt x="149" y="212"/>
                        <a:pt x="150" y="215"/>
                        <a:pt x="150" y="218"/>
                      </a:cubicBezTo>
                      <a:cubicBezTo>
                        <a:pt x="158" y="219"/>
                        <a:pt x="170" y="227"/>
                        <a:pt x="170" y="235"/>
                      </a:cubicBezTo>
                      <a:cubicBezTo>
                        <a:pt x="170" y="242"/>
                        <a:pt x="157" y="253"/>
                        <a:pt x="152" y="253"/>
                      </a:cubicBezTo>
                      <a:cubicBezTo>
                        <a:pt x="143" y="253"/>
                        <a:pt x="140" y="266"/>
                        <a:pt x="140" y="275"/>
                      </a:cubicBezTo>
                      <a:cubicBezTo>
                        <a:pt x="140" y="280"/>
                        <a:pt x="144" y="282"/>
                        <a:pt x="146" y="283"/>
                      </a:cubicBezTo>
                      <a:cubicBezTo>
                        <a:pt x="145" y="294"/>
                        <a:pt x="135" y="295"/>
                        <a:pt x="133" y="304"/>
                      </a:cubicBezTo>
                      <a:cubicBezTo>
                        <a:pt x="127" y="304"/>
                        <a:pt x="125" y="304"/>
                        <a:pt x="121" y="304"/>
                      </a:cubicBezTo>
                      <a:cubicBezTo>
                        <a:pt x="114" y="304"/>
                        <a:pt x="111" y="318"/>
                        <a:pt x="100" y="318"/>
                      </a:cubicBezTo>
                      <a:cubicBezTo>
                        <a:pt x="97" y="318"/>
                        <a:pt x="90" y="299"/>
                        <a:pt x="90" y="297"/>
                      </a:cubicBezTo>
                      <a:cubicBezTo>
                        <a:pt x="90" y="296"/>
                        <a:pt x="91" y="294"/>
                        <a:pt x="91" y="293"/>
                      </a:cubicBezTo>
                      <a:cubicBezTo>
                        <a:pt x="84" y="285"/>
                        <a:pt x="85" y="279"/>
                        <a:pt x="82" y="269"/>
                      </a:cubicBezTo>
                      <a:cubicBezTo>
                        <a:pt x="79" y="263"/>
                        <a:pt x="73" y="261"/>
                        <a:pt x="73" y="253"/>
                      </a:cubicBezTo>
                      <a:cubicBezTo>
                        <a:pt x="73" y="250"/>
                        <a:pt x="75" y="246"/>
                        <a:pt x="76" y="245"/>
                      </a:cubicBezTo>
                      <a:lnTo>
                        <a:pt x="76" y="247"/>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7" name="Freeform 26"/>
                <p:cNvSpPr>
                  <a:spLocks/>
                </p:cNvSpPr>
                <p:nvPr/>
              </p:nvSpPr>
              <p:spPr bwMode="auto">
                <a:xfrm>
                  <a:off x="4559300" y="1109663"/>
                  <a:ext cx="234950" cy="128588"/>
                </a:xfrm>
                <a:custGeom>
                  <a:avLst/>
                  <a:gdLst/>
                  <a:ahLst/>
                  <a:cxnLst>
                    <a:cxn ang="0">
                      <a:pos x="148" y="79"/>
                    </a:cxn>
                    <a:cxn ang="0">
                      <a:pos x="148" y="71"/>
                    </a:cxn>
                    <a:cxn ang="0">
                      <a:pos x="128" y="71"/>
                    </a:cxn>
                    <a:cxn ang="0">
                      <a:pos x="135" y="58"/>
                    </a:cxn>
                    <a:cxn ang="0">
                      <a:pos x="126" y="46"/>
                    </a:cxn>
                    <a:cxn ang="0">
                      <a:pos x="132" y="45"/>
                    </a:cxn>
                    <a:cxn ang="0">
                      <a:pos x="121" y="38"/>
                    </a:cxn>
                    <a:cxn ang="0">
                      <a:pos x="97" y="69"/>
                    </a:cxn>
                    <a:cxn ang="0">
                      <a:pos x="90" y="73"/>
                    </a:cxn>
                    <a:cxn ang="0">
                      <a:pos x="78" y="97"/>
                    </a:cxn>
                    <a:cxn ang="0">
                      <a:pos x="43" y="69"/>
                    </a:cxn>
                    <a:cxn ang="0">
                      <a:pos x="60" y="70"/>
                    </a:cxn>
                    <a:cxn ang="0">
                      <a:pos x="74" y="66"/>
                    </a:cxn>
                    <a:cxn ang="0">
                      <a:pos x="54" y="64"/>
                    </a:cxn>
                    <a:cxn ang="0">
                      <a:pos x="38" y="58"/>
                    </a:cxn>
                    <a:cxn ang="0">
                      <a:pos x="50" y="54"/>
                    </a:cxn>
                    <a:cxn ang="0">
                      <a:pos x="72" y="43"/>
                    </a:cxn>
                    <a:cxn ang="0">
                      <a:pos x="61" y="43"/>
                    </a:cxn>
                    <a:cxn ang="0">
                      <a:pos x="54" y="39"/>
                    </a:cxn>
                    <a:cxn ang="0">
                      <a:pos x="51" y="39"/>
                    </a:cxn>
                    <a:cxn ang="0">
                      <a:pos x="38" y="51"/>
                    </a:cxn>
                    <a:cxn ang="0">
                      <a:pos x="23" y="44"/>
                    </a:cxn>
                    <a:cxn ang="0">
                      <a:pos x="27" y="43"/>
                    </a:cxn>
                    <a:cxn ang="0">
                      <a:pos x="15" y="28"/>
                    </a:cxn>
                    <a:cxn ang="0">
                      <a:pos x="11" y="26"/>
                    </a:cxn>
                    <a:cxn ang="0">
                      <a:pos x="0" y="16"/>
                    </a:cxn>
                    <a:cxn ang="0">
                      <a:pos x="16" y="5"/>
                    </a:cxn>
                    <a:cxn ang="0">
                      <a:pos x="38" y="7"/>
                    </a:cxn>
                    <a:cxn ang="0">
                      <a:pos x="32" y="13"/>
                    </a:cxn>
                    <a:cxn ang="0">
                      <a:pos x="44" y="20"/>
                    </a:cxn>
                    <a:cxn ang="0">
                      <a:pos x="41" y="14"/>
                    </a:cxn>
                    <a:cxn ang="0">
                      <a:pos x="49" y="7"/>
                    </a:cxn>
                    <a:cxn ang="0">
                      <a:pos x="68" y="26"/>
                    </a:cxn>
                    <a:cxn ang="0">
                      <a:pos x="63" y="7"/>
                    </a:cxn>
                    <a:cxn ang="0">
                      <a:pos x="72" y="0"/>
                    </a:cxn>
                    <a:cxn ang="0">
                      <a:pos x="90" y="9"/>
                    </a:cxn>
                    <a:cxn ang="0">
                      <a:pos x="88" y="18"/>
                    </a:cxn>
                    <a:cxn ang="0">
                      <a:pos x="96" y="12"/>
                    </a:cxn>
                    <a:cxn ang="0">
                      <a:pos x="102" y="23"/>
                    </a:cxn>
                    <a:cxn ang="0">
                      <a:pos x="106" y="23"/>
                    </a:cxn>
                    <a:cxn ang="0">
                      <a:pos x="141" y="41"/>
                    </a:cxn>
                    <a:cxn ang="0">
                      <a:pos x="137" y="42"/>
                    </a:cxn>
                    <a:cxn ang="0">
                      <a:pos x="145" y="42"/>
                    </a:cxn>
                    <a:cxn ang="0">
                      <a:pos x="145" y="49"/>
                    </a:cxn>
                    <a:cxn ang="0">
                      <a:pos x="159" y="49"/>
                    </a:cxn>
                    <a:cxn ang="0">
                      <a:pos x="176" y="64"/>
                    </a:cxn>
                    <a:cxn ang="0">
                      <a:pos x="148" y="79"/>
                    </a:cxn>
                  </a:cxnLst>
                  <a:rect l="0" t="0" r="r" b="b"/>
                  <a:pathLst>
                    <a:path w="176" h="97">
                      <a:moveTo>
                        <a:pt x="148" y="79"/>
                      </a:moveTo>
                      <a:cubicBezTo>
                        <a:pt x="147" y="76"/>
                        <a:pt x="147" y="74"/>
                        <a:pt x="148" y="71"/>
                      </a:cubicBezTo>
                      <a:cubicBezTo>
                        <a:pt x="143" y="71"/>
                        <a:pt x="134" y="71"/>
                        <a:pt x="128" y="71"/>
                      </a:cubicBezTo>
                      <a:cubicBezTo>
                        <a:pt x="129" y="63"/>
                        <a:pt x="134" y="65"/>
                        <a:pt x="135" y="58"/>
                      </a:cubicBezTo>
                      <a:cubicBezTo>
                        <a:pt x="132" y="57"/>
                        <a:pt x="128" y="49"/>
                        <a:pt x="126" y="46"/>
                      </a:cubicBezTo>
                      <a:cubicBezTo>
                        <a:pt x="128" y="45"/>
                        <a:pt x="130" y="45"/>
                        <a:pt x="132" y="45"/>
                      </a:cubicBezTo>
                      <a:cubicBezTo>
                        <a:pt x="125" y="44"/>
                        <a:pt x="121" y="38"/>
                        <a:pt x="121" y="38"/>
                      </a:cubicBezTo>
                      <a:cubicBezTo>
                        <a:pt x="106" y="38"/>
                        <a:pt x="102" y="58"/>
                        <a:pt x="97" y="69"/>
                      </a:cubicBezTo>
                      <a:cubicBezTo>
                        <a:pt x="96" y="72"/>
                        <a:pt x="93" y="71"/>
                        <a:pt x="90" y="73"/>
                      </a:cubicBezTo>
                      <a:cubicBezTo>
                        <a:pt x="83" y="79"/>
                        <a:pt x="84" y="91"/>
                        <a:pt x="78" y="97"/>
                      </a:cubicBezTo>
                      <a:cubicBezTo>
                        <a:pt x="67" y="90"/>
                        <a:pt x="43" y="84"/>
                        <a:pt x="43" y="69"/>
                      </a:cubicBezTo>
                      <a:cubicBezTo>
                        <a:pt x="49" y="68"/>
                        <a:pt x="60" y="70"/>
                        <a:pt x="60" y="70"/>
                      </a:cubicBezTo>
                      <a:cubicBezTo>
                        <a:pt x="64" y="66"/>
                        <a:pt x="69" y="67"/>
                        <a:pt x="74" y="66"/>
                      </a:cubicBezTo>
                      <a:cubicBezTo>
                        <a:pt x="72" y="64"/>
                        <a:pt x="57" y="64"/>
                        <a:pt x="54" y="64"/>
                      </a:cubicBezTo>
                      <a:cubicBezTo>
                        <a:pt x="49" y="64"/>
                        <a:pt x="38" y="69"/>
                        <a:pt x="38" y="58"/>
                      </a:cubicBezTo>
                      <a:cubicBezTo>
                        <a:pt x="38" y="54"/>
                        <a:pt x="48" y="54"/>
                        <a:pt x="50" y="54"/>
                      </a:cubicBezTo>
                      <a:cubicBezTo>
                        <a:pt x="56" y="52"/>
                        <a:pt x="68" y="47"/>
                        <a:pt x="72" y="43"/>
                      </a:cubicBezTo>
                      <a:cubicBezTo>
                        <a:pt x="66" y="43"/>
                        <a:pt x="63" y="43"/>
                        <a:pt x="61" y="43"/>
                      </a:cubicBezTo>
                      <a:cubicBezTo>
                        <a:pt x="60" y="43"/>
                        <a:pt x="56" y="40"/>
                        <a:pt x="54" y="39"/>
                      </a:cubicBezTo>
                      <a:cubicBezTo>
                        <a:pt x="53" y="39"/>
                        <a:pt x="52" y="39"/>
                        <a:pt x="51" y="39"/>
                      </a:cubicBezTo>
                      <a:cubicBezTo>
                        <a:pt x="47" y="41"/>
                        <a:pt x="47" y="51"/>
                        <a:pt x="38" y="51"/>
                      </a:cubicBezTo>
                      <a:cubicBezTo>
                        <a:pt x="31" y="51"/>
                        <a:pt x="26" y="48"/>
                        <a:pt x="23" y="44"/>
                      </a:cubicBezTo>
                      <a:cubicBezTo>
                        <a:pt x="25" y="43"/>
                        <a:pt x="26" y="43"/>
                        <a:pt x="27" y="43"/>
                      </a:cubicBezTo>
                      <a:cubicBezTo>
                        <a:pt x="19" y="39"/>
                        <a:pt x="13" y="35"/>
                        <a:pt x="15" y="28"/>
                      </a:cubicBezTo>
                      <a:cubicBezTo>
                        <a:pt x="13" y="28"/>
                        <a:pt x="12" y="26"/>
                        <a:pt x="11" y="26"/>
                      </a:cubicBezTo>
                      <a:cubicBezTo>
                        <a:pt x="8" y="26"/>
                        <a:pt x="3" y="19"/>
                        <a:pt x="0" y="16"/>
                      </a:cubicBezTo>
                      <a:cubicBezTo>
                        <a:pt x="2" y="14"/>
                        <a:pt x="11" y="5"/>
                        <a:pt x="16" y="5"/>
                      </a:cubicBezTo>
                      <a:cubicBezTo>
                        <a:pt x="23" y="5"/>
                        <a:pt x="27" y="5"/>
                        <a:pt x="38" y="7"/>
                      </a:cubicBezTo>
                      <a:cubicBezTo>
                        <a:pt x="35" y="10"/>
                        <a:pt x="34" y="11"/>
                        <a:pt x="32" y="13"/>
                      </a:cubicBezTo>
                      <a:cubicBezTo>
                        <a:pt x="37" y="17"/>
                        <a:pt x="41" y="17"/>
                        <a:pt x="44" y="20"/>
                      </a:cubicBezTo>
                      <a:cubicBezTo>
                        <a:pt x="42" y="19"/>
                        <a:pt x="41" y="17"/>
                        <a:pt x="41" y="14"/>
                      </a:cubicBezTo>
                      <a:cubicBezTo>
                        <a:pt x="41" y="10"/>
                        <a:pt x="45" y="7"/>
                        <a:pt x="49" y="7"/>
                      </a:cubicBezTo>
                      <a:cubicBezTo>
                        <a:pt x="60" y="7"/>
                        <a:pt x="57" y="22"/>
                        <a:pt x="68" y="26"/>
                      </a:cubicBezTo>
                      <a:cubicBezTo>
                        <a:pt x="66" y="19"/>
                        <a:pt x="63" y="15"/>
                        <a:pt x="63" y="7"/>
                      </a:cubicBezTo>
                      <a:cubicBezTo>
                        <a:pt x="63" y="0"/>
                        <a:pt x="66" y="0"/>
                        <a:pt x="72" y="0"/>
                      </a:cubicBezTo>
                      <a:cubicBezTo>
                        <a:pt x="78" y="0"/>
                        <a:pt x="90" y="4"/>
                        <a:pt x="90" y="9"/>
                      </a:cubicBezTo>
                      <a:cubicBezTo>
                        <a:pt x="90" y="12"/>
                        <a:pt x="88" y="15"/>
                        <a:pt x="88" y="18"/>
                      </a:cubicBezTo>
                      <a:cubicBezTo>
                        <a:pt x="92" y="16"/>
                        <a:pt x="93" y="12"/>
                        <a:pt x="96" y="12"/>
                      </a:cubicBezTo>
                      <a:cubicBezTo>
                        <a:pt x="103" y="12"/>
                        <a:pt x="102" y="19"/>
                        <a:pt x="102" y="23"/>
                      </a:cubicBezTo>
                      <a:cubicBezTo>
                        <a:pt x="103" y="23"/>
                        <a:pt x="105" y="23"/>
                        <a:pt x="106" y="23"/>
                      </a:cubicBezTo>
                      <a:cubicBezTo>
                        <a:pt x="113" y="23"/>
                        <a:pt x="137" y="36"/>
                        <a:pt x="141" y="41"/>
                      </a:cubicBezTo>
                      <a:cubicBezTo>
                        <a:pt x="140" y="42"/>
                        <a:pt x="138" y="42"/>
                        <a:pt x="137" y="42"/>
                      </a:cubicBezTo>
                      <a:cubicBezTo>
                        <a:pt x="140" y="43"/>
                        <a:pt x="142" y="42"/>
                        <a:pt x="145" y="42"/>
                      </a:cubicBezTo>
                      <a:cubicBezTo>
                        <a:pt x="146" y="44"/>
                        <a:pt x="146" y="47"/>
                        <a:pt x="145" y="49"/>
                      </a:cubicBezTo>
                      <a:cubicBezTo>
                        <a:pt x="151" y="49"/>
                        <a:pt x="154" y="49"/>
                        <a:pt x="159" y="49"/>
                      </a:cubicBezTo>
                      <a:cubicBezTo>
                        <a:pt x="159" y="62"/>
                        <a:pt x="172" y="59"/>
                        <a:pt x="176" y="64"/>
                      </a:cubicBezTo>
                      <a:cubicBezTo>
                        <a:pt x="164" y="68"/>
                        <a:pt x="159" y="76"/>
                        <a:pt x="148" y="7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8" name="Freeform 27"/>
                <p:cNvSpPr>
                  <a:spLocks/>
                </p:cNvSpPr>
                <p:nvPr/>
              </p:nvSpPr>
              <p:spPr bwMode="auto">
                <a:xfrm>
                  <a:off x="4683125" y="1089025"/>
                  <a:ext cx="150813" cy="55563"/>
                </a:xfrm>
                <a:custGeom>
                  <a:avLst/>
                  <a:gdLst/>
                  <a:ahLst/>
                  <a:cxnLst>
                    <a:cxn ang="0">
                      <a:pos x="114" y="19"/>
                    </a:cxn>
                    <a:cxn ang="0">
                      <a:pos x="69" y="41"/>
                    </a:cxn>
                    <a:cxn ang="0">
                      <a:pos x="54" y="34"/>
                    </a:cxn>
                    <a:cxn ang="0">
                      <a:pos x="28" y="34"/>
                    </a:cxn>
                    <a:cxn ang="0">
                      <a:pos x="23" y="26"/>
                    </a:cxn>
                    <a:cxn ang="0">
                      <a:pos x="32" y="26"/>
                    </a:cxn>
                    <a:cxn ang="0">
                      <a:pos x="43" y="24"/>
                    </a:cxn>
                    <a:cxn ang="0">
                      <a:pos x="22" y="23"/>
                    </a:cxn>
                    <a:cxn ang="0">
                      <a:pos x="6" y="18"/>
                    </a:cxn>
                    <a:cxn ang="0">
                      <a:pos x="0" y="7"/>
                    </a:cxn>
                    <a:cxn ang="0">
                      <a:pos x="6" y="7"/>
                    </a:cxn>
                    <a:cxn ang="0">
                      <a:pos x="15" y="8"/>
                    </a:cxn>
                    <a:cxn ang="0">
                      <a:pos x="15" y="6"/>
                    </a:cxn>
                    <a:cxn ang="0">
                      <a:pos x="23" y="6"/>
                    </a:cxn>
                    <a:cxn ang="0">
                      <a:pos x="21" y="2"/>
                    </a:cxn>
                    <a:cxn ang="0">
                      <a:pos x="33" y="2"/>
                    </a:cxn>
                    <a:cxn ang="0">
                      <a:pos x="51" y="11"/>
                    </a:cxn>
                    <a:cxn ang="0">
                      <a:pos x="62" y="0"/>
                    </a:cxn>
                    <a:cxn ang="0">
                      <a:pos x="67" y="0"/>
                    </a:cxn>
                    <a:cxn ang="0">
                      <a:pos x="67" y="12"/>
                    </a:cxn>
                    <a:cxn ang="0">
                      <a:pos x="80" y="7"/>
                    </a:cxn>
                    <a:cxn ang="0">
                      <a:pos x="95" y="7"/>
                    </a:cxn>
                    <a:cxn ang="0">
                      <a:pos x="114" y="19"/>
                    </a:cxn>
                  </a:cxnLst>
                  <a:rect l="0" t="0" r="r" b="b"/>
                  <a:pathLst>
                    <a:path w="114" h="41">
                      <a:moveTo>
                        <a:pt x="114" y="19"/>
                      </a:moveTo>
                      <a:cubicBezTo>
                        <a:pt x="104" y="26"/>
                        <a:pt x="82" y="41"/>
                        <a:pt x="69" y="41"/>
                      </a:cubicBezTo>
                      <a:cubicBezTo>
                        <a:pt x="61" y="41"/>
                        <a:pt x="57" y="39"/>
                        <a:pt x="54" y="34"/>
                      </a:cubicBezTo>
                      <a:cubicBezTo>
                        <a:pt x="28" y="34"/>
                        <a:pt x="28" y="34"/>
                        <a:pt x="28" y="34"/>
                      </a:cubicBezTo>
                      <a:cubicBezTo>
                        <a:pt x="25" y="32"/>
                        <a:pt x="23" y="30"/>
                        <a:pt x="23" y="26"/>
                      </a:cubicBezTo>
                      <a:cubicBezTo>
                        <a:pt x="26" y="26"/>
                        <a:pt x="31" y="26"/>
                        <a:pt x="32" y="26"/>
                      </a:cubicBezTo>
                      <a:cubicBezTo>
                        <a:pt x="36" y="25"/>
                        <a:pt x="40" y="25"/>
                        <a:pt x="43" y="24"/>
                      </a:cubicBezTo>
                      <a:cubicBezTo>
                        <a:pt x="41" y="24"/>
                        <a:pt x="23" y="23"/>
                        <a:pt x="22" y="23"/>
                      </a:cubicBezTo>
                      <a:cubicBezTo>
                        <a:pt x="14" y="23"/>
                        <a:pt x="6" y="28"/>
                        <a:pt x="6" y="18"/>
                      </a:cubicBezTo>
                      <a:cubicBezTo>
                        <a:pt x="3" y="15"/>
                        <a:pt x="0" y="12"/>
                        <a:pt x="0" y="7"/>
                      </a:cubicBezTo>
                      <a:cubicBezTo>
                        <a:pt x="6" y="7"/>
                        <a:pt x="6" y="7"/>
                        <a:pt x="6" y="7"/>
                      </a:cubicBezTo>
                      <a:cubicBezTo>
                        <a:pt x="9" y="9"/>
                        <a:pt x="13" y="10"/>
                        <a:pt x="15" y="8"/>
                      </a:cubicBezTo>
                      <a:cubicBezTo>
                        <a:pt x="15" y="6"/>
                        <a:pt x="15" y="6"/>
                        <a:pt x="15" y="6"/>
                      </a:cubicBezTo>
                      <a:cubicBezTo>
                        <a:pt x="23" y="6"/>
                        <a:pt x="23" y="6"/>
                        <a:pt x="23" y="6"/>
                      </a:cubicBezTo>
                      <a:cubicBezTo>
                        <a:pt x="21" y="2"/>
                        <a:pt x="21" y="2"/>
                        <a:pt x="21" y="2"/>
                      </a:cubicBezTo>
                      <a:cubicBezTo>
                        <a:pt x="33" y="2"/>
                        <a:pt x="33" y="2"/>
                        <a:pt x="33" y="2"/>
                      </a:cubicBezTo>
                      <a:cubicBezTo>
                        <a:pt x="36" y="4"/>
                        <a:pt x="48" y="11"/>
                        <a:pt x="51" y="11"/>
                      </a:cubicBezTo>
                      <a:cubicBezTo>
                        <a:pt x="56" y="11"/>
                        <a:pt x="59" y="2"/>
                        <a:pt x="62" y="0"/>
                      </a:cubicBezTo>
                      <a:cubicBezTo>
                        <a:pt x="67" y="0"/>
                        <a:pt x="67" y="0"/>
                        <a:pt x="67" y="0"/>
                      </a:cubicBezTo>
                      <a:cubicBezTo>
                        <a:pt x="67" y="6"/>
                        <a:pt x="66" y="8"/>
                        <a:pt x="67" y="12"/>
                      </a:cubicBezTo>
                      <a:cubicBezTo>
                        <a:pt x="71" y="12"/>
                        <a:pt x="73" y="7"/>
                        <a:pt x="80" y="7"/>
                      </a:cubicBezTo>
                      <a:cubicBezTo>
                        <a:pt x="91" y="7"/>
                        <a:pt x="88" y="7"/>
                        <a:pt x="95" y="7"/>
                      </a:cubicBezTo>
                      <a:cubicBezTo>
                        <a:pt x="103" y="7"/>
                        <a:pt x="112" y="14"/>
                        <a:pt x="114" y="1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9" name="Freeform 28"/>
                <p:cNvSpPr>
                  <a:spLocks/>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0" name="Freeform 29"/>
                <p:cNvSpPr>
                  <a:spLocks/>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1" name="Freeform 31"/>
                <p:cNvSpPr>
                  <a:spLocks/>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2" name="Freeform 32"/>
                <p:cNvSpPr>
                  <a:spLocks/>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3" name="Freeform 33"/>
                <p:cNvSpPr>
                  <a:spLocks/>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4" name="Freeform 34"/>
                <p:cNvSpPr>
                  <a:spLocks/>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5" name="Freeform 35"/>
                <p:cNvSpPr>
                  <a:spLocks/>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6" name="Freeform 37"/>
                <p:cNvSpPr>
                  <a:spLocks/>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7" name="Freeform 38"/>
                <p:cNvSpPr>
                  <a:spLocks/>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203" name="Group 363"/>
            <p:cNvGrpSpPr/>
            <p:nvPr/>
          </p:nvGrpSpPr>
          <p:grpSpPr>
            <a:xfrm>
              <a:off x="5105582" y="3000650"/>
              <a:ext cx="941496" cy="822457"/>
              <a:chOff x="6275388" y="2879725"/>
              <a:chExt cx="966788" cy="844551"/>
            </a:xfrm>
            <a:grpFill/>
          </p:grpSpPr>
          <p:sp>
            <p:nvSpPr>
              <p:cNvPr id="455" name="Freeform 9"/>
              <p:cNvSpPr>
                <a:spLocks/>
              </p:cNvSpPr>
              <p:nvPr/>
            </p:nvSpPr>
            <p:spPr bwMode="auto">
              <a:xfrm>
                <a:off x="6567488" y="2879725"/>
                <a:ext cx="339725" cy="176213"/>
              </a:xfrm>
              <a:custGeom>
                <a:avLst/>
                <a:gdLst/>
                <a:ahLst/>
                <a:cxnLst>
                  <a:cxn ang="0">
                    <a:pos x="128" y="28"/>
                  </a:cxn>
                  <a:cxn ang="0">
                    <a:pos x="160" y="39"/>
                  </a:cxn>
                  <a:cxn ang="0">
                    <a:pos x="173" y="45"/>
                  </a:cxn>
                  <a:cxn ang="0">
                    <a:pos x="179" y="49"/>
                  </a:cxn>
                  <a:cxn ang="0">
                    <a:pos x="203" y="71"/>
                  </a:cxn>
                  <a:cxn ang="0">
                    <a:pos x="217" y="78"/>
                  </a:cxn>
                  <a:cxn ang="0">
                    <a:pos x="208" y="85"/>
                  </a:cxn>
                  <a:cxn ang="0">
                    <a:pos x="217" y="96"/>
                  </a:cxn>
                  <a:cxn ang="0">
                    <a:pos x="224" y="108"/>
                  </a:cxn>
                  <a:cxn ang="0">
                    <a:pos x="233" y="113"/>
                  </a:cxn>
                  <a:cxn ang="0">
                    <a:pos x="237" y="118"/>
                  </a:cxn>
                  <a:cxn ang="0">
                    <a:pos x="242" y="119"/>
                  </a:cxn>
                  <a:cxn ang="0">
                    <a:pos x="247" y="124"/>
                  </a:cxn>
                  <a:cxn ang="0">
                    <a:pos x="255" y="126"/>
                  </a:cxn>
                  <a:cxn ang="0">
                    <a:pos x="250" y="133"/>
                  </a:cxn>
                  <a:cxn ang="0">
                    <a:pos x="247" y="133"/>
                  </a:cxn>
                  <a:cxn ang="0">
                    <a:pos x="239" y="127"/>
                  </a:cxn>
                  <a:cxn ang="0">
                    <a:pos x="227" y="127"/>
                  </a:cxn>
                  <a:cxn ang="0">
                    <a:pos x="210" y="116"/>
                  </a:cxn>
                  <a:cxn ang="0">
                    <a:pos x="206" y="113"/>
                  </a:cxn>
                  <a:cxn ang="0">
                    <a:pos x="175" y="92"/>
                  </a:cxn>
                  <a:cxn ang="0">
                    <a:pos x="158" y="103"/>
                  </a:cxn>
                  <a:cxn ang="0">
                    <a:pos x="156" y="113"/>
                  </a:cxn>
                  <a:cxn ang="0">
                    <a:pos x="139" y="113"/>
                  </a:cxn>
                  <a:cxn ang="0">
                    <a:pos x="113" y="100"/>
                  </a:cxn>
                  <a:cxn ang="0">
                    <a:pos x="107" y="102"/>
                  </a:cxn>
                  <a:cxn ang="0">
                    <a:pos x="98" y="102"/>
                  </a:cxn>
                  <a:cxn ang="0">
                    <a:pos x="90" y="99"/>
                  </a:cxn>
                  <a:cxn ang="0">
                    <a:pos x="101" y="90"/>
                  </a:cxn>
                  <a:cxn ang="0">
                    <a:pos x="96" y="71"/>
                  </a:cxn>
                  <a:cxn ang="0">
                    <a:pos x="77" y="59"/>
                  </a:cxn>
                  <a:cxn ang="0">
                    <a:pos x="53" y="54"/>
                  </a:cxn>
                  <a:cxn ang="0">
                    <a:pos x="37" y="45"/>
                  </a:cxn>
                  <a:cxn ang="0">
                    <a:pos x="37" y="41"/>
                  </a:cxn>
                  <a:cxn ang="0">
                    <a:pos x="30" y="49"/>
                  </a:cxn>
                  <a:cxn ang="0">
                    <a:pos x="26" y="48"/>
                  </a:cxn>
                  <a:cxn ang="0">
                    <a:pos x="24" y="38"/>
                  </a:cxn>
                  <a:cxn ang="0">
                    <a:pos x="16" y="33"/>
                  </a:cxn>
                  <a:cxn ang="0">
                    <a:pos x="38" y="25"/>
                  </a:cxn>
                  <a:cxn ang="0">
                    <a:pos x="35" y="25"/>
                  </a:cxn>
                  <a:cxn ang="0">
                    <a:pos x="23" y="27"/>
                  </a:cxn>
                  <a:cxn ang="0">
                    <a:pos x="16" y="26"/>
                  </a:cxn>
                  <a:cxn ang="0">
                    <a:pos x="14" y="22"/>
                  </a:cxn>
                  <a:cxn ang="0">
                    <a:pos x="0" y="12"/>
                  </a:cxn>
                  <a:cxn ang="0">
                    <a:pos x="6" y="8"/>
                  </a:cxn>
                  <a:cxn ang="0">
                    <a:pos x="23" y="0"/>
                  </a:cxn>
                  <a:cxn ang="0">
                    <a:pos x="44" y="9"/>
                  </a:cxn>
                  <a:cxn ang="0">
                    <a:pos x="44" y="25"/>
                  </a:cxn>
                  <a:cxn ang="0">
                    <a:pos x="50" y="29"/>
                  </a:cxn>
                  <a:cxn ang="0">
                    <a:pos x="59" y="38"/>
                  </a:cxn>
                  <a:cxn ang="0">
                    <a:pos x="67" y="30"/>
                  </a:cxn>
                  <a:cxn ang="0">
                    <a:pos x="78" y="25"/>
                  </a:cxn>
                  <a:cxn ang="0">
                    <a:pos x="92" y="14"/>
                  </a:cxn>
                  <a:cxn ang="0">
                    <a:pos x="98" y="17"/>
                  </a:cxn>
                  <a:cxn ang="0">
                    <a:pos x="109" y="25"/>
                  </a:cxn>
                  <a:cxn ang="0">
                    <a:pos x="121" y="25"/>
                  </a:cxn>
                  <a:cxn ang="0">
                    <a:pos x="130" y="29"/>
                  </a:cxn>
                  <a:cxn ang="0">
                    <a:pos x="130" y="30"/>
                  </a:cxn>
                  <a:cxn ang="0">
                    <a:pos x="128" y="28"/>
                  </a:cxn>
                </a:cxnLst>
                <a:rect l="0" t="0" r="r" b="b"/>
                <a:pathLst>
                  <a:path w="255" h="133">
                    <a:moveTo>
                      <a:pt x="128" y="28"/>
                    </a:moveTo>
                    <a:cubicBezTo>
                      <a:pt x="133" y="33"/>
                      <a:pt x="149" y="39"/>
                      <a:pt x="160" y="39"/>
                    </a:cubicBezTo>
                    <a:cubicBezTo>
                      <a:pt x="165" y="39"/>
                      <a:pt x="168" y="45"/>
                      <a:pt x="173" y="45"/>
                    </a:cubicBezTo>
                    <a:cubicBezTo>
                      <a:pt x="173" y="48"/>
                      <a:pt x="176" y="49"/>
                      <a:pt x="179" y="49"/>
                    </a:cubicBezTo>
                    <a:cubicBezTo>
                      <a:pt x="193" y="54"/>
                      <a:pt x="192" y="66"/>
                      <a:pt x="203" y="71"/>
                    </a:cubicBezTo>
                    <a:cubicBezTo>
                      <a:pt x="207" y="73"/>
                      <a:pt x="217" y="68"/>
                      <a:pt x="217" y="78"/>
                    </a:cubicBezTo>
                    <a:cubicBezTo>
                      <a:pt x="217" y="83"/>
                      <a:pt x="208" y="81"/>
                      <a:pt x="208" y="85"/>
                    </a:cubicBezTo>
                    <a:cubicBezTo>
                      <a:pt x="208" y="87"/>
                      <a:pt x="216" y="95"/>
                      <a:pt x="217" y="96"/>
                    </a:cubicBezTo>
                    <a:cubicBezTo>
                      <a:pt x="221" y="100"/>
                      <a:pt x="220" y="103"/>
                      <a:pt x="224" y="108"/>
                    </a:cubicBezTo>
                    <a:cubicBezTo>
                      <a:pt x="225" y="111"/>
                      <a:pt x="230" y="113"/>
                      <a:pt x="233" y="113"/>
                    </a:cubicBezTo>
                    <a:cubicBezTo>
                      <a:pt x="235" y="113"/>
                      <a:pt x="236" y="116"/>
                      <a:pt x="237" y="118"/>
                    </a:cubicBezTo>
                    <a:cubicBezTo>
                      <a:pt x="238" y="120"/>
                      <a:pt x="240" y="118"/>
                      <a:pt x="242" y="119"/>
                    </a:cubicBezTo>
                    <a:cubicBezTo>
                      <a:pt x="245" y="119"/>
                      <a:pt x="246" y="122"/>
                      <a:pt x="247" y="124"/>
                    </a:cubicBezTo>
                    <a:cubicBezTo>
                      <a:pt x="247" y="126"/>
                      <a:pt x="254" y="125"/>
                      <a:pt x="255" y="126"/>
                    </a:cubicBezTo>
                    <a:cubicBezTo>
                      <a:pt x="253" y="127"/>
                      <a:pt x="250" y="130"/>
                      <a:pt x="250" y="133"/>
                    </a:cubicBezTo>
                    <a:cubicBezTo>
                      <a:pt x="249" y="133"/>
                      <a:pt x="248" y="133"/>
                      <a:pt x="247" y="133"/>
                    </a:cubicBezTo>
                    <a:cubicBezTo>
                      <a:pt x="246" y="133"/>
                      <a:pt x="240" y="128"/>
                      <a:pt x="239" y="127"/>
                    </a:cubicBezTo>
                    <a:cubicBezTo>
                      <a:pt x="227" y="127"/>
                      <a:pt x="227" y="127"/>
                      <a:pt x="227" y="127"/>
                    </a:cubicBezTo>
                    <a:cubicBezTo>
                      <a:pt x="221" y="126"/>
                      <a:pt x="210" y="121"/>
                      <a:pt x="210" y="116"/>
                    </a:cubicBezTo>
                    <a:cubicBezTo>
                      <a:pt x="210" y="115"/>
                      <a:pt x="207" y="114"/>
                      <a:pt x="206" y="113"/>
                    </a:cubicBezTo>
                    <a:cubicBezTo>
                      <a:pt x="197" y="104"/>
                      <a:pt x="189" y="92"/>
                      <a:pt x="175" y="92"/>
                    </a:cubicBezTo>
                    <a:cubicBezTo>
                      <a:pt x="164" y="92"/>
                      <a:pt x="165" y="100"/>
                      <a:pt x="158" y="103"/>
                    </a:cubicBezTo>
                    <a:cubicBezTo>
                      <a:pt x="160" y="108"/>
                      <a:pt x="156" y="110"/>
                      <a:pt x="156" y="113"/>
                    </a:cubicBezTo>
                    <a:cubicBezTo>
                      <a:pt x="146" y="113"/>
                      <a:pt x="144" y="113"/>
                      <a:pt x="139" y="113"/>
                    </a:cubicBezTo>
                    <a:cubicBezTo>
                      <a:pt x="128" y="113"/>
                      <a:pt x="125" y="100"/>
                      <a:pt x="113" y="100"/>
                    </a:cubicBezTo>
                    <a:cubicBezTo>
                      <a:pt x="112" y="100"/>
                      <a:pt x="107" y="100"/>
                      <a:pt x="107" y="102"/>
                    </a:cubicBezTo>
                    <a:cubicBezTo>
                      <a:pt x="98" y="102"/>
                      <a:pt x="98" y="102"/>
                      <a:pt x="98" y="102"/>
                    </a:cubicBezTo>
                    <a:cubicBezTo>
                      <a:pt x="94" y="102"/>
                      <a:pt x="90" y="102"/>
                      <a:pt x="90" y="99"/>
                    </a:cubicBezTo>
                    <a:cubicBezTo>
                      <a:pt x="90" y="93"/>
                      <a:pt x="99" y="91"/>
                      <a:pt x="101" y="90"/>
                    </a:cubicBezTo>
                    <a:cubicBezTo>
                      <a:pt x="95" y="84"/>
                      <a:pt x="98" y="78"/>
                      <a:pt x="96" y="71"/>
                    </a:cubicBezTo>
                    <a:cubicBezTo>
                      <a:pt x="94" y="66"/>
                      <a:pt x="82" y="61"/>
                      <a:pt x="77" y="59"/>
                    </a:cubicBezTo>
                    <a:cubicBezTo>
                      <a:pt x="72" y="56"/>
                      <a:pt x="60" y="54"/>
                      <a:pt x="53" y="54"/>
                    </a:cubicBezTo>
                    <a:cubicBezTo>
                      <a:pt x="47" y="54"/>
                      <a:pt x="44" y="43"/>
                      <a:pt x="37" y="45"/>
                    </a:cubicBezTo>
                    <a:cubicBezTo>
                      <a:pt x="37" y="41"/>
                      <a:pt x="37" y="41"/>
                      <a:pt x="37" y="41"/>
                    </a:cubicBezTo>
                    <a:cubicBezTo>
                      <a:pt x="36" y="44"/>
                      <a:pt x="34" y="49"/>
                      <a:pt x="30" y="49"/>
                    </a:cubicBezTo>
                    <a:cubicBezTo>
                      <a:pt x="29" y="49"/>
                      <a:pt x="26" y="49"/>
                      <a:pt x="26" y="48"/>
                    </a:cubicBezTo>
                    <a:cubicBezTo>
                      <a:pt x="24" y="43"/>
                      <a:pt x="26" y="41"/>
                      <a:pt x="24" y="38"/>
                    </a:cubicBezTo>
                    <a:cubicBezTo>
                      <a:pt x="22" y="34"/>
                      <a:pt x="17" y="36"/>
                      <a:pt x="16" y="33"/>
                    </a:cubicBezTo>
                    <a:cubicBezTo>
                      <a:pt x="22" y="29"/>
                      <a:pt x="35" y="30"/>
                      <a:pt x="38" y="25"/>
                    </a:cubicBezTo>
                    <a:cubicBezTo>
                      <a:pt x="35" y="25"/>
                      <a:pt x="35" y="25"/>
                      <a:pt x="35" y="25"/>
                    </a:cubicBezTo>
                    <a:cubicBezTo>
                      <a:pt x="30" y="26"/>
                      <a:pt x="27" y="27"/>
                      <a:pt x="23" y="27"/>
                    </a:cubicBezTo>
                    <a:cubicBezTo>
                      <a:pt x="20" y="27"/>
                      <a:pt x="19" y="26"/>
                      <a:pt x="16" y="26"/>
                    </a:cubicBezTo>
                    <a:cubicBezTo>
                      <a:pt x="15" y="25"/>
                      <a:pt x="14" y="23"/>
                      <a:pt x="14" y="22"/>
                    </a:cubicBezTo>
                    <a:cubicBezTo>
                      <a:pt x="11" y="15"/>
                      <a:pt x="0" y="18"/>
                      <a:pt x="0" y="12"/>
                    </a:cubicBezTo>
                    <a:cubicBezTo>
                      <a:pt x="0" y="9"/>
                      <a:pt x="4" y="8"/>
                      <a:pt x="6" y="8"/>
                    </a:cubicBezTo>
                    <a:cubicBezTo>
                      <a:pt x="12" y="8"/>
                      <a:pt x="15" y="0"/>
                      <a:pt x="23" y="0"/>
                    </a:cubicBezTo>
                    <a:cubicBezTo>
                      <a:pt x="30" y="0"/>
                      <a:pt x="36" y="7"/>
                      <a:pt x="44" y="9"/>
                    </a:cubicBezTo>
                    <a:cubicBezTo>
                      <a:pt x="44" y="15"/>
                      <a:pt x="44" y="22"/>
                      <a:pt x="44" y="25"/>
                    </a:cubicBezTo>
                    <a:cubicBezTo>
                      <a:pt x="44" y="27"/>
                      <a:pt x="46" y="29"/>
                      <a:pt x="50" y="29"/>
                    </a:cubicBezTo>
                    <a:cubicBezTo>
                      <a:pt x="50" y="31"/>
                      <a:pt x="56" y="38"/>
                      <a:pt x="59" y="38"/>
                    </a:cubicBezTo>
                    <a:cubicBezTo>
                      <a:pt x="62" y="38"/>
                      <a:pt x="66" y="31"/>
                      <a:pt x="67" y="30"/>
                    </a:cubicBezTo>
                    <a:cubicBezTo>
                      <a:pt x="71" y="27"/>
                      <a:pt x="71" y="26"/>
                      <a:pt x="78" y="25"/>
                    </a:cubicBezTo>
                    <a:cubicBezTo>
                      <a:pt x="82" y="23"/>
                      <a:pt x="87" y="15"/>
                      <a:pt x="92" y="14"/>
                    </a:cubicBezTo>
                    <a:cubicBezTo>
                      <a:pt x="93" y="17"/>
                      <a:pt x="96" y="16"/>
                      <a:pt x="98" y="17"/>
                    </a:cubicBezTo>
                    <a:cubicBezTo>
                      <a:pt x="103" y="18"/>
                      <a:pt x="106" y="24"/>
                      <a:pt x="109" y="25"/>
                    </a:cubicBezTo>
                    <a:cubicBezTo>
                      <a:pt x="121" y="25"/>
                      <a:pt x="121" y="25"/>
                      <a:pt x="121" y="25"/>
                    </a:cubicBezTo>
                    <a:cubicBezTo>
                      <a:pt x="123" y="27"/>
                      <a:pt x="128" y="29"/>
                      <a:pt x="130" y="29"/>
                    </a:cubicBezTo>
                    <a:cubicBezTo>
                      <a:pt x="130" y="30"/>
                      <a:pt x="130" y="30"/>
                      <a:pt x="130" y="30"/>
                    </a:cubicBezTo>
                    <a:lnTo>
                      <a:pt x="128" y="28"/>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456" name="Group 361"/>
              <p:cNvGrpSpPr/>
              <p:nvPr/>
            </p:nvGrpSpPr>
            <p:grpSpPr>
              <a:xfrm>
                <a:off x="6275388" y="2917825"/>
                <a:ext cx="966788" cy="806451"/>
                <a:chOff x="6275388" y="2917825"/>
                <a:chExt cx="966788" cy="806451"/>
              </a:xfrm>
              <a:grpFill/>
            </p:grpSpPr>
            <p:sp>
              <p:nvSpPr>
                <p:cNvPr id="457" name="Freeform 7"/>
                <p:cNvSpPr>
                  <a:spLocks/>
                </p:cNvSpPr>
                <p:nvPr/>
              </p:nvSpPr>
              <p:spPr bwMode="auto">
                <a:xfrm>
                  <a:off x="6623050" y="2968625"/>
                  <a:ext cx="11113" cy="25400"/>
                </a:xfrm>
                <a:custGeom>
                  <a:avLst/>
                  <a:gdLst/>
                  <a:ahLst/>
                  <a:cxnLst>
                    <a:cxn ang="0">
                      <a:pos x="7" y="0"/>
                    </a:cxn>
                    <a:cxn ang="0">
                      <a:pos x="8" y="5"/>
                    </a:cxn>
                    <a:cxn ang="0">
                      <a:pos x="5" y="9"/>
                    </a:cxn>
                    <a:cxn ang="0">
                      <a:pos x="2" y="19"/>
                    </a:cxn>
                    <a:cxn ang="0">
                      <a:pos x="0" y="15"/>
                    </a:cxn>
                    <a:cxn ang="0">
                      <a:pos x="4" y="8"/>
                    </a:cxn>
                    <a:cxn ang="0">
                      <a:pos x="7" y="0"/>
                    </a:cxn>
                  </a:cxnLst>
                  <a:rect l="0" t="0" r="r" b="b"/>
                  <a:pathLst>
                    <a:path w="8" h="19">
                      <a:moveTo>
                        <a:pt x="7" y="0"/>
                      </a:moveTo>
                      <a:cubicBezTo>
                        <a:pt x="7" y="4"/>
                        <a:pt x="8" y="2"/>
                        <a:pt x="8" y="5"/>
                      </a:cubicBezTo>
                      <a:cubicBezTo>
                        <a:pt x="8" y="8"/>
                        <a:pt x="7" y="9"/>
                        <a:pt x="5" y="9"/>
                      </a:cubicBezTo>
                      <a:cubicBezTo>
                        <a:pt x="5" y="14"/>
                        <a:pt x="6" y="19"/>
                        <a:pt x="2" y="19"/>
                      </a:cubicBezTo>
                      <a:cubicBezTo>
                        <a:pt x="1" y="19"/>
                        <a:pt x="0" y="16"/>
                        <a:pt x="0" y="15"/>
                      </a:cubicBezTo>
                      <a:cubicBezTo>
                        <a:pt x="0" y="11"/>
                        <a:pt x="4" y="10"/>
                        <a:pt x="4" y="8"/>
                      </a:cubicBezTo>
                      <a:cubicBezTo>
                        <a:pt x="4" y="4"/>
                        <a:pt x="3" y="0"/>
                        <a:pt x="7"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8" name="Freeform 8"/>
                <p:cNvSpPr>
                  <a:spLocks/>
                </p:cNvSpPr>
                <p:nvPr/>
              </p:nvSpPr>
              <p:spPr bwMode="auto">
                <a:xfrm>
                  <a:off x="6867525" y="2944813"/>
                  <a:ext cx="65088" cy="38100"/>
                </a:xfrm>
                <a:custGeom>
                  <a:avLst/>
                  <a:gdLst/>
                  <a:ahLst/>
                  <a:cxnLst>
                    <a:cxn ang="0">
                      <a:pos x="13" y="27"/>
                    </a:cxn>
                    <a:cxn ang="0">
                      <a:pos x="0" y="18"/>
                    </a:cxn>
                    <a:cxn ang="0">
                      <a:pos x="13" y="18"/>
                    </a:cxn>
                    <a:cxn ang="0">
                      <a:pos x="18" y="17"/>
                    </a:cxn>
                    <a:cxn ang="0">
                      <a:pos x="35" y="13"/>
                    </a:cxn>
                    <a:cxn ang="0">
                      <a:pos x="45" y="0"/>
                    </a:cxn>
                    <a:cxn ang="0">
                      <a:pos x="49" y="7"/>
                    </a:cxn>
                    <a:cxn ang="0">
                      <a:pos x="40" y="22"/>
                    </a:cxn>
                    <a:cxn ang="0">
                      <a:pos x="19" y="29"/>
                    </a:cxn>
                    <a:cxn ang="0">
                      <a:pos x="11" y="25"/>
                    </a:cxn>
                    <a:cxn ang="0">
                      <a:pos x="13" y="27"/>
                    </a:cxn>
                  </a:cxnLst>
                  <a:rect l="0" t="0" r="r" b="b"/>
                  <a:pathLst>
                    <a:path w="49" h="29">
                      <a:moveTo>
                        <a:pt x="13" y="27"/>
                      </a:moveTo>
                      <a:cubicBezTo>
                        <a:pt x="9" y="22"/>
                        <a:pt x="1" y="24"/>
                        <a:pt x="0" y="18"/>
                      </a:cubicBezTo>
                      <a:cubicBezTo>
                        <a:pt x="13" y="18"/>
                        <a:pt x="13" y="18"/>
                        <a:pt x="13" y="18"/>
                      </a:cubicBezTo>
                      <a:cubicBezTo>
                        <a:pt x="14" y="18"/>
                        <a:pt x="18" y="17"/>
                        <a:pt x="18" y="17"/>
                      </a:cubicBezTo>
                      <a:cubicBezTo>
                        <a:pt x="25" y="14"/>
                        <a:pt x="31" y="15"/>
                        <a:pt x="35" y="13"/>
                      </a:cubicBezTo>
                      <a:cubicBezTo>
                        <a:pt x="41" y="10"/>
                        <a:pt x="39" y="0"/>
                        <a:pt x="45" y="0"/>
                      </a:cubicBezTo>
                      <a:cubicBezTo>
                        <a:pt x="48" y="0"/>
                        <a:pt x="49" y="4"/>
                        <a:pt x="49" y="7"/>
                      </a:cubicBezTo>
                      <a:cubicBezTo>
                        <a:pt x="49" y="16"/>
                        <a:pt x="40" y="14"/>
                        <a:pt x="40" y="22"/>
                      </a:cubicBezTo>
                      <a:cubicBezTo>
                        <a:pt x="32" y="24"/>
                        <a:pt x="28" y="29"/>
                        <a:pt x="19" y="29"/>
                      </a:cubicBezTo>
                      <a:cubicBezTo>
                        <a:pt x="17" y="29"/>
                        <a:pt x="11" y="26"/>
                        <a:pt x="11" y="25"/>
                      </a:cubicBezTo>
                      <a:lnTo>
                        <a:pt x="13" y="27"/>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9" name="Freeform 10"/>
                <p:cNvSpPr>
                  <a:spLocks/>
                </p:cNvSpPr>
                <p:nvPr/>
              </p:nvSpPr>
              <p:spPr bwMode="auto">
                <a:xfrm>
                  <a:off x="6911975" y="2917825"/>
                  <a:ext cx="34925" cy="34925"/>
                </a:xfrm>
                <a:custGeom>
                  <a:avLst/>
                  <a:gdLst/>
                  <a:ahLst/>
                  <a:cxnLst>
                    <a:cxn ang="0">
                      <a:pos x="23" y="25"/>
                    </a:cxn>
                    <a:cxn ang="0">
                      <a:pos x="19" y="17"/>
                    </a:cxn>
                    <a:cxn ang="0">
                      <a:pos x="8" y="6"/>
                    </a:cxn>
                    <a:cxn ang="0">
                      <a:pos x="0" y="0"/>
                    </a:cxn>
                    <a:cxn ang="0">
                      <a:pos x="18" y="13"/>
                    </a:cxn>
                    <a:cxn ang="0">
                      <a:pos x="26" y="22"/>
                    </a:cxn>
                    <a:cxn ang="0">
                      <a:pos x="26" y="25"/>
                    </a:cxn>
                    <a:cxn ang="0">
                      <a:pos x="23" y="25"/>
                    </a:cxn>
                  </a:cxnLst>
                  <a:rect l="0" t="0" r="r" b="b"/>
                  <a:pathLst>
                    <a:path w="26" h="26">
                      <a:moveTo>
                        <a:pt x="23" y="25"/>
                      </a:moveTo>
                      <a:cubicBezTo>
                        <a:pt x="18" y="24"/>
                        <a:pt x="18" y="21"/>
                        <a:pt x="19" y="17"/>
                      </a:cubicBezTo>
                      <a:cubicBezTo>
                        <a:pt x="13" y="14"/>
                        <a:pt x="14" y="9"/>
                        <a:pt x="8" y="6"/>
                      </a:cubicBezTo>
                      <a:cubicBezTo>
                        <a:pt x="5" y="4"/>
                        <a:pt x="2" y="4"/>
                        <a:pt x="0" y="0"/>
                      </a:cubicBezTo>
                      <a:cubicBezTo>
                        <a:pt x="9" y="3"/>
                        <a:pt x="13" y="8"/>
                        <a:pt x="18" y="13"/>
                      </a:cubicBezTo>
                      <a:cubicBezTo>
                        <a:pt x="21" y="17"/>
                        <a:pt x="26" y="16"/>
                        <a:pt x="26" y="22"/>
                      </a:cubicBezTo>
                      <a:cubicBezTo>
                        <a:pt x="26" y="23"/>
                        <a:pt x="26" y="24"/>
                        <a:pt x="26" y="25"/>
                      </a:cubicBezTo>
                      <a:cubicBezTo>
                        <a:pt x="25" y="25"/>
                        <a:pt x="24" y="26"/>
                        <a:pt x="23" y="2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0" name="Freeform 11"/>
                <p:cNvSpPr>
                  <a:spLocks/>
                </p:cNvSpPr>
                <p:nvPr/>
              </p:nvSpPr>
              <p:spPr bwMode="auto">
                <a:xfrm>
                  <a:off x="6972300" y="2967038"/>
                  <a:ext cx="17463" cy="20638"/>
                </a:xfrm>
                <a:custGeom>
                  <a:avLst/>
                  <a:gdLst/>
                  <a:ahLst/>
                  <a:cxnLst>
                    <a:cxn ang="0">
                      <a:pos x="7" y="9"/>
                    </a:cxn>
                    <a:cxn ang="0">
                      <a:pos x="1" y="0"/>
                    </a:cxn>
                    <a:cxn ang="0">
                      <a:pos x="13" y="12"/>
                    </a:cxn>
                    <a:cxn ang="0">
                      <a:pos x="10" y="16"/>
                    </a:cxn>
                    <a:cxn ang="0">
                      <a:pos x="7" y="13"/>
                    </a:cxn>
                    <a:cxn ang="0">
                      <a:pos x="7" y="9"/>
                    </a:cxn>
                  </a:cxnLst>
                  <a:rect l="0" t="0" r="r" b="b"/>
                  <a:pathLst>
                    <a:path w="13" h="16">
                      <a:moveTo>
                        <a:pt x="7" y="9"/>
                      </a:moveTo>
                      <a:cubicBezTo>
                        <a:pt x="2" y="9"/>
                        <a:pt x="0" y="4"/>
                        <a:pt x="1" y="0"/>
                      </a:cubicBezTo>
                      <a:cubicBezTo>
                        <a:pt x="4" y="1"/>
                        <a:pt x="13" y="11"/>
                        <a:pt x="13" y="12"/>
                      </a:cubicBezTo>
                      <a:cubicBezTo>
                        <a:pt x="13" y="14"/>
                        <a:pt x="11" y="16"/>
                        <a:pt x="10" y="16"/>
                      </a:cubicBezTo>
                      <a:cubicBezTo>
                        <a:pt x="9" y="16"/>
                        <a:pt x="7" y="14"/>
                        <a:pt x="7" y="13"/>
                      </a:cubicBezTo>
                      <a:cubicBezTo>
                        <a:pt x="7" y="12"/>
                        <a:pt x="7" y="11"/>
                        <a:pt x="7" y="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1" name="Freeform 12"/>
                <p:cNvSpPr>
                  <a:spLocks/>
                </p:cNvSpPr>
                <p:nvPr/>
              </p:nvSpPr>
              <p:spPr bwMode="auto">
                <a:xfrm>
                  <a:off x="7086600" y="3046413"/>
                  <a:ext cx="9525" cy="11113"/>
                </a:xfrm>
                <a:custGeom>
                  <a:avLst/>
                  <a:gdLst/>
                  <a:ahLst/>
                  <a:cxnLst>
                    <a:cxn ang="0">
                      <a:pos x="7" y="6"/>
                    </a:cxn>
                    <a:cxn ang="0">
                      <a:pos x="7" y="9"/>
                    </a:cxn>
                    <a:cxn ang="0">
                      <a:pos x="0" y="0"/>
                    </a:cxn>
                    <a:cxn ang="0">
                      <a:pos x="7" y="6"/>
                    </a:cxn>
                  </a:cxnLst>
                  <a:rect l="0" t="0" r="r" b="b"/>
                  <a:pathLst>
                    <a:path w="7" h="9">
                      <a:moveTo>
                        <a:pt x="7" y="6"/>
                      </a:moveTo>
                      <a:cubicBezTo>
                        <a:pt x="7" y="7"/>
                        <a:pt x="7" y="8"/>
                        <a:pt x="7" y="9"/>
                      </a:cubicBezTo>
                      <a:cubicBezTo>
                        <a:pt x="3" y="9"/>
                        <a:pt x="0" y="2"/>
                        <a:pt x="0" y="0"/>
                      </a:cubicBezTo>
                      <a:cubicBezTo>
                        <a:pt x="4" y="2"/>
                        <a:pt x="7" y="3"/>
                        <a:pt x="7"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2" name="Freeform 13"/>
                <p:cNvSpPr>
                  <a:spLocks/>
                </p:cNvSpPr>
                <p:nvPr/>
              </p:nvSpPr>
              <p:spPr bwMode="auto">
                <a:xfrm>
                  <a:off x="7061200" y="3036888"/>
                  <a:ext cx="20638" cy="9525"/>
                </a:xfrm>
                <a:custGeom>
                  <a:avLst/>
                  <a:gdLst/>
                  <a:ahLst/>
                  <a:cxnLst>
                    <a:cxn ang="0">
                      <a:pos x="15" y="6"/>
                    </a:cxn>
                    <a:cxn ang="0">
                      <a:pos x="12" y="7"/>
                    </a:cxn>
                    <a:cxn ang="0">
                      <a:pos x="0" y="0"/>
                    </a:cxn>
                    <a:cxn ang="0">
                      <a:pos x="15" y="6"/>
                    </a:cxn>
                  </a:cxnLst>
                  <a:rect l="0" t="0" r="r" b="b"/>
                  <a:pathLst>
                    <a:path w="15" h="7">
                      <a:moveTo>
                        <a:pt x="15" y="6"/>
                      </a:moveTo>
                      <a:cubicBezTo>
                        <a:pt x="14" y="6"/>
                        <a:pt x="13" y="7"/>
                        <a:pt x="12" y="7"/>
                      </a:cubicBezTo>
                      <a:cubicBezTo>
                        <a:pt x="7" y="7"/>
                        <a:pt x="0" y="5"/>
                        <a:pt x="0" y="0"/>
                      </a:cubicBezTo>
                      <a:cubicBezTo>
                        <a:pt x="7" y="0"/>
                        <a:pt x="11" y="1"/>
                        <a:pt x="15"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3" name="Freeform 14"/>
                <p:cNvSpPr>
                  <a:spLocks/>
                </p:cNvSpPr>
                <p:nvPr/>
              </p:nvSpPr>
              <p:spPr bwMode="auto">
                <a:xfrm>
                  <a:off x="7064375" y="3013075"/>
                  <a:ext cx="17463" cy="19050"/>
                </a:xfrm>
                <a:custGeom>
                  <a:avLst/>
                  <a:gdLst/>
                  <a:ahLst/>
                  <a:cxnLst>
                    <a:cxn ang="0">
                      <a:pos x="13" y="14"/>
                    </a:cxn>
                    <a:cxn ang="0">
                      <a:pos x="0" y="0"/>
                    </a:cxn>
                    <a:cxn ang="0">
                      <a:pos x="13" y="14"/>
                    </a:cxn>
                  </a:cxnLst>
                  <a:rect l="0" t="0" r="r" b="b"/>
                  <a:pathLst>
                    <a:path w="13" h="14">
                      <a:moveTo>
                        <a:pt x="13" y="14"/>
                      </a:moveTo>
                      <a:cubicBezTo>
                        <a:pt x="9" y="14"/>
                        <a:pt x="1" y="3"/>
                        <a:pt x="0" y="0"/>
                      </a:cubicBezTo>
                      <a:cubicBezTo>
                        <a:pt x="6" y="3"/>
                        <a:pt x="11" y="7"/>
                        <a:pt x="13" y="1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4" name="Freeform 15"/>
                <p:cNvSpPr>
                  <a:spLocks/>
                </p:cNvSpPr>
                <p:nvPr/>
              </p:nvSpPr>
              <p:spPr bwMode="auto">
                <a:xfrm>
                  <a:off x="7027863" y="2998788"/>
                  <a:ext cx="23813" cy="14288"/>
                </a:xfrm>
                <a:custGeom>
                  <a:avLst/>
                  <a:gdLst/>
                  <a:ahLst/>
                  <a:cxnLst>
                    <a:cxn ang="0">
                      <a:pos x="2" y="0"/>
                    </a:cxn>
                    <a:cxn ang="0">
                      <a:pos x="17" y="9"/>
                    </a:cxn>
                    <a:cxn ang="0">
                      <a:pos x="14" y="10"/>
                    </a:cxn>
                    <a:cxn ang="0">
                      <a:pos x="0" y="1"/>
                    </a:cxn>
                    <a:cxn ang="0">
                      <a:pos x="1" y="1"/>
                    </a:cxn>
                    <a:cxn ang="0">
                      <a:pos x="2" y="0"/>
                    </a:cxn>
                  </a:cxnLst>
                  <a:rect l="0" t="0" r="r" b="b"/>
                  <a:pathLst>
                    <a:path w="17" h="10">
                      <a:moveTo>
                        <a:pt x="2" y="0"/>
                      </a:moveTo>
                      <a:cubicBezTo>
                        <a:pt x="6" y="2"/>
                        <a:pt x="15" y="5"/>
                        <a:pt x="17" y="9"/>
                      </a:cubicBezTo>
                      <a:cubicBezTo>
                        <a:pt x="17" y="9"/>
                        <a:pt x="15" y="10"/>
                        <a:pt x="14" y="10"/>
                      </a:cubicBezTo>
                      <a:cubicBezTo>
                        <a:pt x="10" y="10"/>
                        <a:pt x="0" y="6"/>
                        <a:pt x="0" y="1"/>
                      </a:cubicBezTo>
                      <a:cubicBezTo>
                        <a:pt x="1" y="1"/>
                        <a:pt x="1" y="1"/>
                        <a:pt x="1" y="1"/>
                      </a:cubicBezTo>
                      <a:lnTo>
                        <a:pt x="2" y="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5" name="Freeform 16"/>
                <p:cNvSpPr>
                  <a:spLocks/>
                </p:cNvSpPr>
                <p:nvPr/>
              </p:nvSpPr>
              <p:spPr bwMode="auto">
                <a:xfrm>
                  <a:off x="7002463" y="2984500"/>
                  <a:ext cx="14288" cy="7938"/>
                </a:xfrm>
                <a:custGeom>
                  <a:avLst/>
                  <a:gdLst/>
                  <a:ahLst/>
                  <a:cxnLst>
                    <a:cxn ang="0">
                      <a:pos x="0" y="0"/>
                    </a:cxn>
                    <a:cxn ang="0">
                      <a:pos x="11" y="6"/>
                    </a:cxn>
                    <a:cxn ang="0">
                      <a:pos x="7" y="6"/>
                    </a:cxn>
                    <a:cxn ang="0">
                      <a:pos x="0" y="2"/>
                    </a:cxn>
                    <a:cxn ang="0">
                      <a:pos x="3" y="1"/>
                    </a:cxn>
                    <a:cxn ang="0">
                      <a:pos x="0" y="0"/>
                    </a:cxn>
                  </a:cxnLst>
                  <a:rect l="0" t="0" r="r" b="b"/>
                  <a:pathLst>
                    <a:path w="11" h="6">
                      <a:moveTo>
                        <a:pt x="0" y="0"/>
                      </a:moveTo>
                      <a:cubicBezTo>
                        <a:pt x="5" y="3"/>
                        <a:pt x="8" y="2"/>
                        <a:pt x="11" y="6"/>
                      </a:cubicBezTo>
                      <a:cubicBezTo>
                        <a:pt x="7" y="6"/>
                        <a:pt x="7" y="6"/>
                        <a:pt x="7" y="6"/>
                      </a:cubicBezTo>
                      <a:cubicBezTo>
                        <a:pt x="0" y="2"/>
                        <a:pt x="0" y="2"/>
                        <a:pt x="0" y="2"/>
                      </a:cubicBezTo>
                      <a:cubicBezTo>
                        <a:pt x="1" y="2"/>
                        <a:pt x="3" y="2"/>
                        <a:pt x="3" y="1"/>
                      </a:cubicBezTo>
                      <a:lnTo>
                        <a:pt x="0" y="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6" name="Freeform 17"/>
                <p:cNvSpPr>
                  <a:spLocks/>
                </p:cNvSpPr>
                <p:nvPr/>
              </p:nvSpPr>
              <p:spPr bwMode="auto">
                <a:xfrm>
                  <a:off x="6800850" y="3594100"/>
                  <a:ext cx="63500" cy="65088"/>
                </a:xfrm>
                <a:custGeom>
                  <a:avLst/>
                  <a:gdLst/>
                  <a:ahLst/>
                  <a:cxnLst>
                    <a:cxn ang="0">
                      <a:pos x="24" y="7"/>
                    </a:cxn>
                    <a:cxn ang="0">
                      <a:pos x="43" y="3"/>
                    </a:cxn>
                    <a:cxn ang="0">
                      <a:pos x="48" y="16"/>
                    </a:cxn>
                    <a:cxn ang="0">
                      <a:pos x="27" y="49"/>
                    </a:cxn>
                    <a:cxn ang="0">
                      <a:pos x="0" y="7"/>
                    </a:cxn>
                    <a:cxn ang="0">
                      <a:pos x="24" y="7"/>
                    </a:cxn>
                  </a:cxnLst>
                  <a:rect l="0" t="0" r="r" b="b"/>
                  <a:pathLst>
                    <a:path w="48" h="49">
                      <a:moveTo>
                        <a:pt x="24" y="7"/>
                      </a:moveTo>
                      <a:cubicBezTo>
                        <a:pt x="30" y="7"/>
                        <a:pt x="37" y="5"/>
                        <a:pt x="43" y="3"/>
                      </a:cubicBezTo>
                      <a:cubicBezTo>
                        <a:pt x="45" y="8"/>
                        <a:pt x="48" y="11"/>
                        <a:pt x="48" y="16"/>
                      </a:cubicBezTo>
                      <a:cubicBezTo>
                        <a:pt x="48" y="26"/>
                        <a:pt x="36" y="49"/>
                        <a:pt x="27" y="49"/>
                      </a:cubicBezTo>
                      <a:cubicBezTo>
                        <a:pt x="14" y="49"/>
                        <a:pt x="0" y="16"/>
                        <a:pt x="0" y="7"/>
                      </a:cubicBezTo>
                      <a:cubicBezTo>
                        <a:pt x="0" y="0"/>
                        <a:pt x="24" y="7"/>
                        <a:pt x="24" y="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7" name="Freeform 18"/>
                <p:cNvSpPr>
                  <a:spLocks/>
                </p:cNvSpPr>
                <p:nvPr/>
              </p:nvSpPr>
              <p:spPr bwMode="auto">
                <a:xfrm>
                  <a:off x="6275388" y="3057525"/>
                  <a:ext cx="676275" cy="509588"/>
                </a:xfrm>
                <a:custGeom>
                  <a:avLst/>
                  <a:gdLst/>
                  <a:ahLst/>
                  <a:cxnLst>
                    <a:cxn ang="0">
                      <a:pos x="508" y="232"/>
                    </a:cxn>
                    <a:cxn ang="0">
                      <a:pos x="501" y="272"/>
                    </a:cxn>
                    <a:cxn ang="0">
                      <a:pos x="478" y="312"/>
                    </a:cxn>
                    <a:cxn ang="0">
                      <a:pos x="465" y="351"/>
                    </a:cxn>
                    <a:cxn ang="0">
                      <a:pos x="398" y="370"/>
                    </a:cxn>
                    <a:cxn ang="0">
                      <a:pos x="335" y="350"/>
                    </a:cxn>
                    <a:cxn ang="0">
                      <a:pos x="329" y="330"/>
                    </a:cxn>
                    <a:cxn ang="0">
                      <a:pos x="314" y="333"/>
                    </a:cxn>
                    <a:cxn ang="0">
                      <a:pos x="313" y="315"/>
                    </a:cxn>
                    <a:cxn ang="0">
                      <a:pos x="301" y="329"/>
                    </a:cxn>
                    <a:cxn ang="0">
                      <a:pos x="310" y="292"/>
                    </a:cxn>
                    <a:cxn ang="0">
                      <a:pos x="278" y="315"/>
                    </a:cxn>
                    <a:cxn ang="0">
                      <a:pos x="214" y="276"/>
                    </a:cxn>
                    <a:cxn ang="0">
                      <a:pos x="131" y="308"/>
                    </a:cxn>
                    <a:cxn ang="0">
                      <a:pos x="93" y="311"/>
                    </a:cxn>
                    <a:cxn ang="0">
                      <a:pos x="22" y="310"/>
                    </a:cxn>
                    <a:cxn ang="0">
                      <a:pos x="23" y="262"/>
                    </a:cxn>
                    <a:cxn ang="0">
                      <a:pos x="2" y="204"/>
                    </a:cxn>
                    <a:cxn ang="0">
                      <a:pos x="9" y="204"/>
                    </a:cxn>
                    <a:cxn ang="0">
                      <a:pos x="3" y="176"/>
                    </a:cxn>
                    <a:cxn ang="0">
                      <a:pos x="8" y="145"/>
                    </a:cxn>
                    <a:cxn ang="0">
                      <a:pos x="32" y="132"/>
                    </a:cxn>
                    <a:cxn ang="0">
                      <a:pos x="114" y="95"/>
                    </a:cxn>
                    <a:cxn ang="0">
                      <a:pos x="119" y="76"/>
                    </a:cxn>
                    <a:cxn ang="0">
                      <a:pos x="131" y="71"/>
                    </a:cxn>
                    <a:cxn ang="0">
                      <a:pos x="150" y="50"/>
                    </a:cxn>
                    <a:cxn ang="0">
                      <a:pos x="187" y="58"/>
                    </a:cxn>
                    <a:cxn ang="0">
                      <a:pos x="203" y="56"/>
                    </a:cxn>
                    <a:cxn ang="0">
                      <a:pos x="211" y="30"/>
                    </a:cxn>
                    <a:cxn ang="0">
                      <a:pos x="244" y="17"/>
                    </a:cxn>
                    <a:cxn ang="0">
                      <a:pos x="276" y="19"/>
                    </a:cxn>
                    <a:cxn ang="0">
                      <a:pos x="297" y="23"/>
                    </a:cxn>
                    <a:cxn ang="0">
                      <a:pos x="281" y="54"/>
                    </a:cxn>
                    <a:cxn ang="0">
                      <a:pos x="295" y="68"/>
                    </a:cxn>
                    <a:cxn ang="0">
                      <a:pos x="341" y="90"/>
                    </a:cxn>
                    <a:cxn ang="0">
                      <a:pos x="359" y="15"/>
                    </a:cxn>
                    <a:cxn ang="0">
                      <a:pos x="381" y="28"/>
                    </a:cxn>
                    <a:cxn ang="0">
                      <a:pos x="400" y="50"/>
                    </a:cxn>
                    <a:cxn ang="0">
                      <a:pos x="419" y="104"/>
                    </a:cxn>
                    <a:cxn ang="0">
                      <a:pos x="457" y="146"/>
                    </a:cxn>
                    <a:cxn ang="0">
                      <a:pos x="497" y="185"/>
                    </a:cxn>
                  </a:cxnLst>
                  <a:rect l="0" t="0" r="r" b="b"/>
                  <a:pathLst>
                    <a:path w="508" h="383">
                      <a:moveTo>
                        <a:pt x="496" y="186"/>
                      </a:moveTo>
                      <a:cubicBezTo>
                        <a:pt x="503" y="195"/>
                        <a:pt x="508" y="219"/>
                        <a:pt x="508" y="232"/>
                      </a:cubicBezTo>
                      <a:cubicBezTo>
                        <a:pt x="508" y="242"/>
                        <a:pt x="505" y="256"/>
                        <a:pt x="501" y="260"/>
                      </a:cubicBezTo>
                      <a:cubicBezTo>
                        <a:pt x="501" y="272"/>
                        <a:pt x="501" y="272"/>
                        <a:pt x="501" y="272"/>
                      </a:cubicBezTo>
                      <a:cubicBezTo>
                        <a:pt x="499" y="276"/>
                        <a:pt x="500" y="277"/>
                        <a:pt x="498" y="281"/>
                      </a:cubicBezTo>
                      <a:cubicBezTo>
                        <a:pt x="490" y="293"/>
                        <a:pt x="482" y="298"/>
                        <a:pt x="478" y="312"/>
                      </a:cubicBezTo>
                      <a:cubicBezTo>
                        <a:pt x="474" y="322"/>
                        <a:pt x="465" y="336"/>
                        <a:pt x="465" y="352"/>
                      </a:cubicBezTo>
                      <a:cubicBezTo>
                        <a:pt x="465" y="351"/>
                        <a:pt x="465" y="351"/>
                        <a:pt x="465" y="351"/>
                      </a:cubicBezTo>
                      <a:cubicBezTo>
                        <a:pt x="460" y="371"/>
                        <a:pt x="424" y="362"/>
                        <a:pt x="420" y="383"/>
                      </a:cubicBezTo>
                      <a:cubicBezTo>
                        <a:pt x="417" y="382"/>
                        <a:pt x="399" y="372"/>
                        <a:pt x="398" y="370"/>
                      </a:cubicBezTo>
                      <a:cubicBezTo>
                        <a:pt x="388" y="371"/>
                        <a:pt x="392" y="379"/>
                        <a:pt x="381" y="379"/>
                      </a:cubicBezTo>
                      <a:cubicBezTo>
                        <a:pt x="363" y="379"/>
                        <a:pt x="335" y="368"/>
                        <a:pt x="335" y="350"/>
                      </a:cubicBezTo>
                      <a:cubicBezTo>
                        <a:pt x="335" y="343"/>
                        <a:pt x="329" y="338"/>
                        <a:pt x="329" y="332"/>
                      </a:cubicBezTo>
                      <a:cubicBezTo>
                        <a:pt x="329" y="332"/>
                        <a:pt x="329" y="330"/>
                        <a:pt x="329" y="330"/>
                      </a:cubicBezTo>
                      <a:cubicBezTo>
                        <a:pt x="325" y="332"/>
                        <a:pt x="323" y="332"/>
                        <a:pt x="320" y="333"/>
                      </a:cubicBezTo>
                      <a:cubicBezTo>
                        <a:pt x="314" y="333"/>
                        <a:pt x="314" y="333"/>
                        <a:pt x="314" y="333"/>
                      </a:cubicBezTo>
                      <a:cubicBezTo>
                        <a:pt x="316" y="330"/>
                        <a:pt x="318" y="328"/>
                        <a:pt x="318" y="323"/>
                      </a:cubicBezTo>
                      <a:cubicBezTo>
                        <a:pt x="318" y="318"/>
                        <a:pt x="315" y="316"/>
                        <a:pt x="313" y="315"/>
                      </a:cubicBezTo>
                      <a:cubicBezTo>
                        <a:pt x="313" y="316"/>
                        <a:pt x="312" y="318"/>
                        <a:pt x="312" y="319"/>
                      </a:cubicBezTo>
                      <a:cubicBezTo>
                        <a:pt x="308" y="321"/>
                        <a:pt x="308" y="329"/>
                        <a:pt x="301" y="329"/>
                      </a:cubicBezTo>
                      <a:cubicBezTo>
                        <a:pt x="299" y="329"/>
                        <a:pt x="297" y="326"/>
                        <a:pt x="297" y="324"/>
                      </a:cubicBezTo>
                      <a:cubicBezTo>
                        <a:pt x="308" y="322"/>
                        <a:pt x="310" y="299"/>
                        <a:pt x="310" y="292"/>
                      </a:cubicBezTo>
                      <a:cubicBezTo>
                        <a:pt x="302" y="300"/>
                        <a:pt x="291" y="323"/>
                        <a:pt x="281" y="323"/>
                      </a:cubicBezTo>
                      <a:cubicBezTo>
                        <a:pt x="276" y="323"/>
                        <a:pt x="278" y="315"/>
                        <a:pt x="278" y="315"/>
                      </a:cubicBezTo>
                      <a:cubicBezTo>
                        <a:pt x="275" y="315"/>
                        <a:pt x="265" y="294"/>
                        <a:pt x="262" y="289"/>
                      </a:cubicBezTo>
                      <a:cubicBezTo>
                        <a:pt x="254" y="280"/>
                        <a:pt x="228" y="276"/>
                        <a:pt x="214" y="276"/>
                      </a:cubicBezTo>
                      <a:cubicBezTo>
                        <a:pt x="198" y="276"/>
                        <a:pt x="195" y="283"/>
                        <a:pt x="185" y="286"/>
                      </a:cubicBezTo>
                      <a:cubicBezTo>
                        <a:pt x="163" y="293"/>
                        <a:pt x="135" y="285"/>
                        <a:pt x="131" y="308"/>
                      </a:cubicBezTo>
                      <a:cubicBezTo>
                        <a:pt x="122" y="309"/>
                        <a:pt x="115" y="311"/>
                        <a:pt x="105" y="311"/>
                      </a:cubicBezTo>
                      <a:cubicBezTo>
                        <a:pt x="98" y="307"/>
                        <a:pt x="98" y="311"/>
                        <a:pt x="93" y="311"/>
                      </a:cubicBezTo>
                      <a:cubicBezTo>
                        <a:pt x="77" y="311"/>
                        <a:pt x="71" y="326"/>
                        <a:pt x="51" y="326"/>
                      </a:cubicBezTo>
                      <a:cubicBezTo>
                        <a:pt x="43" y="326"/>
                        <a:pt x="22" y="316"/>
                        <a:pt x="22" y="310"/>
                      </a:cubicBezTo>
                      <a:cubicBezTo>
                        <a:pt x="22" y="303"/>
                        <a:pt x="32" y="300"/>
                        <a:pt x="32" y="290"/>
                      </a:cubicBezTo>
                      <a:cubicBezTo>
                        <a:pt x="32" y="277"/>
                        <a:pt x="26" y="270"/>
                        <a:pt x="23" y="262"/>
                      </a:cubicBezTo>
                      <a:cubicBezTo>
                        <a:pt x="18" y="243"/>
                        <a:pt x="17" y="237"/>
                        <a:pt x="11" y="220"/>
                      </a:cubicBezTo>
                      <a:cubicBezTo>
                        <a:pt x="9" y="213"/>
                        <a:pt x="0" y="211"/>
                        <a:pt x="2" y="204"/>
                      </a:cubicBezTo>
                      <a:cubicBezTo>
                        <a:pt x="3" y="202"/>
                        <a:pt x="3" y="201"/>
                        <a:pt x="5" y="198"/>
                      </a:cubicBezTo>
                      <a:cubicBezTo>
                        <a:pt x="6" y="201"/>
                        <a:pt x="7" y="203"/>
                        <a:pt x="9" y="204"/>
                      </a:cubicBezTo>
                      <a:cubicBezTo>
                        <a:pt x="10" y="202"/>
                        <a:pt x="9" y="201"/>
                        <a:pt x="9" y="198"/>
                      </a:cubicBezTo>
                      <a:cubicBezTo>
                        <a:pt x="9" y="192"/>
                        <a:pt x="3" y="187"/>
                        <a:pt x="3" y="176"/>
                      </a:cubicBezTo>
                      <a:cubicBezTo>
                        <a:pt x="3" y="162"/>
                        <a:pt x="3" y="161"/>
                        <a:pt x="3" y="150"/>
                      </a:cubicBezTo>
                      <a:cubicBezTo>
                        <a:pt x="3" y="146"/>
                        <a:pt x="7" y="146"/>
                        <a:pt x="8" y="145"/>
                      </a:cubicBezTo>
                      <a:cubicBezTo>
                        <a:pt x="9" y="146"/>
                        <a:pt x="9" y="148"/>
                        <a:pt x="9" y="149"/>
                      </a:cubicBezTo>
                      <a:cubicBezTo>
                        <a:pt x="17" y="148"/>
                        <a:pt x="27" y="137"/>
                        <a:pt x="32" y="132"/>
                      </a:cubicBezTo>
                      <a:cubicBezTo>
                        <a:pt x="37" y="127"/>
                        <a:pt x="53" y="126"/>
                        <a:pt x="62" y="125"/>
                      </a:cubicBezTo>
                      <a:cubicBezTo>
                        <a:pt x="78" y="122"/>
                        <a:pt x="114" y="110"/>
                        <a:pt x="114" y="95"/>
                      </a:cubicBezTo>
                      <a:cubicBezTo>
                        <a:pt x="114" y="92"/>
                        <a:pt x="114" y="90"/>
                        <a:pt x="114" y="87"/>
                      </a:cubicBezTo>
                      <a:cubicBezTo>
                        <a:pt x="114" y="83"/>
                        <a:pt x="115" y="79"/>
                        <a:pt x="119" y="76"/>
                      </a:cubicBezTo>
                      <a:cubicBezTo>
                        <a:pt x="122" y="80"/>
                        <a:pt x="124" y="82"/>
                        <a:pt x="126" y="85"/>
                      </a:cubicBezTo>
                      <a:cubicBezTo>
                        <a:pt x="131" y="82"/>
                        <a:pt x="129" y="75"/>
                        <a:pt x="131" y="71"/>
                      </a:cubicBezTo>
                      <a:cubicBezTo>
                        <a:pt x="134" y="72"/>
                        <a:pt x="137" y="74"/>
                        <a:pt x="140" y="74"/>
                      </a:cubicBezTo>
                      <a:cubicBezTo>
                        <a:pt x="140" y="62"/>
                        <a:pt x="149" y="60"/>
                        <a:pt x="150" y="50"/>
                      </a:cubicBezTo>
                      <a:cubicBezTo>
                        <a:pt x="162" y="50"/>
                        <a:pt x="164" y="41"/>
                        <a:pt x="173" y="41"/>
                      </a:cubicBezTo>
                      <a:cubicBezTo>
                        <a:pt x="181" y="41"/>
                        <a:pt x="186" y="50"/>
                        <a:pt x="187" y="58"/>
                      </a:cubicBezTo>
                      <a:cubicBezTo>
                        <a:pt x="189" y="55"/>
                        <a:pt x="192" y="53"/>
                        <a:pt x="196" y="53"/>
                      </a:cubicBezTo>
                      <a:cubicBezTo>
                        <a:pt x="198" y="53"/>
                        <a:pt x="202" y="56"/>
                        <a:pt x="203" y="56"/>
                      </a:cubicBezTo>
                      <a:cubicBezTo>
                        <a:pt x="205" y="52"/>
                        <a:pt x="204" y="49"/>
                        <a:pt x="204" y="45"/>
                      </a:cubicBezTo>
                      <a:cubicBezTo>
                        <a:pt x="204" y="39"/>
                        <a:pt x="211" y="36"/>
                        <a:pt x="211" y="30"/>
                      </a:cubicBezTo>
                      <a:cubicBezTo>
                        <a:pt x="211" y="24"/>
                        <a:pt x="228" y="20"/>
                        <a:pt x="236" y="20"/>
                      </a:cubicBezTo>
                      <a:cubicBezTo>
                        <a:pt x="239" y="20"/>
                        <a:pt x="243" y="17"/>
                        <a:pt x="244" y="17"/>
                      </a:cubicBezTo>
                      <a:cubicBezTo>
                        <a:pt x="241" y="13"/>
                        <a:pt x="237" y="11"/>
                        <a:pt x="236" y="7"/>
                      </a:cubicBezTo>
                      <a:cubicBezTo>
                        <a:pt x="251" y="13"/>
                        <a:pt x="260" y="19"/>
                        <a:pt x="276" y="19"/>
                      </a:cubicBezTo>
                      <a:cubicBezTo>
                        <a:pt x="281" y="19"/>
                        <a:pt x="283" y="15"/>
                        <a:pt x="288" y="15"/>
                      </a:cubicBezTo>
                      <a:cubicBezTo>
                        <a:pt x="291" y="15"/>
                        <a:pt x="297" y="20"/>
                        <a:pt x="297" y="23"/>
                      </a:cubicBezTo>
                      <a:cubicBezTo>
                        <a:pt x="297" y="29"/>
                        <a:pt x="290" y="30"/>
                        <a:pt x="287" y="32"/>
                      </a:cubicBezTo>
                      <a:cubicBezTo>
                        <a:pt x="281" y="54"/>
                        <a:pt x="281" y="54"/>
                        <a:pt x="281" y="54"/>
                      </a:cubicBezTo>
                      <a:cubicBezTo>
                        <a:pt x="281" y="58"/>
                        <a:pt x="288" y="57"/>
                        <a:pt x="290" y="59"/>
                      </a:cubicBezTo>
                      <a:cubicBezTo>
                        <a:pt x="293" y="60"/>
                        <a:pt x="293" y="67"/>
                        <a:pt x="295" y="68"/>
                      </a:cubicBezTo>
                      <a:cubicBezTo>
                        <a:pt x="306" y="72"/>
                        <a:pt x="313" y="74"/>
                        <a:pt x="324" y="79"/>
                      </a:cubicBezTo>
                      <a:cubicBezTo>
                        <a:pt x="330" y="81"/>
                        <a:pt x="333" y="90"/>
                        <a:pt x="341" y="90"/>
                      </a:cubicBezTo>
                      <a:cubicBezTo>
                        <a:pt x="355" y="90"/>
                        <a:pt x="357" y="64"/>
                        <a:pt x="359" y="54"/>
                      </a:cubicBezTo>
                      <a:cubicBezTo>
                        <a:pt x="359" y="15"/>
                        <a:pt x="359" y="15"/>
                        <a:pt x="359" y="15"/>
                      </a:cubicBezTo>
                      <a:cubicBezTo>
                        <a:pt x="366" y="9"/>
                        <a:pt x="364" y="4"/>
                        <a:pt x="372" y="0"/>
                      </a:cubicBezTo>
                      <a:cubicBezTo>
                        <a:pt x="373" y="11"/>
                        <a:pt x="379" y="19"/>
                        <a:pt x="381" y="28"/>
                      </a:cubicBezTo>
                      <a:cubicBezTo>
                        <a:pt x="383" y="34"/>
                        <a:pt x="381" y="42"/>
                        <a:pt x="386" y="45"/>
                      </a:cubicBezTo>
                      <a:cubicBezTo>
                        <a:pt x="390" y="47"/>
                        <a:pt x="399" y="49"/>
                        <a:pt x="400" y="50"/>
                      </a:cubicBezTo>
                      <a:cubicBezTo>
                        <a:pt x="406" y="54"/>
                        <a:pt x="406" y="68"/>
                        <a:pt x="408" y="75"/>
                      </a:cubicBezTo>
                      <a:cubicBezTo>
                        <a:pt x="412" y="87"/>
                        <a:pt x="415" y="93"/>
                        <a:pt x="419" y="104"/>
                      </a:cubicBezTo>
                      <a:cubicBezTo>
                        <a:pt x="422" y="114"/>
                        <a:pt x="441" y="118"/>
                        <a:pt x="449" y="126"/>
                      </a:cubicBezTo>
                      <a:cubicBezTo>
                        <a:pt x="454" y="131"/>
                        <a:pt x="455" y="139"/>
                        <a:pt x="457" y="146"/>
                      </a:cubicBezTo>
                      <a:cubicBezTo>
                        <a:pt x="459" y="151"/>
                        <a:pt x="466" y="151"/>
                        <a:pt x="471" y="151"/>
                      </a:cubicBezTo>
                      <a:cubicBezTo>
                        <a:pt x="471" y="169"/>
                        <a:pt x="488" y="176"/>
                        <a:pt x="497" y="185"/>
                      </a:cubicBezTo>
                      <a:lnTo>
                        <a:pt x="496" y="186"/>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8" name="Freeform 19"/>
                <p:cNvSpPr>
                  <a:spLocks/>
                </p:cNvSpPr>
                <p:nvPr/>
              </p:nvSpPr>
              <p:spPr bwMode="auto">
                <a:xfrm>
                  <a:off x="7043738" y="3598863"/>
                  <a:ext cx="127000" cy="125413"/>
                </a:xfrm>
                <a:custGeom>
                  <a:avLst/>
                  <a:gdLst/>
                  <a:ahLst/>
                  <a:cxnLst>
                    <a:cxn ang="0">
                      <a:pos x="58" y="26"/>
                    </a:cxn>
                    <a:cxn ang="0">
                      <a:pos x="59" y="22"/>
                    </a:cxn>
                    <a:cxn ang="0">
                      <a:pos x="67" y="17"/>
                    </a:cxn>
                    <a:cxn ang="0">
                      <a:pos x="67" y="14"/>
                    </a:cxn>
                    <a:cxn ang="0">
                      <a:pos x="78" y="0"/>
                    </a:cxn>
                    <a:cxn ang="0">
                      <a:pos x="81" y="4"/>
                    </a:cxn>
                    <a:cxn ang="0">
                      <a:pos x="83" y="10"/>
                    </a:cxn>
                    <a:cxn ang="0">
                      <a:pos x="90" y="6"/>
                    </a:cxn>
                    <a:cxn ang="0">
                      <a:pos x="94" y="8"/>
                    </a:cxn>
                    <a:cxn ang="0">
                      <a:pos x="96" y="15"/>
                    </a:cxn>
                    <a:cxn ang="0">
                      <a:pos x="79" y="37"/>
                    </a:cxn>
                    <a:cxn ang="0">
                      <a:pos x="79" y="50"/>
                    </a:cxn>
                    <a:cxn ang="0">
                      <a:pos x="63" y="53"/>
                    </a:cxn>
                    <a:cxn ang="0">
                      <a:pos x="49" y="84"/>
                    </a:cxn>
                    <a:cxn ang="0">
                      <a:pos x="32" y="94"/>
                    </a:cxn>
                    <a:cxn ang="0">
                      <a:pos x="23" y="92"/>
                    </a:cxn>
                    <a:cxn ang="0">
                      <a:pos x="3" y="83"/>
                    </a:cxn>
                    <a:cxn ang="0">
                      <a:pos x="0" y="81"/>
                    </a:cxn>
                    <a:cxn ang="0">
                      <a:pos x="18" y="57"/>
                    </a:cxn>
                    <a:cxn ang="0">
                      <a:pos x="25" y="51"/>
                    </a:cxn>
                    <a:cxn ang="0">
                      <a:pos x="50" y="37"/>
                    </a:cxn>
                    <a:cxn ang="0">
                      <a:pos x="58" y="26"/>
                    </a:cxn>
                  </a:cxnLst>
                  <a:rect l="0" t="0" r="r" b="b"/>
                  <a:pathLst>
                    <a:path w="96" h="94">
                      <a:moveTo>
                        <a:pt x="58" y="26"/>
                      </a:moveTo>
                      <a:cubicBezTo>
                        <a:pt x="58" y="26"/>
                        <a:pt x="58" y="23"/>
                        <a:pt x="59" y="22"/>
                      </a:cubicBezTo>
                      <a:cubicBezTo>
                        <a:pt x="60" y="18"/>
                        <a:pt x="63" y="17"/>
                        <a:pt x="67" y="17"/>
                      </a:cubicBezTo>
                      <a:cubicBezTo>
                        <a:pt x="67" y="16"/>
                        <a:pt x="67" y="15"/>
                        <a:pt x="67" y="14"/>
                      </a:cubicBezTo>
                      <a:cubicBezTo>
                        <a:pt x="67" y="8"/>
                        <a:pt x="74" y="2"/>
                        <a:pt x="78" y="0"/>
                      </a:cubicBezTo>
                      <a:cubicBezTo>
                        <a:pt x="78" y="3"/>
                        <a:pt x="79" y="4"/>
                        <a:pt x="81" y="4"/>
                      </a:cubicBezTo>
                      <a:cubicBezTo>
                        <a:pt x="81" y="7"/>
                        <a:pt x="80" y="10"/>
                        <a:pt x="83" y="10"/>
                      </a:cubicBezTo>
                      <a:cubicBezTo>
                        <a:pt x="86" y="10"/>
                        <a:pt x="88" y="7"/>
                        <a:pt x="90" y="6"/>
                      </a:cubicBezTo>
                      <a:cubicBezTo>
                        <a:pt x="91" y="8"/>
                        <a:pt x="92" y="8"/>
                        <a:pt x="94" y="8"/>
                      </a:cubicBezTo>
                      <a:cubicBezTo>
                        <a:pt x="94" y="12"/>
                        <a:pt x="94" y="14"/>
                        <a:pt x="96" y="15"/>
                      </a:cubicBezTo>
                      <a:cubicBezTo>
                        <a:pt x="95" y="21"/>
                        <a:pt x="86" y="37"/>
                        <a:pt x="79" y="37"/>
                      </a:cubicBezTo>
                      <a:cubicBezTo>
                        <a:pt x="78" y="43"/>
                        <a:pt x="80" y="45"/>
                        <a:pt x="79" y="50"/>
                      </a:cubicBezTo>
                      <a:cubicBezTo>
                        <a:pt x="77" y="50"/>
                        <a:pt x="66" y="53"/>
                        <a:pt x="63" y="53"/>
                      </a:cubicBezTo>
                      <a:cubicBezTo>
                        <a:pt x="61" y="58"/>
                        <a:pt x="49" y="84"/>
                        <a:pt x="49" y="84"/>
                      </a:cubicBezTo>
                      <a:cubicBezTo>
                        <a:pt x="45" y="88"/>
                        <a:pt x="37" y="94"/>
                        <a:pt x="32" y="94"/>
                      </a:cubicBezTo>
                      <a:cubicBezTo>
                        <a:pt x="30" y="94"/>
                        <a:pt x="25" y="92"/>
                        <a:pt x="23" y="92"/>
                      </a:cubicBezTo>
                      <a:cubicBezTo>
                        <a:pt x="20" y="92"/>
                        <a:pt x="3" y="85"/>
                        <a:pt x="3" y="83"/>
                      </a:cubicBezTo>
                      <a:cubicBezTo>
                        <a:pt x="2" y="83"/>
                        <a:pt x="0" y="82"/>
                        <a:pt x="0" y="81"/>
                      </a:cubicBezTo>
                      <a:cubicBezTo>
                        <a:pt x="0" y="70"/>
                        <a:pt x="14" y="64"/>
                        <a:pt x="18" y="57"/>
                      </a:cubicBezTo>
                      <a:cubicBezTo>
                        <a:pt x="20" y="54"/>
                        <a:pt x="22" y="51"/>
                        <a:pt x="25" y="51"/>
                      </a:cubicBezTo>
                      <a:cubicBezTo>
                        <a:pt x="36" y="51"/>
                        <a:pt x="42" y="40"/>
                        <a:pt x="50" y="37"/>
                      </a:cubicBezTo>
                      <a:cubicBezTo>
                        <a:pt x="52" y="36"/>
                        <a:pt x="58" y="26"/>
                        <a:pt x="58" y="2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9" name="Freeform 20"/>
                <p:cNvSpPr>
                  <a:spLocks/>
                </p:cNvSpPr>
                <p:nvPr/>
              </p:nvSpPr>
              <p:spPr bwMode="auto">
                <a:xfrm>
                  <a:off x="7148513" y="3476625"/>
                  <a:ext cx="93663" cy="139700"/>
                </a:xfrm>
                <a:custGeom>
                  <a:avLst/>
                  <a:gdLst/>
                  <a:ahLst/>
                  <a:cxnLst>
                    <a:cxn ang="0">
                      <a:pos x="22" y="40"/>
                    </a:cxn>
                    <a:cxn ang="0">
                      <a:pos x="17" y="31"/>
                    </a:cxn>
                    <a:cxn ang="0">
                      <a:pos x="19" y="27"/>
                    </a:cxn>
                    <a:cxn ang="0">
                      <a:pos x="0" y="0"/>
                    </a:cxn>
                    <a:cxn ang="0">
                      <a:pos x="16" y="12"/>
                    </a:cxn>
                    <a:cxn ang="0">
                      <a:pos x="22" y="19"/>
                    </a:cxn>
                    <a:cxn ang="0">
                      <a:pos x="20" y="22"/>
                    </a:cxn>
                    <a:cxn ang="0">
                      <a:pos x="27" y="37"/>
                    </a:cxn>
                    <a:cxn ang="0">
                      <a:pos x="30" y="37"/>
                    </a:cxn>
                    <a:cxn ang="0">
                      <a:pos x="34" y="32"/>
                    </a:cxn>
                    <a:cxn ang="0">
                      <a:pos x="37" y="32"/>
                    </a:cxn>
                    <a:cxn ang="0">
                      <a:pos x="53" y="50"/>
                    </a:cxn>
                    <a:cxn ang="0">
                      <a:pos x="68" y="46"/>
                    </a:cxn>
                    <a:cxn ang="0">
                      <a:pos x="71" y="48"/>
                    </a:cxn>
                    <a:cxn ang="0">
                      <a:pos x="63" y="71"/>
                    </a:cxn>
                    <a:cxn ang="0">
                      <a:pos x="61" y="68"/>
                    </a:cxn>
                    <a:cxn ang="0">
                      <a:pos x="60" y="70"/>
                    </a:cxn>
                    <a:cxn ang="0">
                      <a:pos x="51" y="75"/>
                    </a:cxn>
                    <a:cxn ang="0">
                      <a:pos x="52" y="80"/>
                    </a:cxn>
                    <a:cxn ang="0">
                      <a:pos x="46" y="89"/>
                    </a:cxn>
                    <a:cxn ang="0">
                      <a:pos x="30" y="104"/>
                    </a:cxn>
                    <a:cxn ang="0">
                      <a:pos x="23" y="98"/>
                    </a:cxn>
                    <a:cxn ang="0">
                      <a:pos x="29" y="86"/>
                    </a:cxn>
                    <a:cxn ang="0">
                      <a:pos x="12" y="72"/>
                    </a:cxn>
                    <a:cxn ang="0">
                      <a:pos x="19" y="65"/>
                    </a:cxn>
                    <a:cxn ang="0">
                      <a:pos x="24" y="48"/>
                    </a:cxn>
                    <a:cxn ang="0">
                      <a:pos x="22" y="38"/>
                    </a:cxn>
                    <a:cxn ang="0">
                      <a:pos x="22" y="38"/>
                    </a:cxn>
                    <a:cxn ang="0">
                      <a:pos x="22" y="40"/>
                    </a:cxn>
                  </a:cxnLst>
                  <a:rect l="0" t="0" r="r" b="b"/>
                  <a:pathLst>
                    <a:path w="71" h="104">
                      <a:moveTo>
                        <a:pt x="22" y="40"/>
                      </a:moveTo>
                      <a:cubicBezTo>
                        <a:pt x="21" y="36"/>
                        <a:pt x="17" y="35"/>
                        <a:pt x="17" y="31"/>
                      </a:cubicBezTo>
                      <a:cubicBezTo>
                        <a:pt x="17" y="30"/>
                        <a:pt x="18" y="28"/>
                        <a:pt x="19" y="27"/>
                      </a:cubicBezTo>
                      <a:cubicBezTo>
                        <a:pt x="8" y="25"/>
                        <a:pt x="2" y="11"/>
                        <a:pt x="0" y="0"/>
                      </a:cubicBezTo>
                      <a:cubicBezTo>
                        <a:pt x="4" y="7"/>
                        <a:pt x="12" y="8"/>
                        <a:pt x="16" y="12"/>
                      </a:cubicBezTo>
                      <a:cubicBezTo>
                        <a:pt x="19" y="15"/>
                        <a:pt x="19" y="18"/>
                        <a:pt x="22" y="19"/>
                      </a:cubicBezTo>
                      <a:cubicBezTo>
                        <a:pt x="21" y="21"/>
                        <a:pt x="20" y="21"/>
                        <a:pt x="20" y="22"/>
                      </a:cubicBezTo>
                      <a:cubicBezTo>
                        <a:pt x="20" y="25"/>
                        <a:pt x="25" y="34"/>
                        <a:pt x="27" y="37"/>
                      </a:cubicBezTo>
                      <a:cubicBezTo>
                        <a:pt x="30" y="37"/>
                        <a:pt x="30" y="37"/>
                        <a:pt x="30" y="37"/>
                      </a:cubicBezTo>
                      <a:cubicBezTo>
                        <a:pt x="30" y="34"/>
                        <a:pt x="32" y="32"/>
                        <a:pt x="34" y="32"/>
                      </a:cubicBezTo>
                      <a:cubicBezTo>
                        <a:pt x="35" y="32"/>
                        <a:pt x="36" y="32"/>
                        <a:pt x="37" y="32"/>
                      </a:cubicBezTo>
                      <a:cubicBezTo>
                        <a:pt x="37" y="44"/>
                        <a:pt x="42" y="50"/>
                        <a:pt x="53" y="50"/>
                      </a:cubicBezTo>
                      <a:cubicBezTo>
                        <a:pt x="61" y="50"/>
                        <a:pt x="61" y="46"/>
                        <a:pt x="68" y="46"/>
                      </a:cubicBezTo>
                      <a:cubicBezTo>
                        <a:pt x="69" y="46"/>
                        <a:pt x="71" y="47"/>
                        <a:pt x="71" y="48"/>
                      </a:cubicBezTo>
                      <a:cubicBezTo>
                        <a:pt x="65" y="55"/>
                        <a:pt x="67" y="64"/>
                        <a:pt x="63" y="71"/>
                      </a:cubicBezTo>
                      <a:cubicBezTo>
                        <a:pt x="61" y="68"/>
                        <a:pt x="61" y="68"/>
                        <a:pt x="61" y="68"/>
                      </a:cubicBezTo>
                      <a:cubicBezTo>
                        <a:pt x="60" y="68"/>
                        <a:pt x="60" y="70"/>
                        <a:pt x="60" y="70"/>
                      </a:cubicBezTo>
                      <a:cubicBezTo>
                        <a:pt x="55" y="71"/>
                        <a:pt x="51" y="72"/>
                        <a:pt x="51" y="75"/>
                      </a:cubicBezTo>
                      <a:cubicBezTo>
                        <a:pt x="51" y="77"/>
                        <a:pt x="52" y="78"/>
                        <a:pt x="52" y="80"/>
                      </a:cubicBezTo>
                      <a:cubicBezTo>
                        <a:pt x="52" y="83"/>
                        <a:pt x="47" y="87"/>
                        <a:pt x="46" y="89"/>
                      </a:cubicBezTo>
                      <a:cubicBezTo>
                        <a:pt x="42" y="95"/>
                        <a:pt x="39" y="104"/>
                        <a:pt x="30" y="104"/>
                      </a:cubicBezTo>
                      <a:cubicBezTo>
                        <a:pt x="26" y="104"/>
                        <a:pt x="23" y="102"/>
                        <a:pt x="23" y="98"/>
                      </a:cubicBezTo>
                      <a:cubicBezTo>
                        <a:pt x="23" y="93"/>
                        <a:pt x="29" y="91"/>
                        <a:pt x="29" y="86"/>
                      </a:cubicBezTo>
                      <a:cubicBezTo>
                        <a:pt x="29" y="77"/>
                        <a:pt x="12" y="80"/>
                        <a:pt x="12" y="72"/>
                      </a:cubicBezTo>
                      <a:cubicBezTo>
                        <a:pt x="12" y="68"/>
                        <a:pt x="16" y="67"/>
                        <a:pt x="19" y="65"/>
                      </a:cubicBezTo>
                      <a:cubicBezTo>
                        <a:pt x="23" y="61"/>
                        <a:pt x="24" y="55"/>
                        <a:pt x="24" y="48"/>
                      </a:cubicBezTo>
                      <a:cubicBezTo>
                        <a:pt x="24" y="44"/>
                        <a:pt x="22" y="40"/>
                        <a:pt x="22" y="38"/>
                      </a:cubicBezTo>
                      <a:cubicBezTo>
                        <a:pt x="22" y="38"/>
                        <a:pt x="22" y="38"/>
                        <a:pt x="22" y="38"/>
                      </a:cubicBezTo>
                      <a:lnTo>
                        <a:pt x="22" y="4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0" name="Freeform 116"/>
                <p:cNvSpPr>
                  <a:spLocks/>
                </p:cNvSpPr>
                <p:nvPr/>
              </p:nvSpPr>
              <p:spPr bwMode="auto">
                <a:xfrm>
                  <a:off x="6856413" y="3582988"/>
                  <a:ext cx="6350" cy="9525"/>
                </a:xfrm>
                <a:custGeom>
                  <a:avLst/>
                  <a:gdLst/>
                  <a:ahLst/>
                  <a:cxnLst>
                    <a:cxn ang="0">
                      <a:pos x="5" y="0"/>
                    </a:cxn>
                    <a:cxn ang="0">
                      <a:pos x="4" y="7"/>
                    </a:cxn>
                    <a:cxn ang="0">
                      <a:pos x="0" y="0"/>
                    </a:cxn>
                    <a:cxn ang="0">
                      <a:pos x="5" y="0"/>
                    </a:cxn>
                  </a:cxnLst>
                  <a:rect l="0" t="0" r="r" b="b"/>
                  <a:pathLst>
                    <a:path w="5" h="7">
                      <a:moveTo>
                        <a:pt x="5" y="0"/>
                      </a:moveTo>
                      <a:cubicBezTo>
                        <a:pt x="5" y="4"/>
                        <a:pt x="4" y="5"/>
                        <a:pt x="4" y="7"/>
                      </a:cubicBezTo>
                      <a:cubicBezTo>
                        <a:pt x="0" y="6"/>
                        <a:pt x="0" y="3"/>
                        <a:pt x="0" y="0"/>
                      </a:cubicBezTo>
                      <a:cubicBezTo>
                        <a:pt x="2" y="0"/>
                        <a:pt x="4" y="0"/>
                        <a:pt x="5"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1" name="Freeform 117"/>
                <p:cNvSpPr>
                  <a:spLocks/>
                </p:cNvSpPr>
                <p:nvPr/>
              </p:nvSpPr>
              <p:spPr bwMode="auto">
                <a:xfrm>
                  <a:off x="6664325" y="3500438"/>
                  <a:ext cx="22225" cy="11113"/>
                </a:xfrm>
                <a:custGeom>
                  <a:avLst/>
                  <a:gdLst/>
                  <a:ahLst/>
                  <a:cxnLst>
                    <a:cxn ang="0">
                      <a:pos x="16" y="4"/>
                    </a:cxn>
                    <a:cxn ang="0">
                      <a:pos x="0" y="4"/>
                    </a:cxn>
                    <a:cxn ang="0">
                      <a:pos x="16" y="4"/>
                    </a:cxn>
                  </a:cxnLst>
                  <a:rect l="0" t="0" r="r" b="b"/>
                  <a:pathLst>
                    <a:path w="16" h="8">
                      <a:moveTo>
                        <a:pt x="16" y="4"/>
                      </a:moveTo>
                      <a:cubicBezTo>
                        <a:pt x="11" y="7"/>
                        <a:pt x="4" y="8"/>
                        <a:pt x="0" y="4"/>
                      </a:cubicBezTo>
                      <a:cubicBezTo>
                        <a:pt x="9" y="0"/>
                        <a:pt x="10" y="0"/>
                        <a:pt x="16"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2" name="Freeform 118"/>
                <p:cNvSpPr>
                  <a:spLocks/>
                </p:cNvSpPr>
                <p:nvPr/>
              </p:nvSpPr>
              <p:spPr bwMode="auto">
                <a:xfrm>
                  <a:off x="6556375" y="3065463"/>
                  <a:ext cx="22225" cy="9525"/>
                </a:xfrm>
                <a:custGeom>
                  <a:avLst/>
                  <a:gdLst/>
                  <a:ahLst/>
                  <a:cxnLst>
                    <a:cxn ang="0">
                      <a:pos x="17" y="1"/>
                    </a:cxn>
                    <a:cxn ang="0">
                      <a:pos x="17" y="7"/>
                    </a:cxn>
                    <a:cxn ang="0">
                      <a:pos x="13" y="7"/>
                    </a:cxn>
                    <a:cxn ang="0">
                      <a:pos x="0" y="3"/>
                    </a:cxn>
                    <a:cxn ang="0">
                      <a:pos x="17" y="1"/>
                    </a:cxn>
                  </a:cxnLst>
                  <a:rect l="0" t="0" r="r" b="b"/>
                  <a:pathLst>
                    <a:path w="17" h="7">
                      <a:moveTo>
                        <a:pt x="17" y="1"/>
                      </a:moveTo>
                      <a:cubicBezTo>
                        <a:pt x="17" y="7"/>
                        <a:pt x="17" y="7"/>
                        <a:pt x="17" y="7"/>
                      </a:cubicBezTo>
                      <a:cubicBezTo>
                        <a:pt x="16" y="7"/>
                        <a:pt x="14" y="7"/>
                        <a:pt x="13" y="7"/>
                      </a:cubicBezTo>
                      <a:cubicBezTo>
                        <a:pt x="8" y="7"/>
                        <a:pt x="2" y="5"/>
                        <a:pt x="0" y="3"/>
                      </a:cubicBezTo>
                      <a:cubicBezTo>
                        <a:pt x="8" y="1"/>
                        <a:pt x="11" y="0"/>
                        <a:pt x="17" y="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204" name="Group 383"/>
            <p:cNvGrpSpPr/>
            <p:nvPr/>
          </p:nvGrpSpPr>
          <p:grpSpPr>
            <a:xfrm>
              <a:off x="3584348" y="1207327"/>
              <a:ext cx="2773469" cy="1960289"/>
              <a:chOff x="4713288" y="1038225"/>
              <a:chExt cx="2847975" cy="2012950"/>
            </a:xfrm>
            <a:grpFill/>
          </p:grpSpPr>
          <p:sp>
            <p:nvSpPr>
              <p:cNvPr id="205" name="Freeform 101"/>
              <p:cNvSpPr>
                <a:spLocks/>
              </p:cNvSpPr>
              <p:nvPr/>
            </p:nvSpPr>
            <p:spPr bwMode="auto">
              <a:xfrm>
                <a:off x="4818063" y="2127250"/>
                <a:ext cx="622300" cy="538163"/>
              </a:xfrm>
              <a:custGeom>
                <a:avLst/>
                <a:gdLst/>
                <a:ahLst/>
                <a:cxnLst>
                  <a:cxn ang="0">
                    <a:pos x="102" y="154"/>
                  </a:cxn>
                  <a:cxn ang="0">
                    <a:pos x="113" y="126"/>
                  </a:cxn>
                  <a:cxn ang="0">
                    <a:pos x="122" y="86"/>
                  </a:cxn>
                  <a:cxn ang="0">
                    <a:pos x="125" y="77"/>
                  </a:cxn>
                  <a:cxn ang="0">
                    <a:pos x="108" y="77"/>
                  </a:cxn>
                  <a:cxn ang="0">
                    <a:pos x="64" y="77"/>
                  </a:cxn>
                  <a:cxn ang="0">
                    <a:pos x="27" y="79"/>
                  </a:cxn>
                  <a:cxn ang="0">
                    <a:pos x="26" y="77"/>
                  </a:cxn>
                  <a:cxn ang="0">
                    <a:pos x="0" y="55"/>
                  </a:cxn>
                  <a:cxn ang="0">
                    <a:pos x="9" y="37"/>
                  </a:cxn>
                  <a:cxn ang="0">
                    <a:pos x="41" y="20"/>
                  </a:cxn>
                  <a:cxn ang="0">
                    <a:pos x="48" y="13"/>
                  </a:cxn>
                  <a:cxn ang="0">
                    <a:pos x="80" y="4"/>
                  </a:cxn>
                  <a:cxn ang="0">
                    <a:pos x="127" y="7"/>
                  </a:cxn>
                  <a:cxn ang="0">
                    <a:pos x="174" y="15"/>
                  </a:cxn>
                  <a:cxn ang="0">
                    <a:pos x="223" y="21"/>
                  </a:cxn>
                  <a:cxn ang="0">
                    <a:pos x="256" y="44"/>
                  </a:cxn>
                  <a:cxn ang="0">
                    <a:pos x="278" y="33"/>
                  </a:cxn>
                  <a:cxn ang="0">
                    <a:pos x="281" y="43"/>
                  </a:cxn>
                  <a:cxn ang="0">
                    <a:pos x="289" y="65"/>
                  </a:cxn>
                  <a:cxn ang="0">
                    <a:pos x="309" y="76"/>
                  </a:cxn>
                  <a:cxn ang="0">
                    <a:pos x="350" y="76"/>
                  </a:cxn>
                  <a:cxn ang="0">
                    <a:pos x="359" y="63"/>
                  </a:cxn>
                  <a:cxn ang="0">
                    <a:pos x="387" y="51"/>
                  </a:cxn>
                  <a:cxn ang="0">
                    <a:pos x="439" y="74"/>
                  </a:cxn>
                  <a:cxn ang="0">
                    <a:pos x="445" y="96"/>
                  </a:cxn>
                  <a:cxn ang="0">
                    <a:pos x="435" y="119"/>
                  </a:cxn>
                  <a:cxn ang="0">
                    <a:pos x="436" y="138"/>
                  </a:cxn>
                  <a:cxn ang="0">
                    <a:pos x="449" y="156"/>
                  </a:cxn>
                  <a:cxn ang="0">
                    <a:pos x="445" y="179"/>
                  </a:cxn>
                  <a:cxn ang="0">
                    <a:pos x="448" y="232"/>
                  </a:cxn>
                  <a:cxn ang="0">
                    <a:pos x="448" y="240"/>
                  </a:cxn>
                  <a:cxn ang="0">
                    <a:pos x="393" y="231"/>
                  </a:cxn>
                  <a:cxn ang="0">
                    <a:pos x="370" y="220"/>
                  </a:cxn>
                  <a:cxn ang="0">
                    <a:pos x="333" y="207"/>
                  </a:cxn>
                  <a:cxn ang="0">
                    <a:pos x="313" y="192"/>
                  </a:cxn>
                  <a:cxn ang="0">
                    <a:pos x="278" y="183"/>
                  </a:cxn>
                  <a:cxn ang="0">
                    <a:pos x="304" y="224"/>
                  </a:cxn>
                  <a:cxn ang="0">
                    <a:pos x="315" y="227"/>
                  </a:cxn>
                  <a:cxn ang="0">
                    <a:pos x="313" y="246"/>
                  </a:cxn>
                  <a:cxn ang="0">
                    <a:pos x="379" y="225"/>
                  </a:cxn>
                  <a:cxn ang="0">
                    <a:pos x="406" y="260"/>
                  </a:cxn>
                  <a:cxn ang="0">
                    <a:pos x="414" y="270"/>
                  </a:cxn>
                  <a:cxn ang="0">
                    <a:pos x="410" y="302"/>
                  </a:cxn>
                  <a:cxn ang="0">
                    <a:pos x="390" y="321"/>
                  </a:cxn>
                  <a:cxn ang="0">
                    <a:pos x="365" y="347"/>
                  </a:cxn>
                  <a:cxn ang="0">
                    <a:pos x="328" y="368"/>
                  </a:cxn>
                  <a:cxn ang="0">
                    <a:pos x="265" y="395"/>
                  </a:cxn>
                  <a:cxn ang="0">
                    <a:pos x="234" y="404"/>
                  </a:cxn>
                  <a:cxn ang="0">
                    <a:pos x="217" y="399"/>
                  </a:cxn>
                  <a:cxn ang="0">
                    <a:pos x="209" y="372"/>
                  </a:cxn>
                  <a:cxn ang="0">
                    <a:pos x="198" y="340"/>
                  </a:cxn>
                  <a:cxn ang="0">
                    <a:pos x="162" y="280"/>
                  </a:cxn>
                  <a:cxn ang="0">
                    <a:pos x="154" y="259"/>
                  </a:cxn>
                  <a:cxn ang="0">
                    <a:pos x="140" y="251"/>
                  </a:cxn>
                  <a:cxn ang="0">
                    <a:pos x="131" y="229"/>
                  </a:cxn>
                  <a:cxn ang="0">
                    <a:pos x="109" y="196"/>
                  </a:cxn>
                  <a:cxn ang="0">
                    <a:pos x="112" y="177"/>
                  </a:cxn>
                </a:cxnLst>
                <a:rect l="0" t="0" r="r" b="b"/>
                <a:pathLst>
                  <a:path w="467" h="405">
                    <a:moveTo>
                      <a:pt x="112" y="177"/>
                    </a:moveTo>
                    <a:cubicBezTo>
                      <a:pt x="102" y="154"/>
                      <a:pt x="102" y="154"/>
                      <a:pt x="102" y="154"/>
                    </a:cubicBezTo>
                    <a:cubicBezTo>
                      <a:pt x="102" y="151"/>
                      <a:pt x="105" y="151"/>
                      <a:pt x="106" y="149"/>
                    </a:cubicBezTo>
                    <a:cubicBezTo>
                      <a:pt x="109" y="139"/>
                      <a:pt x="110" y="134"/>
                      <a:pt x="113" y="126"/>
                    </a:cubicBezTo>
                    <a:cubicBezTo>
                      <a:pt x="115" y="117"/>
                      <a:pt x="124" y="115"/>
                      <a:pt x="124" y="104"/>
                    </a:cubicBezTo>
                    <a:cubicBezTo>
                      <a:pt x="124" y="97"/>
                      <a:pt x="122" y="91"/>
                      <a:pt x="122" y="86"/>
                    </a:cubicBezTo>
                    <a:cubicBezTo>
                      <a:pt x="122" y="83"/>
                      <a:pt x="124" y="82"/>
                      <a:pt x="125" y="81"/>
                    </a:cubicBezTo>
                    <a:cubicBezTo>
                      <a:pt x="125" y="77"/>
                      <a:pt x="125" y="77"/>
                      <a:pt x="125" y="77"/>
                    </a:cubicBezTo>
                    <a:cubicBezTo>
                      <a:pt x="121" y="78"/>
                      <a:pt x="120" y="81"/>
                      <a:pt x="117" y="81"/>
                    </a:cubicBezTo>
                    <a:cubicBezTo>
                      <a:pt x="112" y="81"/>
                      <a:pt x="110" y="79"/>
                      <a:pt x="108" y="77"/>
                    </a:cubicBezTo>
                    <a:cubicBezTo>
                      <a:pt x="101" y="82"/>
                      <a:pt x="98" y="88"/>
                      <a:pt x="86" y="88"/>
                    </a:cubicBezTo>
                    <a:cubicBezTo>
                      <a:pt x="76" y="88"/>
                      <a:pt x="73" y="77"/>
                      <a:pt x="64" y="77"/>
                    </a:cubicBezTo>
                    <a:cubicBezTo>
                      <a:pt x="54" y="77"/>
                      <a:pt x="56" y="87"/>
                      <a:pt x="48" y="87"/>
                    </a:cubicBezTo>
                    <a:cubicBezTo>
                      <a:pt x="40" y="87"/>
                      <a:pt x="35" y="75"/>
                      <a:pt x="27" y="79"/>
                    </a:cubicBezTo>
                    <a:cubicBezTo>
                      <a:pt x="22" y="79"/>
                      <a:pt x="22" y="79"/>
                      <a:pt x="22" y="79"/>
                    </a:cubicBezTo>
                    <a:cubicBezTo>
                      <a:pt x="24" y="79"/>
                      <a:pt x="25" y="78"/>
                      <a:pt x="26" y="77"/>
                    </a:cubicBezTo>
                    <a:cubicBezTo>
                      <a:pt x="23" y="74"/>
                      <a:pt x="10" y="67"/>
                      <a:pt x="15" y="63"/>
                    </a:cubicBezTo>
                    <a:cubicBezTo>
                      <a:pt x="11" y="57"/>
                      <a:pt x="6" y="58"/>
                      <a:pt x="0" y="55"/>
                    </a:cubicBezTo>
                    <a:cubicBezTo>
                      <a:pt x="4" y="50"/>
                      <a:pt x="9" y="51"/>
                      <a:pt x="9" y="43"/>
                    </a:cubicBezTo>
                    <a:cubicBezTo>
                      <a:pt x="9" y="40"/>
                      <a:pt x="8" y="40"/>
                      <a:pt x="9" y="37"/>
                    </a:cubicBezTo>
                    <a:cubicBezTo>
                      <a:pt x="6" y="37"/>
                      <a:pt x="1" y="38"/>
                      <a:pt x="1" y="35"/>
                    </a:cubicBezTo>
                    <a:cubicBezTo>
                      <a:pt x="1" y="22"/>
                      <a:pt x="33" y="24"/>
                      <a:pt x="41" y="20"/>
                    </a:cubicBezTo>
                    <a:cubicBezTo>
                      <a:pt x="40" y="17"/>
                      <a:pt x="38" y="18"/>
                      <a:pt x="38" y="15"/>
                    </a:cubicBezTo>
                    <a:cubicBezTo>
                      <a:pt x="38" y="11"/>
                      <a:pt x="46" y="13"/>
                      <a:pt x="48" y="13"/>
                    </a:cubicBezTo>
                    <a:cubicBezTo>
                      <a:pt x="53" y="13"/>
                      <a:pt x="62" y="13"/>
                      <a:pt x="62" y="13"/>
                    </a:cubicBezTo>
                    <a:cubicBezTo>
                      <a:pt x="67" y="13"/>
                      <a:pt x="75" y="7"/>
                      <a:pt x="80" y="4"/>
                    </a:cubicBezTo>
                    <a:cubicBezTo>
                      <a:pt x="86" y="0"/>
                      <a:pt x="98" y="0"/>
                      <a:pt x="106" y="0"/>
                    </a:cubicBezTo>
                    <a:cubicBezTo>
                      <a:pt x="117" y="0"/>
                      <a:pt x="117" y="7"/>
                      <a:pt x="127" y="7"/>
                    </a:cubicBezTo>
                    <a:cubicBezTo>
                      <a:pt x="127" y="12"/>
                      <a:pt x="144" y="15"/>
                      <a:pt x="149" y="15"/>
                    </a:cubicBezTo>
                    <a:cubicBezTo>
                      <a:pt x="162" y="15"/>
                      <a:pt x="170" y="15"/>
                      <a:pt x="174" y="15"/>
                    </a:cubicBezTo>
                    <a:cubicBezTo>
                      <a:pt x="186" y="15"/>
                      <a:pt x="192" y="3"/>
                      <a:pt x="205" y="3"/>
                    </a:cubicBezTo>
                    <a:cubicBezTo>
                      <a:pt x="219" y="3"/>
                      <a:pt x="218" y="12"/>
                      <a:pt x="223" y="21"/>
                    </a:cubicBezTo>
                    <a:cubicBezTo>
                      <a:pt x="224" y="23"/>
                      <a:pt x="233" y="28"/>
                      <a:pt x="233" y="28"/>
                    </a:cubicBezTo>
                    <a:cubicBezTo>
                      <a:pt x="241" y="31"/>
                      <a:pt x="243" y="44"/>
                      <a:pt x="256" y="44"/>
                    </a:cubicBezTo>
                    <a:cubicBezTo>
                      <a:pt x="265" y="44"/>
                      <a:pt x="265" y="36"/>
                      <a:pt x="271" y="34"/>
                    </a:cubicBezTo>
                    <a:cubicBezTo>
                      <a:pt x="275" y="33"/>
                      <a:pt x="274" y="33"/>
                      <a:pt x="278" y="33"/>
                    </a:cubicBezTo>
                    <a:cubicBezTo>
                      <a:pt x="279" y="35"/>
                      <a:pt x="279" y="39"/>
                      <a:pt x="281" y="41"/>
                    </a:cubicBezTo>
                    <a:cubicBezTo>
                      <a:pt x="280" y="41"/>
                      <a:pt x="281" y="42"/>
                      <a:pt x="281" y="43"/>
                    </a:cubicBezTo>
                    <a:cubicBezTo>
                      <a:pt x="281" y="48"/>
                      <a:pt x="284" y="47"/>
                      <a:pt x="286" y="51"/>
                    </a:cubicBezTo>
                    <a:cubicBezTo>
                      <a:pt x="290" y="56"/>
                      <a:pt x="286" y="59"/>
                      <a:pt x="289" y="65"/>
                    </a:cubicBezTo>
                    <a:cubicBezTo>
                      <a:pt x="291" y="70"/>
                      <a:pt x="297" y="67"/>
                      <a:pt x="301" y="68"/>
                    </a:cubicBezTo>
                    <a:cubicBezTo>
                      <a:pt x="305" y="69"/>
                      <a:pt x="306" y="73"/>
                      <a:pt x="309" y="76"/>
                    </a:cubicBezTo>
                    <a:cubicBezTo>
                      <a:pt x="312" y="79"/>
                      <a:pt x="323" y="78"/>
                      <a:pt x="329" y="78"/>
                    </a:cubicBezTo>
                    <a:cubicBezTo>
                      <a:pt x="337" y="78"/>
                      <a:pt x="345" y="77"/>
                      <a:pt x="350" y="76"/>
                    </a:cubicBezTo>
                    <a:cubicBezTo>
                      <a:pt x="350" y="72"/>
                      <a:pt x="350" y="71"/>
                      <a:pt x="350" y="68"/>
                    </a:cubicBezTo>
                    <a:cubicBezTo>
                      <a:pt x="350" y="64"/>
                      <a:pt x="355" y="64"/>
                      <a:pt x="359" y="63"/>
                    </a:cubicBezTo>
                    <a:cubicBezTo>
                      <a:pt x="364" y="61"/>
                      <a:pt x="363" y="59"/>
                      <a:pt x="368" y="57"/>
                    </a:cubicBezTo>
                    <a:cubicBezTo>
                      <a:pt x="376" y="54"/>
                      <a:pt x="381" y="56"/>
                      <a:pt x="387" y="51"/>
                    </a:cubicBezTo>
                    <a:cubicBezTo>
                      <a:pt x="397" y="57"/>
                      <a:pt x="403" y="57"/>
                      <a:pt x="412" y="60"/>
                    </a:cubicBezTo>
                    <a:cubicBezTo>
                      <a:pt x="423" y="64"/>
                      <a:pt x="426" y="74"/>
                      <a:pt x="439" y="74"/>
                    </a:cubicBezTo>
                    <a:cubicBezTo>
                      <a:pt x="439" y="76"/>
                      <a:pt x="442" y="77"/>
                      <a:pt x="443" y="79"/>
                    </a:cubicBezTo>
                    <a:cubicBezTo>
                      <a:pt x="445" y="86"/>
                      <a:pt x="442" y="92"/>
                      <a:pt x="445" y="96"/>
                    </a:cubicBezTo>
                    <a:cubicBezTo>
                      <a:pt x="442" y="98"/>
                      <a:pt x="435" y="114"/>
                      <a:pt x="435" y="115"/>
                    </a:cubicBezTo>
                    <a:cubicBezTo>
                      <a:pt x="435" y="116"/>
                      <a:pt x="436" y="118"/>
                      <a:pt x="435" y="119"/>
                    </a:cubicBezTo>
                    <a:cubicBezTo>
                      <a:pt x="436" y="121"/>
                      <a:pt x="435" y="122"/>
                      <a:pt x="436" y="124"/>
                    </a:cubicBezTo>
                    <a:cubicBezTo>
                      <a:pt x="436" y="138"/>
                      <a:pt x="436" y="138"/>
                      <a:pt x="436" y="138"/>
                    </a:cubicBezTo>
                    <a:cubicBezTo>
                      <a:pt x="438" y="142"/>
                      <a:pt x="437" y="145"/>
                      <a:pt x="439" y="149"/>
                    </a:cubicBezTo>
                    <a:cubicBezTo>
                      <a:pt x="440" y="153"/>
                      <a:pt x="449" y="149"/>
                      <a:pt x="449" y="156"/>
                    </a:cubicBezTo>
                    <a:cubicBezTo>
                      <a:pt x="449" y="165"/>
                      <a:pt x="439" y="164"/>
                      <a:pt x="439" y="171"/>
                    </a:cubicBezTo>
                    <a:cubicBezTo>
                      <a:pt x="439" y="177"/>
                      <a:pt x="443" y="177"/>
                      <a:pt x="445" y="179"/>
                    </a:cubicBezTo>
                    <a:cubicBezTo>
                      <a:pt x="452" y="194"/>
                      <a:pt x="467" y="196"/>
                      <a:pt x="467" y="215"/>
                    </a:cubicBezTo>
                    <a:cubicBezTo>
                      <a:pt x="456" y="218"/>
                      <a:pt x="448" y="220"/>
                      <a:pt x="448" y="232"/>
                    </a:cubicBezTo>
                    <a:cubicBezTo>
                      <a:pt x="448" y="235"/>
                      <a:pt x="450" y="238"/>
                      <a:pt x="450" y="240"/>
                    </a:cubicBezTo>
                    <a:cubicBezTo>
                      <a:pt x="450" y="240"/>
                      <a:pt x="448" y="240"/>
                      <a:pt x="448" y="240"/>
                    </a:cubicBezTo>
                    <a:cubicBezTo>
                      <a:pt x="439" y="240"/>
                      <a:pt x="420" y="235"/>
                      <a:pt x="408" y="235"/>
                    </a:cubicBezTo>
                    <a:cubicBezTo>
                      <a:pt x="406" y="235"/>
                      <a:pt x="393" y="231"/>
                      <a:pt x="393" y="231"/>
                    </a:cubicBezTo>
                    <a:cubicBezTo>
                      <a:pt x="388" y="226"/>
                      <a:pt x="388" y="213"/>
                      <a:pt x="379" y="213"/>
                    </a:cubicBezTo>
                    <a:cubicBezTo>
                      <a:pt x="374" y="213"/>
                      <a:pt x="372" y="217"/>
                      <a:pt x="370" y="220"/>
                    </a:cubicBezTo>
                    <a:cubicBezTo>
                      <a:pt x="348" y="220"/>
                      <a:pt x="348" y="220"/>
                      <a:pt x="348" y="220"/>
                    </a:cubicBezTo>
                    <a:cubicBezTo>
                      <a:pt x="341" y="217"/>
                      <a:pt x="337" y="212"/>
                      <a:pt x="333" y="207"/>
                    </a:cubicBezTo>
                    <a:cubicBezTo>
                      <a:pt x="327" y="202"/>
                      <a:pt x="320" y="205"/>
                      <a:pt x="315" y="200"/>
                    </a:cubicBezTo>
                    <a:cubicBezTo>
                      <a:pt x="313" y="197"/>
                      <a:pt x="314" y="194"/>
                      <a:pt x="313" y="192"/>
                    </a:cubicBezTo>
                    <a:cubicBezTo>
                      <a:pt x="308" y="182"/>
                      <a:pt x="299" y="168"/>
                      <a:pt x="286" y="168"/>
                    </a:cubicBezTo>
                    <a:cubicBezTo>
                      <a:pt x="280" y="168"/>
                      <a:pt x="278" y="176"/>
                      <a:pt x="278" y="183"/>
                    </a:cubicBezTo>
                    <a:cubicBezTo>
                      <a:pt x="278" y="187"/>
                      <a:pt x="278" y="189"/>
                      <a:pt x="278" y="193"/>
                    </a:cubicBezTo>
                    <a:cubicBezTo>
                      <a:pt x="281" y="203"/>
                      <a:pt x="293" y="222"/>
                      <a:pt x="304" y="224"/>
                    </a:cubicBezTo>
                    <a:cubicBezTo>
                      <a:pt x="304" y="229"/>
                      <a:pt x="306" y="231"/>
                      <a:pt x="307" y="235"/>
                    </a:cubicBezTo>
                    <a:cubicBezTo>
                      <a:pt x="312" y="233"/>
                      <a:pt x="311" y="228"/>
                      <a:pt x="315" y="227"/>
                    </a:cubicBezTo>
                    <a:cubicBezTo>
                      <a:pt x="316" y="228"/>
                      <a:pt x="316" y="230"/>
                      <a:pt x="316" y="231"/>
                    </a:cubicBezTo>
                    <a:cubicBezTo>
                      <a:pt x="316" y="237"/>
                      <a:pt x="313" y="240"/>
                      <a:pt x="313" y="246"/>
                    </a:cubicBezTo>
                    <a:cubicBezTo>
                      <a:pt x="313" y="252"/>
                      <a:pt x="324" y="255"/>
                      <a:pt x="331" y="255"/>
                    </a:cubicBezTo>
                    <a:cubicBezTo>
                      <a:pt x="360" y="255"/>
                      <a:pt x="363" y="237"/>
                      <a:pt x="379" y="225"/>
                    </a:cubicBezTo>
                    <a:cubicBezTo>
                      <a:pt x="379" y="241"/>
                      <a:pt x="379" y="241"/>
                      <a:pt x="379" y="241"/>
                    </a:cubicBezTo>
                    <a:cubicBezTo>
                      <a:pt x="385" y="254"/>
                      <a:pt x="393" y="256"/>
                      <a:pt x="406" y="260"/>
                    </a:cubicBezTo>
                    <a:cubicBezTo>
                      <a:pt x="411" y="261"/>
                      <a:pt x="411" y="269"/>
                      <a:pt x="414" y="271"/>
                    </a:cubicBezTo>
                    <a:cubicBezTo>
                      <a:pt x="414" y="270"/>
                      <a:pt x="414" y="270"/>
                      <a:pt x="414" y="270"/>
                    </a:cubicBezTo>
                    <a:cubicBezTo>
                      <a:pt x="416" y="274"/>
                      <a:pt x="423" y="273"/>
                      <a:pt x="423" y="277"/>
                    </a:cubicBezTo>
                    <a:cubicBezTo>
                      <a:pt x="423" y="288"/>
                      <a:pt x="410" y="291"/>
                      <a:pt x="410" y="302"/>
                    </a:cubicBezTo>
                    <a:cubicBezTo>
                      <a:pt x="403" y="302"/>
                      <a:pt x="399" y="303"/>
                      <a:pt x="397" y="309"/>
                    </a:cubicBezTo>
                    <a:cubicBezTo>
                      <a:pt x="395" y="314"/>
                      <a:pt x="396" y="321"/>
                      <a:pt x="390" y="321"/>
                    </a:cubicBezTo>
                    <a:cubicBezTo>
                      <a:pt x="384" y="321"/>
                      <a:pt x="384" y="334"/>
                      <a:pt x="378" y="334"/>
                    </a:cubicBezTo>
                    <a:cubicBezTo>
                      <a:pt x="374" y="334"/>
                      <a:pt x="365" y="342"/>
                      <a:pt x="365" y="347"/>
                    </a:cubicBezTo>
                    <a:cubicBezTo>
                      <a:pt x="353" y="349"/>
                      <a:pt x="327" y="354"/>
                      <a:pt x="327" y="364"/>
                    </a:cubicBezTo>
                    <a:cubicBezTo>
                      <a:pt x="327" y="365"/>
                      <a:pt x="327" y="367"/>
                      <a:pt x="328" y="368"/>
                    </a:cubicBezTo>
                    <a:cubicBezTo>
                      <a:pt x="318" y="373"/>
                      <a:pt x="304" y="376"/>
                      <a:pt x="294" y="378"/>
                    </a:cubicBezTo>
                    <a:cubicBezTo>
                      <a:pt x="289" y="380"/>
                      <a:pt x="271" y="392"/>
                      <a:pt x="265" y="395"/>
                    </a:cubicBezTo>
                    <a:cubicBezTo>
                      <a:pt x="252" y="395"/>
                      <a:pt x="252" y="395"/>
                      <a:pt x="252" y="395"/>
                    </a:cubicBezTo>
                    <a:cubicBezTo>
                      <a:pt x="244" y="400"/>
                      <a:pt x="243" y="404"/>
                      <a:pt x="234" y="404"/>
                    </a:cubicBezTo>
                    <a:cubicBezTo>
                      <a:pt x="231" y="405"/>
                      <a:pt x="231" y="405"/>
                      <a:pt x="231" y="405"/>
                    </a:cubicBezTo>
                    <a:cubicBezTo>
                      <a:pt x="229" y="405"/>
                      <a:pt x="218" y="400"/>
                      <a:pt x="217" y="399"/>
                    </a:cubicBezTo>
                    <a:cubicBezTo>
                      <a:pt x="216" y="399"/>
                      <a:pt x="219" y="399"/>
                      <a:pt x="217" y="394"/>
                    </a:cubicBezTo>
                    <a:cubicBezTo>
                      <a:pt x="212" y="387"/>
                      <a:pt x="209" y="380"/>
                      <a:pt x="209" y="372"/>
                    </a:cubicBezTo>
                    <a:cubicBezTo>
                      <a:pt x="204" y="371"/>
                      <a:pt x="207" y="363"/>
                      <a:pt x="208" y="359"/>
                    </a:cubicBezTo>
                    <a:cubicBezTo>
                      <a:pt x="210" y="349"/>
                      <a:pt x="203" y="345"/>
                      <a:pt x="198" y="340"/>
                    </a:cubicBezTo>
                    <a:cubicBezTo>
                      <a:pt x="193" y="335"/>
                      <a:pt x="181" y="320"/>
                      <a:pt x="181" y="309"/>
                    </a:cubicBezTo>
                    <a:cubicBezTo>
                      <a:pt x="165" y="306"/>
                      <a:pt x="162" y="297"/>
                      <a:pt x="162" y="280"/>
                    </a:cubicBezTo>
                    <a:cubicBezTo>
                      <a:pt x="162" y="270"/>
                      <a:pt x="156" y="268"/>
                      <a:pt x="154" y="259"/>
                    </a:cubicBezTo>
                    <a:cubicBezTo>
                      <a:pt x="154" y="259"/>
                      <a:pt x="154" y="259"/>
                      <a:pt x="154" y="259"/>
                    </a:cubicBezTo>
                    <a:cubicBezTo>
                      <a:pt x="152" y="258"/>
                      <a:pt x="150" y="255"/>
                      <a:pt x="148" y="254"/>
                    </a:cubicBezTo>
                    <a:cubicBezTo>
                      <a:pt x="147" y="252"/>
                      <a:pt x="141" y="253"/>
                      <a:pt x="140" y="251"/>
                    </a:cubicBezTo>
                    <a:cubicBezTo>
                      <a:pt x="137" y="249"/>
                      <a:pt x="138" y="242"/>
                      <a:pt x="137" y="239"/>
                    </a:cubicBezTo>
                    <a:cubicBezTo>
                      <a:pt x="136" y="235"/>
                      <a:pt x="132" y="231"/>
                      <a:pt x="131" y="229"/>
                    </a:cubicBezTo>
                    <a:cubicBezTo>
                      <a:pt x="125" y="221"/>
                      <a:pt x="121" y="214"/>
                      <a:pt x="116" y="207"/>
                    </a:cubicBezTo>
                    <a:cubicBezTo>
                      <a:pt x="115" y="205"/>
                      <a:pt x="109" y="198"/>
                      <a:pt x="109" y="196"/>
                    </a:cubicBezTo>
                    <a:cubicBezTo>
                      <a:pt x="109" y="192"/>
                      <a:pt x="112" y="182"/>
                      <a:pt x="112" y="175"/>
                    </a:cubicBezTo>
                    <a:lnTo>
                      <a:pt x="112" y="177"/>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6" name="Freeform 102"/>
              <p:cNvSpPr>
                <a:spLocks/>
              </p:cNvSpPr>
              <p:nvPr/>
            </p:nvSpPr>
            <p:spPr bwMode="auto">
              <a:xfrm>
                <a:off x="5713413" y="2714625"/>
                <a:ext cx="33338" cy="63500"/>
              </a:xfrm>
              <a:custGeom>
                <a:avLst/>
                <a:gdLst/>
                <a:ahLst/>
                <a:cxnLst>
                  <a:cxn ang="0">
                    <a:pos x="25" y="30"/>
                  </a:cxn>
                  <a:cxn ang="0">
                    <a:pos x="11" y="48"/>
                  </a:cxn>
                  <a:cxn ang="0">
                    <a:pos x="0" y="35"/>
                  </a:cxn>
                  <a:cxn ang="0">
                    <a:pos x="6" y="0"/>
                  </a:cxn>
                  <a:cxn ang="0">
                    <a:pos x="25" y="30"/>
                  </a:cxn>
                </a:cxnLst>
                <a:rect l="0" t="0" r="r" b="b"/>
                <a:pathLst>
                  <a:path w="25" h="48">
                    <a:moveTo>
                      <a:pt x="25" y="30"/>
                    </a:moveTo>
                    <a:cubicBezTo>
                      <a:pt x="25" y="37"/>
                      <a:pt x="20" y="48"/>
                      <a:pt x="11" y="48"/>
                    </a:cubicBezTo>
                    <a:cubicBezTo>
                      <a:pt x="5" y="48"/>
                      <a:pt x="0" y="41"/>
                      <a:pt x="0" y="35"/>
                    </a:cubicBezTo>
                    <a:cubicBezTo>
                      <a:pt x="0" y="22"/>
                      <a:pt x="6" y="13"/>
                      <a:pt x="6" y="0"/>
                    </a:cubicBezTo>
                    <a:cubicBezTo>
                      <a:pt x="13" y="10"/>
                      <a:pt x="25" y="15"/>
                      <a:pt x="25" y="3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7" name="Freeform 103"/>
              <p:cNvSpPr>
                <a:spLocks/>
              </p:cNvSpPr>
              <p:nvPr/>
            </p:nvSpPr>
            <p:spPr bwMode="auto">
              <a:xfrm>
                <a:off x="5397500" y="2195513"/>
                <a:ext cx="677863" cy="544513"/>
              </a:xfrm>
              <a:custGeom>
                <a:avLst/>
                <a:gdLst/>
                <a:ahLst/>
                <a:cxnLst>
                  <a:cxn ang="0">
                    <a:pos x="148" y="270"/>
                  </a:cxn>
                  <a:cxn ang="0">
                    <a:pos x="174" y="340"/>
                  </a:cxn>
                  <a:cxn ang="0">
                    <a:pos x="200" y="401"/>
                  </a:cxn>
                  <a:cxn ang="0">
                    <a:pos x="216" y="401"/>
                  </a:cxn>
                  <a:cxn ang="0">
                    <a:pos x="237" y="379"/>
                  </a:cxn>
                  <a:cxn ang="0">
                    <a:pos x="243" y="341"/>
                  </a:cxn>
                  <a:cxn ang="0">
                    <a:pos x="268" y="298"/>
                  </a:cxn>
                  <a:cxn ang="0">
                    <a:pos x="326" y="240"/>
                  </a:cxn>
                  <a:cxn ang="0">
                    <a:pos x="374" y="218"/>
                  </a:cxn>
                  <a:cxn ang="0">
                    <a:pos x="409" y="259"/>
                  </a:cxn>
                  <a:cxn ang="0">
                    <a:pos x="423" y="302"/>
                  </a:cxn>
                  <a:cxn ang="0">
                    <a:pos x="457" y="300"/>
                  </a:cxn>
                  <a:cxn ang="0">
                    <a:pos x="476" y="367"/>
                  </a:cxn>
                  <a:cxn ang="0">
                    <a:pos x="489" y="358"/>
                  </a:cxn>
                  <a:cxn ang="0">
                    <a:pos x="472" y="316"/>
                  </a:cxn>
                  <a:cxn ang="0">
                    <a:pos x="473" y="288"/>
                  </a:cxn>
                  <a:cxn ang="0">
                    <a:pos x="483" y="254"/>
                  </a:cxn>
                  <a:cxn ang="0">
                    <a:pos x="487" y="213"/>
                  </a:cxn>
                  <a:cxn ang="0">
                    <a:pos x="467" y="197"/>
                  </a:cxn>
                  <a:cxn ang="0">
                    <a:pos x="445" y="125"/>
                  </a:cxn>
                  <a:cxn ang="0">
                    <a:pos x="423" y="130"/>
                  </a:cxn>
                  <a:cxn ang="0">
                    <a:pos x="373" y="144"/>
                  </a:cxn>
                  <a:cxn ang="0">
                    <a:pos x="341" y="147"/>
                  </a:cxn>
                  <a:cxn ang="0">
                    <a:pos x="295" y="136"/>
                  </a:cxn>
                  <a:cxn ang="0">
                    <a:pos x="254" y="116"/>
                  </a:cxn>
                  <a:cxn ang="0">
                    <a:pos x="226" y="89"/>
                  </a:cxn>
                  <a:cxn ang="0">
                    <a:pos x="229" y="69"/>
                  </a:cxn>
                  <a:cxn ang="0">
                    <a:pos x="213" y="43"/>
                  </a:cxn>
                  <a:cxn ang="0">
                    <a:pos x="178" y="16"/>
                  </a:cxn>
                  <a:cxn ang="0">
                    <a:pos x="131" y="0"/>
                  </a:cxn>
                  <a:cxn ang="0">
                    <a:pos x="94" y="21"/>
                  </a:cxn>
                  <a:cxn ang="0">
                    <a:pos x="65" y="13"/>
                  </a:cxn>
                  <a:cxn ang="0">
                    <a:pos x="23" y="46"/>
                  </a:cxn>
                  <a:cxn ang="0">
                    <a:pos x="0" y="64"/>
                  </a:cxn>
                  <a:cxn ang="0">
                    <a:pos x="1" y="87"/>
                  </a:cxn>
                  <a:cxn ang="0">
                    <a:pos x="4" y="120"/>
                  </a:cxn>
                  <a:cxn ang="0">
                    <a:pos x="13" y="181"/>
                  </a:cxn>
                  <a:cxn ang="0">
                    <a:pos x="34" y="185"/>
                  </a:cxn>
                  <a:cxn ang="0">
                    <a:pos x="70" y="185"/>
                  </a:cxn>
                  <a:cxn ang="0">
                    <a:pos x="118" y="219"/>
                  </a:cxn>
                  <a:cxn ang="0">
                    <a:pos x="127" y="248"/>
                  </a:cxn>
                  <a:cxn ang="0">
                    <a:pos x="145" y="233"/>
                  </a:cxn>
                  <a:cxn ang="0">
                    <a:pos x="149" y="265"/>
                  </a:cxn>
                </a:cxnLst>
                <a:rect l="0" t="0" r="r" b="b"/>
                <a:pathLst>
                  <a:path w="509" h="410">
                    <a:moveTo>
                      <a:pt x="149" y="265"/>
                    </a:moveTo>
                    <a:cubicBezTo>
                      <a:pt x="147" y="263"/>
                      <a:pt x="147" y="263"/>
                      <a:pt x="147" y="263"/>
                    </a:cubicBezTo>
                    <a:cubicBezTo>
                      <a:pt x="147" y="265"/>
                      <a:pt x="148" y="268"/>
                      <a:pt x="148" y="270"/>
                    </a:cubicBezTo>
                    <a:cubicBezTo>
                      <a:pt x="148" y="278"/>
                      <a:pt x="153" y="286"/>
                      <a:pt x="155" y="295"/>
                    </a:cubicBezTo>
                    <a:cubicBezTo>
                      <a:pt x="158" y="305"/>
                      <a:pt x="166" y="319"/>
                      <a:pt x="168" y="326"/>
                    </a:cubicBezTo>
                    <a:cubicBezTo>
                      <a:pt x="170" y="332"/>
                      <a:pt x="170" y="334"/>
                      <a:pt x="174" y="340"/>
                    </a:cubicBezTo>
                    <a:cubicBezTo>
                      <a:pt x="177" y="345"/>
                      <a:pt x="175" y="351"/>
                      <a:pt x="179" y="358"/>
                    </a:cubicBezTo>
                    <a:cubicBezTo>
                      <a:pt x="180" y="362"/>
                      <a:pt x="187" y="366"/>
                      <a:pt x="188" y="372"/>
                    </a:cubicBezTo>
                    <a:cubicBezTo>
                      <a:pt x="191" y="382"/>
                      <a:pt x="196" y="390"/>
                      <a:pt x="200" y="401"/>
                    </a:cubicBezTo>
                    <a:cubicBezTo>
                      <a:pt x="200" y="402"/>
                      <a:pt x="202" y="405"/>
                      <a:pt x="204" y="405"/>
                    </a:cubicBezTo>
                    <a:cubicBezTo>
                      <a:pt x="204" y="409"/>
                      <a:pt x="207" y="410"/>
                      <a:pt x="210" y="410"/>
                    </a:cubicBezTo>
                    <a:cubicBezTo>
                      <a:pt x="214" y="410"/>
                      <a:pt x="214" y="405"/>
                      <a:pt x="216" y="401"/>
                    </a:cubicBezTo>
                    <a:cubicBezTo>
                      <a:pt x="218" y="397"/>
                      <a:pt x="219" y="398"/>
                      <a:pt x="224" y="396"/>
                    </a:cubicBezTo>
                    <a:cubicBezTo>
                      <a:pt x="228" y="394"/>
                      <a:pt x="227" y="382"/>
                      <a:pt x="233" y="381"/>
                    </a:cubicBezTo>
                    <a:cubicBezTo>
                      <a:pt x="234" y="380"/>
                      <a:pt x="237" y="380"/>
                      <a:pt x="237" y="379"/>
                    </a:cubicBezTo>
                    <a:cubicBezTo>
                      <a:pt x="240" y="379"/>
                      <a:pt x="240" y="379"/>
                      <a:pt x="240" y="379"/>
                    </a:cubicBezTo>
                    <a:cubicBezTo>
                      <a:pt x="237" y="367"/>
                      <a:pt x="237" y="367"/>
                      <a:pt x="237" y="367"/>
                    </a:cubicBezTo>
                    <a:cubicBezTo>
                      <a:pt x="237" y="359"/>
                      <a:pt x="243" y="352"/>
                      <a:pt x="243" y="341"/>
                    </a:cubicBezTo>
                    <a:cubicBezTo>
                      <a:pt x="243" y="334"/>
                      <a:pt x="240" y="329"/>
                      <a:pt x="240" y="321"/>
                    </a:cubicBezTo>
                    <a:cubicBezTo>
                      <a:pt x="240" y="312"/>
                      <a:pt x="249" y="311"/>
                      <a:pt x="257" y="308"/>
                    </a:cubicBezTo>
                    <a:cubicBezTo>
                      <a:pt x="260" y="307"/>
                      <a:pt x="265" y="302"/>
                      <a:pt x="268" y="298"/>
                    </a:cubicBezTo>
                    <a:cubicBezTo>
                      <a:pt x="277" y="290"/>
                      <a:pt x="284" y="281"/>
                      <a:pt x="293" y="272"/>
                    </a:cubicBezTo>
                    <a:cubicBezTo>
                      <a:pt x="300" y="265"/>
                      <a:pt x="313" y="263"/>
                      <a:pt x="321" y="255"/>
                    </a:cubicBezTo>
                    <a:cubicBezTo>
                      <a:pt x="325" y="251"/>
                      <a:pt x="325" y="246"/>
                      <a:pt x="326" y="240"/>
                    </a:cubicBezTo>
                    <a:cubicBezTo>
                      <a:pt x="328" y="236"/>
                      <a:pt x="337" y="236"/>
                      <a:pt x="340" y="229"/>
                    </a:cubicBezTo>
                    <a:cubicBezTo>
                      <a:pt x="344" y="231"/>
                      <a:pt x="344" y="233"/>
                      <a:pt x="351" y="233"/>
                    </a:cubicBezTo>
                    <a:cubicBezTo>
                      <a:pt x="362" y="233"/>
                      <a:pt x="374" y="231"/>
                      <a:pt x="374" y="218"/>
                    </a:cubicBezTo>
                    <a:cubicBezTo>
                      <a:pt x="381" y="219"/>
                      <a:pt x="389" y="222"/>
                      <a:pt x="390" y="228"/>
                    </a:cubicBezTo>
                    <a:cubicBezTo>
                      <a:pt x="392" y="233"/>
                      <a:pt x="391" y="240"/>
                      <a:pt x="395" y="245"/>
                    </a:cubicBezTo>
                    <a:cubicBezTo>
                      <a:pt x="398" y="251"/>
                      <a:pt x="403" y="255"/>
                      <a:pt x="409" y="259"/>
                    </a:cubicBezTo>
                    <a:cubicBezTo>
                      <a:pt x="414" y="267"/>
                      <a:pt x="419" y="274"/>
                      <a:pt x="422" y="283"/>
                    </a:cubicBezTo>
                    <a:cubicBezTo>
                      <a:pt x="423" y="285"/>
                      <a:pt x="425" y="286"/>
                      <a:pt x="425" y="289"/>
                    </a:cubicBezTo>
                    <a:cubicBezTo>
                      <a:pt x="425" y="293"/>
                      <a:pt x="423" y="296"/>
                      <a:pt x="423" y="302"/>
                    </a:cubicBezTo>
                    <a:cubicBezTo>
                      <a:pt x="423" y="307"/>
                      <a:pt x="423" y="313"/>
                      <a:pt x="430" y="313"/>
                    </a:cubicBezTo>
                    <a:cubicBezTo>
                      <a:pt x="442" y="313"/>
                      <a:pt x="445" y="300"/>
                      <a:pt x="453" y="293"/>
                    </a:cubicBezTo>
                    <a:cubicBezTo>
                      <a:pt x="455" y="295"/>
                      <a:pt x="454" y="297"/>
                      <a:pt x="457" y="300"/>
                    </a:cubicBezTo>
                    <a:cubicBezTo>
                      <a:pt x="457" y="300"/>
                      <a:pt x="461" y="300"/>
                      <a:pt x="462" y="302"/>
                    </a:cubicBezTo>
                    <a:cubicBezTo>
                      <a:pt x="467" y="308"/>
                      <a:pt x="459" y="322"/>
                      <a:pt x="465" y="322"/>
                    </a:cubicBezTo>
                    <a:cubicBezTo>
                      <a:pt x="465" y="336"/>
                      <a:pt x="476" y="347"/>
                      <a:pt x="476" y="367"/>
                    </a:cubicBezTo>
                    <a:cubicBezTo>
                      <a:pt x="476" y="371"/>
                      <a:pt x="473" y="382"/>
                      <a:pt x="476" y="383"/>
                    </a:cubicBezTo>
                    <a:cubicBezTo>
                      <a:pt x="480" y="376"/>
                      <a:pt x="481" y="371"/>
                      <a:pt x="485" y="363"/>
                    </a:cubicBezTo>
                    <a:cubicBezTo>
                      <a:pt x="486" y="361"/>
                      <a:pt x="489" y="360"/>
                      <a:pt x="489" y="358"/>
                    </a:cubicBezTo>
                    <a:cubicBezTo>
                      <a:pt x="489" y="354"/>
                      <a:pt x="483" y="334"/>
                      <a:pt x="479" y="330"/>
                    </a:cubicBezTo>
                    <a:cubicBezTo>
                      <a:pt x="476" y="327"/>
                      <a:pt x="472" y="325"/>
                      <a:pt x="472" y="320"/>
                    </a:cubicBezTo>
                    <a:cubicBezTo>
                      <a:pt x="472" y="319"/>
                      <a:pt x="472" y="318"/>
                      <a:pt x="472" y="316"/>
                    </a:cubicBezTo>
                    <a:cubicBezTo>
                      <a:pt x="472" y="317"/>
                      <a:pt x="472" y="317"/>
                      <a:pt x="472" y="317"/>
                    </a:cubicBezTo>
                    <a:cubicBezTo>
                      <a:pt x="473" y="316"/>
                      <a:pt x="476" y="311"/>
                      <a:pt x="476" y="307"/>
                    </a:cubicBezTo>
                    <a:cubicBezTo>
                      <a:pt x="476" y="302"/>
                      <a:pt x="476" y="293"/>
                      <a:pt x="473" y="288"/>
                    </a:cubicBezTo>
                    <a:cubicBezTo>
                      <a:pt x="470" y="284"/>
                      <a:pt x="464" y="284"/>
                      <a:pt x="464" y="276"/>
                    </a:cubicBezTo>
                    <a:cubicBezTo>
                      <a:pt x="464" y="268"/>
                      <a:pt x="467" y="262"/>
                      <a:pt x="472" y="258"/>
                    </a:cubicBezTo>
                    <a:cubicBezTo>
                      <a:pt x="474" y="255"/>
                      <a:pt x="479" y="256"/>
                      <a:pt x="483" y="254"/>
                    </a:cubicBezTo>
                    <a:cubicBezTo>
                      <a:pt x="493" y="247"/>
                      <a:pt x="500" y="244"/>
                      <a:pt x="509" y="230"/>
                    </a:cubicBezTo>
                    <a:cubicBezTo>
                      <a:pt x="506" y="230"/>
                      <a:pt x="505" y="231"/>
                      <a:pt x="501" y="231"/>
                    </a:cubicBezTo>
                    <a:cubicBezTo>
                      <a:pt x="493" y="231"/>
                      <a:pt x="487" y="222"/>
                      <a:pt x="487" y="213"/>
                    </a:cubicBezTo>
                    <a:cubicBezTo>
                      <a:pt x="483" y="212"/>
                      <a:pt x="482" y="199"/>
                      <a:pt x="478" y="199"/>
                    </a:cubicBezTo>
                    <a:cubicBezTo>
                      <a:pt x="475" y="199"/>
                      <a:pt x="472" y="202"/>
                      <a:pt x="469" y="202"/>
                    </a:cubicBezTo>
                    <a:cubicBezTo>
                      <a:pt x="468" y="202"/>
                      <a:pt x="467" y="199"/>
                      <a:pt x="467" y="197"/>
                    </a:cubicBezTo>
                    <a:cubicBezTo>
                      <a:pt x="467" y="181"/>
                      <a:pt x="479" y="180"/>
                      <a:pt x="479" y="163"/>
                    </a:cubicBezTo>
                    <a:cubicBezTo>
                      <a:pt x="479" y="154"/>
                      <a:pt x="472" y="151"/>
                      <a:pt x="468" y="144"/>
                    </a:cubicBezTo>
                    <a:cubicBezTo>
                      <a:pt x="457" y="139"/>
                      <a:pt x="448" y="140"/>
                      <a:pt x="445" y="125"/>
                    </a:cubicBezTo>
                    <a:cubicBezTo>
                      <a:pt x="442" y="125"/>
                      <a:pt x="442" y="125"/>
                      <a:pt x="442" y="125"/>
                    </a:cubicBezTo>
                    <a:cubicBezTo>
                      <a:pt x="438" y="129"/>
                      <a:pt x="438" y="129"/>
                      <a:pt x="438" y="129"/>
                    </a:cubicBezTo>
                    <a:cubicBezTo>
                      <a:pt x="433" y="131"/>
                      <a:pt x="427" y="126"/>
                      <a:pt x="423" y="130"/>
                    </a:cubicBezTo>
                    <a:cubicBezTo>
                      <a:pt x="422" y="132"/>
                      <a:pt x="421" y="133"/>
                      <a:pt x="418" y="135"/>
                    </a:cubicBezTo>
                    <a:cubicBezTo>
                      <a:pt x="415" y="137"/>
                      <a:pt x="401" y="149"/>
                      <a:pt x="394" y="149"/>
                    </a:cubicBezTo>
                    <a:cubicBezTo>
                      <a:pt x="387" y="149"/>
                      <a:pt x="382" y="144"/>
                      <a:pt x="373" y="144"/>
                    </a:cubicBezTo>
                    <a:cubicBezTo>
                      <a:pt x="362" y="144"/>
                      <a:pt x="360" y="152"/>
                      <a:pt x="354" y="155"/>
                    </a:cubicBezTo>
                    <a:cubicBezTo>
                      <a:pt x="353" y="152"/>
                      <a:pt x="352" y="145"/>
                      <a:pt x="349" y="145"/>
                    </a:cubicBezTo>
                    <a:cubicBezTo>
                      <a:pt x="347" y="145"/>
                      <a:pt x="345" y="147"/>
                      <a:pt x="341" y="147"/>
                    </a:cubicBezTo>
                    <a:cubicBezTo>
                      <a:pt x="335" y="147"/>
                      <a:pt x="329" y="147"/>
                      <a:pt x="323" y="147"/>
                    </a:cubicBezTo>
                    <a:cubicBezTo>
                      <a:pt x="313" y="147"/>
                      <a:pt x="309" y="141"/>
                      <a:pt x="302" y="136"/>
                    </a:cubicBezTo>
                    <a:cubicBezTo>
                      <a:pt x="300" y="135"/>
                      <a:pt x="296" y="139"/>
                      <a:pt x="295" y="136"/>
                    </a:cubicBezTo>
                    <a:cubicBezTo>
                      <a:pt x="293" y="132"/>
                      <a:pt x="293" y="129"/>
                      <a:pt x="290" y="127"/>
                    </a:cubicBezTo>
                    <a:cubicBezTo>
                      <a:pt x="283" y="124"/>
                      <a:pt x="279" y="126"/>
                      <a:pt x="273" y="120"/>
                    </a:cubicBezTo>
                    <a:cubicBezTo>
                      <a:pt x="268" y="115"/>
                      <a:pt x="263" y="118"/>
                      <a:pt x="254" y="116"/>
                    </a:cubicBezTo>
                    <a:cubicBezTo>
                      <a:pt x="246" y="114"/>
                      <a:pt x="243" y="108"/>
                      <a:pt x="236" y="106"/>
                    </a:cubicBezTo>
                    <a:cubicBezTo>
                      <a:pt x="234" y="105"/>
                      <a:pt x="229" y="106"/>
                      <a:pt x="228" y="103"/>
                    </a:cubicBezTo>
                    <a:cubicBezTo>
                      <a:pt x="227" y="98"/>
                      <a:pt x="227" y="94"/>
                      <a:pt x="226" y="89"/>
                    </a:cubicBezTo>
                    <a:cubicBezTo>
                      <a:pt x="226" y="85"/>
                      <a:pt x="226" y="85"/>
                      <a:pt x="226" y="85"/>
                    </a:cubicBezTo>
                    <a:cubicBezTo>
                      <a:pt x="231" y="85"/>
                      <a:pt x="236" y="86"/>
                      <a:pt x="236" y="80"/>
                    </a:cubicBezTo>
                    <a:cubicBezTo>
                      <a:pt x="236" y="75"/>
                      <a:pt x="229" y="74"/>
                      <a:pt x="229" y="69"/>
                    </a:cubicBezTo>
                    <a:cubicBezTo>
                      <a:pt x="229" y="57"/>
                      <a:pt x="246" y="59"/>
                      <a:pt x="246" y="47"/>
                    </a:cubicBezTo>
                    <a:cubicBezTo>
                      <a:pt x="246" y="43"/>
                      <a:pt x="236" y="35"/>
                      <a:pt x="232" y="35"/>
                    </a:cubicBezTo>
                    <a:cubicBezTo>
                      <a:pt x="224" y="35"/>
                      <a:pt x="221" y="42"/>
                      <a:pt x="213" y="43"/>
                    </a:cubicBezTo>
                    <a:cubicBezTo>
                      <a:pt x="205" y="40"/>
                      <a:pt x="200" y="40"/>
                      <a:pt x="194" y="34"/>
                    </a:cubicBezTo>
                    <a:cubicBezTo>
                      <a:pt x="191" y="31"/>
                      <a:pt x="193" y="25"/>
                      <a:pt x="188" y="24"/>
                    </a:cubicBezTo>
                    <a:cubicBezTo>
                      <a:pt x="182" y="22"/>
                      <a:pt x="178" y="24"/>
                      <a:pt x="178" y="16"/>
                    </a:cubicBezTo>
                    <a:cubicBezTo>
                      <a:pt x="172" y="15"/>
                      <a:pt x="168" y="15"/>
                      <a:pt x="163" y="15"/>
                    </a:cubicBezTo>
                    <a:cubicBezTo>
                      <a:pt x="154" y="15"/>
                      <a:pt x="150" y="23"/>
                      <a:pt x="140" y="23"/>
                    </a:cubicBezTo>
                    <a:cubicBezTo>
                      <a:pt x="130" y="23"/>
                      <a:pt x="140" y="0"/>
                      <a:pt x="131" y="0"/>
                    </a:cubicBezTo>
                    <a:cubicBezTo>
                      <a:pt x="122" y="0"/>
                      <a:pt x="120" y="10"/>
                      <a:pt x="116" y="10"/>
                    </a:cubicBezTo>
                    <a:cubicBezTo>
                      <a:pt x="115" y="10"/>
                      <a:pt x="114" y="11"/>
                      <a:pt x="113" y="10"/>
                    </a:cubicBezTo>
                    <a:cubicBezTo>
                      <a:pt x="110" y="16"/>
                      <a:pt x="103" y="21"/>
                      <a:pt x="94" y="21"/>
                    </a:cubicBezTo>
                    <a:cubicBezTo>
                      <a:pt x="91" y="21"/>
                      <a:pt x="90" y="16"/>
                      <a:pt x="86" y="16"/>
                    </a:cubicBezTo>
                    <a:cubicBezTo>
                      <a:pt x="83" y="16"/>
                      <a:pt x="73" y="20"/>
                      <a:pt x="72" y="15"/>
                    </a:cubicBezTo>
                    <a:cubicBezTo>
                      <a:pt x="68" y="15"/>
                      <a:pt x="69" y="13"/>
                      <a:pt x="65" y="13"/>
                    </a:cubicBezTo>
                    <a:cubicBezTo>
                      <a:pt x="54" y="13"/>
                      <a:pt x="53" y="24"/>
                      <a:pt x="45" y="32"/>
                    </a:cubicBezTo>
                    <a:cubicBezTo>
                      <a:pt x="42" y="35"/>
                      <a:pt x="37" y="35"/>
                      <a:pt x="33" y="39"/>
                    </a:cubicBezTo>
                    <a:cubicBezTo>
                      <a:pt x="30" y="42"/>
                      <a:pt x="28" y="46"/>
                      <a:pt x="23" y="46"/>
                    </a:cubicBezTo>
                    <a:cubicBezTo>
                      <a:pt x="19" y="46"/>
                      <a:pt x="16" y="42"/>
                      <a:pt x="12" y="42"/>
                    </a:cubicBezTo>
                    <a:cubicBezTo>
                      <a:pt x="11" y="42"/>
                      <a:pt x="11" y="45"/>
                      <a:pt x="10" y="45"/>
                    </a:cubicBezTo>
                    <a:cubicBezTo>
                      <a:pt x="7" y="47"/>
                      <a:pt x="0" y="63"/>
                      <a:pt x="0" y="64"/>
                    </a:cubicBezTo>
                    <a:cubicBezTo>
                      <a:pt x="0" y="65"/>
                      <a:pt x="1" y="67"/>
                      <a:pt x="0" y="68"/>
                    </a:cubicBezTo>
                    <a:cubicBezTo>
                      <a:pt x="1" y="70"/>
                      <a:pt x="0" y="71"/>
                      <a:pt x="1" y="73"/>
                    </a:cubicBezTo>
                    <a:cubicBezTo>
                      <a:pt x="1" y="87"/>
                      <a:pt x="1" y="87"/>
                      <a:pt x="1" y="87"/>
                    </a:cubicBezTo>
                    <a:cubicBezTo>
                      <a:pt x="3" y="91"/>
                      <a:pt x="2" y="94"/>
                      <a:pt x="4" y="98"/>
                    </a:cubicBezTo>
                    <a:cubicBezTo>
                      <a:pt x="5" y="102"/>
                      <a:pt x="14" y="98"/>
                      <a:pt x="14" y="105"/>
                    </a:cubicBezTo>
                    <a:cubicBezTo>
                      <a:pt x="14" y="114"/>
                      <a:pt x="4" y="113"/>
                      <a:pt x="4" y="120"/>
                    </a:cubicBezTo>
                    <a:cubicBezTo>
                      <a:pt x="4" y="126"/>
                      <a:pt x="8" y="126"/>
                      <a:pt x="10" y="128"/>
                    </a:cubicBezTo>
                    <a:cubicBezTo>
                      <a:pt x="17" y="143"/>
                      <a:pt x="32" y="145"/>
                      <a:pt x="32" y="164"/>
                    </a:cubicBezTo>
                    <a:cubicBezTo>
                      <a:pt x="21" y="167"/>
                      <a:pt x="13" y="169"/>
                      <a:pt x="13" y="181"/>
                    </a:cubicBezTo>
                    <a:cubicBezTo>
                      <a:pt x="13" y="184"/>
                      <a:pt x="15" y="187"/>
                      <a:pt x="15" y="189"/>
                    </a:cubicBezTo>
                    <a:cubicBezTo>
                      <a:pt x="30" y="188"/>
                      <a:pt x="30" y="188"/>
                      <a:pt x="30" y="188"/>
                    </a:cubicBezTo>
                    <a:cubicBezTo>
                      <a:pt x="31" y="187"/>
                      <a:pt x="33" y="186"/>
                      <a:pt x="34" y="185"/>
                    </a:cubicBezTo>
                    <a:cubicBezTo>
                      <a:pt x="46" y="188"/>
                      <a:pt x="46" y="188"/>
                      <a:pt x="46" y="188"/>
                    </a:cubicBezTo>
                    <a:cubicBezTo>
                      <a:pt x="50" y="188"/>
                      <a:pt x="52" y="184"/>
                      <a:pt x="57" y="184"/>
                    </a:cubicBezTo>
                    <a:cubicBezTo>
                      <a:pt x="62" y="184"/>
                      <a:pt x="65" y="184"/>
                      <a:pt x="70" y="185"/>
                    </a:cubicBezTo>
                    <a:cubicBezTo>
                      <a:pt x="75" y="187"/>
                      <a:pt x="78" y="197"/>
                      <a:pt x="82" y="203"/>
                    </a:cubicBezTo>
                    <a:cubicBezTo>
                      <a:pt x="86" y="209"/>
                      <a:pt x="99" y="218"/>
                      <a:pt x="108" y="218"/>
                    </a:cubicBezTo>
                    <a:cubicBezTo>
                      <a:pt x="111" y="218"/>
                      <a:pt x="114" y="218"/>
                      <a:pt x="118" y="219"/>
                    </a:cubicBezTo>
                    <a:cubicBezTo>
                      <a:pt x="116" y="221"/>
                      <a:pt x="116" y="225"/>
                      <a:pt x="112" y="225"/>
                    </a:cubicBezTo>
                    <a:cubicBezTo>
                      <a:pt x="108" y="227"/>
                      <a:pt x="105" y="225"/>
                      <a:pt x="101" y="227"/>
                    </a:cubicBezTo>
                    <a:cubicBezTo>
                      <a:pt x="108" y="234"/>
                      <a:pt x="113" y="248"/>
                      <a:pt x="127" y="248"/>
                    </a:cubicBezTo>
                    <a:cubicBezTo>
                      <a:pt x="138" y="248"/>
                      <a:pt x="139" y="233"/>
                      <a:pt x="144" y="227"/>
                    </a:cubicBezTo>
                    <a:cubicBezTo>
                      <a:pt x="148" y="227"/>
                      <a:pt x="148" y="227"/>
                      <a:pt x="148" y="227"/>
                    </a:cubicBezTo>
                    <a:cubicBezTo>
                      <a:pt x="148" y="229"/>
                      <a:pt x="145" y="232"/>
                      <a:pt x="145" y="233"/>
                    </a:cubicBezTo>
                    <a:cubicBezTo>
                      <a:pt x="145" y="239"/>
                      <a:pt x="150" y="244"/>
                      <a:pt x="150" y="251"/>
                    </a:cubicBezTo>
                    <a:cubicBezTo>
                      <a:pt x="150" y="257"/>
                      <a:pt x="147" y="258"/>
                      <a:pt x="147" y="264"/>
                    </a:cubicBezTo>
                    <a:lnTo>
                      <a:pt x="149" y="265"/>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8" name="Freeform 104"/>
              <p:cNvSpPr>
                <a:spLocks/>
              </p:cNvSpPr>
              <p:nvPr/>
            </p:nvSpPr>
            <p:spPr bwMode="auto">
              <a:xfrm>
                <a:off x="5975350" y="2781300"/>
                <a:ext cx="177800" cy="192088"/>
              </a:xfrm>
              <a:custGeom>
                <a:avLst/>
                <a:gdLst/>
                <a:ahLst/>
                <a:cxnLst>
                  <a:cxn ang="0">
                    <a:pos x="59" y="74"/>
                  </a:cxn>
                  <a:cxn ang="0">
                    <a:pos x="58" y="70"/>
                  </a:cxn>
                  <a:cxn ang="0">
                    <a:pos x="51" y="68"/>
                  </a:cxn>
                  <a:cxn ang="0">
                    <a:pos x="45" y="53"/>
                  </a:cxn>
                  <a:cxn ang="0">
                    <a:pos x="28" y="38"/>
                  </a:cxn>
                  <a:cxn ang="0">
                    <a:pos x="22" y="25"/>
                  </a:cxn>
                  <a:cxn ang="0">
                    <a:pos x="11" y="21"/>
                  </a:cxn>
                  <a:cxn ang="0">
                    <a:pos x="0" y="3"/>
                  </a:cxn>
                  <a:cxn ang="0">
                    <a:pos x="0" y="0"/>
                  </a:cxn>
                  <a:cxn ang="0">
                    <a:pos x="2" y="0"/>
                  </a:cxn>
                  <a:cxn ang="0">
                    <a:pos x="11" y="4"/>
                  </a:cxn>
                  <a:cxn ang="0">
                    <a:pos x="26" y="4"/>
                  </a:cxn>
                  <a:cxn ang="0">
                    <a:pos x="42" y="20"/>
                  </a:cxn>
                  <a:cxn ang="0">
                    <a:pos x="47" y="23"/>
                  </a:cxn>
                  <a:cxn ang="0">
                    <a:pos x="61" y="35"/>
                  </a:cxn>
                  <a:cxn ang="0">
                    <a:pos x="86" y="53"/>
                  </a:cxn>
                  <a:cxn ang="0">
                    <a:pos x="101" y="64"/>
                  </a:cxn>
                  <a:cxn ang="0">
                    <a:pos x="100" y="66"/>
                  </a:cxn>
                  <a:cxn ang="0">
                    <a:pos x="103" y="66"/>
                  </a:cxn>
                  <a:cxn ang="0">
                    <a:pos x="107" y="70"/>
                  </a:cxn>
                  <a:cxn ang="0">
                    <a:pos x="105" y="74"/>
                  </a:cxn>
                  <a:cxn ang="0">
                    <a:pos x="114" y="81"/>
                  </a:cxn>
                  <a:cxn ang="0">
                    <a:pos x="124" y="98"/>
                  </a:cxn>
                  <a:cxn ang="0">
                    <a:pos x="133" y="106"/>
                  </a:cxn>
                  <a:cxn ang="0">
                    <a:pos x="133" y="125"/>
                  </a:cxn>
                  <a:cxn ang="0">
                    <a:pos x="131" y="138"/>
                  </a:cxn>
                  <a:cxn ang="0">
                    <a:pos x="119" y="144"/>
                  </a:cxn>
                  <a:cxn ang="0">
                    <a:pos x="108" y="132"/>
                  </a:cxn>
                  <a:cxn ang="0">
                    <a:pos x="84" y="112"/>
                  </a:cxn>
                  <a:cxn ang="0">
                    <a:pos x="67" y="85"/>
                  </a:cxn>
                  <a:cxn ang="0">
                    <a:pos x="59" y="74"/>
                  </a:cxn>
                </a:cxnLst>
                <a:rect l="0" t="0" r="r" b="b"/>
                <a:pathLst>
                  <a:path w="133" h="144">
                    <a:moveTo>
                      <a:pt x="59" y="74"/>
                    </a:moveTo>
                    <a:cubicBezTo>
                      <a:pt x="58" y="74"/>
                      <a:pt x="59" y="72"/>
                      <a:pt x="58" y="70"/>
                    </a:cubicBezTo>
                    <a:cubicBezTo>
                      <a:pt x="57" y="69"/>
                      <a:pt x="52" y="69"/>
                      <a:pt x="51" y="68"/>
                    </a:cubicBezTo>
                    <a:cubicBezTo>
                      <a:pt x="49" y="67"/>
                      <a:pt x="45" y="56"/>
                      <a:pt x="45" y="53"/>
                    </a:cubicBezTo>
                    <a:cubicBezTo>
                      <a:pt x="41" y="43"/>
                      <a:pt x="31" y="44"/>
                      <a:pt x="28" y="38"/>
                    </a:cubicBezTo>
                    <a:cubicBezTo>
                      <a:pt x="26" y="33"/>
                      <a:pt x="24" y="30"/>
                      <a:pt x="22" y="25"/>
                    </a:cubicBezTo>
                    <a:cubicBezTo>
                      <a:pt x="20" y="21"/>
                      <a:pt x="15" y="22"/>
                      <a:pt x="11" y="21"/>
                    </a:cubicBezTo>
                    <a:cubicBezTo>
                      <a:pt x="8" y="20"/>
                      <a:pt x="1" y="8"/>
                      <a:pt x="0" y="3"/>
                    </a:cubicBezTo>
                    <a:cubicBezTo>
                      <a:pt x="0" y="0"/>
                      <a:pt x="0" y="0"/>
                      <a:pt x="0" y="0"/>
                    </a:cubicBezTo>
                    <a:cubicBezTo>
                      <a:pt x="0" y="0"/>
                      <a:pt x="1" y="0"/>
                      <a:pt x="2" y="0"/>
                    </a:cubicBezTo>
                    <a:cubicBezTo>
                      <a:pt x="7" y="0"/>
                      <a:pt x="8" y="2"/>
                      <a:pt x="11" y="4"/>
                    </a:cubicBezTo>
                    <a:cubicBezTo>
                      <a:pt x="26" y="4"/>
                      <a:pt x="26" y="4"/>
                      <a:pt x="26" y="4"/>
                    </a:cubicBezTo>
                    <a:cubicBezTo>
                      <a:pt x="35" y="7"/>
                      <a:pt x="38" y="13"/>
                      <a:pt x="42" y="20"/>
                    </a:cubicBezTo>
                    <a:cubicBezTo>
                      <a:pt x="43" y="23"/>
                      <a:pt x="45" y="22"/>
                      <a:pt x="47" y="23"/>
                    </a:cubicBezTo>
                    <a:cubicBezTo>
                      <a:pt x="53" y="25"/>
                      <a:pt x="56" y="30"/>
                      <a:pt x="61" y="35"/>
                    </a:cubicBezTo>
                    <a:cubicBezTo>
                      <a:pt x="69" y="43"/>
                      <a:pt x="74" y="49"/>
                      <a:pt x="86" y="53"/>
                    </a:cubicBezTo>
                    <a:cubicBezTo>
                      <a:pt x="93" y="55"/>
                      <a:pt x="101" y="57"/>
                      <a:pt x="101" y="64"/>
                    </a:cubicBezTo>
                    <a:cubicBezTo>
                      <a:pt x="101" y="64"/>
                      <a:pt x="100" y="65"/>
                      <a:pt x="100" y="66"/>
                    </a:cubicBezTo>
                    <a:cubicBezTo>
                      <a:pt x="101" y="66"/>
                      <a:pt x="102" y="66"/>
                      <a:pt x="103" y="66"/>
                    </a:cubicBezTo>
                    <a:cubicBezTo>
                      <a:pt x="105" y="66"/>
                      <a:pt x="106" y="68"/>
                      <a:pt x="107" y="70"/>
                    </a:cubicBezTo>
                    <a:cubicBezTo>
                      <a:pt x="105" y="74"/>
                      <a:pt x="105" y="74"/>
                      <a:pt x="105" y="74"/>
                    </a:cubicBezTo>
                    <a:cubicBezTo>
                      <a:pt x="105" y="80"/>
                      <a:pt x="109" y="81"/>
                      <a:pt x="114" y="81"/>
                    </a:cubicBezTo>
                    <a:cubicBezTo>
                      <a:pt x="114" y="91"/>
                      <a:pt x="119" y="93"/>
                      <a:pt x="124" y="98"/>
                    </a:cubicBezTo>
                    <a:cubicBezTo>
                      <a:pt x="127" y="101"/>
                      <a:pt x="133" y="102"/>
                      <a:pt x="133" y="106"/>
                    </a:cubicBezTo>
                    <a:cubicBezTo>
                      <a:pt x="133" y="112"/>
                      <a:pt x="133" y="116"/>
                      <a:pt x="133" y="125"/>
                    </a:cubicBezTo>
                    <a:cubicBezTo>
                      <a:pt x="128" y="127"/>
                      <a:pt x="131" y="133"/>
                      <a:pt x="131" y="138"/>
                    </a:cubicBezTo>
                    <a:cubicBezTo>
                      <a:pt x="131" y="143"/>
                      <a:pt x="122" y="144"/>
                      <a:pt x="119" y="144"/>
                    </a:cubicBezTo>
                    <a:cubicBezTo>
                      <a:pt x="116" y="144"/>
                      <a:pt x="109" y="132"/>
                      <a:pt x="108" y="132"/>
                    </a:cubicBezTo>
                    <a:cubicBezTo>
                      <a:pt x="100" y="124"/>
                      <a:pt x="92" y="120"/>
                      <a:pt x="84" y="112"/>
                    </a:cubicBezTo>
                    <a:cubicBezTo>
                      <a:pt x="75" y="103"/>
                      <a:pt x="71" y="95"/>
                      <a:pt x="67" y="85"/>
                    </a:cubicBezTo>
                    <a:cubicBezTo>
                      <a:pt x="66" y="83"/>
                      <a:pt x="60" y="74"/>
                      <a:pt x="59" y="7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9" name="Freeform 105"/>
              <p:cNvSpPr>
                <a:spLocks/>
              </p:cNvSpPr>
              <p:nvPr/>
            </p:nvSpPr>
            <p:spPr bwMode="auto">
              <a:xfrm>
                <a:off x="6203950" y="2757488"/>
                <a:ext cx="169863" cy="188913"/>
              </a:xfrm>
              <a:custGeom>
                <a:avLst/>
                <a:gdLst/>
                <a:ahLst/>
                <a:cxnLst>
                  <a:cxn ang="0">
                    <a:pos x="37" y="130"/>
                  </a:cxn>
                  <a:cxn ang="0">
                    <a:pos x="36" y="124"/>
                  </a:cxn>
                  <a:cxn ang="0">
                    <a:pos x="27" y="126"/>
                  </a:cxn>
                  <a:cxn ang="0">
                    <a:pos x="11" y="102"/>
                  </a:cxn>
                  <a:cxn ang="0">
                    <a:pos x="12" y="99"/>
                  </a:cxn>
                  <a:cxn ang="0">
                    <a:pos x="6" y="97"/>
                  </a:cxn>
                  <a:cxn ang="0">
                    <a:pos x="0" y="78"/>
                  </a:cxn>
                  <a:cxn ang="0">
                    <a:pos x="15" y="74"/>
                  </a:cxn>
                  <a:cxn ang="0">
                    <a:pos x="33" y="54"/>
                  </a:cxn>
                  <a:cxn ang="0">
                    <a:pos x="45" y="50"/>
                  </a:cxn>
                  <a:cxn ang="0">
                    <a:pos x="56" y="41"/>
                  </a:cxn>
                  <a:cxn ang="0">
                    <a:pos x="59" y="35"/>
                  </a:cxn>
                  <a:cxn ang="0">
                    <a:pos x="63" y="32"/>
                  </a:cxn>
                  <a:cxn ang="0">
                    <a:pos x="66" y="29"/>
                  </a:cxn>
                  <a:cxn ang="0">
                    <a:pos x="82" y="23"/>
                  </a:cxn>
                  <a:cxn ang="0">
                    <a:pos x="102" y="0"/>
                  </a:cxn>
                  <a:cxn ang="0">
                    <a:pos x="109" y="11"/>
                  </a:cxn>
                  <a:cxn ang="0">
                    <a:pos x="127" y="23"/>
                  </a:cxn>
                  <a:cxn ang="0">
                    <a:pos x="117" y="29"/>
                  </a:cxn>
                  <a:cxn ang="0">
                    <a:pos x="119" y="31"/>
                  </a:cxn>
                  <a:cxn ang="0">
                    <a:pos x="106" y="37"/>
                  </a:cxn>
                  <a:cxn ang="0">
                    <a:pos x="108" y="41"/>
                  </a:cxn>
                  <a:cxn ang="0">
                    <a:pos x="105" y="44"/>
                  </a:cxn>
                  <a:cxn ang="0">
                    <a:pos x="125" y="73"/>
                  </a:cxn>
                  <a:cxn ang="0">
                    <a:pos x="115" y="77"/>
                  </a:cxn>
                  <a:cxn ang="0">
                    <a:pos x="111" y="78"/>
                  </a:cxn>
                  <a:cxn ang="0">
                    <a:pos x="109" y="83"/>
                  </a:cxn>
                  <a:cxn ang="0">
                    <a:pos x="103" y="102"/>
                  </a:cxn>
                  <a:cxn ang="0">
                    <a:pos x="93" y="113"/>
                  </a:cxn>
                  <a:cxn ang="0">
                    <a:pos x="95" y="119"/>
                  </a:cxn>
                  <a:cxn ang="0">
                    <a:pos x="90" y="134"/>
                  </a:cxn>
                  <a:cxn ang="0">
                    <a:pos x="76" y="141"/>
                  </a:cxn>
                  <a:cxn ang="0">
                    <a:pos x="71" y="135"/>
                  </a:cxn>
                  <a:cxn ang="0">
                    <a:pos x="51" y="128"/>
                  </a:cxn>
                  <a:cxn ang="0">
                    <a:pos x="40" y="132"/>
                  </a:cxn>
                  <a:cxn ang="0">
                    <a:pos x="37" y="130"/>
                  </a:cxn>
                </a:cxnLst>
                <a:rect l="0" t="0" r="r" b="b"/>
                <a:pathLst>
                  <a:path w="127" h="141">
                    <a:moveTo>
                      <a:pt x="37" y="130"/>
                    </a:moveTo>
                    <a:cubicBezTo>
                      <a:pt x="36" y="130"/>
                      <a:pt x="36" y="125"/>
                      <a:pt x="36" y="124"/>
                    </a:cubicBezTo>
                    <a:cubicBezTo>
                      <a:pt x="32" y="123"/>
                      <a:pt x="30" y="126"/>
                      <a:pt x="27" y="126"/>
                    </a:cubicBezTo>
                    <a:cubicBezTo>
                      <a:pt x="10" y="126"/>
                      <a:pt x="17" y="110"/>
                      <a:pt x="11" y="102"/>
                    </a:cubicBezTo>
                    <a:cubicBezTo>
                      <a:pt x="11" y="101"/>
                      <a:pt x="12" y="100"/>
                      <a:pt x="12" y="99"/>
                    </a:cubicBezTo>
                    <a:cubicBezTo>
                      <a:pt x="11" y="97"/>
                      <a:pt x="8" y="97"/>
                      <a:pt x="6" y="97"/>
                    </a:cubicBezTo>
                    <a:cubicBezTo>
                      <a:pt x="4" y="96"/>
                      <a:pt x="0" y="80"/>
                      <a:pt x="0" y="78"/>
                    </a:cubicBezTo>
                    <a:cubicBezTo>
                      <a:pt x="0" y="71"/>
                      <a:pt x="9" y="74"/>
                      <a:pt x="15" y="74"/>
                    </a:cubicBezTo>
                    <a:cubicBezTo>
                      <a:pt x="29" y="74"/>
                      <a:pt x="27" y="60"/>
                      <a:pt x="33" y="54"/>
                    </a:cubicBezTo>
                    <a:cubicBezTo>
                      <a:pt x="36" y="51"/>
                      <a:pt x="41" y="51"/>
                      <a:pt x="45" y="50"/>
                    </a:cubicBezTo>
                    <a:cubicBezTo>
                      <a:pt x="52" y="49"/>
                      <a:pt x="52" y="44"/>
                      <a:pt x="56" y="41"/>
                    </a:cubicBezTo>
                    <a:cubicBezTo>
                      <a:pt x="54" y="39"/>
                      <a:pt x="59" y="35"/>
                      <a:pt x="59" y="35"/>
                    </a:cubicBezTo>
                    <a:cubicBezTo>
                      <a:pt x="61" y="34"/>
                      <a:pt x="61" y="33"/>
                      <a:pt x="63" y="32"/>
                    </a:cubicBezTo>
                    <a:cubicBezTo>
                      <a:pt x="64" y="32"/>
                      <a:pt x="65" y="30"/>
                      <a:pt x="66" y="29"/>
                    </a:cubicBezTo>
                    <a:cubicBezTo>
                      <a:pt x="70" y="25"/>
                      <a:pt x="80" y="27"/>
                      <a:pt x="82" y="23"/>
                    </a:cubicBezTo>
                    <a:cubicBezTo>
                      <a:pt x="85" y="16"/>
                      <a:pt x="95" y="0"/>
                      <a:pt x="102" y="0"/>
                    </a:cubicBezTo>
                    <a:cubicBezTo>
                      <a:pt x="109" y="0"/>
                      <a:pt x="109" y="4"/>
                      <a:pt x="109" y="11"/>
                    </a:cubicBezTo>
                    <a:cubicBezTo>
                      <a:pt x="109" y="20"/>
                      <a:pt x="127" y="15"/>
                      <a:pt x="127" y="23"/>
                    </a:cubicBezTo>
                    <a:cubicBezTo>
                      <a:pt x="127" y="27"/>
                      <a:pt x="117" y="25"/>
                      <a:pt x="117" y="29"/>
                    </a:cubicBezTo>
                    <a:cubicBezTo>
                      <a:pt x="117" y="30"/>
                      <a:pt x="118" y="31"/>
                      <a:pt x="119" y="31"/>
                    </a:cubicBezTo>
                    <a:cubicBezTo>
                      <a:pt x="118" y="32"/>
                      <a:pt x="106" y="37"/>
                      <a:pt x="106" y="37"/>
                    </a:cubicBezTo>
                    <a:cubicBezTo>
                      <a:pt x="107" y="38"/>
                      <a:pt x="108" y="40"/>
                      <a:pt x="108" y="41"/>
                    </a:cubicBezTo>
                    <a:cubicBezTo>
                      <a:pt x="107" y="42"/>
                      <a:pt x="105" y="43"/>
                      <a:pt x="105" y="44"/>
                    </a:cubicBezTo>
                    <a:cubicBezTo>
                      <a:pt x="105" y="51"/>
                      <a:pt x="117" y="73"/>
                      <a:pt x="125" y="73"/>
                    </a:cubicBezTo>
                    <a:cubicBezTo>
                      <a:pt x="124" y="79"/>
                      <a:pt x="120" y="77"/>
                      <a:pt x="115" y="77"/>
                    </a:cubicBezTo>
                    <a:cubicBezTo>
                      <a:pt x="114" y="77"/>
                      <a:pt x="112" y="78"/>
                      <a:pt x="111" y="78"/>
                    </a:cubicBezTo>
                    <a:cubicBezTo>
                      <a:pt x="109" y="83"/>
                      <a:pt x="109" y="83"/>
                      <a:pt x="109" y="83"/>
                    </a:cubicBezTo>
                    <a:cubicBezTo>
                      <a:pt x="106" y="92"/>
                      <a:pt x="103" y="95"/>
                      <a:pt x="103" y="102"/>
                    </a:cubicBezTo>
                    <a:cubicBezTo>
                      <a:pt x="98" y="103"/>
                      <a:pt x="93" y="110"/>
                      <a:pt x="93" y="113"/>
                    </a:cubicBezTo>
                    <a:cubicBezTo>
                      <a:pt x="93" y="116"/>
                      <a:pt x="95" y="117"/>
                      <a:pt x="95" y="119"/>
                    </a:cubicBezTo>
                    <a:cubicBezTo>
                      <a:pt x="95" y="122"/>
                      <a:pt x="90" y="129"/>
                      <a:pt x="90" y="134"/>
                    </a:cubicBezTo>
                    <a:cubicBezTo>
                      <a:pt x="83" y="135"/>
                      <a:pt x="82" y="141"/>
                      <a:pt x="76" y="141"/>
                    </a:cubicBezTo>
                    <a:cubicBezTo>
                      <a:pt x="72" y="141"/>
                      <a:pt x="71" y="137"/>
                      <a:pt x="71" y="135"/>
                    </a:cubicBezTo>
                    <a:cubicBezTo>
                      <a:pt x="64" y="133"/>
                      <a:pt x="59" y="128"/>
                      <a:pt x="51" y="128"/>
                    </a:cubicBezTo>
                    <a:cubicBezTo>
                      <a:pt x="48" y="128"/>
                      <a:pt x="45" y="132"/>
                      <a:pt x="40" y="132"/>
                    </a:cubicBezTo>
                    <a:cubicBezTo>
                      <a:pt x="39" y="132"/>
                      <a:pt x="38" y="130"/>
                      <a:pt x="37" y="13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0" name="Freeform 106"/>
              <p:cNvSpPr>
                <a:spLocks/>
              </p:cNvSpPr>
              <p:nvPr/>
            </p:nvSpPr>
            <p:spPr bwMode="auto">
              <a:xfrm>
                <a:off x="6367463" y="2847975"/>
                <a:ext cx="106363" cy="123825"/>
              </a:xfrm>
              <a:custGeom>
                <a:avLst/>
                <a:gdLst/>
                <a:ahLst/>
                <a:cxnLst>
                  <a:cxn ang="0">
                    <a:pos x="31" y="34"/>
                  </a:cxn>
                  <a:cxn ang="0">
                    <a:pos x="27" y="38"/>
                  </a:cxn>
                  <a:cxn ang="0">
                    <a:pos x="17" y="24"/>
                  </a:cxn>
                  <a:cxn ang="0">
                    <a:pos x="32" y="16"/>
                  </a:cxn>
                  <a:cxn ang="0">
                    <a:pos x="49" y="15"/>
                  </a:cxn>
                  <a:cxn ang="0">
                    <a:pos x="64" y="18"/>
                  </a:cxn>
                  <a:cxn ang="0">
                    <a:pos x="77" y="4"/>
                  </a:cxn>
                  <a:cxn ang="0">
                    <a:pos x="79" y="0"/>
                  </a:cxn>
                  <a:cxn ang="0">
                    <a:pos x="77" y="0"/>
                  </a:cxn>
                  <a:cxn ang="0">
                    <a:pos x="63" y="10"/>
                  </a:cxn>
                  <a:cxn ang="0">
                    <a:pos x="59" y="10"/>
                  </a:cxn>
                  <a:cxn ang="0">
                    <a:pos x="28" y="5"/>
                  </a:cxn>
                  <a:cxn ang="0">
                    <a:pos x="12" y="30"/>
                  </a:cxn>
                  <a:cxn ang="0">
                    <a:pos x="8" y="37"/>
                  </a:cxn>
                  <a:cxn ang="0">
                    <a:pos x="0" y="61"/>
                  </a:cxn>
                  <a:cxn ang="0">
                    <a:pos x="8" y="66"/>
                  </a:cxn>
                  <a:cxn ang="0">
                    <a:pos x="8" y="87"/>
                  </a:cxn>
                  <a:cxn ang="0">
                    <a:pos x="16" y="93"/>
                  </a:cxn>
                  <a:cxn ang="0">
                    <a:pos x="22" y="76"/>
                  </a:cxn>
                  <a:cxn ang="0">
                    <a:pos x="18" y="61"/>
                  </a:cxn>
                  <a:cxn ang="0">
                    <a:pos x="25" y="56"/>
                  </a:cxn>
                  <a:cxn ang="0">
                    <a:pos x="28" y="56"/>
                  </a:cxn>
                  <a:cxn ang="0">
                    <a:pos x="27" y="65"/>
                  </a:cxn>
                  <a:cxn ang="0">
                    <a:pos x="34" y="79"/>
                  </a:cxn>
                  <a:cxn ang="0">
                    <a:pos x="34" y="83"/>
                  </a:cxn>
                  <a:cxn ang="0">
                    <a:pos x="39" y="83"/>
                  </a:cxn>
                  <a:cxn ang="0">
                    <a:pos x="49" y="73"/>
                  </a:cxn>
                  <a:cxn ang="0">
                    <a:pos x="43" y="65"/>
                  </a:cxn>
                  <a:cxn ang="0">
                    <a:pos x="45" y="63"/>
                  </a:cxn>
                  <a:cxn ang="0">
                    <a:pos x="34" y="44"/>
                  </a:cxn>
                  <a:cxn ang="0">
                    <a:pos x="57" y="31"/>
                  </a:cxn>
                  <a:cxn ang="0">
                    <a:pos x="57" y="28"/>
                  </a:cxn>
                  <a:cxn ang="0">
                    <a:pos x="31" y="36"/>
                  </a:cxn>
                  <a:cxn ang="0">
                    <a:pos x="31" y="34"/>
                  </a:cxn>
                </a:cxnLst>
                <a:rect l="0" t="0" r="r" b="b"/>
                <a:pathLst>
                  <a:path w="79" h="93">
                    <a:moveTo>
                      <a:pt x="31" y="34"/>
                    </a:moveTo>
                    <a:cubicBezTo>
                      <a:pt x="30" y="36"/>
                      <a:pt x="29" y="38"/>
                      <a:pt x="27" y="38"/>
                    </a:cubicBezTo>
                    <a:cubicBezTo>
                      <a:pt x="20" y="38"/>
                      <a:pt x="17" y="30"/>
                      <a:pt x="17" y="24"/>
                    </a:cubicBezTo>
                    <a:cubicBezTo>
                      <a:pt x="17" y="15"/>
                      <a:pt x="24" y="16"/>
                      <a:pt x="32" y="16"/>
                    </a:cubicBezTo>
                    <a:cubicBezTo>
                      <a:pt x="39" y="16"/>
                      <a:pt x="42" y="15"/>
                      <a:pt x="49" y="15"/>
                    </a:cubicBezTo>
                    <a:cubicBezTo>
                      <a:pt x="54" y="15"/>
                      <a:pt x="58" y="18"/>
                      <a:pt x="64" y="18"/>
                    </a:cubicBezTo>
                    <a:cubicBezTo>
                      <a:pt x="73" y="18"/>
                      <a:pt x="76" y="10"/>
                      <a:pt x="77" y="4"/>
                    </a:cubicBezTo>
                    <a:cubicBezTo>
                      <a:pt x="79" y="4"/>
                      <a:pt x="79" y="1"/>
                      <a:pt x="79" y="0"/>
                    </a:cubicBezTo>
                    <a:cubicBezTo>
                      <a:pt x="77" y="0"/>
                      <a:pt x="77" y="0"/>
                      <a:pt x="77" y="0"/>
                    </a:cubicBezTo>
                    <a:cubicBezTo>
                      <a:pt x="72" y="4"/>
                      <a:pt x="65" y="8"/>
                      <a:pt x="63" y="10"/>
                    </a:cubicBezTo>
                    <a:cubicBezTo>
                      <a:pt x="59" y="10"/>
                      <a:pt x="59" y="10"/>
                      <a:pt x="59" y="10"/>
                    </a:cubicBezTo>
                    <a:cubicBezTo>
                      <a:pt x="28" y="5"/>
                      <a:pt x="28" y="5"/>
                      <a:pt x="28" y="5"/>
                    </a:cubicBezTo>
                    <a:cubicBezTo>
                      <a:pt x="17" y="5"/>
                      <a:pt x="12" y="20"/>
                      <a:pt x="12" y="30"/>
                    </a:cubicBezTo>
                    <a:cubicBezTo>
                      <a:pt x="12" y="33"/>
                      <a:pt x="8" y="35"/>
                      <a:pt x="8" y="37"/>
                    </a:cubicBezTo>
                    <a:cubicBezTo>
                      <a:pt x="4" y="47"/>
                      <a:pt x="0" y="51"/>
                      <a:pt x="0" y="61"/>
                    </a:cubicBezTo>
                    <a:cubicBezTo>
                      <a:pt x="0" y="66"/>
                      <a:pt x="6" y="66"/>
                      <a:pt x="8" y="66"/>
                    </a:cubicBezTo>
                    <a:cubicBezTo>
                      <a:pt x="8" y="73"/>
                      <a:pt x="8" y="83"/>
                      <a:pt x="8" y="87"/>
                    </a:cubicBezTo>
                    <a:cubicBezTo>
                      <a:pt x="8" y="90"/>
                      <a:pt x="12" y="93"/>
                      <a:pt x="16" y="93"/>
                    </a:cubicBezTo>
                    <a:cubicBezTo>
                      <a:pt x="20" y="93"/>
                      <a:pt x="22" y="78"/>
                      <a:pt x="22" y="76"/>
                    </a:cubicBezTo>
                    <a:cubicBezTo>
                      <a:pt x="22" y="70"/>
                      <a:pt x="18" y="67"/>
                      <a:pt x="18" y="61"/>
                    </a:cubicBezTo>
                    <a:cubicBezTo>
                      <a:pt x="18" y="58"/>
                      <a:pt x="22" y="56"/>
                      <a:pt x="25" y="56"/>
                    </a:cubicBezTo>
                    <a:cubicBezTo>
                      <a:pt x="26" y="56"/>
                      <a:pt x="27" y="56"/>
                      <a:pt x="28" y="56"/>
                    </a:cubicBezTo>
                    <a:cubicBezTo>
                      <a:pt x="27" y="65"/>
                      <a:pt x="27" y="65"/>
                      <a:pt x="27" y="65"/>
                    </a:cubicBezTo>
                    <a:cubicBezTo>
                      <a:pt x="27" y="71"/>
                      <a:pt x="34" y="73"/>
                      <a:pt x="34" y="79"/>
                    </a:cubicBezTo>
                    <a:cubicBezTo>
                      <a:pt x="34" y="80"/>
                      <a:pt x="34" y="81"/>
                      <a:pt x="34" y="83"/>
                    </a:cubicBezTo>
                    <a:cubicBezTo>
                      <a:pt x="39" y="83"/>
                      <a:pt x="39" y="83"/>
                      <a:pt x="39" y="83"/>
                    </a:cubicBezTo>
                    <a:cubicBezTo>
                      <a:pt x="39" y="78"/>
                      <a:pt x="49" y="78"/>
                      <a:pt x="49" y="73"/>
                    </a:cubicBezTo>
                    <a:cubicBezTo>
                      <a:pt x="47" y="73"/>
                      <a:pt x="43" y="68"/>
                      <a:pt x="43" y="65"/>
                    </a:cubicBezTo>
                    <a:cubicBezTo>
                      <a:pt x="43" y="65"/>
                      <a:pt x="44" y="64"/>
                      <a:pt x="45" y="63"/>
                    </a:cubicBezTo>
                    <a:cubicBezTo>
                      <a:pt x="42" y="61"/>
                      <a:pt x="34" y="46"/>
                      <a:pt x="34" y="44"/>
                    </a:cubicBezTo>
                    <a:cubicBezTo>
                      <a:pt x="46" y="44"/>
                      <a:pt x="47" y="35"/>
                      <a:pt x="57" y="31"/>
                    </a:cubicBezTo>
                    <a:cubicBezTo>
                      <a:pt x="57" y="28"/>
                      <a:pt x="57" y="28"/>
                      <a:pt x="57" y="28"/>
                    </a:cubicBezTo>
                    <a:cubicBezTo>
                      <a:pt x="54" y="27"/>
                      <a:pt x="31" y="35"/>
                      <a:pt x="31" y="36"/>
                    </a:cubicBezTo>
                    <a:lnTo>
                      <a:pt x="31" y="34"/>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1" name="Freeform 107"/>
              <p:cNvSpPr>
                <a:spLocks/>
              </p:cNvSpPr>
              <p:nvPr/>
            </p:nvSpPr>
            <p:spPr bwMode="auto">
              <a:xfrm>
                <a:off x="6145213" y="2973388"/>
                <a:ext cx="171450" cy="49213"/>
              </a:xfrm>
              <a:custGeom>
                <a:avLst/>
                <a:gdLst/>
                <a:ahLst/>
                <a:cxnLst>
                  <a:cxn ang="0">
                    <a:pos x="123" y="36"/>
                  </a:cxn>
                  <a:cxn ang="0">
                    <a:pos x="114" y="33"/>
                  </a:cxn>
                  <a:cxn ang="0">
                    <a:pos x="114" y="37"/>
                  </a:cxn>
                  <a:cxn ang="0">
                    <a:pos x="67" y="31"/>
                  </a:cxn>
                  <a:cxn ang="0">
                    <a:pos x="56" y="25"/>
                  </a:cxn>
                  <a:cxn ang="0">
                    <a:pos x="32" y="22"/>
                  </a:cxn>
                  <a:cxn ang="0">
                    <a:pos x="14" y="20"/>
                  </a:cxn>
                  <a:cxn ang="0">
                    <a:pos x="0" y="10"/>
                  </a:cxn>
                  <a:cxn ang="0">
                    <a:pos x="11" y="1"/>
                  </a:cxn>
                  <a:cxn ang="0">
                    <a:pos x="14" y="3"/>
                  </a:cxn>
                  <a:cxn ang="0">
                    <a:pos x="22" y="0"/>
                  </a:cxn>
                  <a:cxn ang="0">
                    <a:pos x="55" y="14"/>
                  </a:cxn>
                  <a:cxn ang="0">
                    <a:pos x="68" y="7"/>
                  </a:cxn>
                  <a:cxn ang="0">
                    <a:pos x="88" y="15"/>
                  </a:cxn>
                  <a:cxn ang="0">
                    <a:pos x="101" y="14"/>
                  </a:cxn>
                  <a:cxn ang="0">
                    <a:pos x="105" y="14"/>
                  </a:cxn>
                  <a:cxn ang="0">
                    <a:pos x="89" y="17"/>
                  </a:cxn>
                  <a:cxn ang="0">
                    <a:pos x="107" y="22"/>
                  </a:cxn>
                  <a:cxn ang="0">
                    <a:pos x="111" y="26"/>
                  </a:cxn>
                  <a:cxn ang="0">
                    <a:pos x="121" y="27"/>
                  </a:cxn>
                  <a:cxn ang="0">
                    <a:pos x="128" y="31"/>
                  </a:cxn>
                  <a:cxn ang="0">
                    <a:pos x="123" y="36"/>
                  </a:cxn>
                </a:cxnLst>
                <a:rect l="0" t="0" r="r" b="b"/>
                <a:pathLst>
                  <a:path w="128" h="37">
                    <a:moveTo>
                      <a:pt x="123" y="36"/>
                    </a:moveTo>
                    <a:cubicBezTo>
                      <a:pt x="119" y="36"/>
                      <a:pt x="119" y="33"/>
                      <a:pt x="114" y="33"/>
                    </a:cubicBezTo>
                    <a:cubicBezTo>
                      <a:pt x="113" y="33"/>
                      <a:pt x="114" y="36"/>
                      <a:pt x="114" y="37"/>
                    </a:cubicBezTo>
                    <a:cubicBezTo>
                      <a:pt x="100" y="32"/>
                      <a:pt x="85" y="31"/>
                      <a:pt x="67" y="31"/>
                    </a:cubicBezTo>
                    <a:cubicBezTo>
                      <a:pt x="62" y="31"/>
                      <a:pt x="61" y="25"/>
                      <a:pt x="56" y="25"/>
                    </a:cubicBezTo>
                    <a:cubicBezTo>
                      <a:pt x="48" y="25"/>
                      <a:pt x="41" y="25"/>
                      <a:pt x="32" y="22"/>
                    </a:cubicBezTo>
                    <a:cubicBezTo>
                      <a:pt x="25" y="20"/>
                      <a:pt x="19" y="24"/>
                      <a:pt x="14" y="20"/>
                    </a:cubicBezTo>
                    <a:cubicBezTo>
                      <a:pt x="10" y="15"/>
                      <a:pt x="7" y="10"/>
                      <a:pt x="0" y="10"/>
                    </a:cubicBezTo>
                    <a:cubicBezTo>
                      <a:pt x="0" y="9"/>
                      <a:pt x="8" y="1"/>
                      <a:pt x="11" y="1"/>
                    </a:cubicBezTo>
                    <a:cubicBezTo>
                      <a:pt x="12" y="1"/>
                      <a:pt x="13" y="3"/>
                      <a:pt x="14" y="3"/>
                    </a:cubicBezTo>
                    <a:cubicBezTo>
                      <a:pt x="17" y="3"/>
                      <a:pt x="19" y="0"/>
                      <a:pt x="22" y="0"/>
                    </a:cubicBezTo>
                    <a:cubicBezTo>
                      <a:pt x="35" y="0"/>
                      <a:pt x="41" y="14"/>
                      <a:pt x="55" y="14"/>
                    </a:cubicBezTo>
                    <a:cubicBezTo>
                      <a:pt x="62" y="14"/>
                      <a:pt x="63" y="7"/>
                      <a:pt x="68" y="7"/>
                    </a:cubicBezTo>
                    <a:cubicBezTo>
                      <a:pt x="77" y="7"/>
                      <a:pt x="80" y="15"/>
                      <a:pt x="88" y="15"/>
                    </a:cubicBezTo>
                    <a:cubicBezTo>
                      <a:pt x="101" y="14"/>
                      <a:pt x="101" y="14"/>
                      <a:pt x="101" y="14"/>
                    </a:cubicBezTo>
                    <a:cubicBezTo>
                      <a:pt x="105" y="14"/>
                      <a:pt x="105" y="14"/>
                      <a:pt x="105" y="14"/>
                    </a:cubicBezTo>
                    <a:cubicBezTo>
                      <a:pt x="104" y="16"/>
                      <a:pt x="89" y="17"/>
                      <a:pt x="89" y="17"/>
                    </a:cubicBezTo>
                    <a:cubicBezTo>
                      <a:pt x="93" y="22"/>
                      <a:pt x="99" y="22"/>
                      <a:pt x="107" y="22"/>
                    </a:cubicBezTo>
                    <a:cubicBezTo>
                      <a:pt x="110" y="22"/>
                      <a:pt x="110" y="26"/>
                      <a:pt x="111" y="26"/>
                    </a:cubicBezTo>
                    <a:cubicBezTo>
                      <a:pt x="114" y="30"/>
                      <a:pt x="117" y="26"/>
                      <a:pt x="121" y="27"/>
                    </a:cubicBezTo>
                    <a:cubicBezTo>
                      <a:pt x="125" y="29"/>
                      <a:pt x="125" y="30"/>
                      <a:pt x="128" y="31"/>
                    </a:cubicBezTo>
                    <a:cubicBezTo>
                      <a:pt x="127" y="33"/>
                      <a:pt x="124" y="36"/>
                      <a:pt x="123" y="3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2" name="Freeform 108"/>
              <p:cNvSpPr>
                <a:spLocks/>
              </p:cNvSpPr>
              <p:nvPr/>
            </p:nvSpPr>
            <p:spPr bwMode="auto">
              <a:xfrm>
                <a:off x="6386513" y="3013075"/>
                <a:ext cx="52388" cy="12700"/>
              </a:xfrm>
              <a:custGeom>
                <a:avLst/>
                <a:gdLst/>
                <a:ahLst/>
                <a:cxnLst>
                  <a:cxn ang="0">
                    <a:pos x="26" y="9"/>
                  </a:cxn>
                  <a:cxn ang="0">
                    <a:pos x="10" y="9"/>
                  </a:cxn>
                  <a:cxn ang="0">
                    <a:pos x="0" y="4"/>
                  </a:cxn>
                  <a:cxn ang="0">
                    <a:pos x="8" y="1"/>
                  </a:cxn>
                  <a:cxn ang="0">
                    <a:pos x="26" y="4"/>
                  </a:cxn>
                  <a:cxn ang="0">
                    <a:pos x="39" y="0"/>
                  </a:cxn>
                  <a:cxn ang="0">
                    <a:pos x="26" y="9"/>
                  </a:cxn>
                </a:cxnLst>
                <a:rect l="0" t="0" r="r" b="b"/>
                <a:pathLst>
                  <a:path w="39" h="9">
                    <a:moveTo>
                      <a:pt x="26" y="9"/>
                    </a:moveTo>
                    <a:cubicBezTo>
                      <a:pt x="20" y="9"/>
                      <a:pt x="13" y="9"/>
                      <a:pt x="10" y="9"/>
                    </a:cubicBezTo>
                    <a:cubicBezTo>
                      <a:pt x="7" y="9"/>
                      <a:pt x="0" y="9"/>
                      <a:pt x="0" y="4"/>
                    </a:cubicBezTo>
                    <a:cubicBezTo>
                      <a:pt x="0" y="1"/>
                      <a:pt x="5" y="1"/>
                      <a:pt x="8" y="1"/>
                    </a:cubicBezTo>
                    <a:cubicBezTo>
                      <a:pt x="16" y="1"/>
                      <a:pt x="19" y="4"/>
                      <a:pt x="26" y="4"/>
                    </a:cubicBezTo>
                    <a:cubicBezTo>
                      <a:pt x="32" y="4"/>
                      <a:pt x="35" y="2"/>
                      <a:pt x="39" y="0"/>
                    </a:cubicBezTo>
                    <a:cubicBezTo>
                      <a:pt x="35" y="6"/>
                      <a:pt x="32" y="7"/>
                      <a:pt x="26" y="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3" name="Freeform 109"/>
              <p:cNvSpPr>
                <a:spLocks/>
              </p:cNvSpPr>
              <p:nvPr/>
            </p:nvSpPr>
            <p:spPr bwMode="auto">
              <a:xfrm>
                <a:off x="6335713" y="3016250"/>
                <a:ext cx="36513" cy="12700"/>
              </a:xfrm>
              <a:custGeom>
                <a:avLst/>
                <a:gdLst/>
                <a:ahLst/>
                <a:cxnLst>
                  <a:cxn ang="0">
                    <a:pos x="27" y="6"/>
                  </a:cxn>
                  <a:cxn ang="0">
                    <a:pos x="23" y="6"/>
                  </a:cxn>
                  <a:cxn ang="0">
                    <a:pos x="19" y="5"/>
                  </a:cxn>
                  <a:cxn ang="0">
                    <a:pos x="9" y="9"/>
                  </a:cxn>
                  <a:cxn ang="0">
                    <a:pos x="0" y="6"/>
                  </a:cxn>
                  <a:cxn ang="0">
                    <a:pos x="7" y="1"/>
                  </a:cxn>
                  <a:cxn ang="0">
                    <a:pos x="16" y="3"/>
                  </a:cxn>
                  <a:cxn ang="0">
                    <a:pos x="16" y="0"/>
                  </a:cxn>
                  <a:cxn ang="0">
                    <a:pos x="27" y="0"/>
                  </a:cxn>
                  <a:cxn ang="0">
                    <a:pos x="27" y="6"/>
                  </a:cxn>
                </a:cxnLst>
                <a:rect l="0" t="0" r="r" b="b"/>
                <a:pathLst>
                  <a:path w="27" h="9">
                    <a:moveTo>
                      <a:pt x="27" y="6"/>
                    </a:moveTo>
                    <a:cubicBezTo>
                      <a:pt x="23" y="6"/>
                      <a:pt x="23" y="6"/>
                      <a:pt x="23" y="6"/>
                    </a:cubicBezTo>
                    <a:cubicBezTo>
                      <a:pt x="19" y="5"/>
                      <a:pt x="19" y="5"/>
                      <a:pt x="19" y="5"/>
                    </a:cubicBezTo>
                    <a:cubicBezTo>
                      <a:pt x="15" y="6"/>
                      <a:pt x="13" y="9"/>
                      <a:pt x="9" y="9"/>
                    </a:cubicBezTo>
                    <a:cubicBezTo>
                      <a:pt x="5" y="9"/>
                      <a:pt x="0" y="8"/>
                      <a:pt x="0" y="6"/>
                    </a:cubicBezTo>
                    <a:cubicBezTo>
                      <a:pt x="0" y="1"/>
                      <a:pt x="3" y="1"/>
                      <a:pt x="7" y="1"/>
                    </a:cubicBezTo>
                    <a:cubicBezTo>
                      <a:pt x="11" y="1"/>
                      <a:pt x="13" y="2"/>
                      <a:pt x="16" y="3"/>
                    </a:cubicBezTo>
                    <a:cubicBezTo>
                      <a:pt x="16" y="2"/>
                      <a:pt x="16" y="1"/>
                      <a:pt x="16" y="0"/>
                    </a:cubicBezTo>
                    <a:cubicBezTo>
                      <a:pt x="27" y="0"/>
                      <a:pt x="27" y="0"/>
                      <a:pt x="27" y="0"/>
                    </a:cubicBezTo>
                    <a:cubicBezTo>
                      <a:pt x="27" y="3"/>
                      <a:pt x="26" y="5"/>
                      <a:pt x="27"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4" name="Freeform 110"/>
              <p:cNvSpPr>
                <a:spLocks/>
              </p:cNvSpPr>
              <p:nvPr/>
            </p:nvSpPr>
            <p:spPr bwMode="auto">
              <a:xfrm>
                <a:off x="6373813" y="3030538"/>
                <a:ext cx="26988" cy="19050"/>
              </a:xfrm>
              <a:custGeom>
                <a:avLst/>
                <a:gdLst/>
                <a:ahLst/>
                <a:cxnLst>
                  <a:cxn ang="0">
                    <a:pos x="15" y="14"/>
                  </a:cxn>
                  <a:cxn ang="0">
                    <a:pos x="12" y="9"/>
                  </a:cxn>
                  <a:cxn ang="0">
                    <a:pos x="0" y="4"/>
                  </a:cxn>
                  <a:cxn ang="0">
                    <a:pos x="9" y="1"/>
                  </a:cxn>
                  <a:cxn ang="0">
                    <a:pos x="13" y="1"/>
                  </a:cxn>
                  <a:cxn ang="0">
                    <a:pos x="20" y="11"/>
                  </a:cxn>
                  <a:cxn ang="0">
                    <a:pos x="16" y="14"/>
                  </a:cxn>
                  <a:cxn ang="0">
                    <a:pos x="15" y="14"/>
                  </a:cxn>
                </a:cxnLst>
                <a:rect l="0" t="0" r="r" b="b"/>
                <a:pathLst>
                  <a:path w="20" h="14">
                    <a:moveTo>
                      <a:pt x="15" y="14"/>
                    </a:moveTo>
                    <a:cubicBezTo>
                      <a:pt x="12" y="14"/>
                      <a:pt x="12" y="10"/>
                      <a:pt x="12" y="9"/>
                    </a:cubicBezTo>
                    <a:cubicBezTo>
                      <a:pt x="8" y="9"/>
                      <a:pt x="0" y="8"/>
                      <a:pt x="0" y="4"/>
                    </a:cubicBezTo>
                    <a:cubicBezTo>
                      <a:pt x="0" y="0"/>
                      <a:pt x="6" y="1"/>
                      <a:pt x="9" y="1"/>
                    </a:cubicBezTo>
                    <a:cubicBezTo>
                      <a:pt x="10" y="1"/>
                      <a:pt x="12" y="1"/>
                      <a:pt x="13" y="1"/>
                    </a:cubicBezTo>
                    <a:cubicBezTo>
                      <a:pt x="13" y="7"/>
                      <a:pt x="20" y="6"/>
                      <a:pt x="20" y="11"/>
                    </a:cubicBezTo>
                    <a:cubicBezTo>
                      <a:pt x="20" y="13"/>
                      <a:pt x="18" y="14"/>
                      <a:pt x="16" y="14"/>
                    </a:cubicBezTo>
                    <a:cubicBezTo>
                      <a:pt x="16" y="14"/>
                      <a:pt x="15" y="14"/>
                      <a:pt x="15" y="1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5" name="Freeform 111"/>
              <p:cNvSpPr>
                <a:spLocks/>
              </p:cNvSpPr>
              <p:nvPr/>
            </p:nvSpPr>
            <p:spPr bwMode="auto">
              <a:xfrm>
                <a:off x="6323013" y="3014663"/>
                <a:ext cx="11113" cy="11113"/>
              </a:xfrm>
              <a:custGeom>
                <a:avLst/>
                <a:gdLst/>
                <a:ahLst/>
                <a:cxnLst>
                  <a:cxn ang="0">
                    <a:pos x="0" y="0"/>
                  </a:cxn>
                  <a:cxn ang="0">
                    <a:pos x="4" y="0"/>
                  </a:cxn>
                  <a:cxn ang="0">
                    <a:pos x="8" y="3"/>
                  </a:cxn>
                  <a:cxn ang="0">
                    <a:pos x="3" y="8"/>
                  </a:cxn>
                  <a:cxn ang="0">
                    <a:pos x="0" y="5"/>
                  </a:cxn>
                  <a:cxn ang="0">
                    <a:pos x="0" y="0"/>
                  </a:cxn>
                </a:cxnLst>
                <a:rect l="0" t="0" r="r" b="b"/>
                <a:pathLst>
                  <a:path w="8" h="8">
                    <a:moveTo>
                      <a:pt x="0" y="0"/>
                    </a:moveTo>
                    <a:cubicBezTo>
                      <a:pt x="1" y="0"/>
                      <a:pt x="2" y="0"/>
                      <a:pt x="4" y="0"/>
                    </a:cubicBezTo>
                    <a:cubicBezTo>
                      <a:pt x="6" y="0"/>
                      <a:pt x="6" y="2"/>
                      <a:pt x="8" y="3"/>
                    </a:cubicBezTo>
                    <a:cubicBezTo>
                      <a:pt x="7" y="6"/>
                      <a:pt x="5" y="8"/>
                      <a:pt x="3" y="8"/>
                    </a:cubicBezTo>
                    <a:cubicBezTo>
                      <a:pt x="2" y="8"/>
                      <a:pt x="0" y="6"/>
                      <a:pt x="0" y="5"/>
                    </a:cubicBezTo>
                    <a:cubicBezTo>
                      <a:pt x="0" y="3"/>
                      <a:pt x="0" y="2"/>
                      <a:pt x="0"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6" name="Freeform 112"/>
              <p:cNvSpPr>
                <a:spLocks/>
              </p:cNvSpPr>
              <p:nvPr/>
            </p:nvSpPr>
            <p:spPr bwMode="auto">
              <a:xfrm>
                <a:off x="6448425" y="3016250"/>
                <a:ext cx="58738" cy="34925"/>
              </a:xfrm>
              <a:custGeom>
                <a:avLst/>
                <a:gdLst/>
                <a:ahLst/>
                <a:cxnLst>
                  <a:cxn ang="0">
                    <a:pos x="19" y="13"/>
                  </a:cxn>
                  <a:cxn ang="0">
                    <a:pos x="17" y="19"/>
                  </a:cxn>
                  <a:cxn ang="0">
                    <a:pos x="3" y="26"/>
                  </a:cxn>
                  <a:cxn ang="0">
                    <a:pos x="0" y="22"/>
                  </a:cxn>
                  <a:cxn ang="0">
                    <a:pos x="15" y="10"/>
                  </a:cxn>
                  <a:cxn ang="0">
                    <a:pos x="17" y="6"/>
                  </a:cxn>
                  <a:cxn ang="0">
                    <a:pos x="45" y="3"/>
                  </a:cxn>
                  <a:cxn ang="0">
                    <a:pos x="19" y="13"/>
                  </a:cxn>
                </a:cxnLst>
                <a:rect l="0" t="0" r="r" b="b"/>
                <a:pathLst>
                  <a:path w="45" h="26">
                    <a:moveTo>
                      <a:pt x="19" y="13"/>
                    </a:moveTo>
                    <a:cubicBezTo>
                      <a:pt x="16" y="13"/>
                      <a:pt x="19" y="17"/>
                      <a:pt x="17" y="19"/>
                    </a:cubicBezTo>
                    <a:cubicBezTo>
                      <a:pt x="15" y="21"/>
                      <a:pt x="8" y="26"/>
                      <a:pt x="3" y="26"/>
                    </a:cubicBezTo>
                    <a:cubicBezTo>
                      <a:pt x="1" y="26"/>
                      <a:pt x="0" y="24"/>
                      <a:pt x="0" y="22"/>
                    </a:cubicBezTo>
                    <a:cubicBezTo>
                      <a:pt x="0" y="12"/>
                      <a:pt x="8" y="12"/>
                      <a:pt x="15" y="10"/>
                    </a:cubicBezTo>
                    <a:cubicBezTo>
                      <a:pt x="16" y="10"/>
                      <a:pt x="16" y="7"/>
                      <a:pt x="17" y="6"/>
                    </a:cubicBezTo>
                    <a:cubicBezTo>
                      <a:pt x="21" y="2"/>
                      <a:pt x="41" y="0"/>
                      <a:pt x="45" y="3"/>
                    </a:cubicBezTo>
                    <a:cubicBezTo>
                      <a:pt x="40" y="9"/>
                      <a:pt x="26" y="13"/>
                      <a:pt x="19" y="1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7" name="Freeform 113"/>
              <p:cNvSpPr>
                <a:spLocks/>
              </p:cNvSpPr>
              <p:nvPr/>
            </p:nvSpPr>
            <p:spPr bwMode="auto">
              <a:xfrm>
                <a:off x="6489700" y="2922588"/>
                <a:ext cx="17463" cy="19050"/>
              </a:xfrm>
              <a:custGeom>
                <a:avLst/>
                <a:gdLst/>
                <a:ahLst/>
                <a:cxnLst>
                  <a:cxn ang="0">
                    <a:pos x="13" y="8"/>
                  </a:cxn>
                  <a:cxn ang="0">
                    <a:pos x="8" y="14"/>
                  </a:cxn>
                  <a:cxn ang="0">
                    <a:pos x="0" y="5"/>
                  </a:cxn>
                  <a:cxn ang="0">
                    <a:pos x="13" y="8"/>
                  </a:cxn>
                </a:cxnLst>
                <a:rect l="0" t="0" r="r" b="b"/>
                <a:pathLst>
                  <a:path w="13" h="14">
                    <a:moveTo>
                      <a:pt x="13" y="8"/>
                    </a:moveTo>
                    <a:cubicBezTo>
                      <a:pt x="13" y="9"/>
                      <a:pt x="10" y="14"/>
                      <a:pt x="8" y="14"/>
                    </a:cubicBezTo>
                    <a:cubicBezTo>
                      <a:pt x="6" y="14"/>
                      <a:pt x="0" y="9"/>
                      <a:pt x="0" y="5"/>
                    </a:cubicBezTo>
                    <a:cubicBezTo>
                      <a:pt x="0" y="0"/>
                      <a:pt x="13" y="4"/>
                      <a:pt x="13" y="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8" name="Freeform 114"/>
              <p:cNvSpPr>
                <a:spLocks/>
              </p:cNvSpPr>
              <p:nvPr/>
            </p:nvSpPr>
            <p:spPr bwMode="auto">
              <a:xfrm>
                <a:off x="6519863" y="2924175"/>
                <a:ext cx="47625" cy="14288"/>
              </a:xfrm>
              <a:custGeom>
                <a:avLst/>
                <a:gdLst/>
                <a:ahLst/>
                <a:cxnLst>
                  <a:cxn ang="0">
                    <a:pos x="31" y="2"/>
                  </a:cxn>
                  <a:cxn ang="0">
                    <a:pos x="36" y="10"/>
                  </a:cxn>
                  <a:cxn ang="0">
                    <a:pos x="34" y="10"/>
                  </a:cxn>
                  <a:cxn ang="0">
                    <a:pos x="18" y="6"/>
                  </a:cxn>
                  <a:cxn ang="0">
                    <a:pos x="8" y="6"/>
                  </a:cxn>
                  <a:cxn ang="0">
                    <a:pos x="0" y="4"/>
                  </a:cxn>
                  <a:cxn ang="0">
                    <a:pos x="3" y="0"/>
                  </a:cxn>
                  <a:cxn ang="0">
                    <a:pos x="23" y="0"/>
                  </a:cxn>
                  <a:cxn ang="0">
                    <a:pos x="30" y="2"/>
                  </a:cxn>
                  <a:cxn ang="0">
                    <a:pos x="31" y="2"/>
                  </a:cxn>
                </a:cxnLst>
                <a:rect l="0" t="0" r="r" b="b"/>
                <a:pathLst>
                  <a:path w="36" h="10">
                    <a:moveTo>
                      <a:pt x="31" y="2"/>
                    </a:moveTo>
                    <a:cubicBezTo>
                      <a:pt x="32" y="5"/>
                      <a:pt x="36" y="6"/>
                      <a:pt x="36" y="10"/>
                    </a:cubicBezTo>
                    <a:cubicBezTo>
                      <a:pt x="36" y="10"/>
                      <a:pt x="35" y="10"/>
                      <a:pt x="34" y="10"/>
                    </a:cubicBezTo>
                    <a:cubicBezTo>
                      <a:pt x="28" y="10"/>
                      <a:pt x="25" y="6"/>
                      <a:pt x="18" y="6"/>
                    </a:cubicBezTo>
                    <a:cubicBezTo>
                      <a:pt x="14" y="6"/>
                      <a:pt x="12" y="6"/>
                      <a:pt x="8" y="6"/>
                    </a:cubicBezTo>
                    <a:cubicBezTo>
                      <a:pt x="6" y="6"/>
                      <a:pt x="0" y="4"/>
                      <a:pt x="0" y="4"/>
                    </a:cubicBezTo>
                    <a:cubicBezTo>
                      <a:pt x="0" y="2"/>
                      <a:pt x="3" y="1"/>
                      <a:pt x="3" y="0"/>
                    </a:cubicBezTo>
                    <a:cubicBezTo>
                      <a:pt x="23" y="0"/>
                      <a:pt x="23" y="0"/>
                      <a:pt x="23" y="0"/>
                    </a:cubicBezTo>
                    <a:cubicBezTo>
                      <a:pt x="24" y="3"/>
                      <a:pt x="27" y="2"/>
                      <a:pt x="30" y="2"/>
                    </a:cubicBezTo>
                    <a:lnTo>
                      <a:pt x="31" y="2"/>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9" name="Freeform 115"/>
              <p:cNvSpPr>
                <a:spLocks/>
              </p:cNvSpPr>
              <p:nvPr/>
            </p:nvSpPr>
            <p:spPr bwMode="auto">
              <a:xfrm>
                <a:off x="6513513" y="2836863"/>
                <a:ext cx="19050" cy="46038"/>
              </a:xfrm>
              <a:custGeom>
                <a:avLst/>
                <a:gdLst/>
                <a:ahLst/>
                <a:cxnLst>
                  <a:cxn ang="0">
                    <a:pos x="4" y="28"/>
                  </a:cxn>
                  <a:cxn ang="0">
                    <a:pos x="4" y="25"/>
                  </a:cxn>
                  <a:cxn ang="0">
                    <a:pos x="14" y="24"/>
                  </a:cxn>
                  <a:cxn ang="0">
                    <a:pos x="11" y="17"/>
                  </a:cxn>
                  <a:cxn ang="0">
                    <a:pos x="15" y="12"/>
                  </a:cxn>
                  <a:cxn ang="0">
                    <a:pos x="4" y="0"/>
                  </a:cxn>
                  <a:cxn ang="0">
                    <a:pos x="0" y="9"/>
                  </a:cxn>
                  <a:cxn ang="0">
                    <a:pos x="3" y="21"/>
                  </a:cxn>
                  <a:cxn ang="0">
                    <a:pos x="3" y="27"/>
                  </a:cxn>
                  <a:cxn ang="0">
                    <a:pos x="9" y="35"/>
                  </a:cxn>
                  <a:cxn ang="0">
                    <a:pos x="4" y="28"/>
                  </a:cxn>
                </a:cxnLst>
                <a:rect l="0" t="0" r="r" b="b"/>
                <a:pathLst>
                  <a:path w="15" h="35">
                    <a:moveTo>
                      <a:pt x="4" y="28"/>
                    </a:moveTo>
                    <a:cubicBezTo>
                      <a:pt x="4" y="25"/>
                      <a:pt x="4" y="25"/>
                      <a:pt x="4" y="25"/>
                    </a:cubicBezTo>
                    <a:cubicBezTo>
                      <a:pt x="8" y="25"/>
                      <a:pt x="12" y="24"/>
                      <a:pt x="14" y="24"/>
                    </a:cubicBezTo>
                    <a:cubicBezTo>
                      <a:pt x="14" y="20"/>
                      <a:pt x="11" y="20"/>
                      <a:pt x="11" y="17"/>
                    </a:cubicBezTo>
                    <a:cubicBezTo>
                      <a:pt x="11" y="15"/>
                      <a:pt x="15" y="14"/>
                      <a:pt x="15" y="12"/>
                    </a:cubicBezTo>
                    <a:cubicBezTo>
                      <a:pt x="8" y="10"/>
                      <a:pt x="4" y="6"/>
                      <a:pt x="4" y="0"/>
                    </a:cubicBezTo>
                    <a:cubicBezTo>
                      <a:pt x="0" y="2"/>
                      <a:pt x="0" y="5"/>
                      <a:pt x="0" y="9"/>
                    </a:cubicBezTo>
                    <a:cubicBezTo>
                      <a:pt x="0" y="15"/>
                      <a:pt x="3" y="16"/>
                      <a:pt x="3" y="21"/>
                    </a:cubicBezTo>
                    <a:cubicBezTo>
                      <a:pt x="3" y="26"/>
                      <a:pt x="3" y="24"/>
                      <a:pt x="3" y="27"/>
                    </a:cubicBezTo>
                    <a:cubicBezTo>
                      <a:pt x="3" y="30"/>
                      <a:pt x="4" y="35"/>
                      <a:pt x="9" y="35"/>
                    </a:cubicBezTo>
                    <a:cubicBezTo>
                      <a:pt x="7" y="32"/>
                      <a:pt x="6" y="31"/>
                      <a:pt x="4" y="2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0" name="Freeform 119"/>
              <p:cNvSpPr>
                <a:spLocks/>
              </p:cNvSpPr>
              <p:nvPr/>
            </p:nvSpPr>
            <p:spPr bwMode="auto">
              <a:xfrm>
                <a:off x="6424613" y="2709863"/>
                <a:ext cx="76200" cy="71438"/>
              </a:xfrm>
              <a:custGeom>
                <a:avLst/>
                <a:gdLst/>
                <a:ahLst/>
                <a:cxnLst>
                  <a:cxn ang="0">
                    <a:pos x="48" y="38"/>
                  </a:cxn>
                  <a:cxn ang="0">
                    <a:pos x="46" y="35"/>
                  </a:cxn>
                  <a:cxn ang="0">
                    <a:pos x="42" y="40"/>
                  </a:cxn>
                  <a:cxn ang="0">
                    <a:pos x="47" y="48"/>
                  </a:cxn>
                  <a:cxn ang="0">
                    <a:pos x="42" y="53"/>
                  </a:cxn>
                  <a:cxn ang="0">
                    <a:pos x="40" y="50"/>
                  </a:cxn>
                  <a:cxn ang="0">
                    <a:pos x="36" y="51"/>
                  </a:cxn>
                  <a:cxn ang="0">
                    <a:pos x="26" y="37"/>
                  </a:cxn>
                  <a:cxn ang="0">
                    <a:pos x="28" y="32"/>
                  </a:cxn>
                  <a:cxn ang="0">
                    <a:pos x="27" y="29"/>
                  </a:cxn>
                  <a:cxn ang="0">
                    <a:pos x="21" y="28"/>
                  </a:cxn>
                  <a:cxn ang="0">
                    <a:pos x="21" y="32"/>
                  </a:cxn>
                  <a:cxn ang="0">
                    <a:pos x="17" y="30"/>
                  </a:cxn>
                  <a:cxn ang="0">
                    <a:pos x="16" y="32"/>
                  </a:cxn>
                  <a:cxn ang="0">
                    <a:pos x="12" y="28"/>
                  </a:cxn>
                  <a:cxn ang="0">
                    <a:pos x="4" y="45"/>
                  </a:cxn>
                  <a:cxn ang="0">
                    <a:pos x="4" y="36"/>
                  </a:cxn>
                  <a:cxn ang="0">
                    <a:pos x="2" y="32"/>
                  </a:cxn>
                  <a:cxn ang="0">
                    <a:pos x="5" y="22"/>
                  </a:cxn>
                  <a:cxn ang="0">
                    <a:pos x="19" y="14"/>
                  </a:cxn>
                  <a:cxn ang="0">
                    <a:pos x="26" y="20"/>
                  </a:cxn>
                  <a:cxn ang="0">
                    <a:pos x="28" y="20"/>
                  </a:cxn>
                  <a:cxn ang="0">
                    <a:pos x="32" y="15"/>
                  </a:cxn>
                  <a:cxn ang="0">
                    <a:pos x="41" y="9"/>
                  </a:cxn>
                  <a:cxn ang="0">
                    <a:pos x="42" y="0"/>
                  </a:cxn>
                  <a:cxn ang="0">
                    <a:pos x="48" y="4"/>
                  </a:cxn>
                  <a:cxn ang="0">
                    <a:pos x="58" y="33"/>
                  </a:cxn>
                  <a:cxn ang="0">
                    <a:pos x="53" y="46"/>
                  </a:cxn>
                  <a:cxn ang="0">
                    <a:pos x="48" y="36"/>
                  </a:cxn>
                  <a:cxn ang="0">
                    <a:pos x="48" y="38"/>
                  </a:cxn>
                </a:cxnLst>
                <a:rect l="0" t="0" r="r" b="b"/>
                <a:pathLst>
                  <a:path w="58" h="53">
                    <a:moveTo>
                      <a:pt x="48" y="38"/>
                    </a:moveTo>
                    <a:cubicBezTo>
                      <a:pt x="48" y="37"/>
                      <a:pt x="47" y="36"/>
                      <a:pt x="46" y="35"/>
                    </a:cubicBezTo>
                    <a:cubicBezTo>
                      <a:pt x="44" y="37"/>
                      <a:pt x="42" y="38"/>
                      <a:pt x="42" y="40"/>
                    </a:cubicBezTo>
                    <a:cubicBezTo>
                      <a:pt x="42" y="43"/>
                      <a:pt x="47" y="44"/>
                      <a:pt x="47" y="48"/>
                    </a:cubicBezTo>
                    <a:cubicBezTo>
                      <a:pt x="47" y="51"/>
                      <a:pt x="45" y="53"/>
                      <a:pt x="42" y="53"/>
                    </a:cubicBezTo>
                    <a:cubicBezTo>
                      <a:pt x="41" y="53"/>
                      <a:pt x="40" y="51"/>
                      <a:pt x="40" y="50"/>
                    </a:cubicBezTo>
                    <a:cubicBezTo>
                      <a:pt x="39" y="51"/>
                      <a:pt x="37" y="51"/>
                      <a:pt x="36" y="51"/>
                    </a:cubicBezTo>
                    <a:cubicBezTo>
                      <a:pt x="31" y="51"/>
                      <a:pt x="26" y="44"/>
                      <a:pt x="26" y="37"/>
                    </a:cubicBezTo>
                    <a:cubicBezTo>
                      <a:pt x="26" y="34"/>
                      <a:pt x="27" y="33"/>
                      <a:pt x="28" y="32"/>
                    </a:cubicBezTo>
                    <a:cubicBezTo>
                      <a:pt x="28" y="31"/>
                      <a:pt x="27" y="30"/>
                      <a:pt x="27" y="29"/>
                    </a:cubicBezTo>
                    <a:cubicBezTo>
                      <a:pt x="21" y="28"/>
                      <a:pt x="21" y="28"/>
                      <a:pt x="21" y="28"/>
                    </a:cubicBezTo>
                    <a:cubicBezTo>
                      <a:pt x="21" y="30"/>
                      <a:pt x="20" y="31"/>
                      <a:pt x="21" y="32"/>
                    </a:cubicBezTo>
                    <a:cubicBezTo>
                      <a:pt x="18" y="32"/>
                      <a:pt x="18" y="31"/>
                      <a:pt x="17" y="30"/>
                    </a:cubicBezTo>
                    <a:cubicBezTo>
                      <a:pt x="17" y="30"/>
                      <a:pt x="16" y="31"/>
                      <a:pt x="16" y="32"/>
                    </a:cubicBezTo>
                    <a:cubicBezTo>
                      <a:pt x="14" y="31"/>
                      <a:pt x="12" y="28"/>
                      <a:pt x="12" y="28"/>
                    </a:cubicBezTo>
                    <a:cubicBezTo>
                      <a:pt x="8" y="32"/>
                      <a:pt x="8" y="45"/>
                      <a:pt x="4" y="45"/>
                    </a:cubicBezTo>
                    <a:cubicBezTo>
                      <a:pt x="0" y="45"/>
                      <a:pt x="4" y="37"/>
                      <a:pt x="4" y="36"/>
                    </a:cubicBezTo>
                    <a:cubicBezTo>
                      <a:pt x="4" y="35"/>
                      <a:pt x="2" y="33"/>
                      <a:pt x="2" y="32"/>
                    </a:cubicBezTo>
                    <a:cubicBezTo>
                      <a:pt x="2" y="28"/>
                      <a:pt x="4" y="26"/>
                      <a:pt x="5" y="22"/>
                    </a:cubicBezTo>
                    <a:cubicBezTo>
                      <a:pt x="13" y="22"/>
                      <a:pt x="11" y="14"/>
                      <a:pt x="19" y="14"/>
                    </a:cubicBezTo>
                    <a:cubicBezTo>
                      <a:pt x="24" y="14"/>
                      <a:pt x="23" y="20"/>
                      <a:pt x="26" y="20"/>
                    </a:cubicBezTo>
                    <a:cubicBezTo>
                      <a:pt x="27" y="20"/>
                      <a:pt x="27" y="20"/>
                      <a:pt x="28" y="20"/>
                    </a:cubicBezTo>
                    <a:cubicBezTo>
                      <a:pt x="28" y="18"/>
                      <a:pt x="30" y="16"/>
                      <a:pt x="32" y="15"/>
                    </a:cubicBezTo>
                    <a:cubicBezTo>
                      <a:pt x="32" y="10"/>
                      <a:pt x="39" y="12"/>
                      <a:pt x="41" y="9"/>
                    </a:cubicBezTo>
                    <a:cubicBezTo>
                      <a:pt x="42" y="7"/>
                      <a:pt x="42" y="1"/>
                      <a:pt x="42" y="0"/>
                    </a:cubicBezTo>
                    <a:cubicBezTo>
                      <a:pt x="45" y="0"/>
                      <a:pt x="47" y="2"/>
                      <a:pt x="48" y="4"/>
                    </a:cubicBezTo>
                    <a:cubicBezTo>
                      <a:pt x="51" y="7"/>
                      <a:pt x="58" y="30"/>
                      <a:pt x="58" y="33"/>
                    </a:cubicBezTo>
                    <a:cubicBezTo>
                      <a:pt x="58" y="37"/>
                      <a:pt x="53" y="39"/>
                      <a:pt x="53" y="46"/>
                    </a:cubicBezTo>
                    <a:cubicBezTo>
                      <a:pt x="51" y="46"/>
                      <a:pt x="48" y="37"/>
                      <a:pt x="48" y="36"/>
                    </a:cubicBezTo>
                    <a:lnTo>
                      <a:pt x="48" y="38"/>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1" name="Freeform 120"/>
              <p:cNvSpPr>
                <a:spLocks/>
              </p:cNvSpPr>
              <p:nvPr/>
            </p:nvSpPr>
            <p:spPr bwMode="auto">
              <a:xfrm>
                <a:off x="6354763" y="2690813"/>
                <a:ext cx="36513" cy="39688"/>
              </a:xfrm>
              <a:custGeom>
                <a:avLst/>
                <a:gdLst/>
                <a:ahLst/>
                <a:cxnLst>
                  <a:cxn ang="0">
                    <a:pos x="3" y="29"/>
                  </a:cxn>
                  <a:cxn ang="0">
                    <a:pos x="0" y="29"/>
                  </a:cxn>
                  <a:cxn ang="0">
                    <a:pos x="22" y="5"/>
                  </a:cxn>
                  <a:cxn ang="0">
                    <a:pos x="25" y="0"/>
                  </a:cxn>
                  <a:cxn ang="0">
                    <a:pos x="28" y="6"/>
                  </a:cxn>
                  <a:cxn ang="0">
                    <a:pos x="24" y="9"/>
                  </a:cxn>
                  <a:cxn ang="0">
                    <a:pos x="17" y="13"/>
                  </a:cxn>
                  <a:cxn ang="0">
                    <a:pos x="3" y="29"/>
                  </a:cxn>
                </a:cxnLst>
                <a:rect l="0" t="0" r="r" b="b"/>
                <a:pathLst>
                  <a:path w="28" h="29">
                    <a:moveTo>
                      <a:pt x="3" y="29"/>
                    </a:moveTo>
                    <a:cubicBezTo>
                      <a:pt x="0" y="29"/>
                      <a:pt x="0" y="29"/>
                      <a:pt x="0" y="29"/>
                    </a:cubicBezTo>
                    <a:cubicBezTo>
                      <a:pt x="4" y="18"/>
                      <a:pt x="18" y="13"/>
                      <a:pt x="22" y="5"/>
                    </a:cubicBezTo>
                    <a:cubicBezTo>
                      <a:pt x="23" y="3"/>
                      <a:pt x="23" y="1"/>
                      <a:pt x="25" y="0"/>
                    </a:cubicBezTo>
                    <a:cubicBezTo>
                      <a:pt x="24" y="4"/>
                      <a:pt x="26" y="5"/>
                      <a:pt x="28" y="6"/>
                    </a:cubicBezTo>
                    <a:cubicBezTo>
                      <a:pt x="26" y="8"/>
                      <a:pt x="26" y="9"/>
                      <a:pt x="24" y="9"/>
                    </a:cubicBezTo>
                    <a:cubicBezTo>
                      <a:pt x="23" y="12"/>
                      <a:pt x="20" y="13"/>
                      <a:pt x="17" y="13"/>
                    </a:cubicBezTo>
                    <a:cubicBezTo>
                      <a:pt x="15" y="22"/>
                      <a:pt x="8" y="26"/>
                      <a:pt x="3" y="2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0" name="Freeform 121"/>
              <p:cNvSpPr>
                <a:spLocks/>
              </p:cNvSpPr>
              <p:nvPr/>
            </p:nvSpPr>
            <p:spPr bwMode="auto">
              <a:xfrm>
                <a:off x="6383338" y="2563813"/>
                <a:ext cx="71438" cy="101600"/>
              </a:xfrm>
              <a:custGeom>
                <a:avLst/>
                <a:gdLst/>
                <a:ahLst/>
                <a:cxnLst>
                  <a:cxn ang="0">
                    <a:pos x="4" y="31"/>
                  </a:cxn>
                  <a:cxn ang="0">
                    <a:pos x="6" y="20"/>
                  </a:cxn>
                  <a:cxn ang="0">
                    <a:pos x="5" y="7"/>
                  </a:cxn>
                  <a:cxn ang="0">
                    <a:pos x="9" y="0"/>
                  </a:cxn>
                  <a:cxn ang="0">
                    <a:pos x="16" y="7"/>
                  </a:cxn>
                  <a:cxn ang="0">
                    <a:pos x="21" y="3"/>
                  </a:cxn>
                  <a:cxn ang="0">
                    <a:pos x="22" y="5"/>
                  </a:cxn>
                  <a:cxn ang="0">
                    <a:pos x="23" y="8"/>
                  </a:cxn>
                  <a:cxn ang="0">
                    <a:pos x="28" y="25"/>
                  </a:cxn>
                  <a:cxn ang="0">
                    <a:pos x="20" y="42"/>
                  </a:cxn>
                  <a:cxn ang="0">
                    <a:pos x="30" y="59"/>
                  </a:cxn>
                  <a:cxn ang="0">
                    <a:pos x="30" y="58"/>
                  </a:cxn>
                  <a:cxn ang="0">
                    <a:pos x="34" y="55"/>
                  </a:cxn>
                  <a:cxn ang="0">
                    <a:pos x="43" y="64"/>
                  </a:cxn>
                  <a:cxn ang="0">
                    <a:pos x="46" y="61"/>
                  </a:cxn>
                  <a:cxn ang="0">
                    <a:pos x="49" y="62"/>
                  </a:cxn>
                  <a:cxn ang="0">
                    <a:pos x="46" y="66"/>
                  </a:cxn>
                  <a:cxn ang="0">
                    <a:pos x="49" y="66"/>
                  </a:cxn>
                  <a:cxn ang="0">
                    <a:pos x="54" y="71"/>
                  </a:cxn>
                  <a:cxn ang="0">
                    <a:pos x="54" y="74"/>
                  </a:cxn>
                  <a:cxn ang="0">
                    <a:pos x="53" y="76"/>
                  </a:cxn>
                  <a:cxn ang="0">
                    <a:pos x="51" y="73"/>
                  </a:cxn>
                  <a:cxn ang="0">
                    <a:pos x="36" y="61"/>
                  </a:cxn>
                  <a:cxn ang="0">
                    <a:pos x="37" y="69"/>
                  </a:cxn>
                  <a:cxn ang="0">
                    <a:pos x="25" y="60"/>
                  </a:cxn>
                  <a:cxn ang="0">
                    <a:pos x="19" y="62"/>
                  </a:cxn>
                  <a:cxn ang="0">
                    <a:pos x="13" y="57"/>
                  </a:cxn>
                  <a:cxn ang="0">
                    <a:pos x="15" y="53"/>
                  </a:cxn>
                  <a:cxn ang="0">
                    <a:pos x="15" y="49"/>
                  </a:cxn>
                  <a:cxn ang="0">
                    <a:pos x="13" y="49"/>
                  </a:cxn>
                  <a:cxn ang="0">
                    <a:pos x="10" y="51"/>
                  </a:cxn>
                  <a:cxn ang="0">
                    <a:pos x="1" y="44"/>
                  </a:cxn>
                  <a:cxn ang="0">
                    <a:pos x="4" y="31"/>
                  </a:cxn>
                </a:cxnLst>
                <a:rect l="0" t="0" r="r" b="b"/>
                <a:pathLst>
                  <a:path w="54" h="76">
                    <a:moveTo>
                      <a:pt x="4" y="31"/>
                    </a:moveTo>
                    <a:cubicBezTo>
                      <a:pt x="6" y="28"/>
                      <a:pt x="6" y="23"/>
                      <a:pt x="6" y="20"/>
                    </a:cubicBezTo>
                    <a:cubicBezTo>
                      <a:pt x="7" y="15"/>
                      <a:pt x="5" y="12"/>
                      <a:pt x="5" y="7"/>
                    </a:cubicBezTo>
                    <a:cubicBezTo>
                      <a:pt x="5" y="3"/>
                      <a:pt x="6" y="0"/>
                      <a:pt x="9" y="0"/>
                    </a:cubicBezTo>
                    <a:cubicBezTo>
                      <a:pt x="13" y="0"/>
                      <a:pt x="12" y="7"/>
                      <a:pt x="16" y="7"/>
                    </a:cubicBezTo>
                    <a:cubicBezTo>
                      <a:pt x="18" y="7"/>
                      <a:pt x="20" y="4"/>
                      <a:pt x="21" y="3"/>
                    </a:cubicBezTo>
                    <a:cubicBezTo>
                      <a:pt x="21" y="3"/>
                      <a:pt x="22" y="4"/>
                      <a:pt x="22" y="5"/>
                    </a:cubicBezTo>
                    <a:cubicBezTo>
                      <a:pt x="22" y="6"/>
                      <a:pt x="23" y="7"/>
                      <a:pt x="23" y="8"/>
                    </a:cubicBezTo>
                    <a:cubicBezTo>
                      <a:pt x="23" y="13"/>
                      <a:pt x="28" y="18"/>
                      <a:pt x="28" y="25"/>
                    </a:cubicBezTo>
                    <a:cubicBezTo>
                      <a:pt x="28" y="33"/>
                      <a:pt x="20" y="34"/>
                      <a:pt x="20" y="42"/>
                    </a:cubicBezTo>
                    <a:cubicBezTo>
                      <a:pt x="20" y="48"/>
                      <a:pt x="26" y="57"/>
                      <a:pt x="30" y="59"/>
                    </a:cubicBezTo>
                    <a:cubicBezTo>
                      <a:pt x="30" y="59"/>
                      <a:pt x="30" y="58"/>
                      <a:pt x="30" y="58"/>
                    </a:cubicBezTo>
                    <a:cubicBezTo>
                      <a:pt x="30" y="56"/>
                      <a:pt x="32" y="54"/>
                      <a:pt x="34" y="55"/>
                    </a:cubicBezTo>
                    <a:cubicBezTo>
                      <a:pt x="39" y="55"/>
                      <a:pt x="40" y="63"/>
                      <a:pt x="43" y="64"/>
                    </a:cubicBezTo>
                    <a:cubicBezTo>
                      <a:pt x="44" y="64"/>
                      <a:pt x="45" y="61"/>
                      <a:pt x="46" y="61"/>
                    </a:cubicBezTo>
                    <a:cubicBezTo>
                      <a:pt x="47" y="61"/>
                      <a:pt x="48" y="62"/>
                      <a:pt x="49" y="62"/>
                    </a:cubicBezTo>
                    <a:cubicBezTo>
                      <a:pt x="48" y="64"/>
                      <a:pt x="46" y="64"/>
                      <a:pt x="46" y="66"/>
                    </a:cubicBezTo>
                    <a:cubicBezTo>
                      <a:pt x="46" y="67"/>
                      <a:pt x="48" y="67"/>
                      <a:pt x="49" y="66"/>
                    </a:cubicBezTo>
                    <a:cubicBezTo>
                      <a:pt x="49" y="69"/>
                      <a:pt x="51" y="71"/>
                      <a:pt x="54" y="71"/>
                    </a:cubicBezTo>
                    <a:cubicBezTo>
                      <a:pt x="54" y="72"/>
                      <a:pt x="54" y="73"/>
                      <a:pt x="54" y="74"/>
                    </a:cubicBezTo>
                    <a:cubicBezTo>
                      <a:pt x="54" y="75"/>
                      <a:pt x="53" y="76"/>
                      <a:pt x="53" y="76"/>
                    </a:cubicBezTo>
                    <a:cubicBezTo>
                      <a:pt x="51" y="76"/>
                      <a:pt x="51" y="74"/>
                      <a:pt x="51" y="73"/>
                    </a:cubicBezTo>
                    <a:cubicBezTo>
                      <a:pt x="48" y="69"/>
                      <a:pt x="39" y="65"/>
                      <a:pt x="36" y="61"/>
                    </a:cubicBezTo>
                    <a:cubicBezTo>
                      <a:pt x="34" y="64"/>
                      <a:pt x="35" y="66"/>
                      <a:pt x="37" y="69"/>
                    </a:cubicBezTo>
                    <a:cubicBezTo>
                      <a:pt x="31" y="69"/>
                      <a:pt x="31" y="60"/>
                      <a:pt x="25" y="60"/>
                    </a:cubicBezTo>
                    <a:cubicBezTo>
                      <a:pt x="23" y="60"/>
                      <a:pt x="21" y="62"/>
                      <a:pt x="19" y="62"/>
                    </a:cubicBezTo>
                    <a:cubicBezTo>
                      <a:pt x="16" y="62"/>
                      <a:pt x="13" y="59"/>
                      <a:pt x="13" y="57"/>
                    </a:cubicBezTo>
                    <a:cubicBezTo>
                      <a:pt x="13" y="55"/>
                      <a:pt x="14" y="53"/>
                      <a:pt x="15" y="53"/>
                    </a:cubicBezTo>
                    <a:cubicBezTo>
                      <a:pt x="15" y="49"/>
                      <a:pt x="15" y="49"/>
                      <a:pt x="15" y="49"/>
                    </a:cubicBezTo>
                    <a:cubicBezTo>
                      <a:pt x="13" y="49"/>
                      <a:pt x="13" y="49"/>
                      <a:pt x="13" y="49"/>
                    </a:cubicBezTo>
                    <a:cubicBezTo>
                      <a:pt x="12" y="50"/>
                      <a:pt x="11" y="51"/>
                      <a:pt x="10" y="51"/>
                    </a:cubicBezTo>
                    <a:cubicBezTo>
                      <a:pt x="8" y="51"/>
                      <a:pt x="1" y="47"/>
                      <a:pt x="1" y="44"/>
                    </a:cubicBezTo>
                    <a:cubicBezTo>
                      <a:pt x="1" y="38"/>
                      <a:pt x="0" y="30"/>
                      <a:pt x="4" y="3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1" name="Freeform 122"/>
              <p:cNvSpPr>
                <a:spLocks/>
              </p:cNvSpPr>
              <p:nvPr/>
            </p:nvSpPr>
            <p:spPr bwMode="auto">
              <a:xfrm>
                <a:off x="6457950" y="2665413"/>
                <a:ext cx="23813" cy="41275"/>
              </a:xfrm>
              <a:custGeom>
                <a:avLst/>
                <a:gdLst/>
                <a:ahLst/>
                <a:cxnLst>
                  <a:cxn ang="0">
                    <a:pos x="16" y="20"/>
                  </a:cxn>
                  <a:cxn ang="0">
                    <a:pos x="10" y="20"/>
                  </a:cxn>
                  <a:cxn ang="0">
                    <a:pos x="14" y="28"/>
                  </a:cxn>
                  <a:cxn ang="0">
                    <a:pos x="14" y="30"/>
                  </a:cxn>
                  <a:cxn ang="0">
                    <a:pos x="10" y="30"/>
                  </a:cxn>
                  <a:cxn ang="0">
                    <a:pos x="8" y="25"/>
                  </a:cxn>
                  <a:cxn ang="0">
                    <a:pos x="8" y="23"/>
                  </a:cxn>
                  <a:cxn ang="0">
                    <a:pos x="2" y="17"/>
                  </a:cxn>
                  <a:cxn ang="0">
                    <a:pos x="2" y="15"/>
                  </a:cxn>
                  <a:cxn ang="0">
                    <a:pos x="8" y="15"/>
                  </a:cxn>
                  <a:cxn ang="0">
                    <a:pos x="10" y="13"/>
                  </a:cxn>
                  <a:cxn ang="0">
                    <a:pos x="0" y="2"/>
                  </a:cxn>
                  <a:cxn ang="0">
                    <a:pos x="4" y="0"/>
                  </a:cxn>
                  <a:cxn ang="0">
                    <a:pos x="13" y="2"/>
                  </a:cxn>
                  <a:cxn ang="0">
                    <a:pos x="13" y="6"/>
                  </a:cxn>
                  <a:cxn ang="0">
                    <a:pos x="15" y="6"/>
                  </a:cxn>
                  <a:cxn ang="0">
                    <a:pos x="15" y="12"/>
                  </a:cxn>
                  <a:cxn ang="0">
                    <a:pos x="18" y="15"/>
                  </a:cxn>
                  <a:cxn ang="0">
                    <a:pos x="16" y="20"/>
                  </a:cxn>
                </a:cxnLst>
                <a:rect l="0" t="0" r="r" b="b"/>
                <a:pathLst>
                  <a:path w="18" h="30">
                    <a:moveTo>
                      <a:pt x="16" y="20"/>
                    </a:moveTo>
                    <a:cubicBezTo>
                      <a:pt x="10" y="20"/>
                      <a:pt x="10" y="20"/>
                      <a:pt x="10" y="20"/>
                    </a:cubicBezTo>
                    <a:cubicBezTo>
                      <a:pt x="11" y="23"/>
                      <a:pt x="12" y="27"/>
                      <a:pt x="14" y="28"/>
                    </a:cubicBezTo>
                    <a:cubicBezTo>
                      <a:pt x="14" y="30"/>
                      <a:pt x="14" y="30"/>
                      <a:pt x="14" y="30"/>
                    </a:cubicBezTo>
                    <a:cubicBezTo>
                      <a:pt x="13" y="30"/>
                      <a:pt x="11" y="30"/>
                      <a:pt x="10" y="30"/>
                    </a:cubicBezTo>
                    <a:cubicBezTo>
                      <a:pt x="7" y="30"/>
                      <a:pt x="7" y="27"/>
                      <a:pt x="8" y="25"/>
                    </a:cubicBezTo>
                    <a:cubicBezTo>
                      <a:pt x="8" y="23"/>
                      <a:pt x="8" y="23"/>
                      <a:pt x="8" y="23"/>
                    </a:cubicBezTo>
                    <a:cubicBezTo>
                      <a:pt x="5" y="23"/>
                      <a:pt x="3" y="19"/>
                      <a:pt x="2" y="17"/>
                    </a:cubicBezTo>
                    <a:cubicBezTo>
                      <a:pt x="2" y="15"/>
                      <a:pt x="2" y="15"/>
                      <a:pt x="2" y="15"/>
                    </a:cubicBezTo>
                    <a:cubicBezTo>
                      <a:pt x="4" y="15"/>
                      <a:pt x="7" y="15"/>
                      <a:pt x="8" y="15"/>
                    </a:cubicBezTo>
                    <a:cubicBezTo>
                      <a:pt x="8" y="15"/>
                      <a:pt x="10" y="14"/>
                      <a:pt x="10" y="13"/>
                    </a:cubicBezTo>
                    <a:cubicBezTo>
                      <a:pt x="10" y="8"/>
                      <a:pt x="1" y="5"/>
                      <a:pt x="0" y="2"/>
                    </a:cubicBezTo>
                    <a:cubicBezTo>
                      <a:pt x="1" y="1"/>
                      <a:pt x="3" y="0"/>
                      <a:pt x="4" y="0"/>
                    </a:cubicBezTo>
                    <a:cubicBezTo>
                      <a:pt x="7" y="0"/>
                      <a:pt x="9" y="2"/>
                      <a:pt x="13" y="2"/>
                    </a:cubicBezTo>
                    <a:cubicBezTo>
                      <a:pt x="13" y="3"/>
                      <a:pt x="13" y="5"/>
                      <a:pt x="13" y="6"/>
                    </a:cubicBezTo>
                    <a:cubicBezTo>
                      <a:pt x="13" y="6"/>
                      <a:pt x="14" y="6"/>
                      <a:pt x="15" y="6"/>
                    </a:cubicBezTo>
                    <a:cubicBezTo>
                      <a:pt x="15" y="8"/>
                      <a:pt x="15" y="12"/>
                      <a:pt x="15" y="12"/>
                    </a:cubicBezTo>
                    <a:cubicBezTo>
                      <a:pt x="15" y="12"/>
                      <a:pt x="18" y="15"/>
                      <a:pt x="18" y="15"/>
                    </a:cubicBezTo>
                    <a:cubicBezTo>
                      <a:pt x="18" y="18"/>
                      <a:pt x="17" y="19"/>
                      <a:pt x="16" y="2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2" name="Freeform 123"/>
              <p:cNvSpPr>
                <a:spLocks/>
              </p:cNvSpPr>
              <p:nvPr/>
            </p:nvSpPr>
            <p:spPr bwMode="auto">
              <a:xfrm>
                <a:off x="6423025" y="2676525"/>
                <a:ext cx="19050" cy="25400"/>
              </a:xfrm>
              <a:custGeom>
                <a:avLst/>
                <a:gdLst/>
                <a:ahLst/>
                <a:cxnLst>
                  <a:cxn ang="0">
                    <a:pos x="3" y="1"/>
                  </a:cxn>
                  <a:cxn ang="0">
                    <a:pos x="14" y="7"/>
                  </a:cxn>
                  <a:cxn ang="0">
                    <a:pos x="1" y="19"/>
                  </a:cxn>
                  <a:cxn ang="0">
                    <a:pos x="0" y="2"/>
                  </a:cxn>
                  <a:cxn ang="0">
                    <a:pos x="2" y="0"/>
                  </a:cxn>
                  <a:cxn ang="0">
                    <a:pos x="5" y="2"/>
                  </a:cxn>
                  <a:cxn ang="0">
                    <a:pos x="3" y="1"/>
                  </a:cxn>
                </a:cxnLst>
                <a:rect l="0" t="0" r="r" b="b"/>
                <a:pathLst>
                  <a:path w="14" h="19">
                    <a:moveTo>
                      <a:pt x="3" y="1"/>
                    </a:moveTo>
                    <a:cubicBezTo>
                      <a:pt x="4" y="3"/>
                      <a:pt x="14" y="4"/>
                      <a:pt x="14" y="7"/>
                    </a:cubicBezTo>
                    <a:cubicBezTo>
                      <a:pt x="14" y="14"/>
                      <a:pt x="5" y="17"/>
                      <a:pt x="1" y="19"/>
                    </a:cubicBezTo>
                    <a:cubicBezTo>
                      <a:pt x="1" y="13"/>
                      <a:pt x="0" y="6"/>
                      <a:pt x="0" y="2"/>
                    </a:cubicBezTo>
                    <a:cubicBezTo>
                      <a:pt x="0" y="1"/>
                      <a:pt x="2" y="0"/>
                      <a:pt x="2" y="0"/>
                    </a:cubicBezTo>
                    <a:cubicBezTo>
                      <a:pt x="3" y="0"/>
                      <a:pt x="4" y="2"/>
                      <a:pt x="5" y="2"/>
                    </a:cubicBezTo>
                    <a:lnTo>
                      <a:pt x="3" y="1"/>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3" name="Freeform 124"/>
              <p:cNvSpPr>
                <a:spLocks/>
              </p:cNvSpPr>
              <p:nvPr/>
            </p:nvSpPr>
            <p:spPr bwMode="auto">
              <a:xfrm>
                <a:off x="6432550" y="2692400"/>
                <a:ext cx="19050" cy="31750"/>
              </a:xfrm>
              <a:custGeom>
                <a:avLst/>
                <a:gdLst/>
                <a:ahLst/>
                <a:cxnLst>
                  <a:cxn ang="0">
                    <a:pos x="14" y="5"/>
                  </a:cxn>
                  <a:cxn ang="0">
                    <a:pos x="9" y="17"/>
                  </a:cxn>
                  <a:cxn ang="0">
                    <a:pos x="11" y="22"/>
                  </a:cxn>
                  <a:cxn ang="0">
                    <a:pos x="9" y="24"/>
                  </a:cxn>
                  <a:cxn ang="0">
                    <a:pos x="0" y="14"/>
                  </a:cxn>
                  <a:cxn ang="0">
                    <a:pos x="4" y="12"/>
                  </a:cxn>
                  <a:cxn ang="0">
                    <a:pos x="8" y="1"/>
                  </a:cxn>
                  <a:cxn ang="0">
                    <a:pos x="14" y="5"/>
                  </a:cxn>
                </a:cxnLst>
                <a:rect l="0" t="0" r="r" b="b"/>
                <a:pathLst>
                  <a:path w="14" h="24">
                    <a:moveTo>
                      <a:pt x="14" y="5"/>
                    </a:moveTo>
                    <a:cubicBezTo>
                      <a:pt x="14" y="10"/>
                      <a:pt x="10" y="13"/>
                      <a:pt x="9" y="17"/>
                    </a:cubicBezTo>
                    <a:cubicBezTo>
                      <a:pt x="9" y="21"/>
                      <a:pt x="11" y="20"/>
                      <a:pt x="11" y="22"/>
                    </a:cubicBezTo>
                    <a:cubicBezTo>
                      <a:pt x="11" y="23"/>
                      <a:pt x="10" y="24"/>
                      <a:pt x="9" y="24"/>
                    </a:cubicBezTo>
                    <a:cubicBezTo>
                      <a:pt x="7" y="24"/>
                      <a:pt x="0" y="17"/>
                      <a:pt x="0" y="14"/>
                    </a:cubicBezTo>
                    <a:cubicBezTo>
                      <a:pt x="0" y="13"/>
                      <a:pt x="3" y="12"/>
                      <a:pt x="4" y="12"/>
                    </a:cubicBezTo>
                    <a:cubicBezTo>
                      <a:pt x="4" y="11"/>
                      <a:pt x="6" y="1"/>
                      <a:pt x="8" y="1"/>
                    </a:cubicBezTo>
                    <a:cubicBezTo>
                      <a:pt x="12" y="0"/>
                      <a:pt x="14" y="3"/>
                      <a:pt x="14"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4" name="Freeform 125"/>
              <p:cNvSpPr>
                <a:spLocks/>
              </p:cNvSpPr>
              <p:nvPr/>
            </p:nvSpPr>
            <p:spPr bwMode="auto">
              <a:xfrm>
                <a:off x="6450013" y="2693988"/>
                <a:ext cx="7938" cy="20638"/>
              </a:xfrm>
              <a:custGeom>
                <a:avLst/>
                <a:gdLst/>
                <a:ahLst/>
                <a:cxnLst>
                  <a:cxn ang="0">
                    <a:pos x="7" y="0"/>
                  </a:cxn>
                  <a:cxn ang="0">
                    <a:pos x="2" y="15"/>
                  </a:cxn>
                  <a:cxn ang="0">
                    <a:pos x="0" y="15"/>
                  </a:cxn>
                  <a:cxn ang="0">
                    <a:pos x="4" y="0"/>
                  </a:cxn>
                  <a:cxn ang="0">
                    <a:pos x="7" y="0"/>
                  </a:cxn>
                </a:cxnLst>
                <a:rect l="0" t="0" r="r" b="b"/>
                <a:pathLst>
                  <a:path w="7" h="15">
                    <a:moveTo>
                      <a:pt x="7" y="0"/>
                    </a:moveTo>
                    <a:cubicBezTo>
                      <a:pt x="7" y="7"/>
                      <a:pt x="2" y="9"/>
                      <a:pt x="2" y="15"/>
                    </a:cubicBezTo>
                    <a:cubicBezTo>
                      <a:pt x="2" y="15"/>
                      <a:pt x="0" y="15"/>
                      <a:pt x="0" y="15"/>
                    </a:cubicBezTo>
                    <a:cubicBezTo>
                      <a:pt x="1" y="10"/>
                      <a:pt x="4" y="7"/>
                      <a:pt x="4" y="0"/>
                    </a:cubicBezTo>
                    <a:cubicBezTo>
                      <a:pt x="5" y="0"/>
                      <a:pt x="6" y="0"/>
                      <a:pt x="7"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5" name="Freeform 126"/>
              <p:cNvSpPr>
                <a:spLocks/>
              </p:cNvSpPr>
              <p:nvPr/>
            </p:nvSpPr>
            <p:spPr bwMode="auto">
              <a:xfrm>
                <a:off x="6454775" y="2706688"/>
                <a:ext cx="11113" cy="11113"/>
              </a:xfrm>
              <a:custGeom>
                <a:avLst/>
                <a:gdLst/>
                <a:ahLst/>
                <a:cxnLst>
                  <a:cxn ang="0">
                    <a:pos x="8" y="0"/>
                  </a:cxn>
                  <a:cxn ang="0">
                    <a:pos x="2" y="8"/>
                  </a:cxn>
                  <a:cxn ang="0">
                    <a:pos x="0" y="6"/>
                  </a:cxn>
                  <a:cxn ang="0">
                    <a:pos x="3" y="0"/>
                  </a:cxn>
                  <a:cxn ang="0">
                    <a:pos x="8" y="0"/>
                  </a:cxn>
                </a:cxnLst>
                <a:rect l="0" t="0" r="r" b="b"/>
                <a:pathLst>
                  <a:path w="8" h="8">
                    <a:moveTo>
                      <a:pt x="8" y="0"/>
                    </a:moveTo>
                    <a:cubicBezTo>
                      <a:pt x="8" y="4"/>
                      <a:pt x="6" y="8"/>
                      <a:pt x="2" y="8"/>
                    </a:cubicBezTo>
                    <a:cubicBezTo>
                      <a:pt x="1" y="8"/>
                      <a:pt x="0" y="6"/>
                      <a:pt x="0" y="6"/>
                    </a:cubicBezTo>
                    <a:cubicBezTo>
                      <a:pt x="0" y="3"/>
                      <a:pt x="2" y="2"/>
                      <a:pt x="3" y="0"/>
                    </a:cubicBezTo>
                    <a:cubicBezTo>
                      <a:pt x="5" y="1"/>
                      <a:pt x="7" y="1"/>
                      <a:pt x="8"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6" name="Freeform 127"/>
              <p:cNvSpPr>
                <a:spLocks/>
              </p:cNvSpPr>
              <p:nvPr/>
            </p:nvSpPr>
            <p:spPr bwMode="auto">
              <a:xfrm>
                <a:off x="6442075" y="2665413"/>
                <a:ext cx="12700" cy="17463"/>
              </a:xfrm>
              <a:custGeom>
                <a:avLst/>
                <a:gdLst/>
                <a:ahLst/>
                <a:cxnLst>
                  <a:cxn ang="0">
                    <a:pos x="0" y="6"/>
                  </a:cxn>
                  <a:cxn ang="0">
                    <a:pos x="0" y="0"/>
                  </a:cxn>
                  <a:cxn ang="0">
                    <a:pos x="4" y="0"/>
                  </a:cxn>
                  <a:cxn ang="0">
                    <a:pos x="10" y="10"/>
                  </a:cxn>
                  <a:cxn ang="0">
                    <a:pos x="6" y="6"/>
                  </a:cxn>
                  <a:cxn ang="0">
                    <a:pos x="0" y="6"/>
                  </a:cxn>
                </a:cxnLst>
                <a:rect l="0" t="0" r="r" b="b"/>
                <a:pathLst>
                  <a:path w="10" h="12">
                    <a:moveTo>
                      <a:pt x="0" y="6"/>
                    </a:moveTo>
                    <a:cubicBezTo>
                      <a:pt x="0" y="3"/>
                      <a:pt x="0" y="2"/>
                      <a:pt x="0" y="0"/>
                    </a:cubicBezTo>
                    <a:cubicBezTo>
                      <a:pt x="4" y="0"/>
                      <a:pt x="4" y="0"/>
                      <a:pt x="4" y="0"/>
                    </a:cubicBezTo>
                    <a:cubicBezTo>
                      <a:pt x="5" y="4"/>
                      <a:pt x="10" y="5"/>
                      <a:pt x="10" y="10"/>
                    </a:cubicBezTo>
                    <a:cubicBezTo>
                      <a:pt x="10" y="12"/>
                      <a:pt x="6" y="8"/>
                      <a:pt x="6" y="6"/>
                    </a:cubicBezTo>
                    <a:cubicBezTo>
                      <a:pt x="4" y="5"/>
                      <a:pt x="2" y="6"/>
                      <a:pt x="0"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7" name="Freeform 128"/>
              <p:cNvSpPr>
                <a:spLocks/>
              </p:cNvSpPr>
              <p:nvPr/>
            </p:nvSpPr>
            <p:spPr bwMode="auto">
              <a:xfrm>
                <a:off x="6397625" y="2649538"/>
                <a:ext cx="19050" cy="20638"/>
              </a:xfrm>
              <a:custGeom>
                <a:avLst/>
                <a:gdLst/>
                <a:ahLst/>
                <a:cxnLst>
                  <a:cxn ang="0">
                    <a:pos x="11" y="15"/>
                  </a:cxn>
                  <a:cxn ang="0">
                    <a:pos x="0" y="0"/>
                  </a:cxn>
                  <a:cxn ang="0">
                    <a:pos x="4" y="0"/>
                  </a:cxn>
                  <a:cxn ang="0">
                    <a:pos x="14" y="7"/>
                  </a:cxn>
                  <a:cxn ang="0">
                    <a:pos x="11" y="15"/>
                  </a:cxn>
                </a:cxnLst>
                <a:rect l="0" t="0" r="r" b="b"/>
                <a:pathLst>
                  <a:path w="15" h="15">
                    <a:moveTo>
                      <a:pt x="11" y="15"/>
                    </a:moveTo>
                    <a:cubicBezTo>
                      <a:pt x="9" y="15"/>
                      <a:pt x="0" y="0"/>
                      <a:pt x="0" y="0"/>
                    </a:cubicBezTo>
                    <a:cubicBezTo>
                      <a:pt x="4" y="0"/>
                      <a:pt x="4" y="0"/>
                      <a:pt x="4" y="0"/>
                    </a:cubicBezTo>
                    <a:cubicBezTo>
                      <a:pt x="8" y="3"/>
                      <a:pt x="13" y="2"/>
                      <a:pt x="14" y="7"/>
                    </a:cubicBezTo>
                    <a:cubicBezTo>
                      <a:pt x="15" y="10"/>
                      <a:pt x="13" y="15"/>
                      <a:pt x="11" y="1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8" name="Freeform 129"/>
              <p:cNvSpPr>
                <a:spLocks/>
              </p:cNvSpPr>
              <p:nvPr/>
            </p:nvSpPr>
            <p:spPr bwMode="auto">
              <a:xfrm>
                <a:off x="6416675" y="2652713"/>
                <a:ext cx="6350" cy="1588"/>
              </a:xfrm>
              <a:custGeom>
                <a:avLst/>
                <a:gdLst/>
                <a:ahLst/>
                <a:cxnLst>
                  <a:cxn ang="0">
                    <a:pos x="0" y="0"/>
                  </a:cxn>
                  <a:cxn ang="0">
                    <a:pos x="4" y="1"/>
                  </a:cxn>
                  <a:cxn ang="0">
                    <a:pos x="0" y="0"/>
                  </a:cxn>
                </a:cxnLst>
                <a:rect l="0" t="0" r="r" b="b"/>
                <a:pathLst>
                  <a:path w="4" h="1">
                    <a:moveTo>
                      <a:pt x="0" y="0"/>
                    </a:moveTo>
                    <a:cubicBezTo>
                      <a:pt x="1" y="1"/>
                      <a:pt x="3" y="1"/>
                      <a:pt x="4" y="1"/>
                    </a:cubicBezTo>
                    <a:cubicBezTo>
                      <a:pt x="3" y="0"/>
                      <a:pt x="1" y="0"/>
                      <a:pt x="0"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9" name="Freeform 130"/>
              <p:cNvSpPr>
                <a:spLocks/>
              </p:cNvSpPr>
              <p:nvPr/>
            </p:nvSpPr>
            <p:spPr bwMode="auto">
              <a:xfrm>
                <a:off x="6388100" y="2441575"/>
                <a:ext cx="36513" cy="50800"/>
              </a:xfrm>
              <a:custGeom>
                <a:avLst/>
                <a:gdLst/>
                <a:ahLst/>
                <a:cxnLst>
                  <a:cxn ang="0">
                    <a:pos x="8" y="39"/>
                  </a:cxn>
                  <a:cxn ang="0">
                    <a:pos x="1" y="26"/>
                  </a:cxn>
                  <a:cxn ang="0">
                    <a:pos x="16" y="0"/>
                  </a:cxn>
                  <a:cxn ang="0">
                    <a:pos x="8" y="39"/>
                  </a:cxn>
                </a:cxnLst>
                <a:rect l="0" t="0" r="r" b="b"/>
                <a:pathLst>
                  <a:path w="27" h="39">
                    <a:moveTo>
                      <a:pt x="8" y="39"/>
                    </a:moveTo>
                    <a:cubicBezTo>
                      <a:pt x="0" y="39"/>
                      <a:pt x="1" y="33"/>
                      <a:pt x="1" y="26"/>
                    </a:cubicBezTo>
                    <a:cubicBezTo>
                      <a:pt x="1" y="17"/>
                      <a:pt x="10" y="0"/>
                      <a:pt x="16" y="0"/>
                    </a:cubicBezTo>
                    <a:cubicBezTo>
                      <a:pt x="27" y="0"/>
                      <a:pt x="18" y="39"/>
                      <a:pt x="8" y="3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0" name="Freeform 131"/>
              <p:cNvSpPr>
                <a:spLocks/>
              </p:cNvSpPr>
              <p:nvPr/>
            </p:nvSpPr>
            <p:spPr bwMode="auto">
              <a:xfrm>
                <a:off x="6194425" y="2532063"/>
                <a:ext cx="41275" cy="34925"/>
              </a:xfrm>
              <a:custGeom>
                <a:avLst/>
                <a:gdLst/>
                <a:ahLst/>
                <a:cxnLst>
                  <a:cxn ang="0">
                    <a:pos x="2" y="11"/>
                  </a:cxn>
                  <a:cxn ang="0">
                    <a:pos x="26" y="0"/>
                  </a:cxn>
                  <a:cxn ang="0">
                    <a:pos x="31" y="7"/>
                  </a:cxn>
                  <a:cxn ang="0">
                    <a:pos x="11" y="27"/>
                  </a:cxn>
                  <a:cxn ang="0">
                    <a:pos x="2" y="18"/>
                  </a:cxn>
                  <a:cxn ang="0">
                    <a:pos x="2" y="11"/>
                  </a:cxn>
                </a:cxnLst>
                <a:rect l="0" t="0" r="r" b="b"/>
                <a:pathLst>
                  <a:path w="31" h="27">
                    <a:moveTo>
                      <a:pt x="2" y="11"/>
                    </a:moveTo>
                    <a:cubicBezTo>
                      <a:pt x="5" y="11"/>
                      <a:pt x="20" y="0"/>
                      <a:pt x="26" y="0"/>
                    </a:cubicBezTo>
                    <a:cubicBezTo>
                      <a:pt x="28" y="0"/>
                      <a:pt x="31" y="4"/>
                      <a:pt x="31" y="7"/>
                    </a:cubicBezTo>
                    <a:cubicBezTo>
                      <a:pt x="31" y="13"/>
                      <a:pt x="18" y="27"/>
                      <a:pt x="11" y="27"/>
                    </a:cubicBezTo>
                    <a:cubicBezTo>
                      <a:pt x="5" y="27"/>
                      <a:pt x="2" y="24"/>
                      <a:pt x="2" y="18"/>
                    </a:cubicBezTo>
                    <a:cubicBezTo>
                      <a:pt x="2" y="15"/>
                      <a:pt x="0" y="11"/>
                      <a:pt x="2" y="1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1" name="Freeform 132"/>
              <p:cNvSpPr>
                <a:spLocks/>
              </p:cNvSpPr>
              <p:nvPr/>
            </p:nvSpPr>
            <p:spPr bwMode="auto">
              <a:xfrm>
                <a:off x="6015038" y="2476500"/>
                <a:ext cx="195263" cy="374650"/>
              </a:xfrm>
              <a:custGeom>
                <a:avLst/>
                <a:gdLst/>
                <a:ahLst/>
                <a:cxnLst>
                  <a:cxn ang="0">
                    <a:pos x="12" y="172"/>
                  </a:cxn>
                  <a:cxn ang="0">
                    <a:pos x="21" y="152"/>
                  </a:cxn>
                  <a:cxn ang="0">
                    <a:pos x="25" y="147"/>
                  </a:cxn>
                  <a:cxn ang="0">
                    <a:pos x="15" y="119"/>
                  </a:cxn>
                  <a:cxn ang="0">
                    <a:pos x="8" y="109"/>
                  </a:cxn>
                  <a:cxn ang="0">
                    <a:pos x="8" y="105"/>
                  </a:cxn>
                  <a:cxn ang="0">
                    <a:pos x="8" y="106"/>
                  </a:cxn>
                  <a:cxn ang="0">
                    <a:pos x="12" y="96"/>
                  </a:cxn>
                  <a:cxn ang="0">
                    <a:pos x="9" y="77"/>
                  </a:cxn>
                  <a:cxn ang="0">
                    <a:pos x="0" y="65"/>
                  </a:cxn>
                  <a:cxn ang="0">
                    <a:pos x="8" y="47"/>
                  </a:cxn>
                  <a:cxn ang="0">
                    <a:pos x="19" y="43"/>
                  </a:cxn>
                  <a:cxn ang="0">
                    <a:pos x="45" y="19"/>
                  </a:cxn>
                  <a:cxn ang="0">
                    <a:pos x="47" y="19"/>
                  </a:cxn>
                  <a:cxn ang="0">
                    <a:pos x="50" y="24"/>
                  </a:cxn>
                  <a:cxn ang="0">
                    <a:pos x="52" y="20"/>
                  </a:cxn>
                  <a:cxn ang="0">
                    <a:pos x="52" y="9"/>
                  </a:cxn>
                  <a:cxn ang="0">
                    <a:pos x="64" y="6"/>
                  </a:cxn>
                  <a:cxn ang="0">
                    <a:pos x="78" y="6"/>
                  </a:cxn>
                  <a:cxn ang="0">
                    <a:pos x="96" y="0"/>
                  </a:cxn>
                  <a:cxn ang="0">
                    <a:pos x="115" y="5"/>
                  </a:cxn>
                  <a:cxn ang="0">
                    <a:pos x="130" y="22"/>
                  </a:cxn>
                  <a:cxn ang="0">
                    <a:pos x="100" y="58"/>
                  </a:cxn>
                  <a:cxn ang="0">
                    <a:pos x="104" y="64"/>
                  </a:cxn>
                  <a:cxn ang="0">
                    <a:pos x="129" y="93"/>
                  </a:cxn>
                  <a:cxn ang="0">
                    <a:pos x="147" y="134"/>
                  </a:cxn>
                  <a:cxn ang="0">
                    <a:pos x="142" y="156"/>
                  </a:cxn>
                  <a:cxn ang="0">
                    <a:pos x="115" y="170"/>
                  </a:cxn>
                  <a:cxn ang="0">
                    <a:pos x="105" y="180"/>
                  </a:cxn>
                  <a:cxn ang="0">
                    <a:pos x="104" y="176"/>
                  </a:cxn>
                  <a:cxn ang="0">
                    <a:pos x="104" y="181"/>
                  </a:cxn>
                  <a:cxn ang="0">
                    <a:pos x="93" y="192"/>
                  </a:cxn>
                  <a:cxn ang="0">
                    <a:pos x="90" y="183"/>
                  </a:cxn>
                  <a:cxn ang="0">
                    <a:pos x="91" y="177"/>
                  </a:cxn>
                  <a:cxn ang="0">
                    <a:pos x="88" y="170"/>
                  </a:cxn>
                  <a:cxn ang="0">
                    <a:pos x="73" y="161"/>
                  </a:cxn>
                  <a:cxn ang="0">
                    <a:pos x="63" y="149"/>
                  </a:cxn>
                  <a:cxn ang="0">
                    <a:pos x="43" y="141"/>
                  </a:cxn>
                  <a:cxn ang="0">
                    <a:pos x="41" y="135"/>
                  </a:cxn>
                  <a:cxn ang="0">
                    <a:pos x="30" y="129"/>
                  </a:cxn>
                  <a:cxn ang="0">
                    <a:pos x="27" y="134"/>
                  </a:cxn>
                  <a:cxn ang="0">
                    <a:pos x="29" y="142"/>
                  </a:cxn>
                  <a:cxn ang="0">
                    <a:pos x="16" y="171"/>
                  </a:cxn>
                  <a:cxn ang="0">
                    <a:pos x="31" y="192"/>
                  </a:cxn>
                  <a:cxn ang="0">
                    <a:pos x="30" y="192"/>
                  </a:cxn>
                  <a:cxn ang="0">
                    <a:pos x="35" y="206"/>
                  </a:cxn>
                  <a:cxn ang="0">
                    <a:pos x="73" y="243"/>
                  </a:cxn>
                  <a:cxn ang="0">
                    <a:pos x="71" y="251"/>
                  </a:cxn>
                  <a:cxn ang="0">
                    <a:pos x="80" y="267"/>
                  </a:cxn>
                  <a:cxn ang="0">
                    <a:pos x="84" y="280"/>
                  </a:cxn>
                  <a:cxn ang="0">
                    <a:pos x="78" y="280"/>
                  </a:cxn>
                  <a:cxn ang="0">
                    <a:pos x="75" y="282"/>
                  </a:cxn>
                  <a:cxn ang="0">
                    <a:pos x="68" y="278"/>
                  </a:cxn>
                  <a:cxn ang="0">
                    <a:pos x="37" y="246"/>
                  </a:cxn>
                  <a:cxn ang="0">
                    <a:pos x="27" y="214"/>
                  </a:cxn>
                  <a:cxn ang="0">
                    <a:pos x="14" y="192"/>
                  </a:cxn>
                  <a:cxn ang="0">
                    <a:pos x="8" y="192"/>
                  </a:cxn>
                  <a:cxn ang="0">
                    <a:pos x="8" y="189"/>
                  </a:cxn>
                  <a:cxn ang="0">
                    <a:pos x="10" y="172"/>
                  </a:cxn>
                  <a:cxn ang="0">
                    <a:pos x="11" y="172"/>
                  </a:cxn>
                  <a:cxn ang="0">
                    <a:pos x="12" y="172"/>
                  </a:cxn>
                </a:cxnLst>
                <a:rect l="0" t="0" r="r" b="b"/>
                <a:pathLst>
                  <a:path w="147" h="282">
                    <a:moveTo>
                      <a:pt x="12" y="172"/>
                    </a:moveTo>
                    <a:cubicBezTo>
                      <a:pt x="16" y="165"/>
                      <a:pt x="17" y="160"/>
                      <a:pt x="21" y="152"/>
                    </a:cubicBezTo>
                    <a:cubicBezTo>
                      <a:pt x="22" y="150"/>
                      <a:pt x="25" y="149"/>
                      <a:pt x="25" y="147"/>
                    </a:cubicBezTo>
                    <a:cubicBezTo>
                      <a:pt x="25" y="143"/>
                      <a:pt x="19" y="123"/>
                      <a:pt x="15" y="119"/>
                    </a:cubicBezTo>
                    <a:cubicBezTo>
                      <a:pt x="12" y="116"/>
                      <a:pt x="8" y="114"/>
                      <a:pt x="8" y="109"/>
                    </a:cubicBezTo>
                    <a:cubicBezTo>
                      <a:pt x="8" y="108"/>
                      <a:pt x="8" y="107"/>
                      <a:pt x="8" y="105"/>
                    </a:cubicBezTo>
                    <a:cubicBezTo>
                      <a:pt x="8" y="106"/>
                      <a:pt x="8" y="106"/>
                      <a:pt x="8" y="106"/>
                    </a:cubicBezTo>
                    <a:cubicBezTo>
                      <a:pt x="9" y="105"/>
                      <a:pt x="12" y="100"/>
                      <a:pt x="12" y="96"/>
                    </a:cubicBezTo>
                    <a:cubicBezTo>
                      <a:pt x="12" y="91"/>
                      <a:pt x="12" y="82"/>
                      <a:pt x="9" y="77"/>
                    </a:cubicBezTo>
                    <a:cubicBezTo>
                      <a:pt x="6" y="73"/>
                      <a:pt x="0" y="73"/>
                      <a:pt x="0" y="65"/>
                    </a:cubicBezTo>
                    <a:cubicBezTo>
                      <a:pt x="0" y="57"/>
                      <a:pt x="3" y="51"/>
                      <a:pt x="8" y="47"/>
                    </a:cubicBezTo>
                    <a:cubicBezTo>
                      <a:pt x="10" y="44"/>
                      <a:pt x="15" y="45"/>
                      <a:pt x="19" y="43"/>
                    </a:cubicBezTo>
                    <a:cubicBezTo>
                      <a:pt x="29" y="36"/>
                      <a:pt x="36" y="33"/>
                      <a:pt x="45" y="19"/>
                    </a:cubicBezTo>
                    <a:cubicBezTo>
                      <a:pt x="47" y="19"/>
                      <a:pt x="47" y="19"/>
                      <a:pt x="47" y="19"/>
                    </a:cubicBezTo>
                    <a:cubicBezTo>
                      <a:pt x="47" y="23"/>
                      <a:pt x="49" y="24"/>
                      <a:pt x="50" y="24"/>
                    </a:cubicBezTo>
                    <a:cubicBezTo>
                      <a:pt x="51" y="24"/>
                      <a:pt x="52" y="22"/>
                      <a:pt x="52" y="20"/>
                    </a:cubicBezTo>
                    <a:cubicBezTo>
                      <a:pt x="52" y="16"/>
                      <a:pt x="52" y="13"/>
                      <a:pt x="52" y="9"/>
                    </a:cubicBezTo>
                    <a:cubicBezTo>
                      <a:pt x="52" y="9"/>
                      <a:pt x="62" y="6"/>
                      <a:pt x="64" y="6"/>
                    </a:cubicBezTo>
                    <a:cubicBezTo>
                      <a:pt x="78" y="6"/>
                      <a:pt x="78" y="6"/>
                      <a:pt x="78" y="6"/>
                    </a:cubicBezTo>
                    <a:cubicBezTo>
                      <a:pt x="84" y="9"/>
                      <a:pt x="89" y="0"/>
                      <a:pt x="96" y="0"/>
                    </a:cubicBezTo>
                    <a:cubicBezTo>
                      <a:pt x="103" y="0"/>
                      <a:pt x="107" y="5"/>
                      <a:pt x="115" y="5"/>
                    </a:cubicBezTo>
                    <a:cubicBezTo>
                      <a:pt x="115" y="16"/>
                      <a:pt x="123" y="20"/>
                      <a:pt x="130" y="22"/>
                    </a:cubicBezTo>
                    <a:cubicBezTo>
                      <a:pt x="121" y="36"/>
                      <a:pt x="100" y="39"/>
                      <a:pt x="100" y="58"/>
                    </a:cubicBezTo>
                    <a:cubicBezTo>
                      <a:pt x="100" y="62"/>
                      <a:pt x="102" y="63"/>
                      <a:pt x="104" y="64"/>
                    </a:cubicBezTo>
                    <a:cubicBezTo>
                      <a:pt x="114" y="74"/>
                      <a:pt x="118" y="86"/>
                      <a:pt x="129" y="93"/>
                    </a:cubicBezTo>
                    <a:cubicBezTo>
                      <a:pt x="140" y="100"/>
                      <a:pt x="147" y="119"/>
                      <a:pt x="147" y="134"/>
                    </a:cubicBezTo>
                    <a:cubicBezTo>
                      <a:pt x="147" y="144"/>
                      <a:pt x="142" y="148"/>
                      <a:pt x="142" y="156"/>
                    </a:cubicBezTo>
                    <a:cubicBezTo>
                      <a:pt x="127" y="160"/>
                      <a:pt x="126" y="164"/>
                      <a:pt x="115" y="170"/>
                    </a:cubicBezTo>
                    <a:cubicBezTo>
                      <a:pt x="109" y="173"/>
                      <a:pt x="110" y="180"/>
                      <a:pt x="105" y="180"/>
                    </a:cubicBezTo>
                    <a:cubicBezTo>
                      <a:pt x="104" y="180"/>
                      <a:pt x="104" y="177"/>
                      <a:pt x="104" y="176"/>
                    </a:cubicBezTo>
                    <a:cubicBezTo>
                      <a:pt x="104" y="179"/>
                      <a:pt x="104" y="180"/>
                      <a:pt x="104" y="181"/>
                    </a:cubicBezTo>
                    <a:cubicBezTo>
                      <a:pt x="104" y="185"/>
                      <a:pt x="95" y="192"/>
                      <a:pt x="93" y="192"/>
                    </a:cubicBezTo>
                    <a:cubicBezTo>
                      <a:pt x="91" y="192"/>
                      <a:pt x="90" y="186"/>
                      <a:pt x="90" y="183"/>
                    </a:cubicBezTo>
                    <a:cubicBezTo>
                      <a:pt x="90" y="179"/>
                      <a:pt x="90" y="178"/>
                      <a:pt x="91" y="177"/>
                    </a:cubicBezTo>
                    <a:cubicBezTo>
                      <a:pt x="90" y="176"/>
                      <a:pt x="89" y="172"/>
                      <a:pt x="88" y="170"/>
                    </a:cubicBezTo>
                    <a:cubicBezTo>
                      <a:pt x="82" y="170"/>
                      <a:pt x="73" y="168"/>
                      <a:pt x="73" y="161"/>
                    </a:cubicBezTo>
                    <a:cubicBezTo>
                      <a:pt x="63" y="161"/>
                      <a:pt x="68" y="155"/>
                      <a:pt x="63" y="149"/>
                    </a:cubicBezTo>
                    <a:cubicBezTo>
                      <a:pt x="56" y="143"/>
                      <a:pt x="50" y="143"/>
                      <a:pt x="43" y="141"/>
                    </a:cubicBezTo>
                    <a:cubicBezTo>
                      <a:pt x="42" y="141"/>
                      <a:pt x="41" y="135"/>
                      <a:pt x="41" y="135"/>
                    </a:cubicBezTo>
                    <a:cubicBezTo>
                      <a:pt x="40" y="130"/>
                      <a:pt x="34" y="129"/>
                      <a:pt x="30" y="129"/>
                    </a:cubicBezTo>
                    <a:cubicBezTo>
                      <a:pt x="26" y="129"/>
                      <a:pt x="27" y="132"/>
                      <a:pt x="27" y="134"/>
                    </a:cubicBezTo>
                    <a:cubicBezTo>
                      <a:pt x="27" y="138"/>
                      <a:pt x="29" y="139"/>
                      <a:pt x="29" y="142"/>
                    </a:cubicBezTo>
                    <a:cubicBezTo>
                      <a:pt x="29" y="156"/>
                      <a:pt x="16" y="159"/>
                      <a:pt x="16" y="171"/>
                    </a:cubicBezTo>
                    <a:cubicBezTo>
                      <a:pt x="16" y="185"/>
                      <a:pt x="31" y="179"/>
                      <a:pt x="31" y="192"/>
                    </a:cubicBezTo>
                    <a:cubicBezTo>
                      <a:pt x="30" y="192"/>
                      <a:pt x="30" y="192"/>
                      <a:pt x="30" y="192"/>
                    </a:cubicBezTo>
                    <a:cubicBezTo>
                      <a:pt x="32" y="195"/>
                      <a:pt x="32" y="203"/>
                      <a:pt x="35" y="206"/>
                    </a:cubicBezTo>
                    <a:cubicBezTo>
                      <a:pt x="47" y="218"/>
                      <a:pt x="73" y="221"/>
                      <a:pt x="73" y="243"/>
                    </a:cubicBezTo>
                    <a:cubicBezTo>
                      <a:pt x="73" y="247"/>
                      <a:pt x="71" y="247"/>
                      <a:pt x="71" y="251"/>
                    </a:cubicBezTo>
                    <a:cubicBezTo>
                      <a:pt x="71" y="259"/>
                      <a:pt x="78" y="262"/>
                      <a:pt x="80" y="267"/>
                    </a:cubicBezTo>
                    <a:cubicBezTo>
                      <a:pt x="82" y="273"/>
                      <a:pt x="82" y="275"/>
                      <a:pt x="84" y="280"/>
                    </a:cubicBezTo>
                    <a:cubicBezTo>
                      <a:pt x="80" y="280"/>
                      <a:pt x="80" y="280"/>
                      <a:pt x="78" y="280"/>
                    </a:cubicBezTo>
                    <a:cubicBezTo>
                      <a:pt x="77" y="280"/>
                      <a:pt x="76" y="282"/>
                      <a:pt x="75" y="282"/>
                    </a:cubicBezTo>
                    <a:cubicBezTo>
                      <a:pt x="71" y="282"/>
                      <a:pt x="70" y="279"/>
                      <a:pt x="68" y="278"/>
                    </a:cubicBezTo>
                    <a:cubicBezTo>
                      <a:pt x="54" y="274"/>
                      <a:pt x="41" y="261"/>
                      <a:pt x="37" y="246"/>
                    </a:cubicBezTo>
                    <a:cubicBezTo>
                      <a:pt x="33" y="233"/>
                      <a:pt x="32" y="224"/>
                      <a:pt x="27" y="214"/>
                    </a:cubicBezTo>
                    <a:cubicBezTo>
                      <a:pt x="24" y="208"/>
                      <a:pt x="21" y="192"/>
                      <a:pt x="14" y="192"/>
                    </a:cubicBezTo>
                    <a:cubicBezTo>
                      <a:pt x="9" y="192"/>
                      <a:pt x="12" y="194"/>
                      <a:pt x="8" y="192"/>
                    </a:cubicBezTo>
                    <a:cubicBezTo>
                      <a:pt x="7" y="192"/>
                      <a:pt x="8" y="190"/>
                      <a:pt x="8" y="189"/>
                    </a:cubicBezTo>
                    <a:cubicBezTo>
                      <a:pt x="8" y="183"/>
                      <a:pt x="9" y="179"/>
                      <a:pt x="10" y="172"/>
                    </a:cubicBezTo>
                    <a:cubicBezTo>
                      <a:pt x="11" y="172"/>
                      <a:pt x="11" y="172"/>
                      <a:pt x="11" y="172"/>
                    </a:cubicBezTo>
                    <a:lnTo>
                      <a:pt x="12" y="172"/>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2" name="Freeform 133"/>
              <p:cNvSpPr>
                <a:spLocks/>
              </p:cNvSpPr>
              <p:nvPr/>
            </p:nvSpPr>
            <p:spPr bwMode="auto">
              <a:xfrm>
                <a:off x="6142038" y="2898775"/>
                <a:ext cx="26988" cy="25400"/>
              </a:xfrm>
              <a:custGeom>
                <a:avLst/>
                <a:gdLst/>
                <a:ahLst/>
                <a:cxnLst>
                  <a:cxn ang="0">
                    <a:pos x="12" y="17"/>
                  </a:cxn>
                  <a:cxn ang="0">
                    <a:pos x="9" y="11"/>
                  </a:cxn>
                  <a:cxn ang="0">
                    <a:pos x="0" y="6"/>
                  </a:cxn>
                  <a:cxn ang="0">
                    <a:pos x="9" y="0"/>
                  </a:cxn>
                  <a:cxn ang="0">
                    <a:pos x="20" y="15"/>
                  </a:cxn>
                  <a:cxn ang="0">
                    <a:pos x="21" y="19"/>
                  </a:cxn>
                  <a:cxn ang="0">
                    <a:pos x="17" y="19"/>
                  </a:cxn>
                  <a:cxn ang="0">
                    <a:pos x="12" y="17"/>
                  </a:cxn>
                </a:cxnLst>
                <a:rect l="0" t="0" r="r" b="b"/>
                <a:pathLst>
                  <a:path w="21" h="19">
                    <a:moveTo>
                      <a:pt x="12" y="17"/>
                    </a:moveTo>
                    <a:cubicBezTo>
                      <a:pt x="11" y="17"/>
                      <a:pt x="9" y="12"/>
                      <a:pt x="9" y="11"/>
                    </a:cubicBezTo>
                    <a:cubicBezTo>
                      <a:pt x="7" y="7"/>
                      <a:pt x="0" y="9"/>
                      <a:pt x="0" y="6"/>
                    </a:cubicBezTo>
                    <a:cubicBezTo>
                      <a:pt x="0" y="3"/>
                      <a:pt x="6" y="0"/>
                      <a:pt x="9" y="0"/>
                    </a:cubicBezTo>
                    <a:cubicBezTo>
                      <a:pt x="11" y="7"/>
                      <a:pt x="14" y="15"/>
                      <a:pt x="20" y="15"/>
                    </a:cubicBezTo>
                    <a:cubicBezTo>
                      <a:pt x="20" y="16"/>
                      <a:pt x="20" y="18"/>
                      <a:pt x="21" y="19"/>
                    </a:cubicBezTo>
                    <a:cubicBezTo>
                      <a:pt x="20" y="19"/>
                      <a:pt x="18" y="19"/>
                      <a:pt x="17" y="19"/>
                    </a:cubicBezTo>
                    <a:cubicBezTo>
                      <a:pt x="15" y="19"/>
                      <a:pt x="14" y="17"/>
                      <a:pt x="12" y="1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3" name="Freeform 134"/>
              <p:cNvSpPr>
                <a:spLocks/>
              </p:cNvSpPr>
              <p:nvPr/>
            </p:nvSpPr>
            <p:spPr bwMode="auto">
              <a:xfrm>
                <a:off x="6183313" y="2917825"/>
                <a:ext cx="11113" cy="11113"/>
              </a:xfrm>
              <a:custGeom>
                <a:avLst/>
                <a:gdLst/>
                <a:ahLst/>
                <a:cxnLst>
                  <a:cxn ang="0">
                    <a:pos x="1" y="0"/>
                  </a:cxn>
                  <a:cxn ang="0">
                    <a:pos x="5" y="0"/>
                  </a:cxn>
                  <a:cxn ang="0">
                    <a:pos x="9" y="3"/>
                  </a:cxn>
                  <a:cxn ang="0">
                    <a:pos x="4" y="8"/>
                  </a:cxn>
                  <a:cxn ang="0">
                    <a:pos x="1" y="3"/>
                  </a:cxn>
                  <a:cxn ang="0">
                    <a:pos x="1" y="0"/>
                  </a:cxn>
                </a:cxnLst>
                <a:rect l="0" t="0" r="r" b="b"/>
                <a:pathLst>
                  <a:path w="9" h="8">
                    <a:moveTo>
                      <a:pt x="1" y="0"/>
                    </a:moveTo>
                    <a:cubicBezTo>
                      <a:pt x="2" y="0"/>
                      <a:pt x="4" y="0"/>
                      <a:pt x="5" y="0"/>
                    </a:cubicBezTo>
                    <a:cubicBezTo>
                      <a:pt x="6" y="0"/>
                      <a:pt x="8" y="2"/>
                      <a:pt x="9" y="3"/>
                    </a:cubicBezTo>
                    <a:cubicBezTo>
                      <a:pt x="9" y="5"/>
                      <a:pt x="7" y="8"/>
                      <a:pt x="4" y="8"/>
                    </a:cubicBezTo>
                    <a:cubicBezTo>
                      <a:pt x="1" y="8"/>
                      <a:pt x="1" y="5"/>
                      <a:pt x="1" y="3"/>
                    </a:cubicBezTo>
                    <a:cubicBezTo>
                      <a:pt x="1" y="2"/>
                      <a:pt x="0" y="0"/>
                      <a:pt x="1"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4" name="Freeform 135"/>
              <p:cNvSpPr>
                <a:spLocks/>
              </p:cNvSpPr>
              <p:nvPr/>
            </p:nvSpPr>
            <p:spPr bwMode="auto">
              <a:xfrm>
                <a:off x="6035675" y="2892425"/>
                <a:ext cx="9525" cy="15875"/>
              </a:xfrm>
              <a:custGeom>
                <a:avLst/>
                <a:gdLst/>
                <a:ahLst/>
                <a:cxnLst>
                  <a:cxn ang="0">
                    <a:pos x="1" y="0"/>
                  </a:cxn>
                  <a:cxn ang="0">
                    <a:pos x="8" y="12"/>
                  </a:cxn>
                  <a:cxn ang="0">
                    <a:pos x="0" y="2"/>
                  </a:cxn>
                  <a:cxn ang="0">
                    <a:pos x="0" y="0"/>
                  </a:cxn>
                  <a:cxn ang="0">
                    <a:pos x="3" y="0"/>
                  </a:cxn>
                  <a:cxn ang="0">
                    <a:pos x="3" y="2"/>
                  </a:cxn>
                  <a:cxn ang="0">
                    <a:pos x="1" y="0"/>
                  </a:cxn>
                </a:cxnLst>
                <a:rect l="0" t="0" r="r" b="b"/>
                <a:pathLst>
                  <a:path w="8" h="12">
                    <a:moveTo>
                      <a:pt x="1" y="0"/>
                    </a:moveTo>
                    <a:cubicBezTo>
                      <a:pt x="5" y="4"/>
                      <a:pt x="8" y="7"/>
                      <a:pt x="8" y="12"/>
                    </a:cubicBezTo>
                    <a:cubicBezTo>
                      <a:pt x="5" y="12"/>
                      <a:pt x="0" y="5"/>
                      <a:pt x="0" y="2"/>
                    </a:cubicBezTo>
                    <a:cubicBezTo>
                      <a:pt x="0" y="1"/>
                      <a:pt x="0" y="1"/>
                      <a:pt x="0" y="0"/>
                    </a:cubicBezTo>
                    <a:cubicBezTo>
                      <a:pt x="3" y="0"/>
                      <a:pt x="3" y="0"/>
                      <a:pt x="3" y="0"/>
                    </a:cubicBezTo>
                    <a:cubicBezTo>
                      <a:pt x="3" y="1"/>
                      <a:pt x="3" y="2"/>
                      <a:pt x="3" y="2"/>
                    </a:cubicBezTo>
                    <a:lnTo>
                      <a:pt x="1" y="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5" name="Freeform 136"/>
              <p:cNvSpPr>
                <a:spLocks/>
              </p:cNvSpPr>
              <p:nvPr/>
            </p:nvSpPr>
            <p:spPr bwMode="auto">
              <a:xfrm>
                <a:off x="6013450" y="2855913"/>
                <a:ext cx="15875" cy="15875"/>
              </a:xfrm>
              <a:custGeom>
                <a:avLst/>
                <a:gdLst/>
                <a:ahLst/>
                <a:cxnLst>
                  <a:cxn ang="0">
                    <a:pos x="2" y="0"/>
                  </a:cxn>
                  <a:cxn ang="0">
                    <a:pos x="8" y="11"/>
                  </a:cxn>
                  <a:cxn ang="0">
                    <a:pos x="0" y="1"/>
                  </a:cxn>
                  <a:cxn ang="0">
                    <a:pos x="0" y="1"/>
                  </a:cxn>
                  <a:cxn ang="0">
                    <a:pos x="2" y="0"/>
                  </a:cxn>
                </a:cxnLst>
                <a:rect l="0" t="0" r="r" b="b"/>
                <a:pathLst>
                  <a:path w="12" h="11">
                    <a:moveTo>
                      <a:pt x="2" y="0"/>
                    </a:moveTo>
                    <a:cubicBezTo>
                      <a:pt x="5" y="2"/>
                      <a:pt x="12" y="11"/>
                      <a:pt x="8" y="11"/>
                    </a:cubicBezTo>
                    <a:cubicBezTo>
                      <a:pt x="6" y="11"/>
                      <a:pt x="1" y="4"/>
                      <a:pt x="0" y="1"/>
                    </a:cubicBezTo>
                    <a:cubicBezTo>
                      <a:pt x="0" y="1"/>
                      <a:pt x="0" y="1"/>
                      <a:pt x="0" y="1"/>
                    </a:cubicBezTo>
                    <a:lnTo>
                      <a:pt x="2" y="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6" name="Freeform 137"/>
              <p:cNvSpPr>
                <a:spLocks/>
              </p:cNvSpPr>
              <p:nvPr/>
            </p:nvSpPr>
            <p:spPr bwMode="auto">
              <a:xfrm>
                <a:off x="6548438" y="2284413"/>
                <a:ext cx="41275" cy="49213"/>
              </a:xfrm>
              <a:custGeom>
                <a:avLst/>
                <a:gdLst/>
                <a:ahLst/>
                <a:cxnLst>
                  <a:cxn ang="0">
                    <a:pos x="12" y="22"/>
                  </a:cxn>
                  <a:cxn ang="0">
                    <a:pos x="14" y="16"/>
                  </a:cxn>
                  <a:cxn ang="0">
                    <a:pos x="10" y="10"/>
                  </a:cxn>
                  <a:cxn ang="0">
                    <a:pos x="10" y="14"/>
                  </a:cxn>
                  <a:cxn ang="0">
                    <a:pos x="5" y="16"/>
                  </a:cxn>
                  <a:cxn ang="0">
                    <a:pos x="0" y="11"/>
                  </a:cxn>
                  <a:cxn ang="0">
                    <a:pos x="14" y="0"/>
                  </a:cxn>
                  <a:cxn ang="0">
                    <a:pos x="26" y="3"/>
                  </a:cxn>
                  <a:cxn ang="0">
                    <a:pos x="26" y="8"/>
                  </a:cxn>
                  <a:cxn ang="0">
                    <a:pos x="30" y="11"/>
                  </a:cxn>
                  <a:cxn ang="0">
                    <a:pos x="30" y="16"/>
                  </a:cxn>
                  <a:cxn ang="0">
                    <a:pos x="26" y="16"/>
                  </a:cxn>
                  <a:cxn ang="0">
                    <a:pos x="15" y="37"/>
                  </a:cxn>
                  <a:cxn ang="0">
                    <a:pos x="14" y="33"/>
                  </a:cxn>
                  <a:cxn ang="0">
                    <a:pos x="14" y="36"/>
                  </a:cxn>
                  <a:cxn ang="0">
                    <a:pos x="7" y="29"/>
                  </a:cxn>
                  <a:cxn ang="0">
                    <a:pos x="12" y="22"/>
                  </a:cxn>
                </a:cxnLst>
                <a:rect l="0" t="0" r="r" b="b"/>
                <a:pathLst>
                  <a:path w="30" h="37">
                    <a:moveTo>
                      <a:pt x="12" y="22"/>
                    </a:moveTo>
                    <a:cubicBezTo>
                      <a:pt x="14" y="16"/>
                      <a:pt x="14" y="16"/>
                      <a:pt x="14" y="16"/>
                    </a:cubicBezTo>
                    <a:cubicBezTo>
                      <a:pt x="11" y="15"/>
                      <a:pt x="11" y="12"/>
                      <a:pt x="10" y="10"/>
                    </a:cubicBezTo>
                    <a:cubicBezTo>
                      <a:pt x="10" y="11"/>
                      <a:pt x="9" y="13"/>
                      <a:pt x="10" y="14"/>
                    </a:cubicBezTo>
                    <a:cubicBezTo>
                      <a:pt x="8" y="14"/>
                      <a:pt x="6" y="16"/>
                      <a:pt x="5" y="16"/>
                    </a:cubicBezTo>
                    <a:cubicBezTo>
                      <a:pt x="3" y="16"/>
                      <a:pt x="0" y="13"/>
                      <a:pt x="0" y="11"/>
                    </a:cubicBezTo>
                    <a:cubicBezTo>
                      <a:pt x="0" y="8"/>
                      <a:pt x="13" y="0"/>
                      <a:pt x="14" y="0"/>
                    </a:cubicBezTo>
                    <a:cubicBezTo>
                      <a:pt x="18" y="0"/>
                      <a:pt x="20" y="3"/>
                      <a:pt x="26" y="3"/>
                    </a:cubicBezTo>
                    <a:cubicBezTo>
                      <a:pt x="26" y="5"/>
                      <a:pt x="25" y="8"/>
                      <a:pt x="26" y="8"/>
                    </a:cubicBezTo>
                    <a:cubicBezTo>
                      <a:pt x="30" y="11"/>
                      <a:pt x="30" y="11"/>
                      <a:pt x="30" y="11"/>
                    </a:cubicBezTo>
                    <a:cubicBezTo>
                      <a:pt x="30" y="13"/>
                      <a:pt x="29" y="14"/>
                      <a:pt x="30" y="16"/>
                    </a:cubicBezTo>
                    <a:cubicBezTo>
                      <a:pt x="29" y="16"/>
                      <a:pt x="27" y="16"/>
                      <a:pt x="26" y="16"/>
                    </a:cubicBezTo>
                    <a:cubicBezTo>
                      <a:pt x="25" y="24"/>
                      <a:pt x="21" y="37"/>
                      <a:pt x="15" y="37"/>
                    </a:cubicBezTo>
                    <a:cubicBezTo>
                      <a:pt x="14" y="37"/>
                      <a:pt x="14" y="35"/>
                      <a:pt x="14" y="33"/>
                    </a:cubicBezTo>
                    <a:cubicBezTo>
                      <a:pt x="14" y="36"/>
                      <a:pt x="14" y="36"/>
                      <a:pt x="14" y="36"/>
                    </a:cubicBezTo>
                    <a:cubicBezTo>
                      <a:pt x="10" y="36"/>
                      <a:pt x="7" y="31"/>
                      <a:pt x="7" y="29"/>
                    </a:cubicBezTo>
                    <a:cubicBezTo>
                      <a:pt x="7" y="28"/>
                      <a:pt x="12" y="22"/>
                      <a:pt x="12" y="2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7" name="Freeform 138"/>
              <p:cNvSpPr>
                <a:spLocks/>
              </p:cNvSpPr>
              <p:nvPr/>
            </p:nvSpPr>
            <p:spPr bwMode="auto">
              <a:xfrm>
                <a:off x="6596063" y="2271713"/>
                <a:ext cx="42863" cy="30163"/>
              </a:xfrm>
              <a:custGeom>
                <a:avLst/>
                <a:gdLst/>
                <a:ahLst/>
                <a:cxnLst>
                  <a:cxn ang="0">
                    <a:pos x="23" y="15"/>
                  </a:cxn>
                  <a:cxn ang="0">
                    <a:pos x="17" y="12"/>
                  </a:cxn>
                  <a:cxn ang="0">
                    <a:pos x="6" y="23"/>
                  </a:cxn>
                  <a:cxn ang="0">
                    <a:pos x="3" y="17"/>
                  </a:cxn>
                  <a:cxn ang="0">
                    <a:pos x="0" y="12"/>
                  </a:cxn>
                  <a:cxn ang="0">
                    <a:pos x="8" y="5"/>
                  </a:cxn>
                  <a:cxn ang="0">
                    <a:pos x="23" y="0"/>
                  </a:cxn>
                  <a:cxn ang="0">
                    <a:pos x="23" y="15"/>
                  </a:cxn>
                </a:cxnLst>
                <a:rect l="0" t="0" r="r" b="b"/>
                <a:pathLst>
                  <a:path w="33" h="23">
                    <a:moveTo>
                      <a:pt x="23" y="15"/>
                    </a:moveTo>
                    <a:cubicBezTo>
                      <a:pt x="20" y="15"/>
                      <a:pt x="18" y="13"/>
                      <a:pt x="17" y="12"/>
                    </a:cubicBezTo>
                    <a:cubicBezTo>
                      <a:pt x="13" y="16"/>
                      <a:pt x="12" y="23"/>
                      <a:pt x="6" y="23"/>
                    </a:cubicBezTo>
                    <a:cubicBezTo>
                      <a:pt x="4" y="23"/>
                      <a:pt x="3" y="19"/>
                      <a:pt x="3" y="17"/>
                    </a:cubicBezTo>
                    <a:cubicBezTo>
                      <a:pt x="1" y="15"/>
                      <a:pt x="0" y="14"/>
                      <a:pt x="0" y="12"/>
                    </a:cubicBezTo>
                    <a:cubicBezTo>
                      <a:pt x="0" y="12"/>
                      <a:pt x="8" y="6"/>
                      <a:pt x="8" y="5"/>
                    </a:cubicBezTo>
                    <a:cubicBezTo>
                      <a:pt x="16" y="7"/>
                      <a:pt x="17" y="0"/>
                      <a:pt x="23" y="0"/>
                    </a:cubicBezTo>
                    <a:cubicBezTo>
                      <a:pt x="33" y="0"/>
                      <a:pt x="28" y="15"/>
                      <a:pt x="23" y="1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8" name="Freeform 139"/>
              <p:cNvSpPr>
                <a:spLocks/>
              </p:cNvSpPr>
              <p:nvPr/>
            </p:nvSpPr>
            <p:spPr bwMode="auto">
              <a:xfrm>
                <a:off x="6572250" y="2136775"/>
                <a:ext cx="185738" cy="153988"/>
              </a:xfrm>
              <a:custGeom>
                <a:avLst/>
                <a:gdLst/>
                <a:ahLst/>
                <a:cxnLst>
                  <a:cxn ang="0">
                    <a:pos x="55" y="110"/>
                  </a:cxn>
                  <a:cxn ang="0">
                    <a:pos x="55" y="107"/>
                  </a:cxn>
                  <a:cxn ang="0">
                    <a:pos x="56" y="99"/>
                  </a:cxn>
                  <a:cxn ang="0">
                    <a:pos x="43" y="95"/>
                  </a:cxn>
                  <a:cxn ang="0">
                    <a:pos x="39" y="99"/>
                  </a:cxn>
                  <a:cxn ang="0">
                    <a:pos x="29" y="100"/>
                  </a:cxn>
                  <a:cxn ang="0">
                    <a:pos x="6" y="106"/>
                  </a:cxn>
                  <a:cxn ang="0">
                    <a:pos x="0" y="104"/>
                  </a:cxn>
                  <a:cxn ang="0">
                    <a:pos x="5" y="101"/>
                  </a:cxn>
                  <a:cxn ang="0">
                    <a:pos x="30" y="84"/>
                  </a:cxn>
                  <a:cxn ang="0">
                    <a:pos x="57" y="84"/>
                  </a:cxn>
                  <a:cxn ang="0">
                    <a:pos x="72" y="70"/>
                  </a:cxn>
                  <a:cxn ang="0">
                    <a:pos x="79" y="59"/>
                  </a:cxn>
                  <a:cxn ang="0">
                    <a:pos x="77" y="64"/>
                  </a:cxn>
                  <a:cxn ang="0">
                    <a:pos x="79" y="66"/>
                  </a:cxn>
                  <a:cxn ang="0">
                    <a:pos x="92" y="60"/>
                  </a:cxn>
                  <a:cxn ang="0">
                    <a:pos x="116" y="25"/>
                  </a:cxn>
                  <a:cxn ang="0">
                    <a:pos x="114" y="19"/>
                  </a:cxn>
                  <a:cxn ang="0">
                    <a:pos x="125" y="3"/>
                  </a:cxn>
                  <a:cxn ang="0">
                    <a:pos x="130" y="4"/>
                  </a:cxn>
                  <a:cxn ang="0">
                    <a:pos x="129" y="4"/>
                  </a:cxn>
                  <a:cxn ang="0">
                    <a:pos x="128" y="0"/>
                  </a:cxn>
                  <a:cxn ang="0">
                    <a:pos x="133" y="2"/>
                  </a:cxn>
                  <a:cxn ang="0">
                    <a:pos x="134" y="11"/>
                  </a:cxn>
                  <a:cxn ang="0">
                    <a:pos x="140" y="26"/>
                  </a:cxn>
                  <a:cxn ang="0">
                    <a:pos x="134" y="40"/>
                  </a:cxn>
                  <a:cxn ang="0">
                    <a:pos x="134" y="43"/>
                  </a:cxn>
                  <a:cxn ang="0">
                    <a:pos x="130" y="44"/>
                  </a:cxn>
                  <a:cxn ang="0">
                    <a:pos x="127" y="63"/>
                  </a:cxn>
                  <a:cxn ang="0">
                    <a:pos x="122" y="76"/>
                  </a:cxn>
                  <a:cxn ang="0">
                    <a:pos x="125" y="84"/>
                  </a:cxn>
                  <a:cxn ang="0">
                    <a:pos x="114" y="93"/>
                  </a:cxn>
                  <a:cxn ang="0">
                    <a:pos x="114" y="86"/>
                  </a:cxn>
                  <a:cxn ang="0">
                    <a:pos x="102" y="96"/>
                  </a:cxn>
                  <a:cxn ang="0">
                    <a:pos x="100" y="94"/>
                  </a:cxn>
                  <a:cxn ang="0">
                    <a:pos x="96" y="94"/>
                  </a:cxn>
                  <a:cxn ang="0">
                    <a:pos x="87" y="100"/>
                  </a:cxn>
                  <a:cxn ang="0">
                    <a:pos x="74" y="92"/>
                  </a:cxn>
                  <a:cxn ang="0">
                    <a:pos x="72" y="96"/>
                  </a:cxn>
                  <a:cxn ang="0">
                    <a:pos x="76" y="103"/>
                  </a:cxn>
                  <a:cxn ang="0">
                    <a:pos x="72" y="103"/>
                  </a:cxn>
                  <a:cxn ang="0">
                    <a:pos x="61" y="115"/>
                  </a:cxn>
                  <a:cxn ang="0">
                    <a:pos x="55" y="110"/>
                  </a:cxn>
                </a:cxnLst>
                <a:rect l="0" t="0" r="r" b="b"/>
                <a:pathLst>
                  <a:path w="140" h="115">
                    <a:moveTo>
                      <a:pt x="55" y="110"/>
                    </a:moveTo>
                    <a:cubicBezTo>
                      <a:pt x="53" y="110"/>
                      <a:pt x="55" y="108"/>
                      <a:pt x="55" y="107"/>
                    </a:cubicBezTo>
                    <a:cubicBezTo>
                      <a:pt x="55" y="104"/>
                      <a:pt x="56" y="101"/>
                      <a:pt x="56" y="99"/>
                    </a:cubicBezTo>
                    <a:cubicBezTo>
                      <a:pt x="51" y="98"/>
                      <a:pt x="48" y="95"/>
                      <a:pt x="43" y="95"/>
                    </a:cubicBezTo>
                    <a:cubicBezTo>
                      <a:pt x="40" y="95"/>
                      <a:pt x="40" y="98"/>
                      <a:pt x="39" y="99"/>
                    </a:cubicBezTo>
                    <a:cubicBezTo>
                      <a:pt x="35" y="100"/>
                      <a:pt x="32" y="98"/>
                      <a:pt x="29" y="100"/>
                    </a:cubicBezTo>
                    <a:cubicBezTo>
                      <a:pt x="23" y="103"/>
                      <a:pt x="15" y="106"/>
                      <a:pt x="6" y="106"/>
                    </a:cubicBezTo>
                    <a:cubicBezTo>
                      <a:pt x="3" y="106"/>
                      <a:pt x="0" y="106"/>
                      <a:pt x="0" y="104"/>
                    </a:cubicBezTo>
                    <a:cubicBezTo>
                      <a:pt x="0" y="103"/>
                      <a:pt x="4" y="102"/>
                      <a:pt x="5" y="101"/>
                    </a:cubicBezTo>
                    <a:cubicBezTo>
                      <a:pt x="15" y="95"/>
                      <a:pt x="19" y="84"/>
                      <a:pt x="30" y="84"/>
                    </a:cubicBezTo>
                    <a:cubicBezTo>
                      <a:pt x="43" y="84"/>
                      <a:pt x="47" y="84"/>
                      <a:pt x="57" y="84"/>
                    </a:cubicBezTo>
                    <a:cubicBezTo>
                      <a:pt x="65" y="84"/>
                      <a:pt x="68" y="70"/>
                      <a:pt x="72" y="70"/>
                    </a:cubicBezTo>
                    <a:cubicBezTo>
                      <a:pt x="72" y="70"/>
                      <a:pt x="78" y="60"/>
                      <a:pt x="79" y="59"/>
                    </a:cubicBezTo>
                    <a:cubicBezTo>
                      <a:pt x="78" y="61"/>
                      <a:pt x="77" y="62"/>
                      <a:pt x="77" y="64"/>
                    </a:cubicBezTo>
                    <a:cubicBezTo>
                      <a:pt x="77" y="65"/>
                      <a:pt x="78" y="66"/>
                      <a:pt x="79" y="66"/>
                    </a:cubicBezTo>
                    <a:cubicBezTo>
                      <a:pt x="86" y="66"/>
                      <a:pt x="87" y="62"/>
                      <a:pt x="92" y="60"/>
                    </a:cubicBezTo>
                    <a:cubicBezTo>
                      <a:pt x="101" y="57"/>
                      <a:pt x="116" y="39"/>
                      <a:pt x="116" y="25"/>
                    </a:cubicBezTo>
                    <a:cubicBezTo>
                      <a:pt x="116" y="22"/>
                      <a:pt x="114" y="22"/>
                      <a:pt x="114" y="19"/>
                    </a:cubicBezTo>
                    <a:cubicBezTo>
                      <a:pt x="114" y="14"/>
                      <a:pt x="119" y="3"/>
                      <a:pt x="125" y="3"/>
                    </a:cubicBezTo>
                    <a:cubicBezTo>
                      <a:pt x="125" y="3"/>
                      <a:pt x="125" y="9"/>
                      <a:pt x="130" y="4"/>
                    </a:cubicBezTo>
                    <a:cubicBezTo>
                      <a:pt x="130" y="4"/>
                      <a:pt x="129" y="4"/>
                      <a:pt x="129" y="4"/>
                    </a:cubicBezTo>
                    <a:cubicBezTo>
                      <a:pt x="128" y="4"/>
                      <a:pt x="127" y="0"/>
                      <a:pt x="128" y="0"/>
                    </a:cubicBezTo>
                    <a:cubicBezTo>
                      <a:pt x="131" y="0"/>
                      <a:pt x="133" y="1"/>
                      <a:pt x="133" y="2"/>
                    </a:cubicBezTo>
                    <a:cubicBezTo>
                      <a:pt x="135" y="5"/>
                      <a:pt x="134" y="8"/>
                      <a:pt x="134" y="11"/>
                    </a:cubicBezTo>
                    <a:cubicBezTo>
                      <a:pt x="134" y="17"/>
                      <a:pt x="140" y="20"/>
                      <a:pt x="140" y="26"/>
                    </a:cubicBezTo>
                    <a:cubicBezTo>
                      <a:pt x="140" y="33"/>
                      <a:pt x="134" y="34"/>
                      <a:pt x="134" y="40"/>
                    </a:cubicBezTo>
                    <a:cubicBezTo>
                      <a:pt x="134" y="41"/>
                      <a:pt x="134" y="42"/>
                      <a:pt x="134" y="43"/>
                    </a:cubicBezTo>
                    <a:cubicBezTo>
                      <a:pt x="133" y="44"/>
                      <a:pt x="132" y="43"/>
                      <a:pt x="130" y="44"/>
                    </a:cubicBezTo>
                    <a:cubicBezTo>
                      <a:pt x="126" y="45"/>
                      <a:pt x="127" y="59"/>
                      <a:pt x="127" y="63"/>
                    </a:cubicBezTo>
                    <a:cubicBezTo>
                      <a:pt x="127" y="67"/>
                      <a:pt x="122" y="70"/>
                      <a:pt x="122" y="76"/>
                    </a:cubicBezTo>
                    <a:cubicBezTo>
                      <a:pt x="122" y="80"/>
                      <a:pt x="124" y="81"/>
                      <a:pt x="125" y="84"/>
                    </a:cubicBezTo>
                    <a:cubicBezTo>
                      <a:pt x="119" y="87"/>
                      <a:pt x="119" y="91"/>
                      <a:pt x="114" y="93"/>
                    </a:cubicBezTo>
                    <a:cubicBezTo>
                      <a:pt x="112" y="89"/>
                      <a:pt x="114" y="89"/>
                      <a:pt x="114" y="86"/>
                    </a:cubicBezTo>
                    <a:cubicBezTo>
                      <a:pt x="108" y="90"/>
                      <a:pt x="104" y="90"/>
                      <a:pt x="102" y="96"/>
                    </a:cubicBezTo>
                    <a:cubicBezTo>
                      <a:pt x="102" y="96"/>
                      <a:pt x="100" y="95"/>
                      <a:pt x="100" y="94"/>
                    </a:cubicBezTo>
                    <a:cubicBezTo>
                      <a:pt x="96" y="94"/>
                      <a:pt x="96" y="94"/>
                      <a:pt x="96" y="94"/>
                    </a:cubicBezTo>
                    <a:cubicBezTo>
                      <a:pt x="93" y="97"/>
                      <a:pt x="91" y="100"/>
                      <a:pt x="87" y="100"/>
                    </a:cubicBezTo>
                    <a:cubicBezTo>
                      <a:pt x="78" y="100"/>
                      <a:pt x="78" y="92"/>
                      <a:pt x="74" y="92"/>
                    </a:cubicBezTo>
                    <a:cubicBezTo>
                      <a:pt x="73" y="92"/>
                      <a:pt x="72" y="94"/>
                      <a:pt x="72" y="96"/>
                    </a:cubicBezTo>
                    <a:cubicBezTo>
                      <a:pt x="72" y="97"/>
                      <a:pt x="76" y="103"/>
                      <a:pt x="76" y="103"/>
                    </a:cubicBezTo>
                    <a:cubicBezTo>
                      <a:pt x="75" y="103"/>
                      <a:pt x="73" y="103"/>
                      <a:pt x="72" y="103"/>
                    </a:cubicBezTo>
                    <a:cubicBezTo>
                      <a:pt x="68" y="103"/>
                      <a:pt x="63" y="110"/>
                      <a:pt x="61" y="115"/>
                    </a:cubicBezTo>
                    <a:cubicBezTo>
                      <a:pt x="57" y="114"/>
                      <a:pt x="58" y="110"/>
                      <a:pt x="55" y="11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9" name="Freeform 140"/>
              <p:cNvSpPr>
                <a:spLocks/>
              </p:cNvSpPr>
              <p:nvPr/>
            </p:nvSpPr>
            <p:spPr bwMode="auto">
              <a:xfrm>
                <a:off x="6721475" y="2054225"/>
                <a:ext cx="96838" cy="80963"/>
              </a:xfrm>
              <a:custGeom>
                <a:avLst/>
                <a:gdLst/>
                <a:ahLst/>
                <a:cxnLst>
                  <a:cxn ang="0">
                    <a:pos x="11" y="33"/>
                  </a:cxn>
                  <a:cxn ang="0">
                    <a:pos x="15" y="33"/>
                  </a:cxn>
                  <a:cxn ang="0">
                    <a:pos x="26" y="10"/>
                  </a:cxn>
                  <a:cxn ang="0">
                    <a:pos x="23" y="6"/>
                  </a:cxn>
                  <a:cxn ang="0">
                    <a:pos x="26" y="0"/>
                  </a:cxn>
                  <a:cxn ang="0">
                    <a:pos x="60" y="22"/>
                  </a:cxn>
                  <a:cxn ang="0">
                    <a:pos x="70" y="21"/>
                  </a:cxn>
                  <a:cxn ang="0">
                    <a:pos x="67" y="26"/>
                  </a:cxn>
                  <a:cxn ang="0">
                    <a:pos x="72" y="32"/>
                  </a:cxn>
                  <a:cxn ang="0">
                    <a:pos x="59" y="36"/>
                  </a:cxn>
                  <a:cxn ang="0">
                    <a:pos x="43" y="51"/>
                  </a:cxn>
                  <a:cxn ang="0">
                    <a:pos x="24" y="41"/>
                  </a:cxn>
                  <a:cxn ang="0">
                    <a:pos x="21" y="45"/>
                  </a:cxn>
                  <a:cxn ang="0">
                    <a:pos x="8" y="48"/>
                  </a:cxn>
                  <a:cxn ang="0">
                    <a:pos x="16" y="54"/>
                  </a:cxn>
                  <a:cxn ang="0">
                    <a:pos x="5" y="61"/>
                  </a:cxn>
                  <a:cxn ang="0">
                    <a:pos x="3" y="61"/>
                  </a:cxn>
                  <a:cxn ang="0">
                    <a:pos x="3" y="51"/>
                  </a:cxn>
                  <a:cxn ang="0">
                    <a:pos x="0" y="46"/>
                  </a:cxn>
                  <a:cxn ang="0">
                    <a:pos x="8" y="35"/>
                  </a:cxn>
                  <a:cxn ang="0">
                    <a:pos x="8" y="32"/>
                  </a:cxn>
                  <a:cxn ang="0">
                    <a:pos x="12" y="34"/>
                  </a:cxn>
                  <a:cxn ang="0">
                    <a:pos x="11" y="33"/>
                  </a:cxn>
                </a:cxnLst>
                <a:rect l="0" t="0" r="r" b="b"/>
                <a:pathLst>
                  <a:path w="72" h="61">
                    <a:moveTo>
                      <a:pt x="11" y="33"/>
                    </a:moveTo>
                    <a:cubicBezTo>
                      <a:pt x="12" y="33"/>
                      <a:pt x="14" y="33"/>
                      <a:pt x="15" y="33"/>
                    </a:cubicBezTo>
                    <a:cubicBezTo>
                      <a:pt x="23" y="33"/>
                      <a:pt x="26" y="16"/>
                      <a:pt x="26" y="10"/>
                    </a:cubicBezTo>
                    <a:cubicBezTo>
                      <a:pt x="26" y="8"/>
                      <a:pt x="23" y="7"/>
                      <a:pt x="23" y="6"/>
                    </a:cubicBezTo>
                    <a:cubicBezTo>
                      <a:pt x="23" y="2"/>
                      <a:pt x="25" y="1"/>
                      <a:pt x="26" y="0"/>
                    </a:cubicBezTo>
                    <a:cubicBezTo>
                      <a:pt x="38" y="8"/>
                      <a:pt x="43" y="22"/>
                      <a:pt x="60" y="22"/>
                    </a:cubicBezTo>
                    <a:cubicBezTo>
                      <a:pt x="64" y="22"/>
                      <a:pt x="67" y="19"/>
                      <a:pt x="70" y="21"/>
                    </a:cubicBezTo>
                    <a:cubicBezTo>
                      <a:pt x="69" y="23"/>
                      <a:pt x="67" y="24"/>
                      <a:pt x="67" y="26"/>
                    </a:cubicBezTo>
                    <a:cubicBezTo>
                      <a:pt x="67" y="29"/>
                      <a:pt x="71" y="32"/>
                      <a:pt x="72" y="32"/>
                    </a:cubicBezTo>
                    <a:cubicBezTo>
                      <a:pt x="68" y="35"/>
                      <a:pt x="65" y="36"/>
                      <a:pt x="59" y="36"/>
                    </a:cubicBezTo>
                    <a:cubicBezTo>
                      <a:pt x="49" y="36"/>
                      <a:pt x="46" y="46"/>
                      <a:pt x="43" y="51"/>
                    </a:cubicBezTo>
                    <a:cubicBezTo>
                      <a:pt x="36" y="47"/>
                      <a:pt x="31" y="46"/>
                      <a:pt x="24" y="41"/>
                    </a:cubicBezTo>
                    <a:cubicBezTo>
                      <a:pt x="23" y="42"/>
                      <a:pt x="21" y="43"/>
                      <a:pt x="21" y="45"/>
                    </a:cubicBezTo>
                    <a:cubicBezTo>
                      <a:pt x="15" y="45"/>
                      <a:pt x="8" y="40"/>
                      <a:pt x="8" y="48"/>
                    </a:cubicBezTo>
                    <a:cubicBezTo>
                      <a:pt x="8" y="52"/>
                      <a:pt x="14" y="52"/>
                      <a:pt x="16" y="54"/>
                    </a:cubicBezTo>
                    <a:cubicBezTo>
                      <a:pt x="12" y="59"/>
                      <a:pt x="9" y="57"/>
                      <a:pt x="5" y="61"/>
                    </a:cubicBezTo>
                    <a:cubicBezTo>
                      <a:pt x="3" y="61"/>
                      <a:pt x="3" y="61"/>
                      <a:pt x="3" y="61"/>
                    </a:cubicBezTo>
                    <a:cubicBezTo>
                      <a:pt x="3" y="58"/>
                      <a:pt x="3" y="51"/>
                      <a:pt x="3" y="51"/>
                    </a:cubicBezTo>
                    <a:cubicBezTo>
                      <a:pt x="3" y="49"/>
                      <a:pt x="0" y="48"/>
                      <a:pt x="0" y="46"/>
                    </a:cubicBezTo>
                    <a:cubicBezTo>
                      <a:pt x="0" y="41"/>
                      <a:pt x="8" y="38"/>
                      <a:pt x="8" y="35"/>
                    </a:cubicBezTo>
                    <a:cubicBezTo>
                      <a:pt x="8" y="32"/>
                      <a:pt x="8" y="32"/>
                      <a:pt x="8" y="32"/>
                    </a:cubicBezTo>
                    <a:cubicBezTo>
                      <a:pt x="9" y="32"/>
                      <a:pt x="10" y="33"/>
                      <a:pt x="12" y="34"/>
                    </a:cubicBezTo>
                    <a:lnTo>
                      <a:pt x="11" y="33"/>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0" name="Freeform 141"/>
              <p:cNvSpPr>
                <a:spLocks/>
              </p:cNvSpPr>
              <p:nvPr/>
            </p:nvSpPr>
            <p:spPr bwMode="auto">
              <a:xfrm>
                <a:off x="6816725" y="2073275"/>
                <a:ext cx="15875" cy="14288"/>
              </a:xfrm>
              <a:custGeom>
                <a:avLst/>
                <a:gdLst/>
                <a:ahLst/>
                <a:cxnLst>
                  <a:cxn ang="0">
                    <a:pos x="10" y="0"/>
                  </a:cxn>
                  <a:cxn ang="0">
                    <a:pos x="12" y="2"/>
                  </a:cxn>
                  <a:cxn ang="0">
                    <a:pos x="1" y="11"/>
                  </a:cxn>
                  <a:cxn ang="0">
                    <a:pos x="1" y="7"/>
                  </a:cxn>
                  <a:cxn ang="0">
                    <a:pos x="11" y="0"/>
                  </a:cxn>
                  <a:cxn ang="0">
                    <a:pos x="10" y="0"/>
                  </a:cxn>
                </a:cxnLst>
                <a:rect l="0" t="0" r="r" b="b"/>
                <a:pathLst>
                  <a:path w="12" h="11">
                    <a:moveTo>
                      <a:pt x="10" y="0"/>
                    </a:moveTo>
                    <a:cubicBezTo>
                      <a:pt x="12" y="2"/>
                      <a:pt x="12" y="2"/>
                      <a:pt x="12" y="2"/>
                    </a:cubicBezTo>
                    <a:cubicBezTo>
                      <a:pt x="10" y="4"/>
                      <a:pt x="5" y="11"/>
                      <a:pt x="1" y="11"/>
                    </a:cubicBezTo>
                    <a:cubicBezTo>
                      <a:pt x="0" y="11"/>
                      <a:pt x="0" y="8"/>
                      <a:pt x="1" y="7"/>
                    </a:cubicBezTo>
                    <a:cubicBezTo>
                      <a:pt x="3" y="4"/>
                      <a:pt x="8" y="0"/>
                      <a:pt x="11" y="0"/>
                    </a:cubicBezTo>
                    <a:lnTo>
                      <a:pt x="10" y="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1" name="Freeform 142"/>
              <p:cNvSpPr>
                <a:spLocks/>
              </p:cNvSpPr>
              <p:nvPr/>
            </p:nvSpPr>
            <p:spPr bwMode="auto">
              <a:xfrm>
                <a:off x="6848475" y="2052638"/>
                <a:ext cx="22225" cy="15875"/>
              </a:xfrm>
              <a:custGeom>
                <a:avLst/>
                <a:gdLst/>
                <a:ahLst/>
                <a:cxnLst>
                  <a:cxn ang="0">
                    <a:pos x="17" y="3"/>
                  </a:cxn>
                  <a:cxn ang="0">
                    <a:pos x="1" y="12"/>
                  </a:cxn>
                  <a:cxn ang="0">
                    <a:pos x="1" y="10"/>
                  </a:cxn>
                  <a:cxn ang="0">
                    <a:pos x="10" y="0"/>
                  </a:cxn>
                  <a:cxn ang="0">
                    <a:pos x="17" y="0"/>
                  </a:cxn>
                  <a:cxn ang="0">
                    <a:pos x="17" y="3"/>
                  </a:cxn>
                </a:cxnLst>
                <a:rect l="0" t="0" r="r" b="b"/>
                <a:pathLst>
                  <a:path w="17" h="12">
                    <a:moveTo>
                      <a:pt x="17" y="3"/>
                    </a:moveTo>
                    <a:cubicBezTo>
                      <a:pt x="7" y="3"/>
                      <a:pt x="7" y="12"/>
                      <a:pt x="1" y="12"/>
                    </a:cubicBezTo>
                    <a:cubicBezTo>
                      <a:pt x="0" y="12"/>
                      <a:pt x="1" y="10"/>
                      <a:pt x="1" y="10"/>
                    </a:cubicBezTo>
                    <a:cubicBezTo>
                      <a:pt x="1" y="10"/>
                      <a:pt x="5" y="0"/>
                      <a:pt x="10" y="0"/>
                    </a:cubicBezTo>
                    <a:cubicBezTo>
                      <a:pt x="13" y="0"/>
                      <a:pt x="15" y="0"/>
                      <a:pt x="17" y="0"/>
                    </a:cubicBezTo>
                    <a:lnTo>
                      <a:pt x="17" y="3"/>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2" name="Freeform 143"/>
              <p:cNvSpPr>
                <a:spLocks/>
              </p:cNvSpPr>
              <p:nvPr/>
            </p:nvSpPr>
            <p:spPr bwMode="auto">
              <a:xfrm>
                <a:off x="6888163" y="2035175"/>
                <a:ext cx="12700" cy="11113"/>
              </a:xfrm>
              <a:custGeom>
                <a:avLst/>
                <a:gdLst/>
                <a:ahLst/>
                <a:cxnLst>
                  <a:cxn ang="0">
                    <a:pos x="1" y="6"/>
                  </a:cxn>
                  <a:cxn ang="0">
                    <a:pos x="2" y="3"/>
                  </a:cxn>
                  <a:cxn ang="0">
                    <a:pos x="9" y="0"/>
                  </a:cxn>
                  <a:cxn ang="0">
                    <a:pos x="1" y="9"/>
                  </a:cxn>
                  <a:cxn ang="0">
                    <a:pos x="1" y="6"/>
                  </a:cxn>
                </a:cxnLst>
                <a:rect l="0" t="0" r="r" b="b"/>
                <a:pathLst>
                  <a:path w="9" h="9">
                    <a:moveTo>
                      <a:pt x="1" y="6"/>
                    </a:moveTo>
                    <a:cubicBezTo>
                      <a:pt x="3" y="6"/>
                      <a:pt x="1" y="4"/>
                      <a:pt x="2" y="3"/>
                    </a:cubicBezTo>
                    <a:cubicBezTo>
                      <a:pt x="3" y="0"/>
                      <a:pt x="8" y="0"/>
                      <a:pt x="9" y="0"/>
                    </a:cubicBezTo>
                    <a:cubicBezTo>
                      <a:pt x="8" y="3"/>
                      <a:pt x="5" y="9"/>
                      <a:pt x="1" y="9"/>
                    </a:cubicBezTo>
                    <a:cubicBezTo>
                      <a:pt x="0" y="9"/>
                      <a:pt x="0" y="6"/>
                      <a:pt x="1"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3" name="Freeform 144"/>
              <p:cNvSpPr>
                <a:spLocks/>
              </p:cNvSpPr>
              <p:nvPr/>
            </p:nvSpPr>
            <p:spPr bwMode="auto">
              <a:xfrm>
                <a:off x="6753225" y="1855788"/>
                <a:ext cx="47625" cy="184150"/>
              </a:xfrm>
              <a:custGeom>
                <a:avLst/>
                <a:gdLst/>
                <a:ahLst/>
                <a:cxnLst>
                  <a:cxn ang="0">
                    <a:pos x="26" y="84"/>
                  </a:cxn>
                  <a:cxn ang="0">
                    <a:pos x="13" y="109"/>
                  </a:cxn>
                  <a:cxn ang="0">
                    <a:pos x="26" y="132"/>
                  </a:cxn>
                  <a:cxn ang="0">
                    <a:pos x="25" y="132"/>
                  </a:cxn>
                  <a:cxn ang="0">
                    <a:pos x="20" y="128"/>
                  </a:cxn>
                  <a:cxn ang="0">
                    <a:pos x="16" y="128"/>
                  </a:cxn>
                  <a:cxn ang="0">
                    <a:pos x="5" y="138"/>
                  </a:cxn>
                  <a:cxn ang="0">
                    <a:pos x="5" y="125"/>
                  </a:cxn>
                  <a:cxn ang="0">
                    <a:pos x="7" y="105"/>
                  </a:cxn>
                  <a:cxn ang="0">
                    <a:pos x="4" y="93"/>
                  </a:cxn>
                  <a:cxn ang="0">
                    <a:pos x="7" y="79"/>
                  </a:cxn>
                  <a:cxn ang="0">
                    <a:pos x="7" y="53"/>
                  </a:cxn>
                  <a:cxn ang="0">
                    <a:pos x="0" y="37"/>
                  </a:cxn>
                  <a:cxn ang="0">
                    <a:pos x="9" y="15"/>
                  </a:cxn>
                  <a:cxn ang="0">
                    <a:pos x="11" y="9"/>
                  </a:cxn>
                  <a:cxn ang="0">
                    <a:pos x="11" y="0"/>
                  </a:cxn>
                  <a:cxn ang="0">
                    <a:pos x="14" y="0"/>
                  </a:cxn>
                  <a:cxn ang="0">
                    <a:pos x="19" y="20"/>
                  </a:cxn>
                  <a:cxn ang="0">
                    <a:pos x="21" y="37"/>
                  </a:cxn>
                  <a:cxn ang="0">
                    <a:pos x="21" y="47"/>
                  </a:cxn>
                  <a:cxn ang="0">
                    <a:pos x="24" y="59"/>
                  </a:cxn>
                  <a:cxn ang="0">
                    <a:pos x="36" y="90"/>
                  </a:cxn>
                  <a:cxn ang="0">
                    <a:pos x="26" y="84"/>
                  </a:cxn>
                </a:cxnLst>
                <a:rect l="0" t="0" r="r" b="b"/>
                <a:pathLst>
                  <a:path w="36" h="138">
                    <a:moveTo>
                      <a:pt x="26" y="84"/>
                    </a:moveTo>
                    <a:cubicBezTo>
                      <a:pt x="15" y="84"/>
                      <a:pt x="13" y="98"/>
                      <a:pt x="13" y="109"/>
                    </a:cubicBezTo>
                    <a:cubicBezTo>
                      <a:pt x="13" y="120"/>
                      <a:pt x="22" y="124"/>
                      <a:pt x="26" y="132"/>
                    </a:cubicBezTo>
                    <a:cubicBezTo>
                      <a:pt x="26" y="132"/>
                      <a:pt x="25" y="132"/>
                      <a:pt x="25" y="132"/>
                    </a:cubicBezTo>
                    <a:cubicBezTo>
                      <a:pt x="23" y="133"/>
                      <a:pt x="21" y="130"/>
                      <a:pt x="20" y="128"/>
                    </a:cubicBezTo>
                    <a:cubicBezTo>
                      <a:pt x="19" y="128"/>
                      <a:pt x="17" y="128"/>
                      <a:pt x="16" y="128"/>
                    </a:cubicBezTo>
                    <a:cubicBezTo>
                      <a:pt x="11" y="128"/>
                      <a:pt x="11" y="138"/>
                      <a:pt x="5" y="138"/>
                    </a:cubicBezTo>
                    <a:cubicBezTo>
                      <a:pt x="4" y="138"/>
                      <a:pt x="5" y="127"/>
                      <a:pt x="5" y="125"/>
                    </a:cubicBezTo>
                    <a:cubicBezTo>
                      <a:pt x="5" y="117"/>
                      <a:pt x="7" y="112"/>
                      <a:pt x="7" y="105"/>
                    </a:cubicBezTo>
                    <a:cubicBezTo>
                      <a:pt x="7" y="99"/>
                      <a:pt x="4" y="98"/>
                      <a:pt x="4" y="93"/>
                    </a:cubicBezTo>
                    <a:cubicBezTo>
                      <a:pt x="4" y="86"/>
                      <a:pt x="7" y="84"/>
                      <a:pt x="7" y="79"/>
                    </a:cubicBezTo>
                    <a:cubicBezTo>
                      <a:pt x="7" y="68"/>
                      <a:pt x="7" y="64"/>
                      <a:pt x="7" y="53"/>
                    </a:cubicBezTo>
                    <a:cubicBezTo>
                      <a:pt x="7" y="46"/>
                      <a:pt x="0" y="44"/>
                      <a:pt x="0" y="37"/>
                    </a:cubicBezTo>
                    <a:cubicBezTo>
                      <a:pt x="0" y="28"/>
                      <a:pt x="3" y="16"/>
                      <a:pt x="9" y="15"/>
                    </a:cubicBezTo>
                    <a:cubicBezTo>
                      <a:pt x="9" y="12"/>
                      <a:pt x="11" y="11"/>
                      <a:pt x="11" y="9"/>
                    </a:cubicBezTo>
                    <a:cubicBezTo>
                      <a:pt x="11" y="4"/>
                      <a:pt x="11" y="3"/>
                      <a:pt x="11" y="0"/>
                    </a:cubicBezTo>
                    <a:cubicBezTo>
                      <a:pt x="12" y="0"/>
                      <a:pt x="13" y="0"/>
                      <a:pt x="14" y="0"/>
                    </a:cubicBezTo>
                    <a:cubicBezTo>
                      <a:pt x="14" y="8"/>
                      <a:pt x="18" y="14"/>
                      <a:pt x="19" y="20"/>
                    </a:cubicBezTo>
                    <a:cubicBezTo>
                      <a:pt x="21" y="26"/>
                      <a:pt x="18" y="30"/>
                      <a:pt x="21" y="37"/>
                    </a:cubicBezTo>
                    <a:cubicBezTo>
                      <a:pt x="21" y="47"/>
                      <a:pt x="21" y="47"/>
                      <a:pt x="21" y="47"/>
                    </a:cubicBezTo>
                    <a:cubicBezTo>
                      <a:pt x="20" y="52"/>
                      <a:pt x="23" y="57"/>
                      <a:pt x="24" y="59"/>
                    </a:cubicBezTo>
                    <a:cubicBezTo>
                      <a:pt x="27" y="70"/>
                      <a:pt x="33" y="79"/>
                      <a:pt x="36" y="90"/>
                    </a:cubicBezTo>
                    <a:cubicBezTo>
                      <a:pt x="34" y="86"/>
                      <a:pt x="30" y="84"/>
                      <a:pt x="26" y="8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4" name="Freeform 145"/>
              <p:cNvSpPr>
                <a:spLocks/>
              </p:cNvSpPr>
              <p:nvPr/>
            </p:nvSpPr>
            <p:spPr bwMode="auto">
              <a:xfrm>
                <a:off x="5241925" y="1219200"/>
                <a:ext cx="292100" cy="214313"/>
              </a:xfrm>
              <a:custGeom>
                <a:avLst/>
                <a:gdLst/>
                <a:ahLst/>
                <a:cxnLst>
                  <a:cxn ang="0">
                    <a:pos x="76" y="161"/>
                  </a:cxn>
                  <a:cxn ang="0">
                    <a:pos x="50" y="131"/>
                  </a:cxn>
                  <a:cxn ang="0">
                    <a:pos x="103" y="67"/>
                  </a:cxn>
                  <a:cxn ang="0">
                    <a:pos x="125" y="55"/>
                  </a:cxn>
                  <a:cxn ang="0">
                    <a:pos x="134" y="45"/>
                  </a:cxn>
                  <a:cxn ang="0">
                    <a:pos x="175" y="34"/>
                  </a:cxn>
                  <a:cxn ang="0">
                    <a:pos x="220" y="11"/>
                  </a:cxn>
                  <a:cxn ang="0">
                    <a:pos x="203" y="0"/>
                  </a:cxn>
                  <a:cxn ang="0">
                    <a:pos x="136" y="25"/>
                  </a:cxn>
                  <a:cxn ang="0">
                    <a:pos x="123" y="19"/>
                  </a:cxn>
                  <a:cxn ang="0">
                    <a:pos x="109" y="25"/>
                  </a:cxn>
                  <a:cxn ang="0">
                    <a:pos x="69" y="46"/>
                  </a:cxn>
                  <a:cxn ang="0">
                    <a:pos x="52" y="49"/>
                  </a:cxn>
                  <a:cxn ang="0">
                    <a:pos x="47" y="53"/>
                  </a:cxn>
                  <a:cxn ang="0">
                    <a:pos x="50" y="61"/>
                  </a:cxn>
                  <a:cxn ang="0">
                    <a:pos x="27" y="88"/>
                  </a:cxn>
                  <a:cxn ang="0">
                    <a:pos x="34" y="98"/>
                  </a:cxn>
                  <a:cxn ang="0">
                    <a:pos x="13" y="110"/>
                  </a:cxn>
                  <a:cxn ang="0">
                    <a:pos x="13" y="117"/>
                  </a:cxn>
                  <a:cxn ang="0">
                    <a:pos x="0" y="134"/>
                  </a:cxn>
                  <a:cxn ang="0">
                    <a:pos x="8" y="143"/>
                  </a:cxn>
                  <a:cxn ang="0">
                    <a:pos x="21" y="143"/>
                  </a:cxn>
                  <a:cxn ang="0">
                    <a:pos x="27" y="158"/>
                  </a:cxn>
                  <a:cxn ang="0">
                    <a:pos x="39" y="158"/>
                  </a:cxn>
                  <a:cxn ang="0">
                    <a:pos x="42" y="161"/>
                  </a:cxn>
                  <a:cxn ang="0">
                    <a:pos x="76" y="161"/>
                  </a:cxn>
                  <a:cxn ang="0">
                    <a:pos x="72" y="156"/>
                  </a:cxn>
                  <a:cxn ang="0">
                    <a:pos x="76" y="161"/>
                  </a:cxn>
                </a:cxnLst>
                <a:rect l="0" t="0" r="r" b="b"/>
                <a:pathLst>
                  <a:path w="220" h="161">
                    <a:moveTo>
                      <a:pt x="76" y="161"/>
                    </a:moveTo>
                    <a:cubicBezTo>
                      <a:pt x="66" y="151"/>
                      <a:pt x="50" y="147"/>
                      <a:pt x="50" y="131"/>
                    </a:cubicBezTo>
                    <a:cubicBezTo>
                      <a:pt x="50" y="102"/>
                      <a:pt x="81" y="73"/>
                      <a:pt x="103" y="67"/>
                    </a:cubicBezTo>
                    <a:cubicBezTo>
                      <a:pt x="111" y="64"/>
                      <a:pt x="113" y="55"/>
                      <a:pt x="125" y="55"/>
                    </a:cubicBezTo>
                    <a:cubicBezTo>
                      <a:pt x="130" y="55"/>
                      <a:pt x="132" y="46"/>
                      <a:pt x="134" y="45"/>
                    </a:cubicBezTo>
                    <a:cubicBezTo>
                      <a:pt x="149" y="38"/>
                      <a:pt x="160" y="41"/>
                      <a:pt x="175" y="34"/>
                    </a:cubicBezTo>
                    <a:cubicBezTo>
                      <a:pt x="186" y="28"/>
                      <a:pt x="220" y="26"/>
                      <a:pt x="220" y="11"/>
                    </a:cubicBezTo>
                    <a:cubicBezTo>
                      <a:pt x="220" y="6"/>
                      <a:pt x="208" y="0"/>
                      <a:pt x="203" y="0"/>
                    </a:cubicBezTo>
                    <a:cubicBezTo>
                      <a:pt x="181" y="0"/>
                      <a:pt x="160" y="25"/>
                      <a:pt x="136" y="25"/>
                    </a:cubicBezTo>
                    <a:cubicBezTo>
                      <a:pt x="131" y="25"/>
                      <a:pt x="128" y="19"/>
                      <a:pt x="123" y="19"/>
                    </a:cubicBezTo>
                    <a:cubicBezTo>
                      <a:pt x="115" y="19"/>
                      <a:pt x="115" y="25"/>
                      <a:pt x="109" y="25"/>
                    </a:cubicBezTo>
                    <a:cubicBezTo>
                      <a:pt x="93" y="25"/>
                      <a:pt x="80" y="46"/>
                      <a:pt x="69" y="46"/>
                    </a:cubicBezTo>
                    <a:cubicBezTo>
                      <a:pt x="63" y="46"/>
                      <a:pt x="58" y="49"/>
                      <a:pt x="52" y="49"/>
                    </a:cubicBezTo>
                    <a:cubicBezTo>
                      <a:pt x="49" y="49"/>
                      <a:pt x="47" y="52"/>
                      <a:pt x="47" y="53"/>
                    </a:cubicBezTo>
                    <a:cubicBezTo>
                      <a:pt x="47" y="56"/>
                      <a:pt x="50" y="58"/>
                      <a:pt x="50" y="61"/>
                    </a:cubicBezTo>
                    <a:cubicBezTo>
                      <a:pt x="50" y="74"/>
                      <a:pt x="27" y="80"/>
                      <a:pt x="27" y="88"/>
                    </a:cubicBezTo>
                    <a:cubicBezTo>
                      <a:pt x="27" y="91"/>
                      <a:pt x="34" y="92"/>
                      <a:pt x="34" y="98"/>
                    </a:cubicBezTo>
                    <a:cubicBezTo>
                      <a:pt x="27" y="99"/>
                      <a:pt x="13" y="102"/>
                      <a:pt x="13" y="110"/>
                    </a:cubicBezTo>
                    <a:cubicBezTo>
                      <a:pt x="13" y="115"/>
                      <a:pt x="13" y="117"/>
                      <a:pt x="13" y="117"/>
                    </a:cubicBezTo>
                    <a:cubicBezTo>
                      <a:pt x="13" y="124"/>
                      <a:pt x="0" y="124"/>
                      <a:pt x="0" y="134"/>
                    </a:cubicBezTo>
                    <a:cubicBezTo>
                      <a:pt x="0" y="139"/>
                      <a:pt x="8" y="143"/>
                      <a:pt x="8" y="143"/>
                    </a:cubicBezTo>
                    <a:cubicBezTo>
                      <a:pt x="8" y="143"/>
                      <a:pt x="20" y="143"/>
                      <a:pt x="21" y="143"/>
                    </a:cubicBezTo>
                    <a:cubicBezTo>
                      <a:pt x="28" y="145"/>
                      <a:pt x="24" y="152"/>
                      <a:pt x="27" y="158"/>
                    </a:cubicBezTo>
                    <a:cubicBezTo>
                      <a:pt x="28" y="161"/>
                      <a:pt x="35" y="158"/>
                      <a:pt x="39" y="158"/>
                    </a:cubicBezTo>
                    <a:cubicBezTo>
                      <a:pt x="40" y="158"/>
                      <a:pt x="41" y="161"/>
                      <a:pt x="42" y="161"/>
                    </a:cubicBezTo>
                    <a:cubicBezTo>
                      <a:pt x="76" y="161"/>
                      <a:pt x="76" y="161"/>
                      <a:pt x="76" y="161"/>
                    </a:cubicBezTo>
                    <a:cubicBezTo>
                      <a:pt x="75" y="159"/>
                      <a:pt x="73" y="157"/>
                      <a:pt x="72" y="156"/>
                    </a:cubicBezTo>
                    <a:lnTo>
                      <a:pt x="76" y="161"/>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5" name="Freeform 146"/>
              <p:cNvSpPr>
                <a:spLocks/>
              </p:cNvSpPr>
              <p:nvPr/>
            </p:nvSpPr>
            <p:spPr bwMode="auto">
              <a:xfrm>
                <a:off x="4713288" y="1196975"/>
                <a:ext cx="2847975" cy="1058863"/>
              </a:xfrm>
              <a:custGeom>
                <a:avLst/>
                <a:gdLst/>
                <a:ahLst/>
                <a:cxnLst>
                  <a:cxn ang="0">
                    <a:pos x="1515" y="585"/>
                  </a:cxn>
                  <a:cxn ang="0">
                    <a:pos x="1460" y="485"/>
                  </a:cxn>
                  <a:cxn ang="0">
                    <a:pos x="1665" y="408"/>
                  </a:cxn>
                  <a:cxn ang="0">
                    <a:pos x="1804" y="346"/>
                  </a:cxn>
                  <a:cxn ang="0">
                    <a:pos x="1709" y="465"/>
                  </a:cxn>
                  <a:cxn ang="0">
                    <a:pos x="1793" y="452"/>
                  </a:cxn>
                  <a:cxn ang="0">
                    <a:pos x="1989" y="313"/>
                  </a:cxn>
                  <a:cxn ang="0">
                    <a:pos x="2112" y="287"/>
                  </a:cxn>
                  <a:cxn ang="0">
                    <a:pos x="1892" y="194"/>
                  </a:cxn>
                  <a:cxn ang="0">
                    <a:pos x="1660" y="159"/>
                  </a:cxn>
                  <a:cxn ang="0">
                    <a:pos x="1435" y="157"/>
                  </a:cxn>
                  <a:cxn ang="0">
                    <a:pos x="1314" y="97"/>
                  </a:cxn>
                  <a:cxn ang="0">
                    <a:pos x="1102" y="104"/>
                  </a:cxn>
                  <a:cxn ang="0">
                    <a:pos x="1016" y="27"/>
                  </a:cxn>
                  <a:cxn ang="0">
                    <a:pos x="758" y="117"/>
                  </a:cxn>
                  <a:cxn ang="0">
                    <a:pos x="668" y="148"/>
                  </a:cxn>
                  <a:cxn ang="0">
                    <a:pos x="644" y="121"/>
                  </a:cxn>
                  <a:cxn ang="0">
                    <a:pos x="511" y="207"/>
                  </a:cxn>
                  <a:cxn ang="0">
                    <a:pos x="322" y="247"/>
                  </a:cxn>
                  <a:cxn ang="0">
                    <a:pos x="214" y="296"/>
                  </a:cxn>
                  <a:cxn ang="0">
                    <a:pos x="229" y="227"/>
                  </a:cxn>
                  <a:cxn ang="0">
                    <a:pos x="127" y="236"/>
                  </a:cxn>
                  <a:cxn ang="0">
                    <a:pos x="136" y="312"/>
                  </a:cxn>
                  <a:cxn ang="0">
                    <a:pos x="117" y="395"/>
                  </a:cxn>
                  <a:cxn ang="0">
                    <a:pos x="50" y="446"/>
                  </a:cxn>
                  <a:cxn ang="0">
                    <a:pos x="16" y="495"/>
                  </a:cxn>
                  <a:cxn ang="0">
                    <a:pos x="54" y="558"/>
                  </a:cxn>
                  <a:cxn ang="0">
                    <a:pos x="88" y="597"/>
                  </a:cxn>
                  <a:cxn ang="0">
                    <a:pos x="112" y="644"/>
                  </a:cxn>
                  <a:cxn ang="0">
                    <a:pos x="208" y="647"/>
                  </a:cxn>
                  <a:cxn ang="0">
                    <a:pos x="225" y="626"/>
                  </a:cxn>
                  <a:cxn ang="0">
                    <a:pos x="284" y="701"/>
                  </a:cxn>
                  <a:cxn ang="0">
                    <a:pos x="350" y="732"/>
                  </a:cxn>
                  <a:cxn ang="0">
                    <a:pos x="366" y="742"/>
                  </a:cxn>
                  <a:cxn ang="0">
                    <a:pos x="349" y="634"/>
                  </a:cxn>
                  <a:cxn ang="0">
                    <a:pos x="412" y="645"/>
                  </a:cxn>
                  <a:cxn ang="0">
                    <a:pos x="427" y="700"/>
                  </a:cxn>
                  <a:cxn ang="0">
                    <a:pos x="428" y="746"/>
                  </a:cxn>
                  <a:cxn ang="0">
                    <a:pos x="447" y="755"/>
                  </a:cxn>
                  <a:cxn ang="0">
                    <a:pos x="522" y="777"/>
                  </a:cxn>
                  <a:cxn ang="0">
                    <a:pos x="559" y="781"/>
                  </a:cxn>
                  <a:cxn ang="0">
                    <a:pos x="608" y="770"/>
                  </a:cxn>
                  <a:cxn ang="0">
                    <a:pos x="654" y="772"/>
                  </a:cxn>
                  <a:cxn ang="0">
                    <a:pos x="677" y="748"/>
                  </a:cxn>
                  <a:cxn ang="0">
                    <a:pos x="829" y="593"/>
                  </a:cxn>
                  <a:cxn ang="0">
                    <a:pos x="994" y="534"/>
                  </a:cxn>
                  <a:cxn ang="0">
                    <a:pos x="1224" y="569"/>
                  </a:cxn>
                  <a:cxn ang="0">
                    <a:pos x="1411" y="607"/>
                  </a:cxn>
                  <a:cxn ang="0">
                    <a:pos x="1400" y="655"/>
                  </a:cxn>
                </a:cxnLst>
                <a:rect l="0" t="0" r="r" b="b"/>
                <a:pathLst>
                  <a:path w="2139" h="795">
                    <a:moveTo>
                      <a:pt x="1398" y="684"/>
                    </a:moveTo>
                    <a:cubicBezTo>
                      <a:pt x="1398" y="684"/>
                      <a:pt x="1415" y="688"/>
                      <a:pt x="1429" y="688"/>
                    </a:cubicBezTo>
                    <a:cubicBezTo>
                      <a:pt x="1454" y="688"/>
                      <a:pt x="1478" y="635"/>
                      <a:pt x="1495" y="618"/>
                    </a:cubicBezTo>
                    <a:cubicBezTo>
                      <a:pt x="1502" y="610"/>
                      <a:pt x="1512" y="596"/>
                      <a:pt x="1515" y="585"/>
                    </a:cubicBezTo>
                    <a:cubicBezTo>
                      <a:pt x="1518" y="572"/>
                      <a:pt x="1513" y="564"/>
                      <a:pt x="1520" y="551"/>
                    </a:cubicBezTo>
                    <a:cubicBezTo>
                      <a:pt x="1522" y="547"/>
                      <a:pt x="1527" y="537"/>
                      <a:pt x="1527" y="527"/>
                    </a:cubicBezTo>
                    <a:cubicBezTo>
                      <a:pt x="1527" y="515"/>
                      <a:pt x="1508" y="492"/>
                      <a:pt x="1499" y="499"/>
                    </a:cubicBezTo>
                    <a:cubicBezTo>
                      <a:pt x="1473" y="518"/>
                      <a:pt x="1460" y="488"/>
                      <a:pt x="1460" y="485"/>
                    </a:cubicBezTo>
                    <a:cubicBezTo>
                      <a:pt x="1460" y="473"/>
                      <a:pt x="1483" y="459"/>
                      <a:pt x="1493" y="450"/>
                    </a:cubicBezTo>
                    <a:cubicBezTo>
                      <a:pt x="1506" y="436"/>
                      <a:pt x="1524" y="413"/>
                      <a:pt x="1543" y="408"/>
                    </a:cubicBezTo>
                    <a:cubicBezTo>
                      <a:pt x="1560" y="404"/>
                      <a:pt x="1613" y="399"/>
                      <a:pt x="1627" y="399"/>
                    </a:cubicBezTo>
                    <a:cubicBezTo>
                      <a:pt x="1645" y="399"/>
                      <a:pt x="1654" y="408"/>
                      <a:pt x="1665" y="408"/>
                    </a:cubicBezTo>
                    <a:cubicBezTo>
                      <a:pt x="1671" y="408"/>
                      <a:pt x="1675" y="408"/>
                      <a:pt x="1689" y="408"/>
                    </a:cubicBezTo>
                    <a:cubicBezTo>
                      <a:pt x="1696" y="379"/>
                      <a:pt x="1709" y="362"/>
                      <a:pt x="1740" y="362"/>
                    </a:cubicBezTo>
                    <a:cubicBezTo>
                      <a:pt x="1748" y="362"/>
                      <a:pt x="1751" y="360"/>
                      <a:pt x="1766" y="362"/>
                    </a:cubicBezTo>
                    <a:cubicBezTo>
                      <a:pt x="1759" y="368"/>
                      <a:pt x="1756" y="406"/>
                      <a:pt x="1804" y="346"/>
                    </a:cubicBezTo>
                    <a:cubicBezTo>
                      <a:pt x="1809" y="346"/>
                      <a:pt x="1832" y="355"/>
                      <a:pt x="1797" y="377"/>
                    </a:cubicBezTo>
                    <a:cubicBezTo>
                      <a:pt x="1785" y="385"/>
                      <a:pt x="1774" y="381"/>
                      <a:pt x="1766" y="393"/>
                    </a:cubicBezTo>
                    <a:cubicBezTo>
                      <a:pt x="1757" y="406"/>
                      <a:pt x="1749" y="423"/>
                      <a:pt x="1735" y="430"/>
                    </a:cubicBezTo>
                    <a:cubicBezTo>
                      <a:pt x="1724" y="436"/>
                      <a:pt x="1709" y="447"/>
                      <a:pt x="1709" y="465"/>
                    </a:cubicBezTo>
                    <a:cubicBezTo>
                      <a:pt x="1709" y="482"/>
                      <a:pt x="1714" y="535"/>
                      <a:pt x="1726" y="545"/>
                    </a:cubicBezTo>
                    <a:cubicBezTo>
                      <a:pt x="1735" y="532"/>
                      <a:pt x="1741" y="507"/>
                      <a:pt x="1760" y="503"/>
                    </a:cubicBezTo>
                    <a:cubicBezTo>
                      <a:pt x="1757" y="491"/>
                      <a:pt x="1777" y="488"/>
                      <a:pt x="1777" y="479"/>
                    </a:cubicBezTo>
                    <a:cubicBezTo>
                      <a:pt x="1777" y="464"/>
                      <a:pt x="1793" y="460"/>
                      <a:pt x="1793" y="452"/>
                    </a:cubicBezTo>
                    <a:cubicBezTo>
                      <a:pt x="1793" y="447"/>
                      <a:pt x="1788" y="442"/>
                      <a:pt x="1793" y="432"/>
                    </a:cubicBezTo>
                    <a:cubicBezTo>
                      <a:pt x="1828" y="356"/>
                      <a:pt x="1861" y="397"/>
                      <a:pt x="1874" y="397"/>
                    </a:cubicBezTo>
                    <a:cubicBezTo>
                      <a:pt x="1914" y="397"/>
                      <a:pt x="1941" y="347"/>
                      <a:pt x="1976" y="346"/>
                    </a:cubicBezTo>
                    <a:cubicBezTo>
                      <a:pt x="2041" y="345"/>
                      <a:pt x="1989" y="320"/>
                      <a:pt x="1989" y="313"/>
                    </a:cubicBezTo>
                    <a:cubicBezTo>
                      <a:pt x="1989" y="294"/>
                      <a:pt x="2015" y="297"/>
                      <a:pt x="2020" y="287"/>
                    </a:cubicBezTo>
                    <a:cubicBezTo>
                      <a:pt x="2022" y="282"/>
                      <a:pt x="2018" y="271"/>
                      <a:pt x="2026" y="271"/>
                    </a:cubicBezTo>
                    <a:cubicBezTo>
                      <a:pt x="2054" y="271"/>
                      <a:pt x="2077" y="309"/>
                      <a:pt x="2097" y="309"/>
                    </a:cubicBezTo>
                    <a:cubicBezTo>
                      <a:pt x="2106" y="309"/>
                      <a:pt x="2108" y="293"/>
                      <a:pt x="2112" y="287"/>
                    </a:cubicBezTo>
                    <a:cubicBezTo>
                      <a:pt x="2120" y="278"/>
                      <a:pt x="2127" y="279"/>
                      <a:pt x="2139" y="275"/>
                    </a:cubicBezTo>
                    <a:cubicBezTo>
                      <a:pt x="2123" y="254"/>
                      <a:pt x="2071" y="242"/>
                      <a:pt x="2046" y="227"/>
                    </a:cubicBezTo>
                    <a:cubicBezTo>
                      <a:pt x="2011" y="207"/>
                      <a:pt x="1965" y="185"/>
                      <a:pt x="1914" y="185"/>
                    </a:cubicBezTo>
                    <a:cubicBezTo>
                      <a:pt x="1900" y="185"/>
                      <a:pt x="1890" y="188"/>
                      <a:pt x="1892" y="194"/>
                    </a:cubicBezTo>
                    <a:cubicBezTo>
                      <a:pt x="1906" y="237"/>
                      <a:pt x="1872" y="194"/>
                      <a:pt x="1863" y="194"/>
                    </a:cubicBezTo>
                    <a:cubicBezTo>
                      <a:pt x="1762" y="192"/>
                      <a:pt x="1762" y="192"/>
                      <a:pt x="1762" y="192"/>
                    </a:cubicBezTo>
                    <a:cubicBezTo>
                      <a:pt x="1756" y="169"/>
                      <a:pt x="1741" y="161"/>
                      <a:pt x="1711" y="161"/>
                    </a:cubicBezTo>
                    <a:cubicBezTo>
                      <a:pt x="1695" y="161"/>
                      <a:pt x="1670" y="167"/>
                      <a:pt x="1660" y="159"/>
                    </a:cubicBezTo>
                    <a:cubicBezTo>
                      <a:pt x="1652" y="151"/>
                      <a:pt x="1651" y="141"/>
                      <a:pt x="1638" y="137"/>
                    </a:cubicBezTo>
                    <a:cubicBezTo>
                      <a:pt x="1611" y="128"/>
                      <a:pt x="1582" y="121"/>
                      <a:pt x="1548" y="121"/>
                    </a:cubicBezTo>
                    <a:cubicBezTo>
                      <a:pt x="1513" y="121"/>
                      <a:pt x="1509" y="140"/>
                      <a:pt x="1506" y="157"/>
                    </a:cubicBezTo>
                    <a:cubicBezTo>
                      <a:pt x="1473" y="157"/>
                      <a:pt x="1457" y="157"/>
                      <a:pt x="1435" y="157"/>
                    </a:cubicBezTo>
                    <a:cubicBezTo>
                      <a:pt x="1423" y="157"/>
                      <a:pt x="1421" y="147"/>
                      <a:pt x="1407" y="146"/>
                    </a:cubicBezTo>
                    <a:cubicBezTo>
                      <a:pt x="1405" y="152"/>
                      <a:pt x="1403" y="166"/>
                      <a:pt x="1396" y="166"/>
                    </a:cubicBezTo>
                    <a:cubicBezTo>
                      <a:pt x="1377" y="166"/>
                      <a:pt x="1369" y="143"/>
                      <a:pt x="1369" y="130"/>
                    </a:cubicBezTo>
                    <a:cubicBezTo>
                      <a:pt x="1369" y="127"/>
                      <a:pt x="1405" y="105"/>
                      <a:pt x="1314" y="97"/>
                    </a:cubicBezTo>
                    <a:cubicBezTo>
                      <a:pt x="1303" y="96"/>
                      <a:pt x="1296" y="101"/>
                      <a:pt x="1296" y="115"/>
                    </a:cubicBezTo>
                    <a:cubicBezTo>
                      <a:pt x="1248" y="115"/>
                      <a:pt x="1248" y="115"/>
                      <a:pt x="1248" y="115"/>
                    </a:cubicBezTo>
                    <a:cubicBezTo>
                      <a:pt x="1233" y="111"/>
                      <a:pt x="1157" y="102"/>
                      <a:pt x="1147" y="86"/>
                    </a:cubicBezTo>
                    <a:cubicBezTo>
                      <a:pt x="1089" y="133"/>
                      <a:pt x="1102" y="104"/>
                      <a:pt x="1102" y="104"/>
                    </a:cubicBezTo>
                    <a:cubicBezTo>
                      <a:pt x="1116" y="87"/>
                      <a:pt x="1249" y="51"/>
                      <a:pt x="1140" y="24"/>
                    </a:cubicBezTo>
                    <a:cubicBezTo>
                      <a:pt x="1094" y="24"/>
                      <a:pt x="1094" y="24"/>
                      <a:pt x="1094" y="24"/>
                    </a:cubicBezTo>
                    <a:cubicBezTo>
                      <a:pt x="1089" y="12"/>
                      <a:pt x="1079" y="0"/>
                      <a:pt x="1060" y="0"/>
                    </a:cubicBezTo>
                    <a:cubicBezTo>
                      <a:pt x="1038" y="0"/>
                      <a:pt x="1028" y="17"/>
                      <a:pt x="1016" y="27"/>
                    </a:cubicBezTo>
                    <a:cubicBezTo>
                      <a:pt x="1008" y="33"/>
                      <a:pt x="951" y="56"/>
                      <a:pt x="956" y="35"/>
                    </a:cubicBezTo>
                    <a:cubicBezTo>
                      <a:pt x="941" y="40"/>
                      <a:pt x="879" y="44"/>
                      <a:pt x="847" y="73"/>
                    </a:cubicBezTo>
                    <a:cubicBezTo>
                      <a:pt x="840" y="79"/>
                      <a:pt x="838" y="97"/>
                      <a:pt x="828" y="97"/>
                    </a:cubicBezTo>
                    <a:cubicBezTo>
                      <a:pt x="813" y="97"/>
                      <a:pt x="758" y="92"/>
                      <a:pt x="758" y="117"/>
                    </a:cubicBezTo>
                    <a:cubicBezTo>
                      <a:pt x="758" y="122"/>
                      <a:pt x="763" y="128"/>
                      <a:pt x="765" y="135"/>
                    </a:cubicBezTo>
                    <a:cubicBezTo>
                      <a:pt x="755" y="141"/>
                      <a:pt x="752" y="135"/>
                      <a:pt x="721" y="135"/>
                    </a:cubicBezTo>
                    <a:cubicBezTo>
                      <a:pt x="695" y="170"/>
                      <a:pt x="697" y="129"/>
                      <a:pt x="691" y="121"/>
                    </a:cubicBezTo>
                    <a:cubicBezTo>
                      <a:pt x="689" y="136"/>
                      <a:pt x="679" y="142"/>
                      <a:pt x="668" y="148"/>
                    </a:cubicBezTo>
                    <a:cubicBezTo>
                      <a:pt x="671" y="160"/>
                      <a:pt x="690" y="173"/>
                      <a:pt x="677" y="188"/>
                    </a:cubicBezTo>
                    <a:cubicBezTo>
                      <a:pt x="667" y="198"/>
                      <a:pt x="695" y="230"/>
                      <a:pt x="680" y="230"/>
                    </a:cubicBezTo>
                    <a:cubicBezTo>
                      <a:pt x="662" y="230"/>
                      <a:pt x="657" y="164"/>
                      <a:pt x="657" y="150"/>
                    </a:cubicBezTo>
                    <a:cubicBezTo>
                      <a:pt x="657" y="135"/>
                      <a:pt x="681" y="129"/>
                      <a:pt x="644" y="121"/>
                    </a:cubicBezTo>
                    <a:cubicBezTo>
                      <a:pt x="625" y="118"/>
                      <a:pt x="589" y="149"/>
                      <a:pt x="589" y="166"/>
                    </a:cubicBezTo>
                    <a:cubicBezTo>
                      <a:pt x="589" y="186"/>
                      <a:pt x="598" y="199"/>
                      <a:pt x="608" y="210"/>
                    </a:cubicBezTo>
                    <a:cubicBezTo>
                      <a:pt x="633" y="248"/>
                      <a:pt x="574" y="205"/>
                      <a:pt x="552" y="200"/>
                    </a:cubicBezTo>
                    <a:cubicBezTo>
                      <a:pt x="492" y="184"/>
                      <a:pt x="512" y="204"/>
                      <a:pt x="511" y="207"/>
                    </a:cubicBezTo>
                    <a:cubicBezTo>
                      <a:pt x="509" y="241"/>
                      <a:pt x="495" y="214"/>
                      <a:pt x="487" y="214"/>
                    </a:cubicBezTo>
                    <a:cubicBezTo>
                      <a:pt x="473" y="214"/>
                      <a:pt x="445" y="233"/>
                      <a:pt x="425" y="223"/>
                    </a:cubicBezTo>
                    <a:cubicBezTo>
                      <a:pt x="415" y="197"/>
                      <a:pt x="349" y="256"/>
                      <a:pt x="333" y="256"/>
                    </a:cubicBezTo>
                    <a:cubicBezTo>
                      <a:pt x="327" y="256"/>
                      <a:pt x="320" y="252"/>
                      <a:pt x="322" y="247"/>
                    </a:cubicBezTo>
                    <a:cubicBezTo>
                      <a:pt x="329" y="229"/>
                      <a:pt x="319" y="191"/>
                      <a:pt x="300" y="249"/>
                    </a:cubicBezTo>
                    <a:cubicBezTo>
                      <a:pt x="298" y="253"/>
                      <a:pt x="306" y="255"/>
                      <a:pt x="306" y="263"/>
                    </a:cubicBezTo>
                    <a:cubicBezTo>
                      <a:pt x="306" y="278"/>
                      <a:pt x="283" y="267"/>
                      <a:pt x="271" y="271"/>
                    </a:cubicBezTo>
                    <a:cubicBezTo>
                      <a:pt x="259" y="275"/>
                      <a:pt x="265" y="318"/>
                      <a:pt x="214" y="296"/>
                    </a:cubicBezTo>
                    <a:cubicBezTo>
                      <a:pt x="214" y="313"/>
                      <a:pt x="214" y="313"/>
                      <a:pt x="214" y="313"/>
                    </a:cubicBezTo>
                    <a:cubicBezTo>
                      <a:pt x="189" y="311"/>
                      <a:pt x="192" y="284"/>
                      <a:pt x="183" y="271"/>
                    </a:cubicBezTo>
                    <a:cubicBezTo>
                      <a:pt x="202" y="271"/>
                      <a:pt x="212" y="271"/>
                      <a:pt x="230" y="276"/>
                    </a:cubicBezTo>
                    <a:cubicBezTo>
                      <a:pt x="255" y="282"/>
                      <a:pt x="304" y="251"/>
                      <a:pt x="229" y="227"/>
                    </a:cubicBezTo>
                    <a:cubicBezTo>
                      <a:pt x="208" y="220"/>
                      <a:pt x="160" y="196"/>
                      <a:pt x="145" y="196"/>
                    </a:cubicBezTo>
                    <a:cubicBezTo>
                      <a:pt x="144" y="196"/>
                      <a:pt x="144" y="195"/>
                      <a:pt x="133" y="196"/>
                    </a:cubicBezTo>
                    <a:cubicBezTo>
                      <a:pt x="127" y="200"/>
                      <a:pt x="111" y="208"/>
                      <a:pt x="111" y="219"/>
                    </a:cubicBezTo>
                    <a:cubicBezTo>
                      <a:pt x="111" y="227"/>
                      <a:pt x="127" y="226"/>
                      <a:pt x="127" y="236"/>
                    </a:cubicBezTo>
                    <a:cubicBezTo>
                      <a:pt x="127" y="244"/>
                      <a:pt x="119" y="247"/>
                      <a:pt x="119" y="255"/>
                    </a:cubicBezTo>
                    <a:cubicBezTo>
                      <a:pt x="119" y="263"/>
                      <a:pt x="128" y="268"/>
                      <a:pt x="128" y="277"/>
                    </a:cubicBezTo>
                    <a:cubicBezTo>
                      <a:pt x="128" y="282"/>
                      <a:pt x="123" y="285"/>
                      <a:pt x="123" y="290"/>
                    </a:cubicBezTo>
                    <a:cubicBezTo>
                      <a:pt x="123" y="300"/>
                      <a:pt x="136" y="302"/>
                      <a:pt x="136" y="312"/>
                    </a:cubicBezTo>
                    <a:cubicBezTo>
                      <a:pt x="136" y="315"/>
                      <a:pt x="132" y="317"/>
                      <a:pt x="131" y="318"/>
                    </a:cubicBezTo>
                    <a:cubicBezTo>
                      <a:pt x="135" y="325"/>
                      <a:pt x="145" y="327"/>
                      <a:pt x="145" y="336"/>
                    </a:cubicBezTo>
                    <a:cubicBezTo>
                      <a:pt x="145" y="351"/>
                      <a:pt x="115" y="367"/>
                      <a:pt x="106" y="379"/>
                    </a:cubicBezTo>
                    <a:cubicBezTo>
                      <a:pt x="109" y="384"/>
                      <a:pt x="114" y="387"/>
                      <a:pt x="117" y="395"/>
                    </a:cubicBezTo>
                    <a:cubicBezTo>
                      <a:pt x="111" y="398"/>
                      <a:pt x="98" y="405"/>
                      <a:pt x="92" y="405"/>
                    </a:cubicBezTo>
                    <a:cubicBezTo>
                      <a:pt x="85" y="405"/>
                      <a:pt x="80" y="402"/>
                      <a:pt x="70" y="402"/>
                    </a:cubicBezTo>
                    <a:cubicBezTo>
                      <a:pt x="61" y="402"/>
                      <a:pt x="38" y="410"/>
                      <a:pt x="45" y="417"/>
                    </a:cubicBezTo>
                    <a:cubicBezTo>
                      <a:pt x="67" y="438"/>
                      <a:pt x="56" y="446"/>
                      <a:pt x="50" y="446"/>
                    </a:cubicBezTo>
                    <a:cubicBezTo>
                      <a:pt x="42" y="446"/>
                      <a:pt x="40" y="435"/>
                      <a:pt x="33" y="435"/>
                    </a:cubicBezTo>
                    <a:cubicBezTo>
                      <a:pt x="25" y="435"/>
                      <a:pt x="15" y="455"/>
                      <a:pt x="15" y="465"/>
                    </a:cubicBezTo>
                    <a:cubicBezTo>
                      <a:pt x="15" y="483"/>
                      <a:pt x="1" y="480"/>
                      <a:pt x="0" y="496"/>
                    </a:cubicBezTo>
                    <a:cubicBezTo>
                      <a:pt x="6" y="495"/>
                      <a:pt x="11" y="495"/>
                      <a:pt x="16" y="495"/>
                    </a:cubicBezTo>
                    <a:cubicBezTo>
                      <a:pt x="24" y="495"/>
                      <a:pt x="30" y="494"/>
                      <a:pt x="39" y="494"/>
                    </a:cubicBezTo>
                    <a:cubicBezTo>
                      <a:pt x="48" y="494"/>
                      <a:pt x="52" y="510"/>
                      <a:pt x="52" y="520"/>
                    </a:cubicBezTo>
                    <a:cubicBezTo>
                      <a:pt x="52" y="526"/>
                      <a:pt x="46" y="529"/>
                      <a:pt x="46" y="535"/>
                    </a:cubicBezTo>
                    <a:cubicBezTo>
                      <a:pt x="46" y="544"/>
                      <a:pt x="54" y="550"/>
                      <a:pt x="54" y="558"/>
                    </a:cubicBezTo>
                    <a:cubicBezTo>
                      <a:pt x="54" y="563"/>
                      <a:pt x="46" y="565"/>
                      <a:pt x="44" y="568"/>
                    </a:cubicBezTo>
                    <a:cubicBezTo>
                      <a:pt x="39" y="576"/>
                      <a:pt x="37" y="583"/>
                      <a:pt x="37" y="593"/>
                    </a:cubicBezTo>
                    <a:cubicBezTo>
                      <a:pt x="37" y="606"/>
                      <a:pt x="46" y="603"/>
                      <a:pt x="56" y="603"/>
                    </a:cubicBezTo>
                    <a:cubicBezTo>
                      <a:pt x="70" y="603"/>
                      <a:pt x="77" y="597"/>
                      <a:pt x="88" y="597"/>
                    </a:cubicBezTo>
                    <a:cubicBezTo>
                      <a:pt x="99" y="597"/>
                      <a:pt x="97" y="620"/>
                      <a:pt x="108" y="620"/>
                    </a:cubicBezTo>
                    <a:cubicBezTo>
                      <a:pt x="108" y="638"/>
                      <a:pt x="108" y="638"/>
                      <a:pt x="108" y="638"/>
                    </a:cubicBezTo>
                    <a:cubicBezTo>
                      <a:pt x="108" y="640"/>
                      <a:pt x="109" y="641"/>
                      <a:pt x="110" y="641"/>
                    </a:cubicBezTo>
                    <a:cubicBezTo>
                      <a:pt x="112" y="644"/>
                      <a:pt x="112" y="644"/>
                      <a:pt x="112" y="644"/>
                    </a:cubicBezTo>
                    <a:cubicBezTo>
                      <a:pt x="114" y="644"/>
                      <a:pt x="120" y="642"/>
                      <a:pt x="123" y="641"/>
                    </a:cubicBezTo>
                    <a:cubicBezTo>
                      <a:pt x="132" y="639"/>
                      <a:pt x="133" y="627"/>
                      <a:pt x="143" y="627"/>
                    </a:cubicBezTo>
                    <a:cubicBezTo>
                      <a:pt x="151" y="627"/>
                      <a:pt x="171" y="660"/>
                      <a:pt x="177" y="660"/>
                    </a:cubicBezTo>
                    <a:cubicBezTo>
                      <a:pt x="184" y="660"/>
                      <a:pt x="205" y="651"/>
                      <a:pt x="208" y="647"/>
                    </a:cubicBezTo>
                    <a:cubicBezTo>
                      <a:pt x="207" y="647"/>
                      <a:pt x="196" y="645"/>
                      <a:pt x="196" y="645"/>
                    </a:cubicBezTo>
                    <a:cubicBezTo>
                      <a:pt x="194" y="645"/>
                      <a:pt x="189" y="644"/>
                      <a:pt x="189" y="638"/>
                    </a:cubicBezTo>
                    <a:cubicBezTo>
                      <a:pt x="189" y="635"/>
                      <a:pt x="221" y="623"/>
                      <a:pt x="233" y="619"/>
                    </a:cubicBezTo>
                    <a:cubicBezTo>
                      <a:pt x="233" y="619"/>
                      <a:pt x="227" y="625"/>
                      <a:pt x="225" y="626"/>
                    </a:cubicBezTo>
                    <a:cubicBezTo>
                      <a:pt x="226" y="629"/>
                      <a:pt x="237" y="641"/>
                      <a:pt x="211" y="647"/>
                    </a:cubicBezTo>
                    <a:cubicBezTo>
                      <a:pt x="223" y="673"/>
                      <a:pt x="273" y="669"/>
                      <a:pt x="273" y="704"/>
                    </a:cubicBezTo>
                    <a:cubicBezTo>
                      <a:pt x="275" y="703"/>
                      <a:pt x="275" y="703"/>
                      <a:pt x="275" y="703"/>
                    </a:cubicBezTo>
                    <a:cubicBezTo>
                      <a:pt x="278" y="702"/>
                      <a:pt x="280" y="701"/>
                      <a:pt x="284" y="701"/>
                    </a:cubicBezTo>
                    <a:cubicBezTo>
                      <a:pt x="298" y="701"/>
                      <a:pt x="297" y="710"/>
                      <a:pt x="302" y="719"/>
                    </a:cubicBezTo>
                    <a:cubicBezTo>
                      <a:pt x="303" y="721"/>
                      <a:pt x="312" y="726"/>
                      <a:pt x="312" y="726"/>
                    </a:cubicBezTo>
                    <a:cubicBezTo>
                      <a:pt x="320" y="729"/>
                      <a:pt x="322" y="742"/>
                      <a:pt x="335" y="742"/>
                    </a:cubicBezTo>
                    <a:cubicBezTo>
                      <a:pt x="344" y="742"/>
                      <a:pt x="344" y="734"/>
                      <a:pt x="350" y="732"/>
                    </a:cubicBezTo>
                    <a:cubicBezTo>
                      <a:pt x="354" y="731"/>
                      <a:pt x="353" y="731"/>
                      <a:pt x="357" y="731"/>
                    </a:cubicBezTo>
                    <a:cubicBezTo>
                      <a:pt x="358" y="733"/>
                      <a:pt x="358" y="737"/>
                      <a:pt x="360" y="739"/>
                    </a:cubicBezTo>
                    <a:cubicBezTo>
                      <a:pt x="359" y="739"/>
                      <a:pt x="360" y="740"/>
                      <a:pt x="360" y="741"/>
                    </a:cubicBezTo>
                    <a:cubicBezTo>
                      <a:pt x="366" y="742"/>
                      <a:pt x="366" y="742"/>
                      <a:pt x="366" y="742"/>
                    </a:cubicBezTo>
                    <a:cubicBezTo>
                      <a:pt x="371" y="735"/>
                      <a:pt x="371" y="724"/>
                      <a:pt x="378" y="721"/>
                    </a:cubicBezTo>
                    <a:cubicBezTo>
                      <a:pt x="366" y="714"/>
                      <a:pt x="348" y="688"/>
                      <a:pt x="348" y="673"/>
                    </a:cubicBezTo>
                    <a:cubicBezTo>
                      <a:pt x="348" y="668"/>
                      <a:pt x="338" y="662"/>
                      <a:pt x="338" y="655"/>
                    </a:cubicBezTo>
                    <a:cubicBezTo>
                      <a:pt x="338" y="653"/>
                      <a:pt x="347" y="637"/>
                      <a:pt x="349" y="634"/>
                    </a:cubicBezTo>
                    <a:cubicBezTo>
                      <a:pt x="351" y="635"/>
                      <a:pt x="365" y="628"/>
                      <a:pt x="366" y="627"/>
                    </a:cubicBezTo>
                    <a:cubicBezTo>
                      <a:pt x="377" y="623"/>
                      <a:pt x="384" y="620"/>
                      <a:pt x="399" y="620"/>
                    </a:cubicBezTo>
                    <a:cubicBezTo>
                      <a:pt x="423" y="620"/>
                      <a:pt x="427" y="631"/>
                      <a:pt x="436" y="645"/>
                    </a:cubicBezTo>
                    <a:cubicBezTo>
                      <a:pt x="429" y="650"/>
                      <a:pt x="420" y="645"/>
                      <a:pt x="412" y="645"/>
                    </a:cubicBezTo>
                    <a:cubicBezTo>
                      <a:pt x="400" y="645"/>
                      <a:pt x="383" y="656"/>
                      <a:pt x="381" y="656"/>
                    </a:cubicBezTo>
                    <a:cubicBezTo>
                      <a:pt x="382" y="665"/>
                      <a:pt x="389" y="664"/>
                      <a:pt x="391" y="669"/>
                    </a:cubicBezTo>
                    <a:cubicBezTo>
                      <a:pt x="400" y="684"/>
                      <a:pt x="412" y="690"/>
                      <a:pt x="412" y="707"/>
                    </a:cubicBezTo>
                    <a:cubicBezTo>
                      <a:pt x="415" y="705"/>
                      <a:pt x="424" y="701"/>
                      <a:pt x="427" y="700"/>
                    </a:cubicBezTo>
                    <a:cubicBezTo>
                      <a:pt x="427" y="707"/>
                      <a:pt x="434" y="710"/>
                      <a:pt x="434" y="717"/>
                    </a:cubicBezTo>
                    <a:cubicBezTo>
                      <a:pt x="421" y="717"/>
                      <a:pt x="421" y="717"/>
                      <a:pt x="421" y="717"/>
                    </a:cubicBezTo>
                    <a:cubicBezTo>
                      <a:pt x="417" y="717"/>
                      <a:pt x="413" y="721"/>
                      <a:pt x="412" y="728"/>
                    </a:cubicBezTo>
                    <a:cubicBezTo>
                      <a:pt x="421" y="729"/>
                      <a:pt x="428" y="738"/>
                      <a:pt x="428" y="746"/>
                    </a:cubicBezTo>
                    <a:cubicBezTo>
                      <a:pt x="428" y="751"/>
                      <a:pt x="424" y="753"/>
                      <a:pt x="424" y="757"/>
                    </a:cubicBezTo>
                    <a:cubicBezTo>
                      <a:pt x="424" y="761"/>
                      <a:pt x="428" y="765"/>
                      <a:pt x="429" y="766"/>
                    </a:cubicBezTo>
                    <a:cubicBezTo>
                      <a:pt x="429" y="762"/>
                      <a:pt x="434" y="762"/>
                      <a:pt x="438" y="761"/>
                    </a:cubicBezTo>
                    <a:cubicBezTo>
                      <a:pt x="443" y="759"/>
                      <a:pt x="442" y="757"/>
                      <a:pt x="447" y="755"/>
                    </a:cubicBezTo>
                    <a:cubicBezTo>
                      <a:pt x="455" y="752"/>
                      <a:pt x="460" y="754"/>
                      <a:pt x="466" y="749"/>
                    </a:cubicBezTo>
                    <a:cubicBezTo>
                      <a:pt x="476" y="755"/>
                      <a:pt x="482" y="755"/>
                      <a:pt x="491" y="758"/>
                    </a:cubicBezTo>
                    <a:cubicBezTo>
                      <a:pt x="502" y="762"/>
                      <a:pt x="505" y="772"/>
                      <a:pt x="518" y="772"/>
                    </a:cubicBezTo>
                    <a:cubicBezTo>
                      <a:pt x="518" y="774"/>
                      <a:pt x="521" y="775"/>
                      <a:pt x="522" y="777"/>
                    </a:cubicBezTo>
                    <a:cubicBezTo>
                      <a:pt x="523" y="781"/>
                      <a:pt x="522" y="787"/>
                      <a:pt x="524" y="793"/>
                    </a:cubicBezTo>
                    <a:cubicBezTo>
                      <a:pt x="529" y="787"/>
                      <a:pt x="533" y="795"/>
                      <a:pt x="537" y="795"/>
                    </a:cubicBezTo>
                    <a:cubicBezTo>
                      <a:pt x="542" y="795"/>
                      <a:pt x="544" y="791"/>
                      <a:pt x="547" y="788"/>
                    </a:cubicBezTo>
                    <a:cubicBezTo>
                      <a:pt x="551" y="784"/>
                      <a:pt x="556" y="784"/>
                      <a:pt x="559" y="781"/>
                    </a:cubicBezTo>
                    <a:cubicBezTo>
                      <a:pt x="567" y="773"/>
                      <a:pt x="568" y="762"/>
                      <a:pt x="579" y="762"/>
                    </a:cubicBezTo>
                    <a:cubicBezTo>
                      <a:pt x="583" y="762"/>
                      <a:pt x="582" y="764"/>
                      <a:pt x="586" y="764"/>
                    </a:cubicBezTo>
                    <a:cubicBezTo>
                      <a:pt x="587" y="769"/>
                      <a:pt x="597" y="765"/>
                      <a:pt x="600" y="765"/>
                    </a:cubicBezTo>
                    <a:cubicBezTo>
                      <a:pt x="604" y="765"/>
                      <a:pt x="605" y="770"/>
                      <a:pt x="608" y="770"/>
                    </a:cubicBezTo>
                    <a:cubicBezTo>
                      <a:pt x="617" y="770"/>
                      <a:pt x="624" y="765"/>
                      <a:pt x="627" y="759"/>
                    </a:cubicBezTo>
                    <a:cubicBezTo>
                      <a:pt x="628" y="760"/>
                      <a:pt x="629" y="759"/>
                      <a:pt x="630" y="759"/>
                    </a:cubicBezTo>
                    <a:cubicBezTo>
                      <a:pt x="634" y="759"/>
                      <a:pt x="636" y="749"/>
                      <a:pt x="645" y="749"/>
                    </a:cubicBezTo>
                    <a:cubicBezTo>
                      <a:pt x="654" y="749"/>
                      <a:pt x="644" y="772"/>
                      <a:pt x="654" y="772"/>
                    </a:cubicBezTo>
                    <a:cubicBezTo>
                      <a:pt x="664" y="772"/>
                      <a:pt x="668" y="764"/>
                      <a:pt x="677" y="764"/>
                    </a:cubicBezTo>
                    <a:cubicBezTo>
                      <a:pt x="682" y="764"/>
                      <a:pt x="686" y="764"/>
                      <a:pt x="692" y="765"/>
                    </a:cubicBezTo>
                    <a:cubicBezTo>
                      <a:pt x="692" y="763"/>
                      <a:pt x="692" y="763"/>
                      <a:pt x="692" y="763"/>
                    </a:cubicBezTo>
                    <a:cubicBezTo>
                      <a:pt x="690" y="753"/>
                      <a:pt x="688" y="750"/>
                      <a:pt x="677" y="748"/>
                    </a:cubicBezTo>
                    <a:cubicBezTo>
                      <a:pt x="678" y="739"/>
                      <a:pt x="687" y="719"/>
                      <a:pt x="694" y="719"/>
                    </a:cubicBezTo>
                    <a:cubicBezTo>
                      <a:pt x="735" y="719"/>
                      <a:pt x="763" y="698"/>
                      <a:pt x="763" y="649"/>
                    </a:cubicBezTo>
                    <a:cubicBezTo>
                      <a:pt x="785" y="645"/>
                      <a:pt x="787" y="618"/>
                      <a:pt x="800" y="620"/>
                    </a:cubicBezTo>
                    <a:cubicBezTo>
                      <a:pt x="836" y="624"/>
                      <a:pt x="822" y="600"/>
                      <a:pt x="829" y="593"/>
                    </a:cubicBezTo>
                    <a:cubicBezTo>
                      <a:pt x="847" y="578"/>
                      <a:pt x="873" y="578"/>
                      <a:pt x="895" y="565"/>
                    </a:cubicBezTo>
                    <a:cubicBezTo>
                      <a:pt x="898" y="563"/>
                      <a:pt x="906" y="554"/>
                      <a:pt x="913" y="554"/>
                    </a:cubicBezTo>
                    <a:cubicBezTo>
                      <a:pt x="924" y="554"/>
                      <a:pt x="943" y="567"/>
                      <a:pt x="961" y="567"/>
                    </a:cubicBezTo>
                    <a:cubicBezTo>
                      <a:pt x="986" y="567"/>
                      <a:pt x="981" y="534"/>
                      <a:pt x="994" y="534"/>
                    </a:cubicBezTo>
                    <a:cubicBezTo>
                      <a:pt x="1002" y="534"/>
                      <a:pt x="1029" y="538"/>
                      <a:pt x="1032" y="545"/>
                    </a:cubicBezTo>
                    <a:cubicBezTo>
                      <a:pt x="1042" y="573"/>
                      <a:pt x="1060" y="558"/>
                      <a:pt x="1072" y="558"/>
                    </a:cubicBezTo>
                    <a:cubicBezTo>
                      <a:pt x="1099" y="558"/>
                      <a:pt x="1107" y="580"/>
                      <a:pt x="1135" y="580"/>
                    </a:cubicBezTo>
                    <a:cubicBezTo>
                      <a:pt x="1160" y="580"/>
                      <a:pt x="1192" y="557"/>
                      <a:pt x="1224" y="569"/>
                    </a:cubicBezTo>
                    <a:cubicBezTo>
                      <a:pt x="1266" y="586"/>
                      <a:pt x="1245" y="512"/>
                      <a:pt x="1301" y="512"/>
                    </a:cubicBezTo>
                    <a:cubicBezTo>
                      <a:pt x="1340" y="512"/>
                      <a:pt x="1339" y="543"/>
                      <a:pt x="1354" y="567"/>
                    </a:cubicBezTo>
                    <a:cubicBezTo>
                      <a:pt x="1360" y="576"/>
                      <a:pt x="1379" y="577"/>
                      <a:pt x="1387" y="585"/>
                    </a:cubicBezTo>
                    <a:cubicBezTo>
                      <a:pt x="1393" y="590"/>
                      <a:pt x="1398" y="607"/>
                      <a:pt x="1411" y="607"/>
                    </a:cubicBezTo>
                    <a:cubicBezTo>
                      <a:pt x="1426" y="607"/>
                      <a:pt x="1428" y="593"/>
                      <a:pt x="1446" y="593"/>
                    </a:cubicBezTo>
                    <a:cubicBezTo>
                      <a:pt x="1446" y="604"/>
                      <a:pt x="1446" y="604"/>
                      <a:pt x="1446" y="604"/>
                    </a:cubicBezTo>
                    <a:cubicBezTo>
                      <a:pt x="1437" y="614"/>
                      <a:pt x="1433" y="638"/>
                      <a:pt x="1422" y="644"/>
                    </a:cubicBezTo>
                    <a:cubicBezTo>
                      <a:pt x="1412" y="650"/>
                      <a:pt x="1394" y="651"/>
                      <a:pt x="1400" y="655"/>
                    </a:cubicBezTo>
                    <a:cubicBezTo>
                      <a:pt x="1415" y="665"/>
                      <a:pt x="1398" y="684"/>
                      <a:pt x="1398" y="68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6" name="Freeform 147"/>
              <p:cNvSpPr>
                <a:spLocks/>
              </p:cNvSpPr>
              <p:nvPr/>
            </p:nvSpPr>
            <p:spPr bwMode="auto">
              <a:xfrm>
                <a:off x="5614988" y="1879600"/>
                <a:ext cx="1023938" cy="646113"/>
              </a:xfrm>
              <a:custGeom>
                <a:avLst/>
                <a:gdLst/>
                <a:ahLst/>
                <a:cxnLst>
                  <a:cxn ang="0">
                    <a:pos x="585" y="307"/>
                  </a:cxn>
                  <a:cxn ang="0">
                    <a:pos x="573" y="287"/>
                  </a:cxn>
                  <a:cxn ang="0">
                    <a:pos x="614" y="256"/>
                  </a:cxn>
                  <a:cxn ang="0">
                    <a:pos x="588" y="246"/>
                  </a:cxn>
                  <a:cxn ang="0">
                    <a:pos x="570" y="255"/>
                  </a:cxn>
                  <a:cxn ang="0">
                    <a:pos x="552" y="236"/>
                  </a:cxn>
                  <a:cxn ang="0">
                    <a:pos x="590" y="209"/>
                  </a:cxn>
                  <a:cxn ang="0">
                    <a:pos x="606" y="212"/>
                  </a:cxn>
                  <a:cxn ang="0">
                    <a:pos x="634" y="216"/>
                  </a:cxn>
                  <a:cxn ang="0">
                    <a:pos x="648" y="231"/>
                  </a:cxn>
                  <a:cxn ang="0">
                    <a:pos x="648" y="248"/>
                  </a:cxn>
                  <a:cxn ang="0">
                    <a:pos x="666" y="254"/>
                  </a:cxn>
                  <a:cxn ang="0">
                    <a:pos x="659" y="264"/>
                  </a:cxn>
                  <a:cxn ang="0">
                    <a:pos x="665" y="275"/>
                  </a:cxn>
                  <a:cxn ang="0">
                    <a:pos x="664" y="290"/>
                  </a:cxn>
                  <a:cxn ang="0">
                    <a:pos x="668" y="295"/>
                  </a:cxn>
                  <a:cxn ang="0">
                    <a:pos x="690" y="286"/>
                  </a:cxn>
                  <a:cxn ang="0">
                    <a:pos x="683" y="232"/>
                  </a:cxn>
                  <a:cxn ang="0">
                    <a:pos x="688" y="210"/>
                  </a:cxn>
                  <a:cxn ang="0">
                    <a:pos x="721" y="172"/>
                  </a:cxn>
                  <a:cxn ang="0">
                    <a:pos x="745" y="132"/>
                  </a:cxn>
                  <a:cxn ang="0">
                    <a:pos x="769" y="81"/>
                  </a:cxn>
                  <a:cxn ang="0">
                    <a:pos x="710" y="73"/>
                  </a:cxn>
                  <a:cxn ang="0">
                    <a:pos x="624" y="0"/>
                  </a:cxn>
                  <a:cxn ang="0">
                    <a:pos x="458" y="68"/>
                  </a:cxn>
                  <a:cxn ang="0">
                    <a:pos x="355" y="33"/>
                  </a:cxn>
                  <a:cxn ang="0">
                    <a:pos x="284" y="55"/>
                  </a:cxn>
                  <a:cxn ang="0">
                    <a:pos x="218" y="53"/>
                  </a:cxn>
                  <a:cxn ang="0">
                    <a:pos x="123" y="108"/>
                  </a:cxn>
                  <a:cxn ang="0">
                    <a:pos x="17" y="207"/>
                  </a:cxn>
                  <a:cxn ang="0">
                    <a:pos x="15" y="251"/>
                  </a:cxn>
                  <a:cxn ang="0">
                    <a:pos x="25" y="261"/>
                  </a:cxn>
                  <a:cxn ang="0">
                    <a:pos x="50" y="280"/>
                  </a:cxn>
                  <a:cxn ang="0">
                    <a:pos x="83" y="284"/>
                  </a:cxn>
                  <a:cxn ang="0">
                    <a:pos x="73" y="317"/>
                  </a:cxn>
                  <a:cxn ang="0">
                    <a:pos x="63" y="326"/>
                  </a:cxn>
                  <a:cxn ang="0">
                    <a:pos x="73" y="343"/>
                  </a:cxn>
                  <a:cxn ang="0">
                    <a:pos x="110" y="357"/>
                  </a:cxn>
                  <a:cxn ang="0">
                    <a:pos x="132" y="373"/>
                  </a:cxn>
                  <a:cxn ang="0">
                    <a:pos x="160" y="384"/>
                  </a:cxn>
                  <a:cxn ang="0">
                    <a:pos x="186" y="382"/>
                  </a:cxn>
                  <a:cxn ang="0">
                    <a:pos x="210" y="381"/>
                  </a:cxn>
                  <a:cxn ang="0">
                    <a:pos x="255" y="372"/>
                  </a:cxn>
                  <a:cxn ang="0">
                    <a:pos x="275" y="366"/>
                  </a:cxn>
                  <a:cxn ang="0">
                    <a:pos x="282" y="362"/>
                  </a:cxn>
                  <a:cxn ang="0">
                    <a:pos x="316" y="400"/>
                  </a:cxn>
                  <a:cxn ang="0">
                    <a:pos x="306" y="439"/>
                  </a:cxn>
                  <a:cxn ang="0">
                    <a:pos x="324" y="450"/>
                  </a:cxn>
                  <a:cxn ang="0">
                    <a:pos x="346" y="467"/>
                  </a:cxn>
                  <a:cxn ang="0">
                    <a:pos x="351" y="472"/>
                  </a:cxn>
                  <a:cxn ang="0">
                    <a:pos x="353" y="457"/>
                  </a:cxn>
                  <a:cxn ang="0">
                    <a:pos x="379" y="454"/>
                  </a:cxn>
                  <a:cxn ang="0">
                    <a:pos x="416" y="453"/>
                  </a:cxn>
                  <a:cxn ang="0">
                    <a:pos x="431" y="470"/>
                  </a:cxn>
                  <a:cxn ang="0">
                    <a:pos x="454" y="486"/>
                  </a:cxn>
                  <a:cxn ang="0">
                    <a:pos x="476" y="470"/>
                  </a:cxn>
                  <a:cxn ang="0">
                    <a:pos x="503" y="455"/>
                  </a:cxn>
                  <a:cxn ang="0">
                    <a:pos x="552" y="439"/>
                  </a:cxn>
                  <a:cxn ang="0">
                    <a:pos x="576" y="406"/>
                  </a:cxn>
                  <a:cxn ang="0">
                    <a:pos x="604" y="355"/>
                  </a:cxn>
                  <a:cxn ang="0">
                    <a:pos x="586" y="307"/>
                  </a:cxn>
                </a:cxnLst>
                <a:rect l="0" t="0" r="r" b="b"/>
                <a:pathLst>
                  <a:path w="769" h="486">
                    <a:moveTo>
                      <a:pt x="586" y="307"/>
                    </a:moveTo>
                    <a:cubicBezTo>
                      <a:pt x="585" y="307"/>
                      <a:pt x="585" y="307"/>
                      <a:pt x="585" y="307"/>
                    </a:cubicBezTo>
                    <a:cubicBezTo>
                      <a:pt x="585" y="307"/>
                      <a:pt x="585" y="300"/>
                      <a:pt x="585" y="298"/>
                    </a:cubicBezTo>
                    <a:cubicBezTo>
                      <a:pt x="582" y="298"/>
                      <a:pt x="573" y="294"/>
                      <a:pt x="573" y="287"/>
                    </a:cubicBezTo>
                    <a:cubicBezTo>
                      <a:pt x="573" y="282"/>
                      <a:pt x="581" y="282"/>
                      <a:pt x="582" y="276"/>
                    </a:cubicBezTo>
                    <a:cubicBezTo>
                      <a:pt x="586" y="264"/>
                      <a:pt x="605" y="264"/>
                      <a:pt x="614" y="256"/>
                    </a:cubicBezTo>
                    <a:cubicBezTo>
                      <a:pt x="611" y="251"/>
                      <a:pt x="604" y="256"/>
                      <a:pt x="598" y="252"/>
                    </a:cubicBezTo>
                    <a:cubicBezTo>
                      <a:pt x="595" y="250"/>
                      <a:pt x="593" y="246"/>
                      <a:pt x="588" y="246"/>
                    </a:cubicBezTo>
                    <a:cubicBezTo>
                      <a:pt x="585" y="246"/>
                      <a:pt x="585" y="256"/>
                      <a:pt x="582" y="256"/>
                    </a:cubicBezTo>
                    <a:cubicBezTo>
                      <a:pt x="578" y="256"/>
                      <a:pt x="574" y="257"/>
                      <a:pt x="570" y="255"/>
                    </a:cubicBezTo>
                    <a:cubicBezTo>
                      <a:pt x="565" y="252"/>
                      <a:pt x="567" y="247"/>
                      <a:pt x="562" y="243"/>
                    </a:cubicBezTo>
                    <a:cubicBezTo>
                      <a:pt x="560" y="242"/>
                      <a:pt x="552" y="240"/>
                      <a:pt x="552" y="236"/>
                    </a:cubicBezTo>
                    <a:cubicBezTo>
                      <a:pt x="552" y="227"/>
                      <a:pt x="565" y="230"/>
                      <a:pt x="571" y="225"/>
                    </a:cubicBezTo>
                    <a:cubicBezTo>
                      <a:pt x="577" y="221"/>
                      <a:pt x="587" y="215"/>
                      <a:pt x="590" y="209"/>
                    </a:cubicBezTo>
                    <a:cubicBezTo>
                      <a:pt x="591" y="208"/>
                      <a:pt x="593" y="203"/>
                      <a:pt x="597" y="203"/>
                    </a:cubicBezTo>
                    <a:cubicBezTo>
                      <a:pt x="601" y="203"/>
                      <a:pt x="606" y="209"/>
                      <a:pt x="606" y="212"/>
                    </a:cubicBezTo>
                    <a:cubicBezTo>
                      <a:pt x="606" y="219"/>
                      <a:pt x="597" y="222"/>
                      <a:pt x="597" y="230"/>
                    </a:cubicBezTo>
                    <a:cubicBezTo>
                      <a:pt x="610" y="230"/>
                      <a:pt x="620" y="216"/>
                      <a:pt x="634" y="216"/>
                    </a:cubicBezTo>
                    <a:cubicBezTo>
                      <a:pt x="639" y="216"/>
                      <a:pt x="641" y="221"/>
                      <a:pt x="648" y="221"/>
                    </a:cubicBezTo>
                    <a:cubicBezTo>
                      <a:pt x="646" y="226"/>
                      <a:pt x="648" y="226"/>
                      <a:pt x="648" y="231"/>
                    </a:cubicBezTo>
                    <a:cubicBezTo>
                      <a:pt x="648" y="235"/>
                      <a:pt x="643" y="235"/>
                      <a:pt x="643" y="240"/>
                    </a:cubicBezTo>
                    <a:cubicBezTo>
                      <a:pt x="643" y="242"/>
                      <a:pt x="645" y="248"/>
                      <a:pt x="648" y="248"/>
                    </a:cubicBezTo>
                    <a:cubicBezTo>
                      <a:pt x="649" y="248"/>
                      <a:pt x="651" y="245"/>
                      <a:pt x="654" y="245"/>
                    </a:cubicBezTo>
                    <a:cubicBezTo>
                      <a:pt x="659" y="245"/>
                      <a:pt x="666" y="249"/>
                      <a:pt x="666" y="254"/>
                    </a:cubicBezTo>
                    <a:cubicBezTo>
                      <a:pt x="666" y="257"/>
                      <a:pt x="662" y="260"/>
                      <a:pt x="659" y="260"/>
                    </a:cubicBezTo>
                    <a:cubicBezTo>
                      <a:pt x="659" y="264"/>
                      <a:pt x="659" y="264"/>
                      <a:pt x="659" y="264"/>
                    </a:cubicBezTo>
                    <a:cubicBezTo>
                      <a:pt x="660" y="265"/>
                      <a:pt x="660" y="267"/>
                      <a:pt x="663" y="268"/>
                    </a:cubicBezTo>
                    <a:cubicBezTo>
                      <a:pt x="663" y="270"/>
                      <a:pt x="665" y="272"/>
                      <a:pt x="665" y="275"/>
                    </a:cubicBezTo>
                    <a:cubicBezTo>
                      <a:pt x="665" y="276"/>
                      <a:pt x="661" y="282"/>
                      <a:pt x="661" y="285"/>
                    </a:cubicBezTo>
                    <a:cubicBezTo>
                      <a:pt x="661" y="287"/>
                      <a:pt x="661" y="289"/>
                      <a:pt x="664" y="290"/>
                    </a:cubicBezTo>
                    <a:cubicBezTo>
                      <a:pt x="663" y="292"/>
                      <a:pt x="661" y="293"/>
                      <a:pt x="661" y="295"/>
                    </a:cubicBezTo>
                    <a:cubicBezTo>
                      <a:pt x="668" y="295"/>
                      <a:pt x="668" y="295"/>
                      <a:pt x="668" y="295"/>
                    </a:cubicBezTo>
                    <a:cubicBezTo>
                      <a:pt x="670" y="293"/>
                      <a:pt x="671" y="293"/>
                      <a:pt x="676" y="291"/>
                    </a:cubicBezTo>
                    <a:cubicBezTo>
                      <a:pt x="676" y="287"/>
                      <a:pt x="687" y="287"/>
                      <a:pt x="690" y="286"/>
                    </a:cubicBezTo>
                    <a:cubicBezTo>
                      <a:pt x="696" y="284"/>
                      <a:pt x="699" y="279"/>
                      <a:pt x="699" y="269"/>
                    </a:cubicBezTo>
                    <a:cubicBezTo>
                      <a:pt x="699" y="252"/>
                      <a:pt x="692" y="242"/>
                      <a:pt x="683" y="232"/>
                    </a:cubicBezTo>
                    <a:cubicBezTo>
                      <a:pt x="679" y="228"/>
                      <a:pt x="674" y="224"/>
                      <a:pt x="675" y="217"/>
                    </a:cubicBezTo>
                    <a:cubicBezTo>
                      <a:pt x="680" y="217"/>
                      <a:pt x="685" y="214"/>
                      <a:pt x="688" y="210"/>
                    </a:cubicBezTo>
                    <a:cubicBezTo>
                      <a:pt x="691" y="207"/>
                      <a:pt x="699" y="203"/>
                      <a:pt x="701" y="199"/>
                    </a:cubicBezTo>
                    <a:cubicBezTo>
                      <a:pt x="707" y="187"/>
                      <a:pt x="710" y="180"/>
                      <a:pt x="721" y="172"/>
                    </a:cubicBezTo>
                    <a:cubicBezTo>
                      <a:pt x="721" y="172"/>
                      <a:pt x="738" y="153"/>
                      <a:pt x="723" y="143"/>
                    </a:cubicBezTo>
                    <a:cubicBezTo>
                      <a:pt x="717" y="139"/>
                      <a:pt x="735" y="138"/>
                      <a:pt x="745" y="132"/>
                    </a:cubicBezTo>
                    <a:cubicBezTo>
                      <a:pt x="756" y="126"/>
                      <a:pt x="760" y="102"/>
                      <a:pt x="769" y="92"/>
                    </a:cubicBezTo>
                    <a:cubicBezTo>
                      <a:pt x="769" y="81"/>
                      <a:pt x="769" y="81"/>
                      <a:pt x="769" y="81"/>
                    </a:cubicBezTo>
                    <a:cubicBezTo>
                      <a:pt x="751" y="81"/>
                      <a:pt x="749" y="95"/>
                      <a:pt x="734" y="95"/>
                    </a:cubicBezTo>
                    <a:cubicBezTo>
                      <a:pt x="721" y="95"/>
                      <a:pt x="716" y="78"/>
                      <a:pt x="710" y="73"/>
                    </a:cubicBezTo>
                    <a:cubicBezTo>
                      <a:pt x="702" y="65"/>
                      <a:pt x="683" y="64"/>
                      <a:pt x="677" y="55"/>
                    </a:cubicBezTo>
                    <a:cubicBezTo>
                      <a:pt x="662" y="31"/>
                      <a:pt x="663" y="0"/>
                      <a:pt x="624" y="0"/>
                    </a:cubicBezTo>
                    <a:cubicBezTo>
                      <a:pt x="568" y="0"/>
                      <a:pt x="589" y="74"/>
                      <a:pt x="547" y="57"/>
                    </a:cubicBezTo>
                    <a:cubicBezTo>
                      <a:pt x="515" y="45"/>
                      <a:pt x="483" y="68"/>
                      <a:pt x="458" y="68"/>
                    </a:cubicBezTo>
                    <a:cubicBezTo>
                      <a:pt x="430" y="68"/>
                      <a:pt x="422" y="46"/>
                      <a:pt x="395" y="46"/>
                    </a:cubicBezTo>
                    <a:cubicBezTo>
                      <a:pt x="383" y="46"/>
                      <a:pt x="365" y="61"/>
                      <a:pt x="355" y="33"/>
                    </a:cubicBezTo>
                    <a:cubicBezTo>
                      <a:pt x="352" y="26"/>
                      <a:pt x="325" y="22"/>
                      <a:pt x="317" y="22"/>
                    </a:cubicBezTo>
                    <a:cubicBezTo>
                      <a:pt x="304" y="22"/>
                      <a:pt x="309" y="55"/>
                      <a:pt x="284" y="55"/>
                    </a:cubicBezTo>
                    <a:cubicBezTo>
                      <a:pt x="266" y="55"/>
                      <a:pt x="247" y="42"/>
                      <a:pt x="236" y="42"/>
                    </a:cubicBezTo>
                    <a:cubicBezTo>
                      <a:pt x="229" y="42"/>
                      <a:pt x="221" y="51"/>
                      <a:pt x="218" y="53"/>
                    </a:cubicBezTo>
                    <a:cubicBezTo>
                      <a:pt x="196" y="66"/>
                      <a:pt x="170" y="66"/>
                      <a:pt x="152" y="81"/>
                    </a:cubicBezTo>
                    <a:cubicBezTo>
                      <a:pt x="145" y="88"/>
                      <a:pt x="159" y="112"/>
                      <a:pt x="123" y="108"/>
                    </a:cubicBezTo>
                    <a:cubicBezTo>
                      <a:pt x="110" y="106"/>
                      <a:pt x="108" y="133"/>
                      <a:pt x="86" y="137"/>
                    </a:cubicBezTo>
                    <a:cubicBezTo>
                      <a:pt x="86" y="186"/>
                      <a:pt x="58" y="207"/>
                      <a:pt x="17" y="207"/>
                    </a:cubicBezTo>
                    <a:cubicBezTo>
                      <a:pt x="10" y="207"/>
                      <a:pt x="1" y="227"/>
                      <a:pt x="0" y="236"/>
                    </a:cubicBezTo>
                    <a:cubicBezTo>
                      <a:pt x="11" y="238"/>
                      <a:pt x="13" y="241"/>
                      <a:pt x="15" y="251"/>
                    </a:cubicBezTo>
                    <a:cubicBezTo>
                      <a:pt x="15" y="253"/>
                      <a:pt x="15" y="253"/>
                      <a:pt x="15" y="253"/>
                    </a:cubicBezTo>
                    <a:cubicBezTo>
                      <a:pt x="15" y="261"/>
                      <a:pt x="19" y="259"/>
                      <a:pt x="25" y="261"/>
                    </a:cubicBezTo>
                    <a:cubicBezTo>
                      <a:pt x="30" y="262"/>
                      <a:pt x="28" y="268"/>
                      <a:pt x="31" y="271"/>
                    </a:cubicBezTo>
                    <a:cubicBezTo>
                      <a:pt x="37" y="277"/>
                      <a:pt x="42" y="277"/>
                      <a:pt x="50" y="280"/>
                    </a:cubicBezTo>
                    <a:cubicBezTo>
                      <a:pt x="58" y="279"/>
                      <a:pt x="61" y="272"/>
                      <a:pt x="69" y="272"/>
                    </a:cubicBezTo>
                    <a:cubicBezTo>
                      <a:pt x="73" y="272"/>
                      <a:pt x="83" y="280"/>
                      <a:pt x="83" y="284"/>
                    </a:cubicBezTo>
                    <a:cubicBezTo>
                      <a:pt x="83" y="296"/>
                      <a:pt x="66" y="294"/>
                      <a:pt x="66" y="306"/>
                    </a:cubicBezTo>
                    <a:cubicBezTo>
                      <a:pt x="66" y="311"/>
                      <a:pt x="73" y="312"/>
                      <a:pt x="73" y="317"/>
                    </a:cubicBezTo>
                    <a:cubicBezTo>
                      <a:pt x="73" y="323"/>
                      <a:pt x="68" y="322"/>
                      <a:pt x="63" y="322"/>
                    </a:cubicBezTo>
                    <a:cubicBezTo>
                      <a:pt x="63" y="326"/>
                      <a:pt x="63" y="326"/>
                      <a:pt x="63" y="326"/>
                    </a:cubicBezTo>
                    <a:cubicBezTo>
                      <a:pt x="64" y="331"/>
                      <a:pt x="64" y="335"/>
                      <a:pt x="65" y="340"/>
                    </a:cubicBezTo>
                    <a:cubicBezTo>
                      <a:pt x="66" y="343"/>
                      <a:pt x="71" y="342"/>
                      <a:pt x="73" y="343"/>
                    </a:cubicBezTo>
                    <a:cubicBezTo>
                      <a:pt x="80" y="345"/>
                      <a:pt x="83" y="351"/>
                      <a:pt x="91" y="353"/>
                    </a:cubicBezTo>
                    <a:cubicBezTo>
                      <a:pt x="100" y="355"/>
                      <a:pt x="105" y="352"/>
                      <a:pt x="110" y="357"/>
                    </a:cubicBezTo>
                    <a:cubicBezTo>
                      <a:pt x="116" y="363"/>
                      <a:pt x="120" y="361"/>
                      <a:pt x="127" y="364"/>
                    </a:cubicBezTo>
                    <a:cubicBezTo>
                      <a:pt x="130" y="366"/>
                      <a:pt x="130" y="369"/>
                      <a:pt x="132" y="373"/>
                    </a:cubicBezTo>
                    <a:cubicBezTo>
                      <a:pt x="133" y="376"/>
                      <a:pt x="137" y="372"/>
                      <a:pt x="139" y="373"/>
                    </a:cubicBezTo>
                    <a:cubicBezTo>
                      <a:pt x="146" y="378"/>
                      <a:pt x="150" y="384"/>
                      <a:pt x="160" y="384"/>
                    </a:cubicBezTo>
                    <a:cubicBezTo>
                      <a:pt x="166" y="384"/>
                      <a:pt x="172" y="384"/>
                      <a:pt x="178" y="384"/>
                    </a:cubicBezTo>
                    <a:cubicBezTo>
                      <a:pt x="182" y="384"/>
                      <a:pt x="184" y="382"/>
                      <a:pt x="186" y="382"/>
                    </a:cubicBezTo>
                    <a:cubicBezTo>
                      <a:pt x="189" y="382"/>
                      <a:pt x="190" y="389"/>
                      <a:pt x="191" y="392"/>
                    </a:cubicBezTo>
                    <a:cubicBezTo>
                      <a:pt x="197" y="389"/>
                      <a:pt x="199" y="381"/>
                      <a:pt x="210" y="381"/>
                    </a:cubicBezTo>
                    <a:cubicBezTo>
                      <a:pt x="219" y="381"/>
                      <a:pt x="224" y="386"/>
                      <a:pt x="231" y="386"/>
                    </a:cubicBezTo>
                    <a:cubicBezTo>
                      <a:pt x="238" y="386"/>
                      <a:pt x="252" y="374"/>
                      <a:pt x="255" y="372"/>
                    </a:cubicBezTo>
                    <a:cubicBezTo>
                      <a:pt x="258" y="370"/>
                      <a:pt x="259" y="369"/>
                      <a:pt x="260" y="367"/>
                    </a:cubicBezTo>
                    <a:cubicBezTo>
                      <a:pt x="264" y="363"/>
                      <a:pt x="270" y="368"/>
                      <a:pt x="275" y="366"/>
                    </a:cubicBezTo>
                    <a:cubicBezTo>
                      <a:pt x="279" y="362"/>
                      <a:pt x="279" y="362"/>
                      <a:pt x="279" y="362"/>
                    </a:cubicBezTo>
                    <a:cubicBezTo>
                      <a:pt x="282" y="362"/>
                      <a:pt x="282" y="362"/>
                      <a:pt x="282" y="362"/>
                    </a:cubicBezTo>
                    <a:cubicBezTo>
                      <a:pt x="285" y="377"/>
                      <a:pt x="294" y="376"/>
                      <a:pt x="305" y="381"/>
                    </a:cubicBezTo>
                    <a:cubicBezTo>
                      <a:pt x="309" y="388"/>
                      <a:pt x="316" y="391"/>
                      <a:pt x="316" y="400"/>
                    </a:cubicBezTo>
                    <a:cubicBezTo>
                      <a:pt x="316" y="417"/>
                      <a:pt x="304" y="418"/>
                      <a:pt x="304" y="434"/>
                    </a:cubicBezTo>
                    <a:cubicBezTo>
                      <a:pt x="304" y="436"/>
                      <a:pt x="305" y="439"/>
                      <a:pt x="306" y="439"/>
                    </a:cubicBezTo>
                    <a:cubicBezTo>
                      <a:pt x="309" y="439"/>
                      <a:pt x="312" y="436"/>
                      <a:pt x="315" y="436"/>
                    </a:cubicBezTo>
                    <a:cubicBezTo>
                      <a:pt x="319" y="436"/>
                      <a:pt x="320" y="449"/>
                      <a:pt x="324" y="450"/>
                    </a:cubicBezTo>
                    <a:cubicBezTo>
                      <a:pt x="324" y="459"/>
                      <a:pt x="330" y="468"/>
                      <a:pt x="338" y="468"/>
                    </a:cubicBezTo>
                    <a:cubicBezTo>
                      <a:pt x="342" y="468"/>
                      <a:pt x="343" y="467"/>
                      <a:pt x="346" y="467"/>
                    </a:cubicBezTo>
                    <a:cubicBezTo>
                      <a:pt x="348" y="467"/>
                      <a:pt x="348" y="467"/>
                      <a:pt x="348" y="467"/>
                    </a:cubicBezTo>
                    <a:cubicBezTo>
                      <a:pt x="348" y="471"/>
                      <a:pt x="350" y="472"/>
                      <a:pt x="351" y="472"/>
                    </a:cubicBezTo>
                    <a:cubicBezTo>
                      <a:pt x="352" y="472"/>
                      <a:pt x="353" y="470"/>
                      <a:pt x="353" y="468"/>
                    </a:cubicBezTo>
                    <a:cubicBezTo>
                      <a:pt x="353" y="464"/>
                      <a:pt x="353" y="461"/>
                      <a:pt x="353" y="457"/>
                    </a:cubicBezTo>
                    <a:cubicBezTo>
                      <a:pt x="353" y="457"/>
                      <a:pt x="363" y="454"/>
                      <a:pt x="365" y="454"/>
                    </a:cubicBezTo>
                    <a:cubicBezTo>
                      <a:pt x="379" y="454"/>
                      <a:pt x="379" y="454"/>
                      <a:pt x="379" y="454"/>
                    </a:cubicBezTo>
                    <a:cubicBezTo>
                      <a:pt x="385" y="457"/>
                      <a:pt x="390" y="448"/>
                      <a:pt x="397" y="448"/>
                    </a:cubicBezTo>
                    <a:cubicBezTo>
                      <a:pt x="404" y="448"/>
                      <a:pt x="408" y="453"/>
                      <a:pt x="416" y="453"/>
                    </a:cubicBezTo>
                    <a:cubicBezTo>
                      <a:pt x="416" y="464"/>
                      <a:pt x="424" y="468"/>
                      <a:pt x="431" y="470"/>
                    </a:cubicBezTo>
                    <a:cubicBezTo>
                      <a:pt x="431" y="470"/>
                      <a:pt x="431" y="470"/>
                      <a:pt x="431" y="470"/>
                    </a:cubicBezTo>
                    <a:cubicBezTo>
                      <a:pt x="439" y="474"/>
                      <a:pt x="444" y="471"/>
                      <a:pt x="452" y="475"/>
                    </a:cubicBezTo>
                    <a:cubicBezTo>
                      <a:pt x="452" y="477"/>
                      <a:pt x="451" y="486"/>
                      <a:pt x="454" y="486"/>
                    </a:cubicBezTo>
                    <a:cubicBezTo>
                      <a:pt x="459" y="486"/>
                      <a:pt x="457" y="480"/>
                      <a:pt x="460" y="477"/>
                    </a:cubicBezTo>
                    <a:cubicBezTo>
                      <a:pt x="463" y="474"/>
                      <a:pt x="472" y="472"/>
                      <a:pt x="476" y="470"/>
                    </a:cubicBezTo>
                    <a:cubicBezTo>
                      <a:pt x="484" y="466"/>
                      <a:pt x="492" y="468"/>
                      <a:pt x="498" y="463"/>
                    </a:cubicBezTo>
                    <a:cubicBezTo>
                      <a:pt x="498" y="463"/>
                      <a:pt x="502" y="455"/>
                      <a:pt x="503" y="455"/>
                    </a:cubicBezTo>
                    <a:cubicBezTo>
                      <a:pt x="507" y="455"/>
                      <a:pt x="510" y="458"/>
                      <a:pt x="514" y="458"/>
                    </a:cubicBezTo>
                    <a:cubicBezTo>
                      <a:pt x="534" y="458"/>
                      <a:pt x="539" y="446"/>
                      <a:pt x="552" y="439"/>
                    </a:cubicBezTo>
                    <a:cubicBezTo>
                      <a:pt x="555" y="437"/>
                      <a:pt x="557" y="435"/>
                      <a:pt x="558" y="431"/>
                    </a:cubicBezTo>
                    <a:cubicBezTo>
                      <a:pt x="569" y="431"/>
                      <a:pt x="572" y="414"/>
                      <a:pt x="576" y="406"/>
                    </a:cubicBezTo>
                    <a:cubicBezTo>
                      <a:pt x="578" y="401"/>
                      <a:pt x="590" y="383"/>
                      <a:pt x="597" y="382"/>
                    </a:cubicBezTo>
                    <a:cubicBezTo>
                      <a:pt x="597" y="372"/>
                      <a:pt x="604" y="368"/>
                      <a:pt x="604" y="355"/>
                    </a:cubicBezTo>
                    <a:cubicBezTo>
                      <a:pt x="604" y="336"/>
                      <a:pt x="599" y="329"/>
                      <a:pt x="591" y="317"/>
                    </a:cubicBezTo>
                    <a:cubicBezTo>
                      <a:pt x="590" y="315"/>
                      <a:pt x="590" y="309"/>
                      <a:pt x="586" y="30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7" name="Freeform 148"/>
              <p:cNvSpPr>
                <a:spLocks/>
              </p:cNvSpPr>
              <p:nvPr/>
            </p:nvSpPr>
            <p:spPr bwMode="auto">
              <a:xfrm>
                <a:off x="7369175" y="1395413"/>
                <a:ext cx="58738" cy="25400"/>
              </a:xfrm>
              <a:custGeom>
                <a:avLst/>
                <a:gdLst/>
                <a:ahLst/>
                <a:cxnLst>
                  <a:cxn ang="0">
                    <a:pos x="4" y="19"/>
                  </a:cxn>
                  <a:cxn ang="0">
                    <a:pos x="0" y="14"/>
                  </a:cxn>
                  <a:cxn ang="0">
                    <a:pos x="20" y="0"/>
                  </a:cxn>
                  <a:cxn ang="0">
                    <a:pos x="44" y="11"/>
                  </a:cxn>
                  <a:cxn ang="0">
                    <a:pos x="4" y="19"/>
                  </a:cxn>
                </a:cxnLst>
                <a:rect l="0" t="0" r="r" b="b"/>
                <a:pathLst>
                  <a:path w="44" h="19">
                    <a:moveTo>
                      <a:pt x="4" y="19"/>
                    </a:moveTo>
                    <a:cubicBezTo>
                      <a:pt x="1" y="19"/>
                      <a:pt x="0" y="17"/>
                      <a:pt x="0" y="14"/>
                    </a:cubicBezTo>
                    <a:cubicBezTo>
                      <a:pt x="0" y="8"/>
                      <a:pt x="13" y="0"/>
                      <a:pt x="20" y="0"/>
                    </a:cubicBezTo>
                    <a:cubicBezTo>
                      <a:pt x="27" y="0"/>
                      <a:pt x="44" y="4"/>
                      <a:pt x="44" y="11"/>
                    </a:cubicBezTo>
                    <a:cubicBezTo>
                      <a:pt x="44" y="17"/>
                      <a:pt x="9" y="19"/>
                      <a:pt x="4" y="1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8" name="Freeform 149"/>
              <p:cNvSpPr>
                <a:spLocks/>
              </p:cNvSpPr>
              <p:nvPr/>
            </p:nvSpPr>
            <p:spPr bwMode="auto">
              <a:xfrm>
                <a:off x="7191375" y="1443038"/>
                <a:ext cx="23813" cy="14288"/>
              </a:xfrm>
              <a:custGeom>
                <a:avLst/>
                <a:gdLst/>
                <a:ahLst/>
                <a:cxnLst>
                  <a:cxn ang="0">
                    <a:pos x="13" y="10"/>
                  </a:cxn>
                  <a:cxn ang="0">
                    <a:pos x="18" y="6"/>
                  </a:cxn>
                  <a:cxn ang="0">
                    <a:pos x="15" y="0"/>
                  </a:cxn>
                  <a:cxn ang="0">
                    <a:pos x="0" y="0"/>
                  </a:cxn>
                  <a:cxn ang="0">
                    <a:pos x="13" y="10"/>
                  </a:cxn>
                </a:cxnLst>
                <a:rect l="0" t="0" r="r" b="b"/>
                <a:pathLst>
                  <a:path w="18" h="10">
                    <a:moveTo>
                      <a:pt x="13" y="10"/>
                    </a:moveTo>
                    <a:cubicBezTo>
                      <a:pt x="15" y="10"/>
                      <a:pt x="18" y="8"/>
                      <a:pt x="18" y="6"/>
                    </a:cubicBezTo>
                    <a:cubicBezTo>
                      <a:pt x="18" y="3"/>
                      <a:pt x="15" y="2"/>
                      <a:pt x="15" y="0"/>
                    </a:cubicBezTo>
                    <a:cubicBezTo>
                      <a:pt x="0" y="0"/>
                      <a:pt x="0" y="0"/>
                      <a:pt x="0" y="0"/>
                    </a:cubicBezTo>
                    <a:cubicBezTo>
                      <a:pt x="3" y="6"/>
                      <a:pt x="7" y="10"/>
                      <a:pt x="13" y="1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9" name="Freeform 150"/>
              <p:cNvSpPr>
                <a:spLocks/>
              </p:cNvSpPr>
              <p:nvPr/>
            </p:nvSpPr>
            <p:spPr bwMode="auto">
              <a:xfrm>
                <a:off x="6645275" y="1257300"/>
                <a:ext cx="11113" cy="12700"/>
              </a:xfrm>
              <a:custGeom>
                <a:avLst/>
                <a:gdLst/>
                <a:ahLst/>
                <a:cxnLst>
                  <a:cxn ang="0">
                    <a:pos x="8" y="5"/>
                  </a:cxn>
                  <a:cxn ang="0">
                    <a:pos x="3" y="0"/>
                  </a:cxn>
                  <a:cxn ang="0">
                    <a:pos x="0" y="7"/>
                  </a:cxn>
                  <a:cxn ang="0">
                    <a:pos x="3" y="10"/>
                  </a:cxn>
                  <a:cxn ang="0">
                    <a:pos x="8" y="4"/>
                  </a:cxn>
                  <a:cxn ang="0">
                    <a:pos x="6" y="4"/>
                  </a:cxn>
                  <a:cxn ang="0">
                    <a:pos x="8" y="5"/>
                  </a:cxn>
                </a:cxnLst>
                <a:rect l="0" t="0" r="r" b="b"/>
                <a:pathLst>
                  <a:path w="8" h="10">
                    <a:moveTo>
                      <a:pt x="8" y="5"/>
                    </a:moveTo>
                    <a:cubicBezTo>
                      <a:pt x="3" y="0"/>
                      <a:pt x="3" y="0"/>
                      <a:pt x="3" y="0"/>
                    </a:cubicBezTo>
                    <a:cubicBezTo>
                      <a:pt x="2" y="2"/>
                      <a:pt x="0" y="4"/>
                      <a:pt x="0" y="7"/>
                    </a:cubicBezTo>
                    <a:cubicBezTo>
                      <a:pt x="0" y="9"/>
                      <a:pt x="1" y="10"/>
                      <a:pt x="3" y="10"/>
                    </a:cubicBezTo>
                    <a:cubicBezTo>
                      <a:pt x="7" y="10"/>
                      <a:pt x="7" y="6"/>
                      <a:pt x="8" y="4"/>
                    </a:cubicBezTo>
                    <a:cubicBezTo>
                      <a:pt x="6" y="4"/>
                      <a:pt x="6" y="4"/>
                      <a:pt x="6" y="4"/>
                    </a:cubicBezTo>
                    <a:lnTo>
                      <a:pt x="8" y="5"/>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0" name="Freeform 151"/>
              <p:cNvSpPr>
                <a:spLocks/>
              </p:cNvSpPr>
              <p:nvPr/>
            </p:nvSpPr>
            <p:spPr bwMode="auto">
              <a:xfrm>
                <a:off x="6249988" y="1300163"/>
                <a:ext cx="26988" cy="15875"/>
              </a:xfrm>
              <a:custGeom>
                <a:avLst/>
                <a:gdLst/>
                <a:ahLst/>
                <a:cxnLst>
                  <a:cxn ang="0">
                    <a:pos x="20" y="9"/>
                  </a:cxn>
                  <a:cxn ang="0">
                    <a:pos x="10" y="12"/>
                  </a:cxn>
                  <a:cxn ang="0">
                    <a:pos x="0" y="7"/>
                  </a:cxn>
                  <a:cxn ang="0">
                    <a:pos x="10" y="0"/>
                  </a:cxn>
                  <a:cxn ang="0">
                    <a:pos x="20" y="7"/>
                  </a:cxn>
                  <a:cxn ang="0">
                    <a:pos x="17" y="12"/>
                  </a:cxn>
                  <a:cxn ang="0">
                    <a:pos x="20" y="9"/>
                  </a:cxn>
                </a:cxnLst>
                <a:rect l="0" t="0" r="r" b="b"/>
                <a:pathLst>
                  <a:path w="20" h="12">
                    <a:moveTo>
                      <a:pt x="20" y="9"/>
                    </a:moveTo>
                    <a:cubicBezTo>
                      <a:pt x="17" y="11"/>
                      <a:pt x="14" y="12"/>
                      <a:pt x="10" y="12"/>
                    </a:cubicBezTo>
                    <a:cubicBezTo>
                      <a:pt x="5" y="12"/>
                      <a:pt x="0" y="11"/>
                      <a:pt x="0" y="7"/>
                    </a:cubicBezTo>
                    <a:cubicBezTo>
                      <a:pt x="0" y="3"/>
                      <a:pt x="6" y="0"/>
                      <a:pt x="10" y="0"/>
                    </a:cubicBezTo>
                    <a:cubicBezTo>
                      <a:pt x="16" y="0"/>
                      <a:pt x="20" y="2"/>
                      <a:pt x="20" y="7"/>
                    </a:cubicBezTo>
                    <a:cubicBezTo>
                      <a:pt x="20" y="10"/>
                      <a:pt x="18" y="11"/>
                      <a:pt x="17" y="12"/>
                    </a:cubicBezTo>
                    <a:lnTo>
                      <a:pt x="20" y="9"/>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1" name="Freeform 152"/>
              <p:cNvSpPr>
                <a:spLocks/>
              </p:cNvSpPr>
              <p:nvPr/>
            </p:nvSpPr>
            <p:spPr bwMode="auto">
              <a:xfrm>
                <a:off x="6043613" y="1128713"/>
                <a:ext cx="100013" cy="57150"/>
              </a:xfrm>
              <a:custGeom>
                <a:avLst/>
                <a:gdLst/>
                <a:ahLst/>
                <a:cxnLst>
                  <a:cxn ang="0">
                    <a:pos x="6" y="43"/>
                  </a:cxn>
                  <a:cxn ang="0">
                    <a:pos x="0" y="37"/>
                  </a:cxn>
                  <a:cxn ang="0">
                    <a:pos x="8" y="27"/>
                  </a:cxn>
                  <a:cxn ang="0">
                    <a:pos x="39" y="0"/>
                  </a:cxn>
                  <a:cxn ang="0">
                    <a:pos x="45" y="0"/>
                  </a:cxn>
                  <a:cxn ang="0">
                    <a:pos x="44" y="10"/>
                  </a:cxn>
                  <a:cxn ang="0">
                    <a:pos x="52" y="6"/>
                  </a:cxn>
                  <a:cxn ang="0">
                    <a:pos x="76" y="23"/>
                  </a:cxn>
                  <a:cxn ang="0">
                    <a:pos x="45" y="34"/>
                  </a:cxn>
                  <a:cxn ang="0">
                    <a:pos x="30" y="37"/>
                  </a:cxn>
                  <a:cxn ang="0">
                    <a:pos x="6" y="43"/>
                  </a:cxn>
                </a:cxnLst>
                <a:rect l="0" t="0" r="r" b="b"/>
                <a:pathLst>
                  <a:path w="76" h="43">
                    <a:moveTo>
                      <a:pt x="6" y="43"/>
                    </a:moveTo>
                    <a:cubicBezTo>
                      <a:pt x="1" y="43"/>
                      <a:pt x="0" y="41"/>
                      <a:pt x="0" y="37"/>
                    </a:cubicBezTo>
                    <a:cubicBezTo>
                      <a:pt x="0" y="30"/>
                      <a:pt x="5" y="30"/>
                      <a:pt x="8" y="27"/>
                    </a:cubicBezTo>
                    <a:cubicBezTo>
                      <a:pt x="18" y="17"/>
                      <a:pt x="22" y="0"/>
                      <a:pt x="39" y="0"/>
                    </a:cubicBezTo>
                    <a:cubicBezTo>
                      <a:pt x="43" y="0"/>
                      <a:pt x="43" y="0"/>
                      <a:pt x="45" y="0"/>
                    </a:cubicBezTo>
                    <a:cubicBezTo>
                      <a:pt x="45" y="7"/>
                      <a:pt x="47" y="7"/>
                      <a:pt x="44" y="10"/>
                    </a:cubicBezTo>
                    <a:cubicBezTo>
                      <a:pt x="47" y="9"/>
                      <a:pt x="49" y="6"/>
                      <a:pt x="52" y="6"/>
                    </a:cubicBezTo>
                    <a:cubicBezTo>
                      <a:pt x="58" y="6"/>
                      <a:pt x="76" y="17"/>
                      <a:pt x="76" y="23"/>
                    </a:cubicBezTo>
                    <a:cubicBezTo>
                      <a:pt x="76" y="34"/>
                      <a:pt x="53" y="36"/>
                      <a:pt x="45" y="34"/>
                    </a:cubicBezTo>
                    <a:cubicBezTo>
                      <a:pt x="43" y="34"/>
                      <a:pt x="30" y="37"/>
                      <a:pt x="30" y="37"/>
                    </a:cubicBezTo>
                    <a:lnTo>
                      <a:pt x="6" y="43"/>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2" name="Freeform 153"/>
              <p:cNvSpPr>
                <a:spLocks/>
              </p:cNvSpPr>
              <p:nvPr/>
            </p:nvSpPr>
            <p:spPr bwMode="auto">
              <a:xfrm>
                <a:off x="5900738" y="1101725"/>
                <a:ext cx="39688" cy="20638"/>
              </a:xfrm>
              <a:custGeom>
                <a:avLst/>
                <a:gdLst/>
                <a:ahLst/>
                <a:cxnLst>
                  <a:cxn ang="0">
                    <a:pos x="12" y="0"/>
                  </a:cxn>
                  <a:cxn ang="0">
                    <a:pos x="30" y="7"/>
                  </a:cxn>
                  <a:cxn ang="0">
                    <a:pos x="9" y="16"/>
                  </a:cxn>
                  <a:cxn ang="0">
                    <a:pos x="0" y="5"/>
                  </a:cxn>
                  <a:cxn ang="0">
                    <a:pos x="12" y="0"/>
                  </a:cxn>
                </a:cxnLst>
                <a:rect l="0" t="0" r="r" b="b"/>
                <a:pathLst>
                  <a:path w="30" h="16">
                    <a:moveTo>
                      <a:pt x="12" y="0"/>
                    </a:moveTo>
                    <a:cubicBezTo>
                      <a:pt x="14" y="0"/>
                      <a:pt x="26" y="6"/>
                      <a:pt x="30" y="7"/>
                    </a:cubicBezTo>
                    <a:cubicBezTo>
                      <a:pt x="29" y="15"/>
                      <a:pt x="14" y="16"/>
                      <a:pt x="9" y="16"/>
                    </a:cubicBezTo>
                    <a:cubicBezTo>
                      <a:pt x="6" y="16"/>
                      <a:pt x="0" y="9"/>
                      <a:pt x="0" y="5"/>
                    </a:cubicBezTo>
                    <a:cubicBezTo>
                      <a:pt x="0" y="0"/>
                      <a:pt x="9" y="0"/>
                      <a:pt x="12"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3" name="Freeform 154"/>
              <p:cNvSpPr>
                <a:spLocks/>
              </p:cNvSpPr>
              <p:nvPr/>
            </p:nvSpPr>
            <p:spPr bwMode="auto">
              <a:xfrm>
                <a:off x="5913438" y="1057275"/>
                <a:ext cx="139700" cy="98425"/>
              </a:xfrm>
              <a:custGeom>
                <a:avLst/>
                <a:gdLst/>
                <a:ahLst/>
                <a:cxnLst>
                  <a:cxn ang="0">
                    <a:pos x="99" y="68"/>
                  </a:cxn>
                  <a:cxn ang="0">
                    <a:pos x="90" y="74"/>
                  </a:cxn>
                  <a:cxn ang="0">
                    <a:pos x="41" y="66"/>
                  </a:cxn>
                  <a:cxn ang="0">
                    <a:pos x="17" y="50"/>
                  </a:cxn>
                  <a:cxn ang="0">
                    <a:pos x="50" y="36"/>
                  </a:cxn>
                  <a:cxn ang="0">
                    <a:pos x="32" y="36"/>
                  </a:cxn>
                  <a:cxn ang="0">
                    <a:pos x="0" y="26"/>
                  </a:cxn>
                  <a:cxn ang="0">
                    <a:pos x="46" y="0"/>
                  </a:cxn>
                  <a:cxn ang="0">
                    <a:pos x="72" y="17"/>
                  </a:cxn>
                  <a:cxn ang="0">
                    <a:pos x="67" y="18"/>
                  </a:cxn>
                  <a:cxn ang="0">
                    <a:pos x="67" y="27"/>
                  </a:cxn>
                  <a:cxn ang="0">
                    <a:pos x="59" y="35"/>
                  </a:cxn>
                  <a:cxn ang="0">
                    <a:pos x="68" y="35"/>
                  </a:cxn>
                  <a:cxn ang="0">
                    <a:pos x="81" y="39"/>
                  </a:cxn>
                  <a:cxn ang="0">
                    <a:pos x="90" y="39"/>
                  </a:cxn>
                  <a:cxn ang="0">
                    <a:pos x="105" y="48"/>
                  </a:cxn>
                  <a:cxn ang="0">
                    <a:pos x="101" y="57"/>
                  </a:cxn>
                  <a:cxn ang="0">
                    <a:pos x="92" y="62"/>
                  </a:cxn>
                  <a:cxn ang="0">
                    <a:pos x="99" y="68"/>
                  </a:cxn>
                </a:cxnLst>
                <a:rect l="0" t="0" r="r" b="b"/>
                <a:pathLst>
                  <a:path w="105" h="74">
                    <a:moveTo>
                      <a:pt x="99" y="68"/>
                    </a:moveTo>
                    <a:cubicBezTo>
                      <a:pt x="99" y="72"/>
                      <a:pt x="94" y="74"/>
                      <a:pt x="90" y="74"/>
                    </a:cubicBezTo>
                    <a:cubicBezTo>
                      <a:pt x="71" y="74"/>
                      <a:pt x="57" y="66"/>
                      <a:pt x="41" y="66"/>
                    </a:cubicBezTo>
                    <a:cubicBezTo>
                      <a:pt x="35" y="66"/>
                      <a:pt x="24" y="54"/>
                      <a:pt x="17" y="50"/>
                    </a:cubicBezTo>
                    <a:cubicBezTo>
                      <a:pt x="32" y="46"/>
                      <a:pt x="36" y="41"/>
                      <a:pt x="50" y="36"/>
                    </a:cubicBezTo>
                    <a:cubicBezTo>
                      <a:pt x="46" y="36"/>
                      <a:pt x="35" y="36"/>
                      <a:pt x="32" y="36"/>
                    </a:cubicBezTo>
                    <a:cubicBezTo>
                      <a:pt x="20" y="36"/>
                      <a:pt x="11" y="32"/>
                      <a:pt x="0" y="26"/>
                    </a:cubicBezTo>
                    <a:cubicBezTo>
                      <a:pt x="18" y="21"/>
                      <a:pt x="25" y="0"/>
                      <a:pt x="46" y="0"/>
                    </a:cubicBezTo>
                    <a:cubicBezTo>
                      <a:pt x="58" y="0"/>
                      <a:pt x="65" y="12"/>
                      <a:pt x="72" y="17"/>
                    </a:cubicBezTo>
                    <a:cubicBezTo>
                      <a:pt x="68" y="19"/>
                      <a:pt x="69" y="18"/>
                      <a:pt x="67" y="18"/>
                    </a:cubicBezTo>
                    <a:cubicBezTo>
                      <a:pt x="68" y="23"/>
                      <a:pt x="67" y="24"/>
                      <a:pt x="67" y="27"/>
                    </a:cubicBezTo>
                    <a:cubicBezTo>
                      <a:pt x="67" y="29"/>
                      <a:pt x="62" y="33"/>
                      <a:pt x="59" y="35"/>
                    </a:cubicBezTo>
                    <a:cubicBezTo>
                      <a:pt x="63" y="33"/>
                      <a:pt x="65" y="35"/>
                      <a:pt x="68" y="35"/>
                    </a:cubicBezTo>
                    <a:cubicBezTo>
                      <a:pt x="73" y="35"/>
                      <a:pt x="76" y="39"/>
                      <a:pt x="81" y="39"/>
                    </a:cubicBezTo>
                    <a:cubicBezTo>
                      <a:pt x="84" y="39"/>
                      <a:pt x="87" y="39"/>
                      <a:pt x="90" y="39"/>
                    </a:cubicBezTo>
                    <a:cubicBezTo>
                      <a:pt x="99" y="39"/>
                      <a:pt x="99" y="42"/>
                      <a:pt x="105" y="48"/>
                    </a:cubicBezTo>
                    <a:cubicBezTo>
                      <a:pt x="100" y="51"/>
                      <a:pt x="101" y="52"/>
                      <a:pt x="101" y="57"/>
                    </a:cubicBezTo>
                    <a:cubicBezTo>
                      <a:pt x="101" y="61"/>
                      <a:pt x="95" y="62"/>
                      <a:pt x="92" y="62"/>
                    </a:cubicBezTo>
                    <a:cubicBezTo>
                      <a:pt x="95" y="63"/>
                      <a:pt x="99" y="65"/>
                      <a:pt x="99" y="6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4" name="Freeform 155"/>
              <p:cNvSpPr>
                <a:spLocks/>
              </p:cNvSpPr>
              <p:nvPr/>
            </p:nvSpPr>
            <p:spPr bwMode="auto">
              <a:xfrm>
                <a:off x="5973763" y="1212850"/>
                <a:ext cx="17463" cy="12700"/>
              </a:xfrm>
              <a:custGeom>
                <a:avLst/>
                <a:gdLst/>
                <a:ahLst/>
                <a:cxnLst>
                  <a:cxn ang="0">
                    <a:pos x="0" y="5"/>
                  </a:cxn>
                  <a:cxn ang="0">
                    <a:pos x="7" y="0"/>
                  </a:cxn>
                  <a:cxn ang="0">
                    <a:pos x="13" y="0"/>
                  </a:cxn>
                  <a:cxn ang="0">
                    <a:pos x="5" y="9"/>
                  </a:cxn>
                  <a:cxn ang="0">
                    <a:pos x="0" y="5"/>
                  </a:cxn>
                </a:cxnLst>
                <a:rect l="0" t="0" r="r" b="b"/>
                <a:pathLst>
                  <a:path w="13" h="9">
                    <a:moveTo>
                      <a:pt x="0" y="5"/>
                    </a:moveTo>
                    <a:cubicBezTo>
                      <a:pt x="3" y="3"/>
                      <a:pt x="5" y="1"/>
                      <a:pt x="7" y="0"/>
                    </a:cubicBezTo>
                    <a:cubicBezTo>
                      <a:pt x="13" y="0"/>
                      <a:pt x="13" y="0"/>
                      <a:pt x="13" y="0"/>
                    </a:cubicBezTo>
                    <a:cubicBezTo>
                      <a:pt x="12" y="6"/>
                      <a:pt x="10" y="9"/>
                      <a:pt x="5" y="9"/>
                    </a:cubicBezTo>
                    <a:cubicBezTo>
                      <a:pt x="2" y="9"/>
                      <a:pt x="1" y="7"/>
                      <a:pt x="0"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5" name="Freeform 156"/>
              <p:cNvSpPr>
                <a:spLocks/>
              </p:cNvSpPr>
              <p:nvPr/>
            </p:nvSpPr>
            <p:spPr bwMode="auto">
              <a:xfrm>
                <a:off x="5886450" y="1060450"/>
                <a:ext cx="23813" cy="7938"/>
              </a:xfrm>
              <a:custGeom>
                <a:avLst/>
                <a:gdLst/>
                <a:ahLst/>
                <a:cxnLst>
                  <a:cxn ang="0">
                    <a:pos x="18" y="4"/>
                  </a:cxn>
                  <a:cxn ang="0">
                    <a:pos x="0" y="0"/>
                  </a:cxn>
                  <a:cxn ang="0">
                    <a:pos x="16" y="0"/>
                  </a:cxn>
                  <a:cxn ang="0">
                    <a:pos x="18" y="4"/>
                  </a:cxn>
                </a:cxnLst>
                <a:rect l="0" t="0" r="r" b="b"/>
                <a:pathLst>
                  <a:path w="18" h="6">
                    <a:moveTo>
                      <a:pt x="18" y="4"/>
                    </a:moveTo>
                    <a:cubicBezTo>
                      <a:pt x="11" y="5"/>
                      <a:pt x="3" y="6"/>
                      <a:pt x="0" y="0"/>
                    </a:cubicBezTo>
                    <a:cubicBezTo>
                      <a:pt x="16" y="0"/>
                      <a:pt x="16" y="0"/>
                      <a:pt x="16" y="0"/>
                    </a:cubicBezTo>
                    <a:lnTo>
                      <a:pt x="18" y="4"/>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6" name="Freeform 157"/>
              <p:cNvSpPr>
                <a:spLocks/>
              </p:cNvSpPr>
              <p:nvPr/>
            </p:nvSpPr>
            <p:spPr bwMode="auto">
              <a:xfrm>
                <a:off x="6162675" y="1173163"/>
                <a:ext cx="20638" cy="9525"/>
              </a:xfrm>
              <a:custGeom>
                <a:avLst/>
                <a:gdLst/>
                <a:ahLst/>
                <a:cxnLst>
                  <a:cxn ang="0">
                    <a:pos x="15" y="1"/>
                  </a:cxn>
                  <a:cxn ang="0">
                    <a:pos x="9" y="7"/>
                  </a:cxn>
                  <a:cxn ang="0">
                    <a:pos x="0" y="2"/>
                  </a:cxn>
                  <a:cxn ang="0">
                    <a:pos x="15" y="1"/>
                  </a:cxn>
                </a:cxnLst>
                <a:rect l="0" t="0" r="r" b="b"/>
                <a:pathLst>
                  <a:path w="15" h="7">
                    <a:moveTo>
                      <a:pt x="15" y="1"/>
                    </a:moveTo>
                    <a:cubicBezTo>
                      <a:pt x="14" y="4"/>
                      <a:pt x="12" y="7"/>
                      <a:pt x="9" y="7"/>
                    </a:cubicBezTo>
                    <a:cubicBezTo>
                      <a:pt x="4" y="7"/>
                      <a:pt x="1" y="4"/>
                      <a:pt x="0" y="2"/>
                    </a:cubicBezTo>
                    <a:cubicBezTo>
                      <a:pt x="9" y="0"/>
                      <a:pt x="11" y="2"/>
                      <a:pt x="15" y="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7" name="Freeform 158"/>
              <p:cNvSpPr>
                <a:spLocks/>
              </p:cNvSpPr>
              <p:nvPr/>
            </p:nvSpPr>
            <p:spPr bwMode="auto">
              <a:xfrm>
                <a:off x="5119688" y="1074738"/>
                <a:ext cx="117475" cy="36513"/>
              </a:xfrm>
              <a:custGeom>
                <a:avLst/>
                <a:gdLst/>
                <a:ahLst/>
                <a:cxnLst>
                  <a:cxn ang="0">
                    <a:pos x="76" y="14"/>
                  </a:cxn>
                  <a:cxn ang="0">
                    <a:pos x="58" y="17"/>
                  </a:cxn>
                  <a:cxn ang="0">
                    <a:pos x="49" y="27"/>
                  </a:cxn>
                  <a:cxn ang="0">
                    <a:pos x="44" y="23"/>
                  </a:cxn>
                  <a:cxn ang="0">
                    <a:pos x="44" y="23"/>
                  </a:cxn>
                  <a:cxn ang="0">
                    <a:pos x="32" y="17"/>
                  </a:cxn>
                  <a:cxn ang="0">
                    <a:pos x="41" y="14"/>
                  </a:cxn>
                  <a:cxn ang="0">
                    <a:pos x="33" y="13"/>
                  </a:cxn>
                  <a:cxn ang="0">
                    <a:pos x="40" y="9"/>
                  </a:cxn>
                  <a:cxn ang="0">
                    <a:pos x="30" y="5"/>
                  </a:cxn>
                  <a:cxn ang="0">
                    <a:pos x="10" y="11"/>
                  </a:cxn>
                  <a:cxn ang="0">
                    <a:pos x="0" y="9"/>
                  </a:cxn>
                  <a:cxn ang="0">
                    <a:pos x="34" y="0"/>
                  </a:cxn>
                  <a:cxn ang="0">
                    <a:pos x="60" y="6"/>
                  </a:cxn>
                  <a:cxn ang="0">
                    <a:pos x="76" y="0"/>
                  </a:cxn>
                  <a:cxn ang="0">
                    <a:pos x="89" y="5"/>
                  </a:cxn>
                  <a:cxn ang="0">
                    <a:pos x="78" y="13"/>
                  </a:cxn>
                  <a:cxn ang="0">
                    <a:pos x="73" y="13"/>
                  </a:cxn>
                  <a:cxn ang="0">
                    <a:pos x="73" y="17"/>
                  </a:cxn>
                  <a:cxn ang="0">
                    <a:pos x="76" y="14"/>
                  </a:cxn>
                </a:cxnLst>
                <a:rect l="0" t="0" r="r" b="b"/>
                <a:pathLst>
                  <a:path w="89" h="27">
                    <a:moveTo>
                      <a:pt x="76" y="14"/>
                    </a:moveTo>
                    <a:cubicBezTo>
                      <a:pt x="69" y="19"/>
                      <a:pt x="65" y="13"/>
                      <a:pt x="58" y="17"/>
                    </a:cubicBezTo>
                    <a:cubicBezTo>
                      <a:pt x="54" y="19"/>
                      <a:pt x="53" y="27"/>
                      <a:pt x="49" y="27"/>
                    </a:cubicBezTo>
                    <a:cubicBezTo>
                      <a:pt x="47" y="26"/>
                      <a:pt x="45" y="24"/>
                      <a:pt x="44" y="23"/>
                    </a:cubicBezTo>
                    <a:cubicBezTo>
                      <a:pt x="44" y="23"/>
                      <a:pt x="44" y="23"/>
                      <a:pt x="44" y="23"/>
                    </a:cubicBezTo>
                    <a:cubicBezTo>
                      <a:pt x="38" y="23"/>
                      <a:pt x="33" y="21"/>
                      <a:pt x="32" y="17"/>
                    </a:cubicBezTo>
                    <a:cubicBezTo>
                      <a:pt x="36" y="15"/>
                      <a:pt x="38" y="15"/>
                      <a:pt x="41" y="14"/>
                    </a:cubicBezTo>
                    <a:cubicBezTo>
                      <a:pt x="37" y="14"/>
                      <a:pt x="35" y="13"/>
                      <a:pt x="33" y="13"/>
                    </a:cubicBezTo>
                    <a:cubicBezTo>
                      <a:pt x="36" y="11"/>
                      <a:pt x="38" y="11"/>
                      <a:pt x="40" y="9"/>
                    </a:cubicBezTo>
                    <a:cubicBezTo>
                      <a:pt x="36" y="8"/>
                      <a:pt x="34" y="5"/>
                      <a:pt x="30" y="5"/>
                    </a:cubicBezTo>
                    <a:cubicBezTo>
                      <a:pt x="25" y="5"/>
                      <a:pt x="17" y="11"/>
                      <a:pt x="10" y="11"/>
                    </a:cubicBezTo>
                    <a:cubicBezTo>
                      <a:pt x="7" y="11"/>
                      <a:pt x="4" y="9"/>
                      <a:pt x="0" y="9"/>
                    </a:cubicBezTo>
                    <a:cubicBezTo>
                      <a:pt x="4" y="2"/>
                      <a:pt x="25" y="0"/>
                      <a:pt x="34" y="0"/>
                    </a:cubicBezTo>
                    <a:cubicBezTo>
                      <a:pt x="45" y="0"/>
                      <a:pt x="52" y="6"/>
                      <a:pt x="60" y="6"/>
                    </a:cubicBezTo>
                    <a:cubicBezTo>
                      <a:pt x="67" y="6"/>
                      <a:pt x="70" y="0"/>
                      <a:pt x="76" y="0"/>
                    </a:cubicBezTo>
                    <a:cubicBezTo>
                      <a:pt x="82" y="0"/>
                      <a:pt x="87" y="4"/>
                      <a:pt x="89" y="5"/>
                    </a:cubicBezTo>
                    <a:cubicBezTo>
                      <a:pt x="89" y="13"/>
                      <a:pt x="83" y="9"/>
                      <a:pt x="78" y="13"/>
                    </a:cubicBezTo>
                    <a:cubicBezTo>
                      <a:pt x="76" y="13"/>
                      <a:pt x="75" y="13"/>
                      <a:pt x="73" y="13"/>
                    </a:cubicBezTo>
                    <a:cubicBezTo>
                      <a:pt x="73" y="17"/>
                      <a:pt x="73" y="17"/>
                      <a:pt x="73" y="17"/>
                    </a:cubicBezTo>
                    <a:lnTo>
                      <a:pt x="76" y="14"/>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8" name="Freeform 159"/>
              <p:cNvSpPr>
                <a:spLocks/>
              </p:cNvSpPr>
              <p:nvPr/>
            </p:nvSpPr>
            <p:spPr bwMode="auto">
              <a:xfrm>
                <a:off x="5427663" y="1052513"/>
                <a:ext cx="41275" cy="26988"/>
              </a:xfrm>
              <a:custGeom>
                <a:avLst/>
                <a:gdLst/>
                <a:ahLst/>
                <a:cxnLst>
                  <a:cxn ang="0">
                    <a:pos x="7" y="20"/>
                  </a:cxn>
                  <a:cxn ang="0">
                    <a:pos x="0" y="13"/>
                  </a:cxn>
                  <a:cxn ang="0">
                    <a:pos x="25" y="0"/>
                  </a:cxn>
                  <a:cxn ang="0">
                    <a:pos x="31" y="14"/>
                  </a:cxn>
                  <a:cxn ang="0">
                    <a:pos x="7" y="20"/>
                  </a:cxn>
                </a:cxnLst>
                <a:rect l="0" t="0" r="r" b="b"/>
                <a:pathLst>
                  <a:path w="31" h="20">
                    <a:moveTo>
                      <a:pt x="7" y="20"/>
                    </a:moveTo>
                    <a:cubicBezTo>
                      <a:pt x="2" y="20"/>
                      <a:pt x="0" y="17"/>
                      <a:pt x="0" y="13"/>
                    </a:cubicBezTo>
                    <a:cubicBezTo>
                      <a:pt x="0" y="7"/>
                      <a:pt x="18" y="0"/>
                      <a:pt x="25" y="0"/>
                    </a:cubicBezTo>
                    <a:cubicBezTo>
                      <a:pt x="31" y="14"/>
                      <a:pt x="31" y="14"/>
                      <a:pt x="31" y="14"/>
                    </a:cubicBezTo>
                    <a:cubicBezTo>
                      <a:pt x="28" y="16"/>
                      <a:pt x="11" y="20"/>
                      <a:pt x="7" y="2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9" name="Freeform 160"/>
              <p:cNvSpPr>
                <a:spLocks/>
              </p:cNvSpPr>
              <p:nvPr/>
            </p:nvSpPr>
            <p:spPr bwMode="auto">
              <a:xfrm>
                <a:off x="5373688" y="1069975"/>
                <a:ext cx="44450" cy="25400"/>
              </a:xfrm>
              <a:custGeom>
                <a:avLst/>
                <a:gdLst/>
                <a:ahLst/>
                <a:cxnLst>
                  <a:cxn ang="0">
                    <a:pos x="33" y="4"/>
                  </a:cxn>
                  <a:cxn ang="0">
                    <a:pos x="33" y="10"/>
                  </a:cxn>
                  <a:cxn ang="0">
                    <a:pos x="22" y="12"/>
                  </a:cxn>
                  <a:cxn ang="0">
                    <a:pos x="24" y="18"/>
                  </a:cxn>
                  <a:cxn ang="0">
                    <a:pos x="0" y="18"/>
                  </a:cxn>
                  <a:cxn ang="0">
                    <a:pos x="9" y="6"/>
                  </a:cxn>
                  <a:cxn ang="0">
                    <a:pos x="9" y="0"/>
                  </a:cxn>
                  <a:cxn ang="0">
                    <a:pos x="23" y="0"/>
                  </a:cxn>
                  <a:cxn ang="0">
                    <a:pos x="19" y="4"/>
                  </a:cxn>
                  <a:cxn ang="0">
                    <a:pos x="33" y="4"/>
                  </a:cxn>
                </a:cxnLst>
                <a:rect l="0" t="0" r="r" b="b"/>
                <a:pathLst>
                  <a:path w="33" h="20">
                    <a:moveTo>
                      <a:pt x="33" y="4"/>
                    </a:moveTo>
                    <a:cubicBezTo>
                      <a:pt x="33" y="8"/>
                      <a:pt x="33" y="8"/>
                      <a:pt x="33" y="10"/>
                    </a:cubicBezTo>
                    <a:cubicBezTo>
                      <a:pt x="30" y="14"/>
                      <a:pt x="26" y="12"/>
                      <a:pt x="22" y="12"/>
                    </a:cubicBezTo>
                    <a:cubicBezTo>
                      <a:pt x="24" y="18"/>
                      <a:pt x="24" y="18"/>
                      <a:pt x="24" y="18"/>
                    </a:cubicBezTo>
                    <a:cubicBezTo>
                      <a:pt x="22" y="19"/>
                      <a:pt x="0" y="20"/>
                      <a:pt x="0" y="18"/>
                    </a:cubicBezTo>
                    <a:cubicBezTo>
                      <a:pt x="0" y="11"/>
                      <a:pt x="3" y="8"/>
                      <a:pt x="9" y="6"/>
                    </a:cubicBezTo>
                    <a:cubicBezTo>
                      <a:pt x="8" y="2"/>
                      <a:pt x="9" y="1"/>
                      <a:pt x="9" y="0"/>
                    </a:cubicBezTo>
                    <a:cubicBezTo>
                      <a:pt x="23" y="0"/>
                      <a:pt x="23" y="0"/>
                      <a:pt x="23" y="0"/>
                    </a:cubicBezTo>
                    <a:cubicBezTo>
                      <a:pt x="22" y="2"/>
                      <a:pt x="20" y="4"/>
                      <a:pt x="19" y="4"/>
                    </a:cubicBezTo>
                    <a:cubicBezTo>
                      <a:pt x="22" y="4"/>
                      <a:pt x="29" y="4"/>
                      <a:pt x="33"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0" name="Freeform 161"/>
              <p:cNvSpPr>
                <a:spLocks/>
              </p:cNvSpPr>
              <p:nvPr/>
            </p:nvSpPr>
            <p:spPr bwMode="auto">
              <a:xfrm>
                <a:off x="5314950" y="1092200"/>
                <a:ext cx="44450" cy="15875"/>
              </a:xfrm>
              <a:custGeom>
                <a:avLst/>
                <a:gdLst/>
                <a:ahLst/>
                <a:cxnLst>
                  <a:cxn ang="0">
                    <a:pos x="20" y="12"/>
                  </a:cxn>
                  <a:cxn ang="0">
                    <a:pos x="11" y="7"/>
                  </a:cxn>
                  <a:cxn ang="0">
                    <a:pos x="4" y="12"/>
                  </a:cxn>
                  <a:cxn ang="0">
                    <a:pos x="0" y="9"/>
                  </a:cxn>
                  <a:cxn ang="0">
                    <a:pos x="22" y="0"/>
                  </a:cxn>
                  <a:cxn ang="0">
                    <a:pos x="34" y="5"/>
                  </a:cxn>
                  <a:cxn ang="0">
                    <a:pos x="20" y="12"/>
                  </a:cxn>
                </a:cxnLst>
                <a:rect l="0" t="0" r="r" b="b"/>
                <a:pathLst>
                  <a:path w="34" h="12">
                    <a:moveTo>
                      <a:pt x="20" y="12"/>
                    </a:moveTo>
                    <a:cubicBezTo>
                      <a:pt x="17" y="12"/>
                      <a:pt x="14" y="7"/>
                      <a:pt x="11" y="7"/>
                    </a:cubicBezTo>
                    <a:cubicBezTo>
                      <a:pt x="10" y="12"/>
                      <a:pt x="8" y="12"/>
                      <a:pt x="4" y="12"/>
                    </a:cubicBezTo>
                    <a:cubicBezTo>
                      <a:pt x="2" y="12"/>
                      <a:pt x="0" y="10"/>
                      <a:pt x="0" y="9"/>
                    </a:cubicBezTo>
                    <a:cubicBezTo>
                      <a:pt x="0" y="2"/>
                      <a:pt x="17" y="0"/>
                      <a:pt x="22" y="0"/>
                    </a:cubicBezTo>
                    <a:cubicBezTo>
                      <a:pt x="28" y="0"/>
                      <a:pt x="32" y="2"/>
                      <a:pt x="34" y="5"/>
                    </a:cubicBezTo>
                    <a:cubicBezTo>
                      <a:pt x="25" y="5"/>
                      <a:pt x="26" y="12"/>
                      <a:pt x="20" y="1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1" name="Freeform 162"/>
              <p:cNvSpPr>
                <a:spLocks/>
              </p:cNvSpPr>
              <p:nvPr/>
            </p:nvSpPr>
            <p:spPr bwMode="auto">
              <a:xfrm>
                <a:off x="5287963" y="1038225"/>
                <a:ext cx="71438" cy="49213"/>
              </a:xfrm>
              <a:custGeom>
                <a:avLst/>
                <a:gdLst/>
                <a:ahLst/>
                <a:cxnLst>
                  <a:cxn ang="0">
                    <a:pos x="40" y="31"/>
                  </a:cxn>
                  <a:cxn ang="0">
                    <a:pos x="22" y="36"/>
                  </a:cxn>
                  <a:cxn ang="0">
                    <a:pos x="0" y="28"/>
                  </a:cxn>
                  <a:cxn ang="0">
                    <a:pos x="6" y="23"/>
                  </a:cxn>
                  <a:cxn ang="0">
                    <a:pos x="24" y="23"/>
                  </a:cxn>
                  <a:cxn ang="0">
                    <a:pos x="17" y="22"/>
                  </a:cxn>
                  <a:cxn ang="0">
                    <a:pos x="17" y="16"/>
                  </a:cxn>
                  <a:cxn ang="0">
                    <a:pos x="43" y="8"/>
                  </a:cxn>
                  <a:cxn ang="0">
                    <a:pos x="51" y="0"/>
                  </a:cxn>
                  <a:cxn ang="0">
                    <a:pos x="52" y="5"/>
                  </a:cxn>
                  <a:cxn ang="0">
                    <a:pos x="48" y="11"/>
                  </a:cxn>
                  <a:cxn ang="0">
                    <a:pos x="28" y="23"/>
                  </a:cxn>
                  <a:cxn ang="0">
                    <a:pos x="53" y="29"/>
                  </a:cxn>
                  <a:cxn ang="0">
                    <a:pos x="40" y="31"/>
                  </a:cxn>
                </a:cxnLst>
                <a:rect l="0" t="0" r="r" b="b"/>
                <a:pathLst>
                  <a:path w="53" h="36">
                    <a:moveTo>
                      <a:pt x="40" y="31"/>
                    </a:moveTo>
                    <a:cubicBezTo>
                      <a:pt x="34" y="31"/>
                      <a:pt x="27" y="36"/>
                      <a:pt x="22" y="36"/>
                    </a:cubicBezTo>
                    <a:cubicBezTo>
                      <a:pt x="19" y="36"/>
                      <a:pt x="1" y="28"/>
                      <a:pt x="0" y="28"/>
                    </a:cubicBezTo>
                    <a:cubicBezTo>
                      <a:pt x="3" y="26"/>
                      <a:pt x="4" y="25"/>
                      <a:pt x="6" y="23"/>
                    </a:cubicBezTo>
                    <a:cubicBezTo>
                      <a:pt x="24" y="23"/>
                      <a:pt x="24" y="23"/>
                      <a:pt x="24" y="23"/>
                    </a:cubicBezTo>
                    <a:cubicBezTo>
                      <a:pt x="19" y="21"/>
                      <a:pt x="21" y="20"/>
                      <a:pt x="17" y="22"/>
                    </a:cubicBezTo>
                    <a:cubicBezTo>
                      <a:pt x="17" y="16"/>
                      <a:pt x="17" y="16"/>
                      <a:pt x="17" y="16"/>
                    </a:cubicBezTo>
                    <a:cubicBezTo>
                      <a:pt x="30" y="16"/>
                      <a:pt x="30" y="8"/>
                      <a:pt x="43" y="8"/>
                    </a:cubicBezTo>
                    <a:cubicBezTo>
                      <a:pt x="44" y="4"/>
                      <a:pt x="47" y="0"/>
                      <a:pt x="51" y="0"/>
                    </a:cubicBezTo>
                    <a:cubicBezTo>
                      <a:pt x="52" y="0"/>
                      <a:pt x="52" y="4"/>
                      <a:pt x="52" y="5"/>
                    </a:cubicBezTo>
                    <a:cubicBezTo>
                      <a:pt x="50" y="7"/>
                      <a:pt x="48" y="9"/>
                      <a:pt x="48" y="11"/>
                    </a:cubicBezTo>
                    <a:cubicBezTo>
                      <a:pt x="41" y="16"/>
                      <a:pt x="32" y="18"/>
                      <a:pt x="28" y="23"/>
                    </a:cubicBezTo>
                    <a:cubicBezTo>
                      <a:pt x="40" y="24"/>
                      <a:pt x="43" y="25"/>
                      <a:pt x="53" y="29"/>
                    </a:cubicBezTo>
                    <a:cubicBezTo>
                      <a:pt x="49" y="32"/>
                      <a:pt x="45" y="31"/>
                      <a:pt x="40" y="3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0" name="Freeform 164"/>
              <p:cNvSpPr>
                <a:spLocks/>
              </p:cNvSpPr>
              <p:nvPr/>
            </p:nvSpPr>
            <p:spPr bwMode="auto">
              <a:xfrm>
                <a:off x="6675438" y="1244600"/>
                <a:ext cx="128588" cy="49213"/>
              </a:xfrm>
              <a:custGeom>
                <a:avLst/>
                <a:gdLst/>
                <a:ahLst/>
                <a:cxnLst>
                  <a:cxn ang="0">
                    <a:pos x="77" y="29"/>
                  </a:cxn>
                  <a:cxn ang="0">
                    <a:pos x="66" y="34"/>
                  </a:cxn>
                  <a:cxn ang="0">
                    <a:pos x="58" y="29"/>
                  </a:cxn>
                  <a:cxn ang="0">
                    <a:pos x="50" y="32"/>
                  </a:cxn>
                  <a:cxn ang="0">
                    <a:pos x="40" y="36"/>
                  </a:cxn>
                  <a:cxn ang="0">
                    <a:pos x="32" y="31"/>
                  </a:cxn>
                  <a:cxn ang="0">
                    <a:pos x="22" y="38"/>
                  </a:cxn>
                  <a:cxn ang="0">
                    <a:pos x="0" y="18"/>
                  </a:cxn>
                  <a:cxn ang="0">
                    <a:pos x="20" y="0"/>
                  </a:cxn>
                  <a:cxn ang="0">
                    <a:pos x="47" y="15"/>
                  </a:cxn>
                  <a:cxn ang="0">
                    <a:pos x="54" y="3"/>
                  </a:cxn>
                  <a:cxn ang="0">
                    <a:pos x="97" y="15"/>
                  </a:cxn>
                  <a:cxn ang="0">
                    <a:pos x="89" y="29"/>
                  </a:cxn>
                  <a:cxn ang="0">
                    <a:pos x="77" y="29"/>
                  </a:cxn>
                </a:cxnLst>
                <a:rect l="0" t="0" r="r" b="b"/>
                <a:pathLst>
                  <a:path w="97" h="38">
                    <a:moveTo>
                      <a:pt x="77" y="29"/>
                    </a:moveTo>
                    <a:cubicBezTo>
                      <a:pt x="74" y="29"/>
                      <a:pt x="72" y="34"/>
                      <a:pt x="66" y="34"/>
                    </a:cubicBezTo>
                    <a:cubicBezTo>
                      <a:pt x="63" y="34"/>
                      <a:pt x="62" y="29"/>
                      <a:pt x="58" y="29"/>
                    </a:cubicBezTo>
                    <a:cubicBezTo>
                      <a:pt x="55" y="29"/>
                      <a:pt x="53" y="32"/>
                      <a:pt x="50" y="32"/>
                    </a:cubicBezTo>
                    <a:cubicBezTo>
                      <a:pt x="47" y="32"/>
                      <a:pt x="44" y="36"/>
                      <a:pt x="40" y="36"/>
                    </a:cubicBezTo>
                    <a:cubicBezTo>
                      <a:pt x="36" y="36"/>
                      <a:pt x="34" y="34"/>
                      <a:pt x="32" y="31"/>
                    </a:cubicBezTo>
                    <a:cubicBezTo>
                      <a:pt x="29" y="34"/>
                      <a:pt x="27" y="38"/>
                      <a:pt x="22" y="38"/>
                    </a:cubicBezTo>
                    <a:cubicBezTo>
                      <a:pt x="11" y="38"/>
                      <a:pt x="0" y="29"/>
                      <a:pt x="0" y="18"/>
                    </a:cubicBezTo>
                    <a:cubicBezTo>
                      <a:pt x="0" y="8"/>
                      <a:pt x="11" y="0"/>
                      <a:pt x="20" y="0"/>
                    </a:cubicBezTo>
                    <a:cubicBezTo>
                      <a:pt x="34" y="0"/>
                      <a:pt x="35" y="15"/>
                      <a:pt x="47" y="15"/>
                    </a:cubicBezTo>
                    <a:cubicBezTo>
                      <a:pt x="47" y="8"/>
                      <a:pt x="49" y="3"/>
                      <a:pt x="54" y="3"/>
                    </a:cubicBezTo>
                    <a:cubicBezTo>
                      <a:pt x="62" y="3"/>
                      <a:pt x="88" y="12"/>
                      <a:pt x="97" y="15"/>
                    </a:cubicBezTo>
                    <a:cubicBezTo>
                      <a:pt x="95" y="21"/>
                      <a:pt x="89" y="26"/>
                      <a:pt x="89" y="29"/>
                    </a:cubicBezTo>
                    <a:lnTo>
                      <a:pt x="77" y="29"/>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8" name="Freeform 165"/>
              <p:cNvSpPr>
                <a:spLocks/>
              </p:cNvSpPr>
              <p:nvPr/>
            </p:nvSpPr>
            <p:spPr bwMode="auto">
              <a:xfrm>
                <a:off x="4924425" y="2252663"/>
                <a:ext cx="34925" cy="17463"/>
              </a:xfrm>
              <a:custGeom>
                <a:avLst/>
                <a:gdLst/>
                <a:ahLst/>
                <a:cxnLst>
                  <a:cxn ang="0">
                    <a:pos x="5" y="13"/>
                  </a:cxn>
                  <a:cxn ang="0">
                    <a:pos x="2" y="11"/>
                  </a:cxn>
                  <a:cxn ang="0">
                    <a:pos x="0" y="9"/>
                  </a:cxn>
                  <a:cxn ang="0">
                    <a:pos x="26" y="0"/>
                  </a:cxn>
                  <a:cxn ang="0">
                    <a:pos x="20" y="4"/>
                  </a:cxn>
                  <a:cxn ang="0">
                    <a:pos x="19" y="8"/>
                  </a:cxn>
                  <a:cxn ang="0">
                    <a:pos x="5" y="13"/>
                  </a:cxn>
                </a:cxnLst>
                <a:rect l="0" t="0" r="r" b="b"/>
                <a:pathLst>
                  <a:path w="26" h="13">
                    <a:moveTo>
                      <a:pt x="5" y="13"/>
                    </a:moveTo>
                    <a:cubicBezTo>
                      <a:pt x="4" y="13"/>
                      <a:pt x="2" y="12"/>
                      <a:pt x="2" y="11"/>
                    </a:cubicBezTo>
                    <a:cubicBezTo>
                      <a:pt x="1" y="11"/>
                      <a:pt x="0" y="9"/>
                      <a:pt x="0" y="9"/>
                    </a:cubicBezTo>
                    <a:cubicBezTo>
                      <a:pt x="7" y="6"/>
                      <a:pt x="18" y="1"/>
                      <a:pt x="26" y="0"/>
                    </a:cubicBezTo>
                    <a:cubicBezTo>
                      <a:pt x="25" y="4"/>
                      <a:pt x="22" y="2"/>
                      <a:pt x="20" y="4"/>
                    </a:cubicBezTo>
                    <a:cubicBezTo>
                      <a:pt x="18" y="4"/>
                      <a:pt x="19" y="7"/>
                      <a:pt x="19" y="8"/>
                    </a:cubicBezTo>
                    <a:cubicBezTo>
                      <a:pt x="18" y="11"/>
                      <a:pt x="9" y="13"/>
                      <a:pt x="5" y="1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9" name="Freeform 166"/>
              <p:cNvSpPr>
                <a:spLocks/>
              </p:cNvSpPr>
              <p:nvPr/>
            </p:nvSpPr>
            <p:spPr bwMode="auto">
              <a:xfrm>
                <a:off x="5183188" y="1463675"/>
                <a:ext cx="34925" cy="25400"/>
              </a:xfrm>
              <a:custGeom>
                <a:avLst/>
                <a:gdLst/>
                <a:ahLst/>
                <a:cxnLst>
                  <a:cxn ang="0">
                    <a:pos x="5" y="4"/>
                  </a:cxn>
                  <a:cxn ang="0">
                    <a:pos x="11" y="0"/>
                  </a:cxn>
                  <a:cxn ang="0">
                    <a:pos x="26" y="6"/>
                  </a:cxn>
                  <a:cxn ang="0">
                    <a:pos x="26" y="12"/>
                  </a:cxn>
                  <a:cxn ang="0">
                    <a:pos x="8" y="19"/>
                  </a:cxn>
                  <a:cxn ang="0">
                    <a:pos x="0" y="14"/>
                  </a:cxn>
                  <a:cxn ang="0">
                    <a:pos x="5" y="4"/>
                  </a:cxn>
                </a:cxnLst>
                <a:rect l="0" t="0" r="r" b="b"/>
                <a:pathLst>
                  <a:path w="26" h="19">
                    <a:moveTo>
                      <a:pt x="5" y="4"/>
                    </a:moveTo>
                    <a:cubicBezTo>
                      <a:pt x="8" y="4"/>
                      <a:pt x="8" y="0"/>
                      <a:pt x="11" y="0"/>
                    </a:cubicBezTo>
                    <a:cubicBezTo>
                      <a:pt x="17" y="0"/>
                      <a:pt x="20" y="5"/>
                      <a:pt x="26" y="6"/>
                    </a:cubicBezTo>
                    <a:cubicBezTo>
                      <a:pt x="26" y="12"/>
                      <a:pt x="26" y="12"/>
                      <a:pt x="26" y="12"/>
                    </a:cubicBezTo>
                    <a:cubicBezTo>
                      <a:pt x="20" y="15"/>
                      <a:pt x="15" y="19"/>
                      <a:pt x="8" y="19"/>
                    </a:cubicBezTo>
                    <a:cubicBezTo>
                      <a:pt x="2" y="19"/>
                      <a:pt x="0" y="19"/>
                      <a:pt x="0" y="14"/>
                    </a:cubicBezTo>
                    <a:cubicBezTo>
                      <a:pt x="0" y="12"/>
                      <a:pt x="4" y="4"/>
                      <a:pt x="5"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0" name="Freeform 167"/>
              <p:cNvSpPr>
                <a:spLocks/>
              </p:cNvSpPr>
              <p:nvPr/>
            </p:nvSpPr>
            <p:spPr bwMode="auto">
              <a:xfrm>
                <a:off x="5359400" y="1433513"/>
                <a:ext cx="26988" cy="25400"/>
              </a:xfrm>
              <a:custGeom>
                <a:avLst/>
                <a:gdLst/>
                <a:ahLst/>
                <a:cxnLst>
                  <a:cxn ang="0">
                    <a:pos x="21" y="17"/>
                  </a:cxn>
                  <a:cxn ang="0">
                    <a:pos x="15" y="19"/>
                  </a:cxn>
                  <a:cxn ang="0">
                    <a:pos x="0" y="8"/>
                  </a:cxn>
                  <a:cxn ang="0">
                    <a:pos x="21" y="17"/>
                  </a:cxn>
                </a:cxnLst>
                <a:rect l="0" t="0" r="r" b="b"/>
                <a:pathLst>
                  <a:path w="21" h="20">
                    <a:moveTo>
                      <a:pt x="21" y="17"/>
                    </a:moveTo>
                    <a:cubicBezTo>
                      <a:pt x="21" y="20"/>
                      <a:pt x="15" y="19"/>
                      <a:pt x="15" y="19"/>
                    </a:cubicBezTo>
                    <a:cubicBezTo>
                      <a:pt x="10" y="19"/>
                      <a:pt x="0" y="14"/>
                      <a:pt x="0" y="8"/>
                    </a:cubicBezTo>
                    <a:cubicBezTo>
                      <a:pt x="0" y="0"/>
                      <a:pt x="21" y="8"/>
                      <a:pt x="21" y="1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1" name="Freeform 168"/>
              <p:cNvSpPr>
                <a:spLocks/>
              </p:cNvSpPr>
              <p:nvPr/>
            </p:nvSpPr>
            <p:spPr bwMode="auto">
              <a:xfrm>
                <a:off x="5549900" y="1338263"/>
                <a:ext cx="25400" cy="17463"/>
              </a:xfrm>
              <a:custGeom>
                <a:avLst/>
                <a:gdLst/>
                <a:ahLst/>
                <a:cxnLst>
                  <a:cxn ang="0">
                    <a:pos x="2" y="13"/>
                  </a:cxn>
                  <a:cxn ang="0">
                    <a:pos x="19" y="8"/>
                  </a:cxn>
                  <a:cxn ang="0">
                    <a:pos x="8" y="0"/>
                  </a:cxn>
                  <a:cxn ang="0">
                    <a:pos x="2" y="9"/>
                  </a:cxn>
                  <a:cxn ang="0">
                    <a:pos x="2" y="13"/>
                  </a:cxn>
                </a:cxnLst>
                <a:rect l="0" t="0" r="r" b="b"/>
                <a:pathLst>
                  <a:path w="19" h="13">
                    <a:moveTo>
                      <a:pt x="2" y="13"/>
                    </a:moveTo>
                    <a:cubicBezTo>
                      <a:pt x="7" y="13"/>
                      <a:pt x="17" y="10"/>
                      <a:pt x="19" y="8"/>
                    </a:cubicBezTo>
                    <a:cubicBezTo>
                      <a:pt x="15" y="5"/>
                      <a:pt x="13" y="0"/>
                      <a:pt x="8" y="0"/>
                    </a:cubicBezTo>
                    <a:cubicBezTo>
                      <a:pt x="4" y="0"/>
                      <a:pt x="2" y="5"/>
                      <a:pt x="2" y="9"/>
                    </a:cubicBezTo>
                    <a:cubicBezTo>
                      <a:pt x="2" y="10"/>
                      <a:pt x="0" y="13"/>
                      <a:pt x="2" y="1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2" name="Freeform 169"/>
              <p:cNvSpPr>
                <a:spLocks/>
              </p:cNvSpPr>
              <p:nvPr/>
            </p:nvSpPr>
            <p:spPr bwMode="auto">
              <a:xfrm>
                <a:off x="6727825" y="1320800"/>
                <a:ext cx="53975" cy="22225"/>
              </a:xfrm>
              <a:custGeom>
                <a:avLst/>
                <a:gdLst/>
                <a:ahLst/>
                <a:cxnLst>
                  <a:cxn ang="0">
                    <a:pos x="0" y="13"/>
                  </a:cxn>
                  <a:cxn ang="0">
                    <a:pos x="21" y="0"/>
                  </a:cxn>
                  <a:cxn ang="0">
                    <a:pos x="41" y="17"/>
                  </a:cxn>
                  <a:cxn ang="0">
                    <a:pos x="28" y="17"/>
                  </a:cxn>
                  <a:cxn ang="0">
                    <a:pos x="2" y="11"/>
                  </a:cxn>
                  <a:cxn ang="0">
                    <a:pos x="0" y="13"/>
                  </a:cxn>
                </a:cxnLst>
                <a:rect l="0" t="0" r="r" b="b"/>
                <a:pathLst>
                  <a:path w="41" h="17">
                    <a:moveTo>
                      <a:pt x="0" y="13"/>
                    </a:moveTo>
                    <a:cubicBezTo>
                      <a:pt x="5" y="6"/>
                      <a:pt x="11" y="0"/>
                      <a:pt x="21" y="0"/>
                    </a:cubicBezTo>
                    <a:cubicBezTo>
                      <a:pt x="32" y="0"/>
                      <a:pt x="41" y="7"/>
                      <a:pt x="41" y="17"/>
                    </a:cubicBezTo>
                    <a:cubicBezTo>
                      <a:pt x="28" y="17"/>
                      <a:pt x="28" y="17"/>
                      <a:pt x="28" y="17"/>
                    </a:cubicBezTo>
                    <a:cubicBezTo>
                      <a:pt x="20" y="13"/>
                      <a:pt x="10" y="14"/>
                      <a:pt x="2" y="11"/>
                    </a:cubicBezTo>
                    <a:lnTo>
                      <a:pt x="0" y="13"/>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3" name="Freeform 170"/>
              <p:cNvSpPr>
                <a:spLocks/>
              </p:cNvSpPr>
              <p:nvPr/>
            </p:nvSpPr>
            <p:spPr bwMode="auto">
              <a:xfrm>
                <a:off x="6832600" y="1266825"/>
                <a:ext cx="74613" cy="26988"/>
              </a:xfrm>
              <a:custGeom>
                <a:avLst/>
                <a:gdLst/>
                <a:ahLst/>
                <a:cxnLst>
                  <a:cxn ang="0">
                    <a:pos x="0" y="0"/>
                  </a:cxn>
                  <a:cxn ang="0">
                    <a:pos x="52" y="9"/>
                  </a:cxn>
                  <a:cxn ang="0">
                    <a:pos x="56" y="13"/>
                  </a:cxn>
                  <a:cxn ang="0">
                    <a:pos x="37" y="20"/>
                  </a:cxn>
                  <a:cxn ang="0">
                    <a:pos x="4" y="3"/>
                  </a:cxn>
                  <a:cxn ang="0">
                    <a:pos x="0" y="0"/>
                  </a:cxn>
                </a:cxnLst>
                <a:rect l="0" t="0" r="r" b="b"/>
                <a:pathLst>
                  <a:path w="56" h="20">
                    <a:moveTo>
                      <a:pt x="0" y="0"/>
                    </a:moveTo>
                    <a:cubicBezTo>
                      <a:pt x="4" y="3"/>
                      <a:pt x="50" y="9"/>
                      <a:pt x="52" y="9"/>
                    </a:cubicBezTo>
                    <a:cubicBezTo>
                      <a:pt x="55" y="9"/>
                      <a:pt x="56" y="11"/>
                      <a:pt x="56" y="13"/>
                    </a:cubicBezTo>
                    <a:cubicBezTo>
                      <a:pt x="56" y="18"/>
                      <a:pt x="44" y="20"/>
                      <a:pt x="37" y="20"/>
                    </a:cubicBezTo>
                    <a:cubicBezTo>
                      <a:pt x="25" y="20"/>
                      <a:pt x="4" y="14"/>
                      <a:pt x="4" y="3"/>
                    </a:cubicBezTo>
                    <a:lnTo>
                      <a:pt x="0" y="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4" name="Freeform 171"/>
              <p:cNvSpPr>
                <a:spLocks/>
              </p:cNvSpPr>
              <p:nvPr/>
            </p:nvSpPr>
            <p:spPr bwMode="auto">
              <a:xfrm>
                <a:off x="6726238" y="1303338"/>
                <a:ext cx="15875" cy="17463"/>
              </a:xfrm>
              <a:custGeom>
                <a:avLst/>
                <a:gdLst/>
                <a:ahLst/>
                <a:cxnLst>
                  <a:cxn ang="0">
                    <a:pos x="12" y="7"/>
                  </a:cxn>
                  <a:cxn ang="0">
                    <a:pos x="5" y="13"/>
                  </a:cxn>
                  <a:cxn ang="0">
                    <a:pos x="0" y="7"/>
                  </a:cxn>
                  <a:cxn ang="0">
                    <a:pos x="12" y="7"/>
                  </a:cxn>
                </a:cxnLst>
                <a:rect l="0" t="0" r="r" b="b"/>
                <a:pathLst>
                  <a:path w="12" h="13">
                    <a:moveTo>
                      <a:pt x="12" y="7"/>
                    </a:moveTo>
                    <a:cubicBezTo>
                      <a:pt x="12" y="11"/>
                      <a:pt x="8" y="13"/>
                      <a:pt x="5" y="13"/>
                    </a:cubicBezTo>
                    <a:cubicBezTo>
                      <a:pt x="0" y="13"/>
                      <a:pt x="0" y="11"/>
                      <a:pt x="0" y="7"/>
                    </a:cubicBezTo>
                    <a:cubicBezTo>
                      <a:pt x="0" y="0"/>
                      <a:pt x="12" y="1"/>
                      <a:pt x="12" y="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
        <p:nvSpPr>
          <p:cNvPr id="77" name="Rounded Rectangle 76"/>
          <p:cNvSpPr>
            <a:spLocks noChangeAspect="1"/>
          </p:cNvSpPr>
          <p:nvPr/>
        </p:nvSpPr>
        <p:spPr>
          <a:xfrm>
            <a:off x="3026496" y="4212833"/>
            <a:ext cx="200183" cy="194452"/>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2" name="Straight Connector 221"/>
          <p:cNvCxnSpPr/>
          <p:nvPr/>
        </p:nvCxnSpPr>
        <p:spPr>
          <a:xfrm>
            <a:off x="2522281" y="4246693"/>
            <a:ext cx="368031"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a:off x="3402432" y="4246693"/>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p:nvCxnSpPr>
        <p:spPr>
          <a:xfrm>
            <a:off x="4324744" y="4246693"/>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p:nvCxnSpPr>
        <p:spPr>
          <a:xfrm>
            <a:off x="5247056" y="4246693"/>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p:nvCxnSpPr>
        <p:spPr>
          <a:xfrm>
            <a:off x="6169368" y="4246693"/>
            <a:ext cx="410192" cy="17969"/>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27" name="Rectangle 226"/>
          <p:cNvSpPr/>
          <p:nvPr/>
        </p:nvSpPr>
        <p:spPr>
          <a:xfrm>
            <a:off x="1930272" y="4578557"/>
            <a:ext cx="671896" cy="323165"/>
          </a:xfrm>
          <a:prstGeom prst="rect">
            <a:avLst/>
          </a:prstGeom>
        </p:spPr>
        <p:txBody>
          <a:bodyPr wrap="square" lIns="0" tIns="0" rIns="0" bIns="0">
            <a:spAutoFit/>
          </a:bodyPr>
          <a:lstStyle/>
          <a:p>
            <a:pPr algn="ctr"/>
            <a:r>
              <a:rPr lang="en-US" sz="1050" dirty="0">
                <a:solidFill>
                  <a:schemeClr val="accent1"/>
                </a:solidFill>
              </a:rPr>
              <a:t>NORTH AMERICA</a:t>
            </a:r>
          </a:p>
        </p:txBody>
      </p:sp>
      <p:sp>
        <p:nvSpPr>
          <p:cNvPr id="228" name="Rectangle 227"/>
          <p:cNvSpPr/>
          <p:nvPr/>
        </p:nvSpPr>
        <p:spPr>
          <a:xfrm>
            <a:off x="2768264" y="4578557"/>
            <a:ext cx="756216" cy="323165"/>
          </a:xfrm>
          <a:prstGeom prst="rect">
            <a:avLst/>
          </a:prstGeom>
        </p:spPr>
        <p:txBody>
          <a:bodyPr wrap="square" lIns="0" tIns="0" rIns="0" bIns="0">
            <a:spAutoFit/>
          </a:bodyPr>
          <a:lstStyle/>
          <a:p>
            <a:pPr algn="ctr"/>
            <a:r>
              <a:rPr lang="en-US" sz="1050" dirty="0">
                <a:solidFill>
                  <a:schemeClr val="accent2"/>
                </a:solidFill>
              </a:rPr>
              <a:t>LATIN AMERICA</a:t>
            </a:r>
          </a:p>
        </p:txBody>
      </p:sp>
      <p:sp>
        <p:nvSpPr>
          <p:cNvPr id="229" name="Rectangle 228"/>
          <p:cNvSpPr/>
          <p:nvPr/>
        </p:nvSpPr>
        <p:spPr>
          <a:xfrm>
            <a:off x="3690576" y="4578557"/>
            <a:ext cx="756216" cy="161583"/>
          </a:xfrm>
          <a:prstGeom prst="rect">
            <a:avLst/>
          </a:prstGeom>
        </p:spPr>
        <p:txBody>
          <a:bodyPr wrap="square" lIns="0" tIns="0" rIns="0" bIns="0">
            <a:spAutoFit/>
          </a:bodyPr>
          <a:lstStyle/>
          <a:p>
            <a:pPr algn="ctr"/>
            <a:r>
              <a:rPr lang="en-US" sz="1050" dirty="0" smtClean="0">
                <a:solidFill>
                  <a:schemeClr val="accent3"/>
                </a:solidFill>
              </a:rPr>
              <a:t>AFRICA</a:t>
            </a:r>
            <a:endParaRPr lang="en-US" sz="1050" dirty="0">
              <a:solidFill>
                <a:schemeClr val="accent3"/>
              </a:solidFill>
            </a:endParaRPr>
          </a:p>
        </p:txBody>
      </p:sp>
      <p:sp>
        <p:nvSpPr>
          <p:cNvPr id="230" name="Rectangle 229"/>
          <p:cNvSpPr/>
          <p:nvPr/>
        </p:nvSpPr>
        <p:spPr>
          <a:xfrm>
            <a:off x="4612888" y="4578557"/>
            <a:ext cx="756216" cy="161583"/>
          </a:xfrm>
          <a:prstGeom prst="rect">
            <a:avLst/>
          </a:prstGeom>
        </p:spPr>
        <p:txBody>
          <a:bodyPr wrap="square" lIns="0" tIns="0" rIns="0" bIns="0">
            <a:spAutoFit/>
          </a:bodyPr>
          <a:lstStyle/>
          <a:p>
            <a:pPr algn="ctr"/>
            <a:r>
              <a:rPr lang="en-US" sz="1050" dirty="0">
                <a:solidFill>
                  <a:schemeClr val="accent4"/>
                </a:solidFill>
              </a:rPr>
              <a:t>EUROPE</a:t>
            </a:r>
          </a:p>
        </p:txBody>
      </p:sp>
      <p:sp>
        <p:nvSpPr>
          <p:cNvPr id="231" name="Rectangle 230"/>
          <p:cNvSpPr/>
          <p:nvPr/>
        </p:nvSpPr>
        <p:spPr>
          <a:xfrm>
            <a:off x="5535200" y="4578557"/>
            <a:ext cx="756216" cy="161583"/>
          </a:xfrm>
          <a:prstGeom prst="rect">
            <a:avLst/>
          </a:prstGeom>
        </p:spPr>
        <p:txBody>
          <a:bodyPr wrap="square" lIns="0" tIns="0" rIns="0" bIns="0">
            <a:spAutoFit/>
          </a:bodyPr>
          <a:lstStyle/>
          <a:p>
            <a:pPr algn="ctr"/>
            <a:r>
              <a:rPr lang="en-US" sz="1050" dirty="0">
                <a:solidFill>
                  <a:schemeClr val="accent5"/>
                </a:solidFill>
              </a:rPr>
              <a:t>ASIA</a:t>
            </a:r>
          </a:p>
        </p:txBody>
      </p:sp>
      <p:sp>
        <p:nvSpPr>
          <p:cNvPr id="232" name="Rectangle 231"/>
          <p:cNvSpPr/>
          <p:nvPr/>
        </p:nvSpPr>
        <p:spPr>
          <a:xfrm>
            <a:off x="6457512" y="4578557"/>
            <a:ext cx="756216" cy="161583"/>
          </a:xfrm>
          <a:prstGeom prst="rect">
            <a:avLst/>
          </a:prstGeom>
        </p:spPr>
        <p:txBody>
          <a:bodyPr wrap="square" lIns="0" tIns="0" rIns="0" bIns="0">
            <a:spAutoFit/>
          </a:bodyPr>
          <a:lstStyle/>
          <a:p>
            <a:pPr algn="ctr"/>
            <a:r>
              <a:rPr lang="en-US" sz="1050" dirty="0">
                <a:solidFill>
                  <a:schemeClr val="accent6"/>
                </a:solidFill>
              </a:rPr>
              <a:t>AUSTRALIA</a:t>
            </a:r>
          </a:p>
        </p:txBody>
      </p:sp>
      <p:sp>
        <p:nvSpPr>
          <p:cNvPr id="233" name="Oval 232"/>
          <p:cNvSpPr/>
          <p:nvPr/>
        </p:nvSpPr>
        <p:spPr>
          <a:xfrm rot="5400000">
            <a:off x="7334262" y="3321597"/>
            <a:ext cx="261854" cy="261854"/>
          </a:xfrm>
          <a:prstGeom prst="ellipse">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4" name="Elbow Connector 233"/>
          <p:cNvCxnSpPr>
            <a:stCxn id="233" idx="6"/>
          </p:cNvCxnSpPr>
          <p:nvPr/>
        </p:nvCxnSpPr>
        <p:spPr>
          <a:xfrm rot="5400000">
            <a:off x="6937830" y="3481242"/>
            <a:ext cx="425151" cy="629569"/>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5" name="Oval 234"/>
          <p:cNvSpPr/>
          <p:nvPr/>
        </p:nvSpPr>
        <p:spPr>
          <a:xfrm rot="5400000">
            <a:off x="6160489" y="1468591"/>
            <a:ext cx="261854" cy="261854"/>
          </a:xfrm>
          <a:prstGeom prst="ellipse">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6" name="Elbow Connector 235"/>
          <p:cNvCxnSpPr>
            <a:stCxn id="235" idx="6"/>
          </p:cNvCxnSpPr>
          <p:nvPr/>
        </p:nvCxnSpPr>
        <p:spPr>
          <a:xfrm rot="5400000">
            <a:off x="4972268" y="2671485"/>
            <a:ext cx="2260188" cy="378108"/>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7" name="Oval 236"/>
          <p:cNvSpPr/>
          <p:nvPr/>
        </p:nvSpPr>
        <p:spPr>
          <a:xfrm rot="5400000">
            <a:off x="4567222" y="1509619"/>
            <a:ext cx="261854" cy="261854"/>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8" name="Elbow Connector 237"/>
          <p:cNvCxnSpPr>
            <a:stCxn id="237" idx="6"/>
          </p:cNvCxnSpPr>
          <p:nvPr/>
        </p:nvCxnSpPr>
        <p:spPr>
          <a:xfrm rot="16200000" flipH="1">
            <a:off x="3734992" y="2734629"/>
            <a:ext cx="2219160" cy="292847"/>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9" name="Oval 238"/>
          <p:cNvSpPr/>
          <p:nvPr/>
        </p:nvSpPr>
        <p:spPr>
          <a:xfrm rot="5400000">
            <a:off x="4337238" y="2453340"/>
            <a:ext cx="261854" cy="261854"/>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6" name="Elbow Connector 315"/>
          <p:cNvCxnSpPr>
            <a:stCxn id="239" idx="6"/>
          </p:cNvCxnSpPr>
          <p:nvPr/>
        </p:nvCxnSpPr>
        <p:spPr>
          <a:xfrm rot="5400000">
            <a:off x="3630706" y="3153173"/>
            <a:ext cx="1275439" cy="399481"/>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18" name="Oval 317"/>
          <p:cNvSpPr/>
          <p:nvPr/>
        </p:nvSpPr>
        <p:spPr>
          <a:xfrm rot="5400000">
            <a:off x="2784977" y="3078451"/>
            <a:ext cx="261854" cy="26185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9" name="Elbow Connector 318"/>
          <p:cNvCxnSpPr>
            <a:stCxn id="318" idx="6"/>
          </p:cNvCxnSpPr>
          <p:nvPr/>
        </p:nvCxnSpPr>
        <p:spPr>
          <a:xfrm rot="16200000" flipH="1">
            <a:off x="2705974" y="3550235"/>
            <a:ext cx="650328" cy="230468"/>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20" name="Oval 319"/>
          <p:cNvSpPr/>
          <p:nvPr/>
        </p:nvSpPr>
        <p:spPr>
          <a:xfrm rot="5400000">
            <a:off x="1419233" y="1398457"/>
            <a:ext cx="261854" cy="261854"/>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1" name="Elbow Connector 320"/>
          <p:cNvCxnSpPr>
            <a:stCxn id="320" idx="6"/>
          </p:cNvCxnSpPr>
          <p:nvPr/>
        </p:nvCxnSpPr>
        <p:spPr>
          <a:xfrm rot="16200000" flipH="1">
            <a:off x="743029" y="2467441"/>
            <a:ext cx="2330322" cy="716061"/>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a:off x="2522281" y="4257057"/>
            <a:ext cx="368031"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a:off x="3402432" y="4257057"/>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a:off x="4324744" y="4257057"/>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a:off x="5247056" y="4257057"/>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a:off x="6169368" y="4257057"/>
            <a:ext cx="410192" cy="17969"/>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93" name="Group 292"/>
          <p:cNvGrpSpPr/>
          <p:nvPr/>
        </p:nvGrpSpPr>
        <p:grpSpPr>
          <a:xfrm>
            <a:off x="2015241" y="4006077"/>
            <a:ext cx="501960" cy="501960"/>
            <a:chOff x="401320" y="3294181"/>
            <a:chExt cx="565748" cy="565748"/>
          </a:xfrm>
        </p:grpSpPr>
        <p:sp>
          <p:nvSpPr>
            <p:cNvPr id="294" name="Oval 293"/>
            <p:cNvSpPr/>
            <p:nvPr/>
          </p:nvSpPr>
          <p:spPr>
            <a:xfrm>
              <a:off x="423727" y="3316670"/>
              <a:ext cx="523762" cy="52376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1"/>
                  </a:solidFill>
                </a:rPr>
                <a:t>95%</a:t>
              </a:r>
              <a:endParaRPr lang="en-US" sz="1200" b="1" dirty="0">
                <a:solidFill>
                  <a:schemeClr val="accent1"/>
                </a:solidFill>
              </a:endParaRPr>
            </a:p>
          </p:txBody>
        </p:sp>
        <p:sp>
          <p:nvSpPr>
            <p:cNvPr id="295" name="Block Arc 294"/>
            <p:cNvSpPr/>
            <p:nvPr/>
          </p:nvSpPr>
          <p:spPr>
            <a:xfrm flipH="1">
              <a:off x="401320" y="3294181"/>
              <a:ext cx="565748" cy="565748"/>
            </a:xfrm>
            <a:prstGeom prst="blockArc">
              <a:avLst>
                <a:gd name="adj1" fmla="val 18826390"/>
                <a:gd name="adj2" fmla="val 16331239"/>
                <a:gd name="adj3" fmla="val 8827"/>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grpSp>
        <p:nvGrpSpPr>
          <p:cNvPr id="296" name="Group 295"/>
          <p:cNvGrpSpPr/>
          <p:nvPr/>
        </p:nvGrpSpPr>
        <p:grpSpPr>
          <a:xfrm>
            <a:off x="6584640" y="4024046"/>
            <a:ext cx="501960" cy="501960"/>
            <a:chOff x="401320" y="3294181"/>
            <a:chExt cx="565748" cy="565748"/>
          </a:xfrm>
        </p:grpSpPr>
        <p:sp>
          <p:nvSpPr>
            <p:cNvPr id="297" name="Oval 296"/>
            <p:cNvSpPr/>
            <p:nvPr/>
          </p:nvSpPr>
          <p:spPr>
            <a:xfrm>
              <a:off x="423727" y="3316670"/>
              <a:ext cx="523762" cy="523762"/>
            </a:xfrm>
            <a:prstGeom prst="ellipse">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6"/>
                  </a:solidFill>
                </a:rPr>
                <a:t>70%</a:t>
              </a:r>
              <a:endParaRPr lang="en-US" sz="1200" b="1" dirty="0">
                <a:solidFill>
                  <a:schemeClr val="accent6"/>
                </a:solidFill>
              </a:endParaRPr>
            </a:p>
          </p:txBody>
        </p:sp>
        <p:sp>
          <p:nvSpPr>
            <p:cNvPr id="298" name="Block Arc 297"/>
            <p:cNvSpPr/>
            <p:nvPr/>
          </p:nvSpPr>
          <p:spPr>
            <a:xfrm flipH="1">
              <a:off x="401320" y="3294181"/>
              <a:ext cx="565748" cy="565748"/>
            </a:xfrm>
            <a:prstGeom prst="blockArc">
              <a:avLst>
                <a:gd name="adj1" fmla="val 2767720"/>
                <a:gd name="adj2" fmla="val 16331239"/>
                <a:gd name="adj3" fmla="val 8827"/>
              </a:avLst>
            </a:prstGeom>
            <a:solidFill>
              <a:schemeClr val="accent6"/>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6"/>
                </a:solidFill>
              </a:endParaRPr>
            </a:p>
          </p:txBody>
        </p:sp>
      </p:grpSp>
      <p:grpSp>
        <p:nvGrpSpPr>
          <p:cNvPr id="299" name="Group 298"/>
          <p:cNvGrpSpPr/>
          <p:nvPr/>
        </p:nvGrpSpPr>
        <p:grpSpPr>
          <a:xfrm>
            <a:off x="2895392" y="4006077"/>
            <a:ext cx="501960" cy="501960"/>
            <a:chOff x="401320" y="3294181"/>
            <a:chExt cx="565748" cy="565748"/>
          </a:xfrm>
        </p:grpSpPr>
        <p:sp>
          <p:nvSpPr>
            <p:cNvPr id="300" name="Oval 299"/>
            <p:cNvSpPr/>
            <p:nvPr/>
          </p:nvSpPr>
          <p:spPr>
            <a:xfrm>
              <a:off x="423727" y="3316670"/>
              <a:ext cx="523762" cy="523762"/>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2"/>
                  </a:solidFill>
                </a:rPr>
                <a:t>75%</a:t>
              </a:r>
              <a:endParaRPr lang="en-US" sz="1200" b="1" dirty="0">
                <a:solidFill>
                  <a:schemeClr val="accent2"/>
                </a:solidFill>
              </a:endParaRPr>
            </a:p>
          </p:txBody>
        </p:sp>
        <p:sp>
          <p:nvSpPr>
            <p:cNvPr id="301" name="Block Arc 300"/>
            <p:cNvSpPr/>
            <p:nvPr/>
          </p:nvSpPr>
          <p:spPr>
            <a:xfrm flipH="1">
              <a:off x="401320" y="3294181"/>
              <a:ext cx="565748" cy="565748"/>
            </a:xfrm>
            <a:prstGeom prst="blockArc">
              <a:avLst>
                <a:gd name="adj1" fmla="val 21180264"/>
                <a:gd name="adj2" fmla="val 16331239"/>
                <a:gd name="adj3" fmla="val 8827"/>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2"/>
                </a:solidFill>
              </a:endParaRPr>
            </a:p>
          </p:txBody>
        </p:sp>
      </p:grpSp>
      <p:grpSp>
        <p:nvGrpSpPr>
          <p:cNvPr id="302" name="Group 301"/>
          <p:cNvGrpSpPr/>
          <p:nvPr/>
        </p:nvGrpSpPr>
        <p:grpSpPr>
          <a:xfrm>
            <a:off x="3817704" y="4006077"/>
            <a:ext cx="501960" cy="501960"/>
            <a:chOff x="401320" y="3294181"/>
            <a:chExt cx="565748" cy="565748"/>
          </a:xfrm>
        </p:grpSpPr>
        <p:sp>
          <p:nvSpPr>
            <p:cNvPr id="303" name="Oval 302"/>
            <p:cNvSpPr/>
            <p:nvPr/>
          </p:nvSpPr>
          <p:spPr>
            <a:xfrm>
              <a:off x="423727" y="3316670"/>
              <a:ext cx="523762" cy="52376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3"/>
                  </a:solidFill>
                </a:rPr>
                <a:t>50%</a:t>
              </a:r>
              <a:endParaRPr lang="en-US" sz="1200" b="1" dirty="0">
                <a:solidFill>
                  <a:schemeClr val="accent3"/>
                </a:solidFill>
              </a:endParaRPr>
            </a:p>
          </p:txBody>
        </p:sp>
        <p:sp>
          <p:nvSpPr>
            <p:cNvPr id="304" name="Block Arc 303"/>
            <p:cNvSpPr/>
            <p:nvPr/>
          </p:nvSpPr>
          <p:spPr>
            <a:xfrm flipH="1">
              <a:off x="401320" y="3294181"/>
              <a:ext cx="565748" cy="565748"/>
            </a:xfrm>
            <a:prstGeom prst="blockArc">
              <a:avLst>
                <a:gd name="adj1" fmla="val 5435853"/>
                <a:gd name="adj2" fmla="val 16331239"/>
                <a:gd name="adj3" fmla="val 8827"/>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grpSp>
        <p:nvGrpSpPr>
          <p:cNvPr id="305" name="Group 304"/>
          <p:cNvGrpSpPr/>
          <p:nvPr/>
        </p:nvGrpSpPr>
        <p:grpSpPr>
          <a:xfrm>
            <a:off x="4740016" y="4006077"/>
            <a:ext cx="501960" cy="501960"/>
            <a:chOff x="401320" y="3294181"/>
            <a:chExt cx="565748" cy="565748"/>
          </a:xfrm>
        </p:grpSpPr>
        <p:sp>
          <p:nvSpPr>
            <p:cNvPr id="306" name="Oval 305"/>
            <p:cNvSpPr/>
            <p:nvPr/>
          </p:nvSpPr>
          <p:spPr>
            <a:xfrm>
              <a:off x="423727" y="3316670"/>
              <a:ext cx="523762" cy="523762"/>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4"/>
                  </a:solidFill>
                </a:rPr>
                <a:t>25%</a:t>
              </a:r>
              <a:endParaRPr lang="en-US" sz="1200" b="1" dirty="0">
                <a:solidFill>
                  <a:schemeClr val="accent4"/>
                </a:solidFill>
              </a:endParaRPr>
            </a:p>
          </p:txBody>
        </p:sp>
        <p:sp>
          <p:nvSpPr>
            <p:cNvPr id="307" name="Block Arc 306"/>
            <p:cNvSpPr/>
            <p:nvPr/>
          </p:nvSpPr>
          <p:spPr>
            <a:xfrm flipH="1">
              <a:off x="401320" y="3294181"/>
              <a:ext cx="565748" cy="565748"/>
            </a:xfrm>
            <a:prstGeom prst="blockArc">
              <a:avLst>
                <a:gd name="adj1" fmla="val 10307852"/>
                <a:gd name="adj2" fmla="val 16331239"/>
                <a:gd name="adj3" fmla="val 8827"/>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4"/>
                </a:solidFill>
              </a:endParaRPr>
            </a:p>
          </p:txBody>
        </p:sp>
      </p:grpSp>
      <p:grpSp>
        <p:nvGrpSpPr>
          <p:cNvPr id="308" name="Group 307"/>
          <p:cNvGrpSpPr/>
          <p:nvPr/>
        </p:nvGrpSpPr>
        <p:grpSpPr>
          <a:xfrm>
            <a:off x="5662328" y="4006077"/>
            <a:ext cx="501960" cy="501960"/>
            <a:chOff x="401320" y="3294181"/>
            <a:chExt cx="565748" cy="565748"/>
          </a:xfrm>
        </p:grpSpPr>
        <p:sp>
          <p:nvSpPr>
            <p:cNvPr id="309" name="Oval 308"/>
            <p:cNvSpPr/>
            <p:nvPr/>
          </p:nvSpPr>
          <p:spPr>
            <a:xfrm>
              <a:off x="423727" y="3316670"/>
              <a:ext cx="523762" cy="523762"/>
            </a:xfrm>
            <a:prstGeom prst="ellipse">
              <a:avLst/>
            </a:pr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5"/>
                  </a:solidFill>
                </a:rPr>
                <a:t>55%</a:t>
              </a:r>
              <a:endParaRPr lang="en-US" sz="1200" b="1" dirty="0">
                <a:solidFill>
                  <a:schemeClr val="accent5"/>
                </a:solidFill>
              </a:endParaRPr>
            </a:p>
          </p:txBody>
        </p:sp>
        <p:sp>
          <p:nvSpPr>
            <p:cNvPr id="310" name="Block Arc 309"/>
            <p:cNvSpPr/>
            <p:nvPr/>
          </p:nvSpPr>
          <p:spPr>
            <a:xfrm flipH="1">
              <a:off x="401320" y="3294181"/>
              <a:ext cx="565748" cy="565748"/>
            </a:xfrm>
            <a:prstGeom prst="blockArc">
              <a:avLst>
                <a:gd name="adj1" fmla="val 4299182"/>
                <a:gd name="adj2" fmla="val 16331239"/>
                <a:gd name="adj3" fmla="val 8827"/>
              </a:avLst>
            </a:prstGeom>
            <a:solidFill>
              <a:schemeClr val="accent5"/>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5"/>
                </a:solidFill>
              </a:endParaRPr>
            </a:p>
          </p:txBody>
        </p:sp>
      </p:grpSp>
    </p:spTree>
    <p:extLst>
      <p:ext uri="{BB962C8B-B14F-4D97-AF65-F5344CB8AC3E}">
        <p14:creationId xmlns:p14="http://schemas.microsoft.com/office/powerpoint/2010/main" val="2688588598"/>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Our History Timeline</a:t>
            </a:r>
          </a:p>
        </p:txBody>
      </p:sp>
      <p:sp>
        <p:nvSpPr>
          <p:cNvPr id="4" name="Rounded Rectangle 3"/>
          <p:cNvSpPr/>
          <p:nvPr/>
        </p:nvSpPr>
        <p:spPr>
          <a:xfrm>
            <a:off x="402772" y="2651944"/>
            <a:ext cx="8338457" cy="881741"/>
          </a:xfrm>
          <a:prstGeom prst="roundRect">
            <a:avLst>
              <a:gd name="adj" fmla="val 50000"/>
            </a:avLst>
          </a:prstGeom>
          <a:noFill/>
          <a:ln w="28575">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Oval 4"/>
          <p:cNvSpPr/>
          <p:nvPr/>
        </p:nvSpPr>
        <p:spPr>
          <a:xfrm>
            <a:off x="1158734" y="2324778"/>
            <a:ext cx="654333" cy="65433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#1</a:t>
            </a:r>
            <a:endParaRPr lang="en-US" b="1" dirty="0"/>
          </a:p>
        </p:txBody>
      </p:sp>
      <p:sp>
        <p:nvSpPr>
          <p:cNvPr id="6" name="Oval 5"/>
          <p:cNvSpPr/>
          <p:nvPr/>
        </p:nvSpPr>
        <p:spPr>
          <a:xfrm>
            <a:off x="3627614" y="2324778"/>
            <a:ext cx="654333" cy="65433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#2</a:t>
            </a:r>
            <a:endParaRPr lang="en-US" b="1" dirty="0"/>
          </a:p>
        </p:txBody>
      </p:sp>
      <p:sp>
        <p:nvSpPr>
          <p:cNvPr id="7" name="Oval 6"/>
          <p:cNvSpPr/>
          <p:nvPr/>
        </p:nvSpPr>
        <p:spPr>
          <a:xfrm>
            <a:off x="6096494" y="2324778"/>
            <a:ext cx="654333" cy="65433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#3</a:t>
            </a:r>
            <a:endParaRPr lang="en-US" b="1" dirty="0"/>
          </a:p>
        </p:txBody>
      </p:sp>
      <p:sp>
        <p:nvSpPr>
          <p:cNvPr id="10" name="Oval 9"/>
          <p:cNvSpPr/>
          <p:nvPr/>
        </p:nvSpPr>
        <p:spPr>
          <a:xfrm>
            <a:off x="2393174" y="3206519"/>
            <a:ext cx="654333" cy="65433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#6</a:t>
            </a:r>
            <a:endParaRPr lang="en-US" b="1" dirty="0"/>
          </a:p>
        </p:txBody>
      </p:sp>
      <p:sp>
        <p:nvSpPr>
          <p:cNvPr id="11" name="Oval 10"/>
          <p:cNvSpPr/>
          <p:nvPr/>
        </p:nvSpPr>
        <p:spPr>
          <a:xfrm>
            <a:off x="4862054" y="3206519"/>
            <a:ext cx="654333" cy="65433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#5</a:t>
            </a:r>
            <a:endParaRPr lang="en-US" b="1" dirty="0"/>
          </a:p>
        </p:txBody>
      </p:sp>
      <p:sp>
        <p:nvSpPr>
          <p:cNvPr id="12" name="Oval 11"/>
          <p:cNvSpPr/>
          <p:nvPr/>
        </p:nvSpPr>
        <p:spPr>
          <a:xfrm>
            <a:off x="7330934" y="3206519"/>
            <a:ext cx="654333" cy="65433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#4</a:t>
            </a:r>
            <a:endParaRPr lang="en-US" b="1" dirty="0"/>
          </a:p>
        </p:txBody>
      </p:sp>
      <p:sp>
        <p:nvSpPr>
          <p:cNvPr id="15" name="Isosceles Triangle 14"/>
          <p:cNvSpPr/>
          <p:nvPr/>
        </p:nvSpPr>
        <p:spPr>
          <a:xfrm rot="5400000">
            <a:off x="5025934" y="2575746"/>
            <a:ext cx="326571" cy="152402"/>
          </a:xfrm>
          <a:prstGeom prst="triangle">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Isosceles Triangle 15"/>
          <p:cNvSpPr/>
          <p:nvPr/>
        </p:nvSpPr>
        <p:spPr>
          <a:xfrm rot="16200000" flipH="1">
            <a:off x="3791495" y="3456891"/>
            <a:ext cx="326571" cy="152402"/>
          </a:xfrm>
          <a:prstGeom prst="triangle">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Isosceles Triangle 24"/>
          <p:cNvSpPr/>
          <p:nvPr/>
        </p:nvSpPr>
        <p:spPr>
          <a:xfrm rot="5400000">
            <a:off x="2557053" y="2575746"/>
            <a:ext cx="326571" cy="152402"/>
          </a:xfrm>
          <a:prstGeom prst="triangle">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6" name="Isosceles Triangle 25"/>
          <p:cNvSpPr/>
          <p:nvPr/>
        </p:nvSpPr>
        <p:spPr>
          <a:xfrm rot="16200000" flipH="1">
            <a:off x="6260374" y="3456889"/>
            <a:ext cx="326571" cy="152406"/>
          </a:xfrm>
          <a:prstGeom prst="triangle">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 name="Rectangle 16"/>
          <p:cNvSpPr/>
          <p:nvPr/>
        </p:nvSpPr>
        <p:spPr>
          <a:xfrm>
            <a:off x="653400" y="1708648"/>
            <a:ext cx="1665000" cy="540148"/>
          </a:xfrm>
          <a:prstGeom prst="rect">
            <a:avLst/>
          </a:prstGeom>
        </p:spPr>
        <p:txBody>
          <a:bodyPr wrap="square" lIns="0" tIns="0" rIns="0" bIns="0">
            <a:spAutoFit/>
          </a:bodyPr>
          <a:lstStyle/>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8" name="Rectangle 17"/>
          <p:cNvSpPr/>
          <p:nvPr/>
        </p:nvSpPr>
        <p:spPr>
          <a:xfrm>
            <a:off x="3122280" y="1708648"/>
            <a:ext cx="1665000" cy="540148"/>
          </a:xfrm>
          <a:prstGeom prst="rect">
            <a:avLst/>
          </a:prstGeom>
        </p:spPr>
        <p:txBody>
          <a:bodyPr wrap="square" lIns="0" tIns="0" rIns="0" bIns="0">
            <a:spAutoFit/>
          </a:bodyPr>
          <a:lstStyle/>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9" name="Rectangle 18"/>
          <p:cNvSpPr/>
          <p:nvPr/>
        </p:nvSpPr>
        <p:spPr>
          <a:xfrm>
            <a:off x="5591160" y="1708648"/>
            <a:ext cx="1665000" cy="540148"/>
          </a:xfrm>
          <a:prstGeom prst="rect">
            <a:avLst/>
          </a:prstGeom>
        </p:spPr>
        <p:txBody>
          <a:bodyPr wrap="square" lIns="0" tIns="0" rIns="0" bIns="0">
            <a:spAutoFit/>
          </a:bodyPr>
          <a:lstStyle/>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2" name="TextBox 31"/>
          <p:cNvSpPr txBox="1"/>
          <p:nvPr/>
        </p:nvSpPr>
        <p:spPr>
          <a:xfrm flipH="1">
            <a:off x="1061086" y="1293382"/>
            <a:ext cx="849628" cy="295466"/>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1"/>
                </a:solidFill>
              </a:rPr>
              <a:t>2015</a:t>
            </a:r>
            <a:endParaRPr lang="en-US" sz="1200" b="1" dirty="0">
              <a:solidFill>
                <a:schemeClr val="accent1"/>
              </a:solidFill>
            </a:endParaRPr>
          </a:p>
        </p:txBody>
      </p:sp>
      <p:cxnSp>
        <p:nvCxnSpPr>
          <p:cNvPr id="33" name="Straight Connector 32"/>
          <p:cNvCxnSpPr/>
          <p:nvPr/>
        </p:nvCxnSpPr>
        <p:spPr>
          <a:xfrm rot="10800000" flipH="1">
            <a:off x="1263015" y="1663405"/>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flipH="1">
            <a:off x="3529966" y="1305020"/>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2"/>
                </a:solidFill>
              </a:rPr>
              <a:t>2016</a:t>
            </a:r>
            <a:endParaRPr lang="en-US" sz="1200" b="1" dirty="0">
              <a:solidFill>
                <a:schemeClr val="accent2"/>
              </a:solidFill>
            </a:endParaRPr>
          </a:p>
        </p:txBody>
      </p:sp>
      <p:cxnSp>
        <p:nvCxnSpPr>
          <p:cNvPr id="35" name="Straight Connector 34"/>
          <p:cNvCxnSpPr/>
          <p:nvPr/>
        </p:nvCxnSpPr>
        <p:spPr>
          <a:xfrm rot="10800000" flipH="1">
            <a:off x="3731895" y="1663405"/>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flipH="1">
            <a:off x="5998846" y="1305020"/>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3"/>
                </a:solidFill>
              </a:rPr>
              <a:t>2017</a:t>
            </a:r>
            <a:endParaRPr lang="en-US" sz="1200" b="1" dirty="0">
              <a:solidFill>
                <a:schemeClr val="accent3"/>
              </a:solidFill>
            </a:endParaRPr>
          </a:p>
        </p:txBody>
      </p:sp>
      <p:cxnSp>
        <p:nvCxnSpPr>
          <p:cNvPr id="37" name="Straight Connector 36"/>
          <p:cNvCxnSpPr/>
          <p:nvPr/>
        </p:nvCxnSpPr>
        <p:spPr>
          <a:xfrm rot="10800000" flipH="1">
            <a:off x="6200775" y="1663405"/>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1892195" y="4340462"/>
            <a:ext cx="1665000" cy="540148"/>
          </a:xfrm>
          <a:prstGeom prst="rect">
            <a:avLst/>
          </a:prstGeom>
        </p:spPr>
        <p:txBody>
          <a:bodyPr wrap="square" lIns="0" tIns="0" rIns="0" bIns="0">
            <a:spAutoFit/>
          </a:bodyPr>
          <a:lstStyle/>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9" name="TextBox 38"/>
          <p:cNvSpPr txBox="1"/>
          <p:nvPr/>
        </p:nvSpPr>
        <p:spPr>
          <a:xfrm flipH="1">
            <a:off x="2299881" y="3936834"/>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6"/>
                </a:solidFill>
              </a:rPr>
              <a:t>2020</a:t>
            </a:r>
            <a:endParaRPr lang="en-US" sz="1200" b="1" dirty="0">
              <a:solidFill>
                <a:schemeClr val="accent6"/>
              </a:solidFill>
            </a:endParaRPr>
          </a:p>
        </p:txBody>
      </p:sp>
      <p:cxnSp>
        <p:nvCxnSpPr>
          <p:cNvPr id="40" name="Straight Connector 39"/>
          <p:cNvCxnSpPr/>
          <p:nvPr/>
        </p:nvCxnSpPr>
        <p:spPr>
          <a:xfrm rot="10800000" flipH="1">
            <a:off x="2501810" y="4295219"/>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4362434" y="4340462"/>
            <a:ext cx="1665000" cy="540148"/>
          </a:xfrm>
          <a:prstGeom prst="rect">
            <a:avLst/>
          </a:prstGeom>
        </p:spPr>
        <p:txBody>
          <a:bodyPr wrap="square" lIns="0" tIns="0" rIns="0" bIns="0">
            <a:spAutoFit/>
          </a:bodyPr>
          <a:lstStyle/>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42" name="TextBox 41"/>
          <p:cNvSpPr txBox="1"/>
          <p:nvPr/>
        </p:nvSpPr>
        <p:spPr>
          <a:xfrm flipH="1">
            <a:off x="4770120" y="3936834"/>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5"/>
                </a:solidFill>
              </a:rPr>
              <a:t>2019</a:t>
            </a:r>
            <a:endParaRPr lang="en-US" sz="1200" b="1" dirty="0">
              <a:solidFill>
                <a:schemeClr val="accent5"/>
              </a:solidFill>
            </a:endParaRPr>
          </a:p>
        </p:txBody>
      </p:sp>
      <p:cxnSp>
        <p:nvCxnSpPr>
          <p:cNvPr id="43" name="Straight Connector 42"/>
          <p:cNvCxnSpPr/>
          <p:nvPr/>
        </p:nvCxnSpPr>
        <p:spPr>
          <a:xfrm rot="10800000" flipH="1">
            <a:off x="4972049" y="4295219"/>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4" name="Rectangle 43"/>
          <p:cNvSpPr/>
          <p:nvPr/>
        </p:nvSpPr>
        <p:spPr>
          <a:xfrm>
            <a:off x="6817433" y="4340462"/>
            <a:ext cx="1665000" cy="540148"/>
          </a:xfrm>
          <a:prstGeom prst="rect">
            <a:avLst/>
          </a:prstGeom>
        </p:spPr>
        <p:txBody>
          <a:bodyPr wrap="square" lIns="0" tIns="0" rIns="0" bIns="0">
            <a:spAutoFit/>
          </a:bodyPr>
          <a:lstStyle/>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45" name="TextBox 44"/>
          <p:cNvSpPr txBox="1"/>
          <p:nvPr/>
        </p:nvSpPr>
        <p:spPr>
          <a:xfrm flipH="1">
            <a:off x="7225119" y="3936834"/>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4"/>
                </a:solidFill>
              </a:rPr>
              <a:t>2018</a:t>
            </a:r>
            <a:endParaRPr lang="en-US" sz="1200" b="1" dirty="0">
              <a:solidFill>
                <a:schemeClr val="accent4"/>
              </a:solidFill>
            </a:endParaRPr>
          </a:p>
        </p:txBody>
      </p:sp>
      <p:cxnSp>
        <p:nvCxnSpPr>
          <p:cNvPr id="46" name="Straight Connector 45"/>
          <p:cNvCxnSpPr/>
          <p:nvPr/>
        </p:nvCxnSpPr>
        <p:spPr>
          <a:xfrm rot="10800000" flipH="1">
            <a:off x="7427048" y="4295219"/>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4915147"/>
      </p:ext>
    </p:extLst>
  </p:cSld>
  <p:clrMapOvr>
    <a:masterClrMapping/>
  </p:clrMapOvr>
  <p:transition spd="slow">
    <p:push dir="u"/>
  </p:transition>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9" name="Group 488"/>
          <p:cNvGrpSpPr/>
          <p:nvPr/>
        </p:nvGrpSpPr>
        <p:grpSpPr>
          <a:xfrm>
            <a:off x="4400629" y="4338358"/>
            <a:ext cx="220818" cy="220818"/>
            <a:chOff x="5066496" y="747310"/>
            <a:chExt cx="3648880" cy="3648880"/>
          </a:xfrm>
        </p:grpSpPr>
        <p:sp>
          <p:nvSpPr>
            <p:cNvPr id="491" name="Oval 490"/>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92" name="Oval 491"/>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93" name="Oval 492"/>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490" name="Rectangle 489"/>
          <p:cNvSpPr/>
          <p:nvPr/>
        </p:nvSpPr>
        <p:spPr>
          <a:xfrm flipH="1">
            <a:off x="469806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sp>
        <p:nvSpPr>
          <p:cNvPr id="57" name="Text Placeholder 56"/>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World Map</a:t>
            </a:r>
          </a:p>
        </p:txBody>
      </p:sp>
      <p:sp>
        <p:nvSpPr>
          <p:cNvPr id="114" name="TextBox 113"/>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115" name="TextBox 114"/>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117" name="TextBox 116"/>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4" name="Rounded Rectangle 3"/>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100" name="Rectangle 99"/>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101" name="Rectangle 100"/>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175" name="Rectangle 174"/>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176" name="Rectangle 175"/>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80" name="Group 79"/>
          <p:cNvGrpSpPr/>
          <p:nvPr/>
        </p:nvGrpSpPr>
        <p:grpSpPr>
          <a:xfrm flipH="1">
            <a:off x="386022" y="3497947"/>
            <a:ext cx="3209834" cy="82442"/>
            <a:chOff x="405482" y="2771139"/>
            <a:chExt cx="4006169" cy="96920"/>
          </a:xfrm>
        </p:grpSpPr>
        <p:sp>
          <p:nvSpPr>
            <p:cNvPr id="81"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2"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3"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02" name="Group 101"/>
          <p:cNvGrpSpPr/>
          <p:nvPr/>
        </p:nvGrpSpPr>
        <p:grpSpPr>
          <a:xfrm flipH="1">
            <a:off x="386022" y="3992102"/>
            <a:ext cx="3209834" cy="82442"/>
            <a:chOff x="405482" y="2771139"/>
            <a:chExt cx="4006169" cy="96920"/>
          </a:xfrm>
        </p:grpSpPr>
        <p:sp>
          <p:nvSpPr>
            <p:cNvPr id="103"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6"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9"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9"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0"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1"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2"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3"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4"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77" name="Group 176"/>
          <p:cNvGrpSpPr/>
          <p:nvPr/>
        </p:nvGrpSpPr>
        <p:grpSpPr>
          <a:xfrm flipH="1">
            <a:off x="386022" y="4486257"/>
            <a:ext cx="3209834" cy="82442"/>
            <a:chOff x="405482" y="2771139"/>
            <a:chExt cx="4006169" cy="96920"/>
          </a:xfrm>
        </p:grpSpPr>
        <p:sp>
          <p:nvSpPr>
            <p:cNvPr id="178"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9"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0"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1"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2"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3"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4"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5"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6"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7"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88" name="Rectangle 187"/>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89" name="Rectangle 188"/>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10" name="Group 109"/>
          <p:cNvGrpSpPr/>
          <p:nvPr/>
        </p:nvGrpSpPr>
        <p:grpSpPr>
          <a:xfrm>
            <a:off x="3817309" y="1568268"/>
            <a:ext cx="5026154" cy="2452086"/>
            <a:chOff x="1922250" y="1859791"/>
            <a:chExt cx="8334980" cy="4066351"/>
          </a:xfrm>
          <a:solidFill>
            <a:schemeClr val="bg1">
              <a:lumMod val="95000"/>
            </a:schemeClr>
          </a:solidFill>
        </p:grpSpPr>
        <p:sp>
          <p:nvSpPr>
            <p:cNvPr id="111" name="Freeform 403"/>
            <p:cNvSpPr>
              <a:spLocks/>
            </p:cNvSpPr>
            <p:nvPr/>
          </p:nvSpPr>
          <p:spPr bwMode="auto">
            <a:xfrm>
              <a:off x="8431913" y="4779344"/>
              <a:ext cx="952478" cy="711969"/>
            </a:xfrm>
            <a:custGeom>
              <a:avLst/>
              <a:gdLst>
                <a:gd name="T0" fmla="*/ 96 w 204"/>
                <a:gd name="T1" fmla="*/ 3 h 152"/>
                <a:gd name="T2" fmla="*/ 97 w 204"/>
                <a:gd name="T3" fmla="*/ 7 h 152"/>
                <a:gd name="T4" fmla="*/ 86 w 204"/>
                <a:gd name="T5" fmla="*/ 13 h 152"/>
                <a:gd name="T6" fmla="*/ 76 w 204"/>
                <a:gd name="T7" fmla="*/ 24 h 152"/>
                <a:gd name="T8" fmla="*/ 71 w 204"/>
                <a:gd name="T9" fmla="*/ 15 h 152"/>
                <a:gd name="T10" fmla="*/ 65 w 204"/>
                <a:gd name="T11" fmla="*/ 19 h 152"/>
                <a:gd name="T12" fmla="*/ 62 w 204"/>
                <a:gd name="T13" fmla="*/ 22 h 152"/>
                <a:gd name="T14" fmla="*/ 59 w 204"/>
                <a:gd name="T15" fmla="*/ 26 h 152"/>
                <a:gd name="T16" fmla="*/ 55 w 204"/>
                <a:gd name="T17" fmla="*/ 33 h 152"/>
                <a:gd name="T18" fmla="*/ 51 w 204"/>
                <a:gd name="T19" fmla="*/ 30 h 152"/>
                <a:gd name="T20" fmla="*/ 47 w 204"/>
                <a:gd name="T21" fmla="*/ 38 h 152"/>
                <a:gd name="T22" fmla="*/ 24 w 204"/>
                <a:gd name="T23" fmla="*/ 50 h 152"/>
                <a:gd name="T24" fmla="*/ 7 w 204"/>
                <a:gd name="T25" fmla="*/ 60 h 152"/>
                <a:gd name="T26" fmla="*/ 3 w 204"/>
                <a:gd name="T27" fmla="*/ 68 h 152"/>
                <a:gd name="T28" fmla="*/ 4 w 204"/>
                <a:gd name="T29" fmla="*/ 82 h 152"/>
                <a:gd name="T30" fmla="*/ 7 w 204"/>
                <a:gd name="T31" fmla="*/ 91 h 152"/>
                <a:gd name="T32" fmla="*/ 13 w 204"/>
                <a:gd name="T33" fmla="*/ 106 h 152"/>
                <a:gd name="T34" fmla="*/ 11 w 204"/>
                <a:gd name="T35" fmla="*/ 121 h 152"/>
                <a:gd name="T36" fmla="*/ 30 w 204"/>
                <a:gd name="T37" fmla="*/ 125 h 152"/>
                <a:gd name="T38" fmla="*/ 54 w 204"/>
                <a:gd name="T39" fmla="*/ 121 h 152"/>
                <a:gd name="T40" fmla="*/ 73 w 204"/>
                <a:gd name="T41" fmla="*/ 112 h 152"/>
                <a:gd name="T42" fmla="*/ 96 w 204"/>
                <a:gd name="T43" fmla="*/ 111 h 152"/>
                <a:gd name="T44" fmla="*/ 111 w 204"/>
                <a:gd name="T45" fmla="*/ 121 h 152"/>
                <a:gd name="T46" fmla="*/ 116 w 204"/>
                <a:gd name="T47" fmla="*/ 125 h 152"/>
                <a:gd name="T48" fmla="*/ 125 w 204"/>
                <a:gd name="T49" fmla="*/ 120 h 152"/>
                <a:gd name="T50" fmla="*/ 122 w 204"/>
                <a:gd name="T51" fmla="*/ 129 h 152"/>
                <a:gd name="T52" fmla="*/ 131 w 204"/>
                <a:gd name="T53" fmla="*/ 132 h 152"/>
                <a:gd name="T54" fmla="*/ 145 w 204"/>
                <a:gd name="T55" fmla="*/ 147 h 152"/>
                <a:gd name="T56" fmla="*/ 161 w 204"/>
                <a:gd name="T57" fmla="*/ 145 h 152"/>
                <a:gd name="T58" fmla="*/ 165 w 204"/>
                <a:gd name="T59" fmla="*/ 149 h 152"/>
                <a:gd name="T60" fmla="*/ 174 w 204"/>
                <a:gd name="T61" fmla="*/ 145 h 152"/>
                <a:gd name="T62" fmla="*/ 194 w 204"/>
                <a:gd name="T63" fmla="*/ 118 h 152"/>
                <a:gd name="T64" fmla="*/ 200 w 204"/>
                <a:gd name="T65" fmla="*/ 108 h 152"/>
                <a:gd name="T66" fmla="*/ 202 w 204"/>
                <a:gd name="T67" fmla="*/ 96 h 152"/>
                <a:gd name="T68" fmla="*/ 201 w 204"/>
                <a:gd name="T69" fmla="*/ 83 h 152"/>
                <a:gd name="T70" fmla="*/ 196 w 204"/>
                <a:gd name="T71" fmla="*/ 70 h 152"/>
                <a:gd name="T72" fmla="*/ 184 w 204"/>
                <a:gd name="T73" fmla="*/ 59 h 152"/>
                <a:gd name="T74" fmla="*/ 180 w 204"/>
                <a:gd name="T75" fmla="*/ 50 h 152"/>
                <a:gd name="T76" fmla="*/ 166 w 204"/>
                <a:gd name="T77" fmla="*/ 36 h 152"/>
                <a:gd name="T78" fmla="*/ 161 w 204"/>
                <a:gd name="T79" fmla="*/ 20 h 152"/>
                <a:gd name="T80" fmla="*/ 152 w 204"/>
                <a:gd name="T81" fmla="*/ 8 h 152"/>
                <a:gd name="T82" fmla="*/ 145 w 204"/>
                <a:gd name="T83" fmla="*/ 6 h 152"/>
                <a:gd name="T84" fmla="*/ 143 w 204"/>
                <a:gd name="T85" fmla="*/ 16 h 152"/>
                <a:gd name="T86" fmla="*/ 130 w 204"/>
                <a:gd name="T87" fmla="*/ 31 h 152"/>
                <a:gd name="T88" fmla="*/ 115 w 204"/>
                <a:gd name="T89" fmla="*/ 17 h 152"/>
                <a:gd name="T90" fmla="*/ 118 w 204"/>
                <a:gd name="T91" fmla="*/ 11 h 152"/>
                <a:gd name="T92" fmla="*/ 117 w 204"/>
                <a:gd name="T93" fmla="*/ 8 h 152"/>
                <a:gd name="T94" fmla="*/ 109 w 204"/>
                <a:gd name="T95" fmla="*/ 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 h="152">
                  <a:moveTo>
                    <a:pt x="101" y="4"/>
                  </a:moveTo>
                  <a:cubicBezTo>
                    <a:pt x="99" y="4"/>
                    <a:pt x="98" y="2"/>
                    <a:pt x="96" y="2"/>
                  </a:cubicBezTo>
                  <a:cubicBezTo>
                    <a:pt x="95" y="1"/>
                    <a:pt x="95" y="2"/>
                    <a:pt x="96" y="3"/>
                  </a:cubicBezTo>
                  <a:cubicBezTo>
                    <a:pt x="96" y="4"/>
                    <a:pt x="98" y="3"/>
                    <a:pt x="98" y="3"/>
                  </a:cubicBezTo>
                  <a:cubicBezTo>
                    <a:pt x="99" y="4"/>
                    <a:pt x="98" y="6"/>
                    <a:pt x="99" y="6"/>
                  </a:cubicBezTo>
                  <a:cubicBezTo>
                    <a:pt x="99" y="7"/>
                    <a:pt x="98" y="7"/>
                    <a:pt x="97" y="7"/>
                  </a:cubicBezTo>
                  <a:cubicBezTo>
                    <a:pt x="96" y="8"/>
                    <a:pt x="95" y="8"/>
                    <a:pt x="94" y="8"/>
                  </a:cubicBezTo>
                  <a:cubicBezTo>
                    <a:pt x="92" y="7"/>
                    <a:pt x="92" y="8"/>
                    <a:pt x="90" y="8"/>
                  </a:cubicBezTo>
                  <a:cubicBezTo>
                    <a:pt x="87" y="9"/>
                    <a:pt x="88" y="12"/>
                    <a:pt x="86" y="13"/>
                  </a:cubicBezTo>
                  <a:cubicBezTo>
                    <a:pt x="84" y="15"/>
                    <a:pt x="83" y="18"/>
                    <a:pt x="84" y="20"/>
                  </a:cubicBezTo>
                  <a:cubicBezTo>
                    <a:pt x="86" y="23"/>
                    <a:pt x="81" y="21"/>
                    <a:pt x="80" y="21"/>
                  </a:cubicBezTo>
                  <a:cubicBezTo>
                    <a:pt x="79" y="21"/>
                    <a:pt x="76" y="24"/>
                    <a:pt x="76" y="24"/>
                  </a:cubicBezTo>
                  <a:cubicBezTo>
                    <a:pt x="76" y="24"/>
                    <a:pt x="75" y="19"/>
                    <a:pt x="74" y="18"/>
                  </a:cubicBezTo>
                  <a:cubicBezTo>
                    <a:pt x="74" y="17"/>
                    <a:pt x="73" y="17"/>
                    <a:pt x="72" y="17"/>
                  </a:cubicBezTo>
                  <a:cubicBezTo>
                    <a:pt x="71" y="16"/>
                    <a:pt x="71" y="16"/>
                    <a:pt x="71" y="15"/>
                  </a:cubicBezTo>
                  <a:cubicBezTo>
                    <a:pt x="70" y="14"/>
                    <a:pt x="70" y="16"/>
                    <a:pt x="70" y="17"/>
                  </a:cubicBezTo>
                  <a:cubicBezTo>
                    <a:pt x="69" y="17"/>
                    <a:pt x="68" y="17"/>
                    <a:pt x="68" y="16"/>
                  </a:cubicBezTo>
                  <a:cubicBezTo>
                    <a:pt x="66" y="16"/>
                    <a:pt x="67" y="20"/>
                    <a:pt x="65" y="19"/>
                  </a:cubicBezTo>
                  <a:cubicBezTo>
                    <a:pt x="65" y="19"/>
                    <a:pt x="64" y="18"/>
                    <a:pt x="64" y="18"/>
                  </a:cubicBezTo>
                  <a:cubicBezTo>
                    <a:pt x="63" y="19"/>
                    <a:pt x="63" y="19"/>
                    <a:pt x="63" y="19"/>
                  </a:cubicBezTo>
                  <a:cubicBezTo>
                    <a:pt x="60" y="18"/>
                    <a:pt x="62" y="22"/>
                    <a:pt x="62" y="22"/>
                  </a:cubicBezTo>
                  <a:cubicBezTo>
                    <a:pt x="62" y="22"/>
                    <a:pt x="60" y="22"/>
                    <a:pt x="60" y="22"/>
                  </a:cubicBezTo>
                  <a:cubicBezTo>
                    <a:pt x="60" y="23"/>
                    <a:pt x="61" y="23"/>
                    <a:pt x="61" y="23"/>
                  </a:cubicBezTo>
                  <a:cubicBezTo>
                    <a:pt x="60" y="25"/>
                    <a:pt x="59" y="23"/>
                    <a:pt x="59" y="26"/>
                  </a:cubicBezTo>
                  <a:cubicBezTo>
                    <a:pt x="59" y="27"/>
                    <a:pt x="60" y="27"/>
                    <a:pt x="60" y="28"/>
                  </a:cubicBezTo>
                  <a:cubicBezTo>
                    <a:pt x="60" y="30"/>
                    <a:pt x="53" y="26"/>
                    <a:pt x="53" y="29"/>
                  </a:cubicBezTo>
                  <a:cubicBezTo>
                    <a:pt x="53" y="30"/>
                    <a:pt x="57" y="32"/>
                    <a:pt x="55" y="33"/>
                  </a:cubicBezTo>
                  <a:cubicBezTo>
                    <a:pt x="54" y="33"/>
                    <a:pt x="54" y="32"/>
                    <a:pt x="54" y="33"/>
                  </a:cubicBezTo>
                  <a:cubicBezTo>
                    <a:pt x="53" y="34"/>
                    <a:pt x="53" y="34"/>
                    <a:pt x="52" y="33"/>
                  </a:cubicBezTo>
                  <a:cubicBezTo>
                    <a:pt x="51" y="33"/>
                    <a:pt x="52" y="31"/>
                    <a:pt x="51" y="30"/>
                  </a:cubicBezTo>
                  <a:cubicBezTo>
                    <a:pt x="50" y="28"/>
                    <a:pt x="48" y="32"/>
                    <a:pt x="47" y="33"/>
                  </a:cubicBezTo>
                  <a:cubicBezTo>
                    <a:pt x="47" y="34"/>
                    <a:pt x="46" y="35"/>
                    <a:pt x="46" y="36"/>
                  </a:cubicBezTo>
                  <a:cubicBezTo>
                    <a:pt x="46" y="36"/>
                    <a:pt x="47" y="37"/>
                    <a:pt x="47" y="38"/>
                  </a:cubicBezTo>
                  <a:cubicBezTo>
                    <a:pt x="47" y="38"/>
                    <a:pt x="45" y="40"/>
                    <a:pt x="44" y="41"/>
                  </a:cubicBezTo>
                  <a:cubicBezTo>
                    <a:pt x="41" y="44"/>
                    <a:pt x="38" y="46"/>
                    <a:pt x="34" y="47"/>
                  </a:cubicBezTo>
                  <a:cubicBezTo>
                    <a:pt x="31" y="47"/>
                    <a:pt x="28" y="49"/>
                    <a:pt x="24" y="50"/>
                  </a:cubicBezTo>
                  <a:cubicBezTo>
                    <a:pt x="21" y="51"/>
                    <a:pt x="18" y="51"/>
                    <a:pt x="15" y="53"/>
                  </a:cubicBezTo>
                  <a:cubicBezTo>
                    <a:pt x="13" y="55"/>
                    <a:pt x="12" y="55"/>
                    <a:pt x="10" y="56"/>
                  </a:cubicBezTo>
                  <a:cubicBezTo>
                    <a:pt x="9" y="57"/>
                    <a:pt x="7" y="60"/>
                    <a:pt x="7" y="60"/>
                  </a:cubicBezTo>
                  <a:cubicBezTo>
                    <a:pt x="6" y="60"/>
                    <a:pt x="7" y="57"/>
                    <a:pt x="7" y="56"/>
                  </a:cubicBezTo>
                  <a:cubicBezTo>
                    <a:pt x="5" y="56"/>
                    <a:pt x="4" y="61"/>
                    <a:pt x="4" y="61"/>
                  </a:cubicBezTo>
                  <a:cubicBezTo>
                    <a:pt x="5" y="64"/>
                    <a:pt x="3" y="65"/>
                    <a:pt x="3" y="68"/>
                  </a:cubicBezTo>
                  <a:cubicBezTo>
                    <a:pt x="3" y="69"/>
                    <a:pt x="8" y="80"/>
                    <a:pt x="6" y="81"/>
                  </a:cubicBezTo>
                  <a:cubicBezTo>
                    <a:pt x="6" y="81"/>
                    <a:pt x="3" y="77"/>
                    <a:pt x="3" y="77"/>
                  </a:cubicBezTo>
                  <a:cubicBezTo>
                    <a:pt x="3" y="78"/>
                    <a:pt x="6" y="81"/>
                    <a:pt x="4" y="82"/>
                  </a:cubicBezTo>
                  <a:cubicBezTo>
                    <a:pt x="2" y="82"/>
                    <a:pt x="2" y="77"/>
                    <a:pt x="0" y="77"/>
                  </a:cubicBezTo>
                  <a:cubicBezTo>
                    <a:pt x="0" y="77"/>
                    <a:pt x="6" y="85"/>
                    <a:pt x="6" y="86"/>
                  </a:cubicBezTo>
                  <a:cubicBezTo>
                    <a:pt x="7" y="87"/>
                    <a:pt x="6" y="89"/>
                    <a:pt x="7" y="91"/>
                  </a:cubicBezTo>
                  <a:cubicBezTo>
                    <a:pt x="8" y="93"/>
                    <a:pt x="9" y="94"/>
                    <a:pt x="10" y="96"/>
                  </a:cubicBezTo>
                  <a:cubicBezTo>
                    <a:pt x="11" y="97"/>
                    <a:pt x="11" y="100"/>
                    <a:pt x="11" y="101"/>
                  </a:cubicBezTo>
                  <a:cubicBezTo>
                    <a:pt x="11" y="103"/>
                    <a:pt x="12" y="105"/>
                    <a:pt x="13" y="106"/>
                  </a:cubicBezTo>
                  <a:cubicBezTo>
                    <a:pt x="14" y="109"/>
                    <a:pt x="14" y="110"/>
                    <a:pt x="14" y="113"/>
                  </a:cubicBezTo>
                  <a:cubicBezTo>
                    <a:pt x="14" y="114"/>
                    <a:pt x="14" y="119"/>
                    <a:pt x="14" y="119"/>
                  </a:cubicBezTo>
                  <a:cubicBezTo>
                    <a:pt x="13" y="120"/>
                    <a:pt x="12" y="120"/>
                    <a:pt x="11" y="121"/>
                  </a:cubicBezTo>
                  <a:cubicBezTo>
                    <a:pt x="10" y="124"/>
                    <a:pt x="12" y="124"/>
                    <a:pt x="13" y="125"/>
                  </a:cubicBezTo>
                  <a:cubicBezTo>
                    <a:pt x="17" y="127"/>
                    <a:pt x="20" y="129"/>
                    <a:pt x="25" y="128"/>
                  </a:cubicBezTo>
                  <a:cubicBezTo>
                    <a:pt x="27" y="127"/>
                    <a:pt x="29" y="126"/>
                    <a:pt x="30" y="125"/>
                  </a:cubicBezTo>
                  <a:cubicBezTo>
                    <a:pt x="33" y="124"/>
                    <a:pt x="32" y="125"/>
                    <a:pt x="33" y="123"/>
                  </a:cubicBezTo>
                  <a:cubicBezTo>
                    <a:pt x="35" y="121"/>
                    <a:pt x="42" y="121"/>
                    <a:pt x="44" y="122"/>
                  </a:cubicBezTo>
                  <a:cubicBezTo>
                    <a:pt x="47" y="122"/>
                    <a:pt x="52" y="124"/>
                    <a:pt x="54" y="121"/>
                  </a:cubicBezTo>
                  <a:cubicBezTo>
                    <a:pt x="55" y="120"/>
                    <a:pt x="55" y="118"/>
                    <a:pt x="57" y="117"/>
                  </a:cubicBezTo>
                  <a:cubicBezTo>
                    <a:pt x="59" y="116"/>
                    <a:pt x="61" y="115"/>
                    <a:pt x="63" y="114"/>
                  </a:cubicBezTo>
                  <a:cubicBezTo>
                    <a:pt x="66" y="112"/>
                    <a:pt x="70" y="114"/>
                    <a:pt x="73" y="112"/>
                  </a:cubicBezTo>
                  <a:cubicBezTo>
                    <a:pt x="78" y="110"/>
                    <a:pt x="82" y="110"/>
                    <a:pt x="88" y="109"/>
                  </a:cubicBezTo>
                  <a:cubicBezTo>
                    <a:pt x="89" y="109"/>
                    <a:pt x="90" y="108"/>
                    <a:pt x="92" y="108"/>
                  </a:cubicBezTo>
                  <a:cubicBezTo>
                    <a:pt x="93" y="109"/>
                    <a:pt x="95" y="110"/>
                    <a:pt x="96" y="111"/>
                  </a:cubicBezTo>
                  <a:cubicBezTo>
                    <a:pt x="97" y="111"/>
                    <a:pt x="107" y="113"/>
                    <a:pt x="107" y="114"/>
                  </a:cubicBezTo>
                  <a:cubicBezTo>
                    <a:pt x="106" y="115"/>
                    <a:pt x="105" y="118"/>
                    <a:pt x="107" y="117"/>
                  </a:cubicBezTo>
                  <a:cubicBezTo>
                    <a:pt x="108" y="117"/>
                    <a:pt x="110" y="120"/>
                    <a:pt x="111" y="121"/>
                  </a:cubicBezTo>
                  <a:cubicBezTo>
                    <a:pt x="112" y="122"/>
                    <a:pt x="112" y="123"/>
                    <a:pt x="112" y="125"/>
                  </a:cubicBezTo>
                  <a:cubicBezTo>
                    <a:pt x="113" y="126"/>
                    <a:pt x="115" y="128"/>
                    <a:pt x="115" y="128"/>
                  </a:cubicBezTo>
                  <a:cubicBezTo>
                    <a:pt x="115" y="127"/>
                    <a:pt x="114" y="126"/>
                    <a:pt x="116" y="125"/>
                  </a:cubicBezTo>
                  <a:cubicBezTo>
                    <a:pt x="117" y="124"/>
                    <a:pt x="118" y="123"/>
                    <a:pt x="120" y="122"/>
                  </a:cubicBezTo>
                  <a:cubicBezTo>
                    <a:pt x="121" y="121"/>
                    <a:pt x="126" y="116"/>
                    <a:pt x="125" y="115"/>
                  </a:cubicBezTo>
                  <a:cubicBezTo>
                    <a:pt x="126" y="117"/>
                    <a:pt x="125" y="118"/>
                    <a:pt x="125" y="120"/>
                  </a:cubicBezTo>
                  <a:cubicBezTo>
                    <a:pt x="126" y="121"/>
                    <a:pt x="124" y="122"/>
                    <a:pt x="124" y="122"/>
                  </a:cubicBezTo>
                  <a:cubicBezTo>
                    <a:pt x="123" y="124"/>
                    <a:pt x="123" y="125"/>
                    <a:pt x="123" y="126"/>
                  </a:cubicBezTo>
                  <a:cubicBezTo>
                    <a:pt x="123" y="128"/>
                    <a:pt x="119" y="129"/>
                    <a:pt x="122" y="129"/>
                  </a:cubicBezTo>
                  <a:cubicBezTo>
                    <a:pt x="126" y="129"/>
                    <a:pt x="124" y="125"/>
                    <a:pt x="125" y="123"/>
                  </a:cubicBezTo>
                  <a:cubicBezTo>
                    <a:pt x="125" y="123"/>
                    <a:pt x="129" y="127"/>
                    <a:pt x="128" y="129"/>
                  </a:cubicBezTo>
                  <a:cubicBezTo>
                    <a:pt x="125" y="133"/>
                    <a:pt x="129" y="130"/>
                    <a:pt x="131" y="132"/>
                  </a:cubicBezTo>
                  <a:cubicBezTo>
                    <a:pt x="134" y="135"/>
                    <a:pt x="134" y="136"/>
                    <a:pt x="134" y="139"/>
                  </a:cubicBezTo>
                  <a:cubicBezTo>
                    <a:pt x="133" y="142"/>
                    <a:pt x="137" y="145"/>
                    <a:pt x="139" y="145"/>
                  </a:cubicBezTo>
                  <a:cubicBezTo>
                    <a:pt x="141" y="146"/>
                    <a:pt x="143" y="147"/>
                    <a:pt x="145" y="147"/>
                  </a:cubicBezTo>
                  <a:cubicBezTo>
                    <a:pt x="147" y="147"/>
                    <a:pt x="151" y="152"/>
                    <a:pt x="153" y="151"/>
                  </a:cubicBezTo>
                  <a:cubicBezTo>
                    <a:pt x="155" y="150"/>
                    <a:pt x="157" y="149"/>
                    <a:pt x="158" y="147"/>
                  </a:cubicBezTo>
                  <a:cubicBezTo>
                    <a:pt x="158" y="147"/>
                    <a:pt x="160" y="144"/>
                    <a:pt x="161" y="145"/>
                  </a:cubicBezTo>
                  <a:cubicBezTo>
                    <a:pt x="161" y="146"/>
                    <a:pt x="159" y="147"/>
                    <a:pt x="160" y="148"/>
                  </a:cubicBezTo>
                  <a:cubicBezTo>
                    <a:pt x="161" y="149"/>
                    <a:pt x="161" y="146"/>
                    <a:pt x="162" y="146"/>
                  </a:cubicBezTo>
                  <a:cubicBezTo>
                    <a:pt x="162" y="146"/>
                    <a:pt x="164" y="149"/>
                    <a:pt x="165" y="149"/>
                  </a:cubicBezTo>
                  <a:cubicBezTo>
                    <a:pt x="165" y="150"/>
                    <a:pt x="167" y="152"/>
                    <a:pt x="168" y="152"/>
                  </a:cubicBezTo>
                  <a:cubicBezTo>
                    <a:pt x="167" y="152"/>
                    <a:pt x="170" y="149"/>
                    <a:pt x="170" y="149"/>
                  </a:cubicBezTo>
                  <a:cubicBezTo>
                    <a:pt x="172" y="148"/>
                    <a:pt x="173" y="146"/>
                    <a:pt x="174" y="145"/>
                  </a:cubicBezTo>
                  <a:cubicBezTo>
                    <a:pt x="177" y="144"/>
                    <a:pt x="185" y="146"/>
                    <a:pt x="185" y="142"/>
                  </a:cubicBezTo>
                  <a:cubicBezTo>
                    <a:pt x="186" y="137"/>
                    <a:pt x="187" y="134"/>
                    <a:pt x="188" y="130"/>
                  </a:cubicBezTo>
                  <a:cubicBezTo>
                    <a:pt x="190" y="126"/>
                    <a:pt x="191" y="122"/>
                    <a:pt x="194" y="118"/>
                  </a:cubicBezTo>
                  <a:cubicBezTo>
                    <a:pt x="195" y="117"/>
                    <a:pt x="197" y="116"/>
                    <a:pt x="198" y="114"/>
                  </a:cubicBezTo>
                  <a:cubicBezTo>
                    <a:pt x="198" y="113"/>
                    <a:pt x="198" y="113"/>
                    <a:pt x="198" y="112"/>
                  </a:cubicBezTo>
                  <a:cubicBezTo>
                    <a:pt x="199" y="111"/>
                    <a:pt x="200" y="110"/>
                    <a:pt x="200" y="108"/>
                  </a:cubicBezTo>
                  <a:cubicBezTo>
                    <a:pt x="201" y="106"/>
                    <a:pt x="200" y="104"/>
                    <a:pt x="201" y="102"/>
                  </a:cubicBezTo>
                  <a:cubicBezTo>
                    <a:pt x="201" y="101"/>
                    <a:pt x="202" y="100"/>
                    <a:pt x="202" y="99"/>
                  </a:cubicBezTo>
                  <a:cubicBezTo>
                    <a:pt x="203" y="98"/>
                    <a:pt x="201" y="97"/>
                    <a:pt x="202" y="96"/>
                  </a:cubicBezTo>
                  <a:cubicBezTo>
                    <a:pt x="203" y="95"/>
                    <a:pt x="204" y="92"/>
                    <a:pt x="203" y="91"/>
                  </a:cubicBezTo>
                  <a:cubicBezTo>
                    <a:pt x="203" y="89"/>
                    <a:pt x="202" y="88"/>
                    <a:pt x="202" y="87"/>
                  </a:cubicBezTo>
                  <a:cubicBezTo>
                    <a:pt x="201" y="86"/>
                    <a:pt x="201" y="84"/>
                    <a:pt x="201" y="83"/>
                  </a:cubicBezTo>
                  <a:cubicBezTo>
                    <a:pt x="200" y="79"/>
                    <a:pt x="203" y="77"/>
                    <a:pt x="202" y="73"/>
                  </a:cubicBezTo>
                  <a:cubicBezTo>
                    <a:pt x="202" y="74"/>
                    <a:pt x="201" y="76"/>
                    <a:pt x="200" y="76"/>
                  </a:cubicBezTo>
                  <a:cubicBezTo>
                    <a:pt x="198" y="76"/>
                    <a:pt x="197" y="72"/>
                    <a:pt x="196" y="70"/>
                  </a:cubicBezTo>
                  <a:cubicBezTo>
                    <a:pt x="194" y="67"/>
                    <a:pt x="190" y="67"/>
                    <a:pt x="190" y="62"/>
                  </a:cubicBezTo>
                  <a:cubicBezTo>
                    <a:pt x="189" y="60"/>
                    <a:pt x="188" y="60"/>
                    <a:pt x="187" y="59"/>
                  </a:cubicBezTo>
                  <a:cubicBezTo>
                    <a:pt x="185" y="58"/>
                    <a:pt x="185" y="61"/>
                    <a:pt x="184" y="59"/>
                  </a:cubicBezTo>
                  <a:cubicBezTo>
                    <a:pt x="184" y="56"/>
                    <a:pt x="183" y="55"/>
                    <a:pt x="181" y="53"/>
                  </a:cubicBezTo>
                  <a:cubicBezTo>
                    <a:pt x="181" y="53"/>
                    <a:pt x="180" y="52"/>
                    <a:pt x="180" y="51"/>
                  </a:cubicBezTo>
                  <a:cubicBezTo>
                    <a:pt x="179" y="51"/>
                    <a:pt x="180" y="49"/>
                    <a:pt x="180" y="50"/>
                  </a:cubicBezTo>
                  <a:cubicBezTo>
                    <a:pt x="178" y="48"/>
                    <a:pt x="176" y="47"/>
                    <a:pt x="174" y="46"/>
                  </a:cubicBezTo>
                  <a:cubicBezTo>
                    <a:pt x="172" y="44"/>
                    <a:pt x="169" y="45"/>
                    <a:pt x="168" y="43"/>
                  </a:cubicBezTo>
                  <a:cubicBezTo>
                    <a:pt x="166" y="41"/>
                    <a:pt x="167" y="37"/>
                    <a:pt x="166" y="36"/>
                  </a:cubicBezTo>
                  <a:cubicBezTo>
                    <a:pt x="166" y="34"/>
                    <a:pt x="166" y="32"/>
                    <a:pt x="165" y="31"/>
                  </a:cubicBezTo>
                  <a:cubicBezTo>
                    <a:pt x="164" y="30"/>
                    <a:pt x="163" y="30"/>
                    <a:pt x="163" y="28"/>
                  </a:cubicBezTo>
                  <a:cubicBezTo>
                    <a:pt x="163" y="26"/>
                    <a:pt x="163" y="23"/>
                    <a:pt x="161" y="20"/>
                  </a:cubicBezTo>
                  <a:cubicBezTo>
                    <a:pt x="160" y="20"/>
                    <a:pt x="158" y="17"/>
                    <a:pt x="158" y="18"/>
                  </a:cubicBezTo>
                  <a:cubicBezTo>
                    <a:pt x="156" y="18"/>
                    <a:pt x="156" y="19"/>
                    <a:pt x="155" y="17"/>
                  </a:cubicBezTo>
                  <a:cubicBezTo>
                    <a:pt x="153" y="15"/>
                    <a:pt x="154" y="11"/>
                    <a:pt x="152" y="8"/>
                  </a:cubicBezTo>
                  <a:cubicBezTo>
                    <a:pt x="152" y="7"/>
                    <a:pt x="148" y="0"/>
                    <a:pt x="148" y="0"/>
                  </a:cubicBezTo>
                  <a:cubicBezTo>
                    <a:pt x="147" y="0"/>
                    <a:pt x="147" y="2"/>
                    <a:pt x="147" y="3"/>
                  </a:cubicBezTo>
                  <a:cubicBezTo>
                    <a:pt x="147" y="4"/>
                    <a:pt x="146" y="5"/>
                    <a:pt x="145" y="6"/>
                  </a:cubicBezTo>
                  <a:cubicBezTo>
                    <a:pt x="145" y="6"/>
                    <a:pt x="143" y="8"/>
                    <a:pt x="144" y="9"/>
                  </a:cubicBezTo>
                  <a:cubicBezTo>
                    <a:pt x="144" y="9"/>
                    <a:pt x="146" y="9"/>
                    <a:pt x="145" y="10"/>
                  </a:cubicBezTo>
                  <a:cubicBezTo>
                    <a:pt x="144" y="10"/>
                    <a:pt x="143" y="15"/>
                    <a:pt x="143" y="16"/>
                  </a:cubicBezTo>
                  <a:cubicBezTo>
                    <a:pt x="144" y="18"/>
                    <a:pt x="144" y="20"/>
                    <a:pt x="144" y="22"/>
                  </a:cubicBezTo>
                  <a:cubicBezTo>
                    <a:pt x="143" y="26"/>
                    <a:pt x="143" y="36"/>
                    <a:pt x="137" y="36"/>
                  </a:cubicBezTo>
                  <a:cubicBezTo>
                    <a:pt x="133" y="36"/>
                    <a:pt x="133" y="32"/>
                    <a:pt x="130" y="31"/>
                  </a:cubicBezTo>
                  <a:cubicBezTo>
                    <a:pt x="128" y="30"/>
                    <a:pt x="126" y="30"/>
                    <a:pt x="124" y="28"/>
                  </a:cubicBezTo>
                  <a:cubicBezTo>
                    <a:pt x="123" y="27"/>
                    <a:pt x="112" y="21"/>
                    <a:pt x="113" y="20"/>
                  </a:cubicBezTo>
                  <a:cubicBezTo>
                    <a:pt x="113" y="19"/>
                    <a:pt x="114" y="18"/>
                    <a:pt x="115" y="17"/>
                  </a:cubicBezTo>
                  <a:cubicBezTo>
                    <a:pt x="115" y="16"/>
                    <a:pt x="117" y="16"/>
                    <a:pt x="117" y="15"/>
                  </a:cubicBezTo>
                  <a:cubicBezTo>
                    <a:pt x="117" y="15"/>
                    <a:pt x="116" y="14"/>
                    <a:pt x="116" y="13"/>
                  </a:cubicBezTo>
                  <a:cubicBezTo>
                    <a:pt x="117" y="12"/>
                    <a:pt x="117" y="12"/>
                    <a:pt x="118" y="11"/>
                  </a:cubicBezTo>
                  <a:cubicBezTo>
                    <a:pt x="118" y="10"/>
                    <a:pt x="120" y="9"/>
                    <a:pt x="121" y="8"/>
                  </a:cubicBezTo>
                  <a:cubicBezTo>
                    <a:pt x="121" y="7"/>
                    <a:pt x="119" y="5"/>
                    <a:pt x="118" y="6"/>
                  </a:cubicBezTo>
                  <a:cubicBezTo>
                    <a:pt x="118" y="6"/>
                    <a:pt x="117" y="8"/>
                    <a:pt x="117" y="8"/>
                  </a:cubicBezTo>
                  <a:cubicBezTo>
                    <a:pt x="116" y="7"/>
                    <a:pt x="116" y="7"/>
                    <a:pt x="115" y="6"/>
                  </a:cubicBezTo>
                  <a:cubicBezTo>
                    <a:pt x="115" y="5"/>
                    <a:pt x="113" y="7"/>
                    <a:pt x="112" y="7"/>
                  </a:cubicBezTo>
                  <a:cubicBezTo>
                    <a:pt x="111" y="8"/>
                    <a:pt x="110" y="7"/>
                    <a:pt x="109" y="7"/>
                  </a:cubicBezTo>
                  <a:cubicBezTo>
                    <a:pt x="107" y="6"/>
                    <a:pt x="104" y="5"/>
                    <a:pt x="101" y="4"/>
                  </a:cubicBezTo>
                  <a:cubicBezTo>
                    <a:pt x="99" y="4"/>
                    <a:pt x="103" y="5"/>
                    <a:pt x="101"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12" name="Freeform 404"/>
            <p:cNvSpPr>
              <a:spLocks/>
            </p:cNvSpPr>
            <p:nvPr/>
          </p:nvSpPr>
          <p:spPr bwMode="auto">
            <a:xfrm>
              <a:off x="5709864" y="2963582"/>
              <a:ext cx="186353" cy="281920"/>
            </a:xfrm>
            <a:custGeom>
              <a:avLst/>
              <a:gdLst>
                <a:gd name="T0" fmla="*/ 7 w 40"/>
                <a:gd name="T1" fmla="*/ 0 h 60"/>
                <a:gd name="T2" fmla="*/ 4 w 40"/>
                <a:gd name="T3" fmla="*/ 3 h 60"/>
                <a:gd name="T4" fmla="*/ 2 w 40"/>
                <a:gd name="T5" fmla="*/ 8 h 60"/>
                <a:gd name="T6" fmla="*/ 5 w 40"/>
                <a:gd name="T7" fmla="*/ 14 h 60"/>
                <a:gd name="T8" fmla="*/ 3 w 40"/>
                <a:gd name="T9" fmla="*/ 18 h 60"/>
                <a:gd name="T10" fmla="*/ 3 w 40"/>
                <a:gd name="T11" fmla="*/ 19 h 60"/>
                <a:gd name="T12" fmla="*/ 2 w 40"/>
                <a:gd name="T13" fmla="*/ 23 h 60"/>
                <a:gd name="T14" fmla="*/ 5 w 40"/>
                <a:gd name="T15" fmla="*/ 23 h 60"/>
                <a:gd name="T16" fmla="*/ 7 w 40"/>
                <a:gd name="T17" fmla="*/ 19 h 60"/>
                <a:gd name="T18" fmla="*/ 7 w 40"/>
                <a:gd name="T19" fmla="*/ 23 h 60"/>
                <a:gd name="T20" fmla="*/ 11 w 40"/>
                <a:gd name="T21" fmla="*/ 27 h 60"/>
                <a:gd name="T22" fmla="*/ 14 w 40"/>
                <a:gd name="T23" fmla="*/ 30 h 60"/>
                <a:gd name="T24" fmla="*/ 16 w 40"/>
                <a:gd name="T25" fmla="*/ 36 h 60"/>
                <a:gd name="T26" fmla="*/ 8 w 40"/>
                <a:gd name="T27" fmla="*/ 39 h 60"/>
                <a:gd name="T28" fmla="*/ 9 w 40"/>
                <a:gd name="T29" fmla="*/ 42 h 60"/>
                <a:gd name="T30" fmla="*/ 5 w 40"/>
                <a:gd name="T31" fmla="*/ 47 h 60"/>
                <a:gd name="T32" fmla="*/ 9 w 40"/>
                <a:gd name="T33" fmla="*/ 48 h 60"/>
                <a:gd name="T34" fmla="*/ 18 w 40"/>
                <a:gd name="T35" fmla="*/ 48 h 60"/>
                <a:gd name="T36" fmla="*/ 10 w 40"/>
                <a:gd name="T37" fmla="*/ 52 h 60"/>
                <a:gd name="T38" fmla="*/ 7 w 40"/>
                <a:gd name="T39" fmla="*/ 55 h 60"/>
                <a:gd name="T40" fmla="*/ 3 w 40"/>
                <a:gd name="T41" fmla="*/ 59 h 60"/>
                <a:gd name="T42" fmla="*/ 5 w 40"/>
                <a:gd name="T43" fmla="*/ 60 h 60"/>
                <a:gd name="T44" fmla="*/ 12 w 40"/>
                <a:gd name="T45" fmla="*/ 57 h 60"/>
                <a:gd name="T46" fmla="*/ 19 w 40"/>
                <a:gd name="T47" fmla="*/ 55 h 60"/>
                <a:gd name="T48" fmla="*/ 27 w 40"/>
                <a:gd name="T49" fmla="*/ 54 h 60"/>
                <a:gd name="T50" fmla="*/ 38 w 40"/>
                <a:gd name="T51" fmla="*/ 51 h 60"/>
                <a:gd name="T52" fmla="*/ 38 w 40"/>
                <a:gd name="T53" fmla="*/ 46 h 60"/>
                <a:gd name="T54" fmla="*/ 32 w 40"/>
                <a:gd name="T55" fmla="*/ 41 h 60"/>
                <a:gd name="T56" fmla="*/ 31 w 40"/>
                <a:gd name="T57" fmla="*/ 36 h 60"/>
                <a:gd name="T58" fmla="*/ 30 w 40"/>
                <a:gd name="T59" fmla="*/ 34 h 60"/>
                <a:gd name="T60" fmla="*/ 23 w 40"/>
                <a:gd name="T61" fmla="*/ 25 h 60"/>
                <a:gd name="T62" fmla="*/ 12 w 40"/>
                <a:gd name="T63" fmla="*/ 18 h 60"/>
                <a:gd name="T64" fmla="*/ 14 w 40"/>
                <a:gd name="T65" fmla="*/ 16 h 60"/>
                <a:gd name="T66" fmla="*/ 21 w 40"/>
                <a:gd name="T67" fmla="*/ 8 h 60"/>
                <a:gd name="T68" fmla="*/ 9 w 40"/>
                <a:gd name="T69" fmla="*/ 7 h 60"/>
                <a:gd name="T70" fmla="*/ 9 w 40"/>
                <a:gd name="T71" fmla="*/ 6 h 60"/>
                <a:gd name="T72" fmla="*/ 15 w 40"/>
                <a:gd name="T7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60">
                  <a:moveTo>
                    <a:pt x="15" y="0"/>
                  </a:moveTo>
                  <a:cubicBezTo>
                    <a:pt x="12" y="0"/>
                    <a:pt x="10" y="1"/>
                    <a:pt x="7" y="0"/>
                  </a:cubicBezTo>
                  <a:cubicBezTo>
                    <a:pt x="6" y="0"/>
                    <a:pt x="5" y="0"/>
                    <a:pt x="5" y="1"/>
                  </a:cubicBezTo>
                  <a:cubicBezTo>
                    <a:pt x="6" y="3"/>
                    <a:pt x="5" y="2"/>
                    <a:pt x="4" y="3"/>
                  </a:cubicBezTo>
                  <a:cubicBezTo>
                    <a:pt x="5" y="2"/>
                    <a:pt x="5" y="4"/>
                    <a:pt x="5" y="4"/>
                  </a:cubicBezTo>
                  <a:cubicBezTo>
                    <a:pt x="4" y="6"/>
                    <a:pt x="1" y="5"/>
                    <a:pt x="2" y="8"/>
                  </a:cubicBezTo>
                  <a:cubicBezTo>
                    <a:pt x="4" y="10"/>
                    <a:pt x="3" y="11"/>
                    <a:pt x="2" y="13"/>
                  </a:cubicBezTo>
                  <a:cubicBezTo>
                    <a:pt x="2" y="15"/>
                    <a:pt x="4" y="15"/>
                    <a:pt x="5" y="14"/>
                  </a:cubicBezTo>
                  <a:cubicBezTo>
                    <a:pt x="4" y="15"/>
                    <a:pt x="5" y="15"/>
                    <a:pt x="5" y="16"/>
                  </a:cubicBezTo>
                  <a:cubicBezTo>
                    <a:pt x="5" y="15"/>
                    <a:pt x="3" y="18"/>
                    <a:pt x="3" y="18"/>
                  </a:cubicBezTo>
                  <a:cubicBezTo>
                    <a:pt x="2" y="18"/>
                    <a:pt x="0" y="18"/>
                    <a:pt x="0" y="20"/>
                  </a:cubicBezTo>
                  <a:cubicBezTo>
                    <a:pt x="1" y="20"/>
                    <a:pt x="2" y="18"/>
                    <a:pt x="3" y="19"/>
                  </a:cubicBezTo>
                  <a:cubicBezTo>
                    <a:pt x="3" y="20"/>
                    <a:pt x="3" y="21"/>
                    <a:pt x="3" y="21"/>
                  </a:cubicBezTo>
                  <a:cubicBezTo>
                    <a:pt x="2" y="22"/>
                    <a:pt x="2" y="23"/>
                    <a:pt x="2" y="23"/>
                  </a:cubicBezTo>
                  <a:cubicBezTo>
                    <a:pt x="2" y="24"/>
                    <a:pt x="3" y="22"/>
                    <a:pt x="4" y="22"/>
                  </a:cubicBezTo>
                  <a:cubicBezTo>
                    <a:pt x="4" y="21"/>
                    <a:pt x="5" y="23"/>
                    <a:pt x="5" y="23"/>
                  </a:cubicBezTo>
                  <a:cubicBezTo>
                    <a:pt x="6" y="23"/>
                    <a:pt x="5" y="19"/>
                    <a:pt x="4" y="19"/>
                  </a:cubicBezTo>
                  <a:cubicBezTo>
                    <a:pt x="5" y="19"/>
                    <a:pt x="7" y="20"/>
                    <a:pt x="7" y="19"/>
                  </a:cubicBezTo>
                  <a:cubicBezTo>
                    <a:pt x="7" y="19"/>
                    <a:pt x="6" y="20"/>
                    <a:pt x="6" y="20"/>
                  </a:cubicBezTo>
                  <a:cubicBezTo>
                    <a:pt x="6" y="21"/>
                    <a:pt x="7" y="22"/>
                    <a:pt x="7" y="23"/>
                  </a:cubicBezTo>
                  <a:cubicBezTo>
                    <a:pt x="7" y="24"/>
                    <a:pt x="4" y="27"/>
                    <a:pt x="7" y="27"/>
                  </a:cubicBezTo>
                  <a:cubicBezTo>
                    <a:pt x="7" y="27"/>
                    <a:pt x="10" y="27"/>
                    <a:pt x="11" y="27"/>
                  </a:cubicBezTo>
                  <a:cubicBezTo>
                    <a:pt x="12" y="26"/>
                    <a:pt x="15" y="26"/>
                    <a:pt x="15" y="26"/>
                  </a:cubicBezTo>
                  <a:cubicBezTo>
                    <a:pt x="14" y="28"/>
                    <a:pt x="13" y="28"/>
                    <a:pt x="14" y="30"/>
                  </a:cubicBezTo>
                  <a:cubicBezTo>
                    <a:pt x="15" y="33"/>
                    <a:pt x="15" y="31"/>
                    <a:pt x="16" y="32"/>
                  </a:cubicBezTo>
                  <a:cubicBezTo>
                    <a:pt x="16" y="33"/>
                    <a:pt x="15" y="35"/>
                    <a:pt x="16" y="36"/>
                  </a:cubicBezTo>
                  <a:cubicBezTo>
                    <a:pt x="17" y="38"/>
                    <a:pt x="14" y="38"/>
                    <a:pt x="13" y="38"/>
                  </a:cubicBezTo>
                  <a:cubicBezTo>
                    <a:pt x="11" y="39"/>
                    <a:pt x="10" y="37"/>
                    <a:pt x="8" y="39"/>
                  </a:cubicBezTo>
                  <a:cubicBezTo>
                    <a:pt x="7" y="41"/>
                    <a:pt x="12" y="40"/>
                    <a:pt x="11" y="41"/>
                  </a:cubicBezTo>
                  <a:cubicBezTo>
                    <a:pt x="11" y="41"/>
                    <a:pt x="9" y="42"/>
                    <a:pt x="9" y="42"/>
                  </a:cubicBezTo>
                  <a:cubicBezTo>
                    <a:pt x="9" y="43"/>
                    <a:pt x="10" y="43"/>
                    <a:pt x="9" y="44"/>
                  </a:cubicBezTo>
                  <a:cubicBezTo>
                    <a:pt x="8" y="45"/>
                    <a:pt x="7" y="46"/>
                    <a:pt x="5" y="47"/>
                  </a:cubicBezTo>
                  <a:cubicBezTo>
                    <a:pt x="4" y="48"/>
                    <a:pt x="6" y="49"/>
                    <a:pt x="6" y="49"/>
                  </a:cubicBezTo>
                  <a:cubicBezTo>
                    <a:pt x="7" y="49"/>
                    <a:pt x="9" y="48"/>
                    <a:pt x="9" y="48"/>
                  </a:cubicBezTo>
                  <a:cubicBezTo>
                    <a:pt x="9" y="49"/>
                    <a:pt x="12" y="49"/>
                    <a:pt x="13" y="50"/>
                  </a:cubicBezTo>
                  <a:cubicBezTo>
                    <a:pt x="15" y="50"/>
                    <a:pt x="17" y="48"/>
                    <a:pt x="18" y="48"/>
                  </a:cubicBezTo>
                  <a:cubicBezTo>
                    <a:pt x="18" y="48"/>
                    <a:pt x="16" y="53"/>
                    <a:pt x="13" y="52"/>
                  </a:cubicBezTo>
                  <a:cubicBezTo>
                    <a:pt x="12" y="51"/>
                    <a:pt x="11" y="52"/>
                    <a:pt x="10" y="52"/>
                  </a:cubicBezTo>
                  <a:cubicBezTo>
                    <a:pt x="8" y="52"/>
                    <a:pt x="9" y="51"/>
                    <a:pt x="8" y="51"/>
                  </a:cubicBezTo>
                  <a:cubicBezTo>
                    <a:pt x="8" y="51"/>
                    <a:pt x="8" y="54"/>
                    <a:pt x="7" y="55"/>
                  </a:cubicBezTo>
                  <a:cubicBezTo>
                    <a:pt x="7" y="55"/>
                    <a:pt x="6" y="56"/>
                    <a:pt x="5" y="57"/>
                  </a:cubicBezTo>
                  <a:cubicBezTo>
                    <a:pt x="5" y="57"/>
                    <a:pt x="3" y="58"/>
                    <a:pt x="3" y="59"/>
                  </a:cubicBezTo>
                  <a:cubicBezTo>
                    <a:pt x="3" y="59"/>
                    <a:pt x="5" y="59"/>
                    <a:pt x="5" y="59"/>
                  </a:cubicBezTo>
                  <a:cubicBezTo>
                    <a:pt x="5" y="59"/>
                    <a:pt x="4" y="59"/>
                    <a:pt x="5" y="60"/>
                  </a:cubicBezTo>
                  <a:cubicBezTo>
                    <a:pt x="5" y="60"/>
                    <a:pt x="7" y="57"/>
                    <a:pt x="8" y="57"/>
                  </a:cubicBezTo>
                  <a:cubicBezTo>
                    <a:pt x="9" y="57"/>
                    <a:pt x="11" y="58"/>
                    <a:pt x="12" y="57"/>
                  </a:cubicBezTo>
                  <a:cubicBezTo>
                    <a:pt x="14" y="57"/>
                    <a:pt x="13" y="55"/>
                    <a:pt x="15" y="55"/>
                  </a:cubicBezTo>
                  <a:cubicBezTo>
                    <a:pt x="16" y="54"/>
                    <a:pt x="17" y="55"/>
                    <a:pt x="19" y="55"/>
                  </a:cubicBezTo>
                  <a:cubicBezTo>
                    <a:pt x="20" y="56"/>
                    <a:pt x="21" y="54"/>
                    <a:pt x="23" y="55"/>
                  </a:cubicBezTo>
                  <a:cubicBezTo>
                    <a:pt x="24" y="56"/>
                    <a:pt x="26" y="55"/>
                    <a:pt x="27" y="54"/>
                  </a:cubicBezTo>
                  <a:cubicBezTo>
                    <a:pt x="29" y="54"/>
                    <a:pt x="32" y="54"/>
                    <a:pt x="34" y="54"/>
                  </a:cubicBezTo>
                  <a:cubicBezTo>
                    <a:pt x="34" y="54"/>
                    <a:pt x="38" y="51"/>
                    <a:pt x="38" y="51"/>
                  </a:cubicBezTo>
                  <a:cubicBezTo>
                    <a:pt x="37" y="50"/>
                    <a:pt x="33" y="51"/>
                    <a:pt x="33" y="50"/>
                  </a:cubicBezTo>
                  <a:cubicBezTo>
                    <a:pt x="33" y="49"/>
                    <a:pt x="37" y="46"/>
                    <a:pt x="38" y="46"/>
                  </a:cubicBezTo>
                  <a:cubicBezTo>
                    <a:pt x="39" y="44"/>
                    <a:pt x="40" y="40"/>
                    <a:pt x="36" y="40"/>
                  </a:cubicBezTo>
                  <a:cubicBezTo>
                    <a:pt x="35" y="40"/>
                    <a:pt x="33" y="41"/>
                    <a:pt x="32" y="41"/>
                  </a:cubicBezTo>
                  <a:cubicBezTo>
                    <a:pt x="30" y="40"/>
                    <a:pt x="32" y="40"/>
                    <a:pt x="32" y="39"/>
                  </a:cubicBezTo>
                  <a:cubicBezTo>
                    <a:pt x="32" y="38"/>
                    <a:pt x="32" y="37"/>
                    <a:pt x="31" y="36"/>
                  </a:cubicBezTo>
                  <a:cubicBezTo>
                    <a:pt x="31" y="36"/>
                    <a:pt x="27" y="35"/>
                    <a:pt x="28" y="34"/>
                  </a:cubicBezTo>
                  <a:cubicBezTo>
                    <a:pt x="28" y="34"/>
                    <a:pt x="30" y="35"/>
                    <a:pt x="30" y="34"/>
                  </a:cubicBezTo>
                  <a:cubicBezTo>
                    <a:pt x="31" y="33"/>
                    <a:pt x="30" y="32"/>
                    <a:pt x="29" y="31"/>
                  </a:cubicBezTo>
                  <a:cubicBezTo>
                    <a:pt x="26" y="29"/>
                    <a:pt x="25" y="29"/>
                    <a:pt x="23" y="25"/>
                  </a:cubicBezTo>
                  <a:cubicBezTo>
                    <a:pt x="22" y="23"/>
                    <a:pt x="21" y="21"/>
                    <a:pt x="18" y="19"/>
                  </a:cubicBezTo>
                  <a:cubicBezTo>
                    <a:pt x="17" y="18"/>
                    <a:pt x="13" y="20"/>
                    <a:pt x="12" y="18"/>
                  </a:cubicBezTo>
                  <a:cubicBezTo>
                    <a:pt x="12" y="18"/>
                    <a:pt x="18" y="17"/>
                    <a:pt x="17" y="16"/>
                  </a:cubicBezTo>
                  <a:cubicBezTo>
                    <a:pt x="17" y="16"/>
                    <a:pt x="15" y="17"/>
                    <a:pt x="14" y="16"/>
                  </a:cubicBezTo>
                  <a:cubicBezTo>
                    <a:pt x="14" y="16"/>
                    <a:pt x="18" y="15"/>
                    <a:pt x="18" y="15"/>
                  </a:cubicBezTo>
                  <a:cubicBezTo>
                    <a:pt x="19" y="14"/>
                    <a:pt x="22" y="9"/>
                    <a:pt x="21" y="8"/>
                  </a:cubicBezTo>
                  <a:cubicBezTo>
                    <a:pt x="20" y="6"/>
                    <a:pt x="17" y="6"/>
                    <a:pt x="15" y="6"/>
                  </a:cubicBezTo>
                  <a:cubicBezTo>
                    <a:pt x="14" y="7"/>
                    <a:pt x="9" y="7"/>
                    <a:pt x="9" y="7"/>
                  </a:cubicBezTo>
                  <a:cubicBezTo>
                    <a:pt x="9" y="7"/>
                    <a:pt x="11" y="6"/>
                    <a:pt x="11" y="6"/>
                  </a:cubicBezTo>
                  <a:cubicBezTo>
                    <a:pt x="11" y="6"/>
                    <a:pt x="9" y="5"/>
                    <a:pt x="9" y="6"/>
                  </a:cubicBezTo>
                  <a:cubicBezTo>
                    <a:pt x="9" y="5"/>
                    <a:pt x="18" y="1"/>
                    <a:pt x="15" y="0"/>
                  </a:cubicBezTo>
                  <a:cubicBezTo>
                    <a:pt x="14" y="0"/>
                    <a:pt x="17" y="1"/>
                    <a:pt x="15"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13" name="Freeform 405"/>
            <p:cNvSpPr>
              <a:spLocks/>
            </p:cNvSpPr>
            <p:nvPr/>
          </p:nvSpPr>
          <p:spPr bwMode="auto">
            <a:xfrm>
              <a:off x="5284593" y="2668920"/>
              <a:ext cx="251658" cy="122645"/>
            </a:xfrm>
            <a:custGeom>
              <a:avLst/>
              <a:gdLst>
                <a:gd name="T0" fmla="*/ 53 w 54"/>
                <a:gd name="T1" fmla="*/ 10 h 26"/>
                <a:gd name="T2" fmla="*/ 49 w 54"/>
                <a:gd name="T3" fmla="*/ 9 h 26"/>
                <a:gd name="T4" fmla="*/ 50 w 54"/>
                <a:gd name="T5" fmla="*/ 8 h 26"/>
                <a:gd name="T6" fmla="*/ 48 w 54"/>
                <a:gd name="T7" fmla="*/ 7 h 26"/>
                <a:gd name="T8" fmla="*/ 49 w 54"/>
                <a:gd name="T9" fmla="*/ 6 h 26"/>
                <a:gd name="T10" fmla="*/ 46 w 54"/>
                <a:gd name="T11" fmla="*/ 5 h 26"/>
                <a:gd name="T12" fmla="*/ 48 w 54"/>
                <a:gd name="T13" fmla="*/ 3 h 26"/>
                <a:gd name="T14" fmla="*/ 43 w 54"/>
                <a:gd name="T15" fmla="*/ 3 h 26"/>
                <a:gd name="T16" fmla="*/ 39 w 54"/>
                <a:gd name="T17" fmla="*/ 1 h 26"/>
                <a:gd name="T18" fmla="*/ 39 w 54"/>
                <a:gd name="T19" fmla="*/ 4 h 26"/>
                <a:gd name="T20" fmla="*/ 36 w 54"/>
                <a:gd name="T21" fmla="*/ 5 h 26"/>
                <a:gd name="T22" fmla="*/ 32 w 54"/>
                <a:gd name="T23" fmla="*/ 5 h 26"/>
                <a:gd name="T24" fmla="*/ 32 w 54"/>
                <a:gd name="T25" fmla="*/ 9 h 26"/>
                <a:gd name="T26" fmla="*/ 26 w 54"/>
                <a:gd name="T27" fmla="*/ 5 h 26"/>
                <a:gd name="T28" fmla="*/ 25 w 54"/>
                <a:gd name="T29" fmla="*/ 8 h 26"/>
                <a:gd name="T30" fmla="*/ 21 w 54"/>
                <a:gd name="T31" fmla="*/ 5 h 26"/>
                <a:gd name="T32" fmla="*/ 21 w 54"/>
                <a:gd name="T33" fmla="*/ 9 h 26"/>
                <a:gd name="T34" fmla="*/ 19 w 54"/>
                <a:gd name="T35" fmla="*/ 9 h 26"/>
                <a:gd name="T36" fmla="*/ 17 w 54"/>
                <a:gd name="T37" fmla="*/ 12 h 26"/>
                <a:gd name="T38" fmla="*/ 14 w 54"/>
                <a:gd name="T39" fmla="*/ 8 h 26"/>
                <a:gd name="T40" fmla="*/ 16 w 54"/>
                <a:gd name="T41" fmla="*/ 8 h 26"/>
                <a:gd name="T42" fmla="*/ 14 w 54"/>
                <a:gd name="T43" fmla="*/ 5 h 26"/>
                <a:gd name="T44" fmla="*/ 7 w 54"/>
                <a:gd name="T45" fmla="*/ 2 h 26"/>
                <a:gd name="T46" fmla="*/ 9 w 54"/>
                <a:gd name="T47" fmla="*/ 4 h 26"/>
                <a:gd name="T48" fmla="*/ 8 w 54"/>
                <a:gd name="T49" fmla="*/ 4 h 26"/>
                <a:gd name="T50" fmla="*/ 10 w 54"/>
                <a:gd name="T51" fmla="*/ 8 h 26"/>
                <a:gd name="T52" fmla="*/ 5 w 54"/>
                <a:gd name="T53" fmla="*/ 6 h 26"/>
                <a:gd name="T54" fmla="*/ 3 w 54"/>
                <a:gd name="T55" fmla="*/ 6 h 26"/>
                <a:gd name="T56" fmla="*/ 5 w 54"/>
                <a:gd name="T57" fmla="*/ 7 h 26"/>
                <a:gd name="T58" fmla="*/ 5 w 54"/>
                <a:gd name="T59" fmla="*/ 8 h 26"/>
                <a:gd name="T60" fmla="*/ 2 w 54"/>
                <a:gd name="T61" fmla="*/ 7 h 26"/>
                <a:gd name="T62" fmla="*/ 1 w 54"/>
                <a:gd name="T63" fmla="*/ 9 h 26"/>
                <a:gd name="T64" fmla="*/ 8 w 54"/>
                <a:gd name="T65" fmla="*/ 10 h 26"/>
                <a:gd name="T66" fmla="*/ 13 w 54"/>
                <a:gd name="T67" fmla="*/ 11 h 26"/>
                <a:gd name="T68" fmla="*/ 11 w 54"/>
                <a:gd name="T69" fmla="*/ 12 h 26"/>
                <a:gd name="T70" fmla="*/ 12 w 54"/>
                <a:gd name="T71" fmla="*/ 13 h 26"/>
                <a:gd name="T72" fmla="*/ 8 w 54"/>
                <a:gd name="T73" fmla="*/ 14 h 26"/>
                <a:gd name="T74" fmla="*/ 3 w 54"/>
                <a:gd name="T75" fmla="*/ 15 h 26"/>
                <a:gd name="T76" fmla="*/ 10 w 54"/>
                <a:gd name="T77" fmla="*/ 16 h 26"/>
                <a:gd name="T78" fmla="*/ 12 w 54"/>
                <a:gd name="T79" fmla="*/ 18 h 26"/>
                <a:gd name="T80" fmla="*/ 15 w 54"/>
                <a:gd name="T81" fmla="*/ 17 h 26"/>
                <a:gd name="T82" fmla="*/ 13 w 54"/>
                <a:gd name="T83" fmla="*/ 18 h 26"/>
                <a:gd name="T84" fmla="*/ 15 w 54"/>
                <a:gd name="T85" fmla="*/ 18 h 26"/>
                <a:gd name="T86" fmla="*/ 10 w 54"/>
                <a:gd name="T87" fmla="*/ 23 h 26"/>
                <a:gd name="T88" fmla="*/ 15 w 54"/>
                <a:gd name="T89" fmla="*/ 23 h 26"/>
                <a:gd name="T90" fmla="*/ 21 w 54"/>
                <a:gd name="T91" fmla="*/ 24 h 26"/>
                <a:gd name="T92" fmla="*/ 20 w 54"/>
                <a:gd name="T93" fmla="*/ 24 h 26"/>
                <a:gd name="T94" fmla="*/ 22 w 54"/>
                <a:gd name="T95" fmla="*/ 25 h 26"/>
                <a:gd name="T96" fmla="*/ 29 w 54"/>
                <a:gd name="T97" fmla="*/ 26 h 26"/>
                <a:gd name="T98" fmla="*/ 33 w 54"/>
                <a:gd name="T99" fmla="*/ 25 h 26"/>
                <a:gd name="T100" fmla="*/ 39 w 54"/>
                <a:gd name="T101" fmla="*/ 23 h 26"/>
                <a:gd name="T102" fmla="*/ 46 w 54"/>
                <a:gd name="T103" fmla="*/ 19 h 26"/>
                <a:gd name="T104" fmla="*/ 52 w 54"/>
                <a:gd name="T105" fmla="*/ 16 h 26"/>
                <a:gd name="T106" fmla="*/ 52 w 54"/>
                <a:gd name="T107" fmla="*/ 14 h 26"/>
                <a:gd name="T108" fmla="*/ 54 w 54"/>
                <a:gd name="T109" fmla="*/ 13 h 26"/>
                <a:gd name="T110" fmla="*/ 52 w 54"/>
                <a:gd name="T111" fmla="*/ 12 h 26"/>
                <a:gd name="T112" fmla="*/ 53 w 54"/>
                <a:gd name="T113" fmla="*/ 10 h 26"/>
                <a:gd name="T114" fmla="*/ 53 w 54"/>
                <a:gd name="T115"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26">
                  <a:moveTo>
                    <a:pt x="53" y="10"/>
                  </a:moveTo>
                  <a:cubicBezTo>
                    <a:pt x="53" y="10"/>
                    <a:pt x="49" y="9"/>
                    <a:pt x="49" y="9"/>
                  </a:cubicBezTo>
                  <a:cubicBezTo>
                    <a:pt x="49" y="9"/>
                    <a:pt x="50" y="8"/>
                    <a:pt x="50" y="8"/>
                  </a:cubicBezTo>
                  <a:cubicBezTo>
                    <a:pt x="49" y="8"/>
                    <a:pt x="47" y="8"/>
                    <a:pt x="48" y="7"/>
                  </a:cubicBezTo>
                  <a:cubicBezTo>
                    <a:pt x="48" y="7"/>
                    <a:pt x="49" y="6"/>
                    <a:pt x="49" y="6"/>
                  </a:cubicBezTo>
                  <a:cubicBezTo>
                    <a:pt x="48" y="5"/>
                    <a:pt x="46" y="5"/>
                    <a:pt x="46" y="5"/>
                  </a:cubicBezTo>
                  <a:cubicBezTo>
                    <a:pt x="46" y="4"/>
                    <a:pt x="48" y="3"/>
                    <a:pt x="48" y="3"/>
                  </a:cubicBezTo>
                  <a:cubicBezTo>
                    <a:pt x="48" y="3"/>
                    <a:pt x="44" y="4"/>
                    <a:pt x="43" y="3"/>
                  </a:cubicBezTo>
                  <a:cubicBezTo>
                    <a:pt x="42" y="2"/>
                    <a:pt x="41" y="1"/>
                    <a:pt x="39" y="1"/>
                  </a:cubicBezTo>
                  <a:cubicBezTo>
                    <a:pt x="38" y="1"/>
                    <a:pt x="40" y="3"/>
                    <a:pt x="39" y="4"/>
                  </a:cubicBezTo>
                  <a:cubicBezTo>
                    <a:pt x="38" y="5"/>
                    <a:pt x="37" y="4"/>
                    <a:pt x="36" y="5"/>
                  </a:cubicBezTo>
                  <a:cubicBezTo>
                    <a:pt x="35" y="6"/>
                    <a:pt x="34" y="5"/>
                    <a:pt x="32" y="5"/>
                  </a:cubicBezTo>
                  <a:cubicBezTo>
                    <a:pt x="30" y="4"/>
                    <a:pt x="33" y="8"/>
                    <a:pt x="32" y="9"/>
                  </a:cubicBezTo>
                  <a:cubicBezTo>
                    <a:pt x="32" y="9"/>
                    <a:pt x="28" y="2"/>
                    <a:pt x="26" y="5"/>
                  </a:cubicBezTo>
                  <a:cubicBezTo>
                    <a:pt x="25" y="5"/>
                    <a:pt x="26" y="7"/>
                    <a:pt x="25" y="8"/>
                  </a:cubicBezTo>
                  <a:cubicBezTo>
                    <a:pt x="25" y="9"/>
                    <a:pt x="22" y="5"/>
                    <a:pt x="21" y="5"/>
                  </a:cubicBezTo>
                  <a:cubicBezTo>
                    <a:pt x="20" y="5"/>
                    <a:pt x="23" y="9"/>
                    <a:pt x="21" y="9"/>
                  </a:cubicBezTo>
                  <a:cubicBezTo>
                    <a:pt x="20" y="9"/>
                    <a:pt x="20" y="9"/>
                    <a:pt x="19" y="9"/>
                  </a:cubicBezTo>
                  <a:cubicBezTo>
                    <a:pt x="18" y="9"/>
                    <a:pt x="17" y="11"/>
                    <a:pt x="17" y="12"/>
                  </a:cubicBezTo>
                  <a:cubicBezTo>
                    <a:pt x="17" y="11"/>
                    <a:pt x="14" y="9"/>
                    <a:pt x="14" y="8"/>
                  </a:cubicBezTo>
                  <a:cubicBezTo>
                    <a:pt x="14" y="8"/>
                    <a:pt x="16" y="8"/>
                    <a:pt x="16" y="8"/>
                  </a:cubicBezTo>
                  <a:cubicBezTo>
                    <a:pt x="16" y="7"/>
                    <a:pt x="14" y="5"/>
                    <a:pt x="14" y="5"/>
                  </a:cubicBezTo>
                  <a:cubicBezTo>
                    <a:pt x="13" y="5"/>
                    <a:pt x="8" y="0"/>
                    <a:pt x="7" y="2"/>
                  </a:cubicBezTo>
                  <a:cubicBezTo>
                    <a:pt x="7" y="3"/>
                    <a:pt x="10" y="3"/>
                    <a:pt x="9" y="4"/>
                  </a:cubicBezTo>
                  <a:cubicBezTo>
                    <a:pt x="9" y="4"/>
                    <a:pt x="9" y="4"/>
                    <a:pt x="8" y="4"/>
                  </a:cubicBezTo>
                  <a:cubicBezTo>
                    <a:pt x="10" y="3"/>
                    <a:pt x="11" y="7"/>
                    <a:pt x="10" y="8"/>
                  </a:cubicBezTo>
                  <a:cubicBezTo>
                    <a:pt x="10" y="8"/>
                    <a:pt x="2" y="1"/>
                    <a:pt x="5" y="6"/>
                  </a:cubicBezTo>
                  <a:cubicBezTo>
                    <a:pt x="5" y="6"/>
                    <a:pt x="3" y="6"/>
                    <a:pt x="3" y="6"/>
                  </a:cubicBezTo>
                  <a:cubicBezTo>
                    <a:pt x="3" y="7"/>
                    <a:pt x="5" y="7"/>
                    <a:pt x="5" y="7"/>
                  </a:cubicBezTo>
                  <a:cubicBezTo>
                    <a:pt x="5" y="6"/>
                    <a:pt x="5" y="8"/>
                    <a:pt x="5" y="8"/>
                  </a:cubicBezTo>
                  <a:cubicBezTo>
                    <a:pt x="5" y="8"/>
                    <a:pt x="3" y="7"/>
                    <a:pt x="2" y="7"/>
                  </a:cubicBezTo>
                  <a:cubicBezTo>
                    <a:pt x="3" y="7"/>
                    <a:pt x="0" y="10"/>
                    <a:pt x="1" y="9"/>
                  </a:cubicBezTo>
                  <a:cubicBezTo>
                    <a:pt x="0" y="11"/>
                    <a:pt x="8" y="10"/>
                    <a:pt x="8" y="10"/>
                  </a:cubicBezTo>
                  <a:cubicBezTo>
                    <a:pt x="9" y="10"/>
                    <a:pt x="13" y="11"/>
                    <a:pt x="13" y="11"/>
                  </a:cubicBezTo>
                  <a:cubicBezTo>
                    <a:pt x="12" y="11"/>
                    <a:pt x="11" y="11"/>
                    <a:pt x="11" y="12"/>
                  </a:cubicBezTo>
                  <a:cubicBezTo>
                    <a:pt x="11" y="12"/>
                    <a:pt x="12" y="13"/>
                    <a:pt x="12" y="13"/>
                  </a:cubicBezTo>
                  <a:cubicBezTo>
                    <a:pt x="11" y="14"/>
                    <a:pt x="9" y="14"/>
                    <a:pt x="8" y="14"/>
                  </a:cubicBezTo>
                  <a:cubicBezTo>
                    <a:pt x="8" y="14"/>
                    <a:pt x="2" y="15"/>
                    <a:pt x="3" y="15"/>
                  </a:cubicBezTo>
                  <a:cubicBezTo>
                    <a:pt x="5" y="16"/>
                    <a:pt x="8" y="15"/>
                    <a:pt x="10" y="16"/>
                  </a:cubicBezTo>
                  <a:cubicBezTo>
                    <a:pt x="11" y="17"/>
                    <a:pt x="11" y="18"/>
                    <a:pt x="12" y="18"/>
                  </a:cubicBezTo>
                  <a:cubicBezTo>
                    <a:pt x="12" y="18"/>
                    <a:pt x="14" y="17"/>
                    <a:pt x="15" y="17"/>
                  </a:cubicBezTo>
                  <a:cubicBezTo>
                    <a:pt x="14" y="17"/>
                    <a:pt x="13" y="18"/>
                    <a:pt x="13" y="18"/>
                  </a:cubicBezTo>
                  <a:cubicBezTo>
                    <a:pt x="13" y="19"/>
                    <a:pt x="15" y="18"/>
                    <a:pt x="15" y="18"/>
                  </a:cubicBezTo>
                  <a:cubicBezTo>
                    <a:pt x="16" y="19"/>
                    <a:pt x="8" y="23"/>
                    <a:pt x="10" y="23"/>
                  </a:cubicBezTo>
                  <a:cubicBezTo>
                    <a:pt x="12" y="24"/>
                    <a:pt x="14" y="23"/>
                    <a:pt x="15" y="23"/>
                  </a:cubicBezTo>
                  <a:cubicBezTo>
                    <a:pt x="17" y="23"/>
                    <a:pt x="19" y="23"/>
                    <a:pt x="21" y="24"/>
                  </a:cubicBezTo>
                  <a:cubicBezTo>
                    <a:pt x="20" y="23"/>
                    <a:pt x="20" y="24"/>
                    <a:pt x="20" y="24"/>
                  </a:cubicBezTo>
                  <a:cubicBezTo>
                    <a:pt x="21" y="25"/>
                    <a:pt x="22" y="25"/>
                    <a:pt x="22" y="25"/>
                  </a:cubicBezTo>
                  <a:cubicBezTo>
                    <a:pt x="24" y="26"/>
                    <a:pt x="27" y="26"/>
                    <a:pt x="29" y="26"/>
                  </a:cubicBezTo>
                  <a:cubicBezTo>
                    <a:pt x="31" y="26"/>
                    <a:pt x="31" y="25"/>
                    <a:pt x="33" y="25"/>
                  </a:cubicBezTo>
                  <a:cubicBezTo>
                    <a:pt x="35" y="24"/>
                    <a:pt x="37" y="24"/>
                    <a:pt x="39" y="23"/>
                  </a:cubicBezTo>
                  <a:cubicBezTo>
                    <a:pt x="42" y="21"/>
                    <a:pt x="43" y="20"/>
                    <a:pt x="46" y="19"/>
                  </a:cubicBezTo>
                  <a:cubicBezTo>
                    <a:pt x="48" y="19"/>
                    <a:pt x="49" y="16"/>
                    <a:pt x="52" y="16"/>
                  </a:cubicBezTo>
                  <a:cubicBezTo>
                    <a:pt x="52" y="15"/>
                    <a:pt x="53" y="15"/>
                    <a:pt x="52" y="14"/>
                  </a:cubicBezTo>
                  <a:cubicBezTo>
                    <a:pt x="51" y="13"/>
                    <a:pt x="53" y="13"/>
                    <a:pt x="54" y="13"/>
                  </a:cubicBezTo>
                  <a:cubicBezTo>
                    <a:pt x="54" y="13"/>
                    <a:pt x="52" y="12"/>
                    <a:pt x="52" y="12"/>
                  </a:cubicBezTo>
                  <a:cubicBezTo>
                    <a:pt x="52" y="11"/>
                    <a:pt x="54" y="10"/>
                    <a:pt x="53" y="10"/>
                  </a:cubicBezTo>
                  <a:cubicBezTo>
                    <a:pt x="51" y="9"/>
                    <a:pt x="54" y="10"/>
                    <a:pt x="53"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16" name="Freeform 418"/>
            <p:cNvSpPr>
              <a:spLocks/>
            </p:cNvSpPr>
            <p:nvPr/>
          </p:nvSpPr>
          <p:spPr bwMode="auto">
            <a:xfrm>
              <a:off x="9725245" y="2538312"/>
              <a:ext cx="50968" cy="28669"/>
            </a:xfrm>
            <a:custGeom>
              <a:avLst/>
              <a:gdLst>
                <a:gd name="T0" fmla="*/ 3 w 11"/>
                <a:gd name="T1" fmla="*/ 4 h 6"/>
                <a:gd name="T2" fmla="*/ 1 w 11"/>
                <a:gd name="T3" fmla="*/ 1 h 6"/>
                <a:gd name="T4" fmla="*/ 6 w 11"/>
                <a:gd name="T5" fmla="*/ 1 h 6"/>
                <a:gd name="T6" fmla="*/ 3 w 11"/>
                <a:gd name="T7" fmla="*/ 4 h 6"/>
                <a:gd name="T8" fmla="*/ 3 w 11"/>
                <a:gd name="T9" fmla="*/ 4 h 6"/>
              </a:gdLst>
              <a:ahLst/>
              <a:cxnLst>
                <a:cxn ang="0">
                  <a:pos x="T0" y="T1"/>
                </a:cxn>
                <a:cxn ang="0">
                  <a:pos x="T2" y="T3"/>
                </a:cxn>
                <a:cxn ang="0">
                  <a:pos x="T4" y="T5"/>
                </a:cxn>
                <a:cxn ang="0">
                  <a:pos x="T6" y="T7"/>
                </a:cxn>
                <a:cxn ang="0">
                  <a:pos x="T8" y="T9"/>
                </a:cxn>
              </a:cxnLst>
              <a:rect l="0" t="0" r="r" b="b"/>
              <a:pathLst>
                <a:path w="11" h="6">
                  <a:moveTo>
                    <a:pt x="3" y="4"/>
                  </a:moveTo>
                  <a:cubicBezTo>
                    <a:pt x="1" y="3"/>
                    <a:pt x="0" y="3"/>
                    <a:pt x="1" y="1"/>
                  </a:cubicBezTo>
                  <a:cubicBezTo>
                    <a:pt x="2" y="0"/>
                    <a:pt x="4" y="1"/>
                    <a:pt x="6" y="1"/>
                  </a:cubicBezTo>
                  <a:cubicBezTo>
                    <a:pt x="11" y="2"/>
                    <a:pt x="6" y="6"/>
                    <a:pt x="3" y="4"/>
                  </a:cubicBezTo>
                  <a:cubicBezTo>
                    <a:pt x="2" y="3"/>
                    <a:pt x="4" y="5"/>
                    <a:pt x="3"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0" name="Freeform 419"/>
            <p:cNvSpPr>
              <a:spLocks/>
            </p:cNvSpPr>
            <p:nvPr/>
          </p:nvSpPr>
          <p:spPr bwMode="auto">
            <a:xfrm>
              <a:off x="9626492" y="2949248"/>
              <a:ext cx="28669" cy="23893"/>
            </a:xfrm>
            <a:custGeom>
              <a:avLst/>
              <a:gdLst>
                <a:gd name="T0" fmla="*/ 5 w 6"/>
                <a:gd name="T1" fmla="*/ 2 h 5"/>
                <a:gd name="T2" fmla="*/ 5 w 6"/>
                <a:gd name="T3" fmla="*/ 1 h 5"/>
                <a:gd name="T4" fmla="*/ 2 w 6"/>
                <a:gd name="T5" fmla="*/ 1 h 5"/>
                <a:gd name="T6" fmla="*/ 1 w 6"/>
                <a:gd name="T7" fmla="*/ 3 h 5"/>
                <a:gd name="T8" fmla="*/ 0 w 6"/>
                <a:gd name="T9" fmla="*/ 4 h 5"/>
                <a:gd name="T10" fmla="*/ 5 w 6"/>
                <a:gd name="T11" fmla="*/ 2 h 5"/>
                <a:gd name="T12" fmla="*/ 5 w 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5" y="2"/>
                  </a:moveTo>
                  <a:cubicBezTo>
                    <a:pt x="6" y="2"/>
                    <a:pt x="5" y="1"/>
                    <a:pt x="5" y="1"/>
                  </a:cubicBezTo>
                  <a:cubicBezTo>
                    <a:pt x="4" y="0"/>
                    <a:pt x="3" y="1"/>
                    <a:pt x="2" y="1"/>
                  </a:cubicBezTo>
                  <a:cubicBezTo>
                    <a:pt x="1" y="1"/>
                    <a:pt x="0" y="2"/>
                    <a:pt x="1" y="3"/>
                  </a:cubicBezTo>
                  <a:cubicBezTo>
                    <a:pt x="1" y="3"/>
                    <a:pt x="0" y="5"/>
                    <a:pt x="0" y="4"/>
                  </a:cubicBezTo>
                  <a:cubicBezTo>
                    <a:pt x="0" y="4"/>
                    <a:pt x="5" y="2"/>
                    <a:pt x="5" y="2"/>
                  </a:cubicBezTo>
                  <a:cubicBezTo>
                    <a:pt x="6" y="2"/>
                    <a:pt x="3" y="3"/>
                    <a:pt x="5"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1" name="Freeform 420"/>
            <p:cNvSpPr>
              <a:spLocks/>
            </p:cNvSpPr>
            <p:nvPr/>
          </p:nvSpPr>
          <p:spPr bwMode="auto">
            <a:xfrm>
              <a:off x="9005311" y="3086227"/>
              <a:ext cx="23891" cy="12742"/>
            </a:xfrm>
            <a:custGeom>
              <a:avLst/>
              <a:gdLst>
                <a:gd name="T0" fmla="*/ 3 w 5"/>
                <a:gd name="T1" fmla="*/ 3 h 3"/>
                <a:gd name="T2" fmla="*/ 3 w 5"/>
                <a:gd name="T3" fmla="*/ 0 h 3"/>
                <a:gd name="T4" fmla="*/ 3 w 5"/>
                <a:gd name="T5" fmla="*/ 3 h 3"/>
              </a:gdLst>
              <a:ahLst/>
              <a:cxnLst>
                <a:cxn ang="0">
                  <a:pos x="T0" y="T1"/>
                </a:cxn>
                <a:cxn ang="0">
                  <a:pos x="T2" y="T3"/>
                </a:cxn>
                <a:cxn ang="0">
                  <a:pos x="T4" y="T5"/>
                </a:cxn>
              </a:cxnLst>
              <a:rect l="0" t="0" r="r" b="b"/>
              <a:pathLst>
                <a:path w="5" h="3">
                  <a:moveTo>
                    <a:pt x="3" y="3"/>
                  </a:moveTo>
                  <a:cubicBezTo>
                    <a:pt x="1" y="3"/>
                    <a:pt x="0" y="1"/>
                    <a:pt x="3" y="0"/>
                  </a:cubicBezTo>
                  <a:cubicBezTo>
                    <a:pt x="5" y="0"/>
                    <a:pt x="4" y="3"/>
                    <a:pt x="3"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2" name="Freeform 421"/>
            <p:cNvSpPr>
              <a:spLocks/>
            </p:cNvSpPr>
            <p:nvPr/>
          </p:nvSpPr>
          <p:spPr bwMode="auto">
            <a:xfrm>
              <a:off x="9425803" y="3226390"/>
              <a:ext cx="23891" cy="22299"/>
            </a:xfrm>
            <a:custGeom>
              <a:avLst/>
              <a:gdLst>
                <a:gd name="T0" fmla="*/ 5 w 5"/>
                <a:gd name="T1" fmla="*/ 1 h 5"/>
                <a:gd name="T2" fmla="*/ 1 w 5"/>
                <a:gd name="T3" fmla="*/ 5 h 5"/>
                <a:gd name="T4" fmla="*/ 4 w 5"/>
                <a:gd name="T5" fmla="*/ 3 h 5"/>
                <a:gd name="T6" fmla="*/ 5 w 5"/>
                <a:gd name="T7" fmla="*/ 1 h 5"/>
              </a:gdLst>
              <a:ahLst/>
              <a:cxnLst>
                <a:cxn ang="0">
                  <a:pos x="T0" y="T1"/>
                </a:cxn>
                <a:cxn ang="0">
                  <a:pos x="T2" y="T3"/>
                </a:cxn>
                <a:cxn ang="0">
                  <a:pos x="T4" y="T5"/>
                </a:cxn>
                <a:cxn ang="0">
                  <a:pos x="T6" y="T7"/>
                </a:cxn>
              </a:cxnLst>
              <a:rect l="0" t="0" r="r" b="b"/>
              <a:pathLst>
                <a:path w="5" h="5">
                  <a:moveTo>
                    <a:pt x="5" y="1"/>
                  </a:moveTo>
                  <a:cubicBezTo>
                    <a:pt x="5" y="1"/>
                    <a:pt x="0" y="5"/>
                    <a:pt x="1" y="5"/>
                  </a:cubicBezTo>
                  <a:cubicBezTo>
                    <a:pt x="2" y="5"/>
                    <a:pt x="4" y="3"/>
                    <a:pt x="4" y="3"/>
                  </a:cubicBezTo>
                  <a:cubicBezTo>
                    <a:pt x="5" y="2"/>
                    <a:pt x="5" y="0"/>
                    <a:pt x="5"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3" name="Freeform 422"/>
            <p:cNvSpPr>
              <a:spLocks/>
            </p:cNvSpPr>
            <p:nvPr/>
          </p:nvSpPr>
          <p:spPr bwMode="auto">
            <a:xfrm>
              <a:off x="9411468" y="3263023"/>
              <a:ext cx="9557" cy="4778"/>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0" y="1"/>
                    <a:pt x="1" y="1"/>
                  </a:cubicBezTo>
                  <a:cubicBezTo>
                    <a:pt x="1" y="1"/>
                    <a:pt x="2" y="0"/>
                    <a:pt x="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4" name="Freeform 423"/>
            <p:cNvSpPr>
              <a:spLocks/>
            </p:cNvSpPr>
            <p:nvPr/>
          </p:nvSpPr>
          <p:spPr bwMode="auto">
            <a:xfrm>
              <a:off x="9346165" y="3337884"/>
              <a:ext cx="14335" cy="4778"/>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0"/>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5" name="Freeform 424"/>
            <p:cNvSpPr>
              <a:spLocks/>
            </p:cNvSpPr>
            <p:nvPr/>
          </p:nvSpPr>
          <p:spPr bwMode="auto">
            <a:xfrm>
              <a:off x="9290417" y="3361775"/>
              <a:ext cx="33448" cy="19114"/>
            </a:xfrm>
            <a:custGeom>
              <a:avLst/>
              <a:gdLst>
                <a:gd name="T0" fmla="*/ 6 w 7"/>
                <a:gd name="T1" fmla="*/ 0 h 4"/>
                <a:gd name="T2" fmla="*/ 1 w 7"/>
                <a:gd name="T3" fmla="*/ 3 h 4"/>
                <a:gd name="T4" fmla="*/ 6 w 7"/>
                <a:gd name="T5" fmla="*/ 0 h 4"/>
              </a:gdLst>
              <a:ahLst/>
              <a:cxnLst>
                <a:cxn ang="0">
                  <a:pos x="T0" y="T1"/>
                </a:cxn>
                <a:cxn ang="0">
                  <a:pos x="T2" y="T3"/>
                </a:cxn>
                <a:cxn ang="0">
                  <a:pos x="T4" y="T5"/>
                </a:cxn>
              </a:cxnLst>
              <a:rect l="0" t="0" r="r" b="b"/>
              <a:pathLst>
                <a:path w="7" h="4">
                  <a:moveTo>
                    <a:pt x="6" y="0"/>
                  </a:moveTo>
                  <a:cubicBezTo>
                    <a:pt x="5" y="0"/>
                    <a:pt x="0" y="2"/>
                    <a:pt x="1" y="3"/>
                  </a:cubicBezTo>
                  <a:cubicBezTo>
                    <a:pt x="2" y="4"/>
                    <a:pt x="7" y="0"/>
                    <a:pt x="6"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6" name="Freeform 425"/>
            <p:cNvSpPr>
              <a:spLocks/>
            </p:cNvSpPr>
            <p:nvPr/>
          </p:nvSpPr>
          <p:spPr bwMode="auto">
            <a:xfrm>
              <a:off x="9253784" y="3380889"/>
              <a:ext cx="27077" cy="17521"/>
            </a:xfrm>
            <a:custGeom>
              <a:avLst/>
              <a:gdLst>
                <a:gd name="T0" fmla="*/ 5 w 6"/>
                <a:gd name="T1" fmla="*/ 0 h 4"/>
                <a:gd name="T2" fmla="*/ 1 w 6"/>
                <a:gd name="T3" fmla="*/ 3 h 4"/>
                <a:gd name="T4" fmla="*/ 5 w 6"/>
                <a:gd name="T5" fmla="*/ 0 h 4"/>
                <a:gd name="T6" fmla="*/ 5 w 6"/>
                <a:gd name="T7" fmla="*/ 0 h 4"/>
              </a:gdLst>
              <a:ahLst/>
              <a:cxnLst>
                <a:cxn ang="0">
                  <a:pos x="T0" y="T1"/>
                </a:cxn>
                <a:cxn ang="0">
                  <a:pos x="T2" y="T3"/>
                </a:cxn>
                <a:cxn ang="0">
                  <a:pos x="T4" y="T5"/>
                </a:cxn>
                <a:cxn ang="0">
                  <a:pos x="T6" y="T7"/>
                </a:cxn>
              </a:cxnLst>
              <a:rect l="0" t="0" r="r" b="b"/>
              <a:pathLst>
                <a:path w="6" h="4">
                  <a:moveTo>
                    <a:pt x="5" y="0"/>
                  </a:moveTo>
                  <a:cubicBezTo>
                    <a:pt x="5" y="0"/>
                    <a:pt x="0" y="2"/>
                    <a:pt x="1" y="3"/>
                  </a:cubicBezTo>
                  <a:cubicBezTo>
                    <a:pt x="2" y="4"/>
                    <a:pt x="5" y="0"/>
                    <a:pt x="5" y="0"/>
                  </a:cubicBezTo>
                  <a:cubicBezTo>
                    <a:pt x="5" y="0"/>
                    <a:pt x="6" y="0"/>
                    <a:pt x="5"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7" name="Freeform 426"/>
            <p:cNvSpPr>
              <a:spLocks/>
            </p:cNvSpPr>
            <p:nvPr/>
          </p:nvSpPr>
          <p:spPr bwMode="auto">
            <a:xfrm>
              <a:off x="9229892" y="3395224"/>
              <a:ext cx="23891" cy="22299"/>
            </a:xfrm>
            <a:custGeom>
              <a:avLst/>
              <a:gdLst>
                <a:gd name="T0" fmla="*/ 4 w 5"/>
                <a:gd name="T1" fmla="*/ 0 h 5"/>
                <a:gd name="T2" fmla="*/ 0 w 5"/>
                <a:gd name="T3" fmla="*/ 4 h 5"/>
                <a:gd name="T4" fmla="*/ 4 w 5"/>
                <a:gd name="T5" fmla="*/ 0 h 5"/>
                <a:gd name="T6" fmla="*/ 4 w 5"/>
                <a:gd name="T7" fmla="*/ 0 h 5"/>
              </a:gdLst>
              <a:ahLst/>
              <a:cxnLst>
                <a:cxn ang="0">
                  <a:pos x="T0" y="T1"/>
                </a:cxn>
                <a:cxn ang="0">
                  <a:pos x="T2" y="T3"/>
                </a:cxn>
                <a:cxn ang="0">
                  <a:pos x="T4" y="T5"/>
                </a:cxn>
                <a:cxn ang="0">
                  <a:pos x="T6" y="T7"/>
                </a:cxn>
              </a:cxnLst>
              <a:rect l="0" t="0" r="r" b="b"/>
              <a:pathLst>
                <a:path w="5" h="5">
                  <a:moveTo>
                    <a:pt x="4" y="0"/>
                  </a:moveTo>
                  <a:cubicBezTo>
                    <a:pt x="4" y="0"/>
                    <a:pt x="0" y="4"/>
                    <a:pt x="0" y="4"/>
                  </a:cubicBezTo>
                  <a:cubicBezTo>
                    <a:pt x="2" y="5"/>
                    <a:pt x="4" y="0"/>
                    <a:pt x="4" y="0"/>
                  </a:cubicBezTo>
                  <a:cubicBezTo>
                    <a:pt x="4" y="0"/>
                    <a:pt x="5" y="0"/>
                    <a:pt x="4"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8" name="Freeform 427"/>
            <p:cNvSpPr>
              <a:spLocks/>
            </p:cNvSpPr>
            <p:nvPr/>
          </p:nvSpPr>
          <p:spPr bwMode="auto">
            <a:xfrm>
              <a:off x="9225113" y="3427079"/>
              <a:ext cx="4778" cy="4778"/>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1" y="1"/>
                  </a:cubicBezTo>
                  <a:cubicBezTo>
                    <a:pt x="1" y="1"/>
                    <a:pt x="1" y="0"/>
                    <a:pt x="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199" name="Freeform 428"/>
            <p:cNvSpPr>
              <a:spLocks/>
            </p:cNvSpPr>
            <p:nvPr/>
          </p:nvSpPr>
          <p:spPr bwMode="auto">
            <a:xfrm>
              <a:off x="9201222" y="3407966"/>
              <a:ext cx="23891" cy="19114"/>
            </a:xfrm>
            <a:custGeom>
              <a:avLst/>
              <a:gdLst>
                <a:gd name="T0" fmla="*/ 4 w 5"/>
                <a:gd name="T1" fmla="*/ 1 h 4"/>
                <a:gd name="T2" fmla="*/ 0 w 5"/>
                <a:gd name="T3" fmla="*/ 4 h 4"/>
                <a:gd name="T4" fmla="*/ 4 w 5"/>
                <a:gd name="T5" fmla="*/ 1 h 4"/>
                <a:gd name="T6" fmla="*/ 4 w 5"/>
                <a:gd name="T7" fmla="*/ 1 h 4"/>
              </a:gdLst>
              <a:ahLst/>
              <a:cxnLst>
                <a:cxn ang="0">
                  <a:pos x="T0" y="T1"/>
                </a:cxn>
                <a:cxn ang="0">
                  <a:pos x="T2" y="T3"/>
                </a:cxn>
                <a:cxn ang="0">
                  <a:pos x="T4" y="T5"/>
                </a:cxn>
                <a:cxn ang="0">
                  <a:pos x="T6" y="T7"/>
                </a:cxn>
              </a:cxnLst>
              <a:rect l="0" t="0" r="r" b="b"/>
              <a:pathLst>
                <a:path w="5" h="4">
                  <a:moveTo>
                    <a:pt x="4" y="1"/>
                  </a:moveTo>
                  <a:cubicBezTo>
                    <a:pt x="2" y="2"/>
                    <a:pt x="0" y="3"/>
                    <a:pt x="0" y="4"/>
                  </a:cubicBezTo>
                  <a:cubicBezTo>
                    <a:pt x="0" y="4"/>
                    <a:pt x="4" y="1"/>
                    <a:pt x="4" y="1"/>
                  </a:cubicBezTo>
                  <a:cubicBezTo>
                    <a:pt x="3" y="1"/>
                    <a:pt x="5" y="0"/>
                    <a:pt x="4"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00" name="Freeform 429"/>
            <p:cNvSpPr>
              <a:spLocks/>
            </p:cNvSpPr>
            <p:nvPr/>
          </p:nvSpPr>
          <p:spPr bwMode="auto">
            <a:xfrm>
              <a:off x="9029202" y="3581578"/>
              <a:ext cx="9557" cy="1433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2" y="0"/>
                    <a:pt x="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grpSp>
          <p:nvGrpSpPr>
            <p:cNvPr id="201" name="Group 200"/>
            <p:cNvGrpSpPr/>
            <p:nvPr/>
          </p:nvGrpSpPr>
          <p:grpSpPr>
            <a:xfrm>
              <a:off x="8857184" y="3380889"/>
              <a:ext cx="348815" cy="331297"/>
              <a:chOff x="5961121" y="2686387"/>
              <a:chExt cx="288233" cy="273757"/>
            </a:xfrm>
            <a:grpFill/>
          </p:grpSpPr>
          <p:sp>
            <p:nvSpPr>
              <p:cNvPr id="463" name="Freeform 430"/>
              <p:cNvSpPr>
                <a:spLocks/>
              </p:cNvSpPr>
              <p:nvPr/>
            </p:nvSpPr>
            <p:spPr bwMode="auto">
              <a:xfrm>
                <a:off x="6130902" y="2686387"/>
                <a:ext cx="118452" cy="100026"/>
              </a:xfrm>
              <a:custGeom>
                <a:avLst/>
                <a:gdLst>
                  <a:gd name="T0" fmla="*/ 28 w 31"/>
                  <a:gd name="T1" fmla="*/ 10 h 26"/>
                  <a:gd name="T2" fmla="*/ 29 w 31"/>
                  <a:gd name="T3" fmla="*/ 7 h 26"/>
                  <a:gd name="T4" fmla="*/ 27 w 31"/>
                  <a:gd name="T5" fmla="*/ 10 h 26"/>
                  <a:gd name="T6" fmla="*/ 20 w 31"/>
                  <a:gd name="T7" fmla="*/ 8 h 26"/>
                  <a:gd name="T8" fmla="*/ 11 w 31"/>
                  <a:gd name="T9" fmla="*/ 1 h 26"/>
                  <a:gd name="T10" fmla="*/ 11 w 31"/>
                  <a:gd name="T11" fmla="*/ 5 h 26"/>
                  <a:gd name="T12" fmla="*/ 9 w 31"/>
                  <a:gd name="T13" fmla="*/ 11 h 26"/>
                  <a:gd name="T14" fmla="*/ 7 w 31"/>
                  <a:gd name="T15" fmla="*/ 14 h 26"/>
                  <a:gd name="T16" fmla="*/ 4 w 31"/>
                  <a:gd name="T17" fmla="*/ 14 h 26"/>
                  <a:gd name="T18" fmla="*/ 5 w 31"/>
                  <a:gd name="T19" fmla="*/ 16 h 26"/>
                  <a:gd name="T20" fmla="*/ 1 w 31"/>
                  <a:gd name="T21" fmla="*/ 18 h 26"/>
                  <a:gd name="T22" fmla="*/ 2 w 31"/>
                  <a:gd name="T23" fmla="*/ 23 h 26"/>
                  <a:gd name="T24" fmla="*/ 4 w 31"/>
                  <a:gd name="T25" fmla="*/ 25 h 26"/>
                  <a:gd name="T26" fmla="*/ 6 w 31"/>
                  <a:gd name="T27" fmla="*/ 23 h 26"/>
                  <a:gd name="T28" fmla="*/ 7 w 31"/>
                  <a:gd name="T29" fmla="*/ 23 h 26"/>
                  <a:gd name="T30" fmla="*/ 4 w 31"/>
                  <a:gd name="T31" fmla="*/ 20 h 26"/>
                  <a:gd name="T32" fmla="*/ 7 w 31"/>
                  <a:gd name="T33" fmla="*/ 19 h 26"/>
                  <a:gd name="T34" fmla="*/ 12 w 31"/>
                  <a:gd name="T35" fmla="*/ 18 h 26"/>
                  <a:gd name="T36" fmla="*/ 17 w 31"/>
                  <a:gd name="T37" fmla="*/ 21 h 26"/>
                  <a:gd name="T38" fmla="*/ 21 w 31"/>
                  <a:gd name="T39" fmla="*/ 16 h 26"/>
                  <a:gd name="T40" fmla="*/ 31 w 31"/>
                  <a:gd name="T41" fmla="*/ 14 h 26"/>
                  <a:gd name="T42" fmla="*/ 29 w 31"/>
                  <a:gd name="T43" fmla="*/ 12 h 26"/>
                  <a:gd name="T44" fmla="*/ 28 w 31"/>
                  <a:gd name="T45" fmla="*/ 10 h 26"/>
                  <a:gd name="T46" fmla="*/ 28 w 31"/>
                  <a:gd name="T4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26">
                    <a:moveTo>
                      <a:pt x="28" y="10"/>
                    </a:moveTo>
                    <a:cubicBezTo>
                      <a:pt x="28" y="10"/>
                      <a:pt x="29" y="8"/>
                      <a:pt x="29" y="7"/>
                    </a:cubicBezTo>
                    <a:cubicBezTo>
                      <a:pt x="29" y="8"/>
                      <a:pt x="27" y="10"/>
                      <a:pt x="27" y="10"/>
                    </a:cubicBezTo>
                    <a:cubicBezTo>
                      <a:pt x="25" y="10"/>
                      <a:pt x="21" y="9"/>
                      <a:pt x="20" y="8"/>
                    </a:cubicBezTo>
                    <a:cubicBezTo>
                      <a:pt x="17" y="7"/>
                      <a:pt x="15" y="2"/>
                      <a:pt x="11" y="1"/>
                    </a:cubicBezTo>
                    <a:cubicBezTo>
                      <a:pt x="9" y="0"/>
                      <a:pt x="10" y="4"/>
                      <a:pt x="11" y="5"/>
                    </a:cubicBezTo>
                    <a:cubicBezTo>
                      <a:pt x="11" y="7"/>
                      <a:pt x="10" y="9"/>
                      <a:pt x="9" y="11"/>
                    </a:cubicBezTo>
                    <a:cubicBezTo>
                      <a:pt x="8" y="12"/>
                      <a:pt x="10" y="15"/>
                      <a:pt x="7" y="14"/>
                    </a:cubicBezTo>
                    <a:cubicBezTo>
                      <a:pt x="7" y="14"/>
                      <a:pt x="5" y="13"/>
                      <a:pt x="4" y="14"/>
                    </a:cubicBezTo>
                    <a:cubicBezTo>
                      <a:pt x="4" y="15"/>
                      <a:pt x="5" y="16"/>
                      <a:pt x="5" y="16"/>
                    </a:cubicBezTo>
                    <a:cubicBezTo>
                      <a:pt x="5" y="16"/>
                      <a:pt x="2" y="18"/>
                      <a:pt x="1" y="18"/>
                    </a:cubicBezTo>
                    <a:cubicBezTo>
                      <a:pt x="0" y="20"/>
                      <a:pt x="3" y="21"/>
                      <a:pt x="2" y="23"/>
                    </a:cubicBezTo>
                    <a:cubicBezTo>
                      <a:pt x="1" y="24"/>
                      <a:pt x="3" y="26"/>
                      <a:pt x="4" y="25"/>
                    </a:cubicBezTo>
                    <a:cubicBezTo>
                      <a:pt x="5" y="24"/>
                      <a:pt x="5" y="23"/>
                      <a:pt x="6" y="23"/>
                    </a:cubicBezTo>
                    <a:cubicBezTo>
                      <a:pt x="6" y="23"/>
                      <a:pt x="7" y="24"/>
                      <a:pt x="7" y="23"/>
                    </a:cubicBezTo>
                    <a:cubicBezTo>
                      <a:pt x="7" y="22"/>
                      <a:pt x="5" y="21"/>
                      <a:pt x="4" y="20"/>
                    </a:cubicBezTo>
                    <a:cubicBezTo>
                      <a:pt x="3" y="18"/>
                      <a:pt x="7" y="19"/>
                      <a:pt x="7" y="19"/>
                    </a:cubicBezTo>
                    <a:cubicBezTo>
                      <a:pt x="9" y="19"/>
                      <a:pt x="10" y="17"/>
                      <a:pt x="12" y="18"/>
                    </a:cubicBezTo>
                    <a:cubicBezTo>
                      <a:pt x="14" y="19"/>
                      <a:pt x="15" y="20"/>
                      <a:pt x="17" y="21"/>
                    </a:cubicBezTo>
                    <a:cubicBezTo>
                      <a:pt x="20" y="23"/>
                      <a:pt x="19" y="17"/>
                      <a:pt x="21" y="16"/>
                    </a:cubicBezTo>
                    <a:cubicBezTo>
                      <a:pt x="21" y="16"/>
                      <a:pt x="31" y="16"/>
                      <a:pt x="31" y="14"/>
                    </a:cubicBezTo>
                    <a:cubicBezTo>
                      <a:pt x="30" y="13"/>
                      <a:pt x="27" y="15"/>
                      <a:pt x="29" y="12"/>
                    </a:cubicBezTo>
                    <a:cubicBezTo>
                      <a:pt x="30" y="11"/>
                      <a:pt x="27" y="12"/>
                      <a:pt x="28" y="10"/>
                    </a:cubicBezTo>
                    <a:cubicBezTo>
                      <a:pt x="29" y="7"/>
                      <a:pt x="28" y="11"/>
                      <a:pt x="28"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64" name="Freeform 431"/>
              <p:cNvSpPr>
                <a:spLocks/>
              </p:cNvSpPr>
              <p:nvPr/>
            </p:nvSpPr>
            <p:spPr bwMode="auto">
              <a:xfrm>
                <a:off x="5961121" y="2778517"/>
                <a:ext cx="215847" cy="181627"/>
              </a:xfrm>
              <a:custGeom>
                <a:avLst/>
                <a:gdLst>
                  <a:gd name="T0" fmla="*/ 52 w 56"/>
                  <a:gd name="T1" fmla="*/ 1 h 47"/>
                  <a:gd name="T2" fmla="*/ 51 w 56"/>
                  <a:gd name="T3" fmla="*/ 1 h 47"/>
                  <a:gd name="T4" fmla="*/ 52 w 56"/>
                  <a:gd name="T5" fmla="*/ 3 h 47"/>
                  <a:gd name="T6" fmla="*/ 49 w 56"/>
                  <a:gd name="T7" fmla="*/ 3 h 47"/>
                  <a:gd name="T8" fmla="*/ 47 w 56"/>
                  <a:gd name="T9" fmla="*/ 5 h 47"/>
                  <a:gd name="T10" fmla="*/ 45 w 56"/>
                  <a:gd name="T11" fmla="*/ 6 h 47"/>
                  <a:gd name="T12" fmla="*/ 46 w 56"/>
                  <a:gd name="T13" fmla="*/ 7 h 47"/>
                  <a:gd name="T14" fmla="*/ 46 w 56"/>
                  <a:gd name="T15" fmla="*/ 10 h 47"/>
                  <a:gd name="T16" fmla="*/ 46 w 56"/>
                  <a:gd name="T17" fmla="*/ 13 h 47"/>
                  <a:gd name="T18" fmla="*/ 41 w 56"/>
                  <a:gd name="T19" fmla="*/ 22 h 47"/>
                  <a:gd name="T20" fmla="*/ 36 w 56"/>
                  <a:gd name="T21" fmla="*/ 27 h 47"/>
                  <a:gd name="T22" fmla="*/ 31 w 56"/>
                  <a:gd name="T23" fmla="*/ 27 h 47"/>
                  <a:gd name="T24" fmla="*/ 32 w 56"/>
                  <a:gd name="T25" fmla="*/ 24 h 47"/>
                  <a:gd name="T26" fmla="*/ 30 w 56"/>
                  <a:gd name="T27" fmla="*/ 25 h 47"/>
                  <a:gd name="T28" fmla="*/ 29 w 56"/>
                  <a:gd name="T29" fmla="*/ 27 h 47"/>
                  <a:gd name="T30" fmla="*/ 25 w 56"/>
                  <a:gd name="T31" fmla="*/ 33 h 47"/>
                  <a:gd name="T32" fmla="*/ 25 w 56"/>
                  <a:gd name="T33" fmla="*/ 34 h 47"/>
                  <a:gd name="T34" fmla="*/ 23 w 56"/>
                  <a:gd name="T35" fmla="*/ 36 h 47"/>
                  <a:gd name="T36" fmla="*/ 21 w 56"/>
                  <a:gd name="T37" fmla="*/ 35 h 47"/>
                  <a:gd name="T38" fmla="*/ 17 w 56"/>
                  <a:gd name="T39" fmla="*/ 35 h 47"/>
                  <a:gd name="T40" fmla="*/ 9 w 56"/>
                  <a:gd name="T41" fmla="*/ 36 h 47"/>
                  <a:gd name="T42" fmla="*/ 2 w 56"/>
                  <a:gd name="T43" fmla="*/ 42 h 47"/>
                  <a:gd name="T44" fmla="*/ 1 w 56"/>
                  <a:gd name="T45" fmla="*/ 44 h 47"/>
                  <a:gd name="T46" fmla="*/ 3 w 56"/>
                  <a:gd name="T47" fmla="*/ 43 h 47"/>
                  <a:gd name="T48" fmla="*/ 5 w 56"/>
                  <a:gd name="T49" fmla="*/ 44 h 47"/>
                  <a:gd name="T50" fmla="*/ 22 w 56"/>
                  <a:gd name="T51" fmla="*/ 40 h 47"/>
                  <a:gd name="T52" fmla="*/ 21 w 56"/>
                  <a:gd name="T53" fmla="*/ 43 h 47"/>
                  <a:gd name="T54" fmla="*/ 24 w 56"/>
                  <a:gd name="T55" fmla="*/ 47 h 47"/>
                  <a:gd name="T56" fmla="*/ 27 w 56"/>
                  <a:gd name="T57" fmla="*/ 44 h 47"/>
                  <a:gd name="T58" fmla="*/ 30 w 56"/>
                  <a:gd name="T59" fmla="*/ 43 h 47"/>
                  <a:gd name="T60" fmla="*/ 31 w 56"/>
                  <a:gd name="T61" fmla="*/ 40 h 47"/>
                  <a:gd name="T62" fmla="*/ 38 w 56"/>
                  <a:gd name="T63" fmla="*/ 39 h 47"/>
                  <a:gd name="T64" fmla="*/ 41 w 56"/>
                  <a:gd name="T65" fmla="*/ 40 h 47"/>
                  <a:gd name="T66" fmla="*/ 43 w 56"/>
                  <a:gd name="T67" fmla="*/ 37 h 47"/>
                  <a:gd name="T68" fmla="*/ 45 w 56"/>
                  <a:gd name="T69" fmla="*/ 35 h 47"/>
                  <a:gd name="T70" fmla="*/ 46 w 56"/>
                  <a:gd name="T71" fmla="*/ 38 h 47"/>
                  <a:gd name="T72" fmla="*/ 48 w 56"/>
                  <a:gd name="T73" fmla="*/ 37 h 47"/>
                  <a:gd name="T74" fmla="*/ 49 w 56"/>
                  <a:gd name="T75" fmla="*/ 35 h 47"/>
                  <a:gd name="T76" fmla="*/ 49 w 56"/>
                  <a:gd name="T77" fmla="*/ 32 h 47"/>
                  <a:gd name="T78" fmla="*/ 51 w 56"/>
                  <a:gd name="T79" fmla="*/ 26 h 47"/>
                  <a:gd name="T80" fmla="*/ 51 w 56"/>
                  <a:gd name="T81" fmla="*/ 19 h 47"/>
                  <a:gd name="T82" fmla="*/ 53 w 56"/>
                  <a:gd name="T83" fmla="*/ 19 h 47"/>
                  <a:gd name="T84" fmla="*/ 55 w 56"/>
                  <a:gd name="T85" fmla="*/ 17 h 47"/>
                  <a:gd name="T86" fmla="*/ 55 w 56"/>
                  <a:gd name="T87" fmla="*/ 9 h 47"/>
                  <a:gd name="T88" fmla="*/ 52 w 56"/>
                  <a:gd name="T89" fmla="*/ 1 h 47"/>
                  <a:gd name="T90" fmla="*/ 52 w 56"/>
                  <a:gd name="T91"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 h="47">
                    <a:moveTo>
                      <a:pt x="52" y="1"/>
                    </a:moveTo>
                    <a:cubicBezTo>
                      <a:pt x="51" y="1"/>
                      <a:pt x="51" y="0"/>
                      <a:pt x="51" y="1"/>
                    </a:cubicBezTo>
                    <a:cubicBezTo>
                      <a:pt x="49" y="2"/>
                      <a:pt x="51" y="2"/>
                      <a:pt x="52" y="3"/>
                    </a:cubicBezTo>
                    <a:cubicBezTo>
                      <a:pt x="53" y="4"/>
                      <a:pt x="50" y="5"/>
                      <a:pt x="49" y="3"/>
                    </a:cubicBezTo>
                    <a:cubicBezTo>
                      <a:pt x="48" y="1"/>
                      <a:pt x="47" y="4"/>
                      <a:pt x="47" y="5"/>
                    </a:cubicBezTo>
                    <a:cubicBezTo>
                      <a:pt x="46" y="5"/>
                      <a:pt x="45" y="6"/>
                      <a:pt x="45" y="6"/>
                    </a:cubicBezTo>
                    <a:cubicBezTo>
                      <a:pt x="45" y="8"/>
                      <a:pt x="46" y="7"/>
                      <a:pt x="46" y="7"/>
                    </a:cubicBezTo>
                    <a:cubicBezTo>
                      <a:pt x="46" y="8"/>
                      <a:pt x="46" y="9"/>
                      <a:pt x="46" y="10"/>
                    </a:cubicBezTo>
                    <a:cubicBezTo>
                      <a:pt x="46" y="11"/>
                      <a:pt x="47" y="11"/>
                      <a:pt x="46" y="13"/>
                    </a:cubicBezTo>
                    <a:cubicBezTo>
                      <a:pt x="44" y="16"/>
                      <a:pt x="43" y="19"/>
                      <a:pt x="41" y="22"/>
                    </a:cubicBezTo>
                    <a:cubicBezTo>
                      <a:pt x="40" y="23"/>
                      <a:pt x="37" y="27"/>
                      <a:pt x="36" y="27"/>
                    </a:cubicBezTo>
                    <a:cubicBezTo>
                      <a:pt x="34" y="27"/>
                      <a:pt x="32" y="28"/>
                      <a:pt x="31" y="27"/>
                    </a:cubicBezTo>
                    <a:cubicBezTo>
                      <a:pt x="30" y="26"/>
                      <a:pt x="32" y="25"/>
                      <a:pt x="32" y="24"/>
                    </a:cubicBezTo>
                    <a:cubicBezTo>
                      <a:pt x="33" y="23"/>
                      <a:pt x="30" y="25"/>
                      <a:pt x="30" y="25"/>
                    </a:cubicBezTo>
                    <a:cubicBezTo>
                      <a:pt x="29" y="26"/>
                      <a:pt x="29" y="26"/>
                      <a:pt x="29" y="27"/>
                    </a:cubicBezTo>
                    <a:cubicBezTo>
                      <a:pt x="29" y="30"/>
                      <a:pt x="26" y="31"/>
                      <a:pt x="25" y="33"/>
                    </a:cubicBezTo>
                    <a:cubicBezTo>
                      <a:pt x="25" y="33"/>
                      <a:pt x="25" y="34"/>
                      <a:pt x="25" y="34"/>
                    </a:cubicBezTo>
                    <a:cubicBezTo>
                      <a:pt x="25" y="35"/>
                      <a:pt x="23" y="36"/>
                      <a:pt x="23" y="36"/>
                    </a:cubicBezTo>
                    <a:cubicBezTo>
                      <a:pt x="22" y="36"/>
                      <a:pt x="23" y="35"/>
                      <a:pt x="21" y="35"/>
                    </a:cubicBezTo>
                    <a:cubicBezTo>
                      <a:pt x="20" y="35"/>
                      <a:pt x="19" y="35"/>
                      <a:pt x="17" y="35"/>
                    </a:cubicBezTo>
                    <a:cubicBezTo>
                      <a:pt x="14" y="36"/>
                      <a:pt x="12" y="35"/>
                      <a:pt x="9" y="36"/>
                    </a:cubicBezTo>
                    <a:cubicBezTo>
                      <a:pt x="7" y="38"/>
                      <a:pt x="4" y="40"/>
                      <a:pt x="2" y="42"/>
                    </a:cubicBezTo>
                    <a:cubicBezTo>
                      <a:pt x="0" y="42"/>
                      <a:pt x="0" y="45"/>
                      <a:pt x="1" y="44"/>
                    </a:cubicBezTo>
                    <a:cubicBezTo>
                      <a:pt x="2" y="44"/>
                      <a:pt x="2" y="43"/>
                      <a:pt x="3" y="43"/>
                    </a:cubicBezTo>
                    <a:cubicBezTo>
                      <a:pt x="4" y="44"/>
                      <a:pt x="5" y="45"/>
                      <a:pt x="5" y="44"/>
                    </a:cubicBezTo>
                    <a:cubicBezTo>
                      <a:pt x="10" y="43"/>
                      <a:pt x="17" y="39"/>
                      <a:pt x="22" y="40"/>
                    </a:cubicBezTo>
                    <a:cubicBezTo>
                      <a:pt x="23" y="41"/>
                      <a:pt x="21" y="43"/>
                      <a:pt x="21" y="43"/>
                    </a:cubicBezTo>
                    <a:cubicBezTo>
                      <a:pt x="22" y="44"/>
                      <a:pt x="23" y="47"/>
                      <a:pt x="24" y="47"/>
                    </a:cubicBezTo>
                    <a:cubicBezTo>
                      <a:pt x="25" y="46"/>
                      <a:pt x="26" y="45"/>
                      <a:pt x="27" y="44"/>
                    </a:cubicBezTo>
                    <a:cubicBezTo>
                      <a:pt x="28" y="42"/>
                      <a:pt x="28" y="43"/>
                      <a:pt x="30" y="43"/>
                    </a:cubicBezTo>
                    <a:cubicBezTo>
                      <a:pt x="29" y="43"/>
                      <a:pt x="28" y="35"/>
                      <a:pt x="31" y="40"/>
                    </a:cubicBezTo>
                    <a:cubicBezTo>
                      <a:pt x="32" y="42"/>
                      <a:pt x="37" y="40"/>
                      <a:pt x="38" y="39"/>
                    </a:cubicBezTo>
                    <a:cubicBezTo>
                      <a:pt x="40" y="36"/>
                      <a:pt x="40" y="42"/>
                      <a:pt x="41" y="40"/>
                    </a:cubicBezTo>
                    <a:cubicBezTo>
                      <a:pt x="41" y="39"/>
                      <a:pt x="42" y="37"/>
                      <a:pt x="43" y="37"/>
                    </a:cubicBezTo>
                    <a:cubicBezTo>
                      <a:pt x="44" y="36"/>
                      <a:pt x="44" y="37"/>
                      <a:pt x="45" y="35"/>
                    </a:cubicBezTo>
                    <a:cubicBezTo>
                      <a:pt x="45" y="35"/>
                      <a:pt x="45" y="39"/>
                      <a:pt x="46" y="38"/>
                    </a:cubicBezTo>
                    <a:cubicBezTo>
                      <a:pt x="46" y="38"/>
                      <a:pt x="47" y="38"/>
                      <a:pt x="48" y="37"/>
                    </a:cubicBezTo>
                    <a:cubicBezTo>
                      <a:pt x="49" y="37"/>
                      <a:pt x="48" y="36"/>
                      <a:pt x="49" y="35"/>
                    </a:cubicBezTo>
                    <a:cubicBezTo>
                      <a:pt x="51" y="34"/>
                      <a:pt x="51" y="34"/>
                      <a:pt x="49" y="32"/>
                    </a:cubicBezTo>
                    <a:cubicBezTo>
                      <a:pt x="48" y="31"/>
                      <a:pt x="51" y="28"/>
                      <a:pt x="51" y="26"/>
                    </a:cubicBezTo>
                    <a:cubicBezTo>
                      <a:pt x="52" y="24"/>
                      <a:pt x="50" y="21"/>
                      <a:pt x="51" y="19"/>
                    </a:cubicBezTo>
                    <a:cubicBezTo>
                      <a:pt x="52" y="18"/>
                      <a:pt x="52" y="19"/>
                      <a:pt x="53" y="19"/>
                    </a:cubicBezTo>
                    <a:cubicBezTo>
                      <a:pt x="54" y="19"/>
                      <a:pt x="55" y="17"/>
                      <a:pt x="55" y="17"/>
                    </a:cubicBezTo>
                    <a:cubicBezTo>
                      <a:pt x="56" y="14"/>
                      <a:pt x="56" y="11"/>
                      <a:pt x="55" y="9"/>
                    </a:cubicBezTo>
                    <a:cubicBezTo>
                      <a:pt x="55" y="8"/>
                      <a:pt x="52" y="1"/>
                      <a:pt x="52" y="1"/>
                    </a:cubicBezTo>
                    <a:cubicBezTo>
                      <a:pt x="52" y="1"/>
                      <a:pt x="52" y="1"/>
                      <a:pt x="52"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grpSp>
        <p:sp>
          <p:nvSpPr>
            <p:cNvPr id="202" name="Freeform 432"/>
            <p:cNvSpPr>
              <a:spLocks/>
            </p:cNvSpPr>
            <p:nvPr/>
          </p:nvSpPr>
          <p:spPr bwMode="auto">
            <a:xfrm>
              <a:off x="8944785" y="3685108"/>
              <a:ext cx="9557" cy="12742"/>
            </a:xfrm>
            <a:custGeom>
              <a:avLst/>
              <a:gdLst>
                <a:gd name="T0" fmla="*/ 2 w 2"/>
                <a:gd name="T1" fmla="*/ 0 h 3"/>
                <a:gd name="T2" fmla="*/ 0 w 2"/>
                <a:gd name="T3" fmla="*/ 1 h 3"/>
                <a:gd name="T4" fmla="*/ 2 w 2"/>
                <a:gd name="T5" fmla="*/ 0 h 3"/>
              </a:gdLst>
              <a:ahLst/>
              <a:cxnLst>
                <a:cxn ang="0">
                  <a:pos x="T0" y="T1"/>
                </a:cxn>
                <a:cxn ang="0">
                  <a:pos x="T2" y="T3"/>
                </a:cxn>
                <a:cxn ang="0">
                  <a:pos x="T4" y="T5"/>
                </a:cxn>
              </a:cxnLst>
              <a:rect l="0" t="0" r="r" b="b"/>
              <a:pathLst>
                <a:path w="2" h="3">
                  <a:moveTo>
                    <a:pt x="2" y="0"/>
                  </a:moveTo>
                  <a:cubicBezTo>
                    <a:pt x="2" y="0"/>
                    <a:pt x="0" y="1"/>
                    <a:pt x="0" y="1"/>
                  </a:cubicBezTo>
                  <a:cubicBezTo>
                    <a:pt x="1" y="3"/>
                    <a:pt x="2" y="1"/>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03" name="Freeform 433"/>
            <p:cNvSpPr>
              <a:spLocks/>
            </p:cNvSpPr>
            <p:nvPr/>
          </p:nvSpPr>
          <p:spPr bwMode="auto">
            <a:xfrm>
              <a:off x="8889037" y="3685108"/>
              <a:ext cx="60525" cy="46190"/>
            </a:xfrm>
            <a:custGeom>
              <a:avLst/>
              <a:gdLst>
                <a:gd name="T0" fmla="*/ 11 w 13"/>
                <a:gd name="T1" fmla="*/ 2 h 10"/>
                <a:gd name="T2" fmla="*/ 7 w 13"/>
                <a:gd name="T3" fmla="*/ 2 h 10"/>
                <a:gd name="T4" fmla="*/ 5 w 13"/>
                <a:gd name="T5" fmla="*/ 3 h 10"/>
                <a:gd name="T6" fmla="*/ 3 w 13"/>
                <a:gd name="T7" fmla="*/ 4 h 10"/>
                <a:gd name="T8" fmla="*/ 0 w 13"/>
                <a:gd name="T9" fmla="*/ 6 h 10"/>
                <a:gd name="T10" fmla="*/ 3 w 13"/>
                <a:gd name="T11" fmla="*/ 9 h 10"/>
                <a:gd name="T12" fmla="*/ 6 w 13"/>
                <a:gd name="T13" fmla="*/ 6 h 10"/>
                <a:gd name="T14" fmla="*/ 10 w 13"/>
                <a:gd name="T15" fmla="*/ 6 h 10"/>
                <a:gd name="T16" fmla="*/ 11 w 13"/>
                <a:gd name="T17" fmla="*/ 2 h 10"/>
                <a:gd name="T18" fmla="*/ 11 w 13"/>
                <a:gd name="T1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0">
                  <a:moveTo>
                    <a:pt x="11" y="2"/>
                  </a:moveTo>
                  <a:cubicBezTo>
                    <a:pt x="9" y="2"/>
                    <a:pt x="9" y="0"/>
                    <a:pt x="7" y="2"/>
                  </a:cubicBezTo>
                  <a:cubicBezTo>
                    <a:pt x="6" y="2"/>
                    <a:pt x="5" y="4"/>
                    <a:pt x="5" y="3"/>
                  </a:cubicBezTo>
                  <a:cubicBezTo>
                    <a:pt x="4" y="2"/>
                    <a:pt x="3" y="4"/>
                    <a:pt x="3" y="4"/>
                  </a:cubicBezTo>
                  <a:cubicBezTo>
                    <a:pt x="2" y="6"/>
                    <a:pt x="1" y="5"/>
                    <a:pt x="0" y="6"/>
                  </a:cubicBezTo>
                  <a:cubicBezTo>
                    <a:pt x="0" y="5"/>
                    <a:pt x="2" y="9"/>
                    <a:pt x="3" y="9"/>
                  </a:cubicBezTo>
                  <a:cubicBezTo>
                    <a:pt x="3" y="10"/>
                    <a:pt x="5" y="6"/>
                    <a:pt x="6" y="6"/>
                  </a:cubicBezTo>
                  <a:cubicBezTo>
                    <a:pt x="7" y="6"/>
                    <a:pt x="9" y="7"/>
                    <a:pt x="10" y="6"/>
                  </a:cubicBezTo>
                  <a:cubicBezTo>
                    <a:pt x="11" y="6"/>
                    <a:pt x="13" y="3"/>
                    <a:pt x="11" y="2"/>
                  </a:cubicBezTo>
                  <a:cubicBezTo>
                    <a:pt x="10" y="2"/>
                    <a:pt x="11" y="2"/>
                    <a:pt x="11"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04" name="Freeform 434"/>
            <p:cNvSpPr>
              <a:spLocks/>
            </p:cNvSpPr>
            <p:nvPr/>
          </p:nvSpPr>
          <p:spPr bwMode="auto">
            <a:xfrm>
              <a:off x="8828513" y="3702629"/>
              <a:ext cx="50968" cy="74861"/>
            </a:xfrm>
            <a:custGeom>
              <a:avLst/>
              <a:gdLst>
                <a:gd name="T0" fmla="*/ 7 w 11"/>
                <a:gd name="T1" fmla="*/ 0 h 16"/>
                <a:gd name="T2" fmla="*/ 2 w 11"/>
                <a:gd name="T3" fmla="*/ 2 h 16"/>
                <a:gd name="T4" fmla="*/ 0 w 11"/>
                <a:gd name="T5" fmla="*/ 6 h 16"/>
                <a:gd name="T6" fmla="*/ 2 w 11"/>
                <a:gd name="T7" fmla="*/ 6 h 16"/>
                <a:gd name="T8" fmla="*/ 3 w 11"/>
                <a:gd name="T9" fmla="*/ 4 h 16"/>
                <a:gd name="T10" fmla="*/ 4 w 11"/>
                <a:gd name="T11" fmla="*/ 5 h 16"/>
                <a:gd name="T12" fmla="*/ 3 w 11"/>
                <a:gd name="T13" fmla="*/ 10 h 16"/>
                <a:gd name="T14" fmla="*/ 3 w 11"/>
                <a:gd name="T15" fmla="*/ 11 h 16"/>
                <a:gd name="T16" fmla="*/ 3 w 11"/>
                <a:gd name="T17" fmla="*/ 13 h 16"/>
                <a:gd name="T18" fmla="*/ 5 w 11"/>
                <a:gd name="T19" fmla="*/ 12 h 16"/>
                <a:gd name="T20" fmla="*/ 6 w 11"/>
                <a:gd name="T21" fmla="*/ 15 h 16"/>
                <a:gd name="T22" fmla="*/ 8 w 11"/>
                <a:gd name="T23" fmla="*/ 12 h 16"/>
                <a:gd name="T24" fmla="*/ 11 w 11"/>
                <a:gd name="T25" fmla="*/ 7 h 16"/>
                <a:gd name="T26" fmla="*/ 10 w 11"/>
                <a:gd name="T27" fmla="*/ 2 h 16"/>
                <a:gd name="T28" fmla="*/ 7 w 11"/>
                <a:gd name="T2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6">
                  <a:moveTo>
                    <a:pt x="7" y="0"/>
                  </a:moveTo>
                  <a:cubicBezTo>
                    <a:pt x="5" y="0"/>
                    <a:pt x="3" y="1"/>
                    <a:pt x="2" y="2"/>
                  </a:cubicBezTo>
                  <a:cubicBezTo>
                    <a:pt x="0" y="3"/>
                    <a:pt x="0" y="4"/>
                    <a:pt x="0" y="6"/>
                  </a:cubicBezTo>
                  <a:cubicBezTo>
                    <a:pt x="0" y="5"/>
                    <a:pt x="3" y="5"/>
                    <a:pt x="2" y="6"/>
                  </a:cubicBezTo>
                  <a:cubicBezTo>
                    <a:pt x="3" y="5"/>
                    <a:pt x="2" y="4"/>
                    <a:pt x="3" y="4"/>
                  </a:cubicBezTo>
                  <a:cubicBezTo>
                    <a:pt x="3" y="4"/>
                    <a:pt x="4" y="4"/>
                    <a:pt x="4" y="5"/>
                  </a:cubicBezTo>
                  <a:cubicBezTo>
                    <a:pt x="4" y="7"/>
                    <a:pt x="4" y="8"/>
                    <a:pt x="3" y="10"/>
                  </a:cubicBezTo>
                  <a:cubicBezTo>
                    <a:pt x="2" y="11"/>
                    <a:pt x="3" y="11"/>
                    <a:pt x="3" y="11"/>
                  </a:cubicBezTo>
                  <a:cubicBezTo>
                    <a:pt x="3" y="12"/>
                    <a:pt x="3" y="13"/>
                    <a:pt x="3" y="13"/>
                  </a:cubicBezTo>
                  <a:cubicBezTo>
                    <a:pt x="3" y="16"/>
                    <a:pt x="5" y="12"/>
                    <a:pt x="5" y="12"/>
                  </a:cubicBezTo>
                  <a:cubicBezTo>
                    <a:pt x="5" y="12"/>
                    <a:pt x="5" y="15"/>
                    <a:pt x="6" y="15"/>
                  </a:cubicBezTo>
                  <a:cubicBezTo>
                    <a:pt x="6" y="16"/>
                    <a:pt x="8" y="13"/>
                    <a:pt x="8" y="12"/>
                  </a:cubicBezTo>
                  <a:cubicBezTo>
                    <a:pt x="10" y="10"/>
                    <a:pt x="10" y="8"/>
                    <a:pt x="11" y="7"/>
                  </a:cubicBezTo>
                  <a:cubicBezTo>
                    <a:pt x="11" y="5"/>
                    <a:pt x="10" y="4"/>
                    <a:pt x="10" y="2"/>
                  </a:cubicBezTo>
                  <a:cubicBezTo>
                    <a:pt x="10" y="0"/>
                    <a:pt x="7" y="2"/>
                    <a:pt x="7"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05" name="Freeform 435"/>
            <p:cNvSpPr>
              <a:spLocks/>
            </p:cNvSpPr>
            <p:nvPr/>
          </p:nvSpPr>
          <p:spPr bwMode="auto">
            <a:xfrm>
              <a:off x="8777545" y="3885799"/>
              <a:ext cx="17521" cy="14335"/>
            </a:xfrm>
            <a:custGeom>
              <a:avLst/>
              <a:gdLst>
                <a:gd name="T0" fmla="*/ 4 w 4"/>
                <a:gd name="T1" fmla="*/ 0 h 3"/>
                <a:gd name="T2" fmla="*/ 1 w 4"/>
                <a:gd name="T3" fmla="*/ 3 h 3"/>
                <a:gd name="T4" fmla="*/ 4 w 4"/>
                <a:gd name="T5" fmla="*/ 0 h 3"/>
              </a:gdLst>
              <a:ahLst/>
              <a:cxnLst>
                <a:cxn ang="0">
                  <a:pos x="T0" y="T1"/>
                </a:cxn>
                <a:cxn ang="0">
                  <a:pos x="T2" y="T3"/>
                </a:cxn>
                <a:cxn ang="0">
                  <a:pos x="T4" y="T5"/>
                </a:cxn>
              </a:cxnLst>
              <a:rect l="0" t="0" r="r" b="b"/>
              <a:pathLst>
                <a:path w="4" h="3">
                  <a:moveTo>
                    <a:pt x="4" y="0"/>
                  </a:moveTo>
                  <a:cubicBezTo>
                    <a:pt x="3" y="0"/>
                    <a:pt x="0" y="1"/>
                    <a:pt x="1" y="3"/>
                  </a:cubicBezTo>
                  <a:cubicBezTo>
                    <a:pt x="1" y="3"/>
                    <a:pt x="4" y="0"/>
                    <a:pt x="4"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06" name="Freeform 436"/>
            <p:cNvSpPr>
              <a:spLocks/>
            </p:cNvSpPr>
            <p:nvPr/>
          </p:nvSpPr>
          <p:spPr bwMode="auto">
            <a:xfrm>
              <a:off x="8818956" y="3839608"/>
              <a:ext cx="9557" cy="7964"/>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0" y="1"/>
                    <a:pt x="0" y="1"/>
                  </a:cubicBezTo>
                  <a:cubicBezTo>
                    <a:pt x="0" y="2"/>
                    <a:pt x="2" y="0"/>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07" name="Freeform 437"/>
            <p:cNvSpPr>
              <a:spLocks/>
            </p:cNvSpPr>
            <p:nvPr/>
          </p:nvSpPr>
          <p:spPr bwMode="auto">
            <a:xfrm>
              <a:off x="8693127" y="3936767"/>
              <a:ext cx="9557" cy="4778"/>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08" name="Freeform 438"/>
            <p:cNvSpPr>
              <a:spLocks/>
            </p:cNvSpPr>
            <p:nvPr/>
          </p:nvSpPr>
          <p:spPr bwMode="auto">
            <a:xfrm>
              <a:off x="8603933" y="3919246"/>
              <a:ext cx="55747" cy="78046"/>
            </a:xfrm>
            <a:custGeom>
              <a:avLst/>
              <a:gdLst>
                <a:gd name="T0" fmla="*/ 8 w 12"/>
                <a:gd name="T1" fmla="*/ 1 h 17"/>
                <a:gd name="T2" fmla="*/ 0 w 12"/>
                <a:gd name="T3" fmla="*/ 8 h 17"/>
                <a:gd name="T4" fmla="*/ 1 w 12"/>
                <a:gd name="T5" fmla="*/ 14 h 17"/>
                <a:gd name="T6" fmla="*/ 3 w 12"/>
                <a:gd name="T7" fmla="*/ 17 h 17"/>
                <a:gd name="T8" fmla="*/ 8 w 12"/>
                <a:gd name="T9" fmla="*/ 1 h 17"/>
                <a:gd name="T10" fmla="*/ 8 w 12"/>
                <a:gd name="T11" fmla="*/ 1 h 17"/>
              </a:gdLst>
              <a:ahLst/>
              <a:cxnLst>
                <a:cxn ang="0">
                  <a:pos x="T0" y="T1"/>
                </a:cxn>
                <a:cxn ang="0">
                  <a:pos x="T2" y="T3"/>
                </a:cxn>
                <a:cxn ang="0">
                  <a:pos x="T4" y="T5"/>
                </a:cxn>
                <a:cxn ang="0">
                  <a:pos x="T6" y="T7"/>
                </a:cxn>
                <a:cxn ang="0">
                  <a:pos x="T8" y="T9"/>
                </a:cxn>
                <a:cxn ang="0">
                  <a:pos x="T10" y="T11"/>
                </a:cxn>
              </a:cxnLst>
              <a:rect l="0" t="0" r="r" b="b"/>
              <a:pathLst>
                <a:path w="12" h="17">
                  <a:moveTo>
                    <a:pt x="8" y="1"/>
                  </a:moveTo>
                  <a:cubicBezTo>
                    <a:pt x="5" y="0"/>
                    <a:pt x="1" y="6"/>
                    <a:pt x="0" y="8"/>
                  </a:cubicBezTo>
                  <a:cubicBezTo>
                    <a:pt x="0" y="10"/>
                    <a:pt x="0" y="12"/>
                    <a:pt x="1" y="14"/>
                  </a:cubicBezTo>
                  <a:cubicBezTo>
                    <a:pt x="1" y="14"/>
                    <a:pt x="3" y="17"/>
                    <a:pt x="3" y="17"/>
                  </a:cubicBezTo>
                  <a:cubicBezTo>
                    <a:pt x="4" y="15"/>
                    <a:pt x="12" y="2"/>
                    <a:pt x="8" y="1"/>
                  </a:cubicBezTo>
                  <a:cubicBezTo>
                    <a:pt x="7" y="1"/>
                    <a:pt x="9" y="1"/>
                    <a:pt x="8"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09" name="Freeform 439"/>
            <p:cNvSpPr>
              <a:spLocks/>
            </p:cNvSpPr>
            <p:nvPr/>
          </p:nvSpPr>
          <p:spPr bwMode="auto">
            <a:xfrm>
              <a:off x="8328383" y="4049854"/>
              <a:ext cx="65304" cy="46190"/>
            </a:xfrm>
            <a:custGeom>
              <a:avLst/>
              <a:gdLst>
                <a:gd name="T0" fmla="*/ 13 w 14"/>
                <a:gd name="T1" fmla="*/ 1 h 10"/>
                <a:gd name="T2" fmla="*/ 9 w 14"/>
                <a:gd name="T3" fmla="*/ 0 h 10"/>
                <a:gd name="T4" fmla="*/ 4 w 14"/>
                <a:gd name="T5" fmla="*/ 2 h 10"/>
                <a:gd name="T6" fmla="*/ 4 w 14"/>
                <a:gd name="T7" fmla="*/ 9 h 10"/>
                <a:gd name="T8" fmla="*/ 11 w 14"/>
                <a:gd name="T9" fmla="*/ 6 h 10"/>
                <a:gd name="T10" fmla="*/ 13 w 14"/>
                <a:gd name="T11" fmla="*/ 1 h 10"/>
              </a:gdLst>
              <a:ahLst/>
              <a:cxnLst>
                <a:cxn ang="0">
                  <a:pos x="T0" y="T1"/>
                </a:cxn>
                <a:cxn ang="0">
                  <a:pos x="T2" y="T3"/>
                </a:cxn>
                <a:cxn ang="0">
                  <a:pos x="T4" y="T5"/>
                </a:cxn>
                <a:cxn ang="0">
                  <a:pos x="T6" y="T7"/>
                </a:cxn>
                <a:cxn ang="0">
                  <a:pos x="T8" y="T9"/>
                </a:cxn>
                <a:cxn ang="0">
                  <a:pos x="T10" y="T11"/>
                </a:cxn>
              </a:cxnLst>
              <a:rect l="0" t="0" r="r" b="b"/>
              <a:pathLst>
                <a:path w="14" h="10">
                  <a:moveTo>
                    <a:pt x="13" y="1"/>
                  </a:moveTo>
                  <a:cubicBezTo>
                    <a:pt x="12" y="1"/>
                    <a:pt x="11" y="0"/>
                    <a:pt x="9" y="0"/>
                  </a:cubicBezTo>
                  <a:cubicBezTo>
                    <a:pt x="7" y="0"/>
                    <a:pt x="6" y="1"/>
                    <a:pt x="4" y="2"/>
                  </a:cubicBezTo>
                  <a:cubicBezTo>
                    <a:pt x="2" y="4"/>
                    <a:pt x="0" y="7"/>
                    <a:pt x="4" y="9"/>
                  </a:cubicBezTo>
                  <a:cubicBezTo>
                    <a:pt x="6" y="10"/>
                    <a:pt x="10" y="8"/>
                    <a:pt x="11" y="6"/>
                  </a:cubicBezTo>
                  <a:cubicBezTo>
                    <a:pt x="11" y="5"/>
                    <a:pt x="14" y="1"/>
                    <a:pt x="13"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0" name="Freeform 440"/>
            <p:cNvSpPr>
              <a:spLocks/>
            </p:cNvSpPr>
            <p:nvPr/>
          </p:nvSpPr>
          <p:spPr bwMode="auto">
            <a:xfrm>
              <a:off x="8594376" y="4081710"/>
              <a:ext cx="93973" cy="132200"/>
            </a:xfrm>
            <a:custGeom>
              <a:avLst/>
              <a:gdLst>
                <a:gd name="T0" fmla="*/ 12 w 20"/>
                <a:gd name="T1" fmla="*/ 2 h 28"/>
                <a:gd name="T2" fmla="*/ 9 w 20"/>
                <a:gd name="T3" fmla="*/ 2 h 28"/>
                <a:gd name="T4" fmla="*/ 4 w 20"/>
                <a:gd name="T5" fmla="*/ 3 h 28"/>
                <a:gd name="T6" fmla="*/ 3 w 20"/>
                <a:gd name="T7" fmla="*/ 11 h 28"/>
                <a:gd name="T8" fmla="*/ 3 w 20"/>
                <a:gd name="T9" fmla="*/ 13 h 28"/>
                <a:gd name="T10" fmla="*/ 0 w 20"/>
                <a:gd name="T11" fmla="*/ 13 h 28"/>
                <a:gd name="T12" fmla="*/ 3 w 20"/>
                <a:gd name="T13" fmla="*/ 22 h 28"/>
                <a:gd name="T14" fmla="*/ 5 w 20"/>
                <a:gd name="T15" fmla="*/ 20 h 28"/>
                <a:gd name="T16" fmla="*/ 7 w 20"/>
                <a:gd name="T17" fmla="*/ 22 h 28"/>
                <a:gd name="T18" fmla="*/ 4 w 20"/>
                <a:gd name="T19" fmla="*/ 23 h 28"/>
                <a:gd name="T20" fmla="*/ 8 w 20"/>
                <a:gd name="T21" fmla="*/ 26 h 28"/>
                <a:gd name="T22" fmla="*/ 11 w 20"/>
                <a:gd name="T23" fmla="*/ 25 h 28"/>
                <a:gd name="T24" fmla="*/ 15 w 20"/>
                <a:gd name="T25" fmla="*/ 28 h 28"/>
                <a:gd name="T26" fmla="*/ 14 w 20"/>
                <a:gd name="T27" fmla="*/ 25 h 28"/>
                <a:gd name="T28" fmla="*/ 17 w 20"/>
                <a:gd name="T29" fmla="*/ 24 h 28"/>
                <a:gd name="T30" fmla="*/ 10 w 20"/>
                <a:gd name="T31" fmla="*/ 22 h 28"/>
                <a:gd name="T32" fmla="*/ 9 w 20"/>
                <a:gd name="T33" fmla="*/ 16 h 28"/>
                <a:gd name="T34" fmla="*/ 12 w 20"/>
                <a:gd name="T35" fmla="*/ 12 h 28"/>
                <a:gd name="T36" fmla="*/ 13 w 20"/>
                <a:gd name="T37" fmla="*/ 7 h 28"/>
                <a:gd name="T38" fmla="*/ 12 w 20"/>
                <a:gd name="T39" fmla="*/ 2 h 28"/>
                <a:gd name="T40" fmla="*/ 12 w 20"/>
                <a:gd name="T41"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8">
                  <a:moveTo>
                    <a:pt x="12" y="2"/>
                  </a:moveTo>
                  <a:cubicBezTo>
                    <a:pt x="10" y="1"/>
                    <a:pt x="11" y="5"/>
                    <a:pt x="9" y="2"/>
                  </a:cubicBezTo>
                  <a:cubicBezTo>
                    <a:pt x="8" y="0"/>
                    <a:pt x="4" y="1"/>
                    <a:pt x="4" y="3"/>
                  </a:cubicBezTo>
                  <a:cubicBezTo>
                    <a:pt x="3" y="6"/>
                    <a:pt x="4" y="8"/>
                    <a:pt x="3" y="11"/>
                  </a:cubicBezTo>
                  <a:cubicBezTo>
                    <a:pt x="3" y="12"/>
                    <a:pt x="3" y="13"/>
                    <a:pt x="3" y="13"/>
                  </a:cubicBezTo>
                  <a:cubicBezTo>
                    <a:pt x="2" y="14"/>
                    <a:pt x="0" y="13"/>
                    <a:pt x="0" y="13"/>
                  </a:cubicBezTo>
                  <a:cubicBezTo>
                    <a:pt x="0" y="13"/>
                    <a:pt x="2" y="22"/>
                    <a:pt x="3" y="22"/>
                  </a:cubicBezTo>
                  <a:cubicBezTo>
                    <a:pt x="3" y="22"/>
                    <a:pt x="4" y="19"/>
                    <a:pt x="5" y="20"/>
                  </a:cubicBezTo>
                  <a:cubicBezTo>
                    <a:pt x="5" y="20"/>
                    <a:pt x="7" y="21"/>
                    <a:pt x="7" y="22"/>
                  </a:cubicBezTo>
                  <a:cubicBezTo>
                    <a:pt x="7" y="23"/>
                    <a:pt x="4" y="21"/>
                    <a:pt x="4" y="23"/>
                  </a:cubicBezTo>
                  <a:cubicBezTo>
                    <a:pt x="4" y="25"/>
                    <a:pt x="6" y="27"/>
                    <a:pt x="8" y="26"/>
                  </a:cubicBezTo>
                  <a:cubicBezTo>
                    <a:pt x="9" y="26"/>
                    <a:pt x="10" y="24"/>
                    <a:pt x="11" y="25"/>
                  </a:cubicBezTo>
                  <a:cubicBezTo>
                    <a:pt x="11" y="25"/>
                    <a:pt x="15" y="28"/>
                    <a:pt x="15" y="28"/>
                  </a:cubicBezTo>
                  <a:cubicBezTo>
                    <a:pt x="16" y="27"/>
                    <a:pt x="13" y="26"/>
                    <a:pt x="14" y="25"/>
                  </a:cubicBezTo>
                  <a:cubicBezTo>
                    <a:pt x="13" y="26"/>
                    <a:pt x="20" y="28"/>
                    <a:pt x="17" y="24"/>
                  </a:cubicBezTo>
                  <a:cubicBezTo>
                    <a:pt x="15" y="22"/>
                    <a:pt x="11" y="25"/>
                    <a:pt x="10" y="22"/>
                  </a:cubicBezTo>
                  <a:cubicBezTo>
                    <a:pt x="9" y="20"/>
                    <a:pt x="9" y="19"/>
                    <a:pt x="9" y="16"/>
                  </a:cubicBezTo>
                  <a:cubicBezTo>
                    <a:pt x="9" y="14"/>
                    <a:pt x="11" y="14"/>
                    <a:pt x="12" y="12"/>
                  </a:cubicBezTo>
                  <a:cubicBezTo>
                    <a:pt x="14" y="10"/>
                    <a:pt x="14" y="9"/>
                    <a:pt x="13" y="7"/>
                  </a:cubicBezTo>
                  <a:cubicBezTo>
                    <a:pt x="13" y="7"/>
                    <a:pt x="13" y="2"/>
                    <a:pt x="12" y="2"/>
                  </a:cubicBezTo>
                  <a:cubicBezTo>
                    <a:pt x="11" y="2"/>
                    <a:pt x="13" y="2"/>
                    <a:pt x="12"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1" name="Freeform 441"/>
            <p:cNvSpPr>
              <a:spLocks/>
            </p:cNvSpPr>
            <p:nvPr/>
          </p:nvSpPr>
          <p:spPr bwMode="auto">
            <a:xfrm>
              <a:off x="8674015" y="4194796"/>
              <a:ext cx="28669" cy="36635"/>
            </a:xfrm>
            <a:custGeom>
              <a:avLst/>
              <a:gdLst>
                <a:gd name="T0" fmla="*/ 3 w 6"/>
                <a:gd name="T1" fmla="*/ 1 h 8"/>
                <a:gd name="T2" fmla="*/ 1 w 6"/>
                <a:gd name="T3" fmla="*/ 1 h 8"/>
                <a:gd name="T4" fmla="*/ 0 w 6"/>
                <a:gd name="T5" fmla="*/ 3 h 8"/>
                <a:gd name="T6" fmla="*/ 2 w 6"/>
                <a:gd name="T7" fmla="*/ 6 h 8"/>
                <a:gd name="T8" fmla="*/ 5 w 6"/>
                <a:gd name="T9" fmla="*/ 7 h 8"/>
                <a:gd name="T10" fmla="*/ 4 w 6"/>
                <a:gd name="T11" fmla="*/ 4 h 8"/>
                <a:gd name="T12" fmla="*/ 3 w 6"/>
                <a:gd name="T13" fmla="*/ 1 h 8"/>
                <a:gd name="T14" fmla="*/ 3 w 6"/>
                <a:gd name="T15" fmla="*/ 1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
                  <a:moveTo>
                    <a:pt x="3" y="1"/>
                  </a:moveTo>
                  <a:cubicBezTo>
                    <a:pt x="3" y="1"/>
                    <a:pt x="2" y="0"/>
                    <a:pt x="1" y="1"/>
                  </a:cubicBezTo>
                  <a:cubicBezTo>
                    <a:pt x="1" y="2"/>
                    <a:pt x="0" y="2"/>
                    <a:pt x="0" y="3"/>
                  </a:cubicBezTo>
                  <a:cubicBezTo>
                    <a:pt x="1" y="4"/>
                    <a:pt x="0" y="5"/>
                    <a:pt x="2" y="6"/>
                  </a:cubicBezTo>
                  <a:cubicBezTo>
                    <a:pt x="2" y="6"/>
                    <a:pt x="6" y="8"/>
                    <a:pt x="5" y="7"/>
                  </a:cubicBezTo>
                  <a:cubicBezTo>
                    <a:pt x="5" y="6"/>
                    <a:pt x="5" y="5"/>
                    <a:pt x="4" y="4"/>
                  </a:cubicBezTo>
                  <a:cubicBezTo>
                    <a:pt x="2" y="4"/>
                    <a:pt x="2" y="1"/>
                    <a:pt x="3" y="1"/>
                  </a:cubicBezTo>
                  <a:cubicBezTo>
                    <a:pt x="2" y="1"/>
                    <a:pt x="4" y="1"/>
                    <a:pt x="3"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2" name="Freeform 443"/>
            <p:cNvSpPr>
              <a:spLocks/>
            </p:cNvSpPr>
            <p:nvPr/>
          </p:nvSpPr>
          <p:spPr bwMode="auto">
            <a:xfrm>
              <a:off x="8608710" y="4199575"/>
              <a:ext cx="28669" cy="36635"/>
            </a:xfrm>
            <a:custGeom>
              <a:avLst/>
              <a:gdLst>
                <a:gd name="T0" fmla="*/ 6 w 6"/>
                <a:gd name="T1" fmla="*/ 5 h 8"/>
                <a:gd name="T2" fmla="*/ 0 w 6"/>
                <a:gd name="T3" fmla="*/ 2 h 8"/>
                <a:gd name="T4" fmla="*/ 3 w 6"/>
                <a:gd name="T5" fmla="*/ 6 h 8"/>
                <a:gd name="T6" fmla="*/ 6 w 6"/>
                <a:gd name="T7" fmla="*/ 5 h 8"/>
                <a:gd name="T8" fmla="*/ 6 w 6"/>
                <a:gd name="T9" fmla="*/ 5 h 8"/>
              </a:gdLst>
              <a:ahLst/>
              <a:cxnLst>
                <a:cxn ang="0">
                  <a:pos x="T0" y="T1"/>
                </a:cxn>
                <a:cxn ang="0">
                  <a:pos x="T2" y="T3"/>
                </a:cxn>
                <a:cxn ang="0">
                  <a:pos x="T4" y="T5"/>
                </a:cxn>
                <a:cxn ang="0">
                  <a:pos x="T6" y="T7"/>
                </a:cxn>
                <a:cxn ang="0">
                  <a:pos x="T8" y="T9"/>
                </a:cxn>
              </a:cxnLst>
              <a:rect l="0" t="0" r="r" b="b"/>
              <a:pathLst>
                <a:path w="6" h="8">
                  <a:moveTo>
                    <a:pt x="6" y="5"/>
                  </a:moveTo>
                  <a:cubicBezTo>
                    <a:pt x="5" y="4"/>
                    <a:pt x="3" y="0"/>
                    <a:pt x="0" y="2"/>
                  </a:cubicBezTo>
                  <a:cubicBezTo>
                    <a:pt x="0" y="2"/>
                    <a:pt x="3" y="5"/>
                    <a:pt x="3" y="6"/>
                  </a:cubicBezTo>
                  <a:cubicBezTo>
                    <a:pt x="3" y="8"/>
                    <a:pt x="6" y="8"/>
                    <a:pt x="6" y="5"/>
                  </a:cubicBezTo>
                  <a:cubicBezTo>
                    <a:pt x="6" y="5"/>
                    <a:pt x="6" y="6"/>
                    <a:pt x="6"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3" name="Freeform 444"/>
            <p:cNvSpPr>
              <a:spLocks/>
            </p:cNvSpPr>
            <p:nvPr/>
          </p:nvSpPr>
          <p:spPr bwMode="auto">
            <a:xfrm>
              <a:off x="8642159" y="4236208"/>
              <a:ext cx="41412" cy="47783"/>
            </a:xfrm>
            <a:custGeom>
              <a:avLst/>
              <a:gdLst>
                <a:gd name="T0" fmla="*/ 3 w 9"/>
                <a:gd name="T1" fmla="*/ 2 h 10"/>
                <a:gd name="T2" fmla="*/ 0 w 9"/>
                <a:gd name="T3" fmla="*/ 2 h 10"/>
                <a:gd name="T4" fmla="*/ 2 w 9"/>
                <a:gd name="T5" fmla="*/ 4 h 10"/>
                <a:gd name="T6" fmla="*/ 1 w 9"/>
                <a:gd name="T7" fmla="*/ 9 h 10"/>
                <a:gd name="T8" fmla="*/ 6 w 9"/>
                <a:gd name="T9" fmla="*/ 6 h 10"/>
                <a:gd name="T10" fmla="*/ 3 w 9"/>
                <a:gd name="T11" fmla="*/ 2 h 10"/>
                <a:gd name="T12" fmla="*/ 3 w 9"/>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9" h="10">
                  <a:moveTo>
                    <a:pt x="3" y="2"/>
                  </a:moveTo>
                  <a:cubicBezTo>
                    <a:pt x="2" y="1"/>
                    <a:pt x="1" y="1"/>
                    <a:pt x="0" y="2"/>
                  </a:cubicBezTo>
                  <a:cubicBezTo>
                    <a:pt x="0" y="3"/>
                    <a:pt x="2" y="3"/>
                    <a:pt x="2" y="4"/>
                  </a:cubicBezTo>
                  <a:cubicBezTo>
                    <a:pt x="3" y="5"/>
                    <a:pt x="0" y="8"/>
                    <a:pt x="1" y="9"/>
                  </a:cubicBezTo>
                  <a:cubicBezTo>
                    <a:pt x="1" y="10"/>
                    <a:pt x="5" y="6"/>
                    <a:pt x="6" y="6"/>
                  </a:cubicBezTo>
                  <a:cubicBezTo>
                    <a:pt x="9" y="6"/>
                    <a:pt x="3" y="2"/>
                    <a:pt x="3" y="2"/>
                  </a:cubicBezTo>
                  <a:cubicBezTo>
                    <a:pt x="1" y="0"/>
                    <a:pt x="3" y="2"/>
                    <a:pt x="3"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4" name="Freeform 445"/>
            <p:cNvSpPr>
              <a:spLocks/>
            </p:cNvSpPr>
            <p:nvPr/>
          </p:nvSpPr>
          <p:spPr bwMode="auto">
            <a:xfrm>
              <a:off x="8651716" y="4264878"/>
              <a:ext cx="31856" cy="50968"/>
            </a:xfrm>
            <a:custGeom>
              <a:avLst/>
              <a:gdLst>
                <a:gd name="T0" fmla="*/ 6 w 7"/>
                <a:gd name="T1" fmla="*/ 1 h 11"/>
                <a:gd name="T2" fmla="*/ 3 w 7"/>
                <a:gd name="T3" fmla="*/ 5 h 11"/>
                <a:gd name="T4" fmla="*/ 3 w 7"/>
                <a:gd name="T5" fmla="*/ 9 h 11"/>
                <a:gd name="T6" fmla="*/ 5 w 7"/>
                <a:gd name="T7" fmla="*/ 6 h 11"/>
                <a:gd name="T8" fmla="*/ 6 w 7"/>
                <a:gd name="T9" fmla="*/ 1 h 11"/>
                <a:gd name="T10" fmla="*/ 6 w 7"/>
                <a:gd name="T11" fmla="*/ 1 h 11"/>
              </a:gdLst>
              <a:ahLst/>
              <a:cxnLst>
                <a:cxn ang="0">
                  <a:pos x="T0" y="T1"/>
                </a:cxn>
                <a:cxn ang="0">
                  <a:pos x="T2" y="T3"/>
                </a:cxn>
                <a:cxn ang="0">
                  <a:pos x="T4" y="T5"/>
                </a:cxn>
                <a:cxn ang="0">
                  <a:pos x="T6" y="T7"/>
                </a:cxn>
                <a:cxn ang="0">
                  <a:pos x="T8" y="T9"/>
                </a:cxn>
                <a:cxn ang="0">
                  <a:pos x="T10" y="T11"/>
                </a:cxn>
              </a:cxnLst>
              <a:rect l="0" t="0" r="r" b="b"/>
              <a:pathLst>
                <a:path w="7" h="11">
                  <a:moveTo>
                    <a:pt x="6" y="1"/>
                  </a:moveTo>
                  <a:cubicBezTo>
                    <a:pt x="3" y="1"/>
                    <a:pt x="4" y="4"/>
                    <a:pt x="3" y="5"/>
                  </a:cubicBezTo>
                  <a:cubicBezTo>
                    <a:pt x="0" y="7"/>
                    <a:pt x="1" y="7"/>
                    <a:pt x="3" y="9"/>
                  </a:cubicBezTo>
                  <a:cubicBezTo>
                    <a:pt x="6" y="11"/>
                    <a:pt x="4" y="8"/>
                    <a:pt x="5" y="6"/>
                  </a:cubicBezTo>
                  <a:cubicBezTo>
                    <a:pt x="5" y="6"/>
                    <a:pt x="7" y="0"/>
                    <a:pt x="6" y="1"/>
                  </a:cubicBezTo>
                  <a:cubicBezTo>
                    <a:pt x="5" y="1"/>
                    <a:pt x="6" y="0"/>
                    <a:pt x="6"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5" name="Freeform 446"/>
            <p:cNvSpPr>
              <a:spLocks/>
            </p:cNvSpPr>
            <p:nvPr/>
          </p:nvSpPr>
          <p:spPr bwMode="auto">
            <a:xfrm>
              <a:off x="8678791" y="4260100"/>
              <a:ext cx="19114" cy="36635"/>
            </a:xfrm>
            <a:custGeom>
              <a:avLst/>
              <a:gdLst>
                <a:gd name="T0" fmla="*/ 3 w 4"/>
                <a:gd name="T1" fmla="*/ 1 h 8"/>
                <a:gd name="T2" fmla="*/ 0 w 4"/>
                <a:gd name="T3" fmla="*/ 8 h 8"/>
                <a:gd name="T4" fmla="*/ 3 w 4"/>
                <a:gd name="T5" fmla="*/ 5 h 8"/>
                <a:gd name="T6" fmla="*/ 3 w 4"/>
                <a:gd name="T7" fmla="*/ 1 h 8"/>
                <a:gd name="T8" fmla="*/ 3 w 4"/>
                <a:gd name="T9" fmla="*/ 1 h 8"/>
              </a:gdLst>
              <a:ahLst/>
              <a:cxnLst>
                <a:cxn ang="0">
                  <a:pos x="T0" y="T1"/>
                </a:cxn>
                <a:cxn ang="0">
                  <a:pos x="T2" y="T3"/>
                </a:cxn>
                <a:cxn ang="0">
                  <a:pos x="T4" y="T5"/>
                </a:cxn>
                <a:cxn ang="0">
                  <a:pos x="T6" y="T7"/>
                </a:cxn>
                <a:cxn ang="0">
                  <a:pos x="T8" y="T9"/>
                </a:cxn>
              </a:cxnLst>
              <a:rect l="0" t="0" r="r" b="b"/>
              <a:pathLst>
                <a:path w="4" h="8">
                  <a:moveTo>
                    <a:pt x="3" y="1"/>
                  </a:moveTo>
                  <a:cubicBezTo>
                    <a:pt x="2" y="1"/>
                    <a:pt x="0" y="7"/>
                    <a:pt x="0" y="8"/>
                  </a:cubicBezTo>
                  <a:cubicBezTo>
                    <a:pt x="0" y="8"/>
                    <a:pt x="2" y="6"/>
                    <a:pt x="3" y="5"/>
                  </a:cubicBezTo>
                  <a:cubicBezTo>
                    <a:pt x="3" y="5"/>
                    <a:pt x="4" y="0"/>
                    <a:pt x="3" y="1"/>
                  </a:cubicBezTo>
                  <a:cubicBezTo>
                    <a:pt x="2" y="1"/>
                    <a:pt x="3" y="1"/>
                    <a:pt x="3"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6" name="Freeform 447"/>
            <p:cNvSpPr>
              <a:spLocks/>
            </p:cNvSpPr>
            <p:nvPr/>
          </p:nvSpPr>
          <p:spPr bwMode="auto">
            <a:xfrm>
              <a:off x="8688349" y="4283991"/>
              <a:ext cx="28669" cy="17521"/>
            </a:xfrm>
            <a:custGeom>
              <a:avLst/>
              <a:gdLst>
                <a:gd name="T0" fmla="*/ 1 w 6"/>
                <a:gd name="T1" fmla="*/ 1 h 4"/>
                <a:gd name="T2" fmla="*/ 3 w 6"/>
                <a:gd name="T3" fmla="*/ 3 h 4"/>
                <a:gd name="T4" fmla="*/ 1 w 6"/>
                <a:gd name="T5" fmla="*/ 1 h 4"/>
                <a:gd name="T6" fmla="*/ 1 w 6"/>
                <a:gd name="T7" fmla="*/ 1 h 4"/>
              </a:gdLst>
              <a:ahLst/>
              <a:cxnLst>
                <a:cxn ang="0">
                  <a:pos x="T0" y="T1"/>
                </a:cxn>
                <a:cxn ang="0">
                  <a:pos x="T2" y="T3"/>
                </a:cxn>
                <a:cxn ang="0">
                  <a:pos x="T4" y="T5"/>
                </a:cxn>
                <a:cxn ang="0">
                  <a:pos x="T6" y="T7"/>
                </a:cxn>
              </a:cxnLst>
              <a:rect l="0" t="0" r="r" b="b"/>
              <a:pathLst>
                <a:path w="6" h="4">
                  <a:moveTo>
                    <a:pt x="1" y="1"/>
                  </a:moveTo>
                  <a:cubicBezTo>
                    <a:pt x="0" y="3"/>
                    <a:pt x="1" y="4"/>
                    <a:pt x="3" y="3"/>
                  </a:cubicBezTo>
                  <a:cubicBezTo>
                    <a:pt x="6" y="3"/>
                    <a:pt x="2" y="0"/>
                    <a:pt x="1" y="1"/>
                  </a:cubicBezTo>
                  <a:cubicBezTo>
                    <a:pt x="1" y="2"/>
                    <a:pt x="2" y="1"/>
                    <a:pt x="1"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7" name="Freeform 450"/>
            <p:cNvSpPr>
              <a:spLocks/>
            </p:cNvSpPr>
            <p:nvPr/>
          </p:nvSpPr>
          <p:spPr bwMode="auto">
            <a:xfrm>
              <a:off x="8533850" y="4269657"/>
              <a:ext cx="55747" cy="55747"/>
            </a:xfrm>
            <a:custGeom>
              <a:avLst/>
              <a:gdLst>
                <a:gd name="T0" fmla="*/ 11 w 12"/>
                <a:gd name="T1" fmla="*/ 0 h 12"/>
                <a:gd name="T2" fmla="*/ 6 w 12"/>
                <a:gd name="T3" fmla="*/ 6 h 12"/>
                <a:gd name="T4" fmla="*/ 0 w 12"/>
                <a:gd name="T5" fmla="*/ 12 h 12"/>
                <a:gd name="T6" fmla="*/ 4 w 12"/>
                <a:gd name="T7" fmla="*/ 10 h 12"/>
                <a:gd name="T8" fmla="*/ 8 w 12"/>
                <a:gd name="T9" fmla="*/ 7 h 12"/>
                <a:gd name="T10" fmla="*/ 10 w 12"/>
                <a:gd name="T11" fmla="*/ 3 h 12"/>
                <a:gd name="T12" fmla="*/ 11 w 12"/>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11" y="0"/>
                  </a:moveTo>
                  <a:cubicBezTo>
                    <a:pt x="9" y="1"/>
                    <a:pt x="7" y="4"/>
                    <a:pt x="6" y="6"/>
                  </a:cubicBezTo>
                  <a:cubicBezTo>
                    <a:pt x="5" y="7"/>
                    <a:pt x="0" y="10"/>
                    <a:pt x="0" y="12"/>
                  </a:cubicBezTo>
                  <a:cubicBezTo>
                    <a:pt x="0" y="12"/>
                    <a:pt x="3" y="11"/>
                    <a:pt x="4" y="10"/>
                  </a:cubicBezTo>
                  <a:cubicBezTo>
                    <a:pt x="5" y="10"/>
                    <a:pt x="7" y="8"/>
                    <a:pt x="8" y="7"/>
                  </a:cubicBezTo>
                  <a:cubicBezTo>
                    <a:pt x="8" y="5"/>
                    <a:pt x="9" y="4"/>
                    <a:pt x="10" y="3"/>
                  </a:cubicBezTo>
                  <a:cubicBezTo>
                    <a:pt x="11" y="3"/>
                    <a:pt x="12" y="0"/>
                    <a:pt x="1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8" name="Freeform 451"/>
            <p:cNvSpPr>
              <a:spLocks/>
            </p:cNvSpPr>
            <p:nvPr/>
          </p:nvSpPr>
          <p:spPr bwMode="auto">
            <a:xfrm>
              <a:off x="8697906" y="4199575"/>
              <a:ext cx="9557" cy="4778"/>
            </a:xfrm>
            <a:custGeom>
              <a:avLst/>
              <a:gdLst>
                <a:gd name="T0" fmla="*/ 0 w 2"/>
                <a:gd name="T1" fmla="*/ 1 h 1"/>
                <a:gd name="T2" fmla="*/ 1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0"/>
                    <a:pt x="1" y="0"/>
                  </a:cubicBezTo>
                  <a:cubicBezTo>
                    <a:pt x="0" y="0"/>
                    <a:pt x="0" y="1"/>
                    <a:pt x="0"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19" name="Freeform 452"/>
            <p:cNvSpPr>
              <a:spLocks/>
            </p:cNvSpPr>
            <p:nvPr/>
          </p:nvSpPr>
          <p:spPr bwMode="auto">
            <a:xfrm>
              <a:off x="8020977" y="4390707"/>
              <a:ext cx="261215" cy="272364"/>
            </a:xfrm>
            <a:custGeom>
              <a:avLst/>
              <a:gdLst>
                <a:gd name="T0" fmla="*/ 12 w 56"/>
                <a:gd name="T1" fmla="*/ 3 h 58"/>
                <a:gd name="T2" fmla="*/ 4 w 56"/>
                <a:gd name="T3" fmla="*/ 2 h 58"/>
                <a:gd name="T4" fmla="*/ 2 w 56"/>
                <a:gd name="T5" fmla="*/ 3 h 58"/>
                <a:gd name="T6" fmla="*/ 6 w 56"/>
                <a:gd name="T7" fmla="*/ 9 h 58"/>
                <a:gd name="T8" fmla="*/ 11 w 56"/>
                <a:gd name="T9" fmla="*/ 13 h 58"/>
                <a:gd name="T10" fmla="*/ 13 w 56"/>
                <a:gd name="T11" fmla="*/ 17 h 58"/>
                <a:gd name="T12" fmla="*/ 17 w 56"/>
                <a:gd name="T13" fmla="*/ 19 h 58"/>
                <a:gd name="T14" fmla="*/ 20 w 56"/>
                <a:gd name="T15" fmla="*/ 26 h 58"/>
                <a:gd name="T16" fmla="*/ 22 w 56"/>
                <a:gd name="T17" fmla="*/ 28 h 58"/>
                <a:gd name="T18" fmla="*/ 26 w 56"/>
                <a:gd name="T19" fmla="*/ 33 h 58"/>
                <a:gd name="T20" fmla="*/ 30 w 56"/>
                <a:gd name="T21" fmla="*/ 42 h 58"/>
                <a:gd name="T22" fmla="*/ 41 w 56"/>
                <a:gd name="T23" fmla="*/ 52 h 58"/>
                <a:gd name="T24" fmla="*/ 46 w 56"/>
                <a:gd name="T25" fmla="*/ 57 h 58"/>
                <a:gd name="T26" fmla="*/ 54 w 56"/>
                <a:gd name="T27" fmla="*/ 57 h 58"/>
                <a:gd name="T28" fmla="*/ 54 w 56"/>
                <a:gd name="T29" fmla="*/ 46 h 58"/>
                <a:gd name="T30" fmla="*/ 55 w 56"/>
                <a:gd name="T31" fmla="*/ 44 h 58"/>
                <a:gd name="T32" fmla="*/ 52 w 56"/>
                <a:gd name="T33" fmla="*/ 41 h 58"/>
                <a:gd name="T34" fmla="*/ 50 w 56"/>
                <a:gd name="T35" fmla="*/ 40 h 58"/>
                <a:gd name="T36" fmla="*/ 48 w 56"/>
                <a:gd name="T37" fmla="*/ 42 h 58"/>
                <a:gd name="T38" fmla="*/ 48 w 56"/>
                <a:gd name="T39" fmla="*/ 38 h 58"/>
                <a:gd name="T40" fmla="*/ 47 w 56"/>
                <a:gd name="T41" fmla="*/ 36 h 58"/>
                <a:gd name="T42" fmla="*/ 44 w 56"/>
                <a:gd name="T43" fmla="*/ 34 h 58"/>
                <a:gd name="T44" fmla="*/ 42 w 56"/>
                <a:gd name="T45" fmla="*/ 30 h 58"/>
                <a:gd name="T46" fmla="*/ 42 w 56"/>
                <a:gd name="T47" fmla="*/ 29 h 58"/>
                <a:gd name="T48" fmla="*/ 43 w 56"/>
                <a:gd name="T49" fmla="*/ 28 h 58"/>
                <a:gd name="T50" fmla="*/ 38 w 56"/>
                <a:gd name="T51" fmla="*/ 27 h 58"/>
                <a:gd name="T52" fmla="*/ 38 w 56"/>
                <a:gd name="T53" fmla="*/ 25 h 58"/>
                <a:gd name="T54" fmla="*/ 36 w 56"/>
                <a:gd name="T55" fmla="*/ 24 h 58"/>
                <a:gd name="T56" fmla="*/ 37 w 56"/>
                <a:gd name="T57" fmla="*/ 23 h 58"/>
                <a:gd name="T58" fmla="*/ 35 w 56"/>
                <a:gd name="T59" fmla="*/ 22 h 58"/>
                <a:gd name="T60" fmla="*/ 34 w 56"/>
                <a:gd name="T61" fmla="*/ 21 h 58"/>
                <a:gd name="T62" fmla="*/ 31 w 56"/>
                <a:gd name="T63" fmla="*/ 19 h 58"/>
                <a:gd name="T64" fmla="*/ 30 w 56"/>
                <a:gd name="T65" fmla="*/ 19 h 58"/>
                <a:gd name="T66" fmla="*/ 25 w 56"/>
                <a:gd name="T67" fmla="*/ 16 h 58"/>
                <a:gd name="T68" fmla="*/ 21 w 56"/>
                <a:gd name="T69" fmla="*/ 11 h 58"/>
                <a:gd name="T70" fmla="*/ 16 w 56"/>
                <a:gd name="T71" fmla="*/ 7 h 58"/>
                <a:gd name="T72" fmla="*/ 12 w 56"/>
                <a:gd name="T73"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 h="58">
                  <a:moveTo>
                    <a:pt x="12" y="3"/>
                  </a:moveTo>
                  <a:cubicBezTo>
                    <a:pt x="9" y="3"/>
                    <a:pt x="7" y="3"/>
                    <a:pt x="4" y="2"/>
                  </a:cubicBezTo>
                  <a:cubicBezTo>
                    <a:pt x="2" y="1"/>
                    <a:pt x="0" y="0"/>
                    <a:pt x="2" y="3"/>
                  </a:cubicBezTo>
                  <a:cubicBezTo>
                    <a:pt x="3" y="5"/>
                    <a:pt x="4" y="8"/>
                    <a:pt x="6" y="9"/>
                  </a:cubicBezTo>
                  <a:cubicBezTo>
                    <a:pt x="8" y="10"/>
                    <a:pt x="10" y="11"/>
                    <a:pt x="11" y="13"/>
                  </a:cubicBezTo>
                  <a:cubicBezTo>
                    <a:pt x="12" y="14"/>
                    <a:pt x="12" y="16"/>
                    <a:pt x="13" y="17"/>
                  </a:cubicBezTo>
                  <a:cubicBezTo>
                    <a:pt x="15" y="18"/>
                    <a:pt x="16" y="18"/>
                    <a:pt x="17" y="19"/>
                  </a:cubicBezTo>
                  <a:cubicBezTo>
                    <a:pt x="19" y="21"/>
                    <a:pt x="19" y="24"/>
                    <a:pt x="20" y="26"/>
                  </a:cubicBezTo>
                  <a:cubicBezTo>
                    <a:pt x="21" y="27"/>
                    <a:pt x="22" y="28"/>
                    <a:pt x="22" y="28"/>
                  </a:cubicBezTo>
                  <a:cubicBezTo>
                    <a:pt x="24" y="30"/>
                    <a:pt x="25" y="31"/>
                    <a:pt x="26" y="33"/>
                  </a:cubicBezTo>
                  <a:cubicBezTo>
                    <a:pt x="28" y="36"/>
                    <a:pt x="28" y="39"/>
                    <a:pt x="30" y="42"/>
                  </a:cubicBezTo>
                  <a:cubicBezTo>
                    <a:pt x="34" y="45"/>
                    <a:pt x="37" y="49"/>
                    <a:pt x="41" y="52"/>
                  </a:cubicBezTo>
                  <a:cubicBezTo>
                    <a:pt x="43" y="54"/>
                    <a:pt x="44" y="55"/>
                    <a:pt x="46" y="57"/>
                  </a:cubicBezTo>
                  <a:cubicBezTo>
                    <a:pt x="47" y="57"/>
                    <a:pt x="53" y="58"/>
                    <a:pt x="54" y="57"/>
                  </a:cubicBezTo>
                  <a:cubicBezTo>
                    <a:pt x="55" y="56"/>
                    <a:pt x="53" y="48"/>
                    <a:pt x="54" y="46"/>
                  </a:cubicBezTo>
                  <a:cubicBezTo>
                    <a:pt x="54" y="45"/>
                    <a:pt x="56" y="45"/>
                    <a:pt x="55" y="44"/>
                  </a:cubicBezTo>
                  <a:cubicBezTo>
                    <a:pt x="54" y="43"/>
                    <a:pt x="53" y="42"/>
                    <a:pt x="52" y="41"/>
                  </a:cubicBezTo>
                  <a:cubicBezTo>
                    <a:pt x="52" y="41"/>
                    <a:pt x="51" y="40"/>
                    <a:pt x="50" y="40"/>
                  </a:cubicBezTo>
                  <a:cubicBezTo>
                    <a:pt x="49" y="40"/>
                    <a:pt x="49" y="42"/>
                    <a:pt x="48" y="42"/>
                  </a:cubicBezTo>
                  <a:cubicBezTo>
                    <a:pt x="49" y="42"/>
                    <a:pt x="48" y="38"/>
                    <a:pt x="48" y="38"/>
                  </a:cubicBezTo>
                  <a:cubicBezTo>
                    <a:pt x="47" y="37"/>
                    <a:pt x="47" y="37"/>
                    <a:pt x="47" y="36"/>
                  </a:cubicBezTo>
                  <a:cubicBezTo>
                    <a:pt x="47" y="35"/>
                    <a:pt x="45" y="34"/>
                    <a:pt x="44" y="34"/>
                  </a:cubicBezTo>
                  <a:cubicBezTo>
                    <a:pt x="43" y="33"/>
                    <a:pt x="41" y="32"/>
                    <a:pt x="42" y="30"/>
                  </a:cubicBezTo>
                  <a:cubicBezTo>
                    <a:pt x="42" y="30"/>
                    <a:pt x="41" y="29"/>
                    <a:pt x="42" y="29"/>
                  </a:cubicBezTo>
                  <a:cubicBezTo>
                    <a:pt x="42" y="28"/>
                    <a:pt x="43" y="29"/>
                    <a:pt x="43" y="28"/>
                  </a:cubicBezTo>
                  <a:cubicBezTo>
                    <a:pt x="44" y="26"/>
                    <a:pt x="38" y="26"/>
                    <a:pt x="38" y="27"/>
                  </a:cubicBezTo>
                  <a:cubicBezTo>
                    <a:pt x="38" y="26"/>
                    <a:pt x="42" y="25"/>
                    <a:pt x="38" y="25"/>
                  </a:cubicBezTo>
                  <a:cubicBezTo>
                    <a:pt x="37" y="25"/>
                    <a:pt x="36" y="24"/>
                    <a:pt x="36" y="24"/>
                  </a:cubicBezTo>
                  <a:cubicBezTo>
                    <a:pt x="36" y="23"/>
                    <a:pt x="37" y="23"/>
                    <a:pt x="37" y="23"/>
                  </a:cubicBezTo>
                  <a:cubicBezTo>
                    <a:pt x="37" y="22"/>
                    <a:pt x="35" y="22"/>
                    <a:pt x="35" y="22"/>
                  </a:cubicBezTo>
                  <a:cubicBezTo>
                    <a:pt x="35" y="22"/>
                    <a:pt x="36" y="21"/>
                    <a:pt x="34" y="21"/>
                  </a:cubicBezTo>
                  <a:cubicBezTo>
                    <a:pt x="33" y="20"/>
                    <a:pt x="32" y="20"/>
                    <a:pt x="31" y="19"/>
                  </a:cubicBezTo>
                  <a:cubicBezTo>
                    <a:pt x="28" y="15"/>
                    <a:pt x="30" y="19"/>
                    <a:pt x="30" y="19"/>
                  </a:cubicBezTo>
                  <a:cubicBezTo>
                    <a:pt x="29" y="19"/>
                    <a:pt x="26" y="16"/>
                    <a:pt x="25" y="16"/>
                  </a:cubicBezTo>
                  <a:cubicBezTo>
                    <a:pt x="24" y="14"/>
                    <a:pt x="23" y="12"/>
                    <a:pt x="21" y="11"/>
                  </a:cubicBezTo>
                  <a:cubicBezTo>
                    <a:pt x="19" y="10"/>
                    <a:pt x="18" y="9"/>
                    <a:pt x="16" y="7"/>
                  </a:cubicBezTo>
                  <a:cubicBezTo>
                    <a:pt x="15" y="6"/>
                    <a:pt x="14" y="3"/>
                    <a:pt x="12"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0" name="Freeform 453"/>
            <p:cNvSpPr>
              <a:spLocks/>
            </p:cNvSpPr>
            <p:nvPr/>
          </p:nvSpPr>
          <p:spPr bwMode="auto">
            <a:xfrm>
              <a:off x="8067167" y="4489461"/>
              <a:ext cx="23891" cy="23893"/>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1" name="Freeform 454"/>
            <p:cNvSpPr>
              <a:spLocks/>
            </p:cNvSpPr>
            <p:nvPr/>
          </p:nvSpPr>
          <p:spPr bwMode="auto">
            <a:xfrm>
              <a:off x="8100616" y="4545208"/>
              <a:ext cx="22299" cy="23893"/>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2" name="Freeform 455"/>
            <p:cNvSpPr>
              <a:spLocks/>
            </p:cNvSpPr>
            <p:nvPr/>
          </p:nvSpPr>
          <p:spPr bwMode="auto">
            <a:xfrm>
              <a:off x="8258301" y="4559541"/>
              <a:ext cx="33448" cy="33448"/>
            </a:xfrm>
            <a:custGeom>
              <a:avLst/>
              <a:gdLst>
                <a:gd name="T0" fmla="*/ 7 w 7"/>
                <a:gd name="T1" fmla="*/ 7 h 7"/>
                <a:gd name="T2" fmla="*/ 5 w 7"/>
                <a:gd name="T3" fmla="*/ 3 h 7"/>
                <a:gd name="T4" fmla="*/ 0 w 7"/>
                <a:gd name="T5" fmla="*/ 1 h 7"/>
                <a:gd name="T6" fmla="*/ 1 w 7"/>
                <a:gd name="T7" fmla="*/ 3 h 7"/>
                <a:gd name="T8" fmla="*/ 3 w 7"/>
                <a:gd name="T9" fmla="*/ 5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5"/>
                    <a:pt x="5" y="5"/>
                    <a:pt x="5" y="3"/>
                  </a:cubicBezTo>
                  <a:cubicBezTo>
                    <a:pt x="5" y="1"/>
                    <a:pt x="2" y="0"/>
                    <a:pt x="0" y="1"/>
                  </a:cubicBezTo>
                  <a:cubicBezTo>
                    <a:pt x="0" y="2"/>
                    <a:pt x="0" y="3"/>
                    <a:pt x="1" y="3"/>
                  </a:cubicBezTo>
                  <a:cubicBezTo>
                    <a:pt x="3" y="3"/>
                    <a:pt x="2" y="4"/>
                    <a:pt x="3" y="5"/>
                  </a:cubicBezTo>
                  <a:cubicBezTo>
                    <a:pt x="3" y="6"/>
                    <a:pt x="7" y="7"/>
                    <a:pt x="7" y="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3" name="Freeform 456"/>
            <p:cNvSpPr>
              <a:spLocks/>
            </p:cNvSpPr>
            <p:nvPr/>
          </p:nvSpPr>
          <p:spPr bwMode="auto">
            <a:xfrm>
              <a:off x="8310862" y="4583434"/>
              <a:ext cx="17521" cy="17521"/>
            </a:xfrm>
            <a:custGeom>
              <a:avLst/>
              <a:gdLst>
                <a:gd name="T0" fmla="*/ 2 w 4"/>
                <a:gd name="T1" fmla="*/ 3 h 4"/>
                <a:gd name="T2" fmla="*/ 2 w 4"/>
                <a:gd name="T3" fmla="*/ 0 h 4"/>
                <a:gd name="T4" fmla="*/ 2 w 4"/>
                <a:gd name="T5" fmla="*/ 3 h 4"/>
                <a:gd name="T6" fmla="*/ 2 w 4"/>
                <a:gd name="T7" fmla="*/ 3 h 4"/>
              </a:gdLst>
              <a:ahLst/>
              <a:cxnLst>
                <a:cxn ang="0">
                  <a:pos x="T0" y="T1"/>
                </a:cxn>
                <a:cxn ang="0">
                  <a:pos x="T2" y="T3"/>
                </a:cxn>
                <a:cxn ang="0">
                  <a:pos x="T4" y="T5"/>
                </a:cxn>
                <a:cxn ang="0">
                  <a:pos x="T6" y="T7"/>
                </a:cxn>
              </a:cxnLst>
              <a:rect l="0" t="0" r="r" b="b"/>
              <a:pathLst>
                <a:path w="4" h="4">
                  <a:moveTo>
                    <a:pt x="2" y="3"/>
                  </a:moveTo>
                  <a:cubicBezTo>
                    <a:pt x="0" y="4"/>
                    <a:pt x="0" y="1"/>
                    <a:pt x="2" y="0"/>
                  </a:cubicBezTo>
                  <a:cubicBezTo>
                    <a:pt x="4" y="0"/>
                    <a:pt x="4" y="3"/>
                    <a:pt x="2" y="3"/>
                  </a:cubicBezTo>
                  <a:cubicBezTo>
                    <a:pt x="1" y="4"/>
                    <a:pt x="3" y="3"/>
                    <a:pt x="2"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4" name="Freeform 457"/>
            <p:cNvSpPr>
              <a:spLocks/>
            </p:cNvSpPr>
            <p:nvPr/>
          </p:nvSpPr>
          <p:spPr bwMode="auto">
            <a:xfrm>
              <a:off x="8263078" y="4663072"/>
              <a:ext cx="215025" cy="70082"/>
            </a:xfrm>
            <a:custGeom>
              <a:avLst/>
              <a:gdLst>
                <a:gd name="T0" fmla="*/ 9 w 46"/>
                <a:gd name="T1" fmla="*/ 0 h 15"/>
                <a:gd name="T2" fmla="*/ 3 w 46"/>
                <a:gd name="T3" fmla="*/ 0 h 15"/>
                <a:gd name="T4" fmla="*/ 0 w 46"/>
                <a:gd name="T5" fmla="*/ 4 h 15"/>
                <a:gd name="T6" fmla="*/ 5 w 46"/>
                <a:gd name="T7" fmla="*/ 6 h 15"/>
                <a:gd name="T8" fmla="*/ 11 w 46"/>
                <a:gd name="T9" fmla="*/ 9 h 15"/>
                <a:gd name="T10" fmla="*/ 15 w 46"/>
                <a:gd name="T11" fmla="*/ 9 h 15"/>
                <a:gd name="T12" fmla="*/ 24 w 46"/>
                <a:gd name="T13" fmla="*/ 11 h 15"/>
                <a:gd name="T14" fmla="*/ 40 w 46"/>
                <a:gd name="T15" fmla="*/ 13 h 15"/>
                <a:gd name="T16" fmla="*/ 45 w 46"/>
                <a:gd name="T17" fmla="*/ 13 h 15"/>
                <a:gd name="T18" fmla="*/ 43 w 46"/>
                <a:gd name="T19" fmla="*/ 9 h 15"/>
                <a:gd name="T20" fmla="*/ 41 w 46"/>
                <a:gd name="T21" fmla="*/ 9 h 15"/>
                <a:gd name="T22" fmla="*/ 37 w 46"/>
                <a:gd name="T23" fmla="*/ 9 h 15"/>
                <a:gd name="T24" fmla="*/ 35 w 46"/>
                <a:gd name="T25" fmla="*/ 6 h 15"/>
                <a:gd name="T26" fmla="*/ 32 w 46"/>
                <a:gd name="T27" fmla="*/ 4 h 15"/>
                <a:gd name="T28" fmla="*/ 27 w 46"/>
                <a:gd name="T29" fmla="*/ 3 h 15"/>
                <a:gd name="T30" fmla="*/ 25 w 46"/>
                <a:gd name="T31" fmla="*/ 4 h 15"/>
                <a:gd name="T32" fmla="*/ 21 w 46"/>
                <a:gd name="T33" fmla="*/ 5 h 15"/>
                <a:gd name="T34" fmla="*/ 15 w 46"/>
                <a:gd name="T35" fmla="*/ 3 h 15"/>
                <a:gd name="T36" fmla="*/ 11 w 46"/>
                <a:gd name="T37" fmla="*/ 2 h 15"/>
                <a:gd name="T38" fmla="*/ 9 w 46"/>
                <a:gd name="T39" fmla="*/ 0 h 15"/>
                <a:gd name="T40" fmla="*/ 9 w 46"/>
                <a:gd name="T4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15">
                  <a:moveTo>
                    <a:pt x="9" y="0"/>
                  </a:moveTo>
                  <a:cubicBezTo>
                    <a:pt x="7" y="1"/>
                    <a:pt x="6" y="0"/>
                    <a:pt x="3" y="0"/>
                  </a:cubicBezTo>
                  <a:cubicBezTo>
                    <a:pt x="3" y="0"/>
                    <a:pt x="0" y="3"/>
                    <a:pt x="0" y="4"/>
                  </a:cubicBezTo>
                  <a:cubicBezTo>
                    <a:pt x="0" y="5"/>
                    <a:pt x="4" y="4"/>
                    <a:pt x="5" y="6"/>
                  </a:cubicBezTo>
                  <a:cubicBezTo>
                    <a:pt x="6" y="8"/>
                    <a:pt x="9" y="8"/>
                    <a:pt x="11" y="9"/>
                  </a:cubicBezTo>
                  <a:cubicBezTo>
                    <a:pt x="13" y="9"/>
                    <a:pt x="14" y="9"/>
                    <a:pt x="15" y="9"/>
                  </a:cubicBezTo>
                  <a:cubicBezTo>
                    <a:pt x="18" y="9"/>
                    <a:pt x="21" y="10"/>
                    <a:pt x="24" y="11"/>
                  </a:cubicBezTo>
                  <a:cubicBezTo>
                    <a:pt x="29" y="12"/>
                    <a:pt x="35" y="11"/>
                    <a:pt x="40" y="13"/>
                  </a:cubicBezTo>
                  <a:cubicBezTo>
                    <a:pt x="41" y="13"/>
                    <a:pt x="44" y="15"/>
                    <a:pt x="45" y="13"/>
                  </a:cubicBezTo>
                  <a:cubicBezTo>
                    <a:pt x="46" y="13"/>
                    <a:pt x="44" y="9"/>
                    <a:pt x="43" y="9"/>
                  </a:cubicBezTo>
                  <a:cubicBezTo>
                    <a:pt x="42" y="8"/>
                    <a:pt x="42" y="9"/>
                    <a:pt x="41" y="9"/>
                  </a:cubicBezTo>
                  <a:cubicBezTo>
                    <a:pt x="39" y="10"/>
                    <a:pt x="38" y="9"/>
                    <a:pt x="37" y="9"/>
                  </a:cubicBezTo>
                  <a:cubicBezTo>
                    <a:pt x="36" y="8"/>
                    <a:pt x="36" y="7"/>
                    <a:pt x="35" y="6"/>
                  </a:cubicBezTo>
                  <a:cubicBezTo>
                    <a:pt x="35" y="5"/>
                    <a:pt x="33" y="5"/>
                    <a:pt x="32" y="4"/>
                  </a:cubicBezTo>
                  <a:cubicBezTo>
                    <a:pt x="31" y="4"/>
                    <a:pt x="28" y="3"/>
                    <a:pt x="27" y="3"/>
                  </a:cubicBezTo>
                  <a:cubicBezTo>
                    <a:pt x="26" y="3"/>
                    <a:pt x="25" y="4"/>
                    <a:pt x="25" y="4"/>
                  </a:cubicBezTo>
                  <a:cubicBezTo>
                    <a:pt x="24" y="5"/>
                    <a:pt x="23" y="5"/>
                    <a:pt x="21" y="5"/>
                  </a:cubicBezTo>
                  <a:cubicBezTo>
                    <a:pt x="19" y="5"/>
                    <a:pt x="17" y="4"/>
                    <a:pt x="15" y="3"/>
                  </a:cubicBezTo>
                  <a:cubicBezTo>
                    <a:pt x="14" y="2"/>
                    <a:pt x="12" y="2"/>
                    <a:pt x="11" y="2"/>
                  </a:cubicBezTo>
                  <a:cubicBezTo>
                    <a:pt x="11" y="2"/>
                    <a:pt x="10" y="0"/>
                    <a:pt x="9" y="0"/>
                  </a:cubicBezTo>
                  <a:cubicBezTo>
                    <a:pt x="8" y="1"/>
                    <a:pt x="10" y="0"/>
                    <a:pt x="9"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5" name="Freeform 458"/>
            <p:cNvSpPr>
              <a:spLocks/>
            </p:cNvSpPr>
            <p:nvPr/>
          </p:nvSpPr>
          <p:spPr bwMode="auto">
            <a:xfrm>
              <a:off x="8422356" y="4680592"/>
              <a:ext cx="36633" cy="14335"/>
            </a:xfrm>
            <a:custGeom>
              <a:avLst/>
              <a:gdLst>
                <a:gd name="T0" fmla="*/ 3 w 8"/>
                <a:gd name="T1" fmla="*/ 3 h 3"/>
                <a:gd name="T2" fmla="*/ 8 w 8"/>
                <a:gd name="T3" fmla="*/ 1 h 3"/>
                <a:gd name="T4" fmla="*/ 3 w 8"/>
                <a:gd name="T5" fmla="*/ 3 h 3"/>
                <a:gd name="T6" fmla="*/ 3 w 8"/>
                <a:gd name="T7" fmla="*/ 3 h 3"/>
              </a:gdLst>
              <a:ahLst/>
              <a:cxnLst>
                <a:cxn ang="0">
                  <a:pos x="T0" y="T1"/>
                </a:cxn>
                <a:cxn ang="0">
                  <a:pos x="T2" y="T3"/>
                </a:cxn>
                <a:cxn ang="0">
                  <a:pos x="T4" y="T5"/>
                </a:cxn>
                <a:cxn ang="0">
                  <a:pos x="T6" y="T7"/>
                </a:cxn>
              </a:cxnLst>
              <a:rect l="0" t="0" r="r" b="b"/>
              <a:pathLst>
                <a:path w="8" h="3">
                  <a:moveTo>
                    <a:pt x="3" y="3"/>
                  </a:moveTo>
                  <a:cubicBezTo>
                    <a:pt x="0" y="2"/>
                    <a:pt x="7" y="0"/>
                    <a:pt x="8" y="1"/>
                  </a:cubicBezTo>
                  <a:cubicBezTo>
                    <a:pt x="8" y="2"/>
                    <a:pt x="4" y="3"/>
                    <a:pt x="3" y="3"/>
                  </a:cubicBezTo>
                  <a:cubicBezTo>
                    <a:pt x="2" y="3"/>
                    <a:pt x="4" y="3"/>
                    <a:pt x="3"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6" name="Freeform 459"/>
            <p:cNvSpPr>
              <a:spLocks/>
            </p:cNvSpPr>
            <p:nvPr/>
          </p:nvSpPr>
          <p:spPr bwMode="auto">
            <a:xfrm>
              <a:off x="8473324" y="4714040"/>
              <a:ext cx="28669" cy="19114"/>
            </a:xfrm>
            <a:custGeom>
              <a:avLst/>
              <a:gdLst>
                <a:gd name="T0" fmla="*/ 3 w 6"/>
                <a:gd name="T1" fmla="*/ 0 h 4"/>
                <a:gd name="T2" fmla="*/ 1 w 6"/>
                <a:gd name="T3" fmla="*/ 1 h 4"/>
                <a:gd name="T4" fmla="*/ 3 w 6"/>
                <a:gd name="T5" fmla="*/ 4 h 4"/>
                <a:gd name="T6" fmla="*/ 3 w 6"/>
                <a:gd name="T7" fmla="*/ 0 h 4"/>
              </a:gdLst>
              <a:ahLst/>
              <a:cxnLst>
                <a:cxn ang="0">
                  <a:pos x="T0" y="T1"/>
                </a:cxn>
                <a:cxn ang="0">
                  <a:pos x="T2" y="T3"/>
                </a:cxn>
                <a:cxn ang="0">
                  <a:pos x="T4" y="T5"/>
                </a:cxn>
                <a:cxn ang="0">
                  <a:pos x="T6" y="T7"/>
                </a:cxn>
              </a:cxnLst>
              <a:rect l="0" t="0" r="r" b="b"/>
              <a:pathLst>
                <a:path w="6" h="4">
                  <a:moveTo>
                    <a:pt x="3" y="0"/>
                  </a:moveTo>
                  <a:cubicBezTo>
                    <a:pt x="2" y="0"/>
                    <a:pt x="0" y="0"/>
                    <a:pt x="1" y="1"/>
                  </a:cubicBezTo>
                  <a:cubicBezTo>
                    <a:pt x="1" y="1"/>
                    <a:pt x="3" y="4"/>
                    <a:pt x="3" y="4"/>
                  </a:cubicBezTo>
                  <a:cubicBezTo>
                    <a:pt x="5" y="4"/>
                    <a:pt x="6" y="0"/>
                    <a:pt x="3"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7" name="Freeform 460"/>
            <p:cNvSpPr>
              <a:spLocks/>
            </p:cNvSpPr>
            <p:nvPr/>
          </p:nvSpPr>
          <p:spPr bwMode="auto">
            <a:xfrm>
              <a:off x="8501995" y="4718818"/>
              <a:ext cx="22299" cy="14335"/>
            </a:xfrm>
            <a:custGeom>
              <a:avLst/>
              <a:gdLst>
                <a:gd name="T0" fmla="*/ 4 w 5"/>
                <a:gd name="T1" fmla="*/ 1 h 3"/>
                <a:gd name="T2" fmla="*/ 2 w 5"/>
                <a:gd name="T3" fmla="*/ 0 h 3"/>
                <a:gd name="T4" fmla="*/ 1 w 5"/>
                <a:gd name="T5" fmla="*/ 2 h 3"/>
                <a:gd name="T6" fmla="*/ 2 w 5"/>
                <a:gd name="T7" fmla="*/ 2 h 3"/>
                <a:gd name="T8" fmla="*/ 4 w 5"/>
                <a:gd name="T9" fmla="*/ 1 h 3"/>
                <a:gd name="T10" fmla="*/ 4 w 5"/>
                <a:gd name="T11" fmla="*/ 1 h 3"/>
              </a:gdLst>
              <a:ahLst/>
              <a:cxnLst>
                <a:cxn ang="0">
                  <a:pos x="T0" y="T1"/>
                </a:cxn>
                <a:cxn ang="0">
                  <a:pos x="T2" y="T3"/>
                </a:cxn>
                <a:cxn ang="0">
                  <a:pos x="T4" y="T5"/>
                </a:cxn>
                <a:cxn ang="0">
                  <a:pos x="T6" y="T7"/>
                </a:cxn>
                <a:cxn ang="0">
                  <a:pos x="T8" y="T9"/>
                </a:cxn>
                <a:cxn ang="0">
                  <a:pos x="T10" y="T11"/>
                </a:cxn>
              </a:cxnLst>
              <a:rect l="0" t="0" r="r" b="b"/>
              <a:pathLst>
                <a:path w="5" h="3">
                  <a:moveTo>
                    <a:pt x="4" y="1"/>
                  </a:moveTo>
                  <a:cubicBezTo>
                    <a:pt x="4" y="1"/>
                    <a:pt x="3" y="0"/>
                    <a:pt x="2" y="0"/>
                  </a:cubicBezTo>
                  <a:cubicBezTo>
                    <a:pt x="2" y="1"/>
                    <a:pt x="0" y="2"/>
                    <a:pt x="1" y="2"/>
                  </a:cubicBezTo>
                  <a:cubicBezTo>
                    <a:pt x="1" y="2"/>
                    <a:pt x="2" y="3"/>
                    <a:pt x="2" y="2"/>
                  </a:cubicBezTo>
                  <a:cubicBezTo>
                    <a:pt x="3" y="2"/>
                    <a:pt x="5" y="2"/>
                    <a:pt x="4" y="1"/>
                  </a:cubicBezTo>
                  <a:cubicBezTo>
                    <a:pt x="4" y="1"/>
                    <a:pt x="5" y="2"/>
                    <a:pt x="4"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8" name="Freeform 461"/>
            <p:cNvSpPr>
              <a:spLocks/>
            </p:cNvSpPr>
            <p:nvPr/>
          </p:nvSpPr>
          <p:spPr bwMode="auto">
            <a:xfrm>
              <a:off x="8519515" y="4718818"/>
              <a:ext cx="33448" cy="19114"/>
            </a:xfrm>
            <a:custGeom>
              <a:avLst/>
              <a:gdLst>
                <a:gd name="T0" fmla="*/ 2 w 7"/>
                <a:gd name="T1" fmla="*/ 1 h 4"/>
                <a:gd name="T2" fmla="*/ 2 w 7"/>
                <a:gd name="T3" fmla="*/ 4 h 4"/>
                <a:gd name="T4" fmla="*/ 6 w 7"/>
                <a:gd name="T5" fmla="*/ 3 h 4"/>
                <a:gd name="T6" fmla="*/ 5 w 7"/>
                <a:gd name="T7" fmla="*/ 1 h 4"/>
                <a:gd name="T8" fmla="*/ 2 w 7"/>
                <a:gd name="T9" fmla="*/ 1 h 4"/>
              </a:gdLst>
              <a:ahLst/>
              <a:cxnLst>
                <a:cxn ang="0">
                  <a:pos x="T0" y="T1"/>
                </a:cxn>
                <a:cxn ang="0">
                  <a:pos x="T2" y="T3"/>
                </a:cxn>
                <a:cxn ang="0">
                  <a:pos x="T4" y="T5"/>
                </a:cxn>
                <a:cxn ang="0">
                  <a:pos x="T6" y="T7"/>
                </a:cxn>
                <a:cxn ang="0">
                  <a:pos x="T8" y="T9"/>
                </a:cxn>
              </a:cxnLst>
              <a:rect l="0" t="0" r="r" b="b"/>
              <a:pathLst>
                <a:path w="7" h="4">
                  <a:moveTo>
                    <a:pt x="2" y="1"/>
                  </a:moveTo>
                  <a:cubicBezTo>
                    <a:pt x="1" y="2"/>
                    <a:pt x="0" y="4"/>
                    <a:pt x="2" y="4"/>
                  </a:cubicBezTo>
                  <a:cubicBezTo>
                    <a:pt x="4" y="4"/>
                    <a:pt x="5" y="4"/>
                    <a:pt x="6" y="3"/>
                  </a:cubicBezTo>
                  <a:cubicBezTo>
                    <a:pt x="7" y="3"/>
                    <a:pt x="5" y="2"/>
                    <a:pt x="5" y="1"/>
                  </a:cubicBezTo>
                  <a:cubicBezTo>
                    <a:pt x="4" y="0"/>
                    <a:pt x="3" y="0"/>
                    <a:pt x="2"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29" name="Freeform 462"/>
            <p:cNvSpPr>
              <a:spLocks/>
            </p:cNvSpPr>
            <p:nvPr/>
          </p:nvSpPr>
          <p:spPr bwMode="auto">
            <a:xfrm>
              <a:off x="8543406" y="4714040"/>
              <a:ext cx="38226" cy="23893"/>
            </a:xfrm>
            <a:custGeom>
              <a:avLst/>
              <a:gdLst>
                <a:gd name="T0" fmla="*/ 1 w 8"/>
                <a:gd name="T1" fmla="*/ 0 h 5"/>
                <a:gd name="T2" fmla="*/ 0 w 8"/>
                <a:gd name="T3" fmla="*/ 1 h 5"/>
                <a:gd name="T4" fmla="*/ 2 w 8"/>
                <a:gd name="T5" fmla="*/ 2 h 5"/>
                <a:gd name="T6" fmla="*/ 2 w 8"/>
                <a:gd name="T7" fmla="*/ 3 h 5"/>
                <a:gd name="T8" fmla="*/ 7 w 8"/>
                <a:gd name="T9" fmla="*/ 4 h 5"/>
                <a:gd name="T10" fmla="*/ 7 w 8"/>
                <a:gd name="T11" fmla="*/ 1 h 5"/>
                <a:gd name="T12" fmla="*/ 1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1" y="0"/>
                  </a:moveTo>
                  <a:cubicBezTo>
                    <a:pt x="0" y="0"/>
                    <a:pt x="0" y="0"/>
                    <a:pt x="0" y="1"/>
                  </a:cubicBezTo>
                  <a:cubicBezTo>
                    <a:pt x="0" y="1"/>
                    <a:pt x="2" y="1"/>
                    <a:pt x="2" y="2"/>
                  </a:cubicBezTo>
                  <a:cubicBezTo>
                    <a:pt x="2" y="2"/>
                    <a:pt x="2" y="3"/>
                    <a:pt x="2" y="3"/>
                  </a:cubicBezTo>
                  <a:cubicBezTo>
                    <a:pt x="2" y="4"/>
                    <a:pt x="6" y="5"/>
                    <a:pt x="7" y="4"/>
                  </a:cubicBezTo>
                  <a:cubicBezTo>
                    <a:pt x="8" y="3"/>
                    <a:pt x="8" y="2"/>
                    <a:pt x="7" y="1"/>
                  </a:cubicBezTo>
                  <a:cubicBezTo>
                    <a:pt x="5" y="1"/>
                    <a:pt x="3" y="1"/>
                    <a:pt x="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0" name="Freeform 463"/>
            <p:cNvSpPr>
              <a:spLocks/>
            </p:cNvSpPr>
            <p:nvPr/>
          </p:nvSpPr>
          <p:spPr bwMode="auto">
            <a:xfrm>
              <a:off x="8594376" y="4718818"/>
              <a:ext cx="57340" cy="19114"/>
            </a:xfrm>
            <a:custGeom>
              <a:avLst/>
              <a:gdLst>
                <a:gd name="T0" fmla="*/ 2 w 12"/>
                <a:gd name="T1" fmla="*/ 0 h 4"/>
                <a:gd name="T2" fmla="*/ 0 w 12"/>
                <a:gd name="T3" fmla="*/ 2 h 4"/>
                <a:gd name="T4" fmla="*/ 12 w 12"/>
                <a:gd name="T5" fmla="*/ 2 h 4"/>
                <a:gd name="T6" fmla="*/ 9 w 12"/>
                <a:gd name="T7" fmla="*/ 2 h 4"/>
                <a:gd name="T8" fmla="*/ 2 w 12"/>
                <a:gd name="T9" fmla="*/ 0 h 4"/>
                <a:gd name="T10" fmla="*/ 2 w 12"/>
                <a:gd name="T11" fmla="*/ 0 h 4"/>
              </a:gdLst>
              <a:ahLst/>
              <a:cxnLst>
                <a:cxn ang="0">
                  <a:pos x="T0" y="T1"/>
                </a:cxn>
                <a:cxn ang="0">
                  <a:pos x="T2" y="T3"/>
                </a:cxn>
                <a:cxn ang="0">
                  <a:pos x="T4" y="T5"/>
                </a:cxn>
                <a:cxn ang="0">
                  <a:pos x="T6" y="T7"/>
                </a:cxn>
                <a:cxn ang="0">
                  <a:pos x="T8" y="T9"/>
                </a:cxn>
                <a:cxn ang="0">
                  <a:pos x="T10" y="T11"/>
                </a:cxn>
              </a:cxnLst>
              <a:rect l="0" t="0" r="r" b="b"/>
              <a:pathLst>
                <a:path w="12" h="4">
                  <a:moveTo>
                    <a:pt x="2" y="0"/>
                  </a:moveTo>
                  <a:cubicBezTo>
                    <a:pt x="2" y="0"/>
                    <a:pt x="0" y="1"/>
                    <a:pt x="0" y="2"/>
                  </a:cubicBezTo>
                  <a:cubicBezTo>
                    <a:pt x="0" y="2"/>
                    <a:pt x="11" y="4"/>
                    <a:pt x="12" y="2"/>
                  </a:cubicBezTo>
                  <a:cubicBezTo>
                    <a:pt x="12" y="1"/>
                    <a:pt x="9" y="2"/>
                    <a:pt x="9" y="2"/>
                  </a:cubicBezTo>
                  <a:cubicBezTo>
                    <a:pt x="7" y="2"/>
                    <a:pt x="4" y="1"/>
                    <a:pt x="2" y="0"/>
                  </a:cubicBezTo>
                  <a:cubicBezTo>
                    <a:pt x="2" y="0"/>
                    <a:pt x="3" y="0"/>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1" name="Freeform 464"/>
            <p:cNvSpPr>
              <a:spLocks/>
            </p:cNvSpPr>
            <p:nvPr/>
          </p:nvSpPr>
          <p:spPr bwMode="auto">
            <a:xfrm>
              <a:off x="8576855" y="4745895"/>
              <a:ext cx="50968" cy="28669"/>
            </a:xfrm>
            <a:custGeom>
              <a:avLst/>
              <a:gdLst>
                <a:gd name="T0" fmla="*/ 0 w 11"/>
                <a:gd name="T1" fmla="*/ 0 h 6"/>
                <a:gd name="T2" fmla="*/ 8 w 11"/>
                <a:gd name="T3" fmla="*/ 4 h 6"/>
                <a:gd name="T4" fmla="*/ 0 w 11"/>
                <a:gd name="T5" fmla="*/ 0 h 6"/>
              </a:gdLst>
              <a:ahLst/>
              <a:cxnLst>
                <a:cxn ang="0">
                  <a:pos x="T0" y="T1"/>
                </a:cxn>
                <a:cxn ang="0">
                  <a:pos x="T2" y="T3"/>
                </a:cxn>
                <a:cxn ang="0">
                  <a:pos x="T4" y="T5"/>
                </a:cxn>
              </a:cxnLst>
              <a:rect l="0" t="0" r="r" b="b"/>
              <a:pathLst>
                <a:path w="11" h="6">
                  <a:moveTo>
                    <a:pt x="0" y="0"/>
                  </a:moveTo>
                  <a:cubicBezTo>
                    <a:pt x="1" y="0"/>
                    <a:pt x="7" y="6"/>
                    <a:pt x="8" y="4"/>
                  </a:cubicBezTo>
                  <a:cubicBezTo>
                    <a:pt x="11" y="1"/>
                    <a:pt x="1" y="0"/>
                    <a:pt x="0"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2" name="Freeform 465"/>
            <p:cNvSpPr>
              <a:spLocks/>
            </p:cNvSpPr>
            <p:nvPr/>
          </p:nvSpPr>
          <p:spPr bwMode="auto">
            <a:xfrm>
              <a:off x="8739317" y="4596176"/>
              <a:ext cx="28669" cy="19114"/>
            </a:xfrm>
            <a:custGeom>
              <a:avLst/>
              <a:gdLst>
                <a:gd name="T0" fmla="*/ 3 w 6"/>
                <a:gd name="T1" fmla="*/ 3 h 4"/>
                <a:gd name="T2" fmla="*/ 4 w 6"/>
                <a:gd name="T3" fmla="*/ 0 h 4"/>
                <a:gd name="T4" fmla="*/ 3 w 6"/>
                <a:gd name="T5" fmla="*/ 3 h 4"/>
                <a:gd name="T6" fmla="*/ 3 w 6"/>
                <a:gd name="T7" fmla="*/ 3 h 4"/>
              </a:gdLst>
              <a:ahLst/>
              <a:cxnLst>
                <a:cxn ang="0">
                  <a:pos x="T0" y="T1"/>
                </a:cxn>
                <a:cxn ang="0">
                  <a:pos x="T2" y="T3"/>
                </a:cxn>
                <a:cxn ang="0">
                  <a:pos x="T4" y="T5"/>
                </a:cxn>
                <a:cxn ang="0">
                  <a:pos x="T6" y="T7"/>
                </a:cxn>
              </a:cxnLst>
              <a:rect l="0" t="0" r="r" b="b"/>
              <a:pathLst>
                <a:path w="6" h="4">
                  <a:moveTo>
                    <a:pt x="3" y="3"/>
                  </a:moveTo>
                  <a:cubicBezTo>
                    <a:pt x="0" y="4"/>
                    <a:pt x="1" y="0"/>
                    <a:pt x="4" y="0"/>
                  </a:cubicBezTo>
                  <a:cubicBezTo>
                    <a:pt x="6" y="0"/>
                    <a:pt x="5" y="3"/>
                    <a:pt x="3" y="3"/>
                  </a:cubicBezTo>
                  <a:cubicBezTo>
                    <a:pt x="2" y="4"/>
                    <a:pt x="5" y="3"/>
                    <a:pt x="3"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3" name="Freeform 466"/>
            <p:cNvSpPr>
              <a:spLocks/>
            </p:cNvSpPr>
            <p:nvPr/>
          </p:nvSpPr>
          <p:spPr bwMode="auto">
            <a:xfrm>
              <a:off x="8787101" y="4592990"/>
              <a:ext cx="70082" cy="22299"/>
            </a:xfrm>
            <a:custGeom>
              <a:avLst/>
              <a:gdLst>
                <a:gd name="T0" fmla="*/ 2 w 15"/>
                <a:gd name="T1" fmla="*/ 3 h 5"/>
                <a:gd name="T2" fmla="*/ 1 w 15"/>
                <a:gd name="T3" fmla="*/ 1 h 5"/>
                <a:gd name="T4" fmla="*/ 5 w 15"/>
                <a:gd name="T5" fmla="*/ 0 h 5"/>
                <a:gd name="T6" fmla="*/ 13 w 15"/>
                <a:gd name="T7" fmla="*/ 2 h 5"/>
                <a:gd name="T8" fmla="*/ 15 w 15"/>
                <a:gd name="T9" fmla="*/ 5 h 5"/>
                <a:gd name="T10" fmla="*/ 11 w 15"/>
                <a:gd name="T11" fmla="*/ 3 h 5"/>
                <a:gd name="T12" fmla="*/ 2 w 15"/>
                <a:gd name="T13" fmla="*/ 3 h 5"/>
                <a:gd name="T14" fmla="*/ 2 w 15"/>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5">
                  <a:moveTo>
                    <a:pt x="2" y="3"/>
                  </a:moveTo>
                  <a:cubicBezTo>
                    <a:pt x="1" y="3"/>
                    <a:pt x="0" y="2"/>
                    <a:pt x="1" y="1"/>
                  </a:cubicBezTo>
                  <a:cubicBezTo>
                    <a:pt x="2" y="0"/>
                    <a:pt x="3" y="0"/>
                    <a:pt x="5" y="0"/>
                  </a:cubicBezTo>
                  <a:cubicBezTo>
                    <a:pt x="8" y="0"/>
                    <a:pt x="10" y="0"/>
                    <a:pt x="13" y="2"/>
                  </a:cubicBezTo>
                  <a:cubicBezTo>
                    <a:pt x="14" y="3"/>
                    <a:pt x="15" y="4"/>
                    <a:pt x="15" y="5"/>
                  </a:cubicBezTo>
                  <a:cubicBezTo>
                    <a:pt x="14" y="5"/>
                    <a:pt x="11" y="3"/>
                    <a:pt x="11" y="3"/>
                  </a:cubicBezTo>
                  <a:cubicBezTo>
                    <a:pt x="8" y="2"/>
                    <a:pt x="5" y="3"/>
                    <a:pt x="2" y="3"/>
                  </a:cubicBezTo>
                  <a:cubicBezTo>
                    <a:pt x="1" y="3"/>
                    <a:pt x="3" y="3"/>
                    <a:pt x="2"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4" name="Freeform 467"/>
            <p:cNvSpPr>
              <a:spLocks/>
            </p:cNvSpPr>
            <p:nvPr/>
          </p:nvSpPr>
          <p:spPr bwMode="auto">
            <a:xfrm>
              <a:off x="8572076" y="4484680"/>
              <a:ext cx="149721" cy="168834"/>
            </a:xfrm>
            <a:custGeom>
              <a:avLst/>
              <a:gdLst>
                <a:gd name="T0" fmla="*/ 13 w 32"/>
                <a:gd name="T1" fmla="*/ 32 h 36"/>
                <a:gd name="T2" fmla="*/ 14 w 32"/>
                <a:gd name="T3" fmla="*/ 30 h 36"/>
                <a:gd name="T4" fmla="*/ 11 w 32"/>
                <a:gd name="T5" fmla="*/ 28 h 36"/>
                <a:gd name="T6" fmla="*/ 12 w 32"/>
                <a:gd name="T7" fmla="*/ 23 h 36"/>
                <a:gd name="T8" fmla="*/ 8 w 32"/>
                <a:gd name="T9" fmla="*/ 23 h 36"/>
                <a:gd name="T10" fmla="*/ 8 w 32"/>
                <a:gd name="T11" fmla="*/ 29 h 36"/>
                <a:gd name="T12" fmla="*/ 8 w 32"/>
                <a:gd name="T13" fmla="*/ 30 h 36"/>
                <a:gd name="T14" fmla="*/ 7 w 32"/>
                <a:gd name="T15" fmla="*/ 34 h 36"/>
                <a:gd name="T16" fmla="*/ 4 w 32"/>
                <a:gd name="T17" fmla="*/ 36 h 36"/>
                <a:gd name="T18" fmla="*/ 4 w 32"/>
                <a:gd name="T19" fmla="*/ 31 h 36"/>
                <a:gd name="T20" fmla="*/ 2 w 32"/>
                <a:gd name="T21" fmla="*/ 26 h 36"/>
                <a:gd name="T22" fmla="*/ 1 w 32"/>
                <a:gd name="T23" fmla="*/ 21 h 36"/>
                <a:gd name="T24" fmla="*/ 3 w 32"/>
                <a:gd name="T25" fmla="*/ 14 h 36"/>
                <a:gd name="T26" fmla="*/ 9 w 32"/>
                <a:gd name="T27" fmla="*/ 5 h 36"/>
                <a:gd name="T28" fmla="*/ 11 w 32"/>
                <a:gd name="T29" fmla="*/ 2 h 36"/>
                <a:gd name="T30" fmla="*/ 18 w 32"/>
                <a:gd name="T31" fmla="*/ 4 h 36"/>
                <a:gd name="T32" fmla="*/ 25 w 32"/>
                <a:gd name="T33" fmla="*/ 4 h 36"/>
                <a:gd name="T34" fmla="*/ 32 w 32"/>
                <a:gd name="T35" fmla="*/ 1 h 36"/>
                <a:gd name="T36" fmla="*/ 29 w 32"/>
                <a:gd name="T37" fmla="*/ 6 h 36"/>
                <a:gd name="T38" fmla="*/ 23 w 32"/>
                <a:gd name="T39" fmla="*/ 7 h 36"/>
                <a:gd name="T40" fmla="*/ 10 w 32"/>
                <a:gd name="T41" fmla="*/ 7 h 36"/>
                <a:gd name="T42" fmla="*/ 6 w 32"/>
                <a:gd name="T43" fmla="*/ 10 h 36"/>
                <a:gd name="T44" fmla="*/ 10 w 32"/>
                <a:gd name="T45" fmla="*/ 15 h 36"/>
                <a:gd name="T46" fmla="*/ 13 w 32"/>
                <a:gd name="T47" fmla="*/ 14 h 36"/>
                <a:gd name="T48" fmla="*/ 20 w 32"/>
                <a:gd name="T49" fmla="*/ 13 h 36"/>
                <a:gd name="T50" fmla="*/ 17 w 32"/>
                <a:gd name="T51" fmla="*/ 16 h 36"/>
                <a:gd name="T52" fmla="*/ 13 w 32"/>
                <a:gd name="T53" fmla="*/ 17 h 36"/>
                <a:gd name="T54" fmla="*/ 14 w 32"/>
                <a:gd name="T55" fmla="*/ 20 h 36"/>
                <a:gd name="T56" fmla="*/ 18 w 32"/>
                <a:gd name="T57" fmla="*/ 25 h 36"/>
                <a:gd name="T58" fmla="*/ 19 w 32"/>
                <a:gd name="T59" fmla="*/ 28 h 36"/>
                <a:gd name="T60" fmla="*/ 22 w 32"/>
                <a:gd name="T61" fmla="*/ 30 h 36"/>
                <a:gd name="T62" fmla="*/ 13 w 32"/>
                <a:gd name="T63" fmla="*/ 32 h 36"/>
                <a:gd name="T64" fmla="*/ 13 w 32"/>
                <a:gd name="T65"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6">
                  <a:moveTo>
                    <a:pt x="13" y="32"/>
                  </a:moveTo>
                  <a:cubicBezTo>
                    <a:pt x="13" y="31"/>
                    <a:pt x="14" y="31"/>
                    <a:pt x="14" y="30"/>
                  </a:cubicBezTo>
                  <a:cubicBezTo>
                    <a:pt x="14" y="29"/>
                    <a:pt x="12" y="28"/>
                    <a:pt x="11" y="28"/>
                  </a:cubicBezTo>
                  <a:cubicBezTo>
                    <a:pt x="10" y="26"/>
                    <a:pt x="12" y="25"/>
                    <a:pt x="12" y="23"/>
                  </a:cubicBezTo>
                  <a:cubicBezTo>
                    <a:pt x="12" y="22"/>
                    <a:pt x="8" y="22"/>
                    <a:pt x="8" y="23"/>
                  </a:cubicBezTo>
                  <a:cubicBezTo>
                    <a:pt x="7" y="25"/>
                    <a:pt x="8" y="27"/>
                    <a:pt x="8" y="29"/>
                  </a:cubicBezTo>
                  <a:cubicBezTo>
                    <a:pt x="7" y="29"/>
                    <a:pt x="8" y="30"/>
                    <a:pt x="8" y="30"/>
                  </a:cubicBezTo>
                  <a:cubicBezTo>
                    <a:pt x="8" y="32"/>
                    <a:pt x="7" y="33"/>
                    <a:pt x="7" y="34"/>
                  </a:cubicBezTo>
                  <a:cubicBezTo>
                    <a:pt x="6" y="36"/>
                    <a:pt x="7" y="36"/>
                    <a:pt x="4" y="36"/>
                  </a:cubicBezTo>
                  <a:cubicBezTo>
                    <a:pt x="1" y="36"/>
                    <a:pt x="4" y="32"/>
                    <a:pt x="4" y="31"/>
                  </a:cubicBezTo>
                  <a:cubicBezTo>
                    <a:pt x="5" y="30"/>
                    <a:pt x="4" y="27"/>
                    <a:pt x="2" y="26"/>
                  </a:cubicBezTo>
                  <a:cubicBezTo>
                    <a:pt x="0" y="25"/>
                    <a:pt x="0" y="23"/>
                    <a:pt x="1" y="21"/>
                  </a:cubicBezTo>
                  <a:cubicBezTo>
                    <a:pt x="2" y="19"/>
                    <a:pt x="2" y="16"/>
                    <a:pt x="3" y="14"/>
                  </a:cubicBezTo>
                  <a:cubicBezTo>
                    <a:pt x="5" y="11"/>
                    <a:pt x="4" y="5"/>
                    <a:pt x="9" y="5"/>
                  </a:cubicBezTo>
                  <a:cubicBezTo>
                    <a:pt x="10" y="5"/>
                    <a:pt x="9" y="2"/>
                    <a:pt x="11" y="2"/>
                  </a:cubicBezTo>
                  <a:cubicBezTo>
                    <a:pt x="14" y="3"/>
                    <a:pt x="16" y="4"/>
                    <a:pt x="18" y="4"/>
                  </a:cubicBezTo>
                  <a:cubicBezTo>
                    <a:pt x="20" y="4"/>
                    <a:pt x="23" y="5"/>
                    <a:pt x="25" y="4"/>
                  </a:cubicBezTo>
                  <a:cubicBezTo>
                    <a:pt x="26" y="4"/>
                    <a:pt x="32" y="0"/>
                    <a:pt x="32" y="1"/>
                  </a:cubicBezTo>
                  <a:cubicBezTo>
                    <a:pt x="32" y="2"/>
                    <a:pt x="29" y="5"/>
                    <a:pt x="29" y="6"/>
                  </a:cubicBezTo>
                  <a:cubicBezTo>
                    <a:pt x="27" y="7"/>
                    <a:pt x="25" y="7"/>
                    <a:pt x="23" y="7"/>
                  </a:cubicBezTo>
                  <a:cubicBezTo>
                    <a:pt x="18" y="6"/>
                    <a:pt x="14" y="7"/>
                    <a:pt x="10" y="7"/>
                  </a:cubicBezTo>
                  <a:cubicBezTo>
                    <a:pt x="7" y="6"/>
                    <a:pt x="6" y="7"/>
                    <a:pt x="6" y="10"/>
                  </a:cubicBezTo>
                  <a:cubicBezTo>
                    <a:pt x="6" y="13"/>
                    <a:pt x="9" y="13"/>
                    <a:pt x="10" y="15"/>
                  </a:cubicBezTo>
                  <a:cubicBezTo>
                    <a:pt x="11" y="17"/>
                    <a:pt x="12" y="15"/>
                    <a:pt x="13" y="14"/>
                  </a:cubicBezTo>
                  <a:cubicBezTo>
                    <a:pt x="13" y="13"/>
                    <a:pt x="20" y="12"/>
                    <a:pt x="20" y="13"/>
                  </a:cubicBezTo>
                  <a:cubicBezTo>
                    <a:pt x="21" y="13"/>
                    <a:pt x="18" y="16"/>
                    <a:pt x="17" y="16"/>
                  </a:cubicBezTo>
                  <a:cubicBezTo>
                    <a:pt x="15" y="18"/>
                    <a:pt x="15" y="18"/>
                    <a:pt x="13" y="17"/>
                  </a:cubicBezTo>
                  <a:cubicBezTo>
                    <a:pt x="13" y="17"/>
                    <a:pt x="14" y="20"/>
                    <a:pt x="14" y="20"/>
                  </a:cubicBezTo>
                  <a:cubicBezTo>
                    <a:pt x="15" y="21"/>
                    <a:pt x="18" y="23"/>
                    <a:pt x="18" y="25"/>
                  </a:cubicBezTo>
                  <a:cubicBezTo>
                    <a:pt x="18" y="26"/>
                    <a:pt x="18" y="27"/>
                    <a:pt x="19" y="28"/>
                  </a:cubicBezTo>
                  <a:cubicBezTo>
                    <a:pt x="19" y="28"/>
                    <a:pt x="21" y="30"/>
                    <a:pt x="22" y="30"/>
                  </a:cubicBezTo>
                  <a:cubicBezTo>
                    <a:pt x="20" y="31"/>
                    <a:pt x="15" y="33"/>
                    <a:pt x="13" y="32"/>
                  </a:cubicBezTo>
                  <a:cubicBezTo>
                    <a:pt x="13" y="31"/>
                    <a:pt x="14" y="33"/>
                    <a:pt x="13" y="3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5" name="Freeform 468"/>
            <p:cNvSpPr>
              <a:spLocks/>
            </p:cNvSpPr>
            <p:nvPr/>
          </p:nvSpPr>
          <p:spPr bwMode="auto">
            <a:xfrm>
              <a:off x="8772766" y="4475124"/>
              <a:ext cx="36633" cy="70082"/>
            </a:xfrm>
            <a:custGeom>
              <a:avLst/>
              <a:gdLst>
                <a:gd name="T0" fmla="*/ 3 w 8"/>
                <a:gd name="T1" fmla="*/ 2 h 15"/>
                <a:gd name="T2" fmla="*/ 3 w 8"/>
                <a:gd name="T3" fmla="*/ 0 h 15"/>
                <a:gd name="T4" fmla="*/ 0 w 8"/>
                <a:gd name="T5" fmla="*/ 4 h 15"/>
                <a:gd name="T6" fmla="*/ 1 w 8"/>
                <a:gd name="T7" fmla="*/ 8 h 15"/>
                <a:gd name="T8" fmla="*/ 2 w 8"/>
                <a:gd name="T9" fmla="*/ 12 h 15"/>
                <a:gd name="T10" fmla="*/ 5 w 8"/>
                <a:gd name="T11" fmla="*/ 15 h 15"/>
                <a:gd name="T12" fmla="*/ 4 w 8"/>
                <a:gd name="T13" fmla="*/ 13 h 15"/>
                <a:gd name="T14" fmla="*/ 3 w 8"/>
                <a:gd name="T15" fmla="*/ 9 h 15"/>
                <a:gd name="T16" fmla="*/ 7 w 8"/>
                <a:gd name="T17" fmla="*/ 9 h 15"/>
                <a:gd name="T18" fmla="*/ 5 w 8"/>
                <a:gd name="T19" fmla="*/ 7 h 15"/>
                <a:gd name="T20" fmla="*/ 6 w 8"/>
                <a:gd name="T21" fmla="*/ 5 h 15"/>
                <a:gd name="T22" fmla="*/ 2 w 8"/>
                <a:gd name="T23" fmla="*/ 6 h 15"/>
                <a:gd name="T24" fmla="*/ 3 w 8"/>
                <a:gd name="T25" fmla="*/ 2 h 15"/>
                <a:gd name="T26" fmla="*/ 3 w 8"/>
                <a:gd name="T27"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5">
                  <a:moveTo>
                    <a:pt x="3" y="2"/>
                  </a:moveTo>
                  <a:cubicBezTo>
                    <a:pt x="3" y="1"/>
                    <a:pt x="3" y="1"/>
                    <a:pt x="3" y="0"/>
                  </a:cubicBezTo>
                  <a:cubicBezTo>
                    <a:pt x="2" y="0"/>
                    <a:pt x="0" y="3"/>
                    <a:pt x="0" y="4"/>
                  </a:cubicBezTo>
                  <a:cubicBezTo>
                    <a:pt x="0" y="5"/>
                    <a:pt x="1" y="6"/>
                    <a:pt x="1" y="8"/>
                  </a:cubicBezTo>
                  <a:cubicBezTo>
                    <a:pt x="1" y="9"/>
                    <a:pt x="1" y="11"/>
                    <a:pt x="2" y="12"/>
                  </a:cubicBezTo>
                  <a:cubicBezTo>
                    <a:pt x="2" y="12"/>
                    <a:pt x="5" y="15"/>
                    <a:pt x="5" y="15"/>
                  </a:cubicBezTo>
                  <a:cubicBezTo>
                    <a:pt x="5" y="15"/>
                    <a:pt x="4" y="13"/>
                    <a:pt x="4" y="13"/>
                  </a:cubicBezTo>
                  <a:cubicBezTo>
                    <a:pt x="3" y="12"/>
                    <a:pt x="3" y="10"/>
                    <a:pt x="3" y="9"/>
                  </a:cubicBezTo>
                  <a:cubicBezTo>
                    <a:pt x="3" y="8"/>
                    <a:pt x="7" y="9"/>
                    <a:pt x="7" y="9"/>
                  </a:cubicBezTo>
                  <a:cubicBezTo>
                    <a:pt x="8" y="9"/>
                    <a:pt x="6" y="8"/>
                    <a:pt x="5" y="7"/>
                  </a:cubicBezTo>
                  <a:cubicBezTo>
                    <a:pt x="5" y="7"/>
                    <a:pt x="6" y="6"/>
                    <a:pt x="6" y="5"/>
                  </a:cubicBezTo>
                  <a:cubicBezTo>
                    <a:pt x="7" y="1"/>
                    <a:pt x="3" y="6"/>
                    <a:pt x="2" y="6"/>
                  </a:cubicBezTo>
                  <a:cubicBezTo>
                    <a:pt x="2" y="6"/>
                    <a:pt x="4" y="3"/>
                    <a:pt x="3" y="2"/>
                  </a:cubicBezTo>
                  <a:cubicBezTo>
                    <a:pt x="3" y="1"/>
                    <a:pt x="4" y="3"/>
                    <a:pt x="3"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6" name="Freeform 469"/>
            <p:cNvSpPr>
              <a:spLocks/>
            </p:cNvSpPr>
            <p:nvPr/>
          </p:nvSpPr>
          <p:spPr bwMode="auto">
            <a:xfrm>
              <a:off x="8791880" y="4465568"/>
              <a:ext cx="12742" cy="9557"/>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0" y="2"/>
                    <a:pt x="1" y="0"/>
                    <a:pt x="2" y="0"/>
                  </a:cubicBezTo>
                  <a:cubicBezTo>
                    <a:pt x="3" y="0"/>
                    <a:pt x="2" y="2"/>
                    <a:pt x="1"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7" name="Freeform 470"/>
            <p:cNvSpPr>
              <a:spLocks/>
            </p:cNvSpPr>
            <p:nvPr/>
          </p:nvSpPr>
          <p:spPr bwMode="auto">
            <a:xfrm>
              <a:off x="8842849" y="4526093"/>
              <a:ext cx="22299" cy="9557"/>
            </a:xfrm>
            <a:custGeom>
              <a:avLst/>
              <a:gdLst>
                <a:gd name="T0" fmla="*/ 5 w 5"/>
                <a:gd name="T1" fmla="*/ 1 h 2"/>
                <a:gd name="T2" fmla="*/ 0 w 5"/>
                <a:gd name="T3" fmla="*/ 1 h 2"/>
                <a:gd name="T4" fmla="*/ 5 w 5"/>
                <a:gd name="T5" fmla="*/ 1 h 2"/>
              </a:gdLst>
              <a:ahLst/>
              <a:cxnLst>
                <a:cxn ang="0">
                  <a:pos x="T0" y="T1"/>
                </a:cxn>
                <a:cxn ang="0">
                  <a:pos x="T2" y="T3"/>
                </a:cxn>
                <a:cxn ang="0">
                  <a:pos x="T4" y="T5"/>
                </a:cxn>
              </a:cxnLst>
              <a:rect l="0" t="0" r="r" b="b"/>
              <a:pathLst>
                <a:path w="5" h="2">
                  <a:moveTo>
                    <a:pt x="5" y="1"/>
                  </a:moveTo>
                  <a:cubicBezTo>
                    <a:pt x="5" y="0"/>
                    <a:pt x="0" y="0"/>
                    <a:pt x="0" y="1"/>
                  </a:cubicBezTo>
                  <a:cubicBezTo>
                    <a:pt x="0" y="1"/>
                    <a:pt x="5" y="2"/>
                    <a:pt x="5"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8" name="Freeform 471"/>
            <p:cNvSpPr>
              <a:spLocks/>
            </p:cNvSpPr>
            <p:nvPr/>
          </p:nvSpPr>
          <p:spPr bwMode="auto">
            <a:xfrm>
              <a:off x="8847628" y="4530871"/>
              <a:ext cx="87603" cy="52562"/>
            </a:xfrm>
            <a:custGeom>
              <a:avLst/>
              <a:gdLst>
                <a:gd name="T0" fmla="*/ 10 w 19"/>
                <a:gd name="T1" fmla="*/ 1 h 11"/>
                <a:gd name="T2" fmla="*/ 4 w 19"/>
                <a:gd name="T3" fmla="*/ 3 h 11"/>
                <a:gd name="T4" fmla="*/ 3 w 19"/>
                <a:gd name="T5" fmla="*/ 4 h 11"/>
                <a:gd name="T6" fmla="*/ 1 w 19"/>
                <a:gd name="T7" fmla="*/ 3 h 11"/>
                <a:gd name="T8" fmla="*/ 3 w 19"/>
                <a:gd name="T9" fmla="*/ 6 h 11"/>
                <a:gd name="T10" fmla="*/ 6 w 19"/>
                <a:gd name="T11" fmla="*/ 7 h 11"/>
                <a:gd name="T12" fmla="*/ 9 w 19"/>
                <a:gd name="T13" fmla="*/ 10 h 11"/>
                <a:gd name="T14" fmla="*/ 14 w 19"/>
                <a:gd name="T15" fmla="*/ 10 h 11"/>
                <a:gd name="T16" fmla="*/ 18 w 19"/>
                <a:gd name="T17" fmla="*/ 5 h 11"/>
                <a:gd name="T18" fmla="*/ 15 w 19"/>
                <a:gd name="T19" fmla="*/ 2 h 11"/>
                <a:gd name="T20" fmla="*/ 10 w 19"/>
                <a:gd name="T21" fmla="*/ 1 h 11"/>
                <a:gd name="T22" fmla="*/ 10 w 19"/>
                <a:gd name="T23"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1">
                  <a:moveTo>
                    <a:pt x="10" y="1"/>
                  </a:moveTo>
                  <a:cubicBezTo>
                    <a:pt x="9" y="0"/>
                    <a:pt x="5" y="2"/>
                    <a:pt x="4" y="3"/>
                  </a:cubicBezTo>
                  <a:cubicBezTo>
                    <a:pt x="3" y="3"/>
                    <a:pt x="4" y="3"/>
                    <a:pt x="3" y="4"/>
                  </a:cubicBezTo>
                  <a:cubicBezTo>
                    <a:pt x="3" y="5"/>
                    <a:pt x="2" y="3"/>
                    <a:pt x="1" y="3"/>
                  </a:cubicBezTo>
                  <a:cubicBezTo>
                    <a:pt x="0" y="3"/>
                    <a:pt x="2" y="6"/>
                    <a:pt x="3" y="6"/>
                  </a:cubicBezTo>
                  <a:cubicBezTo>
                    <a:pt x="3" y="7"/>
                    <a:pt x="5" y="7"/>
                    <a:pt x="6" y="7"/>
                  </a:cubicBezTo>
                  <a:cubicBezTo>
                    <a:pt x="8" y="7"/>
                    <a:pt x="8" y="9"/>
                    <a:pt x="9" y="10"/>
                  </a:cubicBezTo>
                  <a:cubicBezTo>
                    <a:pt x="10" y="11"/>
                    <a:pt x="13" y="10"/>
                    <a:pt x="14" y="10"/>
                  </a:cubicBezTo>
                  <a:cubicBezTo>
                    <a:pt x="18" y="10"/>
                    <a:pt x="19" y="8"/>
                    <a:pt x="18" y="5"/>
                  </a:cubicBezTo>
                  <a:cubicBezTo>
                    <a:pt x="18" y="3"/>
                    <a:pt x="17" y="2"/>
                    <a:pt x="15" y="2"/>
                  </a:cubicBezTo>
                  <a:cubicBezTo>
                    <a:pt x="14" y="2"/>
                    <a:pt x="12" y="1"/>
                    <a:pt x="10" y="1"/>
                  </a:cubicBezTo>
                  <a:cubicBezTo>
                    <a:pt x="10" y="1"/>
                    <a:pt x="11" y="1"/>
                    <a:pt x="10"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39" name="Freeform 472"/>
            <p:cNvSpPr>
              <a:spLocks/>
            </p:cNvSpPr>
            <p:nvPr/>
          </p:nvSpPr>
          <p:spPr bwMode="auto">
            <a:xfrm>
              <a:off x="9263341" y="4620067"/>
              <a:ext cx="97159" cy="55747"/>
            </a:xfrm>
            <a:custGeom>
              <a:avLst/>
              <a:gdLst>
                <a:gd name="T0" fmla="*/ 0 w 21"/>
                <a:gd name="T1" fmla="*/ 8 h 12"/>
                <a:gd name="T2" fmla="*/ 6 w 21"/>
                <a:gd name="T3" fmla="*/ 8 h 12"/>
                <a:gd name="T4" fmla="*/ 9 w 21"/>
                <a:gd name="T5" fmla="*/ 7 h 12"/>
                <a:gd name="T6" fmla="*/ 13 w 21"/>
                <a:gd name="T7" fmla="*/ 7 h 12"/>
                <a:gd name="T8" fmla="*/ 14 w 21"/>
                <a:gd name="T9" fmla="*/ 5 h 12"/>
                <a:gd name="T10" fmla="*/ 17 w 21"/>
                <a:gd name="T11" fmla="*/ 3 h 12"/>
                <a:gd name="T12" fmla="*/ 20 w 21"/>
                <a:gd name="T13" fmla="*/ 4 h 12"/>
                <a:gd name="T14" fmla="*/ 18 w 21"/>
                <a:gd name="T15" fmla="*/ 7 h 12"/>
                <a:gd name="T16" fmla="*/ 11 w 21"/>
                <a:gd name="T17" fmla="*/ 11 h 12"/>
                <a:gd name="T18" fmla="*/ 0 w 21"/>
                <a:gd name="T19" fmla="*/ 8 h 12"/>
                <a:gd name="T20" fmla="*/ 0 w 21"/>
                <a:gd name="T21"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2">
                  <a:moveTo>
                    <a:pt x="0" y="8"/>
                  </a:moveTo>
                  <a:cubicBezTo>
                    <a:pt x="1" y="7"/>
                    <a:pt x="5" y="8"/>
                    <a:pt x="6" y="8"/>
                  </a:cubicBezTo>
                  <a:cubicBezTo>
                    <a:pt x="7" y="8"/>
                    <a:pt x="8" y="6"/>
                    <a:pt x="9" y="7"/>
                  </a:cubicBezTo>
                  <a:cubicBezTo>
                    <a:pt x="10" y="8"/>
                    <a:pt x="12" y="8"/>
                    <a:pt x="13" y="7"/>
                  </a:cubicBezTo>
                  <a:cubicBezTo>
                    <a:pt x="13" y="6"/>
                    <a:pt x="14" y="5"/>
                    <a:pt x="14" y="5"/>
                  </a:cubicBezTo>
                  <a:cubicBezTo>
                    <a:pt x="15" y="5"/>
                    <a:pt x="17" y="5"/>
                    <a:pt x="17" y="3"/>
                  </a:cubicBezTo>
                  <a:cubicBezTo>
                    <a:pt x="17" y="0"/>
                    <a:pt x="21" y="2"/>
                    <a:pt x="20" y="4"/>
                  </a:cubicBezTo>
                  <a:cubicBezTo>
                    <a:pt x="19" y="5"/>
                    <a:pt x="18" y="7"/>
                    <a:pt x="18" y="7"/>
                  </a:cubicBezTo>
                  <a:cubicBezTo>
                    <a:pt x="15" y="8"/>
                    <a:pt x="14" y="10"/>
                    <a:pt x="11" y="11"/>
                  </a:cubicBezTo>
                  <a:cubicBezTo>
                    <a:pt x="9" y="12"/>
                    <a:pt x="0" y="11"/>
                    <a:pt x="0" y="8"/>
                  </a:cubicBezTo>
                  <a:cubicBezTo>
                    <a:pt x="0" y="7"/>
                    <a:pt x="0" y="10"/>
                    <a:pt x="0" y="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0" name="Freeform 473"/>
            <p:cNvSpPr>
              <a:spLocks/>
            </p:cNvSpPr>
            <p:nvPr/>
          </p:nvSpPr>
          <p:spPr bwMode="auto">
            <a:xfrm>
              <a:off x="9403505" y="4648736"/>
              <a:ext cx="41412" cy="50968"/>
            </a:xfrm>
            <a:custGeom>
              <a:avLst/>
              <a:gdLst>
                <a:gd name="T0" fmla="*/ 1 w 9"/>
                <a:gd name="T1" fmla="*/ 0 h 11"/>
                <a:gd name="T2" fmla="*/ 8 w 9"/>
                <a:gd name="T3" fmla="*/ 8 h 11"/>
                <a:gd name="T4" fmla="*/ 5 w 9"/>
                <a:gd name="T5" fmla="*/ 4 h 11"/>
                <a:gd name="T6" fmla="*/ 1 w 9"/>
                <a:gd name="T7" fmla="*/ 0 h 11"/>
                <a:gd name="T8" fmla="*/ 1 w 9"/>
                <a:gd name="T9" fmla="*/ 0 h 11"/>
              </a:gdLst>
              <a:ahLst/>
              <a:cxnLst>
                <a:cxn ang="0">
                  <a:pos x="T0" y="T1"/>
                </a:cxn>
                <a:cxn ang="0">
                  <a:pos x="T2" y="T3"/>
                </a:cxn>
                <a:cxn ang="0">
                  <a:pos x="T4" y="T5"/>
                </a:cxn>
                <a:cxn ang="0">
                  <a:pos x="T6" y="T7"/>
                </a:cxn>
                <a:cxn ang="0">
                  <a:pos x="T8" y="T9"/>
                </a:cxn>
              </a:cxnLst>
              <a:rect l="0" t="0" r="r" b="b"/>
              <a:pathLst>
                <a:path w="9" h="11">
                  <a:moveTo>
                    <a:pt x="1" y="0"/>
                  </a:moveTo>
                  <a:cubicBezTo>
                    <a:pt x="0" y="1"/>
                    <a:pt x="5" y="11"/>
                    <a:pt x="8" y="8"/>
                  </a:cubicBezTo>
                  <a:cubicBezTo>
                    <a:pt x="9" y="6"/>
                    <a:pt x="6" y="4"/>
                    <a:pt x="5" y="4"/>
                  </a:cubicBezTo>
                  <a:cubicBezTo>
                    <a:pt x="4" y="3"/>
                    <a:pt x="1" y="0"/>
                    <a:pt x="1" y="0"/>
                  </a:cubicBezTo>
                  <a:cubicBezTo>
                    <a:pt x="0" y="1"/>
                    <a:pt x="2" y="0"/>
                    <a:pt x="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1" name="Freeform 474"/>
            <p:cNvSpPr>
              <a:spLocks/>
            </p:cNvSpPr>
            <p:nvPr/>
          </p:nvSpPr>
          <p:spPr bwMode="auto">
            <a:xfrm>
              <a:off x="9524555" y="4742711"/>
              <a:ext cx="27077" cy="27077"/>
            </a:xfrm>
            <a:custGeom>
              <a:avLst/>
              <a:gdLst>
                <a:gd name="T0" fmla="*/ 6 w 6"/>
                <a:gd name="T1" fmla="*/ 4 h 6"/>
                <a:gd name="T2" fmla="*/ 1 w 6"/>
                <a:gd name="T3" fmla="*/ 2 h 6"/>
                <a:gd name="T4" fmla="*/ 6 w 6"/>
                <a:gd name="T5" fmla="*/ 4 h 6"/>
                <a:gd name="T6" fmla="*/ 6 w 6"/>
                <a:gd name="T7" fmla="*/ 4 h 6"/>
              </a:gdLst>
              <a:ahLst/>
              <a:cxnLst>
                <a:cxn ang="0">
                  <a:pos x="T0" y="T1"/>
                </a:cxn>
                <a:cxn ang="0">
                  <a:pos x="T2" y="T3"/>
                </a:cxn>
                <a:cxn ang="0">
                  <a:pos x="T4" y="T5"/>
                </a:cxn>
                <a:cxn ang="0">
                  <a:pos x="T6" y="T7"/>
                </a:cxn>
              </a:cxnLst>
              <a:rect l="0" t="0" r="r" b="b"/>
              <a:pathLst>
                <a:path w="6" h="6">
                  <a:moveTo>
                    <a:pt x="6" y="4"/>
                  </a:moveTo>
                  <a:cubicBezTo>
                    <a:pt x="6" y="2"/>
                    <a:pt x="0" y="0"/>
                    <a:pt x="1" y="2"/>
                  </a:cubicBezTo>
                  <a:cubicBezTo>
                    <a:pt x="1" y="3"/>
                    <a:pt x="6" y="5"/>
                    <a:pt x="6" y="4"/>
                  </a:cubicBezTo>
                  <a:cubicBezTo>
                    <a:pt x="6" y="3"/>
                    <a:pt x="6" y="6"/>
                    <a:pt x="6"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2" name="Freeform 475"/>
            <p:cNvSpPr>
              <a:spLocks/>
            </p:cNvSpPr>
            <p:nvPr/>
          </p:nvSpPr>
          <p:spPr bwMode="auto">
            <a:xfrm>
              <a:off x="9495885" y="4699705"/>
              <a:ext cx="43005" cy="28669"/>
            </a:xfrm>
            <a:custGeom>
              <a:avLst/>
              <a:gdLst>
                <a:gd name="T0" fmla="*/ 8 w 9"/>
                <a:gd name="T1" fmla="*/ 6 h 6"/>
                <a:gd name="T2" fmla="*/ 0 w 9"/>
                <a:gd name="T3" fmla="*/ 1 h 6"/>
                <a:gd name="T4" fmla="*/ 3 w 9"/>
                <a:gd name="T5" fmla="*/ 4 h 6"/>
                <a:gd name="T6" fmla="*/ 8 w 9"/>
                <a:gd name="T7" fmla="*/ 6 h 6"/>
                <a:gd name="T8" fmla="*/ 8 w 9"/>
                <a:gd name="T9" fmla="*/ 6 h 6"/>
              </a:gdLst>
              <a:ahLst/>
              <a:cxnLst>
                <a:cxn ang="0">
                  <a:pos x="T0" y="T1"/>
                </a:cxn>
                <a:cxn ang="0">
                  <a:pos x="T2" y="T3"/>
                </a:cxn>
                <a:cxn ang="0">
                  <a:pos x="T4" y="T5"/>
                </a:cxn>
                <a:cxn ang="0">
                  <a:pos x="T6" y="T7"/>
                </a:cxn>
                <a:cxn ang="0">
                  <a:pos x="T8" y="T9"/>
                </a:cxn>
              </a:cxnLst>
              <a:rect l="0" t="0" r="r" b="b"/>
              <a:pathLst>
                <a:path w="9" h="6">
                  <a:moveTo>
                    <a:pt x="8" y="6"/>
                  </a:moveTo>
                  <a:cubicBezTo>
                    <a:pt x="6" y="5"/>
                    <a:pt x="3" y="0"/>
                    <a:pt x="0" y="1"/>
                  </a:cubicBezTo>
                  <a:cubicBezTo>
                    <a:pt x="0" y="2"/>
                    <a:pt x="3" y="3"/>
                    <a:pt x="3" y="4"/>
                  </a:cubicBezTo>
                  <a:cubicBezTo>
                    <a:pt x="5" y="4"/>
                    <a:pt x="6" y="5"/>
                    <a:pt x="8" y="6"/>
                  </a:cubicBezTo>
                  <a:cubicBezTo>
                    <a:pt x="9" y="6"/>
                    <a:pt x="6" y="5"/>
                    <a:pt x="8" y="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3" name="Freeform 476"/>
            <p:cNvSpPr>
              <a:spLocks/>
            </p:cNvSpPr>
            <p:nvPr/>
          </p:nvSpPr>
          <p:spPr bwMode="auto">
            <a:xfrm>
              <a:off x="9454473" y="4680592"/>
              <a:ext cx="19114" cy="23893"/>
            </a:xfrm>
            <a:custGeom>
              <a:avLst/>
              <a:gdLst>
                <a:gd name="T0" fmla="*/ 4 w 4"/>
                <a:gd name="T1" fmla="*/ 4 h 5"/>
                <a:gd name="T2" fmla="*/ 0 w 4"/>
                <a:gd name="T3" fmla="*/ 0 h 5"/>
                <a:gd name="T4" fmla="*/ 4 w 4"/>
                <a:gd name="T5" fmla="*/ 4 h 5"/>
              </a:gdLst>
              <a:ahLst/>
              <a:cxnLst>
                <a:cxn ang="0">
                  <a:pos x="T0" y="T1"/>
                </a:cxn>
                <a:cxn ang="0">
                  <a:pos x="T2" y="T3"/>
                </a:cxn>
                <a:cxn ang="0">
                  <a:pos x="T4" y="T5"/>
                </a:cxn>
              </a:cxnLst>
              <a:rect l="0" t="0" r="r" b="b"/>
              <a:pathLst>
                <a:path w="4" h="5">
                  <a:moveTo>
                    <a:pt x="4" y="4"/>
                  </a:moveTo>
                  <a:cubicBezTo>
                    <a:pt x="4" y="2"/>
                    <a:pt x="0" y="0"/>
                    <a:pt x="0" y="0"/>
                  </a:cubicBezTo>
                  <a:cubicBezTo>
                    <a:pt x="0" y="1"/>
                    <a:pt x="4" y="5"/>
                    <a:pt x="4"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4" name="Freeform 477"/>
            <p:cNvSpPr>
              <a:spLocks/>
            </p:cNvSpPr>
            <p:nvPr/>
          </p:nvSpPr>
          <p:spPr bwMode="auto">
            <a:xfrm>
              <a:off x="9626492" y="5008703"/>
              <a:ext cx="74859" cy="55747"/>
            </a:xfrm>
            <a:custGeom>
              <a:avLst/>
              <a:gdLst>
                <a:gd name="T0" fmla="*/ 15 w 16"/>
                <a:gd name="T1" fmla="*/ 11 h 12"/>
                <a:gd name="T2" fmla="*/ 2 w 16"/>
                <a:gd name="T3" fmla="*/ 0 h 12"/>
                <a:gd name="T4" fmla="*/ 15 w 16"/>
                <a:gd name="T5" fmla="*/ 11 h 12"/>
              </a:gdLst>
              <a:ahLst/>
              <a:cxnLst>
                <a:cxn ang="0">
                  <a:pos x="T0" y="T1"/>
                </a:cxn>
                <a:cxn ang="0">
                  <a:pos x="T2" y="T3"/>
                </a:cxn>
                <a:cxn ang="0">
                  <a:pos x="T4" y="T5"/>
                </a:cxn>
              </a:cxnLst>
              <a:rect l="0" t="0" r="r" b="b"/>
              <a:pathLst>
                <a:path w="16" h="12">
                  <a:moveTo>
                    <a:pt x="15" y="11"/>
                  </a:moveTo>
                  <a:cubicBezTo>
                    <a:pt x="16" y="12"/>
                    <a:pt x="3" y="0"/>
                    <a:pt x="2" y="0"/>
                  </a:cubicBezTo>
                  <a:cubicBezTo>
                    <a:pt x="0" y="0"/>
                    <a:pt x="7" y="9"/>
                    <a:pt x="15" y="1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5" name="Freeform 482"/>
            <p:cNvSpPr>
              <a:spLocks/>
            </p:cNvSpPr>
            <p:nvPr/>
          </p:nvSpPr>
          <p:spPr bwMode="auto">
            <a:xfrm>
              <a:off x="9174145" y="5532726"/>
              <a:ext cx="89196" cy="84417"/>
            </a:xfrm>
            <a:custGeom>
              <a:avLst/>
              <a:gdLst>
                <a:gd name="T0" fmla="*/ 0 w 19"/>
                <a:gd name="T1" fmla="*/ 2 h 18"/>
                <a:gd name="T2" fmla="*/ 2 w 19"/>
                <a:gd name="T3" fmla="*/ 7 h 18"/>
                <a:gd name="T4" fmla="*/ 4 w 19"/>
                <a:gd name="T5" fmla="*/ 10 h 18"/>
                <a:gd name="T6" fmla="*/ 3 w 19"/>
                <a:gd name="T7" fmla="*/ 12 h 18"/>
                <a:gd name="T8" fmla="*/ 9 w 19"/>
                <a:gd name="T9" fmla="*/ 18 h 18"/>
                <a:gd name="T10" fmla="*/ 12 w 19"/>
                <a:gd name="T11" fmla="*/ 15 h 18"/>
                <a:gd name="T12" fmla="*/ 13 w 19"/>
                <a:gd name="T13" fmla="*/ 17 h 18"/>
                <a:gd name="T14" fmla="*/ 14 w 19"/>
                <a:gd name="T15" fmla="*/ 14 h 18"/>
                <a:gd name="T16" fmla="*/ 16 w 19"/>
                <a:gd name="T17" fmla="*/ 15 h 18"/>
                <a:gd name="T18" fmla="*/ 18 w 19"/>
                <a:gd name="T19" fmla="*/ 7 h 18"/>
                <a:gd name="T20" fmla="*/ 16 w 19"/>
                <a:gd name="T21" fmla="*/ 1 h 18"/>
                <a:gd name="T22" fmla="*/ 7 w 19"/>
                <a:gd name="T23" fmla="*/ 3 h 18"/>
                <a:gd name="T24" fmla="*/ 0 w 19"/>
                <a:gd name="T25" fmla="*/ 2 h 18"/>
                <a:gd name="T26" fmla="*/ 0 w 19"/>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8">
                  <a:moveTo>
                    <a:pt x="0" y="2"/>
                  </a:moveTo>
                  <a:cubicBezTo>
                    <a:pt x="0" y="3"/>
                    <a:pt x="2" y="6"/>
                    <a:pt x="2" y="7"/>
                  </a:cubicBezTo>
                  <a:cubicBezTo>
                    <a:pt x="3" y="8"/>
                    <a:pt x="4" y="9"/>
                    <a:pt x="4" y="10"/>
                  </a:cubicBezTo>
                  <a:cubicBezTo>
                    <a:pt x="4" y="11"/>
                    <a:pt x="3" y="11"/>
                    <a:pt x="3" y="12"/>
                  </a:cubicBezTo>
                  <a:cubicBezTo>
                    <a:pt x="4" y="15"/>
                    <a:pt x="7" y="17"/>
                    <a:pt x="9" y="18"/>
                  </a:cubicBezTo>
                  <a:cubicBezTo>
                    <a:pt x="11" y="18"/>
                    <a:pt x="11" y="16"/>
                    <a:pt x="12" y="15"/>
                  </a:cubicBezTo>
                  <a:cubicBezTo>
                    <a:pt x="12" y="15"/>
                    <a:pt x="13" y="17"/>
                    <a:pt x="13" y="17"/>
                  </a:cubicBezTo>
                  <a:cubicBezTo>
                    <a:pt x="13" y="16"/>
                    <a:pt x="13" y="14"/>
                    <a:pt x="14" y="14"/>
                  </a:cubicBezTo>
                  <a:cubicBezTo>
                    <a:pt x="15" y="13"/>
                    <a:pt x="15" y="15"/>
                    <a:pt x="16" y="15"/>
                  </a:cubicBezTo>
                  <a:cubicBezTo>
                    <a:pt x="15" y="15"/>
                    <a:pt x="18" y="8"/>
                    <a:pt x="18" y="7"/>
                  </a:cubicBezTo>
                  <a:cubicBezTo>
                    <a:pt x="18" y="6"/>
                    <a:pt x="19" y="0"/>
                    <a:pt x="16" y="1"/>
                  </a:cubicBezTo>
                  <a:cubicBezTo>
                    <a:pt x="13" y="2"/>
                    <a:pt x="10" y="4"/>
                    <a:pt x="7" y="3"/>
                  </a:cubicBezTo>
                  <a:cubicBezTo>
                    <a:pt x="6" y="3"/>
                    <a:pt x="1" y="0"/>
                    <a:pt x="0" y="2"/>
                  </a:cubicBezTo>
                  <a:cubicBezTo>
                    <a:pt x="0" y="3"/>
                    <a:pt x="1" y="0"/>
                    <a:pt x="0"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6" name="Freeform 483"/>
            <p:cNvSpPr>
              <a:spLocks/>
            </p:cNvSpPr>
            <p:nvPr/>
          </p:nvSpPr>
          <p:spPr bwMode="auto">
            <a:xfrm>
              <a:off x="9244227" y="5508835"/>
              <a:ext cx="14335" cy="23893"/>
            </a:xfrm>
            <a:custGeom>
              <a:avLst/>
              <a:gdLst>
                <a:gd name="T0" fmla="*/ 3 w 3"/>
                <a:gd name="T1" fmla="*/ 4 h 5"/>
                <a:gd name="T2" fmla="*/ 1 w 3"/>
                <a:gd name="T3" fmla="*/ 0 h 5"/>
                <a:gd name="T4" fmla="*/ 3 w 3"/>
                <a:gd name="T5" fmla="*/ 4 h 5"/>
              </a:gdLst>
              <a:ahLst/>
              <a:cxnLst>
                <a:cxn ang="0">
                  <a:pos x="T0" y="T1"/>
                </a:cxn>
                <a:cxn ang="0">
                  <a:pos x="T2" y="T3"/>
                </a:cxn>
                <a:cxn ang="0">
                  <a:pos x="T4" y="T5"/>
                </a:cxn>
              </a:cxnLst>
              <a:rect l="0" t="0" r="r" b="b"/>
              <a:pathLst>
                <a:path w="3" h="5">
                  <a:moveTo>
                    <a:pt x="3" y="4"/>
                  </a:moveTo>
                  <a:cubicBezTo>
                    <a:pt x="3" y="5"/>
                    <a:pt x="0" y="1"/>
                    <a:pt x="1" y="0"/>
                  </a:cubicBezTo>
                  <a:cubicBezTo>
                    <a:pt x="2" y="0"/>
                    <a:pt x="3" y="1"/>
                    <a:pt x="3"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7" name="Freeform 484"/>
            <p:cNvSpPr>
              <a:spLocks/>
            </p:cNvSpPr>
            <p:nvPr/>
          </p:nvSpPr>
          <p:spPr bwMode="auto">
            <a:xfrm>
              <a:off x="9150254" y="5508835"/>
              <a:ext cx="9557" cy="9557"/>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0"/>
                    <a:pt x="1" y="0"/>
                  </a:cubicBezTo>
                  <a:cubicBezTo>
                    <a:pt x="2" y="0"/>
                    <a:pt x="2" y="2"/>
                    <a:pt x="1"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8" name="Freeform 486"/>
            <p:cNvSpPr>
              <a:spLocks/>
            </p:cNvSpPr>
            <p:nvPr/>
          </p:nvSpPr>
          <p:spPr bwMode="auto">
            <a:xfrm>
              <a:off x="6834362" y="4803236"/>
              <a:ext cx="168834" cy="326518"/>
            </a:xfrm>
            <a:custGeom>
              <a:avLst/>
              <a:gdLst>
                <a:gd name="T0" fmla="*/ 31 w 36"/>
                <a:gd name="T1" fmla="*/ 2 h 70"/>
                <a:gd name="T2" fmla="*/ 29 w 36"/>
                <a:gd name="T3" fmla="*/ 0 h 70"/>
                <a:gd name="T4" fmla="*/ 28 w 36"/>
                <a:gd name="T5" fmla="*/ 3 h 70"/>
                <a:gd name="T6" fmla="*/ 26 w 36"/>
                <a:gd name="T7" fmla="*/ 8 h 70"/>
                <a:gd name="T8" fmla="*/ 23 w 36"/>
                <a:gd name="T9" fmla="*/ 8 h 70"/>
                <a:gd name="T10" fmla="*/ 23 w 36"/>
                <a:gd name="T11" fmla="*/ 10 h 70"/>
                <a:gd name="T12" fmla="*/ 22 w 36"/>
                <a:gd name="T13" fmla="*/ 12 h 70"/>
                <a:gd name="T14" fmla="*/ 23 w 36"/>
                <a:gd name="T15" fmla="*/ 13 h 70"/>
                <a:gd name="T16" fmla="*/ 21 w 36"/>
                <a:gd name="T17" fmla="*/ 14 h 70"/>
                <a:gd name="T18" fmla="*/ 19 w 36"/>
                <a:gd name="T19" fmla="*/ 16 h 70"/>
                <a:gd name="T20" fmla="*/ 15 w 36"/>
                <a:gd name="T21" fmla="*/ 18 h 70"/>
                <a:gd name="T22" fmla="*/ 15 w 36"/>
                <a:gd name="T23" fmla="*/ 19 h 70"/>
                <a:gd name="T24" fmla="*/ 13 w 36"/>
                <a:gd name="T25" fmla="*/ 19 h 70"/>
                <a:gd name="T26" fmla="*/ 8 w 36"/>
                <a:gd name="T27" fmla="*/ 21 h 70"/>
                <a:gd name="T28" fmla="*/ 6 w 36"/>
                <a:gd name="T29" fmla="*/ 21 h 70"/>
                <a:gd name="T30" fmla="*/ 4 w 36"/>
                <a:gd name="T31" fmla="*/ 27 h 70"/>
                <a:gd name="T32" fmla="*/ 4 w 36"/>
                <a:gd name="T33" fmla="*/ 44 h 70"/>
                <a:gd name="T34" fmla="*/ 0 w 36"/>
                <a:gd name="T35" fmla="*/ 51 h 70"/>
                <a:gd name="T36" fmla="*/ 0 w 36"/>
                <a:gd name="T37" fmla="*/ 55 h 70"/>
                <a:gd name="T38" fmla="*/ 2 w 36"/>
                <a:gd name="T39" fmla="*/ 59 h 70"/>
                <a:gd name="T40" fmla="*/ 5 w 36"/>
                <a:gd name="T41" fmla="*/ 68 h 70"/>
                <a:gd name="T42" fmla="*/ 16 w 36"/>
                <a:gd name="T43" fmla="*/ 68 h 70"/>
                <a:gd name="T44" fmla="*/ 24 w 36"/>
                <a:gd name="T45" fmla="*/ 50 h 70"/>
                <a:gd name="T46" fmla="*/ 31 w 36"/>
                <a:gd name="T47" fmla="*/ 30 h 70"/>
                <a:gd name="T48" fmla="*/ 32 w 36"/>
                <a:gd name="T49" fmla="*/ 23 h 70"/>
                <a:gd name="T50" fmla="*/ 34 w 36"/>
                <a:gd name="T51" fmla="*/ 19 h 70"/>
                <a:gd name="T52" fmla="*/ 36 w 36"/>
                <a:gd name="T53" fmla="*/ 17 h 70"/>
                <a:gd name="T54" fmla="*/ 35 w 36"/>
                <a:gd name="T55" fmla="*/ 11 h 70"/>
                <a:gd name="T56" fmla="*/ 31 w 36"/>
                <a:gd name="T57" fmla="*/ 2 h 70"/>
                <a:gd name="T58" fmla="*/ 31 w 36"/>
                <a:gd name="T59"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70">
                  <a:moveTo>
                    <a:pt x="31" y="2"/>
                  </a:moveTo>
                  <a:cubicBezTo>
                    <a:pt x="31" y="2"/>
                    <a:pt x="30" y="0"/>
                    <a:pt x="29" y="0"/>
                  </a:cubicBezTo>
                  <a:cubicBezTo>
                    <a:pt x="29" y="1"/>
                    <a:pt x="28" y="2"/>
                    <a:pt x="28" y="3"/>
                  </a:cubicBezTo>
                  <a:cubicBezTo>
                    <a:pt x="27" y="5"/>
                    <a:pt x="27" y="6"/>
                    <a:pt x="26" y="8"/>
                  </a:cubicBezTo>
                  <a:cubicBezTo>
                    <a:pt x="25" y="9"/>
                    <a:pt x="24" y="8"/>
                    <a:pt x="23" y="8"/>
                  </a:cubicBezTo>
                  <a:cubicBezTo>
                    <a:pt x="23" y="8"/>
                    <a:pt x="24" y="9"/>
                    <a:pt x="23" y="10"/>
                  </a:cubicBezTo>
                  <a:cubicBezTo>
                    <a:pt x="23" y="11"/>
                    <a:pt x="22" y="11"/>
                    <a:pt x="22" y="12"/>
                  </a:cubicBezTo>
                  <a:cubicBezTo>
                    <a:pt x="22" y="12"/>
                    <a:pt x="23" y="13"/>
                    <a:pt x="23" y="13"/>
                  </a:cubicBezTo>
                  <a:cubicBezTo>
                    <a:pt x="23" y="14"/>
                    <a:pt x="22" y="13"/>
                    <a:pt x="21" y="14"/>
                  </a:cubicBezTo>
                  <a:cubicBezTo>
                    <a:pt x="20" y="14"/>
                    <a:pt x="20" y="15"/>
                    <a:pt x="19" y="16"/>
                  </a:cubicBezTo>
                  <a:cubicBezTo>
                    <a:pt x="18" y="17"/>
                    <a:pt x="17" y="17"/>
                    <a:pt x="15" y="18"/>
                  </a:cubicBezTo>
                  <a:cubicBezTo>
                    <a:pt x="14" y="18"/>
                    <a:pt x="16" y="19"/>
                    <a:pt x="15" y="19"/>
                  </a:cubicBezTo>
                  <a:cubicBezTo>
                    <a:pt x="15" y="20"/>
                    <a:pt x="13" y="18"/>
                    <a:pt x="13" y="19"/>
                  </a:cubicBezTo>
                  <a:cubicBezTo>
                    <a:pt x="11" y="20"/>
                    <a:pt x="10" y="20"/>
                    <a:pt x="8" y="21"/>
                  </a:cubicBezTo>
                  <a:cubicBezTo>
                    <a:pt x="7" y="21"/>
                    <a:pt x="6" y="20"/>
                    <a:pt x="6" y="21"/>
                  </a:cubicBezTo>
                  <a:cubicBezTo>
                    <a:pt x="5" y="23"/>
                    <a:pt x="5" y="25"/>
                    <a:pt x="4" y="27"/>
                  </a:cubicBezTo>
                  <a:cubicBezTo>
                    <a:pt x="3" y="32"/>
                    <a:pt x="8" y="39"/>
                    <a:pt x="4" y="44"/>
                  </a:cubicBezTo>
                  <a:cubicBezTo>
                    <a:pt x="3" y="46"/>
                    <a:pt x="1" y="48"/>
                    <a:pt x="0" y="51"/>
                  </a:cubicBezTo>
                  <a:cubicBezTo>
                    <a:pt x="0" y="52"/>
                    <a:pt x="0" y="54"/>
                    <a:pt x="0" y="55"/>
                  </a:cubicBezTo>
                  <a:cubicBezTo>
                    <a:pt x="1" y="56"/>
                    <a:pt x="3" y="57"/>
                    <a:pt x="2" y="59"/>
                  </a:cubicBezTo>
                  <a:cubicBezTo>
                    <a:pt x="1" y="62"/>
                    <a:pt x="2" y="66"/>
                    <a:pt x="5" y="68"/>
                  </a:cubicBezTo>
                  <a:cubicBezTo>
                    <a:pt x="8" y="70"/>
                    <a:pt x="11" y="70"/>
                    <a:pt x="16" y="68"/>
                  </a:cubicBezTo>
                  <a:cubicBezTo>
                    <a:pt x="21" y="66"/>
                    <a:pt x="22" y="55"/>
                    <a:pt x="24" y="50"/>
                  </a:cubicBezTo>
                  <a:cubicBezTo>
                    <a:pt x="26" y="43"/>
                    <a:pt x="29" y="37"/>
                    <a:pt x="31" y="30"/>
                  </a:cubicBezTo>
                  <a:cubicBezTo>
                    <a:pt x="31" y="28"/>
                    <a:pt x="31" y="25"/>
                    <a:pt x="32" y="23"/>
                  </a:cubicBezTo>
                  <a:cubicBezTo>
                    <a:pt x="33" y="22"/>
                    <a:pt x="31" y="14"/>
                    <a:pt x="34" y="19"/>
                  </a:cubicBezTo>
                  <a:cubicBezTo>
                    <a:pt x="35" y="20"/>
                    <a:pt x="35" y="18"/>
                    <a:pt x="36" y="17"/>
                  </a:cubicBezTo>
                  <a:cubicBezTo>
                    <a:pt x="36" y="15"/>
                    <a:pt x="35" y="13"/>
                    <a:pt x="35" y="11"/>
                  </a:cubicBezTo>
                  <a:cubicBezTo>
                    <a:pt x="34" y="9"/>
                    <a:pt x="33" y="4"/>
                    <a:pt x="31" y="2"/>
                  </a:cubicBezTo>
                  <a:cubicBezTo>
                    <a:pt x="30" y="1"/>
                    <a:pt x="32" y="2"/>
                    <a:pt x="31"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49" name="Freeform 489"/>
            <p:cNvSpPr>
              <a:spLocks/>
            </p:cNvSpPr>
            <p:nvPr/>
          </p:nvSpPr>
          <p:spPr bwMode="auto">
            <a:xfrm>
              <a:off x="7474656" y="2383813"/>
              <a:ext cx="41412" cy="23893"/>
            </a:xfrm>
            <a:custGeom>
              <a:avLst/>
              <a:gdLst>
                <a:gd name="T0" fmla="*/ 9 w 9"/>
                <a:gd name="T1" fmla="*/ 3 h 5"/>
                <a:gd name="T2" fmla="*/ 4 w 9"/>
                <a:gd name="T3" fmla="*/ 5 h 5"/>
                <a:gd name="T4" fmla="*/ 1 w 9"/>
                <a:gd name="T5" fmla="*/ 1 h 5"/>
                <a:gd name="T6" fmla="*/ 6 w 9"/>
                <a:gd name="T7" fmla="*/ 1 h 5"/>
                <a:gd name="T8" fmla="*/ 9 w 9"/>
                <a:gd name="T9" fmla="*/ 3 h 5"/>
              </a:gdLst>
              <a:ahLst/>
              <a:cxnLst>
                <a:cxn ang="0">
                  <a:pos x="T0" y="T1"/>
                </a:cxn>
                <a:cxn ang="0">
                  <a:pos x="T2" y="T3"/>
                </a:cxn>
                <a:cxn ang="0">
                  <a:pos x="T4" y="T5"/>
                </a:cxn>
                <a:cxn ang="0">
                  <a:pos x="T6" y="T7"/>
                </a:cxn>
                <a:cxn ang="0">
                  <a:pos x="T8" y="T9"/>
                </a:cxn>
              </a:cxnLst>
              <a:rect l="0" t="0" r="r" b="b"/>
              <a:pathLst>
                <a:path w="9" h="5">
                  <a:moveTo>
                    <a:pt x="9" y="3"/>
                  </a:moveTo>
                  <a:cubicBezTo>
                    <a:pt x="7" y="4"/>
                    <a:pt x="6" y="4"/>
                    <a:pt x="4" y="5"/>
                  </a:cubicBezTo>
                  <a:cubicBezTo>
                    <a:pt x="2" y="5"/>
                    <a:pt x="0" y="3"/>
                    <a:pt x="1" y="1"/>
                  </a:cubicBezTo>
                  <a:cubicBezTo>
                    <a:pt x="1" y="0"/>
                    <a:pt x="5" y="0"/>
                    <a:pt x="6" y="1"/>
                  </a:cubicBezTo>
                  <a:cubicBezTo>
                    <a:pt x="7" y="1"/>
                    <a:pt x="8" y="3"/>
                    <a:pt x="9"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0" name="Freeform 490"/>
            <p:cNvSpPr>
              <a:spLocks/>
            </p:cNvSpPr>
            <p:nvPr/>
          </p:nvSpPr>
          <p:spPr bwMode="auto">
            <a:xfrm>
              <a:off x="8408021" y="2337622"/>
              <a:ext cx="46190" cy="22298"/>
            </a:xfrm>
            <a:custGeom>
              <a:avLst/>
              <a:gdLst>
                <a:gd name="T0" fmla="*/ 6 w 10"/>
                <a:gd name="T1" fmla="*/ 5 h 5"/>
                <a:gd name="T2" fmla="*/ 1 w 10"/>
                <a:gd name="T3" fmla="*/ 4 h 5"/>
                <a:gd name="T4" fmla="*/ 4 w 10"/>
                <a:gd name="T5" fmla="*/ 1 h 5"/>
                <a:gd name="T6" fmla="*/ 9 w 10"/>
                <a:gd name="T7" fmla="*/ 1 h 5"/>
                <a:gd name="T8" fmla="*/ 6 w 10"/>
                <a:gd name="T9" fmla="*/ 5 h 5"/>
                <a:gd name="T10" fmla="*/ 6 w 10"/>
                <a:gd name="T11" fmla="*/ 5 h 5"/>
              </a:gdLst>
              <a:ahLst/>
              <a:cxnLst>
                <a:cxn ang="0">
                  <a:pos x="T0" y="T1"/>
                </a:cxn>
                <a:cxn ang="0">
                  <a:pos x="T2" y="T3"/>
                </a:cxn>
                <a:cxn ang="0">
                  <a:pos x="T4" y="T5"/>
                </a:cxn>
                <a:cxn ang="0">
                  <a:pos x="T6" y="T7"/>
                </a:cxn>
                <a:cxn ang="0">
                  <a:pos x="T8" y="T9"/>
                </a:cxn>
                <a:cxn ang="0">
                  <a:pos x="T10" y="T11"/>
                </a:cxn>
              </a:cxnLst>
              <a:rect l="0" t="0" r="r" b="b"/>
              <a:pathLst>
                <a:path w="10" h="5">
                  <a:moveTo>
                    <a:pt x="6" y="5"/>
                  </a:moveTo>
                  <a:cubicBezTo>
                    <a:pt x="4" y="5"/>
                    <a:pt x="2" y="4"/>
                    <a:pt x="1" y="4"/>
                  </a:cubicBezTo>
                  <a:cubicBezTo>
                    <a:pt x="0" y="3"/>
                    <a:pt x="3" y="1"/>
                    <a:pt x="4" y="1"/>
                  </a:cubicBezTo>
                  <a:cubicBezTo>
                    <a:pt x="5" y="0"/>
                    <a:pt x="8" y="0"/>
                    <a:pt x="9" y="1"/>
                  </a:cubicBezTo>
                  <a:cubicBezTo>
                    <a:pt x="10" y="2"/>
                    <a:pt x="7" y="5"/>
                    <a:pt x="6" y="5"/>
                  </a:cubicBezTo>
                  <a:cubicBezTo>
                    <a:pt x="4" y="5"/>
                    <a:pt x="6" y="5"/>
                    <a:pt x="6"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1" name="Freeform 492"/>
            <p:cNvSpPr>
              <a:spLocks/>
            </p:cNvSpPr>
            <p:nvPr/>
          </p:nvSpPr>
          <p:spPr bwMode="auto">
            <a:xfrm>
              <a:off x="7675346" y="2402927"/>
              <a:ext cx="27077" cy="19114"/>
            </a:xfrm>
            <a:custGeom>
              <a:avLst/>
              <a:gdLst>
                <a:gd name="T0" fmla="*/ 5 w 6"/>
                <a:gd name="T1" fmla="*/ 4 h 4"/>
                <a:gd name="T2" fmla="*/ 2 w 6"/>
                <a:gd name="T3" fmla="*/ 1 h 4"/>
                <a:gd name="T4" fmla="*/ 5 w 6"/>
                <a:gd name="T5" fmla="*/ 4 h 4"/>
              </a:gdLst>
              <a:ahLst/>
              <a:cxnLst>
                <a:cxn ang="0">
                  <a:pos x="T0" y="T1"/>
                </a:cxn>
                <a:cxn ang="0">
                  <a:pos x="T2" y="T3"/>
                </a:cxn>
                <a:cxn ang="0">
                  <a:pos x="T4" y="T5"/>
                </a:cxn>
              </a:cxnLst>
              <a:rect l="0" t="0" r="r" b="b"/>
              <a:pathLst>
                <a:path w="6" h="4">
                  <a:moveTo>
                    <a:pt x="5" y="4"/>
                  </a:moveTo>
                  <a:cubicBezTo>
                    <a:pt x="4" y="4"/>
                    <a:pt x="0" y="3"/>
                    <a:pt x="2" y="1"/>
                  </a:cubicBezTo>
                  <a:cubicBezTo>
                    <a:pt x="5" y="0"/>
                    <a:pt x="6" y="4"/>
                    <a:pt x="5"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2" name="Freeform 493"/>
            <p:cNvSpPr>
              <a:spLocks/>
            </p:cNvSpPr>
            <p:nvPr/>
          </p:nvSpPr>
          <p:spPr bwMode="auto">
            <a:xfrm>
              <a:off x="6050716" y="3446193"/>
              <a:ext cx="27077" cy="50968"/>
            </a:xfrm>
            <a:custGeom>
              <a:avLst/>
              <a:gdLst>
                <a:gd name="T0" fmla="*/ 5 w 6"/>
                <a:gd name="T1" fmla="*/ 1 h 11"/>
                <a:gd name="T2" fmla="*/ 5 w 6"/>
                <a:gd name="T3" fmla="*/ 7 h 11"/>
                <a:gd name="T4" fmla="*/ 3 w 6"/>
                <a:gd name="T5" fmla="*/ 10 h 11"/>
                <a:gd name="T6" fmla="*/ 1 w 6"/>
                <a:gd name="T7" fmla="*/ 4 h 11"/>
                <a:gd name="T8" fmla="*/ 5 w 6"/>
                <a:gd name="T9" fmla="*/ 1 h 11"/>
                <a:gd name="T10" fmla="*/ 5 w 6"/>
                <a:gd name="T11" fmla="*/ 1 h 11"/>
              </a:gdLst>
              <a:ahLst/>
              <a:cxnLst>
                <a:cxn ang="0">
                  <a:pos x="T0" y="T1"/>
                </a:cxn>
                <a:cxn ang="0">
                  <a:pos x="T2" y="T3"/>
                </a:cxn>
                <a:cxn ang="0">
                  <a:pos x="T4" y="T5"/>
                </a:cxn>
                <a:cxn ang="0">
                  <a:pos x="T6" y="T7"/>
                </a:cxn>
                <a:cxn ang="0">
                  <a:pos x="T8" y="T9"/>
                </a:cxn>
                <a:cxn ang="0">
                  <a:pos x="T10" y="T11"/>
                </a:cxn>
              </a:cxnLst>
              <a:rect l="0" t="0" r="r" b="b"/>
              <a:pathLst>
                <a:path w="6" h="11">
                  <a:moveTo>
                    <a:pt x="5" y="1"/>
                  </a:moveTo>
                  <a:cubicBezTo>
                    <a:pt x="5" y="3"/>
                    <a:pt x="6" y="5"/>
                    <a:pt x="5" y="7"/>
                  </a:cubicBezTo>
                  <a:cubicBezTo>
                    <a:pt x="4" y="8"/>
                    <a:pt x="5" y="11"/>
                    <a:pt x="3" y="10"/>
                  </a:cubicBezTo>
                  <a:cubicBezTo>
                    <a:pt x="1" y="8"/>
                    <a:pt x="0" y="6"/>
                    <a:pt x="1" y="4"/>
                  </a:cubicBezTo>
                  <a:cubicBezTo>
                    <a:pt x="1" y="3"/>
                    <a:pt x="5" y="0"/>
                    <a:pt x="5" y="1"/>
                  </a:cubicBezTo>
                  <a:cubicBezTo>
                    <a:pt x="5" y="2"/>
                    <a:pt x="5" y="0"/>
                    <a:pt x="5"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3" name="Freeform 494"/>
            <p:cNvSpPr>
              <a:spLocks/>
            </p:cNvSpPr>
            <p:nvPr/>
          </p:nvSpPr>
          <p:spPr bwMode="auto">
            <a:xfrm>
              <a:off x="6041160" y="3492384"/>
              <a:ext cx="41412" cy="70082"/>
            </a:xfrm>
            <a:custGeom>
              <a:avLst/>
              <a:gdLst>
                <a:gd name="T0" fmla="*/ 7 w 9"/>
                <a:gd name="T1" fmla="*/ 3 h 15"/>
                <a:gd name="T2" fmla="*/ 5 w 9"/>
                <a:gd name="T3" fmla="*/ 2 h 15"/>
                <a:gd name="T4" fmla="*/ 0 w 9"/>
                <a:gd name="T5" fmla="*/ 2 h 15"/>
                <a:gd name="T6" fmla="*/ 1 w 9"/>
                <a:gd name="T7" fmla="*/ 8 h 15"/>
                <a:gd name="T8" fmla="*/ 2 w 9"/>
                <a:gd name="T9" fmla="*/ 13 h 15"/>
                <a:gd name="T10" fmla="*/ 4 w 9"/>
                <a:gd name="T11" fmla="*/ 14 h 15"/>
                <a:gd name="T12" fmla="*/ 8 w 9"/>
                <a:gd name="T13" fmla="*/ 10 h 15"/>
                <a:gd name="T14" fmla="*/ 7 w 9"/>
                <a:gd name="T15" fmla="*/ 3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5">
                  <a:moveTo>
                    <a:pt x="7" y="3"/>
                  </a:moveTo>
                  <a:cubicBezTo>
                    <a:pt x="6" y="3"/>
                    <a:pt x="7" y="0"/>
                    <a:pt x="5" y="2"/>
                  </a:cubicBezTo>
                  <a:cubicBezTo>
                    <a:pt x="2" y="4"/>
                    <a:pt x="3" y="4"/>
                    <a:pt x="0" y="2"/>
                  </a:cubicBezTo>
                  <a:cubicBezTo>
                    <a:pt x="0" y="2"/>
                    <a:pt x="1" y="8"/>
                    <a:pt x="1" y="8"/>
                  </a:cubicBezTo>
                  <a:cubicBezTo>
                    <a:pt x="2" y="10"/>
                    <a:pt x="2" y="11"/>
                    <a:pt x="2" y="13"/>
                  </a:cubicBezTo>
                  <a:cubicBezTo>
                    <a:pt x="2" y="14"/>
                    <a:pt x="2" y="15"/>
                    <a:pt x="4" y="14"/>
                  </a:cubicBezTo>
                  <a:cubicBezTo>
                    <a:pt x="6" y="13"/>
                    <a:pt x="8" y="13"/>
                    <a:pt x="8" y="10"/>
                  </a:cubicBezTo>
                  <a:cubicBezTo>
                    <a:pt x="8" y="9"/>
                    <a:pt x="9" y="3"/>
                    <a:pt x="7"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4" name="Freeform 496"/>
            <p:cNvSpPr>
              <a:spLocks/>
            </p:cNvSpPr>
            <p:nvPr/>
          </p:nvSpPr>
          <p:spPr bwMode="auto">
            <a:xfrm>
              <a:off x="6582703" y="3642104"/>
              <a:ext cx="60525" cy="33448"/>
            </a:xfrm>
            <a:custGeom>
              <a:avLst/>
              <a:gdLst>
                <a:gd name="T0" fmla="*/ 12 w 13"/>
                <a:gd name="T1" fmla="*/ 1 h 7"/>
                <a:gd name="T2" fmla="*/ 10 w 13"/>
                <a:gd name="T3" fmla="*/ 2 h 7"/>
                <a:gd name="T4" fmla="*/ 10 w 13"/>
                <a:gd name="T5" fmla="*/ 5 h 7"/>
                <a:gd name="T6" fmla="*/ 6 w 13"/>
                <a:gd name="T7" fmla="*/ 6 h 7"/>
                <a:gd name="T8" fmla="*/ 2 w 13"/>
                <a:gd name="T9" fmla="*/ 6 h 7"/>
                <a:gd name="T10" fmla="*/ 5 w 13"/>
                <a:gd name="T11" fmla="*/ 3 h 7"/>
                <a:gd name="T12" fmla="*/ 12 w 13"/>
                <a:gd name="T13" fmla="*/ 1 h 7"/>
                <a:gd name="T14" fmla="*/ 12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12" y="1"/>
                  </a:moveTo>
                  <a:cubicBezTo>
                    <a:pt x="12" y="1"/>
                    <a:pt x="10" y="2"/>
                    <a:pt x="10" y="2"/>
                  </a:cubicBezTo>
                  <a:cubicBezTo>
                    <a:pt x="9" y="3"/>
                    <a:pt x="10" y="5"/>
                    <a:pt x="10" y="5"/>
                  </a:cubicBezTo>
                  <a:cubicBezTo>
                    <a:pt x="9" y="5"/>
                    <a:pt x="7" y="5"/>
                    <a:pt x="6" y="6"/>
                  </a:cubicBezTo>
                  <a:cubicBezTo>
                    <a:pt x="4" y="7"/>
                    <a:pt x="3" y="7"/>
                    <a:pt x="2" y="6"/>
                  </a:cubicBezTo>
                  <a:cubicBezTo>
                    <a:pt x="0" y="4"/>
                    <a:pt x="4" y="3"/>
                    <a:pt x="5" y="3"/>
                  </a:cubicBezTo>
                  <a:cubicBezTo>
                    <a:pt x="7" y="3"/>
                    <a:pt x="10" y="2"/>
                    <a:pt x="12" y="1"/>
                  </a:cubicBezTo>
                  <a:cubicBezTo>
                    <a:pt x="13" y="0"/>
                    <a:pt x="11" y="2"/>
                    <a:pt x="12"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5" name="Freeform 497"/>
            <p:cNvSpPr>
              <a:spLocks/>
            </p:cNvSpPr>
            <p:nvPr/>
          </p:nvSpPr>
          <p:spPr bwMode="auto">
            <a:xfrm>
              <a:off x="6382015" y="3646882"/>
              <a:ext cx="70082" cy="19114"/>
            </a:xfrm>
            <a:custGeom>
              <a:avLst/>
              <a:gdLst>
                <a:gd name="T0" fmla="*/ 8 w 15"/>
                <a:gd name="T1" fmla="*/ 4 h 4"/>
                <a:gd name="T2" fmla="*/ 1 w 15"/>
                <a:gd name="T3" fmla="*/ 1 h 4"/>
                <a:gd name="T4" fmla="*/ 7 w 15"/>
                <a:gd name="T5" fmla="*/ 1 h 4"/>
                <a:gd name="T6" fmla="*/ 15 w 15"/>
                <a:gd name="T7" fmla="*/ 2 h 4"/>
                <a:gd name="T8" fmla="*/ 13 w 15"/>
                <a:gd name="T9" fmla="*/ 3 h 4"/>
                <a:gd name="T10" fmla="*/ 8 w 15"/>
                <a:gd name="T11" fmla="*/ 4 h 4"/>
                <a:gd name="T12" fmla="*/ 8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8" y="4"/>
                  </a:moveTo>
                  <a:cubicBezTo>
                    <a:pt x="7" y="4"/>
                    <a:pt x="0" y="2"/>
                    <a:pt x="1" y="1"/>
                  </a:cubicBezTo>
                  <a:cubicBezTo>
                    <a:pt x="1" y="0"/>
                    <a:pt x="7" y="1"/>
                    <a:pt x="7" y="1"/>
                  </a:cubicBezTo>
                  <a:cubicBezTo>
                    <a:pt x="10" y="2"/>
                    <a:pt x="12" y="2"/>
                    <a:pt x="15" y="2"/>
                  </a:cubicBezTo>
                  <a:cubicBezTo>
                    <a:pt x="15" y="2"/>
                    <a:pt x="13" y="3"/>
                    <a:pt x="13" y="3"/>
                  </a:cubicBezTo>
                  <a:cubicBezTo>
                    <a:pt x="12" y="4"/>
                    <a:pt x="10" y="4"/>
                    <a:pt x="8" y="4"/>
                  </a:cubicBezTo>
                  <a:cubicBezTo>
                    <a:pt x="6" y="4"/>
                    <a:pt x="9" y="4"/>
                    <a:pt x="8"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6" name="Freeform 498"/>
            <p:cNvSpPr>
              <a:spLocks/>
            </p:cNvSpPr>
            <p:nvPr/>
          </p:nvSpPr>
          <p:spPr bwMode="auto">
            <a:xfrm>
              <a:off x="6348566" y="2958805"/>
              <a:ext cx="33448" cy="33448"/>
            </a:xfrm>
            <a:custGeom>
              <a:avLst/>
              <a:gdLst>
                <a:gd name="T0" fmla="*/ 1 w 7"/>
                <a:gd name="T1" fmla="*/ 4 h 7"/>
                <a:gd name="T2" fmla="*/ 1 w 7"/>
                <a:gd name="T3" fmla="*/ 1 h 7"/>
                <a:gd name="T4" fmla="*/ 7 w 7"/>
                <a:gd name="T5" fmla="*/ 1 h 7"/>
                <a:gd name="T6" fmla="*/ 1 w 7"/>
                <a:gd name="T7" fmla="*/ 4 h 7"/>
                <a:gd name="T8" fmla="*/ 1 w 7"/>
                <a:gd name="T9" fmla="*/ 4 h 7"/>
              </a:gdLst>
              <a:ahLst/>
              <a:cxnLst>
                <a:cxn ang="0">
                  <a:pos x="T0" y="T1"/>
                </a:cxn>
                <a:cxn ang="0">
                  <a:pos x="T2" y="T3"/>
                </a:cxn>
                <a:cxn ang="0">
                  <a:pos x="T4" y="T5"/>
                </a:cxn>
                <a:cxn ang="0">
                  <a:pos x="T6" y="T7"/>
                </a:cxn>
                <a:cxn ang="0">
                  <a:pos x="T8" y="T9"/>
                </a:cxn>
              </a:cxnLst>
              <a:rect l="0" t="0" r="r" b="b"/>
              <a:pathLst>
                <a:path w="7" h="7">
                  <a:moveTo>
                    <a:pt x="1" y="4"/>
                  </a:moveTo>
                  <a:cubicBezTo>
                    <a:pt x="1" y="3"/>
                    <a:pt x="0" y="1"/>
                    <a:pt x="1" y="1"/>
                  </a:cubicBezTo>
                  <a:cubicBezTo>
                    <a:pt x="2" y="1"/>
                    <a:pt x="7" y="0"/>
                    <a:pt x="7" y="1"/>
                  </a:cubicBezTo>
                  <a:cubicBezTo>
                    <a:pt x="7" y="2"/>
                    <a:pt x="2" y="6"/>
                    <a:pt x="1" y="4"/>
                  </a:cubicBezTo>
                  <a:cubicBezTo>
                    <a:pt x="1" y="1"/>
                    <a:pt x="2" y="7"/>
                    <a:pt x="1"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7" name="Freeform 499"/>
            <p:cNvSpPr>
              <a:spLocks/>
            </p:cNvSpPr>
            <p:nvPr/>
          </p:nvSpPr>
          <p:spPr bwMode="auto">
            <a:xfrm>
              <a:off x="6353344" y="2946063"/>
              <a:ext cx="23891" cy="12742"/>
            </a:xfrm>
            <a:custGeom>
              <a:avLst/>
              <a:gdLst>
                <a:gd name="T0" fmla="*/ 3 w 5"/>
                <a:gd name="T1" fmla="*/ 2 h 3"/>
                <a:gd name="T2" fmla="*/ 0 w 5"/>
                <a:gd name="T3" fmla="*/ 1 h 3"/>
                <a:gd name="T4" fmla="*/ 4 w 5"/>
                <a:gd name="T5" fmla="*/ 1 h 3"/>
                <a:gd name="T6" fmla="*/ 3 w 5"/>
                <a:gd name="T7" fmla="*/ 2 h 3"/>
                <a:gd name="T8" fmla="*/ 3 w 5"/>
                <a:gd name="T9" fmla="*/ 2 h 3"/>
              </a:gdLst>
              <a:ahLst/>
              <a:cxnLst>
                <a:cxn ang="0">
                  <a:pos x="T0" y="T1"/>
                </a:cxn>
                <a:cxn ang="0">
                  <a:pos x="T2" y="T3"/>
                </a:cxn>
                <a:cxn ang="0">
                  <a:pos x="T4" y="T5"/>
                </a:cxn>
                <a:cxn ang="0">
                  <a:pos x="T6" y="T7"/>
                </a:cxn>
                <a:cxn ang="0">
                  <a:pos x="T8" y="T9"/>
                </a:cxn>
              </a:cxnLst>
              <a:rect l="0" t="0" r="r" b="b"/>
              <a:pathLst>
                <a:path w="5" h="3">
                  <a:moveTo>
                    <a:pt x="3" y="2"/>
                  </a:moveTo>
                  <a:cubicBezTo>
                    <a:pt x="2" y="2"/>
                    <a:pt x="0" y="1"/>
                    <a:pt x="0" y="1"/>
                  </a:cubicBezTo>
                  <a:cubicBezTo>
                    <a:pt x="0" y="1"/>
                    <a:pt x="4" y="0"/>
                    <a:pt x="4" y="1"/>
                  </a:cubicBezTo>
                  <a:cubicBezTo>
                    <a:pt x="5" y="2"/>
                    <a:pt x="4" y="3"/>
                    <a:pt x="3" y="2"/>
                  </a:cubicBezTo>
                  <a:cubicBezTo>
                    <a:pt x="1" y="2"/>
                    <a:pt x="5" y="3"/>
                    <a:pt x="3"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8" name="Freeform 500"/>
            <p:cNvSpPr>
              <a:spLocks/>
            </p:cNvSpPr>
            <p:nvPr/>
          </p:nvSpPr>
          <p:spPr bwMode="auto">
            <a:xfrm>
              <a:off x="6256185" y="2977917"/>
              <a:ext cx="27077" cy="46190"/>
            </a:xfrm>
            <a:custGeom>
              <a:avLst/>
              <a:gdLst>
                <a:gd name="T0" fmla="*/ 6 w 6"/>
                <a:gd name="T1" fmla="*/ 2 h 10"/>
                <a:gd name="T2" fmla="*/ 3 w 6"/>
                <a:gd name="T3" fmla="*/ 9 h 10"/>
                <a:gd name="T4" fmla="*/ 6 w 6"/>
                <a:gd name="T5" fmla="*/ 2 h 10"/>
                <a:gd name="T6" fmla="*/ 6 w 6"/>
                <a:gd name="T7" fmla="*/ 2 h 10"/>
              </a:gdLst>
              <a:ahLst/>
              <a:cxnLst>
                <a:cxn ang="0">
                  <a:pos x="T0" y="T1"/>
                </a:cxn>
                <a:cxn ang="0">
                  <a:pos x="T2" y="T3"/>
                </a:cxn>
                <a:cxn ang="0">
                  <a:pos x="T4" y="T5"/>
                </a:cxn>
                <a:cxn ang="0">
                  <a:pos x="T6" y="T7"/>
                </a:cxn>
              </a:cxnLst>
              <a:rect l="0" t="0" r="r" b="b"/>
              <a:pathLst>
                <a:path w="6" h="10">
                  <a:moveTo>
                    <a:pt x="6" y="2"/>
                  </a:moveTo>
                  <a:cubicBezTo>
                    <a:pt x="6" y="0"/>
                    <a:pt x="0" y="10"/>
                    <a:pt x="3" y="9"/>
                  </a:cubicBezTo>
                  <a:cubicBezTo>
                    <a:pt x="4" y="9"/>
                    <a:pt x="6" y="3"/>
                    <a:pt x="6" y="2"/>
                  </a:cubicBezTo>
                  <a:cubicBezTo>
                    <a:pt x="6" y="1"/>
                    <a:pt x="6" y="3"/>
                    <a:pt x="6"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59" name="Freeform 501"/>
            <p:cNvSpPr>
              <a:spLocks/>
            </p:cNvSpPr>
            <p:nvPr/>
          </p:nvSpPr>
          <p:spPr bwMode="auto">
            <a:xfrm>
              <a:off x="6297598" y="2898279"/>
              <a:ext cx="19114" cy="19114"/>
            </a:xfrm>
            <a:custGeom>
              <a:avLst/>
              <a:gdLst>
                <a:gd name="T0" fmla="*/ 3 w 4"/>
                <a:gd name="T1" fmla="*/ 3 h 4"/>
                <a:gd name="T2" fmla="*/ 1 w 4"/>
                <a:gd name="T3" fmla="*/ 1 h 4"/>
                <a:gd name="T4" fmla="*/ 3 w 4"/>
                <a:gd name="T5" fmla="*/ 0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3"/>
                    <a:pt x="0" y="2"/>
                    <a:pt x="1" y="1"/>
                  </a:cubicBezTo>
                  <a:cubicBezTo>
                    <a:pt x="2" y="1"/>
                    <a:pt x="3" y="0"/>
                    <a:pt x="3" y="0"/>
                  </a:cubicBezTo>
                  <a:cubicBezTo>
                    <a:pt x="4" y="0"/>
                    <a:pt x="4" y="2"/>
                    <a:pt x="3" y="3"/>
                  </a:cubicBezTo>
                  <a:cubicBezTo>
                    <a:pt x="2" y="4"/>
                    <a:pt x="4" y="2"/>
                    <a:pt x="3"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0" name="Freeform 502"/>
            <p:cNvSpPr>
              <a:spLocks/>
            </p:cNvSpPr>
            <p:nvPr/>
          </p:nvSpPr>
          <p:spPr bwMode="auto">
            <a:xfrm>
              <a:off x="6111243" y="3043221"/>
              <a:ext cx="27077" cy="43005"/>
            </a:xfrm>
            <a:custGeom>
              <a:avLst/>
              <a:gdLst>
                <a:gd name="T0" fmla="*/ 6 w 6"/>
                <a:gd name="T1" fmla="*/ 2 h 9"/>
                <a:gd name="T2" fmla="*/ 6 w 6"/>
                <a:gd name="T3" fmla="*/ 4 h 9"/>
                <a:gd name="T4" fmla="*/ 5 w 6"/>
                <a:gd name="T5" fmla="*/ 9 h 9"/>
                <a:gd name="T6" fmla="*/ 0 w 6"/>
                <a:gd name="T7" fmla="*/ 3 h 9"/>
                <a:gd name="T8" fmla="*/ 3 w 6"/>
                <a:gd name="T9" fmla="*/ 3 h 9"/>
                <a:gd name="T10" fmla="*/ 6 w 6"/>
                <a:gd name="T11" fmla="*/ 2 h 9"/>
                <a:gd name="T12" fmla="*/ 6 w 6"/>
                <a:gd name="T13" fmla="*/ 2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6" y="2"/>
                  </a:moveTo>
                  <a:cubicBezTo>
                    <a:pt x="6" y="1"/>
                    <a:pt x="6" y="4"/>
                    <a:pt x="6" y="4"/>
                  </a:cubicBezTo>
                  <a:cubicBezTo>
                    <a:pt x="6" y="6"/>
                    <a:pt x="6" y="8"/>
                    <a:pt x="5" y="9"/>
                  </a:cubicBezTo>
                  <a:cubicBezTo>
                    <a:pt x="5" y="9"/>
                    <a:pt x="0" y="5"/>
                    <a:pt x="0" y="3"/>
                  </a:cubicBezTo>
                  <a:cubicBezTo>
                    <a:pt x="0" y="3"/>
                    <a:pt x="2" y="2"/>
                    <a:pt x="3" y="3"/>
                  </a:cubicBezTo>
                  <a:cubicBezTo>
                    <a:pt x="4" y="4"/>
                    <a:pt x="5" y="4"/>
                    <a:pt x="6" y="2"/>
                  </a:cubicBezTo>
                  <a:cubicBezTo>
                    <a:pt x="6" y="0"/>
                    <a:pt x="6" y="3"/>
                    <a:pt x="6"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1" name="Freeform 503"/>
            <p:cNvSpPr>
              <a:spLocks/>
            </p:cNvSpPr>
            <p:nvPr/>
          </p:nvSpPr>
          <p:spPr bwMode="auto">
            <a:xfrm>
              <a:off x="6077796" y="3052778"/>
              <a:ext cx="38226" cy="38226"/>
            </a:xfrm>
            <a:custGeom>
              <a:avLst/>
              <a:gdLst>
                <a:gd name="T0" fmla="*/ 6 w 8"/>
                <a:gd name="T1" fmla="*/ 7 h 8"/>
                <a:gd name="T2" fmla="*/ 1 w 8"/>
                <a:gd name="T3" fmla="*/ 4 h 8"/>
                <a:gd name="T4" fmla="*/ 6 w 8"/>
                <a:gd name="T5" fmla="*/ 7 h 8"/>
                <a:gd name="T6" fmla="*/ 6 w 8"/>
                <a:gd name="T7" fmla="*/ 7 h 8"/>
              </a:gdLst>
              <a:ahLst/>
              <a:cxnLst>
                <a:cxn ang="0">
                  <a:pos x="T0" y="T1"/>
                </a:cxn>
                <a:cxn ang="0">
                  <a:pos x="T2" y="T3"/>
                </a:cxn>
                <a:cxn ang="0">
                  <a:pos x="T4" y="T5"/>
                </a:cxn>
                <a:cxn ang="0">
                  <a:pos x="T6" y="T7"/>
                </a:cxn>
              </a:cxnLst>
              <a:rect l="0" t="0" r="r" b="b"/>
              <a:pathLst>
                <a:path w="8" h="8">
                  <a:moveTo>
                    <a:pt x="6" y="7"/>
                  </a:moveTo>
                  <a:cubicBezTo>
                    <a:pt x="5" y="8"/>
                    <a:pt x="0" y="5"/>
                    <a:pt x="1" y="4"/>
                  </a:cubicBezTo>
                  <a:cubicBezTo>
                    <a:pt x="3" y="0"/>
                    <a:pt x="8" y="5"/>
                    <a:pt x="6" y="7"/>
                  </a:cubicBezTo>
                  <a:cubicBezTo>
                    <a:pt x="5" y="8"/>
                    <a:pt x="7" y="6"/>
                    <a:pt x="6" y="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2" name="Freeform 504"/>
            <p:cNvSpPr>
              <a:spLocks/>
            </p:cNvSpPr>
            <p:nvPr/>
          </p:nvSpPr>
          <p:spPr bwMode="auto">
            <a:xfrm>
              <a:off x="5910553" y="3535388"/>
              <a:ext cx="22299" cy="17521"/>
            </a:xfrm>
            <a:custGeom>
              <a:avLst/>
              <a:gdLst>
                <a:gd name="T0" fmla="*/ 4 w 5"/>
                <a:gd name="T1" fmla="*/ 2 h 4"/>
                <a:gd name="T2" fmla="*/ 3 w 5"/>
                <a:gd name="T3" fmla="*/ 3 h 4"/>
                <a:gd name="T4" fmla="*/ 0 w 5"/>
                <a:gd name="T5" fmla="*/ 2 h 4"/>
                <a:gd name="T6" fmla="*/ 4 w 5"/>
                <a:gd name="T7" fmla="*/ 0 h 4"/>
                <a:gd name="T8" fmla="*/ 4 w 5"/>
                <a:gd name="T9" fmla="*/ 2 h 4"/>
                <a:gd name="T10" fmla="*/ 4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4" y="2"/>
                  </a:moveTo>
                  <a:cubicBezTo>
                    <a:pt x="5" y="1"/>
                    <a:pt x="4" y="4"/>
                    <a:pt x="3" y="3"/>
                  </a:cubicBezTo>
                  <a:cubicBezTo>
                    <a:pt x="3" y="3"/>
                    <a:pt x="0" y="2"/>
                    <a:pt x="0" y="2"/>
                  </a:cubicBezTo>
                  <a:cubicBezTo>
                    <a:pt x="0" y="2"/>
                    <a:pt x="3" y="0"/>
                    <a:pt x="4" y="0"/>
                  </a:cubicBezTo>
                  <a:cubicBezTo>
                    <a:pt x="4" y="0"/>
                    <a:pt x="3" y="2"/>
                    <a:pt x="4" y="2"/>
                  </a:cubicBezTo>
                  <a:cubicBezTo>
                    <a:pt x="5" y="1"/>
                    <a:pt x="3" y="2"/>
                    <a:pt x="4"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3" name="Freeform 505"/>
            <p:cNvSpPr>
              <a:spLocks/>
            </p:cNvSpPr>
            <p:nvPr/>
          </p:nvSpPr>
          <p:spPr bwMode="auto">
            <a:xfrm>
              <a:off x="5681192" y="2963582"/>
              <a:ext cx="28669" cy="28669"/>
            </a:xfrm>
            <a:custGeom>
              <a:avLst/>
              <a:gdLst>
                <a:gd name="T0" fmla="*/ 5 w 6"/>
                <a:gd name="T1" fmla="*/ 1 h 6"/>
                <a:gd name="T2" fmla="*/ 4 w 6"/>
                <a:gd name="T3" fmla="*/ 5 h 6"/>
                <a:gd name="T4" fmla="*/ 1 w 6"/>
                <a:gd name="T5" fmla="*/ 5 h 6"/>
                <a:gd name="T6" fmla="*/ 5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4" y="3"/>
                    <a:pt x="4" y="5"/>
                  </a:cubicBezTo>
                  <a:cubicBezTo>
                    <a:pt x="3" y="6"/>
                    <a:pt x="2" y="6"/>
                    <a:pt x="1" y="5"/>
                  </a:cubicBezTo>
                  <a:cubicBezTo>
                    <a:pt x="0" y="4"/>
                    <a:pt x="5" y="0"/>
                    <a:pt x="5" y="1"/>
                  </a:cubicBezTo>
                  <a:cubicBezTo>
                    <a:pt x="6" y="2"/>
                    <a:pt x="5" y="0"/>
                    <a:pt x="5"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4" name="Freeform 506"/>
            <p:cNvSpPr>
              <a:spLocks/>
            </p:cNvSpPr>
            <p:nvPr/>
          </p:nvSpPr>
          <p:spPr bwMode="auto">
            <a:xfrm>
              <a:off x="5695529" y="2997031"/>
              <a:ext cx="14335" cy="14335"/>
            </a:xfrm>
            <a:custGeom>
              <a:avLst/>
              <a:gdLst>
                <a:gd name="T0" fmla="*/ 3 w 3"/>
                <a:gd name="T1" fmla="*/ 1 h 3"/>
                <a:gd name="T2" fmla="*/ 0 w 3"/>
                <a:gd name="T3" fmla="*/ 2 h 3"/>
                <a:gd name="T4" fmla="*/ 2 w 3"/>
                <a:gd name="T5" fmla="*/ 3 h 3"/>
                <a:gd name="T6" fmla="*/ 3 w 3"/>
                <a:gd name="T7" fmla="*/ 1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2" y="1"/>
                    <a:pt x="0" y="1"/>
                    <a:pt x="0" y="2"/>
                  </a:cubicBezTo>
                  <a:cubicBezTo>
                    <a:pt x="0" y="3"/>
                    <a:pt x="2" y="3"/>
                    <a:pt x="2" y="3"/>
                  </a:cubicBezTo>
                  <a:cubicBezTo>
                    <a:pt x="3" y="3"/>
                    <a:pt x="3" y="0"/>
                    <a:pt x="3" y="1"/>
                  </a:cubicBezTo>
                  <a:cubicBezTo>
                    <a:pt x="2" y="1"/>
                    <a:pt x="3" y="1"/>
                    <a:pt x="3"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5" name="Freeform 507"/>
            <p:cNvSpPr>
              <a:spLocks/>
            </p:cNvSpPr>
            <p:nvPr/>
          </p:nvSpPr>
          <p:spPr bwMode="auto">
            <a:xfrm>
              <a:off x="5709864" y="3011366"/>
              <a:ext cx="7964" cy="4778"/>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6" name="Freeform 508"/>
            <p:cNvSpPr>
              <a:spLocks/>
            </p:cNvSpPr>
            <p:nvPr/>
          </p:nvSpPr>
          <p:spPr bwMode="auto">
            <a:xfrm>
              <a:off x="5709864" y="3024108"/>
              <a:ext cx="4778" cy="9557"/>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2"/>
                    <a:pt x="0" y="2"/>
                  </a:cubicBezTo>
                  <a:cubicBezTo>
                    <a:pt x="1" y="2"/>
                    <a:pt x="1" y="0"/>
                    <a:pt x="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7" name="Freeform 509"/>
            <p:cNvSpPr>
              <a:spLocks/>
            </p:cNvSpPr>
            <p:nvPr/>
          </p:nvSpPr>
          <p:spPr bwMode="auto">
            <a:xfrm>
              <a:off x="5709864" y="3033664"/>
              <a:ext cx="7964" cy="4778"/>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8" name="Freeform 510"/>
            <p:cNvSpPr>
              <a:spLocks/>
            </p:cNvSpPr>
            <p:nvPr/>
          </p:nvSpPr>
          <p:spPr bwMode="auto">
            <a:xfrm>
              <a:off x="5746497" y="3103746"/>
              <a:ext cx="4778" cy="9557"/>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2"/>
                    <a:pt x="0" y="2"/>
                  </a:cubicBezTo>
                  <a:cubicBezTo>
                    <a:pt x="0" y="2"/>
                    <a:pt x="1" y="0"/>
                    <a:pt x="0"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69" name="Freeform 511"/>
            <p:cNvSpPr>
              <a:spLocks/>
            </p:cNvSpPr>
            <p:nvPr/>
          </p:nvSpPr>
          <p:spPr bwMode="auto">
            <a:xfrm>
              <a:off x="5816580" y="2893501"/>
              <a:ext cx="9557" cy="19114"/>
            </a:xfrm>
            <a:custGeom>
              <a:avLst/>
              <a:gdLst>
                <a:gd name="T0" fmla="*/ 1 w 2"/>
                <a:gd name="T1" fmla="*/ 4 h 4"/>
                <a:gd name="T2" fmla="*/ 2 w 2"/>
                <a:gd name="T3" fmla="*/ 1 h 4"/>
                <a:gd name="T4" fmla="*/ 1 w 2"/>
                <a:gd name="T5" fmla="*/ 4 h 4"/>
                <a:gd name="T6" fmla="*/ 1 w 2"/>
                <a:gd name="T7" fmla="*/ 4 h 4"/>
              </a:gdLst>
              <a:ahLst/>
              <a:cxnLst>
                <a:cxn ang="0">
                  <a:pos x="T0" y="T1"/>
                </a:cxn>
                <a:cxn ang="0">
                  <a:pos x="T2" y="T3"/>
                </a:cxn>
                <a:cxn ang="0">
                  <a:pos x="T4" y="T5"/>
                </a:cxn>
                <a:cxn ang="0">
                  <a:pos x="T6" y="T7"/>
                </a:cxn>
              </a:cxnLst>
              <a:rect l="0" t="0" r="r" b="b"/>
              <a:pathLst>
                <a:path w="2" h="4">
                  <a:moveTo>
                    <a:pt x="1" y="4"/>
                  </a:moveTo>
                  <a:cubicBezTo>
                    <a:pt x="0" y="3"/>
                    <a:pt x="0" y="1"/>
                    <a:pt x="2" y="1"/>
                  </a:cubicBezTo>
                  <a:cubicBezTo>
                    <a:pt x="2" y="0"/>
                    <a:pt x="2" y="4"/>
                    <a:pt x="1" y="4"/>
                  </a:cubicBezTo>
                  <a:cubicBezTo>
                    <a:pt x="0" y="3"/>
                    <a:pt x="1" y="4"/>
                    <a:pt x="1"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0" name="Freeform 522"/>
            <p:cNvSpPr>
              <a:spLocks/>
            </p:cNvSpPr>
            <p:nvPr/>
          </p:nvSpPr>
          <p:spPr bwMode="auto">
            <a:xfrm>
              <a:off x="4112313" y="5556617"/>
              <a:ext cx="28669" cy="50968"/>
            </a:xfrm>
            <a:custGeom>
              <a:avLst/>
              <a:gdLst>
                <a:gd name="T0" fmla="*/ 3 w 6"/>
                <a:gd name="T1" fmla="*/ 10 h 11"/>
                <a:gd name="T2" fmla="*/ 0 w 6"/>
                <a:gd name="T3" fmla="*/ 9 h 11"/>
                <a:gd name="T4" fmla="*/ 1 w 6"/>
                <a:gd name="T5" fmla="*/ 2 h 11"/>
                <a:gd name="T6" fmla="*/ 4 w 6"/>
                <a:gd name="T7" fmla="*/ 3 h 11"/>
                <a:gd name="T8" fmla="*/ 3 w 6"/>
                <a:gd name="T9" fmla="*/ 10 h 11"/>
                <a:gd name="T10" fmla="*/ 3 w 6"/>
                <a:gd name="T11" fmla="*/ 10 h 11"/>
              </a:gdLst>
              <a:ahLst/>
              <a:cxnLst>
                <a:cxn ang="0">
                  <a:pos x="T0" y="T1"/>
                </a:cxn>
                <a:cxn ang="0">
                  <a:pos x="T2" y="T3"/>
                </a:cxn>
                <a:cxn ang="0">
                  <a:pos x="T4" y="T5"/>
                </a:cxn>
                <a:cxn ang="0">
                  <a:pos x="T6" y="T7"/>
                </a:cxn>
                <a:cxn ang="0">
                  <a:pos x="T8" y="T9"/>
                </a:cxn>
                <a:cxn ang="0">
                  <a:pos x="T10" y="T11"/>
                </a:cxn>
              </a:cxnLst>
              <a:rect l="0" t="0" r="r" b="b"/>
              <a:pathLst>
                <a:path w="6" h="11">
                  <a:moveTo>
                    <a:pt x="3" y="10"/>
                  </a:moveTo>
                  <a:cubicBezTo>
                    <a:pt x="1" y="11"/>
                    <a:pt x="0" y="11"/>
                    <a:pt x="0" y="9"/>
                  </a:cubicBezTo>
                  <a:cubicBezTo>
                    <a:pt x="1" y="7"/>
                    <a:pt x="1" y="4"/>
                    <a:pt x="1" y="2"/>
                  </a:cubicBezTo>
                  <a:cubicBezTo>
                    <a:pt x="1" y="0"/>
                    <a:pt x="5" y="0"/>
                    <a:pt x="4" y="3"/>
                  </a:cubicBezTo>
                  <a:cubicBezTo>
                    <a:pt x="4" y="5"/>
                    <a:pt x="6" y="8"/>
                    <a:pt x="3" y="10"/>
                  </a:cubicBezTo>
                  <a:cubicBezTo>
                    <a:pt x="2" y="10"/>
                    <a:pt x="4" y="9"/>
                    <a:pt x="3"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1" name="Freeform 523"/>
            <p:cNvSpPr>
              <a:spLocks/>
            </p:cNvSpPr>
            <p:nvPr/>
          </p:nvSpPr>
          <p:spPr bwMode="auto">
            <a:xfrm>
              <a:off x="4206286" y="4231429"/>
              <a:ext cx="22299" cy="19114"/>
            </a:xfrm>
            <a:custGeom>
              <a:avLst/>
              <a:gdLst>
                <a:gd name="T0" fmla="*/ 3 w 5"/>
                <a:gd name="T1" fmla="*/ 3 h 4"/>
                <a:gd name="T2" fmla="*/ 1 w 5"/>
                <a:gd name="T3" fmla="*/ 1 h 4"/>
                <a:gd name="T4" fmla="*/ 3 w 5"/>
                <a:gd name="T5" fmla="*/ 3 h 4"/>
                <a:gd name="T6" fmla="*/ 3 w 5"/>
                <a:gd name="T7" fmla="*/ 3 h 4"/>
              </a:gdLst>
              <a:ahLst/>
              <a:cxnLst>
                <a:cxn ang="0">
                  <a:pos x="T0" y="T1"/>
                </a:cxn>
                <a:cxn ang="0">
                  <a:pos x="T2" y="T3"/>
                </a:cxn>
                <a:cxn ang="0">
                  <a:pos x="T4" y="T5"/>
                </a:cxn>
                <a:cxn ang="0">
                  <a:pos x="T6" y="T7"/>
                </a:cxn>
              </a:cxnLst>
              <a:rect l="0" t="0" r="r" b="b"/>
              <a:pathLst>
                <a:path w="5" h="4">
                  <a:moveTo>
                    <a:pt x="3" y="3"/>
                  </a:moveTo>
                  <a:cubicBezTo>
                    <a:pt x="2" y="4"/>
                    <a:pt x="0" y="3"/>
                    <a:pt x="1" y="1"/>
                  </a:cubicBezTo>
                  <a:cubicBezTo>
                    <a:pt x="1" y="0"/>
                    <a:pt x="5" y="2"/>
                    <a:pt x="3" y="3"/>
                  </a:cubicBezTo>
                  <a:cubicBezTo>
                    <a:pt x="2" y="4"/>
                    <a:pt x="5" y="2"/>
                    <a:pt x="3"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2" name="Freeform 524"/>
            <p:cNvSpPr>
              <a:spLocks/>
            </p:cNvSpPr>
            <p:nvPr/>
          </p:nvSpPr>
          <p:spPr bwMode="auto">
            <a:xfrm>
              <a:off x="4406975" y="4260100"/>
              <a:ext cx="27077" cy="36635"/>
            </a:xfrm>
            <a:custGeom>
              <a:avLst/>
              <a:gdLst>
                <a:gd name="T0" fmla="*/ 1 w 6"/>
                <a:gd name="T1" fmla="*/ 5 h 8"/>
                <a:gd name="T2" fmla="*/ 2 w 6"/>
                <a:gd name="T3" fmla="*/ 4 h 8"/>
                <a:gd name="T4" fmla="*/ 4 w 6"/>
                <a:gd name="T5" fmla="*/ 2 h 8"/>
                <a:gd name="T6" fmla="*/ 1 w 6"/>
                <a:gd name="T7" fmla="*/ 5 h 8"/>
                <a:gd name="T8" fmla="*/ 1 w 6"/>
                <a:gd name="T9" fmla="*/ 5 h 8"/>
              </a:gdLst>
              <a:ahLst/>
              <a:cxnLst>
                <a:cxn ang="0">
                  <a:pos x="T0" y="T1"/>
                </a:cxn>
                <a:cxn ang="0">
                  <a:pos x="T2" y="T3"/>
                </a:cxn>
                <a:cxn ang="0">
                  <a:pos x="T4" y="T5"/>
                </a:cxn>
                <a:cxn ang="0">
                  <a:pos x="T6" y="T7"/>
                </a:cxn>
                <a:cxn ang="0">
                  <a:pos x="T8" y="T9"/>
                </a:cxn>
              </a:cxnLst>
              <a:rect l="0" t="0" r="r" b="b"/>
              <a:pathLst>
                <a:path w="6" h="8">
                  <a:moveTo>
                    <a:pt x="1" y="5"/>
                  </a:moveTo>
                  <a:cubicBezTo>
                    <a:pt x="0" y="4"/>
                    <a:pt x="2" y="4"/>
                    <a:pt x="2" y="4"/>
                  </a:cubicBezTo>
                  <a:cubicBezTo>
                    <a:pt x="3" y="4"/>
                    <a:pt x="3" y="0"/>
                    <a:pt x="4" y="2"/>
                  </a:cubicBezTo>
                  <a:cubicBezTo>
                    <a:pt x="6" y="4"/>
                    <a:pt x="2" y="8"/>
                    <a:pt x="1" y="5"/>
                  </a:cubicBezTo>
                  <a:cubicBezTo>
                    <a:pt x="0" y="4"/>
                    <a:pt x="1" y="6"/>
                    <a:pt x="1"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3" name="Freeform 525"/>
            <p:cNvSpPr>
              <a:spLocks/>
            </p:cNvSpPr>
            <p:nvPr/>
          </p:nvSpPr>
          <p:spPr bwMode="auto">
            <a:xfrm>
              <a:off x="4663413" y="4513351"/>
              <a:ext cx="65304" cy="60525"/>
            </a:xfrm>
            <a:custGeom>
              <a:avLst/>
              <a:gdLst>
                <a:gd name="T0" fmla="*/ 12 w 14"/>
                <a:gd name="T1" fmla="*/ 4 h 13"/>
                <a:gd name="T2" fmla="*/ 10 w 14"/>
                <a:gd name="T3" fmla="*/ 3 h 13"/>
                <a:gd name="T4" fmla="*/ 6 w 14"/>
                <a:gd name="T5" fmla="*/ 1 h 13"/>
                <a:gd name="T6" fmla="*/ 2 w 14"/>
                <a:gd name="T7" fmla="*/ 1 h 13"/>
                <a:gd name="T8" fmla="*/ 1 w 14"/>
                <a:gd name="T9" fmla="*/ 2 h 13"/>
                <a:gd name="T10" fmla="*/ 2 w 14"/>
                <a:gd name="T11" fmla="*/ 4 h 13"/>
                <a:gd name="T12" fmla="*/ 1 w 14"/>
                <a:gd name="T13" fmla="*/ 7 h 13"/>
                <a:gd name="T14" fmla="*/ 2 w 14"/>
                <a:gd name="T15" fmla="*/ 10 h 13"/>
                <a:gd name="T16" fmla="*/ 4 w 14"/>
                <a:gd name="T17" fmla="*/ 10 h 13"/>
                <a:gd name="T18" fmla="*/ 7 w 14"/>
                <a:gd name="T19" fmla="*/ 12 h 13"/>
                <a:gd name="T20" fmla="*/ 10 w 14"/>
                <a:gd name="T21" fmla="*/ 10 h 13"/>
                <a:gd name="T22" fmla="*/ 12 w 14"/>
                <a:gd name="T23" fmla="*/ 4 h 13"/>
                <a:gd name="T24" fmla="*/ 12 w 14"/>
                <a:gd name="T25"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3">
                  <a:moveTo>
                    <a:pt x="12" y="4"/>
                  </a:moveTo>
                  <a:cubicBezTo>
                    <a:pt x="12" y="3"/>
                    <a:pt x="11" y="3"/>
                    <a:pt x="10" y="3"/>
                  </a:cubicBezTo>
                  <a:cubicBezTo>
                    <a:pt x="8" y="2"/>
                    <a:pt x="8" y="1"/>
                    <a:pt x="6" y="1"/>
                  </a:cubicBezTo>
                  <a:cubicBezTo>
                    <a:pt x="5" y="0"/>
                    <a:pt x="3" y="0"/>
                    <a:pt x="2" y="1"/>
                  </a:cubicBezTo>
                  <a:cubicBezTo>
                    <a:pt x="2" y="1"/>
                    <a:pt x="2" y="2"/>
                    <a:pt x="1" y="2"/>
                  </a:cubicBezTo>
                  <a:cubicBezTo>
                    <a:pt x="0" y="4"/>
                    <a:pt x="1" y="3"/>
                    <a:pt x="2" y="4"/>
                  </a:cubicBezTo>
                  <a:cubicBezTo>
                    <a:pt x="2" y="4"/>
                    <a:pt x="1" y="7"/>
                    <a:pt x="1" y="7"/>
                  </a:cubicBezTo>
                  <a:cubicBezTo>
                    <a:pt x="1" y="9"/>
                    <a:pt x="1" y="9"/>
                    <a:pt x="2" y="10"/>
                  </a:cubicBezTo>
                  <a:cubicBezTo>
                    <a:pt x="3" y="11"/>
                    <a:pt x="3" y="10"/>
                    <a:pt x="4" y="10"/>
                  </a:cubicBezTo>
                  <a:cubicBezTo>
                    <a:pt x="6" y="10"/>
                    <a:pt x="5" y="12"/>
                    <a:pt x="7" y="12"/>
                  </a:cubicBezTo>
                  <a:cubicBezTo>
                    <a:pt x="9" y="13"/>
                    <a:pt x="8" y="11"/>
                    <a:pt x="10" y="10"/>
                  </a:cubicBezTo>
                  <a:cubicBezTo>
                    <a:pt x="12" y="8"/>
                    <a:pt x="14" y="7"/>
                    <a:pt x="12" y="4"/>
                  </a:cubicBezTo>
                  <a:cubicBezTo>
                    <a:pt x="12" y="2"/>
                    <a:pt x="14" y="8"/>
                    <a:pt x="12"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4" name="Freeform 526"/>
            <p:cNvSpPr>
              <a:spLocks/>
            </p:cNvSpPr>
            <p:nvPr/>
          </p:nvSpPr>
          <p:spPr bwMode="auto">
            <a:xfrm>
              <a:off x="4281147" y="4081710"/>
              <a:ext cx="46190" cy="19114"/>
            </a:xfrm>
            <a:custGeom>
              <a:avLst/>
              <a:gdLst>
                <a:gd name="T0" fmla="*/ 9 w 10"/>
                <a:gd name="T1" fmla="*/ 2 h 4"/>
                <a:gd name="T2" fmla="*/ 4 w 10"/>
                <a:gd name="T3" fmla="*/ 0 h 4"/>
                <a:gd name="T4" fmla="*/ 1 w 10"/>
                <a:gd name="T5" fmla="*/ 3 h 4"/>
                <a:gd name="T6" fmla="*/ 9 w 10"/>
                <a:gd name="T7" fmla="*/ 2 h 4"/>
                <a:gd name="T8" fmla="*/ 9 w 10"/>
                <a:gd name="T9" fmla="*/ 2 h 4"/>
              </a:gdLst>
              <a:ahLst/>
              <a:cxnLst>
                <a:cxn ang="0">
                  <a:pos x="T0" y="T1"/>
                </a:cxn>
                <a:cxn ang="0">
                  <a:pos x="T2" y="T3"/>
                </a:cxn>
                <a:cxn ang="0">
                  <a:pos x="T4" y="T5"/>
                </a:cxn>
                <a:cxn ang="0">
                  <a:pos x="T6" y="T7"/>
                </a:cxn>
                <a:cxn ang="0">
                  <a:pos x="T8" y="T9"/>
                </a:cxn>
              </a:cxnLst>
              <a:rect l="0" t="0" r="r" b="b"/>
              <a:pathLst>
                <a:path w="10" h="4">
                  <a:moveTo>
                    <a:pt x="9" y="2"/>
                  </a:moveTo>
                  <a:cubicBezTo>
                    <a:pt x="7" y="1"/>
                    <a:pt x="6" y="0"/>
                    <a:pt x="4" y="0"/>
                  </a:cubicBezTo>
                  <a:cubicBezTo>
                    <a:pt x="3" y="0"/>
                    <a:pt x="0" y="1"/>
                    <a:pt x="1" y="3"/>
                  </a:cubicBezTo>
                  <a:cubicBezTo>
                    <a:pt x="2" y="4"/>
                    <a:pt x="9" y="2"/>
                    <a:pt x="9" y="2"/>
                  </a:cubicBezTo>
                  <a:cubicBezTo>
                    <a:pt x="6" y="1"/>
                    <a:pt x="10" y="3"/>
                    <a:pt x="9"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5" name="Freeform 529"/>
            <p:cNvSpPr>
              <a:spLocks/>
            </p:cNvSpPr>
            <p:nvPr/>
          </p:nvSpPr>
          <p:spPr bwMode="auto">
            <a:xfrm>
              <a:off x="4018339" y="3919246"/>
              <a:ext cx="19114" cy="17521"/>
            </a:xfrm>
            <a:custGeom>
              <a:avLst/>
              <a:gdLst>
                <a:gd name="T0" fmla="*/ 2 w 4"/>
                <a:gd name="T1" fmla="*/ 4 h 4"/>
                <a:gd name="T2" fmla="*/ 1 w 4"/>
                <a:gd name="T3" fmla="*/ 0 h 4"/>
                <a:gd name="T4" fmla="*/ 2 w 4"/>
                <a:gd name="T5" fmla="*/ 4 h 4"/>
                <a:gd name="T6" fmla="*/ 2 w 4"/>
                <a:gd name="T7" fmla="*/ 4 h 4"/>
              </a:gdLst>
              <a:ahLst/>
              <a:cxnLst>
                <a:cxn ang="0">
                  <a:pos x="T0" y="T1"/>
                </a:cxn>
                <a:cxn ang="0">
                  <a:pos x="T2" y="T3"/>
                </a:cxn>
                <a:cxn ang="0">
                  <a:pos x="T4" y="T5"/>
                </a:cxn>
                <a:cxn ang="0">
                  <a:pos x="T6" y="T7"/>
                </a:cxn>
              </a:cxnLst>
              <a:rect l="0" t="0" r="r" b="b"/>
              <a:pathLst>
                <a:path w="4" h="4">
                  <a:moveTo>
                    <a:pt x="2" y="4"/>
                  </a:moveTo>
                  <a:cubicBezTo>
                    <a:pt x="0" y="4"/>
                    <a:pt x="1" y="1"/>
                    <a:pt x="1" y="0"/>
                  </a:cubicBezTo>
                  <a:cubicBezTo>
                    <a:pt x="2" y="0"/>
                    <a:pt x="4" y="4"/>
                    <a:pt x="2" y="4"/>
                  </a:cubicBezTo>
                  <a:cubicBezTo>
                    <a:pt x="1" y="4"/>
                    <a:pt x="4" y="4"/>
                    <a:pt x="2"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6" name="Freeform 531"/>
            <p:cNvSpPr>
              <a:spLocks/>
            </p:cNvSpPr>
            <p:nvPr/>
          </p:nvSpPr>
          <p:spPr bwMode="auto">
            <a:xfrm>
              <a:off x="4416532" y="3328328"/>
              <a:ext cx="27077" cy="47783"/>
            </a:xfrm>
            <a:custGeom>
              <a:avLst/>
              <a:gdLst>
                <a:gd name="T0" fmla="*/ 3 w 6"/>
                <a:gd name="T1" fmla="*/ 8 h 10"/>
                <a:gd name="T2" fmla="*/ 0 w 6"/>
                <a:gd name="T3" fmla="*/ 7 h 10"/>
                <a:gd name="T4" fmla="*/ 4 w 6"/>
                <a:gd name="T5" fmla="*/ 2 h 10"/>
                <a:gd name="T6" fmla="*/ 6 w 6"/>
                <a:gd name="T7" fmla="*/ 4 h 10"/>
                <a:gd name="T8" fmla="*/ 3 w 6"/>
                <a:gd name="T9" fmla="*/ 8 h 10"/>
                <a:gd name="T10" fmla="*/ 3 w 6"/>
                <a:gd name="T11" fmla="*/ 8 h 10"/>
              </a:gdLst>
              <a:ahLst/>
              <a:cxnLst>
                <a:cxn ang="0">
                  <a:pos x="T0" y="T1"/>
                </a:cxn>
                <a:cxn ang="0">
                  <a:pos x="T2" y="T3"/>
                </a:cxn>
                <a:cxn ang="0">
                  <a:pos x="T4" y="T5"/>
                </a:cxn>
                <a:cxn ang="0">
                  <a:pos x="T6" y="T7"/>
                </a:cxn>
                <a:cxn ang="0">
                  <a:pos x="T8" y="T9"/>
                </a:cxn>
                <a:cxn ang="0">
                  <a:pos x="T10" y="T11"/>
                </a:cxn>
              </a:cxnLst>
              <a:rect l="0" t="0" r="r" b="b"/>
              <a:pathLst>
                <a:path w="6" h="10">
                  <a:moveTo>
                    <a:pt x="3" y="8"/>
                  </a:moveTo>
                  <a:cubicBezTo>
                    <a:pt x="2" y="10"/>
                    <a:pt x="0" y="9"/>
                    <a:pt x="0" y="7"/>
                  </a:cubicBezTo>
                  <a:cubicBezTo>
                    <a:pt x="1" y="6"/>
                    <a:pt x="3" y="3"/>
                    <a:pt x="4" y="2"/>
                  </a:cubicBezTo>
                  <a:cubicBezTo>
                    <a:pt x="6" y="0"/>
                    <a:pt x="6" y="3"/>
                    <a:pt x="6" y="4"/>
                  </a:cubicBezTo>
                  <a:cubicBezTo>
                    <a:pt x="6" y="6"/>
                    <a:pt x="3" y="6"/>
                    <a:pt x="3" y="8"/>
                  </a:cubicBezTo>
                  <a:cubicBezTo>
                    <a:pt x="2" y="10"/>
                    <a:pt x="3" y="8"/>
                    <a:pt x="3" y="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7" name="Freeform 532"/>
            <p:cNvSpPr>
              <a:spLocks/>
            </p:cNvSpPr>
            <p:nvPr/>
          </p:nvSpPr>
          <p:spPr bwMode="auto">
            <a:xfrm>
              <a:off x="4429274" y="3352220"/>
              <a:ext cx="33448" cy="19114"/>
            </a:xfrm>
            <a:custGeom>
              <a:avLst/>
              <a:gdLst>
                <a:gd name="T0" fmla="*/ 3 w 7"/>
                <a:gd name="T1" fmla="*/ 4 h 4"/>
                <a:gd name="T2" fmla="*/ 5 w 7"/>
                <a:gd name="T3" fmla="*/ 1 h 4"/>
                <a:gd name="T4" fmla="*/ 3 w 7"/>
                <a:gd name="T5" fmla="*/ 4 h 4"/>
                <a:gd name="T6" fmla="*/ 3 w 7"/>
                <a:gd name="T7" fmla="*/ 4 h 4"/>
              </a:gdLst>
              <a:ahLst/>
              <a:cxnLst>
                <a:cxn ang="0">
                  <a:pos x="T0" y="T1"/>
                </a:cxn>
                <a:cxn ang="0">
                  <a:pos x="T2" y="T3"/>
                </a:cxn>
                <a:cxn ang="0">
                  <a:pos x="T4" y="T5"/>
                </a:cxn>
                <a:cxn ang="0">
                  <a:pos x="T6" y="T7"/>
                </a:cxn>
              </a:cxnLst>
              <a:rect l="0" t="0" r="r" b="b"/>
              <a:pathLst>
                <a:path w="7" h="4">
                  <a:moveTo>
                    <a:pt x="3" y="4"/>
                  </a:moveTo>
                  <a:cubicBezTo>
                    <a:pt x="0" y="4"/>
                    <a:pt x="3" y="0"/>
                    <a:pt x="5" y="1"/>
                  </a:cubicBezTo>
                  <a:cubicBezTo>
                    <a:pt x="7" y="1"/>
                    <a:pt x="4" y="4"/>
                    <a:pt x="3" y="4"/>
                  </a:cubicBezTo>
                  <a:cubicBezTo>
                    <a:pt x="2" y="4"/>
                    <a:pt x="4" y="4"/>
                    <a:pt x="3"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8" name="Freeform 533"/>
            <p:cNvSpPr>
              <a:spLocks/>
            </p:cNvSpPr>
            <p:nvPr/>
          </p:nvSpPr>
          <p:spPr bwMode="auto">
            <a:xfrm>
              <a:off x="4336893" y="3333106"/>
              <a:ext cx="70082" cy="33448"/>
            </a:xfrm>
            <a:custGeom>
              <a:avLst/>
              <a:gdLst>
                <a:gd name="T0" fmla="*/ 11 w 15"/>
                <a:gd name="T1" fmla="*/ 6 h 7"/>
                <a:gd name="T2" fmla="*/ 10 w 15"/>
                <a:gd name="T3" fmla="*/ 5 h 7"/>
                <a:gd name="T4" fmla="*/ 7 w 15"/>
                <a:gd name="T5" fmla="*/ 5 h 7"/>
                <a:gd name="T6" fmla="*/ 3 w 15"/>
                <a:gd name="T7" fmla="*/ 0 h 7"/>
                <a:gd name="T8" fmla="*/ 6 w 15"/>
                <a:gd name="T9" fmla="*/ 2 h 7"/>
                <a:gd name="T10" fmla="*/ 8 w 15"/>
                <a:gd name="T11" fmla="*/ 3 h 7"/>
                <a:gd name="T12" fmla="*/ 15 w 15"/>
                <a:gd name="T13" fmla="*/ 3 h 7"/>
                <a:gd name="T14" fmla="*/ 11 w 15"/>
                <a:gd name="T15" fmla="*/ 6 h 7"/>
                <a:gd name="T16" fmla="*/ 11 w 15"/>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7">
                  <a:moveTo>
                    <a:pt x="11" y="6"/>
                  </a:moveTo>
                  <a:cubicBezTo>
                    <a:pt x="10" y="6"/>
                    <a:pt x="10" y="6"/>
                    <a:pt x="10" y="5"/>
                  </a:cubicBezTo>
                  <a:cubicBezTo>
                    <a:pt x="10" y="5"/>
                    <a:pt x="8" y="6"/>
                    <a:pt x="7" y="5"/>
                  </a:cubicBezTo>
                  <a:cubicBezTo>
                    <a:pt x="7" y="4"/>
                    <a:pt x="0" y="1"/>
                    <a:pt x="3" y="0"/>
                  </a:cubicBezTo>
                  <a:cubicBezTo>
                    <a:pt x="4" y="0"/>
                    <a:pt x="5" y="2"/>
                    <a:pt x="6" y="2"/>
                  </a:cubicBezTo>
                  <a:cubicBezTo>
                    <a:pt x="7" y="3"/>
                    <a:pt x="7" y="2"/>
                    <a:pt x="8" y="3"/>
                  </a:cubicBezTo>
                  <a:cubicBezTo>
                    <a:pt x="9" y="4"/>
                    <a:pt x="13" y="2"/>
                    <a:pt x="15" y="3"/>
                  </a:cubicBezTo>
                  <a:cubicBezTo>
                    <a:pt x="14" y="3"/>
                    <a:pt x="12" y="6"/>
                    <a:pt x="11" y="6"/>
                  </a:cubicBezTo>
                  <a:cubicBezTo>
                    <a:pt x="9" y="7"/>
                    <a:pt x="12" y="6"/>
                    <a:pt x="11" y="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79" name="Freeform 534"/>
            <p:cNvSpPr>
              <a:spLocks/>
            </p:cNvSpPr>
            <p:nvPr/>
          </p:nvSpPr>
          <p:spPr bwMode="auto">
            <a:xfrm>
              <a:off x="4351230" y="3240725"/>
              <a:ext cx="73267" cy="36635"/>
            </a:xfrm>
            <a:custGeom>
              <a:avLst/>
              <a:gdLst>
                <a:gd name="T0" fmla="*/ 13 w 16"/>
                <a:gd name="T1" fmla="*/ 6 h 8"/>
                <a:gd name="T2" fmla="*/ 0 w 16"/>
                <a:gd name="T3" fmla="*/ 2 h 8"/>
                <a:gd name="T4" fmla="*/ 13 w 16"/>
                <a:gd name="T5" fmla="*/ 6 h 8"/>
                <a:gd name="T6" fmla="*/ 13 w 16"/>
                <a:gd name="T7" fmla="*/ 6 h 8"/>
              </a:gdLst>
              <a:ahLst/>
              <a:cxnLst>
                <a:cxn ang="0">
                  <a:pos x="T0" y="T1"/>
                </a:cxn>
                <a:cxn ang="0">
                  <a:pos x="T2" y="T3"/>
                </a:cxn>
                <a:cxn ang="0">
                  <a:pos x="T4" y="T5"/>
                </a:cxn>
                <a:cxn ang="0">
                  <a:pos x="T6" y="T7"/>
                </a:cxn>
              </a:cxnLst>
              <a:rect l="0" t="0" r="r" b="b"/>
              <a:pathLst>
                <a:path w="16" h="8">
                  <a:moveTo>
                    <a:pt x="13" y="6"/>
                  </a:moveTo>
                  <a:cubicBezTo>
                    <a:pt x="11" y="8"/>
                    <a:pt x="1" y="4"/>
                    <a:pt x="0" y="2"/>
                  </a:cubicBezTo>
                  <a:cubicBezTo>
                    <a:pt x="0" y="0"/>
                    <a:pt x="16" y="4"/>
                    <a:pt x="13" y="6"/>
                  </a:cubicBezTo>
                  <a:cubicBezTo>
                    <a:pt x="12" y="7"/>
                    <a:pt x="14" y="5"/>
                    <a:pt x="13" y="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0" name="Freeform 535"/>
            <p:cNvSpPr>
              <a:spLocks/>
            </p:cNvSpPr>
            <p:nvPr/>
          </p:nvSpPr>
          <p:spPr bwMode="auto">
            <a:xfrm>
              <a:off x="4467501" y="3192942"/>
              <a:ext cx="149721" cy="144942"/>
            </a:xfrm>
            <a:custGeom>
              <a:avLst/>
              <a:gdLst>
                <a:gd name="T0" fmla="*/ 19 w 32"/>
                <a:gd name="T1" fmla="*/ 1 h 31"/>
                <a:gd name="T2" fmla="*/ 17 w 32"/>
                <a:gd name="T3" fmla="*/ 0 h 31"/>
                <a:gd name="T4" fmla="*/ 14 w 32"/>
                <a:gd name="T5" fmla="*/ 2 h 31"/>
                <a:gd name="T6" fmla="*/ 11 w 32"/>
                <a:gd name="T7" fmla="*/ 5 h 31"/>
                <a:gd name="T8" fmla="*/ 9 w 32"/>
                <a:gd name="T9" fmla="*/ 7 h 31"/>
                <a:gd name="T10" fmla="*/ 7 w 32"/>
                <a:gd name="T11" fmla="*/ 13 h 31"/>
                <a:gd name="T12" fmla="*/ 5 w 32"/>
                <a:gd name="T13" fmla="*/ 17 h 31"/>
                <a:gd name="T14" fmla="*/ 2 w 32"/>
                <a:gd name="T15" fmla="*/ 19 h 31"/>
                <a:gd name="T16" fmla="*/ 4 w 32"/>
                <a:gd name="T17" fmla="*/ 21 h 31"/>
                <a:gd name="T18" fmla="*/ 0 w 32"/>
                <a:gd name="T19" fmla="*/ 25 h 31"/>
                <a:gd name="T20" fmla="*/ 4 w 32"/>
                <a:gd name="T21" fmla="*/ 25 h 31"/>
                <a:gd name="T22" fmla="*/ 10 w 32"/>
                <a:gd name="T23" fmla="*/ 26 h 31"/>
                <a:gd name="T24" fmla="*/ 19 w 32"/>
                <a:gd name="T25" fmla="*/ 27 h 31"/>
                <a:gd name="T26" fmla="*/ 22 w 32"/>
                <a:gd name="T27" fmla="*/ 26 h 31"/>
                <a:gd name="T28" fmla="*/ 19 w 32"/>
                <a:gd name="T29" fmla="*/ 30 h 31"/>
                <a:gd name="T30" fmla="*/ 22 w 32"/>
                <a:gd name="T31" fmla="*/ 28 h 31"/>
                <a:gd name="T32" fmla="*/ 27 w 32"/>
                <a:gd name="T33" fmla="*/ 26 h 31"/>
                <a:gd name="T34" fmla="*/ 32 w 32"/>
                <a:gd name="T35" fmla="*/ 20 h 31"/>
                <a:gd name="T36" fmla="*/ 29 w 32"/>
                <a:gd name="T37" fmla="*/ 20 h 31"/>
                <a:gd name="T38" fmla="*/ 26 w 32"/>
                <a:gd name="T39" fmla="*/ 18 h 31"/>
                <a:gd name="T40" fmla="*/ 29 w 32"/>
                <a:gd name="T41" fmla="*/ 15 h 31"/>
                <a:gd name="T42" fmla="*/ 26 w 32"/>
                <a:gd name="T43" fmla="*/ 15 h 31"/>
                <a:gd name="T44" fmla="*/ 24 w 32"/>
                <a:gd name="T45" fmla="*/ 13 h 31"/>
                <a:gd name="T46" fmla="*/ 21 w 32"/>
                <a:gd name="T47" fmla="*/ 16 h 31"/>
                <a:gd name="T48" fmla="*/ 18 w 32"/>
                <a:gd name="T49" fmla="*/ 13 h 31"/>
                <a:gd name="T50" fmla="*/ 19 w 32"/>
                <a:gd name="T51" fmla="*/ 11 h 31"/>
                <a:gd name="T52" fmla="*/ 16 w 32"/>
                <a:gd name="T53" fmla="*/ 9 h 31"/>
                <a:gd name="T54" fmla="*/ 14 w 32"/>
                <a:gd name="T55" fmla="*/ 12 h 31"/>
                <a:gd name="T56" fmla="*/ 16 w 32"/>
                <a:gd name="T57" fmla="*/ 7 h 31"/>
                <a:gd name="T58" fmla="*/ 18 w 32"/>
                <a:gd name="T59" fmla="*/ 4 h 31"/>
                <a:gd name="T60" fmla="*/ 18 w 32"/>
                <a:gd name="T61" fmla="*/ 2 h 31"/>
                <a:gd name="T62" fmla="*/ 19 w 32"/>
                <a:gd name="T63" fmla="*/ 1 h 31"/>
                <a:gd name="T64" fmla="*/ 19 w 32"/>
                <a:gd name="T6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1">
                  <a:moveTo>
                    <a:pt x="19" y="1"/>
                  </a:moveTo>
                  <a:cubicBezTo>
                    <a:pt x="20" y="0"/>
                    <a:pt x="17" y="0"/>
                    <a:pt x="17" y="0"/>
                  </a:cubicBezTo>
                  <a:cubicBezTo>
                    <a:pt x="16" y="0"/>
                    <a:pt x="15" y="1"/>
                    <a:pt x="14" y="2"/>
                  </a:cubicBezTo>
                  <a:cubicBezTo>
                    <a:pt x="13" y="3"/>
                    <a:pt x="12" y="4"/>
                    <a:pt x="11" y="5"/>
                  </a:cubicBezTo>
                  <a:cubicBezTo>
                    <a:pt x="11" y="6"/>
                    <a:pt x="10" y="7"/>
                    <a:pt x="9" y="7"/>
                  </a:cubicBezTo>
                  <a:cubicBezTo>
                    <a:pt x="9" y="9"/>
                    <a:pt x="8" y="11"/>
                    <a:pt x="7" y="13"/>
                  </a:cubicBezTo>
                  <a:cubicBezTo>
                    <a:pt x="7" y="15"/>
                    <a:pt x="6" y="16"/>
                    <a:pt x="5" y="17"/>
                  </a:cubicBezTo>
                  <a:cubicBezTo>
                    <a:pt x="4" y="18"/>
                    <a:pt x="2" y="19"/>
                    <a:pt x="2" y="19"/>
                  </a:cubicBezTo>
                  <a:cubicBezTo>
                    <a:pt x="2" y="20"/>
                    <a:pt x="4" y="20"/>
                    <a:pt x="4" y="21"/>
                  </a:cubicBezTo>
                  <a:cubicBezTo>
                    <a:pt x="4" y="22"/>
                    <a:pt x="0" y="24"/>
                    <a:pt x="0" y="25"/>
                  </a:cubicBezTo>
                  <a:cubicBezTo>
                    <a:pt x="0" y="27"/>
                    <a:pt x="3" y="26"/>
                    <a:pt x="4" y="25"/>
                  </a:cubicBezTo>
                  <a:cubicBezTo>
                    <a:pt x="6" y="25"/>
                    <a:pt x="8" y="26"/>
                    <a:pt x="10" y="26"/>
                  </a:cubicBezTo>
                  <a:cubicBezTo>
                    <a:pt x="13" y="27"/>
                    <a:pt x="16" y="26"/>
                    <a:pt x="19" y="27"/>
                  </a:cubicBezTo>
                  <a:cubicBezTo>
                    <a:pt x="19" y="27"/>
                    <a:pt x="22" y="25"/>
                    <a:pt x="22" y="26"/>
                  </a:cubicBezTo>
                  <a:cubicBezTo>
                    <a:pt x="22" y="27"/>
                    <a:pt x="19" y="30"/>
                    <a:pt x="19" y="30"/>
                  </a:cubicBezTo>
                  <a:cubicBezTo>
                    <a:pt x="20" y="31"/>
                    <a:pt x="22" y="28"/>
                    <a:pt x="22" y="28"/>
                  </a:cubicBezTo>
                  <a:cubicBezTo>
                    <a:pt x="24" y="27"/>
                    <a:pt x="26" y="27"/>
                    <a:pt x="27" y="26"/>
                  </a:cubicBezTo>
                  <a:cubicBezTo>
                    <a:pt x="27" y="25"/>
                    <a:pt x="32" y="20"/>
                    <a:pt x="32" y="20"/>
                  </a:cubicBezTo>
                  <a:cubicBezTo>
                    <a:pt x="31" y="19"/>
                    <a:pt x="30" y="20"/>
                    <a:pt x="29" y="20"/>
                  </a:cubicBezTo>
                  <a:cubicBezTo>
                    <a:pt x="29" y="20"/>
                    <a:pt x="26" y="18"/>
                    <a:pt x="26" y="18"/>
                  </a:cubicBezTo>
                  <a:cubicBezTo>
                    <a:pt x="26" y="17"/>
                    <a:pt x="30" y="16"/>
                    <a:pt x="29" y="15"/>
                  </a:cubicBezTo>
                  <a:cubicBezTo>
                    <a:pt x="29" y="14"/>
                    <a:pt x="27" y="15"/>
                    <a:pt x="26" y="15"/>
                  </a:cubicBezTo>
                  <a:cubicBezTo>
                    <a:pt x="25" y="15"/>
                    <a:pt x="25" y="13"/>
                    <a:pt x="24" y="13"/>
                  </a:cubicBezTo>
                  <a:cubicBezTo>
                    <a:pt x="24" y="13"/>
                    <a:pt x="21" y="16"/>
                    <a:pt x="21" y="16"/>
                  </a:cubicBezTo>
                  <a:cubicBezTo>
                    <a:pt x="20" y="14"/>
                    <a:pt x="20" y="14"/>
                    <a:pt x="18" y="13"/>
                  </a:cubicBezTo>
                  <a:cubicBezTo>
                    <a:pt x="16" y="12"/>
                    <a:pt x="19" y="12"/>
                    <a:pt x="19" y="11"/>
                  </a:cubicBezTo>
                  <a:cubicBezTo>
                    <a:pt x="19" y="11"/>
                    <a:pt x="17" y="9"/>
                    <a:pt x="16" y="9"/>
                  </a:cubicBezTo>
                  <a:cubicBezTo>
                    <a:pt x="16" y="10"/>
                    <a:pt x="14" y="13"/>
                    <a:pt x="14" y="12"/>
                  </a:cubicBezTo>
                  <a:cubicBezTo>
                    <a:pt x="12" y="11"/>
                    <a:pt x="15" y="7"/>
                    <a:pt x="16" y="7"/>
                  </a:cubicBezTo>
                  <a:cubicBezTo>
                    <a:pt x="17" y="6"/>
                    <a:pt x="17" y="5"/>
                    <a:pt x="18" y="4"/>
                  </a:cubicBezTo>
                  <a:cubicBezTo>
                    <a:pt x="18" y="3"/>
                    <a:pt x="18" y="2"/>
                    <a:pt x="18" y="2"/>
                  </a:cubicBezTo>
                  <a:cubicBezTo>
                    <a:pt x="18" y="2"/>
                    <a:pt x="19" y="1"/>
                    <a:pt x="19" y="1"/>
                  </a:cubicBezTo>
                  <a:cubicBezTo>
                    <a:pt x="20" y="0"/>
                    <a:pt x="19" y="1"/>
                    <a:pt x="19"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1" name="Freeform 536"/>
            <p:cNvSpPr>
              <a:spLocks/>
            </p:cNvSpPr>
            <p:nvPr/>
          </p:nvSpPr>
          <p:spPr bwMode="auto">
            <a:xfrm>
              <a:off x="4588552" y="3296472"/>
              <a:ext cx="38226" cy="46190"/>
            </a:xfrm>
            <a:custGeom>
              <a:avLst/>
              <a:gdLst>
                <a:gd name="T0" fmla="*/ 6 w 8"/>
                <a:gd name="T1" fmla="*/ 1 h 10"/>
                <a:gd name="T2" fmla="*/ 1 w 8"/>
                <a:gd name="T3" fmla="*/ 9 h 10"/>
                <a:gd name="T4" fmla="*/ 4 w 8"/>
                <a:gd name="T5" fmla="*/ 7 h 10"/>
                <a:gd name="T6" fmla="*/ 3 w 8"/>
                <a:gd name="T7" fmla="*/ 10 h 10"/>
                <a:gd name="T8" fmla="*/ 6 w 8"/>
                <a:gd name="T9" fmla="*/ 8 h 10"/>
                <a:gd name="T10" fmla="*/ 8 w 8"/>
                <a:gd name="T11" fmla="*/ 4 h 10"/>
                <a:gd name="T12" fmla="*/ 5 w 8"/>
                <a:gd name="T13" fmla="*/ 4 h 10"/>
                <a:gd name="T14" fmla="*/ 6 w 8"/>
                <a:gd name="T15" fmla="*/ 1 h 10"/>
                <a:gd name="T16" fmla="*/ 6 w 8"/>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0">
                  <a:moveTo>
                    <a:pt x="6" y="1"/>
                  </a:moveTo>
                  <a:cubicBezTo>
                    <a:pt x="5" y="2"/>
                    <a:pt x="0" y="6"/>
                    <a:pt x="1" y="9"/>
                  </a:cubicBezTo>
                  <a:cubicBezTo>
                    <a:pt x="1" y="9"/>
                    <a:pt x="3" y="6"/>
                    <a:pt x="4" y="7"/>
                  </a:cubicBezTo>
                  <a:cubicBezTo>
                    <a:pt x="4" y="7"/>
                    <a:pt x="3" y="10"/>
                    <a:pt x="3" y="10"/>
                  </a:cubicBezTo>
                  <a:cubicBezTo>
                    <a:pt x="4" y="10"/>
                    <a:pt x="6" y="9"/>
                    <a:pt x="6" y="8"/>
                  </a:cubicBezTo>
                  <a:cubicBezTo>
                    <a:pt x="6" y="7"/>
                    <a:pt x="7" y="6"/>
                    <a:pt x="8" y="4"/>
                  </a:cubicBezTo>
                  <a:cubicBezTo>
                    <a:pt x="8" y="2"/>
                    <a:pt x="6" y="4"/>
                    <a:pt x="5" y="4"/>
                  </a:cubicBezTo>
                  <a:cubicBezTo>
                    <a:pt x="6" y="4"/>
                    <a:pt x="6" y="0"/>
                    <a:pt x="6" y="1"/>
                  </a:cubicBezTo>
                  <a:cubicBezTo>
                    <a:pt x="5" y="1"/>
                    <a:pt x="7" y="0"/>
                    <a:pt x="6"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2" name="Freeform 537"/>
            <p:cNvSpPr>
              <a:spLocks/>
            </p:cNvSpPr>
            <p:nvPr/>
          </p:nvSpPr>
          <p:spPr bwMode="auto">
            <a:xfrm>
              <a:off x="4327338" y="2847309"/>
              <a:ext cx="14335" cy="27077"/>
            </a:xfrm>
            <a:custGeom>
              <a:avLst/>
              <a:gdLst>
                <a:gd name="T0" fmla="*/ 3 w 3"/>
                <a:gd name="T1" fmla="*/ 4 h 6"/>
                <a:gd name="T2" fmla="*/ 1 w 3"/>
                <a:gd name="T3" fmla="*/ 1 h 6"/>
                <a:gd name="T4" fmla="*/ 1 w 3"/>
                <a:gd name="T5" fmla="*/ 2 h 6"/>
                <a:gd name="T6" fmla="*/ 0 w 3"/>
                <a:gd name="T7" fmla="*/ 2 h 6"/>
                <a:gd name="T8" fmla="*/ 3 w 3"/>
                <a:gd name="T9" fmla="*/ 4 h 6"/>
                <a:gd name="T10" fmla="*/ 3 w 3"/>
                <a:gd name="T11" fmla="*/ 4 h 6"/>
              </a:gdLst>
              <a:ahLst/>
              <a:cxnLst>
                <a:cxn ang="0">
                  <a:pos x="T0" y="T1"/>
                </a:cxn>
                <a:cxn ang="0">
                  <a:pos x="T2" y="T3"/>
                </a:cxn>
                <a:cxn ang="0">
                  <a:pos x="T4" y="T5"/>
                </a:cxn>
                <a:cxn ang="0">
                  <a:pos x="T6" y="T7"/>
                </a:cxn>
                <a:cxn ang="0">
                  <a:pos x="T8" y="T9"/>
                </a:cxn>
                <a:cxn ang="0">
                  <a:pos x="T10" y="T11"/>
                </a:cxn>
              </a:cxnLst>
              <a:rect l="0" t="0" r="r" b="b"/>
              <a:pathLst>
                <a:path w="3" h="6">
                  <a:moveTo>
                    <a:pt x="3" y="4"/>
                  </a:moveTo>
                  <a:cubicBezTo>
                    <a:pt x="3" y="3"/>
                    <a:pt x="1" y="0"/>
                    <a:pt x="1" y="1"/>
                  </a:cubicBezTo>
                  <a:cubicBezTo>
                    <a:pt x="1" y="1"/>
                    <a:pt x="1" y="1"/>
                    <a:pt x="1" y="2"/>
                  </a:cubicBezTo>
                  <a:cubicBezTo>
                    <a:pt x="1" y="2"/>
                    <a:pt x="0" y="2"/>
                    <a:pt x="0" y="2"/>
                  </a:cubicBezTo>
                  <a:cubicBezTo>
                    <a:pt x="0" y="2"/>
                    <a:pt x="3" y="6"/>
                    <a:pt x="3" y="4"/>
                  </a:cubicBezTo>
                  <a:cubicBezTo>
                    <a:pt x="3" y="3"/>
                    <a:pt x="3" y="6"/>
                    <a:pt x="3"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3" name="Freeform 538"/>
            <p:cNvSpPr>
              <a:spLocks/>
            </p:cNvSpPr>
            <p:nvPr/>
          </p:nvSpPr>
          <p:spPr bwMode="auto">
            <a:xfrm>
              <a:off x="4257257" y="2893501"/>
              <a:ext cx="14335" cy="14335"/>
            </a:xfrm>
            <a:custGeom>
              <a:avLst/>
              <a:gdLst>
                <a:gd name="T0" fmla="*/ 2 w 3"/>
                <a:gd name="T1" fmla="*/ 1 h 3"/>
                <a:gd name="T2" fmla="*/ 0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2"/>
                    <a:pt x="0" y="2"/>
                  </a:cubicBezTo>
                  <a:cubicBezTo>
                    <a:pt x="1" y="3"/>
                    <a:pt x="3" y="2"/>
                    <a:pt x="2"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4" name="Freeform 539"/>
            <p:cNvSpPr>
              <a:spLocks/>
            </p:cNvSpPr>
            <p:nvPr/>
          </p:nvSpPr>
          <p:spPr bwMode="auto">
            <a:xfrm>
              <a:off x="3935515" y="3141974"/>
              <a:ext cx="31856" cy="19114"/>
            </a:xfrm>
            <a:custGeom>
              <a:avLst/>
              <a:gdLst>
                <a:gd name="T0" fmla="*/ 7 w 7"/>
                <a:gd name="T1" fmla="*/ 3 h 4"/>
                <a:gd name="T2" fmla="*/ 1 w 7"/>
                <a:gd name="T3" fmla="*/ 1 h 4"/>
                <a:gd name="T4" fmla="*/ 7 w 7"/>
                <a:gd name="T5" fmla="*/ 3 h 4"/>
                <a:gd name="T6" fmla="*/ 7 w 7"/>
                <a:gd name="T7" fmla="*/ 3 h 4"/>
              </a:gdLst>
              <a:ahLst/>
              <a:cxnLst>
                <a:cxn ang="0">
                  <a:pos x="T0" y="T1"/>
                </a:cxn>
                <a:cxn ang="0">
                  <a:pos x="T2" y="T3"/>
                </a:cxn>
                <a:cxn ang="0">
                  <a:pos x="T4" y="T5"/>
                </a:cxn>
                <a:cxn ang="0">
                  <a:pos x="T6" y="T7"/>
                </a:cxn>
              </a:cxnLst>
              <a:rect l="0" t="0" r="r" b="b"/>
              <a:pathLst>
                <a:path w="7" h="4">
                  <a:moveTo>
                    <a:pt x="7" y="3"/>
                  </a:moveTo>
                  <a:cubicBezTo>
                    <a:pt x="7" y="0"/>
                    <a:pt x="3" y="0"/>
                    <a:pt x="1" y="1"/>
                  </a:cubicBezTo>
                  <a:cubicBezTo>
                    <a:pt x="0" y="1"/>
                    <a:pt x="7" y="4"/>
                    <a:pt x="7" y="3"/>
                  </a:cubicBezTo>
                  <a:cubicBezTo>
                    <a:pt x="7" y="0"/>
                    <a:pt x="7" y="4"/>
                    <a:pt x="7"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5" name="Freeform 540"/>
            <p:cNvSpPr>
              <a:spLocks/>
            </p:cNvSpPr>
            <p:nvPr/>
          </p:nvSpPr>
          <p:spPr bwMode="auto">
            <a:xfrm>
              <a:off x="3986483" y="3028887"/>
              <a:ext cx="28669" cy="28669"/>
            </a:xfrm>
            <a:custGeom>
              <a:avLst/>
              <a:gdLst>
                <a:gd name="T0" fmla="*/ 3 w 6"/>
                <a:gd name="T1" fmla="*/ 5 h 6"/>
                <a:gd name="T2" fmla="*/ 0 w 6"/>
                <a:gd name="T3" fmla="*/ 3 h 6"/>
                <a:gd name="T4" fmla="*/ 4 w 6"/>
                <a:gd name="T5" fmla="*/ 2 h 6"/>
                <a:gd name="T6" fmla="*/ 3 w 6"/>
                <a:gd name="T7" fmla="*/ 5 h 6"/>
                <a:gd name="T8" fmla="*/ 3 w 6"/>
                <a:gd name="T9" fmla="*/ 5 h 6"/>
              </a:gdLst>
              <a:ahLst/>
              <a:cxnLst>
                <a:cxn ang="0">
                  <a:pos x="T0" y="T1"/>
                </a:cxn>
                <a:cxn ang="0">
                  <a:pos x="T2" y="T3"/>
                </a:cxn>
                <a:cxn ang="0">
                  <a:pos x="T4" y="T5"/>
                </a:cxn>
                <a:cxn ang="0">
                  <a:pos x="T6" y="T7"/>
                </a:cxn>
                <a:cxn ang="0">
                  <a:pos x="T8" y="T9"/>
                </a:cxn>
              </a:cxnLst>
              <a:rect l="0" t="0" r="r" b="b"/>
              <a:pathLst>
                <a:path w="6" h="6">
                  <a:moveTo>
                    <a:pt x="3" y="5"/>
                  </a:moveTo>
                  <a:cubicBezTo>
                    <a:pt x="2" y="4"/>
                    <a:pt x="1" y="4"/>
                    <a:pt x="0" y="3"/>
                  </a:cubicBezTo>
                  <a:cubicBezTo>
                    <a:pt x="1" y="3"/>
                    <a:pt x="3" y="0"/>
                    <a:pt x="4" y="2"/>
                  </a:cubicBezTo>
                  <a:cubicBezTo>
                    <a:pt x="6" y="3"/>
                    <a:pt x="5" y="6"/>
                    <a:pt x="3" y="5"/>
                  </a:cubicBezTo>
                  <a:cubicBezTo>
                    <a:pt x="2" y="4"/>
                    <a:pt x="4" y="6"/>
                    <a:pt x="3"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6" name="Freeform 541"/>
            <p:cNvSpPr>
              <a:spLocks/>
            </p:cNvSpPr>
            <p:nvPr/>
          </p:nvSpPr>
          <p:spPr bwMode="auto">
            <a:xfrm>
              <a:off x="3972149" y="2828196"/>
              <a:ext cx="28669" cy="33448"/>
            </a:xfrm>
            <a:custGeom>
              <a:avLst/>
              <a:gdLst>
                <a:gd name="T0" fmla="*/ 3 w 6"/>
                <a:gd name="T1" fmla="*/ 6 h 7"/>
                <a:gd name="T2" fmla="*/ 4 w 6"/>
                <a:gd name="T3" fmla="*/ 1 h 7"/>
                <a:gd name="T4" fmla="*/ 3 w 6"/>
                <a:gd name="T5" fmla="*/ 6 h 7"/>
                <a:gd name="T6" fmla="*/ 3 w 6"/>
                <a:gd name="T7" fmla="*/ 6 h 7"/>
              </a:gdLst>
              <a:ahLst/>
              <a:cxnLst>
                <a:cxn ang="0">
                  <a:pos x="T0" y="T1"/>
                </a:cxn>
                <a:cxn ang="0">
                  <a:pos x="T2" y="T3"/>
                </a:cxn>
                <a:cxn ang="0">
                  <a:pos x="T4" y="T5"/>
                </a:cxn>
                <a:cxn ang="0">
                  <a:pos x="T6" y="T7"/>
                </a:cxn>
              </a:cxnLst>
              <a:rect l="0" t="0" r="r" b="b"/>
              <a:pathLst>
                <a:path w="6" h="7">
                  <a:moveTo>
                    <a:pt x="3" y="6"/>
                  </a:moveTo>
                  <a:cubicBezTo>
                    <a:pt x="0" y="7"/>
                    <a:pt x="1" y="0"/>
                    <a:pt x="4" y="1"/>
                  </a:cubicBezTo>
                  <a:cubicBezTo>
                    <a:pt x="6" y="1"/>
                    <a:pt x="5" y="6"/>
                    <a:pt x="3" y="6"/>
                  </a:cubicBezTo>
                  <a:cubicBezTo>
                    <a:pt x="2" y="6"/>
                    <a:pt x="6" y="6"/>
                    <a:pt x="3" y="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7" name="Freeform 542"/>
            <p:cNvSpPr>
              <a:spLocks/>
            </p:cNvSpPr>
            <p:nvPr/>
          </p:nvSpPr>
          <p:spPr bwMode="auto">
            <a:xfrm>
              <a:off x="3892510" y="2809083"/>
              <a:ext cx="55747" cy="28669"/>
            </a:xfrm>
            <a:custGeom>
              <a:avLst/>
              <a:gdLst>
                <a:gd name="T0" fmla="*/ 4 w 12"/>
                <a:gd name="T1" fmla="*/ 6 h 6"/>
                <a:gd name="T2" fmla="*/ 1 w 12"/>
                <a:gd name="T3" fmla="*/ 3 h 6"/>
                <a:gd name="T4" fmla="*/ 8 w 12"/>
                <a:gd name="T5" fmla="*/ 0 h 6"/>
                <a:gd name="T6" fmla="*/ 4 w 12"/>
                <a:gd name="T7" fmla="*/ 6 h 6"/>
              </a:gdLst>
              <a:ahLst/>
              <a:cxnLst>
                <a:cxn ang="0">
                  <a:pos x="T0" y="T1"/>
                </a:cxn>
                <a:cxn ang="0">
                  <a:pos x="T2" y="T3"/>
                </a:cxn>
                <a:cxn ang="0">
                  <a:pos x="T4" y="T5"/>
                </a:cxn>
                <a:cxn ang="0">
                  <a:pos x="T6" y="T7"/>
                </a:cxn>
              </a:cxnLst>
              <a:rect l="0" t="0" r="r" b="b"/>
              <a:pathLst>
                <a:path w="12" h="6">
                  <a:moveTo>
                    <a:pt x="4" y="6"/>
                  </a:moveTo>
                  <a:cubicBezTo>
                    <a:pt x="2" y="6"/>
                    <a:pt x="0" y="5"/>
                    <a:pt x="1" y="3"/>
                  </a:cubicBezTo>
                  <a:cubicBezTo>
                    <a:pt x="2" y="1"/>
                    <a:pt x="5" y="1"/>
                    <a:pt x="8" y="0"/>
                  </a:cubicBezTo>
                  <a:cubicBezTo>
                    <a:pt x="12" y="0"/>
                    <a:pt x="6" y="6"/>
                    <a:pt x="4" y="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8" name="Freeform 543"/>
            <p:cNvSpPr>
              <a:spLocks/>
            </p:cNvSpPr>
            <p:nvPr/>
          </p:nvSpPr>
          <p:spPr bwMode="auto">
            <a:xfrm>
              <a:off x="4010375" y="2791562"/>
              <a:ext cx="31856" cy="12742"/>
            </a:xfrm>
            <a:custGeom>
              <a:avLst/>
              <a:gdLst>
                <a:gd name="T0" fmla="*/ 5 w 7"/>
                <a:gd name="T1" fmla="*/ 3 h 3"/>
                <a:gd name="T2" fmla="*/ 3 w 7"/>
                <a:gd name="T3" fmla="*/ 0 h 3"/>
                <a:gd name="T4" fmla="*/ 7 w 7"/>
                <a:gd name="T5" fmla="*/ 1 h 3"/>
                <a:gd name="T6" fmla="*/ 5 w 7"/>
                <a:gd name="T7" fmla="*/ 3 h 3"/>
                <a:gd name="T8" fmla="*/ 5 w 7"/>
                <a:gd name="T9" fmla="*/ 3 h 3"/>
              </a:gdLst>
              <a:ahLst/>
              <a:cxnLst>
                <a:cxn ang="0">
                  <a:pos x="T0" y="T1"/>
                </a:cxn>
                <a:cxn ang="0">
                  <a:pos x="T2" y="T3"/>
                </a:cxn>
                <a:cxn ang="0">
                  <a:pos x="T4" y="T5"/>
                </a:cxn>
                <a:cxn ang="0">
                  <a:pos x="T6" y="T7"/>
                </a:cxn>
                <a:cxn ang="0">
                  <a:pos x="T8" y="T9"/>
                </a:cxn>
              </a:cxnLst>
              <a:rect l="0" t="0" r="r" b="b"/>
              <a:pathLst>
                <a:path w="7" h="3">
                  <a:moveTo>
                    <a:pt x="5" y="3"/>
                  </a:moveTo>
                  <a:cubicBezTo>
                    <a:pt x="4" y="3"/>
                    <a:pt x="0" y="0"/>
                    <a:pt x="3" y="0"/>
                  </a:cubicBezTo>
                  <a:cubicBezTo>
                    <a:pt x="4" y="0"/>
                    <a:pt x="6" y="0"/>
                    <a:pt x="7" y="1"/>
                  </a:cubicBezTo>
                  <a:cubicBezTo>
                    <a:pt x="7" y="1"/>
                    <a:pt x="6" y="3"/>
                    <a:pt x="5" y="3"/>
                  </a:cubicBezTo>
                  <a:cubicBezTo>
                    <a:pt x="4" y="3"/>
                    <a:pt x="7" y="3"/>
                    <a:pt x="5"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89" name="Freeform 544"/>
            <p:cNvSpPr>
              <a:spLocks/>
            </p:cNvSpPr>
            <p:nvPr/>
          </p:nvSpPr>
          <p:spPr bwMode="auto">
            <a:xfrm>
              <a:off x="3812871" y="2697589"/>
              <a:ext cx="159278" cy="111495"/>
            </a:xfrm>
            <a:custGeom>
              <a:avLst/>
              <a:gdLst>
                <a:gd name="T0" fmla="*/ 31 w 34"/>
                <a:gd name="T1" fmla="*/ 21 h 24"/>
                <a:gd name="T2" fmla="*/ 25 w 34"/>
                <a:gd name="T3" fmla="*/ 18 h 24"/>
                <a:gd name="T4" fmla="*/ 24 w 34"/>
                <a:gd name="T5" fmla="*/ 16 h 24"/>
                <a:gd name="T6" fmla="*/ 22 w 34"/>
                <a:gd name="T7" fmla="*/ 17 h 24"/>
                <a:gd name="T8" fmla="*/ 18 w 34"/>
                <a:gd name="T9" fmla="*/ 16 h 24"/>
                <a:gd name="T10" fmla="*/ 16 w 34"/>
                <a:gd name="T11" fmla="*/ 19 h 24"/>
                <a:gd name="T12" fmla="*/ 11 w 34"/>
                <a:gd name="T13" fmla="*/ 23 h 24"/>
                <a:gd name="T14" fmla="*/ 8 w 34"/>
                <a:gd name="T15" fmla="*/ 19 h 24"/>
                <a:gd name="T16" fmla="*/ 2 w 34"/>
                <a:gd name="T17" fmla="*/ 19 h 24"/>
                <a:gd name="T18" fmla="*/ 4 w 34"/>
                <a:gd name="T19" fmla="*/ 16 h 24"/>
                <a:gd name="T20" fmla="*/ 5 w 34"/>
                <a:gd name="T21" fmla="*/ 10 h 24"/>
                <a:gd name="T22" fmla="*/ 6 w 34"/>
                <a:gd name="T23" fmla="*/ 3 h 24"/>
                <a:gd name="T24" fmla="*/ 11 w 34"/>
                <a:gd name="T25" fmla="*/ 3 h 24"/>
                <a:gd name="T26" fmla="*/ 12 w 34"/>
                <a:gd name="T27" fmla="*/ 5 h 24"/>
                <a:gd name="T28" fmla="*/ 14 w 34"/>
                <a:gd name="T29" fmla="*/ 4 h 24"/>
                <a:gd name="T30" fmla="*/ 17 w 34"/>
                <a:gd name="T31" fmla="*/ 6 h 24"/>
                <a:gd name="T32" fmla="*/ 20 w 34"/>
                <a:gd name="T33" fmla="*/ 7 h 24"/>
                <a:gd name="T34" fmla="*/ 25 w 34"/>
                <a:gd name="T35" fmla="*/ 10 h 24"/>
                <a:gd name="T36" fmla="*/ 28 w 34"/>
                <a:gd name="T37" fmla="*/ 15 h 24"/>
                <a:gd name="T38" fmla="*/ 30 w 34"/>
                <a:gd name="T39" fmla="*/ 15 h 24"/>
                <a:gd name="T40" fmla="*/ 33 w 34"/>
                <a:gd name="T41" fmla="*/ 17 h 24"/>
                <a:gd name="T42" fmla="*/ 34 w 34"/>
                <a:gd name="T43" fmla="*/ 18 h 24"/>
                <a:gd name="T44" fmla="*/ 31 w 34"/>
                <a:gd name="T45" fmla="*/ 21 h 24"/>
                <a:gd name="T46" fmla="*/ 31 w 34"/>
                <a:gd name="T4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 h="24">
                  <a:moveTo>
                    <a:pt x="31" y="21"/>
                  </a:moveTo>
                  <a:cubicBezTo>
                    <a:pt x="30" y="20"/>
                    <a:pt x="27" y="19"/>
                    <a:pt x="25" y="18"/>
                  </a:cubicBezTo>
                  <a:cubicBezTo>
                    <a:pt x="24" y="18"/>
                    <a:pt x="25" y="17"/>
                    <a:pt x="24" y="16"/>
                  </a:cubicBezTo>
                  <a:cubicBezTo>
                    <a:pt x="24" y="16"/>
                    <a:pt x="22" y="17"/>
                    <a:pt x="22" y="17"/>
                  </a:cubicBezTo>
                  <a:cubicBezTo>
                    <a:pt x="20" y="17"/>
                    <a:pt x="20" y="15"/>
                    <a:pt x="18" y="16"/>
                  </a:cubicBezTo>
                  <a:cubicBezTo>
                    <a:pt x="18" y="17"/>
                    <a:pt x="17" y="18"/>
                    <a:pt x="16" y="19"/>
                  </a:cubicBezTo>
                  <a:cubicBezTo>
                    <a:pt x="14" y="20"/>
                    <a:pt x="13" y="22"/>
                    <a:pt x="11" y="23"/>
                  </a:cubicBezTo>
                  <a:cubicBezTo>
                    <a:pt x="8" y="24"/>
                    <a:pt x="10" y="20"/>
                    <a:pt x="8" y="19"/>
                  </a:cubicBezTo>
                  <a:cubicBezTo>
                    <a:pt x="8" y="18"/>
                    <a:pt x="3" y="19"/>
                    <a:pt x="2" y="19"/>
                  </a:cubicBezTo>
                  <a:cubicBezTo>
                    <a:pt x="0" y="19"/>
                    <a:pt x="4" y="16"/>
                    <a:pt x="4" y="16"/>
                  </a:cubicBezTo>
                  <a:cubicBezTo>
                    <a:pt x="6" y="14"/>
                    <a:pt x="5" y="12"/>
                    <a:pt x="5" y="10"/>
                  </a:cubicBezTo>
                  <a:cubicBezTo>
                    <a:pt x="5" y="8"/>
                    <a:pt x="5" y="5"/>
                    <a:pt x="6" y="3"/>
                  </a:cubicBezTo>
                  <a:cubicBezTo>
                    <a:pt x="7" y="0"/>
                    <a:pt x="10" y="0"/>
                    <a:pt x="11" y="3"/>
                  </a:cubicBezTo>
                  <a:cubicBezTo>
                    <a:pt x="11" y="4"/>
                    <a:pt x="11" y="6"/>
                    <a:pt x="12" y="5"/>
                  </a:cubicBezTo>
                  <a:cubicBezTo>
                    <a:pt x="13" y="5"/>
                    <a:pt x="13" y="4"/>
                    <a:pt x="14" y="4"/>
                  </a:cubicBezTo>
                  <a:cubicBezTo>
                    <a:pt x="15" y="5"/>
                    <a:pt x="16" y="6"/>
                    <a:pt x="17" y="6"/>
                  </a:cubicBezTo>
                  <a:cubicBezTo>
                    <a:pt x="18" y="7"/>
                    <a:pt x="19" y="7"/>
                    <a:pt x="20" y="7"/>
                  </a:cubicBezTo>
                  <a:cubicBezTo>
                    <a:pt x="21" y="8"/>
                    <a:pt x="23" y="9"/>
                    <a:pt x="25" y="10"/>
                  </a:cubicBezTo>
                  <a:cubicBezTo>
                    <a:pt x="28" y="11"/>
                    <a:pt x="28" y="12"/>
                    <a:pt x="28" y="15"/>
                  </a:cubicBezTo>
                  <a:cubicBezTo>
                    <a:pt x="28" y="16"/>
                    <a:pt x="30" y="16"/>
                    <a:pt x="30" y="15"/>
                  </a:cubicBezTo>
                  <a:cubicBezTo>
                    <a:pt x="32" y="15"/>
                    <a:pt x="32" y="16"/>
                    <a:pt x="33" y="17"/>
                  </a:cubicBezTo>
                  <a:cubicBezTo>
                    <a:pt x="34" y="17"/>
                    <a:pt x="34" y="17"/>
                    <a:pt x="34" y="18"/>
                  </a:cubicBezTo>
                  <a:cubicBezTo>
                    <a:pt x="33" y="19"/>
                    <a:pt x="33" y="21"/>
                    <a:pt x="31" y="21"/>
                  </a:cubicBezTo>
                  <a:cubicBezTo>
                    <a:pt x="30" y="20"/>
                    <a:pt x="33" y="21"/>
                    <a:pt x="31" y="2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0" name="Freeform 545"/>
            <p:cNvSpPr>
              <a:spLocks/>
            </p:cNvSpPr>
            <p:nvPr/>
          </p:nvSpPr>
          <p:spPr bwMode="auto">
            <a:xfrm>
              <a:off x="3874990" y="2688031"/>
              <a:ext cx="31856" cy="23893"/>
            </a:xfrm>
            <a:custGeom>
              <a:avLst/>
              <a:gdLst>
                <a:gd name="T0" fmla="*/ 5 w 7"/>
                <a:gd name="T1" fmla="*/ 4 h 5"/>
                <a:gd name="T2" fmla="*/ 1 w 7"/>
                <a:gd name="T3" fmla="*/ 0 h 5"/>
                <a:gd name="T4" fmla="*/ 5 w 7"/>
                <a:gd name="T5" fmla="*/ 4 h 5"/>
              </a:gdLst>
              <a:ahLst/>
              <a:cxnLst>
                <a:cxn ang="0">
                  <a:pos x="T0" y="T1"/>
                </a:cxn>
                <a:cxn ang="0">
                  <a:pos x="T2" y="T3"/>
                </a:cxn>
                <a:cxn ang="0">
                  <a:pos x="T4" y="T5"/>
                </a:cxn>
              </a:cxnLst>
              <a:rect l="0" t="0" r="r" b="b"/>
              <a:pathLst>
                <a:path w="7" h="5">
                  <a:moveTo>
                    <a:pt x="5" y="4"/>
                  </a:moveTo>
                  <a:cubicBezTo>
                    <a:pt x="3" y="5"/>
                    <a:pt x="0" y="0"/>
                    <a:pt x="1" y="0"/>
                  </a:cubicBezTo>
                  <a:cubicBezTo>
                    <a:pt x="2" y="1"/>
                    <a:pt x="7" y="3"/>
                    <a:pt x="5"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1" name="Freeform 546"/>
            <p:cNvSpPr>
              <a:spLocks/>
            </p:cNvSpPr>
            <p:nvPr/>
          </p:nvSpPr>
          <p:spPr bwMode="auto">
            <a:xfrm>
              <a:off x="3865432" y="2692810"/>
              <a:ext cx="17521" cy="23893"/>
            </a:xfrm>
            <a:custGeom>
              <a:avLst/>
              <a:gdLst>
                <a:gd name="T0" fmla="*/ 3 w 4"/>
                <a:gd name="T1" fmla="*/ 4 h 5"/>
                <a:gd name="T2" fmla="*/ 0 w 4"/>
                <a:gd name="T3" fmla="*/ 1 h 5"/>
                <a:gd name="T4" fmla="*/ 3 w 4"/>
                <a:gd name="T5" fmla="*/ 4 h 5"/>
              </a:gdLst>
              <a:ahLst/>
              <a:cxnLst>
                <a:cxn ang="0">
                  <a:pos x="T0" y="T1"/>
                </a:cxn>
                <a:cxn ang="0">
                  <a:pos x="T2" y="T3"/>
                </a:cxn>
                <a:cxn ang="0">
                  <a:pos x="T4" y="T5"/>
                </a:cxn>
              </a:cxnLst>
              <a:rect l="0" t="0" r="r" b="b"/>
              <a:pathLst>
                <a:path w="4" h="5">
                  <a:moveTo>
                    <a:pt x="3" y="4"/>
                  </a:moveTo>
                  <a:cubicBezTo>
                    <a:pt x="1" y="5"/>
                    <a:pt x="0" y="2"/>
                    <a:pt x="0" y="1"/>
                  </a:cubicBezTo>
                  <a:cubicBezTo>
                    <a:pt x="1" y="0"/>
                    <a:pt x="4" y="3"/>
                    <a:pt x="3"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2" name="Freeform 547"/>
            <p:cNvSpPr>
              <a:spLocks/>
            </p:cNvSpPr>
            <p:nvPr/>
          </p:nvSpPr>
          <p:spPr bwMode="auto">
            <a:xfrm>
              <a:off x="3822427" y="2603617"/>
              <a:ext cx="14335" cy="28669"/>
            </a:xfrm>
            <a:custGeom>
              <a:avLst/>
              <a:gdLst>
                <a:gd name="T0" fmla="*/ 3 w 3"/>
                <a:gd name="T1" fmla="*/ 5 h 6"/>
                <a:gd name="T2" fmla="*/ 3 w 3"/>
                <a:gd name="T3" fmla="*/ 2 h 6"/>
                <a:gd name="T4" fmla="*/ 1 w 3"/>
                <a:gd name="T5" fmla="*/ 1 h 6"/>
                <a:gd name="T6" fmla="*/ 1 w 3"/>
                <a:gd name="T7" fmla="*/ 4 h 6"/>
                <a:gd name="T8" fmla="*/ 3 w 3"/>
                <a:gd name="T9" fmla="*/ 5 h 6"/>
                <a:gd name="T10" fmla="*/ 3 w 3"/>
                <a:gd name="T11" fmla="*/ 5 h 6"/>
              </a:gdLst>
              <a:ahLst/>
              <a:cxnLst>
                <a:cxn ang="0">
                  <a:pos x="T0" y="T1"/>
                </a:cxn>
                <a:cxn ang="0">
                  <a:pos x="T2" y="T3"/>
                </a:cxn>
                <a:cxn ang="0">
                  <a:pos x="T4" y="T5"/>
                </a:cxn>
                <a:cxn ang="0">
                  <a:pos x="T6" y="T7"/>
                </a:cxn>
                <a:cxn ang="0">
                  <a:pos x="T8" y="T9"/>
                </a:cxn>
                <a:cxn ang="0">
                  <a:pos x="T10" y="T11"/>
                </a:cxn>
              </a:cxnLst>
              <a:rect l="0" t="0" r="r" b="b"/>
              <a:pathLst>
                <a:path w="3" h="6">
                  <a:moveTo>
                    <a:pt x="3" y="5"/>
                  </a:moveTo>
                  <a:cubicBezTo>
                    <a:pt x="3" y="4"/>
                    <a:pt x="3" y="3"/>
                    <a:pt x="3" y="2"/>
                  </a:cubicBezTo>
                  <a:cubicBezTo>
                    <a:pt x="3" y="2"/>
                    <a:pt x="1" y="0"/>
                    <a:pt x="1" y="1"/>
                  </a:cubicBezTo>
                  <a:cubicBezTo>
                    <a:pt x="1" y="2"/>
                    <a:pt x="0" y="4"/>
                    <a:pt x="1" y="4"/>
                  </a:cubicBezTo>
                  <a:cubicBezTo>
                    <a:pt x="1" y="5"/>
                    <a:pt x="2" y="6"/>
                    <a:pt x="3" y="5"/>
                  </a:cubicBezTo>
                  <a:cubicBezTo>
                    <a:pt x="3" y="4"/>
                    <a:pt x="2" y="6"/>
                    <a:pt x="3"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3" name="Freeform 548"/>
            <p:cNvSpPr>
              <a:spLocks/>
            </p:cNvSpPr>
            <p:nvPr/>
          </p:nvSpPr>
          <p:spPr bwMode="auto">
            <a:xfrm>
              <a:off x="3752346" y="2359922"/>
              <a:ext cx="672151" cy="492166"/>
            </a:xfrm>
            <a:custGeom>
              <a:avLst/>
              <a:gdLst>
                <a:gd name="T0" fmla="*/ 63 w 144"/>
                <a:gd name="T1" fmla="*/ 86 h 105"/>
                <a:gd name="T2" fmla="*/ 81 w 144"/>
                <a:gd name="T3" fmla="*/ 76 h 105"/>
                <a:gd name="T4" fmla="*/ 91 w 144"/>
                <a:gd name="T5" fmla="*/ 67 h 105"/>
                <a:gd name="T6" fmla="*/ 103 w 144"/>
                <a:gd name="T7" fmla="*/ 68 h 105"/>
                <a:gd name="T8" fmla="*/ 87 w 144"/>
                <a:gd name="T9" fmla="*/ 66 h 105"/>
                <a:gd name="T10" fmla="*/ 80 w 144"/>
                <a:gd name="T11" fmla="*/ 48 h 105"/>
                <a:gd name="T12" fmla="*/ 67 w 144"/>
                <a:gd name="T13" fmla="*/ 49 h 105"/>
                <a:gd name="T14" fmla="*/ 64 w 144"/>
                <a:gd name="T15" fmla="*/ 40 h 105"/>
                <a:gd name="T16" fmla="*/ 54 w 144"/>
                <a:gd name="T17" fmla="*/ 32 h 105"/>
                <a:gd name="T18" fmla="*/ 53 w 144"/>
                <a:gd name="T19" fmla="*/ 38 h 105"/>
                <a:gd name="T20" fmla="*/ 52 w 144"/>
                <a:gd name="T21" fmla="*/ 39 h 105"/>
                <a:gd name="T22" fmla="*/ 37 w 144"/>
                <a:gd name="T23" fmla="*/ 38 h 105"/>
                <a:gd name="T24" fmla="*/ 5 w 144"/>
                <a:gd name="T25" fmla="*/ 32 h 105"/>
                <a:gd name="T26" fmla="*/ 8 w 144"/>
                <a:gd name="T27" fmla="*/ 26 h 105"/>
                <a:gd name="T28" fmla="*/ 16 w 144"/>
                <a:gd name="T29" fmla="*/ 2 h 105"/>
                <a:gd name="T30" fmla="*/ 18 w 144"/>
                <a:gd name="T31" fmla="*/ 18 h 105"/>
                <a:gd name="T32" fmla="*/ 26 w 144"/>
                <a:gd name="T33" fmla="*/ 29 h 105"/>
                <a:gd name="T34" fmla="*/ 20 w 144"/>
                <a:gd name="T35" fmla="*/ 19 h 105"/>
                <a:gd name="T36" fmla="*/ 22 w 144"/>
                <a:gd name="T37" fmla="*/ 13 h 105"/>
                <a:gd name="T38" fmla="*/ 25 w 144"/>
                <a:gd name="T39" fmla="*/ 7 h 105"/>
                <a:gd name="T40" fmla="*/ 34 w 144"/>
                <a:gd name="T41" fmla="*/ 3 h 105"/>
                <a:gd name="T42" fmla="*/ 43 w 144"/>
                <a:gd name="T43" fmla="*/ 16 h 105"/>
                <a:gd name="T44" fmla="*/ 52 w 144"/>
                <a:gd name="T45" fmla="*/ 16 h 105"/>
                <a:gd name="T46" fmla="*/ 54 w 144"/>
                <a:gd name="T47" fmla="*/ 15 h 105"/>
                <a:gd name="T48" fmla="*/ 66 w 144"/>
                <a:gd name="T49" fmla="*/ 13 h 105"/>
                <a:gd name="T50" fmla="*/ 70 w 144"/>
                <a:gd name="T51" fmla="*/ 21 h 105"/>
                <a:gd name="T52" fmla="*/ 76 w 144"/>
                <a:gd name="T53" fmla="*/ 22 h 105"/>
                <a:gd name="T54" fmla="*/ 81 w 144"/>
                <a:gd name="T55" fmla="*/ 23 h 105"/>
                <a:gd name="T56" fmla="*/ 86 w 144"/>
                <a:gd name="T57" fmla="*/ 23 h 105"/>
                <a:gd name="T58" fmla="*/ 92 w 144"/>
                <a:gd name="T59" fmla="*/ 28 h 105"/>
                <a:gd name="T60" fmla="*/ 94 w 144"/>
                <a:gd name="T61" fmla="*/ 31 h 105"/>
                <a:gd name="T62" fmla="*/ 100 w 144"/>
                <a:gd name="T63" fmla="*/ 29 h 105"/>
                <a:gd name="T64" fmla="*/ 99 w 144"/>
                <a:gd name="T65" fmla="*/ 38 h 105"/>
                <a:gd name="T66" fmla="*/ 104 w 144"/>
                <a:gd name="T67" fmla="*/ 38 h 105"/>
                <a:gd name="T68" fmla="*/ 109 w 144"/>
                <a:gd name="T69" fmla="*/ 40 h 105"/>
                <a:gd name="T70" fmla="*/ 106 w 144"/>
                <a:gd name="T71" fmla="*/ 45 h 105"/>
                <a:gd name="T72" fmla="*/ 118 w 144"/>
                <a:gd name="T73" fmla="*/ 54 h 105"/>
                <a:gd name="T74" fmla="*/ 124 w 144"/>
                <a:gd name="T75" fmla="*/ 55 h 105"/>
                <a:gd name="T76" fmla="*/ 128 w 144"/>
                <a:gd name="T77" fmla="*/ 60 h 105"/>
                <a:gd name="T78" fmla="*/ 141 w 144"/>
                <a:gd name="T79" fmla="*/ 64 h 105"/>
                <a:gd name="T80" fmla="*/ 139 w 144"/>
                <a:gd name="T81" fmla="*/ 69 h 105"/>
                <a:gd name="T82" fmla="*/ 133 w 144"/>
                <a:gd name="T83" fmla="*/ 73 h 105"/>
                <a:gd name="T84" fmla="*/ 128 w 144"/>
                <a:gd name="T85" fmla="*/ 77 h 105"/>
                <a:gd name="T86" fmla="*/ 125 w 144"/>
                <a:gd name="T87" fmla="*/ 74 h 105"/>
                <a:gd name="T88" fmla="*/ 120 w 144"/>
                <a:gd name="T89" fmla="*/ 72 h 105"/>
                <a:gd name="T90" fmla="*/ 113 w 144"/>
                <a:gd name="T91" fmla="*/ 67 h 105"/>
                <a:gd name="T92" fmla="*/ 108 w 144"/>
                <a:gd name="T93" fmla="*/ 70 h 105"/>
                <a:gd name="T94" fmla="*/ 118 w 144"/>
                <a:gd name="T95" fmla="*/ 80 h 105"/>
                <a:gd name="T96" fmla="*/ 123 w 144"/>
                <a:gd name="T97" fmla="*/ 82 h 105"/>
                <a:gd name="T98" fmla="*/ 128 w 144"/>
                <a:gd name="T99" fmla="*/ 93 h 105"/>
                <a:gd name="T100" fmla="*/ 126 w 144"/>
                <a:gd name="T101" fmla="*/ 95 h 105"/>
                <a:gd name="T102" fmla="*/ 118 w 144"/>
                <a:gd name="T103" fmla="*/ 96 h 105"/>
                <a:gd name="T104" fmla="*/ 110 w 144"/>
                <a:gd name="T105" fmla="*/ 93 h 105"/>
                <a:gd name="T106" fmla="*/ 109 w 144"/>
                <a:gd name="T107" fmla="*/ 94 h 105"/>
                <a:gd name="T108" fmla="*/ 103 w 144"/>
                <a:gd name="T109" fmla="*/ 99 h 105"/>
                <a:gd name="T110" fmla="*/ 91 w 144"/>
                <a:gd name="T111" fmla="*/ 90 h 105"/>
                <a:gd name="T112" fmla="*/ 77 w 144"/>
                <a:gd name="T113" fmla="*/ 8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 h="105">
                  <a:moveTo>
                    <a:pt x="77" y="83"/>
                  </a:moveTo>
                  <a:cubicBezTo>
                    <a:pt x="76" y="86"/>
                    <a:pt x="74" y="83"/>
                    <a:pt x="71" y="84"/>
                  </a:cubicBezTo>
                  <a:cubicBezTo>
                    <a:pt x="70" y="84"/>
                    <a:pt x="69" y="85"/>
                    <a:pt x="68" y="86"/>
                  </a:cubicBezTo>
                  <a:cubicBezTo>
                    <a:pt x="66" y="87"/>
                    <a:pt x="65" y="86"/>
                    <a:pt x="63" y="86"/>
                  </a:cubicBezTo>
                  <a:cubicBezTo>
                    <a:pt x="60" y="85"/>
                    <a:pt x="56" y="83"/>
                    <a:pt x="60" y="80"/>
                  </a:cubicBezTo>
                  <a:cubicBezTo>
                    <a:pt x="62" y="78"/>
                    <a:pt x="62" y="76"/>
                    <a:pt x="65" y="76"/>
                  </a:cubicBezTo>
                  <a:cubicBezTo>
                    <a:pt x="68" y="77"/>
                    <a:pt x="71" y="78"/>
                    <a:pt x="75" y="77"/>
                  </a:cubicBezTo>
                  <a:cubicBezTo>
                    <a:pt x="77" y="77"/>
                    <a:pt x="79" y="76"/>
                    <a:pt x="81" y="76"/>
                  </a:cubicBezTo>
                  <a:cubicBezTo>
                    <a:pt x="82" y="76"/>
                    <a:pt x="81" y="75"/>
                    <a:pt x="81" y="74"/>
                  </a:cubicBezTo>
                  <a:cubicBezTo>
                    <a:pt x="78" y="72"/>
                    <a:pt x="77" y="71"/>
                    <a:pt x="80" y="69"/>
                  </a:cubicBezTo>
                  <a:cubicBezTo>
                    <a:pt x="82" y="66"/>
                    <a:pt x="84" y="66"/>
                    <a:pt x="87" y="66"/>
                  </a:cubicBezTo>
                  <a:cubicBezTo>
                    <a:pt x="88" y="66"/>
                    <a:pt x="90" y="66"/>
                    <a:pt x="91" y="67"/>
                  </a:cubicBezTo>
                  <a:cubicBezTo>
                    <a:pt x="93" y="68"/>
                    <a:pt x="93" y="69"/>
                    <a:pt x="93" y="71"/>
                  </a:cubicBezTo>
                  <a:cubicBezTo>
                    <a:pt x="94" y="73"/>
                    <a:pt x="95" y="70"/>
                    <a:pt x="96" y="70"/>
                  </a:cubicBezTo>
                  <a:cubicBezTo>
                    <a:pt x="96" y="69"/>
                    <a:pt x="99" y="70"/>
                    <a:pt x="99" y="70"/>
                  </a:cubicBezTo>
                  <a:cubicBezTo>
                    <a:pt x="100" y="70"/>
                    <a:pt x="103" y="70"/>
                    <a:pt x="103" y="68"/>
                  </a:cubicBezTo>
                  <a:cubicBezTo>
                    <a:pt x="103" y="67"/>
                    <a:pt x="100" y="66"/>
                    <a:pt x="99" y="66"/>
                  </a:cubicBezTo>
                  <a:cubicBezTo>
                    <a:pt x="97" y="65"/>
                    <a:pt x="96" y="64"/>
                    <a:pt x="95" y="63"/>
                  </a:cubicBezTo>
                  <a:cubicBezTo>
                    <a:pt x="94" y="63"/>
                    <a:pt x="93" y="65"/>
                    <a:pt x="93" y="66"/>
                  </a:cubicBezTo>
                  <a:cubicBezTo>
                    <a:pt x="92" y="67"/>
                    <a:pt x="88" y="66"/>
                    <a:pt x="87" y="66"/>
                  </a:cubicBezTo>
                  <a:cubicBezTo>
                    <a:pt x="81" y="65"/>
                    <a:pt x="89" y="63"/>
                    <a:pt x="88" y="61"/>
                  </a:cubicBezTo>
                  <a:cubicBezTo>
                    <a:pt x="87" y="58"/>
                    <a:pt x="86" y="54"/>
                    <a:pt x="84" y="52"/>
                  </a:cubicBezTo>
                  <a:cubicBezTo>
                    <a:pt x="83" y="52"/>
                    <a:pt x="81" y="53"/>
                    <a:pt x="81" y="52"/>
                  </a:cubicBezTo>
                  <a:cubicBezTo>
                    <a:pt x="81" y="51"/>
                    <a:pt x="81" y="49"/>
                    <a:pt x="80" y="48"/>
                  </a:cubicBezTo>
                  <a:cubicBezTo>
                    <a:pt x="79" y="47"/>
                    <a:pt x="78" y="53"/>
                    <a:pt x="79" y="53"/>
                  </a:cubicBezTo>
                  <a:cubicBezTo>
                    <a:pt x="78" y="53"/>
                    <a:pt x="75" y="46"/>
                    <a:pt x="75" y="46"/>
                  </a:cubicBezTo>
                  <a:cubicBezTo>
                    <a:pt x="73" y="46"/>
                    <a:pt x="72" y="47"/>
                    <a:pt x="71" y="48"/>
                  </a:cubicBezTo>
                  <a:cubicBezTo>
                    <a:pt x="70" y="48"/>
                    <a:pt x="67" y="50"/>
                    <a:pt x="67" y="49"/>
                  </a:cubicBezTo>
                  <a:cubicBezTo>
                    <a:pt x="67" y="46"/>
                    <a:pt x="66" y="46"/>
                    <a:pt x="69" y="46"/>
                  </a:cubicBezTo>
                  <a:cubicBezTo>
                    <a:pt x="70" y="46"/>
                    <a:pt x="71" y="45"/>
                    <a:pt x="71" y="44"/>
                  </a:cubicBezTo>
                  <a:cubicBezTo>
                    <a:pt x="72" y="43"/>
                    <a:pt x="69" y="43"/>
                    <a:pt x="69" y="43"/>
                  </a:cubicBezTo>
                  <a:cubicBezTo>
                    <a:pt x="68" y="42"/>
                    <a:pt x="64" y="40"/>
                    <a:pt x="64" y="40"/>
                  </a:cubicBezTo>
                  <a:cubicBezTo>
                    <a:pt x="64" y="37"/>
                    <a:pt x="63" y="39"/>
                    <a:pt x="62" y="39"/>
                  </a:cubicBezTo>
                  <a:cubicBezTo>
                    <a:pt x="61" y="39"/>
                    <a:pt x="62" y="34"/>
                    <a:pt x="60" y="35"/>
                  </a:cubicBezTo>
                  <a:cubicBezTo>
                    <a:pt x="59" y="35"/>
                    <a:pt x="59" y="36"/>
                    <a:pt x="57" y="34"/>
                  </a:cubicBezTo>
                  <a:cubicBezTo>
                    <a:pt x="56" y="34"/>
                    <a:pt x="55" y="32"/>
                    <a:pt x="54" y="32"/>
                  </a:cubicBezTo>
                  <a:cubicBezTo>
                    <a:pt x="54" y="32"/>
                    <a:pt x="55" y="33"/>
                    <a:pt x="55" y="33"/>
                  </a:cubicBezTo>
                  <a:cubicBezTo>
                    <a:pt x="55" y="33"/>
                    <a:pt x="52" y="33"/>
                    <a:pt x="52" y="34"/>
                  </a:cubicBezTo>
                  <a:cubicBezTo>
                    <a:pt x="53" y="35"/>
                    <a:pt x="55" y="34"/>
                    <a:pt x="56" y="36"/>
                  </a:cubicBezTo>
                  <a:cubicBezTo>
                    <a:pt x="56" y="38"/>
                    <a:pt x="54" y="38"/>
                    <a:pt x="53" y="38"/>
                  </a:cubicBezTo>
                  <a:cubicBezTo>
                    <a:pt x="51" y="39"/>
                    <a:pt x="46" y="35"/>
                    <a:pt x="44" y="37"/>
                  </a:cubicBezTo>
                  <a:cubicBezTo>
                    <a:pt x="43" y="37"/>
                    <a:pt x="45" y="38"/>
                    <a:pt x="46" y="39"/>
                  </a:cubicBezTo>
                  <a:cubicBezTo>
                    <a:pt x="46" y="40"/>
                    <a:pt x="47" y="39"/>
                    <a:pt x="48" y="39"/>
                  </a:cubicBezTo>
                  <a:cubicBezTo>
                    <a:pt x="49" y="39"/>
                    <a:pt x="52" y="38"/>
                    <a:pt x="52" y="39"/>
                  </a:cubicBezTo>
                  <a:cubicBezTo>
                    <a:pt x="52" y="40"/>
                    <a:pt x="51" y="41"/>
                    <a:pt x="50" y="42"/>
                  </a:cubicBezTo>
                  <a:cubicBezTo>
                    <a:pt x="50" y="42"/>
                    <a:pt x="39" y="35"/>
                    <a:pt x="37" y="36"/>
                  </a:cubicBezTo>
                  <a:cubicBezTo>
                    <a:pt x="38" y="36"/>
                    <a:pt x="39" y="37"/>
                    <a:pt x="40" y="37"/>
                  </a:cubicBezTo>
                  <a:cubicBezTo>
                    <a:pt x="42" y="39"/>
                    <a:pt x="37" y="38"/>
                    <a:pt x="37" y="38"/>
                  </a:cubicBezTo>
                  <a:cubicBezTo>
                    <a:pt x="34" y="36"/>
                    <a:pt x="30" y="38"/>
                    <a:pt x="27" y="37"/>
                  </a:cubicBezTo>
                  <a:cubicBezTo>
                    <a:pt x="23" y="36"/>
                    <a:pt x="20" y="37"/>
                    <a:pt x="17" y="34"/>
                  </a:cubicBezTo>
                  <a:cubicBezTo>
                    <a:pt x="14" y="32"/>
                    <a:pt x="12" y="35"/>
                    <a:pt x="9" y="34"/>
                  </a:cubicBezTo>
                  <a:cubicBezTo>
                    <a:pt x="8" y="33"/>
                    <a:pt x="6" y="33"/>
                    <a:pt x="5" y="32"/>
                  </a:cubicBezTo>
                  <a:cubicBezTo>
                    <a:pt x="5" y="31"/>
                    <a:pt x="2" y="28"/>
                    <a:pt x="4" y="28"/>
                  </a:cubicBezTo>
                  <a:cubicBezTo>
                    <a:pt x="7" y="28"/>
                    <a:pt x="11" y="31"/>
                    <a:pt x="14" y="29"/>
                  </a:cubicBezTo>
                  <a:cubicBezTo>
                    <a:pt x="15" y="28"/>
                    <a:pt x="13" y="27"/>
                    <a:pt x="13" y="27"/>
                  </a:cubicBezTo>
                  <a:cubicBezTo>
                    <a:pt x="11" y="26"/>
                    <a:pt x="9" y="26"/>
                    <a:pt x="8" y="26"/>
                  </a:cubicBezTo>
                  <a:cubicBezTo>
                    <a:pt x="5" y="26"/>
                    <a:pt x="0" y="26"/>
                    <a:pt x="0" y="23"/>
                  </a:cubicBezTo>
                  <a:cubicBezTo>
                    <a:pt x="0" y="19"/>
                    <a:pt x="0" y="16"/>
                    <a:pt x="2" y="12"/>
                  </a:cubicBezTo>
                  <a:cubicBezTo>
                    <a:pt x="3" y="9"/>
                    <a:pt x="6" y="7"/>
                    <a:pt x="9" y="5"/>
                  </a:cubicBezTo>
                  <a:cubicBezTo>
                    <a:pt x="11" y="3"/>
                    <a:pt x="13" y="3"/>
                    <a:pt x="16" y="2"/>
                  </a:cubicBezTo>
                  <a:cubicBezTo>
                    <a:pt x="18" y="2"/>
                    <a:pt x="24" y="0"/>
                    <a:pt x="25" y="3"/>
                  </a:cubicBezTo>
                  <a:cubicBezTo>
                    <a:pt x="25" y="2"/>
                    <a:pt x="20" y="7"/>
                    <a:pt x="19" y="7"/>
                  </a:cubicBezTo>
                  <a:cubicBezTo>
                    <a:pt x="17" y="9"/>
                    <a:pt x="15" y="11"/>
                    <a:pt x="17" y="13"/>
                  </a:cubicBezTo>
                  <a:cubicBezTo>
                    <a:pt x="19" y="15"/>
                    <a:pt x="17" y="16"/>
                    <a:pt x="18" y="18"/>
                  </a:cubicBezTo>
                  <a:cubicBezTo>
                    <a:pt x="18" y="20"/>
                    <a:pt x="20" y="21"/>
                    <a:pt x="21" y="22"/>
                  </a:cubicBezTo>
                  <a:cubicBezTo>
                    <a:pt x="22" y="23"/>
                    <a:pt x="24" y="24"/>
                    <a:pt x="25" y="25"/>
                  </a:cubicBezTo>
                  <a:cubicBezTo>
                    <a:pt x="26" y="26"/>
                    <a:pt x="22" y="26"/>
                    <a:pt x="22" y="27"/>
                  </a:cubicBezTo>
                  <a:cubicBezTo>
                    <a:pt x="22" y="26"/>
                    <a:pt x="26" y="29"/>
                    <a:pt x="26" y="29"/>
                  </a:cubicBezTo>
                  <a:cubicBezTo>
                    <a:pt x="27" y="28"/>
                    <a:pt x="26" y="26"/>
                    <a:pt x="26" y="25"/>
                  </a:cubicBezTo>
                  <a:cubicBezTo>
                    <a:pt x="26" y="25"/>
                    <a:pt x="28" y="24"/>
                    <a:pt x="27" y="23"/>
                  </a:cubicBezTo>
                  <a:cubicBezTo>
                    <a:pt x="26" y="22"/>
                    <a:pt x="22" y="21"/>
                    <a:pt x="21" y="20"/>
                  </a:cubicBezTo>
                  <a:cubicBezTo>
                    <a:pt x="20" y="20"/>
                    <a:pt x="19" y="19"/>
                    <a:pt x="20" y="19"/>
                  </a:cubicBezTo>
                  <a:cubicBezTo>
                    <a:pt x="22" y="19"/>
                    <a:pt x="22" y="18"/>
                    <a:pt x="23" y="17"/>
                  </a:cubicBezTo>
                  <a:cubicBezTo>
                    <a:pt x="25" y="16"/>
                    <a:pt x="28" y="18"/>
                    <a:pt x="29" y="19"/>
                  </a:cubicBezTo>
                  <a:cubicBezTo>
                    <a:pt x="28" y="18"/>
                    <a:pt x="27" y="17"/>
                    <a:pt x="27" y="16"/>
                  </a:cubicBezTo>
                  <a:cubicBezTo>
                    <a:pt x="27" y="14"/>
                    <a:pt x="22" y="15"/>
                    <a:pt x="22" y="13"/>
                  </a:cubicBezTo>
                  <a:cubicBezTo>
                    <a:pt x="20" y="7"/>
                    <a:pt x="29" y="12"/>
                    <a:pt x="29" y="12"/>
                  </a:cubicBezTo>
                  <a:cubicBezTo>
                    <a:pt x="29" y="11"/>
                    <a:pt x="23" y="9"/>
                    <a:pt x="23" y="9"/>
                  </a:cubicBezTo>
                  <a:cubicBezTo>
                    <a:pt x="23" y="8"/>
                    <a:pt x="28" y="9"/>
                    <a:pt x="28" y="9"/>
                  </a:cubicBezTo>
                  <a:cubicBezTo>
                    <a:pt x="28" y="8"/>
                    <a:pt x="25" y="7"/>
                    <a:pt x="25" y="7"/>
                  </a:cubicBezTo>
                  <a:cubicBezTo>
                    <a:pt x="24" y="6"/>
                    <a:pt x="25" y="6"/>
                    <a:pt x="26" y="6"/>
                  </a:cubicBezTo>
                  <a:cubicBezTo>
                    <a:pt x="27" y="7"/>
                    <a:pt x="27" y="6"/>
                    <a:pt x="28" y="6"/>
                  </a:cubicBezTo>
                  <a:cubicBezTo>
                    <a:pt x="30" y="5"/>
                    <a:pt x="30" y="6"/>
                    <a:pt x="32" y="6"/>
                  </a:cubicBezTo>
                  <a:cubicBezTo>
                    <a:pt x="29" y="5"/>
                    <a:pt x="33" y="3"/>
                    <a:pt x="34" y="3"/>
                  </a:cubicBezTo>
                  <a:cubicBezTo>
                    <a:pt x="36" y="2"/>
                    <a:pt x="42" y="2"/>
                    <a:pt x="43" y="4"/>
                  </a:cubicBezTo>
                  <a:cubicBezTo>
                    <a:pt x="44" y="5"/>
                    <a:pt x="44" y="6"/>
                    <a:pt x="44" y="7"/>
                  </a:cubicBezTo>
                  <a:cubicBezTo>
                    <a:pt x="45" y="8"/>
                    <a:pt x="46" y="9"/>
                    <a:pt x="47" y="10"/>
                  </a:cubicBezTo>
                  <a:cubicBezTo>
                    <a:pt x="48" y="12"/>
                    <a:pt x="43" y="16"/>
                    <a:pt x="43" y="16"/>
                  </a:cubicBezTo>
                  <a:cubicBezTo>
                    <a:pt x="44" y="17"/>
                    <a:pt x="46" y="14"/>
                    <a:pt x="47" y="14"/>
                  </a:cubicBezTo>
                  <a:cubicBezTo>
                    <a:pt x="47" y="14"/>
                    <a:pt x="45" y="20"/>
                    <a:pt x="46" y="19"/>
                  </a:cubicBezTo>
                  <a:cubicBezTo>
                    <a:pt x="47" y="19"/>
                    <a:pt x="47" y="17"/>
                    <a:pt x="48" y="17"/>
                  </a:cubicBezTo>
                  <a:cubicBezTo>
                    <a:pt x="50" y="17"/>
                    <a:pt x="50" y="18"/>
                    <a:pt x="52" y="16"/>
                  </a:cubicBezTo>
                  <a:cubicBezTo>
                    <a:pt x="53" y="15"/>
                    <a:pt x="53" y="16"/>
                    <a:pt x="54" y="17"/>
                  </a:cubicBezTo>
                  <a:cubicBezTo>
                    <a:pt x="55" y="18"/>
                    <a:pt x="54" y="18"/>
                    <a:pt x="54" y="19"/>
                  </a:cubicBezTo>
                  <a:cubicBezTo>
                    <a:pt x="54" y="20"/>
                    <a:pt x="59" y="21"/>
                    <a:pt x="60" y="21"/>
                  </a:cubicBezTo>
                  <a:cubicBezTo>
                    <a:pt x="60" y="21"/>
                    <a:pt x="55" y="16"/>
                    <a:pt x="54" y="15"/>
                  </a:cubicBezTo>
                  <a:cubicBezTo>
                    <a:pt x="54" y="15"/>
                    <a:pt x="63" y="18"/>
                    <a:pt x="63" y="17"/>
                  </a:cubicBezTo>
                  <a:cubicBezTo>
                    <a:pt x="63" y="17"/>
                    <a:pt x="57" y="16"/>
                    <a:pt x="57" y="14"/>
                  </a:cubicBezTo>
                  <a:cubicBezTo>
                    <a:pt x="57" y="13"/>
                    <a:pt x="60" y="12"/>
                    <a:pt x="61" y="12"/>
                  </a:cubicBezTo>
                  <a:cubicBezTo>
                    <a:pt x="63" y="11"/>
                    <a:pt x="64" y="12"/>
                    <a:pt x="66" y="13"/>
                  </a:cubicBezTo>
                  <a:cubicBezTo>
                    <a:pt x="69" y="14"/>
                    <a:pt x="73" y="13"/>
                    <a:pt x="74" y="17"/>
                  </a:cubicBezTo>
                  <a:cubicBezTo>
                    <a:pt x="74" y="17"/>
                    <a:pt x="67" y="17"/>
                    <a:pt x="68" y="20"/>
                  </a:cubicBezTo>
                  <a:cubicBezTo>
                    <a:pt x="68" y="19"/>
                    <a:pt x="71" y="18"/>
                    <a:pt x="71" y="18"/>
                  </a:cubicBezTo>
                  <a:cubicBezTo>
                    <a:pt x="73" y="18"/>
                    <a:pt x="70" y="20"/>
                    <a:pt x="70" y="21"/>
                  </a:cubicBezTo>
                  <a:cubicBezTo>
                    <a:pt x="70" y="21"/>
                    <a:pt x="73" y="19"/>
                    <a:pt x="73" y="19"/>
                  </a:cubicBezTo>
                  <a:cubicBezTo>
                    <a:pt x="73" y="18"/>
                    <a:pt x="77" y="18"/>
                    <a:pt x="78" y="19"/>
                  </a:cubicBezTo>
                  <a:cubicBezTo>
                    <a:pt x="82" y="19"/>
                    <a:pt x="73" y="22"/>
                    <a:pt x="74" y="23"/>
                  </a:cubicBezTo>
                  <a:cubicBezTo>
                    <a:pt x="74" y="23"/>
                    <a:pt x="76" y="21"/>
                    <a:pt x="76" y="22"/>
                  </a:cubicBezTo>
                  <a:cubicBezTo>
                    <a:pt x="76" y="23"/>
                    <a:pt x="74" y="25"/>
                    <a:pt x="75" y="26"/>
                  </a:cubicBezTo>
                  <a:cubicBezTo>
                    <a:pt x="74" y="25"/>
                    <a:pt x="78" y="21"/>
                    <a:pt x="79" y="22"/>
                  </a:cubicBezTo>
                  <a:cubicBezTo>
                    <a:pt x="79" y="24"/>
                    <a:pt x="78" y="26"/>
                    <a:pt x="79" y="27"/>
                  </a:cubicBezTo>
                  <a:cubicBezTo>
                    <a:pt x="79" y="27"/>
                    <a:pt x="79" y="23"/>
                    <a:pt x="81" y="23"/>
                  </a:cubicBezTo>
                  <a:cubicBezTo>
                    <a:pt x="83" y="24"/>
                    <a:pt x="80" y="27"/>
                    <a:pt x="81" y="28"/>
                  </a:cubicBezTo>
                  <a:cubicBezTo>
                    <a:pt x="81" y="28"/>
                    <a:pt x="82" y="25"/>
                    <a:pt x="83" y="25"/>
                  </a:cubicBezTo>
                  <a:cubicBezTo>
                    <a:pt x="83" y="25"/>
                    <a:pt x="82" y="28"/>
                    <a:pt x="83" y="28"/>
                  </a:cubicBezTo>
                  <a:cubicBezTo>
                    <a:pt x="82" y="28"/>
                    <a:pt x="85" y="24"/>
                    <a:pt x="86" y="23"/>
                  </a:cubicBezTo>
                  <a:cubicBezTo>
                    <a:pt x="87" y="22"/>
                    <a:pt x="90" y="23"/>
                    <a:pt x="91" y="24"/>
                  </a:cubicBezTo>
                  <a:cubicBezTo>
                    <a:pt x="93" y="25"/>
                    <a:pt x="94" y="27"/>
                    <a:pt x="91" y="27"/>
                  </a:cubicBezTo>
                  <a:cubicBezTo>
                    <a:pt x="90" y="27"/>
                    <a:pt x="86" y="27"/>
                    <a:pt x="86" y="30"/>
                  </a:cubicBezTo>
                  <a:cubicBezTo>
                    <a:pt x="86" y="29"/>
                    <a:pt x="92" y="27"/>
                    <a:pt x="92" y="28"/>
                  </a:cubicBezTo>
                  <a:cubicBezTo>
                    <a:pt x="92" y="28"/>
                    <a:pt x="88" y="30"/>
                    <a:pt x="88" y="31"/>
                  </a:cubicBezTo>
                  <a:cubicBezTo>
                    <a:pt x="88" y="30"/>
                    <a:pt x="92" y="30"/>
                    <a:pt x="92" y="30"/>
                  </a:cubicBezTo>
                  <a:cubicBezTo>
                    <a:pt x="93" y="29"/>
                    <a:pt x="95" y="26"/>
                    <a:pt x="96" y="27"/>
                  </a:cubicBezTo>
                  <a:cubicBezTo>
                    <a:pt x="97" y="29"/>
                    <a:pt x="96" y="31"/>
                    <a:pt x="94" y="31"/>
                  </a:cubicBezTo>
                  <a:cubicBezTo>
                    <a:pt x="93" y="32"/>
                    <a:pt x="92" y="33"/>
                    <a:pt x="91" y="34"/>
                  </a:cubicBezTo>
                  <a:cubicBezTo>
                    <a:pt x="91" y="34"/>
                    <a:pt x="93" y="32"/>
                    <a:pt x="94" y="32"/>
                  </a:cubicBezTo>
                  <a:cubicBezTo>
                    <a:pt x="94" y="32"/>
                    <a:pt x="93" y="36"/>
                    <a:pt x="93" y="36"/>
                  </a:cubicBezTo>
                  <a:cubicBezTo>
                    <a:pt x="92" y="34"/>
                    <a:pt x="99" y="27"/>
                    <a:pt x="100" y="29"/>
                  </a:cubicBezTo>
                  <a:cubicBezTo>
                    <a:pt x="101" y="30"/>
                    <a:pt x="99" y="31"/>
                    <a:pt x="98" y="31"/>
                  </a:cubicBezTo>
                  <a:cubicBezTo>
                    <a:pt x="99" y="31"/>
                    <a:pt x="102" y="31"/>
                    <a:pt x="103" y="31"/>
                  </a:cubicBezTo>
                  <a:cubicBezTo>
                    <a:pt x="104" y="31"/>
                    <a:pt x="106" y="31"/>
                    <a:pt x="107" y="32"/>
                  </a:cubicBezTo>
                  <a:cubicBezTo>
                    <a:pt x="108" y="35"/>
                    <a:pt x="98" y="35"/>
                    <a:pt x="99" y="38"/>
                  </a:cubicBezTo>
                  <a:cubicBezTo>
                    <a:pt x="99" y="38"/>
                    <a:pt x="102" y="35"/>
                    <a:pt x="103" y="35"/>
                  </a:cubicBezTo>
                  <a:cubicBezTo>
                    <a:pt x="104" y="35"/>
                    <a:pt x="106" y="35"/>
                    <a:pt x="106" y="36"/>
                  </a:cubicBezTo>
                  <a:cubicBezTo>
                    <a:pt x="107" y="37"/>
                    <a:pt x="101" y="39"/>
                    <a:pt x="101" y="39"/>
                  </a:cubicBezTo>
                  <a:cubicBezTo>
                    <a:pt x="101" y="39"/>
                    <a:pt x="104" y="38"/>
                    <a:pt x="104" y="38"/>
                  </a:cubicBezTo>
                  <a:cubicBezTo>
                    <a:pt x="105" y="38"/>
                    <a:pt x="107" y="37"/>
                    <a:pt x="108" y="36"/>
                  </a:cubicBezTo>
                  <a:cubicBezTo>
                    <a:pt x="109" y="36"/>
                    <a:pt x="108" y="35"/>
                    <a:pt x="109" y="34"/>
                  </a:cubicBezTo>
                  <a:cubicBezTo>
                    <a:pt x="110" y="34"/>
                    <a:pt x="112" y="36"/>
                    <a:pt x="112" y="37"/>
                  </a:cubicBezTo>
                  <a:cubicBezTo>
                    <a:pt x="116" y="40"/>
                    <a:pt x="112" y="39"/>
                    <a:pt x="109" y="40"/>
                  </a:cubicBezTo>
                  <a:cubicBezTo>
                    <a:pt x="109" y="40"/>
                    <a:pt x="102" y="42"/>
                    <a:pt x="102" y="41"/>
                  </a:cubicBezTo>
                  <a:cubicBezTo>
                    <a:pt x="102" y="42"/>
                    <a:pt x="118" y="42"/>
                    <a:pt x="117" y="44"/>
                  </a:cubicBezTo>
                  <a:cubicBezTo>
                    <a:pt x="116" y="45"/>
                    <a:pt x="111" y="45"/>
                    <a:pt x="110" y="44"/>
                  </a:cubicBezTo>
                  <a:cubicBezTo>
                    <a:pt x="110" y="44"/>
                    <a:pt x="106" y="45"/>
                    <a:pt x="106" y="45"/>
                  </a:cubicBezTo>
                  <a:cubicBezTo>
                    <a:pt x="107" y="46"/>
                    <a:pt x="110" y="45"/>
                    <a:pt x="110" y="46"/>
                  </a:cubicBezTo>
                  <a:cubicBezTo>
                    <a:pt x="111" y="46"/>
                    <a:pt x="107" y="47"/>
                    <a:pt x="107" y="48"/>
                  </a:cubicBezTo>
                  <a:cubicBezTo>
                    <a:pt x="107" y="50"/>
                    <a:pt x="111" y="51"/>
                    <a:pt x="112" y="51"/>
                  </a:cubicBezTo>
                  <a:cubicBezTo>
                    <a:pt x="114" y="52"/>
                    <a:pt x="117" y="52"/>
                    <a:pt x="118" y="54"/>
                  </a:cubicBezTo>
                  <a:cubicBezTo>
                    <a:pt x="119" y="55"/>
                    <a:pt x="119" y="56"/>
                    <a:pt x="120" y="56"/>
                  </a:cubicBezTo>
                  <a:cubicBezTo>
                    <a:pt x="120" y="56"/>
                    <a:pt x="122" y="55"/>
                    <a:pt x="122" y="55"/>
                  </a:cubicBezTo>
                  <a:cubicBezTo>
                    <a:pt x="122" y="55"/>
                    <a:pt x="122" y="57"/>
                    <a:pt x="123" y="57"/>
                  </a:cubicBezTo>
                  <a:cubicBezTo>
                    <a:pt x="123" y="57"/>
                    <a:pt x="123" y="55"/>
                    <a:pt x="124" y="55"/>
                  </a:cubicBezTo>
                  <a:cubicBezTo>
                    <a:pt x="124" y="55"/>
                    <a:pt x="124" y="57"/>
                    <a:pt x="124" y="57"/>
                  </a:cubicBezTo>
                  <a:cubicBezTo>
                    <a:pt x="124" y="58"/>
                    <a:pt x="126" y="57"/>
                    <a:pt x="127" y="57"/>
                  </a:cubicBezTo>
                  <a:cubicBezTo>
                    <a:pt x="127" y="57"/>
                    <a:pt x="129" y="58"/>
                    <a:pt x="129" y="59"/>
                  </a:cubicBezTo>
                  <a:cubicBezTo>
                    <a:pt x="129" y="60"/>
                    <a:pt x="128" y="59"/>
                    <a:pt x="128" y="60"/>
                  </a:cubicBezTo>
                  <a:cubicBezTo>
                    <a:pt x="129" y="59"/>
                    <a:pt x="138" y="62"/>
                    <a:pt x="138" y="62"/>
                  </a:cubicBezTo>
                  <a:cubicBezTo>
                    <a:pt x="137" y="63"/>
                    <a:pt x="137" y="63"/>
                    <a:pt x="137" y="63"/>
                  </a:cubicBezTo>
                  <a:cubicBezTo>
                    <a:pt x="137" y="64"/>
                    <a:pt x="139" y="63"/>
                    <a:pt x="139" y="63"/>
                  </a:cubicBezTo>
                  <a:cubicBezTo>
                    <a:pt x="140" y="62"/>
                    <a:pt x="140" y="63"/>
                    <a:pt x="141" y="64"/>
                  </a:cubicBezTo>
                  <a:cubicBezTo>
                    <a:pt x="142" y="64"/>
                    <a:pt x="144" y="66"/>
                    <a:pt x="143" y="67"/>
                  </a:cubicBezTo>
                  <a:cubicBezTo>
                    <a:pt x="143" y="67"/>
                    <a:pt x="141" y="67"/>
                    <a:pt x="141" y="67"/>
                  </a:cubicBezTo>
                  <a:cubicBezTo>
                    <a:pt x="141" y="68"/>
                    <a:pt x="143" y="68"/>
                    <a:pt x="142" y="69"/>
                  </a:cubicBezTo>
                  <a:cubicBezTo>
                    <a:pt x="142" y="69"/>
                    <a:pt x="139" y="69"/>
                    <a:pt x="139" y="69"/>
                  </a:cubicBezTo>
                  <a:cubicBezTo>
                    <a:pt x="137" y="70"/>
                    <a:pt x="139" y="70"/>
                    <a:pt x="139" y="71"/>
                  </a:cubicBezTo>
                  <a:cubicBezTo>
                    <a:pt x="140" y="73"/>
                    <a:pt x="136" y="71"/>
                    <a:pt x="135" y="71"/>
                  </a:cubicBezTo>
                  <a:cubicBezTo>
                    <a:pt x="136" y="72"/>
                    <a:pt x="138" y="73"/>
                    <a:pt x="137" y="74"/>
                  </a:cubicBezTo>
                  <a:cubicBezTo>
                    <a:pt x="136" y="74"/>
                    <a:pt x="132" y="74"/>
                    <a:pt x="133" y="73"/>
                  </a:cubicBezTo>
                  <a:cubicBezTo>
                    <a:pt x="132" y="74"/>
                    <a:pt x="135" y="76"/>
                    <a:pt x="134" y="77"/>
                  </a:cubicBezTo>
                  <a:cubicBezTo>
                    <a:pt x="133" y="77"/>
                    <a:pt x="133" y="75"/>
                    <a:pt x="132" y="76"/>
                  </a:cubicBezTo>
                  <a:cubicBezTo>
                    <a:pt x="131" y="77"/>
                    <a:pt x="135" y="82"/>
                    <a:pt x="131" y="79"/>
                  </a:cubicBezTo>
                  <a:cubicBezTo>
                    <a:pt x="131" y="79"/>
                    <a:pt x="128" y="77"/>
                    <a:pt x="128" y="77"/>
                  </a:cubicBezTo>
                  <a:cubicBezTo>
                    <a:pt x="127" y="78"/>
                    <a:pt x="127" y="79"/>
                    <a:pt x="126" y="79"/>
                  </a:cubicBezTo>
                  <a:cubicBezTo>
                    <a:pt x="126" y="78"/>
                    <a:pt x="127" y="77"/>
                    <a:pt x="127" y="76"/>
                  </a:cubicBezTo>
                  <a:cubicBezTo>
                    <a:pt x="127" y="77"/>
                    <a:pt x="125" y="77"/>
                    <a:pt x="125" y="77"/>
                  </a:cubicBezTo>
                  <a:cubicBezTo>
                    <a:pt x="124" y="76"/>
                    <a:pt x="126" y="75"/>
                    <a:pt x="125" y="74"/>
                  </a:cubicBezTo>
                  <a:cubicBezTo>
                    <a:pt x="125" y="74"/>
                    <a:pt x="123" y="75"/>
                    <a:pt x="123" y="75"/>
                  </a:cubicBezTo>
                  <a:cubicBezTo>
                    <a:pt x="122" y="74"/>
                    <a:pt x="123" y="72"/>
                    <a:pt x="123" y="72"/>
                  </a:cubicBezTo>
                  <a:cubicBezTo>
                    <a:pt x="124" y="72"/>
                    <a:pt x="128" y="70"/>
                    <a:pt x="127" y="70"/>
                  </a:cubicBezTo>
                  <a:cubicBezTo>
                    <a:pt x="126" y="69"/>
                    <a:pt x="122" y="73"/>
                    <a:pt x="120" y="72"/>
                  </a:cubicBezTo>
                  <a:cubicBezTo>
                    <a:pt x="120" y="72"/>
                    <a:pt x="123" y="69"/>
                    <a:pt x="122" y="69"/>
                  </a:cubicBezTo>
                  <a:cubicBezTo>
                    <a:pt x="121" y="69"/>
                    <a:pt x="120" y="71"/>
                    <a:pt x="119" y="70"/>
                  </a:cubicBezTo>
                  <a:cubicBezTo>
                    <a:pt x="118" y="69"/>
                    <a:pt x="117" y="69"/>
                    <a:pt x="116" y="68"/>
                  </a:cubicBezTo>
                  <a:cubicBezTo>
                    <a:pt x="115" y="67"/>
                    <a:pt x="114" y="66"/>
                    <a:pt x="113" y="67"/>
                  </a:cubicBezTo>
                  <a:cubicBezTo>
                    <a:pt x="113" y="68"/>
                    <a:pt x="113" y="68"/>
                    <a:pt x="113" y="69"/>
                  </a:cubicBezTo>
                  <a:cubicBezTo>
                    <a:pt x="113" y="69"/>
                    <a:pt x="112" y="69"/>
                    <a:pt x="112" y="69"/>
                  </a:cubicBezTo>
                  <a:cubicBezTo>
                    <a:pt x="112" y="70"/>
                    <a:pt x="116" y="72"/>
                    <a:pt x="112" y="72"/>
                  </a:cubicBezTo>
                  <a:cubicBezTo>
                    <a:pt x="111" y="72"/>
                    <a:pt x="107" y="71"/>
                    <a:pt x="108" y="70"/>
                  </a:cubicBezTo>
                  <a:cubicBezTo>
                    <a:pt x="107" y="72"/>
                    <a:pt x="111" y="74"/>
                    <a:pt x="112" y="75"/>
                  </a:cubicBezTo>
                  <a:cubicBezTo>
                    <a:pt x="114" y="75"/>
                    <a:pt x="114" y="78"/>
                    <a:pt x="115" y="79"/>
                  </a:cubicBezTo>
                  <a:cubicBezTo>
                    <a:pt x="116" y="80"/>
                    <a:pt x="116" y="81"/>
                    <a:pt x="117" y="81"/>
                  </a:cubicBezTo>
                  <a:cubicBezTo>
                    <a:pt x="118" y="81"/>
                    <a:pt x="117" y="80"/>
                    <a:pt x="118" y="80"/>
                  </a:cubicBezTo>
                  <a:cubicBezTo>
                    <a:pt x="118" y="80"/>
                    <a:pt x="119" y="81"/>
                    <a:pt x="119" y="82"/>
                  </a:cubicBezTo>
                  <a:cubicBezTo>
                    <a:pt x="120" y="83"/>
                    <a:pt x="120" y="82"/>
                    <a:pt x="121" y="81"/>
                  </a:cubicBezTo>
                  <a:cubicBezTo>
                    <a:pt x="122" y="81"/>
                    <a:pt x="121" y="85"/>
                    <a:pt x="122" y="84"/>
                  </a:cubicBezTo>
                  <a:cubicBezTo>
                    <a:pt x="123" y="84"/>
                    <a:pt x="122" y="83"/>
                    <a:pt x="123" y="82"/>
                  </a:cubicBezTo>
                  <a:cubicBezTo>
                    <a:pt x="123" y="82"/>
                    <a:pt x="123" y="84"/>
                    <a:pt x="123" y="85"/>
                  </a:cubicBezTo>
                  <a:cubicBezTo>
                    <a:pt x="123" y="86"/>
                    <a:pt x="123" y="86"/>
                    <a:pt x="124" y="87"/>
                  </a:cubicBezTo>
                  <a:cubicBezTo>
                    <a:pt x="125" y="87"/>
                    <a:pt x="126" y="88"/>
                    <a:pt x="126" y="89"/>
                  </a:cubicBezTo>
                  <a:cubicBezTo>
                    <a:pt x="127" y="89"/>
                    <a:pt x="128" y="93"/>
                    <a:pt x="128" y="93"/>
                  </a:cubicBezTo>
                  <a:cubicBezTo>
                    <a:pt x="127" y="92"/>
                    <a:pt x="127" y="91"/>
                    <a:pt x="127" y="91"/>
                  </a:cubicBezTo>
                  <a:cubicBezTo>
                    <a:pt x="126" y="91"/>
                    <a:pt x="127" y="95"/>
                    <a:pt x="127" y="95"/>
                  </a:cubicBezTo>
                  <a:cubicBezTo>
                    <a:pt x="127" y="95"/>
                    <a:pt x="125" y="91"/>
                    <a:pt x="124" y="90"/>
                  </a:cubicBezTo>
                  <a:cubicBezTo>
                    <a:pt x="124" y="90"/>
                    <a:pt x="125" y="94"/>
                    <a:pt x="126" y="95"/>
                  </a:cubicBezTo>
                  <a:cubicBezTo>
                    <a:pt x="126" y="98"/>
                    <a:pt x="124" y="95"/>
                    <a:pt x="124" y="96"/>
                  </a:cubicBezTo>
                  <a:cubicBezTo>
                    <a:pt x="123" y="97"/>
                    <a:pt x="128" y="99"/>
                    <a:pt x="128" y="100"/>
                  </a:cubicBezTo>
                  <a:cubicBezTo>
                    <a:pt x="128" y="101"/>
                    <a:pt x="119" y="95"/>
                    <a:pt x="118" y="95"/>
                  </a:cubicBezTo>
                  <a:cubicBezTo>
                    <a:pt x="118" y="95"/>
                    <a:pt x="118" y="96"/>
                    <a:pt x="118" y="96"/>
                  </a:cubicBezTo>
                  <a:cubicBezTo>
                    <a:pt x="118" y="97"/>
                    <a:pt x="116" y="93"/>
                    <a:pt x="115" y="93"/>
                  </a:cubicBezTo>
                  <a:cubicBezTo>
                    <a:pt x="115" y="93"/>
                    <a:pt x="116" y="95"/>
                    <a:pt x="116" y="95"/>
                  </a:cubicBezTo>
                  <a:cubicBezTo>
                    <a:pt x="115" y="96"/>
                    <a:pt x="113" y="92"/>
                    <a:pt x="112" y="91"/>
                  </a:cubicBezTo>
                  <a:cubicBezTo>
                    <a:pt x="111" y="90"/>
                    <a:pt x="111" y="92"/>
                    <a:pt x="110" y="93"/>
                  </a:cubicBezTo>
                  <a:cubicBezTo>
                    <a:pt x="110" y="94"/>
                    <a:pt x="108" y="90"/>
                    <a:pt x="108" y="90"/>
                  </a:cubicBezTo>
                  <a:cubicBezTo>
                    <a:pt x="108" y="90"/>
                    <a:pt x="105" y="90"/>
                    <a:pt x="105" y="90"/>
                  </a:cubicBezTo>
                  <a:cubicBezTo>
                    <a:pt x="105" y="91"/>
                    <a:pt x="106" y="92"/>
                    <a:pt x="107" y="92"/>
                  </a:cubicBezTo>
                  <a:cubicBezTo>
                    <a:pt x="108" y="93"/>
                    <a:pt x="108" y="93"/>
                    <a:pt x="109" y="94"/>
                  </a:cubicBezTo>
                  <a:cubicBezTo>
                    <a:pt x="110" y="95"/>
                    <a:pt x="112" y="96"/>
                    <a:pt x="114" y="97"/>
                  </a:cubicBezTo>
                  <a:cubicBezTo>
                    <a:pt x="116" y="99"/>
                    <a:pt x="117" y="100"/>
                    <a:pt x="118" y="102"/>
                  </a:cubicBezTo>
                  <a:cubicBezTo>
                    <a:pt x="120" y="105"/>
                    <a:pt x="120" y="105"/>
                    <a:pt x="117" y="104"/>
                  </a:cubicBezTo>
                  <a:cubicBezTo>
                    <a:pt x="113" y="102"/>
                    <a:pt x="106" y="103"/>
                    <a:pt x="103" y="99"/>
                  </a:cubicBezTo>
                  <a:cubicBezTo>
                    <a:pt x="102" y="97"/>
                    <a:pt x="99" y="99"/>
                    <a:pt x="97" y="97"/>
                  </a:cubicBezTo>
                  <a:cubicBezTo>
                    <a:pt x="96" y="96"/>
                    <a:pt x="90" y="94"/>
                    <a:pt x="90" y="93"/>
                  </a:cubicBezTo>
                  <a:cubicBezTo>
                    <a:pt x="90" y="92"/>
                    <a:pt x="93" y="93"/>
                    <a:pt x="93" y="92"/>
                  </a:cubicBezTo>
                  <a:cubicBezTo>
                    <a:pt x="94" y="91"/>
                    <a:pt x="91" y="90"/>
                    <a:pt x="91" y="90"/>
                  </a:cubicBezTo>
                  <a:cubicBezTo>
                    <a:pt x="88" y="89"/>
                    <a:pt x="86" y="87"/>
                    <a:pt x="84" y="86"/>
                  </a:cubicBezTo>
                  <a:cubicBezTo>
                    <a:pt x="83" y="85"/>
                    <a:pt x="84" y="84"/>
                    <a:pt x="82" y="84"/>
                  </a:cubicBezTo>
                  <a:cubicBezTo>
                    <a:pt x="82" y="83"/>
                    <a:pt x="77" y="83"/>
                    <a:pt x="77" y="83"/>
                  </a:cubicBezTo>
                  <a:cubicBezTo>
                    <a:pt x="77" y="84"/>
                    <a:pt x="78" y="82"/>
                    <a:pt x="77" y="8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4" name="Freeform 549"/>
            <p:cNvSpPr>
              <a:spLocks/>
            </p:cNvSpPr>
            <p:nvPr/>
          </p:nvSpPr>
          <p:spPr bwMode="auto">
            <a:xfrm>
              <a:off x="4187172" y="2818641"/>
              <a:ext cx="28669" cy="9557"/>
            </a:xfrm>
            <a:custGeom>
              <a:avLst/>
              <a:gdLst>
                <a:gd name="T0" fmla="*/ 5 w 6"/>
                <a:gd name="T1" fmla="*/ 1 h 2"/>
                <a:gd name="T2" fmla="*/ 1 w 6"/>
                <a:gd name="T3" fmla="*/ 0 h 2"/>
                <a:gd name="T4" fmla="*/ 5 w 6"/>
                <a:gd name="T5" fmla="*/ 1 h 2"/>
              </a:gdLst>
              <a:ahLst/>
              <a:cxnLst>
                <a:cxn ang="0">
                  <a:pos x="T0" y="T1"/>
                </a:cxn>
                <a:cxn ang="0">
                  <a:pos x="T2" y="T3"/>
                </a:cxn>
                <a:cxn ang="0">
                  <a:pos x="T4" y="T5"/>
                </a:cxn>
              </a:cxnLst>
              <a:rect l="0" t="0" r="r" b="b"/>
              <a:pathLst>
                <a:path w="6" h="2">
                  <a:moveTo>
                    <a:pt x="5" y="1"/>
                  </a:moveTo>
                  <a:cubicBezTo>
                    <a:pt x="5" y="2"/>
                    <a:pt x="0" y="0"/>
                    <a:pt x="1" y="0"/>
                  </a:cubicBezTo>
                  <a:cubicBezTo>
                    <a:pt x="3" y="0"/>
                    <a:pt x="6" y="0"/>
                    <a:pt x="5"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5" name="Freeform 550"/>
            <p:cNvSpPr>
              <a:spLocks/>
            </p:cNvSpPr>
            <p:nvPr/>
          </p:nvSpPr>
          <p:spPr bwMode="auto">
            <a:xfrm>
              <a:off x="4102756" y="2613173"/>
              <a:ext cx="38226" cy="9557"/>
            </a:xfrm>
            <a:custGeom>
              <a:avLst/>
              <a:gdLst>
                <a:gd name="T0" fmla="*/ 7 w 8"/>
                <a:gd name="T1" fmla="*/ 1 h 2"/>
                <a:gd name="T2" fmla="*/ 2 w 8"/>
                <a:gd name="T3" fmla="*/ 2 h 2"/>
                <a:gd name="T4" fmla="*/ 3 w 8"/>
                <a:gd name="T5" fmla="*/ 0 h 2"/>
                <a:gd name="T6" fmla="*/ 7 w 8"/>
                <a:gd name="T7" fmla="*/ 1 h 2"/>
                <a:gd name="T8" fmla="*/ 7 w 8"/>
                <a:gd name="T9" fmla="*/ 1 h 2"/>
              </a:gdLst>
              <a:ahLst/>
              <a:cxnLst>
                <a:cxn ang="0">
                  <a:pos x="T0" y="T1"/>
                </a:cxn>
                <a:cxn ang="0">
                  <a:pos x="T2" y="T3"/>
                </a:cxn>
                <a:cxn ang="0">
                  <a:pos x="T4" y="T5"/>
                </a:cxn>
                <a:cxn ang="0">
                  <a:pos x="T6" y="T7"/>
                </a:cxn>
                <a:cxn ang="0">
                  <a:pos x="T8" y="T9"/>
                </a:cxn>
              </a:cxnLst>
              <a:rect l="0" t="0" r="r" b="b"/>
              <a:pathLst>
                <a:path w="8" h="2">
                  <a:moveTo>
                    <a:pt x="7" y="1"/>
                  </a:moveTo>
                  <a:cubicBezTo>
                    <a:pt x="8" y="2"/>
                    <a:pt x="3" y="2"/>
                    <a:pt x="2" y="2"/>
                  </a:cubicBezTo>
                  <a:cubicBezTo>
                    <a:pt x="0" y="1"/>
                    <a:pt x="2" y="0"/>
                    <a:pt x="3" y="0"/>
                  </a:cubicBezTo>
                  <a:cubicBezTo>
                    <a:pt x="5" y="0"/>
                    <a:pt x="7" y="0"/>
                    <a:pt x="7" y="1"/>
                  </a:cubicBezTo>
                  <a:cubicBezTo>
                    <a:pt x="8" y="2"/>
                    <a:pt x="7" y="0"/>
                    <a:pt x="7"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6" name="Freeform 551"/>
            <p:cNvSpPr>
              <a:spLocks/>
            </p:cNvSpPr>
            <p:nvPr/>
          </p:nvSpPr>
          <p:spPr bwMode="auto">
            <a:xfrm>
              <a:off x="4047009" y="2603617"/>
              <a:ext cx="55747" cy="46190"/>
            </a:xfrm>
            <a:custGeom>
              <a:avLst/>
              <a:gdLst>
                <a:gd name="T0" fmla="*/ 10 w 12"/>
                <a:gd name="T1" fmla="*/ 7 h 10"/>
                <a:gd name="T2" fmla="*/ 3 w 12"/>
                <a:gd name="T3" fmla="*/ 9 h 10"/>
                <a:gd name="T4" fmla="*/ 2 w 12"/>
                <a:gd name="T5" fmla="*/ 2 h 10"/>
                <a:gd name="T6" fmla="*/ 9 w 12"/>
                <a:gd name="T7" fmla="*/ 0 h 10"/>
                <a:gd name="T8" fmla="*/ 10 w 12"/>
                <a:gd name="T9" fmla="*/ 7 h 10"/>
                <a:gd name="T10" fmla="*/ 10 w 12"/>
                <a:gd name="T11" fmla="*/ 7 h 10"/>
              </a:gdLst>
              <a:ahLst/>
              <a:cxnLst>
                <a:cxn ang="0">
                  <a:pos x="T0" y="T1"/>
                </a:cxn>
                <a:cxn ang="0">
                  <a:pos x="T2" y="T3"/>
                </a:cxn>
                <a:cxn ang="0">
                  <a:pos x="T4" y="T5"/>
                </a:cxn>
                <a:cxn ang="0">
                  <a:pos x="T6" y="T7"/>
                </a:cxn>
                <a:cxn ang="0">
                  <a:pos x="T8" y="T9"/>
                </a:cxn>
                <a:cxn ang="0">
                  <a:pos x="T10" y="T11"/>
                </a:cxn>
              </a:cxnLst>
              <a:rect l="0" t="0" r="r" b="b"/>
              <a:pathLst>
                <a:path w="12" h="10">
                  <a:moveTo>
                    <a:pt x="10" y="7"/>
                  </a:moveTo>
                  <a:cubicBezTo>
                    <a:pt x="8" y="8"/>
                    <a:pt x="6" y="10"/>
                    <a:pt x="3" y="9"/>
                  </a:cubicBezTo>
                  <a:cubicBezTo>
                    <a:pt x="0" y="7"/>
                    <a:pt x="0" y="4"/>
                    <a:pt x="2" y="2"/>
                  </a:cubicBezTo>
                  <a:cubicBezTo>
                    <a:pt x="3" y="0"/>
                    <a:pt x="7" y="0"/>
                    <a:pt x="9" y="0"/>
                  </a:cubicBezTo>
                  <a:cubicBezTo>
                    <a:pt x="11" y="0"/>
                    <a:pt x="12" y="5"/>
                    <a:pt x="10" y="7"/>
                  </a:cubicBezTo>
                  <a:cubicBezTo>
                    <a:pt x="9" y="8"/>
                    <a:pt x="12" y="6"/>
                    <a:pt x="10" y="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7" name="Freeform 553"/>
            <p:cNvSpPr>
              <a:spLocks/>
            </p:cNvSpPr>
            <p:nvPr/>
          </p:nvSpPr>
          <p:spPr bwMode="auto">
            <a:xfrm>
              <a:off x="4042231" y="2557425"/>
              <a:ext cx="28669" cy="14335"/>
            </a:xfrm>
            <a:custGeom>
              <a:avLst/>
              <a:gdLst>
                <a:gd name="T0" fmla="*/ 2 w 6"/>
                <a:gd name="T1" fmla="*/ 3 h 3"/>
                <a:gd name="T2" fmla="*/ 2 w 6"/>
                <a:gd name="T3" fmla="*/ 1 h 3"/>
                <a:gd name="T4" fmla="*/ 2 w 6"/>
                <a:gd name="T5" fmla="*/ 3 h 3"/>
              </a:gdLst>
              <a:ahLst/>
              <a:cxnLst>
                <a:cxn ang="0">
                  <a:pos x="T0" y="T1"/>
                </a:cxn>
                <a:cxn ang="0">
                  <a:pos x="T2" y="T3"/>
                </a:cxn>
                <a:cxn ang="0">
                  <a:pos x="T4" y="T5"/>
                </a:cxn>
              </a:cxnLst>
              <a:rect l="0" t="0" r="r" b="b"/>
              <a:pathLst>
                <a:path w="6" h="3">
                  <a:moveTo>
                    <a:pt x="2" y="3"/>
                  </a:moveTo>
                  <a:cubicBezTo>
                    <a:pt x="2" y="3"/>
                    <a:pt x="0" y="1"/>
                    <a:pt x="2" y="1"/>
                  </a:cubicBezTo>
                  <a:cubicBezTo>
                    <a:pt x="3" y="0"/>
                    <a:pt x="6" y="3"/>
                    <a:pt x="2"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8" name="Freeform 555"/>
            <p:cNvSpPr>
              <a:spLocks/>
            </p:cNvSpPr>
            <p:nvPr/>
          </p:nvSpPr>
          <p:spPr bwMode="auto">
            <a:xfrm>
              <a:off x="3957814" y="2369478"/>
              <a:ext cx="122643" cy="52562"/>
            </a:xfrm>
            <a:custGeom>
              <a:avLst/>
              <a:gdLst>
                <a:gd name="T0" fmla="*/ 25 w 26"/>
                <a:gd name="T1" fmla="*/ 9 h 11"/>
                <a:gd name="T2" fmla="*/ 18 w 26"/>
                <a:gd name="T3" fmla="*/ 8 h 11"/>
                <a:gd name="T4" fmla="*/ 10 w 26"/>
                <a:gd name="T5" fmla="*/ 10 h 11"/>
                <a:gd name="T6" fmla="*/ 3 w 26"/>
                <a:gd name="T7" fmla="*/ 6 h 11"/>
                <a:gd name="T8" fmla="*/ 2 w 26"/>
                <a:gd name="T9" fmla="*/ 1 h 11"/>
                <a:gd name="T10" fmla="*/ 8 w 26"/>
                <a:gd name="T11" fmla="*/ 2 h 11"/>
                <a:gd name="T12" fmla="*/ 17 w 26"/>
                <a:gd name="T13" fmla="*/ 2 h 11"/>
                <a:gd name="T14" fmla="*/ 22 w 26"/>
                <a:gd name="T15" fmla="*/ 5 h 11"/>
                <a:gd name="T16" fmla="*/ 25 w 26"/>
                <a:gd name="T17" fmla="*/ 9 h 11"/>
                <a:gd name="T18" fmla="*/ 25 w 26"/>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1">
                  <a:moveTo>
                    <a:pt x="25" y="9"/>
                  </a:moveTo>
                  <a:cubicBezTo>
                    <a:pt x="22" y="9"/>
                    <a:pt x="20" y="8"/>
                    <a:pt x="18" y="8"/>
                  </a:cubicBezTo>
                  <a:cubicBezTo>
                    <a:pt x="15" y="8"/>
                    <a:pt x="13" y="10"/>
                    <a:pt x="10" y="10"/>
                  </a:cubicBezTo>
                  <a:cubicBezTo>
                    <a:pt x="7" y="11"/>
                    <a:pt x="6" y="7"/>
                    <a:pt x="3" y="6"/>
                  </a:cubicBezTo>
                  <a:cubicBezTo>
                    <a:pt x="2" y="5"/>
                    <a:pt x="0" y="3"/>
                    <a:pt x="2" y="1"/>
                  </a:cubicBezTo>
                  <a:cubicBezTo>
                    <a:pt x="3" y="0"/>
                    <a:pt x="7" y="2"/>
                    <a:pt x="8" y="2"/>
                  </a:cubicBezTo>
                  <a:cubicBezTo>
                    <a:pt x="11" y="3"/>
                    <a:pt x="14" y="1"/>
                    <a:pt x="17" y="2"/>
                  </a:cubicBezTo>
                  <a:cubicBezTo>
                    <a:pt x="19" y="2"/>
                    <a:pt x="20" y="4"/>
                    <a:pt x="22" y="5"/>
                  </a:cubicBezTo>
                  <a:cubicBezTo>
                    <a:pt x="22" y="6"/>
                    <a:pt x="25" y="9"/>
                    <a:pt x="25" y="9"/>
                  </a:cubicBezTo>
                  <a:cubicBezTo>
                    <a:pt x="23" y="9"/>
                    <a:pt x="26" y="9"/>
                    <a:pt x="25" y="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299" name="Freeform 602"/>
            <p:cNvSpPr>
              <a:spLocks/>
            </p:cNvSpPr>
            <p:nvPr/>
          </p:nvSpPr>
          <p:spPr bwMode="auto">
            <a:xfrm>
              <a:off x="3710933" y="1883684"/>
              <a:ext cx="727898" cy="379079"/>
            </a:xfrm>
            <a:custGeom>
              <a:avLst/>
              <a:gdLst>
                <a:gd name="T0" fmla="*/ 15 w 156"/>
                <a:gd name="T1" fmla="*/ 77 h 81"/>
                <a:gd name="T2" fmla="*/ 27 w 156"/>
                <a:gd name="T3" fmla="*/ 76 h 81"/>
                <a:gd name="T4" fmla="*/ 37 w 156"/>
                <a:gd name="T5" fmla="*/ 78 h 81"/>
                <a:gd name="T6" fmla="*/ 48 w 156"/>
                <a:gd name="T7" fmla="*/ 77 h 81"/>
                <a:gd name="T8" fmla="*/ 65 w 156"/>
                <a:gd name="T9" fmla="*/ 76 h 81"/>
                <a:gd name="T10" fmla="*/ 59 w 156"/>
                <a:gd name="T11" fmla="*/ 70 h 81"/>
                <a:gd name="T12" fmla="*/ 50 w 156"/>
                <a:gd name="T13" fmla="*/ 65 h 81"/>
                <a:gd name="T14" fmla="*/ 73 w 156"/>
                <a:gd name="T15" fmla="*/ 61 h 81"/>
                <a:gd name="T16" fmla="*/ 76 w 156"/>
                <a:gd name="T17" fmla="*/ 55 h 81"/>
                <a:gd name="T18" fmla="*/ 71 w 156"/>
                <a:gd name="T19" fmla="*/ 50 h 81"/>
                <a:gd name="T20" fmla="*/ 72 w 156"/>
                <a:gd name="T21" fmla="*/ 48 h 81"/>
                <a:gd name="T22" fmla="*/ 78 w 156"/>
                <a:gd name="T23" fmla="*/ 45 h 81"/>
                <a:gd name="T24" fmla="*/ 90 w 156"/>
                <a:gd name="T25" fmla="*/ 44 h 81"/>
                <a:gd name="T26" fmla="*/ 105 w 156"/>
                <a:gd name="T27" fmla="*/ 37 h 81"/>
                <a:gd name="T28" fmla="*/ 105 w 156"/>
                <a:gd name="T29" fmla="*/ 32 h 81"/>
                <a:gd name="T30" fmla="*/ 136 w 156"/>
                <a:gd name="T31" fmla="*/ 21 h 81"/>
                <a:gd name="T32" fmla="*/ 115 w 156"/>
                <a:gd name="T33" fmla="*/ 23 h 81"/>
                <a:gd name="T34" fmla="*/ 134 w 156"/>
                <a:gd name="T35" fmla="*/ 18 h 81"/>
                <a:gd name="T36" fmla="*/ 146 w 156"/>
                <a:gd name="T37" fmla="*/ 10 h 81"/>
                <a:gd name="T38" fmla="*/ 133 w 156"/>
                <a:gd name="T39" fmla="*/ 5 h 81"/>
                <a:gd name="T40" fmla="*/ 121 w 156"/>
                <a:gd name="T41" fmla="*/ 5 h 81"/>
                <a:gd name="T42" fmla="*/ 100 w 156"/>
                <a:gd name="T43" fmla="*/ 2 h 81"/>
                <a:gd name="T44" fmla="*/ 91 w 156"/>
                <a:gd name="T45" fmla="*/ 5 h 81"/>
                <a:gd name="T46" fmla="*/ 80 w 156"/>
                <a:gd name="T47" fmla="*/ 8 h 81"/>
                <a:gd name="T48" fmla="*/ 58 w 156"/>
                <a:gd name="T49" fmla="*/ 4 h 81"/>
                <a:gd name="T50" fmla="*/ 52 w 156"/>
                <a:gd name="T51" fmla="*/ 5 h 81"/>
                <a:gd name="T52" fmla="*/ 46 w 156"/>
                <a:gd name="T53" fmla="*/ 10 h 81"/>
                <a:gd name="T54" fmla="*/ 45 w 156"/>
                <a:gd name="T55" fmla="*/ 12 h 81"/>
                <a:gd name="T56" fmla="*/ 31 w 156"/>
                <a:gd name="T57" fmla="*/ 10 h 81"/>
                <a:gd name="T58" fmla="*/ 34 w 156"/>
                <a:gd name="T59" fmla="*/ 16 h 81"/>
                <a:gd name="T60" fmla="*/ 23 w 156"/>
                <a:gd name="T61" fmla="*/ 16 h 81"/>
                <a:gd name="T62" fmla="*/ 5 w 156"/>
                <a:gd name="T63" fmla="*/ 17 h 81"/>
                <a:gd name="T64" fmla="*/ 11 w 156"/>
                <a:gd name="T65" fmla="*/ 21 h 81"/>
                <a:gd name="T66" fmla="*/ 13 w 156"/>
                <a:gd name="T67" fmla="*/ 26 h 81"/>
                <a:gd name="T68" fmla="*/ 23 w 156"/>
                <a:gd name="T69" fmla="*/ 27 h 81"/>
                <a:gd name="T70" fmla="*/ 20 w 156"/>
                <a:gd name="T71" fmla="*/ 31 h 81"/>
                <a:gd name="T72" fmla="*/ 26 w 156"/>
                <a:gd name="T73" fmla="*/ 30 h 81"/>
                <a:gd name="T74" fmla="*/ 42 w 156"/>
                <a:gd name="T75" fmla="*/ 30 h 81"/>
                <a:gd name="T76" fmla="*/ 52 w 156"/>
                <a:gd name="T77" fmla="*/ 31 h 81"/>
                <a:gd name="T78" fmla="*/ 73 w 156"/>
                <a:gd name="T79" fmla="*/ 21 h 81"/>
                <a:gd name="T80" fmla="*/ 60 w 156"/>
                <a:gd name="T81" fmla="*/ 31 h 81"/>
                <a:gd name="T82" fmla="*/ 44 w 156"/>
                <a:gd name="T83" fmla="*/ 35 h 81"/>
                <a:gd name="T84" fmla="*/ 58 w 156"/>
                <a:gd name="T85" fmla="*/ 42 h 81"/>
                <a:gd name="T86" fmla="*/ 32 w 156"/>
                <a:gd name="T87" fmla="*/ 39 h 81"/>
                <a:gd name="T88" fmla="*/ 42 w 156"/>
                <a:gd name="T89" fmla="*/ 50 h 81"/>
                <a:gd name="T90" fmla="*/ 44 w 156"/>
                <a:gd name="T91" fmla="*/ 52 h 81"/>
                <a:gd name="T92" fmla="*/ 30 w 156"/>
                <a:gd name="T93" fmla="*/ 52 h 81"/>
                <a:gd name="T94" fmla="*/ 27 w 156"/>
                <a:gd name="T95" fmla="*/ 59 h 81"/>
                <a:gd name="T96" fmla="*/ 36 w 156"/>
                <a:gd name="T97" fmla="*/ 57 h 81"/>
                <a:gd name="T98" fmla="*/ 34 w 156"/>
                <a:gd name="T99" fmla="*/ 60 h 81"/>
                <a:gd name="T100" fmla="*/ 37 w 156"/>
                <a:gd name="T101" fmla="*/ 65 h 81"/>
                <a:gd name="T102" fmla="*/ 38 w 156"/>
                <a:gd name="T103" fmla="*/ 68 h 81"/>
                <a:gd name="T104" fmla="*/ 19 w 156"/>
                <a:gd name="T105"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 h="81">
                  <a:moveTo>
                    <a:pt x="26" y="70"/>
                  </a:moveTo>
                  <a:cubicBezTo>
                    <a:pt x="22" y="70"/>
                    <a:pt x="17" y="70"/>
                    <a:pt x="13" y="71"/>
                  </a:cubicBezTo>
                  <a:cubicBezTo>
                    <a:pt x="11" y="72"/>
                    <a:pt x="11" y="75"/>
                    <a:pt x="12" y="76"/>
                  </a:cubicBezTo>
                  <a:cubicBezTo>
                    <a:pt x="13" y="77"/>
                    <a:pt x="15" y="78"/>
                    <a:pt x="15" y="77"/>
                  </a:cubicBezTo>
                  <a:cubicBezTo>
                    <a:pt x="17" y="77"/>
                    <a:pt x="16" y="76"/>
                    <a:pt x="17" y="75"/>
                  </a:cubicBezTo>
                  <a:cubicBezTo>
                    <a:pt x="17" y="75"/>
                    <a:pt x="17" y="78"/>
                    <a:pt x="17" y="78"/>
                  </a:cubicBezTo>
                  <a:cubicBezTo>
                    <a:pt x="19" y="78"/>
                    <a:pt x="22" y="78"/>
                    <a:pt x="24" y="78"/>
                  </a:cubicBezTo>
                  <a:cubicBezTo>
                    <a:pt x="26" y="78"/>
                    <a:pt x="26" y="76"/>
                    <a:pt x="27" y="76"/>
                  </a:cubicBezTo>
                  <a:cubicBezTo>
                    <a:pt x="29" y="76"/>
                    <a:pt x="27" y="78"/>
                    <a:pt x="27" y="78"/>
                  </a:cubicBezTo>
                  <a:cubicBezTo>
                    <a:pt x="27" y="78"/>
                    <a:pt x="37" y="79"/>
                    <a:pt x="37" y="78"/>
                  </a:cubicBezTo>
                  <a:cubicBezTo>
                    <a:pt x="37" y="78"/>
                    <a:pt x="35" y="77"/>
                    <a:pt x="34" y="76"/>
                  </a:cubicBezTo>
                  <a:cubicBezTo>
                    <a:pt x="34" y="76"/>
                    <a:pt x="38" y="77"/>
                    <a:pt x="37" y="78"/>
                  </a:cubicBezTo>
                  <a:cubicBezTo>
                    <a:pt x="38" y="77"/>
                    <a:pt x="37" y="76"/>
                    <a:pt x="38" y="76"/>
                  </a:cubicBezTo>
                  <a:cubicBezTo>
                    <a:pt x="38" y="76"/>
                    <a:pt x="40" y="77"/>
                    <a:pt x="41" y="77"/>
                  </a:cubicBezTo>
                  <a:cubicBezTo>
                    <a:pt x="43" y="79"/>
                    <a:pt x="41" y="76"/>
                    <a:pt x="42" y="75"/>
                  </a:cubicBezTo>
                  <a:cubicBezTo>
                    <a:pt x="42" y="75"/>
                    <a:pt x="48" y="78"/>
                    <a:pt x="48" y="77"/>
                  </a:cubicBezTo>
                  <a:cubicBezTo>
                    <a:pt x="48" y="76"/>
                    <a:pt x="46" y="76"/>
                    <a:pt x="46" y="75"/>
                  </a:cubicBezTo>
                  <a:cubicBezTo>
                    <a:pt x="46" y="75"/>
                    <a:pt x="53" y="76"/>
                    <a:pt x="53" y="76"/>
                  </a:cubicBezTo>
                  <a:cubicBezTo>
                    <a:pt x="57" y="76"/>
                    <a:pt x="52" y="79"/>
                    <a:pt x="52" y="80"/>
                  </a:cubicBezTo>
                  <a:cubicBezTo>
                    <a:pt x="52" y="81"/>
                    <a:pt x="64" y="76"/>
                    <a:pt x="65" y="76"/>
                  </a:cubicBezTo>
                  <a:cubicBezTo>
                    <a:pt x="67" y="76"/>
                    <a:pt x="72" y="73"/>
                    <a:pt x="68" y="72"/>
                  </a:cubicBezTo>
                  <a:cubicBezTo>
                    <a:pt x="66" y="71"/>
                    <a:pt x="63" y="73"/>
                    <a:pt x="61" y="72"/>
                  </a:cubicBezTo>
                  <a:cubicBezTo>
                    <a:pt x="61" y="72"/>
                    <a:pt x="63" y="70"/>
                    <a:pt x="63" y="70"/>
                  </a:cubicBezTo>
                  <a:cubicBezTo>
                    <a:pt x="63" y="69"/>
                    <a:pt x="60" y="70"/>
                    <a:pt x="59" y="70"/>
                  </a:cubicBezTo>
                  <a:cubicBezTo>
                    <a:pt x="57" y="70"/>
                    <a:pt x="56" y="68"/>
                    <a:pt x="54" y="68"/>
                  </a:cubicBezTo>
                  <a:cubicBezTo>
                    <a:pt x="53" y="69"/>
                    <a:pt x="50" y="70"/>
                    <a:pt x="48" y="69"/>
                  </a:cubicBezTo>
                  <a:cubicBezTo>
                    <a:pt x="49" y="69"/>
                    <a:pt x="50" y="69"/>
                    <a:pt x="51" y="69"/>
                  </a:cubicBezTo>
                  <a:cubicBezTo>
                    <a:pt x="52" y="68"/>
                    <a:pt x="50" y="66"/>
                    <a:pt x="50" y="65"/>
                  </a:cubicBezTo>
                  <a:cubicBezTo>
                    <a:pt x="50" y="67"/>
                    <a:pt x="59" y="68"/>
                    <a:pt x="60" y="68"/>
                  </a:cubicBezTo>
                  <a:cubicBezTo>
                    <a:pt x="61" y="68"/>
                    <a:pt x="63" y="68"/>
                    <a:pt x="65" y="68"/>
                  </a:cubicBezTo>
                  <a:cubicBezTo>
                    <a:pt x="67" y="68"/>
                    <a:pt x="69" y="65"/>
                    <a:pt x="68" y="64"/>
                  </a:cubicBezTo>
                  <a:cubicBezTo>
                    <a:pt x="65" y="61"/>
                    <a:pt x="71" y="61"/>
                    <a:pt x="73" y="61"/>
                  </a:cubicBezTo>
                  <a:cubicBezTo>
                    <a:pt x="74" y="61"/>
                    <a:pt x="79" y="61"/>
                    <a:pt x="80" y="60"/>
                  </a:cubicBezTo>
                  <a:cubicBezTo>
                    <a:pt x="80" y="60"/>
                    <a:pt x="75" y="58"/>
                    <a:pt x="75" y="58"/>
                  </a:cubicBezTo>
                  <a:cubicBezTo>
                    <a:pt x="77" y="57"/>
                    <a:pt x="81" y="59"/>
                    <a:pt x="82" y="57"/>
                  </a:cubicBezTo>
                  <a:cubicBezTo>
                    <a:pt x="83" y="56"/>
                    <a:pt x="77" y="55"/>
                    <a:pt x="76" y="55"/>
                  </a:cubicBezTo>
                  <a:cubicBezTo>
                    <a:pt x="77" y="55"/>
                    <a:pt x="84" y="54"/>
                    <a:pt x="85" y="53"/>
                  </a:cubicBezTo>
                  <a:cubicBezTo>
                    <a:pt x="87" y="52"/>
                    <a:pt x="77" y="50"/>
                    <a:pt x="77" y="51"/>
                  </a:cubicBezTo>
                  <a:cubicBezTo>
                    <a:pt x="77" y="50"/>
                    <a:pt x="79" y="50"/>
                    <a:pt x="79" y="50"/>
                  </a:cubicBezTo>
                  <a:cubicBezTo>
                    <a:pt x="79" y="49"/>
                    <a:pt x="72" y="50"/>
                    <a:pt x="71" y="50"/>
                  </a:cubicBezTo>
                  <a:cubicBezTo>
                    <a:pt x="69" y="50"/>
                    <a:pt x="68" y="51"/>
                    <a:pt x="66" y="52"/>
                  </a:cubicBezTo>
                  <a:cubicBezTo>
                    <a:pt x="67" y="52"/>
                    <a:pt x="70" y="49"/>
                    <a:pt x="68" y="49"/>
                  </a:cubicBezTo>
                  <a:cubicBezTo>
                    <a:pt x="68" y="49"/>
                    <a:pt x="64" y="49"/>
                    <a:pt x="64" y="48"/>
                  </a:cubicBezTo>
                  <a:cubicBezTo>
                    <a:pt x="64" y="48"/>
                    <a:pt x="71" y="48"/>
                    <a:pt x="72" y="48"/>
                  </a:cubicBezTo>
                  <a:cubicBezTo>
                    <a:pt x="71" y="48"/>
                    <a:pt x="68" y="47"/>
                    <a:pt x="68" y="47"/>
                  </a:cubicBezTo>
                  <a:cubicBezTo>
                    <a:pt x="69" y="46"/>
                    <a:pt x="72" y="48"/>
                    <a:pt x="74" y="47"/>
                  </a:cubicBezTo>
                  <a:cubicBezTo>
                    <a:pt x="73" y="47"/>
                    <a:pt x="69" y="46"/>
                    <a:pt x="69" y="46"/>
                  </a:cubicBezTo>
                  <a:cubicBezTo>
                    <a:pt x="69" y="45"/>
                    <a:pt x="77" y="46"/>
                    <a:pt x="78" y="45"/>
                  </a:cubicBezTo>
                  <a:cubicBezTo>
                    <a:pt x="78" y="45"/>
                    <a:pt x="75" y="44"/>
                    <a:pt x="75" y="44"/>
                  </a:cubicBezTo>
                  <a:cubicBezTo>
                    <a:pt x="74" y="44"/>
                    <a:pt x="77" y="44"/>
                    <a:pt x="77" y="44"/>
                  </a:cubicBezTo>
                  <a:cubicBezTo>
                    <a:pt x="79" y="45"/>
                    <a:pt x="80" y="46"/>
                    <a:pt x="82" y="46"/>
                  </a:cubicBezTo>
                  <a:cubicBezTo>
                    <a:pt x="84" y="46"/>
                    <a:pt x="87" y="45"/>
                    <a:pt x="90" y="44"/>
                  </a:cubicBezTo>
                  <a:cubicBezTo>
                    <a:pt x="98" y="43"/>
                    <a:pt x="85" y="42"/>
                    <a:pt x="84" y="40"/>
                  </a:cubicBezTo>
                  <a:cubicBezTo>
                    <a:pt x="84" y="39"/>
                    <a:pt x="93" y="40"/>
                    <a:pt x="94" y="41"/>
                  </a:cubicBezTo>
                  <a:cubicBezTo>
                    <a:pt x="96" y="42"/>
                    <a:pt x="97" y="42"/>
                    <a:pt x="100" y="41"/>
                  </a:cubicBezTo>
                  <a:cubicBezTo>
                    <a:pt x="101" y="41"/>
                    <a:pt x="106" y="39"/>
                    <a:pt x="105" y="37"/>
                  </a:cubicBezTo>
                  <a:cubicBezTo>
                    <a:pt x="105" y="36"/>
                    <a:pt x="94" y="41"/>
                    <a:pt x="97" y="36"/>
                  </a:cubicBezTo>
                  <a:cubicBezTo>
                    <a:pt x="96" y="37"/>
                    <a:pt x="101" y="37"/>
                    <a:pt x="101" y="37"/>
                  </a:cubicBezTo>
                  <a:cubicBezTo>
                    <a:pt x="104" y="37"/>
                    <a:pt x="106" y="36"/>
                    <a:pt x="108" y="36"/>
                  </a:cubicBezTo>
                  <a:cubicBezTo>
                    <a:pt x="108" y="35"/>
                    <a:pt x="105" y="32"/>
                    <a:pt x="105" y="32"/>
                  </a:cubicBezTo>
                  <a:cubicBezTo>
                    <a:pt x="106" y="32"/>
                    <a:pt x="107" y="33"/>
                    <a:pt x="107" y="34"/>
                  </a:cubicBezTo>
                  <a:cubicBezTo>
                    <a:pt x="108" y="35"/>
                    <a:pt x="110" y="34"/>
                    <a:pt x="111" y="34"/>
                  </a:cubicBezTo>
                  <a:cubicBezTo>
                    <a:pt x="114" y="32"/>
                    <a:pt x="116" y="30"/>
                    <a:pt x="119" y="29"/>
                  </a:cubicBezTo>
                  <a:cubicBezTo>
                    <a:pt x="121" y="28"/>
                    <a:pt x="136" y="22"/>
                    <a:pt x="136" y="21"/>
                  </a:cubicBezTo>
                  <a:cubicBezTo>
                    <a:pt x="136" y="20"/>
                    <a:pt x="123" y="23"/>
                    <a:pt x="122" y="23"/>
                  </a:cubicBezTo>
                  <a:cubicBezTo>
                    <a:pt x="119" y="24"/>
                    <a:pt x="116" y="24"/>
                    <a:pt x="112" y="25"/>
                  </a:cubicBezTo>
                  <a:cubicBezTo>
                    <a:pt x="112" y="25"/>
                    <a:pt x="108" y="25"/>
                    <a:pt x="108" y="25"/>
                  </a:cubicBezTo>
                  <a:cubicBezTo>
                    <a:pt x="108" y="24"/>
                    <a:pt x="114" y="24"/>
                    <a:pt x="115" y="23"/>
                  </a:cubicBezTo>
                  <a:cubicBezTo>
                    <a:pt x="116" y="23"/>
                    <a:pt x="123" y="22"/>
                    <a:pt x="123" y="21"/>
                  </a:cubicBezTo>
                  <a:cubicBezTo>
                    <a:pt x="123" y="22"/>
                    <a:pt x="113" y="20"/>
                    <a:pt x="114" y="19"/>
                  </a:cubicBezTo>
                  <a:cubicBezTo>
                    <a:pt x="114" y="19"/>
                    <a:pt x="126" y="20"/>
                    <a:pt x="127" y="19"/>
                  </a:cubicBezTo>
                  <a:cubicBezTo>
                    <a:pt x="129" y="19"/>
                    <a:pt x="132" y="18"/>
                    <a:pt x="134" y="18"/>
                  </a:cubicBezTo>
                  <a:cubicBezTo>
                    <a:pt x="135" y="18"/>
                    <a:pt x="137" y="18"/>
                    <a:pt x="138" y="18"/>
                  </a:cubicBezTo>
                  <a:cubicBezTo>
                    <a:pt x="142" y="17"/>
                    <a:pt x="146" y="16"/>
                    <a:pt x="149" y="15"/>
                  </a:cubicBezTo>
                  <a:cubicBezTo>
                    <a:pt x="149" y="15"/>
                    <a:pt x="156" y="11"/>
                    <a:pt x="153" y="10"/>
                  </a:cubicBezTo>
                  <a:cubicBezTo>
                    <a:pt x="151" y="10"/>
                    <a:pt x="148" y="10"/>
                    <a:pt x="146" y="10"/>
                  </a:cubicBezTo>
                  <a:cubicBezTo>
                    <a:pt x="145" y="9"/>
                    <a:pt x="143" y="10"/>
                    <a:pt x="143" y="9"/>
                  </a:cubicBezTo>
                  <a:cubicBezTo>
                    <a:pt x="143" y="7"/>
                    <a:pt x="141" y="7"/>
                    <a:pt x="141" y="5"/>
                  </a:cubicBezTo>
                  <a:cubicBezTo>
                    <a:pt x="141" y="5"/>
                    <a:pt x="137" y="6"/>
                    <a:pt x="136" y="6"/>
                  </a:cubicBezTo>
                  <a:cubicBezTo>
                    <a:pt x="135" y="5"/>
                    <a:pt x="134" y="3"/>
                    <a:pt x="133" y="5"/>
                  </a:cubicBezTo>
                  <a:cubicBezTo>
                    <a:pt x="133" y="5"/>
                    <a:pt x="127" y="6"/>
                    <a:pt x="126" y="6"/>
                  </a:cubicBezTo>
                  <a:cubicBezTo>
                    <a:pt x="124" y="7"/>
                    <a:pt x="122" y="7"/>
                    <a:pt x="120" y="7"/>
                  </a:cubicBezTo>
                  <a:cubicBezTo>
                    <a:pt x="120" y="7"/>
                    <a:pt x="116" y="7"/>
                    <a:pt x="116" y="7"/>
                  </a:cubicBezTo>
                  <a:cubicBezTo>
                    <a:pt x="116" y="6"/>
                    <a:pt x="120" y="6"/>
                    <a:pt x="121" y="5"/>
                  </a:cubicBezTo>
                  <a:cubicBezTo>
                    <a:pt x="123" y="5"/>
                    <a:pt x="125" y="4"/>
                    <a:pt x="126" y="3"/>
                  </a:cubicBezTo>
                  <a:cubicBezTo>
                    <a:pt x="124" y="6"/>
                    <a:pt x="103" y="0"/>
                    <a:pt x="102" y="2"/>
                  </a:cubicBezTo>
                  <a:cubicBezTo>
                    <a:pt x="102" y="3"/>
                    <a:pt x="104" y="3"/>
                    <a:pt x="105" y="4"/>
                  </a:cubicBezTo>
                  <a:cubicBezTo>
                    <a:pt x="105" y="5"/>
                    <a:pt x="100" y="2"/>
                    <a:pt x="100" y="2"/>
                  </a:cubicBezTo>
                  <a:cubicBezTo>
                    <a:pt x="98" y="1"/>
                    <a:pt x="95" y="2"/>
                    <a:pt x="94" y="2"/>
                  </a:cubicBezTo>
                  <a:cubicBezTo>
                    <a:pt x="93" y="2"/>
                    <a:pt x="90" y="2"/>
                    <a:pt x="91" y="3"/>
                  </a:cubicBezTo>
                  <a:cubicBezTo>
                    <a:pt x="92" y="4"/>
                    <a:pt x="94" y="7"/>
                    <a:pt x="95" y="6"/>
                  </a:cubicBezTo>
                  <a:cubicBezTo>
                    <a:pt x="95" y="7"/>
                    <a:pt x="91" y="6"/>
                    <a:pt x="91" y="5"/>
                  </a:cubicBezTo>
                  <a:cubicBezTo>
                    <a:pt x="88" y="5"/>
                    <a:pt x="87" y="2"/>
                    <a:pt x="85" y="2"/>
                  </a:cubicBezTo>
                  <a:cubicBezTo>
                    <a:pt x="81" y="2"/>
                    <a:pt x="78" y="2"/>
                    <a:pt x="75" y="2"/>
                  </a:cubicBezTo>
                  <a:cubicBezTo>
                    <a:pt x="70" y="3"/>
                    <a:pt x="73" y="4"/>
                    <a:pt x="76" y="5"/>
                  </a:cubicBezTo>
                  <a:cubicBezTo>
                    <a:pt x="77" y="6"/>
                    <a:pt x="79" y="7"/>
                    <a:pt x="80" y="8"/>
                  </a:cubicBezTo>
                  <a:cubicBezTo>
                    <a:pt x="80" y="8"/>
                    <a:pt x="77" y="10"/>
                    <a:pt x="77" y="10"/>
                  </a:cubicBezTo>
                  <a:cubicBezTo>
                    <a:pt x="76" y="10"/>
                    <a:pt x="78" y="9"/>
                    <a:pt x="78" y="9"/>
                  </a:cubicBezTo>
                  <a:cubicBezTo>
                    <a:pt x="78" y="8"/>
                    <a:pt x="71" y="4"/>
                    <a:pt x="70" y="4"/>
                  </a:cubicBezTo>
                  <a:cubicBezTo>
                    <a:pt x="66" y="4"/>
                    <a:pt x="62" y="3"/>
                    <a:pt x="58" y="4"/>
                  </a:cubicBezTo>
                  <a:cubicBezTo>
                    <a:pt x="58" y="4"/>
                    <a:pt x="60" y="6"/>
                    <a:pt x="61" y="6"/>
                  </a:cubicBezTo>
                  <a:cubicBezTo>
                    <a:pt x="62" y="6"/>
                    <a:pt x="64" y="7"/>
                    <a:pt x="66" y="6"/>
                  </a:cubicBezTo>
                  <a:cubicBezTo>
                    <a:pt x="64" y="7"/>
                    <a:pt x="61" y="8"/>
                    <a:pt x="59" y="7"/>
                  </a:cubicBezTo>
                  <a:cubicBezTo>
                    <a:pt x="58" y="7"/>
                    <a:pt x="51" y="4"/>
                    <a:pt x="52" y="5"/>
                  </a:cubicBezTo>
                  <a:cubicBezTo>
                    <a:pt x="52" y="4"/>
                    <a:pt x="57" y="10"/>
                    <a:pt x="53" y="9"/>
                  </a:cubicBezTo>
                  <a:cubicBezTo>
                    <a:pt x="52" y="8"/>
                    <a:pt x="49" y="7"/>
                    <a:pt x="47" y="8"/>
                  </a:cubicBezTo>
                  <a:cubicBezTo>
                    <a:pt x="48" y="8"/>
                    <a:pt x="51" y="9"/>
                    <a:pt x="51" y="9"/>
                  </a:cubicBezTo>
                  <a:cubicBezTo>
                    <a:pt x="50" y="10"/>
                    <a:pt x="46" y="8"/>
                    <a:pt x="46" y="10"/>
                  </a:cubicBezTo>
                  <a:cubicBezTo>
                    <a:pt x="46" y="11"/>
                    <a:pt x="50" y="12"/>
                    <a:pt x="51" y="13"/>
                  </a:cubicBezTo>
                  <a:cubicBezTo>
                    <a:pt x="54" y="13"/>
                    <a:pt x="61" y="14"/>
                    <a:pt x="61" y="17"/>
                  </a:cubicBezTo>
                  <a:cubicBezTo>
                    <a:pt x="61" y="16"/>
                    <a:pt x="54" y="15"/>
                    <a:pt x="52" y="14"/>
                  </a:cubicBezTo>
                  <a:cubicBezTo>
                    <a:pt x="50" y="14"/>
                    <a:pt x="47" y="11"/>
                    <a:pt x="45" y="12"/>
                  </a:cubicBezTo>
                  <a:cubicBezTo>
                    <a:pt x="45" y="12"/>
                    <a:pt x="48" y="14"/>
                    <a:pt x="48" y="14"/>
                  </a:cubicBezTo>
                  <a:cubicBezTo>
                    <a:pt x="48" y="14"/>
                    <a:pt x="45" y="15"/>
                    <a:pt x="45" y="14"/>
                  </a:cubicBezTo>
                  <a:cubicBezTo>
                    <a:pt x="43" y="13"/>
                    <a:pt x="42" y="12"/>
                    <a:pt x="40" y="11"/>
                  </a:cubicBezTo>
                  <a:cubicBezTo>
                    <a:pt x="39" y="10"/>
                    <a:pt x="31" y="10"/>
                    <a:pt x="31" y="10"/>
                  </a:cubicBezTo>
                  <a:cubicBezTo>
                    <a:pt x="31" y="11"/>
                    <a:pt x="34" y="11"/>
                    <a:pt x="31" y="12"/>
                  </a:cubicBezTo>
                  <a:cubicBezTo>
                    <a:pt x="30" y="12"/>
                    <a:pt x="25" y="14"/>
                    <a:pt x="25" y="14"/>
                  </a:cubicBezTo>
                  <a:cubicBezTo>
                    <a:pt x="26" y="14"/>
                    <a:pt x="29" y="13"/>
                    <a:pt x="29" y="13"/>
                  </a:cubicBezTo>
                  <a:cubicBezTo>
                    <a:pt x="30" y="14"/>
                    <a:pt x="34" y="16"/>
                    <a:pt x="34" y="16"/>
                  </a:cubicBezTo>
                  <a:cubicBezTo>
                    <a:pt x="34" y="16"/>
                    <a:pt x="31" y="15"/>
                    <a:pt x="31" y="16"/>
                  </a:cubicBezTo>
                  <a:cubicBezTo>
                    <a:pt x="31" y="16"/>
                    <a:pt x="32" y="19"/>
                    <a:pt x="30" y="17"/>
                  </a:cubicBezTo>
                  <a:cubicBezTo>
                    <a:pt x="29" y="16"/>
                    <a:pt x="28" y="14"/>
                    <a:pt x="26" y="15"/>
                  </a:cubicBezTo>
                  <a:cubicBezTo>
                    <a:pt x="25" y="15"/>
                    <a:pt x="24" y="17"/>
                    <a:pt x="23" y="16"/>
                  </a:cubicBezTo>
                  <a:cubicBezTo>
                    <a:pt x="22" y="15"/>
                    <a:pt x="21" y="14"/>
                    <a:pt x="19" y="14"/>
                  </a:cubicBezTo>
                  <a:cubicBezTo>
                    <a:pt x="18" y="14"/>
                    <a:pt x="15" y="15"/>
                    <a:pt x="14" y="16"/>
                  </a:cubicBezTo>
                  <a:cubicBezTo>
                    <a:pt x="12" y="17"/>
                    <a:pt x="13" y="18"/>
                    <a:pt x="10" y="17"/>
                  </a:cubicBezTo>
                  <a:cubicBezTo>
                    <a:pt x="8" y="16"/>
                    <a:pt x="7" y="17"/>
                    <a:pt x="5" y="17"/>
                  </a:cubicBezTo>
                  <a:cubicBezTo>
                    <a:pt x="4" y="18"/>
                    <a:pt x="0" y="18"/>
                    <a:pt x="0" y="19"/>
                  </a:cubicBezTo>
                  <a:cubicBezTo>
                    <a:pt x="0" y="21"/>
                    <a:pt x="9" y="19"/>
                    <a:pt x="9" y="20"/>
                  </a:cubicBezTo>
                  <a:cubicBezTo>
                    <a:pt x="9" y="21"/>
                    <a:pt x="6" y="21"/>
                    <a:pt x="5" y="22"/>
                  </a:cubicBezTo>
                  <a:cubicBezTo>
                    <a:pt x="5" y="21"/>
                    <a:pt x="10" y="21"/>
                    <a:pt x="11" y="21"/>
                  </a:cubicBezTo>
                  <a:cubicBezTo>
                    <a:pt x="12" y="21"/>
                    <a:pt x="17" y="21"/>
                    <a:pt x="17" y="21"/>
                  </a:cubicBezTo>
                  <a:cubicBezTo>
                    <a:pt x="17" y="21"/>
                    <a:pt x="15" y="22"/>
                    <a:pt x="14" y="22"/>
                  </a:cubicBezTo>
                  <a:cubicBezTo>
                    <a:pt x="12" y="22"/>
                    <a:pt x="11" y="22"/>
                    <a:pt x="9" y="24"/>
                  </a:cubicBezTo>
                  <a:cubicBezTo>
                    <a:pt x="5" y="26"/>
                    <a:pt x="12" y="26"/>
                    <a:pt x="13" y="26"/>
                  </a:cubicBezTo>
                  <a:cubicBezTo>
                    <a:pt x="17" y="27"/>
                    <a:pt x="20" y="27"/>
                    <a:pt x="24" y="26"/>
                  </a:cubicBezTo>
                  <a:cubicBezTo>
                    <a:pt x="26" y="25"/>
                    <a:pt x="31" y="22"/>
                    <a:pt x="34" y="24"/>
                  </a:cubicBezTo>
                  <a:cubicBezTo>
                    <a:pt x="34" y="24"/>
                    <a:pt x="29" y="26"/>
                    <a:pt x="29" y="26"/>
                  </a:cubicBezTo>
                  <a:cubicBezTo>
                    <a:pt x="27" y="26"/>
                    <a:pt x="25" y="26"/>
                    <a:pt x="23" y="27"/>
                  </a:cubicBezTo>
                  <a:cubicBezTo>
                    <a:pt x="22" y="27"/>
                    <a:pt x="20" y="27"/>
                    <a:pt x="18" y="27"/>
                  </a:cubicBezTo>
                  <a:cubicBezTo>
                    <a:pt x="16" y="28"/>
                    <a:pt x="14" y="27"/>
                    <a:pt x="12" y="28"/>
                  </a:cubicBezTo>
                  <a:cubicBezTo>
                    <a:pt x="13" y="28"/>
                    <a:pt x="16" y="29"/>
                    <a:pt x="16" y="29"/>
                  </a:cubicBezTo>
                  <a:cubicBezTo>
                    <a:pt x="17" y="30"/>
                    <a:pt x="18" y="31"/>
                    <a:pt x="20" y="31"/>
                  </a:cubicBezTo>
                  <a:cubicBezTo>
                    <a:pt x="24" y="31"/>
                    <a:pt x="26" y="28"/>
                    <a:pt x="30" y="27"/>
                  </a:cubicBezTo>
                  <a:cubicBezTo>
                    <a:pt x="31" y="27"/>
                    <a:pt x="44" y="26"/>
                    <a:pt x="44" y="25"/>
                  </a:cubicBezTo>
                  <a:cubicBezTo>
                    <a:pt x="44" y="26"/>
                    <a:pt x="38" y="26"/>
                    <a:pt x="37" y="26"/>
                  </a:cubicBezTo>
                  <a:cubicBezTo>
                    <a:pt x="34" y="27"/>
                    <a:pt x="29" y="28"/>
                    <a:pt x="26" y="30"/>
                  </a:cubicBezTo>
                  <a:cubicBezTo>
                    <a:pt x="23" y="33"/>
                    <a:pt x="32" y="32"/>
                    <a:pt x="33" y="32"/>
                  </a:cubicBezTo>
                  <a:cubicBezTo>
                    <a:pt x="35" y="32"/>
                    <a:pt x="37" y="33"/>
                    <a:pt x="39" y="31"/>
                  </a:cubicBezTo>
                  <a:cubicBezTo>
                    <a:pt x="40" y="31"/>
                    <a:pt x="40" y="30"/>
                    <a:pt x="40" y="29"/>
                  </a:cubicBezTo>
                  <a:cubicBezTo>
                    <a:pt x="41" y="29"/>
                    <a:pt x="42" y="29"/>
                    <a:pt x="42" y="30"/>
                  </a:cubicBezTo>
                  <a:cubicBezTo>
                    <a:pt x="42" y="30"/>
                    <a:pt x="42" y="30"/>
                    <a:pt x="41" y="30"/>
                  </a:cubicBezTo>
                  <a:cubicBezTo>
                    <a:pt x="43" y="30"/>
                    <a:pt x="48" y="28"/>
                    <a:pt x="50" y="29"/>
                  </a:cubicBezTo>
                  <a:cubicBezTo>
                    <a:pt x="49" y="28"/>
                    <a:pt x="44" y="32"/>
                    <a:pt x="43" y="32"/>
                  </a:cubicBezTo>
                  <a:cubicBezTo>
                    <a:pt x="44" y="33"/>
                    <a:pt x="50" y="31"/>
                    <a:pt x="52" y="31"/>
                  </a:cubicBezTo>
                  <a:cubicBezTo>
                    <a:pt x="55" y="31"/>
                    <a:pt x="58" y="30"/>
                    <a:pt x="61" y="28"/>
                  </a:cubicBezTo>
                  <a:cubicBezTo>
                    <a:pt x="62" y="27"/>
                    <a:pt x="62" y="25"/>
                    <a:pt x="62" y="25"/>
                  </a:cubicBezTo>
                  <a:cubicBezTo>
                    <a:pt x="64" y="25"/>
                    <a:pt x="64" y="25"/>
                    <a:pt x="65" y="24"/>
                  </a:cubicBezTo>
                  <a:cubicBezTo>
                    <a:pt x="66" y="24"/>
                    <a:pt x="73" y="20"/>
                    <a:pt x="73" y="21"/>
                  </a:cubicBezTo>
                  <a:cubicBezTo>
                    <a:pt x="73" y="21"/>
                    <a:pt x="69" y="24"/>
                    <a:pt x="69" y="24"/>
                  </a:cubicBezTo>
                  <a:cubicBezTo>
                    <a:pt x="68" y="25"/>
                    <a:pt x="64" y="27"/>
                    <a:pt x="64" y="28"/>
                  </a:cubicBezTo>
                  <a:cubicBezTo>
                    <a:pt x="64" y="29"/>
                    <a:pt x="75" y="28"/>
                    <a:pt x="75" y="29"/>
                  </a:cubicBezTo>
                  <a:cubicBezTo>
                    <a:pt x="75" y="28"/>
                    <a:pt x="60" y="32"/>
                    <a:pt x="60" y="31"/>
                  </a:cubicBezTo>
                  <a:cubicBezTo>
                    <a:pt x="60" y="31"/>
                    <a:pt x="69" y="32"/>
                    <a:pt x="68" y="32"/>
                  </a:cubicBezTo>
                  <a:cubicBezTo>
                    <a:pt x="68" y="33"/>
                    <a:pt x="64" y="33"/>
                    <a:pt x="63" y="33"/>
                  </a:cubicBezTo>
                  <a:cubicBezTo>
                    <a:pt x="61" y="33"/>
                    <a:pt x="58" y="33"/>
                    <a:pt x="56" y="34"/>
                  </a:cubicBezTo>
                  <a:cubicBezTo>
                    <a:pt x="52" y="34"/>
                    <a:pt x="48" y="34"/>
                    <a:pt x="44" y="35"/>
                  </a:cubicBezTo>
                  <a:cubicBezTo>
                    <a:pt x="43" y="35"/>
                    <a:pt x="43" y="36"/>
                    <a:pt x="45" y="36"/>
                  </a:cubicBezTo>
                  <a:cubicBezTo>
                    <a:pt x="46" y="37"/>
                    <a:pt x="49" y="38"/>
                    <a:pt x="50" y="39"/>
                  </a:cubicBezTo>
                  <a:cubicBezTo>
                    <a:pt x="52" y="41"/>
                    <a:pt x="50" y="43"/>
                    <a:pt x="53" y="43"/>
                  </a:cubicBezTo>
                  <a:cubicBezTo>
                    <a:pt x="54" y="42"/>
                    <a:pt x="57" y="43"/>
                    <a:pt x="58" y="42"/>
                  </a:cubicBezTo>
                  <a:cubicBezTo>
                    <a:pt x="49" y="47"/>
                    <a:pt x="44" y="36"/>
                    <a:pt x="37" y="36"/>
                  </a:cubicBezTo>
                  <a:cubicBezTo>
                    <a:pt x="35" y="36"/>
                    <a:pt x="26" y="34"/>
                    <a:pt x="26" y="36"/>
                  </a:cubicBezTo>
                  <a:cubicBezTo>
                    <a:pt x="26" y="36"/>
                    <a:pt x="25" y="38"/>
                    <a:pt x="25" y="38"/>
                  </a:cubicBezTo>
                  <a:cubicBezTo>
                    <a:pt x="26" y="38"/>
                    <a:pt x="32" y="38"/>
                    <a:pt x="32" y="39"/>
                  </a:cubicBezTo>
                  <a:cubicBezTo>
                    <a:pt x="32" y="39"/>
                    <a:pt x="26" y="39"/>
                    <a:pt x="26" y="41"/>
                  </a:cubicBezTo>
                  <a:cubicBezTo>
                    <a:pt x="26" y="42"/>
                    <a:pt x="32" y="42"/>
                    <a:pt x="34" y="43"/>
                  </a:cubicBezTo>
                  <a:cubicBezTo>
                    <a:pt x="35" y="44"/>
                    <a:pt x="36" y="45"/>
                    <a:pt x="37" y="46"/>
                  </a:cubicBezTo>
                  <a:cubicBezTo>
                    <a:pt x="38" y="48"/>
                    <a:pt x="40" y="49"/>
                    <a:pt x="42" y="50"/>
                  </a:cubicBezTo>
                  <a:cubicBezTo>
                    <a:pt x="44" y="51"/>
                    <a:pt x="45" y="51"/>
                    <a:pt x="47" y="50"/>
                  </a:cubicBezTo>
                  <a:cubicBezTo>
                    <a:pt x="48" y="50"/>
                    <a:pt x="50" y="49"/>
                    <a:pt x="51" y="50"/>
                  </a:cubicBezTo>
                  <a:cubicBezTo>
                    <a:pt x="51" y="50"/>
                    <a:pt x="50" y="52"/>
                    <a:pt x="50" y="52"/>
                  </a:cubicBezTo>
                  <a:cubicBezTo>
                    <a:pt x="48" y="52"/>
                    <a:pt x="45" y="51"/>
                    <a:pt x="44" y="52"/>
                  </a:cubicBezTo>
                  <a:cubicBezTo>
                    <a:pt x="44" y="51"/>
                    <a:pt x="48" y="54"/>
                    <a:pt x="48" y="54"/>
                  </a:cubicBezTo>
                  <a:cubicBezTo>
                    <a:pt x="48" y="55"/>
                    <a:pt x="43" y="53"/>
                    <a:pt x="43" y="53"/>
                  </a:cubicBezTo>
                  <a:cubicBezTo>
                    <a:pt x="40" y="51"/>
                    <a:pt x="38" y="51"/>
                    <a:pt x="35" y="51"/>
                  </a:cubicBezTo>
                  <a:cubicBezTo>
                    <a:pt x="33" y="51"/>
                    <a:pt x="32" y="51"/>
                    <a:pt x="30" y="52"/>
                  </a:cubicBezTo>
                  <a:cubicBezTo>
                    <a:pt x="28" y="53"/>
                    <a:pt x="27" y="52"/>
                    <a:pt x="26" y="53"/>
                  </a:cubicBezTo>
                  <a:cubicBezTo>
                    <a:pt x="25" y="54"/>
                    <a:pt x="25" y="55"/>
                    <a:pt x="23" y="55"/>
                  </a:cubicBezTo>
                  <a:cubicBezTo>
                    <a:pt x="22" y="56"/>
                    <a:pt x="21" y="59"/>
                    <a:pt x="23" y="59"/>
                  </a:cubicBezTo>
                  <a:cubicBezTo>
                    <a:pt x="25" y="59"/>
                    <a:pt x="27" y="58"/>
                    <a:pt x="27" y="59"/>
                  </a:cubicBezTo>
                  <a:cubicBezTo>
                    <a:pt x="28" y="61"/>
                    <a:pt x="32" y="60"/>
                    <a:pt x="32" y="59"/>
                  </a:cubicBezTo>
                  <a:cubicBezTo>
                    <a:pt x="33" y="59"/>
                    <a:pt x="35" y="56"/>
                    <a:pt x="35" y="55"/>
                  </a:cubicBezTo>
                  <a:cubicBezTo>
                    <a:pt x="35" y="56"/>
                    <a:pt x="35" y="56"/>
                    <a:pt x="35" y="57"/>
                  </a:cubicBezTo>
                  <a:cubicBezTo>
                    <a:pt x="35" y="57"/>
                    <a:pt x="36" y="57"/>
                    <a:pt x="36" y="57"/>
                  </a:cubicBezTo>
                  <a:cubicBezTo>
                    <a:pt x="36" y="57"/>
                    <a:pt x="35" y="58"/>
                    <a:pt x="35" y="59"/>
                  </a:cubicBezTo>
                  <a:cubicBezTo>
                    <a:pt x="35" y="59"/>
                    <a:pt x="35" y="59"/>
                    <a:pt x="36" y="59"/>
                  </a:cubicBezTo>
                  <a:cubicBezTo>
                    <a:pt x="36" y="59"/>
                    <a:pt x="33" y="60"/>
                    <a:pt x="34" y="60"/>
                  </a:cubicBezTo>
                  <a:cubicBezTo>
                    <a:pt x="34" y="60"/>
                    <a:pt x="34" y="60"/>
                    <a:pt x="34" y="60"/>
                  </a:cubicBezTo>
                  <a:cubicBezTo>
                    <a:pt x="34" y="61"/>
                    <a:pt x="31" y="60"/>
                    <a:pt x="30" y="61"/>
                  </a:cubicBezTo>
                  <a:cubicBezTo>
                    <a:pt x="31" y="61"/>
                    <a:pt x="35" y="61"/>
                    <a:pt x="36" y="62"/>
                  </a:cubicBezTo>
                  <a:cubicBezTo>
                    <a:pt x="36" y="62"/>
                    <a:pt x="31" y="65"/>
                    <a:pt x="32" y="65"/>
                  </a:cubicBezTo>
                  <a:cubicBezTo>
                    <a:pt x="32" y="66"/>
                    <a:pt x="37" y="65"/>
                    <a:pt x="37" y="65"/>
                  </a:cubicBezTo>
                  <a:cubicBezTo>
                    <a:pt x="37" y="65"/>
                    <a:pt x="36" y="65"/>
                    <a:pt x="36" y="65"/>
                  </a:cubicBezTo>
                  <a:cubicBezTo>
                    <a:pt x="36" y="66"/>
                    <a:pt x="41" y="65"/>
                    <a:pt x="42" y="64"/>
                  </a:cubicBezTo>
                  <a:cubicBezTo>
                    <a:pt x="42" y="64"/>
                    <a:pt x="46" y="59"/>
                    <a:pt x="47" y="60"/>
                  </a:cubicBezTo>
                  <a:cubicBezTo>
                    <a:pt x="48" y="61"/>
                    <a:pt x="40" y="67"/>
                    <a:pt x="38" y="68"/>
                  </a:cubicBezTo>
                  <a:cubicBezTo>
                    <a:pt x="35" y="68"/>
                    <a:pt x="33" y="68"/>
                    <a:pt x="30" y="66"/>
                  </a:cubicBezTo>
                  <a:cubicBezTo>
                    <a:pt x="28" y="65"/>
                    <a:pt x="28" y="63"/>
                    <a:pt x="26" y="63"/>
                  </a:cubicBezTo>
                  <a:cubicBezTo>
                    <a:pt x="24" y="62"/>
                    <a:pt x="22" y="62"/>
                    <a:pt x="20" y="62"/>
                  </a:cubicBezTo>
                  <a:cubicBezTo>
                    <a:pt x="17" y="62"/>
                    <a:pt x="17" y="63"/>
                    <a:pt x="19" y="65"/>
                  </a:cubicBezTo>
                  <a:cubicBezTo>
                    <a:pt x="20" y="66"/>
                    <a:pt x="20" y="67"/>
                    <a:pt x="22" y="67"/>
                  </a:cubicBezTo>
                  <a:cubicBezTo>
                    <a:pt x="25" y="67"/>
                    <a:pt x="22" y="67"/>
                    <a:pt x="22" y="68"/>
                  </a:cubicBezTo>
                  <a:cubicBezTo>
                    <a:pt x="22" y="68"/>
                    <a:pt x="26" y="70"/>
                    <a:pt x="26" y="7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0" name="Freeform 610"/>
            <p:cNvSpPr>
              <a:spLocks/>
            </p:cNvSpPr>
            <p:nvPr/>
          </p:nvSpPr>
          <p:spPr bwMode="auto">
            <a:xfrm>
              <a:off x="8833290" y="4569097"/>
              <a:ext cx="9557" cy="4779"/>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2" y="1"/>
                    <a:pt x="0" y="0"/>
                    <a:pt x="0" y="0"/>
                  </a:cubicBezTo>
                  <a:cubicBezTo>
                    <a:pt x="1" y="0"/>
                    <a:pt x="2" y="0"/>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1" name="Freeform 611"/>
            <p:cNvSpPr>
              <a:spLocks/>
            </p:cNvSpPr>
            <p:nvPr/>
          </p:nvSpPr>
          <p:spPr bwMode="auto">
            <a:xfrm>
              <a:off x="8772766" y="4559540"/>
              <a:ext cx="9557" cy="9557"/>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2" y="1"/>
                    <a:pt x="0" y="2"/>
                    <a:pt x="0" y="1"/>
                  </a:cubicBezTo>
                  <a:cubicBezTo>
                    <a:pt x="0" y="0"/>
                    <a:pt x="2" y="0"/>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2" name="Freeform 612"/>
            <p:cNvSpPr>
              <a:spLocks/>
            </p:cNvSpPr>
            <p:nvPr/>
          </p:nvSpPr>
          <p:spPr bwMode="auto">
            <a:xfrm>
              <a:off x="8983012" y="5392560"/>
              <a:ext cx="31856" cy="23893"/>
            </a:xfrm>
            <a:custGeom>
              <a:avLst/>
              <a:gdLst>
                <a:gd name="T0" fmla="*/ 6 w 7"/>
                <a:gd name="T1" fmla="*/ 2 h 5"/>
                <a:gd name="T2" fmla="*/ 1 w 7"/>
                <a:gd name="T3" fmla="*/ 2 h 5"/>
                <a:gd name="T4" fmla="*/ 6 w 7"/>
                <a:gd name="T5" fmla="*/ 2 h 5"/>
              </a:gdLst>
              <a:ahLst/>
              <a:cxnLst>
                <a:cxn ang="0">
                  <a:pos x="T0" y="T1"/>
                </a:cxn>
                <a:cxn ang="0">
                  <a:pos x="T2" y="T3"/>
                </a:cxn>
                <a:cxn ang="0">
                  <a:pos x="T4" y="T5"/>
                </a:cxn>
              </a:cxnLst>
              <a:rect l="0" t="0" r="r" b="b"/>
              <a:pathLst>
                <a:path w="7" h="5">
                  <a:moveTo>
                    <a:pt x="6" y="2"/>
                  </a:moveTo>
                  <a:cubicBezTo>
                    <a:pt x="7" y="0"/>
                    <a:pt x="0" y="1"/>
                    <a:pt x="1" y="2"/>
                  </a:cubicBezTo>
                  <a:cubicBezTo>
                    <a:pt x="1" y="3"/>
                    <a:pt x="5" y="5"/>
                    <a:pt x="6"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3" name="Rectangle 613"/>
            <p:cNvSpPr>
              <a:spLocks noChangeArrowheads="1"/>
            </p:cNvSpPr>
            <p:nvPr/>
          </p:nvSpPr>
          <p:spPr bwMode="auto">
            <a:xfrm>
              <a:off x="6227516" y="2598838"/>
              <a:ext cx="1594" cy="1594"/>
            </a:xfrm>
            <a:prstGeom prst="rect">
              <a:avLst/>
            </a:pr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4" name="Freeform 614"/>
            <p:cNvSpPr>
              <a:spLocks/>
            </p:cNvSpPr>
            <p:nvPr/>
          </p:nvSpPr>
          <p:spPr bwMode="auto">
            <a:xfrm>
              <a:off x="4629963" y="5252397"/>
              <a:ext cx="47783" cy="41414"/>
            </a:xfrm>
            <a:custGeom>
              <a:avLst/>
              <a:gdLst>
                <a:gd name="T0" fmla="*/ 4 w 10"/>
                <a:gd name="T1" fmla="*/ 4 h 9"/>
                <a:gd name="T2" fmla="*/ 0 w 10"/>
                <a:gd name="T3" fmla="*/ 8 h 9"/>
                <a:gd name="T4" fmla="*/ 2 w 10"/>
                <a:gd name="T5" fmla="*/ 8 h 9"/>
                <a:gd name="T6" fmla="*/ 5 w 10"/>
                <a:gd name="T7" fmla="*/ 5 h 9"/>
                <a:gd name="T8" fmla="*/ 8 w 10"/>
                <a:gd name="T9" fmla="*/ 0 h 9"/>
                <a:gd name="T10" fmla="*/ 4 w 10"/>
                <a:gd name="T11" fmla="*/ 4 h 9"/>
                <a:gd name="T12" fmla="*/ 4 w 10"/>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4" y="4"/>
                  </a:moveTo>
                  <a:cubicBezTo>
                    <a:pt x="4" y="5"/>
                    <a:pt x="1" y="7"/>
                    <a:pt x="0" y="8"/>
                  </a:cubicBezTo>
                  <a:cubicBezTo>
                    <a:pt x="0" y="9"/>
                    <a:pt x="2" y="8"/>
                    <a:pt x="2" y="8"/>
                  </a:cubicBezTo>
                  <a:cubicBezTo>
                    <a:pt x="3" y="7"/>
                    <a:pt x="4" y="6"/>
                    <a:pt x="5" y="5"/>
                  </a:cubicBezTo>
                  <a:cubicBezTo>
                    <a:pt x="6" y="4"/>
                    <a:pt x="10" y="0"/>
                    <a:pt x="8" y="0"/>
                  </a:cubicBezTo>
                  <a:cubicBezTo>
                    <a:pt x="7" y="0"/>
                    <a:pt x="4" y="3"/>
                    <a:pt x="4" y="4"/>
                  </a:cubicBezTo>
                  <a:cubicBezTo>
                    <a:pt x="4" y="5"/>
                    <a:pt x="4" y="3"/>
                    <a:pt x="4"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5" name="Freeform 615"/>
            <p:cNvSpPr>
              <a:spLocks/>
            </p:cNvSpPr>
            <p:nvPr/>
          </p:nvSpPr>
          <p:spPr bwMode="auto">
            <a:xfrm>
              <a:off x="3911624" y="3366554"/>
              <a:ext cx="33448" cy="14336"/>
            </a:xfrm>
            <a:custGeom>
              <a:avLst/>
              <a:gdLst>
                <a:gd name="T0" fmla="*/ 7 w 7"/>
                <a:gd name="T1" fmla="*/ 1 h 3"/>
                <a:gd name="T2" fmla="*/ 1 w 7"/>
                <a:gd name="T3" fmla="*/ 0 h 3"/>
                <a:gd name="T4" fmla="*/ 7 w 7"/>
                <a:gd name="T5" fmla="*/ 1 h 3"/>
              </a:gdLst>
              <a:ahLst/>
              <a:cxnLst>
                <a:cxn ang="0">
                  <a:pos x="T0" y="T1"/>
                </a:cxn>
                <a:cxn ang="0">
                  <a:pos x="T2" y="T3"/>
                </a:cxn>
                <a:cxn ang="0">
                  <a:pos x="T4" y="T5"/>
                </a:cxn>
              </a:cxnLst>
              <a:rect l="0" t="0" r="r" b="b"/>
              <a:pathLst>
                <a:path w="7" h="3">
                  <a:moveTo>
                    <a:pt x="7" y="1"/>
                  </a:moveTo>
                  <a:cubicBezTo>
                    <a:pt x="7" y="0"/>
                    <a:pt x="0" y="0"/>
                    <a:pt x="1" y="0"/>
                  </a:cubicBezTo>
                  <a:cubicBezTo>
                    <a:pt x="2" y="0"/>
                    <a:pt x="6" y="3"/>
                    <a:pt x="7"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6" name="Freeform 618"/>
            <p:cNvSpPr>
              <a:spLocks/>
            </p:cNvSpPr>
            <p:nvPr/>
          </p:nvSpPr>
          <p:spPr bwMode="auto">
            <a:xfrm>
              <a:off x="4131425" y="4250542"/>
              <a:ext cx="355189" cy="258029"/>
            </a:xfrm>
            <a:custGeom>
              <a:avLst/>
              <a:gdLst>
                <a:gd name="T0" fmla="*/ 63 w 76"/>
                <a:gd name="T1" fmla="*/ 28 h 55"/>
                <a:gd name="T2" fmla="*/ 66 w 76"/>
                <a:gd name="T3" fmla="*/ 24 h 55"/>
                <a:gd name="T4" fmla="*/ 67 w 76"/>
                <a:gd name="T5" fmla="*/ 22 h 55"/>
                <a:gd name="T6" fmla="*/ 67 w 76"/>
                <a:gd name="T7" fmla="*/ 18 h 55"/>
                <a:gd name="T8" fmla="*/ 61 w 76"/>
                <a:gd name="T9" fmla="*/ 15 h 55"/>
                <a:gd name="T10" fmla="*/ 63 w 76"/>
                <a:gd name="T11" fmla="*/ 14 h 55"/>
                <a:gd name="T12" fmla="*/ 64 w 76"/>
                <a:gd name="T13" fmla="*/ 11 h 55"/>
                <a:gd name="T14" fmla="*/ 60 w 76"/>
                <a:gd name="T15" fmla="*/ 9 h 55"/>
                <a:gd name="T16" fmla="*/ 59 w 76"/>
                <a:gd name="T17" fmla="*/ 8 h 55"/>
                <a:gd name="T18" fmla="*/ 57 w 76"/>
                <a:gd name="T19" fmla="*/ 9 h 55"/>
                <a:gd name="T20" fmla="*/ 57 w 76"/>
                <a:gd name="T21" fmla="*/ 7 h 55"/>
                <a:gd name="T22" fmla="*/ 54 w 76"/>
                <a:gd name="T23" fmla="*/ 8 h 55"/>
                <a:gd name="T24" fmla="*/ 54 w 76"/>
                <a:gd name="T25" fmla="*/ 6 h 55"/>
                <a:gd name="T26" fmla="*/ 58 w 76"/>
                <a:gd name="T27" fmla="*/ 5 h 55"/>
                <a:gd name="T28" fmla="*/ 55 w 76"/>
                <a:gd name="T29" fmla="*/ 4 h 55"/>
                <a:gd name="T30" fmla="*/ 49 w 76"/>
                <a:gd name="T31" fmla="*/ 4 h 55"/>
                <a:gd name="T32" fmla="*/ 44 w 76"/>
                <a:gd name="T33" fmla="*/ 7 h 55"/>
                <a:gd name="T34" fmla="*/ 38 w 76"/>
                <a:gd name="T35" fmla="*/ 5 h 55"/>
                <a:gd name="T36" fmla="*/ 29 w 76"/>
                <a:gd name="T37" fmla="*/ 5 h 55"/>
                <a:gd name="T38" fmla="*/ 26 w 76"/>
                <a:gd name="T39" fmla="*/ 2 h 55"/>
                <a:gd name="T40" fmla="*/ 20 w 76"/>
                <a:gd name="T41" fmla="*/ 0 h 55"/>
                <a:gd name="T42" fmla="*/ 11 w 76"/>
                <a:gd name="T43" fmla="*/ 4 h 55"/>
                <a:gd name="T44" fmla="*/ 13 w 76"/>
                <a:gd name="T45" fmla="*/ 12 h 55"/>
                <a:gd name="T46" fmla="*/ 8 w 76"/>
                <a:gd name="T47" fmla="*/ 8 h 55"/>
                <a:gd name="T48" fmla="*/ 10 w 76"/>
                <a:gd name="T49" fmla="*/ 5 h 55"/>
                <a:gd name="T50" fmla="*/ 8 w 76"/>
                <a:gd name="T51" fmla="*/ 1 h 55"/>
                <a:gd name="T52" fmla="*/ 4 w 76"/>
                <a:gd name="T53" fmla="*/ 7 h 55"/>
                <a:gd name="T54" fmla="*/ 3 w 76"/>
                <a:gd name="T55" fmla="*/ 12 h 55"/>
                <a:gd name="T56" fmla="*/ 5 w 76"/>
                <a:gd name="T57" fmla="*/ 13 h 55"/>
                <a:gd name="T58" fmla="*/ 7 w 76"/>
                <a:gd name="T59" fmla="*/ 16 h 55"/>
                <a:gd name="T60" fmla="*/ 10 w 76"/>
                <a:gd name="T61" fmla="*/ 23 h 55"/>
                <a:gd name="T62" fmla="*/ 13 w 76"/>
                <a:gd name="T63" fmla="*/ 23 h 55"/>
                <a:gd name="T64" fmla="*/ 15 w 76"/>
                <a:gd name="T65" fmla="*/ 22 h 55"/>
                <a:gd name="T66" fmla="*/ 21 w 76"/>
                <a:gd name="T67" fmla="*/ 27 h 55"/>
                <a:gd name="T68" fmla="*/ 23 w 76"/>
                <a:gd name="T69" fmla="*/ 27 h 55"/>
                <a:gd name="T70" fmla="*/ 26 w 76"/>
                <a:gd name="T71" fmla="*/ 27 h 55"/>
                <a:gd name="T72" fmla="*/ 31 w 76"/>
                <a:gd name="T73" fmla="*/ 29 h 55"/>
                <a:gd name="T74" fmla="*/ 31 w 76"/>
                <a:gd name="T75" fmla="*/ 38 h 55"/>
                <a:gd name="T76" fmla="*/ 32 w 76"/>
                <a:gd name="T77" fmla="*/ 41 h 55"/>
                <a:gd name="T78" fmla="*/ 30 w 76"/>
                <a:gd name="T79" fmla="*/ 44 h 55"/>
                <a:gd name="T80" fmla="*/ 40 w 76"/>
                <a:gd name="T81" fmla="*/ 53 h 55"/>
                <a:gd name="T82" fmla="*/ 42 w 76"/>
                <a:gd name="T83" fmla="*/ 54 h 55"/>
                <a:gd name="T84" fmla="*/ 45 w 76"/>
                <a:gd name="T85" fmla="*/ 52 h 55"/>
                <a:gd name="T86" fmla="*/ 51 w 76"/>
                <a:gd name="T87" fmla="*/ 47 h 55"/>
                <a:gd name="T88" fmla="*/ 49 w 76"/>
                <a:gd name="T89" fmla="*/ 44 h 55"/>
                <a:gd name="T90" fmla="*/ 48 w 76"/>
                <a:gd name="T91" fmla="*/ 41 h 55"/>
                <a:gd name="T92" fmla="*/ 45 w 76"/>
                <a:gd name="T93" fmla="*/ 38 h 55"/>
                <a:gd name="T94" fmla="*/ 52 w 76"/>
                <a:gd name="T95" fmla="*/ 38 h 55"/>
                <a:gd name="T96" fmla="*/ 54 w 76"/>
                <a:gd name="T97" fmla="*/ 40 h 55"/>
                <a:gd name="T98" fmla="*/ 56 w 76"/>
                <a:gd name="T99" fmla="*/ 38 h 55"/>
                <a:gd name="T100" fmla="*/ 62 w 76"/>
                <a:gd name="T101" fmla="*/ 36 h 55"/>
                <a:gd name="T102" fmla="*/ 67 w 76"/>
                <a:gd name="T103" fmla="*/ 33 h 55"/>
                <a:gd name="T104" fmla="*/ 63 w 76"/>
                <a:gd name="T105" fmla="*/ 2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6" h="55">
                  <a:moveTo>
                    <a:pt x="63" y="28"/>
                  </a:moveTo>
                  <a:cubicBezTo>
                    <a:pt x="63" y="26"/>
                    <a:pt x="63" y="25"/>
                    <a:pt x="66" y="24"/>
                  </a:cubicBezTo>
                  <a:cubicBezTo>
                    <a:pt x="66" y="23"/>
                    <a:pt x="68" y="23"/>
                    <a:pt x="67" y="22"/>
                  </a:cubicBezTo>
                  <a:cubicBezTo>
                    <a:pt x="66" y="21"/>
                    <a:pt x="65" y="19"/>
                    <a:pt x="67" y="18"/>
                  </a:cubicBezTo>
                  <a:cubicBezTo>
                    <a:pt x="76" y="14"/>
                    <a:pt x="61" y="15"/>
                    <a:pt x="61" y="15"/>
                  </a:cubicBezTo>
                  <a:cubicBezTo>
                    <a:pt x="61" y="14"/>
                    <a:pt x="62" y="14"/>
                    <a:pt x="63" y="14"/>
                  </a:cubicBezTo>
                  <a:cubicBezTo>
                    <a:pt x="64" y="14"/>
                    <a:pt x="64" y="12"/>
                    <a:pt x="64" y="11"/>
                  </a:cubicBezTo>
                  <a:cubicBezTo>
                    <a:pt x="64" y="10"/>
                    <a:pt x="60" y="8"/>
                    <a:pt x="60" y="9"/>
                  </a:cubicBezTo>
                  <a:cubicBezTo>
                    <a:pt x="60" y="10"/>
                    <a:pt x="59" y="8"/>
                    <a:pt x="59" y="8"/>
                  </a:cubicBezTo>
                  <a:cubicBezTo>
                    <a:pt x="58" y="8"/>
                    <a:pt x="58" y="10"/>
                    <a:pt x="57" y="9"/>
                  </a:cubicBezTo>
                  <a:cubicBezTo>
                    <a:pt x="57" y="9"/>
                    <a:pt x="57" y="8"/>
                    <a:pt x="57" y="7"/>
                  </a:cubicBezTo>
                  <a:cubicBezTo>
                    <a:pt x="56" y="6"/>
                    <a:pt x="55" y="8"/>
                    <a:pt x="54" y="8"/>
                  </a:cubicBezTo>
                  <a:cubicBezTo>
                    <a:pt x="54" y="8"/>
                    <a:pt x="54" y="6"/>
                    <a:pt x="54" y="6"/>
                  </a:cubicBezTo>
                  <a:cubicBezTo>
                    <a:pt x="54" y="4"/>
                    <a:pt x="57" y="5"/>
                    <a:pt x="58" y="5"/>
                  </a:cubicBezTo>
                  <a:cubicBezTo>
                    <a:pt x="59" y="4"/>
                    <a:pt x="55" y="4"/>
                    <a:pt x="55" y="4"/>
                  </a:cubicBezTo>
                  <a:cubicBezTo>
                    <a:pt x="53" y="4"/>
                    <a:pt x="51" y="3"/>
                    <a:pt x="49" y="4"/>
                  </a:cubicBezTo>
                  <a:cubicBezTo>
                    <a:pt x="47" y="5"/>
                    <a:pt x="46" y="8"/>
                    <a:pt x="44" y="7"/>
                  </a:cubicBezTo>
                  <a:cubicBezTo>
                    <a:pt x="41" y="7"/>
                    <a:pt x="40" y="7"/>
                    <a:pt x="38" y="5"/>
                  </a:cubicBezTo>
                  <a:cubicBezTo>
                    <a:pt x="36" y="3"/>
                    <a:pt x="32" y="5"/>
                    <a:pt x="29" y="5"/>
                  </a:cubicBezTo>
                  <a:cubicBezTo>
                    <a:pt x="27" y="5"/>
                    <a:pt x="27" y="4"/>
                    <a:pt x="26" y="2"/>
                  </a:cubicBezTo>
                  <a:cubicBezTo>
                    <a:pt x="25" y="0"/>
                    <a:pt x="23" y="0"/>
                    <a:pt x="20" y="0"/>
                  </a:cubicBezTo>
                  <a:cubicBezTo>
                    <a:pt x="19" y="0"/>
                    <a:pt x="11" y="1"/>
                    <a:pt x="11" y="4"/>
                  </a:cubicBezTo>
                  <a:cubicBezTo>
                    <a:pt x="11" y="7"/>
                    <a:pt x="15" y="8"/>
                    <a:pt x="13" y="12"/>
                  </a:cubicBezTo>
                  <a:cubicBezTo>
                    <a:pt x="11" y="14"/>
                    <a:pt x="7" y="10"/>
                    <a:pt x="8" y="8"/>
                  </a:cubicBezTo>
                  <a:cubicBezTo>
                    <a:pt x="8" y="7"/>
                    <a:pt x="10" y="6"/>
                    <a:pt x="10" y="5"/>
                  </a:cubicBezTo>
                  <a:cubicBezTo>
                    <a:pt x="11" y="3"/>
                    <a:pt x="8" y="2"/>
                    <a:pt x="8" y="1"/>
                  </a:cubicBezTo>
                  <a:cubicBezTo>
                    <a:pt x="5" y="3"/>
                    <a:pt x="4" y="4"/>
                    <a:pt x="4" y="7"/>
                  </a:cubicBezTo>
                  <a:cubicBezTo>
                    <a:pt x="3" y="8"/>
                    <a:pt x="0" y="12"/>
                    <a:pt x="3" y="12"/>
                  </a:cubicBezTo>
                  <a:cubicBezTo>
                    <a:pt x="3" y="12"/>
                    <a:pt x="4" y="12"/>
                    <a:pt x="5" y="13"/>
                  </a:cubicBezTo>
                  <a:cubicBezTo>
                    <a:pt x="5" y="14"/>
                    <a:pt x="6" y="15"/>
                    <a:pt x="7" y="16"/>
                  </a:cubicBezTo>
                  <a:cubicBezTo>
                    <a:pt x="9" y="18"/>
                    <a:pt x="5" y="22"/>
                    <a:pt x="10" y="23"/>
                  </a:cubicBezTo>
                  <a:cubicBezTo>
                    <a:pt x="10" y="23"/>
                    <a:pt x="12" y="23"/>
                    <a:pt x="13" y="23"/>
                  </a:cubicBezTo>
                  <a:cubicBezTo>
                    <a:pt x="14" y="23"/>
                    <a:pt x="14" y="22"/>
                    <a:pt x="15" y="22"/>
                  </a:cubicBezTo>
                  <a:cubicBezTo>
                    <a:pt x="18" y="22"/>
                    <a:pt x="19" y="25"/>
                    <a:pt x="21" y="27"/>
                  </a:cubicBezTo>
                  <a:cubicBezTo>
                    <a:pt x="21" y="27"/>
                    <a:pt x="22" y="28"/>
                    <a:pt x="23" y="27"/>
                  </a:cubicBezTo>
                  <a:cubicBezTo>
                    <a:pt x="23" y="26"/>
                    <a:pt x="24" y="27"/>
                    <a:pt x="26" y="27"/>
                  </a:cubicBezTo>
                  <a:cubicBezTo>
                    <a:pt x="28" y="28"/>
                    <a:pt x="33" y="25"/>
                    <a:pt x="31" y="29"/>
                  </a:cubicBezTo>
                  <a:cubicBezTo>
                    <a:pt x="29" y="32"/>
                    <a:pt x="29" y="35"/>
                    <a:pt x="31" y="38"/>
                  </a:cubicBezTo>
                  <a:cubicBezTo>
                    <a:pt x="31" y="39"/>
                    <a:pt x="32" y="40"/>
                    <a:pt x="32" y="41"/>
                  </a:cubicBezTo>
                  <a:cubicBezTo>
                    <a:pt x="32" y="42"/>
                    <a:pt x="29" y="43"/>
                    <a:pt x="30" y="44"/>
                  </a:cubicBezTo>
                  <a:cubicBezTo>
                    <a:pt x="33" y="47"/>
                    <a:pt x="34" y="55"/>
                    <a:pt x="40" y="53"/>
                  </a:cubicBezTo>
                  <a:cubicBezTo>
                    <a:pt x="41" y="53"/>
                    <a:pt x="41" y="54"/>
                    <a:pt x="42" y="54"/>
                  </a:cubicBezTo>
                  <a:cubicBezTo>
                    <a:pt x="43" y="54"/>
                    <a:pt x="44" y="53"/>
                    <a:pt x="45" y="52"/>
                  </a:cubicBezTo>
                  <a:cubicBezTo>
                    <a:pt x="47" y="51"/>
                    <a:pt x="48" y="49"/>
                    <a:pt x="51" y="47"/>
                  </a:cubicBezTo>
                  <a:cubicBezTo>
                    <a:pt x="53" y="46"/>
                    <a:pt x="49" y="46"/>
                    <a:pt x="49" y="44"/>
                  </a:cubicBezTo>
                  <a:cubicBezTo>
                    <a:pt x="49" y="43"/>
                    <a:pt x="48" y="42"/>
                    <a:pt x="48" y="41"/>
                  </a:cubicBezTo>
                  <a:cubicBezTo>
                    <a:pt x="48" y="40"/>
                    <a:pt x="45" y="39"/>
                    <a:pt x="45" y="38"/>
                  </a:cubicBezTo>
                  <a:cubicBezTo>
                    <a:pt x="45" y="37"/>
                    <a:pt x="51" y="38"/>
                    <a:pt x="52" y="38"/>
                  </a:cubicBezTo>
                  <a:cubicBezTo>
                    <a:pt x="54" y="38"/>
                    <a:pt x="53" y="39"/>
                    <a:pt x="54" y="40"/>
                  </a:cubicBezTo>
                  <a:cubicBezTo>
                    <a:pt x="55" y="40"/>
                    <a:pt x="55" y="38"/>
                    <a:pt x="56" y="38"/>
                  </a:cubicBezTo>
                  <a:cubicBezTo>
                    <a:pt x="57" y="37"/>
                    <a:pt x="60" y="37"/>
                    <a:pt x="62" y="36"/>
                  </a:cubicBezTo>
                  <a:cubicBezTo>
                    <a:pt x="63" y="35"/>
                    <a:pt x="65" y="34"/>
                    <a:pt x="67" y="33"/>
                  </a:cubicBezTo>
                  <a:cubicBezTo>
                    <a:pt x="66" y="31"/>
                    <a:pt x="63" y="30"/>
                    <a:pt x="63" y="2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7" name="Freeform 619"/>
            <p:cNvSpPr>
              <a:spLocks/>
            </p:cNvSpPr>
            <p:nvPr/>
          </p:nvSpPr>
          <p:spPr bwMode="auto">
            <a:xfrm>
              <a:off x="4416532" y="4320625"/>
              <a:ext cx="121050" cy="178390"/>
            </a:xfrm>
            <a:custGeom>
              <a:avLst/>
              <a:gdLst>
                <a:gd name="T0" fmla="*/ 22 w 26"/>
                <a:gd name="T1" fmla="*/ 29 h 38"/>
                <a:gd name="T2" fmla="*/ 18 w 26"/>
                <a:gd name="T3" fmla="*/ 21 h 38"/>
                <a:gd name="T4" fmla="*/ 20 w 26"/>
                <a:gd name="T5" fmla="*/ 18 h 38"/>
                <a:gd name="T6" fmla="*/ 22 w 26"/>
                <a:gd name="T7" fmla="*/ 15 h 38"/>
                <a:gd name="T8" fmla="*/ 22 w 26"/>
                <a:gd name="T9" fmla="*/ 13 h 38"/>
                <a:gd name="T10" fmla="*/ 20 w 26"/>
                <a:gd name="T11" fmla="*/ 11 h 38"/>
                <a:gd name="T12" fmla="*/ 16 w 26"/>
                <a:gd name="T13" fmla="*/ 7 h 38"/>
                <a:gd name="T14" fmla="*/ 9 w 26"/>
                <a:gd name="T15" fmla="*/ 0 h 38"/>
                <a:gd name="T16" fmla="*/ 5 w 26"/>
                <a:gd name="T17" fmla="*/ 5 h 38"/>
                <a:gd name="T18" fmla="*/ 6 w 26"/>
                <a:gd name="T19" fmla="*/ 8 h 38"/>
                <a:gd name="T20" fmla="*/ 3 w 26"/>
                <a:gd name="T21" fmla="*/ 10 h 38"/>
                <a:gd name="T22" fmla="*/ 4 w 26"/>
                <a:gd name="T23" fmla="*/ 16 h 38"/>
                <a:gd name="T24" fmla="*/ 7 w 26"/>
                <a:gd name="T25" fmla="*/ 18 h 38"/>
                <a:gd name="T26" fmla="*/ 8 w 26"/>
                <a:gd name="T27" fmla="*/ 20 h 38"/>
                <a:gd name="T28" fmla="*/ 8 w 26"/>
                <a:gd name="T29" fmla="*/ 27 h 38"/>
                <a:gd name="T30" fmla="*/ 11 w 26"/>
                <a:gd name="T31" fmla="*/ 35 h 38"/>
                <a:gd name="T32" fmla="*/ 17 w 26"/>
                <a:gd name="T33" fmla="*/ 35 h 38"/>
                <a:gd name="T34" fmla="*/ 21 w 26"/>
                <a:gd name="T35" fmla="*/ 34 h 38"/>
                <a:gd name="T36" fmla="*/ 26 w 26"/>
                <a:gd name="T37" fmla="*/ 34 h 38"/>
                <a:gd name="T38" fmla="*/ 22 w 26"/>
                <a:gd name="T39" fmla="*/ 29 h 38"/>
                <a:gd name="T40" fmla="*/ 22 w 26"/>
                <a:gd name="T41"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8">
                  <a:moveTo>
                    <a:pt x="22" y="29"/>
                  </a:moveTo>
                  <a:cubicBezTo>
                    <a:pt x="22" y="28"/>
                    <a:pt x="17" y="22"/>
                    <a:pt x="18" y="21"/>
                  </a:cubicBezTo>
                  <a:cubicBezTo>
                    <a:pt x="19" y="20"/>
                    <a:pt x="18" y="19"/>
                    <a:pt x="20" y="18"/>
                  </a:cubicBezTo>
                  <a:cubicBezTo>
                    <a:pt x="23" y="18"/>
                    <a:pt x="22" y="16"/>
                    <a:pt x="22" y="15"/>
                  </a:cubicBezTo>
                  <a:cubicBezTo>
                    <a:pt x="22" y="14"/>
                    <a:pt x="22" y="13"/>
                    <a:pt x="22" y="13"/>
                  </a:cubicBezTo>
                  <a:cubicBezTo>
                    <a:pt x="22" y="12"/>
                    <a:pt x="21" y="12"/>
                    <a:pt x="20" y="11"/>
                  </a:cubicBezTo>
                  <a:cubicBezTo>
                    <a:pt x="19" y="9"/>
                    <a:pt x="16" y="9"/>
                    <a:pt x="16" y="7"/>
                  </a:cubicBezTo>
                  <a:cubicBezTo>
                    <a:pt x="15" y="4"/>
                    <a:pt x="11" y="1"/>
                    <a:pt x="9" y="0"/>
                  </a:cubicBezTo>
                  <a:cubicBezTo>
                    <a:pt x="9" y="3"/>
                    <a:pt x="4" y="3"/>
                    <a:pt x="5" y="5"/>
                  </a:cubicBezTo>
                  <a:cubicBezTo>
                    <a:pt x="5" y="6"/>
                    <a:pt x="7" y="7"/>
                    <a:pt x="6" y="8"/>
                  </a:cubicBezTo>
                  <a:cubicBezTo>
                    <a:pt x="5" y="8"/>
                    <a:pt x="3" y="9"/>
                    <a:pt x="3" y="10"/>
                  </a:cubicBezTo>
                  <a:cubicBezTo>
                    <a:pt x="0" y="11"/>
                    <a:pt x="2" y="14"/>
                    <a:pt x="4" y="16"/>
                  </a:cubicBezTo>
                  <a:cubicBezTo>
                    <a:pt x="5" y="17"/>
                    <a:pt x="5" y="18"/>
                    <a:pt x="7" y="18"/>
                  </a:cubicBezTo>
                  <a:cubicBezTo>
                    <a:pt x="8" y="18"/>
                    <a:pt x="7" y="19"/>
                    <a:pt x="8" y="20"/>
                  </a:cubicBezTo>
                  <a:cubicBezTo>
                    <a:pt x="10" y="23"/>
                    <a:pt x="9" y="24"/>
                    <a:pt x="8" y="27"/>
                  </a:cubicBezTo>
                  <a:cubicBezTo>
                    <a:pt x="8" y="30"/>
                    <a:pt x="10" y="33"/>
                    <a:pt x="11" y="35"/>
                  </a:cubicBezTo>
                  <a:cubicBezTo>
                    <a:pt x="14" y="38"/>
                    <a:pt x="15" y="35"/>
                    <a:pt x="17" y="35"/>
                  </a:cubicBezTo>
                  <a:cubicBezTo>
                    <a:pt x="19" y="35"/>
                    <a:pt x="20" y="34"/>
                    <a:pt x="21" y="34"/>
                  </a:cubicBezTo>
                  <a:cubicBezTo>
                    <a:pt x="23" y="33"/>
                    <a:pt x="24" y="33"/>
                    <a:pt x="26" y="34"/>
                  </a:cubicBezTo>
                  <a:cubicBezTo>
                    <a:pt x="25" y="32"/>
                    <a:pt x="24" y="30"/>
                    <a:pt x="22" y="29"/>
                  </a:cubicBezTo>
                  <a:cubicBezTo>
                    <a:pt x="21" y="27"/>
                    <a:pt x="23" y="29"/>
                    <a:pt x="22" y="2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8" name="Freeform 620"/>
            <p:cNvSpPr>
              <a:spLocks/>
            </p:cNvSpPr>
            <p:nvPr/>
          </p:nvSpPr>
          <p:spPr bwMode="auto">
            <a:xfrm>
              <a:off x="4494578" y="4376372"/>
              <a:ext cx="103530" cy="108308"/>
            </a:xfrm>
            <a:custGeom>
              <a:avLst/>
              <a:gdLst>
                <a:gd name="T0" fmla="*/ 19 w 22"/>
                <a:gd name="T1" fmla="*/ 7 h 23"/>
                <a:gd name="T2" fmla="*/ 22 w 22"/>
                <a:gd name="T3" fmla="*/ 2 h 23"/>
                <a:gd name="T4" fmla="*/ 12 w 22"/>
                <a:gd name="T5" fmla="*/ 2 h 23"/>
                <a:gd name="T6" fmla="*/ 9 w 22"/>
                <a:gd name="T7" fmla="*/ 0 h 23"/>
                <a:gd name="T8" fmla="*/ 5 w 22"/>
                <a:gd name="T9" fmla="*/ 1 h 23"/>
                <a:gd name="T10" fmla="*/ 4 w 22"/>
                <a:gd name="T11" fmla="*/ 6 h 23"/>
                <a:gd name="T12" fmla="*/ 1 w 22"/>
                <a:gd name="T13" fmla="*/ 10 h 23"/>
                <a:gd name="T14" fmla="*/ 4 w 22"/>
                <a:gd name="T15" fmla="*/ 15 h 23"/>
                <a:gd name="T16" fmla="*/ 9 w 22"/>
                <a:gd name="T17" fmla="*/ 22 h 23"/>
                <a:gd name="T18" fmla="*/ 12 w 22"/>
                <a:gd name="T19" fmla="*/ 19 h 23"/>
                <a:gd name="T20" fmla="*/ 16 w 22"/>
                <a:gd name="T21" fmla="*/ 18 h 23"/>
                <a:gd name="T22" fmla="*/ 19 w 22"/>
                <a:gd name="T23" fmla="*/ 19 h 23"/>
                <a:gd name="T24" fmla="*/ 20 w 22"/>
                <a:gd name="T25" fmla="*/ 14 h 23"/>
                <a:gd name="T26" fmla="*/ 19 w 22"/>
                <a:gd name="T27"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3">
                  <a:moveTo>
                    <a:pt x="19" y="7"/>
                  </a:moveTo>
                  <a:cubicBezTo>
                    <a:pt x="19" y="5"/>
                    <a:pt x="21" y="3"/>
                    <a:pt x="22" y="2"/>
                  </a:cubicBezTo>
                  <a:cubicBezTo>
                    <a:pt x="19" y="1"/>
                    <a:pt x="14" y="0"/>
                    <a:pt x="12" y="2"/>
                  </a:cubicBezTo>
                  <a:cubicBezTo>
                    <a:pt x="10" y="3"/>
                    <a:pt x="9" y="1"/>
                    <a:pt x="9" y="0"/>
                  </a:cubicBezTo>
                  <a:cubicBezTo>
                    <a:pt x="8" y="0"/>
                    <a:pt x="7" y="2"/>
                    <a:pt x="5" y="1"/>
                  </a:cubicBezTo>
                  <a:cubicBezTo>
                    <a:pt x="5" y="2"/>
                    <a:pt x="7" y="6"/>
                    <a:pt x="4" y="6"/>
                  </a:cubicBezTo>
                  <a:cubicBezTo>
                    <a:pt x="2" y="7"/>
                    <a:pt x="0" y="8"/>
                    <a:pt x="1" y="10"/>
                  </a:cubicBezTo>
                  <a:cubicBezTo>
                    <a:pt x="2" y="12"/>
                    <a:pt x="3" y="13"/>
                    <a:pt x="4" y="15"/>
                  </a:cubicBezTo>
                  <a:cubicBezTo>
                    <a:pt x="5" y="17"/>
                    <a:pt x="7" y="19"/>
                    <a:pt x="9" y="22"/>
                  </a:cubicBezTo>
                  <a:cubicBezTo>
                    <a:pt x="12" y="23"/>
                    <a:pt x="10" y="19"/>
                    <a:pt x="12" y="19"/>
                  </a:cubicBezTo>
                  <a:cubicBezTo>
                    <a:pt x="14" y="19"/>
                    <a:pt x="15" y="19"/>
                    <a:pt x="16" y="18"/>
                  </a:cubicBezTo>
                  <a:cubicBezTo>
                    <a:pt x="17" y="18"/>
                    <a:pt x="17" y="20"/>
                    <a:pt x="19" y="19"/>
                  </a:cubicBezTo>
                  <a:cubicBezTo>
                    <a:pt x="20" y="17"/>
                    <a:pt x="21" y="16"/>
                    <a:pt x="20" y="14"/>
                  </a:cubicBezTo>
                  <a:cubicBezTo>
                    <a:pt x="20" y="12"/>
                    <a:pt x="19" y="9"/>
                    <a:pt x="19" y="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09" name="Freeform 621"/>
            <p:cNvSpPr>
              <a:spLocks/>
            </p:cNvSpPr>
            <p:nvPr/>
          </p:nvSpPr>
          <p:spPr bwMode="auto">
            <a:xfrm>
              <a:off x="4578995" y="4385930"/>
              <a:ext cx="74861" cy="84419"/>
            </a:xfrm>
            <a:custGeom>
              <a:avLst/>
              <a:gdLst>
                <a:gd name="T0" fmla="*/ 12 w 16"/>
                <a:gd name="T1" fmla="*/ 5 h 18"/>
                <a:gd name="T2" fmla="*/ 5 w 16"/>
                <a:gd name="T3" fmla="*/ 1 h 18"/>
                <a:gd name="T4" fmla="*/ 1 w 16"/>
                <a:gd name="T5" fmla="*/ 6 h 18"/>
                <a:gd name="T6" fmla="*/ 2 w 16"/>
                <a:gd name="T7" fmla="*/ 12 h 18"/>
                <a:gd name="T8" fmla="*/ 0 w 16"/>
                <a:gd name="T9" fmla="*/ 17 h 18"/>
                <a:gd name="T10" fmla="*/ 4 w 16"/>
                <a:gd name="T11" fmla="*/ 17 h 18"/>
                <a:gd name="T12" fmla="*/ 9 w 16"/>
                <a:gd name="T13" fmla="*/ 17 h 18"/>
                <a:gd name="T14" fmla="*/ 16 w 16"/>
                <a:gd name="T15" fmla="*/ 8 h 18"/>
                <a:gd name="T16" fmla="*/ 12 w 16"/>
                <a:gd name="T17" fmla="*/ 5 h 18"/>
                <a:gd name="T18" fmla="*/ 12 w 16"/>
                <a:gd name="T1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8">
                  <a:moveTo>
                    <a:pt x="12" y="5"/>
                  </a:moveTo>
                  <a:cubicBezTo>
                    <a:pt x="10" y="3"/>
                    <a:pt x="8" y="1"/>
                    <a:pt x="5" y="1"/>
                  </a:cubicBezTo>
                  <a:cubicBezTo>
                    <a:pt x="3" y="0"/>
                    <a:pt x="0" y="4"/>
                    <a:pt x="1" y="6"/>
                  </a:cubicBezTo>
                  <a:cubicBezTo>
                    <a:pt x="1" y="8"/>
                    <a:pt x="2" y="10"/>
                    <a:pt x="2" y="12"/>
                  </a:cubicBezTo>
                  <a:cubicBezTo>
                    <a:pt x="3" y="14"/>
                    <a:pt x="1" y="16"/>
                    <a:pt x="0" y="17"/>
                  </a:cubicBezTo>
                  <a:cubicBezTo>
                    <a:pt x="1" y="18"/>
                    <a:pt x="3" y="17"/>
                    <a:pt x="4" y="17"/>
                  </a:cubicBezTo>
                  <a:cubicBezTo>
                    <a:pt x="6" y="17"/>
                    <a:pt x="7" y="18"/>
                    <a:pt x="9" y="17"/>
                  </a:cubicBezTo>
                  <a:cubicBezTo>
                    <a:pt x="12" y="16"/>
                    <a:pt x="13" y="10"/>
                    <a:pt x="16" y="8"/>
                  </a:cubicBezTo>
                  <a:cubicBezTo>
                    <a:pt x="14" y="7"/>
                    <a:pt x="13" y="6"/>
                    <a:pt x="12" y="5"/>
                  </a:cubicBezTo>
                  <a:cubicBezTo>
                    <a:pt x="10" y="4"/>
                    <a:pt x="13" y="6"/>
                    <a:pt x="12"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0" name="Freeform 622"/>
            <p:cNvSpPr>
              <a:spLocks/>
            </p:cNvSpPr>
            <p:nvPr/>
          </p:nvSpPr>
          <p:spPr bwMode="auto">
            <a:xfrm>
              <a:off x="3911624" y="4226652"/>
              <a:ext cx="377488" cy="393415"/>
            </a:xfrm>
            <a:custGeom>
              <a:avLst/>
              <a:gdLst>
                <a:gd name="T0" fmla="*/ 76 w 81"/>
                <a:gd name="T1" fmla="*/ 39 h 84"/>
                <a:gd name="T2" fmla="*/ 74 w 81"/>
                <a:gd name="T3" fmla="*/ 32 h 84"/>
                <a:gd name="T4" fmla="*/ 69 w 81"/>
                <a:gd name="T5" fmla="*/ 33 h 84"/>
                <a:gd name="T6" fmla="*/ 58 w 81"/>
                <a:gd name="T7" fmla="*/ 28 h 84"/>
                <a:gd name="T8" fmla="*/ 53 w 81"/>
                <a:gd name="T9" fmla="*/ 20 h 84"/>
                <a:gd name="T10" fmla="*/ 50 w 81"/>
                <a:gd name="T11" fmla="*/ 15 h 84"/>
                <a:gd name="T12" fmla="*/ 56 w 81"/>
                <a:gd name="T13" fmla="*/ 5 h 84"/>
                <a:gd name="T14" fmla="*/ 56 w 81"/>
                <a:gd name="T15" fmla="*/ 1 h 84"/>
                <a:gd name="T16" fmla="*/ 44 w 81"/>
                <a:gd name="T17" fmla="*/ 8 h 84"/>
                <a:gd name="T18" fmla="*/ 36 w 81"/>
                <a:gd name="T19" fmla="*/ 16 h 84"/>
                <a:gd name="T20" fmla="*/ 31 w 81"/>
                <a:gd name="T21" fmla="*/ 23 h 84"/>
                <a:gd name="T22" fmla="*/ 25 w 81"/>
                <a:gd name="T23" fmla="*/ 17 h 84"/>
                <a:gd name="T24" fmla="*/ 7 w 81"/>
                <a:gd name="T25" fmla="*/ 18 h 84"/>
                <a:gd name="T26" fmla="*/ 1 w 81"/>
                <a:gd name="T27" fmla="*/ 16 h 84"/>
                <a:gd name="T28" fmla="*/ 1 w 81"/>
                <a:gd name="T29" fmla="*/ 21 h 84"/>
                <a:gd name="T30" fmla="*/ 8 w 81"/>
                <a:gd name="T31" fmla="*/ 24 h 84"/>
                <a:gd name="T32" fmla="*/ 11 w 81"/>
                <a:gd name="T33" fmla="*/ 26 h 84"/>
                <a:gd name="T34" fmla="*/ 13 w 81"/>
                <a:gd name="T35" fmla="*/ 23 h 84"/>
                <a:gd name="T36" fmla="*/ 20 w 81"/>
                <a:gd name="T37" fmla="*/ 18 h 84"/>
                <a:gd name="T38" fmla="*/ 24 w 81"/>
                <a:gd name="T39" fmla="*/ 20 h 84"/>
                <a:gd name="T40" fmla="*/ 25 w 81"/>
                <a:gd name="T41" fmla="*/ 26 h 84"/>
                <a:gd name="T42" fmla="*/ 28 w 81"/>
                <a:gd name="T43" fmla="*/ 42 h 84"/>
                <a:gd name="T44" fmla="*/ 28 w 81"/>
                <a:gd name="T45" fmla="*/ 47 h 84"/>
                <a:gd name="T46" fmla="*/ 22 w 81"/>
                <a:gd name="T47" fmla="*/ 53 h 84"/>
                <a:gd name="T48" fmla="*/ 26 w 81"/>
                <a:gd name="T49" fmla="*/ 58 h 84"/>
                <a:gd name="T50" fmla="*/ 34 w 81"/>
                <a:gd name="T51" fmla="*/ 61 h 84"/>
                <a:gd name="T52" fmla="*/ 41 w 81"/>
                <a:gd name="T53" fmla="*/ 64 h 84"/>
                <a:gd name="T54" fmla="*/ 54 w 81"/>
                <a:gd name="T55" fmla="*/ 76 h 84"/>
                <a:gd name="T56" fmla="*/ 60 w 81"/>
                <a:gd name="T57" fmla="*/ 75 h 84"/>
                <a:gd name="T58" fmla="*/ 64 w 81"/>
                <a:gd name="T59" fmla="*/ 80 h 84"/>
                <a:gd name="T60" fmla="*/ 65 w 81"/>
                <a:gd name="T61" fmla="*/ 84 h 84"/>
                <a:gd name="T62" fmla="*/ 65 w 81"/>
                <a:gd name="T63" fmla="*/ 63 h 84"/>
                <a:gd name="T64" fmla="*/ 70 w 81"/>
                <a:gd name="T65" fmla="*/ 58 h 84"/>
                <a:gd name="T66" fmla="*/ 66 w 81"/>
                <a:gd name="T67" fmla="*/ 55 h 84"/>
                <a:gd name="T68" fmla="*/ 79 w 81"/>
                <a:gd name="T69" fmla="*/ 53 h 84"/>
                <a:gd name="T70" fmla="*/ 77 w 81"/>
                <a:gd name="T71" fmla="*/ 4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84">
                  <a:moveTo>
                    <a:pt x="77" y="48"/>
                  </a:moveTo>
                  <a:cubicBezTo>
                    <a:pt x="81" y="45"/>
                    <a:pt x="76" y="42"/>
                    <a:pt x="76" y="39"/>
                  </a:cubicBezTo>
                  <a:cubicBezTo>
                    <a:pt x="76" y="37"/>
                    <a:pt x="78" y="35"/>
                    <a:pt x="78" y="33"/>
                  </a:cubicBezTo>
                  <a:cubicBezTo>
                    <a:pt x="79" y="30"/>
                    <a:pt x="75" y="32"/>
                    <a:pt x="74" y="32"/>
                  </a:cubicBezTo>
                  <a:cubicBezTo>
                    <a:pt x="73" y="32"/>
                    <a:pt x="72" y="32"/>
                    <a:pt x="71" y="32"/>
                  </a:cubicBezTo>
                  <a:cubicBezTo>
                    <a:pt x="70" y="32"/>
                    <a:pt x="70" y="33"/>
                    <a:pt x="69" y="33"/>
                  </a:cubicBezTo>
                  <a:cubicBezTo>
                    <a:pt x="68" y="33"/>
                    <a:pt x="67" y="30"/>
                    <a:pt x="66" y="30"/>
                  </a:cubicBezTo>
                  <a:cubicBezTo>
                    <a:pt x="64" y="26"/>
                    <a:pt x="62" y="28"/>
                    <a:pt x="58" y="28"/>
                  </a:cubicBezTo>
                  <a:cubicBezTo>
                    <a:pt x="56" y="28"/>
                    <a:pt x="55" y="28"/>
                    <a:pt x="54" y="26"/>
                  </a:cubicBezTo>
                  <a:cubicBezTo>
                    <a:pt x="53" y="24"/>
                    <a:pt x="56" y="22"/>
                    <a:pt x="53" y="20"/>
                  </a:cubicBezTo>
                  <a:cubicBezTo>
                    <a:pt x="52" y="19"/>
                    <a:pt x="52" y="17"/>
                    <a:pt x="50" y="17"/>
                  </a:cubicBezTo>
                  <a:cubicBezTo>
                    <a:pt x="48" y="17"/>
                    <a:pt x="49" y="17"/>
                    <a:pt x="50" y="15"/>
                  </a:cubicBezTo>
                  <a:cubicBezTo>
                    <a:pt x="51" y="13"/>
                    <a:pt x="50" y="11"/>
                    <a:pt x="51" y="9"/>
                  </a:cubicBezTo>
                  <a:cubicBezTo>
                    <a:pt x="52" y="7"/>
                    <a:pt x="54" y="6"/>
                    <a:pt x="56" y="5"/>
                  </a:cubicBezTo>
                  <a:cubicBezTo>
                    <a:pt x="57" y="4"/>
                    <a:pt x="59" y="4"/>
                    <a:pt x="60" y="2"/>
                  </a:cubicBezTo>
                  <a:cubicBezTo>
                    <a:pt x="60" y="0"/>
                    <a:pt x="56" y="0"/>
                    <a:pt x="56" y="1"/>
                  </a:cubicBezTo>
                  <a:cubicBezTo>
                    <a:pt x="54" y="3"/>
                    <a:pt x="51" y="6"/>
                    <a:pt x="48" y="6"/>
                  </a:cubicBezTo>
                  <a:cubicBezTo>
                    <a:pt x="45" y="6"/>
                    <a:pt x="45" y="6"/>
                    <a:pt x="44" y="8"/>
                  </a:cubicBezTo>
                  <a:cubicBezTo>
                    <a:pt x="43" y="10"/>
                    <a:pt x="43" y="7"/>
                    <a:pt x="41" y="7"/>
                  </a:cubicBezTo>
                  <a:cubicBezTo>
                    <a:pt x="37" y="8"/>
                    <a:pt x="39" y="14"/>
                    <a:pt x="36" y="16"/>
                  </a:cubicBezTo>
                  <a:cubicBezTo>
                    <a:pt x="35" y="17"/>
                    <a:pt x="33" y="18"/>
                    <a:pt x="32" y="20"/>
                  </a:cubicBezTo>
                  <a:cubicBezTo>
                    <a:pt x="32" y="20"/>
                    <a:pt x="32" y="23"/>
                    <a:pt x="31" y="23"/>
                  </a:cubicBezTo>
                  <a:cubicBezTo>
                    <a:pt x="30" y="21"/>
                    <a:pt x="29" y="20"/>
                    <a:pt x="28" y="19"/>
                  </a:cubicBezTo>
                  <a:cubicBezTo>
                    <a:pt x="27" y="17"/>
                    <a:pt x="26" y="17"/>
                    <a:pt x="25" y="17"/>
                  </a:cubicBezTo>
                  <a:cubicBezTo>
                    <a:pt x="21" y="16"/>
                    <a:pt x="19" y="13"/>
                    <a:pt x="15" y="16"/>
                  </a:cubicBezTo>
                  <a:cubicBezTo>
                    <a:pt x="13" y="17"/>
                    <a:pt x="9" y="20"/>
                    <a:pt x="7" y="18"/>
                  </a:cubicBezTo>
                  <a:cubicBezTo>
                    <a:pt x="6" y="17"/>
                    <a:pt x="5" y="17"/>
                    <a:pt x="4" y="16"/>
                  </a:cubicBezTo>
                  <a:cubicBezTo>
                    <a:pt x="2" y="16"/>
                    <a:pt x="3" y="14"/>
                    <a:pt x="1" y="16"/>
                  </a:cubicBezTo>
                  <a:cubicBezTo>
                    <a:pt x="0" y="17"/>
                    <a:pt x="1" y="17"/>
                    <a:pt x="2" y="18"/>
                  </a:cubicBezTo>
                  <a:cubicBezTo>
                    <a:pt x="2" y="19"/>
                    <a:pt x="1" y="20"/>
                    <a:pt x="1" y="21"/>
                  </a:cubicBezTo>
                  <a:cubicBezTo>
                    <a:pt x="3" y="21"/>
                    <a:pt x="5" y="22"/>
                    <a:pt x="6" y="22"/>
                  </a:cubicBezTo>
                  <a:cubicBezTo>
                    <a:pt x="7" y="23"/>
                    <a:pt x="8" y="23"/>
                    <a:pt x="8" y="24"/>
                  </a:cubicBezTo>
                  <a:cubicBezTo>
                    <a:pt x="9" y="25"/>
                    <a:pt x="9" y="24"/>
                    <a:pt x="10" y="24"/>
                  </a:cubicBezTo>
                  <a:cubicBezTo>
                    <a:pt x="10" y="23"/>
                    <a:pt x="10" y="26"/>
                    <a:pt x="11" y="26"/>
                  </a:cubicBezTo>
                  <a:cubicBezTo>
                    <a:pt x="12" y="27"/>
                    <a:pt x="13" y="26"/>
                    <a:pt x="15" y="25"/>
                  </a:cubicBezTo>
                  <a:cubicBezTo>
                    <a:pt x="16" y="25"/>
                    <a:pt x="13" y="23"/>
                    <a:pt x="13" y="23"/>
                  </a:cubicBezTo>
                  <a:cubicBezTo>
                    <a:pt x="13" y="22"/>
                    <a:pt x="16" y="20"/>
                    <a:pt x="16" y="19"/>
                  </a:cubicBezTo>
                  <a:cubicBezTo>
                    <a:pt x="17" y="18"/>
                    <a:pt x="19" y="17"/>
                    <a:pt x="20" y="18"/>
                  </a:cubicBezTo>
                  <a:cubicBezTo>
                    <a:pt x="21" y="18"/>
                    <a:pt x="23" y="19"/>
                    <a:pt x="23" y="19"/>
                  </a:cubicBezTo>
                  <a:cubicBezTo>
                    <a:pt x="23" y="20"/>
                    <a:pt x="23" y="20"/>
                    <a:pt x="24" y="20"/>
                  </a:cubicBezTo>
                  <a:cubicBezTo>
                    <a:pt x="24" y="21"/>
                    <a:pt x="23" y="22"/>
                    <a:pt x="23" y="22"/>
                  </a:cubicBezTo>
                  <a:cubicBezTo>
                    <a:pt x="23" y="23"/>
                    <a:pt x="25" y="25"/>
                    <a:pt x="25" y="26"/>
                  </a:cubicBezTo>
                  <a:cubicBezTo>
                    <a:pt x="27" y="29"/>
                    <a:pt x="29" y="29"/>
                    <a:pt x="29" y="33"/>
                  </a:cubicBezTo>
                  <a:cubicBezTo>
                    <a:pt x="29" y="36"/>
                    <a:pt x="29" y="39"/>
                    <a:pt x="28" y="42"/>
                  </a:cubicBezTo>
                  <a:cubicBezTo>
                    <a:pt x="28" y="43"/>
                    <a:pt x="30" y="43"/>
                    <a:pt x="30" y="44"/>
                  </a:cubicBezTo>
                  <a:cubicBezTo>
                    <a:pt x="29" y="45"/>
                    <a:pt x="28" y="46"/>
                    <a:pt x="28" y="47"/>
                  </a:cubicBezTo>
                  <a:cubicBezTo>
                    <a:pt x="27" y="48"/>
                    <a:pt x="27" y="50"/>
                    <a:pt x="26" y="50"/>
                  </a:cubicBezTo>
                  <a:cubicBezTo>
                    <a:pt x="24" y="51"/>
                    <a:pt x="22" y="50"/>
                    <a:pt x="22" y="53"/>
                  </a:cubicBezTo>
                  <a:cubicBezTo>
                    <a:pt x="22" y="55"/>
                    <a:pt x="19" y="55"/>
                    <a:pt x="22" y="56"/>
                  </a:cubicBezTo>
                  <a:cubicBezTo>
                    <a:pt x="23" y="57"/>
                    <a:pt x="24" y="57"/>
                    <a:pt x="26" y="58"/>
                  </a:cubicBezTo>
                  <a:cubicBezTo>
                    <a:pt x="27" y="59"/>
                    <a:pt x="28" y="60"/>
                    <a:pt x="29" y="61"/>
                  </a:cubicBezTo>
                  <a:cubicBezTo>
                    <a:pt x="31" y="62"/>
                    <a:pt x="32" y="61"/>
                    <a:pt x="34" y="61"/>
                  </a:cubicBezTo>
                  <a:cubicBezTo>
                    <a:pt x="35" y="61"/>
                    <a:pt x="36" y="62"/>
                    <a:pt x="38" y="63"/>
                  </a:cubicBezTo>
                  <a:cubicBezTo>
                    <a:pt x="39" y="63"/>
                    <a:pt x="40" y="63"/>
                    <a:pt x="41" y="64"/>
                  </a:cubicBezTo>
                  <a:cubicBezTo>
                    <a:pt x="44" y="66"/>
                    <a:pt x="46" y="68"/>
                    <a:pt x="48" y="71"/>
                  </a:cubicBezTo>
                  <a:cubicBezTo>
                    <a:pt x="49" y="74"/>
                    <a:pt x="50" y="75"/>
                    <a:pt x="54" y="76"/>
                  </a:cubicBezTo>
                  <a:cubicBezTo>
                    <a:pt x="55" y="76"/>
                    <a:pt x="56" y="75"/>
                    <a:pt x="57" y="74"/>
                  </a:cubicBezTo>
                  <a:cubicBezTo>
                    <a:pt x="58" y="74"/>
                    <a:pt x="59" y="76"/>
                    <a:pt x="60" y="75"/>
                  </a:cubicBezTo>
                  <a:cubicBezTo>
                    <a:pt x="62" y="74"/>
                    <a:pt x="64" y="75"/>
                    <a:pt x="65" y="76"/>
                  </a:cubicBezTo>
                  <a:cubicBezTo>
                    <a:pt x="65" y="77"/>
                    <a:pt x="64" y="79"/>
                    <a:pt x="64" y="80"/>
                  </a:cubicBezTo>
                  <a:cubicBezTo>
                    <a:pt x="63" y="81"/>
                    <a:pt x="62" y="81"/>
                    <a:pt x="64" y="82"/>
                  </a:cubicBezTo>
                  <a:cubicBezTo>
                    <a:pt x="64" y="82"/>
                    <a:pt x="66" y="84"/>
                    <a:pt x="65" y="84"/>
                  </a:cubicBezTo>
                  <a:cubicBezTo>
                    <a:pt x="67" y="84"/>
                    <a:pt x="68" y="73"/>
                    <a:pt x="69" y="71"/>
                  </a:cubicBezTo>
                  <a:cubicBezTo>
                    <a:pt x="69" y="67"/>
                    <a:pt x="66" y="66"/>
                    <a:pt x="65" y="63"/>
                  </a:cubicBezTo>
                  <a:cubicBezTo>
                    <a:pt x="65" y="61"/>
                    <a:pt x="65" y="60"/>
                    <a:pt x="66" y="60"/>
                  </a:cubicBezTo>
                  <a:cubicBezTo>
                    <a:pt x="67" y="60"/>
                    <a:pt x="70" y="59"/>
                    <a:pt x="70" y="58"/>
                  </a:cubicBezTo>
                  <a:cubicBezTo>
                    <a:pt x="69" y="58"/>
                    <a:pt x="67" y="58"/>
                    <a:pt x="67" y="57"/>
                  </a:cubicBezTo>
                  <a:cubicBezTo>
                    <a:pt x="66" y="57"/>
                    <a:pt x="66" y="55"/>
                    <a:pt x="66" y="55"/>
                  </a:cubicBezTo>
                  <a:cubicBezTo>
                    <a:pt x="68" y="55"/>
                    <a:pt x="70" y="55"/>
                    <a:pt x="72" y="55"/>
                  </a:cubicBezTo>
                  <a:cubicBezTo>
                    <a:pt x="73" y="55"/>
                    <a:pt x="79" y="52"/>
                    <a:pt x="79" y="53"/>
                  </a:cubicBezTo>
                  <a:cubicBezTo>
                    <a:pt x="79" y="51"/>
                    <a:pt x="76" y="48"/>
                    <a:pt x="77" y="48"/>
                  </a:cubicBezTo>
                  <a:cubicBezTo>
                    <a:pt x="78" y="47"/>
                    <a:pt x="76" y="48"/>
                    <a:pt x="77" y="4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1" name="Freeform 623"/>
            <p:cNvSpPr>
              <a:spLocks/>
            </p:cNvSpPr>
            <p:nvPr/>
          </p:nvSpPr>
          <p:spPr bwMode="auto">
            <a:xfrm>
              <a:off x="3962592" y="4489458"/>
              <a:ext cx="130606" cy="154500"/>
            </a:xfrm>
            <a:custGeom>
              <a:avLst/>
              <a:gdLst>
                <a:gd name="T0" fmla="*/ 20 w 28"/>
                <a:gd name="T1" fmla="*/ 6 h 33"/>
                <a:gd name="T2" fmla="*/ 15 w 28"/>
                <a:gd name="T3" fmla="*/ 3 h 33"/>
                <a:gd name="T4" fmla="*/ 10 w 28"/>
                <a:gd name="T5" fmla="*/ 0 h 33"/>
                <a:gd name="T6" fmla="*/ 4 w 28"/>
                <a:gd name="T7" fmla="*/ 4 h 33"/>
                <a:gd name="T8" fmla="*/ 3 w 28"/>
                <a:gd name="T9" fmla="*/ 7 h 33"/>
                <a:gd name="T10" fmla="*/ 2 w 28"/>
                <a:gd name="T11" fmla="*/ 10 h 33"/>
                <a:gd name="T12" fmla="*/ 0 w 28"/>
                <a:gd name="T13" fmla="*/ 13 h 33"/>
                <a:gd name="T14" fmla="*/ 0 w 28"/>
                <a:gd name="T15" fmla="*/ 15 h 33"/>
                <a:gd name="T16" fmla="*/ 0 w 28"/>
                <a:gd name="T17" fmla="*/ 18 h 33"/>
                <a:gd name="T18" fmla="*/ 2 w 28"/>
                <a:gd name="T19" fmla="*/ 20 h 33"/>
                <a:gd name="T20" fmla="*/ 5 w 28"/>
                <a:gd name="T21" fmla="*/ 18 h 33"/>
                <a:gd name="T22" fmla="*/ 5 w 28"/>
                <a:gd name="T23" fmla="*/ 20 h 33"/>
                <a:gd name="T24" fmla="*/ 3 w 28"/>
                <a:gd name="T25" fmla="*/ 24 h 33"/>
                <a:gd name="T26" fmla="*/ 3 w 28"/>
                <a:gd name="T27" fmla="*/ 26 h 33"/>
                <a:gd name="T28" fmla="*/ 3 w 28"/>
                <a:gd name="T29" fmla="*/ 28 h 33"/>
                <a:gd name="T30" fmla="*/ 8 w 28"/>
                <a:gd name="T31" fmla="*/ 32 h 33"/>
                <a:gd name="T32" fmla="*/ 11 w 28"/>
                <a:gd name="T33" fmla="*/ 29 h 33"/>
                <a:gd name="T34" fmla="*/ 16 w 28"/>
                <a:gd name="T35" fmla="*/ 22 h 33"/>
                <a:gd name="T36" fmla="*/ 22 w 28"/>
                <a:gd name="T37" fmla="*/ 19 h 33"/>
                <a:gd name="T38" fmla="*/ 27 w 28"/>
                <a:gd name="T39" fmla="*/ 13 h 33"/>
                <a:gd name="T40" fmla="*/ 27 w 28"/>
                <a:gd name="T41" fmla="*/ 8 h 33"/>
                <a:gd name="T42" fmla="*/ 24 w 28"/>
                <a:gd name="T43" fmla="*/ 5 h 33"/>
                <a:gd name="T44" fmla="*/ 20 w 28"/>
                <a:gd name="T45"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33">
                  <a:moveTo>
                    <a:pt x="20" y="6"/>
                  </a:moveTo>
                  <a:cubicBezTo>
                    <a:pt x="18" y="6"/>
                    <a:pt x="17" y="4"/>
                    <a:pt x="15" y="3"/>
                  </a:cubicBezTo>
                  <a:cubicBezTo>
                    <a:pt x="14" y="2"/>
                    <a:pt x="12" y="0"/>
                    <a:pt x="10" y="0"/>
                  </a:cubicBezTo>
                  <a:cubicBezTo>
                    <a:pt x="10" y="3"/>
                    <a:pt x="4" y="1"/>
                    <a:pt x="4" y="4"/>
                  </a:cubicBezTo>
                  <a:cubicBezTo>
                    <a:pt x="4" y="6"/>
                    <a:pt x="4" y="6"/>
                    <a:pt x="3" y="7"/>
                  </a:cubicBezTo>
                  <a:cubicBezTo>
                    <a:pt x="1" y="8"/>
                    <a:pt x="2" y="9"/>
                    <a:pt x="2" y="10"/>
                  </a:cubicBezTo>
                  <a:cubicBezTo>
                    <a:pt x="2" y="11"/>
                    <a:pt x="1" y="12"/>
                    <a:pt x="0" y="13"/>
                  </a:cubicBezTo>
                  <a:cubicBezTo>
                    <a:pt x="0" y="13"/>
                    <a:pt x="0" y="14"/>
                    <a:pt x="0" y="15"/>
                  </a:cubicBezTo>
                  <a:cubicBezTo>
                    <a:pt x="1" y="16"/>
                    <a:pt x="0" y="17"/>
                    <a:pt x="0" y="18"/>
                  </a:cubicBezTo>
                  <a:cubicBezTo>
                    <a:pt x="0" y="18"/>
                    <a:pt x="1" y="21"/>
                    <a:pt x="2" y="20"/>
                  </a:cubicBezTo>
                  <a:cubicBezTo>
                    <a:pt x="4" y="20"/>
                    <a:pt x="4" y="18"/>
                    <a:pt x="5" y="18"/>
                  </a:cubicBezTo>
                  <a:cubicBezTo>
                    <a:pt x="4" y="18"/>
                    <a:pt x="6" y="20"/>
                    <a:pt x="5" y="20"/>
                  </a:cubicBezTo>
                  <a:cubicBezTo>
                    <a:pt x="5" y="22"/>
                    <a:pt x="5" y="23"/>
                    <a:pt x="3" y="24"/>
                  </a:cubicBezTo>
                  <a:cubicBezTo>
                    <a:pt x="3" y="24"/>
                    <a:pt x="4" y="26"/>
                    <a:pt x="3" y="26"/>
                  </a:cubicBezTo>
                  <a:cubicBezTo>
                    <a:pt x="3" y="27"/>
                    <a:pt x="2" y="27"/>
                    <a:pt x="3" y="28"/>
                  </a:cubicBezTo>
                  <a:cubicBezTo>
                    <a:pt x="5" y="29"/>
                    <a:pt x="6" y="29"/>
                    <a:pt x="8" y="32"/>
                  </a:cubicBezTo>
                  <a:cubicBezTo>
                    <a:pt x="9" y="33"/>
                    <a:pt x="10" y="29"/>
                    <a:pt x="11" y="29"/>
                  </a:cubicBezTo>
                  <a:cubicBezTo>
                    <a:pt x="12" y="26"/>
                    <a:pt x="13" y="23"/>
                    <a:pt x="16" y="22"/>
                  </a:cubicBezTo>
                  <a:cubicBezTo>
                    <a:pt x="18" y="21"/>
                    <a:pt x="20" y="21"/>
                    <a:pt x="22" y="19"/>
                  </a:cubicBezTo>
                  <a:cubicBezTo>
                    <a:pt x="24" y="18"/>
                    <a:pt x="26" y="16"/>
                    <a:pt x="27" y="13"/>
                  </a:cubicBezTo>
                  <a:cubicBezTo>
                    <a:pt x="27" y="11"/>
                    <a:pt x="28" y="10"/>
                    <a:pt x="27" y="8"/>
                  </a:cubicBezTo>
                  <a:cubicBezTo>
                    <a:pt x="26" y="7"/>
                    <a:pt x="25" y="6"/>
                    <a:pt x="24" y="5"/>
                  </a:cubicBezTo>
                  <a:cubicBezTo>
                    <a:pt x="23" y="5"/>
                    <a:pt x="21" y="6"/>
                    <a:pt x="20" y="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2" name="Freeform 624"/>
            <p:cNvSpPr>
              <a:spLocks/>
            </p:cNvSpPr>
            <p:nvPr/>
          </p:nvSpPr>
          <p:spPr bwMode="auto">
            <a:xfrm>
              <a:off x="3948257" y="4518129"/>
              <a:ext cx="299441" cy="444384"/>
            </a:xfrm>
            <a:custGeom>
              <a:avLst/>
              <a:gdLst>
                <a:gd name="T0" fmla="*/ 57 w 64"/>
                <a:gd name="T1" fmla="*/ 21 h 95"/>
                <a:gd name="T2" fmla="*/ 56 w 64"/>
                <a:gd name="T3" fmla="*/ 14 h 95"/>
                <a:gd name="T4" fmla="*/ 50 w 64"/>
                <a:gd name="T5" fmla="*/ 13 h 95"/>
                <a:gd name="T6" fmla="*/ 46 w 64"/>
                <a:gd name="T7" fmla="*/ 14 h 95"/>
                <a:gd name="T8" fmla="*/ 41 w 64"/>
                <a:gd name="T9" fmla="*/ 11 h 95"/>
                <a:gd name="T10" fmla="*/ 38 w 64"/>
                <a:gd name="T11" fmla="*/ 6 h 95"/>
                <a:gd name="T12" fmla="*/ 33 w 64"/>
                <a:gd name="T13" fmla="*/ 2 h 95"/>
                <a:gd name="T14" fmla="*/ 28 w 64"/>
                <a:gd name="T15" fmla="*/ 0 h 95"/>
                <a:gd name="T16" fmla="*/ 31 w 64"/>
                <a:gd name="T17" fmla="*/ 5 h 95"/>
                <a:gd name="T18" fmla="*/ 28 w 64"/>
                <a:gd name="T19" fmla="*/ 10 h 95"/>
                <a:gd name="T20" fmla="*/ 23 w 64"/>
                <a:gd name="T21" fmla="*/ 14 h 95"/>
                <a:gd name="T22" fmla="*/ 17 w 64"/>
                <a:gd name="T23" fmla="*/ 17 h 95"/>
                <a:gd name="T24" fmla="*/ 11 w 64"/>
                <a:gd name="T25" fmla="*/ 26 h 95"/>
                <a:gd name="T26" fmla="*/ 6 w 64"/>
                <a:gd name="T27" fmla="*/ 22 h 95"/>
                <a:gd name="T28" fmla="*/ 6 w 64"/>
                <a:gd name="T29" fmla="*/ 21 h 95"/>
                <a:gd name="T30" fmla="*/ 6 w 64"/>
                <a:gd name="T31" fmla="*/ 18 h 95"/>
                <a:gd name="T32" fmla="*/ 2 w 64"/>
                <a:gd name="T33" fmla="*/ 26 h 95"/>
                <a:gd name="T34" fmla="*/ 3 w 64"/>
                <a:gd name="T35" fmla="*/ 30 h 95"/>
                <a:gd name="T36" fmla="*/ 3 w 64"/>
                <a:gd name="T37" fmla="*/ 32 h 95"/>
                <a:gd name="T38" fmla="*/ 14 w 64"/>
                <a:gd name="T39" fmla="*/ 47 h 95"/>
                <a:gd name="T40" fmla="*/ 23 w 64"/>
                <a:gd name="T41" fmla="*/ 63 h 95"/>
                <a:gd name="T42" fmla="*/ 26 w 64"/>
                <a:gd name="T43" fmla="*/ 70 h 95"/>
                <a:gd name="T44" fmla="*/ 25 w 64"/>
                <a:gd name="T45" fmla="*/ 71 h 95"/>
                <a:gd name="T46" fmla="*/ 28 w 64"/>
                <a:gd name="T47" fmla="*/ 74 h 95"/>
                <a:gd name="T48" fmla="*/ 32 w 64"/>
                <a:gd name="T49" fmla="*/ 79 h 95"/>
                <a:gd name="T50" fmla="*/ 41 w 64"/>
                <a:gd name="T51" fmla="*/ 83 h 95"/>
                <a:gd name="T52" fmla="*/ 48 w 64"/>
                <a:gd name="T53" fmla="*/ 87 h 95"/>
                <a:gd name="T54" fmla="*/ 54 w 64"/>
                <a:gd name="T55" fmla="*/ 93 h 95"/>
                <a:gd name="T56" fmla="*/ 59 w 64"/>
                <a:gd name="T57" fmla="*/ 90 h 95"/>
                <a:gd name="T58" fmla="*/ 61 w 64"/>
                <a:gd name="T59" fmla="*/ 86 h 95"/>
                <a:gd name="T60" fmla="*/ 63 w 64"/>
                <a:gd name="T61" fmla="*/ 82 h 95"/>
                <a:gd name="T62" fmla="*/ 61 w 64"/>
                <a:gd name="T63" fmla="*/ 78 h 95"/>
                <a:gd name="T64" fmla="*/ 61 w 64"/>
                <a:gd name="T65" fmla="*/ 76 h 95"/>
                <a:gd name="T66" fmla="*/ 63 w 64"/>
                <a:gd name="T67" fmla="*/ 74 h 95"/>
                <a:gd name="T68" fmla="*/ 64 w 64"/>
                <a:gd name="T69" fmla="*/ 64 h 95"/>
                <a:gd name="T70" fmla="*/ 62 w 64"/>
                <a:gd name="T71" fmla="*/ 59 h 95"/>
                <a:gd name="T72" fmla="*/ 57 w 64"/>
                <a:gd name="T73" fmla="*/ 57 h 95"/>
                <a:gd name="T74" fmla="*/ 55 w 64"/>
                <a:gd name="T75" fmla="*/ 48 h 95"/>
                <a:gd name="T76" fmla="*/ 50 w 64"/>
                <a:gd name="T77" fmla="*/ 51 h 95"/>
                <a:gd name="T78" fmla="*/ 46 w 64"/>
                <a:gd name="T79" fmla="*/ 51 h 95"/>
                <a:gd name="T80" fmla="*/ 44 w 64"/>
                <a:gd name="T81" fmla="*/ 48 h 95"/>
                <a:gd name="T82" fmla="*/ 40 w 64"/>
                <a:gd name="T83" fmla="*/ 42 h 95"/>
                <a:gd name="T84" fmla="*/ 39 w 64"/>
                <a:gd name="T85" fmla="*/ 35 h 95"/>
                <a:gd name="T86" fmla="*/ 42 w 64"/>
                <a:gd name="T87" fmla="*/ 33 h 95"/>
                <a:gd name="T88" fmla="*/ 42 w 64"/>
                <a:gd name="T89" fmla="*/ 30 h 95"/>
                <a:gd name="T90" fmla="*/ 45 w 64"/>
                <a:gd name="T91" fmla="*/ 25 h 95"/>
                <a:gd name="T92" fmla="*/ 50 w 64"/>
                <a:gd name="T93" fmla="*/ 24 h 95"/>
                <a:gd name="T94" fmla="*/ 53 w 64"/>
                <a:gd name="T95" fmla="*/ 22 h 95"/>
                <a:gd name="T96" fmla="*/ 57 w 64"/>
                <a:gd name="T97" fmla="*/ 2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 h="95">
                  <a:moveTo>
                    <a:pt x="57" y="21"/>
                  </a:moveTo>
                  <a:cubicBezTo>
                    <a:pt x="53" y="19"/>
                    <a:pt x="59" y="15"/>
                    <a:pt x="56" y="14"/>
                  </a:cubicBezTo>
                  <a:cubicBezTo>
                    <a:pt x="54" y="12"/>
                    <a:pt x="52" y="13"/>
                    <a:pt x="50" y="13"/>
                  </a:cubicBezTo>
                  <a:cubicBezTo>
                    <a:pt x="48" y="12"/>
                    <a:pt x="48" y="14"/>
                    <a:pt x="46" y="14"/>
                  </a:cubicBezTo>
                  <a:cubicBezTo>
                    <a:pt x="44" y="13"/>
                    <a:pt x="42" y="13"/>
                    <a:pt x="41" y="11"/>
                  </a:cubicBezTo>
                  <a:cubicBezTo>
                    <a:pt x="40" y="10"/>
                    <a:pt x="39" y="7"/>
                    <a:pt x="38" y="6"/>
                  </a:cubicBezTo>
                  <a:cubicBezTo>
                    <a:pt x="36" y="5"/>
                    <a:pt x="35" y="3"/>
                    <a:pt x="33" y="2"/>
                  </a:cubicBezTo>
                  <a:cubicBezTo>
                    <a:pt x="32" y="0"/>
                    <a:pt x="30" y="1"/>
                    <a:pt x="28" y="0"/>
                  </a:cubicBezTo>
                  <a:cubicBezTo>
                    <a:pt x="30" y="2"/>
                    <a:pt x="31" y="3"/>
                    <a:pt x="31" y="5"/>
                  </a:cubicBezTo>
                  <a:cubicBezTo>
                    <a:pt x="30" y="7"/>
                    <a:pt x="30" y="9"/>
                    <a:pt x="28" y="10"/>
                  </a:cubicBezTo>
                  <a:cubicBezTo>
                    <a:pt x="26" y="12"/>
                    <a:pt x="25" y="14"/>
                    <a:pt x="23" y="14"/>
                  </a:cubicBezTo>
                  <a:cubicBezTo>
                    <a:pt x="21" y="15"/>
                    <a:pt x="19" y="15"/>
                    <a:pt x="17" y="17"/>
                  </a:cubicBezTo>
                  <a:cubicBezTo>
                    <a:pt x="16" y="18"/>
                    <a:pt x="12" y="27"/>
                    <a:pt x="11" y="26"/>
                  </a:cubicBezTo>
                  <a:cubicBezTo>
                    <a:pt x="9" y="23"/>
                    <a:pt x="8" y="23"/>
                    <a:pt x="6" y="22"/>
                  </a:cubicBezTo>
                  <a:cubicBezTo>
                    <a:pt x="5" y="22"/>
                    <a:pt x="5" y="22"/>
                    <a:pt x="6" y="21"/>
                  </a:cubicBezTo>
                  <a:cubicBezTo>
                    <a:pt x="7" y="20"/>
                    <a:pt x="7" y="19"/>
                    <a:pt x="6" y="18"/>
                  </a:cubicBezTo>
                  <a:cubicBezTo>
                    <a:pt x="4" y="19"/>
                    <a:pt x="0" y="23"/>
                    <a:pt x="2" y="26"/>
                  </a:cubicBezTo>
                  <a:cubicBezTo>
                    <a:pt x="2" y="26"/>
                    <a:pt x="4" y="29"/>
                    <a:pt x="3" y="30"/>
                  </a:cubicBezTo>
                  <a:cubicBezTo>
                    <a:pt x="2" y="30"/>
                    <a:pt x="1" y="31"/>
                    <a:pt x="3" y="32"/>
                  </a:cubicBezTo>
                  <a:cubicBezTo>
                    <a:pt x="8" y="35"/>
                    <a:pt x="12" y="41"/>
                    <a:pt x="14" y="47"/>
                  </a:cubicBezTo>
                  <a:cubicBezTo>
                    <a:pt x="17" y="52"/>
                    <a:pt x="19" y="58"/>
                    <a:pt x="23" y="63"/>
                  </a:cubicBezTo>
                  <a:cubicBezTo>
                    <a:pt x="24" y="65"/>
                    <a:pt x="26" y="67"/>
                    <a:pt x="26" y="70"/>
                  </a:cubicBezTo>
                  <a:cubicBezTo>
                    <a:pt x="26" y="71"/>
                    <a:pt x="25" y="70"/>
                    <a:pt x="25" y="71"/>
                  </a:cubicBezTo>
                  <a:cubicBezTo>
                    <a:pt x="26" y="72"/>
                    <a:pt x="27" y="73"/>
                    <a:pt x="28" y="74"/>
                  </a:cubicBezTo>
                  <a:cubicBezTo>
                    <a:pt x="29" y="76"/>
                    <a:pt x="30" y="78"/>
                    <a:pt x="32" y="79"/>
                  </a:cubicBezTo>
                  <a:cubicBezTo>
                    <a:pt x="35" y="80"/>
                    <a:pt x="38" y="82"/>
                    <a:pt x="41" y="83"/>
                  </a:cubicBezTo>
                  <a:cubicBezTo>
                    <a:pt x="43" y="84"/>
                    <a:pt x="45" y="86"/>
                    <a:pt x="48" y="87"/>
                  </a:cubicBezTo>
                  <a:cubicBezTo>
                    <a:pt x="50" y="89"/>
                    <a:pt x="52" y="91"/>
                    <a:pt x="54" y="93"/>
                  </a:cubicBezTo>
                  <a:cubicBezTo>
                    <a:pt x="58" y="95"/>
                    <a:pt x="57" y="91"/>
                    <a:pt x="59" y="90"/>
                  </a:cubicBezTo>
                  <a:cubicBezTo>
                    <a:pt x="60" y="89"/>
                    <a:pt x="60" y="87"/>
                    <a:pt x="61" y="86"/>
                  </a:cubicBezTo>
                  <a:cubicBezTo>
                    <a:pt x="61" y="85"/>
                    <a:pt x="64" y="83"/>
                    <a:pt x="63" y="82"/>
                  </a:cubicBezTo>
                  <a:cubicBezTo>
                    <a:pt x="61" y="81"/>
                    <a:pt x="60" y="81"/>
                    <a:pt x="61" y="78"/>
                  </a:cubicBezTo>
                  <a:cubicBezTo>
                    <a:pt x="61" y="77"/>
                    <a:pt x="61" y="76"/>
                    <a:pt x="61" y="76"/>
                  </a:cubicBezTo>
                  <a:cubicBezTo>
                    <a:pt x="62" y="75"/>
                    <a:pt x="63" y="74"/>
                    <a:pt x="63" y="74"/>
                  </a:cubicBezTo>
                  <a:cubicBezTo>
                    <a:pt x="64" y="71"/>
                    <a:pt x="62" y="66"/>
                    <a:pt x="64" y="64"/>
                  </a:cubicBezTo>
                  <a:cubicBezTo>
                    <a:pt x="64" y="63"/>
                    <a:pt x="63" y="61"/>
                    <a:pt x="62" y="59"/>
                  </a:cubicBezTo>
                  <a:cubicBezTo>
                    <a:pt x="61" y="56"/>
                    <a:pt x="60" y="56"/>
                    <a:pt x="57" y="57"/>
                  </a:cubicBezTo>
                  <a:cubicBezTo>
                    <a:pt x="53" y="57"/>
                    <a:pt x="55" y="50"/>
                    <a:pt x="55" y="48"/>
                  </a:cubicBezTo>
                  <a:cubicBezTo>
                    <a:pt x="53" y="49"/>
                    <a:pt x="52" y="51"/>
                    <a:pt x="50" y="51"/>
                  </a:cubicBezTo>
                  <a:cubicBezTo>
                    <a:pt x="49" y="51"/>
                    <a:pt x="47" y="51"/>
                    <a:pt x="46" y="51"/>
                  </a:cubicBezTo>
                  <a:cubicBezTo>
                    <a:pt x="45" y="50"/>
                    <a:pt x="45" y="48"/>
                    <a:pt x="44" y="48"/>
                  </a:cubicBezTo>
                  <a:cubicBezTo>
                    <a:pt x="41" y="48"/>
                    <a:pt x="41" y="44"/>
                    <a:pt x="40" y="42"/>
                  </a:cubicBezTo>
                  <a:cubicBezTo>
                    <a:pt x="38" y="40"/>
                    <a:pt x="37" y="37"/>
                    <a:pt x="39" y="35"/>
                  </a:cubicBezTo>
                  <a:cubicBezTo>
                    <a:pt x="40" y="34"/>
                    <a:pt x="42" y="34"/>
                    <a:pt x="42" y="33"/>
                  </a:cubicBezTo>
                  <a:cubicBezTo>
                    <a:pt x="42" y="32"/>
                    <a:pt x="42" y="31"/>
                    <a:pt x="42" y="30"/>
                  </a:cubicBezTo>
                  <a:cubicBezTo>
                    <a:pt x="42" y="27"/>
                    <a:pt x="42" y="26"/>
                    <a:pt x="45" y="25"/>
                  </a:cubicBezTo>
                  <a:cubicBezTo>
                    <a:pt x="47" y="24"/>
                    <a:pt x="48" y="24"/>
                    <a:pt x="50" y="24"/>
                  </a:cubicBezTo>
                  <a:cubicBezTo>
                    <a:pt x="51" y="24"/>
                    <a:pt x="52" y="23"/>
                    <a:pt x="53" y="22"/>
                  </a:cubicBezTo>
                  <a:cubicBezTo>
                    <a:pt x="54" y="22"/>
                    <a:pt x="59" y="23"/>
                    <a:pt x="57" y="2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3" name="Freeform 625"/>
            <p:cNvSpPr>
              <a:spLocks/>
            </p:cNvSpPr>
            <p:nvPr/>
          </p:nvSpPr>
          <p:spPr bwMode="auto">
            <a:xfrm>
              <a:off x="4080457" y="4933843"/>
              <a:ext cx="203874" cy="992299"/>
            </a:xfrm>
            <a:custGeom>
              <a:avLst/>
              <a:gdLst>
                <a:gd name="T0" fmla="*/ 38 w 44"/>
                <a:gd name="T1" fmla="*/ 20 h 212"/>
                <a:gd name="T2" fmla="*/ 36 w 44"/>
                <a:gd name="T3" fmla="*/ 12 h 212"/>
                <a:gd name="T4" fmla="*/ 34 w 44"/>
                <a:gd name="T5" fmla="*/ 5 h 212"/>
                <a:gd name="T6" fmla="*/ 30 w 44"/>
                <a:gd name="T7" fmla="*/ 3 h 212"/>
                <a:gd name="T8" fmla="*/ 28 w 44"/>
                <a:gd name="T9" fmla="*/ 15 h 212"/>
                <a:gd name="T10" fmla="*/ 26 w 44"/>
                <a:gd name="T11" fmla="*/ 31 h 212"/>
                <a:gd name="T12" fmla="*/ 23 w 44"/>
                <a:gd name="T13" fmla="*/ 56 h 212"/>
                <a:gd name="T14" fmla="*/ 21 w 44"/>
                <a:gd name="T15" fmla="*/ 68 h 212"/>
                <a:gd name="T16" fmla="*/ 21 w 44"/>
                <a:gd name="T17" fmla="*/ 80 h 212"/>
                <a:gd name="T18" fmla="*/ 20 w 44"/>
                <a:gd name="T19" fmla="*/ 88 h 212"/>
                <a:gd name="T20" fmla="*/ 11 w 44"/>
                <a:gd name="T21" fmla="*/ 110 h 212"/>
                <a:gd name="T22" fmla="*/ 10 w 44"/>
                <a:gd name="T23" fmla="*/ 132 h 212"/>
                <a:gd name="T24" fmla="*/ 17 w 44"/>
                <a:gd name="T25" fmla="*/ 133 h 212"/>
                <a:gd name="T26" fmla="*/ 16 w 44"/>
                <a:gd name="T27" fmla="*/ 136 h 212"/>
                <a:gd name="T28" fmla="*/ 14 w 44"/>
                <a:gd name="T29" fmla="*/ 145 h 212"/>
                <a:gd name="T30" fmla="*/ 15 w 44"/>
                <a:gd name="T31" fmla="*/ 150 h 212"/>
                <a:gd name="T32" fmla="*/ 13 w 44"/>
                <a:gd name="T33" fmla="*/ 152 h 212"/>
                <a:gd name="T34" fmla="*/ 11 w 44"/>
                <a:gd name="T35" fmla="*/ 158 h 212"/>
                <a:gd name="T36" fmla="*/ 8 w 44"/>
                <a:gd name="T37" fmla="*/ 159 h 212"/>
                <a:gd name="T38" fmla="*/ 4 w 44"/>
                <a:gd name="T39" fmla="*/ 159 h 212"/>
                <a:gd name="T40" fmla="*/ 0 w 44"/>
                <a:gd name="T41" fmla="*/ 164 h 212"/>
                <a:gd name="T42" fmla="*/ 2 w 44"/>
                <a:gd name="T43" fmla="*/ 163 h 212"/>
                <a:gd name="T44" fmla="*/ 7 w 44"/>
                <a:gd name="T45" fmla="*/ 171 h 212"/>
                <a:gd name="T46" fmla="*/ 11 w 44"/>
                <a:gd name="T47" fmla="*/ 173 h 212"/>
                <a:gd name="T48" fmla="*/ 7 w 44"/>
                <a:gd name="T49" fmla="*/ 174 h 212"/>
                <a:gd name="T50" fmla="*/ 7 w 44"/>
                <a:gd name="T51" fmla="*/ 179 h 212"/>
                <a:gd name="T52" fmla="*/ 9 w 44"/>
                <a:gd name="T53" fmla="*/ 182 h 212"/>
                <a:gd name="T54" fmla="*/ 9 w 44"/>
                <a:gd name="T55" fmla="*/ 185 h 212"/>
                <a:gd name="T56" fmla="*/ 7 w 44"/>
                <a:gd name="T57" fmla="*/ 187 h 212"/>
                <a:gd name="T58" fmla="*/ 10 w 44"/>
                <a:gd name="T59" fmla="*/ 190 h 212"/>
                <a:gd name="T60" fmla="*/ 8 w 44"/>
                <a:gd name="T61" fmla="*/ 193 h 212"/>
                <a:gd name="T62" fmla="*/ 11 w 44"/>
                <a:gd name="T63" fmla="*/ 194 h 212"/>
                <a:gd name="T64" fmla="*/ 11 w 44"/>
                <a:gd name="T65" fmla="*/ 198 h 212"/>
                <a:gd name="T66" fmla="*/ 15 w 44"/>
                <a:gd name="T67" fmla="*/ 197 h 212"/>
                <a:gd name="T68" fmla="*/ 15 w 44"/>
                <a:gd name="T69" fmla="*/ 197 h 212"/>
                <a:gd name="T70" fmla="*/ 16 w 44"/>
                <a:gd name="T71" fmla="*/ 198 h 212"/>
                <a:gd name="T72" fmla="*/ 18 w 44"/>
                <a:gd name="T73" fmla="*/ 202 h 212"/>
                <a:gd name="T74" fmla="*/ 16 w 44"/>
                <a:gd name="T75" fmla="*/ 207 h 212"/>
                <a:gd name="T76" fmla="*/ 18 w 44"/>
                <a:gd name="T77" fmla="*/ 209 h 212"/>
                <a:gd name="T78" fmla="*/ 25 w 44"/>
                <a:gd name="T79" fmla="*/ 204 h 212"/>
                <a:gd name="T80" fmla="*/ 26 w 44"/>
                <a:gd name="T81" fmla="*/ 199 h 212"/>
                <a:gd name="T82" fmla="*/ 17 w 44"/>
                <a:gd name="T83" fmla="*/ 192 h 212"/>
                <a:gd name="T84" fmla="*/ 12 w 44"/>
                <a:gd name="T85" fmla="*/ 185 h 212"/>
                <a:gd name="T86" fmla="*/ 15 w 44"/>
                <a:gd name="T87" fmla="*/ 177 h 212"/>
                <a:gd name="T88" fmla="*/ 17 w 44"/>
                <a:gd name="T89" fmla="*/ 169 h 212"/>
                <a:gd name="T90" fmla="*/ 21 w 44"/>
                <a:gd name="T91" fmla="*/ 158 h 212"/>
                <a:gd name="T92" fmla="*/ 21 w 44"/>
                <a:gd name="T93" fmla="*/ 152 h 212"/>
                <a:gd name="T94" fmla="*/ 19 w 44"/>
                <a:gd name="T95" fmla="*/ 140 h 212"/>
                <a:gd name="T96" fmla="*/ 23 w 44"/>
                <a:gd name="T97" fmla="*/ 117 h 212"/>
                <a:gd name="T98" fmla="*/ 26 w 44"/>
                <a:gd name="T99" fmla="*/ 102 h 212"/>
                <a:gd name="T100" fmla="*/ 29 w 44"/>
                <a:gd name="T101" fmla="*/ 85 h 212"/>
                <a:gd name="T102" fmla="*/ 27 w 44"/>
                <a:gd name="T103" fmla="*/ 73 h 212"/>
                <a:gd name="T104" fmla="*/ 30 w 44"/>
                <a:gd name="T105" fmla="*/ 62 h 212"/>
                <a:gd name="T106" fmla="*/ 34 w 44"/>
                <a:gd name="T107" fmla="*/ 54 h 212"/>
                <a:gd name="T108" fmla="*/ 36 w 44"/>
                <a:gd name="T109" fmla="*/ 44 h 212"/>
                <a:gd name="T110" fmla="*/ 40 w 44"/>
                <a:gd name="T111" fmla="*/ 35 h 212"/>
                <a:gd name="T112" fmla="*/ 40 w 44"/>
                <a:gd name="T113" fmla="*/ 2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 h="212">
                  <a:moveTo>
                    <a:pt x="40" y="28"/>
                  </a:moveTo>
                  <a:cubicBezTo>
                    <a:pt x="38" y="27"/>
                    <a:pt x="40" y="22"/>
                    <a:pt x="38" y="20"/>
                  </a:cubicBezTo>
                  <a:cubicBezTo>
                    <a:pt x="37" y="19"/>
                    <a:pt x="35" y="16"/>
                    <a:pt x="36" y="14"/>
                  </a:cubicBezTo>
                  <a:cubicBezTo>
                    <a:pt x="38" y="13"/>
                    <a:pt x="35" y="13"/>
                    <a:pt x="36" y="12"/>
                  </a:cubicBezTo>
                  <a:cubicBezTo>
                    <a:pt x="37" y="11"/>
                    <a:pt x="36" y="10"/>
                    <a:pt x="35" y="9"/>
                  </a:cubicBezTo>
                  <a:cubicBezTo>
                    <a:pt x="34" y="8"/>
                    <a:pt x="34" y="7"/>
                    <a:pt x="34" y="5"/>
                  </a:cubicBezTo>
                  <a:cubicBezTo>
                    <a:pt x="34" y="3"/>
                    <a:pt x="33" y="2"/>
                    <a:pt x="32" y="0"/>
                  </a:cubicBezTo>
                  <a:cubicBezTo>
                    <a:pt x="31" y="1"/>
                    <a:pt x="30" y="2"/>
                    <a:pt x="30" y="3"/>
                  </a:cubicBezTo>
                  <a:cubicBezTo>
                    <a:pt x="29" y="5"/>
                    <a:pt x="27" y="4"/>
                    <a:pt x="28" y="6"/>
                  </a:cubicBezTo>
                  <a:cubicBezTo>
                    <a:pt x="28" y="9"/>
                    <a:pt x="28" y="12"/>
                    <a:pt x="28" y="15"/>
                  </a:cubicBezTo>
                  <a:cubicBezTo>
                    <a:pt x="28" y="19"/>
                    <a:pt x="29" y="24"/>
                    <a:pt x="28" y="28"/>
                  </a:cubicBezTo>
                  <a:cubicBezTo>
                    <a:pt x="27" y="29"/>
                    <a:pt x="26" y="30"/>
                    <a:pt x="26" y="31"/>
                  </a:cubicBezTo>
                  <a:cubicBezTo>
                    <a:pt x="26" y="33"/>
                    <a:pt x="27" y="35"/>
                    <a:pt x="27" y="37"/>
                  </a:cubicBezTo>
                  <a:cubicBezTo>
                    <a:pt x="27" y="43"/>
                    <a:pt x="25" y="50"/>
                    <a:pt x="23" y="56"/>
                  </a:cubicBezTo>
                  <a:cubicBezTo>
                    <a:pt x="22" y="59"/>
                    <a:pt x="22" y="61"/>
                    <a:pt x="23" y="64"/>
                  </a:cubicBezTo>
                  <a:cubicBezTo>
                    <a:pt x="23" y="66"/>
                    <a:pt x="23" y="67"/>
                    <a:pt x="21" y="68"/>
                  </a:cubicBezTo>
                  <a:cubicBezTo>
                    <a:pt x="20" y="69"/>
                    <a:pt x="21" y="70"/>
                    <a:pt x="21" y="71"/>
                  </a:cubicBezTo>
                  <a:cubicBezTo>
                    <a:pt x="21" y="74"/>
                    <a:pt x="21" y="77"/>
                    <a:pt x="21" y="80"/>
                  </a:cubicBezTo>
                  <a:cubicBezTo>
                    <a:pt x="21" y="81"/>
                    <a:pt x="21" y="83"/>
                    <a:pt x="21" y="84"/>
                  </a:cubicBezTo>
                  <a:cubicBezTo>
                    <a:pt x="20" y="85"/>
                    <a:pt x="21" y="87"/>
                    <a:pt x="20" y="88"/>
                  </a:cubicBezTo>
                  <a:cubicBezTo>
                    <a:pt x="18" y="93"/>
                    <a:pt x="16" y="98"/>
                    <a:pt x="14" y="103"/>
                  </a:cubicBezTo>
                  <a:cubicBezTo>
                    <a:pt x="13" y="106"/>
                    <a:pt x="10" y="107"/>
                    <a:pt x="11" y="110"/>
                  </a:cubicBezTo>
                  <a:cubicBezTo>
                    <a:pt x="12" y="113"/>
                    <a:pt x="14" y="118"/>
                    <a:pt x="12" y="122"/>
                  </a:cubicBezTo>
                  <a:cubicBezTo>
                    <a:pt x="10" y="124"/>
                    <a:pt x="8" y="129"/>
                    <a:pt x="10" y="132"/>
                  </a:cubicBezTo>
                  <a:cubicBezTo>
                    <a:pt x="11" y="134"/>
                    <a:pt x="12" y="134"/>
                    <a:pt x="13" y="133"/>
                  </a:cubicBezTo>
                  <a:cubicBezTo>
                    <a:pt x="14" y="132"/>
                    <a:pt x="18" y="132"/>
                    <a:pt x="17" y="133"/>
                  </a:cubicBezTo>
                  <a:cubicBezTo>
                    <a:pt x="17" y="133"/>
                    <a:pt x="16" y="133"/>
                    <a:pt x="15" y="134"/>
                  </a:cubicBezTo>
                  <a:cubicBezTo>
                    <a:pt x="15" y="135"/>
                    <a:pt x="15" y="135"/>
                    <a:pt x="16" y="136"/>
                  </a:cubicBezTo>
                  <a:cubicBezTo>
                    <a:pt x="16" y="136"/>
                    <a:pt x="15" y="137"/>
                    <a:pt x="15" y="137"/>
                  </a:cubicBezTo>
                  <a:cubicBezTo>
                    <a:pt x="14" y="139"/>
                    <a:pt x="13" y="143"/>
                    <a:pt x="14" y="145"/>
                  </a:cubicBezTo>
                  <a:cubicBezTo>
                    <a:pt x="14" y="146"/>
                    <a:pt x="14" y="146"/>
                    <a:pt x="13" y="148"/>
                  </a:cubicBezTo>
                  <a:cubicBezTo>
                    <a:pt x="12" y="149"/>
                    <a:pt x="14" y="149"/>
                    <a:pt x="15" y="150"/>
                  </a:cubicBezTo>
                  <a:cubicBezTo>
                    <a:pt x="15" y="150"/>
                    <a:pt x="15" y="150"/>
                    <a:pt x="14" y="151"/>
                  </a:cubicBezTo>
                  <a:cubicBezTo>
                    <a:pt x="13" y="151"/>
                    <a:pt x="11" y="152"/>
                    <a:pt x="13" y="152"/>
                  </a:cubicBezTo>
                  <a:cubicBezTo>
                    <a:pt x="12" y="153"/>
                    <a:pt x="13" y="156"/>
                    <a:pt x="14" y="156"/>
                  </a:cubicBezTo>
                  <a:cubicBezTo>
                    <a:pt x="13" y="156"/>
                    <a:pt x="10" y="155"/>
                    <a:pt x="11" y="158"/>
                  </a:cubicBezTo>
                  <a:cubicBezTo>
                    <a:pt x="11" y="158"/>
                    <a:pt x="12" y="163"/>
                    <a:pt x="10" y="162"/>
                  </a:cubicBezTo>
                  <a:cubicBezTo>
                    <a:pt x="10" y="162"/>
                    <a:pt x="8" y="160"/>
                    <a:pt x="8" y="159"/>
                  </a:cubicBezTo>
                  <a:cubicBezTo>
                    <a:pt x="6" y="158"/>
                    <a:pt x="7" y="157"/>
                    <a:pt x="5" y="158"/>
                  </a:cubicBezTo>
                  <a:cubicBezTo>
                    <a:pt x="5" y="158"/>
                    <a:pt x="4" y="159"/>
                    <a:pt x="4" y="159"/>
                  </a:cubicBezTo>
                  <a:cubicBezTo>
                    <a:pt x="4" y="160"/>
                    <a:pt x="5" y="160"/>
                    <a:pt x="4" y="161"/>
                  </a:cubicBezTo>
                  <a:cubicBezTo>
                    <a:pt x="4" y="162"/>
                    <a:pt x="0" y="162"/>
                    <a:pt x="0" y="164"/>
                  </a:cubicBezTo>
                  <a:cubicBezTo>
                    <a:pt x="0" y="164"/>
                    <a:pt x="1" y="165"/>
                    <a:pt x="2" y="165"/>
                  </a:cubicBezTo>
                  <a:cubicBezTo>
                    <a:pt x="2" y="165"/>
                    <a:pt x="1" y="164"/>
                    <a:pt x="2" y="163"/>
                  </a:cubicBezTo>
                  <a:cubicBezTo>
                    <a:pt x="2" y="163"/>
                    <a:pt x="5" y="165"/>
                    <a:pt x="7" y="164"/>
                  </a:cubicBezTo>
                  <a:cubicBezTo>
                    <a:pt x="11" y="163"/>
                    <a:pt x="5" y="170"/>
                    <a:pt x="7" y="171"/>
                  </a:cubicBezTo>
                  <a:cubicBezTo>
                    <a:pt x="8" y="171"/>
                    <a:pt x="10" y="170"/>
                    <a:pt x="11" y="171"/>
                  </a:cubicBezTo>
                  <a:cubicBezTo>
                    <a:pt x="12" y="171"/>
                    <a:pt x="12" y="174"/>
                    <a:pt x="11" y="173"/>
                  </a:cubicBezTo>
                  <a:cubicBezTo>
                    <a:pt x="11" y="173"/>
                    <a:pt x="8" y="171"/>
                    <a:pt x="8" y="172"/>
                  </a:cubicBezTo>
                  <a:cubicBezTo>
                    <a:pt x="7" y="173"/>
                    <a:pt x="6" y="173"/>
                    <a:pt x="7" y="174"/>
                  </a:cubicBezTo>
                  <a:cubicBezTo>
                    <a:pt x="7" y="174"/>
                    <a:pt x="9" y="176"/>
                    <a:pt x="8" y="176"/>
                  </a:cubicBezTo>
                  <a:cubicBezTo>
                    <a:pt x="7" y="176"/>
                    <a:pt x="7" y="179"/>
                    <a:pt x="7" y="179"/>
                  </a:cubicBezTo>
                  <a:cubicBezTo>
                    <a:pt x="6" y="182"/>
                    <a:pt x="9" y="178"/>
                    <a:pt x="9" y="178"/>
                  </a:cubicBezTo>
                  <a:cubicBezTo>
                    <a:pt x="9" y="178"/>
                    <a:pt x="8" y="183"/>
                    <a:pt x="9" y="182"/>
                  </a:cubicBezTo>
                  <a:cubicBezTo>
                    <a:pt x="9" y="182"/>
                    <a:pt x="8" y="182"/>
                    <a:pt x="8" y="183"/>
                  </a:cubicBezTo>
                  <a:cubicBezTo>
                    <a:pt x="7" y="184"/>
                    <a:pt x="8" y="184"/>
                    <a:pt x="9" y="185"/>
                  </a:cubicBezTo>
                  <a:cubicBezTo>
                    <a:pt x="9" y="185"/>
                    <a:pt x="7" y="186"/>
                    <a:pt x="7" y="186"/>
                  </a:cubicBezTo>
                  <a:cubicBezTo>
                    <a:pt x="6" y="186"/>
                    <a:pt x="7" y="186"/>
                    <a:pt x="7" y="187"/>
                  </a:cubicBezTo>
                  <a:cubicBezTo>
                    <a:pt x="6" y="189"/>
                    <a:pt x="10" y="189"/>
                    <a:pt x="10" y="188"/>
                  </a:cubicBezTo>
                  <a:cubicBezTo>
                    <a:pt x="10" y="189"/>
                    <a:pt x="9" y="189"/>
                    <a:pt x="10" y="190"/>
                  </a:cubicBezTo>
                  <a:cubicBezTo>
                    <a:pt x="10" y="190"/>
                    <a:pt x="10" y="190"/>
                    <a:pt x="10" y="190"/>
                  </a:cubicBezTo>
                  <a:cubicBezTo>
                    <a:pt x="10" y="191"/>
                    <a:pt x="8" y="192"/>
                    <a:pt x="8" y="193"/>
                  </a:cubicBezTo>
                  <a:cubicBezTo>
                    <a:pt x="7" y="195"/>
                    <a:pt x="10" y="192"/>
                    <a:pt x="11" y="192"/>
                  </a:cubicBezTo>
                  <a:cubicBezTo>
                    <a:pt x="10" y="193"/>
                    <a:pt x="11" y="194"/>
                    <a:pt x="11" y="194"/>
                  </a:cubicBezTo>
                  <a:cubicBezTo>
                    <a:pt x="11" y="195"/>
                    <a:pt x="8" y="196"/>
                    <a:pt x="8" y="196"/>
                  </a:cubicBezTo>
                  <a:cubicBezTo>
                    <a:pt x="10" y="197"/>
                    <a:pt x="10" y="196"/>
                    <a:pt x="11" y="198"/>
                  </a:cubicBezTo>
                  <a:cubicBezTo>
                    <a:pt x="12" y="200"/>
                    <a:pt x="14" y="195"/>
                    <a:pt x="13" y="195"/>
                  </a:cubicBezTo>
                  <a:cubicBezTo>
                    <a:pt x="14" y="195"/>
                    <a:pt x="14" y="196"/>
                    <a:pt x="15" y="197"/>
                  </a:cubicBezTo>
                  <a:cubicBezTo>
                    <a:pt x="15" y="197"/>
                    <a:pt x="15" y="195"/>
                    <a:pt x="15" y="195"/>
                  </a:cubicBezTo>
                  <a:cubicBezTo>
                    <a:pt x="15" y="195"/>
                    <a:pt x="15" y="197"/>
                    <a:pt x="15" y="197"/>
                  </a:cubicBezTo>
                  <a:cubicBezTo>
                    <a:pt x="16" y="196"/>
                    <a:pt x="16" y="195"/>
                    <a:pt x="16" y="196"/>
                  </a:cubicBezTo>
                  <a:cubicBezTo>
                    <a:pt x="17" y="196"/>
                    <a:pt x="16" y="198"/>
                    <a:pt x="16" y="198"/>
                  </a:cubicBezTo>
                  <a:cubicBezTo>
                    <a:pt x="15" y="199"/>
                    <a:pt x="17" y="199"/>
                    <a:pt x="16" y="200"/>
                  </a:cubicBezTo>
                  <a:cubicBezTo>
                    <a:pt x="15" y="202"/>
                    <a:pt x="17" y="201"/>
                    <a:pt x="18" y="202"/>
                  </a:cubicBezTo>
                  <a:cubicBezTo>
                    <a:pt x="21" y="202"/>
                    <a:pt x="24" y="204"/>
                    <a:pt x="21" y="206"/>
                  </a:cubicBezTo>
                  <a:cubicBezTo>
                    <a:pt x="20" y="207"/>
                    <a:pt x="17" y="206"/>
                    <a:pt x="16" y="207"/>
                  </a:cubicBezTo>
                  <a:cubicBezTo>
                    <a:pt x="15" y="209"/>
                    <a:pt x="18" y="208"/>
                    <a:pt x="19" y="209"/>
                  </a:cubicBezTo>
                  <a:cubicBezTo>
                    <a:pt x="18" y="209"/>
                    <a:pt x="18" y="209"/>
                    <a:pt x="18" y="209"/>
                  </a:cubicBezTo>
                  <a:cubicBezTo>
                    <a:pt x="18" y="209"/>
                    <a:pt x="22" y="212"/>
                    <a:pt x="24" y="210"/>
                  </a:cubicBezTo>
                  <a:cubicBezTo>
                    <a:pt x="25" y="208"/>
                    <a:pt x="23" y="206"/>
                    <a:pt x="25" y="204"/>
                  </a:cubicBezTo>
                  <a:cubicBezTo>
                    <a:pt x="26" y="202"/>
                    <a:pt x="29" y="202"/>
                    <a:pt x="30" y="202"/>
                  </a:cubicBezTo>
                  <a:cubicBezTo>
                    <a:pt x="35" y="199"/>
                    <a:pt x="28" y="199"/>
                    <a:pt x="26" y="199"/>
                  </a:cubicBezTo>
                  <a:cubicBezTo>
                    <a:pt x="24" y="199"/>
                    <a:pt x="21" y="199"/>
                    <a:pt x="19" y="198"/>
                  </a:cubicBezTo>
                  <a:cubicBezTo>
                    <a:pt x="17" y="196"/>
                    <a:pt x="17" y="196"/>
                    <a:pt x="17" y="192"/>
                  </a:cubicBezTo>
                  <a:cubicBezTo>
                    <a:pt x="17" y="188"/>
                    <a:pt x="16" y="191"/>
                    <a:pt x="13" y="189"/>
                  </a:cubicBezTo>
                  <a:cubicBezTo>
                    <a:pt x="12" y="189"/>
                    <a:pt x="12" y="186"/>
                    <a:pt x="12" y="185"/>
                  </a:cubicBezTo>
                  <a:cubicBezTo>
                    <a:pt x="11" y="183"/>
                    <a:pt x="11" y="180"/>
                    <a:pt x="13" y="179"/>
                  </a:cubicBezTo>
                  <a:cubicBezTo>
                    <a:pt x="14" y="178"/>
                    <a:pt x="14" y="178"/>
                    <a:pt x="15" y="177"/>
                  </a:cubicBezTo>
                  <a:cubicBezTo>
                    <a:pt x="15" y="176"/>
                    <a:pt x="16" y="175"/>
                    <a:pt x="17" y="175"/>
                  </a:cubicBezTo>
                  <a:cubicBezTo>
                    <a:pt x="18" y="174"/>
                    <a:pt x="16" y="171"/>
                    <a:pt x="17" y="169"/>
                  </a:cubicBezTo>
                  <a:cubicBezTo>
                    <a:pt x="17" y="168"/>
                    <a:pt x="19" y="167"/>
                    <a:pt x="20" y="165"/>
                  </a:cubicBezTo>
                  <a:cubicBezTo>
                    <a:pt x="20" y="163"/>
                    <a:pt x="20" y="160"/>
                    <a:pt x="21" y="158"/>
                  </a:cubicBezTo>
                  <a:cubicBezTo>
                    <a:pt x="21" y="156"/>
                    <a:pt x="23" y="156"/>
                    <a:pt x="21" y="154"/>
                  </a:cubicBezTo>
                  <a:cubicBezTo>
                    <a:pt x="20" y="153"/>
                    <a:pt x="17" y="153"/>
                    <a:pt x="21" y="152"/>
                  </a:cubicBezTo>
                  <a:cubicBezTo>
                    <a:pt x="26" y="151"/>
                    <a:pt x="20" y="151"/>
                    <a:pt x="19" y="149"/>
                  </a:cubicBezTo>
                  <a:cubicBezTo>
                    <a:pt x="19" y="146"/>
                    <a:pt x="19" y="142"/>
                    <a:pt x="19" y="140"/>
                  </a:cubicBezTo>
                  <a:cubicBezTo>
                    <a:pt x="19" y="136"/>
                    <a:pt x="19" y="131"/>
                    <a:pt x="19" y="127"/>
                  </a:cubicBezTo>
                  <a:cubicBezTo>
                    <a:pt x="20" y="124"/>
                    <a:pt x="21" y="119"/>
                    <a:pt x="23" y="117"/>
                  </a:cubicBezTo>
                  <a:cubicBezTo>
                    <a:pt x="26" y="114"/>
                    <a:pt x="23" y="109"/>
                    <a:pt x="23" y="106"/>
                  </a:cubicBezTo>
                  <a:cubicBezTo>
                    <a:pt x="23" y="104"/>
                    <a:pt x="24" y="103"/>
                    <a:pt x="26" y="102"/>
                  </a:cubicBezTo>
                  <a:cubicBezTo>
                    <a:pt x="28" y="100"/>
                    <a:pt x="27" y="99"/>
                    <a:pt x="27" y="96"/>
                  </a:cubicBezTo>
                  <a:cubicBezTo>
                    <a:pt x="27" y="92"/>
                    <a:pt x="30" y="89"/>
                    <a:pt x="29" y="85"/>
                  </a:cubicBezTo>
                  <a:cubicBezTo>
                    <a:pt x="29" y="82"/>
                    <a:pt x="28" y="79"/>
                    <a:pt x="27" y="76"/>
                  </a:cubicBezTo>
                  <a:cubicBezTo>
                    <a:pt x="27" y="75"/>
                    <a:pt x="26" y="74"/>
                    <a:pt x="27" y="73"/>
                  </a:cubicBezTo>
                  <a:cubicBezTo>
                    <a:pt x="28" y="72"/>
                    <a:pt x="29" y="68"/>
                    <a:pt x="29" y="67"/>
                  </a:cubicBezTo>
                  <a:cubicBezTo>
                    <a:pt x="29" y="66"/>
                    <a:pt x="28" y="64"/>
                    <a:pt x="30" y="62"/>
                  </a:cubicBezTo>
                  <a:cubicBezTo>
                    <a:pt x="31" y="61"/>
                    <a:pt x="30" y="59"/>
                    <a:pt x="31" y="58"/>
                  </a:cubicBezTo>
                  <a:cubicBezTo>
                    <a:pt x="31" y="56"/>
                    <a:pt x="33" y="55"/>
                    <a:pt x="34" y="54"/>
                  </a:cubicBezTo>
                  <a:cubicBezTo>
                    <a:pt x="34" y="53"/>
                    <a:pt x="37" y="50"/>
                    <a:pt x="37" y="49"/>
                  </a:cubicBezTo>
                  <a:cubicBezTo>
                    <a:pt x="37" y="48"/>
                    <a:pt x="36" y="46"/>
                    <a:pt x="36" y="44"/>
                  </a:cubicBezTo>
                  <a:cubicBezTo>
                    <a:pt x="36" y="42"/>
                    <a:pt x="36" y="41"/>
                    <a:pt x="36" y="39"/>
                  </a:cubicBezTo>
                  <a:cubicBezTo>
                    <a:pt x="36" y="36"/>
                    <a:pt x="37" y="36"/>
                    <a:pt x="40" y="35"/>
                  </a:cubicBezTo>
                  <a:cubicBezTo>
                    <a:pt x="44" y="34"/>
                    <a:pt x="44" y="32"/>
                    <a:pt x="44" y="28"/>
                  </a:cubicBezTo>
                  <a:cubicBezTo>
                    <a:pt x="43" y="29"/>
                    <a:pt x="41" y="29"/>
                    <a:pt x="40" y="28"/>
                  </a:cubicBezTo>
                  <a:cubicBezTo>
                    <a:pt x="40" y="28"/>
                    <a:pt x="40" y="29"/>
                    <a:pt x="40" y="2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4" name="Freeform 626"/>
            <p:cNvSpPr>
              <a:spLocks/>
            </p:cNvSpPr>
            <p:nvPr/>
          </p:nvSpPr>
          <p:spPr bwMode="auto">
            <a:xfrm>
              <a:off x="4219028" y="4742709"/>
              <a:ext cx="299441" cy="326519"/>
            </a:xfrm>
            <a:custGeom>
              <a:avLst/>
              <a:gdLst>
                <a:gd name="T0" fmla="*/ 61 w 64"/>
                <a:gd name="T1" fmla="*/ 42 h 70"/>
                <a:gd name="T2" fmla="*/ 58 w 64"/>
                <a:gd name="T3" fmla="*/ 35 h 70"/>
                <a:gd name="T4" fmla="*/ 50 w 64"/>
                <a:gd name="T5" fmla="*/ 35 h 70"/>
                <a:gd name="T6" fmla="*/ 49 w 64"/>
                <a:gd name="T7" fmla="*/ 33 h 70"/>
                <a:gd name="T8" fmla="*/ 47 w 64"/>
                <a:gd name="T9" fmla="*/ 30 h 70"/>
                <a:gd name="T10" fmla="*/ 48 w 64"/>
                <a:gd name="T11" fmla="*/ 28 h 70"/>
                <a:gd name="T12" fmla="*/ 47 w 64"/>
                <a:gd name="T13" fmla="*/ 26 h 70"/>
                <a:gd name="T14" fmla="*/ 47 w 64"/>
                <a:gd name="T15" fmla="*/ 23 h 70"/>
                <a:gd name="T16" fmla="*/ 41 w 64"/>
                <a:gd name="T17" fmla="*/ 21 h 70"/>
                <a:gd name="T18" fmla="*/ 37 w 64"/>
                <a:gd name="T19" fmla="*/ 18 h 70"/>
                <a:gd name="T20" fmla="*/ 33 w 64"/>
                <a:gd name="T21" fmla="*/ 16 h 70"/>
                <a:gd name="T22" fmla="*/ 29 w 64"/>
                <a:gd name="T23" fmla="*/ 16 h 70"/>
                <a:gd name="T24" fmla="*/ 23 w 64"/>
                <a:gd name="T25" fmla="*/ 9 h 70"/>
                <a:gd name="T26" fmla="*/ 23 w 64"/>
                <a:gd name="T27" fmla="*/ 6 h 70"/>
                <a:gd name="T28" fmla="*/ 23 w 64"/>
                <a:gd name="T29" fmla="*/ 4 h 70"/>
                <a:gd name="T30" fmla="*/ 18 w 64"/>
                <a:gd name="T31" fmla="*/ 3 h 70"/>
                <a:gd name="T32" fmla="*/ 10 w 64"/>
                <a:gd name="T33" fmla="*/ 6 h 70"/>
                <a:gd name="T34" fmla="*/ 7 w 64"/>
                <a:gd name="T35" fmla="*/ 9 h 70"/>
                <a:gd name="T36" fmla="*/ 2 w 64"/>
                <a:gd name="T37" fmla="*/ 8 h 70"/>
                <a:gd name="T38" fmla="*/ 6 w 64"/>
                <a:gd name="T39" fmla="*/ 16 h 70"/>
                <a:gd name="T40" fmla="*/ 5 w 64"/>
                <a:gd name="T41" fmla="*/ 23 h 70"/>
                <a:gd name="T42" fmla="*/ 4 w 64"/>
                <a:gd name="T43" fmla="*/ 27 h 70"/>
                <a:gd name="T44" fmla="*/ 3 w 64"/>
                <a:gd name="T45" fmla="*/ 31 h 70"/>
                <a:gd name="T46" fmla="*/ 5 w 64"/>
                <a:gd name="T47" fmla="*/ 35 h 70"/>
                <a:gd name="T48" fmla="*/ 3 w 64"/>
                <a:gd name="T49" fmla="*/ 38 h 70"/>
                <a:gd name="T50" fmla="*/ 4 w 64"/>
                <a:gd name="T51" fmla="*/ 46 h 70"/>
                <a:gd name="T52" fmla="*/ 4 w 64"/>
                <a:gd name="T53" fmla="*/ 49 h 70"/>
                <a:gd name="T54" fmla="*/ 7 w 64"/>
                <a:gd name="T55" fmla="*/ 52 h 70"/>
                <a:gd name="T56" fmla="*/ 7 w 64"/>
                <a:gd name="T57" fmla="*/ 54 h 70"/>
                <a:gd name="T58" fmla="*/ 6 w 64"/>
                <a:gd name="T59" fmla="*/ 56 h 70"/>
                <a:gd name="T60" fmla="*/ 9 w 64"/>
                <a:gd name="T61" fmla="*/ 63 h 70"/>
                <a:gd name="T62" fmla="*/ 13 w 64"/>
                <a:gd name="T63" fmla="*/ 69 h 70"/>
                <a:gd name="T64" fmla="*/ 14 w 64"/>
                <a:gd name="T65" fmla="*/ 67 h 70"/>
                <a:gd name="T66" fmla="*/ 17 w 64"/>
                <a:gd name="T67" fmla="*/ 65 h 70"/>
                <a:gd name="T68" fmla="*/ 20 w 64"/>
                <a:gd name="T69" fmla="*/ 65 h 70"/>
                <a:gd name="T70" fmla="*/ 25 w 64"/>
                <a:gd name="T71" fmla="*/ 65 h 70"/>
                <a:gd name="T72" fmla="*/ 28 w 64"/>
                <a:gd name="T73" fmla="*/ 68 h 70"/>
                <a:gd name="T74" fmla="*/ 31 w 64"/>
                <a:gd name="T75" fmla="*/ 65 h 70"/>
                <a:gd name="T76" fmla="*/ 37 w 64"/>
                <a:gd name="T77" fmla="*/ 64 h 70"/>
                <a:gd name="T78" fmla="*/ 44 w 64"/>
                <a:gd name="T79" fmla="*/ 52 h 70"/>
                <a:gd name="T80" fmla="*/ 52 w 64"/>
                <a:gd name="T81" fmla="*/ 51 h 70"/>
                <a:gd name="T82" fmla="*/ 59 w 64"/>
                <a:gd name="T83" fmla="*/ 54 h 70"/>
                <a:gd name="T84" fmla="*/ 61 w 64"/>
                <a:gd name="T85" fmla="*/ 42 h 70"/>
                <a:gd name="T86" fmla="*/ 61 w 64"/>
                <a:gd name="T87" fmla="*/ 4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70">
                  <a:moveTo>
                    <a:pt x="61" y="42"/>
                  </a:moveTo>
                  <a:cubicBezTo>
                    <a:pt x="57" y="40"/>
                    <a:pt x="58" y="39"/>
                    <a:pt x="58" y="35"/>
                  </a:cubicBezTo>
                  <a:cubicBezTo>
                    <a:pt x="55" y="35"/>
                    <a:pt x="52" y="35"/>
                    <a:pt x="50" y="35"/>
                  </a:cubicBezTo>
                  <a:cubicBezTo>
                    <a:pt x="48" y="35"/>
                    <a:pt x="49" y="34"/>
                    <a:pt x="49" y="33"/>
                  </a:cubicBezTo>
                  <a:cubicBezTo>
                    <a:pt x="49" y="32"/>
                    <a:pt x="48" y="30"/>
                    <a:pt x="47" y="30"/>
                  </a:cubicBezTo>
                  <a:cubicBezTo>
                    <a:pt x="47" y="29"/>
                    <a:pt x="48" y="29"/>
                    <a:pt x="48" y="28"/>
                  </a:cubicBezTo>
                  <a:cubicBezTo>
                    <a:pt x="49" y="27"/>
                    <a:pt x="48" y="26"/>
                    <a:pt x="47" y="26"/>
                  </a:cubicBezTo>
                  <a:cubicBezTo>
                    <a:pt x="47" y="25"/>
                    <a:pt x="48" y="24"/>
                    <a:pt x="47" y="23"/>
                  </a:cubicBezTo>
                  <a:cubicBezTo>
                    <a:pt x="45" y="21"/>
                    <a:pt x="43" y="21"/>
                    <a:pt x="41" y="21"/>
                  </a:cubicBezTo>
                  <a:cubicBezTo>
                    <a:pt x="40" y="21"/>
                    <a:pt x="38" y="19"/>
                    <a:pt x="37" y="18"/>
                  </a:cubicBezTo>
                  <a:cubicBezTo>
                    <a:pt x="35" y="18"/>
                    <a:pt x="34" y="16"/>
                    <a:pt x="33" y="16"/>
                  </a:cubicBezTo>
                  <a:cubicBezTo>
                    <a:pt x="31" y="16"/>
                    <a:pt x="30" y="16"/>
                    <a:pt x="29" y="16"/>
                  </a:cubicBezTo>
                  <a:cubicBezTo>
                    <a:pt x="27" y="16"/>
                    <a:pt x="23" y="11"/>
                    <a:pt x="23" y="9"/>
                  </a:cubicBezTo>
                  <a:cubicBezTo>
                    <a:pt x="23" y="8"/>
                    <a:pt x="23" y="7"/>
                    <a:pt x="23" y="6"/>
                  </a:cubicBezTo>
                  <a:cubicBezTo>
                    <a:pt x="23" y="5"/>
                    <a:pt x="23" y="5"/>
                    <a:pt x="23" y="4"/>
                  </a:cubicBezTo>
                  <a:cubicBezTo>
                    <a:pt x="23" y="0"/>
                    <a:pt x="21" y="2"/>
                    <a:pt x="18" y="3"/>
                  </a:cubicBezTo>
                  <a:cubicBezTo>
                    <a:pt x="15" y="3"/>
                    <a:pt x="13" y="6"/>
                    <a:pt x="10" y="6"/>
                  </a:cubicBezTo>
                  <a:cubicBezTo>
                    <a:pt x="8" y="6"/>
                    <a:pt x="8" y="8"/>
                    <a:pt x="7" y="9"/>
                  </a:cubicBezTo>
                  <a:cubicBezTo>
                    <a:pt x="6" y="9"/>
                    <a:pt x="3" y="8"/>
                    <a:pt x="2" y="8"/>
                  </a:cubicBezTo>
                  <a:cubicBezTo>
                    <a:pt x="4" y="9"/>
                    <a:pt x="5" y="14"/>
                    <a:pt x="6" y="16"/>
                  </a:cubicBezTo>
                  <a:cubicBezTo>
                    <a:pt x="4" y="17"/>
                    <a:pt x="5" y="21"/>
                    <a:pt x="5" y="23"/>
                  </a:cubicBezTo>
                  <a:cubicBezTo>
                    <a:pt x="5" y="25"/>
                    <a:pt x="5" y="26"/>
                    <a:pt x="4" y="27"/>
                  </a:cubicBezTo>
                  <a:cubicBezTo>
                    <a:pt x="3" y="28"/>
                    <a:pt x="3" y="30"/>
                    <a:pt x="3" y="31"/>
                  </a:cubicBezTo>
                  <a:cubicBezTo>
                    <a:pt x="2" y="33"/>
                    <a:pt x="5" y="33"/>
                    <a:pt x="5" y="35"/>
                  </a:cubicBezTo>
                  <a:cubicBezTo>
                    <a:pt x="5" y="36"/>
                    <a:pt x="3" y="37"/>
                    <a:pt x="3" y="38"/>
                  </a:cubicBezTo>
                  <a:cubicBezTo>
                    <a:pt x="0" y="41"/>
                    <a:pt x="4" y="42"/>
                    <a:pt x="4" y="46"/>
                  </a:cubicBezTo>
                  <a:cubicBezTo>
                    <a:pt x="4" y="47"/>
                    <a:pt x="4" y="48"/>
                    <a:pt x="4" y="49"/>
                  </a:cubicBezTo>
                  <a:cubicBezTo>
                    <a:pt x="5" y="50"/>
                    <a:pt x="6" y="51"/>
                    <a:pt x="7" y="52"/>
                  </a:cubicBezTo>
                  <a:cubicBezTo>
                    <a:pt x="7" y="53"/>
                    <a:pt x="5" y="53"/>
                    <a:pt x="7" y="54"/>
                  </a:cubicBezTo>
                  <a:cubicBezTo>
                    <a:pt x="7" y="54"/>
                    <a:pt x="6" y="56"/>
                    <a:pt x="6" y="56"/>
                  </a:cubicBezTo>
                  <a:cubicBezTo>
                    <a:pt x="6" y="59"/>
                    <a:pt x="9" y="61"/>
                    <a:pt x="9" y="63"/>
                  </a:cubicBezTo>
                  <a:cubicBezTo>
                    <a:pt x="10" y="66"/>
                    <a:pt x="8" y="69"/>
                    <a:pt x="13" y="69"/>
                  </a:cubicBezTo>
                  <a:cubicBezTo>
                    <a:pt x="14" y="70"/>
                    <a:pt x="14" y="68"/>
                    <a:pt x="14" y="67"/>
                  </a:cubicBezTo>
                  <a:cubicBezTo>
                    <a:pt x="14" y="66"/>
                    <a:pt x="16" y="65"/>
                    <a:pt x="17" y="65"/>
                  </a:cubicBezTo>
                  <a:cubicBezTo>
                    <a:pt x="18" y="64"/>
                    <a:pt x="19" y="63"/>
                    <a:pt x="20" y="65"/>
                  </a:cubicBezTo>
                  <a:cubicBezTo>
                    <a:pt x="22" y="66"/>
                    <a:pt x="24" y="65"/>
                    <a:pt x="25" y="65"/>
                  </a:cubicBezTo>
                  <a:cubicBezTo>
                    <a:pt x="27" y="65"/>
                    <a:pt x="27" y="68"/>
                    <a:pt x="28" y="68"/>
                  </a:cubicBezTo>
                  <a:cubicBezTo>
                    <a:pt x="29" y="68"/>
                    <a:pt x="30" y="66"/>
                    <a:pt x="31" y="65"/>
                  </a:cubicBezTo>
                  <a:cubicBezTo>
                    <a:pt x="32" y="63"/>
                    <a:pt x="36" y="66"/>
                    <a:pt x="37" y="64"/>
                  </a:cubicBezTo>
                  <a:cubicBezTo>
                    <a:pt x="39" y="59"/>
                    <a:pt x="38" y="54"/>
                    <a:pt x="44" y="52"/>
                  </a:cubicBezTo>
                  <a:cubicBezTo>
                    <a:pt x="46" y="51"/>
                    <a:pt x="49" y="51"/>
                    <a:pt x="52" y="51"/>
                  </a:cubicBezTo>
                  <a:cubicBezTo>
                    <a:pt x="55" y="51"/>
                    <a:pt x="57" y="52"/>
                    <a:pt x="59" y="54"/>
                  </a:cubicBezTo>
                  <a:cubicBezTo>
                    <a:pt x="60" y="51"/>
                    <a:pt x="64" y="43"/>
                    <a:pt x="61" y="42"/>
                  </a:cubicBezTo>
                  <a:cubicBezTo>
                    <a:pt x="60" y="41"/>
                    <a:pt x="62" y="42"/>
                    <a:pt x="61" y="4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5" name="Freeform 627"/>
            <p:cNvSpPr>
              <a:spLocks/>
            </p:cNvSpPr>
            <p:nvPr/>
          </p:nvSpPr>
          <p:spPr bwMode="auto">
            <a:xfrm>
              <a:off x="4387863" y="4975254"/>
              <a:ext cx="210246" cy="207061"/>
            </a:xfrm>
            <a:custGeom>
              <a:avLst/>
              <a:gdLst>
                <a:gd name="T0" fmla="*/ 40 w 45"/>
                <a:gd name="T1" fmla="*/ 24 h 44"/>
                <a:gd name="T2" fmla="*/ 36 w 45"/>
                <a:gd name="T3" fmla="*/ 24 h 44"/>
                <a:gd name="T4" fmla="*/ 36 w 45"/>
                <a:gd name="T5" fmla="*/ 20 h 44"/>
                <a:gd name="T6" fmla="*/ 34 w 45"/>
                <a:gd name="T7" fmla="*/ 17 h 44"/>
                <a:gd name="T8" fmla="*/ 29 w 45"/>
                <a:gd name="T9" fmla="*/ 16 h 44"/>
                <a:gd name="T10" fmla="*/ 25 w 45"/>
                <a:gd name="T11" fmla="*/ 15 h 44"/>
                <a:gd name="T12" fmla="*/ 25 w 45"/>
                <a:gd name="T13" fmla="*/ 12 h 44"/>
                <a:gd name="T14" fmla="*/ 24 w 45"/>
                <a:gd name="T15" fmla="*/ 7 h 44"/>
                <a:gd name="T16" fmla="*/ 21 w 45"/>
                <a:gd name="T17" fmla="*/ 3 h 44"/>
                <a:gd name="T18" fmla="*/ 14 w 45"/>
                <a:gd name="T19" fmla="*/ 1 h 44"/>
                <a:gd name="T20" fmla="*/ 5 w 45"/>
                <a:gd name="T21" fmla="*/ 3 h 44"/>
                <a:gd name="T22" fmla="*/ 2 w 45"/>
                <a:gd name="T23" fmla="*/ 11 h 44"/>
                <a:gd name="T24" fmla="*/ 1 w 45"/>
                <a:gd name="T25" fmla="*/ 14 h 44"/>
                <a:gd name="T26" fmla="*/ 2 w 45"/>
                <a:gd name="T27" fmla="*/ 17 h 44"/>
                <a:gd name="T28" fmla="*/ 9 w 45"/>
                <a:gd name="T29" fmla="*/ 24 h 44"/>
                <a:gd name="T30" fmla="*/ 13 w 45"/>
                <a:gd name="T31" fmla="*/ 25 h 44"/>
                <a:gd name="T32" fmla="*/ 17 w 45"/>
                <a:gd name="T33" fmla="*/ 27 h 44"/>
                <a:gd name="T34" fmla="*/ 25 w 45"/>
                <a:gd name="T35" fmla="*/ 35 h 44"/>
                <a:gd name="T36" fmla="*/ 22 w 45"/>
                <a:gd name="T37" fmla="*/ 39 h 44"/>
                <a:gd name="T38" fmla="*/ 20 w 45"/>
                <a:gd name="T39" fmla="*/ 42 h 44"/>
                <a:gd name="T40" fmla="*/ 28 w 45"/>
                <a:gd name="T41" fmla="*/ 44 h 44"/>
                <a:gd name="T42" fmla="*/ 32 w 45"/>
                <a:gd name="T43" fmla="*/ 43 h 44"/>
                <a:gd name="T44" fmla="*/ 37 w 45"/>
                <a:gd name="T45" fmla="*/ 42 h 44"/>
                <a:gd name="T46" fmla="*/ 40 w 45"/>
                <a:gd name="T47" fmla="*/ 39 h 44"/>
                <a:gd name="T48" fmla="*/ 41 w 45"/>
                <a:gd name="T49" fmla="*/ 34 h 44"/>
                <a:gd name="T50" fmla="*/ 40 w 45"/>
                <a:gd name="T51" fmla="*/ 24 h 44"/>
                <a:gd name="T52" fmla="*/ 40 w 45"/>
                <a:gd name="T53" fmla="*/ 2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 h="44">
                  <a:moveTo>
                    <a:pt x="40" y="24"/>
                  </a:moveTo>
                  <a:cubicBezTo>
                    <a:pt x="39" y="25"/>
                    <a:pt x="37" y="26"/>
                    <a:pt x="36" y="24"/>
                  </a:cubicBezTo>
                  <a:cubicBezTo>
                    <a:pt x="35" y="23"/>
                    <a:pt x="37" y="22"/>
                    <a:pt x="36" y="20"/>
                  </a:cubicBezTo>
                  <a:cubicBezTo>
                    <a:pt x="35" y="19"/>
                    <a:pt x="35" y="18"/>
                    <a:pt x="34" y="17"/>
                  </a:cubicBezTo>
                  <a:cubicBezTo>
                    <a:pt x="31" y="15"/>
                    <a:pt x="31" y="17"/>
                    <a:pt x="29" y="16"/>
                  </a:cubicBezTo>
                  <a:cubicBezTo>
                    <a:pt x="28" y="16"/>
                    <a:pt x="27" y="16"/>
                    <a:pt x="25" y="15"/>
                  </a:cubicBezTo>
                  <a:cubicBezTo>
                    <a:pt x="23" y="15"/>
                    <a:pt x="24" y="13"/>
                    <a:pt x="25" y="12"/>
                  </a:cubicBezTo>
                  <a:cubicBezTo>
                    <a:pt x="25" y="10"/>
                    <a:pt x="24" y="8"/>
                    <a:pt x="24" y="7"/>
                  </a:cubicBezTo>
                  <a:cubicBezTo>
                    <a:pt x="23" y="4"/>
                    <a:pt x="24" y="4"/>
                    <a:pt x="21" y="3"/>
                  </a:cubicBezTo>
                  <a:cubicBezTo>
                    <a:pt x="19" y="1"/>
                    <a:pt x="18" y="0"/>
                    <a:pt x="14" y="1"/>
                  </a:cubicBezTo>
                  <a:cubicBezTo>
                    <a:pt x="11" y="1"/>
                    <a:pt x="7" y="2"/>
                    <a:pt x="5" y="3"/>
                  </a:cubicBezTo>
                  <a:cubicBezTo>
                    <a:pt x="2" y="6"/>
                    <a:pt x="3" y="8"/>
                    <a:pt x="2" y="11"/>
                  </a:cubicBezTo>
                  <a:cubicBezTo>
                    <a:pt x="2" y="12"/>
                    <a:pt x="1" y="13"/>
                    <a:pt x="1" y="14"/>
                  </a:cubicBezTo>
                  <a:cubicBezTo>
                    <a:pt x="0" y="15"/>
                    <a:pt x="1" y="15"/>
                    <a:pt x="2" y="17"/>
                  </a:cubicBezTo>
                  <a:cubicBezTo>
                    <a:pt x="4" y="20"/>
                    <a:pt x="6" y="21"/>
                    <a:pt x="9" y="24"/>
                  </a:cubicBezTo>
                  <a:cubicBezTo>
                    <a:pt x="10" y="25"/>
                    <a:pt x="12" y="25"/>
                    <a:pt x="13" y="25"/>
                  </a:cubicBezTo>
                  <a:cubicBezTo>
                    <a:pt x="15" y="25"/>
                    <a:pt x="16" y="26"/>
                    <a:pt x="17" y="27"/>
                  </a:cubicBezTo>
                  <a:cubicBezTo>
                    <a:pt x="19" y="28"/>
                    <a:pt x="27" y="31"/>
                    <a:pt x="25" y="35"/>
                  </a:cubicBezTo>
                  <a:cubicBezTo>
                    <a:pt x="24" y="36"/>
                    <a:pt x="22" y="37"/>
                    <a:pt x="22" y="39"/>
                  </a:cubicBezTo>
                  <a:cubicBezTo>
                    <a:pt x="22" y="41"/>
                    <a:pt x="22" y="41"/>
                    <a:pt x="20" y="42"/>
                  </a:cubicBezTo>
                  <a:cubicBezTo>
                    <a:pt x="19" y="44"/>
                    <a:pt x="27" y="43"/>
                    <a:pt x="28" y="44"/>
                  </a:cubicBezTo>
                  <a:cubicBezTo>
                    <a:pt x="30" y="44"/>
                    <a:pt x="30" y="44"/>
                    <a:pt x="32" y="43"/>
                  </a:cubicBezTo>
                  <a:cubicBezTo>
                    <a:pt x="33" y="41"/>
                    <a:pt x="36" y="43"/>
                    <a:pt x="37" y="42"/>
                  </a:cubicBezTo>
                  <a:cubicBezTo>
                    <a:pt x="38" y="41"/>
                    <a:pt x="39" y="40"/>
                    <a:pt x="40" y="39"/>
                  </a:cubicBezTo>
                  <a:cubicBezTo>
                    <a:pt x="41" y="37"/>
                    <a:pt x="40" y="35"/>
                    <a:pt x="41" y="34"/>
                  </a:cubicBezTo>
                  <a:cubicBezTo>
                    <a:pt x="41" y="32"/>
                    <a:pt x="45" y="24"/>
                    <a:pt x="40" y="24"/>
                  </a:cubicBezTo>
                  <a:cubicBezTo>
                    <a:pt x="40" y="25"/>
                    <a:pt x="41" y="24"/>
                    <a:pt x="40" y="2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6" name="Freeform 628"/>
            <p:cNvSpPr>
              <a:spLocks noEditPoints="1"/>
            </p:cNvSpPr>
            <p:nvPr/>
          </p:nvSpPr>
          <p:spPr bwMode="auto">
            <a:xfrm>
              <a:off x="4121870" y="4400263"/>
              <a:ext cx="928586" cy="941329"/>
            </a:xfrm>
            <a:custGeom>
              <a:avLst/>
              <a:gdLst>
                <a:gd name="T0" fmla="*/ 188 w 199"/>
                <a:gd name="T1" fmla="*/ 51 h 201"/>
                <a:gd name="T2" fmla="*/ 165 w 199"/>
                <a:gd name="T3" fmla="*/ 41 h 201"/>
                <a:gd name="T4" fmla="*/ 135 w 199"/>
                <a:gd name="T5" fmla="*/ 30 h 201"/>
                <a:gd name="T6" fmla="*/ 122 w 199"/>
                <a:gd name="T7" fmla="*/ 36 h 201"/>
                <a:gd name="T8" fmla="*/ 116 w 199"/>
                <a:gd name="T9" fmla="*/ 29 h 201"/>
                <a:gd name="T10" fmla="*/ 111 w 199"/>
                <a:gd name="T11" fmla="*/ 33 h 201"/>
                <a:gd name="T12" fmla="*/ 120 w 199"/>
                <a:gd name="T13" fmla="*/ 23 h 201"/>
                <a:gd name="T14" fmla="*/ 116 w 199"/>
                <a:gd name="T15" fmla="*/ 8 h 201"/>
                <a:gd name="T16" fmla="*/ 105 w 199"/>
                <a:gd name="T17" fmla="*/ 15 h 201"/>
                <a:gd name="T18" fmla="*/ 93 w 199"/>
                <a:gd name="T19" fmla="*/ 14 h 201"/>
                <a:gd name="T20" fmla="*/ 77 w 199"/>
                <a:gd name="T21" fmla="*/ 19 h 201"/>
                <a:gd name="T22" fmla="*/ 69 w 199"/>
                <a:gd name="T23" fmla="*/ 1 h 201"/>
                <a:gd name="T24" fmla="*/ 56 w 199"/>
                <a:gd name="T25" fmla="*/ 7 h 201"/>
                <a:gd name="T26" fmla="*/ 50 w 199"/>
                <a:gd name="T27" fmla="*/ 11 h 201"/>
                <a:gd name="T28" fmla="*/ 51 w 199"/>
                <a:gd name="T29" fmla="*/ 16 h 201"/>
                <a:gd name="T30" fmla="*/ 41 w 199"/>
                <a:gd name="T31" fmla="*/ 22 h 201"/>
                <a:gd name="T32" fmla="*/ 27 w 199"/>
                <a:gd name="T33" fmla="*/ 18 h 201"/>
                <a:gd name="T34" fmla="*/ 25 w 199"/>
                <a:gd name="T35" fmla="*/ 21 h 201"/>
                <a:gd name="T36" fmla="*/ 22 w 199"/>
                <a:gd name="T37" fmla="*/ 39 h 201"/>
                <a:gd name="T38" fmla="*/ 10 w 199"/>
                <a:gd name="T39" fmla="*/ 49 h 201"/>
                <a:gd name="T40" fmla="*/ 2 w 199"/>
                <a:gd name="T41" fmla="*/ 66 h 201"/>
                <a:gd name="T42" fmla="*/ 9 w 199"/>
                <a:gd name="T43" fmla="*/ 75 h 201"/>
                <a:gd name="T44" fmla="*/ 24 w 199"/>
                <a:gd name="T45" fmla="*/ 81 h 201"/>
                <a:gd name="T46" fmla="*/ 39 w 199"/>
                <a:gd name="T47" fmla="*/ 76 h 201"/>
                <a:gd name="T48" fmla="*/ 49 w 199"/>
                <a:gd name="T49" fmla="*/ 88 h 201"/>
                <a:gd name="T50" fmla="*/ 61 w 199"/>
                <a:gd name="T51" fmla="*/ 94 h 201"/>
                <a:gd name="T52" fmla="*/ 68 w 199"/>
                <a:gd name="T53" fmla="*/ 102 h 201"/>
                <a:gd name="T54" fmla="*/ 80 w 199"/>
                <a:gd name="T55" fmla="*/ 114 h 201"/>
                <a:gd name="T56" fmla="*/ 82 w 199"/>
                <a:gd name="T57" fmla="*/ 135 h 201"/>
                <a:gd name="T58" fmla="*/ 93 w 199"/>
                <a:gd name="T59" fmla="*/ 145 h 201"/>
                <a:gd name="T60" fmla="*/ 98 w 199"/>
                <a:gd name="T61" fmla="*/ 157 h 201"/>
                <a:gd name="T62" fmla="*/ 90 w 199"/>
                <a:gd name="T63" fmla="*/ 173 h 201"/>
                <a:gd name="T64" fmla="*/ 86 w 199"/>
                <a:gd name="T65" fmla="*/ 181 h 201"/>
                <a:gd name="T66" fmla="*/ 94 w 199"/>
                <a:gd name="T67" fmla="*/ 187 h 201"/>
                <a:gd name="T68" fmla="*/ 107 w 199"/>
                <a:gd name="T69" fmla="*/ 197 h 201"/>
                <a:gd name="T70" fmla="*/ 119 w 199"/>
                <a:gd name="T71" fmla="*/ 180 h 201"/>
                <a:gd name="T72" fmla="*/ 128 w 199"/>
                <a:gd name="T73" fmla="*/ 157 h 201"/>
                <a:gd name="T74" fmla="*/ 137 w 199"/>
                <a:gd name="T75" fmla="*/ 149 h 201"/>
                <a:gd name="T76" fmla="*/ 144 w 199"/>
                <a:gd name="T77" fmla="*/ 147 h 201"/>
                <a:gd name="T78" fmla="*/ 155 w 199"/>
                <a:gd name="T79" fmla="*/ 142 h 201"/>
                <a:gd name="T80" fmla="*/ 163 w 199"/>
                <a:gd name="T81" fmla="*/ 139 h 201"/>
                <a:gd name="T82" fmla="*/ 169 w 199"/>
                <a:gd name="T83" fmla="*/ 130 h 201"/>
                <a:gd name="T84" fmla="*/ 175 w 199"/>
                <a:gd name="T85" fmla="*/ 116 h 201"/>
                <a:gd name="T86" fmla="*/ 176 w 199"/>
                <a:gd name="T87" fmla="*/ 98 h 201"/>
                <a:gd name="T88" fmla="*/ 178 w 199"/>
                <a:gd name="T89" fmla="*/ 91 h 201"/>
                <a:gd name="T90" fmla="*/ 182 w 199"/>
                <a:gd name="T91" fmla="*/ 86 h 201"/>
                <a:gd name="T92" fmla="*/ 196 w 199"/>
                <a:gd name="T93" fmla="*/ 57 h 201"/>
                <a:gd name="T94" fmla="*/ 110 w 199"/>
                <a:gd name="T95" fmla="*/ 190 h 201"/>
                <a:gd name="T96" fmla="*/ 115 w 199"/>
                <a:gd name="T97" fmla="*/ 18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9" h="201">
                  <a:moveTo>
                    <a:pt x="196" y="57"/>
                  </a:moveTo>
                  <a:cubicBezTo>
                    <a:pt x="195" y="55"/>
                    <a:pt x="195" y="53"/>
                    <a:pt x="194" y="52"/>
                  </a:cubicBezTo>
                  <a:cubicBezTo>
                    <a:pt x="192" y="51"/>
                    <a:pt x="189" y="52"/>
                    <a:pt x="188" y="51"/>
                  </a:cubicBezTo>
                  <a:cubicBezTo>
                    <a:pt x="183" y="50"/>
                    <a:pt x="180" y="46"/>
                    <a:pt x="177" y="44"/>
                  </a:cubicBezTo>
                  <a:cubicBezTo>
                    <a:pt x="175" y="43"/>
                    <a:pt x="173" y="42"/>
                    <a:pt x="172" y="41"/>
                  </a:cubicBezTo>
                  <a:cubicBezTo>
                    <a:pt x="169" y="40"/>
                    <a:pt x="168" y="41"/>
                    <a:pt x="165" y="41"/>
                  </a:cubicBezTo>
                  <a:cubicBezTo>
                    <a:pt x="161" y="42"/>
                    <a:pt x="157" y="37"/>
                    <a:pt x="153" y="39"/>
                  </a:cubicBezTo>
                  <a:cubicBezTo>
                    <a:pt x="150" y="40"/>
                    <a:pt x="147" y="35"/>
                    <a:pt x="145" y="34"/>
                  </a:cubicBezTo>
                  <a:cubicBezTo>
                    <a:pt x="142" y="32"/>
                    <a:pt x="138" y="30"/>
                    <a:pt x="135" y="30"/>
                  </a:cubicBezTo>
                  <a:cubicBezTo>
                    <a:pt x="133" y="29"/>
                    <a:pt x="131" y="29"/>
                    <a:pt x="130" y="30"/>
                  </a:cubicBezTo>
                  <a:cubicBezTo>
                    <a:pt x="129" y="33"/>
                    <a:pt x="126" y="34"/>
                    <a:pt x="125" y="36"/>
                  </a:cubicBezTo>
                  <a:cubicBezTo>
                    <a:pt x="123" y="39"/>
                    <a:pt x="124" y="38"/>
                    <a:pt x="122" y="36"/>
                  </a:cubicBezTo>
                  <a:cubicBezTo>
                    <a:pt x="122" y="36"/>
                    <a:pt x="121" y="35"/>
                    <a:pt x="121" y="35"/>
                  </a:cubicBezTo>
                  <a:cubicBezTo>
                    <a:pt x="119" y="34"/>
                    <a:pt x="120" y="36"/>
                    <a:pt x="119" y="37"/>
                  </a:cubicBezTo>
                  <a:cubicBezTo>
                    <a:pt x="118" y="38"/>
                    <a:pt x="115" y="29"/>
                    <a:pt x="116" y="29"/>
                  </a:cubicBezTo>
                  <a:cubicBezTo>
                    <a:pt x="116" y="29"/>
                    <a:pt x="113" y="33"/>
                    <a:pt x="112" y="33"/>
                  </a:cubicBezTo>
                  <a:cubicBezTo>
                    <a:pt x="112" y="33"/>
                    <a:pt x="116" y="30"/>
                    <a:pt x="115" y="29"/>
                  </a:cubicBezTo>
                  <a:cubicBezTo>
                    <a:pt x="113" y="28"/>
                    <a:pt x="113" y="33"/>
                    <a:pt x="111" y="33"/>
                  </a:cubicBezTo>
                  <a:cubicBezTo>
                    <a:pt x="111" y="33"/>
                    <a:pt x="115" y="27"/>
                    <a:pt x="115" y="26"/>
                  </a:cubicBezTo>
                  <a:cubicBezTo>
                    <a:pt x="115" y="25"/>
                    <a:pt x="117" y="25"/>
                    <a:pt x="117" y="24"/>
                  </a:cubicBezTo>
                  <a:cubicBezTo>
                    <a:pt x="118" y="23"/>
                    <a:pt x="119" y="25"/>
                    <a:pt x="120" y="23"/>
                  </a:cubicBezTo>
                  <a:cubicBezTo>
                    <a:pt x="121" y="22"/>
                    <a:pt x="120" y="22"/>
                    <a:pt x="120" y="20"/>
                  </a:cubicBezTo>
                  <a:cubicBezTo>
                    <a:pt x="121" y="19"/>
                    <a:pt x="121" y="17"/>
                    <a:pt x="119" y="16"/>
                  </a:cubicBezTo>
                  <a:cubicBezTo>
                    <a:pt x="116" y="15"/>
                    <a:pt x="116" y="11"/>
                    <a:pt x="116" y="8"/>
                  </a:cubicBezTo>
                  <a:cubicBezTo>
                    <a:pt x="116" y="7"/>
                    <a:pt x="115" y="6"/>
                    <a:pt x="114" y="5"/>
                  </a:cubicBezTo>
                  <a:cubicBezTo>
                    <a:pt x="113" y="4"/>
                    <a:pt x="112" y="7"/>
                    <a:pt x="111" y="8"/>
                  </a:cubicBezTo>
                  <a:cubicBezTo>
                    <a:pt x="110" y="11"/>
                    <a:pt x="108" y="15"/>
                    <a:pt x="105" y="15"/>
                  </a:cubicBezTo>
                  <a:cubicBezTo>
                    <a:pt x="104" y="15"/>
                    <a:pt x="103" y="14"/>
                    <a:pt x="101" y="14"/>
                  </a:cubicBezTo>
                  <a:cubicBezTo>
                    <a:pt x="100" y="14"/>
                    <a:pt x="99" y="15"/>
                    <a:pt x="98" y="14"/>
                  </a:cubicBezTo>
                  <a:cubicBezTo>
                    <a:pt x="96" y="13"/>
                    <a:pt x="95" y="14"/>
                    <a:pt x="93" y="14"/>
                  </a:cubicBezTo>
                  <a:cubicBezTo>
                    <a:pt x="91" y="14"/>
                    <a:pt x="92" y="14"/>
                    <a:pt x="91" y="16"/>
                  </a:cubicBezTo>
                  <a:cubicBezTo>
                    <a:pt x="90" y="17"/>
                    <a:pt x="85" y="16"/>
                    <a:pt x="84" y="17"/>
                  </a:cubicBezTo>
                  <a:cubicBezTo>
                    <a:pt x="82" y="17"/>
                    <a:pt x="79" y="19"/>
                    <a:pt x="77" y="19"/>
                  </a:cubicBezTo>
                  <a:cubicBezTo>
                    <a:pt x="74" y="19"/>
                    <a:pt x="72" y="15"/>
                    <a:pt x="72" y="13"/>
                  </a:cubicBezTo>
                  <a:cubicBezTo>
                    <a:pt x="70" y="10"/>
                    <a:pt x="74" y="8"/>
                    <a:pt x="73" y="5"/>
                  </a:cubicBezTo>
                  <a:cubicBezTo>
                    <a:pt x="72" y="3"/>
                    <a:pt x="71" y="0"/>
                    <a:pt x="69" y="1"/>
                  </a:cubicBezTo>
                  <a:cubicBezTo>
                    <a:pt x="69" y="2"/>
                    <a:pt x="62" y="5"/>
                    <a:pt x="61" y="5"/>
                  </a:cubicBezTo>
                  <a:cubicBezTo>
                    <a:pt x="60" y="5"/>
                    <a:pt x="58" y="5"/>
                    <a:pt x="58" y="6"/>
                  </a:cubicBezTo>
                  <a:cubicBezTo>
                    <a:pt x="57" y="6"/>
                    <a:pt x="57" y="9"/>
                    <a:pt x="56" y="7"/>
                  </a:cubicBezTo>
                  <a:cubicBezTo>
                    <a:pt x="55" y="6"/>
                    <a:pt x="47" y="5"/>
                    <a:pt x="47" y="6"/>
                  </a:cubicBezTo>
                  <a:cubicBezTo>
                    <a:pt x="47" y="6"/>
                    <a:pt x="49" y="7"/>
                    <a:pt x="49" y="7"/>
                  </a:cubicBezTo>
                  <a:cubicBezTo>
                    <a:pt x="50" y="8"/>
                    <a:pt x="50" y="9"/>
                    <a:pt x="50" y="11"/>
                  </a:cubicBezTo>
                  <a:cubicBezTo>
                    <a:pt x="51" y="11"/>
                    <a:pt x="51" y="13"/>
                    <a:pt x="52" y="14"/>
                  </a:cubicBezTo>
                  <a:cubicBezTo>
                    <a:pt x="52" y="14"/>
                    <a:pt x="54" y="14"/>
                    <a:pt x="54" y="14"/>
                  </a:cubicBezTo>
                  <a:cubicBezTo>
                    <a:pt x="54" y="15"/>
                    <a:pt x="52" y="16"/>
                    <a:pt x="51" y="16"/>
                  </a:cubicBezTo>
                  <a:cubicBezTo>
                    <a:pt x="50" y="17"/>
                    <a:pt x="50" y="18"/>
                    <a:pt x="49" y="19"/>
                  </a:cubicBezTo>
                  <a:cubicBezTo>
                    <a:pt x="49" y="19"/>
                    <a:pt x="44" y="23"/>
                    <a:pt x="43" y="22"/>
                  </a:cubicBezTo>
                  <a:cubicBezTo>
                    <a:pt x="43" y="21"/>
                    <a:pt x="42" y="21"/>
                    <a:pt x="41" y="22"/>
                  </a:cubicBezTo>
                  <a:cubicBezTo>
                    <a:pt x="40" y="23"/>
                    <a:pt x="38" y="21"/>
                    <a:pt x="38" y="21"/>
                  </a:cubicBezTo>
                  <a:cubicBezTo>
                    <a:pt x="36" y="20"/>
                    <a:pt x="35" y="16"/>
                    <a:pt x="34" y="16"/>
                  </a:cubicBezTo>
                  <a:cubicBezTo>
                    <a:pt x="32" y="15"/>
                    <a:pt x="29" y="18"/>
                    <a:pt x="27" y="18"/>
                  </a:cubicBezTo>
                  <a:cubicBezTo>
                    <a:pt x="25" y="18"/>
                    <a:pt x="23" y="18"/>
                    <a:pt x="21" y="18"/>
                  </a:cubicBezTo>
                  <a:cubicBezTo>
                    <a:pt x="21" y="18"/>
                    <a:pt x="21" y="20"/>
                    <a:pt x="22" y="20"/>
                  </a:cubicBezTo>
                  <a:cubicBezTo>
                    <a:pt x="22" y="21"/>
                    <a:pt x="24" y="21"/>
                    <a:pt x="25" y="21"/>
                  </a:cubicBezTo>
                  <a:cubicBezTo>
                    <a:pt x="25" y="22"/>
                    <a:pt x="21" y="23"/>
                    <a:pt x="20" y="23"/>
                  </a:cubicBezTo>
                  <a:cubicBezTo>
                    <a:pt x="19" y="24"/>
                    <a:pt x="21" y="27"/>
                    <a:pt x="22" y="28"/>
                  </a:cubicBezTo>
                  <a:cubicBezTo>
                    <a:pt x="24" y="32"/>
                    <a:pt x="24" y="35"/>
                    <a:pt x="22" y="39"/>
                  </a:cubicBezTo>
                  <a:cubicBezTo>
                    <a:pt x="22" y="41"/>
                    <a:pt x="22" y="47"/>
                    <a:pt x="20" y="47"/>
                  </a:cubicBezTo>
                  <a:cubicBezTo>
                    <a:pt x="19" y="48"/>
                    <a:pt x="17" y="47"/>
                    <a:pt x="15" y="48"/>
                  </a:cubicBezTo>
                  <a:cubicBezTo>
                    <a:pt x="14" y="49"/>
                    <a:pt x="11" y="49"/>
                    <a:pt x="10" y="49"/>
                  </a:cubicBezTo>
                  <a:cubicBezTo>
                    <a:pt x="5" y="51"/>
                    <a:pt x="5" y="53"/>
                    <a:pt x="5" y="57"/>
                  </a:cubicBezTo>
                  <a:cubicBezTo>
                    <a:pt x="5" y="59"/>
                    <a:pt x="2" y="59"/>
                    <a:pt x="2" y="60"/>
                  </a:cubicBezTo>
                  <a:cubicBezTo>
                    <a:pt x="2" y="63"/>
                    <a:pt x="0" y="64"/>
                    <a:pt x="2" y="66"/>
                  </a:cubicBezTo>
                  <a:cubicBezTo>
                    <a:pt x="4" y="68"/>
                    <a:pt x="4" y="70"/>
                    <a:pt x="5" y="72"/>
                  </a:cubicBezTo>
                  <a:cubicBezTo>
                    <a:pt x="5" y="73"/>
                    <a:pt x="6" y="73"/>
                    <a:pt x="7" y="73"/>
                  </a:cubicBezTo>
                  <a:cubicBezTo>
                    <a:pt x="8" y="73"/>
                    <a:pt x="8" y="74"/>
                    <a:pt x="9" y="75"/>
                  </a:cubicBezTo>
                  <a:cubicBezTo>
                    <a:pt x="11" y="78"/>
                    <a:pt x="16" y="75"/>
                    <a:pt x="18" y="73"/>
                  </a:cubicBezTo>
                  <a:cubicBezTo>
                    <a:pt x="18" y="76"/>
                    <a:pt x="16" y="81"/>
                    <a:pt x="19" y="82"/>
                  </a:cubicBezTo>
                  <a:cubicBezTo>
                    <a:pt x="20" y="82"/>
                    <a:pt x="23" y="81"/>
                    <a:pt x="24" y="81"/>
                  </a:cubicBezTo>
                  <a:cubicBezTo>
                    <a:pt x="27" y="82"/>
                    <a:pt x="28" y="82"/>
                    <a:pt x="30" y="80"/>
                  </a:cubicBezTo>
                  <a:cubicBezTo>
                    <a:pt x="30" y="79"/>
                    <a:pt x="32" y="79"/>
                    <a:pt x="33" y="79"/>
                  </a:cubicBezTo>
                  <a:cubicBezTo>
                    <a:pt x="35" y="77"/>
                    <a:pt x="37" y="76"/>
                    <a:pt x="39" y="76"/>
                  </a:cubicBezTo>
                  <a:cubicBezTo>
                    <a:pt x="41" y="75"/>
                    <a:pt x="46" y="73"/>
                    <a:pt x="44" y="77"/>
                  </a:cubicBezTo>
                  <a:cubicBezTo>
                    <a:pt x="44" y="79"/>
                    <a:pt x="43" y="81"/>
                    <a:pt x="44" y="83"/>
                  </a:cubicBezTo>
                  <a:cubicBezTo>
                    <a:pt x="45" y="85"/>
                    <a:pt x="47" y="87"/>
                    <a:pt x="49" y="88"/>
                  </a:cubicBezTo>
                  <a:cubicBezTo>
                    <a:pt x="51" y="90"/>
                    <a:pt x="54" y="89"/>
                    <a:pt x="56" y="90"/>
                  </a:cubicBezTo>
                  <a:cubicBezTo>
                    <a:pt x="57" y="91"/>
                    <a:pt x="58" y="92"/>
                    <a:pt x="59" y="92"/>
                  </a:cubicBezTo>
                  <a:cubicBezTo>
                    <a:pt x="60" y="92"/>
                    <a:pt x="61" y="93"/>
                    <a:pt x="61" y="94"/>
                  </a:cubicBezTo>
                  <a:cubicBezTo>
                    <a:pt x="63" y="94"/>
                    <a:pt x="68" y="93"/>
                    <a:pt x="68" y="96"/>
                  </a:cubicBezTo>
                  <a:cubicBezTo>
                    <a:pt x="69" y="98"/>
                    <a:pt x="68" y="98"/>
                    <a:pt x="69" y="100"/>
                  </a:cubicBezTo>
                  <a:cubicBezTo>
                    <a:pt x="70" y="101"/>
                    <a:pt x="69" y="101"/>
                    <a:pt x="68" y="102"/>
                  </a:cubicBezTo>
                  <a:cubicBezTo>
                    <a:pt x="68" y="102"/>
                    <a:pt x="70" y="107"/>
                    <a:pt x="70" y="108"/>
                  </a:cubicBezTo>
                  <a:cubicBezTo>
                    <a:pt x="70" y="109"/>
                    <a:pt x="78" y="108"/>
                    <a:pt x="79" y="108"/>
                  </a:cubicBezTo>
                  <a:cubicBezTo>
                    <a:pt x="79" y="110"/>
                    <a:pt x="78" y="113"/>
                    <a:pt x="80" y="114"/>
                  </a:cubicBezTo>
                  <a:cubicBezTo>
                    <a:pt x="83" y="116"/>
                    <a:pt x="83" y="118"/>
                    <a:pt x="82" y="122"/>
                  </a:cubicBezTo>
                  <a:cubicBezTo>
                    <a:pt x="81" y="124"/>
                    <a:pt x="80" y="127"/>
                    <a:pt x="81" y="130"/>
                  </a:cubicBezTo>
                  <a:cubicBezTo>
                    <a:pt x="81" y="131"/>
                    <a:pt x="82" y="133"/>
                    <a:pt x="82" y="135"/>
                  </a:cubicBezTo>
                  <a:cubicBezTo>
                    <a:pt x="82" y="136"/>
                    <a:pt x="80" y="138"/>
                    <a:pt x="82" y="138"/>
                  </a:cubicBezTo>
                  <a:cubicBezTo>
                    <a:pt x="83" y="139"/>
                    <a:pt x="86" y="140"/>
                    <a:pt x="88" y="139"/>
                  </a:cubicBezTo>
                  <a:cubicBezTo>
                    <a:pt x="90" y="137"/>
                    <a:pt x="94" y="144"/>
                    <a:pt x="93" y="145"/>
                  </a:cubicBezTo>
                  <a:cubicBezTo>
                    <a:pt x="93" y="146"/>
                    <a:pt x="93" y="147"/>
                    <a:pt x="94" y="148"/>
                  </a:cubicBezTo>
                  <a:cubicBezTo>
                    <a:pt x="95" y="149"/>
                    <a:pt x="97" y="147"/>
                    <a:pt x="98" y="148"/>
                  </a:cubicBezTo>
                  <a:cubicBezTo>
                    <a:pt x="102" y="150"/>
                    <a:pt x="98" y="154"/>
                    <a:pt x="98" y="157"/>
                  </a:cubicBezTo>
                  <a:cubicBezTo>
                    <a:pt x="100" y="154"/>
                    <a:pt x="102" y="160"/>
                    <a:pt x="102" y="160"/>
                  </a:cubicBezTo>
                  <a:cubicBezTo>
                    <a:pt x="103" y="164"/>
                    <a:pt x="101" y="165"/>
                    <a:pt x="98" y="166"/>
                  </a:cubicBezTo>
                  <a:cubicBezTo>
                    <a:pt x="94" y="168"/>
                    <a:pt x="92" y="170"/>
                    <a:pt x="90" y="173"/>
                  </a:cubicBezTo>
                  <a:cubicBezTo>
                    <a:pt x="89" y="175"/>
                    <a:pt x="88" y="176"/>
                    <a:pt x="86" y="177"/>
                  </a:cubicBezTo>
                  <a:cubicBezTo>
                    <a:pt x="85" y="179"/>
                    <a:pt x="83" y="180"/>
                    <a:pt x="81" y="182"/>
                  </a:cubicBezTo>
                  <a:cubicBezTo>
                    <a:pt x="83" y="182"/>
                    <a:pt x="85" y="181"/>
                    <a:pt x="86" y="181"/>
                  </a:cubicBezTo>
                  <a:cubicBezTo>
                    <a:pt x="87" y="181"/>
                    <a:pt x="88" y="183"/>
                    <a:pt x="89" y="183"/>
                  </a:cubicBezTo>
                  <a:cubicBezTo>
                    <a:pt x="89" y="184"/>
                    <a:pt x="90" y="185"/>
                    <a:pt x="91" y="186"/>
                  </a:cubicBezTo>
                  <a:cubicBezTo>
                    <a:pt x="92" y="187"/>
                    <a:pt x="93" y="186"/>
                    <a:pt x="94" y="187"/>
                  </a:cubicBezTo>
                  <a:cubicBezTo>
                    <a:pt x="96" y="189"/>
                    <a:pt x="100" y="190"/>
                    <a:pt x="101" y="193"/>
                  </a:cubicBezTo>
                  <a:cubicBezTo>
                    <a:pt x="102" y="195"/>
                    <a:pt x="103" y="199"/>
                    <a:pt x="104" y="201"/>
                  </a:cubicBezTo>
                  <a:cubicBezTo>
                    <a:pt x="105" y="200"/>
                    <a:pt x="106" y="199"/>
                    <a:pt x="107" y="197"/>
                  </a:cubicBezTo>
                  <a:cubicBezTo>
                    <a:pt x="107" y="196"/>
                    <a:pt x="108" y="194"/>
                    <a:pt x="109" y="193"/>
                  </a:cubicBezTo>
                  <a:cubicBezTo>
                    <a:pt x="110" y="190"/>
                    <a:pt x="113" y="189"/>
                    <a:pt x="116" y="187"/>
                  </a:cubicBezTo>
                  <a:cubicBezTo>
                    <a:pt x="118" y="185"/>
                    <a:pt x="118" y="183"/>
                    <a:pt x="119" y="180"/>
                  </a:cubicBezTo>
                  <a:cubicBezTo>
                    <a:pt x="121" y="176"/>
                    <a:pt x="124" y="175"/>
                    <a:pt x="126" y="172"/>
                  </a:cubicBezTo>
                  <a:cubicBezTo>
                    <a:pt x="129" y="169"/>
                    <a:pt x="126" y="165"/>
                    <a:pt x="127" y="161"/>
                  </a:cubicBezTo>
                  <a:cubicBezTo>
                    <a:pt x="128" y="160"/>
                    <a:pt x="128" y="159"/>
                    <a:pt x="128" y="157"/>
                  </a:cubicBezTo>
                  <a:cubicBezTo>
                    <a:pt x="128" y="156"/>
                    <a:pt x="128" y="156"/>
                    <a:pt x="129" y="156"/>
                  </a:cubicBezTo>
                  <a:cubicBezTo>
                    <a:pt x="131" y="155"/>
                    <a:pt x="132" y="153"/>
                    <a:pt x="133" y="152"/>
                  </a:cubicBezTo>
                  <a:cubicBezTo>
                    <a:pt x="134" y="151"/>
                    <a:pt x="135" y="150"/>
                    <a:pt x="137" y="149"/>
                  </a:cubicBezTo>
                  <a:cubicBezTo>
                    <a:pt x="138" y="149"/>
                    <a:pt x="139" y="148"/>
                    <a:pt x="141" y="147"/>
                  </a:cubicBezTo>
                  <a:cubicBezTo>
                    <a:pt x="142" y="147"/>
                    <a:pt x="143" y="148"/>
                    <a:pt x="144" y="148"/>
                  </a:cubicBezTo>
                  <a:cubicBezTo>
                    <a:pt x="145" y="148"/>
                    <a:pt x="144" y="147"/>
                    <a:pt x="144" y="147"/>
                  </a:cubicBezTo>
                  <a:cubicBezTo>
                    <a:pt x="143" y="146"/>
                    <a:pt x="147" y="145"/>
                    <a:pt x="147" y="145"/>
                  </a:cubicBezTo>
                  <a:cubicBezTo>
                    <a:pt x="147" y="145"/>
                    <a:pt x="149" y="142"/>
                    <a:pt x="149" y="143"/>
                  </a:cubicBezTo>
                  <a:cubicBezTo>
                    <a:pt x="150" y="144"/>
                    <a:pt x="155" y="142"/>
                    <a:pt x="155" y="142"/>
                  </a:cubicBezTo>
                  <a:cubicBezTo>
                    <a:pt x="156" y="142"/>
                    <a:pt x="155" y="143"/>
                    <a:pt x="156" y="143"/>
                  </a:cubicBezTo>
                  <a:cubicBezTo>
                    <a:pt x="157" y="143"/>
                    <a:pt x="160" y="143"/>
                    <a:pt x="161" y="142"/>
                  </a:cubicBezTo>
                  <a:cubicBezTo>
                    <a:pt x="162" y="141"/>
                    <a:pt x="162" y="140"/>
                    <a:pt x="163" y="139"/>
                  </a:cubicBezTo>
                  <a:cubicBezTo>
                    <a:pt x="164" y="139"/>
                    <a:pt x="165" y="138"/>
                    <a:pt x="165" y="137"/>
                  </a:cubicBezTo>
                  <a:cubicBezTo>
                    <a:pt x="166" y="136"/>
                    <a:pt x="165" y="134"/>
                    <a:pt x="166" y="133"/>
                  </a:cubicBezTo>
                  <a:cubicBezTo>
                    <a:pt x="167" y="132"/>
                    <a:pt x="168" y="131"/>
                    <a:pt x="169" y="130"/>
                  </a:cubicBezTo>
                  <a:cubicBezTo>
                    <a:pt x="171" y="127"/>
                    <a:pt x="172" y="126"/>
                    <a:pt x="172" y="123"/>
                  </a:cubicBezTo>
                  <a:cubicBezTo>
                    <a:pt x="172" y="121"/>
                    <a:pt x="172" y="120"/>
                    <a:pt x="173" y="118"/>
                  </a:cubicBezTo>
                  <a:cubicBezTo>
                    <a:pt x="173" y="117"/>
                    <a:pt x="174" y="117"/>
                    <a:pt x="175" y="116"/>
                  </a:cubicBezTo>
                  <a:cubicBezTo>
                    <a:pt x="176" y="115"/>
                    <a:pt x="175" y="113"/>
                    <a:pt x="175" y="112"/>
                  </a:cubicBezTo>
                  <a:cubicBezTo>
                    <a:pt x="175" y="110"/>
                    <a:pt x="176" y="109"/>
                    <a:pt x="176" y="107"/>
                  </a:cubicBezTo>
                  <a:cubicBezTo>
                    <a:pt x="177" y="104"/>
                    <a:pt x="176" y="101"/>
                    <a:pt x="176" y="98"/>
                  </a:cubicBezTo>
                  <a:cubicBezTo>
                    <a:pt x="176" y="96"/>
                    <a:pt x="175" y="94"/>
                    <a:pt x="176" y="93"/>
                  </a:cubicBezTo>
                  <a:cubicBezTo>
                    <a:pt x="177" y="91"/>
                    <a:pt x="176" y="92"/>
                    <a:pt x="176" y="90"/>
                  </a:cubicBezTo>
                  <a:cubicBezTo>
                    <a:pt x="176" y="90"/>
                    <a:pt x="178" y="91"/>
                    <a:pt x="178" y="91"/>
                  </a:cubicBezTo>
                  <a:cubicBezTo>
                    <a:pt x="178" y="91"/>
                    <a:pt x="178" y="90"/>
                    <a:pt x="178" y="90"/>
                  </a:cubicBezTo>
                  <a:cubicBezTo>
                    <a:pt x="178" y="90"/>
                    <a:pt x="179" y="90"/>
                    <a:pt x="179" y="90"/>
                  </a:cubicBezTo>
                  <a:cubicBezTo>
                    <a:pt x="181" y="90"/>
                    <a:pt x="182" y="87"/>
                    <a:pt x="182" y="86"/>
                  </a:cubicBezTo>
                  <a:cubicBezTo>
                    <a:pt x="183" y="85"/>
                    <a:pt x="184" y="83"/>
                    <a:pt x="185" y="81"/>
                  </a:cubicBezTo>
                  <a:cubicBezTo>
                    <a:pt x="187" y="79"/>
                    <a:pt x="189" y="79"/>
                    <a:pt x="190" y="77"/>
                  </a:cubicBezTo>
                  <a:cubicBezTo>
                    <a:pt x="195" y="71"/>
                    <a:pt x="199" y="64"/>
                    <a:pt x="196" y="57"/>
                  </a:cubicBezTo>
                  <a:cubicBezTo>
                    <a:pt x="194" y="53"/>
                    <a:pt x="198" y="60"/>
                    <a:pt x="196" y="57"/>
                  </a:cubicBezTo>
                  <a:close/>
                  <a:moveTo>
                    <a:pt x="115" y="186"/>
                  </a:moveTo>
                  <a:cubicBezTo>
                    <a:pt x="113" y="187"/>
                    <a:pt x="112" y="189"/>
                    <a:pt x="110" y="190"/>
                  </a:cubicBezTo>
                  <a:cubicBezTo>
                    <a:pt x="107" y="191"/>
                    <a:pt x="112" y="188"/>
                    <a:pt x="112" y="187"/>
                  </a:cubicBezTo>
                  <a:cubicBezTo>
                    <a:pt x="113" y="186"/>
                    <a:pt x="114" y="184"/>
                    <a:pt x="116" y="182"/>
                  </a:cubicBezTo>
                  <a:cubicBezTo>
                    <a:pt x="118" y="180"/>
                    <a:pt x="117" y="184"/>
                    <a:pt x="115" y="186"/>
                  </a:cubicBezTo>
                  <a:cubicBezTo>
                    <a:pt x="115" y="186"/>
                    <a:pt x="116" y="185"/>
                    <a:pt x="115" y="18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7" name="Freeform 629"/>
            <p:cNvSpPr>
              <a:spLocks/>
            </p:cNvSpPr>
            <p:nvPr/>
          </p:nvSpPr>
          <p:spPr bwMode="auto">
            <a:xfrm>
              <a:off x="4481836" y="5242840"/>
              <a:ext cx="125829" cy="130608"/>
            </a:xfrm>
            <a:custGeom>
              <a:avLst/>
              <a:gdLst>
                <a:gd name="T0" fmla="*/ 21 w 27"/>
                <a:gd name="T1" fmla="*/ 10 h 28"/>
                <a:gd name="T2" fmla="*/ 17 w 27"/>
                <a:gd name="T3" fmla="*/ 7 h 28"/>
                <a:gd name="T4" fmla="*/ 14 w 27"/>
                <a:gd name="T5" fmla="*/ 6 h 28"/>
                <a:gd name="T6" fmla="*/ 11 w 27"/>
                <a:gd name="T7" fmla="*/ 3 h 28"/>
                <a:gd name="T8" fmla="*/ 6 w 27"/>
                <a:gd name="T9" fmla="*/ 2 h 28"/>
                <a:gd name="T10" fmla="*/ 4 w 27"/>
                <a:gd name="T11" fmla="*/ 3 h 28"/>
                <a:gd name="T12" fmla="*/ 3 w 27"/>
                <a:gd name="T13" fmla="*/ 6 h 28"/>
                <a:gd name="T14" fmla="*/ 3 w 27"/>
                <a:gd name="T15" fmla="*/ 12 h 28"/>
                <a:gd name="T16" fmla="*/ 2 w 27"/>
                <a:gd name="T17" fmla="*/ 17 h 28"/>
                <a:gd name="T18" fmla="*/ 1 w 27"/>
                <a:gd name="T19" fmla="*/ 22 h 28"/>
                <a:gd name="T20" fmla="*/ 4 w 27"/>
                <a:gd name="T21" fmla="*/ 25 h 28"/>
                <a:gd name="T22" fmla="*/ 9 w 27"/>
                <a:gd name="T23" fmla="*/ 26 h 28"/>
                <a:gd name="T24" fmla="*/ 13 w 27"/>
                <a:gd name="T25" fmla="*/ 28 h 28"/>
                <a:gd name="T26" fmla="*/ 19 w 27"/>
                <a:gd name="T27" fmla="*/ 28 h 28"/>
                <a:gd name="T28" fmla="*/ 24 w 27"/>
                <a:gd name="T29" fmla="*/ 25 h 28"/>
                <a:gd name="T30" fmla="*/ 26 w 27"/>
                <a:gd name="T31" fmla="*/ 19 h 28"/>
                <a:gd name="T32" fmla="*/ 24 w 27"/>
                <a:gd name="T33" fmla="*/ 14 h 28"/>
                <a:gd name="T34" fmla="*/ 21 w 27"/>
                <a:gd name="T35" fmla="*/ 10 h 28"/>
                <a:gd name="T36" fmla="*/ 21 w 27"/>
                <a:gd name="T37"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8">
                  <a:moveTo>
                    <a:pt x="21" y="10"/>
                  </a:moveTo>
                  <a:cubicBezTo>
                    <a:pt x="20" y="8"/>
                    <a:pt x="18" y="8"/>
                    <a:pt x="17" y="7"/>
                  </a:cubicBezTo>
                  <a:cubicBezTo>
                    <a:pt x="16" y="6"/>
                    <a:pt x="15" y="7"/>
                    <a:pt x="14" y="6"/>
                  </a:cubicBezTo>
                  <a:cubicBezTo>
                    <a:pt x="13" y="5"/>
                    <a:pt x="12" y="4"/>
                    <a:pt x="11" y="3"/>
                  </a:cubicBezTo>
                  <a:cubicBezTo>
                    <a:pt x="10" y="0"/>
                    <a:pt x="9" y="1"/>
                    <a:pt x="6" y="2"/>
                  </a:cubicBezTo>
                  <a:cubicBezTo>
                    <a:pt x="5" y="2"/>
                    <a:pt x="5" y="1"/>
                    <a:pt x="4" y="3"/>
                  </a:cubicBezTo>
                  <a:cubicBezTo>
                    <a:pt x="3" y="4"/>
                    <a:pt x="3" y="5"/>
                    <a:pt x="3" y="6"/>
                  </a:cubicBezTo>
                  <a:cubicBezTo>
                    <a:pt x="3" y="8"/>
                    <a:pt x="3" y="10"/>
                    <a:pt x="3" y="12"/>
                  </a:cubicBezTo>
                  <a:cubicBezTo>
                    <a:pt x="3" y="13"/>
                    <a:pt x="3" y="15"/>
                    <a:pt x="2" y="17"/>
                  </a:cubicBezTo>
                  <a:cubicBezTo>
                    <a:pt x="0" y="19"/>
                    <a:pt x="0" y="19"/>
                    <a:pt x="1" y="22"/>
                  </a:cubicBezTo>
                  <a:cubicBezTo>
                    <a:pt x="2" y="24"/>
                    <a:pt x="2" y="24"/>
                    <a:pt x="4" y="25"/>
                  </a:cubicBezTo>
                  <a:cubicBezTo>
                    <a:pt x="6" y="25"/>
                    <a:pt x="8" y="25"/>
                    <a:pt x="9" y="26"/>
                  </a:cubicBezTo>
                  <a:cubicBezTo>
                    <a:pt x="10" y="26"/>
                    <a:pt x="12" y="28"/>
                    <a:pt x="13" y="28"/>
                  </a:cubicBezTo>
                  <a:cubicBezTo>
                    <a:pt x="15" y="27"/>
                    <a:pt x="17" y="28"/>
                    <a:pt x="19" y="28"/>
                  </a:cubicBezTo>
                  <a:cubicBezTo>
                    <a:pt x="20" y="28"/>
                    <a:pt x="23" y="26"/>
                    <a:pt x="24" y="25"/>
                  </a:cubicBezTo>
                  <a:cubicBezTo>
                    <a:pt x="26" y="23"/>
                    <a:pt x="27" y="21"/>
                    <a:pt x="26" y="19"/>
                  </a:cubicBezTo>
                  <a:cubicBezTo>
                    <a:pt x="25" y="17"/>
                    <a:pt x="25" y="16"/>
                    <a:pt x="24" y="14"/>
                  </a:cubicBezTo>
                  <a:cubicBezTo>
                    <a:pt x="24" y="12"/>
                    <a:pt x="23" y="11"/>
                    <a:pt x="21" y="10"/>
                  </a:cubicBezTo>
                  <a:cubicBezTo>
                    <a:pt x="20" y="9"/>
                    <a:pt x="22" y="10"/>
                    <a:pt x="21"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8" name="Freeform 630"/>
            <p:cNvSpPr>
              <a:spLocks/>
            </p:cNvSpPr>
            <p:nvPr/>
          </p:nvSpPr>
          <p:spPr bwMode="auto">
            <a:xfrm>
              <a:off x="4121870" y="5037372"/>
              <a:ext cx="481017" cy="836206"/>
            </a:xfrm>
            <a:custGeom>
              <a:avLst/>
              <a:gdLst>
                <a:gd name="T0" fmla="*/ 80 w 103"/>
                <a:gd name="T1" fmla="*/ 52 h 179"/>
                <a:gd name="T2" fmla="*/ 85 w 103"/>
                <a:gd name="T3" fmla="*/ 42 h 179"/>
                <a:gd name="T4" fmla="*/ 102 w 103"/>
                <a:gd name="T5" fmla="*/ 29 h 179"/>
                <a:gd name="T6" fmla="*/ 99 w 103"/>
                <a:gd name="T7" fmla="*/ 21 h 179"/>
                <a:gd name="T8" fmla="*/ 94 w 103"/>
                <a:gd name="T9" fmla="*/ 29 h 179"/>
                <a:gd name="T10" fmla="*/ 82 w 103"/>
                <a:gd name="T11" fmla="*/ 30 h 179"/>
                <a:gd name="T12" fmla="*/ 79 w 103"/>
                <a:gd name="T13" fmla="*/ 28 h 179"/>
                <a:gd name="T14" fmla="*/ 81 w 103"/>
                <a:gd name="T15" fmla="*/ 22 h 179"/>
                <a:gd name="T16" fmla="*/ 64 w 103"/>
                <a:gd name="T17" fmla="*/ 9 h 179"/>
                <a:gd name="T18" fmla="*/ 57 w 103"/>
                <a:gd name="T19" fmla="*/ 2 h 179"/>
                <a:gd name="T20" fmla="*/ 48 w 103"/>
                <a:gd name="T21" fmla="*/ 4 h 179"/>
                <a:gd name="T22" fmla="*/ 39 w 103"/>
                <a:gd name="T23" fmla="*/ 1 h 179"/>
                <a:gd name="T24" fmla="*/ 35 w 103"/>
                <a:gd name="T25" fmla="*/ 9 h 179"/>
                <a:gd name="T26" fmla="*/ 27 w 103"/>
                <a:gd name="T27" fmla="*/ 22 h 179"/>
                <a:gd name="T28" fmla="*/ 25 w 103"/>
                <a:gd name="T29" fmla="*/ 32 h 179"/>
                <a:gd name="T30" fmla="*/ 21 w 103"/>
                <a:gd name="T31" fmla="*/ 39 h 179"/>
                <a:gd name="T32" fmla="*/ 19 w 103"/>
                <a:gd name="T33" fmla="*/ 47 h 179"/>
                <a:gd name="T34" fmla="*/ 17 w 103"/>
                <a:gd name="T35" fmla="*/ 52 h 179"/>
                <a:gd name="T36" fmla="*/ 20 w 103"/>
                <a:gd name="T37" fmla="*/ 61 h 179"/>
                <a:gd name="T38" fmla="*/ 18 w 103"/>
                <a:gd name="T39" fmla="*/ 79 h 179"/>
                <a:gd name="T40" fmla="*/ 15 w 103"/>
                <a:gd name="T41" fmla="*/ 94 h 179"/>
                <a:gd name="T42" fmla="*/ 10 w 103"/>
                <a:gd name="T43" fmla="*/ 117 h 179"/>
                <a:gd name="T44" fmla="*/ 13 w 103"/>
                <a:gd name="T45" fmla="*/ 130 h 179"/>
                <a:gd name="T46" fmla="*/ 12 w 103"/>
                <a:gd name="T47" fmla="*/ 135 h 179"/>
                <a:gd name="T48" fmla="*/ 8 w 103"/>
                <a:gd name="T49" fmla="*/ 147 h 179"/>
                <a:gd name="T50" fmla="*/ 5 w 103"/>
                <a:gd name="T51" fmla="*/ 156 h 179"/>
                <a:gd name="T52" fmla="*/ 8 w 103"/>
                <a:gd name="T53" fmla="*/ 170 h 179"/>
                <a:gd name="T54" fmla="*/ 13 w 103"/>
                <a:gd name="T55" fmla="*/ 176 h 179"/>
                <a:gd name="T56" fmla="*/ 23 w 103"/>
                <a:gd name="T57" fmla="*/ 178 h 179"/>
                <a:gd name="T58" fmla="*/ 27 w 103"/>
                <a:gd name="T59" fmla="*/ 179 h 179"/>
                <a:gd name="T60" fmla="*/ 24 w 103"/>
                <a:gd name="T61" fmla="*/ 169 h 179"/>
                <a:gd name="T62" fmla="*/ 25 w 103"/>
                <a:gd name="T63" fmla="*/ 163 h 179"/>
                <a:gd name="T64" fmla="*/ 28 w 103"/>
                <a:gd name="T65" fmla="*/ 163 h 179"/>
                <a:gd name="T66" fmla="*/ 31 w 103"/>
                <a:gd name="T67" fmla="*/ 157 h 179"/>
                <a:gd name="T68" fmla="*/ 40 w 103"/>
                <a:gd name="T69" fmla="*/ 151 h 179"/>
                <a:gd name="T70" fmla="*/ 41 w 103"/>
                <a:gd name="T71" fmla="*/ 145 h 179"/>
                <a:gd name="T72" fmla="*/ 32 w 103"/>
                <a:gd name="T73" fmla="*/ 140 h 179"/>
                <a:gd name="T74" fmla="*/ 39 w 103"/>
                <a:gd name="T75" fmla="*/ 131 h 179"/>
                <a:gd name="T76" fmla="*/ 43 w 103"/>
                <a:gd name="T77" fmla="*/ 124 h 179"/>
                <a:gd name="T78" fmla="*/ 48 w 103"/>
                <a:gd name="T79" fmla="*/ 116 h 179"/>
                <a:gd name="T80" fmla="*/ 51 w 103"/>
                <a:gd name="T81" fmla="*/ 114 h 179"/>
                <a:gd name="T82" fmla="*/ 45 w 103"/>
                <a:gd name="T83" fmla="*/ 113 h 179"/>
                <a:gd name="T84" fmla="*/ 54 w 103"/>
                <a:gd name="T85" fmla="*/ 108 h 179"/>
                <a:gd name="T86" fmla="*/ 58 w 103"/>
                <a:gd name="T87" fmla="*/ 102 h 179"/>
                <a:gd name="T88" fmla="*/ 59 w 103"/>
                <a:gd name="T89" fmla="*/ 97 h 179"/>
                <a:gd name="T90" fmla="*/ 60 w 103"/>
                <a:gd name="T91" fmla="*/ 96 h 179"/>
                <a:gd name="T92" fmla="*/ 76 w 103"/>
                <a:gd name="T93" fmla="*/ 93 h 179"/>
                <a:gd name="T94" fmla="*/ 84 w 103"/>
                <a:gd name="T95" fmla="*/ 87 h 179"/>
                <a:gd name="T96" fmla="*/ 83 w 103"/>
                <a:gd name="T97" fmla="*/ 78 h 179"/>
                <a:gd name="T98" fmla="*/ 78 w 103"/>
                <a:gd name="T99" fmla="*/ 69 h 179"/>
                <a:gd name="T100" fmla="*/ 78 w 103"/>
                <a:gd name="T101" fmla="*/ 66 h 179"/>
                <a:gd name="T102" fmla="*/ 78 w 103"/>
                <a:gd name="T103" fmla="*/ 62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 h="179">
                  <a:moveTo>
                    <a:pt x="78" y="62"/>
                  </a:moveTo>
                  <a:cubicBezTo>
                    <a:pt x="81" y="59"/>
                    <a:pt x="79" y="56"/>
                    <a:pt x="80" y="52"/>
                  </a:cubicBezTo>
                  <a:cubicBezTo>
                    <a:pt x="80" y="51"/>
                    <a:pt x="80" y="49"/>
                    <a:pt x="80" y="48"/>
                  </a:cubicBezTo>
                  <a:cubicBezTo>
                    <a:pt x="81" y="45"/>
                    <a:pt x="83" y="44"/>
                    <a:pt x="85" y="42"/>
                  </a:cubicBezTo>
                  <a:cubicBezTo>
                    <a:pt x="89" y="39"/>
                    <a:pt x="91" y="34"/>
                    <a:pt x="95" y="31"/>
                  </a:cubicBezTo>
                  <a:cubicBezTo>
                    <a:pt x="97" y="30"/>
                    <a:pt x="100" y="30"/>
                    <a:pt x="102" y="29"/>
                  </a:cubicBezTo>
                  <a:cubicBezTo>
                    <a:pt x="103" y="27"/>
                    <a:pt x="102" y="24"/>
                    <a:pt x="101" y="23"/>
                  </a:cubicBezTo>
                  <a:cubicBezTo>
                    <a:pt x="100" y="21"/>
                    <a:pt x="101" y="21"/>
                    <a:pt x="99" y="21"/>
                  </a:cubicBezTo>
                  <a:cubicBezTo>
                    <a:pt x="97" y="20"/>
                    <a:pt x="98" y="24"/>
                    <a:pt x="97" y="25"/>
                  </a:cubicBezTo>
                  <a:cubicBezTo>
                    <a:pt x="96" y="26"/>
                    <a:pt x="95" y="28"/>
                    <a:pt x="94" y="29"/>
                  </a:cubicBezTo>
                  <a:cubicBezTo>
                    <a:pt x="93" y="30"/>
                    <a:pt x="90" y="29"/>
                    <a:pt x="88" y="30"/>
                  </a:cubicBezTo>
                  <a:cubicBezTo>
                    <a:pt x="87" y="32"/>
                    <a:pt x="84" y="30"/>
                    <a:pt x="82" y="30"/>
                  </a:cubicBezTo>
                  <a:cubicBezTo>
                    <a:pt x="81" y="30"/>
                    <a:pt x="79" y="31"/>
                    <a:pt x="78" y="30"/>
                  </a:cubicBezTo>
                  <a:cubicBezTo>
                    <a:pt x="76" y="30"/>
                    <a:pt x="79" y="28"/>
                    <a:pt x="79" y="28"/>
                  </a:cubicBezTo>
                  <a:cubicBezTo>
                    <a:pt x="80" y="27"/>
                    <a:pt x="79" y="26"/>
                    <a:pt x="79" y="26"/>
                  </a:cubicBezTo>
                  <a:cubicBezTo>
                    <a:pt x="79" y="24"/>
                    <a:pt x="80" y="23"/>
                    <a:pt x="81" y="22"/>
                  </a:cubicBezTo>
                  <a:cubicBezTo>
                    <a:pt x="85" y="18"/>
                    <a:pt x="77" y="16"/>
                    <a:pt x="74" y="14"/>
                  </a:cubicBezTo>
                  <a:cubicBezTo>
                    <a:pt x="71" y="12"/>
                    <a:pt x="67" y="12"/>
                    <a:pt x="64" y="9"/>
                  </a:cubicBezTo>
                  <a:cubicBezTo>
                    <a:pt x="63" y="8"/>
                    <a:pt x="61" y="7"/>
                    <a:pt x="60" y="6"/>
                  </a:cubicBezTo>
                  <a:cubicBezTo>
                    <a:pt x="59" y="4"/>
                    <a:pt x="58" y="2"/>
                    <a:pt x="57" y="2"/>
                  </a:cubicBezTo>
                  <a:cubicBezTo>
                    <a:pt x="56" y="1"/>
                    <a:pt x="53" y="1"/>
                    <a:pt x="52" y="2"/>
                  </a:cubicBezTo>
                  <a:cubicBezTo>
                    <a:pt x="51" y="3"/>
                    <a:pt x="50" y="6"/>
                    <a:pt x="48" y="4"/>
                  </a:cubicBezTo>
                  <a:cubicBezTo>
                    <a:pt x="47" y="2"/>
                    <a:pt x="45" y="2"/>
                    <a:pt x="43" y="2"/>
                  </a:cubicBezTo>
                  <a:cubicBezTo>
                    <a:pt x="41" y="2"/>
                    <a:pt x="41" y="0"/>
                    <a:pt x="39" y="1"/>
                  </a:cubicBezTo>
                  <a:cubicBezTo>
                    <a:pt x="38" y="2"/>
                    <a:pt x="35" y="3"/>
                    <a:pt x="35" y="4"/>
                  </a:cubicBezTo>
                  <a:cubicBezTo>
                    <a:pt x="34" y="6"/>
                    <a:pt x="35" y="8"/>
                    <a:pt x="35" y="9"/>
                  </a:cubicBezTo>
                  <a:cubicBezTo>
                    <a:pt x="34" y="13"/>
                    <a:pt x="31" y="13"/>
                    <a:pt x="28" y="14"/>
                  </a:cubicBezTo>
                  <a:cubicBezTo>
                    <a:pt x="26" y="15"/>
                    <a:pt x="27" y="20"/>
                    <a:pt x="27" y="22"/>
                  </a:cubicBezTo>
                  <a:cubicBezTo>
                    <a:pt x="27" y="24"/>
                    <a:pt x="28" y="26"/>
                    <a:pt x="28" y="27"/>
                  </a:cubicBezTo>
                  <a:cubicBezTo>
                    <a:pt x="28" y="28"/>
                    <a:pt x="25" y="31"/>
                    <a:pt x="25" y="32"/>
                  </a:cubicBezTo>
                  <a:cubicBezTo>
                    <a:pt x="24" y="33"/>
                    <a:pt x="21" y="35"/>
                    <a:pt x="21" y="36"/>
                  </a:cubicBezTo>
                  <a:cubicBezTo>
                    <a:pt x="21" y="37"/>
                    <a:pt x="21" y="38"/>
                    <a:pt x="21" y="39"/>
                  </a:cubicBezTo>
                  <a:cubicBezTo>
                    <a:pt x="21" y="40"/>
                    <a:pt x="20" y="41"/>
                    <a:pt x="20" y="42"/>
                  </a:cubicBezTo>
                  <a:cubicBezTo>
                    <a:pt x="20" y="43"/>
                    <a:pt x="21" y="46"/>
                    <a:pt x="19" y="47"/>
                  </a:cubicBezTo>
                  <a:cubicBezTo>
                    <a:pt x="19" y="48"/>
                    <a:pt x="19" y="50"/>
                    <a:pt x="19" y="51"/>
                  </a:cubicBezTo>
                  <a:cubicBezTo>
                    <a:pt x="18" y="51"/>
                    <a:pt x="17" y="51"/>
                    <a:pt x="17" y="52"/>
                  </a:cubicBezTo>
                  <a:cubicBezTo>
                    <a:pt x="17" y="54"/>
                    <a:pt x="19" y="55"/>
                    <a:pt x="19" y="57"/>
                  </a:cubicBezTo>
                  <a:cubicBezTo>
                    <a:pt x="19" y="58"/>
                    <a:pt x="19" y="60"/>
                    <a:pt x="20" y="61"/>
                  </a:cubicBezTo>
                  <a:cubicBezTo>
                    <a:pt x="22" y="65"/>
                    <a:pt x="18" y="69"/>
                    <a:pt x="18" y="73"/>
                  </a:cubicBezTo>
                  <a:cubicBezTo>
                    <a:pt x="17" y="75"/>
                    <a:pt x="19" y="77"/>
                    <a:pt x="18" y="79"/>
                  </a:cubicBezTo>
                  <a:cubicBezTo>
                    <a:pt x="17" y="80"/>
                    <a:pt x="15" y="81"/>
                    <a:pt x="14" y="83"/>
                  </a:cubicBezTo>
                  <a:cubicBezTo>
                    <a:pt x="13" y="85"/>
                    <a:pt x="17" y="93"/>
                    <a:pt x="15" y="94"/>
                  </a:cubicBezTo>
                  <a:cubicBezTo>
                    <a:pt x="11" y="96"/>
                    <a:pt x="12" y="101"/>
                    <a:pt x="11" y="105"/>
                  </a:cubicBezTo>
                  <a:cubicBezTo>
                    <a:pt x="9" y="108"/>
                    <a:pt x="10" y="113"/>
                    <a:pt x="10" y="117"/>
                  </a:cubicBezTo>
                  <a:cubicBezTo>
                    <a:pt x="10" y="120"/>
                    <a:pt x="10" y="123"/>
                    <a:pt x="10" y="126"/>
                  </a:cubicBezTo>
                  <a:cubicBezTo>
                    <a:pt x="10" y="127"/>
                    <a:pt x="15" y="130"/>
                    <a:pt x="13" y="130"/>
                  </a:cubicBezTo>
                  <a:cubicBezTo>
                    <a:pt x="13" y="130"/>
                    <a:pt x="9" y="131"/>
                    <a:pt x="11" y="132"/>
                  </a:cubicBezTo>
                  <a:cubicBezTo>
                    <a:pt x="13" y="132"/>
                    <a:pt x="13" y="133"/>
                    <a:pt x="12" y="135"/>
                  </a:cubicBezTo>
                  <a:cubicBezTo>
                    <a:pt x="11" y="137"/>
                    <a:pt x="11" y="139"/>
                    <a:pt x="11" y="142"/>
                  </a:cubicBezTo>
                  <a:cubicBezTo>
                    <a:pt x="11" y="144"/>
                    <a:pt x="9" y="145"/>
                    <a:pt x="8" y="147"/>
                  </a:cubicBezTo>
                  <a:cubicBezTo>
                    <a:pt x="7" y="148"/>
                    <a:pt x="8" y="150"/>
                    <a:pt x="8" y="152"/>
                  </a:cubicBezTo>
                  <a:cubicBezTo>
                    <a:pt x="8" y="153"/>
                    <a:pt x="6" y="156"/>
                    <a:pt x="5" y="156"/>
                  </a:cubicBezTo>
                  <a:cubicBezTo>
                    <a:pt x="0" y="158"/>
                    <a:pt x="3" y="164"/>
                    <a:pt x="4" y="167"/>
                  </a:cubicBezTo>
                  <a:cubicBezTo>
                    <a:pt x="5" y="169"/>
                    <a:pt x="8" y="166"/>
                    <a:pt x="8" y="170"/>
                  </a:cubicBezTo>
                  <a:cubicBezTo>
                    <a:pt x="8" y="171"/>
                    <a:pt x="7" y="174"/>
                    <a:pt x="9" y="175"/>
                  </a:cubicBezTo>
                  <a:cubicBezTo>
                    <a:pt x="10" y="176"/>
                    <a:pt x="11" y="176"/>
                    <a:pt x="13" y="176"/>
                  </a:cubicBezTo>
                  <a:cubicBezTo>
                    <a:pt x="15" y="177"/>
                    <a:pt x="18" y="177"/>
                    <a:pt x="20" y="177"/>
                  </a:cubicBezTo>
                  <a:cubicBezTo>
                    <a:pt x="21" y="177"/>
                    <a:pt x="22" y="177"/>
                    <a:pt x="23" y="178"/>
                  </a:cubicBezTo>
                  <a:cubicBezTo>
                    <a:pt x="23" y="177"/>
                    <a:pt x="24" y="177"/>
                    <a:pt x="25" y="177"/>
                  </a:cubicBezTo>
                  <a:cubicBezTo>
                    <a:pt x="25" y="178"/>
                    <a:pt x="27" y="179"/>
                    <a:pt x="27" y="179"/>
                  </a:cubicBezTo>
                  <a:cubicBezTo>
                    <a:pt x="28" y="179"/>
                    <a:pt x="26" y="176"/>
                    <a:pt x="26" y="175"/>
                  </a:cubicBezTo>
                  <a:cubicBezTo>
                    <a:pt x="24" y="173"/>
                    <a:pt x="24" y="171"/>
                    <a:pt x="24" y="169"/>
                  </a:cubicBezTo>
                  <a:cubicBezTo>
                    <a:pt x="24" y="167"/>
                    <a:pt x="24" y="166"/>
                    <a:pt x="27" y="164"/>
                  </a:cubicBezTo>
                  <a:cubicBezTo>
                    <a:pt x="29" y="163"/>
                    <a:pt x="25" y="163"/>
                    <a:pt x="25" y="163"/>
                  </a:cubicBezTo>
                  <a:cubicBezTo>
                    <a:pt x="25" y="163"/>
                    <a:pt x="27" y="162"/>
                    <a:pt x="26" y="162"/>
                  </a:cubicBezTo>
                  <a:cubicBezTo>
                    <a:pt x="27" y="162"/>
                    <a:pt x="27" y="163"/>
                    <a:pt x="28" y="163"/>
                  </a:cubicBezTo>
                  <a:cubicBezTo>
                    <a:pt x="29" y="164"/>
                    <a:pt x="30" y="163"/>
                    <a:pt x="31" y="163"/>
                  </a:cubicBezTo>
                  <a:cubicBezTo>
                    <a:pt x="32" y="161"/>
                    <a:pt x="31" y="159"/>
                    <a:pt x="31" y="157"/>
                  </a:cubicBezTo>
                  <a:cubicBezTo>
                    <a:pt x="32" y="155"/>
                    <a:pt x="34" y="154"/>
                    <a:pt x="37" y="153"/>
                  </a:cubicBezTo>
                  <a:cubicBezTo>
                    <a:pt x="38" y="152"/>
                    <a:pt x="39" y="152"/>
                    <a:pt x="40" y="151"/>
                  </a:cubicBezTo>
                  <a:cubicBezTo>
                    <a:pt x="41" y="150"/>
                    <a:pt x="39" y="149"/>
                    <a:pt x="39" y="149"/>
                  </a:cubicBezTo>
                  <a:cubicBezTo>
                    <a:pt x="39" y="148"/>
                    <a:pt x="42" y="147"/>
                    <a:pt x="41" y="145"/>
                  </a:cubicBezTo>
                  <a:cubicBezTo>
                    <a:pt x="40" y="143"/>
                    <a:pt x="36" y="145"/>
                    <a:pt x="35" y="143"/>
                  </a:cubicBezTo>
                  <a:cubicBezTo>
                    <a:pt x="34" y="142"/>
                    <a:pt x="33" y="142"/>
                    <a:pt x="32" y="140"/>
                  </a:cubicBezTo>
                  <a:cubicBezTo>
                    <a:pt x="31" y="138"/>
                    <a:pt x="33" y="135"/>
                    <a:pt x="34" y="134"/>
                  </a:cubicBezTo>
                  <a:cubicBezTo>
                    <a:pt x="36" y="133"/>
                    <a:pt x="37" y="131"/>
                    <a:pt x="39" y="131"/>
                  </a:cubicBezTo>
                  <a:cubicBezTo>
                    <a:pt x="41" y="130"/>
                    <a:pt x="41" y="132"/>
                    <a:pt x="42" y="129"/>
                  </a:cubicBezTo>
                  <a:cubicBezTo>
                    <a:pt x="42" y="127"/>
                    <a:pt x="44" y="126"/>
                    <a:pt x="43" y="124"/>
                  </a:cubicBezTo>
                  <a:cubicBezTo>
                    <a:pt x="42" y="121"/>
                    <a:pt x="47" y="121"/>
                    <a:pt x="48" y="119"/>
                  </a:cubicBezTo>
                  <a:cubicBezTo>
                    <a:pt x="48" y="119"/>
                    <a:pt x="43" y="115"/>
                    <a:pt x="48" y="116"/>
                  </a:cubicBezTo>
                  <a:cubicBezTo>
                    <a:pt x="49" y="117"/>
                    <a:pt x="49" y="118"/>
                    <a:pt x="50" y="118"/>
                  </a:cubicBezTo>
                  <a:cubicBezTo>
                    <a:pt x="52" y="118"/>
                    <a:pt x="52" y="115"/>
                    <a:pt x="51" y="114"/>
                  </a:cubicBezTo>
                  <a:cubicBezTo>
                    <a:pt x="51" y="113"/>
                    <a:pt x="49" y="115"/>
                    <a:pt x="49" y="115"/>
                  </a:cubicBezTo>
                  <a:cubicBezTo>
                    <a:pt x="47" y="115"/>
                    <a:pt x="45" y="114"/>
                    <a:pt x="45" y="113"/>
                  </a:cubicBezTo>
                  <a:cubicBezTo>
                    <a:pt x="45" y="112"/>
                    <a:pt x="43" y="105"/>
                    <a:pt x="45" y="105"/>
                  </a:cubicBezTo>
                  <a:cubicBezTo>
                    <a:pt x="48" y="106"/>
                    <a:pt x="50" y="108"/>
                    <a:pt x="54" y="108"/>
                  </a:cubicBezTo>
                  <a:cubicBezTo>
                    <a:pt x="55" y="108"/>
                    <a:pt x="56" y="107"/>
                    <a:pt x="57" y="107"/>
                  </a:cubicBezTo>
                  <a:cubicBezTo>
                    <a:pt x="59" y="105"/>
                    <a:pt x="57" y="104"/>
                    <a:pt x="58" y="102"/>
                  </a:cubicBezTo>
                  <a:cubicBezTo>
                    <a:pt x="58" y="101"/>
                    <a:pt x="59" y="100"/>
                    <a:pt x="59" y="100"/>
                  </a:cubicBezTo>
                  <a:cubicBezTo>
                    <a:pt x="60" y="98"/>
                    <a:pt x="59" y="98"/>
                    <a:pt x="59" y="97"/>
                  </a:cubicBezTo>
                  <a:cubicBezTo>
                    <a:pt x="58" y="96"/>
                    <a:pt x="58" y="94"/>
                    <a:pt x="59" y="94"/>
                  </a:cubicBezTo>
                  <a:cubicBezTo>
                    <a:pt x="61" y="94"/>
                    <a:pt x="60" y="96"/>
                    <a:pt x="60" y="96"/>
                  </a:cubicBezTo>
                  <a:cubicBezTo>
                    <a:pt x="59" y="95"/>
                    <a:pt x="65" y="95"/>
                    <a:pt x="65" y="95"/>
                  </a:cubicBezTo>
                  <a:cubicBezTo>
                    <a:pt x="69" y="95"/>
                    <a:pt x="72" y="93"/>
                    <a:pt x="76" y="93"/>
                  </a:cubicBezTo>
                  <a:cubicBezTo>
                    <a:pt x="77" y="92"/>
                    <a:pt x="80" y="91"/>
                    <a:pt x="82" y="90"/>
                  </a:cubicBezTo>
                  <a:cubicBezTo>
                    <a:pt x="83" y="89"/>
                    <a:pt x="83" y="88"/>
                    <a:pt x="84" y="87"/>
                  </a:cubicBezTo>
                  <a:cubicBezTo>
                    <a:pt x="85" y="86"/>
                    <a:pt x="86" y="85"/>
                    <a:pt x="87" y="83"/>
                  </a:cubicBezTo>
                  <a:cubicBezTo>
                    <a:pt x="87" y="80"/>
                    <a:pt x="85" y="80"/>
                    <a:pt x="83" y="78"/>
                  </a:cubicBezTo>
                  <a:cubicBezTo>
                    <a:pt x="82" y="76"/>
                    <a:pt x="85" y="75"/>
                    <a:pt x="83" y="73"/>
                  </a:cubicBezTo>
                  <a:cubicBezTo>
                    <a:pt x="82" y="72"/>
                    <a:pt x="78" y="71"/>
                    <a:pt x="78" y="69"/>
                  </a:cubicBezTo>
                  <a:cubicBezTo>
                    <a:pt x="78" y="69"/>
                    <a:pt x="78" y="68"/>
                    <a:pt x="79" y="68"/>
                  </a:cubicBezTo>
                  <a:cubicBezTo>
                    <a:pt x="79" y="67"/>
                    <a:pt x="78" y="67"/>
                    <a:pt x="78" y="66"/>
                  </a:cubicBezTo>
                  <a:cubicBezTo>
                    <a:pt x="78" y="65"/>
                    <a:pt x="77" y="63"/>
                    <a:pt x="78" y="62"/>
                  </a:cubicBezTo>
                  <a:cubicBezTo>
                    <a:pt x="79" y="61"/>
                    <a:pt x="77" y="63"/>
                    <a:pt x="78" y="6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19" name="Freeform 631"/>
            <p:cNvSpPr>
              <a:spLocks/>
            </p:cNvSpPr>
            <p:nvPr/>
          </p:nvSpPr>
          <p:spPr bwMode="auto">
            <a:xfrm>
              <a:off x="3809685" y="4156570"/>
              <a:ext cx="101938" cy="113087"/>
            </a:xfrm>
            <a:custGeom>
              <a:avLst/>
              <a:gdLst>
                <a:gd name="T0" fmla="*/ 15 w 22"/>
                <a:gd name="T1" fmla="*/ 23 h 24"/>
                <a:gd name="T2" fmla="*/ 19 w 22"/>
                <a:gd name="T3" fmla="*/ 24 h 24"/>
                <a:gd name="T4" fmla="*/ 19 w 22"/>
                <a:gd name="T5" fmla="*/ 17 h 24"/>
                <a:gd name="T6" fmla="*/ 20 w 22"/>
                <a:gd name="T7" fmla="*/ 10 h 24"/>
                <a:gd name="T8" fmla="*/ 21 w 22"/>
                <a:gd name="T9" fmla="*/ 7 h 24"/>
                <a:gd name="T10" fmla="*/ 22 w 22"/>
                <a:gd name="T11" fmla="*/ 3 h 24"/>
                <a:gd name="T12" fmla="*/ 17 w 22"/>
                <a:gd name="T13" fmla="*/ 4 h 24"/>
                <a:gd name="T14" fmla="*/ 12 w 22"/>
                <a:gd name="T15" fmla="*/ 5 h 24"/>
                <a:gd name="T16" fmla="*/ 9 w 22"/>
                <a:gd name="T17" fmla="*/ 8 h 24"/>
                <a:gd name="T18" fmla="*/ 4 w 22"/>
                <a:gd name="T19" fmla="*/ 9 h 24"/>
                <a:gd name="T20" fmla="*/ 3 w 22"/>
                <a:gd name="T21" fmla="*/ 12 h 24"/>
                <a:gd name="T22" fmla="*/ 0 w 22"/>
                <a:gd name="T23" fmla="*/ 13 h 24"/>
                <a:gd name="T24" fmla="*/ 6 w 22"/>
                <a:gd name="T25" fmla="*/ 19 h 24"/>
                <a:gd name="T26" fmla="*/ 11 w 22"/>
                <a:gd name="T27" fmla="*/ 22 h 24"/>
                <a:gd name="T28" fmla="*/ 15 w 22"/>
                <a:gd name="T29" fmla="*/ 23 h 24"/>
                <a:gd name="T30" fmla="*/ 15 w 22"/>
                <a:gd name="T31"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24">
                  <a:moveTo>
                    <a:pt x="15" y="23"/>
                  </a:moveTo>
                  <a:cubicBezTo>
                    <a:pt x="16" y="24"/>
                    <a:pt x="17" y="24"/>
                    <a:pt x="19" y="24"/>
                  </a:cubicBezTo>
                  <a:cubicBezTo>
                    <a:pt x="17" y="21"/>
                    <a:pt x="19" y="20"/>
                    <a:pt x="19" y="17"/>
                  </a:cubicBezTo>
                  <a:cubicBezTo>
                    <a:pt x="19" y="15"/>
                    <a:pt x="20" y="12"/>
                    <a:pt x="20" y="10"/>
                  </a:cubicBezTo>
                  <a:cubicBezTo>
                    <a:pt x="20" y="9"/>
                    <a:pt x="21" y="8"/>
                    <a:pt x="21" y="7"/>
                  </a:cubicBezTo>
                  <a:cubicBezTo>
                    <a:pt x="22" y="6"/>
                    <a:pt x="21" y="5"/>
                    <a:pt x="22" y="3"/>
                  </a:cubicBezTo>
                  <a:cubicBezTo>
                    <a:pt x="22" y="0"/>
                    <a:pt x="18" y="4"/>
                    <a:pt x="17" y="4"/>
                  </a:cubicBezTo>
                  <a:cubicBezTo>
                    <a:pt x="15" y="4"/>
                    <a:pt x="14" y="3"/>
                    <a:pt x="12" y="5"/>
                  </a:cubicBezTo>
                  <a:cubicBezTo>
                    <a:pt x="12" y="5"/>
                    <a:pt x="10" y="9"/>
                    <a:pt x="9" y="8"/>
                  </a:cubicBezTo>
                  <a:cubicBezTo>
                    <a:pt x="7" y="8"/>
                    <a:pt x="6" y="8"/>
                    <a:pt x="4" y="9"/>
                  </a:cubicBezTo>
                  <a:cubicBezTo>
                    <a:pt x="4" y="10"/>
                    <a:pt x="4" y="12"/>
                    <a:pt x="3" y="12"/>
                  </a:cubicBezTo>
                  <a:cubicBezTo>
                    <a:pt x="3" y="13"/>
                    <a:pt x="1" y="13"/>
                    <a:pt x="0" y="13"/>
                  </a:cubicBezTo>
                  <a:cubicBezTo>
                    <a:pt x="2" y="15"/>
                    <a:pt x="4" y="18"/>
                    <a:pt x="6" y="19"/>
                  </a:cubicBezTo>
                  <a:cubicBezTo>
                    <a:pt x="7" y="21"/>
                    <a:pt x="9" y="22"/>
                    <a:pt x="11" y="22"/>
                  </a:cubicBezTo>
                  <a:cubicBezTo>
                    <a:pt x="12" y="22"/>
                    <a:pt x="14" y="22"/>
                    <a:pt x="15" y="23"/>
                  </a:cubicBezTo>
                  <a:cubicBezTo>
                    <a:pt x="16" y="23"/>
                    <a:pt x="15" y="22"/>
                    <a:pt x="15" y="2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0" name="Freeform 632"/>
            <p:cNvSpPr>
              <a:spLocks/>
            </p:cNvSpPr>
            <p:nvPr/>
          </p:nvSpPr>
          <p:spPr bwMode="auto">
            <a:xfrm>
              <a:off x="3841542" y="4260099"/>
              <a:ext cx="79638" cy="70082"/>
            </a:xfrm>
            <a:custGeom>
              <a:avLst/>
              <a:gdLst>
                <a:gd name="T0" fmla="*/ 16 w 17"/>
                <a:gd name="T1" fmla="*/ 10 h 15"/>
                <a:gd name="T2" fmla="*/ 17 w 17"/>
                <a:gd name="T3" fmla="*/ 8 h 15"/>
                <a:gd name="T4" fmla="*/ 15 w 17"/>
                <a:gd name="T5" fmla="*/ 6 h 15"/>
                <a:gd name="T6" fmla="*/ 12 w 17"/>
                <a:gd name="T7" fmla="*/ 2 h 15"/>
                <a:gd name="T8" fmla="*/ 8 w 17"/>
                <a:gd name="T9" fmla="*/ 1 h 15"/>
                <a:gd name="T10" fmla="*/ 3 w 17"/>
                <a:gd name="T11" fmla="*/ 0 h 15"/>
                <a:gd name="T12" fmla="*/ 3 w 17"/>
                <a:gd name="T13" fmla="*/ 6 h 15"/>
                <a:gd name="T14" fmla="*/ 6 w 17"/>
                <a:gd name="T15" fmla="*/ 7 h 15"/>
                <a:gd name="T16" fmla="*/ 4 w 17"/>
                <a:gd name="T17" fmla="*/ 5 h 15"/>
                <a:gd name="T18" fmla="*/ 7 w 17"/>
                <a:gd name="T19" fmla="*/ 7 h 15"/>
                <a:gd name="T20" fmla="*/ 11 w 17"/>
                <a:gd name="T21" fmla="*/ 10 h 15"/>
                <a:gd name="T22" fmla="*/ 14 w 17"/>
                <a:gd name="T23" fmla="*/ 14 h 15"/>
                <a:gd name="T24" fmla="*/ 16 w 17"/>
                <a:gd name="T25" fmla="*/ 10 h 15"/>
                <a:gd name="T26" fmla="*/ 16 w 17"/>
                <a:gd name="T27"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5">
                  <a:moveTo>
                    <a:pt x="16" y="10"/>
                  </a:moveTo>
                  <a:cubicBezTo>
                    <a:pt x="16" y="9"/>
                    <a:pt x="16" y="8"/>
                    <a:pt x="17" y="8"/>
                  </a:cubicBezTo>
                  <a:cubicBezTo>
                    <a:pt x="16" y="7"/>
                    <a:pt x="16" y="6"/>
                    <a:pt x="15" y="6"/>
                  </a:cubicBezTo>
                  <a:cubicBezTo>
                    <a:pt x="14" y="5"/>
                    <a:pt x="13" y="2"/>
                    <a:pt x="12" y="2"/>
                  </a:cubicBezTo>
                  <a:cubicBezTo>
                    <a:pt x="10" y="2"/>
                    <a:pt x="9" y="2"/>
                    <a:pt x="8" y="1"/>
                  </a:cubicBezTo>
                  <a:cubicBezTo>
                    <a:pt x="7" y="0"/>
                    <a:pt x="4" y="0"/>
                    <a:pt x="3" y="0"/>
                  </a:cubicBezTo>
                  <a:cubicBezTo>
                    <a:pt x="4" y="1"/>
                    <a:pt x="0" y="6"/>
                    <a:pt x="3" y="6"/>
                  </a:cubicBezTo>
                  <a:cubicBezTo>
                    <a:pt x="4" y="6"/>
                    <a:pt x="4" y="8"/>
                    <a:pt x="6" y="7"/>
                  </a:cubicBezTo>
                  <a:cubicBezTo>
                    <a:pt x="7" y="6"/>
                    <a:pt x="4" y="5"/>
                    <a:pt x="4" y="5"/>
                  </a:cubicBezTo>
                  <a:cubicBezTo>
                    <a:pt x="5" y="5"/>
                    <a:pt x="7" y="6"/>
                    <a:pt x="7" y="7"/>
                  </a:cubicBezTo>
                  <a:cubicBezTo>
                    <a:pt x="8" y="9"/>
                    <a:pt x="10" y="8"/>
                    <a:pt x="11" y="10"/>
                  </a:cubicBezTo>
                  <a:cubicBezTo>
                    <a:pt x="12" y="11"/>
                    <a:pt x="12" y="13"/>
                    <a:pt x="14" y="14"/>
                  </a:cubicBezTo>
                  <a:cubicBezTo>
                    <a:pt x="17" y="15"/>
                    <a:pt x="17" y="12"/>
                    <a:pt x="16" y="10"/>
                  </a:cubicBezTo>
                  <a:cubicBezTo>
                    <a:pt x="16" y="9"/>
                    <a:pt x="16" y="11"/>
                    <a:pt x="16"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1" name="Freeform 633"/>
            <p:cNvSpPr>
              <a:spLocks/>
            </p:cNvSpPr>
            <p:nvPr/>
          </p:nvSpPr>
          <p:spPr bwMode="auto">
            <a:xfrm>
              <a:off x="3752346" y="4180460"/>
              <a:ext cx="52562" cy="41414"/>
            </a:xfrm>
            <a:custGeom>
              <a:avLst/>
              <a:gdLst>
                <a:gd name="T0" fmla="*/ 4 w 11"/>
                <a:gd name="T1" fmla="*/ 1 h 9"/>
                <a:gd name="T2" fmla="*/ 4 w 11"/>
                <a:gd name="T3" fmla="*/ 0 h 9"/>
                <a:gd name="T4" fmla="*/ 0 w 11"/>
                <a:gd name="T5" fmla="*/ 4 h 9"/>
                <a:gd name="T6" fmla="*/ 11 w 11"/>
                <a:gd name="T7" fmla="*/ 5 h 9"/>
                <a:gd name="T8" fmla="*/ 4 w 11"/>
                <a:gd name="T9" fmla="*/ 1 h 9"/>
              </a:gdLst>
              <a:ahLst/>
              <a:cxnLst>
                <a:cxn ang="0">
                  <a:pos x="T0" y="T1"/>
                </a:cxn>
                <a:cxn ang="0">
                  <a:pos x="T2" y="T3"/>
                </a:cxn>
                <a:cxn ang="0">
                  <a:pos x="T4" y="T5"/>
                </a:cxn>
                <a:cxn ang="0">
                  <a:pos x="T6" y="T7"/>
                </a:cxn>
                <a:cxn ang="0">
                  <a:pos x="T8" y="T9"/>
                </a:cxn>
              </a:cxnLst>
              <a:rect l="0" t="0" r="r" b="b"/>
              <a:pathLst>
                <a:path w="11" h="9">
                  <a:moveTo>
                    <a:pt x="4" y="1"/>
                  </a:moveTo>
                  <a:cubicBezTo>
                    <a:pt x="4" y="0"/>
                    <a:pt x="4" y="0"/>
                    <a:pt x="4" y="0"/>
                  </a:cubicBezTo>
                  <a:cubicBezTo>
                    <a:pt x="3" y="1"/>
                    <a:pt x="1" y="3"/>
                    <a:pt x="0" y="4"/>
                  </a:cubicBezTo>
                  <a:cubicBezTo>
                    <a:pt x="2" y="5"/>
                    <a:pt x="11" y="9"/>
                    <a:pt x="11" y="5"/>
                  </a:cubicBezTo>
                  <a:cubicBezTo>
                    <a:pt x="11" y="2"/>
                    <a:pt x="6" y="3"/>
                    <a:pt x="4"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2" name="Freeform 634"/>
            <p:cNvSpPr>
              <a:spLocks/>
            </p:cNvSpPr>
            <p:nvPr/>
          </p:nvSpPr>
          <p:spPr bwMode="auto">
            <a:xfrm>
              <a:off x="3696599" y="4096045"/>
              <a:ext cx="93975" cy="108308"/>
            </a:xfrm>
            <a:custGeom>
              <a:avLst/>
              <a:gdLst>
                <a:gd name="T0" fmla="*/ 16 w 20"/>
                <a:gd name="T1" fmla="*/ 16 h 23"/>
                <a:gd name="T2" fmla="*/ 20 w 20"/>
                <a:gd name="T3" fmla="*/ 12 h 23"/>
                <a:gd name="T4" fmla="*/ 16 w 20"/>
                <a:gd name="T5" fmla="*/ 8 h 23"/>
                <a:gd name="T6" fmla="*/ 16 w 20"/>
                <a:gd name="T7" fmla="*/ 1 h 23"/>
                <a:gd name="T8" fmla="*/ 8 w 20"/>
                <a:gd name="T9" fmla="*/ 1 h 23"/>
                <a:gd name="T10" fmla="*/ 7 w 20"/>
                <a:gd name="T11" fmla="*/ 6 h 23"/>
                <a:gd name="T12" fmla="*/ 8 w 20"/>
                <a:gd name="T13" fmla="*/ 10 h 23"/>
                <a:gd name="T14" fmla="*/ 4 w 20"/>
                <a:gd name="T15" fmla="*/ 10 h 23"/>
                <a:gd name="T16" fmla="*/ 2 w 20"/>
                <a:gd name="T17" fmla="*/ 15 h 23"/>
                <a:gd name="T18" fmla="*/ 12 w 20"/>
                <a:gd name="T19" fmla="*/ 21 h 23"/>
                <a:gd name="T20" fmla="*/ 16 w 20"/>
                <a:gd name="T21"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3">
                  <a:moveTo>
                    <a:pt x="16" y="16"/>
                  </a:moveTo>
                  <a:cubicBezTo>
                    <a:pt x="16" y="14"/>
                    <a:pt x="19" y="13"/>
                    <a:pt x="20" y="12"/>
                  </a:cubicBezTo>
                  <a:cubicBezTo>
                    <a:pt x="17" y="11"/>
                    <a:pt x="16" y="11"/>
                    <a:pt x="16" y="8"/>
                  </a:cubicBezTo>
                  <a:cubicBezTo>
                    <a:pt x="16" y="7"/>
                    <a:pt x="17" y="2"/>
                    <a:pt x="16" y="1"/>
                  </a:cubicBezTo>
                  <a:cubicBezTo>
                    <a:pt x="15" y="0"/>
                    <a:pt x="10" y="1"/>
                    <a:pt x="8" y="1"/>
                  </a:cubicBezTo>
                  <a:cubicBezTo>
                    <a:pt x="6" y="1"/>
                    <a:pt x="6" y="4"/>
                    <a:pt x="7" y="6"/>
                  </a:cubicBezTo>
                  <a:cubicBezTo>
                    <a:pt x="8" y="7"/>
                    <a:pt x="12" y="10"/>
                    <a:pt x="8" y="10"/>
                  </a:cubicBezTo>
                  <a:cubicBezTo>
                    <a:pt x="7" y="10"/>
                    <a:pt x="5" y="10"/>
                    <a:pt x="4" y="10"/>
                  </a:cubicBezTo>
                  <a:cubicBezTo>
                    <a:pt x="2" y="10"/>
                    <a:pt x="2" y="14"/>
                    <a:pt x="2" y="15"/>
                  </a:cubicBezTo>
                  <a:cubicBezTo>
                    <a:pt x="0" y="21"/>
                    <a:pt x="8" y="20"/>
                    <a:pt x="12" y="21"/>
                  </a:cubicBezTo>
                  <a:cubicBezTo>
                    <a:pt x="13" y="23"/>
                    <a:pt x="16" y="17"/>
                    <a:pt x="16" y="1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3" name="Freeform 635"/>
            <p:cNvSpPr>
              <a:spLocks/>
            </p:cNvSpPr>
            <p:nvPr/>
          </p:nvSpPr>
          <p:spPr bwMode="auto">
            <a:xfrm>
              <a:off x="3127979" y="3726521"/>
              <a:ext cx="699228" cy="449162"/>
            </a:xfrm>
            <a:custGeom>
              <a:avLst/>
              <a:gdLst>
                <a:gd name="T0" fmla="*/ 132 w 150"/>
                <a:gd name="T1" fmla="*/ 88 h 96"/>
                <a:gd name="T2" fmla="*/ 130 w 150"/>
                <a:gd name="T3" fmla="*/ 80 h 96"/>
                <a:gd name="T4" fmla="*/ 144 w 150"/>
                <a:gd name="T5" fmla="*/ 78 h 96"/>
                <a:gd name="T6" fmla="*/ 146 w 150"/>
                <a:gd name="T7" fmla="*/ 68 h 96"/>
                <a:gd name="T8" fmla="*/ 146 w 150"/>
                <a:gd name="T9" fmla="*/ 61 h 96"/>
                <a:gd name="T10" fmla="*/ 132 w 150"/>
                <a:gd name="T11" fmla="*/ 64 h 96"/>
                <a:gd name="T12" fmla="*/ 126 w 150"/>
                <a:gd name="T13" fmla="*/ 76 h 96"/>
                <a:gd name="T14" fmla="*/ 110 w 150"/>
                <a:gd name="T15" fmla="*/ 76 h 96"/>
                <a:gd name="T16" fmla="*/ 102 w 150"/>
                <a:gd name="T17" fmla="*/ 69 h 96"/>
                <a:gd name="T18" fmla="*/ 96 w 150"/>
                <a:gd name="T19" fmla="*/ 51 h 96"/>
                <a:gd name="T20" fmla="*/ 98 w 150"/>
                <a:gd name="T21" fmla="*/ 38 h 96"/>
                <a:gd name="T22" fmla="*/ 90 w 150"/>
                <a:gd name="T23" fmla="*/ 35 h 96"/>
                <a:gd name="T24" fmla="*/ 82 w 150"/>
                <a:gd name="T25" fmla="*/ 24 h 96"/>
                <a:gd name="T26" fmla="*/ 75 w 150"/>
                <a:gd name="T27" fmla="*/ 17 h 96"/>
                <a:gd name="T28" fmla="*/ 68 w 150"/>
                <a:gd name="T29" fmla="*/ 20 h 96"/>
                <a:gd name="T30" fmla="*/ 59 w 150"/>
                <a:gd name="T31" fmla="*/ 10 h 96"/>
                <a:gd name="T32" fmla="*/ 45 w 150"/>
                <a:gd name="T33" fmla="*/ 6 h 96"/>
                <a:gd name="T34" fmla="*/ 29 w 150"/>
                <a:gd name="T35" fmla="*/ 8 h 96"/>
                <a:gd name="T36" fmla="*/ 13 w 150"/>
                <a:gd name="T37" fmla="*/ 1 h 96"/>
                <a:gd name="T38" fmla="*/ 7 w 150"/>
                <a:gd name="T39" fmla="*/ 16 h 96"/>
                <a:gd name="T40" fmla="*/ 15 w 150"/>
                <a:gd name="T41" fmla="*/ 28 h 96"/>
                <a:gd name="T42" fmla="*/ 15 w 150"/>
                <a:gd name="T43" fmla="*/ 32 h 96"/>
                <a:gd name="T44" fmla="*/ 25 w 150"/>
                <a:gd name="T45" fmla="*/ 38 h 96"/>
                <a:gd name="T46" fmla="*/ 26 w 150"/>
                <a:gd name="T47" fmla="*/ 44 h 96"/>
                <a:gd name="T48" fmla="*/ 36 w 150"/>
                <a:gd name="T49" fmla="*/ 53 h 96"/>
                <a:gd name="T50" fmla="*/ 36 w 150"/>
                <a:gd name="T51" fmla="*/ 47 h 96"/>
                <a:gd name="T52" fmla="*/ 32 w 150"/>
                <a:gd name="T53" fmla="*/ 42 h 96"/>
                <a:gd name="T54" fmla="*/ 26 w 150"/>
                <a:gd name="T55" fmla="*/ 32 h 96"/>
                <a:gd name="T56" fmla="*/ 20 w 150"/>
                <a:gd name="T57" fmla="*/ 23 h 96"/>
                <a:gd name="T58" fmla="*/ 13 w 150"/>
                <a:gd name="T59" fmla="*/ 16 h 96"/>
                <a:gd name="T60" fmla="*/ 11 w 150"/>
                <a:gd name="T61" fmla="*/ 5 h 96"/>
                <a:gd name="T62" fmla="*/ 15 w 150"/>
                <a:gd name="T63" fmla="*/ 7 h 96"/>
                <a:gd name="T64" fmla="*/ 20 w 150"/>
                <a:gd name="T65" fmla="*/ 9 h 96"/>
                <a:gd name="T66" fmla="*/ 23 w 150"/>
                <a:gd name="T67" fmla="*/ 19 h 96"/>
                <a:gd name="T68" fmla="*/ 23 w 150"/>
                <a:gd name="T69" fmla="*/ 20 h 96"/>
                <a:gd name="T70" fmla="*/ 32 w 150"/>
                <a:gd name="T71" fmla="*/ 27 h 96"/>
                <a:gd name="T72" fmla="*/ 36 w 150"/>
                <a:gd name="T73" fmla="*/ 33 h 96"/>
                <a:gd name="T74" fmla="*/ 38 w 150"/>
                <a:gd name="T75" fmla="*/ 38 h 96"/>
                <a:gd name="T76" fmla="*/ 46 w 150"/>
                <a:gd name="T77" fmla="*/ 45 h 96"/>
                <a:gd name="T78" fmla="*/ 54 w 150"/>
                <a:gd name="T79" fmla="*/ 53 h 96"/>
                <a:gd name="T80" fmla="*/ 56 w 150"/>
                <a:gd name="T81" fmla="*/ 59 h 96"/>
                <a:gd name="T82" fmla="*/ 58 w 150"/>
                <a:gd name="T83" fmla="*/ 65 h 96"/>
                <a:gd name="T84" fmla="*/ 60 w 150"/>
                <a:gd name="T85" fmla="*/ 72 h 96"/>
                <a:gd name="T86" fmla="*/ 68 w 150"/>
                <a:gd name="T87" fmla="*/ 77 h 96"/>
                <a:gd name="T88" fmla="*/ 89 w 150"/>
                <a:gd name="T89" fmla="*/ 86 h 96"/>
                <a:gd name="T90" fmla="*/ 113 w 150"/>
                <a:gd name="T91" fmla="*/ 88 h 96"/>
                <a:gd name="T92" fmla="*/ 126 w 150"/>
                <a:gd name="T93"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 h="96">
                  <a:moveTo>
                    <a:pt x="126" y="89"/>
                  </a:moveTo>
                  <a:cubicBezTo>
                    <a:pt x="127" y="89"/>
                    <a:pt x="134" y="90"/>
                    <a:pt x="132" y="88"/>
                  </a:cubicBezTo>
                  <a:cubicBezTo>
                    <a:pt x="131" y="86"/>
                    <a:pt x="129" y="85"/>
                    <a:pt x="128" y="83"/>
                  </a:cubicBezTo>
                  <a:cubicBezTo>
                    <a:pt x="128" y="83"/>
                    <a:pt x="129" y="80"/>
                    <a:pt x="130" y="80"/>
                  </a:cubicBezTo>
                  <a:cubicBezTo>
                    <a:pt x="131" y="79"/>
                    <a:pt x="136" y="80"/>
                    <a:pt x="138" y="80"/>
                  </a:cubicBezTo>
                  <a:cubicBezTo>
                    <a:pt x="141" y="80"/>
                    <a:pt x="140" y="75"/>
                    <a:pt x="144" y="78"/>
                  </a:cubicBezTo>
                  <a:cubicBezTo>
                    <a:pt x="145" y="76"/>
                    <a:pt x="146" y="75"/>
                    <a:pt x="146" y="73"/>
                  </a:cubicBezTo>
                  <a:cubicBezTo>
                    <a:pt x="146" y="71"/>
                    <a:pt x="145" y="69"/>
                    <a:pt x="146" y="68"/>
                  </a:cubicBezTo>
                  <a:cubicBezTo>
                    <a:pt x="147" y="66"/>
                    <a:pt x="150" y="64"/>
                    <a:pt x="150" y="63"/>
                  </a:cubicBezTo>
                  <a:cubicBezTo>
                    <a:pt x="149" y="61"/>
                    <a:pt x="148" y="61"/>
                    <a:pt x="146" y="61"/>
                  </a:cubicBezTo>
                  <a:cubicBezTo>
                    <a:pt x="143" y="61"/>
                    <a:pt x="139" y="61"/>
                    <a:pt x="136" y="62"/>
                  </a:cubicBezTo>
                  <a:cubicBezTo>
                    <a:pt x="134" y="62"/>
                    <a:pt x="133" y="63"/>
                    <a:pt x="132" y="64"/>
                  </a:cubicBezTo>
                  <a:cubicBezTo>
                    <a:pt x="131" y="66"/>
                    <a:pt x="132" y="68"/>
                    <a:pt x="131" y="70"/>
                  </a:cubicBezTo>
                  <a:cubicBezTo>
                    <a:pt x="131" y="71"/>
                    <a:pt x="126" y="76"/>
                    <a:pt x="126" y="76"/>
                  </a:cubicBezTo>
                  <a:cubicBezTo>
                    <a:pt x="122" y="75"/>
                    <a:pt x="118" y="76"/>
                    <a:pt x="114" y="78"/>
                  </a:cubicBezTo>
                  <a:cubicBezTo>
                    <a:pt x="112" y="78"/>
                    <a:pt x="111" y="77"/>
                    <a:pt x="110" y="76"/>
                  </a:cubicBezTo>
                  <a:cubicBezTo>
                    <a:pt x="109" y="75"/>
                    <a:pt x="107" y="75"/>
                    <a:pt x="105" y="74"/>
                  </a:cubicBezTo>
                  <a:cubicBezTo>
                    <a:pt x="103" y="74"/>
                    <a:pt x="103" y="71"/>
                    <a:pt x="102" y="69"/>
                  </a:cubicBezTo>
                  <a:cubicBezTo>
                    <a:pt x="101" y="67"/>
                    <a:pt x="99" y="66"/>
                    <a:pt x="98" y="64"/>
                  </a:cubicBezTo>
                  <a:cubicBezTo>
                    <a:pt x="97" y="60"/>
                    <a:pt x="95" y="55"/>
                    <a:pt x="96" y="51"/>
                  </a:cubicBezTo>
                  <a:cubicBezTo>
                    <a:pt x="96" y="48"/>
                    <a:pt x="95" y="44"/>
                    <a:pt x="97" y="41"/>
                  </a:cubicBezTo>
                  <a:cubicBezTo>
                    <a:pt x="98" y="40"/>
                    <a:pt x="98" y="39"/>
                    <a:pt x="98" y="38"/>
                  </a:cubicBezTo>
                  <a:cubicBezTo>
                    <a:pt x="99" y="36"/>
                    <a:pt x="97" y="37"/>
                    <a:pt x="96" y="36"/>
                  </a:cubicBezTo>
                  <a:cubicBezTo>
                    <a:pt x="94" y="36"/>
                    <a:pt x="92" y="35"/>
                    <a:pt x="90" y="35"/>
                  </a:cubicBezTo>
                  <a:cubicBezTo>
                    <a:pt x="89" y="34"/>
                    <a:pt x="87" y="32"/>
                    <a:pt x="87" y="30"/>
                  </a:cubicBezTo>
                  <a:cubicBezTo>
                    <a:pt x="87" y="27"/>
                    <a:pt x="84" y="26"/>
                    <a:pt x="82" y="24"/>
                  </a:cubicBezTo>
                  <a:cubicBezTo>
                    <a:pt x="81" y="22"/>
                    <a:pt x="81" y="20"/>
                    <a:pt x="80" y="18"/>
                  </a:cubicBezTo>
                  <a:cubicBezTo>
                    <a:pt x="79" y="17"/>
                    <a:pt x="77" y="17"/>
                    <a:pt x="75" y="17"/>
                  </a:cubicBezTo>
                  <a:cubicBezTo>
                    <a:pt x="74" y="16"/>
                    <a:pt x="72" y="16"/>
                    <a:pt x="71" y="17"/>
                  </a:cubicBezTo>
                  <a:cubicBezTo>
                    <a:pt x="71" y="18"/>
                    <a:pt x="70" y="20"/>
                    <a:pt x="68" y="20"/>
                  </a:cubicBezTo>
                  <a:cubicBezTo>
                    <a:pt x="66" y="20"/>
                    <a:pt x="63" y="18"/>
                    <a:pt x="62" y="16"/>
                  </a:cubicBezTo>
                  <a:cubicBezTo>
                    <a:pt x="61" y="13"/>
                    <a:pt x="61" y="12"/>
                    <a:pt x="59" y="10"/>
                  </a:cubicBezTo>
                  <a:cubicBezTo>
                    <a:pt x="57" y="9"/>
                    <a:pt x="54" y="6"/>
                    <a:pt x="52" y="6"/>
                  </a:cubicBezTo>
                  <a:cubicBezTo>
                    <a:pt x="51" y="5"/>
                    <a:pt x="45" y="5"/>
                    <a:pt x="45" y="6"/>
                  </a:cubicBezTo>
                  <a:cubicBezTo>
                    <a:pt x="43" y="9"/>
                    <a:pt x="42" y="8"/>
                    <a:pt x="39" y="8"/>
                  </a:cubicBezTo>
                  <a:cubicBezTo>
                    <a:pt x="35" y="8"/>
                    <a:pt x="32" y="8"/>
                    <a:pt x="29" y="8"/>
                  </a:cubicBezTo>
                  <a:cubicBezTo>
                    <a:pt x="28" y="8"/>
                    <a:pt x="25" y="6"/>
                    <a:pt x="23" y="5"/>
                  </a:cubicBezTo>
                  <a:cubicBezTo>
                    <a:pt x="20" y="4"/>
                    <a:pt x="17" y="3"/>
                    <a:pt x="13" y="1"/>
                  </a:cubicBezTo>
                  <a:cubicBezTo>
                    <a:pt x="9" y="0"/>
                    <a:pt x="4" y="1"/>
                    <a:pt x="0" y="2"/>
                  </a:cubicBezTo>
                  <a:cubicBezTo>
                    <a:pt x="1" y="7"/>
                    <a:pt x="5" y="11"/>
                    <a:pt x="7" y="16"/>
                  </a:cubicBezTo>
                  <a:cubicBezTo>
                    <a:pt x="8" y="18"/>
                    <a:pt x="11" y="20"/>
                    <a:pt x="13" y="21"/>
                  </a:cubicBezTo>
                  <a:cubicBezTo>
                    <a:pt x="14" y="23"/>
                    <a:pt x="16" y="26"/>
                    <a:pt x="15" y="28"/>
                  </a:cubicBezTo>
                  <a:cubicBezTo>
                    <a:pt x="15" y="28"/>
                    <a:pt x="8" y="26"/>
                    <a:pt x="12" y="29"/>
                  </a:cubicBezTo>
                  <a:cubicBezTo>
                    <a:pt x="13" y="30"/>
                    <a:pt x="14" y="31"/>
                    <a:pt x="15" y="32"/>
                  </a:cubicBezTo>
                  <a:cubicBezTo>
                    <a:pt x="17" y="32"/>
                    <a:pt x="18" y="32"/>
                    <a:pt x="19" y="33"/>
                  </a:cubicBezTo>
                  <a:cubicBezTo>
                    <a:pt x="21" y="34"/>
                    <a:pt x="23" y="36"/>
                    <a:pt x="25" y="38"/>
                  </a:cubicBezTo>
                  <a:cubicBezTo>
                    <a:pt x="26" y="39"/>
                    <a:pt x="25" y="41"/>
                    <a:pt x="24" y="42"/>
                  </a:cubicBezTo>
                  <a:cubicBezTo>
                    <a:pt x="23" y="43"/>
                    <a:pt x="25" y="44"/>
                    <a:pt x="26" y="44"/>
                  </a:cubicBezTo>
                  <a:cubicBezTo>
                    <a:pt x="29" y="46"/>
                    <a:pt x="31" y="48"/>
                    <a:pt x="33" y="50"/>
                  </a:cubicBezTo>
                  <a:cubicBezTo>
                    <a:pt x="34" y="51"/>
                    <a:pt x="35" y="53"/>
                    <a:pt x="36" y="53"/>
                  </a:cubicBezTo>
                  <a:cubicBezTo>
                    <a:pt x="37" y="53"/>
                    <a:pt x="38" y="51"/>
                    <a:pt x="37" y="50"/>
                  </a:cubicBezTo>
                  <a:cubicBezTo>
                    <a:pt x="37" y="49"/>
                    <a:pt x="36" y="48"/>
                    <a:pt x="36" y="47"/>
                  </a:cubicBezTo>
                  <a:cubicBezTo>
                    <a:pt x="35" y="46"/>
                    <a:pt x="33" y="47"/>
                    <a:pt x="32" y="46"/>
                  </a:cubicBezTo>
                  <a:cubicBezTo>
                    <a:pt x="30" y="44"/>
                    <a:pt x="32" y="44"/>
                    <a:pt x="32" y="42"/>
                  </a:cubicBezTo>
                  <a:cubicBezTo>
                    <a:pt x="32" y="42"/>
                    <a:pt x="30" y="40"/>
                    <a:pt x="30" y="39"/>
                  </a:cubicBezTo>
                  <a:cubicBezTo>
                    <a:pt x="28" y="37"/>
                    <a:pt x="28" y="34"/>
                    <a:pt x="26" y="32"/>
                  </a:cubicBezTo>
                  <a:cubicBezTo>
                    <a:pt x="24" y="31"/>
                    <a:pt x="22" y="29"/>
                    <a:pt x="21" y="27"/>
                  </a:cubicBezTo>
                  <a:cubicBezTo>
                    <a:pt x="21" y="26"/>
                    <a:pt x="21" y="24"/>
                    <a:pt x="20" y="23"/>
                  </a:cubicBezTo>
                  <a:cubicBezTo>
                    <a:pt x="19" y="22"/>
                    <a:pt x="18" y="21"/>
                    <a:pt x="17" y="20"/>
                  </a:cubicBezTo>
                  <a:cubicBezTo>
                    <a:pt x="16" y="18"/>
                    <a:pt x="15" y="17"/>
                    <a:pt x="13" y="16"/>
                  </a:cubicBezTo>
                  <a:cubicBezTo>
                    <a:pt x="12" y="15"/>
                    <a:pt x="12" y="13"/>
                    <a:pt x="12" y="12"/>
                  </a:cubicBezTo>
                  <a:cubicBezTo>
                    <a:pt x="12" y="11"/>
                    <a:pt x="10" y="6"/>
                    <a:pt x="11" y="5"/>
                  </a:cubicBezTo>
                  <a:cubicBezTo>
                    <a:pt x="12" y="4"/>
                    <a:pt x="13" y="7"/>
                    <a:pt x="14" y="7"/>
                  </a:cubicBezTo>
                  <a:cubicBezTo>
                    <a:pt x="15" y="7"/>
                    <a:pt x="15" y="7"/>
                    <a:pt x="15" y="7"/>
                  </a:cubicBezTo>
                  <a:cubicBezTo>
                    <a:pt x="17" y="6"/>
                    <a:pt x="17" y="7"/>
                    <a:pt x="18" y="8"/>
                  </a:cubicBezTo>
                  <a:cubicBezTo>
                    <a:pt x="19" y="8"/>
                    <a:pt x="20" y="8"/>
                    <a:pt x="20" y="9"/>
                  </a:cubicBezTo>
                  <a:cubicBezTo>
                    <a:pt x="20" y="11"/>
                    <a:pt x="21" y="13"/>
                    <a:pt x="22" y="15"/>
                  </a:cubicBezTo>
                  <a:cubicBezTo>
                    <a:pt x="22" y="16"/>
                    <a:pt x="23" y="18"/>
                    <a:pt x="23" y="19"/>
                  </a:cubicBezTo>
                  <a:cubicBezTo>
                    <a:pt x="23" y="20"/>
                    <a:pt x="22" y="21"/>
                    <a:pt x="22" y="22"/>
                  </a:cubicBezTo>
                  <a:cubicBezTo>
                    <a:pt x="23" y="22"/>
                    <a:pt x="23" y="20"/>
                    <a:pt x="23" y="20"/>
                  </a:cubicBezTo>
                  <a:cubicBezTo>
                    <a:pt x="24" y="19"/>
                    <a:pt x="25" y="22"/>
                    <a:pt x="26" y="22"/>
                  </a:cubicBezTo>
                  <a:cubicBezTo>
                    <a:pt x="27" y="23"/>
                    <a:pt x="32" y="26"/>
                    <a:pt x="32" y="27"/>
                  </a:cubicBezTo>
                  <a:cubicBezTo>
                    <a:pt x="32" y="29"/>
                    <a:pt x="33" y="30"/>
                    <a:pt x="34" y="30"/>
                  </a:cubicBezTo>
                  <a:cubicBezTo>
                    <a:pt x="35" y="31"/>
                    <a:pt x="35" y="32"/>
                    <a:pt x="36" y="33"/>
                  </a:cubicBezTo>
                  <a:cubicBezTo>
                    <a:pt x="37" y="34"/>
                    <a:pt x="38" y="33"/>
                    <a:pt x="38" y="34"/>
                  </a:cubicBezTo>
                  <a:cubicBezTo>
                    <a:pt x="39" y="35"/>
                    <a:pt x="37" y="36"/>
                    <a:pt x="38" y="38"/>
                  </a:cubicBezTo>
                  <a:cubicBezTo>
                    <a:pt x="40" y="39"/>
                    <a:pt x="42" y="40"/>
                    <a:pt x="44" y="42"/>
                  </a:cubicBezTo>
                  <a:cubicBezTo>
                    <a:pt x="45" y="43"/>
                    <a:pt x="45" y="44"/>
                    <a:pt x="46" y="45"/>
                  </a:cubicBezTo>
                  <a:cubicBezTo>
                    <a:pt x="47" y="46"/>
                    <a:pt x="48" y="46"/>
                    <a:pt x="49" y="48"/>
                  </a:cubicBezTo>
                  <a:cubicBezTo>
                    <a:pt x="51" y="49"/>
                    <a:pt x="52" y="51"/>
                    <a:pt x="54" y="53"/>
                  </a:cubicBezTo>
                  <a:cubicBezTo>
                    <a:pt x="55" y="54"/>
                    <a:pt x="56" y="55"/>
                    <a:pt x="57" y="56"/>
                  </a:cubicBezTo>
                  <a:cubicBezTo>
                    <a:pt x="58" y="58"/>
                    <a:pt x="56" y="58"/>
                    <a:pt x="56" y="59"/>
                  </a:cubicBezTo>
                  <a:cubicBezTo>
                    <a:pt x="56" y="60"/>
                    <a:pt x="59" y="59"/>
                    <a:pt x="59" y="61"/>
                  </a:cubicBezTo>
                  <a:cubicBezTo>
                    <a:pt x="58" y="63"/>
                    <a:pt x="57" y="63"/>
                    <a:pt x="58" y="65"/>
                  </a:cubicBezTo>
                  <a:cubicBezTo>
                    <a:pt x="58" y="65"/>
                    <a:pt x="56" y="67"/>
                    <a:pt x="57" y="68"/>
                  </a:cubicBezTo>
                  <a:cubicBezTo>
                    <a:pt x="58" y="69"/>
                    <a:pt x="59" y="71"/>
                    <a:pt x="60" y="72"/>
                  </a:cubicBezTo>
                  <a:cubicBezTo>
                    <a:pt x="61" y="73"/>
                    <a:pt x="62" y="73"/>
                    <a:pt x="63" y="73"/>
                  </a:cubicBezTo>
                  <a:cubicBezTo>
                    <a:pt x="66" y="74"/>
                    <a:pt x="66" y="76"/>
                    <a:pt x="68" y="77"/>
                  </a:cubicBezTo>
                  <a:cubicBezTo>
                    <a:pt x="71" y="79"/>
                    <a:pt x="75" y="79"/>
                    <a:pt x="77" y="81"/>
                  </a:cubicBezTo>
                  <a:cubicBezTo>
                    <a:pt x="81" y="83"/>
                    <a:pt x="85" y="85"/>
                    <a:pt x="89" y="86"/>
                  </a:cubicBezTo>
                  <a:cubicBezTo>
                    <a:pt x="92" y="88"/>
                    <a:pt x="97" y="90"/>
                    <a:pt x="101" y="91"/>
                  </a:cubicBezTo>
                  <a:cubicBezTo>
                    <a:pt x="105" y="91"/>
                    <a:pt x="108" y="87"/>
                    <a:pt x="113" y="88"/>
                  </a:cubicBezTo>
                  <a:cubicBezTo>
                    <a:pt x="117" y="89"/>
                    <a:pt x="120" y="93"/>
                    <a:pt x="123" y="96"/>
                  </a:cubicBezTo>
                  <a:cubicBezTo>
                    <a:pt x="123" y="95"/>
                    <a:pt x="124" y="90"/>
                    <a:pt x="126" y="89"/>
                  </a:cubicBezTo>
                  <a:cubicBezTo>
                    <a:pt x="127" y="89"/>
                    <a:pt x="125" y="89"/>
                    <a:pt x="126" y="8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4" name="Freeform 636"/>
            <p:cNvSpPr>
              <a:spLocks/>
            </p:cNvSpPr>
            <p:nvPr/>
          </p:nvSpPr>
          <p:spPr bwMode="auto">
            <a:xfrm>
              <a:off x="3766682" y="4143828"/>
              <a:ext cx="140164" cy="74861"/>
            </a:xfrm>
            <a:custGeom>
              <a:avLst/>
              <a:gdLst>
                <a:gd name="T0" fmla="*/ 12 w 30"/>
                <a:gd name="T1" fmla="*/ 15 h 16"/>
                <a:gd name="T2" fmla="*/ 13 w 30"/>
                <a:gd name="T3" fmla="*/ 13 h 16"/>
                <a:gd name="T4" fmla="*/ 16 w 30"/>
                <a:gd name="T5" fmla="*/ 11 h 16"/>
                <a:gd name="T6" fmla="*/ 20 w 30"/>
                <a:gd name="T7" fmla="*/ 10 h 16"/>
                <a:gd name="T8" fmla="*/ 24 w 30"/>
                <a:gd name="T9" fmla="*/ 7 h 16"/>
                <a:gd name="T10" fmla="*/ 30 w 30"/>
                <a:gd name="T11" fmla="*/ 5 h 16"/>
                <a:gd name="T12" fmla="*/ 20 w 30"/>
                <a:gd name="T13" fmla="*/ 1 h 16"/>
                <a:gd name="T14" fmla="*/ 14 w 30"/>
                <a:gd name="T15" fmla="*/ 2 h 16"/>
                <a:gd name="T16" fmla="*/ 8 w 30"/>
                <a:gd name="T17" fmla="*/ 1 h 16"/>
                <a:gd name="T18" fmla="*/ 2 w 30"/>
                <a:gd name="T19" fmla="*/ 4 h 16"/>
                <a:gd name="T20" fmla="*/ 1 w 30"/>
                <a:gd name="T21" fmla="*/ 9 h 16"/>
                <a:gd name="T22" fmla="*/ 8 w 30"/>
                <a:gd name="T23" fmla="*/ 14 h 16"/>
                <a:gd name="T24" fmla="*/ 10 w 30"/>
                <a:gd name="T25" fmla="*/ 14 h 16"/>
                <a:gd name="T26" fmla="*/ 9 w 30"/>
                <a:gd name="T27" fmla="*/ 16 h 16"/>
                <a:gd name="T28" fmla="*/ 12 w 30"/>
                <a:gd name="T2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16">
                  <a:moveTo>
                    <a:pt x="12" y="15"/>
                  </a:moveTo>
                  <a:cubicBezTo>
                    <a:pt x="13" y="15"/>
                    <a:pt x="13" y="14"/>
                    <a:pt x="13" y="13"/>
                  </a:cubicBezTo>
                  <a:cubicBezTo>
                    <a:pt x="13" y="12"/>
                    <a:pt x="15" y="11"/>
                    <a:pt x="16" y="11"/>
                  </a:cubicBezTo>
                  <a:cubicBezTo>
                    <a:pt x="18" y="10"/>
                    <a:pt x="18" y="12"/>
                    <a:pt x="20" y="10"/>
                  </a:cubicBezTo>
                  <a:cubicBezTo>
                    <a:pt x="21" y="9"/>
                    <a:pt x="22" y="6"/>
                    <a:pt x="24" y="7"/>
                  </a:cubicBezTo>
                  <a:cubicBezTo>
                    <a:pt x="27" y="7"/>
                    <a:pt x="27" y="6"/>
                    <a:pt x="30" y="5"/>
                  </a:cubicBezTo>
                  <a:cubicBezTo>
                    <a:pt x="26" y="3"/>
                    <a:pt x="25" y="0"/>
                    <a:pt x="20" y="1"/>
                  </a:cubicBezTo>
                  <a:cubicBezTo>
                    <a:pt x="18" y="1"/>
                    <a:pt x="16" y="2"/>
                    <a:pt x="14" y="2"/>
                  </a:cubicBezTo>
                  <a:cubicBezTo>
                    <a:pt x="12" y="2"/>
                    <a:pt x="10" y="1"/>
                    <a:pt x="8" y="1"/>
                  </a:cubicBezTo>
                  <a:cubicBezTo>
                    <a:pt x="5" y="2"/>
                    <a:pt x="4" y="2"/>
                    <a:pt x="2" y="4"/>
                  </a:cubicBezTo>
                  <a:cubicBezTo>
                    <a:pt x="2" y="5"/>
                    <a:pt x="0" y="7"/>
                    <a:pt x="1" y="9"/>
                  </a:cubicBezTo>
                  <a:cubicBezTo>
                    <a:pt x="4" y="11"/>
                    <a:pt x="8" y="9"/>
                    <a:pt x="8" y="14"/>
                  </a:cubicBezTo>
                  <a:cubicBezTo>
                    <a:pt x="8" y="14"/>
                    <a:pt x="10" y="14"/>
                    <a:pt x="10" y="14"/>
                  </a:cubicBezTo>
                  <a:cubicBezTo>
                    <a:pt x="10" y="14"/>
                    <a:pt x="9" y="16"/>
                    <a:pt x="9" y="16"/>
                  </a:cubicBezTo>
                  <a:cubicBezTo>
                    <a:pt x="10" y="16"/>
                    <a:pt x="12" y="16"/>
                    <a:pt x="12" y="1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5" name="Freeform 637"/>
            <p:cNvSpPr>
              <a:spLocks/>
            </p:cNvSpPr>
            <p:nvPr/>
          </p:nvSpPr>
          <p:spPr bwMode="auto">
            <a:xfrm>
              <a:off x="3766682" y="4081710"/>
              <a:ext cx="33448" cy="70082"/>
            </a:xfrm>
            <a:custGeom>
              <a:avLst/>
              <a:gdLst>
                <a:gd name="T0" fmla="*/ 5 w 7"/>
                <a:gd name="T1" fmla="*/ 1 h 15"/>
                <a:gd name="T2" fmla="*/ 2 w 7"/>
                <a:gd name="T3" fmla="*/ 4 h 15"/>
                <a:gd name="T4" fmla="*/ 1 w 7"/>
                <a:gd name="T5" fmla="*/ 6 h 15"/>
                <a:gd name="T6" fmla="*/ 2 w 7"/>
                <a:gd name="T7" fmla="*/ 14 h 15"/>
                <a:gd name="T8" fmla="*/ 6 w 7"/>
                <a:gd name="T9" fmla="*/ 8 h 15"/>
                <a:gd name="T10" fmla="*/ 7 w 7"/>
                <a:gd name="T11" fmla="*/ 2 h 15"/>
                <a:gd name="T12" fmla="*/ 5 w 7"/>
                <a:gd name="T13" fmla="*/ 1 h 15"/>
                <a:gd name="T14" fmla="*/ 5 w 7"/>
                <a:gd name="T15" fmla="*/ 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5">
                  <a:moveTo>
                    <a:pt x="5" y="1"/>
                  </a:moveTo>
                  <a:cubicBezTo>
                    <a:pt x="4" y="0"/>
                    <a:pt x="2" y="3"/>
                    <a:pt x="2" y="4"/>
                  </a:cubicBezTo>
                  <a:cubicBezTo>
                    <a:pt x="1" y="5"/>
                    <a:pt x="1" y="4"/>
                    <a:pt x="1" y="6"/>
                  </a:cubicBezTo>
                  <a:cubicBezTo>
                    <a:pt x="1" y="7"/>
                    <a:pt x="0" y="15"/>
                    <a:pt x="2" y="14"/>
                  </a:cubicBezTo>
                  <a:cubicBezTo>
                    <a:pt x="2" y="13"/>
                    <a:pt x="5" y="10"/>
                    <a:pt x="6" y="8"/>
                  </a:cubicBezTo>
                  <a:cubicBezTo>
                    <a:pt x="6" y="5"/>
                    <a:pt x="6" y="4"/>
                    <a:pt x="7" y="2"/>
                  </a:cubicBezTo>
                  <a:cubicBezTo>
                    <a:pt x="7" y="1"/>
                    <a:pt x="6" y="1"/>
                    <a:pt x="5" y="1"/>
                  </a:cubicBezTo>
                  <a:cubicBezTo>
                    <a:pt x="4" y="0"/>
                    <a:pt x="6" y="1"/>
                    <a:pt x="5"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6" name="Freeform 640"/>
            <p:cNvSpPr>
              <a:spLocks/>
            </p:cNvSpPr>
            <p:nvPr/>
          </p:nvSpPr>
          <p:spPr bwMode="auto">
            <a:xfrm>
              <a:off x="1922250" y="2482565"/>
              <a:ext cx="906289" cy="608439"/>
            </a:xfrm>
            <a:custGeom>
              <a:avLst/>
              <a:gdLst>
                <a:gd name="T0" fmla="*/ 184 w 194"/>
                <a:gd name="T1" fmla="*/ 118 h 130"/>
                <a:gd name="T2" fmla="*/ 161 w 194"/>
                <a:gd name="T3" fmla="*/ 97 h 130"/>
                <a:gd name="T4" fmla="*/ 143 w 194"/>
                <a:gd name="T5" fmla="*/ 92 h 130"/>
                <a:gd name="T6" fmla="*/ 138 w 194"/>
                <a:gd name="T7" fmla="*/ 76 h 130"/>
                <a:gd name="T8" fmla="*/ 135 w 194"/>
                <a:gd name="T9" fmla="*/ 14 h 130"/>
                <a:gd name="T10" fmla="*/ 84 w 194"/>
                <a:gd name="T11" fmla="*/ 8 h 130"/>
                <a:gd name="T12" fmla="*/ 71 w 194"/>
                <a:gd name="T13" fmla="*/ 5 h 130"/>
                <a:gd name="T14" fmla="*/ 62 w 194"/>
                <a:gd name="T15" fmla="*/ 1 h 130"/>
                <a:gd name="T16" fmla="*/ 43 w 194"/>
                <a:gd name="T17" fmla="*/ 8 h 130"/>
                <a:gd name="T18" fmla="*/ 32 w 194"/>
                <a:gd name="T19" fmla="*/ 11 h 130"/>
                <a:gd name="T20" fmla="*/ 12 w 194"/>
                <a:gd name="T21" fmla="*/ 23 h 130"/>
                <a:gd name="T22" fmla="*/ 26 w 194"/>
                <a:gd name="T23" fmla="*/ 38 h 130"/>
                <a:gd name="T24" fmla="*/ 33 w 194"/>
                <a:gd name="T25" fmla="*/ 42 h 130"/>
                <a:gd name="T26" fmla="*/ 38 w 194"/>
                <a:gd name="T27" fmla="*/ 45 h 130"/>
                <a:gd name="T28" fmla="*/ 24 w 194"/>
                <a:gd name="T29" fmla="*/ 42 h 130"/>
                <a:gd name="T30" fmla="*/ 9 w 194"/>
                <a:gd name="T31" fmla="*/ 46 h 130"/>
                <a:gd name="T32" fmla="*/ 12 w 194"/>
                <a:gd name="T33" fmla="*/ 58 h 130"/>
                <a:gd name="T34" fmla="*/ 32 w 194"/>
                <a:gd name="T35" fmla="*/ 58 h 130"/>
                <a:gd name="T36" fmla="*/ 38 w 194"/>
                <a:gd name="T37" fmla="*/ 61 h 130"/>
                <a:gd name="T38" fmla="*/ 21 w 194"/>
                <a:gd name="T39" fmla="*/ 71 h 130"/>
                <a:gd name="T40" fmla="*/ 15 w 194"/>
                <a:gd name="T41" fmla="*/ 78 h 130"/>
                <a:gd name="T42" fmla="*/ 17 w 194"/>
                <a:gd name="T43" fmla="*/ 84 h 130"/>
                <a:gd name="T44" fmla="*/ 26 w 194"/>
                <a:gd name="T45" fmla="*/ 89 h 130"/>
                <a:gd name="T46" fmla="*/ 22 w 194"/>
                <a:gd name="T47" fmla="*/ 94 h 130"/>
                <a:gd name="T48" fmla="*/ 31 w 194"/>
                <a:gd name="T49" fmla="*/ 93 h 130"/>
                <a:gd name="T50" fmla="*/ 38 w 194"/>
                <a:gd name="T51" fmla="*/ 102 h 130"/>
                <a:gd name="T52" fmla="*/ 48 w 194"/>
                <a:gd name="T53" fmla="*/ 105 h 130"/>
                <a:gd name="T54" fmla="*/ 54 w 194"/>
                <a:gd name="T55" fmla="*/ 103 h 130"/>
                <a:gd name="T56" fmla="*/ 55 w 194"/>
                <a:gd name="T57" fmla="*/ 106 h 130"/>
                <a:gd name="T58" fmla="*/ 51 w 194"/>
                <a:gd name="T59" fmla="*/ 114 h 130"/>
                <a:gd name="T60" fmla="*/ 41 w 194"/>
                <a:gd name="T61" fmla="*/ 124 h 130"/>
                <a:gd name="T62" fmla="*/ 36 w 194"/>
                <a:gd name="T63" fmla="*/ 126 h 130"/>
                <a:gd name="T64" fmla="*/ 43 w 194"/>
                <a:gd name="T65" fmla="*/ 125 h 130"/>
                <a:gd name="T66" fmla="*/ 54 w 194"/>
                <a:gd name="T67" fmla="*/ 118 h 130"/>
                <a:gd name="T68" fmla="*/ 72 w 194"/>
                <a:gd name="T69" fmla="*/ 107 h 130"/>
                <a:gd name="T70" fmla="*/ 77 w 194"/>
                <a:gd name="T71" fmla="*/ 91 h 130"/>
                <a:gd name="T72" fmla="*/ 94 w 194"/>
                <a:gd name="T73" fmla="*/ 86 h 130"/>
                <a:gd name="T74" fmla="*/ 87 w 194"/>
                <a:gd name="T75" fmla="*/ 97 h 130"/>
                <a:gd name="T76" fmla="*/ 101 w 194"/>
                <a:gd name="T77" fmla="*/ 88 h 130"/>
                <a:gd name="T78" fmla="*/ 119 w 194"/>
                <a:gd name="T79" fmla="*/ 92 h 130"/>
                <a:gd name="T80" fmla="*/ 136 w 194"/>
                <a:gd name="T81" fmla="*/ 95 h 130"/>
                <a:gd name="T82" fmla="*/ 145 w 194"/>
                <a:gd name="T83" fmla="*/ 98 h 130"/>
                <a:gd name="T84" fmla="*/ 160 w 194"/>
                <a:gd name="T85" fmla="*/ 102 h 130"/>
                <a:gd name="T86" fmla="*/ 169 w 194"/>
                <a:gd name="T87" fmla="*/ 104 h 130"/>
                <a:gd name="T88" fmla="*/ 176 w 194"/>
                <a:gd name="T89" fmla="*/ 111 h 130"/>
                <a:gd name="T90" fmla="*/ 184 w 194"/>
                <a:gd name="T91" fmla="*/ 121 h 130"/>
                <a:gd name="T92" fmla="*/ 186 w 194"/>
                <a:gd name="T93" fmla="*/ 125 h 130"/>
                <a:gd name="T94" fmla="*/ 194 w 194"/>
                <a:gd name="T95"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130">
                  <a:moveTo>
                    <a:pt x="194" y="126"/>
                  </a:moveTo>
                  <a:cubicBezTo>
                    <a:pt x="193" y="125"/>
                    <a:pt x="191" y="125"/>
                    <a:pt x="193" y="123"/>
                  </a:cubicBezTo>
                  <a:cubicBezTo>
                    <a:pt x="193" y="122"/>
                    <a:pt x="192" y="122"/>
                    <a:pt x="191" y="122"/>
                  </a:cubicBezTo>
                  <a:cubicBezTo>
                    <a:pt x="189" y="120"/>
                    <a:pt x="185" y="119"/>
                    <a:pt x="184" y="118"/>
                  </a:cubicBezTo>
                  <a:cubicBezTo>
                    <a:pt x="180" y="113"/>
                    <a:pt x="178" y="107"/>
                    <a:pt x="174" y="103"/>
                  </a:cubicBezTo>
                  <a:cubicBezTo>
                    <a:pt x="172" y="102"/>
                    <a:pt x="170" y="100"/>
                    <a:pt x="169" y="99"/>
                  </a:cubicBezTo>
                  <a:cubicBezTo>
                    <a:pt x="167" y="98"/>
                    <a:pt x="167" y="95"/>
                    <a:pt x="165" y="95"/>
                  </a:cubicBezTo>
                  <a:cubicBezTo>
                    <a:pt x="164" y="95"/>
                    <a:pt x="161" y="97"/>
                    <a:pt x="161" y="97"/>
                  </a:cubicBezTo>
                  <a:cubicBezTo>
                    <a:pt x="162" y="99"/>
                    <a:pt x="159" y="100"/>
                    <a:pt x="158" y="100"/>
                  </a:cubicBezTo>
                  <a:cubicBezTo>
                    <a:pt x="155" y="101"/>
                    <a:pt x="152" y="97"/>
                    <a:pt x="150" y="95"/>
                  </a:cubicBezTo>
                  <a:cubicBezTo>
                    <a:pt x="149" y="94"/>
                    <a:pt x="148" y="94"/>
                    <a:pt x="147" y="92"/>
                  </a:cubicBezTo>
                  <a:cubicBezTo>
                    <a:pt x="146" y="90"/>
                    <a:pt x="144" y="91"/>
                    <a:pt x="143" y="92"/>
                  </a:cubicBezTo>
                  <a:cubicBezTo>
                    <a:pt x="141" y="92"/>
                    <a:pt x="141" y="91"/>
                    <a:pt x="139" y="92"/>
                  </a:cubicBezTo>
                  <a:cubicBezTo>
                    <a:pt x="139" y="92"/>
                    <a:pt x="138" y="92"/>
                    <a:pt x="138" y="91"/>
                  </a:cubicBezTo>
                  <a:cubicBezTo>
                    <a:pt x="138" y="90"/>
                    <a:pt x="138" y="90"/>
                    <a:pt x="138" y="89"/>
                  </a:cubicBezTo>
                  <a:cubicBezTo>
                    <a:pt x="138" y="85"/>
                    <a:pt x="138" y="80"/>
                    <a:pt x="138" y="76"/>
                  </a:cubicBezTo>
                  <a:cubicBezTo>
                    <a:pt x="138" y="64"/>
                    <a:pt x="138" y="51"/>
                    <a:pt x="138" y="38"/>
                  </a:cubicBezTo>
                  <a:cubicBezTo>
                    <a:pt x="138" y="33"/>
                    <a:pt x="138" y="27"/>
                    <a:pt x="138" y="21"/>
                  </a:cubicBezTo>
                  <a:cubicBezTo>
                    <a:pt x="138" y="20"/>
                    <a:pt x="138" y="18"/>
                    <a:pt x="138" y="16"/>
                  </a:cubicBezTo>
                  <a:cubicBezTo>
                    <a:pt x="138" y="15"/>
                    <a:pt x="137" y="15"/>
                    <a:pt x="135" y="14"/>
                  </a:cubicBezTo>
                  <a:cubicBezTo>
                    <a:pt x="130" y="12"/>
                    <a:pt x="127" y="12"/>
                    <a:pt x="122" y="12"/>
                  </a:cubicBezTo>
                  <a:cubicBezTo>
                    <a:pt x="117" y="12"/>
                    <a:pt x="113" y="11"/>
                    <a:pt x="108" y="10"/>
                  </a:cubicBezTo>
                  <a:cubicBezTo>
                    <a:pt x="102" y="10"/>
                    <a:pt x="97" y="8"/>
                    <a:pt x="92" y="8"/>
                  </a:cubicBezTo>
                  <a:cubicBezTo>
                    <a:pt x="89" y="8"/>
                    <a:pt x="87" y="9"/>
                    <a:pt x="84" y="8"/>
                  </a:cubicBezTo>
                  <a:cubicBezTo>
                    <a:pt x="84" y="8"/>
                    <a:pt x="80" y="7"/>
                    <a:pt x="80" y="7"/>
                  </a:cubicBezTo>
                  <a:cubicBezTo>
                    <a:pt x="80" y="7"/>
                    <a:pt x="81" y="5"/>
                    <a:pt x="81" y="4"/>
                  </a:cubicBezTo>
                  <a:cubicBezTo>
                    <a:pt x="81" y="4"/>
                    <a:pt x="78" y="4"/>
                    <a:pt x="78" y="4"/>
                  </a:cubicBezTo>
                  <a:cubicBezTo>
                    <a:pt x="76" y="4"/>
                    <a:pt x="73" y="5"/>
                    <a:pt x="71" y="5"/>
                  </a:cubicBezTo>
                  <a:cubicBezTo>
                    <a:pt x="69" y="5"/>
                    <a:pt x="70" y="1"/>
                    <a:pt x="67" y="3"/>
                  </a:cubicBezTo>
                  <a:cubicBezTo>
                    <a:pt x="66" y="3"/>
                    <a:pt x="65" y="5"/>
                    <a:pt x="64" y="4"/>
                  </a:cubicBezTo>
                  <a:cubicBezTo>
                    <a:pt x="62" y="4"/>
                    <a:pt x="62" y="3"/>
                    <a:pt x="64" y="2"/>
                  </a:cubicBezTo>
                  <a:cubicBezTo>
                    <a:pt x="66" y="2"/>
                    <a:pt x="63" y="1"/>
                    <a:pt x="62" y="1"/>
                  </a:cubicBezTo>
                  <a:cubicBezTo>
                    <a:pt x="58" y="0"/>
                    <a:pt x="58" y="1"/>
                    <a:pt x="56" y="3"/>
                  </a:cubicBezTo>
                  <a:cubicBezTo>
                    <a:pt x="53" y="6"/>
                    <a:pt x="49" y="4"/>
                    <a:pt x="45" y="5"/>
                  </a:cubicBezTo>
                  <a:cubicBezTo>
                    <a:pt x="41" y="6"/>
                    <a:pt x="45" y="8"/>
                    <a:pt x="45" y="8"/>
                  </a:cubicBezTo>
                  <a:cubicBezTo>
                    <a:pt x="44" y="8"/>
                    <a:pt x="43" y="8"/>
                    <a:pt x="43" y="8"/>
                  </a:cubicBezTo>
                  <a:cubicBezTo>
                    <a:pt x="43" y="8"/>
                    <a:pt x="44" y="10"/>
                    <a:pt x="43" y="10"/>
                  </a:cubicBezTo>
                  <a:cubicBezTo>
                    <a:pt x="42" y="10"/>
                    <a:pt x="42" y="8"/>
                    <a:pt x="42" y="7"/>
                  </a:cubicBezTo>
                  <a:cubicBezTo>
                    <a:pt x="41" y="7"/>
                    <a:pt x="38" y="10"/>
                    <a:pt x="38" y="10"/>
                  </a:cubicBezTo>
                  <a:cubicBezTo>
                    <a:pt x="36" y="11"/>
                    <a:pt x="34" y="9"/>
                    <a:pt x="32" y="11"/>
                  </a:cubicBezTo>
                  <a:cubicBezTo>
                    <a:pt x="30" y="12"/>
                    <a:pt x="28" y="13"/>
                    <a:pt x="27" y="15"/>
                  </a:cubicBezTo>
                  <a:cubicBezTo>
                    <a:pt x="27" y="17"/>
                    <a:pt x="27" y="19"/>
                    <a:pt x="25" y="20"/>
                  </a:cubicBezTo>
                  <a:cubicBezTo>
                    <a:pt x="23" y="21"/>
                    <a:pt x="22" y="22"/>
                    <a:pt x="20" y="22"/>
                  </a:cubicBezTo>
                  <a:cubicBezTo>
                    <a:pt x="19" y="22"/>
                    <a:pt x="13" y="22"/>
                    <a:pt x="12" y="23"/>
                  </a:cubicBezTo>
                  <a:cubicBezTo>
                    <a:pt x="12" y="24"/>
                    <a:pt x="10" y="27"/>
                    <a:pt x="10" y="27"/>
                  </a:cubicBezTo>
                  <a:cubicBezTo>
                    <a:pt x="11" y="28"/>
                    <a:pt x="14" y="28"/>
                    <a:pt x="15" y="29"/>
                  </a:cubicBezTo>
                  <a:cubicBezTo>
                    <a:pt x="18" y="30"/>
                    <a:pt x="21" y="32"/>
                    <a:pt x="23" y="34"/>
                  </a:cubicBezTo>
                  <a:cubicBezTo>
                    <a:pt x="24" y="35"/>
                    <a:pt x="24" y="37"/>
                    <a:pt x="26" y="38"/>
                  </a:cubicBezTo>
                  <a:cubicBezTo>
                    <a:pt x="28" y="38"/>
                    <a:pt x="29" y="38"/>
                    <a:pt x="31" y="37"/>
                  </a:cubicBezTo>
                  <a:cubicBezTo>
                    <a:pt x="31" y="37"/>
                    <a:pt x="34" y="38"/>
                    <a:pt x="34" y="38"/>
                  </a:cubicBezTo>
                  <a:cubicBezTo>
                    <a:pt x="36" y="41"/>
                    <a:pt x="31" y="39"/>
                    <a:pt x="31" y="39"/>
                  </a:cubicBezTo>
                  <a:cubicBezTo>
                    <a:pt x="29" y="39"/>
                    <a:pt x="32" y="41"/>
                    <a:pt x="33" y="42"/>
                  </a:cubicBezTo>
                  <a:cubicBezTo>
                    <a:pt x="34" y="44"/>
                    <a:pt x="35" y="43"/>
                    <a:pt x="37" y="42"/>
                  </a:cubicBezTo>
                  <a:cubicBezTo>
                    <a:pt x="38" y="41"/>
                    <a:pt x="41" y="41"/>
                    <a:pt x="42" y="42"/>
                  </a:cubicBezTo>
                  <a:cubicBezTo>
                    <a:pt x="43" y="43"/>
                    <a:pt x="38" y="44"/>
                    <a:pt x="38" y="44"/>
                  </a:cubicBezTo>
                  <a:cubicBezTo>
                    <a:pt x="37" y="44"/>
                    <a:pt x="38" y="44"/>
                    <a:pt x="38" y="45"/>
                  </a:cubicBezTo>
                  <a:cubicBezTo>
                    <a:pt x="38" y="46"/>
                    <a:pt x="36" y="45"/>
                    <a:pt x="36" y="45"/>
                  </a:cubicBezTo>
                  <a:cubicBezTo>
                    <a:pt x="35" y="45"/>
                    <a:pt x="34" y="46"/>
                    <a:pt x="32" y="46"/>
                  </a:cubicBezTo>
                  <a:cubicBezTo>
                    <a:pt x="30" y="46"/>
                    <a:pt x="26" y="47"/>
                    <a:pt x="24" y="46"/>
                  </a:cubicBezTo>
                  <a:cubicBezTo>
                    <a:pt x="22" y="45"/>
                    <a:pt x="25" y="43"/>
                    <a:pt x="24" y="42"/>
                  </a:cubicBezTo>
                  <a:cubicBezTo>
                    <a:pt x="23" y="42"/>
                    <a:pt x="21" y="42"/>
                    <a:pt x="20" y="43"/>
                  </a:cubicBezTo>
                  <a:cubicBezTo>
                    <a:pt x="19" y="43"/>
                    <a:pt x="17" y="43"/>
                    <a:pt x="16" y="43"/>
                  </a:cubicBezTo>
                  <a:cubicBezTo>
                    <a:pt x="14" y="44"/>
                    <a:pt x="15" y="46"/>
                    <a:pt x="15" y="46"/>
                  </a:cubicBezTo>
                  <a:cubicBezTo>
                    <a:pt x="13" y="46"/>
                    <a:pt x="11" y="45"/>
                    <a:pt x="9" y="46"/>
                  </a:cubicBezTo>
                  <a:cubicBezTo>
                    <a:pt x="8" y="47"/>
                    <a:pt x="6" y="48"/>
                    <a:pt x="5" y="49"/>
                  </a:cubicBezTo>
                  <a:cubicBezTo>
                    <a:pt x="0" y="52"/>
                    <a:pt x="12" y="52"/>
                    <a:pt x="12" y="53"/>
                  </a:cubicBezTo>
                  <a:cubicBezTo>
                    <a:pt x="11" y="54"/>
                    <a:pt x="8" y="54"/>
                    <a:pt x="10" y="55"/>
                  </a:cubicBezTo>
                  <a:cubicBezTo>
                    <a:pt x="11" y="56"/>
                    <a:pt x="11" y="58"/>
                    <a:pt x="12" y="58"/>
                  </a:cubicBezTo>
                  <a:cubicBezTo>
                    <a:pt x="16" y="59"/>
                    <a:pt x="19" y="58"/>
                    <a:pt x="23" y="58"/>
                  </a:cubicBezTo>
                  <a:cubicBezTo>
                    <a:pt x="24" y="59"/>
                    <a:pt x="25" y="59"/>
                    <a:pt x="26" y="59"/>
                  </a:cubicBezTo>
                  <a:cubicBezTo>
                    <a:pt x="28" y="59"/>
                    <a:pt x="27" y="59"/>
                    <a:pt x="29" y="60"/>
                  </a:cubicBezTo>
                  <a:cubicBezTo>
                    <a:pt x="29" y="60"/>
                    <a:pt x="31" y="58"/>
                    <a:pt x="32" y="58"/>
                  </a:cubicBezTo>
                  <a:cubicBezTo>
                    <a:pt x="33" y="57"/>
                    <a:pt x="34" y="57"/>
                    <a:pt x="35" y="57"/>
                  </a:cubicBezTo>
                  <a:cubicBezTo>
                    <a:pt x="36" y="56"/>
                    <a:pt x="37" y="55"/>
                    <a:pt x="37" y="55"/>
                  </a:cubicBezTo>
                  <a:cubicBezTo>
                    <a:pt x="38" y="56"/>
                    <a:pt x="39" y="57"/>
                    <a:pt x="38" y="58"/>
                  </a:cubicBezTo>
                  <a:cubicBezTo>
                    <a:pt x="37" y="59"/>
                    <a:pt x="36" y="59"/>
                    <a:pt x="38" y="61"/>
                  </a:cubicBezTo>
                  <a:cubicBezTo>
                    <a:pt x="40" y="65"/>
                    <a:pt x="38" y="68"/>
                    <a:pt x="33" y="67"/>
                  </a:cubicBezTo>
                  <a:cubicBezTo>
                    <a:pt x="33" y="67"/>
                    <a:pt x="32" y="66"/>
                    <a:pt x="31" y="67"/>
                  </a:cubicBezTo>
                  <a:cubicBezTo>
                    <a:pt x="30" y="68"/>
                    <a:pt x="29" y="70"/>
                    <a:pt x="28" y="70"/>
                  </a:cubicBezTo>
                  <a:cubicBezTo>
                    <a:pt x="26" y="71"/>
                    <a:pt x="20" y="68"/>
                    <a:pt x="21" y="71"/>
                  </a:cubicBezTo>
                  <a:cubicBezTo>
                    <a:pt x="21" y="71"/>
                    <a:pt x="18" y="73"/>
                    <a:pt x="19" y="73"/>
                  </a:cubicBezTo>
                  <a:cubicBezTo>
                    <a:pt x="19" y="73"/>
                    <a:pt x="20" y="73"/>
                    <a:pt x="20" y="73"/>
                  </a:cubicBezTo>
                  <a:cubicBezTo>
                    <a:pt x="21" y="74"/>
                    <a:pt x="18" y="75"/>
                    <a:pt x="17" y="76"/>
                  </a:cubicBezTo>
                  <a:cubicBezTo>
                    <a:pt x="16" y="76"/>
                    <a:pt x="15" y="77"/>
                    <a:pt x="15" y="78"/>
                  </a:cubicBezTo>
                  <a:cubicBezTo>
                    <a:pt x="14" y="80"/>
                    <a:pt x="16" y="80"/>
                    <a:pt x="14" y="81"/>
                  </a:cubicBezTo>
                  <a:cubicBezTo>
                    <a:pt x="12" y="82"/>
                    <a:pt x="14" y="84"/>
                    <a:pt x="15" y="85"/>
                  </a:cubicBezTo>
                  <a:cubicBezTo>
                    <a:pt x="15" y="86"/>
                    <a:pt x="18" y="81"/>
                    <a:pt x="19" y="81"/>
                  </a:cubicBezTo>
                  <a:cubicBezTo>
                    <a:pt x="19" y="81"/>
                    <a:pt x="17" y="84"/>
                    <a:pt x="17" y="84"/>
                  </a:cubicBezTo>
                  <a:cubicBezTo>
                    <a:pt x="16" y="85"/>
                    <a:pt x="19" y="87"/>
                    <a:pt x="20" y="87"/>
                  </a:cubicBezTo>
                  <a:cubicBezTo>
                    <a:pt x="21" y="88"/>
                    <a:pt x="21" y="89"/>
                    <a:pt x="22" y="88"/>
                  </a:cubicBezTo>
                  <a:cubicBezTo>
                    <a:pt x="23" y="87"/>
                    <a:pt x="24" y="86"/>
                    <a:pt x="24" y="86"/>
                  </a:cubicBezTo>
                  <a:cubicBezTo>
                    <a:pt x="24" y="87"/>
                    <a:pt x="25" y="89"/>
                    <a:pt x="26" y="89"/>
                  </a:cubicBezTo>
                  <a:cubicBezTo>
                    <a:pt x="24" y="90"/>
                    <a:pt x="23" y="89"/>
                    <a:pt x="22" y="89"/>
                  </a:cubicBezTo>
                  <a:cubicBezTo>
                    <a:pt x="21" y="90"/>
                    <a:pt x="20" y="87"/>
                    <a:pt x="19" y="87"/>
                  </a:cubicBezTo>
                  <a:cubicBezTo>
                    <a:pt x="18" y="87"/>
                    <a:pt x="16" y="90"/>
                    <a:pt x="18" y="91"/>
                  </a:cubicBezTo>
                  <a:cubicBezTo>
                    <a:pt x="20" y="92"/>
                    <a:pt x="20" y="93"/>
                    <a:pt x="22" y="94"/>
                  </a:cubicBezTo>
                  <a:cubicBezTo>
                    <a:pt x="23" y="96"/>
                    <a:pt x="25" y="95"/>
                    <a:pt x="27" y="95"/>
                  </a:cubicBezTo>
                  <a:cubicBezTo>
                    <a:pt x="28" y="94"/>
                    <a:pt x="30" y="95"/>
                    <a:pt x="30" y="93"/>
                  </a:cubicBezTo>
                  <a:cubicBezTo>
                    <a:pt x="30" y="91"/>
                    <a:pt x="31" y="88"/>
                    <a:pt x="33" y="89"/>
                  </a:cubicBezTo>
                  <a:cubicBezTo>
                    <a:pt x="33" y="88"/>
                    <a:pt x="31" y="92"/>
                    <a:pt x="31" y="93"/>
                  </a:cubicBezTo>
                  <a:cubicBezTo>
                    <a:pt x="31" y="94"/>
                    <a:pt x="35" y="97"/>
                    <a:pt x="34" y="98"/>
                  </a:cubicBezTo>
                  <a:cubicBezTo>
                    <a:pt x="32" y="100"/>
                    <a:pt x="35" y="101"/>
                    <a:pt x="35" y="101"/>
                  </a:cubicBezTo>
                  <a:cubicBezTo>
                    <a:pt x="34" y="101"/>
                    <a:pt x="32" y="104"/>
                    <a:pt x="32" y="104"/>
                  </a:cubicBezTo>
                  <a:cubicBezTo>
                    <a:pt x="33" y="105"/>
                    <a:pt x="38" y="102"/>
                    <a:pt x="38" y="102"/>
                  </a:cubicBezTo>
                  <a:cubicBezTo>
                    <a:pt x="38" y="103"/>
                    <a:pt x="37" y="103"/>
                    <a:pt x="37" y="104"/>
                  </a:cubicBezTo>
                  <a:cubicBezTo>
                    <a:pt x="37" y="104"/>
                    <a:pt x="39" y="102"/>
                    <a:pt x="40" y="101"/>
                  </a:cubicBezTo>
                  <a:cubicBezTo>
                    <a:pt x="41" y="101"/>
                    <a:pt x="45" y="102"/>
                    <a:pt x="45" y="103"/>
                  </a:cubicBezTo>
                  <a:cubicBezTo>
                    <a:pt x="46" y="104"/>
                    <a:pt x="48" y="107"/>
                    <a:pt x="48" y="105"/>
                  </a:cubicBezTo>
                  <a:cubicBezTo>
                    <a:pt x="48" y="104"/>
                    <a:pt x="50" y="100"/>
                    <a:pt x="50" y="100"/>
                  </a:cubicBezTo>
                  <a:cubicBezTo>
                    <a:pt x="50" y="99"/>
                    <a:pt x="53" y="102"/>
                    <a:pt x="53" y="101"/>
                  </a:cubicBezTo>
                  <a:cubicBezTo>
                    <a:pt x="53" y="101"/>
                    <a:pt x="50" y="101"/>
                    <a:pt x="50" y="102"/>
                  </a:cubicBezTo>
                  <a:cubicBezTo>
                    <a:pt x="50" y="104"/>
                    <a:pt x="53" y="104"/>
                    <a:pt x="54" y="103"/>
                  </a:cubicBezTo>
                  <a:cubicBezTo>
                    <a:pt x="55" y="102"/>
                    <a:pt x="56" y="103"/>
                    <a:pt x="57" y="102"/>
                  </a:cubicBezTo>
                  <a:cubicBezTo>
                    <a:pt x="57" y="102"/>
                    <a:pt x="59" y="100"/>
                    <a:pt x="59" y="100"/>
                  </a:cubicBezTo>
                  <a:cubicBezTo>
                    <a:pt x="59" y="100"/>
                    <a:pt x="57" y="103"/>
                    <a:pt x="56" y="104"/>
                  </a:cubicBezTo>
                  <a:cubicBezTo>
                    <a:pt x="56" y="105"/>
                    <a:pt x="56" y="105"/>
                    <a:pt x="55" y="106"/>
                  </a:cubicBezTo>
                  <a:cubicBezTo>
                    <a:pt x="55" y="107"/>
                    <a:pt x="56" y="106"/>
                    <a:pt x="56" y="107"/>
                  </a:cubicBezTo>
                  <a:cubicBezTo>
                    <a:pt x="56" y="107"/>
                    <a:pt x="55" y="108"/>
                    <a:pt x="54" y="109"/>
                  </a:cubicBezTo>
                  <a:cubicBezTo>
                    <a:pt x="54" y="111"/>
                    <a:pt x="54" y="111"/>
                    <a:pt x="55" y="112"/>
                  </a:cubicBezTo>
                  <a:cubicBezTo>
                    <a:pt x="55" y="112"/>
                    <a:pt x="52" y="114"/>
                    <a:pt x="51" y="114"/>
                  </a:cubicBezTo>
                  <a:cubicBezTo>
                    <a:pt x="50" y="116"/>
                    <a:pt x="49" y="117"/>
                    <a:pt x="47" y="118"/>
                  </a:cubicBezTo>
                  <a:cubicBezTo>
                    <a:pt x="45" y="118"/>
                    <a:pt x="43" y="120"/>
                    <a:pt x="42" y="121"/>
                  </a:cubicBezTo>
                  <a:cubicBezTo>
                    <a:pt x="41" y="121"/>
                    <a:pt x="41" y="122"/>
                    <a:pt x="40" y="122"/>
                  </a:cubicBezTo>
                  <a:cubicBezTo>
                    <a:pt x="40" y="123"/>
                    <a:pt x="41" y="124"/>
                    <a:pt x="41" y="124"/>
                  </a:cubicBezTo>
                  <a:cubicBezTo>
                    <a:pt x="40" y="125"/>
                    <a:pt x="37" y="124"/>
                    <a:pt x="36" y="124"/>
                  </a:cubicBezTo>
                  <a:cubicBezTo>
                    <a:pt x="33" y="124"/>
                    <a:pt x="32" y="125"/>
                    <a:pt x="30" y="127"/>
                  </a:cubicBezTo>
                  <a:cubicBezTo>
                    <a:pt x="29" y="128"/>
                    <a:pt x="30" y="130"/>
                    <a:pt x="31" y="129"/>
                  </a:cubicBezTo>
                  <a:cubicBezTo>
                    <a:pt x="33" y="128"/>
                    <a:pt x="35" y="125"/>
                    <a:pt x="36" y="126"/>
                  </a:cubicBezTo>
                  <a:cubicBezTo>
                    <a:pt x="36" y="125"/>
                    <a:pt x="35" y="129"/>
                    <a:pt x="38" y="126"/>
                  </a:cubicBezTo>
                  <a:cubicBezTo>
                    <a:pt x="38" y="126"/>
                    <a:pt x="40" y="129"/>
                    <a:pt x="41" y="127"/>
                  </a:cubicBezTo>
                  <a:cubicBezTo>
                    <a:pt x="41" y="126"/>
                    <a:pt x="40" y="126"/>
                    <a:pt x="41" y="126"/>
                  </a:cubicBezTo>
                  <a:cubicBezTo>
                    <a:pt x="42" y="125"/>
                    <a:pt x="42" y="125"/>
                    <a:pt x="43" y="125"/>
                  </a:cubicBezTo>
                  <a:cubicBezTo>
                    <a:pt x="44" y="125"/>
                    <a:pt x="44" y="125"/>
                    <a:pt x="45" y="124"/>
                  </a:cubicBezTo>
                  <a:cubicBezTo>
                    <a:pt x="46" y="123"/>
                    <a:pt x="48" y="123"/>
                    <a:pt x="50" y="122"/>
                  </a:cubicBezTo>
                  <a:cubicBezTo>
                    <a:pt x="53" y="121"/>
                    <a:pt x="49" y="121"/>
                    <a:pt x="51" y="120"/>
                  </a:cubicBezTo>
                  <a:cubicBezTo>
                    <a:pt x="52" y="119"/>
                    <a:pt x="53" y="118"/>
                    <a:pt x="54" y="118"/>
                  </a:cubicBezTo>
                  <a:cubicBezTo>
                    <a:pt x="56" y="117"/>
                    <a:pt x="58" y="116"/>
                    <a:pt x="59" y="116"/>
                  </a:cubicBezTo>
                  <a:cubicBezTo>
                    <a:pt x="62" y="114"/>
                    <a:pt x="60" y="115"/>
                    <a:pt x="60" y="113"/>
                  </a:cubicBezTo>
                  <a:cubicBezTo>
                    <a:pt x="60" y="113"/>
                    <a:pt x="68" y="109"/>
                    <a:pt x="69" y="108"/>
                  </a:cubicBezTo>
                  <a:cubicBezTo>
                    <a:pt x="70" y="108"/>
                    <a:pt x="72" y="108"/>
                    <a:pt x="72" y="107"/>
                  </a:cubicBezTo>
                  <a:cubicBezTo>
                    <a:pt x="72" y="104"/>
                    <a:pt x="73" y="105"/>
                    <a:pt x="75" y="104"/>
                  </a:cubicBezTo>
                  <a:cubicBezTo>
                    <a:pt x="78" y="102"/>
                    <a:pt x="69" y="101"/>
                    <a:pt x="73" y="97"/>
                  </a:cubicBezTo>
                  <a:cubicBezTo>
                    <a:pt x="75" y="96"/>
                    <a:pt x="77" y="96"/>
                    <a:pt x="78" y="95"/>
                  </a:cubicBezTo>
                  <a:cubicBezTo>
                    <a:pt x="79" y="94"/>
                    <a:pt x="79" y="91"/>
                    <a:pt x="77" y="91"/>
                  </a:cubicBezTo>
                  <a:cubicBezTo>
                    <a:pt x="79" y="91"/>
                    <a:pt x="79" y="92"/>
                    <a:pt x="81" y="91"/>
                  </a:cubicBezTo>
                  <a:cubicBezTo>
                    <a:pt x="82" y="90"/>
                    <a:pt x="83" y="88"/>
                    <a:pt x="85" y="87"/>
                  </a:cubicBezTo>
                  <a:cubicBezTo>
                    <a:pt x="86" y="86"/>
                    <a:pt x="88" y="84"/>
                    <a:pt x="89" y="84"/>
                  </a:cubicBezTo>
                  <a:cubicBezTo>
                    <a:pt x="90" y="84"/>
                    <a:pt x="95" y="84"/>
                    <a:pt x="94" y="86"/>
                  </a:cubicBezTo>
                  <a:cubicBezTo>
                    <a:pt x="93" y="87"/>
                    <a:pt x="91" y="85"/>
                    <a:pt x="89" y="86"/>
                  </a:cubicBezTo>
                  <a:cubicBezTo>
                    <a:pt x="87" y="87"/>
                    <a:pt x="87" y="88"/>
                    <a:pt x="86" y="90"/>
                  </a:cubicBezTo>
                  <a:cubicBezTo>
                    <a:pt x="86" y="92"/>
                    <a:pt x="84" y="94"/>
                    <a:pt x="84" y="96"/>
                  </a:cubicBezTo>
                  <a:cubicBezTo>
                    <a:pt x="83" y="97"/>
                    <a:pt x="87" y="96"/>
                    <a:pt x="87" y="97"/>
                  </a:cubicBezTo>
                  <a:cubicBezTo>
                    <a:pt x="86" y="97"/>
                    <a:pt x="81" y="99"/>
                    <a:pt x="85" y="99"/>
                  </a:cubicBezTo>
                  <a:cubicBezTo>
                    <a:pt x="88" y="99"/>
                    <a:pt x="90" y="97"/>
                    <a:pt x="93" y="96"/>
                  </a:cubicBezTo>
                  <a:cubicBezTo>
                    <a:pt x="95" y="94"/>
                    <a:pt x="97" y="94"/>
                    <a:pt x="99" y="93"/>
                  </a:cubicBezTo>
                  <a:cubicBezTo>
                    <a:pt x="103" y="92"/>
                    <a:pt x="101" y="90"/>
                    <a:pt x="101" y="88"/>
                  </a:cubicBezTo>
                  <a:cubicBezTo>
                    <a:pt x="100" y="84"/>
                    <a:pt x="109" y="87"/>
                    <a:pt x="111" y="88"/>
                  </a:cubicBezTo>
                  <a:cubicBezTo>
                    <a:pt x="113" y="88"/>
                    <a:pt x="114" y="90"/>
                    <a:pt x="116" y="91"/>
                  </a:cubicBezTo>
                  <a:cubicBezTo>
                    <a:pt x="116" y="91"/>
                    <a:pt x="118" y="88"/>
                    <a:pt x="119" y="89"/>
                  </a:cubicBezTo>
                  <a:cubicBezTo>
                    <a:pt x="119" y="89"/>
                    <a:pt x="119" y="91"/>
                    <a:pt x="119" y="92"/>
                  </a:cubicBezTo>
                  <a:cubicBezTo>
                    <a:pt x="121" y="93"/>
                    <a:pt x="122" y="93"/>
                    <a:pt x="123" y="93"/>
                  </a:cubicBezTo>
                  <a:cubicBezTo>
                    <a:pt x="126" y="93"/>
                    <a:pt x="129" y="92"/>
                    <a:pt x="131" y="93"/>
                  </a:cubicBezTo>
                  <a:cubicBezTo>
                    <a:pt x="132" y="93"/>
                    <a:pt x="133" y="94"/>
                    <a:pt x="134" y="93"/>
                  </a:cubicBezTo>
                  <a:cubicBezTo>
                    <a:pt x="135" y="93"/>
                    <a:pt x="135" y="94"/>
                    <a:pt x="136" y="95"/>
                  </a:cubicBezTo>
                  <a:cubicBezTo>
                    <a:pt x="137" y="95"/>
                    <a:pt x="139" y="96"/>
                    <a:pt x="140" y="96"/>
                  </a:cubicBezTo>
                  <a:cubicBezTo>
                    <a:pt x="142" y="96"/>
                    <a:pt x="143" y="94"/>
                    <a:pt x="144" y="94"/>
                  </a:cubicBezTo>
                  <a:cubicBezTo>
                    <a:pt x="146" y="93"/>
                    <a:pt x="145" y="96"/>
                    <a:pt x="145" y="96"/>
                  </a:cubicBezTo>
                  <a:cubicBezTo>
                    <a:pt x="144" y="97"/>
                    <a:pt x="144" y="97"/>
                    <a:pt x="145" y="98"/>
                  </a:cubicBezTo>
                  <a:cubicBezTo>
                    <a:pt x="148" y="99"/>
                    <a:pt x="150" y="100"/>
                    <a:pt x="152" y="101"/>
                  </a:cubicBezTo>
                  <a:cubicBezTo>
                    <a:pt x="154" y="103"/>
                    <a:pt x="156" y="105"/>
                    <a:pt x="158" y="106"/>
                  </a:cubicBezTo>
                  <a:cubicBezTo>
                    <a:pt x="159" y="106"/>
                    <a:pt x="160" y="105"/>
                    <a:pt x="161" y="105"/>
                  </a:cubicBezTo>
                  <a:cubicBezTo>
                    <a:pt x="162" y="104"/>
                    <a:pt x="160" y="103"/>
                    <a:pt x="160" y="102"/>
                  </a:cubicBezTo>
                  <a:cubicBezTo>
                    <a:pt x="160" y="101"/>
                    <a:pt x="163" y="103"/>
                    <a:pt x="163" y="103"/>
                  </a:cubicBezTo>
                  <a:cubicBezTo>
                    <a:pt x="163" y="104"/>
                    <a:pt x="166" y="106"/>
                    <a:pt x="167" y="105"/>
                  </a:cubicBezTo>
                  <a:cubicBezTo>
                    <a:pt x="167" y="105"/>
                    <a:pt x="165" y="99"/>
                    <a:pt x="165" y="99"/>
                  </a:cubicBezTo>
                  <a:cubicBezTo>
                    <a:pt x="166" y="99"/>
                    <a:pt x="168" y="104"/>
                    <a:pt x="169" y="104"/>
                  </a:cubicBezTo>
                  <a:cubicBezTo>
                    <a:pt x="169" y="105"/>
                    <a:pt x="170" y="107"/>
                    <a:pt x="171" y="107"/>
                  </a:cubicBezTo>
                  <a:cubicBezTo>
                    <a:pt x="172" y="107"/>
                    <a:pt x="173" y="105"/>
                    <a:pt x="173" y="105"/>
                  </a:cubicBezTo>
                  <a:cubicBezTo>
                    <a:pt x="171" y="106"/>
                    <a:pt x="177" y="110"/>
                    <a:pt x="177" y="111"/>
                  </a:cubicBezTo>
                  <a:cubicBezTo>
                    <a:pt x="176" y="111"/>
                    <a:pt x="176" y="111"/>
                    <a:pt x="176" y="111"/>
                  </a:cubicBezTo>
                  <a:cubicBezTo>
                    <a:pt x="175" y="112"/>
                    <a:pt x="177" y="112"/>
                    <a:pt x="177" y="113"/>
                  </a:cubicBezTo>
                  <a:cubicBezTo>
                    <a:pt x="177" y="113"/>
                    <a:pt x="175" y="114"/>
                    <a:pt x="176" y="114"/>
                  </a:cubicBezTo>
                  <a:cubicBezTo>
                    <a:pt x="177" y="115"/>
                    <a:pt x="178" y="116"/>
                    <a:pt x="179" y="117"/>
                  </a:cubicBezTo>
                  <a:cubicBezTo>
                    <a:pt x="181" y="119"/>
                    <a:pt x="182" y="120"/>
                    <a:pt x="184" y="121"/>
                  </a:cubicBezTo>
                  <a:cubicBezTo>
                    <a:pt x="184" y="121"/>
                    <a:pt x="182" y="125"/>
                    <a:pt x="183" y="125"/>
                  </a:cubicBezTo>
                  <a:cubicBezTo>
                    <a:pt x="184" y="126"/>
                    <a:pt x="184" y="124"/>
                    <a:pt x="184" y="124"/>
                  </a:cubicBezTo>
                  <a:cubicBezTo>
                    <a:pt x="185" y="123"/>
                    <a:pt x="185" y="126"/>
                    <a:pt x="186" y="127"/>
                  </a:cubicBezTo>
                  <a:cubicBezTo>
                    <a:pt x="186" y="127"/>
                    <a:pt x="186" y="126"/>
                    <a:pt x="186" y="125"/>
                  </a:cubicBezTo>
                  <a:cubicBezTo>
                    <a:pt x="186" y="127"/>
                    <a:pt x="192" y="130"/>
                    <a:pt x="193" y="127"/>
                  </a:cubicBezTo>
                  <a:cubicBezTo>
                    <a:pt x="193" y="127"/>
                    <a:pt x="193" y="128"/>
                    <a:pt x="193" y="128"/>
                  </a:cubicBezTo>
                  <a:cubicBezTo>
                    <a:pt x="193" y="128"/>
                    <a:pt x="194" y="127"/>
                    <a:pt x="194" y="126"/>
                  </a:cubicBezTo>
                  <a:cubicBezTo>
                    <a:pt x="193" y="126"/>
                    <a:pt x="194" y="127"/>
                    <a:pt x="194" y="126"/>
                  </a:cubicBezTo>
                  <a:close/>
                </a:path>
              </a:pathLst>
            </a:custGeom>
            <a:solidFill>
              <a:schemeClr val="accent1"/>
            </a:solid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7" name="Freeform 641"/>
            <p:cNvSpPr>
              <a:spLocks/>
            </p:cNvSpPr>
            <p:nvPr/>
          </p:nvSpPr>
          <p:spPr bwMode="auto">
            <a:xfrm>
              <a:off x="2944810" y="3258244"/>
              <a:ext cx="1349079" cy="668966"/>
            </a:xfrm>
            <a:custGeom>
              <a:avLst/>
              <a:gdLst>
                <a:gd name="T0" fmla="*/ 84 w 289"/>
                <a:gd name="T1" fmla="*/ 106 h 143"/>
                <a:gd name="T2" fmla="*/ 105 w 289"/>
                <a:gd name="T3" fmla="*/ 119 h 143"/>
                <a:gd name="T4" fmla="*/ 125 w 289"/>
                <a:gd name="T5" fmla="*/ 127 h 143"/>
                <a:gd name="T6" fmla="*/ 137 w 289"/>
                <a:gd name="T7" fmla="*/ 127 h 143"/>
                <a:gd name="T8" fmla="*/ 149 w 289"/>
                <a:gd name="T9" fmla="*/ 119 h 143"/>
                <a:gd name="T10" fmla="*/ 162 w 289"/>
                <a:gd name="T11" fmla="*/ 118 h 143"/>
                <a:gd name="T12" fmla="*/ 177 w 289"/>
                <a:gd name="T13" fmla="*/ 119 h 143"/>
                <a:gd name="T14" fmla="*/ 171 w 289"/>
                <a:gd name="T15" fmla="*/ 113 h 143"/>
                <a:gd name="T16" fmla="*/ 186 w 289"/>
                <a:gd name="T17" fmla="*/ 113 h 143"/>
                <a:gd name="T18" fmla="*/ 209 w 289"/>
                <a:gd name="T19" fmla="*/ 122 h 143"/>
                <a:gd name="T20" fmla="*/ 213 w 289"/>
                <a:gd name="T21" fmla="*/ 133 h 143"/>
                <a:gd name="T22" fmla="*/ 220 w 289"/>
                <a:gd name="T23" fmla="*/ 143 h 143"/>
                <a:gd name="T24" fmla="*/ 215 w 289"/>
                <a:gd name="T25" fmla="*/ 108 h 143"/>
                <a:gd name="T26" fmla="*/ 234 w 289"/>
                <a:gd name="T27" fmla="*/ 92 h 143"/>
                <a:gd name="T28" fmla="*/ 239 w 289"/>
                <a:gd name="T29" fmla="*/ 86 h 143"/>
                <a:gd name="T30" fmla="*/ 244 w 289"/>
                <a:gd name="T31" fmla="*/ 82 h 143"/>
                <a:gd name="T32" fmla="*/ 242 w 289"/>
                <a:gd name="T33" fmla="*/ 78 h 143"/>
                <a:gd name="T34" fmla="*/ 238 w 289"/>
                <a:gd name="T35" fmla="*/ 71 h 143"/>
                <a:gd name="T36" fmla="*/ 239 w 289"/>
                <a:gd name="T37" fmla="*/ 69 h 143"/>
                <a:gd name="T38" fmla="*/ 242 w 289"/>
                <a:gd name="T39" fmla="*/ 75 h 143"/>
                <a:gd name="T40" fmla="*/ 246 w 289"/>
                <a:gd name="T41" fmla="*/ 62 h 143"/>
                <a:gd name="T42" fmla="*/ 253 w 289"/>
                <a:gd name="T43" fmla="*/ 52 h 143"/>
                <a:gd name="T44" fmla="*/ 265 w 289"/>
                <a:gd name="T45" fmla="*/ 48 h 143"/>
                <a:gd name="T46" fmla="*/ 271 w 289"/>
                <a:gd name="T47" fmla="*/ 48 h 143"/>
                <a:gd name="T48" fmla="*/ 274 w 289"/>
                <a:gd name="T49" fmla="*/ 35 h 143"/>
                <a:gd name="T50" fmla="*/ 288 w 289"/>
                <a:gd name="T51" fmla="*/ 28 h 143"/>
                <a:gd name="T52" fmla="*/ 276 w 289"/>
                <a:gd name="T53" fmla="*/ 13 h 143"/>
                <a:gd name="T54" fmla="*/ 264 w 289"/>
                <a:gd name="T55" fmla="*/ 28 h 143"/>
                <a:gd name="T56" fmla="*/ 237 w 289"/>
                <a:gd name="T57" fmla="*/ 39 h 143"/>
                <a:gd name="T58" fmla="*/ 224 w 289"/>
                <a:gd name="T59" fmla="*/ 45 h 143"/>
                <a:gd name="T60" fmla="*/ 208 w 289"/>
                <a:gd name="T61" fmla="*/ 44 h 143"/>
                <a:gd name="T62" fmla="*/ 203 w 289"/>
                <a:gd name="T63" fmla="*/ 36 h 143"/>
                <a:gd name="T64" fmla="*/ 196 w 289"/>
                <a:gd name="T65" fmla="*/ 28 h 143"/>
                <a:gd name="T66" fmla="*/ 185 w 289"/>
                <a:gd name="T67" fmla="*/ 48 h 143"/>
                <a:gd name="T68" fmla="*/ 187 w 289"/>
                <a:gd name="T69" fmla="*/ 25 h 143"/>
                <a:gd name="T70" fmla="*/ 196 w 289"/>
                <a:gd name="T71" fmla="*/ 17 h 143"/>
                <a:gd name="T72" fmla="*/ 184 w 289"/>
                <a:gd name="T73" fmla="*/ 13 h 143"/>
                <a:gd name="T74" fmla="*/ 165 w 289"/>
                <a:gd name="T75" fmla="*/ 15 h 143"/>
                <a:gd name="T76" fmla="*/ 158 w 289"/>
                <a:gd name="T77" fmla="*/ 5 h 143"/>
                <a:gd name="T78" fmla="*/ 147 w 289"/>
                <a:gd name="T79" fmla="*/ 4 h 143"/>
                <a:gd name="T80" fmla="*/ 30 w 289"/>
                <a:gd name="T81" fmla="*/ 4 h 143"/>
                <a:gd name="T82" fmla="*/ 7 w 289"/>
                <a:gd name="T83" fmla="*/ 9 h 143"/>
                <a:gd name="T84" fmla="*/ 8 w 289"/>
                <a:gd name="T85" fmla="*/ 21 h 143"/>
                <a:gd name="T86" fmla="*/ 2 w 289"/>
                <a:gd name="T87" fmla="*/ 40 h 143"/>
                <a:gd name="T88" fmla="*/ 5 w 289"/>
                <a:gd name="T89" fmla="*/ 63 h 143"/>
                <a:gd name="T90" fmla="*/ 12 w 289"/>
                <a:gd name="T91" fmla="*/ 73 h 143"/>
                <a:gd name="T92" fmla="*/ 21 w 289"/>
                <a:gd name="T93" fmla="*/ 88 h 143"/>
                <a:gd name="T94" fmla="*/ 39 w 289"/>
                <a:gd name="T95" fmla="*/ 10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9" h="143">
                  <a:moveTo>
                    <a:pt x="68" y="108"/>
                  </a:moveTo>
                  <a:cubicBezTo>
                    <a:pt x="71" y="108"/>
                    <a:pt x="74" y="108"/>
                    <a:pt x="78" y="108"/>
                  </a:cubicBezTo>
                  <a:cubicBezTo>
                    <a:pt x="79" y="108"/>
                    <a:pt x="81" y="108"/>
                    <a:pt x="82" y="108"/>
                  </a:cubicBezTo>
                  <a:cubicBezTo>
                    <a:pt x="83" y="108"/>
                    <a:pt x="83" y="106"/>
                    <a:pt x="84" y="106"/>
                  </a:cubicBezTo>
                  <a:cubicBezTo>
                    <a:pt x="85" y="105"/>
                    <a:pt x="91" y="105"/>
                    <a:pt x="91" y="106"/>
                  </a:cubicBezTo>
                  <a:cubicBezTo>
                    <a:pt x="94" y="108"/>
                    <a:pt x="97" y="110"/>
                    <a:pt x="100" y="112"/>
                  </a:cubicBezTo>
                  <a:cubicBezTo>
                    <a:pt x="100" y="112"/>
                    <a:pt x="101" y="115"/>
                    <a:pt x="101" y="116"/>
                  </a:cubicBezTo>
                  <a:cubicBezTo>
                    <a:pt x="102" y="118"/>
                    <a:pt x="102" y="118"/>
                    <a:pt x="105" y="119"/>
                  </a:cubicBezTo>
                  <a:cubicBezTo>
                    <a:pt x="107" y="120"/>
                    <a:pt x="108" y="121"/>
                    <a:pt x="109" y="119"/>
                  </a:cubicBezTo>
                  <a:cubicBezTo>
                    <a:pt x="110" y="116"/>
                    <a:pt x="111" y="116"/>
                    <a:pt x="114" y="117"/>
                  </a:cubicBezTo>
                  <a:cubicBezTo>
                    <a:pt x="116" y="117"/>
                    <a:pt x="119" y="118"/>
                    <a:pt x="119" y="120"/>
                  </a:cubicBezTo>
                  <a:cubicBezTo>
                    <a:pt x="121" y="123"/>
                    <a:pt x="123" y="124"/>
                    <a:pt x="125" y="127"/>
                  </a:cubicBezTo>
                  <a:cubicBezTo>
                    <a:pt x="127" y="129"/>
                    <a:pt x="126" y="133"/>
                    <a:pt x="129" y="134"/>
                  </a:cubicBezTo>
                  <a:cubicBezTo>
                    <a:pt x="131" y="136"/>
                    <a:pt x="135" y="136"/>
                    <a:pt x="137" y="137"/>
                  </a:cubicBezTo>
                  <a:cubicBezTo>
                    <a:pt x="137" y="136"/>
                    <a:pt x="135" y="129"/>
                    <a:pt x="135" y="129"/>
                  </a:cubicBezTo>
                  <a:cubicBezTo>
                    <a:pt x="137" y="130"/>
                    <a:pt x="136" y="127"/>
                    <a:pt x="137" y="127"/>
                  </a:cubicBezTo>
                  <a:cubicBezTo>
                    <a:pt x="137" y="126"/>
                    <a:pt x="139" y="126"/>
                    <a:pt x="140" y="125"/>
                  </a:cubicBezTo>
                  <a:cubicBezTo>
                    <a:pt x="141" y="125"/>
                    <a:pt x="142" y="122"/>
                    <a:pt x="142" y="122"/>
                  </a:cubicBezTo>
                  <a:cubicBezTo>
                    <a:pt x="143" y="123"/>
                    <a:pt x="144" y="123"/>
                    <a:pt x="145" y="122"/>
                  </a:cubicBezTo>
                  <a:cubicBezTo>
                    <a:pt x="147" y="121"/>
                    <a:pt x="148" y="121"/>
                    <a:pt x="149" y="119"/>
                  </a:cubicBezTo>
                  <a:cubicBezTo>
                    <a:pt x="151" y="118"/>
                    <a:pt x="148" y="118"/>
                    <a:pt x="148" y="117"/>
                  </a:cubicBezTo>
                  <a:cubicBezTo>
                    <a:pt x="148" y="117"/>
                    <a:pt x="151" y="118"/>
                    <a:pt x="152" y="117"/>
                  </a:cubicBezTo>
                  <a:cubicBezTo>
                    <a:pt x="154" y="116"/>
                    <a:pt x="155" y="116"/>
                    <a:pt x="157" y="116"/>
                  </a:cubicBezTo>
                  <a:cubicBezTo>
                    <a:pt x="159" y="116"/>
                    <a:pt x="160" y="119"/>
                    <a:pt x="162" y="118"/>
                  </a:cubicBezTo>
                  <a:cubicBezTo>
                    <a:pt x="165" y="116"/>
                    <a:pt x="166" y="118"/>
                    <a:pt x="168" y="119"/>
                  </a:cubicBezTo>
                  <a:cubicBezTo>
                    <a:pt x="170" y="120"/>
                    <a:pt x="171" y="118"/>
                    <a:pt x="172" y="118"/>
                  </a:cubicBezTo>
                  <a:cubicBezTo>
                    <a:pt x="173" y="117"/>
                    <a:pt x="176" y="119"/>
                    <a:pt x="176" y="120"/>
                  </a:cubicBezTo>
                  <a:cubicBezTo>
                    <a:pt x="177" y="121"/>
                    <a:pt x="178" y="120"/>
                    <a:pt x="177" y="119"/>
                  </a:cubicBezTo>
                  <a:cubicBezTo>
                    <a:pt x="177" y="119"/>
                    <a:pt x="176" y="118"/>
                    <a:pt x="175" y="118"/>
                  </a:cubicBezTo>
                  <a:cubicBezTo>
                    <a:pt x="174" y="117"/>
                    <a:pt x="176" y="117"/>
                    <a:pt x="176" y="117"/>
                  </a:cubicBezTo>
                  <a:cubicBezTo>
                    <a:pt x="175" y="115"/>
                    <a:pt x="175" y="114"/>
                    <a:pt x="173" y="115"/>
                  </a:cubicBezTo>
                  <a:cubicBezTo>
                    <a:pt x="173" y="115"/>
                    <a:pt x="169" y="115"/>
                    <a:pt x="171" y="113"/>
                  </a:cubicBezTo>
                  <a:cubicBezTo>
                    <a:pt x="173" y="113"/>
                    <a:pt x="174" y="114"/>
                    <a:pt x="175" y="114"/>
                  </a:cubicBezTo>
                  <a:cubicBezTo>
                    <a:pt x="178" y="113"/>
                    <a:pt x="180" y="113"/>
                    <a:pt x="183" y="113"/>
                  </a:cubicBezTo>
                  <a:cubicBezTo>
                    <a:pt x="184" y="113"/>
                    <a:pt x="183" y="113"/>
                    <a:pt x="184" y="114"/>
                  </a:cubicBezTo>
                  <a:cubicBezTo>
                    <a:pt x="184" y="114"/>
                    <a:pt x="185" y="114"/>
                    <a:pt x="186" y="113"/>
                  </a:cubicBezTo>
                  <a:cubicBezTo>
                    <a:pt x="188" y="113"/>
                    <a:pt x="190" y="113"/>
                    <a:pt x="192" y="113"/>
                  </a:cubicBezTo>
                  <a:cubicBezTo>
                    <a:pt x="194" y="113"/>
                    <a:pt x="194" y="115"/>
                    <a:pt x="196" y="116"/>
                  </a:cubicBezTo>
                  <a:cubicBezTo>
                    <a:pt x="198" y="118"/>
                    <a:pt x="200" y="116"/>
                    <a:pt x="202" y="115"/>
                  </a:cubicBezTo>
                  <a:cubicBezTo>
                    <a:pt x="203" y="115"/>
                    <a:pt x="209" y="121"/>
                    <a:pt x="209" y="122"/>
                  </a:cubicBezTo>
                  <a:cubicBezTo>
                    <a:pt x="210" y="123"/>
                    <a:pt x="208" y="125"/>
                    <a:pt x="209" y="126"/>
                  </a:cubicBezTo>
                  <a:cubicBezTo>
                    <a:pt x="210" y="128"/>
                    <a:pt x="209" y="128"/>
                    <a:pt x="210" y="130"/>
                  </a:cubicBezTo>
                  <a:cubicBezTo>
                    <a:pt x="210" y="131"/>
                    <a:pt x="211" y="132"/>
                    <a:pt x="211" y="132"/>
                  </a:cubicBezTo>
                  <a:cubicBezTo>
                    <a:pt x="212" y="132"/>
                    <a:pt x="212" y="133"/>
                    <a:pt x="213" y="133"/>
                  </a:cubicBezTo>
                  <a:cubicBezTo>
                    <a:pt x="214" y="134"/>
                    <a:pt x="213" y="136"/>
                    <a:pt x="214" y="137"/>
                  </a:cubicBezTo>
                  <a:cubicBezTo>
                    <a:pt x="215" y="138"/>
                    <a:pt x="216" y="138"/>
                    <a:pt x="217" y="140"/>
                  </a:cubicBezTo>
                  <a:cubicBezTo>
                    <a:pt x="219" y="143"/>
                    <a:pt x="218" y="140"/>
                    <a:pt x="220" y="141"/>
                  </a:cubicBezTo>
                  <a:cubicBezTo>
                    <a:pt x="220" y="141"/>
                    <a:pt x="220" y="143"/>
                    <a:pt x="220" y="143"/>
                  </a:cubicBezTo>
                  <a:cubicBezTo>
                    <a:pt x="221" y="143"/>
                    <a:pt x="222" y="136"/>
                    <a:pt x="222" y="135"/>
                  </a:cubicBezTo>
                  <a:cubicBezTo>
                    <a:pt x="222" y="132"/>
                    <a:pt x="221" y="130"/>
                    <a:pt x="220" y="126"/>
                  </a:cubicBezTo>
                  <a:cubicBezTo>
                    <a:pt x="218" y="123"/>
                    <a:pt x="218" y="120"/>
                    <a:pt x="217" y="117"/>
                  </a:cubicBezTo>
                  <a:cubicBezTo>
                    <a:pt x="215" y="115"/>
                    <a:pt x="214" y="111"/>
                    <a:pt x="215" y="108"/>
                  </a:cubicBezTo>
                  <a:cubicBezTo>
                    <a:pt x="216" y="105"/>
                    <a:pt x="218" y="103"/>
                    <a:pt x="221" y="101"/>
                  </a:cubicBezTo>
                  <a:cubicBezTo>
                    <a:pt x="222" y="100"/>
                    <a:pt x="223" y="100"/>
                    <a:pt x="224" y="99"/>
                  </a:cubicBezTo>
                  <a:cubicBezTo>
                    <a:pt x="225" y="98"/>
                    <a:pt x="226" y="96"/>
                    <a:pt x="227" y="96"/>
                  </a:cubicBezTo>
                  <a:cubicBezTo>
                    <a:pt x="229" y="94"/>
                    <a:pt x="232" y="94"/>
                    <a:pt x="234" y="92"/>
                  </a:cubicBezTo>
                  <a:cubicBezTo>
                    <a:pt x="235" y="91"/>
                    <a:pt x="236" y="89"/>
                    <a:pt x="238" y="89"/>
                  </a:cubicBezTo>
                  <a:cubicBezTo>
                    <a:pt x="238" y="89"/>
                    <a:pt x="242" y="89"/>
                    <a:pt x="241" y="87"/>
                  </a:cubicBezTo>
                  <a:cubicBezTo>
                    <a:pt x="241" y="87"/>
                    <a:pt x="238" y="88"/>
                    <a:pt x="238" y="88"/>
                  </a:cubicBezTo>
                  <a:cubicBezTo>
                    <a:pt x="238" y="87"/>
                    <a:pt x="240" y="88"/>
                    <a:pt x="239" y="86"/>
                  </a:cubicBezTo>
                  <a:cubicBezTo>
                    <a:pt x="239" y="86"/>
                    <a:pt x="238" y="85"/>
                    <a:pt x="239" y="85"/>
                  </a:cubicBezTo>
                  <a:cubicBezTo>
                    <a:pt x="239" y="84"/>
                    <a:pt x="239" y="85"/>
                    <a:pt x="240" y="84"/>
                  </a:cubicBezTo>
                  <a:cubicBezTo>
                    <a:pt x="239" y="85"/>
                    <a:pt x="241" y="86"/>
                    <a:pt x="241" y="85"/>
                  </a:cubicBezTo>
                  <a:cubicBezTo>
                    <a:pt x="242" y="85"/>
                    <a:pt x="245" y="83"/>
                    <a:pt x="244" y="82"/>
                  </a:cubicBezTo>
                  <a:cubicBezTo>
                    <a:pt x="244" y="83"/>
                    <a:pt x="238" y="82"/>
                    <a:pt x="239" y="81"/>
                  </a:cubicBezTo>
                  <a:cubicBezTo>
                    <a:pt x="239" y="80"/>
                    <a:pt x="240" y="82"/>
                    <a:pt x="241" y="81"/>
                  </a:cubicBezTo>
                  <a:cubicBezTo>
                    <a:pt x="241" y="81"/>
                    <a:pt x="243" y="80"/>
                    <a:pt x="243" y="80"/>
                  </a:cubicBezTo>
                  <a:cubicBezTo>
                    <a:pt x="243" y="80"/>
                    <a:pt x="242" y="79"/>
                    <a:pt x="242" y="78"/>
                  </a:cubicBezTo>
                  <a:cubicBezTo>
                    <a:pt x="243" y="77"/>
                    <a:pt x="243" y="76"/>
                    <a:pt x="241" y="76"/>
                  </a:cubicBezTo>
                  <a:cubicBezTo>
                    <a:pt x="241" y="76"/>
                    <a:pt x="237" y="74"/>
                    <a:pt x="237" y="74"/>
                  </a:cubicBezTo>
                  <a:cubicBezTo>
                    <a:pt x="238" y="73"/>
                    <a:pt x="239" y="74"/>
                    <a:pt x="240" y="74"/>
                  </a:cubicBezTo>
                  <a:cubicBezTo>
                    <a:pt x="241" y="73"/>
                    <a:pt x="239" y="71"/>
                    <a:pt x="238" y="71"/>
                  </a:cubicBezTo>
                  <a:cubicBezTo>
                    <a:pt x="237" y="70"/>
                    <a:pt x="236" y="69"/>
                    <a:pt x="236" y="68"/>
                  </a:cubicBezTo>
                  <a:cubicBezTo>
                    <a:pt x="235" y="67"/>
                    <a:pt x="238" y="65"/>
                    <a:pt x="237" y="64"/>
                  </a:cubicBezTo>
                  <a:cubicBezTo>
                    <a:pt x="238" y="65"/>
                    <a:pt x="237" y="66"/>
                    <a:pt x="237" y="67"/>
                  </a:cubicBezTo>
                  <a:cubicBezTo>
                    <a:pt x="237" y="67"/>
                    <a:pt x="239" y="69"/>
                    <a:pt x="239" y="69"/>
                  </a:cubicBezTo>
                  <a:cubicBezTo>
                    <a:pt x="241" y="67"/>
                    <a:pt x="239" y="62"/>
                    <a:pt x="242" y="61"/>
                  </a:cubicBezTo>
                  <a:cubicBezTo>
                    <a:pt x="241" y="61"/>
                    <a:pt x="241" y="66"/>
                    <a:pt x="242" y="67"/>
                  </a:cubicBezTo>
                  <a:cubicBezTo>
                    <a:pt x="242" y="69"/>
                    <a:pt x="244" y="69"/>
                    <a:pt x="244" y="71"/>
                  </a:cubicBezTo>
                  <a:cubicBezTo>
                    <a:pt x="244" y="72"/>
                    <a:pt x="241" y="74"/>
                    <a:pt x="242" y="75"/>
                  </a:cubicBezTo>
                  <a:cubicBezTo>
                    <a:pt x="242" y="75"/>
                    <a:pt x="248" y="69"/>
                    <a:pt x="247" y="67"/>
                  </a:cubicBezTo>
                  <a:cubicBezTo>
                    <a:pt x="247" y="65"/>
                    <a:pt x="245" y="64"/>
                    <a:pt x="245" y="62"/>
                  </a:cubicBezTo>
                  <a:cubicBezTo>
                    <a:pt x="244" y="61"/>
                    <a:pt x="245" y="58"/>
                    <a:pt x="247" y="59"/>
                  </a:cubicBezTo>
                  <a:cubicBezTo>
                    <a:pt x="246" y="58"/>
                    <a:pt x="245" y="61"/>
                    <a:pt x="246" y="62"/>
                  </a:cubicBezTo>
                  <a:cubicBezTo>
                    <a:pt x="248" y="64"/>
                    <a:pt x="248" y="65"/>
                    <a:pt x="250" y="62"/>
                  </a:cubicBezTo>
                  <a:cubicBezTo>
                    <a:pt x="251" y="61"/>
                    <a:pt x="253" y="58"/>
                    <a:pt x="252" y="56"/>
                  </a:cubicBezTo>
                  <a:cubicBezTo>
                    <a:pt x="252" y="56"/>
                    <a:pt x="251" y="55"/>
                    <a:pt x="252" y="54"/>
                  </a:cubicBezTo>
                  <a:cubicBezTo>
                    <a:pt x="252" y="54"/>
                    <a:pt x="253" y="52"/>
                    <a:pt x="253" y="52"/>
                  </a:cubicBezTo>
                  <a:cubicBezTo>
                    <a:pt x="253" y="52"/>
                    <a:pt x="253" y="54"/>
                    <a:pt x="253" y="54"/>
                  </a:cubicBezTo>
                  <a:cubicBezTo>
                    <a:pt x="253" y="54"/>
                    <a:pt x="258" y="51"/>
                    <a:pt x="260" y="51"/>
                  </a:cubicBezTo>
                  <a:cubicBezTo>
                    <a:pt x="261" y="50"/>
                    <a:pt x="263" y="51"/>
                    <a:pt x="264" y="51"/>
                  </a:cubicBezTo>
                  <a:cubicBezTo>
                    <a:pt x="266" y="50"/>
                    <a:pt x="265" y="49"/>
                    <a:pt x="265" y="48"/>
                  </a:cubicBezTo>
                  <a:cubicBezTo>
                    <a:pt x="266" y="48"/>
                    <a:pt x="266" y="50"/>
                    <a:pt x="267" y="50"/>
                  </a:cubicBezTo>
                  <a:cubicBezTo>
                    <a:pt x="267" y="50"/>
                    <a:pt x="269" y="49"/>
                    <a:pt x="269" y="49"/>
                  </a:cubicBezTo>
                  <a:cubicBezTo>
                    <a:pt x="271" y="51"/>
                    <a:pt x="275" y="46"/>
                    <a:pt x="272" y="46"/>
                  </a:cubicBezTo>
                  <a:cubicBezTo>
                    <a:pt x="272" y="46"/>
                    <a:pt x="272" y="48"/>
                    <a:pt x="271" y="48"/>
                  </a:cubicBezTo>
                  <a:cubicBezTo>
                    <a:pt x="270" y="48"/>
                    <a:pt x="268" y="44"/>
                    <a:pt x="268" y="44"/>
                  </a:cubicBezTo>
                  <a:cubicBezTo>
                    <a:pt x="269" y="43"/>
                    <a:pt x="268" y="42"/>
                    <a:pt x="269" y="41"/>
                  </a:cubicBezTo>
                  <a:cubicBezTo>
                    <a:pt x="270" y="39"/>
                    <a:pt x="271" y="37"/>
                    <a:pt x="272" y="36"/>
                  </a:cubicBezTo>
                  <a:cubicBezTo>
                    <a:pt x="273" y="36"/>
                    <a:pt x="274" y="35"/>
                    <a:pt x="274" y="35"/>
                  </a:cubicBezTo>
                  <a:cubicBezTo>
                    <a:pt x="276" y="36"/>
                    <a:pt x="277" y="33"/>
                    <a:pt x="278" y="32"/>
                  </a:cubicBezTo>
                  <a:cubicBezTo>
                    <a:pt x="278" y="32"/>
                    <a:pt x="280" y="33"/>
                    <a:pt x="281" y="32"/>
                  </a:cubicBezTo>
                  <a:cubicBezTo>
                    <a:pt x="283" y="31"/>
                    <a:pt x="285" y="31"/>
                    <a:pt x="286" y="30"/>
                  </a:cubicBezTo>
                  <a:cubicBezTo>
                    <a:pt x="287" y="30"/>
                    <a:pt x="289" y="29"/>
                    <a:pt x="288" y="28"/>
                  </a:cubicBezTo>
                  <a:cubicBezTo>
                    <a:pt x="286" y="26"/>
                    <a:pt x="286" y="25"/>
                    <a:pt x="285" y="24"/>
                  </a:cubicBezTo>
                  <a:cubicBezTo>
                    <a:pt x="281" y="23"/>
                    <a:pt x="287" y="14"/>
                    <a:pt x="281" y="14"/>
                  </a:cubicBezTo>
                  <a:cubicBezTo>
                    <a:pt x="280" y="13"/>
                    <a:pt x="279" y="15"/>
                    <a:pt x="278" y="14"/>
                  </a:cubicBezTo>
                  <a:cubicBezTo>
                    <a:pt x="277" y="13"/>
                    <a:pt x="277" y="12"/>
                    <a:pt x="276" y="13"/>
                  </a:cubicBezTo>
                  <a:cubicBezTo>
                    <a:pt x="275" y="14"/>
                    <a:pt x="274" y="16"/>
                    <a:pt x="273" y="17"/>
                  </a:cubicBezTo>
                  <a:cubicBezTo>
                    <a:pt x="272" y="18"/>
                    <a:pt x="272" y="20"/>
                    <a:pt x="271" y="21"/>
                  </a:cubicBezTo>
                  <a:cubicBezTo>
                    <a:pt x="271" y="23"/>
                    <a:pt x="270" y="26"/>
                    <a:pt x="268" y="26"/>
                  </a:cubicBezTo>
                  <a:cubicBezTo>
                    <a:pt x="266" y="26"/>
                    <a:pt x="266" y="28"/>
                    <a:pt x="264" y="28"/>
                  </a:cubicBezTo>
                  <a:cubicBezTo>
                    <a:pt x="259" y="28"/>
                    <a:pt x="254" y="28"/>
                    <a:pt x="249" y="28"/>
                  </a:cubicBezTo>
                  <a:cubicBezTo>
                    <a:pt x="247" y="28"/>
                    <a:pt x="247" y="28"/>
                    <a:pt x="246" y="29"/>
                  </a:cubicBezTo>
                  <a:cubicBezTo>
                    <a:pt x="245" y="31"/>
                    <a:pt x="241" y="33"/>
                    <a:pt x="241" y="34"/>
                  </a:cubicBezTo>
                  <a:cubicBezTo>
                    <a:pt x="242" y="37"/>
                    <a:pt x="239" y="39"/>
                    <a:pt x="237" y="39"/>
                  </a:cubicBezTo>
                  <a:cubicBezTo>
                    <a:pt x="235" y="39"/>
                    <a:pt x="234" y="38"/>
                    <a:pt x="232" y="38"/>
                  </a:cubicBezTo>
                  <a:cubicBezTo>
                    <a:pt x="230" y="38"/>
                    <a:pt x="228" y="39"/>
                    <a:pt x="227" y="39"/>
                  </a:cubicBezTo>
                  <a:cubicBezTo>
                    <a:pt x="227" y="39"/>
                    <a:pt x="227" y="42"/>
                    <a:pt x="228" y="42"/>
                  </a:cubicBezTo>
                  <a:cubicBezTo>
                    <a:pt x="227" y="43"/>
                    <a:pt x="226" y="44"/>
                    <a:pt x="224" y="45"/>
                  </a:cubicBezTo>
                  <a:cubicBezTo>
                    <a:pt x="222" y="46"/>
                    <a:pt x="219" y="48"/>
                    <a:pt x="216" y="49"/>
                  </a:cubicBezTo>
                  <a:cubicBezTo>
                    <a:pt x="213" y="50"/>
                    <a:pt x="210" y="50"/>
                    <a:pt x="207" y="49"/>
                  </a:cubicBezTo>
                  <a:cubicBezTo>
                    <a:pt x="206" y="48"/>
                    <a:pt x="205" y="47"/>
                    <a:pt x="206" y="46"/>
                  </a:cubicBezTo>
                  <a:cubicBezTo>
                    <a:pt x="206" y="46"/>
                    <a:pt x="207" y="44"/>
                    <a:pt x="208" y="44"/>
                  </a:cubicBezTo>
                  <a:cubicBezTo>
                    <a:pt x="208" y="44"/>
                    <a:pt x="208" y="45"/>
                    <a:pt x="208" y="46"/>
                  </a:cubicBezTo>
                  <a:cubicBezTo>
                    <a:pt x="210" y="42"/>
                    <a:pt x="211" y="39"/>
                    <a:pt x="209" y="35"/>
                  </a:cubicBezTo>
                  <a:cubicBezTo>
                    <a:pt x="208" y="34"/>
                    <a:pt x="206" y="36"/>
                    <a:pt x="205" y="36"/>
                  </a:cubicBezTo>
                  <a:cubicBezTo>
                    <a:pt x="204" y="37"/>
                    <a:pt x="204" y="36"/>
                    <a:pt x="203" y="36"/>
                  </a:cubicBezTo>
                  <a:cubicBezTo>
                    <a:pt x="202" y="35"/>
                    <a:pt x="204" y="34"/>
                    <a:pt x="204" y="34"/>
                  </a:cubicBezTo>
                  <a:cubicBezTo>
                    <a:pt x="208" y="30"/>
                    <a:pt x="205" y="26"/>
                    <a:pt x="201" y="25"/>
                  </a:cubicBezTo>
                  <a:cubicBezTo>
                    <a:pt x="198" y="24"/>
                    <a:pt x="198" y="25"/>
                    <a:pt x="196" y="26"/>
                  </a:cubicBezTo>
                  <a:cubicBezTo>
                    <a:pt x="196" y="27"/>
                    <a:pt x="196" y="27"/>
                    <a:pt x="196" y="28"/>
                  </a:cubicBezTo>
                  <a:cubicBezTo>
                    <a:pt x="196" y="29"/>
                    <a:pt x="194" y="28"/>
                    <a:pt x="193" y="28"/>
                  </a:cubicBezTo>
                  <a:cubicBezTo>
                    <a:pt x="192" y="28"/>
                    <a:pt x="190" y="36"/>
                    <a:pt x="190" y="37"/>
                  </a:cubicBezTo>
                  <a:cubicBezTo>
                    <a:pt x="191" y="42"/>
                    <a:pt x="192" y="45"/>
                    <a:pt x="188" y="47"/>
                  </a:cubicBezTo>
                  <a:cubicBezTo>
                    <a:pt x="188" y="48"/>
                    <a:pt x="185" y="49"/>
                    <a:pt x="185" y="48"/>
                  </a:cubicBezTo>
                  <a:cubicBezTo>
                    <a:pt x="185" y="46"/>
                    <a:pt x="184" y="44"/>
                    <a:pt x="184" y="42"/>
                  </a:cubicBezTo>
                  <a:cubicBezTo>
                    <a:pt x="184" y="41"/>
                    <a:pt x="186" y="30"/>
                    <a:pt x="186" y="30"/>
                  </a:cubicBezTo>
                  <a:cubicBezTo>
                    <a:pt x="185" y="30"/>
                    <a:pt x="183" y="32"/>
                    <a:pt x="183" y="31"/>
                  </a:cubicBezTo>
                  <a:cubicBezTo>
                    <a:pt x="183" y="30"/>
                    <a:pt x="186" y="26"/>
                    <a:pt x="187" y="25"/>
                  </a:cubicBezTo>
                  <a:cubicBezTo>
                    <a:pt x="188" y="23"/>
                    <a:pt x="191" y="23"/>
                    <a:pt x="193" y="22"/>
                  </a:cubicBezTo>
                  <a:cubicBezTo>
                    <a:pt x="196" y="22"/>
                    <a:pt x="199" y="23"/>
                    <a:pt x="202" y="23"/>
                  </a:cubicBezTo>
                  <a:cubicBezTo>
                    <a:pt x="205" y="23"/>
                    <a:pt x="201" y="20"/>
                    <a:pt x="199" y="20"/>
                  </a:cubicBezTo>
                  <a:cubicBezTo>
                    <a:pt x="197" y="20"/>
                    <a:pt x="199" y="17"/>
                    <a:pt x="196" y="17"/>
                  </a:cubicBezTo>
                  <a:cubicBezTo>
                    <a:pt x="194" y="18"/>
                    <a:pt x="192" y="19"/>
                    <a:pt x="189" y="19"/>
                  </a:cubicBezTo>
                  <a:cubicBezTo>
                    <a:pt x="187" y="19"/>
                    <a:pt x="185" y="17"/>
                    <a:pt x="183" y="16"/>
                  </a:cubicBezTo>
                  <a:cubicBezTo>
                    <a:pt x="183" y="16"/>
                    <a:pt x="180" y="16"/>
                    <a:pt x="181" y="15"/>
                  </a:cubicBezTo>
                  <a:cubicBezTo>
                    <a:pt x="182" y="15"/>
                    <a:pt x="184" y="14"/>
                    <a:pt x="184" y="13"/>
                  </a:cubicBezTo>
                  <a:cubicBezTo>
                    <a:pt x="184" y="13"/>
                    <a:pt x="176" y="16"/>
                    <a:pt x="175" y="16"/>
                  </a:cubicBezTo>
                  <a:cubicBezTo>
                    <a:pt x="174" y="17"/>
                    <a:pt x="173" y="18"/>
                    <a:pt x="172" y="18"/>
                  </a:cubicBezTo>
                  <a:cubicBezTo>
                    <a:pt x="170" y="18"/>
                    <a:pt x="170" y="16"/>
                    <a:pt x="168" y="16"/>
                  </a:cubicBezTo>
                  <a:cubicBezTo>
                    <a:pt x="167" y="16"/>
                    <a:pt x="162" y="18"/>
                    <a:pt x="165" y="15"/>
                  </a:cubicBezTo>
                  <a:cubicBezTo>
                    <a:pt x="168" y="13"/>
                    <a:pt x="171" y="11"/>
                    <a:pt x="174" y="9"/>
                  </a:cubicBezTo>
                  <a:cubicBezTo>
                    <a:pt x="172" y="9"/>
                    <a:pt x="170" y="7"/>
                    <a:pt x="168" y="9"/>
                  </a:cubicBezTo>
                  <a:cubicBezTo>
                    <a:pt x="165" y="10"/>
                    <a:pt x="164" y="8"/>
                    <a:pt x="161" y="7"/>
                  </a:cubicBezTo>
                  <a:cubicBezTo>
                    <a:pt x="160" y="7"/>
                    <a:pt x="159" y="6"/>
                    <a:pt x="158" y="5"/>
                  </a:cubicBezTo>
                  <a:cubicBezTo>
                    <a:pt x="156" y="5"/>
                    <a:pt x="155" y="6"/>
                    <a:pt x="153" y="6"/>
                  </a:cubicBezTo>
                  <a:cubicBezTo>
                    <a:pt x="152" y="5"/>
                    <a:pt x="150" y="5"/>
                    <a:pt x="150" y="3"/>
                  </a:cubicBezTo>
                  <a:cubicBezTo>
                    <a:pt x="150" y="3"/>
                    <a:pt x="148" y="0"/>
                    <a:pt x="148" y="1"/>
                  </a:cubicBezTo>
                  <a:cubicBezTo>
                    <a:pt x="147" y="1"/>
                    <a:pt x="148" y="4"/>
                    <a:pt x="147" y="4"/>
                  </a:cubicBezTo>
                  <a:cubicBezTo>
                    <a:pt x="146" y="4"/>
                    <a:pt x="145" y="4"/>
                    <a:pt x="145" y="4"/>
                  </a:cubicBezTo>
                  <a:cubicBezTo>
                    <a:pt x="142" y="4"/>
                    <a:pt x="139" y="4"/>
                    <a:pt x="136" y="4"/>
                  </a:cubicBezTo>
                  <a:cubicBezTo>
                    <a:pt x="125" y="4"/>
                    <a:pt x="115" y="4"/>
                    <a:pt x="105" y="4"/>
                  </a:cubicBezTo>
                  <a:cubicBezTo>
                    <a:pt x="80" y="4"/>
                    <a:pt x="55" y="4"/>
                    <a:pt x="30" y="4"/>
                  </a:cubicBezTo>
                  <a:cubicBezTo>
                    <a:pt x="24" y="4"/>
                    <a:pt x="17" y="4"/>
                    <a:pt x="11" y="4"/>
                  </a:cubicBezTo>
                  <a:cubicBezTo>
                    <a:pt x="12" y="5"/>
                    <a:pt x="14" y="13"/>
                    <a:pt x="11" y="14"/>
                  </a:cubicBezTo>
                  <a:cubicBezTo>
                    <a:pt x="9" y="14"/>
                    <a:pt x="8" y="14"/>
                    <a:pt x="10" y="12"/>
                  </a:cubicBezTo>
                  <a:cubicBezTo>
                    <a:pt x="12" y="9"/>
                    <a:pt x="9" y="9"/>
                    <a:pt x="7" y="9"/>
                  </a:cubicBezTo>
                  <a:cubicBezTo>
                    <a:pt x="5" y="9"/>
                    <a:pt x="2" y="7"/>
                    <a:pt x="1" y="7"/>
                  </a:cubicBezTo>
                  <a:cubicBezTo>
                    <a:pt x="0" y="8"/>
                    <a:pt x="2" y="12"/>
                    <a:pt x="2" y="12"/>
                  </a:cubicBezTo>
                  <a:cubicBezTo>
                    <a:pt x="3" y="15"/>
                    <a:pt x="4" y="16"/>
                    <a:pt x="4" y="18"/>
                  </a:cubicBezTo>
                  <a:cubicBezTo>
                    <a:pt x="4" y="19"/>
                    <a:pt x="7" y="21"/>
                    <a:pt x="8" y="21"/>
                  </a:cubicBezTo>
                  <a:cubicBezTo>
                    <a:pt x="7" y="21"/>
                    <a:pt x="6" y="21"/>
                    <a:pt x="5" y="22"/>
                  </a:cubicBezTo>
                  <a:cubicBezTo>
                    <a:pt x="4" y="23"/>
                    <a:pt x="5" y="24"/>
                    <a:pt x="5" y="25"/>
                  </a:cubicBezTo>
                  <a:cubicBezTo>
                    <a:pt x="5" y="28"/>
                    <a:pt x="5" y="30"/>
                    <a:pt x="4" y="32"/>
                  </a:cubicBezTo>
                  <a:cubicBezTo>
                    <a:pt x="4" y="35"/>
                    <a:pt x="3" y="37"/>
                    <a:pt x="2" y="40"/>
                  </a:cubicBezTo>
                  <a:cubicBezTo>
                    <a:pt x="1" y="43"/>
                    <a:pt x="3" y="46"/>
                    <a:pt x="4" y="49"/>
                  </a:cubicBezTo>
                  <a:cubicBezTo>
                    <a:pt x="4" y="52"/>
                    <a:pt x="3" y="54"/>
                    <a:pt x="3" y="56"/>
                  </a:cubicBezTo>
                  <a:cubicBezTo>
                    <a:pt x="3" y="57"/>
                    <a:pt x="4" y="58"/>
                    <a:pt x="4" y="59"/>
                  </a:cubicBezTo>
                  <a:cubicBezTo>
                    <a:pt x="5" y="60"/>
                    <a:pt x="5" y="62"/>
                    <a:pt x="5" y="63"/>
                  </a:cubicBezTo>
                  <a:cubicBezTo>
                    <a:pt x="6" y="66"/>
                    <a:pt x="9" y="67"/>
                    <a:pt x="10" y="70"/>
                  </a:cubicBezTo>
                  <a:cubicBezTo>
                    <a:pt x="11" y="72"/>
                    <a:pt x="11" y="71"/>
                    <a:pt x="12" y="70"/>
                  </a:cubicBezTo>
                  <a:cubicBezTo>
                    <a:pt x="12" y="70"/>
                    <a:pt x="13" y="73"/>
                    <a:pt x="13" y="73"/>
                  </a:cubicBezTo>
                  <a:cubicBezTo>
                    <a:pt x="13" y="73"/>
                    <a:pt x="12" y="72"/>
                    <a:pt x="12" y="73"/>
                  </a:cubicBezTo>
                  <a:cubicBezTo>
                    <a:pt x="12" y="74"/>
                    <a:pt x="12" y="75"/>
                    <a:pt x="13" y="76"/>
                  </a:cubicBezTo>
                  <a:cubicBezTo>
                    <a:pt x="14" y="76"/>
                    <a:pt x="14" y="76"/>
                    <a:pt x="15" y="77"/>
                  </a:cubicBezTo>
                  <a:cubicBezTo>
                    <a:pt x="16" y="78"/>
                    <a:pt x="14" y="79"/>
                    <a:pt x="15" y="80"/>
                  </a:cubicBezTo>
                  <a:cubicBezTo>
                    <a:pt x="17" y="83"/>
                    <a:pt x="21" y="85"/>
                    <a:pt x="21" y="88"/>
                  </a:cubicBezTo>
                  <a:cubicBezTo>
                    <a:pt x="22" y="90"/>
                    <a:pt x="23" y="90"/>
                    <a:pt x="25" y="91"/>
                  </a:cubicBezTo>
                  <a:cubicBezTo>
                    <a:pt x="27" y="92"/>
                    <a:pt x="29" y="93"/>
                    <a:pt x="31" y="93"/>
                  </a:cubicBezTo>
                  <a:cubicBezTo>
                    <a:pt x="33" y="93"/>
                    <a:pt x="35" y="95"/>
                    <a:pt x="36" y="96"/>
                  </a:cubicBezTo>
                  <a:cubicBezTo>
                    <a:pt x="36" y="97"/>
                    <a:pt x="40" y="101"/>
                    <a:pt x="39" y="102"/>
                  </a:cubicBezTo>
                  <a:cubicBezTo>
                    <a:pt x="43" y="101"/>
                    <a:pt x="48" y="100"/>
                    <a:pt x="52" y="101"/>
                  </a:cubicBezTo>
                  <a:cubicBezTo>
                    <a:pt x="58" y="103"/>
                    <a:pt x="63" y="106"/>
                    <a:pt x="68" y="108"/>
                  </a:cubicBezTo>
                  <a:close/>
                </a:path>
              </a:pathLst>
            </a:custGeom>
            <a:solidFill>
              <a:schemeClr val="accent1"/>
            </a:solid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8" name="Freeform 642"/>
            <p:cNvSpPr>
              <a:spLocks noEditPoints="1"/>
            </p:cNvSpPr>
            <p:nvPr/>
          </p:nvSpPr>
          <p:spPr bwMode="auto">
            <a:xfrm>
              <a:off x="2567324" y="2453894"/>
              <a:ext cx="1992559" cy="1024154"/>
            </a:xfrm>
            <a:custGeom>
              <a:avLst/>
              <a:gdLst>
                <a:gd name="T0" fmla="*/ 255 w 427"/>
                <a:gd name="T1" fmla="*/ 181 h 219"/>
                <a:gd name="T2" fmla="*/ 299 w 427"/>
                <a:gd name="T3" fmla="*/ 195 h 219"/>
                <a:gd name="T4" fmla="*/ 296 w 427"/>
                <a:gd name="T5" fmla="*/ 215 h 219"/>
                <a:gd name="T6" fmla="*/ 332 w 427"/>
                <a:gd name="T7" fmla="*/ 200 h 219"/>
                <a:gd name="T8" fmla="*/ 366 w 427"/>
                <a:gd name="T9" fmla="*/ 196 h 219"/>
                <a:gd name="T10" fmla="*/ 383 w 427"/>
                <a:gd name="T11" fmla="*/ 200 h 219"/>
                <a:gd name="T12" fmla="*/ 391 w 427"/>
                <a:gd name="T13" fmla="*/ 201 h 219"/>
                <a:gd name="T14" fmla="*/ 380 w 427"/>
                <a:gd name="T15" fmla="*/ 188 h 219"/>
                <a:gd name="T16" fmla="*/ 382 w 427"/>
                <a:gd name="T17" fmla="*/ 176 h 219"/>
                <a:gd name="T18" fmla="*/ 354 w 427"/>
                <a:gd name="T19" fmla="*/ 180 h 219"/>
                <a:gd name="T20" fmla="*/ 414 w 427"/>
                <a:gd name="T21" fmla="*/ 160 h 219"/>
                <a:gd name="T22" fmla="*/ 417 w 427"/>
                <a:gd name="T23" fmla="*/ 144 h 219"/>
                <a:gd name="T24" fmla="*/ 415 w 427"/>
                <a:gd name="T25" fmla="*/ 139 h 219"/>
                <a:gd name="T26" fmla="*/ 394 w 427"/>
                <a:gd name="T27" fmla="*/ 126 h 219"/>
                <a:gd name="T28" fmla="*/ 390 w 427"/>
                <a:gd name="T29" fmla="*/ 110 h 219"/>
                <a:gd name="T30" fmla="*/ 378 w 427"/>
                <a:gd name="T31" fmla="*/ 104 h 219"/>
                <a:gd name="T32" fmla="*/ 364 w 427"/>
                <a:gd name="T33" fmla="*/ 112 h 219"/>
                <a:gd name="T34" fmla="*/ 356 w 427"/>
                <a:gd name="T35" fmla="*/ 107 h 219"/>
                <a:gd name="T36" fmla="*/ 342 w 427"/>
                <a:gd name="T37" fmla="*/ 85 h 219"/>
                <a:gd name="T38" fmla="*/ 314 w 427"/>
                <a:gd name="T39" fmla="*/ 91 h 219"/>
                <a:gd name="T40" fmla="*/ 320 w 427"/>
                <a:gd name="T41" fmla="*/ 116 h 219"/>
                <a:gd name="T42" fmla="*/ 306 w 427"/>
                <a:gd name="T43" fmla="*/ 159 h 219"/>
                <a:gd name="T44" fmla="*/ 292 w 427"/>
                <a:gd name="T45" fmla="*/ 135 h 219"/>
                <a:gd name="T46" fmla="*/ 250 w 427"/>
                <a:gd name="T47" fmla="*/ 119 h 219"/>
                <a:gd name="T48" fmla="*/ 237 w 427"/>
                <a:gd name="T49" fmla="*/ 86 h 219"/>
                <a:gd name="T50" fmla="*/ 246 w 427"/>
                <a:gd name="T51" fmla="*/ 77 h 219"/>
                <a:gd name="T52" fmla="*/ 246 w 427"/>
                <a:gd name="T53" fmla="*/ 70 h 219"/>
                <a:gd name="T54" fmla="*/ 263 w 427"/>
                <a:gd name="T55" fmla="*/ 58 h 219"/>
                <a:gd name="T56" fmla="*/ 276 w 427"/>
                <a:gd name="T57" fmla="*/ 48 h 219"/>
                <a:gd name="T58" fmla="*/ 293 w 427"/>
                <a:gd name="T59" fmla="*/ 36 h 219"/>
                <a:gd name="T60" fmla="*/ 276 w 427"/>
                <a:gd name="T61" fmla="*/ 23 h 219"/>
                <a:gd name="T62" fmla="*/ 262 w 427"/>
                <a:gd name="T63" fmla="*/ 35 h 219"/>
                <a:gd name="T64" fmla="*/ 252 w 427"/>
                <a:gd name="T65" fmla="*/ 23 h 219"/>
                <a:gd name="T66" fmla="*/ 241 w 427"/>
                <a:gd name="T67" fmla="*/ 10 h 219"/>
                <a:gd name="T68" fmla="*/ 223 w 427"/>
                <a:gd name="T69" fmla="*/ 6 h 219"/>
                <a:gd name="T70" fmla="*/ 232 w 427"/>
                <a:gd name="T71" fmla="*/ 27 h 219"/>
                <a:gd name="T72" fmla="*/ 226 w 427"/>
                <a:gd name="T73" fmla="*/ 40 h 219"/>
                <a:gd name="T74" fmla="*/ 218 w 427"/>
                <a:gd name="T75" fmla="*/ 37 h 219"/>
                <a:gd name="T76" fmla="*/ 164 w 427"/>
                <a:gd name="T77" fmla="*/ 29 h 219"/>
                <a:gd name="T78" fmla="*/ 166 w 427"/>
                <a:gd name="T79" fmla="*/ 41 h 219"/>
                <a:gd name="T80" fmla="*/ 160 w 427"/>
                <a:gd name="T81" fmla="*/ 40 h 219"/>
                <a:gd name="T82" fmla="*/ 133 w 427"/>
                <a:gd name="T83" fmla="*/ 30 h 219"/>
                <a:gd name="T84" fmla="*/ 83 w 427"/>
                <a:gd name="T85" fmla="*/ 23 h 219"/>
                <a:gd name="T86" fmla="*/ 71 w 427"/>
                <a:gd name="T87" fmla="*/ 18 h 219"/>
                <a:gd name="T88" fmla="*/ 50 w 427"/>
                <a:gd name="T89" fmla="*/ 24 h 219"/>
                <a:gd name="T90" fmla="*/ 49 w 427"/>
                <a:gd name="T91" fmla="*/ 22 h 219"/>
                <a:gd name="T92" fmla="*/ 29 w 427"/>
                <a:gd name="T93" fmla="*/ 23 h 219"/>
                <a:gd name="T94" fmla="*/ 21 w 427"/>
                <a:gd name="T95" fmla="*/ 28 h 219"/>
                <a:gd name="T96" fmla="*/ 3 w 427"/>
                <a:gd name="T97" fmla="*/ 97 h 219"/>
                <a:gd name="T98" fmla="*/ 40 w 427"/>
                <a:gd name="T99" fmla="*/ 116 h 219"/>
                <a:gd name="T100" fmla="*/ 53 w 427"/>
                <a:gd name="T101" fmla="*/ 141 h 219"/>
                <a:gd name="T102" fmla="*/ 62 w 427"/>
                <a:gd name="T103" fmla="*/ 150 h 219"/>
                <a:gd name="T104" fmla="*/ 67 w 427"/>
                <a:gd name="T105" fmla="*/ 160 h 219"/>
                <a:gd name="T106" fmla="*/ 80 w 427"/>
                <a:gd name="T107" fmla="*/ 166 h 219"/>
                <a:gd name="T108" fmla="*/ 133 w 427"/>
                <a:gd name="T109" fmla="*/ 176 h 219"/>
                <a:gd name="T110" fmla="*/ 97 w 427"/>
                <a:gd name="T111" fmla="*/ 57 h 219"/>
                <a:gd name="T112" fmla="*/ 87 w 427"/>
                <a:gd name="T113" fmla="*/ 51 h 219"/>
                <a:gd name="T114" fmla="*/ 113 w 427"/>
                <a:gd name="T115" fmla="*/ 49 h 219"/>
                <a:gd name="T116" fmla="*/ 142 w 427"/>
                <a:gd name="T117" fmla="*/ 85 h 219"/>
                <a:gd name="T118" fmla="*/ 131 w 427"/>
                <a:gd name="T119" fmla="*/ 85 h 219"/>
                <a:gd name="T120" fmla="*/ 160 w 427"/>
                <a:gd name="T121" fmla="*/ 78 h 219"/>
                <a:gd name="T122" fmla="*/ 210 w 427"/>
                <a:gd name="T123" fmla="*/ 150 h 219"/>
                <a:gd name="T124" fmla="*/ 222 w 427"/>
                <a:gd name="T125" fmla="*/ 16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7" h="219">
                  <a:moveTo>
                    <a:pt x="229" y="174"/>
                  </a:moveTo>
                  <a:cubicBezTo>
                    <a:pt x="229" y="174"/>
                    <a:pt x="229" y="173"/>
                    <a:pt x="229" y="173"/>
                  </a:cubicBezTo>
                  <a:cubicBezTo>
                    <a:pt x="229" y="173"/>
                    <a:pt x="232" y="177"/>
                    <a:pt x="232" y="177"/>
                  </a:cubicBezTo>
                  <a:cubicBezTo>
                    <a:pt x="234" y="177"/>
                    <a:pt x="235" y="178"/>
                    <a:pt x="236" y="178"/>
                  </a:cubicBezTo>
                  <a:cubicBezTo>
                    <a:pt x="238" y="178"/>
                    <a:pt x="238" y="177"/>
                    <a:pt x="239" y="178"/>
                  </a:cubicBezTo>
                  <a:cubicBezTo>
                    <a:pt x="242" y="179"/>
                    <a:pt x="244" y="180"/>
                    <a:pt x="246" y="181"/>
                  </a:cubicBezTo>
                  <a:cubicBezTo>
                    <a:pt x="247" y="182"/>
                    <a:pt x="248" y="181"/>
                    <a:pt x="249" y="181"/>
                  </a:cubicBezTo>
                  <a:cubicBezTo>
                    <a:pt x="250" y="180"/>
                    <a:pt x="251" y="180"/>
                    <a:pt x="252" y="180"/>
                  </a:cubicBezTo>
                  <a:cubicBezTo>
                    <a:pt x="253" y="180"/>
                    <a:pt x="254" y="181"/>
                    <a:pt x="255" y="181"/>
                  </a:cubicBezTo>
                  <a:cubicBezTo>
                    <a:pt x="257" y="181"/>
                    <a:pt x="258" y="180"/>
                    <a:pt x="259" y="179"/>
                  </a:cubicBezTo>
                  <a:cubicBezTo>
                    <a:pt x="260" y="178"/>
                    <a:pt x="263" y="175"/>
                    <a:pt x="264" y="175"/>
                  </a:cubicBezTo>
                  <a:cubicBezTo>
                    <a:pt x="264" y="175"/>
                    <a:pt x="265" y="176"/>
                    <a:pt x="265" y="176"/>
                  </a:cubicBezTo>
                  <a:cubicBezTo>
                    <a:pt x="267" y="176"/>
                    <a:pt x="268" y="176"/>
                    <a:pt x="269" y="176"/>
                  </a:cubicBezTo>
                  <a:cubicBezTo>
                    <a:pt x="273" y="176"/>
                    <a:pt x="272" y="179"/>
                    <a:pt x="274" y="181"/>
                  </a:cubicBezTo>
                  <a:cubicBezTo>
                    <a:pt x="275" y="182"/>
                    <a:pt x="279" y="181"/>
                    <a:pt x="279" y="183"/>
                  </a:cubicBezTo>
                  <a:cubicBezTo>
                    <a:pt x="279" y="185"/>
                    <a:pt x="280" y="187"/>
                    <a:pt x="281" y="189"/>
                  </a:cubicBezTo>
                  <a:cubicBezTo>
                    <a:pt x="281" y="194"/>
                    <a:pt x="290" y="193"/>
                    <a:pt x="293" y="194"/>
                  </a:cubicBezTo>
                  <a:cubicBezTo>
                    <a:pt x="295" y="194"/>
                    <a:pt x="298" y="194"/>
                    <a:pt x="299" y="195"/>
                  </a:cubicBezTo>
                  <a:cubicBezTo>
                    <a:pt x="300" y="196"/>
                    <a:pt x="305" y="201"/>
                    <a:pt x="304" y="201"/>
                  </a:cubicBezTo>
                  <a:cubicBezTo>
                    <a:pt x="302" y="203"/>
                    <a:pt x="302" y="203"/>
                    <a:pt x="300" y="202"/>
                  </a:cubicBezTo>
                  <a:cubicBezTo>
                    <a:pt x="299" y="201"/>
                    <a:pt x="295" y="199"/>
                    <a:pt x="295" y="199"/>
                  </a:cubicBezTo>
                  <a:cubicBezTo>
                    <a:pt x="295" y="200"/>
                    <a:pt x="298" y="201"/>
                    <a:pt x="297" y="203"/>
                  </a:cubicBezTo>
                  <a:cubicBezTo>
                    <a:pt x="296" y="204"/>
                    <a:pt x="295" y="206"/>
                    <a:pt x="295" y="207"/>
                  </a:cubicBezTo>
                  <a:cubicBezTo>
                    <a:pt x="295" y="209"/>
                    <a:pt x="295" y="210"/>
                    <a:pt x="294" y="211"/>
                  </a:cubicBezTo>
                  <a:cubicBezTo>
                    <a:pt x="294" y="212"/>
                    <a:pt x="291" y="213"/>
                    <a:pt x="291" y="213"/>
                  </a:cubicBezTo>
                  <a:cubicBezTo>
                    <a:pt x="290" y="214"/>
                    <a:pt x="287" y="219"/>
                    <a:pt x="291" y="219"/>
                  </a:cubicBezTo>
                  <a:cubicBezTo>
                    <a:pt x="292" y="219"/>
                    <a:pt x="294" y="217"/>
                    <a:pt x="296" y="215"/>
                  </a:cubicBezTo>
                  <a:cubicBezTo>
                    <a:pt x="298" y="214"/>
                    <a:pt x="299" y="216"/>
                    <a:pt x="301" y="215"/>
                  </a:cubicBezTo>
                  <a:cubicBezTo>
                    <a:pt x="304" y="215"/>
                    <a:pt x="305" y="213"/>
                    <a:pt x="308" y="213"/>
                  </a:cubicBezTo>
                  <a:cubicBezTo>
                    <a:pt x="308" y="211"/>
                    <a:pt x="308" y="212"/>
                    <a:pt x="306" y="211"/>
                  </a:cubicBezTo>
                  <a:cubicBezTo>
                    <a:pt x="305" y="211"/>
                    <a:pt x="305" y="210"/>
                    <a:pt x="306" y="210"/>
                  </a:cubicBezTo>
                  <a:cubicBezTo>
                    <a:pt x="307" y="208"/>
                    <a:pt x="308" y="207"/>
                    <a:pt x="311" y="207"/>
                  </a:cubicBezTo>
                  <a:cubicBezTo>
                    <a:pt x="312" y="207"/>
                    <a:pt x="315" y="205"/>
                    <a:pt x="317" y="206"/>
                  </a:cubicBezTo>
                  <a:cubicBezTo>
                    <a:pt x="319" y="207"/>
                    <a:pt x="320" y="203"/>
                    <a:pt x="322" y="206"/>
                  </a:cubicBezTo>
                  <a:cubicBezTo>
                    <a:pt x="324" y="204"/>
                    <a:pt x="325" y="203"/>
                    <a:pt x="327" y="201"/>
                  </a:cubicBezTo>
                  <a:cubicBezTo>
                    <a:pt x="329" y="200"/>
                    <a:pt x="330" y="200"/>
                    <a:pt x="332" y="200"/>
                  </a:cubicBezTo>
                  <a:cubicBezTo>
                    <a:pt x="335" y="200"/>
                    <a:pt x="339" y="200"/>
                    <a:pt x="342" y="200"/>
                  </a:cubicBezTo>
                  <a:cubicBezTo>
                    <a:pt x="345" y="200"/>
                    <a:pt x="346" y="201"/>
                    <a:pt x="347" y="199"/>
                  </a:cubicBezTo>
                  <a:cubicBezTo>
                    <a:pt x="348" y="198"/>
                    <a:pt x="349" y="199"/>
                    <a:pt x="350" y="198"/>
                  </a:cubicBezTo>
                  <a:cubicBezTo>
                    <a:pt x="351" y="196"/>
                    <a:pt x="352" y="195"/>
                    <a:pt x="352" y="193"/>
                  </a:cubicBezTo>
                  <a:cubicBezTo>
                    <a:pt x="353" y="191"/>
                    <a:pt x="353" y="190"/>
                    <a:pt x="354" y="188"/>
                  </a:cubicBezTo>
                  <a:cubicBezTo>
                    <a:pt x="355" y="187"/>
                    <a:pt x="356" y="186"/>
                    <a:pt x="357" y="185"/>
                  </a:cubicBezTo>
                  <a:cubicBezTo>
                    <a:pt x="358" y="184"/>
                    <a:pt x="359" y="187"/>
                    <a:pt x="361" y="186"/>
                  </a:cubicBezTo>
                  <a:cubicBezTo>
                    <a:pt x="363" y="184"/>
                    <a:pt x="365" y="187"/>
                    <a:pt x="365" y="189"/>
                  </a:cubicBezTo>
                  <a:cubicBezTo>
                    <a:pt x="365" y="190"/>
                    <a:pt x="364" y="196"/>
                    <a:pt x="366" y="196"/>
                  </a:cubicBezTo>
                  <a:cubicBezTo>
                    <a:pt x="367" y="197"/>
                    <a:pt x="368" y="199"/>
                    <a:pt x="369" y="201"/>
                  </a:cubicBezTo>
                  <a:cubicBezTo>
                    <a:pt x="370" y="199"/>
                    <a:pt x="381" y="196"/>
                    <a:pt x="381" y="196"/>
                  </a:cubicBezTo>
                  <a:cubicBezTo>
                    <a:pt x="381" y="195"/>
                    <a:pt x="380" y="195"/>
                    <a:pt x="380" y="194"/>
                  </a:cubicBezTo>
                  <a:cubicBezTo>
                    <a:pt x="380" y="194"/>
                    <a:pt x="382" y="196"/>
                    <a:pt x="382" y="196"/>
                  </a:cubicBezTo>
                  <a:cubicBezTo>
                    <a:pt x="382" y="197"/>
                    <a:pt x="380" y="197"/>
                    <a:pt x="380" y="197"/>
                  </a:cubicBezTo>
                  <a:cubicBezTo>
                    <a:pt x="380" y="197"/>
                    <a:pt x="386" y="198"/>
                    <a:pt x="386" y="198"/>
                  </a:cubicBezTo>
                  <a:cubicBezTo>
                    <a:pt x="386" y="198"/>
                    <a:pt x="386" y="198"/>
                    <a:pt x="386" y="198"/>
                  </a:cubicBezTo>
                  <a:cubicBezTo>
                    <a:pt x="386" y="198"/>
                    <a:pt x="386" y="199"/>
                    <a:pt x="386" y="199"/>
                  </a:cubicBezTo>
                  <a:cubicBezTo>
                    <a:pt x="385" y="199"/>
                    <a:pt x="384" y="199"/>
                    <a:pt x="383" y="200"/>
                  </a:cubicBezTo>
                  <a:cubicBezTo>
                    <a:pt x="383" y="201"/>
                    <a:pt x="382" y="198"/>
                    <a:pt x="382" y="198"/>
                  </a:cubicBezTo>
                  <a:cubicBezTo>
                    <a:pt x="381" y="198"/>
                    <a:pt x="381" y="199"/>
                    <a:pt x="381" y="199"/>
                  </a:cubicBezTo>
                  <a:cubicBezTo>
                    <a:pt x="381" y="199"/>
                    <a:pt x="381" y="198"/>
                    <a:pt x="380" y="199"/>
                  </a:cubicBezTo>
                  <a:cubicBezTo>
                    <a:pt x="379" y="200"/>
                    <a:pt x="378" y="200"/>
                    <a:pt x="377" y="201"/>
                  </a:cubicBezTo>
                  <a:cubicBezTo>
                    <a:pt x="375" y="202"/>
                    <a:pt x="371" y="205"/>
                    <a:pt x="373" y="208"/>
                  </a:cubicBezTo>
                  <a:cubicBezTo>
                    <a:pt x="376" y="210"/>
                    <a:pt x="378" y="208"/>
                    <a:pt x="379" y="207"/>
                  </a:cubicBezTo>
                  <a:cubicBezTo>
                    <a:pt x="380" y="206"/>
                    <a:pt x="384" y="203"/>
                    <a:pt x="384" y="202"/>
                  </a:cubicBezTo>
                  <a:cubicBezTo>
                    <a:pt x="384" y="203"/>
                    <a:pt x="386" y="204"/>
                    <a:pt x="387" y="203"/>
                  </a:cubicBezTo>
                  <a:cubicBezTo>
                    <a:pt x="387" y="202"/>
                    <a:pt x="390" y="201"/>
                    <a:pt x="391" y="201"/>
                  </a:cubicBezTo>
                  <a:cubicBezTo>
                    <a:pt x="393" y="200"/>
                    <a:pt x="395" y="199"/>
                    <a:pt x="397" y="199"/>
                  </a:cubicBezTo>
                  <a:cubicBezTo>
                    <a:pt x="398" y="199"/>
                    <a:pt x="398" y="199"/>
                    <a:pt x="398" y="198"/>
                  </a:cubicBezTo>
                  <a:cubicBezTo>
                    <a:pt x="397" y="197"/>
                    <a:pt x="398" y="197"/>
                    <a:pt x="398" y="197"/>
                  </a:cubicBezTo>
                  <a:cubicBezTo>
                    <a:pt x="398" y="196"/>
                    <a:pt x="396" y="197"/>
                    <a:pt x="395" y="196"/>
                  </a:cubicBezTo>
                  <a:cubicBezTo>
                    <a:pt x="394" y="196"/>
                    <a:pt x="395" y="194"/>
                    <a:pt x="393" y="196"/>
                  </a:cubicBezTo>
                  <a:cubicBezTo>
                    <a:pt x="391" y="197"/>
                    <a:pt x="387" y="196"/>
                    <a:pt x="385" y="195"/>
                  </a:cubicBezTo>
                  <a:cubicBezTo>
                    <a:pt x="384" y="195"/>
                    <a:pt x="385" y="193"/>
                    <a:pt x="384" y="193"/>
                  </a:cubicBezTo>
                  <a:cubicBezTo>
                    <a:pt x="384" y="193"/>
                    <a:pt x="382" y="193"/>
                    <a:pt x="381" y="192"/>
                  </a:cubicBezTo>
                  <a:cubicBezTo>
                    <a:pt x="380" y="192"/>
                    <a:pt x="380" y="189"/>
                    <a:pt x="380" y="188"/>
                  </a:cubicBezTo>
                  <a:cubicBezTo>
                    <a:pt x="380" y="187"/>
                    <a:pt x="378" y="188"/>
                    <a:pt x="377" y="187"/>
                  </a:cubicBezTo>
                  <a:cubicBezTo>
                    <a:pt x="377" y="187"/>
                    <a:pt x="379" y="185"/>
                    <a:pt x="379" y="185"/>
                  </a:cubicBezTo>
                  <a:cubicBezTo>
                    <a:pt x="380" y="184"/>
                    <a:pt x="380" y="181"/>
                    <a:pt x="378" y="181"/>
                  </a:cubicBezTo>
                  <a:cubicBezTo>
                    <a:pt x="378" y="181"/>
                    <a:pt x="376" y="185"/>
                    <a:pt x="375" y="183"/>
                  </a:cubicBezTo>
                  <a:cubicBezTo>
                    <a:pt x="375" y="181"/>
                    <a:pt x="374" y="182"/>
                    <a:pt x="373" y="181"/>
                  </a:cubicBezTo>
                  <a:cubicBezTo>
                    <a:pt x="373" y="180"/>
                    <a:pt x="376" y="181"/>
                    <a:pt x="376" y="181"/>
                  </a:cubicBezTo>
                  <a:cubicBezTo>
                    <a:pt x="378" y="181"/>
                    <a:pt x="379" y="180"/>
                    <a:pt x="380" y="180"/>
                  </a:cubicBezTo>
                  <a:cubicBezTo>
                    <a:pt x="381" y="179"/>
                    <a:pt x="382" y="179"/>
                    <a:pt x="383" y="179"/>
                  </a:cubicBezTo>
                  <a:cubicBezTo>
                    <a:pt x="384" y="178"/>
                    <a:pt x="382" y="176"/>
                    <a:pt x="382" y="176"/>
                  </a:cubicBezTo>
                  <a:cubicBezTo>
                    <a:pt x="382" y="176"/>
                    <a:pt x="383" y="176"/>
                    <a:pt x="383" y="176"/>
                  </a:cubicBezTo>
                  <a:cubicBezTo>
                    <a:pt x="383" y="176"/>
                    <a:pt x="379" y="174"/>
                    <a:pt x="379" y="174"/>
                  </a:cubicBezTo>
                  <a:cubicBezTo>
                    <a:pt x="377" y="173"/>
                    <a:pt x="375" y="173"/>
                    <a:pt x="373" y="174"/>
                  </a:cubicBezTo>
                  <a:cubicBezTo>
                    <a:pt x="369" y="175"/>
                    <a:pt x="366" y="176"/>
                    <a:pt x="363" y="178"/>
                  </a:cubicBezTo>
                  <a:cubicBezTo>
                    <a:pt x="360" y="179"/>
                    <a:pt x="358" y="181"/>
                    <a:pt x="355" y="183"/>
                  </a:cubicBezTo>
                  <a:cubicBezTo>
                    <a:pt x="354" y="184"/>
                    <a:pt x="353" y="185"/>
                    <a:pt x="352" y="187"/>
                  </a:cubicBezTo>
                  <a:cubicBezTo>
                    <a:pt x="352" y="187"/>
                    <a:pt x="348" y="189"/>
                    <a:pt x="348" y="189"/>
                  </a:cubicBezTo>
                  <a:cubicBezTo>
                    <a:pt x="348" y="188"/>
                    <a:pt x="353" y="184"/>
                    <a:pt x="354" y="183"/>
                  </a:cubicBezTo>
                  <a:cubicBezTo>
                    <a:pt x="354" y="182"/>
                    <a:pt x="355" y="181"/>
                    <a:pt x="354" y="180"/>
                  </a:cubicBezTo>
                  <a:cubicBezTo>
                    <a:pt x="353" y="180"/>
                    <a:pt x="351" y="179"/>
                    <a:pt x="350" y="179"/>
                  </a:cubicBezTo>
                  <a:cubicBezTo>
                    <a:pt x="351" y="179"/>
                    <a:pt x="353" y="180"/>
                    <a:pt x="354" y="180"/>
                  </a:cubicBezTo>
                  <a:cubicBezTo>
                    <a:pt x="356" y="181"/>
                    <a:pt x="358" y="178"/>
                    <a:pt x="359" y="177"/>
                  </a:cubicBezTo>
                  <a:cubicBezTo>
                    <a:pt x="360" y="176"/>
                    <a:pt x="361" y="174"/>
                    <a:pt x="363" y="173"/>
                  </a:cubicBezTo>
                  <a:cubicBezTo>
                    <a:pt x="365" y="173"/>
                    <a:pt x="367" y="174"/>
                    <a:pt x="368" y="172"/>
                  </a:cubicBezTo>
                  <a:cubicBezTo>
                    <a:pt x="369" y="168"/>
                    <a:pt x="371" y="167"/>
                    <a:pt x="375" y="167"/>
                  </a:cubicBezTo>
                  <a:cubicBezTo>
                    <a:pt x="379" y="167"/>
                    <a:pt x="383" y="167"/>
                    <a:pt x="387" y="167"/>
                  </a:cubicBezTo>
                  <a:cubicBezTo>
                    <a:pt x="394" y="167"/>
                    <a:pt x="404" y="169"/>
                    <a:pt x="409" y="163"/>
                  </a:cubicBezTo>
                  <a:cubicBezTo>
                    <a:pt x="411" y="161"/>
                    <a:pt x="412" y="160"/>
                    <a:pt x="414" y="160"/>
                  </a:cubicBezTo>
                  <a:cubicBezTo>
                    <a:pt x="416" y="160"/>
                    <a:pt x="418" y="160"/>
                    <a:pt x="421" y="158"/>
                  </a:cubicBezTo>
                  <a:cubicBezTo>
                    <a:pt x="422" y="158"/>
                    <a:pt x="425" y="156"/>
                    <a:pt x="425" y="155"/>
                  </a:cubicBezTo>
                  <a:cubicBezTo>
                    <a:pt x="427" y="152"/>
                    <a:pt x="422" y="153"/>
                    <a:pt x="422" y="152"/>
                  </a:cubicBezTo>
                  <a:cubicBezTo>
                    <a:pt x="422" y="151"/>
                    <a:pt x="424" y="151"/>
                    <a:pt x="424" y="151"/>
                  </a:cubicBezTo>
                  <a:cubicBezTo>
                    <a:pt x="425" y="150"/>
                    <a:pt x="424" y="149"/>
                    <a:pt x="424" y="148"/>
                  </a:cubicBezTo>
                  <a:cubicBezTo>
                    <a:pt x="424" y="148"/>
                    <a:pt x="425" y="147"/>
                    <a:pt x="425" y="147"/>
                  </a:cubicBezTo>
                  <a:cubicBezTo>
                    <a:pt x="425" y="146"/>
                    <a:pt x="423" y="145"/>
                    <a:pt x="423" y="145"/>
                  </a:cubicBezTo>
                  <a:cubicBezTo>
                    <a:pt x="422" y="144"/>
                    <a:pt x="421" y="144"/>
                    <a:pt x="421" y="143"/>
                  </a:cubicBezTo>
                  <a:cubicBezTo>
                    <a:pt x="420" y="143"/>
                    <a:pt x="418" y="146"/>
                    <a:pt x="417" y="144"/>
                  </a:cubicBezTo>
                  <a:cubicBezTo>
                    <a:pt x="417" y="144"/>
                    <a:pt x="419" y="143"/>
                    <a:pt x="418" y="143"/>
                  </a:cubicBezTo>
                  <a:cubicBezTo>
                    <a:pt x="418" y="142"/>
                    <a:pt x="417" y="141"/>
                    <a:pt x="416" y="141"/>
                  </a:cubicBezTo>
                  <a:cubicBezTo>
                    <a:pt x="415" y="140"/>
                    <a:pt x="411" y="141"/>
                    <a:pt x="410" y="142"/>
                  </a:cubicBezTo>
                  <a:cubicBezTo>
                    <a:pt x="409" y="144"/>
                    <a:pt x="406" y="145"/>
                    <a:pt x="404" y="146"/>
                  </a:cubicBezTo>
                  <a:cubicBezTo>
                    <a:pt x="403" y="146"/>
                    <a:pt x="400" y="144"/>
                    <a:pt x="400" y="143"/>
                  </a:cubicBezTo>
                  <a:cubicBezTo>
                    <a:pt x="400" y="142"/>
                    <a:pt x="403" y="145"/>
                    <a:pt x="403" y="145"/>
                  </a:cubicBezTo>
                  <a:cubicBezTo>
                    <a:pt x="404" y="145"/>
                    <a:pt x="408" y="142"/>
                    <a:pt x="408" y="142"/>
                  </a:cubicBezTo>
                  <a:cubicBezTo>
                    <a:pt x="408" y="142"/>
                    <a:pt x="406" y="141"/>
                    <a:pt x="406" y="141"/>
                  </a:cubicBezTo>
                  <a:cubicBezTo>
                    <a:pt x="409" y="140"/>
                    <a:pt x="412" y="140"/>
                    <a:pt x="415" y="139"/>
                  </a:cubicBezTo>
                  <a:cubicBezTo>
                    <a:pt x="415" y="139"/>
                    <a:pt x="417" y="138"/>
                    <a:pt x="416" y="137"/>
                  </a:cubicBezTo>
                  <a:cubicBezTo>
                    <a:pt x="416" y="137"/>
                    <a:pt x="414" y="135"/>
                    <a:pt x="414" y="135"/>
                  </a:cubicBezTo>
                  <a:cubicBezTo>
                    <a:pt x="412" y="136"/>
                    <a:pt x="410" y="136"/>
                    <a:pt x="409" y="134"/>
                  </a:cubicBezTo>
                  <a:cubicBezTo>
                    <a:pt x="408" y="134"/>
                    <a:pt x="404" y="137"/>
                    <a:pt x="404" y="136"/>
                  </a:cubicBezTo>
                  <a:cubicBezTo>
                    <a:pt x="404" y="136"/>
                    <a:pt x="407" y="133"/>
                    <a:pt x="404" y="134"/>
                  </a:cubicBezTo>
                  <a:cubicBezTo>
                    <a:pt x="404" y="134"/>
                    <a:pt x="400" y="135"/>
                    <a:pt x="400" y="135"/>
                  </a:cubicBezTo>
                  <a:cubicBezTo>
                    <a:pt x="401" y="133"/>
                    <a:pt x="404" y="133"/>
                    <a:pt x="402" y="130"/>
                  </a:cubicBezTo>
                  <a:cubicBezTo>
                    <a:pt x="402" y="130"/>
                    <a:pt x="398" y="128"/>
                    <a:pt x="398" y="128"/>
                  </a:cubicBezTo>
                  <a:cubicBezTo>
                    <a:pt x="396" y="128"/>
                    <a:pt x="396" y="126"/>
                    <a:pt x="394" y="126"/>
                  </a:cubicBezTo>
                  <a:cubicBezTo>
                    <a:pt x="395" y="126"/>
                    <a:pt x="392" y="122"/>
                    <a:pt x="392" y="122"/>
                  </a:cubicBezTo>
                  <a:cubicBezTo>
                    <a:pt x="392" y="122"/>
                    <a:pt x="393" y="123"/>
                    <a:pt x="394" y="123"/>
                  </a:cubicBezTo>
                  <a:cubicBezTo>
                    <a:pt x="395" y="124"/>
                    <a:pt x="395" y="122"/>
                    <a:pt x="396" y="122"/>
                  </a:cubicBezTo>
                  <a:cubicBezTo>
                    <a:pt x="400" y="121"/>
                    <a:pt x="393" y="118"/>
                    <a:pt x="392" y="117"/>
                  </a:cubicBezTo>
                  <a:cubicBezTo>
                    <a:pt x="392" y="118"/>
                    <a:pt x="394" y="116"/>
                    <a:pt x="394" y="116"/>
                  </a:cubicBezTo>
                  <a:cubicBezTo>
                    <a:pt x="395" y="115"/>
                    <a:pt x="393" y="115"/>
                    <a:pt x="392" y="114"/>
                  </a:cubicBezTo>
                  <a:cubicBezTo>
                    <a:pt x="392" y="114"/>
                    <a:pt x="391" y="113"/>
                    <a:pt x="390" y="113"/>
                  </a:cubicBezTo>
                  <a:cubicBezTo>
                    <a:pt x="390" y="113"/>
                    <a:pt x="388" y="113"/>
                    <a:pt x="388" y="113"/>
                  </a:cubicBezTo>
                  <a:cubicBezTo>
                    <a:pt x="389" y="112"/>
                    <a:pt x="391" y="113"/>
                    <a:pt x="390" y="110"/>
                  </a:cubicBezTo>
                  <a:cubicBezTo>
                    <a:pt x="389" y="110"/>
                    <a:pt x="386" y="111"/>
                    <a:pt x="386" y="111"/>
                  </a:cubicBezTo>
                  <a:cubicBezTo>
                    <a:pt x="386" y="110"/>
                    <a:pt x="389" y="110"/>
                    <a:pt x="388" y="108"/>
                  </a:cubicBezTo>
                  <a:cubicBezTo>
                    <a:pt x="388" y="107"/>
                    <a:pt x="388" y="106"/>
                    <a:pt x="387" y="105"/>
                  </a:cubicBezTo>
                  <a:cubicBezTo>
                    <a:pt x="387" y="105"/>
                    <a:pt x="386" y="106"/>
                    <a:pt x="386" y="105"/>
                  </a:cubicBezTo>
                  <a:cubicBezTo>
                    <a:pt x="386" y="106"/>
                    <a:pt x="384" y="102"/>
                    <a:pt x="384" y="102"/>
                  </a:cubicBezTo>
                  <a:cubicBezTo>
                    <a:pt x="383" y="100"/>
                    <a:pt x="382" y="99"/>
                    <a:pt x="382" y="98"/>
                  </a:cubicBezTo>
                  <a:cubicBezTo>
                    <a:pt x="381" y="96"/>
                    <a:pt x="381" y="94"/>
                    <a:pt x="379" y="97"/>
                  </a:cubicBezTo>
                  <a:cubicBezTo>
                    <a:pt x="379" y="97"/>
                    <a:pt x="378" y="101"/>
                    <a:pt x="379" y="100"/>
                  </a:cubicBezTo>
                  <a:cubicBezTo>
                    <a:pt x="375" y="101"/>
                    <a:pt x="377" y="101"/>
                    <a:pt x="378" y="104"/>
                  </a:cubicBezTo>
                  <a:cubicBezTo>
                    <a:pt x="378" y="103"/>
                    <a:pt x="377" y="103"/>
                    <a:pt x="377" y="104"/>
                  </a:cubicBezTo>
                  <a:cubicBezTo>
                    <a:pt x="376" y="104"/>
                    <a:pt x="376" y="104"/>
                    <a:pt x="375" y="105"/>
                  </a:cubicBezTo>
                  <a:cubicBezTo>
                    <a:pt x="375" y="105"/>
                    <a:pt x="377" y="106"/>
                    <a:pt x="377" y="106"/>
                  </a:cubicBezTo>
                  <a:cubicBezTo>
                    <a:pt x="376" y="107"/>
                    <a:pt x="374" y="106"/>
                    <a:pt x="374" y="107"/>
                  </a:cubicBezTo>
                  <a:cubicBezTo>
                    <a:pt x="373" y="108"/>
                    <a:pt x="375" y="110"/>
                    <a:pt x="373" y="111"/>
                  </a:cubicBezTo>
                  <a:cubicBezTo>
                    <a:pt x="374" y="111"/>
                    <a:pt x="372" y="107"/>
                    <a:pt x="370" y="109"/>
                  </a:cubicBezTo>
                  <a:cubicBezTo>
                    <a:pt x="370" y="110"/>
                    <a:pt x="366" y="113"/>
                    <a:pt x="366" y="113"/>
                  </a:cubicBezTo>
                  <a:cubicBezTo>
                    <a:pt x="365" y="113"/>
                    <a:pt x="365" y="112"/>
                    <a:pt x="365" y="111"/>
                  </a:cubicBezTo>
                  <a:cubicBezTo>
                    <a:pt x="364" y="111"/>
                    <a:pt x="364" y="112"/>
                    <a:pt x="364" y="112"/>
                  </a:cubicBezTo>
                  <a:cubicBezTo>
                    <a:pt x="363" y="111"/>
                    <a:pt x="364" y="111"/>
                    <a:pt x="364" y="110"/>
                  </a:cubicBezTo>
                  <a:cubicBezTo>
                    <a:pt x="364" y="111"/>
                    <a:pt x="357" y="116"/>
                    <a:pt x="357" y="115"/>
                  </a:cubicBezTo>
                  <a:cubicBezTo>
                    <a:pt x="356" y="114"/>
                    <a:pt x="360" y="113"/>
                    <a:pt x="361" y="113"/>
                  </a:cubicBezTo>
                  <a:cubicBezTo>
                    <a:pt x="363" y="111"/>
                    <a:pt x="363" y="110"/>
                    <a:pt x="362" y="108"/>
                  </a:cubicBezTo>
                  <a:cubicBezTo>
                    <a:pt x="361" y="107"/>
                    <a:pt x="358" y="107"/>
                    <a:pt x="357" y="107"/>
                  </a:cubicBezTo>
                  <a:cubicBezTo>
                    <a:pt x="356" y="107"/>
                    <a:pt x="356" y="108"/>
                    <a:pt x="356" y="108"/>
                  </a:cubicBezTo>
                  <a:cubicBezTo>
                    <a:pt x="355" y="110"/>
                    <a:pt x="353" y="108"/>
                    <a:pt x="352" y="108"/>
                  </a:cubicBezTo>
                  <a:cubicBezTo>
                    <a:pt x="353" y="108"/>
                    <a:pt x="355" y="106"/>
                    <a:pt x="355" y="106"/>
                  </a:cubicBezTo>
                  <a:cubicBezTo>
                    <a:pt x="355" y="106"/>
                    <a:pt x="356" y="107"/>
                    <a:pt x="356" y="107"/>
                  </a:cubicBezTo>
                  <a:cubicBezTo>
                    <a:pt x="355" y="107"/>
                    <a:pt x="357" y="105"/>
                    <a:pt x="357" y="105"/>
                  </a:cubicBezTo>
                  <a:cubicBezTo>
                    <a:pt x="358" y="103"/>
                    <a:pt x="356" y="104"/>
                    <a:pt x="355" y="103"/>
                  </a:cubicBezTo>
                  <a:cubicBezTo>
                    <a:pt x="355" y="103"/>
                    <a:pt x="356" y="98"/>
                    <a:pt x="354" y="99"/>
                  </a:cubicBezTo>
                  <a:cubicBezTo>
                    <a:pt x="355" y="98"/>
                    <a:pt x="356" y="98"/>
                    <a:pt x="355" y="96"/>
                  </a:cubicBezTo>
                  <a:cubicBezTo>
                    <a:pt x="353" y="95"/>
                    <a:pt x="357" y="94"/>
                    <a:pt x="356" y="92"/>
                  </a:cubicBezTo>
                  <a:cubicBezTo>
                    <a:pt x="356" y="91"/>
                    <a:pt x="354" y="93"/>
                    <a:pt x="353" y="92"/>
                  </a:cubicBezTo>
                  <a:cubicBezTo>
                    <a:pt x="352" y="91"/>
                    <a:pt x="350" y="91"/>
                    <a:pt x="349" y="91"/>
                  </a:cubicBezTo>
                  <a:cubicBezTo>
                    <a:pt x="347" y="90"/>
                    <a:pt x="346" y="90"/>
                    <a:pt x="345" y="88"/>
                  </a:cubicBezTo>
                  <a:cubicBezTo>
                    <a:pt x="345" y="86"/>
                    <a:pt x="342" y="87"/>
                    <a:pt x="342" y="85"/>
                  </a:cubicBezTo>
                  <a:cubicBezTo>
                    <a:pt x="342" y="84"/>
                    <a:pt x="340" y="85"/>
                    <a:pt x="340" y="85"/>
                  </a:cubicBezTo>
                  <a:cubicBezTo>
                    <a:pt x="341" y="83"/>
                    <a:pt x="339" y="83"/>
                    <a:pt x="338" y="82"/>
                  </a:cubicBezTo>
                  <a:cubicBezTo>
                    <a:pt x="336" y="81"/>
                    <a:pt x="336" y="80"/>
                    <a:pt x="334" y="81"/>
                  </a:cubicBezTo>
                  <a:cubicBezTo>
                    <a:pt x="332" y="82"/>
                    <a:pt x="331" y="83"/>
                    <a:pt x="329" y="82"/>
                  </a:cubicBezTo>
                  <a:cubicBezTo>
                    <a:pt x="327" y="81"/>
                    <a:pt x="326" y="83"/>
                    <a:pt x="324" y="82"/>
                  </a:cubicBezTo>
                  <a:cubicBezTo>
                    <a:pt x="322" y="80"/>
                    <a:pt x="320" y="80"/>
                    <a:pt x="318" y="80"/>
                  </a:cubicBezTo>
                  <a:cubicBezTo>
                    <a:pt x="316" y="80"/>
                    <a:pt x="314" y="80"/>
                    <a:pt x="313" y="82"/>
                  </a:cubicBezTo>
                  <a:cubicBezTo>
                    <a:pt x="312" y="84"/>
                    <a:pt x="315" y="85"/>
                    <a:pt x="315" y="86"/>
                  </a:cubicBezTo>
                  <a:cubicBezTo>
                    <a:pt x="316" y="87"/>
                    <a:pt x="315" y="90"/>
                    <a:pt x="314" y="91"/>
                  </a:cubicBezTo>
                  <a:cubicBezTo>
                    <a:pt x="314" y="92"/>
                    <a:pt x="314" y="91"/>
                    <a:pt x="313" y="92"/>
                  </a:cubicBezTo>
                  <a:cubicBezTo>
                    <a:pt x="313" y="92"/>
                    <a:pt x="315" y="94"/>
                    <a:pt x="315" y="94"/>
                  </a:cubicBezTo>
                  <a:cubicBezTo>
                    <a:pt x="315" y="96"/>
                    <a:pt x="316" y="98"/>
                    <a:pt x="316" y="99"/>
                  </a:cubicBezTo>
                  <a:cubicBezTo>
                    <a:pt x="316" y="100"/>
                    <a:pt x="316" y="100"/>
                    <a:pt x="316" y="101"/>
                  </a:cubicBezTo>
                  <a:cubicBezTo>
                    <a:pt x="316" y="102"/>
                    <a:pt x="315" y="101"/>
                    <a:pt x="315" y="101"/>
                  </a:cubicBezTo>
                  <a:cubicBezTo>
                    <a:pt x="314" y="102"/>
                    <a:pt x="314" y="104"/>
                    <a:pt x="314" y="104"/>
                  </a:cubicBezTo>
                  <a:cubicBezTo>
                    <a:pt x="313" y="105"/>
                    <a:pt x="312" y="106"/>
                    <a:pt x="312" y="107"/>
                  </a:cubicBezTo>
                  <a:cubicBezTo>
                    <a:pt x="311" y="109"/>
                    <a:pt x="311" y="109"/>
                    <a:pt x="312" y="110"/>
                  </a:cubicBezTo>
                  <a:cubicBezTo>
                    <a:pt x="315" y="112"/>
                    <a:pt x="318" y="114"/>
                    <a:pt x="320" y="116"/>
                  </a:cubicBezTo>
                  <a:cubicBezTo>
                    <a:pt x="321" y="119"/>
                    <a:pt x="322" y="124"/>
                    <a:pt x="321" y="127"/>
                  </a:cubicBezTo>
                  <a:cubicBezTo>
                    <a:pt x="319" y="131"/>
                    <a:pt x="313" y="133"/>
                    <a:pt x="310" y="135"/>
                  </a:cubicBezTo>
                  <a:cubicBezTo>
                    <a:pt x="309" y="136"/>
                    <a:pt x="308" y="136"/>
                    <a:pt x="307" y="137"/>
                  </a:cubicBezTo>
                  <a:cubicBezTo>
                    <a:pt x="304" y="138"/>
                    <a:pt x="308" y="141"/>
                    <a:pt x="308" y="143"/>
                  </a:cubicBezTo>
                  <a:cubicBezTo>
                    <a:pt x="308" y="143"/>
                    <a:pt x="309" y="145"/>
                    <a:pt x="309" y="146"/>
                  </a:cubicBezTo>
                  <a:cubicBezTo>
                    <a:pt x="309" y="148"/>
                    <a:pt x="309" y="149"/>
                    <a:pt x="310" y="151"/>
                  </a:cubicBezTo>
                  <a:cubicBezTo>
                    <a:pt x="311" y="153"/>
                    <a:pt x="311" y="154"/>
                    <a:pt x="309" y="156"/>
                  </a:cubicBezTo>
                  <a:cubicBezTo>
                    <a:pt x="309" y="156"/>
                    <a:pt x="310" y="160"/>
                    <a:pt x="309" y="161"/>
                  </a:cubicBezTo>
                  <a:cubicBezTo>
                    <a:pt x="308" y="161"/>
                    <a:pt x="307" y="157"/>
                    <a:pt x="306" y="159"/>
                  </a:cubicBezTo>
                  <a:cubicBezTo>
                    <a:pt x="305" y="161"/>
                    <a:pt x="307" y="164"/>
                    <a:pt x="307" y="164"/>
                  </a:cubicBezTo>
                  <a:cubicBezTo>
                    <a:pt x="307" y="163"/>
                    <a:pt x="301" y="158"/>
                    <a:pt x="298" y="161"/>
                  </a:cubicBezTo>
                  <a:cubicBezTo>
                    <a:pt x="299" y="160"/>
                    <a:pt x="302" y="159"/>
                    <a:pt x="300" y="157"/>
                  </a:cubicBezTo>
                  <a:cubicBezTo>
                    <a:pt x="299" y="156"/>
                    <a:pt x="298" y="155"/>
                    <a:pt x="297" y="155"/>
                  </a:cubicBezTo>
                  <a:cubicBezTo>
                    <a:pt x="297" y="154"/>
                    <a:pt x="295" y="154"/>
                    <a:pt x="294" y="154"/>
                  </a:cubicBezTo>
                  <a:cubicBezTo>
                    <a:pt x="294" y="153"/>
                    <a:pt x="295" y="153"/>
                    <a:pt x="294" y="151"/>
                  </a:cubicBezTo>
                  <a:cubicBezTo>
                    <a:pt x="293" y="150"/>
                    <a:pt x="292" y="148"/>
                    <a:pt x="293" y="146"/>
                  </a:cubicBezTo>
                  <a:cubicBezTo>
                    <a:pt x="294" y="143"/>
                    <a:pt x="291" y="142"/>
                    <a:pt x="291" y="140"/>
                  </a:cubicBezTo>
                  <a:cubicBezTo>
                    <a:pt x="291" y="138"/>
                    <a:pt x="293" y="137"/>
                    <a:pt x="292" y="135"/>
                  </a:cubicBezTo>
                  <a:cubicBezTo>
                    <a:pt x="290" y="133"/>
                    <a:pt x="286" y="133"/>
                    <a:pt x="283" y="133"/>
                  </a:cubicBezTo>
                  <a:cubicBezTo>
                    <a:pt x="282" y="133"/>
                    <a:pt x="281" y="133"/>
                    <a:pt x="279" y="133"/>
                  </a:cubicBezTo>
                  <a:cubicBezTo>
                    <a:pt x="279" y="133"/>
                    <a:pt x="277" y="135"/>
                    <a:pt x="277" y="135"/>
                  </a:cubicBezTo>
                  <a:cubicBezTo>
                    <a:pt x="277" y="134"/>
                    <a:pt x="278" y="134"/>
                    <a:pt x="277" y="133"/>
                  </a:cubicBezTo>
                  <a:cubicBezTo>
                    <a:pt x="277" y="132"/>
                    <a:pt x="276" y="131"/>
                    <a:pt x="275" y="131"/>
                  </a:cubicBezTo>
                  <a:cubicBezTo>
                    <a:pt x="273" y="130"/>
                    <a:pt x="271" y="130"/>
                    <a:pt x="269" y="129"/>
                  </a:cubicBezTo>
                  <a:cubicBezTo>
                    <a:pt x="266" y="128"/>
                    <a:pt x="264" y="125"/>
                    <a:pt x="261" y="123"/>
                  </a:cubicBezTo>
                  <a:cubicBezTo>
                    <a:pt x="259" y="122"/>
                    <a:pt x="257" y="121"/>
                    <a:pt x="256" y="121"/>
                  </a:cubicBezTo>
                  <a:cubicBezTo>
                    <a:pt x="254" y="121"/>
                    <a:pt x="252" y="119"/>
                    <a:pt x="250" y="119"/>
                  </a:cubicBezTo>
                  <a:cubicBezTo>
                    <a:pt x="249" y="119"/>
                    <a:pt x="240" y="121"/>
                    <a:pt x="240" y="121"/>
                  </a:cubicBezTo>
                  <a:cubicBezTo>
                    <a:pt x="240" y="120"/>
                    <a:pt x="241" y="120"/>
                    <a:pt x="242" y="119"/>
                  </a:cubicBezTo>
                  <a:cubicBezTo>
                    <a:pt x="242" y="118"/>
                    <a:pt x="241" y="117"/>
                    <a:pt x="241" y="117"/>
                  </a:cubicBezTo>
                  <a:cubicBezTo>
                    <a:pt x="240" y="114"/>
                    <a:pt x="239" y="112"/>
                    <a:pt x="238" y="110"/>
                  </a:cubicBezTo>
                  <a:cubicBezTo>
                    <a:pt x="237" y="108"/>
                    <a:pt x="236" y="108"/>
                    <a:pt x="234" y="108"/>
                  </a:cubicBezTo>
                  <a:cubicBezTo>
                    <a:pt x="231" y="108"/>
                    <a:pt x="230" y="108"/>
                    <a:pt x="230" y="105"/>
                  </a:cubicBezTo>
                  <a:cubicBezTo>
                    <a:pt x="231" y="103"/>
                    <a:pt x="230" y="100"/>
                    <a:pt x="230" y="98"/>
                  </a:cubicBezTo>
                  <a:cubicBezTo>
                    <a:pt x="231" y="95"/>
                    <a:pt x="233" y="93"/>
                    <a:pt x="234" y="90"/>
                  </a:cubicBezTo>
                  <a:cubicBezTo>
                    <a:pt x="235" y="88"/>
                    <a:pt x="235" y="87"/>
                    <a:pt x="237" y="86"/>
                  </a:cubicBezTo>
                  <a:cubicBezTo>
                    <a:pt x="238" y="86"/>
                    <a:pt x="237" y="85"/>
                    <a:pt x="237" y="84"/>
                  </a:cubicBezTo>
                  <a:cubicBezTo>
                    <a:pt x="238" y="84"/>
                    <a:pt x="240" y="82"/>
                    <a:pt x="240" y="82"/>
                  </a:cubicBezTo>
                  <a:cubicBezTo>
                    <a:pt x="240" y="82"/>
                    <a:pt x="240" y="82"/>
                    <a:pt x="239" y="81"/>
                  </a:cubicBezTo>
                  <a:cubicBezTo>
                    <a:pt x="239" y="81"/>
                    <a:pt x="240" y="81"/>
                    <a:pt x="240" y="81"/>
                  </a:cubicBezTo>
                  <a:cubicBezTo>
                    <a:pt x="240" y="79"/>
                    <a:pt x="242" y="80"/>
                    <a:pt x="243" y="80"/>
                  </a:cubicBezTo>
                  <a:cubicBezTo>
                    <a:pt x="244" y="80"/>
                    <a:pt x="244" y="79"/>
                    <a:pt x="244" y="79"/>
                  </a:cubicBezTo>
                  <a:cubicBezTo>
                    <a:pt x="245" y="77"/>
                    <a:pt x="243" y="78"/>
                    <a:pt x="242" y="77"/>
                  </a:cubicBezTo>
                  <a:cubicBezTo>
                    <a:pt x="242" y="77"/>
                    <a:pt x="244" y="77"/>
                    <a:pt x="244" y="77"/>
                  </a:cubicBezTo>
                  <a:cubicBezTo>
                    <a:pt x="245" y="76"/>
                    <a:pt x="246" y="77"/>
                    <a:pt x="246" y="77"/>
                  </a:cubicBezTo>
                  <a:cubicBezTo>
                    <a:pt x="248" y="79"/>
                    <a:pt x="248" y="77"/>
                    <a:pt x="250" y="76"/>
                  </a:cubicBezTo>
                  <a:cubicBezTo>
                    <a:pt x="252" y="74"/>
                    <a:pt x="248" y="72"/>
                    <a:pt x="246" y="71"/>
                  </a:cubicBezTo>
                  <a:cubicBezTo>
                    <a:pt x="245" y="71"/>
                    <a:pt x="241" y="72"/>
                    <a:pt x="241" y="72"/>
                  </a:cubicBezTo>
                  <a:cubicBezTo>
                    <a:pt x="240" y="70"/>
                    <a:pt x="243" y="70"/>
                    <a:pt x="240" y="69"/>
                  </a:cubicBezTo>
                  <a:cubicBezTo>
                    <a:pt x="239" y="69"/>
                    <a:pt x="234" y="69"/>
                    <a:pt x="234" y="68"/>
                  </a:cubicBezTo>
                  <a:cubicBezTo>
                    <a:pt x="234" y="67"/>
                    <a:pt x="236" y="67"/>
                    <a:pt x="236" y="67"/>
                  </a:cubicBezTo>
                  <a:cubicBezTo>
                    <a:pt x="237" y="66"/>
                    <a:pt x="237" y="67"/>
                    <a:pt x="238" y="67"/>
                  </a:cubicBezTo>
                  <a:cubicBezTo>
                    <a:pt x="237" y="68"/>
                    <a:pt x="240" y="68"/>
                    <a:pt x="240" y="68"/>
                  </a:cubicBezTo>
                  <a:cubicBezTo>
                    <a:pt x="242" y="68"/>
                    <a:pt x="245" y="70"/>
                    <a:pt x="246" y="70"/>
                  </a:cubicBezTo>
                  <a:cubicBezTo>
                    <a:pt x="247" y="70"/>
                    <a:pt x="248" y="71"/>
                    <a:pt x="249" y="71"/>
                  </a:cubicBezTo>
                  <a:cubicBezTo>
                    <a:pt x="251" y="72"/>
                    <a:pt x="250" y="71"/>
                    <a:pt x="251" y="71"/>
                  </a:cubicBezTo>
                  <a:cubicBezTo>
                    <a:pt x="252" y="71"/>
                    <a:pt x="255" y="71"/>
                    <a:pt x="254" y="70"/>
                  </a:cubicBezTo>
                  <a:cubicBezTo>
                    <a:pt x="253" y="69"/>
                    <a:pt x="254" y="67"/>
                    <a:pt x="255" y="66"/>
                  </a:cubicBezTo>
                  <a:cubicBezTo>
                    <a:pt x="255" y="67"/>
                    <a:pt x="258" y="68"/>
                    <a:pt x="258" y="68"/>
                  </a:cubicBezTo>
                  <a:cubicBezTo>
                    <a:pt x="260" y="68"/>
                    <a:pt x="261" y="68"/>
                    <a:pt x="263" y="67"/>
                  </a:cubicBezTo>
                  <a:cubicBezTo>
                    <a:pt x="264" y="66"/>
                    <a:pt x="265" y="64"/>
                    <a:pt x="266" y="63"/>
                  </a:cubicBezTo>
                  <a:cubicBezTo>
                    <a:pt x="267" y="62"/>
                    <a:pt x="269" y="61"/>
                    <a:pt x="268" y="59"/>
                  </a:cubicBezTo>
                  <a:cubicBezTo>
                    <a:pt x="267" y="57"/>
                    <a:pt x="264" y="58"/>
                    <a:pt x="263" y="58"/>
                  </a:cubicBezTo>
                  <a:cubicBezTo>
                    <a:pt x="260" y="58"/>
                    <a:pt x="258" y="57"/>
                    <a:pt x="256" y="56"/>
                  </a:cubicBezTo>
                  <a:cubicBezTo>
                    <a:pt x="255" y="55"/>
                    <a:pt x="254" y="54"/>
                    <a:pt x="252" y="53"/>
                  </a:cubicBezTo>
                  <a:cubicBezTo>
                    <a:pt x="252" y="53"/>
                    <a:pt x="247" y="53"/>
                    <a:pt x="247" y="53"/>
                  </a:cubicBezTo>
                  <a:cubicBezTo>
                    <a:pt x="247" y="52"/>
                    <a:pt x="252" y="53"/>
                    <a:pt x="253" y="53"/>
                  </a:cubicBezTo>
                  <a:cubicBezTo>
                    <a:pt x="255" y="53"/>
                    <a:pt x="255" y="52"/>
                    <a:pt x="257" y="53"/>
                  </a:cubicBezTo>
                  <a:cubicBezTo>
                    <a:pt x="261" y="55"/>
                    <a:pt x="265" y="59"/>
                    <a:pt x="269" y="56"/>
                  </a:cubicBezTo>
                  <a:cubicBezTo>
                    <a:pt x="271" y="54"/>
                    <a:pt x="272" y="53"/>
                    <a:pt x="273" y="51"/>
                  </a:cubicBezTo>
                  <a:cubicBezTo>
                    <a:pt x="274" y="50"/>
                    <a:pt x="268" y="49"/>
                    <a:pt x="271" y="47"/>
                  </a:cubicBezTo>
                  <a:cubicBezTo>
                    <a:pt x="272" y="47"/>
                    <a:pt x="275" y="47"/>
                    <a:pt x="276" y="48"/>
                  </a:cubicBezTo>
                  <a:cubicBezTo>
                    <a:pt x="279" y="48"/>
                    <a:pt x="279" y="50"/>
                    <a:pt x="282" y="48"/>
                  </a:cubicBezTo>
                  <a:cubicBezTo>
                    <a:pt x="282" y="48"/>
                    <a:pt x="285" y="49"/>
                    <a:pt x="284" y="47"/>
                  </a:cubicBezTo>
                  <a:cubicBezTo>
                    <a:pt x="283" y="46"/>
                    <a:pt x="279" y="44"/>
                    <a:pt x="278" y="44"/>
                  </a:cubicBezTo>
                  <a:cubicBezTo>
                    <a:pt x="280" y="43"/>
                    <a:pt x="282" y="45"/>
                    <a:pt x="284" y="45"/>
                  </a:cubicBezTo>
                  <a:cubicBezTo>
                    <a:pt x="285" y="45"/>
                    <a:pt x="287" y="50"/>
                    <a:pt x="289" y="49"/>
                  </a:cubicBezTo>
                  <a:cubicBezTo>
                    <a:pt x="289" y="49"/>
                    <a:pt x="288" y="48"/>
                    <a:pt x="288" y="48"/>
                  </a:cubicBezTo>
                  <a:cubicBezTo>
                    <a:pt x="289" y="47"/>
                    <a:pt x="290" y="47"/>
                    <a:pt x="292" y="46"/>
                  </a:cubicBezTo>
                  <a:cubicBezTo>
                    <a:pt x="293" y="45"/>
                    <a:pt x="296" y="42"/>
                    <a:pt x="297" y="41"/>
                  </a:cubicBezTo>
                  <a:cubicBezTo>
                    <a:pt x="297" y="38"/>
                    <a:pt x="295" y="38"/>
                    <a:pt x="293" y="36"/>
                  </a:cubicBezTo>
                  <a:cubicBezTo>
                    <a:pt x="293" y="36"/>
                    <a:pt x="290" y="30"/>
                    <a:pt x="290" y="31"/>
                  </a:cubicBezTo>
                  <a:cubicBezTo>
                    <a:pt x="291" y="30"/>
                    <a:pt x="295" y="30"/>
                    <a:pt x="296" y="30"/>
                  </a:cubicBezTo>
                  <a:cubicBezTo>
                    <a:pt x="299" y="29"/>
                    <a:pt x="294" y="28"/>
                    <a:pt x="294" y="27"/>
                  </a:cubicBezTo>
                  <a:cubicBezTo>
                    <a:pt x="293" y="26"/>
                    <a:pt x="297" y="26"/>
                    <a:pt x="297" y="25"/>
                  </a:cubicBezTo>
                  <a:cubicBezTo>
                    <a:pt x="297" y="25"/>
                    <a:pt x="287" y="21"/>
                    <a:pt x="287" y="21"/>
                  </a:cubicBezTo>
                  <a:cubicBezTo>
                    <a:pt x="288" y="21"/>
                    <a:pt x="290" y="20"/>
                    <a:pt x="291" y="20"/>
                  </a:cubicBezTo>
                  <a:cubicBezTo>
                    <a:pt x="288" y="20"/>
                    <a:pt x="285" y="19"/>
                    <a:pt x="282" y="19"/>
                  </a:cubicBezTo>
                  <a:cubicBezTo>
                    <a:pt x="280" y="19"/>
                    <a:pt x="277" y="20"/>
                    <a:pt x="276" y="19"/>
                  </a:cubicBezTo>
                  <a:cubicBezTo>
                    <a:pt x="278" y="20"/>
                    <a:pt x="275" y="21"/>
                    <a:pt x="276" y="23"/>
                  </a:cubicBezTo>
                  <a:cubicBezTo>
                    <a:pt x="277" y="24"/>
                    <a:pt x="280" y="25"/>
                    <a:pt x="280" y="26"/>
                  </a:cubicBezTo>
                  <a:cubicBezTo>
                    <a:pt x="280" y="26"/>
                    <a:pt x="278" y="27"/>
                    <a:pt x="278" y="27"/>
                  </a:cubicBezTo>
                  <a:cubicBezTo>
                    <a:pt x="278" y="27"/>
                    <a:pt x="280" y="28"/>
                    <a:pt x="279" y="28"/>
                  </a:cubicBezTo>
                  <a:cubicBezTo>
                    <a:pt x="277" y="29"/>
                    <a:pt x="276" y="27"/>
                    <a:pt x="275" y="31"/>
                  </a:cubicBezTo>
                  <a:cubicBezTo>
                    <a:pt x="274" y="33"/>
                    <a:pt x="274" y="35"/>
                    <a:pt x="273" y="37"/>
                  </a:cubicBezTo>
                  <a:cubicBezTo>
                    <a:pt x="272" y="37"/>
                    <a:pt x="271" y="38"/>
                    <a:pt x="271" y="39"/>
                  </a:cubicBezTo>
                  <a:cubicBezTo>
                    <a:pt x="271" y="40"/>
                    <a:pt x="270" y="40"/>
                    <a:pt x="270" y="41"/>
                  </a:cubicBezTo>
                  <a:cubicBezTo>
                    <a:pt x="267" y="42"/>
                    <a:pt x="268" y="43"/>
                    <a:pt x="266" y="40"/>
                  </a:cubicBezTo>
                  <a:cubicBezTo>
                    <a:pt x="265" y="39"/>
                    <a:pt x="262" y="37"/>
                    <a:pt x="262" y="35"/>
                  </a:cubicBezTo>
                  <a:cubicBezTo>
                    <a:pt x="262" y="35"/>
                    <a:pt x="262" y="32"/>
                    <a:pt x="263" y="32"/>
                  </a:cubicBezTo>
                  <a:cubicBezTo>
                    <a:pt x="263" y="32"/>
                    <a:pt x="265" y="33"/>
                    <a:pt x="265" y="31"/>
                  </a:cubicBezTo>
                  <a:cubicBezTo>
                    <a:pt x="264" y="29"/>
                    <a:pt x="264" y="28"/>
                    <a:pt x="262" y="26"/>
                  </a:cubicBezTo>
                  <a:cubicBezTo>
                    <a:pt x="260" y="25"/>
                    <a:pt x="258" y="23"/>
                    <a:pt x="256" y="25"/>
                  </a:cubicBezTo>
                  <a:cubicBezTo>
                    <a:pt x="255" y="26"/>
                    <a:pt x="255" y="28"/>
                    <a:pt x="255" y="30"/>
                  </a:cubicBezTo>
                  <a:cubicBezTo>
                    <a:pt x="255" y="31"/>
                    <a:pt x="251" y="31"/>
                    <a:pt x="251" y="30"/>
                  </a:cubicBezTo>
                  <a:cubicBezTo>
                    <a:pt x="251" y="29"/>
                    <a:pt x="251" y="26"/>
                    <a:pt x="250" y="25"/>
                  </a:cubicBezTo>
                  <a:cubicBezTo>
                    <a:pt x="246" y="22"/>
                    <a:pt x="251" y="25"/>
                    <a:pt x="251" y="24"/>
                  </a:cubicBezTo>
                  <a:cubicBezTo>
                    <a:pt x="252" y="24"/>
                    <a:pt x="253" y="23"/>
                    <a:pt x="252" y="23"/>
                  </a:cubicBezTo>
                  <a:cubicBezTo>
                    <a:pt x="252" y="22"/>
                    <a:pt x="251" y="21"/>
                    <a:pt x="250" y="22"/>
                  </a:cubicBezTo>
                  <a:cubicBezTo>
                    <a:pt x="249" y="23"/>
                    <a:pt x="249" y="21"/>
                    <a:pt x="248" y="21"/>
                  </a:cubicBezTo>
                  <a:cubicBezTo>
                    <a:pt x="247" y="20"/>
                    <a:pt x="246" y="22"/>
                    <a:pt x="245" y="21"/>
                  </a:cubicBezTo>
                  <a:cubicBezTo>
                    <a:pt x="243" y="20"/>
                    <a:pt x="242" y="21"/>
                    <a:pt x="243" y="18"/>
                  </a:cubicBezTo>
                  <a:cubicBezTo>
                    <a:pt x="243" y="18"/>
                    <a:pt x="243" y="18"/>
                    <a:pt x="244" y="18"/>
                  </a:cubicBezTo>
                  <a:cubicBezTo>
                    <a:pt x="244" y="17"/>
                    <a:pt x="244" y="17"/>
                    <a:pt x="244" y="16"/>
                  </a:cubicBezTo>
                  <a:cubicBezTo>
                    <a:pt x="245" y="16"/>
                    <a:pt x="245" y="16"/>
                    <a:pt x="246" y="16"/>
                  </a:cubicBezTo>
                  <a:cubicBezTo>
                    <a:pt x="245" y="16"/>
                    <a:pt x="244" y="13"/>
                    <a:pt x="244" y="13"/>
                  </a:cubicBezTo>
                  <a:cubicBezTo>
                    <a:pt x="243" y="11"/>
                    <a:pt x="241" y="11"/>
                    <a:pt x="241" y="10"/>
                  </a:cubicBezTo>
                  <a:cubicBezTo>
                    <a:pt x="239" y="9"/>
                    <a:pt x="240" y="9"/>
                    <a:pt x="239" y="7"/>
                  </a:cubicBezTo>
                  <a:cubicBezTo>
                    <a:pt x="239" y="5"/>
                    <a:pt x="237" y="4"/>
                    <a:pt x="237" y="3"/>
                  </a:cubicBezTo>
                  <a:cubicBezTo>
                    <a:pt x="236" y="1"/>
                    <a:pt x="234" y="1"/>
                    <a:pt x="232" y="1"/>
                  </a:cubicBezTo>
                  <a:cubicBezTo>
                    <a:pt x="231" y="1"/>
                    <a:pt x="232" y="0"/>
                    <a:pt x="230" y="0"/>
                  </a:cubicBezTo>
                  <a:cubicBezTo>
                    <a:pt x="229" y="0"/>
                    <a:pt x="228" y="0"/>
                    <a:pt x="228" y="2"/>
                  </a:cubicBezTo>
                  <a:cubicBezTo>
                    <a:pt x="228" y="2"/>
                    <a:pt x="225" y="3"/>
                    <a:pt x="225" y="3"/>
                  </a:cubicBezTo>
                  <a:cubicBezTo>
                    <a:pt x="226" y="3"/>
                    <a:pt x="228" y="3"/>
                    <a:pt x="228" y="4"/>
                  </a:cubicBezTo>
                  <a:cubicBezTo>
                    <a:pt x="228" y="4"/>
                    <a:pt x="226" y="5"/>
                    <a:pt x="226" y="5"/>
                  </a:cubicBezTo>
                  <a:cubicBezTo>
                    <a:pt x="225" y="6"/>
                    <a:pt x="224" y="4"/>
                    <a:pt x="223" y="6"/>
                  </a:cubicBezTo>
                  <a:cubicBezTo>
                    <a:pt x="222" y="6"/>
                    <a:pt x="221" y="9"/>
                    <a:pt x="221" y="10"/>
                  </a:cubicBezTo>
                  <a:cubicBezTo>
                    <a:pt x="222" y="10"/>
                    <a:pt x="224" y="10"/>
                    <a:pt x="225" y="11"/>
                  </a:cubicBezTo>
                  <a:cubicBezTo>
                    <a:pt x="224" y="10"/>
                    <a:pt x="222" y="14"/>
                    <a:pt x="222" y="15"/>
                  </a:cubicBezTo>
                  <a:cubicBezTo>
                    <a:pt x="222" y="16"/>
                    <a:pt x="224" y="18"/>
                    <a:pt x="225" y="19"/>
                  </a:cubicBezTo>
                  <a:cubicBezTo>
                    <a:pt x="226" y="19"/>
                    <a:pt x="228" y="21"/>
                    <a:pt x="229" y="21"/>
                  </a:cubicBezTo>
                  <a:cubicBezTo>
                    <a:pt x="231" y="20"/>
                    <a:pt x="231" y="20"/>
                    <a:pt x="232" y="21"/>
                  </a:cubicBezTo>
                  <a:cubicBezTo>
                    <a:pt x="233" y="21"/>
                    <a:pt x="235" y="23"/>
                    <a:pt x="235" y="23"/>
                  </a:cubicBezTo>
                  <a:cubicBezTo>
                    <a:pt x="234" y="24"/>
                    <a:pt x="233" y="22"/>
                    <a:pt x="233" y="24"/>
                  </a:cubicBezTo>
                  <a:cubicBezTo>
                    <a:pt x="233" y="26"/>
                    <a:pt x="232" y="26"/>
                    <a:pt x="232" y="27"/>
                  </a:cubicBezTo>
                  <a:cubicBezTo>
                    <a:pt x="231" y="29"/>
                    <a:pt x="233" y="29"/>
                    <a:pt x="234" y="28"/>
                  </a:cubicBezTo>
                  <a:cubicBezTo>
                    <a:pt x="234" y="28"/>
                    <a:pt x="236" y="25"/>
                    <a:pt x="236" y="26"/>
                  </a:cubicBezTo>
                  <a:cubicBezTo>
                    <a:pt x="237" y="27"/>
                    <a:pt x="236" y="29"/>
                    <a:pt x="236" y="30"/>
                  </a:cubicBezTo>
                  <a:cubicBezTo>
                    <a:pt x="235" y="31"/>
                    <a:pt x="234" y="31"/>
                    <a:pt x="233" y="31"/>
                  </a:cubicBezTo>
                  <a:cubicBezTo>
                    <a:pt x="233" y="32"/>
                    <a:pt x="233" y="33"/>
                    <a:pt x="232" y="34"/>
                  </a:cubicBezTo>
                  <a:cubicBezTo>
                    <a:pt x="231" y="34"/>
                    <a:pt x="229" y="34"/>
                    <a:pt x="228" y="35"/>
                  </a:cubicBezTo>
                  <a:cubicBezTo>
                    <a:pt x="227" y="35"/>
                    <a:pt x="226" y="37"/>
                    <a:pt x="226" y="37"/>
                  </a:cubicBezTo>
                  <a:cubicBezTo>
                    <a:pt x="227" y="38"/>
                    <a:pt x="228" y="39"/>
                    <a:pt x="228" y="41"/>
                  </a:cubicBezTo>
                  <a:cubicBezTo>
                    <a:pt x="228" y="42"/>
                    <a:pt x="227" y="41"/>
                    <a:pt x="226" y="40"/>
                  </a:cubicBezTo>
                  <a:cubicBezTo>
                    <a:pt x="226" y="40"/>
                    <a:pt x="225" y="40"/>
                    <a:pt x="225" y="41"/>
                  </a:cubicBezTo>
                  <a:cubicBezTo>
                    <a:pt x="224" y="41"/>
                    <a:pt x="222" y="40"/>
                    <a:pt x="222" y="39"/>
                  </a:cubicBezTo>
                  <a:cubicBezTo>
                    <a:pt x="222" y="38"/>
                    <a:pt x="224" y="35"/>
                    <a:pt x="224" y="34"/>
                  </a:cubicBezTo>
                  <a:cubicBezTo>
                    <a:pt x="225" y="32"/>
                    <a:pt x="222" y="34"/>
                    <a:pt x="222" y="34"/>
                  </a:cubicBezTo>
                  <a:cubicBezTo>
                    <a:pt x="221" y="34"/>
                    <a:pt x="218" y="32"/>
                    <a:pt x="217" y="31"/>
                  </a:cubicBezTo>
                  <a:cubicBezTo>
                    <a:pt x="215" y="30"/>
                    <a:pt x="216" y="32"/>
                    <a:pt x="214" y="32"/>
                  </a:cubicBezTo>
                  <a:cubicBezTo>
                    <a:pt x="213" y="32"/>
                    <a:pt x="210" y="31"/>
                    <a:pt x="212" y="33"/>
                  </a:cubicBezTo>
                  <a:cubicBezTo>
                    <a:pt x="213" y="34"/>
                    <a:pt x="213" y="35"/>
                    <a:pt x="215" y="35"/>
                  </a:cubicBezTo>
                  <a:cubicBezTo>
                    <a:pt x="216" y="35"/>
                    <a:pt x="218" y="35"/>
                    <a:pt x="218" y="37"/>
                  </a:cubicBezTo>
                  <a:cubicBezTo>
                    <a:pt x="220" y="41"/>
                    <a:pt x="214" y="36"/>
                    <a:pt x="213" y="35"/>
                  </a:cubicBezTo>
                  <a:cubicBezTo>
                    <a:pt x="211" y="35"/>
                    <a:pt x="211" y="37"/>
                    <a:pt x="209" y="37"/>
                  </a:cubicBezTo>
                  <a:cubicBezTo>
                    <a:pt x="207" y="37"/>
                    <a:pt x="206" y="36"/>
                    <a:pt x="204" y="36"/>
                  </a:cubicBezTo>
                  <a:cubicBezTo>
                    <a:pt x="200" y="37"/>
                    <a:pt x="197" y="37"/>
                    <a:pt x="193" y="37"/>
                  </a:cubicBezTo>
                  <a:cubicBezTo>
                    <a:pt x="190" y="36"/>
                    <a:pt x="186" y="34"/>
                    <a:pt x="182" y="33"/>
                  </a:cubicBezTo>
                  <a:cubicBezTo>
                    <a:pt x="181" y="33"/>
                    <a:pt x="179" y="33"/>
                    <a:pt x="178" y="32"/>
                  </a:cubicBezTo>
                  <a:cubicBezTo>
                    <a:pt x="177" y="30"/>
                    <a:pt x="177" y="28"/>
                    <a:pt x="176" y="28"/>
                  </a:cubicBezTo>
                  <a:cubicBezTo>
                    <a:pt x="174" y="27"/>
                    <a:pt x="172" y="28"/>
                    <a:pt x="171" y="28"/>
                  </a:cubicBezTo>
                  <a:cubicBezTo>
                    <a:pt x="168" y="29"/>
                    <a:pt x="166" y="29"/>
                    <a:pt x="164" y="29"/>
                  </a:cubicBezTo>
                  <a:cubicBezTo>
                    <a:pt x="163" y="30"/>
                    <a:pt x="161" y="31"/>
                    <a:pt x="161" y="32"/>
                  </a:cubicBezTo>
                  <a:cubicBezTo>
                    <a:pt x="161" y="32"/>
                    <a:pt x="165" y="34"/>
                    <a:pt x="166" y="34"/>
                  </a:cubicBezTo>
                  <a:cubicBezTo>
                    <a:pt x="166" y="34"/>
                    <a:pt x="165" y="31"/>
                    <a:pt x="167" y="32"/>
                  </a:cubicBezTo>
                  <a:cubicBezTo>
                    <a:pt x="168" y="32"/>
                    <a:pt x="168" y="33"/>
                    <a:pt x="169" y="32"/>
                  </a:cubicBezTo>
                  <a:cubicBezTo>
                    <a:pt x="170" y="32"/>
                    <a:pt x="176" y="28"/>
                    <a:pt x="176" y="30"/>
                  </a:cubicBezTo>
                  <a:cubicBezTo>
                    <a:pt x="176" y="31"/>
                    <a:pt x="173" y="32"/>
                    <a:pt x="172" y="33"/>
                  </a:cubicBezTo>
                  <a:cubicBezTo>
                    <a:pt x="171" y="34"/>
                    <a:pt x="169" y="34"/>
                    <a:pt x="167" y="34"/>
                  </a:cubicBezTo>
                  <a:cubicBezTo>
                    <a:pt x="166" y="35"/>
                    <a:pt x="163" y="37"/>
                    <a:pt x="165" y="38"/>
                  </a:cubicBezTo>
                  <a:cubicBezTo>
                    <a:pt x="167" y="38"/>
                    <a:pt x="167" y="39"/>
                    <a:pt x="166" y="41"/>
                  </a:cubicBezTo>
                  <a:cubicBezTo>
                    <a:pt x="166" y="42"/>
                    <a:pt x="168" y="42"/>
                    <a:pt x="168" y="43"/>
                  </a:cubicBezTo>
                  <a:cubicBezTo>
                    <a:pt x="169" y="44"/>
                    <a:pt x="169" y="46"/>
                    <a:pt x="167" y="44"/>
                  </a:cubicBezTo>
                  <a:cubicBezTo>
                    <a:pt x="165" y="42"/>
                    <a:pt x="167" y="46"/>
                    <a:pt x="166" y="45"/>
                  </a:cubicBezTo>
                  <a:cubicBezTo>
                    <a:pt x="165" y="45"/>
                    <a:pt x="163" y="42"/>
                    <a:pt x="162" y="43"/>
                  </a:cubicBezTo>
                  <a:cubicBezTo>
                    <a:pt x="164" y="42"/>
                    <a:pt x="167" y="43"/>
                    <a:pt x="164" y="41"/>
                  </a:cubicBezTo>
                  <a:cubicBezTo>
                    <a:pt x="165" y="41"/>
                    <a:pt x="166" y="40"/>
                    <a:pt x="164" y="39"/>
                  </a:cubicBezTo>
                  <a:cubicBezTo>
                    <a:pt x="166" y="40"/>
                    <a:pt x="161" y="40"/>
                    <a:pt x="162" y="40"/>
                  </a:cubicBezTo>
                  <a:cubicBezTo>
                    <a:pt x="162" y="39"/>
                    <a:pt x="162" y="39"/>
                    <a:pt x="163" y="39"/>
                  </a:cubicBezTo>
                  <a:cubicBezTo>
                    <a:pt x="163" y="38"/>
                    <a:pt x="160" y="40"/>
                    <a:pt x="160" y="40"/>
                  </a:cubicBezTo>
                  <a:cubicBezTo>
                    <a:pt x="159" y="40"/>
                    <a:pt x="160" y="38"/>
                    <a:pt x="159" y="37"/>
                  </a:cubicBezTo>
                  <a:cubicBezTo>
                    <a:pt x="159" y="37"/>
                    <a:pt x="157" y="37"/>
                    <a:pt x="157" y="37"/>
                  </a:cubicBezTo>
                  <a:cubicBezTo>
                    <a:pt x="155" y="37"/>
                    <a:pt x="155" y="34"/>
                    <a:pt x="153" y="35"/>
                  </a:cubicBezTo>
                  <a:cubicBezTo>
                    <a:pt x="151" y="37"/>
                    <a:pt x="150" y="37"/>
                    <a:pt x="147" y="37"/>
                  </a:cubicBezTo>
                  <a:cubicBezTo>
                    <a:pt x="143" y="37"/>
                    <a:pt x="140" y="37"/>
                    <a:pt x="136" y="37"/>
                  </a:cubicBezTo>
                  <a:cubicBezTo>
                    <a:pt x="135" y="37"/>
                    <a:pt x="128" y="37"/>
                    <a:pt x="128" y="36"/>
                  </a:cubicBezTo>
                  <a:cubicBezTo>
                    <a:pt x="127" y="36"/>
                    <a:pt x="130" y="34"/>
                    <a:pt x="131" y="33"/>
                  </a:cubicBezTo>
                  <a:cubicBezTo>
                    <a:pt x="132" y="32"/>
                    <a:pt x="133" y="33"/>
                    <a:pt x="135" y="33"/>
                  </a:cubicBezTo>
                  <a:cubicBezTo>
                    <a:pt x="136" y="32"/>
                    <a:pt x="133" y="30"/>
                    <a:pt x="133" y="30"/>
                  </a:cubicBezTo>
                  <a:cubicBezTo>
                    <a:pt x="131" y="28"/>
                    <a:pt x="130" y="28"/>
                    <a:pt x="128" y="27"/>
                  </a:cubicBezTo>
                  <a:cubicBezTo>
                    <a:pt x="127" y="27"/>
                    <a:pt x="126" y="26"/>
                    <a:pt x="125" y="27"/>
                  </a:cubicBezTo>
                  <a:cubicBezTo>
                    <a:pt x="124" y="28"/>
                    <a:pt x="123" y="29"/>
                    <a:pt x="122" y="28"/>
                  </a:cubicBezTo>
                  <a:cubicBezTo>
                    <a:pt x="119" y="26"/>
                    <a:pt x="116" y="26"/>
                    <a:pt x="113" y="25"/>
                  </a:cubicBezTo>
                  <a:cubicBezTo>
                    <a:pt x="109" y="24"/>
                    <a:pt x="106" y="24"/>
                    <a:pt x="102" y="22"/>
                  </a:cubicBezTo>
                  <a:cubicBezTo>
                    <a:pt x="99" y="20"/>
                    <a:pt x="97" y="19"/>
                    <a:pt x="93" y="19"/>
                  </a:cubicBezTo>
                  <a:cubicBezTo>
                    <a:pt x="92" y="19"/>
                    <a:pt x="91" y="19"/>
                    <a:pt x="90" y="20"/>
                  </a:cubicBezTo>
                  <a:cubicBezTo>
                    <a:pt x="89" y="21"/>
                    <a:pt x="88" y="23"/>
                    <a:pt x="87" y="23"/>
                  </a:cubicBezTo>
                  <a:cubicBezTo>
                    <a:pt x="86" y="23"/>
                    <a:pt x="83" y="24"/>
                    <a:pt x="83" y="23"/>
                  </a:cubicBezTo>
                  <a:cubicBezTo>
                    <a:pt x="83" y="22"/>
                    <a:pt x="85" y="21"/>
                    <a:pt x="85" y="20"/>
                  </a:cubicBezTo>
                  <a:cubicBezTo>
                    <a:pt x="85" y="20"/>
                    <a:pt x="82" y="21"/>
                    <a:pt x="82" y="20"/>
                  </a:cubicBezTo>
                  <a:cubicBezTo>
                    <a:pt x="83" y="19"/>
                    <a:pt x="83" y="18"/>
                    <a:pt x="82" y="17"/>
                  </a:cubicBezTo>
                  <a:cubicBezTo>
                    <a:pt x="82" y="15"/>
                    <a:pt x="78" y="17"/>
                    <a:pt x="78" y="18"/>
                  </a:cubicBezTo>
                  <a:cubicBezTo>
                    <a:pt x="78" y="18"/>
                    <a:pt x="80" y="17"/>
                    <a:pt x="80" y="18"/>
                  </a:cubicBezTo>
                  <a:cubicBezTo>
                    <a:pt x="81" y="18"/>
                    <a:pt x="77" y="20"/>
                    <a:pt x="80" y="20"/>
                  </a:cubicBezTo>
                  <a:cubicBezTo>
                    <a:pt x="79" y="20"/>
                    <a:pt x="78" y="20"/>
                    <a:pt x="78" y="22"/>
                  </a:cubicBezTo>
                  <a:cubicBezTo>
                    <a:pt x="78" y="23"/>
                    <a:pt x="77" y="24"/>
                    <a:pt x="76" y="23"/>
                  </a:cubicBezTo>
                  <a:cubicBezTo>
                    <a:pt x="73" y="22"/>
                    <a:pt x="72" y="21"/>
                    <a:pt x="71" y="18"/>
                  </a:cubicBezTo>
                  <a:cubicBezTo>
                    <a:pt x="70" y="16"/>
                    <a:pt x="68" y="15"/>
                    <a:pt x="66" y="13"/>
                  </a:cubicBezTo>
                  <a:cubicBezTo>
                    <a:pt x="65" y="13"/>
                    <a:pt x="64" y="11"/>
                    <a:pt x="63" y="12"/>
                  </a:cubicBezTo>
                  <a:cubicBezTo>
                    <a:pt x="63" y="14"/>
                    <a:pt x="66" y="15"/>
                    <a:pt x="67" y="16"/>
                  </a:cubicBezTo>
                  <a:cubicBezTo>
                    <a:pt x="67" y="15"/>
                    <a:pt x="63" y="16"/>
                    <a:pt x="63" y="17"/>
                  </a:cubicBezTo>
                  <a:cubicBezTo>
                    <a:pt x="62" y="18"/>
                    <a:pt x="63" y="18"/>
                    <a:pt x="62" y="19"/>
                  </a:cubicBezTo>
                  <a:cubicBezTo>
                    <a:pt x="61" y="19"/>
                    <a:pt x="60" y="21"/>
                    <a:pt x="59" y="20"/>
                  </a:cubicBezTo>
                  <a:cubicBezTo>
                    <a:pt x="59" y="20"/>
                    <a:pt x="59" y="19"/>
                    <a:pt x="59" y="19"/>
                  </a:cubicBezTo>
                  <a:cubicBezTo>
                    <a:pt x="59" y="18"/>
                    <a:pt x="54" y="20"/>
                    <a:pt x="54" y="21"/>
                  </a:cubicBezTo>
                  <a:cubicBezTo>
                    <a:pt x="53" y="22"/>
                    <a:pt x="52" y="23"/>
                    <a:pt x="50" y="24"/>
                  </a:cubicBezTo>
                  <a:cubicBezTo>
                    <a:pt x="49" y="25"/>
                    <a:pt x="50" y="22"/>
                    <a:pt x="49" y="22"/>
                  </a:cubicBezTo>
                  <a:cubicBezTo>
                    <a:pt x="48" y="22"/>
                    <a:pt x="47" y="23"/>
                    <a:pt x="46" y="23"/>
                  </a:cubicBezTo>
                  <a:cubicBezTo>
                    <a:pt x="45" y="23"/>
                    <a:pt x="45" y="25"/>
                    <a:pt x="44" y="25"/>
                  </a:cubicBezTo>
                  <a:cubicBezTo>
                    <a:pt x="43" y="25"/>
                    <a:pt x="40" y="27"/>
                    <a:pt x="41" y="27"/>
                  </a:cubicBezTo>
                  <a:cubicBezTo>
                    <a:pt x="41" y="28"/>
                    <a:pt x="43" y="28"/>
                    <a:pt x="40" y="29"/>
                  </a:cubicBezTo>
                  <a:cubicBezTo>
                    <a:pt x="40" y="29"/>
                    <a:pt x="37" y="29"/>
                    <a:pt x="37" y="28"/>
                  </a:cubicBezTo>
                  <a:cubicBezTo>
                    <a:pt x="37" y="27"/>
                    <a:pt x="40" y="26"/>
                    <a:pt x="40" y="26"/>
                  </a:cubicBezTo>
                  <a:cubicBezTo>
                    <a:pt x="41" y="24"/>
                    <a:pt x="43" y="23"/>
                    <a:pt x="44" y="22"/>
                  </a:cubicBezTo>
                  <a:cubicBezTo>
                    <a:pt x="46" y="21"/>
                    <a:pt x="47" y="21"/>
                    <a:pt x="49" y="22"/>
                  </a:cubicBezTo>
                  <a:cubicBezTo>
                    <a:pt x="48" y="22"/>
                    <a:pt x="56" y="18"/>
                    <a:pt x="56" y="18"/>
                  </a:cubicBezTo>
                  <a:cubicBezTo>
                    <a:pt x="58" y="17"/>
                    <a:pt x="57" y="16"/>
                    <a:pt x="56" y="16"/>
                  </a:cubicBezTo>
                  <a:cubicBezTo>
                    <a:pt x="54" y="16"/>
                    <a:pt x="52" y="16"/>
                    <a:pt x="50" y="17"/>
                  </a:cubicBezTo>
                  <a:cubicBezTo>
                    <a:pt x="49" y="17"/>
                    <a:pt x="49" y="19"/>
                    <a:pt x="47" y="19"/>
                  </a:cubicBezTo>
                  <a:cubicBezTo>
                    <a:pt x="46" y="19"/>
                    <a:pt x="44" y="20"/>
                    <a:pt x="43" y="20"/>
                  </a:cubicBezTo>
                  <a:cubicBezTo>
                    <a:pt x="41" y="20"/>
                    <a:pt x="36" y="25"/>
                    <a:pt x="35" y="24"/>
                  </a:cubicBezTo>
                  <a:cubicBezTo>
                    <a:pt x="34" y="24"/>
                    <a:pt x="36" y="23"/>
                    <a:pt x="36" y="22"/>
                  </a:cubicBezTo>
                  <a:cubicBezTo>
                    <a:pt x="36" y="22"/>
                    <a:pt x="33" y="21"/>
                    <a:pt x="33" y="21"/>
                  </a:cubicBezTo>
                  <a:cubicBezTo>
                    <a:pt x="33" y="21"/>
                    <a:pt x="30" y="23"/>
                    <a:pt x="29" y="23"/>
                  </a:cubicBezTo>
                  <a:cubicBezTo>
                    <a:pt x="28" y="23"/>
                    <a:pt x="26" y="24"/>
                    <a:pt x="25" y="25"/>
                  </a:cubicBezTo>
                  <a:cubicBezTo>
                    <a:pt x="24" y="25"/>
                    <a:pt x="26" y="26"/>
                    <a:pt x="26" y="26"/>
                  </a:cubicBezTo>
                  <a:cubicBezTo>
                    <a:pt x="27" y="26"/>
                    <a:pt x="26" y="27"/>
                    <a:pt x="26" y="27"/>
                  </a:cubicBezTo>
                  <a:cubicBezTo>
                    <a:pt x="26" y="28"/>
                    <a:pt x="30" y="27"/>
                    <a:pt x="30" y="27"/>
                  </a:cubicBezTo>
                  <a:cubicBezTo>
                    <a:pt x="31" y="26"/>
                    <a:pt x="33" y="25"/>
                    <a:pt x="34" y="24"/>
                  </a:cubicBezTo>
                  <a:cubicBezTo>
                    <a:pt x="29" y="26"/>
                    <a:pt x="34" y="27"/>
                    <a:pt x="33" y="29"/>
                  </a:cubicBezTo>
                  <a:cubicBezTo>
                    <a:pt x="33" y="29"/>
                    <a:pt x="32" y="28"/>
                    <a:pt x="32" y="28"/>
                  </a:cubicBezTo>
                  <a:cubicBezTo>
                    <a:pt x="30" y="27"/>
                    <a:pt x="29" y="28"/>
                    <a:pt x="28" y="29"/>
                  </a:cubicBezTo>
                  <a:cubicBezTo>
                    <a:pt x="27" y="29"/>
                    <a:pt x="23" y="28"/>
                    <a:pt x="21" y="28"/>
                  </a:cubicBezTo>
                  <a:cubicBezTo>
                    <a:pt x="19" y="28"/>
                    <a:pt x="16" y="26"/>
                    <a:pt x="14" y="25"/>
                  </a:cubicBezTo>
                  <a:cubicBezTo>
                    <a:pt x="13" y="25"/>
                    <a:pt x="12" y="24"/>
                    <a:pt x="11" y="24"/>
                  </a:cubicBezTo>
                  <a:cubicBezTo>
                    <a:pt x="10" y="23"/>
                    <a:pt x="9" y="21"/>
                    <a:pt x="10" y="21"/>
                  </a:cubicBezTo>
                  <a:cubicBezTo>
                    <a:pt x="9" y="21"/>
                    <a:pt x="7" y="21"/>
                    <a:pt x="6" y="22"/>
                  </a:cubicBezTo>
                  <a:cubicBezTo>
                    <a:pt x="4" y="22"/>
                    <a:pt x="2" y="22"/>
                    <a:pt x="0" y="21"/>
                  </a:cubicBezTo>
                  <a:cubicBezTo>
                    <a:pt x="0" y="41"/>
                    <a:pt x="0" y="61"/>
                    <a:pt x="0" y="80"/>
                  </a:cubicBezTo>
                  <a:cubicBezTo>
                    <a:pt x="0" y="85"/>
                    <a:pt x="0" y="89"/>
                    <a:pt x="0" y="94"/>
                  </a:cubicBezTo>
                  <a:cubicBezTo>
                    <a:pt x="0" y="95"/>
                    <a:pt x="0" y="96"/>
                    <a:pt x="0" y="97"/>
                  </a:cubicBezTo>
                  <a:cubicBezTo>
                    <a:pt x="0" y="99"/>
                    <a:pt x="2" y="97"/>
                    <a:pt x="3" y="97"/>
                  </a:cubicBezTo>
                  <a:cubicBezTo>
                    <a:pt x="5" y="98"/>
                    <a:pt x="5" y="97"/>
                    <a:pt x="7" y="97"/>
                  </a:cubicBezTo>
                  <a:cubicBezTo>
                    <a:pt x="9" y="97"/>
                    <a:pt x="9" y="98"/>
                    <a:pt x="10" y="99"/>
                  </a:cubicBezTo>
                  <a:cubicBezTo>
                    <a:pt x="11" y="101"/>
                    <a:pt x="16" y="107"/>
                    <a:pt x="18" y="107"/>
                  </a:cubicBezTo>
                  <a:cubicBezTo>
                    <a:pt x="19" y="107"/>
                    <a:pt x="21" y="106"/>
                    <a:pt x="22" y="105"/>
                  </a:cubicBezTo>
                  <a:cubicBezTo>
                    <a:pt x="23" y="104"/>
                    <a:pt x="22" y="103"/>
                    <a:pt x="23" y="102"/>
                  </a:cubicBezTo>
                  <a:cubicBezTo>
                    <a:pt x="24" y="102"/>
                    <a:pt x="28" y="101"/>
                    <a:pt x="28" y="102"/>
                  </a:cubicBezTo>
                  <a:cubicBezTo>
                    <a:pt x="30" y="104"/>
                    <a:pt x="32" y="105"/>
                    <a:pt x="33" y="107"/>
                  </a:cubicBezTo>
                  <a:cubicBezTo>
                    <a:pt x="35" y="109"/>
                    <a:pt x="37" y="110"/>
                    <a:pt x="38" y="112"/>
                  </a:cubicBezTo>
                  <a:cubicBezTo>
                    <a:pt x="39" y="113"/>
                    <a:pt x="39" y="114"/>
                    <a:pt x="40" y="116"/>
                  </a:cubicBezTo>
                  <a:cubicBezTo>
                    <a:pt x="42" y="118"/>
                    <a:pt x="43" y="122"/>
                    <a:pt x="46" y="124"/>
                  </a:cubicBezTo>
                  <a:cubicBezTo>
                    <a:pt x="48" y="126"/>
                    <a:pt x="52" y="127"/>
                    <a:pt x="54" y="128"/>
                  </a:cubicBezTo>
                  <a:cubicBezTo>
                    <a:pt x="56" y="129"/>
                    <a:pt x="53" y="130"/>
                    <a:pt x="54" y="132"/>
                  </a:cubicBezTo>
                  <a:cubicBezTo>
                    <a:pt x="55" y="132"/>
                    <a:pt x="56" y="132"/>
                    <a:pt x="56" y="133"/>
                  </a:cubicBezTo>
                  <a:cubicBezTo>
                    <a:pt x="56" y="133"/>
                    <a:pt x="55" y="136"/>
                    <a:pt x="56" y="135"/>
                  </a:cubicBezTo>
                  <a:cubicBezTo>
                    <a:pt x="55" y="136"/>
                    <a:pt x="53" y="136"/>
                    <a:pt x="53" y="138"/>
                  </a:cubicBezTo>
                  <a:cubicBezTo>
                    <a:pt x="52" y="139"/>
                    <a:pt x="55" y="141"/>
                    <a:pt x="56" y="141"/>
                  </a:cubicBezTo>
                  <a:cubicBezTo>
                    <a:pt x="56" y="141"/>
                    <a:pt x="54" y="143"/>
                    <a:pt x="54" y="143"/>
                  </a:cubicBezTo>
                  <a:cubicBezTo>
                    <a:pt x="54" y="143"/>
                    <a:pt x="53" y="142"/>
                    <a:pt x="53" y="141"/>
                  </a:cubicBezTo>
                  <a:cubicBezTo>
                    <a:pt x="52" y="141"/>
                    <a:pt x="53" y="143"/>
                    <a:pt x="53" y="143"/>
                  </a:cubicBezTo>
                  <a:cubicBezTo>
                    <a:pt x="54" y="144"/>
                    <a:pt x="53" y="145"/>
                    <a:pt x="54" y="146"/>
                  </a:cubicBezTo>
                  <a:cubicBezTo>
                    <a:pt x="55" y="148"/>
                    <a:pt x="55" y="148"/>
                    <a:pt x="57" y="147"/>
                  </a:cubicBezTo>
                  <a:cubicBezTo>
                    <a:pt x="57" y="147"/>
                    <a:pt x="58" y="147"/>
                    <a:pt x="58" y="147"/>
                  </a:cubicBezTo>
                  <a:cubicBezTo>
                    <a:pt x="59" y="147"/>
                    <a:pt x="59" y="145"/>
                    <a:pt x="59" y="145"/>
                  </a:cubicBezTo>
                  <a:cubicBezTo>
                    <a:pt x="59" y="145"/>
                    <a:pt x="60" y="147"/>
                    <a:pt x="61" y="147"/>
                  </a:cubicBezTo>
                  <a:cubicBezTo>
                    <a:pt x="61" y="147"/>
                    <a:pt x="60" y="149"/>
                    <a:pt x="60" y="150"/>
                  </a:cubicBezTo>
                  <a:cubicBezTo>
                    <a:pt x="59" y="151"/>
                    <a:pt x="59" y="152"/>
                    <a:pt x="61" y="151"/>
                  </a:cubicBezTo>
                  <a:cubicBezTo>
                    <a:pt x="61" y="150"/>
                    <a:pt x="62" y="150"/>
                    <a:pt x="62" y="150"/>
                  </a:cubicBezTo>
                  <a:cubicBezTo>
                    <a:pt x="63" y="150"/>
                    <a:pt x="63" y="149"/>
                    <a:pt x="63" y="149"/>
                  </a:cubicBezTo>
                  <a:cubicBezTo>
                    <a:pt x="65" y="148"/>
                    <a:pt x="64" y="151"/>
                    <a:pt x="64" y="152"/>
                  </a:cubicBezTo>
                  <a:cubicBezTo>
                    <a:pt x="64" y="153"/>
                    <a:pt x="65" y="154"/>
                    <a:pt x="66" y="154"/>
                  </a:cubicBezTo>
                  <a:cubicBezTo>
                    <a:pt x="67" y="154"/>
                    <a:pt x="68" y="152"/>
                    <a:pt x="69" y="152"/>
                  </a:cubicBezTo>
                  <a:cubicBezTo>
                    <a:pt x="69" y="152"/>
                    <a:pt x="68" y="153"/>
                    <a:pt x="68" y="153"/>
                  </a:cubicBezTo>
                  <a:cubicBezTo>
                    <a:pt x="68" y="153"/>
                    <a:pt x="70" y="154"/>
                    <a:pt x="70" y="154"/>
                  </a:cubicBezTo>
                  <a:cubicBezTo>
                    <a:pt x="70" y="154"/>
                    <a:pt x="63" y="156"/>
                    <a:pt x="66" y="158"/>
                  </a:cubicBezTo>
                  <a:cubicBezTo>
                    <a:pt x="66" y="158"/>
                    <a:pt x="72" y="157"/>
                    <a:pt x="71" y="158"/>
                  </a:cubicBezTo>
                  <a:cubicBezTo>
                    <a:pt x="71" y="158"/>
                    <a:pt x="66" y="158"/>
                    <a:pt x="67" y="160"/>
                  </a:cubicBezTo>
                  <a:cubicBezTo>
                    <a:pt x="67" y="160"/>
                    <a:pt x="69" y="160"/>
                    <a:pt x="69" y="160"/>
                  </a:cubicBezTo>
                  <a:cubicBezTo>
                    <a:pt x="68" y="161"/>
                    <a:pt x="66" y="161"/>
                    <a:pt x="67" y="162"/>
                  </a:cubicBezTo>
                  <a:cubicBezTo>
                    <a:pt x="69" y="163"/>
                    <a:pt x="71" y="163"/>
                    <a:pt x="72" y="163"/>
                  </a:cubicBezTo>
                  <a:cubicBezTo>
                    <a:pt x="74" y="163"/>
                    <a:pt x="73" y="164"/>
                    <a:pt x="74" y="164"/>
                  </a:cubicBezTo>
                  <a:cubicBezTo>
                    <a:pt x="76" y="165"/>
                    <a:pt x="76" y="162"/>
                    <a:pt x="77" y="162"/>
                  </a:cubicBezTo>
                  <a:cubicBezTo>
                    <a:pt x="78" y="162"/>
                    <a:pt x="77" y="164"/>
                    <a:pt x="77" y="164"/>
                  </a:cubicBezTo>
                  <a:cubicBezTo>
                    <a:pt x="76" y="165"/>
                    <a:pt x="76" y="165"/>
                    <a:pt x="77" y="166"/>
                  </a:cubicBezTo>
                  <a:cubicBezTo>
                    <a:pt x="80" y="168"/>
                    <a:pt x="81" y="163"/>
                    <a:pt x="81" y="163"/>
                  </a:cubicBezTo>
                  <a:cubicBezTo>
                    <a:pt x="81" y="163"/>
                    <a:pt x="81" y="166"/>
                    <a:pt x="80" y="166"/>
                  </a:cubicBezTo>
                  <a:cubicBezTo>
                    <a:pt x="80" y="167"/>
                    <a:pt x="82" y="166"/>
                    <a:pt x="83" y="166"/>
                  </a:cubicBezTo>
                  <a:cubicBezTo>
                    <a:pt x="82" y="168"/>
                    <a:pt x="81" y="169"/>
                    <a:pt x="83" y="170"/>
                  </a:cubicBezTo>
                  <a:cubicBezTo>
                    <a:pt x="85" y="171"/>
                    <a:pt x="86" y="168"/>
                    <a:pt x="86" y="168"/>
                  </a:cubicBezTo>
                  <a:cubicBezTo>
                    <a:pt x="86" y="168"/>
                    <a:pt x="86" y="169"/>
                    <a:pt x="86" y="170"/>
                  </a:cubicBezTo>
                  <a:cubicBezTo>
                    <a:pt x="87" y="172"/>
                    <a:pt x="86" y="171"/>
                    <a:pt x="85" y="171"/>
                  </a:cubicBezTo>
                  <a:cubicBezTo>
                    <a:pt x="84" y="172"/>
                    <a:pt x="90" y="173"/>
                    <a:pt x="89" y="171"/>
                  </a:cubicBezTo>
                  <a:cubicBezTo>
                    <a:pt x="91" y="174"/>
                    <a:pt x="90" y="176"/>
                    <a:pt x="94" y="176"/>
                  </a:cubicBezTo>
                  <a:cubicBezTo>
                    <a:pt x="97" y="176"/>
                    <a:pt x="99" y="176"/>
                    <a:pt x="102" y="176"/>
                  </a:cubicBezTo>
                  <a:cubicBezTo>
                    <a:pt x="113" y="176"/>
                    <a:pt x="123" y="176"/>
                    <a:pt x="133" y="176"/>
                  </a:cubicBezTo>
                  <a:cubicBezTo>
                    <a:pt x="158" y="176"/>
                    <a:pt x="183" y="176"/>
                    <a:pt x="208" y="176"/>
                  </a:cubicBezTo>
                  <a:cubicBezTo>
                    <a:pt x="213" y="176"/>
                    <a:pt x="218" y="176"/>
                    <a:pt x="223" y="176"/>
                  </a:cubicBezTo>
                  <a:cubicBezTo>
                    <a:pt x="224" y="176"/>
                    <a:pt x="229" y="177"/>
                    <a:pt x="229" y="174"/>
                  </a:cubicBezTo>
                  <a:close/>
                  <a:moveTo>
                    <a:pt x="112" y="54"/>
                  </a:moveTo>
                  <a:cubicBezTo>
                    <a:pt x="110" y="54"/>
                    <a:pt x="108" y="53"/>
                    <a:pt x="106" y="54"/>
                  </a:cubicBezTo>
                  <a:cubicBezTo>
                    <a:pt x="104" y="57"/>
                    <a:pt x="108" y="56"/>
                    <a:pt x="108" y="57"/>
                  </a:cubicBezTo>
                  <a:cubicBezTo>
                    <a:pt x="108" y="56"/>
                    <a:pt x="100" y="60"/>
                    <a:pt x="100" y="60"/>
                  </a:cubicBezTo>
                  <a:cubicBezTo>
                    <a:pt x="98" y="59"/>
                    <a:pt x="107" y="53"/>
                    <a:pt x="99" y="56"/>
                  </a:cubicBezTo>
                  <a:cubicBezTo>
                    <a:pt x="98" y="56"/>
                    <a:pt x="97" y="57"/>
                    <a:pt x="97" y="57"/>
                  </a:cubicBezTo>
                  <a:cubicBezTo>
                    <a:pt x="96" y="58"/>
                    <a:pt x="97" y="59"/>
                    <a:pt x="96" y="60"/>
                  </a:cubicBezTo>
                  <a:cubicBezTo>
                    <a:pt x="95" y="60"/>
                    <a:pt x="88" y="59"/>
                    <a:pt x="88" y="59"/>
                  </a:cubicBezTo>
                  <a:cubicBezTo>
                    <a:pt x="88" y="58"/>
                    <a:pt x="91" y="59"/>
                    <a:pt x="91" y="58"/>
                  </a:cubicBezTo>
                  <a:cubicBezTo>
                    <a:pt x="92" y="57"/>
                    <a:pt x="91" y="57"/>
                    <a:pt x="92" y="56"/>
                  </a:cubicBezTo>
                  <a:cubicBezTo>
                    <a:pt x="92" y="55"/>
                    <a:pt x="94" y="54"/>
                    <a:pt x="94" y="54"/>
                  </a:cubicBezTo>
                  <a:cubicBezTo>
                    <a:pt x="94" y="53"/>
                    <a:pt x="91" y="52"/>
                    <a:pt x="94" y="52"/>
                  </a:cubicBezTo>
                  <a:cubicBezTo>
                    <a:pt x="94" y="52"/>
                    <a:pt x="98" y="53"/>
                    <a:pt x="98" y="52"/>
                  </a:cubicBezTo>
                  <a:cubicBezTo>
                    <a:pt x="98" y="51"/>
                    <a:pt x="93" y="50"/>
                    <a:pt x="92" y="50"/>
                  </a:cubicBezTo>
                  <a:cubicBezTo>
                    <a:pt x="91" y="50"/>
                    <a:pt x="89" y="51"/>
                    <a:pt x="87" y="51"/>
                  </a:cubicBezTo>
                  <a:cubicBezTo>
                    <a:pt x="86" y="51"/>
                    <a:pt x="84" y="50"/>
                    <a:pt x="82" y="51"/>
                  </a:cubicBezTo>
                  <a:cubicBezTo>
                    <a:pt x="81" y="51"/>
                    <a:pt x="79" y="53"/>
                    <a:pt x="80" y="51"/>
                  </a:cubicBezTo>
                  <a:cubicBezTo>
                    <a:pt x="81" y="49"/>
                    <a:pt x="83" y="50"/>
                    <a:pt x="84" y="49"/>
                  </a:cubicBezTo>
                  <a:cubicBezTo>
                    <a:pt x="86" y="49"/>
                    <a:pt x="89" y="48"/>
                    <a:pt x="91" y="47"/>
                  </a:cubicBezTo>
                  <a:cubicBezTo>
                    <a:pt x="95" y="46"/>
                    <a:pt x="99" y="46"/>
                    <a:pt x="102" y="44"/>
                  </a:cubicBezTo>
                  <a:cubicBezTo>
                    <a:pt x="104" y="44"/>
                    <a:pt x="107" y="43"/>
                    <a:pt x="108" y="45"/>
                  </a:cubicBezTo>
                  <a:cubicBezTo>
                    <a:pt x="109" y="46"/>
                    <a:pt x="105" y="47"/>
                    <a:pt x="104" y="48"/>
                  </a:cubicBezTo>
                  <a:cubicBezTo>
                    <a:pt x="102" y="49"/>
                    <a:pt x="110" y="49"/>
                    <a:pt x="111" y="49"/>
                  </a:cubicBezTo>
                  <a:cubicBezTo>
                    <a:pt x="111" y="49"/>
                    <a:pt x="113" y="49"/>
                    <a:pt x="113" y="49"/>
                  </a:cubicBezTo>
                  <a:cubicBezTo>
                    <a:pt x="114" y="48"/>
                    <a:pt x="116" y="46"/>
                    <a:pt x="117" y="47"/>
                  </a:cubicBezTo>
                  <a:cubicBezTo>
                    <a:pt x="118" y="48"/>
                    <a:pt x="113" y="54"/>
                    <a:pt x="112" y="54"/>
                  </a:cubicBezTo>
                  <a:cubicBezTo>
                    <a:pt x="110" y="54"/>
                    <a:pt x="114" y="54"/>
                    <a:pt x="112" y="54"/>
                  </a:cubicBezTo>
                  <a:close/>
                  <a:moveTo>
                    <a:pt x="157" y="78"/>
                  </a:moveTo>
                  <a:cubicBezTo>
                    <a:pt x="157" y="78"/>
                    <a:pt x="152" y="78"/>
                    <a:pt x="153" y="78"/>
                  </a:cubicBezTo>
                  <a:cubicBezTo>
                    <a:pt x="153" y="79"/>
                    <a:pt x="155" y="78"/>
                    <a:pt x="155" y="79"/>
                  </a:cubicBezTo>
                  <a:cubicBezTo>
                    <a:pt x="155" y="80"/>
                    <a:pt x="151" y="81"/>
                    <a:pt x="150" y="81"/>
                  </a:cubicBezTo>
                  <a:cubicBezTo>
                    <a:pt x="148" y="81"/>
                    <a:pt x="147" y="83"/>
                    <a:pt x="145" y="84"/>
                  </a:cubicBezTo>
                  <a:cubicBezTo>
                    <a:pt x="145" y="84"/>
                    <a:pt x="141" y="84"/>
                    <a:pt x="142" y="85"/>
                  </a:cubicBezTo>
                  <a:cubicBezTo>
                    <a:pt x="142" y="86"/>
                    <a:pt x="145" y="86"/>
                    <a:pt x="142" y="88"/>
                  </a:cubicBezTo>
                  <a:cubicBezTo>
                    <a:pt x="141" y="88"/>
                    <a:pt x="137" y="88"/>
                    <a:pt x="137" y="89"/>
                  </a:cubicBezTo>
                  <a:cubicBezTo>
                    <a:pt x="136" y="89"/>
                    <a:pt x="137" y="90"/>
                    <a:pt x="137" y="90"/>
                  </a:cubicBezTo>
                  <a:cubicBezTo>
                    <a:pt x="137" y="92"/>
                    <a:pt x="135" y="92"/>
                    <a:pt x="134" y="92"/>
                  </a:cubicBezTo>
                  <a:cubicBezTo>
                    <a:pt x="131" y="93"/>
                    <a:pt x="128" y="93"/>
                    <a:pt x="125" y="93"/>
                  </a:cubicBezTo>
                  <a:cubicBezTo>
                    <a:pt x="125" y="93"/>
                    <a:pt x="120" y="90"/>
                    <a:pt x="120" y="90"/>
                  </a:cubicBezTo>
                  <a:cubicBezTo>
                    <a:pt x="122" y="89"/>
                    <a:pt x="125" y="90"/>
                    <a:pt x="126" y="89"/>
                  </a:cubicBezTo>
                  <a:cubicBezTo>
                    <a:pt x="127" y="89"/>
                    <a:pt x="126" y="87"/>
                    <a:pt x="127" y="87"/>
                  </a:cubicBezTo>
                  <a:cubicBezTo>
                    <a:pt x="128" y="85"/>
                    <a:pt x="130" y="86"/>
                    <a:pt x="131" y="85"/>
                  </a:cubicBezTo>
                  <a:cubicBezTo>
                    <a:pt x="132" y="85"/>
                    <a:pt x="130" y="83"/>
                    <a:pt x="130" y="83"/>
                  </a:cubicBezTo>
                  <a:cubicBezTo>
                    <a:pt x="128" y="82"/>
                    <a:pt x="128" y="82"/>
                    <a:pt x="128" y="81"/>
                  </a:cubicBezTo>
                  <a:cubicBezTo>
                    <a:pt x="128" y="79"/>
                    <a:pt x="126" y="80"/>
                    <a:pt x="126" y="79"/>
                  </a:cubicBezTo>
                  <a:cubicBezTo>
                    <a:pt x="125" y="78"/>
                    <a:pt x="128" y="79"/>
                    <a:pt x="128" y="79"/>
                  </a:cubicBezTo>
                  <a:cubicBezTo>
                    <a:pt x="131" y="80"/>
                    <a:pt x="134" y="81"/>
                    <a:pt x="136" y="82"/>
                  </a:cubicBezTo>
                  <a:cubicBezTo>
                    <a:pt x="138" y="84"/>
                    <a:pt x="142" y="83"/>
                    <a:pt x="144" y="82"/>
                  </a:cubicBezTo>
                  <a:cubicBezTo>
                    <a:pt x="147" y="81"/>
                    <a:pt x="148" y="78"/>
                    <a:pt x="152" y="77"/>
                  </a:cubicBezTo>
                  <a:cubicBezTo>
                    <a:pt x="153" y="76"/>
                    <a:pt x="155" y="76"/>
                    <a:pt x="157" y="77"/>
                  </a:cubicBezTo>
                  <a:cubicBezTo>
                    <a:pt x="157" y="77"/>
                    <a:pt x="160" y="78"/>
                    <a:pt x="160" y="78"/>
                  </a:cubicBezTo>
                  <a:cubicBezTo>
                    <a:pt x="160" y="78"/>
                    <a:pt x="158" y="78"/>
                    <a:pt x="157" y="78"/>
                  </a:cubicBezTo>
                  <a:close/>
                  <a:moveTo>
                    <a:pt x="222" y="165"/>
                  </a:moveTo>
                  <a:cubicBezTo>
                    <a:pt x="221" y="167"/>
                    <a:pt x="219" y="163"/>
                    <a:pt x="219" y="162"/>
                  </a:cubicBezTo>
                  <a:cubicBezTo>
                    <a:pt x="219" y="160"/>
                    <a:pt x="221" y="159"/>
                    <a:pt x="221" y="157"/>
                  </a:cubicBezTo>
                  <a:cubicBezTo>
                    <a:pt x="220" y="156"/>
                    <a:pt x="219" y="159"/>
                    <a:pt x="218" y="158"/>
                  </a:cubicBezTo>
                  <a:cubicBezTo>
                    <a:pt x="218" y="157"/>
                    <a:pt x="218" y="154"/>
                    <a:pt x="216" y="154"/>
                  </a:cubicBezTo>
                  <a:cubicBezTo>
                    <a:pt x="216" y="154"/>
                    <a:pt x="216" y="156"/>
                    <a:pt x="215" y="156"/>
                  </a:cubicBezTo>
                  <a:cubicBezTo>
                    <a:pt x="214" y="155"/>
                    <a:pt x="214" y="154"/>
                    <a:pt x="213" y="153"/>
                  </a:cubicBezTo>
                  <a:cubicBezTo>
                    <a:pt x="212" y="152"/>
                    <a:pt x="211" y="151"/>
                    <a:pt x="210" y="150"/>
                  </a:cubicBezTo>
                  <a:cubicBezTo>
                    <a:pt x="209" y="149"/>
                    <a:pt x="212" y="149"/>
                    <a:pt x="212" y="148"/>
                  </a:cubicBezTo>
                  <a:cubicBezTo>
                    <a:pt x="211" y="147"/>
                    <a:pt x="209" y="148"/>
                    <a:pt x="209" y="147"/>
                  </a:cubicBezTo>
                  <a:cubicBezTo>
                    <a:pt x="209" y="146"/>
                    <a:pt x="210" y="143"/>
                    <a:pt x="210" y="142"/>
                  </a:cubicBezTo>
                  <a:cubicBezTo>
                    <a:pt x="212" y="140"/>
                    <a:pt x="217" y="147"/>
                    <a:pt x="217" y="148"/>
                  </a:cubicBezTo>
                  <a:cubicBezTo>
                    <a:pt x="218" y="150"/>
                    <a:pt x="219" y="151"/>
                    <a:pt x="219" y="153"/>
                  </a:cubicBezTo>
                  <a:cubicBezTo>
                    <a:pt x="220" y="155"/>
                    <a:pt x="220" y="154"/>
                    <a:pt x="221" y="156"/>
                  </a:cubicBezTo>
                  <a:cubicBezTo>
                    <a:pt x="221" y="157"/>
                    <a:pt x="222" y="158"/>
                    <a:pt x="222" y="159"/>
                  </a:cubicBezTo>
                  <a:cubicBezTo>
                    <a:pt x="223" y="161"/>
                    <a:pt x="222" y="163"/>
                    <a:pt x="222" y="165"/>
                  </a:cubicBezTo>
                  <a:cubicBezTo>
                    <a:pt x="221" y="166"/>
                    <a:pt x="222" y="164"/>
                    <a:pt x="222" y="16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29" name="Freeform 643"/>
            <p:cNvSpPr>
              <a:spLocks/>
            </p:cNvSpPr>
            <p:nvPr/>
          </p:nvSpPr>
          <p:spPr bwMode="auto">
            <a:xfrm>
              <a:off x="8674015" y="4733153"/>
              <a:ext cx="47783" cy="41414"/>
            </a:xfrm>
            <a:custGeom>
              <a:avLst/>
              <a:gdLst>
                <a:gd name="T0" fmla="*/ 9 w 10"/>
                <a:gd name="T1" fmla="*/ 0 h 9"/>
                <a:gd name="T2" fmla="*/ 2 w 10"/>
                <a:gd name="T3" fmla="*/ 7 h 9"/>
                <a:gd name="T4" fmla="*/ 10 w 10"/>
                <a:gd name="T5" fmla="*/ 3 h 9"/>
                <a:gd name="T6" fmla="*/ 9 w 10"/>
                <a:gd name="T7" fmla="*/ 0 h 9"/>
              </a:gdLst>
              <a:ahLst/>
              <a:cxnLst>
                <a:cxn ang="0">
                  <a:pos x="T0" y="T1"/>
                </a:cxn>
                <a:cxn ang="0">
                  <a:pos x="T2" y="T3"/>
                </a:cxn>
                <a:cxn ang="0">
                  <a:pos x="T4" y="T5"/>
                </a:cxn>
                <a:cxn ang="0">
                  <a:pos x="T6" y="T7"/>
                </a:cxn>
              </a:cxnLst>
              <a:rect l="0" t="0" r="r" b="b"/>
              <a:pathLst>
                <a:path w="10" h="9">
                  <a:moveTo>
                    <a:pt x="9" y="0"/>
                  </a:moveTo>
                  <a:cubicBezTo>
                    <a:pt x="7" y="1"/>
                    <a:pt x="0" y="4"/>
                    <a:pt x="2" y="7"/>
                  </a:cubicBezTo>
                  <a:cubicBezTo>
                    <a:pt x="4" y="9"/>
                    <a:pt x="9" y="3"/>
                    <a:pt x="10" y="3"/>
                  </a:cubicBezTo>
                  <a:cubicBezTo>
                    <a:pt x="10" y="2"/>
                    <a:pt x="9" y="1"/>
                    <a:pt x="9"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0" name="Freeform 644"/>
            <p:cNvSpPr>
              <a:spLocks/>
            </p:cNvSpPr>
            <p:nvPr/>
          </p:nvSpPr>
          <p:spPr bwMode="auto">
            <a:xfrm>
              <a:off x="8712241" y="4723597"/>
              <a:ext cx="60525" cy="22299"/>
            </a:xfrm>
            <a:custGeom>
              <a:avLst/>
              <a:gdLst>
                <a:gd name="T0" fmla="*/ 12 w 13"/>
                <a:gd name="T1" fmla="*/ 0 h 5"/>
                <a:gd name="T2" fmla="*/ 7 w 13"/>
                <a:gd name="T3" fmla="*/ 0 h 5"/>
                <a:gd name="T4" fmla="*/ 1 w 13"/>
                <a:gd name="T5" fmla="*/ 2 h 5"/>
                <a:gd name="T6" fmla="*/ 5 w 13"/>
                <a:gd name="T7" fmla="*/ 3 h 5"/>
                <a:gd name="T8" fmla="*/ 12 w 13"/>
                <a:gd name="T9" fmla="*/ 0 h 5"/>
              </a:gdLst>
              <a:ahLst/>
              <a:cxnLst>
                <a:cxn ang="0">
                  <a:pos x="T0" y="T1"/>
                </a:cxn>
                <a:cxn ang="0">
                  <a:pos x="T2" y="T3"/>
                </a:cxn>
                <a:cxn ang="0">
                  <a:pos x="T4" y="T5"/>
                </a:cxn>
                <a:cxn ang="0">
                  <a:pos x="T6" y="T7"/>
                </a:cxn>
                <a:cxn ang="0">
                  <a:pos x="T8" y="T9"/>
                </a:cxn>
              </a:cxnLst>
              <a:rect l="0" t="0" r="r" b="b"/>
              <a:pathLst>
                <a:path w="13" h="5">
                  <a:moveTo>
                    <a:pt x="12" y="0"/>
                  </a:moveTo>
                  <a:cubicBezTo>
                    <a:pt x="13" y="0"/>
                    <a:pt x="7" y="0"/>
                    <a:pt x="7" y="0"/>
                  </a:cubicBezTo>
                  <a:cubicBezTo>
                    <a:pt x="6" y="0"/>
                    <a:pt x="0" y="1"/>
                    <a:pt x="1" y="2"/>
                  </a:cubicBezTo>
                  <a:cubicBezTo>
                    <a:pt x="3" y="5"/>
                    <a:pt x="2" y="5"/>
                    <a:pt x="5" y="3"/>
                  </a:cubicBezTo>
                  <a:cubicBezTo>
                    <a:pt x="8" y="2"/>
                    <a:pt x="10" y="2"/>
                    <a:pt x="1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1" name="Freeform 645"/>
            <p:cNvSpPr>
              <a:spLocks/>
            </p:cNvSpPr>
            <p:nvPr/>
          </p:nvSpPr>
          <p:spPr bwMode="auto">
            <a:xfrm>
              <a:off x="6138320" y="3207276"/>
              <a:ext cx="144943" cy="79640"/>
            </a:xfrm>
            <a:custGeom>
              <a:avLst/>
              <a:gdLst>
                <a:gd name="T0" fmla="*/ 10 w 31"/>
                <a:gd name="T1" fmla="*/ 17 h 17"/>
                <a:gd name="T2" fmla="*/ 13 w 31"/>
                <a:gd name="T3" fmla="*/ 14 h 17"/>
                <a:gd name="T4" fmla="*/ 18 w 31"/>
                <a:gd name="T5" fmla="*/ 16 h 17"/>
                <a:gd name="T6" fmla="*/ 21 w 31"/>
                <a:gd name="T7" fmla="*/ 16 h 17"/>
                <a:gd name="T8" fmla="*/ 23 w 31"/>
                <a:gd name="T9" fmla="*/ 15 h 17"/>
                <a:gd name="T10" fmla="*/ 29 w 31"/>
                <a:gd name="T11" fmla="*/ 11 h 17"/>
                <a:gd name="T12" fmla="*/ 27 w 31"/>
                <a:gd name="T13" fmla="*/ 7 h 17"/>
                <a:gd name="T14" fmla="*/ 21 w 31"/>
                <a:gd name="T15" fmla="*/ 5 h 17"/>
                <a:gd name="T16" fmla="*/ 17 w 31"/>
                <a:gd name="T17" fmla="*/ 3 h 17"/>
                <a:gd name="T18" fmla="*/ 13 w 31"/>
                <a:gd name="T19" fmla="*/ 0 h 17"/>
                <a:gd name="T20" fmla="*/ 11 w 31"/>
                <a:gd name="T21" fmla="*/ 2 h 17"/>
                <a:gd name="T22" fmla="*/ 8 w 31"/>
                <a:gd name="T23" fmla="*/ 2 h 17"/>
                <a:gd name="T24" fmla="*/ 0 w 31"/>
                <a:gd name="T25" fmla="*/ 6 h 17"/>
                <a:gd name="T26" fmla="*/ 2 w 31"/>
                <a:gd name="T27" fmla="*/ 10 h 17"/>
                <a:gd name="T28" fmla="*/ 4 w 31"/>
                <a:gd name="T29" fmla="*/ 13 h 17"/>
                <a:gd name="T30" fmla="*/ 10 w 31"/>
                <a:gd name="T3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17">
                  <a:moveTo>
                    <a:pt x="10" y="17"/>
                  </a:moveTo>
                  <a:cubicBezTo>
                    <a:pt x="12" y="17"/>
                    <a:pt x="11" y="14"/>
                    <a:pt x="13" y="14"/>
                  </a:cubicBezTo>
                  <a:cubicBezTo>
                    <a:pt x="15" y="14"/>
                    <a:pt x="16" y="16"/>
                    <a:pt x="18" y="16"/>
                  </a:cubicBezTo>
                  <a:cubicBezTo>
                    <a:pt x="19" y="16"/>
                    <a:pt x="20" y="16"/>
                    <a:pt x="21" y="16"/>
                  </a:cubicBezTo>
                  <a:cubicBezTo>
                    <a:pt x="22" y="16"/>
                    <a:pt x="23" y="15"/>
                    <a:pt x="23" y="15"/>
                  </a:cubicBezTo>
                  <a:cubicBezTo>
                    <a:pt x="26" y="14"/>
                    <a:pt x="27" y="13"/>
                    <a:pt x="29" y="11"/>
                  </a:cubicBezTo>
                  <a:cubicBezTo>
                    <a:pt x="31" y="9"/>
                    <a:pt x="29" y="8"/>
                    <a:pt x="27" y="7"/>
                  </a:cubicBezTo>
                  <a:cubicBezTo>
                    <a:pt x="25" y="6"/>
                    <a:pt x="22" y="3"/>
                    <a:pt x="21" y="5"/>
                  </a:cubicBezTo>
                  <a:cubicBezTo>
                    <a:pt x="19" y="8"/>
                    <a:pt x="18" y="4"/>
                    <a:pt x="17" y="3"/>
                  </a:cubicBezTo>
                  <a:cubicBezTo>
                    <a:pt x="16" y="2"/>
                    <a:pt x="13" y="3"/>
                    <a:pt x="13" y="0"/>
                  </a:cubicBezTo>
                  <a:cubicBezTo>
                    <a:pt x="13" y="1"/>
                    <a:pt x="12" y="3"/>
                    <a:pt x="11" y="2"/>
                  </a:cubicBezTo>
                  <a:cubicBezTo>
                    <a:pt x="9" y="0"/>
                    <a:pt x="9" y="0"/>
                    <a:pt x="8" y="2"/>
                  </a:cubicBezTo>
                  <a:cubicBezTo>
                    <a:pt x="7" y="3"/>
                    <a:pt x="0" y="5"/>
                    <a:pt x="0" y="6"/>
                  </a:cubicBezTo>
                  <a:cubicBezTo>
                    <a:pt x="0" y="6"/>
                    <a:pt x="1" y="9"/>
                    <a:pt x="2" y="10"/>
                  </a:cubicBezTo>
                  <a:cubicBezTo>
                    <a:pt x="2" y="11"/>
                    <a:pt x="3" y="12"/>
                    <a:pt x="4" y="13"/>
                  </a:cubicBezTo>
                  <a:cubicBezTo>
                    <a:pt x="6" y="14"/>
                    <a:pt x="8" y="17"/>
                    <a:pt x="10" y="1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2" name="Freeform 646"/>
            <p:cNvSpPr>
              <a:spLocks/>
            </p:cNvSpPr>
            <p:nvPr/>
          </p:nvSpPr>
          <p:spPr bwMode="auto">
            <a:xfrm>
              <a:off x="6073017" y="3272580"/>
              <a:ext cx="173611" cy="74861"/>
            </a:xfrm>
            <a:custGeom>
              <a:avLst/>
              <a:gdLst>
                <a:gd name="T0" fmla="*/ 32 w 37"/>
                <a:gd name="T1" fmla="*/ 2 h 16"/>
                <a:gd name="T2" fmla="*/ 27 w 37"/>
                <a:gd name="T3" fmla="*/ 0 h 16"/>
                <a:gd name="T4" fmla="*/ 24 w 37"/>
                <a:gd name="T5" fmla="*/ 3 h 16"/>
                <a:gd name="T6" fmla="*/ 20 w 37"/>
                <a:gd name="T7" fmla="*/ 3 h 16"/>
                <a:gd name="T8" fmla="*/ 17 w 37"/>
                <a:gd name="T9" fmla="*/ 7 h 16"/>
                <a:gd name="T10" fmla="*/ 16 w 37"/>
                <a:gd name="T11" fmla="*/ 9 h 16"/>
                <a:gd name="T12" fmla="*/ 13 w 37"/>
                <a:gd name="T13" fmla="*/ 9 h 16"/>
                <a:gd name="T14" fmla="*/ 9 w 37"/>
                <a:gd name="T15" fmla="*/ 10 h 16"/>
                <a:gd name="T16" fmla="*/ 5 w 37"/>
                <a:gd name="T17" fmla="*/ 11 h 16"/>
                <a:gd name="T18" fmla="*/ 0 w 37"/>
                <a:gd name="T19" fmla="*/ 9 h 16"/>
                <a:gd name="T20" fmla="*/ 4 w 37"/>
                <a:gd name="T21" fmla="*/ 13 h 16"/>
                <a:gd name="T22" fmla="*/ 6 w 37"/>
                <a:gd name="T23" fmla="*/ 13 h 16"/>
                <a:gd name="T24" fmla="*/ 8 w 37"/>
                <a:gd name="T25" fmla="*/ 14 h 16"/>
                <a:gd name="T26" fmla="*/ 12 w 37"/>
                <a:gd name="T27" fmla="*/ 13 h 16"/>
                <a:gd name="T28" fmla="*/ 15 w 37"/>
                <a:gd name="T29" fmla="*/ 15 h 16"/>
                <a:gd name="T30" fmla="*/ 22 w 37"/>
                <a:gd name="T31" fmla="*/ 16 h 16"/>
                <a:gd name="T32" fmla="*/ 29 w 37"/>
                <a:gd name="T33" fmla="*/ 14 h 16"/>
                <a:gd name="T34" fmla="*/ 33 w 37"/>
                <a:gd name="T35" fmla="*/ 12 h 16"/>
                <a:gd name="T36" fmla="*/ 34 w 37"/>
                <a:gd name="T37" fmla="*/ 9 h 16"/>
                <a:gd name="T38" fmla="*/ 36 w 37"/>
                <a:gd name="T39" fmla="*/ 8 h 16"/>
                <a:gd name="T40" fmla="*/ 36 w 37"/>
                <a:gd name="T41" fmla="*/ 2 h 16"/>
                <a:gd name="T42" fmla="*/ 32 w 37"/>
                <a:gd name="T4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16">
                  <a:moveTo>
                    <a:pt x="32" y="2"/>
                  </a:moveTo>
                  <a:cubicBezTo>
                    <a:pt x="30" y="2"/>
                    <a:pt x="28" y="0"/>
                    <a:pt x="27" y="0"/>
                  </a:cubicBezTo>
                  <a:cubicBezTo>
                    <a:pt x="25" y="0"/>
                    <a:pt x="26" y="3"/>
                    <a:pt x="24" y="3"/>
                  </a:cubicBezTo>
                  <a:cubicBezTo>
                    <a:pt x="22" y="3"/>
                    <a:pt x="22" y="2"/>
                    <a:pt x="20" y="3"/>
                  </a:cubicBezTo>
                  <a:cubicBezTo>
                    <a:pt x="20" y="3"/>
                    <a:pt x="16" y="6"/>
                    <a:pt x="17" y="7"/>
                  </a:cubicBezTo>
                  <a:cubicBezTo>
                    <a:pt x="17" y="8"/>
                    <a:pt x="19" y="10"/>
                    <a:pt x="16" y="9"/>
                  </a:cubicBezTo>
                  <a:cubicBezTo>
                    <a:pt x="15" y="9"/>
                    <a:pt x="14" y="8"/>
                    <a:pt x="13" y="9"/>
                  </a:cubicBezTo>
                  <a:cubicBezTo>
                    <a:pt x="12" y="9"/>
                    <a:pt x="10" y="10"/>
                    <a:pt x="9" y="10"/>
                  </a:cubicBezTo>
                  <a:cubicBezTo>
                    <a:pt x="7" y="10"/>
                    <a:pt x="6" y="8"/>
                    <a:pt x="5" y="11"/>
                  </a:cubicBezTo>
                  <a:cubicBezTo>
                    <a:pt x="5" y="11"/>
                    <a:pt x="1" y="9"/>
                    <a:pt x="0" y="9"/>
                  </a:cubicBezTo>
                  <a:cubicBezTo>
                    <a:pt x="0" y="11"/>
                    <a:pt x="1" y="12"/>
                    <a:pt x="4" y="13"/>
                  </a:cubicBezTo>
                  <a:cubicBezTo>
                    <a:pt x="5" y="13"/>
                    <a:pt x="5" y="13"/>
                    <a:pt x="6" y="13"/>
                  </a:cubicBezTo>
                  <a:cubicBezTo>
                    <a:pt x="7" y="13"/>
                    <a:pt x="7" y="15"/>
                    <a:pt x="8" y="14"/>
                  </a:cubicBezTo>
                  <a:cubicBezTo>
                    <a:pt x="10" y="13"/>
                    <a:pt x="10" y="13"/>
                    <a:pt x="12" y="13"/>
                  </a:cubicBezTo>
                  <a:cubicBezTo>
                    <a:pt x="14" y="13"/>
                    <a:pt x="13" y="14"/>
                    <a:pt x="15" y="15"/>
                  </a:cubicBezTo>
                  <a:cubicBezTo>
                    <a:pt x="17" y="16"/>
                    <a:pt x="20" y="16"/>
                    <a:pt x="22" y="16"/>
                  </a:cubicBezTo>
                  <a:cubicBezTo>
                    <a:pt x="25" y="16"/>
                    <a:pt x="26" y="14"/>
                    <a:pt x="29" y="14"/>
                  </a:cubicBezTo>
                  <a:cubicBezTo>
                    <a:pt x="31" y="14"/>
                    <a:pt x="33" y="13"/>
                    <a:pt x="33" y="12"/>
                  </a:cubicBezTo>
                  <a:cubicBezTo>
                    <a:pt x="34" y="11"/>
                    <a:pt x="34" y="10"/>
                    <a:pt x="34" y="9"/>
                  </a:cubicBezTo>
                  <a:cubicBezTo>
                    <a:pt x="34" y="7"/>
                    <a:pt x="35" y="9"/>
                    <a:pt x="36" y="8"/>
                  </a:cubicBezTo>
                  <a:cubicBezTo>
                    <a:pt x="37" y="6"/>
                    <a:pt x="36" y="3"/>
                    <a:pt x="36" y="2"/>
                  </a:cubicBezTo>
                  <a:cubicBezTo>
                    <a:pt x="34" y="2"/>
                    <a:pt x="33" y="2"/>
                    <a:pt x="32"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3" name="Freeform 647"/>
            <p:cNvSpPr>
              <a:spLocks/>
            </p:cNvSpPr>
            <p:nvPr/>
          </p:nvSpPr>
          <p:spPr bwMode="auto">
            <a:xfrm>
              <a:off x="6012490" y="3328327"/>
              <a:ext cx="265993" cy="258029"/>
            </a:xfrm>
            <a:custGeom>
              <a:avLst/>
              <a:gdLst>
                <a:gd name="T0" fmla="*/ 37 w 57"/>
                <a:gd name="T1" fmla="*/ 10 h 55"/>
                <a:gd name="T2" fmla="*/ 41 w 57"/>
                <a:gd name="T3" fmla="*/ 9 h 55"/>
                <a:gd name="T4" fmla="*/ 43 w 57"/>
                <a:gd name="T5" fmla="*/ 6 h 55"/>
                <a:gd name="T6" fmla="*/ 45 w 57"/>
                <a:gd name="T7" fmla="*/ 4 h 55"/>
                <a:gd name="T8" fmla="*/ 45 w 57"/>
                <a:gd name="T9" fmla="*/ 1 h 55"/>
                <a:gd name="T10" fmla="*/ 41 w 57"/>
                <a:gd name="T11" fmla="*/ 2 h 55"/>
                <a:gd name="T12" fmla="*/ 36 w 57"/>
                <a:gd name="T13" fmla="*/ 4 h 55"/>
                <a:gd name="T14" fmla="*/ 27 w 57"/>
                <a:gd name="T15" fmla="*/ 1 h 55"/>
                <a:gd name="T16" fmla="*/ 22 w 57"/>
                <a:gd name="T17" fmla="*/ 1 h 55"/>
                <a:gd name="T18" fmla="*/ 19 w 57"/>
                <a:gd name="T19" fmla="*/ 1 h 55"/>
                <a:gd name="T20" fmla="*/ 18 w 57"/>
                <a:gd name="T21" fmla="*/ 3 h 55"/>
                <a:gd name="T22" fmla="*/ 17 w 57"/>
                <a:gd name="T23" fmla="*/ 4 h 55"/>
                <a:gd name="T24" fmla="*/ 15 w 57"/>
                <a:gd name="T25" fmla="*/ 5 h 55"/>
                <a:gd name="T26" fmla="*/ 13 w 57"/>
                <a:gd name="T27" fmla="*/ 5 h 55"/>
                <a:gd name="T28" fmla="*/ 12 w 57"/>
                <a:gd name="T29" fmla="*/ 4 h 55"/>
                <a:gd name="T30" fmla="*/ 11 w 57"/>
                <a:gd name="T31" fmla="*/ 8 h 55"/>
                <a:gd name="T32" fmla="*/ 9 w 57"/>
                <a:gd name="T33" fmla="*/ 5 h 55"/>
                <a:gd name="T34" fmla="*/ 5 w 57"/>
                <a:gd name="T35" fmla="*/ 7 h 55"/>
                <a:gd name="T36" fmla="*/ 0 w 57"/>
                <a:gd name="T37" fmla="*/ 7 h 55"/>
                <a:gd name="T38" fmla="*/ 1 w 57"/>
                <a:gd name="T39" fmla="*/ 10 h 55"/>
                <a:gd name="T40" fmla="*/ 0 w 57"/>
                <a:gd name="T41" fmla="*/ 14 h 55"/>
                <a:gd name="T42" fmla="*/ 2 w 57"/>
                <a:gd name="T43" fmla="*/ 18 h 55"/>
                <a:gd name="T44" fmla="*/ 4 w 57"/>
                <a:gd name="T45" fmla="*/ 21 h 55"/>
                <a:gd name="T46" fmla="*/ 12 w 57"/>
                <a:gd name="T47" fmla="*/ 17 h 55"/>
                <a:gd name="T48" fmla="*/ 15 w 57"/>
                <a:gd name="T49" fmla="*/ 19 h 55"/>
                <a:gd name="T50" fmla="*/ 17 w 57"/>
                <a:gd name="T51" fmla="*/ 22 h 55"/>
                <a:gd name="T52" fmla="*/ 18 w 57"/>
                <a:gd name="T53" fmla="*/ 25 h 55"/>
                <a:gd name="T54" fmla="*/ 21 w 57"/>
                <a:gd name="T55" fmla="*/ 28 h 55"/>
                <a:gd name="T56" fmla="*/ 28 w 57"/>
                <a:gd name="T57" fmla="*/ 33 h 55"/>
                <a:gd name="T58" fmla="*/ 33 w 57"/>
                <a:gd name="T59" fmla="*/ 36 h 55"/>
                <a:gd name="T60" fmla="*/ 42 w 57"/>
                <a:gd name="T61" fmla="*/ 42 h 55"/>
                <a:gd name="T62" fmla="*/ 45 w 57"/>
                <a:gd name="T63" fmla="*/ 48 h 55"/>
                <a:gd name="T64" fmla="*/ 43 w 57"/>
                <a:gd name="T65" fmla="*/ 55 h 55"/>
                <a:gd name="T66" fmla="*/ 49 w 57"/>
                <a:gd name="T67" fmla="*/ 48 h 55"/>
                <a:gd name="T68" fmla="*/ 47 w 57"/>
                <a:gd name="T69" fmla="*/ 45 h 55"/>
                <a:gd name="T70" fmla="*/ 50 w 57"/>
                <a:gd name="T71" fmla="*/ 40 h 55"/>
                <a:gd name="T72" fmla="*/ 53 w 57"/>
                <a:gd name="T73" fmla="*/ 41 h 55"/>
                <a:gd name="T74" fmla="*/ 55 w 57"/>
                <a:gd name="T75" fmla="*/ 44 h 55"/>
                <a:gd name="T76" fmla="*/ 53 w 57"/>
                <a:gd name="T77" fmla="*/ 39 h 55"/>
                <a:gd name="T78" fmla="*/ 44 w 57"/>
                <a:gd name="T79" fmla="*/ 35 h 55"/>
                <a:gd name="T80" fmla="*/ 44 w 57"/>
                <a:gd name="T81" fmla="*/ 32 h 55"/>
                <a:gd name="T82" fmla="*/ 39 w 57"/>
                <a:gd name="T83" fmla="*/ 31 h 55"/>
                <a:gd name="T84" fmla="*/ 35 w 57"/>
                <a:gd name="T85" fmla="*/ 26 h 55"/>
                <a:gd name="T86" fmla="*/ 32 w 57"/>
                <a:gd name="T87" fmla="*/ 21 h 55"/>
                <a:gd name="T88" fmla="*/ 27 w 57"/>
                <a:gd name="T89" fmla="*/ 17 h 55"/>
                <a:gd name="T90" fmla="*/ 27 w 57"/>
                <a:gd name="T91" fmla="*/ 15 h 55"/>
                <a:gd name="T92" fmla="*/ 28 w 57"/>
                <a:gd name="T93" fmla="*/ 12 h 55"/>
                <a:gd name="T94" fmla="*/ 30 w 57"/>
                <a:gd name="T95" fmla="*/ 9 h 55"/>
                <a:gd name="T96" fmla="*/ 32 w 57"/>
                <a:gd name="T97" fmla="*/ 8 h 55"/>
                <a:gd name="T98" fmla="*/ 34 w 57"/>
                <a:gd name="T99" fmla="*/ 10 h 55"/>
                <a:gd name="T100" fmla="*/ 37 w 57"/>
                <a:gd name="T101" fmla="*/ 10 h 55"/>
                <a:gd name="T102" fmla="*/ 37 w 57"/>
                <a:gd name="T103"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55">
                  <a:moveTo>
                    <a:pt x="37" y="10"/>
                  </a:moveTo>
                  <a:cubicBezTo>
                    <a:pt x="38" y="9"/>
                    <a:pt x="40" y="10"/>
                    <a:pt x="41" y="9"/>
                  </a:cubicBezTo>
                  <a:cubicBezTo>
                    <a:pt x="43" y="8"/>
                    <a:pt x="42" y="7"/>
                    <a:pt x="43" y="6"/>
                  </a:cubicBezTo>
                  <a:cubicBezTo>
                    <a:pt x="43" y="5"/>
                    <a:pt x="44" y="4"/>
                    <a:pt x="45" y="4"/>
                  </a:cubicBezTo>
                  <a:cubicBezTo>
                    <a:pt x="46" y="3"/>
                    <a:pt x="45" y="3"/>
                    <a:pt x="45" y="1"/>
                  </a:cubicBezTo>
                  <a:cubicBezTo>
                    <a:pt x="44" y="2"/>
                    <a:pt x="43" y="2"/>
                    <a:pt x="41" y="2"/>
                  </a:cubicBezTo>
                  <a:cubicBezTo>
                    <a:pt x="39" y="2"/>
                    <a:pt x="37" y="5"/>
                    <a:pt x="36" y="4"/>
                  </a:cubicBezTo>
                  <a:cubicBezTo>
                    <a:pt x="33" y="3"/>
                    <a:pt x="28" y="4"/>
                    <a:pt x="27" y="1"/>
                  </a:cubicBezTo>
                  <a:cubicBezTo>
                    <a:pt x="26" y="0"/>
                    <a:pt x="23" y="1"/>
                    <a:pt x="22" y="1"/>
                  </a:cubicBezTo>
                  <a:cubicBezTo>
                    <a:pt x="20" y="3"/>
                    <a:pt x="20" y="1"/>
                    <a:pt x="19" y="1"/>
                  </a:cubicBezTo>
                  <a:cubicBezTo>
                    <a:pt x="18" y="1"/>
                    <a:pt x="18" y="3"/>
                    <a:pt x="18" y="3"/>
                  </a:cubicBezTo>
                  <a:cubicBezTo>
                    <a:pt x="18" y="3"/>
                    <a:pt x="17" y="4"/>
                    <a:pt x="17" y="4"/>
                  </a:cubicBezTo>
                  <a:cubicBezTo>
                    <a:pt x="17" y="5"/>
                    <a:pt x="16" y="5"/>
                    <a:pt x="15" y="5"/>
                  </a:cubicBezTo>
                  <a:cubicBezTo>
                    <a:pt x="15" y="5"/>
                    <a:pt x="14" y="5"/>
                    <a:pt x="13" y="5"/>
                  </a:cubicBezTo>
                  <a:cubicBezTo>
                    <a:pt x="13" y="5"/>
                    <a:pt x="13" y="5"/>
                    <a:pt x="12" y="4"/>
                  </a:cubicBezTo>
                  <a:cubicBezTo>
                    <a:pt x="12" y="4"/>
                    <a:pt x="11" y="7"/>
                    <a:pt x="11" y="8"/>
                  </a:cubicBezTo>
                  <a:cubicBezTo>
                    <a:pt x="11" y="9"/>
                    <a:pt x="9" y="6"/>
                    <a:pt x="9" y="5"/>
                  </a:cubicBezTo>
                  <a:cubicBezTo>
                    <a:pt x="7" y="4"/>
                    <a:pt x="6" y="7"/>
                    <a:pt x="5" y="7"/>
                  </a:cubicBezTo>
                  <a:cubicBezTo>
                    <a:pt x="3" y="7"/>
                    <a:pt x="1" y="7"/>
                    <a:pt x="0" y="7"/>
                  </a:cubicBezTo>
                  <a:cubicBezTo>
                    <a:pt x="0" y="8"/>
                    <a:pt x="1" y="9"/>
                    <a:pt x="1" y="10"/>
                  </a:cubicBezTo>
                  <a:cubicBezTo>
                    <a:pt x="1" y="12"/>
                    <a:pt x="0" y="12"/>
                    <a:pt x="0" y="14"/>
                  </a:cubicBezTo>
                  <a:cubicBezTo>
                    <a:pt x="0" y="15"/>
                    <a:pt x="0" y="18"/>
                    <a:pt x="2" y="18"/>
                  </a:cubicBezTo>
                  <a:cubicBezTo>
                    <a:pt x="3" y="19"/>
                    <a:pt x="4" y="18"/>
                    <a:pt x="4" y="21"/>
                  </a:cubicBezTo>
                  <a:cubicBezTo>
                    <a:pt x="6" y="20"/>
                    <a:pt x="10" y="16"/>
                    <a:pt x="12" y="17"/>
                  </a:cubicBezTo>
                  <a:cubicBezTo>
                    <a:pt x="13" y="18"/>
                    <a:pt x="14" y="19"/>
                    <a:pt x="15" y="19"/>
                  </a:cubicBezTo>
                  <a:cubicBezTo>
                    <a:pt x="16" y="19"/>
                    <a:pt x="17" y="21"/>
                    <a:pt x="17" y="22"/>
                  </a:cubicBezTo>
                  <a:cubicBezTo>
                    <a:pt x="18" y="23"/>
                    <a:pt x="18" y="24"/>
                    <a:pt x="18" y="25"/>
                  </a:cubicBezTo>
                  <a:cubicBezTo>
                    <a:pt x="19" y="26"/>
                    <a:pt x="20" y="27"/>
                    <a:pt x="21" y="28"/>
                  </a:cubicBezTo>
                  <a:cubicBezTo>
                    <a:pt x="23" y="29"/>
                    <a:pt x="25" y="31"/>
                    <a:pt x="28" y="33"/>
                  </a:cubicBezTo>
                  <a:cubicBezTo>
                    <a:pt x="30" y="35"/>
                    <a:pt x="31" y="35"/>
                    <a:pt x="33" y="36"/>
                  </a:cubicBezTo>
                  <a:cubicBezTo>
                    <a:pt x="36" y="38"/>
                    <a:pt x="38" y="41"/>
                    <a:pt x="42" y="42"/>
                  </a:cubicBezTo>
                  <a:cubicBezTo>
                    <a:pt x="44" y="43"/>
                    <a:pt x="44" y="46"/>
                    <a:pt x="45" y="48"/>
                  </a:cubicBezTo>
                  <a:cubicBezTo>
                    <a:pt x="45" y="50"/>
                    <a:pt x="42" y="52"/>
                    <a:pt x="43" y="55"/>
                  </a:cubicBezTo>
                  <a:cubicBezTo>
                    <a:pt x="43" y="54"/>
                    <a:pt x="49" y="49"/>
                    <a:pt x="49" y="48"/>
                  </a:cubicBezTo>
                  <a:cubicBezTo>
                    <a:pt x="50" y="47"/>
                    <a:pt x="47" y="45"/>
                    <a:pt x="47" y="45"/>
                  </a:cubicBezTo>
                  <a:cubicBezTo>
                    <a:pt x="45" y="43"/>
                    <a:pt x="49" y="39"/>
                    <a:pt x="50" y="40"/>
                  </a:cubicBezTo>
                  <a:cubicBezTo>
                    <a:pt x="51" y="41"/>
                    <a:pt x="52" y="41"/>
                    <a:pt x="53" y="41"/>
                  </a:cubicBezTo>
                  <a:cubicBezTo>
                    <a:pt x="54" y="42"/>
                    <a:pt x="54" y="43"/>
                    <a:pt x="55" y="44"/>
                  </a:cubicBezTo>
                  <a:cubicBezTo>
                    <a:pt x="57" y="44"/>
                    <a:pt x="54" y="40"/>
                    <a:pt x="53" y="39"/>
                  </a:cubicBezTo>
                  <a:cubicBezTo>
                    <a:pt x="51" y="37"/>
                    <a:pt x="47" y="37"/>
                    <a:pt x="44" y="35"/>
                  </a:cubicBezTo>
                  <a:cubicBezTo>
                    <a:pt x="43" y="34"/>
                    <a:pt x="46" y="32"/>
                    <a:pt x="44" y="32"/>
                  </a:cubicBezTo>
                  <a:cubicBezTo>
                    <a:pt x="43" y="31"/>
                    <a:pt x="41" y="32"/>
                    <a:pt x="39" y="31"/>
                  </a:cubicBezTo>
                  <a:cubicBezTo>
                    <a:pt x="37" y="30"/>
                    <a:pt x="36" y="28"/>
                    <a:pt x="35" y="26"/>
                  </a:cubicBezTo>
                  <a:cubicBezTo>
                    <a:pt x="34" y="24"/>
                    <a:pt x="34" y="22"/>
                    <a:pt x="32" y="21"/>
                  </a:cubicBezTo>
                  <a:cubicBezTo>
                    <a:pt x="31" y="20"/>
                    <a:pt x="27" y="19"/>
                    <a:pt x="27" y="17"/>
                  </a:cubicBezTo>
                  <a:cubicBezTo>
                    <a:pt x="27" y="16"/>
                    <a:pt x="27" y="15"/>
                    <a:pt x="27" y="15"/>
                  </a:cubicBezTo>
                  <a:cubicBezTo>
                    <a:pt x="28" y="13"/>
                    <a:pt x="28" y="13"/>
                    <a:pt x="28" y="12"/>
                  </a:cubicBezTo>
                  <a:cubicBezTo>
                    <a:pt x="27" y="9"/>
                    <a:pt x="30" y="10"/>
                    <a:pt x="30" y="9"/>
                  </a:cubicBezTo>
                  <a:cubicBezTo>
                    <a:pt x="31" y="8"/>
                    <a:pt x="32" y="8"/>
                    <a:pt x="32" y="8"/>
                  </a:cubicBezTo>
                  <a:cubicBezTo>
                    <a:pt x="34" y="8"/>
                    <a:pt x="34" y="9"/>
                    <a:pt x="34" y="10"/>
                  </a:cubicBezTo>
                  <a:cubicBezTo>
                    <a:pt x="35" y="10"/>
                    <a:pt x="36" y="10"/>
                    <a:pt x="37" y="10"/>
                  </a:cubicBezTo>
                  <a:cubicBezTo>
                    <a:pt x="37" y="9"/>
                    <a:pt x="36" y="10"/>
                    <a:pt x="37"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4" name="Freeform 648"/>
            <p:cNvSpPr>
              <a:spLocks/>
            </p:cNvSpPr>
            <p:nvPr/>
          </p:nvSpPr>
          <p:spPr bwMode="auto">
            <a:xfrm>
              <a:off x="6166990" y="3342662"/>
              <a:ext cx="125829" cy="117866"/>
            </a:xfrm>
            <a:custGeom>
              <a:avLst/>
              <a:gdLst>
                <a:gd name="T0" fmla="*/ 12 w 27"/>
                <a:gd name="T1" fmla="*/ 10 h 25"/>
                <a:gd name="T2" fmla="*/ 21 w 27"/>
                <a:gd name="T3" fmla="*/ 9 h 25"/>
                <a:gd name="T4" fmla="*/ 27 w 27"/>
                <a:gd name="T5" fmla="*/ 11 h 25"/>
                <a:gd name="T6" fmla="*/ 25 w 27"/>
                <a:gd name="T7" fmla="*/ 4 h 25"/>
                <a:gd name="T8" fmla="*/ 17 w 27"/>
                <a:gd name="T9" fmla="*/ 3 h 25"/>
                <a:gd name="T10" fmla="*/ 13 w 27"/>
                <a:gd name="T11" fmla="*/ 0 h 25"/>
                <a:gd name="T12" fmla="*/ 11 w 27"/>
                <a:gd name="T13" fmla="*/ 2 h 25"/>
                <a:gd name="T14" fmla="*/ 6 w 27"/>
                <a:gd name="T15" fmla="*/ 7 h 25"/>
                <a:gd name="T16" fmla="*/ 1 w 27"/>
                <a:gd name="T17" fmla="*/ 7 h 25"/>
                <a:gd name="T18" fmla="*/ 1 w 27"/>
                <a:gd name="T19" fmla="*/ 11 h 25"/>
                <a:gd name="T20" fmla="*/ 3 w 27"/>
                <a:gd name="T21" fmla="*/ 10 h 25"/>
                <a:gd name="T22" fmla="*/ 4 w 27"/>
                <a:gd name="T23" fmla="*/ 13 h 25"/>
                <a:gd name="T24" fmla="*/ 6 w 27"/>
                <a:gd name="T25" fmla="*/ 10 h 25"/>
                <a:gd name="T26" fmla="*/ 11 w 27"/>
                <a:gd name="T27" fmla="*/ 17 h 25"/>
                <a:gd name="T28" fmla="*/ 23 w 27"/>
                <a:gd name="T29" fmla="*/ 25 h 25"/>
                <a:gd name="T30" fmla="*/ 21 w 27"/>
                <a:gd name="T31" fmla="*/ 22 h 25"/>
                <a:gd name="T32" fmla="*/ 16 w 27"/>
                <a:gd name="T33" fmla="*/ 19 h 25"/>
                <a:gd name="T34" fmla="*/ 12 w 27"/>
                <a:gd name="T3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10"/>
                  </a:moveTo>
                  <a:cubicBezTo>
                    <a:pt x="15" y="10"/>
                    <a:pt x="18" y="8"/>
                    <a:pt x="21" y="9"/>
                  </a:cubicBezTo>
                  <a:cubicBezTo>
                    <a:pt x="23" y="9"/>
                    <a:pt x="25" y="10"/>
                    <a:pt x="27" y="11"/>
                  </a:cubicBezTo>
                  <a:cubicBezTo>
                    <a:pt x="26" y="9"/>
                    <a:pt x="26" y="7"/>
                    <a:pt x="25" y="4"/>
                  </a:cubicBezTo>
                  <a:cubicBezTo>
                    <a:pt x="22" y="6"/>
                    <a:pt x="19" y="4"/>
                    <a:pt x="17" y="3"/>
                  </a:cubicBezTo>
                  <a:cubicBezTo>
                    <a:pt x="15" y="2"/>
                    <a:pt x="14" y="2"/>
                    <a:pt x="13" y="0"/>
                  </a:cubicBezTo>
                  <a:cubicBezTo>
                    <a:pt x="13" y="0"/>
                    <a:pt x="11" y="1"/>
                    <a:pt x="11" y="2"/>
                  </a:cubicBezTo>
                  <a:cubicBezTo>
                    <a:pt x="9" y="3"/>
                    <a:pt x="10" y="8"/>
                    <a:pt x="6" y="7"/>
                  </a:cubicBezTo>
                  <a:cubicBezTo>
                    <a:pt x="4" y="6"/>
                    <a:pt x="2" y="7"/>
                    <a:pt x="1" y="7"/>
                  </a:cubicBezTo>
                  <a:cubicBezTo>
                    <a:pt x="0" y="8"/>
                    <a:pt x="1" y="11"/>
                    <a:pt x="1" y="11"/>
                  </a:cubicBezTo>
                  <a:cubicBezTo>
                    <a:pt x="1" y="11"/>
                    <a:pt x="3" y="10"/>
                    <a:pt x="3" y="10"/>
                  </a:cubicBezTo>
                  <a:cubicBezTo>
                    <a:pt x="4" y="10"/>
                    <a:pt x="4" y="12"/>
                    <a:pt x="4" y="13"/>
                  </a:cubicBezTo>
                  <a:cubicBezTo>
                    <a:pt x="4" y="11"/>
                    <a:pt x="5" y="8"/>
                    <a:pt x="6" y="10"/>
                  </a:cubicBezTo>
                  <a:cubicBezTo>
                    <a:pt x="7" y="13"/>
                    <a:pt x="9" y="15"/>
                    <a:pt x="11" y="17"/>
                  </a:cubicBezTo>
                  <a:cubicBezTo>
                    <a:pt x="14" y="20"/>
                    <a:pt x="19" y="22"/>
                    <a:pt x="23" y="25"/>
                  </a:cubicBezTo>
                  <a:cubicBezTo>
                    <a:pt x="23" y="23"/>
                    <a:pt x="23" y="23"/>
                    <a:pt x="21" y="22"/>
                  </a:cubicBezTo>
                  <a:cubicBezTo>
                    <a:pt x="19" y="21"/>
                    <a:pt x="17" y="20"/>
                    <a:pt x="16" y="19"/>
                  </a:cubicBezTo>
                  <a:cubicBezTo>
                    <a:pt x="14" y="17"/>
                    <a:pt x="9" y="10"/>
                    <a:pt x="12"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5" name="Freeform 649"/>
            <p:cNvSpPr>
              <a:spLocks/>
            </p:cNvSpPr>
            <p:nvPr/>
          </p:nvSpPr>
          <p:spPr bwMode="auto">
            <a:xfrm>
              <a:off x="5736941" y="3207276"/>
              <a:ext cx="308998" cy="265993"/>
            </a:xfrm>
            <a:custGeom>
              <a:avLst/>
              <a:gdLst>
                <a:gd name="T0" fmla="*/ 59 w 66"/>
                <a:gd name="T1" fmla="*/ 31 h 57"/>
                <a:gd name="T2" fmla="*/ 56 w 66"/>
                <a:gd name="T3" fmla="*/ 30 h 57"/>
                <a:gd name="T4" fmla="*/ 60 w 66"/>
                <a:gd name="T5" fmla="*/ 24 h 57"/>
                <a:gd name="T6" fmla="*/ 63 w 66"/>
                <a:gd name="T7" fmla="*/ 23 h 57"/>
                <a:gd name="T8" fmla="*/ 65 w 66"/>
                <a:gd name="T9" fmla="*/ 15 h 57"/>
                <a:gd name="T10" fmla="*/ 60 w 66"/>
                <a:gd name="T11" fmla="*/ 13 h 57"/>
                <a:gd name="T12" fmla="*/ 57 w 66"/>
                <a:gd name="T13" fmla="*/ 11 h 57"/>
                <a:gd name="T14" fmla="*/ 55 w 66"/>
                <a:gd name="T15" fmla="*/ 11 h 57"/>
                <a:gd name="T16" fmla="*/ 48 w 66"/>
                <a:gd name="T17" fmla="*/ 7 h 57"/>
                <a:gd name="T18" fmla="*/ 43 w 66"/>
                <a:gd name="T19" fmla="*/ 5 h 57"/>
                <a:gd name="T20" fmla="*/ 38 w 66"/>
                <a:gd name="T21" fmla="*/ 1 h 57"/>
                <a:gd name="T22" fmla="*/ 34 w 66"/>
                <a:gd name="T23" fmla="*/ 1 h 57"/>
                <a:gd name="T24" fmla="*/ 33 w 66"/>
                <a:gd name="T25" fmla="*/ 5 h 57"/>
                <a:gd name="T26" fmla="*/ 30 w 66"/>
                <a:gd name="T27" fmla="*/ 8 h 57"/>
                <a:gd name="T28" fmla="*/ 26 w 66"/>
                <a:gd name="T29" fmla="*/ 10 h 57"/>
                <a:gd name="T30" fmla="*/ 24 w 66"/>
                <a:gd name="T31" fmla="*/ 12 h 57"/>
                <a:gd name="T32" fmla="*/ 20 w 66"/>
                <a:gd name="T33" fmla="*/ 11 h 57"/>
                <a:gd name="T34" fmla="*/ 16 w 66"/>
                <a:gd name="T35" fmla="*/ 10 h 57"/>
                <a:gd name="T36" fmla="*/ 16 w 66"/>
                <a:gd name="T37" fmla="*/ 16 h 57"/>
                <a:gd name="T38" fmla="*/ 9 w 66"/>
                <a:gd name="T39" fmla="*/ 15 h 57"/>
                <a:gd name="T40" fmla="*/ 1 w 66"/>
                <a:gd name="T41" fmla="*/ 17 h 57"/>
                <a:gd name="T42" fmla="*/ 2 w 66"/>
                <a:gd name="T43" fmla="*/ 19 h 57"/>
                <a:gd name="T44" fmla="*/ 4 w 66"/>
                <a:gd name="T45" fmla="*/ 21 h 57"/>
                <a:gd name="T46" fmla="*/ 15 w 66"/>
                <a:gd name="T47" fmla="*/ 25 h 57"/>
                <a:gd name="T48" fmla="*/ 14 w 66"/>
                <a:gd name="T49" fmla="*/ 28 h 57"/>
                <a:gd name="T50" fmla="*/ 19 w 66"/>
                <a:gd name="T51" fmla="*/ 31 h 57"/>
                <a:gd name="T52" fmla="*/ 20 w 66"/>
                <a:gd name="T53" fmla="*/ 35 h 57"/>
                <a:gd name="T54" fmla="*/ 22 w 66"/>
                <a:gd name="T55" fmla="*/ 38 h 57"/>
                <a:gd name="T56" fmla="*/ 19 w 66"/>
                <a:gd name="T57" fmla="*/ 36 h 57"/>
                <a:gd name="T58" fmla="*/ 16 w 66"/>
                <a:gd name="T59" fmla="*/ 49 h 57"/>
                <a:gd name="T60" fmla="*/ 27 w 66"/>
                <a:gd name="T61" fmla="*/ 53 h 57"/>
                <a:gd name="T62" fmla="*/ 30 w 66"/>
                <a:gd name="T63" fmla="*/ 53 h 57"/>
                <a:gd name="T64" fmla="*/ 33 w 66"/>
                <a:gd name="T65" fmla="*/ 55 h 57"/>
                <a:gd name="T66" fmla="*/ 40 w 66"/>
                <a:gd name="T67" fmla="*/ 54 h 57"/>
                <a:gd name="T68" fmla="*/ 47 w 66"/>
                <a:gd name="T69" fmla="*/ 48 h 57"/>
                <a:gd name="T70" fmla="*/ 57 w 66"/>
                <a:gd name="T71" fmla="*/ 50 h 57"/>
                <a:gd name="T72" fmla="*/ 62 w 66"/>
                <a:gd name="T73" fmla="*/ 47 h 57"/>
                <a:gd name="T74" fmla="*/ 62 w 66"/>
                <a:gd name="T75" fmla="*/ 45 h 57"/>
                <a:gd name="T76" fmla="*/ 59 w 66"/>
                <a:gd name="T77" fmla="*/ 38 h 57"/>
                <a:gd name="T78" fmla="*/ 59 w 66"/>
                <a:gd name="T79" fmla="*/ 34 h 57"/>
                <a:gd name="T80" fmla="*/ 59 w 66"/>
                <a:gd name="T81" fmla="*/ 31 h 57"/>
                <a:gd name="T82" fmla="*/ 59 w 66"/>
                <a:gd name="T83" fmla="*/ 3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57">
                  <a:moveTo>
                    <a:pt x="59" y="31"/>
                  </a:moveTo>
                  <a:cubicBezTo>
                    <a:pt x="58" y="29"/>
                    <a:pt x="55" y="33"/>
                    <a:pt x="56" y="30"/>
                  </a:cubicBezTo>
                  <a:cubicBezTo>
                    <a:pt x="56" y="29"/>
                    <a:pt x="59" y="24"/>
                    <a:pt x="60" y="24"/>
                  </a:cubicBezTo>
                  <a:cubicBezTo>
                    <a:pt x="61" y="23"/>
                    <a:pt x="62" y="25"/>
                    <a:pt x="63" y="23"/>
                  </a:cubicBezTo>
                  <a:cubicBezTo>
                    <a:pt x="64" y="20"/>
                    <a:pt x="63" y="18"/>
                    <a:pt x="65" y="15"/>
                  </a:cubicBezTo>
                  <a:cubicBezTo>
                    <a:pt x="66" y="13"/>
                    <a:pt x="61" y="13"/>
                    <a:pt x="60" y="13"/>
                  </a:cubicBezTo>
                  <a:cubicBezTo>
                    <a:pt x="58" y="13"/>
                    <a:pt x="57" y="12"/>
                    <a:pt x="57" y="11"/>
                  </a:cubicBezTo>
                  <a:cubicBezTo>
                    <a:pt x="56" y="11"/>
                    <a:pt x="55" y="11"/>
                    <a:pt x="55" y="11"/>
                  </a:cubicBezTo>
                  <a:cubicBezTo>
                    <a:pt x="53" y="11"/>
                    <a:pt x="48" y="9"/>
                    <a:pt x="48" y="7"/>
                  </a:cubicBezTo>
                  <a:cubicBezTo>
                    <a:pt x="47" y="10"/>
                    <a:pt x="44" y="5"/>
                    <a:pt x="43" y="5"/>
                  </a:cubicBezTo>
                  <a:cubicBezTo>
                    <a:pt x="41" y="4"/>
                    <a:pt x="39" y="3"/>
                    <a:pt x="38" y="1"/>
                  </a:cubicBezTo>
                  <a:cubicBezTo>
                    <a:pt x="37" y="0"/>
                    <a:pt x="35" y="0"/>
                    <a:pt x="34" y="1"/>
                  </a:cubicBezTo>
                  <a:cubicBezTo>
                    <a:pt x="33" y="2"/>
                    <a:pt x="32" y="4"/>
                    <a:pt x="33" y="5"/>
                  </a:cubicBezTo>
                  <a:cubicBezTo>
                    <a:pt x="33" y="6"/>
                    <a:pt x="31" y="7"/>
                    <a:pt x="30" y="8"/>
                  </a:cubicBezTo>
                  <a:cubicBezTo>
                    <a:pt x="29" y="8"/>
                    <a:pt x="27" y="8"/>
                    <a:pt x="26" y="10"/>
                  </a:cubicBezTo>
                  <a:cubicBezTo>
                    <a:pt x="26" y="11"/>
                    <a:pt x="25" y="12"/>
                    <a:pt x="24" y="12"/>
                  </a:cubicBezTo>
                  <a:cubicBezTo>
                    <a:pt x="22" y="12"/>
                    <a:pt x="21" y="12"/>
                    <a:pt x="20" y="11"/>
                  </a:cubicBezTo>
                  <a:cubicBezTo>
                    <a:pt x="18" y="11"/>
                    <a:pt x="18" y="10"/>
                    <a:pt x="16" y="10"/>
                  </a:cubicBezTo>
                  <a:cubicBezTo>
                    <a:pt x="14" y="9"/>
                    <a:pt x="20" y="16"/>
                    <a:pt x="16" y="16"/>
                  </a:cubicBezTo>
                  <a:cubicBezTo>
                    <a:pt x="13" y="16"/>
                    <a:pt x="11" y="17"/>
                    <a:pt x="9" y="15"/>
                  </a:cubicBezTo>
                  <a:cubicBezTo>
                    <a:pt x="8" y="14"/>
                    <a:pt x="1" y="16"/>
                    <a:pt x="1" y="17"/>
                  </a:cubicBezTo>
                  <a:cubicBezTo>
                    <a:pt x="1" y="18"/>
                    <a:pt x="4" y="18"/>
                    <a:pt x="2" y="19"/>
                  </a:cubicBezTo>
                  <a:cubicBezTo>
                    <a:pt x="0" y="20"/>
                    <a:pt x="3" y="21"/>
                    <a:pt x="4" y="21"/>
                  </a:cubicBezTo>
                  <a:cubicBezTo>
                    <a:pt x="6" y="22"/>
                    <a:pt x="15" y="23"/>
                    <a:pt x="15" y="25"/>
                  </a:cubicBezTo>
                  <a:cubicBezTo>
                    <a:pt x="15" y="26"/>
                    <a:pt x="13" y="26"/>
                    <a:pt x="14" y="28"/>
                  </a:cubicBezTo>
                  <a:cubicBezTo>
                    <a:pt x="16" y="30"/>
                    <a:pt x="17" y="30"/>
                    <a:pt x="19" y="31"/>
                  </a:cubicBezTo>
                  <a:cubicBezTo>
                    <a:pt x="21" y="32"/>
                    <a:pt x="18" y="34"/>
                    <a:pt x="20" y="35"/>
                  </a:cubicBezTo>
                  <a:cubicBezTo>
                    <a:pt x="20" y="35"/>
                    <a:pt x="22" y="38"/>
                    <a:pt x="22" y="38"/>
                  </a:cubicBezTo>
                  <a:cubicBezTo>
                    <a:pt x="21" y="39"/>
                    <a:pt x="20" y="36"/>
                    <a:pt x="19" y="36"/>
                  </a:cubicBezTo>
                  <a:cubicBezTo>
                    <a:pt x="18" y="36"/>
                    <a:pt x="19" y="48"/>
                    <a:pt x="16" y="49"/>
                  </a:cubicBezTo>
                  <a:cubicBezTo>
                    <a:pt x="19" y="51"/>
                    <a:pt x="23" y="54"/>
                    <a:pt x="27" y="53"/>
                  </a:cubicBezTo>
                  <a:cubicBezTo>
                    <a:pt x="28" y="53"/>
                    <a:pt x="29" y="52"/>
                    <a:pt x="30" y="53"/>
                  </a:cubicBezTo>
                  <a:cubicBezTo>
                    <a:pt x="31" y="53"/>
                    <a:pt x="32" y="54"/>
                    <a:pt x="33" y="55"/>
                  </a:cubicBezTo>
                  <a:cubicBezTo>
                    <a:pt x="35" y="56"/>
                    <a:pt x="41" y="57"/>
                    <a:pt x="40" y="54"/>
                  </a:cubicBezTo>
                  <a:cubicBezTo>
                    <a:pt x="39" y="49"/>
                    <a:pt x="44" y="47"/>
                    <a:pt x="47" y="48"/>
                  </a:cubicBezTo>
                  <a:cubicBezTo>
                    <a:pt x="51" y="49"/>
                    <a:pt x="53" y="52"/>
                    <a:pt x="57" y="50"/>
                  </a:cubicBezTo>
                  <a:cubicBezTo>
                    <a:pt x="59" y="49"/>
                    <a:pt x="60" y="48"/>
                    <a:pt x="62" y="47"/>
                  </a:cubicBezTo>
                  <a:cubicBezTo>
                    <a:pt x="62" y="47"/>
                    <a:pt x="64" y="45"/>
                    <a:pt x="62" y="45"/>
                  </a:cubicBezTo>
                  <a:cubicBezTo>
                    <a:pt x="60" y="44"/>
                    <a:pt x="58" y="40"/>
                    <a:pt x="59" y="38"/>
                  </a:cubicBezTo>
                  <a:cubicBezTo>
                    <a:pt x="61" y="36"/>
                    <a:pt x="60" y="36"/>
                    <a:pt x="59" y="34"/>
                  </a:cubicBezTo>
                  <a:cubicBezTo>
                    <a:pt x="59" y="33"/>
                    <a:pt x="59" y="32"/>
                    <a:pt x="59" y="31"/>
                  </a:cubicBezTo>
                  <a:cubicBezTo>
                    <a:pt x="58" y="30"/>
                    <a:pt x="59" y="32"/>
                    <a:pt x="59" y="31"/>
                  </a:cubicBezTo>
                  <a:close/>
                </a:path>
              </a:pathLst>
            </a:custGeom>
            <a:solidFill>
              <a:schemeClr val="accent3"/>
            </a:solid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6" name="Freeform 650"/>
            <p:cNvSpPr>
              <a:spLocks/>
            </p:cNvSpPr>
            <p:nvPr/>
          </p:nvSpPr>
          <p:spPr bwMode="auto">
            <a:xfrm>
              <a:off x="5993377" y="3310807"/>
              <a:ext cx="103530" cy="70082"/>
            </a:xfrm>
            <a:custGeom>
              <a:avLst/>
              <a:gdLst>
                <a:gd name="T0" fmla="*/ 17 w 22"/>
                <a:gd name="T1" fmla="*/ 1 h 15"/>
                <a:gd name="T2" fmla="*/ 9 w 22"/>
                <a:gd name="T3" fmla="*/ 1 h 15"/>
                <a:gd name="T4" fmla="*/ 8 w 22"/>
                <a:gd name="T5" fmla="*/ 2 h 15"/>
                <a:gd name="T6" fmla="*/ 5 w 22"/>
                <a:gd name="T7" fmla="*/ 2 h 15"/>
                <a:gd name="T8" fmla="*/ 3 w 22"/>
                <a:gd name="T9" fmla="*/ 5 h 15"/>
                <a:gd name="T10" fmla="*/ 1 w 22"/>
                <a:gd name="T11" fmla="*/ 9 h 15"/>
                <a:gd name="T12" fmla="*/ 4 w 22"/>
                <a:gd name="T13" fmla="*/ 10 h 15"/>
                <a:gd name="T14" fmla="*/ 7 w 22"/>
                <a:gd name="T15" fmla="*/ 11 h 15"/>
                <a:gd name="T16" fmla="*/ 11 w 22"/>
                <a:gd name="T17" fmla="*/ 10 h 15"/>
                <a:gd name="T18" fmla="*/ 13 w 22"/>
                <a:gd name="T19" fmla="*/ 10 h 15"/>
                <a:gd name="T20" fmla="*/ 16 w 22"/>
                <a:gd name="T21" fmla="*/ 8 h 15"/>
                <a:gd name="T22" fmla="*/ 18 w 22"/>
                <a:gd name="T23" fmla="*/ 9 h 15"/>
                <a:gd name="T24" fmla="*/ 21 w 22"/>
                <a:gd name="T25" fmla="*/ 8 h 15"/>
                <a:gd name="T26" fmla="*/ 22 w 22"/>
                <a:gd name="T27" fmla="*/ 5 h 15"/>
                <a:gd name="T28" fmla="*/ 18 w 22"/>
                <a:gd name="T29" fmla="*/ 4 h 15"/>
                <a:gd name="T30" fmla="*/ 17 w 22"/>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15">
                  <a:moveTo>
                    <a:pt x="17" y="1"/>
                  </a:moveTo>
                  <a:cubicBezTo>
                    <a:pt x="14" y="0"/>
                    <a:pt x="12" y="1"/>
                    <a:pt x="9" y="1"/>
                  </a:cubicBezTo>
                  <a:cubicBezTo>
                    <a:pt x="7" y="1"/>
                    <a:pt x="9" y="1"/>
                    <a:pt x="8" y="2"/>
                  </a:cubicBezTo>
                  <a:cubicBezTo>
                    <a:pt x="7" y="2"/>
                    <a:pt x="5" y="2"/>
                    <a:pt x="5" y="2"/>
                  </a:cubicBezTo>
                  <a:cubicBezTo>
                    <a:pt x="4" y="2"/>
                    <a:pt x="3" y="5"/>
                    <a:pt x="3" y="5"/>
                  </a:cubicBezTo>
                  <a:cubicBezTo>
                    <a:pt x="2" y="6"/>
                    <a:pt x="0" y="10"/>
                    <a:pt x="1" y="9"/>
                  </a:cubicBezTo>
                  <a:cubicBezTo>
                    <a:pt x="3" y="9"/>
                    <a:pt x="3" y="8"/>
                    <a:pt x="4" y="10"/>
                  </a:cubicBezTo>
                  <a:cubicBezTo>
                    <a:pt x="4" y="12"/>
                    <a:pt x="5" y="11"/>
                    <a:pt x="7" y="11"/>
                  </a:cubicBezTo>
                  <a:cubicBezTo>
                    <a:pt x="8" y="11"/>
                    <a:pt x="10" y="11"/>
                    <a:pt x="11" y="10"/>
                  </a:cubicBezTo>
                  <a:cubicBezTo>
                    <a:pt x="12" y="8"/>
                    <a:pt x="13" y="9"/>
                    <a:pt x="13" y="10"/>
                  </a:cubicBezTo>
                  <a:cubicBezTo>
                    <a:pt x="16" y="15"/>
                    <a:pt x="15" y="8"/>
                    <a:pt x="16" y="8"/>
                  </a:cubicBezTo>
                  <a:cubicBezTo>
                    <a:pt x="17" y="8"/>
                    <a:pt x="17" y="9"/>
                    <a:pt x="18" y="9"/>
                  </a:cubicBezTo>
                  <a:cubicBezTo>
                    <a:pt x="19" y="9"/>
                    <a:pt x="20" y="9"/>
                    <a:pt x="21" y="8"/>
                  </a:cubicBezTo>
                  <a:cubicBezTo>
                    <a:pt x="22" y="7"/>
                    <a:pt x="22" y="7"/>
                    <a:pt x="22" y="5"/>
                  </a:cubicBezTo>
                  <a:cubicBezTo>
                    <a:pt x="22" y="5"/>
                    <a:pt x="19" y="4"/>
                    <a:pt x="18" y="4"/>
                  </a:cubicBezTo>
                  <a:cubicBezTo>
                    <a:pt x="17" y="3"/>
                    <a:pt x="17" y="2"/>
                    <a:pt x="17"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7" name="Freeform 651"/>
            <p:cNvSpPr>
              <a:spLocks/>
            </p:cNvSpPr>
            <p:nvPr/>
          </p:nvSpPr>
          <p:spPr bwMode="auto">
            <a:xfrm>
              <a:off x="5905775" y="3197720"/>
              <a:ext cx="97159" cy="60525"/>
            </a:xfrm>
            <a:custGeom>
              <a:avLst/>
              <a:gdLst>
                <a:gd name="T0" fmla="*/ 19 w 21"/>
                <a:gd name="T1" fmla="*/ 9 h 13"/>
                <a:gd name="T2" fmla="*/ 20 w 21"/>
                <a:gd name="T3" fmla="*/ 6 h 13"/>
                <a:gd name="T4" fmla="*/ 18 w 21"/>
                <a:gd name="T5" fmla="*/ 3 h 13"/>
                <a:gd name="T6" fmla="*/ 13 w 21"/>
                <a:gd name="T7" fmla="*/ 0 h 13"/>
                <a:gd name="T8" fmla="*/ 8 w 21"/>
                <a:gd name="T9" fmla="*/ 1 h 13"/>
                <a:gd name="T10" fmla="*/ 3 w 21"/>
                <a:gd name="T11" fmla="*/ 1 h 13"/>
                <a:gd name="T12" fmla="*/ 5 w 21"/>
                <a:gd name="T13" fmla="*/ 6 h 13"/>
                <a:gd name="T14" fmla="*/ 10 w 21"/>
                <a:gd name="T15" fmla="*/ 9 h 13"/>
                <a:gd name="T16" fmla="*/ 12 w 21"/>
                <a:gd name="T17" fmla="*/ 9 h 13"/>
                <a:gd name="T18" fmla="*/ 18 w 21"/>
                <a:gd name="T19" fmla="*/ 13 h 13"/>
                <a:gd name="T20" fmla="*/ 19 w 21"/>
                <a:gd name="T21" fmla="*/ 9 h 13"/>
                <a:gd name="T22" fmla="*/ 19 w 21"/>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3">
                  <a:moveTo>
                    <a:pt x="19" y="9"/>
                  </a:moveTo>
                  <a:cubicBezTo>
                    <a:pt x="18" y="9"/>
                    <a:pt x="21" y="7"/>
                    <a:pt x="20" y="6"/>
                  </a:cubicBezTo>
                  <a:cubicBezTo>
                    <a:pt x="20" y="5"/>
                    <a:pt x="19" y="3"/>
                    <a:pt x="18" y="3"/>
                  </a:cubicBezTo>
                  <a:cubicBezTo>
                    <a:pt x="17" y="2"/>
                    <a:pt x="15" y="0"/>
                    <a:pt x="13" y="0"/>
                  </a:cubicBezTo>
                  <a:cubicBezTo>
                    <a:pt x="11" y="0"/>
                    <a:pt x="10" y="1"/>
                    <a:pt x="8" y="1"/>
                  </a:cubicBezTo>
                  <a:cubicBezTo>
                    <a:pt x="6" y="1"/>
                    <a:pt x="5" y="0"/>
                    <a:pt x="3" y="1"/>
                  </a:cubicBezTo>
                  <a:cubicBezTo>
                    <a:pt x="0" y="3"/>
                    <a:pt x="3" y="5"/>
                    <a:pt x="5" y="6"/>
                  </a:cubicBezTo>
                  <a:cubicBezTo>
                    <a:pt x="7" y="7"/>
                    <a:pt x="8" y="7"/>
                    <a:pt x="10" y="9"/>
                  </a:cubicBezTo>
                  <a:cubicBezTo>
                    <a:pt x="10" y="10"/>
                    <a:pt x="12" y="10"/>
                    <a:pt x="12" y="9"/>
                  </a:cubicBezTo>
                  <a:cubicBezTo>
                    <a:pt x="12" y="10"/>
                    <a:pt x="17" y="13"/>
                    <a:pt x="18" y="13"/>
                  </a:cubicBezTo>
                  <a:cubicBezTo>
                    <a:pt x="18" y="11"/>
                    <a:pt x="18" y="10"/>
                    <a:pt x="19" y="9"/>
                  </a:cubicBezTo>
                  <a:cubicBezTo>
                    <a:pt x="19" y="9"/>
                    <a:pt x="17" y="10"/>
                    <a:pt x="19" y="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8" name="Freeform 652"/>
            <p:cNvSpPr>
              <a:spLocks/>
            </p:cNvSpPr>
            <p:nvPr/>
          </p:nvSpPr>
          <p:spPr bwMode="auto">
            <a:xfrm>
              <a:off x="5985414" y="3240725"/>
              <a:ext cx="17521" cy="17521"/>
            </a:xfrm>
            <a:custGeom>
              <a:avLst/>
              <a:gdLst>
                <a:gd name="T0" fmla="*/ 2 w 4"/>
                <a:gd name="T1" fmla="*/ 0 h 4"/>
                <a:gd name="T2" fmla="*/ 1 w 4"/>
                <a:gd name="T3" fmla="*/ 3 h 4"/>
                <a:gd name="T4" fmla="*/ 4 w 4"/>
                <a:gd name="T5" fmla="*/ 4 h 4"/>
                <a:gd name="T6" fmla="*/ 2 w 4"/>
                <a:gd name="T7" fmla="*/ 0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1" y="0"/>
                    <a:pt x="1" y="2"/>
                    <a:pt x="1" y="3"/>
                  </a:cubicBezTo>
                  <a:cubicBezTo>
                    <a:pt x="1" y="4"/>
                    <a:pt x="3" y="4"/>
                    <a:pt x="4" y="4"/>
                  </a:cubicBezTo>
                  <a:cubicBezTo>
                    <a:pt x="4" y="2"/>
                    <a:pt x="4" y="1"/>
                    <a:pt x="2" y="0"/>
                  </a:cubicBezTo>
                  <a:cubicBezTo>
                    <a:pt x="0" y="1"/>
                    <a:pt x="3" y="1"/>
                    <a:pt x="2"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39" name="Freeform 653"/>
            <p:cNvSpPr>
              <a:spLocks/>
            </p:cNvSpPr>
            <p:nvPr/>
          </p:nvSpPr>
          <p:spPr bwMode="auto">
            <a:xfrm>
              <a:off x="5928074" y="3132416"/>
              <a:ext cx="93975" cy="84419"/>
            </a:xfrm>
            <a:custGeom>
              <a:avLst/>
              <a:gdLst>
                <a:gd name="T0" fmla="*/ 5 w 20"/>
                <a:gd name="T1" fmla="*/ 14 h 18"/>
                <a:gd name="T2" fmla="*/ 14 w 20"/>
                <a:gd name="T3" fmla="*/ 18 h 18"/>
                <a:gd name="T4" fmla="*/ 14 w 20"/>
                <a:gd name="T5" fmla="*/ 13 h 18"/>
                <a:gd name="T6" fmla="*/ 17 w 20"/>
                <a:gd name="T7" fmla="*/ 11 h 18"/>
                <a:gd name="T8" fmla="*/ 18 w 20"/>
                <a:gd name="T9" fmla="*/ 6 h 18"/>
                <a:gd name="T10" fmla="*/ 20 w 20"/>
                <a:gd name="T11" fmla="*/ 5 h 18"/>
                <a:gd name="T12" fmla="*/ 19 w 20"/>
                <a:gd name="T13" fmla="*/ 0 h 18"/>
                <a:gd name="T14" fmla="*/ 15 w 20"/>
                <a:gd name="T15" fmla="*/ 1 h 18"/>
                <a:gd name="T16" fmla="*/ 10 w 20"/>
                <a:gd name="T17" fmla="*/ 3 h 18"/>
                <a:gd name="T18" fmla="*/ 12 w 20"/>
                <a:gd name="T19" fmla="*/ 6 h 18"/>
                <a:gd name="T20" fmla="*/ 10 w 20"/>
                <a:gd name="T21" fmla="*/ 4 h 18"/>
                <a:gd name="T22" fmla="*/ 7 w 20"/>
                <a:gd name="T23" fmla="*/ 6 h 18"/>
                <a:gd name="T24" fmla="*/ 5 w 20"/>
                <a:gd name="T25" fmla="*/ 8 h 18"/>
                <a:gd name="T26" fmla="*/ 5 w 20"/>
                <a:gd name="T27" fmla="*/ 12 h 18"/>
                <a:gd name="T28" fmla="*/ 3 w 20"/>
                <a:gd name="T29" fmla="*/ 12 h 18"/>
                <a:gd name="T30" fmla="*/ 4 w 20"/>
                <a:gd name="T31" fmla="*/ 12 h 18"/>
                <a:gd name="T32" fmla="*/ 3 w 20"/>
                <a:gd name="T33" fmla="*/ 12 h 18"/>
                <a:gd name="T34" fmla="*/ 4 w 20"/>
                <a:gd name="T35" fmla="*/ 14 h 18"/>
                <a:gd name="T36" fmla="*/ 2 w 20"/>
                <a:gd name="T37" fmla="*/ 13 h 18"/>
                <a:gd name="T38" fmla="*/ 3 w 20"/>
                <a:gd name="T39" fmla="*/ 14 h 18"/>
                <a:gd name="T40" fmla="*/ 1 w 20"/>
                <a:gd name="T41" fmla="*/ 14 h 18"/>
                <a:gd name="T42" fmla="*/ 2 w 20"/>
                <a:gd name="T43" fmla="*/ 15 h 18"/>
                <a:gd name="T44" fmla="*/ 0 w 20"/>
                <a:gd name="T45" fmla="*/ 15 h 18"/>
                <a:gd name="T46" fmla="*/ 5 w 20"/>
                <a:gd name="T47" fmla="*/ 14 h 18"/>
                <a:gd name="T48" fmla="*/ 5 w 20"/>
                <a:gd name="T49"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 h="18">
                  <a:moveTo>
                    <a:pt x="5" y="14"/>
                  </a:moveTo>
                  <a:cubicBezTo>
                    <a:pt x="7" y="12"/>
                    <a:pt x="13" y="16"/>
                    <a:pt x="14" y="18"/>
                  </a:cubicBezTo>
                  <a:cubicBezTo>
                    <a:pt x="15" y="16"/>
                    <a:pt x="15" y="14"/>
                    <a:pt x="14" y="13"/>
                  </a:cubicBezTo>
                  <a:cubicBezTo>
                    <a:pt x="13" y="9"/>
                    <a:pt x="15" y="11"/>
                    <a:pt x="17" y="11"/>
                  </a:cubicBezTo>
                  <a:cubicBezTo>
                    <a:pt x="19" y="10"/>
                    <a:pt x="19" y="8"/>
                    <a:pt x="18" y="6"/>
                  </a:cubicBezTo>
                  <a:cubicBezTo>
                    <a:pt x="18" y="6"/>
                    <a:pt x="20" y="5"/>
                    <a:pt x="20" y="5"/>
                  </a:cubicBezTo>
                  <a:cubicBezTo>
                    <a:pt x="20" y="3"/>
                    <a:pt x="20" y="2"/>
                    <a:pt x="19" y="0"/>
                  </a:cubicBezTo>
                  <a:cubicBezTo>
                    <a:pt x="19" y="0"/>
                    <a:pt x="15" y="1"/>
                    <a:pt x="15" y="1"/>
                  </a:cubicBezTo>
                  <a:cubicBezTo>
                    <a:pt x="13" y="1"/>
                    <a:pt x="12" y="1"/>
                    <a:pt x="10" y="3"/>
                  </a:cubicBezTo>
                  <a:cubicBezTo>
                    <a:pt x="10" y="3"/>
                    <a:pt x="13" y="5"/>
                    <a:pt x="12" y="6"/>
                  </a:cubicBezTo>
                  <a:cubicBezTo>
                    <a:pt x="10" y="8"/>
                    <a:pt x="9" y="4"/>
                    <a:pt x="10" y="4"/>
                  </a:cubicBezTo>
                  <a:cubicBezTo>
                    <a:pt x="10" y="4"/>
                    <a:pt x="7" y="5"/>
                    <a:pt x="7" y="6"/>
                  </a:cubicBezTo>
                  <a:cubicBezTo>
                    <a:pt x="7" y="7"/>
                    <a:pt x="6" y="7"/>
                    <a:pt x="5" y="8"/>
                  </a:cubicBezTo>
                  <a:cubicBezTo>
                    <a:pt x="5" y="9"/>
                    <a:pt x="3" y="12"/>
                    <a:pt x="5" y="12"/>
                  </a:cubicBezTo>
                  <a:cubicBezTo>
                    <a:pt x="5" y="12"/>
                    <a:pt x="4" y="12"/>
                    <a:pt x="3" y="12"/>
                  </a:cubicBezTo>
                  <a:cubicBezTo>
                    <a:pt x="3" y="12"/>
                    <a:pt x="4" y="12"/>
                    <a:pt x="4" y="12"/>
                  </a:cubicBezTo>
                  <a:cubicBezTo>
                    <a:pt x="4" y="12"/>
                    <a:pt x="3" y="12"/>
                    <a:pt x="3" y="12"/>
                  </a:cubicBezTo>
                  <a:cubicBezTo>
                    <a:pt x="2" y="13"/>
                    <a:pt x="4" y="14"/>
                    <a:pt x="4" y="14"/>
                  </a:cubicBezTo>
                  <a:cubicBezTo>
                    <a:pt x="4" y="13"/>
                    <a:pt x="2" y="13"/>
                    <a:pt x="2" y="13"/>
                  </a:cubicBezTo>
                  <a:cubicBezTo>
                    <a:pt x="2" y="13"/>
                    <a:pt x="3" y="14"/>
                    <a:pt x="3" y="14"/>
                  </a:cubicBezTo>
                  <a:cubicBezTo>
                    <a:pt x="3" y="14"/>
                    <a:pt x="2" y="13"/>
                    <a:pt x="1" y="14"/>
                  </a:cubicBezTo>
                  <a:cubicBezTo>
                    <a:pt x="1" y="14"/>
                    <a:pt x="2" y="15"/>
                    <a:pt x="2" y="15"/>
                  </a:cubicBezTo>
                  <a:cubicBezTo>
                    <a:pt x="2" y="14"/>
                    <a:pt x="1" y="14"/>
                    <a:pt x="0" y="15"/>
                  </a:cubicBezTo>
                  <a:cubicBezTo>
                    <a:pt x="1" y="15"/>
                    <a:pt x="4" y="16"/>
                    <a:pt x="5" y="14"/>
                  </a:cubicBezTo>
                  <a:cubicBezTo>
                    <a:pt x="5" y="14"/>
                    <a:pt x="5" y="15"/>
                    <a:pt x="5" y="1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0" name="Freeform 654"/>
            <p:cNvSpPr>
              <a:spLocks/>
            </p:cNvSpPr>
            <p:nvPr/>
          </p:nvSpPr>
          <p:spPr bwMode="auto">
            <a:xfrm>
              <a:off x="6041160" y="2992252"/>
              <a:ext cx="70082" cy="103530"/>
            </a:xfrm>
            <a:custGeom>
              <a:avLst/>
              <a:gdLst>
                <a:gd name="T0" fmla="*/ 10 w 15"/>
                <a:gd name="T1" fmla="*/ 21 h 22"/>
                <a:gd name="T2" fmla="*/ 8 w 15"/>
                <a:gd name="T3" fmla="*/ 17 h 22"/>
                <a:gd name="T4" fmla="*/ 11 w 15"/>
                <a:gd name="T5" fmla="*/ 12 h 22"/>
                <a:gd name="T6" fmla="*/ 11 w 15"/>
                <a:gd name="T7" fmla="*/ 13 h 22"/>
                <a:gd name="T8" fmla="*/ 15 w 15"/>
                <a:gd name="T9" fmla="*/ 10 h 22"/>
                <a:gd name="T10" fmla="*/ 11 w 15"/>
                <a:gd name="T11" fmla="*/ 7 h 22"/>
                <a:gd name="T12" fmla="*/ 10 w 15"/>
                <a:gd name="T13" fmla="*/ 5 h 22"/>
                <a:gd name="T14" fmla="*/ 12 w 15"/>
                <a:gd name="T15" fmla="*/ 4 h 22"/>
                <a:gd name="T16" fmla="*/ 12 w 15"/>
                <a:gd name="T17" fmla="*/ 1 h 22"/>
                <a:gd name="T18" fmla="*/ 11 w 15"/>
                <a:gd name="T19" fmla="*/ 1 h 22"/>
                <a:gd name="T20" fmla="*/ 7 w 15"/>
                <a:gd name="T21" fmla="*/ 4 h 22"/>
                <a:gd name="T22" fmla="*/ 2 w 15"/>
                <a:gd name="T23" fmla="*/ 5 h 22"/>
                <a:gd name="T24" fmla="*/ 4 w 15"/>
                <a:gd name="T25" fmla="*/ 6 h 22"/>
                <a:gd name="T26" fmla="*/ 6 w 15"/>
                <a:gd name="T27" fmla="*/ 8 h 22"/>
                <a:gd name="T28" fmla="*/ 4 w 15"/>
                <a:gd name="T29" fmla="*/ 8 h 22"/>
                <a:gd name="T30" fmla="*/ 2 w 15"/>
                <a:gd name="T31" fmla="*/ 8 h 22"/>
                <a:gd name="T32" fmla="*/ 0 w 15"/>
                <a:gd name="T33" fmla="*/ 9 h 22"/>
                <a:gd name="T34" fmla="*/ 0 w 15"/>
                <a:gd name="T35" fmla="*/ 14 h 22"/>
                <a:gd name="T36" fmla="*/ 2 w 15"/>
                <a:gd name="T37" fmla="*/ 16 h 22"/>
                <a:gd name="T38" fmla="*/ 2 w 15"/>
                <a:gd name="T39" fmla="*/ 20 h 22"/>
                <a:gd name="T40" fmla="*/ 10 w 15"/>
                <a:gd name="T4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22">
                  <a:moveTo>
                    <a:pt x="10" y="21"/>
                  </a:moveTo>
                  <a:cubicBezTo>
                    <a:pt x="10" y="20"/>
                    <a:pt x="6" y="18"/>
                    <a:pt x="8" y="17"/>
                  </a:cubicBezTo>
                  <a:cubicBezTo>
                    <a:pt x="9" y="16"/>
                    <a:pt x="9" y="13"/>
                    <a:pt x="11" y="12"/>
                  </a:cubicBezTo>
                  <a:cubicBezTo>
                    <a:pt x="11" y="12"/>
                    <a:pt x="11" y="13"/>
                    <a:pt x="11" y="13"/>
                  </a:cubicBezTo>
                  <a:cubicBezTo>
                    <a:pt x="12" y="13"/>
                    <a:pt x="15" y="11"/>
                    <a:pt x="15" y="10"/>
                  </a:cubicBezTo>
                  <a:cubicBezTo>
                    <a:pt x="15" y="9"/>
                    <a:pt x="11" y="9"/>
                    <a:pt x="11" y="7"/>
                  </a:cubicBezTo>
                  <a:cubicBezTo>
                    <a:pt x="11" y="6"/>
                    <a:pt x="10" y="6"/>
                    <a:pt x="10" y="5"/>
                  </a:cubicBezTo>
                  <a:cubicBezTo>
                    <a:pt x="10" y="4"/>
                    <a:pt x="12" y="5"/>
                    <a:pt x="12" y="4"/>
                  </a:cubicBezTo>
                  <a:cubicBezTo>
                    <a:pt x="12" y="3"/>
                    <a:pt x="12" y="2"/>
                    <a:pt x="12" y="1"/>
                  </a:cubicBezTo>
                  <a:cubicBezTo>
                    <a:pt x="12" y="0"/>
                    <a:pt x="12" y="1"/>
                    <a:pt x="11" y="1"/>
                  </a:cubicBezTo>
                  <a:cubicBezTo>
                    <a:pt x="8" y="1"/>
                    <a:pt x="9" y="2"/>
                    <a:pt x="7" y="4"/>
                  </a:cubicBezTo>
                  <a:cubicBezTo>
                    <a:pt x="6" y="5"/>
                    <a:pt x="3" y="3"/>
                    <a:pt x="2" y="5"/>
                  </a:cubicBezTo>
                  <a:cubicBezTo>
                    <a:pt x="0" y="7"/>
                    <a:pt x="3" y="7"/>
                    <a:pt x="4" y="6"/>
                  </a:cubicBezTo>
                  <a:cubicBezTo>
                    <a:pt x="5" y="5"/>
                    <a:pt x="7" y="6"/>
                    <a:pt x="6" y="8"/>
                  </a:cubicBezTo>
                  <a:cubicBezTo>
                    <a:pt x="6" y="7"/>
                    <a:pt x="4" y="6"/>
                    <a:pt x="4" y="8"/>
                  </a:cubicBezTo>
                  <a:cubicBezTo>
                    <a:pt x="3" y="8"/>
                    <a:pt x="2" y="9"/>
                    <a:pt x="2" y="8"/>
                  </a:cubicBezTo>
                  <a:cubicBezTo>
                    <a:pt x="2" y="9"/>
                    <a:pt x="0" y="7"/>
                    <a:pt x="0" y="9"/>
                  </a:cubicBezTo>
                  <a:cubicBezTo>
                    <a:pt x="0" y="11"/>
                    <a:pt x="0" y="12"/>
                    <a:pt x="0" y="14"/>
                  </a:cubicBezTo>
                  <a:cubicBezTo>
                    <a:pt x="1" y="15"/>
                    <a:pt x="2" y="15"/>
                    <a:pt x="2" y="16"/>
                  </a:cubicBezTo>
                  <a:cubicBezTo>
                    <a:pt x="3" y="18"/>
                    <a:pt x="1" y="19"/>
                    <a:pt x="2" y="20"/>
                  </a:cubicBezTo>
                  <a:cubicBezTo>
                    <a:pt x="4" y="22"/>
                    <a:pt x="8" y="21"/>
                    <a:pt x="10" y="2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1" name="Freeform 655"/>
            <p:cNvSpPr>
              <a:spLocks/>
            </p:cNvSpPr>
            <p:nvPr/>
          </p:nvSpPr>
          <p:spPr bwMode="auto">
            <a:xfrm>
              <a:off x="5990192" y="3086227"/>
              <a:ext cx="208653" cy="242102"/>
            </a:xfrm>
            <a:custGeom>
              <a:avLst/>
              <a:gdLst>
                <a:gd name="T0" fmla="*/ 44 w 45"/>
                <a:gd name="T1" fmla="*/ 24 h 52"/>
                <a:gd name="T2" fmla="*/ 43 w 45"/>
                <a:gd name="T3" fmla="*/ 18 h 52"/>
                <a:gd name="T4" fmla="*/ 42 w 45"/>
                <a:gd name="T5" fmla="*/ 12 h 52"/>
                <a:gd name="T6" fmla="*/ 41 w 45"/>
                <a:gd name="T7" fmla="*/ 7 h 52"/>
                <a:gd name="T8" fmla="*/ 38 w 45"/>
                <a:gd name="T9" fmla="*/ 4 h 52"/>
                <a:gd name="T10" fmla="*/ 38 w 45"/>
                <a:gd name="T11" fmla="*/ 2 h 52"/>
                <a:gd name="T12" fmla="*/ 37 w 45"/>
                <a:gd name="T13" fmla="*/ 5 h 52"/>
                <a:gd name="T14" fmla="*/ 33 w 45"/>
                <a:gd name="T15" fmla="*/ 4 h 52"/>
                <a:gd name="T16" fmla="*/ 25 w 45"/>
                <a:gd name="T17" fmla="*/ 7 h 52"/>
                <a:gd name="T18" fmla="*/ 26 w 45"/>
                <a:gd name="T19" fmla="*/ 4 h 52"/>
                <a:gd name="T20" fmla="*/ 21 w 45"/>
                <a:gd name="T21" fmla="*/ 4 h 52"/>
                <a:gd name="T22" fmla="*/ 20 w 45"/>
                <a:gd name="T23" fmla="*/ 1 h 52"/>
                <a:gd name="T24" fmla="*/ 13 w 45"/>
                <a:gd name="T25" fmla="*/ 0 h 52"/>
                <a:gd name="T26" fmla="*/ 15 w 45"/>
                <a:gd name="T27" fmla="*/ 3 h 52"/>
                <a:gd name="T28" fmla="*/ 15 w 45"/>
                <a:gd name="T29" fmla="*/ 6 h 52"/>
                <a:gd name="T30" fmla="*/ 17 w 45"/>
                <a:gd name="T31" fmla="*/ 7 h 52"/>
                <a:gd name="T32" fmla="*/ 20 w 45"/>
                <a:gd name="T33" fmla="*/ 9 h 52"/>
                <a:gd name="T34" fmla="*/ 15 w 45"/>
                <a:gd name="T35" fmla="*/ 8 h 52"/>
                <a:gd name="T36" fmla="*/ 14 w 45"/>
                <a:gd name="T37" fmla="*/ 8 h 52"/>
                <a:gd name="T38" fmla="*/ 13 w 45"/>
                <a:gd name="T39" fmla="*/ 10 h 52"/>
                <a:gd name="T40" fmla="*/ 6 w 45"/>
                <a:gd name="T41" fmla="*/ 10 h 52"/>
                <a:gd name="T42" fmla="*/ 6 w 45"/>
                <a:gd name="T43" fmla="*/ 15 h 52"/>
                <a:gd name="T44" fmla="*/ 6 w 45"/>
                <a:gd name="T45" fmla="*/ 17 h 52"/>
                <a:gd name="T46" fmla="*/ 1 w 45"/>
                <a:gd name="T47" fmla="*/ 22 h 52"/>
                <a:gd name="T48" fmla="*/ 2 w 45"/>
                <a:gd name="T49" fmla="*/ 26 h 52"/>
                <a:gd name="T50" fmla="*/ 2 w 45"/>
                <a:gd name="T51" fmla="*/ 30 h 52"/>
                <a:gd name="T52" fmla="*/ 1 w 45"/>
                <a:gd name="T53" fmla="*/ 33 h 52"/>
                <a:gd name="T54" fmla="*/ 3 w 45"/>
                <a:gd name="T55" fmla="*/ 37 h 52"/>
                <a:gd name="T56" fmla="*/ 11 w 45"/>
                <a:gd name="T57" fmla="*/ 40 h 52"/>
                <a:gd name="T58" fmla="*/ 9 w 45"/>
                <a:gd name="T59" fmla="*/ 49 h 52"/>
                <a:gd name="T60" fmla="*/ 19 w 45"/>
                <a:gd name="T61" fmla="*/ 49 h 52"/>
                <a:gd name="T62" fmla="*/ 23 w 45"/>
                <a:gd name="T63" fmla="*/ 51 h 52"/>
                <a:gd name="T64" fmla="*/ 26 w 45"/>
                <a:gd name="T65" fmla="*/ 50 h 52"/>
                <a:gd name="T66" fmla="*/ 33 w 45"/>
                <a:gd name="T67" fmla="*/ 49 h 52"/>
                <a:gd name="T68" fmla="*/ 36 w 45"/>
                <a:gd name="T69" fmla="*/ 49 h 52"/>
                <a:gd name="T70" fmla="*/ 36 w 45"/>
                <a:gd name="T71" fmla="*/ 45 h 52"/>
                <a:gd name="T72" fmla="*/ 40 w 45"/>
                <a:gd name="T73" fmla="*/ 43 h 52"/>
                <a:gd name="T74" fmla="*/ 35 w 45"/>
                <a:gd name="T75" fmla="*/ 37 h 52"/>
                <a:gd name="T76" fmla="*/ 32 w 45"/>
                <a:gd name="T77" fmla="*/ 31 h 52"/>
                <a:gd name="T78" fmla="*/ 41 w 45"/>
                <a:gd name="T79" fmla="*/ 26 h 52"/>
                <a:gd name="T80" fmla="*/ 44 w 45"/>
                <a:gd name="T81" fmla="*/ 28 h 52"/>
                <a:gd name="T82" fmla="*/ 44 w 45"/>
                <a:gd name="T83" fmla="*/ 24 h 52"/>
                <a:gd name="T84" fmla="*/ 44 w 45"/>
                <a:gd name="T85" fmla="*/ 2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 h="52">
                  <a:moveTo>
                    <a:pt x="44" y="24"/>
                  </a:moveTo>
                  <a:cubicBezTo>
                    <a:pt x="43" y="22"/>
                    <a:pt x="43" y="20"/>
                    <a:pt x="43" y="18"/>
                  </a:cubicBezTo>
                  <a:cubicBezTo>
                    <a:pt x="42" y="16"/>
                    <a:pt x="41" y="15"/>
                    <a:pt x="42" y="12"/>
                  </a:cubicBezTo>
                  <a:cubicBezTo>
                    <a:pt x="43" y="10"/>
                    <a:pt x="42" y="8"/>
                    <a:pt x="41" y="7"/>
                  </a:cubicBezTo>
                  <a:cubicBezTo>
                    <a:pt x="40" y="6"/>
                    <a:pt x="38" y="5"/>
                    <a:pt x="38" y="4"/>
                  </a:cubicBezTo>
                  <a:cubicBezTo>
                    <a:pt x="38" y="4"/>
                    <a:pt x="39" y="3"/>
                    <a:pt x="38" y="2"/>
                  </a:cubicBezTo>
                  <a:cubicBezTo>
                    <a:pt x="37" y="2"/>
                    <a:pt x="37" y="5"/>
                    <a:pt x="37" y="5"/>
                  </a:cubicBezTo>
                  <a:cubicBezTo>
                    <a:pt x="35" y="5"/>
                    <a:pt x="35" y="4"/>
                    <a:pt x="33" y="4"/>
                  </a:cubicBezTo>
                  <a:cubicBezTo>
                    <a:pt x="31" y="5"/>
                    <a:pt x="28" y="7"/>
                    <a:pt x="25" y="7"/>
                  </a:cubicBezTo>
                  <a:cubicBezTo>
                    <a:pt x="24" y="6"/>
                    <a:pt x="26" y="5"/>
                    <a:pt x="26" y="4"/>
                  </a:cubicBezTo>
                  <a:cubicBezTo>
                    <a:pt x="24" y="4"/>
                    <a:pt x="23" y="5"/>
                    <a:pt x="21" y="4"/>
                  </a:cubicBezTo>
                  <a:cubicBezTo>
                    <a:pt x="20" y="3"/>
                    <a:pt x="23" y="1"/>
                    <a:pt x="20" y="1"/>
                  </a:cubicBezTo>
                  <a:cubicBezTo>
                    <a:pt x="18" y="1"/>
                    <a:pt x="16" y="1"/>
                    <a:pt x="13" y="0"/>
                  </a:cubicBezTo>
                  <a:cubicBezTo>
                    <a:pt x="14" y="1"/>
                    <a:pt x="15" y="1"/>
                    <a:pt x="15" y="3"/>
                  </a:cubicBezTo>
                  <a:cubicBezTo>
                    <a:pt x="14" y="4"/>
                    <a:pt x="14" y="4"/>
                    <a:pt x="15" y="6"/>
                  </a:cubicBezTo>
                  <a:cubicBezTo>
                    <a:pt x="15" y="8"/>
                    <a:pt x="15" y="7"/>
                    <a:pt x="17" y="7"/>
                  </a:cubicBezTo>
                  <a:cubicBezTo>
                    <a:pt x="18" y="7"/>
                    <a:pt x="19" y="8"/>
                    <a:pt x="20" y="9"/>
                  </a:cubicBezTo>
                  <a:cubicBezTo>
                    <a:pt x="19" y="8"/>
                    <a:pt x="16" y="8"/>
                    <a:pt x="15" y="8"/>
                  </a:cubicBezTo>
                  <a:cubicBezTo>
                    <a:pt x="15" y="8"/>
                    <a:pt x="14" y="8"/>
                    <a:pt x="14" y="8"/>
                  </a:cubicBezTo>
                  <a:cubicBezTo>
                    <a:pt x="13" y="9"/>
                    <a:pt x="14" y="10"/>
                    <a:pt x="13" y="10"/>
                  </a:cubicBezTo>
                  <a:cubicBezTo>
                    <a:pt x="11" y="11"/>
                    <a:pt x="7" y="6"/>
                    <a:pt x="6" y="10"/>
                  </a:cubicBezTo>
                  <a:cubicBezTo>
                    <a:pt x="7" y="12"/>
                    <a:pt x="8" y="14"/>
                    <a:pt x="6" y="15"/>
                  </a:cubicBezTo>
                  <a:cubicBezTo>
                    <a:pt x="5" y="17"/>
                    <a:pt x="5" y="15"/>
                    <a:pt x="6" y="17"/>
                  </a:cubicBezTo>
                  <a:cubicBezTo>
                    <a:pt x="6" y="22"/>
                    <a:pt x="0" y="20"/>
                    <a:pt x="1" y="22"/>
                  </a:cubicBezTo>
                  <a:cubicBezTo>
                    <a:pt x="1" y="23"/>
                    <a:pt x="2" y="24"/>
                    <a:pt x="2" y="26"/>
                  </a:cubicBezTo>
                  <a:cubicBezTo>
                    <a:pt x="2" y="28"/>
                    <a:pt x="1" y="28"/>
                    <a:pt x="2" y="30"/>
                  </a:cubicBezTo>
                  <a:cubicBezTo>
                    <a:pt x="3" y="31"/>
                    <a:pt x="0" y="33"/>
                    <a:pt x="1" y="33"/>
                  </a:cubicBezTo>
                  <a:cubicBezTo>
                    <a:pt x="3" y="34"/>
                    <a:pt x="2" y="36"/>
                    <a:pt x="3" y="37"/>
                  </a:cubicBezTo>
                  <a:cubicBezTo>
                    <a:pt x="4" y="40"/>
                    <a:pt x="8" y="39"/>
                    <a:pt x="11" y="40"/>
                  </a:cubicBezTo>
                  <a:cubicBezTo>
                    <a:pt x="11" y="40"/>
                    <a:pt x="9" y="48"/>
                    <a:pt x="9" y="49"/>
                  </a:cubicBezTo>
                  <a:cubicBezTo>
                    <a:pt x="13" y="49"/>
                    <a:pt x="15" y="48"/>
                    <a:pt x="19" y="49"/>
                  </a:cubicBezTo>
                  <a:cubicBezTo>
                    <a:pt x="19" y="49"/>
                    <a:pt x="23" y="52"/>
                    <a:pt x="23" y="51"/>
                  </a:cubicBezTo>
                  <a:cubicBezTo>
                    <a:pt x="24" y="49"/>
                    <a:pt x="25" y="49"/>
                    <a:pt x="26" y="50"/>
                  </a:cubicBezTo>
                  <a:cubicBezTo>
                    <a:pt x="27" y="51"/>
                    <a:pt x="32" y="48"/>
                    <a:pt x="33" y="49"/>
                  </a:cubicBezTo>
                  <a:cubicBezTo>
                    <a:pt x="33" y="49"/>
                    <a:pt x="37" y="50"/>
                    <a:pt x="36" y="49"/>
                  </a:cubicBezTo>
                  <a:cubicBezTo>
                    <a:pt x="35" y="46"/>
                    <a:pt x="34" y="46"/>
                    <a:pt x="36" y="45"/>
                  </a:cubicBezTo>
                  <a:cubicBezTo>
                    <a:pt x="38" y="43"/>
                    <a:pt x="38" y="43"/>
                    <a:pt x="40" y="43"/>
                  </a:cubicBezTo>
                  <a:cubicBezTo>
                    <a:pt x="41" y="42"/>
                    <a:pt x="36" y="38"/>
                    <a:pt x="35" y="37"/>
                  </a:cubicBezTo>
                  <a:cubicBezTo>
                    <a:pt x="34" y="37"/>
                    <a:pt x="31" y="32"/>
                    <a:pt x="32" y="31"/>
                  </a:cubicBezTo>
                  <a:cubicBezTo>
                    <a:pt x="36" y="30"/>
                    <a:pt x="38" y="29"/>
                    <a:pt x="41" y="26"/>
                  </a:cubicBezTo>
                  <a:cubicBezTo>
                    <a:pt x="42" y="25"/>
                    <a:pt x="43" y="29"/>
                    <a:pt x="44" y="28"/>
                  </a:cubicBezTo>
                  <a:cubicBezTo>
                    <a:pt x="45" y="27"/>
                    <a:pt x="45" y="25"/>
                    <a:pt x="44" y="24"/>
                  </a:cubicBezTo>
                  <a:cubicBezTo>
                    <a:pt x="44" y="23"/>
                    <a:pt x="44" y="24"/>
                    <a:pt x="44" y="2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2" name="Freeform 656"/>
            <p:cNvSpPr>
              <a:spLocks/>
            </p:cNvSpPr>
            <p:nvPr/>
          </p:nvSpPr>
          <p:spPr bwMode="auto">
            <a:xfrm>
              <a:off x="6358123" y="3161086"/>
              <a:ext cx="415714" cy="246881"/>
            </a:xfrm>
            <a:custGeom>
              <a:avLst/>
              <a:gdLst>
                <a:gd name="T0" fmla="*/ 0 w 89"/>
                <a:gd name="T1" fmla="*/ 27 h 53"/>
                <a:gd name="T2" fmla="*/ 9 w 89"/>
                <a:gd name="T3" fmla="*/ 30 h 53"/>
                <a:gd name="T4" fmla="*/ 16 w 89"/>
                <a:gd name="T5" fmla="*/ 31 h 53"/>
                <a:gd name="T6" fmla="*/ 22 w 89"/>
                <a:gd name="T7" fmla="*/ 28 h 53"/>
                <a:gd name="T8" fmla="*/ 33 w 89"/>
                <a:gd name="T9" fmla="*/ 30 h 53"/>
                <a:gd name="T10" fmla="*/ 40 w 89"/>
                <a:gd name="T11" fmla="*/ 41 h 53"/>
                <a:gd name="T12" fmla="*/ 44 w 89"/>
                <a:gd name="T13" fmla="*/ 38 h 53"/>
                <a:gd name="T14" fmla="*/ 47 w 89"/>
                <a:gd name="T15" fmla="*/ 41 h 53"/>
                <a:gd name="T16" fmla="*/ 57 w 89"/>
                <a:gd name="T17" fmla="*/ 42 h 53"/>
                <a:gd name="T18" fmla="*/ 51 w 89"/>
                <a:gd name="T19" fmla="*/ 46 h 53"/>
                <a:gd name="T20" fmla="*/ 55 w 89"/>
                <a:gd name="T21" fmla="*/ 49 h 53"/>
                <a:gd name="T22" fmla="*/ 59 w 89"/>
                <a:gd name="T23" fmla="*/ 51 h 53"/>
                <a:gd name="T24" fmla="*/ 67 w 89"/>
                <a:gd name="T25" fmla="*/ 48 h 53"/>
                <a:gd name="T26" fmla="*/ 72 w 89"/>
                <a:gd name="T27" fmla="*/ 46 h 53"/>
                <a:gd name="T28" fmla="*/ 68 w 89"/>
                <a:gd name="T29" fmla="*/ 46 h 53"/>
                <a:gd name="T30" fmla="*/ 63 w 89"/>
                <a:gd name="T31" fmla="*/ 44 h 53"/>
                <a:gd name="T32" fmla="*/ 72 w 89"/>
                <a:gd name="T33" fmla="*/ 38 h 53"/>
                <a:gd name="T34" fmla="*/ 78 w 89"/>
                <a:gd name="T35" fmla="*/ 35 h 53"/>
                <a:gd name="T36" fmla="*/ 84 w 89"/>
                <a:gd name="T37" fmla="*/ 31 h 53"/>
                <a:gd name="T38" fmla="*/ 87 w 89"/>
                <a:gd name="T39" fmla="*/ 28 h 53"/>
                <a:gd name="T40" fmla="*/ 86 w 89"/>
                <a:gd name="T41" fmla="*/ 26 h 53"/>
                <a:gd name="T42" fmla="*/ 88 w 89"/>
                <a:gd name="T43" fmla="*/ 25 h 53"/>
                <a:gd name="T44" fmla="*/ 86 w 89"/>
                <a:gd name="T45" fmla="*/ 24 h 53"/>
                <a:gd name="T46" fmla="*/ 88 w 89"/>
                <a:gd name="T47" fmla="*/ 21 h 53"/>
                <a:gd name="T48" fmla="*/ 85 w 89"/>
                <a:gd name="T49" fmla="*/ 19 h 53"/>
                <a:gd name="T50" fmla="*/ 82 w 89"/>
                <a:gd name="T51" fmla="*/ 18 h 53"/>
                <a:gd name="T52" fmla="*/ 78 w 89"/>
                <a:gd name="T53" fmla="*/ 18 h 53"/>
                <a:gd name="T54" fmla="*/ 75 w 89"/>
                <a:gd name="T55" fmla="*/ 15 h 53"/>
                <a:gd name="T56" fmla="*/ 72 w 89"/>
                <a:gd name="T57" fmla="*/ 17 h 53"/>
                <a:gd name="T58" fmla="*/ 69 w 89"/>
                <a:gd name="T59" fmla="*/ 14 h 53"/>
                <a:gd name="T60" fmla="*/ 65 w 89"/>
                <a:gd name="T61" fmla="*/ 14 h 53"/>
                <a:gd name="T62" fmla="*/ 64 w 89"/>
                <a:gd name="T63" fmla="*/ 10 h 53"/>
                <a:gd name="T64" fmla="*/ 60 w 89"/>
                <a:gd name="T65" fmla="*/ 9 h 53"/>
                <a:gd name="T66" fmla="*/ 60 w 89"/>
                <a:gd name="T67" fmla="*/ 5 h 53"/>
                <a:gd name="T68" fmla="*/ 58 w 89"/>
                <a:gd name="T69" fmla="*/ 2 h 53"/>
                <a:gd name="T70" fmla="*/ 53 w 89"/>
                <a:gd name="T71" fmla="*/ 1 h 53"/>
                <a:gd name="T72" fmla="*/ 47 w 89"/>
                <a:gd name="T73" fmla="*/ 2 h 53"/>
                <a:gd name="T74" fmla="*/ 43 w 89"/>
                <a:gd name="T75" fmla="*/ 3 h 53"/>
                <a:gd name="T76" fmla="*/ 41 w 89"/>
                <a:gd name="T77" fmla="*/ 9 h 53"/>
                <a:gd name="T78" fmla="*/ 38 w 89"/>
                <a:gd name="T79" fmla="*/ 7 h 53"/>
                <a:gd name="T80" fmla="*/ 36 w 89"/>
                <a:gd name="T81" fmla="*/ 8 h 53"/>
                <a:gd name="T82" fmla="*/ 34 w 89"/>
                <a:gd name="T83" fmla="*/ 6 h 53"/>
                <a:gd name="T84" fmla="*/ 31 w 89"/>
                <a:gd name="T85" fmla="*/ 7 h 53"/>
                <a:gd name="T86" fmla="*/ 29 w 89"/>
                <a:gd name="T87" fmla="*/ 6 h 53"/>
                <a:gd name="T88" fmla="*/ 28 w 89"/>
                <a:gd name="T89" fmla="*/ 8 h 53"/>
                <a:gd name="T90" fmla="*/ 21 w 89"/>
                <a:gd name="T91" fmla="*/ 5 h 53"/>
                <a:gd name="T92" fmla="*/ 12 w 89"/>
                <a:gd name="T93" fmla="*/ 4 h 53"/>
                <a:gd name="T94" fmla="*/ 6 w 89"/>
                <a:gd name="T95" fmla="*/ 6 h 53"/>
                <a:gd name="T96" fmla="*/ 9 w 89"/>
                <a:gd name="T97" fmla="*/ 11 h 53"/>
                <a:gd name="T98" fmla="*/ 10 w 89"/>
                <a:gd name="T99" fmla="*/ 14 h 53"/>
                <a:gd name="T100" fmla="*/ 5 w 89"/>
                <a:gd name="T101" fmla="*/ 16 h 53"/>
                <a:gd name="T102" fmla="*/ 2 w 89"/>
                <a:gd name="T103" fmla="*/ 23 h 53"/>
                <a:gd name="T104" fmla="*/ 0 w 89"/>
                <a:gd name="T105" fmla="*/ 2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9" h="53">
                  <a:moveTo>
                    <a:pt x="0" y="27"/>
                  </a:moveTo>
                  <a:cubicBezTo>
                    <a:pt x="0" y="30"/>
                    <a:pt x="7" y="30"/>
                    <a:pt x="9" y="30"/>
                  </a:cubicBezTo>
                  <a:cubicBezTo>
                    <a:pt x="11" y="30"/>
                    <a:pt x="13" y="32"/>
                    <a:pt x="16" y="31"/>
                  </a:cubicBezTo>
                  <a:cubicBezTo>
                    <a:pt x="17" y="29"/>
                    <a:pt x="20" y="28"/>
                    <a:pt x="22" y="28"/>
                  </a:cubicBezTo>
                  <a:cubicBezTo>
                    <a:pt x="25" y="26"/>
                    <a:pt x="31" y="28"/>
                    <a:pt x="33" y="30"/>
                  </a:cubicBezTo>
                  <a:cubicBezTo>
                    <a:pt x="36" y="34"/>
                    <a:pt x="37" y="38"/>
                    <a:pt x="40" y="41"/>
                  </a:cubicBezTo>
                  <a:cubicBezTo>
                    <a:pt x="42" y="40"/>
                    <a:pt x="42" y="39"/>
                    <a:pt x="44" y="38"/>
                  </a:cubicBezTo>
                  <a:cubicBezTo>
                    <a:pt x="46" y="38"/>
                    <a:pt x="46" y="40"/>
                    <a:pt x="47" y="41"/>
                  </a:cubicBezTo>
                  <a:cubicBezTo>
                    <a:pt x="48" y="42"/>
                    <a:pt x="57" y="43"/>
                    <a:pt x="57" y="42"/>
                  </a:cubicBezTo>
                  <a:cubicBezTo>
                    <a:pt x="57" y="43"/>
                    <a:pt x="51" y="45"/>
                    <a:pt x="51" y="46"/>
                  </a:cubicBezTo>
                  <a:cubicBezTo>
                    <a:pt x="52" y="47"/>
                    <a:pt x="56" y="46"/>
                    <a:pt x="55" y="49"/>
                  </a:cubicBezTo>
                  <a:cubicBezTo>
                    <a:pt x="54" y="51"/>
                    <a:pt x="57" y="53"/>
                    <a:pt x="59" y="51"/>
                  </a:cubicBezTo>
                  <a:cubicBezTo>
                    <a:pt x="61" y="50"/>
                    <a:pt x="64" y="48"/>
                    <a:pt x="67" y="48"/>
                  </a:cubicBezTo>
                  <a:cubicBezTo>
                    <a:pt x="70" y="48"/>
                    <a:pt x="71" y="48"/>
                    <a:pt x="72" y="46"/>
                  </a:cubicBezTo>
                  <a:cubicBezTo>
                    <a:pt x="72" y="46"/>
                    <a:pt x="69" y="46"/>
                    <a:pt x="68" y="46"/>
                  </a:cubicBezTo>
                  <a:cubicBezTo>
                    <a:pt x="66" y="46"/>
                    <a:pt x="64" y="47"/>
                    <a:pt x="63" y="44"/>
                  </a:cubicBezTo>
                  <a:cubicBezTo>
                    <a:pt x="60" y="40"/>
                    <a:pt x="70" y="38"/>
                    <a:pt x="72" y="38"/>
                  </a:cubicBezTo>
                  <a:cubicBezTo>
                    <a:pt x="74" y="37"/>
                    <a:pt x="76" y="36"/>
                    <a:pt x="78" y="35"/>
                  </a:cubicBezTo>
                  <a:cubicBezTo>
                    <a:pt x="79" y="33"/>
                    <a:pt x="81" y="31"/>
                    <a:pt x="84" y="31"/>
                  </a:cubicBezTo>
                  <a:cubicBezTo>
                    <a:pt x="85" y="31"/>
                    <a:pt x="87" y="31"/>
                    <a:pt x="87" y="28"/>
                  </a:cubicBezTo>
                  <a:cubicBezTo>
                    <a:pt x="87" y="27"/>
                    <a:pt x="86" y="27"/>
                    <a:pt x="86" y="26"/>
                  </a:cubicBezTo>
                  <a:cubicBezTo>
                    <a:pt x="86" y="25"/>
                    <a:pt x="88" y="25"/>
                    <a:pt x="88" y="25"/>
                  </a:cubicBezTo>
                  <a:cubicBezTo>
                    <a:pt x="88" y="25"/>
                    <a:pt x="86" y="24"/>
                    <a:pt x="86" y="24"/>
                  </a:cubicBezTo>
                  <a:cubicBezTo>
                    <a:pt x="86" y="23"/>
                    <a:pt x="89" y="23"/>
                    <a:pt x="88" y="21"/>
                  </a:cubicBezTo>
                  <a:cubicBezTo>
                    <a:pt x="88" y="21"/>
                    <a:pt x="86" y="20"/>
                    <a:pt x="85" y="19"/>
                  </a:cubicBezTo>
                  <a:cubicBezTo>
                    <a:pt x="84" y="18"/>
                    <a:pt x="83" y="20"/>
                    <a:pt x="82" y="18"/>
                  </a:cubicBezTo>
                  <a:cubicBezTo>
                    <a:pt x="81" y="17"/>
                    <a:pt x="80" y="17"/>
                    <a:pt x="78" y="18"/>
                  </a:cubicBezTo>
                  <a:cubicBezTo>
                    <a:pt x="77" y="18"/>
                    <a:pt x="76" y="15"/>
                    <a:pt x="75" y="15"/>
                  </a:cubicBezTo>
                  <a:cubicBezTo>
                    <a:pt x="74" y="14"/>
                    <a:pt x="73" y="16"/>
                    <a:pt x="72" y="17"/>
                  </a:cubicBezTo>
                  <a:cubicBezTo>
                    <a:pt x="71" y="17"/>
                    <a:pt x="70" y="14"/>
                    <a:pt x="69" y="14"/>
                  </a:cubicBezTo>
                  <a:cubicBezTo>
                    <a:pt x="68" y="14"/>
                    <a:pt x="65" y="15"/>
                    <a:pt x="65" y="14"/>
                  </a:cubicBezTo>
                  <a:cubicBezTo>
                    <a:pt x="65" y="13"/>
                    <a:pt x="65" y="11"/>
                    <a:pt x="64" y="10"/>
                  </a:cubicBezTo>
                  <a:cubicBezTo>
                    <a:pt x="63" y="9"/>
                    <a:pt x="61" y="10"/>
                    <a:pt x="60" y="9"/>
                  </a:cubicBezTo>
                  <a:cubicBezTo>
                    <a:pt x="59" y="8"/>
                    <a:pt x="58" y="6"/>
                    <a:pt x="60" y="5"/>
                  </a:cubicBezTo>
                  <a:cubicBezTo>
                    <a:pt x="61" y="5"/>
                    <a:pt x="59" y="2"/>
                    <a:pt x="58" y="2"/>
                  </a:cubicBezTo>
                  <a:cubicBezTo>
                    <a:pt x="57" y="1"/>
                    <a:pt x="54" y="2"/>
                    <a:pt x="53" y="1"/>
                  </a:cubicBezTo>
                  <a:cubicBezTo>
                    <a:pt x="50" y="0"/>
                    <a:pt x="50" y="6"/>
                    <a:pt x="47" y="2"/>
                  </a:cubicBezTo>
                  <a:cubicBezTo>
                    <a:pt x="46" y="2"/>
                    <a:pt x="44" y="3"/>
                    <a:pt x="43" y="3"/>
                  </a:cubicBezTo>
                  <a:cubicBezTo>
                    <a:pt x="41" y="4"/>
                    <a:pt x="42" y="9"/>
                    <a:pt x="41" y="9"/>
                  </a:cubicBezTo>
                  <a:cubicBezTo>
                    <a:pt x="40" y="9"/>
                    <a:pt x="39" y="7"/>
                    <a:pt x="38" y="7"/>
                  </a:cubicBezTo>
                  <a:cubicBezTo>
                    <a:pt x="38" y="7"/>
                    <a:pt x="37" y="8"/>
                    <a:pt x="36" y="8"/>
                  </a:cubicBezTo>
                  <a:cubicBezTo>
                    <a:pt x="35" y="8"/>
                    <a:pt x="34" y="7"/>
                    <a:pt x="34" y="6"/>
                  </a:cubicBezTo>
                  <a:cubicBezTo>
                    <a:pt x="34" y="5"/>
                    <a:pt x="32" y="7"/>
                    <a:pt x="31" y="7"/>
                  </a:cubicBezTo>
                  <a:cubicBezTo>
                    <a:pt x="30" y="7"/>
                    <a:pt x="30" y="6"/>
                    <a:pt x="29" y="6"/>
                  </a:cubicBezTo>
                  <a:cubicBezTo>
                    <a:pt x="28" y="6"/>
                    <a:pt x="28" y="7"/>
                    <a:pt x="28" y="8"/>
                  </a:cubicBezTo>
                  <a:cubicBezTo>
                    <a:pt x="28" y="8"/>
                    <a:pt x="21" y="5"/>
                    <a:pt x="21" y="5"/>
                  </a:cubicBezTo>
                  <a:cubicBezTo>
                    <a:pt x="18" y="4"/>
                    <a:pt x="15" y="4"/>
                    <a:pt x="12" y="4"/>
                  </a:cubicBezTo>
                  <a:cubicBezTo>
                    <a:pt x="10" y="4"/>
                    <a:pt x="9" y="6"/>
                    <a:pt x="6" y="6"/>
                  </a:cubicBezTo>
                  <a:cubicBezTo>
                    <a:pt x="6" y="9"/>
                    <a:pt x="9" y="9"/>
                    <a:pt x="9" y="11"/>
                  </a:cubicBezTo>
                  <a:cubicBezTo>
                    <a:pt x="9" y="12"/>
                    <a:pt x="10" y="13"/>
                    <a:pt x="10" y="14"/>
                  </a:cubicBezTo>
                  <a:cubicBezTo>
                    <a:pt x="9" y="15"/>
                    <a:pt x="6" y="15"/>
                    <a:pt x="5" y="16"/>
                  </a:cubicBezTo>
                  <a:cubicBezTo>
                    <a:pt x="2" y="18"/>
                    <a:pt x="3" y="20"/>
                    <a:pt x="2" y="23"/>
                  </a:cubicBezTo>
                  <a:cubicBezTo>
                    <a:pt x="2" y="25"/>
                    <a:pt x="1" y="26"/>
                    <a:pt x="0" y="2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3" name="Freeform 657"/>
            <p:cNvSpPr>
              <a:spLocks/>
            </p:cNvSpPr>
            <p:nvPr/>
          </p:nvSpPr>
          <p:spPr bwMode="auto">
            <a:xfrm>
              <a:off x="6227516" y="3253467"/>
              <a:ext cx="140164" cy="57340"/>
            </a:xfrm>
            <a:custGeom>
              <a:avLst/>
              <a:gdLst>
                <a:gd name="T0" fmla="*/ 30 w 30"/>
                <a:gd name="T1" fmla="*/ 4 h 12"/>
                <a:gd name="T2" fmla="*/ 22 w 30"/>
                <a:gd name="T3" fmla="*/ 0 h 12"/>
                <a:gd name="T4" fmla="*/ 17 w 30"/>
                <a:gd name="T5" fmla="*/ 0 h 12"/>
                <a:gd name="T6" fmla="*/ 14 w 30"/>
                <a:gd name="T7" fmla="*/ 1 h 12"/>
                <a:gd name="T8" fmla="*/ 11 w 30"/>
                <a:gd name="T9" fmla="*/ 0 h 12"/>
                <a:gd name="T10" fmla="*/ 8 w 30"/>
                <a:gd name="T11" fmla="*/ 3 h 12"/>
                <a:gd name="T12" fmla="*/ 3 w 30"/>
                <a:gd name="T13" fmla="*/ 9 h 12"/>
                <a:gd name="T14" fmla="*/ 11 w 30"/>
                <a:gd name="T15" fmla="*/ 11 h 12"/>
                <a:gd name="T16" fmla="*/ 13 w 30"/>
                <a:gd name="T17" fmla="*/ 9 h 12"/>
                <a:gd name="T18" fmla="*/ 18 w 30"/>
                <a:gd name="T19" fmla="*/ 9 h 12"/>
                <a:gd name="T20" fmla="*/ 19 w 30"/>
                <a:gd name="T21" fmla="*/ 6 h 12"/>
                <a:gd name="T22" fmla="*/ 24 w 30"/>
                <a:gd name="T23" fmla="*/ 7 h 12"/>
                <a:gd name="T24" fmla="*/ 28 w 30"/>
                <a:gd name="T25" fmla="*/ 7 h 12"/>
                <a:gd name="T26" fmla="*/ 30 w 30"/>
                <a:gd name="T2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12">
                  <a:moveTo>
                    <a:pt x="30" y="4"/>
                  </a:moveTo>
                  <a:cubicBezTo>
                    <a:pt x="27" y="2"/>
                    <a:pt x="26" y="0"/>
                    <a:pt x="22" y="0"/>
                  </a:cubicBezTo>
                  <a:cubicBezTo>
                    <a:pt x="20" y="0"/>
                    <a:pt x="19" y="0"/>
                    <a:pt x="17" y="0"/>
                  </a:cubicBezTo>
                  <a:cubicBezTo>
                    <a:pt x="15" y="0"/>
                    <a:pt x="15" y="1"/>
                    <a:pt x="14" y="1"/>
                  </a:cubicBezTo>
                  <a:cubicBezTo>
                    <a:pt x="13" y="1"/>
                    <a:pt x="12" y="0"/>
                    <a:pt x="11" y="0"/>
                  </a:cubicBezTo>
                  <a:cubicBezTo>
                    <a:pt x="10" y="1"/>
                    <a:pt x="9" y="2"/>
                    <a:pt x="8" y="3"/>
                  </a:cubicBezTo>
                  <a:cubicBezTo>
                    <a:pt x="6" y="5"/>
                    <a:pt x="0" y="4"/>
                    <a:pt x="3" y="9"/>
                  </a:cubicBezTo>
                  <a:cubicBezTo>
                    <a:pt x="4" y="11"/>
                    <a:pt x="8" y="12"/>
                    <a:pt x="11" y="11"/>
                  </a:cubicBezTo>
                  <a:cubicBezTo>
                    <a:pt x="12" y="11"/>
                    <a:pt x="12" y="9"/>
                    <a:pt x="13" y="9"/>
                  </a:cubicBezTo>
                  <a:cubicBezTo>
                    <a:pt x="15" y="9"/>
                    <a:pt x="17" y="9"/>
                    <a:pt x="18" y="9"/>
                  </a:cubicBezTo>
                  <a:cubicBezTo>
                    <a:pt x="19" y="9"/>
                    <a:pt x="19" y="7"/>
                    <a:pt x="19" y="6"/>
                  </a:cubicBezTo>
                  <a:cubicBezTo>
                    <a:pt x="20" y="5"/>
                    <a:pt x="23" y="7"/>
                    <a:pt x="24" y="7"/>
                  </a:cubicBezTo>
                  <a:cubicBezTo>
                    <a:pt x="25" y="7"/>
                    <a:pt x="27" y="7"/>
                    <a:pt x="28" y="7"/>
                  </a:cubicBezTo>
                  <a:cubicBezTo>
                    <a:pt x="29" y="7"/>
                    <a:pt x="29" y="5"/>
                    <a:pt x="30"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4" name="Freeform 658"/>
            <p:cNvSpPr>
              <a:spLocks/>
            </p:cNvSpPr>
            <p:nvPr/>
          </p:nvSpPr>
          <p:spPr bwMode="auto">
            <a:xfrm>
              <a:off x="6382013" y="3043221"/>
              <a:ext cx="219803" cy="164057"/>
            </a:xfrm>
            <a:custGeom>
              <a:avLst/>
              <a:gdLst>
                <a:gd name="T0" fmla="*/ 11 w 47"/>
                <a:gd name="T1" fmla="*/ 29 h 35"/>
                <a:gd name="T2" fmla="*/ 18 w 47"/>
                <a:gd name="T3" fmla="*/ 30 h 35"/>
                <a:gd name="T4" fmla="*/ 23 w 47"/>
                <a:gd name="T5" fmla="*/ 33 h 35"/>
                <a:gd name="T6" fmla="*/ 25 w 47"/>
                <a:gd name="T7" fmla="*/ 31 h 35"/>
                <a:gd name="T8" fmla="*/ 29 w 47"/>
                <a:gd name="T9" fmla="*/ 32 h 35"/>
                <a:gd name="T10" fmla="*/ 33 w 47"/>
                <a:gd name="T11" fmla="*/ 32 h 35"/>
                <a:gd name="T12" fmla="*/ 36 w 47"/>
                <a:gd name="T13" fmla="*/ 33 h 35"/>
                <a:gd name="T14" fmla="*/ 38 w 47"/>
                <a:gd name="T15" fmla="*/ 28 h 35"/>
                <a:gd name="T16" fmla="*/ 42 w 47"/>
                <a:gd name="T17" fmla="*/ 27 h 35"/>
                <a:gd name="T18" fmla="*/ 40 w 47"/>
                <a:gd name="T19" fmla="*/ 22 h 35"/>
                <a:gd name="T20" fmla="*/ 44 w 47"/>
                <a:gd name="T21" fmla="*/ 21 h 35"/>
                <a:gd name="T22" fmla="*/ 45 w 47"/>
                <a:gd name="T23" fmla="*/ 17 h 35"/>
                <a:gd name="T24" fmla="*/ 42 w 47"/>
                <a:gd name="T25" fmla="*/ 15 h 35"/>
                <a:gd name="T26" fmla="*/ 39 w 47"/>
                <a:gd name="T27" fmla="*/ 11 h 35"/>
                <a:gd name="T28" fmla="*/ 38 w 47"/>
                <a:gd name="T29" fmla="*/ 6 h 35"/>
                <a:gd name="T30" fmla="*/ 35 w 47"/>
                <a:gd name="T31" fmla="*/ 2 h 35"/>
                <a:gd name="T32" fmla="*/ 33 w 47"/>
                <a:gd name="T33" fmla="*/ 2 h 35"/>
                <a:gd name="T34" fmla="*/ 30 w 47"/>
                <a:gd name="T35" fmla="*/ 1 h 35"/>
                <a:gd name="T36" fmla="*/ 28 w 47"/>
                <a:gd name="T37" fmla="*/ 2 h 35"/>
                <a:gd name="T38" fmla="*/ 25 w 47"/>
                <a:gd name="T39" fmla="*/ 0 h 35"/>
                <a:gd name="T40" fmla="*/ 22 w 47"/>
                <a:gd name="T41" fmla="*/ 2 h 35"/>
                <a:gd name="T42" fmla="*/ 17 w 47"/>
                <a:gd name="T43" fmla="*/ 3 h 35"/>
                <a:gd name="T44" fmla="*/ 17 w 47"/>
                <a:gd name="T45" fmla="*/ 6 h 35"/>
                <a:gd name="T46" fmla="*/ 13 w 47"/>
                <a:gd name="T47" fmla="*/ 9 h 35"/>
                <a:gd name="T48" fmla="*/ 12 w 47"/>
                <a:gd name="T49" fmla="*/ 13 h 35"/>
                <a:gd name="T50" fmla="*/ 8 w 47"/>
                <a:gd name="T51" fmla="*/ 14 h 35"/>
                <a:gd name="T52" fmla="*/ 1 w 47"/>
                <a:gd name="T53" fmla="*/ 16 h 35"/>
                <a:gd name="T54" fmla="*/ 2 w 47"/>
                <a:gd name="T55" fmla="*/ 24 h 35"/>
                <a:gd name="T56" fmla="*/ 1 w 47"/>
                <a:gd name="T57" fmla="*/ 27 h 35"/>
                <a:gd name="T58" fmla="*/ 1 w 47"/>
                <a:gd name="T59" fmla="*/ 31 h 35"/>
                <a:gd name="T60" fmla="*/ 5 w 47"/>
                <a:gd name="T61" fmla="*/ 30 h 35"/>
                <a:gd name="T62" fmla="*/ 11 w 47"/>
                <a:gd name="T63"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35">
                  <a:moveTo>
                    <a:pt x="11" y="29"/>
                  </a:moveTo>
                  <a:cubicBezTo>
                    <a:pt x="14" y="29"/>
                    <a:pt x="16" y="30"/>
                    <a:pt x="18" y="30"/>
                  </a:cubicBezTo>
                  <a:cubicBezTo>
                    <a:pt x="18" y="30"/>
                    <a:pt x="23" y="33"/>
                    <a:pt x="23" y="33"/>
                  </a:cubicBezTo>
                  <a:cubicBezTo>
                    <a:pt x="23" y="32"/>
                    <a:pt x="24" y="29"/>
                    <a:pt x="25" y="31"/>
                  </a:cubicBezTo>
                  <a:cubicBezTo>
                    <a:pt x="27" y="34"/>
                    <a:pt x="28" y="29"/>
                    <a:pt x="29" y="32"/>
                  </a:cubicBezTo>
                  <a:cubicBezTo>
                    <a:pt x="30" y="34"/>
                    <a:pt x="32" y="32"/>
                    <a:pt x="33" y="32"/>
                  </a:cubicBezTo>
                  <a:cubicBezTo>
                    <a:pt x="34" y="31"/>
                    <a:pt x="36" y="35"/>
                    <a:pt x="36" y="33"/>
                  </a:cubicBezTo>
                  <a:cubicBezTo>
                    <a:pt x="37" y="31"/>
                    <a:pt x="36" y="29"/>
                    <a:pt x="38" y="28"/>
                  </a:cubicBezTo>
                  <a:cubicBezTo>
                    <a:pt x="39" y="28"/>
                    <a:pt x="41" y="27"/>
                    <a:pt x="42" y="27"/>
                  </a:cubicBezTo>
                  <a:cubicBezTo>
                    <a:pt x="41" y="26"/>
                    <a:pt x="40" y="24"/>
                    <a:pt x="40" y="22"/>
                  </a:cubicBezTo>
                  <a:cubicBezTo>
                    <a:pt x="40" y="20"/>
                    <a:pt x="42" y="22"/>
                    <a:pt x="44" y="21"/>
                  </a:cubicBezTo>
                  <a:cubicBezTo>
                    <a:pt x="46" y="21"/>
                    <a:pt x="47" y="19"/>
                    <a:pt x="45" y="17"/>
                  </a:cubicBezTo>
                  <a:cubicBezTo>
                    <a:pt x="44" y="16"/>
                    <a:pt x="43" y="17"/>
                    <a:pt x="42" y="15"/>
                  </a:cubicBezTo>
                  <a:cubicBezTo>
                    <a:pt x="41" y="14"/>
                    <a:pt x="40" y="13"/>
                    <a:pt x="39" y="11"/>
                  </a:cubicBezTo>
                  <a:cubicBezTo>
                    <a:pt x="38" y="10"/>
                    <a:pt x="38" y="8"/>
                    <a:pt x="38" y="6"/>
                  </a:cubicBezTo>
                  <a:cubicBezTo>
                    <a:pt x="39" y="4"/>
                    <a:pt x="36" y="2"/>
                    <a:pt x="35" y="2"/>
                  </a:cubicBezTo>
                  <a:cubicBezTo>
                    <a:pt x="34" y="1"/>
                    <a:pt x="34" y="2"/>
                    <a:pt x="33" y="2"/>
                  </a:cubicBezTo>
                  <a:cubicBezTo>
                    <a:pt x="31" y="3"/>
                    <a:pt x="31" y="2"/>
                    <a:pt x="30" y="1"/>
                  </a:cubicBezTo>
                  <a:cubicBezTo>
                    <a:pt x="29" y="0"/>
                    <a:pt x="29" y="2"/>
                    <a:pt x="28" y="2"/>
                  </a:cubicBezTo>
                  <a:cubicBezTo>
                    <a:pt x="27" y="2"/>
                    <a:pt x="25" y="0"/>
                    <a:pt x="25" y="0"/>
                  </a:cubicBezTo>
                  <a:cubicBezTo>
                    <a:pt x="23" y="0"/>
                    <a:pt x="23" y="2"/>
                    <a:pt x="22" y="2"/>
                  </a:cubicBezTo>
                  <a:cubicBezTo>
                    <a:pt x="20" y="3"/>
                    <a:pt x="19" y="3"/>
                    <a:pt x="17" y="3"/>
                  </a:cubicBezTo>
                  <a:cubicBezTo>
                    <a:pt x="16" y="4"/>
                    <a:pt x="17" y="6"/>
                    <a:pt x="17" y="6"/>
                  </a:cubicBezTo>
                  <a:cubicBezTo>
                    <a:pt x="16" y="8"/>
                    <a:pt x="13" y="7"/>
                    <a:pt x="13" y="9"/>
                  </a:cubicBezTo>
                  <a:cubicBezTo>
                    <a:pt x="12" y="10"/>
                    <a:pt x="12" y="11"/>
                    <a:pt x="12" y="13"/>
                  </a:cubicBezTo>
                  <a:cubicBezTo>
                    <a:pt x="12" y="14"/>
                    <a:pt x="9" y="14"/>
                    <a:pt x="8" y="14"/>
                  </a:cubicBezTo>
                  <a:cubicBezTo>
                    <a:pt x="5" y="15"/>
                    <a:pt x="4" y="16"/>
                    <a:pt x="1" y="16"/>
                  </a:cubicBezTo>
                  <a:cubicBezTo>
                    <a:pt x="2" y="19"/>
                    <a:pt x="5" y="21"/>
                    <a:pt x="2" y="24"/>
                  </a:cubicBezTo>
                  <a:cubicBezTo>
                    <a:pt x="0" y="25"/>
                    <a:pt x="0" y="26"/>
                    <a:pt x="1" y="27"/>
                  </a:cubicBezTo>
                  <a:cubicBezTo>
                    <a:pt x="3" y="28"/>
                    <a:pt x="1" y="30"/>
                    <a:pt x="1" y="31"/>
                  </a:cubicBezTo>
                  <a:cubicBezTo>
                    <a:pt x="3" y="31"/>
                    <a:pt x="4" y="31"/>
                    <a:pt x="5" y="30"/>
                  </a:cubicBezTo>
                  <a:cubicBezTo>
                    <a:pt x="7" y="29"/>
                    <a:pt x="10" y="29"/>
                    <a:pt x="11" y="2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5" name="Freeform 659"/>
            <p:cNvSpPr>
              <a:spLocks/>
            </p:cNvSpPr>
            <p:nvPr/>
          </p:nvSpPr>
          <p:spPr bwMode="auto">
            <a:xfrm>
              <a:off x="6331045" y="3033664"/>
              <a:ext cx="135385" cy="89196"/>
            </a:xfrm>
            <a:custGeom>
              <a:avLst/>
              <a:gdLst>
                <a:gd name="T0" fmla="*/ 16 w 29"/>
                <a:gd name="T1" fmla="*/ 18 h 19"/>
                <a:gd name="T2" fmla="*/ 23 w 29"/>
                <a:gd name="T3" fmla="*/ 15 h 19"/>
                <a:gd name="T4" fmla="*/ 23 w 29"/>
                <a:gd name="T5" fmla="*/ 12 h 19"/>
                <a:gd name="T6" fmla="*/ 27 w 29"/>
                <a:gd name="T7" fmla="*/ 9 h 19"/>
                <a:gd name="T8" fmla="*/ 26 w 29"/>
                <a:gd name="T9" fmla="*/ 4 h 19"/>
                <a:gd name="T10" fmla="*/ 19 w 29"/>
                <a:gd name="T11" fmla="*/ 1 h 19"/>
                <a:gd name="T12" fmla="*/ 10 w 29"/>
                <a:gd name="T13" fmla="*/ 1 h 19"/>
                <a:gd name="T14" fmla="*/ 0 w 29"/>
                <a:gd name="T15" fmla="*/ 4 h 19"/>
                <a:gd name="T16" fmla="*/ 1 w 29"/>
                <a:gd name="T17" fmla="*/ 6 h 19"/>
                <a:gd name="T18" fmla="*/ 2 w 29"/>
                <a:gd name="T19" fmla="*/ 9 h 19"/>
                <a:gd name="T20" fmla="*/ 5 w 29"/>
                <a:gd name="T21" fmla="*/ 10 h 19"/>
                <a:gd name="T22" fmla="*/ 9 w 29"/>
                <a:gd name="T23" fmla="*/ 11 h 19"/>
                <a:gd name="T24" fmla="*/ 8 w 29"/>
                <a:gd name="T25" fmla="*/ 15 h 19"/>
                <a:gd name="T26" fmla="*/ 12 w 29"/>
                <a:gd name="T27" fmla="*/ 18 h 19"/>
                <a:gd name="T28" fmla="*/ 16 w 29"/>
                <a:gd name="T29" fmla="*/ 18 h 19"/>
                <a:gd name="T30" fmla="*/ 16 w 29"/>
                <a:gd name="T31"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19">
                  <a:moveTo>
                    <a:pt x="16" y="18"/>
                  </a:moveTo>
                  <a:cubicBezTo>
                    <a:pt x="18" y="16"/>
                    <a:pt x="21" y="16"/>
                    <a:pt x="23" y="15"/>
                  </a:cubicBezTo>
                  <a:cubicBezTo>
                    <a:pt x="23" y="14"/>
                    <a:pt x="23" y="13"/>
                    <a:pt x="23" y="12"/>
                  </a:cubicBezTo>
                  <a:cubicBezTo>
                    <a:pt x="24" y="10"/>
                    <a:pt x="25" y="10"/>
                    <a:pt x="27" y="9"/>
                  </a:cubicBezTo>
                  <a:cubicBezTo>
                    <a:pt x="29" y="8"/>
                    <a:pt x="28" y="5"/>
                    <a:pt x="26" y="4"/>
                  </a:cubicBezTo>
                  <a:cubicBezTo>
                    <a:pt x="24" y="3"/>
                    <a:pt x="22" y="2"/>
                    <a:pt x="19" y="1"/>
                  </a:cubicBezTo>
                  <a:cubicBezTo>
                    <a:pt x="17" y="0"/>
                    <a:pt x="13" y="1"/>
                    <a:pt x="10" y="1"/>
                  </a:cubicBezTo>
                  <a:cubicBezTo>
                    <a:pt x="8" y="1"/>
                    <a:pt x="0" y="0"/>
                    <a:pt x="0" y="4"/>
                  </a:cubicBezTo>
                  <a:cubicBezTo>
                    <a:pt x="0" y="4"/>
                    <a:pt x="1" y="5"/>
                    <a:pt x="1" y="6"/>
                  </a:cubicBezTo>
                  <a:cubicBezTo>
                    <a:pt x="2" y="7"/>
                    <a:pt x="1" y="8"/>
                    <a:pt x="2" y="9"/>
                  </a:cubicBezTo>
                  <a:cubicBezTo>
                    <a:pt x="3" y="9"/>
                    <a:pt x="4" y="11"/>
                    <a:pt x="5" y="10"/>
                  </a:cubicBezTo>
                  <a:cubicBezTo>
                    <a:pt x="7" y="10"/>
                    <a:pt x="9" y="9"/>
                    <a:pt x="9" y="11"/>
                  </a:cubicBezTo>
                  <a:cubicBezTo>
                    <a:pt x="9" y="12"/>
                    <a:pt x="9" y="14"/>
                    <a:pt x="8" y="15"/>
                  </a:cubicBezTo>
                  <a:cubicBezTo>
                    <a:pt x="11" y="15"/>
                    <a:pt x="11" y="15"/>
                    <a:pt x="12" y="18"/>
                  </a:cubicBezTo>
                  <a:cubicBezTo>
                    <a:pt x="13" y="18"/>
                    <a:pt x="16" y="18"/>
                    <a:pt x="16" y="18"/>
                  </a:cubicBezTo>
                  <a:cubicBezTo>
                    <a:pt x="17" y="17"/>
                    <a:pt x="15" y="19"/>
                    <a:pt x="16" y="1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6" name="Freeform 660"/>
            <p:cNvSpPr>
              <a:spLocks/>
            </p:cNvSpPr>
            <p:nvPr/>
          </p:nvSpPr>
          <p:spPr bwMode="auto">
            <a:xfrm>
              <a:off x="6331045" y="2977917"/>
              <a:ext cx="167242" cy="84419"/>
            </a:xfrm>
            <a:custGeom>
              <a:avLst/>
              <a:gdLst>
                <a:gd name="T0" fmla="*/ 11 w 36"/>
                <a:gd name="T1" fmla="*/ 13 h 18"/>
                <a:gd name="T2" fmla="*/ 19 w 36"/>
                <a:gd name="T3" fmla="*/ 12 h 18"/>
                <a:gd name="T4" fmla="*/ 25 w 36"/>
                <a:gd name="T5" fmla="*/ 15 h 18"/>
                <a:gd name="T6" fmla="*/ 29 w 36"/>
                <a:gd name="T7" fmla="*/ 17 h 18"/>
                <a:gd name="T8" fmla="*/ 33 w 36"/>
                <a:gd name="T9" fmla="*/ 16 h 18"/>
                <a:gd name="T10" fmla="*/ 36 w 36"/>
                <a:gd name="T11" fmla="*/ 14 h 18"/>
                <a:gd name="T12" fmla="*/ 34 w 36"/>
                <a:gd name="T13" fmla="*/ 8 h 18"/>
                <a:gd name="T14" fmla="*/ 31 w 36"/>
                <a:gd name="T15" fmla="*/ 4 h 18"/>
                <a:gd name="T16" fmla="*/ 25 w 36"/>
                <a:gd name="T17" fmla="*/ 3 h 18"/>
                <a:gd name="T18" fmla="*/ 18 w 36"/>
                <a:gd name="T19" fmla="*/ 1 h 18"/>
                <a:gd name="T20" fmla="*/ 17 w 36"/>
                <a:gd name="T21" fmla="*/ 5 h 18"/>
                <a:gd name="T22" fmla="*/ 15 w 36"/>
                <a:gd name="T23" fmla="*/ 7 h 18"/>
                <a:gd name="T24" fmla="*/ 8 w 36"/>
                <a:gd name="T25" fmla="*/ 4 h 18"/>
                <a:gd name="T26" fmla="*/ 0 w 36"/>
                <a:gd name="T27" fmla="*/ 15 h 18"/>
                <a:gd name="T28" fmla="*/ 11 w 36"/>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8">
                  <a:moveTo>
                    <a:pt x="11" y="13"/>
                  </a:moveTo>
                  <a:cubicBezTo>
                    <a:pt x="14" y="13"/>
                    <a:pt x="16" y="12"/>
                    <a:pt x="19" y="12"/>
                  </a:cubicBezTo>
                  <a:cubicBezTo>
                    <a:pt x="20" y="12"/>
                    <a:pt x="24" y="14"/>
                    <a:pt x="25" y="15"/>
                  </a:cubicBezTo>
                  <a:cubicBezTo>
                    <a:pt x="26" y="16"/>
                    <a:pt x="27" y="18"/>
                    <a:pt x="29" y="17"/>
                  </a:cubicBezTo>
                  <a:cubicBezTo>
                    <a:pt x="30" y="17"/>
                    <a:pt x="31" y="16"/>
                    <a:pt x="33" y="16"/>
                  </a:cubicBezTo>
                  <a:cubicBezTo>
                    <a:pt x="34" y="16"/>
                    <a:pt x="34" y="14"/>
                    <a:pt x="36" y="14"/>
                  </a:cubicBezTo>
                  <a:cubicBezTo>
                    <a:pt x="35" y="12"/>
                    <a:pt x="33" y="9"/>
                    <a:pt x="34" y="8"/>
                  </a:cubicBezTo>
                  <a:cubicBezTo>
                    <a:pt x="35" y="6"/>
                    <a:pt x="32" y="4"/>
                    <a:pt x="31" y="4"/>
                  </a:cubicBezTo>
                  <a:cubicBezTo>
                    <a:pt x="29" y="3"/>
                    <a:pt x="27" y="5"/>
                    <a:pt x="25" y="3"/>
                  </a:cubicBezTo>
                  <a:cubicBezTo>
                    <a:pt x="22" y="1"/>
                    <a:pt x="21" y="0"/>
                    <a:pt x="18" y="1"/>
                  </a:cubicBezTo>
                  <a:cubicBezTo>
                    <a:pt x="16" y="2"/>
                    <a:pt x="17" y="3"/>
                    <a:pt x="17" y="5"/>
                  </a:cubicBezTo>
                  <a:cubicBezTo>
                    <a:pt x="16" y="6"/>
                    <a:pt x="16" y="7"/>
                    <a:pt x="15" y="7"/>
                  </a:cubicBezTo>
                  <a:cubicBezTo>
                    <a:pt x="12" y="9"/>
                    <a:pt x="10" y="5"/>
                    <a:pt x="8" y="4"/>
                  </a:cubicBezTo>
                  <a:cubicBezTo>
                    <a:pt x="3" y="0"/>
                    <a:pt x="0" y="11"/>
                    <a:pt x="0" y="15"/>
                  </a:cubicBezTo>
                  <a:cubicBezTo>
                    <a:pt x="4" y="13"/>
                    <a:pt x="7" y="13"/>
                    <a:pt x="11" y="1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7" name="Freeform 661"/>
            <p:cNvSpPr>
              <a:spLocks/>
            </p:cNvSpPr>
            <p:nvPr/>
          </p:nvSpPr>
          <p:spPr bwMode="auto">
            <a:xfrm>
              <a:off x="6382013" y="2926949"/>
              <a:ext cx="111495" cy="70082"/>
            </a:xfrm>
            <a:custGeom>
              <a:avLst/>
              <a:gdLst>
                <a:gd name="T0" fmla="*/ 16 w 24"/>
                <a:gd name="T1" fmla="*/ 15 h 15"/>
                <a:gd name="T2" fmla="*/ 20 w 24"/>
                <a:gd name="T3" fmla="*/ 15 h 15"/>
                <a:gd name="T4" fmla="*/ 22 w 24"/>
                <a:gd name="T5" fmla="*/ 13 h 15"/>
                <a:gd name="T6" fmla="*/ 22 w 24"/>
                <a:gd name="T7" fmla="*/ 10 h 15"/>
                <a:gd name="T8" fmla="*/ 21 w 24"/>
                <a:gd name="T9" fmla="*/ 5 h 15"/>
                <a:gd name="T10" fmla="*/ 24 w 24"/>
                <a:gd name="T11" fmla="*/ 0 h 15"/>
                <a:gd name="T12" fmla="*/ 12 w 24"/>
                <a:gd name="T13" fmla="*/ 0 h 15"/>
                <a:gd name="T14" fmla="*/ 6 w 24"/>
                <a:gd name="T15" fmla="*/ 1 h 15"/>
                <a:gd name="T16" fmla="*/ 0 w 24"/>
                <a:gd name="T17" fmla="*/ 5 h 15"/>
                <a:gd name="T18" fmla="*/ 2 w 24"/>
                <a:gd name="T19" fmla="*/ 6 h 15"/>
                <a:gd name="T20" fmla="*/ 2 w 24"/>
                <a:gd name="T21" fmla="*/ 8 h 15"/>
                <a:gd name="T22" fmla="*/ 7 w 24"/>
                <a:gd name="T23" fmla="*/ 9 h 15"/>
                <a:gd name="T24" fmla="*/ 6 w 24"/>
                <a:gd name="T25" fmla="*/ 13 h 15"/>
                <a:gd name="T26" fmla="*/ 11 w 24"/>
                <a:gd name="T27" fmla="*/ 12 h 15"/>
                <a:gd name="T28" fmla="*/ 16 w 24"/>
                <a:gd name="T2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5">
                  <a:moveTo>
                    <a:pt x="16" y="15"/>
                  </a:moveTo>
                  <a:cubicBezTo>
                    <a:pt x="17" y="15"/>
                    <a:pt x="19" y="15"/>
                    <a:pt x="20" y="15"/>
                  </a:cubicBezTo>
                  <a:cubicBezTo>
                    <a:pt x="20" y="14"/>
                    <a:pt x="22" y="14"/>
                    <a:pt x="22" y="13"/>
                  </a:cubicBezTo>
                  <a:cubicBezTo>
                    <a:pt x="22" y="12"/>
                    <a:pt x="22" y="11"/>
                    <a:pt x="22" y="10"/>
                  </a:cubicBezTo>
                  <a:cubicBezTo>
                    <a:pt x="21" y="8"/>
                    <a:pt x="20" y="7"/>
                    <a:pt x="21" y="5"/>
                  </a:cubicBezTo>
                  <a:cubicBezTo>
                    <a:pt x="23" y="4"/>
                    <a:pt x="24" y="2"/>
                    <a:pt x="24" y="0"/>
                  </a:cubicBezTo>
                  <a:cubicBezTo>
                    <a:pt x="22" y="3"/>
                    <a:pt x="15" y="0"/>
                    <a:pt x="12" y="0"/>
                  </a:cubicBezTo>
                  <a:cubicBezTo>
                    <a:pt x="10" y="0"/>
                    <a:pt x="8" y="0"/>
                    <a:pt x="6" y="1"/>
                  </a:cubicBezTo>
                  <a:cubicBezTo>
                    <a:pt x="5" y="1"/>
                    <a:pt x="0" y="5"/>
                    <a:pt x="0" y="5"/>
                  </a:cubicBezTo>
                  <a:cubicBezTo>
                    <a:pt x="0" y="6"/>
                    <a:pt x="3" y="5"/>
                    <a:pt x="2" y="6"/>
                  </a:cubicBezTo>
                  <a:cubicBezTo>
                    <a:pt x="2" y="7"/>
                    <a:pt x="2" y="7"/>
                    <a:pt x="2" y="8"/>
                  </a:cubicBezTo>
                  <a:cubicBezTo>
                    <a:pt x="3" y="10"/>
                    <a:pt x="7" y="9"/>
                    <a:pt x="7" y="9"/>
                  </a:cubicBezTo>
                  <a:cubicBezTo>
                    <a:pt x="7" y="10"/>
                    <a:pt x="6" y="12"/>
                    <a:pt x="6" y="13"/>
                  </a:cubicBezTo>
                  <a:cubicBezTo>
                    <a:pt x="7" y="12"/>
                    <a:pt x="9" y="11"/>
                    <a:pt x="11" y="12"/>
                  </a:cubicBezTo>
                  <a:cubicBezTo>
                    <a:pt x="13" y="13"/>
                    <a:pt x="14" y="15"/>
                    <a:pt x="16" y="1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8" name="Freeform 662"/>
            <p:cNvSpPr>
              <a:spLocks/>
            </p:cNvSpPr>
            <p:nvPr/>
          </p:nvSpPr>
          <p:spPr bwMode="auto">
            <a:xfrm>
              <a:off x="6297598" y="3071891"/>
              <a:ext cx="74861" cy="36635"/>
            </a:xfrm>
            <a:custGeom>
              <a:avLst/>
              <a:gdLst>
                <a:gd name="T0" fmla="*/ 16 w 16"/>
                <a:gd name="T1" fmla="*/ 4 h 8"/>
                <a:gd name="T2" fmla="*/ 12 w 16"/>
                <a:gd name="T3" fmla="*/ 2 h 8"/>
                <a:gd name="T4" fmla="*/ 8 w 16"/>
                <a:gd name="T5" fmla="*/ 0 h 8"/>
                <a:gd name="T6" fmla="*/ 7 w 16"/>
                <a:gd name="T7" fmla="*/ 3 h 8"/>
                <a:gd name="T8" fmla="*/ 5 w 16"/>
                <a:gd name="T9" fmla="*/ 2 h 8"/>
                <a:gd name="T10" fmla="*/ 2 w 16"/>
                <a:gd name="T11" fmla="*/ 3 h 8"/>
                <a:gd name="T12" fmla="*/ 0 w 16"/>
                <a:gd name="T13" fmla="*/ 5 h 8"/>
                <a:gd name="T14" fmla="*/ 0 w 16"/>
                <a:gd name="T15" fmla="*/ 6 h 8"/>
                <a:gd name="T16" fmla="*/ 2 w 16"/>
                <a:gd name="T17" fmla="*/ 6 h 8"/>
                <a:gd name="T18" fmla="*/ 8 w 16"/>
                <a:gd name="T19" fmla="*/ 7 h 8"/>
                <a:gd name="T20" fmla="*/ 16 w 16"/>
                <a:gd name="T21"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8">
                  <a:moveTo>
                    <a:pt x="16" y="4"/>
                  </a:moveTo>
                  <a:cubicBezTo>
                    <a:pt x="16" y="1"/>
                    <a:pt x="14" y="2"/>
                    <a:pt x="12" y="2"/>
                  </a:cubicBezTo>
                  <a:cubicBezTo>
                    <a:pt x="11" y="3"/>
                    <a:pt x="10" y="1"/>
                    <a:pt x="8" y="0"/>
                  </a:cubicBezTo>
                  <a:cubicBezTo>
                    <a:pt x="8" y="1"/>
                    <a:pt x="8" y="2"/>
                    <a:pt x="7" y="3"/>
                  </a:cubicBezTo>
                  <a:cubicBezTo>
                    <a:pt x="6" y="3"/>
                    <a:pt x="7" y="1"/>
                    <a:pt x="5" y="2"/>
                  </a:cubicBezTo>
                  <a:cubicBezTo>
                    <a:pt x="4" y="2"/>
                    <a:pt x="2" y="2"/>
                    <a:pt x="2" y="3"/>
                  </a:cubicBezTo>
                  <a:cubicBezTo>
                    <a:pt x="1" y="5"/>
                    <a:pt x="2" y="6"/>
                    <a:pt x="0" y="5"/>
                  </a:cubicBezTo>
                  <a:cubicBezTo>
                    <a:pt x="0" y="5"/>
                    <a:pt x="0" y="5"/>
                    <a:pt x="0" y="6"/>
                  </a:cubicBezTo>
                  <a:cubicBezTo>
                    <a:pt x="0" y="6"/>
                    <a:pt x="1" y="6"/>
                    <a:pt x="2" y="6"/>
                  </a:cubicBezTo>
                  <a:cubicBezTo>
                    <a:pt x="4" y="7"/>
                    <a:pt x="6" y="7"/>
                    <a:pt x="8" y="7"/>
                  </a:cubicBezTo>
                  <a:cubicBezTo>
                    <a:pt x="10" y="7"/>
                    <a:pt x="16" y="8"/>
                    <a:pt x="16"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49" name="Freeform 663"/>
            <p:cNvSpPr>
              <a:spLocks/>
            </p:cNvSpPr>
            <p:nvPr/>
          </p:nvSpPr>
          <p:spPr bwMode="auto">
            <a:xfrm>
              <a:off x="6181324" y="3081447"/>
              <a:ext cx="222988" cy="195911"/>
            </a:xfrm>
            <a:custGeom>
              <a:avLst/>
              <a:gdLst>
                <a:gd name="T0" fmla="*/ 1 w 48"/>
                <a:gd name="T1" fmla="*/ 12 h 42"/>
                <a:gd name="T2" fmla="*/ 0 w 48"/>
                <a:gd name="T3" fmla="*/ 16 h 42"/>
                <a:gd name="T4" fmla="*/ 2 w 48"/>
                <a:gd name="T5" fmla="*/ 20 h 42"/>
                <a:gd name="T6" fmla="*/ 4 w 48"/>
                <a:gd name="T7" fmla="*/ 27 h 42"/>
                <a:gd name="T8" fmla="*/ 9 w 48"/>
                <a:gd name="T9" fmla="*/ 31 h 42"/>
                <a:gd name="T10" fmla="*/ 10 w 48"/>
                <a:gd name="T11" fmla="*/ 33 h 42"/>
                <a:gd name="T12" fmla="*/ 13 w 48"/>
                <a:gd name="T13" fmla="*/ 32 h 42"/>
                <a:gd name="T14" fmla="*/ 21 w 48"/>
                <a:gd name="T15" fmla="*/ 36 h 42"/>
                <a:gd name="T16" fmla="*/ 25 w 48"/>
                <a:gd name="T17" fmla="*/ 37 h 42"/>
                <a:gd name="T18" fmla="*/ 33 w 48"/>
                <a:gd name="T19" fmla="*/ 37 h 42"/>
                <a:gd name="T20" fmla="*/ 39 w 48"/>
                <a:gd name="T21" fmla="*/ 41 h 42"/>
                <a:gd name="T22" fmla="*/ 41 w 48"/>
                <a:gd name="T23" fmla="*/ 35 h 42"/>
                <a:gd name="T24" fmla="*/ 44 w 48"/>
                <a:gd name="T25" fmla="*/ 32 h 42"/>
                <a:gd name="T26" fmla="*/ 48 w 48"/>
                <a:gd name="T27" fmla="*/ 31 h 42"/>
                <a:gd name="T28" fmla="*/ 45 w 48"/>
                <a:gd name="T29" fmla="*/ 26 h 42"/>
                <a:gd name="T30" fmla="*/ 44 w 48"/>
                <a:gd name="T31" fmla="*/ 19 h 42"/>
                <a:gd name="T32" fmla="*/ 46 w 48"/>
                <a:gd name="T33" fmla="*/ 12 h 42"/>
                <a:gd name="T34" fmla="*/ 44 w 48"/>
                <a:gd name="T35" fmla="*/ 7 h 42"/>
                <a:gd name="T36" fmla="*/ 42 w 48"/>
                <a:gd name="T37" fmla="*/ 5 h 42"/>
                <a:gd name="T38" fmla="*/ 25 w 48"/>
                <a:gd name="T39" fmla="*/ 4 h 42"/>
                <a:gd name="T40" fmla="*/ 20 w 48"/>
                <a:gd name="T41" fmla="*/ 2 h 42"/>
                <a:gd name="T42" fmla="*/ 13 w 48"/>
                <a:gd name="T43" fmla="*/ 4 h 42"/>
                <a:gd name="T44" fmla="*/ 6 w 48"/>
                <a:gd name="T45" fmla="*/ 6 h 42"/>
                <a:gd name="T46" fmla="*/ 2 w 48"/>
                <a:gd name="T47" fmla="*/ 7 h 42"/>
                <a:gd name="T48" fmla="*/ 1 w 48"/>
                <a:gd name="T49" fmla="*/ 9 h 42"/>
                <a:gd name="T50" fmla="*/ 1 w 48"/>
                <a:gd name="T51" fmla="*/ 12 h 42"/>
                <a:gd name="T52" fmla="*/ 1 w 48"/>
                <a:gd name="T53"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42">
                  <a:moveTo>
                    <a:pt x="1" y="12"/>
                  </a:moveTo>
                  <a:cubicBezTo>
                    <a:pt x="1" y="13"/>
                    <a:pt x="0" y="15"/>
                    <a:pt x="0" y="16"/>
                  </a:cubicBezTo>
                  <a:cubicBezTo>
                    <a:pt x="1" y="17"/>
                    <a:pt x="2" y="19"/>
                    <a:pt x="2" y="20"/>
                  </a:cubicBezTo>
                  <a:cubicBezTo>
                    <a:pt x="2" y="22"/>
                    <a:pt x="3" y="25"/>
                    <a:pt x="4" y="27"/>
                  </a:cubicBezTo>
                  <a:cubicBezTo>
                    <a:pt x="5" y="30"/>
                    <a:pt x="8" y="29"/>
                    <a:pt x="9" y="31"/>
                  </a:cubicBezTo>
                  <a:cubicBezTo>
                    <a:pt x="9" y="31"/>
                    <a:pt x="9" y="33"/>
                    <a:pt x="10" y="33"/>
                  </a:cubicBezTo>
                  <a:cubicBezTo>
                    <a:pt x="11" y="34"/>
                    <a:pt x="12" y="32"/>
                    <a:pt x="13" y="32"/>
                  </a:cubicBezTo>
                  <a:cubicBezTo>
                    <a:pt x="15" y="31"/>
                    <a:pt x="19" y="35"/>
                    <a:pt x="21" y="36"/>
                  </a:cubicBezTo>
                  <a:cubicBezTo>
                    <a:pt x="22" y="37"/>
                    <a:pt x="23" y="39"/>
                    <a:pt x="25" y="37"/>
                  </a:cubicBezTo>
                  <a:cubicBezTo>
                    <a:pt x="26" y="36"/>
                    <a:pt x="31" y="37"/>
                    <a:pt x="33" y="37"/>
                  </a:cubicBezTo>
                  <a:cubicBezTo>
                    <a:pt x="36" y="37"/>
                    <a:pt x="37" y="39"/>
                    <a:pt x="39" y="41"/>
                  </a:cubicBezTo>
                  <a:cubicBezTo>
                    <a:pt x="40" y="42"/>
                    <a:pt x="40" y="36"/>
                    <a:pt x="41" y="35"/>
                  </a:cubicBezTo>
                  <a:cubicBezTo>
                    <a:pt x="42" y="34"/>
                    <a:pt x="43" y="33"/>
                    <a:pt x="44" y="32"/>
                  </a:cubicBezTo>
                  <a:cubicBezTo>
                    <a:pt x="45" y="32"/>
                    <a:pt x="48" y="32"/>
                    <a:pt x="48" y="31"/>
                  </a:cubicBezTo>
                  <a:cubicBezTo>
                    <a:pt x="47" y="28"/>
                    <a:pt x="47" y="27"/>
                    <a:pt x="45" y="26"/>
                  </a:cubicBezTo>
                  <a:cubicBezTo>
                    <a:pt x="43" y="24"/>
                    <a:pt x="46" y="21"/>
                    <a:pt x="44" y="19"/>
                  </a:cubicBezTo>
                  <a:cubicBezTo>
                    <a:pt x="42" y="18"/>
                    <a:pt x="47" y="14"/>
                    <a:pt x="46" y="12"/>
                  </a:cubicBezTo>
                  <a:cubicBezTo>
                    <a:pt x="45" y="10"/>
                    <a:pt x="44" y="9"/>
                    <a:pt x="44" y="7"/>
                  </a:cubicBezTo>
                  <a:cubicBezTo>
                    <a:pt x="44" y="6"/>
                    <a:pt x="44" y="5"/>
                    <a:pt x="42" y="5"/>
                  </a:cubicBezTo>
                  <a:cubicBezTo>
                    <a:pt x="37" y="3"/>
                    <a:pt x="30" y="6"/>
                    <a:pt x="25" y="4"/>
                  </a:cubicBezTo>
                  <a:cubicBezTo>
                    <a:pt x="25" y="7"/>
                    <a:pt x="21" y="2"/>
                    <a:pt x="20" y="2"/>
                  </a:cubicBezTo>
                  <a:cubicBezTo>
                    <a:pt x="17" y="0"/>
                    <a:pt x="15" y="2"/>
                    <a:pt x="13" y="4"/>
                  </a:cubicBezTo>
                  <a:cubicBezTo>
                    <a:pt x="10" y="5"/>
                    <a:pt x="8" y="6"/>
                    <a:pt x="6" y="6"/>
                  </a:cubicBezTo>
                  <a:cubicBezTo>
                    <a:pt x="5" y="7"/>
                    <a:pt x="3" y="7"/>
                    <a:pt x="2" y="7"/>
                  </a:cubicBezTo>
                  <a:cubicBezTo>
                    <a:pt x="1" y="8"/>
                    <a:pt x="3" y="9"/>
                    <a:pt x="1" y="9"/>
                  </a:cubicBezTo>
                  <a:cubicBezTo>
                    <a:pt x="1" y="10"/>
                    <a:pt x="1" y="11"/>
                    <a:pt x="1" y="12"/>
                  </a:cubicBezTo>
                  <a:cubicBezTo>
                    <a:pt x="1" y="14"/>
                    <a:pt x="1" y="12"/>
                    <a:pt x="1" y="1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0" name="Freeform 664"/>
            <p:cNvSpPr>
              <a:spLocks/>
            </p:cNvSpPr>
            <p:nvPr/>
          </p:nvSpPr>
          <p:spPr bwMode="auto">
            <a:xfrm>
              <a:off x="6316710" y="3286916"/>
              <a:ext cx="215025" cy="140164"/>
            </a:xfrm>
            <a:custGeom>
              <a:avLst/>
              <a:gdLst>
                <a:gd name="T0" fmla="*/ 38 w 46"/>
                <a:gd name="T1" fmla="*/ 13 h 30"/>
                <a:gd name="T2" fmla="*/ 35 w 46"/>
                <a:gd name="T3" fmla="*/ 6 h 30"/>
                <a:gd name="T4" fmla="*/ 32 w 46"/>
                <a:gd name="T5" fmla="*/ 0 h 30"/>
                <a:gd name="T6" fmla="*/ 22 w 46"/>
                <a:gd name="T7" fmla="*/ 4 h 30"/>
                <a:gd name="T8" fmla="*/ 18 w 46"/>
                <a:gd name="T9" fmla="*/ 3 h 30"/>
                <a:gd name="T10" fmla="*/ 12 w 46"/>
                <a:gd name="T11" fmla="*/ 3 h 30"/>
                <a:gd name="T12" fmla="*/ 8 w 46"/>
                <a:gd name="T13" fmla="*/ 6 h 30"/>
                <a:gd name="T14" fmla="*/ 4 w 46"/>
                <a:gd name="T15" fmla="*/ 14 h 30"/>
                <a:gd name="T16" fmla="*/ 0 w 46"/>
                <a:gd name="T17" fmla="*/ 15 h 30"/>
                <a:gd name="T18" fmla="*/ 3 w 46"/>
                <a:gd name="T19" fmla="*/ 18 h 30"/>
                <a:gd name="T20" fmla="*/ 5 w 46"/>
                <a:gd name="T21" fmla="*/ 22 h 30"/>
                <a:gd name="T22" fmla="*/ 8 w 46"/>
                <a:gd name="T23" fmla="*/ 24 h 30"/>
                <a:gd name="T24" fmla="*/ 11 w 46"/>
                <a:gd name="T25" fmla="*/ 25 h 30"/>
                <a:gd name="T26" fmla="*/ 11 w 46"/>
                <a:gd name="T27" fmla="*/ 28 h 30"/>
                <a:gd name="T28" fmla="*/ 21 w 46"/>
                <a:gd name="T29" fmla="*/ 30 h 30"/>
                <a:gd name="T30" fmla="*/ 28 w 46"/>
                <a:gd name="T31" fmla="*/ 28 h 30"/>
                <a:gd name="T32" fmla="*/ 40 w 46"/>
                <a:gd name="T33" fmla="*/ 30 h 30"/>
                <a:gd name="T34" fmla="*/ 41 w 46"/>
                <a:gd name="T35" fmla="*/ 23 h 30"/>
                <a:gd name="T36" fmla="*/ 46 w 46"/>
                <a:gd name="T37" fmla="*/ 20 h 30"/>
                <a:gd name="T38" fmla="*/ 39 w 46"/>
                <a:gd name="T39" fmla="*/ 20 h 30"/>
                <a:gd name="T40" fmla="*/ 38 w 46"/>
                <a:gd name="T41" fmla="*/ 13 h 30"/>
                <a:gd name="T42" fmla="*/ 38 w 46"/>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38" y="13"/>
                  </a:moveTo>
                  <a:cubicBezTo>
                    <a:pt x="39" y="10"/>
                    <a:pt x="36" y="8"/>
                    <a:pt x="35" y="6"/>
                  </a:cubicBezTo>
                  <a:cubicBezTo>
                    <a:pt x="33" y="5"/>
                    <a:pt x="32" y="2"/>
                    <a:pt x="32" y="0"/>
                  </a:cubicBezTo>
                  <a:cubicBezTo>
                    <a:pt x="29" y="1"/>
                    <a:pt x="26" y="4"/>
                    <a:pt x="22" y="4"/>
                  </a:cubicBezTo>
                  <a:cubicBezTo>
                    <a:pt x="21" y="4"/>
                    <a:pt x="19" y="3"/>
                    <a:pt x="18" y="3"/>
                  </a:cubicBezTo>
                  <a:cubicBezTo>
                    <a:pt x="16" y="3"/>
                    <a:pt x="14" y="3"/>
                    <a:pt x="12" y="3"/>
                  </a:cubicBezTo>
                  <a:cubicBezTo>
                    <a:pt x="12" y="3"/>
                    <a:pt x="9" y="6"/>
                    <a:pt x="8" y="6"/>
                  </a:cubicBezTo>
                  <a:cubicBezTo>
                    <a:pt x="7" y="9"/>
                    <a:pt x="5" y="11"/>
                    <a:pt x="4" y="14"/>
                  </a:cubicBezTo>
                  <a:cubicBezTo>
                    <a:pt x="3" y="14"/>
                    <a:pt x="1" y="14"/>
                    <a:pt x="0" y="15"/>
                  </a:cubicBezTo>
                  <a:cubicBezTo>
                    <a:pt x="0" y="16"/>
                    <a:pt x="3" y="17"/>
                    <a:pt x="3" y="18"/>
                  </a:cubicBezTo>
                  <a:cubicBezTo>
                    <a:pt x="3" y="20"/>
                    <a:pt x="4" y="20"/>
                    <a:pt x="5" y="22"/>
                  </a:cubicBezTo>
                  <a:cubicBezTo>
                    <a:pt x="5" y="24"/>
                    <a:pt x="6" y="24"/>
                    <a:pt x="8" y="24"/>
                  </a:cubicBezTo>
                  <a:cubicBezTo>
                    <a:pt x="9" y="24"/>
                    <a:pt x="11" y="24"/>
                    <a:pt x="11" y="25"/>
                  </a:cubicBezTo>
                  <a:cubicBezTo>
                    <a:pt x="11" y="26"/>
                    <a:pt x="11" y="27"/>
                    <a:pt x="11" y="28"/>
                  </a:cubicBezTo>
                  <a:cubicBezTo>
                    <a:pt x="13" y="30"/>
                    <a:pt x="18" y="30"/>
                    <a:pt x="21" y="30"/>
                  </a:cubicBezTo>
                  <a:cubicBezTo>
                    <a:pt x="24" y="30"/>
                    <a:pt x="26" y="30"/>
                    <a:pt x="28" y="28"/>
                  </a:cubicBezTo>
                  <a:cubicBezTo>
                    <a:pt x="32" y="26"/>
                    <a:pt x="36" y="28"/>
                    <a:pt x="40" y="30"/>
                  </a:cubicBezTo>
                  <a:cubicBezTo>
                    <a:pt x="40" y="28"/>
                    <a:pt x="40" y="25"/>
                    <a:pt x="41" y="23"/>
                  </a:cubicBezTo>
                  <a:cubicBezTo>
                    <a:pt x="42" y="22"/>
                    <a:pt x="45" y="24"/>
                    <a:pt x="46" y="20"/>
                  </a:cubicBezTo>
                  <a:cubicBezTo>
                    <a:pt x="43" y="18"/>
                    <a:pt x="42" y="20"/>
                    <a:pt x="39" y="20"/>
                  </a:cubicBezTo>
                  <a:cubicBezTo>
                    <a:pt x="37" y="19"/>
                    <a:pt x="37" y="14"/>
                    <a:pt x="38" y="13"/>
                  </a:cubicBezTo>
                  <a:cubicBezTo>
                    <a:pt x="39" y="11"/>
                    <a:pt x="37" y="15"/>
                    <a:pt x="38" y="1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1" name="Freeform 665"/>
            <p:cNvSpPr>
              <a:spLocks/>
            </p:cNvSpPr>
            <p:nvPr/>
          </p:nvSpPr>
          <p:spPr bwMode="auto">
            <a:xfrm>
              <a:off x="6466431" y="3282137"/>
              <a:ext cx="78046" cy="93975"/>
            </a:xfrm>
            <a:custGeom>
              <a:avLst/>
              <a:gdLst>
                <a:gd name="T0" fmla="*/ 14 w 17"/>
                <a:gd name="T1" fmla="*/ 10 h 20"/>
                <a:gd name="T2" fmla="*/ 9 w 17"/>
                <a:gd name="T3" fmla="*/ 3 h 20"/>
                <a:gd name="T4" fmla="*/ 0 w 17"/>
                <a:gd name="T5" fmla="*/ 1 h 20"/>
                <a:gd name="T6" fmla="*/ 5 w 17"/>
                <a:gd name="T7" fmla="*/ 10 h 20"/>
                <a:gd name="T8" fmla="*/ 7 w 17"/>
                <a:gd name="T9" fmla="*/ 20 h 20"/>
                <a:gd name="T10" fmla="*/ 10 w 17"/>
                <a:gd name="T11" fmla="*/ 14 h 20"/>
                <a:gd name="T12" fmla="*/ 14 w 17"/>
                <a:gd name="T13" fmla="*/ 14 h 20"/>
                <a:gd name="T14" fmla="*/ 14 w 17"/>
                <a:gd name="T15" fmla="*/ 10 h 20"/>
                <a:gd name="T16" fmla="*/ 14 w 17"/>
                <a:gd name="T17"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4" y="10"/>
                  </a:moveTo>
                  <a:cubicBezTo>
                    <a:pt x="12" y="8"/>
                    <a:pt x="11" y="4"/>
                    <a:pt x="9" y="3"/>
                  </a:cubicBezTo>
                  <a:cubicBezTo>
                    <a:pt x="8" y="3"/>
                    <a:pt x="0" y="0"/>
                    <a:pt x="0" y="1"/>
                  </a:cubicBezTo>
                  <a:cubicBezTo>
                    <a:pt x="1" y="5"/>
                    <a:pt x="3" y="7"/>
                    <a:pt x="5" y="10"/>
                  </a:cubicBezTo>
                  <a:cubicBezTo>
                    <a:pt x="7" y="13"/>
                    <a:pt x="4" y="17"/>
                    <a:pt x="7" y="20"/>
                  </a:cubicBezTo>
                  <a:cubicBezTo>
                    <a:pt x="8" y="19"/>
                    <a:pt x="9" y="16"/>
                    <a:pt x="10" y="14"/>
                  </a:cubicBezTo>
                  <a:cubicBezTo>
                    <a:pt x="12" y="13"/>
                    <a:pt x="13" y="14"/>
                    <a:pt x="14" y="14"/>
                  </a:cubicBezTo>
                  <a:cubicBezTo>
                    <a:pt x="17" y="14"/>
                    <a:pt x="14" y="10"/>
                    <a:pt x="14" y="10"/>
                  </a:cubicBezTo>
                  <a:cubicBezTo>
                    <a:pt x="13" y="9"/>
                    <a:pt x="14" y="10"/>
                    <a:pt x="14"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2" name="Freeform 666"/>
            <p:cNvSpPr>
              <a:spLocks/>
            </p:cNvSpPr>
            <p:nvPr/>
          </p:nvSpPr>
          <p:spPr bwMode="auto">
            <a:xfrm>
              <a:off x="6498286" y="3333105"/>
              <a:ext cx="46190" cy="47783"/>
            </a:xfrm>
            <a:custGeom>
              <a:avLst/>
              <a:gdLst>
                <a:gd name="T0" fmla="*/ 7 w 10"/>
                <a:gd name="T1" fmla="*/ 9 h 10"/>
                <a:gd name="T2" fmla="*/ 7 w 10"/>
                <a:gd name="T3" fmla="*/ 7 h 10"/>
                <a:gd name="T4" fmla="*/ 10 w 10"/>
                <a:gd name="T5" fmla="*/ 4 h 10"/>
                <a:gd name="T6" fmla="*/ 8 w 10"/>
                <a:gd name="T7" fmla="*/ 1 h 10"/>
                <a:gd name="T8" fmla="*/ 3 w 10"/>
                <a:gd name="T9" fmla="*/ 4 h 10"/>
                <a:gd name="T10" fmla="*/ 0 w 10"/>
                <a:gd name="T11" fmla="*/ 9 h 10"/>
                <a:gd name="T12" fmla="*/ 3 w 10"/>
                <a:gd name="T13" fmla="*/ 9 h 10"/>
                <a:gd name="T14" fmla="*/ 7 w 10"/>
                <a:gd name="T15" fmla="*/ 10 h 10"/>
                <a:gd name="T16" fmla="*/ 7 w 10"/>
                <a:gd name="T17" fmla="*/ 9 h 10"/>
                <a:gd name="T18" fmla="*/ 7 w 10"/>
                <a:gd name="T19"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0">
                  <a:moveTo>
                    <a:pt x="7" y="9"/>
                  </a:moveTo>
                  <a:cubicBezTo>
                    <a:pt x="6" y="8"/>
                    <a:pt x="6" y="8"/>
                    <a:pt x="7" y="7"/>
                  </a:cubicBezTo>
                  <a:cubicBezTo>
                    <a:pt x="8" y="6"/>
                    <a:pt x="9" y="5"/>
                    <a:pt x="10" y="4"/>
                  </a:cubicBezTo>
                  <a:cubicBezTo>
                    <a:pt x="10" y="4"/>
                    <a:pt x="8" y="2"/>
                    <a:pt x="8" y="1"/>
                  </a:cubicBezTo>
                  <a:cubicBezTo>
                    <a:pt x="8" y="5"/>
                    <a:pt x="3" y="0"/>
                    <a:pt x="3" y="4"/>
                  </a:cubicBezTo>
                  <a:cubicBezTo>
                    <a:pt x="3" y="6"/>
                    <a:pt x="1" y="8"/>
                    <a:pt x="0" y="9"/>
                  </a:cubicBezTo>
                  <a:cubicBezTo>
                    <a:pt x="0" y="10"/>
                    <a:pt x="2" y="9"/>
                    <a:pt x="3" y="9"/>
                  </a:cubicBezTo>
                  <a:cubicBezTo>
                    <a:pt x="5" y="9"/>
                    <a:pt x="6" y="9"/>
                    <a:pt x="7" y="10"/>
                  </a:cubicBezTo>
                  <a:cubicBezTo>
                    <a:pt x="7" y="10"/>
                    <a:pt x="7" y="9"/>
                    <a:pt x="7" y="9"/>
                  </a:cubicBezTo>
                  <a:cubicBezTo>
                    <a:pt x="6" y="8"/>
                    <a:pt x="7" y="9"/>
                    <a:pt x="7" y="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3" name="Freeform 667"/>
            <p:cNvSpPr>
              <a:spLocks/>
            </p:cNvSpPr>
            <p:nvPr/>
          </p:nvSpPr>
          <p:spPr bwMode="auto">
            <a:xfrm>
              <a:off x="6358123" y="3407966"/>
              <a:ext cx="149721" cy="89196"/>
            </a:xfrm>
            <a:custGeom>
              <a:avLst/>
              <a:gdLst>
                <a:gd name="T0" fmla="*/ 17 w 32"/>
                <a:gd name="T1" fmla="*/ 4 h 19"/>
                <a:gd name="T2" fmla="*/ 2 w 32"/>
                <a:gd name="T3" fmla="*/ 0 h 19"/>
                <a:gd name="T4" fmla="*/ 2 w 32"/>
                <a:gd name="T5" fmla="*/ 5 h 19"/>
                <a:gd name="T6" fmla="*/ 3 w 32"/>
                <a:gd name="T7" fmla="*/ 8 h 19"/>
                <a:gd name="T8" fmla="*/ 1 w 32"/>
                <a:gd name="T9" fmla="*/ 11 h 19"/>
                <a:gd name="T10" fmla="*/ 3 w 32"/>
                <a:gd name="T11" fmla="*/ 17 h 19"/>
                <a:gd name="T12" fmla="*/ 9 w 32"/>
                <a:gd name="T13" fmla="*/ 17 h 19"/>
                <a:gd name="T14" fmla="*/ 16 w 32"/>
                <a:gd name="T15" fmla="*/ 18 h 19"/>
                <a:gd name="T16" fmla="*/ 21 w 32"/>
                <a:gd name="T17" fmla="*/ 15 h 19"/>
                <a:gd name="T18" fmla="*/ 28 w 32"/>
                <a:gd name="T19" fmla="*/ 14 h 19"/>
                <a:gd name="T20" fmla="*/ 28 w 32"/>
                <a:gd name="T21" fmla="*/ 8 h 19"/>
                <a:gd name="T22" fmla="*/ 29 w 32"/>
                <a:gd name="T23" fmla="*/ 3 h 19"/>
                <a:gd name="T24" fmla="*/ 21 w 32"/>
                <a:gd name="T25" fmla="*/ 2 h 19"/>
                <a:gd name="T26" fmla="*/ 17 w 32"/>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19">
                  <a:moveTo>
                    <a:pt x="17" y="4"/>
                  </a:moveTo>
                  <a:cubicBezTo>
                    <a:pt x="13" y="4"/>
                    <a:pt x="3" y="6"/>
                    <a:pt x="2" y="0"/>
                  </a:cubicBezTo>
                  <a:cubicBezTo>
                    <a:pt x="1" y="2"/>
                    <a:pt x="0" y="4"/>
                    <a:pt x="2" y="5"/>
                  </a:cubicBezTo>
                  <a:cubicBezTo>
                    <a:pt x="3" y="6"/>
                    <a:pt x="4" y="7"/>
                    <a:pt x="3" y="8"/>
                  </a:cubicBezTo>
                  <a:cubicBezTo>
                    <a:pt x="2" y="9"/>
                    <a:pt x="1" y="9"/>
                    <a:pt x="1" y="11"/>
                  </a:cubicBezTo>
                  <a:cubicBezTo>
                    <a:pt x="2" y="13"/>
                    <a:pt x="3" y="14"/>
                    <a:pt x="3" y="17"/>
                  </a:cubicBezTo>
                  <a:cubicBezTo>
                    <a:pt x="5" y="17"/>
                    <a:pt x="7" y="17"/>
                    <a:pt x="9" y="17"/>
                  </a:cubicBezTo>
                  <a:cubicBezTo>
                    <a:pt x="11" y="17"/>
                    <a:pt x="14" y="19"/>
                    <a:pt x="16" y="18"/>
                  </a:cubicBezTo>
                  <a:cubicBezTo>
                    <a:pt x="18" y="18"/>
                    <a:pt x="20" y="16"/>
                    <a:pt x="21" y="15"/>
                  </a:cubicBezTo>
                  <a:cubicBezTo>
                    <a:pt x="23" y="13"/>
                    <a:pt x="25" y="14"/>
                    <a:pt x="28" y="14"/>
                  </a:cubicBezTo>
                  <a:cubicBezTo>
                    <a:pt x="27" y="12"/>
                    <a:pt x="27" y="11"/>
                    <a:pt x="28" y="8"/>
                  </a:cubicBezTo>
                  <a:cubicBezTo>
                    <a:pt x="29" y="6"/>
                    <a:pt x="32" y="4"/>
                    <a:pt x="29" y="3"/>
                  </a:cubicBezTo>
                  <a:cubicBezTo>
                    <a:pt x="27" y="2"/>
                    <a:pt x="24" y="1"/>
                    <a:pt x="21" y="2"/>
                  </a:cubicBezTo>
                  <a:cubicBezTo>
                    <a:pt x="19" y="2"/>
                    <a:pt x="18" y="4"/>
                    <a:pt x="17"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4" name="Freeform 668"/>
            <p:cNvSpPr>
              <a:spLocks/>
            </p:cNvSpPr>
            <p:nvPr/>
          </p:nvSpPr>
          <p:spPr bwMode="auto">
            <a:xfrm>
              <a:off x="6213180" y="3385667"/>
              <a:ext cx="84417" cy="70082"/>
            </a:xfrm>
            <a:custGeom>
              <a:avLst/>
              <a:gdLst>
                <a:gd name="T0" fmla="*/ 10 w 18"/>
                <a:gd name="T1" fmla="*/ 0 h 15"/>
                <a:gd name="T2" fmla="*/ 1 w 18"/>
                <a:gd name="T3" fmla="*/ 2 h 15"/>
                <a:gd name="T4" fmla="*/ 4 w 18"/>
                <a:gd name="T5" fmla="*/ 8 h 15"/>
                <a:gd name="T6" fmla="*/ 13 w 18"/>
                <a:gd name="T7" fmla="*/ 15 h 15"/>
                <a:gd name="T8" fmla="*/ 15 w 18"/>
                <a:gd name="T9" fmla="*/ 10 h 15"/>
                <a:gd name="T10" fmla="*/ 17 w 18"/>
                <a:gd name="T11" fmla="*/ 6 h 15"/>
                <a:gd name="T12" fmla="*/ 16 w 18"/>
                <a:gd name="T13" fmla="*/ 2 h 15"/>
                <a:gd name="T14" fmla="*/ 10 w 18"/>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5">
                  <a:moveTo>
                    <a:pt x="10" y="0"/>
                  </a:moveTo>
                  <a:cubicBezTo>
                    <a:pt x="8" y="0"/>
                    <a:pt x="0" y="0"/>
                    <a:pt x="1" y="2"/>
                  </a:cubicBezTo>
                  <a:cubicBezTo>
                    <a:pt x="1" y="3"/>
                    <a:pt x="3" y="7"/>
                    <a:pt x="4" y="8"/>
                  </a:cubicBezTo>
                  <a:cubicBezTo>
                    <a:pt x="6" y="11"/>
                    <a:pt x="10" y="13"/>
                    <a:pt x="13" y="15"/>
                  </a:cubicBezTo>
                  <a:cubicBezTo>
                    <a:pt x="13" y="13"/>
                    <a:pt x="13" y="11"/>
                    <a:pt x="15" y="10"/>
                  </a:cubicBezTo>
                  <a:cubicBezTo>
                    <a:pt x="17" y="9"/>
                    <a:pt x="18" y="8"/>
                    <a:pt x="17" y="6"/>
                  </a:cubicBezTo>
                  <a:cubicBezTo>
                    <a:pt x="17" y="4"/>
                    <a:pt x="17" y="3"/>
                    <a:pt x="16" y="2"/>
                  </a:cubicBezTo>
                  <a:cubicBezTo>
                    <a:pt x="14" y="1"/>
                    <a:pt x="12" y="0"/>
                    <a:pt x="10"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5" name="Freeform 669"/>
            <p:cNvSpPr>
              <a:spLocks/>
            </p:cNvSpPr>
            <p:nvPr/>
          </p:nvSpPr>
          <p:spPr bwMode="auto">
            <a:xfrm>
              <a:off x="6273705" y="3352219"/>
              <a:ext cx="103530" cy="125829"/>
            </a:xfrm>
            <a:custGeom>
              <a:avLst/>
              <a:gdLst>
                <a:gd name="T0" fmla="*/ 21 w 22"/>
                <a:gd name="T1" fmla="*/ 19 h 27"/>
                <a:gd name="T2" fmla="*/ 20 w 22"/>
                <a:gd name="T3" fmla="*/ 17 h 27"/>
                <a:gd name="T4" fmla="*/ 19 w 22"/>
                <a:gd name="T5" fmla="*/ 13 h 27"/>
                <a:gd name="T6" fmla="*/ 15 w 22"/>
                <a:gd name="T7" fmla="*/ 10 h 27"/>
                <a:gd name="T8" fmla="*/ 14 w 22"/>
                <a:gd name="T9" fmla="*/ 8 h 27"/>
                <a:gd name="T10" fmla="*/ 12 w 22"/>
                <a:gd name="T11" fmla="*/ 5 h 27"/>
                <a:gd name="T12" fmla="*/ 5 w 22"/>
                <a:gd name="T13" fmla="*/ 1 h 27"/>
                <a:gd name="T14" fmla="*/ 2 w 22"/>
                <a:gd name="T15" fmla="*/ 4 h 27"/>
                <a:gd name="T16" fmla="*/ 4 w 22"/>
                <a:gd name="T17" fmla="*/ 14 h 27"/>
                <a:gd name="T18" fmla="*/ 1 w 22"/>
                <a:gd name="T19" fmla="*/ 19 h 27"/>
                <a:gd name="T20" fmla="*/ 0 w 22"/>
                <a:gd name="T21" fmla="*/ 23 h 27"/>
                <a:gd name="T22" fmla="*/ 4 w 22"/>
                <a:gd name="T23" fmla="*/ 27 h 27"/>
                <a:gd name="T24" fmla="*/ 6 w 22"/>
                <a:gd name="T25" fmla="*/ 23 h 27"/>
                <a:gd name="T26" fmla="*/ 10 w 22"/>
                <a:gd name="T27" fmla="*/ 26 h 27"/>
                <a:gd name="T28" fmla="*/ 20 w 22"/>
                <a:gd name="T29" fmla="*/ 24 h 27"/>
                <a:gd name="T30" fmla="*/ 21 w 22"/>
                <a:gd name="T31" fmla="*/ 19 h 27"/>
                <a:gd name="T32" fmla="*/ 21 w 22"/>
                <a:gd name="T33"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7">
                  <a:moveTo>
                    <a:pt x="21" y="19"/>
                  </a:moveTo>
                  <a:cubicBezTo>
                    <a:pt x="22" y="18"/>
                    <a:pt x="21" y="18"/>
                    <a:pt x="20" y="17"/>
                  </a:cubicBezTo>
                  <a:cubicBezTo>
                    <a:pt x="19" y="16"/>
                    <a:pt x="19" y="15"/>
                    <a:pt x="19" y="13"/>
                  </a:cubicBezTo>
                  <a:cubicBezTo>
                    <a:pt x="21" y="10"/>
                    <a:pt x="18" y="10"/>
                    <a:pt x="15" y="10"/>
                  </a:cubicBezTo>
                  <a:cubicBezTo>
                    <a:pt x="14" y="10"/>
                    <a:pt x="14" y="9"/>
                    <a:pt x="14" y="8"/>
                  </a:cubicBezTo>
                  <a:cubicBezTo>
                    <a:pt x="13" y="6"/>
                    <a:pt x="12" y="7"/>
                    <a:pt x="12" y="5"/>
                  </a:cubicBezTo>
                  <a:cubicBezTo>
                    <a:pt x="11" y="2"/>
                    <a:pt x="9" y="0"/>
                    <a:pt x="5" y="1"/>
                  </a:cubicBezTo>
                  <a:cubicBezTo>
                    <a:pt x="2" y="2"/>
                    <a:pt x="2" y="2"/>
                    <a:pt x="2" y="4"/>
                  </a:cubicBezTo>
                  <a:cubicBezTo>
                    <a:pt x="3" y="7"/>
                    <a:pt x="4" y="10"/>
                    <a:pt x="4" y="14"/>
                  </a:cubicBezTo>
                  <a:cubicBezTo>
                    <a:pt x="5" y="17"/>
                    <a:pt x="2" y="16"/>
                    <a:pt x="1" y="19"/>
                  </a:cubicBezTo>
                  <a:cubicBezTo>
                    <a:pt x="0" y="20"/>
                    <a:pt x="0" y="22"/>
                    <a:pt x="0" y="23"/>
                  </a:cubicBezTo>
                  <a:cubicBezTo>
                    <a:pt x="0" y="25"/>
                    <a:pt x="3" y="26"/>
                    <a:pt x="4" y="27"/>
                  </a:cubicBezTo>
                  <a:cubicBezTo>
                    <a:pt x="4" y="26"/>
                    <a:pt x="4" y="23"/>
                    <a:pt x="6" y="23"/>
                  </a:cubicBezTo>
                  <a:cubicBezTo>
                    <a:pt x="8" y="23"/>
                    <a:pt x="9" y="24"/>
                    <a:pt x="10" y="26"/>
                  </a:cubicBezTo>
                  <a:cubicBezTo>
                    <a:pt x="11" y="26"/>
                    <a:pt x="18" y="24"/>
                    <a:pt x="20" y="24"/>
                  </a:cubicBezTo>
                  <a:cubicBezTo>
                    <a:pt x="18" y="22"/>
                    <a:pt x="20" y="21"/>
                    <a:pt x="21" y="19"/>
                  </a:cubicBezTo>
                  <a:cubicBezTo>
                    <a:pt x="22" y="18"/>
                    <a:pt x="20" y="20"/>
                    <a:pt x="21" y="1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6" name="Freeform 670"/>
            <p:cNvSpPr>
              <a:spLocks/>
            </p:cNvSpPr>
            <p:nvPr/>
          </p:nvSpPr>
          <p:spPr bwMode="auto">
            <a:xfrm>
              <a:off x="6217959" y="3277359"/>
              <a:ext cx="164057" cy="89196"/>
            </a:xfrm>
            <a:custGeom>
              <a:avLst/>
              <a:gdLst>
                <a:gd name="T0" fmla="*/ 30 w 35"/>
                <a:gd name="T1" fmla="*/ 3 h 19"/>
                <a:gd name="T2" fmla="*/ 24 w 35"/>
                <a:gd name="T3" fmla="*/ 1 h 19"/>
                <a:gd name="T4" fmla="*/ 19 w 35"/>
                <a:gd name="T5" fmla="*/ 4 h 19"/>
                <a:gd name="T6" fmla="*/ 15 w 35"/>
                <a:gd name="T7" fmla="*/ 4 h 19"/>
                <a:gd name="T8" fmla="*/ 13 w 35"/>
                <a:gd name="T9" fmla="*/ 6 h 19"/>
                <a:gd name="T10" fmla="*/ 5 w 35"/>
                <a:gd name="T11" fmla="*/ 4 h 19"/>
                <a:gd name="T12" fmla="*/ 5 w 35"/>
                <a:gd name="T13" fmla="*/ 7 h 19"/>
                <a:gd name="T14" fmla="*/ 3 w 35"/>
                <a:gd name="T15" fmla="*/ 8 h 19"/>
                <a:gd name="T16" fmla="*/ 3 w 35"/>
                <a:gd name="T17" fmla="*/ 15 h 19"/>
                <a:gd name="T18" fmla="*/ 11 w 35"/>
                <a:gd name="T19" fmla="*/ 19 h 19"/>
                <a:gd name="T20" fmla="*/ 21 w 35"/>
                <a:gd name="T21" fmla="*/ 17 h 19"/>
                <a:gd name="T22" fmla="*/ 25 w 35"/>
                <a:gd name="T23" fmla="*/ 15 h 19"/>
                <a:gd name="T24" fmla="*/ 29 w 35"/>
                <a:gd name="T25" fmla="*/ 9 h 19"/>
                <a:gd name="T26" fmla="*/ 33 w 35"/>
                <a:gd name="T27" fmla="*/ 6 h 19"/>
                <a:gd name="T28" fmla="*/ 30 w 35"/>
                <a:gd name="T29" fmla="*/ 3 h 19"/>
                <a:gd name="T30" fmla="*/ 30 w 35"/>
                <a:gd name="T3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19">
                  <a:moveTo>
                    <a:pt x="30" y="3"/>
                  </a:moveTo>
                  <a:cubicBezTo>
                    <a:pt x="30" y="2"/>
                    <a:pt x="25" y="2"/>
                    <a:pt x="24" y="1"/>
                  </a:cubicBezTo>
                  <a:cubicBezTo>
                    <a:pt x="20" y="0"/>
                    <a:pt x="22" y="4"/>
                    <a:pt x="19" y="4"/>
                  </a:cubicBezTo>
                  <a:cubicBezTo>
                    <a:pt x="18" y="3"/>
                    <a:pt x="17" y="4"/>
                    <a:pt x="15" y="4"/>
                  </a:cubicBezTo>
                  <a:cubicBezTo>
                    <a:pt x="14" y="4"/>
                    <a:pt x="14" y="6"/>
                    <a:pt x="13" y="6"/>
                  </a:cubicBezTo>
                  <a:cubicBezTo>
                    <a:pt x="9" y="8"/>
                    <a:pt x="7" y="6"/>
                    <a:pt x="5" y="4"/>
                  </a:cubicBezTo>
                  <a:cubicBezTo>
                    <a:pt x="5" y="5"/>
                    <a:pt x="5" y="6"/>
                    <a:pt x="5" y="7"/>
                  </a:cubicBezTo>
                  <a:cubicBezTo>
                    <a:pt x="4" y="8"/>
                    <a:pt x="3" y="6"/>
                    <a:pt x="3" y="8"/>
                  </a:cubicBezTo>
                  <a:cubicBezTo>
                    <a:pt x="3" y="11"/>
                    <a:pt x="0" y="13"/>
                    <a:pt x="3" y="15"/>
                  </a:cubicBezTo>
                  <a:cubicBezTo>
                    <a:pt x="5" y="17"/>
                    <a:pt x="8" y="19"/>
                    <a:pt x="11" y="19"/>
                  </a:cubicBezTo>
                  <a:cubicBezTo>
                    <a:pt x="15" y="19"/>
                    <a:pt x="17" y="16"/>
                    <a:pt x="21" y="17"/>
                  </a:cubicBezTo>
                  <a:cubicBezTo>
                    <a:pt x="21" y="16"/>
                    <a:pt x="24" y="16"/>
                    <a:pt x="25" y="15"/>
                  </a:cubicBezTo>
                  <a:cubicBezTo>
                    <a:pt x="26" y="13"/>
                    <a:pt x="27" y="11"/>
                    <a:pt x="29" y="9"/>
                  </a:cubicBezTo>
                  <a:cubicBezTo>
                    <a:pt x="30" y="7"/>
                    <a:pt x="31" y="7"/>
                    <a:pt x="33" y="6"/>
                  </a:cubicBezTo>
                  <a:cubicBezTo>
                    <a:pt x="35" y="4"/>
                    <a:pt x="30" y="4"/>
                    <a:pt x="30" y="3"/>
                  </a:cubicBezTo>
                  <a:cubicBezTo>
                    <a:pt x="30" y="3"/>
                    <a:pt x="30" y="4"/>
                    <a:pt x="30"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7" name="Freeform 671"/>
            <p:cNvSpPr>
              <a:spLocks/>
            </p:cNvSpPr>
            <p:nvPr/>
          </p:nvSpPr>
          <p:spPr bwMode="auto">
            <a:xfrm>
              <a:off x="6311931" y="3478048"/>
              <a:ext cx="144943" cy="149721"/>
            </a:xfrm>
            <a:custGeom>
              <a:avLst/>
              <a:gdLst>
                <a:gd name="T0" fmla="*/ 31 w 31"/>
                <a:gd name="T1" fmla="*/ 0 h 32"/>
                <a:gd name="T2" fmla="*/ 23 w 31"/>
                <a:gd name="T3" fmla="*/ 3 h 32"/>
                <a:gd name="T4" fmla="*/ 13 w 31"/>
                <a:gd name="T5" fmla="*/ 2 h 32"/>
                <a:gd name="T6" fmla="*/ 9 w 31"/>
                <a:gd name="T7" fmla="*/ 4 h 32"/>
                <a:gd name="T8" fmla="*/ 6 w 31"/>
                <a:gd name="T9" fmla="*/ 5 h 32"/>
                <a:gd name="T10" fmla="*/ 4 w 31"/>
                <a:gd name="T11" fmla="*/ 8 h 32"/>
                <a:gd name="T12" fmla="*/ 2 w 31"/>
                <a:gd name="T13" fmla="*/ 11 h 32"/>
                <a:gd name="T14" fmla="*/ 2 w 31"/>
                <a:gd name="T15" fmla="*/ 15 h 32"/>
                <a:gd name="T16" fmla="*/ 4 w 31"/>
                <a:gd name="T17" fmla="*/ 17 h 32"/>
                <a:gd name="T18" fmla="*/ 5 w 31"/>
                <a:gd name="T19" fmla="*/ 22 h 32"/>
                <a:gd name="T20" fmla="*/ 6 w 31"/>
                <a:gd name="T21" fmla="*/ 25 h 32"/>
                <a:gd name="T22" fmla="*/ 7 w 31"/>
                <a:gd name="T23" fmla="*/ 28 h 32"/>
                <a:gd name="T24" fmla="*/ 8 w 31"/>
                <a:gd name="T25" fmla="*/ 29 h 32"/>
                <a:gd name="T26" fmla="*/ 10 w 31"/>
                <a:gd name="T27" fmla="*/ 31 h 32"/>
                <a:gd name="T28" fmla="*/ 12 w 31"/>
                <a:gd name="T29" fmla="*/ 30 h 32"/>
                <a:gd name="T30" fmla="*/ 13 w 31"/>
                <a:gd name="T31" fmla="*/ 31 h 32"/>
                <a:gd name="T32" fmla="*/ 13 w 31"/>
                <a:gd name="T33" fmla="*/ 26 h 32"/>
                <a:gd name="T34" fmla="*/ 17 w 31"/>
                <a:gd name="T35" fmla="*/ 26 h 32"/>
                <a:gd name="T36" fmla="*/ 14 w 31"/>
                <a:gd name="T37" fmla="*/ 23 h 32"/>
                <a:gd name="T38" fmla="*/ 17 w 31"/>
                <a:gd name="T39" fmla="*/ 24 h 32"/>
                <a:gd name="T40" fmla="*/ 18 w 31"/>
                <a:gd name="T41" fmla="*/ 22 h 32"/>
                <a:gd name="T42" fmla="*/ 21 w 31"/>
                <a:gd name="T43" fmla="*/ 23 h 32"/>
                <a:gd name="T44" fmla="*/ 19 w 31"/>
                <a:gd name="T45" fmla="*/ 19 h 32"/>
                <a:gd name="T46" fmla="*/ 15 w 31"/>
                <a:gd name="T47" fmla="*/ 17 h 32"/>
                <a:gd name="T48" fmla="*/ 15 w 31"/>
                <a:gd name="T49" fmla="*/ 16 h 32"/>
                <a:gd name="T50" fmla="*/ 11 w 31"/>
                <a:gd name="T51" fmla="*/ 10 h 32"/>
                <a:gd name="T52" fmla="*/ 16 w 31"/>
                <a:gd name="T53" fmla="*/ 11 h 32"/>
                <a:gd name="T54" fmla="*/ 16 w 31"/>
                <a:gd name="T55" fmla="*/ 10 h 32"/>
                <a:gd name="T56" fmla="*/ 18 w 31"/>
                <a:gd name="T57" fmla="*/ 11 h 32"/>
                <a:gd name="T58" fmla="*/ 17 w 31"/>
                <a:gd name="T59" fmla="*/ 9 h 32"/>
                <a:gd name="T60" fmla="*/ 21 w 31"/>
                <a:gd name="T61" fmla="*/ 10 h 32"/>
                <a:gd name="T62" fmla="*/ 17 w 31"/>
                <a:gd name="T63" fmla="*/ 7 h 32"/>
                <a:gd name="T64" fmla="*/ 22 w 31"/>
                <a:gd name="T65" fmla="*/ 5 h 32"/>
                <a:gd name="T66" fmla="*/ 21 w 31"/>
                <a:gd name="T67" fmla="*/ 7 h 32"/>
                <a:gd name="T68" fmla="*/ 25 w 31"/>
                <a:gd name="T69" fmla="*/ 5 h 32"/>
                <a:gd name="T70" fmla="*/ 29 w 31"/>
                <a:gd name="T71" fmla="*/ 7 h 32"/>
                <a:gd name="T72" fmla="*/ 31 w 31"/>
                <a:gd name="T7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32">
                  <a:moveTo>
                    <a:pt x="31" y="0"/>
                  </a:moveTo>
                  <a:cubicBezTo>
                    <a:pt x="28" y="2"/>
                    <a:pt x="27" y="4"/>
                    <a:pt x="23" y="3"/>
                  </a:cubicBezTo>
                  <a:cubicBezTo>
                    <a:pt x="21" y="2"/>
                    <a:pt x="15" y="1"/>
                    <a:pt x="13" y="2"/>
                  </a:cubicBezTo>
                  <a:cubicBezTo>
                    <a:pt x="13" y="5"/>
                    <a:pt x="10" y="3"/>
                    <a:pt x="9" y="4"/>
                  </a:cubicBezTo>
                  <a:cubicBezTo>
                    <a:pt x="8" y="5"/>
                    <a:pt x="7" y="5"/>
                    <a:pt x="6" y="5"/>
                  </a:cubicBezTo>
                  <a:cubicBezTo>
                    <a:pt x="4" y="6"/>
                    <a:pt x="4" y="7"/>
                    <a:pt x="4" y="8"/>
                  </a:cubicBezTo>
                  <a:cubicBezTo>
                    <a:pt x="3" y="9"/>
                    <a:pt x="3" y="10"/>
                    <a:pt x="2" y="11"/>
                  </a:cubicBezTo>
                  <a:cubicBezTo>
                    <a:pt x="0" y="13"/>
                    <a:pt x="0" y="13"/>
                    <a:pt x="2" y="15"/>
                  </a:cubicBezTo>
                  <a:cubicBezTo>
                    <a:pt x="3" y="16"/>
                    <a:pt x="4" y="16"/>
                    <a:pt x="4" y="17"/>
                  </a:cubicBezTo>
                  <a:cubicBezTo>
                    <a:pt x="4" y="19"/>
                    <a:pt x="4" y="20"/>
                    <a:pt x="5" y="22"/>
                  </a:cubicBezTo>
                  <a:cubicBezTo>
                    <a:pt x="5" y="23"/>
                    <a:pt x="5" y="24"/>
                    <a:pt x="6" y="25"/>
                  </a:cubicBezTo>
                  <a:cubicBezTo>
                    <a:pt x="8" y="26"/>
                    <a:pt x="6" y="27"/>
                    <a:pt x="7" y="28"/>
                  </a:cubicBezTo>
                  <a:cubicBezTo>
                    <a:pt x="7" y="30"/>
                    <a:pt x="8" y="29"/>
                    <a:pt x="8" y="29"/>
                  </a:cubicBezTo>
                  <a:cubicBezTo>
                    <a:pt x="10" y="29"/>
                    <a:pt x="10" y="30"/>
                    <a:pt x="10" y="31"/>
                  </a:cubicBezTo>
                  <a:cubicBezTo>
                    <a:pt x="11" y="31"/>
                    <a:pt x="12" y="30"/>
                    <a:pt x="12" y="30"/>
                  </a:cubicBezTo>
                  <a:cubicBezTo>
                    <a:pt x="13" y="29"/>
                    <a:pt x="13" y="31"/>
                    <a:pt x="13" y="31"/>
                  </a:cubicBezTo>
                  <a:cubicBezTo>
                    <a:pt x="14" y="32"/>
                    <a:pt x="13" y="25"/>
                    <a:pt x="13" y="26"/>
                  </a:cubicBezTo>
                  <a:cubicBezTo>
                    <a:pt x="13" y="25"/>
                    <a:pt x="16" y="26"/>
                    <a:pt x="17" y="26"/>
                  </a:cubicBezTo>
                  <a:cubicBezTo>
                    <a:pt x="17" y="25"/>
                    <a:pt x="14" y="24"/>
                    <a:pt x="14" y="23"/>
                  </a:cubicBezTo>
                  <a:cubicBezTo>
                    <a:pt x="15" y="21"/>
                    <a:pt x="17" y="23"/>
                    <a:pt x="17" y="24"/>
                  </a:cubicBezTo>
                  <a:cubicBezTo>
                    <a:pt x="19" y="25"/>
                    <a:pt x="18" y="23"/>
                    <a:pt x="18" y="22"/>
                  </a:cubicBezTo>
                  <a:cubicBezTo>
                    <a:pt x="18" y="21"/>
                    <a:pt x="21" y="23"/>
                    <a:pt x="21" y="23"/>
                  </a:cubicBezTo>
                  <a:cubicBezTo>
                    <a:pt x="21" y="22"/>
                    <a:pt x="19" y="19"/>
                    <a:pt x="19" y="19"/>
                  </a:cubicBezTo>
                  <a:cubicBezTo>
                    <a:pt x="18" y="18"/>
                    <a:pt x="16" y="18"/>
                    <a:pt x="15" y="17"/>
                  </a:cubicBezTo>
                  <a:cubicBezTo>
                    <a:pt x="15" y="17"/>
                    <a:pt x="15" y="15"/>
                    <a:pt x="15" y="16"/>
                  </a:cubicBezTo>
                  <a:cubicBezTo>
                    <a:pt x="14" y="14"/>
                    <a:pt x="11" y="12"/>
                    <a:pt x="11" y="10"/>
                  </a:cubicBezTo>
                  <a:cubicBezTo>
                    <a:pt x="12" y="6"/>
                    <a:pt x="15" y="10"/>
                    <a:pt x="16" y="11"/>
                  </a:cubicBezTo>
                  <a:cubicBezTo>
                    <a:pt x="16" y="11"/>
                    <a:pt x="16" y="10"/>
                    <a:pt x="16" y="10"/>
                  </a:cubicBezTo>
                  <a:cubicBezTo>
                    <a:pt x="17" y="9"/>
                    <a:pt x="18" y="10"/>
                    <a:pt x="18" y="11"/>
                  </a:cubicBezTo>
                  <a:cubicBezTo>
                    <a:pt x="18" y="11"/>
                    <a:pt x="17" y="9"/>
                    <a:pt x="17" y="9"/>
                  </a:cubicBezTo>
                  <a:cubicBezTo>
                    <a:pt x="18" y="9"/>
                    <a:pt x="20" y="10"/>
                    <a:pt x="21" y="10"/>
                  </a:cubicBezTo>
                  <a:cubicBezTo>
                    <a:pt x="21" y="9"/>
                    <a:pt x="17" y="9"/>
                    <a:pt x="17" y="7"/>
                  </a:cubicBezTo>
                  <a:cubicBezTo>
                    <a:pt x="17" y="7"/>
                    <a:pt x="21" y="5"/>
                    <a:pt x="22" y="5"/>
                  </a:cubicBezTo>
                  <a:cubicBezTo>
                    <a:pt x="22" y="5"/>
                    <a:pt x="21" y="7"/>
                    <a:pt x="21" y="7"/>
                  </a:cubicBezTo>
                  <a:cubicBezTo>
                    <a:pt x="21" y="7"/>
                    <a:pt x="24" y="5"/>
                    <a:pt x="25" y="5"/>
                  </a:cubicBezTo>
                  <a:cubicBezTo>
                    <a:pt x="26" y="5"/>
                    <a:pt x="27" y="6"/>
                    <a:pt x="29" y="7"/>
                  </a:cubicBezTo>
                  <a:cubicBezTo>
                    <a:pt x="30" y="5"/>
                    <a:pt x="31" y="2"/>
                    <a:pt x="3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8" name="Freeform 672"/>
            <p:cNvSpPr>
              <a:spLocks/>
            </p:cNvSpPr>
            <p:nvPr/>
          </p:nvSpPr>
          <p:spPr bwMode="auto">
            <a:xfrm>
              <a:off x="6442539" y="3470083"/>
              <a:ext cx="70082" cy="46190"/>
            </a:xfrm>
            <a:custGeom>
              <a:avLst/>
              <a:gdLst>
                <a:gd name="T0" fmla="*/ 15 w 15"/>
                <a:gd name="T1" fmla="*/ 6 h 10"/>
                <a:gd name="T2" fmla="*/ 10 w 15"/>
                <a:gd name="T3" fmla="*/ 1 h 10"/>
                <a:gd name="T4" fmla="*/ 2 w 15"/>
                <a:gd name="T5" fmla="*/ 5 h 10"/>
                <a:gd name="T6" fmla="*/ 1 w 15"/>
                <a:gd name="T7" fmla="*/ 9 h 10"/>
                <a:gd name="T8" fmla="*/ 6 w 15"/>
                <a:gd name="T9" fmla="*/ 9 h 10"/>
                <a:gd name="T10" fmla="*/ 11 w 15"/>
                <a:gd name="T11" fmla="*/ 7 h 10"/>
                <a:gd name="T12" fmla="*/ 15 w 15"/>
                <a:gd name="T13" fmla="*/ 6 h 10"/>
                <a:gd name="T14" fmla="*/ 15 w 15"/>
                <a:gd name="T15" fmla="*/ 6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15" y="6"/>
                  </a:moveTo>
                  <a:cubicBezTo>
                    <a:pt x="13" y="4"/>
                    <a:pt x="10" y="4"/>
                    <a:pt x="10" y="1"/>
                  </a:cubicBezTo>
                  <a:cubicBezTo>
                    <a:pt x="5" y="0"/>
                    <a:pt x="4" y="0"/>
                    <a:pt x="2" y="5"/>
                  </a:cubicBezTo>
                  <a:cubicBezTo>
                    <a:pt x="2" y="6"/>
                    <a:pt x="0" y="9"/>
                    <a:pt x="1" y="9"/>
                  </a:cubicBezTo>
                  <a:cubicBezTo>
                    <a:pt x="3" y="10"/>
                    <a:pt x="5" y="10"/>
                    <a:pt x="6" y="9"/>
                  </a:cubicBezTo>
                  <a:cubicBezTo>
                    <a:pt x="8" y="8"/>
                    <a:pt x="9" y="7"/>
                    <a:pt x="11" y="7"/>
                  </a:cubicBezTo>
                  <a:cubicBezTo>
                    <a:pt x="11" y="7"/>
                    <a:pt x="15" y="7"/>
                    <a:pt x="15" y="6"/>
                  </a:cubicBezTo>
                  <a:cubicBezTo>
                    <a:pt x="14" y="6"/>
                    <a:pt x="15" y="7"/>
                    <a:pt x="15" y="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59" name="Freeform 673"/>
            <p:cNvSpPr>
              <a:spLocks/>
            </p:cNvSpPr>
            <p:nvPr/>
          </p:nvSpPr>
          <p:spPr bwMode="auto">
            <a:xfrm>
              <a:off x="6292819" y="3455750"/>
              <a:ext cx="41412" cy="84419"/>
            </a:xfrm>
            <a:custGeom>
              <a:avLst/>
              <a:gdLst>
                <a:gd name="T0" fmla="*/ 6 w 9"/>
                <a:gd name="T1" fmla="*/ 16 h 18"/>
                <a:gd name="T2" fmla="*/ 7 w 9"/>
                <a:gd name="T3" fmla="*/ 11 h 18"/>
                <a:gd name="T4" fmla="*/ 6 w 9"/>
                <a:gd name="T5" fmla="*/ 6 h 18"/>
                <a:gd name="T6" fmla="*/ 7 w 9"/>
                <a:gd name="T7" fmla="*/ 4 h 18"/>
                <a:gd name="T8" fmla="*/ 3 w 9"/>
                <a:gd name="T9" fmla="*/ 1 h 18"/>
                <a:gd name="T10" fmla="*/ 0 w 9"/>
                <a:gd name="T11" fmla="*/ 9 h 18"/>
                <a:gd name="T12" fmla="*/ 4 w 9"/>
                <a:gd name="T13" fmla="*/ 18 h 18"/>
                <a:gd name="T14" fmla="*/ 6 w 9"/>
                <a:gd name="T15" fmla="*/ 16 h 18"/>
                <a:gd name="T16" fmla="*/ 6 w 9"/>
                <a:gd name="T17"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8">
                  <a:moveTo>
                    <a:pt x="6" y="16"/>
                  </a:moveTo>
                  <a:cubicBezTo>
                    <a:pt x="7" y="14"/>
                    <a:pt x="9" y="12"/>
                    <a:pt x="7" y="11"/>
                  </a:cubicBezTo>
                  <a:cubicBezTo>
                    <a:pt x="6" y="10"/>
                    <a:pt x="5" y="8"/>
                    <a:pt x="6" y="6"/>
                  </a:cubicBezTo>
                  <a:cubicBezTo>
                    <a:pt x="6" y="6"/>
                    <a:pt x="7" y="4"/>
                    <a:pt x="7" y="4"/>
                  </a:cubicBezTo>
                  <a:cubicBezTo>
                    <a:pt x="6" y="3"/>
                    <a:pt x="4" y="1"/>
                    <a:pt x="3" y="1"/>
                  </a:cubicBezTo>
                  <a:cubicBezTo>
                    <a:pt x="0" y="0"/>
                    <a:pt x="0" y="7"/>
                    <a:pt x="0" y="9"/>
                  </a:cubicBezTo>
                  <a:cubicBezTo>
                    <a:pt x="0" y="13"/>
                    <a:pt x="2" y="15"/>
                    <a:pt x="4" y="18"/>
                  </a:cubicBezTo>
                  <a:cubicBezTo>
                    <a:pt x="5" y="17"/>
                    <a:pt x="6" y="16"/>
                    <a:pt x="6" y="16"/>
                  </a:cubicBezTo>
                  <a:cubicBezTo>
                    <a:pt x="7" y="14"/>
                    <a:pt x="6" y="16"/>
                    <a:pt x="6" y="1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0" name="Freeform 674"/>
            <p:cNvSpPr>
              <a:spLocks/>
            </p:cNvSpPr>
            <p:nvPr/>
          </p:nvSpPr>
          <p:spPr bwMode="auto">
            <a:xfrm>
              <a:off x="6316710" y="3465306"/>
              <a:ext cx="60525" cy="41414"/>
            </a:xfrm>
            <a:custGeom>
              <a:avLst/>
              <a:gdLst>
                <a:gd name="T0" fmla="*/ 11 w 13"/>
                <a:gd name="T1" fmla="*/ 0 h 9"/>
                <a:gd name="T2" fmla="*/ 2 w 13"/>
                <a:gd name="T3" fmla="*/ 2 h 9"/>
                <a:gd name="T4" fmla="*/ 3 w 13"/>
                <a:gd name="T5" fmla="*/ 9 h 9"/>
                <a:gd name="T6" fmla="*/ 7 w 13"/>
                <a:gd name="T7" fmla="*/ 8 h 9"/>
                <a:gd name="T8" fmla="*/ 10 w 13"/>
                <a:gd name="T9" fmla="*/ 7 h 9"/>
                <a:gd name="T10" fmla="*/ 11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1" y="0"/>
                  </a:moveTo>
                  <a:cubicBezTo>
                    <a:pt x="9" y="0"/>
                    <a:pt x="2" y="0"/>
                    <a:pt x="2" y="2"/>
                  </a:cubicBezTo>
                  <a:cubicBezTo>
                    <a:pt x="0" y="4"/>
                    <a:pt x="0" y="8"/>
                    <a:pt x="3" y="9"/>
                  </a:cubicBezTo>
                  <a:cubicBezTo>
                    <a:pt x="4" y="8"/>
                    <a:pt x="6" y="9"/>
                    <a:pt x="7" y="8"/>
                  </a:cubicBezTo>
                  <a:cubicBezTo>
                    <a:pt x="8" y="8"/>
                    <a:pt x="9" y="6"/>
                    <a:pt x="10" y="7"/>
                  </a:cubicBezTo>
                  <a:cubicBezTo>
                    <a:pt x="13" y="9"/>
                    <a:pt x="11" y="1"/>
                    <a:pt x="1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1" name="Freeform 675"/>
            <p:cNvSpPr>
              <a:spLocks/>
            </p:cNvSpPr>
            <p:nvPr/>
          </p:nvSpPr>
          <p:spPr bwMode="auto">
            <a:xfrm>
              <a:off x="6829583" y="3492382"/>
              <a:ext cx="89196" cy="74861"/>
            </a:xfrm>
            <a:custGeom>
              <a:avLst/>
              <a:gdLst>
                <a:gd name="T0" fmla="*/ 19 w 19"/>
                <a:gd name="T1" fmla="*/ 14 h 16"/>
                <a:gd name="T2" fmla="*/ 17 w 19"/>
                <a:gd name="T3" fmla="*/ 10 h 16"/>
                <a:gd name="T4" fmla="*/ 16 w 19"/>
                <a:gd name="T5" fmla="*/ 7 h 16"/>
                <a:gd name="T6" fmla="*/ 14 w 19"/>
                <a:gd name="T7" fmla="*/ 3 h 16"/>
                <a:gd name="T8" fmla="*/ 12 w 19"/>
                <a:gd name="T9" fmla="*/ 0 h 16"/>
                <a:gd name="T10" fmla="*/ 6 w 19"/>
                <a:gd name="T11" fmla="*/ 6 h 16"/>
                <a:gd name="T12" fmla="*/ 9 w 19"/>
                <a:gd name="T13" fmla="*/ 9 h 16"/>
                <a:gd name="T14" fmla="*/ 12 w 19"/>
                <a:gd name="T15" fmla="*/ 11 h 16"/>
                <a:gd name="T16" fmla="*/ 16 w 19"/>
                <a:gd name="T17" fmla="*/ 13 h 16"/>
                <a:gd name="T18" fmla="*/ 19 w 19"/>
                <a:gd name="T19" fmla="*/ 14 h 16"/>
                <a:gd name="T20" fmla="*/ 19 w 19"/>
                <a:gd name="T21"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19" y="14"/>
                  </a:moveTo>
                  <a:cubicBezTo>
                    <a:pt x="19" y="12"/>
                    <a:pt x="19" y="11"/>
                    <a:pt x="17" y="10"/>
                  </a:cubicBezTo>
                  <a:cubicBezTo>
                    <a:pt x="15" y="9"/>
                    <a:pt x="17" y="8"/>
                    <a:pt x="16" y="7"/>
                  </a:cubicBezTo>
                  <a:cubicBezTo>
                    <a:pt x="15" y="5"/>
                    <a:pt x="14" y="6"/>
                    <a:pt x="14" y="3"/>
                  </a:cubicBezTo>
                  <a:cubicBezTo>
                    <a:pt x="14" y="3"/>
                    <a:pt x="11" y="1"/>
                    <a:pt x="12" y="0"/>
                  </a:cubicBezTo>
                  <a:cubicBezTo>
                    <a:pt x="9" y="0"/>
                    <a:pt x="0" y="1"/>
                    <a:pt x="6" y="6"/>
                  </a:cubicBezTo>
                  <a:cubicBezTo>
                    <a:pt x="7" y="7"/>
                    <a:pt x="8" y="8"/>
                    <a:pt x="9" y="9"/>
                  </a:cubicBezTo>
                  <a:cubicBezTo>
                    <a:pt x="10" y="10"/>
                    <a:pt x="11" y="10"/>
                    <a:pt x="12" y="11"/>
                  </a:cubicBezTo>
                  <a:cubicBezTo>
                    <a:pt x="14" y="11"/>
                    <a:pt x="16" y="11"/>
                    <a:pt x="16" y="13"/>
                  </a:cubicBezTo>
                  <a:cubicBezTo>
                    <a:pt x="17" y="14"/>
                    <a:pt x="18" y="16"/>
                    <a:pt x="19" y="14"/>
                  </a:cubicBezTo>
                  <a:cubicBezTo>
                    <a:pt x="19" y="13"/>
                    <a:pt x="18" y="15"/>
                    <a:pt x="19" y="1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2" name="Freeform 676"/>
            <p:cNvSpPr>
              <a:spLocks/>
            </p:cNvSpPr>
            <p:nvPr/>
          </p:nvSpPr>
          <p:spPr bwMode="auto">
            <a:xfrm>
              <a:off x="6863031" y="3530609"/>
              <a:ext cx="461905" cy="391822"/>
            </a:xfrm>
            <a:custGeom>
              <a:avLst/>
              <a:gdLst>
                <a:gd name="T0" fmla="*/ 95 w 99"/>
                <a:gd name="T1" fmla="*/ 73 h 84"/>
                <a:gd name="T2" fmla="*/ 93 w 99"/>
                <a:gd name="T3" fmla="*/ 68 h 84"/>
                <a:gd name="T4" fmla="*/ 90 w 99"/>
                <a:gd name="T5" fmla="*/ 65 h 84"/>
                <a:gd name="T6" fmla="*/ 86 w 99"/>
                <a:gd name="T7" fmla="*/ 60 h 84"/>
                <a:gd name="T8" fmla="*/ 87 w 99"/>
                <a:gd name="T9" fmla="*/ 55 h 84"/>
                <a:gd name="T10" fmla="*/ 89 w 99"/>
                <a:gd name="T11" fmla="*/ 50 h 84"/>
                <a:gd name="T12" fmla="*/ 84 w 99"/>
                <a:gd name="T13" fmla="*/ 49 h 84"/>
                <a:gd name="T14" fmla="*/ 84 w 99"/>
                <a:gd name="T15" fmla="*/ 46 h 84"/>
                <a:gd name="T16" fmla="*/ 84 w 99"/>
                <a:gd name="T17" fmla="*/ 40 h 84"/>
                <a:gd name="T18" fmla="*/ 82 w 99"/>
                <a:gd name="T19" fmla="*/ 36 h 84"/>
                <a:gd name="T20" fmla="*/ 85 w 99"/>
                <a:gd name="T21" fmla="*/ 31 h 84"/>
                <a:gd name="T22" fmla="*/ 86 w 99"/>
                <a:gd name="T23" fmla="*/ 20 h 84"/>
                <a:gd name="T24" fmla="*/ 79 w 99"/>
                <a:gd name="T25" fmla="*/ 18 h 84"/>
                <a:gd name="T26" fmla="*/ 76 w 99"/>
                <a:gd name="T27" fmla="*/ 15 h 84"/>
                <a:gd name="T28" fmla="*/ 71 w 99"/>
                <a:gd name="T29" fmla="*/ 13 h 84"/>
                <a:gd name="T30" fmla="*/ 66 w 99"/>
                <a:gd name="T31" fmla="*/ 12 h 84"/>
                <a:gd name="T32" fmla="*/ 61 w 99"/>
                <a:gd name="T33" fmla="*/ 11 h 84"/>
                <a:gd name="T34" fmla="*/ 57 w 99"/>
                <a:gd name="T35" fmla="*/ 12 h 84"/>
                <a:gd name="T36" fmla="*/ 53 w 99"/>
                <a:gd name="T37" fmla="*/ 15 h 84"/>
                <a:gd name="T38" fmla="*/ 49 w 99"/>
                <a:gd name="T39" fmla="*/ 17 h 84"/>
                <a:gd name="T40" fmla="*/ 46 w 99"/>
                <a:gd name="T41" fmla="*/ 20 h 84"/>
                <a:gd name="T42" fmla="*/ 33 w 99"/>
                <a:gd name="T43" fmla="*/ 18 h 84"/>
                <a:gd name="T44" fmla="*/ 30 w 99"/>
                <a:gd name="T45" fmla="*/ 16 h 84"/>
                <a:gd name="T46" fmla="*/ 25 w 99"/>
                <a:gd name="T47" fmla="*/ 15 h 84"/>
                <a:gd name="T48" fmla="*/ 24 w 99"/>
                <a:gd name="T49" fmla="*/ 10 h 84"/>
                <a:gd name="T50" fmla="*/ 20 w 99"/>
                <a:gd name="T51" fmla="*/ 5 h 84"/>
                <a:gd name="T52" fmla="*/ 14 w 99"/>
                <a:gd name="T53" fmla="*/ 5 h 84"/>
                <a:gd name="T54" fmla="*/ 11 w 99"/>
                <a:gd name="T55" fmla="*/ 7 h 84"/>
                <a:gd name="T56" fmla="*/ 5 w 99"/>
                <a:gd name="T57" fmla="*/ 4 h 84"/>
                <a:gd name="T58" fmla="*/ 1 w 99"/>
                <a:gd name="T59" fmla="*/ 3 h 84"/>
                <a:gd name="T60" fmla="*/ 0 w 99"/>
                <a:gd name="T61" fmla="*/ 5 h 84"/>
                <a:gd name="T62" fmla="*/ 1 w 99"/>
                <a:gd name="T63" fmla="*/ 8 h 84"/>
                <a:gd name="T64" fmla="*/ 1 w 99"/>
                <a:gd name="T65" fmla="*/ 10 h 84"/>
                <a:gd name="T66" fmla="*/ 1 w 99"/>
                <a:gd name="T67" fmla="*/ 12 h 84"/>
                <a:gd name="T68" fmla="*/ 3 w 99"/>
                <a:gd name="T69" fmla="*/ 14 h 84"/>
                <a:gd name="T70" fmla="*/ 3 w 99"/>
                <a:gd name="T71" fmla="*/ 16 h 84"/>
                <a:gd name="T72" fmla="*/ 5 w 99"/>
                <a:gd name="T73" fmla="*/ 21 h 84"/>
                <a:gd name="T74" fmla="*/ 8 w 99"/>
                <a:gd name="T75" fmla="*/ 24 h 84"/>
                <a:gd name="T76" fmla="*/ 10 w 99"/>
                <a:gd name="T77" fmla="*/ 25 h 84"/>
                <a:gd name="T78" fmla="*/ 8 w 99"/>
                <a:gd name="T79" fmla="*/ 37 h 84"/>
                <a:gd name="T80" fmla="*/ 12 w 99"/>
                <a:gd name="T81" fmla="*/ 41 h 84"/>
                <a:gd name="T82" fmla="*/ 18 w 99"/>
                <a:gd name="T83" fmla="*/ 47 h 84"/>
                <a:gd name="T84" fmla="*/ 17 w 99"/>
                <a:gd name="T85" fmla="*/ 50 h 84"/>
                <a:gd name="T86" fmla="*/ 19 w 99"/>
                <a:gd name="T87" fmla="*/ 52 h 84"/>
                <a:gd name="T88" fmla="*/ 22 w 99"/>
                <a:gd name="T89" fmla="*/ 58 h 84"/>
                <a:gd name="T90" fmla="*/ 24 w 99"/>
                <a:gd name="T91" fmla="*/ 55 h 84"/>
                <a:gd name="T92" fmla="*/ 25 w 99"/>
                <a:gd name="T93" fmla="*/ 56 h 84"/>
                <a:gd name="T94" fmla="*/ 26 w 99"/>
                <a:gd name="T95" fmla="*/ 57 h 84"/>
                <a:gd name="T96" fmla="*/ 30 w 99"/>
                <a:gd name="T97" fmla="*/ 57 h 84"/>
                <a:gd name="T98" fmla="*/ 35 w 99"/>
                <a:gd name="T99" fmla="*/ 66 h 84"/>
                <a:gd name="T100" fmla="*/ 46 w 99"/>
                <a:gd name="T101" fmla="*/ 74 h 84"/>
                <a:gd name="T102" fmla="*/ 52 w 99"/>
                <a:gd name="T103" fmla="*/ 76 h 84"/>
                <a:gd name="T104" fmla="*/ 56 w 99"/>
                <a:gd name="T105" fmla="*/ 75 h 84"/>
                <a:gd name="T106" fmla="*/ 56 w 99"/>
                <a:gd name="T107" fmla="*/ 76 h 84"/>
                <a:gd name="T108" fmla="*/ 61 w 99"/>
                <a:gd name="T109" fmla="*/ 73 h 84"/>
                <a:gd name="T110" fmla="*/ 60 w 99"/>
                <a:gd name="T111" fmla="*/ 73 h 84"/>
                <a:gd name="T112" fmla="*/ 62 w 99"/>
                <a:gd name="T113" fmla="*/ 73 h 84"/>
                <a:gd name="T114" fmla="*/ 65 w 99"/>
                <a:gd name="T115" fmla="*/ 77 h 84"/>
                <a:gd name="T116" fmla="*/ 69 w 99"/>
                <a:gd name="T117" fmla="*/ 81 h 84"/>
                <a:gd name="T118" fmla="*/ 88 w 99"/>
                <a:gd name="T119" fmla="*/ 84 h 84"/>
                <a:gd name="T120" fmla="*/ 92 w 99"/>
                <a:gd name="T121" fmla="*/ 77 h 84"/>
                <a:gd name="T122" fmla="*/ 95 w 99"/>
                <a:gd name="T123" fmla="*/ 73 h 84"/>
                <a:gd name="T124" fmla="*/ 95 w 99"/>
                <a:gd name="T125"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84">
                  <a:moveTo>
                    <a:pt x="95" y="73"/>
                  </a:moveTo>
                  <a:cubicBezTo>
                    <a:pt x="93" y="72"/>
                    <a:pt x="94" y="70"/>
                    <a:pt x="93" y="68"/>
                  </a:cubicBezTo>
                  <a:cubicBezTo>
                    <a:pt x="93" y="67"/>
                    <a:pt x="91" y="66"/>
                    <a:pt x="90" y="65"/>
                  </a:cubicBezTo>
                  <a:cubicBezTo>
                    <a:pt x="88" y="64"/>
                    <a:pt x="87" y="62"/>
                    <a:pt x="86" y="60"/>
                  </a:cubicBezTo>
                  <a:cubicBezTo>
                    <a:pt x="84" y="58"/>
                    <a:pt x="85" y="58"/>
                    <a:pt x="87" y="55"/>
                  </a:cubicBezTo>
                  <a:cubicBezTo>
                    <a:pt x="88" y="54"/>
                    <a:pt x="90" y="52"/>
                    <a:pt x="89" y="50"/>
                  </a:cubicBezTo>
                  <a:cubicBezTo>
                    <a:pt x="88" y="49"/>
                    <a:pt x="85" y="49"/>
                    <a:pt x="84" y="49"/>
                  </a:cubicBezTo>
                  <a:cubicBezTo>
                    <a:pt x="83" y="48"/>
                    <a:pt x="84" y="46"/>
                    <a:pt x="84" y="46"/>
                  </a:cubicBezTo>
                  <a:cubicBezTo>
                    <a:pt x="83" y="44"/>
                    <a:pt x="83" y="41"/>
                    <a:pt x="84" y="40"/>
                  </a:cubicBezTo>
                  <a:cubicBezTo>
                    <a:pt x="86" y="38"/>
                    <a:pt x="83" y="37"/>
                    <a:pt x="82" y="36"/>
                  </a:cubicBezTo>
                  <a:cubicBezTo>
                    <a:pt x="82" y="35"/>
                    <a:pt x="84" y="32"/>
                    <a:pt x="85" y="31"/>
                  </a:cubicBezTo>
                  <a:cubicBezTo>
                    <a:pt x="85" y="30"/>
                    <a:pt x="87" y="20"/>
                    <a:pt x="86" y="20"/>
                  </a:cubicBezTo>
                  <a:cubicBezTo>
                    <a:pt x="83" y="20"/>
                    <a:pt x="82" y="20"/>
                    <a:pt x="79" y="18"/>
                  </a:cubicBezTo>
                  <a:cubicBezTo>
                    <a:pt x="78" y="17"/>
                    <a:pt x="77" y="16"/>
                    <a:pt x="76" y="15"/>
                  </a:cubicBezTo>
                  <a:cubicBezTo>
                    <a:pt x="75" y="14"/>
                    <a:pt x="72" y="14"/>
                    <a:pt x="71" y="13"/>
                  </a:cubicBezTo>
                  <a:cubicBezTo>
                    <a:pt x="69" y="13"/>
                    <a:pt x="68" y="13"/>
                    <a:pt x="66" y="12"/>
                  </a:cubicBezTo>
                  <a:cubicBezTo>
                    <a:pt x="65" y="10"/>
                    <a:pt x="63" y="11"/>
                    <a:pt x="61" y="11"/>
                  </a:cubicBezTo>
                  <a:cubicBezTo>
                    <a:pt x="60" y="12"/>
                    <a:pt x="58" y="11"/>
                    <a:pt x="57" y="12"/>
                  </a:cubicBezTo>
                  <a:cubicBezTo>
                    <a:pt x="55" y="12"/>
                    <a:pt x="54" y="14"/>
                    <a:pt x="53" y="15"/>
                  </a:cubicBezTo>
                  <a:cubicBezTo>
                    <a:pt x="52" y="16"/>
                    <a:pt x="49" y="15"/>
                    <a:pt x="49" y="17"/>
                  </a:cubicBezTo>
                  <a:cubicBezTo>
                    <a:pt x="49" y="19"/>
                    <a:pt x="48" y="19"/>
                    <a:pt x="46" y="20"/>
                  </a:cubicBezTo>
                  <a:cubicBezTo>
                    <a:pt x="41" y="21"/>
                    <a:pt x="37" y="21"/>
                    <a:pt x="33" y="18"/>
                  </a:cubicBezTo>
                  <a:cubicBezTo>
                    <a:pt x="32" y="17"/>
                    <a:pt x="31" y="16"/>
                    <a:pt x="30" y="16"/>
                  </a:cubicBezTo>
                  <a:cubicBezTo>
                    <a:pt x="28" y="14"/>
                    <a:pt x="27" y="15"/>
                    <a:pt x="25" y="15"/>
                  </a:cubicBezTo>
                  <a:cubicBezTo>
                    <a:pt x="24" y="14"/>
                    <a:pt x="24" y="11"/>
                    <a:pt x="24" y="10"/>
                  </a:cubicBezTo>
                  <a:cubicBezTo>
                    <a:pt x="21" y="9"/>
                    <a:pt x="20" y="8"/>
                    <a:pt x="20" y="5"/>
                  </a:cubicBezTo>
                  <a:cubicBezTo>
                    <a:pt x="20" y="0"/>
                    <a:pt x="16" y="3"/>
                    <a:pt x="14" y="5"/>
                  </a:cubicBezTo>
                  <a:cubicBezTo>
                    <a:pt x="13" y="6"/>
                    <a:pt x="12" y="7"/>
                    <a:pt x="11" y="7"/>
                  </a:cubicBezTo>
                  <a:cubicBezTo>
                    <a:pt x="9" y="6"/>
                    <a:pt x="6" y="6"/>
                    <a:pt x="5" y="4"/>
                  </a:cubicBezTo>
                  <a:cubicBezTo>
                    <a:pt x="3" y="2"/>
                    <a:pt x="3" y="1"/>
                    <a:pt x="1" y="3"/>
                  </a:cubicBezTo>
                  <a:cubicBezTo>
                    <a:pt x="1" y="4"/>
                    <a:pt x="0" y="4"/>
                    <a:pt x="0" y="5"/>
                  </a:cubicBezTo>
                  <a:cubicBezTo>
                    <a:pt x="0" y="6"/>
                    <a:pt x="0" y="7"/>
                    <a:pt x="1" y="8"/>
                  </a:cubicBezTo>
                  <a:cubicBezTo>
                    <a:pt x="1" y="8"/>
                    <a:pt x="2" y="10"/>
                    <a:pt x="1" y="10"/>
                  </a:cubicBezTo>
                  <a:cubicBezTo>
                    <a:pt x="1" y="11"/>
                    <a:pt x="0" y="11"/>
                    <a:pt x="1" y="12"/>
                  </a:cubicBezTo>
                  <a:cubicBezTo>
                    <a:pt x="1" y="13"/>
                    <a:pt x="3" y="13"/>
                    <a:pt x="3" y="14"/>
                  </a:cubicBezTo>
                  <a:cubicBezTo>
                    <a:pt x="3" y="15"/>
                    <a:pt x="2" y="16"/>
                    <a:pt x="3" y="16"/>
                  </a:cubicBezTo>
                  <a:cubicBezTo>
                    <a:pt x="4" y="18"/>
                    <a:pt x="4" y="19"/>
                    <a:pt x="5" y="21"/>
                  </a:cubicBezTo>
                  <a:cubicBezTo>
                    <a:pt x="6" y="22"/>
                    <a:pt x="6" y="23"/>
                    <a:pt x="8" y="24"/>
                  </a:cubicBezTo>
                  <a:cubicBezTo>
                    <a:pt x="8" y="24"/>
                    <a:pt x="10" y="25"/>
                    <a:pt x="10" y="25"/>
                  </a:cubicBezTo>
                  <a:cubicBezTo>
                    <a:pt x="11" y="29"/>
                    <a:pt x="2" y="33"/>
                    <a:pt x="8" y="37"/>
                  </a:cubicBezTo>
                  <a:cubicBezTo>
                    <a:pt x="10" y="38"/>
                    <a:pt x="10" y="40"/>
                    <a:pt x="12" y="41"/>
                  </a:cubicBezTo>
                  <a:cubicBezTo>
                    <a:pt x="14" y="43"/>
                    <a:pt x="16" y="44"/>
                    <a:pt x="18" y="47"/>
                  </a:cubicBezTo>
                  <a:cubicBezTo>
                    <a:pt x="18" y="48"/>
                    <a:pt x="17" y="49"/>
                    <a:pt x="17" y="50"/>
                  </a:cubicBezTo>
                  <a:cubicBezTo>
                    <a:pt x="18" y="51"/>
                    <a:pt x="20" y="51"/>
                    <a:pt x="19" y="52"/>
                  </a:cubicBezTo>
                  <a:cubicBezTo>
                    <a:pt x="19" y="55"/>
                    <a:pt x="21" y="56"/>
                    <a:pt x="22" y="58"/>
                  </a:cubicBezTo>
                  <a:cubicBezTo>
                    <a:pt x="24" y="57"/>
                    <a:pt x="23" y="56"/>
                    <a:pt x="24" y="55"/>
                  </a:cubicBezTo>
                  <a:cubicBezTo>
                    <a:pt x="24" y="55"/>
                    <a:pt x="25" y="56"/>
                    <a:pt x="25" y="56"/>
                  </a:cubicBezTo>
                  <a:cubicBezTo>
                    <a:pt x="27" y="56"/>
                    <a:pt x="25" y="56"/>
                    <a:pt x="26" y="57"/>
                  </a:cubicBezTo>
                  <a:cubicBezTo>
                    <a:pt x="27" y="58"/>
                    <a:pt x="28" y="55"/>
                    <a:pt x="30" y="57"/>
                  </a:cubicBezTo>
                  <a:cubicBezTo>
                    <a:pt x="32" y="60"/>
                    <a:pt x="33" y="63"/>
                    <a:pt x="35" y="66"/>
                  </a:cubicBezTo>
                  <a:cubicBezTo>
                    <a:pt x="37" y="69"/>
                    <a:pt x="42" y="72"/>
                    <a:pt x="46" y="74"/>
                  </a:cubicBezTo>
                  <a:cubicBezTo>
                    <a:pt x="48" y="75"/>
                    <a:pt x="50" y="75"/>
                    <a:pt x="52" y="76"/>
                  </a:cubicBezTo>
                  <a:cubicBezTo>
                    <a:pt x="53" y="76"/>
                    <a:pt x="56" y="75"/>
                    <a:pt x="56" y="75"/>
                  </a:cubicBezTo>
                  <a:cubicBezTo>
                    <a:pt x="56" y="75"/>
                    <a:pt x="56" y="76"/>
                    <a:pt x="56" y="76"/>
                  </a:cubicBezTo>
                  <a:cubicBezTo>
                    <a:pt x="57" y="76"/>
                    <a:pt x="60" y="74"/>
                    <a:pt x="61" y="73"/>
                  </a:cubicBezTo>
                  <a:cubicBezTo>
                    <a:pt x="61" y="73"/>
                    <a:pt x="60" y="73"/>
                    <a:pt x="60" y="73"/>
                  </a:cubicBezTo>
                  <a:cubicBezTo>
                    <a:pt x="60" y="72"/>
                    <a:pt x="62" y="73"/>
                    <a:pt x="62" y="73"/>
                  </a:cubicBezTo>
                  <a:cubicBezTo>
                    <a:pt x="64" y="74"/>
                    <a:pt x="64" y="75"/>
                    <a:pt x="65" y="77"/>
                  </a:cubicBezTo>
                  <a:cubicBezTo>
                    <a:pt x="66" y="80"/>
                    <a:pt x="67" y="80"/>
                    <a:pt x="69" y="81"/>
                  </a:cubicBezTo>
                  <a:cubicBezTo>
                    <a:pt x="75" y="82"/>
                    <a:pt x="82" y="83"/>
                    <a:pt x="88" y="84"/>
                  </a:cubicBezTo>
                  <a:cubicBezTo>
                    <a:pt x="88" y="80"/>
                    <a:pt x="89" y="79"/>
                    <a:pt x="92" y="77"/>
                  </a:cubicBezTo>
                  <a:cubicBezTo>
                    <a:pt x="94" y="76"/>
                    <a:pt x="99" y="75"/>
                    <a:pt x="95" y="73"/>
                  </a:cubicBezTo>
                  <a:cubicBezTo>
                    <a:pt x="94" y="72"/>
                    <a:pt x="97" y="74"/>
                    <a:pt x="95" y="7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3" name="Freeform 677"/>
            <p:cNvSpPr>
              <a:spLocks/>
            </p:cNvSpPr>
            <p:nvPr/>
          </p:nvSpPr>
          <p:spPr bwMode="auto">
            <a:xfrm>
              <a:off x="6872588" y="3535388"/>
              <a:ext cx="36635" cy="27078"/>
            </a:xfrm>
            <a:custGeom>
              <a:avLst/>
              <a:gdLst>
                <a:gd name="T0" fmla="*/ 1 w 8"/>
                <a:gd name="T1" fmla="*/ 1 h 6"/>
                <a:gd name="T2" fmla="*/ 3 w 8"/>
                <a:gd name="T3" fmla="*/ 4 h 6"/>
                <a:gd name="T4" fmla="*/ 8 w 8"/>
                <a:gd name="T5" fmla="*/ 6 h 6"/>
                <a:gd name="T6" fmla="*/ 0 w 8"/>
                <a:gd name="T7" fmla="*/ 0 h 6"/>
                <a:gd name="T8" fmla="*/ 1 w 8"/>
                <a:gd name="T9" fmla="*/ 1 h 6"/>
                <a:gd name="T10" fmla="*/ 1 w 8"/>
                <a:gd name="T11" fmla="*/ 1 h 6"/>
              </a:gdLst>
              <a:ahLst/>
              <a:cxnLst>
                <a:cxn ang="0">
                  <a:pos x="T0" y="T1"/>
                </a:cxn>
                <a:cxn ang="0">
                  <a:pos x="T2" y="T3"/>
                </a:cxn>
                <a:cxn ang="0">
                  <a:pos x="T4" y="T5"/>
                </a:cxn>
                <a:cxn ang="0">
                  <a:pos x="T6" y="T7"/>
                </a:cxn>
                <a:cxn ang="0">
                  <a:pos x="T8" y="T9"/>
                </a:cxn>
                <a:cxn ang="0">
                  <a:pos x="T10" y="T11"/>
                </a:cxn>
              </a:cxnLst>
              <a:rect l="0" t="0" r="r" b="b"/>
              <a:pathLst>
                <a:path w="8" h="6">
                  <a:moveTo>
                    <a:pt x="1" y="1"/>
                  </a:moveTo>
                  <a:cubicBezTo>
                    <a:pt x="2" y="1"/>
                    <a:pt x="2" y="3"/>
                    <a:pt x="3" y="4"/>
                  </a:cubicBezTo>
                  <a:cubicBezTo>
                    <a:pt x="5" y="4"/>
                    <a:pt x="6" y="5"/>
                    <a:pt x="8" y="6"/>
                  </a:cubicBezTo>
                  <a:cubicBezTo>
                    <a:pt x="7" y="2"/>
                    <a:pt x="3" y="1"/>
                    <a:pt x="0" y="0"/>
                  </a:cubicBezTo>
                  <a:cubicBezTo>
                    <a:pt x="0" y="1"/>
                    <a:pt x="0" y="1"/>
                    <a:pt x="1" y="1"/>
                  </a:cubicBezTo>
                  <a:cubicBezTo>
                    <a:pt x="2" y="1"/>
                    <a:pt x="0" y="1"/>
                    <a:pt x="1"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4" name="Freeform 678"/>
            <p:cNvSpPr>
              <a:spLocks/>
            </p:cNvSpPr>
            <p:nvPr/>
          </p:nvSpPr>
          <p:spPr bwMode="auto">
            <a:xfrm>
              <a:off x="6764278" y="3422300"/>
              <a:ext cx="164057" cy="84419"/>
            </a:xfrm>
            <a:custGeom>
              <a:avLst/>
              <a:gdLst>
                <a:gd name="T0" fmla="*/ 26 w 35"/>
                <a:gd name="T1" fmla="*/ 15 h 18"/>
                <a:gd name="T2" fmla="*/ 30 w 35"/>
                <a:gd name="T3" fmla="*/ 17 h 18"/>
                <a:gd name="T4" fmla="*/ 34 w 35"/>
                <a:gd name="T5" fmla="*/ 17 h 18"/>
                <a:gd name="T6" fmla="*/ 33 w 35"/>
                <a:gd name="T7" fmla="*/ 12 h 18"/>
                <a:gd name="T8" fmla="*/ 30 w 35"/>
                <a:gd name="T9" fmla="*/ 10 h 18"/>
                <a:gd name="T10" fmla="*/ 27 w 35"/>
                <a:gd name="T11" fmla="*/ 7 h 18"/>
                <a:gd name="T12" fmla="*/ 19 w 35"/>
                <a:gd name="T13" fmla="*/ 6 h 18"/>
                <a:gd name="T14" fmla="*/ 9 w 35"/>
                <a:gd name="T15" fmla="*/ 4 h 18"/>
                <a:gd name="T16" fmla="*/ 0 w 35"/>
                <a:gd name="T17" fmla="*/ 2 h 18"/>
                <a:gd name="T18" fmla="*/ 8 w 35"/>
                <a:gd name="T19" fmla="*/ 14 h 18"/>
                <a:gd name="T20" fmla="*/ 18 w 35"/>
                <a:gd name="T21" fmla="*/ 18 h 18"/>
                <a:gd name="T22" fmla="*/ 26 w 35"/>
                <a:gd name="T23" fmla="*/ 15 h 18"/>
                <a:gd name="T24" fmla="*/ 26 w 35"/>
                <a:gd name="T25"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8">
                  <a:moveTo>
                    <a:pt x="26" y="15"/>
                  </a:moveTo>
                  <a:cubicBezTo>
                    <a:pt x="27" y="14"/>
                    <a:pt x="29" y="16"/>
                    <a:pt x="30" y="17"/>
                  </a:cubicBezTo>
                  <a:cubicBezTo>
                    <a:pt x="30" y="17"/>
                    <a:pt x="34" y="17"/>
                    <a:pt x="34" y="17"/>
                  </a:cubicBezTo>
                  <a:cubicBezTo>
                    <a:pt x="35" y="16"/>
                    <a:pt x="30" y="12"/>
                    <a:pt x="33" y="12"/>
                  </a:cubicBezTo>
                  <a:cubicBezTo>
                    <a:pt x="32" y="11"/>
                    <a:pt x="30" y="11"/>
                    <a:pt x="30" y="10"/>
                  </a:cubicBezTo>
                  <a:cubicBezTo>
                    <a:pt x="30" y="8"/>
                    <a:pt x="29" y="7"/>
                    <a:pt x="27" y="7"/>
                  </a:cubicBezTo>
                  <a:cubicBezTo>
                    <a:pt x="24" y="7"/>
                    <a:pt x="22" y="8"/>
                    <a:pt x="19" y="6"/>
                  </a:cubicBezTo>
                  <a:cubicBezTo>
                    <a:pt x="16" y="5"/>
                    <a:pt x="13" y="5"/>
                    <a:pt x="9" y="4"/>
                  </a:cubicBezTo>
                  <a:cubicBezTo>
                    <a:pt x="6" y="3"/>
                    <a:pt x="4" y="0"/>
                    <a:pt x="0" y="2"/>
                  </a:cubicBezTo>
                  <a:cubicBezTo>
                    <a:pt x="3" y="6"/>
                    <a:pt x="11" y="7"/>
                    <a:pt x="8" y="14"/>
                  </a:cubicBezTo>
                  <a:cubicBezTo>
                    <a:pt x="11" y="14"/>
                    <a:pt x="18" y="14"/>
                    <a:pt x="18" y="18"/>
                  </a:cubicBezTo>
                  <a:cubicBezTo>
                    <a:pt x="18" y="15"/>
                    <a:pt x="24" y="15"/>
                    <a:pt x="26" y="15"/>
                  </a:cubicBezTo>
                  <a:cubicBezTo>
                    <a:pt x="27" y="14"/>
                    <a:pt x="19" y="15"/>
                    <a:pt x="26" y="1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5" name="Freeform 679"/>
            <p:cNvSpPr>
              <a:spLocks/>
            </p:cNvSpPr>
            <p:nvPr/>
          </p:nvSpPr>
          <p:spPr bwMode="auto">
            <a:xfrm>
              <a:off x="6877367" y="3478048"/>
              <a:ext cx="125829" cy="98753"/>
            </a:xfrm>
            <a:custGeom>
              <a:avLst/>
              <a:gdLst>
                <a:gd name="T0" fmla="*/ 8 w 27"/>
                <a:gd name="T1" fmla="*/ 2 h 21"/>
                <a:gd name="T2" fmla="*/ 10 w 27"/>
                <a:gd name="T3" fmla="*/ 5 h 21"/>
                <a:gd name="T4" fmla="*/ 7 w 27"/>
                <a:gd name="T5" fmla="*/ 5 h 21"/>
                <a:gd name="T6" fmla="*/ 4 w 27"/>
                <a:gd name="T7" fmla="*/ 3 h 21"/>
                <a:gd name="T8" fmla="*/ 4 w 27"/>
                <a:gd name="T9" fmla="*/ 7 h 21"/>
                <a:gd name="T10" fmla="*/ 6 w 27"/>
                <a:gd name="T11" fmla="*/ 11 h 21"/>
                <a:gd name="T12" fmla="*/ 8 w 27"/>
                <a:gd name="T13" fmla="*/ 14 h 21"/>
                <a:gd name="T14" fmla="*/ 9 w 27"/>
                <a:gd name="T15" fmla="*/ 17 h 21"/>
                <a:gd name="T16" fmla="*/ 16 w 27"/>
                <a:gd name="T17" fmla="*/ 13 h 21"/>
                <a:gd name="T18" fmla="*/ 17 w 27"/>
                <a:gd name="T19" fmla="*/ 16 h 21"/>
                <a:gd name="T20" fmla="*/ 21 w 27"/>
                <a:gd name="T21" fmla="*/ 21 h 21"/>
                <a:gd name="T22" fmla="*/ 21 w 27"/>
                <a:gd name="T23" fmla="*/ 18 h 21"/>
                <a:gd name="T24" fmla="*/ 23 w 27"/>
                <a:gd name="T25" fmla="*/ 16 h 21"/>
                <a:gd name="T26" fmla="*/ 25 w 27"/>
                <a:gd name="T27" fmla="*/ 11 h 21"/>
                <a:gd name="T28" fmla="*/ 19 w 27"/>
                <a:gd name="T29" fmla="*/ 1 h 21"/>
                <a:gd name="T30" fmla="*/ 12 w 27"/>
                <a:gd name="T31" fmla="*/ 2 h 21"/>
                <a:gd name="T32" fmla="*/ 9 w 27"/>
                <a:gd name="T33" fmla="*/ 0 h 21"/>
                <a:gd name="T34" fmla="*/ 8 w 27"/>
                <a:gd name="T35" fmla="*/ 2 h 21"/>
                <a:gd name="T36" fmla="*/ 8 w 27"/>
                <a:gd name="T3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1">
                  <a:moveTo>
                    <a:pt x="8" y="2"/>
                  </a:moveTo>
                  <a:cubicBezTo>
                    <a:pt x="8" y="2"/>
                    <a:pt x="11" y="4"/>
                    <a:pt x="10" y="5"/>
                  </a:cubicBezTo>
                  <a:cubicBezTo>
                    <a:pt x="10" y="5"/>
                    <a:pt x="7" y="5"/>
                    <a:pt x="7" y="5"/>
                  </a:cubicBezTo>
                  <a:cubicBezTo>
                    <a:pt x="5" y="5"/>
                    <a:pt x="5" y="3"/>
                    <a:pt x="4" y="3"/>
                  </a:cubicBezTo>
                  <a:cubicBezTo>
                    <a:pt x="0" y="2"/>
                    <a:pt x="4" y="6"/>
                    <a:pt x="4" y="7"/>
                  </a:cubicBezTo>
                  <a:cubicBezTo>
                    <a:pt x="4" y="10"/>
                    <a:pt x="7" y="8"/>
                    <a:pt x="6" y="11"/>
                  </a:cubicBezTo>
                  <a:cubicBezTo>
                    <a:pt x="5" y="13"/>
                    <a:pt x="7" y="13"/>
                    <a:pt x="8" y="14"/>
                  </a:cubicBezTo>
                  <a:cubicBezTo>
                    <a:pt x="9" y="14"/>
                    <a:pt x="9" y="16"/>
                    <a:pt x="9" y="17"/>
                  </a:cubicBezTo>
                  <a:cubicBezTo>
                    <a:pt x="10" y="16"/>
                    <a:pt x="14" y="14"/>
                    <a:pt x="16" y="13"/>
                  </a:cubicBezTo>
                  <a:cubicBezTo>
                    <a:pt x="17" y="13"/>
                    <a:pt x="17" y="15"/>
                    <a:pt x="17" y="16"/>
                  </a:cubicBezTo>
                  <a:cubicBezTo>
                    <a:pt x="17" y="19"/>
                    <a:pt x="18" y="20"/>
                    <a:pt x="21" y="21"/>
                  </a:cubicBezTo>
                  <a:cubicBezTo>
                    <a:pt x="21" y="20"/>
                    <a:pt x="21" y="18"/>
                    <a:pt x="21" y="18"/>
                  </a:cubicBezTo>
                  <a:cubicBezTo>
                    <a:pt x="22" y="17"/>
                    <a:pt x="23" y="17"/>
                    <a:pt x="23" y="16"/>
                  </a:cubicBezTo>
                  <a:cubicBezTo>
                    <a:pt x="24" y="14"/>
                    <a:pt x="24" y="12"/>
                    <a:pt x="25" y="11"/>
                  </a:cubicBezTo>
                  <a:cubicBezTo>
                    <a:pt x="27" y="8"/>
                    <a:pt x="21" y="2"/>
                    <a:pt x="19" y="1"/>
                  </a:cubicBezTo>
                  <a:cubicBezTo>
                    <a:pt x="17" y="4"/>
                    <a:pt x="15" y="4"/>
                    <a:pt x="12" y="2"/>
                  </a:cubicBezTo>
                  <a:cubicBezTo>
                    <a:pt x="12" y="1"/>
                    <a:pt x="10" y="0"/>
                    <a:pt x="9" y="0"/>
                  </a:cubicBezTo>
                  <a:cubicBezTo>
                    <a:pt x="8" y="0"/>
                    <a:pt x="8" y="1"/>
                    <a:pt x="8" y="2"/>
                  </a:cubicBezTo>
                  <a:cubicBezTo>
                    <a:pt x="9" y="3"/>
                    <a:pt x="7" y="0"/>
                    <a:pt x="8"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6" name="Freeform 680"/>
            <p:cNvSpPr>
              <a:spLocks/>
            </p:cNvSpPr>
            <p:nvPr/>
          </p:nvSpPr>
          <p:spPr bwMode="auto">
            <a:xfrm>
              <a:off x="6918778" y="3787046"/>
              <a:ext cx="41412" cy="47783"/>
            </a:xfrm>
            <a:custGeom>
              <a:avLst/>
              <a:gdLst>
                <a:gd name="T0" fmla="*/ 3 w 9"/>
                <a:gd name="T1" fmla="*/ 2 h 10"/>
                <a:gd name="T2" fmla="*/ 0 w 9"/>
                <a:gd name="T3" fmla="*/ 7 h 10"/>
                <a:gd name="T4" fmla="*/ 4 w 9"/>
                <a:gd name="T5" fmla="*/ 8 h 10"/>
                <a:gd name="T6" fmla="*/ 9 w 9"/>
                <a:gd name="T7" fmla="*/ 10 h 10"/>
                <a:gd name="T8" fmla="*/ 7 w 9"/>
                <a:gd name="T9" fmla="*/ 5 h 10"/>
                <a:gd name="T10" fmla="*/ 8 w 9"/>
                <a:gd name="T11" fmla="*/ 3 h 10"/>
                <a:gd name="T12" fmla="*/ 3 w 9"/>
                <a:gd name="T13" fmla="*/ 2 h 10"/>
                <a:gd name="T14" fmla="*/ 3 w 9"/>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3" y="2"/>
                  </a:moveTo>
                  <a:cubicBezTo>
                    <a:pt x="1" y="3"/>
                    <a:pt x="0" y="5"/>
                    <a:pt x="0" y="7"/>
                  </a:cubicBezTo>
                  <a:cubicBezTo>
                    <a:pt x="1" y="7"/>
                    <a:pt x="4" y="7"/>
                    <a:pt x="4" y="8"/>
                  </a:cubicBezTo>
                  <a:cubicBezTo>
                    <a:pt x="6" y="10"/>
                    <a:pt x="7" y="10"/>
                    <a:pt x="9" y="10"/>
                  </a:cubicBezTo>
                  <a:cubicBezTo>
                    <a:pt x="9" y="10"/>
                    <a:pt x="7" y="5"/>
                    <a:pt x="7" y="5"/>
                  </a:cubicBezTo>
                  <a:cubicBezTo>
                    <a:pt x="8" y="5"/>
                    <a:pt x="9" y="5"/>
                    <a:pt x="8" y="3"/>
                  </a:cubicBezTo>
                  <a:cubicBezTo>
                    <a:pt x="6" y="2"/>
                    <a:pt x="5" y="0"/>
                    <a:pt x="3" y="2"/>
                  </a:cubicBezTo>
                  <a:cubicBezTo>
                    <a:pt x="1" y="4"/>
                    <a:pt x="4" y="1"/>
                    <a:pt x="3"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7" name="Freeform 681"/>
            <p:cNvSpPr>
              <a:spLocks/>
            </p:cNvSpPr>
            <p:nvPr/>
          </p:nvSpPr>
          <p:spPr bwMode="auto">
            <a:xfrm>
              <a:off x="6657564" y="3610247"/>
              <a:ext cx="162463" cy="125829"/>
            </a:xfrm>
            <a:custGeom>
              <a:avLst/>
              <a:gdLst>
                <a:gd name="T0" fmla="*/ 29 w 35"/>
                <a:gd name="T1" fmla="*/ 10 h 27"/>
                <a:gd name="T2" fmla="*/ 30 w 35"/>
                <a:gd name="T3" fmla="*/ 7 h 27"/>
                <a:gd name="T4" fmla="*/ 29 w 35"/>
                <a:gd name="T5" fmla="*/ 5 h 27"/>
                <a:gd name="T6" fmla="*/ 35 w 35"/>
                <a:gd name="T7" fmla="*/ 0 h 27"/>
                <a:gd name="T8" fmla="*/ 25 w 35"/>
                <a:gd name="T9" fmla="*/ 1 h 27"/>
                <a:gd name="T10" fmla="*/ 19 w 35"/>
                <a:gd name="T11" fmla="*/ 2 h 27"/>
                <a:gd name="T12" fmla="*/ 13 w 35"/>
                <a:gd name="T13" fmla="*/ 2 h 27"/>
                <a:gd name="T14" fmla="*/ 8 w 35"/>
                <a:gd name="T15" fmla="*/ 2 h 27"/>
                <a:gd name="T16" fmla="*/ 7 w 35"/>
                <a:gd name="T17" fmla="*/ 4 h 27"/>
                <a:gd name="T18" fmla="*/ 6 w 35"/>
                <a:gd name="T19" fmla="*/ 6 h 27"/>
                <a:gd name="T20" fmla="*/ 3 w 35"/>
                <a:gd name="T21" fmla="*/ 6 h 27"/>
                <a:gd name="T22" fmla="*/ 3 w 35"/>
                <a:gd name="T23" fmla="*/ 10 h 27"/>
                <a:gd name="T24" fmla="*/ 4 w 35"/>
                <a:gd name="T25" fmla="*/ 14 h 27"/>
                <a:gd name="T26" fmla="*/ 2 w 35"/>
                <a:gd name="T27" fmla="*/ 22 h 27"/>
                <a:gd name="T28" fmla="*/ 7 w 35"/>
                <a:gd name="T29" fmla="*/ 27 h 27"/>
                <a:gd name="T30" fmla="*/ 13 w 35"/>
                <a:gd name="T31" fmla="*/ 24 h 27"/>
                <a:gd name="T32" fmla="*/ 22 w 35"/>
                <a:gd name="T33" fmla="*/ 19 h 27"/>
                <a:gd name="T34" fmla="*/ 28 w 35"/>
                <a:gd name="T35" fmla="*/ 15 h 27"/>
                <a:gd name="T36" fmla="*/ 29 w 35"/>
                <a:gd name="T37" fmla="*/ 10 h 27"/>
                <a:gd name="T38" fmla="*/ 29 w 35"/>
                <a:gd name="T39"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27">
                  <a:moveTo>
                    <a:pt x="29" y="10"/>
                  </a:moveTo>
                  <a:cubicBezTo>
                    <a:pt x="30" y="9"/>
                    <a:pt x="31" y="8"/>
                    <a:pt x="30" y="7"/>
                  </a:cubicBezTo>
                  <a:cubicBezTo>
                    <a:pt x="29" y="6"/>
                    <a:pt x="28" y="6"/>
                    <a:pt x="29" y="5"/>
                  </a:cubicBezTo>
                  <a:cubicBezTo>
                    <a:pt x="31" y="3"/>
                    <a:pt x="35" y="3"/>
                    <a:pt x="35" y="0"/>
                  </a:cubicBezTo>
                  <a:cubicBezTo>
                    <a:pt x="32" y="0"/>
                    <a:pt x="28" y="0"/>
                    <a:pt x="25" y="1"/>
                  </a:cubicBezTo>
                  <a:cubicBezTo>
                    <a:pt x="23" y="1"/>
                    <a:pt x="21" y="2"/>
                    <a:pt x="19" y="2"/>
                  </a:cubicBezTo>
                  <a:cubicBezTo>
                    <a:pt x="16" y="2"/>
                    <a:pt x="15" y="1"/>
                    <a:pt x="13" y="2"/>
                  </a:cubicBezTo>
                  <a:cubicBezTo>
                    <a:pt x="11" y="3"/>
                    <a:pt x="10" y="3"/>
                    <a:pt x="8" y="2"/>
                  </a:cubicBezTo>
                  <a:cubicBezTo>
                    <a:pt x="6" y="0"/>
                    <a:pt x="7" y="4"/>
                    <a:pt x="7" y="4"/>
                  </a:cubicBezTo>
                  <a:cubicBezTo>
                    <a:pt x="6" y="5"/>
                    <a:pt x="6" y="6"/>
                    <a:pt x="6" y="6"/>
                  </a:cubicBezTo>
                  <a:cubicBezTo>
                    <a:pt x="5" y="8"/>
                    <a:pt x="4" y="6"/>
                    <a:pt x="3" y="6"/>
                  </a:cubicBezTo>
                  <a:cubicBezTo>
                    <a:pt x="2" y="7"/>
                    <a:pt x="3" y="9"/>
                    <a:pt x="3" y="10"/>
                  </a:cubicBezTo>
                  <a:cubicBezTo>
                    <a:pt x="3" y="11"/>
                    <a:pt x="2" y="13"/>
                    <a:pt x="4" y="14"/>
                  </a:cubicBezTo>
                  <a:cubicBezTo>
                    <a:pt x="9" y="17"/>
                    <a:pt x="5" y="19"/>
                    <a:pt x="2" y="22"/>
                  </a:cubicBezTo>
                  <a:cubicBezTo>
                    <a:pt x="0" y="24"/>
                    <a:pt x="5" y="27"/>
                    <a:pt x="7" y="27"/>
                  </a:cubicBezTo>
                  <a:cubicBezTo>
                    <a:pt x="9" y="27"/>
                    <a:pt x="11" y="25"/>
                    <a:pt x="13" y="24"/>
                  </a:cubicBezTo>
                  <a:cubicBezTo>
                    <a:pt x="16" y="22"/>
                    <a:pt x="19" y="21"/>
                    <a:pt x="22" y="19"/>
                  </a:cubicBezTo>
                  <a:cubicBezTo>
                    <a:pt x="24" y="18"/>
                    <a:pt x="26" y="17"/>
                    <a:pt x="28" y="15"/>
                  </a:cubicBezTo>
                  <a:cubicBezTo>
                    <a:pt x="29" y="13"/>
                    <a:pt x="28" y="11"/>
                    <a:pt x="29" y="10"/>
                  </a:cubicBezTo>
                  <a:cubicBezTo>
                    <a:pt x="30" y="8"/>
                    <a:pt x="29" y="11"/>
                    <a:pt x="29"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8" name="Freeform 682"/>
            <p:cNvSpPr>
              <a:spLocks/>
            </p:cNvSpPr>
            <p:nvPr/>
          </p:nvSpPr>
          <p:spPr bwMode="auto">
            <a:xfrm>
              <a:off x="6732424" y="3600692"/>
              <a:ext cx="232545" cy="219803"/>
            </a:xfrm>
            <a:custGeom>
              <a:avLst/>
              <a:gdLst>
                <a:gd name="T0" fmla="*/ 47 w 50"/>
                <a:gd name="T1" fmla="*/ 36 h 47"/>
                <a:gd name="T2" fmla="*/ 45 w 50"/>
                <a:gd name="T3" fmla="*/ 34 h 47"/>
                <a:gd name="T4" fmla="*/ 46 w 50"/>
                <a:gd name="T5" fmla="*/ 32 h 47"/>
                <a:gd name="T6" fmla="*/ 41 w 50"/>
                <a:gd name="T7" fmla="*/ 27 h 47"/>
                <a:gd name="T8" fmla="*/ 38 w 50"/>
                <a:gd name="T9" fmla="*/ 25 h 47"/>
                <a:gd name="T10" fmla="*/ 35 w 50"/>
                <a:gd name="T11" fmla="*/ 18 h 47"/>
                <a:gd name="T12" fmla="*/ 38 w 50"/>
                <a:gd name="T13" fmla="*/ 10 h 47"/>
                <a:gd name="T14" fmla="*/ 34 w 50"/>
                <a:gd name="T15" fmla="*/ 6 h 47"/>
                <a:gd name="T16" fmla="*/ 32 w 50"/>
                <a:gd name="T17" fmla="*/ 2 h 47"/>
                <a:gd name="T18" fmla="*/ 30 w 50"/>
                <a:gd name="T19" fmla="*/ 3 h 47"/>
                <a:gd name="T20" fmla="*/ 28 w 50"/>
                <a:gd name="T21" fmla="*/ 1 h 47"/>
                <a:gd name="T22" fmla="*/ 25 w 50"/>
                <a:gd name="T23" fmla="*/ 2 h 47"/>
                <a:gd name="T24" fmla="*/ 20 w 50"/>
                <a:gd name="T25" fmla="*/ 1 h 47"/>
                <a:gd name="T26" fmla="*/ 18 w 50"/>
                <a:gd name="T27" fmla="*/ 4 h 47"/>
                <a:gd name="T28" fmla="*/ 13 w 50"/>
                <a:gd name="T29" fmla="*/ 7 h 47"/>
                <a:gd name="T30" fmla="*/ 14 w 50"/>
                <a:gd name="T31" fmla="*/ 10 h 47"/>
                <a:gd name="T32" fmla="*/ 13 w 50"/>
                <a:gd name="T33" fmla="*/ 13 h 47"/>
                <a:gd name="T34" fmla="*/ 9 w 50"/>
                <a:gd name="T35" fmla="*/ 19 h 47"/>
                <a:gd name="T36" fmla="*/ 1 w 50"/>
                <a:gd name="T37" fmla="*/ 25 h 47"/>
                <a:gd name="T38" fmla="*/ 3 w 50"/>
                <a:gd name="T39" fmla="*/ 30 h 47"/>
                <a:gd name="T40" fmla="*/ 9 w 50"/>
                <a:gd name="T41" fmla="*/ 31 h 47"/>
                <a:gd name="T42" fmla="*/ 18 w 50"/>
                <a:gd name="T43" fmla="*/ 36 h 47"/>
                <a:gd name="T44" fmla="*/ 29 w 50"/>
                <a:gd name="T45" fmla="*/ 45 h 47"/>
                <a:gd name="T46" fmla="*/ 38 w 50"/>
                <a:gd name="T47" fmla="*/ 47 h 47"/>
                <a:gd name="T48" fmla="*/ 43 w 50"/>
                <a:gd name="T49" fmla="*/ 42 h 47"/>
                <a:gd name="T50" fmla="*/ 50 w 50"/>
                <a:gd name="T51" fmla="*/ 43 h 47"/>
                <a:gd name="T52" fmla="*/ 47 w 50"/>
                <a:gd name="T53" fmla="*/ 39 h 47"/>
                <a:gd name="T54" fmla="*/ 47 w 50"/>
                <a:gd name="T55" fmla="*/ 36 h 47"/>
                <a:gd name="T56" fmla="*/ 47 w 50"/>
                <a:gd name="T57" fmla="*/ 3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 h="47">
                  <a:moveTo>
                    <a:pt x="47" y="36"/>
                  </a:moveTo>
                  <a:cubicBezTo>
                    <a:pt x="47" y="36"/>
                    <a:pt x="45" y="35"/>
                    <a:pt x="45" y="34"/>
                  </a:cubicBezTo>
                  <a:cubicBezTo>
                    <a:pt x="45" y="33"/>
                    <a:pt x="46" y="33"/>
                    <a:pt x="46" y="32"/>
                  </a:cubicBezTo>
                  <a:cubicBezTo>
                    <a:pt x="45" y="30"/>
                    <a:pt x="43" y="29"/>
                    <a:pt x="41" y="27"/>
                  </a:cubicBezTo>
                  <a:cubicBezTo>
                    <a:pt x="40" y="27"/>
                    <a:pt x="38" y="26"/>
                    <a:pt x="38" y="25"/>
                  </a:cubicBezTo>
                  <a:cubicBezTo>
                    <a:pt x="37" y="23"/>
                    <a:pt x="35" y="21"/>
                    <a:pt x="35" y="18"/>
                  </a:cubicBezTo>
                  <a:cubicBezTo>
                    <a:pt x="34" y="16"/>
                    <a:pt x="40" y="12"/>
                    <a:pt x="38" y="10"/>
                  </a:cubicBezTo>
                  <a:cubicBezTo>
                    <a:pt x="36" y="9"/>
                    <a:pt x="35" y="8"/>
                    <a:pt x="34" y="6"/>
                  </a:cubicBezTo>
                  <a:cubicBezTo>
                    <a:pt x="33" y="5"/>
                    <a:pt x="33" y="3"/>
                    <a:pt x="32" y="2"/>
                  </a:cubicBezTo>
                  <a:cubicBezTo>
                    <a:pt x="31" y="2"/>
                    <a:pt x="31" y="3"/>
                    <a:pt x="30" y="3"/>
                  </a:cubicBezTo>
                  <a:cubicBezTo>
                    <a:pt x="28" y="3"/>
                    <a:pt x="29" y="1"/>
                    <a:pt x="28" y="1"/>
                  </a:cubicBezTo>
                  <a:cubicBezTo>
                    <a:pt x="27" y="1"/>
                    <a:pt x="25" y="2"/>
                    <a:pt x="25" y="2"/>
                  </a:cubicBezTo>
                  <a:cubicBezTo>
                    <a:pt x="23" y="0"/>
                    <a:pt x="22" y="1"/>
                    <a:pt x="20" y="1"/>
                  </a:cubicBezTo>
                  <a:cubicBezTo>
                    <a:pt x="18" y="2"/>
                    <a:pt x="19" y="3"/>
                    <a:pt x="18" y="4"/>
                  </a:cubicBezTo>
                  <a:cubicBezTo>
                    <a:pt x="16" y="5"/>
                    <a:pt x="14" y="5"/>
                    <a:pt x="13" y="7"/>
                  </a:cubicBezTo>
                  <a:cubicBezTo>
                    <a:pt x="12" y="9"/>
                    <a:pt x="14" y="8"/>
                    <a:pt x="14" y="10"/>
                  </a:cubicBezTo>
                  <a:cubicBezTo>
                    <a:pt x="14" y="11"/>
                    <a:pt x="13" y="11"/>
                    <a:pt x="13" y="13"/>
                  </a:cubicBezTo>
                  <a:cubicBezTo>
                    <a:pt x="13" y="16"/>
                    <a:pt x="12" y="17"/>
                    <a:pt x="9" y="19"/>
                  </a:cubicBezTo>
                  <a:cubicBezTo>
                    <a:pt x="7" y="20"/>
                    <a:pt x="0" y="23"/>
                    <a:pt x="1" y="25"/>
                  </a:cubicBezTo>
                  <a:cubicBezTo>
                    <a:pt x="2" y="26"/>
                    <a:pt x="2" y="29"/>
                    <a:pt x="3" y="30"/>
                  </a:cubicBezTo>
                  <a:cubicBezTo>
                    <a:pt x="4" y="31"/>
                    <a:pt x="8" y="31"/>
                    <a:pt x="9" y="31"/>
                  </a:cubicBezTo>
                  <a:cubicBezTo>
                    <a:pt x="12" y="32"/>
                    <a:pt x="15" y="34"/>
                    <a:pt x="18" y="36"/>
                  </a:cubicBezTo>
                  <a:cubicBezTo>
                    <a:pt x="22" y="39"/>
                    <a:pt x="25" y="42"/>
                    <a:pt x="29" y="45"/>
                  </a:cubicBezTo>
                  <a:cubicBezTo>
                    <a:pt x="32" y="47"/>
                    <a:pt x="35" y="47"/>
                    <a:pt x="38" y="47"/>
                  </a:cubicBezTo>
                  <a:cubicBezTo>
                    <a:pt x="41" y="47"/>
                    <a:pt x="41" y="44"/>
                    <a:pt x="43" y="42"/>
                  </a:cubicBezTo>
                  <a:cubicBezTo>
                    <a:pt x="45" y="40"/>
                    <a:pt x="49" y="44"/>
                    <a:pt x="50" y="43"/>
                  </a:cubicBezTo>
                  <a:cubicBezTo>
                    <a:pt x="49" y="42"/>
                    <a:pt x="48" y="41"/>
                    <a:pt x="47" y="39"/>
                  </a:cubicBezTo>
                  <a:cubicBezTo>
                    <a:pt x="47" y="38"/>
                    <a:pt x="48" y="37"/>
                    <a:pt x="47" y="36"/>
                  </a:cubicBezTo>
                  <a:cubicBezTo>
                    <a:pt x="46" y="35"/>
                    <a:pt x="48" y="37"/>
                    <a:pt x="47" y="3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69" name="Freeform 683"/>
            <p:cNvSpPr>
              <a:spLocks/>
            </p:cNvSpPr>
            <p:nvPr/>
          </p:nvSpPr>
          <p:spPr bwMode="auto">
            <a:xfrm>
              <a:off x="6437760" y="3473271"/>
              <a:ext cx="442791" cy="168834"/>
            </a:xfrm>
            <a:custGeom>
              <a:avLst/>
              <a:gdLst>
                <a:gd name="T0" fmla="*/ 52 w 95"/>
                <a:gd name="T1" fmla="*/ 36 h 36"/>
                <a:gd name="T2" fmla="*/ 54 w 95"/>
                <a:gd name="T3" fmla="*/ 33 h 36"/>
                <a:gd name="T4" fmla="*/ 55 w 95"/>
                <a:gd name="T5" fmla="*/ 31 h 36"/>
                <a:gd name="T6" fmla="*/ 60 w 95"/>
                <a:gd name="T7" fmla="*/ 31 h 36"/>
                <a:gd name="T8" fmla="*/ 64 w 95"/>
                <a:gd name="T9" fmla="*/ 31 h 36"/>
                <a:gd name="T10" fmla="*/ 75 w 95"/>
                <a:gd name="T11" fmla="*/ 29 h 36"/>
                <a:gd name="T12" fmla="*/ 85 w 95"/>
                <a:gd name="T13" fmla="*/ 28 h 36"/>
                <a:gd name="T14" fmla="*/ 90 w 95"/>
                <a:gd name="T15" fmla="*/ 28 h 36"/>
                <a:gd name="T16" fmla="*/ 92 w 95"/>
                <a:gd name="T17" fmla="*/ 30 h 36"/>
                <a:gd name="T18" fmla="*/ 94 w 95"/>
                <a:gd name="T19" fmla="*/ 28 h 36"/>
                <a:gd name="T20" fmla="*/ 92 w 95"/>
                <a:gd name="T21" fmla="*/ 24 h 36"/>
                <a:gd name="T22" fmla="*/ 92 w 95"/>
                <a:gd name="T23" fmla="*/ 22 h 36"/>
                <a:gd name="T24" fmla="*/ 91 w 95"/>
                <a:gd name="T25" fmla="*/ 17 h 36"/>
                <a:gd name="T26" fmla="*/ 93 w 95"/>
                <a:gd name="T27" fmla="*/ 14 h 36"/>
                <a:gd name="T28" fmla="*/ 89 w 95"/>
                <a:gd name="T29" fmla="*/ 8 h 36"/>
                <a:gd name="T30" fmla="*/ 83 w 95"/>
                <a:gd name="T31" fmla="*/ 3 h 36"/>
                <a:gd name="T32" fmla="*/ 80 w 95"/>
                <a:gd name="T33" fmla="*/ 3 h 36"/>
                <a:gd name="T34" fmla="*/ 78 w 95"/>
                <a:gd name="T35" fmla="*/ 3 h 36"/>
                <a:gd name="T36" fmla="*/ 73 w 95"/>
                <a:gd name="T37" fmla="*/ 6 h 36"/>
                <a:gd name="T38" fmla="*/ 63 w 95"/>
                <a:gd name="T39" fmla="*/ 6 h 36"/>
                <a:gd name="T40" fmla="*/ 58 w 95"/>
                <a:gd name="T41" fmla="*/ 6 h 36"/>
                <a:gd name="T42" fmla="*/ 54 w 95"/>
                <a:gd name="T43" fmla="*/ 4 h 36"/>
                <a:gd name="T44" fmla="*/ 50 w 95"/>
                <a:gd name="T45" fmla="*/ 2 h 36"/>
                <a:gd name="T46" fmla="*/ 46 w 95"/>
                <a:gd name="T47" fmla="*/ 0 h 36"/>
                <a:gd name="T48" fmla="*/ 37 w 95"/>
                <a:gd name="T49" fmla="*/ 0 h 36"/>
                <a:gd name="T50" fmla="*/ 29 w 95"/>
                <a:gd name="T51" fmla="*/ 4 h 36"/>
                <a:gd name="T52" fmla="*/ 18 w 95"/>
                <a:gd name="T53" fmla="*/ 5 h 36"/>
                <a:gd name="T54" fmla="*/ 16 w 95"/>
                <a:gd name="T55" fmla="*/ 6 h 36"/>
                <a:gd name="T56" fmla="*/ 18 w 95"/>
                <a:gd name="T57" fmla="*/ 7 h 36"/>
                <a:gd name="T58" fmla="*/ 15 w 95"/>
                <a:gd name="T59" fmla="*/ 8 h 36"/>
                <a:gd name="T60" fmla="*/ 13 w 95"/>
                <a:gd name="T61" fmla="*/ 9 h 36"/>
                <a:gd name="T62" fmla="*/ 4 w 95"/>
                <a:gd name="T63" fmla="*/ 9 h 36"/>
                <a:gd name="T64" fmla="*/ 3 w 95"/>
                <a:gd name="T65" fmla="*/ 11 h 36"/>
                <a:gd name="T66" fmla="*/ 3 w 95"/>
                <a:gd name="T67" fmla="*/ 15 h 36"/>
                <a:gd name="T68" fmla="*/ 5 w 95"/>
                <a:gd name="T69" fmla="*/ 14 h 36"/>
                <a:gd name="T70" fmla="*/ 3 w 95"/>
                <a:gd name="T71" fmla="*/ 17 h 36"/>
                <a:gd name="T72" fmla="*/ 5 w 95"/>
                <a:gd name="T73" fmla="*/ 17 h 36"/>
                <a:gd name="T74" fmla="*/ 5 w 95"/>
                <a:gd name="T75" fmla="*/ 19 h 36"/>
                <a:gd name="T76" fmla="*/ 3 w 95"/>
                <a:gd name="T77" fmla="*/ 20 h 36"/>
                <a:gd name="T78" fmla="*/ 4 w 95"/>
                <a:gd name="T79" fmla="*/ 22 h 36"/>
                <a:gd name="T80" fmla="*/ 4 w 95"/>
                <a:gd name="T81" fmla="*/ 25 h 36"/>
                <a:gd name="T82" fmla="*/ 8 w 95"/>
                <a:gd name="T83" fmla="*/ 27 h 36"/>
                <a:gd name="T84" fmla="*/ 7 w 95"/>
                <a:gd name="T85" fmla="*/ 30 h 36"/>
                <a:gd name="T86" fmla="*/ 10 w 95"/>
                <a:gd name="T87" fmla="*/ 30 h 36"/>
                <a:gd name="T88" fmla="*/ 8 w 95"/>
                <a:gd name="T89" fmla="*/ 31 h 36"/>
                <a:gd name="T90" fmla="*/ 10 w 95"/>
                <a:gd name="T91" fmla="*/ 31 h 36"/>
                <a:gd name="T92" fmla="*/ 9 w 95"/>
                <a:gd name="T93" fmla="*/ 34 h 36"/>
                <a:gd name="T94" fmla="*/ 11 w 95"/>
                <a:gd name="T95" fmla="*/ 35 h 36"/>
                <a:gd name="T96" fmla="*/ 12 w 95"/>
                <a:gd name="T97" fmla="*/ 31 h 36"/>
                <a:gd name="T98" fmla="*/ 16 w 95"/>
                <a:gd name="T99" fmla="*/ 32 h 36"/>
                <a:gd name="T100" fmla="*/ 22 w 95"/>
                <a:gd name="T101" fmla="*/ 33 h 36"/>
                <a:gd name="T102" fmla="*/ 27 w 95"/>
                <a:gd name="T103" fmla="*/ 31 h 36"/>
                <a:gd name="T104" fmla="*/ 35 w 95"/>
                <a:gd name="T105" fmla="*/ 35 h 36"/>
                <a:gd name="T106" fmla="*/ 42 w 95"/>
                <a:gd name="T107" fmla="*/ 32 h 36"/>
                <a:gd name="T108" fmla="*/ 44 w 95"/>
                <a:gd name="T109" fmla="*/ 30 h 36"/>
                <a:gd name="T110" fmla="*/ 48 w 95"/>
                <a:gd name="T111" fmla="*/ 31 h 36"/>
                <a:gd name="T112" fmla="*/ 50 w 95"/>
                <a:gd name="T113" fmla="*/ 33 h 36"/>
                <a:gd name="T114" fmla="*/ 50 w 95"/>
                <a:gd name="T115" fmla="*/ 35 h 36"/>
                <a:gd name="T116" fmla="*/ 52 w 95"/>
                <a:gd name="T117" fmla="*/ 36 h 36"/>
                <a:gd name="T118" fmla="*/ 52 w 95"/>
                <a:gd name="T1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5" h="36">
                  <a:moveTo>
                    <a:pt x="52" y="36"/>
                  </a:moveTo>
                  <a:cubicBezTo>
                    <a:pt x="53" y="35"/>
                    <a:pt x="54" y="33"/>
                    <a:pt x="54" y="33"/>
                  </a:cubicBezTo>
                  <a:cubicBezTo>
                    <a:pt x="53" y="31"/>
                    <a:pt x="54" y="30"/>
                    <a:pt x="55" y="31"/>
                  </a:cubicBezTo>
                  <a:cubicBezTo>
                    <a:pt x="57" y="32"/>
                    <a:pt x="58" y="31"/>
                    <a:pt x="60" y="31"/>
                  </a:cubicBezTo>
                  <a:cubicBezTo>
                    <a:pt x="62" y="30"/>
                    <a:pt x="62" y="30"/>
                    <a:pt x="64" y="31"/>
                  </a:cubicBezTo>
                  <a:cubicBezTo>
                    <a:pt x="68" y="31"/>
                    <a:pt x="71" y="29"/>
                    <a:pt x="75" y="29"/>
                  </a:cubicBezTo>
                  <a:cubicBezTo>
                    <a:pt x="78" y="29"/>
                    <a:pt x="82" y="29"/>
                    <a:pt x="85" y="28"/>
                  </a:cubicBezTo>
                  <a:cubicBezTo>
                    <a:pt x="87" y="27"/>
                    <a:pt x="87" y="29"/>
                    <a:pt x="90" y="28"/>
                  </a:cubicBezTo>
                  <a:cubicBezTo>
                    <a:pt x="92" y="27"/>
                    <a:pt x="91" y="29"/>
                    <a:pt x="92" y="30"/>
                  </a:cubicBezTo>
                  <a:cubicBezTo>
                    <a:pt x="93" y="31"/>
                    <a:pt x="95" y="29"/>
                    <a:pt x="94" y="28"/>
                  </a:cubicBezTo>
                  <a:cubicBezTo>
                    <a:pt x="93" y="27"/>
                    <a:pt x="95" y="25"/>
                    <a:pt x="92" y="24"/>
                  </a:cubicBezTo>
                  <a:cubicBezTo>
                    <a:pt x="91" y="23"/>
                    <a:pt x="93" y="23"/>
                    <a:pt x="92" y="22"/>
                  </a:cubicBezTo>
                  <a:cubicBezTo>
                    <a:pt x="92" y="20"/>
                    <a:pt x="91" y="19"/>
                    <a:pt x="91" y="17"/>
                  </a:cubicBezTo>
                  <a:cubicBezTo>
                    <a:pt x="91" y="16"/>
                    <a:pt x="93" y="14"/>
                    <a:pt x="93" y="14"/>
                  </a:cubicBezTo>
                  <a:cubicBezTo>
                    <a:pt x="92" y="12"/>
                    <a:pt x="90" y="11"/>
                    <a:pt x="89" y="8"/>
                  </a:cubicBezTo>
                  <a:cubicBezTo>
                    <a:pt x="87" y="5"/>
                    <a:pt x="87" y="4"/>
                    <a:pt x="83" y="3"/>
                  </a:cubicBezTo>
                  <a:cubicBezTo>
                    <a:pt x="82" y="3"/>
                    <a:pt x="81" y="3"/>
                    <a:pt x="80" y="3"/>
                  </a:cubicBezTo>
                  <a:cubicBezTo>
                    <a:pt x="78" y="2"/>
                    <a:pt x="79" y="3"/>
                    <a:pt x="78" y="3"/>
                  </a:cubicBezTo>
                  <a:cubicBezTo>
                    <a:pt x="76" y="5"/>
                    <a:pt x="74" y="5"/>
                    <a:pt x="73" y="6"/>
                  </a:cubicBezTo>
                  <a:cubicBezTo>
                    <a:pt x="70" y="7"/>
                    <a:pt x="66" y="6"/>
                    <a:pt x="63" y="6"/>
                  </a:cubicBezTo>
                  <a:cubicBezTo>
                    <a:pt x="61" y="6"/>
                    <a:pt x="59" y="6"/>
                    <a:pt x="58" y="6"/>
                  </a:cubicBezTo>
                  <a:cubicBezTo>
                    <a:pt x="56" y="5"/>
                    <a:pt x="56" y="4"/>
                    <a:pt x="54" y="4"/>
                  </a:cubicBezTo>
                  <a:cubicBezTo>
                    <a:pt x="52" y="4"/>
                    <a:pt x="51" y="3"/>
                    <a:pt x="50" y="2"/>
                  </a:cubicBezTo>
                  <a:cubicBezTo>
                    <a:pt x="49" y="2"/>
                    <a:pt x="45" y="0"/>
                    <a:pt x="46" y="0"/>
                  </a:cubicBezTo>
                  <a:cubicBezTo>
                    <a:pt x="44" y="1"/>
                    <a:pt x="39" y="0"/>
                    <a:pt x="37" y="0"/>
                  </a:cubicBezTo>
                  <a:cubicBezTo>
                    <a:pt x="34" y="0"/>
                    <a:pt x="31" y="3"/>
                    <a:pt x="29" y="4"/>
                  </a:cubicBezTo>
                  <a:cubicBezTo>
                    <a:pt x="26" y="6"/>
                    <a:pt x="21" y="4"/>
                    <a:pt x="18" y="5"/>
                  </a:cubicBezTo>
                  <a:cubicBezTo>
                    <a:pt x="17" y="5"/>
                    <a:pt x="16" y="5"/>
                    <a:pt x="16" y="6"/>
                  </a:cubicBezTo>
                  <a:cubicBezTo>
                    <a:pt x="16" y="6"/>
                    <a:pt x="18" y="6"/>
                    <a:pt x="18" y="7"/>
                  </a:cubicBezTo>
                  <a:cubicBezTo>
                    <a:pt x="18" y="7"/>
                    <a:pt x="15" y="7"/>
                    <a:pt x="15" y="8"/>
                  </a:cubicBezTo>
                  <a:cubicBezTo>
                    <a:pt x="15" y="9"/>
                    <a:pt x="15" y="9"/>
                    <a:pt x="13" y="9"/>
                  </a:cubicBezTo>
                  <a:cubicBezTo>
                    <a:pt x="10" y="9"/>
                    <a:pt x="7" y="9"/>
                    <a:pt x="4" y="9"/>
                  </a:cubicBezTo>
                  <a:cubicBezTo>
                    <a:pt x="2" y="9"/>
                    <a:pt x="3" y="10"/>
                    <a:pt x="3" y="11"/>
                  </a:cubicBezTo>
                  <a:cubicBezTo>
                    <a:pt x="2" y="13"/>
                    <a:pt x="0" y="14"/>
                    <a:pt x="3" y="15"/>
                  </a:cubicBezTo>
                  <a:cubicBezTo>
                    <a:pt x="3" y="15"/>
                    <a:pt x="5" y="14"/>
                    <a:pt x="5" y="14"/>
                  </a:cubicBezTo>
                  <a:cubicBezTo>
                    <a:pt x="5" y="15"/>
                    <a:pt x="3" y="17"/>
                    <a:pt x="3" y="17"/>
                  </a:cubicBezTo>
                  <a:cubicBezTo>
                    <a:pt x="4" y="18"/>
                    <a:pt x="4" y="17"/>
                    <a:pt x="5" y="17"/>
                  </a:cubicBezTo>
                  <a:cubicBezTo>
                    <a:pt x="5" y="17"/>
                    <a:pt x="5" y="19"/>
                    <a:pt x="5" y="19"/>
                  </a:cubicBezTo>
                  <a:cubicBezTo>
                    <a:pt x="7" y="22"/>
                    <a:pt x="4" y="20"/>
                    <a:pt x="3" y="20"/>
                  </a:cubicBezTo>
                  <a:cubicBezTo>
                    <a:pt x="3" y="20"/>
                    <a:pt x="2" y="23"/>
                    <a:pt x="4" y="22"/>
                  </a:cubicBezTo>
                  <a:cubicBezTo>
                    <a:pt x="6" y="22"/>
                    <a:pt x="4" y="24"/>
                    <a:pt x="4" y="25"/>
                  </a:cubicBezTo>
                  <a:cubicBezTo>
                    <a:pt x="4" y="26"/>
                    <a:pt x="7" y="26"/>
                    <a:pt x="8" y="27"/>
                  </a:cubicBezTo>
                  <a:cubicBezTo>
                    <a:pt x="9" y="28"/>
                    <a:pt x="7" y="30"/>
                    <a:pt x="7" y="30"/>
                  </a:cubicBezTo>
                  <a:cubicBezTo>
                    <a:pt x="8" y="30"/>
                    <a:pt x="9" y="28"/>
                    <a:pt x="10" y="30"/>
                  </a:cubicBezTo>
                  <a:cubicBezTo>
                    <a:pt x="10" y="31"/>
                    <a:pt x="8" y="31"/>
                    <a:pt x="8" y="31"/>
                  </a:cubicBezTo>
                  <a:cubicBezTo>
                    <a:pt x="8" y="31"/>
                    <a:pt x="10" y="31"/>
                    <a:pt x="10" y="31"/>
                  </a:cubicBezTo>
                  <a:cubicBezTo>
                    <a:pt x="11" y="32"/>
                    <a:pt x="10" y="33"/>
                    <a:pt x="9" y="34"/>
                  </a:cubicBezTo>
                  <a:cubicBezTo>
                    <a:pt x="9" y="35"/>
                    <a:pt x="11" y="36"/>
                    <a:pt x="11" y="35"/>
                  </a:cubicBezTo>
                  <a:cubicBezTo>
                    <a:pt x="12" y="34"/>
                    <a:pt x="11" y="32"/>
                    <a:pt x="12" y="31"/>
                  </a:cubicBezTo>
                  <a:cubicBezTo>
                    <a:pt x="13" y="30"/>
                    <a:pt x="15" y="32"/>
                    <a:pt x="16" y="32"/>
                  </a:cubicBezTo>
                  <a:cubicBezTo>
                    <a:pt x="18" y="33"/>
                    <a:pt x="20" y="35"/>
                    <a:pt x="22" y="33"/>
                  </a:cubicBezTo>
                  <a:cubicBezTo>
                    <a:pt x="25" y="32"/>
                    <a:pt x="23" y="29"/>
                    <a:pt x="27" y="31"/>
                  </a:cubicBezTo>
                  <a:cubicBezTo>
                    <a:pt x="29" y="33"/>
                    <a:pt x="32" y="35"/>
                    <a:pt x="35" y="35"/>
                  </a:cubicBezTo>
                  <a:cubicBezTo>
                    <a:pt x="37" y="34"/>
                    <a:pt x="40" y="33"/>
                    <a:pt x="42" y="32"/>
                  </a:cubicBezTo>
                  <a:cubicBezTo>
                    <a:pt x="43" y="31"/>
                    <a:pt x="43" y="30"/>
                    <a:pt x="44" y="30"/>
                  </a:cubicBezTo>
                  <a:cubicBezTo>
                    <a:pt x="46" y="31"/>
                    <a:pt x="47" y="32"/>
                    <a:pt x="48" y="31"/>
                  </a:cubicBezTo>
                  <a:cubicBezTo>
                    <a:pt x="51" y="30"/>
                    <a:pt x="51" y="31"/>
                    <a:pt x="50" y="33"/>
                  </a:cubicBezTo>
                  <a:cubicBezTo>
                    <a:pt x="50" y="34"/>
                    <a:pt x="52" y="34"/>
                    <a:pt x="50" y="35"/>
                  </a:cubicBezTo>
                  <a:cubicBezTo>
                    <a:pt x="51" y="36"/>
                    <a:pt x="51" y="36"/>
                    <a:pt x="52" y="36"/>
                  </a:cubicBezTo>
                  <a:cubicBezTo>
                    <a:pt x="53" y="35"/>
                    <a:pt x="51" y="36"/>
                    <a:pt x="52" y="3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0" name="Freeform 684"/>
            <p:cNvSpPr>
              <a:spLocks/>
            </p:cNvSpPr>
            <p:nvPr/>
          </p:nvSpPr>
          <p:spPr bwMode="auto">
            <a:xfrm>
              <a:off x="6638450" y="3740856"/>
              <a:ext cx="490574" cy="393415"/>
            </a:xfrm>
            <a:custGeom>
              <a:avLst/>
              <a:gdLst>
                <a:gd name="T0" fmla="*/ 65 w 105"/>
                <a:gd name="T1" fmla="*/ 20 h 84"/>
                <a:gd name="T2" fmla="*/ 61 w 105"/>
                <a:gd name="T3" fmla="*/ 17 h 84"/>
                <a:gd name="T4" fmla="*/ 52 w 105"/>
                <a:gd name="T5" fmla="*/ 17 h 84"/>
                <a:gd name="T6" fmla="*/ 48 w 105"/>
                <a:gd name="T7" fmla="*/ 15 h 84"/>
                <a:gd name="T8" fmla="*/ 40 w 105"/>
                <a:gd name="T9" fmla="*/ 8 h 84"/>
                <a:gd name="T10" fmla="*/ 27 w 105"/>
                <a:gd name="T11" fmla="*/ 1 h 84"/>
                <a:gd name="T12" fmla="*/ 21 w 105"/>
                <a:gd name="T13" fmla="*/ 1 h 84"/>
                <a:gd name="T14" fmla="*/ 13 w 105"/>
                <a:gd name="T15" fmla="*/ 3 h 84"/>
                <a:gd name="T16" fmla="*/ 17 w 105"/>
                <a:gd name="T17" fmla="*/ 9 h 84"/>
                <a:gd name="T18" fmla="*/ 13 w 105"/>
                <a:gd name="T19" fmla="*/ 12 h 84"/>
                <a:gd name="T20" fmla="*/ 10 w 105"/>
                <a:gd name="T21" fmla="*/ 12 h 84"/>
                <a:gd name="T22" fmla="*/ 9 w 105"/>
                <a:gd name="T23" fmla="*/ 14 h 84"/>
                <a:gd name="T24" fmla="*/ 2 w 105"/>
                <a:gd name="T25" fmla="*/ 14 h 84"/>
                <a:gd name="T26" fmla="*/ 1 w 105"/>
                <a:gd name="T27" fmla="*/ 19 h 84"/>
                <a:gd name="T28" fmla="*/ 3 w 105"/>
                <a:gd name="T29" fmla="*/ 22 h 84"/>
                <a:gd name="T30" fmla="*/ 8 w 105"/>
                <a:gd name="T31" fmla="*/ 31 h 84"/>
                <a:gd name="T32" fmla="*/ 12 w 105"/>
                <a:gd name="T33" fmla="*/ 38 h 84"/>
                <a:gd name="T34" fmla="*/ 15 w 105"/>
                <a:gd name="T35" fmla="*/ 42 h 84"/>
                <a:gd name="T36" fmla="*/ 20 w 105"/>
                <a:gd name="T37" fmla="*/ 46 h 84"/>
                <a:gd name="T38" fmla="*/ 22 w 105"/>
                <a:gd name="T39" fmla="*/ 53 h 84"/>
                <a:gd name="T40" fmla="*/ 23 w 105"/>
                <a:gd name="T41" fmla="*/ 59 h 84"/>
                <a:gd name="T42" fmla="*/ 31 w 105"/>
                <a:gd name="T43" fmla="*/ 67 h 84"/>
                <a:gd name="T44" fmla="*/ 36 w 105"/>
                <a:gd name="T45" fmla="*/ 76 h 84"/>
                <a:gd name="T46" fmla="*/ 40 w 105"/>
                <a:gd name="T47" fmla="*/ 81 h 84"/>
                <a:gd name="T48" fmla="*/ 41 w 105"/>
                <a:gd name="T49" fmla="*/ 84 h 84"/>
                <a:gd name="T50" fmla="*/ 43 w 105"/>
                <a:gd name="T51" fmla="*/ 81 h 84"/>
                <a:gd name="T52" fmla="*/ 50 w 105"/>
                <a:gd name="T53" fmla="*/ 79 h 84"/>
                <a:gd name="T54" fmla="*/ 60 w 105"/>
                <a:gd name="T55" fmla="*/ 80 h 84"/>
                <a:gd name="T56" fmla="*/ 66 w 105"/>
                <a:gd name="T57" fmla="*/ 77 h 84"/>
                <a:gd name="T58" fmla="*/ 76 w 105"/>
                <a:gd name="T59" fmla="*/ 72 h 84"/>
                <a:gd name="T60" fmla="*/ 94 w 105"/>
                <a:gd name="T61" fmla="*/ 68 h 84"/>
                <a:gd name="T62" fmla="*/ 102 w 105"/>
                <a:gd name="T63" fmla="*/ 66 h 84"/>
                <a:gd name="T64" fmla="*/ 104 w 105"/>
                <a:gd name="T65" fmla="*/ 61 h 84"/>
                <a:gd name="T66" fmla="*/ 105 w 105"/>
                <a:gd name="T67" fmla="*/ 56 h 84"/>
                <a:gd name="T68" fmla="*/ 103 w 105"/>
                <a:gd name="T69" fmla="*/ 51 h 84"/>
                <a:gd name="T70" fmla="*/ 93 w 105"/>
                <a:gd name="T71" fmla="*/ 50 h 84"/>
                <a:gd name="T72" fmla="*/ 88 w 105"/>
                <a:gd name="T73" fmla="*/ 47 h 84"/>
                <a:gd name="T74" fmla="*/ 81 w 105"/>
                <a:gd name="T75" fmla="*/ 39 h 84"/>
                <a:gd name="T76" fmla="*/ 77 w 105"/>
                <a:gd name="T77" fmla="*/ 34 h 84"/>
                <a:gd name="T78" fmla="*/ 77 w 105"/>
                <a:gd name="T79" fmla="*/ 29 h 84"/>
                <a:gd name="T80" fmla="*/ 74 w 105"/>
                <a:gd name="T81" fmla="*/ 27 h 84"/>
                <a:gd name="T82" fmla="*/ 70 w 105"/>
                <a:gd name="T83" fmla="*/ 22 h 84"/>
                <a:gd name="T84" fmla="*/ 65 w 105"/>
                <a:gd name="T85"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5" h="84">
                  <a:moveTo>
                    <a:pt x="65" y="20"/>
                  </a:moveTo>
                  <a:cubicBezTo>
                    <a:pt x="64" y="17"/>
                    <a:pt x="64" y="17"/>
                    <a:pt x="61" y="17"/>
                  </a:cubicBezTo>
                  <a:cubicBezTo>
                    <a:pt x="58" y="17"/>
                    <a:pt x="55" y="17"/>
                    <a:pt x="52" y="17"/>
                  </a:cubicBezTo>
                  <a:cubicBezTo>
                    <a:pt x="50" y="17"/>
                    <a:pt x="49" y="15"/>
                    <a:pt x="48" y="15"/>
                  </a:cubicBezTo>
                  <a:cubicBezTo>
                    <a:pt x="45" y="12"/>
                    <a:pt x="42" y="10"/>
                    <a:pt x="40" y="8"/>
                  </a:cubicBezTo>
                  <a:cubicBezTo>
                    <a:pt x="36" y="5"/>
                    <a:pt x="32" y="2"/>
                    <a:pt x="27" y="1"/>
                  </a:cubicBezTo>
                  <a:cubicBezTo>
                    <a:pt x="25" y="0"/>
                    <a:pt x="24" y="0"/>
                    <a:pt x="21" y="1"/>
                  </a:cubicBezTo>
                  <a:cubicBezTo>
                    <a:pt x="19" y="1"/>
                    <a:pt x="16" y="2"/>
                    <a:pt x="13" y="3"/>
                  </a:cubicBezTo>
                  <a:cubicBezTo>
                    <a:pt x="14" y="5"/>
                    <a:pt x="17" y="7"/>
                    <a:pt x="17" y="9"/>
                  </a:cubicBezTo>
                  <a:cubicBezTo>
                    <a:pt x="17" y="11"/>
                    <a:pt x="14" y="12"/>
                    <a:pt x="13" y="12"/>
                  </a:cubicBezTo>
                  <a:cubicBezTo>
                    <a:pt x="12" y="13"/>
                    <a:pt x="11" y="12"/>
                    <a:pt x="10" y="12"/>
                  </a:cubicBezTo>
                  <a:cubicBezTo>
                    <a:pt x="9" y="13"/>
                    <a:pt x="9" y="14"/>
                    <a:pt x="9" y="14"/>
                  </a:cubicBezTo>
                  <a:cubicBezTo>
                    <a:pt x="7" y="17"/>
                    <a:pt x="3" y="15"/>
                    <a:pt x="2" y="14"/>
                  </a:cubicBezTo>
                  <a:cubicBezTo>
                    <a:pt x="1" y="16"/>
                    <a:pt x="1" y="17"/>
                    <a:pt x="1" y="19"/>
                  </a:cubicBezTo>
                  <a:cubicBezTo>
                    <a:pt x="0" y="22"/>
                    <a:pt x="1" y="21"/>
                    <a:pt x="3" y="22"/>
                  </a:cubicBezTo>
                  <a:cubicBezTo>
                    <a:pt x="5" y="24"/>
                    <a:pt x="7" y="28"/>
                    <a:pt x="8" y="31"/>
                  </a:cubicBezTo>
                  <a:cubicBezTo>
                    <a:pt x="10" y="33"/>
                    <a:pt x="11" y="35"/>
                    <a:pt x="12" y="38"/>
                  </a:cubicBezTo>
                  <a:cubicBezTo>
                    <a:pt x="13" y="40"/>
                    <a:pt x="14" y="41"/>
                    <a:pt x="15" y="42"/>
                  </a:cubicBezTo>
                  <a:cubicBezTo>
                    <a:pt x="17" y="44"/>
                    <a:pt x="19" y="44"/>
                    <a:pt x="20" y="46"/>
                  </a:cubicBezTo>
                  <a:cubicBezTo>
                    <a:pt x="21" y="48"/>
                    <a:pt x="22" y="50"/>
                    <a:pt x="22" y="53"/>
                  </a:cubicBezTo>
                  <a:cubicBezTo>
                    <a:pt x="23" y="55"/>
                    <a:pt x="22" y="57"/>
                    <a:pt x="23" y="59"/>
                  </a:cubicBezTo>
                  <a:cubicBezTo>
                    <a:pt x="25" y="63"/>
                    <a:pt x="29" y="64"/>
                    <a:pt x="31" y="67"/>
                  </a:cubicBezTo>
                  <a:cubicBezTo>
                    <a:pt x="33" y="70"/>
                    <a:pt x="34" y="74"/>
                    <a:pt x="36" y="76"/>
                  </a:cubicBezTo>
                  <a:cubicBezTo>
                    <a:pt x="37" y="78"/>
                    <a:pt x="39" y="80"/>
                    <a:pt x="40" y="81"/>
                  </a:cubicBezTo>
                  <a:cubicBezTo>
                    <a:pt x="40" y="82"/>
                    <a:pt x="40" y="84"/>
                    <a:pt x="41" y="84"/>
                  </a:cubicBezTo>
                  <a:cubicBezTo>
                    <a:pt x="43" y="84"/>
                    <a:pt x="42" y="82"/>
                    <a:pt x="43" y="81"/>
                  </a:cubicBezTo>
                  <a:cubicBezTo>
                    <a:pt x="43" y="78"/>
                    <a:pt x="48" y="79"/>
                    <a:pt x="50" y="79"/>
                  </a:cubicBezTo>
                  <a:cubicBezTo>
                    <a:pt x="53" y="79"/>
                    <a:pt x="58" y="78"/>
                    <a:pt x="60" y="80"/>
                  </a:cubicBezTo>
                  <a:cubicBezTo>
                    <a:pt x="63" y="81"/>
                    <a:pt x="64" y="79"/>
                    <a:pt x="66" y="77"/>
                  </a:cubicBezTo>
                  <a:cubicBezTo>
                    <a:pt x="69" y="73"/>
                    <a:pt x="72" y="73"/>
                    <a:pt x="76" y="72"/>
                  </a:cubicBezTo>
                  <a:cubicBezTo>
                    <a:pt x="82" y="72"/>
                    <a:pt x="88" y="70"/>
                    <a:pt x="94" y="68"/>
                  </a:cubicBezTo>
                  <a:cubicBezTo>
                    <a:pt x="96" y="67"/>
                    <a:pt x="99" y="66"/>
                    <a:pt x="102" y="66"/>
                  </a:cubicBezTo>
                  <a:cubicBezTo>
                    <a:pt x="103" y="65"/>
                    <a:pt x="103" y="63"/>
                    <a:pt x="104" y="61"/>
                  </a:cubicBezTo>
                  <a:cubicBezTo>
                    <a:pt x="104" y="60"/>
                    <a:pt x="105" y="58"/>
                    <a:pt x="105" y="56"/>
                  </a:cubicBezTo>
                  <a:cubicBezTo>
                    <a:pt x="105" y="55"/>
                    <a:pt x="104" y="52"/>
                    <a:pt x="103" y="51"/>
                  </a:cubicBezTo>
                  <a:cubicBezTo>
                    <a:pt x="100" y="51"/>
                    <a:pt x="96" y="51"/>
                    <a:pt x="93" y="50"/>
                  </a:cubicBezTo>
                  <a:cubicBezTo>
                    <a:pt x="90" y="50"/>
                    <a:pt x="90" y="49"/>
                    <a:pt x="88" y="47"/>
                  </a:cubicBezTo>
                  <a:cubicBezTo>
                    <a:pt x="86" y="43"/>
                    <a:pt x="83" y="42"/>
                    <a:pt x="81" y="39"/>
                  </a:cubicBezTo>
                  <a:cubicBezTo>
                    <a:pt x="80" y="39"/>
                    <a:pt x="78" y="35"/>
                    <a:pt x="77" y="34"/>
                  </a:cubicBezTo>
                  <a:cubicBezTo>
                    <a:pt x="76" y="32"/>
                    <a:pt x="81" y="31"/>
                    <a:pt x="77" y="29"/>
                  </a:cubicBezTo>
                  <a:cubicBezTo>
                    <a:pt x="76" y="29"/>
                    <a:pt x="75" y="27"/>
                    <a:pt x="74" y="27"/>
                  </a:cubicBezTo>
                  <a:cubicBezTo>
                    <a:pt x="72" y="27"/>
                    <a:pt x="71" y="24"/>
                    <a:pt x="70" y="22"/>
                  </a:cubicBezTo>
                  <a:cubicBezTo>
                    <a:pt x="69" y="19"/>
                    <a:pt x="69" y="20"/>
                    <a:pt x="65" y="2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1" name="Freeform 685"/>
            <p:cNvSpPr>
              <a:spLocks/>
            </p:cNvSpPr>
            <p:nvPr/>
          </p:nvSpPr>
          <p:spPr bwMode="auto">
            <a:xfrm>
              <a:off x="6648006" y="3712184"/>
              <a:ext cx="97159" cy="103530"/>
            </a:xfrm>
            <a:custGeom>
              <a:avLst/>
              <a:gdLst>
                <a:gd name="T0" fmla="*/ 5 w 21"/>
                <a:gd name="T1" fmla="*/ 22 h 22"/>
                <a:gd name="T2" fmla="*/ 8 w 21"/>
                <a:gd name="T3" fmla="*/ 19 h 22"/>
                <a:gd name="T4" fmla="*/ 12 w 21"/>
                <a:gd name="T5" fmla="*/ 18 h 22"/>
                <a:gd name="T6" fmla="*/ 15 w 21"/>
                <a:gd name="T7" fmla="*/ 15 h 22"/>
                <a:gd name="T8" fmla="*/ 11 w 21"/>
                <a:gd name="T9" fmla="*/ 9 h 22"/>
                <a:gd name="T10" fmla="*/ 21 w 21"/>
                <a:gd name="T11" fmla="*/ 6 h 22"/>
                <a:gd name="T12" fmla="*/ 19 w 21"/>
                <a:gd name="T13" fmla="*/ 0 h 22"/>
                <a:gd name="T14" fmla="*/ 9 w 21"/>
                <a:gd name="T15" fmla="*/ 5 h 22"/>
                <a:gd name="T16" fmla="*/ 4 w 21"/>
                <a:gd name="T17" fmla="*/ 1 h 22"/>
                <a:gd name="T18" fmla="*/ 3 w 21"/>
                <a:gd name="T19" fmla="*/ 11 h 22"/>
                <a:gd name="T20" fmla="*/ 0 w 21"/>
                <a:gd name="T21" fmla="*/ 18 h 22"/>
                <a:gd name="T22" fmla="*/ 1 w 21"/>
                <a:gd name="T23" fmla="*/ 21 h 22"/>
                <a:gd name="T24" fmla="*/ 5 w 21"/>
                <a:gd name="T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5" y="22"/>
                  </a:moveTo>
                  <a:cubicBezTo>
                    <a:pt x="7" y="22"/>
                    <a:pt x="7" y="19"/>
                    <a:pt x="8" y="19"/>
                  </a:cubicBezTo>
                  <a:cubicBezTo>
                    <a:pt x="9" y="17"/>
                    <a:pt x="11" y="18"/>
                    <a:pt x="12" y="18"/>
                  </a:cubicBezTo>
                  <a:cubicBezTo>
                    <a:pt x="13" y="17"/>
                    <a:pt x="16" y="16"/>
                    <a:pt x="15" y="15"/>
                  </a:cubicBezTo>
                  <a:cubicBezTo>
                    <a:pt x="14" y="13"/>
                    <a:pt x="13" y="11"/>
                    <a:pt x="11" y="9"/>
                  </a:cubicBezTo>
                  <a:cubicBezTo>
                    <a:pt x="15" y="8"/>
                    <a:pt x="18" y="7"/>
                    <a:pt x="21" y="6"/>
                  </a:cubicBezTo>
                  <a:cubicBezTo>
                    <a:pt x="21" y="4"/>
                    <a:pt x="20" y="2"/>
                    <a:pt x="19" y="0"/>
                  </a:cubicBezTo>
                  <a:cubicBezTo>
                    <a:pt x="16" y="1"/>
                    <a:pt x="12" y="5"/>
                    <a:pt x="9" y="5"/>
                  </a:cubicBezTo>
                  <a:cubicBezTo>
                    <a:pt x="7" y="5"/>
                    <a:pt x="4" y="3"/>
                    <a:pt x="4" y="1"/>
                  </a:cubicBezTo>
                  <a:cubicBezTo>
                    <a:pt x="3" y="5"/>
                    <a:pt x="3" y="8"/>
                    <a:pt x="3" y="11"/>
                  </a:cubicBezTo>
                  <a:cubicBezTo>
                    <a:pt x="2" y="13"/>
                    <a:pt x="0" y="16"/>
                    <a:pt x="0" y="18"/>
                  </a:cubicBezTo>
                  <a:cubicBezTo>
                    <a:pt x="0" y="20"/>
                    <a:pt x="0" y="20"/>
                    <a:pt x="1" y="21"/>
                  </a:cubicBezTo>
                  <a:cubicBezTo>
                    <a:pt x="3" y="21"/>
                    <a:pt x="4" y="22"/>
                    <a:pt x="5" y="2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2" name="Freeform 686"/>
            <p:cNvSpPr>
              <a:spLocks/>
            </p:cNvSpPr>
            <p:nvPr/>
          </p:nvSpPr>
          <p:spPr bwMode="auto">
            <a:xfrm>
              <a:off x="6652785" y="3675552"/>
              <a:ext cx="36635" cy="41414"/>
            </a:xfrm>
            <a:custGeom>
              <a:avLst/>
              <a:gdLst>
                <a:gd name="T0" fmla="*/ 7 w 8"/>
                <a:gd name="T1" fmla="*/ 2 h 9"/>
                <a:gd name="T2" fmla="*/ 4 w 8"/>
                <a:gd name="T3" fmla="*/ 0 h 9"/>
                <a:gd name="T4" fmla="*/ 2 w 8"/>
                <a:gd name="T5" fmla="*/ 2 h 9"/>
                <a:gd name="T6" fmla="*/ 0 w 8"/>
                <a:gd name="T7" fmla="*/ 8 h 9"/>
                <a:gd name="T8" fmla="*/ 4 w 8"/>
                <a:gd name="T9" fmla="*/ 8 h 9"/>
                <a:gd name="T10" fmla="*/ 7 w 8"/>
                <a:gd name="T11" fmla="*/ 2 h 9"/>
              </a:gdLst>
              <a:ahLst/>
              <a:cxnLst>
                <a:cxn ang="0">
                  <a:pos x="T0" y="T1"/>
                </a:cxn>
                <a:cxn ang="0">
                  <a:pos x="T2" y="T3"/>
                </a:cxn>
                <a:cxn ang="0">
                  <a:pos x="T4" y="T5"/>
                </a:cxn>
                <a:cxn ang="0">
                  <a:pos x="T6" y="T7"/>
                </a:cxn>
                <a:cxn ang="0">
                  <a:pos x="T8" y="T9"/>
                </a:cxn>
                <a:cxn ang="0">
                  <a:pos x="T10" y="T11"/>
                </a:cxn>
              </a:cxnLst>
              <a:rect l="0" t="0" r="r" b="b"/>
              <a:pathLst>
                <a:path w="8" h="9">
                  <a:moveTo>
                    <a:pt x="7" y="2"/>
                  </a:moveTo>
                  <a:cubicBezTo>
                    <a:pt x="7" y="1"/>
                    <a:pt x="5" y="0"/>
                    <a:pt x="4" y="0"/>
                  </a:cubicBezTo>
                  <a:cubicBezTo>
                    <a:pt x="3" y="1"/>
                    <a:pt x="3" y="1"/>
                    <a:pt x="2" y="2"/>
                  </a:cubicBezTo>
                  <a:cubicBezTo>
                    <a:pt x="2" y="4"/>
                    <a:pt x="1" y="6"/>
                    <a:pt x="0" y="8"/>
                  </a:cubicBezTo>
                  <a:cubicBezTo>
                    <a:pt x="2" y="8"/>
                    <a:pt x="2" y="9"/>
                    <a:pt x="4" y="8"/>
                  </a:cubicBezTo>
                  <a:cubicBezTo>
                    <a:pt x="5" y="7"/>
                    <a:pt x="8" y="4"/>
                    <a:pt x="7"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3" name="Freeform 687"/>
            <p:cNvSpPr>
              <a:spLocks/>
            </p:cNvSpPr>
            <p:nvPr/>
          </p:nvSpPr>
          <p:spPr bwMode="auto">
            <a:xfrm>
              <a:off x="6648006" y="3731299"/>
              <a:ext cx="14336" cy="33448"/>
            </a:xfrm>
            <a:custGeom>
              <a:avLst/>
              <a:gdLst>
                <a:gd name="T0" fmla="*/ 0 w 3"/>
                <a:gd name="T1" fmla="*/ 3 h 7"/>
                <a:gd name="T2" fmla="*/ 3 w 3"/>
                <a:gd name="T3" fmla="*/ 7 h 7"/>
                <a:gd name="T4" fmla="*/ 3 w 3"/>
                <a:gd name="T5" fmla="*/ 1 h 7"/>
                <a:gd name="T6" fmla="*/ 2 w 3"/>
                <a:gd name="T7" fmla="*/ 0 h 7"/>
                <a:gd name="T8" fmla="*/ 0 w 3"/>
                <a:gd name="T9" fmla="*/ 3 h 7"/>
              </a:gdLst>
              <a:ahLst/>
              <a:cxnLst>
                <a:cxn ang="0">
                  <a:pos x="T0" y="T1"/>
                </a:cxn>
                <a:cxn ang="0">
                  <a:pos x="T2" y="T3"/>
                </a:cxn>
                <a:cxn ang="0">
                  <a:pos x="T4" y="T5"/>
                </a:cxn>
                <a:cxn ang="0">
                  <a:pos x="T6" y="T7"/>
                </a:cxn>
                <a:cxn ang="0">
                  <a:pos x="T8" y="T9"/>
                </a:cxn>
              </a:cxnLst>
              <a:rect l="0" t="0" r="r" b="b"/>
              <a:pathLst>
                <a:path w="3" h="7">
                  <a:moveTo>
                    <a:pt x="0" y="3"/>
                  </a:moveTo>
                  <a:cubicBezTo>
                    <a:pt x="0" y="5"/>
                    <a:pt x="1" y="6"/>
                    <a:pt x="3" y="7"/>
                  </a:cubicBezTo>
                  <a:cubicBezTo>
                    <a:pt x="3" y="5"/>
                    <a:pt x="3" y="3"/>
                    <a:pt x="3" y="1"/>
                  </a:cubicBezTo>
                  <a:cubicBezTo>
                    <a:pt x="3" y="0"/>
                    <a:pt x="3" y="0"/>
                    <a:pt x="2" y="0"/>
                  </a:cubicBezTo>
                  <a:cubicBezTo>
                    <a:pt x="0" y="0"/>
                    <a:pt x="0" y="2"/>
                    <a:pt x="0"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4" name="Freeform 688"/>
            <p:cNvSpPr>
              <a:spLocks/>
            </p:cNvSpPr>
            <p:nvPr/>
          </p:nvSpPr>
          <p:spPr bwMode="auto">
            <a:xfrm>
              <a:off x="6628894" y="3712184"/>
              <a:ext cx="38226" cy="122645"/>
            </a:xfrm>
            <a:custGeom>
              <a:avLst/>
              <a:gdLst>
                <a:gd name="T0" fmla="*/ 4 w 8"/>
                <a:gd name="T1" fmla="*/ 17 h 26"/>
                <a:gd name="T2" fmla="*/ 6 w 8"/>
                <a:gd name="T3" fmla="*/ 13 h 26"/>
                <a:gd name="T4" fmla="*/ 5 w 8"/>
                <a:gd name="T5" fmla="*/ 10 h 26"/>
                <a:gd name="T6" fmla="*/ 7 w 8"/>
                <a:gd name="T7" fmla="*/ 4 h 26"/>
                <a:gd name="T8" fmla="*/ 6 w 8"/>
                <a:gd name="T9" fmla="*/ 0 h 26"/>
                <a:gd name="T10" fmla="*/ 2 w 8"/>
                <a:gd name="T11" fmla="*/ 7 h 26"/>
                <a:gd name="T12" fmla="*/ 0 w 8"/>
                <a:gd name="T13" fmla="*/ 11 h 26"/>
                <a:gd name="T14" fmla="*/ 1 w 8"/>
                <a:gd name="T15" fmla="*/ 16 h 26"/>
                <a:gd name="T16" fmla="*/ 2 w 8"/>
                <a:gd name="T17" fmla="*/ 26 h 26"/>
                <a:gd name="T18" fmla="*/ 2 w 8"/>
                <a:gd name="T19" fmla="*/ 25 h 26"/>
                <a:gd name="T20" fmla="*/ 4 w 8"/>
                <a:gd name="T21" fmla="*/ 17 h 26"/>
                <a:gd name="T22" fmla="*/ 4 w 8"/>
                <a:gd name="T23"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6">
                  <a:moveTo>
                    <a:pt x="4" y="17"/>
                  </a:moveTo>
                  <a:cubicBezTo>
                    <a:pt x="4" y="16"/>
                    <a:pt x="5" y="15"/>
                    <a:pt x="6" y="13"/>
                  </a:cubicBezTo>
                  <a:cubicBezTo>
                    <a:pt x="7" y="11"/>
                    <a:pt x="6" y="12"/>
                    <a:pt x="5" y="10"/>
                  </a:cubicBezTo>
                  <a:cubicBezTo>
                    <a:pt x="3" y="8"/>
                    <a:pt x="4" y="3"/>
                    <a:pt x="7" y="4"/>
                  </a:cubicBezTo>
                  <a:cubicBezTo>
                    <a:pt x="8" y="1"/>
                    <a:pt x="8" y="1"/>
                    <a:pt x="6" y="0"/>
                  </a:cubicBezTo>
                  <a:cubicBezTo>
                    <a:pt x="4" y="0"/>
                    <a:pt x="3" y="5"/>
                    <a:pt x="2" y="7"/>
                  </a:cubicBezTo>
                  <a:cubicBezTo>
                    <a:pt x="1" y="8"/>
                    <a:pt x="0" y="9"/>
                    <a:pt x="0" y="11"/>
                  </a:cubicBezTo>
                  <a:cubicBezTo>
                    <a:pt x="0" y="12"/>
                    <a:pt x="1" y="14"/>
                    <a:pt x="1" y="16"/>
                  </a:cubicBezTo>
                  <a:cubicBezTo>
                    <a:pt x="1" y="19"/>
                    <a:pt x="2" y="22"/>
                    <a:pt x="2" y="26"/>
                  </a:cubicBezTo>
                  <a:cubicBezTo>
                    <a:pt x="2" y="25"/>
                    <a:pt x="2" y="25"/>
                    <a:pt x="2" y="25"/>
                  </a:cubicBezTo>
                  <a:cubicBezTo>
                    <a:pt x="3" y="23"/>
                    <a:pt x="3" y="20"/>
                    <a:pt x="4" y="17"/>
                  </a:cubicBezTo>
                  <a:cubicBezTo>
                    <a:pt x="4" y="16"/>
                    <a:pt x="4" y="18"/>
                    <a:pt x="4" y="1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5" name="Freeform 689"/>
            <p:cNvSpPr>
              <a:spLocks/>
            </p:cNvSpPr>
            <p:nvPr/>
          </p:nvSpPr>
          <p:spPr bwMode="auto">
            <a:xfrm>
              <a:off x="7015937" y="3895354"/>
              <a:ext cx="23891" cy="36635"/>
            </a:xfrm>
            <a:custGeom>
              <a:avLst/>
              <a:gdLst>
                <a:gd name="T0" fmla="*/ 3 w 5"/>
                <a:gd name="T1" fmla="*/ 8 h 8"/>
                <a:gd name="T2" fmla="*/ 2 w 5"/>
                <a:gd name="T3" fmla="*/ 0 h 8"/>
                <a:gd name="T4" fmla="*/ 0 w 5"/>
                <a:gd name="T5" fmla="*/ 4 h 8"/>
                <a:gd name="T6" fmla="*/ 3 w 5"/>
                <a:gd name="T7" fmla="*/ 8 h 8"/>
                <a:gd name="T8" fmla="*/ 3 w 5"/>
                <a:gd name="T9" fmla="*/ 8 h 8"/>
              </a:gdLst>
              <a:ahLst/>
              <a:cxnLst>
                <a:cxn ang="0">
                  <a:pos x="T0" y="T1"/>
                </a:cxn>
                <a:cxn ang="0">
                  <a:pos x="T2" y="T3"/>
                </a:cxn>
                <a:cxn ang="0">
                  <a:pos x="T4" y="T5"/>
                </a:cxn>
                <a:cxn ang="0">
                  <a:pos x="T6" y="T7"/>
                </a:cxn>
                <a:cxn ang="0">
                  <a:pos x="T8" y="T9"/>
                </a:cxn>
              </a:cxnLst>
              <a:rect l="0" t="0" r="r" b="b"/>
              <a:pathLst>
                <a:path w="5" h="8">
                  <a:moveTo>
                    <a:pt x="3" y="8"/>
                  </a:moveTo>
                  <a:cubicBezTo>
                    <a:pt x="3" y="7"/>
                    <a:pt x="5" y="0"/>
                    <a:pt x="2" y="0"/>
                  </a:cubicBezTo>
                  <a:cubicBezTo>
                    <a:pt x="1" y="1"/>
                    <a:pt x="0" y="3"/>
                    <a:pt x="0" y="4"/>
                  </a:cubicBezTo>
                  <a:cubicBezTo>
                    <a:pt x="0" y="6"/>
                    <a:pt x="1" y="7"/>
                    <a:pt x="3" y="8"/>
                  </a:cubicBezTo>
                  <a:cubicBezTo>
                    <a:pt x="3" y="8"/>
                    <a:pt x="2" y="8"/>
                    <a:pt x="3" y="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6" name="Freeform 690"/>
            <p:cNvSpPr>
              <a:spLocks/>
            </p:cNvSpPr>
            <p:nvPr/>
          </p:nvSpPr>
          <p:spPr bwMode="auto">
            <a:xfrm>
              <a:off x="6824805" y="4068968"/>
              <a:ext cx="248472" cy="157685"/>
            </a:xfrm>
            <a:custGeom>
              <a:avLst/>
              <a:gdLst>
                <a:gd name="T0" fmla="*/ 47 w 53"/>
                <a:gd name="T1" fmla="*/ 0 h 34"/>
                <a:gd name="T2" fmla="*/ 38 w 53"/>
                <a:gd name="T3" fmla="*/ 2 h 34"/>
                <a:gd name="T4" fmla="*/ 28 w 53"/>
                <a:gd name="T5" fmla="*/ 4 h 34"/>
                <a:gd name="T6" fmla="*/ 23 w 53"/>
                <a:gd name="T7" fmla="*/ 10 h 34"/>
                <a:gd name="T8" fmla="*/ 17 w 53"/>
                <a:gd name="T9" fmla="*/ 9 h 34"/>
                <a:gd name="T10" fmla="*/ 9 w 53"/>
                <a:gd name="T11" fmla="*/ 9 h 34"/>
                <a:gd name="T12" fmla="*/ 3 w 53"/>
                <a:gd name="T13" fmla="*/ 12 h 34"/>
                <a:gd name="T14" fmla="*/ 1 w 53"/>
                <a:gd name="T15" fmla="*/ 15 h 34"/>
                <a:gd name="T16" fmla="*/ 1 w 53"/>
                <a:gd name="T17" fmla="*/ 21 h 34"/>
                <a:gd name="T18" fmla="*/ 3 w 53"/>
                <a:gd name="T19" fmla="*/ 28 h 34"/>
                <a:gd name="T20" fmla="*/ 4 w 53"/>
                <a:gd name="T21" fmla="*/ 32 h 34"/>
                <a:gd name="T22" fmla="*/ 12 w 53"/>
                <a:gd name="T23" fmla="*/ 32 h 34"/>
                <a:gd name="T24" fmla="*/ 16 w 53"/>
                <a:gd name="T25" fmla="*/ 29 h 34"/>
                <a:gd name="T26" fmla="*/ 21 w 53"/>
                <a:gd name="T27" fmla="*/ 29 h 34"/>
                <a:gd name="T28" fmla="*/ 24 w 53"/>
                <a:gd name="T29" fmla="*/ 26 h 34"/>
                <a:gd name="T30" fmla="*/ 32 w 53"/>
                <a:gd name="T31" fmla="*/ 24 h 34"/>
                <a:gd name="T32" fmla="*/ 41 w 53"/>
                <a:gd name="T33" fmla="*/ 21 h 34"/>
                <a:gd name="T34" fmla="*/ 47 w 53"/>
                <a:gd name="T35" fmla="*/ 17 h 34"/>
                <a:gd name="T36" fmla="*/ 52 w 53"/>
                <a:gd name="T37" fmla="*/ 12 h 34"/>
                <a:gd name="T38" fmla="*/ 47 w 53"/>
                <a:gd name="T3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34">
                  <a:moveTo>
                    <a:pt x="47" y="0"/>
                  </a:moveTo>
                  <a:cubicBezTo>
                    <a:pt x="44" y="1"/>
                    <a:pt x="41" y="2"/>
                    <a:pt x="38" y="2"/>
                  </a:cubicBezTo>
                  <a:cubicBezTo>
                    <a:pt x="35" y="3"/>
                    <a:pt x="31" y="2"/>
                    <a:pt x="28" y="4"/>
                  </a:cubicBezTo>
                  <a:cubicBezTo>
                    <a:pt x="26" y="6"/>
                    <a:pt x="25" y="8"/>
                    <a:pt x="23" y="10"/>
                  </a:cubicBezTo>
                  <a:cubicBezTo>
                    <a:pt x="22" y="11"/>
                    <a:pt x="19" y="9"/>
                    <a:pt x="17" y="9"/>
                  </a:cubicBezTo>
                  <a:cubicBezTo>
                    <a:pt x="14" y="9"/>
                    <a:pt x="12" y="9"/>
                    <a:pt x="9" y="9"/>
                  </a:cubicBezTo>
                  <a:cubicBezTo>
                    <a:pt x="6" y="9"/>
                    <a:pt x="3" y="8"/>
                    <a:pt x="3" y="12"/>
                  </a:cubicBezTo>
                  <a:cubicBezTo>
                    <a:pt x="2" y="14"/>
                    <a:pt x="1" y="13"/>
                    <a:pt x="1" y="15"/>
                  </a:cubicBezTo>
                  <a:cubicBezTo>
                    <a:pt x="0" y="17"/>
                    <a:pt x="0" y="19"/>
                    <a:pt x="1" y="21"/>
                  </a:cubicBezTo>
                  <a:cubicBezTo>
                    <a:pt x="1" y="23"/>
                    <a:pt x="2" y="26"/>
                    <a:pt x="3" y="28"/>
                  </a:cubicBezTo>
                  <a:cubicBezTo>
                    <a:pt x="3" y="29"/>
                    <a:pt x="3" y="31"/>
                    <a:pt x="4" y="32"/>
                  </a:cubicBezTo>
                  <a:cubicBezTo>
                    <a:pt x="5" y="34"/>
                    <a:pt x="10" y="33"/>
                    <a:pt x="12" y="32"/>
                  </a:cubicBezTo>
                  <a:cubicBezTo>
                    <a:pt x="13" y="31"/>
                    <a:pt x="14" y="30"/>
                    <a:pt x="16" y="29"/>
                  </a:cubicBezTo>
                  <a:cubicBezTo>
                    <a:pt x="17" y="29"/>
                    <a:pt x="19" y="29"/>
                    <a:pt x="21" y="29"/>
                  </a:cubicBezTo>
                  <a:cubicBezTo>
                    <a:pt x="22" y="28"/>
                    <a:pt x="23" y="27"/>
                    <a:pt x="24" y="26"/>
                  </a:cubicBezTo>
                  <a:cubicBezTo>
                    <a:pt x="27" y="25"/>
                    <a:pt x="29" y="25"/>
                    <a:pt x="32" y="24"/>
                  </a:cubicBezTo>
                  <a:cubicBezTo>
                    <a:pt x="35" y="23"/>
                    <a:pt x="38" y="22"/>
                    <a:pt x="41" y="21"/>
                  </a:cubicBezTo>
                  <a:cubicBezTo>
                    <a:pt x="43" y="20"/>
                    <a:pt x="47" y="19"/>
                    <a:pt x="47" y="17"/>
                  </a:cubicBezTo>
                  <a:cubicBezTo>
                    <a:pt x="48" y="14"/>
                    <a:pt x="53" y="14"/>
                    <a:pt x="52" y="12"/>
                  </a:cubicBezTo>
                  <a:cubicBezTo>
                    <a:pt x="50" y="8"/>
                    <a:pt x="49" y="4"/>
                    <a:pt x="47"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7" name="Freeform 691"/>
            <p:cNvSpPr>
              <a:spLocks/>
            </p:cNvSpPr>
            <p:nvPr/>
          </p:nvSpPr>
          <p:spPr bwMode="auto">
            <a:xfrm>
              <a:off x="7044607" y="3895354"/>
              <a:ext cx="191132" cy="229360"/>
            </a:xfrm>
            <a:custGeom>
              <a:avLst/>
              <a:gdLst>
                <a:gd name="T0" fmla="*/ 39 w 41"/>
                <a:gd name="T1" fmla="*/ 19 h 49"/>
                <a:gd name="T2" fmla="*/ 34 w 41"/>
                <a:gd name="T3" fmla="*/ 14 h 49"/>
                <a:gd name="T4" fmla="*/ 28 w 41"/>
                <a:gd name="T5" fmla="*/ 12 h 49"/>
                <a:gd name="T6" fmla="*/ 22 w 41"/>
                <a:gd name="T7" fmla="*/ 6 h 49"/>
                <a:gd name="T8" fmla="*/ 21 w 41"/>
                <a:gd name="T9" fmla="*/ 3 h 49"/>
                <a:gd name="T10" fmla="*/ 22 w 41"/>
                <a:gd name="T11" fmla="*/ 0 h 49"/>
                <a:gd name="T12" fmla="*/ 17 w 41"/>
                <a:gd name="T13" fmla="*/ 5 h 49"/>
                <a:gd name="T14" fmla="*/ 10 w 41"/>
                <a:gd name="T15" fmla="*/ 10 h 49"/>
                <a:gd name="T16" fmla="*/ 5 w 41"/>
                <a:gd name="T17" fmla="*/ 10 h 49"/>
                <a:gd name="T18" fmla="*/ 0 w 41"/>
                <a:gd name="T19" fmla="*/ 11 h 49"/>
                <a:gd name="T20" fmla="*/ 5 w 41"/>
                <a:gd name="T21" fmla="*/ 17 h 49"/>
                <a:gd name="T22" fmla="*/ 16 w 41"/>
                <a:gd name="T23" fmla="*/ 19 h 49"/>
                <a:gd name="T24" fmla="*/ 16 w 41"/>
                <a:gd name="T25" fmla="*/ 32 h 49"/>
                <a:gd name="T26" fmla="*/ 11 w 41"/>
                <a:gd name="T27" fmla="*/ 34 h 49"/>
                <a:gd name="T28" fmla="*/ 0 w 41"/>
                <a:gd name="T29" fmla="*/ 37 h 49"/>
                <a:gd name="T30" fmla="*/ 5 w 41"/>
                <a:gd name="T31" fmla="*/ 49 h 49"/>
                <a:gd name="T32" fmla="*/ 14 w 41"/>
                <a:gd name="T33" fmla="*/ 48 h 49"/>
                <a:gd name="T34" fmla="*/ 17 w 41"/>
                <a:gd name="T35" fmla="*/ 44 h 49"/>
                <a:gd name="T36" fmla="*/ 23 w 41"/>
                <a:gd name="T37" fmla="*/ 42 h 49"/>
                <a:gd name="T38" fmla="*/ 28 w 41"/>
                <a:gd name="T39" fmla="*/ 38 h 49"/>
                <a:gd name="T40" fmla="*/ 29 w 41"/>
                <a:gd name="T41" fmla="*/ 32 h 49"/>
                <a:gd name="T42" fmla="*/ 32 w 41"/>
                <a:gd name="T43" fmla="*/ 30 h 49"/>
                <a:gd name="T44" fmla="*/ 37 w 41"/>
                <a:gd name="T45" fmla="*/ 24 h 49"/>
                <a:gd name="T46" fmla="*/ 39 w 41"/>
                <a:gd name="T47" fmla="*/ 19 h 49"/>
                <a:gd name="T48" fmla="*/ 39 w 41"/>
                <a:gd name="T49"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9">
                  <a:moveTo>
                    <a:pt x="39" y="19"/>
                  </a:moveTo>
                  <a:cubicBezTo>
                    <a:pt x="36" y="19"/>
                    <a:pt x="35" y="16"/>
                    <a:pt x="34" y="14"/>
                  </a:cubicBezTo>
                  <a:cubicBezTo>
                    <a:pt x="33" y="13"/>
                    <a:pt x="29" y="13"/>
                    <a:pt x="28" y="12"/>
                  </a:cubicBezTo>
                  <a:cubicBezTo>
                    <a:pt x="25" y="11"/>
                    <a:pt x="24" y="9"/>
                    <a:pt x="22" y="6"/>
                  </a:cubicBezTo>
                  <a:cubicBezTo>
                    <a:pt x="22" y="5"/>
                    <a:pt x="21" y="4"/>
                    <a:pt x="21" y="3"/>
                  </a:cubicBezTo>
                  <a:cubicBezTo>
                    <a:pt x="21" y="3"/>
                    <a:pt x="22" y="0"/>
                    <a:pt x="22" y="0"/>
                  </a:cubicBezTo>
                  <a:cubicBezTo>
                    <a:pt x="21" y="0"/>
                    <a:pt x="18" y="4"/>
                    <a:pt x="17" y="5"/>
                  </a:cubicBezTo>
                  <a:cubicBezTo>
                    <a:pt x="15" y="7"/>
                    <a:pt x="13" y="10"/>
                    <a:pt x="10" y="10"/>
                  </a:cubicBezTo>
                  <a:cubicBezTo>
                    <a:pt x="8" y="11"/>
                    <a:pt x="7" y="10"/>
                    <a:pt x="5" y="10"/>
                  </a:cubicBezTo>
                  <a:cubicBezTo>
                    <a:pt x="3" y="11"/>
                    <a:pt x="1" y="13"/>
                    <a:pt x="0" y="11"/>
                  </a:cubicBezTo>
                  <a:cubicBezTo>
                    <a:pt x="1" y="14"/>
                    <a:pt x="2" y="17"/>
                    <a:pt x="5" y="17"/>
                  </a:cubicBezTo>
                  <a:cubicBezTo>
                    <a:pt x="7" y="17"/>
                    <a:pt x="15" y="17"/>
                    <a:pt x="16" y="19"/>
                  </a:cubicBezTo>
                  <a:cubicBezTo>
                    <a:pt x="19" y="23"/>
                    <a:pt x="17" y="27"/>
                    <a:pt x="16" y="32"/>
                  </a:cubicBezTo>
                  <a:cubicBezTo>
                    <a:pt x="15" y="33"/>
                    <a:pt x="11" y="34"/>
                    <a:pt x="11" y="34"/>
                  </a:cubicBezTo>
                  <a:cubicBezTo>
                    <a:pt x="7" y="35"/>
                    <a:pt x="3" y="36"/>
                    <a:pt x="0" y="37"/>
                  </a:cubicBezTo>
                  <a:cubicBezTo>
                    <a:pt x="2" y="41"/>
                    <a:pt x="4" y="45"/>
                    <a:pt x="5" y="49"/>
                  </a:cubicBezTo>
                  <a:cubicBezTo>
                    <a:pt x="8" y="48"/>
                    <a:pt x="11" y="48"/>
                    <a:pt x="14" y="48"/>
                  </a:cubicBezTo>
                  <a:cubicBezTo>
                    <a:pt x="18" y="47"/>
                    <a:pt x="15" y="46"/>
                    <a:pt x="17" y="44"/>
                  </a:cubicBezTo>
                  <a:cubicBezTo>
                    <a:pt x="19" y="43"/>
                    <a:pt x="22" y="44"/>
                    <a:pt x="23" y="42"/>
                  </a:cubicBezTo>
                  <a:cubicBezTo>
                    <a:pt x="25" y="40"/>
                    <a:pt x="25" y="39"/>
                    <a:pt x="28" y="38"/>
                  </a:cubicBezTo>
                  <a:cubicBezTo>
                    <a:pt x="30" y="37"/>
                    <a:pt x="29" y="34"/>
                    <a:pt x="29" y="32"/>
                  </a:cubicBezTo>
                  <a:cubicBezTo>
                    <a:pt x="28" y="30"/>
                    <a:pt x="30" y="30"/>
                    <a:pt x="32" y="30"/>
                  </a:cubicBezTo>
                  <a:cubicBezTo>
                    <a:pt x="35" y="29"/>
                    <a:pt x="35" y="26"/>
                    <a:pt x="37" y="24"/>
                  </a:cubicBezTo>
                  <a:cubicBezTo>
                    <a:pt x="38" y="23"/>
                    <a:pt x="41" y="20"/>
                    <a:pt x="39" y="19"/>
                  </a:cubicBezTo>
                  <a:cubicBezTo>
                    <a:pt x="38" y="19"/>
                    <a:pt x="40" y="20"/>
                    <a:pt x="39" y="1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8" name="Freeform 692"/>
            <p:cNvSpPr>
              <a:spLocks/>
            </p:cNvSpPr>
            <p:nvPr/>
          </p:nvSpPr>
          <p:spPr bwMode="auto">
            <a:xfrm>
              <a:off x="7450763" y="3446193"/>
              <a:ext cx="256437" cy="111495"/>
            </a:xfrm>
            <a:custGeom>
              <a:avLst/>
              <a:gdLst>
                <a:gd name="T0" fmla="*/ 55 w 55"/>
                <a:gd name="T1" fmla="*/ 5 h 24"/>
                <a:gd name="T2" fmla="*/ 47 w 55"/>
                <a:gd name="T3" fmla="*/ 3 h 24"/>
                <a:gd name="T4" fmla="*/ 36 w 55"/>
                <a:gd name="T5" fmla="*/ 2 h 24"/>
                <a:gd name="T6" fmla="*/ 27 w 55"/>
                <a:gd name="T7" fmla="*/ 0 h 24"/>
                <a:gd name="T8" fmla="*/ 22 w 55"/>
                <a:gd name="T9" fmla="*/ 2 h 24"/>
                <a:gd name="T10" fmla="*/ 19 w 55"/>
                <a:gd name="T11" fmla="*/ 4 h 24"/>
                <a:gd name="T12" fmla="*/ 11 w 55"/>
                <a:gd name="T13" fmla="*/ 5 h 24"/>
                <a:gd name="T14" fmla="*/ 9 w 55"/>
                <a:gd name="T15" fmla="*/ 7 h 24"/>
                <a:gd name="T16" fmla="*/ 8 w 55"/>
                <a:gd name="T17" fmla="*/ 11 h 24"/>
                <a:gd name="T18" fmla="*/ 12 w 55"/>
                <a:gd name="T19" fmla="*/ 12 h 24"/>
                <a:gd name="T20" fmla="*/ 15 w 55"/>
                <a:gd name="T21" fmla="*/ 12 h 24"/>
                <a:gd name="T22" fmla="*/ 19 w 55"/>
                <a:gd name="T23" fmla="*/ 15 h 24"/>
                <a:gd name="T24" fmla="*/ 15 w 55"/>
                <a:gd name="T25" fmla="*/ 17 h 24"/>
                <a:gd name="T26" fmla="*/ 11 w 55"/>
                <a:gd name="T27" fmla="*/ 17 h 24"/>
                <a:gd name="T28" fmla="*/ 10 w 55"/>
                <a:gd name="T29" fmla="*/ 20 h 24"/>
                <a:gd name="T30" fmla="*/ 1 w 55"/>
                <a:gd name="T31" fmla="*/ 20 h 24"/>
                <a:gd name="T32" fmla="*/ 11 w 55"/>
                <a:gd name="T33" fmla="*/ 22 h 24"/>
                <a:gd name="T34" fmla="*/ 15 w 55"/>
                <a:gd name="T35" fmla="*/ 23 h 24"/>
                <a:gd name="T36" fmla="*/ 21 w 55"/>
                <a:gd name="T37" fmla="*/ 23 h 24"/>
                <a:gd name="T38" fmla="*/ 25 w 55"/>
                <a:gd name="T39" fmla="*/ 20 h 24"/>
                <a:gd name="T40" fmla="*/ 28 w 55"/>
                <a:gd name="T41" fmla="*/ 17 h 24"/>
                <a:gd name="T42" fmla="*/ 33 w 55"/>
                <a:gd name="T43" fmla="*/ 16 h 24"/>
                <a:gd name="T44" fmla="*/ 37 w 55"/>
                <a:gd name="T45" fmla="*/ 16 h 24"/>
                <a:gd name="T46" fmla="*/ 40 w 55"/>
                <a:gd name="T47" fmla="*/ 13 h 24"/>
                <a:gd name="T48" fmla="*/ 44 w 55"/>
                <a:gd name="T49" fmla="*/ 12 h 24"/>
                <a:gd name="T50" fmla="*/ 54 w 55"/>
                <a:gd name="T51" fmla="*/ 7 h 24"/>
                <a:gd name="T52" fmla="*/ 55 w 55"/>
                <a:gd name="T53"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24">
                  <a:moveTo>
                    <a:pt x="55" y="5"/>
                  </a:moveTo>
                  <a:cubicBezTo>
                    <a:pt x="52" y="5"/>
                    <a:pt x="50" y="3"/>
                    <a:pt x="47" y="3"/>
                  </a:cubicBezTo>
                  <a:cubicBezTo>
                    <a:pt x="44" y="2"/>
                    <a:pt x="40" y="2"/>
                    <a:pt x="36" y="2"/>
                  </a:cubicBezTo>
                  <a:cubicBezTo>
                    <a:pt x="33" y="2"/>
                    <a:pt x="30" y="2"/>
                    <a:pt x="27" y="0"/>
                  </a:cubicBezTo>
                  <a:cubicBezTo>
                    <a:pt x="25" y="0"/>
                    <a:pt x="23" y="0"/>
                    <a:pt x="22" y="2"/>
                  </a:cubicBezTo>
                  <a:cubicBezTo>
                    <a:pt x="22" y="4"/>
                    <a:pt x="21" y="5"/>
                    <a:pt x="19" y="4"/>
                  </a:cubicBezTo>
                  <a:cubicBezTo>
                    <a:pt x="17" y="3"/>
                    <a:pt x="12" y="1"/>
                    <a:pt x="11" y="5"/>
                  </a:cubicBezTo>
                  <a:cubicBezTo>
                    <a:pt x="10" y="6"/>
                    <a:pt x="11" y="6"/>
                    <a:pt x="9" y="7"/>
                  </a:cubicBezTo>
                  <a:cubicBezTo>
                    <a:pt x="8" y="8"/>
                    <a:pt x="6" y="10"/>
                    <a:pt x="8" y="11"/>
                  </a:cubicBezTo>
                  <a:cubicBezTo>
                    <a:pt x="9" y="12"/>
                    <a:pt x="12" y="13"/>
                    <a:pt x="12" y="12"/>
                  </a:cubicBezTo>
                  <a:cubicBezTo>
                    <a:pt x="13" y="10"/>
                    <a:pt x="14" y="11"/>
                    <a:pt x="15" y="12"/>
                  </a:cubicBezTo>
                  <a:cubicBezTo>
                    <a:pt x="16" y="13"/>
                    <a:pt x="20" y="14"/>
                    <a:pt x="19" y="15"/>
                  </a:cubicBezTo>
                  <a:cubicBezTo>
                    <a:pt x="19" y="16"/>
                    <a:pt x="16" y="16"/>
                    <a:pt x="15" y="17"/>
                  </a:cubicBezTo>
                  <a:cubicBezTo>
                    <a:pt x="14" y="18"/>
                    <a:pt x="13" y="19"/>
                    <a:pt x="11" y="17"/>
                  </a:cubicBezTo>
                  <a:cubicBezTo>
                    <a:pt x="10" y="16"/>
                    <a:pt x="10" y="19"/>
                    <a:pt x="10" y="20"/>
                  </a:cubicBezTo>
                  <a:cubicBezTo>
                    <a:pt x="6" y="22"/>
                    <a:pt x="4" y="15"/>
                    <a:pt x="1" y="20"/>
                  </a:cubicBezTo>
                  <a:cubicBezTo>
                    <a:pt x="0" y="21"/>
                    <a:pt x="10" y="23"/>
                    <a:pt x="11" y="22"/>
                  </a:cubicBezTo>
                  <a:cubicBezTo>
                    <a:pt x="12" y="21"/>
                    <a:pt x="14" y="22"/>
                    <a:pt x="15" y="23"/>
                  </a:cubicBezTo>
                  <a:cubicBezTo>
                    <a:pt x="16" y="23"/>
                    <a:pt x="19" y="24"/>
                    <a:pt x="21" y="23"/>
                  </a:cubicBezTo>
                  <a:cubicBezTo>
                    <a:pt x="22" y="22"/>
                    <a:pt x="24" y="23"/>
                    <a:pt x="25" y="20"/>
                  </a:cubicBezTo>
                  <a:cubicBezTo>
                    <a:pt x="25" y="19"/>
                    <a:pt x="27" y="18"/>
                    <a:pt x="28" y="17"/>
                  </a:cubicBezTo>
                  <a:cubicBezTo>
                    <a:pt x="29" y="16"/>
                    <a:pt x="33" y="16"/>
                    <a:pt x="33" y="16"/>
                  </a:cubicBezTo>
                  <a:cubicBezTo>
                    <a:pt x="34" y="18"/>
                    <a:pt x="35" y="16"/>
                    <a:pt x="37" y="16"/>
                  </a:cubicBezTo>
                  <a:cubicBezTo>
                    <a:pt x="38" y="16"/>
                    <a:pt x="39" y="13"/>
                    <a:pt x="40" y="13"/>
                  </a:cubicBezTo>
                  <a:cubicBezTo>
                    <a:pt x="41" y="12"/>
                    <a:pt x="43" y="13"/>
                    <a:pt x="44" y="12"/>
                  </a:cubicBezTo>
                  <a:cubicBezTo>
                    <a:pt x="48" y="11"/>
                    <a:pt x="50" y="9"/>
                    <a:pt x="54" y="7"/>
                  </a:cubicBezTo>
                  <a:cubicBezTo>
                    <a:pt x="55" y="7"/>
                    <a:pt x="55" y="7"/>
                    <a:pt x="55"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79" name="Freeform 693"/>
            <p:cNvSpPr>
              <a:spLocks/>
            </p:cNvSpPr>
            <p:nvPr/>
          </p:nvSpPr>
          <p:spPr bwMode="auto">
            <a:xfrm>
              <a:off x="7138581" y="3376111"/>
              <a:ext cx="415714" cy="243694"/>
            </a:xfrm>
            <a:custGeom>
              <a:avLst/>
              <a:gdLst>
                <a:gd name="T0" fmla="*/ 78 w 89"/>
                <a:gd name="T1" fmla="*/ 32 h 52"/>
                <a:gd name="T2" fmla="*/ 81 w 89"/>
                <a:gd name="T3" fmla="*/ 33 h 52"/>
                <a:gd name="T4" fmla="*/ 84 w 89"/>
                <a:gd name="T5" fmla="*/ 31 h 52"/>
                <a:gd name="T6" fmla="*/ 81 w 89"/>
                <a:gd name="T7" fmla="*/ 26 h 52"/>
                <a:gd name="T8" fmla="*/ 79 w 89"/>
                <a:gd name="T9" fmla="*/ 27 h 52"/>
                <a:gd name="T10" fmla="*/ 75 w 89"/>
                <a:gd name="T11" fmla="*/ 27 h 52"/>
                <a:gd name="T12" fmla="*/ 78 w 89"/>
                <a:gd name="T13" fmla="*/ 21 h 52"/>
                <a:gd name="T14" fmla="*/ 74 w 89"/>
                <a:gd name="T15" fmla="*/ 22 h 52"/>
                <a:gd name="T16" fmla="*/ 68 w 89"/>
                <a:gd name="T17" fmla="*/ 25 h 52"/>
                <a:gd name="T18" fmla="*/ 65 w 89"/>
                <a:gd name="T19" fmla="*/ 29 h 52"/>
                <a:gd name="T20" fmla="*/ 62 w 89"/>
                <a:gd name="T21" fmla="*/ 28 h 52"/>
                <a:gd name="T22" fmla="*/ 57 w 89"/>
                <a:gd name="T23" fmla="*/ 27 h 52"/>
                <a:gd name="T24" fmla="*/ 53 w 89"/>
                <a:gd name="T25" fmla="*/ 23 h 52"/>
                <a:gd name="T26" fmla="*/ 52 w 89"/>
                <a:gd name="T27" fmla="*/ 17 h 52"/>
                <a:gd name="T28" fmla="*/ 49 w 89"/>
                <a:gd name="T29" fmla="*/ 13 h 52"/>
                <a:gd name="T30" fmla="*/ 45 w 89"/>
                <a:gd name="T31" fmla="*/ 12 h 52"/>
                <a:gd name="T32" fmla="*/ 38 w 89"/>
                <a:gd name="T33" fmla="*/ 12 h 52"/>
                <a:gd name="T34" fmla="*/ 31 w 89"/>
                <a:gd name="T35" fmla="*/ 12 h 52"/>
                <a:gd name="T36" fmla="*/ 27 w 89"/>
                <a:gd name="T37" fmla="*/ 8 h 52"/>
                <a:gd name="T38" fmla="*/ 23 w 89"/>
                <a:gd name="T39" fmla="*/ 8 h 52"/>
                <a:gd name="T40" fmla="*/ 19 w 89"/>
                <a:gd name="T41" fmla="*/ 10 h 52"/>
                <a:gd name="T42" fmla="*/ 17 w 89"/>
                <a:gd name="T43" fmla="*/ 6 h 52"/>
                <a:gd name="T44" fmla="*/ 15 w 89"/>
                <a:gd name="T45" fmla="*/ 1 h 52"/>
                <a:gd name="T46" fmla="*/ 15 w 89"/>
                <a:gd name="T47" fmla="*/ 5 h 52"/>
                <a:gd name="T48" fmla="*/ 14 w 89"/>
                <a:gd name="T49" fmla="*/ 8 h 52"/>
                <a:gd name="T50" fmla="*/ 13 w 89"/>
                <a:gd name="T51" fmla="*/ 3 h 52"/>
                <a:gd name="T52" fmla="*/ 14 w 89"/>
                <a:gd name="T53" fmla="*/ 0 h 52"/>
                <a:gd name="T54" fmla="*/ 1 w 89"/>
                <a:gd name="T55" fmla="*/ 4 h 52"/>
                <a:gd name="T56" fmla="*/ 1 w 89"/>
                <a:gd name="T57" fmla="*/ 15 h 52"/>
                <a:gd name="T58" fmla="*/ 1 w 89"/>
                <a:gd name="T59" fmla="*/ 23 h 52"/>
                <a:gd name="T60" fmla="*/ 2 w 89"/>
                <a:gd name="T61" fmla="*/ 26 h 52"/>
                <a:gd name="T62" fmla="*/ 6 w 89"/>
                <a:gd name="T63" fmla="*/ 26 h 52"/>
                <a:gd name="T64" fmla="*/ 6 w 89"/>
                <a:gd name="T65" fmla="*/ 23 h 52"/>
                <a:gd name="T66" fmla="*/ 10 w 89"/>
                <a:gd name="T67" fmla="*/ 20 h 52"/>
                <a:gd name="T68" fmla="*/ 13 w 89"/>
                <a:gd name="T69" fmla="*/ 18 h 52"/>
                <a:gd name="T70" fmla="*/ 17 w 89"/>
                <a:gd name="T71" fmla="*/ 19 h 52"/>
                <a:gd name="T72" fmla="*/ 21 w 89"/>
                <a:gd name="T73" fmla="*/ 20 h 52"/>
                <a:gd name="T74" fmla="*/ 21 w 89"/>
                <a:gd name="T75" fmla="*/ 24 h 52"/>
                <a:gd name="T76" fmla="*/ 26 w 89"/>
                <a:gd name="T77" fmla="*/ 27 h 52"/>
                <a:gd name="T78" fmla="*/ 33 w 89"/>
                <a:gd name="T79" fmla="*/ 34 h 52"/>
                <a:gd name="T80" fmla="*/ 38 w 89"/>
                <a:gd name="T81" fmla="*/ 37 h 52"/>
                <a:gd name="T82" fmla="*/ 41 w 89"/>
                <a:gd name="T83" fmla="*/ 39 h 52"/>
                <a:gd name="T84" fmla="*/ 50 w 89"/>
                <a:gd name="T85" fmla="*/ 45 h 52"/>
                <a:gd name="T86" fmla="*/ 54 w 89"/>
                <a:gd name="T87" fmla="*/ 49 h 52"/>
                <a:gd name="T88" fmla="*/ 61 w 89"/>
                <a:gd name="T89" fmla="*/ 52 h 52"/>
                <a:gd name="T90" fmla="*/ 63 w 89"/>
                <a:gd name="T91" fmla="*/ 47 h 52"/>
                <a:gd name="T92" fmla="*/ 62 w 89"/>
                <a:gd name="T93" fmla="*/ 42 h 52"/>
                <a:gd name="T94" fmla="*/ 59 w 89"/>
                <a:gd name="T95" fmla="*/ 38 h 52"/>
                <a:gd name="T96" fmla="*/ 64 w 89"/>
                <a:gd name="T97" fmla="*/ 36 h 52"/>
                <a:gd name="T98" fmla="*/ 66 w 89"/>
                <a:gd name="T99" fmla="*/ 33 h 52"/>
                <a:gd name="T100" fmla="*/ 68 w 89"/>
                <a:gd name="T101" fmla="*/ 30 h 52"/>
                <a:gd name="T102" fmla="*/ 71 w 89"/>
                <a:gd name="T103" fmla="*/ 30 h 52"/>
                <a:gd name="T104" fmla="*/ 74 w 89"/>
                <a:gd name="T105" fmla="*/ 29 h 52"/>
                <a:gd name="T106" fmla="*/ 74 w 89"/>
                <a:gd name="T107" fmla="*/ 34 h 52"/>
                <a:gd name="T108" fmla="*/ 77 w 89"/>
                <a:gd name="T109" fmla="*/ 34 h 52"/>
                <a:gd name="T110" fmla="*/ 78 w 89"/>
                <a:gd name="T111" fmla="*/ 32 h 52"/>
                <a:gd name="T112" fmla="*/ 78 w 89"/>
                <a:gd name="T113"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52">
                  <a:moveTo>
                    <a:pt x="78" y="32"/>
                  </a:moveTo>
                  <a:cubicBezTo>
                    <a:pt x="79" y="33"/>
                    <a:pt x="79" y="34"/>
                    <a:pt x="81" y="33"/>
                  </a:cubicBezTo>
                  <a:cubicBezTo>
                    <a:pt x="82" y="33"/>
                    <a:pt x="83" y="31"/>
                    <a:pt x="84" y="31"/>
                  </a:cubicBezTo>
                  <a:cubicBezTo>
                    <a:pt x="89" y="30"/>
                    <a:pt x="83" y="28"/>
                    <a:pt x="81" y="26"/>
                  </a:cubicBezTo>
                  <a:cubicBezTo>
                    <a:pt x="80" y="25"/>
                    <a:pt x="80" y="26"/>
                    <a:pt x="79" y="27"/>
                  </a:cubicBezTo>
                  <a:cubicBezTo>
                    <a:pt x="79" y="28"/>
                    <a:pt x="76" y="27"/>
                    <a:pt x="75" y="27"/>
                  </a:cubicBezTo>
                  <a:cubicBezTo>
                    <a:pt x="71" y="25"/>
                    <a:pt x="77" y="22"/>
                    <a:pt x="78" y="21"/>
                  </a:cubicBezTo>
                  <a:cubicBezTo>
                    <a:pt x="78" y="21"/>
                    <a:pt x="74" y="22"/>
                    <a:pt x="74" y="22"/>
                  </a:cubicBezTo>
                  <a:cubicBezTo>
                    <a:pt x="72" y="23"/>
                    <a:pt x="70" y="23"/>
                    <a:pt x="68" y="25"/>
                  </a:cubicBezTo>
                  <a:cubicBezTo>
                    <a:pt x="67" y="26"/>
                    <a:pt x="66" y="28"/>
                    <a:pt x="65" y="29"/>
                  </a:cubicBezTo>
                  <a:cubicBezTo>
                    <a:pt x="64" y="32"/>
                    <a:pt x="63" y="30"/>
                    <a:pt x="62" y="28"/>
                  </a:cubicBezTo>
                  <a:cubicBezTo>
                    <a:pt x="61" y="26"/>
                    <a:pt x="59" y="27"/>
                    <a:pt x="57" y="27"/>
                  </a:cubicBezTo>
                  <a:cubicBezTo>
                    <a:pt x="55" y="27"/>
                    <a:pt x="54" y="24"/>
                    <a:pt x="53" y="23"/>
                  </a:cubicBezTo>
                  <a:cubicBezTo>
                    <a:pt x="51" y="21"/>
                    <a:pt x="54" y="19"/>
                    <a:pt x="52" y="17"/>
                  </a:cubicBezTo>
                  <a:cubicBezTo>
                    <a:pt x="51" y="16"/>
                    <a:pt x="50" y="14"/>
                    <a:pt x="49" y="13"/>
                  </a:cubicBezTo>
                  <a:cubicBezTo>
                    <a:pt x="48" y="12"/>
                    <a:pt x="46" y="11"/>
                    <a:pt x="45" y="12"/>
                  </a:cubicBezTo>
                  <a:cubicBezTo>
                    <a:pt x="43" y="13"/>
                    <a:pt x="41" y="12"/>
                    <a:pt x="38" y="12"/>
                  </a:cubicBezTo>
                  <a:cubicBezTo>
                    <a:pt x="36" y="12"/>
                    <a:pt x="33" y="13"/>
                    <a:pt x="31" y="12"/>
                  </a:cubicBezTo>
                  <a:cubicBezTo>
                    <a:pt x="30" y="11"/>
                    <a:pt x="28" y="9"/>
                    <a:pt x="27" y="8"/>
                  </a:cubicBezTo>
                  <a:cubicBezTo>
                    <a:pt x="25" y="6"/>
                    <a:pt x="24" y="6"/>
                    <a:pt x="23" y="8"/>
                  </a:cubicBezTo>
                  <a:cubicBezTo>
                    <a:pt x="22" y="9"/>
                    <a:pt x="21" y="10"/>
                    <a:pt x="19" y="10"/>
                  </a:cubicBezTo>
                  <a:cubicBezTo>
                    <a:pt x="16" y="10"/>
                    <a:pt x="16" y="8"/>
                    <a:pt x="17" y="6"/>
                  </a:cubicBezTo>
                  <a:cubicBezTo>
                    <a:pt x="18" y="3"/>
                    <a:pt x="18" y="3"/>
                    <a:pt x="15" y="1"/>
                  </a:cubicBezTo>
                  <a:cubicBezTo>
                    <a:pt x="15" y="2"/>
                    <a:pt x="15" y="4"/>
                    <a:pt x="15" y="5"/>
                  </a:cubicBezTo>
                  <a:cubicBezTo>
                    <a:pt x="15" y="7"/>
                    <a:pt x="16" y="8"/>
                    <a:pt x="14" y="8"/>
                  </a:cubicBezTo>
                  <a:cubicBezTo>
                    <a:pt x="12" y="7"/>
                    <a:pt x="12" y="4"/>
                    <a:pt x="13" y="3"/>
                  </a:cubicBezTo>
                  <a:cubicBezTo>
                    <a:pt x="13" y="3"/>
                    <a:pt x="15" y="0"/>
                    <a:pt x="14" y="0"/>
                  </a:cubicBezTo>
                  <a:cubicBezTo>
                    <a:pt x="9" y="1"/>
                    <a:pt x="5" y="2"/>
                    <a:pt x="1" y="4"/>
                  </a:cubicBezTo>
                  <a:cubicBezTo>
                    <a:pt x="0" y="4"/>
                    <a:pt x="1" y="14"/>
                    <a:pt x="1" y="15"/>
                  </a:cubicBezTo>
                  <a:cubicBezTo>
                    <a:pt x="1" y="18"/>
                    <a:pt x="1" y="21"/>
                    <a:pt x="1" y="23"/>
                  </a:cubicBezTo>
                  <a:cubicBezTo>
                    <a:pt x="1" y="25"/>
                    <a:pt x="0" y="26"/>
                    <a:pt x="2" y="26"/>
                  </a:cubicBezTo>
                  <a:cubicBezTo>
                    <a:pt x="3" y="26"/>
                    <a:pt x="4" y="26"/>
                    <a:pt x="6" y="26"/>
                  </a:cubicBezTo>
                  <a:cubicBezTo>
                    <a:pt x="8" y="26"/>
                    <a:pt x="5" y="24"/>
                    <a:pt x="6" y="23"/>
                  </a:cubicBezTo>
                  <a:cubicBezTo>
                    <a:pt x="7" y="21"/>
                    <a:pt x="9" y="22"/>
                    <a:pt x="10" y="20"/>
                  </a:cubicBezTo>
                  <a:cubicBezTo>
                    <a:pt x="12" y="19"/>
                    <a:pt x="12" y="19"/>
                    <a:pt x="13" y="18"/>
                  </a:cubicBezTo>
                  <a:cubicBezTo>
                    <a:pt x="15" y="17"/>
                    <a:pt x="16" y="18"/>
                    <a:pt x="17" y="19"/>
                  </a:cubicBezTo>
                  <a:cubicBezTo>
                    <a:pt x="18" y="20"/>
                    <a:pt x="21" y="20"/>
                    <a:pt x="21" y="20"/>
                  </a:cubicBezTo>
                  <a:cubicBezTo>
                    <a:pt x="22" y="22"/>
                    <a:pt x="21" y="23"/>
                    <a:pt x="21" y="24"/>
                  </a:cubicBezTo>
                  <a:cubicBezTo>
                    <a:pt x="22" y="27"/>
                    <a:pt x="25" y="27"/>
                    <a:pt x="26" y="27"/>
                  </a:cubicBezTo>
                  <a:cubicBezTo>
                    <a:pt x="31" y="27"/>
                    <a:pt x="31" y="30"/>
                    <a:pt x="33" y="34"/>
                  </a:cubicBezTo>
                  <a:cubicBezTo>
                    <a:pt x="34" y="35"/>
                    <a:pt x="36" y="36"/>
                    <a:pt x="38" y="37"/>
                  </a:cubicBezTo>
                  <a:cubicBezTo>
                    <a:pt x="39" y="37"/>
                    <a:pt x="40" y="38"/>
                    <a:pt x="41" y="39"/>
                  </a:cubicBezTo>
                  <a:cubicBezTo>
                    <a:pt x="44" y="41"/>
                    <a:pt x="47" y="44"/>
                    <a:pt x="50" y="45"/>
                  </a:cubicBezTo>
                  <a:cubicBezTo>
                    <a:pt x="54" y="46"/>
                    <a:pt x="54" y="46"/>
                    <a:pt x="54" y="49"/>
                  </a:cubicBezTo>
                  <a:cubicBezTo>
                    <a:pt x="56" y="49"/>
                    <a:pt x="59" y="51"/>
                    <a:pt x="61" y="52"/>
                  </a:cubicBezTo>
                  <a:cubicBezTo>
                    <a:pt x="61" y="49"/>
                    <a:pt x="60" y="49"/>
                    <a:pt x="63" y="47"/>
                  </a:cubicBezTo>
                  <a:cubicBezTo>
                    <a:pt x="64" y="45"/>
                    <a:pt x="62" y="44"/>
                    <a:pt x="62" y="42"/>
                  </a:cubicBezTo>
                  <a:cubicBezTo>
                    <a:pt x="63" y="39"/>
                    <a:pt x="60" y="40"/>
                    <a:pt x="59" y="38"/>
                  </a:cubicBezTo>
                  <a:cubicBezTo>
                    <a:pt x="58" y="36"/>
                    <a:pt x="63" y="37"/>
                    <a:pt x="64" y="36"/>
                  </a:cubicBezTo>
                  <a:cubicBezTo>
                    <a:pt x="67" y="35"/>
                    <a:pt x="64" y="32"/>
                    <a:pt x="66" y="33"/>
                  </a:cubicBezTo>
                  <a:cubicBezTo>
                    <a:pt x="70" y="33"/>
                    <a:pt x="66" y="30"/>
                    <a:pt x="68" y="30"/>
                  </a:cubicBezTo>
                  <a:cubicBezTo>
                    <a:pt x="69" y="29"/>
                    <a:pt x="70" y="31"/>
                    <a:pt x="71" y="30"/>
                  </a:cubicBezTo>
                  <a:cubicBezTo>
                    <a:pt x="72" y="30"/>
                    <a:pt x="73" y="29"/>
                    <a:pt x="74" y="29"/>
                  </a:cubicBezTo>
                  <a:cubicBezTo>
                    <a:pt x="76" y="29"/>
                    <a:pt x="74" y="33"/>
                    <a:pt x="74" y="34"/>
                  </a:cubicBezTo>
                  <a:cubicBezTo>
                    <a:pt x="75" y="34"/>
                    <a:pt x="77" y="31"/>
                    <a:pt x="77" y="34"/>
                  </a:cubicBezTo>
                  <a:cubicBezTo>
                    <a:pt x="77" y="34"/>
                    <a:pt x="77" y="32"/>
                    <a:pt x="78" y="32"/>
                  </a:cubicBezTo>
                  <a:cubicBezTo>
                    <a:pt x="79" y="32"/>
                    <a:pt x="77" y="32"/>
                    <a:pt x="78" y="3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0" name="Freeform 694"/>
            <p:cNvSpPr>
              <a:spLocks/>
            </p:cNvSpPr>
            <p:nvPr/>
          </p:nvSpPr>
          <p:spPr bwMode="auto">
            <a:xfrm>
              <a:off x="7264410" y="3646882"/>
              <a:ext cx="0" cy="4779"/>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1" name="Freeform 695"/>
            <p:cNvSpPr>
              <a:spLocks/>
            </p:cNvSpPr>
            <p:nvPr/>
          </p:nvSpPr>
          <p:spPr bwMode="auto">
            <a:xfrm>
              <a:off x="7049385" y="3460527"/>
              <a:ext cx="340852" cy="200689"/>
            </a:xfrm>
            <a:custGeom>
              <a:avLst/>
              <a:gdLst>
                <a:gd name="T0" fmla="*/ 73 w 73"/>
                <a:gd name="T1" fmla="*/ 28 h 43"/>
                <a:gd name="T2" fmla="*/ 69 w 73"/>
                <a:gd name="T3" fmla="*/ 27 h 43"/>
                <a:gd name="T4" fmla="*/ 65 w 73"/>
                <a:gd name="T5" fmla="*/ 24 h 43"/>
                <a:gd name="T6" fmla="*/ 58 w 73"/>
                <a:gd name="T7" fmla="*/ 20 h 43"/>
                <a:gd name="T8" fmla="*/ 52 w 73"/>
                <a:gd name="T9" fmla="*/ 16 h 43"/>
                <a:gd name="T10" fmla="*/ 47 w 73"/>
                <a:gd name="T11" fmla="*/ 9 h 43"/>
                <a:gd name="T12" fmla="*/ 40 w 73"/>
                <a:gd name="T13" fmla="*/ 5 h 43"/>
                <a:gd name="T14" fmla="*/ 40 w 73"/>
                <a:gd name="T15" fmla="*/ 2 h 43"/>
                <a:gd name="T16" fmla="*/ 36 w 73"/>
                <a:gd name="T17" fmla="*/ 1 h 43"/>
                <a:gd name="T18" fmla="*/ 34 w 73"/>
                <a:gd name="T19" fmla="*/ 0 h 43"/>
                <a:gd name="T20" fmla="*/ 31 w 73"/>
                <a:gd name="T21" fmla="*/ 1 h 43"/>
                <a:gd name="T22" fmla="*/ 28 w 73"/>
                <a:gd name="T23" fmla="*/ 3 h 43"/>
                <a:gd name="T24" fmla="*/ 25 w 73"/>
                <a:gd name="T25" fmla="*/ 6 h 43"/>
                <a:gd name="T26" fmla="*/ 22 w 73"/>
                <a:gd name="T27" fmla="*/ 8 h 43"/>
                <a:gd name="T28" fmla="*/ 17 w 73"/>
                <a:gd name="T29" fmla="*/ 8 h 43"/>
                <a:gd name="T30" fmla="*/ 12 w 73"/>
                <a:gd name="T31" fmla="*/ 2 h 43"/>
                <a:gd name="T32" fmla="*/ 2 w 73"/>
                <a:gd name="T33" fmla="*/ 5 h 43"/>
                <a:gd name="T34" fmla="*/ 5 w 73"/>
                <a:gd name="T35" fmla="*/ 12 h 43"/>
                <a:gd name="T36" fmla="*/ 8 w 73"/>
                <a:gd name="T37" fmla="*/ 17 h 43"/>
                <a:gd name="T38" fmla="*/ 8 w 73"/>
                <a:gd name="T39" fmla="*/ 19 h 43"/>
                <a:gd name="T40" fmla="*/ 10 w 73"/>
                <a:gd name="T41" fmla="*/ 22 h 43"/>
                <a:gd name="T42" fmla="*/ 9 w 73"/>
                <a:gd name="T43" fmla="*/ 26 h 43"/>
                <a:gd name="T44" fmla="*/ 9 w 73"/>
                <a:gd name="T45" fmla="*/ 31 h 43"/>
                <a:gd name="T46" fmla="*/ 14 w 73"/>
                <a:gd name="T47" fmla="*/ 29 h 43"/>
                <a:gd name="T48" fmla="*/ 17 w 73"/>
                <a:gd name="T49" fmla="*/ 26 h 43"/>
                <a:gd name="T50" fmla="*/ 27 w 73"/>
                <a:gd name="T51" fmla="*/ 27 h 43"/>
                <a:gd name="T52" fmla="*/ 37 w 73"/>
                <a:gd name="T53" fmla="*/ 31 h 43"/>
                <a:gd name="T54" fmla="*/ 45 w 73"/>
                <a:gd name="T55" fmla="*/ 35 h 43"/>
                <a:gd name="T56" fmla="*/ 46 w 73"/>
                <a:gd name="T57" fmla="*/ 37 h 43"/>
                <a:gd name="T58" fmla="*/ 48 w 73"/>
                <a:gd name="T59" fmla="*/ 42 h 43"/>
                <a:gd name="T60" fmla="*/ 53 w 73"/>
                <a:gd name="T61" fmla="*/ 43 h 43"/>
                <a:gd name="T62" fmla="*/ 57 w 73"/>
                <a:gd name="T63" fmla="*/ 40 h 43"/>
                <a:gd name="T64" fmla="*/ 62 w 73"/>
                <a:gd name="T65" fmla="*/ 38 h 43"/>
                <a:gd name="T66" fmla="*/ 65 w 73"/>
                <a:gd name="T67" fmla="*/ 33 h 43"/>
                <a:gd name="T68" fmla="*/ 69 w 73"/>
                <a:gd name="T69" fmla="*/ 31 h 43"/>
                <a:gd name="T70" fmla="*/ 73 w 73"/>
                <a:gd name="T71" fmla="*/ 31 h 43"/>
                <a:gd name="T72" fmla="*/ 73 w 73"/>
                <a:gd name="T73"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 h="43">
                  <a:moveTo>
                    <a:pt x="73" y="28"/>
                  </a:moveTo>
                  <a:cubicBezTo>
                    <a:pt x="72" y="27"/>
                    <a:pt x="71" y="27"/>
                    <a:pt x="69" y="27"/>
                  </a:cubicBezTo>
                  <a:cubicBezTo>
                    <a:pt x="68" y="26"/>
                    <a:pt x="66" y="25"/>
                    <a:pt x="65" y="24"/>
                  </a:cubicBezTo>
                  <a:cubicBezTo>
                    <a:pt x="63" y="23"/>
                    <a:pt x="60" y="22"/>
                    <a:pt x="58" y="20"/>
                  </a:cubicBezTo>
                  <a:cubicBezTo>
                    <a:pt x="57" y="18"/>
                    <a:pt x="54" y="18"/>
                    <a:pt x="52" y="16"/>
                  </a:cubicBezTo>
                  <a:cubicBezTo>
                    <a:pt x="51" y="13"/>
                    <a:pt x="50" y="9"/>
                    <a:pt x="47" y="9"/>
                  </a:cubicBezTo>
                  <a:cubicBezTo>
                    <a:pt x="44" y="9"/>
                    <a:pt x="40" y="9"/>
                    <a:pt x="40" y="5"/>
                  </a:cubicBezTo>
                  <a:cubicBezTo>
                    <a:pt x="40" y="4"/>
                    <a:pt x="41" y="2"/>
                    <a:pt x="40" y="2"/>
                  </a:cubicBezTo>
                  <a:cubicBezTo>
                    <a:pt x="39" y="1"/>
                    <a:pt x="38" y="2"/>
                    <a:pt x="36" y="1"/>
                  </a:cubicBezTo>
                  <a:cubicBezTo>
                    <a:pt x="36" y="1"/>
                    <a:pt x="35" y="0"/>
                    <a:pt x="34" y="0"/>
                  </a:cubicBezTo>
                  <a:cubicBezTo>
                    <a:pt x="33" y="0"/>
                    <a:pt x="32" y="1"/>
                    <a:pt x="31" y="1"/>
                  </a:cubicBezTo>
                  <a:cubicBezTo>
                    <a:pt x="30" y="0"/>
                    <a:pt x="29" y="3"/>
                    <a:pt x="28" y="3"/>
                  </a:cubicBezTo>
                  <a:cubicBezTo>
                    <a:pt x="27" y="3"/>
                    <a:pt x="24" y="4"/>
                    <a:pt x="25" y="6"/>
                  </a:cubicBezTo>
                  <a:cubicBezTo>
                    <a:pt x="26" y="9"/>
                    <a:pt x="25" y="8"/>
                    <a:pt x="22" y="8"/>
                  </a:cubicBezTo>
                  <a:cubicBezTo>
                    <a:pt x="21" y="8"/>
                    <a:pt x="18" y="8"/>
                    <a:pt x="17" y="8"/>
                  </a:cubicBezTo>
                  <a:cubicBezTo>
                    <a:pt x="15" y="6"/>
                    <a:pt x="14" y="4"/>
                    <a:pt x="12" y="2"/>
                  </a:cubicBezTo>
                  <a:cubicBezTo>
                    <a:pt x="9" y="0"/>
                    <a:pt x="5" y="3"/>
                    <a:pt x="2" y="5"/>
                  </a:cubicBezTo>
                  <a:cubicBezTo>
                    <a:pt x="3" y="6"/>
                    <a:pt x="6" y="10"/>
                    <a:pt x="5" y="12"/>
                  </a:cubicBezTo>
                  <a:cubicBezTo>
                    <a:pt x="0" y="15"/>
                    <a:pt x="6" y="15"/>
                    <a:pt x="8" y="17"/>
                  </a:cubicBezTo>
                  <a:cubicBezTo>
                    <a:pt x="8" y="17"/>
                    <a:pt x="8" y="19"/>
                    <a:pt x="8" y="19"/>
                  </a:cubicBezTo>
                  <a:cubicBezTo>
                    <a:pt x="7" y="20"/>
                    <a:pt x="9" y="22"/>
                    <a:pt x="10" y="22"/>
                  </a:cubicBezTo>
                  <a:cubicBezTo>
                    <a:pt x="10" y="23"/>
                    <a:pt x="9" y="24"/>
                    <a:pt x="9" y="26"/>
                  </a:cubicBezTo>
                  <a:cubicBezTo>
                    <a:pt x="9" y="27"/>
                    <a:pt x="9" y="29"/>
                    <a:pt x="9" y="31"/>
                  </a:cubicBezTo>
                  <a:cubicBezTo>
                    <a:pt x="11" y="31"/>
                    <a:pt x="12" y="31"/>
                    <a:pt x="14" y="29"/>
                  </a:cubicBezTo>
                  <a:cubicBezTo>
                    <a:pt x="15" y="28"/>
                    <a:pt x="16" y="27"/>
                    <a:pt x="17" y="26"/>
                  </a:cubicBezTo>
                  <a:cubicBezTo>
                    <a:pt x="21" y="26"/>
                    <a:pt x="24" y="25"/>
                    <a:pt x="27" y="27"/>
                  </a:cubicBezTo>
                  <a:cubicBezTo>
                    <a:pt x="29" y="30"/>
                    <a:pt x="35" y="28"/>
                    <a:pt x="37" y="31"/>
                  </a:cubicBezTo>
                  <a:cubicBezTo>
                    <a:pt x="39" y="34"/>
                    <a:pt x="41" y="35"/>
                    <a:pt x="45" y="35"/>
                  </a:cubicBezTo>
                  <a:cubicBezTo>
                    <a:pt x="46" y="35"/>
                    <a:pt x="46" y="35"/>
                    <a:pt x="46" y="37"/>
                  </a:cubicBezTo>
                  <a:cubicBezTo>
                    <a:pt x="46" y="40"/>
                    <a:pt x="46" y="40"/>
                    <a:pt x="48" y="42"/>
                  </a:cubicBezTo>
                  <a:cubicBezTo>
                    <a:pt x="50" y="42"/>
                    <a:pt x="51" y="43"/>
                    <a:pt x="53" y="43"/>
                  </a:cubicBezTo>
                  <a:cubicBezTo>
                    <a:pt x="56" y="43"/>
                    <a:pt x="56" y="42"/>
                    <a:pt x="57" y="40"/>
                  </a:cubicBezTo>
                  <a:cubicBezTo>
                    <a:pt x="58" y="38"/>
                    <a:pt x="60" y="39"/>
                    <a:pt x="62" y="38"/>
                  </a:cubicBezTo>
                  <a:cubicBezTo>
                    <a:pt x="64" y="37"/>
                    <a:pt x="64" y="35"/>
                    <a:pt x="65" y="33"/>
                  </a:cubicBezTo>
                  <a:cubicBezTo>
                    <a:pt x="65" y="31"/>
                    <a:pt x="68" y="33"/>
                    <a:pt x="69" y="31"/>
                  </a:cubicBezTo>
                  <a:cubicBezTo>
                    <a:pt x="69" y="29"/>
                    <a:pt x="72" y="31"/>
                    <a:pt x="73" y="31"/>
                  </a:cubicBezTo>
                  <a:cubicBezTo>
                    <a:pt x="73" y="30"/>
                    <a:pt x="73" y="29"/>
                    <a:pt x="73" y="2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2" name="Freeform 696"/>
            <p:cNvSpPr>
              <a:spLocks/>
            </p:cNvSpPr>
            <p:nvPr/>
          </p:nvSpPr>
          <p:spPr bwMode="auto">
            <a:xfrm>
              <a:off x="7409352" y="3506718"/>
              <a:ext cx="186353" cy="125829"/>
            </a:xfrm>
            <a:custGeom>
              <a:avLst/>
              <a:gdLst>
                <a:gd name="T0" fmla="*/ 30 w 40"/>
                <a:gd name="T1" fmla="*/ 10 h 27"/>
                <a:gd name="T2" fmla="*/ 25 w 40"/>
                <a:gd name="T3" fmla="*/ 10 h 27"/>
                <a:gd name="T4" fmla="*/ 21 w 40"/>
                <a:gd name="T5" fmla="*/ 8 h 27"/>
                <a:gd name="T6" fmla="*/ 19 w 40"/>
                <a:gd name="T7" fmla="*/ 9 h 27"/>
                <a:gd name="T8" fmla="*/ 17 w 40"/>
                <a:gd name="T9" fmla="*/ 9 h 27"/>
                <a:gd name="T10" fmla="*/ 10 w 40"/>
                <a:gd name="T11" fmla="*/ 8 h 27"/>
                <a:gd name="T12" fmla="*/ 12 w 40"/>
                <a:gd name="T13" fmla="*/ 5 h 27"/>
                <a:gd name="T14" fmla="*/ 16 w 40"/>
                <a:gd name="T15" fmla="*/ 7 h 27"/>
                <a:gd name="T16" fmla="*/ 19 w 40"/>
                <a:gd name="T17" fmla="*/ 5 h 27"/>
                <a:gd name="T18" fmla="*/ 16 w 40"/>
                <a:gd name="T19" fmla="*/ 6 h 27"/>
                <a:gd name="T20" fmla="*/ 16 w 40"/>
                <a:gd name="T21" fmla="*/ 1 h 27"/>
                <a:gd name="T22" fmla="*/ 14 w 40"/>
                <a:gd name="T23" fmla="*/ 2 h 27"/>
                <a:gd name="T24" fmla="*/ 10 w 40"/>
                <a:gd name="T25" fmla="*/ 2 h 27"/>
                <a:gd name="T26" fmla="*/ 8 w 40"/>
                <a:gd name="T27" fmla="*/ 5 h 27"/>
                <a:gd name="T28" fmla="*/ 6 w 40"/>
                <a:gd name="T29" fmla="*/ 8 h 27"/>
                <a:gd name="T30" fmla="*/ 1 w 40"/>
                <a:gd name="T31" fmla="*/ 10 h 27"/>
                <a:gd name="T32" fmla="*/ 4 w 40"/>
                <a:gd name="T33" fmla="*/ 14 h 27"/>
                <a:gd name="T34" fmla="*/ 4 w 40"/>
                <a:gd name="T35" fmla="*/ 19 h 27"/>
                <a:gd name="T36" fmla="*/ 4 w 40"/>
                <a:gd name="T37" fmla="*/ 24 h 27"/>
                <a:gd name="T38" fmla="*/ 9 w 40"/>
                <a:gd name="T39" fmla="*/ 22 h 27"/>
                <a:gd name="T40" fmla="*/ 12 w 40"/>
                <a:gd name="T41" fmla="*/ 20 h 27"/>
                <a:gd name="T42" fmla="*/ 17 w 40"/>
                <a:gd name="T43" fmla="*/ 17 h 27"/>
                <a:gd name="T44" fmla="*/ 20 w 40"/>
                <a:gd name="T45" fmla="*/ 17 h 27"/>
                <a:gd name="T46" fmla="*/ 22 w 40"/>
                <a:gd name="T47" fmla="*/ 21 h 27"/>
                <a:gd name="T48" fmla="*/ 21 w 40"/>
                <a:gd name="T49" fmla="*/ 24 h 27"/>
                <a:gd name="T50" fmla="*/ 27 w 40"/>
                <a:gd name="T51" fmla="*/ 23 h 27"/>
                <a:gd name="T52" fmla="*/ 32 w 40"/>
                <a:gd name="T53" fmla="*/ 21 h 27"/>
                <a:gd name="T54" fmla="*/ 39 w 40"/>
                <a:gd name="T55" fmla="*/ 21 h 27"/>
                <a:gd name="T56" fmla="*/ 38 w 40"/>
                <a:gd name="T57" fmla="*/ 18 h 27"/>
                <a:gd name="T58" fmla="*/ 36 w 40"/>
                <a:gd name="T59" fmla="*/ 14 h 27"/>
                <a:gd name="T60" fmla="*/ 32 w 40"/>
                <a:gd name="T61" fmla="*/ 9 h 27"/>
                <a:gd name="T62" fmla="*/ 30 w 40"/>
                <a:gd name="T63" fmla="*/ 10 h 27"/>
                <a:gd name="T64" fmla="*/ 30 w 40"/>
                <a:gd name="T65"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 h="27">
                  <a:moveTo>
                    <a:pt x="30" y="10"/>
                  </a:moveTo>
                  <a:cubicBezTo>
                    <a:pt x="28" y="11"/>
                    <a:pt x="27" y="10"/>
                    <a:pt x="25" y="10"/>
                  </a:cubicBezTo>
                  <a:cubicBezTo>
                    <a:pt x="23" y="10"/>
                    <a:pt x="22" y="8"/>
                    <a:pt x="21" y="8"/>
                  </a:cubicBezTo>
                  <a:cubicBezTo>
                    <a:pt x="20" y="8"/>
                    <a:pt x="20" y="9"/>
                    <a:pt x="19" y="9"/>
                  </a:cubicBezTo>
                  <a:cubicBezTo>
                    <a:pt x="19" y="10"/>
                    <a:pt x="18" y="9"/>
                    <a:pt x="17" y="9"/>
                  </a:cubicBezTo>
                  <a:cubicBezTo>
                    <a:pt x="15" y="9"/>
                    <a:pt x="12" y="9"/>
                    <a:pt x="10" y="8"/>
                  </a:cubicBezTo>
                  <a:cubicBezTo>
                    <a:pt x="9" y="7"/>
                    <a:pt x="12" y="5"/>
                    <a:pt x="12" y="5"/>
                  </a:cubicBezTo>
                  <a:cubicBezTo>
                    <a:pt x="14" y="4"/>
                    <a:pt x="15" y="7"/>
                    <a:pt x="16" y="7"/>
                  </a:cubicBezTo>
                  <a:cubicBezTo>
                    <a:pt x="18" y="7"/>
                    <a:pt x="19" y="6"/>
                    <a:pt x="19" y="5"/>
                  </a:cubicBezTo>
                  <a:cubicBezTo>
                    <a:pt x="18" y="4"/>
                    <a:pt x="17" y="6"/>
                    <a:pt x="16" y="6"/>
                  </a:cubicBezTo>
                  <a:cubicBezTo>
                    <a:pt x="15" y="5"/>
                    <a:pt x="17" y="2"/>
                    <a:pt x="16" y="1"/>
                  </a:cubicBezTo>
                  <a:cubicBezTo>
                    <a:pt x="16" y="0"/>
                    <a:pt x="14" y="2"/>
                    <a:pt x="14" y="2"/>
                  </a:cubicBezTo>
                  <a:cubicBezTo>
                    <a:pt x="12" y="3"/>
                    <a:pt x="11" y="1"/>
                    <a:pt x="10" y="2"/>
                  </a:cubicBezTo>
                  <a:cubicBezTo>
                    <a:pt x="8" y="2"/>
                    <a:pt x="12" y="5"/>
                    <a:pt x="8" y="5"/>
                  </a:cubicBezTo>
                  <a:cubicBezTo>
                    <a:pt x="6" y="4"/>
                    <a:pt x="9" y="8"/>
                    <a:pt x="6" y="8"/>
                  </a:cubicBezTo>
                  <a:cubicBezTo>
                    <a:pt x="5" y="9"/>
                    <a:pt x="0" y="8"/>
                    <a:pt x="1" y="10"/>
                  </a:cubicBezTo>
                  <a:cubicBezTo>
                    <a:pt x="2" y="13"/>
                    <a:pt x="5" y="11"/>
                    <a:pt x="4" y="14"/>
                  </a:cubicBezTo>
                  <a:cubicBezTo>
                    <a:pt x="4" y="17"/>
                    <a:pt x="7" y="17"/>
                    <a:pt x="4" y="19"/>
                  </a:cubicBezTo>
                  <a:cubicBezTo>
                    <a:pt x="3" y="20"/>
                    <a:pt x="1" y="24"/>
                    <a:pt x="4" y="24"/>
                  </a:cubicBezTo>
                  <a:cubicBezTo>
                    <a:pt x="6" y="24"/>
                    <a:pt x="8" y="21"/>
                    <a:pt x="9" y="22"/>
                  </a:cubicBezTo>
                  <a:cubicBezTo>
                    <a:pt x="12" y="25"/>
                    <a:pt x="9" y="20"/>
                    <a:pt x="12" y="20"/>
                  </a:cubicBezTo>
                  <a:cubicBezTo>
                    <a:pt x="14" y="20"/>
                    <a:pt x="15" y="19"/>
                    <a:pt x="17" y="17"/>
                  </a:cubicBezTo>
                  <a:cubicBezTo>
                    <a:pt x="18" y="14"/>
                    <a:pt x="19" y="15"/>
                    <a:pt x="20" y="17"/>
                  </a:cubicBezTo>
                  <a:cubicBezTo>
                    <a:pt x="21" y="18"/>
                    <a:pt x="22" y="19"/>
                    <a:pt x="22" y="21"/>
                  </a:cubicBezTo>
                  <a:cubicBezTo>
                    <a:pt x="22" y="22"/>
                    <a:pt x="21" y="23"/>
                    <a:pt x="21" y="24"/>
                  </a:cubicBezTo>
                  <a:cubicBezTo>
                    <a:pt x="22" y="27"/>
                    <a:pt x="26" y="24"/>
                    <a:pt x="27" y="23"/>
                  </a:cubicBezTo>
                  <a:cubicBezTo>
                    <a:pt x="28" y="22"/>
                    <a:pt x="31" y="20"/>
                    <a:pt x="32" y="21"/>
                  </a:cubicBezTo>
                  <a:cubicBezTo>
                    <a:pt x="34" y="23"/>
                    <a:pt x="36" y="20"/>
                    <a:pt x="39" y="21"/>
                  </a:cubicBezTo>
                  <a:cubicBezTo>
                    <a:pt x="40" y="20"/>
                    <a:pt x="38" y="18"/>
                    <a:pt x="38" y="18"/>
                  </a:cubicBezTo>
                  <a:cubicBezTo>
                    <a:pt x="37" y="16"/>
                    <a:pt x="38" y="14"/>
                    <a:pt x="36" y="14"/>
                  </a:cubicBezTo>
                  <a:cubicBezTo>
                    <a:pt x="33" y="15"/>
                    <a:pt x="31" y="12"/>
                    <a:pt x="32" y="9"/>
                  </a:cubicBezTo>
                  <a:cubicBezTo>
                    <a:pt x="32" y="9"/>
                    <a:pt x="31" y="9"/>
                    <a:pt x="30" y="10"/>
                  </a:cubicBezTo>
                  <a:cubicBezTo>
                    <a:pt x="29" y="10"/>
                    <a:pt x="31" y="9"/>
                    <a:pt x="30"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3" name="Freeform 697"/>
            <p:cNvSpPr>
              <a:spLocks/>
            </p:cNvSpPr>
            <p:nvPr/>
          </p:nvSpPr>
          <p:spPr bwMode="auto">
            <a:xfrm>
              <a:off x="7259632" y="3615026"/>
              <a:ext cx="387045" cy="345632"/>
            </a:xfrm>
            <a:custGeom>
              <a:avLst/>
              <a:gdLst>
                <a:gd name="T0" fmla="*/ 8 w 83"/>
                <a:gd name="T1" fmla="*/ 51 h 74"/>
                <a:gd name="T2" fmla="*/ 9 w 83"/>
                <a:gd name="T3" fmla="*/ 54 h 74"/>
                <a:gd name="T4" fmla="*/ 11 w 83"/>
                <a:gd name="T5" fmla="*/ 57 h 74"/>
                <a:gd name="T6" fmla="*/ 5 w 83"/>
                <a:gd name="T7" fmla="*/ 61 h 74"/>
                <a:gd name="T8" fmla="*/ 3 w 83"/>
                <a:gd name="T9" fmla="*/ 64 h 74"/>
                <a:gd name="T10" fmla="*/ 6 w 83"/>
                <a:gd name="T11" fmla="*/ 66 h 74"/>
                <a:gd name="T12" fmla="*/ 13 w 83"/>
                <a:gd name="T13" fmla="*/ 64 h 74"/>
                <a:gd name="T14" fmla="*/ 19 w 83"/>
                <a:gd name="T15" fmla="*/ 65 h 74"/>
                <a:gd name="T16" fmla="*/ 23 w 83"/>
                <a:gd name="T17" fmla="*/ 65 h 74"/>
                <a:gd name="T18" fmla="*/ 28 w 83"/>
                <a:gd name="T19" fmla="*/ 64 h 74"/>
                <a:gd name="T20" fmla="*/ 29 w 83"/>
                <a:gd name="T21" fmla="*/ 67 h 74"/>
                <a:gd name="T22" fmla="*/ 32 w 83"/>
                <a:gd name="T23" fmla="*/ 69 h 74"/>
                <a:gd name="T24" fmla="*/ 33 w 83"/>
                <a:gd name="T25" fmla="*/ 73 h 74"/>
                <a:gd name="T26" fmla="*/ 34 w 83"/>
                <a:gd name="T27" fmla="*/ 71 h 74"/>
                <a:gd name="T28" fmla="*/ 36 w 83"/>
                <a:gd name="T29" fmla="*/ 73 h 74"/>
                <a:gd name="T30" fmla="*/ 43 w 83"/>
                <a:gd name="T31" fmla="*/ 71 h 74"/>
                <a:gd name="T32" fmla="*/ 46 w 83"/>
                <a:gd name="T33" fmla="*/ 70 h 74"/>
                <a:gd name="T34" fmla="*/ 50 w 83"/>
                <a:gd name="T35" fmla="*/ 70 h 74"/>
                <a:gd name="T36" fmla="*/ 48 w 83"/>
                <a:gd name="T37" fmla="*/ 64 h 74"/>
                <a:gd name="T38" fmla="*/ 46 w 83"/>
                <a:gd name="T39" fmla="*/ 61 h 74"/>
                <a:gd name="T40" fmla="*/ 44 w 83"/>
                <a:gd name="T41" fmla="*/ 57 h 74"/>
                <a:gd name="T42" fmla="*/ 46 w 83"/>
                <a:gd name="T43" fmla="*/ 52 h 74"/>
                <a:gd name="T44" fmla="*/ 49 w 83"/>
                <a:gd name="T45" fmla="*/ 52 h 74"/>
                <a:gd name="T46" fmla="*/ 52 w 83"/>
                <a:gd name="T47" fmla="*/ 52 h 74"/>
                <a:gd name="T48" fmla="*/ 57 w 83"/>
                <a:gd name="T49" fmla="*/ 46 h 74"/>
                <a:gd name="T50" fmla="*/ 60 w 83"/>
                <a:gd name="T51" fmla="*/ 44 h 74"/>
                <a:gd name="T52" fmla="*/ 62 w 83"/>
                <a:gd name="T53" fmla="*/ 41 h 74"/>
                <a:gd name="T54" fmla="*/ 65 w 83"/>
                <a:gd name="T55" fmla="*/ 39 h 74"/>
                <a:gd name="T56" fmla="*/ 66 w 83"/>
                <a:gd name="T57" fmla="*/ 37 h 74"/>
                <a:gd name="T58" fmla="*/ 69 w 83"/>
                <a:gd name="T59" fmla="*/ 33 h 74"/>
                <a:gd name="T60" fmla="*/ 71 w 83"/>
                <a:gd name="T61" fmla="*/ 27 h 74"/>
                <a:gd name="T62" fmla="*/ 66 w 83"/>
                <a:gd name="T63" fmla="*/ 23 h 74"/>
                <a:gd name="T64" fmla="*/ 65 w 83"/>
                <a:gd name="T65" fmla="*/ 16 h 74"/>
                <a:gd name="T66" fmla="*/ 70 w 83"/>
                <a:gd name="T67" fmla="*/ 14 h 74"/>
                <a:gd name="T68" fmla="*/ 74 w 83"/>
                <a:gd name="T69" fmla="*/ 15 h 74"/>
                <a:gd name="T70" fmla="*/ 77 w 83"/>
                <a:gd name="T71" fmla="*/ 13 h 74"/>
                <a:gd name="T72" fmla="*/ 83 w 83"/>
                <a:gd name="T73" fmla="*/ 10 h 74"/>
                <a:gd name="T74" fmla="*/ 76 w 83"/>
                <a:gd name="T75" fmla="*/ 6 h 74"/>
                <a:gd name="T76" fmla="*/ 74 w 83"/>
                <a:gd name="T77" fmla="*/ 2 h 74"/>
                <a:gd name="T78" fmla="*/ 71 w 83"/>
                <a:gd name="T79" fmla="*/ 0 h 74"/>
                <a:gd name="T80" fmla="*/ 65 w 83"/>
                <a:gd name="T81" fmla="*/ 1 h 74"/>
                <a:gd name="T82" fmla="*/ 56 w 83"/>
                <a:gd name="T83" fmla="*/ 4 h 74"/>
                <a:gd name="T84" fmla="*/ 53 w 83"/>
                <a:gd name="T85" fmla="*/ 8 h 74"/>
                <a:gd name="T86" fmla="*/ 51 w 83"/>
                <a:gd name="T87" fmla="*/ 13 h 74"/>
                <a:gd name="T88" fmla="*/ 48 w 83"/>
                <a:gd name="T89" fmla="*/ 18 h 74"/>
                <a:gd name="T90" fmla="*/ 47 w 83"/>
                <a:gd name="T91" fmla="*/ 21 h 74"/>
                <a:gd name="T92" fmla="*/ 43 w 83"/>
                <a:gd name="T93" fmla="*/ 24 h 74"/>
                <a:gd name="T94" fmla="*/ 41 w 83"/>
                <a:gd name="T95" fmla="*/ 30 h 74"/>
                <a:gd name="T96" fmla="*/ 38 w 83"/>
                <a:gd name="T97" fmla="*/ 30 h 74"/>
                <a:gd name="T98" fmla="*/ 34 w 83"/>
                <a:gd name="T99" fmla="*/ 32 h 74"/>
                <a:gd name="T100" fmla="*/ 30 w 83"/>
                <a:gd name="T101" fmla="*/ 33 h 74"/>
                <a:gd name="T102" fmla="*/ 27 w 83"/>
                <a:gd name="T103" fmla="*/ 37 h 74"/>
                <a:gd name="T104" fmla="*/ 22 w 83"/>
                <a:gd name="T105" fmla="*/ 42 h 74"/>
                <a:gd name="T106" fmla="*/ 13 w 83"/>
                <a:gd name="T107" fmla="*/ 43 h 74"/>
                <a:gd name="T108" fmla="*/ 0 w 83"/>
                <a:gd name="T109" fmla="*/ 40 h 74"/>
                <a:gd name="T110" fmla="*/ 3 w 83"/>
                <a:gd name="T111" fmla="*/ 46 h 74"/>
                <a:gd name="T112" fmla="*/ 8 w 83"/>
                <a:gd name="T113" fmla="*/ 5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74">
                  <a:moveTo>
                    <a:pt x="8" y="51"/>
                  </a:moveTo>
                  <a:cubicBezTo>
                    <a:pt x="8" y="52"/>
                    <a:pt x="8" y="53"/>
                    <a:pt x="9" y="54"/>
                  </a:cubicBezTo>
                  <a:cubicBezTo>
                    <a:pt x="10" y="55"/>
                    <a:pt x="11" y="56"/>
                    <a:pt x="11" y="57"/>
                  </a:cubicBezTo>
                  <a:cubicBezTo>
                    <a:pt x="11" y="58"/>
                    <a:pt x="6" y="60"/>
                    <a:pt x="5" y="61"/>
                  </a:cubicBezTo>
                  <a:cubicBezTo>
                    <a:pt x="4" y="61"/>
                    <a:pt x="3" y="62"/>
                    <a:pt x="3" y="64"/>
                  </a:cubicBezTo>
                  <a:cubicBezTo>
                    <a:pt x="3" y="66"/>
                    <a:pt x="3" y="66"/>
                    <a:pt x="6" y="66"/>
                  </a:cubicBezTo>
                  <a:cubicBezTo>
                    <a:pt x="8" y="65"/>
                    <a:pt x="11" y="65"/>
                    <a:pt x="13" y="64"/>
                  </a:cubicBezTo>
                  <a:cubicBezTo>
                    <a:pt x="15" y="64"/>
                    <a:pt x="17" y="64"/>
                    <a:pt x="19" y="65"/>
                  </a:cubicBezTo>
                  <a:cubicBezTo>
                    <a:pt x="20" y="65"/>
                    <a:pt x="22" y="65"/>
                    <a:pt x="23" y="65"/>
                  </a:cubicBezTo>
                  <a:cubicBezTo>
                    <a:pt x="25" y="65"/>
                    <a:pt x="26" y="64"/>
                    <a:pt x="28" y="64"/>
                  </a:cubicBezTo>
                  <a:cubicBezTo>
                    <a:pt x="29" y="64"/>
                    <a:pt x="29" y="66"/>
                    <a:pt x="29" y="67"/>
                  </a:cubicBezTo>
                  <a:cubicBezTo>
                    <a:pt x="30" y="68"/>
                    <a:pt x="31" y="68"/>
                    <a:pt x="32" y="69"/>
                  </a:cubicBezTo>
                  <a:cubicBezTo>
                    <a:pt x="32" y="70"/>
                    <a:pt x="33" y="72"/>
                    <a:pt x="33" y="73"/>
                  </a:cubicBezTo>
                  <a:cubicBezTo>
                    <a:pt x="35" y="74"/>
                    <a:pt x="34" y="72"/>
                    <a:pt x="34" y="71"/>
                  </a:cubicBezTo>
                  <a:cubicBezTo>
                    <a:pt x="35" y="71"/>
                    <a:pt x="36" y="73"/>
                    <a:pt x="36" y="73"/>
                  </a:cubicBezTo>
                  <a:cubicBezTo>
                    <a:pt x="38" y="72"/>
                    <a:pt x="40" y="70"/>
                    <a:pt x="43" y="71"/>
                  </a:cubicBezTo>
                  <a:cubicBezTo>
                    <a:pt x="44" y="71"/>
                    <a:pt x="45" y="71"/>
                    <a:pt x="46" y="70"/>
                  </a:cubicBezTo>
                  <a:cubicBezTo>
                    <a:pt x="47" y="70"/>
                    <a:pt x="49" y="70"/>
                    <a:pt x="50" y="70"/>
                  </a:cubicBezTo>
                  <a:cubicBezTo>
                    <a:pt x="51" y="69"/>
                    <a:pt x="49" y="64"/>
                    <a:pt x="48" y="64"/>
                  </a:cubicBezTo>
                  <a:cubicBezTo>
                    <a:pt x="47" y="63"/>
                    <a:pt x="46" y="63"/>
                    <a:pt x="46" y="61"/>
                  </a:cubicBezTo>
                  <a:cubicBezTo>
                    <a:pt x="46" y="59"/>
                    <a:pt x="45" y="58"/>
                    <a:pt x="44" y="57"/>
                  </a:cubicBezTo>
                  <a:cubicBezTo>
                    <a:pt x="41" y="56"/>
                    <a:pt x="45" y="54"/>
                    <a:pt x="46" y="52"/>
                  </a:cubicBezTo>
                  <a:cubicBezTo>
                    <a:pt x="47" y="52"/>
                    <a:pt x="47" y="51"/>
                    <a:pt x="49" y="52"/>
                  </a:cubicBezTo>
                  <a:cubicBezTo>
                    <a:pt x="51" y="54"/>
                    <a:pt x="50" y="52"/>
                    <a:pt x="52" y="52"/>
                  </a:cubicBezTo>
                  <a:cubicBezTo>
                    <a:pt x="56" y="51"/>
                    <a:pt x="55" y="48"/>
                    <a:pt x="57" y="46"/>
                  </a:cubicBezTo>
                  <a:cubicBezTo>
                    <a:pt x="58" y="45"/>
                    <a:pt x="60" y="45"/>
                    <a:pt x="60" y="44"/>
                  </a:cubicBezTo>
                  <a:cubicBezTo>
                    <a:pt x="61" y="43"/>
                    <a:pt x="62" y="42"/>
                    <a:pt x="62" y="41"/>
                  </a:cubicBezTo>
                  <a:cubicBezTo>
                    <a:pt x="62" y="40"/>
                    <a:pt x="64" y="39"/>
                    <a:pt x="65" y="39"/>
                  </a:cubicBezTo>
                  <a:cubicBezTo>
                    <a:pt x="66" y="39"/>
                    <a:pt x="66" y="37"/>
                    <a:pt x="66" y="37"/>
                  </a:cubicBezTo>
                  <a:cubicBezTo>
                    <a:pt x="66" y="34"/>
                    <a:pt x="70" y="36"/>
                    <a:pt x="69" y="33"/>
                  </a:cubicBezTo>
                  <a:cubicBezTo>
                    <a:pt x="69" y="30"/>
                    <a:pt x="68" y="29"/>
                    <a:pt x="71" y="27"/>
                  </a:cubicBezTo>
                  <a:cubicBezTo>
                    <a:pt x="72" y="27"/>
                    <a:pt x="67" y="24"/>
                    <a:pt x="66" y="23"/>
                  </a:cubicBezTo>
                  <a:cubicBezTo>
                    <a:pt x="65" y="21"/>
                    <a:pt x="66" y="18"/>
                    <a:pt x="65" y="16"/>
                  </a:cubicBezTo>
                  <a:cubicBezTo>
                    <a:pt x="65" y="13"/>
                    <a:pt x="68" y="13"/>
                    <a:pt x="70" y="14"/>
                  </a:cubicBezTo>
                  <a:cubicBezTo>
                    <a:pt x="71" y="14"/>
                    <a:pt x="73" y="15"/>
                    <a:pt x="74" y="15"/>
                  </a:cubicBezTo>
                  <a:cubicBezTo>
                    <a:pt x="76" y="15"/>
                    <a:pt x="76" y="14"/>
                    <a:pt x="77" y="13"/>
                  </a:cubicBezTo>
                  <a:cubicBezTo>
                    <a:pt x="80" y="13"/>
                    <a:pt x="81" y="13"/>
                    <a:pt x="83" y="10"/>
                  </a:cubicBezTo>
                  <a:cubicBezTo>
                    <a:pt x="80" y="9"/>
                    <a:pt x="77" y="8"/>
                    <a:pt x="76" y="6"/>
                  </a:cubicBezTo>
                  <a:cubicBezTo>
                    <a:pt x="75" y="5"/>
                    <a:pt x="75" y="3"/>
                    <a:pt x="74" y="2"/>
                  </a:cubicBezTo>
                  <a:cubicBezTo>
                    <a:pt x="73" y="1"/>
                    <a:pt x="72" y="1"/>
                    <a:pt x="71" y="0"/>
                  </a:cubicBezTo>
                  <a:cubicBezTo>
                    <a:pt x="69" y="0"/>
                    <a:pt x="66" y="1"/>
                    <a:pt x="65" y="1"/>
                  </a:cubicBezTo>
                  <a:cubicBezTo>
                    <a:pt x="61" y="0"/>
                    <a:pt x="59" y="2"/>
                    <a:pt x="56" y="4"/>
                  </a:cubicBezTo>
                  <a:cubicBezTo>
                    <a:pt x="53" y="5"/>
                    <a:pt x="51" y="5"/>
                    <a:pt x="53" y="8"/>
                  </a:cubicBezTo>
                  <a:cubicBezTo>
                    <a:pt x="55" y="10"/>
                    <a:pt x="53" y="12"/>
                    <a:pt x="51" y="13"/>
                  </a:cubicBezTo>
                  <a:cubicBezTo>
                    <a:pt x="49" y="15"/>
                    <a:pt x="52" y="19"/>
                    <a:pt x="48" y="18"/>
                  </a:cubicBezTo>
                  <a:cubicBezTo>
                    <a:pt x="43" y="18"/>
                    <a:pt x="47" y="19"/>
                    <a:pt x="47" y="21"/>
                  </a:cubicBezTo>
                  <a:cubicBezTo>
                    <a:pt x="48" y="22"/>
                    <a:pt x="44" y="23"/>
                    <a:pt x="43" y="24"/>
                  </a:cubicBezTo>
                  <a:cubicBezTo>
                    <a:pt x="42" y="26"/>
                    <a:pt x="42" y="30"/>
                    <a:pt x="41" y="30"/>
                  </a:cubicBezTo>
                  <a:cubicBezTo>
                    <a:pt x="40" y="31"/>
                    <a:pt x="39" y="30"/>
                    <a:pt x="38" y="30"/>
                  </a:cubicBezTo>
                  <a:cubicBezTo>
                    <a:pt x="36" y="30"/>
                    <a:pt x="35" y="31"/>
                    <a:pt x="34" y="32"/>
                  </a:cubicBezTo>
                  <a:cubicBezTo>
                    <a:pt x="32" y="33"/>
                    <a:pt x="31" y="32"/>
                    <a:pt x="30" y="33"/>
                  </a:cubicBezTo>
                  <a:cubicBezTo>
                    <a:pt x="28" y="34"/>
                    <a:pt x="28" y="35"/>
                    <a:pt x="27" y="37"/>
                  </a:cubicBezTo>
                  <a:cubicBezTo>
                    <a:pt x="27" y="40"/>
                    <a:pt x="25" y="41"/>
                    <a:pt x="22" y="42"/>
                  </a:cubicBezTo>
                  <a:cubicBezTo>
                    <a:pt x="19" y="43"/>
                    <a:pt x="16" y="43"/>
                    <a:pt x="13" y="43"/>
                  </a:cubicBezTo>
                  <a:cubicBezTo>
                    <a:pt x="8" y="43"/>
                    <a:pt x="4" y="42"/>
                    <a:pt x="0" y="40"/>
                  </a:cubicBezTo>
                  <a:cubicBezTo>
                    <a:pt x="1" y="42"/>
                    <a:pt x="2" y="44"/>
                    <a:pt x="3" y="46"/>
                  </a:cubicBezTo>
                  <a:cubicBezTo>
                    <a:pt x="4" y="47"/>
                    <a:pt x="8" y="48"/>
                    <a:pt x="8" y="5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4" name="Freeform 698"/>
            <p:cNvSpPr>
              <a:spLocks/>
            </p:cNvSpPr>
            <p:nvPr/>
          </p:nvSpPr>
          <p:spPr bwMode="auto">
            <a:xfrm>
              <a:off x="7240519" y="3572021"/>
              <a:ext cx="350410" cy="248472"/>
            </a:xfrm>
            <a:custGeom>
              <a:avLst/>
              <a:gdLst>
                <a:gd name="T0" fmla="*/ 72 w 75"/>
                <a:gd name="T1" fmla="*/ 7 h 53"/>
                <a:gd name="T2" fmla="*/ 69 w 75"/>
                <a:gd name="T3" fmla="*/ 8 h 53"/>
                <a:gd name="T4" fmla="*/ 67 w 75"/>
                <a:gd name="T5" fmla="*/ 7 h 53"/>
                <a:gd name="T6" fmla="*/ 62 w 75"/>
                <a:gd name="T7" fmla="*/ 10 h 53"/>
                <a:gd name="T8" fmla="*/ 57 w 75"/>
                <a:gd name="T9" fmla="*/ 11 h 53"/>
                <a:gd name="T10" fmla="*/ 57 w 75"/>
                <a:gd name="T11" fmla="*/ 4 h 53"/>
                <a:gd name="T12" fmla="*/ 54 w 75"/>
                <a:gd name="T13" fmla="*/ 1 h 53"/>
                <a:gd name="T14" fmla="*/ 50 w 75"/>
                <a:gd name="T15" fmla="*/ 6 h 53"/>
                <a:gd name="T16" fmla="*/ 47 w 75"/>
                <a:gd name="T17" fmla="*/ 8 h 53"/>
                <a:gd name="T18" fmla="*/ 44 w 75"/>
                <a:gd name="T19" fmla="*/ 8 h 53"/>
                <a:gd name="T20" fmla="*/ 39 w 75"/>
                <a:gd name="T21" fmla="*/ 10 h 53"/>
                <a:gd name="T22" fmla="*/ 34 w 75"/>
                <a:gd name="T23" fmla="*/ 7 h 53"/>
                <a:gd name="T24" fmla="*/ 28 w 75"/>
                <a:gd name="T25" fmla="*/ 6 h 53"/>
                <a:gd name="T26" fmla="*/ 27 w 75"/>
                <a:gd name="T27" fmla="*/ 8 h 53"/>
                <a:gd name="T28" fmla="*/ 24 w 75"/>
                <a:gd name="T29" fmla="*/ 9 h 53"/>
                <a:gd name="T30" fmla="*/ 21 w 75"/>
                <a:gd name="T31" fmla="*/ 14 h 53"/>
                <a:gd name="T32" fmla="*/ 15 w 75"/>
                <a:gd name="T33" fmla="*/ 17 h 53"/>
                <a:gd name="T34" fmla="*/ 11 w 75"/>
                <a:gd name="T35" fmla="*/ 19 h 53"/>
                <a:gd name="T36" fmla="*/ 5 w 75"/>
                <a:gd name="T37" fmla="*/ 16 h 53"/>
                <a:gd name="T38" fmla="*/ 4 w 75"/>
                <a:gd name="T39" fmla="*/ 23 h 53"/>
                <a:gd name="T40" fmla="*/ 3 w 75"/>
                <a:gd name="T41" fmla="*/ 29 h 53"/>
                <a:gd name="T42" fmla="*/ 2 w 75"/>
                <a:gd name="T43" fmla="*/ 33 h 53"/>
                <a:gd name="T44" fmla="*/ 3 w 75"/>
                <a:gd name="T45" fmla="*/ 37 h 53"/>
                <a:gd name="T46" fmla="*/ 4 w 75"/>
                <a:gd name="T47" fmla="*/ 40 h 53"/>
                <a:gd name="T48" fmla="*/ 8 w 75"/>
                <a:gd name="T49" fmla="*/ 43 h 53"/>
                <a:gd name="T50" fmla="*/ 4 w 75"/>
                <a:gd name="T51" fmla="*/ 49 h 53"/>
                <a:gd name="T52" fmla="*/ 29 w 75"/>
                <a:gd name="T53" fmla="*/ 50 h 53"/>
                <a:gd name="T54" fmla="*/ 32 w 75"/>
                <a:gd name="T55" fmla="*/ 43 h 53"/>
                <a:gd name="T56" fmla="*/ 39 w 75"/>
                <a:gd name="T57" fmla="*/ 40 h 53"/>
                <a:gd name="T58" fmla="*/ 43 w 75"/>
                <a:gd name="T59" fmla="*/ 39 h 53"/>
                <a:gd name="T60" fmla="*/ 45 w 75"/>
                <a:gd name="T61" fmla="*/ 39 h 53"/>
                <a:gd name="T62" fmla="*/ 47 w 75"/>
                <a:gd name="T63" fmla="*/ 33 h 53"/>
                <a:gd name="T64" fmla="*/ 51 w 75"/>
                <a:gd name="T65" fmla="*/ 30 h 53"/>
                <a:gd name="T66" fmla="*/ 51 w 75"/>
                <a:gd name="T67" fmla="*/ 27 h 53"/>
                <a:gd name="T68" fmla="*/ 55 w 75"/>
                <a:gd name="T69" fmla="*/ 26 h 53"/>
                <a:gd name="T70" fmla="*/ 55 w 75"/>
                <a:gd name="T71" fmla="*/ 23 h 53"/>
                <a:gd name="T72" fmla="*/ 58 w 75"/>
                <a:gd name="T73" fmla="*/ 19 h 53"/>
                <a:gd name="T74" fmla="*/ 56 w 75"/>
                <a:gd name="T75" fmla="*/ 14 h 53"/>
                <a:gd name="T76" fmla="*/ 63 w 75"/>
                <a:gd name="T77" fmla="*/ 11 h 53"/>
                <a:gd name="T78" fmla="*/ 70 w 75"/>
                <a:gd name="T79" fmla="*/ 10 h 53"/>
                <a:gd name="T80" fmla="*/ 74 w 75"/>
                <a:gd name="T81" fmla="*/ 9 h 53"/>
                <a:gd name="T82" fmla="*/ 75 w 75"/>
                <a:gd name="T83" fmla="*/ 7 h 53"/>
                <a:gd name="T84" fmla="*/ 72 w 75"/>
                <a:gd name="T85" fmla="*/ 7 h 53"/>
                <a:gd name="T86" fmla="*/ 72 w 75"/>
                <a:gd name="T8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5" h="53">
                  <a:moveTo>
                    <a:pt x="72" y="7"/>
                  </a:moveTo>
                  <a:cubicBezTo>
                    <a:pt x="71" y="7"/>
                    <a:pt x="70" y="9"/>
                    <a:pt x="69" y="8"/>
                  </a:cubicBezTo>
                  <a:cubicBezTo>
                    <a:pt x="68" y="8"/>
                    <a:pt x="68" y="6"/>
                    <a:pt x="67" y="7"/>
                  </a:cubicBezTo>
                  <a:cubicBezTo>
                    <a:pt x="65" y="7"/>
                    <a:pt x="63" y="9"/>
                    <a:pt x="62" y="10"/>
                  </a:cubicBezTo>
                  <a:cubicBezTo>
                    <a:pt x="61" y="10"/>
                    <a:pt x="59" y="12"/>
                    <a:pt x="57" y="11"/>
                  </a:cubicBezTo>
                  <a:cubicBezTo>
                    <a:pt x="56" y="10"/>
                    <a:pt x="59" y="6"/>
                    <a:pt x="57" y="4"/>
                  </a:cubicBezTo>
                  <a:cubicBezTo>
                    <a:pt x="57" y="4"/>
                    <a:pt x="55" y="0"/>
                    <a:pt x="54" y="1"/>
                  </a:cubicBezTo>
                  <a:cubicBezTo>
                    <a:pt x="53" y="3"/>
                    <a:pt x="52" y="5"/>
                    <a:pt x="50" y="6"/>
                  </a:cubicBezTo>
                  <a:cubicBezTo>
                    <a:pt x="48" y="7"/>
                    <a:pt x="47" y="6"/>
                    <a:pt x="47" y="8"/>
                  </a:cubicBezTo>
                  <a:cubicBezTo>
                    <a:pt x="46" y="11"/>
                    <a:pt x="45" y="7"/>
                    <a:pt x="44" y="8"/>
                  </a:cubicBezTo>
                  <a:cubicBezTo>
                    <a:pt x="42" y="9"/>
                    <a:pt x="41" y="10"/>
                    <a:pt x="39" y="10"/>
                  </a:cubicBezTo>
                  <a:cubicBezTo>
                    <a:pt x="37" y="9"/>
                    <a:pt x="35" y="8"/>
                    <a:pt x="34" y="7"/>
                  </a:cubicBezTo>
                  <a:cubicBezTo>
                    <a:pt x="33" y="7"/>
                    <a:pt x="28" y="6"/>
                    <a:pt x="28" y="6"/>
                  </a:cubicBezTo>
                  <a:cubicBezTo>
                    <a:pt x="27" y="7"/>
                    <a:pt x="28" y="8"/>
                    <a:pt x="27" y="8"/>
                  </a:cubicBezTo>
                  <a:cubicBezTo>
                    <a:pt x="26" y="8"/>
                    <a:pt x="24" y="8"/>
                    <a:pt x="24" y="9"/>
                  </a:cubicBezTo>
                  <a:cubicBezTo>
                    <a:pt x="23" y="11"/>
                    <a:pt x="23" y="13"/>
                    <a:pt x="21" y="14"/>
                  </a:cubicBezTo>
                  <a:cubicBezTo>
                    <a:pt x="18" y="16"/>
                    <a:pt x="17" y="15"/>
                    <a:pt x="15" y="17"/>
                  </a:cubicBezTo>
                  <a:cubicBezTo>
                    <a:pt x="14" y="19"/>
                    <a:pt x="12" y="19"/>
                    <a:pt x="11" y="19"/>
                  </a:cubicBezTo>
                  <a:cubicBezTo>
                    <a:pt x="10" y="18"/>
                    <a:pt x="5" y="17"/>
                    <a:pt x="5" y="16"/>
                  </a:cubicBezTo>
                  <a:cubicBezTo>
                    <a:pt x="5" y="19"/>
                    <a:pt x="5" y="21"/>
                    <a:pt x="4" y="23"/>
                  </a:cubicBezTo>
                  <a:cubicBezTo>
                    <a:pt x="2" y="25"/>
                    <a:pt x="0" y="27"/>
                    <a:pt x="3" y="29"/>
                  </a:cubicBezTo>
                  <a:cubicBezTo>
                    <a:pt x="4" y="30"/>
                    <a:pt x="2" y="31"/>
                    <a:pt x="2" y="33"/>
                  </a:cubicBezTo>
                  <a:cubicBezTo>
                    <a:pt x="2" y="34"/>
                    <a:pt x="2" y="36"/>
                    <a:pt x="3" y="37"/>
                  </a:cubicBezTo>
                  <a:cubicBezTo>
                    <a:pt x="3" y="39"/>
                    <a:pt x="2" y="40"/>
                    <a:pt x="4" y="40"/>
                  </a:cubicBezTo>
                  <a:cubicBezTo>
                    <a:pt x="7" y="41"/>
                    <a:pt x="8" y="40"/>
                    <a:pt x="8" y="43"/>
                  </a:cubicBezTo>
                  <a:cubicBezTo>
                    <a:pt x="8" y="45"/>
                    <a:pt x="5" y="48"/>
                    <a:pt x="4" y="49"/>
                  </a:cubicBezTo>
                  <a:cubicBezTo>
                    <a:pt x="12" y="53"/>
                    <a:pt x="21" y="52"/>
                    <a:pt x="29" y="50"/>
                  </a:cubicBezTo>
                  <a:cubicBezTo>
                    <a:pt x="32" y="49"/>
                    <a:pt x="31" y="45"/>
                    <a:pt x="32" y="43"/>
                  </a:cubicBezTo>
                  <a:cubicBezTo>
                    <a:pt x="33" y="41"/>
                    <a:pt x="37" y="42"/>
                    <a:pt x="39" y="40"/>
                  </a:cubicBezTo>
                  <a:cubicBezTo>
                    <a:pt x="40" y="40"/>
                    <a:pt x="41" y="39"/>
                    <a:pt x="43" y="39"/>
                  </a:cubicBezTo>
                  <a:cubicBezTo>
                    <a:pt x="43" y="39"/>
                    <a:pt x="45" y="40"/>
                    <a:pt x="45" y="39"/>
                  </a:cubicBezTo>
                  <a:cubicBezTo>
                    <a:pt x="46" y="37"/>
                    <a:pt x="46" y="35"/>
                    <a:pt x="47" y="33"/>
                  </a:cubicBezTo>
                  <a:cubicBezTo>
                    <a:pt x="48" y="32"/>
                    <a:pt x="52" y="31"/>
                    <a:pt x="51" y="30"/>
                  </a:cubicBezTo>
                  <a:cubicBezTo>
                    <a:pt x="51" y="29"/>
                    <a:pt x="47" y="27"/>
                    <a:pt x="51" y="27"/>
                  </a:cubicBezTo>
                  <a:cubicBezTo>
                    <a:pt x="52" y="27"/>
                    <a:pt x="54" y="28"/>
                    <a:pt x="55" y="26"/>
                  </a:cubicBezTo>
                  <a:cubicBezTo>
                    <a:pt x="55" y="25"/>
                    <a:pt x="54" y="24"/>
                    <a:pt x="55" y="23"/>
                  </a:cubicBezTo>
                  <a:cubicBezTo>
                    <a:pt x="55" y="21"/>
                    <a:pt x="58" y="21"/>
                    <a:pt x="58" y="19"/>
                  </a:cubicBezTo>
                  <a:cubicBezTo>
                    <a:pt x="58" y="17"/>
                    <a:pt x="55" y="16"/>
                    <a:pt x="56" y="14"/>
                  </a:cubicBezTo>
                  <a:cubicBezTo>
                    <a:pt x="58" y="13"/>
                    <a:pt x="61" y="12"/>
                    <a:pt x="63" y="11"/>
                  </a:cubicBezTo>
                  <a:cubicBezTo>
                    <a:pt x="65" y="9"/>
                    <a:pt x="68" y="10"/>
                    <a:pt x="70" y="10"/>
                  </a:cubicBezTo>
                  <a:cubicBezTo>
                    <a:pt x="71" y="10"/>
                    <a:pt x="73" y="10"/>
                    <a:pt x="74" y="9"/>
                  </a:cubicBezTo>
                  <a:cubicBezTo>
                    <a:pt x="74" y="9"/>
                    <a:pt x="75" y="8"/>
                    <a:pt x="75" y="7"/>
                  </a:cubicBezTo>
                  <a:cubicBezTo>
                    <a:pt x="74" y="7"/>
                    <a:pt x="73" y="7"/>
                    <a:pt x="72" y="7"/>
                  </a:cubicBezTo>
                  <a:cubicBezTo>
                    <a:pt x="71" y="8"/>
                    <a:pt x="73" y="7"/>
                    <a:pt x="72" y="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5" name="Freeform 699"/>
            <p:cNvSpPr>
              <a:spLocks/>
            </p:cNvSpPr>
            <p:nvPr/>
          </p:nvSpPr>
          <p:spPr bwMode="auto">
            <a:xfrm>
              <a:off x="7208663" y="3371332"/>
              <a:ext cx="12742" cy="19114"/>
            </a:xfrm>
            <a:custGeom>
              <a:avLst/>
              <a:gdLst>
                <a:gd name="T0" fmla="*/ 3 w 3"/>
                <a:gd name="T1" fmla="*/ 2 h 4"/>
                <a:gd name="T2" fmla="*/ 1 w 3"/>
                <a:gd name="T3" fmla="*/ 1 h 4"/>
                <a:gd name="T4" fmla="*/ 3 w 3"/>
                <a:gd name="T5" fmla="*/ 4 h 4"/>
                <a:gd name="T6" fmla="*/ 3 w 3"/>
                <a:gd name="T7" fmla="*/ 2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2" y="2"/>
                    <a:pt x="1" y="0"/>
                    <a:pt x="1" y="1"/>
                  </a:cubicBezTo>
                  <a:cubicBezTo>
                    <a:pt x="0" y="2"/>
                    <a:pt x="2" y="3"/>
                    <a:pt x="3" y="4"/>
                  </a:cubicBezTo>
                  <a:cubicBezTo>
                    <a:pt x="3" y="3"/>
                    <a:pt x="3" y="2"/>
                    <a:pt x="3" y="2"/>
                  </a:cubicBezTo>
                  <a:cubicBezTo>
                    <a:pt x="2" y="1"/>
                    <a:pt x="3" y="2"/>
                    <a:pt x="3"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6" name="Freeform 700"/>
            <p:cNvSpPr>
              <a:spLocks noEditPoints="1"/>
            </p:cNvSpPr>
            <p:nvPr/>
          </p:nvSpPr>
          <p:spPr bwMode="auto">
            <a:xfrm>
              <a:off x="6913999" y="3076670"/>
              <a:ext cx="947700" cy="453941"/>
            </a:xfrm>
            <a:custGeom>
              <a:avLst/>
              <a:gdLst>
                <a:gd name="T0" fmla="*/ 194 w 203"/>
                <a:gd name="T1" fmla="*/ 37 h 97"/>
                <a:gd name="T2" fmla="*/ 177 w 203"/>
                <a:gd name="T3" fmla="*/ 31 h 97"/>
                <a:gd name="T4" fmla="*/ 163 w 203"/>
                <a:gd name="T5" fmla="*/ 19 h 97"/>
                <a:gd name="T6" fmla="*/ 154 w 203"/>
                <a:gd name="T7" fmla="*/ 7 h 97"/>
                <a:gd name="T8" fmla="*/ 137 w 203"/>
                <a:gd name="T9" fmla="*/ 10 h 97"/>
                <a:gd name="T10" fmla="*/ 129 w 203"/>
                <a:gd name="T11" fmla="*/ 8 h 97"/>
                <a:gd name="T12" fmla="*/ 112 w 203"/>
                <a:gd name="T13" fmla="*/ 2 h 97"/>
                <a:gd name="T14" fmla="*/ 76 w 203"/>
                <a:gd name="T15" fmla="*/ 10 h 97"/>
                <a:gd name="T16" fmla="*/ 75 w 203"/>
                <a:gd name="T17" fmla="*/ 20 h 97"/>
                <a:gd name="T18" fmla="*/ 74 w 203"/>
                <a:gd name="T19" fmla="*/ 31 h 97"/>
                <a:gd name="T20" fmla="*/ 60 w 203"/>
                <a:gd name="T21" fmla="*/ 29 h 97"/>
                <a:gd name="T22" fmla="*/ 48 w 203"/>
                <a:gd name="T23" fmla="*/ 32 h 97"/>
                <a:gd name="T24" fmla="*/ 37 w 203"/>
                <a:gd name="T25" fmla="*/ 27 h 97"/>
                <a:gd name="T26" fmla="*/ 22 w 203"/>
                <a:gd name="T27" fmla="*/ 25 h 97"/>
                <a:gd name="T28" fmla="*/ 13 w 203"/>
                <a:gd name="T29" fmla="*/ 32 h 97"/>
                <a:gd name="T30" fmla="*/ 3 w 203"/>
                <a:gd name="T31" fmla="*/ 38 h 97"/>
                <a:gd name="T32" fmla="*/ 4 w 203"/>
                <a:gd name="T33" fmla="*/ 47 h 97"/>
                <a:gd name="T34" fmla="*/ 14 w 203"/>
                <a:gd name="T35" fmla="*/ 57 h 97"/>
                <a:gd name="T36" fmla="*/ 17 w 203"/>
                <a:gd name="T37" fmla="*/ 57 h 97"/>
                <a:gd name="T38" fmla="*/ 36 w 203"/>
                <a:gd name="T39" fmla="*/ 63 h 97"/>
                <a:gd name="T40" fmla="*/ 33 w 203"/>
                <a:gd name="T41" fmla="*/ 66 h 97"/>
                <a:gd name="T42" fmla="*/ 22 w 203"/>
                <a:gd name="T43" fmla="*/ 72 h 97"/>
                <a:gd name="T44" fmla="*/ 31 w 203"/>
                <a:gd name="T45" fmla="*/ 82 h 97"/>
                <a:gd name="T46" fmla="*/ 48 w 203"/>
                <a:gd name="T47" fmla="*/ 90 h 97"/>
                <a:gd name="T48" fmla="*/ 50 w 203"/>
                <a:gd name="T49" fmla="*/ 68 h 97"/>
                <a:gd name="T50" fmla="*/ 64 w 203"/>
                <a:gd name="T51" fmla="*/ 62 h 97"/>
                <a:gd name="T52" fmla="*/ 72 w 203"/>
                <a:gd name="T53" fmla="*/ 66 h 97"/>
                <a:gd name="T54" fmla="*/ 84 w 203"/>
                <a:gd name="T55" fmla="*/ 76 h 97"/>
                <a:gd name="T56" fmla="*/ 100 w 203"/>
                <a:gd name="T57" fmla="*/ 81 h 97"/>
                <a:gd name="T58" fmla="*/ 107 w 203"/>
                <a:gd name="T59" fmla="*/ 91 h 97"/>
                <a:gd name="T60" fmla="*/ 123 w 203"/>
                <a:gd name="T61" fmla="*/ 85 h 97"/>
                <a:gd name="T62" fmla="*/ 137 w 203"/>
                <a:gd name="T63" fmla="*/ 83 h 97"/>
                <a:gd name="T64" fmla="*/ 153 w 203"/>
                <a:gd name="T65" fmla="*/ 81 h 97"/>
                <a:gd name="T66" fmla="*/ 172 w 203"/>
                <a:gd name="T67" fmla="*/ 76 h 97"/>
                <a:gd name="T68" fmla="*/ 175 w 203"/>
                <a:gd name="T69" fmla="*/ 66 h 97"/>
                <a:gd name="T70" fmla="*/ 182 w 203"/>
                <a:gd name="T71" fmla="*/ 60 h 97"/>
                <a:gd name="T72" fmla="*/ 193 w 203"/>
                <a:gd name="T73" fmla="*/ 56 h 97"/>
                <a:gd name="T74" fmla="*/ 202 w 203"/>
                <a:gd name="T75" fmla="*/ 44 h 97"/>
                <a:gd name="T76" fmla="*/ 201 w 203"/>
                <a:gd name="T77" fmla="*/ 39 h 97"/>
                <a:gd name="T78" fmla="*/ 140 w 203"/>
                <a:gd name="T79" fmla="*/ 65 h 97"/>
                <a:gd name="T80" fmla="*/ 141 w 203"/>
                <a:gd name="T81" fmla="*/ 59 h 97"/>
                <a:gd name="T82" fmla="*/ 148 w 203"/>
                <a:gd name="T83" fmla="*/ 58 h 97"/>
                <a:gd name="T84" fmla="*/ 156 w 203"/>
                <a:gd name="T85" fmla="*/ 58 h 97"/>
                <a:gd name="T86" fmla="*/ 165 w 203"/>
                <a:gd name="T87" fmla="*/ 5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3" h="97">
                  <a:moveTo>
                    <a:pt x="201" y="39"/>
                  </a:moveTo>
                  <a:cubicBezTo>
                    <a:pt x="201" y="38"/>
                    <a:pt x="197" y="39"/>
                    <a:pt x="197" y="39"/>
                  </a:cubicBezTo>
                  <a:cubicBezTo>
                    <a:pt x="195" y="39"/>
                    <a:pt x="194" y="38"/>
                    <a:pt x="194" y="37"/>
                  </a:cubicBezTo>
                  <a:cubicBezTo>
                    <a:pt x="193" y="35"/>
                    <a:pt x="191" y="35"/>
                    <a:pt x="191" y="34"/>
                  </a:cubicBezTo>
                  <a:cubicBezTo>
                    <a:pt x="190" y="33"/>
                    <a:pt x="189" y="30"/>
                    <a:pt x="186" y="30"/>
                  </a:cubicBezTo>
                  <a:cubicBezTo>
                    <a:pt x="183" y="30"/>
                    <a:pt x="180" y="33"/>
                    <a:pt x="177" y="31"/>
                  </a:cubicBezTo>
                  <a:cubicBezTo>
                    <a:pt x="176" y="30"/>
                    <a:pt x="175" y="29"/>
                    <a:pt x="174" y="28"/>
                  </a:cubicBezTo>
                  <a:cubicBezTo>
                    <a:pt x="173" y="28"/>
                    <a:pt x="171" y="31"/>
                    <a:pt x="170" y="31"/>
                  </a:cubicBezTo>
                  <a:cubicBezTo>
                    <a:pt x="169" y="32"/>
                    <a:pt x="163" y="21"/>
                    <a:pt x="163" y="19"/>
                  </a:cubicBezTo>
                  <a:cubicBezTo>
                    <a:pt x="161" y="17"/>
                    <a:pt x="160" y="14"/>
                    <a:pt x="157" y="13"/>
                  </a:cubicBezTo>
                  <a:cubicBezTo>
                    <a:pt x="156" y="12"/>
                    <a:pt x="155" y="11"/>
                    <a:pt x="154" y="11"/>
                  </a:cubicBezTo>
                  <a:cubicBezTo>
                    <a:pt x="152" y="10"/>
                    <a:pt x="154" y="8"/>
                    <a:pt x="154" y="7"/>
                  </a:cubicBezTo>
                  <a:cubicBezTo>
                    <a:pt x="154" y="6"/>
                    <a:pt x="147" y="10"/>
                    <a:pt x="146" y="11"/>
                  </a:cubicBezTo>
                  <a:cubicBezTo>
                    <a:pt x="145" y="11"/>
                    <a:pt x="137" y="14"/>
                    <a:pt x="137" y="13"/>
                  </a:cubicBezTo>
                  <a:cubicBezTo>
                    <a:pt x="137" y="11"/>
                    <a:pt x="139" y="10"/>
                    <a:pt x="137" y="10"/>
                  </a:cubicBezTo>
                  <a:cubicBezTo>
                    <a:pt x="136" y="9"/>
                    <a:pt x="135" y="8"/>
                    <a:pt x="134" y="9"/>
                  </a:cubicBezTo>
                  <a:cubicBezTo>
                    <a:pt x="134" y="9"/>
                    <a:pt x="134" y="10"/>
                    <a:pt x="133" y="9"/>
                  </a:cubicBezTo>
                  <a:cubicBezTo>
                    <a:pt x="131" y="8"/>
                    <a:pt x="132" y="7"/>
                    <a:pt x="129" y="8"/>
                  </a:cubicBezTo>
                  <a:cubicBezTo>
                    <a:pt x="126" y="10"/>
                    <a:pt x="126" y="7"/>
                    <a:pt x="126" y="5"/>
                  </a:cubicBezTo>
                  <a:cubicBezTo>
                    <a:pt x="127" y="1"/>
                    <a:pt x="121" y="0"/>
                    <a:pt x="118" y="0"/>
                  </a:cubicBezTo>
                  <a:cubicBezTo>
                    <a:pt x="116" y="0"/>
                    <a:pt x="114" y="1"/>
                    <a:pt x="112" y="2"/>
                  </a:cubicBezTo>
                  <a:cubicBezTo>
                    <a:pt x="110" y="3"/>
                    <a:pt x="108" y="4"/>
                    <a:pt x="105" y="4"/>
                  </a:cubicBezTo>
                  <a:cubicBezTo>
                    <a:pt x="97" y="6"/>
                    <a:pt x="89" y="9"/>
                    <a:pt x="81" y="9"/>
                  </a:cubicBezTo>
                  <a:cubicBezTo>
                    <a:pt x="79" y="9"/>
                    <a:pt x="77" y="9"/>
                    <a:pt x="76" y="10"/>
                  </a:cubicBezTo>
                  <a:cubicBezTo>
                    <a:pt x="75" y="11"/>
                    <a:pt x="77" y="14"/>
                    <a:pt x="79" y="14"/>
                  </a:cubicBezTo>
                  <a:cubicBezTo>
                    <a:pt x="83" y="17"/>
                    <a:pt x="76" y="16"/>
                    <a:pt x="74" y="17"/>
                  </a:cubicBezTo>
                  <a:cubicBezTo>
                    <a:pt x="72" y="18"/>
                    <a:pt x="75" y="19"/>
                    <a:pt x="75" y="20"/>
                  </a:cubicBezTo>
                  <a:cubicBezTo>
                    <a:pt x="75" y="22"/>
                    <a:pt x="71" y="22"/>
                    <a:pt x="71" y="23"/>
                  </a:cubicBezTo>
                  <a:cubicBezTo>
                    <a:pt x="71" y="26"/>
                    <a:pt x="79" y="25"/>
                    <a:pt x="78" y="29"/>
                  </a:cubicBezTo>
                  <a:cubicBezTo>
                    <a:pt x="77" y="30"/>
                    <a:pt x="76" y="31"/>
                    <a:pt x="74" y="31"/>
                  </a:cubicBezTo>
                  <a:cubicBezTo>
                    <a:pt x="73" y="31"/>
                    <a:pt x="70" y="31"/>
                    <a:pt x="69" y="31"/>
                  </a:cubicBezTo>
                  <a:cubicBezTo>
                    <a:pt x="67" y="32"/>
                    <a:pt x="68" y="33"/>
                    <a:pt x="66" y="32"/>
                  </a:cubicBezTo>
                  <a:cubicBezTo>
                    <a:pt x="64" y="31"/>
                    <a:pt x="62" y="29"/>
                    <a:pt x="60" y="29"/>
                  </a:cubicBezTo>
                  <a:cubicBezTo>
                    <a:pt x="59" y="28"/>
                    <a:pt x="57" y="30"/>
                    <a:pt x="56" y="30"/>
                  </a:cubicBezTo>
                  <a:cubicBezTo>
                    <a:pt x="54" y="29"/>
                    <a:pt x="53" y="29"/>
                    <a:pt x="51" y="30"/>
                  </a:cubicBezTo>
                  <a:cubicBezTo>
                    <a:pt x="50" y="31"/>
                    <a:pt x="49" y="33"/>
                    <a:pt x="48" y="32"/>
                  </a:cubicBezTo>
                  <a:cubicBezTo>
                    <a:pt x="47" y="32"/>
                    <a:pt x="44" y="29"/>
                    <a:pt x="43" y="30"/>
                  </a:cubicBezTo>
                  <a:cubicBezTo>
                    <a:pt x="42" y="30"/>
                    <a:pt x="42" y="33"/>
                    <a:pt x="41" y="31"/>
                  </a:cubicBezTo>
                  <a:cubicBezTo>
                    <a:pt x="40" y="29"/>
                    <a:pt x="39" y="28"/>
                    <a:pt x="37" y="27"/>
                  </a:cubicBezTo>
                  <a:cubicBezTo>
                    <a:pt x="35" y="26"/>
                    <a:pt x="33" y="26"/>
                    <a:pt x="32" y="25"/>
                  </a:cubicBezTo>
                  <a:cubicBezTo>
                    <a:pt x="29" y="24"/>
                    <a:pt x="29" y="26"/>
                    <a:pt x="27" y="26"/>
                  </a:cubicBezTo>
                  <a:cubicBezTo>
                    <a:pt x="25" y="27"/>
                    <a:pt x="24" y="24"/>
                    <a:pt x="22" y="25"/>
                  </a:cubicBezTo>
                  <a:cubicBezTo>
                    <a:pt x="21" y="26"/>
                    <a:pt x="21" y="27"/>
                    <a:pt x="20" y="27"/>
                  </a:cubicBezTo>
                  <a:cubicBezTo>
                    <a:pt x="19" y="28"/>
                    <a:pt x="17" y="28"/>
                    <a:pt x="16" y="28"/>
                  </a:cubicBezTo>
                  <a:cubicBezTo>
                    <a:pt x="15" y="29"/>
                    <a:pt x="13" y="31"/>
                    <a:pt x="13" y="32"/>
                  </a:cubicBezTo>
                  <a:cubicBezTo>
                    <a:pt x="12" y="33"/>
                    <a:pt x="14" y="36"/>
                    <a:pt x="12" y="36"/>
                  </a:cubicBezTo>
                  <a:cubicBezTo>
                    <a:pt x="10" y="37"/>
                    <a:pt x="7" y="31"/>
                    <a:pt x="6" y="34"/>
                  </a:cubicBezTo>
                  <a:cubicBezTo>
                    <a:pt x="5" y="36"/>
                    <a:pt x="4" y="36"/>
                    <a:pt x="3" y="38"/>
                  </a:cubicBezTo>
                  <a:cubicBezTo>
                    <a:pt x="2" y="40"/>
                    <a:pt x="6" y="40"/>
                    <a:pt x="4" y="42"/>
                  </a:cubicBezTo>
                  <a:cubicBezTo>
                    <a:pt x="3" y="43"/>
                    <a:pt x="0" y="45"/>
                    <a:pt x="2" y="46"/>
                  </a:cubicBezTo>
                  <a:cubicBezTo>
                    <a:pt x="3" y="46"/>
                    <a:pt x="4" y="47"/>
                    <a:pt x="4" y="47"/>
                  </a:cubicBezTo>
                  <a:cubicBezTo>
                    <a:pt x="5" y="48"/>
                    <a:pt x="4" y="49"/>
                    <a:pt x="5" y="50"/>
                  </a:cubicBezTo>
                  <a:cubicBezTo>
                    <a:pt x="7" y="51"/>
                    <a:pt x="9" y="49"/>
                    <a:pt x="11" y="51"/>
                  </a:cubicBezTo>
                  <a:cubicBezTo>
                    <a:pt x="12" y="52"/>
                    <a:pt x="14" y="55"/>
                    <a:pt x="14" y="57"/>
                  </a:cubicBezTo>
                  <a:cubicBezTo>
                    <a:pt x="13" y="57"/>
                    <a:pt x="10" y="56"/>
                    <a:pt x="13" y="58"/>
                  </a:cubicBezTo>
                  <a:cubicBezTo>
                    <a:pt x="14" y="59"/>
                    <a:pt x="14" y="60"/>
                    <a:pt x="16" y="58"/>
                  </a:cubicBezTo>
                  <a:cubicBezTo>
                    <a:pt x="16" y="57"/>
                    <a:pt x="16" y="57"/>
                    <a:pt x="17" y="57"/>
                  </a:cubicBezTo>
                  <a:cubicBezTo>
                    <a:pt x="22" y="57"/>
                    <a:pt x="24" y="54"/>
                    <a:pt x="29" y="56"/>
                  </a:cubicBezTo>
                  <a:cubicBezTo>
                    <a:pt x="31" y="57"/>
                    <a:pt x="33" y="54"/>
                    <a:pt x="34" y="56"/>
                  </a:cubicBezTo>
                  <a:cubicBezTo>
                    <a:pt x="35" y="57"/>
                    <a:pt x="37" y="61"/>
                    <a:pt x="36" y="63"/>
                  </a:cubicBezTo>
                  <a:cubicBezTo>
                    <a:pt x="35" y="63"/>
                    <a:pt x="33" y="64"/>
                    <a:pt x="35" y="64"/>
                  </a:cubicBezTo>
                  <a:cubicBezTo>
                    <a:pt x="35" y="65"/>
                    <a:pt x="35" y="65"/>
                    <a:pt x="35" y="65"/>
                  </a:cubicBezTo>
                  <a:cubicBezTo>
                    <a:pt x="34" y="66"/>
                    <a:pt x="33" y="66"/>
                    <a:pt x="33" y="66"/>
                  </a:cubicBezTo>
                  <a:cubicBezTo>
                    <a:pt x="30" y="66"/>
                    <a:pt x="22" y="64"/>
                    <a:pt x="24" y="69"/>
                  </a:cubicBezTo>
                  <a:cubicBezTo>
                    <a:pt x="25" y="71"/>
                    <a:pt x="24" y="71"/>
                    <a:pt x="22" y="70"/>
                  </a:cubicBezTo>
                  <a:cubicBezTo>
                    <a:pt x="20" y="69"/>
                    <a:pt x="21" y="71"/>
                    <a:pt x="22" y="72"/>
                  </a:cubicBezTo>
                  <a:cubicBezTo>
                    <a:pt x="24" y="72"/>
                    <a:pt x="24" y="75"/>
                    <a:pt x="25" y="76"/>
                  </a:cubicBezTo>
                  <a:cubicBezTo>
                    <a:pt x="27" y="77"/>
                    <a:pt x="24" y="79"/>
                    <a:pt x="27" y="79"/>
                  </a:cubicBezTo>
                  <a:cubicBezTo>
                    <a:pt x="28" y="79"/>
                    <a:pt x="30" y="81"/>
                    <a:pt x="31" y="82"/>
                  </a:cubicBezTo>
                  <a:cubicBezTo>
                    <a:pt x="34" y="82"/>
                    <a:pt x="31" y="85"/>
                    <a:pt x="31" y="87"/>
                  </a:cubicBezTo>
                  <a:cubicBezTo>
                    <a:pt x="34" y="85"/>
                    <a:pt x="38" y="82"/>
                    <a:pt x="42" y="85"/>
                  </a:cubicBezTo>
                  <a:cubicBezTo>
                    <a:pt x="44" y="87"/>
                    <a:pt x="45" y="90"/>
                    <a:pt x="48" y="90"/>
                  </a:cubicBezTo>
                  <a:cubicBezTo>
                    <a:pt x="50" y="90"/>
                    <a:pt x="49" y="88"/>
                    <a:pt x="49" y="87"/>
                  </a:cubicBezTo>
                  <a:cubicBezTo>
                    <a:pt x="49" y="84"/>
                    <a:pt x="49" y="81"/>
                    <a:pt x="49" y="78"/>
                  </a:cubicBezTo>
                  <a:cubicBezTo>
                    <a:pt x="49" y="76"/>
                    <a:pt x="48" y="68"/>
                    <a:pt x="50" y="68"/>
                  </a:cubicBezTo>
                  <a:cubicBezTo>
                    <a:pt x="52" y="67"/>
                    <a:pt x="55" y="66"/>
                    <a:pt x="57" y="65"/>
                  </a:cubicBezTo>
                  <a:cubicBezTo>
                    <a:pt x="59" y="65"/>
                    <a:pt x="61" y="64"/>
                    <a:pt x="62" y="64"/>
                  </a:cubicBezTo>
                  <a:cubicBezTo>
                    <a:pt x="63" y="63"/>
                    <a:pt x="62" y="61"/>
                    <a:pt x="64" y="62"/>
                  </a:cubicBezTo>
                  <a:cubicBezTo>
                    <a:pt x="65" y="62"/>
                    <a:pt x="68" y="64"/>
                    <a:pt x="68" y="62"/>
                  </a:cubicBezTo>
                  <a:cubicBezTo>
                    <a:pt x="68" y="61"/>
                    <a:pt x="70" y="60"/>
                    <a:pt x="71" y="62"/>
                  </a:cubicBezTo>
                  <a:cubicBezTo>
                    <a:pt x="72" y="63"/>
                    <a:pt x="71" y="64"/>
                    <a:pt x="72" y="66"/>
                  </a:cubicBezTo>
                  <a:cubicBezTo>
                    <a:pt x="72" y="67"/>
                    <a:pt x="73" y="69"/>
                    <a:pt x="72" y="70"/>
                  </a:cubicBezTo>
                  <a:cubicBezTo>
                    <a:pt x="73" y="71"/>
                    <a:pt x="74" y="71"/>
                    <a:pt x="75" y="72"/>
                  </a:cubicBezTo>
                  <a:cubicBezTo>
                    <a:pt x="78" y="75"/>
                    <a:pt x="80" y="77"/>
                    <a:pt x="84" y="76"/>
                  </a:cubicBezTo>
                  <a:cubicBezTo>
                    <a:pt x="86" y="76"/>
                    <a:pt x="88" y="77"/>
                    <a:pt x="90" y="77"/>
                  </a:cubicBezTo>
                  <a:cubicBezTo>
                    <a:pt x="92" y="77"/>
                    <a:pt x="93" y="75"/>
                    <a:pt x="95" y="75"/>
                  </a:cubicBezTo>
                  <a:cubicBezTo>
                    <a:pt x="97" y="76"/>
                    <a:pt x="99" y="79"/>
                    <a:pt x="100" y="81"/>
                  </a:cubicBezTo>
                  <a:cubicBezTo>
                    <a:pt x="101" y="82"/>
                    <a:pt x="100" y="83"/>
                    <a:pt x="100" y="85"/>
                  </a:cubicBezTo>
                  <a:cubicBezTo>
                    <a:pt x="100" y="87"/>
                    <a:pt x="103" y="88"/>
                    <a:pt x="103" y="90"/>
                  </a:cubicBezTo>
                  <a:cubicBezTo>
                    <a:pt x="103" y="91"/>
                    <a:pt x="106" y="91"/>
                    <a:pt x="107" y="91"/>
                  </a:cubicBezTo>
                  <a:cubicBezTo>
                    <a:pt x="109" y="91"/>
                    <a:pt x="109" y="91"/>
                    <a:pt x="110" y="93"/>
                  </a:cubicBezTo>
                  <a:cubicBezTo>
                    <a:pt x="112" y="97"/>
                    <a:pt x="114" y="92"/>
                    <a:pt x="116" y="90"/>
                  </a:cubicBezTo>
                  <a:cubicBezTo>
                    <a:pt x="117" y="87"/>
                    <a:pt x="121" y="87"/>
                    <a:pt x="123" y="85"/>
                  </a:cubicBezTo>
                  <a:cubicBezTo>
                    <a:pt x="125" y="85"/>
                    <a:pt x="125" y="85"/>
                    <a:pt x="126" y="84"/>
                  </a:cubicBezTo>
                  <a:cubicBezTo>
                    <a:pt x="127" y="81"/>
                    <a:pt x="128" y="82"/>
                    <a:pt x="130" y="82"/>
                  </a:cubicBezTo>
                  <a:cubicBezTo>
                    <a:pt x="132" y="82"/>
                    <a:pt x="136" y="85"/>
                    <a:pt x="137" y="83"/>
                  </a:cubicBezTo>
                  <a:cubicBezTo>
                    <a:pt x="137" y="81"/>
                    <a:pt x="137" y="80"/>
                    <a:pt x="139" y="79"/>
                  </a:cubicBezTo>
                  <a:cubicBezTo>
                    <a:pt x="141" y="78"/>
                    <a:pt x="143" y="80"/>
                    <a:pt x="145" y="80"/>
                  </a:cubicBezTo>
                  <a:cubicBezTo>
                    <a:pt x="147" y="81"/>
                    <a:pt x="151" y="81"/>
                    <a:pt x="153" y="81"/>
                  </a:cubicBezTo>
                  <a:cubicBezTo>
                    <a:pt x="159" y="81"/>
                    <a:pt x="164" y="83"/>
                    <a:pt x="170" y="84"/>
                  </a:cubicBezTo>
                  <a:cubicBezTo>
                    <a:pt x="169" y="82"/>
                    <a:pt x="171" y="81"/>
                    <a:pt x="173" y="79"/>
                  </a:cubicBezTo>
                  <a:cubicBezTo>
                    <a:pt x="174" y="78"/>
                    <a:pt x="173" y="78"/>
                    <a:pt x="172" y="76"/>
                  </a:cubicBezTo>
                  <a:cubicBezTo>
                    <a:pt x="171" y="75"/>
                    <a:pt x="171" y="73"/>
                    <a:pt x="171" y="71"/>
                  </a:cubicBezTo>
                  <a:cubicBezTo>
                    <a:pt x="170" y="71"/>
                    <a:pt x="170" y="67"/>
                    <a:pt x="169" y="68"/>
                  </a:cubicBezTo>
                  <a:cubicBezTo>
                    <a:pt x="170" y="67"/>
                    <a:pt x="173" y="67"/>
                    <a:pt x="175" y="66"/>
                  </a:cubicBezTo>
                  <a:cubicBezTo>
                    <a:pt x="178" y="66"/>
                    <a:pt x="180" y="68"/>
                    <a:pt x="182" y="66"/>
                  </a:cubicBezTo>
                  <a:cubicBezTo>
                    <a:pt x="183" y="66"/>
                    <a:pt x="181" y="65"/>
                    <a:pt x="181" y="64"/>
                  </a:cubicBezTo>
                  <a:cubicBezTo>
                    <a:pt x="180" y="63"/>
                    <a:pt x="181" y="61"/>
                    <a:pt x="182" y="60"/>
                  </a:cubicBezTo>
                  <a:cubicBezTo>
                    <a:pt x="183" y="59"/>
                    <a:pt x="184" y="53"/>
                    <a:pt x="185" y="54"/>
                  </a:cubicBezTo>
                  <a:cubicBezTo>
                    <a:pt x="187" y="55"/>
                    <a:pt x="188" y="56"/>
                    <a:pt x="190" y="56"/>
                  </a:cubicBezTo>
                  <a:cubicBezTo>
                    <a:pt x="191" y="55"/>
                    <a:pt x="192" y="57"/>
                    <a:pt x="193" y="56"/>
                  </a:cubicBezTo>
                  <a:cubicBezTo>
                    <a:pt x="194" y="56"/>
                    <a:pt x="196" y="55"/>
                    <a:pt x="197" y="54"/>
                  </a:cubicBezTo>
                  <a:cubicBezTo>
                    <a:pt x="198" y="53"/>
                    <a:pt x="196" y="51"/>
                    <a:pt x="196" y="49"/>
                  </a:cubicBezTo>
                  <a:cubicBezTo>
                    <a:pt x="197" y="46"/>
                    <a:pt x="200" y="47"/>
                    <a:pt x="202" y="44"/>
                  </a:cubicBezTo>
                  <a:cubicBezTo>
                    <a:pt x="202" y="43"/>
                    <a:pt x="202" y="43"/>
                    <a:pt x="203" y="42"/>
                  </a:cubicBezTo>
                  <a:cubicBezTo>
                    <a:pt x="203" y="41"/>
                    <a:pt x="202" y="40"/>
                    <a:pt x="201" y="39"/>
                  </a:cubicBezTo>
                  <a:cubicBezTo>
                    <a:pt x="201" y="38"/>
                    <a:pt x="202" y="39"/>
                    <a:pt x="201" y="39"/>
                  </a:cubicBezTo>
                  <a:close/>
                  <a:moveTo>
                    <a:pt x="148" y="58"/>
                  </a:moveTo>
                  <a:cubicBezTo>
                    <a:pt x="146" y="58"/>
                    <a:pt x="143" y="61"/>
                    <a:pt x="142" y="62"/>
                  </a:cubicBezTo>
                  <a:cubicBezTo>
                    <a:pt x="141" y="62"/>
                    <a:pt x="140" y="64"/>
                    <a:pt x="140" y="65"/>
                  </a:cubicBezTo>
                  <a:cubicBezTo>
                    <a:pt x="140" y="66"/>
                    <a:pt x="141" y="67"/>
                    <a:pt x="141" y="67"/>
                  </a:cubicBezTo>
                  <a:cubicBezTo>
                    <a:pt x="140" y="68"/>
                    <a:pt x="138" y="64"/>
                    <a:pt x="138" y="63"/>
                  </a:cubicBezTo>
                  <a:cubicBezTo>
                    <a:pt x="138" y="61"/>
                    <a:pt x="139" y="60"/>
                    <a:pt x="141" y="59"/>
                  </a:cubicBezTo>
                  <a:cubicBezTo>
                    <a:pt x="143" y="58"/>
                    <a:pt x="145" y="57"/>
                    <a:pt x="147" y="57"/>
                  </a:cubicBezTo>
                  <a:cubicBezTo>
                    <a:pt x="147" y="57"/>
                    <a:pt x="152" y="58"/>
                    <a:pt x="152" y="58"/>
                  </a:cubicBezTo>
                  <a:cubicBezTo>
                    <a:pt x="151" y="59"/>
                    <a:pt x="148" y="58"/>
                    <a:pt x="148" y="58"/>
                  </a:cubicBezTo>
                  <a:cubicBezTo>
                    <a:pt x="146" y="58"/>
                    <a:pt x="149" y="58"/>
                    <a:pt x="148" y="58"/>
                  </a:cubicBezTo>
                  <a:close/>
                  <a:moveTo>
                    <a:pt x="165" y="59"/>
                  </a:moveTo>
                  <a:cubicBezTo>
                    <a:pt x="164" y="61"/>
                    <a:pt x="157" y="60"/>
                    <a:pt x="156" y="58"/>
                  </a:cubicBezTo>
                  <a:cubicBezTo>
                    <a:pt x="156" y="58"/>
                    <a:pt x="160" y="58"/>
                    <a:pt x="160" y="58"/>
                  </a:cubicBezTo>
                  <a:cubicBezTo>
                    <a:pt x="162" y="58"/>
                    <a:pt x="163" y="58"/>
                    <a:pt x="165" y="57"/>
                  </a:cubicBezTo>
                  <a:cubicBezTo>
                    <a:pt x="165" y="57"/>
                    <a:pt x="165" y="59"/>
                    <a:pt x="165" y="59"/>
                  </a:cubicBezTo>
                  <a:cubicBezTo>
                    <a:pt x="164" y="60"/>
                    <a:pt x="165" y="58"/>
                    <a:pt x="165" y="5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7" name="Freeform 701"/>
            <p:cNvSpPr>
              <a:spLocks/>
            </p:cNvSpPr>
            <p:nvPr/>
          </p:nvSpPr>
          <p:spPr bwMode="auto">
            <a:xfrm>
              <a:off x="7426873" y="3642103"/>
              <a:ext cx="654630" cy="697634"/>
            </a:xfrm>
            <a:custGeom>
              <a:avLst/>
              <a:gdLst>
                <a:gd name="T0" fmla="*/ 121 w 140"/>
                <a:gd name="T1" fmla="*/ 66 h 149"/>
                <a:gd name="T2" fmla="*/ 129 w 140"/>
                <a:gd name="T3" fmla="*/ 54 h 149"/>
                <a:gd name="T4" fmla="*/ 137 w 140"/>
                <a:gd name="T5" fmla="*/ 46 h 149"/>
                <a:gd name="T6" fmla="*/ 135 w 140"/>
                <a:gd name="T7" fmla="*/ 41 h 149"/>
                <a:gd name="T8" fmla="*/ 127 w 140"/>
                <a:gd name="T9" fmla="*/ 37 h 149"/>
                <a:gd name="T10" fmla="*/ 119 w 140"/>
                <a:gd name="T11" fmla="*/ 43 h 149"/>
                <a:gd name="T12" fmla="*/ 106 w 140"/>
                <a:gd name="T13" fmla="*/ 51 h 149"/>
                <a:gd name="T14" fmla="*/ 100 w 140"/>
                <a:gd name="T15" fmla="*/ 45 h 149"/>
                <a:gd name="T16" fmla="*/ 92 w 140"/>
                <a:gd name="T17" fmla="*/ 52 h 149"/>
                <a:gd name="T18" fmla="*/ 77 w 140"/>
                <a:gd name="T19" fmla="*/ 47 h 149"/>
                <a:gd name="T20" fmla="*/ 62 w 140"/>
                <a:gd name="T21" fmla="*/ 41 h 149"/>
                <a:gd name="T22" fmla="*/ 63 w 140"/>
                <a:gd name="T23" fmla="*/ 32 h 149"/>
                <a:gd name="T24" fmla="*/ 52 w 140"/>
                <a:gd name="T25" fmla="*/ 22 h 149"/>
                <a:gd name="T26" fmla="*/ 55 w 140"/>
                <a:gd name="T27" fmla="*/ 12 h 149"/>
                <a:gd name="T28" fmla="*/ 50 w 140"/>
                <a:gd name="T29" fmla="*/ 2 h 149"/>
                <a:gd name="T30" fmla="*/ 40 w 140"/>
                <a:gd name="T31" fmla="*/ 8 h 149"/>
                <a:gd name="T32" fmla="*/ 30 w 140"/>
                <a:gd name="T33" fmla="*/ 12 h 149"/>
                <a:gd name="T34" fmla="*/ 33 w 140"/>
                <a:gd name="T35" fmla="*/ 22 h 149"/>
                <a:gd name="T36" fmla="*/ 29 w 140"/>
                <a:gd name="T37" fmla="*/ 33 h 149"/>
                <a:gd name="T38" fmla="*/ 19 w 140"/>
                <a:gd name="T39" fmla="*/ 44 h 149"/>
                <a:gd name="T40" fmla="*/ 7 w 140"/>
                <a:gd name="T41" fmla="*/ 50 h 149"/>
                <a:gd name="T42" fmla="*/ 14 w 140"/>
                <a:gd name="T43" fmla="*/ 64 h 149"/>
                <a:gd name="T44" fmla="*/ 5 w 140"/>
                <a:gd name="T45" fmla="*/ 64 h 149"/>
                <a:gd name="T46" fmla="*/ 11 w 140"/>
                <a:gd name="T47" fmla="*/ 72 h 149"/>
                <a:gd name="T48" fmla="*/ 11 w 140"/>
                <a:gd name="T49" fmla="*/ 82 h 149"/>
                <a:gd name="T50" fmla="*/ 19 w 140"/>
                <a:gd name="T51" fmla="*/ 78 h 149"/>
                <a:gd name="T52" fmla="*/ 23 w 140"/>
                <a:gd name="T53" fmla="*/ 75 h 149"/>
                <a:gd name="T54" fmla="*/ 22 w 140"/>
                <a:gd name="T55" fmla="*/ 78 h 149"/>
                <a:gd name="T56" fmla="*/ 24 w 140"/>
                <a:gd name="T57" fmla="*/ 82 h 149"/>
                <a:gd name="T58" fmla="*/ 24 w 140"/>
                <a:gd name="T59" fmla="*/ 95 h 149"/>
                <a:gd name="T60" fmla="*/ 26 w 140"/>
                <a:gd name="T61" fmla="*/ 107 h 149"/>
                <a:gd name="T62" fmla="*/ 39 w 140"/>
                <a:gd name="T63" fmla="*/ 134 h 149"/>
                <a:gd name="T64" fmla="*/ 50 w 140"/>
                <a:gd name="T65" fmla="*/ 143 h 149"/>
                <a:gd name="T66" fmla="*/ 57 w 140"/>
                <a:gd name="T67" fmla="*/ 132 h 149"/>
                <a:gd name="T68" fmla="*/ 65 w 140"/>
                <a:gd name="T69" fmla="*/ 107 h 149"/>
                <a:gd name="T70" fmla="*/ 81 w 140"/>
                <a:gd name="T71" fmla="*/ 93 h 149"/>
                <a:gd name="T72" fmla="*/ 91 w 140"/>
                <a:gd name="T73" fmla="*/ 84 h 149"/>
                <a:gd name="T74" fmla="*/ 98 w 140"/>
                <a:gd name="T75" fmla="*/ 74 h 149"/>
                <a:gd name="T76" fmla="*/ 101 w 140"/>
                <a:gd name="T77" fmla="*/ 78 h 149"/>
                <a:gd name="T78" fmla="*/ 100 w 140"/>
                <a:gd name="T79" fmla="*/ 58 h 149"/>
                <a:gd name="T80" fmla="*/ 104 w 140"/>
                <a:gd name="T81" fmla="*/ 57 h 149"/>
                <a:gd name="T82" fmla="*/ 114 w 140"/>
                <a:gd name="T83" fmla="*/ 60 h 149"/>
                <a:gd name="T84" fmla="*/ 115 w 140"/>
                <a:gd name="T85" fmla="*/ 6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49">
                  <a:moveTo>
                    <a:pt x="117" y="76"/>
                  </a:moveTo>
                  <a:cubicBezTo>
                    <a:pt x="121" y="77"/>
                    <a:pt x="119" y="73"/>
                    <a:pt x="120" y="71"/>
                  </a:cubicBezTo>
                  <a:cubicBezTo>
                    <a:pt x="120" y="69"/>
                    <a:pt x="121" y="67"/>
                    <a:pt x="121" y="66"/>
                  </a:cubicBezTo>
                  <a:cubicBezTo>
                    <a:pt x="122" y="65"/>
                    <a:pt x="124" y="67"/>
                    <a:pt x="125" y="65"/>
                  </a:cubicBezTo>
                  <a:cubicBezTo>
                    <a:pt x="126" y="63"/>
                    <a:pt x="126" y="61"/>
                    <a:pt x="126" y="59"/>
                  </a:cubicBezTo>
                  <a:cubicBezTo>
                    <a:pt x="127" y="57"/>
                    <a:pt x="129" y="56"/>
                    <a:pt x="129" y="54"/>
                  </a:cubicBezTo>
                  <a:cubicBezTo>
                    <a:pt x="129" y="52"/>
                    <a:pt x="132" y="50"/>
                    <a:pt x="133" y="49"/>
                  </a:cubicBezTo>
                  <a:cubicBezTo>
                    <a:pt x="136" y="46"/>
                    <a:pt x="135" y="49"/>
                    <a:pt x="137" y="50"/>
                  </a:cubicBezTo>
                  <a:cubicBezTo>
                    <a:pt x="137" y="50"/>
                    <a:pt x="137" y="46"/>
                    <a:pt x="137" y="46"/>
                  </a:cubicBezTo>
                  <a:cubicBezTo>
                    <a:pt x="137" y="45"/>
                    <a:pt x="140" y="45"/>
                    <a:pt x="138" y="43"/>
                  </a:cubicBezTo>
                  <a:cubicBezTo>
                    <a:pt x="137" y="43"/>
                    <a:pt x="135" y="43"/>
                    <a:pt x="134" y="43"/>
                  </a:cubicBezTo>
                  <a:cubicBezTo>
                    <a:pt x="134" y="42"/>
                    <a:pt x="135" y="41"/>
                    <a:pt x="135" y="41"/>
                  </a:cubicBezTo>
                  <a:cubicBezTo>
                    <a:pt x="136" y="40"/>
                    <a:pt x="135" y="39"/>
                    <a:pt x="134" y="38"/>
                  </a:cubicBezTo>
                  <a:cubicBezTo>
                    <a:pt x="133" y="37"/>
                    <a:pt x="133" y="37"/>
                    <a:pt x="132" y="38"/>
                  </a:cubicBezTo>
                  <a:cubicBezTo>
                    <a:pt x="130" y="39"/>
                    <a:pt x="129" y="38"/>
                    <a:pt x="127" y="37"/>
                  </a:cubicBezTo>
                  <a:cubicBezTo>
                    <a:pt x="126" y="37"/>
                    <a:pt x="124" y="39"/>
                    <a:pt x="124" y="40"/>
                  </a:cubicBezTo>
                  <a:cubicBezTo>
                    <a:pt x="123" y="41"/>
                    <a:pt x="122" y="40"/>
                    <a:pt x="121" y="41"/>
                  </a:cubicBezTo>
                  <a:cubicBezTo>
                    <a:pt x="120" y="41"/>
                    <a:pt x="119" y="42"/>
                    <a:pt x="119" y="43"/>
                  </a:cubicBezTo>
                  <a:cubicBezTo>
                    <a:pt x="117" y="45"/>
                    <a:pt x="116" y="46"/>
                    <a:pt x="114" y="45"/>
                  </a:cubicBezTo>
                  <a:cubicBezTo>
                    <a:pt x="113" y="46"/>
                    <a:pt x="114" y="48"/>
                    <a:pt x="115" y="49"/>
                  </a:cubicBezTo>
                  <a:cubicBezTo>
                    <a:pt x="117" y="53"/>
                    <a:pt x="108" y="50"/>
                    <a:pt x="106" y="51"/>
                  </a:cubicBezTo>
                  <a:cubicBezTo>
                    <a:pt x="105" y="52"/>
                    <a:pt x="102" y="51"/>
                    <a:pt x="101" y="50"/>
                  </a:cubicBezTo>
                  <a:cubicBezTo>
                    <a:pt x="100" y="49"/>
                    <a:pt x="101" y="47"/>
                    <a:pt x="101" y="47"/>
                  </a:cubicBezTo>
                  <a:cubicBezTo>
                    <a:pt x="101" y="47"/>
                    <a:pt x="101" y="44"/>
                    <a:pt x="100" y="45"/>
                  </a:cubicBezTo>
                  <a:cubicBezTo>
                    <a:pt x="98" y="45"/>
                    <a:pt x="96" y="45"/>
                    <a:pt x="96" y="48"/>
                  </a:cubicBezTo>
                  <a:cubicBezTo>
                    <a:pt x="97" y="49"/>
                    <a:pt x="98" y="52"/>
                    <a:pt x="97" y="52"/>
                  </a:cubicBezTo>
                  <a:cubicBezTo>
                    <a:pt x="95" y="52"/>
                    <a:pt x="94" y="54"/>
                    <a:pt x="92" y="52"/>
                  </a:cubicBezTo>
                  <a:cubicBezTo>
                    <a:pt x="91" y="50"/>
                    <a:pt x="90" y="53"/>
                    <a:pt x="89" y="52"/>
                  </a:cubicBezTo>
                  <a:cubicBezTo>
                    <a:pt x="86" y="51"/>
                    <a:pt x="85" y="51"/>
                    <a:pt x="82" y="50"/>
                  </a:cubicBezTo>
                  <a:cubicBezTo>
                    <a:pt x="80" y="49"/>
                    <a:pt x="79" y="47"/>
                    <a:pt x="77" y="47"/>
                  </a:cubicBezTo>
                  <a:cubicBezTo>
                    <a:pt x="74" y="48"/>
                    <a:pt x="74" y="47"/>
                    <a:pt x="72" y="46"/>
                  </a:cubicBezTo>
                  <a:cubicBezTo>
                    <a:pt x="70" y="45"/>
                    <a:pt x="68" y="46"/>
                    <a:pt x="67" y="45"/>
                  </a:cubicBezTo>
                  <a:cubicBezTo>
                    <a:pt x="65" y="43"/>
                    <a:pt x="63" y="42"/>
                    <a:pt x="62" y="41"/>
                  </a:cubicBezTo>
                  <a:cubicBezTo>
                    <a:pt x="60" y="40"/>
                    <a:pt x="59" y="40"/>
                    <a:pt x="60" y="38"/>
                  </a:cubicBezTo>
                  <a:cubicBezTo>
                    <a:pt x="61" y="37"/>
                    <a:pt x="60" y="35"/>
                    <a:pt x="62" y="34"/>
                  </a:cubicBezTo>
                  <a:cubicBezTo>
                    <a:pt x="64" y="33"/>
                    <a:pt x="65" y="34"/>
                    <a:pt x="63" y="32"/>
                  </a:cubicBezTo>
                  <a:cubicBezTo>
                    <a:pt x="61" y="31"/>
                    <a:pt x="59" y="29"/>
                    <a:pt x="57" y="28"/>
                  </a:cubicBezTo>
                  <a:cubicBezTo>
                    <a:pt x="56" y="28"/>
                    <a:pt x="55" y="26"/>
                    <a:pt x="53" y="26"/>
                  </a:cubicBezTo>
                  <a:cubicBezTo>
                    <a:pt x="53" y="26"/>
                    <a:pt x="53" y="23"/>
                    <a:pt x="52" y="22"/>
                  </a:cubicBezTo>
                  <a:cubicBezTo>
                    <a:pt x="47" y="17"/>
                    <a:pt x="57" y="23"/>
                    <a:pt x="57" y="19"/>
                  </a:cubicBezTo>
                  <a:cubicBezTo>
                    <a:pt x="57" y="17"/>
                    <a:pt x="56" y="17"/>
                    <a:pt x="54" y="15"/>
                  </a:cubicBezTo>
                  <a:cubicBezTo>
                    <a:pt x="53" y="14"/>
                    <a:pt x="53" y="13"/>
                    <a:pt x="55" y="12"/>
                  </a:cubicBezTo>
                  <a:cubicBezTo>
                    <a:pt x="57" y="12"/>
                    <a:pt x="56" y="9"/>
                    <a:pt x="58" y="8"/>
                  </a:cubicBezTo>
                  <a:cubicBezTo>
                    <a:pt x="59" y="7"/>
                    <a:pt x="61" y="6"/>
                    <a:pt x="60" y="4"/>
                  </a:cubicBezTo>
                  <a:cubicBezTo>
                    <a:pt x="58" y="1"/>
                    <a:pt x="53" y="0"/>
                    <a:pt x="50" y="2"/>
                  </a:cubicBezTo>
                  <a:cubicBezTo>
                    <a:pt x="49" y="3"/>
                    <a:pt x="49" y="3"/>
                    <a:pt x="47" y="4"/>
                  </a:cubicBezTo>
                  <a:cubicBezTo>
                    <a:pt x="46" y="4"/>
                    <a:pt x="46" y="6"/>
                    <a:pt x="45" y="7"/>
                  </a:cubicBezTo>
                  <a:cubicBezTo>
                    <a:pt x="43" y="8"/>
                    <a:pt x="41" y="7"/>
                    <a:pt x="40" y="8"/>
                  </a:cubicBezTo>
                  <a:cubicBezTo>
                    <a:pt x="39" y="9"/>
                    <a:pt x="37" y="9"/>
                    <a:pt x="35" y="8"/>
                  </a:cubicBezTo>
                  <a:cubicBezTo>
                    <a:pt x="33" y="8"/>
                    <a:pt x="32" y="7"/>
                    <a:pt x="30" y="8"/>
                  </a:cubicBezTo>
                  <a:cubicBezTo>
                    <a:pt x="28" y="8"/>
                    <a:pt x="29" y="11"/>
                    <a:pt x="30" y="12"/>
                  </a:cubicBezTo>
                  <a:cubicBezTo>
                    <a:pt x="30" y="14"/>
                    <a:pt x="30" y="16"/>
                    <a:pt x="30" y="17"/>
                  </a:cubicBezTo>
                  <a:cubicBezTo>
                    <a:pt x="31" y="19"/>
                    <a:pt x="33" y="19"/>
                    <a:pt x="35" y="20"/>
                  </a:cubicBezTo>
                  <a:cubicBezTo>
                    <a:pt x="36" y="22"/>
                    <a:pt x="34" y="22"/>
                    <a:pt x="33" y="22"/>
                  </a:cubicBezTo>
                  <a:cubicBezTo>
                    <a:pt x="32" y="24"/>
                    <a:pt x="33" y="26"/>
                    <a:pt x="33" y="28"/>
                  </a:cubicBezTo>
                  <a:cubicBezTo>
                    <a:pt x="33" y="29"/>
                    <a:pt x="31" y="29"/>
                    <a:pt x="31" y="29"/>
                  </a:cubicBezTo>
                  <a:cubicBezTo>
                    <a:pt x="29" y="30"/>
                    <a:pt x="31" y="33"/>
                    <a:pt x="29" y="33"/>
                  </a:cubicBezTo>
                  <a:cubicBezTo>
                    <a:pt x="27" y="34"/>
                    <a:pt x="26" y="35"/>
                    <a:pt x="26" y="36"/>
                  </a:cubicBezTo>
                  <a:cubicBezTo>
                    <a:pt x="25" y="38"/>
                    <a:pt x="24" y="38"/>
                    <a:pt x="22" y="39"/>
                  </a:cubicBezTo>
                  <a:cubicBezTo>
                    <a:pt x="20" y="40"/>
                    <a:pt x="20" y="43"/>
                    <a:pt x="19" y="44"/>
                  </a:cubicBezTo>
                  <a:cubicBezTo>
                    <a:pt x="18" y="46"/>
                    <a:pt x="16" y="45"/>
                    <a:pt x="15" y="47"/>
                  </a:cubicBezTo>
                  <a:cubicBezTo>
                    <a:pt x="13" y="48"/>
                    <a:pt x="12" y="44"/>
                    <a:pt x="11" y="46"/>
                  </a:cubicBezTo>
                  <a:cubicBezTo>
                    <a:pt x="10" y="47"/>
                    <a:pt x="6" y="49"/>
                    <a:pt x="7" y="50"/>
                  </a:cubicBezTo>
                  <a:cubicBezTo>
                    <a:pt x="7" y="52"/>
                    <a:pt x="10" y="52"/>
                    <a:pt x="10" y="54"/>
                  </a:cubicBezTo>
                  <a:cubicBezTo>
                    <a:pt x="9" y="57"/>
                    <a:pt x="11" y="57"/>
                    <a:pt x="13" y="58"/>
                  </a:cubicBezTo>
                  <a:cubicBezTo>
                    <a:pt x="13" y="60"/>
                    <a:pt x="14" y="62"/>
                    <a:pt x="14" y="64"/>
                  </a:cubicBezTo>
                  <a:cubicBezTo>
                    <a:pt x="14" y="64"/>
                    <a:pt x="11" y="64"/>
                    <a:pt x="10" y="64"/>
                  </a:cubicBezTo>
                  <a:cubicBezTo>
                    <a:pt x="9" y="64"/>
                    <a:pt x="8" y="65"/>
                    <a:pt x="7" y="65"/>
                  </a:cubicBezTo>
                  <a:cubicBezTo>
                    <a:pt x="7" y="65"/>
                    <a:pt x="6" y="64"/>
                    <a:pt x="5" y="64"/>
                  </a:cubicBezTo>
                  <a:cubicBezTo>
                    <a:pt x="4" y="64"/>
                    <a:pt x="0" y="66"/>
                    <a:pt x="0" y="67"/>
                  </a:cubicBezTo>
                  <a:cubicBezTo>
                    <a:pt x="2" y="69"/>
                    <a:pt x="3" y="70"/>
                    <a:pt x="5" y="72"/>
                  </a:cubicBezTo>
                  <a:cubicBezTo>
                    <a:pt x="5" y="72"/>
                    <a:pt x="11" y="72"/>
                    <a:pt x="11" y="72"/>
                  </a:cubicBezTo>
                  <a:cubicBezTo>
                    <a:pt x="11" y="73"/>
                    <a:pt x="9" y="74"/>
                    <a:pt x="8" y="74"/>
                  </a:cubicBezTo>
                  <a:cubicBezTo>
                    <a:pt x="7" y="75"/>
                    <a:pt x="4" y="73"/>
                    <a:pt x="4" y="75"/>
                  </a:cubicBezTo>
                  <a:cubicBezTo>
                    <a:pt x="4" y="77"/>
                    <a:pt x="9" y="80"/>
                    <a:pt x="11" y="82"/>
                  </a:cubicBezTo>
                  <a:cubicBezTo>
                    <a:pt x="12" y="83"/>
                    <a:pt x="13" y="83"/>
                    <a:pt x="15" y="83"/>
                  </a:cubicBezTo>
                  <a:cubicBezTo>
                    <a:pt x="17" y="82"/>
                    <a:pt x="20" y="81"/>
                    <a:pt x="21" y="79"/>
                  </a:cubicBezTo>
                  <a:cubicBezTo>
                    <a:pt x="21" y="79"/>
                    <a:pt x="20" y="78"/>
                    <a:pt x="19" y="78"/>
                  </a:cubicBezTo>
                  <a:cubicBezTo>
                    <a:pt x="19" y="77"/>
                    <a:pt x="20" y="77"/>
                    <a:pt x="20" y="77"/>
                  </a:cubicBezTo>
                  <a:cubicBezTo>
                    <a:pt x="21" y="76"/>
                    <a:pt x="20" y="75"/>
                    <a:pt x="21" y="75"/>
                  </a:cubicBezTo>
                  <a:cubicBezTo>
                    <a:pt x="21" y="75"/>
                    <a:pt x="23" y="75"/>
                    <a:pt x="23" y="75"/>
                  </a:cubicBezTo>
                  <a:cubicBezTo>
                    <a:pt x="23" y="76"/>
                    <a:pt x="21" y="76"/>
                    <a:pt x="22" y="77"/>
                  </a:cubicBezTo>
                  <a:cubicBezTo>
                    <a:pt x="22" y="77"/>
                    <a:pt x="23" y="77"/>
                    <a:pt x="23" y="77"/>
                  </a:cubicBezTo>
                  <a:cubicBezTo>
                    <a:pt x="23" y="78"/>
                    <a:pt x="22" y="78"/>
                    <a:pt x="22" y="78"/>
                  </a:cubicBezTo>
                  <a:cubicBezTo>
                    <a:pt x="21" y="78"/>
                    <a:pt x="23" y="78"/>
                    <a:pt x="23" y="78"/>
                  </a:cubicBezTo>
                  <a:cubicBezTo>
                    <a:pt x="23" y="79"/>
                    <a:pt x="22" y="79"/>
                    <a:pt x="22" y="80"/>
                  </a:cubicBezTo>
                  <a:cubicBezTo>
                    <a:pt x="21" y="80"/>
                    <a:pt x="23" y="81"/>
                    <a:pt x="24" y="82"/>
                  </a:cubicBezTo>
                  <a:cubicBezTo>
                    <a:pt x="25" y="83"/>
                    <a:pt x="23" y="85"/>
                    <a:pt x="22" y="87"/>
                  </a:cubicBezTo>
                  <a:cubicBezTo>
                    <a:pt x="22" y="88"/>
                    <a:pt x="23" y="89"/>
                    <a:pt x="24" y="90"/>
                  </a:cubicBezTo>
                  <a:cubicBezTo>
                    <a:pt x="24" y="92"/>
                    <a:pt x="24" y="93"/>
                    <a:pt x="24" y="95"/>
                  </a:cubicBezTo>
                  <a:cubicBezTo>
                    <a:pt x="24" y="97"/>
                    <a:pt x="23" y="100"/>
                    <a:pt x="23" y="101"/>
                  </a:cubicBezTo>
                  <a:cubicBezTo>
                    <a:pt x="23" y="101"/>
                    <a:pt x="24" y="99"/>
                    <a:pt x="24" y="99"/>
                  </a:cubicBezTo>
                  <a:cubicBezTo>
                    <a:pt x="25" y="100"/>
                    <a:pt x="26" y="106"/>
                    <a:pt x="26" y="107"/>
                  </a:cubicBezTo>
                  <a:cubicBezTo>
                    <a:pt x="27" y="109"/>
                    <a:pt x="29" y="112"/>
                    <a:pt x="30" y="115"/>
                  </a:cubicBezTo>
                  <a:cubicBezTo>
                    <a:pt x="31" y="118"/>
                    <a:pt x="31" y="121"/>
                    <a:pt x="32" y="124"/>
                  </a:cubicBezTo>
                  <a:cubicBezTo>
                    <a:pt x="34" y="128"/>
                    <a:pt x="37" y="131"/>
                    <a:pt x="39" y="134"/>
                  </a:cubicBezTo>
                  <a:cubicBezTo>
                    <a:pt x="40" y="137"/>
                    <a:pt x="40" y="140"/>
                    <a:pt x="41" y="143"/>
                  </a:cubicBezTo>
                  <a:cubicBezTo>
                    <a:pt x="43" y="146"/>
                    <a:pt x="45" y="149"/>
                    <a:pt x="48" y="146"/>
                  </a:cubicBezTo>
                  <a:cubicBezTo>
                    <a:pt x="50" y="145"/>
                    <a:pt x="50" y="144"/>
                    <a:pt x="50" y="143"/>
                  </a:cubicBezTo>
                  <a:cubicBezTo>
                    <a:pt x="50" y="141"/>
                    <a:pt x="52" y="140"/>
                    <a:pt x="53" y="139"/>
                  </a:cubicBezTo>
                  <a:cubicBezTo>
                    <a:pt x="54" y="138"/>
                    <a:pt x="56" y="138"/>
                    <a:pt x="57" y="137"/>
                  </a:cubicBezTo>
                  <a:cubicBezTo>
                    <a:pt x="58" y="136"/>
                    <a:pt x="57" y="133"/>
                    <a:pt x="57" y="132"/>
                  </a:cubicBezTo>
                  <a:cubicBezTo>
                    <a:pt x="56" y="128"/>
                    <a:pt x="61" y="125"/>
                    <a:pt x="60" y="122"/>
                  </a:cubicBezTo>
                  <a:cubicBezTo>
                    <a:pt x="59" y="119"/>
                    <a:pt x="58" y="116"/>
                    <a:pt x="58" y="113"/>
                  </a:cubicBezTo>
                  <a:cubicBezTo>
                    <a:pt x="58" y="109"/>
                    <a:pt x="62" y="108"/>
                    <a:pt x="65" y="107"/>
                  </a:cubicBezTo>
                  <a:cubicBezTo>
                    <a:pt x="66" y="106"/>
                    <a:pt x="69" y="106"/>
                    <a:pt x="69" y="105"/>
                  </a:cubicBezTo>
                  <a:cubicBezTo>
                    <a:pt x="70" y="103"/>
                    <a:pt x="71" y="102"/>
                    <a:pt x="72" y="101"/>
                  </a:cubicBezTo>
                  <a:cubicBezTo>
                    <a:pt x="75" y="98"/>
                    <a:pt x="78" y="95"/>
                    <a:pt x="81" y="93"/>
                  </a:cubicBezTo>
                  <a:cubicBezTo>
                    <a:pt x="82" y="92"/>
                    <a:pt x="83" y="90"/>
                    <a:pt x="84" y="89"/>
                  </a:cubicBezTo>
                  <a:cubicBezTo>
                    <a:pt x="85" y="88"/>
                    <a:pt x="87" y="88"/>
                    <a:pt x="88" y="87"/>
                  </a:cubicBezTo>
                  <a:cubicBezTo>
                    <a:pt x="89" y="86"/>
                    <a:pt x="90" y="85"/>
                    <a:pt x="91" y="84"/>
                  </a:cubicBezTo>
                  <a:cubicBezTo>
                    <a:pt x="92" y="83"/>
                    <a:pt x="90" y="82"/>
                    <a:pt x="90" y="81"/>
                  </a:cubicBezTo>
                  <a:cubicBezTo>
                    <a:pt x="91" y="79"/>
                    <a:pt x="94" y="79"/>
                    <a:pt x="95" y="78"/>
                  </a:cubicBezTo>
                  <a:cubicBezTo>
                    <a:pt x="96" y="78"/>
                    <a:pt x="98" y="75"/>
                    <a:pt x="98" y="74"/>
                  </a:cubicBezTo>
                  <a:cubicBezTo>
                    <a:pt x="98" y="76"/>
                    <a:pt x="96" y="76"/>
                    <a:pt x="97" y="78"/>
                  </a:cubicBezTo>
                  <a:cubicBezTo>
                    <a:pt x="99" y="79"/>
                    <a:pt x="100" y="76"/>
                    <a:pt x="100" y="76"/>
                  </a:cubicBezTo>
                  <a:cubicBezTo>
                    <a:pt x="101" y="77"/>
                    <a:pt x="100" y="78"/>
                    <a:pt x="101" y="78"/>
                  </a:cubicBezTo>
                  <a:cubicBezTo>
                    <a:pt x="102" y="75"/>
                    <a:pt x="101" y="72"/>
                    <a:pt x="99" y="69"/>
                  </a:cubicBezTo>
                  <a:cubicBezTo>
                    <a:pt x="98" y="67"/>
                    <a:pt x="96" y="65"/>
                    <a:pt x="97" y="62"/>
                  </a:cubicBezTo>
                  <a:cubicBezTo>
                    <a:pt x="98" y="59"/>
                    <a:pt x="103" y="61"/>
                    <a:pt x="100" y="58"/>
                  </a:cubicBezTo>
                  <a:cubicBezTo>
                    <a:pt x="99" y="57"/>
                    <a:pt x="97" y="56"/>
                    <a:pt x="98" y="54"/>
                  </a:cubicBezTo>
                  <a:cubicBezTo>
                    <a:pt x="99" y="53"/>
                    <a:pt x="100" y="54"/>
                    <a:pt x="102" y="55"/>
                  </a:cubicBezTo>
                  <a:cubicBezTo>
                    <a:pt x="103" y="56"/>
                    <a:pt x="104" y="55"/>
                    <a:pt x="104" y="57"/>
                  </a:cubicBezTo>
                  <a:cubicBezTo>
                    <a:pt x="104" y="58"/>
                    <a:pt x="104" y="59"/>
                    <a:pt x="106" y="60"/>
                  </a:cubicBezTo>
                  <a:cubicBezTo>
                    <a:pt x="107" y="60"/>
                    <a:pt x="109" y="60"/>
                    <a:pt x="110" y="60"/>
                  </a:cubicBezTo>
                  <a:cubicBezTo>
                    <a:pt x="111" y="60"/>
                    <a:pt x="113" y="61"/>
                    <a:pt x="114" y="60"/>
                  </a:cubicBezTo>
                  <a:cubicBezTo>
                    <a:pt x="119" y="59"/>
                    <a:pt x="115" y="65"/>
                    <a:pt x="113" y="66"/>
                  </a:cubicBezTo>
                  <a:cubicBezTo>
                    <a:pt x="110" y="66"/>
                    <a:pt x="112" y="70"/>
                    <a:pt x="112" y="71"/>
                  </a:cubicBezTo>
                  <a:cubicBezTo>
                    <a:pt x="113" y="71"/>
                    <a:pt x="115" y="67"/>
                    <a:pt x="115" y="68"/>
                  </a:cubicBezTo>
                  <a:cubicBezTo>
                    <a:pt x="115" y="71"/>
                    <a:pt x="117" y="74"/>
                    <a:pt x="117" y="7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8" name="Freeform 702"/>
            <p:cNvSpPr>
              <a:spLocks/>
            </p:cNvSpPr>
            <p:nvPr/>
          </p:nvSpPr>
          <p:spPr bwMode="auto">
            <a:xfrm>
              <a:off x="7965230" y="3834829"/>
              <a:ext cx="191132" cy="458719"/>
            </a:xfrm>
            <a:custGeom>
              <a:avLst/>
              <a:gdLst>
                <a:gd name="T0" fmla="*/ 37 w 41"/>
                <a:gd name="T1" fmla="*/ 37 h 98"/>
                <a:gd name="T2" fmla="*/ 34 w 41"/>
                <a:gd name="T3" fmla="*/ 35 h 98"/>
                <a:gd name="T4" fmla="*/ 31 w 41"/>
                <a:gd name="T5" fmla="*/ 29 h 98"/>
                <a:gd name="T6" fmla="*/ 32 w 41"/>
                <a:gd name="T7" fmla="*/ 25 h 98"/>
                <a:gd name="T8" fmla="*/ 25 w 41"/>
                <a:gd name="T9" fmla="*/ 22 h 98"/>
                <a:gd name="T10" fmla="*/ 30 w 41"/>
                <a:gd name="T11" fmla="*/ 10 h 98"/>
                <a:gd name="T12" fmla="*/ 28 w 41"/>
                <a:gd name="T13" fmla="*/ 6 h 98"/>
                <a:gd name="T14" fmla="*/ 23 w 41"/>
                <a:gd name="T15" fmla="*/ 2 h 98"/>
                <a:gd name="T16" fmla="*/ 22 w 41"/>
                <a:gd name="T17" fmla="*/ 9 h 98"/>
                <a:gd name="T18" fmla="*/ 18 w 41"/>
                <a:gd name="T19" fmla="*/ 9 h 98"/>
                <a:gd name="T20" fmla="*/ 13 w 41"/>
                <a:gd name="T21" fmla="*/ 15 h 98"/>
                <a:gd name="T22" fmla="*/ 11 w 41"/>
                <a:gd name="T23" fmla="*/ 21 h 98"/>
                <a:gd name="T24" fmla="*/ 6 w 41"/>
                <a:gd name="T25" fmla="*/ 25 h 98"/>
                <a:gd name="T26" fmla="*/ 2 w 41"/>
                <a:gd name="T27" fmla="*/ 35 h 98"/>
                <a:gd name="T28" fmla="*/ 0 w 41"/>
                <a:gd name="T29" fmla="*/ 40 h 98"/>
                <a:gd name="T30" fmla="*/ 4 w 41"/>
                <a:gd name="T31" fmla="*/ 44 h 98"/>
                <a:gd name="T32" fmla="*/ 7 w 41"/>
                <a:gd name="T33" fmla="*/ 52 h 98"/>
                <a:gd name="T34" fmla="*/ 11 w 41"/>
                <a:gd name="T35" fmla="*/ 58 h 98"/>
                <a:gd name="T36" fmla="*/ 11 w 41"/>
                <a:gd name="T37" fmla="*/ 64 h 98"/>
                <a:gd name="T38" fmla="*/ 12 w 41"/>
                <a:gd name="T39" fmla="*/ 66 h 98"/>
                <a:gd name="T40" fmla="*/ 14 w 41"/>
                <a:gd name="T41" fmla="*/ 66 h 98"/>
                <a:gd name="T42" fmla="*/ 17 w 41"/>
                <a:gd name="T43" fmla="*/ 65 h 98"/>
                <a:gd name="T44" fmla="*/ 22 w 41"/>
                <a:gd name="T45" fmla="*/ 64 h 98"/>
                <a:gd name="T46" fmla="*/ 25 w 41"/>
                <a:gd name="T47" fmla="*/ 72 h 98"/>
                <a:gd name="T48" fmla="*/ 29 w 41"/>
                <a:gd name="T49" fmla="*/ 80 h 98"/>
                <a:gd name="T50" fmla="*/ 30 w 41"/>
                <a:gd name="T51" fmla="*/ 85 h 98"/>
                <a:gd name="T52" fmla="*/ 29 w 41"/>
                <a:gd name="T53" fmla="*/ 88 h 98"/>
                <a:gd name="T54" fmla="*/ 29 w 41"/>
                <a:gd name="T55" fmla="*/ 98 h 98"/>
                <a:gd name="T56" fmla="*/ 34 w 41"/>
                <a:gd name="T57" fmla="*/ 85 h 98"/>
                <a:gd name="T58" fmla="*/ 28 w 41"/>
                <a:gd name="T59" fmla="*/ 71 h 98"/>
                <a:gd name="T60" fmla="*/ 30 w 41"/>
                <a:gd name="T61" fmla="*/ 65 h 98"/>
                <a:gd name="T62" fmla="*/ 26 w 41"/>
                <a:gd name="T63" fmla="*/ 49 h 98"/>
                <a:gd name="T64" fmla="*/ 34 w 41"/>
                <a:gd name="T65" fmla="*/ 44 h 98"/>
                <a:gd name="T66" fmla="*/ 41 w 41"/>
                <a:gd name="T67" fmla="*/ 3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98">
                  <a:moveTo>
                    <a:pt x="39" y="38"/>
                  </a:moveTo>
                  <a:cubicBezTo>
                    <a:pt x="38" y="38"/>
                    <a:pt x="37" y="39"/>
                    <a:pt x="37" y="37"/>
                  </a:cubicBezTo>
                  <a:cubicBezTo>
                    <a:pt x="37" y="37"/>
                    <a:pt x="37" y="36"/>
                    <a:pt x="37" y="36"/>
                  </a:cubicBezTo>
                  <a:cubicBezTo>
                    <a:pt x="37" y="35"/>
                    <a:pt x="34" y="35"/>
                    <a:pt x="34" y="35"/>
                  </a:cubicBezTo>
                  <a:cubicBezTo>
                    <a:pt x="33" y="34"/>
                    <a:pt x="34" y="32"/>
                    <a:pt x="34" y="31"/>
                  </a:cubicBezTo>
                  <a:cubicBezTo>
                    <a:pt x="35" y="29"/>
                    <a:pt x="32" y="30"/>
                    <a:pt x="31" y="29"/>
                  </a:cubicBezTo>
                  <a:cubicBezTo>
                    <a:pt x="31" y="28"/>
                    <a:pt x="30" y="28"/>
                    <a:pt x="30" y="27"/>
                  </a:cubicBezTo>
                  <a:cubicBezTo>
                    <a:pt x="30" y="26"/>
                    <a:pt x="32" y="25"/>
                    <a:pt x="32" y="25"/>
                  </a:cubicBezTo>
                  <a:cubicBezTo>
                    <a:pt x="31" y="23"/>
                    <a:pt x="25" y="26"/>
                    <a:pt x="24" y="25"/>
                  </a:cubicBezTo>
                  <a:cubicBezTo>
                    <a:pt x="24" y="25"/>
                    <a:pt x="25" y="23"/>
                    <a:pt x="25" y="22"/>
                  </a:cubicBezTo>
                  <a:cubicBezTo>
                    <a:pt x="24" y="21"/>
                    <a:pt x="27" y="19"/>
                    <a:pt x="27" y="18"/>
                  </a:cubicBezTo>
                  <a:cubicBezTo>
                    <a:pt x="29" y="15"/>
                    <a:pt x="31" y="13"/>
                    <a:pt x="30" y="10"/>
                  </a:cubicBezTo>
                  <a:cubicBezTo>
                    <a:pt x="30" y="9"/>
                    <a:pt x="31" y="8"/>
                    <a:pt x="31" y="7"/>
                  </a:cubicBezTo>
                  <a:cubicBezTo>
                    <a:pt x="31" y="5"/>
                    <a:pt x="29" y="7"/>
                    <a:pt x="28" y="6"/>
                  </a:cubicBezTo>
                  <a:cubicBezTo>
                    <a:pt x="28" y="4"/>
                    <a:pt x="27" y="3"/>
                    <a:pt x="27" y="2"/>
                  </a:cubicBezTo>
                  <a:cubicBezTo>
                    <a:pt x="25" y="0"/>
                    <a:pt x="25" y="3"/>
                    <a:pt x="23" y="2"/>
                  </a:cubicBezTo>
                  <a:cubicBezTo>
                    <a:pt x="24" y="4"/>
                    <a:pt x="22" y="4"/>
                    <a:pt x="22" y="5"/>
                  </a:cubicBezTo>
                  <a:cubicBezTo>
                    <a:pt x="22" y="5"/>
                    <a:pt x="22" y="9"/>
                    <a:pt x="22" y="9"/>
                  </a:cubicBezTo>
                  <a:cubicBezTo>
                    <a:pt x="21" y="9"/>
                    <a:pt x="21" y="7"/>
                    <a:pt x="21" y="7"/>
                  </a:cubicBezTo>
                  <a:cubicBezTo>
                    <a:pt x="19" y="7"/>
                    <a:pt x="18" y="8"/>
                    <a:pt x="18" y="9"/>
                  </a:cubicBezTo>
                  <a:cubicBezTo>
                    <a:pt x="17" y="10"/>
                    <a:pt x="15" y="10"/>
                    <a:pt x="14" y="11"/>
                  </a:cubicBezTo>
                  <a:cubicBezTo>
                    <a:pt x="13" y="12"/>
                    <a:pt x="14" y="14"/>
                    <a:pt x="13" y="15"/>
                  </a:cubicBezTo>
                  <a:cubicBezTo>
                    <a:pt x="13" y="16"/>
                    <a:pt x="12" y="17"/>
                    <a:pt x="11" y="18"/>
                  </a:cubicBezTo>
                  <a:cubicBezTo>
                    <a:pt x="11" y="19"/>
                    <a:pt x="11" y="20"/>
                    <a:pt x="11" y="21"/>
                  </a:cubicBezTo>
                  <a:cubicBezTo>
                    <a:pt x="11" y="23"/>
                    <a:pt x="10" y="25"/>
                    <a:pt x="9" y="25"/>
                  </a:cubicBezTo>
                  <a:cubicBezTo>
                    <a:pt x="8" y="25"/>
                    <a:pt x="7" y="25"/>
                    <a:pt x="6" y="25"/>
                  </a:cubicBezTo>
                  <a:cubicBezTo>
                    <a:pt x="5" y="27"/>
                    <a:pt x="6" y="35"/>
                    <a:pt x="4" y="35"/>
                  </a:cubicBezTo>
                  <a:cubicBezTo>
                    <a:pt x="4" y="35"/>
                    <a:pt x="2" y="35"/>
                    <a:pt x="2" y="35"/>
                  </a:cubicBezTo>
                  <a:cubicBezTo>
                    <a:pt x="2" y="36"/>
                    <a:pt x="2" y="37"/>
                    <a:pt x="2" y="37"/>
                  </a:cubicBezTo>
                  <a:cubicBezTo>
                    <a:pt x="2" y="38"/>
                    <a:pt x="1" y="39"/>
                    <a:pt x="0" y="40"/>
                  </a:cubicBezTo>
                  <a:cubicBezTo>
                    <a:pt x="0" y="41"/>
                    <a:pt x="4" y="46"/>
                    <a:pt x="5" y="47"/>
                  </a:cubicBezTo>
                  <a:cubicBezTo>
                    <a:pt x="5" y="47"/>
                    <a:pt x="4" y="44"/>
                    <a:pt x="4" y="44"/>
                  </a:cubicBezTo>
                  <a:cubicBezTo>
                    <a:pt x="4" y="44"/>
                    <a:pt x="7" y="48"/>
                    <a:pt x="7" y="48"/>
                  </a:cubicBezTo>
                  <a:cubicBezTo>
                    <a:pt x="8" y="50"/>
                    <a:pt x="6" y="50"/>
                    <a:pt x="7" y="52"/>
                  </a:cubicBezTo>
                  <a:cubicBezTo>
                    <a:pt x="6" y="51"/>
                    <a:pt x="8" y="51"/>
                    <a:pt x="9" y="52"/>
                  </a:cubicBezTo>
                  <a:cubicBezTo>
                    <a:pt x="10" y="54"/>
                    <a:pt x="11" y="56"/>
                    <a:pt x="11" y="58"/>
                  </a:cubicBezTo>
                  <a:cubicBezTo>
                    <a:pt x="11" y="58"/>
                    <a:pt x="10" y="67"/>
                    <a:pt x="10" y="67"/>
                  </a:cubicBezTo>
                  <a:cubicBezTo>
                    <a:pt x="11" y="67"/>
                    <a:pt x="11" y="64"/>
                    <a:pt x="11" y="64"/>
                  </a:cubicBezTo>
                  <a:cubicBezTo>
                    <a:pt x="11" y="64"/>
                    <a:pt x="11" y="67"/>
                    <a:pt x="11" y="67"/>
                  </a:cubicBezTo>
                  <a:cubicBezTo>
                    <a:pt x="11" y="67"/>
                    <a:pt x="12" y="66"/>
                    <a:pt x="12" y="66"/>
                  </a:cubicBezTo>
                  <a:cubicBezTo>
                    <a:pt x="12" y="66"/>
                    <a:pt x="12" y="68"/>
                    <a:pt x="12" y="68"/>
                  </a:cubicBezTo>
                  <a:cubicBezTo>
                    <a:pt x="13" y="68"/>
                    <a:pt x="13" y="66"/>
                    <a:pt x="14" y="66"/>
                  </a:cubicBezTo>
                  <a:cubicBezTo>
                    <a:pt x="14" y="66"/>
                    <a:pt x="14" y="67"/>
                    <a:pt x="14" y="67"/>
                  </a:cubicBezTo>
                  <a:cubicBezTo>
                    <a:pt x="14" y="67"/>
                    <a:pt x="17" y="66"/>
                    <a:pt x="17" y="65"/>
                  </a:cubicBezTo>
                  <a:cubicBezTo>
                    <a:pt x="18" y="65"/>
                    <a:pt x="23" y="62"/>
                    <a:pt x="21" y="61"/>
                  </a:cubicBezTo>
                  <a:cubicBezTo>
                    <a:pt x="22" y="61"/>
                    <a:pt x="21" y="63"/>
                    <a:pt x="22" y="64"/>
                  </a:cubicBezTo>
                  <a:cubicBezTo>
                    <a:pt x="23" y="64"/>
                    <a:pt x="24" y="64"/>
                    <a:pt x="24" y="65"/>
                  </a:cubicBezTo>
                  <a:cubicBezTo>
                    <a:pt x="25" y="67"/>
                    <a:pt x="25" y="70"/>
                    <a:pt x="25" y="72"/>
                  </a:cubicBezTo>
                  <a:cubicBezTo>
                    <a:pt x="26" y="75"/>
                    <a:pt x="26" y="77"/>
                    <a:pt x="28" y="79"/>
                  </a:cubicBezTo>
                  <a:cubicBezTo>
                    <a:pt x="28" y="79"/>
                    <a:pt x="29" y="80"/>
                    <a:pt x="29" y="80"/>
                  </a:cubicBezTo>
                  <a:cubicBezTo>
                    <a:pt x="29" y="82"/>
                    <a:pt x="30" y="82"/>
                    <a:pt x="30" y="82"/>
                  </a:cubicBezTo>
                  <a:cubicBezTo>
                    <a:pt x="31" y="83"/>
                    <a:pt x="29" y="85"/>
                    <a:pt x="30" y="85"/>
                  </a:cubicBezTo>
                  <a:cubicBezTo>
                    <a:pt x="30" y="85"/>
                    <a:pt x="30" y="85"/>
                    <a:pt x="31" y="85"/>
                  </a:cubicBezTo>
                  <a:cubicBezTo>
                    <a:pt x="31" y="86"/>
                    <a:pt x="29" y="87"/>
                    <a:pt x="29" y="88"/>
                  </a:cubicBezTo>
                  <a:cubicBezTo>
                    <a:pt x="29" y="90"/>
                    <a:pt x="30" y="88"/>
                    <a:pt x="31" y="89"/>
                  </a:cubicBezTo>
                  <a:cubicBezTo>
                    <a:pt x="31" y="89"/>
                    <a:pt x="29" y="97"/>
                    <a:pt x="29" y="98"/>
                  </a:cubicBezTo>
                  <a:cubicBezTo>
                    <a:pt x="31" y="96"/>
                    <a:pt x="32" y="92"/>
                    <a:pt x="33" y="90"/>
                  </a:cubicBezTo>
                  <a:cubicBezTo>
                    <a:pt x="34" y="88"/>
                    <a:pt x="35" y="87"/>
                    <a:pt x="34" y="85"/>
                  </a:cubicBezTo>
                  <a:cubicBezTo>
                    <a:pt x="33" y="83"/>
                    <a:pt x="33" y="82"/>
                    <a:pt x="33" y="80"/>
                  </a:cubicBezTo>
                  <a:cubicBezTo>
                    <a:pt x="32" y="78"/>
                    <a:pt x="27" y="74"/>
                    <a:pt x="28" y="71"/>
                  </a:cubicBezTo>
                  <a:cubicBezTo>
                    <a:pt x="28" y="71"/>
                    <a:pt x="30" y="70"/>
                    <a:pt x="30" y="69"/>
                  </a:cubicBezTo>
                  <a:cubicBezTo>
                    <a:pt x="29" y="67"/>
                    <a:pt x="30" y="67"/>
                    <a:pt x="30" y="65"/>
                  </a:cubicBezTo>
                  <a:cubicBezTo>
                    <a:pt x="31" y="62"/>
                    <a:pt x="27" y="60"/>
                    <a:pt x="26" y="58"/>
                  </a:cubicBezTo>
                  <a:cubicBezTo>
                    <a:pt x="23" y="56"/>
                    <a:pt x="25" y="52"/>
                    <a:pt x="26" y="49"/>
                  </a:cubicBezTo>
                  <a:cubicBezTo>
                    <a:pt x="26" y="47"/>
                    <a:pt x="27" y="47"/>
                    <a:pt x="29" y="47"/>
                  </a:cubicBezTo>
                  <a:cubicBezTo>
                    <a:pt x="31" y="47"/>
                    <a:pt x="33" y="45"/>
                    <a:pt x="34" y="44"/>
                  </a:cubicBezTo>
                  <a:cubicBezTo>
                    <a:pt x="36" y="43"/>
                    <a:pt x="37" y="44"/>
                    <a:pt x="39" y="42"/>
                  </a:cubicBezTo>
                  <a:cubicBezTo>
                    <a:pt x="40" y="40"/>
                    <a:pt x="41" y="39"/>
                    <a:pt x="41" y="38"/>
                  </a:cubicBezTo>
                  <a:cubicBezTo>
                    <a:pt x="41" y="38"/>
                    <a:pt x="40" y="38"/>
                    <a:pt x="39" y="3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89" name="Freeform 703"/>
            <p:cNvSpPr>
              <a:spLocks/>
            </p:cNvSpPr>
            <p:nvPr/>
          </p:nvSpPr>
          <p:spPr bwMode="auto">
            <a:xfrm>
              <a:off x="7876034" y="3890575"/>
              <a:ext cx="106717" cy="130608"/>
            </a:xfrm>
            <a:custGeom>
              <a:avLst/>
              <a:gdLst>
                <a:gd name="T0" fmla="*/ 21 w 23"/>
                <a:gd name="T1" fmla="*/ 26 h 28"/>
                <a:gd name="T2" fmla="*/ 20 w 23"/>
                <a:gd name="T3" fmla="*/ 17 h 28"/>
                <a:gd name="T4" fmla="*/ 18 w 23"/>
                <a:gd name="T5" fmla="*/ 16 h 28"/>
                <a:gd name="T6" fmla="*/ 16 w 23"/>
                <a:gd name="T7" fmla="*/ 18 h 28"/>
                <a:gd name="T8" fmla="*/ 17 w 23"/>
                <a:gd name="T9" fmla="*/ 13 h 28"/>
                <a:gd name="T10" fmla="*/ 18 w 23"/>
                <a:gd name="T11" fmla="*/ 7 h 28"/>
                <a:gd name="T12" fmla="*/ 14 w 23"/>
                <a:gd name="T13" fmla="*/ 7 h 28"/>
                <a:gd name="T14" fmla="*/ 10 w 23"/>
                <a:gd name="T15" fmla="*/ 7 h 28"/>
                <a:gd name="T16" fmla="*/ 8 w 23"/>
                <a:gd name="T17" fmla="*/ 4 h 28"/>
                <a:gd name="T18" fmla="*/ 6 w 23"/>
                <a:gd name="T19" fmla="*/ 2 h 28"/>
                <a:gd name="T20" fmla="*/ 2 w 23"/>
                <a:gd name="T21" fmla="*/ 1 h 28"/>
                <a:gd name="T22" fmla="*/ 4 w 23"/>
                <a:gd name="T23" fmla="*/ 5 h 28"/>
                <a:gd name="T24" fmla="*/ 1 w 23"/>
                <a:gd name="T25" fmla="*/ 9 h 28"/>
                <a:gd name="T26" fmla="*/ 3 w 23"/>
                <a:gd name="T27" fmla="*/ 16 h 28"/>
                <a:gd name="T28" fmla="*/ 5 w 23"/>
                <a:gd name="T29" fmla="*/ 25 h 28"/>
                <a:gd name="T30" fmla="*/ 6 w 23"/>
                <a:gd name="T31" fmla="*/ 22 h 28"/>
                <a:gd name="T32" fmla="*/ 7 w 23"/>
                <a:gd name="T33" fmla="*/ 24 h 28"/>
                <a:gd name="T34" fmla="*/ 7 w 23"/>
                <a:gd name="T35" fmla="*/ 23 h 28"/>
                <a:gd name="T36" fmla="*/ 8 w 23"/>
                <a:gd name="T37" fmla="*/ 21 h 28"/>
                <a:gd name="T38" fmla="*/ 13 w 23"/>
                <a:gd name="T39" fmla="*/ 22 h 28"/>
                <a:gd name="T40" fmla="*/ 11 w 23"/>
                <a:gd name="T41" fmla="*/ 16 h 28"/>
                <a:gd name="T42" fmla="*/ 13 w 23"/>
                <a:gd name="T43" fmla="*/ 19 h 28"/>
                <a:gd name="T44" fmla="*/ 17 w 23"/>
                <a:gd name="T45" fmla="*/ 20 h 28"/>
                <a:gd name="T46" fmla="*/ 18 w 23"/>
                <a:gd name="T47" fmla="*/ 22 h 28"/>
                <a:gd name="T48" fmla="*/ 19 w 23"/>
                <a:gd name="T49" fmla="*/ 28 h 28"/>
                <a:gd name="T50" fmla="*/ 21 w 23"/>
                <a:gd name="T51" fmla="*/ 26 h 28"/>
                <a:gd name="T52" fmla="*/ 21 w 23"/>
                <a:gd name="T53"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 h="28">
                  <a:moveTo>
                    <a:pt x="21" y="26"/>
                  </a:moveTo>
                  <a:cubicBezTo>
                    <a:pt x="22" y="24"/>
                    <a:pt x="20" y="19"/>
                    <a:pt x="20" y="17"/>
                  </a:cubicBezTo>
                  <a:cubicBezTo>
                    <a:pt x="20" y="17"/>
                    <a:pt x="19" y="13"/>
                    <a:pt x="18" y="16"/>
                  </a:cubicBezTo>
                  <a:cubicBezTo>
                    <a:pt x="18" y="16"/>
                    <a:pt x="17" y="17"/>
                    <a:pt x="16" y="18"/>
                  </a:cubicBezTo>
                  <a:cubicBezTo>
                    <a:pt x="16" y="17"/>
                    <a:pt x="14" y="13"/>
                    <a:pt x="17" y="13"/>
                  </a:cubicBezTo>
                  <a:cubicBezTo>
                    <a:pt x="19" y="12"/>
                    <a:pt x="23" y="6"/>
                    <a:pt x="18" y="7"/>
                  </a:cubicBezTo>
                  <a:cubicBezTo>
                    <a:pt x="17" y="8"/>
                    <a:pt x="15" y="7"/>
                    <a:pt x="14" y="7"/>
                  </a:cubicBezTo>
                  <a:cubicBezTo>
                    <a:pt x="13" y="7"/>
                    <a:pt x="11" y="7"/>
                    <a:pt x="10" y="7"/>
                  </a:cubicBezTo>
                  <a:cubicBezTo>
                    <a:pt x="8" y="6"/>
                    <a:pt x="8" y="5"/>
                    <a:pt x="8" y="4"/>
                  </a:cubicBezTo>
                  <a:cubicBezTo>
                    <a:pt x="8" y="2"/>
                    <a:pt x="7" y="3"/>
                    <a:pt x="6" y="2"/>
                  </a:cubicBezTo>
                  <a:cubicBezTo>
                    <a:pt x="4" y="1"/>
                    <a:pt x="3" y="0"/>
                    <a:pt x="2" y="1"/>
                  </a:cubicBezTo>
                  <a:cubicBezTo>
                    <a:pt x="1" y="3"/>
                    <a:pt x="3" y="4"/>
                    <a:pt x="4" y="5"/>
                  </a:cubicBezTo>
                  <a:cubicBezTo>
                    <a:pt x="7" y="8"/>
                    <a:pt x="2" y="6"/>
                    <a:pt x="1" y="9"/>
                  </a:cubicBezTo>
                  <a:cubicBezTo>
                    <a:pt x="0" y="12"/>
                    <a:pt x="2" y="14"/>
                    <a:pt x="3" y="16"/>
                  </a:cubicBezTo>
                  <a:cubicBezTo>
                    <a:pt x="5" y="19"/>
                    <a:pt x="6" y="22"/>
                    <a:pt x="5" y="25"/>
                  </a:cubicBezTo>
                  <a:cubicBezTo>
                    <a:pt x="6" y="26"/>
                    <a:pt x="6" y="23"/>
                    <a:pt x="6" y="22"/>
                  </a:cubicBezTo>
                  <a:cubicBezTo>
                    <a:pt x="6" y="23"/>
                    <a:pt x="6" y="24"/>
                    <a:pt x="7" y="24"/>
                  </a:cubicBezTo>
                  <a:cubicBezTo>
                    <a:pt x="7" y="24"/>
                    <a:pt x="7" y="23"/>
                    <a:pt x="7" y="23"/>
                  </a:cubicBezTo>
                  <a:cubicBezTo>
                    <a:pt x="8" y="26"/>
                    <a:pt x="8" y="23"/>
                    <a:pt x="8" y="21"/>
                  </a:cubicBezTo>
                  <a:cubicBezTo>
                    <a:pt x="8" y="22"/>
                    <a:pt x="12" y="25"/>
                    <a:pt x="13" y="22"/>
                  </a:cubicBezTo>
                  <a:cubicBezTo>
                    <a:pt x="13" y="21"/>
                    <a:pt x="12" y="16"/>
                    <a:pt x="11" y="16"/>
                  </a:cubicBezTo>
                  <a:cubicBezTo>
                    <a:pt x="12" y="16"/>
                    <a:pt x="13" y="18"/>
                    <a:pt x="13" y="19"/>
                  </a:cubicBezTo>
                  <a:cubicBezTo>
                    <a:pt x="14" y="20"/>
                    <a:pt x="17" y="18"/>
                    <a:pt x="17" y="20"/>
                  </a:cubicBezTo>
                  <a:cubicBezTo>
                    <a:pt x="17" y="21"/>
                    <a:pt x="18" y="20"/>
                    <a:pt x="18" y="22"/>
                  </a:cubicBezTo>
                  <a:cubicBezTo>
                    <a:pt x="18" y="24"/>
                    <a:pt x="18" y="26"/>
                    <a:pt x="19" y="28"/>
                  </a:cubicBezTo>
                  <a:cubicBezTo>
                    <a:pt x="20" y="27"/>
                    <a:pt x="20" y="27"/>
                    <a:pt x="21" y="26"/>
                  </a:cubicBezTo>
                  <a:cubicBezTo>
                    <a:pt x="22" y="25"/>
                    <a:pt x="20" y="27"/>
                    <a:pt x="21" y="2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0" name="Freeform 704"/>
            <p:cNvSpPr>
              <a:spLocks/>
            </p:cNvSpPr>
            <p:nvPr/>
          </p:nvSpPr>
          <p:spPr bwMode="auto">
            <a:xfrm>
              <a:off x="8076724" y="4035518"/>
              <a:ext cx="195911" cy="359967"/>
            </a:xfrm>
            <a:custGeom>
              <a:avLst/>
              <a:gdLst>
                <a:gd name="T0" fmla="*/ 40 w 42"/>
                <a:gd name="T1" fmla="*/ 30 h 77"/>
                <a:gd name="T2" fmla="*/ 41 w 42"/>
                <a:gd name="T3" fmla="*/ 27 h 77"/>
                <a:gd name="T4" fmla="*/ 39 w 42"/>
                <a:gd name="T5" fmla="*/ 24 h 77"/>
                <a:gd name="T6" fmla="*/ 36 w 42"/>
                <a:gd name="T7" fmla="*/ 20 h 77"/>
                <a:gd name="T8" fmla="*/ 35 w 42"/>
                <a:gd name="T9" fmla="*/ 15 h 77"/>
                <a:gd name="T10" fmla="*/ 30 w 42"/>
                <a:gd name="T11" fmla="*/ 12 h 77"/>
                <a:gd name="T12" fmla="*/ 25 w 42"/>
                <a:gd name="T13" fmla="*/ 14 h 77"/>
                <a:gd name="T14" fmla="*/ 21 w 42"/>
                <a:gd name="T15" fmla="*/ 14 h 77"/>
                <a:gd name="T16" fmla="*/ 17 w 42"/>
                <a:gd name="T17" fmla="*/ 16 h 77"/>
                <a:gd name="T18" fmla="*/ 19 w 42"/>
                <a:gd name="T19" fmla="*/ 12 h 77"/>
                <a:gd name="T20" fmla="*/ 19 w 42"/>
                <a:gd name="T21" fmla="*/ 9 h 77"/>
                <a:gd name="T22" fmla="*/ 18 w 42"/>
                <a:gd name="T23" fmla="*/ 5 h 77"/>
                <a:gd name="T24" fmla="*/ 15 w 42"/>
                <a:gd name="T25" fmla="*/ 4 h 77"/>
                <a:gd name="T26" fmla="*/ 9 w 42"/>
                <a:gd name="T27" fmla="*/ 1 h 77"/>
                <a:gd name="T28" fmla="*/ 4 w 42"/>
                <a:gd name="T29" fmla="*/ 4 h 77"/>
                <a:gd name="T30" fmla="*/ 1 w 42"/>
                <a:gd name="T31" fmla="*/ 8 h 77"/>
                <a:gd name="T32" fmla="*/ 0 w 42"/>
                <a:gd name="T33" fmla="*/ 13 h 77"/>
                <a:gd name="T34" fmla="*/ 3 w 42"/>
                <a:gd name="T35" fmla="*/ 16 h 77"/>
                <a:gd name="T36" fmla="*/ 6 w 42"/>
                <a:gd name="T37" fmla="*/ 20 h 77"/>
                <a:gd name="T38" fmla="*/ 5 w 42"/>
                <a:gd name="T39" fmla="*/ 24 h 77"/>
                <a:gd name="T40" fmla="*/ 5 w 42"/>
                <a:gd name="T41" fmla="*/ 27 h 77"/>
                <a:gd name="T42" fmla="*/ 4 w 42"/>
                <a:gd name="T43" fmla="*/ 28 h 77"/>
                <a:gd name="T44" fmla="*/ 6 w 42"/>
                <a:gd name="T45" fmla="*/ 33 h 77"/>
                <a:gd name="T46" fmla="*/ 9 w 42"/>
                <a:gd name="T47" fmla="*/ 37 h 77"/>
                <a:gd name="T48" fmla="*/ 10 w 42"/>
                <a:gd name="T49" fmla="*/ 42 h 77"/>
                <a:gd name="T50" fmla="*/ 6 w 42"/>
                <a:gd name="T51" fmla="*/ 52 h 77"/>
                <a:gd name="T52" fmla="*/ 5 w 42"/>
                <a:gd name="T53" fmla="*/ 55 h 77"/>
                <a:gd name="T54" fmla="*/ 4 w 42"/>
                <a:gd name="T55" fmla="*/ 58 h 77"/>
                <a:gd name="T56" fmla="*/ 5 w 42"/>
                <a:gd name="T57" fmla="*/ 62 h 77"/>
                <a:gd name="T58" fmla="*/ 11 w 42"/>
                <a:gd name="T59" fmla="*/ 69 h 77"/>
                <a:gd name="T60" fmla="*/ 13 w 42"/>
                <a:gd name="T61" fmla="*/ 72 h 77"/>
                <a:gd name="T62" fmla="*/ 16 w 42"/>
                <a:gd name="T63" fmla="*/ 72 h 77"/>
                <a:gd name="T64" fmla="*/ 18 w 42"/>
                <a:gd name="T65" fmla="*/ 74 h 77"/>
                <a:gd name="T66" fmla="*/ 19 w 42"/>
                <a:gd name="T67" fmla="*/ 76 h 77"/>
                <a:gd name="T68" fmla="*/ 21 w 42"/>
                <a:gd name="T69" fmla="*/ 76 h 77"/>
                <a:gd name="T70" fmla="*/ 23 w 42"/>
                <a:gd name="T71" fmla="*/ 74 h 77"/>
                <a:gd name="T72" fmla="*/ 16 w 42"/>
                <a:gd name="T73" fmla="*/ 69 h 77"/>
                <a:gd name="T74" fmla="*/ 13 w 42"/>
                <a:gd name="T75" fmla="*/ 67 h 77"/>
                <a:gd name="T76" fmla="*/ 15 w 42"/>
                <a:gd name="T77" fmla="*/ 67 h 77"/>
                <a:gd name="T78" fmla="*/ 12 w 42"/>
                <a:gd name="T79" fmla="*/ 60 h 77"/>
                <a:gd name="T80" fmla="*/ 11 w 42"/>
                <a:gd name="T81" fmla="*/ 58 h 77"/>
                <a:gd name="T82" fmla="*/ 9 w 42"/>
                <a:gd name="T83" fmla="*/ 56 h 77"/>
                <a:gd name="T84" fmla="*/ 11 w 42"/>
                <a:gd name="T85" fmla="*/ 48 h 77"/>
                <a:gd name="T86" fmla="*/ 13 w 42"/>
                <a:gd name="T87" fmla="*/ 43 h 77"/>
                <a:gd name="T88" fmla="*/ 14 w 42"/>
                <a:gd name="T89" fmla="*/ 36 h 77"/>
                <a:gd name="T90" fmla="*/ 17 w 42"/>
                <a:gd name="T91" fmla="*/ 40 h 77"/>
                <a:gd name="T92" fmla="*/ 22 w 42"/>
                <a:gd name="T93" fmla="*/ 41 h 77"/>
                <a:gd name="T94" fmla="*/ 27 w 42"/>
                <a:gd name="T95" fmla="*/ 44 h 77"/>
                <a:gd name="T96" fmla="*/ 24 w 42"/>
                <a:gd name="T97" fmla="*/ 38 h 77"/>
                <a:gd name="T98" fmla="*/ 28 w 42"/>
                <a:gd name="T99" fmla="*/ 33 h 77"/>
                <a:gd name="T100" fmla="*/ 34 w 42"/>
                <a:gd name="T101" fmla="*/ 32 h 77"/>
                <a:gd name="T102" fmla="*/ 38 w 42"/>
                <a:gd name="T103" fmla="*/ 33 h 77"/>
                <a:gd name="T104" fmla="*/ 40 w 42"/>
                <a:gd name="T105" fmla="*/ 30 h 77"/>
                <a:gd name="T106" fmla="*/ 40 w 42"/>
                <a:gd name="T107" fmla="*/ 3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77">
                  <a:moveTo>
                    <a:pt x="40" y="30"/>
                  </a:moveTo>
                  <a:cubicBezTo>
                    <a:pt x="41" y="30"/>
                    <a:pt x="40" y="28"/>
                    <a:pt x="41" y="27"/>
                  </a:cubicBezTo>
                  <a:cubicBezTo>
                    <a:pt x="42" y="26"/>
                    <a:pt x="40" y="24"/>
                    <a:pt x="39" y="24"/>
                  </a:cubicBezTo>
                  <a:cubicBezTo>
                    <a:pt x="38" y="23"/>
                    <a:pt x="36" y="22"/>
                    <a:pt x="36" y="20"/>
                  </a:cubicBezTo>
                  <a:cubicBezTo>
                    <a:pt x="36" y="18"/>
                    <a:pt x="37" y="17"/>
                    <a:pt x="35" y="15"/>
                  </a:cubicBezTo>
                  <a:cubicBezTo>
                    <a:pt x="34" y="14"/>
                    <a:pt x="32" y="12"/>
                    <a:pt x="30" y="12"/>
                  </a:cubicBezTo>
                  <a:cubicBezTo>
                    <a:pt x="28" y="12"/>
                    <a:pt x="27" y="14"/>
                    <a:pt x="25" y="14"/>
                  </a:cubicBezTo>
                  <a:cubicBezTo>
                    <a:pt x="23" y="13"/>
                    <a:pt x="23" y="13"/>
                    <a:pt x="21" y="14"/>
                  </a:cubicBezTo>
                  <a:cubicBezTo>
                    <a:pt x="21" y="14"/>
                    <a:pt x="18" y="17"/>
                    <a:pt x="17" y="16"/>
                  </a:cubicBezTo>
                  <a:cubicBezTo>
                    <a:pt x="17" y="15"/>
                    <a:pt x="20" y="13"/>
                    <a:pt x="19" y="12"/>
                  </a:cubicBezTo>
                  <a:cubicBezTo>
                    <a:pt x="17" y="11"/>
                    <a:pt x="19" y="10"/>
                    <a:pt x="19" y="9"/>
                  </a:cubicBezTo>
                  <a:cubicBezTo>
                    <a:pt x="19" y="8"/>
                    <a:pt x="19" y="5"/>
                    <a:pt x="18" y="5"/>
                  </a:cubicBezTo>
                  <a:cubicBezTo>
                    <a:pt x="16" y="6"/>
                    <a:pt x="14" y="6"/>
                    <a:pt x="15" y="4"/>
                  </a:cubicBezTo>
                  <a:cubicBezTo>
                    <a:pt x="16" y="0"/>
                    <a:pt x="11" y="0"/>
                    <a:pt x="9" y="1"/>
                  </a:cubicBezTo>
                  <a:cubicBezTo>
                    <a:pt x="8" y="3"/>
                    <a:pt x="6" y="4"/>
                    <a:pt x="4" y="4"/>
                  </a:cubicBezTo>
                  <a:cubicBezTo>
                    <a:pt x="2" y="4"/>
                    <a:pt x="1" y="7"/>
                    <a:pt x="1" y="8"/>
                  </a:cubicBezTo>
                  <a:cubicBezTo>
                    <a:pt x="1" y="10"/>
                    <a:pt x="0" y="11"/>
                    <a:pt x="0" y="13"/>
                  </a:cubicBezTo>
                  <a:cubicBezTo>
                    <a:pt x="0" y="15"/>
                    <a:pt x="1" y="15"/>
                    <a:pt x="3" y="16"/>
                  </a:cubicBezTo>
                  <a:cubicBezTo>
                    <a:pt x="4" y="18"/>
                    <a:pt x="5" y="19"/>
                    <a:pt x="6" y="20"/>
                  </a:cubicBezTo>
                  <a:cubicBezTo>
                    <a:pt x="7" y="22"/>
                    <a:pt x="5" y="23"/>
                    <a:pt x="5" y="24"/>
                  </a:cubicBezTo>
                  <a:cubicBezTo>
                    <a:pt x="5" y="25"/>
                    <a:pt x="6" y="26"/>
                    <a:pt x="5" y="27"/>
                  </a:cubicBezTo>
                  <a:cubicBezTo>
                    <a:pt x="5" y="27"/>
                    <a:pt x="4" y="27"/>
                    <a:pt x="4" y="28"/>
                  </a:cubicBezTo>
                  <a:cubicBezTo>
                    <a:pt x="3" y="29"/>
                    <a:pt x="5" y="32"/>
                    <a:pt x="6" y="33"/>
                  </a:cubicBezTo>
                  <a:cubicBezTo>
                    <a:pt x="7" y="34"/>
                    <a:pt x="8" y="35"/>
                    <a:pt x="9" y="37"/>
                  </a:cubicBezTo>
                  <a:cubicBezTo>
                    <a:pt x="9" y="39"/>
                    <a:pt x="9" y="40"/>
                    <a:pt x="10" y="42"/>
                  </a:cubicBezTo>
                  <a:cubicBezTo>
                    <a:pt x="11" y="46"/>
                    <a:pt x="8" y="49"/>
                    <a:pt x="6" y="52"/>
                  </a:cubicBezTo>
                  <a:cubicBezTo>
                    <a:pt x="6" y="53"/>
                    <a:pt x="5" y="54"/>
                    <a:pt x="5" y="55"/>
                  </a:cubicBezTo>
                  <a:cubicBezTo>
                    <a:pt x="4" y="56"/>
                    <a:pt x="4" y="57"/>
                    <a:pt x="4" y="58"/>
                  </a:cubicBezTo>
                  <a:cubicBezTo>
                    <a:pt x="4" y="59"/>
                    <a:pt x="3" y="62"/>
                    <a:pt x="5" y="62"/>
                  </a:cubicBezTo>
                  <a:cubicBezTo>
                    <a:pt x="8" y="64"/>
                    <a:pt x="9" y="67"/>
                    <a:pt x="11" y="69"/>
                  </a:cubicBezTo>
                  <a:cubicBezTo>
                    <a:pt x="12" y="70"/>
                    <a:pt x="12" y="71"/>
                    <a:pt x="13" y="72"/>
                  </a:cubicBezTo>
                  <a:cubicBezTo>
                    <a:pt x="14" y="72"/>
                    <a:pt x="15" y="72"/>
                    <a:pt x="16" y="72"/>
                  </a:cubicBezTo>
                  <a:cubicBezTo>
                    <a:pt x="17" y="73"/>
                    <a:pt x="18" y="73"/>
                    <a:pt x="18" y="74"/>
                  </a:cubicBezTo>
                  <a:cubicBezTo>
                    <a:pt x="18" y="75"/>
                    <a:pt x="18" y="76"/>
                    <a:pt x="19" y="76"/>
                  </a:cubicBezTo>
                  <a:cubicBezTo>
                    <a:pt x="19" y="77"/>
                    <a:pt x="20" y="76"/>
                    <a:pt x="21" y="76"/>
                  </a:cubicBezTo>
                  <a:cubicBezTo>
                    <a:pt x="22" y="76"/>
                    <a:pt x="23" y="74"/>
                    <a:pt x="23" y="74"/>
                  </a:cubicBezTo>
                  <a:cubicBezTo>
                    <a:pt x="21" y="71"/>
                    <a:pt x="20" y="70"/>
                    <a:pt x="16" y="69"/>
                  </a:cubicBezTo>
                  <a:cubicBezTo>
                    <a:pt x="15" y="69"/>
                    <a:pt x="14" y="68"/>
                    <a:pt x="13" y="67"/>
                  </a:cubicBezTo>
                  <a:cubicBezTo>
                    <a:pt x="13" y="65"/>
                    <a:pt x="14" y="67"/>
                    <a:pt x="15" y="67"/>
                  </a:cubicBezTo>
                  <a:cubicBezTo>
                    <a:pt x="14" y="67"/>
                    <a:pt x="12" y="61"/>
                    <a:pt x="12" y="60"/>
                  </a:cubicBezTo>
                  <a:cubicBezTo>
                    <a:pt x="12" y="59"/>
                    <a:pt x="12" y="59"/>
                    <a:pt x="11" y="58"/>
                  </a:cubicBezTo>
                  <a:cubicBezTo>
                    <a:pt x="10" y="58"/>
                    <a:pt x="9" y="57"/>
                    <a:pt x="9" y="56"/>
                  </a:cubicBezTo>
                  <a:cubicBezTo>
                    <a:pt x="8" y="53"/>
                    <a:pt x="10" y="50"/>
                    <a:pt x="11" y="48"/>
                  </a:cubicBezTo>
                  <a:cubicBezTo>
                    <a:pt x="11" y="46"/>
                    <a:pt x="13" y="44"/>
                    <a:pt x="13" y="43"/>
                  </a:cubicBezTo>
                  <a:cubicBezTo>
                    <a:pt x="13" y="41"/>
                    <a:pt x="12" y="37"/>
                    <a:pt x="14" y="36"/>
                  </a:cubicBezTo>
                  <a:cubicBezTo>
                    <a:pt x="17" y="36"/>
                    <a:pt x="17" y="37"/>
                    <a:pt x="17" y="40"/>
                  </a:cubicBezTo>
                  <a:cubicBezTo>
                    <a:pt x="16" y="42"/>
                    <a:pt x="20" y="41"/>
                    <a:pt x="22" y="41"/>
                  </a:cubicBezTo>
                  <a:cubicBezTo>
                    <a:pt x="23" y="41"/>
                    <a:pt x="26" y="43"/>
                    <a:pt x="27" y="44"/>
                  </a:cubicBezTo>
                  <a:cubicBezTo>
                    <a:pt x="27" y="42"/>
                    <a:pt x="25" y="41"/>
                    <a:pt x="24" y="38"/>
                  </a:cubicBezTo>
                  <a:cubicBezTo>
                    <a:pt x="24" y="36"/>
                    <a:pt x="26" y="35"/>
                    <a:pt x="28" y="33"/>
                  </a:cubicBezTo>
                  <a:cubicBezTo>
                    <a:pt x="29" y="32"/>
                    <a:pt x="32" y="32"/>
                    <a:pt x="34" y="32"/>
                  </a:cubicBezTo>
                  <a:cubicBezTo>
                    <a:pt x="36" y="32"/>
                    <a:pt x="37" y="32"/>
                    <a:pt x="38" y="33"/>
                  </a:cubicBezTo>
                  <a:cubicBezTo>
                    <a:pt x="40" y="33"/>
                    <a:pt x="39" y="32"/>
                    <a:pt x="40" y="30"/>
                  </a:cubicBezTo>
                  <a:cubicBezTo>
                    <a:pt x="41" y="30"/>
                    <a:pt x="40" y="31"/>
                    <a:pt x="40" y="3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1" name="Freeform 705"/>
            <p:cNvSpPr>
              <a:spLocks/>
            </p:cNvSpPr>
            <p:nvPr/>
          </p:nvSpPr>
          <p:spPr bwMode="auto">
            <a:xfrm>
              <a:off x="8183440" y="3960658"/>
              <a:ext cx="178390" cy="364746"/>
            </a:xfrm>
            <a:custGeom>
              <a:avLst/>
              <a:gdLst>
                <a:gd name="T0" fmla="*/ 37 w 38"/>
                <a:gd name="T1" fmla="*/ 55 h 78"/>
                <a:gd name="T2" fmla="*/ 36 w 38"/>
                <a:gd name="T3" fmla="*/ 49 h 78"/>
                <a:gd name="T4" fmla="*/ 32 w 38"/>
                <a:gd name="T5" fmla="*/ 41 h 78"/>
                <a:gd name="T6" fmla="*/ 28 w 38"/>
                <a:gd name="T7" fmla="*/ 37 h 78"/>
                <a:gd name="T8" fmla="*/ 22 w 38"/>
                <a:gd name="T9" fmla="*/ 31 h 78"/>
                <a:gd name="T10" fmla="*/ 18 w 38"/>
                <a:gd name="T11" fmla="*/ 26 h 78"/>
                <a:gd name="T12" fmla="*/ 19 w 38"/>
                <a:gd name="T13" fmla="*/ 20 h 78"/>
                <a:gd name="T14" fmla="*/ 23 w 38"/>
                <a:gd name="T15" fmla="*/ 15 h 78"/>
                <a:gd name="T16" fmla="*/ 29 w 38"/>
                <a:gd name="T17" fmla="*/ 11 h 78"/>
                <a:gd name="T18" fmla="*/ 23 w 38"/>
                <a:gd name="T19" fmla="*/ 7 h 78"/>
                <a:gd name="T20" fmla="*/ 24 w 38"/>
                <a:gd name="T21" fmla="*/ 4 h 78"/>
                <a:gd name="T22" fmla="*/ 19 w 38"/>
                <a:gd name="T23" fmla="*/ 3 h 78"/>
                <a:gd name="T24" fmla="*/ 14 w 38"/>
                <a:gd name="T25" fmla="*/ 3 h 78"/>
                <a:gd name="T26" fmla="*/ 11 w 38"/>
                <a:gd name="T27" fmla="*/ 5 h 78"/>
                <a:gd name="T28" fmla="*/ 8 w 38"/>
                <a:gd name="T29" fmla="*/ 5 h 78"/>
                <a:gd name="T30" fmla="*/ 5 w 38"/>
                <a:gd name="T31" fmla="*/ 5 h 78"/>
                <a:gd name="T32" fmla="*/ 3 w 38"/>
                <a:gd name="T33" fmla="*/ 5 h 78"/>
                <a:gd name="T34" fmla="*/ 0 w 38"/>
                <a:gd name="T35" fmla="*/ 6 h 78"/>
                <a:gd name="T36" fmla="*/ 4 w 38"/>
                <a:gd name="T37" fmla="*/ 9 h 78"/>
                <a:gd name="T38" fmla="*/ 5 w 38"/>
                <a:gd name="T39" fmla="*/ 13 h 78"/>
                <a:gd name="T40" fmla="*/ 9 w 38"/>
                <a:gd name="T41" fmla="*/ 14 h 78"/>
                <a:gd name="T42" fmla="*/ 12 w 38"/>
                <a:gd name="T43" fmla="*/ 17 h 78"/>
                <a:gd name="T44" fmla="*/ 13 w 38"/>
                <a:gd name="T45" fmla="*/ 21 h 78"/>
                <a:gd name="T46" fmla="*/ 10 w 38"/>
                <a:gd name="T47" fmla="*/ 22 h 78"/>
                <a:gd name="T48" fmla="*/ 14 w 38"/>
                <a:gd name="T49" fmla="*/ 25 h 78"/>
                <a:gd name="T50" fmla="*/ 19 w 38"/>
                <a:gd name="T51" fmla="*/ 31 h 78"/>
                <a:gd name="T52" fmla="*/ 23 w 38"/>
                <a:gd name="T53" fmla="*/ 35 h 78"/>
                <a:gd name="T54" fmla="*/ 26 w 38"/>
                <a:gd name="T55" fmla="*/ 39 h 78"/>
                <a:gd name="T56" fmla="*/ 28 w 38"/>
                <a:gd name="T57" fmla="*/ 43 h 78"/>
                <a:gd name="T58" fmla="*/ 27 w 38"/>
                <a:gd name="T59" fmla="*/ 48 h 78"/>
                <a:gd name="T60" fmla="*/ 28 w 38"/>
                <a:gd name="T61" fmla="*/ 52 h 78"/>
                <a:gd name="T62" fmla="*/ 28 w 38"/>
                <a:gd name="T63" fmla="*/ 57 h 78"/>
                <a:gd name="T64" fmla="*/ 23 w 38"/>
                <a:gd name="T65" fmla="*/ 60 h 78"/>
                <a:gd name="T66" fmla="*/ 20 w 38"/>
                <a:gd name="T67" fmla="*/ 62 h 78"/>
                <a:gd name="T68" fmla="*/ 20 w 38"/>
                <a:gd name="T69" fmla="*/ 65 h 78"/>
                <a:gd name="T70" fmla="*/ 18 w 38"/>
                <a:gd name="T71" fmla="*/ 66 h 78"/>
                <a:gd name="T72" fmla="*/ 14 w 38"/>
                <a:gd name="T73" fmla="*/ 67 h 78"/>
                <a:gd name="T74" fmla="*/ 15 w 38"/>
                <a:gd name="T75" fmla="*/ 70 h 78"/>
                <a:gd name="T76" fmla="*/ 14 w 38"/>
                <a:gd name="T77" fmla="*/ 74 h 78"/>
                <a:gd name="T78" fmla="*/ 14 w 38"/>
                <a:gd name="T79" fmla="*/ 77 h 78"/>
                <a:gd name="T80" fmla="*/ 18 w 38"/>
                <a:gd name="T81" fmla="*/ 75 h 78"/>
                <a:gd name="T82" fmla="*/ 19 w 38"/>
                <a:gd name="T83" fmla="*/ 71 h 78"/>
                <a:gd name="T84" fmla="*/ 22 w 38"/>
                <a:gd name="T85" fmla="*/ 72 h 78"/>
                <a:gd name="T86" fmla="*/ 21 w 38"/>
                <a:gd name="T87" fmla="*/ 70 h 78"/>
                <a:gd name="T88" fmla="*/ 23 w 38"/>
                <a:gd name="T89" fmla="*/ 71 h 78"/>
                <a:gd name="T90" fmla="*/ 24 w 38"/>
                <a:gd name="T91" fmla="*/ 67 h 78"/>
                <a:gd name="T92" fmla="*/ 26 w 38"/>
                <a:gd name="T93" fmla="*/ 68 h 78"/>
                <a:gd name="T94" fmla="*/ 30 w 38"/>
                <a:gd name="T95" fmla="*/ 66 h 78"/>
                <a:gd name="T96" fmla="*/ 36 w 38"/>
                <a:gd name="T97" fmla="*/ 61 h 78"/>
                <a:gd name="T98" fmla="*/ 36 w 38"/>
                <a:gd name="T99" fmla="*/ 57 h 78"/>
                <a:gd name="T100" fmla="*/ 37 w 38"/>
                <a:gd name="T101" fmla="*/ 55 h 78"/>
                <a:gd name="T102" fmla="*/ 37 w 38"/>
                <a:gd name="T103" fmla="*/ 5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78">
                  <a:moveTo>
                    <a:pt x="37" y="55"/>
                  </a:moveTo>
                  <a:cubicBezTo>
                    <a:pt x="36" y="54"/>
                    <a:pt x="36" y="52"/>
                    <a:pt x="36" y="49"/>
                  </a:cubicBezTo>
                  <a:cubicBezTo>
                    <a:pt x="35" y="46"/>
                    <a:pt x="34" y="44"/>
                    <a:pt x="32" y="41"/>
                  </a:cubicBezTo>
                  <a:cubicBezTo>
                    <a:pt x="31" y="39"/>
                    <a:pt x="30" y="38"/>
                    <a:pt x="28" y="37"/>
                  </a:cubicBezTo>
                  <a:cubicBezTo>
                    <a:pt x="26" y="35"/>
                    <a:pt x="23" y="34"/>
                    <a:pt x="22" y="31"/>
                  </a:cubicBezTo>
                  <a:cubicBezTo>
                    <a:pt x="22" y="29"/>
                    <a:pt x="20" y="28"/>
                    <a:pt x="18" y="26"/>
                  </a:cubicBezTo>
                  <a:cubicBezTo>
                    <a:pt x="17" y="25"/>
                    <a:pt x="18" y="21"/>
                    <a:pt x="19" y="20"/>
                  </a:cubicBezTo>
                  <a:cubicBezTo>
                    <a:pt x="21" y="19"/>
                    <a:pt x="23" y="17"/>
                    <a:pt x="23" y="15"/>
                  </a:cubicBezTo>
                  <a:cubicBezTo>
                    <a:pt x="24" y="14"/>
                    <a:pt x="28" y="12"/>
                    <a:pt x="29" y="11"/>
                  </a:cubicBezTo>
                  <a:cubicBezTo>
                    <a:pt x="27" y="10"/>
                    <a:pt x="25" y="9"/>
                    <a:pt x="23" y="7"/>
                  </a:cubicBezTo>
                  <a:cubicBezTo>
                    <a:pt x="21" y="6"/>
                    <a:pt x="24" y="6"/>
                    <a:pt x="24" y="4"/>
                  </a:cubicBezTo>
                  <a:cubicBezTo>
                    <a:pt x="24" y="4"/>
                    <a:pt x="19" y="3"/>
                    <a:pt x="19" y="3"/>
                  </a:cubicBezTo>
                  <a:cubicBezTo>
                    <a:pt x="17" y="2"/>
                    <a:pt x="15" y="0"/>
                    <a:pt x="14" y="3"/>
                  </a:cubicBezTo>
                  <a:cubicBezTo>
                    <a:pt x="13" y="4"/>
                    <a:pt x="12" y="4"/>
                    <a:pt x="11" y="5"/>
                  </a:cubicBezTo>
                  <a:cubicBezTo>
                    <a:pt x="9" y="8"/>
                    <a:pt x="9" y="4"/>
                    <a:pt x="8" y="5"/>
                  </a:cubicBezTo>
                  <a:cubicBezTo>
                    <a:pt x="6" y="6"/>
                    <a:pt x="6" y="5"/>
                    <a:pt x="5" y="5"/>
                  </a:cubicBezTo>
                  <a:cubicBezTo>
                    <a:pt x="4" y="6"/>
                    <a:pt x="3" y="6"/>
                    <a:pt x="3" y="5"/>
                  </a:cubicBezTo>
                  <a:cubicBezTo>
                    <a:pt x="3" y="4"/>
                    <a:pt x="1" y="6"/>
                    <a:pt x="0" y="6"/>
                  </a:cubicBezTo>
                  <a:cubicBezTo>
                    <a:pt x="0" y="7"/>
                    <a:pt x="3" y="9"/>
                    <a:pt x="4" y="9"/>
                  </a:cubicBezTo>
                  <a:cubicBezTo>
                    <a:pt x="5" y="11"/>
                    <a:pt x="4" y="12"/>
                    <a:pt x="5" y="13"/>
                  </a:cubicBezTo>
                  <a:cubicBezTo>
                    <a:pt x="5" y="15"/>
                    <a:pt x="8" y="15"/>
                    <a:pt x="9" y="14"/>
                  </a:cubicBezTo>
                  <a:cubicBezTo>
                    <a:pt x="11" y="13"/>
                    <a:pt x="12" y="16"/>
                    <a:pt x="12" y="17"/>
                  </a:cubicBezTo>
                  <a:cubicBezTo>
                    <a:pt x="13" y="19"/>
                    <a:pt x="15" y="19"/>
                    <a:pt x="13" y="21"/>
                  </a:cubicBezTo>
                  <a:cubicBezTo>
                    <a:pt x="11" y="22"/>
                    <a:pt x="10" y="19"/>
                    <a:pt x="10" y="22"/>
                  </a:cubicBezTo>
                  <a:cubicBezTo>
                    <a:pt x="10" y="24"/>
                    <a:pt x="13" y="24"/>
                    <a:pt x="14" y="25"/>
                  </a:cubicBezTo>
                  <a:cubicBezTo>
                    <a:pt x="16" y="27"/>
                    <a:pt x="17" y="29"/>
                    <a:pt x="19" y="31"/>
                  </a:cubicBezTo>
                  <a:cubicBezTo>
                    <a:pt x="20" y="33"/>
                    <a:pt x="22" y="33"/>
                    <a:pt x="23" y="35"/>
                  </a:cubicBezTo>
                  <a:cubicBezTo>
                    <a:pt x="24" y="37"/>
                    <a:pt x="24" y="38"/>
                    <a:pt x="26" y="39"/>
                  </a:cubicBezTo>
                  <a:cubicBezTo>
                    <a:pt x="27" y="40"/>
                    <a:pt x="26" y="42"/>
                    <a:pt x="28" y="43"/>
                  </a:cubicBezTo>
                  <a:cubicBezTo>
                    <a:pt x="29" y="44"/>
                    <a:pt x="28" y="47"/>
                    <a:pt x="27" y="48"/>
                  </a:cubicBezTo>
                  <a:cubicBezTo>
                    <a:pt x="26" y="49"/>
                    <a:pt x="27" y="51"/>
                    <a:pt x="28" y="52"/>
                  </a:cubicBezTo>
                  <a:cubicBezTo>
                    <a:pt x="28" y="54"/>
                    <a:pt x="28" y="55"/>
                    <a:pt x="28" y="57"/>
                  </a:cubicBezTo>
                  <a:cubicBezTo>
                    <a:pt x="26" y="59"/>
                    <a:pt x="26" y="59"/>
                    <a:pt x="23" y="60"/>
                  </a:cubicBezTo>
                  <a:cubicBezTo>
                    <a:pt x="21" y="60"/>
                    <a:pt x="24" y="63"/>
                    <a:pt x="20" y="62"/>
                  </a:cubicBezTo>
                  <a:cubicBezTo>
                    <a:pt x="18" y="62"/>
                    <a:pt x="20" y="64"/>
                    <a:pt x="20" y="65"/>
                  </a:cubicBezTo>
                  <a:cubicBezTo>
                    <a:pt x="21" y="67"/>
                    <a:pt x="19" y="66"/>
                    <a:pt x="18" y="66"/>
                  </a:cubicBezTo>
                  <a:cubicBezTo>
                    <a:pt x="16" y="66"/>
                    <a:pt x="15" y="66"/>
                    <a:pt x="14" y="67"/>
                  </a:cubicBezTo>
                  <a:cubicBezTo>
                    <a:pt x="11" y="69"/>
                    <a:pt x="13" y="69"/>
                    <a:pt x="15" y="70"/>
                  </a:cubicBezTo>
                  <a:cubicBezTo>
                    <a:pt x="16" y="70"/>
                    <a:pt x="14" y="73"/>
                    <a:pt x="14" y="74"/>
                  </a:cubicBezTo>
                  <a:cubicBezTo>
                    <a:pt x="13" y="74"/>
                    <a:pt x="13" y="78"/>
                    <a:pt x="14" y="77"/>
                  </a:cubicBezTo>
                  <a:cubicBezTo>
                    <a:pt x="16" y="76"/>
                    <a:pt x="17" y="75"/>
                    <a:pt x="18" y="75"/>
                  </a:cubicBezTo>
                  <a:cubicBezTo>
                    <a:pt x="22" y="74"/>
                    <a:pt x="20" y="73"/>
                    <a:pt x="19" y="71"/>
                  </a:cubicBezTo>
                  <a:cubicBezTo>
                    <a:pt x="20" y="71"/>
                    <a:pt x="21" y="73"/>
                    <a:pt x="22" y="72"/>
                  </a:cubicBezTo>
                  <a:cubicBezTo>
                    <a:pt x="23" y="71"/>
                    <a:pt x="21" y="70"/>
                    <a:pt x="21" y="70"/>
                  </a:cubicBezTo>
                  <a:cubicBezTo>
                    <a:pt x="21" y="69"/>
                    <a:pt x="23" y="71"/>
                    <a:pt x="23" y="71"/>
                  </a:cubicBezTo>
                  <a:cubicBezTo>
                    <a:pt x="22" y="71"/>
                    <a:pt x="23" y="67"/>
                    <a:pt x="24" y="67"/>
                  </a:cubicBezTo>
                  <a:cubicBezTo>
                    <a:pt x="24" y="66"/>
                    <a:pt x="26" y="68"/>
                    <a:pt x="26" y="68"/>
                  </a:cubicBezTo>
                  <a:cubicBezTo>
                    <a:pt x="28" y="68"/>
                    <a:pt x="29" y="67"/>
                    <a:pt x="30" y="66"/>
                  </a:cubicBezTo>
                  <a:cubicBezTo>
                    <a:pt x="31" y="65"/>
                    <a:pt x="36" y="63"/>
                    <a:pt x="36" y="61"/>
                  </a:cubicBezTo>
                  <a:cubicBezTo>
                    <a:pt x="36" y="60"/>
                    <a:pt x="35" y="59"/>
                    <a:pt x="36" y="57"/>
                  </a:cubicBezTo>
                  <a:cubicBezTo>
                    <a:pt x="36" y="56"/>
                    <a:pt x="38" y="57"/>
                    <a:pt x="37" y="55"/>
                  </a:cubicBezTo>
                  <a:cubicBezTo>
                    <a:pt x="36" y="54"/>
                    <a:pt x="38" y="56"/>
                    <a:pt x="37" y="5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2" name="Freeform 706"/>
            <p:cNvSpPr>
              <a:spLocks/>
            </p:cNvSpPr>
            <p:nvPr/>
          </p:nvSpPr>
          <p:spPr bwMode="auto">
            <a:xfrm>
              <a:off x="8142028" y="3989328"/>
              <a:ext cx="172020" cy="210246"/>
            </a:xfrm>
            <a:custGeom>
              <a:avLst/>
              <a:gdLst>
                <a:gd name="T0" fmla="*/ 37 w 37"/>
                <a:gd name="T1" fmla="*/ 38 h 45"/>
                <a:gd name="T2" fmla="*/ 35 w 37"/>
                <a:gd name="T3" fmla="*/ 35 h 45"/>
                <a:gd name="T4" fmla="*/ 33 w 37"/>
                <a:gd name="T5" fmla="*/ 32 h 45"/>
                <a:gd name="T6" fmla="*/ 30 w 37"/>
                <a:gd name="T7" fmla="*/ 28 h 45"/>
                <a:gd name="T8" fmla="*/ 26 w 37"/>
                <a:gd name="T9" fmla="*/ 22 h 45"/>
                <a:gd name="T10" fmla="*/ 22 w 37"/>
                <a:gd name="T11" fmla="*/ 18 h 45"/>
                <a:gd name="T12" fmla="*/ 19 w 37"/>
                <a:gd name="T13" fmla="*/ 15 h 45"/>
                <a:gd name="T14" fmla="*/ 22 w 37"/>
                <a:gd name="T15" fmla="*/ 14 h 45"/>
                <a:gd name="T16" fmla="*/ 21 w 37"/>
                <a:gd name="T17" fmla="*/ 10 h 45"/>
                <a:gd name="T18" fmla="*/ 14 w 37"/>
                <a:gd name="T19" fmla="*/ 8 h 45"/>
                <a:gd name="T20" fmla="*/ 13 w 37"/>
                <a:gd name="T21" fmla="*/ 4 h 45"/>
                <a:gd name="T22" fmla="*/ 9 w 37"/>
                <a:gd name="T23" fmla="*/ 0 h 45"/>
                <a:gd name="T24" fmla="*/ 7 w 37"/>
                <a:gd name="T25" fmla="*/ 0 h 45"/>
                <a:gd name="T26" fmla="*/ 8 w 37"/>
                <a:gd name="T27" fmla="*/ 4 h 45"/>
                <a:gd name="T28" fmla="*/ 8 w 37"/>
                <a:gd name="T29" fmla="*/ 7 h 45"/>
                <a:gd name="T30" fmla="*/ 4 w 37"/>
                <a:gd name="T31" fmla="*/ 5 h 45"/>
                <a:gd name="T32" fmla="*/ 0 w 37"/>
                <a:gd name="T33" fmla="*/ 10 h 45"/>
                <a:gd name="T34" fmla="*/ 4 w 37"/>
                <a:gd name="T35" fmla="*/ 15 h 45"/>
                <a:gd name="T36" fmla="*/ 4 w 37"/>
                <a:gd name="T37" fmla="*/ 22 h 45"/>
                <a:gd name="T38" fmla="*/ 3 w 37"/>
                <a:gd name="T39" fmla="*/ 26 h 45"/>
                <a:gd name="T40" fmla="*/ 7 w 37"/>
                <a:gd name="T41" fmla="*/ 25 h 45"/>
                <a:gd name="T42" fmla="*/ 10 w 37"/>
                <a:gd name="T43" fmla="*/ 23 h 45"/>
                <a:gd name="T44" fmla="*/ 15 w 37"/>
                <a:gd name="T45" fmla="*/ 22 h 45"/>
                <a:gd name="T46" fmla="*/ 23 w 37"/>
                <a:gd name="T47" fmla="*/ 28 h 45"/>
                <a:gd name="T48" fmla="*/ 27 w 37"/>
                <a:gd name="T49" fmla="*/ 36 h 45"/>
                <a:gd name="T50" fmla="*/ 27 w 37"/>
                <a:gd name="T51" fmla="*/ 39 h 45"/>
                <a:gd name="T52" fmla="*/ 25 w 37"/>
                <a:gd name="T53" fmla="*/ 43 h 45"/>
                <a:gd name="T54" fmla="*/ 29 w 37"/>
                <a:gd name="T55" fmla="*/ 43 h 45"/>
                <a:gd name="T56" fmla="*/ 32 w 37"/>
                <a:gd name="T57" fmla="*/ 42 h 45"/>
                <a:gd name="T58" fmla="*/ 35 w 37"/>
                <a:gd name="T59" fmla="*/ 42 h 45"/>
                <a:gd name="T60" fmla="*/ 37 w 37"/>
                <a:gd name="T6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45">
                  <a:moveTo>
                    <a:pt x="37" y="38"/>
                  </a:moveTo>
                  <a:cubicBezTo>
                    <a:pt x="37" y="37"/>
                    <a:pt x="36" y="37"/>
                    <a:pt x="35" y="35"/>
                  </a:cubicBezTo>
                  <a:cubicBezTo>
                    <a:pt x="35" y="33"/>
                    <a:pt x="34" y="34"/>
                    <a:pt x="33" y="32"/>
                  </a:cubicBezTo>
                  <a:cubicBezTo>
                    <a:pt x="32" y="30"/>
                    <a:pt x="32" y="29"/>
                    <a:pt x="30" y="28"/>
                  </a:cubicBezTo>
                  <a:cubicBezTo>
                    <a:pt x="28" y="26"/>
                    <a:pt x="27" y="24"/>
                    <a:pt x="26" y="22"/>
                  </a:cubicBezTo>
                  <a:cubicBezTo>
                    <a:pt x="25" y="21"/>
                    <a:pt x="23" y="19"/>
                    <a:pt x="22" y="18"/>
                  </a:cubicBezTo>
                  <a:cubicBezTo>
                    <a:pt x="20" y="17"/>
                    <a:pt x="19" y="18"/>
                    <a:pt x="19" y="15"/>
                  </a:cubicBezTo>
                  <a:cubicBezTo>
                    <a:pt x="19" y="14"/>
                    <a:pt x="21" y="16"/>
                    <a:pt x="22" y="14"/>
                  </a:cubicBezTo>
                  <a:cubicBezTo>
                    <a:pt x="24" y="13"/>
                    <a:pt x="22" y="12"/>
                    <a:pt x="21" y="10"/>
                  </a:cubicBezTo>
                  <a:cubicBezTo>
                    <a:pt x="19" y="5"/>
                    <a:pt x="16" y="11"/>
                    <a:pt x="14" y="8"/>
                  </a:cubicBezTo>
                  <a:cubicBezTo>
                    <a:pt x="13" y="7"/>
                    <a:pt x="14" y="5"/>
                    <a:pt x="13" y="4"/>
                  </a:cubicBezTo>
                  <a:cubicBezTo>
                    <a:pt x="12" y="3"/>
                    <a:pt x="10" y="2"/>
                    <a:pt x="9" y="0"/>
                  </a:cubicBezTo>
                  <a:cubicBezTo>
                    <a:pt x="9" y="0"/>
                    <a:pt x="7" y="0"/>
                    <a:pt x="7" y="0"/>
                  </a:cubicBezTo>
                  <a:cubicBezTo>
                    <a:pt x="6" y="1"/>
                    <a:pt x="8" y="3"/>
                    <a:pt x="8" y="4"/>
                  </a:cubicBezTo>
                  <a:cubicBezTo>
                    <a:pt x="8" y="5"/>
                    <a:pt x="9" y="7"/>
                    <a:pt x="8" y="7"/>
                  </a:cubicBezTo>
                  <a:cubicBezTo>
                    <a:pt x="6" y="7"/>
                    <a:pt x="6" y="5"/>
                    <a:pt x="4" y="5"/>
                  </a:cubicBezTo>
                  <a:cubicBezTo>
                    <a:pt x="3" y="4"/>
                    <a:pt x="0" y="10"/>
                    <a:pt x="0" y="10"/>
                  </a:cubicBezTo>
                  <a:cubicBezTo>
                    <a:pt x="1" y="13"/>
                    <a:pt x="0" y="17"/>
                    <a:pt x="4" y="15"/>
                  </a:cubicBezTo>
                  <a:cubicBezTo>
                    <a:pt x="6" y="14"/>
                    <a:pt x="4" y="22"/>
                    <a:pt x="4" y="22"/>
                  </a:cubicBezTo>
                  <a:cubicBezTo>
                    <a:pt x="6" y="23"/>
                    <a:pt x="4" y="24"/>
                    <a:pt x="3" y="26"/>
                  </a:cubicBezTo>
                  <a:cubicBezTo>
                    <a:pt x="3" y="27"/>
                    <a:pt x="6" y="25"/>
                    <a:pt x="7" y="25"/>
                  </a:cubicBezTo>
                  <a:cubicBezTo>
                    <a:pt x="7" y="24"/>
                    <a:pt x="9" y="23"/>
                    <a:pt x="10" y="23"/>
                  </a:cubicBezTo>
                  <a:cubicBezTo>
                    <a:pt x="12" y="24"/>
                    <a:pt x="13" y="24"/>
                    <a:pt x="15" y="22"/>
                  </a:cubicBezTo>
                  <a:cubicBezTo>
                    <a:pt x="17" y="21"/>
                    <a:pt x="24" y="25"/>
                    <a:pt x="23" y="28"/>
                  </a:cubicBezTo>
                  <a:cubicBezTo>
                    <a:pt x="21" y="32"/>
                    <a:pt x="25" y="33"/>
                    <a:pt x="27" y="36"/>
                  </a:cubicBezTo>
                  <a:cubicBezTo>
                    <a:pt x="27" y="37"/>
                    <a:pt x="27" y="38"/>
                    <a:pt x="27" y="39"/>
                  </a:cubicBezTo>
                  <a:cubicBezTo>
                    <a:pt x="27" y="40"/>
                    <a:pt x="26" y="42"/>
                    <a:pt x="25" y="43"/>
                  </a:cubicBezTo>
                  <a:cubicBezTo>
                    <a:pt x="26" y="43"/>
                    <a:pt x="29" y="45"/>
                    <a:pt x="29" y="43"/>
                  </a:cubicBezTo>
                  <a:cubicBezTo>
                    <a:pt x="29" y="42"/>
                    <a:pt x="31" y="41"/>
                    <a:pt x="32" y="42"/>
                  </a:cubicBezTo>
                  <a:cubicBezTo>
                    <a:pt x="33" y="43"/>
                    <a:pt x="34" y="43"/>
                    <a:pt x="35" y="42"/>
                  </a:cubicBezTo>
                  <a:cubicBezTo>
                    <a:pt x="37" y="42"/>
                    <a:pt x="37" y="40"/>
                    <a:pt x="37" y="3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3" name="Freeform 707"/>
            <p:cNvSpPr>
              <a:spLocks/>
            </p:cNvSpPr>
            <p:nvPr/>
          </p:nvSpPr>
          <p:spPr bwMode="auto">
            <a:xfrm>
              <a:off x="8879481" y="4559540"/>
              <a:ext cx="210246" cy="178390"/>
            </a:xfrm>
            <a:custGeom>
              <a:avLst/>
              <a:gdLst>
                <a:gd name="T0" fmla="*/ 45 w 45"/>
                <a:gd name="T1" fmla="*/ 29 h 38"/>
                <a:gd name="T2" fmla="*/ 45 w 45"/>
                <a:gd name="T3" fmla="*/ 26 h 38"/>
                <a:gd name="T4" fmla="*/ 45 w 45"/>
                <a:gd name="T5" fmla="*/ 24 h 38"/>
                <a:gd name="T6" fmla="*/ 45 w 45"/>
                <a:gd name="T7" fmla="*/ 15 h 38"/>
                <a:gd name="T8" fmla="*/ 45 w 45"/>
                <a:gd name="T9" fmla="*/ 6 h 38"/>
                <a:gd name="T10" fmla="*/ 35 w 45"/>
                <a:gd name="T11" fmla="*/ 3 h 38"/>
                <a:gd name="T12" fmla="*/ 30 w 45"/>
                <a:gd name="T13" fmla="*/ 0 h 38"/>
                <a:gd name="T14" fmla="*/ 26 w 45"/>
                <a:gd name="T15" fmla="*/ 3 h 38"/>
                <a:gd name="T16" fmla="*/ 22 w 45"/>
                <a:gd name="T17" fmla="*/ 5 h 38"/>
                <a:gd name="T18" fmla="*/ 18 w 45"/>
                <a:gd name="T19" fmla="*/ 10 h 38"/>
                <a:gd name="T20" fmla="*/ 14 w 45"/>
                <a:gd name="T21" fmla="*/ 8 h 38"/>
                <a:gd name="T22" fmla="*/ 11 w 45"/>
                <a:gd name="T23" fmla="*/ 5 h 38"/>
                <a:gd name="T24" fmla="*/ 9 w 45"/>
                <a:gd name="T25" fmla="*/ 6 h 38"/>
                <a:gd name="T26" fmla="*/ 7 w 45"/>
                <a:gd name="T27" fmla="*/ 5 h 38"/>
                <a:gd name="T28" fmla="*/ 4 w 45"/>
                <a:gd name="T29" fmla="*/ 6 h 38"/>
                <a:gd name="T30" fmla="*/ 0 w 45"/>
                <a:gd name="T31" fmla="*/ 7 h 38"/>
                <a:gd name="T32" fmla="*/ 3 w 45"/>
                <a:gd name="T33" fmla="*/ 8 h 38"/>
                <a:gd name="T34" fmla="*/ 4 w 45"/>
                <a:gd name="T35" fmla="*/ 11 h 38"/>
                <a:gd name="T36" fmla="*/ 7 w 45"/>
                <a:gd name="T37" fmla="*/ 14 h 38"/>
                <a:gd name="T38" fmla="*/ 9 w 45"/>
                <a:gd name="T39" fmla="*/ 8 h 38"/>
                <a:gd name="T40" fmla="*/ 10 w 45"/>
                <a:gd name="T41" fmla="*/ 12 h 38"/>
                <a:gd name="T42" fmla="*/ 15 w 45"/>
                <a:gd name="T43" fmla="*/ 12 h 38"/>
                <a:gd name="T44" fmla="*/ 18 w 45"/>
                <a:gd name="T45" fmla="*/ 15 h 38"/>
                <a:gd name="T46" fmla="*/ 27 w 45"/>
                <a:gd name="T47" fmla="*/ 19 h 38"/>
                <a:gd name="T48" fmla="*/ 32 w 45"/>
                <a:gd name="T49" fmla="*/ 22 h 38"/>
                <a:gd name="T50" fmla="*/ 34 w 45"/>
                <a:gd name="T51" fmla="*/ 26 h 38"/>
                <a:gd name="T52" fmla="*/ 36 w 45"/>
                <a:gd name="T53" fmla="*/ 27 h 38"/>
                <a:gd name="T54" fmla="*/ 34 w 45"/>
                <a:gd name="T55" fmla="*/ 28 h 38"/>
                <a:gd name="T56" fmla="*/ 36 w 45"/>
                <a:gd name="T57" fmla="*/ 29 h 38"/>
                <a:gd name="T58" fmla="*/ 35 w 45"/>
                <a:gd name="T59" fmla="*/ 30 h 38"/>
                <a:gd name="T60" fmla="*/ 32 w 45"/>
                <a:gd name="T61" fmla="*/ 31 h 38"/>
                <a:gd name="T62" fmla="*/ 29 w 45"/>
                <a:gd name="T63" fmla="*/ 34 h 38"/>
                <a:gd name="T64" fmla="*/ 34 w 45"/>
                <a:gd name="T65" fmla="*/ 35 h 38"/>
                <a:gd name="T66" fmla="*/ 36 w 45"/>
                <a:gd name="T67" fmla="*/ 31 h 38"/>
                <a:gd name="T68" fmla="*/ 36 w 45"/>
                <a:gd name="T69" fmla="*/ 33 h 38"/>
                <a:gd name="T70" fmla="*/ 40 w 45"/>
                <a:gd name="T71" fmla="*/ 32 h 38"/>
                <a:gd name="T72" fmla="*/ 45 w 45"/>
                <a:gd name="T73" fmla="*/ 38 h 38"/>
                <a:gd name="T74" fmla="*/ 45 w 45"/>
                <a:gd name="T7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 h="38">
                  <a:moveTo>
                    <a:pt x="45" y="29"/>
                  </a:moveTo>
                  <a:cubicBezTo>
                    <a:pt x="45" y="28"/>
                    <a:pt x="44" y="27"/>
                    <a:pt x="45" y="26"/>
                  </a:cubicBezTo>
                  <a:cubicBezTo>
                    <a:pt x="45" y="25"/>
                    <a:pt x="45" y="25"/>
                    <a:pt x="45" y="24"/>
                  </a:cubicBezTo>
                  <a:cubicBezTo>
                    <a:pt x="45" y="21"/>
                    <a:pt x="45" y="18"/>
                    <a:pt x="45" y="15"/>
                  </a:cubicBezTo>
                  <a:cubicBezTo>
                    <a:pt x="45" y="12"/>
                    <a:pt x="45" y="9"/>
                    <a:pt x="45" y="6"/>
                  </a:cubicBezTo>
                  <a:cubicBezTo>
                    <a:pt x="45" y="6"/>
                    <a:pt x="36" y="3"/>
                    <a:pt x="35" y="3"/>
                  </a:cubicBezTo>
                  <a:cubicBezTo>
                    <a:pt x="33" y="2"/>
                    <a:pt x="32" y="1"/>
                    <a:pt x="30" y="0"/>
                  </a:cubicBezTo>
                  <a:cubicBezTo>
                    <a:pt x="27" y="0"/>
                    <a:pt x="27" y="2"/>
                    <a:pt x="26" y="3"/>
                  </a:cubicBezTo>
                  <a:cubicBezTo>
                    <a:pt x="26" y="4"/>
                    <a:pt x="23" y="4"/>
                    <a:pt x="22" y="5"/>
                  </a:cubicBezTo>
                  <a:cubicBezTo>
                    <a:pt x="21" y="7"/>
                    <a:pt x="20" y="9"/>
                    <a:pt x="18" y="10"/>
                  </a:cubicBezTo>
                  <a:cubicBezTo>
                    <a:pt x="16" y="11"/>
                    <a:pt x="14" y="10"/>
                    <a:pt x="14" y="8"/>
                  </a:cubicBezTo>
                  <a:cubicBezTo>
                    <a:pt x="13" y="6"/>
                    <a:pt x="12" y="6"/>
                    <a:pt x="11" y="5"/>
                  </a:cubicBezTo>
                  <a:cubicBezTo>
                    <a:pt x="11" y="3"/>
                    <a:pt x="10" y="5"/>
                    <a:pt x="9" y="6"/>
                  </a:cubicBezTo>
                  <a:cubicBezTo>
                    <a:pt x="8" y="6"/>
                    <a:pt x="7" y="5"/>
                    <a:pt x="7" y="5"/>
                  </a:cubicBezTo>
                  <a:cubicBezTo>
                    <a:pt x="6" y="5"/>
                    <a:pt x="5" y="6"/>
                    <a:pt x="4" y="6"/>
                  </a:cubicBezTo>
                  <a:cubicBezTo>
                    <a:pt x="4" y="7"/>
                    <a:pt x="0" y="6"/>
                    <a:pt x="0" y="7"/>
                  </a:cubicBezTo>
                  <a:cubicBezTo>
                    <a:pt x="0" y="8"/>
                    <a:pt x="2" y="8"/>
                    <a:pt x="3" y="8"/>
                  </a:cubicBezTo>
                  <a:cubicBezTo>
                    <a:pt x="4" y="9"/>
                    <a:pt x="4" y="10"/>
                    <a:pt x="4" y="11"/>
                  </a:cubicBezTo>
                  <a:cubicBezTo>
                    <a:pt x="4" y="13"/>
                    <a:pt x="7" y="13"/>
                    <a:pt x="7" y="14"/>
                  </a:cubicBezTo>
                  <a:cubicBezTo>
                    <a:pt x="7" y="12"/>
                    <a:pt x="7" y="9"/>
                    <a:pt x="9" y="8"/>
                  </a:cubicBezTo>
                  <a:cubicBezTo>
                    <a:pt x="7" y="9"/>
                    <a:pt x="8" y="11"/>
                    <a:pt x="10" y="12"/>
                  </a:cubicBezTo>
                  <a:cubicBezTo>
                    <a:pt x="12" y="13"/>
                    <a:pt x="13" y="13"/>
                    <a:pt x="15" y="12"/>
                  </a:cubicBezTo>
                  <a:cubicBezTo>
                    <a:pt x="12" y="13"/>
                    <a:pt x="17" y="15"/>
                    <a:pt x="18" y="15"/>
                  </a:cubicBezTo>
                  <a:cubicBezTo>
                    <a:pt x="21" y="16"/>
                    <a:pt x="24" y="18"/>
                    <a:pt x="27" y="19"/>
                  </a:cubicBezTo>
                  <a:cubicBezTo>
                    <a:pt x="29" y="20"/>
                    <a:pt x="31" y="21"/>
                    <a:pt x="32" y="22"/>
                  </a:cubicBezTo>
                  <a:cubicBezTo>
                    <a:pt x="32" y="24"/>
                    <a:pt x="33" y="25"/>
                    <a:pt x="34" y="26"/>
                  </a:cubicBezTo>
                  <a:cubicBezTo>
                    <a:pt x="34" y="26"/>
                    <a:pt x="36" y="27"/>
                    <a:pt x="36" y="27"/>
                  </a:cubicBezTo>
                  <a:cubicBezTo>
                    <a:pt x="36" y="27"/>
                    <a:pt x="34" y="28"/>
                    <a:pt x="34" y="28"/>
                  </a:cubicBezTo>
                  <a:cubicBezTo>
                    <a:pt x="34" y="28"/>
                    <a:pt x="36" y="28"/>
                    <a:pt x="36" y="29"/>
                  </a:cubicBezTo>
                  <a:cubicBezTo>
                    <a:pt x="36" y="28"/>
                    <a:pt x="35" y="29"/>
                    <a:pt x="35" y="30"/>
                  </a:cubicBezTo>
                  <a:cubicBezTo>
                    <a:pt x="34" y="31"/>
                    <a:pt x="33" y="30"/>
                    <a:pt x="32" y="31"/>
                  </a:cubicBezTo>
                  <a:cubicBezTo>
                    <a:pt x="31" y="31"/>
                    <a:pt x="28" y="34"/>
                    <a:pt x="29" y="34"/>
                  </a:cubicBezTo>
                  <a:cubicBezTo>
                    <a:pt x="30" y="35"/>
                    <a:pt x="32" y="35"/>
                    <a:pt x="34" y="35"/>
                  </a:cubicBezTo>
                  <a:cubicBezTo>
                    <a:pt x="34" y="34"/>
                    <a:pt x="35" y="30"/>
                    <a:pt x="36" y="31"/>
                  </a:cubicBezTo>
                  <a:cubicBezTo>
                    <a:pt x="36" y="32"/>
                    <a:pt x="33" y="33"/>
                    <a:pt x="36" y="33"/>
                  </a:cubicBezTo>
                  <a:cubicBezTo>
                    <a:pt x="38" y="34"/>
                    <a:pt x="39" y="34"/>
                    <a:pt x="40" y="32"/>
                  </a:cubicBezTo>
                  <a:cubicBezTo>
                    <a:pt x="39" y="34"/>
                    <a:pt x="44" y="37"/>
                    <a:pt x="45" y="38"/>
                  </a:cubicBezTo>
                  <a:cubicBezTo>
                    <a:pt x="45" y="35"/>
                    <a:pt x="45" y="32"/>
                    <a:pt x="45" y="2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4" name="Freeform 708"/>
            <p:cNvSpPr>
              <a:spLocks/>
            </p:cNvSpPr>
            <p:nvPr/>
          </p:nvSpPr>
          <p:spPr bwMode="auto">
            <a:xfrm>
              <a:off x="9084949" y="4588211"/>
              <a:ext cx="238916" cy="191132"/>
            </a:xfrm>
            <a:custGeom>
              <a:avLst/>
              <a:gdLst>
                <a:gd name="T0" fmla="*/ 50 w 51"/>
                <a:gd name="T1" fmla="*/ 39 h 41"/>
                <a:gd name="T2" fmla="*/ 45 w 51"/>
                <a:gd name="T3" fmla="*/ 37 h 41"/>
                <a:gd name="T4" fmla="*/ 47 w 51"/>
                <a:gd name="T5" fmla="*/ 36 h 41"/>
                <a:gd name="T6" fmla="*/ 42 w 51"/>
                <a:gd name="T7" fmla="*/ 34 h 41"/>
                <a:gd name="T8" fmla="*/ 38 w 51"/>
                <a:gd name="T9" fmla="*/ 30 h 41"/>
                <a:gd name="T10" fmla="*/ 37 w 51"/>
                <a:gd name="T11" fmla="*/ 28 h 41"/>
                <a:gd name="T12" fmla="*/ 34 w 51"/>
                <a:gd name="T13" fmla="*/ 26 h 41"/>
                <a:gd name="T14" fmla="*/ 29 w 51"/>
                <a:gd name="T15" fmla="*/ 21 h 41"/>
                <a:gd name="T16" fmla="*/ 34 w 51"/>
                <a:gd name="T17" fmla="*/ 21 h 41"/>
                <a:gd name="T18" fmla="*/ 34 w 51"/>
                <a:gd name="T19" fmla="*/ 18 h 41"/>
                <a:gd name="T20" fmla="*/ 31 w 51"/>
                <a:gd name="T21" fmla="*/ 17 h 41"/>
                <a:gd name="T22" fmla="*/ 25 w 51"/>
                <a:gd name="T23" fmla="*/ 12 h 41"/>
                <a:gd name="T24" fmla="*/ 19 w 51"/>
                <a:gd name="T25" fmla="*/ 7 h 41"/>
                <a:gd name="T26" fmla="*/ 16 w 51"/>
                <a:gd name="T27" fmla="*/ 6 h 41"/>
                <a:gd name="T28" fmla="*/ 13 w 51"/>
                <a:gd name="T29" fmla="*/ 4 h 41"/>
                <a:gd name="T30" fmla="*/ 8 w 51"/>
                <a:gd name="T31" fmla="*/ 2 h 41"/>
                <a:gd name="T32" fmla="*/ 1 w 51"/>
                <a:gd name="T33" fmla="*/ 0 h 41"/>
                <a:gd name="T34" fmla="*/ 1 w 51"/>
                <a:gd name="T35" fmla="*/ 10 h 41"/>
                <a:gd name="T36" fmla="*/ 1 w 51"/>
                <a:gd name="T37" fmla="*/ 20 h 41"/>
                <a:gd name="T38" fmla="*/ 1 w 51"/>
                <a:gd name="T39" fmla="*/ 25 h 41"/>
                <a:gd name="T40" fmla="*/ 1 w 51"/>
                <a:gd name="T41" fmla="*/ 30 h 41"/>
                <a:gd name="T42" fmla="*/ 4 w 51"/>
                <a:gd name="T43" fmla="*/ 33 h 41"/>
                <a:gd name="T44" fmla="*/ 13 w 51"/>
                <a:gd name="T45" fmla="*/ 31 h 41"/>
                <a:gd name="T46" fmla="*/ 9 w 51"/>
                <a:gd name="T47" fmla="*/ 28 h 41"/>
                <a:gd name="T48" fmla="*/ 14 w 51"/>
                <a:gd name="T49" fmla="*/ 30 h 41"/>
                <a:gd name="T50" fmla="*/ 13 w 51"/>
                <a:gd name="T51" fmla="*/ 26 h 41"/>
                <a:gd name="T52" fmla="*/ 15 w 51"/>
                <a:gd name="T53" fmla="*/ 27 h 41"/>
                <a:gd name="T54" fmla="*/ 18 w 51"/>
                <a:gd name="T55" fmla="*/ 25 h 41"/>
                <a:gd name="T56" fmla="*/ 26 w 51"/>
                <a:gd name="T57" fmla="*/ 27 h 41"/>
                <a:gd name="T58" fmla="*/ 31 w 51"/>
                <a:gd name="T59" fmla="*/ 33 h 41"/>
                <a:gd name="T60" fmla="*/ 36 w 51"/>
                <a:gd name="T61" fmla="*/ 38 h 41"/>
                <a:gd name="T62" fmla="*/ 45 w 51"/>
                <a:gd name="T63" fmla="*/ 40 h 41"/>
                <a:gd name="T64" fmla="*/ 48 w 51"/>
                <a:gd name="T65" fmla="*/ 40 h 41"/>
                <a:gd name="T66" fmla="*/ 50 w 51"/>
                <a:gd name="T67" fmla="*/ 39 h 41"/>
                <a:gd name="T68" fmla="*/ 50 w 51"/>
                <a:gd name="T69"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41">
                  <a:moveTo>
                    <a:pt x="50" y="39"/>
                  </a:moveTo>
                  <a:cubicBezTo>
                    <a:pt x="48" y="38"/>
                    <a:pt x="46" y="38"/>
                    <a:pt x="45" y="37"/>
                  </a:cubicBezTo>
                  <a:cubicBezTo>
                    <a:pt x="44" y="36"/>
                    <a:pt x="46" y="35"/>
                    <a:pt x="47" y="36"/>
                  </a:cubicBezTo>
                  <a:cubicBezTo>
                    <a:pt x="45" y="35"/>
                    <a:pt x="42" y="36"/>
                    <a:pt x="42" y="34"/>
                  </a:cubicBezTo>
                  <a:cubicBezTo>
                    <a:pt x="42" y="32"/>
                    <a:pt x="39" y="32"/>
                    <a:pt x="38" y="30"/>
                  </a:cubicBezTo>
                  <a:cubicBezTo>
                    <a:pt x="37" y="29"/>
                    <a:pt x="38" y="29"/>
                    <a:pt x="37" y="28"/>
                  </a:cubicBezTo>
                  <a:cubicBezTo>
                    <a:pt x="36" y="27"/>
                    <a:pt x="35" y="27"/>
                    <a:pt x="34" y="26"/>
                  </a:cubicBezTo>
                  <a:cubicBezTo>
                    <a:pt x="34" y="26"/>
                    <a:pt x="30" y="21"/>
                    <a:pt x="29" y="21"/>
                  </a:cubicBezTo>
                  <a:cubicBezTo>
                    <a:pt x="30" y="20"/>
                    <a:pt x="33" y="21"/>
                    <a:pt x="34" y="21"/>
                  </a:cubicBezTo>
                  <a:cubicBezTo>
                    <a:pt x="36" y="21"/>
                    <a:pt x="35" y="20"/>
                    <a:pt x="34" y="18"/>
                  </a:cubicBezTo>
                  <a:cubicBezTo>
                    <a:pt x="34" y="17"/>
                    <a:pt x="32" y="17"/>
                    <a:pt x="31" y="17"/>
                  </a:cubicBezTo>
                  <a:cubicBezTo>
                    <a:pt x="28" y="15"/>
                    <a:pt x="26" y="14"/>
                    <a:pt x="25" y="12"/>
                  </a:cubicBezTo>
                  <a:cubicBezTo>
                    <a:pt x="24" y="10"/>
                    <a:pt x="21" y="8"/>
                    <a:pt x="19" y="7"/>
                  </a:cubicBezTo>
                  <a:cubicBezTo>
                    <a:pt x="18" y="6"/>
                    <a:pt x="17" y="6"/>
                    <a:pt x="16" y="6"/>
                  </a:cubicBezTo>
                  <a:cubicBezTo>
                    <a:pt x="15" y="6"/>
                    <a:pt x="14" y="4"/>
                    <a:pt x="13" y="4"/>
                  </a:cubicBezTo>
                  <a:cubicBezTo>
                    <a:pt x="12" y="3"/>
                    <a:pt x="10" y="3"/>
                    <a:pt x="8" y="2"/>
                  </a:cubicBezTo>
                  <a:cubicBezTo>
                    <a:pt x="6" y="2"/>
                    <a:pt x="4" y="0"/>
                    <a:pt x="1" y="0"/>
                  </a:cubicBezTo>
                  <a:cubicBezTo>
                    <a:pt x="1" y="3"/>
                    <a:pt x="1" y="7"/>
                    <a:pt x="1" y="10"/>
                  </a:cubicBezTo>
                  <a:cubicBezTo>
                    <a:pt x="1" y="13"/>
                    <a:pt x="2" y="17"/>
                    <a:pt x="1" y="20"/>
                  </a:cubicBezTo>
                  <a:cubicBezTo>
                    <a:pt x="0" y="21"/>
                    <a:pt x="1" y="23"/>
                    <a:pt x="1" y="25"/>
                  </a:cubicBezTo>
                  <a:cubicBezTo>
                    <a:pt x="1" y="27"/>
                    <a:pt x="1" y="28"/>
                    <a:pt x="1" y="30"/>
                  </a:cubicBezTo>
                  <a:cubicBezTo>
                    <a:pt x="1" y="33"/>
                    <a:pt x="2" y="33"/>
                    <a:pt x="4" y="33"/>
                  </a:cubicBezTo>
                  <a:cubicBezTo>
                    <a:pt x="7" y="33"/>
                    <a:pt x="10" y="33"/>
                    <a:pt x="13" y="31"/>
                  </a:cubicBezTo>
                  <a:cubicBezTo>
                    <a:pt x="14" y="31"/>
                    <a:pt x="9" y="28"/>
                    <a:pt x="9" y="28"/>
                  </a:cubicBezTo>
                  <a:cubicBezTo>
                    <a:pt x="10" y="28"/>
                    <a:pt x="14" y="31"/>
                    <a:pt x="14" y="30"/>
                  </a:cubicBezTo>
                  <a:cubicBezTo>
                    <a:pt x="14" y="29"/>
                    <a:pt x="13" y="28"/>
                    <a:pt x="13" y="26"/>
                  </a:cubicBezTo>
                  <a:cubicBezTo>
                    <a:pt x="13" y="26"/>
                    <a:pt x="16" y="28"/>
                    <a:pt x="15" y="27"/>
                  </a:cubicBezTo>
                  <a:cubicBezTo>
                    <a:pt x="15" y="25"/>
                    <a:pt x="17" y="25"/>
                    <a:pt x="18" y="25"/>
                  </a:cubicBezTo>
                  <a:cubicBezTo>
                    <a:pt x="19" y="25"/>
                    <a:pt x="26" y="28"/>
                    <a:pt x="26" y="27"/>
                  </a:cubicBezTo>
                  <a:cubicBezTo>
                    <a:pt x="26" y="29"/>
                    <a:pt x="30" y="31"/>
                    <a:pt x="31" y="33"/>
                  </a:cubicBezTo>
                  <a:cubicBezTo>
                    <a:pt x="32" y="35"/>
                    <a:pt x="34" y="38"/>
                    <a:pt x="36" y="38"/>
                  </a:cubicBezTo>
                  <a:cubicBezTo>
                    <a:pt x="39" y="38"/>
                    <a:pt x="42" y="39"/>
                    <a:pt x="45" y="40"/>
                  </a:cubicBezTo>
                  <a:cubicBezTo>
                    <a:pt x="46" y="40"/>
                    <a:pt x="48" y="41"/>
                    <a:pt x="48" y="40"/>
                  </a:cubicBezTo>
                  <a:cubicBezTo>
                    <a:pt x="48" y="39"/>
                    <a:pt x="51" y="39"/>
                    <a:pt x="50" y="39"/>
                  </a:cubicBezTo>
                  <a:cubicBezTo>
                    <a:pt x="49" y="38"/>
                    <a:pt x="51" y="39"/>
                    <a:pt x="50" y="3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5" name="Freeform 709"/>
            <p:cNvSpPr>
              <a:spLocks/>
            </p:cNvSpPr>
            <p:nvPr/>
          </p:nvSpPr>
          <p:spPr bwMode="auto">
            <a:xfrm>
              <a:off x="8342717" y="4414599"/>
              <a:ext cx="238916" cy="210246"/>
            </a:xfrm>
            <a:custGeom>
              <a:avLst/>
              <a:gdLst>
                <a:gd name="T0" fmla="*/ 33 w 51"/>
                <a:gd name="T1" fmla="*/ 5 h 45"/>
                <a:gd name="T2" fmla="*/ 29 w 51"/>
                <a:gd name="T3" fmla="*/ 13 h 45"/>
                <a:gd name="T4" fmla="*/ 20 w 51"/>
                <a:gd name="T5" fmla="*/ 16 h 45"/>
                <a:gd name="T6" fmla="*/ 15 w 51"/>
                <a:gd name="T7" fmla="*/ 18 h 45"/>
                <a:gd name="T8" fmla="*/ 10 w 51"/>
                <a:gd name="T9" fmla="*/ 19 h 45"/>
                <a:gd name="T10" fmla="*/ 7 w 51"/>
                <a:gd name="T11" fmla="*/ 18 h 45"/>
                <a:gd name="T12" fmla="*/ 3 w 51"/>
                <a:gd name="T13" fmla="*/ 14 h 45"/>
                <a:gd name="T14" fmla="*/ 0 w 51"/>
                <a:gd name="T15" fmla="*/ 20 h 45"/>
                <a:gd name="T16" fmla="*/ 4 w 51"/>
                <a:gd name="T17" fmla="*/ 29 h 45"/>
                <a:gd name="T18" fmla="*/ 8 w 51"/>
                <a:gd name="T19" fmla="*/ 37 h 45"/>
                <a:gd name="T20" fmla="*/ 13 w 51"/>
                <a:gd name="T21" fmla="*/ 39 h 45"/>
                <a:gd name="T22" fmla="*/ 14 w 51"/>
                <a:gd name="T23" fmla="*/ 41 h 45"/>
                <a:gd name="T24" fmla="*/ 19 w 51"/>
                <a:gd name="T25" fmla="*/ 41 h 45"/>
                <a:gd name="T26" fmla="*/ 21 w 51"/>
                <a:gd name="T27" fmla="*/ 39 h 45"/>
                <a:gd name="T28" fmla="*/ 25 w 51"/>
                <a:gd name="T29" fmla="*/ 40 h 45"/>
                <a:gd name="T30" fmla="*/ 28 w 51"/>
                <a:gd name="T31" fmla="*/ 40 h 45"/>
                <a:gd name="T32" fmla="*/ 31 w 51"/>
                <a:gd name="T33" fmla="*/ 43 h 45"/>
                <a:gd name="T34" fmla="*/ 34 w 51"/>
                <a:gd name="T35" fmla="*/ 42 h 45"/>
                <a:gd name="T36" fmla="*/ 36 w 51"/>
                <a:gd name="T37" fmla="*/ 43 h 45"/>
                <a:gd name="T38" fmla="*/ 37 w 51"/>
                <a:gd name="T39" fmla="*/ 37 h 45"/>
                <a:gd name="T40" fmla="*/ 37 w 51"/>
                <a:gd name="T41" fmla="*/ 33 h 45"/>
                <a:gd name="T42" fmla="*/ 39 w 51"/>
                <a:gd name="T43" fmla="*/ 30 h 45"/>
                <a:gd name="T44" fmla="*/ 42 w 51"/>
                <a:gd name="T45" fmla="*/ 24 h 45"/>
                <a:gd name="T46" fmla="*/ 47 w 51"/>
                <a:gd name="T47" fmla="*/ 19 h 45"/>
                <a:gd name="T48" fmla="*/ 49 w 51"/>
                <a:gd name="T49" fmla="*/ 18 h 45"/>
                <a:gd name="T50" fmla="*/ 45 w 51"/>
                <a:gd name="T51" fmla="*/ 13 h 45"/>
                <a:gd name="T52" fmla="*/ 42 w 51"/>
                <a:gd name="T53" fmla="*/ 7 h 45"/>
                <a:gd name="T54" fmla="*/ 44 w 51"/>
                <a:gd name="T55" fmla="*/ 6 h 45"/>
                <a:gd name="T56" fmla="*/ 44 w 51"/>
                <a:gd name="T57" fmla="*/ 3 h 45"/>
                <a:gd name="T58" fmla="*/ 33 w 51"/>
                <a:gd name="T59" fmla="*/ 5 h 45"/>
                <a:gd name="T60" fmla="*/ 33 w 51"/>
                <a:gd name="T61"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 h="45">
                  <a:moveTo>
                    <a:pt x="33" y="5"/>
                  </a:moveTo>
                  <a:cubicBezTo>
                    <a:pt x="32" y="8"/>
                    <a:pt x="31" y="10"/>
                    <a:pt x="29" y="13"/>
                  </a:cubicBezTo>
                  <a:cubicBezTo>
                    <a:pt x="28" y="17"/>
                    <a:pt x="23" y="17"/>
                    <a:pt x="20" y="16"/>
                  </a:cubicBezTo>
                  <a:cubicBezTo>
                    <a:pt x="18" y="15"/>
                    <a:pt x="16" y="17"/>
                    <a:pt x="15" y="18"/>
                  </a:cubicBezTo>
                  <a:cubicBezTo>
                    <a:pt x="14" y="19"/>
                    <a:pt x="11" y="18"/>
                    <a:pt x="10" y="19"/>
                  </a:cubicBezTo>
                  <a:cubicBezTo>
                    <a:pt x="8" y="20"/>
                    <a:pt x="8" y="20"/>
                    <a:pt x="7" y="18"/>
                  </a:cubicBezTo>
                  <a:cubicBezTo>
                    <a:pt x="5" y="17"/>
                    <a:pt x="4" y="16"/>
                    <a:pt x="3" y="14"/>
                  </a:cubicBezTo>
                  <a:cubicBezTo>
                    <a:pt x="2" y="13"/>
                    <a:pt x="0" y="19"/>
                    <a:pt x="0" y="20"/>
                  </a:cubicBezTo>
                  <a:cubicBezTo>
                    <a:pt x="0" y="23"/>
                    <a:pt x="3" y="26"/>
                    <a:pt x="4" y="29"/>
                  </a:cubicBezTo>
                  <a:cubicBezTo>
                    <a:pt x="6" y="32"/>
                    <a:pt x="5" y="35"/>
                    <a:pt x="8" y="37"/>
                  </a:cubicBezTo>
                  <a:cubicBezTo>
                    <a:pt x="10" y="38"/>
                    <a:pt x="12" y="39"/>
                    <a:pt x="13" y="39"/>
                  </a:cubicBezTo>
                  <a:cubicBezTo>
                    <a:pt x="16" y="38"/>
                    <a:pt x="13" y="40"/>
                    <a:pt x="14" y="41"/>
                  </a:cubicBezTo>
                  <a:cubicBezTo>
                    <a:pt x="15" y="41"/>
                    <a:pt x="18" y="41"/>
                    <a:pt x="19" y="41"/>
                  </a:cubicBezTo>
                  <a:cubicBezTo>
                    <a:pt x="20" y="40"/>
                    <a:pt x="20" y="38"/>
                    <a:pt x="21" y="39"/>
                  </a:cubicBezTo>
                  <a:cubicBezTo>
                    <a:pt x="22" y="40"/>
                    <a:pt x="24" y="41"/>
                    <a:pt x="25" y="40"/>
                  </a:cubicBezTo>
                  <a:cubicBezTo>
                    <a:pt x="26" y="40"/>
                    <a:pt x="28" y="39"/>
                    <a:pt x="28" y="40"/>
                  </a:cubicBezTo>
                  <a:cubicBezTo>
                    <a:pt x="29" y="43"/>
                    <a:pt x="27" y="45"/>
                    <a:pt x="31" y="43"/>
                  </a:cubicBezTo>
                  <a:cubicBezTo>
                    <a:pt x="32" y="43"/>
                    <a:pt x="33" y="42"/>
                    <a:pt x="34" y="42"/>
                  </a:cubicBezTo>
                  <a:cubicBezTo>
                    <a:pt x="35" y="42"/>
                    <a:pt x="36" y="43"/>
                    <a:pt x="36" y="43"/>
                  </a:cubicBezTo>
                  <a:cubicBezTo>
                    <a:pt x="37" y="41"/>
                    <a:pt x="35" y="39"/>
                    <a:pt x="37" y="37"/>
                  </a:cubicBezTo>
                  <a:cubicBezTo>
                    <a:pt x="38" y="36"/>
                    <a:pt x="37" y="35"/>
                    <a:pt x="37" y="33"/>
                  </a:cubicBezTo>
                  <a:cubicBezTo>
                    <a:pt x="37" y="32"/>
                    <a:pt x="38" y="31"/>
                    <a:pt x="39" y="30"/>
                  </a:cubicBezTo>
                  <a:cubicBezTo>
                    <a:pt x="41" y="28"/>
                    <a:pt x="43" y="27"/>
                    <a:pt x="42" y="24"/>
                  </a:cubicBezTo>
                  <a:cubicBezTo>
                    <a:pt x="42" y="22"/>
                    <a:pt x="45" y="18"/>
                    <a:pt x="47" y="19"/>
                  </a:cubicBezTo>
                  <a:cubicBezTo>
                    <a:pt x="48" y="20"/>
                    <a:pt x="51" y="19"/>
                    <a:pt x="49" y="18"/>
                  </a:cubicBezTo>
                  <a:cubicBezTo>
                    <a:pt x="48" y="16"/>
                    <a:pt x="45" y="15"/>
                    <a:pt x="45" y="13"/>
                  </a:cubicBezTo>
                  <a:cubicBezTo>
                    <a:pt x="45" y="11"/>
                    <a:pt x="43" y="9"/>
                    <a:pt x="42" y="7"/>
                  </a:cubicBezTo>
                  <a:cubicBezTo>
                    <a:pt x="41" y="4"/>
                    <a:pt x="44" y="7"/>
                    <a:pt x="44" y="6"/>
                  </a:cubicBezTo>
                  <a:cubicBezTo>
                    <a:pt x="45" y="5"/>
                    <a:pt x="41" y="4"/>
                    <a:pt x="44" y="3"/>
                  </a:cubicBezTo>
                  <a:cubicBezTo>
                    <a:pt x="40" y="2"/>
                    <a:pt x="34" y="0"/>
                    <a:pt x="33" y="5"/>
                  </a:cubicBezTo>
                  <a:cubicBezTo>
                    <a:pt x="32" y="7"/>
                    <a:pt x="34" y="3"/>
                    <a:pt x="33"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6" name="Freeform 710"/>
            <p:cNvSpPr>
              <a:spLocks/>
            </p:cNvSpPr>
            <p:nvPr/>
          </p:nvSpPr>
          <p:spPr bwMode="auto">
            <a:xfrm>
              <a:off x="8357051" y="4358851"/>
              <a:ext cx="229360" cy="149721"/>
            </a:xfrm>
            <a:custGeom>
              <a:avLst/>
              <a:gdLst>
                <a:gd name="T0" fmla="*/ 45 w 49"/>
                <a:gd name="T1" fmla="*/ 10 h 32"/>
                <a:gd name="T2" fmla="*/ 47 w 49"/>
                <a:gd name="T3" fmla="*/ 8 h 32"/>
                <a:gd name="T4" fmla="*/ 43 w 49"/>
                <a:gd name="T5" fmla="*/ 7 h 32"/>
                <a:gd name="T6" fmla="*/ 42 w 49"/>
                <a:gd name="T7" fmla="*/ 6 h 32"/>
                <a:gd name="T8" fmla="*/ 41 w 49"/>
                <a:gd name="T9" fmla="*/ 6 h 32"/>
                <a:gd name="T10" fmla="*/ 41 w 49"/>
                <a:gd name="T11" fmla="*/ 4 h 32"/>
                <a:gd name="T12" fmla="*/ 39 w 49"/>
                <a:gd name="T13" fmla="*/ 2 h 32"/>
                <a:gd name="T14" fmla="*/ 37 w 49"/>
                <a:gd name="T15" fmla="*/ 2 h 32"/>
                <a:gd name="T16" fmla="*/ 36 w 49"/>
                <a:gd name="T17" fmla="*/ 1 h 32"/>
                <a:gd name="T18" fmla="*/ 32 w 49"/>
                <a:gd name="T19" fmla="*/ 6 h 32"/>
                <a:gd name="T20" fmla="*/ 30 w 49"/>
                <a:gd name="T21" fmla="*/ 8 h 32"/>
                <a:gd name="T22" fmla="*/ 29 w 49"/>
                <a:gd name="T23" fmla="*/ 9 h 32"/>
                <a:gd name="T24" fmla="*/ 29 w 49"/>
                <a:gd name="T25" fmla="*/ 10 h 32"/>
                <a:gd name="T26" fmla="*/ 25 w 49"/>
                <a:gd name="T27" fmla="*/ 12 h 32"/>
                <a:gd name="T28" fmla="*/ 25 w 49"/>
                <a:gd name="T29" fmla="*/ 15 h 32"/>
                <a:gd name="T30" fmla="*/ 27 w 49"/>
                <a:gd name="T31" fmla="*/ 14 h 32"/>
                <a:gd name="T32" fmla="*/ 29 w 49"/>
                <a:gd name="T33" fmla="*/ 13 h 32"/>
                <a:gd name="T34" fmla="*/ 28 w 49"/>
                <a:gd name="T35" fmla="*/ 11 h 32"/>
                <a:gd name="T36" fmla="*/ 29 w 49"/>
                <a:gd name="T37" fmla="*/ 13 h 32"/>
                <a:gd name="T38" fmla="*/ 26 w 49"/>
                <a:gd name="T39" fmla="*/ 14 h 32"/>
                <a:gd name="T40" fmla="*/ 23 w 49"/>
                <a:gd name="T41" fmla="*/ 13 h 32"/>
                <a:gd name="T42" fmla="*/ 14 w 49"/>
                <a:gd name="T43" fmla="*/ 20 h 32"/>
                <a:gd name="T44" fmla="*/ 9 w 49"/>
                <a:gd name="T45" fmla="*/ 23 h 32"/>
                <a:gd name="T46" fmla="*/ 7 w 49"/>
                <a:gd name="T47" fmla="*/ 26 h 32"/>
                <a:gd name="T48" fmla="*/ 9 w 49"/>
                <a:gd name="T49" fmla="*/ 28 h 32"/>
                <a:gd name="T50" fmla="*/ 0 w 49"/>
                <a:gd name="T51" fmla="*/ 26 h 32"/>
                <a:gd name="T52" fmla="*/ 5 w 49"/>
                <a:gd name="T53" fmla="*/ 32 h 32"/>
                <a:gd name="T54" fmla="*/ 7 w 49"/>
                <a:gd name="T55" fmla="*/ 31 h 32"/>
                <a:gd name="T56" fmla="*/ 12 w 49"/>
                <a:gd name="T57" fmla="*/ 30 h 32"/>
                <a:gd name="T58" fmla="*/ 20 w 49"/>
                <a:gd name="T59" fmla="*/ 29 h 32"/>
                <a:gd name="T60" fmla="*/ 27 w 49"/>
                <a:gd name="T61" fmla="*/ 24 h 32"/>
                <a:gd name="T62" fmla="*/ 30 w 49"/>
                <a:gd name="T63" fmla="*/ 18 h 32"/>
                <a:gd name="T64" fmla="*/ 34 w 49"/>
                <a:gd name="T65" fmla="*/ 14 h 32"/>
                <a:gd name="T66" fmla="*/ 43 w 49"/>
                <a:gd name="T67" fmla="*/ 14 h 32"/>
                <a:gd name="T68" fmla="*/ 45 w 49"/>
                <a:gd name="T6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 h="32">
                  <a:moveTo>
                    <a:pt x="45" y="10"/>
                  </a:moveTo>
                  <a:cubicBezTo>
                    <a:pt x="48" y="10"/>
                    <a:pt x="49" y="9"/>
                    <a:pt x="47" y="8"/>
                  </a:cubicBezTo>
                  <a:cubicBezTo>
                    <a:pt x="45" y="7"/>
                    <a:pt x="45" y="6"/>
                    <a:pt x="43" y="7"/>
                  </a:cubicBezTo>
                  <a:cubicBezTo>
                    <a:pt x="42" y="8"/>
                    <a:pt x="43" y="7"/>
                    <a:pt x="42" y="6"/>
                  </a:cubicBezTo>
                  <a:cubicBezTo>
                    <a:pt x="42" y="6"/>
                    <a:pt x="41" y="6"/>
                    <a:pt x="41" y="6"/>
                  </a:cubicBezTo>
                  <a:cubicBezTo>
                    <a:pt x="41" y="6"/>
                    <a:pt x="41" y="4"/>
                    <a:pt x="41" y="4"/>
                  </a:cubicBezTo>
                  <a:cubicBezTo>
                    <a:pt x="40" y="3"/>
                    <a:pt x="39" y="2"/>
                    <a:pt x="39" y="2"/>
                  </a:cubicBezTo>
                  <a:cubicBezTo>
                    <a:pt x="37" y="0"/>
                    <a:pt x="38" y="1"/>
                    <a:pt x="37" y="2"/>
                  </a:cubicBezTo>
                  <a:cubicBezTo>
                    <a:pt x="36" y="3"/>
                    <a:pt x="36" y="1"/>
                    <a:pt x="36" y="1"/>
                  </a:cubicBezTo>
                  <a:cubicBezTo>
                    <a:pt x="35" y="1"/>
                    <a:pt x="32" y="5"/>
                    <a:pt x="32" y="6"/>
                  </a:cubicBezTo>
                  <a:cubicBezTo>
                    <a:pt x="31" y="6"/>
                    <a:pt x="30" y="7"/>
                    <a:pt x="30" y="8"/>
                  </a:cubicBezTo>
                  <a:cubicBezTo>
                    <a:pt x="29" y="8"/>
                    <a:pt x="29" y="9"/>
                    <a:pt x="29" y="9"/>
                  </a:cubicBezTo>
                  <a:cubicBezTo>
                    <a:pt x="29" y="10"/>
                    <a:pt x="29" y="10"/>
                    <a:pt x="29" y="10"/>
                  </a:cubicBezTo>
                  <a:cubicBezTo>
                    <a:pt x="29" y="11"/>
                    <a:pt x="26" y="11"/>
                    <a:pt x="25" y="12"/>
                  </a:cubicBezTo>
                  <a:cubicBezTo>
                    <a:pt x="22" y="12"/>
                    <a:pt x="23" y="14"/>
                    <a:pt x="25" y="15"/>
                  </a:cubicBezTo>
                  <a:cubicBezTo>
                    <a:pt x="27" y="17"/>
                    <a:pt x="26" y="15"/>
                    <a:pt x="27" y="14"/>
                  </a:cubicBezTo>
                  <a:cubicBezTo>
                    <a:pt x="27" y="13"/>
                    <a:pt x="29" y="13"/>
                    <a:pt x="29" y="13"/>
                  </a:cubicBezTo>
                  <a:cubicBezTo>
                    <a:pt x="29" y="13"/>
                    <a:pt x="28" y="12"/>
                    <a:pt x="28" y="11"/>
                  </a:cubicBezTo>
                  <a:cubicBezTo>
                    <a:pt x="28" y="12"/>
                    <a:pt x="29" y="13"/>
                    <a:pt x="29" y="13"/>
                  </a:cubicBezTo>
                  <a:cubicBezTo>
                    <a:pt x="29" y="13"/>
                    <a:pt x="27" y="13"/>
                    <a:pt x="26" y="14"/>
                  </a:cubicBezTo>
                  <a:cubicBezTo>
                    <a:pt x="26" y="17"/>
                    <a:pt x="24" y="14"/>
                    <a:pt x="23" y="13"/>
                  </a:cubicBezTo>
                  <a:cubicBezTo>
                    <a:pt x="20" y="16"/>
                    <a:pt x="18" y="19"/>
                    <a:pt x="14" y="20"/>
                  </a:cubicBezTo>
                  <a:cubicBezTo>
                    <a:pt x="12" y="21"/>
                    <a:pt x="10" y="21"/>
                    <a:pt x="9" y="23"/>
                  </a:cubicBezTo>
                  <a:cubicBezTo>
                    <a:pt x="8" y="24"/>
                    <a:pt x="8" y="25"/>
                    <a:pt x="7" y="26"/>
                  </a:cubicBezTo>
                  <a:cubicBezTo>
                    <a:pt x="7" y="27"/>
                    <a:pt x="9" y="28"/>
                    <a:pt x="9" y="28"/>
                  </a:cubicBezTo>
                  <a:cubicBezTo>
                    <a:pt x="8" y="29"/>
                    <a:pt x="1" y="26"/>
                    <a:pt x="0" y="26"/>
                  </a:cubicBezTo>
                  <a:cubicBezTo>
                    <a:pt x="1" y="28"/>
                    <a:pt x="3" y="31"/>
                    <a:pt x="5" y="32"/>
                  </a:cubicBezTo>
                  <a:cubicBezTo>
                    <a:pt x="6" y="32"/>
                    <a:pt x="7" y="31"/>
                    <a:pt x="7" y="31"/>
                  </a:cubicBezTo>
                  <a:cubicBezTo>
                    <a:pt x="9" y="30"/>
                    <a:pt x="12" y="31"/>
                    <a:pt x="12" y="30"/>
                  </a:cubicBezTo>
                  <a:cubicBezTo>
                    <a:pt x="15" y="27"/>
                    <a:pt x="17" y="28"/>
                    <a:pt x="20" y="29"/>
                  </a:cubicBezTo>
                  <a:cubicBezTo>
                    <a:pt x="23" y="29"/>
                    <a:pt x="26" y="27"/>
                    <a:pt x="27" y="24"/>
                  </a:cubicBezTo>
                  <a:cubicBezTo>
                    <a:pt x="28" y="22"/>
                    <a:pt x="29" y="20"/>
                    <a:pt x="30" y="18"/>
                  </a:cubicBezTo>
                  <a:cubicBezTo>
                    <a:pt x="30" y="15"/>
                    <a:pt x="31" y="14"/>
                    <a:pt x="34" y="14"/>
                  </a:cubicBezTo>
                  <a:cubicBezTo>
                    <a:pt x="37" y="14"/>
                    <a:pt x="40" y="15"/>
                    <a:pt x="43" y="14"/>
                  </a:cubicBezTo>
                  <a:cubicBezTo>
                    <a:pt x="47" y="13"/>
                    <a:pt x="40" y="10"/>
                    <a:pt x="45"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7" name="Freeform 711"/>
            <p:cNvSpPr>
              <a:spLocks/>
            </p:cNvSpPr>
            <p:nvPr/>
          </p:nvSpPr>
          <p:spPr bwMode="auto">
            <a:xfrm>
              <a:off x="7890370" y="3839607"/>
              <a:ext cx="79638" cy="46190"/>
            </a:xfrm>
            <a:custGeom>
              <a:avLst/>
              <a:gdLst>
                <a:gd name="T0" fmla="*/ 2 w 17"/>
                <a:gd name="T1" fmla="*/ 8 h 10"/>
                <a:gd name="T2" fmla="*/ 7 w 17"/>
                <a:gd name="T3" fmla="*/ 9 h 10"/>
                <a:gd name="T4" fmla="*/ 12 w 17"/>
                <a:gd name="T5" fmla="*/ 9 h 10"/>
                <a:gd name="T6" fmla="*/ 16 w 17"/>
                <a:gd name="T7" fmla="*/ 8 h 10"/>
                <a:gd name="T8" fmla="*/ 15 w 17"/>
                <a:gd name="T9" fmla="*/ 3 h 10"/>
                <a:gd name="T10" fmla="*/ 10 w 17"/>
                <a:gd name="T11" fmla="*/ 3 h 10"/>
                <a:gd name="T12" fmla="*/ 6 w 17"/>
                <a:gd name="T13" fmla="*/ 1 h 10"/>
                <a:gd name="T14" fmla="*/ 2 w 17"/>
                <a:gd name="T15" fmla="*/ 8 h 10"/>
                <a:gd name="T16" fmla="*/ 2 w 17"/>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2" y="8"/>
                  </a:moveTo>
                  <a:cubicBezTo>
                    <a:pt x="3" y="9"/>
                    <a:pt x="6" y="10"/>
                    <a:pt x="7" y="9"/>
                  </a:cubicBezTo>
                  <a:cubicBezTo>
                    <a:pt x="9" y="8"/>
                    <a:pt x="10" y="10"/>
                    <a:pt x="12" y="9"/>
                  </a:cubicBezTo>
                  <a:cubicBezTo>
                    <a:pt x="13" y="9"/>
                    <a:pt x="17" y="9"/>
                    <a:pt x="16" y="8"/>
                  </a:cubicBezTo>
                  <a:cubicBezTo>
                    <a:pt x="15" y="6"/>
                    <a:pt x="14" y="5"/>
                    <a:pt x="15" y="3"/>
                  </a:cubicBezTo>
                  <a:cubicBezTo>
                    <a:pt x="13" y="2"/>
                    <a:pt x="11" y="4"/>
                    <a:pt x="10" y="3"/>
                  </a:cubicBezTo>
                  <a:cubicBezTo>
                    <a:pt x="9" y="2"/>
                    <a:pt x="7" y="0"/>
                    <a:pt x="6" y="1"/>
                  </a:cubicBezTo>
                  <a:cubicBezTo>
                    <a:pt x="4" y="3"/>
                    <a:pt x="0" y="6"/>
                    <a:pt x="2" y="8"/>
                  </a:cubicBezTo>
                  <a:cubicBezTo>
                    <a:pt x="3" y="9"/>
                    <a:pt x="1" y="7"/>
                    <a:pt x="2" y="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8" name="Freeform 712"/>
            <p:cNvSpPr>
              <a:spLocks/>
            </p:cNvSpPr>
            <p:nvPr/>
          </p:nvSpPr>
          <p:spPr bwMode="auto">
            <a:xfrm>
              <a:off x="7707201" y="3787046"/>
              <a:ext cx="173611" cy="108308"/>
            </a:xfrm>
            <a:custGeom>
              <a:avLst/>
              <a:gdLst>
                <a:gd name="T0" fmla="*/ 1 w 37"/>
                <a:gd name="T1" fmla="*/ 3 h 23"/>
                <a:gd name="T2" fmla="*/ 0 w 37"/>
                <a:gd name="T3" fmla="*/ 9 h 23"/>
                <a:gd name="T4" fmla="*/ 5 w 37"/>
                <a:gd name="T5" fmla="*/ 13 h 23"/>
                <a:gd name="T6" fmla="*/ 7 w 37"/>
                <a:gd name="T7" fmla="*/ 14 h 23"/>
                <a:gd name="T8" fmla="*/ 12 w 37"/>
                <a:gd name="T9" fmla="*/ 15 h 23"/>
                <a:gd name="T10" fmla="*/ 15 w 37"/>
                <a:gd name="T11" fmla="*/ 16 h 23"/>
                <a:gd name="T12" fmla="*/ 19 w 37"/>
                <a:gd name="T13" fmla="*/ 16 h 23"/>
                <a:gd name="T14" fmla="*/ 22 w 37"/>
                <a:gd name="T15" fmla="*/ 19 h 23"/>
                <a:gd name="T16" fmla="*/ 26 w 37"/>
                <a:gd name="T17" fmla="*/ 20 h 23"/>
                <a:gd name="T18" fmla="*/ 29 w 37"/>
                <a:gd name="T19" fmla="*/ 22 h 23"/>
                <a:gd name="T20" fmla="*/ 32 w 37"/>
                <a:gd name="T21" fmla="*/ 20 h 23"/>
                <a:gd name="T22" fmla="*/ 35 w 37"/>
                <a:gd name="T23" fmla="*/ 22 h 23"/>
                <a:gd name="T24" fmla="*/ 37 w 37"/>
                <a:gd name="T25" fmla="*/ 21 h 23"/>
                <a:gd name="T26" fmla="*/ 37 w 37"/>
                <a:gd name="T27" fmla="*/ 18 h 23"/>
                <a:gd name="T28" fmla="*/ 37 w 37"/>
                <a:gd name="T29" fmla="*/ 14 h 23"/>
                <a:gd name="T30" fmla="*/ 32 w 37"/>
                <a:gd name="T31" fmla="*/ 14 h 23"/>
                <a:gd name="T32" fmla="*/ 31 w 37"/>
                <a:gd name="T33" fmla="*/ 13 h 23"/>
                <a:gd name="T34" fmla="*/ 28 w 37"/>
                <a:gd name="T35" fmla="*/ 13 h 23"/>
                <a:gd name="T36" fmla="*/ 26 w 37"/>
                <a:gd name="T37" fmla="*/ 12 h 23"/>
                <a:gd name="T38" fmla="*/ 24 w 37"/>
                <a:gd name="T39" fmla="*/ 12 h 23"/>
                <a:gd name="T40" fmla="*/ 20 w 37"/>
                <a:gd name="T41" fmla="*/ 10 h 23"/>
                <a:gd name="T42" fmla="*/ 18 w 37"/>
                <a:gd name="T43" fmla="*/ 8 h 23"/>
                <a:gd name="T44" fmla="*/ 16 w 37"/>
                <a:gd name="T45" fmla="*/ 7 h 23"/>
                <a:gd name="T46" fmla="*/ 10 w 37"/>
                <a:gd name="T47" fmla="*/ 2 h 23"/>
                <a:gd name="T48" fmla="*/ 8 w 37"/>
                <a:gd name="T49" fmla="*/ 0 h 23"/>
                <a:gd name="T50" fmla="*/ 5 w 37"/>
                <a:gd name="T51" fmla="*/ 2 h 23"/>
                <a:gd name="T52" fmla="*/ 4 w 37"/>
                <a:gd name="T53" fmla="*/ 2 h 23"/>
                <a:gd name="T54" fmla="*/ 1 w 37"/>
                <a:gd name="T55" fmla="*/ 3 h 23"/>
                <a:gd name="T56" fmla="*/ 1 w 37"/>
                <a:gd name="T57"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23">
                  <a:moveTo>
                    <a:pt x="1" y="3"/>
                  </a:moveTo>
                  <a:cubicBezTo>
                    <a:pt x="0" y="4"/>
                    <a:pt x="0" y="8"/>
                    <a:pt x="0" y="9"/>
                  </a:cubicBezTo>
                  <a:cubicBezTo>
                    <a:pt x="1" y="10"/>
                    <a:pt x="4" y="11"/>
                    <a:pt x="5" y="13"/>
                  </a:cubicBezTo>
                  <a:cubicBezTo>
                    <a:pt x="6" y="13"/>
                    <a:pt x="7" y="14"/>
                    <a:pt x="7" y="14"/>
                  </a:cubicBezTo>
                  <a:cubicBezTo>
                    <a:pt x="9" y="15"/>
                    <a:pt x="10" y="14"/>
                    <a:pt x="12" y="15"/>
                  </a:cubicBezTo>
                  <a:cubicBezTo>
                    <a:pt x="13" y="15"/>
                    <a:pt x="14" y="16"/>
                    <a:pt x="15" y="16"/>
                  </a:cubicBezTo>
                  <a:cubicBezTo>
                    <a:pt x="16" y="16"/>
                    <a:pt x="18" y="16"/>
                    <a:pt x="19" y="16"/>
                  </a:cubicBezTo>
                  <a:cubicBezTo>
                    <a:pt x="20" y="17"/>
                    <a:pt x="21" y="18"/>
                    <a:pt x="22" y="19"/>
                  </a:cubicBezTo>
                  <a:cubicBezTo>
                    <a:pt x="23" y="19"/>
                    <a:pt x="25" y="19"/>
                    <a:pt x="26" y="20"/>
                  </a:cubicBezTo>
                  <a:cubicBezTo>
                    <a:pt x="27" y="20"/>
                    <a:pt x="28" y="22"/>
                    <a:pt x="29" y="22"/>
                  </a:cubicBezTo>
                  <a:cubicBezTo>
                    <a:pt x="30" y="22"/>
                    <a:pt x="31" y="20"/>
                    <a:pt x="32" y="20"/>
                  </a:cubicBezTo>
                  <a:cubicBezTo>
                    <a:pt x="33" y="21"/>
                    <a:pt x="33" y="23"/>
                    <a:pt x="35" y="22"/>
                  </a:cubicBezTo>
                  <a:cubicBezTo>
                    <a:pt x="35" y="22"/>
                    <a:pt x="37" y="21"/>
                    <a:pt x="37" y="21"/>
                  </a:cubicBezTo>
                  <a:cubicBezTo>
                    <a:pt x="37" y="20"/>
                    <a:pt x="37" y="19"/>
                    <a:pt x="37" y="18"/>
                  </a:cubicBezTo>
                  <a:cubicBezTo>
                    <a:pt x="36" y="17"/>
                    <a:pt x="37" y="16"/>
                    <a:pt x="37" y="14"/>
                  </a:cubicBezTo>
                  <a:cubicBezTo>
                    <a:pt x="35" y="14"/>
                    <a:pt x="34" y="15"/>
                    <a:pt x="32" y="14"/>
                  </a:cubicBezTo>
                  <a:cubicBezTo>
                    <a:pt x="32" y="14"/>
                    <a:pt x="31" y="13"/>
                    <a:pt x="31" y="13"/>
                  </a:cubicBezTo>
                  <a:cubicBezTo>
                    <a:pt x="30" y="13"/>
                    <a:pt x="29" y="14"/>
                    <a:pt x="28" y="13"/>
                  </a:cubicBezTo>
                  <a:cubicBezTo>
                    <a:pt x="28" y="13"/>
                    <a:pt x="27" y="12"/>
                    <a:pt x="26" y="12"/>
                  </a:cubicBezTo>
                  <a:cubicBezTo>
                    <a:pt x="25" y="12"/>
                    <a:pt x="24" y="14"/>
                    <a:pt x="24" y="12"/>
                  </a:cubicBezTo>
                  <a:cubicBezTo>
                    <a:pt x="22" y="10"/>
                    <a:pt x="21" y="11"/>
                    <a:pt x="20" y="10"/>
                  </a:cubicBezTo>
                  <a:cubicBezTo>
                    <a:pt x="19" y="9"/>
                    <a:pt x="19" y="8"/>
                    <a:pt x="18" y="8"/>
                  </a:cubicBezTo>
                  <a:cubicBezTo>
                    <a:pt x="17" y="7"/>
                    <a:pt x="16" y="7"/>
                    <a:pt x="16" y="7"/>
                  </a:cubicBezTo>
                  <a:cubicBezTo>
                    <a:pt x="14" y="6"/>
                    <a:pt x="11" y="4"/>
                    <a:pt x="10" y="2"/>
                  </a:cubicBezTo>
                  <a:cubicBezTo>
                    <a:pt x="10" y="1"/>
                    <a:pt x="9" y="0"/>
                    <a:pt x="8" y="0"/>
                  </a:cubicBezTo>
                  <a:cubicBezTo>
                    <a:pt x="6" y="0"/>
                    <a:pt x="6" y="1"/>
                    <a:pt x="5" y="2"/>
                  </a:cubicBezTo>
                  <a:cubicBezTo>
                    <a:pt x="5" y="3"/>
                    <a:pt x="4" y="2"/>
                    <a:pt x="4" y="2"/>
                  </a:cubicBezTo>
                  <a:cubicBezTo>
                    <a:pt x="3" y="3"/>
                    <a:pt x="2" y="3"/>
                    <a:pt x="1" y="3"/>
                  </a:cubicBezTo>
                  <a:cubicBezTo>
                    <a:pt x="0" y="4"/>
                    <a:pt x="2" y="3"/>
                    <a:pt x="1"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399" name="Freeform 713"/>
            <p:cNvSpPr>
              <a:spLocks/>
            </p:cNvSpPr>
            <p:nvPr/>
          </p:nvSpPr>
          <p:spPr bwMode="auto">
            <a:xfrm>
              <a:off x="8188218" y="4180460"/>
              <a:ext cx="130606" cy="108308"/>
            </a:xfrm>
            <a:custGeom>
              <a:avLst/>
              <a:gdLst>
                <a:gd name="T0" fmla="*/ 14 w 28"/>
                <a:gd name="T1" fmla="*/ 19 h 23"/>
                <a:gd name="T2" fmla="*/ 19 w 28"/>
                <a:gd name="T3" fmla="*/ 18 h 23"/>
                <a:gd name="T4" fmla="*/ 19 w 28"/>
                <a:gd name="T5" fmla="*/ 15 h 23"/>
                <a:gd name="T6" fmla="*/ 21 w 28"/>
                <a:gd name="T7" fmla="*/ 14 h 23"/>
                <a:gd name="T8" fmla="*/ 24 w 28"/>
                <a:gd name="T9" fmla="*/ 12 h 23"/>
                <a:gd name="T10" fmla="*/ 27 w 28"/>
                <a:gd name="T11" fmla="*/ 9 h 23"/>
                <a:gd name="T12" fmla="*/ 26 w 28"/>
                <a:gd name="T13" fmla="*/ 1 h 23"/>
                <a:gd name="T14" fmla="*/ 22 w 28"/>
                <a:gd name="T15" fmla="*/ 1 h 23"/>
                <a:gd name="T16" fmla="*/ 19 w 28"/>
                <a:gd name="T17" fmla="*/ 2 h 23"/>
                <a:gd name="T18" fmla="*/ 17 w 28"/>
                <a:gd name="T19" fmla="*/ 2 h 23"/>
                <a:gd name="T20" fmla="*/ 3 w 28"/>
                <a:gd name="T21" fmla="*/ 3 h 23"/>
                <a:gd name="T22" fmla="*/ 0 w 28"/>
                <a:gd name="T23" fmla="*/ 7 h 23"/>
                <a:gd name="T24" fmla="*/ 1 w 28"/>
                <a:gd name="T25" fmla="*/ 10 h 23"/>
                <a:gd name="T26" fmla="*/ 3 w 28"/>
                <a:gd name="T27" fmla="*/ 14 h 23"/>
                <a:gd name="T28" fmla="*/ 5 w 28"/>
                <a:gd name="T29" fmla="*/ 18 h 23"/>
                <a:gd name="T30" fmla="*/ 6 w 28"/>
                <a:gd name="T31" fmla="*/ 19 h 23"/>
                <a:gd name="T32" fmla="*/ 7 w 28"/>
                <a:gd name="T33" fmla="*/ 21 h 23"/>
                <a:gd name="T34" fmla="*/ 8 w 28"/>
                <a:gd name="T35" fmla="*/ 23 h 23"/>
                <a:gd name="T36" fmla="*/ 14 w 28"/>
                <a:gd name="T37" fmla="*/ 19 h 23"/>
                <a:gd name="T38" fmla="*/ 14 w 28"/>
                <a:gd name="T39"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3">
                  <a:moveTo>
                    <a:pt x="14" y="19"/>
                  </a:moveTo>
                  <a:cubicBezTo>
                    <a:pt x="14" y="18"/>
                    <a:pt x="20" y="20"/>
                    <a:pt x="19" y="18"/>
                  </a:cubicBezTo>
                  <a:cubicBezTo>
                    <a:pt x="19" y="18"/>
                    <a:pt x="18" y="15"/>
                    <a:pt x="19" y="15"/>
                  </a:cubicBezTo>
                  <a:cubicBezTo>
                    <a:pt x="20" y="15"/>
                    <a:pt x="21" y="16"/>
                    <a:pt x="21" y="14"/>
                  </a:cubicBezTo>
                  <a:cubicBezTo>
                    <a:pt x="21" y="12"/>
                    <a:pt x="23" y="13"/>
                    <a:pt x="24" y="12"/>
                  </a:cubicBezTo>
                  <a:cubicBezTo>
                    <a:pt x="26" y="12"/>
                    <a:pt x="26" y="10"/>
                    <a:pt x="27" y="9"/>
                  </a:cubicBezTo>
                  <a:cubicBezTo>
                    <a:pt x="28" y="7"/>
                    <a:pt x="25" y="2"/>
                    <a:pt x="26" y="1"/>
                  </a:cubicBezTo>
                  <a:cubicBezTo>
                    <a:pt x="24" y="2"/>
                    <a:pt x="24" y="2"/>
                    <a:pt x="22" y="1"/>
                  </a:cubicBezTo>
                  <a:cubicBezTo>
                    <a:pt x="21" y="0"/>
                    <a:pt x="19" y="2"/>
                    <a:pt x="19" y="2"/>
                  </a:cubicBezTo>
                  <a:cubicBezTo>
                    <a:pt x="19" y="4"/>
                    <a:pt x="17" y="2"/>
                    <a:pt x="17" y="2"/>
                  </a:cubicBezTo>
                  <a:cubicBezTo>
                    <a:pt x="13" y="1"/>
                    <a:pt x="6" y="0"/>
                    <a:pt x="3" y="3"/>
                  </a:cubicBezTo>
                  <a:cubicBezTo>
                    <a:pt x="2" y="4"/>
                    <a:pt x="0" y="5"/>
                    <a:pt x="0" y="7"/>
                  </a:cubicBezTo>
                  <a:cubicBezTo>
                    <a:pt x="0" y="8"/>
                    <a:pt x="1" y="9"/>
                    <a:pt x="1" y="10"/>
                  </a:cubicBezTo>
                  <a:cubicBezTo>
                    <a:pt x="3" y="11"/>
                    <a:pt x="3" y="13"/>
                    <a:pt x="3" y="14"/>
                  </a:cubicBezTo>
                  <a:cubicBezTo>
                    <a:pt x="4" y="16"/>
                    <a:pt x="4" y="17"/>
                    <a:pt x="5" y="18"/>
                  </a:cubicBezTo>
                  <a:cubicBezTo>
                    <a:pt x="5" y="19"/>
                    <a:pt x="6" y="18"/>
                    <a:pt x="6" y="19"/>
                  </a:cubicBezTo>
                  <a:cubicBezTo>
                    <a:pt x="7" y="19"/>
                    <a:pt x="6" y="20"/>
                    <a:pt x="7" y="21"/>
                  </a:cubicBezTo>
                  <a:cubicBezTo>
                    <a:pt x="9" y="21"/>
                    <a:pt x="8" y="22"/>
                    <a:pt x="8" y="23"/>
                  </a:cubicBezTo>
                  <a:cubicBezTo>
                    <a:pt x="8" y="22"/>
                    <a:pt x="14" y="20"/>
                    <a:pt x="14" y="19"/>
                  </a:cubicBezTo>
                  <a:cubicBezTo>
                    <a:pt x="14" y="19"/>
                    <a:pt x="14" y="20"/>
                    <a:pt x="14" y="1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0" name="Freeform 714"/>
            <p:cNvSpPr>
              <a:spLocks/>
            </p:cNvSpPr>
            <p:nvPr/>
          </p:nvSpPr>
          <p:spPr bwMode="auto">
            <a:xfrm>
              <a:off x="8137249" y="4371593"/>
              <a:ext cx="103530" cy="122645"/>
            </a:xfrm>
            <a:custGeom>
              <a:avLst/>
              <a:gdLst>
                <a:gd name="T0" fmla="*/ 10 w 22"/>
                <a:gd name="T1" fmla="*/ 3 h 26"/>
                <a:gd name="T2" fmla="*/ 7 w 22"/>
                <a:gd name="T3" fmla="*/ 4 h 26"/>
                <a:gd name="T4" fmla="*/ 6 w 22"/>
                <a:gd name="T5" fmla="*/ 4 h 26"/>
                <a:gd name="T6" fmla="*/ 5 w 22"/>
                <a:gd name="T7" fmla="*/ 1 h 26"/>
                <a:gd name="T8" fmla="*/ 0 w 22"/>
                <a:gd name="T9" fmla="*/ 0 h 26"/>
                <a:gd name="T10" fmla="*/ 1 w 22"/>
                <a:gd name="T11" fmla="*/ 6 h 26"/>
                <a:gd name="T12" fmla="*/ 4 w 22"/>
                <a:gd name="T13" fmla="*/ 14 h 26"/>
                <a:gd name="T14" fmla="*/ 9 w 22"/>
                <a:gd name="T15" fmla="*/ 21 h 26"/>
                <a:gd name="T16" fmla="*/ 19 w 22"/>
                <a:gd name="T17" fmla="*/ 26 h 26"/>
                <a:gd name="T18" fmla="*/ 20 w 22"/>
                <a:gd name="T19" fmla="*/ 23 h 26"/>
                <a:gd name="T20" fmla="*/ 16 w 22"/>
                <a:gd name="T21" fmla="*/ 14 h 26"/>
                <a:gd name="T22" fmla="*/ 16 w 22"/>
                <a:gd name="T23" fmla="*/ 6 h 26"/>
                <a:gd name="T24" fmla="*/ 10 w 22"/>
                <a:gd name="T25" fmla="*/ 3 h 26"/>
                <a:gd name="T26" fmla="*/ 10 w 22"/>
                <a:gd name="T27"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6">
                  <a:moveTo>
                    <a:pt x="10" y="3"/>
                  </a:moveTo>
                  <a:cubicBezTo>
                    <a:pt x="9" y="3"/>
                    <a:pt x="8" y="4"/>
                    <a:pt x="7" y="4"/>
                  </a:cubicBezTo>
                  <a:cubicBezTo>
                    <a:pt x="7" y="3"/>
                    <a:pt x="6" y="4"/>
                    <a:pt x="6" y="4"/>
                  </a:cubicBezTo>
                  <a:cubicBezTo>
                    <a:pt x="5" y="4"/>
                    <a:pt x="5" y="2"/>
                    <a:pt x="5" y="1"/>
                  </a:cubicBezTo>
                  <a:cubicBezTo>
                    <a:pt x="4" y="0"/>
                    <a:pt x="2" y="0"/>
                    <a:pt x="0" y="0"/>
                  </a:cubicBezTo>
                  <a:cubicBezTo>
                    <a:pt x="1" y="1"/>
                    <a:pt x="1" y="4"/>
                    <a:pt x="1" y="6"/>
                  </a:cubicBezTo>
                  <a:cubicBezTo>
                    <a:pt x="2" y="8"/>
                    <a:pt x="3" y="11"/>
                    <a:pt x="4" y="14"/>
                  </a:cubicBezTo>
                  <a:cubicBezTo>
                    <a:pt x="6" y="16"/>
                    <a:pt x="7" y="19"/>
                    <a:pt x="9" y="21"/>
                  </a:cubicBezTo>
                  <a:cubicBezTo>
                    <a:pt x="12" y="22"/>
                    <a:pt x="15" y="26"/>
                    <a:pt x="19" y="26"/>
                  </a:cubicBezTo>
                  <a:cubicBezTo>
                    <a:pt x="22" y="26"/>
                    <a:pt x="21" y="25"/>
                    <a:pt x="20" y="23"/>
                  </a:cubicBezTo>
                  <a:cubicBezTo>
                    <a:pt x="18" y="20"/>
                    <a:pt x="16" y="18"/>
                    <a:pt x="16" y="14"/>
                  </a:cubicBezTo>
                  <a:cubicBezTo>
                    <a:pt x="16" y="11"/>
                    <a:pt x="18" y="9"/>
                    <a:pt x="16" y="6"/>
                  </a:cubicBezTo>
                  <a:cubicBezTo>
                    <a:pt x="15" y="5"/>
                    <a:pt x="11" y="0"/>
                    <a:pt x="10" y="3"/>
                  </a:cubicBezTo>
                  <a:cubicBezTo>
                    <a:pt x="9" y="4"/>
                    <a:pt x="10" y="2"/>
                    <a:pt x="10"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1" name="Freeform 715"/>
            <p:cNvSpPr>
              <a:spLocks/>
            </p:cNvSpPr>
            <p:nvPr/>
          </p:nvSpPr>
          <p:spPr bwMode="auto">
            <a:xfrm>
              <a:off x="7554294" y="3132416"/>
              <a:ext cx="1400048" cy="912659"/>
            </a:xfrm>
            <a:custGeom>
              <a:avLst/>
              <a:gdLst>
                <a:gd name="T0" fmla="*/ 279 w 300"/>
                <a:gd name="T1" fmla="*/ 37 h 195"/>
                <a:gd name="T2" fmla="*/ 244 w 300"/>
                <a:gd name="T3" fmla="*/ 1 h 195"/>
                <a:gd name="T4" fmla="*/ 223 w 300"/>
                <a:gd name="T5" fmla="*/ 18 h 195"/>
                <a:gd name="T6" fmla="*/ 214 w 300"/>
                <a:gd name="T7" fmla="*/ 27 h 195"/>
                <a:gd name="T8" fmla="*/ 205 w 300"/>
                <a:gd name="T9" fmla="*/ 39 h 195"/>
                <a:gd name="T10" fmla="*/ 224 w 300"/>
                <a:gd name="T11" fmla="*/ 46 h 195"/>
                <a:gd name="T12" fmla="*/ 197 w 300"/>
                <a:gd name="T13" fmla="*/ 55 h 195"/>
                <a:gd name="T14" fmla="*/ 180 w 300"/>
                <a:gd name="T15" fmla="*/ 66 h 195"/>
                <a:gd name="T16" fmla="*/ 146 w 300"/>
                <a:gd name="T17" fmla="*/ 75 h 195"/>
                <a:gd name="T18" fmla="*/ 121 w 300"/>
                <a:gd name="T19" fmla="*/ 70 h 195"/>
                <a:gd name="T20" fmla="*/ 94 w 300"/>
                <a:gd name="T21" fmla="*/ 56 h 195"/>
                <a:gd name="T22" fmla="*/ 66 w 300"/>
                <a:gd name="T23" fmla="*/ 30 h 195"/>
                <a:gd name="T24" fmla="*/ 56 w 300"/>
                <a:gd name="T25" fmla="*/ 44 h 195"/>
                <a:gd name="T26" fmla="*/ 44 w 300"/>
                <a:gd name="T27" fmla="*/ 51 h 195"/>
                <a:gd name="T28" fmla="*/ 34 w 300"/>
                <a:gd name="T29" fmla="*/ 63 h 195"/>
                <a:gd name="T30" fmla="*/ 28 w 300"/>
                <a:gd name="T31" fmla="*/ 76 h 195"/>
                <a:gd name="T32" fmla="*/ 11 w 300"/>
                <a:gd name="T33" fmla="*/ 84 h 195"/>
                <a:gd name="T34" fmla="*/ 1 w 300"/>
                <a:gd name="T35" fmla="*/ 91 h 195"/>
                <a:gd name="T36" fmla="*/ 7 w 300"/>
                <a:gd name="T37" fmla="*/ 103 h 195"/>
                <a:gd name="T38" fmla="*/ 23 w 300"/>
                <a:gd name="T39" fmla="*/ 111 h 195"/>
                <a:gd name="T40" fmla="*/ 27 w 300"/>
                <a:gd name="T41" fmla="*/ 121 h 195"/>
                <a:gd name="T42" fmla="*/ 27 w 300"/>
                <a:gd name="T43" fmla="*/ 135 h 195"/>
                <a:gd name="T44" fmla="*/ 40 w 300"/>
                <a:gd name="T45" fmla="*/ 140 h 195"/>
                <a:gd name="T46" fmla="*/ 62 w 300"/>
                <a:gd name="T47" fmla="*/ 154 h 195"/>
                <a:gd name="T48" fmla="*/ 74 w 300"/>
                <a:gd name="T49" fmla="*/ 156 h 195"/>
                <a:gd name="T50" fmla="*/ 92 w 300"/>
                <a:gd name="T51" fmla="*/ 151 h 195"/>
                <a:gd name="T52" fmla="*/ 106 w 300"/>
                <a:gd name="T53" fmla="*/ 146 h 195"/>
                <a:gd name="T54" fmla="*/ 116 w 300"/>
                <a:gd name="T55" fmla="*/ 155 h 195"/>
                <a:gd name="T56" fmla="*/ 117 w 300"/>
                <a:gd name="T57" fmla="*/ 166 h 195"/>
                <a:gd name="T58" fmla="*/ 119 w 300"/>
                <a:gd name="T59" fmla="*/ 178 h 195"/>
                <a:gd name="T60" fmla="*/ 125 w 300"/>
                <a:gd name="T61" fmla="*/ 187 h 195"/>
                <a:gd name="T62" fmla="*/ 134 w 300"/>
                <a:gd name="T63" fmla="*/ 186 h 195"/>
                <a:gd name="T64" fmla="*/ 143 w 300"/>
                <a:gd name="T65" fmla="*/ 182 h 195"/>
                <a:gd name="T66" fmla="*/ 155 w 300"/>
                <a:gd name="T67" fmla="*/ 180 h 195"/>
                <a:gd name="T68" fmla="*/ 168 w 300"/>
                <a:gd name="T69" fmla="*/ 186 h 195"/>
                <a:gd name="T70" fmla="*/ 175 w 300"/>
                <a:gd name="T71" fmla="*/ 195 h 195"/>
                <a:gd name="T72" fmla="*/ 189 w 300"/>
                <a:gd name="T73" fmla="*/ 186 h 195"/>
                <a:gd name="T74" fmla="*/ 202 w 300"/>
                <a:gd name="T75" fmla="*/ 182 h 195"/>
                <a:gd name="T76" fmla="*/ 215 w 300"/>
                <a:gd name="T77" fmla="*/ 173 h 195"/>
                <a:gd name="T78" fmla="*/ 221 w 300"/>
                <a:gd name="T79" fmla="*/ 164 h 195"/>
                <a:gd name="T80" fmla="*/ 228 w 300"/>
                <a:gd name="T81" fmla="*/ 156 h 195"/>
                <a:gd name="T82" fmla="*/ 232 w 300"/>
                <a:gd name="T83" fmla="*/ 149 h 195"/>
                <a:gd name="T84" fmla="*/ 236 w 300"/>
                <a:gd name="T85" fmla="*/ 143 h 195"/>
                <a:gd name="T86" fmla="*/ 231 w 300"/>
                <a:gd name="T87" fmla="*/ 139 h 195"/>
                <a:gd name="T88" fmla="*/ 229 w 300"/>
                <a:gd name="T89" fmla="*/ 132 h 195"/>
                <a:gd name="T90" fmla="*/ 221 w 300"/>
                <a:gd name="T91" fmla="*/ 115 h 195"/>
                <a:gd name="T92" fmla="*/ 229 w 300"/>
                <a:gd name="T93" fmla="*/ 106 h 195"/>
                <a:gd name="T94" fmla="*/ 238 w 300"/>
                <a:gd name="T95" fmla="*/ 102 h 195"/>
                <a:gd name="T96" fmla="*/ 220 w 300"/>
                <a:gd name="T97" fmla="*/ 102 h 195"/>
                <a:gd name="T98" fmla="*/ 221 w 300"/>
                <a:gd name="T99" fmla="*/ 90 h 195"/>
                <a:gd name="T100" fmla="*/ 234 w 300"/>
                <a:gd name="T101" fmla="*/ 87 h 195"/>
                <a:gd name="T102" fmla="*/ 238 w 300"/>
                <a:gd name="T103" fmla="*/ 89 h 195"/>
                <a:gd name="T104" fmla="*/ 259 w 300"/>
                <a:gd name="T105" fmla="*/ 77 h 195"/>
                <a:gd name="T106" fmla="*/ 271 w 300"/>
                <a:gd name="T107" fmla="*/ 72 h 195"/>
                <a:gd name="T108" fmla="*/ 281 w 300"/>
                <a:gd name="T109" fmla="*/ 60 h 195"/>
                <a:gd name="T110" fmla="*/ 295 w 300"/>
                <a:gd name="T111" fmla="*/ 4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0" h="195">
                  <a:moveTo>
                    <a:pt x="298" y="37"/>
                  </a:moveTo>
                  <a:cubicBezTo>
                    <a:pt x="298" y="35"/>
                    <a:pt x="294" y="36"/>
                    <a:pt x="293" y="37"/>
                  </a:cubicBezTo>
                  <a:cubicBezTo>
                    <a:pt x="291" y="37"/>
                    <a:pt x="290" y="38"/>
                    <a:pt x="288" y="39"/>
                  </a:cubicBezTo>
                  <a:cubicBezTo>
                    <a:pt x="286" y="40"/>
                    <a:pt x="279" y="40"/>
                    <a:pt x="279" y="37"/>
                  </a:cubicBezTo>
                  <a:cubicBezTo>
                    <a:pt x="277" y="33"/>
                    <a:pt x="276" y="31"/>
                    <a:pt x="272" y="29"/>
                  </a:cubicBezTo>
                  <a:cubicBezTo>
                    <a:pt x="269" y="28"/>
                    <a:pt x="263" y="28"/>
                    <a:pt x="262" y="24"/>
                  </a:cubicBezTo>
                  <a:cubicBezTo>
                    <a:pt x="261" y="18"/>
                    <a:pt x="259" y="11"/>
                    <a:pt x="255" y="6"/>
                  </a:cubicBezTo>
                  <a:cubicBezTo>
                    <a:pt x="252" y="3"/>
                    <a:pt x="248" y="3"/>
                    <a:pt x="244" y="1"/>
                  </a:cubicBezTo>
                  <a:cubicBezTo>
                    <a:pt x="240" y="0"/>
                    <a:pt x="233" y="1"/>
                    <a:pt x="229" y="3"/>
                  </a:cubicBezTo>
                  <a:cubicBezTo>
                    <a:pt x="228" y="4"/>
                    <a:pt x="226" y="5"/>
                    <a:pt x="225" y="6"/>
                  </a:cubicBezTo>
                  <a:cubicBezTo>
                    <a:pt x="225" y="7"/>
                    <a:pt x="228" y="7"/>
                    <a:pt x="228" y="8"/>
                  </a:cubicBezTo>
                  <a:cubicBezTo>
                    <a:pt x="229" y="12"/>
                    <a:pt x="224" y="15"/>
                    <a:pt x="223" y="18"/>
                  </a:cubicBezTo>
                  <a:cubicBezTo>
                    <a:pt x="222" y="19"/>
                    <a:pt x="222" y="20"/>
                    <a:pt x="222" y="21"/>
                  </a:cubicBezTo>
                  <a:cubicBezTo>
                    <a:pt x="222" y="22"/>
                    <a:pt x="222" y="22"/>
                    <a:pt x="222" y="23"/>
                  </a:cubicBezTo>
                  <a:cubicBezTo>
                    <a:pt x="222" y="25"/>
                    <a:pt x="219" y="25"/>
                    <a:pt x="217" y="26"/>
                  </a:cubicBezTo>
                  <a:cubicBezTo>
                    <a:pt x="216" y="26"/>
                    <a:pt x="215" y="27"/>
                    <a:pt x="214" y="27"/>
                  </a:cubicBezTo>
                  <a:cubicBezTo>
                    <a:pt x="213" y="27"/>
                    <a:pt x="208" y="25"/>
                    <a:pt x="208" y="25"/>
                  </a:cubicBezTo>
                  <a:cubicBezTo>
                    <a:pt x="207" y="27"/>
                    <a:pt x="206" y="30"/>
                    <a:pt x="205" y="32"/>
                  </a:cubicBezTo>
                  <a:cubicBezTo>
                    <a:pt x="205" y="33"/>
                    <a:pt x="204" y="34"/>
                    <a:pt x="204" y="35"/>
                  </a:cubicBezTo>
                  <a:cubicBezTo>
                    <a:pt x="204" y="35"/>
                    <a:pt x="202" y="41"/>
                    <a:pt x="205" y="39"/>
                  </a:cubicBezTo>
                  <a:cubicBezTo>
                    <a:pt x="206" y="38"/>
                    <a:pt x="206" y="38"/>
                    <a:pt x="208" y="38"/>
                  </a:cubicBezTo>
                  <a:cubicBezTo>
                    <a:pt x="209" y="38"/>
                    <a:pt x="211" y="40"/>
                    <a:pt x="212" y="39"/>
                  </a:cubicBezTo>
                  <a:cubicBezTo>
                    <a:pt x="216" y="36"/>
                    <a:pt x="219" y="38"/>
                    <a:pt x="222" y="42"/>
                  </a:cubicBezTo>
                  <a:cubicBezTo>
                    <a:pt x="223" y="43"/>
                    <a:pt x="225" y="45"/>
                    <a:pt x="224" y="46"/>
                  </a:cubicBezTo>
                  <a:cubicBezTo>
                    <a:pt x="224" y="46"/>
                    <a:pt x="220" y="45"/>
                    <a:pt x="219" y="45"/>
                  </a:cubicBezTo>
                  <a:cubicBezTo>
                    <a:pt x="216" y="46"/>
                    <a:pt x="212" y="46"/>
                    <a:pt x="209" y="47"/>
                  </a:cubicBezTo>
                  <a:cubicBezTo>
                    <a:pt x="206" y="48"/>
                    <a:pt x="206" y="54"/>
                    <a:pt x="202" y="54"/>
                  </a:cubicBezTo>
                  <a:cubicBezTo>
                    <a:pt x="200" y="54"/>
                    <a:pt x="198" y="53"/>
                    <a:pt x="197" y="55"/>
                  </a:cubicBezTo>
                  <a:cubicBezTo>
                    <a:pt x="196" y="56"/>
                    <a:pt x="194" y="58"/>
                    <a:pt x="192" y="58"/>
                  </a:cubicBezTo>
                  <a:cubicBezTo>
                    <a:pt x="189" y="57"/>
                    <a:pt x="183" y="53"/>
                    <a:pt x="182" y="59"/>
                  </a:cubicBezTo>
                  <a:cubicBezTo>
                    <a:pt x="182" y="61"/>
                    <a:pt x="184" y="62"/>
                    <a:pt x="184" y="63"/>
                  </a:cubicBezTo>
                  <a:cubicBezTo>
                    <a:pt x="184" y="65"/>
                    <a:pt x="181" y="65"/>
                    <a:pt x="180" y="66"/>
                  </a:cubicBezTo>
                  <a:cubicBezTo>
                    <a:pt x="177" y="69"/>
                    <a:pt x="176" y="72"/>
                    <a:pt x="172" y="72"/>
                  </a:cubicBezTo>
                  <a:cubicBezTo>
                    <a:pt x="167" y="72"/>
                    <a:pt x="162" y="72"/>
                    <a:pt x="157" y="73"/>
                  </a:cubicBezTo>
                  <a:cubicBezTo>
                    <a:pt x="155" y="74"/>
                    <a:pt x="151" y="78"/>
                    <a:pt x="150" y="77"/>
                  </a:cubicBezTo>
                  <a:cubicBezTo>
                    <a:pt x="148" y="77"/>
                    <a:pt x="147" y="75"/>
                    <a:pt x="146" y="75"/>
                  </a:cubicBezTo>
                  <a:cubicBezTo>
                    <a:pt x="144" y="75"/>
                    <a:pt x="143" y="75"/>
                    <a:pt x="141" y="75"/>
                  </a:cubicBezTo>
                  <a:cubicBezTo>
                    <a:pt x="139" y="74"/>
                    <a:pt x="137" y="74"/>
                    <a:pt x="135" y="72"/>
                  </a:cubicBezTo>
                  <a:cubicBezTo>
                    <a:pt x="133" y="71"/>
                    <a:pt x="132" y="71"/>
                    <a:pt x="131" y="70"/>
                  </a:cubicBezTo>
                  <a:cubicBezTo>
                    <a:pt x="127" y="70"/>
                    <a:pt x="125" y="70"/>
                    <a:pt x="121" y="70"/>
                  </a:cubicBezTo>
                  <a:cubicBezTo>
                    <a:pt x="118" y="70"/>
                    <a:pt x="113" y="71"/>
                    <a:pt x="109" y="70"/>
                  </a:cubicBezTo>
                  <a:cubicBezTo>
                    <a:pt x="108" y="70"/>
                    <a:pt x="107" y="68"/>
                    <a:pt x="107" y="67"/>
                  </a:cubicBezTo>
                  <a:cubicBezTo>
                    <a:pt x="105" y="65"/>
                    <a:pt x="104" y="63"/>
                    <a:pt x="102" y="61"/>
                  </a:cubicBezTo>
                  <a:cubicBezTo>
                    <a:pt x="99" y="59"/>
                    <a:pt x="97" y="56"/>
                    <a:pt x="94" y="56"/>
                  </a:cubicBezTo>
                  <a:cubicBezTo>
                    <a:pt x="92" y="56"/>
                    <a:pt x="81" y="56"/>
                    <a:pt x="83" y="52"/>
                  </a:cubicBezTo>
                  <a:cubicBezTo>
                    <a:pt x="85" y="48"/>
                    <a:pt x="84" y="41"/>
                    <a:pt x="79" y="38"/>
                  </a:cubicBezTo>
                  <a:cubicBezTo>
                    <a:pt x="75" y="35"/>
                    <a:pt x="70" y="35"/>
                    <a:pt x="69" y="29"/>
                  </a:cubicBezTo>
                  <a:cubicBezTo>
                    <a:pt x="68" y="30"/>
                    <a:pt x="67" y="29"/>
                    <a:pt x="66" y="30"/>
                  </a:cubicBezTo>
                  <a:cubicBezTo>
                    <a:pt x="65" y="31"/>
                    <a:pt x="65" y="31"/>
                    <a:pt x="65" y="32"/>
                  </a:cubicBezTo>
                  <a:cubicBezTo>
                    <a:pt x="63" y="35"/>
                    <a:pt x="60" y="34"/>
                    <a:pt x="59" y="37"/>
                  </a:cubicBezTo>
                  <a:cubicBezTo>
                    <a:pt x="59" y="39"/>
                    <a:pt x="61" y="41"/>
                    <a:pt x="60" y="42"/>
                  </a:cubicBezTo>
                  <a:cubicBezTo>
                    <a:pt x="59" y="43"/>
                    <a:pt x="57" y="44"/>
                    <a:pt x="56" y="44"/>
                  </a:cubicBezTo>
                  <a:cubicBezTo>
                    <a:pt x="55" y="45"/>
                    <a:pt x="54" y="43"/>
                    <a:pt x="53" y="44"/>
                  </a:cubicBezTo>
                  <a:cubicBezTo>
                    <a:pt x="51" y="44"/>
                    <a:pt x="50" y="43"/>
                    <a:pt x="48" y="42"/>
                  </a:cubicBezTo>
                  <a:cubicBezTo>
                    <a:pt x="47" y="41"/>
                    <a:pt x="46" y="46"/>
                    <a:pt x="45" y="47"/>
                  </a:cubicBezTo>
                  <a:cubicBezTo>
                    <a:pt x="45" y="48"/>
                    <a:pt x="44" y="50"/>
                    <a:pt x="44" y="51"/>
                  </a:cubicBezTo>
                  <a:cubicBezTo>
                    <a:pt x="44" y="53"/>
                    <a:pt x="45" y="53"/>
                    <a:pt x="45" y="54"/>
                  </a:cubicBezTo>
                  <a:cubicBezTo>
                    <a:pt x="45" y="56"/>
                    <a:pt x="39" y="54"/>
                    <a:pt x="39" y="54"/>
                  </a:cubicBezTo>
                  <a:cubicBezTo>
                    <a:pt x="37" y="55"/>
                    <a:pt x="33" y="55"/>
                    <a:pt x="32" y="56"/>
                  </a:cubicBezTo>
                  <a:cubicBezTo>
                    <a:pt x="33" y="55"/>
                    <a:pt x="34" y="62"/>
                    <a:pt x="34" y="63"/>
                  </a:cubicBezTo>
                  <a:cubicBezTo>
                    <a:pt x="35" y="64"/>
                    <a:pt x="36" y="65"/>
                    <a:pt x="37" y="66"/>
                  </a:cubicBezTo>
                  <a:cubicBezTo>
                    <a:pt x="37" y="67"/>
                    <a:pt x="34" y="69"/>
                    <a:pt x="33" y="70"/>
                  </a:cubicBezTo>
                  <a:cubicBezTo>
                    <a:pt x="32" y="71"/>
                    <a:pt x="33" y="74"/>
                    <a:pt x="32" y="74"/>
                  </a:cubicBezTo>
                  <a:cubicBezTo>
                    <a:pt x="31" y="75"/>
                    <a:pt x="29" y="75"/>
                    <a:pt x="28" y="76"/>
                  </a:cubicBezTo>
                  <a:cubicBezTo>
                    <a:pt x="26" y="77"/>
                    <a:pt x="25" y="78"/>
                    <a:pt x="24" y="79"/>
                  </a:cubicBezTo>
                  <a:cubicBezTo>
                    <a:pt x="22" y="79"/>
                    <a:pt x="21" y="79"/>
                    <a:pt x="19" y="80"/>
                  </a:cubicBezTo>
                  <a:cubicBezTo>
                    <a:pt x="17" y="80"/>
                    <a:pt x="16" y="81"/>
                    <a:pt x="15" y="83"/>
                  </a:cubicBezTo>
                  <a:cubicBezTo>
                    <a:pt x="15" y="83"/>
                    <a:pt x="11" y="84"/>
                    <a:pt x="11" y="84"/>
                  </a:cubicBezTo>
                  <a:cubicBezTo>
                    <a:pt x="11" y="84"/>
                    <a:pt x="11" y="83"/>
                    <a:pt x="11" y="83"/>
                  </a:cubicBezTo>
                  <a:cubicBezTo>
                    <a:pt x="10" y="83"/>
                    <a:pt x="9" y="83"/>
                    <a:pt x="7" y="83"/>
                  </a:cubicBezTo>
                  <a:cubicBezTo>
                    <a:pt x="6" y="83"/>
                    <a:pt x="3" y="85"/>
                    <a:pt x="3" y="86"/>
                  </a:cubicBezTo>
                  <a:cubicBezTo>
                    <a:pt x="2" y="88"/>
                    <a:pt x="1" y="90"/>
                    <a:pt x="1" y="91"/>
                  </a:cubicBezTo>
                  <a:cubicBezTo>
                    <a:pt x="0" y="93"/>
                    <a:pt x="3" y="95"/>
                    <a:pt x="4" y="95"/>
                  </a:cubicBezTo>
                  <a:cubicBezTo>
                    <a:pt x="7" y="95"/>
                    <a:pt x="6" y="95"/>
                    <a:pt x="7" y="98"/>
                  </a:cubicBezTo>
                  <a:cubicBezTo>
                    <a:pt x="7" y="99"/>
                    <a:pt x="8" y="99"/>
                    <a:pt x="8" y="101"/>
                  </a:cubicBezTo>
                  <a:cubicBezTo>
                    <a:pt x="8" y="101"/>
                    <a:pt x="7" y="103"/>
                    <a:pt x="7" y="103"/>
                  </a:cubicBezTo>
                  <a:cubicBezTo>
                    <a:pt x="9" y="104"/>
                    <a:pt x="10" y="104"/>
                    <a:pt x="11" y="105"/>
                  </a:cubicBezTo>
                  <a:cubicBezTo>
                    <a:pt x="13" y="107"/>
                    <a:pt x="12" y="109"/>
                    <a:pt x="14" y="110"/>
                  </a:cubicBezTo>
                  <a:cubicBezTo>
                    <a:pt x="16" y="111"/>
                    <a:pt x="18" y="112"/>
                    <a:pt x="20" y="113"/>
                  </a:cubicBezTo>
                  <a:cubicBezTo>
                    <a:pt x="21" y="113"/>
                    <a:pt x="22" y="112"/>
                    <a:pt x="23" y="111"/>
                  </a:cubicBezTo>
                  <a:cubicBezTo>
                    <a:pt x="26" y="109"/>
                    <a:pt x="31" y="110"/>
                    <a:pt x="33" y="113"/>
                  </a:cubicBezTo>
                  <a:cubicBezTo>
                    <a:pt x="34" y="115"/>
                    <a:pt x="32" y="116"/>
                    <a:pt x="31" y="117"/>
                  </a:cubicBezTo>
                  <a:cubicBezTo>
                    <a:pt x="30" y="118"/>
                    <a:pt x="30" y="118"/>
                    <a:pt x="30" y="119"/>
                  </a:cubicBezTo>
                  <a:cubicBezTo>
                    <a:pt x="29" y="121"/>
                    <a:pt x="28" y="121"/>
                    <a:pt x="27" y="121"/>
                  </a:cubicBezTo>
                  <a:cubicBezTo>
                    <a:pt x="24" y="123"/>
                    <a:pt x="32" y="126"/>
                    <a:pt x="29" y="128"/>
                  </a:cubicBezTo>
                  <a:cubicBezTo>
                    <a:pt x="28" y="130"/>
                    <a:pt x="27" y="129"/>
                    <a:pt x="25" y="129"/>
                  </a:cubicBezTo>
                  <a:cubicBezTo>
                    <a:pt x="21" y="128"/>
                    <a:pt x="26" y="132"/>
                    <a:pt x="26" y="132"/>
                  </a:cubicBezTo>
                  <a:cubicBezTo>
                    <a:pt x="26" y="134"/>
                    <a:pt x="25" y="135"/>
                    <a:pt x="27" y="135"/>
                  </a:cubicBezTo>
                  <a:cubicBezTo>
                    <a:pt x="29" y="136"/>
                    <a:pt x="29" y="137"/>
                    <a:pt x="31" y="138"/>
                  </a:cubicBezTo>
                  <a:cubicBezTo>
                    <a:pt x="33" y="138"/>
                    <a:pt x="34" y="140"/>
                    <a:pt x="36" y="141"/>
                  </a:cubicBezTo>
                  <a:cubicBezTo>
                    <a:pt x="36" y="141"/>
                    <a:pt x="37" y="142"/>
                    <a:pt x="38" y="142"/>
                  </a:cubicBezTo>
                  <a:cubicBezTo>
                    <a:pt x="39" y="142"/>
                    <a:pt x="38" y="140"/>
                    <a:pt x="40" y="140"/>
                  </a:cubicBezTo>
                  <a:cubicBezTo>
                    <a:pt x="44" y="140"/>
                    <a:pt x="46" y="147"/>
                    <a:pt x="50" y="147"/>
                  </a:cubicBezTo>
                  <a:cubicBezTo>
                    <a:pt x="52" y="147"/>
                    <a:pt x="52" y="150"/>
                    <a:pt x="54" y="150"/>
                  </a:cubicBezTo>
                  <a:cubicBezTo>
                    <a:pt x="56" y="151"/>
                    <a:pt x="57" y="153"/>
                    <a:pt x="58" y="153"/>
                  </a:cubicBezTo>
                  <a:cubicBezTo>
                    <a:pt x="60" y="151"/>
                    <a:pt x="60" y="154"/>
                    <a:pt x="62" y="154"/>
                  </a:cubicBezTo>
                  <a:cubicBezTo>
                    <a:pt x="63" y="154"/>
                    <a:pt x="63" y="153"/>
                    <a:pt x="64" y="153"/>
                  </a:cubicBezTo>
                  <a:cubicBezTo>
                    <a:pt x="65" y="153"/>
                    <a:pt x="65" y="154"/>
                    <a:pt x="66" y="155"/>
                  </a:cubicBezTo>
                  <a:cubicBezTo>
                    <a:pt x="68" y="155"/>
                    <a:pt x="70" y="155"/>
                    <a:pt x="72" y="154"/>
                  </a:cubicBezTo>
                  <a:cubicBezTo>
                    <a:pt x="75" y="153"/>
                    <a:pt x="73" y="155"/>
                    <a:pt x="74" y="156"/>
                  </a:cubicBezTo>
                  <a:cubicBezTo>
                    <a:pt x="74" y="156"/>
                    <a:pt x="76" y="153"/>
                    <a:pt x="77" y="153"/>
                  </a:cubicBezTo>
                  <a:cubicBezTo>
                    <a:pt x="78" y="152"/>
                    <a:pt x="80" y="152"/>
                    <a:pt x="81" y="153"/>
                  </a:cubicBezTo>
                  <a:cubicBezTo>
                    <a:pt x="83" y="155"/>
                    <a:pt x="85" y="153"/>
                    <a:pt x="87" y="154"/>
                  </a:cubicBezTo>
                  <a:cubicBezTo>
                    <a:pt x="89" y="155"/>
                    <a:pt x="91" y="153"/>
                    <a:pt x="92" y="151"/>
                  </a:cubicBezTo>
                  <a:cubicBezTo>
                    <a:pt x="93" y="151"/>
                    <a:pt x="93" y="150"/>
                    <a:pt x="94" y="150"/>
                  </a:cubicBezTo>
                  <a:cubicBezTo>
                    <a:pt x="95" y="149"/>
                    <a:pt x="96" y="150"/>
                    <a:pt x="97" y="149"/>
                  </a:cubicBezTo>
                  <a:cubicBezTo>
                    <a:pt x="98" y="148"/>
                    <a:pt x="99" y="146"/>
                    <a:pt x="101" y="147"/>
                  </a:cubicBezTo>
                  <a:cubicBezTo>
                    <a:pt x="103" y="148"/>
                    <a:pt x="103" y="148"/>
                    <a:pt x="106" y="146"/>
                  </a:cubicBezTo>
                  <a:cubicBezTo>
                    <a:pt x="107" y="145"/>
                    <a:pt x="109" y="148"/>
                    <a:pt x="109" y="149"/>
                  </a:cubicBezTo>
                  <a:cubicBezTo>
                    <a:pt x="108" y="151"/>
                    <a:pt x="106" y="152"/>
                    <a:pt x="108" y="152"/>
                  </a:cubicBezTo>
                  <a:cubicBezTo>
                    <a:pt x="111" y="152"/>
                    <a:pt x="111" y="152"/>
                    <a:pt x="114" y="151"/>
                  </a:cubicBezTo>
                  <a:cubicBezTo>
                    <a:pt x="115" y="151"/>
                    <a:pt x="116" y="154"/>
                    <a:pt x="116" y="155"/>
                  </a:cubicBezTo>
                  <a:cubicBezTo>
                    <a:pt x="116" y="155"/>
                    <a:pt x="116" y="157"/>
                    <a:pt x="117" y="156"/>
                  </a:cubicBezTo>
                  <a:cubicBezTo>
                    <a:pt x="117" y="156"/>
                    <a:pt x="119" y="156"/>
                    <a:pt x="119" y="157"/>
                  </a:cubicBezTo>
                  <a:cubicBezTo>
                    <a:pt x="119" y="158"/>
                    <a:pt x="117" y="159"/>
                    <a:pt x="118" y="160"/>
                  </a:cubicBezTo>
                  <a:cubicBezTo>
                    <a:pt x="119" y="162"/>
                    <a:pt x="118" y="165"/>
                    <a:pt x="117" y="166"/>
                  </a:cubicBezTo>
                  <a:cubicBezTo>
                    <a:pt x="116" y="168"/>
                    <a:pt x="114" y="169"/>
                    <a:pt x="113" y="170"/>
                  </a:cubicBezTo>
                  <a:cubicBezTo>
                    <a:pt x="113" y="171"/>
                    <a:pt x="113" y="176"/>
                    <a:pt x="112" y="175"/>
                  </a:cubicBezTo>
                  <a:cubicBezTo>
                    <a:pt x="113" y="176"/>
                    <a:pt x="119" y="173"/>
                    <a:pt x="120" y="175"/>
                  </a:cubicBezTo>
                  <a:cubicBezTo>
                    <a:pt x="120" y="175"/>
                    <a:pt x="118" y="176"/>
                    <a:pt x="119" y="178"/>
                  </a:cubicBezTo>
                  <a:cubicBezTo>
                    <a:pt x="120" y="180"/>
                    <a:pt x="123" y="180"/>
                    <a:pt x="122" y="181"/>
                  </a:cubicBezTo>
                  <a:cubicBezTo>
                    <a:pt x="122" y="182"/>
                    <a:pt x="121" y="184"/>
                    <a:pt x="121" y="185"/>
                  </a:cubicBezTo>
                  <a:cubicBezTo>
                    <a:pt x="122" y="186"/>
                    <a:pt x="125" y="185"/>
                    <a:pt x="125" y="186"/>
                  </a:cubicBezTo>
                  <a:cubicBezTo>
                    <a:pt x="125" y="186"/>
                    <a:pt x="125" y="187"/>
                    <a:pt x="125" y="187"/>
                  </a:cubicBezTo>
                  <a:cubicBezTo>
                    <a:pt x="125" y="189"/>
                    <a:pt x="126" y="188"/>
                    <a:pt x="127" y="188"/>
                  </a:cubicBezTo>
                  <a:cubicBezTo>
                    <a:pt x="128" y="188"/>
                    <a:pt x="129" y="187"/>
                    <a:pt x="130" y="188"/>
                  </a:cubicBezTo>
                  <a:cubicBezTo>
                    <a:pt x="131" y="188"/>
                    <a:pt x="132" y="189"/>
                    <a:pt x="133" y="190"/>
                  </a:cubicBezTo>
                  <a:cubicBezTo>
                    <a:pt x="135" y="191"/>
                    <a:pt x="134" y="187"/>
                    <a:pt x="134" y="186"/>
                  </a:cubicBezTo>
                  <a:cubicBezTo>
                    <a:pt x="132" y="182"/>
                    <a:pt x="134" y="184"/>
                    <a:pt x="136" y="182"/>
                  </a:cubicBezTo>
                  <a:cubicBezTo>
                    <a:pt x="138" y="181"/>
                    <a:pt x="137" y="182"/>
                    <a:pt x="139" y="183"/>
                  </a:cubicBezTo>
                  <a:cubicBezTo>
                    <a:pt x="139" y="183"/>
                    <a:pt x="141" y="182"/>
                    <a:pt x="141" y="182"/>
                  </a:cubicBezTo>
                  <a:cubicBezTo>
                    <a:pt x="141" y="183"/>
                    <a:pt x="143" y="181"/>
                    <a:pt x="143" y="182"/>
                  </a:cubicBezTo>
                  <a:cubicBezTo>
                    <a:pt x="144" y="183"/>
                    <a:pt x="144" y="184"/>
                    <a:pt x="146" y="182"/>
                  </a:cubicBezTo>
                  <a:cubicBezTo>
                    <a:pt x="147" y="181"/>
                    <a:pt x="147" y="182"/>
                    <a:pt x="148" y="181"/>
                  </a:cubicBezTo>
                  <a:cubicBezTo>
                    <a:pt x="149" y="180"/>
                    <a:pt x="149" y="178"/>
                    <a:pt x="151" y="178"/>
                  </a:cubicBezTo>
                  <a:cubicBezTo>
                    <a:pt x="152" y="178"/>
                    <a:pt x="153" y="180"/>
                    <a:pt x="155" y="180"/>
                  </a:cubicBezTo>
                  <a:cubicBezTo>
                    <a:pt x="155" y="180"/>
                    <a:pt x="159" y="181"/>
                    <a:pt x="159" y="181"/>
                  </a:cubicBezTo>
                  <a:cubicBezTo>
                    <a:pt x="159" y="182"/>
                    <a:pt x="157" y="183"/>
                    <a:pt x="157" y="184"/>
                  </a:cubicBezTo>
                  <a:cubicBezTo>
                    <a:pt x="158" y="185"/>
                    <a:pt x="160" y="186"/>
                    <a:pt x="161" y="187"/>
                  </a:cubicBezTo>
                  <a:cubicBezTo>
                    <a:pt x="163" y="188"/>
                    <a:pt x="167" y="189"/>
                    <a:pt x="168" y="186"/>
                  </a:cubicBezTo>
                  <a:cubicBezTo>
                    <a:pt x="168" y="186"/>
                    <a:pt x="170" y="188"/>
                    <a:pt x="170" y="188"/>
                  </a:cubicBezTo>
                  <a:cubicBezTo>
                    <a:pt x="171" y="189"/>
                    <a:pt x="172" y="187"/>
                    <a:pt x="174" y="188"/>
                  </a:cubicBezTo>
                  <a:cubicBezTo>
                    <a:pt x="175" y="189"/>
                    <a:pt x="173" y="190"/>
                    <a:pt x="173" y="191"/>
                  </a:cubicBezTo>
                  <a:cubicBezTo>
                    <a:pt x="173" y="192"/>
                    <a:pt x="175" y="194"/>
                    <a:pt x="175" y="195"/>
                  </a:cubicBezTo>
                  <a:cubicBezTo>
                    <a:pt x="176" y="195"/>
                    <a:pt x="177" y="194"/>
                    <a:pt x="178" y="194"/>
                  </a:cubicBezTo>
                  <a:cubicBezTo>
                    <a:pt x="178" y="193"/>
                    <a:pt x="175" y="192"/>
                    <a:pt x="176" y="191"/>
                  </a:cubicBezTo>
                  <a:cubicBezTo>
                    <a:pt x="178" y="188"/>
                    <a:pt x="180" y="188"/>
                    <a:pt x="183" y="187"/>
                  </a:cubicBezTo>
                  <a:cubicBezTo>
                    <a:pt x="185" y="186"/>
                    <a:pt x="187" y="186"/>
                    <a:pt x="189" y="186"/>
                  </a:cubicBezTo>
                  <a:cubicBezTo>
                    <a:pt x="190" y="186"/>
                    <a:pt x="190" y="184"/>
                    <a:pt x="191" y="184"/>
                  </a:cubicBezTo>
                  <a:cubicBezTo>
                    <a:pt x="193" y="184"/>
                    <a:pt x="192" y="183"/>
                    <a:pt x="192" y="182"/>
                  </a:cubicBezTo>
                  <a:cubicBezTo>
                    <a:pt x="192" y="183"/>
                    <a:pt x="196" y="182"/>
                    <a:pt x="196" y="182"/>
                  </a:cubicBezTo>
                  <a:cubicBezTo>
                    <a:pt x="198" y="181"/>
                    <a:pt x="200" y="182"/>
                    <a:pt x="202" y="182"/>
                  </a:cubicBezTo>
                  <a:cubicBezTo>
                    <a:pt x="204" y="182"/>
                    <a:pt x="205" y="181"/>
                    <a:pt x="207" y="180"/>
                  </a:cubicBezTo>
                  <a:cubicBezTo>
                    <a:pt x="208" y="180"/>
                    <a:pt x="208" y="177"/>
                    <a:pt x="209" y="177"/>
                  </a:cubicBezTo>
                  <a:cubicBezTo>
                    <a:pt x="211" y="177"/>
                    <a:pt x="212" y="176"/>
                    <a:pt x="213" y="175"/>
                  </a:cubicBezTo>
                  <a:cubicBezTo>
                    <a:pt x="214" y="175"/>
                    <a:pt x="215" y="174"/>
                    <a:pt x="215" y="173"/>
                  </a:cubicBezTo>
                  <a:cubicBezTo>
                    <a:pt x="214" y="173"/>
                    <a:pt x="218" y="172"/>
                    <a:pt x="218" y="172"/>
                  </a:cubicBezTo>
                  <a:cubicBezTo>
                    <a:pt x="219" y="171"/>
                    <a:pt x="220" y="169"/>
                    <a:pt x="221" y="168"/>
                  </a:cubicBezTo>
                  <a:cubicBezTo>
                    <a:pt x="222" y="167"/>
                    <a:pt x="222" y="167"/>
                    <a:pt x="222" y="166"/>
                  </a:cubicBezTo>
                  <a:cubicBezTo>
                    <a:pt x="223" y="164"/>
                    <a:pt x="221" y="165"/>
                    <a:pt x="221" y="164"/>
                  </a:cubicBezTo>
                  <a:cubicBezTo>
                    <a:pt x="221" y="164"/>
                    <a:pt x="226" y="164"/>
                    <a:pt x="223" y="162"/>
                  </a:cubicBezTo>
                  <a:cubicBezTo>
                    <a:pt x="222" y="161"/>
                    <a:pt x="223" y="161"/>
                    <a:pt x="224" y="161"/>
                  </a:cubicBezTo>
                  <a:cubicBezTo>
                    <a:pt x="225" y="161"/>
                    <a:pt x="225" y="160"/>
                    <a:pt x="226" y="159"/>
                  </a:cubicBezTo>
                  <a:cubicBezTo>
                    <a:pt x="227" y="158"/>
                    <a:pt x="227" y="157"/>
                    <a:pt x="228" y="156"/>
                  </a:cubicBezTo>
                  <a:cubicBezTo>
                    <a:pt x="228" y="156"/>
                    <a:pt x="228" y="154"/>
                    <a:pt x="228" y="154"/>
                  </a:cubicBezTo>
                  <a:cubicBezTo>
                    <a:pt x="229" y="153"/>
                    <a:pt x="230" y="153"/>
                    <a:pt x="231" y="152"/>
                  </a:cubicBezTo>
                  <a:cubicBezTo>
                    <a:pt x="232" y="151"/>
                    <a:pt x="231" y="150"/>
                    <a:pt x="231" y="150"/>
                  </a:cubicBezTo>
                  <a:cubicBezTo>
                    <a:pt x="231" y="149"/>
                    <a:pt x="232" y="149"/>
                    <a:pt x="232" y="149"/>
                  </a:cubicBezTo>
                  <a:cubicBezTo>
                    <a:pt x="233" y="149"/>
                    <a:pt x="232" y="147"/>
                    <a:pt x="232" y="147"/>
                  </a:cubicBezTo>
                  <a:cubicBezTo>
                    <a:pt x="232" y="147"/>
                    <a:pt x="234" y="148"/>
                    <a:pt x="234" y="147"/>
                  </a:cubicBezTo>
                  <a:cubicBezTo>
                    <a:pt x="236" y="146"/>
                    <a:pt x="234" y="146"/>
                    <a:pt x="233" y="145"/>
                  </a:cubicBezTo>
                  <a:cubicBezTo>
                    <a:pt x="233" y="145"/>
                    <a:pt x="236" y="143"/>
                    <a:pt x="236" y="143"/>
                  </a:cubicBezTo>
                  <a:cubicBezTo>
                    <a:pt x="235" y="145"/>
                    <a:pt x="232" y="142"/>
                    <a:pt x="231" y="141"/>
                  </a:cubicBezTo>
                  <a:cubicBezTo>
                    <a:pt x="231" y="141"/>
                    <a:pt x="230" y="142"/>
                    <a:pt x="229" y="142"/>
                  </a:cubicBezTo>
                  <a:cubicBezTo>
                    <a:pt x="228" y="143"/>
                    <a:pt x="227" y="141"/>
                    <a:pt x="226" y="142"/>
                  </a:cubicBezTo>
                  <a:cubicBezTo>
                    <a:pt x="228" y="141"/>
                    <a:pt x="230" y="140"/>
                    <a:pt x="231" y="139"/>
                  </a:cubicBezTo>
                  <a:cubicBezTo>
                    <a:pt x="232" y="138"/>
                    <a:pt x="235" y="138"/>
                    <a:pt x="233" y="136"/>
                  </a:cubicBezTo>
                  <a:cubicBezTo>
                    <a:pt x="231" y="135"/>
                    <a:pt x="230" y="134"/>
                    <a:pt x="228" y="132"/>
                  </a:cubicBezTo>
                  <a:cubicBezTo>
                    <a:pt x="228" y="131"/>
                    <a:pt x="223" y="133"/>
                    <a:pt x="223" y="130"/>
                  </a:cubicBezTo>
                  <a:cubicBezTo>
                    <a:pt x="223" y="132"/>
                    <a:pt x="228" y="132"/>
                    <a:pt x="229" y="132"/>
                  </a:cubicBezTo>
                  <a:cubicBezTo>
                    <a:pt x="230" y="132"/>
                    <a:pt x="233" y="135"/>
                    <a:pt x="234" y="133"/>
                  </a:cubicBezTo>
                  <a:cubicBezTo>
                    <a:pt x="235" y="131"/>
                    <a:pt x="229" y="129"/>
                    <a:pt x="229" y="127"/>
                  </a:cubicBezTo>
                  <a:cubicBezTo>
                    <a:pt x="228" y="125"/>
                    <a:pt x="228" y="121"/>
                    <a:pt x="226" y="120"/>
                  </a:cubicBezTo>
                  <a:cubicBezTo>
                    <a:pt x="225" y="118"/>
                    <a:pt x="219" y="118"/>
                    <a:pt x="221" y="115"/>
                  </a:cubicBezTo>
                  <a:cubicBezTo>
                    <a:pt x="222" y="113"/>
                    <a:pt x="223" y="112"/>
                    <a:pt x="224" y="111"/>
                  </a:cubicBezTo>
                  <a:cubicBezTo>
                    <a:pt x="226" y="109"/>
                    <a:pt x="224" y="110"/>
                    <a:pt x="225" y="109"/>
                  </a:cubicBezTo>
                  <a:cubicBezTo>
                    <a:pt x="225" y="108"/>
                    <a:pt x="228" y="109"/>
                    <a:pt x="228" y="109"/>
                  </a:cubicBezTo>
                  <a:cubicBezTo>
                    <a:pt x="229" y="108"/>
                    <a:pt x="227" y="107"/>
                    <a:pt x="229" y="106"/>
                  </a:cubicBezTo>
                  <a:cubicBezTo>
                    <a:pt x="231" y="106"/>
                    <a:pt x="232" y="105"/>
                    <a:pt x="233" y="104"/>
                  </a:cubicBezTo>
                  <a:cubicBezTo>
                    <a:pt x="234" y="104"/>
                    <a:pt x="235" y="104"/>
                    <a:pt x="235" y="104"/>
                  </a:cubicBezTo>
                  <a:cubicBezTo>
                    <a:pt x="236" y="104"/>
                    <a:pt x="235" y="105"/>
                    <a:pt x="236" y="105"/>
                  </a:cubicBezTo>
                  <a:cubicBezTo>
                    <a:pt x="237" y="106"/>
                    <a:pt x="238" y="103"/>
                    <a:pt x="238" y="102"/>
                  </a:cubicBezTo>
                  <a:cubicBezTo>
                    <a:pt x="236" y="100"/>
                    <a:pt x="234" y="101"/>
                    <a:pt x="233" y="101"/>
                  </a:cubicBezTo>
                  <a:cubicBezTo>
                    <a:pt x="231" y="101"/>
                    <a:pt x="230" y="99"/>
                    <a:pt x="228" y="100"/>
                  </a:cubicBezTo>
                  <a:cubicBezTo>
                    <a:pt x="227" y="100"/>
                    <a:pt x="226" y="102"/>
                    <a:pt x="224" y="102"/>
                  </a:cubicBezTo>
                  <a:cubicBezTo>
                    <a:pt x="223" y="103"/>
                    <a:pt x="221" y="103"/>
                    <a:pt x="220" y="102"/>
                  </a:cubicBezTo>
                  <a:cubicBezTo>
                    <a:pt x="219" y="101"/>
                    <a:pt x="221" y="99"/>
                    <a:pt x="220" y="98"/>
                  </a:cubicBezTo>
                  <a:cubicBezTo>
                    <a:pt x="218" y="97"/>
                    <a:pt x="210" y="97"/>
                    <a:pt x="213" y="92"/>
                  </a:cubicBezTo>
                  <a:cubicBezTo>
                    <a:pt x="214" y="91"/>
                    <a:pt x="215" y="92"/>
                    <a:pt x="217" y="92"/>
                  </a:cubicBezTo>
                  <a:cubicBezTo>
                    <a:pt x="218" y="92"/>
                    <a:pt x="220" y="91"/>
                    <a:pt x="221" y="90"/>
                  </a:cubicBezTo>
                  <a:cubicBezTo>
                    <a:pt x="223" y="87"/>
                    <a:pt x="226" y="85"/>
                    <a:pt x="229" y="83"/>
                  </a:cubicBezTo>
                  <a:cubicBezTo>
                    <a:pt x="230" y="81"/>
                    <a:pt x="231" y="81"/>
                    <a:pt x="233" y="81"/>
                  </a:cubicBezTo>
                  <a:cubicBezTo>
                    <a:pt x="233" y="82"/>
                    <a:pt x="236" y="82"/>
                    <a:pt x="236" y="83"/>
                  </a:cubicBezTo>
                  <a:cubicBezTo>
                    <a:pt x="235" y="84"/>
                    <a:pt x="235" y="86"/>
                    <a:pt x="234" y="87"/>
                  </a:cubicBezTo>
                  <a:cubicBezTo>
                    <a:pt x="233" y="87"/>
                    <a:pt x="231" y="88"/>
                    <a:pt x="231" y="89"/>
                  </a:cubicBezTo>
                  <a:cubicBezTo>
                    <a:pt x="231" y="90"/>
                    <a:pt x="234" y="90"/>
                    <a:pt x="234" y="90"/>
                  </a:cubicBezTo>
                  <a:cubicBezTo>
                    <a:pt x="234" y="90"/>
                    <a:pt x="230" y="93"/>
                    <a:pt x="231" y="93"/>
                  </a:cubicBezTo>
                  <a:cubicBezTo>
                    <a:pt x="232" y="94"/>
                    <a:pt x="237" y="89"/>
                    <a:pt x="238" y="89"/>
                  </a:cubicBezTo>
                  <a:cubicBezTo>
                    <a:pt x="240" y="88"/>
                    <a:pt x="242" y="87"/>
                    <a:pt x="244" y="87"/>
                  </a:cubicBezTo>
                  <a:cubicBezTo>
                    <a:pt x="246" y="87"/>
                    <a:pt x="246" y="87"/>
                    <a:pt x="247" y="85"/>
                  </a:cubicBezTo>
                  <a:cubicBezTo>
                    <a:pt x="249" y="84"/>
                    <a:pt x="252" y="83"/>
                    <a:pt x="254" y="81"/>
                  </a:cubicBezTo>
                  <a:cubicBezTo>
                    <a:pt x="255" y="80"/>
                    <a:pt x="257" y="77"/>
                    <a:pt x="259" y="77"/>
                  </a:cubicBezTo>
                  <a:cubicBezTo>
                    <a:pt x="260" y="76"/>
                    <a:pt x="266" y="80"/>
                    <a:pt x="266" y="77"/>
                  </a:cubicBezTo>
                  <a:cubicBezTo>
                    <a:pt x="266" y="76"/>
                    <a:pt x="265" y="75"/>
                    <a:pt x="266" y="74"/>
                  </a:cubicBezTo>
                  <a:cubicBezTo>
                    <a:pt x="267" y="74"/>
                    <a:pt x="268" y="74"/>
                    <a:pt x="269" y="74"/>
                  </a:cubicBezTo>
                  <a:cubicBezTo>
                    <a:pt x="271" y="74"/>
                    <a:pt x="270" y="73"/>
                    <a:pt x="271" y="72"/>
                  </a:cubicBezTo>
                  <a:cubicBezTo>
                    <a:pt x="273" y="71"/>
                    <a:pt x="274" y="72"/>
                    <a:pt x="274" y="70"/>
                  </a:cubicBezTo>
                  <a:cubicBezTo>
                    <a:pt x="274" y="67"/>
                    <a:pt x="277" y="70"/>
                    <a:pt x="278" y="71"/>
                  </a:cubicBezTo>
                  <a:cubicBezTo>
                    <a:pt x="278" y="69"/>
                    <a:pt x="281" y="69"/>
                    <a:pt x="281" y="67"/>
                  </a:cubicBezTo>
                  <a:cubicBezTo>
                    <a:pt x="281" y="65"/>
                    <a:pt x="282" y="62"/>
                    <a:pt x="281" y="60"/>
                  </a:cubicBezTo>
                  <a:cubicBezTo>
                    <a:pt x="279" y="57"/>
                    <a:pt x="280" y="58"/>
                    <a:pt x="282" y="56"/>
                  </a:cubicBezTo>
                  <a:cubicBezTo>
                    <a:pt x="284" y="55"/>
                    <a:pt x="285" y="54"/>
                    <a:pt x="287" y="55"/>
                  </a:cubicBezTo>
                  <a:cubicBezTo>
                    <a:pt x="290" y="56"/>
                    <a:pt x="290" y="56"/>
                    <a:pt x="291" y="53"/>
                  </a:cubicBezTo>
                  <a:cubicBezTo>
                    <a:pt x="292" y="51"/>
                    <a:pt x="294" y="50"/>
                    <a:pt x="295" y="47"/>
                  </a:cubicBezTo>
                  <a:cubicBezTo>
                    <a:pt x="295" y="45"/>
                    <a:pt x="296" y="43"/>
                    <a:pt x="298" y="41"/>
                  </a:cubicBezTo>
                  <a:cubicBezTo>
                    <a:pt x="300" y="39"/>
                    <a:pt x="298" y="39"/>
                    <a:pt x="298" y="37"/>
                  </a:cubicBezTo>
                  <a:close/>
                </a:path>
              </a:pathLst>
            </a:custGeom>
            <a:solidFill>
              <a:schemeClr val="accent2"/>
            </a:solid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2" name="Freeform 716"/>
            <p:cNvSpPr>
              <a:spLocks/>
            </p:cNvSpPr>
            <p:nvPr/>
          </p:nvSpPr>
          <p:spPr bwMode="auto">
            <a:xfrm>
              <a:off x="7876034" y="3178607"/>
              <a:ext cx="732675" cy="318553"/>
            </a:xfrm>
            <a:custGeom>
              <a:avLst/>
              <a:gdLst>
                <a:gd name="T0" fmla="*/ 0 w 157"/>
                <a:gd name="T1" fmla="*/ 19 h 68"/>
                <a:gd name="T2" fmla="*/ 7 w 157"/>
                <a:gd name="T3" fmla="*/ 26 h 68"/>
                <a:gd name="T4" fmla="*/ 12 w 157"/>
                <a:gd name="T5" fmla="*/ 29 h 68"/>
                <a:gd name="T6" fmla="*/ 15 w 157"/>
                <a:gd name="T7" fmla="*/ 36 h 68"/>
                <a:gd name="T8" fmla="*/ 15 w 157"/>
                <a:gd name="T9" fmla="*/ 38 h 68"/>
                <a:gd name="T10" fmla="*/ 15 w 157"/>
                <a:gd name="T11" fmla="*/ 40 h 68"/>
                <a:gd name="T12" fmla="*/ 16 w 157"/>
                <a:gd name="T13" fmla="*/ 45 h 68"/>
                <a:gd name="T14" fmla="*/ 28 w 157"/>
                <a:gd name="T15" fmla="*/ 47 h 68"/>
                <a:gd name="T16" fmla="*/ 36 w 157"/>
                <a:gd name="T17" fmla="*/ 54 h 68"/>
                <a:gd name="T18" fmla="*/ 39 w 157"/>
                <a:gd name="T19" fmla="*/ 59 h 68"/>
                <a:gd name="T20" fmla="*/ 44 w 157"/>
                <a:gd name="T21" fmla="*/ 60 h 68"/>
                <a:gd name="T22" fmla="*/ 56 w 157"/>
                <a:gd name="T23" fmla="*/ 60 h 68"/>
                <a:gd name="T24" fmla="*/ 64 w 157"/>
                <a:gd name="T25" fmla="*/ 61 h 68"/>
                <a:gd name="T26" fmla="*/ 69 w 157"/>
                <a:gd name="T27" fmla="*/ 64 h 68"/>
                <a:gd name="T28" fmla="*/ 76 w 157"/>
                <a:gd name="T29" fmla="*/ 66 h 68"/>
                <a:gd name="T30" fmla="*/ 81 w 157"/>
                <a:gd name="T31" fmla="*/ 67 h 68"/>
                <a:gd name="T32" fmla="*/ 93 w 157"/>
                <a:gd name="T33" fmla="*/ 62 h 68"/>
                <a:gd name="T34" fmla="*/ 106 w 157"/>
                <a:gd name="T35" fmla="*/ 61 h 68"/>
                <a:gd name="T36" fmla="*/ 113 w 157"/>
                <a:gd name="T37" fmla="*/ 55 h 68"/>
                <a:gd name="T38" fmla="*/ 114 w 157"/>
                <a:gd name="T39" fmla="*/ 51 h 68"/>
                <a:gd name="T40" fmla="*/ 115 w 157"/>
                <a:gd name="T41" fmla="*/ 47 h 68"/>
                <a:gd name="T42" fmla="*/ 126 w 157"/>
                <a:gd name="T43" fmla="*/ 46 h 68"/>
                <a:gd name="T44" fmla="*/ 130 w 157"/>
                <a:gd name="T45" fmla="*/ 44 h 68"/>
                <a:gd name="T46" fmla="*/ 137 w 157"/>
                <a:gd name="T47" fmla="*/ 42 h 68"/>
                <a:gd name="T48" fmla="*/ 139 w 157"/>
                <a:gd name="T49" fmla="*/ 38 h 68"/>
                <a:gd name="T50" fmla="*/ 143 w 157"/>
                <a:gd name="T51" fmla="*/ 37 h 68"/>
                <a:gd name="T52" fmla="*/ 154 w 157"/>
                <a:gd name="T53" fmla="*/ 36 h 68"/>
                <a:gd name="T54" fmla="*/ 150 w 157"/>
                <a:gd name="T55" fmla="*/ 29 h 68"/>
                <a:gd name="T56" fmla="*/ 145 w 157"/>
                <a:gd name="T57" fmla="*/ 28 h 68"/>
                <a:gd name="T58" fmla="*/ 141 w 157"/>
                <a:gd name="T59" fmla="*/ 29 h 68"/>
                <a:gd name="T60" fmla="*/ 136 w 157"/>
                <a:gd name="T61" fmla="*/ 28 h 68"/>
                <a:gd name="T62" fmla="*/ 134 w 157"/>
                <a:gd name="T63" fmla="*/ 27 h 68"/>
                <a:gd name="T64" fmla="*/ 137 w 157"/>
                <a:gd name="T65" fmla="*/ 19 h 68"/>
                <a:gd name="T66" fmla="*/ 137 w 157"/>
                <a:gd name="T67" fmla="*/ 14 h 68"/>
                <a:gd name="T68" fmla="*/ 131 w 157"/>
                <a:gd name="T69" fmla="*/ 14 h 68"/>
                <a:gd name="T70" fmla="*/ 124 w 157"/>
                <a:gd name="T71" fmla="*/ 15 h 68"/>
                <a:gd name="T72" fmla="*/ 114 w 157"/>
                <a:gd name="T73" fmla="*/ 19 h 68"/>
                <a:gd name="T74" fmla="*/ 103 w 157"/>
                <a:gd name="T75" fmla="*/ 19 h 68"/>
                <a:gd name="T76" fmla="*/ 98 w 157"/>
                <a:gd name="T77" fmla="*/ 17 h 68"/>
                <a:gd name="T78" fmla="*/ 94 w 157"/>
                <a:gd name="T79" fmla="*/ 15 h 68"/>
                <a:gd name="T80" fmla="*/ 83 w 157"/>
                <a:gd name="T81" fmla="*/ 11 h 68"/>
                <a:gd name="T82" fmla="*/ 77 w 157"/>
                <a:gd name="T83" fmla="*/ 13 h 68"/>
                <a:gd name="T84" fmla="*/ 71 w 157"/>
                <a:gd name="T85" fmla="*/ 12 h 68"/>
                <a:gd name="T86" fmla="*/ 68 w 157"/>
                <a:gd name="T87" fmla="*/ 8 h 68"/>
                <a:gd name="T88" fmla="*/ 64 w 157"/>
                <a:gd name="T89" fmla="*/ 5 h 68"/>
                <a:gd name="T90" fmla="*/ 58 w 157"/>
                <a:gd name="T91" fmla="*/ 3 h 68"/>
                <a:gd name="T92" fmla="*/ 52 w 157"/>
                <a:gd name="T93" fmla="*/ 1 h 68"/>
                <a:gd name="T94" fmla="*/ 45 w 157"/>
                <a:gd name="T95" fmla="*/ 7 h 68"/>
                <a:gd name="T96" fmla="*/ 47 w 157"/>
                <a:gd name="T97" fmla="*/ 13 h 68"/>
                <a:gd name="T98" fmla="*/ 41 w 157"/>
                <a:gd name="T99" fmla="*/ 15 h 68"/>
                <a:gd name="T100" fmla="*/ 37 w 157"/>
                <a:gd name="T101" fmla="*/ 14 h 68"/>
                <a:gd name="T102" fmla="*/ 34 w 157"/>
                <a:gd name="T103" fmla="*/ 14 h 68"/>
                <a:gd name="T104" fmla="*/ 28 w 157"/>
                <a:gd name="T105" fmla="*/ 10 h 68"/>
                <a:gd name="T106" fmla="*/ 21 w 157"/>
                <a:gd name="T107" fmla="*/ 9 h 68"/>
                <a:gd name="T108" fmla="*/ 13 w 157"/>
                <a:gd name="T109" fmla="*/ 13 h 68"/>
                <a:gd name="T110" fmla="*/ 7 w 157"/>
                <a:gd name="T111" fmla="*/ 17 h 68"/>
                <a:gd name="T112" fmla="*/ 0 w 157"/>
                <a:gd name="T113"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7" h="68">
                  <a:moveTo>
                    <a:pt x="0" y="19"/>
                  </a:moveTo>
                  <a:cubicBezTo>
                    <a:pt x="1" y="23"/>
                    <a:pt x="3" y="25"/>
                    <a:pt x="7" y="26"/>
                  </a:cubicBezTo>
                  <a:cubicBezTo>
                    <a:pt x="9" y="27"/>
                    <a:pt x="10" y="28"/>
                    <a:pt x="12" y="29"/>
                  </a:cubicBezTo>
                  <a:cubicBezTo>
                    <a:pt x="13" y="31"/>
                    <a:pt x="14" y="34"/>
                    <a:pt x="15" y="36"/>
                  </a:cubicBezTo>
                  <a:cubicBezTo>
                    <a:pt x="16" y="37"/>
                    <a:pt x="15" y="37"/>
                    <a:pt x="15" y="38"/>
                  </a:cubicBezTo>
                  <a:cubicBezTo>
                    <a:pt x="14" y="38"/>
                    <a:pt x="15" y="39"/>
                    <a:pt x="15" y="40"/>
                  </a:cubicBezTo>
                  <a:cubicBezTo>
                    <a:pt x="14" y="43"/>
                    <a:pt x="13" y="43"/>
                    <a:pt x="16" y="45"/>
                  </a:cubicBezTo>
                  <a:cubicBezTo>
                    <a:pt x="20" y="46"/>
                    <a:pt x="24" y="45"/>
                    <a:pt x="28" y="47"/>
                  </a:cubicBezTo>
                  <a:cubicBezTo>
                    <a:pt x="30" y="49"/>
                    <a:pt x="34" y="52"/>
                    <a:pt x="36" y="54"/>
                  </a:cubicBezTo>
                  <a:cubicBezTo>
                    <a:pt x="37" y="55"/>
                    <a:pt x="38" y="57"/>
                    <a:pt x="39" y="59"/>
                  </a:cubicBezTo>
                  <a:cubicBezTo>
                    <a:pt x="40" y="61"/>
                    <a:pt x="43" y="60"/>
                    <a:pt x="44" y="60"/>
                  </a:cubicBezTo>
                  <a:cubicBezTo>
                    <a:pt x="48" y="60"/>
                    <a:pt x="52" y="60"/>
                    <a:pt x="56" y="60"/>
                  </a:cubicBezTo>
                  <a:cubicBezTo>
                    <a:pt x="58" y="60"/>
                    <a:pt x="62" y="60"/>
                    <a:pt x="64" y="61"/>
                  </a:cubicBezTo>
                  <a:cubicBezTo>
                    <a:pt x="66" y="62"/>
                    <a:pt x="67" y="64"/>
                    <a:pt x="69" y="64"/>
                  </a:cubicBezTo>
                  <a:cubicBezTo>
                    <a:pt x="71" y="65"/>
                    <a:pt x="74" y="66"/>
                    <a:pt x="76" y="66"/>
                  </a:cubicBezTo>
                  <a:cubicBezTo>
                    <a:pt x="78" y="65"/>
                    <a:pt x="80" y="68"/>
                    <a:pt x="81" y="67"/>
                  </a:cubicBezTo>
                  <a:cubicBezTo>
                    <a:pt x="85" y="65"/>
                    <a:pt x="88" y="63"/>
                    <a:pt x="93" y="62"/>
                  </a:cubicBezTo>
                  <a:cubicBezTo>
                    <a:pt x="97" y="62"/>
                    <a:pt x="103" y="63"/>
                    <a:pt x="106" y="61"/>
                  </a:cubicBezTo>
                  <a:cubicBezTo>
                    <a:pt x="109" y="59"/>
                    <a:pt x="110" y="56"/>
                    <a:pt x="113" y="55"/>
                  </a:cubicBezTo>
                  <a:cubicBezTo>
                    <a:pt x="116" y="54"/>
                    <a:pt x="116" y="53"/>
                    <a:pt x="114" y="51"/>
                  </a:cubicBezTo>
                  <a:cubicBezTo>
                    <a:pt x="113" y="50"/>
                    <a:pt x="113" y="48"/>
                    <a:pt x="115" y="47"/>
                  </a:cubicBezTo>
                  <a:cubicBezTo>
                    <a:pt x="118" y="44"/>
                    <a:pt x="122" y="50"/>
                    <a:pt x="126" y="46"/>
                  </a:cubicBezTo>
                  <a:cubicBezTo>
                    <a:pt x="127" y="45"/>
                    <a:pt x="128" y="44"/>
                    <a:pt x="130" y="44"/>
                  </a:cubicBezTo>
                  <a:cubicBezTo>
                    <a:pt x="133" y="43"/>
                    <a:pt x="134" y="44"/>
                    <a:pt x="137" y="42"/>
                  </a:cubicBezTo>
                  <a:cubicBezTo>
                    <a:pt x="138" y="41"/>
                    <a:pt x="138" y="38"/>
                    <a:pt x="139" y="38"/>
                  </a:cubicBezTo>
                  <a:cubicBezTo>
                    <a:pt x="141" y="37"/>
                    <a:pt x="142" y="37"/>
                    <a:pt x="143" y="37"/>
                  </a:cubicBezTo>
                  <a:cubicBezTo>
                    <a:pt x="147" y="36"/>
                    <a:pt x="150" y="35"/>
                    <a:pt x="154" y="36"/>
                  </a:cubicBezTo>
                  <a:cubicBezTo>
                    <a:pt x="157" y="36"/>
                    <a:pt x="151" y="29"/>
                    <a:pt x="150" y="29"/>
                  </a:cubicBezTo>
                  <a:cubicBezTo>
                    <a:pt x="149" y="28"/>
                    <a:pt x="147" y="27"/>
                    <a:pt x="145" y="28"/>
                  </a:cubicBezTo>
                  <a:cubicBezTo>
                    <a:pt x="143" y="28"/>
                    <a:pt x="143" y="30"/>
                    <a:pt x="141" y="29"/>
                  </a:cubicBezTo>
                  <a:cubicBezTo>
                    <a:pt x="140" y="28"/>
                    <a:pt x="137" y="27"/>
                    <a:pt x="136" y="28"/>
                  </a:cubicBezTo>
                  <a:cubicBezTo>
                    <a:pt x="135" y="30"/>
                    <a:pt x="134" y="29"/>
                    <a:pt x="134" y="27"/>
                  </a:cubicBezTo>
                  <a:cubicBezTo>
                    <a:pt x="134" y="25"/>
                    <a:pt x="137" y="21"/>
                    <a:pt x="137" y="19"/>
                  </a:cubicBezTo>
                  <a:cubicBezTo>
                    <a:pt x="138" y="17"/>
                    <a:pt x="141" y="14"/>
                    <a:pt x="137" y="14"/>
                  </a:cubicBezTo>
                  <a:cubicBezTo>
                    <a:pt x="134" y="14"/>
                    <a:pt x="134" y="15"/>
                    <a:pt x="131" y="14"/>
                  </a:cubicBezTo>
                  <a:cubicBezTo>
                    <a:pt x="128" y="13"/>
                    <a:pt x="127" y="13"/>
                    <a:pt x="124" y="15"/>
                  </a:cubicBezTo>
                  <a:cubicBezTo>
                    <a:pt x="121" y="17"/>
                    <a:pt x="117" y="18"/>
                    <a:pt x="114" y="19"/>
                  </a:cubicBezTo>
                  <a:cubicBezTo>
                    <a:pt x="109" y="20"/>
                    <a:pt x="107" y="19"/>
                    <a:pt x="103" y="19"/>
                  </a:cubicBezTo>
                  <a:cubicBezTo>
                    <a:pt x="101" y="18"/>
                    <a:pt x="100" y="18"/>
                    <a:pt x="98" y="17"/>
                  </a:cubicBezTo>
                  <a:cubicBezTo>
                    <a:pt x="97" y="17"/>
                    <a:pt x="96" y="15"/>
                    <a:pt x="94" y="15"/>
                  </a:cubicBezTo>
                  <a:cubicBezTo>
                    <a:pt x="90" y="14"/>
                    <a:pt x="88" y="12"/>
                    <a:pt x="83" y="11"/>
                  </a:cubicBezTo>
                  <a:cubicBezTo>
                    <a:pt x="81" y="11"/>
                    <a:pt x="79" y="12"/>
                    <a:pt x="77" y="13"/>
                  </a:cubicBezTo>
                  <a:cubicBezTo>
                    <a:pt x="75" y="14"/>
                    <a:pt x="73" y="13"/>
                    <a:pt x="71" y="12"/>
                  </a:cubicBezTo>
                  <a:cubicBezTo>
                    <a:pt x="69" y="11"/>
                    <a:pt x="68" y="11"/>
                    <a:pt x="68" y="8"/>
                  </a:cubicBezTo>
                  <a:cubicBezTo>
                    <a:pt x="67" y="6"/>
                    <a:pt x="67" y="6"/>
                    <a:pt x="64" y="5"/>
                  </a:cubicBezTo>
                  <a:cubicBezTo>
                    <a:pt x="62" y="4"/>
                    <a:pt x="60" y="3"/>
                    <a:pt x="58" y="3"/>
                  </a:cubicBezTo>
                  <a:cubicBezTo>
                    <a:pt x="56" y="3"/>
                    <a:pt x="53" y="0"/>
                    <a:pt x="52" y="1"/>
                  </a:cubicBezTo>
                  <a:cubicBezTo>
                    <a:pt x="50" y="1"/>
                    <a:pt x="46" y="5"/>
                    <a:pt x="45" y="7"/>
                  </a:cubicBezTo>
                  <a:cubicBezTo>
                    <a:pt x="45" y="9"/>
                    <a:pt x="48" y="11"/>
                    <a:pt x="47" y="13"/>
                  </a:cubicBezTo>
                  <a:cubicBezTo>
                    <a:pt x="46" y="15"/>
                    <a:pt x="43" y="17"/>
                    <a:pt x="41" y="15"/>
                  </a:cubicBezTo>
                  <a:cubicBezTo>
                    <a:pt x="39" y="15"/>
                    <a:pt x="38" y="14"/>
                    <a:pt x="37" y="14"/>
                  </a:cubicBezTo>
                  <a:cubicBezTo>
                    <a:pt x="36" y="14"/>
                    <a:pt x="35" y="14"/>
                    <a:pt x="34" y="14"/>
                  </a:cubicBezTo>
                  <a:cubicBezTo>
                    <a:pt x="31" y="13"/>
                    <a:pt x="31" y="11"/>
                    <a:pt x="28" y="10"/>
                  </a:cubicBezTo>
                  <a:cubicBezTo>
                    <a:pt x="26" y="9"/>
                    <a:pt x="23" y="8"/>
                    <a:pt x="21" y="9"/>
                  </a:cubicBezTo>
                  <a:cubicBezTo>
                    <a:pt x="18" y="10"/>
                    <a:pt x="16" y="12"/>
                    <a:pt x="13" y="13"/>
                  </a:cubicBezTo>
                  <a:cubicBezTo>
                    <a:pt x="11" y="14"/>
                    <a:pt x="9" y="16"/>
                    <a:pt x="7" y="17"/>
                  </a:cubicBezTo>
                  <a:cubicBezTo>
                    <a:pt x="4" y="17"/>
                    <a:pt x="2" y="19"/>
                    <a:pt x="0" y="1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3" name="Freeform 717"/>
            <p:cNvSpPr>
              <a:spLocks/>
            </p:cNvSpPr>
            <p:nvPr/>
          </p:nvSpPr>
          <p:spPr bwMode="auto">
            <a:xfrm>
              <a:off x="6111243" y="2566982"/>
              <a:ext cx="293070" cy="504910"/>
            </a:xfrm>
            <a:custGeom>
              <a:avLst/>
              <a:gdLst>
                <a:gd name="T0" fmla="*/ 61 w 63"/>
                <a:gd name="T1" fmla="*/ 25 h 108"/>
                <a:gd name="T2" fmla="*/ 61 w 63"/>
                <a:gd name="T3" fmla="*/ 20 h 108"/>
                <a:gd name="T4" fmla="*/ 61 w 63"/>
                <a:gd name="T5" fmla="*/ 16 h 108"/>
                <a:gd name="T6" fmla="*/ 60 w 63"/>
                <a:gd name="T7" fmla="*/ 13 h 108"/>
                <a:gd name="T8" fmla="*/ 60 w 63"/>
                <a:gd name="T9" fmla="*/ 11 h 108"/>
                <a:gd name="T10" fmla="*/ 57 w 63"/>
                <a:gd name="T11" fmla="*/ 7 h 108"/>
                <a:gd name="T12" fmla="*/ 51 w 63"/>
                <a:gd name="T13" fmla="*/ 5 h 108"/>
                <a:gd name="T14" fmla="*/ 44 w 63"/>
                <a:gd name="T15" fmla="*/ 1 h 108"/>
                <a:gd name="T16" fmla="*/ 44 w 63"/>
                <a:gd name="T17" fmla="*/ 5 h 108"/>
                <a:gd name="T18" fmla="*/ 34 w 63"/>
                <a:gd name="T19" fmla="*/ 5 h 108"/>
                <a:gd name="T20" fmla="*/ 34 w 63"/>
                <a:gd name="T21" fmla="*/ 10 h 108"/>
                <a:gd name="T22" fmla="*/ 29 w 63"/>
                <a:gd name="T23" fmla="*/ 10 h 108"/>
                <a:gd name="T24" fmla="*/ 27 w 63"/>
                <a:gd name="T25" fmla="*/ 12 h 108"/>
                <a:gd name="T26" fmla="*/ 25 w 63"/>
                <a:gd name="T27" fmla="*/ 15 h 108"/>
                <a:gd name="T28" fmla="*/ 25 w 63"/>
                <a:gd name="T29" fmla="*/ 18 h 108"/>
                <a:gd name="T30" fmla="*/ 24 w 63"/>
                <a:gd name="T31" fmla="*/ 20 h 108"/>
                <a:gd name="T32" fmla="*/ 20 w 63"/>
                <a:gd name="T33" fmla="*/ 25 h 108"/>
                <a:gd name="T34" fmla="*/ 17 w 63"/>
                <a:gd name="T35" fmla="*/ 27 h 108"/>
                <a:gd name="T36" fmla="*/ 16 w 63"/>
                <a:gd name="T37" fmla="*/ 33 h 108"/>
                <a:gd name="T38" fmla="*/ 13 w 63"/>
                <a:gd name="T39" fmla="*/ 38 h 108"/>
                <a:gd name="T40" fmla="*/ 15 w 63"/>
                <a:gd name="T41" fmla="*/ 42 h 108"/>
                <a:gd name="T42" fmla="*/ 9 w 63"/>
                <a:gd name="T43" fmla="*/ 44 h 108"/>
                <a:gd name="T44" fmla="*/ 5 w 63"/>
                <a:gd name="T45" fmla="*/ 51 h 108"/>
                <a:gd name="T46" fmla="*/ 6 w 63"/>
                <a:gd name="T47" fmla="*/ 57 h 108"/>
                <a:gd name="T48" fmla="*/ 8 w 63"/>
                <a:gd name="T49" fmla="*/ 63 h 108"/>
                <a:gd name="T50" fmla="*/ 7 w 63"/>
                <a:gd name="T51" fmla="*/ 67 h 108"/>
                <a:gd name="T52" fmla="*/ 7 w 63"/>
                <a:gd name="T53" fmla="*/ 74 h 108"/>
                <a:gd name="T54" fmla="*/ 4 w 63"/>
                <a:gd name="T55" fmla="*/ 78 h 108"/>
                <a:gd name="T56" fmla="*/ 3 w 63"/>
                <a:gd name="T57" fmla="*/ 83 h 108"/>
                <a:gd name="T58" fmla="*/ 0 w 63"/>
                <a:gd name="T59" fmla="*/ 82 h 108"/>
                <a:gd name="T60" fmla="*/ 4 w 63"/>
                <a:gd name="T61" fmla="*/ 90 h 108"/>
                <a:gd name="T62" fmla="*/ 7 w 63"/>
                <a:gd name="T63" fmla="*/ 97 h 108"/>
                <a:gd name="T64" fmla="*/ 8 w 63"/>
                <a:gd name="T65" fmla="*/ 102 h 108"/>
                <a:gd name="T66" fmla="*/ 10 w 63"/>
                <a:gd name="T67" fmla="*/ 107 h 108"/>
                <a:gd name="T68" fmla="*/ 14 w 63"/>
                <a:gd name="T69" fmla="*/ 108 h 108"/>
                <a:gd name="T70" fmla="*/ 15 w 63"/>
                <a:gd name="T71" fmla="*/ 105 h 108"/>
                <a:gd name="T72" fmla="*/ 24 w 63"/>
                <a:gd name="T73" fmla="*/ 101 h 108"/>
                <a:gd name="T74" fmla="*/ 27 w 63"/>
                <a:gd name="T75" fmla="*/ 92 h 108"/>
                <a:gd name="T76" fmla="*/ 26 w 63"/>
                <a:gd name="T77" fmla="*/ 87 h 108"/>
                <a:gd name="T78" fmla="*/ 28 w 63"/>
                <a:gd name="T79" fmla="*/ 84 h 108"/>
                <a:gd name="T80" fmla="*/ 32 w 63"/>
                <a:gd name="T81" fmla="*/ 82 h 108"/>
                <a:gd name="T82" fmla="*/ 32 w 63"/>
                <a:gd name="T83" fmla="*/ 81 h 108"/>
                <a:gd name="T84" fmla="*/ 35 w 63"/>
                <a:gd name="T85" fmla="*/ 80 h 108"/>
                <a:gd name="T86" fmla="*/ 34 w 63"/>
                <a:gd name="T87" fmla="*/ 78 h 108"/>
                <a:gd name="T88" fmla="*/ 36 w 63"/>
                <a:gd name="T89" fmla="*/ 77 h 108"/>
                <a:gd name="T90" fmla="*/ 35 w 63"/>
                <a:gd name="T91" fmla="*/ 73 h 108"/>
                <a:gd name="T92" fmla="*/ 29 w 63"/>
                <a:gd name="T93" fmla="*/ 66 h 108"/>
                <a:gd name="T94" fmla="*/ 30 w 63"/>
                <a:gd name="T95" fmla="*/ 60 h 108"/>
                <a:gd name="T96" fmla="*/ 30 w 63"/>
                <a:gd name="T97" fmla="*/ 56 h 108"/>
                <a:gd name="T98" fmla="*/ 33 w 63"/>
                <a:gd name="T99" fmla="*/ 53 h 108"/>
                <a:gd name="T100" fmla="*/ 39 w 63"/>
                <a:gd name="T101" fmla="*/ 48 h 108"/>
                <a:gd name="T102" fmla="*/ 49 w 63"/>
                <a:gd name="T103" fmla="*/ 41 h 108"/>
                <a:gd name="T104" fmla="*/ 50 w 63"/>
                <a:gd name="T105" fmla="*/ 35 h 108"/>
                <a:gd name="T106" fmla="*/ 50 w 63"/>
                <a:gd name="T107" fmla="*/ 32 h 108"/>
                <a:gd name="T108" fmla="*/ 54 w 63"/>
                <a:gd name="T109" fmla="*/ 30 h 108"/>
                <a:gd name="T110" fmla="*/ 58 w 63"/>
                <a:gd name="T111" fmla="*/ 29 h 108"/>
                <a:gd name="T112" fmla="*/ 60 w 63"/>
                <a:gd name="T113" fmla="*/ 28 h 108"/>
                <a:gd name="T114" fmla="*/ 63 w 63"/>
                <a:gd name="T115" fmla="*/ 28 h 108"/>
                <a:gd name="T116" fmla="*/ 61 w 63"/>
                <a:gd name="T117" fmla="*/ 25 h 108"/>
                <a:gd name="T118" fmla="*/ 61 w 63"/>
                <a:gd name="T119" fmla="*/ 2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 h="108">
                  <a:moveTo>
                    <a:pt x="61" y="25"/>
                  </a:moveTo>
                  <a:cubicBezTo>
                    <a:pt x="60" y="24"/>
                    <a:pt x="62" y="22"/>
                    <a:pt x="61" y="20"/>
                  </a:cubicBezTo>
                  <a:cubicBezTo>
                    <a:pt x="60" y="18"/>
                    <a:pt x="61" y="18"/>
                    <a:pt x="61" y="16"/>
                  </a:cubicBezTo>
                  <a:cubicBezTo>
                    <a:pt x="61" y="15"/>
                    <a:pt x="60" y="14"/>
                    <a:pt x="60" y="13"/>
                  </a:cubicBezTo>
                  <a:cubicBezTo>
                    <a:pt x="59" y="12"/>
                    <a:pt x="60" y="12"/>
                    <a:pt x="60" y="11"/>
                  </a:cubicBezTo>
                  <a:cubicBezTo>
                    <a:pt x="59" y="9"/>
                    <a:pt x="59" y="8"/>
                    <a:pt x="57" y="7"/>
                  </a:cubicBezTo>
                  <a:cubicBezTo>
                    <a:pt x="55" y="6"/>
                    <a:pt x="53" y="6"/>
                    <a:pt x="51" y="5"/>
                  </a:cubicBezTo>
                  <a:cubicBezTo>
                    <a:pt x="49" y="3"/>
                    <a:pt x="47" y="0"/>
                    <a:pt x="44" y="1"/>
                  </a:cubicBezTo>
                  <a:cubicBezTo>
                    <a:pt x="43" y="1"/>
                    <a:pt x="44" y="4"/>
                    <a:pt x="44" y="5"/>
                  </a:cubicBezTo>
                  <a:cubicBezTo>
                    <a:pt x="43" y="8"/>
                    <a:pt x="37" y="6"/>
                    <a:pt x="34" y="5"/>
                  </a:cubicBezTo>
                  <a:cubicBezTo>
                    <a:pt x="34" y="7"/>
                    <a:pt x="34" y="8"/>
                    <a:pt x="34" y="10"/>
                  </a:cubicBezTo>
                  <a:cubicBezTo>
                    <a:pt x="33" y="10"/>
                    <a:pt x="31" y="9"/>
                    <a:pt x="29" y="10"/>
                  </a:cubicBezTo>
                  <a:cubicBezTo>
                    <a:pt x="28" y="10"/>
                    <a:pt x="28" y="11"/>
                    <a:pt x="27" y="12"/>
                  </a:cubicBezTo>
                  <a:cubicBezTo>
                    <a:pt x="27" y="13"/>
                    <a:pt x="25" y="14"/>
                    <a:pt x="25" y="15"/>
                  </a:cubicBezTo>
                  <a:cubicBezTo>
                    <a:pt x="24" y="16"/>
                    <a:pt x="26" y="18"/>
                    <a:pt x="25" y="18"/>
                  </a:cubicBezTo>
                  <a:cubicBezTo>
                    <a:pt x="25" y="19"/>
                    <a:pt x="24" y="19"/>
                    <a:pt x="24" y="20"/>
                  </a:cubicBezTo>
                  <a:cubicBezTo>
                    <a:pt x="22" y="21"/>
                    <a:pt x="20" y="23"/>
                    <a:pt x="20" y="25"/>
                  </a:cubicBezTo>
                  <a:cubicBezTo>
                    <a:pt x="20" y="27"/>
                    <a:pt x="18" y="25"/>
                    <a:pt x="17" y="27"/>
                  </a:cubicBezTo>
                  <a:cubicBezTo>
                    <a:pt x="17" y="29"/>
                    <a:pt x="17" y="31"/>
                    <a:pt x="16" y="33"/>
                  </a:cubicBezTo>
                  <a:cubicBezTo>
                    <a:pt x="16" y="35"/>
                    <a:pt x="13" y="36"/>
                    <a:pt x="13" y="38"/>
                  </a:cubicBezTo>
                  <a:cubicBezTo>
                    <a:pt x="13" y="39"/>
                    <a:pt x="16" y="41"/>
                    <a:pt x="15" y="42"/>
                  </a:cubicBezTo>
                  <a:cubicBezTo>
                    <a:pt x="13" y="44"/>
                    <a:pt x="11" y="43"/>
                    <a:pt x="9" y="44"/>
                  </a:cubicBezTo>
                  <a:cubicBezTo>
                    <a:pt x="6" y="45"/>
                    <a:pt x="5" y="48"/>
                    <a:pt x="5" y="51"/>
                  </a:cubicBezTo>
                  <a:cubicBezTo>
                    <a:pt x="6" y="53"/>
                    <a:pt x="6" y="55"/>
                    <a:pt x="6" y="57"/>
                  </a:cubicBezTo>
                  <a:cubicBezTo>
                    <a:pt x="6" y="60"/>
                    <a:pt x="4" y="61"/>
                    <a:pt x="8" y="63"/>
                  </a:cubicBezTo>
                  <a:cubicBezTo>
                    <a:pt x="10" y="65"/>
                    <a:pt x="9" y="66"/>
                    <a:pt x="7" y="67"/>
                  </a:cubicBezTo>
                  <a:cubicBezTo>
                    <a:pt x="6" y="68"/>
                    <a:pt x="8" y="72"/>
                    <a:pt x="7" y="74"/>
                  </a:cubicBezTo>
                  <a:cubicBezTo>
                    <a:pt x="7" y="76"/>
                    <a:pt x="4" y="76"/>
                    <a:pt x="4" y="78"/>
                  </a:cubicBezTo>
                  <a:cubicBezTo>
                    <a:pt x="4" y="79"/>
                    <a:pt x="4" y="83"/>
                    <a:pt x="3" y="83"/>
                  </a:cubicBezTo>
                  <a:cubicBezTo>
                    <a:pt x="3" y="83"/>
                    <a:pt x="1" y="82"/>
                    <a:pt x="0" y="82"/>
                  </a:cubicBezTo>
                  <a:cubicBezTo>
                    <a:pt x="0" y="86"/>
                    <a:pt x="4" y="87"/>
                    <a:pt x="4" y="90"/>
                  </a:cubicBezTo>
                  <a:cubicBezTo>
                    <a:pt x="3" y="91"/>
                    <a:pt x="6" y="96"/>
                    <a:pt x="7" y="97"/>
                  </a:cubicBezTo>
                  <a:cubicBezTo>
                    <a:pt x="9" y="99"/>
                    <a:pt x="8" y="100"/>
                    <a:pt x="8" y="102"/>
                  </a:cubicBezTo>
                  <a:cubicBezTo>
                    <a:pt x="8" y="103"/>
                    <a:pt x="10" y="105"/>
                    <a:pt x="10" y="107"/>
                  </a:cubicBezTo>
                  <a:cubicBezTo>
                    <a:pt x="9" y="108"/>
                    <a:pt x="13" y="107"/>
                    <a:pt x="14" y="108"/>
                  </a:cubicBezTo>
                  <a:cubicBezTo>
                    <a:pt x="16" y="108"/>
                    <a:pt x="15" y="107"/>
                    <a:pt x="15" y="105"/>
                  </a:cubicBezTo>
                  <a:cubicBezTo>
                    <a:pt x="15" y="100"/>
                    <a:pt x="23" y="104"/>
                    <a:pt x="24" y="101"/>
                  </a:cubicBezTo>
                  <a:cubicBezTo>
                    <a:pt x="25" y="98"/>
                    <a:pt x="26" y="95"/>
                    <a:pt x="27" y="92"/>
                  </a:cubicBezTo>
                  <a:cubicBezTo>
                    <a:pt x="27" y="90"/>
                    <a:pt x="27" y="88"/>
                    <a:pt x="26" y="87"/>
                  </a:cubicBezTo>
                  <a:cubicBezTo>
                    <a:pt x="25" y="85"/>
                    <a:pt x="26" y="85"/>
                    <a:pt x="28" y="84"/>
                  </a:cubicBezTo>
                  <a:cubicBezTo>
                    <a:pt x="29" y="84"/>
                    <a:pt x="32" y="83"/>
                    <a:pt x="32" y="82"/>
                  </a:cubicBezTo>
                  <a:cubicBezTo>
                    <a:pt x="32" y="82"/>
                    <a:pt x="32" y="81"/>
                    <a:pt x="32" y="81"/>
                  </a:cubicBezTo>
                  <a:cubicBezTo>
                    <a:pt x="33" y="81"/>
                    <a:pt x="35" y="81"/>
                    <a:pt x="35" y="80"/>
                  </a:cubicBezTo>
                  <a:cubicBezTo>
                    <a:pt x="35" y="79"/>
                    <a:pt x="34" y="79"/>
                    <a:pt x="34" y="78"/>
                  </a:cubicBezTo>
                  <a:cubicBezTo>
                    <a:pt x="35" y="78"/>
                    <a:pt x="36" y="77"/>
                    <a:pt x="36" y="77"/>
                  </a:cubicBezTo>
                  <a:cubicBezTo>
                    <a:pt x="38" y="75"/>
                    <a:pt x="37" y="74"/>
                    <a:pt x="35" y="73"/>
                  </a:cubicBezTo>
                  <a:cubicBezTo>
                    <a:pt x="33" y="71"/>
                    <a:pt x="29" y="70"/>
                    <a:pt x="29" y="66"/>
                  </a:cubicBezTo>
                  <a:cubicBezTo>
                    <a:pt x="29" y="64"/>
                    <a:pt x="29" y="62"/>
                    <a:pt x="30" y="60"/>
                  </a:cubicBezTo>
                  <a:cubicBezTo>
                    <a:pt x="31" y="58"/>
                    <a:pt x="31" y="58"/>
                    <a:pt x="30" y="56"/>
                  </a:cubicBezTo>
                  <a:cubicBezTo>
                    <a:pt x="29" y="56"/>
                    <a:pt x="33" y="53"/>
                    <a:pt x="33" y="53"/>
                  </a:cubicBezTo>
                  <a:cubicBezTo>
                    <a:pt x="35" y="51"/>
                    <a:pt x="36" y="49"/>
                    <a:pt x="39" y="48"/>
                  </a:cubicBezTo>
                  <a:cubicBezTo>
                    <a:pt x="42" y="47"/>
                    <a:pt x="47" y="44"/>
                    <a:pt x="49" y="41"/>
                  </a:cubicBezTo>
                  <a:cubicBezTo>
                    <a:pt x="51" y="38"/>
                    <a:pt x="46" y="36"/>
                    <a:pt x="50" y="35"/>
                  </a:cubicBezTo>
                  <a:cubicBezTo>
                    <a:pt x="52" y="34"/>
                    <a:pt x="51" y="34"/>
                    <a:pt x="50" y="32"/>
                  </a:cubicBezTo>
                  <a:cubicBezTo>
                    <a:pt x="50" y="31"/>
                    <a:pt x="53" y="30"/>
                    <a:pt x="54" y="30"/>
                  </a:cubicBezTo>
                  <a:cubicBezTo>
                    <a:pt x="56" y="28"/>
                    <a:pt x="57" y="27"/>
                    <a:pt x="58" y="29"/>
                  </a:cubicBezTo>
                  <a:cubicBezTo>
                    <a:pt x="59" y="29"/>
                    <a:pt x="60" y="28"/>
                    <a:pt x="60" y="28"/>
                  </a:cubicBezTo>
                  <a:cubicBezTo>
                    <a:pt x="61" y="28"/>
                    <a:pt x="62" y="28"/>
                    <a:pt x="63" y="28"/>
                  </a:cubicBezTo>
                  <a:cubicBezTo>
                    <a:pt x="63" y="27"/>
                    <a:pt x="62" y="27"/>
                    <a:pt x="61" y="25"/>
                  </a:cubicBezTo>
                  <a:cubicBezTo>
                    <a:pt x="60" y="24"/>
                    <a:pt x="61" y="26"/>
                    <a:pt x="61" y="2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4" name="Freeform 718"/>
            <p:cNvSpPr>
              <a:spLocks/>
            </p:cNvSpPr>
            <p:nvPr/>
          </p:nvSpPr>
          <p:spPr bwMode="auto">
            <a:xfrm>
              <a:off x="6326268" y="2528756"/>
              <a:ext cx="251658" cy="393415"/>
            </a:xfrm>
            <a:custGeom>
              <a:avLst/>
              <a:gdLst>
                <a:gd name="T0" fmla="*/ 53 w 54"/>
                <a:gd name="T1" fmla="*/ 59 h 84"/>
                <a:gd name="T2" fmla="*/ 47 w 54"/>
                <a:gd name="T3" fmla="*/ 55 h 84"/>
                <a:gd name="T4" fmla="*/ 49 w 54"/>
                <a:gd name="T5" fmla="*/ 51 h 84"/>
                <a:gd name="T6" fmla="*/ 44 w 54"/>
                <a:gd name="T7" fmla="*/ 44 h 84"/>
                <a:gd name="T8" fmla="*/ 46 w 54"/>
                <a:gd name="T9" fmla="*/ 43 h 84"/>
                <a:gd name="T10" fmla="*/ 44 w 54"/>
                <a:gd name="T11" fmla="*/ 38 h 84"/>
                <a:gd name="T12" fmla="*/ 45 w 54"/>
                <a:gd name="T13" fmla="*/ 36 h 84"/>
                <a:gd name="T14" fmla="*/ 44 w 54"/>
                <a:gd name="T15" fmla="*/ 32 h 84"/>
                <a:gd name="T16" fmla="*/ 42 w 54"/>
                <a:gd name="T17" fmla="*/ 26 h 84"/>
                <a:gd name="T18" fmla="*/ 45 w 54"/>
                <a:gd name="T19" fmla="*/ 23 h 84"/>
                <a:gd name="T20" fmla="*/ 44 w 54"/>
                <a:gd name="T21" fmla="*/ 19 h 84"/>
                <a:gd name="T22" fmla="*/ 38 w 54"/>
                <a:gd name="T23" fmla="*/ 13 h 84"/>
                <a:gd name="T24" fmla="*/ 40 w 54"/>
                <a:gd name="T25" fmla="*/ 12 h 84"/>
                <a:gd name="T26" fmla="*/ 39 w 54"/>
                <a:gd name="T27" fmla="*/ 10 h 84"/>
                <a:gd name="T28" fmla="*/ 41 w 54"/>
                <a:gd name="T29" fmla="*/ 3 h 84"/>
                <a:gd name="T30" fmla="*/ 37 w 54"/>
                <a:gd name="T31" fmla="*/ 1 h 84"/>
                <a:gd name="T32" fmla="*/ 34 w 54"/>
                <a:gd name="T33" fmla="*/ 0 h 84"/>
                <a:gd name="T34" fmla="*/ 29 w 54"/>
                <a:gd name="T35" fmla="*/ 1 h 84"/>
                <a:gd name="T36" fmla="*/ 25 w 54"/>
                <a:gd name="T37" fmla="*/ 5 h 84"/>
                <a:gd name="T38" fmla="*/ 24 w 54"/>
                <a:gd name="T39" fmla="*/ 10 h 84"/>
                <a:gd name="T40" fmla="*/ 21 w 54"/>
                <a:gd name="T41" fmla="*/ 13 h 84"/>
                <a:gd name="T42" fmla="*/ 17 w 54"/>
                <a:gd name="T43" fmla="*/ 11 h 84"/>
                <a:gd name="T44" fmla="*/ 14 w 54"/>
                <a:gd name="T45" fmla="*/ 12 h 84"/>
                <a:gd name="T46" fmla="*/ 7 w 54"/>
                <a:gd name="T47" fmla="*/ 10 h 84"/>
                <a:gd name="T48" fmla="*/ 4 w 54"/>
                <a:gd name="T49" fmla="*/ 7 h 84"/>
                <a:gd name="T50" fmla="*/ 0 w 54"/>
                <a:gd name="T51" fmla="*/ 9 h 84"/>
                <a:gd name="T52" fmla="*/ 8 w 54"/>
                <a:gd name="T53" fmla="*/ 14 h 84"/>
                <a:gd name="T54" fmla="*/ 12 w 54"/>
                <a:gd name="T55" fmla="*/ 16 h 84"/>
                <a:gd name="T56" fmla="*/ 14 w 54"/>
                <a:gd name="T57" fmla="*/ 19 h 84"/>
                <a:gd name="T58" fmla="*/ 14 w 54"/>
                <a:gd name="T59" fmla="*/ 21 h 84"/>
                <a:gd name="T60" fmla="*/ 15 w 54"/>
                <a:gd name="T61" fmla="*/ 24 h 84"/>
                <a:gd name="T62" fmla="*/ 15 w 54"/>
                <a:gd name="T63" fmla="*/ 27 h 84"/>
                <a:gd name="T64" fmla="*/ 16 w 54"/>
                <a:gd name="T65" fmla="*/ 29 h 84"/>
                <a:gd name="T66" fmla="*/ 15 w 54"/>
                <a:gd name="T67" fmla="*/ 33 h 84"/>
                <a:gd name="T68" fmla="*/ 17 w 54"/>
                <a:gd name="T69" fmla="*/ 36 h 84"/>
                <a:gd name="T70" fmla="*/ 21 w 54"/>
                <a:gd name="T71" fmla="*/ 38 h 84"/>
                <a:gd name="T72" fmla="*/ 22 w 54"/>
                <a:gd name="T73" fmla="*/ 41 h 84"/>
                <a:gd name="T74" fmla="*/ 23 w 54"/>
                <a:gd name="T75" fmla="*/ 44 h 84"/>
                <a:gd name="T76" fmla="*/ 20 w 54"/>
                <a:gd name="T77" fmla="*/ 44 h 84"/>
                <a:gd name="T78" fmla="*/ 16 w 54"/>
                <a:gd name="T79" fmla="*/ 49 h 84"/>
                <a:gd name="T80" fmla="*/ 13 w 54"/>
                <a:gd name="T81" fmla="*/ 51 h 84"/>
                <a:gd name="T82" fmla="*/ 10 w 54"/>
                <a:gd name="T83" fmla="*/ 54 h 84"/>
                <a:gd name="T84" fmla="*/ 4 w 54"/>
                <a:gd name="T85" fmla="*/ 57 h 84"/>
                <a:gd name="T86" fmla="*/ 2 w 54"/>
                <a:gd name="T87" fmla="*/ 62 h 84"/>
                <a:gd name="T88" fmla="*/ 4 w 54"/>
                <a:gd name="T89" fmla="*/ 67 h 84"/>
                <a:gd name="T90" fmla="*/ 4 w 54"/>
                <a:gd name="T91" fmla="*/ 73 h 84"/>
                <a:gd name="T92" fmla="*/ 4 w 54"/>
                <a:gd name="T93" fmla="*/ 78 h 84"/>
                <a:gd name="T94" fmla="*/ 7 w 54"/>
                <a:gd name="T95" fmla="*/ 80 h 84"/>
                <a:gd name="T96" fmla="*/ 5 w 54"/>
                <a:gd name="T97" fmla="*/ 81 h 84"/>
                <a:gd name="T98" fmla="*/ 8 w 54"/>
                <a:gd name="T99" fmla="*/ 79 h 84"/>
                <a:gd name="T100" fmla="*/ 8 w 54"/>
                <a:gd name="T101" fmla="*/ 83 h 84"/>
                <a:gd name="T102" fmla="*/ 11 w 54"/>
                <a:gd name="T103" fmla="*/ 80 h 84"/>
                <a:gd name="T104" fmla="*/ 11 w 54"/>
                <a:gd name="T105" fmla="*/ 83 h 84"/>
                <a:gd name="T106" fmla="*/ 23 w 54"/>
                <a:gd name="T107" fmla="*/ 80 h 84"/>
                <a:gd name="T108" fmla="*/ 36 w 54"/>
                <a:gd name="T109" fmla="*/ 78 h 84"/>
                <a:gd name="T110" fmla="*/ 46 w 54"/>
                <a:gd name="T111" fmla="*/ 68 h 84"/>
                <a:gd name="T112" fmla="*/ 53 w 54"/>
                <a:gd name="T113" fmla="*/ 59 h 84"/>
                <a:gd name="T114" fmla="*/ 53 w 54"/>
                <a:gd name="T115"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84">
                  <a:moveTo>
                    <a:pt x="53" y="59"/>
                  </a:moveTo>
                  <a:cubicBezTo>
                    <a:pt x="52" y="57"/>
                    <a:pt x="49" y="56"/>
                    <a:pt x="47" y="55"/>
                  </a:cubicBezTo>
                  <a:cubicBezTo>
                    <a:pt x="44" y="53"/>
                    <a:pt x="48" y="53"/>
                    <a:pt x="49" y="51"/>
                  </a:cubicBezTo>
                  <a:cubicBezTo>
                    <a:pt x="49" y="51"/>
                    <a:pt x="45" y="45"/>
                    <a:pt x="44" y="44"/>
                  </a:cubicBezTo>
                  <a:cubicBezTo>
                    <a:pt x="44" y="44"/>
                    <a:pt x="46" y="43"/>
                    <a:pt x="46" y="43"/>
                  </a:cubicBezTo>
                  <a:cubicBezTo>
                    <a:pt x="46" y="42"/>
                    <a:pt x="44" y="39"/>
                    <a:pt x="44" y="38"/>
                  </a:cubicBezTo>
                  <a:cubicBezTo>
                    <a:pt x="44" y="37"/>
                    <a:pt x="45" y="37"/>
                    <a:pt x="45" y="36"/>
                  </a:cubicBezTo>
                  <a:cubicBezTo>
                    <a:pt x="46" y="35"/>
                    <a:pt x="44" y="33"/>
                    <a:pt x="44" y="32"/>
                  </a:cubicBezTo>
                  <a:cubicBezTo>
                    <a:pt x="42" y="30"/>
                    <a:pt x="40" y="28"/>
                    <a:pt x="42" y="26"/>
                  </a:cubicBezTo>
                  <a:cubicBezTo>
                    <a:pt x="43" y="25"/>
                    <a:pt x="45" y="24"/>
                    <a:pt x="45" y="23"/>
                  </a:cubicBezTo>
                  <a:cubicBezTo>
                    <a:pt x="46" y="21"/>
                    <a:pt x="44" y="20"/>
                    <a:pt x="44" y="19"/>
                  </a:cubicBezTo>
                  <a:cubicBezTo>
                    <a:pt x="43" y="18"/>
                    <a:pt x="36" y="15"/>
                    <a:pt x="38" y="13"/>
                  </a:cubicBezTo>
                  <a:cubicBezTo>
                    <a:pt x="38" y="13"/>
                    <a:pt x="40" y="12"/>
                    <a:pt x="40" y="12"/>
                  </a:cubicBezTo>
                  <a:cubicBezTo>
                    <a:pt x="40" y="12"/>
                    <a:pt x="37" y="10"/>
                    <a:pt x="39" y="10"/>
                  </a:cubicBezTo>
                  <a:cubicBezTo>
                    <a:pt x="42" y="10"/>
                    <a:pt x="44" y="5"/>
                    <a:pt x="41" y="3"/>
                  </a:cubicBezTo>
                  <a:cubicBezTo>
                    <a:pt x="40" y="2"/>
                    <a:pt x="38" y="2"/>
                    <a:pt x="37" y="1"/>
                  </a:cubicBezTo>
                  <a:cubicBezTo>
                    <a:pt x="36" y="0"/>
                    <a:pt x="35" y="0"/>
                    <a:pt x="34" y="0"/>
                  </a:cubicBezTo>
                  <a:cubicBezTo>
                    <a:pt x="32" y="1"/>
                    <a:pt x="31" y="0"/>
                    <a:pt x="29" y="1"/>
                  </a:cubicBezTo>
                  <a:cubicBezTo>
                    <a:pt x="28" y="2"/>
                    <a:pt x="26" y="4"/>
                    <a:pt x="25" y="5"/>
                  </a:cubicBezTo>
                  <a:cubicBezTo>
                    <a:pt x="25" y="6"/>
                    <a:pt x="25" y="10"/>
                    <a:pt x="24" y="10"/>
                  </a:cubicBezTo>
                  <a:cubicBezTo>
                    <a:pt x="23" y="11"/>
                    <a:pt x="22" y="12"/>
                    <a:pt x="21" y="13"/>
                  </a:cubicBezTo>
                  <a:cubicBezTo>
                    <a:pt x="20" y="13"/>
                    <a:pt x="18" y="11"/>
                    <a:pt x="17" y="11"/>
                  </a:cubicBezTo>
                  <a:cubicBezTo>
                    <a:pt x="16" y="11"/>
                    <a:pt x="15" y="12"/>
                    <a:pt x="14" y="12"/>
                  </a:cubicBezTo>
                  <a:cubicBezTo>
                    <a:pt x="11" y="13"/>
                    <a:pt x="9" y="12"/>
                    <a:pt x="7" y="10"/>
                  </a:cubicBezTo>
                  <a:cubicBezTo>
                    <a:pt x="7" y="9"/>
                    <a:pt x="5" y="7"/>
                    <a:pt x="4" y="7"/>
                  </a:cubicBezTo>
                  <a:cubicBezTo>
                    <a:pt x="3" y="7"/>
                    <a:pt x="1" y="9"/>
                    <a:pt x="0" y="9"/>
                  </a:cubicBezTo>
                  <a:cubicBezTo>
                    <a:pt x="2" y="11"/>
                    <a:pt x="5" y="13"/>
                    <a:pt x="8" y="14"/>
                  </a:cubicBezTo>
                  <a:cubicBezTo>
                    <a:pt x="9" y="14"/>
                    <a:pt x="11" y="15"/>
                    <a:pt x="12" y="16"/>
                  </a:cubicBezTo>
                  <a:cubicBezTo>
                    <a:pt x="13" y="17"/>
                    <a:pt x="13" y="18"/>
                    <a:pt x="14" y="19"/>
                  </a:cubicBezTo>
                  <a:cubicBezTo>
                    <a:pt x="14" y="20"/>
                    <a:pt x="13" y="20"/>
                    <a:pt x="14" y="21"/>
                  </a:cubicBezTo>
                  <a:cubicBezTo>
                    <a:pt x="14" y="22"/>
                    <a:pt x="16" y="23"/>
                    <a:pt x="15" y="24"/>
                  </a:cubicBezTo>
                  <a:cubicBezTo>
                    <a:pt x="15" y="25"/>
                    <a:pt x="14" y="26"/>
                    <a:pt x="15" y="27"/>
                  </a:cubicBezTo>
                  <a:cubicBezTo>
                    <a:pt x="15" y="27"/>
                    <a:pt x="16" y="29"/>
                    <a:pt x="16" y="29"/>
                  </a:cubicBezTo>
                  <a:cubicBezTo>
                    <a:pt x="15" y="30"/>
                    <a:pt x="15" y="32"/>
                    <a:pt x="15" y="33"/>
                  </a:cubicBezTo>
                  <a:cubicBezTo>
                    <a:pt x="15" y="33"/>
                    <a:pt x="17" y="36"/>
                    <a:pt x="17" y="36"/>
                  </a:cubicBezTo>
                  <a:cubicBezTo>
                    <a:pt x="18" y="37"/>
                    <a:pt x="20" y="38"/>
                    <a:pt x="21" y="38"/>
                  </a:cubicBezTo>
                  <a:cubicBezTo>
                    <a:pt x="22" y="39"/>
                    <a:pt x="22" y="40"/>
                    <a:pt x="22" y="41"/>
                  </a:cubicBezTo>
                  <a:cubicBezTo>
                    <a:pt x="22" y="42"/>
                    <a:pt x="23" y="43"/>
                    <a:pt x="23" y="44"/>
                  </a:cubicBezTo>
                  <a:cubicBezTo>
                    <a:pt x="23" y="45"/>
                    <a:pt x="21" y="44"/>
                    <a:pt x="20" y="44"/>
                  </a:cubicBezTo>
                  <a:cubicBezTo>
                    <a:pt x="19" y="44"/>
                    <a:pt x="16" y="48"/>
                    <a:pt x="16" y="49"/>
                  </a:cubicBezTo>
                  <a:cubicBezTo>
                    <a:pt x="15" y="50"/>
                    <a:pt x="14" y="50"/>
                    <a:pt x="13" y="51"/>
                  </a:cubicBezTo>
                  <a:cubicBezTo>
                    <a:pt x="12" y="52"/>
                    <a:pt x="11" y="53"/>
                    <a:pt x="10" y="54"/>
                  </a:cubicBezTo>
                  <a:cubicBezTo>
                    <a:pt x="9" y="54"/>
                    <a:pt x="4" y="58"/>
                    <a:pt x="4" y="57"/>
                  </a:cubicBezTo>
                  <a:cubicBezTo>
                    <a:pt x="4" y="59"/>
                    <a:pt x="2" y="60"/>
                    <a:pt x="2" y="62"/>
                  </a:cubicBezTo>
                  <a:cubicBezTo>
                    <a:pt x="3" y="64"/>
                    <a:pt x="2" y="67"/>
                    <a:pt x="4" y="67"/>
                  </a:cubicBezTo>
                  <a:cubicBezTo>
                    <a:pt x="5" y="67"/>
                    <a:pt x="4" y="72"/>
                    <a:pt x="4" y="73"/>
                  </a:cubicBezTo>
                  <a:cubicBezTo>
                    <a:pt x="4" y="75"/>
                    <a:pt x="2" y="77"/>
                    <a:pt x="4" y="78"/>
                  </a:cubicBezTo>
                  <a:cubicBezTo>
                    <a:pt x="4" y="78"/>
                    <a:pt x="8" y="79"/>
                    <a:pt x="7" y="80"/>
                  </a:cubicBezTo>
                  <a:cubicBezTo>
                    <a:pt x="7" y="80"/>
                    <a:pt x="5" y="81"/>
                    <a:pt x="5" y="81"/>
                  </a:cubicBezTo>
                  <a:cubicBezTo>
                    <a:pt x="7" y="81"/>
                    <a:pt x="7" y="79"/>
                    <a:pt x="8" y="79"/>
                  </a:cubicBezTo>
                  <a:cubicBezTo>
                    <a:pt x="10" y="78"/>
                    <a:pt x="8" y="83"/>
                    <a:pt x="8" y="83"/>
                  </a:cubicBezTo>
                  <a:cubicBezTo>
                    <a:pt x="8" y="83"/>
                    <a:pt x="11" y="80"/>
                    <a:pt x="11" y="80"/>
                  </a:cubicBezTo>
                  <a:cubicBezTo>
                    <a:pt x="12" y="79"/>
                    <a:pt x="11" y="83"/>
                    <a:pt x="11" y="83"/>
                  </a:cubicBezTo>
                  <a:cubicBezTo>
                    <a:pt x="14" y="84"/>
                    <a:pt x="20" y="81"/>
                    <a:pt x="23" y="80"/>
                  </a:cubicBezTo>
                  <a:cubicBezTo>
                    <a:pt x="27" y="79"/>
                    <a:pt x="31" y="79"/>
                    <a:pt x="36" y="78"/>
                  </a:cubicBezTo>
                  <a:cubicBezTo>
                    <a:pt x="39" y="74"/>
                    <a:pt x="43" y="71"/>
                    <a:pt x="46" y="68"/>
                  </a:cubicBezTo>
                  <a:cubicBezTo>
                    <a:pt x="48" y="66"/>
                    <a:pt x="54" y="62"/>
                    <a:pt x="53" y="59"/>
                  </a:cubicBezTo>
                  <a:cubicBezTo>
                    <a:pt x="52" y="57"/>
                    <a:pt x="54" y="62"/>
                    <a:pt x="53" y="5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5" name="Freeform 719"/>
            <p:cNvSpPr>
              <a:spLocks/>
            </p:cNvSpPr>
            <p:nvPr/>
          </p:nvSpPr>
          <p:spPr bwMode="auto">
            <a:xfrm>
              <a:off x="5966300" y="2482565"/>
              <a:ext cx="597290" cy="500131"/>
            </a:xfrm>
            <a:custGeom>
              <a:avLst/>
              <a:gdLst>
                <a:gd name="T0" fmla="*/ 38 w 128"/>
                <a:gd name="T1" fmla="*/ 87 h 107"/>
                <a:gd name="T2" fmla="*/ 38 w 128"/>
                <a:gd name="T3" fmla="*/ 63 h 107"/>
                <a:gd name="T4" fmla="*/ 47 w 128"/>
                <a:gd name="T5" fmla="*/ 52 h 107"/>
                <a:gd name="T6" fmla="*/ 56 w 128"/>
                <a:gd name="T7" fmla="*/ 34 h 107"/>
                <a:gd name="T8" fmla="*/ 72 w 128"/>
                <a:gd name="T9" fmla="*/ 25 h 107"/>
                <a:gd name="T10" fmla="*/ 86 w 128"/>
                <a:gd name="T11" fmla="*/ 22 h 107"/>
                <a:gd name="T12" fmla="*/ 102 w 128"/>
                <a:gd name="T13" fmla="*/ 20 h 107"/>
                <a:gd name="T14" fmla="*/ 112 w 128"/>
                <a:gd name="T15" fmla="*/ 10 h 107"/>
                <a:gd name="T16" fmla="*/ 120 w 128"/>
                <a:gd name="T17" fmla="*/ 13 h 107"/>
                <a:gd name="T18" fmla="*/ 127 w 128"/>
                <a:gd name="T19" fmla="*/ 6 h 107"/>
                <a:gd name="T20" fmla="*/ 114 w 128"/>
                <a:gd name="T21" fmla="*/ 5 h 107"/>
                <a:gd name="T22" fmla="*/ 116 w 128"/>
                <a:gd name="T23" fmla="*/ 2 h 107"/>
                <a:gd name="T24" fmla="*/ 106 w 128"/>
                <a:gd name="T25" fmla="*/ 3 h 107"/>
                <a:gd name="T26" fmla="*/ 100 w 128"/>
                <a:gd name="T27" fmla="*/ 1 h 107"/>
                <a:gd name="T28" fmla="*/ 95 w 128"/>
                <a:gd name="T29" fmla="*/ 3 h 107"/>
                <a:gd name="T30" fmla="*/ 91 w 128"/>
                <a:gd name="T31" fmla="*/ 6 h 107"/>
                <a:gd name="T32" fmla="*/ 90 w 128"/>
                <a:gd name="T33" fmla="*/ 11 h 107"/>
                <a:gd name="T34" fmla="*/ 84 w 128"/>
                <a:gd name="T35" fmla="*/ 10 h 107"/>
                <a:gd name="T36" fmla="*/ 80 w 128"/>
                <a:gd name="T37" fmla="*/ 13 h 107"/>
                <a:gd name="T38" fmla="*/ 76 w 128"/>
                <a:gd name="T39" fmla="*/ 15 h 107"/>
                <a:gd name="T40" fmla="*/ 72 w 128"/>
                <a:gd name="T41" fmla="*/ 16 h 107"/>
                <a:gd name="T42" fmla="*/ 68 w 128"/>
                <a:gd name="T43" fmla="*/ 10 h 107"/>
                <a:gd name="T44" fmla="*/ 67 w 128"/>
                <a:gd name="T45" fmla="*/ 14 h 107"/>
                <a:gd name="T46" fmla="*/ 65 w 128"/>
                <a:gd name="T47" fmla="*/ 14 h 107"/>
                <a:gd name="T48" fmla="*/ 62 w 128"/>
                <a:gd name="T49" fmla="*/ 18 h 107"/>
                <a:gd name="T50" fmla="*/ 61 w 128"/>
                <a:gd name="T51" fmla="*/ 21 h 107"/>
                <a:gd name="T52" fmla="*/ 57 w 128"/>
                <a:gd name="T53" fmla="*/ 20 h 107"/>
                <a:gd name="T54" fmla="*/ 54 w 128"/>
                <a:gd name="T55" fmla="*/ 20 h 107"/>
                <a:gd name="T56" fmla="*/ 51 w 128"/>
                <a:gd name="T57" fmla="*/ 22 h 107"/>
                <a:gd name="T58" fmla="*/ 49 w 128"/>
                <a:gd name="T59" fmla="*/ 23 h 107"/>
                <a:gd name="T60" fmla="*/ 54 w 128"/>
                <a:gd name="T61" fmla="*/ 25 h 107"/>
                <a:gd name="T62" fmla="*/ 56 w 128"/>
                <a:gd name="T63" fmla="*/ 25 h 107"/>
                <a:gd name="T64" fmla="*/ 57 w 128"/>
                <a:gd name="T65" fmla="*/ 28 h 107"/>
                <a:gd name="T66" fmla="*/ 49 w 128"/>
                <a:gd name="T67" fmla="*/ 31 h 107"/>
                <a:gd name="T68" fmla="*/ 53 w 128"/>
                <a:gd name="T69" fmla="*/ 33 h 107"/>
                <a:gd name="T70" fmla="*/ 49 w 128"/>
                <a:gd name="T71" fmla="*/ 35 h 107"/>
                <a:gd name="T72" fmla="*/ 43 w 128"/>
                <a:gd name="T73" fmla="*/ 40 h 107"/>
                <a:gd name="T74" fmla="*/ 42 w 128"/>
                <a:gd name="T75" fmla="*/ 43 h 107"/>
                <a:gd name="T76" fmla="*/ 39 w 128"/>
                <a:gd name="T77" fmla="*/ 45 h 107"/>
                <a:gd name="T78" fmla="*/ 39 w 128"/>
                <a:gd name="T79" fmla="*/ 49 h 107"/>
                <a:gd name="T80" fmla="*/ 39 w 128"/>
                <a:gd name="T81" fmla="*/ 52 h 107"/>
                <a:gd name="T82" fmla="*/ 35 w 128"/>
                <a:gd name="T83" fmla="*/ 56 h 107"/>
                <a:gd name="T84" fmla="*/ 27 w 128"/>
                <a:gd name="T85" fmla="*/ 62 h 107"/>
                <a:gd name="T86" fmla="*/ 31 w 128"/>
                <a:gd name="T87" fmla="*/ 64 h 107"/>
                <a:gd name="T88" fmla="*/ 28 w 128"/>
                <a:gd name="T89" fmla="*/ 66 h 107"/>
                <a:gd name="T90" fmla="*/ 19 w 128"/>
                <a:gd name="T91" fmla="*/ 68 h 107"/>
                <a:gd name="T92" fmla="*/ 16 w 128"/>
                <a:gd name="T93" fmla="*/ 72 h 107"/>
                <a:gd name="T94" fmla="*/ 10 w 128"/>
                <a:gd name="T95" fmla="*/ 73 h 107"/>
                <a:gd name="T96" fmla="*/ 10 w 128"/>
                <a:gd name="T97" fmla="*/ 74 h 107"/>
                <a:gd name="T98" fmla="*/ 5 w 128"/>
                <a:gd name="T99" fmla="*/ 75 h 107"/>
                <a:gd name="T100" fmla="*/ 4 w 128"/>
                <a:gd name="T101" fmla="*/ 81 h 107"/>
                <a:gd name="T102" fmla="*/ 1 w 128"/>
                <a:gd name="T103" fmla="*/ 86 h 107"/>
                <a:gd name="T104" fmla="*/ 6 w 128"/>
                <a:gd name="T105" fmla="*/ 92 h 107"/>
                <a:gd name="T106" fmla="*/ 7 w 128"/>
                <a:gd name="T107" fmla="*/ 94 h 107"/>
                <a:gd name="T108" fmla="*/ 3 w 128"/>
                <a:gd name="T109" fmla="*/ 93 h 107"/>
                <a:gd name="T110" fmla="*/ 5 w 128"/>
                <a:gd name="T111" fmla="*/ 97 h 107"/>
                <a:gd name="T112" fmla="*/ 5 w 128"/>
                <a:gd name="T113" fmla="*/ 103 h 107"/>
                <a:gd name="T114" fmla="*/ 27 w 128"/>
                <a:gd name="T115" fmla="*/ 99 h 107"/>
                <a:gd name="T116" fmla="*/ 34 w 128"/>
                <a:gd name="T117"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07">
                  <a:moveTo>
                    <a:pt x="34" y="101"/>
                  </a:moveTo>
                  <a:cubicBezTo>
                    <a:pt x="34" y="101"/>
                    <a:pt x="35" y="98"/>
                    <a:pt x="35" y="97"/>
                  </a:cubicBezTo>
                  <a:cubicBezTo>
                    <a:pt x="35" y="95"/>
                    <a:pt x="36" y="94"/>
                    <a:pt x="38" y="93"/>
                  </a:cubicBezTo>
                  <a:cubicBezTo>
                    <a:pt x="40" y="91"/>
                    <a:pt x="38" y="88"/>
                    <a:pt x="38" y="87"/>
                  </a:cubicBezTo>
                  <a:cubicBezTo>
                    <a:pt x="38" y="84"/>
                    <a:pt x="42" y="84"/>
                    <a:pt x="39" y="82"/>
                  </a:cubicBezTo>
                  <a:cubicBezTo>
                    <a:pt x="37" y="80"/>
                    <a:pt x="36" y="80"/>
                    <a:pt x="37" y="77"/>
                  </a:cubicBezTo>
                  <a:cubicBezTo>
                    <a:pt x="38" y="75"/>
                    <a:pt x="37" y="73"/>
                    <a:pt x="37" y="71"/>
                  </a:cubicBezTo>
                  <a:cubicBezTo>
                    <a:pt x="36" y="68"/>
                    <a:pt x="35" y="65"/>
                    <a:pt x="38" y="63"/>
                  </a:cubicBezTo>
                  <a:cubicBezTo>
                    <a:pt x="39" y="62"/>
                    <a:pt x="41" y="62"/>
                    <a:pt x="42" y="61"/>
                  </a:cubicBezTo>
                  <a:cubicBezTo>
                    <a:pt x="43" y="61"/>
                    <a:pt x="44" y="62"/>
                    <a:pt x="45" y="61"/>
                  </a:cubicBezTo>
                  <a:cubicBezTo>
                    <a:pt x="46" y="59"/>
                    <a:pt x="45" y="58"/>
                    <a:pt x="44" y="57"/>
                  </a:cubicBezTo>
                  <a:cubicBezTo>
                    <a:pt x="44" y="55"/>
                    <a:pt x="46" y="54"/>
                    <a:pt x="47" y="52"/>
                  </a:cubicBezTo>
                  <a:cubicBezTo>
                    <a:pt x="47" y="51"/>
                    <a:pt x="48" y="48"/>
                    <a:pt x="48" y="46"/>
                  </a:cubicBezTo>
                  <a:cubicBezTo>
                    <a:pt x="48" y="44"/>
                    <a:pt x="52" y="44"/>
                    <a:pt x="51" y="43"/>
                  </a:cubicBezTo>
                  <a:cubicBezTo>
                    <a:pt x="51" y="41"/>
                    <a:pt x="53" y="40"/>
                    <a:pt x="54" y="38"/>
                  </a:cubicBezTo>
                  <a:cubicBezTo>
                    <a:pt x="56" y="36"/>
                    <a:pt x="56" y="37"/>
                    <a:pt x="56" y="34"/>
                  </a:cubicBezTo>
                  <a:cubicBezTo>
                    <a:pt x="55" y="33"/>
                    <a:pt x="59" y="28"/>
                    <a:pt x="60" y="28"/>
                  </a:cubicBezTo>
                  <a:cubicBezTo>
                    <a:pt x="61" y="27"/>
                    <a:pt x="64" y="28"/>
                    <a:pt x="65" y="28"/>
                  </a:cubicBezTo>
                  <a:cubicBezTo>
                    <a:pt x="65" y="26"/>
                    <a:pt x="65" y="25"/>
                    <a:pt x="65" y="23"/>
                  </a:cubicBezTo>
                  <a:cubicBezTo>
                    <a:pt x="68" y="24"/>
                    <a:pt x="70" y="24"/>
                    <a:pt x="72" y="25"/>
                  </a:cubicBezTo>
                  <a:cubicBezTo>
                    <a:pt x="76" y="25"/>
                    <a:pt x="74" y="21"/>
                    <a:pt x="75" y="19"/>
                  </a:cubicBezTo>
                  <a:cubicBezTo>
                    <a:pt x="75" y="19"/>
                    <a:pt x="77" y="19"/>
                    <a:pt x="78" y="19"/>
                  </a:cubicBezTo>
                  <a:cubicBezTo>
                    <a:pt x="79" y="18"/>
                    <a:pt x="81" y="16"/>
                    <a:pt x="82" y="18"/>
                  </a:cubicBezTo>
                  <a:cubicBezTo>
                    <a:pt x="84" y="19"/>
                    <a:pt x="84" y="21"/>
                    <a:pt x="86" y="22"/>
                  </a:cubicBezTo>
                  <a:cubicBezTo>
                    <a:pt x="87" y="22"/>
                    <a:pt x="89" y="22"/>
                    <a:pt x="90" y="22"/>
                  </a:cubicBezTo>
                  <a:cubicBezTo>
                    <a:pt x="91" y="22"/>
                    <a:pt x="92" y="21"/>
                    <a:pt x="94" y="21"/>
                  </a:cubicBezTo>
                  <a:cubicBezTo>
                    <a:pt x="95" y="21"/>
                    <a:pt x="96" y="23"/>
                    <a:pt x="98" y="23"/>
                  </a:cubicBezTo>
                  <a:cubicBezTo>
                    <a:pt x="98" y="22"/>
                    <a:pt x="102" y="20"/>
                    <a:pt x="102" y="20"/>
                  </a:cubicBezTo>
                  <a:cubicBezTo>
                    <a:pt x="102" y="17"/>
                    <a:pt x="102" y="16"/>
                    <a:pt x="103" y="14"/>
                  </a:cubicBezTo>
                  <a:cubicBezTo>
                    <a:pt x="104" y="13"/>
                    <a:pt x="106" y="11"/>
                    <a:pt x="107" y="11"/>
                  </a:cubicBezTo>
                  <a:cubicBezTo>
                    <a:pt x="108" y="11"/>
                    <a:pt x="109" y="11"/>
                    <a:pt x="110" y="11"/>
                  </a:cubicBezTo>
                  <a:cubicBezTo>
                    <a:pt x="111" y="11"/>
                    <a:pt x="111" y="10"/>
                    <a:pt x="112" y="10"/>
                  </a:cubicBezTo>
                  <a:cubicBezTo>
                    <a:pt x="113" y="10"/>
                    <a:pt x="115" y="12"/>
                    <a:pt x="116" y="12"/>
                  </a:cubicBezTo>
                  <a:cubicBezTo>
                    <a:pt x="118" y="13"/>
                    <a:pt x="119" y="14"/>
                    <a:pt x="119" y="17"/>
                  </a:cubicBezTo>
                  <a:cubicBezTo>
                    <a:pt x="121" y="17"/>
                    <a:pt x="126" y="14"/>
                    <a:pt x="124" y="12"/>
                  </a:cubicBezTo>
                  <a:cubicBezTo>
                    <a:pt x="126" y="13"/>
                    <a:pt x="121" y="13"/>
                    <a:pt x="120" y="13"/>
                  </a:cubicBezTo>
                  <a:cubicBezTo>
                    <a:pt x="125" y="12"/>
                    <a:pt x="118" y="9"/>
                    <a:pt x="117" y="10"/>
                  </a:cubicBezTo>
                  <a:cubicBezTo>
                    <a:pt x="118" y="9"/>
                    <a:pt x="119" y="10"/>
                    <a:pt x="119" y="10"/>
                  </a:cubicBezTo>
                  <a:cubicBezTo>
                    <a:pt x="121" y="10"/>
                    <a:pt x="123" y="10"/>
                    <a:pt x="124" y="9"/>
                  </a:cubicBezTo>
                  <a:cubicBezTo>
                    <a:pt x="125" y="9"/>
                    <a:pt x="128" y="7"/>
                    <a:pt x="127" y="6"/>
                  </a:cubicBezTo>
                  <a:cubicBezTo>
                    <a:pt x="125" y="5"/>
                    <a:pt x="122" y="4"/>
                    <a:pt x="119" y="3"/>
                  </a:cubicBezTo>
                  <a:cubicBezTo>
                    <a:pt x="118" y="2"/>
                    <a:pt x="117" y="4"/>
                    <a:pt x="116" y="5"/>
                  </a:cubicBezTo>
                  <a:cubicBezTo>
                    <a:pt x="116" y="5"/>
                    <a:pt x="114" y="8"/>
                    <a:pt x="114" y="7"/>
                  </a:cubicBezTo>
                  <a:cubicBezTo>
                    <a:pt x="114" y="7"/>
                    <a:pt x="114" y="6"/>
                    <a:pt x="114" y="5"/>
                  </a:cubicBezTo>
                  <a:cubicBezTo>
                    <a:pt x="114" y="5"/>
                    <a:pt x="112" y="5"/>
                    <a:pt x="112" y="5"/>
                  </a:cubicBezTo>
                  <a:cubicBezTo>
                    <a:pt x="113" y="4"/>
                    <a:pt x="115" y="5"/>
                    <a:pt x="115" y="4"/>
                  </a:cubicBezTo>
                  <a:cubicBezTo>
                    <a:pt x="115" y="4"/>
                    <a:pt x="112" y="4"/>
                    <a:pt x="112" y="4"/>
                  </a:cubicBezTo>
                  <a:cubicBezTo>
                    <a:pt x="112" y="3"/>
                    <a:pt x="116" y="3"/>
                    <a:pt x="116" y="2"/>
                  </a:cubicBezTo>
                  <a:cubicBezTo>
                    <a:pt x="115" y="1"/>
                    <a:pt x="109" y="0"/>
                    <a:pt x="110" y="2"/>
                  </a:cubicBezTo>
                  <a:cubicBezTo>
                    <a:pt x="111" y="3"/>
                    <a:pt x="111" y="3"/>
                    <a:pt x="110" y="4"/>
                  </a:cubicBezTo>
                  <a:cubicBezTo>
                    <a:pt x="109" y="5"/>
                    <a:pt x="107" y="7"/>
                    <a:pt x="106" y="7"/>
                  </a:cubicBezTo>
                  <a:cubicBezTo>
                    <a:pt x="105" y="7"/>
                    <a:pt x="106" y="3"/>
                    <a:pt x="106" y="3"/>
                  </a:cubicBezTo>
                  <a:cubicBezTo>
                    <a:pt x="106" y="2"/>
                    <a:pt x="101" y="9"/>
                    <a:pt x="100" y="9"/>
                  </a:cubicBezTo>
                  <a:cubicBezTo>
                    <a:pt x="97" y="9"/>
                    <a:pt x="100" y="5"/>
                    <a:pt x="101" y="4"/>
                  </a:cubicBezTo>
                  <a:cubicBezTo>
                    <a:pt x="102" y="4"/>
                    <a:pt x="103" y="2"/>
                    <a:pt x="103" y="2"/>
                  </a:cubicBezTo>
                  <a:cubicBezTo>
                    <a:pt x="102" y="1"/>
                    <a:pt x="100" y="0"/>
                    <a:pt x="100" y="1"/>
                  </a:cubicBezTo>
                  <a:cubicBezTo>
                    <a:pt x="100" y="1"/>
                    <a:pt x="101" y="2"/>
                    <a:pt x="101" y="2"/>
                  </a:cubicBezTo>
                  <a:cubicBezTo>
                    <a:pt x="101" y="2"/>
                    <a:pt x="99" y="2"/>
                    <a:pt x="98" y="2"/>
                  </a:cubicBezTo>
                  <a:cubicBezTo>
                    <a:pt x="97" y="3"/>
                    <a:pt x="98" y="2"/>
                    <a:pt x="97" y="1"/>
                  </a:cubicBezTo>
                  <a:cubicBezTo>
                    <a:pt x="97" y="1"/>
                    <a:pt x="95" y="3"/>
                    <a:pt x="95" y="3"/>
                  </a:cubicBezTo>
                  <a:cubicBezTo>
                    <a:pt x="95" y="4"/>
                    <a:pt x="97" y="5"/>
                    <a:pt x="96" y="5"/>
                  </a:cubicBezTo>
                  <a:cubicBezTo>
                    <a:pt x="95" y="5"/>
                    <a:pt x="95" y="5"/>
                    <a:pt x="95" y="5"/>
                  </a:cubicBezTo>
                  <a:cubicBezTo>
                    <a:pt x="94" y="5"/>
                    <a:pt x="94" y="6"/>
                    <a:pt x="94" y="7"/>
                  </a:cubicBezTo>
                  <a:cubicBezTo>
                    <a:pt x="95" y="5"/>
                    <a:pt x="91" y="6"/>
                    <a:pt x="91" y="6"/>
                  </a:cubicBezTo>
                  <a:cubicBezTo>
                    <a:pt x="91" y="6"/>
                    <a:pt x="93" y="5"/>
                    <a:pt x="93" y="4"/>
                  </a:cubicBezTo>
                  <a:cubicBezTo>
                    <a:pt x="93" y="5"/>
                    <a:pt x="89" y="6"/>
                    <a:pt x="88" y="6"/>
                  </a:cubicBezTo>
                  <a:cubicBezTo>
                    <a:pt x="87" y="6"/>
                    <a:pt x="91" y="9"/>
                    <a:pt x="91" y="9"/>
                  </a:cubicBezTo>
                  <a:cubicBezTo>
                    <a:pt x="91" y="9"/>
                    <a:pt x="90" y="11"/>
                    <a:pt x="90" y="11"/>
                  </a:cubicBezTo>
                  <a:cubicBezTo>
                    <a:pt x="90" y="11"/>
                    <a:pt x="87" y="8"/>
                    <a:pt x="87" y="8"/>
                  </a:cubicBezTo>
                  <a:cubicBezTo>
                    <a:pt x="87" y="8"/>
                    <a:pt x="85" y="11"/>
                    <a:pt x="85" y="8"/>
                  </a:cubicBezTo>
                  <a:cubicBezTo>
                    <a:pt x="84" y="7"/>
                    <a:pt x="81" y="9"/>
                    <a:pt x="80" y="8"/>
                  </a:cubicBezTo>
                  <a:cubicBezTo>
                    <a:pt x="81" y="9"/>
                    <a:pt x="84" y="9"/>
                    <a:pt x="84" y="10"/>
                  </a:cubicBezTo>
                  <a:cubicBezTo>
                    <a:pt x="84" y="10"/>
                    <a:pt x="83" y="10"/>
                    <a:pt x="83" y="11"/>
                  </a:cubicBezTo>
                  <a:cubicBezTo>
                    <a:pt x="83" y="12"/>
                    <a:pt x="84" y="12"/>
                    <a:pt x="84" y="13"/>
                  </a:cubicBezTo>
                  <a:cubicBezTo>
                    <a:pt x="84" y="13"/>
                    <a:pt x="81" y="12"/>
                    <a:pt x="81" y="11"/>
                  </a:cubicBezTo>
                  <a:cubicBezTo>
                    <a:pt x="80" y="11"/>
                    <a:pt x="80" y="12"/>
                    <a:pt x="80" y="13"/>
                  </a:cubicBezTo>
                  <a:cubicBezTo>
                    <a:pt x="79" y="13"/>
                    <a:pt x="79" y="12"/>
                    <a:pt x="79" y="11"/>
                  </a:cubicBezTo>
                  <a:cubicBezTo>
                    <a:pt x="79" y="11"/>
                    <a:pt x="77" y="13"/>
                    <a:pt x="77" y="13"/>
                  </a:cubicBezTo>
                  <a:cubicBezTo>
                    <a:pt x="76" y="14"/>
                    <a:pt x="78" y="14"/>
                    <a:pt x="78" y="15"/>
                  </a:cubicBezTo>
                  <a:cubicBezTo>
                    <a:pt x="78" y="15"/>
                    <a:pt x="76" y="15"/>
                    <a:pt x="76" y="15"/>
                  </a:cubicBezTo>
                  <a:cubicBezTo>
                    <a:pt x="75" y="14"/>
                    <a:pt x="76" y="13"/>
                    <a:pt x="76" y="12"/>
                  </a:cubicBezTo>
                  <a:cubicBezTo>
                    <a:pt x="76" y="12"/>
                    <a:pt x="73" y="14"/>
                    <a:pt x="73" y="14"/>
                  </a:cubicBezTo>
                  <a:cubicBezTo>
                    <a:pt x="73" y="14"/>
                    <a:pt x="73" y="14"/>
                    <a:pt x="74" y="14"/>
                  </a:cubicBezTo>
                  <a:cubicBezTo>
                    <a:pt x="73" y="14"/>
                    <a:pt x="72" y="16"/>
                    <a:pt x="72" y="16"/>
                  </a:cubicBezTo>
                  <a:cubicBezTo>
                    <a:pt x="71" y="15"/>
                    <a:pt x="73" y="14"/>
                    <a:pt x="72" y="14"/>
                  </a:cubicBezTo>
                  <a:cubicBezTo>
                    <a:pt x="71" y="13"/>
                    <a:pt x="70" y="13"/>
                    <a:pt x="70" y="12"/>
                  </a:cubicBezTo>
                  <a:cubicBezTo>
                    <a:pt x="70" y="12"/>
                    <a:pt x="72" y="12"/>
                    <a:pt x="72" y="12"/>
                  </a:cubicBezTo>
                  <a:cubicBezTo>
                    <a:pt x="72" y="11"/>
                    <a:pt x="69" y="10"/>
                    <a:pt x="68" y="10"/>
                  </a:cubicBezTo>
                  <a:cubicBezTo>
                    <a:pt x="68" y="11"/>
                    <a:pt x="69" y="13"/>
                    <a:pt x="69" y="13"/>
                  </a:cubicBezTo>
                  <a:cubicBezTo>
                    <a:pt x="69" y="13"/>
                    <a:pt x="65" y="14"/>
                    <a:pt x="66" y="14"/>
                  </a:cubicBezTo>
                  <a:cubicBezTo>
                    <a:pt x="66" y="14"/>
                    <a:pt x="68" y="14"/>
                    <a:pt x="68" y="14"/>
                  </a:cubicBezTo>
                  <a:cubicBezTo>
                    <a:pt x="68" y="14"/>
                    <a:pt x="67" y="14"/>
                    <a:pt x="67" y="14"/>
                  </a:cubicBezTo>
                  <a:cubicBezTo>
                    <a:pt x="68" y="16"/>
                    <a:pt x="70" y="14"/>
                    <a:pt x="69" y="14"/>
                  </a:cubicBezTo>
                  <a:cubicBezTo>
                    <a:pt x="70" y="15"/>
                    <a:pt x="69" y="16"/>
                    <a:pt x="69" y="16"/>
                  </a:cubicBezTo>
                  <a:cubicBezTo>
                    <a:pt x="69" y="17"/>
                    <a:pt x="67" y="15"/>
                    <a:pt x="67" y="15"/>
                  </a:cubicBezTo>
                  <a:cubicBezTo>
                    <a:pt x="66" y="15"/>
                    <a:pt x="66" y="14"/>
                    <a:pt x="65" y="14"/>
                  </a:cubicBezTo>
                  <a:cubicBezTo>
                    <a:pt x="65" y="14"/>
                    <a:pt x="64" y="16"/>
                    <a:pt x="63" y="15"/>
                  </a:cubicBezTo>
                  <a:cubicBezTo>
                    <a:pt x="63" y="14"/>
                    <a:pt x="60" y="16"/>
                    <a:pt x="60" y="16"/>
                  </a:cubicBezTo>
                  <a:cubicBezTo>
                    <a:pt x="60" y="16"/>
                    <a:pt x="60" y="19"/>
                    <a:pt x="60" y="19"/>
                  </a:cubicBezTo>
                  <a:cubicBezTo>
                    <a:pt x="60" y="20"/>
                    <a:pt x="61" y="17"/>
                    <a:pt x="62" y="18"/>
                  </a:cubicBezTo>
                  <a:cubicBezTo>
                    <a:pt x="62" y="18"/>
                    <a:pt x="64" y="19"/>
                    <a:pt x="64" y="18"/>
                  </a:cubicBezTo>
                  <a:cubicBezTo>
                    <a:pt x="64" y="19"/>
                    <a:pt x="63" y="19"/>
                    <a:pt x="63" y="20"/>
                  </a:cubicBezTo>
                  <a:cubicBezTo>
                    <a:pt x="62" y="20"/>
                    <a:pt x="63" y="22"/>
                    <a:pt x="62" y="22"/>
                  </a:cubicBezTo>
                  <a:cubicBezTo>
                    <a:pt x="62" y="23"/>
                    <a:pt x="61" y="21"/>
                    <a:pt x="61" y="21"/>
                  </a:cubicBezTo>
                  <a:cubicBezTo>
                    <a:pt x="60" y="21"/>
                    <a:pt x="60" y="23"/>
                    <a:pt x="59" y="23"/>
                  </a:cubicBezTo>
                  <a:cubicBezTo>
                    <a:pt x="59" y="23"/>
                    <a:pt x="59" y="21"/>
                    <a:pt x="59" y="21"/>
                  </a:cubicBezTo>
                  <a:cubicBezTo>
                    <a:pt x="58" y="21"/>
                    <a:pt x="58" y="22"/>
                    <a:pt x="57" y="22"/>
                  </a:cubicBezTo>
                  <a:cubicBezTo>
                    <a:pt x="57" y="22"/>
                    <a:pt x="57" y="20"/>
                    <a:pt x="57" y="20"/>
                  </a:cubicBezTo>
                  <a:cubicBezTo>
                    <a:pt x="57" y="19"/>
                    <a:pt x="56" y="22"/>
                    <a:pt x="55" y="22"/>
                  </a:cubicBezTo>
                  <a:cubicBezTo>
                    <a:pt x="53" y="23"/>
                    <a:pt x="56" y="17"/>
                    <a:pt x="56" y="17"/>
                  </a:cubicBezTo>
                  <a:cubicBezTo>
                    <a:pt x="55" y="17"/>
                    <a:pt x="53" y="18"/>
                    <a:pt x="53" y="18"/>
                  </a:cubicBezTo>
                  <a:cubicBezTo>
                    <a:pt x="52" y="19"/>
                    <a:pt x="54" y="20"/>
                    <a:pt x="54" y="20"/>
                  </a:cubicBezTo>
                  <a:cubicBezTo>
                    <a:pt x="53" y="20"/>
                    <a:pt x="53" y="20"/>
                    <a:pt x="52" y="20"/>
                  </a:cubicBezTo>
                  <a:cubicBezTo>
                    <a:pt x="52" y="20"/>
                    <a:pt x="52" y="21"/>
                    <a:pt x="51" y="22"/>
                  </a:cubicBezTo>
                  <a:cubicBezTo>
                    <a:pt x="52" y="21"/>
                    <a:pt x="47" y="21"/>
                    <a:pt x="49" y="22"/>
                  </a:cubicBezTo>
                  <a:cubicBezTo>
                    <a:pt x="49" y="23"/>
                    <a:pt x="51" y="22"/>
                    <a:pt x="51" y="22"/>
                  </a:cubicBezTo>
                  <a:cubicBezTo>
                    <a:pt x="51" y="22"/>
                    <a:pt x="50" y="23"/>
                    <a:pt x="51" y="23"/>
                  </a:cubicBezTo>
                  <a:cubicBezTo>
                    <a:pt x="51" y="23"/>
                    <a:pt x="52" y="23"/>
                    <a:pt x="52" y="22"/>
                  </a:cubicBezTo>
                  <a:cubicBezTo>
                    <a:pt x="52" y="22"/>
                    <a:pt x="52" y="24"/>
                    <a:pt x="51" y="24"/>
                  </a:cubicBezTo>
                  <a:cubicBezTo>
                    <a:pt x="50" y="24"/>
                    <a:pt x="50" y="23"/>
                    <a:pt x="49" y="23"/>
                  </a:cubicBezTo>
                  <a:cubicBezTo>
                    <a:pt x="48" y="24"/>
                    <a:pt x="48" y="26"/>
                    <a:pt x="47" y="26"/>
                  </a:cubicBezTo>
                  <a:cubicBezTo>
                    <a:pt x="47" y="26"/>
                    <a:pt x="44" y="26"/>
                    <a:pt x="44" y="26"/>
                  </a:cubicBezTo>
                  <a:cubicBezTo>
                    <a:pt x="44" y="29"/>
                    <a:pt x="51" y="25"/>
                    <a:pt x="51" y="25"/>
                  </a:cubicBezTo>
                  <a:cubicBezTo>
                    <a:pt x="52" y="25"/>
                    <a:pt x="53" y="24"/>
                    <a:pt x="54" y="25"/>
                  </a:cubicBezTo>
                  <a:cubicBezTo>
                    <a:pt x="56" y="25"/>
                    <a:pt x="55" y="23"/>
                    <a:pt x="54" y="23"/>
                  </a:cubicBezTo>
                  <a:cubicBezTo>
                    <a:pt x="55" y="23"/>
                    <a:pt x="55" y="23"/>
                    <a:pt x="55" y="23"/>
                  </a:cubicBezTo>
                  <a:cubicBezTo>
                    <a:pt x="56" y="25"/>
                    <a:pt x="57" y="23"/>
                    <a:pt x="58" y="23"/>
                  </a:cubicBezTo>
                  <a:cubicBezTo>
                    <a:pt x="57" y="23"/>
                    <a:pt x="57" y="25"/>
                    <a:pt x="56" y="25"/>
                  </a:cubicBezTo>
                  <a:cubicBezTo>
                    <a:pt x="57" y="25"/>
                    <a:pt x="58" y="25"/>
                    <a:pt x="58" y="25"/>
                  </a:cubicBezTo>
                  <a:cubicBezTo>
                    <a:pt x="58" y="25"/>
                    <a:pt x="56" y="26"/>
                    <a:pt x="56" y="27"/>
                  </a:cubicBezTo>
                  <a:cubicBezTo>
                    <a:pt x="56" y="27"/>
                    <a:pt x="61" y="25"/>
                    <a:pt x="61" y="26"/>
                  </a:cubicBezTo>
                  <a:cubicBezTo>
                    <a:pt x="60" y="27"/>
                    <a:pt x="57" y="26"/>
                    <a:pt x="57" y="28"/>
                  </a:cubicBezTo>
                  <a:cubicBezTo>
                    <a:pt x="56" y="31"/>
                    <a:pt x="54" y="27"/>
                    <a:pt x="54" y="27"/>
                  </a:cubicBezTo>
                  <a:cubicBezTo>
                    <a:pt x="54" y="26"/>
                    <a:pt x="54" y="29"/>
                    <a:pt x="54" y="29"/>
                  </a:cubicBezTo>
                  <a:cubicBezTo>
                    <a:pt x="54" y="29"/>
                    <a:pt x="53" y="27"/>
                    <a:pt x="52" y="27"/>
                  </a:cubicBezTo>
                  <a:cubicBezTo>
                    <a:pt x="51" y="28"/>
                    <a:pt x="49" y="30"/>
                    <a:pt x="49" y="31"/>
                  </a:cubicBezTo>
                  <a:cubicBezTo>
                    <a:pt x="49" y="31"/>
                    <a:pt x="51" y="30"/>
                    <a:pt x="51" y="30"/>
                  </a:cubicBezTo>
                  <a:cubicBezTo>
                    <a:pt x="51" y="31"/>
                    <a:pt x="53" y="30"/>
                    <a:pt x="53" y="31"/>
                  </a:cubicBezTo>
                  <a:cubicBezTo>
                    <a:pt x="53" y="30"/>
                    <a:pt x="50" y="31"/>
                    <a:pt x="50" y="32"/>
                  </a:cubicBezTo>
                  <a:cubicBezTo>
                    <a:pt x="51" y="33"/>
                    <a:pt x="54" y="31"/>
                    <a:pt x="53" y="33"/>
                  </a:cubicBezTo>
                  <a:cubicBezTo>
                    <a:pt x="54" y="31"/>
                    <a:pt x="47" y="34"/>
                    <a:pt x="47" y="34"/>
                  </a:cubicBezTo>
                  <a:cubicBezTo>
                    <a:pt x="47" y="33"/>
                    <a:pt x="53" y="35"/>
                    <a:pt x="52" y="35"/>
                  </a:cubicBezTo>
                  <a:cubicBezTo>
                    <a:pt x="51" y="36"/>
                    <a:pt x="50" y="34"/>
                    <a:pt x="49" y="35"/>
                  </a:cubicBezTo>
                  <a:cubicBezTo>
                    <a:pt x="49" y="35"/>
                    <a:pt x="49" y="35"/>
                    <a:pt x="49" y="35"/>
                  </a:cubicBezTo>
                  <a:cubicBezTo>
                    <a:pt x="49" y="36"/>
                    <a:pt x="46" y="34"/>
                    <a:pt x="45" y="36"/>
                  </a:cubicBezTo>
                  <a:cubicBezTo>
                    <a:pt x="45" y="36"/>
                    <a:pt x="48" y="36"/>
                    <a:pt x="48" y="36"/>
                  </a:cubicBezTo>
                  <a:cubicBezTo>
                    <a:pt x="46" y="38"/>
                    <a:pt x="44" y="36"/>
                    <a:pt x="45" y="39"/>
                  </a:cubicBezTo>
                  <a:cubicBezTo>
                    <a:pt x="45" y="39"/>
                    <a:pt x="43" y="40"/>
                    <a:pt x="43" y="40"/>
                  </a:cubicBezTo>
                  <a:cubicBezTo>
                    <a:pt x="42" y="41"/>
                    <a:pt x="42" y="41"/>
                    <a:pt x="42" y="41"/>
                  </a:cubicBezTo>
                  <a:cubicBezTo>
                    <a:pt x="42" y="42"/>
                    <a:pt x="41" y="42"/>
                    <a:pt x="41" y="42"/>
                  </a:cubicBezTo>
                  <a:cubicBezTo>
                    <a:pt x="41" y="43"/>
                    <a:pt x="42" y="42"/>
                    <a:pt x="42" y="42"/>
                  </a:cubicBezTo>
                  <a:cubicBezTo>
                    <a:pt x="43" y="42"/>
                    <a:pt x="42" y="43"/>
                    <a:pt x="42" y="43"/>
                  </a:cubicBezTo>
                  <a:cubicBezTo>
                    <a:pt x="43" y="43"/>
                    <a:pt x="45" y="44"/>
                    <a:pt x="46" y="43"/>
                  </a:cubicBezTo>
                  <a:cubicBezTo>
                    <a:pt x="44" y="44"/>
                    <a:pt x="44" y="44"/>
                    <a:pt x="42" y="44"/>
                  </a:cubicBezTo>
                  <a:cubicBezTo>
                    <a:pt x="41" y="44"/>
                    <a:pt x="38" y="44"/>
                    <a:pt x="38" y="45"/>
                  </a:cubicBezTo>
                  <a:cubicBezTo>
                    <a:pt x="38" y="45"/>
                    <a:pt x="39" y="45"/>
                    <a:pt x="39" y="45"/>
                  </a:cubicBezTo>
                  <a:cubicBezTo>
                    <a:pt x="39" y="45"/>
                    <a:pt x="38" y="46"/>
                    <a:pt x="38" y="46"/>
                  </a:cubicBezTo>
                  <a:cubicBezTo>
                    <a:pt x="38" y="46"/>
                    <a:pt x="40" y="45"/>
                    <a:pt x="40" y="46"/>
                  </a:cubicBezTo>
                  <a:cubicBezTo>
                    <a:pt x="40" y="46"/>
                    <a:pt x="38" y="48"/>
                    <a:pt x="38" y="48"/>
                  </a:cubicBezTo>
                  <a:cubicBezTo>
                    <a:pt x="38" y="48"/>
                    <a:pt x="39" y="48"/>
                    <a:pt x="39" y="49"/>
                  </a:cubicBezTo>
                  <a:cubicBezTo>
                    <a:pt x="39" y="49"/>
                    <a:pt x="37" y="49"/>
                    <a:pt x="37" y="49"/>
                  </a:cubicBezTo>
                  <a:cubicBezTo>
                    <a:pt x="37" y="49"/>
                    <a:pt x="39" y="50"/>
                    <a:pt x="39" y="50"/>
                  </a:cubicBezTo>
                  <a:cubicBezTo>
                    <a:pt x="38" y="50"/>
                    <a:pt x="37" y="50"/>
                    <a:pt x="37" y="50"/>
                  </a:cubicBezTo>
                  <a:cubicBezTo>
                    <a:pt x="37" y="51"/>
                    <a:pt x="38" y="52"/>
                    <a:pt x="39" y="52"/>
                  </a:cubicBezTo>
                  <a:cubicBezTo>
                    <a:pt x="37" y="52"/>
                    <a:pt x="35" y="52"/>
                    <a:pt x="34" y="54"/>
                  </a:cubicBezTo>
                  <a:cubicBezTo>
                    <a:pt x="34" y="55"/>
                    <a:pt x="30" y="54"/>
                    <a:pt x="30" y="54"/>
                  </a:cubicBezTo>
                  <a:cubicBezTo>
                    <a:pt x="30" y="57"/>
                    <a:pt x="36" y="54"/>
                    <a:pt x="37" y="54"/>
                  </a:cubicBezTo>
                  <a:cubicBezTo>
                    <a:pt x="36" y="54"/>
                    <a:pt x="35" y="56"/>
                    <a:pt x="35" y="56"/>
                  </a:cubicBezTo>
                  <a:cubicBezTo>
                    <a:pt x="32" y="56"/>
                    <a:pt x="34" y="57"/>
                    <a:pt x="33" y="58"/>
                  </a:cubicBezTo>
                  <a:cubicBezTo>
                    <a:pt x="32" y="59"/>
                    <a:pt x="30" y="57"/>
                    <a:pt x="29" y="58"/>
                  </a:cubicBezTo>
                  <a:cubicBezTo>
                    <a:pt x="29" y="59"/>
                    <a:pt x="26" y="61"/>
                    <a:pt x="26" y="61"/>
                  </a:cubicBezTo>
                  <a:cubicBezTo>
                    <a:pt x="26" y="62"/>
                    <a:pt x="27" y="62"/>
                    <a:pt x="27" y="62"/>
                  </a:cubicBezTo>
                  <a:cubicBezTo>
                    <a:pt x="27" y="63"/>
                    <a:pt x="24" y="63"/>
                    <a:pt x="24" y="63"/>
                  </a:cubicBezTo>
                  <a:cubicBezTo>
                    <a:pt x="24" y="63"/>
                    <a:pt x="25" y="64"/>
                    <a:pt x="25" y="65"/>
                  </a:cubicBezTo>
                  <a:cubicBezTo>
                    <a:pt x="25" y="66"/>
                    <a:pt x="27" y="65"/>
                    <a:pt x="28" y="65"/>
                  </a:cubicBezTo>
                  <a:cubicBezTo>
                    <a:pt x="29" y="64"/>
                    <a:pt x="30" y="65"/>
                    <a:pt x="31" y="64"/>
                  </a:cubicBezTo>
                  <a:cubicBezTo>
                    <a:pt x="31" y="64"/>
                    <a:pt x="30" y="63"/>
                    <a:pt x="30" y="62"/>
                  </a:cubicBezTo>
                  <a:cubicBezTo>
                    <a:pt x="30" y="62"/>
                    <a:pt x="32" y="63"/>
                    <a:pt x="33" y="64"/>
                  </a:cubicBezTo>
                  <a:cubicBezTo>
                    <a:pt x="33" y="64"/>
                    <a:pt x="30" y="66"/>
                    <a:pt x="30" y="66"/>
                  </a:cubicBezTo>
                  <a:cubicBezTo>
                    <a:pt x="29" y="66"/>
                    <a:pt x="28" y="67"/>
                    <a:pt x="28" y="66"/>
                  </a:cubicBezTo>
                  <a:cubicBezTo>
                    <a:pt x="27" y="65"/>
                    <a:pt x="26" y="67"/>
                    <a:pt x="25" y="67"/>
                  </a:cubicBezTo>
                  <a:cubicBezTo>
                    <a:pt x="24" y="66"/>
                    <a:pt x="24" y="63"/>
                    <a:pt x="23" y="66"/>
                  </a:cubicBezTo>
                  <a:cubicBezTo>
                    <a:pt x="21" y="70"/>
                    <a:pt x="20" y="65"/>
                    <a:pt x="21" y="65"/>
                  </a:cubicBezTo>
                  <a:cubicBezTo>
                    <a:pt x="19" y="65"/>
                    <a:pt x="21" y="69"/>
                    <a:pt x="19" y="68"/>
                  </a:cubicBezTo>
                  <a:cubicBezTo>
                    <a:pt x="15" y="68"/>
                    <a:pt x="18" y="70"/>
                    <a:pt x="17" y="71"/>
                  </a:cubicBezTo>
                  <a:cubicBezTo>
                    <a:pt x="16" y="71"/>
                    <a:pt x="16" y="69"/>
                    <a:pt x="16" y="69"/>
                  </a:cubicBezTo>
                  <a:cubicBezTo>
                    <a:pt x="14" y="69"/>
                    <a:pt x="12" y="70"/>
                    <a:pt x="11" y="71"/>
                  </a:cubicBezTo>
                  <a:cubicBezTo>
                    <a:pt x="11" y="72"/>
                    <a:pt x="15" y="72"/>
                    <a:pt x="16" y="72"/>
                  </a:cubicBezTo>
                  <a:cubicBezTo>
                    <a:pt x="16" y="72"/>
                    <a:pt x="19" y="71"/>
                    <a:pt x="19" y="71"/>
                  </a:cubicBezTo>
                  <a:cubicBezTo>
                    <a:pt x="20" y="72"/>
                    <a:pt x="15" y="72"/>
                    <a:pt x="15" y="72"/>
                  </a:cubicBezTo>
                  <a:cubicBezTo>
                    <a:pt x="14" y="72"/>
                    <a:pt x="14" y="73"/>
                    <a:pt x="13" y="73"/>
                  </a:cubicBezTo>
                  <a:cubicBezTo>
                    <a:pt x="12" y="73"/>
                    <a:pt x="11" y="73"/>
                    <a:pt x="10" y="73"/>
                  </a:cubicBezTo>
                  <a:cubicBezTo>
                    <a:pt x="8" y="72"/>
                    <a:pt x="7" y="73"/>
                    <a:pt x="9" y="74"/>
                  </a:cubicBezTo>
                  <a:cubicBezTo>
                    <a:pt x="10" y="74"/>
                    <a:pt x="12" y="74"/>
                    <a:pt x="12" y="76"/>
                  </a:cubicBezTo>
                  <a:cubicBezTo>
                    <a:pt x="12" y="76"/>
                    <a:pt x="11" y="78"/>
                    <a:pt x="11" y="77"/>
                  </a:cubicBezTo>
                  <a:cubicBezTo>
                    <a:pt x="10" y="77"/>
                    <a:pt x="12" y="75"/>
                    <a:pt x="10" y="74"/>
                  </a:cubicBezTo>
                  <a:cubicBezTo>
                    <a:pt x="7" y="74"/>
                    <a:pt x="9" y="75"/>
                    <a:pt x="8" y="76"/>
                  </a:cubicBezTo>
                  <a:cubicBezTo>
                    <a:pt x="8" y="76"/>
                    <a:pt x="8" y="73"/>
                    <a:pt x="7" y="73"/>
                  </a:cubicBezTo>
                  <a:cubicBezTo>
                    <a:pt x="7" y="72"/>
                    <a:pt x="5" y="78"/>
                    <a:pt x="6" y="77"/>
                  </a:cubicBezTo>
                  <a:cubicBezTo>
                    <a:pt x="5" y="77"/>
                    <a:pt x="5" y="75"/>
                    <a:pt x="5" y="75"/>
                  </a:cubicBezTo>
                  <a:cubicBezTo>
                    <a:pt x="4" y="75"/>
                    <a:pt x="4" y="77"/>
                    <a:pt x="4" y="77"/>
                  </a:cubicBezTo>
                  <a:cubicBezTo>
                    <a:pt x="3" y="78"/>
                    <a:pt x="1" y="77"/>
                    <a:pt x="1" y="78"/>
                  </a:cubicBezTo>
                  <a:cubicBezTo>
                    <a:pt x="1" y="79"/>
                    <a:pt x="0" y="80"/>
                    <a:pt x="1" y="80"/>
                  </a:cubicBezTo>
                  <a:cubicBezTo>
                    <a:pt x="2" y="80"/>
                    <a:pt x="3" y="80"/>
                    <a:pt x="4" y="81"/>
                  </a:cubicBezTo>
                  <a:cubicBezTo>
                    <a:pt x="4" y="81"/>
                    <a:pt x="0" y="82"/>
                    <a:pt x="1" y="83"/>
                  </a:cubicBezTo>
                  <a:cubicBezTo>
                    <a:pt x="1" y="84"/>
                    <a:pt x="3" y="84"/>
                    <a:pt x="3" y="84"/>
                  </a:cubicBezTo>
                  <a:cubicBezTo>
                    <a:pt x="3" y="84"/>
                    <a:pt x="6" y="83"/>
                    <a:pt x="6" y="84"/>
                  </a:cubicBezTo>
                  <a:cubicBezTo>
                    <a:pt x="5" y="85"/>
                    <a:pt x="2" y="84"/>
                    <a:pt x="1" y="86"/>
                  </a:cubicBezTo>
                  <a:cubicBezTo>
                    <a:pt x="0" y="87"/>
                    <a:pt x="6" y="87"/>
                    <a:pt x="4" y="89"/>
                  </a:cubicBezTo>
                  <a:cubicBezTo>
                    <a:pt x="4" y="89"/>
                    <a:pt x="3" y="87"/>
                    <a:pt x="2" y="88"/>
                  </a:cubicBezTo>
                  <a:cubicBezTo>
                    <a:pt x="1" y="89"/>
                    <a:pt x="1" y="90"/>
                    <a:pt x="2" y="91"/>
                  </a:cubicBezTo>
                  <a:cubicBezTo>
                    <a:pt x="3" y="91"/>
                    <a:pt x="5" y="92"/>
                    <a:pt x="6" y="92"/>
                  </a:cubicBezTo>
                  <a:cubicBezTo>
                    <a:pt x="7" y="91"/>
                    <a:pt x="8" y="89"/>
                    <a:pt x="9" y="90"/>
                  </a:cubicBezTo>
                  <a:cubicBezTo>
                    <a:pt x="8" y="90"/>
                    <a:pt x="7" y="91"/>
                    <a:pt x="7" y="91"/>
                  </a:cubicBezTo>
                  <a:cubicBezTo>
                    <a:pt x="7" y="92"/>
                    <a:pt x="6" y="92"/>
                    <a:pt x="5" y="92"/>
                  </a:cubicBezTo>
                  <a:cubicBezTo>
                    <a:pt x="5" y="92"/>
                    <a:pt x="7" y="93"/>
                    <a:pt x="7" y="94"/>
                  </a:cubicBezTo>
                  <a:cubicBezTo>
                    <a:pt x="7" y="94"/>
                    <a:pt x="4" y="92"/>
                    <a:pt x="5" y="94"/>
                  </a:cubicBezTo>
                  <a:cubicBezTo>
                    <a:pt x="5" y="95"/>
                    <a:pt x="8" y="96"/>
                    <a:pt x="8" y="96"/>
                  </a:cubicBezTo>
                  <a:cubicBezTo>
                    <a:pt x="8" y="97"/>
                    <a:pt x="5" y="95"/>
                    <a:pt x="4" y="96"/>
                  </a:cubicBezTo>
                  <a:cubicBezTo>
                    <a:pt x="2" y="96"/>
                    <a:pt x="4" y="93"/>
                    <a:pt x="3" y="93"/>
                  </a:cubicBezTo>
                  <a:cubicBezTo>
                    <a:pt x="3" y="93"/>
                    <a:pt x="1" y="95"/>
                    <a:pt x="2" y="96"/>
                  </a:cubicBezTo>
                  <a:cubicBezTo>
                    <a:pt x="3" y="96"/>
                    <a:pt x="2" y="98"/>
                    <a:pt x="2" y="98"/>
                  </a:cubicBezTo>
                  <a:cubicBezTo>
                    <a:pt x="3" y="99"/>
                    <a:pt x="4" y="97"/>
                    <a:pt x="5" y="96"/>
                  </a:cubicBezTo>
                  <a:cubicBezTo>
                    <a:pt x="5" y="96"/>
                    <a:pt x="5" y="97"/>
                    <a:pt x="5" y="97"/>
                  </a:cubicBezTo>
                  <a:cubicBezTo>
                    <a:pt x="6" y="97"/>
                    <a:pt x="6" y="96"/>
                    <a:pt x="7" y="96"/>
                  </a:cubicBezTo>
                  <a:cubicBezTo>
                    <a:pt x="7" y="96"/>
                    <a:pt x="7" y="98"/>
                    <a:pt x="6" y="98"/>
                  </a:cubicBezTo>
                  <a:cubicBezTo>
                    <a:pt x="4" y="99"/>
                    <a:pt x="8" y="101"/>
                    <a:pt x="8" y="100"/>
                  </a:cubicBezTo>
                  <a:cubicBezTo>
                    <a:pt x="8" y="102"/>
                    <a:pt x="1" y="100"/>
                    <a:pt x="5" y="103"/>
                  </a:cubicBezTo>
                  <a:cubicBezTo>
                    <a:pt x="7" y="104"/>
                    <a:pt x="8" y="105"/>
                    <a:pt x="10" y="105"/>
                  </a:cubicBezTo>
                  <a:cubicBezTo>
                    <a:pt x="10" y="105"/>
                    <a:pt x="13" y="107"/>
                    <a:pt x="14" y="107"/>
                  </a:cubicBezTo>
                  <a:cubicBezTo>
                    <a:pt x="17" y="107"/>
                    <a:pt x="21" y="104"/>
                    <a:pt x="23" y="102"/>
                  </a:cubicBezTo>
                  <a:cubicBezTo>
                    <a:pt x="24" y="100"/>
                    <a:pt x="25" y="100"/>
                    <a:pt x="27" y="99"/>
                  </a:cubicBezTo>
                  <a:cubicBezTo>
                    <a:pt x="28" y="98"/>
                    <a:pt x="28" y="95"/>
                    <a:pt x="29" y="95"/>
                  </a:cubicBezTo>
                  <a:cubicBezTo>
                    <a:pt x="29" y="95"/>
                    <a:pt x="29" y="98"/>
                    <a:pt x="30" y="98"/>
                  </a:cubicBezTo>
                  <a:cubicBezTo>
                    <a:pt x="32" y="99"/>
                    <a:pt x="31" y="99"/>
                    <a:pt x="31" y="100"/>
                  </a:cubicBezTo>
                  <a:cubicBezTo>
                    <a:pt x="32" y="100"/>
                    <a:pt x="33" y="100"/>
                    <a:pt x="34" y="101"/>
                  </a:cubicBezTo>
                  <a:cubicBezTo>
                    <a:pt x="34" y="102"/>
                    <a:pt x="33" y="100"/>
                    <a:pt x="34" y="10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6" name="Freeform 720"/>
            <p:cNvSpPr>
              <a:spLocks noEditPoints="1"/>
            </p:cNvSpPr>
            <p:nvPr/>
          </p:nvSpPr>
          <p:spPr bwMode="auto">
            <a:xfrm>
              <a:off x="6474394" y="2183123"/>
              <a:ext cx="3782836" cy="1318816"/>
            </a:xfrm>
            <a:custGeom>
              <a:avLst/>
              <a:gdLst>
                <a:gd name="T0" fmla="*/ 785 w 810"/>
                <a:gd name="T1" fmla="*/ 109 h 282"/>
                <a:gd name="T2" fmla="*/ 725 w 810"/>
                <a:gd name="T3" fmla="*/ 77 h 282"/>
                <a:gd name="T4" fmla="*/ 665 w 810"/>
                <a:gd name="T5" fmla="*/ 80 h 282"/>
                <a:gd name="T6" fmla="*/ 607 w 810"/>
                <a:gd name="T7" fmla="*/ 65 h 282"/>
                <a:gd name="T8" fmla="*/ 578 w 810"/>
                <a:gd name="T9" fmla="*/ 56 h 282"/>
                <a:gd name="T10" fmla="*/ 555 w 810"/>
                <a:gd name="T11" fmla="*/ 61 h 282"/>
                <a:gd name="T12" fmla="*/ 521 w 810"/>
                <a:gd name="T13" fmla="*/ 59 h 282"/>
                <a:gd name="T14" fmla="*/ 495 w 810"/>
                <a:gd name="T15" fmla="*/ 44 h 282"/>
                <a:gd name="T16" fmla="*/ 469 w 810"/>
                <a:gd name="T17" fmla="*/ 49 h 282"/>
                <a:gd name="T18" fmla="*/ 423 w 810"/>
                <a:gd name="T19" fmla="*/ 43 h 282"/>
                <a:gd name="T20" fmla="*/ 383 w 810"/>
                <a:gd name="T21" fmla="*/ 50 h 282"/>
                <a:gd name="T22" fmla="*/ 423 w 810"/>
                <a:gd name="T23" fmla="*/ 17 h 282"/>
                <a:gd name="T24" fmla="*/ 378 w 810"/>
                <a:gd name="T25" fmla="*/ 7 h 282"/>
                <a:gd name="T26" fmla="*/ 355 w 810"/>
                <a:gd name="T27" fmla="*/ 17 h 282"/>
                <a:gd name="T28" fmla="*/ 320 w 810"/>
                <a:gd name="T29" fmla="*/ 22 h 282"/>
                <a:gd name="T30" fmla="*/ 297 w 810"/>
                <a:gd name="T31" fmla="*/ 32 h 282"/>
                <a:gd name="T32" fmla="*/ 269 w 810"/>
                <a:gd name="T33" fmla="*/ 49 h 282"/>
                <a:gd name="T34" fmla="*/ 247 w 810"/>
                <a:gd name="T35" fmla="*/ 58 h 282"/>
                <a:gd name="T36" fmla="*/ 242 w 810"/>
                <a:gd name="T37" fmla="*/ 50 h 282"/>
                <a:gd name="T38" fmla="*/ 259 w 810"/>
                <a:gd name="T39" fmla="*/ 97 h 282"/>
                <a:gd name="T40" fmla="*/ 227 w 810"/>
                <a:gd name="T41" fmla="*/ 107 h 282"/>
                <a:gd name="T42" fmla="*/ 231 w 810"/>
                <a:gd name="T43" fmla="*/ 88 h 282"/>
                <a:gd name="T44" fmla="*/ 206 w 810"/>
                <a:gd name="T45" fmla="*/ 60 h 282"/>
                <a:gd name="T46" fmla="*/ 191 w 810"/>
                <a:gd name="T47" fmla="*/ 83 h 282"/>
                <a:gd name="T48" fmla="*/ 131 w 810"/>
                <a:gd name="T49" fmla="*/ 90 h 282"/>
                <a:gd name="T50" fmla="*/ 92 w 810"/>
                <a:gd name="T51" fmla="*/ 100 h 282"/>
                <a:gd name="T52" fmla="*/ 84 w 810"/>
                <a:gd name="T53" fmla="*/ 107 h 282"/>
                <a:gd name="T54" fmla="*/ 53 w 810"/>
                <a:gd name="T55" fmla="*/ 120 h 282"/>
                <a:gd name="T56" fmla="*/ 31 w 810"/>
                <a:gd name="T57" fmla="*/ 102 h 282"/>
                <a:gd name="T58" fmla="*/ 29 w 810"/>
                <a:gd name="T59" fmla="*/ 84 h 282"/>
                <a:gd name="T60" fmla="*/ 5 w 810"/>
                <a:gd name="T61" fmla="*/ 88 h 282"/>
                <a:gd name="T62" fmla="*/ 7 w 810"/>
                <a:gd name="T63" fmla="*/ 152 h 282"/>
                <a:gd name="T64" fmla="*/ 16 w 810"/>
                <a:gd name="T65" fmla="*/ 187 h 282"/>
                <a:gd name="T66" fmla="*/ 40 w 810"/>
                <a:gd name="T67" fmla="*/ 223 h 282"/>
                <a:gd name="T68" fmla="*/ 53 w 810"/>
                <a:gd name="T69" fmla="*/ 244 h 282"/>
                <a:gd name="T70" fmla="*/ 82 w 810"/>
                <a:gd name="T71" fmla="*/ 272 h 282"/>
                <a:gd name="T72" fmla="*/ 109 w 810"/>
                <a:gd name="T73" fmla="*/ 250 h 282"/>
                <a:gd name="T74" fmla="*/ 108 w 810"/>
                <a:gd name="T75" fmla="*/ 222 h 282"/>
                <a:gd name="T76" fmla="*/ 160 w 810"/>
                <a:gd name="T77" fmla="*/ 223 h 282"/>
                <a:gd name="T78" fmla="*/ 196 w 810"/>
                <a:gd name="T79" fmla="*/ 196 h 282"/>
                <a:gd name="T80" fmla="*/ 252 w 810"/>
                <a:gd name="T81" fmla="*/ 204 h 282"/>
                <a:gd name="T82" fmla="*/ 331 w 810"/>
                <a:gd name="T83" fmla="*/ 226 h 282"/>
                <a:gd name="T84" fmla="*/ 415 w 810"/>
                <a:gd name="T85" fmla="*/ 231 h 282"/>
                <a:gd name="T86" fmla="*/ 483 w 810"/>
                <a:gd name="T87" fmla="*/ 207 h 282"/>
                <a:gd name="T88" fmla="*/ 521 w 810"/>
                <a:gd name="T89" fmla="*/ 258 h 282"/>
                <a:gd name="T90" fmla="*/ 558 w 810"/>
                <a:gd name="T91" fmla="*/ 226 h 282"/>
                <a:gd name="T92" fmla="*/ 543 w 810"/>
                <a:gd name="T93" fmla="*/ 199 h 282"/>
                <a:gd name="T94" fmla="*/ 591 w 810"/>
                <a:gd name="T95" fmla="*/ 162 h 282"/>
                <a:gd name="T96" fmla="*/ 627 w 810"/>
                <a:gd name="T97" fmla="*/ 165 h 282"/>
                <a:gd name="T98" fmla="*/ 657 w 810"/>
                <a:gd name="T99" fmla="*/ 153 h 282"/>
                <a:gd name="T100" fmla="*/ 669 w 810"/>
                <a:gd name="T101" fmla="*/ 154 h 282"/>
                <a:gd name="T102" fmla="*/ 649 w 810"/>
                <a:gd name="T103" fmla="*/ 210 h 282"/>
                <a:gd name="T104" fmla="*/ 667 w 810"/>
                <a:gd name="T105" fmla="*/ 171 h 282"/>
                <a:gd name="T106" fmla="*/ 710 w 810"/>
                <a:gd name="T107" fmla="*/ 156 h 282"/>
                <a:gd name="T108" fmla="*/ 738 w 810"/>
                <a:gd name="T109" fmla="*/ 121 h 282"/>
                <a:gd name="T110" fmla="*/ 765 w 810"/>
                <a:gd name="T111" fmla="*/ 116 h 282"/>
                <a:gd name="T112" fmla="*/ 802 w 810"/>
                <a:gd name="T113" fmla="*/ 115 h 282"/>
                <a:gd name="T114" fmla="*/ 388 w 810"/>
                <a:gd name="T115" fmla="*/ 21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0" h="282">
                  <a:moveTo>
                    <a:pt x="808" y="111"/>
                  </a:moveTo>
                  <a:cubicBezTo>
                    <a:pt x="806" y="109"/>
                    <a:pt x="803" y="108"/>
                    <a:pt x="801" y="106"/>
                  </a:cubicBezTo>
                  <a:cubicBezTo>
                    <a:pt x="800" y="105"/>
                    <a:pt x="799" y="104"/>
                    <a:pt x="797" y="103"/>
                  </a:cubicBezTo>
                  <a:cubicBezTo>
                    <a:pt x="796" y="103"/>
                    <a:pt x="794" y="103"/>
                    <a:pt x="793" y="102"/>
                  </a:cubicBezTo>
                  <a:cubicBezTo>
                    <a:pt x="793" y="103"/>
                    <a:pt x="794" y="103"/>
                    <a:pt x="794" y="103"/>
                  </a:cubicBezTo>
                  <a:cubicBezTo>
                    <a:pt x="795" y="103"/>
                    <a:pt x="792" y="104"/>
                    <a:pt x="791" y="103"/>
                  </a:cubicBezTo>
                  <a:cubicBezTo>
                    <a:pt x="791" y="103"/>
                    <a:pt x="792" y="103"/>
                    <a:pt x="792" y="102"/>
                  </a:cubicBezTo>
                  <a:cubicBezTo>
                    <a:pt x="791" y="101"/>
                    <a:pt x="786" y="103"/>
                    <a:pt x="785" y="102"/>
                  </a:cubicBezTo>
                  <a:cubicBezTo>
                    <a:pt x="787" y="103"/>
                    <a:pt x="787" y="103"/>
                    <a:pt x="787" y="106"/>
                  </a:cubicBezTo>
                  <a:cubicBezTo>
                    <a:pt x="786" y="107"/>
                    <a:pt x="788" y="109"/>
                    <a:pt x="788" y="109"/>
                  </a:cubicBezTo>
                  <a:cubicBezTo>
                    <a:pt x="787" y="109"/>
                    <a:pt x="787" y="108"/>
                    <a:pt x="787" y="108"/>
                  </a:cubicBezTo>
                  <a:cubicBezTo>
                    <a:pt x="786" y="107"/>
                    <a:pt x="786" y="109"/>
                    <a:pt x="785" y="109"/>
                  </a:cubicBezTo>
                  <a:cubicBezTo>
                    <a:pt x="785" y="109"/>
                    <a:pt x="783" y="105"/>
                    <a:pt x="783" y="105"/>
                  </a:cubicBezTo>
                  <a:cubicBezTo>
                    <a:pt x="783" y="104"/>
                    <a:pt x="783" y="104"/>
                    <a:pt x="783" y="104"/>
                  </a:cubicBezTo>
                  <a:cubicBezTo>
                    <a:pt x="783" y="103"/>
                    <a:pt x="782" y="102"/>
                    <a:pt x="783" y="101"/>
                  </a:cubicBezTo>
                  <a:cubicBezTo>
                    <a:pt x="784" y="99"/>
                    <a:pt x="782" y="100"/>
                    <a:pt x="781" y="99"/>
                  </a:cubicBezTo>
                  <a:cubicBezTo>
                    <a:pt x="781" y="98"/>
                    <a:pt x="779" y="97"/>
                    <a:pt x="778" y="97"/>
                  </a:cubicBezTo>
                  <a:cubicBezTo>
                    <a:pt x="771" y="93"/>
                    <a:pt x="765" y="89"/>
                    <a:pt x="758" y="87"/>
                  </a:cubicBezTo>
                  <a:cubicBezTo>
                    <a:pt x="756" y="86"/>
                    <a:pt x="755" y="85"/>
                    <a:pt x="754" y="84"/>
                  </a:cubicBezTo>
                  <a:cubicBezTo>
                    <a:pt x="753" y="83"/>
                    <a:pt x="751" y="82"/>
                    <a:pt x="749" y="82"/>
                  </a:cubicBezTo>
                  <a:cubicBezTo>
                    <a:pt x="746" y="81"/>
                    <a:pt x="743" y="80"/>
                    <a:pt x="739" y="78"/>
                  </a:cubicBezTo>
                  <a:cubicBezTo>
                    <a:pt x="736" y="78"/>
                    <a:pt x="732" y="78"/>
                    <a:pt x="730" y="78"/>
                  </a:cubicBezTo>
                  <a:cubicBezTo>
                    <a:pt x="728" y="78"/>
                    <a:pt x="727" y="78"/>
                    <a:pt x="726" y="78"/>
                  </a:cubicBezTo>
                  <a:cubicBezTo>
                    <a:pt x="726" y="78"/>
                    <a:pt x="725" y="77"/>
                    <a:pt x="725" y="77"/>
                  </a:cubicBezTo>
                  <a:cubicBezTo>
                    <a:pt x="724" y="78"/>
                    <a:pt x="724" y="79"/>
                    <a:pt x="723" y="78"/>
                  </a:cubicBezTo>
                  <a:cubicBezTo>
                    <a:pt x="720" y="78"/>
                    <a:pt x="717" y="77"/>
                    <a:pt x="714" y="76"/>
                  </a:cubicBezTo>
                  <a:cubicBezTo>
                    <a:pt x="713" y="76"/>
                    <a:pt x="710" y="75"/>
                    <a:pt x="710" y="77"/>
                  </a:cubicBezTo>
                  <a:cubicBezTo>
                    <a:pt x="709" y="79"/>
                    <a:pt x="708" y="79"/>
                    <a:pt x="710" y="80"/>
                  </a:cubicBezTo>
                  <a:cubicBezTo>
                    <a:pt x="712" y="82"/>
                    <a:pt x="714" y="86"/>
                    <a:pt x="709" y="87"/>
                  </a:cubicBezTo>
                  <a:cubicBezTo>
                    <a:pt x="708" y="88"/>
                    <a:pt x="705" y="88"/>
                    <a:pt x="704" y="86"/>
                  </a:cubicBezTo>
                  <a:cubicBezTo>
                    <a:pt x="703" y="85"/>
                    <a:pt x="703" y="84"/>
                    <a:pt x="700" y="84"/>
                  </a:cubicBezTo>
                  <a:cubicBezTo>
                    <a:pt x="697" y="83"/>
                    <a:pt x="699" y="82"/>
                    <a:pt x="698" y="81"/>
                  </a:cubicBezTo>
                  <a:cubicBezTo>
                    <a:pt x="698" y="80"/>
                    <a:pt x="695" y="79"/>
                    <a:pt x="694" y="80"/>
                  </a:cubicBezTo>
                  <a:cubicBezTo>
                    <a:pt x="691" y="83"/>
                    <a:pt x="686" y="80"/>
                    <a:pt x="682" y="80"/>
                  </a:cubicBezTo>
                  <a:cubicBezTo>
                    <a:pt x="678" y="80"/>
                    <a:pt x="674" y="79"/>
                    <a:pt x="670" y="79"/>
                  </a:cubicBezTo>
                  <a:cubicBezTo>
                    <a:pt x="668" y="79"/>
                    <a:pt x="667" y="79"/>
                    <a:pt x="665" y="80"/>
                  </a:cubicBezTo>
                  <a:cubicBezTo>
                    <a:pt x="663" y="81"/>
                    <a:pt x="664" y="84"/>
                    <a:pt x="664" y="86"/>
                  </a:cubicBezTo>
                  <a:cubicBezTo>
                    <a:pt x="664" y="86"/>
                    <a:pt x="664" y="86"/>
                    <a:pt x="664" y="86"/>
                  </a:cubicBezTo>
                  <a:cubicBezTo>
                    <a:pt x="663" y="86"/>
                    <a:pt x="662" y="81"/>
                    <a:pt x="661" y="80"/>
                  </a:cubicBezTo>
                  <a:cubicBezTo>
                    <a:pt x="660" y="80"/>
                    <a:pt x="656" y="80"/>
                    <a:pt x="655" y="78"/>
                  </a:cubicBezTo>
                  <a:cubicBezTo>
                    <a:pt x="655" y="75"/>
                    <a:pt x="659" y="74"/>
                    <a:pt x="655" y="71"/>
                  </a:cubicBezTo>
                  <a:cubicBezTo>
                    <a:pt x="653" y="70"/>
                    <a:pt x="651" y="69"/>
                    <a:pt x="648" y="68"/>
                  </a:cubicBezTo>
                  <a:cubicBezTo>
                    <a:pt x="642" y="66"/>
                    <a:pt x="635" y="68"/>
                    <a:pt x="629" y="69"/>
                  </a:cubicBezTo>
                  <a:cubicBezTo>
                    <a:pt x="626" y="69"/>
                    <a:pt x="623" y="69"/>
                    <a:pt x="619" y="69"/>
                  </a:cubicBezTo>
                  <a:cubicBezTo>
                    <a:pt x="618" y="69"/>
                    <a:pt x="618" y="69"/>
                    <a:pt x="617" y="69"/>
                  </a:cubicBezTo>
                  <a:cubicBezTo>
                    <a:pt x="615" y="68"/>
                    <a:pt x="617" y="68"/>
                    <a:pt x="618" y="67"/>
                  </a:cubicBezTo>
                  <a:cubicBezTo>
                    <a:pt x="618" y="66"/>
                    <a:pt x="613" y="65"/>
                    <a:pt x="613" y="65"/>
                  </a:cubicBezTo>
                  <a:cubicBezTo>
                    <a:pt x="612" y="64"/>
                    <a:pt x="608" y="65"/>
                    <a:pt x="607" y="65"/>
                  </a:cubicBezTo>
                  <a:cubicBezTo>
                    <a:pt x="607" y="65"/>
                    <a:pt x="611" y="64"/>
                    <a:pt x="610" y="63"/>
                  </a:cubicBezTo>
                  <a:cubicBezTo>
                    <a:pt x="609" y="63"/>
                    <a:pt x="608" y="64"/>
                    <a:pt x="607" y="64"/>
                  </a:cubicBezTo>
                  <a:cubicBezTo>
                    <a:pt x="606" y="63"/>
                    <a:pt x="604" y="62"/>
                    <a:pt x="604" y="62"/>
                  </a:cubicBezTo>
                  <a:cubicBezTo>
                    <a:pt x="603" y="62"/>
                    <a:pt x="600" y="60"/>
                    <a:pt x="602" y="60"/>
                  </a:cubicBezTo>
                  <a:cubicBezTo>
                    <a:pt x="603" y="60"/>
                    <a:pt x="605" y="60"/>
                    <a:pt x="606" y="60"/>
                  </a:cubicBezTo>
                  <a:cubicBezTo>
                    <a:pt x="609" y="60"/>
                    <a:pt x="605" y="57"/>
                    <a:pt x="604" y="57"/>
                  </a:cubicBezTo>
                  <a:cubicBezTo>
                    <a:pt x="602" y="55"/>
                    <a:pt x="597" y="56"/>
                    <a:pt x="594" y="55"/>
                  </a:cubicBezTo>
                  <a:cubicBezTo>
                    <a:pt x="592" y="55"/>
                    <a:pt x="591" y="57"/>
                    <a:pt x="589" y="59"/>
                  </a:cubicBezTo>
                  <a:cubicBezTo>
                    <a:pt x="589" y="59"/>
                    <a:pt x="582" y="63"/>
                    <a:pt x="582" y="60"/>
                  </a:cubicBezTo>
                  <a:cubicBezTo>
                    <a:pt x="583" y="58"/>
                    <a:pt x="584" y="60"/>
                    <a:pt x="586" y="59"/>
                  </a:cubicBezTo>
                  <a:cubicBezTo>
                    <a:pt x="586" y="59"/>
                    <a:pt x="585" y="56"/>
                    <a:pt x="584" y="56"/>
                  </a:cubicBezTo>
                  <a:cubicBezTo>
                    <a:pt x="584" y="56"/>
                    <a:pt x="578" y="56"/>
                    <a:pt x="578" y="56"/>
                  </a:cubicBezTo>
                  <a:cubicBezTo>
                    <a:pt x="579" y="55"/>
                    <a:pt x="581" y="54"/>
                    <a:pt x="583" y="54"/>
                  </a:cubicBezTo>
                  <a:cubicBezTo>
                    <a:pt x="584" y="55"/>
                    <a:pt x="591" y="55"/>
                    <a:pt x="591" y="55"/>
                  </a:cubicBezTo>
                  <a:cubicBezTo>
                    <a:pt x="591" y="54"/>
                    <a:pt x="585" y="54"/>
                    <a:pt x="584" y="53"/>
                  </a:cubicBezTo>
                  <a:cubicBezTo>
                    <a:pt x="582" y="53"/>
                    <a:pt x="580" y="53"/>
                    <a:pt x="578" y="53"/>
                  </a:cubicBezTo>
                  <a:cubicBezTo>
                    <a:pt x="574" y="52"/>
                    <a:pt x="570" y="52"/>
                    <a:pt x="566" y="51"/>
                  </a:cubicBezTo>
                  <a:cubicBezTo>
                    <a:pt x="565" y="51"/>
                    <a:pt x="561" y="50"/>
                    <a:pt x="561" y="50"/>
                  </a:cubicBezTo>
                  <a:cubicBezTo>
                    <a:pt x="561" y="51"/>
                    <a:pt x="562" y="52"/>
                    <a:pt x="561" y="52"/>
                  </a:cubicBezTo>
                  <a:cubicBezTo>
                    <a:pt x="560" y="53"/>
                    <a:pt x="559" y="53"/>
                    <a:pt x="558" y="53"/>
                  </a:cubicBezTo>
                  <a:cubicBezTo>
                    <a:pt x="557" y="53"/>
                    <a:pt x="552" y="54"/>
                    <a:pt x="553" y="56"/>
                  </a:cubicBezTo>
                  <a:cubicBezTo>
                    <a:pt x="554" y="58"/>
                    <a:pt x="556" y="55"/>
                    <a:pt x="557" y="56"/>
                  </a:cubicBezTo>
                  <a:cubicBezTo>
                    <a:pt x="557" y="56"/>
                    <a:pt x="554" y="57"/>
                    <a:pt x="555" y="59"/>
                  </a:cubicBezTo>
                  <a:cubicBezTo>
                    <a:pt x="556" y="59"/>
                    <a:pt x="555" y="60"/>
                    <a:pt x="555" y="61"/>
                  </a:cubicBezTo>
                  <a:cubicBezTo>
                    <a:pt x="556" y="61"/>
                    <a:pt x="557" y="62"/>
                    <a:pt x="557" y="63"/>
                  </a:cubicBezTo>
                  <a:cubicBezTo>
                    <a:pt x="557" y="63"/>
                    <a:pt x="553" y="63"/>
                    <a:pt x="552" y="63"/>
                  </a:cubicBezTo>
                  <a:cubicBezTo>
                    <a:pt x="550" y="63"/>
                    <a:pt x="552" y="62"/>
                    <a:pt x="552" y="62"/>
                  </a:cubicBezTo>
                  <a:cubicBezTo>
                    <a:pt x="551" y="61"/>
                    <a:pt x="548" y="62"/>
                    <a:pt x="548" y="62"/>
                  </a:cubicBezTo>
                  <a:cubicBezTo>
                    <a:pt x="546" y="63"/>
                    <a:pt x="544" y="62"/>
                    <a:pt x="543" y="62"/>
                  </a:cubicBezTo>
                  <a:cubicBezTo>
                    <a:pt x="542" y="62"/>
                    <a:pt x="546" y="63"/>
                    <a:pt x="546" y="63"/>
                  </a:cubicBezTo>
                  <a:cubicBezTo>
                    <a:pt x="549" y="64"/>
                    <a:pt x="546" y="66"/>
                    <a:pt x="545" y="65"/>
                  </a:cubicBezTo>
                  <a:cubicBezTo>
                    <a:pt x="544" y="65"/>
                    <a:pt x="544" y="64"/>
                    <a:pt x="544" y="63"/>
                  </a:cubicBezTo>
                  <a:cubicBezTo>
                    <a:pt x="543" y="63"/>
                    <a:pt x="542" y="63"/>
                    <a:pt x="541" y="63"/>
                  </a:cubicBezTo>
                  <a:cubicBezTo>
                    <a:pt x="539" y="62"/>
                    <a:pt x="537" y="61"/>
                    <a:pt x="534" y="62"/>
                  </a:cubicBezTo>
                  <a:cubicBezTo>
                    <a:pt x="531" y="62"/>
                    <a:pt x="529" y="65"/>
                    <a:pt x="526" y="63"/>
                  </a:cubicBezTo>
                  <a:cubicBezTo>
                    <a:pt x="524" y="62"/>
                    <a:pt x="522" y="61"/>
                    <a:pt x="521" y="59"/>
                  </a:cubicBezTo>
                  <a:cubicBezTo>
                    <a:pt x="520" y="58"/>
                    <a:pt x="518" y="62"/>
                    <a:pt x="517" y="62"/>
                  </a:cubicBezTo>
                  <a:cubicBezTo>
                    <a:pt x="516" y="64"/>
                    <a:pt x="515" y="70"/>
                    <a:pt x="512" y="69"/>
                  </a:cubicBezTo>
                  <a:cubicBezTo>
                    <a:pt x="510" y="68"/>
                    <a:pt x="508" y="68"/>
                    <a:pt x="506" y="66"/>
                  </a:cubicBezTo>
                  <a:cubicBezTo>
                    <a:pt x="505" y="65"/>
                    <a:pt x="503" y="63"/>
                    <a:pt x="502" y="62"/>
                  </a:cubicBezTo>
                  <a:cubicBezTo>
                    <a:pt x="501" y="60"/>
                    <a:pt x="499" y="59"/>
                    <a:pt x="498" y="58"/>
                  </a:cubicBezTo>
                  <a:cubicBezTo>
                    <a:pt x="496" y="56"/>
                    <a:pt x="500" y="57"/>
                    <a:pt x="501" y="57"/>
                  </a:cubicBezTo>
                  <a:cubicBezTo>
                    <a:pt x="502" y="57"/>
                    <a:pt x="504" y="56"/>
                    <a:pt x="504" y="55"/>
                  </a:cubicBezTo>
                  <a:cubicBezTo>
                    <a:pt x="504" y="55"/>
                    <a:pt x="499" y="52"/>
                    <a:pt x="499" y="52"/>
                  </a:cubicBezTo>
                  <a:cubicBezTo>
                    <a:pt x="499" y="52"/>
                    <a:pt x="502" y="52"/>
                    <a:pt x="502" y="51"/>
                  </a:cubicBezTo>
                  <a:cubicBezTo>
                    <a:pt x="501" y="50"/>
                    <a:pt x="499" y="50"/>
                    <a:pt x="499" y="50"/>
                  </a:cubicBezTo>
                  <a:cubicBezTo>
                    <a:pt x="499" y="48"/>
                    <a:pt x="504" y="47"/>
                    <a:pt x="499" y="46"/>
                  </a:cubicBezTo>
                  <a:cubicBezTo>
                    <a:pt x="498" y="46"/>
                    <a:pt x="497" y="44"/>
                    <a:pt x="495" y="44"/>
                  </a:cubicBezTo>
                  <a:cubicBezTo>
                    <a:pt x="494" y="44"/>
                    <a:pt x="492" y="43"/>
                    <a:pt x="491" y="44"/>
                  </a:cubicBezTo>
                  <a:cubicBezTo>
                    <a:pt x="490" y="44"/>
                    <a:pt x="490" y="45"/>
                    <a:pt x="489" y="45"/>
                  </a:cubicBezTo>
                  <a:cubicBezTo>
                    <a:pt x="488" y="44"/>
                    <a:pt x="488" y="44"/>
                    <a:pt x="487" y="44"/>
                  </a:cubicBezTo>
                  <a:cubicBezTo>
                    <a:pt x="486" y="44"/>
                    <a:pt x="484" y="44"/>
                    <a:pt x="483" y="43"/>
                  </a:cubicBezTo>
                  <a:cubicBezTo>
                    <a:pt x="482" y="43"/>
                    <a:pt x="481" y="43"/>
                    <a:pt x="480" y="41"/>
                  </a:cubicBezTo>
                  <a:cubicBezTo>
                    <a:pt x="479" y="41"/>
                    <a:pt x="480" y="40"/>
                    <a:pt x="478" y="41"/>
                  </a:cubicBezTo>
                  <a:cubicBezTo>
                    <a:pt x="478" y="41"/>
                    <a:pt x="477" y="42"/>
                    <a:pt x="476" y="42"/>
                  </a:cubicBezTo>
                  <a:cubicBezTo>
                    <a:pt x="475" y="42"/>
                    <a:pt x="475" y="41"/>
                    <a:pt x="474" y="42"/>
                  </a:cubicBezTo>
                  <a:cubicBezTo>
                    <a:pt x="474" y="43"/>
                    <a:pt x="473" y="44"/>
                    <a:pt x="473" y="45"/>
                  </a:cubicBezTo>
                  <a:cubicBezTo>
                    <a:pt x="473" y="46"/>
                    <a:pt x="475" y="46"/>
                    <a:pt x="474" y="47"/>
                  </a:cubicBezTo>
                  <a:cubicBezTo>
                    <a:pt x="473" y="48"/>
                    <a:pt x="474" y="48"/>
                    <a:pt x="473" y="48"/>
                  </a:cubicBezTo>
                  <a:cubicBezTo>
                    <a:pt x="472" y="48"/>
                    <a:pt x="470" y="48"/>
                    <a:pt x="469" y="49"/>
                  </a:cubicBezTo>
                  <a:cubicBezTo>
                    <a:pt x="470" y="48"/>
                    <a:pt x="473" y="50"/>
                    <a:pt x="473" y="50"/>
                  </a:cubicBezTo>
                  <a:cubicBezTo>
                    <a:pt x="472" y="51"/>
                    <a:pt x="469" y="49"/>
                    <a:pt x="467" y="49"/>
                  </a:cubicBezTo>
                  <a:cubicBezTo>
                    <a:pt x="465" y="49"/>
                    <a:pt x="462" y="49"/>
                    <a:pt x="459" y="49"/>
                  </a:cubicBezTo>
                  <a:cubicBezTo>
                    <a:pt x="458" y="49"/>
                    <a:pt x="458" y="48"/>
                    <a:pt x="457" y="48"/>
                  </a:cubicBezTo>
                  <a:cubicBezTo>
                    <a:pt x="456" y="47"/>
                    <a:pt x="453" y="48"/>
                    <a:pt x="452" y="48"/>
                  </a:cubicBezTo>
                  <a:cubicBezTo>
                    <a:pt x="451" y="47"/>
                    <a:pt x="449" y="47"/>
                    <a:pt x="448" y="46"/>
                  </a:cubicBezTo>
                  <a:cubicBezTo>
                    <a:pt x="448" y="45"/>
                    <a:pt x="450" y="45"/>
                    <a:pt x="450" y="44"/>
                  </a:cubicBezTo>
                  <a:cubicBezTo>
                    <a:pt x="451" y="43"/>
                    <a:pt x="442" y="43"/>
                    <a:pt x="441" y="43"/>
                  </a:cubicBezTo>
                  <a:cubicBezTo>
                    <a:pt x="436" y="42"/>
                    <a:pt x="432" y="43"/>
                    <a:pt x="427" y="43"/>
                  </a:cubicBezTo>
                  <a:cubicBezTo>
                    <a:pt x="424" y="43"/>
                    <a:pt x="425" y="43"/>
                    <a:pt x="426" y="45"/>
                  </a:cubicBezTo>
                  <a:cubicBezTo>
                    <a:pt x="426" y="46"/>
                    <a:pt x="424" y="45"/>
                    <a:pt x="424" y="45"/>
                  </a:cubicBezTo>
                  <a:cubicBezTo>
                    <a:pt x="422" y="45"/>
                    <a:pt x="423" y="44"/>
                    <a:pt x="423" y="43"/>
                  </a:cubicBezTo>
                  <a:cubicBezTo>
                    <a:pt x="423" y="41"/>
                    <a:pt x="422" y="38"/>
                    <a:pt x="420" y="40"/>
                  </a:cubicBezTo>
                  <a:cubicBezTo>
                    <a:pt x="420" y="42"/>
                    <a:pt x="416" y="42"/>
                    <a:pt x="414" y="41"/>
                  </a:cubicBezTo>
                  <a:cubicBezTo>
                    <a:pt x="413" y="40"/>
                    <a:pt x="415" y="38"/>
                    <a:pt x="411" y="39"/>
                  </a:cubicBezTo>
                  <a:cubicBezTo>
                    <a:pt x="410" y="39"/>
                    <a:pt x="409" y="39"/>
                    <a:pt x="408" y="39"/>
                  </a:cubicBezTo>
                  <a:cubicBezTo>
                    <a:pt x="407" y="38"/>
                    <a:pt x="406" y="39"/>
                    <a:pt x="404" y="40"/>
                  </a:cubicBezTo>
                  <a:cubicBezTo>
                    <a:pt x="402" y="42"/>
                    <a:pt x="407" y="41"/>
                    <a:pt x="407" y="42"/>
                  </a:cubicBezTo>
                  <a:cubicBezTo>
                    <a:pt x="407" y="44"/>
                    <a:pt x="403" y="43"/>
                    <a:pt x="402" y="44"/>
                  </a:cubicBezTo>
                  <a:cubicBezTo>
                    <a:pt x="401" y="45"/>
                    <a:pt x="399" y="45"/>
                    <a:pt x="397" y="46"/>
                  </a:cubicBezTo>
                  <a:cubicBezTo>
                    <a:pt x="395" y="47"/>
                    <a:pt x="393" y="47"/>
                    <a:pt x="390" y="47"/>
                  </a:cubicBezTo>
                  <a:cubicBezTo>
                    <a:pt x="388" y="47"/>
                    <a:pt x="388" y="47"/>
                    <a:pt x="387" y="49"/>
                  </a:cubicBezTo>
                  <a:cubicBezTo>
                    <a:pt x="386" y="50"/>
                    <a:pt x="382" y="51"/>
                    <a:pt x="381" y="51"/>
                  </a:cubicBezTo>
                  <a:cubicBezTo>
                    <a:pt x="381" y="50"/>
                    <a:pt x="383" y="50"/>
                    <a:pt x="383" y="50"/>
                  </a:cubicBezTo>
                  <a:cubicBezTo>
                    <a:pt x="385" y="49"/>
                    <a:pt x="385" y="47"/>
                    <a:pt x="386" y="46"/>
                  </a:cubicBezTo>
                  <a:cubicBezTo>
                    <a:pt x="387" y="44"/>
                    <a:pt x="388" y="46"/>
                    <a:pt x="389" y="45"/>
                  </a:cubicBezTo>
                  <a:cubicBezTo>
                    <a:pt x="390" y="45"/>
                    <a:pt x="390" y="44"/>
                    <a:pt x="391" y="44"/>
                  </a:cubicBezTo>
                  <a:cubicBezTo>
                    <a:pt x="394" y="42"/>
                    <a:pt x="398" y="41"/>
                    <a:pt x="401" y="39"/>
                  </a:cubicBezTo>
                  <a:cubicBezTo>
                    <a:pt x="403" y="38"/>
                    <a:pt x="405" y="37"/>
                    <a:pt x="407" y="36"/>
                  </a:cubicBezTo>
                  <a:cubicBezTo>
                    <a:pt x="411" y="33"/>
                    <a:pt x="416" y="31"/>
                    <a:pt x="420" y="29"/>
                  </a:cubicBezTo>
                  <a:cubicBezTo>
                    <a:pt x="423" y="28"/>
                    <a:pt x="426" y="26"/>
                    <a:pt x="423" y="23"/>
                  </a:cubicBezTo>
                  <a:cubicBezTo>
                    <a:pt x="422" y="22"/>
                    <a:pt x="422" y="24"/>
                    <a:pt x="421" y="23"/>
                  </a:cubicBezTo>
                  <a:cubicBezTo>
                    <a:pt x="420" y="22"/>
                    <a:pt x="419" y="22"/>
                    <a:pt x="418" y="21"/>
                  </a:cubicBezTo>
                  <a:cubicBezTo>
                    <a:pt x="418" y="20"/>
                    <a:pt x="423" y="22"/>
                    <a:pt x="423" y="22"/>
                  </a:cubicBezTo>
                  <a:cubicBezTo>
                    <a:pt x="424" y="22"/>
                    <a:pt x="427" y="22"/>
                    <a:pt x="425" y="20"/>
                  </a:cubicBezTo>
                  <a:cubicBezTo>
                    <a:pt x="424" y="19"/>
                    <a:pt x="424" y="18"/>
                    <a:pt x="423" y="17"/>
                  </a:cubicBezTo>
                  <a:cubicBezTo>
                    <a:pt x="422" y="15"/>
                    <a:pt x="421" y="19"/>
                    <a:pt x="420" y="19"/>
                  </a:cubicBezTo>
                  <a:cubicBezTo>
                    <a:pt x="420" y="18"/>
                    <a:pt x="420" y="17"/>
                    <a:pt x="420" y="17"/>
                  </a:cubicBezTo>
                  <a:cubicBezTo>
                    <a:pt x="420" y="16"/>
                    <a:pt x="420" y="16"/>
                    <a:pt x="419" y="15"/>
                  </a:cubicBezTo>
                  <a:cubicBezTo>
                    <a:pt x="419" y="14"/>
                    <a:pt x="417" y="13"/>
                    <a:pt x="416" y="13"/>
                  </a:cubicBezTo>
                  <a:cubicBezTo>
                    <a:pt x="414" y="12"/>
                    <a:pt x="413" y="12"/>
                    <a:pt x="411" y="11"/>
                  </a:cubicBezTo>
                  <a:cubicBezTo>
                    <a:pt x="409" y="11"/>
                    <a:pt x="409" y="11"/>
                    <a:pt x="406" y="12"/>
                  </a:cubicBezTo>
                  <a:cubicBezTo>
                    <a:pt x="404" y="12"/>
                    <a:pt x="397" y="9"/>
                    <a:pt x="396" y="12"/>
                  </a:cubicBezTo>
                  <a:cubicBezTo>
                    <a:pt x="395" y="13"/>
                    <a:pt x="389" y="14"/>
                    <a:pt x="388" y="13"/>
                  </a:cubicBezTo>
                  <a:cubicBezTo>
                    <a:pt x="388" y="13"/>
                    <a:pt x="394" y="9"/>
                    <a:pt x="392" y="8"/>
                  </a:cubicBezTo>
                  <a:cubicBezTo>
                    <a:pt x="392" y="8"/>
                    <a:pt x="385" y="9"/>
                    <a:pt x="384" y="8"/>
                  </a:cubicBezTo>
                  <a:cubicBezTo>
                    <a:pt x="384" y="7"/>
                    <a:pt x="386" y="7"/>
                    <a:pt x="386" y="7"/>
                  </a:cubicBezTo>
                  <a:cubicBezTo>
                    <a:pt x="386" y="6"/>
                    <a:pt x="378" y="7"/>
                    <a:pt x="378" y="7"/>
                  </a:cubicBezTo>
                  <a:cubicBezTo>
                    <a:pt x="379" y="5"/>
                    <a:pt x="383" y="6"/>
                    <a:pt x="384" y="5"/>
                  </a:cubicBezTo>
                  <a:cubicBezTo>
                    <a:pt x="385" y="4"/>
                    <a:pt x="387" y="5"/>
                    <a:pt x="386" y="4"/>
                  </a:cubicBezTo>
                  <a:cubicBezTo>
                    <a:pt x="386" y="3"/>
                    <a:pt x="386" y="2"/>
                    <a:pt x="385" y="2"/>
                  </a:cubicBezTo>
                  <a:cubicBezTo>
                    <a:pt x="382" y="2"/>
                    <a:pt x="381" y="1"/>
                    <a:pt x="378" y="1"/>
                  </a:cubicBezTo>
                  <a:cubicBezTo>
                    <a:pt x="376" y="0"/>
                    <a:pt x="374" y="1"/>
                    <a:pt x="372" y="2"/>
                  </a:cubicBezTo>
                  <a:cubicBezTo>
                    <a:pt x="368" y="3"/>
                    <a:pt x="364" y="6"/>
                    <a:pt x="362" y="8"/>
                  </a:cubicBezTo>
                  <a:cubicBezTo>
                    <a:pt x="361" y="9"/>
                    <a:pt x="361" y="9"/>
                    <a:pt x="362" y="10"/>
                  </a:cubicBezTo>
                  <a:cubicBezTo>
                    <a:pt x="363" y="10"/>
                    <a:pt x="362" y="11"/>
                    <a:pt x="362" y="12"/>
                  </a:cubicBezTo>
                  <a:cubicBezTo>
                    <a:pt x="362" y="14"/>
                    <a:pt x="366" y="13"/>
                    <a:pt x="366" y="14"/>
                  </a:cubicBezTo>
                  <a:cubicBezTo>
                    <a:pt x="366" y="13"/>
                    <a:pt x="361" y="14"/>
                    <a:pt x="360" y="14"/>
                  </a:cubicBezTo>
                  <a:cubicBezTo>
                    <a:pt x="359" y="14"/>
                    <a:pt x="353" y="13"/>
                    <a:pt x="352" y="14"/>
                  </a:cubicBezTo>
                  <a:cubicBezTo>
                    <a:pt x="352" y="13"/>
                    <a:pt x="355" y="17"/>
                    <a:pt x="355" y="17"/>
                  </a:cubicBezTo>
                  <a:cubicBezTo>
                    <a:pt x="356" y="18"/>
                    <a:pt x="351" y="16"/>
                    <a:pt x="350" y="16"/>
                  </a:cubicBezTo>
                  <a:cubicBezTo>
                    <a:pt x="349" y="16"/>
                    <a:pt x="347" y="17"/>
                    <a:pt x="345" y="18"/>
                  </a:cubicBezTo>
                  <a:cubicBezTo>
                    <a:pt x="345" y="18"/>
                    <a:pt x="345" y="18"/>
                    <a:pt x="344" y="18"/>
                  </a:cubicBezTo>
                  <a:cubicBezTo>
                    <a:pt x="342" y="18"/>
                    <a:pt x="344" y="18"/>
                    <a:pt x="343" y="17"/>
                  </a:cubicBezTo>
                  <a:cubicBezTo>
                    <a:pt x="343" y="18"/>
                    <a:pt x="338" y="20"/>
                    <a:pt x="338" y="20"/>
                  </a:cubicBezTo>
                  <a:cubicBezTo>
                    <a:pt x="338" y="19"/>
                    <a:pt x="340" y="18"/>
                    <a:pt x="340" y="18"/>
                  </a:cubicBezTo>
                  <a:cubicBezTo>
                    <a:pt x="340" y="17"/>
                    <a:pt x="335" y="18"/>
                    <a:pt x="334" y="17"/>
                  </a:cubicBezTo>
                  <a:cubicBezTo>
                    <a:pt x="334" y="17"/>
                    <a:pt x="336" y="16"/>
                    <a:pt x="336" y="16"/>
                  </a:cubicBezTo>
                  <a:cubicBezTo>
                    <a:pt x="335" y="17"/>
                    <a:pt x="330" y="18"/>
                    <a:pt x="328" y="18"/>
                  </a:cubicBezTo>
                  <a:cubicBezTo>
                    <a:pt x="323" y="19"/>
                    <a:pt x="329" y="19"/>
                    <a:pt x="330" y="20"/>
                  </a:cubicBezTo>
                  <a:cubicBezTo>
                    <a:pt x="329" y="19"/>
                    <a:pt x="324" y="21"/>
                    <a:pt x="323" y="21"/>
                  </a:cubicBezTo>
                  <a:cubicBezTo>
                    <a:pt x="322" y="21"/>
                    <a:pt x="321" y="21"/>
                    <a:pt x="320" y="22"/>
                  </a:cubicBezTo>
                  <a:cubicBezTo>
                    <a:pt x="319" y="23"/>
                    <a:pt x="317" y="22"/>
                    <a:pt x="315" y="22"/>
                  </a:cubicBezTo>
                  <a:cubicBezTo>
                    <a:pt x="314" y="22"/>
                    <a:pt x="313" y="24"/>
                    <a:pt x="311" y="24"/>
                  </a:cubicBezTo>
                  <a:cubicBezTo>
                    <a:pt x="309" y="25"/>
                    <a:pt x="308" y="24"/>
                    <a:pt x="307" y="25"/>
                  </a:cubicBezTo>
                  <a:cubicBezTo>
                    <a:pt x="306" y="26"/>
                    <a:pt x="305" y="27"/>
                    <a:pt x="304" y="27"/>
                  </a:cubicBezTo>
                  <a:cubicBezTo>
                    <a:pt x="302" y="27"/>
                    <a:pt x="300" y="27"/>
                    <a:pt x="299" y="27"/>
                  </a:cubicBezTo>
                  <a:cubicBezTo>
                    <a:pt x="299" y="27"/>
                    <a:pt x="302" y="29"/>
                    <a:pt x="302" y="29"/>
                  </a:cubicBezTo>
                  <a:cubicBezTo>
                    <a:pt x="301" y="30"/>
                    <a:pt x="295" y="30"/>
                    <a:pt x="295" y="30"/>
                  </a:cubicBezTo>
                  <a:cubicBezTo>
                    <a:pt x="295" y="30"/>
                    <a:pt x="299" y="30"/>
                    <a:pt x="299" y="30"/>
                  </a:cubicBezTo>
                  <a:cubicBezTo>
                    <a:pt x="299" y="30"/>
                    <a:pt x="297" y="30"/>
                    <a:pt x="296" y="30"/>
                  </a:cubicBezTo>
                  <a:cubicBezTo>
                    <a:pt x="297" y="30"/>
                    <a:pt x="299" y="31"/>
                    <a:pt x="299" y="31"/>
                  </a:cubicBezTo>
                  <a:cubicBezTo>
                    <a:pt x="298" y="31"/>
                    <a:pt x="298" y="31"/>
                    <a:pt x="297" y="31"/>
                  </a:cubicBezTo>
                  <a:cubicBezTo>
                    <a:pt x="298" y="31"/>
                    <a:pt x="297" y="32"/>
                    <a:pt x="297" y="32"/>
                  </a:cubicBezTo>
                  <a:cubicBezTo>
                    <a:pt x="297" y="33"/>
                    <a:pt x="294" y="32"/>
                    <a:pt x="294" y="32"/>
                  </a:cubicBezTo>
                  <a:cubicBezTo>
                    <a:pt x="294" y="33"/>
                    <a:pt x="296" y="33"/>
                    <a:pt x="296" y="34"/>
                  </a:cubicBezTo>
                  <a:cubicBezTo>
                    <a:pt x="297" y="34"/>
                    <a:pt x="295" y="34"/>
                    <a:pt x="295" y="34"/>
                  </a:cubicBezTo>
                  <a:cubicBezTo>
                    <a:pt x="295" y="36"/>
                    <a:pt x="299" y="34"/>
                    <a:pt x="298" y="36"/>
                  </a:cubicBezTo>
                  <a:cubicBezTo>
                    <a:pt x="296" y="38"/>
                    <a:pt x="301" y="39"/>
                    <a:pt x="298" y="40"/>
                  </a:cubicBezTo>
                  <a:cubicBezTo>
                    <a:pt x="296" y="40"/>
                    <a:pt x="294" y="40"/>
                    <a:pt x="292" y="40"/>
                  </a:cubicBezTo>
                  <a:cubicBezTo>
                    <a:pt x="291" y="41"/>
                    <a:pt x="291" y="42"/>
                    <a:pt x="289" y="41"/>
                  </a:cubicBezTo>
                  <a:cubicBezTo>
                    <a:pt x="288" y="41"/>
                    <a:pt x="287" y="41"/>
                    <a:pt x="286" y="41"/>
                  </a:cubicBezTo>
                  <a:cubicBezTo>
                    <a:pt x="282" y="42"/>
                    <a:pt x="278" y="42"/>
                    <a:pt x="274" y="42"/>
                  </a:cubicBezTo>
                  <a:cubicBezTo>
                    <a:pt x="272" y="42"/>
                    <a:pt x="270" y="42"/>
                    <a:pt x="269" y="43"/>
                  </a:cubicBezTo>
                  <a:cubicBezTo>
                    <a:pt x="268" y="44"/>
                    <a:pt x="267" y="45"/>
                    <a:pt x="267" y="46"/>
                  </a:cubicBezTo>
                  <a:cubicBezTo>
                    <a:pt x="267" y="47"/>
                    <a:pt x="269" y="48"/>
                    <a:pt x="269" y="49"/>
                  </a:cubicBezTo>
                  <a:cubicBezTo>
                    <a:pt x="268" y="51"/>
                    <a:pt x="268" y="52"/>
                    <a:pt x="269" y="53"/>
                  </a:cubicBezTo>
                  <a:cubicBezTo>
                    <a:pt x="271" y="55"/>
                    <a:pt x="274" y="54"/>
                    <a:pt x="276" y="56"/>
                  </a:cubicBezTo>
                  <a:cubicBezTo>
                    <a:pt x="276" y="56"/>
                    <a:pt x="278" y="60"/>
                    <a:pt x="278" y="60"/>
                  </a:cubicBezTo>
                  <a:cubicBezTo>
                    <a:pt x="274" y="60"/>
                    <a:pt x="273" y="60"/>
                    <a:pt x="270" y="58"/>
                  </a:cubicBezTo>
                  <a:cubicBezTo>
                    <a:pt x="267" y="56"/>
                    <a:pt x="262" y="54"/>
                    <a:pt x="258" y="54"/>
                  </a:cubicBezTo>
                  <a:cubicBezTo>
                    <a:pt x="256" y="54"/>
                    <a:pt x="257" y="53"/>
                    <a:pt x="255" y="52"/>
                  </a:cubicBezTo>
                  <a:cubicBezTo>
                    <a:pt x="254" y="52"/>
                    <a:pt x="250" y="52"/>
                    <a:pt x="250" y="54"/>
                  </a:cubicBezTo>
                  <a:cubicBezTo>
                    <a:pt x="250" y="55"/>
                    <a:pt x="254" y="55"/>
                    <a:pt x="254" y="55"/>
                  </a:cubicBezTo>
                  <a:cubicBezTo>
                    <a:pt x="254" y="55"/>
                    <a:pt x="251" y="56"/>
                    <a:pt x="252" y="56"/>
                  </a:cubicBezTo>
                  <a:cubicBezTo>
                    <a:pt x="254" y="57"/>
                    <a:pt x="255" y="56"/>
                    <a:pt x="256" y="58"/>
                  </a:cubicBezTo>
                  <a:cubicBezTo>
                    <a:pt x="256" y="60"/>
                    <a:pt x="253" y="59"/>
                    <a:pt x="252" y="59"/>
                  </a:cubicBezTo>
                  <a:cubicBezTo>
                    <a:pt x="250" y="58"/>
                    <a:pt x="249" y="57"/>
                    <a:pt x="247" y="58"/>
                  </a:cubicBezTo>
                  <a:cubicBezTo>
                    <a:pt x="245" y="58"/>
                    <a:pt x="246" y="61"/>
                    <a:pt x="247" y="62"/>
                  </a:cubicBezTo>
                  <a:cubicBezTo>
                    <a:pt x="248" y="63"/>
                    <a:pt x="250" y="63"/>
                    <a:pt x="251" y="63"/>
                  </a:cubicBezTo>
                  <a:cubicBezTo>
                    <a:pt x="253" y="64"/>
                    <a:pt x="255" y="64"/>
                    <a:pt x="256" y="65"/>
                  </a:cubicBezTo>
                  <a:cubicBezTo>
                    <a:pt x="257" y="66"/>
                    <a:pt x="257" y="67"/>
                    <a:pt x="257" y="67"/>
                  </a:cubicBezTo>
                  <a:cubicBezTo>
                    <a:pt x="258" y="67"/>
                    <a:pt x="259" y="67"/>
                    <a:pt x="260" y="67"/>
                  </a:cubicBezTo>
                  <a:cubicBezTo>
                    <a:pt x="260" y="67"/>
                    <a:pt x="257" y="68"/>
                    <a:pt x="257" y="68"/>
                  </a:cubicBezTo>
                  <a:cubicBezTo>
                    <a:pt x="255" y="68"/>
                    <a:pt x="255" y="67"/>
                    <a:pt x="254" y="66"/>
                  </a:cubicBezTo>
                  <a:cubicBezTo>
                    <a:pt x="252" y="65"/>
                    <a:pt x="249" y="65"/>
                    <a:pt x="246" y="65"/>
                  </a:cubicBezTo>
                  <a:cubicBezTo>
                    <a:pt x="245" y="65"/>
                    <a:pt x="240" y="64"/>
                    <a:pt x="242" y="62"/>
                  </a:cubicBezTo>
                  <a:cubicBezTo>
                    <a:pt x="243" y="62"/>
                    <a:pt x="242" y="61"/>
                    <a:pt x="242" y="60"/>
                  </a:cubicBezTo>
                  <a:cubicBezTo>
                    <a:pt x="241" y="59"/>
                    <a:pt x="242" y="58"/>
                    <a:pt x="242" y="57"/>
                  </a:cubicBezTo>
                  <a:cubicBezTo>
                    <a:pt x="243" y="55"/>
                    <a:pt x="244" y="51"/>
                    <a:pt x="242" y="50"/>
                  </a:cubicBezTo>
                  <a:cubicBezTo>
                    <a:pt x="238" y="49"/>
                    <a:pt x="241" y="54"/>
                    <a:pt x="240" y="56"/>
                  </a:cubicBezTo>
                  <a:cubicBezTo>
                    <a:pt x="238" y="58"/>
                    <a:pt x="235" y="59"/>
                    <a:pt x="233" y="61"/>
                  </a:cubicBezTo>
                  <a:cubicBezTo>
                    <a:pt x="230" y="64"/>
                    <a:pt x="231" y="63"/>
                    <a:pt x="233" y="65"/>
                  </a:cubicBezTo>
                  <a:cubicBezTo>
                    <a:pt x="234" y="66"/>
                    <a:pt x="237" y="69"/>
                    <a:pt x="237" y="71"/>
                  </a:cubicBezTo>
                  <a:cubicBezTo>
                    <a:pt x="237" y="71"/>
                    <a:pt x="236" y="73"/>
                    <a:pt x="235" y="73"/>
                  </a:cubicBezTo>
                  <a:cubicBezTo>
                    <a:pt x="234" y="75"/>
                    <a:pt x="233" y="77"/>
                    <a:pt x="233" y="79"/>
                  </a:cubicBezTo>
                  <a:cubicBezTo>
                    <a:pt x="233" y="79"/>
                    <a:pt x="234" y="84"/>
                    <a:pt x="235" y="84"/>
                  </a:cubicBezTo>
                  <a:cubicBezTo>
                    <a:pt x="237" y="84"/>
                    <a:pt x="239" y="84"/>
                    <a:pt x="241" y="83"/>
                  </a:cubicBezTo>
                  <a:cubicBezTo>
                    <a:pt x="243" y="82"/>
                    <a:pt x="246" y="83"/>
                    <a:pt x="248" y="84"/>
                  </a:cubicBezTo>
                  <a:cubicBezTo>
                    <a:pt x="251" y="84"/>
                    <a:pt x="253" y="86"/>
                    <a:pt x="254" y="89"/>
                  </a:cubicBezTo>
                  <a:cubicBezTo>
                    <a:pt x="255" y="91"/>
                    <a:pt x="251" y="94"/>
                    <a:pt x="253" y="95"/>
                  </a:cubicBezTo>
                  <a:cubicBezTo>
                    <a:pt x="253" y="95"/>
                    <a:pt x="259" y="97"/>
                    <a:pt x="259" y="97"/>
                  </a:cubicBezTo>
                  <a:cubicBezTo>
                    <a:pt x="259" y="98"/>
                    <a:pt x="252" y="96"/>
                    <a:pt x="251" y="96"/>
                  </a:cubicBezTo>
                  <a:cubicBezTo>
                    <a:pt x="251" y="96"/>
                    <a:pt x="250" y="93"/>
                    <a:pt x="250" y="93"/>
                  </a:cubicBezTo>
                  <a:cubicBezTo>
                    <a:pt x="251" y="91"/>
                    <a:pt x="252" y="90"/>
                    <a:pt x="250" y="89"/>
                  </a:cubicBezTo>
                  <a:cubicBezTo>
                    <a:pt x="248" y="88"/>
                    <a:pt x="249" y="86"/>
                    <a:pt x="247" y="85"/>
                  </a:cubicBezTo>
                  <a:cubicBezTo>
                    <a:pt x="245" y="85"/>
                    <a:pt x="243" y="86"/>
                    <a:pt x="241" y="86"/>
                  </a:cubicBezTo>
                  <a:cubicBezTo>
                    <a:pt x="241" y="86"/>
                    <a:pt x="237" y="87"/>
                    <a:pt x="237" y="88"/>
                  </a:cubicBezTo>
                  <a:cubicBezTo>
                    <a:pt x="238" y="88"/>
                    <a:pt x="239" y="88"/>
                    <a:pt x="238" y="88"/>
                  </a:cubicBezTo>
                  <a:cubicBezTo>
                    <a:pt x="238" y="89"/>
                    <a:pt x="236" y="90"/>
                    <a:pt x="237" y="91"/>
                  </a:cubicBezTo>
                  <a:cubicBezTo>
                    <a:pt x="241" y="93"/>
                    <a:pt x="238" y="96"/>
                    <a:pt x="236" y="98"/>
                  </a:cubicBezTo>
                  <a:cubicBezTo>
                    <a:pt x="235" y="99"/>
                    <a:pt x="234" y="101"/>
                    <a:pt x="234" y="102"/>
                  </a:cubicBezTo>
                  <a:cubicBezTo>
                    <a:pt x="233" y="103"/>
                    <a:pt x="231" y="104"/>
                    <a:pt x="229" y="104"/>
                  </a:cubicBezTo>
                  <a:cubicBezTo>
                    <a:pt x="228" y="105"/>
                    <a:pt x="227" y="105"/>
                    <a:pt x="227" y="107"/>
                  </a:cubicBezTo>
                  <a:cubicBezTo>
                    <a:pt x="226" y="109"/>
                    <a:pt x="224" y="108"/>
                    <a:pt x="223" y="108"/>
                  </a:cubicBezTo>
                  <a:cubicBezTo>
                    <a:pt x="220" y="107"/>
                    <a:pt x="218" y="108"/>
                    <a:pt x="216" y="107"/>
                  </a:cubicBezTo>
                  <a:cubicBezTo>
                    <a:pt x="215" y="107"/>
                    <a:pt x="214" y="106"/>
                    <a:pt x="213" y="106"/>
                  </a:cubicBezTo>
                  <a:cubicBezTo>
                    <a:pt x="211" y="106"/>
                    <a:pt x="211" y="105"/>
                    <a:pt x="210" y="104"/>
                  </a:cubicBezTo>
                  <a:cubicBezTo>
                    <a:pt x="210" y="104"/>
                    <a:pt x="212" y="103"/>
                    <a:pt x="212" y="104"/>
                  </a:cubicBezTo>
                  <a:cubicBezTo>
                    <a:pt x="213" y="106"/>
                    <a:pt x="215" y="106"/>
                    <a:pt x="215" y="105"/>
                  </a:cubicBezTo>
                  <a:cubicBezTo>
                    <a:pt x="216" y="104"/>
                    <a:pt x="221" y="107"/>
                    <a:pt x="223" y="105"/>
                  </a:cubicBezTo>
                  <a:cubicBezTo>
                    <a:pt x="223" y="104"/>
                    <a:pt x="221" y="103"/>
                    <a:pt x="223" y="103"/>
                  </a:cubicBezTo>
                  <a:cubicBezTo>
                    <a:pt x="224" y="102"/>
                    <a:pt x="226" y="101"/>
                    <a:pt x="227" y="100"/>
                  </a:cubicBezTo>
                  <a:cubicBezTo>
                    <a:pt x="228" y="98"/>
                    <a:pt x="227" y="98"/>
                    <a:pt x="230" y="97"/>
                  </a:cubicBezTo>
                  <a:cubicBezTo>
                    <a:pt x="233" y="95"/>
                    <a:pt x="229" y="93"/>
                    <a:pt x="231" y="91"/>
                  </a:cubicBezTo>
                  <a:cubicBezTo>
                    <a:pt x="233" y="90"/>
                    <a:pt x="233" y="89"/>
                    <a:pt x="231" y="88"/>
                  </a:cubicBezTo>
                  <a:cubicBezTo>
                    <a:pt x="230" y="88"/>
                    <a:pt x="229" y="87"/>
                    <a:pt x="228" y="86"/>
                  </a:cubicBezTo>
                  <a:cubicBezTo>
                    <a:pt x="227" y="84"/>
                    <a:pt x="228" y="81"/>
                    <a:pt x="228" y="79"/>
                  </a:cubicBezTo>
                  <a:cubicBezTo>
                    <a:pt x="228" y="77"/>
                    <a:pt x="227" y="75"/>
                    <a:pt x="228" y="73"/>
                  </a:cubicBezTo>
                  <a:cubicBezTo>
                    <a:pt x="228" y="71"/>
                    <a:pt x="230" y="71"/>
                    <a:pt x="230" y="69"/>
                  </a:cubicBezTo>
                  <a:cubicBezTo>
                    <a:pt x="229" y="67"/>
                    <a:pt x="227" y="66"/>
                    <a:pt x="226" y="65"/>
                  </a:cubicBezTo>
                  <a:cubicBezTo>
                    <a:pt x="225" y="64"/>
                    <a:pt x="224" y="63"/>
                    <a:pt x="225" y="62"/>
                  </a:cubicBezTo>
                  <a:cubicBezTo>
                    <a:pt x="227" y="61"/>
                    <a:pt x="227" y="59"/>
                    <a:pt x="228" y="57"/>
                  </a:cubicBezTo>
                  <a:cubicBezTo>
                    <a:pt x="229" y="56"/>
                    <a:pt x="230" y="53"/>
                    <a:pt x="229" y="52"/>
                  </a:cubicBezTo>
                  <a:cubicBezTo>
                    <a:pt x="229" y="51"/>
                    <a:pt x="225" y="50"/>
                    <a:pt x="223" y="49"/>
                  </a:cubicBezTo>
                  <a:cubicBezTo>
                    <a:pt x="221" y="49"/>
                    <a:pt x="219" y="49"/>
                    <a:pt x="217" y="49"/>
                  </a:cubicBezTo>
                  <a:cubicBezTo>
                    <a:pt x="216" y="49"/>
                    <a:pt x="213" y="48"/>
                    <a:pt x="212" y="49"/>
                  </a:cubicBezTo>
                  <a:cubicBezTo>
                    <a:pt x="209" y="51"/>
                    <a:pt x="209" y="58"/>
                    <a:pt x="206" y="60"/>
                  </a:cubicBezTo>
                  <a:cubicBezTo>
                    <a:pt x="204" y="63"/>
                    <a:pt x="198" y="64"/>
                    <a:pt x="198" y="68"/>
                  </a:cubicBezTo>
                  <a:cubicBezTo>
                    <a:pt x="198" y="69"/>
                    <a:pt x="201" y="68"/>
                    <a:pt x="201" y="68"/>
                  </a:cubicBezTo>
                  <a:cubicBezTo>
                    <a:pt x="202" y="69"/>
                    <a:pt x="201" y="73"/>
                    <a:pt x="201" y="73"/>
                  </a:cubicBezTo>
                  <a:cubicBezTo>
                    <a:pt x="200" y="75"/>
                    <a:pt x="202" y="76"/>
                    <a:pt x="199" y="76"/>
                  </a:cubicBezTo>
                  <a:cubicBezTo>
                    <a:pt x="199" y="77"/>
                    <a:pt x="198" y="77"/>
                    <a:pt x="198" y="78"/>
                  </a:cubicBezTo>
                  <a:cubicBezTo>
                    <a:pt x="199" y="79"/>
                    <a:pt x="200" y="79"/>
                    <a:pt x="201" y="79"/>
                  </a:cubicBezTo>
                  <a:cubicBezTo>
                    <a:pt x="202" y="79"/>
                    <a:pt x="206" y="79"/>
                    <a:pt x="206" y="80"/>
                  </a:cubicBezTo>
                  <a:cubicBezTo>
                    <a:pt x="206" y="82"/>
                    <a:pt x="206" y="84"/>
                    <a:pt x="208" y="85"/>
                  </a:cubicBezTo>
                  <a:cubicBezTo>
                    <a:pt x="210" y="86"/>
                    <a:pt x="212" y="85"/>
                    <a:pt x="210" y="87"/>
                  </a:cubicBezTo>
                  <a:cubicBezTo>
                    <a:pt x="209" y="88"/>
                    <a:pt x="209" y="90"/>
                    <a:pt x="208" y="91"/>
                  </a:cubicBezTo>
                  <a:cubicBezTo>
                    <a:pt x="207" y="93"/>
                    <a:pt x="202" y="88"/>
                    <a:pt x="201" y="87"/>
                  </a:cubicBezTo>
                  <a:cubicBezTo>
                    <a:pt x="198" y="85"/>
                    <a:pt x="194" y="84"/>
                    <a:pt x="191" y="83"/>
                  </a:cubicBezTo>
                  <a:cubicBezTo>
                    <a:pt x="189" y="82"/>
                    <a:pt x="188" y="81"/>
                    <a:pt x="186" y="80"/>
                  </a:cubicBezTo>
                  <a:cubicBezTo>
                    <a:pt x="185" y="80"/>
                    <a:pt x="183" y="79"/>
                    <a:pt x="182" y="79"/>
                  </a:cubicBezTo>
                  <a:cubicBezTo>
                    <a:pt x="179" y="79"/>
                    <a:pt x="176" y="78"/>
                    <a:pt x="173" y="78"/>
                  </a:cubicBezTo>
                  <a:cubicBezTo>
                    <a:pt x="169" y="78"/>
                    <a:pt x="165" y="78"/>
                    <a:pt x="168" y="83"/>
                  </a:cubicBezTo>
                  <a:cubicBezTo>
                    <a:pt x="170" y="84"/>
                    <a:pt x="169" y="86"/>
                    <a:pt x="167" y="87"/>
                  </a:cubicBezTo>
                  <a:cubicBezTo>
                    <a:pt x="166" y="88"/>
                    <a:pt x="163" y="86"/>
                    <a:pt x="164" y="89"/>
                  </a:cubicBezTo>
                  <a:cubicBezTo>
                    <a:pt x="165" y="90"/>
                    <a:pt x="157" y="90"/>
                    <a:pt x="161" y="87"/>
                  </a:cubicBezTo>
                  <a:cubicBezTo>
                    <a:pt x="162" y="86"/>
                    <a:pt x="159" y="84"/>
                    <a:pt x="158" y="85"/>
                  </a:cubicBezTo>
                  <a:cubicBezTo>
                    <a:pt x="156" y="85"/>
                    <a:pt x="154" y="86"/>
                    <a:pt x="153" y="87"/>
                  </a:cubicBezTo>
                  <a:cubicBezTo>
                    <a:pt x="150" y="89"/>
                    <a:pt x="147" y="87"/>
                    <a:pt x="144" y="88"/>
                  </a:cubicBezTo>
                  <a:cubicBezTo>
                    <a:pt x="141" y="89"/>
                    <a:pt x="139" y="91"/>
                    <a:pt x="137" y="91"/>
                  </a:cubicBezTo>
                  <a:cubicBezTo>
                    <a:pt x="136" y="91"/>
                    <a:pt x="130" y="91"/>
                    <a:pt x="131" y="90"/>
                  </a:cubicBezTo>
                  <a:cubicBezTo>
                    <a:pt x="133" y="90"/>
                    <a:pt x="133" y="90"/>
                    <a:pt x="133" y="89"/>
                  </a:cubicBezTo>
                  <a:cubicBezTo>
                    <a:pt x="133" y="86"/>
                    <a:pt x="135" y="87"/>
                    <a:pt x="135" y="85"/>
                  </a:cubicBezTo>
                  <a:cubicBezTo>
                    <a:pt x="136" y="84"/>
                    <a:pt x="129" y="86"/>
                    <a:pt x="129" y="86"/>
                  </a:cubicBezTo>
                  <a:cubicBezTo>
                    <a:pt x="128" y="86"/>
                    <a:pt x="127" y="86"/>
                    <a:pt x="127" y="87"/>
                  </a:cubicBezTo>
                  <a:cubicBezTo>
                    <a:pt x="127" y="88"/>
                    <a:pt x="127" y="89"/>
                    <a:pt x="127" y="90"/>
                  </a:cubicBezTo>
                  <a:cubicBezTo>
                    <a:pt x="126" y="90"/>
                    <a:pt x="124" y="89"/>
                    <a:pt x="123" y="89"/>
                  </a:cubicBezTo>
                  <a:cubicBezTo>
                    <a:pt x="121" y="89"/>
                    <a:pt x="118" y="90"/>
                    <a:pt x="116" y="91"/>
                  </a:cubicBezTo>
                  <a:cubicBezTo>
                    <a:pt x="113" y="92"/>
                    <a:pt x="110" y="94"/>
                    <a:pt x="107" y="95"/>
                  </a:cubicBezTo>
                  <a:cubicBezTo>
                    <a:pt x="105" y="95"/>
                    <a:pt x="104" y="96"/>
                    <a:pt x="103" y="98"/>
                  </a:cubicBezTo>
                  <a:cubicBezTo>
                    <a:pt x="103" y="99"/>
                    <a:pt x="103" y="102"/>
                    <a:pt x="101" y="102"/>
                  </a:cubicBezTo>
                  <a:cubicBezTo>
                    <a:pt x="99" y="102"/>
                    <a:pt x="97" y="103"/>
                    <a:pt x="95" y="103"/>
                  </a:cubicBezTo>
                  <a:cubicBezTo>
                    <a:pt x="94" y="103"/>
                    <a:pt x="93" y="101"/>
                    <a:pt x="92" y="100"/>
                  </a:cubicBezTo>
                  <a:cubicBezTo>
                    <a:pt x="90" y="98"/>
                    <a:pt x="87" y="99"/>
                    <a:pt x="89" y="96"/>
                  </a:cubicBezTo>
                  <a:cubicBezTo>
                    <a:pt x="90" y="94"/>
                    <a:pt x="93" y="95"/>
                    <a:pt x="94" y="94"/>
                  </a:cubicBezTo>
                  <a:cubicBezTo>
                    <a:pt x="96" y="94"/>
                    <a:pt x="98" y="95"/>
                    <a:pt x="97" y="93"/>
                  </a:cubicBezTo>
                  <a:cubicBezTo>
                    <a:pt x="96" y="92"/>
                    <a:pt x="95" y="90"/>
                    <a:pt x="94" y="89"/>
                  </a:cubicBezTo>
                  <a:cubicBezTo>
                    <a:pt x="92" y="87"/>
                    <a:pt x="89" y="88"/>
                    <a:pt x="87" y="88"/>
                  </a:cubicBezTo>
                  <a:cubicBezTo>
                    <a:pt x="86" y="88"/>
                    <a:pt x="80" y="87"/>
                    <a:pt x="80" y="87"/>
                  </a:cubicBezTo>
                  <a:cubicBezTo>
                    <a:pt x="80" y="87"/>
                    <a:pt x="83" y="88"/>
                    <a:pt x="83" y="88"/>
                  </a:cubicBezTo>
                  <a:cubicBezTo>
                    <a:pt x="84" y="89"/>
                    <a:pt x="84" y="90"/>
                    <a:pt x="84" y="91"/>
                  </a:cubicBezTo>
                  <a:cubicBezTo>
                    <a:pt x="84" y="92"/>
                    <a:pt x="84" y="94"/>
                    <a:pt x="84" y="95"/>
                  </a:cubicBezTo>
                  <a:cubicBezTo>
                    <a:pt x="83" y="96"/>
                    <a:pt x="82" y="97"/>
                    <a:pt x="82" y="98"/>
                  </a:cubicBezTo>
                  <a:cubicBezTo>
                    <a:pt x="83" y="100"/>
                    <a:pt x="87" y="100"/>
                    <a:pt x="86" y="103"/>
                  </a:cubicBezTo>
                  <a:cubicBezTo>
                    <a:pt x="85" y="104"/>
                    <a:pt x="84" y="106"/>
                    <a:pt x="84" y="107"/>
                  </a:cubicBezTo>
                  <a:cubicBezTo>
                    <a:pt x="84" y="107"/>
                    <a:pt x="84" y="111"/>
                    <a:pt x="84" y="111"/>
                  </a:cubicBezTo>
                  <a:cubicBezTo>
                    <a:pt x="84" y="111"/>
                    <a:pt x="83" y="108"/>
                    <a:pt x="83" y="108"/>
                  </a:cubicBezTo>
                  <a:cubicBezTo>
                    <a:pt x="82" y="108"/>
                    <a:pt x="81" y="110"/>
                    <a:pt x="80" y="109"/>
                  </a:cubicBezTo>
                  <a:cubicBezTo>
                    <a:pt x="80" y="109"/>
                    <a:pt x="82" y="108"/>
                    <a:pt x="82" y="107"/>
                  </a:cubicBezTo>
                  <a:cubicBezTo>
                    <a:pt x="81" y="106"/>
                    <a:pt x="79" y="106"/>
                    <a:pt x="78" y="106"/>
                  </a:cubicBezTo>
                  <a:cubicBezTo>
                    <a:pt x="77" y="106"/>
                    <a:pt x="76" y="105"/>
                    <a:pt x="75" y="106"/>
                  </a:cubicBezTo>
                  <a:cubicBezTo>
                    <a:pt x="73" y="106"/>
                    <a:pt x="72" y="108"/>
                    <a:pt x="70" y="108"/>
                  </a:cubicBezTo>
                  <a:cubicBezTo>
                    <a:pt x="68" y="110"/>
                    <a:pt x="67" y="110"/>
                    <a:pt x="65" y="112"/>
                  </a:cubicBezTo>
                  <a:cubicBezTo>
                    <a:pt x="63" y="114"/>
                    <a:pt x="61" y="114"/>
                    <a:pt x="64" y="116"/>
                  </a:cubicBezTo>
                  <a:cubicBezTo>
                    <a:pt x="65" y="117"/>
                    <a:pt x="67" y="120"/>
                    <a:pt x="66" y="121"/>
                  </a:cubicBezTo>
                  <a:cubicBezTo>
                    <a:pt x="65" y="122"/>
                    <a:pt x="59" y="120"/>
                    <a:pt x="58" y="120"/>
                  </a:cubicBezTo>
                  <a:cubicBezTo>
                    <a:pt x="57" y="119"/>
                    <a:pt x="54" y="120"/>
                    <a:pt x="53" y="120"/>
                  </a:cubicBezTo>
                  <a:cubicBezTo>
                    <a:pt x="54" y="119"/>
                    <a:pt x="49" y="115"/>
                    <a:pt x="48" y="117"/>
                  </a:cubicBezTo>
                  <a:cubicBezTo>
                    <a:pt x="43" y="121"/>
                    <a:pt x="54" y="122"/>
                    <a:pt x="54" y="124"/>
                  </a:cubicBezTo>
                  <a:cubicBezTo>
                    <a:pt x="53" y="128"/>
                    <a:pt x="50" y="126"/>
                    <a:pt x="47" y="126"/>
                  </a:cubicBezTo>
                  <a:cubicBezTo>
                    <a:pt x="44" y="125"/>
                    <a:pt x="43" y="123"/>
                    <a:pt x="40" y="122"/>
                  </a:cubicBezTo>
                  <a:cubicBezTo>
                    <a:pt x="38" y="121"/>
                    <a:pt x="38" y="120"/>
                    <a:pt x="37" y="118"/>
                  </a:cubicBezTo>
                  <a:cubicBezTo>
                    <a:pt x="37" y="116"/>
                    <a:pt x="36" y="116"/>
                    <a:pt x="35" y="115"/>
                  </a:cubicBezTo>
                  <a:cubicBezTo>
                    <a:pt x="35" y="114"/>
                    <a:pt x="38" y="112"/>
                    <a:pt x="38" y="112"/>
                  </a:cubicBezTo>
                  <a:cubicBezTo>
                    <a:pt x="39" y="109"/>
                    <a:pt x="34" y="107"/>
                    <a:pt x="32" y="107"/>
                  </a:cubicBezTo>
                  <a:cubicBezTo>
                    <a:pt x="30" y="106"/>
                    <a:pt x="30" y="104"/>
                    <a:pt x="28" y="104"/>
                  </a:cubicBezTo>
                  <a:cubicBezTo>
                    <a:pt x="29" y="103"/>
                    <a:pt x="24" y="99"/>
                    <a:pt x="24" y="99"/>
                  </a:cubicBezTo>
                  <a:cubicBezTo>
                    <a:pt x="26" y="98"/>
                    <a:pt x="28" y="101"/>
                    <a:pt x="29" y="102"/>
                  </a:cubicBezTo>
                  <a:cubicBezTo>
                    <a:pt x="30" y="103"/>
                    <a:pt x="31" y="103"/>
                    <a:pt x="31" y="102"/>
                  </a:cubicBezTo>
                  <a:cubicBezTo>
                    <a:pt x="32" y="102"/>
                    <a:pt x="33" y="103"/>
                    <a:pt x="33" y="103"/>
                  </a:cubicBezTo>
                  <a:cubicBezTo>
                    <a:pt x="36" y="104"/>
                    <a:pt x="38" y="105"/>
                    <a:pt x="41" y="105"/>
                  </a:cubicBezTo>
                  <a:cubicBezTo>
                    <a:pt x="43" y="106"/>
                    <a:pt x="46" y="106"/>
                    <a:pt x="49" y="107"/>
                  </a:cubicBezTo>
                  <a:cubicBezTo>
                    <a:pt x="54" y="109"/>
                    <a:pt x="58" y="109"/>
                    <a:pt x="63" y="106"/>
                  </a:cubicBezTo>
                  <a:cubicBezTo>
                    <a:pt x="65" y="105"/>
                    <a:pt x="66" y="104"/>
                    <a:pt x="68" y="103"/>
                  </a:cubicBezTo>
                  <a:cubicBezTo>
                    <a:pt x="71" y="101"/>
                    <a:pt x="69" y="100"/>
                    <a:pt x="69" y="97"/>
                  </a:cubicBezTo>
                  <a:cubicBezTo>
                    <a:pt x="69" y="94"/>
                    <a:pt x="62" y="93"/>
                    <a:pt x="60" y="91"/>
                  </a:cubicBezTo>
                  <a:cubicBezTo>
                    <a:pt x="57" y="89"/>
                    <a:pt x="53" y="87"/>
                    <a:pt x="50" y="86"/>
                  </a:cubicBezTo>
                  <a:cubicBezTo>
                    <a:pt x="47" y="84"/>
                    <a:pt x="43" y="82"/>
                    <a:pt x="40" y="82"/>
                  </a:cubicBezTo>
                  <a:cubicBezTo>
                    <a:pt x="39" y="81"/>
                    <a:pt x="39" y="82"/>
                    <a:pt x="38" y="82"/>
                  </a:cubicBezTo>
                  <a:cubicBezTo>
                    <a:pt x="37" y="82"/>
                    <a:pt x="36" y="81"/>
                    <a:pt x="35" y="81"/>
                  </a:cubicBezTo>
                  <a:cubicBezTo>
                    <a:pt x="33" y="80"/>
                    <a:pt x="31" y="84"/>
                    <a:pt x="29" y="84"/>
                  </a:cubicBezTo>
                  <a:cubicBezTo>
                    <a:pt x="29" y="83"/>
                    <a:pt x="33" y="80"/>
                    <a:pt x="29" y="80"/>
                  </a:cubicBezTo>
                  <a:cubicBezTo>
                    <a:pt x="28" y="80"/>
                    <a:pt x="24" y="78"/>
                    <a:pt x="24" y="78"/>
                  </a:cubicBezTo>
                  <a:cubicBezTo>
                    <a:pt x="25" y="77"/>
                    <a:pt x="29" y="80"/>
                    <a:pt x="29" y="78"/>
                  </a:cubicBezTo>
                  <a:cubicBezTo>
                    <a:pt x="29" y="77"/>
                    <a:pt x="25" y="75"/>
                    <a:pt x="24" y="75"/>
                  </a:cubicBezTo>
                  <a:cubicBezTo>
                    <a:pt x="23" y="76"/>
                    <a:pt x="20" y="78"/>
                    <a:pt x="20" y="78"/>
                  </a:cubicBezTo>
                  <a:cubicBezTo>
                    <a:pt x="20" y="77"/>
                    <a:pt x="20" y="77"/>
                    <a:pt x="19" y="76"/>
                  </a:cubicBezTo>
                  <a:cubicBezTo>
                    <a:pt x="17" y="76"/>
                    <a:pt x="17" y="77"/>
                    <a:pt x="16" y="78"/>
                  </a:cubicBezTo>
                  <a:cubicBezTo>
                    <a:pt x="16" y="78"/>
                    <a:pt x="16" y="78"/>
                    <a:pt x="16" y="77"/>
                  </a:cubicBezTo>
                  <a:cubicBezTo>
                    <a:pt x="15" y="78"/>
                    <a:pt x="14" y="80"/>
                    <a:pt x="13" y="80"/>
                  </a:cubicBezTo>
                  <a:cubicBezTo>
                    <a:pt x="12" y="81"/>
                    <a:pt x="10" y="81"/>
                    <a:pt x="10" y="81"/>
                  </a:cubicBezTo>
                  <a:cubicBezTo>
                    <a:pt x="9" y="83"/>
                    <a:pt x="5" y="83"/>
                    <a:pt x="6" y="85"/>
                  </a:cubicBezTo>
                  <a:cubicBezTo>
                    <a:pt x="9" y="87"/>
                    <a:pt x="5" y="85"/>
                    <a:pt x="5" y="88"/>
                  </a:cubicBezTo>
                  <a:cubicBezTo>
                    <a:pt x="5" y="90"/>
                    <a:pt x="9" y="91"/>
                    <a:pt x="10" y="92"/>
                  </a:cubicBezTo>
                  <a:cubicBezTo>
                    <a:pt x="12" y="93"/>
                    <a:pt x="14" y="95"/>
                    <a:pt x="13" y="97"/>
                  </a:cubicBezTo>
                  <a:cubicBezTo>
                    <a:pt x="12" y="99"/>
                    <a:pt x="9" y="100"/>
                    <a:pt x="9" y="102"/>
                  </a:cubicBezTo>
                  <a:cubicBezTo>
                    <a:pt x="10" y="104"/>
                    <a:pt x="12" y="106"/>
                    <a:pt x="13" y="108"/>
                  </a:cubicBezTo>
                  <a:cubicBezTo>
                    <a:pt x="14" y="110"/>
                    <a:pt x="12" y="110"/>
                    <a:pt x="12" y="112"/>
                  </a:cubicBezTo>
                  <a:cubicBezTo>
                    <a:pt x="12" y="114"/>
                    <a:pt x="15" y="116"/>
                    <a:pt x="13" y="117"/>
                  </a:cubicBezTo>
                  <a:cubicBezTo>
                    <a:pt x="11" y="118"/>
                    <a:pt x="14" y="121"/>
                    <a:pt x="14" y="122"/>
                  </a:cubicBezTo>
                  <a:cubicBezTo>
                    <a:pt x="16" y="124"/>
                    <a:pt x="18" y="124"/>
                    <a:pt x="15" y="126"/>
                  </a:cubicBezTo>
                  <a:cubicBezTo>
                    <a:pt x="13" y="128"/>
                    <a:pt x="14" y="128"/>
                    <a:pt x="15" y="129"/>
                  </a:cubicBezTo>
                  <a:cubicBezTo>
                    <a:pt x="20" y="132"/>
                    <a:pt x="23" y="134"/>
                    <a:pt x="18" y="138"/>
                  </a:cubicBezTo>
                  <a:cubicBezTo>
                    <a:pt x="13" y="143"/>
                    <a:pt x="8" y="147"/>
                    <a:pt x="4" y="152"/>
                  </a:cubicBezTo>
                  <a:cubicBezTo>
                    <a:pt x="6" y="152"/>
                    <a:pt x="6" y="151"/>
                    <a:pt x="7" y="152"/>
                  </a:cubicBezTo>
                  <a:cubicBezTo>
                    <a:pt x="8" y="154"/>
                    <a:pt x="10" y="154"/>
                    <a:pt x="11" y="155"/>
                  </a:cubicBezTo>
                  <a:cubicBezTo>
                    <a:pt x="17" y="157"/>
                    <a:pt x="9" y="157"/>
                    <a:pt x="7" y="157"/>
                  </a:cubicBezTo>
                  <a:cubicBezTo>
                    <a:pt x="5" y="157"/>
                    <a:pt x="4" y="158"/>
                    <a:pt x="4" y="160"/>
                  </a:cubicBezTo>
                  <a:cubicBezTo>
                    <a:pt x="4" y="162"/>
                    <a:pt x="2" y="163"/>
                    <a:pt x="1" y="165"/>
                  </a:cubicBezTo>
                  <a:cubicBezTo>
                    <a:pt x="0" y="166"/>
                    <a:pt x="1" y="168"/>
                    <a:pt x="2" y="170"/>
                  </a:cubicBezTo>
                  <a:cubicBezTo>
                    <a:pt x="2" y="172"/>
                    <a:pt x="0" y="174"/>
                    <a:pt x="1" y="175"/>
                  </a:cubicBezTo>
                  <a:cubicBezTo>
                    <a:pt x="3" y="176"/>
                    <a:pt x="3" y="176"/>
                    <a:pt x="3" y="178"/>
                  </a:cubicBezTo>
                  <a:cubicBezTo>
                    <a:pt x="2" y="180"/>
                    <a:pt x="4" y="181"/>
                    <a:pt x="4" y="183"/>
                  </a:cubicBezTo>
                  <a:cubicBezTo>
                    <a:pt x="4" y="184"/>
                    <a:pt x="7" y="186"/>
                    <a:pt x="8" y="186"/>
                  </a:cubicBezTo>
                  <a:cubicBezTo>
                    <a:pt x="8" y="186"/>
                    <a:pt x="9" y="185"/>
                    <a:pt x="10" y="185"/>
                  </a:cubicBezTo>
                  <a:cubicBezTo>
                    <a:pt x="11" y="185"/>
                    <a:pt x="11" y="187"/>
                    <a:pt x="12" y="187"/>
                  </a:cubicBezTo>
                  <a:cubicBezTo>
                    <a:pt x="14" y="186"/>
                    <a:pt x="14" y="185"/>
                    <a:pt x="16" y="187"/>
                  </a:cubicBezTo>
                  <a:cubicBezTo>
                    <a:pt x="18" y="188"/>
                    <a:pt x="18" y="188"/>
                    <a:pt x="18" y="190"/>
                  </a:cubicBezTo>
                  <a:cubicBezTo>
                    <a:pt x="17" y="195"/>
                    <a:pt x="21" y="199"/>
                    <a:pt x="24" y="201"/>
                  </a:cubicBezTo>
                  <a:cubicBezTo>
                    <a:pt x="26" y="202"/>
                    <a:pt x="27" y="203"/>
                    <a:pt x="25" y="204"/>
                  </a:cubicBezTo>
                  <a:cubicBezTo>
                    <a:pt x="24" y="206"/>
                    <a:pt x="23" y="205"/>
                    <a:pt x="21" y="205"/>
                  </a:cubicBezTo>
                  <a:cubicBezTo>
                    <a:pt x="19" y="205"/>
                    <a:pt x="22" y="214"/>
                    <a:pt x="24" y="213"/>
                  </a:cubicBezTo>
                  <a:cubicBezTo>
                    <a:pt x="25" y="212"/>
                    <a:pt x="26" y="209"/>
                    <a:pt x="27" y="210"/>
                  </a:cubicBezTo>
                  <a:cubicBezTo>
                    <a:pt x="28" y="210"/>
                    <a:pt x="29" y="211"/>
                    <a:pt x="31" y="211"/>
                  </a:cubicBezTo>
                  <a:cubicBezTo>
                    <a:pt x="33" y="211"/>
                    <a:pt x="35" y="212"/>
                    <a:pt x="35" y="214"/>
                  </a:cubicBezTo>
                  <a:cubicBezTo>
                    <a:pt x="35" y="215"/>
                    <a:pt x="34" y="215"/>
                    <a:pt x="34" y="215"/>
                  </a:cubicBezTo>
                  <a:cubicBezTo>
                    <a:pt x="33" y="216"/>
                    <a:pt x="34" y="218"/>
                    <a:pt x="35" y="218"/>
                  </a:cubicBezTo>
                  <a:cubicBezTo>
                    <a:pt x="36" y="219"/>
                    <a:pt x="38" y="218"/>
                    <a:pt x="39" y="219"/>
                  </a:cubicBezTo>
                  <a:cubicBezTo>
                    <a:pt x="40" y="220"/>
                    <a:pt x="40" y="222"/>
                    <a:pt x="40" y="223"/>
                  </a:cubicBezTo>
                  <a:cubicBezTo>
                    <a:pt x="40" y="224"/>
                    <a:pt x="43" y="223"/>
                    <a:pt x="44" y="223"/>
                  </a:cubicBezTo>
                  <a:cubicBezTo>
                    <a:pt x="45" y="224"/>
                    <a:pt x="47" y="227"/>
                    <a:pt x="48" y="225"/>
                  </a:cubicBezTo>
                  <a:cubicBezTo>
                    <a:pt x="49" y="223"/>
                    <a:pt x="50" y="224"/>
                    <a:pt x="51" y="225"/>
                  </a:cubicBezTo>
                  <a:cubicBezTo>
                    <a:pt x="53" y="227"/>
                    <a:pt x="53" y="226"/>
                    <a:pt x="55" y="226"/>
                  </a:cubicBezTo>
                  <a:cubicBezTo>
                    <a:pt x="56" y="226"/>
                    <a:pt x="57" y="229"/>
                    <a:pt x="58" y="228"/>
                  </a:cubicBezTo>
                  <a:cubicBezTo>
                    <a:pt x="60" y="227"/>
                    <a:pt x="62" y="229"/>
                    <a:pt x="63" y="230"/>
                  </a:cubicBezTo>
                  <a:cubicBezTo>
                    <a:pt x="65" y="231"/>
                    <a:pt x="62" y="232"/>
                    <a:pt x="62" y="232"/>
                  </a:cubicBezTo>
                  <a:cubicBezTo>
                    <a:pt x="60" y="233"/>
                    <a:pt x="63" y="234"/>
                    <a:pt x="63" y="234"/>
                  </a:cubicBezTo>
                  <a:cubicBezTo>
                    <a:pt x="63" y="234"/>
                    <a:pt x="60" y="234"/>
                    <a:pt x="61" y="236"/>
                  </a:cubicBezTo>
                  <a:cubicBezTo>
                    <a:pt x="63" y="237"/>
                    <a:pt x="62" y="238"/>
                    <a:pt x="61" y="239"/>
                  </a:cubicBezTo>
                  <a:cubicBezTo>
                    <a:pt x="61" y="240"/>
                    <a:pt x="58" y="240"/>
                    <a:pt x="57" y="240"/>
                  </a:cubicBezTo>
                  <a:cubicBezTo>
                    <a:pt x="55" y="240"/>
                    <a:pt x="54" y="242"/>
                    <a:pt x="53" y="244"/>
                  </a:cubicBezTo>
                  <a:cubicBezTo>
                    <a:pt x="54" y="244"/>
                    <a:pt x="58" y="244"/>
                    <a:pt x="58" y="245"/>
                  </a:cubicBezTo>
                  <a:cubicBezTo>
                    <a:pt x="58" y="246"/>
                    <a:pt x="53" y="247"/>
                    <a:pt x="53" y="248"/>
                  </a:cubicBezTo>
                  <a:cubicBezTo>
                    <a:pt x="53" y="249"/>
                    <a:pt x="55" y="249"/>
                    <a:pt x="55" y="251"/>
                  </a:cubicBezTo>
                  <a:cubicBezTo>
                    <a:pt x="55" y="251"/>
                    <a:pt x="52" y="252"/>
                    <a:pt x="52" y="252"/>
                  </a:cubicBezTo>
                  <a:cubicBezTo>
                    <a:pt x="51" y="253"/>
                    <a:pt x="51" y="254"/>
                    <a:pt x="50" y="255"/>
                  </a:cubicBezTo>
                  <a:cubicBezTo>
                    <a:pt x="50" y="256"/>
                    <a:pt x="48" y="255"/>
                    <a:pt x="48" y="257"/>
                  </a:cubicBezTo>
                  <a:cubicBezTo>
                    <a:pt x="47" y="258"/>
                    <a:pt x="49" y="260"/>
                    <a:pt x="51" y="260"/>
                  </a:cubicBezTo>
                  <a:cubicBezTo>
                    <a:pt x="53" y="261"/>
                    <a:pt x="55" y="262"/>
                    <a:pt x="58" y="264"/>
                  </a:cubicBezTo>
                  <a:cubicBezTo>
                    <a:pt x="59" y="265"/>
                    <a:pt x="60" y="266"/>
                    <a:pt x="61" y="266"/>
                  </a:cubicBezTo>
                  <a:cubicBezTo>
                    <a:pt x="62" y="268"/>
                    <a:pt x="62" y="267"/>
                    <a:pt x="64" y="266"/>
                  </a:cubicBezTo>
                  <a:cubicBezTo>
                    <a:pt x="67" y="266"/>
                    <a:pt x="70" y="269"/>
                    <a:pt x="73" y="269"/>
                  </a:cubicBezTo>
                  <a:cubicBezTo>
                    <a:pt x="76" y="269"/>
                    <a:pt x="79" y="271"/>
                    <a:pt x="82" y="272"/>
                  </a:cubicBezTo>
                  <a:cubicBezTo>
                    <a:pt x="85" y="273"/>
                    <a:pt x="87" y="272"/>
                    <a:pt x="90" y="272"/>
                  </a:cubicBezTo>
                  <a:cubicBezTo>
                    <a:pt x="91" y="273"/>
                    <a:pt x="92" y="274"/>
                    <a:pt x="92" y="275"/>
                  </a:cubicBezTo>
                  <a:cubicBezTo>
                    <a:pt x="92" y="276"/>
                    <a:pt x="93" y="276"/>
                    <a:pt x="94" y="276"/>
                  </a:cubicBezTo>
                  <a:cubicBezTo>
                    <a:pt x="97" y="277"/>
                    <a:pt x="99" y="282"/>
                    <a:pt x="103" y="280"/>
                  </a:cubicBezTo>
                  <a:cubicBezTo>
                    <a:pt x="104" y="279"/>
                    <a:pt x="106" y="278"/>
                    <a:pt x="105" y="277"/>
                  </a:cubicBezTo>
                  <a:cubicBezTo>
                    <a:pt x="104" y="276"/>
                    <a:pt x="103" y="275"/>
                    <a:pt x="102" y="274"/>
                  </a:cubicBezTo>
                  <a:cubicBezTo>
                    <a:pt x="100" y="272"/>
                    <a:pt x="99" y="270"/>
                    <a:pt x="100" y="267"/>
                  </a:cubicBezTo>
                  <a:cubicBezTo>
                    <a:pt x="100" y="265"/>
                    <a:pt x="99" y="263"/>
                    <a:pt x="97" y="262"/>
                  </a:cubicBezTo>
                  <a:cubicBezTo>
                    <a:pt x="95" y="261"/>
                    <a:pt x="98" y="259"/>
                    <a:pt x="99" y="258"/>
                  </a:cubicBezTo>
                  <a:cubicBezTo>
                    <a:pt x="100" y="256"/>
                    <a:pt x="100" y="254"/>
                    <a:pt x="103" y="254"/>
                  </a:cubicBezTo>
                  <a:cubicBezTo>
                    <a:pt x="104" y="254"/>
                    <a:pt x="105" y="253"/>
                    <a:pt x="106" y="252"/>
                  </a:cubicBezTo>
                  <a:cubicBezTo>
                    <a:pt x="107" y="251"/>
                    <a:pt x="108" y="251"/>
                    <a:pt x="109" y="250"/>
                  </a:cubicBezTo>
                  <a:cubicBezTo>
                    <a:pt x="108" y="250"/>
                    <a:pt x="106" y="249"/>
                    <a:pt x="106" y="248"/>
                  </a:cubicBezTo>
                  <a:cubicBezTo>
                    <a:pt x="106" y="247"/>
                    <a:pt x="108" y="248"/>
                    <a:pt x="108" y="248"/>
                  </a:cubicBezTo>
                  <a:cubicBezTo>
                    <a:pt x="108" y="247"/>
                    <a:pt x="106" y="244"/>
                    <a:pt x="105" y="243"/>
                  </a:cubicBezTo>
                  <a:cubicBezTo>
                    <a:pt x="104" y="241"/>
                    <a:pt x="103" y="241"/>
                    <a:pt x="101" y="241"/>
                  </a:cubicBezTo>
                  <a:cubicBezTo>
                    <a:pt x="98" y="241"/>
                    <a:pt x="100" y="239"/>
                    <a:pt x="98" y="238"/>
                  </a:cubicBezTo>
                  <a:cubicBezTo>
                    <a:pt x="97" y="237"/>
                    <a:pt x="94" y="237"/>
                    <a:pt x="96" y="235"/>
                  </a:cubicBezTo>
                  <a:cubicBezTo>
                    <a:pt x="97" y="233"/>
                    <a:pt x="99" y="232"/>
                    <a:pt x="97" y="231"/>
                  </a:cubicBezTo>
                  <a:cubicBezTo>
                    <a:pt x="96" y="229"/>
                    <a:pt x="98" y="228"/>
                    <a:pt x="99" y="227"/>
                  </a:cubicBezTo>
                  <a:cubicBezTo>
                    <a:pt x="99" y="226"/>
                    <a:pt x="101" y="223"/>
                    <a:pt x="101" y="224"/>
                  </a:cubicBezTo>
                  <a:cubicBezTo>
                    <a:pt x="102" y="225"/>
                    <a:pt x="103" y="227"/>
                    <a:pt x="104" y="228"/>
                  </a:cubicBezTo>
                  <a:cubicBezTo>
                    <a:pt x="106" y="228"/>
                    <a:pt x="107" y="227"/>
                    <a:pt x="107" y="226"/>
                  </a:cubicBezTo>
                  <a:cubicBezTo>
                    <a:pt x="106" y="224"/>
                    <a:pt x="106" y="223"/>
                    <a:pt x="108" y="222"/>
                  </a:cubicBezTo>
                  <a:cubicBezTo>
                    <a:pt x="110" y="221"/>
                    <a:pt x="110" y="219"/>
                    <a:pt x="112" y="219"/>
                  </a:cubicBezTo>
                  <a:cubicBezTo>
                    <a:pt x="114" y="218"/>
                    <a:pt x="116" y="215"/>
                    <a:pt x="118" y="216"/>
                  </a:cubicBezTo>
                  <a:cubicBezTo>
                    <a:pt x="120" y="216"/>
                    <a:pt x="120" y="218"/>
                    <a:pt x="122" y="216"/>
                  </a:cubicBezTo>
                  <a:cubicBezTo>
                    <a:pt x="124" y="215"/>
                    <a:pt x="124" y="216"/>
                    <a:pt x="126" y="217"/>
                  </a:cubicBezTo>
                  <a:cubicBezTo>
                    <a:pt x="128" y="217"/>
                    <a:pt x="130" y="217"/>
                    <a:pt x="132" y="218"/>
                  </a:cubicBezTo>
                  <a:cubicBezTo>
                    <a:pt x="134" y="219"/>
                    <a:pt x="134" y="221"/>
                    <a:pt x="136" y="223"/>
                  </a:cubicBezTo>
                  <a:cubicBezTo>
                    <a:pt x="136" y="223"/>
                    <a:pt x="136" y="220"/>
                    <a:pt x="138" y="221"/>
                  </a:cubicBezTo>
                  <a:cubicBezTo>
                    <a:pt x="139" y="221"/>
                    <a:pt x="140" y="223"/>
                    <a:pt x="142" y="223"/>
                  </a:cubicBezTo>
                  <a:cubicBezTo>
                    <a:pt x="143" y="224"/>
                    <a:pt x="144" y="222"/>
                    <a:pt x="145" y="221"/>
                  </a:cubicBezTo>
                  <a:cubicBezTo>
                    <a:pt x="147" y="219"/>
                    <a:pt x="148" y="221"/>
                    <a:pt x="150" y="221"/>
                  </a:cubicBezTo>
                  <a:cubicBezTo>
                    <a:pt x="152" y="221"/>
                    <a:pt x="153" y="219"/>
                    <a:pt x="155" y="220"/>
                  </a:cubicBezTo>
                  <a:cubicBezTo>
                    <a:pt x="157" y="221"/>
                    <a:pt x="158" y="222"/>
                    <a:pt x="160" y="223"/>
                  </a:cubicBezTo>
                  <a:cubicBezTo>
                    <a:pt x="162" y="224"/>
                    <a:pt x="161" y="223"/>
                    <a:pt x="163" y="222"/>
                  </a:cubicBezTo>
                  <a:cubicBezTo>
                    <a:pt x="164" y="221"/>
                    <a:pt x="168" y="222"/>
                    <a:pt x="169" y="222"/>
                  </a:cubicBezTo>
                  <a:cubicBezTo>
                    <a:pt x="170" y="222"/>
                    <a:pt x="172" y="220"/>
                    <a:pt x="172" y="219"/>
                  </a:cubicBezTo>
                  <a:cubicBezTo>
                    <a:pt x="172" y="217"/>
                    <a:pt x="169" y="217"/>
                    <a:pt x="168" y="216"/>
                  </a:cubicBezTo>
                  <a:cubicBezTo>
                    <a:pt x="161" y="213"/>
                    <a:pt x="171" y="214"/>
                    <a:pt x="169" y="210"/>
                  </a:cubicBezTo>
                  <a:cubicBezTo>
                    <a:pt x="168" y="209"/>
                    <a:pt x="166" y="209"/>
                    <a:pt x="169" y="208"/>
                  </a:cubicBezTo>
                  <a:cubicBezTo>
                    <a:pt x="170" y="207"/>
                    <a:pt x="172" y="208"/>
                    <a:pt x="173" y="207"/>
                  </a:cubicBezTo>
                  <a:cubicBezTo>
                    <a:pt x="177" y="207"/>
                    <a:pt x="166" y="202"/>
                    <a:pt x="171" y="200"/>
                  </a:cubicBezTo>
                  <a:cubicBezTo>
                    <a:pt x="172" y="200"/>
                    <a:pt x="174" y="200"/>
                    <a:pt x="175" y="200"/>
                  </a:cubicBezTo>
                  <a:cubicBezTo>
                    <a:pt x="178" y="200"/>
                    <a:pt x="180" y="200"/>
                    <a:pt x="183" y="199"/>
                  </a:cubicBezTo>
                  <a:cubicBezTo>
                    <a:pt x="185" y="198"/>
                    <a:pt x="187" y="198"/>
                    <a:pt x="189" y="198"/>
                  </a:cubicBezTo>
                  <a:cubicBezTo>
                    <a:pt x="191" y="197"/>
                    <a:pt x="193" y="196"/>
                    <a:pt x="196" y="196"/>
                  </a:cubicBezTo>
                  <a:cubicBezTo>
                    <a:pt x="200" y="195"/>
                    <a:pt x="204" y="194"/>
                    <a:pt x="208" y="192"/>
                  </a:cubicBezTo>
                  <a:cubicBezTo>
                    <a:pt x="211" y="190"/>
                    <a:pt x="217" y="190"/>
                    <a:pt x="219" y="194"/>
                  </a:cubicBezTo>
                  <a:cubicBezTo>
                    <a:pt x="220" y="196"/>
                    <a:pt x="219" y="196"/>
                    <a:pt x="220" y="198"/>
                  </a:cubicBezTo>
                  <a:cubicBezTo>
                    <a:pt x="220" y="201"/>
                    <a:pt x="224" y="198"/>
                    <a:pt x="226" y="199"/>
                  </a:cubicBezTo>
                  <a:cubicBezTo>
                    <a:pt x="227" y="199"/>
                    <a:pt x="226" y="200"/>
                    <a:pt x="227" y="200"/>
                  </a:cubicBezTo>
                  <a:cubicBezTo>
                    <a:pt x="228" y="201"/>
                    <a:pt x="228" y="200"/>
                    <a:pt x="228" y="200"/>
                  </a:cubicBezTo>
                  <a:cubicBezTo>
                    <a:pt x="229" y="199"/>
                    <a:pt x="230" y="200"/>
                    <a:pt x="231" y="201"/>
                  </a:cubicBezTo>
                  <a:cubicBezTo>
                    <a:pt x="232" y="201"/>
                    <a:pt x="232" y="201"/>
                    <a:pt x="231" y="202"/>
                  </a:cubicBezTo>
                  <a:cubicBezTo>
                    <a:pt x="230" y="205"/>
                    <a:pt x="237" y="203"/>
                    <a:pt x="239" y="202"/>
                  </a:cubicBezTo>
                  <a:cubicBezTo>
                    <a:pt x="239" y="202"/>
                    <a:pt x="248" y="197"/>
                    <a:pt x="248" y="198"/>
                  </a:cubicBezTo>
                  <a:cubicBezTo>
                    <a:pt x="248" y="199"/>
                    <a:pt x="246" y="201"/>
                    <a:pt x="248" y="202"/>
                  </a:cubicBezTo>
                  <a:cubicBezTo>
                    <a:pt x="250" y="202"/>
                    <a:pt x="251" y="203"/>
                    <a:pt x="252" y="204"/>
                  </a:cubicBezTo>
                  <a:cubicBezTo>
                    <a:pt x="255" y="207"/>
                    <a:pt x="256" y="210"/>
                    <a:pt x="258" y="213"/>
                  </a:cubicBezTo>
                  <a:cubicBezTo>
                    <a:pt x="260" y="216"/>
                    <a:pt x="261" y="219"/>
                    <a:pt x="263" y="221"/>
                  </a:cubicBezTo>
                  <a:cubicBezTo>
                    <a:pt x="266" y="224"/>
                    <a:pt x="266" y="217"/>
                    <a:pt x="269" y="220"/>
                  </a:cubicBezTo>
                  <a:cubicBezTo>
                    <a:pt x="273" y="224"/>
                    <a:pt x="275" y="222"/>
                    <a:pt x="280" y="221"/>
                  </a:cubicBezTo>
                  <a:cubicBezTo>
                    <a:pt x="282" y="220"/>
                    <a:pt x="283" y="223"/>
                    <a:pt x="284" y="224"/>
                  </a:cubicBezTo>
                  <a:cubicBezTo>
                    <a:pt x="285" y="226"/>
                    <a:pt x="287" y="226"/>
                    <a:pt x="288" y="228"/>
                  </a:cubicBezTo>
                  <a:cubicBezTo>
                    <a:pt x="289" y="230"/>
                    <a:pt x="291" y="230"/>
                    <a:pt x="293" y="230"/>
                  </a:cubicBezTo>
                  <a:cubicBezTo>
                    <a:pt x="296" y="229"/>
                    <a:pt x="295" y="230"/>
                    <a:pt x="296" y="231"/>
                  </a:cubicBezTo>
                  <a:cubicBezTo>
                    <a:pt x="298" y="235"/>
                    <a:pt x="304" y="230"/>
                    <a:pt x="307" y="230"/>
                  </a:cubicBezTo>
                  <a:cubicBezTo>
                    <a:pt x="310" y="229"/>
                    <a:pt x="313" y="226"/>
                    <a:pt x="316" y="225"/>
                  </a:cubicBezTo>
                  <a:cubicBezTo>
                    <a:pt x="320" y="222"/>
                    <a:pt x="322" y="222"/>
                    <a:pt x="327" y="223"/>
                  </a:cubicBezTo>
                  <a:cubicBezTo>
                    <a:pt x="329" y="223"/>
                    <a:pt x="329" y="224"/>
                    <a:pt x="331" y="226"/>
                  </a:cubicBezTo>
                  <a:cubicBezTo>
                    <a:pt x="332" y="227"/>
                    <a:pt x="334" y="227"/>
                    <a:pt x="336" y="227"/>
                  </a:cubicBezTo>
                  <a:cubicBezTo>
                    <a:pt x="338" y="227"/>
                    <a:pt x="339" y="228"/>
                    <a:pt x="341" y="228"/>
                  </a:cubicBezTo>
                  <a:cubicBezTo>
                    <a:pt x="343" y="230"/>
                    <a:pt x="344" y="228"/>
                    <a:pt x="346" y="227"/>
                  </a:cubicBezTo>
                  <a:cubicBezTo>
                    <a:pt x="349" y="224"/>
                    <a:pt x="344" y="222"/>
                    <a:pt x="346" y="219"/>
                  </a:cubicBezTo>
                  <a:cubicBezTo>
                    <a:pt x="347" y="217"/>
                    <a:pt x="351" y="213"/>
                    <a:pt x="353" y="214"/>
                  </a:cubicBezTo>
                  <a:cubicBezTo>
                    <a:pt x="357" y="216"/>
                    <a:pt x="362" y="216"/>
                    <a:pt x="366" y="218"/>
                  </a:cubicBezTo>
                  <a:cubicBezTo>
                    <a:pt x="368" y="219"/>
                    <a:pt x="367" y="221"/>
                    <a:pt x="368" y="222"/>
                  </a:cubicBezTo>
                  <a:cubicBezTo>
                    <a:pt x="369" y="225"/>
                    <a:pt x="371" y="225"/>
                    <a:pt x="374" y="226"/>
                  </a:cubicBezTo>
                  <a:cubicBezTo>
                    <a:pt x="378" y="227"/>
                    <a:pt x="382" y="224"/>
                    <a:pt x="386" y="225"/>
                  </a:cubicBezTo>
                  <a:cubicBezTo>
                    <a:pt x="387" y="225"/>
                    <a:pt x="389" y="225"/>
                    <a:pt x="390" y="226"/>
                  </a:cubicBezTo>
                  <a:cubicBezTo>
                    <a:pt x="392" y="227"/>
                    <a:pt x="394" y="227"/>
                    <a:pt x="396" y="229"/>
                  </a:cubicBezTo>
                  <a:cubicBezTo>
                    <a:pt x="401" y="233"/>
                    <a:pt x="409" y="233"/>
                    <a:pt x="415" y="231"/>
                  </a:cubicBezTo>
                  <a:cubicBezTo>
                    <a:pt x="419" y="230"/>
                    <a:pt x="422" y="228"/>
                    <a:pt x="426" y="227"/>
                  </a:cubicBezTo>
                  <a:cubicBezTo>
                    <a:pt x="428" y="225"/>
                    <a:pt x="431" y="227"/>
                    <a:pt x="433" y="227"/>
                  </a:cubicBezTo>
                  <a:cubicBezTo>
                    <a:pt x="435" y="228"/>
                    <a:pt x="436" y="226"/>
                    <a:pt x="438" y="227"/>
                  </a:cubicBezTo>
                  <a:cubicBezTo>
                    <a:pt x="439" y="228"/>
                    <a:pt x="443" y="231"/>
                    <a:pt x="445" y="230"/>
                  </a:cubicBezTo>
                  <a:cubicBezTo>
                    <a:pt x="446" y="230"/>
                    <a:pt x="448" y="229"/>
                    <a:pt x="449" y="228"/>
                  </a:cubicBezTo>
                  <a:cubicBezTo>
                    <a:pt x="452" y="227"/>
                    <a:pt x="453" y="227"/>
                    <a:pt x="453" y="225"/>
                  </a:cubicBezTo>
                  <a:cubicBezTo>
                    <a:pt x="453" y="221"/>
                    <a:pt x="456" y="217"/>
                    <a:pt x="458" y="215"/>
                  </a:cubicBezTo>
                  <a:cubicBezTo>
                    <a:pt x="459" y="214"/>
                    <a:pt x="460" y="212"/>
                    <a:pt x="459" y="211"/>
                  </a:cubicBezTo>
                  <a:cubicBezTo>
                    <a:pt x="458" y="210"/>
                    <a:pt x="455" y="210"/>
                    <a:pt x="457" y="208"/>
                  </a:cubicBezTo>
                  <a:cubicBezTo>
                    <a:pt x="460" y="205"/>
                    <a:pt x="465" y="205"/>
                    <a:pt x="470" y="204"/>
                  </a:cubicBezTo>
                  <a:cubicBezTo>
                    <a:pt x="472" y="204"/>
                    <a:pt x="474" y="204"/>
                    <a:pt x="476" y="205"/>
                  </a:cubicBezTo>
                  <a:cubicBezTo>
                    <a:pt x="478" y="206"/>
                    <a:pt x="481" y="206"/>
                    <a:pt x="483" y="207"/>
                  </a:cubicBezTo>
                  <a:cubicBezTo>
                    <a:pt x="486" y="208"/>
                    <a:pt x="487" y="212"/>
                    <a:pt x="489" y="215"/>
                  </a:cubicBezTo>
                  <a:cubicBezTo>
                    <a:pt x="490" y="218"/>
                    <a:pt x="492" y="221"/>
                    <a:pt x="493" y="224"/>
                  </a:cubicBezTo>
                  <a:cubicBezTo>
                    <a:pt x="493" y="225"/>
                    <a:pt x="493" y="227"/>
                    <a:pt x="494" y="229"/>
                  </a:cubicBezTo>
                  <a:cubicBezTo>
                    <a:pt x="494" y="230"/>
                    <a:pt x="497" y="230"/>
                    <a:pt x="498" y="230"/>
                  </a:cubicBezTo>
                  <a:cubicBezTo>
                    <a:pt x="502" y="231"/>
                    <a:pt x="507" y="233"/>
                    <a:pt x="508" y="237"/>
                  </a:cubicBezTo>
                  <a:cubicBezTo>
                    <a:pt x="509" y="240"/>
                    <a:pt x="510" y="242"/>
                    <a:pt x="514" y="242"/>
                  </a:cubicBezTo>
                  <a:cubicBezTo>
                    <a:pt x="515" y="242"/>
                    <a:pt x="517" y="242"/>
                    <a:pt x="518" y="242"/>
                  </a:cubicBezTo>
                  <a:cubicBezTo>
                    <a:pt x="520" y="242"/>
                    <a:pt x="520" y="240"/>
                    <a:pt x="522" y="240"/>
                  </a:cubicBezTo>
                  <a:cubicBezTo>
                    <a:pt x="525" y="240"/>
                    <a:pt x="528" y="237"/>
                    <a:pt x="530" y="241"/>
                  </a:cubicBezTo>
                  <a:cubicBezTo>
                    <a:pt x="530" y="243"/>
                    <a:pt x="530" y="243"/>
                    <a:pt x="529" y="244"/>
                  </a:cubicBezTo>
                  <a:cubicBezTo>
                    <a:pt x="527" y="246"/>
                    <a:pt x="527" y="247"/>
                    <a:pt x="526" y="249"/>
                  </a:cubicBezTo>
                  <a:cubicBezTo>
                    <a:pt x="525" y="252"/>
                    <a:pt x="523" y="255"/>
                    <a:pt x="521" y="258"/>
                  </a:cubicBezTo>
                  <a:cubicBezTo>
                    <a:pt x="520" y="260"/>
                    <a:pt x="519" y="259"/>
                    <a:pt x="518" y="258"/>
                  </a:cubicBezTo>
                  <a:cubicBezTo>
                    <a:pt x="516" y="257"/>
                    <a:pt x="516" y="258"/>
                    <a:pt x="514" y="259"/>
                  </a:cubicBezTo>
                  <a:cubicBezTo>
                    <a:pt x="513" y="259"/>
                    <a:pt x="511" y="260"/>
                    <a:pt x="511" y="260"/>
                  </a:cubicBezTo>
                  <a:cubicBezTo>
                    <a:pt x="510" y="261"/>
                    <a:pt x="513" y="265"/>
                    <a:pt x="513" y="267"/>
                  </a:cubicBezTo>
                  <a:cubicBezTo>
                    <a:pt x="512" y="268"/>
                    <a:pt x="512" y="270"/>
                    <a:pt x="512" y="271"/>
                  </a:cubicBezTo>
                  <a:cubicBezTo>
                    <a:pt x="511" y="273"/>
                    <a:pt x="509" y="272"/>
                    <a:pt x="509" y="274"/>
                  </a:cubicBezTo>
                  <a:cubicBezTo>
                    <a:pt x="511" y="273"/>
                    <a:pt x="512" y="274"/>
                    <a:pt x="514" y="272"/>
                  </a:cubicBezTo>
                  <a:cubicBezTo>
                    <a:pt x="515" y="270"/>
                    <a:pt x="517" y="272"/>
                    <a:pt x="519" y="272"/>
                  </a:cubicBezTo>
                  <a:cubicBezTo>
                    <a:pt x="523" y="274"/>
                    <a:pt x="527" y="272"/>
                    <a:pt x="531" y="269"/>
                  </a:cubicBezTo>
                  <a:cubicBezTo>
                    <a:pt x="534" y="266"/>
                    <a:pt x="537" y="262"/>
                    <a:pt x="540" y="259"/>
                  </a:cubicBezTo>
                  <a:cubicBezTo>
                    <a:pt x="543" y="255"/>
                    <a:pt x="546" y="251"/>
                    <a:pt x="549" y="247"/>
                  </a:cubicBezTo>
                  <a:cubicBezTo>
                    <a:pt x="554" y="240"/>
                    <a:pt x="559" y="235"/>
                    <a:pt x="558" y="226"/>
                  </a:cubicBezTo>
                  <a:cubicBezTo>
                    <a:pt x="558" y="222"/>
                    <a:pt x="559" y="220"/>
                    <a:pt x="561" y="217"/>
                  </a:cubicBezTo>
                  <a:cubicBezTo>
                    <a:pt x="562" y="215"/>
                    <a:pt x="562" y="214"/>
                    <a:pt x="563" y="212"/>
                  </a:cubicBezTo>
                  <a:cubicBezTo>
                    <a:pt x="563" y="212"/>
                    <a:pt x="563" y="211"/>
                    <a:pt x="563" y="210"/>
                  </a:cubicBezTo>
                  <a:cubicBezTo>
                    <a:pt x="563" y="209"/>
                    <a:pt x="561" y="208"/>
                    <a:pt x="561" y="207"/>
                  </a:cubicBezTo>
                  <a:cubicBezTo>
                    <a:pt x="561" y="207"/>
                    <a:pt x="563" y="208"/>
                    <a:pt x="563" y="207"/>
                  </a:cubicBezTo>
                  <a:cubicBezTo>
                    <a:pt x="562" y="206"/>
                    <a:pt x="562" y="205"/>
                    <a:pt x="561" y="205"/>
                  </a:cubicBezTo>
                  <a:cubicBezTo>
                    <a:pt x="560" y="204"/>
                    <a:pt x="558" y="201"/>
                    <a:pt x="557" y="200"/>
                  </a:cubicBezTo>
                  <a:cubicBezTo>
                    <a:pt x="556" y="200"/>
                    <a:pt x="551" y="198"/>
                    <a:pt x="550" y="199"/>
                  </a:cubicBezTo>
                  <a:cubicBezTo>
                    <a:pt x="550" y="200"/>
                    <a:pt x="551" y="201"/>
                    <a:pt x="550" y="201"/>
                  </a:cubicBezTo>
                  <a:cubicBezTo>
                    <a:pt x="548" y="201"/>
                    <a:pt x="548" y="203"/>
                    <a:pt x="547" y="203"/>
                  </a:cubicBezTo>
                  <a:cubicBezTo>
                    <a:pt x="545" y="205"/>
                    <a:pt x="544" y="202"/>
                    <a:pt x="544" y="201"/>
                  </a:cubicBezTo>
                  <a:cubicBezTo>
                    <a:pt x="544" y="199"/>
                    <a:pt x="546" y="198"/>
                    <a:pt x="543" y="199"/>
                  </a:cubicBezTo>
                  <a:cubicBezTo>
                    <a:pt x="540" y="200"/>
                    <a:pt x="544" y="202"/>
                    <a:pt x="540" y="202"/>
                  </a:cubicBezTo>
                  <a:cubicBezTo>
                    <a:pt x="539" y="202"/>
                    <a:pt x="541" y="197"/>
                    <a:pt x="540" y="196"/>
                  </a:cubicBezTo>
                  <a:cubicBezTo>
                    <a:pt x="540" y="197"/>
                    <a:pt x="529" y="197"/>
                    <a:pt x="534" y="194"/>
                  </a:cubicBezTo>
                  <a:cubicBezTo>
                    <a:pt x="538" y="191"/>
                    <a:pt x="542" y="188"/>
                    <a:pt x="546" y="185"/>
                  </a:cubicBezTo>
                  <a:cubicBezTo>
                    <a:pt x="547" y="184"/>
                    <a:pt x="548" y="182"/>
                    <a:pt x="549" y="181"/>
                  </a:cubicBezTo>
                  <a:cubicBezTo>
                    <a:pt x="552" y="179"/>
                    <a:pt x="555" y="177"/>
                    <a:pt x="557" y="175"/>
                  </a:cubicBezTo>
                  <a:cubicBezTo>
                    <a:pt x="558" y="174"/>
                    <a:pt x="559" y="172"/>
                    <a:pt x="561" y="171"/>
                  </a:cubicBezTo>
                  <a:cubicBezTo>
                    <a:pt x="563" y="169"/>
                    <a:pt x="565" y="167"/>
                    <a:pt x="567" y="165"/>
                  </a:cubicBezTo>
                  <a:cubicBezTo>
                    <a:pt x="571" y="162"/>
                    <a:pt x="577" y="162"/>
                    <a:pt x="582" y="162"/>
                  </a:cubicBezTo>
                  <a:cubicBezTo>
                    <a:pt x="583" y="162"/>
                    <a:pt x="584" y="162"/>
                    <a:pt x="585" y="162"/>
                  </a:cubicBezTo>
                  <a:cubicBezTo>
                    <a:pt x="586" y="163"/>
                    <a:pt x="586" y="164"/>
                    <a:pt x="587" y="164"/>
                  </a:cubicBezTo>
                  <a:cubicBezTo>
                    <a:pt x="588" y="163"/>
                    <a:pt x="590" y="163"/>
                    <a:pt x="591" y="162"/>
                  </a:cubicBezTo>
                  <a:cubicBezTo>
                    <a:pt x="592" y="162"/>
                    <a:pt x="593" y="163"/>
                    <a:pt x="594" y="163"/>
                  </a:cubicBezTo>
                  <a:cubicBezTo>
                    <a:pt x="595" y="163"/>
                    <a:pt x="596" y="163"/>
                    <a:pt x="597" y="163"/>
                  </a:cubicBezTo>
                  <a:cubicBezTo>
                    <a:pt x="597" y="162"/>
                    <a:pt x="598" y="163"/>
                    <a:pt x="599" y="163"/>
                  </a:cubicBezTo>
                  <a:cubicBezTo>
                    <a:pt x="601" y="163"/>
                    <a:pt x="601" y="160"/>
                    <a:pt x="604" y="160"/>
                  </a:cubicBezTo>
                  <a:cubicBezTo>
                    <a:pt x="605" y="160"/>
                    <a:pt x="607" y="160"/>
                    <a:pt x="608" y="160"/>
                  </a:cubicBezTo>
                  <a:cubicBezTo>
                    <a:pt x="609" y="161"/>
                    <a:pt x="610" y="162"/>
                    <a:pt x="611" y="162"/>
                  </a:cubicBezTo>
                  <a:cubicBezTo>
                    <a:pt x="612" y="163"/>
                    <a:pt x="616" y="161"/>
                    <a:pt x="616" y="164"/>
                  </a:cubicBezTo>
                  <a:cubicBezTo>
                    <a:pt x="616" y="164"/>
                    <a:pt x="613" y="164"/>
                    <a:pt x="613" y="165"/>
                  </a:cubicBezTo>
                  <a:cubicBezTo>
                    <a:pt x="612" y="167"/>
                    <a:pt x="616" y="166"/>
                    <a:pt x="616" y="166"/>
                  </a:cubicBezTo>
                  <a:cubicBezTo>
                    <a:pt x="618" y="166"/>
                    <a:pt x="620" y="166"/>
                    <a:pt x="621" y="166"/>
                  </a:cubicBezTo>
                  <a:cubicBezTo>
                    <a:pt x="622" y="165"/>
                    <a:pt x="622" y="165"/>
                    <a:pt x="623" y="164"/>
                  </a:cubicBezTo>
                  <a:cubicBezTo>
                    <a:pt x="624" y="164"/>
                    <a:pt x="625" y="165"/>
                    <a:pt x="627" y="165"/>
                  </a:cubicBezTo>
                  <a:cubicBezTo>
                    <a:pt x="628" y="165"/>
                    <a:pt x="635" y="163"/>
                    <a:pt x="631" y="162"/>
                  </a:cubicBezTo>
                  <a:cubicBezTo>
                    <a:pt x="629" y="162"/>
                    <a:pt x="628" y="163"/>
                    <a:pt x="628" y="160"/>
                  </a:cubicBezTo>
                  <a:cubicBezTo>
                    <a:pt x="628" y="159"/>
                    <a:pt x="630" y="156"/>
                    <a:pt x="631" y="155"/>
                  </a:cubicBezTo>
                  <a:cubicBezTo>
                    <a:pt x="633" y="154"/>
                    <a:pt x="634" y="153"/>
                    <a:pt x="636" y="151"/>
                  </a:cubicBezTo>
                  <a:cubicBezTo>
                    <a:pt x="637" y="150"/>
                    <a:pt x="639" y="150"/>
                    <a:pt x="640" y="148"/>
                  </a:cubicBezTo>
                  <a:cubicBezTo>
                    <a:pt x="641" y="146"/>
                    <a:pt x="642" y="145"/>
                    <a:pt x="644" y="145"/>
                  </a:cubicBezTo>
                  <a:cubicBezTo>
                    <a:pt x="646" y="145"/>
                    <a:pt x="649" y="144"/>
                    <a:pt x="651" y="144"/>
                  </a:cubicBezTo>
                  <a:cubicBezTo>
                    <a:pt x="653" y="144"/>
                    <a:pt x="654" y="146"/>
                    <a:pt x="655" y="146"/>
                  </a:cubicBezTo>
                  <a:cubicBezTo>
                    <a:pt x="656" y="145"/>
                    <a:pt x="657" y="143"/>
                    <a:pt x="658" y="144"/>
                  </a:cubicBezTo>
                  <a:cubicBezTo>
                    <a:pt x="659" y="145"/>
                    <a:pt x="656" y="148"/>
                    <a:pt x="656" y="149"/>
                  </a:cubicBezTo>
                  <a:cubicBezTo>
                    <a:pt x="656" y="151"/>
                    <a:pt x="657" y="149"/>
                    <a:pt x="659" y="150"/>
                  </a:cubicBezTo>
                  <a:cubicBezTo>
                    <a:pt x="659" y="150"/>
                    <a:pt x="657" y="152"/>
                    <a:pt x="657" y="153"/>
                  </a:cubicBezTo>
                  <a:cubicBezTo>
                    <a:pt x="657" y="154"/>
                    <a:pt x="664" y="149"/>
                    <a:pt x="664" y="149"/>
                  </a:cubicBezTo>
                  <a:cubicBezTo>
                    <a:pt x="665" y="148"/>
                    <a:pt x="666" y="147"/>
                    <a:pt x="668" y="146"/>
                  </a:cubicBezTo>
                  <a:cubicBezTo>
                    <a:pt x="669" y="145"/>
                    <a:pt x="672" y="147"/>
                    <a:pt x="672" y="145"/>
                  </a:cubicBezTo>
                  <a:cubicBezTo>
                    <a:pt x="671" y="143"/>
                    <a:pt x="672" y="139"/>
                    <a:pt x="675" y="139"/>
                  </a:cubicBezTo>
                  <a:cubicBezTo>
                    <a:pt x="676" y="138"/>
                    <a:pt x="678" y="137"/>
                    <a:pt x="679" y="138"/>
                  </a:cubicBezTo>
                  <a:cubicBezTo>
                    <a:pt x="680" y="138"/>
                    <a:pt x="682" y="140"/>
                    <a:pt x="683" y="139"/>
                  </a:cubicBezTo>
                  <a:cubicBezTo>
                    <a:pt x="681" y="140"/>
                    <a:pt x="678" y="139"/>
                    <a:pt x="677" y="142"/>
                  </a:cubicBezTo>
                  <a:cubicBezTo>
                    <a:pt x="677" y="143"/>
                    <a:pt x="677" y="144"/>
                    <a:pt x="677" y="145"/>
                  </a:cubicBezTo>
                  <a:cubicBezTo>
                    <a:pt x="677" y="146"/>
                    <a:pt x="675" y="146"/>
                    <a:pt x="676" y="147"/>
                  </a:cubicBezTo>
                  <a:cubicBezTo>
                    <a:pt x="676" y="148"/>
                    <a:pt x="677" y="148"/>
                    <a:pt x="676" y="149"/>
                  </a:cubicBezTo>
                  <a:cubicBezTo>
                    <a:pt x="675" y="149"/>
                    <a:pt x="674" y="150"/>
                    <a:pt x="675" y="151"/>
                  </a:cubicBezTo>
                  <a:cubicBezTo>
                    <a:pt x="675" y="151"/>
                    <a:pt x="669" y="153"/>
                    <a:pt x="669" y="154"/>
                  </a:cubicBezTo>
                  <a:cubicBezTo>
                    <a:pt x="667" y="155"/>
                    <a:pt x="666" y="157"/>
                    <a:pt x="664" y="158"/>
                  </a:cubicBezTo>
                  <a:cubicBezTo>
                    <a:pt x="662" y="160"/>
                    <a:pt x="660" y="161"/>
                    <a:pt x="658" y="163"/>
                  </a:cubicBezTo>
                  <a:cubicBezTo>
                    <a:pt x="654" y="166"/>
                    <a:pt x="651" y="173"/>
                    <a:pt x="646" y="173"/>
                  </a:cubicBezTo>
                  <a:cubicBezTo>
                    <a:pt x="645" y="173"/>
                    <a:pt x="641" y="174"/>
                    <a:pt x="641" y="175"/>
                  </a:cubicBezTo>
                  <a:cubicBezTo>
                    <a:pt x="641" y="178"/>
                    <a:pt x="641" y="179"/>
                    <a:pt x="638" y="181"/>
                  </a:cubicBezTo>
                  <a:cubicBezTo>
                    <a:pt x="634" y="184"/>
                    <a:pt x="634" y="190"/>
                    <a:pt x="635" y="195"/>
                  </a:cubicBezTo>
                  <a:cubicBezTo>
                    <a:pt x="636" y="200"/>
                    <a:pt x="635" y="206"/>
                    <a:pt x="638" y="210"/>
                  </a:cubicBezTo>
                  <a:cubicBezTo>
                    <a:pt x="639" y="212"/>
                    <a:pt x="639" y="215"/>
                    <a:pt x="639" y="217"/>
                  </a:cubicBezTo>
                  <a:cubicBezTo>
                    <a:pt x="639" y="217"/>
                    <a:pt x="639" y="219"/>
                    <a:pt x="640" y="219"/>
                  </a:cubicBezTo>
                  <a:cubicBezTo>
                    <a:pt x="641" y="219"/>
                    <a:pt x="639" y="222"/>
                    <a:pt x="640" y="222"/>
                  </a:cubicBezTo>
                  <a:cubicBezTo>
                    <a:pt x="640" y="222"/>
                    <a:pt x="645" y="218"/>
                    <a:pt x="645" y="217"/>
                  </a:cubicBezTo>
                  <a:cubicBezTo>
                    <a:pt x="647" y="215"/>
                    <a:pt x="648" y="213"/>
                    <a:pt x="649" y="210"/>
                  </a:cubicBezTo>
                  <a:cubicBezTo>
                    <a:pt x="650" y="208"/>
                    <a:pt x="654" y="206"/>
                    <a:pt x="655" y="206"/>
                  </a:cubicBezTo>
                  <a:cubicBezTo>
                    <a:pt x="658" y="208"/>
                    <a:pt x="655" y="202"/>
                    <a:pt x="656" y="201"/>
                  </a:cubicBezTo>
                  <a:cubicBezTo>
                    <a:pt x="658" y="198"/>
                    <a:pt x="659" y="197"/>
                    <a:pt x="662" y="197"/>
                  </a:cubicBezTo>
                  <a:cubicBezTo>
                    <a:pt x="665" y="197"/>
                    <a:pt x="669" y="197"/>
                    <a:pt x="667" y="194"/>
                  </a:cubicBezTo>
                  <a:cubicBezTo>
                    <a:pt x="664" y="191"/>
                    <a:pt x="666" y="188"/>
                    <a:pt x="669" y="186"/>
                  </a:cubicBezTo>
                  <a:cubicBezTo>
                    <a:pt x="670" y="185"/>
                    <a:pt x="670" y="187"/>
                    <a:pt x="671" y="187"/>
                  </a:cubicBezTo>
                  <a:cubicBezTo>
                    <a:pt x="673" y="187"/>
                    <a:pt x="673" y="184"/>
                    <a:pt x="673" y="183"/>
                  </a:cubicBezTo>
                  <a:cubicBezTo>
                    <a:pt x="671" y="181"/>
                    <a:pt x="669" y="180"/>
                    <a:pt x="671" y="177"/>
                  </a:cubicBezTo>
                  <a:cubicBezTo>
                    <a:pt x="671" y="177"/>
                    <a:pt x="674" y="176"/>
                    <a:pt x="673" y="175"/>
                  </a:cubicBezTo>
                  <a:cubicBezTo>
                    <a:pt x="672" y="175"/>
                    <a:pt x="671" y="173"/>
                    <a:pt x="670" y="173"/>
                  </a:cubicBezTo>
                  <a:cubicBezTo>
                    <a:pt x="669" y="173"/>
                    <a:pt x="670" y="174"/>
                    <a:pt x="669" y="174"/>
                  </a:cubicBezTo>
                  <a:cubicBezTo>
                    <a:pt x="667" y="174"/>
                    <a:pt x="666" y="173"/>
                    <a:pt x="667" y="171"/>
                  </a:cubicBezTo>
                  <a:cubicBezTo>
                    <a:pt x="668" y="169"/>
                    <a:pt x="670" y="168"/>
                    <a:pt x="672" y="165"/>
                  </a:cubicBezTo>
                  <a:cubicBezTo>
                    <a:pt x="673" y="163"/>
                    <a:pt x="673" y="160"/>
                    <a:pt x="676" y="158"/>
                  </a:cubicBezTo>
                  <a:cubicBezTo>
                    <a:pt x="677" y="157"/>
                    <a:pt x="677" y="159"/>
                    <a:pt x="677" y="159"/>
                  </a:cubicBezTo>
                  <a:cubicBezTo>
                    <a:pt x="679" y="159"/>
                    <a:pt x="679" y="157"/>
                    <a:pt x="680" y="158"/>
                  </a:cubicBezTo>
                  <a:cubicBezTo>
                    <a:pt x="681" y="158"/>
                    <a:pt x="681" y="159"/>
                    <a:pt x="682" y="158"/>
                  </a:cubicBezTo>
                  <a:cubicBezTo>
                    <a:pt x="684" y="157"/>
                    <a:pt x="685" y="156"/>
                    <a:pt x="687" y="155"/>
                  </a:cubicBezTo>
                  <a:cubicBezTo>
                    <a:pt x="690" y="154"/>
                    <a:pt x="686" y="158"/>
                    <a:pt x="688" y="159"/>
                  </a:cubicBezTo>
                  <a:cubicBezTo>
                    <a:pt x="688" y="160"/>
                    <a:pt x="692" y="156"/>
                    <a:pt x="693" y="156"/>
                  </a:cubicBezTo>
                  <a:cubicBezTo>
                    <a:pt x="695" y="155"/>
                    <a:pt x="697" y="154"/>
                    <a:pt x="700" y="154"/>
                  </a:cubicBezTo>
                  <a:cubicBezTo>
                    <a:pt x="702" y="154"/>
                    <a:pt x="704" y="154"/>
                    <a:pt x="705" y="156"/>
                  </a:cubicBezTo>
                  <a:cubicBezTo>
                    <a:pt x="706" y="156"/>
                    <a:pt x="707" y="157"/>
                    <a:pt x="708" y="158"/>
                  </a:cubicBezTo>
                  <a:cubicBezTo>
                    <a:pt x="709" y="159"/>
                    <a:pt x="709" y="156"/>
                    <a:pt x="710" y="156"/>
                  </a:cubicBezTo>
                  <a:cubicBezTo>
                    <a:pt x="718" y="149"/>
                    <a:pt x="727" y="146"/>
                    <a:pt x="736" y="142"/>
                  </a:cubicBezTo>
                  <a:cubicBezTo>
                    <a:pt x="738" y="141"/>
                    <a:pt x="741" y="140"/>
                    <a:pt x="742" y="138"/>
                  </a:cubicBezTo>
                  <a:cubicBezTo>
                    <a:pt x="743" y="136"/>
                    <a:pt x="743" y="139"/>
                    <a:pt x="745" y="139"/>
                  </a:cubicBezTo>
                  <a:cubicBezTo>
                    <a:pt x="746" y="139"/>
                    <a:pt x="748" y="139"/>
                    <a:pt x="749" y="139"/>
                  </a:cubicBezTo>
                  <a:cubicBezTo>
                    <a:pt x="750" y="140"/>
                    <a:pt x="751" y="141"/>
                    <a:pt x="752" y="141"/>
                  </a:cubicBezTo>
                  <a:cubicBezTo>
                    <a:pt x="755" y="141"/>
                    <a:pt x="755" y="137"/>
                    <a:pt x="754" y="135"/>
                  </a:cubicBezTo>
                  <a:cubicBezTo>
                    <a:pt x="754" y="134"/>
                    <a:pt x="750" y="132"/>
                    <a:pt x="751" y="131"/>
                  </a:cubicBezTo>
                  <a:cubicBezTo>
                    <a:pt x="751" y="130"/>
                    <a:pt x="749" y="125"/>
                    <a:pt x="748" y="126"/>
                  </a:cubicBezTo>
                  <a:cubicBezTo>
                    <a:pt x="748" y="127"/>
                    <a:pt x="746" y="125"/>
                    <a:pt x="745" y="125"/>
                  </a:cubicBezTo>
                  <a:cubicBezTo>
                    <a:pt x="744" y="124"/>
                    <a:pt x="745" y="123"/>
                    <a:pt x="744" y="122"/>
                  </a:cubicBezTo>
                  <a:cubicBezTo>
                    <a:pt x="744" y="121"/>
                    <a:pt x="741" y="122"/>
                    <a:pt x="741" y="122"/>
                  </a:cubicBezTo>
                  <a:cubicBezTo>
                    <a:pt x="740" y="123"/>
                    <a:pt x="737" y="122"/>
                    <a:pt x="738" y="121"/>
                  </a:cubicBezTo>
                  <a:cubicBezTo>
                    <a:pt x="738" y="120"/>
                    <a:pt x="741" y="121"/>
                    <a:pt x="742" y="121"/>
                  </a:cubicBezTo>
                  <a:cubicBezTo>
                    <a:pt x="742" y="120"/>
                    <a:pt x="739" y="120"/>
                    <a:pt x="739" y="120"/>
                  </a:cubicBezTo>
                  <a:cubicBezTo>
                    <a:pt x="739" y="117"/>
                    <a:pt x="747" y="122"/>
                    <a:pt x="748" y="122"/>
                  </a:cubicBezTo>
                  <a:cubicBezTo>
                    <a:pt x="750" y="123"/>
                    <a:pt x="756" y="121"/>
                    <a:pt x="758" y="119"/>
                  </a:cubicBezTo>
                  <a:cubicBezTo>
                    <a:pt x="759" y="118"/>
                    <a:pt x="757" y="118"/>
                    <a:pt x="757" y="117"/>
                  </a:cubicBezTo>
                  <a:cubicBezTo>
                    <a:pt x="757" y="117"/>
                    <a:pt x="761" y="117"/>
                    <a:pt x="761" y="115"/>
                  </a:cubicBezTo>
                  <a:cubicBezTo>
                    <a:pt x="760" y="114"/>
                    <a:pt x="758" y="113"/>
                    <a:pt x="759" y="112"/>
                  </a:cubicBezTo>
                  <a:cubicBezTo>
                    <a:pt x="759" y="111"/>
                    <a:pt x="761" y="109"/>
                    <a:pt x="761" y="109"/>
                  </a:cubicBezTo>
                  <a:cubicBezTo>
                    <a:pt x="762" y="109"/>
                    <a:pt x="766" y="110"/>
                    <a:pt x="766" y="109"/>
                  </a:cubicBezTo>
                  <a:cubicBezTo>
                    <a:pt x="765" y="110"/>
                    <a:pt x="762" y="111"/>
                    <a:pt x="763" y="112"/>
                  </a:cubicBezTo>
                  <a:cubicBezTo>
                    <a:pt x="764" y="113"/>
                    <a:pt x="765" y="114"/>
                    <a:pt x="765" y="114"/>
                  </a:cubicBezTo>
                  <a:cubicBezTo>
                    <a:pt x="765" y="115"/>
                    <a:pt x="764" y="116"/>
                    <a:pt x="765" y="116"/>
                  </a:cubicBezTo>
                  <a:cubicBezTo>
                    <a:pt x="767" y="116"/>
                    <a:pt x="769" y="115"/>
                    <a:pt x="771" y="115"/>
                  </a:cubicBezTo>
                  <a:cubicBezTo>
                    <a:pt x="773" y="115"/>
                    <a:pt x="775" y="115"/>
                    <a:pt x="777" y="116"/>
                  </a:cubicBezTo>
                  <a:cubicBezTo>
                    <a:pt x="778" y="117"/>
                    <a:pt x="778" y="117"/>
                    <a:pt x="778" y="119"/>
                  </a:cubicBezTo>
                  <a:cubicBezTo>
                    <a:pt x="778" y="120"/>
                    <a:pt x="782" y="121"/>
                    <a:pt x="783" y="121"/>
                  </a:cubicBezTo>
                  <a:cubicBezTo>
                    <a:pt x="784" y="122"/>
                    <a:pt x="790" y="126"/>
                    <a:pt x="791" y="124"/>
                  </a:cubicBezTo>
                  <a:cubicBezTo>
                    <a:pt x="790" y="127"/>
                    <a:pt x="796" y="124"/>
                    <a:pt x="796" y="124"/>
                  </a:cubicBezTo>
                  <a:cubicBezTo>
                    <a:pt x="796" y="123"/>
                    <a:pt x="792" y="123"/>
                    <a:pt x="793" y="122"/>
                  </a:cubicBezTo>
                  <a:cubicBezTo>
                    <a:pt x="793" y="120"/>
                    <a:pt x="796" y="122"/>
                    <a:pt x="796" y="122"/>
                  </a:cubicBezTo>
                  <a:cubicBezTo>
                    <a:pt x="796" y="120"/>
                    <a:pt x="795" y="122"/>
                    <a:pt x="796" y="119"/>
                  </a:cubicBezTo>
                  <a:cubicBezTo>
                    <a:pt x="796" y="118"/>
                    <a:pt x="796" y="117"/>
                    <a:pt x="796" y="116"/>
                  </a:cubicBezTo>
                  <a:cubicBezTo>
                    <a:pt x="795" y="115"/>
                    <a:pt x="794" y="115"/>
                    <a:pt x="794" y="114"/>
                  </a:cubicBezTo>
                  <a:cubicBezTo>
                    <a:pt x="794" y="114"/>
                    <a:pt x="801" y="116"/>
                    <a:pt x="802" y="115"/>
                  </a:cubicBezTo>
                  <a:cubicBezTo>
                    <a:pt x="802" y="115"/>
                    <a:pt x="801" y="114"/>
                    <a:pt x="800" y="114"/>
                  </a:cubicBezTo>
                  <a:cubicBezTo>
                    <a:pt x="801" y="114"/>
                    <a:pt x="804" y="115"/>
                    <a:pt x="805" y="114"/>
                  </a:cubicBezTo>
                  <a:cubicBezTo>
                    <a:pt x="805" y="113"/>
                    <a:pt x="805" y="112"/>
                    <a:pt x="806" y="111"/>
                  </a:cubicBezTo>
                  <a:cubicBezTo>
                    <a:pt x="806" y="111"/>
                    <a:pt x="809" y="111"/>
                    <a:pt x="809" y="111"/>
                  </a:cubicBezTo>
                  <a:cubicBezTo>
                    <a:pt x="809" y="111"/>
                    <a:pt x="808" y="111"/>
                    <a:pt x="808" y="111"/>
                  </a:cubicBezTo>
                  <a:cubicBezTo>
                    <a:pt x="807" y="110"/>
                    <a:pt x="810" y="111"/>
                    <a:pt x="808" y="111"/>
                  </a:cubicBezTo>
                  <a:close/>
                  <a:moveTo>
                    <a:pt x="405" y="192"/>
                  </a:moveTo>
                  <a:cubicBezTo>
                    <a:pt x="404" y="195"/>
                    <a:pt x="404" y="198"/>
                    <a:pt x="403" y="201"/>
                  </a:cubicBezTo>
                  <a:cubicBezTo>
                    <a:pt x="402" y="203"/>
                    <a:pt x="399" y="202"/>
                    <a:pt x="399" y="204"/>
                  </a:cubicBezTo>
                  <a:cubicBezTo>
                    <a:pt x="399" y="204"/>
                    <a:pt x="401" y="204"/>
                    <a:pt x="402" y="204"/>
                  </a:cubicBezTo>
                  <a:cubicBezTo>
                    <a:pt x="402" y="204"/>
                    <a:pt x="393" y="210"/>
                    <a:pt x="392" y="210"/>
                  </a:cubicBezTo>
                  <a:cubicBezTo>
                    <a:pt x="391" y="211"/>
                    <a:pt x="390" y="212"/>
                    <a:pt x="388" y="212"/>
                  </a:cubicBezTo>
                  <a:cubicBezTo>
                    <a:pt x="387" y="213"/>
                    <a:pt x="386" y="215"/>
                    <a:pt x="385" y="216"/>
                  </a:cubicBezTo>
                  <a:cubicBezTo>
                    <a:pt x="384" y="217"/>
                    <a:pt x="377" y="219"/>
                    <a:pt x="376" y="217"/>
                  </a:cubicBezTo>
                  <a:cubicBezTo>
                    <a:pt x="376" y="216"/>
                    <a:pt x="383" y="214"/>
                    <a:pt x="384" y="213"/>
                  </a:cubicBezTo>
                  <a:cubicBezTo>
                    <a:pt x="387" y="211"/>
                    <a:pt x="390" y="208"/>
                    <a:pt x="393" y="206"/>
                  </a:cubicBezTo>
                  <a:cubicBezTo>
                    <a:pt x="395" y="205"/>
                    <a:pt x="395" y="202"/>
                    <a:pt x="397" y="201"/>
                  </a:cubicBezTo>
                  <a:cubicBezTo>
                    <a:pt x="399" y="198"/>
                    <a:pt x="401" y="195"/>
                    <a:pt x="402" y="192"/>
                  </a:cubicBezTo>
                  <a:cubicBezTo>
                    <a:pt x="402" y="190"/>
                    <a:pt x="402" y="190"/>
                    <a:pt x="404" y="189"/>
                  </a:cubicBezTo>
                  <a:cubicBezTo>
                    <a:pt x="406" y="188"/>
                    <a:pt x="405" y="191"/>
                    <a:pt x="405" y="192"/>
                  </a:cubicBezTo>
                  <a:cubicBezTo>
                    <a:pt x="404" y="193"/>
                    <a:pt x="405" y="190"/>
                    <a:pt x="405" y="19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7" name="Freeform 721"/>
            <p:cNvSpPr>
              <a:spLocks/>
            </p:cNvSpPr>
            <p:nvPr/>
          </p:nvSpPr>
          <p:spPr bwMode="auto">
            <a:xfrm>
              <a:off x="9099284" y="3113304"/>
              <a:ext cx="70082" cy="149721"/>
            </a:xfrm>
            <a:custGeom>
              <a:avLst/>
              <a:gdLst>
                <a:gd name="T0" fmla="*/ 13 w 15"/>
                <a:gd name="T1" fmla="*/ 26 h 32"/>
                <a:gd name="T2" fmla="*/ 10 w 15"/>
                <a:gd name="T3" fmla="*/ 13 h 32"/>
                <a:gd name="T4" fmla="*/ 9 w 15"/>
                <a:gd name="T5" fmla="*/ 4 h 32"/>
                <a:gd name="T6" fmla="*/ 9 w 15"/>
                <a:gd name="T7" fmla="*/ 1 h 32"/>
                <a:gd name="T8" fmla="*/ 6 w 15"/>
                <a:gd name="T9" fmla="*/ 0 h 32"/>
                <a:gd name="T10" fmla="*/ 7 w 15"/>
                <a:gd name="T11" fmla="*/ 3 h 32"/>
                <a:gd name="T12" fmla="*/ 6 w 15"/>
                <a:gd name="T13" fmla="*/ 5 h 32"/>
                <a:gd name="T14" fmla="*/ 4 w 15"/>
                <a:gd name="T15" fmla="*/ 7 h 32"/>
                <a:gd name="T16" fmla="*/ 4 w 15"/>
                <a:gd name="T17" fmla="*/ 9 h 32"/>
                <a:gd name="T18" fmla="*/ 2 w 15"/>
                <a:gd name="T19" fmla="*/ 14 h 32"/>
                <a:gd name="T20" fmla="*/ 5 w 15"/>
                <a:gd name="T21" fmla="*/ 20 h 32"/>
                <a:gd name="T22" fmla="*/ 6 w 15"/>
                <a:gd name="T23" fmla="*/ 32 h 32"/>
                <a:gd name="T24" fmla="*/ 15 w 15"/>
                <a:gd name="T25" fmla="*/ 32 h 32"/>
                <a:gd name="T26" fmla="*/ 13 w 15"/>
                <a:gd name="T27" fmla="*/ 26 h 32"/>
                <a:gd name="T28" fmla="*/ 13 w 15"/>
                <a:gd name="T29"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2">
                  <a:moveTo>
                    <a:pt x="13" y="26"/>
                  </a:moveTo>
                  <a:cubicBezTo>
                    <a:pt x="13" y="22"/>
                    <a:pt x="9" y="17"/>
                    <a:pt x="10" y="13"/>
                  </a:cubicBezTo>
                  <a:cubicBezTo>
                    <a:pt x="11" y="10"/>
                    <a:pt x="10" y="7"/>
                    <a:pt x="9" y="4"/>
                  </a:cubicBezTo>
                  <a:cubicBezTo>
                    <a:pt x="9" y="3"/>
                    <a:pt x="9" y="2"/>
                    <a:pt x="9" y="1"/>
                  </a:cubicBezTo>
                  <a:cubicBezTo>
                    <a:pt x="9" y="0"/>
                    <a:pt x="6" y="0"/>
                    <a:pt x="6" y="0"/>
                  </a:cubicBezTo>
                  <a:cubicBezTo>
                    <a:pt x="6" y="1"/>
                    <a:pt x="7" y="2"/>
                    <a:pt x="7" y="3"/>
                  </a:cubicBezTo>
                  <a:cubicBezTo>
                    <a:pt x="8" y="4"/>
                    <a:pt x="7" y="5"/>
                    <a:pt x="6" y="5"/>
                  </a:cubicBezTo>
                  <a:cubicBezTo>
                    <a:pt x="5" y="6"/>
                    <a:pt x="4" y="5"/>
                    <a:pt x="4" y="7"/>
                  </a:cubicBezTo>
                  <a:cubicBezTo>
                    <a:pt x="4" y="8"/>
                    <a:pt x="4" y="8"/>
                    <a:pt x="4" y="9"/>
                  </a:cubicBezTo>
                  <a:cubicBezTo>
                    <a:pt x="3" y="11"/>
                    <a:pt x="3" y="13"/>
                    <a:pt x="2" y="14"/>
                  </a:cubicBezTo>
                  <a:cubicBezTo>
                    <a:pt x="0" y="15"/>
                    <a:pt x="4" y="18"/>
                    <a:pt x="5" y="20"/>
                  </a:cubicBezTo>
                  <a:cubicBezTo>
                    <a:pt x="6" y="22"/>
                    <a:pt x="4" y="32"/>
                    <a:pt x="6" y="32"/>
                  </a:cubicBezTo>
                  <a:cubicBezTo>
                    <a:pt x="9" y="32"/>
                    <a:pt x="12" y="32"/>
                    <a:pt x="15" y="32"/>
                  </a:cubicBezTo>
                  <a:cubicBezTo>
                    <a:pt x="15" y="30"/>
                    <a:pt x="14" y="28"/>
                    <a:pt x="13" y="26"/>
                  </a:cubicBezTo>
                  <a:cubicBezTo>
                    <a:pt x="13" y="24"/>
                    <a:pt x="13" y="27"/>
                    <a:pt x="13" y="2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8" name="Freeform 722"/>
            <p:cNvSpPr>
              <a:spLocks/>
            </p:cNvSpPr>
            <p:nvPr/>
          </p:nvSpPr>
          <p:spPr bwMode="auto">
            <a:xfrm>
              <a:off x="9113618" y="3258244"/>
              <a:ext cx="70082" cy="108308"/>
            </a:xfrm>
            <a:custGeom>
              <a:avLst/>
              <a:gdLst>
                <a:gd name="T0" fmla="*/ 12 w 15"/>
                <a:gd name="T1" fmla="*/ 1 h 23"/>
                <a:gd name="T2" fmla="*/ 7 w 15"/>
                <a:gd name="T3" fmla="*/ 1 h 23"/>
                <a:gd name="T4" fmla="*/ 2 w 15"/>
                <a:gd name="T5" fmla="*/ 2 h 23"/>
                <a:gd name="T6" fmla="*/ 1 w 15"/>
                <a:gd name="T7" fmla="*/ 7 h 23"/>
                <a:gd name="T8" fmla="*/ 2 w 15"/>
                <a:gd name="T9" fmla="*/ 11 h 23"/>
                <a:gd name="T10" fmla="*/ 1 w 15"/>
                <a:gd name="T11" fmla="*/ 23 h 23"/>
                <a:gd name="T12" fmla="*/ 4 w 15"/>
                <a:gd name="T13" fmla="*/ 20 h 23"/>
                <a:gd name="T14" fmla="*/ 7 w 15"/>
                <a:gd name="T15" fmla="*/ 20 h 23"/>
                <a:gd name="T16" fmla="*/ 9 w 15"/>
                <a:gd name="T17" fmla="*/ 23 h 23"/>
                <a:gd name="T18" fmla="*/ 9 w 15"/>
                <a:gd name="T19" fmla="*/ 20 h 23"/>
                <a:gd name="T20" fmla="*/ 6 w 15"/>
                <a:gd name="T21" fmla="*/ 16 h 23"/>
                <a:gd name="T22" fmla="*/ 4 w 15"/>
                <a:gd name="T23" fmla="*/ 7 h 23"/>
                <a:gd name="T24" fmla="*/ 9 w 15"/>
                <a:gd name="T25" fmla="*/ 3 h 23"/>
                <a:gd name="T26" fmla="*/ 15 w 15"/>
                <a:gd name="T27" fmla="*/ 6 h 23"/>
                <a:gd name="T28" fmla="*/ 12 w 15"/>
                <a:gd name="T29"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3">
                  <a:moveTo>
                    <a:pt x="12" y="1"/>
                  </a:moveTo>
                  <a:cubicBezTo>
                    <a:pt x="11" y="1"/>
                    <a:pt x="9" y="1"/>
                    <a:pt x="7" y="1"/>
                  </a:cubicBezTo>
                  <a:cubicBezTo>
                    <a:pt x="5" y="1"/>
                    <a:pt x="3" y="0"/>
                    <a:pt x="2" y="2"/>
                  </a:cubicBezTo>
                  <a:cubicBezTo>
                    <a:pt x="2" y="4"/>
                    <a:pt x="1" y="5"/>
                    <a:pt x="1" y="7"/>
                  </a:cubicBezTo>
                  <a:cubicBezTo>
                    <a:pt x="1" y="8"/>
                    <a:pt x="2" y="9"/>
                    <a:pt x="2" y="11"/>
                  </a:cubicBezTo>
                  <a:cubicBezTo>
                    <a:pt x="2" y="12"/>
                    <a:pt x="0" y="23"/>
                    <a:pt x="1" y="23"/>
                  </a:cubicBezTo>
                  <a:cubicBezTo>
                    <a:pt x="3" y="22"/>
                    <a:pt x="1" y="19"/>
                    <a:pt x="4" y="20"/>
                  </a:cubicBezTo>
                  <a:cubicBezTo>
                    <a:pt x="5" y="20"/>
                    <a:pt x="7" y="19"/>
                    <a:pt x="7" y="20"/>
                  </a:cubicBezTo>
                  <a:cubicBezTo>
                    <a:pt x="8" y="20"/>
                    <a:pt x="8" y="23"/>
                    <a:pt x="9" y="23"/>
                  </a:cubicBezTo>
                  <a:cubicBezTo>
                    <a:pt x="9" y="23"/>
                    <a:pt x="9" y="20"/>
                    <a:pt x="9" y="20"/>
                  </a:cubicBezTo>
                  <a:cubicBezTo>
                    <a:pt x="9" y="18"/>
                    <a:pt x="7" y="17"/>
                    <a:pt x="6" y="16"/>
                  </a:cubicBezTo>
                  <a:cubicBezTo>
                    <a:pt x="5" y="14"/>
                    <a:pt x="2" y="9"/>
                    <a:pt x="4" y="7"/>
                  </a:cubicBezTo>
                  <a:cubicBezTo>
                    <a:pt x="7" y="5"/>
                    <a:pt x="6" y="4"/>
                    <a:pt x="9" y="3"/>
                  </a:cubicBezTo>
                  <a:cubicBezTo>
                    <a:pt x="11" y="2"/>
                    <a:pt x="14" y="4"/>
                    <a:pt x="15" y="6"/>
                  </a:cubicBezTo>
                  <a:cubicBezTo>
                    <a:pt x="14" y="4"/>
                    <a:pt x="13" y="2"/>
                    <a:pt x="12"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09" name="Freeform 723"/>
            <p:cNvSpPr>
              <a:spLocks/>
            </p:cNvSpPr>
            <p:nvPr/>
          </p:nvSpPr>
          <p:spPr bwMode="auto">
            <a:xfrm>
              <a:off x="8744095" y="3576800"/>
              <a:ext cx="98752" cy="117866"/>
            </a:xfrm>
            <a:custGeom>
              <a:avLst/>
              <a:gdLst>
                <a:gd name="T0" fmla="*/ 5 w 21"/>
                <a:gd name="T1" fmla="*/ 1 h 25"/>
                <a:gd name="T2" fmla="*/ 4 w 21"/>
                <a:gd name="T3" fmla="*/ 7 h 25"/>
                <a:gd name="T4" fmla="*/ 1 w 21"/>
                <a:gd name="T5" fmla="*/ 9 h 25"/>
                <a:gd name="T6" fmla="*/ 3 w 21"/>
                <a:gd name="T7" fmla="*/ 11 h 25"/>
                <a:gd name="T8" fmla="*/ 2 w 21"/>
                <a:gd name="T9" fmla="*/ 14 h 25"/>
                <a:gd name="T10" fmla="*/ 3 w 21"/>
                <a:gd name="T11" fmla="*/ 16 h 25"/>
                <a:gd name="T12" fmla="*/ 1 w 21"/>
                <a:gd name="T13" fmla="*/ 20 h 25"/>
                <a:gd name="T14" fmla="*/ 3 w 21"/>
                <a:gd name="T15" fmla="*/ 21 h 25"/>
                <a:gd name="T16" fmla="*/ 0 w 21"/>
                <a:gd name="T17" fmla="*/ 24 h 25"/>
                <a:gd name="T18" fmla="*/ 2 w 21"/>
                <a:gd name="T19" fmla="*/ 23 h 25"/>
                <a:gd name="T20" fmla="*/ 3 w 21"/>
                <a:gd name="T21" fmla="*/ 24 h 25"/>
                <a:gd name="T22" fmla="*/ 6 w 21"/>
                <a:gd name="T23" fmla="*/ 22 h 25"/>
                <a:gd name="T24" fmla="*/ 8 w 21"/>
                <a:gd name="T25" fmla="*/ 22 h 25"/>
                <a:gd name="T26" fmla="*/ 9 w 21"/>
                <a:gd name="T27" fmla="*/ 22 h 25"/>
                <a:gd name="T28" fmla="*/ 12 w 21"/>
                <a:gd name="T29" fmla="*/ 21 h 25"/>
                <a:gd name="T30" fmla="*/ 14 w 21"/>
                <a:gd name="T31" fmla="*/ 20 h 25"/>
                <a:gd name="T32" fmla="*/ 17 w 21"/>
                <a:gd name="T33" fmla="*/ 18 h 25"/>
                <a:gd name="T34" fmla="*/ 20 w 21"/>
                <a:gd name="T35" fmla="*/ 20 h 25"/>
                <a:gd name="T36" fmla="*/ 19 w 21"/>
                <a:gd name="T37" fmla="*/ 16 h 25"/>
                <a:gd name="T38" fmla="*/ 17 w 21"/>
                <a:gd name="T39" fmla="*/ 12 h 25"/>
                <a:gd name="T40" fmla="*/ 12 w 21"/>
                <a:gd name="T41" fmla="*/ 0 h 25"/>
                <a:gd name="T42" fmla="*/ 5 w 21"/>
                <a:gd name="T43" fmla="*/ 1 h 25"/>
                <a:gd name="T44" fmla="*/ 5 w 21"/>
                <a:gd name="T4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25">
                  <a:moveTo>
                    <a:pt x="5" y="1"/>
                  </a:moveTo>
                  <a:cubicBezTo>
                    <a:pt x="3" y="2"/>
                    <a:pt x="2" y="6"/>
                    <a:pt x="4" y="7"/>
                  </a:cubicBezTo>
                  <a:cubicBezTo>
                    <a:pt x="7" y="10"/>
                    <a:pt x="2" y="9"/>
                    <a:pt x="1" y="9"/>
                  </a:cubicBezTo>
                  <a:cubicBezTo>
                    <a:pt x="1" y="9"/>
                    <a:pt x="3" y="11"/>
                    <a:pt x="3" y="11"/>
                  </a:cubicBezTo>
                  <a:cubicBezTo>
                    <a:pt x="3" y="13"/>
                    <a:pt x="3" y="13"/>
                    <a:pt x="2" y="14"/>
                  </a:cubicBezTo>
                  <a:cubicBezTo>
                    <a:pt x="2" y="14"/>
                    <a:pt x="3" y="15"/>
                    <a:pt x="3" y="16"/>
                  </a:cubicBezTo>
                  <a:cubicBezTo>
                    <a:pt x="2" y="17"/>
                    <a:pt x="1" y="20"/>
                    <a:pt x="1" y="20"/>
                  </a:cubicBezTo>
                  <a:cubicBezTo>
                    <a:pt x="1" y="20"/>
                    <a:pt x="3" y="20"/>
                    <a:pt x="3" y="21"/>
                  </a:cubicBezTo>
                  <a:cubicBezTo>
                    <a:pt x="3" y="21"/>
                    <a:pt x="0" y="23"/>
                    <a:pt x="0" y="24"/>
                  </a:cubicBezTo>
                  <a:cubicBezTo>
                    <a:pt x="0" y="24"/>
                    <a:pt x="1" y="23"/>
                    <a:pt x="2" y="23"/>
                  </a:cubicBezTo>
                  <a:cubicBezTo>
                    <a:pt x="2" y="23"/>
                    <a:pt x="2" y="25"/>
                    <a:pt x="3" y="24"/>
                  </a:cubicBezTo>
                  <a:cubicBezTo>
                    <a:pt x="3" y="23"/>
                    <a:pt x="5" y="22"/>
                    <a:pt x="6" y="22"/>
                  </a:cubicBezTo>
                  <a:cubicBezTo>
                    <a:pt x="7" y="21"/>
                    <a:pt x="6" y="25"/>
                    <a:pt x="8" y="22"/>
                  </a:cubicBezTo>
                  <a:cubicBezTo>
                    <a:pt x="9" y="20"/>
                    <a:pt x="8" y="21"/>
                    <a:pt x="9" y="22"/>
                  </a:cubicBezTo>
                  <a:cubicBezTo>
                    <a:pt x="9" y="22"/>
                    <a:pt x="12" y="21"/>
                    <a:pt x="12" y="21"/>
                  </a:cubicBezTo>
                  <a:cubicBezTo>
                    <a:pt x="14" y="21"/>
                    <a:pt x="13" y="20"/>
                    <a:pt x="14" y="20"/>
                  </a:cubicBezTo>
                  <a:cubicBezTo>
                    <a:pt x="16" y="20"/>
                    <a:pt x="16" y="19"/>
                    <a:pt x="17" y="18"/>
                  </a:cubicBezTo>
                  <a:cubicBezTo>
                    <a:pt x="18" y="16"/>
                    <a:pt x="19" y="19"/>
                    <a:pt x="20" y="20"/>
                  </a:cubicBezTo>
                  <a:cubicBezTo>
                    <a:pt x="21" y="20"/>
                    <a:pt x="19" y="16"/>
                    <a:pt x="19" y="16"/>
                  </a:cubicBezTo>
                  <a:cubicBezTo>
                    <a:pt x="18" y="15"/>
                    <a:pt x="17" y="14"/>
                    <a:pt x="17" y="12"/>
                  </a:cubicBezTo>
                  <a:cubicBezTo>
                    <a:pt x="17" y="7"/>
                    <a:pt x="14" y="4"/>
                    <a:pt x="12" y="0"/>
                  </a:cubicBezTo>
                  <a:cubicBezTo>
                    <a:pt x="10" y="2"/>
                    <a:pt x="8" y="1"/>
                    <a:pt x="5" y="1"/>
                  </a:cubicBezTo>
                  <a:cubicBezTo>
                    <a:pt x="5" y="2"/>
                    <a:pt x="6" y="1"/>
                    <a:pt x="5"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0" name="Freeform 724"/>
            <p:cNvSpPr>
              <a:spLocks/>
            </p:cNvSpPr>
            <p:nvPr/>
          </p:nvSpPr>
          <p:spPr bwMode="auto">
            <a:xfrm>
              <a:off x="8702684" y="3450971"/>
              <a:ext cx="149721" cy="144943"/>
            </a:xfrm>
            <a:custGeom>
              <a:avLst/>
              <a:gdLst>
                <a:gd name="T0" fmla="*/ 32 w 32"/>
                <a:gd name="T1" fmla="*/ 3 h 31"/>
                <a:gd name="T2" fmla="*/ 29 w 32"/>
                <a:gd name="T3" fmla="*/ 1 h 31"/>
                <a:gd name="T4" fmla="*/ 27 w 32"/>
                <a:gd name="T5" fmla="*/ 4 h 31"/>
                <a:gd name="T6" fmla="*/ 25 w 32"/>
                <a:gd name="T7" fmla="*/ 5 h 31"/>
                <a:gd name="T8" fmla="*/ 20 w 32"/>
                <a:gd name="T9" fmla="*/ 6 h 31"/>
                <a:gd name="T10" fmla="*/ 20 w 32"/>
                <a:gd name="T11" fmla="*/ 10 h 31"/>
                <a:gd name="T12" fmla="*/ 13 w 32"/>
                <a:gd name="T13" fmla="*/ 9 h 31"/>
                <a:gd name="T14" fmla="*/ 10 w 32"/>
                <a:gd name="T15" fmla="*/ 12 h 31"/>
                <a:gd name="T16" fmla="*/ 0 w 32"/>
                <a:gd name="T17" fmla="*/ 19 h 31"/>
                <a:gd name="T18" fmla="*/ 6 w 32"/>
                <a:gd name="T19" fmla="*/ 21 h 31"/>
                <a:gd name="T20" fmla="*/ 5 w 32"/>
                <a:gd name="T21" fmla="*/ 24 h 31"/>
                <a:gd name="T22" fmla="*/ 6 w 32"/>
                <a:gd name="T23" fmla="*/ 26 h 31"/>
                <a:gd name="T24" fmla="*/ 3 w 32"/>
                <a:gd name="T25" fmla="*/ 29 h 31"/>
                <a:gd name="T26" fmla="*/ 5 w 32"/>
                <a:gd name="T27" fmla="*/ 30 h 31"/>
                <a:gd name="T28" fmla="*/ 5 w 32"/>
                <a:gd name="T29" fmla="*/ 31 h 31"/>
                <a:gd name="T30" fmla="*/ 9 w 32"/>
                <a:gd name="T31" fmla="*/ 31 h 31"/>
                <a:gd name="T32" fmla="*/ 12 w 32"/>
                <a:gd name="T33" fmla="*/ 31 h 31"/>
                <a:gd name="T34" fmla="*/ 14 w 32"/>
                <a:gd name="T35" fmla="*/ 28 h 31"/>
                <a:gd name="T36" fmla="*/ 21 w 32"/>
                <a:gd name="T37" fmla="*/ 27 h 31"/>
                <a:gd name="T38" fmla="*/ 16 w 32"/>
                <a:gd name="T39" fmla="*/ 22 h 31"/>
                <a:gd name="T40" fmla="*/ 20 w 32"/>
                <a:gd name="T41" fmla="*/ 19 h 31"/>
                <a:gd name="T42" fmla="*/ 27 w 32"/>
                <a:gd name="T43" fmla="*/ 14 h 31"/>
                <a:gd name="T44" fmla="*/ 27 w 32"/>
                <a:gd name="T45" fmla="*/ 8 h 31"/>
                <a:gd name="T46" fmla="*/ 32 w 32"/>
                <a:gd name="T47"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1">
                  <a:moveTo>
                    <a:pt x="32" y="3"/>
                  </a:moveTo>
                  <a:cubicBezTo>
                    <a:pt x="31" y="2"/>
                    <a:pt x="30" y="0"/>
                    <a:pt x="29" y="1"/>
                  </a:cubicBezTo>
                  <a:cubicBezTo>
                    <a:pt x="28" y="1"/>
                    <a:pt x="28" y="3"/>
                    <a:pt x="27" y="4"/>
                  </a:cubicBezTo>
                  <a:cubicBezTo>
                    <a:pt x="27" y="4"/>
                    <a:pt x="26" y="3"/>
                    <a:pt x="25" y="5"/>
                  </a:cubicBezTo>
                  <a:cubicBezTo>
                    <a:pt x="24" y="6"/>
                    <a:pt x="22" y="6"/>
                    <a:pt x="20" y="6"/>
                  </a:cubicBezTo>
                  <a:cubicBezTo>
                    <a:pt x="18" y="7"/>
                    <a:pt x="22" y="9"/>
                    <a:pt x="20" y="10"/>
                  </a:cubicBezTo>
                  <a:cubicBezTo>
                    <a:pt x="17" y="11"/>
                    <a:pt x="16" y="9"/>
                    <a:pt x="13" y="9"/>
                  </a:cubicBezTo>
                  <a:cubicBezTo>
                    <a:pt x="12" y="8"/>
                    <a:pt x="10" y="11"/>
                    <a:pt x="10" y="12"/>
                  </a:cubicBezTo>
                  <a:cubicBezTo>
                    <a:pt x="7" y="15"/>
                    <a:pt x="1" y="15"/>
                    <a:pt x="0" y="19"/>
                  </a:cubicBezTo>
                  <a:cubicBezTo>
                    <a:pt x="0" y="19"/>
                    <a:pt x="6" y="21"/>
                    <a:pt x="6" y="21"/>
                  </a:cubicBezTo>
                  <a:cubicBezTo>
                    <a:pt x="6" y="22"/>
                    <a:pt x="5" y="24"/>
                    <a:pt x="5" y="24"/>
                  </a:cubicBezTo>
                  <a:cubicBezTo>
                    <a:pt x="5" y="26"/>
                    <a:pt x="6" y="25"/>
                    <a:pt x="6" y="26"/>
                  </a:cubicBezTo>
                  <a:cubicBezTo>
                    <a:pt x="6" y="25"/>
                    <a:pt x="2" y="28"/>
                    <a:pt x="3" y="29"/>
                  </a:cubicBezTo>
                  <a:cubicBezTo>
                    <a:pt x="3" y="29"/>
                    <a:pt x="5" y="30"/>
                    <a:pt x="5" y="30"/>
                  </a:cubicBezTo>
                  <a:cubicBezTo>
                    <a:pt x="6" y="30"/>
                    <a:pt x="5" y="30"/>
                    <a:pt x="5" y="31"/>
                  </a:cubicBezTo>
                  <a:cubicBezTo>
                    <a:pt x="5" y="30"/>
                    <a:pt x="9" y="30"/>
                    <a:pt x="9" y="31"/>
                  </a:cubicBezTo>
                  <a:cubicBezTo>
                    <a:pt x="10" y="31"/>
                    <a:pt x="11" y="31"/>
                    <a:pt x="12" y="31"/>
                  </a:cubicBezTo>
                  <a:cubicBezTo>
                    <a:pt x="12" y="31"/>
                    <a:pt x="13" y="29"/>
                    <a:pt x="14" y="28"/>
                  </a:cubicBezTo>
                  <a:cubicBezTo>
                    <a:pt x="17" y="28"/>
                    <a:pt x="19" y="29"/>
                    <a:pt x="21" y="27"/>
                  </a:cubicBezTo>
                  <a:cubicBezTo>
                    <a:pt x="21" y="25"/>
                    <a:pt x="16" y="23"/>
                    <a:pt x="16" y="22"/>
                  </a:cubicBezTo>
                  <a:cubicBezTo>
                    <a:pt x="17" y="21"/>
                    <a:pt x="18" y="20"/>
                    <a:pt x="20" y="19"/>
                  </a:cubicBezTo>
                  <a:cubicBezTo>
                    <a:pt x="22" y="17"/>
                    <a:pt x="24" y="15"/>
                    <a:pt x="27" y="14"/>
                  </a:cubicBezTo>
                  <a:cubicBezTo>
                    <a:pt x="29" y="12"/>
                    <a:pt x="26" y="9"/>
                    <a:pt x="27" y="8"/>
                  </a:cubicBezTo>
                  <a:cubicBezTo>
                    <a:pt x="29" y="6"/>
                    <a:pt x="30" y="4"/>
                    <a:pt x="32" y="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1" name="Freeform 725"/>
            <p:cNvSpPr>
              <a:spLocks/>
            </p:cNvSpPr>
            <p:nvPr/>
          </p:nvSpPr>
          <p:spPr bwMode="auto">
            <a:xfrm>
              <a:off x="5606334" y="3081447"/>
              <a:ext cx="111495" cy="116272"/>
            </a:xfrm>
            <a:custGeom>
              <a:avLst/>
              <a:gdLst>
                <a:gd name="T0" fmla="*/ 21 w 24"/>
                <a:gd name="T1" fmla="*/ 8 h 25"/>
                <a:gd name="T2" fmla="*/ 18 w 24"/>
                <a:gd name="T3" fmla="*/ 5 h 25"/>
                <a:gd name="T4" fmla="*/ 15 w 24"/>
                <a:gd name="T5" fmla="*/ 6 h 25"/>
                <a:gd name="T6" fmla="*/ 16 w 24"/>
                <a:gd name="T7" fmla="*/ 1 h 25"/>
                <a:gd name="T8" fmla="*/ 10 w 24"/>
                <a:gd name="T9" fmla="*/ 1 h 25"/>
                <a:gd name="T10" fmla="*/ 10 w 24"/>
                <a:gd name="T11" fmla="*/ 2 h 25"/>
                <a:gd name="T12" fmla="*/ 9 w 24"/>
                <a:gd name="T13" fmla="*/ 3 h 25"/>
                <a:gd name="T14" fmla="*/ 11 w 24"/>
                <a:gd name="T15" fmla="*/ 4 h 25"/>
                <a:gd name="T16" fmla="*/ 9 w 24"/>
                <a:gd name="T17" fmla="*/ 5 h 25"/>
                <a:gd name="T18" fmla="*/ 2 w 24"/>
                <a:gd name="T19" fmla="*/ 6 h 25"/>
                <a:gd name="T20" fmla="*/ 3 w 24"/>
                <a:gd name="T21" fmla="*/ 7 h 25"/>
                <a:gd name="T22" fmla="*/ 2 w 24"/>
                <a:gd name="T23" fmla="*/ 8 h 25"/>
                <a:gd name="T24" fmla="*/ 2 w 24"/>
                <a:gd name="T25" fmla="*/ 8 h 25"/>
                <a:gd name="T26" fmla="*/ 1 w 24"/>
                <a:gd name="T27" fmla="*/ 8 h 25"/>
                <a:gd name="T28" fmla="*/ 3 w 24"/>
                <a:gd name="T29" fmla="*/ 10 h 25"/>
                <a:gd name="T30" fmla="*/ 6 w 24"/>
                <a:gd name="T31" fmla="*/ 13 h 25"/>
                <a:gd name="T32" fmla="*/ 5 w 24"/>
                <a:gd name="T33" fmla="*/ 17 h 25"/>
                <a:gd name="T34" fmla="*/ 1 w 24"/>
                <a:gd name="T35" fmla="*/ 20 h 25"/>
                <a:gd name="T36" fmla="*/ 3 w 24"/>
                <a:gd name="T37" fmla="*/ 20 h 25"/>
                <a:gd name="T38" fmla="*/ 0 w 24"/>
                <a:gd name="T39" fmla="*/ 22 h 25"/>
                <a:gd name="T40" fmla="*/ 3 w 24"/>
                <a:gd name="T41" fmla="*/ 21 h 25"/>
                <a:gd name="T42" fmla="*/ 2 w 24"/>
                <a:gd name="T43" fmla="*/ 24 h 25"/>
                <a:gd name="T44" fmla="*/ 4 w 24"/>
                <a:gd name="T45" fmla="*/ 23 h 25"/>
                <a:gd name="T46" fmla="*/ 4 w 24"/>
                <a:gd name="T47" fmla="*/ 25 h 25"/>
                <a:gd name="T48" fmla="*/ 8 w 24"/>
                <a:gd name="T49" fmla="*/ 24 h 25"/>
                <a:gd name="T50" fmla="*/ 17 w 24"/>
                <a:gd name="T51" fmla="*/ 20 h 25"/>
                <a:gd name="T52" fmla="*/ 22 w 24"/>
                <a:gd name="T53" fmla="*/ 16 h 25"/>
                <a:gd name="T54" fmla="*/ 21 w 24"/>
                <a:gd name="T55" fmla="*/ 8 h 25"/>
                <a:gd name="T56" fmla="*/ 21 w 24"/>
                <a:gd name="T5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25">
                  <a:moveTo>
                    <a:pt x="21" y="8"/>
                  </a:moveTo>
                  <a:cubicBezTo>
                    <a:pt x="20" y="8"/>
                    <a:pt x="19" y="5"/>
                    <a:pt x="18" y="5"/>
                  </a:cubicBezTo>
                  <a:cubicBezTo>
                    <a:pt x="16" y="6"/>
                    <a:pt x="17" y="7"/>
                    <a:pt x="15" y="6"/>
                  </a:cubicBezTo>
                  <a:cubicBezTo>
                    <a:pt x="11" y="5"/>
                    <a:pt x="15" y="3"/>
                    <a:pt x="16" y="1"/>
                  </a:cubicBezTo>
                  <a:cubicBezTo>
                    <a:pt x="14" y="1"/>
                    <a:pt x="11" y="0"/>
                    <a:pt x="10" y="1"/>
                  </a:cubicBezTo>
                  <a:cubicBezTo>
                    <a:pt x="10" y="1"/>
                    <a:pt x="12" y="1"/>
                    <a:pt x="10" y="2"/>
                  </a:cubicBezTo>
                  <a:cubicBezTo>
                    <a:pt x="10" y="2"/>
                    <a:pt x="8" y="3"/>
                    <a:pt x="9" y="3"/>
                  </a:cubicBezTo>
                  <a:cubicBezTo>
                    <a:pt x="9" y="4"/>
                    <a:pt x="11" y="3"/>
                    <a:pt x="11" y="4"/>
                  </a:cubicBezTo>
                  <a:cubicBezTo>
                    <a:pt x="12" y="5"/>
                    <a:pt x="9" y="5"/>
                    <a:pt x="9" y="5"/>
                  </a:cubicBezTo>
                  <a:cubicBezTo>
                    <a:pt x="7" y="6"/>
                    <a:pt x="3" y="5"/>
                    <a:pt x="2" y="6"/>
                  </a:cubicBezTo>
                  <a:cubicBezTo>
                    <a:pt x="2" y="6"/>
                    <a:pt x="3" y="6"/>
                    <a:pt x="3" y="7"/>
                  </a:cubicBezTo>
                  <a:cubicBezTo>
                    <a:pt x="3" y="7"/>
                    <a:pt x="1" y="7"/>
                    <a:pt x="2" y="8"/>
                  </a:cubicBezTo>
                  <a:cubicBezTo>
                    <a:pt x="2" y="8"/>
                    <a:pt x="2" y="8"/>
                    <a:pt x="2" y="8"/>
                  </a:cubicBezTo>
                  <a:cubicBezTo>
                    <a:pt x="3" y="8"/>
                    <a:pt x="1" y="8"/>
                    <a:pt x="1" y="8"/>
                  </a:cubicBezTo>
                  <a:cubicBezTo>
                    <a:pt x="1" y="9"/>
                    <a:pt x="5" y="9"/>
                    <a:pt x="3" y="10"/>
                  </a:cubicBezTo>
                  <a:cubicBezTo>
                    <a:pt x="0" y="12"/>
                    <a:pt x="4" y="13"/>
                    <a:pt x="6" y="13"/>
                  </a:cubicBezTo>
                  <a:cubicBezTo>
                    <a:pt x="7" y="13"/>
                    <a:pt x="5" y="16"/>
                    <a:pt x="5" y="17"/>
                  </a:cubicBezTo>
                  <a:cubicBezTo>
                    <a:pt x="4" y="17"/>
                    <a:pt x="2" y="21"/>
                    <a:pt x="1" y="20"/>
                  </a:cubicBezTo>
                  <a:cubicBezTo>
                    <a:pt x="1" y="20"/>
                    <a:pt x="3" y="20"/>
                    <a:pt x="3" y="20"/>
                  </a:cubicBezTo>
                  <a:cubicBezTo>
                    <a:pt x="2" y="21"/>
                    <a:pt x="1" y="20"/>
                    <a:pt x="0" y="22"/>
                  </a:cubicBezTo>
                  <a:cubicBezTo>
                    <a:pt x="0" y="22"/>
                    <a:pt x="3" y="21"/>
                    <a:pt x="3" y="21"/>
                  </a:cubicBezTo>
                  <a:cubicBezTo>
                    <a:pt x="3" y="21"/>
                    <a:pt x="2" y="23"/>
                    <a:pt x="2" y="24"/>
                  </a:cubicBezTo>
                  <a:cubicBezTo>
                    <a:pt x="2" y="24"/>
                    <a:pt x="4" y="23"/>
                    <a:pt x="4" y="23"/>
                  </a:cubicBezTo>
                  <a:cubicBezTo>
                    <a:pt x="4" y="23"/>
                    <a:pt x="4" y="24"/>
                    <a:pt x="4" y="25"/>
                  </a:cubicBezTo>
                  <a:cubicBezTo>
                    <a:pt x="5" y="25"/>
                    <a:pt x="7" y="24"/>
                    <a:pt x="8" y="24"/>
                  </a:cubicBezTo>
                  <a:cubicBezTo>
                    <a:pt x="11" y="23"/>
                    <a:pt x="14" y="20"/>
                    <a:pt x="17" y="20"/>
                  </a:cubicBezTo>
                  <a:cubicBezTo>
                    <a:pt x="21" y="20"/>
                    <a:pt x="20" y="19"/>
                    <a:pt x="22" y="16"/>
                  </a:cubicBezTo>
                  <a:cubicBezTo>
                    <a:pt x="24" y="13"/>
                    <a:pt x="21" y="11"/>
                    <a:pt x="21" y="8"/>
                  </a:cubicBezTo>
                  <a:cubicBezTo>
                    <a:pt x="20" y="8"/>
                    <a:pt x="21" y="9"/>
                    <a:pt x="21" y="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2" name="Freeform 726"/>
            <p:cNvSpPr>
              <a:spLocks/>
            </p:cNvSpPr>
            <p:nvPr/>
          </p:nvSpPr>
          <p:spPr bwMode="auto">
            <a:xfrm>
              <a:off x="5662080" y="3076670"/>
              <a:ext cx="74861" cy="46190"/>
            </a:xfrm>
            <a:custGeom>
              <a:avLst/>
              <a:gdLst>
                <a:gd name="T0" fmla="*/ 1 w 16"/>
                <a:gd name="T1" fmla="*/ 6 h 10"/>
                <a:gd name="T2" fmla="*/ 4 w 16"/>
                <a:gd name="T3" fmla="*/ 8 h 10"/>
                <a:gd name="T4" fmla="*/ 5 w 16"/>
                <a:gd name="T5" fmla="*/ 7 h 10"/>
                <a:gd name="T6" fmla="*/ 8 w 16"/>
                <a:gd name="T7" fmla="*/ 8 h 10"/>
                <a:gd name="T8" fmla="*/ 11 w 16"/>
                <a:gd name="T9" fmla="*/ 4 h 10"/>
                <a:gd name="T10" fmla="*/ 11 w 16"/>
                <a:gd name="T11" fmla="*/ 2 h 10"/>
                <a:gd name="T12" fmla="*/ 7 w 16"/>
                <a:gd name="T13" fmla="*/ 1 h 10"/>
                <a:gd name="T14" fmla="*/ 4 w 16"/>
                <a:gd name="T15" fmla="*/ 2 h 10"/>
                <a:gd name="T16" fmla="*/ 1 w 16"/>
                <a:gd name="T17" fmla="*/ 6 h 10"/>
                <a:gd name="T18" fmla="*/ 1 w 16"/>
                <a:gd name="T19"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0">
                  <a:moveTo>
                    <a:pt x="1" y="6"/>
                  </a:moveTo>
                  <a:cubicBezTo>
                    <a:pt x="0" y="7"/>
                    <a:pt x="3" y="8"/>
                    <a:pt x="4" y="8"/>
                  </a:cubicBezTo>
                  <a:cubicBezTo>
                    <a:pt x="4" y="8"/>
                    <a:pt x="5" y="7"/>
                    <a:pt x="5" y="7"/>
                  </a:cubicBezTo>
                  <a:cubicBezTo>
                    <a:pt x="6" y="6"/>
                    <a:pt x="7" y="7"/>
                    <a:pt x="8" y="8"/>
                  </a:cubicBezTo>
                  <a:cubicBezTo>
                    <a:pt x="10" y="10"/>
                    <a:pt x="16" y="5"/>
                    <a:pt x="11" y="4"/>
                  </a:cubicBezTo>
                  <a:cubicBezTo>
                    <a:pt x="12" y="4"/>
                    <a:pt x="11" y="2"/>
                    <a:pt x="11" y="2"/>
                  </a:cubicBezTo>
                  <a:cubicBezTo>
                    <a:pt x="10" y="0"/>
                    <a:pt x="9" y="0"/>
                    <a:pt x="7" y="1"/>
                  </a:cubicBezTo>
                  <a:cubicBezTo>
                    <a:pt x="6" y="1"/>
                    <a:pt x="4" y="1"/>
                    <a:pt x="4" y="2"/>
                  </a:cubicBezTo>
                  <a:cubicBezTo>
                    <a:pt x="3" y="3"/>
                    <a:pt x="1" y="4"/>
                    <a:pt x="1" y="6"/>
                  </a:cubicBezTo>
                  <a:cubicBezTo>
                    <a:pt x="1" y="6"/>
                    <a:pt x="1" y="5"/>
                    <a:pt x="1" y="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3" name="Freeform 727"/>
            <p:cNvSpPr>
              <a:spLocks/>
            </p:cNvSpPr>
            <p:nvPr/>
          </p:nvSpPr>
          <p:spPr bwMode="auto">
            <a:xfrm>
              <a:off x="5635003" y="3427079"/>
              <a:ext cx="293070" cy="215025"/>
            </a:xfrm>
            <a:custGeom>
              <a:avLst/>
              <a:gdLst>
                <a:gd name="T0" fmla="*/ 58 w 63"/>
                <a:gd name="T1" fmla="*/ 8 h 46"/>
                <a:gd name="T2" fmla="*/ 52 w 63"/>
                <a:gd name="T3" fmla="*/ 6 h 46"/>
                <a:gd name="T4" fmla="*/ 49 w 63"/>
                <a:gd name="T5" fmla="*/ 6 h 46"/>
                <a:gd name="T6" fmla="*/ 45 w 63"/>
                <a:gd name="T7" fmla="*/ 6 h 46"/>
                <a:gd name="T8" fmla="*/ 40 w 63"/>
                <a:gd name="T9" fmla="*/ 4 h 46"/>
                <a:gd name="T10" fmla="*/ 38 w 63"/>
                <a:gd name="T11" fmla="*/ 2 h 46"/>
                <a:gd name="T12" fmla="*/ 35 w 63"/>
                <a:gd name="T13" fmla="*/ 2 h 46"/>
                <a:gd name="T14" fmla="*/ 31 w 63"/>
                <a:gd name="T15" fmla="*/ 2 h 46"/>
                <a:gd name="T16" fmla="*/ 27 w 63"/>
                <a:gd name="T17" fmla="*/ 2 h 46"/>
                <a:gd name="T18" fmla="*/ 17 w 63"/>
                <a:gd name="T19" fmla="*/ 1 h 46"/>
                <a:gd name="T20" fmla="*/ 8 w 63"/>
                <a:gd name="T21" fmla="*/ 0 h 46"/>
                <a:gd name="T22" fmla="*/ 2 w 63"/>
                <a:gd name="T23" fmla="*/ 3 h 46"/>
                <a:gd name="T24" fmla="*/ 2 w 63"/>
                <a:gd name="T25" fmla="*/ 6 h 46"/>
                <a:gd name="T26" fmla="*/ 2 w 63"/>
                <a:gd name="T27" fmla="*/ 11 h 46"/>
                <a:gd name="T28" fmla="*/ 5 w 63"/>
                <a:gd name="T29" fmla="*/ 10 h 46"/>
                <a:gd name="T30" fmla="*/ 7 w 63"/>
                <a:gd name="T31" fmla="*/ 12 h 46"/>
                <a:gd name="T32" fmla="*/ 12 w 63"/>
                <a:gd name="T33" fmla="*/ 11 h 46"/>
                <a:gd name="T34" fmla="*/ 14 w 63"/>
                <a:gd name="T35" fmla="*/ 14 h 46"/>
                <a:gd name="T36" fmla="*/ 13 w 63"/>
                <a:gd name="T37" fmla="*/ 20 h 46"/>
                <a:gd name="T38" fmla="*/ 12 w 63"/>
                <a:gd name="T39" fmla="*/ 25 h 46"/>
                <a:gd name="T40" fmla="*/ 12 w 63"/>
                <a:gd name="T41" fmla="*/ 28 h 46"/>
                <a:gd name="T42" fmla="*/ 10 w 63"/>
                <a:gd name="T43" fmla="*/ 33 h 46"/>
                <a:gd name="T44" fmla="*/ 10 w 63"/>
                <a:gd name="T45" fmla="*/ 38 h 46"/>
                <a:gd name="T46" fmla="*/ 17 w 63"/>
                <a:gd name="T47" fmla="*/ 44 h 46"/>
                <a:gd name="T48" fmla="*/ 20 w 63"/>
                <a:gd name="T49" fmla="*/ 45 h 46"/>
                <a:gd name="T50" fmla="*/ 21 w 63"/>
                <a:gd name="T51" fmla="*/ 43 h 46"/>
                <a:gd name="T52" fmla="*/ 24 w 63"/>
                <a:gd name="T53" fmla="*/ 42 h 46"/>
                <a:gd name="T54" fmla="*/ 36 w 63"/>
                <a:gd name="T55" fmla="*/ 41 h 46"/>
                <a:gd name="T56" fmla="*/ 39 w 63"/>
                <a:gd name="T57" fmla="*/ 38 h 46"/>
                <a:gd name="T58" fmla="*/ 43 w 63"/>
                <a:gd name="T59" fmla="*/ 35 h 46"/>
                <a:gd name="T60" fmla="*/ 47 w 63"/>
                <a:gd name="T61" fmla="*/ 30 h 46"/>
                <a:gd name="T62" fmla="*/ 45 w 63"/>
                <a:gd name="T63" fmla="*/ 26 h 46"/>
                <a:gd name="T64" fmla="*/ 48 w 63"/>
                <a:gd name="T65" fmla="*/ 21 h 46"/>
                <a:gd name="T66" fmla="*/ 50 w 63"/>
                <a:gd name="T67" fmla="*/ 19 h 46"/>
                <a:gd name="T68" fmla="*/ 51 w 63"/>
                <a:gd name="T69" fmla="*/ 17 h 46"/>
                <a:gd name="T70" fmla="*/ 60 w 63"/>
                <a:gd name="T71" fmla="*/ 13 h 46"/>
                <a:gd name="T72" fmla="*/ 63 w 63"/>
                <a:gd name="T73" fmla="*/ 9 h 46"/>
                <a:gd name="T74" fmla="*/ 58 w 63"/>
                <a:gd name="T75" fmla="*/ 8 h 46"/>
                <a:gd name="T76" fmla="*/ 58 w 63"/>
                <a:gd name="T77"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46">
                  <a:moveTo>
                    <a:pt x="58" y="8"/>
                  </a:moveTo>
                  <a:cubicBezTo>
                    <a:pt x="55" y="8"/>
                    <a:pt x="54" y="7"/>
                    <a:pt x="52" y="6"/>
                  </a:cubicBezTo>
                  <a:cubicBezTo>
                    <a:pt x="51" y="5"/>
                    <a:pt x="50" y="6"/>
                    <a:pt x="49" y="6"/>
                  </a:cubicBezTo>
                  <a:cubicBezTo>
                    <a:pt x="48" y="6"/>
                    <a:pt x="46" y="6"/>
                    <a:pt x="45" y="6"/>
                  </a:cubicBezTo>
                  <a:cubicBezTo>
                    <a:pt x="43" y="5"/>
                    <a:pt x="41" y="4"/>
                    <a:pt x="40" y="4"/>
                  </a:cubicBezTo>
                  <a:cubicBezTo>
                    <a:pt x="39" y="3"/>
                    <a:pt x="39" y="3"/>
                    <a:pt x="38" y="2"/>
                  </a:cubicBezTo>
                  <a:cubicBezTo>
                    <a:pt x="37" y="3"/>
                    <a:pt x="36" y="2"/>
                    <a:pt x="35" y="2"/>
                  </a:cubicBezTo>
                  <a:cubicBezTo>
                    <a:pt x="33" y="1"/>
                    <a:pt x="32" y="2"/>
                    <a:pt x="31" y="2"/>
                  </a:cubicBezTo>
                  <a:cubicBezTo>
                    <a:pt x="29" y="2"/>
                    <a:pt x="28" y="2"/>
                    <a:pt x="27" y="2"/>
                  </a:cubicBezTo>
                  <a:cubicBezTo>
                    <a:pt x="24" y="2"/>
                    <a:pt x="21" y="1"/>
                    <a:pt x="17" y="1"/>
                  </a:cubicBezTo>
                  <a:cubicBezTo>
                    <a:pt x="15" y="1"/>
                    <a:pt x="11" y="0"/>
                    <a:pt x="8" y="0"/>
                  </a:cubicBezTo>
                  <a:cubicBezTo>
                    <a:pt x="7" y="1"/>
                    <a:pt x="4" y="2"/>
                    <a:pt x="2" y="3"/>
                  </a:cubicBezTo>
                  <a:cubicBezTo>
                    <a:pt x="0" y="4"/>
                    <a:pt x="1" y="5"/>
                    <a:pt x="2" y="6"/>
                  </a:cubicBezTo>
                  <a:cubicBezTo>
                    <a:pt x="2" y="8"/>
                    <a:pt x="2" y="9"/>
                    <a:pt x="2" y="11"/>
                  </a:cubicBezTo>
                  <a:cubicBezTo>
                    <a:pt x="3" y="11"/>
                    <a:pt x="5" y="10"/>
                    <a:pt x="5" y="10"/>
                  </a:cubicBezTo>
                  <a:cubicBezTo>
                    <a:pt x="6" y="10"/>
                    <a:pt x="5" y="12"/>
                    <a:pt x="7" y="12"/>
                  </a:cubicBezTo>
                  <a:cubicBezTo>
                    <a:pt x="9" y="12"/>
                    <a:pt x="10" y="11"/>
                    <a:pt x="12" y="11"/>
                  </a:cubicBezTo>
                  <a:cubicBezTo>
                    <a:pt x="14" y="10"/>
                    <a:pt x="16" y="13"/>
                    <a:pt x="14" y="14"/>
                  </a:cubicBezTo>
                  <a:cubicBezTo>
                    <a:pt x="12" y="16"/>
                    <a:pt x="13" y="17"/>
                    <a:pt x="13" y="20"/>
                  </a:cubicBezTo>
                  <a:cubicBezTo>
                    <a:pt x="12" y="21"/>
                    <a:pt x="13" y="24"/>
                    <a:pt x="12" y="25"/>
                  </a:cubicBezTo>
                  <a:cubicBezTo>
                    <a:pt x="9" y="25"/>
                    <a:pt x="10" y="26"/>
                    <a:pt x="12" y="28"/>
                  </a:cubicBezTo>
                  <a:cubicBezTo>
                    <a:pt x="13" y="29"/>
                    <a:pt x="10" y="31"/>
                    <a:pt x="10" y="33"/>
                  </a:cubicBezTo>
                  <a:cubicBezTo>
                    <a:pt x="12" y="35"/>
                    <a:pt x="10" y="36"/>
                    <a:pt x="10" y="38"/>
                  </a:cubicBezTo>
                  <a:cubicBezTo>
                    <a:pt x="13" y="37"/>
                    <a:pt x="15" y="42"/>
                    <a:pt x="17" y="44"/>
                  </a:cubicBezTo>
                  <a:cubicBezTo>
                    <a:pt x="17" y="45"/>
                    <a:pt x="19" y="46"/>
                    <a:pt x="20" y="45"/>
                  </a:cubicBezTo>
                  <a:cubicBezTo>
                    <a:pt x="20" y="45"/>
                    <a:pt x="21" y="44"/>
                    <a:pt x="21" y="43"/>
                  </a:cubicBezTo>
                  <a:cubicBezTo>
                    <a:pt x="22" y="43"/>
                    <a:pt x="24" y="42"/>
                    <a:pt x="24" y="42"/>
                  </a:cubicBezTo>
                  <a:cubicBezTo>
                    <a:pt x="28" y="41"/>
                    <a:pt x="32" y="42"/>
                    <a:pt x="36" y="41"/>
                  </a:cubicBezTo>
                  <a:cubicBezTo>
                    <a:pt x="37" y="40"/>
                    <a:pt x="37" y="39"/>
                    <a:pt x="39" y="38"/>
                  </a:cubicBezTo>
                  <a:cubicBezTo>
                    <a:pt x="41" y="37"/>
                    <a:pt x="42" y="36"/>
                    <a:pt x="43" y="35"/>
                  </a:cubicBezTo>
                  <a:cubicBezTo>
                    <a:pt x="44" y="32"/>
                    <a:pt x="45" y="31"/>
                    <a:pt x="47" y="30"/>
                  </a:cubicBezTo>
                  <a:cubicBezTo>
                    <a:pt x="48" y="29"/>
                    <a:pt x="46" y="27"/>
                    <a:pt x="45" y="26"/>
                  </a:cubicBezTo>
                  <a:cubicBezTo>
                    <a:pt x="45" y="25"/>
                    <a:pt x="47" y="22"/>
                    <a:pt x="48" y="21"/>
                  </a:cubicBezTo>
                  <a:cubicBezTo>
                    <a:pt x="48" y="21"/>
                    <a:pt x="49" y="20"/>
                    <a:pt x="50" y="19"/>
                  </a:cubicBezTo>
                  <a:cubicBezTo>
                    <a:pt x="50" y="19"/>
                    <a:pt x="50" y="17"/>
                    <a:pt x="51" y="17"/>
                  </a:cubicBezTo>
                  <a:cubicBezTo>
                    <a:pt x="54" y="15"/>
                    <a:pt x="57" y="14"/>
                    <a:pt x="60" y="13"/>
                  </a:cubicBezTo>
                  <a:cubicBezTo>
                    <a:pt x="61" y="12"/>
                    <a:pt x="63" y="11"/>
                    <a:pt x="63" y="9"/>
                  </a:cubicBezTo>
                  <a:cubicBezTo>
                    <a:pt x="62" y="7"/>
                    <a:pt x="60" y="9"/>
                    <a:pt x="58" y="8"/>
                  </a:cubicBezTo>
                  <a:cubicBezTo>
                    <a:pt x="55" y="8"/>
                    <a:pt x="60" y="9"/>
                    <a:pt x="58" y="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4" name="Freeform 728"/>
            <p:cNvSpPr>
              <a:spLocks/>
            </p:cNvSpPr>
            <p:nvPr/>
          </p:nvSpPr>
          <p:spPr bwMode="auto">
            <a:xfrm>
              <a:off x="5635003" y="3473271"/>
              <a:ext cx="74861" cy="141758"/>
            </a:xfrm>
            <a:custGeom>
              <a:avLst/>
              <a:gdLst>
                <a:gd name="T0" fmla="*/ 11 w 16"/>
                <a:gd name="T1" fmla="*/ 25 h 30"/>
                <a:gd name="T2" fmla="*/ 11 w 16"/>
                <a:gd name="T3" fmla="*/ 21 h 30"/>
                <a:gd name="T4" fmla="*/ 10 w 16"/>
                <a:gd name="T5" fmla="*/ 16 h 30"/>
                <a:gd name="T6" fmla="*/ 12 w 16"/>
                <a:gd name="T7" fmla="*/ 14 h 30"/>
                <a:gd name="T8" fmla="*/ 13 w 16"/>
                <a:gd name="T9" fmla="*/ 9 h 30"/>
                <a:gd name="T10" fmla="*/ 14 w 16"/>
                <a:gd name="T11" fmla="*/ 4 h 30"/>
                <a:gd name="T12" fmla="*/ 12 w 16"/>
                <a:gd name="T13" fmla="*/ 1 h 30"/>
                <a:gd name="T14" fmla="*/ 7 w 16"/>
                <a:gd name="T15" fmla="*/ 2 h 30"/>
                <a:gd name="T16" fmla="*/ 5 w 16"/>
                <a:gd name="T17" fmla="*/ 0 h 30"/>
                <a:gd name="T18" fmla="*/ 4 w 16"/>
                <a:gd name="T19" fmla="*/ 0 h 30"/>
                <a:gd name="T20" fmla="*/ 3 w 16"/>
                <a:gd name="T21" fmla="*/ 4 h 30"/>
                <a:gd name="T22" fmla="*/ 3 w 16"/>
                <a:gd name="T23" fmla="*/ 8 h 30"/>
                <a:gd name="T24" fmla="*/ 2 w 16"/>
                <a:gd name="T25" fmla="*/ 13 h 30"/>
                <a:gd name="T26" fmla="*/ 0 w 16"/>
                <a:gd name="T27" fmla="*/ 20 h 30"/>
                <a:gd name="T28" fmla="*/ 2 w 16"/>
                <a:gd name="T29" fmla="*/ 22 h 30"/>
                <a:gd name="T30" fmla="*/ 2 w 16"/>
                <a:gd name="T31" fmla="*/ 28 h 30"/>
                <a:gd name="T32" fmla="*/ 6 w 16"/>
                <a:gd name="T33" fmla="*/ 30 h 30"/>
                <a:gd name="T34" fmla="*/ 11 w 16"/>
                <a:gd name="T35" fmla="*/ 25 h 30"/>
                <a:gd name="T36" fmla="*/ 11 w 16"/>
                <a:gd name="T37"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30">
                  <a:moveTo>
                    <a:pt x="11" y="25"/>
                  </a:moveTo>
                  <a:cubicBezTo>
                    <a:pt x="12" y="23"/>
                    <a:pt x="10" y="22"/>
                    <a:pt x="11" y="21"/>
                  </a:cubicBezTo>
                  <a:cubicBezTo>
                    <a:pt x="12" y="18"/>
                    <a:pt x="12" y="18"/>
                    <a:pt x="10" y="16"/>
                  </a:cubicBezTo>
                  <a:cubicBezTo>
                    <a:pt x="9" y="14"/>
                    <a:pt x="11" y="15"/>
                    <a:pt x="12" y="14"/>
                  </a:cubicBezTo>
                  <a:cubicBezTo>
                    <a:pt x="13" y="13"/>
                    <a:pt x="13" y="10"/>
                    <a:pt x="13" y="9"/>
                  </a:cubicBezTo>
                  <a:cubicBezTo>
                    <a:pt x="13" y="6"/>
                    <a:pt x="12" y="6"/>
                    <a:pt x="14" y="4"/>
                  </a:cubicBezTo>
                  <a:cubicBezTo>
                    <a:pt x="16" y="3"/>
                    <a:pt x="14" y="0"/>
                    <a:pt x="12" y="1"/>
                  </a:cubicBezTo>
                  <a:cubicBezTo>
                    <a:pt x="10" y="1"/>
                    <a:pt x="9" y="2"/>
                    <a:pt x="7" y="2"/>
                  </a:cubicBezTo>
                  <a:cubicBezTo>
                    <a:pt x="5" y="2"/>
                    <a:pt x="6" y="0"/>
                    <a:pt x="5" y="0"/>
                  </a:cubicBezTo>
                  <a:cubicBezTo>
                    <a:pt x="6" y="0"/>
                    <a:pt x="3" y="0"/>
                    <a:pt x="4" y="0"/>
                  </a:cubicBezTo>
                  <a:cubicBezTo>
                    <a:pt x="2" y="1"/>
                    <a:pt x="3" y="2"/>
                    <a:pt x="3" y="4"/>
                  </a:cubicBezTo>
                  <a:cubicBezTo>
                    <a:pt x="3" y="5"/>
                    <a:pt x="3" y="7"/>
                    <a:pt x="3" y="8"/>
                  </a:cubicBezTo>
                  <a:cubicBezTo>
                    <a:pt x="2" y="10"/>
                    <a:pt x="2" y="12"/>
                    <a:pt x="2" y="13"/>
                  </a:cubicBezTo>
                  <a:cubicBezTo>
                    <a:pt x="1" y="16"/>
                    <a:pt x="0" y="17"/>
                    <a:pt x="0" y="20"/>
                  </a:cubicBezTo>
                  <a:cubicBezTo>
                    <a:pt x="1" y="21"/>
                    <a:pt x="2" y="20"/>
                    <a:pt x="2" y="22"/>
                  </a:cubicBezTo>
                  <a:cubicBezTo>
                    <a:pt x="3" y="23"/>
                    <a:pt x="2" y="26"/>
                    <a:pt x="2" y="28"/>
                  </a:cubicBezTo>
                  <a:cubicBezTo>
                    <a:pt x="2" y="30"/>
                    <a:pt x="4" y="30"/>
                    <a:pt x="6" y="30"/>
                  </a:cubicBezTo>
                  <a:cubicBezTo>
                    <a:pt x="10" y="30"/>
                    <a:pt x="9" y="27"/>
                    <a:pt x="11" y="25"/>
                  </a:cubicBezTo>
                  <a:cubicBezTo>
                    <a:pt x="12" y="23"/>
                    <a:pt x="10" y="26"/>
                    <a:pt x="11" y="2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5" name="Freeform 729"/>
            <p:cNvSpPr>
              <a:spLocks/>
            </p:cNvSpPr>
            <p:nvPr/>
          </p:nvSpPr>
          <p:spPr bwMode="auto">
            <a:xfrm>
              <a:off x="6536512" y="4755451"/>
              <a:ext cx="246881" cy="412529"/>
            </a:xfrm>
            <a:custGeom>
              <a:avLst/>
              <a:gdLst>
                <a:gd name="T0" fmla="*/ 52 w 53"/>
                <a:gd name="T1" fmla="*/ 23 h 88"/>
                <a:gd name="T2" fmla="*/ 50 w 53"/>
                <a:gd name="T3" fmla="*/ 3 h 88"/>
                <a:gd name="T4" fmla="*/ 46 w 53"/>
                <a:gd name="T5" fmla="*/ 3 h 88"/>
                <a:gd name="T6" fmla="*/ 41 w 53"/>
                <a:gd name="T7" fmla="*/ 6 h 88"/>
                <a:gd name="T8" fmla="*/ 38 w 53"/>
                <a:gd name="T9" fmla="*/ 7 h 88"/>
                <a:gd name="T10" fmla="*/ 32 w 53"/>
                <a:gd name="T11" fmla="*/ 7 h 88"/>
                <a:gd name="T12" fmla="*/ 28 w 53"/>
                <a:gd name="T13" fmla="*/ 7 h 88"/>
                <a:gd name="T14" fmla="*/ 23 w 53"/>
                <a:gd name="T15" fmla="*/ 7 h 88"/>
                <a:gd name="T16" fmla="*/ 24 w 53"/>
                <a:gd name="T17" fmla="*/ 18 h 88"/>
                <a:gd name="T18" fmla="*/ 25 w 53"/>
                <a:gd name="T19" fmla="*/ 20 h 88"/>
                <a:gd name="T20" fmla="*/ 27 w 53"/>
                <a:gd name="T21" fmla="*/ 22 h 88"/>
                <a:gd name="T22" fmla="*/ 27 w 53"/>
                <a:gd name="T23" fmla="*/ 28 h 88"/>
                <a:gd name="T24" fmla="*/ 25 w 53"/>
                <a:gd name="T25" fmla="*/ 31 h 88"/>
                <a:gd name="T26" fmla="*/ 24 w 53"/>
                <a:gd name="T27" fmla="*/ 35 h 88"/>
                <a:gd name="T28" fmla="*/ 20 w 53"/>
                <a:gd name="T29" fmla="*/ 31 h 88"/>
                <a:gd name="T30" fmla="*/ 21 w 53"/>
                <a:gd name="T31" fmla="*/ 25 h 88"/>
                <a:gd name="T32" fmla="*/ 16 w 53"/>
                <a:gd name="T33" fmla="*/ 22 h 88"/>
                <a:gd name="T34" fmla="*/ 13 w 53"/>
                <a:gd name="T35" fmla="*/ 20 h 88"/>
                <a:gd name="T36" fmla="*/ 2 w 53"/>
                <a:gd name="T37" fmla="*/ 24 h 88"/>
                <a:gd name="T38" fmla="*/ 0 w 53"/>
                <a:gd name="T39" fmla="*/ 26 h 88"/>
                <a:gd name="T40" fmla="*/ 1 w 53"/>
                <a:gd name="T41" fmla="*/ 30 h 88"/>
                <a:gd name="T42" fmla="*/ 12 w 53"/>
                <a:gd name="T43" fmla="*/ 35 h 88"/>
                <a:gd name="T44" fmla="*/ 13 w 53"/>
                <a:gd name="T45" fmla="*/ 44 h 88"/>
                <a:gd name="T46" fmla="*/ 12 w 53"/>
                <a:gd name="T47" fmla="*/ 52 h 88"/>
                <a:gd name="T48" fmla="*/ 6 w 53"/>
                <a:gd name="T49" fmla="*/ 62 h 88"/>
                <a:gd name="T50" fmla="*/ 6 w 53"/>
                <a:gd name="T51" fmla="*/ 69 h 88"/>
                <a:gd name="T52" fmla="*/ 8 w 53"/>
                <a:gd name="T53" fmla="*/ 78 h 88"/>
                <a:gd name="T54" fmla="*/ 9 w 53"/>
                <a:gd name="T55" fmla="*/ 87 h 88"/>
                <a:gd name="T56" fmla="*/ 12 w 53"/>
                <a:gd name="T57" fmla="*/ 86 h 88"/>
                <a:gd name="T58" fmla="*/ 13 w 53"/>
                <a:gd name="T59" fmla="*/ 83 h 88"/>
                <a:gd name="T60" fmla="*/ 11 w 53"/>
                <a:gd name="T61" fmla="*/ 83 h 88"/>
                <a:gd name="T62" fmla="*/ 16 w 53"/>
                <a:gd name="T63" fmla="*/ 77 h 88"/>
                <a:gd name="T64" fmla="*/ 25 w 53"/>
                <a:gd name="T65" fmla="*/ 72 h 88"/>
                <a:gd name="T66" fmla="*/ 25 w 53"/>
                <a:gd name="T67" fmla="*/ 64 h 88"/>
                <a:gd name="T68" fmla="*/ 21 w 53"/>
                <a:gd name="T69" fmla="*/ 48 h 88"/>
                <a:gd name="T70" fmla="*/ 24 w 53"/>
                <a:gd name="T71" fmla="*/ 48 h 88"/>
                <a:gd name="T72" fmla="*/ 29 w 53"/>
                <a:gd name="T73" fmla="*/ 44 h 88"/>
                <a:gd name="T74" fmla="*/ 35 w 53"/>
                <a:gd name="T75" fmla="*/ 38 h 88"/>
                <a:gd name="T76" fmla="*/ 40 w 53"/>
                <a:gd name="T77" fmla="*/ 36 h 88"/>
                <a:gd name="T78" fmla="*/ 46 w 53"/>
                <a:gd name="T79" fmla="*/ 32 h 88"/>
                <a:gd name="T80" fmla="*/ 52 w 53"/>
                <a:gd name="T81" fmla="*/ 23 h 88"/>
                <a:gd name="T82" fmla="*/ 52 w 53"/>
                <a:gd name="T83" fmla="*/ 2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 h="88">
                  <a:moveTo>
                    <a:pt x="52" y="23"/>
                  </a:moveTo>
                  <a:cubicBezTo>
                    <a:pt x="49" y="17"/>
                    <a:pt x="50" y="9"/>
                    <a:pt x="50" y="3"/>
                  </a:cubicBezTo>
                  <a:cubicBezTo>
                    <a:pt x="50" y="0"/>
                    <a:pt x="48" y="2"/>
                    <a:pt x="46" y="3"/>
                  </a:cubicBezTo>
                  <a:cubicBezTo>
                    <a:pt x="45" y="4"/>
                    <a:pt x="43" y="6"/>
                    <a:pt x="41" y="6"/>
                  </a:cubicBezTo>
                  <a:cubicBezTo>
                    <a:pt x="40" y="6"/>
                    <a:pt x="38" y="5"/>
                    <a:pt x="38" y="7"/>
                  </a:cubicBezTo>
                  <a:cubicBezTo>
                    <a:pt x="36" y="10"/>
                    <a:pt x="34" y="7"/>
                    <a:pt x="32" y="7"/>
                  </a:cubicBezTo>
                  <a:cubicBezTo>
                    <a:pt x="30" y="7"/>
                    <a:pt x="30" y="9"/>
                    <a:pt x="28" y="7"/>
                  </a:cubicBezTo>
                  <a:cubicBezTo>
                    <a:pt x="27" y="7"/>
                    <a:pt x="24" y="7"/>
                    <a:pt x="23" y="7"/>
                  </a:cubicBezTo>
                  <a:cubicBezTo>
                    <a:pt x="20" y="7"/>
                    <a:pt x="21" y="16"/>
                    <a:pt x="24" y="18"/>
                  </a:cubicBezTo>
                  <a:cubicBezTo>
                    <a:pt x="24" y="18"/>
                    <a:pt x="24" y="20"/>
                    <a:pt x="25" y="20"/>
                  </a:cubicBezTo>
                  <a:cubicBezTo>
                    <a:pt x="25" y="21"/>
                    <a:pt x="26" y="21"/>
                    <a:pt x="27" y="22"/>
                  </a:cubicBezTo>
                  <a:cubicBezTo>
                    <a:pt x="27" y="24"/>
                    <a:pt x="27" y="27"/>
                    <a:pt x="27" y="28"/>
                  </a:cubicBezTo>
                  <a:cubicBezTo>
                    <a:pt x="27" y="30"/>
                    <a:pt x="28" y="31"/>
                    <a:pt x="25" y="31"/>
                  </a:cubicBezTo>
                  <a:cubicBezTo>
                    <a:pt x="24" y="31"/>
                    <a:pt x="24" y="34"/>
                    <a:pt x="24" y="35"/>
                  </a:cubicBezTo>
                  <a:cubicBezTo>
                    <a:pt x="23" y="34"/>
                    <a:pt x="21" y="32"/>
                    <a:pt x="20" y="31"/>
                  </a:cubicBezTo>
                  <a:cubicBezTo>
                    <a:pt x="19" y="29"/>
                    <a:pt x="21" y="27"/>
                    <a:pt x="21" y="25"/>
                  </a:cubicBezTo>
                  <a:cubicBezTo>
                    <a:pt x="22" y="20"/>
                    <a:pt x="19" y="24"/>
                    <a:pt x="16" y="22"/>
                  </a:cubicBezTo>
                  <a:cubicBezTo>
                    <a:pt x="15" y="21"/>
                    <a:pt x="15" y="19"/>
                    <a:pt x="13" y="20"/>
                  </a:cubicBezTo>
                  <a:cubicBezTo>
                    <a:pt x="9" y="22"/>
                    <a:pt x="6" y="23"/>
                    <a:pt x="2" y="24"/>
                  </a:cubicBezTo>
                  <a:cubicBezTo>
                    <a:pt x="1" y="25"/>
                    <a:pt x="0" y="25"/>
                    <a:pt x="0" y="26"/>
                  </a:cubicBezTo>
                  <a:cubicBezTo>
                    <a:pt x="0" y="27"/>
                    <a:pt x="1" y="29"/>
                    <a:pt x="1" y="30"/>
                  </a:cubicBezTo>
                  <a:cubicBezTo>
                    <a:pt x="4" y="30"/>
                    <a:pt x="12" y="32"/>
                    <a:pt x="12" y="35"/>
                  </a:cubicBezTo>
                  <a:cubicBezTo>
                    <a:pt x="13" y="38"/>
                    <a:pt x="13" y="41"/>
                    <a:pt x="13" y="44"/>
                  </a:cubicBezTo>
                  <a:cubicBezTo>
                    <a:pt x="12" y="46"/>
                    <a:pt x="14" y="49"/>
                    <a:pt x="12" y="52"/>
                  </a:cubicBezTo>
                  <a:cubicBezTo>
                    <a:pt x="10" y="55"/>
                    <a:pt x="8" y="59"/>
                    <a:pt x="6" y="62"/>
                  </a:cubicBezTo>
                  <a:cubicBezTo>
                    <a:pt x="4" y="64"/>
                    <a:pt x="6" y="68"/>
                    <a:pt x="6" y="69"/>
                  </a:cubicBezTo>
                  <a:cubicBezTo>
                    <a:pt x="8" y="73"/>
                    <a:pt x="8" y="75"/>
                    <a:pt x="8" y="78"/>
                  </a:cubicBezTo>
                  <a:cubicBezTo>
                    <a:pt x="8" y="81"/>
                    <a:pt x="8" y="84"/>
                    <a:pt x="9" y="87"/>
                  </a:cubicBezTo>
                  <a:cubicBezTo>
                    <a:pt x="9" y="88"/>
                    <a:pt x="12" y="87"/>
                    <a:pt x="12" y="86"/>
                  </a:cubicBezTo>
                  <a:cubicBezTo>
                    <a:pt x="13" y="85"/>
                    <a:pt x="13" y="83"/>
                    <a:pt x="13" y="83"/>
                  </a:cubicBezTo>
                  <a:cubicBezTo>
                    <a:pt x="12" y="83"/>
                    <a:pt x="11" y="83"/>
                    <a:pt x="11" y="83"/>
                  </a:cubicBezTo>
                  <a:cubicBezTo>
                    <a:pt x="11" y="80"/>
                    <a:pt x="14" y="78"/>
                    <a:pt x="16" y="77"/>
                  </a:cubicBezTo>
                  <a:cubicBezTo>
                    <a:pt x="19" y="76"/>
                    <a:pt x="23" y="75"/>
                    <a:pt x="25" y="72"/>
                  </a:cubicBezTo>
                  <a:cubicBezTo>
                    <a:pt x="25" y="71"/>
                    <a:pt x="25" y="66"/>
                    <a:pt x="25" y="64"/>
                  </a:cubicBezTo>
                  <a:cubicBezTo>
                    <a:pt x="25" y="62"/>
                    <a:pt x="21" y="48"/>
                    <a:pt x="21" y="48"/>
                  </a:cubicBezTo>
                  <a:cubicBezTo>
                    <a:pt x="22" y="47"/>
                    <a:pt x="22" y="50"/>
                    <a:pt x="24" y="48"/>
                  </a:cubicBezTo>
                  <a:cubicBezTo>
                    <a:pt x="26" y="46"/>
                    <a:pt x="27" y="45"/>
                    <a:pt x="29" y="44"/>
                  </a:cubicBezTo>
                  <a:cubicBezTo>
                    <a:pt x="31" y="43"/>
                    <a:pt x="32" y="37"/>
                    <a:pt x="35" y="38"/>
                  </a:cubicBezTo>
                  <a:cubicBezTo>
                    <a:pt x="36" y="38"/>
                    <a:pt x="38" y="36"/>
                    <a:pt x="40" y="36"/>
                  </a:cubicBezTo>
                  <a:cubicBezTo>
                    <a:pt x="42" y="35"/>
                    <a:pt x="44" y="34"/>
                    <a:pt x="46" y="32"/>
                  </a:cubicBezTo>
                  <a:cubicBezTo>
                    <a:pt x="47" y="31"/>
                    <a:pt x="53" y="25"/>
                    <a:pt x="52" y="23"/>
                  </a:cubicBezTo>
                  <a:cubicBezTo>
                    <a:pt x="51" y="22"/>
                    <a:pt x="52" y="24"/>
                    <a:pt x="52" y="2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6" name="Freeform 730"/>
            <p:cNvSpPr>
              <a:spLocks/>
            </p:cNvSpPr>
            <p:nvPr/>
          </p:nvSpPr>
          <p:spPr bwMode="auto">
            <a:xfrm>
              <a:off x="6592259" y="4742709"/>
              <a:ext cx="74861" cy="176799"/>
            </a:xfrm>
            <a:custGeom>
              <a:avLst/>
              <a:gdLst>
                <a:gd name="T0" fmla="*/ 4 w 16"/>
                <a:gd name="T1" fmla="*/ 25 h 38"/>
                <a:gd name="T2" fmla="*/ 9 w 16"/>
                <a:gd name="T3" fmla="*/ 26 h 38"/>
                <a:gd name="T4" fmla="*/ 8 w 16"/>
                <a:gd name="T5" fmla="*/ 31 h 38"/>
                <a:gd name="T6" fmla="*/ 12 w 16"/>
                <a:gd name="T7" fmla="*/ 38 h 38"/>
                <a:gd name="T8" fmla="*/ 12 w 16"/>
                <a:gd name="T9" fmla="*/ 34 h 38"/>
                <a:gd name="T10" fmla="*/ 15 w 16"/>
                <a:gd name="T11" fmla="*/ 33 h 38"/>
                <a:gd name="T12" fmla="*/ 15 w 16"/>
                <a:gd name="T13" fmla="*/ 27 h 38"/>
                <a:gd name="T14" fmla="*/ 12 w 16"/>
                <a:gd name="T15" fmla="*/ 22 h 38"/>
                <a:gd name="T16" fmla="*/ 8 w 16"/>
                <a:gd name="T17" fmla="*/ 20 h 38"/>
                <a:gd name="T18" fmla="*/ 8 w 16"/>
                <a:gd name="T19" fmla="*/ 16 h 38"/>
                <a:gd name="T20" fmla="*/ 7 w 16"/>
                <a:gd name="T21" fmla="*/ 14 h 38"/>
                <a:gd name="T22" fmla="*/ 8 w 16"/>
                <a:gd name="T23" fmla="*/ 8 h 38"/>
                <a:gd name="T24" fmla="*/ 7 w 16"/>
                <a:gd name="T25" fmla="*/ 3 h 38"/>
                <a:gd name="T26" fmla="*/ 7 w 16"/>
                <a:gd name="T27" fmla="*/ 1 h 38"/>
                <a:gd name="T28" fmla="*/ 2 w 16"/>
                <a:gd name="T29" fmla="*/ 0 h 38"/>
                <a:gd name="T30" fmla="*/ 4 w 16"/>
                <a:gd name="T31" fmla="*/ 6 h 38"/>
                <a:gd name="T32" fmla="*/ 4 w 16"/>
                <a:gd name="T33" fmla="*/ 14 h 38"/>
                <a:gd name="T34" fmla="*/ 2 w 16"/>
                <a:gd name="T35" fmla="*/ 16 h 38"/>
                <a:gd name="T36" fmla="*/ 1 w 16"/>
                <a:gd name="T37" fmla="*/ 20 h 38"/>
                <a:gd name="T38" fmla="*/ 4 w 16"/>
                <a:gd name="T39" fmla="*/ 25 h 38"/>
                <a:gd name="T40" fmla="*/ 4 w 16"/>
                <a:gd name="T41"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38">
                  <a:moveTo>
                    <a:pt x="4" y="25"/>
                  </a:moveTo>
                  <a:cubicBezTo>
                    <a:pt x="6" y="26"/>
                    <a:pt x="9" y="24"/>
                    <a:pt x="9" y="26"/>
                  </a:cubicBezTo>
                  <a:cubicBezTo>
                    <a:pt x="10" y="28"/>
                    <a:pt x="9" y="29"/>
                    <a:pt x="8" y="31"/>
                  </a:cubicBezTo>
                  <a:cubicBezTo>
                    <a:pt x="6" y="33"/>
                    <a:pt x="10" y="36"/>
                    <a:pt x="12" y="38"/>
                  </a:cubicBezTo>
                  <a:cubicBezTo>
                    <a:pt x="13" y="37"/>
                    <a:pt x="12" y="35"/>
                    <a:pt x="12" y="34"/>
                  </a:cubicBezTo>
                  <a:cubicBezTo>
                    <a:pt x="13" y="33"/>
                    <a:pt x="16" y="35"/>
                    <a:pt x="15" y="33"/>
                  </a:cubicBezTo>
                  <a:cubicBezTo>
                    <a:pt x="15" y="31"/>
                    <a:pt x="15" y="29"/>
                    <a:pt x="15" y="27"/>
                  </a:cubicBezTo>
                  <a:cubicBezTo>
                    <a:pt x="14" y="25"/>
                    <a:pt x="13" y="24"/>
                    <a:pt x="12" y="22"/>
                  </a:cubicBezTo>
                  <a:cubicBezTo>
                    <a:pt x="11" y="25"/>
                    <a:pt x="8" y="21"/>
                    <a:pt x="8" y="20"/>
                  </a:cubicBezTo>
                  <a:cubicBezTo>
                    <a:pt x="8" y="18"/>
                    <a:pt x="8" y="17"/>
                    <a:pt x="8" y="16"/>
                  </a:cubicBezTo>
                  <a:cubicBezTo>
                    <a:pt x="8" y="14"/>
                    <a:pt x="8" y="15"/>
                    <a:pt x="7" y="14"/>
                  </a:cubicBezTo>
                  <a:cubicBezTo>
                    <a:pt x="6" y="14"/>
                    <a:pt x="8" y="8"/>
                    <a:pt x="8" y="8"/>
                  </a:cubicBezTo>
                  <a:cubicBezTo>
                    <a:pt x="8" y="6"/>
                    <a:pt x="7" y="5"/>
                    <a:pt x="7" y="3"/>
                  </a:cubicBezTo>
                  <a:cubicBezTo>
                    <a:pt x="6" y="2"/>
                    <a:pt x="5" y="0"/>
                    <a:pt x="7" y="1"/>
                  </a:cubicBezTo>
                  <a:cubicBezTo>
                    <a:pt x="6" y="0"/>
                    <a:pt x="3" y="0"/>
                    <a:pt x="2" y="0"/>
                  </a:cubicBezTo>
                  <a:cubicBezTo>
                    <a:pt x="2" y="1"/>
                    <a:pt x="6" y="5"/>
                    <a:pt x="4" y="6"/>
                  </a:cubicBezTo>
                  <a:cubicBezTo>
                    <a:pt x="1" y="7"/>
                    <a:pt x="2" y="12"/>
                    <a:pt x="4" y="14"/>
                  </a:cubicBezTo>
                  <a:cubicBezTo>
                    <a:pt x="4" y="15"/>
                    <a:pt x="2" y="15"/>
                    <a:pt x="2" y="16"/>
                  </a:cubicBezTo>
                  <a:cubicBezTo>
                    <a:pt x="1" y="16"/>
                    <a:pt x="1" y="19"/>
                    <a:pt x="1" y="20"/>
                  </a:cubicBezTo>
                  <a:cubicBezTo>
                    <a:pt x="0" y="22"/>
                    <a:pt x="3" y="24"/>
                    <a:pt x="4" y="25"/>
                  </a:cubicBezTo>
                  <a:cubicBezTo>
                    <a:pt x="5" y="26"/>
                    <a:pt x="4" y="24"/>
                    <a:pt x="4" y="2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7" name="Freeform 731"/>
            <p:cNvSpPr>
              <a:spLocks/>
            </p:cNvSpPr>
            <p:nvPr/>
          </p:nvSpPr>
          <p:spPr bwMode="auto">
            <a:xfrm>
              <a:off x="6339008" y="4709261"/>
              <a:ext cx="280328" cy="234139"/>
            </a:xfrm>
            <a:custGeom>
              <a:avLst/>
              <a:gdLst>
                <a:gd name="T0" fmla="*/ 56 w 60"/>
                <a:gd name="T1" fmla="*/ 30 h 50"/>
                <a:gd name="T2" fmla="*/ 55 w 60"/>
                <a:gd name="T3" fmla="*/ 24 h 50"/>
                <a:gd name="T4" fmla="*/ 57 w 60"/>
                <a:gd name="T5" fmla="*/ 22 h 50"/>
                <a:gd name="T6" fmla="*/ 57 w 60"/>
                <a:gd name="T7" fmla="*/ 19 h 50"/>
                <a:gd name="T8" fmla="*/ 58 w 60"/>
                <a:gd name="T9" fmla="*/ 13 h 50"/>
                <a:gd name="T10" fmla="*/ 56 w 60"/>
                <a:gd name="T11" fmla="*/ 8 h 50"/>
                <a:gd name="T12" fmla="*/ 51 w 60"/>
                <a:gd name="T13" fmla="*/ 5 h 50"/>
                <a:gd name="T14" fmla="*/ 48 w 60"/>
                <a:gd name="T15" fmla="*/ 3 h 50"/>
                <a:gd name="T16" fmla="*/ 45 w 60"/>
                <a:gd name="T17" fmla="*/ 0 h 50"/>
                <a:gd name="T18" fmla="*/ 38 w 60"/>
                <a:gd name="T19" fmla="*/ 1 h 50"/>
                <a:gd name="T20" fmla="*/ 34 w 60"/>
                <a:gd name="T21" fmla="*/ 4 h 50"/>
                <a:gd name="T22" fmla="*/ 35 w 60"/>
                <a:gd name="T23" fmla="*/ 10 h 50"/>
                <a:gd name="T24" fmla="*/ 33 w 60"/>
                <a:gd name="T25" fmla="*/ 17 h 50"/>
                <a:gd name="T26" fmla="*/ 37 w 60"/>
                <a:gd name="T27" fmla="*/ 21 h 50"/>
                <a:gd name="T28" fmla="*/ 40 w 60"/>
                <a:gd name="T29" fmla="*/ 23 h 50"/>
                <a:gd name="T30" fmla="*/ 39 w 60"/>
                <a:gd name="T31" fmla="*/ 26 h 50"/>
                <a:gd name="T32" fmla="*/ 35 w 60"/>
                <a:gd name="T33" fmla="*/ 26 h 50"/>
                <a:gd name="T34" fmla="*/ 31 w 60"/>
                <a:gd name="T35" fmla="*/ 22 h 50"/>
                <a:gd name="T36" fmla="*/ 27 w 60"/>
                <a:gd name="T37" fmla="*/ 17 h 50"/>
                <a:gd name="T38" fmla="*/ 20 w 60"/>
                <a:gd name="T39" fmla="*/ 18 h 50"/>
                <a:gd name="T40" fmla="*/ 16 w 60"/>
                <a:gd name="T41" fmla="*/ 16 h 50"/>
                <a:gd name="T42" fmla="*/ 14 w 60"/>
                <a:gd name="T43" fmla="*/ 16 h 50"/>
                <a:gd name="T44" fmla="*/ 11 w 60"/>
                <a:gd name="T45" fmla="*/ 14 h 50"/>
                <a:gd name="T46" fmla="*/ 11 w 60"/>
                <a:gd name="T47" fmla="*/ 20 h 50"/>
                <a:gd name="T48" fmla="*/ 10 w 60"/>
                <a:gd name="T49" fmla="*/ 24 h 50"/>
                <a:gd name="T50" fmla="*/ 2 w 60"/>
                <a:gd name="T51" fmla="*/ 24 h 50"/>
                <a:gd name="T52" fmla="*/ 1 w 60"/>
                <a:gd name="T53" fmla="*/ 29 h 50"/>
                <a:gd name="T54" fmla="*/ 3 w 60"/>
                <a:gd name="T55" fmla="*/ 43 h 50"/>
                <a:gd name="T56" fmla="*/ 8 w 60"/>
                <a:gd name="T57" fmla="*/ 48 h 50"/>
                <a:gd name="T58" fmla="*/ 16 w 60"/>
                <a:gd name="T59" fmla="*/ 50 h 50"/>
                <a:gd name="T60" fmla="*/ 18 w 60"/>
                <a:gd name="T61" fmla="*/ 50 h 50"/>
                <a:gd name="T62" fmla="*/ 22 w 60"/>
                <a:gd name="T63" fmla="*/ 50 h 50"/>
                <a:gd name="T64" fmla="*/ 28 w 60"/>
                <a:gd name="T65" fmla="*/ 47 h 50"/>
                <a:gd name="T66" fmla="*/ 31 w 60"/>
                <a:gd name="T67" fmla="*/ 44 h 50"/>
                <a:gd name="T68" fmla="*/ 35 w 60"/>
                <a:gd name="T69" fmla="*/ 41 h 50"/>
                <a:gd name="T70" fmla="*/ 37 w 60"/>
                <a:gd name="T71" fmla="*/ 38 h 50"/>
                <a:gd name="T72" fmla="*/ 43 w 60"/>
                <a:gd name="T73" fmla="*/ 38 h 50"/>
                <a:gd name="T74" fmla="*/ 42 w 60"/>
                <a:gd name="T75" fmla="*/ 35 h 50"/>
                <a:gd name="T76" fmla="*/ 46 w 60"/>
                <a:gd name="T77" fmla="*/ 33 h 50"/>
                <a:gd name="T78" fmla="*/ 56 w 60"/>
                <a:gd name="T79" fmla="*/ 30 h 50"/>
                <a:gd name="T80" fmla="*/ 56 w 60"/>
                <a:gd name="T81" fmla="*/ 3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50">
                  <a:moveTo>
                    <a:pt x="56" y="30"/>
                  </a:moveTo>
                  <a:cubicBezTo>
                    <a:pt x="54" y="27"/>
                    <a:pt x="56" y="27"/>
                    <a:pt x="55" y="24"/>
                  </a:cubicBezTo>
                  <a:cubicBezTo>
                    <a:pt x="55" y="23"/>
                    <a:pt x="56" y="23"/>
                    <a:pt x="57" y="22"/>
                  </a:cubicBezTo>
                  <a:cubicBezTo>
                    <a:pt x="58" y="21"/>
                    <a:pt x="57" y="20"/>
                    <a:pt x="57" y="19"/>
                  </a:cubicBezTo>
                  <a:cubicBezTo>
                    <a:pt x="56" y="17"/>
                    <a:pt x="56" y="14"/>
                    <a:pt x="58" y="13"/>
                  </a:cubicBezTo>
                  <a:cubicBezTo>
                    <a:pt x="60" y="12"/>
                    <a:pt x="57" y="9"/>
                    <a:pt x="56" y="8"/>
                  </a:cubicBezTo>
                  <a:cubicBezTo>
                    <a:pt x="55" y="6"/>
                    <a:pt x="53" y="5"/>
                    <a:pt x="51" y="5"/>
                  </a:cubicBezTo>
                  <a:cubicBezTo>
                    <a:pt x="50" y="4"/>
                    <a:pt x="49" y="3"/>
                    <a:pt x="48" y="3"/>
                  </a:cubicBezTo>
                  <a:cubicBezTo>
                    <a:pt x="47" y="2"/>
                    <a:pt x="46" y="1"/>
                    <a:pt x="45" y="0"/>
                  </a:cubicBezTo>
                  <a:cubicBezTo>
                    <a:pt x="45" y="0"/>
                    <a:pt x="39" y="1"/>
                    <a:pt x="38" y="1"/>
                  </a:cubicBezTo>
                  <a:cubicBezTo>
                    <a:pt x="36" y="1"/>
                    <a:pt x="36" y="3"/>
                    <a:pt x="34" y="4"/>
                  </a:cubicBezTo>
                  <a:cubicBezTo>
                    <a:pt x="33" y="6"/>
                    <a:pt x="34" y="9"/>
                    <a:pt x="35" y="10"/>
                  </a:cubicBezTo>
                  <a:cubicBezTo>
                    <a:pt x="35" y="13"/>
                    <a:pt x="33" y="14"/>
                    <a:pt x="33" y="17"/>
                  </a:cubicBezTo>
                  <a:cubicBezTo>
                    <a:pt x="33" y="18"/>
                    <a:pt x="35" y="21"/>
                    <a:pt x="37" y="21"/>
                  </a:cubicBezTo>
                  <a:cubicBezTo>
                    <a:pt x="39" y="21"/>
                    <a:pt x="40" y="20"/>
                    <a:pt x="40" y="23"/>
                  </a:cubicBezTo>
                  <a:cubicBezTo>
                    <a:pt x="40" y="25"/>
                    <a:pt x="40" y="26"/>
                    <a:pt x="39" y="26"/>
                  </a:cubicBezTo>
                  <a:cubicBezTo>
                    <a:pt x="37" y="27"/>
                    <a:pt x="36" y="28"/>
                    <a:pt x="35" y="26"/>
                  </a:cubicBezTo>
                  <a:cubicBezTo>
                    <a:pt x="34" y="24"/>
                    <a:pt x="33" y="22"/>
                    <a:pt x="31" y="22"/>
                  </a:cubicBezTo>
                  <a:cubicBezTo>
                    <a:pt x="29" y="21"/>
                    <a:pt x="28" y="19"/>
                    <a:pt x="27" y="17"/>
                  </a:cubicBezTo>
                  <a:cubicBezTo>
                    <a:pt x="25" y="21"/>
                    <a:pt x="23" y="19"/>
                    <a:pt x="20" y="18"/>
                  </a:cubicBezTo>
                  <a:cubicBezTo>
                    <a:pt x="18" y="18"/>
                    <a:pt x="18" y="16"/>
                    <a:pt x="16" y="16"/>
                  </a:cubicBezTo>
                  <a:cubicBezTo>
                    <a:pt x="16" y="16"/>
                    <a:pt x="15" y="17"/>
                    <a:pt x="14" y="16"/>
                  </a:cubicBezTo>
                  <a:cubicBezTo>
                    <a:pt x="13" y="16"/>
                    <a:pt x="13" y="14"/>
                    <a:pt x="11" y="14"/>
                  </a:cubicBezTo>
                  <a:cubicBezTo>
                    <a:pt x="11" y="16"/>
                    <a:pt x="11" y="18"/>
                    <a:pt x="11" y="20"/>
                  </a:cubicBezTo>
                  <a:cubicBezTo>
                    <a:pt x="11" y="22"/>
                    <a:pt x="12" y="24"/>
                    <a:pt x="10" y="24"/>
                  </a:cubicBezTo>
                  <a:cubicBezTo>
                    <a:pt x="7" y="24"/>
                    <a:pt x="4" y="24"/>
                    <a:pt x="2" y="24"/>
                  </a:cubicBezTo>
                  <a:cubicBezTo>
                    <a:pt x="1" y="24"/>
                    <a:pt x="1" y="28"/>
                    <a:pt x="1" y="29"/>
                  </a:cubicBezTo>
                  <a:cubicBezTo>
                    <a:pt x="1" y="33"/>
                    <a:pt x="0" y="40"/>
                    <a:pt x="3" y="43"/>
                  </a:cubicBezTo>
                  <a:cubicBezTo>
                    <a:pt x="4" y="44"/>
                    <a:pt x="7" y="48"/>
                    <a:pt x="8" y="48"/>
                  </a:cubicBezTo>
                  <a:cubicBezTo>
                    <a:pt x="10" y="47"/>
                    <a:pt x="19" y="47"/>
                    <a:pt x="16" y="50"/>
                  </a:cubicBezTo>
                  <a:cubicBezTo>
                    <a:pt x="18" y="50"/>
                    <a:pt x="17" y="50"/>
                    <a:pt x="18" y="50"/>
                  </a:cubicBezTo>
                  <a:cubicBezTo>
                    <a:pt x="20" y="49"/>
                    <a:pt x="21" y="50"/>
                    <a:pt x="22" y="50"/>
                  </a:cubicBezTo>
                  <a:cubicBezTo>
                    <a:pt x="25" y="50"/>
                    <a:pt x="27" y="50"/>
                    <a:pt x="28" y="47"/>
                  </a:cubicBezTo>
                  <a:cubicBezTo>
                    <a:pt x="29" y="46"/>
                    <a:pt x="30" y="45"/>
                    <a:pt x="31" y="44"/>
                  </a:cubicBezTo>
                  <a:cubicBezTo>
                    <a:pt x="32" y="43"/>
                    <a:pt x="34" y="43"/>
                    <a:pt x="35" y="41"/>
                  </a:cubicBezTo>
                  <a:cubicBezTo>
                    <a:pt x="36" y="40"/>
                    <a:pt x="36" y="39"/>
                    <a:pt x="37" y="38"/>
                  </a:cubicBezTo>
                  <a:cubicBezTo>
                    <a:pt x="39" y="38"/>
                    <a:pt x="41" y="38"/>
                    <a:pt x="43" y="38"/>
                  </a:cubicBezTo>
                  <a:cubicBezTo>
                    <a:pt x="42" y="37"/>
                    <a:pt x="42" y="35"/>
                    <a:pt x="42" y="35"/>
                  </a:cubicBezTo>
                  <a:cubicBezTo>
                    <a:pt x="44" y="34"/>
                    <a:pt x="45" y="34"/>
                    <a:pt x="46" y="33"/>
                  </a:cubicBezTo>
                  <a:cubicBezTo>
                    <a:pt x="49" y="32"/>
                    <a:pt x="53" y="31"/>
                    <a:pt x="56" y="30"/>
                  </a:cubicBezTo>
                  <a:cubicBezTo>
                    <a:pt x="55" y="29"/>
                    <a:pt x="55" y="30"/>
                    <a:pt x="56" y="3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8" name="Freeform 732"/>
            <p:cNvSpPr>
              <a:spLocks/>
            </p:cNvSpPr>
            <p:nvPr/>
          </p:nvSpPr>
          <p:spPr bwMode="auto">
            <a:xfrm>
              <a:off x="6125578" y="4919507"/>
              <a:ext cx="297849" cy="294664"/>
            </a:xfrm>
            <a:custGeom>
              <a:avLst/>
              <a:gdLst>
                <a:gd name="T0" fmla="*/ 33 w 64"/>
                <a:gd name="T1" fmla="*/ 5 h 63"/>
                <a:gd name="T2" fmla="*/ 31 w 64"/>
                <a:gd name="T3" fmla="*/ 2 h 63"/>
                <a:gd name="T4" fmla="*/ 28 w 64"/>
                <a:gd name="T5" fmla="*/ 2 h 63"/>
                <a:gd name="T6" fmla="*/ 18 w 64"/>
                <a:gd name="T7" fmla="*/ 2 h 63"/>
                <a:gd name="T8" fmla="*/ 10 w 64"/>
                <a:gd name="T9" fmla="*/ 2 h 63"/>
                <a:gd name="T10" fmla="*/ 7 w 64"/>
                <a:gd name="T11" fmla="*/ 0 h 63"/>
                <a:gd name="T12" fmla="*/ 4 w 64"/>
                <a:gd name="T13" fmla="*/ 2 h 63"/>
                <a:gd name="T14" fmla="*/ 1 w 64"/>
                <a:gd name="T15" fmla="*/ 2 h 63"/>
                <a:gd name="T16" fmla="*/ 6 w 64"/>
                <a:gd name="T17" fmla="*/ 14 h 63"/>
                <a:gd name="T18" fmla="*/ 9 w 64"/>
                <a:gd name="T19" fmla="*/ 21 h 63"/>
                <a:gd name="T20" fmla="*/ 13 w 64"/>
                <a:gd name="T21" fmla="*/ 29 h 63"/>
                <a:gd name="T22" fmla="*/ 13 w 64"/>
                <a:gd name="T23" fmla="*/ 34 h 63"/>
                <a:gd name="T24" fmla="*/ 14 w 64"/>
                <a:gd name="T25" fmla="*/ 42 h 63"/>
                <a:gd name="T26" fmla="*/ 16 w 64"/>
                <a:gd name="T27" fmla="*/ 51 h 63"/>
                <a:gd name="T28" fmla="*/ 22 w 64"/>
                <a:gd name="T29" fmla="*/ 61 h 63"/>
                <a:gd name="T30" fmla="*/ 28 w 64"/>
                <a:gd name="T31" fmla="*/ 62 h 63"/>
                <a:gd name="T32" fmla="*/ 33 w 64"/>
                <a:gd name="T33" fmla="*/ 62 h 63"/>
                <a:gd name="T34" fmla="*/ 38 w 64"/>
                <a:gd name="T35" fmla="*/ 58 h 63"/>
                <a:gd name="T36" fmla="*/ 38 w 64"/>
                <a:gd name="T37" fmla="*/ 40 h 63"/>
                <a:gd name="T38" fmla="*/ 38 w 64"/>
                <a:gd name="T39" fmla="*/ 28 h 63"/>
                <a:gd name="T40" fmla="*/ 39 w 64"/>
                <a:gd name="T41" fmla="*/ 26 h 63"/>
                <a:gd name="T42" fmla="*/ 43 w 64"/>
                <a:gd name="T43" fmla="*/ 26 h 63"/>
                <a:gd name="T44" fmla="*/ 43 w 64"/>
                <a:gd name="T45" fmla="*/ 7 h 63"/>
                <a:gd name="T46" fmla="*/ 51 w 64"/>
                <a:gd name="T47" fmla="*/ 6 h 63"/>
                <a:gd name="T48" fmla="*/ 53 w 64"/>
                <a:gd name="T49" fmla="*/ 5 h 63"/>
                <a:gd name="T50" fmla="*/ 56 w 64"/>
                <a:gd name="T51" fmla="*/ 8 h 63"/>
                <a:gd name="T52" fmla="*/ 58 w 64"/>
                <a:gd name="T53" fmla="*/ 6 h 63"/>
                <a:gd name="T54" fmla="*/ 62 w 64"/>
                <a:gd name="T55" fmla="*/ 5 h 63"/>
                <a:gd name="T56" fmla="*/ 59 w 64"/>
                <a:gd name="T57" fmla="*/ 2 h 63"/>
                <a:gd name="T58" fmla="*/ 45 w 64"/>
                <a:gd name="T59" fmla="*/ 5 h 63"/>
                <a:gd name="T60" fmla="*/ 33 w 64"/>
                <a:gd name="T61" fmla="*/ 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63">
                  <a:moveTo>
                    <a:pt x="33" y="5"/>
                  </a:moveTo>
                  <a:cubicBezTo>
                    <a:pt x="32" y="5"/>
                    <a:pt x="31" y="2"/>
                    <a:pt x="31" y="2"/>
                  </a:cubicBezTo>
                  <a:cubicBezTo>
                    <a:pt x="30" y="2"/>
                    <a:pt x="29" y="2"/>
                    <a:pt x="28" y="2"/>
                  </a:cubicBezTo>
                  <a:cubicBezTo>
                    <a:pt x="25" y="2"/>
                    <a:pt x="21" y="2"/>
                    <a:pt x="18" y="2"/>
                  </a:cubicBezTo>
                  <a:cubicBezTo>
                    <a:pt x="15" y="2"/>
                    <a:pt x="13" y="2"/>
                    <a:pt x="10" y="2"/>
                  </a:cubicBezTo>
                  <a:cubicBezTo>
                    <a:pt x="9" y="2"/>
                    <a:pt x="9" y="0"/>
                    <a:pt x="7" y="0"/>
                  </a:cubicBezTo>
                  <a:cubicBezTo>
                    <a:pt x="6" y="0"/>
                    <a:pt x="5" y="2"/>
                    <a:pt x="4" y="2"/>
                  </a:cubicBezTo>
                  <a:cubicBezTo>
                    <a:pt x="3" y="2"/>
                    <a:pt x="2" y="2"/>
                    <a:pt x="1" y="2"/>
                  </a:cubicBezTo>
                  <a:cubicBezTo>
                    <a:pt x="0" y="7"/>
                    <a:pt x="4" y="9"/>
                    <a:pt x="6" y="14"/>
                  </a:cubicBezTo>
                  <a:cubicBezTo>
                    <a:pt x="7" y="16"/>
                    <a:pt x="8" y="19"/>
                    <a:pt x="9" y="21"/>
                  </a:cubicBezTo>
                  <a:cubicBezTo>
                    <a:pt x="10" y="24"/>
                    <a:pt x="12" y="26"/>
                    <a:pt x="13" y="29"/>
                  </a:cubicBezTo>
                  <a:cubicBezTo>
                    <a:pt x="13" y="30"/>
                    <a:pt x="13" y="33"/>
                    <a:pt x="13" y="34"/>
                  </a:cubicBezTo>
                  <a:cubicBezTo>
                    <a:pt x="13" y="37"/>
                    <a:pt x="14" y="39"/>
                    <a:pt x="14" y="42"/>
                  </a:cubicBezTo>
                  <a:cubicBezTo>
                    <a:pt x="15" y="45"/>
                    <a:pt x="15" y="48"/>
                    <a:pt x="16" y="51"/>
                  </a:cubicBezTo>
                  <a:cubicBezTo>
                    <a:pt x="17" y="55"/>
                    <a:pt x="20" y="58"/>
                    <a:pt x="22" y="61"/>
                  </a:cubicBezTo>
                  <a:cubicBezTo>
                    <a:pt x="25" y="58"/>
                    <a:pt x="25" y="60"/>
                    <a:pt x="28" y="62"/>
                  </a:cubicBezTo>
                  <a:cubicBezTo>
                    <a:pt x="29" y="63"/>
                    <a:pt x="32" y="63"/>
                    <a:pt x="33" y="62"/>
                  </a:cubicBezTo>
                  <a:cubicBezTo>
                    <a:pt x="36" y="62"/>
                    <a:pt x="38" y="61"/>
                    <a:pt x="38" y="58"/>
                  </a:cubicBezTo>
                  <a:cubicBezTo>
                    <a:pt x="38" y="52"/>
                    <a:pt x="38" y="46"/>
                    <a:pt x="38" y="40"/>
                  </a:cubicBezTo>
                  <a:cubicBezTo>
                    <a:pt x="38" y="36"/>
                    <a:pt x="38" y="32"/>
                    <a:pt x="38" y="28"/>
                  </a:cubicBezTo>
                  <a:cubicBezTo>
                    <a:pt x="38" y="27"/>
                    <a:pt x="38" y="26"/>
                    <a:pt x="39" y="26"/>
                  </a:cubicBezTo>
                  <a:cubicBezTo>
                    <a:pt x="39" y="26"/>
                    <a:pt x="43" y="26"/>
                    <a:pt x="43" y="26"/>
                  </a:cubicBezTo>
                  <a:cubicBezTo>
                    <a:pt x="43" y="20"/>
                    <a:pt x="43" y="13"/>
                    <a:pt x="43" y="7"/>
                  </a:cubicBezTo>
                  <a:cubicBezTo>
                    <a:pt x="46" y="8"/>
                    <a:pt x="48" y="6"/>
                    <a:pt x="51" y="6"/>
                  </a:cubicBezTo>
                  <a:cubicBezTo>
                    <a:pt x="51" y="5"/>
                    <a:pt x="52" y="5"/>
                    <a:pt x="53" y="5"/>
                  </a:cubicBezTo>
                  <a:cubicBezTo>
                    <a:pt x="53" y="5"/>
                    <a:pt x="55" y="8"/>
                    <a:pt x="56" y="8"/>
                  </a:cubicBezTo>
                  <a:cubicBezTo>
                    <a:pt x="57" y="7"/>
                    <a:pt x="56" y="6"/>
                    <a:pt x="58" y="6"/>
                  </a:cubicBezTo>
                  <a:cubicBezTo>
                    <a:pt x="59" y="6"/>
                    <a:pt x="60" y="5"/>
                    <a:pt x="62" y="5"/>
                  </a:cubicBezTo>
                  <a:cubicBezTo>
                    <a:pt x="64" y="4"/>
                    <a:pt x="60" y="2"/>
                    <a:pt x="59" y="2"/>
                  </a:cubicBezTo>
                  <a:cubicBezTo>
                    <a:pt x="54" y="2"/>
                    <a:pt x="50" y="5"/>
                    <a:pt x="45" y="5"/>
                  </a:cubicBezTo>
                  <a:cubicBezTo>
                    <a:pt x="41" y="5"/>
                    <a:pt x="37" y="5"/>
                    <a:pt x="33"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19" name="Freeform 733"/>
            <p:cNvSpPr>
              <a:spLocks/>
            </p:cNvSpPr>
            <p:nvPr/>
          </p:nvSpPr>
          <p:spPr bwMode="auto">
            <a:xfrm>
              <a:off x="6133541" y="4390707"/>
              <a:ext cx="425271" cy="444384"/>
            </a:xfrm>
            <a:custGeom>
              <a:avLst/>
              <a:gdLst>
                <a:gd name="T0" fmla="*/ 89 w 91"/>
                <a:gd name="T1" fmla="*/ 10 h 95"/>
                <a:gd name="T2" fmla="*/ 83 w 91"/>
                <a:gd name="T3" fmla="*/ 4 h 95"/>
                <a:gd name="T4" fmla="*/ 77 w 91"/>
                <a:gd name="T5" fmla="*/ 6 h 95"/>
                <a:gd name="T6" fmla="*/ 72 w 91"/>
                <a:gd name="T7" fmla="*/ 1 h 95"/>
                <a:gd name="T8" fmla="*/ 65 w 91"/>
                <a:gd name="T9" fmla="*/ 1 h 95"/>
                <a:gd name="T10" fmla="*/ 57 w 91"/>
                <a:gd name="T11" fmla="*/ 2 h 95"/>
                <a:gd name="T12" fmla="*/ 48 w 91"/>
                <a:gd name="T13" fmla="*/ 6 h 95"/>
                <a:gd name="T14" fmla="*/ 35 w 91"/>
                <a:gd name="T15" fmla="*/ 2 h 95"/>
                <a:gd name="T16" fmla="*/ 30 w 91"/>
                <a:gd name="T17" fmla="*/ 12 h 95"/>
                <a:gd name="T18" fmla="*/ 19 w 91"/>
                <a:gd name="T19" fmla="*/ 35 h 95"/>
                <a:gd name="T20" fmla="*/ 17 w 91"/>
                <a:gd name="T21" fmla="*/ 48 h 95"/>
                <a:gd name="T22" fmla="*/ 10 w 91"/>
                <a:gd name="T23" fmla="*/ 49 h 95"/>
                <a:gd name="T24" fmla="*/ 2 w 91"/>
                <a:gd name="T25" fmla="*/ 55 h 95"/>
                <a:gd name="T26" fmla="*/ 1 w 91"/>
                <a:gd name="T27" fmla="*/ 59 h 95"/>
                <a:gd name="T28" fmla="*/ 18 w 91"/>
                <a:gd name="T29" fmla="*/ 57 h 95"/>
                <a:gd name="T30" fmla="*/ 26 w 91"/>
                <a:gd name="T31" fmla="*/ 68 h 95"/>
                <a:gd name="T32" fmla="*/ 35 w 91"/>
                <a:gd name="T33" fmla="*/ 63 h 95"/>
                <a:gd name="T34" fmla="*/ 41 w 91"/>
                <a:gd name="T35" fmla="*/ 64 h 95"/>
                <a:gd name="T36" fmla="*/ 46 w 91"/>
                <a:gd name="T37" fmla="*/ 70 h 95"/>
                <a:gd name="T38" fmla="*/ 47 w 91"/>
                <a:gd name="T39" fmla="*/ 78 h 95"/>
                <a:gd name="T40" fmla="*/ 53 w 91"/>
                <a:gd name="T41" fmla="*/ 82 h 95"/>
                <a:gd name="T42" fmla="*/ 60 w 91"/>
                <a:gd name="T43" fmla="*/ 84 h 95"/>
                <a:gd name="T44" fmla="*/ 66 w 91"/>
                <a:gd name="T45" fmla="*/ 87 h 95"/>
                <a:gd name="T46" fmla="*/ 76 w 91"/>
                <a:gd name="T47" fmla="*/ 90 h 95"/>
                <a:gd name="T48" fmla="*/ 84 w 91"/>
                <a:gd name="T49" fmla="*/ 94 h 95"/>
                <a:gd name="T50" fmla="*/ 77 w 91"/>
                <a:gd name="T51" fmla="*/ 85 h 95"/>
                <a:gd name="T52" fmla="*/ 78 w 91"/>
                <a:gd name="T53" fmla="*/ 73 h 95"/>
                <a:gd name="T54" fmla="*/ 80 w 91"/>
                <a:gd name="T55" fmla="*/ 70 h 95"/>
                <a:gd name="T56" fmla="*/ 84 w 91"/>
                <a:gd name="T57" fmla="*/ 63 h 95"/>
                <a:gd name="T58" fmla="*/ 81 w 91"/>
                <a:gd name="T59" fmla="*/ 55 h 95"/>
                <a:gd name="T60" fmla="*/ 81 w 91"/>
                <a:gd name="T61" fmla="*/ 45 h 95"/>
                <a:gd name="T62" fmla="*/ 83 w 91"/>
                <a:gd name="T63" fmla="*/ 28 h 95"/>
                <a:gd name="T64" fmla="*/ 90 w 91"/>
                <a:gd name="T65" fmla="*/ 18 h 95"/>
                <a:gd name="T66" fmla="*/ 90 w 91"/>
                <a:gd name="T67" fmla="*/ 1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95">
                  <a:moveTo>
                    <a:pt x="90" y="15"/>
                  </a:moveTo>
                  <a:cubicBezTo>
                    <a:pt x="89" y="14"/>
                    <a:pt x="89" y="12"/>
                    <a:pt x="89" y="10"/>
                  </a:cubicBezTo>
                  <a:cubicBezTo>
                    <a:pt x="89" y="9"/>
                    <a:pt x="87" y="8"/>
                    <a:pt x="86" y="7"/>
                  </a:cubicBezTo>
                  <a:cubicBezTo>
                    <a:pt x="86" y="6"/>
                    <a:pt x="84" y="4"/>
                    <a:pt x="83" y="4"/>
                  </a:cubicBezTo>
                  <a:cubicBezTo>
                    <a:pt x="82" y="4"/>
                    <a:pt x="82" y="6"/>
                    <a:pt x="80" y="5"/>
                  </a:cubicBezTo>
                  <a:cubicBezTo>
                    <a:pt x="78" y="4"/>
                    <a:pt x="79" y="5"/>
                    <a:pt x="77" y="6"/>
                  </a:cubicBezTo>
                  <a:cubicBezTo>
                    <a:pt x="77" y="6"/>
                    <a:pt x="75" y="5"/>
                    <a:pt x="75" y="4"/>
                  </a:cubicBezTo>
                  <a:cubicBezTo>
                    <a:pt x="74" y="3"/>
                    <a:pt x="73" y="2"/>
                    <a:pt x="72" y="1"/>
                  </a:cubicBezTo>
                  <a:cubicBezTo>
                    <a:pt x="71" y="0"/>
                    <a:pt x="70" y="2"/>
                    <a:pt x="69" y="2"/>
                  </a:cubicBezTo>
                  <a:cubicBezTo>
                    <a:pt x="68" y="3"/>
                    <a:pt x="66" y="2"/>
                    <a:pt x="65" y="1"/>
                  </a:cubicBezTo>
                  <a:cubicBezTo>
                    <a:pt x="63" y="0"/>
                    <a:pt x="63" y="1"/>
                    <a:pt x="61" y="2"/>
                  </a:cubicBezTo>
                  <a:cubicBezTo>
                    <a:pt x="60" y="3"/>
                    <a:pt x="58" y="2"/>
                    <a:pt x="57" y="2"/>
                  </a:cubicBezTo>
                  <a:cubicBezTo>
                    <a:pt x="56" y="3"/>
                    <a:pt x="53" y="3"/>
                    <a:pt x="52" y="3"/>
                  </a:cubicBezTo>
                  <a:cubicBezTo>
                    <a:pt x="49" y="1"/>
                    <a:pt x="51" y="6"/>
                    <a:pt x="48" y="6"/>
                  </a:cubicBezTo>
                  <a:cubicBezTo>
                    <a:pt x="46" y="7"/>
                    <a:pt x="42" y="6"/>
                    <a:pt x="40" y="5"/>
                  </a:cubicBezTo>
                  <a:cubicBezTo>
                    <a:pt x="38" y="4"/>
                    <a:pt x="37" y="2"/>
                    <a:pt x="35" y="2"/>
                  </a:cubicBezTo>
                  <a:cubicBezTo>
                    <a:pt x="34" y="1"/>
                    <a:pt x="32" y="3"/>
                    <a:pt x="31" y="4"/>
                  </a:cubicBezTo>
                  <a:cubicBezTo>
                    <a:pt x="29" y="6"/>
                    <a:pt x="31" y="9"/>
                    <a:pt x="30" y="12"/>
                  </a:cubicBezTo>
                  <a:cubicBezTo>
                    <a:pt x="27" y="17"/>
                    <a:pt x="27" y="23"/>
                    <a:pt x="24" y="27"/>
                  </a:cubicBezTo>
                  <a:cubicBezTo>
                    <a:pt x="22" y="30"/>
                    <a:pt x="21" y="32"/>
                    <a:pt x="19" y="35"/>
                  </a:cubicBezTo>
                  <a:cubicBezTo>
                    <a:pt x="18" y="37"/>
                    <a:pt x="18" y="39"/>
                    <a:pt x="18" y="41"/>
                  </a:cubicBezTo>
                  <a:cubicBezTo>
                    <a:pt x="18" y="44"/>
                    <a:pt x="19" y="46"/>
                    <a:pt x="17" y="48"/>
                  </a:cubicBezTo>
                  <a:cubicBezTo>
                    <a:pt x="16" y="48"/>
                    <a:pt x="11" y="51"/>
                    <a:pt x="11" y="51"/>
                  </a:cubicBezTo>
                  <a:cubicBezTo>
                    <a:pt x="10" y="51"/>
                    <a:pt x="12" y="48"/>
                    <a:pt x="10" y="49"/>
                  </a:cubicBezTo>
                  <a:cubicBezTo>
                    <a:pt x="7" y="51"/>
                    <a:pt x="7" y="53"/>
                    <a:pt x="5" y="50"/>
                  </a:cubicBezTo>
                  <a:cubicBezTo>
                    <a:pt x="4" y="51"/>
                    <a:pt x="2" y="53"/>
                    <a:pt x="2" y="55"/>
                  </a:cubicBezTo>
                  <a:cubicBezTo>
                    <a:pt x="2" y="55"/>
                    <a:pt x="2" y="56"/>
                    <a:pt x="1" y="56"/>
                  </a:cubicBezTo>
                  <a:cubicBezTo>
                    <a:pt x="0" y="57"/>
                    <a:pt x="1" y="58"/>
                    <a:pt x="1" y="59"/>
                  </a:cubicBezTo>
                  <a:cubicBezTo>
                    <a:pt x="5" y="56"/>
                    <a:pt x="8" y="57"/>
                    <a:pt x="13" y="57"/>
                  </a:cubicBezTo>
                  <a:cubicBezTo>
                    <a:pt x="15" y="57"/>
                    <a:pt x="16" y="57"/>
                    <a:pt x="18" y="57"/>
                  </a:cubicBezTo>
                  <a:cubicBezTo>
                    <a:pt x="20" y="57"/>
                    <a:pt x="21" y="60"/>
                    <a:pt x="22" y="62"/>
                  </a:cubicBezTo>
                  <a:cubicBezTo>
                    <a:pt x="23" y="64"/>
                    <a:pt x="24" y="67"/>
                    <a:pt x="26" y="68"/>
                  </a:cubicBezTo>
                  <a:cubicBezTo>
                    <a:pt x="27" y="69"/>
                    <a:pt x="31" y="68"/>
                    <a:pt x="33" y="67"/>
                  </a:cubicBezTo>
                  <a:cubicBezTo>
                    <a:pt x="34" y="67"/>
                    <a:pt x="34" y="64"/>
                    <a:pt x="35" y="63"/>
                  </a:cubicBezTo>
                  <a:cubicBezTo>
                    <a:pt x="35" y="61"/>
                    <a:pt x="38" y="62"/>
                    <a:pt x="39" y="62"/>
                  </a:cubicBezTo>
                  <a:cubicBezTo>
                    <a:pt x="39" y="64"/>
                    <a:pt x="39" y="64"/>
                    <a:pt x="41" y="64"/>
                  </a:cubicBezTo>
                  <a:cubicBezTo>
                    <a:pt x="42" y="64"/>
                    <a:pt x="45" y="63"/>
                    <a:pt x="45" y="65"/>
                  </a:cubicBezTo>
                  <a:cubicBezTo>
                    <a:pt x="45" y="67"/>
                    <a:pt x="46" y="68"/>
                    <a:pt x="46" y="70"/>
                  </a:cubicBezTo>
                  <a:cubicBezTo>
                    <a:pt x="46" y="71"/>
                    <a:pt x="46" y="72"/>
                    <a:pt x="45" y="74"/>
                  </a:cubicBezTo>
                  <a:cubicBezTo>
                    <a:pt x="45" y="75"/>
                    <a:pt x="46" y="77"/>
                    <a:pt x="47" y="78"/>
                  </a:cubicBezTo>
                  <a:cubicBezTo>
                    <a:pt x="48" y="79"/>
                    <a:pt x="47" y="81"/>
                    <a:pt x="47" y="82"/>
                  </a:cubicBezTo>
                  <a:cubicBezTo>
                    <a:pt x="47" y="85"/>
                    <a:pt x="52" y="82"/>
                    <a:pt x="53" y="82"/>
                  </a:cubicBezTo>
                  <a:cubicBezTo>
                    <a:pt x="55" y="82"/>
                    <a:pt x="56" y="82"/>
                    <a:pt x="57" y="83"/>
                  </a:cubicBezTo>
                  <a:cubicBezTo>
                    <a:pt x="59" y="85"/>
                    <a:pt x="58" y="84"/>
                    <a:pt x="60" y="84"/>
                  </a:cubicBezTo>
                  <a:cubicBezTo>
                    <a:pt x="62" y="84"/>
                    <a:pt x="62" y="85"/>
                    <a:pt x="63" y="86"/>
                  </a:cubicBezTo>
                  <a:cubicBezTo>
                    <a:pt x="64" y="86"/>
                    <a:pt x="65" y="87"/>
                    <a:pt x="66" y="87"/>
                  </a:cubicBezTo>
                  <a:cubicBezTo>
                    <a:pt x="69" y="88"/>
                    <a:pt x="70" y="88"/>
                    <a:pt x="71" y="85"/>
                  </a:cubicBezTo>
                  <a:cubicBezTo>
                    <a:pt x="72" y="88"/>
                    <a:pt x="73" y="89"/>
                    <a:pt x="76" y="90"/>
                  </a:cubicBezTo>
                  <a:cubicBezTo>
                    <a:pt x="78" y="91"/>
                    <a:pt x="78" y="94"/>
                    <a:pt x="80" y="95"/>
                  </a:cubicBezTo>
                  <a:cubicBezTo>
                    <a:pt x="80" y="95"/>
                    <a:pt x="84" y="94"/>
                    <a:pt x="84" y="94"/>
                  </a:cubicBezTo>
                  <a:cubicBezTo>
                    <a:pt x="84" y="92"/>
                    <a:pt x="85" y="88"/>
                    <a:pt x="83" y="89"/>
                  </a:cubicBezTo>
                  <a:cubicBezTo>
                    <a:pt x="80" y="90"/>
                    <a:pt x="78" y="88"/>
                    <a:pt x="77" y="85"/>
                  </a:cubicBezTo>
                  <a:cubicBezTo>
                    <a:pt x="77" y="83"/>
                    <a:pt x="79" y="80"/>
                    <a:pt x="78" y="77"/>
                  </a:cubicBezTo>
                  <a:cubicBezTo>
                    <a:pt x="78" y="76"/>
                    <a:pt x="77" y="74"/>
                    <a:pt x="78" y="73"/>
                  </a:cubicBezTo>
                  <a:cubicBezTo>
                    <a:pt x="78" y="73"/>
                    <a:pt x="78" y="72"/>
                    <a:pt x="79" y="72"/>
                  </a:cubicBezTo>
                  <a:cubicBezTo>
                    <a:pt x="80" y="72"/>
                    <a:pt x="79" y="70"/>
                    <a:pt x="80" y="70"/>
                  </a:cubicBezTo>
                  <a:cubicBezTo>
                    <a:pt x="81" y="68"/>
                    <a:pt x="86" y="68"/>
                    <a:pt x="87" y="68"/>
                  </a:cubicBezTo>
                  <a:cubicBezTo>
                    <a:pt x="85" y="67"/>
                    <a:pt x="86" y="64"/>
                    <a:pt x="84" y="63"/>
                  </a:cubicBezTo>
                  <a:cubicBezTo>
                    <a:pt x="83" y="62"/>
                    <a:pt x="82" y="61"/>
                    <a:pt x="82" y="60"/>
                  </a:cubicBezTo>
                  <a:cubicBezTo>
                    <a:pt x="82" y="58"/>
                    <a:pt x="82" y="56"/>
                    <a:pt x="81" y="55"/>
                  </a:cubicBezTo>
                  <a:cubicBezTo>
                    <a:pt x="81" y="53"/>
                    <a:pt x="80" y="52"/>
                    <a:pt x="80" y="50"/>
                  </a:cubicBezTo>
                  <a:cubicBezTo>
                    <a:pt x="80" y="49"/>
                    <a:pt x="80" y="44"/>
                    <a:pt x="81" y="45"/>
                  </a:cubicBezTo>
                  <a:cubicBezTo>
                    <a:pt x="80" y="41"/>
                    <a:pt x="80" y="39"/>
                    <a:pt x="82" y="35"/>
                  </a:cubicBezTo>
                  <a:cubicBezTo>
                    <a:pt x="83" y="32"/>
                    <a:pt x="83" y="31"/>
                    <a:pt x="83" y="28"/>
                  </a:cubicBezTo>
                  <a:cubicBezTo>
                    <a:pt x="83" y="25"/>
                    <a:pt x="85" y="23"/>
                    <a:pt x="87" y="21"/>
                  </a:cubicBezTo>
                  <a:cubicBezTo>
                    <a:pt x="88" y="20"/>
                    <a:pt x="89" y="19"/>
                    <a:pt x="90" y="18"/>
                  </a:cubicBezTo>
                  <a:cubicBezTo>
                    <a:pt x="91" y="17"/>
                    <a:pt x="91" y="17"/>
                    <a:pt x="90" y="15"/>
                  </a:cubicBezTo>
                  <a:cubicBezTo>
                    <a:pt x="89" y="15"/>
                    <a:pt x="91" y="16"/>
                    <a:pt x="90" y="1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0" name="Freeform 734"/>
            <p:cNvSpPr>
              <a:spLocks/>
            </p:cNvSpPr>
            <p:nvPr/>
          </p:nvSpPr>
          <p:spPr bwMode="auto">
            <a:xfrm>
              <a:off x="6128762" y="4653515"/>
              <a:ext cx="262808" cy="294664"/>
            </a:xfrm>
            <a:custGeom>
              <a:avLst/>
              <a:gdLst>
                <a:gd name="T0" fmla="*/ 51 w 56"/>
                <a:gd name="T1" fmla="*/ 27 h 63"/>
                <a:gd name="T2" fmla="*/ 48 w 56"/>
                <a:gd name="T3" fmla="*/ 26 h 63"/>
                <a:gd name="T4" fmla="*/ 47 w 56"/>
                <a:gd name="T5" fmla="*/ 21 h 63"/>
                <a:gd name="T6" fmla="*/ 46 w 56"/>
                <a:gd name="T7" fmla="*/ 12 h 63"/>
                <a:gd name="T8" fmla="*/ 46 w 56"/>
                <a:gd name="T9" fmla="*/ 8 h 63"/>
                <a:gd name="T10" fmla="*/ 43 w 56"/>
                <a:gd name="T11" fmla="*/ 8 h 63"/>
                <a:gd name="T12" fmla="*/ 40 w 56"/>
                <a:gd name="T13" fmla="*/ 6 h 63"/>
                <a:gd name="T14" fmla="*/ 35 w 56"/>
                <a:gd name="T15" fmla="*/ 8 h 63"/>
                <a:gd name="T16" fmla="*/ 34 w 56"/>
                <a:gd name="T17" fmla="*/ 11 h 63"/>
                <a:gd name="T18" fmla="*/ 29 w 56"/>
                <a:gd name="T19" fmla="*/ 12 h 63"/>
                <a:gd name="T20" fmla="*/ 18 w 56"/>
                <a:gd name="T21" fmla="*/ 1 h 63"/>
                <a:gd name="T22" fmla="*/ 3 w 56"/>
                <a:gd name="T23" fmla="*/ 2 h 63"/>
                <a:gd name="T24" fmla="*/ 6 w 56"/>
                <a:gd name="T25" fmla="*/ 12 h 63"/>
                <a:gd name="T26" fmla="*/ 6 w 56"/>
                <a:gd name="T27" fmla="*/ 16 h 63"/>
                <a:gd name="T28" fmla="*/ 6 w 56"/>
                <a:gd name="T29" fmla="*/ 20 h 63"/>
                <a:gd name="T30" fmla="*/ 8 w 56"/>
                <a:gd name="T31" fmla="*/ 33 h 63"/>
                <a:gd name="T32" fmla="*/ 3 w 56"/>
                <a:gd name="T33" fmla="*/ 41 h 63"/>
                <a:gd name="T34" fmla="*/ 0 w 56"/>
                <a:gd name="T35" fmla="*/ 50 h 63"/>
                <a:gd name="T36" fmla="*/ 0 w 56"/>
                <a:gd name="T37" fmla="*/ 55 h 63"/>
                <a:gd name="T38" fmla="*/ 0 w 56"/>
                <a:gd name="T39" fmla="*/ 59 h 63"/>
                <a:gd name="T40" fmla="*/ 3 w 56"/>
                <a:gd name="T41" fmla="*/ 59 h 63"/>
                <a:gd name="T42" fmla="*/ 8 w 56"/>
                <a:gd name="T43" fmla="*/ 58 h 63"/>
                <a:gd name="T44" fmla="*/ 9 w 56"/>
                <a:gd name="T45" fmla="*/ 59 h 63"/>
                <a:gd name="T46" fmla="*/ 16 w 56"/>
                <a:gd name="T47" fmla="*/ 59 h 63"/>
                <a:gd name="T48" fmla="*/ 25 w 56"/>
                <a:gd name="T49" fmla="*/ 59 h 63"/>
                <a:gd name="T50" fmla="*/ 30 w 56"/>
                <a:gd name="T51" fmla="*/ 59 h 63"/>
                <a:gd name="T52" fmla="*/ 39 w 56"/>
                <a:gd name="T53" fmla="*/ 62 h 63"/>
                <a:gd name="T54" fmla="*/ 53 w 56"/>
                <a:gd name="T55" fmla="*/ 60 h 63"/>
                <a:gd name="T56" fmla="*/ 46 w 56"/>
                <a:gd name="T57" fmla="*/ 51 h 63"/>
                <a:gd name="T58" fmla="*/ 46 w 56"/>
                <a:gd name="T59" fmla="*/ 37 h 63"/>
                <a:gd name="T60" fmla="*/ 56 w 56"/>
                <a:gd name="T61" fmla="*/ 35 h 63"/>
                <a:gd name="T62" fmla="*/ 56 w 56"/>
                <a:gd name="T63" fmla="*/ 27 h 63"/>
                <a:gd name="T64" fmla="*/ 51 w 56"/>
                <a:gd name="T6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 h="63">
                  <a:moveTo>
                    <a:pt x="51" y="27"/>
                  </a:moveTo>
                  <a:cubicBezTo>
                    <a:pt x="49" y="27"/>
                    <a:pt x="48" y="28"/>
                    <a:pt x="48" y="26"/>
                  </a:cubicBezTo>
                  <a:cubicBezTo>
                    <a:pt x="48" y="24"/>
                    <a:pt x="48" y="23"/>
                    <a:pt x="47" y="21"/>
                  </a:cubicBezTo>
                  <a:cubicBezTo>
                    <a:pt x="45" y="18"/>
                    <a:pt x="48" y="15"/>
                    <a:pt x="46" y="12"/>
                  </a:cubicBezTo>
                  <a:cubicBezTo>
                    <a:pt x="46" y="11"/>
                    <a:pt x="46" y="8"/>
                    <a:pt x="46" y="8"/>
                  </a:cubicBezTo>
                  <a:cubicBezTo>
                    <a:pt x="46" y="8"/>
                    <a:pt x="43" y="8"/>
                    <a:pt x="43" y="8"/>
                  </a:cubicBezTo>
                  <a:cubicBezTo>
                    <a:pt x="40" y="8"/>
                    <a:pt x="40" y="9"/>
                    <a:pt x="40" y="6"/>
                  </a:cubicBezTo>
                  <a:cubicBezTo>
                    <a:pt x="37" y="6"/>
                    <a:pt x="36" y="5"/>
                    <a:pt x="35" y="8"/>
                  </a:cubicBezTo>
                  <a:cubicBezTo>
                    <a:pt x="35" y="8"/>
                    <a:pt x="35" y="11"/>
                    <a:pt x="34" y="11"/>
                  </a:cubicBezTo>
                  <a:cubicBezTo>
                    <a:pt x="33" y="12"/>
                    <a:pt x="31" y="12"/>
                    <a:pt x="29" y="12"/>
                  </a:cubicBezTo>
                  <a:cubicBezTo>
                    <a:pt x="22" y="13"/>
                    <a:pt x="24" y="1"/>
                    <a:pt x="18" y="1"/>
                  </a:cubicBezTo>
                  <a:cubicBezTo>
                    <a:pt x="13" y="1"/>
                    <a:pt x="7" y="0"/>
                    <a:pt x="3" y="2"/>
                  </a:cubicBezTo>
                  <a:cubicBezTo>
                    <a:pt x="1" y="4"/>
                    <a:pt x="6" y="10"/>
                    <a:pt x="6" y="12"/>
                  </a:cubicBezTo>
                  <a:cubicBezTo>
                    <a:pt x="7" y="13"/>
                    <a:pt x="7" y="15"/>
                    <a:pt x="6" y="16"/>
                  </a:cubicBezTo>
                  <a:cubicBezTo>
                    <a:pt x="4" y="17"/>
                    <a:pt x="6" y="19"/>
                    <a:pt x="6" y="20"/>
                  </a:cubicBezTo>
                  <a:cubicBezTo>
                    <a:pt x="9" y="24"/>
                    <a:pt x="11" y="29"/>
                    <a:pt x="8" y="33"/>
                  </a:cubicBezTo>
                  <a:cubicBezTo>
                    <a:pt x="6" y="36"/>
                    <a:pt x="4" y="38"/>
                    <a:pt x="3" y="41"/>
                  </a:cubicBezTo>
                  <a:cubicBezTo>
                    <a:pt x="2" y="44"/>
                    <a:pt x="1" y="47"/>
                    <a:pt x="0" y="50"/>
                  </a:cubicBezTo>
                  <a:cubicBezTo>
                    <a:pt x="0" y="52"/>
                    <a:pt x="0" y="54"/>
                    <a:pt x="0" y="55"/>
                  </a:cubicBezTo>
                  <a:cubicBezTo>
                    <a:pt x="0" y="56"/>
                    <a:pt x="0" y="58"/>
                    <a:pt x="0" y="59"/>
                  </a:cubicBezTo>
                  <a:cubicBezTo>
                    <a:pt x="1" y="59"/>
                    <a:pt x="2" y="59"/>
                    <a:pt x="3" y="59"/>
                  </a:cubicBezTo>
                  <a:cubicBezTo>
                    <a:pt x="5" y="59"/>
                    <a:pt x="5" y="56"/>
                    <a:pt x="8" y="58"/>
                  </a:cubicBezTo>
                  <a:cubicBezTo>
                    <a:pt x="8" y="58"/>
                    <a:pt x="9" y="59"/>
                    <a:pt x="9" y="59"/>
                  </a:cubicBezTo>
                  <a:cubicBezTo>
                    <a:pt x="12" y="59"/>
                    <a:pt x="14" y="59"/>
                    <a:pt x="16" y="59"/>
                  </a:cubicBezTo>
                  <a:cubicBezTo>
                    <a:pt x="19" y="59"/>
                    <a:pt x="22" y="59"/>
                    <a:pt x="25" y="59"/>
                  </a:cubicBezTo>
                  <a:cubicBezTo>
                    <a:pt x="26" y="59"/>
                    <a:pt x="29" y="59"/>
                    <a:pt x="30" y="59"/>
                  </a:cubicBezTo>
                  <a:cubicBezTo>
                    <a:pt x="32" y="63"/>
                    <a:pt x="36" y="62"/>
                    <a:pt x="39" y="62"/>
                  </a:cubicBezTo>
                  <a:cubicBezTo>
                    <a:pt x="44" y="62"/>
                    <a:pt x="48" y="61"/>
                    <a:pt x="53" y="60"/>
                  </a:cubicBezTo>
                  <a:cubicBezTo>
                    <a:pt x="50" y="57"/>
                    <a:pt x="46" y="55"/>
                    <a:pt x="46" y="51"/>
                  </a:cubicBezTo>
                  <a:cubicBezTo>
                    <a:pt x="46" y="46"/>
                    <a:pt x="46" y="41"/>
                    <a:pt x="46" y="37"/>
                  </a:cubicBezTo>
                  <a:cubicBezTo>
                    <a:pt x="46" y="36"/>
                    <a:pt x="56" y="38"/>
                    <a:pt x="56" y="35"/>
                  </a:cubicBezTo>
                  <a:cubicBezTo>
                    <a:pt x="56" y="33"/>
                    <a:pt x="56" y="30"/>
                    <a:pt x="56" y="27"/>
                  </a:cubicBezTo>
                  <a:cubicBezTo>
                    <a:pt x="56" y="24"/>
                    <a:pt x="53" y="27"/>
                    <a:pt x="51" y="2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1" name="Freeform 735"/>
            <p:cNvSpPr>
              <a:spLocks/>
            </p:cNvSpPr>
            <p:nvPr/>
          </p:nvSpPr>
          <p:spPr bwMode="auto">
            <a:xfrm>
              <a:off x="6297597" y="4933843"/>
              <a:ext cx="215025" cy="224582"/>
            </a:xfrm>
            <a:custGeom>
              <a:avLst/>
              <a:gdLst>
                <a:gd name="T0" fmla="*/ 25 w 46"/>
                <a:gd name="T1" fmla="*/ 2 h 48"/>
                <a:gd name="T2" fmla="*/ 21 w 46"/>
                <a:gd name="T3" fmla="*/ 3 h 48"/>
                <a:gd name="T4" fmla="*/ 18 w 46"/>
                <a:gd name="T5" fmla="*/ 4 h 48"/>
                <a:gd name="T6" fmla="*/ 6 w 46"/>
                <a:gd name="T7" fmla="*/ 4 h 48"/>
                <a:gd name="T8" fmla="*/ 6 w 46"/>
                <a:gd name="T9" fmla="*/ 18 h 48"/>
                <a:gd name="T10" fmla="*/ 6 w 46"/>
                <a:gd name="T11" fmla="*/ 23 h 48"/>
                <a:gd name="T12" fmla="*/ 1 w 46"/>
                <a:gd name="T13" fmla="*/ 24 h 48"/>
                <a:gd name="T14" fmla="*/ 1 w 46"/>
                <a:gd name="T15" fmla="*/ 31 h 48"/>
                <a:gd name="T16" fmla="*/ 1 w 46"/>
                <a:gd name="T17" fmla="*/ 38 h 48"/>
                <a:gd name="T18" fmla="*/ 4 w 46"/>
                <a:gd name="T19" fmla="*/ 47 h 48"/>
                <a:gd name="T20" fmla="*/ 8 w 46"/>
                <a:gd name="T21" fmla="*/ 48 h 48"/>
                <a:gd name="T22" fmla="*/ 13 w 46"/>
                <a:gd name="T23" fmla="*/ 44 h 48"/>
                <a:gd name="T24" fmla="*/ 19 w 46"/>
                <a:gd name="T25" fmla="*/ 41 h 48"/>
                <a:gd name="T26" fmla="*/ 29 w 46"/>
                <a:gd name="T27" fmla="*/ 39 h 48"/>
                <a:gd name="T28" fmla="*/ 31 w 46"/>
                <a:gd name="T29" fmla="*/ 37 h 48"/>
                <a:gd name="T30" fmla="*/ 34 w 46"/>
                <a:gd name="T31" fmla="*/ 34 h 48"/>
                <a:gd name="T32" fmla="*/ 43 w 46"/>
                <a:gd name="T33" fmla="*/ 26 h 48"/>
                <a:gd name="T34" fmla="*/ 44 w 46"/>
                <a:gd name="T35" fmla="*/ 22 h 48"/>
                <a:gd name="T36" fmla="*/ 40 w 46"/>
                <a:gd name="T37" fmla="*/ 21 h 48"/>
                <a:gd name="T38" fmla="*/ 38 w 46"/>
                <a:gd name="T39" fmla="*/ 17 h 48"/>
                <a:gd name="T40" fmla="*/ 39 w 46"/>
                <a:gd name="T41" fmla="*/ 15 h 48"/>
                <a:gd name="T42" fmla="*/ 36 w 46"/>
                <a:gd name="T43" fmla="*/ 14 h 48"/>
                <a:gd name="T44" fmla="*/ 36 w 46"/>
                <a:gd name="T45" fmla="*/ 13 h 48"/>
                <a:gd name="T46" fmla="*/ 34 w 46"/>
                <a:gd name="T47" fmla="*/ 12 h 48"/>
                <a:gd name="T48" fmla="*/ 30 w 46"/>
                <a:gd name="T49" fmla="*/ 7 h 48"/>
                <a:gd name="T50" fmla="*/ 25 w 46"/>
                <a:gd name="T51" fmla="*/ 2 h 48"/>
                <a:gd name="T52" fmla="*/ 25 w 46"/>
                <a:gd name="T53"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8">
                  <a:moveTo>
                    <a:pt x="25" y="2"/>
                  </a:moveTo>
                  <a:cubicBezTo>
                    <a:pt x="24" y="3"/>
                    <a:pt x="22" y="3"/>
                    <a:pt x="21" y="3"/>
                  </a:cubicBezTo>
                  <a:cubicBezTo>
                    <a:pt x="19" y="3"/>
                    <a:pt x="20" y="6"/>
                    <a:pt x="18" y="4"/>
                  </a:cubicBezTo>
                  <a:cubicBezTo>
                    <a:pt x="15" y="0"/>
                    <a:pt x="10" y="5"/>
                    <a:pt x="6" y="4"/>
                  </a:cubicBezTo>
                  <a:cubicBezTo>
                    <a:pt x="6" y="9"/>
                    <a:pt x="6" y="14"/>
                    <a:pt x="6" y="18"/>
                  </a:cubicBezTo>
                  <a:cubicBezTo>
                    <a:pt x="6" y="19"/>
                    <a:pt x="7" y="23"/>
                    <a:pt x="6" y="23"/>
                  </a:cubicBezTo>
                  <a:cubicBezTo>
                    <a:pt x="5" y="24"/>
                    <a:pt x="1" y="22"/>
                    <a:pt x="1" y="24"/>
                  </a:cubicBezTo>
                  <a:cubicBezTo>
                    <a:pt x="1" y="26"/>
                    <a:pt x="1" y="29"/>
                    <a:pt x="1" y="31"/>
                  </a:cubicBezTo>
                  <a:cubicBezTo>
                    <a:pt x="1" y="33"/>
                    <a:pt x="0" y="36"/>
                    <a:pt x="1" y="38"/>
                  </a:cubicBezTo>
                  <a:cubicBezTo>
                    <a:pt x="5" y="39"/>
                    <a:pt x="6" y="44"/>
                    <a:pt x="4" y="47"/>
                  </a:cubicBezTo>
                  <a:cubicBezTo>
                    <a:pt x="4" y="48"/>
                    <a:pt x="8" y="48"/>
                    <a:pt x="8" y="48"/>
                  </a:cubicBezTo>
                  <a:cubicBezTo>
                    <a:pt x="10" y="48"/>
                    <a:pt x="11" y="46"/>
                    <a:pt x="13" y="44"/>
                  </a:cubicBezTo>
                  <a:cubicBezTo>
                    <a:pt x="15" y="42"/>
                    <a:pt x="15" y="39"/>
                    <a:pt x="19" y="41"/>
                  </a:cubicBezTo>
                  <a:cubicBezTo>
                    <a:pt x="23" y="43"/>
                    <a:pt x="27" y="44"/>
                    <a:pt x="29" y="39"/>
                  </a:cubicBezTo>
                  <a:cubicBezTo>
                    <a:pt x="29" y="38"/>
                    <a:pt x="29" y="37"/>
                    <a:pt x="31" y="37"/>
                  </a:cubicBezTo>
                  <a:cubicBezTo>
                    <a:pt x="33" y="37"/>
                    <a:pt x="34" y="35"/>
                    <a:pt x="34" y="34"/>
                  </a:cubicBezTo>
                  <a:cubicBezTo>
                    <a:pt x="36" y="31"/>
                    <a:pt x="40" y="28"/>
                    <a:pt x="43" y="26"/>
                  </a:cubicBezTo>
                  <a:cubicBezTo>
                    <a:pt x="45" y="25"/>
                    <a:pt x="46" y="24"/>
                    <a:pt x="44" y="22"/>
                  </a:cubicBezTo>
                  <a:cubicBezTo>
                    <a:pt x="43" y="21"/>
                    <a:pt x="40" y="22"/>
                    <a:pt x="40" y="21"/>
                  </a:cubicBezTo>
                  <a:cubicBezTo>
                    <a:pt x="39" y="20"/>
                    <a:pt x="38" y="19"/>
                    <a:pt x="38" y="17"/>
                  </a:cubicBezTo>
                  <a:cubicBezTo>
                    <a:pt x="38" y="17"/>
                    <a:pt x="39" y="16"/>
                    <a:pt x="39" y="15"/>
                  </a:cubicBezTo>
                  <a:cubicBezTo>
                    <a:pt x="38" y="15"/>
                    <a:pt x="37" y="15"/>
                    <a:pt x="36" y="14"/>
                  </a:cubicBezTo>
                  <a:cubicBezTo>
                    <a:pt x="36" y="14"/>
                    <a:pt x="37" y="13"/>
                    <a:pt x="36" y="13"/>
                  </a:cubicBezTo>
                  <a:cubicBezTo>
                    <a:pt x="35" y="13"/>
                    <a:pt x="35" y="12"/>
                    <a:pt x="34" y="12"/>
                  </a:cubicBezTo>
                  <a:cubicBezTo>
                    <a:pt x="32" y="11"/>
                    <a:pt x="31" y="10"/>
                    <a:pt x="30" y="7"/>
                  </a:cubicBezTo>
                  <a:cubicBezTo>
                    <a:pt x="30" y="6"/>
                    <a:pt x="27" y="2"/>
                    <a:pt x="25" y="2"/>
                  </a:cubicBezTo>
                  <a:cubicBezTo>
                    <a:pt x="25" y="2"/>
                    <a:pt x="26" y="2"/>
                    <a:pt x="25"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2" name="Freeform 736"/>
            <p:cNvSpPr>
              <a:spLocks/>
            </p:cNvSpPr>
            <p:nvPr/>
          </p:nvSpPr>
          <p:spPr bwMode="auto">
            <a:xfrm>
              <a:off x="6413869" y="4887651"/>
              <a:ext cx="183169" cy="162463"/>
            </a:xfrm>
            <a:custGeom>
              <a:avLst/>
              <a:gdLst>
                <a:gd name="T0" fmla="*/ 39 w 39"/>
                <a:gd name="T1" fmla="*/ 22 h 35"/>
                <a:gd name="T2" fmla="*/ 38 w 39"/>
                <a:gd name="T3" fmla="*/ 18 h 35"/>
                <a:gd name="T4" fmla="*/ 39 w 39"/>
                <a:gd name="T5" fmla="*/ 14 h 35"/>
                <a:gd name="T6" fmla="*/ 38 w 39"/>
                <a:gd name="T7" fmla="*/ 7 h 35"/>
                <a:gd name="T8" fmla="*/ 27 w 39"/>
                <a:gd name="T9" fmla="*/ 2 h 35"/>
                <a:gd name="T10" fmla="*/ 24 w 39"/>
                <a:gd name="T11" fmla="*/ 0 h 35"/>
                <a:gd name="T12" fmla="*/ 19 w 39"/>
                <a:gd name="T13" fmla="*/ 3 h 35"/>
                <a:gd name="T14" fmla="*/ 13 w 39"/>
                <a:gd name="T15" fmla="*/ 7 h 35"/>
                <a:gd name="T16" fmla="*/ 9 w 39"/>
                <a:gd name="T17" fmla="*/ 12 h 35"/>
                <a:gd name="T18" fmla="*/ 2 w 39"/>
                <a:gd name="T19" fmla="*/ 12 h 35"/>
                <a:gd name="T20" fmla="*/ 5 w 39"/>
                <a:gd name="T21" fmla="*/ 16 h 35"/>
                <a:gd name="T22" fmla="*/ 8 w 39"/>
                <a:gd name="T23" fmla="*/ 21 h 35"/>
                <a:gd name="T24" fmla="*/ 11 w 39"/>
                <a:gd name="T25" fmla="*/ 23 h 35"/>
                <a:gd name="T26" fmla="*/ 11 w 39"/>
                <a:gd name="T27" fmla="*/ 24 h 35"/>
                <a:gd name="T28" fmla="*/ 14 w 39"/>
                <a:gd name="T29" fmla="*/ 25 h 35"/>
                <a:gd name="T30" fmla="*/ 13 w 39"/>
                <a:gd name="T31" fmla="*/ 28 h 35"/>
                <a:gd name="T32" fmla="*/ 15 w 39"/>
                <a:gd name="T33" fmla="*/ 31 h 35"/>
                <a:gd name="T34" fmla="*/ 20 w 39"/>
                <a:gd name="T35" fmla="*/ 34 h 35"/>
                <a:gd name="T36" fmla="*/ 25 w 39"/>
                <a:gd name="T37" fmla="*/ 35 h 35"/>
                <a:gd name="T38" fmla="*/ 27 w 39"/>
                <a:gd name="T39" fmla="*/ 35 h 35"/>
                <a:gd name="T40" fmla="*/ 34 w 39"/>
                <a:gd name="T41" fmla="*/ 31 h 35"/>
                <a:gd name="T42" fmla="*/ 36 w 39"/>
                <a:gd name="T43" fmla="*/ 27 h 35"/>
                <a:gd name="T44" fmla="*/ 39 w 39"/>
                <a:gd name="T4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35">
                  <a:moveTo>
                    <a:pt x="39" y="22"/>
                  </a:moveTo>
                  <a:cubicBezTo>
                    <a:pt x="39" y="21"/>
                    <a:pt x="38" y="19"/>
                    <a:pt x="38" y="18"/>
                  </a:cubicBezTo>
                  <a:cubicBezTo>
                    <a:pt x="38" y="16"/>
                    <a:pt x="39" y="15"/>
                    <a:pt x="39" y="14"/>
                  </a:cubicBezTo>
                  <a:cubicBezTo>
                    <a:pt x="39" y="11"/>
                    <a:pt x="39" y="9"/>
                    <a:pt x="38" y="7"/>
                  </a:cubicBezTo>
                  <a:cubicBezTo>
                    <a:pt x="38" y="4"/>
                    <a:pt x="29" y="2"/>
                    <a:pt x="27" y="2"/>
                  </a:cubicBezTo>
                  <a:cubicBezTo>
                    <a:pt x="27" y="0"/>
                    <a:pt x="27" y="0"/>
                    <a:pt x="24" y="0"/>
                  </a:cubicBezTo>
                  <a:cubicBezTo>
                    <a:pt x="21" y="0"/>
                    <a:pt x="21" y="1"/>
                    <a:pt x="19" y="3"/>
                  </a:cubicBezTo>
                  <a:cubicBezTo>
                    <a:pt x="18" y="5"/>
                    <a:pt x="15" y="6"/>
                    <a:pt x="13" y="7"/>
                  </a:cubicBezTo>
                  <a:cubicBezTo>
                    <a:pt x="12" y="9"/>
                    <a:pt x="11" y="12"/>
                    <a:pt x="9" y="12"/>
                  </a:cubicBezTo>
                  <a:cubicBezTo>
                    <a:pt x="7" y="12"/>
                    <a:pt x="5" y="11"/>
                    <a:pt x="2" y="12"/>
                  </a:cubicBezTo>
                  <a:cubicBezTo>
                    <a:pt x="0" y="13"/>
                    <a:pt x="4" y="15"/>
                    <a:pt x="5" y="16"/>
                  </a:cubicBezTo>
                  <a:cubicBezTo>
                    <a:pt x="6" y="18"/>
                    <a:pt x="6" y="20"/>
                    <a:pt x="8" y="21"/>
                  </a:cubicBezTo>
                  <a:cubicBezTo>
                    <a:pt x="9" y="22"/>
                    <a:pt x="10" y="23"/>
                    <a:pt x="11" y="23"/>
                  </a:cubicBezTo>
                  <a:cubicBezTo>
                    <a:pt x="12" y="23"/>
                    <a:pt x="11" y="24"/>
                    <a:pt x="11" y="24"/>
                  </a:cubicBezTo>
                  <a:cubicBezTo>
                    <a:pt x="12" y="24"/>
                    <a:pt x="13" y="25"/>
                    <a:pt x="14" y="25"/>
                  </a:cubicBezTo>
                  <a:cubicBezTo>
                    <a:pt x="14" y="26"/>
                    <a:pt x="13" y="27"/>
                    <a:pt x="13" y="28"/>
                  </a:cubicBezTo>
                  <a:cubicBezTo>
                    <a:pt x="13" y="29"/>
                    <a:pt x="14" y="31"/>
                    <a:pt x="15" y="31"/>
                  </a:cubicBezTo>
                  <a:cubicBezTo>
                    <a:pt x="18" y="31"/>
                    <a:pt x="19" y="31"/>
                    <a:pt x="20" y="34"/>
                  </a:cubicBezTo>
                  <a:cubicBezTo>
                    <a:pt x="21" y="35"/>
                    <a:pt x="23" y="34"/>
                    <a:pt x="25" y="35"/>
                  </a:cubicBezTo>
                  <a:cubicBezTo>
                    <a:pt x="26" y="35"/>
                    <a:pt x="26" y="35"/>
                    <a:pt x="27" y="35"/>
                  </a:cubicBezTo>
                  <a:cubicBezTo>
                    <a:pt x="31" y="35"/>
                    <a:pt x="32" y="34"/>
                    <a:pt x="34" y="31"/>
                  </a:cubicBezTo>
                  <a:cubicBezTo>
                    <a:pt x="35" y="30"/>
                    <a:pt x="36" y="28"/>
                    <a:pt x="36" y="27"/>
                  </a:cubicBezTo>
                  <a:cubicBezTo>
                    <a:pt x="37" y="25"/>
                    <a:pt x="39" y="24"/>
                    <a:pt x="39" y="2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3" name="Freeform 737"/>
            <p:cNvSpPr>
              <a:spLocks/>
            </p:cNvSpPr>
            <p:nvPr/>
          </p:nvSpPr>
          <p:spPr bwMode="auto">
            <a:xfrm>
              <a:off x="6536512" y="5129753"/>
              <a:ext cx="46190" cy="52562"/>
            </a:xfrm>
            <a:custGeom>
              <a:avLst/>
              <a:gdLst>
                <a:gd name="T0" fmla="*/ 5 w 10"/>
                <a:gd name="T1" fmla="*/ 1 h 11"/>
                <a:gd name="T2" fmla="*/ 7 w 10"/>
                <a:gd name="T3" fmla="*/ 9 h 11"/>
                <a:gd name="T4" fmla="*/ 5 w 10"/>
                <a:gd name="T5" fmla="*/ 1 h 11"/>
                <a:gd name="T6" fmla="*/ 5 w 10"/>
                <a:gd name="T7" fmla="*/ 1 h 11"/>
              </a:gdLst>
              <a:ahLst/>
              <a:cxnLst>
                <a:cxn ang="0">
                  <a:pos x="T0" y="T1"/>
                </a:cxn>
                <a:cxn ang="0">
                  <a:pos x="T2" y="T3"/>
                </a:cxn>
                <a:cxn ang="0">
                  <a:pos x="T4" y="T5"/>
                </a:cxn>
                <a:cxn ang="0">
                  <a:pos x="T6" y="T7"/>
                </a:cxn>
              </a:cxnLst>
              <a:rect l="0" t="0" r="r" b="b"/>
              <a:pathLst>
                <a:path w="10" h="11">
                  <a:moveTo>
                    <a:pt x="5" y="1"/>
                  </a:moveTo>
                  <a:cubicBezTo>
                    <a:pt x="0" y="2"/>
                    <a:pt x="3" y="11"/>
                    <a:pt x="7" y="9"/>
                  </a:cubicBezTo>
                  <a:cubicBezTo>
                    <a:pt x="10" y="8"/>
                    <a:pt x="9" y="0"/>
                    <a:pt x="5" y="1"/>
                  </a:cubicBezTo>
                  <a:cubicBezTo>
                    <a:pt x="3" y="1"/>
                    <a:pt x="6" y="1"/>
                    <a:pt x="5"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4" name="Freeform 738"/>
            <p:cNvSpPr>
              <a:spLocks noEditPoints="1"/>
            </p:cNvSpPr>
            <p:nvPr/>
          </p:nvSpPr>
          <p:spPr bwMode="auto">
            <a:xfrm>
              <a:off x="6222737" y="5045337"/>
              <a:ext cx="369523" cy="323332"/>
            </a:xfrm>
            <a:custGeom>
              <a:avLst/>
              <a:gdLst>
                <a:gd name="T0" fmla="*/ 74 w 79"/>
                <a:gd name="T1" fmla="*/ 27 h 69"/>
                <a:gd name="T2" fmla="*/ 69 w 79"/>
                <a:gd name="T3" fmla="*/ 22 h 69"/>
                <a:gd name="T4" fmla="*/ 72 w 79"/>
                <a:gd name="T5" fmla="*/ 19 h 69"/>
                <a:gd name="T6" fmla="*/ 75 w 79"/>
                <a:gd name="T7" fmla="*/ 20 h 69"/>
                <a:gd name="T8" fmla="*/ 75 w 79"/>
                <a:gd name="T9" fmla="*/ 11 h 69"/>
                <a:gd name="T10" fmla="*/ 73 w 79"/>
                <a:gd name="T11" fmla="*/ 7 h 69"/>
                <a:gd name="T12" fmla="*/ 72 w 79"/>
                <a:gd name="T13" fmla="*/ 1 h 69"/>
                <a:gd name="T14" fmla="*/ 66 w 79"/>
                <a:gd name="T15" fmla="*/ 1 h 69"/>
                <a:gd name="T16" fmla="*/ 60 w 79"/>
                <a:gd name="T17" fmla="*/ 2 h 69"/>
                <a:gd name="T18" fmla="*/ 55 w 79"/>
                <a:gd name="T19" fmla="*/ 5 h 69"/>
                <a:gd name="T20" fmla="*/ 51 w 79"/>
                <a:gd name="T21" fmla="*/ 8 h 69"/>
                <a:gd name="T22" fmla="*/ 49 w 79"/>
                <a:gd name="T23" fmla="*/ 12 h 69"/>
                <a:gd name="T24" fmla="*/ 45 w 79"/>
                <a:gd name="T25" fmla="*/ 14 h 69"/>
                <a:gd name="T26" fmla="*/ 44 w 79"/>
                <a:gd name="T27" fmla="*/ 17 h 69"/>
                <a:gd name="T28" fmla="*/ 34 w 79"/>
                <a:gd name="T29" fmla="*/ 17 h 69"/>
                <a:gd name="T30" fmla="*/ 28 w 79"/>
                <a:gd name="T31" fmla="*/ 21 h 69"/>
                <a:gd name="T32" fmla="*/ 24 w 79"/>
                <a:gd name="T33" fmla="*/ 24 h 69"/>
                <a:gd name="T34" fmla="*/ 20 w 79"/>
                <a:gd name="T35" fmla="*/ 23 h 69"/>
                <a:gd name="T36" fmla="*/ 17 w 79"/>
                <a:gd name="T37" fmla="*/ 14 h 69"/>
                <a:gd name="T38" fmla="*/ 17 w 79"/>
                <a:gd name="T39" fmla="*/ 29 h 69"/>
                <a:gd name="T40" fmla="*/ 17 w 79"/>
                <a:gd name="T41" fmla="*/ 33 h 69"/>
                <a:gd name="T42" fmla="*/ 9 w 79"/>
                <a:gd name="T43" fmla="*/ 35 h 69"/>
                <a:gd name="T44" fmla="*/ 6 w 79"/>
                <a:gd name="T45" fmla="*/ 34 h 69"/>
                <a:gd name="T46" fmla="*/ 2 w 79"/>
                <a:gd name="T47" fmla="*/ 33 h 69"/>
                <a:gd name="T48" fmla="*/ 3 w 79"/>
                <a:gd name="T49" fmla="*/ 40 h 69"/>
                <a:gd name="T50" fmla="*/ 5 w 79"/>
                <a:gd name="T51" fmla="*/ 45 h 69"/>
                <a:gd name="T52" fmla="*/ 9 w 79"/>
                <a:gd name="T53" fmla="*/ 56 h 69"/>
                <a:gd name="T54" fmla="*/ 8 w 79"/>
                <a:gd name="T55" fmla="*/ 60 h 69"/>
                <a:gd name="T56" fmla="*/ 9 w 79"/>
                <a:gd name="T57" fmla="*/ 62 h 69"/>
                <a:gd name="T58" fmla="*/ 10 w 79"/>
                <a:gd name="T59" fmla="*/ 66 h 69"/>
                <a:gd name="T60" fmla="*/ 11 w 79"/>
                <a:gd name="T61" fmla="*/ 64 h 69"/>
                <a:gd name="T62" fmla="*/ 15 w 79"/>
                <a:gd name="T63" fmla="*/ 68 h 69"/>
                <a:gd name="T64" fmla="*/ 21 w 79"/>
                <a:gd name="T65" fmla="*/ 66 h 69"/>
                <a:gd name="T66" fmla="*/ 26 w 79"/>
                <a:gd name="T67" fmla="*/ 65 h 69"/>
                <a:gd name="T68" fmla="*/ 31 w 79"/>
                <a:gd name="T69" fmla="*/ 64 h 69"/>
                <a:gd name="T70" fmla="*/ 38 w 79"/>
                <a:gd name="T71" fmla="*/ 64 h 69"/>
                <a:gd name="T72" fmla="*/ 39 w 79"/>
                <a:gd name="T73" fmla="*/ 64 h 69"/>
                <a:gd name="T74" fmla="*/ 41 w 79"/>
                <a:gd name="T75" fmla="*/ 63 h 69"/>
                <a:gd name="T76" fmla="*/ 42 w 79"/>
                <a:gd name="T77" fmla="*/ 62 h 69"/>
                <a:gd name="T78" fmla="*/ 44 w 79"/>
                <a:gd name="T79" fmla="*/ 65 h 69"/>
                <a:gd name="T80" fmla="*/ 46 w 79"/>
                <a:gd name="T81" fmla="*/ 62 h 69"/>
                <a:gd name="T82" fmla="*/ 57 w 79"/>
                <a:gd name="T83" fmla="*/ 56 h 69"/>
                <a:gd name="T84" fmla="*/ 65 w 79"/>
                <a:gd name="T85" fmla="*/ 48 h 69"/>
                <a:gd name="T86" fmla="*/ 72 w 79"/>
                <a:gd name="T87" fmla="*/ 37 h 69"/>
                <a:gd name="T88" fmla="*/ 77 w 79"/>
                <a:gd name="T89" fmla="*/ 33 h 69"/>
                <a:gd name="T90" fmla="*/ 79 w 79"/>
                <a:gd name="T91" fmla="*/ 25 h 69"/>
                <a:gd name="T92" fmla="*/ 76 w 79"/>
                <a:gd name="T93" fmla="*/ 25 h 69"/>
                <a:gd name="T94" fmla="*/ 74 w 79"/>
                <a:gd name="T95" fmla="*/ 27 h 69"/>
                <a:gd name="T96" fmla="*/ 62 w 79"/>
                <a:gd name="T97" fmla="*/ 39 h 69"/>
                <a:gd name="T98" fmla="*/ 61 w 79"/>
                <a:gd name="T99" fmla="*/ 41 h 69"/>
                <a:gd name="T100" fmla="*/ 57 w 79"/>
                <a:gd name="T101" fmla="*/ 43 h 69"/>
                <a:gd name="T102" fmla="*/ 55 w 79"/>
                <a:gd name="T103" fmla="*/ 44 h 69"/>
                <a:gd name="T104" fmla="*/ 52 w 79"/>
                <a:gd name="T105" fmla="*/ 41 h 69"/>
                <a:gd name="T106" fmla="*/ 56 w 79"/>
                <a:gd name="T107" fmla="*/ 35 h 69"/>
                <a:gd name="T108" fmla="*/ 60 w 79"/>
                <a:gd name="T109" fmla="*/ 35 h 69"/>
                <a:gd name="T110" fmla="*/ 62 w 79"/>
                <a:gd name="T111" fmla="*/ 39 h 69"/>
                <a:gd name="T112" fmla="*/ 62 w 79"/>
                <a:gd name="T113"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 h="69">
                  <a:moveTo>
                    <a:pt x="74" y="27"/>
                  </a:moveTo>
                  <a:cubicBezTo>
                    <a:pt x="71" y="27"/>
                    <a:pt x="68" y="24"/>
                    <a:pt x="69" y="22"/>
                  </a:cubicBezTo>
                  <a:cubicBezTo>
                    <a:pt x="69" y="20"/>
                    <a:pt x="71" y="19"/>
                    <a:pt x="72" y="19"/>
                  </a:cubicBezTo>
                  <a:cubicBezTo>
                    <a:pt x="73" y="19"/>
                    <a:pt x="74" y="20"/>
                    <a:pt x="75" y="20"/>
                  </a:cubicBezTo>
                  <a:cubicBezTo>
                    <a:pt x="75" y="17"/>
                    <a:pt x="76" y="14"/>
                    <a:pt x="75" y="11"/>
                  </a:cubicBezTo>
                  <a:cubicBezTo>
                    <a:pt x="74" y="10"/>
                    <a:pt x="73" y="8"/>
                    <a:pt x="73" y="7"/>
                  </a:cubicBezTo>
                  <a:cubicBezTo>
                    <a:pt x="72" y="5"/>
                    <a:pt x="72" y="3"/>
                    <a:pt x="72" y="1"/>
                  </a:cubicBezTo>
                  <a:cubicBezTo>
                    <a:pt x="70" y="2"/>
                    <a:pt x="67" y="1"/>
                    <a:pt x="66" y="1"/>
                  </a:cubicBezTo>
                  <a:cubicBezTo>
                    <a:pt x="63" y="0"/>
                    <a:pt x="61" y="0"/>
                    <a:pt x="60" y="2"/>
                  </a:cubicBezTo>
                  <a:cubicBezTo>
                    <a:pt x="58" y="3"/>
                    <a:pt x="56" y="3"/>
                    <a:pt x="55" y="5"/>
                  </a:cubicBezTo>
                  <a:cubicBezTo>
                    <a:pt x="54" y="6"/>
                    <a:pt x="52" y="7"/>
                    <a:pt x="51" y="8"/>
                  </a:cubicBezTo>
                  <a:cubicBezTo>
                    <a:pt x="50" y="9"/>
                    <a:pt x="50" y="11"/>
                    <a:pt x="49" y="12"/>
                  </a:cubicBezTo>
                  <a:cubicBezTo>
                    <a:pt x="48" y="14"/>
                    <a:pt x="46" y="12"/>
                    <a:pt x="45" y="14"/>
                  </a:cubicBezTo>
                  <a:cubicBezTo>
                    <a:pt x="44" y="15"/>
                    <a:pt x="45" y="16"/>
                    <a:pt x="44" y="17"/>
                  </a:cubicBezTo>
                  <a:cubicBezTo>
                    <a:pt x="42" y="21"/>
                    <a:pt x="37" y="18"/>
                    <a:pt x="34" y="17"/>
                  </a:cubicBezTo>
                  <a:cubicBezTo>
                    <a:pt x="31" y="15"/>
                    <a:pt x="30" y="19"/>
                    <a:pt x="28" y="21"/>
                  </a:cubicBezTo>
                  <a:cubicBezTo>
                    <a:pt x="27" y="22"/>
                    <a:pt x="26" y="24"/>
                    <a:pt x="24" y="24"/>
                  </a:cubicBezTo>
                  <a:cubicBezTo>
                    <a:pt x="24" y="24"/>
                    <a:pt x="20" y="24"/>
                    <a:pt x="20" y="23"/>
                  </a:cubicBezTo>
                  <a:cubicBezTo>
                    <a:pt x="22" y="20"/>
                    <a:pt x="21" y="15"/>
                    <a:pt x="17" y="14"/>
                  </a:cubicBezTo>
                  <a:cubicBezTo>
                    <a:pt x="17" y="19"/>
                    <a:pt x="17" y="24"/>
                    <a:pt x="17" y="29"/>
                  </a:cubicBezTo>
                  <a:cubicBezTo>
                    <a:pt x="17" y="29"/>
                    <a:pt x="18" y="32"/>
                    <a:pt x="17" y="33"/>
                  </a:cubicBezTo>
                  <a:cubicBezTo>
                    <a:pt x="14" y="35"/>
                    <a:pt x="13" y="36"/>
                    <a:pt x="9" y="35"/>
                  </a:cubicBezTo>
                  <a:cubicBezTo>
                    <a:pt x="8" y="35"/>
                    <a:pt x="7" y="35"/>
                    <a:pt x="6" y="34"/>
                  </a:cubicBezTo>
                  <a:cubicBezTo>
                    <a:pt x="5" y="32"/>
                    <a:pt x="4" y="31"/>
                    <a:pt x="2" y="33"/>
                  </a:cubicBezTo>
                  <a:cubicBezTo>
                    <a:pt x="0" y="35"/>
                    <a:pt x="2" y="38"/>
                    <a:pt x="3" y="40"/>
                  </a:cubicBezTo>
                  <a:cubicBezTo>
                    <a:pt x="4" y="41"/>
                    <a:pt x="5" y="43"/>
                    <a:pt x="5" y="45"/>
                  </a:cubicBezTo>
                  <a:cubicBezTo>
                    <a:pt x="7" y="49"/>
                    <a:pt x="11" y="51"/>
                    <a:pt x="9" y="56"/>
                  </a:cubicBezTo>
                  <a:cubicBezTo>
                    <a:pt x="8" y="58"/>
                    <a:pt x="7" y="58"/>
                    <a:pt x="8" y="60"/>
                  </a:cubicBezTo>
                  <a:cubicBezTo>
                    <a:pt x="9" y="61"/>
                    <a:pt x="9" y="62"/>
                    <a:pt x="9" y="62"/>
                  </a:cubicBezTo>
                  <a:cubicBezTo>
                    <a:pt x="10" y="63"/>
                    <a:pt x="9" y="65"/>
                    <a:pt x="10" y="66"/>
                  </a:cubicBezTo>
                  <a:cubicBezTo>
                    <a:pt x="10" y="66"/>
                    <a:pt x="10" y="64"/>
                    <a:pt x="11" y="64"/>
                  </a:cubicBezTo>
                  <a:cubicBezTo>
                    <a:pt x="11" y="64"/>
                    <a:pt x="14" y="67"/>
                    <a:pt x="15" y="68"/>
                  </a:cubicBezTo>
                  <a:cubicBezTo>
                    <a:pt x="17" y="69"/>
                    <a:pt x="19" y="66"/>
                    <a:pt x="21" y="66"/>
                  </a:cubicBezTo>
                  <a:cubicBezTo>
                    <a:pt x="23" y="65"/>
                    <a:pt x="25" y="67"/>
                    <a:pt x="26" y="65"/>
                  </a:cubicBezTo>
                  <a:cubicBezTo>
                    <a:pt x="28" y="64"/>
                    <a:pt x="29" y="64"/>
                    <a:pt x="31" y="64"/>
                  </a:cubicBezTo>
                  <a:cubicBezTo>
                    <a:pt x="33" y="64"/>
                    <a:pt x="35" y="64"/>
                    <a:pt x="38" y="64"/>
                  </a:cubicBezTo>
                  <a:cubicBezTo>
                    <a:pt x="38" y="64"/>
                    <a:pt x="39" y="64"/>
                    <a:pt x="39" y="64"/>
                  </a:cubicBezTo>
                  <a:cubicBezTo>
                    <a:pt x="40" y="64"/>
                    <a:pt x="40" y="63"/>
                    <a:pt x="41" y="63"/>
                  </a:cubicBezTo>
                  <a:cubicBezTo>
                    <a:pt x="41" y="63"/>
                    <a:pt x="41" y="62"/>
                    <a:pt x="42" y="62"/>
                  </a:cubicBezTo>
                  <a:cubicBezTo>
                    <a:pt x="42" y="63"/>
                    <a:pt x="42" y="65"/>
                    <a:pt x="44" y="65"/>
                  </a:cubicBezTo>
                  <a:cubicBezTo>
                    <a:pt x="44" y="65"/>
                    <a:pt x="43" y="61"/>
                    <a:pt x="46" y="62"/>
                  </a:cubicBezTo>
                  <a:cubicBezTo>
                    <a:pt x="50" y="63"/>
                    <a:pt x="54" y="59"/>
                    <a:pt x="57" y="56"/>
                  </a:cubicBezTo>
                  <a:cubicBezTo>
                    <a:pt x="60" y="54"/>
                    <a:pt x="62" y="51"/>
                    <a:pt x="65" y="48"/>
                  </a:cubicBezTo>
                  <a:cubicBezTo>
                    <a:pt x="68" y="45"/>
                    <a:pt x="69" y="41"/>
                    <a:pt x="72" y="37"/>
                  </a:cubicBezTo>
                  <a:cubicBezTo>
                    <a:pt x="73" y="36"/>
                    <a:pt x="76" y="35"/>
                    <a:pt x="77" y="33"/>
                  </a:cubicBezTo>
                  <a:cubicBezTo>
                    <a:pt x="78" y="31"/>
                    <a:pt x="79" y="27"/>
                    <a:pt x="79" y="25"/>
                  </a:cubicBezTo>
                  <a:cubicBezTo>
                    <a:pt x="78" y="25"/>
                    <a:pt x="77" y="25"/>
                    <a:pt x="76" y="25"/>
                  </a:cubicBezTo>
                  <a:cubicBezTo>
                    <a:pt x="75" y="25"/>
                    <a:pt x="75" y="27"/>
                    <a:pt x="74" y="27"/>
                  </a:cubicBezTo>
                  <a:close/>
                  <a:moveTo>
                    <a:pt x="62" y="39"/>
                  </a:moveTo>
                  <a:cubicBezTo>
                    <a:pt x="61" y="39"/>
                    <a:pt x="61" y="41"/>
                    <a:pt x="61" y="41"/>
                  </a:cubicBezTo>
                  <a:cubicBezTo>
                    <a:pt x="60" y="43"/>
                    <a:pt x="58" y="42"/>
                    <a:pt x="57" y="43"/>
                  </a:cubicBezTo>
                  <a:cubicBezTo>
                    <a:pt x="56" y="43"/>
                    <a:pt x="56" y="44"/>
                    <a:pt x="55" y="44"/>
                  </a:cubicBezTo>
                  <a:cubicBezTo>
                    <a:pt x="53" y="44"/>
                    <a:pt x="52" y="42"/>
                    <a:pt x="52" y="41"/>
                  </a:cubicBezTo>
                  <a:cubicBezTo>
                    <a:pt x="51" y="39"/>
                    <a:pt x="54" y="36"/>
                    <a:pt x="56" y="35"/>
                  </a:cubicBezTo>
                  <a:cubicBezTo>
                    <a:pt x="57" y="34"/>
                    <a:pt x="59" y="34"/>
                    <a:pt x="60" y="35"/>
                  </a:cubicBezTo>
                  <a:cubicBezTo>
                    <a:pt x="61" y="36"/>
                    <a:pt x="64" y="38"/>
                    <a:pt x="62" y="39"/>
                  </a:cubicBezTo>
                  <a:cubicBezTo>
                    <a:pt x="61" y="39"/>
                    <a:pt x="63" y="38"/>
                    <a:pt x="62" y="3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5" name="Freeform 739"/>
            <p:cNvSpPr>
              <a:spLocks/>
            </p:cNvSpPr>
            <p:nvPr/>
          </p:nvSpPr>
          <p:spPr bwMode="auto">
            <a:xfrm>
              <a:off x="6461652" y="5199836"/>
              <a:ext cx="60525" cy="62119"/>
            </a:xfrm>
            <a:custGeom>
              <a:avLst/>
              <a:gdLst>
                <a:gd name="T0" fmla="*/ 11 w 13"/>
                <a:gd name="T1" fmla="*/ 4 h 13"/>
                <a:gd name="T2" fmla="*/ 3 w 13"/>
                <a:gd name="T3" fmla="*/ 3 h 13"/>
                <a:gd name="T4" fmla="*/ 2 w 13"/>
                <a:gd name="T5" fmla="*/ 9 h 13"/>
                <a:gd name="T6" fmla="*/ 7 w 13"/>
                <a:gd name="T7" fmla="*/ 9 h 13"/>
                <a:gd name="T8" fmla="*/ 11 w 13"/>
                <a:gd name="T9" fmla="*/ 4 h 13"/>
                <a:gd name="T10" fmla="*/ 11 w 13"/>
                <a:gd name="T11" fmla="*/ 4 h 13"/>
              </a:gdLst>
              <a:ahLst/>
              <a:cxnLst>
                <a:cxn ang="0">
                  <a:pos x="T0" y="T1"/>
                </a:cxn>
                <a:cxn ang="0">
                  <a:pos x="T2" y="T3"/>
                </a:cxn>
                <a:cxn ang="0">
                  <a:pos x="T4" y="T5"/>
                </a:cxn>
                <a:cxn ang="0">
                  <a:pos x="T6" y="T7"/>
                </a:cxn>
                <a:cxn ang="0">
                  <a:pos x="T8" y="T9"/>
                </a:cxn>
                <a:cxn ang="0">
                  <a:pos x="T10" y="T11"/>
                </a:cxn>
              </a:cxnLst>
              <a:rect l="0" t="0" r="r" b="b"/>
              <a:pathLst>
                <a:path w="13" h="13">
                  <a:moveTo>
                    <a:pt x="11" y="4"/>
                  </a:moveTo>
                  <a:cubicBezTo>
                    <a:pt x="9" y="2"/>
                    <a:pt x="5" y="0"/>
                    <a:pt x="3" y="3"/>
                  </a:cubicBezTo>
                  <a:cubicBezTo>
                    <a:pt x="1" y="5"/>
                    <a:pt x="0" y="7"/>
                    <a:pt x="2" y="9"/>
                  </a:cubicBezTo>
                  <a:cubicBezTo>
                    <a:pt x="4" y="13"/>
                    <a:pt x="5" y="9"/>
                    <a:pt x="7" y="9"/>
                  </a:cubicBezTo>
                  <a:cubicBezTo>
                    <a:pt x="10" y="9"/>
                    <a:pt x="13" y="5"/>
                    <a:pt x="11" y="4"/>
                  </a:cubicBezTo>
                  <a:cubicBezTo>
                    <a:pt x="10" y="3"/>
                    <a:pt x="12" y="4"/>
                    <a:pt x="11"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6" name="Freeform 740"/>
            <p:cNvSpPr>
              <a:spLocks/>
            </p:cNvSpPr>
            <p:nvPr/>
          </p:nvSpPr>
          <p:spPr bwMode="auto">
            <a:xfrm>
              <a:off x="6133541" y="4620065"/>
              <a:ext cx="23891" cy="38226"/>
            </a:xfrm>
            <a:custGeom>
              <a:avLst/>
              <a:gdLst>
                <a:gd name="T0" fmla="*/ 2 w 5"/>
                <a:gd name="T1" fmla="*/ 5 h 8"/>
                <a:gd name="T2" fmla="*/ 5 w 5"/>
                <a:gd name="T3" fmla="*/ 1 h 8"/>
                <a:gd name="T4" fmla="*/ 1 w 5"/>
                <a:gd name="T5" fmla="*/ 3 h 8"/>
                <a:gd name="T6" fmla="*/ 0 w 5"/>
                <a:gd name="T7" fmla="*/ 8 h 8"/>
                <a:gd name="T8" fmla="*/ 2 w 5"/>
                <a:gd name="T9" fmla="*/ 5 h 8"/>
              </a:gdLst>
              <a:ahLst/>
              <a:cxnLst>
                <a:cxn ang="0">
                  <a:pos x="T0" y="T1"/>
                </a:cxn>
                <a:cxn ang="0">
                  <a:pos x="T2" y="T3"/>
                </a:cxn>
                <a:cxn ang="0">
                  <a:pos x="T4" y="T5"/>
                </a:cxn>
                <a:cxn ang="0">
                  <a:pos x="T6" y="T7"/>
                </a:cxn>
                <a:cxn ang="0">
                  <a:pos x="T8" y="T9"/>
                </a:cxn>
              </a:cxnLst>
              <a:rect l="0" t="0" r="r" b="b"/>
              <a:pathLst>
                <a:path w="5" h="8">
                  <a:moveTo>
                    <a:pt x="2" y="5"/>
                  </a:moveTo>
                  <a:cubicBezTo>
                    <a:pt x="2" y="4"/>
                    <a:pt x="4" y="2"/>
                    <a:pt x="5" y="1"/>
                  </a:cubicBezTo>
                  <a:cubicBezTo>
                    <a:pt x="4" y="0"/>
                    <a:pt x="2" y="2"/>
                    <a:pt x="1" y="3"/>
                  </a:cubicBezTo>
                  <a:cubicBezTo>
                    <a:pt x="0" y="4"/>
                    <a:pt x="0" y="6"/>
                    <a:pt x="0" y="8"/>
                  </a:cubicBezTo>
                  <a:cubicBezTo>
                    <a:pt x="2" y="7"/>
                    <a:pt x="2" y="6"/>
                    <a:pt x="2"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7" name="Freeform 741"/>
            <p:cNvSpPr>
              <a:spLocks/>
            </p:cNvSpPr>
            <p:nvPr/>
          </p:nvSpPr>
          <p:spPr bwMode="auto">
            <a:xfrm>
              <a:off x="6111241" y="4428933"/>
              <a:ext cx="162463" cy="210246"/>
            </a:xfrm>
            <a:custGeom>
              <a:avLst/>
              <a:gdLst>
                <a:gd name="T0" fmla="*/ 11 w 35"/>
                <a:gd name="T1" fmla="*/ 44 h 45"/>
                <a:gd name="T2" fmla="*/ 15 w 35"/>
                <a:gd name="T3" fmla="*/ 41 h 45"/>
                <a:gd name="T4" fmla="*/ 16 w 35"/>
                <a:gd name="T5" fmla="*/ 43 h 45"/>
                <a:gd name="T6" fmla="*/ 23 w 35"/>
                <a:gd name="T7" fmla="*/ 37 h 45"/>
                <a:gd name="T8" fmla="*/ 25 w 35"/>
                <a:gd name="T9" fmla="*/ 26 h 45"/>
                <a:gd name="T10" fmla="*/ 31 w 35"/>
                <a:gd name="T11" fmla="*/ 16 h 45"/>
                <a:gd name="T12" fmla="*/ 33 w 35"/>
                <a:gd name="T13" fmla="*/ 8 h 45"/>
                <a:gd name="T14" fmla="*/ 35 w 35"/>
                <a:gd name="T15" fmla="*/ 2 h 45"/>
                <a:gd name="T16" fmla="*/ 29 w 35"/>
                <a:gd name="T17" fmla="*/ 1 h 45"/>
                <a:gd name="T18" fmla="*/ 26 w 35"/>
                <a:gd name="T19" fmla="*/ 2 h 45"/>
                <a:gd name="T20" fmla="*/ 25 w 35"/>
                <a:gd name="T21" fmla="*/ 6 h 45"/>
                <a:gd name="T22" fmla="*/ 20 w 35"/>
                <a:gd name="T23" fmla="*/ 10 h 45"/>
                <a:gd name="T24" fmla="*/ 10 w 35"/>
                <a:gd name="T25" fmla="*/ 8 h 45"/>
                <a:gd name="T26" fmla="*/ 13 w 35"/>
                <a:gd name="T27" fmla="*/ 13 h 45"/>
                <a:gd name="T28" fmla="*/ 14 w 35"/>
                <a:gd name="T29" fmla="*/ 19 h 45"/>
                <a:gd name="T30" fmla="*/ 15 w 35"/>
                <a:gd name="T31" fmla="*/ 22 h 45"/>
                <a:gd name="T32" fmla="*/ 16 w 35"/>
                <a:gd name="T33" fmla="*/ 25 h 45"/>
                <a:gd name="T34" fmla="*/ 15 w 35"/>
                <a:gd name="T35" fmla="*/ 32 h 45"/>
                <a:gd name="T36" fmla="*/ 13 w 35"/>
                <a:gd name="T37" fmla="*/ 31 h 45"/>
                <a:gd name="T38" fmla="*/ 10 w 35"/>
                <a:gd name="T39" fmla="*/ 32 h 45"/>
                <a:gd name="T40" fmla="*/ 8 w 35"/>
                <a:gd name="T41" fmla="*/ 29 h 45"/>
                <a:gd name="T42" fmla="*/ 6 w 35"/>
                <a:gd name="T43" fmla="*/ 32 h 45"/>
                <a:gd name="T44" fmla="*/ 4 w 35"/>
                <a:gd name="T45" fmla="*/ 32 h 45"/>
                <a:gd name="T46" fmla="*/ 3 w 35"/>
                <a:gd name="T47" fmla="*/ 35 h 45"/>
                <a:gd name="T48" fmla="*/ 0 w 35"/>
                <a:gd name="T49" fmla="*/ 39 h 45"/>
                <a:gd name="T50" fmla="*/ 5 w 35"/>
                <a:gd name="T51" fmla="*/ 45 h 45"/>
                <a:gd name="T52" fmla="*/ 8 w 35"/>
                <a:gd name="T53" fmla="*/ 42 h 45"/>
                <a:gd name="T54" fmla="*/ 11 w 35"/>
                <a:gd name="T55" fmla="*/ 44 h 45"/>
                <a:gd name="T56" fmla="*/ 11 w 35"/>
                <a:gd name="T5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45">
                  <a:moveTo>
                    <a:pt x="11" y="44"/>
                  </a:moveTo>
                  <a:cubicBezTo>
                    <a:pt x="12" y="44"/>
                    <a:pt x="14" y="42"/>
                    <a:pt x="15" y="41"/>
                  </a:cubicBezTo>
                  <a:cubicBezTo>
                    <a:pt x="17" y="40"/>
                    <a:pt x="15" y="43"/>
                    <a:pt x="16" y="43"/>
                  </a:cubicBezTo>
                  <a:cubicBezTo>
                    <a:pt x="16" y="43"/>
                    <a:pt x="23" y="39"/>
                    <a:pt x="23" y="37"/>
                  </a:cubicBezTo>
                  <a:cubicBezTo>
                    <a:pt x="23" y="33"/>
                    <a:pt x="23" y="29"/>
                    <a:pt x="25" y="26"/>
                  </a:cubicBezTo>
                  <a:cubicBezTo>
                    <a:pt x="27" y="22"/>
                    <a:pt x="30" y="19"/>
                    <a:pt x="31" y="16"/>
                  </a:cubicBezTo>
                  <a:cubicBezTo>
                    <a:pt x="32" y="13"/>
                    <a:pt x="32" y="11"/>
                    <a:pt x="33" y="8"/>
                  </a:cubicBezTo>
                  <a:cubicBezTo>
                    <a:pt x="33" y="6"/>
                    <a:pt x="35" y="4"/>
                    <a:pt x="35" y="2"/>
                  </a:cubicBezTo>
                  <a:cubicBezTo>
                    <a:pt x="33" y="2"/>
                    <a:pt x="31" y="0"/>
                    <a:pt x="29" y="1"/>
                  </a:cubicBezTo>
                  <a:cubicBezTo>
                    <a:pt x="28" y="1"/>
                    <a:pt x="26" y="1"/>
                    <a:pt x="26" y="2"/>
                  </a:cubicBezTo>
                  <a:cubicBezTo>
                    <a:pt x="25" y="4"/>
                    <a:pt x="25" y="5"/>
                    <a:pt x="25" y="6"/>
                  </a:cubicBezTo>
                  <a:cubicBezTo>
                    <a:pt x="24" y="9"/>
                    <a:pt x="23" y="10"/>
                    <a:pt x="20" y="10"/>
                  </a:cubicBezTo>
                  <a:cubicBezTo>
                    <a:pt x="17" y="9"/>
                    <a:pt x="13" y="8"/>
                    <a:pt x="10" y="8"/>
                  </a:cubicBezTo>
                  <a:cubicBezTo>
                    <a:pt x="10" y="10"/>
                    <a:pt x="9" y="14"/>
                    <a:pt x="13" y="13"/>
                  </a:cubicBezTo>
                  <a:cubicBezTo>
                    <a:pt x="17" y="11"/>
                    <a:pt x="14" y="17"/>
                    <a:pt x="14" y="19"/>
                  </a:cubicBezTo>
                  <a:cubicBezTo>
                    <a:pt x="14" y="20"/>
                    <a:pt x="14" y="21"/>
                    <a:pt x="15" y="22"/>
                  </a:cubicBezTo>
                  <a:cubicBezTo>
                    <a:pt x="16" y="23"/>
                    <a:pt x="16" y="24"/>
                    <a:pt x="16" y="25"/>
                  </a:cubicBezTo>
                  <a:cubicBezTo>
                    <a:pt x="16" y="27"/>
                    <a:pt x="16" y="30"/>
                    <a:pt x="15" y="32"/>
                  </a:cubicBezTo>
                  <a:cubicBezTo>
                    <a:pt x="15" y="33"/>
                    <a:pt x="13" y="31"/>
                    <a:pt x="13" y="31"/>
                  </a:cubicBezTo>
                  <a:cubicBezTo>
                    <a:pt x="11" y="31"/>
                    <a:pt x="11" y="33"/>
                    <a:pt x="10" y="32"/>
                  </a:cubicBezTo>
                  <a:cubicBezTo>
                    <a:pt x="10" y="31"/>
                    <a:pt x="9" y="30"/>
                    <a:pt x="8" y="29"/>
                  </a:cubicBezTo>
                  <a:cubicBezTo>
                    <a:pt x="7" y="29"/>
                    <a:pt x="7" y="31"/>
                    <a:pt x="6" y="32"/>
                  </a:cubicBezTo>
                  <a:cubicBezTo>
                    <a:pt x="6" y="32"/>
                    <a:pt x="4" y="32"/>
                    <a:pt x="4" y="32"/>
                  </a:cubicBezTo>
                  <a:cubicBezTo>
                    <a:pt x="2" y="32"/>
                    <a:pt x="3" y="34"/>
                    <a:pt x="3" y="35"/>
                  </a:cubicBezTo>
                  <a:cubicBezTo>
                    <a:pt x="4" y="38"/>
                    <a:pt x="3" y="37"/>
                    <a:pt x="0" y="39"/>
                  </a:cubicBezTo>
                  <a:cubicBezTo>
                    <a:pt x="2" y="41"/>
                    <a:pt x="4" y="42"/>
                    <a:pt x="5" y="45"/>
                  </a:cubicBezTo>
                  <a:cubicBezTo>
                    <a:pt x="6" y="44"/>
                    <a:pt x="7" y="43"/>
                    <a:pt x="8" y="42"/>
                  </a:cubicBezTo>
                  <a:cubicBezTo>
                    <a:pt x="10" y="41"/>
                    <a:pt x="10" y="43"/>
                    <a:pt x="11" y="44"/>
                  </a:cubicBezTo>
                  <a:cubicBezTo>
                    <a:pt x="12" y="44"/>
                    <a:pt x="10" y="43"/>
                    <a:pt x="11" y="4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8" name="Freeform 742"/>
            <p:cNvSpPr>
              <a:spLocks/>
            </p:cNvSpPr>
            <p:nvPr/>
          </p:nvSpPr>
          <p:spPr bwMode="auto">
            <a:xfrm>
              <a:off x="6181324" y="4260099"/>
              <a:ext cx="297849" cy="210246"/>
            </a:xfrm>
            <a:custGeom>
              <a:avLst/>
              <a:gdLst>
                <a:gd name="T0" fmla="*/ 12 w 64"/>
                <a:gd name="T1" fmla="*/ 37 h 45"/>
                <a:gd name="T2" fmla="*/ 17 w 64"/>
                <a:gd name="T3" fmla="*/ 37 h 45"/>
                <a:gd name="T4" fmla="*/ 20 w 64"/>
                <a:gd name="T5" fmla="*/ 38 h 45"/>
                <a:gd name="T6" fmla="*/ 21 w 64"/>
                <a:gd name="T7" fmla="*/ 33 h 45"/>
                <a:gd name="T8" fmla="*/ 25 w 64"/>
                <a:gd name="T9" fmla="*/ 30 h 45"/>
                <a:gd name="T10" fmla="*/ 30 w 64"/>
                <a:gd name="T11" fmla="*/ 33 h 45"/>
                <a:gd name="T12" fmla="*/ 36 w 64"/>
                <a:gd name="T13" fmla="*/ 34 h 45"/>
                <a:gd name="T14" fmla="*/ 39 w 64"/>
                <a:gd name="T15" fmla="*/ 34 h 45"/>
                <a:gd name="T16" fmla="*/ 41 w 64"/>
                <a:gd name="T17" fmla="*/ 30 h 45"/>
                <a:gd name="T18" fmla="*/ 45 w 64"/>
                <a:gd name="T19" fmla="*/ 31 h 45"/>
                <a:gd name="T20" fmla="*/ 50 w 64"/>
                <a:gd name="T21" fmla="*/ 31 h 45"/>
                <a:gd name="T22" fmla="*/ 55 w 64"/>
                <a:gd name="T23" fmla="*/ 29 h 45"/>
                <a:gd name="T24" fmla="*/ 60 w 64"/>
                <a:gd name="T25" fmla="*/ 30 h 45"/>
                <a:gd name="T26" fmla="*/ 58 w 64"/>
                <a:gd name="T27" fmla="*/ 24 h 45"/>
                <a:gd name="T28" fmla="*/ 55 w 64"/>
                <a:gd name="T29" fmla="*/ 20 h 45"/>
                <a:gd name="T30" fmla="*/ 51 w 64"/>
                <a:gd name="T31" fmla="*/ 16 h 45"/>
                <a:gd name="T32" fmla="*/ 47 w 64"/>
                <a:gd name="T33" fmla="*/ 13 h 45"/>
                <a:gd name="T34" fmla="*/ 46 w 64"/>
                <a:gd name="T35" fmla="*/ 12 h 45"/>
                <a:gd name="T36" fmla="*/ 44 w 64"/>
                <a:gd name="T37" fmla="*/ 12 h 45"/>
                <a:gd name="T38" fmla="*/ 44 w 64"/>
                <a:gd name="T39" fmla="*/ 6 h 45"/>
                <a:gd name="T40" fmla="*/ 41 w 64"/>
                <a:gd name="T41" fmla="*/ 1 h 45"/>
                <a:gd name="T42" fmla="*/ 41 w 64"/>
                <a:gd name="T43" fmla="*/ 0 h 45"/>
                <a:gd name="T44" fmla="*/ 38 w 64"/>
                <a:gd name="T45" fmla="*/ 0 h 45"/>
                <a:gd name="T46" fmla="*/ 35 w 64"/>
                <a:gd name="T47" fmla="*/ 3 h 45"/>
                <a:gd name="T48" fmla="*/ 26 w 64"/>
                <a:gd name="T49" fmla="*/ 10 h 45"/>
                <a:gd name="T50" fmla="*/ 22 w 64"/>
                <a:gd name="T51" fmla="*/ 11 h 45"/>
                <a:gd name="T52" fmla="*/ 19 w 64"/>
                <a:gd name="T53" fmla="*/ 15 h 45"/>
                <a:gd name="T54" fmla="*/ 13 w 64"/>
                <a:gd name="T55" fmla="*/ 17 h 45"/>
                <a:gd name="T56" fmla="*/ 9 w 64"/>
                <a:gd name="T57" fmla="*/ 17 h 45"/>
                <a:gd name="T58" fmla="*/ 6 w 64"/>
                <a:gd name="T59" fmla="*/ 18 h 45"/>
                <a:gd name="T60" fmla="*/ 3 w 64"/>
                <a:gd name="T61" fmla="*/ 23 h 45"/>
                <a:gd name="T62" fmla="*/ 4 w 64"/>
                <a:gd name="T63" fmla="*/ 34 h 45"/>
                <a:gd name="T64" fmla="*/ 6 w 64"/>
                <a:gd name="T65" fmla="*/ 39 h 45"/>
                <a:gd name="T66" fmla="*/ 9 w 64"/>
                <a:gd name="T67" fmla="*/ 45 h 45"/>
                <a:gd name="T68" fmla="*/ 12 w 64"/>
                <a:gd name="T69"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 h="45">
                  <a:moveTo>
                    <a:pt x="12" y="37"/>
                  </a:moveTo>
                  <a:cubicBezTo>
                    <a:pt x="13" y="37"/>
                    <a:pt x="16" y="36"/>
                    <a:pt x="17" y="37"/>
                  </a:cubicBezTo>
                  <a:cubicBezTo>
                    <a:pt x="17" y="38"/>
                    <a:pt x="20" y="38"/>
                    <a:pt x="20" y="38"/>
                  </a:cubicBezTo>
                  <a:cubicBezTo>
                    <a:pt x="21" y="36"/>
                    <a:pt x="20" y="34"/>
                    <a:pt x="21" y="33"/>
                  </a:cubicBezTo>
                  <a:cubicBezTo>
                    <a:pt x="21" y="32"/>
                    <a:pt x="23" y="29"/>
                    <a:pt x="25" y="30"/>
                  </a:cubicBezTo>
                  <a:cubicBezTo>
                    <a:pt x="27" y="30"/>
                    <a:pt x="28" y="32"/>
                    <a:pt x="30" y="33"/>
                  </a:cubicBezTo>
                  <a:cubicBezTo>
                    <a:pt x="32" y="34"/>
                    <a:pt x="34" y="34"/>
                    <a:pt x="36" y="34"/>
                  </a:cubicBezTo>
                  <a:cubicBezTo>
                    <a:pt x="37" y="34"/>
                    <a:pt x="39" y="35"/>
                    <a:pt x="39" y="34"/>
                  </a:cubicBezTo>
                  <a:cubicBezTo>
                    <a:pt x="40" y="33"/>
                    <a:pt x="40" y="29"/>
                    <a:pt x="41" y="30"/>
                  </a:cubicBezTo>
                  <a:cubicBezTo>
                    <a:pt x="43" y="31"/>
                    <a:pt x="43" y="31"/>
                    <a:pt x="45" y="31"/>
                  </a:cubicBezTo>
                  <a:cubicBezTo>
                    <a:pt x="47" y="30"/>
                    <a:pt x="48" y="31"/>
                    <a:pt x="50" y="31"/>
                  </a:cubicBezTo>
                  <a:cubicBezTo>
                    <a:pt x="52" y="31"/>
                    <a:pt x="53" y="28"/>
                    <a:pt x="55" y="29"/>
                  </a:cubicBezTo>
                  <a:cubicBezTo>
                    <a:pt x="56" y="29"/>
                    <a:pt x="58" y="31"/>
                    <a:pt x="60" y="30"/>
                  </a:cubicBezTo>
                  <a:cubicBezTo>
                    <a:pt x="64" y="28"/>
                    <a:pt x="59" y="26"/>
                    <a:pt x="58" y="24"/>
                  </a:cubicBezTo>
                  <a:cubicBezTo>
                    <a:pt x="57" y="22"/>
                    <a:pt x="57" y="21"/>
                    <a:pt x="55" y="20"/>
                  </a:cubicBezTo>
                  <a:cubicBezTo>
                    <a:pt x="53" y="19"/>
                    <a:pt x="52" y="18"/>
                    <a:pt x="51" y="16"/>
                  </a:cubicBezTo>
                  <a:cubicBezTo>
                    <a:pt x="51" y="14"/>
                    <a:pt x="49" y="14"/>
                    <a:pt x="47" y="13"/>
                  </a:cubicBezTo>
                  <a:cubicBezTo>
                    <a:pt x="47" y="13"/>
                    <a:pt x="47" y="12"/>
                    <a:pt x="46" y="12"/>
                  </a:cubicBezTo>
                  <a:cubicBezTo>
                    <a:pt x="46" y="12"/>
                    <a:pt x="44" y="12"/>
                    <a:pt x="44" y="12"/>
                  </a:cubicBezTo>
                  <a:cubicBezTo>
                    <a:pt x="43" y="11"/>
                    <a:pt x="44" y="7"/>
                    <a:pt x="44" y="6"/>
                  </a:cubicBezTo>
                  <a:cubicBezTo>
                    <a:pt x="44" y="4"/>
                    <a:pt x="42" y="3"/>
                    <a:pt x="41" y="1"/>
                  </a:cubicBezTo>
                  <a:cubicBezTo>
                    <a:pt x="41" y="1"/>
                    <a:pt x="41" y="0"/>
                    <a:pt x="41" y="0"/>
                  </a:cubicBezTo>
                  <a:cubicBezTo>
                    <a:pt x="40" y="0"/>
                    <a:pt x="39" y="0"/>
                    <a:pt x="38" y="0"/>
                  </a:cubicBezTo>
                  <a:cubicBezTo>
                    <a:pt x="36" y="1"/>
                    <a:pt x="36" y="1"/>
                    <a:pt x="35" y="3"/>
                  </a:cubicBezTo>
                  <a:cubicBezTo>
                    <a:pt x="35" y="6"/>
                    <a:pt x="28" y="10"/>
                    <a:pt x="26" y="10"/>
                  </a:cubicBezTo>
                  <a:cubicBezTo>
                    <a:pt x="25" y="10"/>
                    <a:pt x="21" y="10"/>
                    <a:pt x="22" y="11"/>
                  </a:cubicBezTo>
                  <a:cubicBezTo>
                    <a:pt x="23" y="13"/>
                    <a:pt x="20" y="15"/>
                    <a:pt x="19" y="15"/>
                  </a:cubicBezTo>
                  <a:cubicBezTo>
                    <a:pt x="17" y="16"/>
                    <a:pt x="15" y="17"/>
                    <a:pt x="13" y="17"/>
                  </a:cubicBezTo>
                  <a:cubicBezTo>
                    <a:pt x="11" y="18"/>
                    <a:pt x="11" y="16"/>
                    <a:pt x="9" y="17"/>
                  </a:cubicBezTo>
                  <a:cubicBezTo>
                    <a:pt x="7" y="18"/>
                    <a:pt x="6" y="17"/>
                    <a:pt x="6" y="18"/>
                  </a:cubicBezTo>
                  <a:cubicBezTo>
                    <a:pt x="5" y="20"/>
                    <a:pt x="4" y="22"/>
                    <a:pt x="3" y="23"/>
                  </a:cubicBezTo>
                  <a:cubicBezTo>
                    <a:pt x="0" y="27"/>
                    <a:pt x="2" y="30"/>
                    <a:pt x="4" y="34"/>
                  </a:cubicBezTo>
                  <a:cubicBezTo>
                    <a:pt x="5" y="36"/>
                    <a:pt x="5" y="37"/>
                    <a:pt x="6" y="39"/>
                  </a:cubicBezTo>
                  <a:cubicBezTo>
                    <a:pt x="8" y="41"/>
                    <a:pt x="9" y="42"/>
                    <a:pt x="9" y="45"/>
                  </a:cubicBezTo>
                  <a:cubicBezTo>
                    <a:pt x="9" y="44"/>
                    <a:pt x="10" y="37"/>
                    <a:pt x="12" y="3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29" name="Freeform 743"/>
            <p:cNvSpPr>
              <a:spLocks/>
            </p:cNvSpPr>
            <p:nvPr/>
          </p:nvSpPr>
          <p:spPr bwMode="auto">
            <a:xfrm>
              <a:off x="5850027" y="3960658"/>
              <a:ext cx="546322" cy="383858"/>
            </a:xfrm>
            <a:custGeom>
              <a:avLst/>
              <a:gdLst>
                <a:gd name="T0" fmla="*/ 83 w 117"/>
                <a:gd name="T1" fmla="*/ 82 h 82"/>
                <a:gd name="T2" fmla="*/ 93 w 117"/>
                <a:gd name="T3" fmla="*/ 76 h 82"/>
                <a:gd name="T4" fmla="*/ 105 w 117"/>
                <a:gd name="T5" fmla="*/ 68 h 82"/>
                <a:gd name="T6" fmla="*/ 112 w 117"/>
                <a:gd name="T7" fmla="*/ 64 h 82"/>
                <a:gd name="T8" fmla="*/ 107 w 117"/>
                <a:gd name="T9" fmla="*/ 55 h 82"/>
                <a:gd name="T10" fmla="*/ 110 w 117"/>
                <a:gd name="T11" fmla="*/ 46 h 82"/>
                <a:gd name="T12" fmla="*/ 114 w 117"/>
                <a:gd name="T13" fmla="*/ 40 h 82"/>
                <a:gd name="T14" fmla="*/ 117 w 117"/>
                <a:gd name="T15" fmla="*/ 21 h 82"/>
                <a:gd name="T16" fmla="*/ 81 w 117"/>
                <a:gd name="T17" fmla="*/ 1 h 82"/>
                <a:gd name="T18" fmla="*/ 75 w 117"/>
                <a:gd name="T19" fmla="*/ 2 h 82"/>
                <a:gd name="T20" fmla="*/ 67 w 117"/>
                <a:gd name="T21" fmla="*/ 2 h 82"/>
                <a:gd name="T22" fmla="*/ 59 w 117"/>
                <a:gd name="T23" fmla="*/ 1 h 82"/>
                <a:gd name="T24" fmla="*/ 29 w 117"/>
                <a:gd name="T25" fmla="*/ 21 h 82"/>
                <a:gd name="T26" fmla="*/ 22 w 117"/>
                <a:gd name="T27" fmla="*/ 25 h 82"/>
                <a:gd name="T28" fmla="*/ 19 w 117"/>
                <a:gd name="T29" fmla="*/ 42 h 82"/>
                <a:gd name="T30" fmla="*/ 8 w 117"/>
                <a:gd name="T31" fmla="*/ 43 h 82"/>
                <a:gd name="T32" fmla="*/ 5 w 117"/>
                <a:gd name="T33" fmla="*/ 51 h 82"/>
                <a:gd name="T34" fmla="*/ 11 w 117"/>
                <a:gd name="T35" fmla="*/ 56 h 82"/>
                <a:gd name="T36" fmla="*/ 19 w 117"/>
                <a:gd name="T37" fmla="*/ 62 h 82"/>
                <a:gd name="T38" fmla="*/ 21 w 117"/>
                <a:gd name="T39" fmla="*/ 55 h 82"/>
                <a:gd name="T40" fmla="*/ 28 w 117"/>
                <a:gd name="T41" fmla="*/ 50 h 82"/>
                <a:gd name="T42" fmla="*/ 35 w 117"/>
                <a:gd name="T43" fmla="*/ 53 h 82"/>
                <a:gd name="T44" fmla="*/ 46 w 117"/>
                <a:gd name="T45" fmla="*/ 55 h 82"/>
                <a:gd name="T46" fmla="*/ 64 w 117"/>
                <a:gd name="T47" fmla="*/ 53 h 82"/>
                <a:gd name="T48" fmla="*/ 68 w 117"/>
                <a:gd name="T49" fmla="*/ 47 h 82"/>
                <a:gd name="T50" fmla="*/ 77 w 117"/>
                <a:gd name="T51" fmla="*/ 31 h 82"/>
                <a:gd name="T52" fmla="*/ 79 w 117"/>
                <a:gd name="T53" fmla="*/ 16 h 82"/>
                <a:gd name="T54" fmla="*/ 75 w 117"/>
                <a:gd name="T55" fmla="*/ 2 h 82"/>
                <a:gd name="T56" fmla="*/ 78 w 117"/>
                <a:gd name="T57" fmla="*/ 16 h 82"/>
                <a:gd name="T58" fmla="*/ 77 w 117"/>
                <a:gd name="T59" fmla="*/ 35 h 82"/>
                <a:gd name="T60" fmla="*/ 68 w 117"/>
                <a:gd name="T61" fmla="*/ 46 h 82"/>
                <a:gd name="T62" fmla="*/ 72 w 117"/>
                <a:gd name="T63" fmla="*/ 55 h 82"/>
                <a:gd name="T64" fmla="*/ 75 w 117"/>
                <a:gd name="T65" fmla="*/ 65 h 82"/>
                <a:gd name="T66" fmla="*/ 72 w 117"/>
                <a:gd name="T67" fmla="*/ 74 h 82"/>
                <a:gd name="T68" fmla="*/ 77 w 117"/>
                <a:gd name="T69" fmla="*/ 81 h 82"/>
                <a:gd name="T70" fmla="*/ 80 w 117"/>
                <a:gd name="T71" fmla="*/ 8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 h="82">
                  <a:moveTo>
                    <a:pt x="80" y="81"/>
                  </a:moveTo>
                  <a:cubicBezTo>
                    <a:pt x="81" y="80"/>
                    <a:pt x="82" y="82"/>
                    <a:pt x="83" y="82"/>
                  </a:cubicBezTo>
                  <a:cubicBezTo>
                    <a:pt x="85" y="81"/>
                    <a:pt x="87" y="80"/>
                    <a:pt x="89" y="79"/>
                  </a:cubicBezTo>
                  <a:cubicBezTo>
                    <a:pt x="90" y="79"/>
                    <a:pt x="93" y="78"/>
                    <a:pt x="93" y="76"/>
                  </a:cubicBezTo>
                  <a:cubicBezTo>
                    <a:pt x="93" y="74"/>
                    <a:pt x="94" y="75"/>
                    <a:pt x="96" y="74"/>
                  </a:cubicBezTo>
                  <a:cubicBezTo>
                    <a:pt x="99" y="74"/>
                    <a:pt x="103" y="71"/>
                    <a:pt x="105" y="68"/>
                  </a:cubicBezTo>
                  <a:cubicBezTo>
                    <a:pt x="106" y="67"/>
                    <a:pt x="106" y="66"/>
                    <a:pt x="107" y="65"/>
                  </a:cubicBezTo>
                  <a:cubicBezTo>
                    <a:pt x="108" y="64"/>
                    <a:pt x="110" y="64"/>
                    <a:pt x="112" y="64"/>
                  </a:cubicBezTo>
                  <a:cubicBezTo>
                    <a:pt x="112" y="62"/>
                    <a:pt x="110" y="61"/>
                    <a:pt x="109" y="59"/>
                  </a:cubicBezTo>
                  <a:cubicBezTo>
                    <a:pt x="109" y="58"/>
                    <a:pt x="110" y="55"/>
                    <a:pt x="107" y="55"/>
                  </a:cubicBezTo>
                  <a:cubicBezTo>
                    <a:pt x="106" y="55"/>
                    <a:pt x="109" y="53"/>
                    <a:pt x="108" y="52"/>
                  </a:cubicBezTo>
                  <a:cubicBezTo>
                    <a:pt x="108" y="49"/>
                    <a:pt x="109" y="48"/>
                    <a:pt x="110" y="46"/>
                  </a:cubicBezTo>
                  <a:cubicBezTo>
                    <a:pt x="110" y="44"/>
                    <a:pt x="112" y="44"/>
                    <a:pt x="112" y="42"/>
                  </a:cubicBezTo>
                  <a:cubicBezTo>
                    <a:pt x="112" y="41"/>
                    <a:pt x="113" y="40"/>
                    <a:pt x="114" y="40"/>
                  </a:cubicBezTo>
                  <a:cubicBezTo>
                    <a:pt x="117" y="40"/>
                    <a:pt x="117" y="40"/>
                    <a:pt x="117" y="38"/>
                  </a:cubicBezTo>
                  <a:cubicBezTo>
                    <a:pt x="117" y="32"/>
                    <a:pt x="117" y="27"/>
                    <a:pt x="117" y="21"/>
                  </a:cubicBezTo>
                  <a:cubicBezTo>
                    <a:pt x="117" y="19"/>
                    <a:pt x="113" y="18"/>
                    <a:pt x="111" y="17"/>
                  </a:cubicBezTo>
                  <a:cubicBezTo>
                    <a:pt x="101" y="12"/>
                    <a:pt x="91" y="6"/>
                    <a:pt x="81" y="1"/>
                  </a:cubicBezTo>
                  <a:cubicBezTo>
                    <a:pt x="80" y="1"/>
                    <a:pt x="80" y="0"/>
                    <a:pt x="79" y="0"/>
                  </a:cubicBezTo>
                  <a:cubicBezTo>
                    <a:pt x="78" y="1"/>
                    <a:pt x="76" y="2"/>
                    <a:pt x="75" y="2"/>
                  </a:cubicBezTo>
                  <a:cubicBezTo>
                    <a:pt x="74" y="3"/>
                    <a:pt x="72" y="5"/>
                    <a:pt x="71" y="5"/>
                  </a:cubicBezTo>
                  <a:cubicBezTo>
                    <a:pt x="70" y="5"/>
                    <a:pt x="69" y="3"/>
                    <a:pt x="67" y="2"/>
                  </a:cubicBezTo>
                  <a:cubicBezTo>
                    <a:pt x="66" y="1"/>
                    <a:pt x="65" y="1"/>
                    <a:pt x="64" y="1"/>
                  </a:cubicBezTo>
                  <a:cubicBezTo>
                    <a:pt x="62" y="0"/>
                    <a:pt x="61" y="0"/>
                    <a:pt x="59" y="1"/>
                  </a:cubicBezTo>
                  <a:cubicBezTo>
                    <a:pt x="52" y="5"/>
                    <a:pt x="45" y="10"/>
                    <a:pt x="38" y="14"/>
                  </a:cubicBezTo>
                  <a:cubicBezTo>
                    <a:pt x="35" y="16"/>
                    <a:pt x="32" y="18"/>
                    <a:pt x="29" y="21"/>
                  </a:cubicBezTo>
                  <a:cubicBezTo>
                    <a:pt x="28" y="22"/>
                    <a:pt x="27" y="22"/>
                    <a:pt x="26" y="22"/>
                  </a:cubicBezTo>
                  <a:cubicBezTo>
                    <a:pt x="23" y="22"/>
                    <a:pt x="22" y="22"/>
                    <a:pt x="22" y="25"/>
                  </a:cubicBezTo>
                  <a:cubicBezTo>
                    <a:pt x="22" y="28"/>
                    <a:pt x="22" y="31"/>
                    <a:pt x="22" y="34"/>
                  </a:cubicBezTo>
                  <a:cubicBezTo>
                    <a:pt x="22" y="37"/>
                    <a:pt x="21" y="40"/>
                    <a:pt x="19" y="42"/>
                  </a:cubicBezTo>
                  <a:cubicBezTo>
                    <a:pt x="18" y="43"/>
                    <a:pt x="15" y="43"/>
                    <a:pt x="14" y="43"/>
                  </a:cubicBezTo>
                  <a:cubicBezTo>
                    <a:pt x="12" y="43"/>
                    <a:pt x="10" y="43"/>
                    <a:pt x="8" y="43"/>
                  </a:cubicBezTo>
                  <a:cubicBezTo>
                    <a:pt x="6" y="43"/>
                    <a:pt x="4" y="44"/>
                    <a:pt x="2" y="44"/>
                  </a:cubicBezTo>
                  <a:cubicBezTo>
                    <a:pt x="0" y="44"/>
                    <a:pt x="5" y="51"/>
                    <a:pt x="5" y="51"/>
                  </a:cubicBezTo>
                  <a:cubicBezTo>
                    <a:pt x="6" y="54"/>
                    <a:pt x="7" y="56"/>
                    <a:pt x="10" y="57"/>
                  </a:cubicBezTo>
                  <a:cubicBezTo>
                    <a:pt x="10" y="57"/>
                    <a:pt x="11" y="56"/>
                    <a:pt x="11" y="56"/>
                  </a:cubicBezTo>
                  <a:cubicBezTo>
                    <a:pt x="12" y="57"/>
                    <a:pt x="12" y="60"/>
                    <a:pt x="14" y="58"/>
                  </a:cubicBezTo>
                  <a:cubicBezTo>
                    <a:pt x="16" y="56"/>
                    <a:pt x="18" y="61"/>
                    <a:pt x="19" y="62"/>
                  </a:cubicBezTo>
                  <a:cubicBezTo>
                    <a:pt x="19" y="61"/>
                    <a:pt x="20" y="59"/>
                    <a:pt x="20" y="58"/>
                  </a:cubicBezTo>
                  <a:cubicBezTo>
                    <a:pt x="20" y="57"/>
                    <a:pt x="21" y="56"/>
                    <a:pt x="21" y="55"/>
                  </a:cubicBezTo>
                  <a:cubicBezTo>
                    <a:pt x="22" y="52"/>
                    <a:pt x="22" y="52"/>
                    <a:pt x="25" y="51"/>
                  </a:cubicBezTo>
                  <a:cubicBezTo>
                    <a:pt x="26" y="50"/>
                    <a:pt x="27" y="50"/>
                    <a:pt x="28" y="50"/>
                  </a:cubicBezTo>
                  <a:cubicBezTo>
                    <a:pt x="29" y="49"/>
                    <a:pt x="30" y="51"/>
                    <a:pt x="31" y="51"/>
                  </a:cubicBezTo>
                  <a:cubicBezTo>
                    <a:pt x="33" y="51"/>
                    <a:pt x="34" y="52"/>
                    <a:pt x="35" y="53"/>
                  </a:cubicBezTo>
                  <a:cubicBezTo>
                    <a:pt x="36" y="54"/>
                    <a:pt x="37" y="54"/>
                    <a:pt x="39" y="54"/>
                  </a:cubicBezTo>
                  <a:cubicBezTo>
                    <a:pt x="42" y="52"/>
                    <a:pt x="43" y="55"/>
                    <a:pt x="46" y="55"/>
                  </a:cubicBezTo>
                  <a:cubicBezTo>
                    <a:pt x="49" y="55"/>
                    <a:pt x="52" y="53"/>
                    <a:pt x="55" y="53"/>
                  </a:cubicBezTo>
                  <a:cubicBezTo>
                    <a:pt x="57" y="53"/>
                    <a:pt x="61" y="54"/>
                    <a:pt x="64" y="53"/>
                  </a:cubicBezTo>
                  <a:cubicBezTo>
                    <a:pt x="65" y="53"/>
                    <a:pt x="66" y="52"/>
                    <a:pt x="67" y="51"/>
                  </a:cubicBezTo>
                  <a:cubicBezTo>
                    <a:pt x="69" y="50"/>
                    <a:pt x="68" y="49"/>
                    <a:pt x="68" y="47"/>
                  </a:cubicBezTo>
                  <a:cubicBezTo>
                    <a:pt x="68" y="42"/>
                    <a:pt x="73" y="39"/>
                    <a:pt x="77" y="35"/>
                  </a:cubicBezTo>
                  <a:cubicBezTo>
                    <a:pt x="78" y="34"/>
                    <a:pt x="77" y="32"/>
                    <a:pt x="77" y="31"/>
                  </a:cubicBezTo>
                  <a:cubicBezTo>
                    <a:pt x="77" y="28"/>
                    <a:pt x="77" y="26"/>
                    <a:pt x="77" y="23"/>
                  </a:cubicBezTo>
                  <a:cubicBezTo>
                    <a:pt x="78" y="21"/>
                    <a:pt x="79" y="18"/>
                    <a:pt x="79" y="16"/>
                  </a:cubicBezTo>
                  <a:cubicBezTo>
                    <a:pt x="78" y="14"/>
                    <a:pt x="77" y="12"/>
                    <a:pt x="76" y="11"/>
                  </a:cubicBezTo>
                  <a:cubicBezTo>
                    <a:pt x="74" y="8"/>
                    <a:pt x="75" y="5"/>
                    <a:pt x="75" y="2"/>
                  </a:cubicBezTo>
                  <a:cubicBezTo>
                    <a:pt x="75" y="5"/>
                    <a:pt x="75" y="7"/>
                    <a:pt x="75" y="9"/>
                  </a:cubicBezTo>
                  <a:cubicBezTo>
                    <a:pt x="75" y="11"/>
                    <a:pt x="78" y="14"/>
                    <a:pt x="78" y="16"/>
                  </a:cubicBezTo>
                  <a:cubicBezTo>
                    <a:pt x="79" y="19"/>
                    <a:pt x="77" y="23"/>
                    <a:pt x="77" y="26"/>
                  </a:cubicBezTo>
                  <a:cubicBezTo>
                    <a:pt x="77" y="28"/>
                    <a:pt x="78" y="32"/>
                    <a:pt x="77" y="35"/>
                  </a:cubicBezTo>
                  <a:cubicBezTo>
                    <a:pt x="76" y="37"/>
                    <a:pt x="72" y="39"/>
                    <a:pt x="71" y="41"/>
                  </a:cubicBezTo>
                  <a:cubicBezTo>
                    <a:pt x="69" y="42"/>
                    <a:pt x="68" y="44"/>
                    <a:pt x="68" y="46"/>
                  </a:cubicBezTo>
                  <a:cubicBezTo>
                    <a:pt x="67" y="49"/>
                    <a:pt x="69" y="50"/>
                    <a:pt x="70" y="53"/>
                  </a:cubicBezTo>
                  <a:cubicBezTo>
                    <a:pt x="70" y="54"/>
                    <a:pt x="71" y="54"/>
                    <a:pt x="72" y="55"/>
                  </a:cubicBezTo>
                  <a:cubicBezTo>
                    <a:pt x="74" y="56"/>
                    <a:pt x="75" y="57"/>
                    <a:pt x="75" y="59"/>
                  </a:cubicBezTo>
                  <a:cubicBezTo>
                    <a:pt x="75" y="61"/>
                    <a:pt x="75" y="63"/>
                    <a:pt x="75" y="65"/>
                  </a:cubicBezTo>
                  <a:cubicBezTo>
                    <a:pt x="75" y="66"/>
                    <a:pt x="76" y="68"/>
                    <a:pt x="77" y="70"/>
                  </a:cubicBezTo>
                  <a:cubicBezTo>
                    <a:pt x="74" y="70"/>
                    <a:pt x="67" y="70"/>
                    <a:pt x="72" y="74"/>
                  </a:cubicBezTo>
                  <a:cubicBezTo>
                    <a:pt x="74" y="75"/>
                    <a:pt x="75" y="76"/>
                    <a:pt x="76" y="78"/>
                  </a:cubicBezTo>
                  <a:cubicBezTo>
                    <a:pt x="76" y="79"/>
                    <a:pt x="77" y="80"/>
                    <a:pt x="77" y="81"/>
                  </a:cubicBezTo>
                  <a:cubicBezTo>
                    <a:pt x="77" y="82"/>
                    <a:pt x="80" y="81"/>
                    <a:pt x="80" y="81"/>
                  </a:cubicBezTo>
                  <a:cubicBezTo>
                    <a:pt x="82" y="80"/>
                    <a:pt x="80" y="81"/>
                    <a:pt x="80" y="8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0" name="Freeform 744"/>
            <p:cNvSpPr>
              <a:spLocks/>
            </p:cNvSpPr>
            <p:nvPr/>
          </p:nvSpPr>
          <p:spPr bwMode="auto">
            <a:xfrm>
              <a:off x="6343786" y="3970214"/>
              <a:ext cx="383859" cy="473054"/>
            </a:xfrm>
            <a:custGeom>
              <a:avLst/>
              <a:gdLst>
                <a:gd name="T0" fmla="*/ 6 w 82"/>
                <a:gd name="T1" fmla="*/ 39 h 101"/>
                <a:gd name="T2" fmla="*/ 6 w 82"/>
                <a:gd name="T3" fmla="*/ 41 h 101"/>
                <a:gd name="T4" fmla="*/ 4 w 82"/>
                <a:gd name="T5" fmla="*/ 43 h 101"/>
                <a:gd name="T6" fmla="*/ 2 w 82"/>
                <a:gd name="T7" fmla="*/ 49 h 101"/>
                <a:gd name="T8" fmla="*/ 2 w 82"/>
                <a:gd name="T9" fmla="*/ 51 h 101"/>
                <a:gd name="T10" fmla="*/ 1 w 82"/>
                <a:gd name="T11" fmla="*/ 53 h 101"/>
                <a:gd name="T12" fmla="*/ 4 w 82"/>
                <a:gd name="T13" fmla="*/ 58 h 101"/>
                <a:gd name="T14" fmla="*/ 6 w 82"/>
                <a:gd name="T15" fmla="*/ 60 h 101"/>
                <a:gd name="T16" fmla="*/ 6 w 82"/>
                <a:gd name="T17" fmla="*/ 63 h 101"/>
                <a:gd name="T18" fmla="*/ 9 w 82"/>
                <a:gd name="T19" fmla="*/ 68 h 101"/>
                <a:gd name="T20" fmla="*/ 9 w 82"/>
                <a:gd name="T21" fmla="*/ 74 h 101"/>
                <a:gd name="T22" fmla="*/ 15 w 82"/>
                <a:gd name="T23" fmla="*/ 76 h 101"/>
                <a:gd name="T24" fmla="*/ 18 w 82"/>
                <a:gd name="T25" fmla="*/ 81 h 101"/>
                <a:gd name="T26" fmla="*/ 22 w 82"/>
                <a:gd name="T27" fmla="*/ 84 h 101"/>
                <a:gd name="T28" fmla="*/ 26 w 82"/>
                <a:gd name="T29" fmla="*/ 88 h 101"/>
                <a:gd name="T30" fmla="*/ 26 w 82"/>
                <a:gd name="T31" fmla="*/ 91 h 101"/>
                <a:gd name="T32" fmla="*/ 28 w 82"/>
                <a:gd name="T33" fmla="*/ 92 h 101"/>
                <a:gd name="T34" fmla="*/ 32 w 82"/>
                <a:gd name="T35" fmla="*/ 96 h 101"/>
                <a:gd name="T36" fmla="*/ 35 w 82"/>
                <a:gd name="T37" fmla="*/ 95 h 101"/>
                <a:gd name="T38" fmla="*/ 39 w 82"/>
                <a:gd name="T39" fmla="*/ 94 h 101"/>
                <a:gd name="T40" fmla="*/ 44 w 82"/>
                <a:gd name="T41" fmla="*/ 100 h 101"/>
                <a:gd name="T42" fmla="*/ 51 w 82"/>
                <a:gd name="T43" fmla="*/ 100 h 101"/>
                <a:gd name="T44" fmla="*/ 55 w 82"/>
                <a:gd name="T45" fmla="*/ 98 h 101"/>
                <a:gd name="T46" fmla="*/ 59 w 82"/>
                <a:gd name="T47" fmla="*/ 97 h 101"/>
                <a:gd name="T48" fmla="*/ 69 w 82"/>
                <a:gd name="T49" fmla="*/ 94 h 101"/>
                <a:gd name="T50" fmla="*/ 69 w 82"/>
                <a:gd name="T51" fmla="*/ 91 h 101"/>
                <a:gd name="T52" fmla="*/ 66 w 82"/>
                <a:gd name="T53" fmla="*/ 90 h 101"/>
                <a:gd name="T54" fmla="*/ 61 w 82"/>
                <a:gd name="T55" fmla="*/ 83 h 101"/>
                <a:gd name="T56" fmla="*/ 59 w 82"/>
                <a:gd name="T57" fmla="*/ 80 h 101"/>
                <a:gd name="T58" fmla="*/ 56 w 82"/>
                <a:gd name="T59" fmla="*/ 78 h 101"/>
                <a:gd name="T60" fmla="*/ 59 w 82"/>
                <a:gd name="T61" fmla="*/ 75 h 101"/>
                <a:gd name="T62" fmla="*/ 61 w 82"/>
                <a:gd name="T63" fmla="*/ 67 h 101"/>
                <a:gd name="T64" fmla="*/ 62 w 82"/>
                <a:gd name="T65" fmla="*/ 64 h 101"/>
                <a:gd name="T66" fmla="*/ 65 w 82"/>
                <a:gd name="T67" fmla="*/ 62 h 101"/>
                <a:gd name="T68" fmla="*/ 65 w 82"/>
                <a:gd name="T69" fmla="*/ 58 h 101"/>
                <a:gd name="T70" fmla="*/ 67 w 82"/>
                <a:gd name="T71" fmla="*/ 55 h 101"/>
                <a:gd name="T72" fmla="*/ 71 w 82"/>
                <a:gd name="T73" fmla="*/ 52 h 101"/>
                <a:gd name="T74" fmla="*/ 72 w 82"/>
                <a:gd name="T75" fmla="*/ 45 h 101"/>
                <a:gd name="T76" fmla="*/ 72 w 82"/>
                <a:gd name="T77" fmla="*/ 42 h 101"/>
                <a:gd name="T78" fmla="*/ 74 w 82"/>
                <a:gd name="T79" fmla="*/ 37 h 101"/>
                <a:gd name="T80" fmla="*/ 79 w 82"/>
                <a:gd name="T81" fmla="*/ 29 h 101"/>
                <a:gd name="T82" fmla="*/ 82 w 82"/>
                <a:gd name="T83" fmla="*/ 27 h 101"/>
                <a:gd name="T84" fmla="*/ 79 w 82"/>
                <a:gd name="T85" fmla="*/ 23 h 101"/>
                <a:gd name="T86" fmla="*/ 76 w 82"/>
                <a:gd name="T87" fmla="*/ 17 h 101"/>
                <a:gd name="T88" fmla="*/ 76 w 82"/>
                <a:gd name="T89" fmla="*/ 11 h 101"/>
                <a:gd name="T90" fmla="*/ 75 w 82"/>
                <a:gd name="T91" fmla="*/ 9 h 101"/>
                <a:gd name="T92" fmla="*/ 74 w 82"/>
                <a:gd name="T93" fmla="*/ 5 h 101"/>
                <a:gd name="T94" fmla="*/ 68 w 82"/>
                <a:gd name="T95" fmla="*/ 0 h 101"/>
                <a:gd name="T96" fmla="*/ 64 w 82"/>
                <a:gd name="T97" fmla="*/ 2 h 101"/>
                <a:gd name="T98" fmla="*/ 60 w 82"/>
                <a:gd name="T99" fmla="*/ 5 h 101"/>
                <a:gd name="T100" fmla="*/ 56 w 82"/>
                <a:gd name="T101" fmla="*/ 5 h 101"/>
                <a:gd name="T102" fmla="*/ 46 w 82"/>
                <a:gd name="T103" fmla="*/ 5 h 101"/>
                <a:gd name="T104" fmla="*/ 17 w 82"/>
                <a:gd name="T105" fmla="*/ 5 h 101"/>
                <a:gd name="T106" fmla="*/ 16 w 82"/>
                <a:gd name="T107" fmla="*/ 14 h 101"/>
                <a:gd name="T108" fmla="*/ 13 w 82"/>
                <a:gd name="T109" fmla="*/ 16 h 101"/>
                <a:gd name="T110" fmla="*/ 11 w 82"/>
                <a:gd name="T111" fmla="*/ 18 h 101"/>
                <a:gd name="T112" fmla="*/ 11 w 82"/>
                <a:gd name="T113" fmla="*/ 32 h 101"/>
                <a:gd name="T114" fmla="*/ 11 w 82"/>
                <a:gd name="T115" fmla="*/ 37 h 101"/>
                <a:gd name="T116" fmla="*/ 6 w 82"/>
                <a:gd name="T117" fmla="*/ 3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 h="101">
                  <a:moveTo>
                    <a:pt x="6" y="39"/>
                  </a:moveTo>
                  <a:cubicBezTo>
                    <a:pt x="6" y="39"/>
                    <a:pt x="6" y="40"/>
                    <a:pt x="6" y="41"/>
                  </a:cubicBezTo>
                  <a:cubicBezTo>
                    <a:pt x="5" y="42"/>
                    <a:pt x="4" y="42"/>
                    <a:pt x="4" y="43"/>
                  </a:cubicBezTo>
                  <a:cubicBezTo>
                    <a:pt x="4" y="45"/>
                    <a:pt x="2" y="47"/>
                    <a:pt x="2" y="49"/>
                  </a:cubicBezTo>
                  <a:cubicBezTo>
                    <a:pt x="2" y="50"/>
                    <a:pt x="3" y="51"/>
                    <a:pt x="2" y="51"/>
                  </a:cubicBezTo>
                  <a:cubicBezTo>
                    <a:pt x="2" y="52"/>
                    <a:pt x="0" y="53"/>
                    <a:pt x="1" y="53"/>
                  </a:cubicBezTo>
                  <a:cubicBezTo>
                    <a:pt x="4" y="53"/>
                    <a:pt x="3" y="57"/>
                    <a:pt x="4" y="58"/>
                  </a:cubicBezTo>
                  <a:cubicBezTo>
                    <a:pt x="4" y="59"/>
                    <a:pt x="5" y="59"/>
                    <a:pt x="6" y="60"/>
                  </a:cubicBezTo>
                  <a:cubicBezTo>
                    <a:pt x="6" y="61"/>
                    <a:pt x="6" y="62"/>
                    <a:pt x="6" y="63"/>
                  </a:cubicBezTo>
                  <a:cubicBezTo>
                    <a:pt x="7" y="65"/>
                    <a:pt x="9" y="66"/>
                    <a:pt x="9" y="68"/>
                  </a:cubicBezTo>
                  <a:cubicBezTo>
                    <a:pt x="9" y="69"/>
                    <a:pt x="8" y="74"/>
                    <a:pt x="9" y="74"/>
                  </a:cubicBezTo>
                  <a:cubicBezTo>
                    <a:pt x="12" y="74"/>
                    <a:pt x="13" y="75"/>
                    <a:pt x="15" y="76"/>
                  </a:cubicBezTo>
                  <a:cubicBezTo>
                    <a:pt x="17" y="77"/>
                    <a:pt x="16" y="80"/>
                    <a:pt x="18" y="81"/>
                  </a:cubicBezTo>
                  <a:cubicBezTo>
                    <a:pt x="19" y="82"/>
                    <a:pt x="22" y="82"/>
                    <a:pt x="22" y="84"/>
                  </a:cubicBezTo>
                  <a:cubicBezTo>
                    <a:pt x="22" y="86"/>
                    <a:pt x="25" y="87"/>
                    <a:pt x="26" y="88"/>
                  </a:cubicBezTo>
                  <a:cubicBezTo>
                    <a:pt x="26" y="89"/>
                    <a:pt x="26" y="90"/>
                    <a:pt x="26" y="91"/>
                  </a:cubicBezTo>
                  <a:cubicBezTo>
                    <a:pt x="27" y="91"/>
                    <a:pt x="28" y="92"/>
                    <a:pt x="28" y="92"/>
                  </a:cubicBezTo>
                  <a:cubicBezTo>
                    <a:pt x="29" y="93"/>
                    <a:pt x="30" y="95"/>
                    <a:pt x="32" y="96"/>
                  </a:cubicBezTo>
                  <a:cubicBezTo>
                    <a:pt x="33" y="97"/>
                    <a:pt x="33" y="93"/>
                    <a:pt x="35" y="95"/>
                  </a:cubicBezTo>
                  <a:cubicBezTo>
                    <a:pt x="37" y="96"/>
                    <a:pt x="37" y="94"/>
                    <a:pt x="39" y="94"/>
                  </a:cubicBezTo>
                  <a:cubicBezTo>
                    <a:pt x="41" y="95"/>
                    <a:pt x="42" y="98"/>
                    <a:pt x="44" y="100"/>
                  </a:cubicBezTo>
                  <a:cubicBezTo>
                    <a:pt x="46" y="95"/>
                    <a:pt x="49" y="101"/>
                    <a:pt x="51" y="100"/>
                  </a:cubicBezTo>
                  <a:cubicBezTo>
                    <a:pt x="52" y="99"/>
                    <a:pt x="53" y="98"/>
                    <a:pt x="55" y="98"/>
                  </a:cubicBezTo>
                  <a:cubicBezTo>
                    <a:pt x="56" y="98"/>
                    <a:pt x="58" y="98"/>
                    <a:pt x="59" y="97"/>
                  </a:cubicBezTo>
                  <a:cubicBezTo>
                    <a:pt x="61" y="93"/>
                    <a:pt x="65" y="91"/>
                    <a:pt x="69" y="94"/>
                  </a:cubicBezTo>
                  <a:cubicBezTo>
                    <a:pt x="69" y="93"/>
                    <a:pt x="69" y="92"/>
                    <a:pt x="69" y="91"/>
                  </a:cubicBezTo>
                  <a:cubicBezTo>
                    <a:pt x="69" y="90"/>
                    <a:pt x="66" y="90"/>
                    <a:pt x="66" y="90"/>
                  </a:cubicBezTo>
                  <a:cubicBezTo>
                    <a:pt x="64" y="88"/>
                    <a:pt x="63" y="85"/>
                    <a:pt x="61" y="83"/>
                  </a:cubicBezTo>
                  <a:cubicBezTo>
                    <a:pt x="60" y="82"/>
                    <a:pt x="60" y="81"/>
                    <a:pt x="59" y="80"/>
                  </a:cubicBezTo>
                  <a:cubicBezTo>
                    <a:pt x="58" y="79"/>
                    <a:pt x="57" y="79"/>
                    <a:pt x="56" y="78"/>
                  </a:cubicBezTo>
                  <a:cubicBezTo>
                    <a:pt x="53" y="75"/>
                    <a:pt x="59" y="75"/>
                    <a:pt x="59" y="75"/>
                  </a:cubicBezTo>
                  <a:cubicBezTo>
                    <a:pt x="61" y="74"/>
                    <a:pt x="60" y="69"/>
                    <a:pt x="61" y="67"/>
                  </a:cubicBezTo>
                  <a:cubicBezTo>
                    <a:pt x="61" y="66"/>
                    <a:pt x="61" y="64"/>
                    <a:pt x="62" y="64"/>
                  </a:cubicBezTo>
                  <a:cubicBezTo>
                    <a:pt x="63" y="63"/>
                    <a:pt x="65" y="63"/>
                    <a:pt x="65" y="62"/>
                  </a:cubicBezTo>
                  <a:cubicBezTo>
                    <a:pt x="65" y="61"/>
                    <a:pt x="65" y="60"/>
                    <a:pt x="65" y="58"/>
                  </a:cubicBezTo>
                  <a:cubicBezTo>
                    <a:pt x="65" y="57"/>
                    <a:pt x="66" y="56"/>
                    <a:pt x="67" y="55"/>
                  </a:cubicBezTo>
                  <a:cubicBezTo>
                    <a:pt x="68" y="53"/>
                    <a:pt x="70" y="54"/>
                    <a:pt x="71" y="52"/>
                  </a:cubicBezTo>
                  <a:cubicBezTo>
                    <a:pt x="71" y="50"/>
                    <a:pt x="72" y="48"/>
                    <a:pt x="72" y="45"/>
                  </a:cubicBezTo>
                  <a:cubicBezTo>
                    <a:pt x="72" y="44"/>
                    <a:pt x="72" y="43"/>
                    <a:pt x="72" y="42"/>
                  </a:cubicBezTo>
                  <a:cubicBezTo>
                    <a:pt x="72" y="40"/>
                    <a:pt x="74" y="38"/>
                    <a:pt x="74" y="37"/>
                  </a:cubicBezTo>
                  <a:cubicBezTo>
                    <a:pt x="74" y="33"/>
                    <a:pt x="75" y="30"/>
                    <a:pt x="79" y="29"/>
                  </a:cubicBezTo>
                  <a:cubicBezTo>
                    <a:pt x="80" y="29"/>
                    <a:pt x="81" y="29"/>
                    <a:pt x="82" y="27"/>
                  </a:cubicBezTo>
                  <a:cubicBezTo>
                    <a:pt x="82" y="26"/>
                    <a:pt x="80" y="24"/>
                    <a:pt x="79" y="23"/>
                  </a:cubicBezTo>
                  <a:cubicBezTo>
                    <a:pt x="77" y="21"/>
                    <a:pt x="76" y="19"/>
                    <a:pt x="76" y="17"/>
                  </a:cubicBezTo>
                  <a:cubicBezTo>
                    <a:pt x="76" y="16"/>
                    <a:pt x="75" y="11"/>
                    <a:pt x="76" y="11"/>
                  </a:cubicBezTo>
                  <a:cubicBezTo>
                    <a:pt x="77" y="10"/>
                    <a:pt x="76" y="10"/>
                    <a:pt x="75" y="9"/>
                  </a:cubicBezTo>
                  <a:cubicBezTo>
                    <a:pt x="74" y="8"/>
                    <a:pt x="74" y="7"/>
                    <a:pt x="74" y="5"/>
                  </a:cubicBezTo>
                  <a:cubicBezTo>
                    <a:pt x="72" y="3"/>
                    <a:pt x="69" y="2"/>
                    <a:pt x="68" y="0"/>
                  </a:cubicBezTo>
                  <a:cubicBezTo>
                    <a:pt x="67" y="0"/>
                    <a:pt x="65" y="1"/>
                    <a:pt x="64" y="2"/>
                  </a:cubicBezTo>
                  <a:cubicBezTo>
                    <a:pt x="63" y="5"/>
                    <a:pt x="61" y="3"/>
                    <a:pt x="60" y="5"/>
                  </a:cubicBezTo>
                  <a:cubicBezTo>
                    <a:pt x="59" y="9"/>
                    <a:pt x="58" y="5"/>
                    <a:pt x="56" y="5"/>
                  </a:cubicBezTo>
                  <a:cubicBezTo>
                    <a:pt x="52" y="5"/>
                    <a:pt x="49" y="5"/>
                    <a:pt x="46" y="5"/>
                  </a:cubicBezTo>
                  <a:cubicBezTo>
                    <a:pt x="37" y="5"/>
                    <a:pt x="27" y="5"/>
                    <a:pt x="17" y="5"/>
                  </a:cubicBezTo>
                  <a:cubicBezTo>
                    <a:pt x="15" y="5"/>
                    <a:pt x="16" y="12"/>
                    <a:pt x="16" y="14"/>
                  </a:cubicBezTo>
                  <a:cubicBezTo>
                    <a:pt x="16" y="16"/>
                    <a:pt x="15" y="16"/>
                    <a:pt x="13" y="16"/>
                  </a:cubicBezTo>
                  <a:cubicBezTo>
                    <a:pt x="10" y="16"/>
                    <a:pt x="11" y="16"/>
                    <a:pt x="11" y="18"/>
                  </a:cubicBezTo>
                  <a:cubicBezTo>
                    <a:pt x="11" y="23"/>
                    <a:pt x="11" y="27"/>
                    <a:pt x="11" y="32"/>
                  </a:cubicBezTo>
                  <a:cubicBezTo>
                    <a:pt x="11" y="34"/>
                    <a:pt x="11" y="36"/>
                    <a:pt x="11" y="37"/>
                  </a:cubicBezTo>
                  <a:cubicBezTo>
                    <a:pt x="11" y="39"/>
                    <a:pt x="7" y="38"/>
                    <a:pt x="6" y="3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1" name="Freeform 745"/>
            <p:cNvSpPr>
              <a:spLocks/>
            </p:cNvSpPr>
            <p:nvPr/>
          </p:nvSpPr>
          <p:spPr bwMode="auto">
            <a:xfrm>
              <a:off x="6679863" y="4091265"/>
              <a:ext cx="149721" cy="135387"/>
            </a:xfrm>
            <a:custGeom>
              <a:avLst/>
              <a:gdLst>
                <a:gd name="T0" fmla="*/ 3 w 32"/>
                <a:gd name="T1" fmla="*/ 19 h 29"/>
                <a:gd name="T2" fmla="*/ 7 w 32"/>
                <a:gd name="T3" fmla="*/ 20 h 29"/>
                <a:gd name="T4" fmla="*/ 7 w 32"/>
                <a:gd name="T5" fmla="*/ 17 h 29"/>
                <a:gd name="T6" fmla="*/ 10 w 32"/>
                <a:gd name="T7" fmla="*/ 19 h 29"/>
                <a:gd name="T8" fmla="*/ 12 w 32"/>
                <a:gd name="T9" fmla="*/ 18 h 29"/>
                <a:gd name="T10" fmla="*/ 14 w 32"/>
                <a:gd name="T11" fmla="*/ 18 h 29"/>
                <a:gd name="T12" fmla="*/ 29 w 32"/>
                <a:gd name="T13" fmla="*/ 29 h 29"/>
                <a:gd name="T14" fmla="*/ 32 w 32"/>
                <a:gd name="T15" fmla="*/ 27 h 29"/>
                <a:gd name="T16" fmla="*/ 24 w 32"/>
                <a:gd name="T17" fmla="*/ 19 h 29"/>
                <a:gd name="T18" fmla="*/ 19 w 32"/>
                <a:gd name="T19" fmla="*/ 16 h 29"/>
                <a:gd name="T20" fmla="*/ 17 w 32"/>
                <a:gd name="T21" fmla="*/ 14 h 29"/>
                <a:gd name="T22" fmla="*/ 17 w 32"/>
                <a:gd name="T23" fmla="*/ 16 h 29"/>
                <a:gd name="T24" fmla="*/ 16 w 32"/>
                <a:gd name="T25" fmla="*/ 14 h 29"/>
                <a:gd name="T26" fmla="*/ 14 w 32"/>
                <a:gd name="T27" fmla="*/ 9 h 29"/>
                <a:gd name="T28" fmla="*/ 10 w 32"/>
                <a:gd name="T29" fmla="*/ 0 h 29"/>
                <a:gd name="T30" fmla="*/ 2 w 32"/>
                <a:gd name="T31" fmla="*/ 7 h 29"/>
                <a:gd name="T32" fmla="*/ 1 w 32"/>
                <a:gd name="T33" fmla="*/ 13 h 29"/>
                <a:gd name="T34" fmla="*/ 0 w 32"/>
                <a:gd name="T35" fmla="*/ 20 h 29"/>
                <a:gd name="T36" fmla="*/ 3 w 32"/>
                <a:gd name="T3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9">
                  <a:moveTo>
                    <a:pt x="3" y="19"/>
                  </a:moveTo>
                  <a:cubicBezTo>
                    <a:pt x="4" y="19"/>
                    <a:pt x="6" y="21"/>
                    <a:pt x="7" y="20"/>
                  </a:cubicBezTo>
                  <a:cubicBezTo>
                    <a:pt x="7" y="19"/>
                    <a:pt x="6" y="17"/>
                    <a:pt x="7" y="17"/>
                  </a:cubicBezTo>
                  <a:cubicBezTo>
                    <a:pt x="9" y="17"/>
                    <a:pt x="9" y="19"/>
                    <a:pt x="10" y="19"/>
                  </a:cubicBezTo>
                  <a:cubicBezTo>
                    <a:pt x="11" y="19"/>
                    <a:pt x="12" y="18"/>
                    <a:pt x="12" y="18"/>
                  </a:cubicBezTo>
                  <a:cubicBezTo>
                    <a:pt x="13" y="17"/>
                    <a:pt x="14" y="18"/>
                    <a:pt x="14" y="18"/>
                  </a:cubicBezTo>
                  <a:cubicBezTo>
                    <a:pt x="22" y="18"/>
                    <a:pt x="25" y="24"/>
                    <a:pt x="29" y="29"/>
                  </a:cubicBezTo>
                  <a:cubicBezTo>
                    <a:pt x="30" y="29"/>
                    <a:pt x="31" y="28"/>
                    <a:pt x="32" y="27"/>
                  </a:cubicBezTo>
                  <a:cubicBezTo>
                    <a:pt x="29" y="25"/>
                    <a:pt x="26" y="22"/>
                    <a:pt x="24" y="19"/>
                  </a:cubicBezTo>
                  <a:cubicBezTo>
                    <a:pt x="23" y="17"/>
                    <a:pt x="21" y="17"/>
                    <a:pt x="19" y="16"/>
                  </a:cubicBezTo>
                  <a:cubicBezTo>
                    <a:pt x="18" y="16"/>
                    <a:pt x="18" y="14"/>
                    <a:pt x="17" y="14"/>
                  </a:cubicBezTo>
                  <a:cubicBezTo>
                    <a:pt x="16" y="14"/>
                    <a:pt x="17" y="15"/>
                    <a:pt x="17" y="16"/>
                  </a:cubicBezTo>
                  <a:cubicBezTo>
                    <a:pt x="17" y="16"/>
                    <a:pt x="16" y="14"/>
                    <a:pt x="16" y="14"/>
                  </a:cubicBezTo>
                  <a:cubicBezTo>
                    <a:pt x="15" y="12"/>
                    <a:pt x="14" y="11"/>
                    <a:pt x="14" y="9"/>
                  </a:cubicBezTo>
                  <a:cubicBezTo>
                    <a:pt x="13" y="6"/>
                    <a:pt x="13" y="3"/>
                    <a:pt x="10" y="0"/>
                  </a:cubicBezTo>
                  <a:cubicBezTo>
                    <a:pt x="9" y="4"/>
                    <a:pt x="4" y="4"/>
                    <a:pt x="2" y="7"/>
                  </a:cubicBezTo>
                  <a:cubicBezTo>
                    <a:pt x="1" y="9"/>
                    <a:pt x="2" y="11"/>
                    <a:pt x="1" y="13"/>
                  </a:cubicBezTo>
                  <a:cubicBezTo>
                    <a:pt x="0" y="15"/>
                    <a:pt x="0" y="17"/>
                    <a:pt x="0" y="20"/>
                  </a:cubicBezTo>
                  <a:cubicBezTo>
                    <a:pt x="1" y="19"/>
                    <a:pt x="2" y="19"/>
                    <a:pt x="3" y="1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2" name="Freeform 746"/>
            <p:cNvSpPr>
              <a:spLocks/>
            </p:cNvSpPr>
            <p:nvPr/>
          </p:nvSpPr>
          <p:spPr bwMode="auto">
            <a:xfrm>
              <a:off x="6601816" y="4156570"/>
              <a:ext cx="345631" cy="286699"/>
            </a:xfrm>
            <a:custGeom>
              <a:avLst/>
              <a:gdLst>
                <a:gd name="T0" fmla="*/ 70 w 74"/>
                <a:gd name="T1" fmla="*/ 38 h 61"/>
                <a:gd name="T2" fmla="*/ 57 w 74"/>
                <a:gd name="T3" fmla="*/ 33 h 61"/>
                <a:gd name="T4" fmla="*/ 51 w 74"/>
                <a:gd name="T5" fmla="*/ 29 h 61"/>
                <a:gd name="T6" fmla="*/ 48 w 74"/>
                <a:gd name="T7" fmla="*/ 24 h 61"/>
                <a:gd name="T8" fmla="*/ 51 w 74"/>
                <a:gd name="T9" fmla="*/ 20 h 61"/>
                <a:gd name="T10" fmla="*/ 45 w 74"/>
                <a:gd name="T11" fmla="*/ 23 h 61"/>
                <a:gd name="T12" fmla="*/ 44 w 74"/>
                <a:gd name="T13" fmla="*/ 18 h 61"/>
                <a:gd name="T14" fmla="*/ 44 w 74"/>
                <a:gd name="T15" fmla="*/ 12 h 61"/>
                <a:gd name="T16" fmla="*/ 37 w 74"/>
                <a:gd name="T17" fmla="*/ 5 h 61"/>
                <a:gd name="T18" fmla="*/ 28 w 74"/>
                <a:gd name="T19" fmla="*/ 4 h 61"/>
                <a:gd name="T20" fmla="*/ 24 w 74"/>
                <a:gd name="T21" fmla="*/ 5 h 61"/>
                <a:gd name="T22" fmla="*/ 21 w 74"/>
                <a:gd name="T23" fmla="*/ 5 h 61"/>
                <a:gd name="T24" fmla="*/ 18 w 74"/>
                <a:gd name="T25" fmla="*/ 5 h 61"/>
                <a:gd name="T26" fmla="*/ 17 w 74"/>
                <a:gd name="T27" fmla="*/ 8 h 61"/>
                <a:gd name="T28" fmla="*/ 15 w 74"/>
                <a:gd name="T29" fmla="*/ 13 h 61"/>
                <a:gd name="T30" fmla="*/ 12 w 74"/>
                <a:gd name="T31" fmla="*/ 14 h 61"/>
                <a:gd name="T32" fmla="*/ 10 w 74"/>
                <a:gd name="T33" fmla="*/ 18 h 61"/>
                <a:gd name="T34" fmla="*/ 10 w 74"/>
                <a:gd name="T35" fmla="*/ 23 h 61"/>
                <a:gd name="T36" fmla="*/ 5 w 74"/>
                <a:gd name="T37" fmla="*/ 34 h 61"/>
                <a:gd name="T38" fmla="*/ 1 w 74"/>
                <a:gd name="T39" fmla="*/ 35 h 61"/>
                <a:gd name="T40" fmla="*/ 2 w 74"/>
                <a:gd name="T41" fmla="*/ 38 h 61"/>
                <a:gd name="T42" fmla="*/ 9 w 74"/>
                <a:gd name="T43" fmla="*/ 47 h 61"/>
                <a:gd name="T44" fmla="*/ 13 w 74"/>
                <a:gd name="T45" fmla="*/ 50 h 61"/>
                <a:gd name="T46" fmla="*/ 14 w 74"/>
                <a:gd name="T47" fmla="*/ 54 h 61"/>
                <a:gd name="T48" fmla="*/ 20 w 74"/>
                <a:gd name="T49" fmla="*/ 55 h 61"/>
                <a:gd name="T50" fmla="*/ 25 w 74"/>
                <a:gd name="T51" fmla="*/ 59 h 61"/>
                <a:gd name="T52" fmla="*/ 33 w 74"/>
                <a:gd name="T53" fmla="*/ 60 h 61"/>
                <a:gd name="T54" fmla="*/ 39 w 74"/>
                <a:gd name="T55" fmla="*/ 57 h 61"/>
                <a:gd name="T56" fmla="*/ 47 w 74"/>
                <a:gd name="T57" fmla="*/ 56 h 61"/>
                <a:gd name="T58" fmla="*/ 54 w 74"/>
                <a:gd name="T59" fmla="*/ 53 h 61"/>
                <a:gd name="T60" fmla="*/ 59 w 74"/>
                <a:gd name="T61" fmla="*/ 53 h 61"/>
                <a:gd name="T62" fmla="*/ 74 w 74"/>
                <a:gd name="T63" fmla="*/ 38 h 61"/>
                <a:gd name="T64" fmla="*/ 70 w 74"/>
                <a:gd name="T65" fmla="*/ 3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61">
                  <a:moveTo>
                    <a:pt x="70" y="38"/>
                  </a:moveTo>
                  <a:cubicBezTo>
                    <a:pt x="65" y="36"/>
                    <a:pt x="61" y="35"/>
                    <a:pt x="57" y="33"/>
                  </a:cubicBezTo>
                  <a:cubicBezTo>
                    <a:pt x="54" y="32"/>
                    <a:pt x="53" y="31"/>
                    <a:pt x="51" y="29"/>
                  </a:cubicBezTo>
                  <a:cubicBezTo>
                    <a:pt x="50" y="28"/>
                    <a:pt x="49" y="26"/>
                    <a:pt x="48" y="24"/>
                  </a:cubicBezTo>
                  <a:cubicBezTo>
                    <a:pt x="48" y="23"/>
                    <a:pt x="51" y="21"/>
                    <a:pt x="51" y="20"/>
                  </a:cubicBezTo>
                  <a:cubicBezTo>
                    <a:pt x="49" y="21"/>
                    <a:pt x="47" y="22"/>
                    <a:pt x="45" y="23"/>
                  </a:cubicBezTo>
                  <a:cubicBezTo>
                    <a:pt x="43" y="23"/>
                    <a:pt x="43" y="19"/>
                    <a:pt x="44" y="18"/>
                  </a:cubicBezTo>
                  <a:cubicBezTo>
                    <a:pt x="47" y="15"/>
                    <a:pt x="46" y="15"/>
                    <a:pt x="44" y="12"/>
                  </a:cubicBezTo>
                  <a:cubicBezTo>
                    <a:pt x="42" y="10"/>
                    <a:pt x="40" y="6"/>
                    <a:pt x="37" y="5"/>
                  </a:cubicBezTo>
                  <a:cubicBezTo>
                    <a:pt x="35" y="5"/>
                    <a:pt x="30" y="3"/>
                    <a:pt x="28" y="4"/>
                  </a:cubicBezTo>
                  <a:cubicBezTo>
                    <a:pt x="26" y="7"/>
                    <a:pt x="24" y="0"/>
                    <a:pt x="24" y="5"/>
                  </a:cubicBezTo>
                  <a:cubicBezTo>
                    <a:pt x="24" y="7"/>
                    <a:pt x="22" y="6"/>
                    <a:pt x="21" y="5"/>
                  </a:cubicBezTo>
                  <a:cubicBezTo>
                    <a:pt x="20" y="5"/>
                    <a:pt x="19" y="5"/>
                    <a:pt x="18" y="5"/>
                  </a:cubicBezTo>
                  <a:cubicBezTo>
                    <a:pt x="16" y="6"/>
                    <a:pt x="17" y="6"/>
                    <a:pt x="17" y="8"/>
                  </a:cubicBezTo>
                  <a:cubicBezTo>
                    <a:pt x="17" y="9"/>
                    <a:pt x="16" y="12"/>
                    <a:pt x="15" y="13"/>
                  </a:cubicBezTo>
                  <a:cubicBezTo>
                    <a:pt x="15" y="14"/>
                    <a:pt x="12" y="13"/>
                    <a:pt x="12" y="14"/>
                  </a:cubicBezTo>
                  <a:cubicBezTo>
                    <a:pt x="12" y="16"/>
                    <a:pt x="10" y="17"/>
                    <a:pt x="10" y="18"/>
                  </a:cubicBezTo>
                  <a:cubicBezTo>
                    <a:pt x="10" y="19"/>
                    <a:pt x="11" y="22"/>
                    <a:pt x="10" y="23"/>
                  </a:cubicBezTo>
                  <a:cubicBezTo>
                    <a:pt x="4" y="24"/>
                    <a:pt x="6" y="30"/>
                    <a:pt x="5" y="34"/>
                  </a:cubicBezTo>
                  <a:cubicBezTo>
                    <a:pt x="4" y="35"/>
                    <a:pt x="3" y="35"/>
                    <a:pt x="1" y="35"/>
                  </a:cubicBezTo>
                  <a:cubicBezTo>
                    <a:pt x="0" y="36"/>
                    <a:pt x="0" y="38"/>
                    <a:pt x="2" y="38"/>
                  </a:cubicBezTo>
                  <a:cubicBezTo>
                    <a:pt x="5" y="39"/>
                    <a:pt x="8" y="45"/>
                    <a:pt x="9" y="47"/>
                  </a:cubicBezTo>
                  <a:cubicBezTo>
                    <a:pt x="10" y="49"/>
                    <a:pt x="11" y="49"/>
                    <a:pt x="13" y="50"/>
                  </a:cubicBezTo>
                  <a:cubicBezTo>
                    <a:pt x="14" y="51"/>
                    <a:pt x="13" y="53"/>
                    <a:pt x="14" y="54"/>
                  </a:cubicBezTo>
                  <a:cubicBezTo>
                    <a:pt x="16" y="56"/>
                    <a:pt x="18" y="54"/>
                    <a:pt x="20" y="55"/>
                  </a:cubicBezTo>
                  <a:cubicBezTo>
                    <a:pt x="21" y="56"/>
                    <a:pt x="23" y="58"/>
                    <a:pt x="25" y="59"/>
                  </a:cubicBezTo>
                  <a:cubicBezTo>
                    <a:pt x="27" y="59"/>
                    <a:pt x="31" y="61"/>
                    <a:pt x="33" y="60"/>
                  </a:cubicBezTo>
                  <a:cubicBezTo>
                    <a:pt x="35" y="58"/>
                    <a:pt x="36" y="56"/>
                    <a:pt x="39" y="57"/>
                  </a:cubicBezTo>
                  <a:cubicBezTo>
                    <a:pt x="42" y="58"/>
                    <a:pt x="45" y="57"/>
                    <a:pt x="47" y="56"/>
                  </a:cubicBezTo>
                  <a:cubicBezTo>
                    <a:pt x="49" y="54"/>
                    <a:pt x="51" y="53"/>
                    <a:pt x="54" y="53"/>
                  </a:cubicBezTo>
                  <a:cubicBezTo>
                    <a:pt x="55" y="53"/>
                    <a:pt x="59" y="53"/>
                    <a:pt x="59" y="53"/>
                  </a:cubicBezTo>
                  <a:cubicBezTo>
                    <a:pt x="64" y="48"/>
                    <a:pt x="69" y="43"/>
                    <a:pt x="74" y="38"/>
                  </a:cubicBezTo>
                  <a:cubicBezTo>
                    <a:pt x="73" y="38"/>
                    <a:pt x="71" y="38"/>
                    <a:pt x="70" y="3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3" name="Freeform 747"/>
            <p:cNvSpPr>
              <a:spLocks/>
            </p:cNvSpPr>
            <p:nvPr/>
          </p:nvSpPr>
          <p:spPr bwMode="auto">
            <a:xfrm>
              <a:off x="6619337" y="4240986"/>
              <a:ext cx="406157" cy="388636"/>
            </a:xfrm>
            <a:custGeom>
              <a:avLst/>
              <a:gdLst>
                <a:gd name="T0" fmla="*/ 86 w 87"/>
                <a:gd name="T1" fmla="*/ 1 h 83"/>
                <a:gd name="T2" fmla="*/ 83 w 87"/>
                <a:gd name="T3" fmla="*/ 0 h 83"/>
                <a:gd name="T4" fmla="*/ 79 w 87"/>
                <a:gd name="T5" fmla="*/ 3 h 83"/>
                <a:gd name="T6" fmla="*/ 71 w 87"/>
                <a:gd name="T7" fmla="*/ 3 h 83"/>
                <a:gd name="T8" fmla="*/ 69 w 87"/>
                <a:gd name="T9" fmla="*/ 4 h 83"/>
                <a:gd name="T10" fmla="*/ 68 w 87"/>
                <a:gd name="T11" fmla="*/ 3 h 83"/>
                <a:gd name="T12" fmla="*/ 63 w 87"/>
                <a:gd name="T13" fmla="*/ 6 h 83"/>
                <a:gd name="T14" fmla="*/ 58 w 87"/>
                <a:gd name="T15" fmla="*/ 5 h 83"/>
                <a:gd name="T16" fmla="*/ 53 w 87"/>
                <a:gd name="T17" fmla="*/ 7 h 83"/>
                <a:gd name="T18" fmla="*/ 47 w 87"/>
                <a:gd name="T19" fmla="*/ 2 h 83"/>
                <a:gd name="T20" fmla="*/ 44 w 87"/>
                <a:gd name="T21" fmla="*/ 6 h 83"/>
                <a:gd name="T22" fmla="*/ 48 w 87"/>
                <a:gd name="T23" fmla="*/ 12 h 83"/>
                <a:gd name="T24" fmla="*/ 56 w 87"/>
                <a:gd name="T25" fmla="*/ 16 h 83"/>
                <a:gd name="T26" fmla="*/ 70 w 87"/>
                <a:gd name="T27" fmla="*/ 20 h 83"/>
                <a:gd name="T28" fmla="*/ 63 w 87"/>
                <a:gd name="T29" fmla="*/ 27 h 83"/>
                <a:gd name="T30" fmla="*/ 58 w 87"/>
                <a:gd name="T31" fmla="*/ 33 h 83"/>
                <a:gd name="T32" fmla="*/ 55 w 87"/>
                <a:gd name="T33" fmla="*/ 35 h 83"/>
                <a:gd name="T34" fmla="*/ 48 w 87"/>
                <a:gd name="T35" fmla="*/ 35 h 83"/>
                <a:gd name="T36" fmla="*/ 42 w 87"/>
                <a:gd name="T37" fmla="*/ 38 h 83"/>
                <a:gd name="T38" fmla="*/ 36 w 87"/>
                <a:gd name="T39" fmla="*/ 39 h 83"/>
                <a:gd name="T40" fmla="*/ 32 w 87"/>
                <a:gd name="T41" fmla="*/ 39 h 83"/>
                <a:gd name="T42" fmla="*/ 26 w 87"/>
                <a:gd name="T43" fmla="*/ 42 h 83"/>
                <a:gd name="T44" fmla="*/ 21 w 87"/>
                <a:gd name="T45" fmla="*/ 41 h 83"/>
                <a:gd name="T46" fmla="*/ 16 w 87"/>
                <a:gd name="T47" fmla="*/ 37 h 83"/>
                <a:gd name="T48" fmla="*/ 11 w 87"/>
                <a:gd name="T49" fmla="*/ 37 h 83"/>
                <a:gd name="T50" fmla="*/ 7 w 87"/>
                <a:gd name="T51" fmla="*/ 34 h 83"/>
                <a:gd name="T52" fmla="*/ 0 w 87"/>
                <a:gd name="T53" fmla="*/ 39 h 83"/>
                <a:gd name="T54" fmla="*/ 3 w 87"/>
                <a:gd name="T55" fmla="*/ 41 h 83"/>
                <a:gd name="T56" fmla="*/ 4 w 87"/>
                <a:gd name="T57" fmla="*/ 45 h 83"/>
                <a:gd name="T58" fmla="*/ 3 w 87"/>
                <a:gd name="T59" fmla="*/ 54 h 83"/>
                <a:gd name="T60" fmla="*/ 0 w 87"/>
                <a:gd name="T61" fmla="*/ 58 h 83"/>
                <a:gd name="T62" fmla="*/ 3 w 87"/>
                <a:gd name="T63" fmla="*/ 60 h 83"/>
                <a:gd name="T64" fmla="*/ 1 w 87"/>
                <a:gd name="T65" fmla="*/ 65 h 83"/>
                <a:gd name="T66" fmla="*/ 4 w 87"/>
                <a:gd name="T67" fmla="*/ 66 h 83"/>
                <a:gd name="T68" fmla="*/ 15 w 87"/>
                <a:gd name="T69" fmla="*/ 73 h 83"/>
                <a:gd name="T70" fmla="*/ 19 w 87"/>
                <a:gd name="T71" fmla="*/ 77 h 83"/>
                <a:gd name="T72" fmla="*/ 26 w 87"/>
                <a:gd name="T73" fmla="*/ 83 h 83"/>
                <a:gd name="T74" fmla="*/ 30 w 87"/>
                <a:gd name="T75" fmla="*/ 76 h 83"/>
                <a:gd name="T76" fmla="*/ 33 w 87"/>
                <a:gd name="T77" fmla="*/ 72 h 83"/>
                <a:gd name="T78" fmla="*/ 35 w 87"/>
                <a:gd name="T79" fmla="*/ 69 h 83"/>
                <a:gd name="T80" fmla="*/ 40 w 87"/>
                <a:gd name="T81" fmla="*/ 65 h 83"/>
                <a:gd name="T82" fmla="*/ 59 w 87"/>
                <a:gd name="T83" fmla="*/ 48 h 83"/>
                <a:gd name="T84" fmla="*/ 77 w 87"/>
                <a:gd name="T85" fmla="*/ 24 h 83"/>
                <a:gd name="T86" fmla="*/ 84 w 87"/>
                <a:gd name="T87" fmla="*/ 14 h 83"/>
                <a:gd name="T88" fmla="*/ 86 w 87"/>
                <a:gd name="T89" fmla="*/ 7 h 83"/>
                <a:gd name="T90" fmla="*/ 86 w 87"/>
                <a:gd name="T91" fmla="*/ 1 h 83"/>
                <a:gd name="T92" fmla="*/ 86 w 87"/>
                <a:gd name="T93"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7" h="83">
                  <a:moveTo>
                    <a:pt x="86" y="1"/>
                  </a:moveTo>
                  <a:cubicBezTo>
                    <a:pt x="87" y="0"/>
                    <a:pt x="84" y="0"/>
                    <a:pt x="83" y="0"/>
                  </a:cubicBezTo>
                  <a:cubicBezTo>
                    <a:pt x="82" y="1"/>
                    <a:pt x="81" y="2"/>
                    <a:pt x="79" y="3"/>
                  </a:cubicBezTo>
                  <a:cubicBezTo>
                    <a:pt x="77" y="3"/>
                    <a:pt x="74" y="3"/>
                    <a:pt x="71" y="3"/>
                  </a:cubicBezTo>
                  <a:cubicBezTo>
                    <a:pt x="71" y="4"/>
                    <a:pt x="70" y="4"/>
                    <a:pt x="69" y="4"/>
                  </a:cubicBezTo>
                  <a:cubicBezTo>
                    <a:pt x="68" y="4"/>
                    <a:pt x="68" y="3"/>
                    <a:pt x="68" y="3"/>
                  </a:cubicBezTo>
                  <a:cubicBezTo>
                    <a:pt x="66" y="4"/>
                    <a:pt x="65" y="6"/>
                    <a:pt x="63" y="6"/>
                  </a:cubicBezTo>
                  <a:cubicBezTo>
                    <a:pt x="61" y="6"/>
                    <a:pt x="61" y="5"/>
                    <a:pt x="58" y="5"/>
                  </a:cubicBezTo>
                  <a:cubicBezTo>
                    <a:pt x="57" y="6"/>
                    <a:pt x="55" y="8"/>
                    <a:pt x="53" y="7"/>
                  </a:cubicBezTo>
                  <a:cubicBezTo>
                    <a:pt x="50" y="6"/>
                    <a:pt x="49" y="5"/>
                    <a:pt x="47" y="2"/>
                  </a:cubicBezTo>
                  <a:cubicBezTo>
                    <a:pt x="47" y="3"/>
                    <a:pt x="44" y="5"/>
                    <a:pt x="44" y="6"/>
                  </a:cubicBezTo>
                  <a:cubicBezTo>
                    <a:pt x="45" y="8"/>
                    <a:pt x="46" y="10"/>
                    <a:pt x="48" y="12"/>
                  </a:cubicBezTo>
                  <a:cubicBezTo>
                    <a:pt x="50" y="14"/>
                    <a:pt x="53" y="15"/>
                    <a:pt x="56" y="16"/>
                  </a:cubicBezTo>
                  <a:cubicBezTo>
                    <a:pt x="61" y="18"/>
                    <a:pt x="65" y="20"/>
                    <a:pt x="70" y="20"/>
                  </a:cubicBezTo>
                  <a:cubicBezTo>
                    <a:pt x="68" y="22"/>
                    <a:pt x="65" y="25"/>
                    <a:pt x="63" y="27"/>
                  </a:cubicBezTo>
                  <a:cubicBezTo>
                    <a:pt x="61" y="29"/>
                    <a:pt x="59" y="31"/>
                    <a:pt x="58" y="33"/>
                  </a:cubicBezTo>
                  <a:cubicBezTo>
                    <a:pt x="57" y="33"/>
                    <a:pt x="56" y="35"/>
                    <a:pt x="55" y="35"/>
                  </a:cubicBezTo>
                  <a:cubicBezTo>
                    <a:pt x="53" y="36"/>
                    <a:pt x="50" y="34"/>
                    <a:pt x="48" y="35"/>
                  </a:cubicBezTo>
                  <a:cubicBezTo>
                    <a:pt x="46" y="35"/>
                    <a:pt x="44" y="37"/>
                    <a:pt x="42" y="38"/>
                  </a:cubicBezTo>
                  <a:cubicBezTo>
                    <a:pt x="40" y="39"/>
                    <a:pt x="38" y="40"/>
                    <a:pt x="36" y="39"/>
                  </a:cubicBezTo>
                  <a:cubicBezTo>
                    <a:pt x="35" y="39"/>
                    <a:pt x="33" y="38"/>
                    <a:pt x="32" y="39"/>
                  </a:cubicBezTo>
                  <a:cubicBezTo>
                    <a:pt x="29" y="41"/>
                    <a:pt x="29" y="43"/>
                    <a:pt x="26" y="42"/>
                  </a:cubicBezTo>
                  <a:cubicBezTo>
                    <a:pt x="24" y="41"/>
                    <a:pt x="22" y="41"/>
                    <a:pt x="21" y="41"/>
                  </a:cubicBezTo>
                  <a:cubicBezTo>
                    <a:pt x="19" y="40"/>
                    <a:pt x="17" y="38"/>
                    <a:pt x="16" y="37"/>
                  </a:cubicBezTo>
                  <a:cubicBezTo>
                    <a:pt x="15" y="37"/>
                    <a:pt x="12" y="38"/>
                    <a:pt x="11" y="37"/>
                  </a:cubicBezTo>
                  <a:cubicBezTo>
                    <a:pt x="10" y="36"/>
                    <a:pt x="8" y="34"/>
                    <a:pt x="7" y="34"/>
                  </a:cubicBezTo>
                  <a:cubicBezTo>
                    <a:pt x="3" y="35"/>
                    <a:pt x="2" y="36"/>
                    <a:pt x="0" y="39"/>
                  </a:cubicBezTo>
                  <a:cubicBezTo>
                    <a:pt x="0" y="40"/>
                    <a:pt x="3" y="40"/>
                    <a:pt x="3" y="41"/>
                  </a:cubicBezTo>
                  <a:cubicBezTo>
                    <a:pt x="3" y="43"/>
                    <a:pt x="3" y="44"/>
                    <a:pt x="4" y="45"/>
                  </a:cubicBezTo>
                  <a:cubicBezTo>
                    <a:pt x="6" y="47"/>
                    <a:pt x="5" y="52"/>
                    <a:pt x="3" y="54"/>
                  </a:cubicBezTo>
                  <a:cubicBezTo>
                    <a:pt x="2" y="55"/>
                    <a:pt x="1" y="56"/>
                    <a:pt x="0" y="58"/>
                  </a:cubicBezTo>
                  <a:cubicBezTo>
                    <a:pt x="0" y="61"/>
                    <a:pt x="2" y="59"/>
                    <a:pt x="3" y="60"/>
                  </a:cubicBezTo>
                  <a:cubicBezTo>
                    <a:pt x="3" y="60"/>
                    <a:pt x="0" y="64"/>
                    <a:pt x="1" y="65"/>
                  </a:cubicBezTo>
                  <a:cubicBezTo>
                    <a:pt x="2" y="65"/>
                    <a:pt x="3" y="66"/>
                    <a:pt x="4" y="66"/>
                  </a:cubicBezTo>
                  <a:cubicBezTo>
                    <a:pt x="8" y="69"/>
                    <a:pt x="12" y="71"/>
                    <a:pt x="15" y="73"/>
                  </a:cubicBezTo>
                  <a:cubicBezTo>
                    <a:pt x="18" y="74"/>
                    <a:pt x="19" y="74"/>
                    <a:pt x="19" y="77"/>
                  </a:cubicBezTo>
                  <a:cubicBezTo>
                    <a:pt x="19" y="79"/>
                    <a:pt x="25" y="82"/>
                    <a:pt x="26" y="83"/>
                  </a:cubicBezTo>
                  <a:cubicBezTo>
                    <a:pt x="28" y="80"/>
                    <a:pt x="29" y="78"/>
                    <a:pt x="30" y="76"/>
                  </a:cubicBezTo>
                  <a:cubicBezTo>
                    <a:pt x="30" y="74"/>
                    <a:pt x="31" y="72"/>
                    <a:pt x="33" y="72"/>
                  </a:cubicBezTo>
                  <a:cubicBezTo>
                    <a:pt x="34" y="71"/>
                    <a:pt x="34" y="70"/>
                    <a:pt x="35" y="69"/>
                  </a:cubicBezTo>
                  <a:cubicBezTo>
                    <a:pt x="37" y="68"/>
                    <a:pt x="38" y="67"/>
                    <a:pt x="40" y="65"/>
                  </a:cubicBezTo>
                  <a:cubicBezTo>
                    <a:pt x="45" y="57"/>
                    <a:pt x="52" y="53"/>
                    <a:pt x="59" y="48"/>
                  </a:cubicBezTo>
                  <a:cubicBezTo>
                    <a:pt x="68" y="42"/>
                    <a:pt x="73" y="33"/>
                    <a:pt x="77" y="24"/>
                  </a:cubicBezTo>
                  <a:cubicBezTo>
                    <a:pt x="79" y="20"/>
                    <a:pt x="82" y="18"/>
                    <a:pt x="84" y="14"/>
                  </a:cubicBezTo>
                  <a:cubicBezTo>
                    <a:pt x="85" y="12"/>
                    <a:pt x="85" y="9"/>
                    <a:pt x="86" y="7"/>
                  </a:cubicBezTo>
                  <a:cubicBezTo>
                    <a:pt x="86" y="6"/>
                    <a:pt x="85" y="2"/>
                    <a:pt x="86" y="1"/>
                  </a:cubicBezTo>
                  <a:cubicBezTo>
                    <a:pt x="86" y="1"/>
                    <a:pt x="86" y="1"/>
                    <a:pt x="86"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4" name="Freeform 748"/>
            <p:cNvSpPr>
              <a:spLocks/>
            </p:cNvSpPr>
            <p:nvPr/>
          </p:nvSpPr>
          <p:spPr bwMode="auto">
            <a:xfrm>
              <a:off x="6802507" y="4218687"/>
              <a:ext cx="41412" cy="50968"/>
            </a:xfrm>
            <a:custGeom>
              <a:avLst/>
              <a:gdLst>
                <a:gd name="T0" fmla="*/ 3 w 9"/>
                <a:gd name="T1" fmla="*/ 2 h 11"/>
                <a:gd name="T2" fmla="*/ 1 w 9"/>
                <a:gd name="T3" fmla="*/ 5 h 11"/>
                <a:gd name="T4" fmla="*/ 0 w 9"/>
                <a:gd name="T5" fmla="*/ 10 h 11"/>
                <a:gd name="T6" fmla="*/ 8 w 9"/>
                <a:gd name="T7" fmla="*/ 7 h 11"/>
                <a:gd name="T8" fmla="*/ 4 w 9"/>
                <a:gd name="T9" fmla="*/ 6 h 11"/>
                <a:gd name="T10" fmla="*/ 8 w 9"/>
                <a:gd name="T11" fmla="*/ 3 h 11"/>
                <a:gd name="T12" fmla="*/ 3 w 9"/>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9" h="11">
                  <a:moveTo>
                    <a:pt x="3" y="2"/>
                  </a:moveTo>
                  <a:cubicBezTo>
                    <a:pt x="2" y="3"/>
                    <a:pt x="1" y="4"/>
                    <a:pt x="1" y="5"/>
                  </a:cubicBezTo>
                  <a:cubicBezTo>
                    <a:pt x="0" y="5"/>
                    <a:pt x="0" y="9"/>
                    <a:pt x="0" y="10"/>
                  </a:cubicBezTo>
                  <a:cubicBezTo>
                    <a:pt x="2" y="11"/>
                    <a:pt x="7" y="7"/>
                    <a:pt x="8" y="7"/>
                  </a:cubicBezTo>
                  <a:cubicBezTo>
                    <a:pt x="8" y="6"/>
                    <a:pt x="5" y="5"/>
                    <a:pt x="4" y="6"/>
                  </a:cubicBezTo>
                  <a:cubicBezTo>
                    <a:pt x="5" y="5"/>
                    <a:pt x="9" y="4"/>
                    <a:pt x="8" y="3"/>
                  </a:cubicBezTo>
                  <a:cubicBezTo>
                    <a:pt x="7" y="0"/>
                    <a:pt x="5" y="0"/>
                    <a:pt x="3" y="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5" name="Freeform 749"/>
            <p:cNvSpPr>
              <a:spLocks/>
            </p:cNvSpPr>
            <p:nvPr/>
          </p:nvSpPr>
          <p:spPr bwMode="auto">
            <a:xfrm>
              <a:off x="6522179" y="4424156"/>
              <a:ext cx="121050" cy="130608"/>
            </a:xfrm>
            <a:custGeom>
              <a:avLst/>
              <a:gdLst>
                <a:gd name="T0" fmla="*/ 22 w 26"/>
                <a:gd name="T1" fmla="*/ 18 h 28"/>
                <a:gd name="T2" fmla="*/ 25 w 26"/>
                <a:gd name="T3" fmla="*/ 14 h 28"/>
                <a:gd name="T4" fmla="*/ 26 w 26"/>
                <a:gd name="T5" fmla="*/ 8 h 28"/>
                <a:gd name="T6" fmla="*/ 24 w 26"/>
                <a:gd name="T7" fmla="*/ 3 h 28"/>
                <a:gd name="T8" fmla="*/ 21 w 26"/>
                <a:gd name="T9" fmla="*/ 0 h 28"/>
                <a:gd name="T10" fmla="*/ 16 w 26"/>
                <a:gd name="T11" fmla="*/ 1 h 28"/>
                <a:gd name="T12" fmla="*/ 12 w 26"/>
                <a:gd name="T13" fmla="*/ 3 h 28"/>
                <a:gd name="T14" fmla="*/ 6 w 26"/>
                <a:gd name="T15" fmla="*/ 2 h 28"/>
                <a:gd name="T16" fmla="*/ 7 w 26"/>
                <a:gd name="T17" fmla="*/ 8 h 28"/>
                <a:gd name="T18" fmla="*/ 6 w 26"/>
                <a:gd name="T19" fmla="*/ 12 h 28"/>
                <a:gd name="T20" fmla="*/ 2 w 26"/>
                <a:gd name="T21" fmla="*/ 16 h 28"/>
                <a:gd name="T22" fmla="*/ 0 w 26"/>
                <a:gd name="T23" fmla="*/ 22 h 28"/>
                <a:gd name="T24" fmla="*/ 0 w 26"/>
                <a:gd name="T25" fmla="*/ 27 h 28"/>
                <a:gd name="T26" fmla="*/ 4 w 26"/>
                <a:gd name="T27" fmla="*/ 26 h 28"/>
                <a:gd name="T28" fmla="*/ 11 w 26"/>
                <a:gd name="T29" fmla="*/ 25 h 28"/>
                <a:gd name="T30" fmla="*/ 14 w 26"/>
                <a:gd name="T31" fmla="*/ 20 h 28"/>
                <a:gd name="T32" fmla="*/ 21 w 26"/>
                <a:gd name="T33" fmla="*/ 20 h 28"/>
                <a:gd name="T34" fmla="*/ 22 w 26"/>
                <a:gd name="T35" fmla="*/ 18 h 28"/>
                <a:gd name="T36" fmla="*/ 22 w 26"/>
                <a:gd name="T37"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8">
                  <a:moveTo>
                    <a:pt x="22" y="18"/>
                  </a:moveTo>
                  <a:cubicBezTo>
                    <a:pt x="22" y="16"/>
                    <a:pt x="24" y="15"/>
                    <a:pt x="25" y="14"/>
                  </a:cubicBezTo>
                  <a:cubicBezTo>
                    <a:pt x="26" y="13"/>
                    <a:pt x="26" y="10"/>
                    <a:pt x="26" y="8"/>
                  </a:cubicBezTo>
                  <a:cubicBezTo>
                    <a:pt x="26" y="6"/>
                    <a:pt x="24" y="5"/>
                    <a:pt x="24" y="3"/>
                  </a:cubicBezTo>
                  <a:cubicBezTo>
                    <a:pt x="24" y="1"/>
                    <a:pt x="22" y="1"/>
                    <a:pt x="21" y="0"/>
                  </a:cubicBezTo>
                  <a:cubicBezTo>
                    <a:pt x="20" y="1"/>
                    <a:pt x="18" y="0"/>
                    <a:pt x="16" y="1"/>
                  </a:cubicBezTo>
                  <a:cubicBezTo>
                    <a:pt x="15" y="2"/>
                    <a:pt x="13" y="4"/>
                    <a:pt x="12" y="3"/>
                  </a:cubicBezTo>
                  <a:cubicBezTo>
                    <a:pt x="10" y="1"/>
                    <a:pt x="7" y="0"/>
                    <a:pt x="6" y="2"/>
                  </a:cubicBezTo>
                  <a:cubicBezTo>
                    <a:pt x="5" y="4"/>
                    <a:pt x="6" y="7"/>
                    <a:pt x="7" y="8"/>
                  </a:cubicBezTo>
                  <a:cubicBezTo>
                    <a:pt x="8" y="10"/>
                    <a:pt x="7" y="10"/>
                    <a:pt x="6" y="12"/>
                  </a:cubicBezTo>
                  <a:cubicBezTo>
                    <a:pt x="5" y="14"/>
                    <a:pt x="3" y="15"/>
                    <a:pt x="2" y="16"/>
                  </a:cubicBezTo>
                  <a:cubicBezTo>
                    <a:pt x="1" y="18"/>
                    <a:pt x="0" y="19"/>
                    <a:pt x="0" y="22"/>
                  </a:cubicBezTo>
                  <a:cubicBezTo>
                    <a:pt x="0" y="23"/>
                    <a:pt x="1" y="25"/>
                    <a:pt x="0" y="27"/>
                  </a:cubicBezTo>
                  <a:cubicBezTo>
                    <a:pt x="2" y="28"/>
                    <a:pt x="2" y="27"/>
                    <a:pt x="4" y="26"/>
                  </a:cubicBezTo>
                  <a:cubicBezTo>
                    <a:pt x="6" y="25"/>
                    <a:pt x="9" y="25"/>
                    <a:pt x="11" y="25"/>
                  </a:cubicBezTo>
                  <a:cubicBezTo>
                    <a:pt x="10" y="22"/>
                    <a:pt x="12" y="21"/>
                    <a:pt x="14" y="20"/>
                  </a:cubicBezTo>
                  <a:cubicBezTo>
                    <a:pt x="16" y="19"/>
                    <a:pt x="20" y="17"/>
                    <a:pt x="21" y="20"/>
                  </a:cubicBezTo>
                  <a:cubicBezTo>
                    <a:pt x="21" y="19"/>
                    <a:pt x="21" y="18"/>
                    <a:pt x="22" y="18"/>
                  </a:cubicBezTo>
                  <a:cubicBezTo>
                    <a:pt x="22" y="16"/>
                    <a:pt x="21" y="18"/>
                    <a:pt x="22" y="18"/>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6" name="Freeform 750"/>
            <p:cNvSpPr>
              <a:spLocks/>
            </p:cNvSpPr>
            <p:nvPr/>
          </p:nvSpPr>
          <p:spPr bwMode="auto">
            <a:xfrm>
              <a:off x="6507843" y="4573876"/>
              <a:ext cx="46190" cy="46190"/>
            </a:xfrm>
            <a:custGeom>
              <a:avLst/>
              <a:gdLst>
                <a:gd name="T0" fmla="*/ 1 w 10"/>
                <a:gd name="T1" fmla="*/ 6 h 10"/>
                <a:gd name="T2" fmla="*/ 3 w 10"/>
                <a:gd name="T3" fmla="*/ 10 h 10"/>
                <a:gd name="T4" fmla="*/ 9 w 10"/>
                <a:gd name="T5" fmla="*/ 5 h 10"/>
                <a:gd name="T6" fmla="*/ 8 w 10"/>
                <a:gd name="T7" fmla="*/ 0 h 10"/>
                <a:gd name="T8" fmla="*/ 4 w 10"/>
                <a:gd name="T9" fmla="*/ 1 h 10"/>
                <a:gd name="T10" fmla="*/ 0 w 10"/>
                <a:gd name="T11" fmla="*/ 1 h 10"/>
                <a:gd name="T12" fmla="*/ 1 w 10"/>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 y="6"/>
                  </a:moveTo>
                  <a:cubicBezTo>
                    <a:pt x="2" y="7"/>
                    <a:pt x="2" y="9"/>
                    <a:pt x="3" y="10"/>
                  </a:cubicBezTo>
                  <a:cubicBezTo>
                    <a:pt x="5" y="9"/>
                    <a:pt x="7" y="7"/>
                    <a:pt x="9" y="5"/>
                  </a:cubicBezTo>
                  <a:cubicBezTo>
                    <a:pt x="10" y="3"/>
                    <a:pt x="5" y="4"/>
                    <a:pt x="8" y="0"/>
                  </a:cubicBezTo>
                  <a:cubicBezTo>
                    <a:pt x="7" y="0"/>
                    <a:pt x="3" y="0"/>
                    <a:pt x="4" y="1"/>
                  </a:cubicBezTo>
                  <a:cubicBezTo>
                    <a:pt x="5" y="3"/>
                    <a:pt x="1" y="2"/>
                    <a:pt x="0" y="1"/>
                  </a:cubicBezTo>
                  <a:cubicBezTo>
                    <a:pt x="0" y="3"/>
                    <a:pt x="1" y="4"/>
                    <a:pt x="1" y="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7" name="Freeform 751"/>
            <p:cNvSpPr>
              <a:spLocks/>
            </p:cNvSpPr>
            <p:nvPr/>
          </p:nvSpPr>
          <p:spPr bwMode="auto">
            <a:xfrm>
              <a:off x="6507843" y="4545206"/>
              <a:ext cx="50968" cy="43005"/>
            </a:xfrm>
            <a:custGeom>
              <a:avLst/>
              <a:gdLst>
                <a:gd name="T0" fmla="*/ 3 w 11"/>
                <a:gd name="T1" fmla="*/ 1 h 9"/>
                <a:gd name="T2" fmla="*/ 0 w 11"/>
                <a:gd name="T3" fmla="*/ 7 h 9"/>
                <a:gd name="T4" fmla="*/ 4 w 11"/>
                <a:gd name="T5" fmla="*/ 7 h 9"/>
                <a:gd name="T6" fmla="*/ 8 w 11"/>
                <a:gd name="T7" fmla="*/ 6 h 9"/>
                <a:gd name="T8" fmla="*/ 7 w 11"/>
                <a:gd name="T9" fmla="*/ 0 h 9"/>
                <a:gd name="T10" fmla="*/ 3 w 11"/>
                <a:gd name="T11" fmla="*/ 1 h 9"/>
                <a:gd name="T12" fmla="*/ 3 w 11"/>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3" y="1"/>
                  </a:moveTo>
                  <a:cubicBezTo>
                    <a:pt x="1" y="2"/>
                    <a:pt x="0" y="5"/>
                    <a:pt x="0" y="7"/>
                  </a:cubicBezTo>
                  <a:cubicBezTo>
                    <a:pt x="1" y="8"/>
                    <a:pt x="5" y="9"/>
                    <a:pt x="4" y="7"/>
                  </a:cubicBezTo>
                  <a:cubicBezTo>
                    <a:pt x="3" y="6"/>
                    <a:pt x="7" y="6"/>
                    <a:pt x="8" y="6"/>
                  </a:cubicBezTo>
                  <a:cubicBezTo>
                    <a:pt x="11" y="5"/>
                    <a:pt x="8" y="1"/>
                    <a:pt x="7" y="0"/>
                  </a:cubicBezTo>
                  <a:cubicBezTo>
                    <a:pt x="5" y="1"/>
                    <a:pt x="5" y="2"/>
                    <a:pt x="3" y="1"/>
                  </a:cubicBezTo>
                  <a:cubicBezTo>
                    <a:pt x="2" y="1"/>
                    <a:pt x="4" y="1"/>
                    <a:pt x="3"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8" name="Freeform 752"/>
            <p:cNvSpPr>
              <a:spLocks/>
            </p:cNvSpPr>
            <p:nvPr/>
          </p:nvSpPr>
          <p:spPr bwMode="auto">
            <a:xfrm>
              <a:off x="6517400" y="4530871"/>
              <a:ext cx="251658" cy="272364"/>
            </a:xfrm>
            <a:custGeom>
              <a:avLst/>
              <a:gdLst>
                <a:gd name="T0" fmla="*/ 41 w 54"/>
                <a:gd name="T1" fmla="*/ 13 h 58"/>
                <a:gd name="T2" fmla="*/ 23 w 54"/>
                <a:gd name="T3" fmla="*/ 3 h 58"/>
                <a:gd name="T4" fmla="*/ 17 w 54"/>
                <a:gd name="T5" fmla="*/ 7 h 58"/>
                <a:gd name="T6" fmla="*/ 21 w 54"/>
                <a:gd name="T7" fmla="*/ 9 h 58"/>
                <a:gd name="T8" fmla="*/ 17 w 54"/>
                <a:gd name="T9" fmla="*/ 9 h 58"/>
                <a:gd name="T10" fmla="*/ 13 w 54"/>
                <a:gd name="T11" fmla="*/ 10 h 58"/>
                <a:gd name="T12" fmla="*/ 11 w 54"/>
                <a:gd name="T13" fmla="*/ 8 h 58"/>
                <a:gd name="T14" fmla="*/ 12 w 54"/>
                <a:gd name="T15" fmla="*/ 4 h 58"/>
                <a:gd name="T16" fmla="*/ 5 w 54"/>
                <a:gd name="T17" fmla="*/ 3 h 58"/>
                <a:gd name="T18" fmla="*/ 7 w 54"/>
                <a:gd name="T19" fmla="*/ 8 h 58"/>
                <a:gd name="T20" fmla="*/ 5 w 54"/>
                <a:gd name="T21" fmla="*/ 12 h 58"/>
                <a:gd name="T22" fmla="*/ 6 w 54"/>
                <a:gd name="T23" fmla="*/ 16 h 58"/>
                <a:gd name="T24" fmla="*/ 2 w 54"/>
                <a:gd name="T25" fmla="*/ 18 h 58"/>
                <a:gd name="T26" fmla="*/ 1 w 54"/>
                <a:gd name="T27" fmla="*/ 21 h 58"/>
                <a:gd name="T28" fmla="*/ 5 w 54"/>
                <a:gd name="T29" fmla="*/ 33 h 58"/>
                <a:gd name="T30" fmla="*/ 12 w 54"/>
                <a:gd name="T31" fmla="*/ 42 h 58"/>
                <a:gd name="T32" fmla="*/ 15 w 54"/>
                <a:gd name="T33" fmla="*/ 43 h 58"/>
                <a:gd name="T34" fmla="*/ 17 w 54"/>
                <a:gd name="T35" fmla="*/ 45 h 58"/>
                <a:gd name="T36" fmla="*/ 24 w 54"/>
                <a:gd name="T37" fmla="*/ 47 h 58"/>
                <a:gd name="T38" fmla="*/ 25 w 54"/>
                <a:gd name="T39" fmla="*/ 53 h 58"/>
                <a:gd name="T40" fmla="*/ 27 w 54"/>
                <a:gd name="T41" fmla="*/ 55 h 58"/>
                <a:gd name="T42" fmla="*/ 30 w 54"/>
                <a:gd name="T43" fmla="*/ 55 h 58"/>
                <a:gd name="T44" fmla="*/ 33 w 54"/>
                <a:gd name="T45" fmla="*/ 56 h 58"/>
                <a:gd name="T46" fmla="*/ 36 w 54"/>
                <a:gd name="T47" fmla="*/ 55 h 58"/>
                <a:gd name="T48" fmla="*/ 42 w 54"/>
                <a:gd name="T49" fmla="*/ 55 h 58"/>
                <a:gd name="T50" fmla="*/ 46 w 54"/>
                <a:gd name="T51" fmla="*/ 54 h 58"/>
                <a:gd name="T52" fmla="*/ 54 w 54"/>
                <a:gd name="T53" fmla="*/ 49 h 58"/>
                <a:gd name="T54" fmla="*/ 49 w 54"/>
                <a:gd name="T55" fmla="*/ 36 h 58"/>
                <a:gd name="T56" fmla="*/ 49 w 54"/>
                <a:gd name="T57" fmla="*/ 32 h 58"/>
                <a:gd name="T58" fmla="*/ 46 w 54"/>
                <a:gd name="T59" fmla="*/ 28 h 58"/>
                <a:gd name="T60" fmla="*/ 48 w 54"/>
                <a:gd name="T61" fmla="*/ 20 h 58"/>
                <a:gd name="T62" fmla="*/ 45 w 54"/>
                <a:gd name="T63" fmla="*/ 18 h 58"/>
                <a:gd name="T64" fmla="*/ 41 w 54"/>
                <a:gd name="T65" fmla="*/ 16 h 58"/>
                <a:gd name="T66" fmla="*/ 41 w 54"/>
                <a:gd name="T6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 h="58">
                  <a:moveTo>
                    <a:pt x="41" y="13"/>
                  </a:moveTo>
                  <a:cubicBezTo>
                    <a:pt x="35" y="9"/>
                    <a:pt x="29" y="6"/>
                    <a:pt x="23" y="3"/>
                  </a:cubicBezTo>
                  <a:cubicBezTo>
                    <a:pt x="22" y="5"/>
                    <a:pt x="19" y="7"/>
                    <a:pt x="17" y="7"/>
                  </a:cubicBezTo>
                  <a:cubicBezTo>
                    <a:pt x="17" y="7"/>
                    <a:pt x="21" y="8"/>
                    <a:pt x="21" y="9"/>
                  </a:cubicBezTo>
                  <a:cubicBezTo>
                    <a:pt x="20" y="10"/>
                    <a:pt x="18" y="9"/>
                    <a:pt x="17" y="9"/>
                  </a:cubicBezTo>
                  <a:cubicBezTo>
                    <a:pt x="15" y="8"/>
                    <a:pt x="15" y="9"/>
                    <a:pt x="13" y="10"/>
                  </a:cubicBezTo>
                  <a:cubicBezTo>
                    <a:pt x="13" y="10"/>
                    <a:pt x="11" y="9"/>
                    <a:pt x="11" y="8"/>
                  </a:cubicBezTo>
                  <a:cubicBezTo>
                    <a:pt x="10" y="7"/>
                    <a:pt x="11" y="5"/>
                    <a:pt x="12" y="4"/>
                  </a:cubicBezTo>
                  <a:cubicBezTo>
                    <a:pt x="13" y="0"/>
                    <a:pt x="7" y="2"/>
                    <a:pt x="5" y="3"/>
                  </a:cubicBezTo>
                  <a:cubicBezTo>
                    <a:pt x="6" y="4"/>
                    <a:pt x="8" y="7"/>
                    <a:pt x="7" y="8"/>
                  </a:cubicBezTo>
                  <a:cubicBezTo>
                    <a:pt x="7" y="9"/>
                    <a:pt x="3" y="12"/>
                    <a:pt x="5" y="12"/>
                  </a:cubicBezTo>
                  <a:cubicBezTo>
                    <a:pt x="8" y="13"/>
                    <a:pt x="7" y="14"/>
                    <a:pt x="6" y="16"/>
                  </a:cubicBezTo>
                  <a:cubicBezTo>
                    <a:pt x="5" y="16"/>
                    <a:pt x="3" y="17"/>
                    <a:pt x="2" y="18"/>
                  </a:cubicBezTo>
                  <a:cubicBezTo>
                    <a:pt x="0" y="19"/>
                    <a:pt x="1" y="19"/>
                    <a:pt x="1" y="21"/>
                  </a:cubicBezTo>
                  <a:cubicBezTo>
                    <a:pt x="2" y="26"/>
                    <a:pt x="4" y="29"/>
                    <a:pt x="5" y="33"/>
                  </a:cubicBezTo>
                  <a:cubicBezTo>
                    <a:pt x="5" y="38"/>
                    <a:pt x="9" y="40"/>
                    <a:pt x="12" y="42"/>
                  </a:cubicBezTo>
                  <a:cubicBezTo>
                    <a:pt x="13" y="43"/>
                    <a:pt x="14" y="43"/>
                    <a:pt x="15" y="43"/>
                  </a:cubicBezTo>
                  <a:cubicBezTo>
                    <a:pt x="16" y="43"/>
                    <a:pt x="16" y="44"/>
                    <a:pt x="17" y="45"/>
                  </a:cubicBezTo>
                  <a:cubicBezTo>
                    <a:pt x="19" y="45"/>
                    <a:pt x="22" y="45"/>
                    <a:pt x="24" y="47"/>
                  </a:cubicBezTo>
                  <a:cubicBezTo>
                    <a:pt x="25" y="48"/>
                    <a:pt x="25" y="51"/>
                    <a:pt x="25" y="53"/>
                  </a:cubicBezTo>
                  <a:cubicBezTo>
                    <a:pt x="26" y="54"/>
                    <a:pt x="25" y="55"/>
                    <a:pt x="27" y="55"/>
                  </a:cubicBezTo>
                  <a:cubicBezTo>
                    <a:pt x="28" y="55"/>
                    <a:pt x="29" y="55"/>
                    <a:pt x="30" y="55"/>
                  </a:cubicBezTo>
                  <a:cubicBezTo>
                    <a:pt x="31" y="55"/>
                    <a:pt x="32" y="55"/>
                    <a:pt x="33" y="56"/>
                  </a:cubicBezTo>
                  <a:cubicBezTo>
                    <a:pt x="34" y="57"/>
                    <a:pt x="35" y="56"/>
                    <a:pt x="36" y="55"/>
                  </a:cubicBezTo>
                  <a:cubicBezTo>
                    <a:pt x="38" y="54"/>
                    <a:pt x="40" y="58"/>
                    <a:pt x="42" y="55"/>
                  </a:cubicBezTo>
                  <a:cubicBezTo>
                    <a:pt x="42" y="53"/>
                    <a:pt x="45" y="54"/>
                    <a:pt x="46" y="54"/>
                  </a:cubicBezTo>
                  <a:cubicBezTo>
                    <a:pt x="49" y="53"/>
                    <a:pt x="51" y="51"/>
                    <a:pt x="54" y="49"/>
                  </a:cubicBezTo>
                  <a:cubicBezTo>
                    <a:pt x="49" y="46"/>
                    <a:pt x="49" y="42"/>
                    <a:pt x="49" y="36"/>
                  </a:cubicBezTo>
                  <a:cubicBezTo>
                    <a:pt x="48" y="35"/>
                    <a:pt x="50" y="33"/>
                    <a:pt x="49" y="32"/>
                  </a:cubicBezTo>
                  <a:cubicBezTo>
                    <a:pt x="48" y="31"/>
                    <a:pt x="46" y="30"/>
                    <a:pt x="46" y="28"/>
                  </a:cubicBezTo>
                  <a:cubicBezTo>
                    <a:pt x="46" y="27"/>
                    <a:pt x="48" y="20"/>
                    <a:pt x="48" y="20"/>
                  </a:cubicBezTo>
                  <a:cubicBezTo>
                    <a:pt x="47" y="20"/>
                    <a:pt x="46" y="19"/>
                    <a:pt x="45" y="18"/>
                  </a:cubicBezTo>
                  <a:cubicBezTo>
                    <a:pt x="44" y="17"/>
                    <a:pt x="43" y="17"/>
                    <a:pt x="41" y="16"/>
                  </a:cubicBezTo>
                  <a:cubicBezTo>
                    <a:pt x="41" y="15"/>
                    <a:pt x="41" y="14"/>
                    <a:pt x="41" y="1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39" name="Freeform 753"/>
            <p:cNvSpPr>
              <a:spLocks/>
            </p:cNvSpPr>
            <p:nvPr/>
          </p:nvSpPr>
          <p:spPr bwMode="auto">
            <a:xfrm>
              <a:off x="6060275" y="4465567"/>
              <a:ext cx="125829" cy="144943"/>
            </a:xfrm>
            <a:custGeom>
              <a:avLst/>
              <a:gdLst>
                <a:gd name="T0" fmla="*/ 15 w 27"/>
                <a:gd name="T1" fmla="*/ 29 h 31"/>
                <a:gd name="T2" fmla="*/ 15 w 27"/>
                <a:gd name="T3" fmla="*/ 24 h 31"/>
                <a:gd name="T4" fmla="*/ 17 w 27"/>
                <a:gd name="T5" fmla="*/ 24 h 31"/>
                <a:gd name="T6" fmla="*/ 19 w 27"/>
                <a:gd name="T7" fmla="*/ 21 h 31"/>
                <a:gd name="T8" fmla="*/ 21 w 27"/>
                <a:gd name="T9" fmla="*/ 24 h 31"/>
                <a:gd name="T10" fmla="*/ 24 w 27"/>
                <a:gd name="T11" fmla="*/ 23 h 31"/>
                <a:gd name="T12" fmla="*/ 26 w 27"/>
                <a:gd name="T13" fmla="*/ 24 h 31"/>
                <a:gd name="T14" fmla="*/ 26 w 27"/>
                <a:gd name="T15" fmla="*/ 21 h 31"/>
                <a:gd name="T16" fmla="*/ 26 w 27"/>
                <a:gd name="T17" fmla="*/ 14 h 31"/>
                <a:gd name="T18" fmla="*/ 25 w 27"/>
                <a:gd name="T19" fmla="*/ 11 h 31"/>
                <a:gd name="T20" fmla="*/ 26 w 27"/>
                <a:gd name="T21" fmla="*/ 6 h 31"/>
                <a:gd name="T22" fmla="*/ 21 w 27"/>
                <a:gd name="T23" fmla="*/ 4 h 31"/>
                <a:gd name="T24" fmla="*/ 19 w 27"/>
                <a:gd name="T25" fmla="*/ 0 h 31"/>
                <a:gd name="T26" fmla="*/ 14 w 27"/>
                <a:gd name="T27" fmla="*/ 0 h 31"/>
                <a:gd name="T28" fmla="*/ 11 w 27"/>
                <a:gd name="T29" fmla="*/ 7 h 31"/>
                <a:gd name="T30" fmla="*/ 5 w 27"/>
                <a:gd name="T31" fmla="*/ 7 h 31"/>
                <a:gd name="T32" fmla="*/ 4 w 27"/>
                <a:gd name="T33" fmla="*/ 7 h 31"/>
                <a:gd name="T34" fmla="*/ 4 w 27"/>
                <a:gd name="T35" fmla="*/ 10 h 31"/>
                <a:gd name="T36" fmla="*/ 0 w 27"/>
                <a:gd name="T37" fmla="*/ 16 h 31"/>
                <a:gd name="T38" fmla="*/ 4 w 27"/>
                <a:gd name="T39" fmla="*/ 23 h 31"/>
                <a:gd name="T40" fmla="*/ 9 w 27"/>
                <a:gd name="T41" fmla="*/ 28 h 31"/>
                <a:gd name="T42" fmla="*/ 11 w 27"/>
                <a:gd name="T43" fmla="*/ 31 h 31"/>
                <a:gd name="T44" fmla="*/ 15 w 27"/>
                <a:gd name="T45" fmla="*/ 29 h 31"/>
                <a:gd name="T46" fmla="*/ 15 w 27"/>
                <a:gd name="T47"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31">
                  <a:moveTo>
                    <a:pt x="15" y="29"/>
                  </a:moveTo>
                  <a:cubicBezTo>
                    <a:pt x="15" y="28"/>
                    <a:pt x="13" y="24"/>
                    <a:pt x="15" y="24"/>
                  </a:cubicBezTo>
                  <a:cubicBezTo>
                    <a:pt x="15" y="24"/>
                    <a:pt x="17" y="24"/>
                    <a:pt x="17" y="24"/>
                  </a:cubicBezTo>
                  <a:cubicBezTo>
                    <a:pt x="18" y="23"/>
                    <a:pt x="18" y="21"/>
                    <a:pt x="19" y="21"/>
                  </a:cubicBezTo>
                  <a:cubicBezTo>
                    <a:pt x="20" y="22"/>
                    <a:pt x="21" y="23"/>
                    <a:pt x="21" y="24"/>
                  </a:cubicBezTo>
                  <a:cubicBezTo>
                    <a:pt x="22" y="25"/>
                    <a:pt x="22" y="23"/>
                    <a:pt x="24" y="23"/>
                  </a:cubicBezTo>
                  <a:cubicBezTo>
                    <a:pt x="24" y="23"/>
                    <a:pt x="26" y="25"/>
                    <a:pt x="26" y="24"/>
                  </a:cubicBezTo>
                  <a:cubicBezTo>
                    <a:pt x="26" y="23"/>
                    <a:pt x="26" y="22"/>
                    <a:pt x="26" y="21"/>
                  </a:cubicBezTo>
                  <a:cubicBezTo>
                    <a:pt x="27" y="19"/>
                    <a:pt x="27" y="16"/>
                    <a:pt x="26" y="14"/>
                  </a:cubicBezTo>
                  <a:cubicBezTo>
                    <a:pt x="25" y="13"/>
                    <a:pt x="25" y="12"/>
                    <a:pt x="25" y="11"/>
                  </a:cubicBezTo>
                  <a:cubicBezTo>
                    <a:pt x="25" y="9"/>
                    <a:pt x="27" y="8"/>
                    <a:pt x="26" y="6"/>
                  </a:cubicBezTo>
                  <a:cubicBezTo>
                    <a:pt x="25" y="3"/>
                    <a:pt x="21" y="7"/>
                    <a:pt x="21" y="4"/>
                  </a:cubicBezTo>
                  <a:cubicBezTo>
                    <a:pt x="21" y="2"/>
                    <a:pt x="22" y="0"/>
                    <a:pt x="19" y="0"/>
                  </a:cubicBezTo>
                  <a:cubicBezTo>
                    <a:pt x="18" y="0"/>
                    <a:pt x="16" y="0"/>
                    <a:pt x="14" y="0"/>
                  </a:cubicBezTo>
                  <a:cubicBezTo>
                    <a:pt x="10" y="0"/>
                    <a:pt x="15" y="7"/>
                    <a:pt x="11" y="7"/>
                  </a:cubicBezTo>
                  <a:cubicBezTo>
                    <a:pt x="9" y="7"/>
                    <a:pt x="7" y="7"/>
                    <a:pt x="5" y="7"/>
                  </a:cubicBezTo>
                  <a:cubicBezTo>
                    <a:pt x="4" y="7"/>
                    <a:pt x="4" y="7"/>
                    <a:pt x="4" y="7"/>
                  </a:cubicBezTo>
                  <a:cubicBezTo>
                    <a:pt x="2" y="9"/>
                    <a:pt x="4" y="9"/>
                    <a:pt x="4" y="10"/>
                  </a:cubicBezTo>
                  <a:cubicBezTo>
                    <a:pt x="4" y="12"/>
                    <a:pt x="0" y="14"/>
                    <a:pt x="0" y="16"/>
                  </a:cubicBezTo>
                  <a:cubicBezTo>
                    <a:pt x="1" y="18"/>
                    <a:pt x="3" y="21"/>
                    <a:pt x="4" y="23"/>
                  </a:cubicBezTo>
                  <a:cubicBezTo>
                    <a:pt x="6" y="24"/>
                    <a:pt x="7" y="26"/>
                    <a:pt x="9" y="28"/>
                  </a:cubicBezTo>
                  <a:cubicBezTo>
                    <a:pt x="10" y="29"/>
                    <a:pt x="11" y="30"/>
                    <a:pt x="11" y="31"/>
                  </a:cubicBezTo>
                  <a:cubicBezTo>
                    <a:pt x="12" y="30"/>
                    <a:pt x="14" y="30"/>
                    <a:pt x="15" y="29"/>
                  </a:cubicBezTo>
                  <a:cubicBezTo>
                    <a:pt x="15" y="29"/>
                    <a:pt x="14" y="30"/>
                    <a:pt x="15" y="29"/>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0" name="Freeform 754"/>
            <p:cNvSpPr>
              <a:spLocks/>
            </p:cNvSpPr>
            <p:nvPr/>
          </p:nvSpPr>
          <p:spPr bwMode="auto">
            <a:xfrm>
              <a:off x="6068237" y="4465567"/>
              <a:ext cx="52562" cy="33448"/>
            </a:xfrm>
            <a:custGeom>
              <a:avLst/>
              <a:gdLst>
                <a:gd name="T0" fmla="*/ 11 w 11"/>
                <a:gd name="T1" fmla="*/ 7 h 7"/>
                <a:gd name="T2" fmla="*/ 11 w 11"/>
                <a:gd name="T3" fmla="*/ 0 h 7"/>
                <a:gd name="T4" fmla="*/ 3 w 11"/>
                <a:gd name="T5" fmla="*/ 1 h 7"/>
                <a:gd name="T6" fmla="*/ 0 w 11"/>
                <a:gd name="T7" fmla="*/ 4 h 7"/>
                <a:gd name="T8" fmla="*/ 2 w 11"/>
                <a:gd name="T9" fmla="*/ 7 h 7"/>
                <a:gd name="T10" fmla="*/ 11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11" y="7"/>
                  </a:moveTo>
                  <a:cubicBezTo>
                    <a:pt x="11" y="5"/>
                    <a:pt x="11" y="2"/>
                    <a:pt x="11" y="0"/>
                  </a:cubicBezTo>
                  <a:cubicBezTo>
                    <a:pt x="8" y="0"/>
                    <a:pt x="6" y="1"/>
                    <a:pt x="3" y="1"/>
                  </a:cubicBezTo>
                  <a:cubicBezTo>
                    <a:pt x="4" y="2"/>
                    <a:pt x="1" y="3"/>
                    <a:pt x="0" y="4"/>
                  </a:cubicBezTo>
                  <a:cubicBezTo>
                    <a:pt x="0" y="5"/>
                    <a:pt x="2" y="6"/>
                    <a:pt x="2" y="7"/>
                  </a:cubicBezTo>
                  <a:lnTo>
                    <a:pt x="11" y="7"/>
                  </a:ln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1" name="Freeform 755"/>
            <p:cNvSpPr>
              <a:spLocks/>
            </p:cNvSpPr>
            <p:nvPr/>
          </p:nvSpPr>
          <p:spPr bwMode="auto">
            <a:xfrm>
              <a:off x="6050716" y="4213910"/>
              <a:ext cx="172020" cy="265993"/>
            </a:xfrm>
            <a:custGeom>
              <a:avLst/>
              <a:gdLst>
                <a:gd name="T0" fmla="*/ 29 w 37"/>
                <a:gd name="T1" fmla="*/ 55 h 57"/>
                <a:gd name="T2" fmla="*/ 37 w 37"/>
                <a:gd name="T3" fmla="*/ 55 h 57"/>
                <a:gd name="T4" fmla="*/ 33 w 37"/>
                <a:gd name="T5" fmla="*/ 48 h 57"/>
                <a:gd name="T6" fmla="*/ 32 w 37"/>
                <a:gd name="T7" fmla="*/ 44 h 57"/>
                <a:gd name="T8" fmla="*/ 30 w 37"/>
                <a:gd name="T9" fmla="*/ 40 h 57"/>
                <a:gd name="T10" fmla="*/ 32 w 37"/>
                <a:gd name="T11" fmla="*/ 32 h 57"/>
                <a:gd name="T12" fmla="*/ 34 w 37"/>
                <a:gd name="T13" fmla="*/ 27 h 57"/>
                <a:gd name="T14" fmla="*/ 31 w 37"/>
                <a:gd name="T15" fmla="*/ 21 h 57"/>
                <a:gd name="T16" fmla="*/ 28 w 37"/>
                <a:gd name="T17" fmla="*/ 16 h 57"/>
                <a:gd name="T18" fmla="*/ 34 w 37"/>
                <a:gd name="T19" fmla="*/ 16 h 57"/>
                <a:gd name="T20" fmla="*/ 32 w 37"/>
                <a:gd name="T21" fmla="*/ 6 h 57"/>
                <a:gd name="T22" fmla="*/ 30 w 37"/>
                <a:gd name="T23" fmla="*/ 2 h 57"/>
                <a:gd name="T24" fmla="*/ 27 w 37"/>
                <a:gd name="T25" fmla="*/ 0 h 57"/>
                <a:gd name="T26" fmla="*/ 28 w 37"/>
                <a:gd name="T27" fmla="*/ 9 h 57"/>
                <a:gd name="T28" fmla="*/ 23 w 37"/>
                <a:gd name="T29" fmla="*/ 18 h 57"/>
                <a:gd name="T30" fmla="*/ 21 w 37"/>
                <a:gd name="T31" fmla="*/ 22 h 57"/>
                <a:gd name="T32" fmla="*/ 18 w 37"/>
                <a:gd name="T33" fmla="*/ 27 h 57"/>
                <a:gd name="T34" fmla="*/ 15 w 37"/>
                <a:gd name="T35" fmla="*/ 33 h 57"/>
                <a:gd name="T36" fmla="*/ 11 w 37"/>
                <a:gd name="T37" fmla="*/ 31 h 57"/>
                <a:gd name="T38" fmla="*/ 2 w 37"/>
                <a:gd name="T39" fmla="*/ 39 h 57"/>
                <a:gd name="T40" fmla="*/ 1 w 37"/>
                <a:gd name="T41" fmla="*/ 42 h 57"/>
                <a:gd name="T42" fmla="*/ 4 w 37"/>
                <a:gd name="T43" fmla="*/ 45 h 57"/>
                <a:gd name="T44" fmla="*/ 5 w 37"/>
                <a:gd name="T45" fmla="*/ 45 h 57"/>
                <a:gd name="T46" fmla="*/ 7 w 37"/>
                <a:gd name="T47" fmla="*/ 48 h 57"/>
                <a:gd name="T48" fmla="*/ 7 w 37"/>
                <a:gd name="T49" fmla="*/ 55 h 57"/>
                <a:gd name="T50" fmla="*/ 16 w 37"/>
                <a:gd name="T51" fmla="*/ 54 h 57"/>
                <a:gd name="T52" fmla="*/ 29 w 37"/>
                <a:gd name="T53"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7">
                  <a:moveTo>
                    <a:pt x="29" y="55"/>
                  </a:moveTo>
                  <a:cubicBezTo>
                    <a:pt x="32" y="55"/>
                    <a:pt x="35" y="57"/>
                    <a:pt x="37" y="55"/>
                  </a:cubicBezTo>
                  <a:cubicBezTo>
                    <a:pt x="37" y="51"/>
                    <a:pt x="35" y="50"/>
                    <a:pt x="33" y="48"/>
                  </a:cubicBezTo>
                  <a:cubicBezTo>
                    <a:pt x="32" y="47"/>
                    <a:pt x="32" y="46"/>
                    <a:pt x="32" y="44"/>
                  </a:cubicBezTo>
                  <a:cubicBezTo>
                    <a:pt x="31" y="43"/>
                    <a:pt x="30" y="42"/>
                    <a:pt x="30" y="40"/>
                  </a:cubicBezTo>
                  <a:cubicBezTo>
                    <a:pt x="29" y="36"/>
                    <a:pt x="31" y="35"/>
                    <a:pt x="32" y="32"/>
                  </a:cubicBezTo>
                  <a:cubicBezTo>
                    <a:pt x="33" y="30"/>
                    <a:pt x="34" y="29"/>
                    <a:pt x="34" y="27"/>
                  </a:cubicBezTo>
                  <a:cubicBezTo>
                    <a:pt x="33" y="25"/>
                    <a:pt x="33" y="23"/>
                    <a:pt x="31" y="21"/>
                  </a:cubicBezTo>
                  <a:cubicBezTo>
                    <a:pt x="31" y="21"/>
                    <a:pt x="26" y="18"/>
                    <a:pt x="28" y="16"/>
                  </a:cubicBezTo>
                  <a:cubicBezTo>
                    <a:pt x="29" y="15"/>
                    <a:pt x="32" y="16"/>
                    <a:pt x="34" y="16"/>
                  </a:cubicBezTo>
                  <a:cubicBezTo>
                    <a:pt x="32" y="12"/>
                    <a:pt x="32" y="10"/>
                    <a:pt x="32" y="6"/>
                  </a:cubicBezTo>
                  <a:cubicBezTo>
                    <a:pt x="32" y="5"/>
                    <a:pt x="32" y="3"/>
                    <a:pt x="30" y="2"/>
                  </a:cubicBezTo>
                  <a:cubicBezTo>
                    <a:pt x="30" y="1"/>
                    <a:pt x="27" y="0"/>
                    <a:pt x="27" y="0"/>
                  </a:cubicBezTo>
                  <a:cubicBezTo>
                    <a:pt x="27" y="2"/>
                    <a:pt x="33" y="7"/>
                    <a:pt x="28" y="9"/>
                  </a:cubicBezTo>
                  <a:cubicBezTo>
                    <a:pt x="25" y="11"/>
                    <a:pt x="24" y="14"/>
                    <a:pt x="23" y="18"/>
                  </a:cubicBezTo>
                  <a:cubicBezTo>
                    <a:pt x="22" y="19"/>
                    <a:pt x="22" y="22"/>
                    <a:pt x="21" y="22"/>
                  </a:cubicBezTo>
                  <a:cubicBezTo>
                    <a:pt x="19" y="23"/>
                    <a:pt x="19" y="25"/>
                    <a:pt x="18" y="27"/>
                  </a:cubicBezTo>
                  <a:cubicBezTo>
                    <a:pt x="17" y="29"/>
                    <a:pt x="16" y="31"/>
                    <a:pt x="15" y="33"/>
                  </a:cubicBezTo>
                  <a:cubicBezTo>
                    <a:pt x="13" y="35"/>
                    <a:pt x="12" y="31"/>
                    <a:pt x="11" y="31"/>
                  </a:cubicBezTo>
                  <a:cubicBezTo>
                    <a:pt x="6" y="31"/>
                    <a:pt x="3" y="35"/>
                    <a:pt x="2" y="39"/>
                  </a:cubicBezTo>
                  <a:cubicBezTo>
                    <a:pt x="2" y="40"/>
                    <a:pt x="0" y="41"/>
                    <a:pt x="1" y="42"/>
                  </a:cubicBezTo>
                  <a:cubicBezTo>
                    <a:pt x="2" y="43"/>
                    <a:pt x="3" y="44"/>
                    <a:pt x="4" y="45"/>
                  </a:cubicBezTo>
                  <a:cubicBezTo>
                    <a:pt x="4" y="46"/>
                    <a:pt x="5" y="44"/>
                    <a:pt x="5" y="45"/>
                  </a:cubicBezTo>
                  <a:cubicBezTo>
                    <a:pt x="6" y="46"/>
                    <a:pt x="7" y="47"/>
                    <a:pt x="7" y="48"/>
                  </a:cubicBezTo>
                  <a:cubicBezTo>
                    <a:pt x="8" y="50"/>
                    <a:pt x="7" y="53"/>
                    <a:pt x="7" y="55"/>
                  </a:cubicBezTo>
                  <a:cubicBezTo>
                    <a:pt x="10" y="54"/>
                    <a:pt x="13" y="54"/>
                    <a:pt x="16" y="54"/>
                  </a:cubicBezTo>
                  <a:cubicBezTo>
                    <a:pt x="20" y="54"/>
                    <a:pt x="25" y="55"/>
                    <a:pt x="29" y="5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2" name="Freeform 756"/>
            <p:cNvSpPr>
              <a:spLocks/>
            </p:cNvSpPr>
            <p:nvPr/>
          </p:nvSpPr>
          <p:spPr bwMode="auto">
            <a:xfrm>
              <a:off x="5867549" y="4226652"/>
              <a:ext cx="70082" cy="144943"/>
            </a:xfrm>
            <a:custGeom>
              <a:avLst/>
              <a:gdLst>
                <a:gd name="T0" fmla="*/ 11 w 15"/>
                <a:gd name="T1" fmla="*/ 0 h 31"/>
                <a:gd name="T2" fmla="*/ 9 w 15"/>
                <a:gd name="T3" fmla="*/ 4 h 31"/>
                <a:gd name="T4" fmla="*/ 4 w 15"/>
                <a:gd name="T5" fmla="*/ 5 h 31"/>
                <a:gd name="T6" fmla="*/ 1 w 15"/>
                <a:gd name="T7" fmla="*/ 8 h 31"/>
                <a:gd name="T8" fmla="*/ 3 w 15"/>
                <a:gd name="T9" fmla="*/ 13 h 31"/>
                <a:gd name="T10" fmla="*/ 6 w 15"/>
                <a:gd name="T11" fmla="*/ 31 h 31"/>
                <a:gd name="T12" fmla="*/ 11 w 15"/>
                <a:gd name="T13" fmla="*/ 30 h 31"/>
                <a:gd name="T14" fmla="*/ 11 w 15"/>
                <a:gd name="T15" fmla="*/ 27 h 31"/>
                <a:gd name="T16" fmla="*/ 11 w 15"/>
                <a:gd name="T17" fmla="*/ 18 h 31"/>
                <a:gd name="T18" fmla="*/ 15 w 15"/>
                <a:gd name="T19" fmla="*/ 9 h 31"/>
                <a:gd name="T20" fmla="*/ 14 w 15"/>
                <a:gd name="T21" fmla="*/ 3 h 31"/>
                <a:gd name="T22" fmla="*/ 11 w 15"/>
                <a:gd name="T23" fmla="*/ 0 h 31"/>
                <a:gd name="T24" fmla="*/ 11 w 1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31">
                  <a:moveTo>
                    <a:pt x="11" y="0"/>
                  </a:moveTo>
                  <a:cubicBezTo>
                    <a:pt x="9" y="2"/>
                    <a:pt x="10" y="2"/>
                    <a:pt x="9" y="4"/>
                  </a:cubicBezTo>
                  <a:cubicBezTo>
                    <a:pt x="8" y="6"/>
                    <a:pt x="6" y="5"/>
                    <a:pt x="4" y="5"/>
                  </a:cubicBezTo>
                  <a:cubicBezTo>
                    <a:pt x="4" y="5"/>
                    <a:pt x="2" y="7"/>
                    <a:pt x="1" y="8"/>
                  </a:cubicBezTo>
                  <a:cubicBezTo>
                    <a:pt x="0" y="9"/>
                    <a:pt x="2" y="11"/>
                    <a:pt x="3" y="13"/>
                  </a:cubicBezTo>
                  <a:cubicBezTo>
                    <a:pt x="7" y="18"/>
                    <a:pt x="4" y="25"/>
                    <a:pt x="6" y="31"/>
                  </a:cubicBezTo>
                  <a:cubicBezTo>
                    <a:pt x="7" y="31"/>
                    <a:pt x="9" y="31"/>
                    <a:pt x="11" y="30"/>
                  </a:cubicBezTo>
                  <a:cubicBezTo>
                    <a:pt x="12" y="30"/>
                    <a:pt x="12" y="29"/>
                    <a:pt x="11" y="27"/>
                  </a:cubicBezTo>
                  <a:cubicBezTo>
                    <a:pt x="11" y="24"/>
                    <a:pt x="11" y="21"/>
                    <a:pt x="11" y="18"/>
                  </a:cubicBezTo>
                  <a:cubicBezTo>
                    <a:pt x="11" y="14"/>
                    <a:pt x="14" y="12"/>
                    <a:pt x="15" y="9"/>
                  </a:cubicBezTo>
                  <a:cubicBezTo>
                    <a:pt x="15" y="6"/>
                    <a:pt x="15" y="5"/>
                    <a:pt x="14" y="3"/>
                  </a:cubicBezTo>
                  <a:cubicBezTo>
                    <a:pt x="14" y="3"/>
                    <a:pt x="11" y="0"/>
                    <a:pt x="11" y="0"/>
                  </a:cubicBezTo>
                  <a:cubicBezTo>
                    <a:pt x="10" y="1"/>
                    <a:pt x="11" y="0"/>
                    <a:pt x="11" y="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3" name="Freeform 757"/>
            <p:cNvSpPr>
              <a:spLocks/>
            </p:cNvSpPr>
            <p:nvPr/>
          </p:nvSpPr>
          <p:spPr bwMode="auto">
            <a:xfrm>
              <a:off x="5915332" y="4190016"/>
              <a:ext cx="275550" cy="238916"/>
            </a:xfrm>
            <a:custGeom>
              <a:avLst/>
              <a:gdLst>
                <a:gd name="T0" fmla="*/ 31 w 59"/>
                <a:gd name="T1" fmla="*/ 42 h 51"/>
                <a:gd name="T2" fmla="*/ 37 w 59"/>
                <a:gd name="T3" fmla="*/ 37 h 51"/>
                <a:gd name="T4" fmla="*/ 40 w 59"/>
                <a:gd name="T5" fmla="*/ 36 h 51"/>
                <a:gd name="T6" fmla="*/ 43 w 59"/>
                <a:gd name="T7" fmla="*/ 38 h 51"/>
                <a:gd name="T8" fmla="*/ 47 w 59"/>
                <a:gd name="T9" fmla="*/ 32 h 51"/>
                <a:gd name="T10" fmla="*/ 48 w 59"/>
                <a:gd name="T11" fmla="*/ 28 h 51"/>
                <a:gd name="T12" fmla="*/ 51 w 59"/>
                <a:gd name="T13" fmla="*/ 27 h 51"/>
                <a:gd name="T14" fmla="*/ 56 w 59"/>
                <a:gd name="T15" fmla="*/ 14 h 51"/>
                <a:gd name="T16" fmla="*/ 59 w 59"/>
                <a:gd name="T17" fmla="*/ 11 h 51"/>
                <a:gd name="T18" fmla="*/ 57 w 59"/>
                <a:gd name="T19" fmla="*/ 8 h 51"/>
                <a:gd name="T20" fmla="*/ 56 w 59"/>
                <a:gd name="T21" fmla="*/ 6 h 51"/>
                <a:gd name="T22" fmla="*/ 54 w 59"/>
                <a:gd name="T23" fmla="*/ 1 h 51"/>
                <a:gd name="T24" fmla="*/ 48 w 59"/>
                <a:gd name="T25" fmla="*/ 5 h 51"/>
                <a:gd name="T26" fmla="*/ 40 w 59"/>
                <a:gd name="T27" fmla="*/ 4 h 51"/>
                <a:gd name="T28" fmla="*/ 32 w 59"/>
                <a:gd name="T29" fmla="*/ 6 h 51"/>
                <a:gd name="T30" fmla="*/ 26 w 59"/>
                <a:gd name="T31" fmla="*/ 4 h 51"/>
                <a:gd name="T32" fmla="*/ 19 w 59"/>
                <a:gd name="T33" fmla="*/ 3 h 51"/>
                <a:gd name="T34" fmla="*/ 13 w 59"/>
                <a:gd name="T35" fmla="*/ 1 h 51"/>
                <a:gd name="T36" fmla="*/ 8 w 59"/>
                <a:gd name="T37" fmla="*/ 3 h 51"/>
                <a:gd name="T38" fmla="*/ 7 w 59"/>
                <a:gd name="T39" fmla="*/ 6 h 51"/>
                <a:gd name="T40" fmla="*/ 6 w 59"/>
                <a:gd name="T41" fmla="*/ 10 h 51"/>
                <a:gd name="T42" fmla="*/ 5 w 59"/>
                <a:gd name="T43" fmla="*/ 16 h 51"/>
                <a:gd name="T44" fmla="*/ 1 w 59"/>
                <a:gd name="T45" fmla="*/ 24 h 51"/>
                <a:gd name="T46" fmla="*/ 2 w 59"/>
                <a:gd name="T47" fmla="*/ 38 h 51"/>
                <a:gd name="T48" fmla="*/ 5 w 59"/>
                <a:gd name="T49" fmla="*/ 38 h 51"/>
                <a:gd name="T50" fmla="*/ 9 w 59"/>
                <a:gd name="T51" fmla="*/ 39 h 51"/>
                <a:gd name="T52" fmla="*/ 14 w 59"/>
                <a:gd name="T53" fmla="*/ 43 h 51"/>
                <a:gd name="T54" fmla="*/ 14 w 59"/>
                <a:gd name="T55" fmla="*/ 45 h 51"/>
                <a:gd name="T56" fmla="*/ 16 w 59"/>
                <a:gd name="T57" fmla="*/ 48 h 51"/>
                <a:gd name="T58" fmla="*/ 23 w 59"/>
                <a:gd name="T59" fmla="*/ 47 h 51"/>
                <a:gd name="T60" fmla="*/ 22 w 59"/>
                <a:gd name="T61" fmla="*/ 48 h 51"/>
                <a:gd name="T62" fmla="*/ 27 w 59"/>
                <a:gd name="T63" fmla="*/ 47 h 51"/>
                <a:gd name="T64" fmla="*/ 30 w 59"/>
                <a:gd name="T65" fmla="*/ 47 h 51"/>
                <a:gd name="T66" fmla="*/ 31 w 59"/>
                <a:gd name="T67" fmla="*/ 42 h 51"/>
                <a:gd name="T68" fmla="*/ 31 w 59"/>
                <a:gd name="T69"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51">
                  <a:moveTo>
                    <a:pt x="31" y="42"/>
                  </a:moveTo>
                  <a:cubicBezTo>
                    <a:pt x="32" y="40"/>
                    <a:pt x="35" y="37"/>
                    <a:pt x="37" y="37"/>
                  </a:cubicBezTo>
                  <a:cubicBezTo>
                    <a:pt x="38" y="36"/>
                    <a:pt x="40" y="36"/>
                    <a:pt x="40" y="36"/>
                  </a:cubicBezTo>
                  <a:cubicBezTo>
                    <a:pt x="41" y="37"/>
                    <a:pt x="42" y="39"/>
                    <a:pt x="43" y="38"/>
                  </a:cubicBezTo>
                  <a:cubicBezTo>
                    <a:pt x="45" y="37"/>
                    <a:pt x="46" y="34"/>
                    <a:pt x="47" y="32"/>
                  </a:cubicBezTo>
                  <a:cubicBezTo>
                    <a:pt x="47" y="31"/>
                    <a:pt x="48" y="29"/>
                    <a:pt x="48" y="28"/>
                  </a:cubicBezTo>
                  <a:cubicBezTo>
                    <a:pt x="49" y="27"/>
                    <a:pt x="50" y="28"/>
                    <a:pt x="51" y="27"/>
                  </a:cubicBezTo>
                  <a:cubicBezTo>
                    <a:pt x="51" y="25"/>
                    <a:pt x="53" y="14"/>
                    <a:pt x="56" y="14"/>
                  </a:cubicBezTo>
                  <a:cubicBezTo>
                    <a:pt x="58" y="14"/>
                    <a:pt x="59" y="12"/>
                    <a:pt x="59" y="11"/>
                  </a:cubicBezTo>
                  <a:cubicBezTo>
                    <a:pt x="59" y="9"/>
                    <a:pt x="57" y="9"/>
                    <a:pt x="57" y="8"/>
                  </a:cubicBezTo>
                  <a:cubicBezTo>
                    <a:pt x="57" y="7"/>
                    <a:pt x="56" y="7"/>
                    <a:pt x="56" y="6"/>
                  </a:cubicBezTo>
                  <a:cubicBezTo>
                    <a:pt x="55" y="4"/>
                    <a:pt x="55" y="3"/>
                    <a:pt x="54" y="1"/>
                  </a:cubicBezTo>
                  <a:cubicBezTo>
                    <a:pt x="53" y="2"/>
                    <a:pt x="50" y="5"/>
                    <a:pt x="48" y="5"/>
                  </a:cubicBezTo>
                  <a:cubicBezTo>
                    <a:pt x="45" y="4"/>
                    <a:pt x="43" y="4"/>
                    <a:pt x="40" y="4"/>
                  </a:cubicBezTo>
                  <a:cubicBezTo>
                    <a:pt x="37" y="4"/>
                    <a:pt x="35" y="6"/>
                    <a:pt x="32" y="6"/>
                  </a:cubicBezTo>
                  <a:cubicBezTo>
                    <a:pt x="30" y="6"/>
                    <a:pt x="28" y="3"/>
                    <a:pt x="26" y="4"/>
                  </a:cubicBezTo>
                  <a:cubicBezTo>
                    <a:pt x="22" y="6"/>
                    <a:pt x="21" y="5"/>
                    <a:pt x="19" y="3"/>
                  </a:cubicBezTo>
                  <a:cubicBezTo>
                    <a:pt x="18" y="2"/>
                    <a:pt x="15" y="0"/>
                    <a:pt x="13" y="1"/>
                  </a:cubicBezTo>
                  <a:cubicBezTo>
                    <a:pt x="12" y="1"/>
                    <a:pt x="9" y="2"/>
                    <a:pt x="8" y="3"/>
                  </a:cubicBezTo>
                  <a:cubicBezTo>
                    <a:pt x="7" y="4"/>
                    <a:pt x="8" y="5"/>
                    <a:pt x="7" y="6"/>
                  </a:cubicBezTo>
                  <a:cubicBezTo>
                    <a:pt x="7" y="7"/>
                    <a:pt x="6" y="9"/>
                    <a:pt x="6" y="10"/>
                  </a:cubicBezTo>
                  <a:cubicBezTo>
                    <a:pt x="5" y="12"/>
                    <a:pt x="5" y="14"/>
                    <a:pt x="5" y="16"/>
                  </a:cubicBezTo>
                  <a:cubicBezTo>
                    <a:pt x="5" y="19"/>
                    <a:pt x="2" y="21"/>
                    <a:pt x="1" y="24"/>
                  </a:cubicBezTo>
                  <a:cubicBezTo>
                    <a:pt x="0" y="27"/>
                    <a:pt x="1" y="34"/>
                    <a:pt x="2" y="38"/>
                  </a:cubicBezTo>
                  <a:cubicBezTo>
                    <a:pt x="2" y="39"/>
                    <a:pt x="4" y="38"/>
                    <a:pt x="5" y="38"/>
                  </a:cubicBezTo>
                  <a:cubicBezTo>
                    <a:pt x="6" y="38"/>
                    <a:pt x="8" y="39"/>
                    <a:pt x="9" y="39"/>
                  </a:cubicBezTo>
                  <a:cubicBezTo>
                    <a:pt x="10" y="40"/>
                    <a:pt x="14" y="42"/>
                    <a:pt x="14" y="43"/>
                  </a:cubicBezTo>
                  <a:cubicBezTo>
                    <a:pt x="14" y="44"/>
                    <a:pt x="14" y="44"/>
                    <a:pt x="14" y="45"/>
                  </a:cubicBezTo>
                  <a:cubicBezTo>
                    <a:pt x="14" y="46"/>
                    <a:pt x="15" y="47"/>
                    <a:pt x="16" y="48"/>
                  </a:cubicBezTo>
                  <a:cubicBezTo>
                    <a:pt x="18" y="51"/>
                    <a:pt x="21" y="46"/>
                    <a:pt x="23" y="47"/>
                  </a:cubicBezTo>
                  <a:cubicBezTo>
                    <a:pt x="23" y="47"/>
                    <a:pt x="22" y="48"/>
                    <a:pt x="22" y="48"/>
                  </a:cubicBezTo>
                  <a:cubicBezTo>
                    <a:pt x="22" y="47"/>
                    <a:pt x="27" y="47"/>
                    <a:pt x="27" y="47"/>
                  </a:cubicBezTo>
                  <a:cubicBezTo>
                    <a:pt x="29" y="47"/>
                    <a:pt x="29" y="45"/>
                    <a:pt x="30" y="47"/>
                  </a:cubicBezTo>
                  <a:cubicBezTo>
                    <a:pt x="31" y="45"/>
                    <a:pt x="31" y="44"/>
                    <a:pt x="31" y="42"/>
                  </a:cubicBezTo>
                  <a:cubicBezTo>
                    <a:pt x="32" y="41"/>
                    <a:pt x="31" y="43"/>
                    <a:pt x="31" y="4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4" name="Freeform 758"/>
            <p:cNvSpPr>
              <a:spLocks/>
            </p:cNvSpPr>
            <p:nvPr/>
          </p:nvSpPr>
          <p:spPr bwMode="auto">
            <a:xfrm>
              <a:off x="5717828" y="4161345"/>
              <a:ext cx="197504" cy="140164"/>
            </a:xfrm>
            <a:custGeom>
              <a:avLst/>
              <a:gdLst>
                <a:gd name="T0" fmla="*/ 35 w 42"/>
                <a:gd name="T1" fmla="*/ 20 h 30"/>
                <a:gd name="T2" fmla="*/ 41 w 42"/>
                <a:gd name="T3" fmla="*/ 17 h 30"/>
                <a:gd name="T4" fmla="*/ 38 w 42"/>
                <a:gd name="T5" fmla="*/ 13 h 30"/>
                <a:gd name="T6" fmla="*/ 33 w 42"/>
                <a:gd name="T7" fmla="*/ 10 h 30"/>
                <a:gd name="T8" fmla="*/ 32 w 42"/>
                <a:gd name="T9" fmla="*/ 7 h 30"/>
                <a:gd name="T10" fmla="*/ 30 w 42"/>
                <a:gd name="T11" fmla="*/ 1 h 30"/>
                <a:gd name="T12" fmla="*/ 26 w 42"/>
                <a:gd name="T13" fmla="*/ 0 h 30"/>
                <a:gd name="T14" fmla="*/ 22 w 42"/>
                <a:gd name="T15" fmla="*/ 2 h 30"/>
                <a:gd name="T16" fmla="*/ 19 w 42"/>
                <a:gd name="T17" fmla="*/ 4 h 30"/>
                <a:gd name="T18" fmla="*/ 17 w 42"/>
                <a:gd name="T19" fmla="*/ 5 h 30"/>
                <a:gd name="T20" fmla="*/ 11 w 42"/>
                <a:gd name="T21" fmla="*/ 10 h 30"/>
                <a:gd name="T22" fmla="*/ 9 w 42"/>
                <a:gd name="T23" fmla="*/ 10 h 30"/>
                <a:gd name="T24" fmla="*/ 7 w 42"/>
                <a:gd name="T25" fmla="*/ 14 h 30"/>
                <a:gd name="T26" fmla="*/ 5 w 42"/>
                <a:gd name="T27" fmla="*/ 16 h 30"/>
                <a:gd name="T28" fmla="*/ 2 w 42"/>
                <a:gd name="T29" fmla="*/ 18 h 30"/>
                <a:gd name="T30" fmla="*/ 1 w 42"/>
                <a:gd name="T31" fmla="*/ 24 h 30"/>
                <a:gd name="T32" fmla="*/ 8 w 42"/>
                <a:gd name="T33" fmla="*/ 28 h 30"/>
                <a:gd name="T34" fmla="*/ 16 w 42"/>
                <a:gd name="T35" fmla="*/ 30 h 30"/>
                <a:gd name="T36" fmla="*/ 15 w 42"/>
                <a:gd name="T37" fmla="*/ 22 h 30"/>
                <a:gd name="T38" fmla="*/ 26 w 42"/>
                <a:gd name="T39" fmla="*/ 22 h 30"/>
                <a:gd name="T40" fmla="*/ 35 w 42"/>
                <a:gd name="T41" fmla="*/ 20 h 30"/>
                <a:gd name="T42" fmla="*/ 35 w 42"/>
                <a:gd name="T43"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30">
                  <a:moveTo>
                    <a:pt x="35" y="20"/>
                  </a:moveTo>
                  <a:cubicBezTo>
                    <a:pt x="37" y="17"/>
                    <a:pt x="40" y="20"/>
                    <a:pt x="41" y="17"/>
                  </a:cubicBezTo>
                  <a:cubicBezTo>
                    <a:pt x="42" y="16"/>
                    <a:pt x="39" y="13"/>
                    <a:pt x="38" y="13"/>
                  </a:cubicBezTo>
                  <a:cubicBezTo>
                    <a:pt x="37" y="15"/>
                    <a:pt x="34" y="11"/>
                    <a:pt x="33" y="10"/>
                  </a:cubicBezTo>
                  <a:cubicBezTo>
                    <a:pt x="33" y="9"/>
                    <a:pt x="33" y="8"/>
                    <a:pt x="32" y="7"/>
                  </a:cubicBezTo>
                  <a:cubicBezTo>
                    <a:pt x="30" y="5"/>
                    <a:pt x="30" y="4"/>
                    <a:pt x="30" y="1"/>
                  </a:cubicBezTo>
                  <a:cubicBezTo>
                    <a:pt x="29" y="1"/>
                    <a:pt x="27" y="0"/>
                    <a:pt x="26" y="0"/>
                  </a:cubicBezTo>
                  <a:cubicBezTo>
                    <a:pt x="24" y="1"/>
                    <a:pt x="23" y="2"/>
                    <a:pt x="22" y="2"/>
                  </a:cubicBezTo>
                  <a:cubicBezTo>
                    <a:pt x="21" y="3"/>
                    <a:pt x="20" y="4"/>
                    <a:pt x="19" y="4"/>
                  </a:cubicBezTo>
                  <a:cubicBezTo>
                    <a:pt x="18" y="6"/>
                    <a:pt x="18" y="4"/>
                    <a:pt x="17" y="5"/>
                  </a:cubicBezTo>
                  <a:cubicBezTo>
                    <a:pt x="15" y="6"/>
                    <a:pt x="13" y="11"/>
                    <a:pt x="11" y="10"/>
                  </a:cubicBezTo>
                  <a:cubicBezTo>
                    <a:pt x="10" y="10"/>
                    <a:pt x="9" y="8"/>
                    <a:pt x="9" y="10"/>
                  </a:cubicBezTo>
                  <a:cubicBezTo>
                    <a:pt x="8" y="11"/>
                    <a:pt x="8" y="13"/>
                    <a:pt x="7" y="14"/>
                  </a:cubicBezTo>
                  <a:cubicBezTo>
                    <a:pt x="7" y="15"/>
                    <a:pt x="7" y="16"/>
                    <a:pt x="5" y="16"/>
                  </a:cubicBezTo>
                  <a:cubicBezTo>
                    <a:pt x="5" y="16"/>
                    <a:pt x="1" y="17"/>
                    <a:pt x="2" y="18"/>
                  </a:cubicBezTo>
                  <a:cubicBezTo>
                    <a:pt x="5" y="20"/>
                    <a:pt x="0" y="23"/>
                    <a:pt x="1" y="24"/>
                  </a:cubicBezTo>
                  <a:cubicBezTo>
                    <a:pt x="3" y="25"/>
                    <a:pt x="5" y="30"/>
                    <a:pt x="8" y="28"/>
                  </a:cubicBezTo>
                  <a:cubicBezTo>
                    <a:pt x="11" y="26"/>
                    <a:pt x="13" y="27"/>
                    <a:pt x="16" y="30"/>
                  </a:cubicBezTo>
                  <a:cubicBezTo>
                    <a:pt x="15" y="27"/>
                    <a:pt x="15" y="24"/>
                    <a:pt x="15" y="22"/>
                  </a:cubicBezTo>
                  <a:cubicBezTo>
                    <a:pt x="19" y="22"/>
                    <a:pt x="22" y="22"/>
                    <a:pt x="26" y="22"/>
                  </a:cubicBezTo>
                  <a:cubicBezTo>
                    <a:pt x="29" y="22"/>
                    <a:pt x="34" y="23"/>
                    <a:pt x="35" y="20"/>
                  </a:cubicBezTo>
                  <a:cubicBezTo>
                    <a:pt x="36" y="18"/>
                    <a:pt x="35" y="20"/>
                    <a:pt x="35" y="2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5" name="Freeform 759"/>
            <p:cNvSpPr>
              <a:spLocks/>
            </p:cNvSpPr>
            <p:nvPr/>
          </p:nvSpPr>
          <p:spPr bwMode="auto">
            <a:xfrm>
              <a:off x="5850028" y="4264876"/>
              <a:ext cx="46190" cy="111495"/>
            </a:xfrm>
            <a:custGeom>
              <a:avLst/>
              <a:gdLst>
                <a:gd name="T0" fmla="*/ 9 w 10"/>
                <a:gd name="T1" fmla="*/ 10 h 24"/>
                <a:gd name="T2" fmla="*/ 8 w 10"/>
                <a:gd name="T3" fmla="*/ 6 h 24"/>
                <a:gd name="T4" fmla="*/ 5 w 10"/>
                <a:gd name="T5" fmla="*/ 0 h 24"/>
                <a:gd name="T6" fmla="*/ 2 w 10"/>
                <a:gd name="T7" fmla="*/ 0 h 24"/>
                <a:gd name="T8" fmla="*/ 2 w 10"/>
                <a:gd name="T9" fmla="*/ 3 h 24"/>
                <a:gd name="T10" fmla="*/ 2 w 10"/>
                <a:gd name="T11" fmla="*/ 9 h 24"/>
                <a:gd name="T12" fmla="*/ 4 w 10"/>
                <a:gd name="T13" fmla="*/ 15 h 24"/>
                <a:gd name="T14" fmla="*/ 4 w 10"/>
                <a:gd name="T15" fmla="*/ 21 h 24"/>
                <a:gd name="T16" fmla="*/ 6 w 10"/>
                <a:gd name="T17" fmla="*/ 23 h 24"/>
                <a:gd name="T18" fmla="*/ 9 w 10"/>
                <a:gd name="T19" fmla="*/ 23 h 24"/>
                <a:gd name="T20" fmla="*/ 9 w 10"/>
                <a:gd name="T21" fmla="*/ 10 h 24"/>
                <a:gd name="T22" fmla="*/ 9 w 10"/>
                <a:gd name="T2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4">
                  <a:moveTo>
                    <a:pt x="9" y="10"/>
                  </a:moveTo>
                  <a:cubicBezTo>
                    <a:pt x="9" y="9"/>
                    <a:pt x="9" y="7"/>
                    <a:pt x="8" y="6"/>
                  </a:cubicBezTo>
                  <a:cubicBezTo>
                    <a:pt x="7" y="5"/>
                    <a:pt x="4" y="1"/>
                    <a:pt x="5" y="0"/>
                  </a:cubicBezTo>
                  <a:cubicBezTo>
                    <a:pt x="4" y="0"/>
                    <a:pt x="3" y="0"/>
                    <a:pt x="2" y="0"/>
                  </a:cubicBezTo>
                  <a:cubicBezTo>
                    <a:pt x="0" y="0"/>
                    <a:pt x="2" y="2"/>
                    <a:pt x="2" y="3"/>
                  </a:cubicBezTo>
                  <a:cubicBezTo>
                    <a:pt x="3" y="5"/>
                    <a:pt x="2" y="7"/>
                    <a:pt x="2" y="9"/>
                  </a:cubicBezTo>
                  <a:cubicBezTo>
                    <a:pt x="1" y="12"/>
                    <a:pt x="3" y="12"/>
                    <a:pt x="4" y="15"/>
                  </a:cubicBezTo>
                  <a:cubicBezTo>
                    <a:pt x="4" y="17"/>
                    <a:pt x="3" y="19"/>
                    <a:pt x="4" y="21"/>
                  </a:cubicBezTo>
                  <a:cubicBezTo>
                    <a:pt x="4" y="22"/>
                    <a:pt x="5" y="23"/>
                    <a:pt x="6" y="23"/>
                  </a:cubicBezTo>
                  <a:cubicBezTo>
                    <a:pt x="7" y="24"/>
                    <a:pt x="10" y="24"/>
                    <a:pt x="9" y="23"/>
                  </a:cubicBezTo>
                  <a:cubicBezTo>
                    <a:pt x="9" y="19"/>
                    <a:pt x="9" y="15"/>
                    <a:pt x="9" y="10"/>
                  </a:cubicBezTo>
                  <a:cubicBezTo>
                    <a:pt x="9" y="7"/>
                    <a:pt x="9" y="13"/>
                    <a:pt x="9" y="10"/>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6" name="Freeform 760"/>
            <p:cNvSpPr>
              <a:spLocks/>
            </p:cNvSpPr>
            <p:nvPr/>
          </p:nvSpPr>
          <p:spPr bwMode="auto">
            <a:xfrm>
              <a:off x="5649338" y="4269655"/>
              <a:ext cx="148127" cy="144943"/>
            </a:xfrm>
            <a:custGeom>
              <a:avLst/>
              <a:gdLst>
                <a:gd name="T0" fmla="*/ 26 w 32"/>
                <a:gd name="T1" fmla="*/ 4 h 31"/>
                <a:gd name="T2" fmla="*/ 21 w 32"/>
                <a:gd name="T3" fmla="*/ 5 h 31"/>
                <a:gd name="T4" fmla="*/ 15 w 32"/>
                <a:gd name="T5" fmla="*/ 1 h 31"/>
                <a:gd name="T6" fmla="*/ 13 w 32"/>
                <a:gd name="T7" fmla="*/ 1 h 31"/>
                <a:gd name="T8" fmla="*/ 10 w 32"/>
                <a:gd name="T9" fmla="*/ 2 h 31"/>
                <a:gd name="T10" fmla="*/ 6 w 32"/>
                <a:gd name="T11" fmla="*/ 2 h 31"/>
                <a:gd name="T12" fmla="*/ 4 w 32"/>
                <a:gd name="T13" fmla="*/ 3 h 31"/>
                <a:gd name="T14" fmla="*/ 3 w 32"/>
                <a:gd name="T15" fmla="*/ 6 h 31"/>
                <a:gd name="T16" fmla="*/ 5 w 32"/>
                <a:gd name="T17" fmla="*/ 7 h 31"/>
                <a:gd name="T18" fmla="*/ 3 w 32"/>
                <a:gd name="T19" fmla="*/ 9 h 31"/>
                <a:gd name="T20" fmla="*/ 5 w 32"/>
                <a:gd name="T21" fmla="*/ 12 h 31"/>
                <a:gd name="T22" fmla="*/ 3 w 32"/>
                <a:gd name="T23" fmla="*/ 13 h 31"/>
                <a:gd name="T24" fmla="*/ 2 w 32"/>
                <a:gd name="T25" fmla="*/ 16 h 31"/>
                <a:gd name="T26" fmla="*/ 2 w 32"/>
                <a:gd name="T27" fmla="*/ 19 h 31"/>
                <a:gd name="T28" fmla="*/ 3 w 32"/>
                <a:gd name="T29" fmla="*/ 23 h 31"/>
                <a:gd name="T30" fmla="*/ 7 w 32"/>
                <a:gd name="T31" fmla="*/ 26 h 31"/>
                <a:gd name="T32" fmla="*/ 7 w 32"/>
                <a:gd name="T33" fmla="*/ 31 h 31"/>
                <a:gd name="T34" fmla="*/ 19 w 32"/>
                <a:gd name="T35" fmla="*/ 28 h 31"/>
                <a:gd name="T36" fmla="*/ 26 w 32"/>
                <a:gd name="T37" fmla="*/ 28 h 31"/>
                <a:gd name="T38" fmla="*/ 30 w 32"/>
                <a:gd name="T39" fmla="*/ 26 h 31"/>
                <a:gd name="T40" fmla="*/ 28 w 32"/>
                <a:gd name="T41" fmla="*/ 21 h 31"/>
                <a:gd name="T42" fmla="*/ 30 w 32"/>
                <a:gd name="T43" fmla="*/ 15 h 31"/>
                <a:gd name="T44" fmla="*/ 26 w 32"/>
                <a:gd name="T4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 h="31">
                  <a:moveTo>
                    <a:pt x="26" y="4"/>
                  </a:moveTo>
                  <a:cubicBezTo>
                    <a:pt x="24" y="4"/>
                    <a:pt x="23" y="6"/>
                    <a:pt x="21" y="5"/>
                  </a:cubicBezTo>
                  <a:cubicBezTo>
                    <a:pt x="19" y="5"/>
                    <a:pt x="17" y="0"/>
                    <a:pt x="15" y="1"/>
                  </a:cubicBezTo>
                  <a:cubicBezTo>
                    <a:pt x="14" y="2"/>
                    <a:pt x="13" y="2"/>
                    <a:pt x="13" y="1"/>
                  </a:cubicBezTo>
                  <a:cubicBezTo>
                    <a:pt x="12" y="0"/>
                    <a:pt x="11" y="2"/>
                    <a:pt x="10" y="2"/>
                  </a:cubicBezTo>
                  <a:cubicBezTo>
                    <a:pt x="8" y="3"/>
                    <a:pt x="7" y="2"/>
                    <a:pt x="6" y="2"/>
                  </a:cubicBezTo>
                  <a:cubicBezTo>
                    <a:pt x="5" y="1"/>
                    <a:pt x="5" y="3"/>
                    <a:pt x="4" y="3"/>
                  </a:cubicBezTo>
                  <a:cubicBezTo>
                    <a:pt x="3" y="3"/>
                    <a:pt x="2" y="5"/>
                    <a:pt x="3" y="6"/>
                  </a:cubicBezTo>
                  <a:cubicBezTo>
                    <a:pt x="3" y="7"/>
                    <a:pt x="5" y="7"/>
                    <a:pt x="5" y="7"/>
                  </a:cubicBezTo>
                  <a:cubicBezTo>
                    <a:pt x="5" y="8"/>
                    <a:pt x="3" y="9"/>
                    <a:pt x="3" y="9"/>
                  </a:cubicBezTo>
                  <a:cubicBezTo>
                    <a:pt x="3" y="10"/>
                    <a:pt x="5" y="11"/>
                    <a:pt x="5" y="12"/>
                  </a:cubicBezTo>
                  <a:cubicBezTo>
                    <a:pt x="5" y="12"/>
                    <a:pt x="3" y="11"/>
                    <a:pt x="3" y="13"/>
                  </a:cubicBezTo>
                  <a:cubicBezTo>
                    <a:pt x="3" y="14"/>
                    <a:pt x="4" y="16"/>
                    <a:pt x="2" y="16"/>
                  </a:cubicBezTo>
                  <a:cubicBezTo>
                    <a:pt x="3" y="17"/>
                    <a:pt x="3" y="18"/>
                    <a:pt x="2" y="19"/>
                  </a:cubicBezTo>
                  <a:cubicBezTo>
                    <a:pt x="2" y="21"/>
                    <a:pt x="0" y="21"/>
                    <a:pt x="3" y="23"/>
                  </a:cubicBezTo>
                  <a:cubicBezTo>
                    <a:pt x="4" y="23"/>
                    <a:pt x="6" y="24"/>
                    <a:pt x="7" y="26"/>
                  </a:cubicBezTo>
                  <a:cubicBezTo>
                    <a:pt x="8" y="27"/>
                    <a:pt x="7" y="29"/>
                    <a:pt x="7" y="31"/>
                  </a:cubicBezTo>
                  <a:cubicBezTo>
                    <a:pt x="11" y="30"/>
                    <a:pt x="14" y="28"/>
                    <a:pt x="19" y="28"/>
                  </a:cubicBezTo>
                  <a:cubicBezTo>
                    <a:pt x="21" y="27"/>
                    <a:pt x="24" y="28"/>
                    <a:pt x="26" y="28"/>
                  </a:cubicBezTo>
                  <a:cubicBezTo>
                    <a:pt x="28" y="28"/>
                    <a:pt x="31" y="29"/>
                    <a:pt x="30" y="26"/>
                  </a:cubicBezTo>
                  <a:cubicBezTo>
                    <a:pt x="30" y="24"/>
                    <a:pt x="29" y="23"/>
                    <a:pt x="28" y="21"/>
                  </a:cubicBezTo>
                  <a:cubicBezTo>
                    <a:pt x="28" y="19"/>
                    <a:pt x="29" y="17"/>
                    <a:pt x="30" y="15"/>
                  </a:cubicBezTo>
                  <a:cubicBezTo>
                    <a:pt x="31" y="11"/>
                    <a:pt x="32" y="4"/>
                    <a:pt x="26"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7" name="Freeform 761"/>
            <p:cNvSpPr>
              <a:spLocks/>
            </p:cNvSpPr>
            <p:nvPr/>
          </p:nvSpPr>
          <p:spPr bwMode="auto">
            <a:xfrm>
              <a:off x="5775168" y="4264876"/>
              <a:ext cx="106717" cy="140164"/>
            </a:xfrm>
            <a:custGeom>
              <a:avLst/>
              <a:gdLst>
                <a:gd name="T0" fmla="*/ 19 w 23"/>
                <a:gd name="T1" fmla="*/ 13 h 30"/>
                <a:gd name="T2" fmla="*/ 18 w 23"/>
                <a:gd name="T3" fmla="*/ 6 h 30"/>
                <a:gd name="T4" fmla="*/ 17 w 23"/>
                <a:gd name="T5" fmla="*/ 0 h 30"/>
                <a:gd name="T6" fmla="*/ 3 w 23"/>
                <a:gd name="T7" fmla="*/ 0 h 30"/>
                <a:gd name="T8" fmla="*/ 4 w 23"/>
                <a:gd name="T9" fmla="*/ 11 h 30"/>
                <a:gd name="T10" fmla="*/ 1 w 23"/>
                <a:gd name="T11" fmla="*/ 22 h 30"/>
                <a:gd name="T12" fmla="*/ 3 w 23"/>
                <a:gd name="T13" fmla="*/ 30 h 30"/>
                <a:gd name="T14" fmla="*/ 10 w 23"/>
                <a:gd name="T15" fmla="*/ 29 h 30"/>
                <a:gd name="T16" fmla="*/ 23 w 23"/>
                <a:gd name="T17" fmla="*/ 24 h 30"/>
                <a:gd name="T18" fmla="*/ 20 w 23"/>
                <a:gd name="T19" fmla="*/ 19 h 30"/>
                <a:gd name="T20" fmla="*/ 19 w 23"/>
                <a:gd name="T21" fmla="*/ 13 h 30"/>
                <a:gd name="T22" fmla="*/ 19 w 23"/>
                <a:gd name="T2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30">
                  <a:moveTo>
                    <a:pt x="19" y="13"/>
                  </a:moveTo>
                  <a:cubicBezTo>
                    <a:pt x="17" y="11"/>
                    <a:pt x="18" y="8"/>
                    <a:pt x="18" y="6"/>
                  </a:cubicBezTo>
                  <a:cubicBezTo>
                    <a:pt x="19" y="4"/>
                    <a:pt x="16" y="2"/>
                    <a:pt x="17" y="0"/>
                  </a:cubicBezTo>
                  <a:cubicBezTo>
                    <a:pt x="12" y="0"/>
                    <a:pt x="8" y="0"/>
                    <a:pt x="3" y="0"/>
                  </a:cubicBezTo>
                  <a:cubicBezTo>
                    <a:pt x="3" y="3"/>
                    <a:pt x="4" y="7"/>
                    <a:pt x="4" y="11"/>
                  </a:cubicBezTo>
                  <a:cubicBezTo>
                    <a:pt x="4" y="15"/>
                    <a:pt x="0" y="18"/>
                    <a:pt x="1" y="22"/>
                  </a:cubicBezTo>
                  <a:cubicBezTo>
                    <a:pt x="2" y="25"/>
                    <a:pt x="4" y="26"/>
                    <a:pt x="3" y="30"/>
                  </a:cubicBezTo>
                  <a:cubicBezTo>
                    <a:pt x="6" y="30"/>
                    <a:pt x="7" y="30"/>
                    <a:pt x="10" y="29"/>
                  </a:cubicBezTo>
                  <a:cubicBezTo>
                    <a:pt x="15" y="28"/>
                    <a:pt x="19" y="26"/>
                    <a:pt x="23" y="24"/>
                  </a:cubicBezTo>
                  <a:cubicBezTo>
                    <a:pt x="21" y="23"/>
                    <a:pt x="20" y="21"/>
                    <a:pt x="20" y="19"/>
                  </a:cubicBezTo>
                  <a:cubicBezTo>
                    <a:pt x="20" y="17"/>
                    <a:pt x="20" y="15"/>
                    <a:pt x="19" y="13"/>
                  </a:cubicBezTo>
                  <a:cubicBezTo>
                    <a:pt x="17" y="11"/>
                    <a:pt x="20" y="15"/>
                    <a:pt x="19" y="13"/>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8" name="Freeform 762"/>
            <p:cNvSpPr>
              <a:spLocks/>
            </p:cNvSpPr>
            <p:nvPr/>
          </p:nvSpPr>
          <p:spPr bwMode="auto">
            <a:xfrm>
              <a:off x="5541030" y="4279211"/>
              <a:ext cx="70082" cy="84417"/>
            </a:xfrm>
            <a:custGeom>
              <a:avLst/>
              <a:gdLst>
                <a:gd name="T0" fmla="*/ 12 w 15"/>
                <a:gd name="T1" fmla="*/ 14 h 18"/>
                <a:gd name="T2" fmla="*/ 14 w 15"/>
                <a:gd name="T3" fmla="*/ 6 h 18"/>
                <a:gd name="T4" fmla="*/ 5 w 15"/>
                <a:gd name="T5" fmla="*/ 3 h 18"/>
                <a:gd name="T6" fmla="*/ 1 w 15"/>
                <a:gd name="T7" fmla="*/ 8 h 18"/>
                <a:gd name="T8" fmla="*/ 4 w 15"/>
                <a:gd name="T9" fmla="*/ 12 h 18"/>
                <a:gd name="T10" fmla="*/ 7 w 15"/>
                <a:gd name="T11" fmla="*/ 16 h 18"/>
                <a:gd name="T12" fmla="*/ 10 w 15"/>
                <a:gd name="T13" fmla="*/ 16 h 18"/>
                <a:gd name="T14" fmla="*/ 12 w 15"/>
                <a:gd name="T15" fmla="*/ 14 h 18"/>
                <a:gd name="T16" fmla="*/ 12 w 15"/>
                <a:gd name="T17"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2" y="14"/>
                  </a:moveTo>
                  <a:cubicBezTo>
                    <a:pt x="15" y="13"/>
                    <a:pt x="15" y="8"/>
                    <a:pt x="14" y="6"/>
                  </a:cubicBezTo>
                  <a:cubicBezTo>
                    <a:pt x="12" y="2"/>
                    <a:pt x="8" y="0"/>
                    <a:pt x="5" y="3"/>
                  </a:cubicBezTo>
                  <a:cubicBezTo>
                    <a:pt x="3" y="4"/>
                    <a:pt x="0" y="6"/>
                    <a:pt x="1" y="8"/>
                  </a:cubicBezTo>
                  <a:cubicBezTo>
                    <a:pt x="2" y="10"/>
                    <a:pt x="2" y="11"/>
                    <a:pt x="4" y="12"/>
                  </a:cubicBezTo>
                  <a:cubicBezTo>
                    <a:pt x="5" y="14"/>
                    <a:pt x="5" y="15"/>
                    <a:pt x="7" y="16"/>
                  </a:cubicBezTo>
                  <a:cubicBezTo>
                    <a:pt x="8" y="17"/>
                    <a:pt x="9" y="18"/>
                    <a:pt x="10" y="16"/>
                  </a:cubicBezTo>
                  <a:cubicBezTo>
                    <a:pt x="10" y="15"/>
                    <a:pt x="11" y="15"/>
                    <a:pt x="12" y="14"/>
                  </a:cubicBezTo>
                  <a:cubicBezTo>
                    <a:pt x="14" y="13"/>
                    <a:pt x="11" y="15"/>
                    <a:pt x="12" y="1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49" name="Freeform 763"/>
            <p:cNvSpPr>
              <a:spLocks/>
            </p:cNvSpPr>
            <p:nvPr/>
          </p:nvSpPr>
          <p:spPr bwMode="auto">
            <a:xfrm>
              <a:off x="5582442" y="4315846"/>
              <a:ext cx="103530" cy="98753"/>
            </a:xfrm>
            <a:custGeom>
              <a:avLst/>
              <a:gdLst>
                <a:gd name="T0" fmla="*/ 21 w 22"/>
                <a:gd name="T1" fmla="*/ 17 h 21"/>
                <a:gd name="T2" fmla="*/ 19 w 22"/>
                <a:gd name="T3" fmla="*/ 13 h 21"/>
                <a:gd name="T4" fmla="*/ 16 w 22"/>
                <a:gd name="T5" fmla="*/ 11 h 21"/>
                <a:gd name="T6" fmla="*/ 16 w 22"/>
                <a:gd name="T7" fmla="*/ 6 h 21"/>
                <a:gd name="T8" fmla="*/ 13 w 22"/>
                <a:gd name="T9" fmla="*/ 8 h 21"/>
                <a:gd name="T10" fmla="*/ 9 w 22"/>
                <a:gd name="T11" fmla="*/ 1 h 21"/>
                <a:gd name="T12" fmla="*/ 5 w 22"/>
                <a:gd name="T13" fmla="*/ 4 h 21"/>
                <a:gd name="T14" fmla="*/ 0 w 22"/>
                <a:gd name="T15" fmla="*/ 9 h 21"/>
                <a:gd name="T16" fmla="*/ 12 w 22"/>
                <a:gd name="T17" fmla="*/ 18 h 21"/>
                <a:gd name="T18" fmla="*/ 19 w 22"/>
                <a:gd name="T19" fmla="*/ 21 h 21"/>
                <a:gd name="T20" fmla="*/ 21 w 22"/>
                <a:gd name="T21" fmla="*/ 17 h 21"/>
                <a:gd name="T22" fmla="*/ 21 w 22"/>
                <a:gd name="T23"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21">
                  <a:moveTo>
                    <a:pt x="21" y="17"/>
                  </a:moveTo>
                  <a:cubicBezTo>
                    <a:pt x="22" y="15"/>
                    <a:pt x="20" y="14"/>
                    <a:pt x="19" y="13"/>
                  </a:cubicBezTo>
                  <a:cubicBezTo>
                    <a:pt x="18" y="13"/>
                    <a:pt x="14" y="12"/>
                    <a:pt x="16" y="11"/>
                  </a:cubicBezTo>
                  <a:cubicBezTo>
                    <a:pt x="17" y="10"/>
                    <a:pt x="17" y="7"/>
                    <a:pt x="16" y="6"/>
                  </a:cubicBezTo>
                  <a:cubicBezTo>
                    <a:pt x="15" y="4"/>
                    <a:pt x="14" y="8"/>
                    <a:pt x="13" y="8"/>
                  </a:cubicBezTo>
                  <a:cubicBezTo>
                    <a:pt x="10" y="8"/>
                    <a:pt x="11" y="0"/>
                    <a:pt x="9" y="1"/>
                  </a:cubicBezTo>
                  <a:cubicBezTo>
                    <a:pt x="8" y="2"/>
                    <a:pt x="6" y="3"/>
                    <a:pt x="5" y="4"/>
                  </a:cubicBezTo>
                  <a:cubicBezTo>
                    <a:pt x="4" y="6"/>
                    <a:pt x="2" y="7"/>
                    <a:pt x="0" y="9"/>
                  </a:cubicBezTo>
                  <a:cubicBezTo>
                    <a:pt x="5" y="12"/>
                    <a:pt x="8" y="15"/>
                    <a:pt x="12" y="18"/>
                  </a:cubicBezTo>
                  <a:cubicBezTo>
                    <a:pt x="14" y="20"/>
                    <a:pt x="16" y="21"/>
                    <a:pt x="19" y="21"/>
                  </a:cubicBezTo>
                  <a:cubicBezTo>
                    <a:pt x="22" y="21"/>
                    <a:pt x="20" y="19"/>
                    <a:pt x="21" y="17"/>
                  </a:cubicBezTo>
                  <a:cubicBezTo>
                    <a:pt x="22" y="15"/>
                    <a:pt x="21" y="19"/>
                    <a:pt x="21" y="1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0" name="Freeform 764"/>
            <p:cNvSpPr>
              <a:spLocks/>
            </p:cNvSpPr>
            <p:nvPr/>
          </p:nvSpPr>
          <p:spPr bwMode="auto">
            <a:xfrm>
              <a:off x="5509174" y="4221873"/>
              <a:ext cx="162463" cy="136979"/>
            </a:xfrm>
            <a:custGeom>
              <a:avLst/>
              <a:gdLst>
                <a:gd name="T0" fmla="*/ 10 w 35"/>
                <a:gd name="T1" fmla="*/ 16 h 29"/>
                <a:gd name="T2" fmla="*/ 20 w 35"/>
                <a:gd name="T3" fmla="*/ 17 h 29"/>
                <a:gd name="T4" fmla="*/ 21 w 35"/>
                <a:gd name="T5" fmla="*/ 23 h 29"/>
                <a:gd name="T6" fmla="*/ 25 w 35"/>
                <a:gd name="T7" fmla="*/ 21 h 29"/>
                <a:gd name="T8" fmla="*/ 29 w 35"/>
                <a:gd name="T9" fmla="*/ 27 h 29"/>
                <a:gd name="T10" fmla="*/ 31 w 35"/>
                <a:gd name="T11" fmla="*/ 26 h 29"/>
                <a:gd name="T12" fmla="*/ 33 w 35"/>
                <a:gd name="T13" fmla="*/ 25 h 29"/>
                <a:gd name="T14" fmla="*/ 33 w 35"/>
                <a:gd name="T15" fmla="*/ 23 h 29"/>
                <a:gd name="T16" fmla="*/ 35 w 35"/>
                <a:gd name="T17" fmla="*/ 22 h 29"/>
                <a:gd name="T18" fmla="*/ 34 w 35"/>
                <a:gd name="T19" fmla="*/ 19 h 29"/>
                <a:gd name="T20" fmla="*/ 33 w 35"/>
                <a:gd name="T21" fmla="*/ 16 h 29"/>
                <a:gd name="T22" fmla="*/ 33 w 35"/>
                <a:gd name="T23" fmla="*/ 12 h 29"/>
                <a:gd name="T24" fmla="*/ 32 w 35"/>
                <a:gd name="T25" fmla="*/ 8 h 29"/>
                <a:gd name="T26" fmla="*/ 26 w 35"/>
                <a:gd name="T27" fmla="*/ 2 h 29"/>
                <a:gd name="T28" fmla="*/ 24 w 35"/>
                <a:gd name="T29" fmla="*/ 3 h 29"/>
                <a:gd name="T30" fmla="*/ 22 w 35"/>
                <a:gd name="T31" fmla="*/ 3 h 29"/>
                <a:gd name="T32" fmla="*/ 19 w 35"/>
                <a:gd name="T33" fmla="*/ 3 h 29"/>
                <a:gd name="T34" fmla="*/ 18 w 35"/>
                <a:gd name="T35" fmla="*/ 3 h 29"/>
                <a:gd name="T36" fmla="*/ 15 w 35"/>
                <a:gd name="T37" fmla="*/ 2 h 29"/>
                <a:gd name="T38" fmla="*/ 10 w 35"/>
                <a:gd name="T39" fmla="*/ 1 h 29"/>
                <a:gd name="T40" fmla="*/ 5 w 35"/>
                <a:gd name="T41" fmla="*/ 1 h 29"/>
                <a:gd name="T42" fmla="*/ 5 w 35"/>
                <a:gd name="T43" fmla="*/ 4 h 29"/>
                <a:gd name="T44" fmla="*/ 3 w 35"/>
                <a:gd name="T45" fmla="*/ 6 h 29"/>
                <a:gd name="T46" fmla="*/ 0 w 35"/>
                <a:gd name="T47" fmla="*/ 8 h 29"/>
                <a:gd name="T48" fmla="*/ 3 w 35"/>
                <a:gd name="T49" fmla="*/ 13 h 29"/>
                <a:gd name="T50" fmla="*/ 8 w 35"/>
                <a:gd name="T51" fmla="*/ 19 h 29"/>
                <a:gd name="T52" fmla="*/ 10 w 35"/>
                <a:gd name="T53" fmla="*/ 16 h 29"/>
                <a:gd name="T54" fmla="*/ 10 w 35"/>
                <a:gd name="T55"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 h="29">
                  <a:moveTo>
                    <a:pt x="10" y="16"/>
                  </a:moveTo>
                  <a:cubicBezTo>
                    <a:pt x="14" y="14"/>
                    <a:pt x="18" y="12"/>
                    <a:pt x="20" y="17"/>
                  </a:cubicBezTo>
                  <a:cubicBezTo>
                    <a:pt x="22" y="19"/>
                    <a:pt x="21" y="20"/>
                    <a:pt x="21" y="23"/>
                  </a:cubicBezTo>
                  <a:cubicBezTo>
                    <a:pt x="22" y="24"/>
                    <a:pt x="24" y="21"/>
                    <a:pt x="25" y="21"/>
                  </a:cubicBezTo>
                  <a:cubicBezTo>
                    <a:pt x="27" y="20"/>
                    <a:pt x="27" y="29"/>
                    <a:pt x="29" y="27"/>
                  </a:cubicBezTo>
                  <a:cubicBezTo>
                    <a:pt x="30" y="27"/>
                    <a:pt x="30" y="26"/>
                    <a:pt x="31" y="26"/>
                  </a:cubicBezTo>
                  <a:cubicBezTo>
                    <a:pt x="31" y="25"/>
                    <a:pt x="33" y="26"/>
                    <a:pt x="33" y="25"/>
                  </a:cubicBezTo>
                  <a:cubicBezTo>
                    <a:pt x="34" y="24"/>
                    <a:pt x="33" y="23"/>
                    <a:pt x="33" y="23"/>
                  </a:cubicBezTo>
                  <a:cubicBezTo>
                    <a:pt x="33" y="21"/>
                    <a:pt x="35" y="22"/>
                    <a:pt x="35" y="22"/>
                  </a:cubicBezTo>
                  <a:cubicBezTo>
                    <a:pt x="35" y="21"/>
                    <a:pt x="32" y="20"/>
                    <a:pt x="34" y="19"/>
                  </a:cubicBezTo>
                  <a:cubicBezTo>
                    <a:pt x="35" y="18"/>
                    <a:pt x="35" y="17"/>
                    <a:pt x="33" y="16"/>
                  </a:cubicBezTo>
                  <a:cubicBezTo>
                    <a:pt x="32" y="15"/>
                    <a:pt x="34" y="13"/>
                    <a:pt x="33" y="12"/>
                  </a:cubicBezTo>
                  <a:cubicBezTo>
                    <a:pt x="32" y="11"/>
                    <a:pt x="33" y="10"/>
                    <a:pt x="32" y="8"/>
                  </a:cubicBezTo>
                  <a:cubicBezTo>
                    <a:pt x="31" y="7"/>
                    <a:pt x="29" y="0"/>
                    <a:pt x="26" y="2"/>
                  </a:cubicBezTo>
                  <a:cubicBezTo>
                    <a:pt x="26" y="2"/>
                    <a:pt x="25" y="3"/>
                    <a:pt x="24" y="3"/>
                  </a:cubicBezTo>
                  <a:cubicBezTo>
                    <a:pt x="23" y="3"/>
                    <a:pt x="23" y="3"/>
                    <a:pt x="22" y="3"/>
                  </a:cubicBezTo>
                  <a:cubicBezTo>
                    <a:pt x="21" y="4"/>
                    <a:pt x="20" y="3"/>
                    <a:pt x="19" y="3"/>
                  </a:cubicBezTo>
                  <a:cubicBezTo>
                    <a:pt x="18" y="3"/>
                    <a:pt x="18" y="4"/>
                    <a:pt x="18" y="3"/>
                  </a:cubicBezTo>
                  <a:cubicBezTo>
                    <a:pt x="16" y="2"/>
                    <a:pt x="17" y="2"/>
                    <a:pt x="15" y="2"/>
                  </a:cubicBezTo>
                  <a:cubicBezTo>
                    <a:pt x="12" y="3"/>
                    <a:pt x="12" y="1"/>
                    <a:pt x="10" y="1"/>
                  </a:cubicBezTo>
                  <a:cubicBezTo>
                    <a:pt x="8" y="0"/>
                    <a:pt x="6" y="0"/>
                    <a:pt x="5" y="1"/>
                  </a:cubicBezTo>
                  <a:cubicBezTo>
                    <a:pt x="5" y="2"/>
                    <a:pt x="3" y="3"/>
                    <a:pt x="5" y="4"/>
                  </a:cubicBezTo>
                  <a:cubicBezTo>
                    <a:pt x="6" y="5"/>
                    <a:pt x="5" y="6"/>
                    <a:pt x="3" y="6"/>
                  </a:cubicBezTo>
                  <a:cubicBezTo>
                    <a:pt x="1" y="6"/>
                    <a:pt x="0" y="6"/>
                    <a:pt x="0" y="8"/>
                  </a:cubicBezTo>
                  <a:cubicBezTo>
                    <a:pt x="1" y="10"/>
                    <a:pt x="2" y="11"/>
                    <a:pt x="3" y="13"/>
                  </a:cubicBezTo>
                  <a:cubicBezTo>
                    <a:pt x="5" y="15"/>
                    <a:pt x="6" y="16"/>
                    <a:pt x="8" y="19"/>
                  </a:cubicBezTo>
                  <a:cubicBezTo>
                    <a:pt x="9" y="18"/>
                    <a:pt x="9" y="17"/>
                    <a:pt x="10" y="16"/>
                  </a:cubicBezTo>
                  <a:cubicBezTo>
                    <a:pt x="11" y="16"/>
                    <a:pt x="10" y="17"/>
                    <a:pt x="10" y="16"/>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1" name="Freeform 765"/>
            <p:cNvSpPr>
              <a:spLocks/>
            </p:cNvSpPr>
            <p:nvPr/>
          </p:nvSpPr>
          <p:spPr bwMode="auto">
            <a:xfrm>
              <a:off x="5466170" y="4226652"/>
              <a:ext cx="74861" cy="33448"/>
            </a:xfrm>
            <a:custGeom>
              <a:avLst/>
              <a:gdLst>
                <a:gd name="T0" fmla="*/ 10 w 16"/>
                <a:gd name="T1" fmla="*/ 5 h 7"/>
                <a:gd name="T2" fmla="*/ 14 w 16"/>
                <a:gd name="T3" fmla="*/ 3 h 7"/>
                <a:gd name="T4" fmla="*/ 14 w 16"/>
                <a:gd name="T5" fmla="*/ 0 h 7"/>
                <a:gd name="T6" fmla="*/ 7 w 16"/>
                <a:gd name="T7" fmla="*/ 0 h 7"/>
                <a:gd name="T8" fmla="*/ 4 w 16"/>
                <a:gd name="T9" fmla="*/ 0 h 7"/>
                <a:gd name="T10" fmla="*/ 0 w 16"/>
                <a:gd name="T11" fmla="*/ 1 h 7"/>
                <a:gd name="T12" fmla="*/ 3 w 16"/>
                <a:gd name="T13" fmla="*/ 3 h 7"/>
                <a:gd name="T14" fmla="*/ 7 w 16"/>
                <a:gd name="T15" fmla="*/ 3 h 7"/>
                <a:gd name="T16" fmla="*/ 9 w 16"/>
                <a:gd name="T17" fmla="*/ 7 h 7"/>
                <a:gd name="T18" fmla="*/ 10 w 16"/>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7">
                  <a:moveTo>
                    <a:pt x="10" y="5"/>
                  </a:moveTo>
                  <a:cubicBezTo>
                    <a:pt x="11" y="5"/>
                    <a:pt x="16" y="5"/>
                    <a:pt x="14" y="3"/>
                  </a:cubicBezTo>
                  <a:cubicBezTo>
                    <a:pt x="12" y="2"/>
                    <a:pt x="14" y="1"/>
                    <a:pt x="14" y="0"/>
                  </a:cubicBezTo>
                  <a:cubicBezTo>
                    <a:pt x="12" y="0"/>
                    <a:pt x="9" y="0"/>
                    <a:pt x="7" y="0"/>
                  </a:cubicBezTo>
                  <a:cubicBezTo>
                    <a:pt x="5" y="0"/>
                    <a:pt x="5" y="1"/>
                    <a:pt x="4" y="0"/>
                  </a:cubicBezTo>
                  <a:cubicBezTo>
                    <a:pt x="2" y="0"/>
                    <a:pt x="2" y="0"/>
                    <a:pt x="0" y="1"/>
                  </a:cubicBezTo>
                  <a:cubicBezTo>
                    <a:pt x="1" y="2"/>
                    <a:pt x="1" y="3"/>
                    <a:pt x="3" y="3"/>
                  </a:cubicBezTo>
                  <a:cubicBezTo>
                    <a:pt x="4" y="3"/>
                    <a:pt x="7" y="3"/>
                    <a:pt x="7" y="3"/>
                  </a:cubicBezTo>
                  <a:cubicBezTo>
                    <a:pt x="5" y="5"/>
                    <a:pt x="7" y="6"/>
                    <a:pt x="9" y="7"/>
                  </a:cubicBezTo>
                  <a:cubicBezTo>
                    <a:pt x="9" y="7"/>
                    <a:pt x="9" y="5"/>
                    <a:pt x="10" y="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2" name="Freeform 766"/>
            <p:cNvSpPr>
              <a:spLocks/>
            </p:cNvSpPr>
            <p:nvPr/>
          </p:nvSpPr>
          <p:spPr bwMode="auto">
            <a:xfrm>
              <a:off x="5461391" y="4194795"/>
              <a:ext cx="70082" cy="19114"/>
            </a:xfrm>
            <a:custGeom>
              <a:avLst/>
              <a:gdLst>
                <a:gd name="T0" fmla="*/ 4 w 15"/>
                <a:gd name="T1" fmla="*/ 4 h 4"/>
                <a:gd name="T2" fmla="*/ 9 w 15"/>
                <a:gd name="T3" fmla="*/ 3 h 4"/>
                <a:gd name="T4" fmla="*/ 15 w 15"/>
                <a:gd name="T5" fmla="*/ 2 h 4"/>
                <a:gd name="T6" fmla="*/ 8 w 15"/>
                <a:gd name="T7" fmla="*/ 1 h 4"/>
                <a:gd name="T8" fmla="*/ 0 w 15"/>
                <a:gd name="T9" fmla="*/ 4 h 4"/>
                <a:gd name="T10" fmla="*/ 4 w 15"/>
                <a:gd name="T11" fmla="*/ 4 h 4"/>
                <a:gd name="T12" fmla="*/ 4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4" y="4"/>
                  </a:moveTo>
                  <a:cubicBezTo>
                    <a:pt x="6" y="3"/>
                    <a:pt x="7" y="2"/>
                    <a:pt x="9" y="3"/>
                  </a:cubicBezTo>
                  <a:cubicBezTo>
                    <a:pt x="10" y="3"/>
                    <a:pt x="14" y="4"/>
                    <a:pt x="15" y="2"/>
                  </a:cubicBezTo>
                  <a:cubicBezTo>
                    <a:pt x="15" y="3"/>
                    <a:pt x="9" y="0"/>
                    <a:pt x="8" y="1"/>
                  </a:cubicBezTo>
                  <a:cubicBezTo>
                    <a:pt x="5" y="2"/>
                    <a:pt x="1" y="0"/>
                    <a:pt x="0" y="4"/>
                  </a:cubicBezTo>
                  <a:cubicBezTo>
                    <a:pt x="2" y="4"/>
                    <a:pt x="3" y="4"/>
                    <a:pt x="4" y="4"/>
                  </a:cubicBezTo>
                  <a:cubicBezTo>
                    <a:pt x="5" y="4"/>
                    <a:pt x="4" y="4"/>
                    <a:pt x="4" y="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3" name="Freeform 767"/>
            <p:cNvSpPr>
              <a:spLocks/>
            </p:cNvSpPr>
            <p:nvPr/>
          </p:nvSpPr>
          <p:spPr bwMode="auto">
            <a:xfrm>
              <a:off x="5451834" y="3866685"/>
              <a:ext cx="280328" cy="318553"/>
            </a:xfrm>
            <a:custGeom>
              <a:avLst/>
              <a:gdLst>
                <a:gd name="T0" fmla="*/ 5 w 60"/>
                <a:gd name="T1" fmla="*/ 57 h 68"/>
                <a:gd name="T2" fmla="*/ 15 w 60"/>
                <a:gd name="T3" fmla="*/ 57 h 68"/>
                <a:gd name="T4" fmla="*/ 18 w 60"/>
                <a:gd name="T5" fmla="*/ 59 h 68"/>
                <a:gd name="T6" fmla="*/ 21 w 60"/>
                <a:gd name="T7" fmla="*/ 63 h 68"/>
                <a:gd name="T8" fmla="*/ 27 w 60"/>
                <a:gd name="T9" fmla="*/ 64 h 68"/>
                <a:gd name="T10" fmla="*/ 32 w 60"/>
                <a:gd name="T11" fmla="*/ 64 h 68"/>
                <a:gd name="T12" fmla="*/ 35 w 60"/>
                <a:gd name="T13" fmla="*/ 62 h 68"/>
                <a:gd name="T14" fmla="*/ 39 w 60"/>
                <a:gd name="T15" fmla="*/ 62 h 68"/>
                <a:gd name="T16" fmla="*/ 44 w 60"/>
                <a:gd name="T17" fmla="*/ 61 h 68"/>
                <a:gd name="T18" fmla="*/ 53 w 60"/>
                <a:gd name="T19" fmla="*/ 61 h 68"/>
                <a:gd name="T20" fmla="*/ 58 w 60"/>
                <a:gd name="T21" fmla="*/ 61 h 68"/>
                <a:gd name="T22" fmla="*/ 58 w 60"/>
                <a:gd name="T23" fmla="*/ 54 h 68"/>
                <a:gd name="T24" fmla="*/ 56 w 60"/>
                <a:gd name="T25" fmla="*/ 38 h 68"/>
                <a:gd name="T26" fmla="*/ 52 w 60"/>
                <a:gd name="T27" fmla="*/ 12 h 68"/>
                <a:gd name="T28" fmla="*/ 60 w 60"/>
                <a:gd name="T29" fmla="*/ 12 h 68"/>
                <a:gd name="T30" fmla="*/ 43 w 60"/>
                <a:gd name="T31" fmla="*/ 0 h 68"/>
                <a:gd name="T32" fmla="*/ 42 w 60"/>
                <a:gd name="T33" fmla="*/ 7 h 68"/>
                <a:gd name="T34" fmla="*/ 37 w 60"/>
                <a:gd name="T35" fmla="*/ 7 h 68"/>
                <a:gd name="T36" fmla="*/ 29 w 60"/>
                <a:gd name="T37" fmla="*/ 7 h 68"/>
                <a:gd name="T38" fmla="*/ 26 w 60"/>
                <a:gd name="T39" fmla="*/ 7 h 68"/>
                <a:gd name="T40" fmla="*/ 26 w 60"/>
                <a:gd name="T41" fmla="*/ 12 h 68"/>
                <a:gd name="T42" fmla="*/ 26 w 60"/>
                <a:gd name="T43" fmla="*/ 19 h 68"/>
                <a:gd name="T44" fmla="*/ 20 w 60"/>
                <a:gd name="T45" fmla="*/ 25 h 68"/>
                <a:gd name="T46" fmla="*/ 20 w 60"/>
                <a:gd name="T47" fmla="*/ 32 h 68"/>
                <a:gd name="T48" fmla="*/ 16 w 60"/>
                <a:gd name="T49" fmla="*/ 32 h 68"/>
                <a:gd name="T50" fmla="*/ 3 w 60"/>
                <a:gd name="T51" fmla="*/ 32 h 68"/>
                <a:gd name="T52" fmla="*/ 1 w 60"/>
                <a:gd name="T53" fmla="*/ 33 h 68"/>
                <a:gd name="T54" fmla="*/ 4 w 60"/>
                <a:gd name="T55" fmla="*/ 36 h 68"/>
                <a:gd name="T56" fmla="*/ 3 w 60"/>
                <a:gd name="T57" fmla="*/ 41 h 68"/>
                <a:gd name="T58" fmla="*/ 6 w 60"/>
                <a:gd name="T59" fmla="*/ 48 h 68"/>
                <a:gd name="T60" fmla="*/ 3 w 60"/>
                <a:gd name="T61" fmla="*/ 58 h 68"/>
                <a:gd name="T62" fmla="*/ 5 w 60"/>
                <a:gd name="T63" fmla="*/ 5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 h="68">
                  <a:moveTo>
                    <a:pt x="5" y="57"/>
                  </a:moveTo>
                  <a:cubicBezTo>
                    <a:pt x="7" y="57"/>
                    <a:pt x="13" y="55"/>
                    <a:pt x="15" y="57"/>
                  </a:cubicBezTo>
                  <a:cubicBezTo>
                    <a:pt x="16" y="58"/>
                    <a:pt x="17" y="58"/>
                    <a:pt x="18" y="59"/>
                  </a:cubicBezTo>
                  <a:cubicBezTo>
                    <a:pt x="19" y="61"/>
                    <a:pt x="20" y="62"/>
                    <a:pt x="21" y="63"/>
                  </a:cubicBezTo>
                  <a:cubicBezTo>
                    <a:pt x="22" y="64"/>
                    <a:pt x="26" y="68"/>
                    <a:pt x="27" y="64"/>
                  </a:cubicBezTo>
                  <a:cubicBezTo>
                    <a:pt x="28" y="58"/>
                    <a:pt x="30" y="65"/>
                    <a:pt x="32" y="64"/>
                  </a:cubicBezTo>
                  <a:cubicBezTo>
                    <a:pt x="33" y="62"/>
                    <a:pt x="33" y="62"/>
                    <a:pt x="35" y="62"/>
                  </a:cubicBezTo>
                  <a:cubicBezTo>
                    <a:pt x="37" y="62"/>
                    <a:pt x="38" y="62"/>
                    <a:pt x="39" y="62"/>
                  </a:cubicBezTo>
                  <a:cubicBezTo>
                    <a:pt x="41" y="61"/>
                    <a:pt x="43" y="61"/>
                    <a:pt x="44" y="61"/>
                  </a:cubicBezTo>
                  <a:cubicBezTo>
                    <a:pt x="47" y="61"/>
                    <a:pt x="50" y="61"/>
                    <a:pt x="53" y="61"/>
                  </a:cubicBezTo>
                  <a:cubicBezTo>
                    <a:pt x="54" y="61"/>
                    <a:pt x="57" y="62"/>
                    <a:pt x="58" y="61"/>
                  </a:cubicBezTo>
                  <a:cubicBezTo>
                    <a:pt x="59" y="61"/>
                    <a:pt x="58" y="55"/>
                    <a:pt x="58" y="54"/>
                  </a:cubicBezTo>
                  <a:cubicBezTo>
                    <a:pt x="57" y="48"/>
                    <a:pt x="56" y="43"/>
                    <a:pt x="56" y="38"/>
                  </a:cubicBezTo>
                  <a:cubicBezTo>
                    <a:pt x="55" y="29"/>
                    <a:pt x="53" y="21"/>
                    <a:pt x="52" y="12"/>
                  </a:cubicBezTo>
                  <a:cubicBezTo>
                    <a:pt x="55" y="12"/>
                    <a:pt x="58" y="12"/>
                    <a:pt x="60" y="12"/>
                  </a:cubicBezTo>
                  <a:cubicBezTo>
                    <a:pt x="54" y="8"/>
                    <a:pt x="48" y="4"/>
                    <a:pt x="43" y="0"/>
                  </a:cubicBezTo>
                  <a:cubicBezTo>
                    <a:pt x="43" y="1"/>
                    <a:pt x="43" y="7"/>
                    <a:pt x="42" y="7"/>
                  </a:cubicBezTo>
                  <a:cubicBezTo>
                    <a:pt x="41" y="7"/>
                    <a:pt x="39" y="7"/>
                    <a:pt x="37" y="7"/>
                  </a:cubicBezTo>
                  <a:cubicBezTo>
                    <a:pt x="35" y="7"/>
                    <a:pt x="32" y="7"/>
                    <a:pt x="29" y="7"/>
                  </a:cubicBezTo>
                  <a:cubicBezTo>
                    <a:pt x="29" y="7"/>
                    <a:pt x="26" y="7"/>
                    <a:pt x="26" y="7"/>
                  </a:cubicBezTo>
                  <a:cubicBezTo>
                    <a:pt x="25" y="8"/>
                    <a:pt x="26" y="11"/>
                    <a:pt x="26" y="12"/>
                  </a:cubicBezTo>
                  <a:cubicBezTo>
                    <a:pt x="26" y="14"/>
                    <a:pt x="26" y="17"/>
                    <a:pt x="26" y="19"/>
                  </a:cubicBezTo>
                  <a:cubicBezTo>
                    <a:pt x="26" y="22"/>
                    <a:pt x="20" y="21"/>
                    <a:pt x="20" y="25"/>
                  </a:cubicBezTo>
                  <a:cubicBezTo>
                    <a:pt x="20" y="26"/>
                    <a:pt x="21" y="31"/>
                    <a:pt x="20" y="32"/>
                  </a:cubicBezTo>
                  <a:cubicBezTo>
                    <a:pt x="20" y="32"/>
                    <a:pt x="17" y="32"/>
                    <a:pt x="16" y="32"/>
                  </a:cubicBezTo>
                  <a:cubicBezTo>
                    <a:pt x="12" y="32"/>
                    <a:pt x="7" y="32"/>
                    <a:pt x="3" y="32"/>
                  </a:cubicBezTo>
                  <a:cubicBezTo>
                    <a:pt x="2" y="32"/>
                    <a:pt x="0" y="31"/>
                    <a:pt x="1" y="33"/>
                  </a:cubicBezTo>
                  <a:cubicBezTo>
                    <a:pt x="2" y="34"/>
                    <a:pt x="3" y="35"/>
                    <a:pt x="4" y="36"/>
                  </a:cubicBezTo>
                  <a:cubicBezTo>
                    <a:pt x="5" y="38"/>
                    <a:pt x="4" y="40"/>
                    <a:pt x="3" y="41"/>
                  </a:cubicBezTo>
                  <a:cubicBezTo>
                    <a:pt x="3" y="44"/>
                    <a:pt x="6" y="45"/>
                    <a:pt x="6" y="48"/>
                  </a:cubicBezTo>
                  <a:cubicBezTo>
                    <a:pt x="7" y="51"/>
                    <a:pt x="4" y="55"/>
                    <a:pt x="3" y="58"/>
                  </a:cubicBezTo>
                  <a:cubicBezTo>
                    <a:pt x="4" y="58"/>
                    <a:pt x="4" y="57"/>
                    <a:pt x="5" y="5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4" name="Freeform 768"/>
            <p:cNvSpPr>
              <a:spLocks/>
            </p:cNvSpPr>
            <p:nvPr/>
          </p:nvSpPr>
          <p:spPr bwMode="auto">
            <a:xfrm>
              <a:off x="5451834" y="4129491"/>
              <a:ext cx="135385" cy="106717"/>
            </a:xfrm>
            <a:custGeom>
              <a:avLst/>
              <a:gdLst>
                <a:gd name="T0" fmla="*/ 8 w 29"/>
                <a:gd name="T1" fmla="*/ 22 h 23"/>
                <a:gd name="T2" fmla="*/ 10 w 29"/>
                <a:gd name="T3" fmla="*/ 21 h 23"/>
                <a:gd name="T4" fmla="*/ 15 w 29"/>
                <a:gd name="T5" fmla="*/ 21 h 23"/>
                <a:gd name="T6" fmla="*/ 23 w 29"/>
                <a:gd name="T7" fmla="*/ 21 h 23"/>
                <a:gd name="T8" fmla="*/ 27 w 29"/>
                <a:gd name="T9" fmla="*/ 22 h 23"/>
                <a:gd name="T10" fmla="*/ 29 w 29"/>
                <a:gd name="T11" fmla="*/ 19 h 23"/>
                <a:gd name="T12" fmla="*/ 25 w 29"/>
                <a:gd name="T13" fmla="*/ 14 h 23"/>
                <a:gd name="T14" fmla="*/ 25 w 29"/>
                <a:gd name="T15" fmla="*/ 10 h 23"/>
                <a:gd name="T16" fmla="*/ 19 w 29"/>
                <a:gd name="T17" fmla="*/ 4 h 23"/>
                <a:gd name="T18" fmla="*/ 9 w 29"/>
                <a:gd name="T19" fmla="*/ 1 h 23"/>
                <a:gd name="T20" fmla="*/ 5 w 29"/>
                <a:gd name="T21" fmla="*/ 1 h 23"/>
                <a:gd name="T22" fmla="*/ 2 w 29"/>
                <a:gd name="T23" fmla="*/ 6 h 23"/>
                <a:gd name="T24" fmla="*/ 1 w 29"/>
                <a:gd name="T25" fmla="*/ 10 h 23"/>
                <a:gd name="T26" fmla="*/ 2 w 29"/>
                <a:gd name="T27" fmla="*/ 12 h 23"/>
                <a:gd name="T28" fmla="*/ 2 w 29"/>
                <a:gd name="T29" fmla="*/ 14 h 23"/>
                <a:gd name="T30" fmla="*/ 4 w 29"/>
                <a:gd name="T31" fmla="*/ 15 h 23"/>
                <a:gd name="T32" fmla="*/ 9 w 29"/>
                <a:gd name="T33" fmla="*/ 15 h 23"/>
                <a:gd name="T34" fmla="*/ 10 w 29"/>
                <a:gd name="T35" fmla="*/ 14 h 23"/>
                <a:gd name="T36" fmla="*/ 17 w 29"/>
                <a:gd name="T37" fmla="*/ 16 h 23"/>
                <a:gd name="T38" fmla="*/ 11 w 29"/>
                <a:gd name="T39" fmla="*/ 17 h 23"/>
                <a:gd name="T40" fmla="*/ 6 w 29"/>
                <a:gd name="T41" fmla="*/ 18 h 23"/>
                <a:gd name="T42" fmla="*/ 3 w 29"/>
                <a:gd name="T43" fmla="*/ 21 h 23"/>
                <a:gd name="T44" fmla="*/ 5 w 29"/>
                <a:gd name="T45" fmla="*/ 21 h 23"/>
                <a:gd name="T46" fmla="*/ 8 w 29"/>
                <a:gd name="T4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 h="23">
                  <a:moveTo>
                    <a:pt x="8" y="22"/>
                  </a:moveTo>
                  <a:cubicBezTo>
                    <a:pt x="9" y="22"/>
                    <a:pt x="9" y="21"/>
                    <a:pt x="10" y="21"/>
                  </a:cubicBezTo>
                  <a:cubicBezTo>
                    <a:pt x="12" y="21"/>
                    <a:pt x="13" y="21"/>
                    <a:pt x="15" y="21"/>
                  </a:cubicBezTo>
                  <a:cubicBezTo>
                    <a:pt x="17" y="21"/>
                    <a:pt x="20" y="20"/>
                    <a:pt x="23" y="21"/>
                  </a:cubicBezTo>
                  <a:cubicBezTo>
                    <a:pt x="24" y="22"/>
                    <a:pt x="25" y="23"/>
                    <a:pt x="27" y="22"/>
                  </a:cubicBezTo>
                  <a:cubicBezTo>
                    <a:pt x="29" y="22"/>
                    <a:pt x="29" y="21"/>
                    <a:pt x="29" y="19"/>
                  </a:cubicBezTo>
                  <a:cubicBezTo>
                    <a:pt x="29" y="17"/>
                    <a:pt x="25" y="16"/>
                    <a:pt x="25" y="14"/>
                  </a:cubicBezTo>
                  <a:cubicBezTo>
                    <a:pt x="25" y="14"/>
                    <a:pt x="25" y="10"/>
                    <a:pt x="25" y="10"/>
                  </a:cubicBezTo>
                  <a:cubicBezTo>
                    <a:pt x="24" y="10"/>
                    <a:pt x="20" y="5"/>
                    <a:pt x="19" y="4"/>
                  </a:cubicBezTo>
                  <a:cubicBezTo>
                    <a:pt x="16" y="1"/>
                    <a:pt x="13" y="0"/>
                    <a:pt x="9" y="1"/>
                  </a:cubicBezTo>
                  <a:cubicBezTo>
                    <a:pt x="8" y="1"/>
                    <a:pt x="5" y="0"/>
                    <a:pt x="5" y="1"/>
                  </a:cubicBezTo>
                  <a:cubicBezTo>
                    <a:pt x="4" y="2"/>
                    <a:pt x="2" y="4"/>
                    <a:pt x="2" y="6"/>
                  </a:cubicBezTo>
                  <a:cubicBezTo>
                    <a:pt x="3" y="8"/>
                    <a:pt x="3" y="9"/>
                    <a:pt x="1" y="10"/>
                  </a:cubicBezTo>
                  <a:cubicBezTo>
                    <a:pt x="0" y="10"/>
                    <a:pt x="3" y="12"/>
                    <a:pt x="2" y="12"/>
                  </a:cubicBezTo>
                  <a:cubicBezTo>
                    <a:pt x="4" y="13"/>
                    <a:pt x="2" y="13"/>
                    <a:pt x="2" y="14"/>
                  </a:cubicBezTo>
                  <a:cubicBezTo>
                    <a:pt x="2" y="14"/>
                    <a:pt x="3" y="15"/>
                    <a:pt x="4" y="15"/>
                  </a:cubicBezTo>
                  <a:cubicBezTo>
                    <a:pt x="4" y="16"/>
                    <a:pt x="8" y="15"/>
                    <a:pt x="9" y="15"/>
                  </a:cubicBezTo>
                  <a:cubicBezTo>
                    <a:pt x="10" y="15"/>
                    <a:pt x="10" y="14"/>
                    <a:pt x="10" y="14"/>
                  </a:cubicBezTo>
                  <a:cubicBezTo>
                    <a:pt x="11" y="14"/>
                    <a:pt x="17" y="17"/>
                    <a:pt x="17" y="16"/>
                  </a:cubicBezTo>
                  <a:cubicBezTo>
                    <a:pt x="16" y="18"/>
                    <a:pt x="12" y="17"/>
                    <a:pt x="11" y="17"/>
                  </a:cubicBezTo>
                  <a:cubicBezTo>
                    <a:pt x="9" y="16"/>
                    <a:pt x="8" y="18"/>
                    <a:pt x="6" y="18"/>
                  </a:cubicBezTo>
                  <a:cubicBezTo>
                    <a:pt x="3" y="18"/>
                    <a:pt x="1" y="18"/>
                    <a:pt x="3" y="21"/>
                  </a:cubicBezTo>
                  <a:cubicBezTo>
                    <a:pt x="3" y="22"/>
                    <a:pt x="4" y="21"/>
                    <a:pt x="5" y="21"/>
                  </a:cubicBezTo>
                  <a:cubicBezTo>
                    <a:pt x="6" y="21"/>
                    <a:pt x="7" y="22"/>
                    <a:pt x="8" y="2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5" name="Freeform 769"/>
            <p:cNvSpPr>
              <a:spLocks/>
            </p:cNvSpPr>
            <p:nvPr/>
          </p:nvSpPr>
          <p:spPr bwMode="auto">
            <a:xfrm>
              <a:off x="5569700" y="3919245"/>
              <a:ext cx="391822" cy="364746"/>
            </a:xfrm>
            <a:custGeom>
              <a:avLst/>
              <a:gdLst>
                <a:gd name="T0" fmla="*/ 27 w 84"/>
                <a:gd name="T1" fmla="*/ 1 h 78"/>
                <a:gd name="T2" fmla="*/ 33 w 84"/>
                <a:gd name="T3" fmla="*/ 45 h 78"/>
                <a:gd name="T4" fmla="*/ 32 w 84"/>
                <a:gd name="T5" fmla="*/ 50 h 78"/>
                <a:gd name="T6" fmla="*/ 19 w 84"/>
                <a:gd name="T7" fmla="*/ 50 h 78"/>
                <a:gd name="T8" fmla="*/ 15 w 84"/>
                <a:gd name="T9" fmla="*/ 50 h 78"/>
                <a:gd name="T10" fmla="*/ 12 w 84"/>
                <a:gd name="T11" fmla="*/ 51 h 78"/>
                <a:gd name="T12" fmla="*/ 8 w 84"/>
                <a:gd name="T13" fmla="*/ 51 h 78"/>
                <a:gd name="T14" fmla="*/ 6 w 84"/>
                <a:gd name="T15" fmla="*/ 52 h 78"/>
                <a:gd name="T16" fmla="*/ 3 w 84"/>
                <a:gd name="T17" fmla="*/ 50 h 78"/>
                <a:gd name="T18" fmla="*/ 0 w 84"/>
                <a:gd name="T19" fmla="*/ 55 h 78"/>
                <a:gd name="T20" fmla="*/ 0 w 84"/>
                <a:gd name="T21" fmla="*/ 59 h 78"/>
                <a:gd name="T22" fmla="*/ 3 w 84"/>
                <a:gd name="T23" fmla="*/ 63 h 78"/>
                <a:gd name="T24" fmla="*/ 4 w 84"/>
                <a:gd name="T25" fmla="*/ 67 h 78"/>
                <a:gd name="T26" fmla="*/ 7 w 84"/>
                <a:gd name="T27" fmla="*/ 68 h 78"/>
                <a:gd name="T28" fmla="*/ 11 w 84"/>
                <a:gd name="T29" fmla="*/ 68 h 78"/>
                <a:gd name="T30" fmla="*/ 15 w 84"/>
                <a:gd name="T31" fmla="*/ 66 h 78"/>
                <a:gd name="T32" fmla="*/ 20 w 84"/>
                <a:gd name="T33" fmla="*/ 75 h 78"/>
                <a:gd name="T34" fmla="*/ 20 w 84"/>
                <a:gd name="T35" fmla="*/ 77 h 78"/>
                <a:gd name="T36" fmla="*/ 23 w 84"/>
                <a:gd name="T37" fmla="*/ 77 h 78"/>
                <a:gd name="T38" fmla="*/ 27 w 84"/>
                <a:gd name="T39" fmla="*/ 77 h 78"/>
                <a:gd name="T40" fmla="*/ 30 w 84"/>
                <a:gd name="T41" fmla="*/ 77 h 78"/>
                <a:gd name="T42" fmla="*/ 35 w 84"/>
                <a:gd name="T43" fmla="*/ 71 h 78"/>
                <a:gd name="T44" fmla="*/ 35 w 84"/>
                <a:gd name="T45" fmla="*/ 69 h 78"/>
                <a:gd name="T46" fmla="*/ 39 w 84"/>
                <a:gd name="T47" fmla="*/ 67 h 78"/>
                <a:gd name="T48" fmla="*/ 40 w 84"/>
                <a:gd name="T49" fmla="*/ 63 h 78"/>
                <a:gd name="T50" fmla="*/ 42 w 84"/>
                <a:gd name="T51" fmla="*/ 62 h 78"/>
                <a:gd name="T52" fmla="*/ 49 w 84"/>
                <a:gd name="T53" fmla="*/ 57 h 78"/>
                <a:gd name="T54" fmla="*/ 51 w 84"/>
                <a:gd name="T55" fmla="*/ 57 h 78"/>
                <a:gd name="T56" fmla="*/ 52 w 84"/>
                <a:gd name="T57" fmla="*/ 56 h 78"/>
                <a:gd name="T58" fmla="*/ 55 w 84"/>
                <a:gd name="T59" fmla="*/ 54 h 78"/>
                <a:gd name="T60" fmla="*/ 65 w 84"/>
                <a:gd name="T61" fmla="*/ 53 h 78"/>
                <a:gd name="T62" fmla="*/ 70 w 84"/>
                <a:gd name="T63" fmla="*/ 52 h 78"/>
                <a:gd name="T64" fmla="*/ 78 w 84"/>
                <a:gd name="T65" fmla="*/ 51 h 78"/>
                <a:gd name="T66" fmla="*/ 82 w 84"/>
                <a:gd name="T67" fmla="*/ 31 h 78"/>
                <a:gd name="T68" fmla="*/ 77 w 84"/>
                <a:gd name="T69" fmla="*/ 32 h 78"/>
                <a:gd name="T70" fmla="*/ 77 w 84"/>
                <a:gd name="T71" fmla="*/ 28 h 78"/>
                <a:gd name="T72" fmla="*/ 70 w 84"/>
                <a:gd name="T73" fmla="*/ 26 h 78"/>
                <a:gd name="T74" fmla="*/ 66 w 84"/>
                <a:gd name="T75" fmla="*/ 22 h 78"/>
                <a:gd name="T76" fmla="*/ 63 w 84"/>
                <a:gd name="T77" fmla="*/ 20 h 78"/>
                <a:gd name="T78" fmla="*/ 56 w 84"/>
                <a:gd name="T79" fmla="*/ 14 h 78"/>
                <a:gd name="T80" fmla="*/ 39 w 84"/>
                <a:gd name="T81" fmla="*/ 3 h 78"/>
                <a:gd name="T82" fmla="*/ 35 w 84"/>
                <a:gd name="T83" fmla="*/ 1 h 78"/>
                <a:gd name="T84" fmla="*/ 27 w 84"/>
                <a:gd name="T85"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4" h="78">
                  <a:moveTo>
                    <a:pt x="27" y="1"/>
                  </a:moveTo>
                  <a:cubicBezTo>
                    <a:pt x="29" y="16"/>
                    <a:pt x="31" y="31"/>
                    <a:pt x="33" y="45"/>
                  </a:cubicBezTo>
                  <a:cubicBezTo>
                    <a:pt x="33" y="47"/>
                    <a:pt x="35" y="50"/>
                    <a:pt x="32" y="50"/>
                  </a:cubicBezTo>
                  <a:cubicBezTo>
                    <a:pt x="28" y="50"/>
                    <a:pt x="23" y="50"/>
                    <a:pt x="19" y="50"/>
                  </a:cubicBezTo>
                  <a:cubicBezTo>
                    <a:pt x="17" y="50"/>
                    <a:pt x="16" y="50"/>
                    <a:pt x="15" y="50"/>
                  </a:cubicBezTo>
                  <a:cubicBezTo>
                    <a:pt x="14" y="50"/>
                    <a:pt x="13" y="51"/>
                    <a:pt x="12" y="51"/>
                  </a:cubicBezTo>
                  <a:cubicBezTo>
                    <a:pt x="11" y="52"/>
                    <a:pt x="10" y="51"/>
                    <a:pt x="8" y="51"/>
                  </a:cubicBezTo>
                  <a:cubicBezTo>
                    <a:pt x="7" y="51"/>
                    <a:pt x="7" y="53"/>
                    <a:pt x="6" y="52"/>
                  </a:cubicBezTo>
                  <a:cubicBezTo>
                    <a:pt x="5" y="52"/>
                    <a:pt x="4" y="50"/>
                    <a:pt x="3" y="50"/>
                  </a:cubicBezTo>
                  <a:cubicBezTo>
                    <a:pt x="2" y="50"/>
                    <a:pt x="2" y="56"/>
                    <a:pt x="0" y="55"/>
                  </a:cubicBezTo>
                  <a:cubicBezTo>
                    <a:pt x="0" y="56"/>
                    <a:pt x="0" y="58"/>
                    <a:pt x="0" y="59"/>
                  </a:cubicBezTo>
                  <a:cubicBezTo>
                    <a:pt x="0" y="61"/>
                    <a:pt x="2" y="61"/>
                    <a:pt x="3" y="63"/>
                  </a:cubicBezTo>
                  <a:cubicBezTo>
                    <a:pt x="4" y="64"/>
                    <a:pt x="3" y="66"/>
                    <a:pt x="4" y="67"/>
                  </a:cubicBezTo>
                  <a:cubicBezTo>
                    <a:pt x="5" y="69"/>
                    <a:pt x="6" y="67"/>
                    <a:pt x="7" y="68"/>
                  </a:cubicBezTo>
                  <a:cubicBezTo>
                    <a:pt x="7" y="69"/>
                    <a:pt x="10" y="68"/>
                    <a:pt x="11" y="68"/>
                  </a:cubicBezTo>
                  <a:cubicBezTo>
                    <a:pt x="12" y="68"/>
                    <a:pt x="14" y="66"/>
                    <a:pt x="15" y="66"/>
                  </a:cubicBezTo>
                  <a:cubicBezTo>
                    <a:pt x="17" y="68"/>
                    <a:pt x="18" y="73"/>
                    <a:pt x="20" y="75"/>
                  </a:cubicBezTo>
                  <a:cubicBezTo>
                    <a:pt x="20" y="75"/>
                    <a:pt x="19" y="77"/>
                    <a:pt x="20" y="77"/>
                  </a:cubicBezTo>
                  <a:cubicBezTo>
                    <a:pt x="21" y="78"/>
                    <a:pt x="22" y="76"/>
                    <a:pt x="23" y="77"/>
                  </a:cubicBezTo>
                  <a:cubicBezTo>
                    <a:pt x="24" y="78"/>
                    <a:pt x="26" y="78"/>
                    <a:pt x="27" y="77"/>
                  </a:cubicBezTo>
                  <a:cubicBezTo>
                    <a:pt x="29" y="75"/>
                    <a:pt x="29" y="77"/>
                    <a:pt x="30" y="77"/>
                  </a:cubicBezTo>
                  <a:cubicBezTo>
                    <a:pt x="33" y="77"/>
                    <a:pt x="35" y="73"/>
                    <a:pt x="35" y="71"/>
                  </a:cubicBezTo>
                  <a:cubicBezTo>
                    <a:pt x="35" y="70"/>
                    <a:pt x="33" y="70"/>
                    <a:pt x="35" y="69"/>
                  </a:cubicBezTo>
                  <a:cubicBezTo>
                    <a:pt x="36" y="68"/>
                    <a:pt x="38" y="69"/>
                    <a:pt x="39" y="67"/>
                  </a:cubicBezTo>
                  <a:cubicBezTo>
                    <a:pt x="39" y="66"/>
                    <a:pt x="40" y="64"/>
                    <a:pt x="40" y="63"/>
                  </a:cubicBezTo>
                  <a:cubicBezTo>
                    <a:pt x="41" y="61"/>
                    <a:pt x="41" y="60"/>
                    <a:pt x="42" y="62"/>
                  </a:cubicBezTo>
                  <a:cubicBezTo>
                    <a:pt x="45" y="64"/>
                    <a:pt x="47" y="56"/>
                    <a:pt x="49" y="57"/>
                  </a:cubicBezTo>
                  <a:cubicBezTo>
                    <a:pt x="50" y="57"/>
                    <a:pt x="50" y="57"/>
                    <a:pt x="51" y="57"/>
                  </a:cubicBezTo>
                  <a:cubicBezTo>
                    <a:pt x="51" y="57"/>
                    <a:pt x="52" y="56"/>
                    <a:pt x="52" y="56"/>
                  </a:cubicBezTo>
                  <a:cubicBezTo>
                    <a:pt x="53" y="55"/>
                    <a:pt x="54" y="55"/>
                    <a:pt x="55" y="54"/>
                  </a:cubicBezTo>
                  <a:cubicBezTo>
                    <a:pt x="58" y="51"/>
                    <a:pt x="61" y="54"/>
                    <a:pt x="65" y="53"/>
                  </a:cubicBezTo>
                  <a:cubicBezTo>
                    <a:pt x="67" y="53"/>
                    <a:pt x="68" y="52"/>
                    <a:pt x="70" y="52"/>
                  </a:cubicBezTo>
                  <a:cubicBezTo>
                    <a:pt x="73" y="52"/>
                    <a:pt x="76" y="52"/>
                    <a:pt x="78" y="51"/>
                  </a:cubicBezTo>
                  <a:cubicBezTo>
                    <a:pt x="84" y="49"/>
                    <a:pt x="82" y="36"/>
                    <a:pt x="82" y="31"/>
                  </a:cubicBezTo>
                  <a:cubicBezTo>
                    <a:pt x="81" y="32"/>
                    <a:pt x="78" y="34"/>
                    <a:pt x="77" y="32"/>
                  </a:cubicBezTo>
                  <a:cubicBezTo>
                    <a:pt x="76" y="31"/>
                    <a:pt x="78" y="29"/>
                    <a:pt x="77" y="28"/>
                  </a:cubicBezTo>
                  <a:cubicBezTo>
                    <a:pt x="76" y="26"/>
                    <a:pt x="72" y="27"/>
                    <a:pt x="70" y="26"/>
                  </a:cubicBezTo>
                  <a:cubicBezTo>
                    <a:pt x="68" y="26"/>
                    <a:pt x="67" y="23"/>
                    <a:pt x="66" y="22"/>
                  </a:cubicBezTo>
                  <a:cubicBezTo>
                    <a:pt x="66" y="21"/>
                    <a:pt x="65" y="20"/>
                    <a:pt x="63" y="20"/>
                  </a:cubicBezTo>
                  <a:cubicBezTo>
                    <a:pt x="61" y="18"/>
                    <a:pt x="58" y="16"/>
                    <a:pt x="56" y="14"/>
                  </a:cubicBezTo>
                  <a:cubicBezTo>
                    <a:pt x="50" y="11"/>
                    <a:pt x="44" y="7"/>
                    <a:pt x="39" y="3"/>
                  </a:cubicBezTo>
                  <a:cubicBezTo>
                    <a:pt x="38" y="3"/>
                    <a:pt x="36" y="1"/>
                    <a:pt x="35" y="1"/>
                  </a:cubicBezTo>
                  <a:cubicBezTo>
                    <a:pt x="33" y="0"/>
                    <a:pt x="30" y="1"/>
                    <a:pt x="27" y="1"/>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6" name="Freeform 770"/>
            <p:cNvSpPr>
              <a:spLocks/>
            </p:cNvSpPr>
            <p:nvPr/>
          </p:nvSpPr>
          <p:spPr bwMode="auto">
            <a:xfrm>
              <a:off x="6409091" y="3750410"/>
              <a:ext cx="258029" cy="251658"/>
            </a:xfrm>
            <a:custGeom>
              <a:avLst/>
              <a:gdLst>
                <a:gd name="T0" fmla="*/ 45 w 55"/>
                <a:gd name="T1" fmla="*/ 54 h 54"/>
                <a:gd name="T2" fmla="*/ 48 w 55"/>
                <a:gd name="T3" fmla="*/ 51 h 54"/>
                <a:gd name="T4" fmla="*/ 51 w 55"/>
                <a:gd name="T5" fmla="*/ 48 h 54"/>
                <a:gd name="T6" fmla="*/ 54 w 55"/>
                <a:gd name="T7" fmla="*/ 44 h 54"/>
                <a:gd name="T8" fmla="*/ 55 w 55"/>
                <a:gd name="T9" fmla="*/ 42 h 54"/>
                <a:gd name="T10" fmla="*/ 50 w 55"/>
                <a:gd name="T11" fmla="*/ 36 h 54"/>
                <a:gd name="T12" fmla="*/ 45 w 55"/>
                <a:gd name="T13" fmla="*/ 25 h 54"/>
                <a:gd name="T14" fmla="*/ 40 w 55"/>
                <a:gd name="T15" fmla="*/ 16 h 54"/>
                <a:gd name="T16" fmla="*/ 38 w 55"/>
                <a:gd name="T17" fmla="*/ 8 h 54"/>
                <a:gd name="T18" fmla="*/ 47 w 55"/>
                <a:gd name="T19" fmla="*/ 22 h 54"/>
                <a:gd name="T20" fmla="*/ 49 w 55"/>
                <a:gd name="T21" fmla="*/ 19 h 54"/>
                <a:gd name="T22" fmla="*/ 48 w 55"/>
                <a:gd name="T23" fmla="*/ 14 h 54"/>
                <a:gd name="T24" fmla="*/ 47 w 55"/>
                <a:gd name="T25" fmla="*/ 2 h 54"/>
                <a:gd name="T26" fmla="*/ 38 w 55"/>
                <a:gd name="T27" fmla="*/ 2 h 54"/>
                <a:gd name="T28" fmla="*/ 25 w 55"/>
                <a:gd name="T29" fmla="*/ 3 h 54"/>
                <a:gd name="T30" fmla="*/ 16 w 55"/>
                <a:gd name="T31" fmla="*/ 3 h 54"/>
                <a:gd name="T32" fmla="*/ 4 w 55"/>
                <a:gd name="T33" fmla="*/ 1 h 54"/>
                <a:gd name="T34" fmla="*/ 3 w 55"/>
                <a:gd name="T35" fmla="*/ 0 h 54"/>
                <a:gd name="T36" fmla="*/ 1 w 55"/>
                <a:gd name="T37" fmla="*/ 3 h 54"/>
                <a:gd name="T38" fmla="*/ 2 w 55"/>
                <a:gd name="T39" fmla="*/ 7 h 54"/>
                <a:gd name="T40" fmla="*/ 1 w 55"/>
                <a:gd name="T41" fmla="*/ 11 h 54"/>
                <a:gd name="T42" fmla="*/ 2 w 55"/>
                <a:gd name="T43" fmla="*/ 13 h 54"/>
                <a:gd name="T44" fmla="*/ 2 w 55"/>
                <a:gd name="T45" fmla="*/ 25 h 54"/>
                <a:gd name="T46" fmla="*/ 2 w 55"/>
                <a:gd name="T47" fmla="*/ 52 h 54"/>
                <a:gd name="T48" fmla="*/ 34 w 55"/>
                <a:gd name="T49" fmla="*/ 52 h 54"/>
                <a:gd name="T50" fmla="*/ 40 w 55"/>
                <a:gd name="T51" fmla="*/ 52 h 54"/>
                <a:gd name="T52" fmla="*/ 45 w 55"/>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54">
                  <a:moveTo>
                    <a:pt x="45" y="54"/>
                  </a:moveTo>
                  <a:cubicBezTo>
                    <a:pt x="46" y="54"/>
                    <a:pt x="46" y="51"/>
                    <a:pt x="48" y="51"/>
                  </a:cubicBezTo>
                  <a:cubicBezTo>
                    <a:pt x="51" y="51"/>
                    <a:pt x="49" y="49"/>
                    <a:pt x="51" y="48"/>
                  </a:cubicBezTo>
                  <a:cubicBezTo>
                    <a:pt x="54" y="47"/>
                    <a:pt x="54" y="47"/>
                    <a:pt x="54" y="44"/>
                  </a:cubicBezTo>
                  <a:cubicBezTo>
                    <a:pt x="53" y="42"/>
                    <a:pt x="53" y="42"/>
                    <a:pt x="55" y="42"/>
                  </a:cubicBezTo>
                  <a:cubicBezTo>
                    <a:pt x="54" y="42"/>
                    <a:pt x="51" y="37"/>
                    <a:pt x="50" y="36"/>
                  </a:cubicBezTo>
                  <a:cubicBezTo>
                    <a:pt x="49" y="32"/>
                    <a:pt x="47" y="28"/>
                    <a:pt x="45" y="25"/>
                  </a:cubicBezTo>
                  <a:cubicBezTo>
                    <a:pt x="43" y="22"/>
                    <a:pt x="42" y="18"/>
                    <a:pt x="40" y="16"/>
                  </a:cubicBezTo>
                  <a:cubicBezTo>
                    <a:pt x="39" y="15"/>
                    <a:pt x="37" y="9"/>
                    <a:pt x="38" y="8"/>
                  </a:cubicBezTo>
                  <a:cubicBezTo>
                    <a:pt x="38" y="8"/>
                    <a:pt x="46" y="22"/>
                    <a:pt x="47" y="22"/>
                  </a:cubicBezTo>
                  <a:cubicBezTo>
                    <a:pt x="48" y="22"/>
                    <a:pt x="49" y="19"/>
                    <a:pt x="49" y="19"/>
                  </a:cubicBezTo>
                  <a:cubicBezTo>
                    <a:pt x="49" y="17"/>
                    <a:pt x="49" y="15"/>
                    <a:pt x="48" y="14"/>
                  </a:cubicBezTo>
                  <a:cubicBezTo>
                    <a:pt x="48" y="10"/>
                    <a:pt x="47" y="6"/>
                    <a:pt x="47" y="2"/>
                  </a:cubicBezTo>
                  <a:cubicBezTo>
                    <a:pt x="45" y="4"/>
                    <a:pt x="40" y="4"/>
                    <a:pt x="38" y="2"/>
                  </a:cubicBezTo>
                  <a:cubicBezTo>
                    <a:pt x="34" y="0"/>
                    <a:pt x="29" y="1"/>
                    <a:pt x="25" y="3"/>
                  </a:cubicBezTo>
                  <a:cubicBezTo>
                    <a:pt x="22" y="5"/>
                    <a:pt x="19" y="4"/>
                    <a:pt x="16" y="3"/>
                  </a:cubicBezTo>
                  <a:cubicBezTo>
                    <a:pt x="12" y="2"/>
                    <a:pt x="8" y="2"/>
                    <a:pt x="4" y="1"/>
                  </a:cubicBezTo>
                  <a:cubicBezTo>
                    <a:pt x="4" y="1"/>
                    <a:pt x="3" y="0"/>
                    <a:pt x="3" y="0"/>
                  </a:cubicBezTo>
                  <a:cubicBezTo>
                    <a:pt x="2" y="1"/>
                    <a:pt x="2" y="2"/>
                    <a:pt x="1" y="3"/>
                  </a:cubicBezTo>
                  <a:cubicBezTo>
                    <a:pt x="0" y="4"/>
                    <a:pt x="3" y="5"/>
                    <a:pt x="2" y="7"/>
                  </a:cubicBezTo>
                  <a:cubicBezTo>
                    <a:pt x="1" y="8"/>
                    <a:pt x="1" y="9"/>
                    <a:pt x="1" y="11"/>
                  </a:cubicBezTo>
                  <a:cubicBezTo>
                    <a:pt x="2" y="11"/>
                    <a:pt x="2" y="12"/>
                    <a:pt x="2" y="13"/>
                  </a:cubicBezTo>
                  <a:cubicBezTo>
                    <a:pt x="2" y="17"/>
                    <a:pt x="2" y="21"/>
                    <a:pt x="2" y="25"/>
                  </a:cubicBezTo>
                  <a:cubicBezTo>
                    <a:pt x="2" y="28"/>
                    <a:pt x="2" y="52"/>
                    <a:pt x="2" y="52"/>
                  </a:cubicBezTo>
                  <a:cubicBezTo>
                    <a:pt x="13" y="52"/>
                    <a:pt x="23" y="52"/>
                    <a:pt x="34" y="52"/>
                  </a:cubicBezTo>
                  <a:cubicBezTo>
                    <a:pt x="36" y="52"/>
                    <a:pt x="38" y="52"/>
                    <a:pt x="40" y="52"/>
                  </a:cubicBezTo>
                  <a:cubicBezTo>
                    <a:pt x="42" y="52"/>
                    <a:pt x="43" y="54"/>
                    <a:pt x="45" y="5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7" name="Freeform 771"/>
            <p:cNvSpPr>
              <a:spLocks/>
            </p:cNvSpPr>
            <p:nvPr/>
          </p:nvSpPr>
          <p:spPr bwMode="auto">
            <a:xfrm>
              <a:off x="6026825" y="3605470"/>
              <a:ext cx="93975" cy="181577"/>
            </a:xfrm>
            <a:custGeom>
              <a:avLst/>
              <a:gdLst>
                <a:gd name="T0" fmla="*/ 14 w 20"/>
                <a:gd name="T1" fmla="*/ 34 h 39"/>
                <a:gd name="T2" fmla="*/ 17 w 20"/>
                <a:gd name="T3" fmla="*/ 30 h 39"/>
                <a:gd name="T4" fmla="*/ 20 w 20"/>
                <a:gd name="T5" fmla="*/ 27 h 39"/>
                <a:gd name="T6" fmla="*/ 20 w 20"/>
                <a:gd name="T7" fmla="*/ 24 h 39"/>
                <a:gd name="T8" fmla="*/ 19 w 20"/>
                <a:gd name="T9" fmla="*/ 23 h 39"/>
                <a:gd name="T10" fmla="*/ 17 w 20"/>
                <a:gd name="T11" fmla="*/ 20 h 39"/>
                <a:gd name="T12" fmla="*/ 14 w 20"/>
                <a:gd name="T13" fmla="*/ 20 h 39"/>
                <a:gd name="T14" fmla="*/ 16 w 20"/>
                <a:gd name="T15" fmla="*/ 16 h 39"/>
                <a:gd name="T16" fmla="*/ 17 w 20"/>
                <a:gd name="T17" fmla="*/ 10 h 39"/>
                <a:gd name="T18" fmla="*/ 15 w 20"/>
                <a:gd name="T19" fmla="*/ 6 h 39"/>
                <a:gd name="T20" fmla="*/ 18 w 20"/>
                <a:gd name="T21" fmla="*/ 4 h 39"/>
                <a:gd name="T22" fmla="*/ 18 w 20"/>
                <a:gd name="T23" fmla="*/ 1 h 39"/>
                <a:gd name="T24" fmla="*/ 15 w 20"/>
                <a:gd name="T25" fmla="*/ 3 h 39"/>
                <a:gd name="T26" fmla="*/ 14 w 20"/>
                <a:gd name="T27" fmla="*/ 2 h 39"/>
                <a:gd name="T28" fmla="*/ 11 w 20"/>
                <a:gd name="T29" fmla="*/ 0 h 39"/>
                <a:gd name="T30" fmla="*/ 5 w 20"/>
                <a:gd name="T31" fmla="*/ 4 h 39"/>
                <a:gd name="T32" fmla="*/ 2 w 20"/>
                <a:gd name="T33" fmla="*/ 17 h 39"/>
                <a:gd name="T34" fmla="*/ 1 w 20"/>
                <a:gd name="T35" fmla="*/ 21 h 39"/>
                <a:gd name="T36" fmla="*/ 4 w 20"/>
                <a:gd name="T37" fmla="*/ 26 h 39"/>
                <a:gd name="T38" fmla="*/ 8 w 20"/>
                <a:gd name="T39" fmla="*/ 30 h 39"/>
                <a:gd name="T40" fmla="*/ 10 w 20"/>
                <a:gd name="T41" fmla="*/ 39 h 39"/>
                <a:gd name="T42" fmla="*/ 14 w 20"/>
                <a:gd name="T43" fmla="*/ 34 h 39"/>
                <a:gd name="T44" fmla="*/ 14 w 20"/>
                <a:gd name="T4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39">
                  <a:moveTo>
                    <a:pt x="14" y="34"/>
                  </a:moveTo>
                  <a:cubicBezTo>
                    <a:pt x="12" y="32"/>
                    <a:pt x="16" y="30"/>
                    <a:pt x="17" y="30"/>
                  </a:cubicBezTo>
                  <a:cubicBezTo>
                    <a:pt x="19" y="29"/>
                    <a:pt x="20" y="28"/>
                    <a:pt x="20" y="27"/>
                  </a:cubicBezTo>
                  <a:cubicBezTo>
                    <a:pt x="20" y="26"/>
                    <a:pt x="20" y="25"/>
                    <a:pt x="20" y="24"/>
                  </a:cubicBezTo>
                  <a:cubicBezTo>
                    <a:pt x="20" y="23"/>
                    <a:pt x="19" y="23"/>
                    <a:pt x="19" y="23"/>
                  </a:cubicBezTo>
                  <a:cubicBezTo>
                    <a:pt x="18" y="22"/>
                    <a:pt x="18" y="21"/>
                    <a:pt x="17" y="20"/>
                  </a:cubicBezTo>
                  <a:cubicBezTo>
                    <a:pt x="16" y="20"/>
                    <a:pt x="15" y="21"/>
                    <a:pt x="14" y="20"/>
                  </a:cubicBezTo>
                  <a:cubicBezTo>
                    <a:pt x="11" y="18"/>
                    <a:pt x="14" y="17"/>
                    <a:pt x="16" y="16"/>
                  </a:cubicBezTo>
                  <a:cubicBezTo>
                    <a:pt x="18" y="15"/>
                    <a:pt x="19" y="12"/>
                    <a:pt x="17" y="10"/>
                  </a:cubicBezTo>
                  <a:cubicBezTo>
                    <a:pt x="17" y="9"/>
                    <a:pt x="14" y="7"/>
                    <a:pt x="15" y="6"/>
                  </a:cubicBezTo>
                  <a:cubicBezTo>
                    <a:pt x="16" y="5"/>
                    <a:pt x="17" y="5"/>
                    <a:pt x="18" y="4"/>
                  </a:cubicBezTo>
                  <a:cubicBezTo>
                    <a:pt x="18" y="4"/>
                    <a:pt x="18" y="1"/>
                    <a:pt x="18" y="1"/>
                  </a:cubicBezTo>
                  <a:cubicBezTo>
                    <a:pt x="17" y="1"/>
                    <a:pt x="16" y="4"/>
                    <a:pt x="15" y="3"/>
                  </a:cubicBezTo>
                  <a:cubicBezTo>
                    <a:pt x="15" y="3"/>
                    <a:pt x="14" y="2"/>
                    <a:pt x="14" y="2"/>
                  </a:cubicBezTo>
                  <a:cubicBezTo>
                    <a:pt x="13" y="1"/>
                    <a:pt x="12" y="0"/>
                    <a:pt x="11" y="0"/>
                  </a:cubicBezTo>
                  <a:cubicBezTo>
                    <a:pt x="9" y="1"/>
                    <a:pt x="6" y="2"/>
                    <a:pt x="5" y="4"/>
                  </a:cubicBezTo>
                  <a:cubicBezTo>
                    <a:pt x="3" y="8"/>
                    <a:pt x="5" y="14"/>
                    <a:pt x="2" y="17"/>
                  </a:cubicBezTo>
                  <a:cubicBezTo>
                    <a:pt x="0" y="19"/>
                    <a:pt x="0" y="19"/>
                    <a:pt x="1" y="21"/>
                  </a:cubicBezTo>
                  <a:cubicBezTo>
                    <a:pt x="1" y="23"/>
                    <a:pt x="4" y="24"/>
                    <a:pt x="4" y="26"/>
                  </a:cubicBezTo>
                  <a:cubicBezTo>
                    <a:pt x="5" y="28"/>
                    <a:pt x="8" y="29"/>
                    <a:pt x="8" y="30"/>
                  </a:cubicBezTo>
                  <a:cubicBezTo>
                    <a:pt x="9" y="33"/>
                    <a:pt x="10" y="37"/>
                    <a:pt x="10" y="39"/>
                  </a:cubicBezTo>
                  <a:cubicBezTo>
                    <a:pt x="12" y="39"/>
                    <a:pt x="16" y="37"/>
                    <a:pt x="14" y="34"/>
                  </a:cubicBezTo>
                  <a:cubicBezTo>
                    <a:pt x="13" y="33"/>
                    <a:pt x="15" y="35"/>
                    <a:pt x="14" y="3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8" name="Freeform 772"/>
            <p:cNvSpPr>
              <a:spLocks/>
            </p:cNvSpPr>
            <p:nvPr/>
          </p:nvSpPr>
          <p:spPr bwMode="auto">
            <a:xfrm>
              <a:off x="6068239" y="3712184"/>
              <a:ext cx="355189" cy="342447"/>
            </a:xfrm>
            <a:custGeom>
              <a:avLst/>
              <a:gdLst>
                <a:gd name="T0" fmla="*/ 21 w 76"/>
                <a:gd name="T1" fmla="*/ 55 h 73"/>
                <a:gd name="T2" fmla="*/ 25 w 76"/>
                <a:gd name="T3" fmla="*/ 57 h 73"/>
                <a:gd name="T4" fmla="*/ 28 w 76"/>
                <a:gd name="T5" fmla="*/ 55 h 73"/>
                <a:gd name="T6" fmla="*/ 33 w 76"/>
                <a:gd name="T7" fmla="*/ 53 h 73"/>
                <a:gd name="T8" fmla="*/ 44 w 76"/>
                <a:gd name="T9" fmla="*/ 59 h 73"/>
                <a:gd name="T10" fmla="*/ 70 w 76"/>
                <a:gd name="T11" fmla="*/ 73 h 73"/>
                <a:gd name="T12" fmla="*/ 71 w 76"/>
                <a:gd name="T13" fmla="*/ 71 h 73"/>
                <a:gd name="T14" fmla="*/ 75 w 76"/>
                <a:gd name="T15" fmla="*/ 71 h 73"/>
                <a:gd name="T16" fmla="*/ 75 w 76"/>
                <a:gd name="T17" fmla="*/ 66 h 73"/>
                <a:gd name="T18" fmla="*/ 75 w 76"/>
                <a:gd name="T19" fmla="*/ 44 h 73"/>
                <a:gd name="T20" fmla="*/ 75 w 76"/>
                <a:gd name="T21" fmla="*/ 24 h 73"/>
                <a:gd name="T22" fmla="*/ 75 w 76"/>
                <a:gd name="T23" fmla="*/ 20 h 73"/>
                <a:gd name="T24" fmla="*/ 74 w 76"/>
                <a:gd name="T25" fmla="*/ 17 h 73"/>
                <a:gd name="T26" fmla="*/ 76 w 76"/>
                <a:gd name="T27" fmla="*/ 14 h 73"/>
                <a:gd name="T28" fmla="*/ 74 w 76"/>
                <a:gd name="T29" fmla="*/ 11 h 73"/>
                <a:gd name="T30" fmla="*/ 76 w 76"/>
                <a:gd name="T31" fmla="*/ 8 h 73"/>
                <a:gd name="T32" fmla="*/ 67 w 76"/>
                <a:gd name="T33" fmla="*/ 5 h 73"/>
                <a:gd name="T34" fmla="*/ 61 w 76"/>
                <a:gd name="T35" fmla="*/ 2 h 73"/>
                <a:gd name="T36" fmla="*/ 51 w 76"/>
                <a:gd name="T37" fmla="*/ 6 h 73"/>
                <a:gd name="T38" fmla="*/ 51 w 76"/>
                <a:gd name="T39" fmla="*/ 9 h 73"/>
                <a:gd name="T40" fmla="*/ 50 w 76"/>
                <a:gd name="T41" fmla="*/ 14 h 73"/>
                <a:gd name="T42" fmla="*/ 41 w 76"/>
                <a:gd name="T43" fmla="*/ 13 h 73"/>
                <a:gd name="T44" fmla="*/ 36 w 76"/>
                <a:gd name="T45" fmla="*/ 12 h 73"/>
                <a:gd name="T46" fmla="*/ 31 w 76"/>
                <a:gd name="T47" fmla="*/ 10 h 73"/>
                <a:gd name="T48" fmla="*/ 29 w 76"/>
                <a:gd name="T49" fmla="*/ 6 h 73"/>
                <a:gd name="T50" fmla="*/ 23 w 76"/>
                <a:gd name="T51" fmla="*/ 3 h 73"/>
                <a:gd name="T52" fmla="*/ 17 w 76"/>
                <a:gd name="T53" fmla="*/ 2 h 73"/>
                <a:gd name="T54" fmla="*/ 11 w 76"/>
                <a:gd name="T55" fmla="*/ 0 h 73"/>
                <a:gd name="T56" fmla="*/ 11 w 76"/>
                <a:gd name="T57" fmla="*/ 4 h 73"/>
                <a:gd name="T58" fmla="*/ 9 w 76"/>
                <a:gd name="T59" fmla="*/ 6 h 73"/>
                <a:gd name="T60" fmla="*/ 5 w 76"/>
                <a:gd name="T61" fmla="*/ 8 h 73"/>
                <a:gd name="T62" fmla="*/ 5 w 76"/>
                <a:gd name="T63" fmla="*/ 14 h 73"/>
                <a:gd name="T64" fmla="*/ 1 w 76"/>
                <a:gd name="T65" fmla="*/ 17 h 73"/>
                <a:gd name="T66" fmla="*/ 3 w 76"/>
                <a:gd name="T67" fmla="*/ 21 h 73"/>
                <a:gd name="T68" fmla="*/ 3 w 76"/>
                <a:gd name="T69" fmla="*/ 26 h 73"/>
                <a:gd name="T70" fmla="*/ 3 w 76"/>
                <a:gd name="T71" fmla="*/ 31 h 73"/>
                <a:gd name="T72" fmla="*/ 3 w 76"/>
                <a:gd name="T73" fmla="*/ 34 h 73"/>
                <a:gd name="T74" fmla="*/ 3 w 76"/>
                <a:gd name="T75" fmla="*/ 37 h 73"/>
                <a:gd name="T76" fmla="*/ 1 w 76"/>
                <a:gd name="T77" fmla="*/ 40 h 73"/>
                <a:gd name="T78" fmla="*/ 4 w 76"/>
                <a:gd name="T79" fmla="*/ 46 h 73"/>
                <a:gd name="T80" fmla="*/ 7 w 76"/>
                <a:gd name="T81" fmla="*/ 48 h 73"/>
                <a:gd name="T82" fmla="*/ 11 w 76"/>
                <a:gd name="T83" fmla="*/ 49 h 73"/>
                <a:gd name="T84" fmla="*/ 14 w 76"/>
                <a:gd name="T85" fmla="*/ 53 h 73"/>
                <a:gd name="T86" fmla="*/ 21 w 76"/>
                <a:gd name="T87" fmla="*/ 55 h 73"/>
                <a:gd name="T88" fmla="*/ 21 w 76"/>
                <a:gd name="T89"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6" h="73">
                  <a:moveTo>
                    <a:pt x="21" y="55"/>
                  </a:moveTo>
                  <a:cubicBezTo>
                    <a:pt x="21" y="56"/>
                    <a:pt x="24" y="58"/>
                    <a:pt x="25" y="57"/>
                  </a:cubicBezTo>
                  <a:cubicBezTo>
                    <a:pt x="26" y="56"/>
                    <a:pt x="27" y="56"/>
                    <a:pt x="28" y="55"/>
                  </a:cubicBezTo>
                  <a:cubicBezTo>
                    <a:pt x="29" y="55"/>
                    <a:pt x="32" y="53"/>
                    <a:pt x="33" y="53"/>
                  </a:cubicBezTo>
                  <a:cubicBezTo>
                    <a:pt x="37" y="55"/>
                    <a:pt x="40" y="57"/>
                    <a:pt x="44" y="59"/>
                  </a:cubicBezTo>
                  <a:cubicBezTo>
                    <a:pt x="53" y="64"/>
                    <a:pt x="61" y="69"/>
                    <a:pt x="70" y="73"/>
                  </a:cubicBezTo>
                  <a:cubicBezTo>
                    <a:pt x="70" y="71"/>
                    <a:pt x="69" y="71"/>
                    <a:pt x="71" y="71"/>
                  </a:cubicBezTo>
                  <a:cubicBezTo>
                    <a:pt x="71" y="71"/>
                    <a:pt x="75" y="71"/>
                    <a:pt x="75" y="71"/>
                  </a:cubicBezTo>
                  <a:cubicBezTo>
                    <a:pt x="75" y="69"/>
                    <a:pt x="75" y="68"/>
                    <a:pt x="75" y="66"/>
                  </a:cubicBezTo>
                  <a:cubicBezTo>
                    <a:pt x="75" y="59"/>
                    <a:pt x="75" y="52"/>
                    <a:pt x="75" y="44"/>
                  </a:cubicBezTo>
                  <a:cubicBezTo>
                    <a:pt x="75" y="37"/>
                    <a:pt x="75" y="30"/>
                    <a:pt x="75" y="24"/>
                  </a:cubicBezTo>
                  <a:cubicBezTo>
                    <a:pt x="75" y="22"/>
                    <a:pt x="75" y="21"/>
                    <a:pt x="75" y="20"/>
                  </a:cubicBezTo>
                  <a:cubicBezTo>
                    <a:pt x="74" y="19"/>
                    <a:pt x="74" y="18"/>
                    <a:pt x="74" y="17"/>
                  </a:cubicBezTo>
                  <a:cubicBezTo>
                    <a:pt x="74" y="16"/>
                    <a:pt x="76" y="15"/>
                    <a:pt x="76" y="14"/>
                  </a:cubicBezTo>
                  <a:cubicBezTo>
                    <a:pt x="76" y="13"/>
                    <a:pt x="74" y="12"/>
                    <a:pt x="74" y="11"/>
                  </a:cubicBezTo>
                  <a:cubicBezTo>
                    <a:pt x="74" y="10"/>
                    <a:pt x="75" y="9"/>
                    <a:pt x="76" y="8"/>
                  </a:cubicBezTo>
                  <a:cubicBezTo>
                    <a:pt x="73" y="6"/>
                    <a:pt x="70" y="7"/>
                    <a:pt x="67" y="5"/>
                  </a:cubicBezTo>
                  <a:cubicBezTo>
                    <a:pt x="65" y="4"/>
                    <a:pt x="64" y="2"/>
                    <a:pt x="61" y="2"/>
                  </a:cubicBezTo>
                  <a:cubicBezTo>
                    <a:pt x="57" y="2"/>
                    <a:pt x="53" y="3"/>
                    <a:pt x="51" y="6"/>
                  </a:cubicBezTo>
                  <a:cubicBezTo>
                    <a:pt x="50" y="7"/>
                    <a:pt x="50" y="8"/>
                    <a:pt x="51" y="9"/>
                  </a:cubicBezTo>
                  <a:cubicBezTo>
                    <a:pt x="52" y="11"/>
                    <a:pt x="51" y="12"/>
                    <a:pt x="50" y="14"/>
                  </a:cubicBezTo>
                  <a:cubicBezTo>
                    <a:pt x="48" y="17"/>
                    <a:pt x="44" y="15"/>
                    <a:pt x="41" y="13"/>
                  </a:cubicBezTo>
                  <a:cubicBezTo>
                    <a:pt x="39" y="13"/>
                    <a:pt x="38" y="12"/>
                    <a:pt x="36" y="12"/>
                  </a:cubicBezTo>
                  <a:cubicBezTo>
                    <a:pt x="34" y="11"/>
                    <a:pt x="32" y="12"/>
                    <a:pt x="31" y="10"/>
                  </a:cubicBezTo>
                  <a:cubicBezTo>
                    <a:pt x="30" y="9"/>
                    <a:pt x="30" y="7"/>
                    <a:pt x="29" y="6"/>
                  </a:cubicBezTo>
                  <a:cubicBezTo>
                    <a:pt x="28" y="4"/>
                    <a:pt x="25" y="4"/>
                    <a:pt x="23" y="3"/>
                  </a:cubicBezTo>
                  <a:cubicBezTo>
                    <a:pt x="21" y="2"/>
                    <a:pt x="19" y="2"/>
                    <a:pt x="17" y="2"/>
                  </a:cubicBezTo>
                  <a:cubicBezTo>
                    <a:pt x="15" y="2"/>
                    <a:pt x="14" y="1"/>
                    <a:pt x="11" y="0"/>
                  </a:cubicBezTo>
                  <a:cubicBezTo>
                    <a:pt x="11" y="1"/>
                    <a:pt x="11" y="2"/>
                    <a:pt x="11" y="4"/>
                  </a:cubicBezTo>
                  <a:cubicBezTo>
                    <a:pt x="11" y="5"/>
                    <a:pt x="11" y="4"/>
                    <a:pt x="9" y="6"/>
                  </a:cubicBezTo>
                  <a:cubicBezTo>
                    <a:pt x="8" y="7"/>
                    <a:pt x="7" y="7"/>
                    <a:pt x="5" y="8"/>
                  </a:cubicBezTo>
                  <a:cubicBezTo>
                    <a:pt x="3" y="10"/>
                    <a:pt x="6" y="12"/>
                    <a:pt x="5" y="14"/>
                  </a:cubicBezTo>
                  <a:cubicBezTo>
                    <a:pt x="4" y="16"/>
                    <a:pt x="1" y="16"/>
                    <a:pt x="1" y="17"/>
                  </a:cubicBezTo>
                  <a:cubicBezTo>
                    <a:pt x="1" y="19"/>
                    <a:pt x="2" y="20"/>
                    <a:pt x="3" y="21"/>
                  </a:cubicBezTo>
                  <a:cubicBezTo>
                    <a:pt x="3" y="23"/>
                    <a:pt x="3" y="25"/>
                    <a:pt x="3" y="26"/>
                  </a:cubicBezTo>
                  <a:cubicBezTo>
                    <a:pt x="3" y="28"/>
                    <a:pt x="4" y="29"/>
                    <a:pt x="3" y="31"/>
                  </a:cubicBezTo>
                  <a:cubicBezTo>
                    <a:pt x="3" y="32"/>
                    <a:pt x="3" y="33"/>
                    <a:pt x="3" y="34"/>
                  </a:cubicBezTo>
                  <a:cubicBezTo>
                    <a:pt x="3" y="35"/>
                    <a:pt x="4" y="36"/>
                    <a:pt x="3" y="37"/>
                  </a:cubicBezTo>
                  <a:cubicBezTo>
                    <a:pt x="3" y="38"/>
                    <a:pt x="0" y="38"/>
                    <a:pt x="1" y="40"/>
                  </a:cubicBezTo>
                  <a:cubicBezTo>
                    <a:pt x="3" y="42"/>
                    <a:pt x="4" y="43"/>
                    <a:pt x="4" y="46"/>
                  </a:cubicBezTo>
                  <a:cubicBezTo>
                    <a:pt x="4" y="48"/>
                    <a:pt x="6" y="47"/>
                    <a:pt x="7" y="48"/>
                  </a:cubicBezTo>
                  <a:cubicBezTo>
                    <a:pt x="9" y="48"/>
                    <a:pt x="10" y="48"/>
                    <a:pt x="11" y="49"/>
                  </a:cubicBezTo>
                  <a:cubicBezTo>
                    <a:pt x="12" y="50"/>
                    <a:pt x="13" y="52"/>
                    <a:pt x="14" y="53"/>
                  </a:cubicBezTo>
                  <a:cubicBezTo>
                    <a:pt x="16" y="54"/>
                    <a:pt x="19" y="53"/>
                    <a:pt x="21" y="55"/>
                  </a:cubicBezTo>
                  <a:cubicBezTo>
                    <a:pt x="22" y="56"/>
                    <a:pt x="20" y="54"/>
                    <a:pt x="21" y="55"/>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59" name="Freeform 773"/>
            <p:cNvSpPr>
              <a:spLocks/>
            </p:cNvSpPr>
            <p:nvPr/>
          </p:nvSpPr>
          <p:spPr bwMode="auto">
            <a:xfrm>
              <a:off x="5456613" y="3857128"/>
              <a:ext cx="195911" cy="159278"/>
            </a:xfrm>
            <a:custGeom>
              <a:avLst/>
              <a:gdLst>
                <a:gd name="T0" fmla="*/ 19 w 42"/>
                <a:gd name="T1" fmla="*/ 34 h 34"/>
                <a:gd name="T2" fmla="*/ 20 w 42"/>
                <a:gd name="T3" fmla="*/ 25 h 34"/>
                <a:gd name="T4" fmla="*/ 24 w 42"/>
                <a:gd name="T5" fmla="*/ 22 h 34"/>
                <a:gd name="T6" fmla="*/ 25 w 42"/>
                <a:gd name="T7" fmla="*/ 20 h 34"/>
                <a:gd name="T8" fmla="*/ 25 w 42"/>
                <a:gd name="T9" fmla="*/ 9 h 34"/>
                <a:gd name="T10" fmla="*/ 32 w 42"/>
                <a:gd name="T11" fmla="*/ 9 h 34"/>
                <a:gd name="T12" fmla="*/ 41 w 42"/>
                <a:gd name="T13" fmla="*/ 9 h 34"/>
                <a:gd name="T14" fmla="*/ 42 w 42"/>
                <a:gd name="T15" fmla="*/ 2 h 34"/>
                <a:gd name="T16" fmla="*/ 40 w 42"/>
                <a:gd name="T17" fmla="*/ 0 h 34"/>
                <a:gd name="T18" fmla="*/ 20 w 42"/>
                <a:gd name="T19" fmla="*/ 0 h 34"/>
                <a:gd name="T20" fmla="*/ 15 w 42"/>
                <a:gd name="T21" fmla="*/ 6 h 34"/>
                <a:gd name="T22" fmla="*/ 10 w 42"/>
                <a:gd name="T23" fmla="*/ 17 h 34"/>
                <a:gd name="T24" fmla="*/ 8 w 42"/>
                <a:gd name="T25" fmla="*/ 18 h 34"/>
                <a:gd name="T26" fmla="*/ 4 w 42"/>
                <a:gd name="T27" fmla="*/ 25 h 34"/>
                <a:gd name="T28" fmla="*/ 0 w 42"/>
                <a:gd name="T29" fmla="*/ 34 h 34"/>
                <a:gd name="T30" fmla="*/ 19 w 42"/>
                <a:gd name="T3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34">
                  <a:moveTo>
                    <a:pt x="19" y="34"/>
                  </a:moveTo>
                  <a:cubicBezTo>
                    <a:pt x="19" y="31"/>
                    <a:pt x="18" y="26"/>
                    <a:pt x="20" y="25"/>
                  </a:cubicBezTo>
                  <a:cubicBezTo>
                    <a:pt x="21" y="24"/>
                    <a:pt x="23" y="23"/>
                    <a:pt x="24" y="22"/>
                  </a:cubicBezTo>
                  <a:cubicBezTo>
                    <a:pt x="25" y="22"/>
                    <a:pt x="25" y="20"/>
                    <a:pt x="25" y="20"/>
                  </a:cubicBezTo>
                  <a:cubicBezTo>
                    <a:pt x="25" y="16"/>
                    <a:pt x="25" y="13"/>
                    <a:pt x="25" y="9"/>
                  </a:cubicBezTo>
                  <a:cubicBezTo>
                    <a:pt x="25" y="9"/>
                    <a:pt x="31" y="9"/>
                    <a:pt x="32" y="9"/>
                  </a:cubicBezTo>
                  <a:cubicBezTo>
                    <a:pt x="35" y="9"/>
                    <a:pt x="38" y="9"/>
                    <a:pt x="41" y="9"/>
                  </a:cubicBezTo>
                  <a:cubicBezTo>
                    <a:pt x="42" y="9"/>
                    <a:pt x="42" y="3"/>
                    <a:pt x="42" y="2"/>
                  </a:cubicBezTo>
                  <a:cubicBezTo>
                    <a:pt x="42" y="0"/>
                    <a:pt x="42" y="0"/>
                    <a:pt x="40" y="0"/>
                  </a:cubicBezTo>
                  <a:cubicBezTo>
                    <a:pt x="33" y="0"/>
                    <a:pt x="27" y="0"/>
                    <a:pt x="20" y="0"/>
                  </a:cubicBezTo>
                  <a:cubicBezTo>
                    <a:pt x="18" y="2"/>
                    <a:pt x="17" y="4"/>
                    <a:pt x="15" y="6"/>
                  </a:cubicBezTo>
                  <a:cubicBezTo>
                    <a:pt x="11" y="9"/>
                    <a:pt x="11" y="12"/>
                    <a:pt x="10" y="17"/>
                  </a:cubicBezTo>
                  <a:cubicBezTo>
                    <a:pt x="10" y="17"/>
                    <a:pt x="9" y="18"/>
                    <a:pt x="8" y="18"/>
                  </a:cubicBezTo>
                  <a:cubicBezTo>
                    <a:pt x="6" y="20"/>
                    <a:pt x="5" y="22"/>
                    <a:pt x="4" y="25"/>
                  </a:cubicBezTo>
                  <a:cubicBezTo>
                    <a:pt x="2" y="28"/>
                    <a:pt x="0" y="30"/>
                    <a:pt x="0" y="34"/>
                  </a:cubicBezTo>
                  <a:cubicBezTo>
                    <a:pt x="6" y="34"/>
                    <a:pt x="13" y="34"/>
                    <a:pt x="19" y="34"/>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60" name="Freeform 774"/>
            <p:cNvSpPr>
              <a:spLocks/>
            </p:cNvSpPr>
            <p:nvPr/>
          </p:nvSpPr>
          <p:spPr bwMode="auto">
            <a:xfrm>
              <a:off x="5550586" y="3632546"/>
              <a:ext cx="280328" cy="224582"/>
            </a:xfrm>
            <a:custGeom>
              <a:avLst/>
              <a:gdLst>
                <a:gd name="T0" fmla="*/ 22 w 60"/>
                <a:gd name="T1" fmla="*/ 48 h 48"/>
                <a:gd name="T2" fmla="*/ 23 w 60"/>
                <a:gd name="T3" fmla="*/ 41 h 48"/>
                <a:gd name="T4" fmla="*/ 29 w 60"/>
                <a:gd name="T5" fmla="*/ 37 h 48"/>
                <a:gd name="T6" fmla="*/ 33 w 60"/>
                <a:gd name="T7" fmla="*/ 37 h 48"/>
                <a:gd name="T8" fmla="*/ 38 w 60"/>
                <a:gd name="T9" fmla="*/ 35 h 48"/>
                <a:gd name="T10" fmla="*/ 40 w 60"/>
                <a:gd name="T11" fmla="*/ 32 h 48"/>
                <a:gd name="T12" fmla="*/ 45 w 60"/>
                <a:gd name="T13" fmla="*/ 31 h 48"/>
                <a:gd name="T14" fmla="*/ 46 w 60"/>
                <a:gd name="T15" fmla="*/ 28 h 48"/>
                <a:gd name="T16" fmla="*/ 50 w 60"/>
                <a:gd name="T17" fmla="*/ 25 h 48"/>
                <a:gd name="T18" fmla="*/ 53 w 60"/>
                <a:gd name="T19" fmla="*/ 23 h 48"/>
                <a:gd name="T20" fmla="*/ 58 w 60"/>
                <a:gd name="T21" fmla="*/ 24 h 48"/>
                <a:gd name="T22" fmla="*/ 56 w 60"/>
                <a:gd name="T23" fmla="*/ 16 h 48"/>
                <a:gd name="T24" fmla="*/ 56 w 60"/>
                <a:gd name="T25" fmla="*/ 10 h 48"/>
                <a:gd name="T26" fmla="*/ 55 w 60"/>
                <a:gd name="T27" fmla="*/ 7 h 48"/>
                <a:gd name="T28" fmla="*/ 51 w 60"/>
                <a:gd name="T29" fmla="*/ 6 h 48"/>
                <a:gd name="T30" fmla="*/ 47 w 60"/>
                <a:gd name="T31" fmla="*/ 6 h 48"/>
                <a:gd name="T32" fmla="*/ 42 w 60"/>
                <a:gd name="T33" fmla="*/ 6 h 48"/>
                <a:gd name="T34" fmla="*/ 35 w 60"/>
                <a:gd name="T35" fmla="*/ 4 h 48"/>
                <a:gd name="T36" fmla="*/ 30 w 60"/>
                <a:gd name="T37" fmla="*/ 13 h 48"/>
                <a:gd name="T38" fmla="*/ 20 w 60"/>
                <a:gd name="T39" fmla="*/ 19 h 48"/>
                <a:gd name="T40" fmla="*/ 16 w 60"/>
                <a:gd name="T41" fmla="*/ 27 h 48"/>
                <a:gd name="T42" fmla="*/ 16 w 60"/>
                <a:gd name="T43" fmla="*/ 35 h 48"/>
                <a:gd name="T44" fmla="*/ 14 w 60"/>
                <a:gd name="T45" fmla="*/ 39 h 48"/>
                <a:gd name="T46" fmla="*/ 9 w 60"/>
                <a:gd name="T47" fmla="*/ 42 h 48"/>
                <a:gd name="T48" fmla="*/ 5 w 60"/>
                <a:gd name="T49" fmla="*/ 45 h 48"/>
                <a:gd name="T50" fmla="*/ 0 w 60"/>
                <a:gd name="T51" fmla="*/ 48 h 48"/>
                <a:gd name="T52" fmla="*/ 22 w 60"/>
                <a:gd name="T5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 h="48">
                  <a:moveTo>
                    <a:pt x="22" y="48"/>
                  </a:moveTo>
                  <a:cubicBezTo>
                    <a:pt x="22" y="45"/>
                    <a:pt x="21" y="43"/>
                    <a:pt x="23" y="41"/>
                  </a:cubicBezTo>
                  <a:cubicBezTo>
                    <a:pt x="25" y="40"/>
                    <a:pt x="28" y="39"/>
                    <a:pt x="29" y="37"/>
                  </a:cubicBezTo>
                  <a:cubicBezTo>
                    <a:pt x="30" y="37"/>
                    <a:pt x="32" y="37"/>
                    <a:pt x="33" y="37"/>
                  </a:cubicBezTo>
                  <a:cubicBezTo>
                    <a:pt x="34" y="36"/>
                    <a:pt x="36" y="36"/>
                    <a:pt x="38" y="35"/>
                  </a:cubicBezTo>
                  <a:cubicBezTo>
                    <a:pt x="39" y="34"/>
                    <a:pt x="39" y="33"/>
                    <a:pt x="40" y="32"/>
                  </a:cubicBezTo>
                  <a:cubicBezTo>
                    <a:pt x="41" y="31"/>
                    <a:pt x="44" y="32"/>
                    <a:pt x="45" y="31"/>
                  </a:cubicBezTo>
                  <a:cubicBezTo>
                    <a:pt x="46" y="30"/>
                    <a:pt x="46" y="29"/>
                    <a:pt x="46" y="28"/>
                  </a:cubicBezTo>
                  <a:cubicBezTo>
                    <a:pt x="46" y="26"/>
                    <a:pt x="49" y="26"/>
                    <a:pt x="50" y="25"/>
                  </a:cubicBezTo>
                  <a:cubicBezTo>
                    <a:pt x="51" y="24"/>
                    <a:pt x="51" y="23"/>
                    <a:pt x="53" y="23"/>
                  </a:cubicBezTo>
                  <a:cubicBezTo>
                    <a:pt x="54" y="23"/>
                    <a:pt x="57" y="24"/>
                    <a:pt x="58" y="24"/>
                  </a:cubicBezTo>
                  <a:cubicBezTo>
                    <a:pt x="60" y="23"/>
                    <a:pt x="56" y="17"/>
                    <a:pt x="56" y="16"/>
                  </a:cubicBezTo>
                  <a:cubicBezTo>
                    <a:pt x="56" y="14"/>
                    <a:pt x="56" y="12"/>
                    <a:pt x="56" y="10"/>
                  </a:cubicBezTo>
                  <a:cubicBezTo>
                    <a:pt x="55" y="9"/>
                    <a:pt x="55" y="8"/>
                    <a:pt x="55" y="7"/>
                  </a:cubicBezTo>
                  <a:cubicBezTo>
                    <a:pt x="53" y="7"/>
                    <a:pt x="52" y="6"/>
                    <a:pt x="51" y="6"/>
                  </a:cubicBezTo>
                  <a:cubicBezTo>
                    <a:pt x="50" y="5"/>
                    <a:pt x="48" y="6"/>
                    <a:pt x="47" y="6"/>
                  </a:cubicBezTo>
                  <a:cubicBezTo>
                    <a:pt x="46" y="5"/>
                    <a:pt x="44" y="6"/>
                    <a:pt x="42" y="6"/>
                  </a:cubicBezTo>
                  <a:cubicBezTo>
                    <a:pt x="40" y="6"/>
                    <a:pt x="36" y="0"/>
                    <a:pt x="35" y="4"/>
                  </a:cubicBezTo>
                  <a:cubicBezTo>
                    <a:pt x="34" y="7"/>
                    <a:pt x="33" y="10"/>
                    <a:pt x="30" y="13"/>
                  </a:cubicBezTo>
                  <a:cubicBezTo>
                    <a:pt x="27" y="16"/>
                    <a:pt x="23" y="16"/>
                    <a:pt x="20" y="19"/>
                  </a:cubicBezTo>
                  <a:cubicBezTo>
                    <a:pt x="18" y="21"/>
                    <a:pt x="17" y="24"/>
                    <a:pt x="16" y="27"/>
                  </a:cubicBezTo>
                  <a:cubicBezTo>
                    <a:pt x="16" y="29"/>
                    <a:pt x="17" y="32"/>
                    <a:pt x="16" y="35"/>
                  </a:cubicBezTo>
                  <a:cubicBezTo>
                    <a:pt x="15" y="36"/>
                    <a:pt x="14" y="38"/>
                    <a:pt x="14" y="39"/>
                  </a:cubicBezTo>
                  <a:cubicBezTo>
                    <a:pt x="13" y="41"/>
                    <a:pt x="11" y="41"/>
                    <a:pt x="9" y="42"/>
                  </a:cubicBezTo>
                  <a:cubicBezTo>
                    <a:pt x="8" y="43"/>
                    <a:pt x="7" y="44"/>
                    <a:pt x="5" y="45"/>
                  </a:cubicBezTo>
                  <a:cubicBezTo>
                    <a:pt x="4" y="46"/>
                    <a:pt x="2" y="46"/>
                    <a:pt x="0" y="48"/>
                  </a:cubicBezTo>
                  <a:lnTo>
                    <a:pt x="22" y="48"/>
                  </a:ln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61" name="Freeform 775"/>
            <p:cNvSpPr>
              <a:spLocks/>
            </p:cNvSpPr>
            <p:nvPr/>
          </p:nvSpPr>
          <p:spPr bwMode="auto">
            <a:xfrm>
              <a:off x="5649339" y="3610247"/>
              <a:ext cx="484203" cy="461904"/>
            </a:xfrm>
            <a:custGeom>
              <a:avLst/>
              <a:gdLst>
                <a:gd name="T0" fmla="*/ 35 w 104"/>
                <a:gd name="T1" fmla="*/ 22 h 99"/>
                <a:gd name="T2" fmla="*/ 36 w 104"/>
                <a:gd name="T3" fmla="*/ 29 h 99"/>
                <a:gd name="T4" fmla="*/ 31 w 104"/>
                <a:gd name="T5" fmla="*/ 28 h 99"/>
                <a:gd name="T6" fmla="*/ 29 w 104"/>
                <a:gd name="T7" fmla="*/ 30 h 99"/>
                <a:gd name="T8" fmla="*/ 26 w 104"/>
                <a:gd name="T9" fmla="*/ 31 h 99"/>
                <a:gd name="T10" fmla="*/ 24 w 104"/>
                <a:gd name="T11" fmla="*/ 35 h 99"/>
                <a:gd name="T12" fmla="*/ 20 w 104"/>
                <a:gd name="T13" fmla="*/ 37 h 99"/>
                <a:gd name="T14" fmla="*/ 17 w 104"/>
                <a:gd name="T15" fmla="*/ 40 h 99"/>
                <a:gd name="T16" fmla="*/ 11 w 104"/>
                <a:gd name="T17" fmla="*/ 42 h 99"/>
                <a:gd name="T18" fmla="*/ 8 w 104"/>
                <a:gd name="T19" fmla="*/ 43 h 99"/>
                <a:gd name="T20" fmla="*/ 4 w 104"/>
                <a:gd name="T21" fmla="*/ 45 h 99"/>
                <a:gd name="T22" fmla="*/ 1 w 104"/>
                <a:gd name="T23" fmla="*/ 52 h 99"/>
                <a:gd name="T24" fmla="*/ 2 w 104"/>
                <a:gd name="T25" fmla="*/ 56 h 99"/>
                <a:gd name="T26" fmla="*/ 6 w 104"/>
                <a:gd name="T27" fmla="*/ 59 h 99"/>
                <a:gd name="T28" fmla="*/ 37 w 104"/>
                <a:gd name="T29" fmla="*/ 79 h 99"/>
                <a:gd name="T30" fmla="*/ 48 w 104"/>
                <a:gd name="T31" fmla="*/ 86 h 99"/>
                <a:gd name="T32" fmla="*/ 49 w 104"/>
                <a:gd name="T33" fmla="*/ 87 h 99"/>
                <a:gd name="T34" fmla="*/ 58 w 104"/>
                <a:gd name="T35" fmla="*/ 93 h 99"/>
                <a:gd name="T36" fmla="*/ 61 w 104"/>
                <a:gd name="T37" fmla="*/ 99 h 99"/>
                <a:gd name="T38" fmla="*/ 67 w 104"/>
                <a:gd name="T39" fmla="*/ 97 h 99"/>
                <a:gd name="T40" fmla="*/ 72 w 104"/>
                <a:gd name="T41" fmla="*/ 96 h 99"/>
                <a:gd name="T42" fmla="*/ 85 w 104"/>
                <a:gd name="T43" fmla="*/ 87 h 99"/>
                <a:gd name="T44" fmla="*/ 100 w 104"/>
                <a:gd name="T45" fmla="*/ 77 h 99"/>
                <a:gd name="T46" fmla="*/ 104 w 104"/>
                <a:gd name="T47" fmla="*/ 75 h 99"/>
                <a:gd name="T48" fmla="*/ 97 w 104"/>
                <a:gd name="T49" fmla="*/ 69 h 99"/>
                <a:gd name="T50" fmla="*/ 94 w 104"/>
                <a:gd name="T51" fmla="*/ 69 h 99"/>
                <a:gd name="T52" fmla="*/ 92 w 104"/>
                <a:gd name="T53" fmla="*/ 63 h 99"/>
                <a:gd name="T54" fmla="*/ 92 w 104"/>
                <a:gd name="T55" fmla="*/ 60 h 99"/>
                <a:gd name="T56" fmla="*/ 93 w 104"/>
                <a:gd name="T57" fmla="*/ 55 h 99"/>
                <a:gd name="T58" fmla="*/ 93 w 104"/>
                <a:gd name="T59" fmla="*/ 50 h 99"/>
                <a:gd name="T60" fmla="*/ 93 w 104"/>
                <a:gd name="T61" fmla="*/ 46 h 99"/>
                <a:gd name="T62" fmla="*/ 92 w 104"/>
                <a:gd name="T63" fmla="*/ 42 h 99"/>
                <a:gd name="T64" fmla="*/ 91 w 104"/>
                <a:gd name="T65" fmla="*/ 37 h 99"/>
                <a:gd name="T66" fmla="*/ 87 w 104"/>
                <a:gd name="T67" fmla="*/ 27 h 99"/>
                <a:gd name="T68" fmla="*/ 82 w 104"/>
                <a:gd name="T69" fmla="*/ 20 h 99"/>
                <a:gd name="T70" fmla="*/ 85 w 104"/>
                <a:gd name="T71" fmla="*/ 13 h 99"/>
                <a:gd name="T72" fmla="*/ 86 w 104"/>
                <a:gd name="T73" fmla="*/ 2 h 99"/>
                <a:gd name="T74" fmla="*/ 84 w 104"/>
                <a:gd name="T75" fmla="*/ 1 h 99"/>
                <a:gd name="T76" fmla="*/ 81 w 104"/>
                <a:gd name="T77" fmla="*/ 0 h 99"/>
                <a:gd name="T78" fmla="*/ 79 w 104"/>
                <a:gd name="T79" fmla="*/ 1 h 99"/>
                <a:gd name="T80" fmla="*/ 75 w 104"/>
                <a:gd name="T81" fmla="*/ 0 h 99"/>
                <a:gd name="T82" fmla="*/ 72 w 104"/>
                <a:gd name="T83" fmla="*/ 2 h 99"/>
                <a:gd name="T84" fmla="*/ 68 w 104"/>
                <a:gd name="T85" fmla="*/ 1 h 99"/>
                <a:gd name="T86" fmla="*/ 61 w 104"/>
                <a:gd name="T87" fmla="*/ 2 h 99"/>
                <a:gd name="T88" fmla="*/ 46 w 104"/>
                <a:gd name="T89" fmla="*/ 5 h 99"/>
                <a:gd name="T90" fmla="*/ 43 w 104"/>
                <a:gd name="T91" fmla="*/ 7 h 99"/>
                <a:gd name="T92" fmla="*/ 39 w 104"/>
                <a:gd name="T93" fmla="*/ 8 h 99"/>
                <a:gd name="T94" fmla="*/ 34 w 104"/>
                <a:gd name="T95" fmla="*/ 12 h 99"/>
                <a:gd name="T96" fmla="*/ 35 w 104"/>
                <a:gd name="T97" fmla="*/ 22 h 99"/>
                <a:gd name="T98" fmla="*/ 35 w 104"/>
                <a:gd name="T99" fmla="*/ 2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4" h="99">
                  <a:moveTo>
                    <a:pt x="35" y="22"/>
                  </a:moveTo>
                  <a:cubicBezTo>
                    <a:pt x="36" y="23"/>
                    <a:pt x="40" y="29"/>
                    <a:pt x="36" y="29"/>
                  </a:cubicBezTo>
                  <a:cubicBezTo>
                    <a:pt x="35" y="28"/>
                    <a:pt x="32" y="27"/>
                    <a:pt x="31" y="28"/>
                  </a:cubicBezTo>
                  <a:cubicBezTo>
                    <a:pt x="30" y="29"/>
                    <a:pt x="30" y="29"/>
                    <a:pt x="29" y="30"/>
                  </a:cubicBezTo>
                  <a:cubicBezTo>
                    <a:pt x="28" y="31"/>
                    <a:pt x="27" y="31"/>
                    <a:pt x="26" y="31"/>
                  </a:cubicBezTo>
                  <a:cubicBezTo>
                    <a:pt x="24" y="32"/>
                    <a:pt x="25" y="34"/>
                    <a:pt x="24" y="35"/>
                  </a:cubicBezTo>
                  <a:cubicBezTo>
                    <a:pt x="24" y="37"/>
                    <a:pt x="21" y="36"/>
                    <a:pt x="20" y="37"/>
                  </a:cubicBezTo>
                  <a:cubicBezTo>
                    <a:pt x="18" y="37"/>
                    <a:pt x="18" y="39"/>
                    <a:pt x="17" y="40"/>
                  </a:cubicBezTo>
                  <a:cubicBezTo>
                    <a:pt x="15" y="42"/>
                    <a:pt x="13" y="41"/>
                    <a:pt x="11" y="42"/>
                  </a:cubicBezTo>
                  <a:cubicBezTo>
                    <a:pt x="10" y="42"/>
                    <a:pt x="9" y="42"/>
                    <a:pt x="8" y="43"/>
                  </a:cubicBezTo>
                  <a:cubicBezTo>
                    <a:pt x="7" y="43"/>
                    <a:pt x="5" y="44"/>
                    <a:pt x="4" y="45"/>
                  </a:cubicBezTo>
                  <a:cubicBezTo>
                    <a:pt x="0" y="47"/>
                    <a:pt x="1" y="48"/>
                    <a:pt x="1" y="52"/>
                  </a:cubicBezTo>
                  <a:cubicBezTo>
                    <a:pt x="1" y="55"/>
                    <a:pt x="0" y="55"/>
                    <a:pt x="2" y="56"/>
                  </a:cubicBezTo>
                  <a:cubicBezTo>
                    <a:pt x="3" y="57"/>
                    <a:pt x="5" y="58"/>
                    <a:pt x="6" y="59"/>
                  </a:cubicBezTo>
                  <a:cubicBezTo>
                    <a:pt x="16" y="66"/>
                    <a:pt x="26" y="72"/>
                    <a:pt x="37" y="79"/>
                  </a:cubicBezTo>
                  <a:cubicBezTo>
                    <a:pt x="40" y="81"/>
                    <a:pt x="44" y="84"/>
                    <a:pt x="48" y="86"/>
                  </a:cubicBezTo>
                  <a:cubicBezTo>
                    <a:pt x="48" y="87"/>
                    <a:pt x="49" y="87"/>
                    <a:pt x="49" y="87"/>
                  </a:cubicBezTo>
                  <a:cubicBezTo>
                    <a:pt x="52" y="92"/>
                    <a:pt x="54" y="92"/>
                    <a:pt x="58" y="93"/>
                  </a:cubicBezTo>
                  <a:cubicBezTo>
                    <a:pt x="61" y="94"/>
                    <a:pt x="58" y="98"/>
                    <a:pt x="61" y="99"/>
                  </a:cubicBezTo>
                  <a:cubicBezTo>
                    <a:pt x="62" y="99"/>
                    <a:pt x="65" y="98"/>
                    <a:pt x="67" y="97"/>
                  </a:cubicBezTo>
                  <a:cubicBezTo>
                    <a:pt x="68" y="97"/>
                    <a:pt x="71" y="97"/>
                    <a:pt x="72" y="96"/>
                  </a:cubicBezTo>
                  <a:cubicBezTo>
                    <a:pt x="76" y="93"/>
                    <a:pt x="80" y="90"/>
                    <a:pt x="85" y="87"/>
                  </a:cubicBezTo>
                  <a:cubicBezTo>
                    <a:pt x="90" y="84"/>
                    <a:pt x="95" y="80"/>
                    <a:pt x="100" y="77"/>
                  </a:cubicBezTo>
                  <a:cubicBezTo>
                    <a:pt x="101" y="77"/>
                    <a:pt x="102" y="76"/>
                    <a:pt x="104" y="75"/>
                  </a:cubicBezTo>
                  <a:cubicBezTo>
                    <a:pt x="102" y="71"/>
                    <a:pt x="101" y="70"/>
                    <a:pt x="97" y="69"/>
                  </a:cubicBezTo>
                  <a:cubicBezTo>
                    <a:pt x="96" y="69"/>
                    <a:pt x="94" y="69"/>
                    <a:pt x="94" y="69"/>
                  </a:cubicBezTo>
                  <a:cubicBezTo>
                    <a:pt x="94" y="66"/>
                    <a:pt x="94" y="65"/>
                    <a:pt x="92" y="63"/>
                  </a:cubicBezTo>
                  <a:cubicBezTo>
                    <a:pt x="91" y="61"/>
                    <a:pt x="91" y="61"/>
                    <a:pt x="92" y="60"/>
                  </a:cubicBezTo>
                  <a:cubicBezTo>
                    <a:pt x="94" y="58"/>
                    <a:pt x="93" y="57"/>
                    <a:pt x="93" y="55"/>
                  </a:cubicBezTo>
                  <a:cubicBezTo>
                    <a:pt x="93" y="53"/>
                    <a:pt x="94" y="52"/>
                    <a:pt x="93" y="50"/>
                  </a:cubicBezTo>
                  <a:cubicBezTo>
                    <a:pt x="93" y="49"/>
                    <a:pt x="93" y="48"/>
                    <a:pt x="93" y="46"/>
                  </a:cubicBezTo>
                  <a:cubicBezTo>
                    <a:pt x="93" y="45"/>
                    <a:pt x="93" y="43"/>
                    <a:pt x="92" y="42"/>
                  </a:cubicBezTo>
                  <a:cubicBezTo>
                    <a:pt x="91" y="41"/>
                    <a:pt x="91" y="39"/>
                    <a:pt x="91" y="37"/>
                  </a:cubicBezTo>
                  <a:cubicBezTo>
                    <a:pt x="91" y="34"/>
                    <a:pt x="90" y="30"/>
                    <a:pt x="87" y="27"/>
                  </a:cubicBezTo>
                  <a:cubicBezTo>
                    <a:pt x="85" y="25"/>
                    <a:pt x="83" y="23"/>
                    <a:pt x="82" y="20"/>
                  </a:cubicBezTo>
                  <a:cubicBezTo>
                    <a:pt x="80" y="16"/>
                    <a:pt x="84" y="17"/>
                    <a:pt x="85" y="13"/>
                  </a:cubicBezTo>
                  <a:cubicBezTo>
                    <a:pt x="85" y="9"/>
                    <a:pt x="85" y="6"/>
                    <a:pt x="86" y="2"/>
                  </a:cubicBezTo>
                  <a:cubicBezTo>
                    <a:pt x="85" y="2"/>
                    <a:pt x="85" y="1"/>
                    <a:pt x="84" y="1"/>
                  </a:cubicBezTo>
                  <a:cubicBezTo>
                    <a:pt x="82" y="2"/>
                    <a:pt x="82" y="0"/>
                    <a:pt x="81" y="0"/>
                  </a:cubicBezTo>
                  <a:cubicBezTo>
                    <a:pt x="80" y="0"/>
                    <a:pt x="80" y="1"/>
                    <a:pt x="79" y="1"/>
                  </a:cubicBezTo>
                  <a:cubicBezTo>
                    <a:pt x="77" y="1"/>
                    <a:pt x="77" y="0"/>
                    <a:pt x="75" y="0"/>
                  </a:cubicBezTo>
                  <a:cubicBezTo>
                    <a:pt x="74" y="1"/>
                    <a:pt x="73" y="1"/>
                    <a:pt x="72" y="2"/>
                  </a:cubicBezTo>
                  <a:cubicBezTo>
                    <a:pt x="70" y="3"/>
                    <a:pt x="70" y="2"/>
                    <a:pt x="68" y="1"/>
                  </a:cubicBezTo>
                  <a:cubicBezTo>
                    <a:pt x="66" y="1"/>
                    <a:pt x="63" y="1"/>
                    <a:pt x="61" y="2"/>
                  </a:cubicBezTo>
                  <a:cubicBezTo>
                    <a:pt x="56" y="3"/>
                    <a:pt x="51" y="3"/>
                    <a:pt x="46" y="5"/>
                  </a:cubicBezTo>
                  <a:cubicBezTo>
                    <a:pt x="45" y="6"/>
                    <a:pt x="44" y="7"/>
                    <a:pt x="43" y="7"/>
                  </a:cubicBezTo>
                  <a:cubicBezTo>
                    <a:pt x="42" y="8"/>
                    <a:pt x="40" y="8"/>
                    <a:pt x="39" y="8"/>
                  </a:cubicBezTo>
                  <a:cubicBezTo>
                    <a:pt x="37" y="9"/>
                    <a:pt x="37" y="12"/>
                    <a:pt x="34" y="12"/>
                  </a:cubicBezTo>
                  <a:cubicBezTo>
                    <a:pt x="35" y="15"/>
                    <a:pt x="35" y="18"/>
                    <a:pt x="35" y="22"/>
                  </a:cubicBezTo>
                  <a:cubicBezTo>
                    <a:pt x="36" y="23"/>
                    <a:pt x="35" y="20"/>
                    <a:pt x="35" y="22"/>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sp>
          <p:nvSpPr>
            <p:cNvPr id="462" name="Freeform 776"/>
            <p:cNvSpPr>
              <a:spLocks/>
            </p:cNvSpPr>
            <p:nvPr/>
          </p:nvSpPr>
          <p:spPr bwMode="auto">
            <a:xfrm>
              <a:off x="4148946" y="1859791"/>
              <a:ext cx="1425532" cy="1062380"/>
            </a:xfrm>
            <a:custGeom>
              <a:avLst/>
              <a:gdLst>
                <a:gd name="T0" fmla="*/ 33 w 305"/>
                <a:gd name="T1" fmla="*/ 54 h 227"/>
                <a:gd name="T2" fmla="*/ 1 w 305"/>
                <a:gd name="T3" fmla="*/ 63 h 227"/>
                <a:gd name="T4" fmla="*/ 19 w 305"/>
                <a:gd name="T5" fmla="*/ 72 h 227"/>
                <a:gd name="T6" fmla="*/ 24 w 305"/>
                <a:gd name="T7" fmla="*/ 75 h 227"/>
                <a:gd name="T8" fmla="*/ 20 w 305"/>
                <a:gd name="T9" fmla="*/ 81 h 227"/>
                <a:gd name="T10" fmla="*/ 36 w 305"/>
                <a:gd name="T11" fmla="*/ 86 h 227"/>
                <a:gd name="T12" fmla="*/ 73 w 305"/>
                <a:gd name="T13" fmla="*/ 93 h 227"/>
                <a:gd name="T14" fmla="*/ 87 w 305"/>
                <a:gd name="T15" fmla="*/ 112 h 227"/>
                <a:gd name="T16" fmla="*/ 88 w 305"/>
                <a:gd name="T17" fmla="*/ 122 h 227"/>
                <a:gd name="T18" fmla="*/ 89 w 305"/>
                <a:gd name="T19" fmla="*/ 131 h 227"/>
                <a:gd name="T20" fmla="*/ 104 w 305"/>
                <a:gd name="T21" fmla="*/ 129 h 227"/>
                <a:gd name="T22" fmla="*/ 106 w 305"/>
                <a:gd name="T23" fmla="*/ 135 h 227"/>
                <a:gd name="T24" fmla="*/ 106 w 305"/>
                <a:gd name="T25" fmla="*/ 144 h 227"/>
                <a:gd name="T26" fmla="*/ 109 w 305"/>
                <a:gd name="T27" fmla="*/ 155 h 227"/>
                <a:gd name="T28" fmla="*/ 106 w 305"/>
                <a:gd name="T29" fmla="*/ 160 h 227"/>
                <a:gd name="T30" fmla="*/ 100 w 305"/>
                <a:gd name="T31" fmla="*/ 162 h 227"/>
                <a:gd name="T32" fmla="*/ 112 w 305"/>
                <a:gd name="T33" fmla="*/ 165 h 227"/>
                <a:gd name="T34" fmla="*/ 112 w 305"/>
                <a:gd name="T35" fmla="*/ 169 h 227"/>
                <a:gd name="T36" fmla="*/ 107 w 305"/>
                <a:gd name="T37" fmla="*/ 172 h 227"/>
                <a:gd name="T38" fmla="*/ 107 w 305"/>
                <a:gd name="T39" fmla="*/ 180 h 227"/>
                <a:gd name="T40" fmla="*/ 110 w 305"/>
                <a:gd name="T41" fmla="*/ 192 h 227"/>
                <a:gd name="T42" fmla="*/ 114 w 305"/>
                <a:gd name="T43" fmla="*/ 193 h 227"/>
                <a:gd name="T44" fmla="*/ 120 w 305"/>
                <a:gd name="T45" fmla="*/ 210 h 227"/>
                <a:gd name="T46" fmla="*/ 138 w 305"/>
                <a:gd name="T47" fmla="*/ 219 h 227"/>
                <a:gd name="T48" fmla="*/ 142 w 305"/>
                <a:gd name="T49" fmla="*/ 224 h 227"/>
                <a:gd name="T50" fmla="*/ 151 w 305"/>
                <a:gd name="T51" fmla="*/ 214 h 227"/>
                <a:gd name="T52" fmla="*/ 156 w 305"/>
                <a:gd name="T53" fmla="*/ 200 h 227"/>
                <a:gd name="T54" fmla="*/ 163 w 305"/>
                <a:gd name="T55" fmla="*/ 192 h 227"/>
                <a:gd name="T56" fmla="*/ 173 w 305"/>
                <a:gd name="T57" fmla="*/ 179 h 227"/>
                <a:gd name="T58" fmla="*/ 193 w 305"/>
                <a:gd name="T59" fmla="*/ 173 h 227"/>
                <a:gd name="T60" fmla="*/ 216 w 305"/>
                <a:gd name="T61" fmla="*/ 160 h 227"/>
                <a:gd name="T62" fmla="*/ 232 w 305"/>
                <a:gd name="T63" fmla="*/ 142 h 227"/>
                <a:gd name="T64" fmla="*/ 234 w 305"/>
                <a:gd name="T65" fmla="*/ 130 h 227"/>
                <a:gd name="T66" fmla="*/ 253 w 305"/>
                <a:gd name="T67" fmla="*/ 129 h 227"/>
                <a:gd name="T68" fmla="*/ 233 w 305"/>
                <a:gd name="T69" fmla="*/ 119 h 227"/>
                <a:gd name="T70" fmla="*/ 238 w 305"/>
                <a:gd name="T71" fmla="*/ 113 h 227"/>
                <a:gd name="T72" fmla="*/ 262 w 305"/>
                <a:gd name="T73" fmla="*/ 112 h 227"/>
                <a:gd name="T74" fmla="*/ 258 w 305"/>
                <a:gd name="T75" fmla="*/ 106 h 227"/>
                <a:gd name="T76" fmla="*/ 266 w 305"/>
                <a:gd name="T77" fmla="*/ 95 h 227"/>
                <a:gd name="T78" fmla="*/ 253 w 305"/>
                <a:gd name="T79" fmla="*/ 80 h 227"/>
                <a:gd name="T80" fmla="*/ 263 w 305"/>
                <a:gd name="T81" fmla="*/ 66 h 227"/>
                <a:gd name="T82" fmla="*/ 268 w 305"/>
                <a:gd name="T83" fmla="*/ 51 h 227"/>
                <a:gd name="T84" fmla="*/ 283 w 305"/>
                <a:gd name="T85" fmla="*/ 38 h 227"/>
                <a:gd name="T86" fmla="*/ 291 w 305"/>
                <a:gd name="T87" fmla="*/ 33 h 227"/>
                <a:gd name="T88" fmla="*/ 259 w 305"/>
                <a:gd name="T89" fmla="*/ 28 h 227"/>
                <a:gd name="T90" fmla="*/ 238 w 305"/>
                <a:gd name="T91" fmla="*/ 21 h 227"/>
                <a:gd name="T92" fmla="*/ 256 w 305"/>
                <a:gd name="T93" fmla="*/ 14 h 227"/>
                <a:gd name="T94" fmla="*/ 206 w 305"/>
                <a:gd name="T95" fmla="*/ 8 h 227"/>
                <a:gd name="T96" fmla="*/ 213 w 305"/>
                <a:gd name="T97" fmla="*/ 0 h 227"/>
                <a:gd name="T98" fmla="*/ 173 w 305"/>
                <a:gd name="T99" fmla="*/ 8 h 227"/>
                <a:gd name="T100" fmla="*/ 155 w 305"/>
                <a:gd name="T101" fmla="*/ 10 h 227"/>
                <a:gd name="T102" fmla="*/ 154 w 305"/>
                <a:gd name="T103" fmla="*/ 11 h 227"/>
                <a:gd name="T104" fmla="*/ 140 w 305"/>
                <a:gd name="T105" fmla="*/ 14 h 227"/>
                <a:gd name="T106" fmla="*/ 111 w 305"/>
                <a:gd name="T107" fmla="*/ 14 h 227"/>
                <a:gd name="T108" fmla="*/ 98 w 305"/>
                <a:gd name="T109" fmla="*/ 23 h 227"/>
                <a:gd name="T110" fmla="*/ 73 w 305"/>
                <a:gd name="T111" fmla="*/ 21 h 227"/>
                <a:gd name="T112" fmla="*/ 55 w 305"/>
                <a:gd name="T113" fmla="*/ 3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5" h="227">
                  <a:moveTo>
                    <a:pt x="32" y="37"/>
                  </a:moveTo>
                  <a:cubicBezTo>
                    <a:pt x="31" y="38"/>
                    <a:pt x="26" y="40"/>
                    <a:pt x="27" y="41"/>
                  </a:cubicBezTo>
                  <a:cubicBezTo>
                    <a:pt x="28" y="42"/>
                    <a:pt x="30" y="42"/>
                    <a:pt x="32" y="43"/>
                  </a:cubicBezTo>
                  <a:cubicBezTo>
                    <a:pt x="34" y="43"/>
                    <a:pt x="36" y="43"/>
                    <a:pt x="39" y="43"/>
                  </a:cubicBezTo>
                  <a:cubicBezTo>
                    <a:pt x="39" y="43"/>
                    <a:pt x="44" y="42"/>
                    <a:pt x="45" y="42"/>
                  </a:cubicBezTo>
                  <a:cubicBezTo>
                    <a:pt x="44" y="42"/>
                    <a:pt x="42" y="43"/>
                    <a:pt x="41" y="44"/>
                  </a:cubicBezTo>
                  <a:cubicBezTo>
                    <a:pt x="40" y="45"/>
                    <a:pt x="39" y="46"/>
                    <a:pt x="40" y="48"/>
                  </a:cubicBezTo>
                  <a:cubicBezTo>
                    <a:pt x="42" y="50"/>
                    <a:pt x="36" y="55"/>
                    <a:pt x="33" y="54"/>
                  </a:cubicBezTo>
                  <a:cubicBezTo>
                    <a:pt x="32" y="53"/>
                    <a:pt x="30" y="54"/>
                    <a:pt x="28" y="54"/>
                  </a:cubicBezTo>
                  <a:cubicBezTo>
                    <a:pt x="27" y="53"/>
                    <a:pt x="25" y="54"/>
                    <a:pt x="24" y="54"/>
                  </a:cubicBezTo>
                  <a:cubicBezTo>
                    <a:pt x="23" y="54"/>
                    <a:pt x="21" y="54"/>
                    <a:pt x="20" y="56"/>
                  </a:cubicBezTo>
                  <a:cubicBezTo>
                    <a:pt x="19" y="57"/>
                    <a:pt x="18" y="57"/>
                    <a:pt x="16" y="57"/>
                  </a:cubicBezTo>
                  <a:cubicBezTo>
                    <a:pt x="13" y="58"/>
                    <a:pt x="10" y="59"/>
                    <a:pt x="7" y="59"/>
                  </a:cubicBezTo>
                  <a:cubicBezTo>
                    <a:pt x="6" y="59"/>
                    <a:pt x="4" y="58"/>
                    <a:pt x="4" y="59"/>
                  </a:cubicBezTo>
                  <a:cubicBezTo>
                    <a:pt x="3" y="60"/>
                    <a:pt x="0" y="60"/>
                    <a:pt x="0" y="62"/>
                  </a:cubicBezTo>
                  <a:cubicBezTo>
                    <a:pt x="0" y="63"/>
                    <a:pt x="1" y="62"/>
                    <a:pt x="1" y="63"/>
                  </a:cubicBezTo>
                  <a:cubicBezTo>
                    <a:pt x="1" y="63"/>
                    <a:pt x="0" y="64"/>
                    <a:pt x="0" y="64"/>
                  </a:cubicBezTo>
                  <a:cubicBezTo>
                    <a:pt x="0" y="65"/>
                    <a:pt x="2" y="67"/>
                    <a:pt x="3" y="68"/>
                  </a:cubicBezTo>
                  <a:cubicBezTo>
                    <a:pt x="3" y="68"/>
                    <a:pt x="4" y="67"/>
                    <a:pt x="4" y="67"/>
                  </a:cubicBezTo>
                  <a:cubicBezTo>
                    <a:pt x="5" y="66"/>
                    <a:pt x="6" y="67"/>
                    <a:pt x="7" y="68"/>
                  </a:cubicBezTo>
                  <a:cubicBezTo>
                    <a:pt x="8" y="68"/>
                    <a:pt x="13" y="69"/>
                    <a:pt x="13" y="67"/>
                  </a:cubicBezTo>
                  <a:cubicBezTo>
                    <a:pt x="13" y="68"/>
                    <a:pt x="12" y="68"/>
                    <a:pt x="13" y="69"/>
                  </a:cubicBezTo>
                  <a:cubicBezTo>
                    <a:pt x="13" y="70"/>
                    <a:pt x="15" y="71"/>
                    <a:pt x="16" y="71"/>
                  </a:cubicBezTo>
                  <a:cubicBezTo>
                    <a:pt x="17" y="72"/>
                    <a:pt x="18" y="72"/>
                    <a:pt x="19" y="72"/>
                  </a:cubicBezTo>
                  <a:cubicBezTo>
                    <a:pt x="21" y="72"/>
                    <a:pt x="21" y="70"/>
                    <a:pt x="22" y="71"/>
                  </a:cubicBezTo>
                  <a:cubicBezTo>
                    <a:pt x="24" y="71"/>
                    <a:pt x="27" y="71"/>
                    <a:pt x="28" y="71"/>
                  </a:cubicBezTo>
                  <a:cubicBezTo>
                    <a:pt x="29" y="71"/>
                    <a:pt x="29" y="70"/>
                    <a:pt x="30" y="69"/>
                  </a:cubicBezTo>
                  <a:cubicBezTo>
                    <a:pt x="31" y="69"/>
                    <a:pt x="34" y="71"/>
                    <a:pt x="34" y="72"/>
                  </a:cubicBezTo>
                  <a:cubicBezTo>
                    <a:pt x="34" y="73"/>
                    <a:pt x="24" y="72"/>
                    <a:pt x="22" y="73"/>
                  </a:cubicBezTo>
                  <a:cubicBezTo>
                    <a:pt x="20" y="73"/>
                    <a:pt x="23" y="74"/>
                    <a:pt x="24" y="74"/>
                  </a:cubicBezTo>
                  <a:cubicBezTo>
                    <a:pt x="26" y="75"/>
                    <a:pt x="27" y="74"/>
                    <a:pt x="29" y="75"/>
                  </a:cubicBezTo>
                  <a:cubicBezTo>
                    <a:pt x="28" y="74"/>
                    <a:pt x="26" y="75"/>
                    <a:pt x="24" y="75"/>
                  </a:cubicBezTo>
                  <a:cubicBezTo>
                    <a:pt x="21" y="75"/>
                    <a:pt x="18" y="74"/>
                    <a:pt x="15" y="74"/>
                  </a:cubicBezTo>
                  <a:cubicBezTo>
                    <a:pt x="13" y="74"/>
                    <a:pt x="9" y="74"/>
                    <a:pt x="9" y="76"/>
                  </a:cubicBezTo>
                  <a:cubicBezTo>
                    <a:pt x="8" y="77"/>
                    <a:pt x="11" y="78"/>
                    <a:pt x="12" y="78"/>
                  </a:cubicBezTo>
                  <a:cubicBezTo>
                    <a:pt x="13" y="78"/>
                    <a:pt x="15" y="77"/>
                    <a:pt x="15" y="77"/>
                  </a:cubicBezTo>
                  <a:cubicBezTo>
                    <a:pt x="16" y="78"/>
                    <a:pt x="15" y="78"/>
                    <a:pt x="15" y="79"/>
                  </a:cubicBezTo>
                  <a:cubicBezTo>
                    <a:pt x="16" y="80"/>
                    <a:pt x="18" y="80"/>
                    <a:pt x="19" y="80"/>
                  </a:cubicBezTo>
                  <a:cubicBezTo>
                    <a:pt x="21" y="80"/>
                    <a:pt x="23" y="80"/>
                    <a:pt x="25" y="80"/>
                  </a:cubicBezTo>
                  <a:cubicBezTo>
                    <a:pt x="25" y="80"/>
                    <a:pt x="21" y="81"/>
                    <a:pt x="20" y="81"/>
                  </a:cubicBezTo>
                  <a:cubicBezTo>
                    <a:pt x="16" y="82"/>
                    <a:pt x="19" y="84"/>
                    <a:pt x="21" y="85"/>
                  </a:cubicBezTo>
                  <a:cubicBezTo>
                    <a:pt x="23" y="86"/>
                    <a:pt x="25" y="86"/>
                    <a:pt x="27" y="87"/>
                  </a:cubicBezTo>
                  <a:cubicBezTo>
                    <a:pt x="27" y="87"/>
                    <a:pt x="31" y="87"/>
                    <a:pt x="31" y="87"/>
                  </a:cubicBezTo>
                  <a:cubicBezTo>
                    <a:pt x="31" y="87"/>
                    <a:pt x="29" y="86"/>
                    <a:pt x="29" y="85"/>
                  </a:cubicBezTo>
                  <a:cubicBezTo>
                    <a:pt x="29" y="84"/>
                    <a:pt x="31" y="85"/>
                    <a:pt x="31" y="85"/>
                  </a:cubicBezTo>
                  <a:cubicBezTo>
                    <a:pt x="32" y="86"/>
                    <a:pt x="33" y="85"/>
                    <a:pt x="34" y="84"/>
                  </a:cubicBezTo>
                  <a:cubicBezTo>
                    <a:pt x="34" y="84"/>
                    <a:pt x="35" y="83"/>
                    <a:pt x="36" y="83"/>
                  </a:cubicBezTo>
                  <a:cubicBezTo>
                    <a:pt x="37" y="84"/>
                    <a:pt x="36" y="86"/>
                    <a:pt x="36" y="86"/>
                  </a:cubicBezTo>
                  <a:cubicBezTo>
                    <a:pt x="37" y="87"/>
                    <a:pt x="40" y="85"/>
                    <a:pt x="41" y="85"/>
                  </a:cubicBezTo>
                  <a:cubicBezTo>
                    <a:pt x="43" y="84"/>
                    <a:pt x="43" y="84"/>
                    <a:pt x="44" y="85"/>
                  </a:cubicBezTo>
                  <a:cubicBezTo>
                    <a:pt x="45" y="86"/>
                    <a:pt x="46" y="84"/>
                    <a:pt x="47" y="84"/>
                  </a:cubicBezTo>
                  <a:cubicBezTo>
                    <a:pt x="48" y="83"/>
                    <a:pt x="50" y="84"/>
                    <a:pt x="51" y="84"/>
                  </a:cubicBezTo>
                  <a:cubicBezTo>
                    <a:pt x="54" y="84"/>
                    <a:pt x="58" y="85"/>
                    <a:pt x="61" y="86"/>
                  </a:cubicBezTo>
                  <a:cubicBezTo>
                    <a:pt x="63" y="86"/>
                    <a:pt x="65" y="88"/>
                    <a:pt x="67" y="88"/>
                  </a:cubicBezTo>
                  <a:cubicBezTo>
                    <a:pt x="69" y="88"/>
                    <a:pt x="71" y="89"/>
                    <a:pt x="72" y="90"/>
                  </a:cubicBezTo>
                  <a:cubicBezTo>
                    <a:pt x="74" y="91"/>
                    <a:pt x="73" y="92"/>
                    <a:pt x="73" y="93"/>
                  </a:cubicBezTo>
                  <a:cubicBezTo>
                    <a:pt x="73" y="94"/>
                    <a:pt x="75" y="96"/>
                    <a:pt x="76" y="96"/>
                  </a:cubicBezTo>
                  <a:cubicBezTo>
                    <a:pt x="77" y="97"/>
                    <a:pt x="79" y="96"/>
                    <a:pt x="80" y="97"/>
                  </a:cubicBezTo>
                  <a:cubicBezTo>
                    <a:pt x="80" y="99"/>
                    <a:pt x="82" y="100"/>
                    <a:pt x="83" y="101"/>
                  </a:cubicBezTo>
                  <a:cubicBezTo>
                    <a:pt x="84" y="102"/>
                    <a:pt x="83" y="104"/>
                    <a:pt x="84" y="105"/>
                  </a:cubicBezTo>
                  <a:cubicBezTo>
                    <a:pt x="84" y="106"/>
                    <a:pt x="86" y="107"/>
                    <a:pt x="86" y="109"/>
                  </a:cubicBezTo>
                  <a:cubicBezTo>
                    <a:pt x="86" y="110"/>
                    <a:pt x="85" y="110"/>
                    <a:pt x="86" y="111"/>
                  </a:cubicBezTo>
                  <a:cubicBezTo>
                    <a:pt x="86" y="111"/>
                    <a:pt x="87" y="112"/>
                    <a:pt x="87" y="112"/>
                  </a:cubicBezTo>
                  <a:cubicBezTo>
                    <a:pt x="87" y="112"/>
                    <a:pt x="87" y="112"/>
                    <a:pt x="87" y="112"/>
                  </a:cubicBezTo>
                  <a:cubicBezTo>
                    <a:pt x="88" y="111"/>
                    <a:pt x="90" y="113"/>
                    <a:pt x="89" y="114"/>
                  </a:cubicBezTo>
                  <a:cubicBezTo>
                    <a:pt x="88" y="115"/>
                    <a:pt x="88" y="115"/>
                    <a:pt x="88" y="117"/>
                  </a:cubicBezTo>
                  <a:cubicBezTo>
                    <a:pt x="88" y="116"/>
                    <a:pt x="90" y="115"/>
                    <a:pt x="91" y="117"/>
                  </a:cubicBezTo>
                  <a:cubicBezTo>
                    <a:pt x="91" y="118"/>
                    <a:pt x="91" y="118"/>
                    <a:pt x="91" y="119"/>
                  </a:cubicBezTo>
                  <a:cubicBezTo>
                    <a:pt x="91" y="119"/>
                    <a:pt x="91" y="121"/>
                    <a:pt x="91" y="120"/>
                  </a:cubicBezTo>
                  <a:cubicBezTo>
                    <a:pt x="91" y="121"/>
                    <a:pt x="93" y="121"/>
                    <a:pt x="93" y="121"/>
                  </a:cubicBezTo>
                  <a:cubicBezTo>
                    <a:pt x="92" y="120"/>
                    <a:pt x="89" y="126"/>
                    <a:pt x="90" y="122"/>
                  </a:cubicBezTo>
                  <a:cubicBezTo>
                    <a:pt x="90" y="122"/>
                    <a:pt x="88" y="121"/>
                    <a:pt x="88" y="122"/>
                  </a:cubicBezTo>
                  <a:cubicBezTo>
                    <a:pt x="88" y="122"/>
                    <a:pt x="89" y="122"/>
                    <a:pt x="89" y="122"/>
                  </a:cubicBezTo>
                  <a:cubicBezTo>
                    <a:pt x="89" y="123"/>
                    <a:pt x="86" y="123"/>
                    <a:pt x="87" y="124"/>
                  </a:cubicBezTo>
                  <a:cubicBezTo>
                    <a:pt x="87" y="124"/>
                    <a:pt x="90" y="125"/>
                    <a:pt x="89" y="125"/>
                  </a:cubicBezTo>
                  <a:cubicBezTo>
                    <a:pt x="87" y="127"/>
                    <a:pt x="91" y="127"/>
                    <a:pt x="92" y="126"/>
                  </a:cubicBezTo>
                  <a:cubicBezTo>
                    <a:pt x="91" y="127"/>
                    <a:pt x="90" y="127"/>
                    <a:pt x="88" y="127"/>
                  </a:cubicBezTo>
                  <a:cubicBezTo>
                    <a:pt x="88" y="127"/>
                    <a:pt x="86" y="129"/>
                    <a:pt x="86" y="129"/>
                  </a:cubicBezTo>
                  <a:cubicBezTo>
                    <a:pt x="86" y="129"/>
                    <a:pt x="87" y="130"/>
                    <a:pt x="87" y="130"/>
                  </a:cubicBezTo>
                  <a:cubicBezTo>
                    <a:pt x="89" y="131"/>
                    <a:pt x="88" y="131"/>
                    <a:pt x="89" y="131"/>
                  </a:cubicBezTo>
                  <a:cubicBezTo>
                    <a:pt x="90" y="131"/>
                    <a:pt x="94" y="133"/>
                    <a:pt x="95" y="131"/>
                  </a:cubicBezTo>
                  <a:cubicBezTo>
                    <a:pt x="95" y="128"/>
                    <a:pt x="97" y="129"/>
                    <a:pt x="98" y="128"/>
                  </a:cubicBezTo>
                  <a:cubicBezTo>
                    <a:pt x="98" y="128"/>
                    <a:pt x="96" y="122"/>
                    <a:pt x="96" y="122"/>
                  </a:cubicBezTo>
                  <a:cubicBezTo>
                    <a:pt x="96" y="123"/>
                    <a:pt x="98" y="126"/>
                    <a:pt x="98" y="126"/>
                  </a:cubicBezTo>
                  <a:cubicBezTo>
                    <a:pt x="99" y="128"/>
                    <a:pt x="100" y="126"/>
                    <a:pt x="101" y="126"/>
                  </a:cubicBezTo>
                  <a:cubicBezTo>
                    <a:pt x="101" y="126"/>
                    <a:pt x="98" y="130"/>
                    <a:pt x="98" y="130"/>
                  </a:cubicBezTo>
                  <a:cubicBezTo>
                    <a:pt x="98" y="130"/>
                    <a:pt x="102" y="129"/>
                    <a:pt x="102" y="129"/>
                  </a:cubicBezTo>
                  <a:cubicBezTo>
                    <a:pt x="103" y="129"/>
                    <a:pt x="104" y="129"/>
                    <a:pt x="104" y="129"/>
                  </a:cubicBezTo>
                  <a:cubicBezTo>
                    <a:pt x="105" y="129"/>
                    <a:pt x="106" y="128"/>
                    <a:pt x="107" y="128"/>
                  </a:cubicBezTo>
                  <a:cubicBezTo>
                    <a:pt x="107" y="129"/>
                    <a:pt x="106" y="130"/>
                    <a:pt x="105" y="130"/>
                  </a:cubicBezTo>
                  <a:cubicBezTo>
                    <a:pt x="104" y="130"/>
                    <a:pt x="102" y="130"/>
                    <a:pt x="101" y="131"/>
                  </a:cubicBezTo>
                  <a:cubicBezTo>
                    <a:pt x="100" y="132"/>
                    <a:pt x="103" y="131"/>
                    <a:pt x="103" y="131"/>
                  </a:cubicBezTo>
                  <a:cubicBezTo>
                    <a:pt x="105" y="131"/>
                    <a:pt x="107" y="131"/>
                    <a:pt x="109" y="131"/>
                  </a:cubicBezTo>
                  <a:cubicBezTo>
                    <a:pt x="108" y="131"/>
                    <a:pt x="104" y="131"/>
                    <a:pt x="104" y="132"/>
                  </a:cubicBezTo>
                  <a:cubicBezTo>
                    <a:pt x="104" y="132"/>
                    <a:pt x="106" y="133"/>
                    <a:pt x="106" y="134"/>
                  </a:cubicBezTo>
                  <a:cubicBezTo>
                    <a:pt x="106" y="134"/>
                    <a:pt x="106" y="135"/>
                    <a:pt x="106" y="135"/>
                  </a:cubicBezTo>
                  <a:cubicBezTo>
                    <a:pt x="106" y="136"/>
                    <a:pt x="105" y="136"/>
                    <a:pt x="106" y="137"/>
                  </a:cubicBezTo>
                  <a:cubicBezTo>
                    <a:pt x="106" y="137"/>
                    <a:pt x="108" y="136"/>
                    <a:pt x="109" y="136"/>
                  </a:cubicBezTo>
                  <a:cubicBezTo>
                    <a:pt x="110" y="136"/>
                    <a:pt x="109" y="136"/>
                    <a:pt x="110" y="137"/>
                  </a:cubicBezTo>
                  <a:cubicBezTo>
                    <a:pt x="111" y="138"/>
                    <a:pt x="111" y="139"/>
                    <a:pt x="112" y="140"/>
                  </a:cubicBezTo>
                  <a:cubicBezTo>
                    <a:pt x="112" y="141"/>
                    <a:pt x="109" y="141"/>
                    <a:pt x="109" y="141"/>
                  </a:cubicBezTo>
                  <a:cubicBezTo>
                    <a:pt x="105" y="138"/>
                    <a:pt x="99" y="136"/>
                    <a:pt x="95" y="137"/>
                  </a:cubicBezTo>
                  <a:cubicBezTo>
                    <a:pt x="91" y="137"/>
                    <a:pt x="96" y="140"/>
                    <a:pt x="98" y="140"/>
                  </a:cubicBezTo>
                  <a:cubicBezTo>
                    <a:pt x="101" y="141"/>
                    <a:pt x="103" y="144"/>
                    <a:pt x="106" y="144"/>
                  </a:cubicBezTo>
                  <a:cubicBezTo>
                    <a:pt x="107" y="144"/>
                    <a:pt x="108" y="143"/>
                    <a:pt x="110" y="143"/>
                  </a:cubicBezTo>
                  <a:cubicBezTo>
                    <a:pt x="110" y="144"/>
                    <a:pt x="113" y="144"/>
                    <a:pt x="113" y="144"/>
                  </a:cubicBezTo>
                  <a:cubicBezTo>
                    <a:pt x="114" y="145"/>
                    <a:pt x="113" y="146"/>
                    <a:pt x="113" y="146"/>
                  </a:cubicBezTo>
                  <a:cubicBezTo>
                    <a:pt x="110" y="147"/>
                    <a:pt x="114" y="148"/>
                    <a:pt x="113" y="149"/>
                  </a:cubicBezTo>
                  <a:cubicBezTo>
                    <a:pt x="113" y="150"/>
                    <a:pt x="111" y="149"/>
                    <a:pt x="111" y="151"/>
                  </a:cubicBezTo>
                  <a:cubicBezTo>
                    <a:pt x="111" y="152"/>
                    <a:pt x="113" y="152"/>
                    <a:pt x="113" y="152"/>
                  </a:cubicBezTo>
                  <a:cubicBezTo>
                    <a:pt x="112" y="153"/>
                    <a:pt x="110" y="151"/>
                    <a:pt x="110" y="152"/>
                  </a:cubicBezTo>
                  <a:cubicBezTo>
                    <a:pt x="109" y="153"/>
                    <a:pt x="109" y="154"/>
                    <a:pt x="109" y="155"/>
                  </a:cubicBezTo>
                  <a:cubicBezTo>
                    <a:pt x="109" y="155"/>
                    <a:pt x="111" y="155"/>
                    <a:pt x="111" y="155"/>
                  </a:cubicBezTo>
                  <a:cubicBezTo>
                    <a:pt x="111" y="156"/>
                    <a:pt x="109" y="157"/>
                    <a:pt x="108" y="157"/>
                  </a:cubicBezTo>
                  <a:cubicBezTo>
                    <a:pt x="107" y="157"/>
                    <a:pt x="106" y="157"/>
                    <a:pt x="105" y="157"/>
                  </a:cubicBezTo>
                  <a:cubicBezTo>
                    <a:pt x="104" y="156"/>
                    <a:pt x="103" y="156"/>
                    <a:pt x="102" y="157"/>
                  </a:cubicBezTo>
                  <a:cubicBezTo>
                    <a:pt x="101" y="158"/>
                    <a:pt x="101" y="157"/>
                    <a:pt x="100" y="158"/>
                  </a:cubicBezTo>
                  <a:cubicBezTo>
                    <a:pt x="100" y="158"/>
                    <a:pt x="103" y="161"/>
                    <a:pt x="104" y="161"/>
                  </a:cubicBezTo>
                  <a:cubicBezTo>
                    <a:pt x="104" y="160"/>
                    <a:pt x="104" y="160"/>
                    <a:pt x="103" y="160"/>
                  </a:cubicBezTo>
                  <a:cubicBezTo>
                    <a:pt x="103" y="160"/>
                    <a:pt x="106" y="160"/>
                    <a:pt x="106" y="160"/>
                  </a:cubicBezTo>
                  <a:cubicBezTo>
                    <a:pt x="106" y="160"/>
                    <a:pt x="111" y="158"/>
                    <a:pt x="111" y="159"/>
                  </a:cubicBezTo>
                  <a:cubicBezTo>
                    <a:pt x="110" y="159"/>
                    <a:pt x="109" y="159"/>
                    <a:pt x="108" y="160"/>
                  </a:cubicBezTo>
                  <a:cubicBezTo>
                    <a:pt x="109" y="159"/>
                    <a:pt x="111" y="161"/>
                    <a:pt x="110" y="161"/>
                  </a:cubicBezTo>
                  <a:cubicBezTo>
                    <a:pt x="111" y="161"/>
                    <a:pt x="114" y="162"/>
                    <a:pt x="115" y="162"/>
                  </a:cubicBezTo>
                  <a:cubicBezTo>
                    <a:pt x="114" y="162"/>
                    <a:pt x="112" y="162"/>
                    <a:pt x="112" y="162"/>
                  </a:cubicBezTo>
                  <a:cubicBezTo>
                    <a:pt x="112" y="162"/>
                    <a:pt x="116" y="165"/>
                    <a:pt x="116" y="165"/>
                  </a:cubicBezTo>
                  <a:cubicBezTo>
                    <a:pt x="113" y="165"/>
                    <a:pt x="111" y="161"/>
                    <a:pt x="108" y="161"/>
                  </a:cubicBezTo>
                  <a:cubicBezTo>
                    <a:pt x="106" y="161"/>
                    <a:pt x="101" y="160"/>
                    <a:pt x="100" y="162"/>
                  </a:cubicBezTo>
                  <a:cubicBezTo>
                    <a:pt x="100" y="163"/>
                    <a:pt x="99" y="163"/>
                    <a:pt x="98" y="164"/>
                  </a:cubicBezTo>
                  <a:cubicBezTo>
                    <a:pt x="97" y="164"/>
                    <a:pt x="97" y="166"/>
                    <a:pt x="98" y="165"/>
                  </a:cubicBezTo>
                  <a:cubicBezTo>
                    <a:pt x="100" y="165"/>
                    <a:pt x="102" y="164"/>
                    <a:pt x="103" y="162"/>
                  </a:cubicBezTo>
                  <a:cubicBezTo>
                    <a:pt x="103" y="163"/>
                    <a:pt x="105" y="163"/>
                    <a:pt x="105" y="163"/>
                  </a:cubicBezTo>
                  <a:cubicBezTo>
                    <a:pt x="106" y="163"/>
                    <a:pt x="108" y="166"/>
                    <a:pt x="108" y="163"/>
                  </a:cubicBezTo>
                  <a:cubicBezTo>
                    <a:pt x="108" y="162"/>
                    <a:pt x="110" y="164"/>
                    <a:pt x="110" y="164"/>
                  </a:cubicBezTo>
                  <a:cubicBezTo>
                    <a:pt x="110" y="164"/>
                    <a:pt x="114" y="164"/>
                    <a:pt x="113" y="165"/>
                  </a:cubicBezTo>
                  <a:cubicBezTo>
                    <a:pt x="113" y="165"/>
                    <a:pt x="112" y="165"/>
                    <a:pt x="112" y="165"/>
                  </a:cubicBezTo>
                  <a:cubicBezTo>
                    <a:pt x="112" y="165"/>
                    <a:pt x="114" y="166"/>
                    <a:pt x="114" y="166"/>
                  </a:cubicBezTo>
                  <a:cubicBezTo>
                    <a:pt x="113" y="166"/>
                    <a:pt x="111" y="166"/>
                    <a:pt x="110" y="165"/>
                  </a:cubicBezTo>
                  <a:cubicBezTo>
                    <a:pt x="109" y="164"/>
                    <a:pt x="109" y="165"/>
                    <a:pt x="109" y="166"/>
                  </a:cubicBezTo>
                  <a:cubicBezTo>
                    <a:pt x="109" y="165"/>
                    <a:pt x="103" y="164"/>
                    <a:pt x="102" y="164"/>
                  </a:cubicBezTo>
                  <a:cubicBezTo>
                    <a:pt x="101" y="164"/>
                    <a:pt x="95" y="166"/>
                    <a:pt x="96" y="168"/>
                  </a:cubicBezTo>
                  <a:cubicBezTo>
                    <a:pt x="97" y="169"/>
                    <a:pt x="103" y="167"/>
                    <a:pt x="104" y="167"/>
                  </a:cubicBezTo>
                  <a:cubicBezTo>
                    <a:pt x="105" y="167"/>
                    <a:pt x="107" y="167"/>
                    <a:pt x="108" y="168"/>
                  </a:cubicBezTo>
                  <a:cubicBezTo>
                    <a:pt x="108" y="168"/>
                    <a:pt x="112" y="169"/>
                    <a:pt x="112" y="169"/>
                  </a:cubicBezTo>
                  <a:cubicBezTo>
                    <a:pt x="112" y="170"/>
                    <a:pt x="107" y="168"/>
                    <a:pt x="107" y="168"/>
                  </a:cubicBezTo>
                  <a:cubicBezTo>
                    <a:pt x="105" y="167"/>
                    <a:pt x="102" y="168"/>
                    <a:pt x="100" y="168"/>
                  </a:cubicBezTo>
                  <a:cubicBezTo>
                    <a:pt x="93" y="170"/>
                    <a:pt x="101" y="172"/>
                    <a:pt x="103" y="171"/>
                  </a:cubicBezTo>
                  <a:cubicBezTo>
                    <a:pt x="102" y="172"/>
                    <a:pt x="101" y="173"/>
                    <a:pt x="99" y="173"/>
                  </a:cubicBezTo>
                  <a:cubicBezTo>
                    <a:pt x="96" y="174"/>
                    <a:pt x="101" y="175"/>
                    <a:pt x="101" y="175"/>
                  </a:cubicBezTo>
                  <a:cubicBezTo>
                    <a:pt x="101" y="175"/>
                    <a:pt x="97" y="174"/>
                    <a:pt x="97" y="176"/>
                  </a:cubicBezTo>
                  <a:cubicBezTo>
                    <a:pt x="97" y="179"/>
                    <a:pt x="99" y="177"/>
                    <a:pt x="101" y="176"/>
                  </a:cubicBezTo>
                  <a:cubicBezTo>
                    <a:pt x="103" y="175"/>
                    <a:pt x="105" y="173"/>
                    <a:pt x="107" y="172"/>
                  </a:cubicBezTo>
                  <a:cubicBezTo>
                    <a:pt x="108" y="172"/>
                    <a:pt x="114" y="169"/>
                    <a:pt x="114" y="171"/>
                  </a:cubicBezTo>
                  <a:cubicBezTo>
                    <a:pt x="114" y="171"/>
                    <a:pt x="111" y="171"/>
                    <a:pt x="111" y="171"/>
                  </a:cubicBezTo>
                  <a:cubicBezTo>
                    <a:pt x="111" y="171"/>
                    <a:pt x="113" y="171"/>
                    <a:pt x="114" y="172"/>
                  </a:cubicBezTo>
                  <a:cubicBezTo>
                    <a:pt x="111" y="170"/>
                    <a:pt x="98" y="178"/>
                    <a:pt x="99" y="179"/>
                  </a:cubicBezTo>
                  <a:cubicBezTo>
                    <a:pt x="99" y="180"/>
                    <a:pt x="105" y="178"/>
                    <a:pt x="106" y="178"/>
                  </a:cubicBezTo>
                  <a:cubicBezTo>
                    <a:pt x="106" y="178"/>
                    <a:pt x="102" y="179"/>
                    <a:pt x="101" y="180"/>
                  </a:cubicBezTo>
                  <a:cubicBezTo>
                    <a:pt x="101" y="180"/>
                    <a:pt x="103" y="184"/>
                    <a:pt x="104" y="183"/>
                  </a:cubicBezTo>
                  <a:cubicBezTo>
                    <a:pt x="105" y="182"/>
                    <a:pt x="106" y="180"/>
                    <a:pt x="107" y="180"/>
                  </a:cubicBezTo>
                  <a:cubicBezTo>
                    <a:pt x="108" y="180"/>
                    <a:pt x="112" y="181"/>
                    <a:pt x="112" y="181"/>
                  </a:cubicBezTo>
                  <a:cubicBezTo>
                    <a:pt x="112" y="181"/>
                    <a:pt x="108" y="181"/>
                    <a:pt x="108" y="181"/>
                  </a:cubicBezTo>
                  <a:cubicBezTo>
                    <a:pt x="106" y="181"/>
                    <a:pt x="105" y="182"/>
                    <a:pt x="104" y="183"/>
                  </a:cubicBezTo>
                  <a:cubicBezTo>
                    <a:pt x="104" y="184"/>
                    <a:pt x="104" y="185"/>
                    <a:pt x="104" y="186"/>
                  </a:cubicBezTo>
                  <a:cubicBezTo>
                    <a:pt x="105" y="189"/>
                    <a:pt x="105" y="188"/>
                    <a:pt x="107" y="187"/>
                  </a:cubicBezTo>
                  <a:cubicBezTo>
                    <a:pt x="106" y="188"/>
                    <a:pt x="105" y="192"/>
                    <a:pt x="106" y="193"/>
                  </a:cubicBezTo>
                  <a:cubicBezTo>
                    <a:pt x="106" y="193"/>
                    <a:pt x="109" y="189"/>
                    <a:pt x="110" y="189"/>
                  </a:cubicBezTo>
                  <a:cubicBezTo>
                    <a:pt x="110" y="190"/>
                    <a:pt x="109" y="191"/>
                    <a:pt x="110" y="192"/>
                  </a:cubicBezTo>
                  <a:cubicBezTo>
                    <a:pt x="110" y="193"/>
                    <a:pt x="111" y="191"/>
                    <a:pt x="112" y="191"/>
                  </a:cubicBezTo>
                  <a:cubicBezTo>
                    <a:pt x="114" y="189"/>
                    <a:pt x="110" y="187"/>
                    <a:pt x="110" y="186"/>
                  </a:cubicBezTo>
                  <a:cubicBezTo>
                    <a:pt x="110" y="186"/>
                    <a:pt x="112" y="189"/>
                    <a:pt x="113" y="189"/>
                  </a:cubicBezTo>
                  <a:cubicBezTo>
                    <a:pt x="114" y="190"/>
                    <a:pt x="114" y="189"/>
                    <a:pt x="115" y="188"/>
                  </a:cubicBezTo>
                  <a:cubicBezTo>
                    <a:pt x="114" y="188"/>
                    <a:pt x="117" y="191"/>
                    <a:pt x="116" y="192"/>
                  </a:cubicBezTo>
                  <a:cubicBezTo>
                    <a:pt x="117" y="191"/>
                    <a:pt x="114" y="189"/>
                    <a:pt x="114" y="191"/>
                  </a:cubicBezTo>
                  <a:cubicBezTo>
                    <a:pt x="114" y="193"/>
                    <a:pt x="116" y="195"/>
                    <a:pt x="114" y="196"/>
                  </a:cubicBezTo>
                  <a:cubicBezTo>
                    <a:pt x="114" y="196"/>
                    <a:pt x="114" y="193"/>
                    <a:pt x="114" y="193"/>
                  </a:cubicBezTo>
                  <a:cubicBezTo>
                    <a:pt x="114" y="192"/>
                    <a:pt x="112" y="194"/>
                    <a:pt x="111" y="194"/>
                  </a:cubicBezTo>
                  <a:cubicBezTo>
                    <a:pt x="110" y="194"/>
                    <a:pt x="109" y="196"/>
                    <a:pt x="109" y="197"/>
                  </a:cubicBezTo>
                  <a:cubicBezTo>
                    <a:pt x="108" y="199"/>
                    <a:pt x="111" y="197"/>
                    <a:pt x="111" y="198"/>
                  </a:cubicBezTo>
                  <a:cubicBezTo>
                    <a:pt x="112" y="199"/>
                    <a:pt x="110" y="200"/>
                    <a:pt x="110" y="200"/>
                  </a:cubicBezTo>
                  <a:cubicBezTo>
                    <a:pt x="110" y="200"/>
                    <a:pt x="112" y="199"/>
                    <a:pt x="113" y="201"/>
                  </a:cubicBezTo>
                  <a:cubicBezTo>
                    <a:pt x="113" y="203"/>
                    <a:pt x="115" y="204"/>
                    <a:pt x="115" y="205"/>
                  </a:cubicBezTo>
                  <a:cubicBezTo>
                    <a:pt x="114" y="207"/>
                    <a:pt x="115" y="207"/>
                    <a:pt x="117" y="209"/>
                  </a:cubicBezTo>
                  <a:cubicBezTo>
                    <a:pt x="118" y="210"/>
                    <a:pt x="119" y="212"/>
                    <a:pt x="120" y="210"/>
                  </a:cubicBezTo>
                  <a:cubicBezTo>
                    <a:pt x="120" y="210"/>
                    <a:pt x="121" y="215"/>
                    <a:pt x="122" y="215"/>
                  </a:cubicBezTo>
                  <a:cubicBezTo>
                    <a:pt x="123" y="216"/>
                    <a:pt x="122" y="215"/>
                    <a:pt x="123" y="215"/>
                  </a:cubicBezTo>
                  <a:cubicBezTo>
                    <a:pt x="124" y="216"/>
                    <a:pt x="125" y="217"/>
                    <a:pt x="126" y="218"/>
                  </a:cubicBezTo>
                  <a:cubicBezTo>
                    <a:pt x="128" y="219"/>
                    <a:pt x="130" y="220"/>
                    <a:pt x="132" y="219"/>
                  </a:cubicBezTo>
                  <a:cubicBezTo>
                    <a:pt x="133" y="219"/>
                    <a:pt x="136" y="219"/>
                    <a:pt x="136" y="218"/>
                  </a:cubicBezTo>
                  <a:cubicBezTo>
                    <a:pt x="136" y="218"/>
                    <a:pt x="136" y="221"/>
                    <a:pt x="136" y="221"/>
                  </a:cubicBezTo>
                  <a:cubicBezTo>
                    <a:pt x="136" y="221"/>
                    <a:pt x="138" y="217"/>
                    <a:pt x="138" y="218"/>
                  </a:cubicBezTo>
                  <a:cubicBezTo>
                    <a:pt x="139" y="218"/>
                    <a:pt x="138" y="219"/>
                    <a:pt x="138" y="219"/>
                  </a:cubicBezTo>
                  <a:cubicBezTo>
                    <a:pt x="138" y="220"/>
                    <a:pt x="139" y="220"/>
                    <a:pt x="139" y="220"/>
                  </a:cubicBezTo>
                  <a:cubicBezTo>
                    <a:pt x="139" y="220"/>
                    <a:pt x="136" y="221"/>
                    <a:pt x="137" y="222"/>
                  </a:cubicBezTo>
                  <a:cubicBezTo>
                    <a:pt x="138" y="222"/>
                    <a:pt x="138" y="222"/>
                    <a:pt x="139" y="221"/>
                  </a:cubicBezTo>
                  <a:cubicBezTo>
                    <a:pt x="140" y="222"/>
                    <a:pt x="139" y="223"/>
                    <a:pt x="139" y="223"/>
                  </a:cubicBezTo>
                  <a:cubicBezTo>
                    <a:pt x="139" y="224"/>
                    <a:pt x="142" y="221"/>
                    <a:pt x="142" y="222"/>
                  </a:cubicBezTo>
                  <a:cubicBezTo>
                    <a:pt x="142" y="223"/>
                    <a:pt x="140" y="224"/>
                    <a:pt x="140" y="225"/>
                  </a:cubicBezTo>
                  <a:cubicBezTo>
                    <a:pt x="140" y="224"/>
                    <a:pt x="143" y="223"/>
                    <a:pt x="142" y="225"/>
                  </a:cubicBezTo>
                  <a:cubicBezTo>
                    <a:pt x="142" y="225"/>
                    <a:pt x="142" y="225"/>
                    <a:pt x="142" y="224"/>
                  </a:cubicBezTo>
                  <a:cubicBezTo>
                    <a:pt x="142" y="226"/>
                    <a:pt x="145" y="223"/>
                    <a:pt x="145" y="223"/>
                  </a:cubicBezTo>
                  <a:cubicBezTo>
                    <a:pt x="146" y="224"/>
                    <a:pt x="145" y="226"/>
                    <a:pt x="145" y="227"/>
                  </a:cubicBezTo>
                  <a:cubicBezTo>
                    <a:pt x="144" y="225"/>
                    <a:pt x="153" y="225"/>
                    <a:pt x="147" y="222"/>
                  </a:cubicBezTo>
                  <a:cubicBezTo>
                    <a:pt x="148" y="222"/>
                    <a:pt x="153" y="222"/>
                    <a:pt x="150" y="221"/>
                  </a:cubicBezTo>
                  <a:cubicBezTo>
                    <a:pt x="147" y="219"/>
                    <a:pt x="151" y="220"/>
                    <a:pt x="152" y="218"/>
                  </a:cubicBezTo>
                  <a:cubicBezTo>
                    <a:pt x="152" y="218"/>
                    <a:pt x="149" y="218"/>
                    <a:pt x="149" y="218"/>
                  </a:cubicBezTo>
                  <a:cubicBezTo>
                    <a:pt x="150" y="217"/>
                    <a:pt x="151" y="216"/>
                    <a:pt x="152" y="216"/>
                  </a:cubicBezTo>
                  <a:cubicBezTo>
                    <a:pt x="154" y="214"/>
                    <a:pt x="151" y="215"/>
                    <a:pt x="151" y="214"/>
                  </a:cubicBezTo>
                  <a:cubicBezTo>
                    <a:pt x="151" y="214"/>
                    <a:pt x="154" y="213"/>
                    <a:pt x="154" y="212"/>
                  </a:cubicBezTo>
                  <a:cubicBezTo>
                    <a:pt x="154" y="211"/>
                    <a:pt x="154" y="209"/>
                    <a:pt x="153" y="208"/>
                  </a:cubicBezTo>
                  <a:cubicBezTo>
                    <a:pt x="152" y="208"/>
                    <a:pt x="154" y="207"/>
                    <a:pt x="153" y="206"/>
                  </a:cubicBezTo>
                  <a:cubicBezTo>
                    <a:pt x="153" y="206"/>
                    <a:pt x="151" y="205"/>
                    <a:pt x="151" y="205"/>
                  </a:cubicBezTo>
                  <a:cubicBezTo>
                    <a:pt x="151" y="205"/>
                    <a:pt x="155" y="204"/>
                    <a:pt x="156" y="204"/>
                  </a:cubicBezTo>
                  <a:cubicBezTo>
                    <a:pt x="159" y="204"/>
                    <a:pt x="156" y="203"/>
                    <a:pt x="155" y="202"/>
                  </a:cubicBezTo>
                  <a:cubicBezTo>
                    <a:pt x="155" y="202"/>
                    <a:pt x="160" y="202"/>
                    <a:pt x="160" y="202"/>
                  </a:cubicBezTo>
                  <a:cubicBezTo>
                    <a:pt x="159" y="201"/>
                    <a:pt x="157" y="201"/>
                    <a:pt x="156" y="200"/>
                  </a:cubicBezTo>
                  <a:cubicBezTo>
                    <a:pt x="156" y="200"/>
                    <a:pt x="160" y="201"/>
                    <a:pt x="160" y="200"/>
                  </a:cubicBezTo>
                  <a:cubicBezTo>
                    <a:pt x="161" y="200"/>
                    <a:pt x="160" y="200"/>
                    <a:pt x="160" y="199"/>
                  </a:cubicBezTo>
                  <a:cubicBezTo>
                    <a:pt x="161" y="199"/>
                    <a:pt x="161" y="199"/>
                    <a:pt x="161" y="199"/>
                  </a:cubicBezTo>
                  <a:cubicBezTo>
                    <a:pt x="162" y="198"/>
                    <a:pt x="158" y="197"/>
                    <a:pt x="158" y="197"/>
                  </a:cubicBezTo>
                  <a:cubicBezTo>
                    <a:pt x="158" y="197"/>
                    <a:pt x="163" y="197"/>
                    <a:pt x="162" y="196"/>
                  </a:cubicBezTo>
                  <a:cubicBezTo>
                    <a:pt x="162" y="195"/>
                    <a:pt x="163" y="195"/>
                    <a:pt x="161" y="194"/>
                  </a:cubicBezTo>
                  <a:cubicBezTo>
                    <a:pt x="161" y="194"/>
                    <a:pt x="158" y="194"/>
                    <a:pt x="158" y="193"/>
                  </a:cubicBezTo>
                  <a:cubicBezTo>
                    <a:pt x="158" y="193"/>
                    <a:pt x="163" y="192"/>
                    <a:pt x="163" y="192"/>
                  </a:cubicBezTo>
                  <a:cubicBezTo>
                    <a:pt x="165" y="192"/>
                    <a:pt x="164" y="189"/>
                    <a:pt x="162" y="189"/>
                  </a:cubicBezTo>
                  <a:cubicBezTo>
                    <a:pt x="161" y="188"/>
                    <a:pt x="158" y="187"/>
                    <a:pt x="161" y="186"/>
                  </a:cubicBezTo>
                  <a:cubicBezTo>
                    <a:pt x="163" y="186"/>
                    <a:pt x="166" y="187"/>
                    <a:pt x="167" y="185"/>
                  </a:cubicBezTo>
                  <a:cubicBezTo>
                    <a:pt x="167" y="185"/>
                    <a:pt x="165" y="183"/>
                    <a:pt x="165" y="183"/>
                  </a:cubicBezTo>
                  <a:cubicBezTo>
                    <a:pt x="165" y="182"/>
                    <a:pt x="167" y="182"/>
                    <a:pt x="167" y="182"/>
                  </a:cubicBezTo>
                  <a:cubicBezTo>
                    <a:pt x="168" y="181"/>
                    <a:pt x="170" y="181"/>
                    <a:pt x="172" y="182"/>
                  </a:cubicBezTo>
                  <a:cubicBezTo>
                    <a:pt x="172" y="182"/>
                    <a:pt x="174" y="182"/>
                    <a:pt x="174" y="182"/>
                  </a:cubicBezTo>
                  <a:cubicBezTo>
                    <a:pt x="175" y="181"/>
                    <a:pt x="173" y="180"/>
                    <a:pt x="173" y="179"/>
                  </a:cubicBezTo>
                  <a:cubicBezTo>
                    <a:pt x="174" y="178"/>
                    <a:pt x="177" y="174"/>
                    <a:pt x="179" y="176"/>
                  </a:cubicBezTo>
                  <a:cubicBezTo>
                    <a:pt x="178" y="175"/>
                    <a:pt x="175" y="181"/>
                    <a:pt x="176" y="181"/>
                  </a:cubicBezTo>
                  <a:cubicBezTo>
                    <a:pt x="177" y="182"/>
                    <a:pt x="179" y="179"/>
                    <a:pt x="181" y="179"/>
                  </a:cubicBezTo>
                  <a:cubicBezTo>
                    <a:pt x="181" y="179"/>
                    <a:pt x="183" y="180"/>
                    <a:pt x="183" y="180"/>
                  </a:cubicBezTo>
                  <a:cubicBezTo>
                    <a:pt x="183" y="180"/>
                    <a:pt x="183" y="178"/>
                    <a:pt x="183" y="178"/>
                  </a:cubicBezTo>
                  <a:cubicBezTo>
                    <a:pt x="186" y="179"/>
                    <a:pt x="186" y="178"/>
                    <a:pt x="187" y="177"/>
                  </a:cubicBezTo>
                  <a:cubicBezTo>
                    <a:pt x="188" y="176"/>
                    <a:pt x="189" y="176"/>
                    <a:pt x="190" y="176"/>
                  </a:cubicBezTo>
                  <a:cubicBezTo>
                    <a:pt x="192" y="175"/>
                    <a:pt x="192" y="174"/>
                    <a:pt x="193" y="173"/>
                  </a:cubicBezTo>
                  <a:cubicBezTo>
                    <a:pt x="194" y="172"/>
                    <a:pt x="196" y="170"/>
                    <a:pt x="197" y="168"/>
                  </a:cubicBezTo>
                  <a:cubicBezTo>
                    <a:pt x="199" y="166"/>
                    <a:pt x="199" y="165"/>
                    <a:pt x="201" y="165"/>
                  </a:cubicBezTo>
                  <a:cubicBezTo>
                    <a:pt x="202" y="164"/>
                    <a:pt x="205" y="164"/>
                    <a:pt x="205" y="162"/>
                  </a:cubicBezTo>
                  <a:cubicBezTo>
                    <a:pt x="204" y="162"/>
                    <a:pt x="203" y="157"/>
                    <a:pt x="203" y="157"/>
                  </a:cubicBezTo>
                  <a:cubicBezTo>
                    <a:pt x="204" y="157"/>
                    <a:pt x="207" y="160"/>
                    <a:pt x="208" y="160"/>
                  </a:cubicBezTo>
                  <a:cubicBezTo>
                    <a:pt x="209" y="161"/>
                    <a:pt x="210" y="161"/>
                    <a:pt x="211" y="161"/>
                  </a:cubicBezTo>
                  <a:cubicBezTo>
                    <a:pt x="211" y="161"/>
                    <a:pt x="213" y="160"/>
                    <a:pt x="213" y="160"/>
                  </a:cubicBezTo>
                  <a:cubicBezTo>
                    <a:pt x="214" y="160"/>
                    <a:pt x="215" y="161"/>
                    <a:pt x="216" y="160"/>
                  </a:cubicBezTo>
                  <a:cubicBezTo>
                    <a:pt x="216" y="160"/>
                    <a:pt x="214" y="158"/>
                    <a:pt x="217" y="159"/>
                  </a:cubicBezTo>
                  <a:cubicBezTo>
                    <a:pt x="219" y="159"/>
                    <a:pt x="221" y="159"/>
                    <a:pt x="223" y="158"/>
                  </a:cubicBezTo>
                  <a:cubicBezTo>
                    <a:pt x="228" y="157"/>
                    <a:pt x="232" y="156"/>
                    <a:pt x="237" y="154"/>
                  </a:cubicBezTo>
                  <a:cubicBezTo>
                    <a:pt x="238" y="153"/>
                    <a:pt x="254" y="143"/>
                    <a:pt x="255" y="143"/>
                  </a:cubicBezTo>
                  <a:cubicBezTo>
                    <a:pt x="254" y="143"/>
                    <a:pt x="247" y="143"/>
                    <a:pt x="246" y="143"/>
                  </a:cubicBezTo>
                  <a:cubicBezTo>
                    <a:pt x="244" y="142"/>
                    <a:pt x="242" y="141"/>
                    <a:pt x="240" y="141"/>
                  </a:cubicBezTo>
                  <a:cubicBezTo>
                    <a:pt x="238" y="141"/>
                    <a:pt x="236" y="142"/>
                    <a:pt x="235" y="142"/>
                  </a:cubicBezTo>
                  <a:cubicBezTo>
                    <a:pt x="233" y="143"/>
                    <a:pt x="233" y="141"/>
                    <a:pt x="232" y="142"/>
                  </a:cubicBezTo>
                  <a:cubicBezTo>
                    <a:pt x="231" y="142"/>
                    <a:pt x="230" y="144"/>
                    <a:pt x="229" y="144"/>
                  </a:cubicBezTo>
                  <a:cubicBezTo>
                    <a:pt x="225" y="144"/>
                    <a:pt x="232" y="140"/>
                    <a:pt x="233" y="141"/>
                  </a:cubicBezTo>
                  <a:cubicBezTo>
                    <a:pt x="232" y="140"/>
                    <a:pt x="229" y="141"/>
                    <a:pt x="228" y="141"/>
                  </a:cubicBezTo>
                  <a:cubicBezTo>
                    <a:pt x="225" y="141"/>
                    <a:pt x="223" y="140"/>
                    <a:pt x="221" y="140"/>
                  </a:cubicBezTo>
                  <a:cubicBezTo>
                    <a:pt x="222" y="140"/>
                    <a:pt x="225" y="138"/>
                    <a:pt x="226" y="137"/>
                  </a:cubicBezTo>
                  <a:cubicBezTo>
                    <a:pt x="226" y="134"/>
                    <a:pt x="228" y="135"/>
                    <a:pt x="229" y="136"/>
                  </a:cubicBezTo>
                  <a:cubicBezTo>
                    <a:pt x="231" y="136"/>
                    <a:pt x="239" y="134"/>
                    <a:pt x="240" y="133"/>
                  </a:cubicBezTo>
                  <a:cubicBezTo>
                    <a:pt x="240" y="132"/>
                    <a:pt x="235" y="131"/>
                    <a:pt x="234" y="130"/>
                  </a:cubicBezTo>
                  <a:cubicBezTo>
                    <a:pt x="235" y="131"/>
                    <a:pt x="239" y="132"/>
                    <a:pt x="240" y="132"/>
                  </a:cubicBezTo>
                  <a:cubicBezTo>
                    <a:pt x="241" y="133"/>
                    <a:pt x="245" y="133"/>
                    <a:pt x="245" y="135"/>
                  </a:cubicBezTo>
                  <a:cubicBezTo>
                    <a:pt x="244" y="138"/>
                    <a:pt x="246" y="139"/>
                    <a:pt x="248" y="139"/>
                  </a:cubicBezTo>
                  <a:cubicBezTo>
                    <a:pt x="248" y="139"/>
                    <a:pt x="254" y="139"/>
                    <a:pt x="253" y="138"/>
                  </a:cubicBezTo>
                  <a:cubicBezTo>
                    <a:pt x="253" y="138"/>
                    <a:pt x="253" y="140"/>
                    <a:pt x="254" y="140"/>
                  </a:cubicBezTo>
                  <a:cubicBezTo>
                    <a:pt x="256" y="139"/>
                    <a:pt x="257" y="136"/>
                    <a:pt x="257" y="134"/>
                  </a:cubicBezTo>
                  <a:cubicBezTo>
                    <a:pt x="257" y="133"/>
                    <a:pt x="257" y="129"/>
                    <a:pt x="255" y="130"/>
                  </a:cubicBezTo>
                  <a:cubicBezTo>
                    <a:pt x="253" y="132"/>
                    <a:pt x="254" y="130"/>
                    <a:pt x="253" y="129"/>
                  </a:cubicBezTo>
                  <a:cubicBezTo>
                    <a:pt x="251" y="127"/>
                    <a:pt x="248" y="126"/>
                    <a:pt x="245" y="124"/>
                  </a:cubicBezTo>
                  <a:cubicBezTo>
                    <a:pt x="244" y="123"/>
                    <a:pt x="243" y="123"/>
                    <a:pt x="242" y="122"/>
                  </a:cubicBezTo>
                  <a:cubicBezTo>
                    <a:pt x="242" y="122"/>
                    <a:pt x="238" y="123"/>
                    <a:pt x="238" y="124"/>
                  </a:cubicBezTo>
                  <a:cubicBezTo>
                    <a:pt x="238" y="124"/>
                    <a:pt x="239" y="123"/>
                    <a:pt x="238" y="123"/>
                  </a:cubicBezTo>
                  <a:cubicBezTo>
                    <a:pt x="238" y="123"/>
                    <a:pt x="237" y="122"/>
                    <a:pt x="237" y="122"/>
                  </a:cubicBezTo>
                  <a:cubicBezTo>
                    <a:pt x="237" y="121"/>
                    <a:pt x="241" y="122"/>
                    <a:pt x="241" y="121"/>
                  </a:cubicBezTo>
                  <a:cubicBezTo>
                    <a:pt x="241" y="119"/>
                    <a:pt x="241" y="118"/>
                    <a:pt x="238" y="118"/>
                  </a:cubicBezTo>
                  <a:cubicBezTo>
                    <a:pt x="236" y="119"/>
                    <a:pt x="235" y="121"/>
                    <a:pt x="233" y="119"/>
                  </a:cubicBezTo>
                  <a:cubicBezTo>
                    <a:pt x="233" y="119"/>
                    <a:pt x="229" y="119"/>
                    <a:pt x="229" y="118"/>
                  </a:cubicBezTo>
                  <a:cubicBezTo>
                    <a:pt x="229" y="116"/>
                    <a:pt x="234" y="119"/>
                    <a:pt x="234" y="119"/>
                  </a:cubicBezTo>
                  <a:cubicBezTo>
                    <a:pt x="235" y="119"/>
                    <a:pt x="240" y="118"/>
                    <a:pt x="240" y="117"/>
                  </a:cubicBezTo>
                  <a:cubicBezTo>
                    <a:pt x="241" y="117"/>
                    <a:pt x="236" y="115"/>
                    <a:pt x="235" y="115"/>
                  </a:cubicBezTo>
                  <a:cubicBezTo>
                    <a:pt x="233" y="115"/>
                    <a:pt x="230" y="115"/>
                    <a:pt x="228" y="116"/>
                  </a:cubicBezTo>
                  <a:cubicBezTo>
                    <a:pt x="229" y="116"/>
                    <a:pt x="233" y="113"/>
                    <a:pt x="233" y="114"/>
                  </a:cubicBezTo>
                  <a:cubicBezTo>
                    <a:pt x="233" y="113"/>
                    <a:pt x="229" y="113"/>
                    <a:pt x="229" y="112"/>
                  </a:cubicBezTo>
                  <a:cubicBezTo>
                    <a:pt x="232" y="113"/>
                    <a:pt x="235" y="115"/>
                    <a:pt x="238" y="113"/>
                  </a:cubicBezTo>
                  <a:cubicBezTo>
                    <a:pt x="238" y="113"/>
                    <a:pt x="241" y="112"/>
                    <a:pt x="241" y="111"/>
                  </a:cubicBezTo>
                  <a:cubicBezTo>
                    <a:pt x="240" y="110"/>
                    <a:pt x="238" y="109"/>
                    <a:pt x="238" y="108"/>
                  </a:cubicBezTo>
                  <a:cubicBezTo>
                    <a:pt x="238" y="109"/>
                    <a:pt x="241" y="110"/>
                    <a:pt x="242" y="110"/>
                  </a:cubicBezTo>
                  <a:cubicBezTo>
                    <a:pt x="244" y="111"/>
                    <a:pt x="243" y="109"/>
                    <a:pt x="245" y="109"/>
                  </a:cubicBezTo>
                  <a:cubicBezTo>
                    <a:pt x="246" y="109"/>
                    <a:pt x="254" y="111"/>
                    <a:pt x="254" y="111"/>
                  </a:cubicBezTo>
                  <a:cubicBezTo>
                    <a:pt x="253" y="111"/>
                    <a:pt x="246" y="110"/>
                    <a:pt x="246" y="110"/>
                  </a:cubicBezTo>
                  <a:cubicBezTo>
                    <a:pt x="248" y="114"/>
                    <a:pt x="254" y="113"/>
                    <a:pt x="257" y="113"/>
                  </a:cubicBezTo>
                  <a:cubicBezTo>
                    <a:pt x="258" y="112"/>
                    <a:pt x="261" y="113"/>
                    <a:pt x="262" y="112"/>
                  </a:cubicBezTo>
                  <a:cubicBezTo>
                    <a:pt x="265" y="111"/>
                    <a:pt x="264" y="109"/>
                    <a:pt x="262" y="108"/>
                  </a:cubicBezTo>
                  <a:cubicBezTo>
                    <a:pt x="261" y="107"/>
                    <a:pt x="258" y="106"/>
                    <a:pt x="257" y="106"/>
                  </a:cubicBezTo>
                  <a:cubicBezTo>
                    <a:pt x="256" y="106"/>
                    <a:pt x="257" y="109"/>
                    <a:pt x="257" y="110"/>
                  </a:cubicBezTo>
                  <a:cubicBezTo>
                    <a:pt x="256" y="109"/>
                    <a:pt x="256" y="108"/>
                    <a:pt x="255" y="107"/>
                  </a:cubicBezTo>
                  <a:cubicBezTo>
                    <a:pt x="255" y="106"/>
                    <a:pt x="254" y="107"/>
                    <a:pt x="253" y="106"/>
                  </a:cubicBezTo>
                  <a:cubicBezTo>
                    <a:pt x="254" y="107"/>
                    <a:pt x="256" y="101"/>
                    <a:pt x="256" y="100"/>
                  </a:cubicBezTo>
                  <a:cubicBezTo>
                    <a:pt x="256" y="100"/>
                    <a:pt x="257" y="103"/>
                    <a:pt x="257" y="103"/>
                  </a:cubicBezTo>
                  <a:cubicBezTo>
                    <a:pt x="257" y="105"/>
                    <a:pt x="257" y="106"/>
                    <a:pt x="258" y="106"/>
                  </a:cubicBezTo>
                  <a:cubicBezTo>
                    <a:pt x="261" y="106"/>
                    <a:pt x="263" y="105"/>
                    <a:pt x="265" y="105"/>
                  </a:cubicBezTo>
                  <a:cubicBezTo>
                    <a:pt x="266" y="105"/>
                    <a:pt x="272" y="103"/>
                    <a:pt x="270" y="101"/>
                  </a:cubicBezTo>
                  <a:cubicBezTo>
                    <a:pt x="268" y="100"/>
                    <a:pt x="267" y="102"/>
                    <a:pt x="266" y="101"/>
                  </a:cubicBezTo>
                  <a:cubicBezTo>
                    <a:pt x="266" y="100"/>
                    <a:pt x="266" y="100"/>
                    <a:pt x="266" y="99"/>
                  </a:cubicBezTo>
                  <a:cubicBezTo>
                    <a:pt x="267" y="98"/>
                    <a:pt x="266" y="97"/>
                    <a:pt x="265" y="97"/>
                  </a:cubicBezTo>
                  <a:cubicBezTo>
                    <a:pt x="265" y="96"/>
                    <a:pt x="262" y="96"/>
                    <a:pt x="261" y="96"/>
                  </a:cubicBezTo>
                  <a:cubicBezTo>
                    <a:pt x="259" y="96"/>
                    <a:pt x="258" y="98"/>
                    <a:pt x="256" y="96"/>
                  </a:cubicBezTo>
                  <a:cubicBezTo>
                    <a:pt x="260" y="99"/>
                    <a:pt x="262" y="91"/>
                    <a:pt x="266" y="95"/>
                  </a:cubicBezTo>
                  <a:cubicBezTo>
                    <a:pt x="267" y="97"/>
                    <a:pt x="269" y="94"/>
                    <a:pt x="269" y="92"/>
                  </a:cubicBezTo>
                  <a:cubicBezTo>
                    <a:pt x="269" y="91"/>
                    <a:pt x="266" y="88"/>
                    <a:pt x="266" y="88"/>
                  </a:cubicBezTo>
                  <a:cubicBezTo>
                    <a:pt x="266" y="87"/>
                    <a:pt x="269" y="90"/>
                    <a:pt x="269" y="91"/>
                  </a:cubicBezTo>
                  <a:cubicBezTo>
                    <a:pt x="269" y="92"/>
                    <a:pt x="271" y="90"/>
                    <a:pt x="270" y="88"/>
                  </a:cubicBezTo>
                  <a:cubicBezTo>
                    <a:pt x="269" y="87"/>
                    <a:pt x="267" y="85"/>
                    <a:pt x="266" y="84"/>
                  </a:cubicBezTo>
                  <a:cubicBezTo>
                    <a:pt x="264" y="84"/>
                    <a:pt x="261" y="85"/>
                    <a:pt x="259" y="84"/>
                  </a:cubicBezTo>
                  <a:cubicBezTo>
                    <a:pt x="258" y="83"/>
                    <a:pt x="258" y="81"/>
                    <a:pt x="256" y="81"/>
                  </a:cubicBezTo>
                  <a:cubicBezTo>
                    <a:pt x="256" y="80"/>
                    <a:pt x="252" y="81"/>
                    <a:pt x="253" y="80"/>
                  </a:cubicBezTo>
                  <a:cubicBezTo>
                    <a:pt x="254" y="78"/>
                    <a:pt x="254" y="77"/>
                    <a:pt x="256" y="79"/>
                  </a:cubicBezTo>
                  <a:cubicBezTo>
                    <a:pt x="258" y="81"/>
                    <a:pt x="260" y="78"/>
                    <a:pt x="262" y="77"/>
                  </a:cubicBezTo>
                  <a:cubicBezTo>
                    <a:pt x="265" y="75"/>
                    <a:pt x="271" y="81"/>
                    <a:pt x="274" y="78"/>
                  </a:cubicBezTo>
                  <a:cubicBezTo>
                    <a:pt x="275" y="77"/>
                    <a:pt x="275" y="72"/>
                    <a:pt x="272" y="73"/>
                  </a:cubicBezTo>
                  <a:cubicBezTo>
                    <a:pt x="271" y="73"/>
                    <a:pt x="270" y="74"/>
                    <a:pt x="269" y="73"/>
                  </a:cubicBezTo>
                  <a:cubicBezTo>
                    <a:pt x="267" y="73"/>
                    <a:pt x="265" y="72"/>
                    <a:pt x="263" y="70"/>
                  </a:cubicBezTo>
                  <a:cubicBezTo>
                    <a:pt x="260" y="68"/>
                    <a:pt x="271" y="71"/>
                    <a:pt x="271" y="70"/>
                  </a:cubicBezTo>
                  <a:cubicBezTo>
                    <a:pt x="270" y="68"/>
                    <a:pt x="265" y="67"/>
                    <a:pt x="263" y="66"/>
                  </a:cubicBezTo>
                  <a:cubicBezTo>
                    <a:pt x="260" y="65"/>
                    <a:pt x="260" y="66"/>
                    <a:pt x="259" y="68"/>
                  </a:cubicBezTo>
                  <a:cubicBezTo>
                    <a:pt x="259" y="69"/>
                    <a:pt x="257" y="70"/>
                    <a:pt x="256" y="69"/>
                  </a:cubicBezTo>
                  <a:cubicBezTo>
                    <a:pt x="255" y="69"/>
                    <a:pt x="258" y="65"/>
                    <a:pt x="258" y="64"/>
                  </a:cubicBezTo>
                  <a:cubicBezTo>
                    <a:pt x="258" y="63"/>
                    <a:pt x="259" y="61"/>
                    <a:pt x="260" y="60"/>
                  </a:cubicBezTo>
                  <a:cubicBezTo>
                    <a:pt x="260" y="59"/>
                    <a:pt x="260" y="57"/>
                    <a:pt x="261" y="57"/>
                  </a:cubicBezTo>
                  <a:cubicBezTo>
                    <a:pt x="262" y="57"/>
                    <a:pt x="264" y="57"/>
                    <a:pt x="265" y="56"/>
                  </a:cubicBezTo>
                  <a:cubicBezTo>
                    <a:pt x="265" y="56"/>
                    <a:pt x="270" y="51"/>
                    <a:pt x="270" y="52"/>
                  </a:cubicBezTo>
                  <a:cubicBezTo>
                    <a:pt x="270" y="52"/>
                    <a:pt x="268" y="51"/>
                    <a:pt x="268" y="51"/>
                  </a:cubicBezTo>
                  <a:cubicBezTo>
                    <a:pt x="268" y="50"/>
                    <a:pt x="268" y="49"/>
                    <a:pt x="268" y="48"/>
                  </a:cubicBezTo>
                  <a:cubicBezTo>
                    <a:pt x="268" y="46"/>
                    <a:pt x="269" y="46"/>
                    <a:pt x="271" y="46"/>
                  </a:cubicBezTo>
                  <a:cubicBezTo>
                    <a:pt x="273" y="46"/>
                    <a:pt x="281" y="43"/>
                    <a:pt x="276" y="43"/>
                  </a:cubicBezTo>
                  <a:cubicBezTo>
                    <a:pt x="273" y="43"/>
                    <a:pt x="268" y="42"/>
                    <a:pt x="266" y="44"/>
                  </a:cubicBezTo>
                  <a:cubicBezTo>
                    <a:pt x="265" y="45"/>
                    <a:pt x="265" y="47"/>
                    <a:pt x="263" y="46"/>
                  </a:cubicBezTo>
                  <a:cubicBezTo>
                    <a:pt x="261" y="45"/>
                    <a:pt x="263" y="43"/>
                    <a:pt x="264" y="42"/>
                  </a:cubicBezTo>
                  <a:cubicBezTo>
                    <a:pt x="266" y="39"/>
                    <a:pt x="270" y="41"/>
                    <a:pt x="273" y="41"/>
                  </a:cubicBezTo>
                  <a:cubicBezTo>
                    <a:pt x="277" y="41"/>
                    <a:pt x="281" y="42"/>
                    <a:pt x="283" y="38"/>
                  </a:cubicBezTo>
                  <a:cubicBezTo>
                    <a:pt x="284" y="38"/>
                    <a:pt x="280" y="37"/>
                    <a:pt x="280" y="37"/>
                  </a:cubicBezTo>
                  <a:cubicBezTo>
                    <a:pt x="278" y="36"/>
                    <a:pt x="276" y="37"/>
                    <a:pt x="274" y="37"/>
                  </a:cubicBezTo>
                  <a:cubicBezTo>
                    <a:pt x="272" y="37"/>
                    <a:pt x="271" y="36"/>
                    <a:pt x="269" y="36"/>
                  </a:cubicBezTo>
                  <a:cubicBezTo>
                    <a:pt x="268" y="36"/>
                    <a:pt x="266" y="36"/>
                    <a:pt x="265" y="36"/>
                  </a:cubicBezTo>
                  <a:cubicBezTo>
                    <a:pt x="266" y="37"/>
                    <a:pt x="269" y="36"/>
                    <a:pt x="271" y="36"/>
                  </a:cubicBezTo>
                  <a:cubicBezTo>
                    <a:pt x="274" y="36"/>
                    <a:pt x="276" y="35"/>
                    <a:pt x="279" y="35"/>
                  </a:cubicBezTo>
                  <a:cubicBezTo>
                    <a:pt x="283" y="36"/>
                    <a:pt x="285" y="34"/>
                    <a:pt x="288" y="34"/>
                  </a:cubicBezTo>
                  <a:cubicBezTo>
                    <a:pt x="289" y="34"/>
                    <a:pt x="291" y="34"/>
                    <a:pt x="291" y="33"/>
                  </a:cubicBezTo>
                  <a:cubicBezTo>
                    <a:pt x="291" y="33"/>
                    <a:pt x="289" y="31"/>
                    <a:pt x="290" y="31"/>
                  </a:cubicBezTo>
                  <a:cubicBezTo>
                    <a:pt x="295" y="30"/>
                    <a:pt x="300" y="29"/>
                    <a:pt x="304" y="26"/>
                  </a:cubicBezTo>
                  <a:cubicBezTo>
                    <a:pt x="305" y="25"/>
                    <a:pt x="301" y="24"/>
                    <a:pt x="301" y="24"/>
                  </a:cubicBezTo>
                  <a:cubicBezTo>
                    <a:pt x="298" y="23"/>
                    <a:pt x="295" y="22"/>
                    <a:pt x="293" y="22"/>
                  </a:cubicBezTo>
                  <a:cubicBezTo>
                    <a:pt x="287" y="21"/>
                    <a:pt x="282" y="20"/>
                    <a:pt x="277" y="25"/>
                  </a:cubicBezTo>
                  <a:cubicBezTo>
                    <a:pt x="275" y="28"/>
                    <a:pt x="273" y="26"/>
                    <a:pt x="269" y="26"/>
                  </a:cubicBezTo>
                  <a:cubicBezTo>
                    <a:pt x="268" y="26"/>
                    <a:pt x="264" y="29"/>
                    <a:pt x="265" y="26"/>
                  </a:cubicBezTo>
                  <a:cubicBezTo>
                    <a:pt x="265" y="24"/>
                    <a:pt x="260" y="27"/>
                    <a:pt x="259" y="28"/>
                  </a:cubicBezTo>
                  <a:cubicBezTo>
                    <a:pt x="257" y="29"/>
                    <a:pt x="255" y="30"/>
                    <a:pt x="253" y="31"/>
                  </a:cubicBezTo>
                  <a:cubicBezTo>
                    <a:pt x="252" y="31"/>
                    <a:pt x="244" y="37"/>
                    <a:pt x="244" y="37"/>
                  </a:cubicBezTo>
                  <a:cubicBezTo>
                    <a:pt x="242" y="35"/>
                    <a:pt x="264" y="22"/>
                    <a:pt x="251" y="19"/>
                  </a:cubicBezTo>
                  <a:cubicBezTo>
                    <a:pt x="246" y="19"/>
                    <a:pt x="247" y="22"/>
                    <a:pt x="243" y="24"/>
                  </a:cubicBezTo>
                  <a:cubicBezTo>
                    <a:pt x="240" y="25"/>
                    <a:pt x="238" y="25"/>
                    <a:pt x="235" y="26"/>
                  </a:cubicBezTo>
                  <a:cubicBezTo>
                    <a:pt x="234" y="26"/>
                    <a:pt x="229" y="28"/>
                    <a:pt x="228" y="28"/>
                  </a:cubicBezTo>
                  <a:cubicBezTo>
                    <a:pt x="226" y="25"/>
                    <a:pt x="233" y="24"/>
                    <a:pt x="235" y="24"/>
                  </a:cubicBezTo>
                  <a:cubicBezTo>
                    <a:pt x="235" y="23"/>
                    <a:pt x="241" y="22"/>
                    <a:pt x="238" y="21"/>
                  </a:cubicBezTo>
                  <a:cubicBezTo>
                    <a:pt x="235" y="20"/>
                    <a:pt x="232" y="20"/>
                    <a:pt x="229" y="20"/>
                  </a:cubicBezTo>
                  <a:cubicBezTo>
                    <a:pt x="221" y="20"/>
                    <a:pt x="213" y="21"/>
                    <a:pt x="205" y="23"/>
                  </a:cubicBezTo>
                  <a:cubicBezTo>
                    <a:pt x="205" y="23"/>
                    <a:pt x="202" y="25"/>
                    <a:pt x="201" y="24"/>
                  </a:cubicBezTo>
                  <a:cubicBezTo>
                    <a:pt x="201" y="22"/>
                    <a:pt x="200" y="22"/>
                    <a:pt x="202" y="22"/>
                  </a:cubicBezTo>
                  <a:cubicBezTo>
                    <a:pt x="206" y="20"/>
                    <a:pt x="210" y="19"/>
                    <a:pt x="214" y="18"/>
                  </a:cubicBezTo>
                  <a:cubicBezTo>
                    <a:pt x="221" y="17"/>
                    <a:pt x="229" y="18"/>
                    <a:pt x="237" y="18"/>
                  </a:cubicBezTo>
                  <a:cubicBezTo>
                    <a:pt x="239" y="18"/>
                    <a:pt x="241" y="18"/>
                    <a:pt x="243" y="18"/>
                  </a:cubicBezTo>
                  <a:cubicBezTo>
                    <a:pt x="247" y="16"/>
                    <a:pt x="252" y="16"/>
                    <a:pt x="256" y="14"/>
                  </a:cubicBezTo>
                  <a:cubicBezTo>
                    <a:pt x="258" y="14"/>
                    <a:pt x="259" y="13"/>
                    <a:pt x="256" y="12"/>
                  </a:cubicBezTo>
                  <a:cubicBezTo>
                    <a:pt x="254" y="11"/>
                    <a:pt x="250" y="10"/>
                    <a:pt x="248" y="11"/>
                  </a:cubicBezTo>
                  <a:cubicBezTo>
                    <a:pt x="246" y="11"/>
                    <a:pt x="246" y="10"/>
                    <a:pt x="244" y="9"/>
                  </a:cubicBezTo>
                  <a:cubicBezTo>
                    <a:pt x="242" y="9"/>
                    <a:pt x="240" y="11"/>
                    <a:pt x="238" y="11"/>
                  </a:cubicBezTo>
                  <a:cubicBezTo>
                    <a:pt x="238" y="11"/>
                    <a:pt x="240" y="8"/>
                    <a:pt x="241" y="8"/>
                  </a:cubicBezTo>
                  <a:cubicBezTo>
                    <a:pt x="242" y="6"/>
                    <a:pt x="238" y="6"/>
                    <a:pt x="237" y="6"/>
                  </a:cubicBezTo>
                  <a:cubicBezTo>
                    <a:pt x="231" y="7"/>
                    <a:pt x="226" y="7"/>
                    <a:pt x="220" y="6"/>
                  </a:cubicBezTo>
                  <a:cubicBezTo>
                    <a:pt x="215" y="6"/>
                    <a:pt x="211" y="8"/>
                    <a:pt x="206" y="8"/>
                  </a:cubicBezTo>
                  <a:cubicBezTo>
                    <a:pt x="204" y="8"/>
                    <a:pt x="201" y="8"/>
                    <a:pt x="199" y="8"/>
                  </a:cubicBezTo>
                  <a:cubicBezTo>
                    <a:pt x="197" y="9"/>
                    <a:pt x="194" y="8"/>
                    <a:pt x="193" y="9"/>
                  </a:cubicBezTo>
                  <a:cubicBezTo>
                    <a:pt x="196" y="8"/>
                    <a:pt x="199" y="8"/>
                    <a:pt x="202" y="7"/>
                  </a:cubicBezTo>
                  <a:cubicBezTo>
                    <a:pt x="207" y="7"/>
                    <a:pt x="211" y="6"/>
                    <a:pt x="215" y="6"/>
                  </a:cubicBezTo>
                  <a:cubicBezTo>
                    <a:pt x="217" y="6"/>
                    <a:pt x="237" y="6"/>
                    <a:pt x="237" y="4"/>
                  </a:cubicBezTo>
                  <a:cubicBezTo>
                    <a:pt x="236" y="4"/>
                    <a:pt x="233" y="3"/>
                    <a:pt x="232" y="2"/>
                  </a:cubicBezTo>
                  <a:cubicBezTo>
                    <a:pt x="229" y="2"/>
                    <a:pt x="227" y="2"/>
                    <a:pt x="224" y="2"/>
                  </a:cubicBezTo>
                  <a:cubicBezTo>
                    <a:pt x="220" y="2"/>
                    <a:pt x="216" y="1"/>
                    <a:pt x="213" y="0"/>
                  </a:cubicBezTo>
                  <a:cubicBezTo>
                    <a:pt x="206" y="0"/>
                    <a:pt x="200" y="0"/>
                    <a:pt x="194" y="0"/>
                  </a:cubicBezTo>
                  <a:cubicBezTo>
                    <a:pt x="191" y="1"/>
                    <a:pt x="188" y="1"/>
                    <a:pt x="185" y="1"/>
                  </a:cubicBezTo>
                  <a:cubicBezTo>
                    <a:pt x="184" y="1"/>
                    <a:pt x="183" y="3"/>
                    <a:pt x="183" y="3"/>
                  </a:cubicBezTo>
                  <a:cubicBezTo>
                    <a:pt x="181" y="3"/>
                    <a:pt x="179" y="2"/>
                    <a:pt x="177" y="2"/>
                  </a:cubicBezTo>
                  <a:cubicBezTo>
                    <a:pt x="176" y="2"/>
                    <a:pt x="175" y="3"/>
                    <a:pt x="173" y="3"/>
                  </a:cubicBezTo>
                  <a:cubicBezTo>
                    <a:pt x="171" y="3"/>
                    <a:pt x="171" y="4"/>
                    <a:pt x="173" y="4"/>
                  </a:cubicBezTo>
                  <a:cubicBezTo>
                    <a:pt x="176" y="5"/>
                    <a:pt x="179" y="5"/>
                    <a:pt x="181" y="6"/>
                  </a:cubicBezTo>
                  <a:cubicBezTo>
                    <a:pt x="180" y="5"/>
                    <a:pt x="174" y="7"/>
                    <a:pt x="173" y="8"/>
                  </a:cubicBezTo>
                  <a:cubicBezTo>
                    <a:pt x="173" y="8"/>
                    <a:pt x="170" y="8"/>
                    <a:pt x="170" y="8"/>
                  </a:cubicBezTo>
                  <a:cubicBezTo>
                    <a:pt x="170" y="8"/>
                    <a:pt x="172" y="10"/>
                    <a:pt x="172" y="10"/>
                  </a:cubicBezTo>
                  <a:cubicBezTo>
                    <a:pt x="171" y="10"/>
                    <a:pt x="169" y="9"/>
                    <a:pt x="168" y="8"/>
                  </a:cubicBezTo>
                  <a:cubicBezTo>
                    <a:pt x="167" y="7"/>
                    <a:pt x="164" y="8"/>
                    <a:pt x="163" y="8"/>
                  </a:cubicBezTo>
                  <a:cubicBezTo>
                    <a:pt x="160" y="7"/>
                    <a:pt x="157" y="6"/>
                    <a:pt x="154" y="5"/>
                  </a:cubicBezTo>
                  <a:cubicBezTo>
                    <a:pt x="152" y="4"/>
                    <a:pt x="150" y="6"/>
                    <a:pt x="147" y="6"/>
                  </a:cubicBezTo>
                  <a:cubicBezTo>
                    <a:pt x="146" y="6"/>
                    <a:pt x="140" y="5"/>
                    <a:pt x="140" y="7"/>
                  </a:cubicBezTo>
                  <a:cubicBezTo>
                    <a:pt x="139" y="7"/>
                    <a:pt x="153" y="9"/>
                    <a:pt x="155" y="10"/>
                  </a:cubicBezTo>
                  <a:cubicBezTo>
                    <a:pt x="158" y="10"/>
                    <a:pt x="161" y="10"/>
                    <a:pt x="163" y="11"/>
                  </a:cubicBezTo>
                  <a:cubicBezTo>
                    <a:pt x="164" y="11"/>
                    <a:pt x="165" y="11"/>
                    <a:pt x="166" y="12"/>
                  </a:cubicBezTo>
                  <a:cubicBezTo>
                    <a:pt x="166" y="12"/>
                    <a:pt x="166" y="15"/>
                    <a:pt x="166" y="15"/>
                  </a:cubicBezTo>
                  <a:cubicBezTo>
                    <a:pt x="166" y="16"/>
                    <a:pt x="165" y="14"/>
                    <a:pt x="165" y="13"/>
                  </a:cubicBezTo>
                  <a:cubicBezTo>
                    <a:pt x="164" y="12"/>
                    <a:pt x="161" y="12"/>
                    <a:pt x="160" y="11"/>
                  </a:cubicBezTo>
                  <a:cubicBezTo>
                    <a:pt x="160" y="11"/>
                    <a:pt x="157" y="11"/>
                    <a:pt x="157" y="11"/>
                  </a:cubicBezTo>
                  <a:cubicBezTo>
                    <a:pt x="157" y="12"/>
                    <a:pt x="158" y="14"/>
                    <a:pt x="158" y="14"/>
                  </a:cubicBezTo>
                  <a:cubicBezTo>
                    <a:pt x="156" y="14"/>
                    <a:pt x="155" y="11"/>
                    <a:pt x="154" y="11"/>
                  </a:cubicBezTo>
                  <a:cubicBezTo>
                    <a:pt x="152" y="11"/>
                    <a:pt x="150" y="11"/>
                    <a:pt x="148" y="10"/>
                  </a:cubicBezTo>
                  <a:cubicBezTo>
                    <a:pt x="147" y="10"/>
                    <a:pt x="139" y="10"/>
                    <a:pt x="139" y="10"/>
                  </a:cubicBezTo>
                  <a:cubicBezTo>
                    <a:pt x="138" y="12"/>
                    <a:pt x="151" y="17"/>
                    <a:pt x="151" y="17"/>
                  </a:cubicBezTo>
                  <a:cubicBezTo>
                    <a:pt x="151" y="18"/>
                    <a:pt x="146" y="17"/>
                    <a:pt x="146" y="17"/>
                  </a:cubicBezTo>
                  <a:cubicBezTo>
                    <a:pt x="143" y="17"/>
                    <a:pt x="142" y="16"/>
                    <a:pt x="143" y="19"/>
                  </a:cubicBezTo>
                  <a:cubicBezTo>
                    <a:pt x="142" y="19"/>
                    <a:pt x="141" y="18"/>
                    <a:pt x="140" y="17"/>
                  </a:cubicBezTo>
                  <a:cubicBezTo>
                    <a:pt x="140" y="16"/>
                    <a:pt x="142" y="17"/>
                    <a:pt x="143" y="16"/>
                  </a:cubicBezTo>
                  <a:cubicBezTo>
                    <a:pt x="143" y="16"/>
                    <a:pt x="141" y="14"/>
                    <a:pt x="140" y="14"/>
                  </a:cubicBezTo>
                  <a:cubicBezTo>
                    <a:pt x="138" y="13"/>
                    <a:pt x="136" y="12"/>
                    <a:pt x="133" y="12"/>
                  </a:cubicBezTo>
                  <a:cubicBezTo>
                    <a:pt x="132" y="12"/>
                    <a:pt x="130" y="11"/>
                    <a:pt x="129" y="12"/>
                  </a:cubicBezTo>
                  <a:cubicBezTo>
                    <a:pt x="128" y="12"/>
                    <a:pt x="131" y="15"/>
                    <a:pt x="131" y="15"/>
                  </a:cubicBezTo>
                  <a:cubicBezTo>
                    <a:pt x="134" y="17"/>
                    <a:pt x="138" y="17"/>
                    <a:pt x="142" y="20"/>
                  </a:cubicBezTo>
                  <a:cubicBezTo>
                    <a:pt x="143" y="20"/>
                    <a:pt x="144" y="21"/>
                    <a:pt x="143" y="22"/>
                  </a:cubicBezTo>
                  <a:cubicBezTo>
                    <a:pt x="141" y="24"/>
                    <a:pt x="139" y="22"/>
                    <a:pt x="137" y="21"/>
                  </a:cubicBezTo>
                  <a:cubicBezTo>
                    <a:pt x="132" y="18"/>
                    <a:pt x="126" y="16"/>
                    <a:pt x="120" y="15"/>
                  </a:cubicBezTo>
                  <a:cubicBezTo>
                    <a:pt x="117" y="14"/>
                    <a:pt x="114" y="13"/>
                    <a:pt x="111" y="14"/>
                  </a:cubicBezTo>
                  <a:cubicBezTo>
                    <a:pt x="110" y="14"/>
                    <a:pt x="113" y="17"/>
                    <a:pt x="113" y="18"/>
                  </a:cubicBezTo>
                  <a:cubicBezTo>
                    <a:pt x="113" y="18"/>
                    <a:pt x="117" y="21"/>
                    <a:pt x="117" y="21"/>
                  </a:cubicBezTo>
                  <a:cubicBezTo>
                    <a:pt x="117" y="22"/>
                    <a:pt x="111" y="21"/>
                    <a:pt x="111" y="21"/>
                  </a:cubicBezTo>
                  <a:cubicBezTo>
                    <a:pt x="111" y="23"/>
                    <a:pt x="115" y="22"/>
                    <a:pt x="115" y="24"/>
                  </a:cubicBezTo>
                  <a:cubicBezTo>
                    <a:pt x="115" y="24"/>
                    <a:pt x="111" y="23"/>
                    <a:pt x="110" y="22"/>
                  </a:cubicBezTo>
                  <a:cubicBezTo>
                    <a:pt x="108" y="21"/>
                    <a:pt x="106" y="21"/>
                    <a:pt x="103" y="20"/>
                  </a:cubicBezTo>
                  <a:cubicBezTo>
                    <a:pt x="101" y="19"/>
                    <a:pt x="101" y="20"/>
                    <a:pt x="101" y="22"/>
                  </a:cubicBezTo>
                  <a:cubicBezTo>
                    <a:pt x="100" y="23"/>
                    <a:pt x="99" y="23"/>
                    <a:pt x="98" y="23"/>
                  </a:cubicBezTo>
                  <a:cubicBezTo>
                    <a:pt x="98" y="24"/>
                    <a:pt x="98" y="26"/>
                    <a:pt x="97" y="26"/>
                  </a:cubicBezTo>
                  <a:cubicBezTo>
                    <a:pt x="97" y="27"/>
                    <a:pt x="97" y="24"/>
                    <a:pt x="97" y="23"/>
                  </a:cubicBezTo>
                  <a:cubicBezTo>
                    <a:pt x="97" y="22"/>
                    <a:pt x="98" y="21"/>
                    <a:pt x="98" y="20"/>
                  </a:cubicBezTo>
                  <a:cubicBezTo>
                    <a:pt x="97" y="16"/>
                    <a:pt x="93" y="16"/>
                    <a:pt x="90" y="16"/>
                  </a:cubicBezTo>
                  <a:cubicBezTo>
                    <a:pt x="86" y="17"/>
                    <a:pt x="82" y="18"/>
                    <a:pt x="78" y="18"/>
                  </a:cubicBezTo>
                  <a:cubicBezTo>
                    <a:pt x="77" y="19"/>
                    <a:pt x="75" y="19"/>
                    <a:pt x="74" y="19"/>
                  </a:cubicBezTo>
                  <a:cubicBezTo>
                    <a:pt x="74" y="19"/>
                    <a:pt x="69" y="20"/>
                    <a:pt x="69" y="20"/>
                  </a:cubicBezTo>
                  <a:cubicBezTo>
                    <a:pt x="70" y="21"/>
                    <a:pt x="72" y="21"/>
                    <a:pt x="73" y="21"/>
                  </a:cubicBezTo>
                  <a:cubicBezTo>
                    <a:pt x="74" y="22"/>
                    <a:pt x="75" y="23"/>
                    <a:pt x="77" y="24"/>
                  </a:cubicBezTo>
                  <a:cubicBezTo>
                    <a:pt x="77" y="24"/>
                    <a:pt x="81" y="27"/>
                    <a:pt x="81" y="27"/>
                  </a:cubicBezTo>
                  <a:cubicBezTo>
                    <a:pt x="80" y="27"/>
                    <a:pt x="76" y="25"/>
                    <a:pt x="75" y="25"/>
                  </a:cubicBezTo>
                  <a:cubicBezTo>
                    <a:pt x="73" y="24"/>
                    <a:pt x="72" y="22"/>
                    <a:pt x="70" y="22"/>
                  </a:cubicBezTo>
                  <a:cubicBezTo>
                    <a:pt x="67" y="21"/>
                    <a:pt x="64" y="22"/>
                    <a:pt x="61" y="22"/>
                  </a:cubicBezTo>
                  <a:cubicBezTo>
                    <a:pt x="58" y="23"/>
                    <a:pt x="58" y="22"/>
                    <a:pt x="60" y="25"/>
                  </a:cubicBezTo>
                  <a:cubicBezTo>
                    <a:pt x="60" y="26"/>
                    <a:pt x="60" y="29"/>
                    <a:pt x="60" y="30"/>
                  </a:cubicBezTo>
                  <a:cubicBezTo>
                    <a:pt x="60" y="32"/>
                    <a:pt x="56" y="30"/>
                    <a:pt x="55" y="30"/>
                  </a:cubicBezTo>
                  <a:cubicBezTo>
                    <a:pt x="54" y="30"/>
                    <a:pt x="51" y="28"/>
                    <a:pt x="50" y="30"/>
                  </a:cubicBezTo>
                  <a:cubicBezTo>
                    <a:pt x="49" y="31"/>
                    <a:pt x="50" y="34"/>
                    <a:pt x="50" y="34"/>
                  </a:cubicBezTo>
                  <a:cubicBezTo>
                    <a:pt x="49" y="35"/>
                    <a:pt x="48" y="33"/>
                    <a:pt x="47" y="32"/>
                  </a:cubicBezTo>
                  <a:cubicBezTo>
                    <a:pt x="45" y="31"/>
                    <a:pt x="43" y="31"/>
                    <a:pt x="42" y="32"/>
                  </a:cubicBezTo>
                  <a:cubicBezTo>
                    <a:pt x="39" y="34"/>
                    <a:pt x="36" y="36"/>
                    <a:pt x="32" y="37"/>
                  </a:cubicBezTo>
                  <a:cubicBezTo>
                    <a:pt x="31" y="38"/>
                    <a:pt x="34" y="37"/>
                    <a:pt x="32" y="37"/>
                  </a:cubicBezTo>
                  <a:close/>
                </a:path>
              </a:pathLst>
            </a:custGeom>
            <a:grpFill/>
            <a:ln w="0" cap="flat">
              <a:solidFill>
                <a:schemeClr val="bg1">
                  <a:lumMod val="75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id-ID" sz="1350"/>
            </a:p>
          </p:txBody>
        </p:sp>
      </p:grpSp>
      <p:grpSp>
        <p:nvGrpSpPr>
          <p:cNvPr id="473" name="Group 472"/>
          <p:cNvGrpSpPr/>
          <p:nvPr/>
        </p:nvGrpSpPr>
        <p:grpSpPr>
          <a:xfrm>
            <a:off x="7586244" y="4338358"/>
            <a:ext cx="220818" cy="220818"/>
            <a:chOff x="5066496" y="747310"/>
            <a:chExt cx="3648880" cy="3648880"/>
          </a:xfrm>
        </p:grpSpPr>
        <p:sp>
          <p:nvSpPr>
            <p:cNvPr id="474" name="Oval 473"/>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75" name="Oval 474"/>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76" name="Oval 475"/>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487" name="Rectangle 486"/>
          <p:cNvSpPr/>
          <p:nvPr/>
        </p:nvSpPr>
        <p:spPr>
          <a:xfrm flipH="1">
            <a:off x="7883676"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495" name="Group 494"/>
          <p:cNvGrpSpPr/>
          <p:nvPr/>
        </p:nvGrpSpPr>
        <p:grpSpPr>
          <a:xfrm>
            <a:off x="5983513" y="4334821"/>
            <a:ext cx="220818" cy="220818"/>
            <a:chOff x="5066496" y="747310"/>
            <a:chExt cx="3648880" cy="3648880"/>
          </a:xfrm>
        </p:grpSpPr>
        <p:sp>
          <p:nvSpPr>
            <p:cNvPr id="497" name="Oval 496"/>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98" name="Oval 497"/>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99" name="Oval 498"/>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496" name="Rectangle 495"/>
          <p:cNvSpPr/>
          <p:nvPr/>
        </p:nvSpPr>
        <p:spPr>
          <a:xfrm flipH="1">
            <a:off x="628227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spTree>
    <p:extLst>
      <p:ext uri="{BB962C8B-B14F-4D97-AF65-F5344CB8AC3E}">
        <p14:creationId xmlns:p14="http://schemas.microsoft.com/office/powerpoint/2010/main" val="425483166"/>
      </p:ext>
    </p:extLst>
  </p:cSld>
  <p:clrMapOvr>
    <a:masterClrMapping/>
  </p:clrMapOvr>
  <p:transition spd="slow">
    <p:push dir="u"/>
  </p:transition>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 Placeholder 56"/>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smtClean="0"/>
              <a:t>USA Map</a:t>
            </a:r>
            <a:endParaRPr lang="en-US" dirty="0"/>
          </a:p>
        </p:txBody>
      </p:sp>
      <p:grpSp>
        <p:nvGrpSpPr>
          <p:cNvPr id="118" name="Group 117"/>
          <p:cNvGrpSpPr/>
          <p:nvPr/>
        </p:nvGrpSpPr>
        <p:grpSpPr>
          <a:xfrm>
            <a:off x="4393522" y="1447017"/>
            <a:ext cx="4178978" cy="2730620"/>
            <a:chOff x="1446212" y="1277938"/>
            <a:chExt cx="4713288" cy="3079750"/>
          </a:xfrm>
          <a:solidFill>
            <a:schemeClr val="bg1">
              <a:lumMod val="95000"/>
            </a:schemeClr>
          </a:solidFill>
          <a:effectLst/>
        </p:grpSpPr>
        <p:sp>
          <p:nvSpPr>
            <p:cNvPr id="119" name="Freeform 5"/>
            <p:cNvSpPr>
              <a:spLocks/>
            </p:cNvSpPr>
            <p:nvPr/>
          </p:nvSpPr>
          <p:spPr bwMode="auto">
            <a:xfrm>
              <a:off x="4832350" y="3446463"/>
              <a:ext cx="779463" cy="614363"/>
            </a:xfrm>
            <a:custGeom>
              <a:avLst/>
              <a:gdLst/>
              <a:ahLst/>
              <a:cxnLst>
                <a:cxn ang="0">
                  <a:pos x="0" y="71"/>
                </a:cxn>
                <a:cxn ang="0">
                  <a:pos x="7" y="91"/>
                </a:cxn>
                <a:cxn ang="0">
                  <a:pos x="10" y="107"/>
                </a:cxn>
                <a:cxn ang="0">
                  <a:pos x="23" y="100"/>
                </a:cxn>
                <a:cxn ang="0">
                  <a:pos x="38" y="88"/>
                </a:cxn>
                <a:cxn ang="0">
                  <a:pos x="58" y="88"/>
                </a:cxn>
                <a:cxn ang="0">
                  <a:pos x="96" y="91"/>
                </a:cxn>
                <a:cxn ang="0">
                  <a:pos x="123" y="98"/>
                </a:cxn>
                <a:cxn ang="0">
                  <a:pos x="143" y="112"/>
                </a:cxn>
                <a:cxn ang="0">
                  <a:pos x="150" y="124"/>
                </a:cxn>
                <a:cxn ang="0">
                  <a:pos x="182" y="113"/>
                </a:cxn>
                <a:cxn ang="0">
                  <a:pos x="197" y="98"/>
                </a:cxn>
                <a:cxn ang="0">
                  <a:pos x="217" y="88"/>
                </a:cxn>
                <a:cxn ang="0">
                  <a:pos x="232" y="89"/>
                </a:cxn>
                <a:cxn ang="0">
                  <a:pos x="249" y="102"/>
                </a:cxn>
                <a:cxn ang="0">
                  <a:pos x="261" y="119"/>
                </a:cxn>
                <a:cxn ang="0">
                  <a:pos x="307" y="151"/>
                </a:cxn>
                <a:cxn ang="0">
                  <a:pos x="314" y="184"/>
                </a:cxn>
                <a:cxn ang="0">
                  <a:pos x="316" y="219"/>
                </a:cxn>
                <a:cxn ang="0">
                  <a:pos x="326" y="228"/>
                </a:cxn>
                <a:cxn ang="0">
                  <a:pos x="339" y="234"/>
                </a:cxn>
                <a:cxn ang="0">
                  <a:pos x="337" y="257"/>
                </a:cxn>
                <a:cxn ang="0">
                  <a:pos x="359" y="286"/>
                </a:cxn>
                <a:cxn ang="0">
                  <a:pos x="369" y="284"/>
                </a:cxn>
                <a:cxn ang="0">
                  <a:pos x="385" y="303"/>
                </a:cxn>
                <a:cxn ang="0">
                  <a:pos x="401" y="321"/>
                </a:cxn>
                <a:cxn ang="0">
                  <a:pos x="419" y="351"/>
                </a:cxn>
                <a:cxn ang="0">
                  <a:pos x="459" y="382"/>
                </a:cxn>
                <a:cxn ang="0">
                  <a:pos x="461" y="392"/>
                </a:cxn>
                <a:cxn ang="0">
                  <a:pos x="465" y="398"/>
                </a:cxn>
                <a:cxn ang="0">
                  <a:pos x="495" y="383"/>
                </a:cxn>
                <a:cxn ang="0">
                  <a:pos x="502" y="339"/>
                </a:cxn>
                <a:cxn ang="0">
                  <a:pos x="503" y="286"/>
                </a:cxn>
                <a:cxn ang="0">
                  <a:pos x="491" y="242"/>
                </a:cxn>
                <a:cxn ang="0">
                  <a:pos x="483" y="219"/>
                </a:cxn>
                <a:cxn ang="0">
                  <a:pos x="455" y="175"/>
                </a:cxn>
                <a:cxn ang="0">
                  <a:pos x="436" y="143"/>
                </a:cxn>
                <a:cxn ang="0">
                  <a:pos x="441" y="135"/>
                </a:cxn>
                <a:cxn ang="0">
                  <a:pos x="417" y="99"/>
                </a:cxn>
                <a:cxn ang="0">
                  <a:pos x="396" y="66"/>
                </a:cxn>
                <a:cxn ang="0">
                  <a:pos x="379" y="20"/>
                </a:cxn>
                <a:cxn ang="0">
                  <a:pos x="368" y="50"/>
                </a:cxn>
                <a:cxn ang="0">
                  <a:pos x="369" y="23"/>
                </a:cxn>
                <a:cxn ang="0">
                  <a:pos x="375" y="0"/>
                </a:cxn>
                <a:cxn ang="0">
                  <a:pos x="364" y="4"/>
                </a:cxn>
                <a:cxn ang="0">
                  <a:pos x="350" y="3"/>
                </a:cxn>
                <a:cxn ang="0">
                  <a:pos x="333" y="20"/>
                </a:cxn>
                <a:cxn ang="0">
                  <a:pos x="219" y="41"/>
                </a:cxn>
                <a:cxn ang="0">
                  <a:pos x="144" y="29"/>
                </a:cxn>
              </a:cxnLst>
              <a:rect l="0" t="0" r="r" b="b"/>
              <a:pathLst>
                <a:path w="505" h="398">
                  <a:moveTo>
                    <a:pt x="144" y="29"/>
                  </a:moveTo>
                  <a:cubicBezTo>
                    <a:pt x="3" y="58"/>
                    <a:pt x="3" y="58"/>
                    <a:pt x="3" y="58"/>
                  </a:cubicBezTo>
                  <a:cubicBezTo>
                    <a:pt x="2" y="63"/>
                    <a:pt x="0" y="66"/>
                    <a:pt x="0" y="71"/>
                  </a:cubicBezTo>
                  <a:cubicBezTo>
                    <a:pt x="0" y="74"/>
                    <a:pt x="0" y="77"/>
                    <a:pt x="2" y="79"/>
                  </a:cubicBezTo>
                  <a:cubicBezTo>
                    <a:pt x="4" y="81"/>
                    <a:pt x="7" y="82"/>
                    <a:pt x="7" y="84"/>
                  </a:cubicBezTo>
                  <a:cubicBezTo>
                    <a:pt x="8" y="87"/>
                    <a:pt x="7" y="88"/>
                    <a:pt x="7" y="91"/>
                  </a:cubicBezTo>
                  <a:cubicBezTo>
                    <a:pt x="7" y="94"/>
                    <a:pt x="7" y="95"/>
                    <a:pt x="8" y="98"/>
                  </a:cubicBezTo>
                  <a:cubicBezTo>
                    <a:pt x="9" y="101"/>
                    <a:pt x="9" y="103"/>
                    <a:pt x="10" y="107"/>
                  </a:cubicBezTo>
                  <a:cubicBezTo>
                    <a:pt x="10" y="107"/>
                    <a:pt x="10" y="107"/>
                    <a:pt x="10" y="107"/>
                  </a:cubicBezTo>
                  <a:cubicBezTo>
                    <a:pt x="12" y="107"/>
                    <a:pt x="13" y="107"/>
                    <a:pt x="15" y="107"/>
                  </a:cubicBezTo>
                  <a:cubicBezTo>
                    <a:pt x="17" y="107"/>
                    <a:pt x="19" y="107"/>
                    <a:pt x="21" y="106"/>
                  </a:cubicBezTo>
                  <a:cubicBezTo>
                    <a:pt x="23" y="105"/>
                    <a:pt x="23" y="103"/>
                    <a:pt x="23" y="100"/>
                  </a:cubicBezTo>
                  <a:cubicBezTo>
                    <a:pt x="24" y="97"/>
                    <a:pt x="24" y="94"/>
                    <a:pt x="24" y="91"/>
                  </a:cubicBezTo>
                  <a:cubicBezTo>
                    <a:pt x="26" y="91"/>
                    <a:pt x="26" y="91"/>
                    <a:pt x="27" y="91"/>
                  </a:cubicBezTo>
                  <a:cubicBezTo>
                    <a:pt x="32" y="91"/>
                    <a:pt x="34" y="88"/>
                    <a:pt x="38" y="88"/>
                  </a:cubicBezTo>
                  <a:cubicBezTo>
                    <a:pt x="40" y="88"/>
                    <a:pt x="40" y="90"/>
                    <a:pt x="42" y="90"/>
                  </a:cubicBezTo>
                  <a:cubicBezTo>
                    <a:pt x="44" y="91"/>
                    <a:pt x="46" y="91"/>
                    <a:pt x="48" y="91"/>
                  </a:cubicBezTo>
                  <a:cubicBezTo>
                    <a:pt x="52" y="91"/>
                    <a:pt x="54" y="90"/>
                    <a:pt x="58" y="88"/>
                  </a:cubicBezTo>
                  <a:cubicBezTo>
                    <a:pt x="63" y="86"/>
                    <a:pt x="67" y="84"/>
                    <a:pt x="73" y="84"/>
                  </a:cubicBezTo>
                  <a:cubicBezTo>
                    <a:pt x="79" y="84"/>
                    <a:pt x="82" y="88"/>
                    <a:pt x="88" y="90"/>
                  </a:cubicBezTo>
                  <a:cubicBezTo>
                    <a:pt x="91" y="91"/>
                    <a:pt x="93" y="90"/>
                    <a:pt x="96" y="91"/>
                  </a:cubicBezTo>
                  <a:cubicBezTo>
                    <a:pt x="100" y="91"/>
                    <a:pt x="103" y="93"/>
                    <a:pt x="107" y="94"/>
                  </a:cubicBezTo>
                  <a:cubicBezTo>
                    <a:pt x="118" y="93"/>
                    <a:pt x="118" y="93"/>
                    <a:pt x="118" y="93"/>
                  </a:cubicBezTo>
                  <a:cubicBezTo>
                    <a:pt x="121" y="94"/>
                    <a:pt x="122" y="95"/>
                    <a:pt x="123" y="98"/>
                  </a:cubicBezTo>
                  <a:cubicBezTo>
                    <a:pt x="124" y="100"/>
                    <a:pt x="124" y="102"/>
                    <a:pt x="125" y="104"/>
                  </a:cubicBezTo>
                  <a:cubicBezTo>
                    <a:pt x="128" y="107"/>
                    <a:pt x="131" y="107"/>
                    <a:pt x="135" y="108"/>
                  </a:cubicBezTo>
                  <a:cubicBezTo>
                    <a:pt x="139" y="109"/>
                    <a:pt x="141" y="110"/>
                    <a:pt x="143" y="112"/>
                  </a:cubicBezTo>
                  <a:cubicBezTo>
                    <a:pt x="144" y="115"/>
                    <a:pt x="144" y="118"/>
                    <a:pt x="146" y="120"/>
                  </a:cubicBezTo>
                  <a:cubicBezTo>
                    <a:pt x="148" y="122"/>
                    <a:pt x="150" y="123"/>
                    <a:pt x="152" y="124"/>
                  </a:cubicBezTo>
                  <a:cubicBezTo>
                    <a:pt x="150" y="124"/>
                    <a:pt x="150" y="124"/>
                    <a:pt x="150" y="124"/>
                  </a:cubicBezTo>
                  <a:cubicBezTo>
                    <a:pt x="156" y="123"/>
                    <a:pt x="161" y="121"/>
                    <a:pt x="166" y="118"/>
                  </a:cubicBezTo>
                  <a:cubicBezTo>
                    <a:pt x="169" y="117"/>
                    <a:pt x="171" y="116"/>
                    <a:pt x="174" y="115"/>
                  </a:cubicBezTo>
                  <a:cubicBezTo>
                    <a:pt x="177" y="114"/>
                    <a:pt x="180" y="115"/>
                    <a:pt x="182" y="113"/>
                  </a:cubicBezTo>
                  <a:cubicBezTo>
                    <a:pt x="184" y="111"/>
                    <a:pt x="185" y="107"/>
                    <a:pt x="188" y="106"/>
                  </a:cubicBezTo>
                  <a:cubicBezTo>
                    <a:pt x="190" y="105"/>
                    <a:pt x="193" y="106"/>
                    <a:pt x="195" y="104"/>
                  </a:cubicBezTo>
                  <a:cubicBezTo>
                    <a:pt x="197" y="103"/>
                    <a:pt x="197" y="101"/>
                    <a:pt x="197" y="98"/>
                  </a:cubicBezTo>
                  <a:cubicBezTo>
                    <a:pt x="197" y="95"/>
                    <a:pt x="197" y="93"/>
                    <a:pt x="197" y="90"/>
                  </a:cubicBezTo>
                  <a:cubicBezTo>
                    <a:pt x="201" y="90"/>
                    <a:pt x="203" y="88"/>
                    <a:pt x="207" y="88"/>
                  </a:cubicBezTo>
                  <a:cubicBezTo>
                    <a:pt x="217" y="88"/>
                    <a:pt x="217" y="88"/>
                    <a:pt x="217" y="88"/>
                  </a:cubicBezTo>
                  <a:cubicBezTo>
                    <a:pt x="218" y="88"/>
                    <a:pt x="219" y="89"/>
                    <a:pt x="221" y="89"/>
                  </a:cubicBezTo>
                  <a:cubicBezTo>
                    <a:pt x="222" y="89"/>
                    <a:pt x="223" y="87"/>
                    <a:pt x="224" y="87"/>
                  </a:cubicBezTo>
                  <a:cubicBezTo>
                    <a:pt x="227" y="87"/>
                    <a:pt x="229" y="89"/>
                    <a:pt x="232" y="89"/>
                  </a:cubicBezTo>
                  <a:cubicBezTo>
                    <a:pt x="235" y="90"/>
                    <a:pt x="238" y="89"/>
                    <a:pt x="240" y="91"/>
                  </a:cubicBezTo>
                  <a:cubicBezTo>
                    <a:pt x="240" y="92"/>
                    <a:pt x="240" y="92"/>
                    <a:pt x="241" y="93"/>
                  </a:cubicBezTo>
                  <a:cubicBezTo>
                    <a:pt x="244" y="96"/>
                    <a:pt x="246" y="98"/>
                    <a:pt x="249" y="102"/>
                  </a:cubicBezTo>
                  <a:cubicBezTo>
                    <a:pt x="251" y="105"/>
                    <a:pt x="253" y="107"/>
                    <a:pt x="254" y="111"/>
                  </a:cubicBezTo>
                  <a:cubicBezTo>
                    <a:pt x="255" y="113"/>
                    <a:pt x="254" y="114"/>
                    <a:pt x="254" y="115"/>
                  </a:cubicBezTo>
                  <a:cubicBezTo>
                    <a:pt x="255" y="118"/>
                    <a:pt x="258" y="118"/>
                    <a:pt x="261" y="119"/>
                  </a:cubicBezTo>
                  <a:cubicBezTo>
                    <a:pt x="263" y="120"/>
                    <a:pt x="265" y="121"/>
                    <a:pt x="267" y="123"/>
                  </a:cubicBezTo>
                  <a:cubicBezTo>
                    <a:pt x="277" y="128"/>
                    <a:pt x="284" y="131"/>
                    <a:pt x="294" y="136"/>
                  </a:cubicBezTo>
                  <a:cubicBezTo>
                    <a:pt x="301" y="140"/>
                    <a:pt x="304" y="144"/>
                    <a:pt x="307" y="151"/>
                  </a:cubicBezTo>
                  <a:cubicBezTo>
                    <a:pt x="308" y="154"/>
                    <a:pt x="311" y="155"/>
                    <a:pt x="311" y="159"/>
                  </a:cubicBezTo>
                  <a:cubicBezTo>
                    <a:pt x="311" y="169"/>
                    <a:pt x="311" y="169"/>
                    <a:pt x="311" y="169"/>
                  </a:cubicBezTo>
                  <a:cubicBezTo>
                    <a:pt x="311" y="175"/>
                    <a:pt x="314" y="178"/>
                    <a:pt x="314" y="184"/>
                  </a:cubicBezTo>
                  <a:cubicBezTo>
                    <a:pt x="314" y="191"/>
                    <a:pt x="313" y="195"/>
                    <a:pt x="313" y="201"/>
                  </a:cubicBezTo>
                  <a:cubicBezTo>
                    <a:pt x="313" y="204"/>
                    <a:pt x="313" y="204"/>
                    <a:pt x="313" y="204"/>
                  </a:cubicBezTo>
                  <a:cubicBezTo>
                    <a:pt x="313" y="210"/>
                    <a:pt x="315" y="213"/>
                    <a:pt x="316" y="219"/>
                  </a:cubicBezTo>
                  <a:cubicBezTo>
                    <a:pt x="316" y="222"/>
                    <a:pt x="317" y="224"/>
                    <a:pt x="318" y="226"/>
                  </a:cubicBezTo>
                  <a:cubicBezTo>
                    <a:pt x="319" y="228"/>
                    <a:pt x="318" y="230"/>
                    <a:pt x="320" y="230"/>
                  </a:cubicBezTo>
                  <a:cubicBezTo>
                    <a:pt x="323" y="230"/>
                    <a:pt x="325" y="230"/>
                    <a:pt x="326" y="228"/>
                  </a:cubicBezTo>
                  <a:cubicBezTo>
                    <a:pt x="327" y="226"/>
                    <a:pt x="327" y="224"/>
                    <a:pt x="328" y="222"/>
                  </a:cubicBezTo>
                  <a:cubicBezTo>
                    <a:pt x="332" y="223"/>
                    <a:pt x="335" y="223"/>
                    <a:pt x="338" y="226"/>
                  </a:cubicBezTo>
                  <a:cubicBezTo>
                    <a:pt x="339" y="229"/>
                    <a:pt x="339" y="231"/>
                    <a:pt x="339" y="234"/>
                  </a:cubicBezTo>
                  <a:cubicBezTo>
                    <a:pt x="339" y="238"/>
                    <a:pt x="338" y="241"/>
                    <a:pt x="337" y="244"/>
                  </a:cubicBezTo>
                  <a:cubicBezTo>
                    <a:pt x="335" y="247"/>
                    <a:pt x="333" y="248"/>
                    <a:pt x="333" y="252"/>
                  </a:cubicBezTo>
                  <a:cubicBezTo>
                    <a:pt x="333" y="254"/>
                    <a:pt x="335" y="255"/>
                    <a:pt x="337" y="257"/>
                  </a:cubicBezTo>
                  <a:cubicBezTo>
                    <a:pt x="338" y="259"/>
                    <a:pt x="339" y="260"/>
                    <a:pt x="339" y="263"/>
                  </a:cubicBezTo>
                  <a:cubicBezTo>
                    <a:pt x="341" y="268"/>
                    <a:pt x="342" y="270"/>
                    <a:pt x="344" y="274"/>
                  </a:cubicBezTo>
                  <a:cubicBezTo>
                    <a:pt x="348" y="280"/>
                    <a:pt x="353" y="282"/>
                    <a:pt x="359" y="286"/>
                  </a:cubicBezTo>
                  <a:cubicBezTo>
                    <a:pt x="361" y="287"/>
                    <a:pt x="362" y="289"/>
                    <a:pt x="365" y="290"/>
                  </a:cubicBezTo>
                  <a:cubicBezTo>
                    <a:pt x="366" y="289"/>
                    <a:pt x="366" y="287"/>
                    <a:pt x="368" y="285"/>
                  </a:cubicBezTo>
                  <a:cubicBezTo>
                    <a:pt x="368" y="284"/>
                    <a:pt x="369" y="284"/>
                    <a:pt x="369" y="284"/>
                  </a:cubicBezTo>
                  <a:cubicBezTo>
                    <a:pt x="375" y="284"/>
                    <a:pt x="375" y="284"/>
                    <a:pt x="375" y="284"/>
                  </a:cubicBezTo>
                  <a:cubicBezTo>
                    <a:pt x="376" y="289"/>
                    <a:pt x="377" y="291"/>
                    <a:pt x="379" y="296"/>
                  </a:cubicBezTo>
                  <a:cubicBezTo>
                    <a:pt x="381" y="299"/>
                    <a:pt x="382" y="302"/>
                    <a:pt x="385" y="303"/>
                  </a:cubicBezTo>
                  <a:cubicBezTo>
                    <a:pt x="389" y="305"/>
                    <a:pt x="391" y="305"/>
                    <a:pt x="395" y="307"/>
                  </a:cubicBezTo>
                  <a:cubicBezTo>
                    <a:pt x="394" y="309"/>
                    <a:pt x="392" y="310"/>
                    <a:pt x="392" y="313"/>
                  </a:cubicBezTo>
                  <a:cubicBezTo>
                    <a:pt x="392" y="318"/>
                    <a:pt x="398" y="318"/>
                    <a:pt x="401" y="321"/>
                  </a:cubicBezTo>
                  <a:cubicBezTo>
                    <a:pt x="405" y="325"/>
                    <a:pt x="405" y="328"/>
                    <a:pt x="407" y="333"/>
                  </a:cubicBezTo>
                  <a:cubicBezTo>
                    <a:pt x="408" y="338"/>
                    <a:pt x="409" y="342"/>
                    <a:pt x="412" y="346"/>
                  </a:cubicBezTo>
                  <a:cubicBezTo>
                    <a:pt x="413" y="349"/>
                    <a:pt x="416" y="350"/>
                    <a:pt x="419" y="351"/>
                  </a:cubicBezTo>
                  <a:cubicBezTo>
                    <a:pt x="426" y="353"/>
                    <a:pt x="430" y="356"/>
                    <a:pt x="434" y="361"/>
                  </a:cubicBezTo>
                  <a:cubicBezTo>
                    <a:pt x="437" y="364"/>
                    <a:pt x="437" y="366"/>
                    <a:pt x="440" y="368"/>
                  </a:cubicBezTo>
                  <a:cubicBezTo>
                    <a:pt x="447" y="374"/>
                    <a:pt x="450" y="382"/>
                    <a:pt x="459" y="382"/>
                  </a:cubicBezTo>
                  <a:cubicBezTo>
                    <a:pt x="460" y="382"/>
                    <a:pt x="461" y="381"/>
                    <a:pt x="461" y="381"/>
                  </a:cubicBezTo>
                  <a:cubicBezTo>
                    <a:pt x="463" y="382"/>
                    <a:pt x="465" y="383"/>
                    <a:pt x="465" y="385"/>
                  </a:cubicBezTo>
                  <a:cubicBezTo>
                    <a:pt x="465" y="388"/>
                    <a:pt x="464" y="391"/>
                    <a:pt x="461" y="392"/>
                  </a:cubicBezTo>
                  <a:cubicBezTo>
                    <a:pt x="460" y="392"/>
                    <a:pt x="458" y="392"/>
                    <a:pt x="457" y="392"/>
                  </a:cubicBezTo>
                  <a:cubicBezTo>
                    <a:pt x="456" y="392"/>
                    <a:pt x="456" y="393"/>
                    <a:pt x="455" y="393"/>
                  </a:cubicBezTo>
                  <a:cubicBezTo>
                    <a:pt x="458" y="397"/>
                    <a:pt x="461" y="398"/>
                    <a:pt x="465" y="398"/>
                  </a:cubicBezTo>
                  <a:cubicBezTo>
                    <a:pt x="471" y="398"/>
                    <a:pt x="472" y="390"/>
                    <a:pt x="478" y="390"/>
                  </a:cubicBezTo>
                  <a:cubicBezTo>
                    <a:pt x="481" y="390"/>
                    <a:pt x="483" y="391"/>
                    <a:pt x="486" y="391"/>
                  </a:cubicBezTo>
                  <a:cubicBezTo>
                    <a:pt x="491" y="391"/>
                    <a:pt x="493" y="387"/>
                    <a:pt x="495" y="383"/>
                  </a:cubicBezTo>
                  <a:cubicBezTo>
                    <a:pt x="498" y="378"/>
                    <a:pt x="499" y="375"/>
                    <a:pt x="500" y="370"/>
                  </a:cubicBezTo>
                  <a:cubicBezTo>
                    <a:pt x="498" y="359"/>
                    <a:pt x="498" y="359"/>
                    <a:pt x="498" y="359"/>
                  </a:cubicBezTo>
                  <a:cubicBezTo>
                    <a:pt x="499" y="351"/>
                    <a:pt x="501" y="347"/>
                    <a:pt x="502" y="339"/>
                  </a:cubicBezTo>
                  <a:cubicBezTo>
                    <a:pt x="504" y="329"/>
                    <a:pt x="504" y="323"/>
                    <a:pt x="505" y="314"/>
                  </a:cubicBezTo>
                  <a:cubicBezTo>
                    <a:pt x="502" y="293"/>
                    <a:pt x="502" y="293"/>
                    <a:pt x="502" y="293"/>
                  </a:cubicBezTo>
                  <a:cubicBezTo>
                    <a:pt x="503" y="291"/>
                    <a:pt x="503" y="289"/>
                    <a:pt x="503" y="286"/>
                  </a:cubicBezTo>
                  <a:cubicBezTo>
                    <a:pt x="504" y="282"/>
                    <a:pt x="505" y="279"/>
                    <a:pt x="505" y="275"/>
                  </a:cubicBezTo>
                  <a:cubicBezTo>
                    <a:pt x="505" y="267"/>
                    <a:pt x="504" y="263"/>
                    <a:pt x="500" y="256"/>
                  </a:cubicBezTo>
                  <a:cubicBezTo>
                    <a:pt x="496" y="251"/>
                    <a:pt x="495" y="248"/>
                    <a:pt x="491" y="242"/>
                  </a:cubicBezTo>
                  <a:cubicBezTo>
                    <a:pt x="490" y="240"/>
                    <a:pt x="488" y="238"/>
                    <a:pt x="488" y="236"/>
                  </a:cubicBezTo>
                  <a:cubicBezTo>
                    <a:pt x="488" y="234"/>
                    <a:pt x="490" y="233"/>
                    <a:pt x="490" y="232"/>
                  </a:cubicBezTo>
                  <a:cubicBezTo>
                    <a:pt x="490" y="226"/>
                    <a:pt x="486" y="224"/>
                    <a:pt x="483" y="219"/>
                  </a:cubicBezTo>
                  <a:cubicBezTo>
                    <a:pt x="481" y="216"/>
                    <a:pt x="480" y="215"/>
                    <a:pt x="478" y="211"/>
                  </a:cubicBezTo>
                  <a:cubicBezTo>
                    <a:pt x="472" y="203"/>
                    <a:pt x="469" y="197"/>
                    <a:pt x="465" y="188"/>
                  </a:cubicBezTo>
                  <a:cubicBezTo>
                    <a:pt x="462" y="182"/>
                    <a:pt x="459" y="180"/>
                    <a:pt x="455" y="175"/>
                  </a:cubicBezTo>
                  <a:cubicBezTo>
                    <a:pt x="453" y="171"/>
                    <a:pt x="452" y="169"/>
                    <a:pt x="450" y="165"/>
                  </a:cubicBezTo>
                  <a:cubicBezTo>
                    <a:pt x="447" y="160"/>
                    <a:pt x="445" y="156"/>
                    <a:pt x="442" y="152"/>
                  </a:cubicBezTo>
                  <a:cubicBezTo>
                    <a:pt x="440" y="148"/>
                    <a:pt x="437" y="147"/>
                    <a:pt x="436" y="143"/>
                  </a:cubicBezTo>
                  <a:cubicBezTo>
                    <a:pt x="443" y="143"/>
                    <a:pt x="446" y="146"/>
                    <a:pt x="453" y="149"/>
                  </a:cubicBezTo>
                  <a:cubicBezTo>
                    <a:pt x="452" y="146"/>
                    <a:pt x="451" y="144"/>
                    <a:pt x="449" y="141"/>
                  </a:cubicBezTo>
                  <a:cubicBezTo>
                    <a:pt x="446" y="138"/>
                    <a:pt x="444" y="138"/>
                    <a:pt x="441" y="135"/>
                  </a:cubicBezTo>
                  <a:cubicBezTo>
                    <a:pt x="439" y="133"/>
                    <a:pt x="438" y="131"/>
                    <a:pt x="436" y="129"/>
                  </a:cubicBezTo>
                  <a:cubicBezTo>
                    <a:pt x="433" y="125"/>
                    <a:pt x="430" y="123"/>
                    <a:pt x="427" y="119"/>
                  </a:cubicBezTo>
                  <a:cubicBezTo>
                    <a:pt x="423" y="111"/>
                    <a:pt x="422" y="106"/>
                    <a:pt x="417" y="99"/>
                  </a:cubicBezTo>
                  <a:cubicBezTo>
                    <a:pt x="413" y="94"/>
                    <a:pt x="409" y="92"/>
                    <a:pt x="405" y="86"/>
                  </a:cubicBezTo>
                  <a:cubicBezTo>
                    <a:pt x="402" y="81"/>
                    <a:pt x="402" y="77"/>
                    <a:pt x="399" y="72"/>
                  </a:cubicBezTo>
                  <a:cubicBezTo>
                    <a:pt x="399" y="69"/>
                    <a:pt x="397" y="68"/>
                    <a:pt x="396" y="66"/>
                  </a:cubicBezTo>
                  <a:cubicBezTo>
                    <a:pt x="393" y="58"/>
                    <a:pt x="392" y="53"/>
                    <a:pt x="389" y="45"/>
                  </a:cubicBezTo>
                  <a:cubicBezTo>
                    <a:pt x="388" y="42"/>
                    <a:pt x="386" y="40"/>
                    <a:pt x="385" y="37"/>
                  </a:cubicBezTo>
                  <a:cubicBezTo>
                    <a:pt x="382" y="30"/>
                    <a:pt x="382" y="26"/>
                    <a:pt x="379" y="20"/>
                  </a:cubicBezTo>
                  <a:cubicBezTo>
                    <a:pt x="372" y="28"/>
                    <a:pt x="372" y="36"/>
                    <a:pt x="372" y="46"/>
                  </a:cubicBezTo>
                  <a:cubicBezTo>
                    <a:pt x="372" y="54"/>
                    <a:pt x="373" y="58"/>
                    <a:pt x="372" y="66"/>
                  </a:cubicBezTo>
                  <a:cubicBezTo>
                    <a:pt x="370" y="60"/>
                    <a:pt x="370" y="56"/>
                    <a:pt x="368" y="50"/>
                  </a:cubicBezTo>
                  <a:cubicBezTo>
                    <a:pt x="367" y="43"/>
                    <a:pt x="363" y="40"/>
                    <a:pt x="363" y="34"/>
                  </a:cubicBezTo>
                  <a:cubicBezTo>
                    <a:pt x="363" y="30"/>
                    <a:pt x="364" y="27"/>
                    <a:pt x="367" y="24"/>
                  </a:cubicBezTo>
                  <a:cubicBezTo>
                    <a:pt x="368" y="24"/>
                    <a:pt x="368" y="24"/>
                    <a:pt x="369" y="23"/>
                  </a:cubicBezTo>
                  <a:cubicBezTo>
                    <a:pt x="371" y="22"/>
                    <a:pt x="371" y="20"/>
                    <a:pt x="372" y="18"/>
                  </a:cubicBezTo>
                  <a:cubicBezTo>
                    <a:pt x="374" y="16"/>
                    <a:pt x="376" y="15"/>
                    <a:pt x="376" y="12"/>
                  </a:cubicBezTo>
                  <a:cubicBezTo>
                    <a:pt x="376" y="8"/>
                    <a:pt x="376" y="4"/>
                    <a:pt x="375" y="0"/>
                  </a:cubicBezTo>
                  <a:cubicBezTo>
                    <a:pt x="375" y="0"/>
                    <a:pt x="375" y="0"/>
                    <a:pt x="375" y="0"/>
                  </a:cubicBezTo>
                  <a:cubicBezTo>
                    <a:pt x="373" y="1"/>
                    <a:pt x="370" y="2"/>
                    <a:pt x="368" y="2"/>
                  </a:cubicBezTo>
                  <a:cubicBezTo>
                    <a:pt x="366" y="3"/>
                    <a:pt x="365" y="4"/>
                    <a:pt x="364" y="4"/>
                  </a:cubicBezTo>
                  <a:cubicBezTo>
                    <a:pt x="362" y="4"/>
                    <a:pt x="361" y="3"/>
                    <a:pt x="360" y="3"/>
                  </a:cubicBezTo>
                  <a:cubicBezTo>
                    <a:pt x="358" y="3"/>
                    <a:pt x="357" y="4"/>
                    <a:pt x="356" y="4"/>
                  </a:cubicBezTo>
                  <a:cubicBezTo>
                    <a:pt x="354" y="4"/>
                    <a:pt x="352" y="3"/>
                    <a:pt x="350" y="3"/>
                  </a:cubicBezTo>
                  <a:cubicBezTo>
                    <a:pt x="349" y="3"/>
                    <a:pt x="349" y="2"/>
                    <a:pt x="348" y="2"/>
                  </a:cubicBezTo>
                  <a:cubicBezTo>
                    <a:pt x="342" y="2"/>
                    <a:pt x="339" y="7"/>
                    <a:pt x="337" y="12"/>
                  </a:cubicBezTo>
                  <a:cubicBezTo>
                    <a:pt x="335" y="15"/>
                    <a:pt x="333" y="16"/>
                    <a:pt x="333" y="20"/>
                  </a:cubicBezTo>
                  <a:cubicBezTo>
                    <a:pt x="333" y="36"/>
                    <a:pt x="333" y="36"/>
                    <a:pt x="333" y="36"/>
                  </a:cubicBezTo>
                  <a:cubicBezTo>
                    <a:pt x="327" y="35"/>
                    <a:pt x="323" y="31"/>
                    <a:pt x="318" y="27"/>
                  </a:cubicBezTo>
                  <a:cubicBezTo>
                    <a:pt x="219" y="41"/>
                    <a:pt x="219" y="41"/>
                    <a:pt x="219" y="41"/>
                  </a:cubicBezTo>
                  <a:cubicBezTo>
                    <a:pt x="181" y="43"/>
                    <a:pt x="181" y="43"/>
                    <a:pt x="181" y="43"/>
                  </a:cubicBezTo>
                  <a:cubicBezTo>
                    <a:pt x="174" y="40"/>
                    <a:pt x="169" y="40"/>
                    <a:pt x="162" y="37"/>
                  </a:cubicBezTo>
                  <a:cubicBezTo>
                    <a:pt x="155" y="34"/>
                    <a:pt x="151" y="31"/>
                    <a:pt x="144" y="2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0" name="Freeform 6"/>
            <p:cNvSpPr>
              <a:spLocks/>
            </p:cNvSpPr>
            <p:nvPr/>
          </p:nvSpPr>
          <p:spPr bwMode="auto">
            <a:xfrm>
              <a:off x="4959350" y="3014663"/>
              <a:ext cx="469900" cy="498475"/>
            </a:xfrm>
            <a:custGeom>
              <a:avLst/>
              <a:gdLst/>
              <a:ahLst/>
              <a:cxnLst>
                <a:cxn ang="0">
                  <a:pos x="79" y="317"/>
                </a:cxn>
                <a:cxn ang="0">
                  <a:pos x="136" y="321"/>
                </a:cxn>
                <a:cxn ang="0">
                  <a:pos x="250" y="316"/>
                </a:cxn>
                <a:cxn ang="0">
                  <a:pos x="254" y="292"/>
                </a:cxn>
                <a:cxn ang="0">
                  <a:pos x="267" y="283"/>
                </a:cxn>
                <a:cxn ang="0">
                  <a:pos x="277" y="283"/>
                </a:cxn>
                <a:cxn ang="0">
                  <a:pos x="285" y="282"/>
                </a:cxn>
                <a:cxn ang="0">
                  <a:pos x="292" y="280"/>
                </a:cxn>
                <a:cxn ang="0">
                  <a:pos x="290" y="264"/>
                </a:cxn>
                <a:cxn ang="0">
                  <a:pos x="286" y="252"/>
                </a:cxn>
                <a:cxn ang="0">
                  <a:pos x="289" y="232"/>
                </a:cxn>
                <a:cxn ang="0">
                  <a:pos x="293" y="206"/>
                </a:cxn>
                <a:cxn ang="0">
                  <a:pos x="304" y="182"/>
                </a:cxn>
                <a:cxn ang="0">
                  <a:pos x="303" y="177"/>
                </a:cxn>
                <a:cxn ang="0">
                  <a:pos x="291" y="172"/>
                </a:cxn>
                <a:cxn ang="0">
                  <a:pos x="274" y="148"/>
                </a:cxn>
                <a:cxn ang="0">
                  <a:pos x="258" y="117"/>
                </a:cxn>
                <a:cxn ang="0">
                  <a:pos x="241" y="104"/>
                </a:cxn>
                <a:cxn ang="0">
                  <a:pos x="226" y="91"/>
                </a:cxn>
                <a:cxn ang="0">
                  <a:pos x="174" y="59"/>
                </a:cxn>
                <a:cxn ang="0">
                  <a:pos x="153" y="35"/>
                </a:cxn>
                <a:cxn ang="0">
                  <a:pos x="135" y="21"/>
                </a:cxn>
                <a:cxn ang="0">
                  <a:pos x="137" y="0"/>
                </a:cxn>
                <a:cxn ang="0">
                  <a:pos x="63" y="18"/>
                </a:cxn>
                <a:cxn ang="0">
                  <a:pos x="1" y="34"/>
                </a:cxn>
                <a:cxn ang="0">
                  <a:pos x="39" y="153"/>
                </a:cxn>
                <a:cxn ang="0">
                  <a:pos x="43" y="176"/>
                </a:cxn>
                <a:cxn ang="0">
                  <a:pos x="47" y="191"/>
                </a:cxn>
                <a:cxn ang="0">
                  <a:pos x="58" y="198"/>
                </a:cxn>
                <a:cxn ang="0">
                  <a:pos x="67" y="213"/>
                </a:cxn>
                <a:cxn ang="0">
                  <a:pos x="60" y="223"/>
                </a:cxn>
                <a:cxn ang="0">
                  <a:pos x="57" y="246"/>
                </a:cxn>
                <a:cxn ang="0">
                  <a:pos x="61" y="309"/>
                </a:cxn>
              </a:cxnLst>
              <a:rect l="0" t="0" r="r" b="b"/>
              <a:pathLst>
                <a:path w="304" h="323">
                  <a:moveTo>
                    <a:pt x="61" y="309"/>
                  </a:moveTo>
                  <a:cubicBezTo>
                    <a:pt x="68" y="311"/>
                    <a:pt x="72" y="314"/>
                    <a:pt x="79" y="317"/>
                  </a:cubicBezTo>
                  <a:cubicBezTo>
                    <a:pt x="86" y="320"/>
                    <a:pt x="91" y="320"/>
                    <a:pt x="98" y="323"/>
                  </a:cubicBezTo>
                  <a:cubicBezTo>
                    <a:pt x="136" y="321"/>
                    <a:pt x="136" y="321"/>
                    <a:pt x="136" y="321"/>
                  </a:cubicBezTo>
                  <a:cubicBezTo>
                    <a:pt x="235" y="307"/>
                    <a:pt x="235" y="307"/>
                    <a:pt x="235" y="307"/>
                  </a:cubicBezTo>
                  <a:cubicBezTo>
                    <a:pt x="240" y="311"/>
                    <a:pt x="244" y="315"/>
                    <a:pt x="250" y="316"/>
                  </a:cubicBezTo>
                  <a:cubicBezTo>
                    <a:pt x="250" y="300"/>
                    <a:pt x="250" y="300"/>
                    <a:pt x="250" y="300"/>
                  </a:cubicBezTo>
                  <a:cubicBezTo>
                    <a:pt x="250" y="296"/>
                    <a:pt x="252" y="295"/>
                    <a:pt x="254" y="292"/>
                  </a:cubicBezTo>
                  <a:cubicBezTo>
                    <a:pt x="256" y="287"/>
                    <a:pt x="259" y="282"/>
                    <a:pt x="265" y="282"/>
                  </a:cubicBezTo>
                  <a:cubicBezTo>
                    <a:pt x="266" y="282"/>
                    <a:pt x="266" y="283"/>
                    <a:pt x="267" y="283"/>
                  </a:cubicBezTo>
                  <a:cubicBezTo>
                    <a:pt x="269" y="283"/>
                    <a:pt x="271" y="284"/>
                    <a:pt x="273" y="284"/>
                  </a:cubicBezTo>
                  <a:cubicBezTo>
                    <a:pt x="274" y="284"/>
                    <a:pt x="275" y="283"/>
                    <a:pt x="277" y="283"/>
                  </a:cubicBezTo>
                  <a:cubicBezTo>
                    <a:pt x="278" y="283"/>
                    <a:pt x="279" y="284"/>
                    <a:pt x="281" y="284"/>
                  </a:cubicBezTo>
                  <a:cubicBezTo>
                    <a:pt x="282" y="284"/>
                    <a:pt x="283" y="283"/>
                    <a:pt x="285" y="282"/>
                  </a:cubicBezTo>
                  <a:cubicBezTo>
                    <a:pt x="287" y="282"/>
                    <a:pt x="290" y="281"/>
                    <a:pt x="292" y="280"/>
                  </a:cubicBezTo>
                  <a:cubicBezTo>
                    <a:pt x="292" y="280"/>
                    <a:pt x="292" y="280"/>
                    <a:pt x="292" y="280"/>
                  </a:cubicBezTo>
                  <a:cubicBezTo>
                    <a:pt x="292" y="278"/>
                    <a:pt x="292" y="276"/>
                    <a:pt x="291" y="274"/>
                  </a:cubicBezTo>
                  <a:cubicBezTo>
                    <a:pt x="291" y="270"/>
                    <a:pt x="290" y="268"/>
                    <a:pt x="290" y="264"/>
                  </a:cubicBezTo>
                  <a:cubicBezTo>
                    <a:pt x="289" y="261"/>
                    <a:pt x="289" y="259"/>
                    <a:pt x="289" y="256"/>
                  </a:cubicBezTo>
                  <a:cubicBezTo>
                    <a:pt x="289" y="254"/>
                    <a:pt x="286" y="254"/>
                    <a:pt x="286" y="252"/>
                  </a:cubicBezTo>
                  <a:cubicBezTo>
                    <a:pt x="286" y="246"/>
                    <a:pt x="290" y="244"/>
                    <a:pt x="290" y="239"/>
                  </a:cubicBezTo>
                  <a:cubicBezTo>
                    <a:pt x="290" y="236"/>
                    <a:pt x="289" y="235"/>
                    <a:pt x="289" y="232"/>
                  </a:cubicBezTo>
                  <a:cubicBezTo>
                    <a:pt x="289" y="229"/>
                    <a:pt x="290" y="227"/>
                    <a:pt x="291" y="224"/>
                  </a:cubicBezTo>
                  <a:cubicBezTo>
                    <a:pt x="292" y="217"/>
                    <a:pt x="291" y="213"/>
                    <a:pt x="293" y="206"/>
                  </a:cubicBezTo>
                  <a:cubicBezTo>
                    <a:pt x="294" y="201"/>
                    <a:pt x="296" y="198"/>
                    <a:pt x="297" y="193"/>
                  </a:cubicBezTo>
                  <a:cubicBezTo>
                    <a:pt x="301" y="189"/>
                    <a:pt x="304" y="187"/>
                    <a:pt x="304" y="182"/>
                  </a:cubicBezTo>
                  <a:cubicBezTo>
                    <a:pt x="304" y="180"/>
                    <a:pt x="303" y="178"/>
                    <a:pt x="303" y="177"/>
                  </a:cubicBezTo>
                  <a:cubicBezTo>
                    <a:pt x="303" y="177"/>
                    <a:pt x="303" y="177"/>
                    <a:pt x="303" y="177"/>
                  </a:cubicBezTo>
                  <a:cubicBezTo>
                    <a:pt x="300" y="176"/>
                    <a:pt x="296" y="177"/>
                    <a:pt x="294" y="176"/>
                  </a:cubicBezTo>
                  <a:cubicBezTo>
                    <a:pt x="292" y="175"/>
                    <a:pt x="292" y="173"/>
                    <a:pt x="291" y="172"/>
                  </a:cubicBezTo>
                  <a:cubicBezTo>
                    <a:pt x="288" y="166"/>
                    <a:pt x="287" y="162"/>
                    <a:pt x="284" y="156"/>
                  </a:cubicBezTo>
                  <a:cubicBezTo>
                    <a:pt x="281" y="153"/>
                    <a:pt x="278" y="151"/>
                    <a:pt x="274" y="148"/>
                  </a:cubicBezTo>
                  <a:cubicBezTo>
                    <a:pt x="268" y="143"/>
                    <a:pt x="264" y="140"/>
                    <a:pt x="261" y="132"/>
                  </a:cubicBezTo>
                  <a:cubicBezTo>
                    <a:pt x="259" y="126"/>
                    <a:pt x="259" y="123"/>
                    <a:pt x="258" y="117"/>
                  </a:cubicBezTo>
                  <a:cubicBezTo>
                    <a:pt x="257" y="112"/>
                    <a:pt x="256" y="108"/>
                    <a:pt x="252" y="107"/>
                  </a:cubicBezTo>
                  <a:cubicBezTo>
                    <a:pt x="248" y="106"/>
                    <a:pt x="245" y="105"/>
                    <a:pt x="241" y="104"/>
                  </a:cubicBezTo>
                  <a:cubicBezTo>
                    <a:pt x="240" y="104"/>
                    <a:pt x="239" y="104"/>
                    <a:pt x="238" y="104"/>
                  </a:cubicBezTo>
                  <a:cubicBezTo>
                    <a:pt x="232" y="101"/>
                    <a:pt x="231" y="95"/>
                    <a:pt x="226" y="91"/>
                  </a:cubicBezTo>
                  <a:cubicBezTo>
                    <a:pt x="217" y="83"/>
                    <a:pt x="212" y="76"/>
                    <a:pt x="200" y="72"/>
                  </a:cubicBezTo>
                  <a:cubicBezTo>
                    <a:pt x="189" y="68"/>
                    <a:pt x="181" y="68"/>
                    <a:pt x="174" y="59"/>
                  </a:cubicBezTo>
                  <a:cubicBezTo>
                    <a:pt x="171" y="56"/>
                    <a:pt x="169" y="55"/>
                    <a:pt x="167" y="52"/>
                  </a:cubicBezTo>
                  <a:cubicBezTo>
                    <a:pt x="163" y="44"/>
                    <a:pt x="160" y="40"/>
                    <a:pt x="153" y="35"/>
                  </a:cubicBezTo>
                  <a:cubicBezTo>
                    <a:pt x="148" y="31"/>
                    <a:pt x="144" y="30"/>
                    <a:pt x="139" y="27"/>
                  </a:cubicBezTo>
                  <a:cubicBezTo>
                    <a:pt x="137" y="26"/>
                    <a:pt x="136" y="24"/>
                    <a:pt x="135" y="21"/>
                  </a:cubicBezTo>
                  <a:cubicBezTo>
                    <a:pt x="134" y="19"/>
                    <a:pt x="133" y="17"/>
                    <a:pt x="133" y="14"/>
                  </a:cubicBezTo>
                  <a:cubicBezTo>
                    <a:pt x="133" y="8"/>
                    <a:pt x="135" y="6"/>
                    <a:pt x="137" y="0"/>
                  </a:cubicBezTo>
                  <a:cubicBezTo>
                    <a:pt x="137" y="0"/>
                    <a:pt x="137" y="0"/>
                    <a:pt x="137" y="0"/>
                  </a:cubicBezTo>
                  <a:cubicBezTo>
                    <a:pt x="63" y="18"/>
                    <a:pt x="63" y="18"/>
                    <a:pt x="63" y="18"/>
                  </a:cubicBezTo>
                  <a:cubicBezTo>
                    <a:pt x="63" y="18"/>
                    <a:pt x="63" y="18"/>
                    <a:pt x="63" y="18"/>
                  </a:cubicBezTo>
                  <a:cubicBezTo>
                    <a:pt x="1" y="34"/>
                    <a:pt x="1" y="34"/>
                    <a:pt x="1" y="34"/>
                  </a:cubicBezTo>
                  <a:cubicBezTo>
                    <a:pt x="0" y="34"/>
                    <a:pt x="0" y="34"/>
                    <a:pt x="0" y="34"/>
                  </a:cubicBezTo>
                  <a:cubicBezTo>
                    <a:pt x="39" y="153"/>
                    <a:pt x="39" y="153"/>
                    <a:pt x="39" y="153"/>
                  </a:cubicBezTo>
                  <a:cubicBezTo>
                    <a:pt x="40" y="159"/>
                    <a:pt x="40" y="162"/>
                    <a:pt x="41" y="168"/>
                  </a:cubicBezTo>
                  <a:cubicBezTo>
                    <a:pt x="41" y="171"/>
                    <a:pt x="43" y="173"/>
                    <a:pt x="43" y="176"/>
                  </a:cubicBezTo>
                  <a:cubicBezTo>
                    <a:pt x="44" y="179"/>
                    <a:pt x="43" y="182"/>
                    <a:pt x="44" y="185"/>
                  </a:cubicBezTo>
                  <a:cubicBezTo>
                    <a:pt x="45" y="188"/>
                    <a:pt x="45" y="190"/>
                    <a:pt x="47" y="191"/>
                  </a:cubicBezTo>
                  <a:cubicBezTo>
                    <a:pt x="48" y="192"/>
                    <a:pt x="50" y="192"/>
                    <a:pt x="51" y="193"/>
                  </a:cubicBezTo>
                  <a:cubicBezTo>
                    <a:pt x="54" y="194"/>
                    <a:pt x="56" y="196"/>
                    <a:pt x="58" y="198"/>
                  </a:cubicBezTo>
                  <a:cubicBezTo>
                    <a:pt x="60" y="201"/>
                    <a:pt x="61" y="203"/>
                    <a:pt x="63" y="206"/>
                  </a:cubicBezTo>
                  <a:cubicBezTo>
                    <a:pt x="65" y="209"/>
                    <a:pt x="67" y="210"/>
                    <a:pt x="67" y="213"/>
                  </a:cubicBezTo>
                  <a:cubicBezTo>
                    <a:pt x="67" y="215"/>
                    <a:pt x="65" y="216"/>
                    <a:pt x="64" y="217"/>
                  </a:cubicBezTo>
                  <a:cubicBezTo>
                    <a:pt x="63" y="219"/>
                    <a:pt x="61" y="221"/>
                    <a:pt x="60" y="223"/>
                  </a:cubicBezTo>
                  <a:cubicBezTo>
                    <a:pt x="59" y="227"/>
                    <a:pt x="60" y="229"/>
                    <a:pt x="60" y="233"/>
                  </a:cubicBezTo>
                  <a:cubicBezTo>
                    <a:pt x="60" y="238"/>
                    <a:pt x="58" y="241"/>
                    <a:pt x="57" y="246"/>
                  </a:cubicBezTo>
                  <a:cubicBezTo>
                    <a:pt x="64" y="286"/>
                    <a:pt x="64" y="286"/>
                    <a:pt x="64" y="286"/>
                  </a:cubicBezTo>
                  <a:cubicBezTo>
                    <a:pt x="63" y="295"/>
                    <a:pt x="62" y="299"/>
                    <a:pt x="61" y="30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1" name="Freeform 7"/>
            <p:cNvSpPr>
              <a:spLocks/>
            </p:cNvSpPr>
            <p:nvPr/>
          </p:nvSpPr>
          <p:spPr bwMode="auto">
            <a:xfrm>
              <a:off x="4721225" y="3067050"/>
              <a:ext cx="341313" cy="552450"/>
            </a:xfrm>
            <a:custGeom>
              <a:avLst/>
              <a:gdLst/>
              <a:ahLst/>
              <a:cxnLst>
                <a:cxn ang="0">
                  <a:pos x="216" y="275"/>
                </a:cxn>
                <a:cxn ang="0">
                  <a:pos x="75" y="304"/>
                </a:cxn>
                <a:cxn ang="0">
                  <a:pos x="72" y="317"/>
                </a:cxn>
                <a:cxn ang="0">
                  <a:pos x="74" y="325"/>
                </a:cxn>
                <a:cxn ang="0">
                  <a:pos x="79" y="330"/>
                </a:cxn>
                <a:cxn ang="0">
                  <a:pos x="79" y="337"/>
                </a:cxn>
                <a:cxn ang="0">
                  <a:pos x="80" y="344"/>
                </a:cxn>
                <a:cxn ang="0">
                  <a:pos x="82" y="353"/>
                </a:cxn>
                <a:cxn ang="0">
                  <a:pos x="82" y="353"/>
                </a:cxn>
                <a:cxn ang="0">
                  <a:pos x="65" y="355"/>
                </a:cxn>
                <a:cxn ang="0">
                  <a:pos x="57" y="349"/>
                </a:cxn>
                <a:cxn ang="0">
                  <a:pos x="49" y="337"/>
                </a:cxn>
                <a:cxn ang="0">
                  <a:pos x="39" y="353"/>
                </a:cxn>
                <a:cxn ang="0">
                  <a:pos x="36" y="356"/>
                </a:cxn>
                <a:cxn ang="0">
                  <a:pos x="26" y="358"/>
                </a:cxn>
                <a:cxn ang="0">
                  <a:pos x="24" y="358"/>
                </a:cxn>
                <a:cxn ang="0">
                  <a:pos x="24" y="358"/>
                </a:cxn>
                <a:cxn ang="0">
                  <a:pos x="10" y="253"/>
                </a:cxn>
                <a:cxn ang="0">
                  <a:pos x="8" y="38"/>
                </a:cxn>
                <a:cxn ang="0">
                  <a:pos x="0" y="25"/>
                </a:cxn>
                <a:cxn ang="0">
                  <a:pos x="0" y="25"/>
                </a:cxn>
                <a:cxn ang="0">
                  <a:pos x="5" y="19"/>
                </a:cxn>
                <a:cxn ang="0">
                  <a:pos x="9" y="19"/>
                </a:cxn>
                <a:cxn ang="0">
                  <a:pos x="22" y="16"/>
                </a:cxn>
                <a:cxn ang="0">
                  <a:pos x="32" y="14"/>
                </a:cxn>
                <a:cxn ang="0">
                  <a:pos x="38" y="17"/>
                </a:cxn>
                <a:cxn ang="0">
                  <a:pos x="49" y="20"/>
                </a:cxn>
                <a:cxn ang="0">
                  <a:pos x="155" y="0"/>
                </a:cxn>
                <a:cxn ang="0">
                  <a:pos x="155" y="0"/>
                </a:cxn>
                <a:cxn ang="0">
                  <a:pos x="194" y="119"/>
                </a:cxn>
                <a:cxn ang="0">
                  <a:pos x="196" y="134"/>
                </a:cxn>
                <a:cxn ang="0">
                  <a:pos x="198" y="142"/>
                </a:cxn>
                <a:cxn ang="0">
                  <a:pos x="199" y="151"/>
                </a:cxn>
                <a:cxn ang="0">
                  <a:pos x="202" y="157"/>
                </a:cxn>
                <a:cxn ang="0">
                  <a:pos x="206" y="159"/>
                </a:cxn>
                <a:cxn ang="0">
                  <a:pos x="213" y="164"/>
                </a:cxn>
                <a:cxn ang="0">
                  <a:pos x="218" y="172"/>
                </a:cxn>
                <a:cxn ang="0">
                  <a:pos x="222" y="179"/>
                </a:cxn>
                <a:cxn ang="0">
                  <a:pos x="219" y="183"/>
                </a:cxn>
                <a:cxn ang="0">
                  <a:pos x="215" y="189"/>
                </a:cxn>
                <a:cxn ang="0">
                  <a:pos x="215" y="199"/>
                </a:cxn>
                <a:cxn ang="0">
                  <a:pos x="212" y="212"/>
                </a:cxn>
                <a:cxn ang="0">
                  <a:pos x="219" y="252"/>
                </a:cxn>
                <a:cxn ang="0">
                  <a:pos x="216" y="275"/>
                </a:cxn>
              </a:cxnLst>
              <a:rect l="0" t="0" r="r" b="b"/>
              <a:pathLst>
                <a:path w="222" h="358">
                  <a:moveTo>
                    <a:pt x="216" y="275"/>
                  </a:moveTo>
                  <a:cubicBezTo>
                    <a:pt x="75" y="304"/>
                    <a:pt x="75" y="304"/>
                    <a:pt x="75" y="304"/>
                  </a:cubicBezTo>
                  <a:cubicBezTo>
                    <a:pt x="74" y="309"/>
                    <a:pt x="72" y="312"/>
                    <a:pt x="72" y="317"/>
                  </a:cubicBezTo>
                  <a:cubicBezTo>
                    <a:pt x="72" y="320"/>
                    <a:pt x="72" y="323"/>
                    <a:pt x="74" y="325"/>
                  </a:cubicBezTo>
                  <a:cubicBezTo>
                    <a:pt x="76" y="327"/>
                    <a:pt x="79" y="328"/>
                    <a:pt x="79" y="330"/>
                  </a:cubicBezTo>
                  <a:cubicBezTo>
                    <a:pt x="80" y="333"/>
                    <a:pt x="79" y="334"/>
                    <a:pt x="79" y="337"/>
                  </a:cubicBezTo>
                  <a:cubicBezTo>
                    <a:pt x="79" y="340"/>
                    <a:pt x="79" y="341"/>
                    <a:pt x="80" y="344"/>
                  </a:cubicBezTo>
                  <a:cubicBezTo>
                    <a:pt x="81" y="347"/>
                    <a:pt x="81" y="349"/>
                    <a:pt x="82" y="353"/>
                  </a:cubicBezTo>
                  <a:cubicBezTo>
                    <a:pt x="82" y="353"/>
                    <a:pt x="82" y="353"/>
                    <a:pt x="82" y="353"/>
                  </a:cubicBezTo>
                  <a:cubicBezTo>
                    <a:pt x="76" y="354"/>
                    <a:pt x="72" y="355"/>
                    <a:pt x="65" y="355"/>
                  </a:cubicBezTo>
                  <a:cubicBezTo>
                    <a:pt x="61" y="355"/>
                    <a:pt x="59" y="352"/>
                    <a:pt x="57" y="349"/>
                  </a:cubicBezTo>
                  <a:cubicBezTo>
                    <a:pt x="53" y="344"/>
                    <a:pt x="51" y="342"/>
                    <a:pt x="49" y="337"/>
                  </a:cubicBezTo>
                  <a:cubicBezTo>
                    <a:pt x="47" y="344"/>
                    <a:pt x="44" y="347"/>
                    <a:pt x="39" y="353"/>
                  </a:cubicBezTo>
                  <a:cubicBezTo>
                    <a:pt x="38" y="354"/>
                    <a:pt x="37" y="355"/>
                    <a:pt x="36" y="356"/>
                  </a:cubicBezTo>
                  <a:cubicBezTo>
                    <a:pt x="32" y="358"/>
                    <a:pt x="30" y="358"/>
                    <a:pt x="26" y="358"/>
                  </a:cubicBezTo>
                  <a:cubicBezTo>
                    <a:pt x="25" y="358"/>
                    <a:pt x="25" y="358"/>
                    <a:pt x="24" y="358"/>
                  </a:cubicBezTo>
                  <a:cubicBezTo>
                    <a:pt x="24" y="358"/>
                    <a:pt x="24" y="358"/>
                    <a:pt x="24" y="358"/>
                  </a:cubicBezTo>
                  <a:cubicBezTo>
                    <a:pt x="10" y="253"/>
                    <a:pt x="10" y="253"/>
                    <a:pt x="10" y="253"/>
                  </a:cubicBezTo>
                  <a:cubicBezTo>
                    <a:pt x="8" y="38"/>
                    <a:pt x="8" y="38"/>
                    <a:pt x="8" y="38"/>
                  </a:cubicBezTo>
                  <a:cubicBezTo>
                    <a:pt x="6" y="33"/>
                    <a:pt x="4" y="30"/>
                    <a:pt x="0" y="25"/>
                  </a:cubicBezTo>
                  <a:cubicBezTo>
                    <a:pt x="0" y="25"/>
                    <a:pt x="0" y="25"/>
                    <a:pt x="0" y="25"/>
                  </a:cubicBezTo>
                  <a:cubicBezTo>
                    <a:pt x="2" y="23"/>
                    <a:pt x="2" y="21"/>
                    <a:pt x="5" y="19"/>
                  </a:cubicBezTo>
                  <a:cubicBezTo>
                    <a:pt x="6" y="19"/>
                    <a:pt x="7" y="20"/>
                    <a:pt x="9" y="19"/>
                  </a:cubicBezTo>
                  <a:cubicBezTo>
                    <a:pt x="14" y="18"/>
                    <a:pt x="17" y="17"/>
                    <a:pt x="22" y="16"/>
                  </a:cubicBezTo>
                  <a:cubicBezTo>
                    <a:pt x="26" y="16"/>
                    <a:pt x="28" y="14"/>
                    <a:pt x="32" y="14"/>
                  </a:cubicBezTo>
                  <a:cubicBezTo>
                    <a:pt x="34" y="14"/>
                    <a:pt x="35" y="16"/>
                    <a:pt x="38" y="17"/>
                  </a:cubicBezTo>
                  <a:cubicBezTo>
                    <a:pt x="42" y="18"/>
                    <a:pt x="45" y="19"/>
                    <a:pt x="49" y="20"/>
                  </a:cubicBezTo>
                  <a:cubicBezTo>
                    <a:pt x="155" y="0"/>
                    <a:pt x="155" y="0"/>
                    <a:pt x="155" y="0"/>
                  </a:cubicBezTo>
                  <a:cubicBezTo>
                    <a:pt x="155" y="0"/>
                    <a:pt x="155" y="0"/>
                    <a:pt x="155" y="0"/>
                  </a:cubicBezTo>
                  <a:cubicBezTo>
                    <a:pt x="194" y="119"/>
                    <a:pt x="194" y="119"/>
                    <a:pt x="194" y="119"/>
                  </a:cubicBezTo>
                  <a:cubicBezTo>
                    <a:pt x="195" y="125"/>
                    <a:pt x="195" y="128"/>
                    <a:pt x="196" y="134"/>
                  </a:cubicBezTo>
                  <a:cubicBezTo>
                    <a:pt x="196" y="137"/>
                    <a:pt x="198" y="139"/>
                    <a:pt x="198" y="142"/>
                  </a:cubicBezTo>
                  <a:cubicBezTo>
                    <a:pt x="199" y="145"/>
                    <a:pt x="198" y="148"/>
                    <a:pt x="199" y="151"/>
                  </a:cubicBezTo>
                  <a:cubicBezTo>
                    <a:pt x="200" y="154"/>
                    <a:pt x="200" y="156"/>
                    <a:pt x="202" y="157"/>
                  </a:cubicBezTo>
                  <a:cubicBezTo>
                    <a:pt x="203" y="158"/>
                    <a:pt x="205" y="158"/>
                    <a:pt x="206" y="159"/>
                  </a:cubicBezTo>
                  <a:cubicBezTo>
                    <a:pt x="209" y="160"/>
                    <a:pt x="211" y="162"/>
                    <a:pt x="213" y="164"/>
                  </a:cubicBezTo>
                  <a:cubicBezTo>
                    <a:pt x="215" y="167"/>
                    <a:pt x="216" y="169"/>
                    <a:pt x="218" y="172"/>
                  </a:cubicBezTo>
                  <a:cubicBezTo>
                    <a:pt x="220" y="175"/>
                    <a:pt x="222" y="176"/>
                    <a:pt x="222" y="179"/>
                  </a:cubicBezTo>
                  <a:cubicBezTo>
                    <a:pt x="222" y="181"/>
                    <a:pt x="220" y="182"/>
                    <a:pt x="219" y="183"/>
                  </a:cubicBezTo>
                  <a:cubicBezTo>
                    <a:pt x="218" y="185"/>
                    <a:pt x="216" y="187"/>
                    <a:pt x="215" y="189"/>
                  </a:cubicBezTo>
                  <a:cubicBezTo>
                    <a:pt x="214" y="193"/>
                    <a:pt x="215" y="195"/>
                    <a:pt x="215" y="199"/>
                  </a:cubicBezTo>
                  <a:cubicBezTo>
                    <a:pt x="215" y="204"/>
                    <a:pt x="213" y="207"/>
                    <a:pt x="212" y="212"/>
                  </a:cubicBezTo>
                  <a:cubicBezTo>
                    <a:pt x="219" y="252"/>
                    <a:pt x="219" y="252"/>
                    <a:pt x="219" y="252"/>
                  </a:cubicBezTo>
                  <a:cubicBezTo>
                    <a:pt x="218" y="261"/>
                    <a:pt x="217" y="265"/>
                    <a:pt x="216" y="27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2" name="Freeform 8"/>
            <p:cNvSpPr>
              <a:spLocks/>
            </p:cNvSpPr>
            <p:nvPr/>
          </p:nvSpPr>
          <p:spPr bwMode="auto">
            <a:xfrm>
              <a:off x="4451350" y="3105150"/>
              <a:ext cx="306388" cy="550863"/>
            </a:xfrm>
            <a:custGeom>
              <a:avLst/>
              <a:gdLst/>
              <a:ahLst/>
              <a:cxnLst>
                <a:cxn ang="0">
                  <a:pos x="198" y="333"/>
                </a:cxn>
                <a:cxn ang="0">
                  <a:pos x="169" y="337"/>
                </a:cxn>
                <a:cxn ang="0">
                  <a:pos x="165" y="336"/>
                </a:cxn>
                <a:cxn ang="0">
                  <a:pos x="147" y="347"/>
                </a:cxn>
                <a:cxn ang="0">
                  <a:pos x="139" y="354"/>
                </a:cxn>
                <a:cxn ang="0">
                  <a:pos x="132" y="357"/>
                </a:cxn>
                <a:cxn ang="0">
                  <a:pos x="129" y="357"/>
                </a:cxn>
                <a:cxn ang="0">
                  <a:pos x="129" y="357"/>
                </a:cxn>
                <a:cxn ang="0">
                  <a:pos x="126" y="339"/>
                </a:cxn>
                <a:cxn ang="0">
                  <a:pos x="117" y="329"/>
                </a:cxn>
                <a:cxn ang="0">
                  <a:pos x="113" y="323"/>
                </a:cxn>
                <a:cxn ang="0">
                  <a:pos x="114" y="319"/>
                </a:cxn>
                <a:cxn ang="0">
                  <a:pos x="115" y="308"/>
                </a:cxn>
                <a:cxn ang="0">
                  <a:pos x="107" y="301"/>
                </a:cxn>
                <a:cxn ang="0">
                  <a:pos x="5" y="317"/>
                </a:cxn>
                <a:cxn ang="0">
                  <a:pos x="3" y="315"/>
                </a:cxn>
                <a:cxn ang="0">
                  <a:pos x="2" y="307"/>
                </a:cxn>
                <a:cxn ang="0">
                  <a:pos x="0" y="299"/>
                </a:cxn>
                <a:cxn ang="0">
                  <a:pos x="4" y="292"/>
                </a:cxn>
                <a:cxn ang="0">
                  <a:pos x="7" y="286"/>
                </a:cxn>
                <a:cxn ang="0">
                  <a:pos x="9" y="280"/>
                </a:cxn>
                <a:cxn ang="0">
                  <a:pos x="5" y="271"/>
                </a:cxn>
                <a:cxn ang="0">
                  <a:pos x="6" y="269"/>
                </a:cxn>
                <a:cxn ang="0">
                  <a:pos x="10" y="267"/>
                </a:cxn>
                <a:cxn ang="0">
                  <a:pos x="10" y="259"/>
                </a:cxn>
                <a:cxn ang="0">
                  <a:pos x="19" y="251"/>
                </a:cxn>
                <a:cxn ang="0">
                  <a:pos x="21" y="244"/>
                </a:cxn>
                <a:cxn ang="0">
                  <a:pos x="22" y="233"/>
                </a:cxn>
                <a:cxn ang="0">
                  <a:pos x="26" y="226"/>
                </a:cxn>
                <a:cxn ang="0">
                  <a:pos x="26" y="218"/>
                </a:cxn>
                <a:cxn ang="0">
                  <a:pos x="23" y="198"/>
                </a:cxn>
                <a:cxn ang="0">
                  <a:pos x="22" y="185"/>
                </a:cxn>
                <a:cxn ang="0">
                  <a:pos x="19" y="177"/>
                </a:cxn>
                <a:cxn ang="0">
                  <a:pos x="16" y="171"/>
                </a:cxn>
                <a:cxn ang="0">
                  <a:pos x="16" y="171"/>
                </a:cxn>
                <a:cxn ang="0">
                  <a:pos x="16" y="169"/>
                </a:cxn>
                <a:cxn ang="0">
                  <a:pos x="16" y="161"/>
                </a:cxn>
                <a:cxn ang="0">
                  <a:pos x="15" y="152"/>
                </a:cxn>
                <a:cxn ang="0">
                  <a:pos x="13" y="133"/>
                </a:cxn>
                <a:cxn ang="0">
                  <a:pos x="10" y="125"/>
                </a:cxn>
                <a:cxn ang="0">
                  <a:pos x="14" y="113"/>
                </a:cxn>
                <a:cxn ang="0">
                  <a:pos x="15" y="102"/>
                </a:cxn>
                <a:cxn ang="0">
                  <a:pos x="29" y="79"/>
                </a:cxn>
                <a:cxn ang="0">
                  <a:pos x="27" y="74"/>
                </a:cxn>
                <a:cxn ang="0">
                  <a:pos x="29" y="71"/>
                </a:cxn>
                <a:cxn ang="0">
                  <a:pos x="37" y="65"/>
                </a:cxn>
                <a:cxn ang="0">
                  <a:pos x="42" y="53"/>
                </a:cxn>
                <a:cxn ang="0">
                  <a:pos x="42" y="47"/>
                </a:cxn>
                <a:cxn ang="0">
                  <a:pos x="42" y="45"/>
                </a:cxn>
                <a:cxn ang="0">
                  <a:pos x="44" y="41"/>
                </a:cxn>
                <a:cxn ang="0">
                  <a:pos x="49" y="31"/>
                </a:cxn>
                <a:cxn ang="0">
                  <a:pos x="53" y="28"/>
                </a:cxn>
                <a:cxn ang="0">
                  <a:pos x="57" y="19"/>
                </a:cxn>
                <a:cxn ang="0">
                  <a:pos x="57" y="19"/>
                </a:cxn>
                <a:cxn ang="0">
                  <a:pos x="174" y="0"/>
                </a:cxn>
                <a:cxn ang="0">
                  <a:pos x="174" y="0"/>
                </a:cxn>
                <a:cxn ang="0">
                  <a:pos x="182" y="13"/>
                </a:cxn>
                <a:cxn ang="0">
                  <a:pos x="184" y="228"/>
                </a:cxn>
                <a:cxn ang="0">
                  <a:pos x="198" y="333"/>
                </a:cxn>
              </a:cxnLst>
              <a:rect l="0" t="0" r="r" b="b"/>
              <a:pathLst>
                <a:path w="198" h="357">
                  <a:moveTo>
                    <a:pt x="198" y="333"/>
                  </a:moveTo>
                  <a:cubicBezTo>
                    <a:pt x="187" y="334"/>
                    <a:pt x="180" y="335"/>
                    <a:pt x="169" y="337"/>
                  </a:cubicBezTo>
                  <a:cubicBezTo>
                    <a:pt x="165" y="336"/>
                    <a:pt x="165" y="336"/>
                    <a:pt x="165" y="336"/>
                  </a:cubicBezTo>
                  <a:cubicBezTo>
                    <a:pt x="157" y="338"/>
                    <a:pt x="154" y="342"/>
                    <a:pt x="147" y="347"/>
                  </a:cubicBezTo>
                  <a:cubicBezTo>
                    <a:pt x="144" y="350"/>
                    <a:pt x="142" y="352"/>
                    <a:pt x="139" y="354"/>
                  </a:cubicBezTo>
                  <a:cubicBezTo>
                    <a:pt x="136" y="355"/>
                    <a:pt x="135" y="357"/>
                    <a:pt x="132" y="357"/>
                  </a:cubicBezTo>
                  <a:cubicBezTo>
                    <a:pt x="131" y="357"/>
                    <a:pt x="130" y="357"/>
                    <a:pt x="129" y="357"/>
                  </a:cubicBezTo>
                  <a:cubicBezTo>
                    <a:pt x="129" y="357"/>
                    <a:pt x="129" y="357"/>
                    <a:pt x="129" y="357"/>
                  </a:cubicBezTo>
                  <a:cubicBezTo>
                    <a:pt x="129" y="350"/>
                    <a:pt x="128" y="346"/>
                    <a:pt x="126" y="339"/>
                  </a:cubicBezTo>
                  <a:cubicBezTo>
                    <a:pt x="124" y="334"/>
                    <a:pt x="121" y="332"/>
                    <a:pt x="117" y="329"/>
                  </a:cubicBezTo>
                  <a:cubicBezTo>
                    <a:pt x="115" y="327"/>
                    <a:pt x="113" y="326"/>
                    <a:pt x="113" y="323"/>
                  </a:cubicBezTo>
                  <a:cubicBezTo>
                    <a:pt x="113" y="322"/>
                    <a:pt x="114" y="321"/>
                    <a:pt x="114" y="319"/>
                  </a:cubicBezTo>
                  <a:cubicBezTo>
                    <a:pt x="115" y="315"/>
                    <a:pt x="115" y="312"/>
                    <a:pt x="115" y="308"/>
                  </a:cubicBezTo>
                  <a:cubicBezTo>
                    <a:pt x="115" y="304"/>
                    <a:pt x="110" y="304"/>
                    <a:pt x="107" y="301"/>
                  </a:cubicBezTo>
                  <a:cubicBezTo>
                    <a:pt x="5" y="317"/>
                    <a:pt x="5" y="317"/>
                    <a:pt x="5" y="317"/>
                  </a:cubicBezTo>
                  <a:cubicBezTo>
                    <a:pt x="4" y="317"/>
                    <a:pt x="4" y="316"/>
                    <a:pt x="3" y="315"/>
                  </a:cubicBezTo>
                  <a:cubicBezTo>
                    <a:pt x="2" y="313"/>
                    <a:pt x="3" y="310"/>
                    <a:pt x="2" y="307"/>
                  </a:cubicBezTo>
                  <a:cubicBezTo>
                    <a:pt x="1" y="304"/>
                    <a:pt x="0" y="302"/>
                    <a:pt x="0" y="299"/>
                  </a:cubicBezTo>
                  <a:cubicBezTo>
                    <a:pt x="0" y="296"/>
                    <a:pt x="2" y="294"/>
                    <a:pt x="4" y="292"/>
                  </a:cubicBezTo>
                  <a:cubicBezTo>
                    <a:pt x="5" y="290"/>
                    <a:pt x="6" y="288"/>
                    <a:pt x="7" y="286"/>
                  </a:cubicBezTo>
                  <a:cubicBezTo>
                    <a:pt x="8" y="284"/>
                    <a:pt x="9" y="283"/>
                    <a:pt x="9" y="280"/>
                  </a:cubicBezTo>
                  <a:cubicBezTo>
                    <a:pt x="9" y="277"/>
                    <a:pt x="5" y="275"/>
                    <a:pt x="5" y="271"/>
                  </a:cubicBezTo>
                  <a:cubicBezTo>
                    <a:pt x="5" y="270"/>
                    <a:pt x="5" y="269"/>
                    <a:pt x="6" y="269"/>
                  </a:cubicBezTo>
                  <a:cubicBezTo>
                    <a:pt x="7" y="267"/>
                    <a:pt x="9" y="268"/>
                    <a:pt x="10" y="267"/>
                  </a:cubicBezTo>
                  <a:cubicBezTo>
                    <a:pt x="12" y="264"/>
                    <a:pt x="9" y="262"/>
                    <a:pt x="10" y="259"/>
                  </a:cubicBezTo>
                  <a:cubicBezTo>
                    <a:pt x="13" y="255"/>
                    <a:pt x="17" y="255"/>
                    <a:pt x="19" y="251"/>
                  </a:cubicBezTo>
                  <a:cubicBezTo>
                    <a:pt x="21" y="248"/>
                    <a:pt x="21" y="247"/>
                    <a:pt x="21" y="244"/>
                  </a:cubicBezTo>
                  <a:cubicBezTo>
                    <a:pt x="21" y="240"/>
                    <a:pt x="20" y="237"/>
                    <a:pt x="22" y="233"/>
                  </a:cubicBezTo>
                  <a:cubicBezTo>
                    <a:pt x="23" y="230"/>
                    <a:pt x="26" y="229"/>
                    <a:pt x="26" y="226"/>
                  </a:cubicBezTo>
                  <a:cubicBezTo>
                    <a:pt x="27" y="223"/>
                    <a:pt x="26" y="221"/>
                    <a:pt x="26" y="218"/>
                  </a:cubicBezTo>
                  <a:cubicBezTo>
                    <a:pt x="26" y="210"/>
                    <a:pt x="26" y="206"/>
                    <a:pt x="23" y="198"/>
                  </a:cubicBezTo>
                  <a:cubicBezTo>
                    <a:pt x="21" y="194"/>
                    <a:pt x="23" y="190"/>
                    <a:pt x="22" y="185"/>
                  </a:cubicBezTo>
                  <a:cubicBezTo>
                    <a:pt x="22" y="182"/>
                    <a:pt x="20" y="180"/>
                    <a:pt x="19" y="177"/>
                  </a:cubicBezTo>
                  <a:cubicBezTo>
                    <a:pt x="18" y="175"/>
                    <a:pt x="17" y="173"/>
                    <a:pt x="16" y="171"/>
                  </a:cubicBezTo>
                  <a:cubicBezTo>
                    <a:pt x="16" y="171"/>
                    <a:pt x="16" y="171"/>
                    <a:pt x="16" y="171"/>
                  </a:cubicBezTo>
                  <a:cubicBezTo>
                    <a:pt x="16" y="171"/>
                    <a:pt x="16" y="170"/>
                    <a:pt x="16" y="169"/>
                  </a:cubicBezTo>
                  <a:cubicBezTo>
                    <a:pt x="15" y="166"/>
                    <a:pt x="16" y="164"/>
                    <a:pt x="16" y="161"/>
                  </a:cubicBezTo>
                  <a:cubicBezTo>
                    <a:pt x="16" y="157"/>
                    <a:pt x="15" y="155"/>
                    <a:pt x="15" y="152"/>
                  </a:cubicBezTo>
                  <a:cubicBezTo>
                    <a:pt x="14" y="144"/>
                    <a:pt x="15" y="140"/>
                    <a:pt x="13" y="133"/>
                  </a:cubicBezTo>
                  <a:cubicBezTo>
                    <a:pt x="13" y="130"/>
                    <a:pt x="10" y="128"/>
                    <a:pt x="10" y="125"/>
                  </a:cubicBezTo>
                  <a:cubicBezTo>
                    <a:pt x="10" y="120"/>
                    <a:pt x="12" y="118"/>
                    <a:pt x="14" y="113"/>
                  </a:cubicBezTo>
                  <a:cubicBezTo>
                    <a:pt x="15" y="109"/>
                    <a:pt x="15" y="106"/>
                    <a:pt x="15" y="102"/>
                  </a:cubicBezTo>
                  <a:cubicBezTo>
                    <a:pt x="17" y="91"/>
                    <a:pt x="29" y="89"/>
                    <a:pt x="29" y="79"/>
                  </a:cubicBezTo>
                  <a:cubicBezTo>
                    <a:pt x="29" y="77"/>
                    <a:pt x="27" y="76"/>
                    <a:pt x="27" y="74"/>
                  </a:cubicBezTo>
                  <a:cubicBezTo>
                    <a:pt x="27" y="72"/>
                    <a:pt x="29" y="72"/>
                    <a:pt x="29" y="71"/>
                  </a:cubicBezTo>
                  <a:cubicBezTo>
                    <a:pt x="32" y="68"/>
                    <a:pt x="34" y="67"/>
                    <a:pt x="37" y="65"/>
                  </a:cubicBezTo>
                  <a:cubicBezTo>
                    <a:pt x="40" y="61"/>
                    <a:pt x="42" y="58"/>
                    <a:pt x="42" y="53"/>
                  </a:cubicBezTo>
                  <a:cubicBezTo>
                    <a:pt x="42" y="51"/>
                    <a:pt x="42" y="49"/>
                    <a:pt x="42" y="47"/>
                  </a:cubicBezTo>
                  <a:cubicBezTo>
                    <a:pt x="42" y="46"/>
                    <a:pt x="42" y="45"/>
                    <a:pt x="42" y="45"/>
                  </a:cubicBezTo>
                  <a:cubicBezTo>
                    <a:pt x="42" y="43"/>
                    <a:pt x="44" y="42"/>
                    <a:pt x="44" y="41"/>
                  </a:cubicBezTo>
                  <a:cubicBezTo>
                    <a:pt x="46" y="37"/>
                    <a:pt x="47" y="35"/>
                    <a:pt x="49" y="31"/>
                  </a:cubicBezTo>
                  <a:cubicBezTo>
                    <a:pt x="50" y="30"/>
                    <a:pt x="51" y="29"/>
                    <a:pt x="53" y="28"/>
                  </a:cubicBezTo>
                  <a:cubicBezTo>
                    <a:pt x="55" y="25"/>
                    <a:pt x="56" y="22"/>
                    <a:pt x="57" y="19"/>
                  </a:cubicBezTo>
                  <a:cubicBezTo>
                    <a:pt x="57" y="19"/>
                    <a:pt x="57" y="19"/>
                    <a:pt x="57" y="19"/>
                  </a:cubicBezTo>
                  <a:cubicBezTo>
                    <a:pt x="174" y="0"/>
                    <a:pt x="174" y="0"/>
                    <a:pt x="174" y="0"/>
                  </a:cubicBezTo>
                  <a:cubicBezTo>
                    <a:pt x="174" y="0"/>
                    <a:pt x="174" y="0"/>
                    <a:pt x="174" y="0"/>
                  </a:cubicBezTo>
                  <a:cubicBezTo>
                    <a:pt x="178" y="5"/>
                    <a:pt x="180" y="8"/>
                    <a:pt x="182" y="13"/>
                  </a:cubicBezTo>
                  <a:cubicBezTo>
                    <a:pt x="184" y="228"/>
                    <a:pt x="184" y="228"/>
                    <a:pt x="184" y="228"/>
                  </a:cubicBezTo>
                  <a:cubicBezTo>
                    <a:pt x="198" y="333"/>
                    <a:pt x="198" y="333"/>
                    <a:pt x="198" y="33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3" name="Freeform 9"/>
            <p:cNvSpPr>
              <a:spLocks/>
            </p:cNvSpPr>
            <p:nvPr/>
          </p:nvSpPr>
          <p:spPr bwMode="auto">
            <a:xfrm>
              <a:off x="4538663" y="2811463"/>
              <a:ext cx="725488" cy="323850"/>
            </a:xfrm>
            <a:custGeom>
              <a:avLst/>
              <a:gdLst/>
              <a:ahLst/>
              <a:cxnLst>
                <a:cxn ang="0">
                  <a:pos x="123" y="184"/>
                </a:cxn>
                <a:cxn ang="0">
                  <a:pos x="140" y="181"/>
                </a:cxn>
                <a:cxn ang="0">
                  <a:pos x="156" y="182"/>
                </a:cxn>
                <a:cxn ang="0">
                  <a:pos x="273" y="165"/>
                </a:cxn>
                <a:cxn ang="0">
                  <a:pos x="336" y="149"/>
                </a:cxn>
                <a:cxn ang="0">
                  <a:pos x="337" y="129"/>
                </a:cxn>
                <a:cxn ang="0">
                  <a:pos x="342" y="124"/>
                </a:cxn>
                <a:cxn ang="0">
                  <a:pos x="353" y="116"/>
                </a:cxn>
                <a:cxn ang="0">
                  <a:pos x="361" y="106"/>
                </a:cxn>
                <a:cxn ang="0">
                  <a:pos x="384" y="86"/>
                </a:cxn>
                <a:cxn ang="0">
                  <a:pos x="395" y="76"/>
                </a:cxn>
                <a:cxn ang="0">
                  <a:pos x="416" y="54"/>
                </a:cxn>
                <a:cxn ang="0">
                  <a:pos x="429" y="46"/>
                </a:cxn>
                <a:cxn ang="0">
                  <a:pos x="444" y="36"/>
                </a:cxn>
                <a:cxn ang="0">
                  <a:pos x="450" y="34"/>
                </a:cxn>
                <a:cxn ang="0">
                  <a:pos x="466" y="25"/>
                </a:cxn>
                <a:cxn ang="0">
                  <a:pos x="469" y="15"/>
                </a:cxn>
                <a:cxn ang="0">
                  <a:pos x="468" y="0"/>
                </a:cxn>
                <a:cxn ang="0">
                  <a:pos x="362" y="27"/>
                </a:cxn>
                <a:cxn ang="0">
                  <a:pos x="358" y="28"/>
                </a:cxn>
                <a:cxn ang="0">
                  <a:pos x="282" y="41"/>
                </a:cxn>
                <a:cxn ang="0">
                  <a:pos x="265" y="39"/>
                </a:cxn>
                <a:cxn ang="0">
                  <a:pos x="122" y="69"/>
                </a:cxn>
                <a:cxn ang="0">
                  <a:pos x="95" y="79"/>
                </a:cxn>
                <a:cxn ang="0">
                  <a:pos x="80" y="81"/>
                </a:cxn>
                <a:cxn ang="0">
                  <a:pos x="51" y="80"/>
                </a:cxn>
                <a:cxn ang="0">
                  <a:pos x="35" y="94"/>
                </a:cxn>
                <a:cxn ang="0">
                  <a:pos x="30" y="103"/>
                </a:cxn>
                <a:cxn ang="0">
                  <a:pos x="27" y="122"/>
                </a:cxn>
                <a:cxn ang="0">
                  <a:pos x="26" y="132"/>
                </a:cxn>
                <a:cxn ang="0">
                  <a:pos x="16" y="152"/>
                </a:cxn>
                <a:cxn ang="0">
                  <a:pos x="16" y="163"/>
                </a:cxn>
                <a:cxn ang="0">
                  <a:pos x="9" y="185"/>
                </a:cxn>
                <a:cxn ang="0">
                  <a:pos x="0" y="200"/>
                </a:cxn>
                <a:cxn ang="0">
                  <a:pos x="1" y="209"/>
                </a:cxn>
                <a:cxn ang="0">
                  <a:pos x="118" y="190"/>
                </a:cxn>
              </a:cxnLst>
              <a:rect l="0" t="0" r="r" b="b"/>
              <a:pathLst>
                <a:path w="470" h="209">
                  <a:moveTo>
                    <a:pt x="118" y="190"/>
                  </a:moveTo>
                  <a:cubicBezTo>
                    <a:pt x="120" y="188"/>
                    <a:pt x="120" y="186"/>
                    <a:pt x="123" y="184"/>
                  </a:cubicBezTo>
                  <a:cubicBezTo>
                    <a:pt x="124" y="184"/>
                    <a:pt x="125" y="185"/>
                    <a:pt x="127" y="184"/>
                  </a:cubicBezTo>
                  <a:cubicBezTo>
                    <a:pt x="132" y="183"/>
                    <a:pt x="135" y="182"/>
                    <a:pt x="140" y="181"/>
                  </a:cubicBezTo>
                  <a:cubicBezTo>
                    <a:pt x="144" y="181"/>
                    <a:pt x="146" y="179"/>
                    <a:pt x="150" y="179"/>
                  </a:cubicBezTo>
                  <a:cubicBezTo>
                    <a:pt x="152" y="179"/>
                    <a:pt x="153" y="181"/>
                    <a:pt x="156" y="182"/>
                  </a:cubicBezTo>
                  <a:cubicBezTo>
                    <a:pt x="160" y="183"/>
                    <a:pt x="163" y="184"/>
                    <a:pt x="167" y="185"/>
                  </a:cubicBezTo>
                  <a:cubicBezTo>
                    <a:pt x="273" y="165"/>
                    <a:pt x="273" y="165"/>
                    <a:pt x="273" y="165"/>
                  </a:cubicBezTo>
                  <a:cubicBezTo>
                    <a:pt x="274" y="165"/>
                    <a:pt x="274" y="165"/>
                    <a:pt x="274" y="165"/>
                  </a:cubicBezTo>
                  <a:cubicBezTo>
                    <a:pt x="336" y="149"/>
                    <a:pt x="336" y="149"/>
                    <a:pt x="336" y="149"/>
                  </a:cubicBezTo>
                  <a:cubicBezTo>
                    <a:pt x="336" y="149"/>
                    <a:pt x="336" y="149"/>
                    <a:pt x="336" y="149"/>
                  </a:cubicBezTo>
                  <a:cubicBezTo>
                    <a:pt x="336" y="142"/>
                    <a:pt x="337" y="136"/>
                    <a:pt x="337" y="129"/>
                  </a:cubicBezTo>
                  <a:cubicBezTo>
                    <a:pt x="337" y="128"/>
                    <a:pt x="336" y="127"/>
                    <a:pt x="336" y="127"/>
                  </a:cubicBezTo>
                  <a:cubicBezTo>
                    <a:pt x="337" y="125"/>
                    <a:pt x="340" y="125"/>
                    <a:pt x="342" y="124"/>
                  </a:cubicBezTo>
                  <a:cubicBezTo>
                    <a:pt x="345" y="123"/>
                    <a:pt x="347" y="122"/>
                    <a:pt x="350" y="120"/>
                  </a:cubicBezTo>
                  <a:cubicBezTo>
                    <a:pt x="351" y="119"/>
                    <a:pt x="353" y="118"/>
                    <a:pt x="353" y="116"/>
                  </a:cubicBezTo>
                  <a:cubicBezTo>
                    <a:pt x="354" y="115"/>
                    <a:pt x="354" y="114"/>
                    <a:pt x="354" y="112"/>
                  </a:cubicBezTo>
                  <a:cubicBezTo>
                    <a:pt x="356" y="109"/>
                    <a:pt x="358" y="108"/>
                    <a:pt x="361" y="106"/>
                  </a:cubicBezTo>
                  <a:cubicBezTo>
                    <a:pt x="364" y="104"/>
                    <a:pt x="366" y="102"/>
                    <a:pt x="369" y="100"/>
                  </a:cubicBezTo>
                  <a:cubicBezTo>
                    <a:pt x="375" y="95"/>
                    <a:pt x="379" y="91"/>
                    <a:pt x="384" y="86"/>
                  </a:cubicBezTo>
                  <a:cubicBezTo>
                    <a:pt x="386" y="84"/>
                    <a:pt x="386" y="83"/>
                    <a:pt x="388" y="82"/>
                  </a:cubicBezTo>
                  <a:cubicBezTo>
                    <a:pt x="391" y="80"/>
                    <a:pt x="392" y="78"/>
                    <a:pt x="395" y="76"/>
                  </a:cubicBezTo>
                  <a:cubicBezTo>
                    <a:pt x="400" y="71"/>
                    <a:pt x="404" y="70"/>
                    <a:pt x="408" y="65"/>
                  </a:cubicBezTo>
                  <a:cubicBezTo>
                    <a:pt x="412" y="62"/>
                    <a:pt x="414" y="59"/>
                    <a:pt x="416" y="54"/>
                  </a:cubicBezTo>
                  <a:cubicBezTo>
                    <a:pt x="418" y="51"/>
                    <a:pt x="418" y="49"/>
                    <a:pt x="421" y="47"/>
                  </a:cubicBezTo>
                  <a:cubicBezTo>
                    <a:pt x="424" y="46"/>
                    <a:pt x="426" y="46"/>
                    <a:pt x="429" y="46"/>
                  </a:cubicBezTo>
                  <a:cubicBezTo>
                    <a:pt x="434" y="44"/>
                    <a:pt x="436" y="42"/>
                    <a:pt x="440" y="39"/>
                  </a:cubicBezTo>
                  <a:cubicBezTo>
                    <a:pt x="441" y="38"/>
                    <a:pt x="443" y="37"/>
                    <a:pt x="444" y="36"/>
                  </a:cubicBezTo>
                  <a:cubicBezTo>
                    <a:pt x="444" y="35"/>
                    <a:pt x="444" y="34"/>
                    <a:pt x="444" y="34"/>
                  </a:cubicBezTo>
                  <a:cubicBezTo>
                    <a:pt x="446" y="33"/>
                    <a:pt x="448" y="34"/>
                    <a:pt x="450" y="34"/>
                  </a:cubicBezTo>
                  <a:cubicBezTo>
                    <a:pt x="453" y="34"/>
                    <a:pt x="455" y="33"/>
                    <a:pt x="458" y="32"/>
                  </a:cubicBezTo>
                  <a:cubicBezTo>
                    <a:pt x="462" y="31"/>
                    <a:pt x="465" y="29"/>
                    <a:pt x="466" y="25"/>
                  </a:cubicBezTo>
                  <a:cubicBezTo>
                    <a:pt x="466" y="24"/>
                    <a:pt x="466" y="22"/>
                    <a:pt x="466" y="21"/>
                  </a:cubicBezTo>
                  <a:cubicBezTo>
                    <a:pt x="467" y="19"/>
                    <a:pt x="468" y="17"/>
                    <a:pt x="469" y="15"/>
                  </a:cubicBezTo>
                  <a:cubicBezTo>
                    <a:pt x="469" y="14"/>
                    <a:pt x="470" y="13"/>
                    <a:pt x="470" y="12"/>
                  </a:cubicBezTo>
                  <a:cubicBezTo>
                    <a:pt x="470" y="7"/>
                    <a:pt x="468" y="5"/>
                    <a:pt x="468" y="0"/>
                  </a:cubicBezTo>
                  <a:cubicBezTo>
                    <a:pt x="468" y="0"/>
                    <a:pt x="468" y="0"/>
                    <a:pt x="468" y="0"/>
                  </a:cubicBezTo>
                  <a:cubicBezTo>
                    <a:pt x="362" y="27"/>
                    <a:pt x="362" y="27"/>
                    <a:pt x="362" y="27"/>
                  </a:cubicBezTo>
                  <a:cubicBezTo>
                    <a:pt x="362" y="27"/>
                    <a:pt x="362" y="27"/>
                    <a:pt x="362" y="27"/>
                  </a:cubicBezTo>
                  <a:cubicBezTo>
                    <a:pt x="358" y="28"/>
                    <a:pt x="358" y="28"/>
                    <a:pt x="358" y="28"/>
                  </a:cubicBezTo>
                  <a:cubicBezTo>
                    <a:pt x="352" y="27"/>
                    <a:pt x="352" y="27"/>
                    <a:pt x="352" y="27"/>
                  </a:cubicBezTo>
                  <a:cubicBezTo>
                    <a:pt x="282" y="41"/>
                    <a:pt x="282" y="41"/>
                    <a:pt x="282" y="41"/>
                  </a:cubicBezTo>
                  <a:cubicBezTo>
                    <a:pt x="279" y="41"/>
                    <a:pt x="276" y="42"/>
                    <a:pt x="273" y="41"/>
                  </a:cubicBezTo>
                  <a:cubicBezTo>
                    <a:pt x="270" y="41"/>
                    <a:pt x="269" y="39"/>
                    <a:pt x="265" y="39"/>
                  </a:cubicBezTo>
                  <a:cubicBezTo>
                    <a:pt x="134" y="64"/>
                    <a:pt x="134" y="64"/>
                    <a:pt x="134" y="64"/>
                  </a:cubicBezTo>
                  <a:cubicBezTo>
                    <a:pt x="130" y="66"/>
                    <a:pt x="127" y="67"/>
                    <a:pt x="122" y="69"/>
                  </a:cubicBezTo>
                  <a:cubicBezTo>
                    <a:pt x="120" y="70"/>
                    <a:pt x="119" y="70"/>
                    <a:pt x="116" y="71"/>
                  </a:cubicBezTo>
                  <a:cubicBezTo>
                    <a:pt x="109" y="75"/>
                    <a:pt x="104" y="78"/>
                    <a:pt x="95" y="79"/>
                  </a:cubicBezTo>
                  <a:cubicBezTo>
                    <a:pt x="91" y="80"/>
                    <a:pt x="89" y="79"/>
                    <a:pt x="86" y="80"/>
                  </a:cubicBezTo>
                  <a:cubicBezTo>
                    <a:pt x="83" y="80"/>
                    <a:pt x="82" y="81"/>
                    <a:pt x="80" y="81"/>
                  </a:cubicBezTo>
                  <a:cubicBezTo>
                    <a:pt x="71" y="83"/>
                    <a:pt x="60" y="79"/>
                    <a:pt x="51" y="80"/>
                  </a:cubicBezTo>
                  <a:cubicBezTo>
                    <a:pt x="51" y="80"/>
                    <a:pt x="51" y="80"/>
                    <a:pt x="51" y="80"/>
                  </a:cubicBezTo>
                  <a:cubicBezTo>
                    <a:pt x="48" y="82"/>
                    <a:pt x="46" y="83"/>
                    <a:pt x="43" y="85"/>
                  </a:cubicBezTo>
                  <a:cubicBezTo>
                    <a:pt x="39" y="88"/>
                    <a:pt x="39" y="91"/>
                    <a:pt x="35" y="94"/>
                  </a:cubicBezTo>
                  <a:cubicBezTo>
                    <a:pt x="35" y="95"/>
                    <a:pt x="34" y="95"/>
                    <a:pt x="33" y="95"/>
                  </a:cubicBezTo>
                  <a:cubicBezTo>
                    <a:pt x="32" y="98"/>
                    <a:pt x="32" y="100"/>
                    <a:pt x="30" y="103"/>
                  </a:cubicBezTo>
                  <a:cubicBezTo>
                    <a:pt x="29" y="107"/>
                    <a:pt x="27" y="109"/>
                    <a:pt x="27" y="113"/>
                  </a:cubicBezTo>
                  <a:cubicBezTo>
                    <a:pt x="27" y="116"/>
                    <a:pt x="27" y="119"/>
                    <a:pt x="27" y="122"/>
                  </a:cubicBezTo>
                  <a:cubicBezTo>
                    <a:pt x="27" y="126"/>
                    <a:pt x="27" y="129"/>
                    <a:pt x="26" y="132"/>
                  </a:cubicBezTo>
                  <a:cubicBezTo>
                    <a:pt x="26" y="132"/>
                    <a:pt x="26" y="132"/>
                    <a:pt x="26" y="132"/>
                  </a:cubicBezTo>
                  <a:cubicBezTo>
                    <a:pt x="26" y="134"/>
                    <a:pt x="26" y="137"/>
                    <a:pt x="25" y="140"/>
                  </a:cubicBezTo>
                  <a:cubicBezTo>
                    <a:pt x="23" y="145"/>
                    <a:pt x="18" y="146"/>
                    <a:pt x="16" y="152"/>
                  </a:cubicBezTo>
                  <a:cubicBezTo>
                    <a:pt x="16" y="153"/>
                    <a:pt x="16" y="154"/>
                    <a:pt x="16" y="155"/>
                  </a:cubicBezTo>
                  <a:cubicBezTo>
                    <a:pt x="16" y="158"/>
                    <a:pt x="16" y="161"/>
                    <a:pt x="16" y="163"/>
                  </a:cubicBezTo>
                  <a:cubicBezTo>
                    <a:pt x="16" y="168"/>
                    <a:pt x="14" y="171"/>
                    <a:pt x="11" y="175"/>
                  </a:cubicBezTo>
                  <a:cubicBezTo>
                    <a:pt x="9" y="178"/>
                    <a:pt x="9" y="181"/>
                    <a:pt x="9" y="185"/>
                  </a:cubicBezTo>
                  <a:cubicBezTo>
                    <a:pt x="8" y="190"/>
                    <a:pt x="6" y="192"/>
                    <a:pt x="3" y="196"/>
                  </a:cubicBezTo>
                  <a:cubicBezTo>
                    <a:pt x="2" y="198"/>
                    <a:pt x="1" y="198"/>
                    <a:pt x="0" y="200"/>
                  </a:cubicBezTo>
                  <a:cubicBezTo>
                    <a:pt x="0" y="203"/>
                    <a:pt x="1" y="204"/>
                    <a:pt x="1" y="206"/>
                  </a:cubicBezTo>
                  <a:cubicBezTo>
                    <a:pt x="1" y="207"/>
                    <a:pt x="1" y="208"/>
                    <a:pt x="1" y="209"/>
                  </a:cubicBezTo>
                  <a:cubicBezTo>
                    <a:pt x="1" y="209"/>
                    <a:pt x="1" y="209"/>
                    <a:pt x="1" y="209"/>
                  </a:cubicBezTo>
                  <a:cubicBezTo>
                    <a:pt x="118" y="190"/>
                    <a:pt x="118" y="190"/>
                    <a:pt x="118" y="19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4" name="Freeform 10"/>
            <p:cNvSpPr>
              <a:spLocks/>
            </p:cNvSpPr>
            <p:nvPr/>
          </p:nvSpPr>
          <p:spPr bwMode="auto">
            <a:xfrm>
              <a:off x="5165725" y="2955925"/>
              <a:ext cx="436563" cy="331788"/>
            </a:xfrm>
            <a:custGeom>
              <a:avLst/>
              <a:gdLst/>
              <a:ahLst/>
              <a:cxnLst>
                <a:cxn ang="0">
                  <a:pos x="4" y="38"/>
                </a:cxn>
                <a:cxn ang="0">
                  <a:pos x="0" y="52"/>
                </a:cxn>
                <a:cxn ang="0">
                  <a:pos x="2" y="59"/>
                </a:cxn>
                <a:cxn ang="0">
                  <a:pos x="6" y="65"/>
                </a:cxn>
                <a:cxn ang="0">
                  <a:pos x="20" y="73"/>
                </a:cxn>
                <a:cxn ang="0">
                  <a:pos x="34" y="90"/>
                </a:cxn>
                <a:cxn ang="0">
                  <a:pos x="41" y="97"/>
                </a:cxn>
                <a:cxn ang="0">
                  <a:pos x="67" y="110"/>
                </a:cxn>
                <a:cxn ang="0">
                  <a:pos x="93" y="129"/>
                </a:cxn>
                <a:cxn ang="0">
                  <a:pos x="105" y="142"/>
                </a:cxn>
                <a:cxn ang="0">
                  <a:pos x="108" y="142"/>
                </a:cxn>
                <a:cxn ang="0">
                  <a:pos x="119" y="145"/>
                </a:cxn>
                <a:cxn ang="0">
                  <a:pos x="125" y="155"/>
                </a:cxn>
                <a:cxn ang="0">
                  <a:pos x="128" y="170"/>
                </a:cxn>
                <a:cxn ang="0">
                  <a:pos x="141" y="186"/>
                </a:cxn>
                <a:cxn ang="0">
                  <a:pos x="151" y="194"/>
                </a:cxn>
                <a:cxn ang="0">
                  <a:pos x="158" y="210"/>
                </a:cxn>
                <a:cxn ang="0">
                  <a:pos x="161" y="214"/>
                </a:cxn>
                <a:cxn ang="0">
                  <a:pos x="170" y="215"/>
                </a:cxn>
                <a:cxn ang="0">
                  <a:pos x="170" y="215"/>
                </a:cxn>
                <a:cxn ang="0">
                  <a:pos x="169" y="212"/>
                </a:cxn>
                <a:cxn ang="0">
                  <a:pos x="174" y="198"/>
                </a:cxn>
                <a:cxn ang="0">
                  <a:pos x="171" y="187"/>
                </a:cxn>
                <a:cxn ang="0">
                  <a:pos x="173" y="186"/>
                </a:cxn>
                <a:cxn ang="0">
                  <a:pos x="179" y="189"/>
                </a:cxn>
                <a:cxn ang="0">
                  <a:pos x="184" y="180"/>
                </a:cxn>
                <a:cxn ang="0">
                  <a:pos x="192" y="176"/>
                </a:cxn>
                <a:cxn ang="0">
                  <a:pos x="204" y="171"/>
                </a:cxn>
                <a:cxn ang="0">
                  <a:pos x="209" y="163"/>
                </a:cxn>
                <a:cxn ang="0">
                  <a:pos x="221" y="154"/>
                </a:cxn>
                <a:cxn ang="0">
                  <a:pos x="226" y="145"/>
                </a:cxn>
                <a:cxn ang="0">
                  <a:pos x="226" y="141"/>
                </a:cxn>
                <a:cxn ang="0">
                  <a:pos x="233" y="136"/>
                </a:cxn>
                <a:cxn ang="0">
                  <a:pos x="238" y="129"/>
                </a:cxn>
                <a:cxn ang="0">
                  <a:pos x="240" y="128"/>
                </a:cxn>
                <a:cxn ang="0">
                  <a:pos x="245" y="118"/>
                </a:cxn>
                <a:cxn ang="0">
                  <a:pos x="249" y="110"/>
                </a:cxn>
                <a:cxn ang="0">
                  <a:pos x="249" y="104"/>
                </a:cxn>
                <a:cxn ang="0">
                  <a:pos x="253" y="102"/>
                </a:cxn>
                <a:cxn ang="0">
                  <a:pos x="259" y="92"/>
                </a:cxn>
                <a:cxn ang="0">
                  <a:pos x="266" y="81"/>
                </a:cxn>
                <a:cxn ang="0">
                  <a:pos x="269" y="73"/>
                </a:cxn>
                <a:cxn ang="0">
                  <a:pos x="280" y="52"/>
                </a:cxn>
                <a:cxn ang="0">
                  <a:pos x="283" y="48"/>
                </a:cxn>
                <a:cxn ang="0">
                  <a:pos x="283" y="48"/>
                </a:cxn>
                <a:cxn ang="0">
                  <a:pos x="210" y="0"/>
                </a:cxn>
                <a:cxn ang="0">
                  <a:pos x="150" y="17"/>
                </a:cxn>
                <a:cxn ang="0">
                  <a:pos x="140" y="8"/>
                </a:cxn>
                <a:cxn ang="0">
                  <a:pos x="133" y="3"/>
                </a:cxn>
                <a:cxn ang="0">
                  <a:pos x="126" y="0"/>
                </a:cxn>
                <a:cxn ang="0">
                  <a:pos x="111" y="2"/>
                </a:cxn>
                <a:cxn ang="0">
                  <a:pos x="99" y="3"/>
                </a:cxn>
                <a:cxn ang="0">
                  <a:pos x="87" y="6"/>
                </a:cxn>
                <a:cxn ang="0">
                  <a:pos x="77" y="8"/>
                </a:cxn>
                <a:cxn ang="0">
                  <a:pos x="65" y="11"/>
                </a:cxn>
                <a:cxn ang="0">
                  <a:pos x="34" y="20"/>
                </a:cxn>
                <a:cxn ang="0">
                  <a:pos x="28" y="24"/>
                </a:cxn>
                <a:cxn ang="0">
                  <a:pos x="19" y="30"/>
                </a:cxn>
                <a:cxn ang="0">
                  <a:pos x="7" y="34"/>
                </a:cxn>
                <a:cxn ang="0">
                  <a:pos x="4" y="38"/>
                </a:cxn>
              </a:cxnLst>
              <a:rect l="0" t="0" r="r" b="b"/>
              <a:pathLst>
                <a:path w="283" h="215">
                  <a:moveTo>
                    <a:pt x="4" y="38"/>
                  </a:moveTo>
                  <a:cubicBezTo>
                    <a:pt x="2" y="44"/>
                    <a:pt x="0" y="46"/>
                    <a:pt x="0" y="52"/>
                  </a:cubicBezTo>
                  <a:cubicBezTo>
                    <a:pt x="0" y="55"/>
                    <a:pt x="1" y="57"/>
                    <a:pt x="2" y="59"/>
                  </a:cubicBezTo>
                  <a:cubicBezTo>
                    <a:pt x="3" y="62"/>
                    <a:pt x="4" y="64"/>
                    <a:pt x="6" y="65"/>
                  </a:cubicBezTo>
                  <a:cubicBezTo>
                    <a:pt x="11" y="68"/>
                    <a:pt x="15" y="69"/>
                    <a:pt x="20" y="73"/>
                  </a:cubicBezTo>
                  <a:cubicBezTo>
                    <a:pt x="27" y="78"/>
                    <a:pt x="30" y="82"/>
                    <a:pt x="34" y="90"/>
                  </a:cubicBezTo>
                  <a:cubicBezTo>
                    <a:pt x="36" y="93"/>
                    <a:pt x="38" y="94"/>
                    <a:pt x="41" y="97"/>
                  </a:cubicBezTo>
                  <a:cubicBezTo>
                    <a:pt x="48" y="106"/>
                    <a:pt x="56" y="106"/>
                    <a:pt x="67" y="110"/>
                  </a:cubicBezTo>
                  <a:cubicBezTo>
                    <a:pt x="79" y="114"/>
                    <a:pt x="84" y="121"/>
                    <a:pt x="93" y="129"/>
                  </a:cubicBezTo>
                  <a:cubicBezTo>
                    <a:pt x="98" y="133"/>
                    <a:pt x="99" y="139"/>
                    <a:pt x="105" y="142"/>
                  </a:cubicBezTo>
                  <a:cubicBezTo>
                    <a:pt x="106" y="142"/>
                    <a:pt x="107" y="142"/>
                    <a:pt x="108" y="142"/>
                  </a:cubicBezTo>
                  <a:cubicBezTo>
                    <a:pt x="112" y="143"/>
                    <a:pt x="115" y="144"/>
                    <a:pt x="119" y="145"/>
                  </a:cubicBezTo>
                  <a:cubicBezTo>
                    <a:pt x="123" y="146"/>
                    <a:pt x="124" y="150"/>
                    <a:pt x="125" y="155"/>
                  </a:cubicBezTo>
                  <a:cubicBezTo>
                    <a:pt x="126" y="161"/>
                    <a:pt x="126" y="164"/>
                    <a:pt x="128" y="170"/>
                  </a:cubicBezTo>
                  <a:cubicBezTo>
                    <a:pt x="131" y="178"/>
                    <a:pt x="135" y="181"/>
                    <a:pt x="141" y="186"/>
                  </a:cubicBezTo>
                  <a:cubicBezTo>
                    <a:pt x="145" y="189"/>
                    <a:pt x="148" y="191"/>
                    <a:pt x="151" y="194"/>
                  </a:cubicBezTo>
                  <a:cubicBezTo>
                    <a:pt x="154" y="200"/>
                    <a:pt x="155" y="204"/>
                    <a:pt x="158" y="210"/>
                  </a:cubicBezTo>
                  <a:cubicBezTo>
                    <a:pt x="159" y="211"/>
                    <a:pt x="159" y="213"/>
                    <a:pt x="161" y="214"/>
                  </a:cubicBezTo>
                  <a:cubicBezTo>
                    <a:pt x="163" y="215"/>
                    <a:pt x="167" y="214"/>
                    <a:pt x="170" y="215"/>
                  </a:cubicBezTo>
                  <a:cubicBezTo>
                    <a:pt x="170" y="215"/>
                    <a:pt x="170" y="215"/>
                    <a:pt x="170" y="215"/>
                  </a:cubicBezTo>
                  <a:cubicBezTo>
                    <a:pt x="169" y="214"/>
                    <a:pt x="169" y="213"/>
                    <a:pt x="169" y="212"/>
                  </a:cubicBezTo>
                  <a:cubicBezTo>
                    <a:pt x="169" y="206"/>
                    <a:pt x="174" y="204"/>
                    <a:pt x="174" y="198"/>
                  </a:cubicBezTo>
                  <a:cubicBezTo>
                    <a:pt x="174" y="194"/>
                    <a:pt x="172" y="191"/>
                    <a:pt x="171" y="187"/>
                  </a:cubicBezTo>
                  <a:cubicBezTo>
                    <a:pt x="172" y="187"/>
                    <a:pt x="172" y="186"/>
                    <a:pt x="173" y="186"/>
                  </a:cubicBezTo>
                  <a:cubicBezTo>
                    <a:pt x="176" y="186"/>
                    <a:pt x="176" y="189"/>
                    <a:pt x="179" y="189"/>
                  </a:cubicBezTo>
                  <a:cubicBezTo>
                    <a:pt x="183" y="189"/>
                    <a:pt x="182" y="184"/>
                    <a:pt x="184" y="180"/>
                  </a:cubicBezTo>
                  <a:cubicBezTo>
                    <a:pt x="185" y="177"/>
                    <a:pt x="189" y="177"/>
                    <a:pt x="192" y="176"/>
                  </a:cubicBezTo>
                  <a:cubicBezTo>
                    <a:pt x="196" y="173"/>
                    <a:pt x="200" y="174"/>
                    <a:pt x="204" y="171"/>
                  </a:cubicBezTo>
                  <a:cubicBezTo>
                    <a:pt x="206" y="169"/>
                    <a:pt x="207" y="166"/>
                    <a:pt x="209" y="163"/>
                  </a:cubicBezTo>
                  <a:cubicBezTo>
                    <a:pt x="213" y="159"/>
                    <a:pt x="217" y="158"/>
                    <a:pt x="221" y="154"/>
                  </a:cubicBezTo>
                  <a:cubicBezTo>
                    <a:pt x="224" y="151"/>
                    <a:pt x="226" y="149"/>
                    <a:pt x="226" y="145"/>
                  </a:cubicBezTo>
                  <a:cubicBezTo>
                    <a:pt x="227" y="143"/>
                    <a:pt x="226" y="142"/>
                    <a:pt x="226" y="141"/>
                  </a:cubicBezTo>
                  <a:cubicBezTo>
                    <a:pt x="228" y="138"/>
                    <a:pt x="231" y="139"/>
                    <a:pt x="233" y="136"/>
                  </a:cubicBezTo>
                  <a:cubicBezTo>
                    <a:pt x="236" y="134"/>
                    <a:pt x="236" y="131"/>
                    <a:pt x="238" y="129"/>
                  </a:cubicBezTo>
                  <a:cubicBezTo>
                    <a:pt x="239" y="128"/>
                    <a:pt x="240" y="128"/>
                    <a:pt x="240" y="128"/>
                  </a:cubicBezTo>
                  <a:cubicBezTo>
                    <a:pt x="243" y="125"/>
                    <a:pt x="243" y="122"/>
                    <a:pt x="245" y="118"/>
                  </a:cubicBezTo>
                  <a:cubicBezTo>
                    <a:pt x="247" y="115"/>
                    <a:pt x="249" y="114"/>
                    <a:pt x="249" y="110"/>
                  </a:cubicBezTo>
                  <a:cubicBezTo>
                    <a:pt x="249" y="108"/>
                    <a:pt x="248" y="107"/>
                    <a:pt x="249" y="104"/>
                  </a:cubicBezTo>
                  <a:cubicBezTo>
                    <a:pt x="250" y="103"/>
                    <a:pt x="251" y="103"/>
                    <a:pt x="253" y="102"/>
                  </a:cubicBezTo>
                  <a:cubicBezTo>
                    <a:pt x="256" y="100"/>
                    <a:pt x="257" y="96"/>
                    <a:pt x="259" y="92"/>
                  </a:cubicBezTo>
                  <a:cubicBezTo>
                    <a:pt x="262" y="88"/>
                    <a:pt x="263" y="85"/>
                    <a:pt x="266" y="81"/>
                  </a:cubicBezTo>
                  <a:cubicBezTo>
                    <a:pt x="267" y="78"/>
                    <a:pt x="268" y="76"/>
                    <a:pt x="269" y="73"/>
                  </a:cubicBezTo>
                  <a:cubicBezTo>
                    <a:pt x="273" y="64"/>
                    <a:pt x="275" y="60"/>
                    <a:pt x="280" y="52"/>
                  </a:cubicBezTo>
                  <a:cubicBezTo>
                    <a:pt x="281" y="50"/>
                    <a:pt x="282" y="49"/>
                    <a:pt x="283" y="48"/>
                  </a:cubicBezTo>
                  <a:cubicBezTo>
                    <a:pt x="283" y="48"/>
                    <a:pt x="283" y="48"/>
                    <a:pt x="283" y="48"/>
                  </a:cubicBezTo>
                  <a:cubicBezTo>
                    <a:pt x="210" y="0"/>
                    <a:pt x="210" y="0"/>
                    <a:pt x="210" y="0"/>
                  </a:cubicBezTo>
                  <a:cubicBezTo>
                    <a:pt x="150" y="17"/>
                    <a:pt x="150" y="17"/>
                    <a:pt x="150" y="17"/>
                  </a:cubicBezTo>
                  <a:cubicBezTo>
                    <a:pt x="145" y="16"/>
                    <a:pt x="143" y="12"/>
                    <a:pt x="140" y="8"/>
                  </a:cubicBezTo>
                  <a:cubicBezTo>
                    <a:pt x="138" y="5"/>
                    <a:pt x="136" y="5"/>
                    <a:pt x="133" y="3"/>
                  </a:cubicBezTo>
                  <a:cubicBezTo>
                    <a:pt x="130" y="2"/>
                    <a:pt x="129" y="0"/>
                    <a:pt x="126" y="0"/>
                  </a:cubicBezTo>
                  <a:cubicBezTo>
                    <a:pt x="120" y="0"/>
                    <a:pt x="117" y="1"/>
                    <a:pt x="111" y="2"/>
                  </a:cubicBezTo>
                  <a:cubicBezTo>
                    <a:pt x="107" y="3"/>
                    <a:pt x="104" y="3"/>
                    <a:pt x="99" y="3"/>
                  </a:cubicBezTo>
                  <a:cubicBezTo>
                    <a:pt x="95" y="4"/>
                    <a:pt x="92" y="6"/>
                    <a:pt x="87" y="6"/>
                  </a:cubicBezTo>
                  <a:cubicBezTo>
                    <a:pt x="83" y="7"/>
                    <a:pt x="81" y="7"/>
                    <a:pt x="77" y="8"/>
                  </a:cubicBezTo>
                  <a:cubicBezTo>
                    <a:pt x="72" y="9"/>
                    <a:pt x="69" y="10"/>
                    <a:pt x="65" y="11"/>
                  </a:cubicBezTo>
                  <a:cubicBezTo>
                    <a:pt x="53" y="14"/>
                    <a:pt x="45" y="14"/>
                    <a:pt x="34" y="20"/>
                  </a:cubicBezTo>
                  <a:cubicBezTo>
                    <a:pt x="32" y="22"/>
                    <a:pt x="30" y="22"/>
                    <a:pt x="28" y="24"/>
                  </a:cubicBezTo>
                  <a:cubicBezTo>
                    <a:pt x="25" y="26"/>
                    <a:pt x="23" y="29"/>
                    <a:pt x="19" y="30"/>
                  </a:cubicBezTo>
                  <a:cubicBezTo>
                    <a:pt x="15" y="32"/>
                    <a:pt x="12" y="32"/>
                    <a:pt x="7" y="34"/>
                  </a:cubicBezTo>
                  <a:cubicBezTo>
                    <a:pt x="6" y="35"/>
                    <a:pt x="5" y="37"/>
                    <a:pt x="4" y="3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5" name="Freeform 11"/>
            <p:cNvSpPr>
              <a:spLocks/>
            </p:cNvSpPr>
            <p:nvPr/>
          </p:nvSpPr>
          <p:spPr bwMode="auto">
            <a:xfrm>
              <a:off x="5057775" y="2659063"/>
              <a:ext cx="746125" cy="382588"/>
            </a:xfrm>
            <a:custGeom>
              <a:avLst/>
              <a:gdLst/>
              <a:ahLst/>
              <a:cxnLst>
                <a:cxn ang="0">
                  <a:pos x="74" y="230"/>
                </a:cxn>
                <a:cxn ang="0">
                  <a:pos x="77" y="226"/>
                </a:cxn>
                <a:cxn ang="0">
                  <a:pos x="98" y="216"/>
                </a:cxn>
                <a:cxn ang="0">
                  <a:pos x="135" y="203"/>
                </a:cxn>
                <a:cxn ang="0">
                  <a:pos x="157" y="198"/>
                </a:cxn>
                <a:cxn ang="0">
                  <a:pos x="181" y="194"/>
                </a:cxn>
                <a:cxn ang="0">
                  <a:pos x="203" y="195"/>
                </a:cxn>
                <a:cxn ang="0">
                  <a:pos x="220" y="209"/>
                </a:cxn>
                <a:cxn ang="0">
                  <a:pos x="353" y="240"/>
                </a:cxn>
                <a:cxn ang="0">
                  <a:pos x="364" y="233"/>
                </a:cxn>
                <a:cxn ang="0">
                  <a:pos x="387" y="222"/>
                </a:cxn>
                <a:cxn ang="0">
                  <a:pos x="401" y="182"/>
                </a:cxn>
                <a:cxn ang="0">
                  <a:pos x="409" y="173"/>
                </a:cxn>
                <a:cxn ang="0">
                  <a:pos x="434" y="148"/>
                </a:cxn>
                <a:cxn ang="0">
                  <a:pos x="453" y="143"/>
                </a:cxn>
                <a:cxn ang="0">
                  <a:pos x="460" y="134"/>
                </a:cxn>
                <a:cxn ang="0">
                  <a:pos x="456" y="121"/>
                </a:cxn>
                <a:cxn ang="0">
                  <a:pos x="446" y="128"/>
                </a:cxn>
                <a:cxn ang="0">
                  <a:pos x="434" y="135"/>
                </a:cxn>
                <a:cxn ang="0">
                  <a:pos x="440" y="124"/>
                </a:cxn>
                <a:cxn ang="0">
                  <a:pos x="444" y="109"/>
                </a:cxn>
                <a:cxn ang="0">
                  <a:pos x="445" y="102"/>
                </a:cxn>
                <a:cxn ang="0">
                  <a:pos x="424" y="100"/>
                </a:cxn>
                <a:cxn ang="0">
                  <a:pos x="440" y="88"/>
                </a:cxn>
                <a:cxn ang="0">
                  <a:pos x="454" y="86"/>
                </a:cxn>
                <a:cxn ang="0">
                  <a:pos x="464" y="87"/>
                </a:cxn>
                <a:cxn ang="0">
                  <a:pos x="482" y="60"/>
                </a:cxn>
                <a:cxn ang="0">
                  <a:pos x="473" y="35"/>
                </a:cxn>
                <a:cxn ang="0">
                  <a:pos x="465" y="52"/>
                </a:cxn>
                <a:cxn ang="0">
                  <a:pos x="456" y="48"/>
                </a:cxn>
                <a:cxn ang="0">
                  <a:pos x="436" y="48"/>
                </a:cxn>
                <a:cxn ang="0">
                  <a:pos x="422" y="49"/>
                </a:cxn>
                <a:cxn ang="0">
                  <a:pos x="418" y="31"/>
                </a:cxn>
                <a:cxn ang="0">
                  <a:pos x="428" y="34"/>
                </a:cxn>
                <a:cxn ang="0">
                  <a:pos x="442" y="34"/>
                </a:cxn>
                <a:cxn ang="0">
                  <a:pos x="446" y="30"/>
                </a:cxn>
                <a:cxn ang="0">
                  <a:pos x="454" y="23"/>
                </a:cxn>
                <a:cxn ang="0">
                  <a:pos x="461" y="24"/>
                </a:cxn>
                <a:cxn ang="0">
                  <a:pos x="453" y="0"/>
                </a:cxn>
                <a:cxn ang="0">
                  <a:pos x="132" y="99"/>
                </a:cxn>
                <a:cxn ang="0">
                  <a:pos x="134" y="111"/>
                </a:cxn>
                <a:cxn ang="0">
                  <a:pos x="130" y="120"/>
                </a:cxn>
                <a:cxn ang="0">
                  <a:pos x="122" y="131"/>
                </a:cxn>
                <a:cxn ang="0">
                  <a:pos x="108" y="133"/>
                </a:cxn>
                <a:cxn ang="0">
                  <a:pos x="104" y="138"/>
                </a:cxn>
                <a:cxn ang="0">
                  <a:pos x="85" y="146"/>
                </a:cxn>
                <a:cxn ang="0">
                  <a:pos x="72" y="164"/>
                </a:cxn>
                <a:cxn ang="0">
                  <a:pos x="52" y="181"/>
                </a:cxn>
                <a:cxn ang="0">
                  <a:pos x="33" y="199"/>
                </a:cxn>
                <a:cxn ang="0">
                  <a:pos x="18" y="211"/>
                </a:cxn>
                <a:cxn ang="0">
                  <a:pos x="14" y="219"/>
                </a:cxn>
                <a:cxn ang="0">
                  <a:pos x="0" y="226"/>
                </a:cxn>
                <a:cxn ang="0">
                  <a:pos x="0" y="248"/>
                </a:cxn>
              </a:cxnLst>
              <a:rect l="0" t="0" r="r" b="b"/>
              <a:pathLst>
                <a:path w="484" h="248">
                  <a:moveTo>
                    <a:pt x="0" y="248"/>
                  </a:moveTo>
                  <a:cubicBezTo>
                    <a:pt x="74" y="230"/>
                    <a:pt x="74" y="230"/>
                    <a:pt x="74" y="230"/>
                  </a:cubicBezTo>
                  <a:cubicBezTo>
                    <a:pt x="74" y="230"/>
                    <a:pt x="74" y="230"/>
                    <a:pt x="74" y="230"/>
                  </a:cubicBezTo>
                  <a:cubicBezTo>
                    <a:pt x="75" y="229"/>
                    <a:pt x="76" y="227"/>
                    <a:pt x="77" y="226"/>
                  </a:cubicBezTo>
                  <a:cubicBezTo>
                    <a:pt x="82" y="224"/>
                    <a:pt x="85" y="224"/>
                    <a:pt x="89" y="222"/>
                  </a:cubicBezTo>
                  <a:cubicBezTo>
                    <a:pt x="93" y="221"/>
                    <a:pt x="95" y="218"/>
                    <a:pt x="98" y="216"/>
                  </a:cubicBezTo>
                  <a:cubicBezTo>
                    <a:pt x="100" y="214"/>
                    <a:pt x="102" y="214"/>
                    <a:pt x="104" y="212"/>
                  </a:cubicBezTo>
                  <a:cubicBezTo>
                    <a:pt x="115" y="206"/>
                    <a:pt x="123" y="206"/>
                    <a:pt x="135" y="203"/>
                  </a:cubicBezTo>
                  <a:cubicBezTo>
                    <a:pt x="139" y="202"/>
                    <a:pt x="142" y="201"/>
                    <a:pt x="147" y="200"/>
                  </a:cubicBezTo>
                  <a:cubicBezTo>
                    <a:pt x="151" y="199"/>
                    <a:pt x="153" y="199"/>
                    <a:pt x="157" y="198"/>
                  </a:cubicBezTo>
                  <a:cubicBezTo>
                    <a:pt x="162" y="198"/>
                    <a:pt x="165" y="196"/>
                    <a:pt x="169" y="195"/>
                  </a:cubicBezTo>
                  <a:cubicBezTo>
                    <a:pt x="174" y="195"/>
                    <a:pt x="177" y="195"/>
                    <a:pt x="181" y="194"/>
                  </a:cubicBezTo>
                  <a:cubicBezTo>
                    <a:pt x="187" y="193"/>
                    <a:pt x="190" y="192"/>
                    <a:pt x="196" y="192"/>
                  </a:cubicBezTo>
                  <a:cubicBezTo>
                    <a:pt x="199" y="192"/>
                    <a:pt x="200" y="194"/>
                    <a:pt x="203" y="195"/>
                  </a:cubicBezTo>
                  <a:cubicBezTo>
                    <a:pt x="206" y="197"/>
                    <a:pt x="208" y="197"/>
                    <a:pt x="210" y="200"/>
                  </a:cubicBezTo>
                  <a:cubicBezTo>
                    <a:pt x="213" y="204"/>
                    <a:pt x="215" y="208"/>
                    <a:pt x="220" y="209"/>
                  </a:cubicBezTo>
                  <a:cubicBezTo>
                    <a:pt x="280" y="192"/>
                    <a:pt x="280" y="192"/>
                    <a:pt x="280" y="192"/>
                  </a:cubicBezTo>
                  <a:cubicBezTo>
                    <a:pt x="353" y="240"/>
                    <a:pt x="353" y="240"/>
                    <a:pt x="353" y="240"/>
                  </a:cubicBezTo>
                  <a:cubicBezTo>
                    <a:pt x="353" y="240"/>
                    <a:pt x="353" y="240"/>
                    <a:pt x="353" y="240"/>
                  </a:cubicBezTo>
                  <a:cubicBezTo>
                    <a:pt x="356" y="237"/>
                    <a:pt x="359" y="235"/>
                    <a:pt x="364" y="233"/>
                  </a:cubicBezTo>
                  <a:cubicBezTo>
                    <a:pt x="368" y="230"/>
                    <a:pt x="371" y="228"/>
                    <a:pt x="375" y="226"/>
                  </a:cubicBezTo>
                  <a:cubicBezTo>
                    <a:pt x="380" y="224"/>
                    <a:pt x="383" y="224"/>
                    <a:pt x="387" y="222"/>
                  </a:cubicBezTo>
                  <a:cubicBezTo>
                    <a:pt x="393" y="218"/>
                    <a:pt x="393" y="212"/>
                    <a:pt x="395" y="206"/>
                  </a:cubicBezTo>
                  <a:cubicBezTo>
                    <a:pt x="397" y="196"/>
                    <a:pt x="397" y="191"/>
                    <a:pt x="401" y="182"/>
                  </a:cubicBezTo>
                  <a:cubicBezTo>
                    <a:pt x="403" y="180"/>
                    <a:pt x="405" y="179"/>
                    <a:pt x="406" y="177"/>
                  </a:cubicBezTo>
                  <a:cubicBezTo>
                    <a:pt x="407" y="176"/>
                    <a:pt x="408" y="174"/>
                    <a:pt x="409" y="173"/>
                  </a:cubicBezTo>
                  <a:cubicBezTo>
                    <a:pt x="411" y="169"/>
                    <a:pt x="414" y="167"/>
                    <a:pt x="417" y="163"/>
                  </a:cubicBezTo>
                  <a:cubicBezTo>
                    <a:pt x="423" y="157"/>
                    <a:pt x="425" y="151"/>
                    <a:pt x="434" y="148"/>
                  </a:cubicBezTo>
                  <a:cubicBezTo>
                    <a:pt x="437" y="147"/>
                    <a:pt x="440" y="147"/>
                    <a:pt x="443" y="147"/>
                  </a:cubicBezTo>
                  <a:cubicBezTo>
                    <a:pt x="448" y="147"/>
                    <a:pt x="449" y="144"/>
                    <a:pt x="453" y="143"/>
                  </a:cubicBezTo>
                  <a:cubicBezTo>
                    <a:pt x="455" y="142"/>
                    <a:pt x="458" y="142"/>
                    <a:pt x="459" y="140"/>
                  </a:cubicBezTo>
                  <a:cubicBezTo>
                    <a:pt x="460" y="138"/>
                    <a:pt x="459" y="136"/>
                    <a:pt x="460" y="134"/>
                  </a:cubicBezTo>
                  <a:cubicBezTo>
                    <a:pt x="461" y="130"/>
                    <a:pt x="463" y="128"/>
                    <a:pt x="463" y="124"/>
                  </a:cubicBezTo>
                  <a:cubicBezTo>
                    <a:pt x="460" y="123"/>
                    <a:pt x="459" y="121"/>
                    <a:pt x="456" y="121"/>
                  </a:cubicBezTo>
                  <a:cubicBezTo>
                    <a:pt x="453" y="121"/>
                    <a:pt x="454" y="124"/>
                    <a:pt x="452" y="125"/>
                  </a:cubicBezTo>
                  <a:cubicBezTo>
                    <a:pt x="450" y="126"/>
                    <a:pt x="448" y="127"/>
                    <a:pt x="446" y="128"/>
                  </a:cubicBezTo>
                  <a:cubicBezTo>
                    <a:pt x="443" y="130"/>
                    <a:pt x="441" y="131"/>
                    <a:pt x="438" y="133"/>
                  </a:cubicBezTo>
                  <a:cubicBezTo>
                    <a:pt x="437" y="133"/>
                    <a:pt x="436" y="135"/>
                    <a:pt x="434" y="135"/>
                  </a:cubicBezTo>
                  <a:cubicBezTo>
                    <a:pt x="429" y="135"/>
                    <a:pt x="427" y="131"/>
                    <a:pt x="424" y="127"/>
                  </a:cubicBezTo>
                  <a:cubicBezTo>
                    <a:pt x="430" y="126"/>
                    <a:pt x="434" y="127"/>
                    <a:pt x="440" y="124"/>
                  </a:cubicBezTo>
                  <a:cubicBezTo>
                    <a:pt x="442" y="123"/>
                    <a:pt x="442" y="121"/>
                    <a:pt x="442" y="119"/>
                  </a:cubicBezTo>
                  <a:cubicBezTo>
                    <a:pt x="443" y="115"/>
                    <a:pt x="443" y="112"/>
                    <a:pt x="444" y="109"/>
                  </a:cubicBezTo>
                  <a:cubicBezTo>
                    <a:pt x="444" y="107"/>
                    <a:pt x="445" y="107"/>
                    <a:pt x="445" y="105"/>
                  </a:cubicBezTo>
                  <a:cubicBezTo>
                    <a:pt x="445" y="104"/>
                    <a:pt x="445" y="103"/>
                    <a:pt x="445" y="102"/>
                  </a:cubicBezTo>
                  <a:cubicBezTo>
                    <a:pt x="440" y="102"/>
                    <a:pt x="437" y="103"/>
                    <a:pt x="431" y="102"/>
                  </a:cubicBezTo>
                  <a:cubicBezTo>
                    <a:pt x="428" y="102"/>
                    <a:pt x="427" y="101"/>
                    <a:pt x="424" y="100"/>
                  </a:cubicBezTo>
                  <a:cubicBezTo>
                    <a:pt x="429" y="95"/>
                    <a:pt x="436" y="99"/>
                    <a:pt x="441" y="93"/>
                  </a:cubicBezTo>
                  <a:cubicBezTo>
                    <a:pt x="440" y="88"/>
                    <a:pt x="440" y="88"/>
                    <a:pt x="440" y="88"/>
                  </a:cubicBezTo>
                  <a:cubicBezTo>
                    <a:pt x="442" y="85"/>
                    <a:pt x="444" y="83"/>
                    <a:pt x="448" y="83"/>
                  </a:cubicBezTo>
                  <a:cubicBezTo>
                    <a:pt x="451" y="83"/>
                    <a:pt x="453" y="84"/>
                    <a:pt x="454" y="86"/>
                  </a:cubicBezTo>
                  <a:cubicBezTo>
                    <a:pt x="456" y="88"/>
                    <a:pt x="456" y="90"/>
                    <a:pt x="458" y="90"/>
                  </a:cubicBezTo>
                  <a:cubicBezTo>
                    <a:pt x="461" y="90"/>
                    <a:pt x="462" y="88"/>
                    <a:pt x="464" y="87"/>
                  </a:cubicBezTo>
                  <a:cubicBezTo>
                    <a:pt x="471" y="84"/>
                    <a:pt x="475" y="80"/>
                    <a:pt x="478" y="73"/>
                  </a:cubicBezTo>
                  <a:cubicBezTo>
                    <a:pt x="480" y="68"/>
                    <a:pt x="481" y="65"/>
                    <a:pt x="482" y="60"/>
                  </a:cubicBezTo>
                  <a:cubicBezTo>
                    <a:pt x="482" y="56"/>
                    <a:pt x="484" y="54"/>
                    <a:pt x="484" y="50"/>
                  </a:cubicBezTo>
                  <a:cubicBezTo>
                    <a:pt x="484" y="43"/>
                    <a:pt x="480" y="38"/>
                    <a:pt x="473" y="35"/>
                  </a:cubicBezTo>
                  <a:cubicBezTo>
                    <a:pt x="471" y="38"/>
                    <a:pt x="470" y="41"/>
                    <a:pt x="470" y="45"/>
                  </a:cubicBezTo>
                  <a:cubicBezTo>
                    <a:pt x="469" y="48"/>
                    <a:pt x="468" y="52"/>
                    <a:pt x="465" y="52"/>
                  </a:cubicBezTo>
                  <a:cubicBezTo>
                    <a:pt x="462" y="52"/>
                    <a:pt x="460" y="51"/>
                    <a:pt x="458" y="49"/>
                  </a:cubicBezTo>
                  <a:cubicBezTo>
                    <a:pt x="457" y="49"/>
                    <a:pt x="457" y="48"/>
                    <a:pt x="456" y="48"/>
                  </a:cubicBezTo>
                  <a:cubicBezTo>
                    <a:pt x="453" y="48"/>
                    <a:pt x="451" y="48"/>
                    <a:pt x="448" y="48"/>
                  </a:cubicBezTo>
                  <a:cubicBezTo>
                    <a:pt x="436" y="48"/>
                    <a:pt x="436" y="48"/>
                    <a:pt x="436" y="48"/>
                  </a:cubicBezTo>
                  <a:cubicBezTo>
                    <a:pt x="430" y="48"/>
                    <a:pt x="429" y="54"/>
                    <a:pt x="423" y="57"/>
                  </a:cubicBezTo>
                  <a:cubicBezTo>
                    <a:pt x="423" y="54"/>
                    <a:pt x="422" y="52"/>
                    <a:pt x="422" y="49"/>
                  </a:cubicBezTo>
                  <a:cubicBezTo>
                    <a:pt x="421" y="45"/>
                    <a:pt x="421" y="43"/>
                    <a:pt x="420" y="39"/>
                  </a:cubicBezTo>
                  <a:cubicBezTo>
                    <a:pt x="419" y="36"/>
                    <a:pt x="418" y="34"/>
                    <a:pt x="418" y="31"/>
                  </a:cubicBezTo>
                  <a:cubicBezTo>
                    <a:pt x="424" y="31"/>
                    <a:pt x="424" y="31"/>
                    <a:pt x="424" y="31"/>
                  </a:cubicBezTo>
                  <a:cubicBezTo>
                    <a:pt x="425" y="31"/>
                    <a:pt x="426" y="33"/>
                    <a:pt x="428" y="34"/>
                  </a:cubicBezTo>
                  <a:cubicBezTo>
                    <a:pt x="430" y="36"/>
                    <a:pt x="431" y="38"/>
                    <a:pt x="434" y="40"/>
                  </a:cubicBezTo>
                  <a:cubicBezTo>
                    <a:pt x="437" y="37"/>
                    <a:pt x="439" y="36"/>
                    <a:pt x="442" y="34"/>
                  </a:cubicBezTo>
                  <a:cubicBezTo>
                    <a:pt x="443" y="33"/>
                    <a:pt x="443" y="31"/>
                    <a:pt x="444" y="30"/>
                  </a:cubicBezTo>
                  <a:cubicBezTo>
                    <a:pt x="445" y="30"/>
                    <a:pt x="445" y="30"/>
                    <a:pt x="446" y="30"/>
                  </a:cubicBezTo>
                  <a:cubicBezTo>
                    <a:pt x="447" y="30"/>
                    <a:pt x="449" y="30"/>
                    <a:pt x="450" y="29"/>
                  </a:cubicBezTo>
                  <a:cubicBezTo>
                    <a:pt x="452" y="28"/>
                    <a:pt x="452" y="25"/>
                    <a:pt x="454" y="23"/>
                  </a:cubicBezTo>
                  <a:cubicBezTo>
                    <a:pt x="455" y="22"/>
                    <a:pt x="456" y="22"/>
                    <a:pt x="458" y="22"/>
                  </a:cubicBezTo>
                  <a:cubicBezTo>
                    <a:pt x="459" y="22"/>
                    <a:pt x="460" y="24"/>
                    <a:pt x="461" y="24"/>
                  </a:cubicBezTo>
                  <a:cubicBezTo>
                    <a:pt x="463" y="24"/>
                    <a:pt x="464" y="21"/>
                    <a:pt x="464" y="19"/>
                  </a:cubicBezTo>
                  <a:cubicBezTo>
                    <a:pt x="453" y="0"/>
                    <a:pt x="453" y="0"/>
                    <a:pt x="453" y="0"/>
                  </a:cubicBezTo>
                  <a:cubicBezTo>
                    <a:pt x="453" y="0"/>
                    <a:pt x="453" y="0"/>
                    <a:pt x="453" y="0"/>
                  </a:cubicBezTo>
                  <a:cubicBezTo>
                    <a:pt x="132" y="99"/>
                    <a:pt x="132" y="99"/>
                    <a:pt x="132" y="99"/>
                  </a:cubicBezTo>
                  <a:cubicBezTo>
                    <a:pt x="132" y="99"/>
                    <a:pt x="132" y="99"/>
                    <a:pt x="132" y="99"/>
                  </a:cubicBezTo>
                  <a:cubicBezTo>
                    <a:pt x="132" y="104"/>
                    <a:pt x="134" y="106"/>
                    <a:pt x="134" y="111"/>
                  </a:cubicBezTo>
                  <a:cubicBezTo>
                    <a:pt x="134" y="112"/>
                    <a:pt x="133" y="113"/>
                    <a:pt x="133" y="114"/>
                  </a:cubicBezTo>
                  <a:cubicBezTo>
                    <a:pt x="132" y="116"/>
                    <a:pt x="131" y="118"/>
                    <a:pt x="130" y="120"/>
                  </a:cubicBezTo>
                  <a:cubicBezTo>
                    <a:pt x="130" y="121"/>
                    <a:pt x="130" y="123"/>
                    <a:pt x="130" y="124"/>
                  </a:cubicBezTo>
                  <a:cubicBezTo>
                    <a:pt x="129" y="128"/>
                    <a:pt x="126" y="130"/>
                    <a:pt x="122" y="131"/>
                  </a:cubicBezTo>
                  <a:cubicBezTo>
                    <a:pt x="119" y="132"/>
                    <a:pt x="117" y="133"/>
                    <a:pt x="114" y="133"/>
                  </a:cubicBezTo>
                  <a:cubicBezTo>
                    <a:pt x="112" y="133"/>
                    <a:pt x="110" y="132"/>
                    <a:pt x="108" y="133"/>
                  </a:cubicBezTo>
                  <a:cubicBezTo>
                    <a:pt x="108" y="133"/>
                    <a:pt x="108" y="134"/>
                    <a:pt x="108" y="135"/>
                  </a:cubicBezTo>
                  <a:cubicBezTo>
                    <a:pt x="107" y="136"/>
                    <a:pt x="105" y="137"/>
                    <a:pt x="104" y="138"/>
                  </a:cubicBezTo>
                  <a:cubicBezTo>
                    <a:pt x="100" y="141"/>
                    <a:pt x="98" y="143"/>
                    <a:pt x="93" y="145"/>
                  </a:cubicBezTo>
                  <a:cubicBezTo>
                    <a:pt x="90" y="145"/>
                    <a:pt x="88" y="145"/>
                    <a:pt x="85" y="146"/>
                  </a:cubicBezTo>
                  <a:cubicBezTo>
                    <a:pt x="82" y="148"/>
                    <a:pt x="82" y="150"/>
                    <a:pt x="80" y="153"/>
                  </a:cubicBezTo>
                  <a:cubicBezTo>
                    <a:pt x="78" y="158"/>
                    <a:pt x="76" y="161"/>
                    <a:pt x="72" y="164"/>
                  </a:cubicBezTo>
                  <a:cubicBezTo>
                    <a:pt x="68" y="169"/>
                    <a:pt x="64" y="170"/>
                    <a:pt x="59" y="175"/>
                  </a:cubicBezTo>
                  <a:cubicBezTo>
                    <a:pt x="56" y="177"/>
                    <a:pt x="55" y="179"/>
                    <a:pt x="52" y="181"/>
                  </a:cubicBezTo>
                  <a:cubicBezTo>
                    <a:pt x="50" y="182"/>
                    <a:pt x="50" y="183"/>
                    <a:pt x="48" y="185"/>
                  </a:cubicBezTo>
                  <a:cubicBezTo>
                    <a:pt x="43" y="190"/>
                    <a:pt x="39" y="194"/>
                    <a:pt x="33" y="199"/>
                  </a:cubicBezTo>
                  <a:cubicBezTo>
                    <a:pt x="30" y="201"/>
                    <a:pt x="28" y="203"/>
                    <a:pt x="25" y="205"/>
                  </a:cubicBezTo>
                  <a:cubicBezTo>
                    <a:pt x="22" y="207"/>
                    <a:pt x="20" y="208"/>
                    <a:pt x="18" y="211"/>
                  </a:cubicBezTo>
                  <a:cubicBezTo>
                    <a:pt x="18" y="213"/>
                    <a:pt x="18" y="214"/>
                    <a:pt x="17" y="215"/>
                  </a:cubicBezTo>
                  <a:cubicBezTo>
                    <a:pt x="17" y="217"/>
                    <a:pt x="15" y="218"/>
                    <a:pt x="14" y="219"/>
                  </a:cubicBezTo>
                  <a:cubicBezTo>
                    <a:pt x="11" y="221"/>
                    <a:pt x="9" y="222"/>
                    <a:pt x="6" y="223"/>
                  </a:cubicBezTo>
                  <a:cubicBezTo>
                    <a:pt x="4" y="224"/>
                    <a:pt x="1" y="224"/>
                    <a:pt x="0" y="226"/>
                  </a:cubicBezTo>
                  <a:cubicBezTo>
                    <a:pt x="0" y="226"/>
                    <a:pt x="1" y="227"/>
                    <a:pt x="1" y="228"/>
                  </a:cubicBezTo>
                  <a:cubicBezTo>
                    <a:pt x="1" y="235"/>
                    <a:pt x="0" y="241"/>
                    <a:pt x="0" y="24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6" name="Freeform 12"/>
            <p:cNvSpPr>
              <a:spLocks/>
            </p:cNvSpPr>
            <p:nvPr/>
          </p:nvSpPr>
          <p:spPr bwMode="auto">
            <a:xfrm>
              <a:off x="4614863" y="2587625"/>
              <a:ext cx="596900" cy="352425"/>
            </a:xfrm>
            <a:custGeom>
              <a:avLst/>
              <a:gdLst/>
              <a:ahLst/>
              <a:cxnLst>
                <a:cxn ang="0">
                  <a:pos x="30" y="226"/>
                </a:cxn>
                <a:cxn ang="0">
                  <a:pos x="45" y="224"/>
                </a:cxn>
                <a:cxn ang="0">
                  <a:pos x="72" y="214"/>
                </a:cxn>
                <a:cxn ang="0">
                  <a:pos x="215" y="184"/>
                </a:cxn>
                <a:cxn ang="0">
                  <a:pos x="232" y="186"/>
                </a:cxn>
                <a:cxn ang="0">
                  <a:pos x="308" y="173"/>
                </a:cxn>
                <a:cxn ang="0">
                  <a:pos x="312" y="172"/>
                </a:cxn>
                <a:cxn ang="0">
                  <a:pos x="346" y="142"/>
                </a:cxn>
                <a:cxn ang="0">
                  <a:pos x="353" y="132"/>
                </a:cxn>
                <a:cxn ang="0">
                  <a:pos x="361" y="113"/>
                </a:cxn>
                <a:cxn ang="0">
                  <a:pos x="375" y="103"/>
                </a:cxn>
                <a:cxn ang="0">
                  <a:pos x="380" y="95"/>
                </a:cxn>
                <a:cxn ang="0">
                  <a:pos x="386" y="76"/>
                </a:cxn>
                <a:cxn ang="0">
                  <a:pos x="366" y="65"/>
                </a:cxn>
                <a:cxn ang="0">
                  <a:pos x="363" y="62"/>
                </a:cxn>
                <a:cxn ang="0">
                  <a:pos x="358" y="51"/>
                </a:cxn>
                <a:cxn ang="0">
                  <a:pos x="348" y="20"/>
                </a:cxn>
                <a:cxn ang="0">
                  <a:pos x="339" y="16"/>
                </a:cxn>
                <a:cxn ang="0">
                  <a:pos x="333" y="9"/>
                </a:cxn>
                <a:cxn ang="0">
                  <a:pos x="316" y="0"/>
                </a:cxn>
                <a:cxn ang="0">
                  <a:pos x="297" y="11"/>
                </a:cxn>
                <a:cxn ang="0">
                  <a:pos x="287" y="9"/>
                </a:cxn>
                <a:cxn ang="0">
                  <a:pos x="271" y="11"/>
                </a:cxn>
                <a:cxn ang="0">
                  <a:pos x="251" y="11"/>
                </a:cxn>
                <a:cxn ang="0">
                  <a:pos x="241" y="4"/>
                </a:cxn>
                <a:cxn ang="0">
                  <a:pos x="224" y="3"/>
                </a:cxn>
                <a:cxn ang="0">
                  <a:pos x="219" y="4"/>
                </a:cxn>
                <a:cxn ang="0">
                  <a:pos x="215" y="9"/>
                </a:cxn>
                <a:cxn ang="0">
                  <a:pos x="222" y="25"/>
                </a:cxn>
                <a:cxn ang="0">
                  <a:pos x="199" y="34"/>
                </a:cxn>
                <a:cxn ang="0">
                  <a:pos x="187" y="38"/>
                </a:cxn>
                <a:cxn ang="0">
                  <a:pos x="181" y="48"/>
                </a:cxn>
                <a:cxn ang="0">
                  <a:pos x="162" y="85"/>
                </a:cxn>
                <a:cxn ang="0">
                  <a:pos x="142" y="90"/>
                </a:cxn>
                <a:cxn ang="0">
                  <a:pos x="135" y="91"/>
                </a:cxn>
                <a:cxn ang="0">
                  <a:pos x="133" y="102"/>
                </a:cxn>
                <a:cxn ang="0">
                  <a:pos x="119" y="104"/>
                </a:cxn>
                <a:cxn ang="0">
                  <a:pos x="116" y="106"/>
                </a:cxn>
                <a:cxn ang="0">
                  <a:pos x="108" y="109"/>
                </a:cxn>
                <a:cxn ang="0">
                  <a:pos x="98" y="121"/>
                </a:cxn>
                <a:cxn ang="0">
                  <a:pos x="77" y="119"/>
                </a:cxn>
                <a:cxn ang="0">
                  <a:pos x="64" y="127"/>
                </a:cxn>
                <a:cxn ang="0">
                  <a:pos x="55" y="126"/>
                </a:cxn>
                <a:cxn ang="0">
                  <a:pos x="51" y="141"/>
                </a:cxn>
                <a:cxn ang="0">
                  <a:pos x="53" y="154"/>
                </a:cxn>
                <a:cxn ang="0">
                  <a:pos x="42" y="162"/>
                </a:cxn>
                <a:cxn ang="0">
                  <a:pos x="37" y="182"/>
                </a:cxn>
                <a:cxn ang="0">
                  <a:pos x="31" y="186"/>
                </a:cxn>
                <a:cxn ang="0">
                  <a:pos x="17" y="183"/>
                </a:cxn>
                <a:cxn ang="0">
                  <a:pos x="1" y="185"/>
                </a:cxn>
                <a:cxn ang="0">
                  <a:pos x="0" y="191"/>
                </a:cxn>
                <a:cxn ang="0">
                  <a:pos x="2" y="216"/>
                </a:cxn>
                <a:cxn ang="0">
                  <a:pos x="1" y="225"/>
                </a:cxn>
              </a:cxnLst>
              <a:rect l="0" t="0" r="r" b="b"/>
              <a:pathLst>
                <a:path w="386" h="228">
                  <a:moveTo>
                    <a:pt x="1" y="225"/>
                  </a:moveTo>
                  <a:cubicBezTo>
                    <a:pt x="10" y="224"/>
                    <a:pt x="21" y="228"/>
                    <a:pt x="30" y="226"/>
                  </a:cubicBezTo>
                  <a:cubicBezTo>
                    <a:pt x="32" y="226"/>
                    <a:pt x="33" y="225"/>
                    <a:pt x="36" y="225"/>
                  </a:cubicBezTo>
                  <a:cubicBezTo>
                    <a:pt x="39" y="224"/>
                    <a:pt x="41" y="225"/>
                    <a:pt x="45" y="224"/>
                  </a:cubicBezTo>
                  <a:cubicBezTo>
                    <a:pt x="54" y="223"/>
                    <a:pt x="59" y="220"/>
                    <a:pt x="66" y="216"/>
                  </a:cubicBezTo>
                  <a:cubicBezTo>
                    <a:pt x="69" y="215"/>
                    <a:pt x="70" y="215"/>
                    <a:pt x="72" y="214"/>
                  </a:cubicBezTo>
                  <a:cubicBezTo>
                    <a:pt x="77" y="212"/>
                    <a:pt x="80" y="211"/>
                    <a:pt x="84" y="209"/>
                  </a:cubicBezTo>
                  <a:cubicBezTo>
                    <a:pt x="215" y="184"/>
                    <a:pt x="215" y="184"/>
                    <a:pt x="215" y="184"/>
                  </a:cubicBezTo>
                  <a:cubicBezTo>
                    <a:pt x="219" y="184"/>
                    <a:pt x="220" y="186"/>
                    <a:pt x="223" y="186"/>
                  </a:cubicBezTo>
                  <a:cubicBezTo>
                    <a:pt x="226" y="187"/>
                    <a:pt x="229" y="186"/>
                    <a:pt x="232" y="186"/>
                  </a:cubicBezTo>
                  <a:cubicBezTo>
                    <a:pt x="302" y="172"/>
                    <a:pt x="302" y="172"/>
                    <a:pt x="302" y="172"/>
                  </a:cubicBezTo>
                  <a:cubicBezTo>
                    <a:pt x="308" y="173"/>
                    <a:pt x="308" y="173"/>
                    <a:pt x="308" y="173"/>
                  </a:cubicBezTo>
                  <a:cubicBezTo>
                    <a:pt x="312" y="172"/>
                    <a:pt x="312" y="172"/>
                    <a:pt x="312" y="172"/>
                  </a:cubicBezTo>
                  <a:cubicBezTo>
                    <a:pt x="312" y="172"/>
                    <a:pt x="312" y="172"/>
                    <a:pt x="312" y="172"/>
                  </a:cubicBezTo>
                  <a:cubicBezTo>
                    <a:pt x="318" y="165"/>
                    <a:pt x="322" y="161"/>
                    <a:pt x="330" y="155"/>
                  </a:cubicBezTo>
                  <a:cubicBezTo>
                    <a:pt x="336" y="150"/>
                    <a:pt x="341" y="148"/>
                    <a:pt x="346" y="142"/>
                  </a:cubicBezTo>
                  <a:cubicBezTo>
                    <a:pt x="348" y="141"/>
                    <a:pt x="349" y="141"/>
                    <a:pt x="350" y="139"/>
                  </a:cubicBezTo>
                  <a:cubicBezTo>
                    <a:pt x="352" y="137"/>
                    <a:pt x="352" y="134"/>
                    <a:pt x="353" y="132"/>
                  </a:cubicBezTo>
                  <a:cubicBezTo>
                    <a:pt x="355" y="129"/>
                    <a:pt x="357" y="129"/>
                    <a:pt x="359" y="127"/>
                  </a:cubicBezTo>
                  <a:cubicBezTo>
                    <a:pt x="361" y="122"/>
                    <a:pt x="359" y="118"/>
                    <a:pt x="361" y="113"/>
                  </a:cubicBezTo>
                  <a:cubicBezTo>
                    <a:pt x="362" y="112"/>
                    <a:pt x="364" y="111"/>
                    <a:pt x="365" y="110"/>
                  </a:cubicBezTo>
                  <a:cubicBezTo>
                    <a:pt x="369" y="108"/>
                    <a:pt x="372" y="106"/>
                    <a:pt x="375" y="103"/>
                  </a:cubicBezTo>
                  <a:cubicBezTo>
                    <a:pt x="376" y="101"/>
                    <a:pt x="376" y="100"/>
                    <a:pt x="377" y="99"/>
                  </a:cubicBezTo>
                  <a:cubicBezTo>
                    <a:pt x="378" y="97"/>
                    <a:pt x="379" y="97"/>
                    <a:pt x="380" y="95"/>
                  </a:cubicBezTo>
                  <a:cubicBezTo>
                    <a:pt x="384" y="88"/>
                    <a:pt x="385" y="83"/>
                    <a:pt x="386" y="76"/>
                  </a:cubicBezTo>
                  <a:cubicBezTo>
                    <a:pt x="386" y="76"/>
                    <a:pt x="386" y="76"/>
                    <a:pt x="386" y="76"/>
                  </a:cubicBezTo>
                  <a:cubicBezTo>
                    <a:pt x="384" y="75"/>
                    <a:pt x="382" y="75"/>
                    <a:pt x="379" y="75"/>
                  </a:cubicBezTo>
                  <a:cubicBezTo>
                    <a:pt x="374" y="73"/>
                    <a:pt x="371" y="70"/>
                    <a:pt x="366" y="65"/>
                  </a:cubicBezTo>
                  <a:cubicBezTo>
                    <a:pt x="366" y="65"/>
                    <a:pt x="366" y="64"/>
                    <a:pt x="365" y="63"/>
                  </a:cubicBezTo>
                  <a:cubicBezTo>
                    <a:pt x="365" y="63"/>
                    <a:pt x="364" y="63"/>
                    <a:pt x="363" y="62"/>
                  </a:cubicBezTo>
                  <a:cubicBezTo>
                    <a:pt x="361" y="60"/>
                    <a:pt x="360" y="58"/>
                    <a:pt x="359" y="55"/>
                  </a:cubicBezTo>
                  <a:cubicBezTo>
                    <a:pt x="358" y="53"/>
                    <a:pt x="358" y="52"/>
                    <a:pt x="358" y="51"/>
                  </a:cubicBezTo>
                  <a:cubicBezTo>
                    <a:pt x="357" y="48"/>
                    <a:pt x="355" y="46"/>
                    <a:pt x="354" y="43"/>
                  </a:cubicBezTo>
                  <a:cubicBezTo>
                    <a:pt x="351" y="36"/>
                    <a:pt x="351" y="27"/>
                    <a:pt x="348" y="20"/>
                  </a:cubicBezTo>
                  <a:cubicBezTo>
                    <a:pt x="348" y="20"/>
                    <a:pt x="348" y="20"/>
                    <a:pt x="348" y="20"/>
                  </a:cubicBezTo>
                  <a:cubicBezTo>
                    <a:pt x="344" y="20"/>
                    <a:pt x="342" y="18"/>
                    <a:pt x="339" y="16"/>
                  </a:cubicBezTo>
                  <a:cubicBezTo>
                    <a:pt x="338" y="15"/>
                    <a:pt x="338" y="13"/>
                    <a:pt x="337" y="12"/>
                  </a:cubicBezTo>
                  <a:cubicBezTo>
                    <a:pt x="336" y="11"/>
                    <a:pt x="334" y="10"/>
                    <a:pt x="333" y="9"/>
                  </a:cubicBezTo>
                  <a:cubicBezTo>
                    <a:pt x="329" y="8"/>
                    <a:pt x="327" y="7"/>
                    <a:pt x="323" y="5"/>
                  </a:cubicBezTo>
                  <a:cubicBezTo>
                    <a:pt x="320" y="3"/>
                    <a:pt x="319" y="0"/>
                    <a:pt x="316" y="0"/>
                  </a:cubicBezTo>
                  <a:cubicBezTo>
                    <a:pt x="311" y="0"/>
                    <a:pt x="311" y="5"/>
                    <a:pt x="308" y="7"/>
                  </a:cubicBezTo>
                  <a:cubicBezTo>
                    <a:pt x="304" y="10"/>
                    <a:pt x="302" y="11"/>
                    <a:pt x="297" y="11"/>
                  </a:cubicBezTo>
                  <a:cubicBezTo>
                    <a:pt x="295" y="11"/>
                    <a:pt x="293" y="11"/>
                    <a:pt x="290" y="11"/>
                  </a:cubicBezTo>
                  <a:cubicBezTo>
                    <a:pt x="289" y="11"/>
                    <a:pt x="289" y="9"/>
                    <a:pt x="287" y="9"/>
                  </a:cubicBezTo>
                  <a:cubicBezTo>
                    <a:pt x="283" y="9"/>
                    <a:pt x="282" y="14"/>
                    <a:pt x="278" y="14"/>
                  </a:cubicBezTo>
                  <a:cubicBezTo>
                    <a:pt x="275" y="14"/>
                    <a:pt x="274" y="12"/>
                    <a:pt x="271" y="11"/>
                  </a:cubicBezTo>
                  <a:cubicBezTo>
                    <a:pt x="269" y="10"/>
                    <a:pt x="267" y="10"/>
                    <a:pt x="264" y="10"/>
                  </a:cubicBezTo>
                  <a:cubicBezTo>
                    <a:pt x="259" y="10"/>
                    <a:pt x="256" y="11"/>
                    <a:pt x="251" y="11"/>
                  </a:cubicBezTo>
                  <a:cubicBezTo>
                    <a:pt x="250" y="11"/>
                    <a:pt x="249" y="11"/>
                    <a:pt x="247" y="11"/>
                  </a:cubicBezTo>
                  <a:cubicBezTo>
                    <a:pt x="244" y="9"/>
                    <a:pt x="244" y="4"/>
                    <a:pt x="241" y="4"/>
                  </a:cubicBezTo>
                  <a:cubicBezTo>
                    <a:pt x="238" y="4"/>
                    <a:pt x="236" y="4"/>
                    <a:pt x="233" y="4"/>
                  </a:cubicBezTo>
                  <a:cubicBezTo>
                    <a:pt x="229" y="4"/>
                    <a:pt x="228" y="3"/>
                    <a:pt x="224" y="3"/>
                  </a:cubicBezTo>
                  <a:cubicBezTo>
                    <a:pt x="222" y="3"/>
                    <a:pt x="221" y="3"/>
                    <a:pt x="219" y="4"/>
                  </a:cubicBezTo>
                  <a:cubicBezTo>
                    <a:pt x="219" y="4"/>
                    <a:pt x="219" y="4"/>
                    <a:pt x="219" y="4"/>
                  </a:cubicBezTo>
                  <a:cubicBezTo>
                    <a:pt x="219" y="5"/>
                    <a:pt x="218" y="5"/>
                    <a:pt x="217" y="6"/>
                  </a:cubicBezTo>
                  <a:cubicBezTo>
                    <a:pt x="216" y="7"/>
                    <a:pt x="215" y="8"/>
                    <a:pt x="215" y="9"/>
                  </a:cubicBezTo>
                  <a:cubicBezTo>
                    <a:pt x="215" y="12"/>
                    <a:pt x="217" y="14"/>
                    <a:pt x="218" y="18"/>
                  </a:cubicBezTo>
                  <a:cubicBezTo>
                    <a:pt x="220" y="21"/>
                    <a:pt x="224" y="22"/>
                    <a:pt x="222" y="25"/>
                  </a:cubicBezTo>
                  <a:cubicBezTo>
                    <a:pt x="218" y="31"/>
                    <a:pt x="212" y="31"/>
                    <a:pt x="205" y="33"/>
                  </a:cubicBezTo>
                  <a:cubicBezTo>
                    <a:pt x="203" y="34"/>
                    <a:pt x="201" y="33"/>
                    <a:pt x="199" y="34"/>
                  </a:cubicBezTo>
                  <a:cubicBezTo>
                    <a:pt x="198" y="34"/>
                    <a:pt x="198" y="35"/>
                    <a:pt x="197" y="35"/>
                  </a:cubicBezTo>
                  <a:cubicBezTo>
                    <a:pt x="193" y="37"/>
                    <a:pt x="191" y="37"/>
                    <a:pt x="187" y="38"/>
                  </a:cubicBezTo>
                  <a:cubicBezTo>
                    <a:pt x="185" y="39"/>
                    <a:pt x="183" y="38"/>
                    <a:pt x="182" y="40"/>
                  </a:cubicBezTo>
                  <a:cubicBezTo>
                    <a:pt x="180" y="42"/>
                    <a:pt x="181" y="44"/>
                    <a:pt x="181" y="48"/>
                  </a:cubicBezTo>
                  <a:cubicBezTo>
                    <a:pt x="180" y="58"/>
                    <a:pt x="176" y="64"/>
                    <a:pt x="170" y="73"/>
                  </a:cubicBezTo>
                  <a:cubicBezTo>
                    <a:pt x="167" y="77"/>
                    <a:pt x="165" y="80"/>
                    <a:pt x="162" y="85"/>
                  </a:cubicBezTo>
                  <a:cubicBezTo>
                    <a:pt x="159" y="89"/>
                    <a:pt x="158" y="95"/>
                    <a:pt x="152" y="95"/>
                  </a:cubicBezTo>
                  <a:cubicBezTo>
                    <a:pt x="148" y="95"/>
                    <a:pt x="146" y="92"/>
                    <a:pt x="142" y="90"/>
                  </a:cubicBezTo>
                  <a:cubicBezTo>
                    <a:pt x="141" y="89"/>
                    <a:pt x="140" y="88"/>
                    <a:pt x="139" y="88"/>
                  </a:cubicBezTo>
                  <a:cubicBezTo>
                    <a:pt x="137" y="88"/>
                    <a:pt x="136" y="90"/>
                    <a:pt x="135" y="91"/>
                  </a:cubicBezTo>
                  <a:cubicBezTo>
                    <a:pt x="134" y="92"/>
                    <a:pt x="132" y="91"/>
                    <a:pt x="131" y="92"/>
                  </a:cubicBezTo>
                  <a:cubicBezTo>
                    <a:pt x="131" y="96"/>
                    <a:pt x="133" y="98"/>
                    <a:pt x="133" y="102"/>
                  </a:cubicBezTo>
                  <a:cubicBezTo>
                    <a:pt x="133" y="105"/>
                    <a:pt x="131" y="107"/>
                    <a:pt x="129" y="107"/>
                  </a:cubicBezTo>
                  <a:cubicBezTo>
                    <a:pt x="125" y="107"/>
                    <a:pt x="123" y="104"/>
                    <a:pt x="119" y="104"/>
                  </a:cubicBezTo>
                  <a:cubicBezTo>
                    <a:pt x="118" y="104"/>
                    <a:pt x="119" y="106"/>
                    <a:pt x="118" y="106"/>
                  </a:cubicBezTo>
                  <a:cubicBezTo>
                    <a:pt x="117" y="106"/>
                    <a:pt x="116" y="106"/>
                    <a:pt x="116" y="106"/>
                  </a:cubicBezTo>
                  <a:cubicBezTo>
                    <a:pt x="114" y="107"/>
                    <a:pt x="113" y="106"/>
                    <a:pt x="112" y="106"/>
                  </a:cubicBezTo>
                  <a:cubicBezTo>
                    <a:pt x="110" y="107"/>
                    <a:pt x="109" y="108"/>
                    <a:pt x="108" y="109"/>
                  </a:cubicBezTo>
                  <a:cubicBezTo>
                    <a:pt x="105" y="111"/>
                    <a:pt x="104" y="113"/>
                    <a:pt x="103" y="116"/>
                  </a:cubicBezTo>
                  <a:cubicBezTo>
                    <a:pt x="102" y="118"/>
                    <a:pt x="101" y="121"/>
                    <a:pt x="98" y="121"/>
                  </a:cubicBezTo>
                  <a:cubicBezTo>
                    <a:pt x="95" y="121"/>
                    <a:pt x="94" y="119"/>
                    <a:pt x="91" y="119"/>
                  </a:cubicBezTo>
                  <a:cubicBezTo>
                    <a:pt x="86" y="119"/>
                    <a:pt x="82" y="119"/>
                    <a:pt x="77" y="119"/>
                  </a:cubicBezTo>
                  <a:cubicBezTo>
                    <a:pt x="76" y="119"/>
                    <a:pt x="75" y="118"/>
                    <a:pt x="73" y="118"/>
                  </a:cubicBezTo>
                  <a:cubicBezTo>
                    <a:pt x="68" y="116"/>
                    <a:pt x="69" y="127"/>
                    <a:pt x="64" y="127"/>
                  </a:cubicBezTo>
                  <a:cubicBezTo>
                    <a:pt x="60" y="127"/>
                    <a:pt x="55" y="122"/>
                    <a:pt x="55" y="126"/>
                  </a:cubicBezTo>
                  <a:cubicBezTo>
                    <a:pt x="55" y="126"/>
                    <a:pt x="55" y="126"/>
                    <a:pt x="55" y="126"/>
                  </a:cubicBezTo>
                  <a:cubicBezTo>
                    <a:pt x="55" y="129"/>
                    <a:pt x="55" y="132"/>
                    <a:pt x="55" y="135"/>
                  </a:cubicBezTo>
                  <a:cubicBezTo>
                    <a:pt x="55" y="138"/>
                    <a:pt x="52" y="139"/>
                    <a:pt x="51" y="141"/>
                  </a:cubicBezTo>
                  <a:cubicBezTo>
                    <a:pt x="49" y="142"/>
                    <a:pt x="50" y="144"/>
                    <a:pt x="50" y="146"/>
                  </a:cubicBezTo>
                  <a:cubicBezTo>
                    <a:pt x="50" y="149"/>
                    <a:pt x="53" y="151"/>
                    <a:pt x="53" y="154"/>
                  </a:cubicBezTo>
                  <a:cubicBezTo>
                    <a:pt x="53" y="156"/>
                    <a:pt x="51" y="156"/>
                    <a:pt x="50" y="157"/>
                  </a:cubicBezTo>
                  <a:cubicBezTo>
                    <a:pt x="47" y="159"/>
                    <a:pt x="45" y="161"/>
                    <a:pt x="42" y="162"/>
                  </a:cubicBezTo>
                  <a:cubicBezTo>
                    <a:pt x="39" y="164"/>
                    <a:pt x="34" y="164"/>
                    <a:pt x="34" y="168"/>
                  </a:cubicBezTo>
                  <a:cubicBezTo>
                    <a:pt x="34" y="173"/>
                    <a:pt x="37" y="176"/>
                    <a:pt x="37" y="182"/>
                  </a:cubicBezTo>
                  <a:cubicBezTo>
                    <a:pt x="37" y="183"/>
                    <a:pt x="37" y="184"/>
                    <a:pt x="36" y="185"/>
                  </a:cubicBezTo>
                  <a:cubicBezTo>
                    <a:pt x="34" y="187"/>
                    <a:pt x="33" y="186"/>
                    <a:pt x="31" y="186"/>
                  </a:cubicBezTo>
                  <a:cubicBezTo>
                    <a:pt x="29" y="186"/>
                    <a:pt x="28" y="185"/>
                    <a:pt x="27" y="185"/>
                  </a:cubicBezTo>
                  <a:cubicBezTo>
                    <a:pt x="23" y="184"/>
                    <a:pt x="21" y="185"/>
                    <a:pt x="17" y="183"/>
                  </a:cubicBezTo>
                  <a:cubicBezTo>
                    <a:pt x="13" y="182"/>
                    <a:pt x="10" y="180"/>
                    <a:pt x="6" y="180"/>
                  </a:cubicBezTo>
                  <a:cubicBezTo>
                    <a:pt x="3" y="180"/>
                    <a:pt x="2" y="182"/>
                    <a:pt x="1" y="185"/>
                  </a:cubicBezTo>
                  <a:cubicBezTo>
                    <a:pt x="0" y="189"/>
                    <a:pt x="2" y="187"/>
                    <a:pt x="0" y="191"/>
                  </a:cubicBezTo>
                  <a:cubicBezTo>
                    <a:pt x="0" y="191"/>
                    <a:pt x="0" y="191"/>
                    <a:pt x="0" y="191"/>
                  </a:cubicBezTo>
                  <a:cubicBezTo>
                    <a:pt x="1" y="191"/>
                    <a:pt x="2" y="192"/>
                    <a:pt x="2" y="194"/>
                  </a:cubicBezTo>
                  <a:cubicBezTo>
                    <a:pt x="2" y="201"/>
                    <a:pt x="2" y="209"/>
                    <a:pt x="2" y="216"/>
                  </a:cubicBezTo>
                  <a:cubicBezTo>
                    <a:pt x="2" y="218"/>
                    <a:pt x="4" y="219"/>
                    <a:pt x="4" y="221"/>
                  </a:cubicBezTo>
                  <a:cubicBezTo>
                    <a:pt x="4" y="223"/>
                    <a:pt x="2" y="224"/>
                    <a:pt x="1" y="22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7" name="Freeform 13"/>
            <p:cNvSpPr>
              <a:spLocks/>
            </p:cNvSpPr>
            <p:nvPr/>
          </p:nvSpPr>
          <p:spPr bwMode="auto">
            <a:xfrm>
              <a:off x="4686300" y="2293938"/>
              <a:ext cx="274638" cy="490538"/>
            </a:xfrm>
            <a:custGeom>
              <a:avLst/>
              <a:gdLst/>
              <a:ahLst/>
              <a:cxnLst>
                <a:cxn ang="0">
                  <a:pos x="9" y="316"/>
                </a:cxn>
                <a:cxn ang="0">
                  <a:pos x="18" y="317"/>
                </a:cxn>
                <a:cxn ang="0">
                  <a:pos x="27" y="308"/>
                </a:cxn>
                <a:cxn ang="0">
                  <a:pos x="31" y="309"/>
                </a:cxn>
                <a:cxn ang="0">
                  <a:pos x="45" y="309"/>
                </a:cxn>
                <a:cxn ang="0">
                  <a:pos x="52" y="311"/>
                </a:cxn>
                <a:cxn ang="0">
                  <a:pos x="57" y="306"/>
                </a:cxn>
                <a:cxn ang="0">
                  <a:pos x="62" y="299"/>
                </a:cxn>
                <a:cxn ang="0">
                  <a:pos x="66" y="296"/>
                </a:cxn>
                <a:cxn ang="0">
                  <a:pos x="70" y="296"/>
                </a:cxn>
                <a:cxn ang="0">
                  <a:pos x="72" y="296"/>
                </a:cxn>
                <a:cxn ang="0">
                  <a:pos x="73" y="294"/>
                </a:cxn>
                <a:cxn ang="0">
                  <a:pos x="83" y="297"/>
                </a:cxn>
                <a:cxn ang="0">
                  <a:pos x="87" y="292"/>
                </a:cxn>
                <a:cxn ang="0">
                  <a:pos x="85" y="282"/>
                </a:cxn>
                <a:cxn ang="0">
                  <a:pos x="89" y="281"/>
                </a:cxn>
                <a:cxn ang="0">
                  <a:pos x="93" y="278"/>
                </a:cxn>
                <a:cxn ang="0">
                  <a:pos x="96" y="280"/>
                </a:cxn>
                <a:cxn ang="0">
                  <a:pos x="106" y="285"/>
                </a:cxn>
                <a:cxn ang="0">
                  <a:pos x="116" y="275"/>
                </a:cxn>
                <a:cxn ang="0">
                  <a:pos x="124" y="263"/>
                </a:cxn>
                <a:cxn ang="0">
                  <a:pos x="135" y="238"/>
                </a:cxn>
                <a:cxn ang="0">
                  <a:pos x="136" y="230"/>
                </a:cxn>
                <a:cxn ang="0">
                  <a:pos x="141" y="228"/>
                </a:cxn>
                <a:cxn ang="0">
                  <a:pos x="151" y="225"/>
                </a:cxn>
                <a:cxn ang="0">
                  <a:pos x="153" y="224"/>
                </a:cxn>
                <a:cxn ang="0">
                  <a:pos x="159" y="223"/>
                </a:cxn>
                <a:cxn ang="0">
                  <a:pos x="176" y="215"/>
                </a:cxn>
                <a:cxn ang="0">
                  <a:pos x="172" y="208"/>
                </a:cxn>
                <a:cxn ang="0">
                  <a:pos x="169" y="199"/>
                </a:cxn>
                <a:cxn ang="0">
                  <a:pos x="171" y="196"/>
                </a:cxn>
                <a:cxn ang="0">
                  <a:pos x="173" y="194"/>
                </a:cxn>
                <a:cxn ang="0">
                  <a:pos x="173" y="194"/>
                </a:cxn>
                <a:cxn ang="0">
                  <a:pos x="139" y="7"/>
                </a:cxn>
                <a:cxn ang="0">
                  <a:pos x="139" y="7"/>
                </a:cxn>
                <a:cxn ang="0">
                  <a:pos x="138" y="0"/>
                </a:cxn>
                <a:cxn ang="0">
                  <a:pos x="30" y="20"/>
                </a:cxn>
                <a:cxn ang="0">
                  <a:pos x="30" y="20"/>
                </a:cxn>
                <a:cxn ang="0">
                  <a:pos x="23" y="24"/>
                </a:cxn>
                <a:cxn ang="0">
                  <a:pos x="3" y="33"/>
                </a:cxn>
                <a:cxn ang="0">
                  <a:pos x="0" y="32"/>
                </a:cxn>
                <a:cxn ang="0">
                  <a:pos x="0" y="32"/>
                </a:cxn>
                <a:cxn ang="0">
                  <a:pos x="23" y="196"/>
                </a:cxn>
                <a:cxn ang="0">
                  <a:pos x="16" y="206"/>
                </a:cxn>
                <a:cxn ang="0">
                  <a:pos x="21" y="223"/>
                </a:cxn>
                <a:cxn ang="0">
                  <a:pos x="25" y="244"/>
                </a:cxn>
                <a:cxn ang="0">
                  <a:pos x="20" y="261"/>
                </a:cxn>
                <a:cxn ang="0">
                  <a:pos x="15" y="277"/>
                </a:cxn>
                <a:cxn ang="0">
                  <a:pos x="11" y="283"/>
                </a:cxn>
                <a:cxn ang="0">
                  <a:pos x="10" y="293"/>
                </a:cxn>
                <a:cxn ang="0">
                  <a:pos x="9" y="298"/>
                </a:cxn>
                <a:cxn ang="0">
                  <a:pos x="9" y="304"/>
                </a:cxn>
                <a:cxn ang="0">
                  <a:pos x="8" y="308"/>
                </a:cxn>
                <a:cxn ang="0">
                  <a:pos x="9" y="316"/>
                </a:cxn>
              </a:cxnLst>
              <a:rect l="0" t="0" r="r" b="b"/>
              <a:pathLst>
                <a:path w="178" h="317">
                  <a:moveTo>
                    <a:pt x="9" y="316"/>
                  </a:moveTo>
                  <a:cubicBezTo>
                    <a:pt x="9" y="312"/>
                    <a:pt x="14" y="317"/>
                    <a:pt x="18" y="317"/>
                  </a:cubicBezTo>
                  <a:cubicBezTo>
                    <a:pt x="23" y="317"/>
                    <a:pt x="22" y="306"/>
                    <a:pt x="27" y="308"/>
                  </a:cubicBezTo>
                  <a:cubicBezTo>
                    <a:pt x="29" y="308"/>
                    <a:pt x="30" y="309"/>
                    <a:pt x="31" y="309"/>
                  </a:cubicBezTo>
                  <a:cubicBezTo>
                    <a:pt x="36" y="309"/>
                    <a:pt x="40" y="309"/>
                    <a:pt x="45" y="309"/>
                  </a:cubicBezTo>
                  <a:cubicBezTo>
                    <a:pt x="48" y="309"/>
                    <a:pt x="49" y="311"/>
                    <a:pt x="52" y="311"/>
                  </a:cubicBezTo>
                  <a:cubicBezTo>
                    <a:pt x="55" y="311"/>
                    <a:pt x="56" y="308"/>
                    <a:pt x="57" y="306"/>
                  </a:cubicBezTo>
                  <a:cubicBezTo>
                    <a:pt x="58" y="303"/>
                    <a:pt x="59" y="301"/>
                    <a:pt x="62" y="299"/>
                  </a:cubicBezTo>
                  <a:cubicBezTo>
                    <a:pt x="63" y="298"/>
                    <a:pt x="64" y="297"/>
                    <a:pt x="66" y="296"/>
                  </a:cubicBezTo>
                  <a:cubicBezTo>
                    <a:pt x="67" y="296"/>
                    <a:pt x="68" y="297"/>
                    <a:pt x="70" y="296"/>
                  </a:cubicBezTo>
                  <a:cubicBezTo>
                    <a:pt x="70" y="296"/>
                    <a:pt x="71" y="296"/>
                    <a:pt x="72" y="296"/>
                  </a:cubicBezTo>
                  <a:cubicBezTo>
                    <a:pt x="73" y="296"/>
                    <a:pt x="72" y="294"/>
                    <a:pt x="73" y="294"/>
                  </a:cubicBezTo>
                  <a:cubicBezTo>
                    <a:pt x="77" y="294"/>
                    <a:pt x="79" y="297"/>
                    <a:pt x="83" y="297"/>
                  </a:cubicBezTo>
                  <a:cubicBezTo>
                    <a:pt x="85" y="297"/>
                    <a:pt x="87" y="295"/>
                    <a:pt x="87" y="292"/>
                  </a:cubicBezTo>
                  <a:cubicBezTo>
                    <a:pt x="87" y="288"/>
                    <a:pt x="85" y="286"/>
                    <a:pt x="85" y="282"/>
                  </a:cubicBezTo>
                  <a:cubicBezTo>
                    <a:pt x="86" y="281"/>
                    <a:pt x="88" y="282"/>
                    <a:pt x="89" y="281"/>
                  </a:cubicBezTo>
                  <a:cubicBezTo>
                    <a:pt x="90" y="280"/>
                    <a:pt x="91" y="278"/>
                    <a:pt x="93" y="278"/>
                  </a:cubicBezTo>
                  <a:cubicBezTo>
                    <a:pt x="94" y="278"/>
                    <a:pt x="95" y="279"/>
                    <a:pt x="96" y="280"/>
                  </a:cubicBezTo>
                  <a:cubicBezTo>
                    <a:pt x="100" y="282"/>
                    <a:pt x="102" y="285"/>
                    <a:pt x="106" y="285"/>
                  </a:cubicBezTo>
                  <a:cubicBezTo>
                    <a:pt x="112" y="285"/>
                    <a:pt x="113" y="279"/>
                    <a:pt x="116" y="275"/>
                  </a:cubicBezTo>
                  <a:cubicBezTo>
                    <a:pt x="119" y="270"/>
                    <a:pt x="121" y="267"/>
                    <a:pt x="124" y="263"/>
                  </a:cubicBezTo>
                  <a:cubicBezTo>
                    <a:pt x="130" y="254"/>
                    <a:pt x="134" y="248"/>
                    <a:pt x="135" y="238"/>
                  </a:cubicBezTo>
                  <a:cubicBezTo>
                    <a:pt x="135" y="234"/>
                    <a:pt x="134" y="232"/>
                    <a:pt x="136" y="230"/>
                  </a:cubicBezTo>
                  <a:cubicBezTo>
                    <a:pt x="137" y="228"/>
                    <a:pt x="139" y="229"/>
                    <a:pt x="141" y="228"/>
                  </a:cubicBezTo>
                  <a:cubicBezTo>
                    <a:pt x="145" y="227"/>
                    <a:pt x="147" y="227"/>
                    <a:pt x="151" y="225"/>
                  </a:cubicBezTo>
                  <a:cubicBezTo>
                    <a:pt x="152" y="225"/>
                    <a:pt x="152" y="224"/>
                    <a:pt x="153" y="224"/>
                  </a:cubicBezTo>
                  <a:cubicBezTo>
                    <a:pt x="155" y="223"/>
                    <a:pt x="157" y="224"/>
                    <a:pt x="159" y="223"/>
                  </a:cubicBezTo>
                  <a:cubicBezTo>
                    <a:pt x="166" y="221"/>
                    <a:pt x="172" y="221"/>
                    <a:pt x="176" y="215"/>
                  </a:cubicBezTo>
                  <a:cubicBezTo>
                    <a:pt x="178" y="212"/>
                    <a:pt x="174" y="211"/>
                    <a:pt x="172" y="208"/>
                  </a:cubicBezTo>
                  <a:cubicBezTo>
                    <a:pt x="171" y="204"/>
                    <a:pt x="169" y="202"/>
                    <a:pt x="169" y="199"/>
                  </a:cubicBezTo>
                  <a:cubicBezTo>
                    <a:pt x="169" y="198"/>
                    <a:pt x="170" y="197"/>
                    <a:pt x="171" y="196"/>
                  </a:cubicBezTo>
                  <a:cubicBezTo>
                    <a:pt x="172" y="195"/>
                    <a:pt x="173" y="195"/>
                    <a:pt x="173" y="194"/>
                  </a:cubicBezTo>
                  <a:cubicBezTo>
                    <a:pt x="173" y="194"/>
                    <a:pt x="173" y="194"/>
                    <a:pt x="173" y="194"/>
                  </a:cubicBezTo>
                  <a:cubicBezTo>
                    <a:pt x="139" y="7"/>
                    <a:pt x="139" y="7"/>
                    <a:pt x="139" y="7"/>
                  </a:cubicBezTo>
                  <a:cubicBezTo>
                    <a:pt x="139" y="7"/>
                    <a:pt x="139" y="7"/>
                    <a:pt x="139" y="7"/>
                  </a:cubicBezTo>
                  <a:cubicBezTo>
                    <a:pt x="138" y="0"/>
                    <a:pt x="138" y="0"/>
                    <a:pt x="138" y="0"/>
                  </a:cubicBezTo>
                  <a:cubicBezTo>
                    <a:pt x="30" y="20"/>
                    <a:pt x="30" y="20"/>
                    <a:pt x="30" y="20"/>
                  </a:cubicBezTo>
                  <a:cubicBezTo>
                    <a:pt x="30" y="20"/>
                    <a:pt x="30" y="20"/>
                    <a:pt x="30" y="20"/>
                  </a:cubicBezTo>
                  <a:cubicBezTo>
                    <a:pt x="28" y="22"/>
                    <a:pt x="25" y="23"/>
                    <a:pt x="23" y="24"/>
                  </a:cubicBezTo>
                  <a:cubicBezTo>
                    <a:pt x="16" y="29"/>
                    <a:pt x="11" y="33"/>
                    <a:pt x="3" y="33"/>
                  </a:cubicBezTo>
                  <a:cubicBezTo>
                    <a:pt x="1" y="33"/>
                    <a:pt x="0" y="33"/>
                    <a:pt x="0" y="32"/>
                  </a:cubicBezTo>
                  <a:cubicBezTo>
                    <a:pt x="0" y="32"/>
                    <a:pt x="0" y="32"/>
                    <a:pt x="0" y="32"/>
                  </a:cubicBezTo>
                  <a:cubicBezTo>
                    <a:pt x="23" y="196"/>
                    <a:pt x="23" y="196"/>
                    <a:pt x="23" y="196"/>
                  </a:cubicBezTo>
                  <a:cubicBezTo>
                    <a:pt x="20" y="201"/>
                    <a:pt x="16" y="201"/>
                    <a:pt x="16" y="206"/>
                  </a:cubicBezTo>
                  <a:cubicBezTo>
                    <a:pt x="16" y="213"/>
                    <a:pt x="19" y="216"/>
                    <a:pt x="21" y="223"/>
                  </a:cubicBezTo>
                  <a:cubicBezTo>
                    <a:pt x="24" y="230"/>
                    <a:pt x="25" y="235"/>
                    <a:pt x="25" y="244"/>
                  </a:cubicBezTo>
                  <a:cubicBezTo>
                    <a:pt x="25" y="251"/>
                    <a:pt x="21" y="254"/>
                    <a:pt x="20" y="261"/>
                  </a:cubicBezTo>
                  <a:cubicBezTo>
                    <a:pt x="18" y="267"/>
                    <a:pt x="17" y="271"/>
                    <a:pt x="15" y="277"/>
                  </a:cubicBezTo>
                  <a:cubicBezTo>
                    <a:pt x="14" y="279"/>
                    <a:pt x="11" y="280"/>
                    <a:pt x="11" y="283"/>
                  </a:cubicBezTo>
                  <a:cubicBezTo>
                    <a:pt x="10" y="287"/>
                    <a:pt x="11" y="289"/>
                    <a:pt x="10" y="293"/>
                  </a:cubicBezTo>
                  <a:cubicBezTo>
                    <a:pt x="10" y="295"/>
                    <a:pt x="9" y="296"/>
                    <a:pt x="9" y="298"/>
                  </a:cubicBezTo>
                  <a:cubicBezTo>
                    <a:pt x="9" y="301"/>
                    <a:pt x="9" y="302"/>
                    <a:pt x="9" y="304"/>
                  </a:cubicBezTo>
                  <a:cubicBezTo>
                    <a:pt x="9" y="306"/>
                    <a:pt x="8" y="307"/>
                    <a:pt x="8" y="308"/>
                  </a:cubicBezTo>
                  <a:cubicBezTo>
                    <a:pt x="8" y="311"/>
                    <a:pt x="6" y="314"/>
                    <a:pt x="9" y="31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8" name="Freeform 14"/>
            <p:cNvSpPr>
              <a:spLocks/>
            </p:cNvSpPr>
            <p:nvPr/>
          </p:nvSpPr>
          <p:spPr bwMode="auto">
            <a:xfrm>
              <a:off x="4375150" y="2265363"/>
              <a:ext cx="350838" cy="619125"/>
            </a:xfrm>
            <a:custGeom>
              <a:avLst/>
              <a:gdLst/>
              <a:ahLst/>
              <a:cxnLst>
                <a:cxn ang="0">
                  <a:pos x="225" y="215"/>
                </a:cxn>
                <a:cxn ang="0">
                  <a:pos x="223" y="242"/>
                </a:cxn>
                <a:cxn ang="0">
                  <a:pos x="222" y="280"/>
                </a:cxn>
                <a:cxn ang="0">
                  <a:pos x="213" y="302"/>
                </a:cxn>
                <a:cxn ang="0">
                  <a:pos x="211" y="317"/>
                </a:cxn>
                <a:cxn ang="0">
                  <a:pos x="210" y="327"/>
                </a:cxn>
                <a:cxn ang="0">
                  <a:pos x="211" y="335"/>
                </a:cxn>
                <a:cxn ang="0">
                  <a:pos x="207" y="350"/>
                </a:cxn>
                <a:cxn ang="0">
                  <a:pos x="209" y="363"/>
                </a:cxn>
                <a:cxn ang="0">
                  <a:pos x="198" y="371"/>
                </a:cxn>
                <a:cxn ang="0">
                  <a:pos x="193" y="391"/>
                </a:cxn>
                <a:cxn ang="0">
                  <a:pos x="187" y="395"/>
                </a:cxn>
                <a:cxn ang="0">
                  <a:pos x="173" y="392"/>
                </a:cxn>
                <a:cxn ang="0">
                  <a:pos x="157" y="394"/>
                </a:cxn>
                <a:cxn ang="0">
                  <a:pos x="156" y="400"/>
                </a:cxn>
                <a:cxn ang="0">
                  <a:pos x="133" y="392"/>
                </a:cxn>
                <a:cxn ang="0">
                  <a:pos x="127" y="385"/>
                </a:cxn>
                <a:cxn ang="0">
                  <a:pos x="120" y="359"/>
                </a:cxn>
                <a:cxn ang="0">
                  <a:pos x="103" y="342"/>
                </a:cxn>
                <a:cxn ang="0">
                  <a:pos x="81" y="326"/>
                </a:cxn>
                <a:cxn ang="0">
                  <a:pos x="75" y="309"/>
                </a:cxn>
                <a:cxn ang="0">
                  <a:pos x="81" y="285"/>
                </a:cxn>
                <a:cxn ang="0">
                  <a:pos x="68" y="278"/>
                </a:cxn>
                <a:cxn ang="0">
                  <a:pos x="62" y="279"/>
                </a:cxn>
                <a:cxn ang="0">
                  <a:pos x="52" y="278"/>
                </a:cxn>
                <a:cxn ang="0">
                  <a:pos x="46" y="261"/>
                </a:cxn>
                <a:cxn ang="0">
                  <a:pos x="25" y="238"/>
                </a:cxn>
                <a:cxn ang="0">
                  <a:pos x="9" y="228"/>
                </a:cxn>
                <a:cxn ang="0">
                  <a:pos x="1" y="208"/>
                </a:cxn>
                <a:cxn ang="0">
                  <a:pos x="0" y="186"/>
                </a:cxn>
                <a:cxn ang="0">
                  <a:pos x="1" y="179"/>
                </a:cxn>
                <a:cxn ang="0">
                  <a:pos x="4" y="164"/>
                </a:cxn>
                <a:cxn ang="0">
                  <a:pos x="13" y="155"/>
                </a:cxn>
                <a:cxn ang="0">
                  <a:pos x="19" y="134"/>
                </a:cxn>
                <a:cxn ang="0">
                  <a:pos x="19" y="120"/>
                </a:cxn>
                <a:cxn ang="0">
                  <a:pos x="11" y="110"/>
                </a:cxn>
                <a:cxn ang="0">
                  <a:pos x="40" y="96"/>
                </a:cxn>
                <a:cxn ang="0">
                  <a:pos x="53" y="80"/>
                </a:cxn>
                <a:cxn ang="0">
                  <a:pos x="52" y="57"/>
                </a:cxn>
                <a:cxn ang="0">
                  <a:pos x="44" y="47"/>
                </a:cxn>
                <a:cxn ang="0">
                  <a:pos x="32" y="36"/>
                </a:cxn>
                <a:cxn ang="0">
                  <a:pos x="27" y="24"/>
                </a:cxn>
                <a:cxn ang="0">
                  <a:pos x="177" y="0"/>
                </a:cxn>
                <a:cxn ang="0">
                  <a:pos x="180" y="22"/>
                </a:cxn>
                <a:cxn ang="0">
                  <a:pos x="198" y="48"/>
                </a:cxn>
              </a:cxnLst>
              <a:rect l="0" t="0" r="r" b="b"/>
              <a:pathLst>
                <a:path w="227" h="401">
                  <a:moveTo>
                    <a:pt x="202" y="51"/>
                  </a:moveTo>
                  <a:cubicBezTo>
                    <a:pt x="225" y="215"/>
                    <a:pt x="225" y="215"/>
                    <a:pt x="225" y="215"/>
                  </a:cubicBezTo>
                  <a:cubicBezTo>
                    <a:pt x="222" y="220"/>
                    <a:pt x="218" y="220"/>
                    <a:pt x="218" y="225"/>
                  </a:cubicBezTo>
                  <a:cubicBezTo>
                    <a:pt x="218" y="232"/>
                    <a:pt x="221" y="235"/>
                    <a:pt x="223" y="242"/>
                  </a:cubicBezTo>
                  <a:cubicBezTo>
                    <a:pt x="226" y="249"/>
                    <a:pt x="227" y="254"/>
                    <a:pt x="227" y="263"/>
                  </a:cubicBezTo>
                  <a:cubicBezTo>
                    <a:pt x="227" y="270"/>
                    <a:pt x="223" y="273"/>
                    <a:pt x="222" y="280"/>
                  </a:cubicBezTo>
                  <a:cubicBezTo>
                    <a:pt x="220" y="286"/>
                    <a:pt x="219" y="290"/>
                    <a:pt x="217" y="296"/>
                  </a:cubicBezTo>
                  <a:cubicBezTo>
                    <a:pt x="216" y="298"/>
                    <a:pt x="213" y="299"/>
                    <a:pt x="213" y="302"/>
                  </a:cubicBezTo>
                  <a:cubicBezTo>
                    <a:pt x="212" y="306"/>
                    <a:pt x="213" y="308"/>
                    <a:pt x="212" y="312"/>
                  </a:cubicBezTo>
                  <a:cubicBezTo>
                    <a:pt x="212" y="314"/>
                    <a:pt x="211" y="315"/>
                    <a:pt x="211" y="317"/>
                  </a:cubicBezTo>
                  <a:cubicBezTo>
                    <a:pt x="211" y="320"/>
                    <a:pt x="211" y="321"/>
                    <a:pt x="211" y="323"/>
                  </a:cubicBezTo>
                  <a:cubicBezTo>
                    <a:pt x="211" y="325"/>
                    <a:pt x="210" y="326"/>
                    <a:pt x="210" y="327"/>
                  </a:cubicBezTo>
                  <a:cubicBezTo>
                    <a:pt x="210" y="330"/>
                    <a:pt x="208" y="333"/>
                    <a:pt x="211" y="335"/>
                  </a:cubicBezTo>
                  <a:cubicBezTo>
                    <a:pt x="211" y="335"/>
                    <a:pt x="211" y="335"/>
                    <a:pt x="211" y="335"/>
                  </a:cubicBezTo>
                  <a:cubicBezTo>
                    <a:pt x="211" y="338"/>
                    <a:pt x="211" y="341"/>
                    <a:pt x="211" y="344"/>
                  </a:cubicBezTo>
                  <a:cubicBezTo>
                    <a:pt x="211" y="347"/>
                    <a:pt x="208" y="348"/>
                    <a:pt x="207" y="350"/>
                  </a:cubicBezTo>
                  <a:cubicBezTo>
                    <a:pt x="205" y="351"/>
                    <a:pt x="206" y="353"/>
                    <a:pt x="206" y="355"/>
                  </a:cubicBezTo>
                  <a:cubicBezTo>
                    <a:pt x="206" y="358"/>
                    <a:pt x="209" y="360"/>
                    <a:pt x="209" y="363"/>
                  </a:cubicBezTo>
                  <a:cubicBezTo>
                    <a:pt x="209" y="365"/>
                    <a:pt x="207" y="365"/>
                    <a:pt x="206" y="366"/>
                  </a:cubicBezTo>
                  <a:cubicBezTo>
                    <a:pt x="203" y="368"/>
                    <a:pt x="201" y="370"/>
                    <a:pt x="198" y="371"/>
                  </a:cubicBezTo>
                  <a:cubicBezTo>
                    <a:pt x="195" y="373"/>
                    <a:pt x="190" y="373"/>
                    <a:pt x="190" y="377"/>
                  </a:cubicBezTo>
                  <a:cubicBezTo>
                    <a:pt x="190" y="382"/>
                    <a:pt x="193" y="385"/>
                    <a:pt x="193" y="391"/>
                  </a:cubicBezTo>
                  <a:cubicBezTo>
                    <a:pt x="193" y="392"/>
                    <a:pt x="193" y="393"/>
                    <a:pt x="192" y="394"/>
                  </a:cubicBezTo>
                  <a:cubicBezTo>
                    <a:pt x="190" y="396"/>
                    <a:pt x="189" y="395"/>
                    <a:pt x="187" y="395"/>
                  </a:cubicBezTo>
                  <a:cubicBezTo>
                    <a:pt x="185" y="395"/>
                    <a:pt x="184" y="394"/>
                    <a:pt x="183" y="394"/>
                  </a:cubicBezTo>
                  <a:cubicBezTo>
                    <a:pt x="179" y="393"/>
                    <a:pt x="177" y="394"/>
                    <a:pt x="173" y="392"/>
                  </a:cubicBezTo>
                  <a:cubicBezTo>
                    <a:pt x="169" y="391"/>
                    <a:pt x="166" y="389"/>
                    <a:pt x="162" y="389"/>
                  </a:cubicBezTo>
                  <a:cubicBezTo>
                    <a:pt x="159" y="389"/>
                    <a:pt x="158" y="391"/>
                    <a:pt x="157" y="394"/>
                  </a:cubicBezTo>
                  <a:cubicBezTo>
                    <a:pt x="156" y="398"/>
                    <a:pt x="158" y="396"/>
                    <a:pt x="156" y="400"/>
                  </a:cubicBezTo>
                  <a:cubicBezTo>
                    <a:pt x="156" y="400"/>
                    <a:pt x="156" y="400"/>
                    <a:pt x="156" y="400"/>
                  </a:cubicBezTo>
                  <a:cubicBezTo>
                    <a:pt x="153" y="398"/>
                    <a:pt x="146" y="401"/>
                    <a:pt x="141" y="399"/>
                  </a:cubicBezTo>
                  <a:cubicBezTo>
                    <a:pt x="137" y="398"/>
                    <a:pt x="136" y="395"/>
                    <a:pt x="133" y="392"/>
                  </a:cubicBezTo>
                  <a:cubicBezTo>
                    <a:pt x="131" y="391"/>
                    <a:pt x="130" y="390"/>
                    <a:pt x="129" y="389"/>
                  </a:cubicBezTo>
                  <a:cubicBezTo>
                    <a:pt x="128" y="387"/>
                    <a:pt x="127" y="386"/>
                    <a:pt x="127" y="385"/>
                  </a:cubicBezTo>
                  <a:cubicBezTo>
                    <a:pt x="127" y="381"/>
                    <a:pt x="127" y="378"/>
                    <a:pt x="127" y="375"/>
                  </a:cubicBezTo>
                  <a:cubicBezTo>
                    <a:pt x="127" y="368"/>
                    <a:pt x="124" y="365"/>
                    <a:pt x="120" y="359"/>
                  </a:cubicBezTo>
                  <a:cubicBezTo>
                    <a:pt x="117" y="355"/>
                    <a:pt x="115" y="351"/>
                    <a:pt x="111" y="347"/>
                  </a:cubicBezTo>
                  <a:cubicBezTo>
                    <a:pt x="108" y="345"/>
                    <a:pt x="106" y="344"/>
                    <a:pt x="103" y="342"/>
                  </a:cubicBezTo>
                  <a:cubicBezTo>
                    <a:pt x="100" y="339"/>
                    <a:pt x="98" y="337"/>
                    <a:pt x="94" y="334"/>
                  </a:cubicBezTo>
                  <a:cubicBezTo>
                    <a:pt x="90" y="331"/>
                    <a:pt x="85" y="330"/>
                    <a:pt x="81" y="326"/>
                  </a:cubicBezTo>
                  <a:cubicBezTo>
                    <a:pt x="79" y="323"/>
                    <a:pt x="79" y="321"/>
                    <a:pt x="77" y="318"/>
                  </a:cubicBezTo>
                  <a:cubicBezTo>
                    <a:pt x="76" y="315"/>
                    <a:pt x="75" y="313"/>
                    <a:pt x="75" y="309"/>
                  </a:cubicBezTo>
                  <a:cubicBezTo>
                    <a:pt x="75" y="305"/>
                    <a:pt x="77" y="303"/>
                    <a:pt x="78" y="299"/>
                  </a:cubicBezTo>
                  <a:cubicBezTo>
                    <a:pt x="80" y="294"/>
                    <a:pt x="81" y="290"/>
                    <a:pt x="81" y="285"/>
                  </a:cubicBezTo>
                  <a:cubicBezTo>
                    <a:pt x="81" y="282"/>
                    <a:pt x="77" y="282"/>
                    <a:pt x="74" y="281"/>
                  </a:cubicBezTo>
                  <a:cubicBezTo>
                    <a:pt x="72" y="280"/>
                    <a:pt x="70" y="279"/>
                    <a:pt x="68" y="278"/>
                  </a:cubicBezTo>
                  <a:cubicBezTo>
                    <a:pt x="67" y="278"/>
                    <a:pt x="66" y="276"/>
                    <a:pt x="64" y="276"/>
                  </a:cubicBezTo>
                  <a:cubicBezTo>
                    <a:pt x="63" y="276"/>
                    <a:pt x="63" y="278"/>
                    <a:pt x="62" y="279"/>
                  </a:cubicBezTo>
                  <a:cubicBezTo>
                    <a:pt x="60" y="282"/>
                    <a:pt x="58" y="284"/>
                    <a:pt x="55" y="284"/>
                  </a:cubicBezTo>
                  <a:cubicBezTo>
                    <a:pt x="52" y="284"/>
                    <a:pt x="53" y="281"/>
                    <a:pt x="52" y="278"/>
                  </a:cubicBezTo>
                  <a:cubicBezTo>
                    <a:pt x="52" y="276"/>
                    <a:pt x="51" y="275"/>
                    <a:pt x="50" y="272"/>
                  </a:cubicBezTo>
                  <a:cubicBezTo>
                    <a:pt x="49" y="268"/>
                    <a:pt x="48" y="265"/>
                    <a:pt x="46" y="261"/>
                  </a:cubicBezTo>
                  <a:cubicBezTo>
                    <a:pt x="44" y="257"/>
                    <a:pt x="43" y="254"/>
                    <a:pt x="40" y="251"/>
                  </a:cubicBezTo>
                  <a:cubicBezTo>
                    <a:pt x="35" y="245"/>
                    <a:pt x="31" y="243"/>
                    <a:pt x="25" y="238"/>
                  </a:cubicBezTo>
                  <a:cubicBezTo>
                    <a:pt x="22" y="235"/>
                    <a:pt x="19" y="235"/>
                    <a:pt x="15" y="233"/>
                  </a:cubicBezTo>
                  <a:cubicBezTo>
                    <a:pt x="13" y="231"/>
                    <a:pt x="11" y="230"/>
                    <a:pt x="9" y="228"/>
                  </a:cubicBezTo>
                  <a:cubicBezTo>
                    <a:pt x="7" y="226"/>
                    <a:pt x="4" y="225"/>
                    <a:pt x="3" y="222"/>
                  </a:cubicBezTo>
                  <a:cubicBezTo>
                    <a:pt x="1" y="217"/>
                    <a:pt x="2" y="213"/>
                    <a:pt x="1" y="208"/>
                  </a:cubicBezTo>
                  <a:cubicBezTo>
                    <a:pt x="1" y="204"/>
                    <a:pt x="0" y="201"/>
                    <a:pt x="0" y="197"/>
                  </a:cubicBezTo>
                  <a:cubicBezTo>
                    <a:pt x="0" y="193"/>
                    <a:pt x="0" y="189"/>
                    <a:pt x="0" y="186"/>
                  </a:cubicBezTo>
                  <a:cubicBezTo>
                    <a:pt x="0" y="186"/>
                    <a:pt x="0" y="186"/>
                    <a:pt x="0" y="186"/>
                  </a:cubicBezTo>
                  <a:cubicBezTo>
                    <a:pt x="0" y="184"/>
                    <a:pt x="0" y="182"/>
                    <a:pt x="1" y="179"/>
                  </a:cubicBezTo>
                  <a:cubicBezTo>
                    <a:pt x="2" y="175"/>
                    <a:pt x="3" y="173"/>
                    <a:pt x="4" y="169"/>
                  </a:cubicBezTo>
                  <a:cubicBezTo>
                    <a:pt x="4" y="167"/>
                    <a:pt x="3" y="166"/>
                    <a:pt x="4" y="164"/>
                  </a:cubicBezTo>
                  <a:cubicBezTo>
                    <a:pt x="5" y="162"/>
                    <a:pt x="6" y="161"/>
                    <a:pt x="8" y="160"/>
                  </a:cubicBezTo>
                  <a:cubicBezTo>
                    <a:pt x="10" y="159"/>
                    <a:pt x="12" y="158"/>
                    <a:pt x="13" y="155"/>
                  </a:cubicBezTo>
                  <a:cubicBezTo>
                    <a:pt x="13" y="153"/>
                    <a:pt x="13" y="151"/>
                    <a:pt x="14" y="149"/>
                  </a:cubicBezTo>
                  <a:cubicBezTo>
                    <a:pt x="17" y="143"/>
                    <a:pt x="18" y="140"/>
                    <a:pt x="19" y="134"/>
                  </a:cubicBezTo>
                  <a:cubicBezTo>
                    <a:pt x="19" y="130"/>
                    <a:pt x="20" y="128"/>
                    <a:pt x="20" y="124"/>
                  </a:cubicBezTo>
                  <a:cubicBezTo>
                    <a:pt x="20" y="123"/>
                    <a:pt x="20" y="121"/>
                    <a:pt x="19" y="120"/>
                  </a:cubicBezTo>
                  <a:cubicBezTo>
                    <a:pt x="18" y="119"/>
                    <a:pt x="17" y="119"/>
                    <a:pt x="16" y="118"/>
                  </a:cubicBezTo>
                  <a:cubicBezTo>
                    <a:pt x="13" y="116"/>
                    <a:pt x="10" y="114"/>
                    <a:pt x="11" y="110"/>
                  </a:cubicBezTo>
                  <a:cubicBezTo>
                    <a:pt x="13" y="105"/>
                    <a:pt x="19" y="107"/>
                    <a:pt x="24" y="106"/>
                  </a:cubicBezTo>
                  <a:cubicBezTo>
                    <a:pt x="31" y="105"/>
                    <a:pt x="34" y="100"/>
                    <a:pt x="40" y="96"/>
                  </a:cubicBezTo>
                  <a:cubicBezTo>
                    <a:pt x="42" y="95"/>
                    <a:pt x="45" y="94"/>
                    <a:pt x="47" y="92"/>
                  </a:cubicBezTo>
                  <a:cubicBezTo>
                    <a:pt x="52" y="90"/>
                    <a:pt x="52" y="85"/>
                    <a:pt x="53" y="80"/>
                  </a:cubicBezTo>
                  <a:cubicBezTo>
                    <a:pt x="54" y="77"/>
                    <a:pt x="56" y="75"/>
                    <a:pt x="56" y="71"/>
                  </a:cubicBezTo>
                  <a:cubicBezTo>
                    <a:pt x="56" y="65"/>
                    <a:pt x="54" y="62"/>
                    <a:pt x="52" y="57"/>
                  </a:cubicBezTo>
                  <a:cubicBezTo>
                    <a:pt x="51" y="55"/>
                    <a:pt x="51" y="53"/>
                    <a:pt x="49" y="51"/>
                  </a:cubicBezTo>
                  <a:cubicBezTo>
                    <a:pt x="48" y="49"/>
                    <a:pt x="46" y="48"/>
                    <a:pt x="44" y="47"/>
                  </a:cubicBezTo>
                  <a:cubicBezTo>
                    <a:pt x="41" y="44"/>
                    <a:pt x="39" y="42"/>
                    <a:pt x="36" y="39"/>
                  </a:cubicBezTo>
                  <a:cubicBezTo>
                    <a:pt x="35" y="38"/>
                    <a:pt x="34" y="37"/>
                    <a:pt x="32" y="36"/>
                  </a:cubicBezTo>
                  <a:cubicBezTo>
                    <a:pt x="30" y="32"/>
                    <a:pt x="29" y="29"/>
                    <a:pt x="27" y="24"/>
                  </a:cubicBezTo>
                  <a:cubicBezTo>
                    <a:pt x="27" y="24"/>
                    <a:pt x="27" y="24"/>
                    <a:pt x="27" y="24"/>
                  </a:cubicBezTo>
                  <a:cubicBezTo>
                    <a:pt x="177" y="0"/>
                    <a:pt x="177" y="0"/>
                    <a:pt x="177" y="0"/>
                  </a:cubicBezTo>
                  <a:cubicBezTo>
                    <a:pt x="177" y="0"/>
                    <a:pt x="177" y="0"/>
                    <a:pt x="177" y="0"/>
                  </a:cubicBezTo>
                  <a:cubicBezTo>
                    <a:pt x="177" y="12"/>
                    <a:pt x="177" y="12"/>
                    <a:pt x="177" y="12"/>
                  </a:cubicBezTo>
                  <a:cubicBezTo>
                    <a:pt x="177" y="16"/>
                    <a:pt x="179" y="18"/>
                    <a:pt x="180" y="22"/>
                  </a:cubicBezTo>
                  <a:cubicBezTo>
                    <a:pt x="183" y="27"/>
                    <a:pt x="185" y="30"/>
                    <a:pt x="188" y="35"/>
                  </a:cubicBezTo>
                  <a:cubicBezTo>
                    <a:pt x="191" y="40"/>
                    <a:pt x="193" y="44"/>
                    <a:pt x="198" y="48"/>
                  </a:cubicBezTo>
                  <a:cubicBezTo>
                    <a:pt x="199" y="49"/>
                    <a:pt x="200" y="50"/>
                    <a:pt x="202" y="5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9" name="Freeform 15"/>
            <p:cNvSpPr>
              <a:spLocks/>
            </p:cNvSpPr>
            <p:nvPr/>
          </p:nvSpPr>
          <p:spPr bwMode="auto">
            <a:xfrm>
              <a:off x="3314700" y="2290763"/>
              <a:ext cx="733425" cy="338138"/>
            </a:xfrm>
            <a:custGeom>
              <a:avLst/>
              <a:gdLst/>
              <a:ahLst/>
              <a:cxnLst>
                <a:cxn ang="0">
                  <a:pos x="452" y="176"/>
                </a:cxn>
                <a:cxn ang="0">
                  <a:pos x="455" y="182"/>
                </a:cxn>
                <a:cxn ang="0">
                  <a:pos x="455" y="184"/>
                </a:cxn>
                <a:cxn ang="0">
                  <a:pos x="470" y="200"/>
                </a:cxn>
                <a:cxn ang="0">
                  <a:pos x="475" y="207"/>
                </a:cxn>
                <a:cxn ang="0">
                  <a:pos x="475" y="207"/>
                </a:cxn>
                <a:cxn ang="0">
                  <a:pos x="106" y="217"/>
                </a:cxn>
                <a:cxn ang="0">
                  <a:pos x="106" y="217"/>
                </a:cxn>
                <a:cxn ang="0">
                  <a:pos x="107" y="151"/>
                </a:cxn>
                <a:cxn ang="0">
                  <a:pos x="0" y="146"/>
                </a:cxn>
                <a:cxn ang="0">
                  <a:pos x="0" y="146"/>
                </a:cxn>
                <a:cxn ang="0">
                  <a:pos x="7" y="0"/>
                </a:cxn>
                <a:cxn ang="0">
                  <a:pos x="7" y="0"/>
                </a:cxn>
                <a:cxn ang="0">
                  <a:pos x="299" y="4"/>
                </a:cxn>
                <a:cxn ang="0">
                  <a:pos x="313" y="12"/>
                </a:cxn>
                <a:cxn ang="0">
                  <a:pos x="329" y="18"/>
                </a:cxn>
                <a:cxn ang="0">
                  <a:pos x="355" y="14"/>
                </a:cxn>
                <a:cxn ang="0">
                  <a:pos x="369" y="19"/>
                </a:cxn>
                <a:cxn ang="0">
                  <a:pos x="383" y="24"/>
                </a:cxn>
                <a:cxn ang="0">
                  <a:pos x="406" y="36"/>
                </a:cxn>
                <a:cxn ang="0">
                  <a:pos x="406" y="36"/>
                </a:cxn>
                <a:cxn ang="0">
                  <a:pos x="408" y="39"/>
                </a:cxn>
                <a:cxn ang="0">
                  <a:pos x="416" y="64"/>
                </a:cxn>
                <a:cxn ang="0">
                  <a:pos x="419" y="68"/>
                </a:cxn>
                <a:cxn ang="0">
                  <a:pos x="429" y="88"/>
                </a:cxn>
                <a:cxn ang="0">
                  <a:pos x="427" y="97"/>
                </a:cxn>
                <a:cxn ang="0">
                  <a:pos x="439" y="114"/>
                </a:cxn>
                <a:cxn ang="0">
                  <a:pos x="441" y="126"/>
                </a:cxn>
                <a:cxn ang="0">
                  <a:pos x="444" y="139"/>
                </a:cxn>
                <a:cxn ang="0">
                  <a:pos x="449" y="153"/>
                </a:cxn>
                <a:cxn ang="0">
                  <a:pos x="449" y="167"/>
                </a:cxn>
                <a:cxn ang="0">
                  <a:pos x="450" y="170"/>
                </a:cxn>
                <a:cxn ang="0">
                  <a:pos x="452" y="176"/>
                </a:cxn>
              </a:cxnLst>
              <a:rect l="0" t="0" r="r" b="b"/>
              <a:pathLst>
                <a:path w="475" h="219">
                  <a:moveTo>
                    <a:pt x="452" y="176"/>
                  </a:moveTo>
                  <a:cubicBezTo>
                    <a:pt x="454" y="177"/>
                    <a:pt x="455" y="179"/>
                    <a:pt x="455" y="182"/>
                  </a:cubicBezTo>
                  <a:cubicBezTo>
                    <a:pt x="456" y="183"/>
                    <a:pt x="455" y="183"/>
                    <a:pt x="455" y="184"/>
                  </a:cubicBezTo>
                  <a:cubicBezTo>
                    <a:pt x="458" y="192"/>
                    <a:pt x="463" y="195"/>
                    <a:pt x="470" y="200"/>
                  </a:cubicBezTo>
                  <a:cubicBezTo>
                    <a:pt x="472" y="203"/>
                    <a:pt x="473" y="205"/>
                    <a:pt x="475" y="207"/>
                  </a:cubicBezTo>
                  <a:cubicBezTo>
                    <a:pt x="475" y="207"/>
                    <a:pt x="475" y="207"/>
                    <a:pt x="475" y="207"/>
                  </a:cubicBezTo>
                  <a:cubicBezTo>
                    <a:pt x="475" y="207"/>
                    <a:pt x="317" y="219"/>
                    <a:pt x="106" y="217"/>
                  </a:cubicBezTo>
                  <a:cubicBezTo>
                    <a:pt x="106" y="217"/>
                    <a:pt x="106" y="217"/>
                    <a:pt x="106" y="217"/>
                  </a:cubicBezTo>
                  <a:cubicBezTo>
                    <a:pt x="107" y="151"/>
                    <a:pt x="107" y="151"/>
                    <a:pt x="107" y="151"/>
                  </a:cubicBezTo>
                  <a:cubicBezTo>
                    <a:pt x="0" y="146"/>
                    <a:pt x="0" y="146"/>
                    <a:pt x="0" y="146"/>
                  </a:cubicBezTo>
                  <a:cubicBezTo>
                    <a:pt x="0" y="146"/>
                    <a:pt x="0" y="146"/>
                    <a:pt x="0" y="146"/>
                  </a:cubicBezTo>
                  <a:cubicBezTo>
                    <a:pt x="7" y="0"/>
                    <a:pt x="7" y="0"/>
                    <a:pt x="7" y="0"/>
                  </a:cubicBezTo>
                  <a:cubicBezTo>
                    <a:pt x="7" y="0"/>
                    <a:pt x="7" y="0"/>
                    <a:pt x="7" y="0"/>
                  </a:cubicBezTo>
                  <a:cubicBezTo>
                    <a:pt x="113" y="5"/>
                    <a:pt x="211" y="6"/>
                    <a:pt x="299" y="4"/>
                  </a:cubicBezTo>
                  <a:cubicBezTo>
                    <a:pt x="303" y="8"/>
                    <a:pt x="307" y="10"/>
                    <a:pt x="313" y="12"/>
                  </a:cubicBezTo>
                  <a:cubicBezTo>
                    <a:pt x="319" y="15"/>
                    <a:pt x="322" y="18"/>
                    <a:pt x="329" y="18"/>
                  </a:cubicBezTo>
                  <a:cubicBezTo>
                    <a:pt x="339" y="18"/>
                    <a:pt x="345" y="14"/>
                    <a:pt x="355" y="14"/>
                  </a:cubicBezTo>
                  <a:cubicBezTo>
                    <a:pt x="361" y="14"/>
                    <a:pt x="364" y="18"/>
                    <a:pt x="369" y="19"/>
                  </a:cubicBezTo>
                  <a:cubicBezTo>
                    <a:pt x="375" y="21"/>
                    <a:pt x="378" y="22"/>
                    <a:pt x="383" y="24"/>
                  </a:cubicBezTo>
                  <a:cubicBezTo>
                    <a:pt x="392" y="28"/>
                    <a:pt x="400" y="29"/>
                    <a:pt x="406" y="36"/>
                  </a:cubicBezTo>
                  <a:cubicBezTo>
                    <a:pt x="406" y="36"/>
                    <a:pt x="406" y="36"/>
                    <a:pt x="406" y="36"/>
                  </a:cubicBezTo>
                  <a:cubicBezTo>
                    <a:pt x="407" y="37"/>
                    <a:pt x="407" y="38"/>
                    <a:pt x="408" y="39"/>
                  </a:cubicBezTo>
                  <a:cubicBezTo>
                    <a:pt x="414" y="47"/>
                    <a:pt x="410" y="56"/>
                    <a:pt x="416" y="64"/>
                  </a:cubicBezTo>
                  <a:cubicBezTo>
                    <a:pt x="417" y="66"/>
                    <a:pt x="418" y="67"/>
                    <a:pt x="419" y="68"/>
                  </a:cubicBezTo>
                  <a:cubicBezTo>
                    <a:pt x="425" y="74"/>
                    <a:pt x="430" y="79"/>
                    <a:pt x="429" y="88"/>
                  </a:cubicBezTo>
                  <a:cubicBezTo>
                    <a:pt x="428" y="91"/>
                    <a:pt x="428" y="94"/>
                    <a:pt x="427" y="97"/>
                  </a:cubicBezTo>
                  <a:cubicBezTo>
                    <a:pt x="426" y="105"/>
                    <a:pt x="435" y="107"/>
                    <a:pt x="439" y="114"/>
                  </a:cubicBezTo>
                  <a:cubicBezTo>
                    <a:pt x="441" y="118"/>
                    <a:pt x="441" y="121"/>
                    <a:pt x="441" y="126"/>
                  </a:cubicBezTo>
                  <a:cubicBezTo>
                    <a:pt x="442" y="131"/>
                    <a:pt x="442" y="135"/>
                    <a:pt x="444" y="139"/>
                  </a:cubicBezTo>
                  <a:cubicBezTo>
                    <a:pt x="446" y="144"/>
                    <a:pt x="449" y="147"/>
                    <a:pt x="449" y="153"/>
                  </a:cubicBezTo>
                  <a:cubicBezTo>
                    <a:pt x="449" y="157"/>
                    <a:pt x="449" y="162"/>
                    <a:pt x="449" y="167"/>
                  </a:cubicBezTo>
                  <a:cubicBezTo>
                    <a:pt x="449" y="168"/>
                    <a:pt x="450" y="169"/>
                    <a:pt x="450" y="170"/>
                  </a:cubicBezTo>
                  <a:cubicBezTo>
                    <a:pt x="451" y="172"/>
                    <a:pt x="452" y="174"/>
                    <a:pt x="452" y="17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0" name="Freeform 16"/>
            <p:cNvSpPr>
              <a:spLocks/>
            </p:cNvSpPr>
            <p:nvPr/>
          </p:nvSpPr>
          <p:spPr bwMode="auto">
            <a:xfrm>
              <a:off x="4011613" y="2533650"/>
              <a:ext cx="609600" cy="488950"/>
            </a:xfrm>
            <a:custGeom>
              <a:avLst/>
              <a:gdLst/>
              <a:ahLst/>
              <a:cxnLst>
                <a:cxn ang="0">
                  <a:pos x="219" y="0"/>
                </a:cxn>
                <a:cxn ang="0">
                  <a:pos x="235" y="12"/>
                </a:cxn>
                <a:cxn ang="0">
                  <a:pos x="236" y="34"/>
                </a:cxn>
                <a:cxn ang="0">
                  <a:pos x="244" y="54"/>
                </a:cxn>
                <a:cxn ang="0">
                  <a:pos x="260" y="64"/>
                </a:cxn>
                <a:cxn ang="0">
                  <a:pos x="281" y="87"/>
                </a:cxn>
                <a:cxn ang="0">
                  <a:pos x="287" y="104"/>
                </a:cxn>
                <a:cxn ang="0">
                  <a:pos x="297" y="105"/>
                </a:cxn>
                <a:cxn ang="0">
                  <a:pos x="303" y="104"/>
                </a:cxn>
                <a:cxn ang="0">
                  <a:pos x="316" y="111"/>
                </a:cxn>
                <a:cxn ang="0">
                  <a:pos x="310" y="135"/>
                </a:cxn>
                <a:cxn ang="0">
                  <a:pos x="316" y="152"/>
                </a:cxn>
                <a:cxn ang="0">
                  <a:pos x="338" y="168"/>
                </a:cxn>
                <a:cxn ang="0">
                  <a:pos x="355" y="185"/>
                </a:cxn>
                <a:cxn ang="0">
                  <a:pos x="362" y="211"/>
                </a:cxn>
                <a:cxn ang="0">
                  <a:pos x="368" y="218"/>
                </a:cxn>
                <a:cxn ang="0">
                  <a:pos x="391" y="226"/>
                </a:cxn>
                <a:cxn ang="0">
                  <a:pos x="393" y="229"/>
                </a:cxn>
                <a:cxn ang="0">
                  <a:pos x="395" y="256"/>
                </a:cxn>
                <a:cxn ang="0">
                  <a:pos x="392" y="260"/>
                </a:cxn>
                <a:cxn ang="0">
                  <a:pos x="376" y="274"/>
                </a:cxn>
                <a:cxn ang="0">
                  <a:pos x="371" y="283"/>
                </a:cxn>
                <a:cxn ang="0">
                  <a:pos x="368" y="302"/>
                </a:cxn>
                <a:cxn ang="0">
                  <a:pos x="367" y="312"/>
                </a:cxn>
                <a:cxn ang="0">
                  <a:pos x="345" y="315"/>
                </a:cxn>
                <a:cxn ang="0">
                  <a:pos x="334" y="317"/>
                </a:cxn>
                <a:cxn ang="0">
                  <a:pos x="331" y="303"/>
                </a:cxn>
                <a:cxn ang="0">
                  <a:pos x="337" y="287"/>
                </a:cxn>
                <a:cxn ang="0">
                  <a:pos x="83" y="310"/>
                </a:cxn>
                <a:cxn ang="0">
                  <a:pos x="80" y="272"/>
                </a:cxn>
                <a:cxn ang="0">
                  <a:pos x="69" y="127"/>
                </a:cxn>
                <a:cxn ang="0">
                  <a:pos x="57" y="112"/>
                </a:cxn>
                <a:cxn ang="0">
                  <a:pos x="49" y="104"/>
                </a:cxn>
                <a:cxn ang="0">
                  <a:pos x="43" y="87"/>
                </a:cxn>
                <a:cxn ang="0">
                  <a:pos x="41" y="64"/>
                </a:cxn>
                <a:cxn ang="0">
                  <a:pos x="23" y="50"/>
                </a:cxn>
                <a:cxn ang="0">
                  <a:pos x="18" y="43"/>
                </a:cxn>
                <a:cxn ang="0">
                  <a:pos x="3" y="25"/>
                </a:cxn>
              </a:cxnLst>
              <a:rect l="0" t="0" r="r" b="b"/>
              <a:pathLst>
                <a:path w="395" h="317">
                  <a:moveTo>
                    <a:pt x="0" y="19"/>
                  </a:moveTo>
                  <a:cubicBezTo>
                    <a:pt x="126" y="12"/>
                    <a:pt x="219" y="0"/>
                    <a:pt x="219" y="0"/>
                  </a:cubicBezTo>
                  <a:cubicBezTo>
                    <a:pt x="223" y="8"/>
                    <a:pt x="227" y="8"/>
                    <a:pt x="235" y="12"/>
                  </a:cubicBezTo>
                  <a:cubicBezTo>
                    <a:pt x="235" y="12"/>
                    <a:pt x="235" y="12"/>
                    <a:pt x="235" y="12"/>
                  </a:cubicBezTo>
                  <a:cubicBezTo>
                    <a:pt x="235" y="15"/>
                    <a:pt x="235" y="19"/>
                    <a:pt x="235" y="23"/>
                  </a:cubicBezTo>
                  <a:cubicBezTo>
                    <a:pt x="235" y="27"/>
                    <a:pt x="236" y="30"/>
                    <a:pt x="236" y="34"/>
                  </a:cubicBezTo>
                  <a:cubicBezTo>
                    <a:pt x="237" y="39"/>
                    <a:pt x="236" y="43"/>
                    <a:pt x="238" y="48"/>
                  </a:cubicBezTo>
                  <a:cubicBezTo>
                    <a:pt x="239" y="51"/>
                    <a:pt x="242" y="52"/>
                    <a:pt x="244" y="54"/>
                  </a:cubicBezTo>
                  <a:cubicBezTo>
                    <a:pt x="246" y="56"/>
                    <a:pt x="248" y="57"/>
                    <a:pt x="250" y="59"/>
                  </a:cubicBezTo>
                  <a:cubicBezTo>
                    <a:pt x="254" y="61"/>
                    <a:pt x="257" y="61"/>
                    <a:pt x="260" y="64"/>
                  </a:cubicBezTo>
                  <a:cubicBezTo>
                    <a:pt x="266" y="69"/>
                    <a:pt x="270" y="71"/>
                    <a:pt x="275" y="77"/>
                  </a:cubicBezTo>
                  <a:cubicBezTo>
                    <a:pt x="278" y="80"/>
                    <a:pt x="279" y="83"/>
                    <a:pt x="281" y="87"/>
                  </a:cubicBezTo>
                  <a:cubicBezTo>
                    <a:pt x="283" y="91"/>
                    <a:pt x="284" y="94"/>
                    <a:pt x="285" y="98"/>
                  </a:cubicBezTo>
                  <a:cubicBezTo>
                    <a:pt x="286" y="101"/>
                    <a:pt x="287" y="102"/>
                    <a:pt x="287" y="104"/>
                  </a:cubicBezTo>
                  <a:cubicBezTo>
                    <a:pt x="288" y="107"/>
                    <a:pt x="287" y="110"/>
                    <a:pt x="290" y="110"/>
                  </a:cubicBezTo>
                  <a:cubicBezTo>
                    <a:pt x="293" y="110"/>
                    <a:pt x="295" y="108"/>
                    <a:pt x="297" y="105"/>
                  </a:cubicBezTo>
                  <a:cubicBezTo>
                    <a:pt x="298" y="104"/>
                    <a:pt x="298" y="102"/>
                    <a:pt x="299" y="102"/>
                  </a:cubicBezTo>
                  <a:cubicBezTo>
                    <a:pt x="301" y="102"/>
                    <a:pt x="302" y="104"/>
                    <a:pt x="303" y="104"/>
                  </a:cubicBezTo>
                  <a:cubicBezTo>
                    <a:pt x="305" y="105"/>
                    <a:pt x="307" y="106"/>
                    <a:pt x="309" y="107"/>
                  </a:cubicBezTo>
                  <a:cubicBezTo>
                    <a:pt x="312" y="108"/>
                    <a:pt x="316" y="108"/>
                    <a:pt x="316" y="111"/>
                  </a:cubicBezTo>
                  <a:cubicBezTo>
                    <a:pt x="316" y="116"/>
                    <a:pt x="315" y="120"/>
                    <a:pt x="313" y="125"/>
                  </a:cubicBezTo>
                  <a:cubicBezTo>
                    <a:pt x="312" y="129"/>
                    <a:pt x="310" y="131"/>
                    <a:pt x="310" y="135"/>
                  </a:cubicBezTo>
                  <a:cubicBezTo>
                    <a:pt x="310" y="139"/>
                    <a:pt x="311" y="141"/>
                    <a:pt x="312" y="144"/>
                  </a:cubicBezTo>
                  <a:cubicBezTo>
                    <a:pt x="314" y="147"/>
                    <a:pt x="314" y="149"/>
                    <a:pt x="316" y="152"/>
                  </a:cubicBezTo>
                  <a:cubicBezTo>
                    <a:pt x="320" y="156"/>
                    <a:pt x="325" y="157"/>
                    <a:pt x="329" y="160"/>
                  </a:cubicBezTo>
                  <a:cubicBezTo>
                    <a:pt x="333" y="163"/>
                    <a:pt x="335" y="165"/>
                    <a:pt x="338" y="168"/>
                  </a:cubicBezTo>
                  <a:cubicBezTo>
                    <a:pt x="341" y="170"/>
                    <a:pt x="343" y="171"/>
                    <a:pt x="346" y="173"/>
                  </a:cubicBezTo>
                  <a:cubicBezTo>
                    <a:pt x="350" y="177"/>
                    <a:pt x="352" y="181"/>
                    <a:pt x="355" y="185"/>
                  </a:cubicBezTo>
                  <a:cubicBezTo>
                    <a:pt x="359" y="191"/>
                    <a:pt x="362" y="194"/>
                    <a:pt x="362" y="201"/>
                  </a:cubicBezTo>
                  <a:cubicBezTo>
                    <a:pt x="362" y="204"/>
                    <a:pt x="362" y="207"/>
                    <a:pt x="362" y="211"/>
                  </a:cubicBezTo>
                  <a:cubicBezTo>
                    <a:pt x="362" y="212"/>
                    <a:pt x="363" y="213"/>
                    <a:pt x="364" y="215"/>
                  </a:cubicBezTo>
                  <a:cubicBezTo>
                    <a:pt x="365" y="216"/>
                    <a:pt x="366" y="217"/>
                    <a:pt x="368" y="218"/>
                  </a:cubicBezTo>
                  <a:cubicBezTo>
                    <a:pt x="371" y="221"/>
                    <a:pt x="372" y="224"/>
                    <a:pt x="376" y="225"/>
                  </a:cubicBezTo>
                  <a:cubicBezTo>
                    <a:pt x="381" y="227"/>
                    <a:pt x="388" y="224"/>
                    <a:pt x="391" y="226"/>
                  </a:cubicBezTo>
                  <a:cubicBezTo>
                    <a:pt x="391" y="226"/>
                    <a:pt x="391" y="226"/>
                    <a:pt x="391" y="226"/>
                  </a:cubicBezTo>
                  <a:cubicBezTo>
                    <a:pt x="392" y="226"/>
                    <a:pt x="393" y="227"/>
                    <a:pt x="393" y="229"/>
                  </a:cubicBezTo>
                  <a:cubicBezTo>
                    <a:pt x="393" y="236"/>
                    <a:pt x="393" y="244"/>
                    <a:pt x="393" y="251"/>
                  </a:cubicBezTo>
                  <a:cubicBezTo>
                    <a:pt x="393" y="253"/>
                    <a:pt x="395" y="254"/>
                    <a:pt x="395" y="256"/>
                  </a:cubicBezTo>
                  <a:cubicBezTo>
                    <a:pt x="395" y="258"/>
                    <a:pt x="393" y="259"/>
                    <a:pt x="392" y="260"/>
                  </a:cubicBezTo>
                  <a:cubicBezTo>
                    <a:pt x="392" y="260"/>
                    <a:pt x="392" y="260"/>
                    <a:pt x="392" y="260"/>
                  </a:cubicBezTo>
                  <a:cubicBezTo>
                    <a:pt x="389" y="262"/>
                    <a:pt x="387" y="263"/>
                    <a:pt x="384" y="265"/>
                  </a:cubicBezTo>
                  <a:cubicBezTo>
                    <a:pt x="380" y="268"/>
                    <a:pt x="380" y="271"/>
                    <a:pt x="376" y="274"/>
                  </a:cubicBezTo>
                  <a:cubicBezTo>
                    <a:pt x="376" y="275"/>
                    <a:pt x="375" y="275"/>
                    <a:pt x="374" y="275"/>
                  </a:cubicBezTo>
                  <a:cubicBezTo>
                    <a:pt x="373" y="278"/>
                    <a:pt x="373" y="280"/>
                    <a:pt x="371" y="283"/>
                  </a:cubicBezTo>
                  <a:cubicBezTo>
                    <a:pt x="370" y="287"/>
                    <a:pt x="368" y="289"/>
                    <a:pt x="368" y="293"/>
                  </a:cubicBezTo>
                  <a:cubicBezTo>
                    <a:pt x="368" y="296"/>
                    <a:pt x="368" y="299"/>
                    <a:pt x="368" y="302"/>
                  </a:cubicBezTo>
                  <a:cubicBezTo>
                    <a:pt x="368" y="306"/>
                    <a:pt x="368" y="309"/>
                    <a:pt x="367" y="312"/>
                  </a:cubicBezTo>
                  <a:cubicBezTo>
                    <a:pt x="367" y="312"/>
                    <a:pt x="367" y="312"/>
                    <a:pt x="367" y="312"/>
                  </a:cubicBezTo>
                  <a:cubicBezTo>
                    <a:pt x="364" y="312"/>
                    <a:pt x="361" y="312"/>
                    <a:pt x="357" y="312"/>
                  </a:cubicBezTo>
                  <a:cubicBezTo>
                    <a:pt x="352" y="312"/>
                    <a:pt x="350" y="314"/>
                    <a:pt x="345" y="315"/>
                  </a:cubicBezTo>
                  <a:cubicBezTo>
                    <a:pt x="342" y="315"/>
                    <a:pt x="340" y="315"/>
                    <a:pt x="338" y="316"/>
                  </a:cubicBezTo>
                  <a:cubicBezTo>
                    <a:pt x="336" y="316"/>
                    <a:pt x="335" y="317"/>
                    <a:pt x="334" y="317"/>
                  </a:cubicBezTo>
                  <a:cubicBezTo>
                    <a:pt x="333" y="317"/>
                    <a:pt x="332" y="317"/>
                    <a:pt x="331" y="317"/>
                  </a:cubicBezTo>
                  <a:cubicBezTo>
                    <a:pt x="331" y="311"/>
                    <a:pt x="331" y="308"/>
                    <a:pt x="331" y="303"/>
                  </a:cubicBezTo>
                  <a:cubicBezTo>
                    <a:pt x="331" y="298"/>
                    <a:pt x="333" y="296"/>
                    <a:pt x="335" y="291"/>
                  </a:cubicBezTo>
                  <a:cubicBezTo>
                    <a:pt x="335" y="290"/>
                    <a:pt x="337" y="289"/>
                    <a:pt x="337" y="287"/>
                  </a:cubicBezTo>
                  <a:cubicBezTo>
                    <a:pt x="337" y="283"/>
                    <a:pt x="334" y="281"/>
                    <a:pt x="330" y="281"/>
                  </a:cubicBezTo>
                  <a:cubicBezTo>
                    <a:pt x="83" y="310"/>
                    <a:pt x="83" y="310"/>
                    <a:pt x="83" y="310"/>
                  </a:cubicBezTo>
                  <a:cubicBezTo>
                    <a:pt x="83" y="310"/>
                    <a:pt x="83" y="310"/>
                    <a:pt x="83" y="310"/>
                  </a:cubicBezTo>
                  <a:cubicBezTo>
                    <a:pt x="80" y="272"/>
                    <a:pt x="80" y="272"/>
                    <a:pt x="80" y="272"/>
                  </a:cubicBezTo>
                  <a:cubicBezTo>
                    <a:pt x="80" y="272"/>
                    <a:pt x="80" y="272"/>
                    <a:pt x="80" y="272"/>
                  </a:cubicBezTo>
                  <a:cubicBezTo>
                    <a:pt x="69" y="127"/>
                    <a:pt x="69" y="127"/>
                    <a:pt x="69" y="127"/>
                  </a:cubicBezTo>
                  <a:cubicBezTo>
                    <a:pt x="66" y="122"/>
                    <a:pt x="64" y="118"/>
                    <a:pt x="62" y="113"/>
                  </a:cubicBezTo>
                  <a:cubicBezTo>
                    <a:pt x="60" y="112"/>
                    <a:pt x="59" y="112"/>
                    <a:pt x="57" y="112"/>
                  </a:cubicBezTo>
                  <a:cubicBezTo>
                    <a:pt x="55" y="112"/>
                    <a:pt x="54" y="113"/>
                    <a:pt x="53" y="112"/>
                  </a:cubicBezTo>
                  <a:cubicBezTo>
                    <a:pt x="50" y="110"/>
                    <a:pt x="50" y="107"/>
                    <a:pt x="49" y="104"/>
                  </a:cubicBezTo>
                  <a:cubicBezTo>
                    <a:pt x="48" y="101"/>
                    <a:pt x="47" y="99"/>
                    <a:pt x="45" y="97"/>
                  </a:cubicBezTo>
                  <a:cubicBezTo>
                    <a:pt x="43" y="94"/>
                    <a:pt x="43" y="91"/>
                    <a:pt x="43" y="87"/>
                  </a:cubicBezTo>
                  <a:cubicBezTo>
                    <a:pt x="43" y="81"/>
                    <a:pt x="47" y="78"/>
                    <a:pt x="47" y="72"/>
                  </a:cubicBezTo>
                  <a:cubicBezTo>
                    <a:pt x="47" y="68"/>
                    <a:pt x="44" y="66"/>
                    <a:pt x="41" y="64"/>
                  </a:cubicBezTo>
                  <a:cubicBezTo>
                    <a:pt x="38" y="61"/>
                    <a:pt x="37" y="59"/>
                    <a:pt x="34" y="58"/>
                  </a:cubicBezTo>
                  <a:cubicBezTo>
                    <a:pt x="30" y="56"/>
                    <a:pt x="27" y="53"/>
                    <a:pt x="23" y="50"/>
                  </a:cubicBezTo>
                  <a:cubicBezTo>
                    <a:pt x="23" y="50"/>
                    <a:pt x="23" y="50"/>
                    <a:pt x="23" y="50"/>
                  </a:cubicBezTo>
                  <a:cubicBezTo>
                    <a:pt x="21" y="48"/>
                    <a:pt x="20" y="46"/>
                    <a:pt x="18" y="43"/>
                  </a:cubicBezTo>
                  <a:cubicBezTo>
                    <a:pt x="11" y="38"/>
                    <a:pt x="6" y="35"/>
                    <a:pt x="3" y="27"/>
                  </a:cubicBezTo>
                  <a:cubicBezTo>
                    <a:pt x="3" y="26"/>
                    <a:pt x="4" y="26"/>
                    <a:pt x="3" y="25"/>
                  </a:cubicBezTo>
                  <a:cubicBezTo>
                    <a:pt x="3" y="22"/>
                    <a:pt x="2" y="20"/>
                    <a:pt x="0" y="1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1" name="Freeform 17"/>
            <p:cNvSpPr>
              <a:spLocks/>
            </p:cNvSpPr>
            <p:nvPr/>
          </p:nvSpPr>
          <p:spPr bwMode="auto">
            <a:xfrm>
              <a:off x="3471863" y="2611438"/>
              <a:ext cx="663575" cy="366713"/>
            </a:xfrm>
            <a:custGeom>
              <a:avLst/>
              <a:gdLst/>
              <a:ahLst/>
              <a:cxnLst>
                <a:cxn ang="0">
                  <a:pos x="4" y="10"/>
                </a:cxn>
                <a:cxn ang="0">
                  <a:pos x="373" y="0"/>
                </a:cxn>
                <a:cxn ang="0">
                  <a:pos x="373" y="0"/>
                </a:cxn>
                <a:cxn ang="0">
                  <a:pos x="384" y="8"/>
                </a:cxn>
                <a:cxn ang="0">
                  <a:pos x="391" y="14"/>
                </a:cxn>
                <a:cxn ang="0">
                  <a:pos x="397" y="22"/>
                </a:cxn>
                <a:cxn ang="0">
                  <a:pos x="393" y="37"/>
                </a:cxn>
                <a:cxn ang="0">
                  <a:pos x="395" y="47"/>
                </a:cxn>
                <a:cxn ang="0">
                  <a:pos x="399" y="54"/>
                </a:cxn>
                <a:cxn ang="0">
                  <a:pos x="403" y="62"/>
                </a:cxn>
                <a:cxn ang="0">
                  <a:pos x="407" y="62"/>
                </a:cxn>
                <a:cxn ang="0">
                  <a:pos x="412" y="63"/>
                </a:cxn>
                <a:cxn ang="0">
                  <a:pos x="419" y="77"/>
                </a:cxn>
                <a:cxn ang="0">
                  <a:pos x="430" y="222"/>
                </a:cxn>
                <a:cxn ang="0">
                  <a:pos x="430" y="222"/>
                </a:cxn>
                <a:cxn ang="0">
                  <a:pos x="0" y="234"/>
                </a:cxn>
                <a:cxn ang="0">
                  <a:pos x="0" y="234"/>
                </a:cxn>
                <a:cxn ang="0">
                  <a:pos x="4" y="10"/>
                </a:cxn>
              </a:cxnLst>
              <a:rect l="0" t="0" r="r" b="b"/>
              <a:pathLst>
                <a:path w="430" h="238">
                  <a:moveTo>
                    <a:pt x="4" y="10"/>
                  </a:moveTo>
                  <a:cubicBezTo>
                    <a:pt x="215" y="12"/>
                    <a:pt x="373" y="0"/>
                    <a:pt x="373" y="0"/>
                  </a:cubicBezTo>
                  <a:cubicBezTo>
                    <a:pt x="373" y="0"/>
                    <a:pt x="373" y="0"/>
                    <a:pt x="373" y="0"/>
                  </a:cubicBezTo>
                  <a:cubicBezTo>
                    <a:pt x="377" y="3"/>
                    <a:pt x="380" y="6"/>
                    <a:pt x="384" y="8"/>
                  </a:cubicBezTo>
                  <a:cubicBezTo>
                    <a:pt x="387" y="9"/>
                    <a:pt x="388" y="11"/>
                    <a:pt x="391" y="14"/>
                  </a:cubicBezTo>
                  <a:cubicBezTo>
                    <a:pt x="394" y="16"/>
                    <a:pt x="397" y="18"/>
                    <a:pt x="397" y="22"/>
                  </a:cubicBezTo>
                  <a:cubicBezTo>
                    <a:pt x="397" y="28"/>
                    <a:pt x="393" y="31"/>
                    <a:pt x="393" y="37"/>
                  </a:cubicBezTo>
                  <a:cubicBezTo>
                    <a:pt x="393" y="41"/>
                    <a:pt x="393" y="44"/>
                    <a:pt x="395" y="47"/>
                  </a:cubicBezTo>
                  <a:cubicBezTo>
                    <a:pt x="397" y="49"/>
                    <a:pt x="398" y="51"/>
                    <a:pt x="399" y="54"/>
                  </a:cubicBezTo>
                  <a:cubicBezTo>
                    <a:pt x="400" y="57"/>
                    <a:pt x="400" y="60"/>
                    <a:pt x="403" y="62"/>
                  </a:cubicBezTo>
                  <a:cubicBezTo>
                    <a:pt x="404" y="63"/>
                    <a:pt x="405" y="62"/>
                    <a:pt x="407" y="62"/>
                  </a:cubicBezTo>
                  <a:cubicBezTo>
                    <a:pt x="409" y="62"/>
                    <a:pt x="410" y="62"/>
                    <a:pt x="412" y="63"/>
                  </a:cubicBezTo>
                  <a:cubicBezTo>
                    <a:pt x="414" y="68"/>
                    <a:pt x="416" y="72"/>
                    <a:pt x="419" y="77"/>
                  </a:cubicBezTo>
                  <a:cubicBezTo>
                    <a:pt x="430" y="222"/>
                    <a:pt x="430" y="222"/>
                    <a:pt x="430" y="222"/>
                  </a:cubicBezTo>
                  <a:cubicBezTo>
                    <a:pt x="430" y="222"/>
                    <a:pt x="430" y="222"/>
                    <a:pt x="430" y="222"/>
                  </a:cubicBezTo>
                  <a:cubicBezTo>
                    <a:pt x="430" y="222"/>
                    <a:pt x="221" y="238"/>
                    <a:pt x="0" y="234"/>
                  </a:cubicBezTo>
                  <a:cubicBezTo>
                    <a:pt x="0" y="234"/>
                    <a:pt x="0" y="234"/>
                    <a:pt x="0" y="234"/>
                  </a:cubicBezTo>
                  <a:cubicBezTo>
                    <a:pt x="4" y="10"/>
                    <a:pt x="4" y="10"/>
                    <a:pt x="4" y="1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2" name="Freeform 18"/>
            <p:cNvSpPr>
              <a:spLocks/>
            </p:cNvSpPr>
            <p:nvPr/>
          </p:nvSpPr>
          <p:spPr bwMode="auto">
            <a:xfrm>
              <a:off x="3025775" y="3024188"/>
              <a:ext cx="1244600" cy="1190625"/>
            </a:xfrm>
            <a:custGeom>
              <a:avLst/>
              <a:gdLst/>
              <a:ahLst/>
              <a:cxnLst>
                <a:cxn ang="0">
                  <a:pos x="792" y="352"/>
                </a:cxn>
                <a:cxn ang="0">
                  <a:pos x="803" y="400"/>
                </a:cxn>
                <a:cxn ang="0">
                  <a:pos x="800" y="470"/>
                </a:cxn>
                <a:cxn ang="0">
                  <a:pos x="767" y="490"/>
                </a:cxn>
                <a:cxn ang="0">
                  <a:pos x="743" y="489"/>
                </a:cxn>
                <a:cxn ang="0">
                  <a:pos x="727" y="485"/>
                </a:cxn>
                <a:cxn ang="0">
                  <a:pos x="723" y="505"/>
                </a:cxn>
                <a:cxn ang="0">
                  <a:pos x="713" y="520"/>
                </a:cxn>
                <a:cxn ang="0">
                  <a:pos x="691" y="548"/>
                </a:cxn>
                <a:cxn ang="0">
                  <a:pos x="653" y="559"/>
                </a:cxn>
                <a:cxn ang="0">
                  <a:pos x="633" y="558"/>
                </a:cxn>
                <a:cxn ang="0">
                  <a:pos x="619" y="575"/>
                </a:cxn>
                <a:cxn ang="0">
                  <a:pos x="615" y="585"/>
                </a:cxn>
                <a:cxn ang="0">
                  <a:pos x="587" y="601"/>
                </a:cxn>
                <a:cxn ang="0">
                  <a:pos x="582" y="621"/>
                </a:cxn>
                <a:cxn ang="0">
                  <a:pos x="568" y="629"/>
                </a:cxn>
                <a:cxn ang="0">
                  <a:pos x="574" y="646"/>
                </a:cxn>
                <a:cxn ang="0">
                  <a:pos x="569" y="658"/>
                </a:cxn>
                <a:cxn ang="0">
                  <a:pos x="571" y="667"/>
                </a:cxn>
                <a:cxn ang="0">
                  <a:pos x="567" y="701"/>
                </a:cxn>
                <a:cxn ang="0">
                  <a:pos x="580" y="740"/>
                </a:cxn>
                <a:cxn ang="0">
                  <a:pos x="591" y="763"/>
                </a:cxn>
                <a:cxn ang="0">
                  <a:pos x="545" y="758"/>
                </a:cxn>
                <a:cxn ang="0">
                  <a:pos x="495" y="746"/>
                </a:cxn>
                <a:cxn ang="0">
                  <a:pos x="455" y="704"/>
                </a:cxn>
                <a:cxn ang="0">
                  <a:pos x="435" y="652"/>
                </a:cxn>
                <a:cxn ang="0">
                  <a:pos x="400" y="612"/>
                </a:cxn>
                <a:cxn ang="0">
                  <a:pos x="363" y="555"/>
                </a:cxn>
                <a:cxn ang="0">
                  <a:pos x="333" y="520"/>
                </a:cxn>
                <a:cxn ang="0">
                  <a:pos x="286" y="491"/>
                </a:cxn>
                <a:cxn ang="0">
                  <a:pos x="242" y="506"/>
                </a:cxn>
                <a:cxn ang="0">
                  <a:pos x="211" y="538"/>
                </a:cxn>
                <a:cxn ang="0">
                  <a:pos x="173" y="524"/>
                </a:cxn>
                <a:cxn ang="0">
                  <a:pos x="126" y="490"/>
                </a:cxn>
                <a:cxn ang="0">
                  <a:pos x="105" y="437"/>
                </a:cxn>
                <a:cxn ang="0">
                  <a:pos x="81" y="403"/>
                </a:cxn>
                <a:cxn ang="0">
                  <a:pos x="48" y="369"/>
                </a:cxn>
                <a:cxn ang="0">
                  <a:pos x="13" y="330"/>
                </a:cxn>
                <a:cxn ang="0">
                  <a:pos x="0" y="310"/>
                </a:cxn>
                <a:cxn ang="0">
                  <a:pos x="404" y="4"/>
                </a:cxn>
                <a:cxn ang="0">
                  <a:pos x="439" y="156"/>
                </a:cxn>
                <a:cxn ang="0">
                  <a:pos x="458" y="158"/>
                </a:cxn>
                <a:cxn ang="0">
                  <a:pos x="514" y="167"/>
                </a:cxn>
                <a:cxn ang="0">
                  <a:pos x="539" y="189"/>
                </a:cxn>
                <a:cxn ang="0">
                  <a:pos x="558" y="186"/>
                </a:cxn>
                <a:cxn ang="0">
                  <a:pos x="586" y="188"/>
                </a:cxn>
                <a:cxn ang="0">
                  <a:pos x="633" y="197"/>
                </a:cxn>
                <a:cxn ang="0">
                  <a:pos x="665" y="181"/>
                </a:cxn>
                <a:cxn ang="0">
                  <a:pos x="706" y="187"/>
                </a:cxn>
                <a:cxn ang="0">
                  <a:pos x="757" y="199"/>
                </a:cxn>
              </a:cxnLst>
              <a:rect l="0" t="0" r="r" b="b"/>
              <a:pathLst>
                <a:path w="806" h="770">
                  <a:moveTo>
                    <a:pt x="771" y="240"/>
                  </a:moveTo>
                  <a:cubicBezTo>
                    <a:pt x="774" y="317"/>
                    <a:pt x="774" y="317"/>
                    <a:pt x="774" y="317"/>
                  </a:cubicBezTo>
                  <a:cubicBezTo>
                    <a:pt x="779" y="327"/>
                    <a:pt x="781" y="334"/>
                    <a:pt x="787" y="344"/>
                  </a:cubicBezTo>
                  <a:cubicBezTo>
                    <a:pt x="788" y="347"/>
                    <a:pt x="790" y="348"/>
                    <a:pt x="792" y="352"/>
                  </a:cubicBezTo>
                  <a:cubicBezTo>
                    <a:pt x="794" y="354"/>
                    <a:pt x="795" y="356"/>
                    <a:pt x="797" y="359"/>
                  </a:cubicBezTo>
                  <a:cubicBezTo>
                    <a:pt x="798" y="362"/>
                    <a:pt x="800" y="363"/>
                    <a:pt x="801" y="365"/>
                  </a:cubicBezTo>
                  <a:cubicBezTo>
                    <a:pt x="805" y="372"/>
                    <a:pt x="806" y="376"/>
                    <a:pt x="806" y="383"/>
                  </a:cubicBezTo>
                  <a:cubicBezTo>
                    <a:pt x="806" y="390"/>
                    <a:pt x="806" y="394"/>
                    <a:pt x="803" y="400"/>
                  </a:cubicBezTo>
                  <a:cubicBezTo>
                    <a:pt x="801" y="405"/>
                    <a:pt x="797" y="408"/>
                    <a:pt x="797" y="414"/>
                  </a:cubicBezTo>
                  <a:cubicBezTo>
                    <a:pt x="797" y="422"/>
                    <a:pt x="801" y="425"/>
                    <a:pt x="801" y="433"/>
                  </a:cubicBezTo>
                  <a:cubicBezTo>
                    <a:pt x="801" y="446"/>
                    <a:pt x="800" y="454"/>
                    <a:pt x="800" y="468"/>
                  </a:cubicBezTo>
                  <a:cubicBezTo>
                    <a:pt x="800" y="468"/>
                    <a:pt x="800" y="469"/>
                    <a:pt x="800" y="470"/>
                  </a:cubicBezTo>
                  <a:cubicBezTo>
                    <a:pt x="800" y="473"/>
                    <a:pt x="800" y="474"/>
                    <a:pt x="799" y="477"/>
                  </a:cubicBezTo>
                  <a:cubicBezTo>
                    <a:pt x="799" y="477"/>
                    <a:pt x="799" y="477"/>
                    <a:pt x="799" y="477"/>
                  </a:cubicBezTo>
                  <a:cubicBezTo>
                    <a:pt x="793" y="479"/>
                    <a:pt x="788" y="481"/>
                    <a:pt x="781" y="484"/>
                  </a:cubicBezTo>
                  <a:cubicBezTo>
                    <a:pt x="776" y="486"/>
                    <a:pt x="772" y="487"/>
                    <a:pt x="767" y="490"/>
                  </a:cubicBezTo>
                  <a:cubicBezTo>
                    <a:pt x="761" y="494"/>
                    <a:pt x="757" y="497"/>
                    <a:pt x="750" y="499"/>
                  </a:cubicBezTo>
                  <a:cubicBezTo>
                    <a:pt x="746" y="500"/>
                    <a:pt x="744" y="500"/>
                    <a:pt x="740" y="501"/>
                  </a:cubicBezTo>
                  <a:cubicBezTo>
                    <a:pt x="742" y="499"/>
                    <a:pt x="745" y="498"/>
                    <a:pt x="745" y="495"/>
                  </a:cubicBezTo>
                  <a:cubicBezTo>
                    <a:pt x="745" y="492"/>
                    <a:pt x="745" y="490"/>
                    <a:pt x="743" y="489"/>
                  </a:cubicBezTo>
                  <a:cubicBezTo>
                    <a:pt x="741" y="487"/>
                    <a:pt x="739" y="487"/>
                    <a:pt x="737" y="485"/>
                  </a:cubicBezTo>
                  <a:cubicBezTo>
                    <a:pt x="736" y="484"/>
                    <a:pt x="737" y="482"/>
                    <a:pt x="737" y="480"/>
                  </a:cubicBezTo>
                  <a:cubicBezTo>
                    <a:pt x="737" y="478"/>
                    <a:pt x="737" y="477"/>
                    <a:pt x="738" y="475"/>
                  </a:cubicBezTo>
                  <a:cubicBezTo>
                    <a:pt x="732" y="477"/>
                    <a:pt x="731" y="481"/>
                    <a:pt x="727" y="485"/>
                  </a:cubicBezTo>
                  <a:cubicBezTo>
                    <a:pt x="726" y="486"/>
                    <a:pt x="726" y="487"/>
                    <a:pt x="725" y="487"/>
                  </a:cubicBezTo>
                  <a:cubicBezTo>
                    <a:pt x="724" y="487"/>
                    <a:pt x="723" y="488"/>
                    <a:pt x="721" y="488"/>
                  </a:cubicBezTo>
                  <a:cubicBezTo>
                    <a:pt x="723" y="491"/>
                    <a:pt x="724" y="492"/>
                    <a:pt x="724" y="496"/>
                  </a:cubicBezTo>
                  <a:cubicBezTo>
                    <a:pt x="724" y="499"/>
                    <a:pt x="723" y="502"/>
                    <a:pt x="723" y="505"/>
                  </a:cubicBezTo>
                  <a:cubicBezTo>
                    <a:pt x="722" y="508"/>
                    <a:pt x="722" y="510"/>
                    <a:pt x="720" y="513"/>
                  </a:cubicBezTo>
                  <a:cubicBezTo>
                    <a:pt x="720" y="514"/>
                    <a:pt x="720" y="514"/>
                    <a:pt x="720" y="515"/>
                  </a:cubicBezTo>
                  <a:cubicBezTo>
                    <a:pt x="719" y="515"/>
                    <a:pt x="718" y="515"/>
                    <a:pt x="718" y="515"/>
                  </a:cubicBezTo>
                  <a:cubicBezTo>
                    <a:pt x="716" y="517"/>
                    <a:pt x="714" y="518"/>
                    <a:pt x="713" y="520"/>
                  </a:cubicBezTo>
                  <a:cubicBezTo>
                    <a:pt x="710" y="523"/>
                    <a:pt x="710" y="525"/>
                    <a:pt x="708" y="528"/>
                  </a:cubicBezTo>
                  <a:cubicBezTo>
                    <a:pt x="706" y="531"/>
                    <a:pt x="704" y="533"/>
                    <a:pt x="702" y="536"/>
                  </a:cubicBezTo>
                  <a:cubicBezTo>
                    <a:pt x="702" y="537"/>
                    <a:pt x="702" y="539"/>
                    <a:pt x="700" y="540"/>
                  </a:cubicBezTo>
                  <a:cubicBezTo>
                    <a:pt x="698" y="544"/>
                    <a:pt x="695" y="545"/>
                    <a:pt x="691" y="548"/>
                  </a:cubicBezTo>
                  <a:cubicBezTo>
                    <a:pt x="688" y="550"/>
                    <a:pt x="687" y="553"/>
                    <a:pt x="684" y="555"/>
                  </a:cubicBezTo>
                  <a:cubicBezTo>
                    <a:pt x="680" y="558"/>
                    <a:pt x="678" y="558"/>
                    <a:pt x="674" y="558"/>
                  </a:cubicBezTo>
                  <a:cubicBezTo>
                    <a:pt x="669" y="560"/>
                    <a:pt x="666" y="560"/>
                    <a:pt x="660" y="560"/>
                  </a:cubicBezTo>
                  <a:cubicBezTo>
                    <a:pt x="657" y="560"/>
                    <a:pt x="655" y="560"/>
                    <a:pt x="653" y="559"/>
                  </a:cubicBezTo>
                  <a:cubicBezTo>
                    <a:pt x="650" y="559"/>
                    <a:pt x="649" y="557"/>
                    <a:pt x="647" y="557"/>
                  </a:cubicBezTo>
                  <a:cubicBezTo>
                    <a:pt x="645" y="557"/>
                    <a:pt x="644" y="558"/>
                    <a:pt x="643" y="559"/>
                  </a:cubicBezTo>
                  <a:cubicBezTo>
                    <a:pt x="641" y="560"/>
                    <a:pt x="640" y="561"/>
                    <a:pt x="638" y="561"/>
                  </a:cubicBezTo>
                  <a:cubicBezTo>
                    <a:pt x="636" y="561"/>
                    <a:pt x="635" y="560"/>
                    <a:pt x="633" y="558"/>
                  </a:cubicBezTo>
                  <a:cubicBezTo>
                    <a:pt x="631" y="559"/>
                    <a:pt x="631" y="559"/>
                    <a:pt x="631" y="559"/>
                  </a:cubicBezTo>
                  <a:cubicBezTo>
                    <a:pt x="632" y="564"/>
                    <a:pt x="632" y="569"/>
                    <a:pt x="637" y="571"/>
                  </a:cubicBezTo>
                  <a:cubicBezTo>
                    <a:pt x="629" y="573"/>
                    <a:pt x="626" y="577"/>
                    <a:pt x="619" y="581"/>
                  </a:cubicBezTo>
                  <a:cubicBezTo>
                    <a:pt x="619" y="578"/>
                    <a:pt x="619" y="577"/>
                    <a:pt x="619" y="575"/>
                  </a:cubicBezTo>
                  <a:cubicBezTo>
                    <a:pt x="616" y="575"/>
                    <a:pt x="616" y="575"/>
                    <a:pt x="616" y="575"/>
                  </a:cubicBezTo>
                  <a:cubicBezTo>
                    <a:pt x="613" y="576"/>
                    <a:pt x="610" y="577"/>
                    <a:pt x="610" y="581"/>
                  </a:cubicBezTo>
                  <a:cubicBezTo>
                    <a:pt x="610" y="585"/>
                    <a:pt x="610" y="585"/>
                    <a:pt x="610" y="585"/>
                  </a:cubicBezTo>
                  <a:cubicBezTo>
                    <a:pt x="615" y="585"/>
                    <a:pt x="615" y="585"/>
                    <a:pt x="615" y="585"/>
                  </a:cubicBezTo>
                  <a:cubicBezTo>
                    <a:pt x="610" y="587"/>
                    <a:pt x="609" y="590"/>
                    <a:pt x="606" y="593"/>
                  </a:cubicBezTo>
                  <a:cubicBezTo>
                    <a:pt x="602" y="596"/>
                    <a:pt x="599" y="597"/>
                    <a:pt x="596" y="601"/>
                  </a:cubicBezTo>
                  <a:cubicBezTo>
                    <a:pt x="595" y="603"/>
                    <a:pt x="594" y="605"/>
                    <a:pt x="593" y="607"/>
                  </a:cubicBezTo>
                  <a:cubicBezTo>
                    <a:pt x="591" y="604"/>
                    <a:pt x="589" y="602"/>
                    <a:pt x="587" y="601"/>
                  </a:cubicBezTo>
                  <a:cubicBezTo>
                    <a:pt x="586" y="603"/>
                    <a:pt x="585" y="604"/>
                    <a:pt x="584" y="606"/>
                  </a:cubicBezTo>
                  <a:cubicBezTo>
                    <a:pt x="583" y="608"/>
                    <a:pt x="582" y="609"/>
                    <a:pt x="582" y="610"/>
                  </a:cubicBezTo>
                  <a:cubicBezTo>
                    <a:pt x="582" y="612"/>
                    <a:pt x="584" y="613"/>
                    <a:pt x="586" y="613"/>
                  </a:cubicBezTo>
                  <a:cubicBezTo>
                    <a:pt x="585" y="616"/>
                    <a:pt x="583" y="618"/>
                    <a:pt x="582" y="621"/>
                  </a:cubicBezTo>
                  <a:cubicBezTo>
                    <a:pt x="581" y="623"/>
                    <a:pt x="581" y="626"/>
                    <a:pt x="579" y="626"/>
                  </a:cubicBezTo>
                  <a:cubicBezTo>
                    <a:pt x="578" y="626"/>
                    <a:pt x="577" y="625"/>
                    <a:pt x="576" y="625"/>
                  </a:cubicBezTo>
                  <a:cubicBezTo>
                    <a:pt x="575" y="625"/>
                    <a:pt x="574" y="625"/>
                    <a:pt x="573" y="626"/>
                  </a:cubicBezTo>
                  <a:cubicBezTo>
                    <a:pt x="571" y="626"/>
                    <a:pt x="568" y="626"/>
                    <a:pt x="568" y="629"/>
                  </a:cubicBezTo>
                  <a:cubicBezTo>
                    <a:pt x="568" y="630"/>
                    <a:pt x="569" y="631"/>
                    <a:pt x="570" y="632"/>
                  </a:cubicBezTo>
                  <a:cubicBezTo>
                    <a:pt x="571" y="634"/>
                    <a:pt x="572" y="636"/>
                    <a:pt x="574" y="636"/>
                  </a:cubicBezTo>
                  <a:cubicBezTo>
                    <a:pt x="575" y="636"/>
                    <a:pt x="576" y="634"/>
                    <a:pt x="578" y="633"/>
                  </a:cubicBezTo>
                  <a:cubicBezTo>
                    <a:pt x="577" y="639"/>
                    <a:pt x="576" y="641"/>
                    <a:pt x="574" y="646"/>
                  </a:cubicBezTo>
                  <a:cubicBezTo>
                    <a:pt x="573" y="649"/>
                    <a:pt x="572" y="651"/>
                    <a:pt x="572" y="655"/>
                  </a:cubicBezTo>
                  <a:cubicBezTo>
                    <a:pt x="572" y="657"/>
                    <a:pt x="572" y="658"/>
                    <a:pt x="572" y="660"/>
                  </a:cubicBezTo>
                  <a:cubicBezTo>
                    <a:pt x="572" y="657"/>
                    <a:pt x="572" y="657"/>
                    <a:pt x="572" y="657"/>
                  </a:cubicBezTo>
                  <a:cubicBezTo>
                    <a:pt x="571" y="657"/>
                    <a:pt x="570" y="658"/>
                    <a:pt x="569" y="658"/>
                  </a:cubicBezTo>
                  <a:cubicBezTo>
                    <a:pt x="567" y="658"/>
                    <a:pt x="566" y="657"/>
                    <a:pt x="565" y="657"/>
                  </a:cubicBezTo>
                  <a:cubicBezTo>
                    <a:pt x="562" y="657"/>
                    <a:pt x="558" y="659"/>
                    <a:pt x="558" y="662"/>
                  </a:cubicBezTo>
                  <a:cubicBezTo>
                    <a:pt x="558" y="666"/>
                    <a:pt x="562" y="669"/>
                    <a:pt x="566" y="669"/>
                  </a:cubicBezTo>
                  <a:cubicBezTo>
                    <a:pt x="568" y="669"/>
                    <a:pt x="569" y="668"/>
                    <a:pt x="571" y="667"/>
                  </a:cubicBezTo>
                  <a:cubicBezTo>
                    <a:pt x="571" y="683"/>
                    <a:pt x="571" y="683"/>
                    <a:pt x="571" y="683"/>
                  </a:cubicBezTo>
                  <a:cubicBezTo>
                    <a:pt x="571" y="686"/>
                    <a:pt x="569" y="688"/>
                    <a:pt x="566" y="691"/>
                  </a:cubicBezTo>
                  <a:cubicBezTo>
                    <a:pt x="566" y="692"/>
                    <a:pt x="565" y="692"/>
                    <a:pt x="565" y="693"/>
                  </a:cubicBezTo>
                  <a:cubicBezTo>
                    <a:pt x="565" y="696"/>
                    <a:pt x="566" y="698"/>
                    <a:pt x="567" y="701"/>
                  </a:cubicBezTo>
                  <a:cubicBezTo>
                    <a:pt x="569" y="704"/>
                    <a:pt x="569" y="707"/>
                    <a:pt x="569" y="710"/>
                  </a:cubicBezTo>
                  <a:cubicBezTo>
                    <a:pt x="570" y="715"/>
                    <a:pt x="570" y="718"/>
                    <a:pt x="572" y="722"/>
                  </a:cubicBezTo>
                  <a:cubicBezTo>
                    <a:pt x="574" y="725"/>
                    <a:pt x="576" y="728"/>
                    <a:pt x="577" y="731"/>
                  </a:cubicBezTo>
                  <a:cubicBezTo>
                    <a:pt x="578" y="734"/>
                    <a:pt x="580" y="736"/>
                    <a:pt x="580" y="740"/>
                  </a:cubicBezTo>
                  <a:cubicBezTo>
                    <a:pt x="580" y="750"/>
                    <a:pt x="580" y="750"/>
                    <a:pt x="580" y="750"/>
                  </a:cubicBezTo>
                  <a:cubicBezTo>
                    <a:pt x="580" y="752"/>
                    <a:pt x="579" y="754"/>
                    <a:pt x="580" y="756"/>
                  </a:cubicBezTo>
                  <a:cubicBezTo>
                    <a:pt x="583" y="759"/>
                    <a:pt x="586" y="758"/>
                    <a:pt x="591" y="758"/>
                  </a:cubicBezTo>
                  <a:cubicBezTo>
                    <a:pt x="591" y="760"/>
                    <a:pt x="591" y="762"/>
                    <a:pt x="591" y="763"/>
                  </a:cubicBezTo>
                  <a:cubicBezTo>
                    <a:pt x="591" y="763"/>
                    <a:pt x="591" y="763"/>
                    <a:pt x="591" y="763"/>
                  </a:cubicBezTo>
                  <a:cubicBezTo>
                    <a:pt x="585" y="765"/>
                    <a:pt x="578" y="767"/>
                    <a:pt x="571" y="768"/>
                  </a:cubicBezTo>
                  <a:cubicBezTo>
                    <a:pt x="563" y="770"/>
                    <a:pt x="560" y="762"/>
                    <a:pt x="553" y="759"/>
                  </a:cubicBezTo>
                  <a:cubicBezTo>
                    <a:pt x="550" y="758"/>
                    <a:pt x="548" y="758"/>
                    <a:pt x="545" y="758"/>
                  </a:cubicBezTo>
                  <a:cubicBezTo>
                    <a:pt x="541" y="758"/>
                    <a:pt x="538" y="758"/>
                    <a:pt x="534" y="757"/>
                  </a:cubicBezTo>
                  <a:cubicBezTo>
                    <a:pt x="529" y="757"/>
                    <a:pt x="526" y="757"/>
                    <a:pt x="522" y="755"/>
                  </a:cubicBezTo>
                  <a:cubicBezTo>
                    <a:pt x="519" y="753"/>
                    <a:pt x="518" y="750"/>
                    <a:pt x="514" y="749"/>
                  </a:cubicBezTo>
                  <a:cubicBezTo>
                    <a:pt x="507" y="746"/>
                    <a:pt x="502" y="749"/>
                    <a:pt x="495" y="746"/>
                  </a:cubicBezTo>
                  <a:cubicBezTo>
                    <a:pt x="493" y="745"/>
                    <a:pt x="492" y="744"/>
                    <a:pt x="491" y="743"/>
                  </a:cubicBezTo>
                  <a:cubicBezTo>
                    <a:pt x="485" y="740"/>
                    <a:pt x="481" y="739"/>
                    <a:pt x="476" y="736"/>
                  </a:cubicBezTo>
                  <a:cubicBezTo>
                    <a:pt x="468" y="733"/>
                    <a:pt x="461" y="731"/>
                    <a:pt x="459" y="723"/>
                  </a:cubicBezTo>
                  <a:cubicBezTo>
                    <a:pt x="457" y="716"/>
                    <a:pt x="458" y="710"/>
                    <a:pt x="455" y="704"/>
                  </a:cubicBezTo>
                  <a:cubicBezTo>
                    <a:pt x="454" y="701"/>
                    <a:pt x="452" y="700"/>
                    <a:pt x="450" y="698"/>
                  </a:cubicBezTo>
                  <a:cubicBezTo>
                    <a:pt x="447" y="693"/>
                    <a:pt x="446" y="690"/>
                    <a:pt x="444" y="684"/>
                  </a:cubicBezTo>
                  <a:cubicBezTo>
                    <a:pt x="442" y="676"/>
                    <a:pt x="442" y="671"/>
                    <a:pt x="439" y="663"/>
                  </a:cubicBezTo>
                  <a:cubicBezTo>
                    <a:pt x="438" y="659"/>
                    <a:pt x="437" y="656"/>
                    <a:pt x="435" y="652"/>
                  </a:cubicBezTo>
                  <a:cubicBezTo>
                    <a:pt x="434" y="649"/>
                    <a:pt x="434" y="647"/>
                    <a:pt x="432" y="645"/>
                  </a:cubicBezTo>
                  <a:cubicBezTo>
                    <a:pt x="428" y="637"/>
                    <a:pt x="420" y="638"/>
                    <a:pt x="414" y="631"/>
                  </a:cubicBezTo>
                  <a:cubicBezTo>
                    <a:pt x="412" y="630"/>
                    <a:pt x="411" y="628"/>
                    <a:pt x="410" y="626"/>
                  </a:cubicBezTo>
                  <a:cubicBezTo>
                    <a:pt x="406" y="620"/>
                    <a:pt x="404" y="618"/>
                    <a:pt x="400" y="612"/>
                  </a:cubicBezTo>
                  <a:cubicBezTo>
                    <a:pt x="397" y="607"/>
                    <a:pt x="395" y="604"/>
                    <a:pt x="391" y="599"/>
                  </a:cubicBezTo>
                  <a:cubicBezTo>
                    <a:pt x="388" y="594"/>
                    <a:pt x="384" y="593"/>
                    <a:pt x="380" y="588"/>
                  </a:cubicBezTo>
                  <a:cubicBezTo>
                    <a:pt x="377" y="583"/>
                    <a:pt x="375" y="580"/>
                    <a:pt x="373" y="574"/>
                  </a:cubicBezTo>
                  <a:cubicBezTo>
                    <a:pt x="370" y="567"/>
                    <a:pt x="368" y="562"/>
                    <a:pt x="363" y="555"/>
                  </a:cubicBezTo>
                  <a:cubicBezTo>
                    <a:pt x="360" y="549"/>
                    <a:pt x="358" y="546"/>
                    <a:pt x="354" y="541"/>
                  </a:cubicBezTo>
                  <a:cubicBezTo>
                    <a:pt x="352" y="538"/>
                    <a:pt x="350" y="537"/>
                    <a:pt x="347" y="535"/>
                  </a:cubicBezTo>
                  <a:cubicBezTo>
                    <a:pt x="343" y="533"/>
                    <a:pt x="342" y="531"/>
                    <a:pt x="338" y="528"/>
                  </a:cubicBezTo>
                  <a:cubicBezTo>
                    <a:pt x="336" y="525"/>
                    <a:pt x="335" y="523"/>
                    <a:pt x="333" y="520"/>
                  </a:cubicBezTo>
                  <a:cubicBezTo>
                    <a:pt x="331" y="517"/>
                    <a:pt x="328" y="516"/>
                    <a:pt x="326" y="513"/>
                  </a:cubicBezTo>
                  <a:cubicBezTo>
                    <a:pt x="324" y="510"/>
                    <a:pt x="323" y="507"/>
                    <a:pt x="320" y="503"/>
                  </a:cubicBezTo>
                  <a:cubicBezTo>
                    <a:pt x="315" y="498"/>
                    <a:pt x="310" y="498"/>
                    <a:pt x="303" y="496"/>
                  </a:cubicBezTo>
                  <a:cubicBezTo>
                    <a:pt x="297" y="494"/>
                    <a:pt x="293" y="491"/>
                    <a:pt x="286" y="491"/>
                  </a:cubicBezTo>
                  <a:cubicBezTo>
                    <a:pt x="282" y="491"/>
                    <a:pt x="278" y="491"/>
                    <a:pt x="274" y="491"/>
                  </a:cubicBezTo>
                  <a:cubicBezTo>
                    <a:pt x="269" y="491"/>
                    <a:pt x="267" y="492"/>
                    <a:pt x="264" y="495"/>
                  </a:cubicBezTo>
                  <a:cubicBezTo>
                    <a:pt x="259" y="500"/>
                    <a:pt x="254" y="501"/>
                    <a:pt x="247" y="504"/>
                  </a:cubicBezTo>
                  <a:cubicBezTo>
                    <a:pt x="245" y="505"/>
                    <a:pt x="243" y="504"/>
                    <a:pt x="242" y="506"/>
                  </a:cubicBezTo>
                  <a:cubicBezTo>
                    <a:pt x="241" y="506"/>
                    <a:pt x="241" y="507"/>
                    <a:pt x="241" y="508"/>
                  </a:cubicBezTo>
                  <a:cubicBezTo>
                    <a:pt x="237" y="513"/>
                    <a:pt x="233" y="515"/>
                    <a:pt x="229" y="520"/>
                  </a:cubicBezTo>
                  <a:cubicBezTo>
                    <a:pt x="227" y="525"/>
                    <a:pt x="228" y="530"/>
                    <a:pt x="224" y="532"/>
                  </a:cubicBezTo>
                  <a:cubicBezTo>
                    <a:pt x="219" y="535"/>
                    <a:pt x="214" y="534"/>
                    <a:pt x="211" y="538"/>
                  </a:cubicBezTo>
                  <a:cubicBezTo>
                    <a:pt x="210" y="539"/>
                    <a:pt x="210" y="541"/>
                    <a:pt x="210" y="542"/>
                  </a:cubicBezTo>
                  <a:cubicBezTo>
                    <a:pt x="209" y="543"/>
                    <a:pt x="207" y="543"/>
                    <a:pt x="206" y="543"/>
                  </a:cubicBezTo>
                  <a:cubicBezTo>
                    <a:pt x="203" y="542"/>
                    <a:pt x="202" y="541"/>
                    <a:pt x="200" y="541"/>
                  </a:cubicBezTo>
                  <a:cubicBezTo>
                    <a:pt x="188" y="536"/>
                    <a:pt x="183" y="531"/>
                    <a:pt x="173" y="524"/>
                  </a:cubicBezTo>
                  <a:cubicBezTo>
                    <a:pt x="169" y="521"/>
                    <a:pt x="167" y="520"/>
                    <a:pt x="163" y="518"/>
                  </a:cubicBezTo>
                  <a:cubicBezTo>
                    <a:pt x="157" y="516"/>
                    <a:pt x="153" y="517"/>
                    <a:pt x="148" y="514"/>
                  </a:cubicBezTo>
                  <a:cubicBezTo>
                    <a:pt x="143" y="511"/>
                    <a:pt x="142" y="506"/>
                    <a:pt x="139" y="501"/>
                  </a:cubicBezTo>
                  <a:cubicBezTo>
                    <a:pt x="135" y="496"/>
                    <a:pt x="131" y="494"/>
                    <a:pt x="126" y="490"/>
                  </a:cubicBezTo>
                  <a:cubicBezTo>
                    <a:pt x="123" y="488"/>
                    <a:pt x="122" y="485"/>
                    <a:pt x="120" y="481"/>
                  </a:cubicBezTo>
                  <a:cubicBezTo>
                    <a:pt x="118" y="477"/>
                    <a:pt x="116" y="476"/>
                    <a:pt x="115" y="471"/>
                  </a:cubicBezTo>
                  <a:cubicBezTo>
                    <a:pt x="114" y="469"/>
                    <a:pt x="115" y="467"/>
                    <a:pt x="115" y="464"/>
                  </a:cubicBezTo>
                  <a:cubicBezTo>
                    <a:pt x="114" y="452"/>
                    <a:pt x="110" y="447"/>
                    <a:pt x="105" y="437"/>
                  </a:cubicBezTo>
                  <a:cubicBezTo>
                    <a:pt x="103" y="434"/>
                    <a:pt x="102" y="432"/>
                    <a:pt x="101" y="429"/>
                  </a:cubicBezTo>
                  <a:cubicBezTo>
                    <a:pt x="99" y="426"/>
                    <a:pt x="97" y="424"/>
                    <a:pt x="96" y="421"/>
                  </a:cubicBezTo>
                  <a:cubicBezTo>
                    <a:pt x="95" y="418"/>
                    <a:pt x="95" y="415"/>
                    <a:pt x="94" y="411"/>
                  </a:cubicBezTo>
                  <a:cubicBezTo>
                    <a:pt x="91" y="406"/>
                    <a:pt x="86" y="406"/>
                    <a:pt x="81" y="403"/>
                  </a:cubicBezTo>
                  <a:cubicBezTo>
                    <a:pt x="75" y="400"/>
                    <a:pt x="73" y="396"/>
                    <a:pt x="67" y="392"/>
                  </a:cubicBezTo>
                  <a:cubicBezTo>
                    <a:pt x="63" y="389"/>
                    <a:pt x="61" y="387"/>
                    <a:pt x="56" y="384"/>
                  </a:cubicBezTo>
                  <a:cubicBezTo>
                    <a:pt x="54" y="383"/>
                    <a:pt x="53" y="383"/>
                    <a:pt x="52" y="381"/>
                  </a:cubicBezTo>
                  <a:cubicBezTo>
                    <a:pt x="49" y="377"/>
                    <a:pt x="49" y="374"/>
                    <a:pt x="48" y="369"/>
                  </a:cubicBezTo>
                  <a:cubicBezTo>
                    <a:pt x="47" y="364"/>
                    <a:pt x="47" y="360"/>
                    <a:pt x="44" y="357"/>
                  </a:cubicBezTo>
                  <a:cubicBezTo>
                    <a:pt x="38" y="353"/>
                    <a:pt x="33" y="354"/>
                    <a:pt x="28" y="350"/>
                  </a:cubicBezTo>
                  <a:cubicBezTo>
                    <a:pt x="24" y="346"/>
                    <a:pt x="24" y="341"/>
                    <a:pt x="21" y="337"/>
                  </a:cubicBezTo>
                  <a:cubicBezTo>
                    <a:pt x="19" y="334"/>
                    <a:pt x="17" y="332"/>
                    <a:pt x="13" y="330"/>
                  </a:cubicBezTo>
                  <a:cubicBezTo>
                    <a:pt x="13" y="330"/>
                    <a:pt x="13" y="330"/>
                    <a:pt x="13" y="330"/>
                  </a:cubicBezTo>
                  <a:cubicBezTo>
                    <a:pt x="11" y="327"/>
                    <a:pt x="10" y="324"/>
                    <a:pt x="7" y="321"/>
                  </a:cubicBezTo>
                  <a:cubicBezTo>
                    <a:pt x="6" y="319"/>
                    <a:pt x="5" y="319"/>
                    <a:pt x="4" y="318"/>
                  </a:cubicBezTo>
                  <a:cubicBezTo>
                    <a:pt x="1" y="316"/>
                    <a:pt x="1" y="313"/>
                    <a:pt x="0" y="310"/>
                  </a:cubicBezTo>
                  <a:cubicBezTo>
                    <a:pt x="223" y="324"/>
                    <a:pt x="223" y="324"/>
                    <a:pt x="223" y="324"/>
                  </a:cubicBezTo>
                  <a:cubicBezTo>
                    <a:pt x="230" y="0"/>
                    <a:pt x="230" y="0"/>
                    <a:pt x="230" y="0"/>
                  </a:cubicBezTo>
                  <a:cubicBezTo>
                    <a:pt x="230" y="0"/>
                    <a:pt x="230" y="0"/>
                    <a:pt x="230" y="0"/>
                  </a:cubicBezTo>
                  <a:cubicBezTo>
                    <a:pt x="404" y="4"/>
                    <a:pt x="404" y="4"/>
                    <a:pt x="404" y="4"/>
                  </a:cubicBezTo>
                  <a:cubicBezTo>
                    <a:pt x="404" y="142"/>
                    <a:pt x="404" y="142"/>
                    <a:pt x="404" y="142"/>
                  </a:cubicBezTo>
                  <a:cubicBezTo>
                    <a:pt x="411" y="143"/>
                    <a:pt x="415" y="143"/>
                    <a:pt x="423" y="145"/>
                  </a:cubicBezTo>
                  <a:cubicBezTo>
                    <a:pt x="426" y="146"/>
                    <a:pt x="428" y="147"/>
                    <a:pt x="431" y="148"/>
                  </a:cubicBezTo>
                  <a:cubicBezTo>
                    <a:pt x="434" y="151"/>
                    <a:pt x="435" y="156"/>
                    <a:pt x="439" y="156"/>
                  </a:cubicBezTo>
                  <a:cubicBezTo>
                    <a:pt x="440" y="156"/>
                    <a:pt x="440" y="154"/>
                    <a:pt x="441" y="154"/>
                  </a:cubicBezTo>
                  <a:cubicBezTo>
                    <a:pt x="445" y="153"/>
                    <a:pt x="448" y="150"/>
                    <a:pt x="452" y="150"/>
                  </a:cubicBezTo>
                  <a:cubicBezTo>
                    <a:pt x="453" y="150"/>
                    <a:pt x="453" y="152"/>
                    <a:pt x="453" y="152"/>
                  </a:cubicBezTo>
                  <a:cubicBezTo>
                    <a:pt x="455" y="154"/>
                    <a:pt x="456" y="156"/>
                    <a:pt x="458" y="158"/>
                  </a:cubicBezTo>
                  <a:cubicBezTo>
                    <a:pt x="460" y="160"/>
                    <a:pt x="463" y="161"/>
                    <a:pt x="465" y="163"/>
                  </a:cubicBezTo>
                  <a:cubicBezTo>
                    <a:pt x="471" y="167"/>
                    <a:pt x="474" y="169"/>
                    <a:pt x="481" y="169"/>
                  </a:cubicBezTo>
                  <a:cubicBezTo>
                    <a:pt x="492" y="169"/>
                    <a:pt x="499" y="167"/>
                    <a:pt x="510" y="167"/>
                  </a:cubicBezTo>
                  <a:cubicBezTo>
                    <a:pt x="511" y="167"/>
                    <a:pt x="512" y="167"/>
                    <a:pt x="514" y="167"/>
                  </a:cubicBezTo>
                  <a:cubicBezTo>
                    <a:pt x="516" y="168"/>
                    <a:pt x="516" y="170"/>
                    <a:pt x="518" y="171"/>
                  </a:cubicBezTo>
                  <a:cubicBezTo>
                    <a:pt x="521" y="173"/>
                    <a:pt x="524" y="173"/>
                    <a:pt x="527" y="176"/>
                  </a:cubicBezTo>
                  <a:cubicBezTo>
                    <a:pt x="529" y="177"/>
                    <a:pt x="530" y="180"/>
                    <a:pt x="531" y="182"/>
                  </a:cubicBezTo>
                  <a:cubicBezTo>
                    <a:pt x="533" y="186"/>
                    <a:pt x="535" y="189"/>
                    <a:pt x="539" y="189"/>
                  </a:cubicBezTo>
                  <a:cubicBezTo>
                    <a:pt x="541" y="189"/>
                    <a:pt x="542" y="188"/>
                    <a:pt x="544" y="186"/>
                  </a:cubicBezTo>
                  <a:cubicBezTo>
                    <a:pt x="546" y="184"/>
                    <a:pt x="549" y="182"/>
                    <a:pt x="552" y="182"/>
                  </a:cubicBezTo>
                  <a:cubicBezTo>
                    <a:pt x="555" y="182"/>
                    <a:pt x="556" y="183"/>
                    <a:pt x="557" y="184"/>
                  </a:cubicBezTo>
                  <a:cubicBezTo>
                    <a:pt x="558" y="185"/>
                    <a:pt x="558" y="186"/>
                    <a:pt x="558" y="186"/>
                  </a:cubicBezTo>
                  <a:cubicBezTo>
                    <a:pt x="561" y="189"/>
                    <a:pt x="564" y="189"/>
                    <a:pt x="568" y="189"/>
                  </a:cubicBezTo>
                  <a:cubicBezTo>
                    <a:pt x="571" y="188"/>
                    <a:pt x="573" y="188"/>
                    <a:pt x="576" y="189"/>
                  </a:cubicBezTo>
                  <a:cubicBezTo>
                    <a:pt x="578" y="190"/>
                    <a:pt x="580" y="192"/>
                    <a:pt x="582" y="192"/>
                  </a:cubicBezTo>
                  <a:cubicBezTo>
                    <a:pt x="585" y="192"/>
                    <a:pt x="584" y="188"/>
                    <a:pt x="586" y="188"/>
                  </a:cubicBezTo>
                  <a:cubicBezTo>
                    <a:pt x="589" y="188"/>
                    <a:pt x="590" y="189"/>
                    <a:pt x="592" y="190"/>
                  </a:cubicBezTo>
                  <a:cubicBezTo>
                    <a:pt x="602" y="191"/>
                    <a:pt x="607" y="193"/>
                    <a:pt x="617" y="195"/>
                  </a:cubicBezTo>
                  <a:cubicBezTo>
                    <a:pt x="621" y="196"/>
                    <a:pt x="622" y="198"/>
                    <a:pt x="626" y="198"/>
                  </a:cubicBezTo>
                  <a:cubicBezTo>
                    <a:pt x="629" y="198"/>
                    <a:pt x="630" y="198"/>
                    <a:pt x="633" y="197"/>
                  </a:cubicBezTo>
                  <a:cubicBezTo>
                    <a:pt x="637" y="196"/>
                    <a:pt x="639" y="195"/>
                    <a:pt x="642" y="192"/>
                  </a:cubicBezTo>
                  <a:cubicBezTo>
                    <a:pt x="644" y="191"/>
                    <a:pt x="644" y="190"/>
                    <a:pt x="646" y="189"/>
                  </a:cubicBezTo>
                  <a:cubicBezTo>
                    <a:pt x="650" y="186"/>
                    <a:pt x="654" y="187"/>
                    <a:pt x="659" y="185"/>
                  </a:cubicBezTo>
                  <a:cubicBezTo>
                    <a:pt x="662" y="184"/>
                    <a:pt x="663" y="182"/>
                    <a:pt x="665" y="181"/>
                  </a:cubicBezTo>
                  <a:cubicBezTo>
                    <a:pt x="668" y="180"/>
                    <a:pt x="670" y="180"/>
                    <a:pt x="673" y="180"/>
                  </a:cubicBezTo>
                  <a:cubicBezTo>
                    <a:pt x="676" y="181"/>
                    <a:pt x="677" y="183"/>
                    <a:pt x="681" y="183"/>
                  </a:cubicBezTo>
                  <a:cubicBezTo>
                    <a:pt x="694" y="183"/>
                    <a:pt x="694" y="183"/>
                    <a:pt x="694" y="183"/>
                  </a:cubicBezTo>
                  <a:cubicBezTo>
                    <a:pt x="699" y="183"/>
                    <a:pt x="701" y="185"/>
                    <a:pt x="706" y="187"/>
                  </a:cubicBezTo>
                  <a:cubicBezTo>
                    <a:pt x="711" y="189"/>
                    <a:pt x="714" y="191"/>
                    <a:pt x="719" y="193"/>
                  </a:cubicBezTo>
                  <a:cubicBezTo>
                    <a:pt x="726" y="197"/>
                    <a:pt x="731" y="196"/>
                    <a:pt x="739" y="196"/>
                  </a:cubicBezTo>
                  <a:cubicBezTo>
                    <a:pt x="739" y="196"/>
                    <a:pt x="739" y="196"/>
                    <a:pt x="739" y="196"/>
                  </a:cubicBezTo>
                  <a:cubicBezTo>
                    <a:pt x="745" y="198"/>
                    <a:pt x="750" y="199"/>
                    <a:pt x="757" y="199"/>
                  </a:cubicBezTo>
                  <a:cubicBezTo>
                    <a:pt x="761" y="199"/>
                    <a:pt x="764" y="199"/>
                    <a:pt x="768" y="199"/>
                  </a:cubicBezTo>
                  <a:cubicBezTo>
                    <a:pt x="771" y="240"/>
                    <a:pt x="771" y="240"/>
                    <a:pt x="771" y="240"/>
                  </a:cubicBezTo>
                  <a:close/>
                </a:path>
              </a:pathLst>
            </a:custGeom>
            <a:solidFill>
              <a:schemeClr val="accent2"/>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33" name="Freeform 19"/>
            <p:cNvSpPr>
              <a:spLocks/>
            </p:cNvSpPr>
            <p:nvPr/>
          </p:nvSpPr>
          <p:spPr bwMode="auto">
            <a:xfrm>
              <a:off x="4140200" y="2967038"/>
              <a:ext cx="438150" cy="428625"/>
            </a:xfrm>
            <a:custGeom>
              <a:avLst/>
              <a:gdLst/>
              <a:ahLst/>
              <a:cxnLst>
                <a:cxn ang="0">
                  <a:pos x="0" y="29"/>
                </a:cxn>
                <a:cxn ang="0">
                  <a:pos x="11" y="96"/>
                </a:cxn>
                <a:cxn ang="0">
                  <a:pos x="17" y="233"/>
                </a:cxn>
                <a:cxn ang="0">
                  <a:pos x="17" y="233"/>
                </a:cxn>
                <a:cxn ang="0">
                  <a:pos x="35" y="236"/>
                </a:cxn>
                <a:cxn ang="0">
                  <a:pos x="46" y="236"/>
                </a:cxn>
                <a:cxn ang="0">
                  <a:pos x="49" y="277"/>
                </a:cxn>
                <a:cxn ang="0">
                  <a:pos x="49" y="277"/>
                </a:cxn>
                <a:cxn ang="0">
                  <a:pos x="218" y="260"/>
                </a:cxn>
                <a:cxn ang="0">
                  <a:pos x="218" y="260"/>
                </a:cxn>
                <a:cxn ang="0">
                  <a:pos x="218" y="258"/>
                </a:cxn>
                <a:cxn ang="0">
                  <a:pos x="218" y="250"/>
                </a:cxn>
                <a:cxn ang="0">
                  <a:pos x="217" y="241"/>
                </a:cxn>
                <a:cxn ang="0">
                  <a:pos x="215" y="222"/>
                </a:cxn>
                <a:cxn ang="0">
                  <a:pos x="212" y="214"/>
                </a:cxn>
                <a:cxn ang="0">
                  <a:pos x="216" y="202"/>
                </a:cxn>
                <a:cxn ang="0">
                  <a:pos x="217" y="191"/>
                </a:cxn>
                <a:cxn ang="0">
                  <a:pos x="231" y="168"/>
                </a:cxn>
                <a:cxn ang="0">
                  <a:pos x="229" y="163"/>
                </a:cxn>
                <a:cxn ang="0">
                  <a:pos x="231" y="160"/>
                </a:cxn>
                <a:cxn ang="0">
                  <a:pos x="239" y="154"/>
                </a:cxn>
                <a:cxn ang="0">
                  <a:pos x="244" y="142"/>
                </a:cxn>
                <a:cxn ang="0">
                  <a:pos x="244" y="136"/>
                </a:cxn>
                <a:cxn ang="0">
                  <a:pos x="244" y="134"/>
                </a:cxn>
                <a:cxn ang="0">
                  <a:pos x="246" y="130"/>
                </a:cxn>
                <a:cxn ang="0">
                  <a:pos x="251" y="120"/>
                </a:cxn>
                <a:cxn ang="0">
                  <a:pos x="255" y="117"/>
                </a:cxn>
                <a:cxn ang="0">
                  <a:pos x="259" y="108"/>
                </a:cxn>
                <a:cxn ang="0">
                  <a:pos x="259" y="108"/>
                </a:cxn>
                <a:cxn ang="0">
                  <a:pos x="259" y="105"/>
                </a:cxn>
                <a:cxn ang="0">
                  <a:pos x="258" y="99"/>
                </a:cxn>
                <a:cxn ang="0">
                  <a:pos x="261" y="95"/>
                </a:cxn>
                <a:cxn ang="0">
                  <a:pos x="267" y="84"/>
                </a:cxn>
                <a:cxn ang="0">
                  <a:pos x="269" y="74"/>
                </a:cxn>
                <a:cxn ang="0">
                  <a:pos x="274" y="62"/>
                </a:cxn>
                <a:cxn ang="0">
                  <a:pos x="274" y="54"/>
                </a:cxn>
                <a:cxn ang="0">
                  <a:pos x="274" y="51"/>
                </a:cxn>
                <a:cxn ang="0">
                  <a:pos x="283" y="39"/>
                </a:cxn>
                <a:cxn ang="0">
                  <a:pos x="284" y="31"/>
                </a:cxn>
                <a:cxn ang="0">
                  <a:pos x="284" y="31"/>
                </a:cxn>
                <a:cxn ang="0">
                  <a:pos x="274" y="31"/>
                </a:cxn>
                <a:cxn ang="0">
                  <a:pos x="262" y="34"/>
                </a:cxn>
                <a:cxn ang="0">
                  <a:pos x="255" y="35"/>
                </a:cxn>
                <a:cxn ang="0">
                  <a:pos x="251" y="36"/>
                </a:cxn>
                <a:cxn ang="0">
                  <a:pos x="248" y="36"/>
                </a:cxn>
                <a:cxn ang="0">
                  <a:pos x="248" y="22"/>
                </a:cxn>
                <a:cxn ang="0">
                  <a:pos x="252" y="10"/>
                </a:cxn>
                <a:cxn ang="0">
                  <a:pos x="254" y="6"/>
                </a:cxn>
                <a:cxn ang="0">
                  <a:pos x="247" y="0"/>
                </a:cxn>
                <a:cxn ang="0">
                  <a:pos x="0" y="29"/>
                </a:cxn>
              </a:cxnLst>
              <a:rect l="0" t="0" r="r" b="b"/>
              <a:pathLst>
                <a:path w="284" h="277">
                  <a:moveTo>
                    <a:pt x="0" y="29"/>
                  </a:moveTo>
                  <a:cubicBezTo>
                    <a:pt x="11" y="96"/>
                    <a:pt x="11" y="96"/>
                    <a:pt x="11" y="96"/>
                  </a:cubicBezTo>
                  <a:cubicBezTo>
                    <a:pt x="17" y="233"/>
                    <a:pt x="17" y="233"/>
                    <a:pt x="17" y="233"/>
                  </a:cubicBezTo>
                  <a:cubicBezTo>
                    <a:pt x="17" y="233"/>
                    <a:pt x="17" y="233"/>
                    <a:pt x="17" y="233"/>
                  </a:cubicBezTo>
                  <a:cubicBezTo>
                    <a:pt x="23" y="235"/>
                    <a:pt x="28" y="236"/>
                    <a:pt x="35" y="236"/>
                  </a:cubicBezTo>
                  <a:cubicBezTo>
                    <a:pt x="39" y="236"/>
                    <a:pt x="42" y="236"/>
                    <a:pt x="46" y="236"/>
                  </a:cubicBezTo>
                  <a:cubicBezTo>
                    <a:pt x="49" y="277"/>
                    <a:pt x="49" y="277"/>
                    <a:pt x="49" y="277"/>
                  </a:cubicBezTo>
                  <a:cubicBezTo>
                    <a:pt x="49" y="277"/>
                    <a:pt x="49" y="277"/>
                    <a:pt x="49" y="277"/>
                  </a:cubicBezTo>
                  <a:cubicBezTo>
                    <a:pt x="218" y="260"/>
                    <a:pt x="218" y="260"/>
                    <a:pt x="218" y="260"/>
                  </a:cubicBezTo>
                  <a:cubicBezTo>
                    <a:pt x="218" y="260"/>
                    <a:pt x="218" y="260"/>
                    <a:pt x="218" y="260"/>
                  </a:cubicBezTo>
                  <a:cubicBezTo>
                    <a:pt x="218" y="260"/>
                    <a:pt x="218" y="259"/>
                    <a:pt x="218" y="258"/>
                  </a:cubicBezTo>
                  <a:cubicBezTo>
                    <a:pt x="217" y="255"/>
                    <a:pt x="218" y="253"/>
                    <a:pt x="218" y="250"/>
                  </a:cubicBezTo>
                  <a:cubicBezTo>
                    <a:pt x="218" y="246"/>
                    <a:pt x="217" y="244"/>
                    <a:pt x="217" y="241"/>
                  </a:cubicBezTo>
                  <a:cubicBezTo>
                    <a:pt x="216" y="233"/>
                    <a:pt x="217" y="229"/>
                    <a:pt x="215" y="222"/>
                  </a:cubicBezTo>
                  <a:cubicBezTo>
                    <a:pt x="215" y="219"/>
                    <a:pt x="212" y="217"/>
                    <a:pt x="212" y="214"/>
                  </a:cubicBezTo>
                  <a:cubicBezTo>
                    <a:pt x="212" y="209"/>
                    <a:pt x="214" y="207"/>
                    <a:pt x="216" y="202"/>
                  </a:cubicBezTo>
                  <a:cubicBezTo>
                    <a:pt x="217" y="198"/>
                    <a:pt x="217" y="195"/>
                    <a:pt x="217" y="191"/>
                  </a:cubicBezTo>
                  <a:cubicBezTo>
                    <a:pt x="219" y="180"/>
                    <a:pt x="231" y="178"/>
                    <a:pt x="231" y="168"/>
                  </a:cubicBezTo>
                  <a:cubicBezTo>
                    <a:pt x="231" y="166"/>
                    <a:pt x="229" y="165"/>
                    <a:pt x="229" y="163"/>
                  </a:cubicBezTo>
                  <a:cubicBezTo>
                    <a:pt x="229" y="161"/>
                    <a:pt x="231" y="161"/>
                    <a:pt x="231" y="160"/>
                  </a:cubicBezTo>
                  <a:cubicBezTo>
                    <a:pt x="234" y="157"/>
                    <a:pt x="236" y="156"/>
                    <a:pt x="239" y="154"/>
                  </a:cubicBezTo>
                  <a:cubicBezTo>
                    <a:pt x="242" y="150"/>
                    <a:pt x="244" y="147"/>
                    <a:pt x="244" y="142"/>
                  </a:cubicBezTo>
                  <a:cubicBezTo>
                    <a:pt x="244" y="140"/>
                    <a:pt x="244" y="138"/>
                    <a:pt x="244" y="136"/>
                  </a:cubicBezTo>
                  <a:cubicBezTo>
                    <a:pt x="244" y="135"/>
                    <a:pt x="244" y="134"/>
                    <a:pt x="244" y="134"/>
                  </a:cubicBezTo>
                  <a:cubicBezTo>
                    <a:pt x="244" y="132"/>
                    <a:pt x="246" y="131"/>
                    <a:pt x="246" y="130"/>
                  </a:cubicBezTo>
                  <a:cubicBezTo>
                    <a:pt x="248" y="126"/>
                    <a:pt x="249" y="124"/>
                    <a:pt x="251" y="120"/>
                  </a:cubicBezTo>
                  <a:cubicBezTo>
                    <a:pt x="252" y="119"/>
                    <a:pt x="253" y="118"/>
                    <a:pt x="255" y="117"/>
                  </a:cubicBezTo>
                  <a:cubicBezTo>
                    <a:pt x="257" y="114"/>
                    <a:pt x="258" y="111"/>
                    <a:pt x="259" y="108"/>
                  </a:cubicBezTo>
                  <a:cubicBezTo>
                    <a:pt x="259" y="108"/>
                    <a:pt x="259" y="108"/>
                    <a:pt x="259" y="108"/>
                  </a:cubicBezTo>
                  <a:cubicBezTo>
                    <a:pt x="259" y="107"/>
                    <a:pt x="259" y="106"/>
                    <a:pt x="259" y="105"/>
                  </a:cubicBezTo>
                  <a:cubicBezTo>
                    <a:pt x="259" y="103"/>
                    <a:pt x="258" y="102"/>
                    <a:pt x="258" y="99"/>
                  </a:cubicBezTo>
                  <a:cubicBezTo>
                    <a:pt x="259" y="97"/>
                    <a:pt x="260" y="97"/>
                    <a:pt x="261" y="95"/>
                  </a:cubicBezTo>
                  <a:cubicBezTo>
                    <a:pt x="264" y="91"/>
                    <a:pt x="266" y="89"/>
                    <a:pt x="267" y="84"/>
                  </a:cubicBezTo>
                  <a:cubicBezTo>
                    <a:pt x="267" y="80"/>
                    <a:pt x="267" y="77"/>
                    <a:pt x="269" y="74"/>
                  </a:cubicBezTo>
                  <a:cubicBezTo>
                    <a:pt x="272" y="70"/>
                    <a:pt x="274" y="67"/>
                    <a:pt x="274" y="62"/>
                  </a:cubicBezTo>
                  <a:cubicBezTo>
                    <a:pt x="274" y="60"/>
                    <a:pt x="274" y="57"/>
                    <a:pt x="274" y="54"/>
                  </a:cubicBezTo>
                  <a:cubicBezTo>
                    <a:pt x="274" y="53"/>
                    <a:pt x="274" y="52"/>
                    <a:pt x="274" y="51"/>
                  </a:cubicBezTo>
                  <a:cubicBezTo>
                    <a:pt x="276" y="45"/>
                    <a:pt x="281" y="44"/>
                    <a:pt x="283" y="39"/>
                  </a:cubicBezTo>
                  <a:cubicBezTo>
                    <a:pt x="284" y="36"/>
                    <a:pt x="284" y="33"/>
                    <a:pt x="284" y="31"/>
                  </a:cubicBezTo>
                  <a:cubicBezTo>
                    <a:pt x="284" y="31"/>
                    <a:pt x="284" y="31"/>
                    <a:pt x="284" y="31"/>
                  </a:cubicBezTo>
                  <a:cubicBezTo>
                    <a:pt x="281" y="31"/>
                    <a:pt x="278" y="31"/>
                    <a:pt x="274" y="31"/>
                  </a:cubicBezTo>
                  <a:cubicBezTo>
                    <a:pt x="269" y="31"/>
                    <a:pt x="267" y="33"/>
                    <a:pt x="262" y="34"/>
                  </a:cubicBezTo>
                  <a:cubicBezTo>
                    <a:pt x="259" y="34"/>
                    <a:pt x="257" y="34"/>
                    <a:pt x="255" y="35"/>
                  </a:cubicBezTo>
                  <a:cubicBezTo>
                    <a:pt x="253" y="35"/>
                    <a:pt x="252" y="36"/>
                    <a:pt x="251" y="36"/>
                  </a:cubicBezTo>
                  <a:cubicBezTo>
                    <a:pt x="250" y="36"/>
                    <a:pt x="249" y="36"/>
                    <a:pt x="248" y="36"/>
                  </a:cubicBezTo>
                  <a:cubicBezTo>
                    <a:pt x="248" y="30"/>
                    <a:pt x="248" y="27"/>
                    <a:pt x="248" y="22"/>
                  </a:cubicBezTo>
                  <a:cubicBezTo>
                    <a:pt x="248" y="17"/>
                    <a:pt x="250" y="15"/>
                    <a:pt x="252" y="10"/>
                  </a:cubicBezTo>
                  <a:cubicBezTo>
                    <a:pt x="252" y="9"/>
                    <a:pt x="254" y="8"/>
                    <a:pt x="254" y="6"/>
                  </a:cubicBezTo>
                  <a:cubicBezTo>
                    <a:pt x="254" y="2"/>
                    <a:pt x="251" y="0"/>
                    <a:pt x="247" y="0"/>
                  </a:cubicBezTo>
                  <a:cubicBezTo>
                    <a:pt x="0" y="29"/>
                    <a:pt x="0" y="29"/>
                    <a:pt x="0" y="2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4" name="Freeform 20"/>
            <p:cNvSpPr>
              <a:spLocks/>
            </p:cNvSpPr>
            <p:nvPr/>
          </p:nvSpPr>
          <p:spPr bwMode="auto">
            <a:xfrm>
              <a:off x="4216400" y="3368675"/>
              <a:ext cx="498475" cy="439738"/>
            </a:xfrm>
            <a:custGeom>
              <a:avLst/>
              <a:gdLst/>
              <a:ahLst/>
              <a:cxnLst>
                <a:cxn ang="0">
                  <a:pos x="169" y="0"/>
                </a:cxn>
                <a:cxn ang="0">
                  <a:pos x="176" y="27"/>
                </a:cxn>
                <a:cxn ang="0">
                  <a:pos x="175" y="62"/>
                </a:cxn>
                <a:cxn ang="0">
                  <a:pos x="163" y="88"/>
                </a:cxn>
                <a:cxn ang="0">
                  <a:pos x="158" y="100"/>
                </a:cxn>
                <a:cxn ang="0">
                  <a:pos x="157" y="121"/>
                </a:cxn>
                <a:cxn ang="0">
                  <a:pos x="156" y="144"/>
                </a:cxn>
                <a:cxn ang="0">
                  <a:pos x="268" y="137"/>
                </a:cxn>
                <a:cxn ang="0">
                  <a:pos x="270" y="158"/>
                </a:cxn>
                <a:cxn ang="0">
                  <a:pos x="282" y="186"/>
                </a:cxn>
                <a:cxn ang="0">
                  <a:pos x="245" y="173"/>
                </a:cxn>
                <a:cxn ang="0">
                  <a:pos x="222" y="181"/>
                </a:cxn>
                <a:cxn ang="0">
                  <a:pos x="254" y="200"/>
                </a:cxn>
                <a:cxn ang="0">
                  <a:pos x="271" y="193"/>
                </a:cxn>
                <a:cxn ang="0">
                  <a:pos x="275" y="205"/>
                </a:cxn>
                <a:cxn ang="0">
                  <a:pos x="299" y="201"/>
                </a:cxn>
                <a:cxn ang="0">
                  <a:pos x="310" y="212"/>
                </a:cxn>
                <a:cxn ang="0">
                  <a:pos x="290" y="226"/>
                </a:cxn>
                <a:cxn ang="0">
                  <a:pos x="302" y="241"/>
                </a:cxn>
                <a:cxn ang="0">
                  <a:pos x="323" y="256"/>
                </a:cxn>
                <a:cxn ang="0">
                  <a:pos x="308" y="275"/>
                </a:cxn>
                <a:cxn ang="0">
                  <a:pos x="268" y="247"/>
                </a:cxn>
                <a:cxn ang="0">
                  <a:pos x="252" y="230"/>
                </a:cxn>
                <a:cxn ang="0">
                  <a:pos x="242" y="236"/>
                </a:cxn>
                <a:cxn ang="0">
                  <a:pos x="255" y="243"/>
                </a:cxn>
                <a:cxn ang="0">
                  <a:pos x="252" y="272"/>
                </a:cxn>
                <a:cxn ang="0">
                  <a:pos x="233" y="273"/>
                </a:cxn>
                <a:cxn ang="0">
                  <a:pos x="210" y="282"/>
                </a:cxn>
                <a:cxn ang="0">
                  <a:pos x="185" y="272"/>
                </a:cxn>
                <a:cxn ang="0">
                  <a:pos x="186" y="237"/>
                </a:cxn>
                <a:cxn ang="0">
                  <a:pos x="167" y="218"/>
                </a:cxn>
                <a:cxn ang="0">
                  <a:pos x="177" y="240"/>
                </a:cxn>
                <a:cxn ang="0">
                  <a:pos x="178" y="251"/>
                </a:cxn>
                <a:cxn ang="0">
                  <a:pos x="159" y="240"/>
                </a:cxn>
                <a:cxn ang="0">
                  <a:pos x="142" y="236"/>
                </a:cxn>
                <a:cxn ang="0">
                  <a:pos x="127" y="246"/>
                </a:cxn>
                <a:cxn ang="0">
                  <a:pos x="94" y="256"/>
                </a:cxn>
                <a:cxn ang="0">
                  <a:pos x="63" y="247"/>
                </a:cxn>
                <a:cxn ang="0">
                  <a:pos x="28" y="254"/>
                </a:cxn>
                <a:cxn ang="0">
                  <a:pos x="29" y="245"/>
                </a:cxn>
                <a:cxn ang="0">
                  <a:pos x="32" y="177"/>
                </a:cxn>
                <a:cxn ang="0">
                  <a:pos x="26" y="136"/>
                </a:cxn>
                <a:cxn ang="0">
                  <a:pos x="3" y="94"/>
                </a:cxn>
              </a:cxnLst>
              <a:rect l="0" t="0" r="r" b="b"/>
              <a:pathLst>
                <a:path w="323" h="284">
                  <a:moveTo>
                    <a:pt x="0" y="17"/>
                  </a:moveTo>
                  <a:cubicBezTo>
                    <a:pt x="169" y="0"/>
                    <a:pt x="169" y="0"/>
                    <a:pt x="169" y="0"/>
                  </a:cubicBezTo>
                  <a:cubicBezTo>
                    <a:pt x="169" y="0"/>
                    <a:pt x="169" y="0"/>
                    <a:pt x="169" y="0"/>
                  </a:cubicBezTo>
                  <a:cubicBezTo>
                    <a:pt x="170" y="2"/>
                    <a:pt x="171" y="4"/>
                    <a:pt x="172" y="6"/>
                  </a:cubicBezTo>
                  <a:cubicBezTo>
                    <a:pt x="173" y="9"/>
                    <a:pt x="175" y="11"/>
                    <a:pt x="175" y="14"/>
                  </a:cubicBezTo>
                  <a:cubicBezTo>
                    <a:pt x="176" y="19"/>
                    <a:pt x="174" y="23"/>
                    <a:pt x="176" y="27"/>
                  </a:cubicBezTo>
                  <a:cubicBezTo>
                    <a:pt x="179" y="35"/>
                    <a:pt x="179" y="39"/>
                    <a:pt x="179" y="47"/>
                  </a:cubicBezTo>
                  <a:cubicBezTo>
                    <a:pt x="179" y="50"/>
                    <a:pt x="180" y="52"/>
                    <a:pt x="179" y="55"/>
                  </a:cubicBezTo>
                  <a:cubicBezTo>
                    <a:pt x="179" y="58"/>
                    <a:pt x="176" y="59"/>
                    <a:pt x="175" y="62"/>
                  </a:cubicBezTo>
                  <a:cubicBezTo>
                    <a:pt x="173" y="66"/>
                    <a:pt x="174" y="69"/>
                    <a:pt x="174" y="73"/>
                  </a:cubicBezTo>
                  <a:cubicBezTo>
                    <a:pt x="174" y="76"/>
                    <a:pt x="174" y="77"/>
                    <a:pt x="172" y="80"/>
                  </a:cubicBezTo>
                  <a:cubicBezTo>
                    <a:pt x="170" y="84"/>
                    <a:pt x="166" y="84"/>
                    <a:pt x="163" y="88"/>
                  </a:cubicBezTo>
                  <a:cubicBezTo>
                    <a:pt x="162" y="91"/>
                    <a:pt x="165" y="93"/>
                    <a:pt x="163" y="96"/>
                  </a:cubicBezTo>
                  <a:cubicBezTo>
                    <a:pt x="162" y="97"/>
                    <a:pt x="160" y="96"/>
                    <a:pt x="159" y="98"/>
                  </a:cubicBezTo>
                  <a:cubicBezTo>
                    <a:pt x="158" y="98"/>
                    <a:pt x="158" y="99"/>
                    <a:pt x="158" y="100"/>
                  </a:cubicBezTo>
                  <a:cubicBezTo>
                    <a:pt x="158" y="104"/>
                    <a:pt x="162" y="106"/>
                    <a:pt x="162" y="109"/>
                  </a:cubicBezTo>
                  <a:cubicBezTo>
                    <a:pt x="162" y="112"/>
                    <a:pt x="161" y="113"/>
                    <a:pt x="160" y="115"/>
                  </a:cubicBezTo>
                  <a:cubicBezTo>
                    <a:pt x="159" y="117"/>
                    <a:pt x="158" y="119"/>
                    <a:pt x="157" y="121"/>
                  </a:cubicBezTo>
                  <a:cubicBezTo>
                    <a:pt x="155" y="123"/>
                    <a:pt x="153" y="125"/>
                    <a:pt x="153" y="128"/>
                  </a:cubicBezTo>
                  <a:cubicBezTo>
                    <a:pt x="153" y="131"/>
                    <a:pt x="154" y="133"/>
                    <a:pt x="155" y="136"/>
                  </a:cubicBezTo>
                  <a:cubicBezTo>
                    <a:pt x="156" y="139"/>
                    <a:pt x="155" y="142"/>
                    <a:pt x="156" y="144"/>
                  </a:cubicBezTo>
                  <a:cubicBezTo>
                    <a:pt x="157" y="145"/>
                    <a:pt x="157" y="146"/>
                    <a:pt x="158" y="146"/>
                  </a:cubicBezTo>
                  <a:cubicBezTo>
                    <a:pt x="260" y="130"/>
                    <a:pt x="260" y="130"/>
                    <a:pt x="260" y="130"/>
                  </a:cubicBezTo>
                  <a:cubicBezTo>
                    <a:pt x="263" y="133"/>
                    <a:pt x="268" y="133"/>
                    <a:pt x="268" y="137"/>
                  </a:cubicBezTo>
                  <a:cubicBezTo>
                    <a:pt x="268" y="141"/>
                    <a:pt x="268" y="144"/>
                    <a:pt x="267" y="148"/>
                  </a:cubicBezTo>
                  <a:cubicBezTo>
                    <a:pt x="267" y="150"/>
                    <a:pt x="266" y="151"/>
                    <a:pt x="266" y="152"/>
                  </a:cubicBezTo>
                  <a:cubicBezTo>
                    <a:pt x="266" y="155"/>
                    <a:pt x="268" y="156"/>
                    <a:pt x="270" y="158"/>
                  </a:cubicBezTo>
                  <a:cubicBezTo>
                    <a:pt x="274" y="161"/>
                    <a:pt x="277" y="163"/>
                    <a:pt x="279" y="168"/>
                  </a:cubicBezTo>
                  <a:cubicBezTo>
                    <a:pt x="281" y="175"/>
                    <a:pt x="282" y="179"/>
                    <a:pt x="282" y="186"/>
                  </a:cubicBezTo>
                  <a:cubicBezTo>
                    <a:pt x="282" y="186"/>
                    <a:pt x="282" y="186"/>
                    <a:pt x="282" y="186"/>
                  </a:cubicBezTo>
                  <a:cubicBezTo>
                    <a:pt x="276" y="185"/>
                    <a:pt x="272" y="183"/>
                    <a:pt x="266" y="181"/>
                  </a:cubicBezTo>
                  <a:cubicBezTo>
                    <a:pt x="261" y="180"/>
                    <a:pt x="259" y="179"/>
                    <a:pt x="254" y="177"/>
                  </a:cubicBezTo>
                  <a:cubicBezTo>
                    <a:pt x="251" y="176"/>
                    <a:pt x="248" y="175"/>
                    <a:pt x="245" y="173"/>
                  </a:cubicBezTo>
                  <a:cubicBezTo>
                    <a:pt x="243" y="174"/>
                    <a:pt x="241" y="175"/>
                    <a:pt x="239" y="176"/>
                  </a:cubicBezTo>
                  <a:cubicBezTo>
                    <a:pt x="237" y="177"/>
                    <a:pt x="236" y="179"/>
                    <a:pt x="234" y="180"/>
                  </a:cubicBezTo>
                  <a:cubicBezTo>
                    <a:pt x="229" y="181"/>
                    <a:pt x="226" y="180"/>
                    <a:pt x="222" y="181"/>
                  </a:cubicBezTo>
                  <a:cubicBezTo>
                    <a:pt x="222" y="186"/>
                    <a:pt x="227" y="188"/>
                    <a:pt x="230" y="193"/>
                  </a:cubicBezTo>
                  <a:cubicBezTo>
                    <a:pt x="232" y="198"/>
                    <a:pt x="237" y="200"/>
                    <a:pt x="242" y="200"/>
                  </a:cubicBezTo>
                  <a:cubicBezTo>
                    <a:pt x="254" y="200"/>
                    <a:pt x="254" y="200"/>
                    <a:pt x="254" y="200"/>
                  </a:cubicBezTo>
                  <a:cubicBezTo>
                    <a:pt x="257" y="200"/>
                    <a:pt x="258" y="197"/>
                    <a:pt x="259" y="195"/>
                  </a:cubicBezTo>
                  <a:cubicBezTo>
                    <a:pt x="261" y="193"/>
                    <a:pt x="262" y="192"/>
                    <a:pt x="263" y="189"/>
                  </a:cubicBezTo>
                  <a:cubicBezTo>
                    <a:pt x="266" y="191"/>
                    <a:pt x="268" y="192"/>
                    <a:pt x="271" y="193"/>
                  </a:cubicBezTo>
                  <a:cubicBezTo>
                    <a:pt x="272" y="194"/>
                    <a:pt x="272" y="196"/>
                    <a:pt x="272" y="198"/>
                  </a:cubicBezTo>
                  <a:cubicBezTo>
                    <a:pt x="272" y="201"/>
                    <a:pt x="270" y="202"/>
                    <a:pt x="269" y="205"/>
                  </a:cubicBezTo>
                  <a:cubicBezTo>
                    <a:pt x="275" y="205"/>
                    <a:pt x="275" y="205"/>
                    <a:pt x="275" y="205"/>
                  </a:cubicBezTo>
                  <a:cubicBezTo>
                    <a:pt x="281" y="205"/>
                    <a:pt x="284" y="203"/>
                    <a:pt x="289" y="201"/>
                  </a:cubicBezTo>
                  <a:cubicBezTo>
                    <a:pt x="292" y="199"/>
                    <a:pt x="293" y="197"/>
                    <a:pt x="296" y="197"/>
                  </a:cubicBezTo>
                  <a:cubicBezTo>
                    <a:pt x="297" y="197"/>
                    <a:pt x="298" y="200"/>
                    <a:pt x="299" y="201"/>
                  </a:cubicBezTo>
                  <a:cubicBezTo>
                    <a:pt x="301" y="201"/>
                    <a:pt x="302" y="201"/>
                    <a:pt x="303" y="202"/>
                  </a:cubicBezTo>
                  <a:cubicBezTo>
                    <a:pt x="307" y="203"/>
                    <a:pt x="308" y="206"/>
                    <a:pt x="310" y="210"/>
                  </a:cubicBezTo>
                  <a:cubicBezTo>
                    <a:pt x="310" y="210"/>
                    <a:pt x="310" y="211"/>
                    <a:pt x="310" y="212"/>
                  </a:cubicBezTo>
                  <a:cubicBezTo>
                    <a:pt x="305" y="214"/>
                    <a:pt x="303" y="214"/>
                    <a:pt x="298" y="215"/>
                  </a:cubicBezTo>
                  <a:cubicBezTo>
                    <a:pt x="295" y="216"/>
                    <a:pt x="293" y="217"/>
                    <a:pt x="290" y="217"/>
                  </a:cubicBezTo>
                  <a:cubicBezTo>
                    <a:pt x="290" y="226"/>
                    <a:pt x="290" y="226"/>
                    <a:pt x="290" y="226"/>
                  </a:cubicBezTo>
                  <a:cubicBezTo>
                    <a:pt x="290" y="229"/>
                    <a:pt x="288" y="230"/>
                    <a:pt x="288" y="233"/>
                  </a:cubicBezTo>
                  <a:cubicBezTo>
                    <a:pt x="288" y="236"/>
                    <a:pt x="290" y="236"/>
                    <a:pt x="293" y="237"/>
                  </a:cubicBezTo>
                  <a:cubicBezTo>
                    <a:pt x="296" y="239"/>
                    <a:pt x="298" y="241"/>
                    <a:pt x="302" y="241"/>
                  </a:cubicBezTo>
                  <a:cubicBezTo>
                    <a:pt x="304" y="241"/>
                    <a:pt x="305" y="241"/>
                    <a:pt x="306" y="241"/>
                  </a:cubicBezTo>
                  <a:cubicBezTo>
                    <a:pt x="313" y="243"/>
                    <a:pt x="316" y="246"/>
                    <a:pt x="320" y="251"/>
                  </a:cubicBezTo>
                  <a:cubicBezTo>
                    <a:pt x="321" y="253"/>
                    <a:pt x="323" y="254"/>
                    <a:pt x="323" y="256"/>
                  </a:cubicBezTo>
                  <a:cubicBezTo>
                    <a:pt x="323" y="258"/>
                    <a:pt x="321" y="259"/>
                    <a:pt x="320" y="261"/>
                  </a:cubicBezTo>
                  <a:cubicBezTo>
                    <a:pt x="319" y="264"/>
                    <a:pt x="318" y="265"/>
                    <a:pt x="316" y="267"/>
                  </a:cubicBezTo>
                  <a:cubicBezTo>
                    <a:pt x="313" y="270"/>
                    <a:pt x="312" y="273"/>
                    <a:pt x="308" y="275"/>
                  </a:cubicBezTo>
                  <a:cubicBezTo>
                    <a:pt x="304" y="269"/>
                    <a:pt x="302" y="264"/>
                    <a:pt x="296" y="261"/>
                  </a:cubicBezTo>
                  <a:cubicBezTo>
                    <a:pt x="288" y="257"/>
                    <a:pt x="283" y="256"/>
                    <a:pt x="276" y="252"/>
                  </a:cubicBezTo>
                  <a:cubicBezTo>
                    <a:pt x="273" y="251"/>
                    <a:pt x="271" y="249"/>
                    <a:pt x="268" y="247"/>
                  </a:cubicBezTo>
                  <a:cubicBezTo>
                    <a:pt x="265" y="245"/>
                    <a:pt x="263" y="244"/>
                    <a:pt x="261" y="241"/>
                  </a:cubicBezTo>
                  <a:cubicBezTo>
                    <a:pt x="259" y="238"/>
                    <a:pt x="259" y="236"/>
                    <a:pt x="257" y="233"/>
                  </a:cubicBezTo>
                  <a:cubicBezTo>
                    <a:pt x="256" y="231"/>
                    <a:pt x="254" y="231"/>
                    <a:pt x="252" y="230"/>
                  </a:cubicBezTo>
                  <a:cubicBezTo>
                    <a:pt x="249" y="228"/>
                    <a:pt x="248" y="227"/>
                    <a:pt x="246" y="227"/>
                  </a:cubicBezTo>
                  <a:cubicBezTo>
                    <a:pt x="244" y="234"/>
                    <a:pt x="244" y="234"/>
                    <a:pt x="244" y="234"/>
                  </a:cubicBezTo>
                  <a:cubicBezTo>
                    <a:pt x="244" y="235"/>
                    <a:pt x="242" y="235"/>
                    <a:pt x="242" y="236"/>
                  </a:cubicBezTo>
                  <a:cubicBezTo>
                    <a:pt x="242" y="239"/>
                    <a:pt x="245" y="239"/>
                    <a:pt x="248" y="240"/>
                  </a:cubicBezTo>
                  <a:cubicBezTo>
                    <a:pt x="249" y="241"/>
                    <a:pt x="250" y="242"/>
                    <a:pt x="252" y="242"/>
                  </a:cubicBezTo>
                  <a:cubicBezTo>
                    <a:pt x="253" y="243"/>
                    <a:pt x="254" y="242"/>
                    <a:pt x="255" y="243"/>
                  </a:cubicBezTo>
                  <a:cubicBezTo>
                    <a:pt x="256" y="244"/>
                    <a:pt x="256" y="246"/>
                    <a:pt x="256" y="247"/>
                  </a:cubicBezTo>
                  <a:cubicBezTo>
                    <a:pt x="258" y="254"/>
                    <a:pt x="259" y="258"/>
                    <a:pt x="259" y="264"/>
                  </a:cubicBezTo>
                  <a:cubicBezTo>
                    <a:pt x="259" y="268"/>
                    <a:pt x="255" y="270"/>
                    <a:pt x="252" y="272"/>
                  </a:cubicBezTo>
                  <a:cubicBezTo>
                    <a:pt x="250" y="273"/>
                    <a:pt x="248" y="274"/>
                    <a:pt x="246" y="275"/>
                  </a:cubicBezTo>
                  <a:cubicBezTo>
                    <a:pt x="245" y="276"/>
                    <a:pt x="244" y="277"/>
                    <a:pt x="242" y="277"/>
                  </a:cubicBezTo>
                  <a:cubicBezTo>
                    <a:pt x="238" y="277"/>
                    <a:pt x="237" y="273"/>
                    <a:pt x="233" y="273"/>
                  </a:cubicBezTo>
                  <a:cubicBezTo>
                    <a:pt x="228" y="273"/>
                    <a:pt x="226" y="272"/>
                    <a:pt x="221" y="272"/>
                  </a:cubicBezTo>
                  <a:cubicBezTo>
                    <a:pt x="218" y="272"/>
                    <a:pt x="217" y="276"/>
                    <a:pt x="215" y="278"/>
                  </a:cubicBezTo>
                  <a:cubicBezTo>
                    <a:pt x="214" y="280"/>
                    <a:pt x="212" y="281"/>
                    <a:pt x="210" y="282"/>
                  </a:cubicBezTo>
                  <a:cubicBezTo>
                    <a:pt x="208" y="283"/>
                    <a:pt x="208" y="284"/>
                    <a:pt x="206" y="284"/>
                  </a:cubicBezTo>
                  <a:cubicBezTo>
                    <a:pt x="201" y="284"/>
                    <a:pt x="199" y="280"/>
                    <a:pt x="194" y="277"/>
                  </a:cubicBezTo>
                  <a:cubicBezTo>
                    <a:pt x="191" y="276"/>
                    <a:pt x="188" y="274"/>
                    <a:pt x="185" y="272"/>
                  </a:cubicBezTo>
                  <a:cubicBezTo>
                    <a:pt x="187" y="259"/>
                    <a:pt x="187" y="259"/>
                    <a:pt x="187" y="259"/>
                  </a:cubicBezTo>
                  <a:cubicBezTo>
                    <a:pt x="187" y="257"/>
                    <a:pt x="186" y="256"/>
                    <a:pt x="186" y="254"/>
                  </a:cubicBezTo>
                  <a:cubicBezTo>
                    <a:pt x="185" y="247"/>
                    <a:pt x="187" y="244"/>
                    <a:pt x="186" y="237"/>
                  </a:cubicBezTo>
                  <a:cubicBezTo>
                    <a:pt x="186" y="233"/>
                    <a:pt x="185" y="230"/>
                    <a:pt x="182" y="227"/>
                  </a:cubicBezTo>
                  <a:cubicBezTo>
                    <a:pt x="179" y="225"/>
                    <a:pt x="177" y="225"/>
                    <a:pt x="174" y="224"/>
                  </a:cubicBezTo>
                  <a:cubicBezTo>
                    <a:pt x="171" y="222"/>
                    <a:pt x="170" y="220"/>
                    <a:pt x="167" y="218"/>
                  </a:cubicBezTo>
                  <a:cubicBezTo>
                    <a:pt x="165" y="218"/>
                    <a:pt x="165" y="218"/>
                    <a:pt x="165" y="218"/>
                  </a:cubicBezTo>
                  <a:cubicBezTo>
                    <a:pt x="166" y="223"/>
                    <a:pt x="166" y="226"/>
                    <a:pt x="168" y="230"/>
                  </a:cubicBezTo>
                  <a:cubicBezTo>
                    <a:pt x="171" y="234"/>
                    <a:pt x="175" y="235"/>
                    <a:pt x="177" y="240"/>
                  </a:cubicBezTo>
                  <a:cubicBezTo>
                    <a:pt x="177" y="241"/>
                    <a:pt x="177" y="242"/>
                    <a:pt x="178" y="244"/>
                  </a:cubicBezTo>
                  <a:cubicBezTo>
                    <a:pt x="178" y="246"/>
                    <a:pt x="179" y="246"/>
                    <a:pt x="179" y="248"/>
                  </a:cubicBezTo>
                  <a:cubicBezTo>
                    <a:pt x="179" y="250"/>
                    <a:pt x="179" y="250"/>
                    <a:pt x="178" y="251"/>
                  </a:cubicBezTo>
                  <a:cubicBezTo>
                    <a:pt x="173" y="250"/>
                    <a:pt x="170" y="248"/>
                    <a:pt x="165" y="245"/>
                  </a:cubicBezTo>
                  <a:cubicBezTo>
                    <a:pt x="163" y="244"/>
                    <a:pt x="163" y="243"/>
                    <a:pt x="161" y="242"/>
                  </a:cubicBezTo>
                  <a:cubicBezTo>
                    <a:pt x="160" y="241"/>
                    <a:pt x="160" y="240"/>
                    <a:pt x="159" y="240"/>
                  </a:cubicBezTo>
                  <a:cubicBezTo>
                    <a:pt x="157" y="240"/>
                    <a:pt x="156" y="241"/>
                    <a:pt x="154" y="241"/>
                  </a:cubicBezTo>
                  <a:cubicBezTo>
                    <a:pt x="151" y="240"/>
                    <a:pt x="149" y="240"/>
                    <a:pt x="146" y="239"/>
                  </a:cubicBezTo>
                  <a:cubicBezTo>
                    <a:pt x="145" y="238"/>
                    <a:pt x="144" y="236"/>
                    <a:pt x="142" y="236"/>
                  </a:cubicBezTo>
                  <a:cubicBezTo>
                    <a:pt x="138" y="236"/>
                    <a:pt x="137" y="241"/>
                    <a:pt x="133" y="244"/>
                  </a:cubicBezTo>
                  <a:cubicBezTo>
                    <a:pt x="132" y="244"/>
                    <a:pt x="132" y="245"/>
                    <a:pt x="131" y="245"/>
                  </a:cubicBezTo>
                  <a:cubicBezTo>
                    <a:pt x="130" y="245"/>
                    <a:pt x="128" y="245"/>
                    <a:pt x="127" y="246"/>
                  </a:cubicBezTo>
                  <a:cubicBezTo>
                    <a:pt x="126" y="247"/>
                    <a:pt x="127" y="249"/>
                    <a:pt x="127" y="251"/>
                  </a:cubicBezTo>
                  <a:cubicBezTo>
                    <a:pt x="127" y="253"/>
                    <a:pt x="127" y="254"/>
                    <a:pt x="128" y="256"/>
                  </a:cubicBezTo>
                  <a:cubicBezTo>
                    <a:pt x="115" y="256"/>
                    <a:pt x="107" y="256"/>
                    <a:pt x="94" y="256"/>
                  </a:cubicBezTo>
                  <a:cubicBezTo>
                    <a:pt x="91" y="256"/>
                    <a:pt x="89" y="254"/>
                    <a:pt x="86" y="254"/>
                  </a:cubicBezTo>
                  <a:cubicBezTo>
                    <a:pt x="80" y="253"/>
                    <a:pt x="76" y="252"/>
                    <a:pt x="70" y="250"/>
                  </a:cubicBezTo>
                  <a:cubicBezTo>
                    <a:pt x="68" y="249"/>
                    <a:pt x="66" y="247"/>
                    <a:pt x="63" y="247"/>
                  </a:cubicBezTo>
                  <a:cubicBezTo>
                    <a:pt x="60" y="247"/>
                    <a:pt x="58" y="249"/>
                    <a:pt x="55" y="249"/>
                  </a:cubicBezTo>
                  <a:cubicBezTo>
                    <a:pt x="45" y="251"/>
                    <a:pt x="40" y="251"/>
                    <a:pt x="31" y="254"/>
                  </a:cubicBezTo>
                  <a:cubicBezTo>
                    <a:pt x="30" y="254"/>
                    <a:pt x="29" y="254"/>
                    <a:pt x="28" y="254"/>
                  </a:cubicBezTo>
                  <a:cubicBezTo>
                    <a:pt x="28" y="254"/>
                    <a:pt x="28" y="254"/>
                    <a:pt x="28" y="254"/>
                  </a:cubicBezTo>
                  <a:cubicBezTo>
                    <a:pt x="29" y="251"/>
                    <a:pt x="29" y="250"/>
                    <a:pt x="29" y="247"/>
                  </a:cubicBezTo>
                  <a:cubicBezTo>
                    <a:pt x="29" y="246"/>
                    <a:pt x="29" y="245"/>
                    <a:pt x="29" y="245"/>
                  </a:cubicBezTo>
                  <a:cubicBezTo>
                    <a:pt x="29" y="231"/>
                    <a:pt x="30" y="223"/>
                    <a:pt x="30" y="210"/>
                  </a:cubicBezTo>
                  <a:cubicBezTo>
                    <a:pt x="30" y="202"/>
                    <a:pt x="26" y="199"/>
                    <a:pt x="26" y="191"/>
                  </a:cubicBezTo>
                  <a:cubicBezTo>
                    <a:pt x="26" y="185"/>
                    <a:pt x="30" y="182"/>
                    <a:pt x="32" y="177"/>
                  </a:cubicBezTo>
                  <a:cubicBezTo>
                    <a:pt x="35" y="171"/>
                    <a:pt x="35" y="167"/>
                    <a:pt x="35" y="160"/>
                  </a:cubicBezTo>
                  <a:cubicBezTo>
                    <a:pt x="35" y="153"/>
                    <a:pt x="34" y="149"/>
                    <a:pt x="30" y="142"/>
                  </a:cubicBezTo>
                  <a:cubicBezTo>
                    <a:pt x="29" y="140"/>
                    <a:pt x="27" y="139"/>
                    <a:pt x="26" y="136"/>
                  </a:cubicBezTo>
                  <a:cubicBezTo>
                    <a:pt x="24" y="133"/>
                    <a:pt x="23" y="131"/>
                    <a:pt x="21" y="129"/>
                  </a:cubicBezTo>
                  <a:cubicBezTo>
                    <a:pt x="19" y="125"/>
                    <a:pt x="17" y="124"/>
                    <a:pt x="16" y="121"/>
                  </a:cubicBezTo>
                  <a:cubicBezTo>
                    <a:pt x="10" y="111"/>
                    <a:pt x="8" y="104"/>
                    <a:pt x="3" y="94"/>
                  </a:cubicBezTo>
                  <a:cubicBezTo>
                    <a:pt x="0" y="17"/>
                    <a:pt x="0" y="17"/>
                    <a:pt x="0" y="1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5" name="Freeform 21"/>
            <p:cNvSpPr>
              <a:spLocks/>
            </p:cNvSpPr>
            <p:nvPr/>
          </p:nvSpPr>
          <p:spPr bwMode="auto">
            <a:xfrm>
              <a:off x="2792413" y="2925763"/>
              <a:ext cx="587375" cy="649288"/>
            </a:xfrm>
            <a:custGeom>
              <a:avLst/>
              <a:gdLst/>
              <a:ahLst/>
              <a:cxnLst>
                <a:cxn ang="0">
                  <a:pos x="381" y="64"/>
                </a:cxn>
                <a:cxn ang="0">
                  <a:pos x="374" y="388"/>
                </a:cxn>
                <a:cxn ang="0">
                  <a:pos x="151" y="374"/>
                </a:cxn>
                <a:cxn ang="0">
                  <a:pos x="155" y="382"/>
                </a:cxn>
                <a:cxn ang="0">
                  <a:pos x="158" y="385"/>
                </a:cxn>
                <a:cxn ang="0">
                  <a:pos x="164" y="394"/>
                </a:cxn>
                <a:cxn ang="0">
                  <a:pos x="164" y="394"/>
                </a:cxn>
                <a:cxn ang="0">
                  <a:pos x="62" y="386"/>
                </a:cxn>
                <a:cxn ang="0">
                  <a:pos x="59" y="420"/>
                </a:cxn>
                <a:cxn ang="0">
                  <a:pos x="0" y="413"/>
                </a:cxn>
                <a:cxn ang="0">
                  <a:pos x="0" y="413"/>
                </a:cxn>
                <a:cxn ang="0">
                  <a:pos x="38" y="0"/>
                </a:cxn>
                <a:cxn ang="0">
                  <a:pos x="38" y="0"/>
                </a:cxn>
                <a:cxn ang="0">
                  <a:pos x="381" y="27"/>
                </a:cxn>
                <a:cxn ang="0">
                  <a:pos x="381" y="27"/>
                </a:cxn>
                <a:cxn ang="0">
                  <a:pos x="381" y="64"/>
                </a:cxn>
              </a:cxnLst>
              <a:rect l="0" t="0" r="r" b="b"/>
              <a:pathLst>
                <a:path w="381" h="420">
                  <a:moveTo>
                    <a:pt x="381" y="64"/>
                  </a:moveTo>
                  <a:cubicBezTo>
                    <a:pt x="374" y="388"/>
                    <a:pt x="374" y="388"/>
                    <a:pt x="374" y="388"/>
                  </a:cubicBezTo>
                  <a:cubicBezTo>
                    <a:pt x="151" y="374"/>
                    <a:pt x="151" y="374"/>
                    <a:pt x="151" y="374"/>
                  </a:cubicBezTo>
                  <a:cubicBezTo>
                    <a:pt x="152" y="377"/>
                    <a:pt x="152" y="380"/>
                    <a:pt x="155" y="382"/>
                  </a:cubicBezTo>
                  <a:cubicBezTo>
                    <a:pt x="156" y="383"/>
                    <a:pt x="157" y="383"/>
                    <a:pt x="158" y="385"/>
                  </a:cubicBezTo>
                  <a:cubicBezTo>
                    <a:pt x="161" y="388"/>
                    <a:pt x="162" y="391"/>
                    <a:pt x="164" y="394"/>
                  </a:cubicBezTo>
                  <a:cubicBezTo>
                    <a:pt x="164" y="394"/>
                    <a:pt x="164" y="394"/>
                    <a:pt x="164" y="394"/>
                  </a:cubicBezTo>
                  <a:cubicBezTo>
                    <a:pt x="62" y="386"/>
                    <a:pt x="62" y="386"/>
                    <a:pt x="62" y="386"/>
                  </a:cubicBezTo>
                  <a:cubicBezTo>
                    <a:pt x="59" y="420"/>
                    <a:pt x="59" y="420"/>
                    <a:pt x="59" y="420"/>
                  </a:cubicBezTo>
                  <a:cubicBezTo>
                    <a:pt x="0" y="413"/>
                    <a:pt x="0" y="413"/>
                    <a:pt x="0" y="413"/>
                  </a:cubicBezTo>
                  <a:cubicBezTo>
                    <a:pt x="0" y="413"/>
                    <a:pt x="0" y="413"/>
                    <a:pt x="0" y="413"/>
                  </a:cubicBezTo>
                  <a:cubicBezTo>
                    <a:pt x="38" y="0"/>
                    <a:pt x="38" y="0"/>
                    <a:pt x="38" y="0"/>
                  </a:cubicBezTo>
                  <a:cubicBezTo>
                    <a:pt x="38" y="0"/>
                    <a:pt x="38" y="0"/>
                    <a:pt x="38" y="0"/>
                  </a:cubicBezTo>
                  <a:cubicBezTo>
                    <a:pt x="157" y="13"/>
                    <a:pt x="272" y="22"/>
                    <a:pt x="381" y="27"/>
                  </a:cubicBezTo>
                  <a:cubicBezTo>
                    <a:pt x="381" y="27"/>
                    <a:pt x="381" y="27"/>
                    <a:pt x="381" y="27"/>
                  </a:cubicBezTo>
                  <a:cubicBezTo>
                    <a:pt x="381" y="64"/>
                    <a:pt x="381" y="64"/>
                    <a:pt x="381" y="6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6" name="Freeform 22"/>
            <p:cNvSpPr>
              <a:spLocks/>
            </p:cNvSpPr>
            <p:nvPr/>
          </p:nvSpPr>
          <p:spPr bwMode="auto">
            <a:xfrm>
              <a:off x="3379788" y="2954338"/>
              <a:ext cx="785813" cy="376238"/>
            </a:xfrm>
            <a:custGeom>
              <a:avLst/>
              <a:gdLst/>
              <a:ahLst/>
              <a:cxnLst>
                <a:cxn ang="0">
                  <a:pos x="0" y="9"/>
                </a:cxn>
                <a:cxn ang="0">
                  <a:pos x="0" y="46"/>
                </a:cxn>
                <a:cxn ang="0">
                  <a:pos x="0" y="46"/>
                </a:cxn>
                <a:cxn ang="0">
                  <a:pos x="174" y="50"/>
                </a:cxn>
                <a:cxn ang="0">
                  <a:pos x="174" y="188"/>
                </a:cxn>
                <a:cxn ang="0">
                  <a:pos x="193" y="191"/>
                </a:cxn>
                <a:cxn ang="0">
                  <a:pos x="201" y="194"/>
                </a:cxn>
                <a:cxn ang="0">
                  <a:pos x="209" y="202"/>
                </a:cxn>
                <a:cxn ang="0">
                  <a:pos x="211" y="200"/>
                </a:cxn>
                <a:cxn ang="0">
                  <a:pos x="222" y="196"/>
                </a:cxn>
                <a:cxn ang="0">
                  <a:pos x="223" y="198"/>
                </a:cxn>
                <a:cxn ang="0">
                  <a:pos x="228" y="204"/>
                </a:cxn>
                <a:cxn ang="0">
                  <a:pos x="235" y="209"/>
                </a:cxn>
                <a:cxn ang="0">
                  <a:pos x="251" y="215"/>
                </a:cxn>
                <a:cxn ang="0">
                  <a:pos x="280" y="213"/>
                </a:cxn>
                <a:cxn ang="0">
                  <a:pos x="284" y="213"/>
                </a:cxn>
                <a:cxn ang="0">
                  <a:pos x="288" y="217"/>
                </a:cxn>
                <a:cxn ang="0">
                  <a:pos x="297" y="222"/>
                </a:cxn>
                <a:cxn ang="0">
                  <a:pos x="301" y="228"/>
                </a:cxn>
                <a:cxn ang="0">
                  <a:pos x="309" y="235"/>
                </a:cxn>
                <a:cxn ang="0">
                  <a:pos x="314" y="232"/>
                </a:cxn>
                <a:cxn ang="0">
                  <a:pos x="322" y="228"/>
                </a:cxn>
                <a:cxn ang="0">
                  <a:pos x="327" y="230"/>
                </a:cxn>
                <a:cxn ang="0">
                  <a:pos x="328" y="232"/>
                </a:cxn>
                <a:cxn ang="0">
                  <a:pos x="338" y="235"/>
                </a:cxn>
                <a:cxn ang="0">
                  <a:pos x="346" y="235"/>
                </a:cxn>
                <a:cxn ang="0">
                  <a:pos x="352" y="238"/>
                </a:cxn>
                <a:cxn ang="0">
                  <a:pos x="356" y="234"/>
                </a:cxn>
                <a:cxn ang="0">
                  <a:pos x="362" y="236"/>
                </a:cxn>
                <a:cxn ang="0">
                  <a:pos x="387" y="241"/>
                </a:cxn>
                <a:cxn ang="0">
                  <a:pos x="396" y="244"/>
                </a:cxn>
                <a:cxn ang="0">
                  <a:pos x="403" y="243"/>
                </a:cxn>
                <a:cxn ang="0">
                  <a:pos x="412" y="238"/>
                </a:cxn>
                <a:cxn ang="0">
                  <a:pos x="416" y="235"/>
                </a:cxn>
                <a:cxn ang="0">
                  <a:pos x="429" y="231"/>
                </a:cxn>
                <a:cxn ang="0">
                  <a:pos x="435" y="227"/>
                </a:cxn>
                <a:cxn ang="0">
                  <a:pos x="443" y="226"/>
                </a:cxn>
                <a:cxn ang="0">
                  <a:pos x="451" y="229"/>
                </a:cxn>
                <a:cxn ang="0">
                  <a:pos x="464" y="229"/>
                </a:cxn>
                <a:cxn ang="0">
                  <a:pos x="476" y="233"/>
                </a:cxn>
                <a:cxn ang="0">
                  <a:pos x="489" y="239"/>
                </a:cxn>
                <a:cxn ang="0">
                  <a:pos x="509" y="242"/>
                </a:cxn>
                <a:cxn ang="0">
                  <a:pos x="509" y="242"/>
                </a:cxn>
                <a:cxn ang="0">
                  <a:pos x="503" y="105"/>
                </a:cxn>
                <a:cxn ang="0">
                  <a:pos x="492" y="38"/>
                </a:cxn>
                <a:cxn ang="0">
                  <a:pos x="492" y="38"/>
                </a:cxn>
                <a:cxn ang="0">
                  <a:pos x="489" y="0"/>
                </a:cxn>
                <a:cxn ang="0">
                  <a:pos x="489" y="0"/>
                </a:cxn>
                <a:cxn ang="0">
                  <a:pos x="59" y="12"/>
                </a:cxn>
                <a:cxn ang="0">
                  <a:pos x="59" y="12"/>
                </a:cxn>
                <a:cxn ang="0">
                  <a:pos x="0" y="9"/>
                </a:cxn>
              </a:cxnLst>
              <a:rect l="0" t="0" r="r" b="b"/>
              <a:pathLst>
                <a:path w="509" h="244">
                  <a:moveTo>
                    <a:pt x="0" y="9"/>
                  </a:moveTo>
                  <a:cubicBezTo>
                    <a:pt x="0" y="46"/>
                    <a:pt x="0" y="46"/>
                    <a:pt x="0" y="46"/>
                  </a:cubicBezTo>
                  <a:cubicBezTo>
                    <a:pt x="0" y="46"/>
                    <a:pt x="0" y="46"/>
                    <a:pt x="0" y="46"/>
                  </a:cubicBezTo>
                  <a:cubicBezTo>
                    <a:pt x="174" y="50"/>
                    <a:pt x="174" y="50"/>
                    <a:pt x="174" y="50"/>
                  </a:cubicBezTo>
                  <a:cubicBezTo>
                    <a:pt x="174" y="188"/>
                    <a:pt x="174" y="188"/>
                    <a:pt x="174" y="188"/>
                  </a:cubicBezTo>
                  <a:cubicBezTo>
                    <a:pt x="181" y="189"/>
                    <a:pt x="185" y="189"/>
                    <a:pt x="193" y="191"/>
                  </a:cubicBezTo>
                  <a:cubicBezTo>
                    <a:pt x="196" y="192"/>
                    <a:pt x="198" y="193"/>
                    <a:pt x="201" y="194"/>
                  </a:cubicBezTo>
                  <a:cubicBezTo>
                    <a:pt x="204" y="197"/>
                    <a:pt x="205" y="202"/>
                    <a:pt x="209" y="202"/>
                  </a:cubicBezTo>
                  <a:cubicBezTo>
                    <a:pt x="210" y="202"/>
                    <a:pt x="210" y="200"/>
                    <a:pt x="211" y="200"/>
                  </a:cubicBezTo>
                  <a:cubicBezTo>
                    <a:pt x="215" y="199"/>
                    <a:pt x="218" y="196"/>
                    <a:pt x="222" y="196"/>
                  </a:cubicBezTo>
                  <a:cubicBezTo>
                    <a:pt x="223" y="196"/>
                    <a:pt x="223" y="198"/>
                    <a:pt x="223" y="198"/>
                  </a:cubicBezTo>
                  <a:cubicBezTo>
                    <a:pt x="225" y="200"/>
                    <a:pt x="226" y="202"/>
                    <a:pt x="228" y="204"/>
                  </a:cubicBezTo>
                  <a:cubicBezTo>
                    <a:pt x="230" y="206"/>
                    <a:pt x="233" y="207"/>
                    <a:pt x="235" y="209"/>
                  </a:cubicBezTo>
                  <a:cubicBezTo>
                    <a:pt x="241" y="213"/>
                    <a:pt x="244" y="215"/>
                    <a:pt x="251" y="215"/>
                  </a:cubicBezTo>
                  <a:cubicBezTo>
                    <a:pt x="262" y="215"/>
                    <a:pt x="269" y="213"/>
                    <a:pt x="280" y="213"/>
                  </a:cubicBezTo>
                  <a:cubicBezTo>
                    <a:pt x="281" y="213"/>
                    <a:pt x="282" y="213"/>
                    <a:pt x="284" y="213"/>
                  </a:cubicBezTo>
                  <a:cubicBezTo>
                    <a:pt x="286" y="214"/>
                    <a:pt x="286" y="216"/>
                    <a:pt x="288" y="217"/>
                  </a:cubicBezTo>
                  <a:cubicBezTo>
                    <a:pt x="291" y="219"/>
                    <a:pt x="294" y="219"/>
                    <a:pt x="297" y="222"/>
                  </a:cubicBezTo>
                  <a:cubicBezTo>
                    <a:pt x="299" y="223"/>
                    <a:pt x="300" y="226"/>
                    <a:pt x="301" y="228"/>
                  </a:cubicBezTo>
                  <a:cubicBezTo>
                    <a:pt x="303" y="232"/>
                    <a:pt x="305" y="235"/>
                    <a:pt x="309" y="235"/>
                  </a:cubicBezTo>
                  <a:cubicBezTo>
                    <a:pt x="311" y="235"/>
                    <a:pt x="312" y="234"/>
                    <a:pt x="314" y="232"/>
                  </a:cubicBezTo>
                  <a:cubicBezTo>
                    <a:pt x="316" y="230"/>
                    <a:pt x="319" y="228"/>
                    <a:pt x="322" y="228"/>
                  </a:cubicBezTo>
                  <a:cubicBezTo>
                    <a:pt x="325" y="228"/>
                    <a:pt x="326" y="229"/>
                    <a:pt x="327" y="230"/>
                  </a:cubicBezTo>
                  <a:cubicBezTo>
                    <a:pt x="328" y="231"/>
                    <a:pt x="328" y="232"/>
                    <a:pt x="328" y="232"/>
                  </a:cubicBezTo>
                  <a:cubicBezTo>
                    <a:pt x="331" y="235"/>
                    <a:pt x="334" y="235"/>
                    <a:pt x="338" y="235"/>
                  </a:cubicBezTo>
                  <a:cubicBezTo>
                    <a:pt x="341" y="234"/>
                    <a:pt x="343" y="234"/>
                    <a:pt x="346" y="235"/>
                  </a:cubicBezTo>
                  <a:cubicBezTo>
                    <a:pt x="348" y="236"/>
                    <a:pt x="350" y="238"/>
                    <a:pt x="352" y="238"/>
                  </a:cubicBezTo>
                  <a:cubicBezTo>
                    <a:pt x="355" y="238"/>
                    <a:pt x="354" y="234"/>
                    <a:pt x="356" y="234"/>
                  </a:cubicBezTo>
                  <a:cubicBezTo>
                    <a:pt x="359" y="234"/>
                    <a:pt x="360" y="235"/>
                    <a:pt x="362" y="236"/>
                  </a:cubicBezTo>
                  <a:cubicBezTo>
                    <a:pt x="372" y="237"/>
                    <a:pt x="377" y="239"/>
                    <a:pt x="387" y="241"/>
                  </a:cubicBezTo>
                  <a:cubicBezTo>
                    <a:pt x="391" y="242"/>
                    <a:pt x="392" y="244"/>
                    <a:pt x="396" y="244"/>
                  </a:cubicBezTo>
                  <a:cubicBezTo>
                    <a:pt x="399" y="244"/>
                    <a:pt x="400" y="244"/>
                    <a:pt x="403" y="243"/>
                  </a:cubicBezTo>
                  <a:cubicBezTo>
                    <a:pt x="407" y="242"/>
                    <a:pt x="409" y="241"/>
                    <a:pt x="412" y="238"/>
                  </a:cubicBezTo>
                  <a:cubicBezTo>
                    <a:pt x="414" y="237"/>
                    <a:pt x="414" y="236"/>
                    <a:pt x="416" y="235"/>
                  </a:cubicBezTo>
                  <a:cubicBezTo>
                    <a:pt x="420" y="232"/>
                    <a:pt x="424" y="233"/>
                    <a:pt x="429" y="231"/>
                  </a:cubicBezTo>
                  <a:cubicBezTo>
                    <a:pt x="432" y="230"/>
                    <a:pt x="433" y="228"/>
                    <a:pt x="435" y="227"/>
                  </a:cubicBezTo>
                  <a:cubicBezTo>
                    <a:pt x="438" y="226"/>
                    <a:pt x="440" y="226"/>
                    <a:pt x="443" y="226"/>
                  </a:cubicBezTo>
                  <a:cubicBezTo>
                    <a:pt x="446" y="227"/>
                    <a:pt x="447" y="229"/>
                    <a:pt x="451" y="229"/>
                  </a:cubicBezTo>
                  <a:cubicBezTo>
                    <a:pt x="464" y="229"/>
                    <a:pt x="464" y="229"/>
                    <a:pt x="464" y="229"/>
                  </a:cubicBezTo>
                  <a:cubicBezTo>
                    <a:pt x="469" y="229"/>
                    <a:pt x="471" y="231"/>
                    <a:pt x="476" y="233"/>
                  </a:cubicBezTo>
                  <a:cubicBezTo>
                    <a:pt x="481" y="235"/>
                    <a:pt x="484" y="237"/>
                    <a:pt x="489" y="239"/>
                  </a:cubicBezTo>
                  <a:cubicBezTo>
                    <a:pt x="496" y="243"/>
                    <a:pt x="501" y="242"/>
                    <a:pt x="509" y="242"/>
                  </a:cubicBezTo>
                  <a:cubicBezTo>
                    <a:pt x="509" y="242"/>
                    <a:pt x="509" y="242"/>
                    <a:pt x="509" y="242"/>
                  </a:cubicBezTo>
                  <a:cubicBezTo>
                    <a:pt x="503" y="105"/>
                    <a:pt x="503" y="105"/>
                    <a:pt x="503" y="105"/>
                  </a:cubicBezTo>
                  <a:cubicBezTo>
                    <a:pt x="492" y="38"/>
                    <a:pt x="492" y="38"/>
                    <a:pt x="492" y="38"/>
                  </a:cubicBezTo>
                  <a:cubicBezTo>
                    <a:pt x="492" y="38"/>
                    <a:pt x="492" y="38"/>
                    <a:pt x="492" y="38"/>
                  </a:cubicBezTo>
                  <a:cubicBezTo>
                    <a:pt x="489" y="0"/>
                    <a:pt x="489" y="0"/>
                    <a:pt x="489" y="0"/>
                  </a:cubicBezTo>
                  <a:cubicBezTo>
                    <a:pt x="489" y="0"/>
                    <a:pt x="489" y="0"/>
                    <a:pt x="489" y="0"/>
                  </a:cubicBezTo>
                  <a:cubicBezTo>
                    <a:pt x="489" y="0"/>
                    <a:pt x="280" y="16"/>
                    <a:pt x="59" y="12"/>
                  </a:cubicBezTo>
                  <a:cubicBezTo>
                    <a:pt x="59" y="12"/>
                    <a:pt x="59" y="12"/>
                    <a:pt x="59" y="12"/>
                  </a:cubicBezTo>
                  <a:cubicBezTo>
                    <a:pt x="0" y="9"/>
                    <a:pt x="0" y="9"/>
                    <a:pt x="0" y="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7" name="Freeform 23"/>
            <p:cNvSpPr>
              <a:spLocks/>
            </p:cNvSpPr>
            <p:nvPr/>
          </p:nvSpPr>
          <p:spPr bwMode="auto">
            <a:xfrm>
              <a:off x="2411413" y="2305050"/>
              <a:ext cx="484188" cy="620713"/>
            </a:xfrm>
            <a:custGeom>
              <a:avLst/>
              <a:gdLst/>
              <a:ahLst/>
              <a:cxnLst>
                <a:cxn ang="0">
                  <a:pos x="314" y="113"/>
                </a:cxn>
                <a:cxn ang="0">
                  <a:pos x="285" y="402"/>
                </a:cxn>
                <a:cxn ang="0">
                  <a:pos x="285" y="402"/>
                </a:cxn>
                <a:cxn ang="0">
                  <a:pos x="0" y="358"/>
                </a:cxn>
                <a:cxn ang="0">
                  <a:pos x="0" y="358"/>
                </a:cxn>
                <a:cxn ang="0">
                  <a:pos x="55" y="0"/>
                </a:cxn>
                <a:cxn ang="0">
                  <a:pos x="55" y="0"/>
                </a:cxn>
                <a:cxn ang="0">
                  <a:pos x="213" y="27"/>
                </a:cxn>
                <a:cxn ang="0">
                  <a:pos x="213" y="27"/>
                </a:cxn>
                <a:cxn ang="0">
                  <a:pos x="203" y="99"/>
                </a:cxn>
                <a:cxn ang="0">
                  <a:pos x="314" y="113"/>
                </a:cxn>
              </a:cxnLst>
              <a:rect l="0" t="0" r="r" b="b"/>
              <a:pathLst>
                <a:path w="314" h="402">
                  <a:moveTo>
                    <a:pt x="314" y="113"/>
                  </a:moveTo>
                  <a:cubicBezTo>
                    <a:pt x="285" y="402"/>
                    <a:pt x="285" y="402"/>
                    <a:pt x="285" y="402"/>
                  </a:cubicBezTo>
                  <a:cubicBezTo>
                    <a:pt x="285" y="402"/>
                    <a:pt x="285" y="402"/>
                    <a:pt x="285" y="402"/>
                  </a:cubicBezTo>
                  <a:cubicBezTo>
                    <a:pt x="193" y="390"/>
                    <a:pt x="99" y="375"/>
                    <a:pt x="0" y="358"/>
                  </a:cubicBezTo>
                  <a:cubicBezTo>
                    <a:pt x="0" y="358"/>
                    <a:pt x="0" y="358"/>
                    <a:pt x="0" y="358"/>
                  </a:cubicBezTo>
                  <a:cubicBezTo>
                    <a:pt x="55" y="0"/>
                    <a:pt x="55" y="0"/>
                    <a:pt x="55" y="0"/>
                  </a:cubicBezTo>
                  <a:cubicBezTo>
                    <a:pt x="55" y="0"/>
                    <a:pt x="55" y="0"/>
                    <a:pt x="55" y="0"/>
                  </a:cubicBezTo>
                  <a:cubicBezTo>
                    <a:pt x="213" y="27"/>
                    <a:pt x="213" y="27"/>
                    <a:pt x="213" y="27"/>
                  </a:cubicBezTo>
                  <a:cubicBezTo>
                    <a:pt x="213" y="27"/>
                    <a:pt x="213" y="27"/>
                    <a:pt x="213" y="27"/>
                  </a:cubicBezTo>
                  <a:cubicBezTo>
                    <a:pt x="203" y="99"/>
                    <a:pt x="203" y="99"/>
                    <a:pt x="203" y="99"/>
                  </a:cubicBezTo>
                  <a:cubicBezTo>
                    <a:pt x="314" y="113"/>
                    <a:pt x="314" y="113"/>
                    <a:pt x="314" y="11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8" name="Freeform 24"/>
            <p:cNvSpPr>
              <a:spLocks/>
            </p:cNvSpPr>
            <p:nvPr/>
          </p:nvSpPr>
          <p:spPr bwMode="auto">
            <a:xfrm>
              <a:off x="2851150" y="2479675"/>
              <a:ext cx="628650" cy="492125"/>
            </a:xfrm>
            <a:custGeom>
              <a:avLst/>
              <a:gdLst/>
              <a:ahLst/>
              <a:cxnLst>
                <a:cxn ang="0">
                  <a:pos x="29" y="0"/>
                </a:cxn>
                <a:cxn ang="0">
                  <a:pos x="300" y="24"/>
                </a:cxn>
                <a:cxn ang="0">
                  <a:pos x="300" y="24"/>
                </a:cxn>
                <a:cxn ang="0">
                  <a:pos x="407" y="29"/>
                </a:cxn>
                <a:cxn ang="0">
                  <a:pos x="406" y="95"/>
                </a:cxn>
                <a:cxn ang="0">
                  <a:pos x="406" y="95"/>
                </a:cxn>
                <a:cxn ang="0">
                  <a:pos x="402" y="319"/>
                </a:cxn>
                <a:cxn ang="0">
                  <a:pos x="402" y="319"/>
                </a:cxn>
                <a:cxn ang="0">
                  <a:pos x="343" y="316"/>
                </a:cxn>
                <a:cxn ang="0">
                  <a:pos x="343" y="316"/>
                </a:cxn>
                <a:cxn ang="0">
                  <a:pos x="0" y="289"/>
                </a:cxn>
                <a:cxn ang="0">
                  <a:pos x="0" y="289"/>
                </a:cxn>
                <a:cxn ang="0">
                  <a:pos x="29" y="0"/>
                </a:cxn>
              </a:cxnLst>
              <a:rect l="0" t="0" r="r" b="b"/>
              <a:pathLst>
                <a:path w="407" h="319">
                  <a:moveTo>
                    <a:pt x="29" y="0"/>
                  </a:moveTo>
                  <a:cubicBezTo>
                    <a:pt x="126" y="11"/>
                    <a:pt x="217" y="19"/>
                    <a:pt x="300" y="24"/>
                  </a:cubicBezTo>
                  <a:cubicBezTo>
                    <a:pt x="300" y="24"/>
                    <a:pt x="300" y="24"/>
                    <a:pt x="300" y="24"/>
                  </a:cubicBezTo>
                  <a:cubicBezTo>
                    <a:pt x="407" y="29"/>
                    <a:pt x="407" y="29"/>
                    <a:pt x="407" y="29"/>
                  </a:cubicBezTo>
                  <a:cubicBezTo>
                    <a:pt x="406" y="95"/>
                    <a:pt x="406" y="95"/>
                    <a:pt x="406" y="95"/>
                  </a:cubicBezTo>
                  <a:cubicBezTo>
                    <a:pt x="406" y="95"/>
                    <a:pt x="406" y="95"/>
                    <a:pt x="406" y="95"/>
                  </a:cubicBezTo>
                  <a:cubicBezTo>
                    <a:pt x="402" y="319"/>
                    <a:pt x="402" y="319"/>
                    <a:pt x="402" y="319"/>
                  </a:cubicBezTo>
                  <a:cubicBezTo>
                    <a:pt x="402" y="319"/>
                    <a:pt x="402" y="319"/>
                    <a:pt x="402" y="319"/>
                  </a:cubicBezTo>
                  <a:cubicBezTo>
                    <a:pt x="343" y="316"/>
                    <a:pt x="343" y="316"/>
                    <a:pt x="343" y="316"/>
                  </a:cubicBezTo>
                  <a:cubicBezTo>
                    <a:pt x="343" y="316"/>
                    <a:pt x="343" y="316"/>
                    <a:pt x="343" y="316"/>
                  </a:cubicBezTo>
                  <a:cubicBezTo>
                    <a:pt x="234" y="311"/>
                    <a:pt x="119" y="302"/>
                    <a:pt x="0" y="289"/>
                  </a:cubicBezTo>
                  <a:cubicBezTo>
                    <a:pt x="0" y="289"/>
                    <a:pt x="0" y="289"/>
                    <a:pt x="0" y="289"/>
                  </a:cubicBezTo>
                  <a:cubicBezTo>
                    <a:pt x="29" y="0"/>
                    <a:pt x="29" y="0"/>
                    <a:pt x="29"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9" name="Freeform 25"/>
            <p:cNvSpPr>
              <a:spLocks/>
            </p:cNvSpPr>
            <p:nvPr/>
          </p:nvSpPr>
          <p:spPr bwMode="auto">
            <a:xfrm>
              <a:off x="4900613" y="2189163"/>
              <a:ext cx="366713" cy="430213"/>
            </a:xfrm>
            <a:custGeom>
              <a:avLst/>
              <a:gdLst/>
              <a:ahLst/>
              <a:cxnLst>
                <a:cxn ang="0">
                  <a:pos x="67" y="58"/>
                </a:cxn>
                <a:cxn ang="0">
                  <a:pos x="75" y="64"/>
                </a:cxn>
                <a:cxn ang="0">
                  <a:pos x="100" y="66"/>
                </a:cxn>
                <a:cxn ang="0">
                  <a:pos x="107" y="75"/>
                </a:cxn>
                <a:cxn ang="0">
                  <a:pos x="117" y="71"/>
                </a:cxn>
                <a:cxn ang="0">
                  <a:pos x="157" y="51"/>
                </a:cxn>
                <a:cxn ang="0">
                  <a:pos x="180" y="30"/>
                </a:cxn>
                <a:cxn ang="0">
                  <a:pos x="200" y="12"/>
                </a:cxn>
                <a:cxn ang="0">
                  <a:pos x="216" y="1"/>
                </a:cxn>
                <a:cxn ang="0">
                  <a:pos x="218" y="0"/>
                </a:cxn>
                <a:cxn ang="0">
                  <a:pos x="237" y="88"/>
                </a:cxn>
                <a:cxn ang="0">
                  <a:pos x="234" y="94"/>
                </a:cxn>
                <a:cxn ang="0">
                  <a:pos x="235" y="130"/>
                </a:cxn>
                <a:cxn ang="0">
                  <a:pos x="233" y="161"/>
                </a:cxn>
                <a:cxn ang="0">
                  <a:pos x="205" y="192"/>
                </a:cxn>
                <a:cxn ang="0">
                  <a:pos x="200" y="212"/>
                </a:cxn>
                <a:cxn ang="0">
                  <a:pos x="200" y="224"/>
                </a:cxn>
                <a:cxn ang="0">
                  <a:pos x="193" y="237"/>
                </a:cxn>
                <a:cxn ang="0">
                  <a:pos x="187" y="227"/>
                </a:cxn>
                <a:cxn ang="0">
                  <a:pos x="182" y="246"/>
                </a:cxn>
                <a:cxn ang="0">
                  <a:pos x="172" y="271"/>
                </a:cxn>
                <a:cxn ang="0">
                  <a:pos x="163" y="278"/>
                </a:cxn>
                <a:cxn ang="0">
                  <a:pos x="152" y="270"/>
                </a:cxn>
                <a:cxn ang="0">
                  <a:pos x="138" y="263"/>
                </a:cxn>
                <a:cxn ang="0">
                  <a:pos x="123" y="265"/>
                </a:cxn>
                <a:cxn ang="0">
                  <a:pos x="105" y="269"/>
                </a:cxn>
                <a:cxn ang="0">
                  <a:pos x="93" y="272"/>
                </a:cxn>
                <a:cxn ang="0">
                  <a:pos x="79" y="268"/>
                </a:cxn>
                <a:cxn ang="0">
                  <a:pos x="62" y="269"/>
                </a:cxn>
                <a:cxn ang="0">
                  <a:pos x="48" y="262"/>
                </a:cxn>
                <a:cxn ang="0">
                  <a:pos x="34" y="262"/>
                </a:cxn>
                <a:cxn ang="0">
                  <a:pos x="0" y="75"/>
                </a:cxn>
              </a:cxnLst>
              <a:rect l="0" t="0" r="r" b="b"/>
              <a:pathLst>
                <a:path w="237" h="278">
                  <a:moveTo>
                    <a:pt x="0" y="75"/>
                  </a:moveTo>
                  <a:cubicBezTo>
                    <a:pt x="67" y="58"/>
                    <a:pt x="67" y="58"/>
                    <a:pt x="67" y="58"/>
                  </a:cubicBezTo>
                  <a:cubicBezTo>
                    <a:pt x="67" y="58"/>
                    <a:pt x="67" y="58"/>
                    <a:pt x="67" y="58"/>
                  </a:cubicBezTo>
                  <a:cubicBezTo>
                    <a:pt x="67" y="62"/>
                    <a:pt x="72" y="63"/>
                    <a:pt x="75" y="64"/>
                  </a:cubicBezTo>
                  <a:cubicBezTo>
                    <a:pt x="79" y="65"/>
                    <a:pt x="81" y="66"/>
                    <a:pt x="85" y="66"/>
                  </a:cubicBezTo>
                  <a:cubicBezTo>
                    <a:pt x="100" y="66"/>
                    <a:pt x="100" y="66"/>
                    <a:pt x="100" y="66"/>
                  </a:cubicBezTo>
                  <a:cubicBezTo>
                    <a:pt x="103" y="66"/>
                    <a:pt x="103" y="70"/>
                    <a:pt x="104" y="72"/>
                  </a:cubicBezTo>
                  <a:cubicBezTo>
                    <a:pt x="105" y="74"/>
                    <a:pt x="106" y="74"/>
                    <a:pt x="107" y="75"/>
                  </a:cubicBezTo>
                  <a:cubicBezTo>
                    <a:pt x="110" y="73"/>
                    <a:pt x="112" y="74"/>
                    <a:pt x="115" y="72"/>
                  </a:cubicBezTo>
                  <a:cubicBezTo>
                    <a:pt x="116" y="72"/>
                    <a:pt x="116" y="71"/>
                    <a:pt x="117" y="71"/>
                  </a:cubicBezTo>
                  <a:cubicBezTo>
                    <a:pt x="123" y="69"/>
                    <a:pt x="127" y="67"/>
                    <a:pt x="132" y="64"/>
                  </a:cubicBezTo>
                  <a:cubicBezTo>
                    <a:pt x="142" y="59"/>
                    <a:pt x="146" y="54"/>
                    <a:pt x="157" y="51"/>
                  </a:cubicBezTo>
                  <a:cubicBezTo>
                    <a:pt x="165" y="49"/>
                    <a:pt x="167" y="43"/>
                    <a:pt x="173" y="37"/>
                  </a:cubicBezTo>
                  <a:cubicBezTo>
                    <a:pt x="175" y="34"/>
                    <a:pt x="178" y="33"/>
                    <a:pt x="180" y="30"/>
                  </a:cubicBezTo>
                  <a:cubicBezTo>
                    <a:pt x="184" y="25"/>
                    <a:pt x="187" y="23"/>
                    <a:pt x="192" y="19"/>
                  </a:cubicBezTo>
                  <a:cubicBezTo>
                    <a:pt x="196" y="17"/>
                    <a:pt x="197" y="14"/>
                    <a:pt x="200" y="12"/>
                  </a:cubicBezTo>
                  <a:cubicBezTo>
                    <a:pt x="202" y="11"/>
                    <a:pt x="203" y="11"/>
                    <a:pt x="205" y="10"/>
                  </a:cubicBezTo>
                  <a:cubicBezTo>
                    <a:pt x="210" y="7"/>
                    <a:pt x="211" y="4"/>
                    <a:pt x="216" y="1"/>
                  </a:cubicBezTo>
                  <a:cubicBezTo>
                    <a:pt x="217" y="1"/>
                    <a:pt x="217" y="0"/>
                    <a:pt x="218" y="0"/>
                  </a:cubicBezTo>
                  <a:cubicBezTo>
                    <a:pt x="218" y="0"/>
                    <a:pt x="218" y="0"/>
                    <a:pt x="218" y="0"/>
                  </a:cubicBezTo>
                  <a:cubicBezTo>
                    <a:pt x="237" y="88"/>
                    <a:pt x="237" y="88"/>
                    <a:pt x="237" y="88"/>
                  </a:cubicBezTo>
                  <a:cubicBezTo>
                    <a:pt x="237" y="88"/>
                    <a:pt x="237" y="88"/>
                    <a:pt x="237" y="88"/>
                  </a:cubicBezTo>
                  <a:cubicBezTo>
                    <a:pt x="236" y="88"/>
                    <a:pt x="235" y="89"/>
                    <a:pt x="234" y="90"/>
                  </a:cubicBezTo>
                  <a:cubicBezTo>
                    <a:pt x="233" y="92"/>
                    <a:pt x="234" y="93"/>
                    <a:pt x="234" y="94"/>
                  </a:cubicBezTo>
                  <a:cubicBezTo>
                    <a:pt x="234" y="98"/>
                    <a:pt x="234" y="101"/>
                    <a:pt x="234" y="104"/>
                  </a:cubicBezTo>
                  <a:cubicBezTo>
                    <a:pt x="234" y="115"/>
                    <a:pt x="234" y="120"/>
                    <a:pt x="235" y="130"/>
                  </a:cubicBezTo>
                  <a:cubicBezTo>
                    <a:pt x="235" y="134"/>
                    <a:pt x="236" y="137"/>
                    <a:pt x="236" y="141"/>
                  </a:cubicBezTo>
                  <a:cubicBezTo>
                    <a:pt x="236" y="149"/>
                    <a:pt x="235" y="153"/>
                    <a:pt x="233" y="161"/>
                  </a:cubicBezTo>
                  <a:cubicBezTo>
                    <a:pt x="230" y="173"/>
                    <a:pt x="229" y="183"/>
                    <a:pt x="219" y="189"/>
                  </a:cubicBezTo>
                  <a:cubicBezTo>
                    <a:pt x="215" y="192"/>
                    <a:pt x="209" y="188"/>
                    <a:pt x="205" y="192"/>
                  </a:cubicBezTo>
                  <a:cubicBezTo>
                    <a:pt x="202" y="197"/>
                    <a:pt x="205" y="203"/>
                    <a:pt x="202" y="208"/>
                  </a:cubicBezTo>
                  <a:cubicBezTo>
                    <a:pt x="201" y="210"/>
                    <a:pt x="200" y="210"/>
                    <a:pt x="200" y="212"/>
                  </a:cubicBezTo>
                  <a:cubicBezTo>
                    <a:pt x="200" y="215"/>
                    <a:pt x="202" y="216"/>
                    <a:pt x="202" y="218"/>
                  </a:cubicBezTo>
                  <a:cubicBezTo>
                    <a:pt x="202" y="220"/>
                    <a:pt x="201" y="222"/>
                    <a:pt x="200" y="224"/>
                  </a:cubicBezTo>
                  <a:cubicBezTo>
                    <a:pt x="198" y="227"/>
                    <a:pt x="198" y="229"/>
                    <a:pt x="197" y="232"/>
                  </a:cubicBezTo>
                  <a:cubicBezTo>
                    <a:pt x="197" y="235"/>
                    <a:pt x="196" y="237"/>
                    <a:pt x="193" y="237"/>
                  </a:cubicBezTo>
                  <a:cubicBezTo>
                    <a:pt x="191" y="237"/>
                    <a:pt x="190" y="235"/>
                    <a:pt x="190" y="233"/>
                  </a:cubicBezTo>
                  <a:cubicBezTo>
                    <a:pt x="188" y="231"/>
                    <a:pt x="189" y="228"/>
                    <a:pt x="187" y="227"/>
                  </a:cubicBezTo>
                  <a:cubicBezTo>
                    <a:pt x="184" y="226"/>
                    <a:pt x="182" y="230"/>
                    <a:pt x="182" y="234"/>
                  </a:cubicBezTo>
                  <a:cubicBezTo>
                    <a:pt x="182" y="238"/>
                    <a:pt x="182" y="242"/>
                    <a:pt x="182" y="246"/>
                  </a:cubicBezTo>
                  <a:cubicBezTo>
                    <a:pt x="182" y="253"/>
                    <a:pt x="181" y="258"/>
                    <a:pt x="178" y="264"/>
                  </a:cubicBezTo>
                  <a:cubicBezTo>
                    <a:pt x="176" y="267"/>
                    <a:pt x="174" y="269"/>
                    <a:pt x="172" y="271"/>
                  </a:cubicBezTo>
                  <a:cubicBezTo>
                    <a:pt x="169" y="274"/>
                    <a:pt x="168" y="278"/>
                    <a:pt x="163" y="278"/>
                  </a:cubicBezTo>
                  <a:cubicBezTo>
                    <a:pt x="163" y="278"/>
                    <a:pt x="163" y="278"/>
                    <a:pt x="163" y="278"/>
                  </a:cubicBezTo>
                  <a:cubicBezTo>
                    <a:pt x="159" y="278"/>
                    <a:pt x="157" y="276"/>
                    <a:pt x="154" y="274"/>
                  </a:cubicBezTo>
                  <a:cubicBezTo>
                    <a:pt x="153" y="273"/>
                    <a:pt x="153" y="271"/>
                    <a:pt x="152" y="270"/>
                  </a:cubicBezTo>
                  <a:cubicBezTo>
                    <a:pt x="151" y="269"/>
                    <a:pt x="149" y="268"/>
                    <a:pt x="148" y="267"/>
                  </a:cubicBezTo>
                  <a:cubicBezTo>
                    <a:pt x="144" y="266"/>
                    <a:pt x="142" y="265"/>
                    <a:pt x="138" y="263"/>
                  </a:cubicBezTo>
                  <a:cubicBezTo>
                    <a:pt x="135" y="261"/>
                    <a:pt x="134" y="258"/>
                    <a:pt x="131" y="258"/>
                  </a:cubicBezTo>
                  <a:cubicBezTo>
                    <a:pt x="126" y="258"/>
                    <a:pt x="126" y="263"/>
                    <a:pt x="123" y="265"/>
                  </a:cubicBezTo>
                  <a:cubicBezTo>
                    <a:pt x="119" y="268"/>
                    <a:pt x="117" y="269"/>
                    <a:pt x="112" y="269"/>
                  </a:cubicBezTo>
                  <a:cubicBezTo>
                    <a:pt x="110" y="269"/>
                    <a:pt x="108" y="269"/>
                    <a:pt x="105" y="269"/>
                  </a:cubicBezTo>
                  <a:cubicBezTo>
                    <a:pt x="104" y="269"/>
                    <a:pt x="104" y="267"/>
                    <a:pt x="102" y="267"/>
                  </a:cubicBezTo>
                  <a:cubicBezTo>
                    <a:pt x="98" y="267"/>
                    <a:pt x="97" y="272"/>
                    <a:pt x="93" y="272"/>
                  </a:cubicBezTo>
                  <a:cubicBezTo>
                    <a:pt x="90" y="272"/>
                    <a:pt x="89" y="270"/>
                    <a:pt x="86" y="269"/>
                  </a:cubicBezTo>
                  <a:cubicBezTo>
                    <a:pt x="84" y="268"/>
                    <a:pt x="82" y="268"/>
                    <a:pt x="79" y="268"/>
                  </a:cubicBezTo>
                  <a:cubicBezTo>
                    <a:pt x="74" y="268"/>
                    <a:pt x="71" y="269"/>
                    <a:pt x="66" y="269"/>
                  </a:cubicBezTo>
                  <a:cubicBezTo>
                    <a:pt x="65" y="269"/>
                    <a:pt x="64" y="269"/>
                    <a:pt x="62" y="269"/>
                  </a:cubicBezTo>
                  <a:cubicBezTo>
                    <a:pt x="59" y="267"/>
                    <a:pt x="59" y="262"/>
                    <a:pt x="56" y="262"/>
                  </a:cubicBezTo>
                  <a:cubicBezTo>
                    <a:pt x="53" y="262"/>
                    <a:pt x="51" y="262"/>
                    <a:pt x="48" y="262"/>
                  </a:cubicBezTo>
                  <a:cubicBezTo>
                    <a:pt x="44" y="262"/>
                    <a:pt x="43" y="261"/>
                    <a:pt x="39" y="261"/>
                  </a:cubicBezTo>
                  <a:cubicBezTo>
                    <a:pt x="37" y="261"/>
                    <a:pt x="36" y="261"/>
                    <a:pt x="34" y="262"/>
                  </a:cubicBezTo>
                  <a:cubicBezTo>
                    <a:pt x="34" y="262"/>
                    <a:pt x="34" y="262"/>
                    <a:pt x="34" y="262"/>
                  </a:cubicBezTo>
                  <a:cubicBezTo>
                    <a:pt x="0" y="75"/>
                    <a:pt x="0" y="75"/>
                    <a:pt x="0" y="7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0" name="Freeform 26"/>
            <p:cNvSpPr>
              <a:spLocks/>
            </p:cNvSpPr>
            <p:nvPr/>
          </p:nvSpPr>
          <p:spPr bwMode="auto">
            <a:xfrm>
              <a:off x="5153025" y="2325688"/>
              <a:ext cx="382588" cy="419100"/>
            </a:xfrm>
            <a:custGeom>
              <a:avLst/>
              <a:gdLst/>
              <a:ahLst/>
              <a:cxnLst>
                <a:cxn ang="0">
                  <a:pos x="9" y="183"/>
                </a:cxn>
                <a:cxn ang="0">
                  <a:pos x="19" y="158"/>
                </a:cxn>
                <a:cxn ang="0">
                  <a:pos x="24" y="139"/>
                </a:cxn>
                <a:cxn ang="0">
                  <a:pos x="30" y="149"/>
                </a:cxn>
                <a:cxn ang="0">
                  <a:pos x="37" y="136"/>
                </a:cxn>
                <a:cxn ang="0">
                  <a:pos x="37" y="124"/>
                </a:cxn>
                <a:cxn ang="0">
                  <a:pos x="42" y="104"/>
                </a:cxn>
                <a:cxn ang="0">
                  <a:pos x="70" y="73"/>
                </a:cxn>
                <a:cxn ang="0">
                  <a:pos x="72" y="42"/>
                </a:cxn>
                <a:cxn ang="0">
                  <a:pos x="71" y="6"/>
                </a:cxn>
                <a:cxn ang="0">
                  <a:pos x="74" y="0"/>
                </a:cxn>
                <a:cxn ang="0">
                  <a:pos x="92" y="74"/>
                </a:cxn>
                <a:cxn ang="0">
                  <a:pos x="149" y="56"/>
                </a:cxn>
                <a:cxn ang="0">
                  <a:pos x="165" y="74"/>
                </a:cxn>
                <a:cxn ang="0">
                  <a:pos x="189" y="55"/>
                </a:cxn>
                <a:cxn ang="0">
                  <a:pos x="202" y="56"/>
                </a:cxn>
                <a:cxn ang="0">
                  <a:pos x="212" y="46"/>
                </a:cxn>
                <a:cxn ang="0">
                  <a:pos x="220" y="41"/>
                </a:cxn>
                <a:cxn ang="0">
                  <a:pos x="240" y="48"/>
                </a:cxn>
                <a:cxn ang="0">
                  <a:pos x="248" y="49"/>
                </a:cxn>
                <a:cxn ang="0">
                  <a:pos x="246" y="60"/>
                </a:cxn>
                <a:cxn ang="0">
                  <a:pos x="238" y="65"/>
                </a:cxn>
                <a:cxn ang="0">
                  <a:pos x="222" y="61"/>
                </a:cxn>
                <a:cxn ang="0">
                  <a:pos x="219" y="67"/>
                </a:cxn>
                <a:cxn ang="0">
                  <a:pos x="216" y="77"/>
                </a:cxn>
                <a:cxn ang="0">
                  <a:pos x="203" y="106"/>
                </a:cxn>
                <a:cxn ang="0">
                  <a:pos x="193" y="114"/>
                </a:cxn>
                <a:cxn ang="0">
                  <a:pos x="190" y="123"/>
                </a:cxn>
                <a:cxn ang="0">
                  <a:pos x="174" y="141"/>
                </a:cxn>
                <a:cxn ang="0">
                  <a:pos x="154" y="162"/>
                </a:cxn>
                <a:cxn ang="0">
                  <a:pos x="138" y="194"/>
                </a:cxn>
                <a:cxn ang="0">
                  <a:pos x="135" y="212"/>
                </a:cxn>
                <a:cxn ang="0">
                  <a:pos x="138" y="230"/>
                </a:cxn>
                <a:cxn ang="0">
                  <a:pos x="131" y="238"/>
                </a:cxn>
                <a:cxn ang="0">
                  <a:pos x="118" y="241"/>
                </a:cxn>
                <a:cxn ang="0">
                  <a:pos x="93" y="251"/>
                </a:cxn>
                <a:cxn ang="0">
                  <a:pos x="79" y="260"/>
                </a:cxn>
                <a:cxn ang="0">
                  <a:pos x="71" y="270"/>
                </a:cxn>
                <a:cxn ang="0">
                  <a:pos x="57" y="262"/>
                </a:cxn>
                <a:cxn ang="0">
                  <a:pos x="43" y="246"/>
                </a:cxn>
                <a:cxn ang="0">
                  <a:pos x="38" y="246"/>
                </a:cxn>
                <a:cxn ang="0">
                  <a:pos x="18" y="235"/>
                </a:cxn>
                <a:cxn ang="0">
                  <a:pos x="15" y="232"/>
                </a:cxn>
                <a:cxn ang="0">
                  <a:pos x="10" y="221"/>
                </a:cxn>
                <a:cxn ang="0">
                  <a:pos x="0" y="190"/>
                </a:cxn>
              </a:cxnLst>
              <a:rect l="0" t="0" r="r" b="b"/>
              <a:pathLst>
                <a:path w="248" h="272">
                  <a:moveTo>
                    <a:pt x="0" y="190"/>
                  </a:moveTo>
                  <a:cubicBezTo>
                    <a:pt x="5" y="190"/>
                    <a:pt x="6" y="186"/>
                    <a:pt x="9" y="183"/>
                  </a:cubicBezTo>
                  <a:cubicBezTo>
                    <a:pt x="11" y="181"/>
                    <a:pt x="13" y="179"/>
                    <a:pt x="15" y="176"/>
                  </a:cubicBezTo>
                  <a:cubicBezTo>
                    <a:pt x="18" y="170"/>
                    <a:pt x="19" y="165"/>
                    <a:pt x="19" y="158"/>
                  </a:cubicBezTo>
                  <a:cubicBezTo>
                    <a:pt x="19" y="154"/>
                    <a:pt x="19" y="150"/>
                    <a:pt x="19" y="146"/>
                  </a:cubicBezTo>
                  <a:cubicBezTo>
                    <a:pt x="19" y="142"/>
                    <a:pt x="21" y="138"/>
                    <a:pt x="24" y="139"/>
                  </a:cubicBezTo>
                  <a:cubicBezTo>
                    <a:pt x="26" y="140"/>
                    <a:pt x="25" y="143"/>
                    <a:pt x="27" y="145"/>
                  </a:cubicBezTo>
                  <a:cubicBezTo>
                    <a:pt x="27" y="147"/>
                    <a:pt x="28" y="149"/>
                    <a:pt x="30" y="149"/>
                  </a:cubicBezTo>
                  <a:cubicBezTo>
                    <a:pt x="33" y="149"/>
                    <a:pt x="34" y="147"/>
                    <a:pt x="34" y="144"/>
                  </a:cubicBezTo>
                  <a:cubicBezTo>
                    <a:pt x="35" y="141"/>
                    <a:pt x="35" y="139"/>
                    <a:pt x="37" y="136"/>
                  </a:cubicBezTo>
                  <a:cubicBezTo>
                    <a:pt x="38" y="134"/>
                    <a:pt x="39" y="132"/>
                    <a:pt x="39" y="130"/>
                  </a:cubicBezTo>
                  <a:cubicBezTo>
                    <a:pt x="39" y="128"/>
                    <a:pt x="37" y="127"/>
                    <a:pt x="37" y="124"/>
                  </a:cubicBezTo>
                  <a:cubicBezTo>
                    <a:pt x="37" y="122"/>
                    <a:pt x="38" y="122"/>
                    <a:pt x="39" y="120"/>
                  </a:cubicBezTo>
                  <a:cubicBezTo>
                    <a:pt x="42" y="115"/>
                    <a:pt x="39" y="109"/>
                    <a:pt x="42" y="104"/>
                  </a:cubicBezTo>
                  <a:cubicBezTo>
                    <a:pt x="46" y="100"/>
                    <a:pt x="52" y="104"/>
                    <a:pt x="56" y="101"/>
                  </a:cubicBezTo>
                  <a:cubicBezTo>
                    <a:pt x="66" y="95"/>
                    <a:pt x="67" y="85"/>
                    <a:pt x="70" y="73"/>
                  </a:cubicBezTo>
                  <a:cubicBezTo>
                    <a:pt x="72" y="65"/>
                    <a:pt x="73" y="61"/>
                    <a:pt x="73" y="53"/>
                  </a:cubicBezTo>
                  <a:cubicBezTo>
                    <a:pt x="73" y="49"/>
                    <a:pt x="72" y="46"/>
                    <a:pt x="72" y="42"/>
                  </a:cubicBezTo>
                  <a:cubicBezTo>
                    <a:pt x="71" y="32"/>
                    <a:pt x="71" y="27"/>
                    <a:pt x="71" y="16"/>
                  </a:cubicBezTo>
                  <a:cubicBezTo>
                    <a:pt x="71" y="13"/>
                    <a:pt x="71" y="10"/>
                    <a:pt x="71" y="6"/>
                  </a:cubicBezTo>
                  <a:cubicBezTo>
                    <a:pt x="71" y="5"/>
                    <a:pt x="70" y="4"/>
                    <a:pt x="71" y="2"/>
                  </a:cubicBezTo>
                  <a:cubicBezTo>
                    <a:pt x="72" y="1"/>
                    <a:pt x="73" y="0"/>
                    <a:pt x="74" y="0"/>
                  </a:cubicBezTo>
                  <a:cubicBezTo>
                    <a:pt x="74" y="0"/>
                    <a:pt x="74" y="0"/>
                    <a:pt x="74" y="0"/>
                  </a:cubicBezTo>
                  <a:cubicBezTo>
                    <a:pt x="92" y="74"/>
                    <a:pt x="92" y="74"/>
                    <a:pt x="92" y="74"/>
                  </a:cubicBezTo>
                  <a:cubicBezTo>
                    <a:pt x="149" y="56"/>
                    <a:pt x="149" y="56"/>
                    <a:pt x="149" y="56"/>
                  </a:cubicBezTo>
                  <a:cubicBezTo>
                    <a:pt x="149" y="56"/>
                    <a:pt x="149" y="56"/>
                    <a:pt x="149" y="56"/>
                  </a:cubicBezTo>
                  <a:cubicBezTo>
                    <a:pt x="157" y="85"/>
                    <a:pt x="157" y="85"/>
                    <a:pt x="157" y="85"/>
                  </a:cubicBezTo>
                  <a:cubicBezTo>
                    <a:pt x="161" y="82"/>
                    <a:pt x="162" y="78"/>
                    <a:pt x="165" y="74"/>
                  </a:cubicBezTo>
                  <a:cubicBezTo>
                    <a:pt x="169" y="70"/>
                    <a:pt x="174" y="71"/>
                    <a:pt x="178" y="67"/>
                  </a:cubicBezTo>
                  <a:cubicBezTo>
                    <a:pt x="183" y="63"/>
                    <a:pt x="184" y="59"/>
                    <a:pt x="189" y="55"/>
                  </a:cubicBezTo>
                  <a:cubicBezTo>
                    <a:pt x="193" y="56"/>
                    <a:pt x="193" y="56"/>
                    <a:pt x="193" y="56"/>
                  </a:cubicBezTo>
                  <a:cubicBezTo>
                    <a:pt x="202" y="56"/>
                    <a:pt x="202" y="56"/>
                    <a:pt x="202" y="56"/>
                  </a:cubicBezTo>
                  <a:cubicBezTo>
                    <a:pt x="205" y="56"/>
                    <a:pt x="207" y="54"/>
                    <a:pt x="208" y="52"/>
                  </a:cubicBezTo>
                  <a:cubicBezTo>
                    <a:pt x="210" y="50"/>
                    <a:pt x="211" y="49"/>
                    <a:pt x="212" y="46"/>
                  </a:cubicBezTo>
                  <a:cubicBezTo>
                    <a:pt x="213" y="44"/>
                    <a:pt x="214" y="42"/>
                    <a:pt x="217" y="41"/>
                  </a:cubicBezTo>
                  <a:cubicBezTo>
                    <a:pt x="218" y="41"/>
                    <a:pt x="219" y="42"/>
                    <a:pt x="220" y="41"/>
                  </a:cubicBezTo>
                  <a:cubicBezTo>
                    <a:pt x="225" y="41"/>
                    <a:pt x="228" y="40"/>
                    <a:pt x="233" y="40"/>
                  </a:cubicBezTo>
                  <a:cubicBezTo>
                    <a:pt x="237" y="40"/>
                    <a:pt x="237" y="45"/>
                    <a:pt x="240" y="48"/>
                  </a:cubicBezTo>
                  <a:cubicBezTo>
                    <a:pt x="242" y="50"/>
                    <a:pt x="244" y="49"/>
                    <a:pt x="246" y="49"/>
                  </a:cubicBezTo>
                  <a:cubicBezTo>
                    <a:pt x="247" y="49"/>
                    <a:pt x="247" y="49"/>
                    <a:pt x="248" y="49"/>
                  </a:cubicBezTo>
                  <a:cubicBezTo>
                    <a:pt x="248" y="49"/>
                    <a:pt x="248" y="49"/>
                    <a:pt x="248" y="49"/>
                  </a:cubicBezTo>
                  <a:cubicBezTo>
                    <a:pt x="247" y="53"/>
                    <a:pt x="247" y="56"/>
                    <a:pt x="246" y="60"/>
                  </a:cubicBezTo>
                  <a:cubicBezTo>
                    <a:pt x="245" y="63"/>
                    <a:pt x="245" y="67"/>
                    <a:pt x="242" y="67"/>
                  </a:cubicBezTo>
                  <a:cubicBezTo>
                    <a:pt x="240" y="67"/>
                    <a:pt x="239" y="65"/>
                    <a:pt x="238" y="65"/>
                  </a:cubicBezTo>
                  <a:cubicBezTo>
                    <a:pt x="236" y="64"/>
                    <a:pt x="234" y="64"/>
                    <a:pt x="232" y="63"/>
                  </a:cubicBezTo>
                  <a:cubicBezTo>
                    <a:pt x="228" y="62"/>
                    <a:pt x="226" y="61"/>
                    <a:pt x="222" y="61"/>
                  </a:cubicBezTo>
                  <a:cubicBezTo>
                    <a:pt x="221" y="61"/>
                    <a:pt x="221" y="64"/>
                    <a:pt x="220" y="65"/>
                  </a:cubicBezTo>
                  <a:cubicBezTo>
                    <a:pt x="220" y="66"/>
                    <a:pt x="219" y="66"/>
                    <a:pt x="219" y="67"/>
                  </a:cubicBezTo>
                  <a:cubicBezTo>
                    <a:pt x="218" y="69"/>
                    <a:pt x="217" y="71"/>
                    <a:pt x="216" y="73"/>
                  </a:cubicBezTo>
                  <a:cubicBezTo>
                    <a:pt x="216" y="74"/>
                    <a:pt x="216" y="75"/>
                    <a:pt x="216" y="77"/>
                  </a:cubicBezTo>
                  <a:cubicBezTo>
                    <a:pt x="216" y="80"/>
                    <a:pt x="214" y="82"/>
                    <a:pt x="213" y="85"/>
                  </a:cubicBezTo>
                  <a:cubicBezTo>
                    <a:pt x="210" y="94"/>
                    <a:pt x="207" y="98"/>
                    <a:pt x="203" y="106"/>
                  </a:cubicBezTo>
                  <a:cubicBezTo>
                    <a:pt x="201" y="109"/>
                    <a:pt x="201" y="112"/>
                    <a:pt x="197" y="114"/>
                  </a:cubicBezTo>
                  <a:cubicBezTo>
                    <a:pt x="196" y="114"/>
                    <a:pt x="194" y="113"/>
                    <a:pt x="193" y="114"/>
                  </a:cubicBezTo>
                  <a:cubicBezTo>
                    <a:pt x="192" y="114"/>
                    <a:pt x="193" y="116"/>
                    <a:pt x="192" y="117"/>
                  </a:cubicBezTo>
                  <a:cubicBezTo>
                    <a:pt x="192" y="120"/>
                    <a:pt x="191" y="121"/>
                    <a:pt x="190" y="123"/>
                  </a:cubicBezTo>
                  <a:cubicBezTo>
                    <a:pt x="188" y="127"/>
                    <a:pt x="186" y="129"/>
                    <a:pt x="184" y="133"/>
                  </a:cubicBezTo>
                  <a:cubicBezTo>
                    <a:pt x="181" y="137"/>
                    <a:pt x="179" y="141"/>
                    <a:pt x="174" y="141"/>
                  </a:cubicBezTo>
                  <a:cubicBezTo>
                    <a:pt x="171" y="141"/>
                    <a:pt x="169" y="140"/>
                    <a:pt x="166" y="140"/>
                  </a:cubicBezTo>
                  <a:cubicBezTo>
                    <a:pt x="163" y="149"/>
                    <a:pt x="157" y="153"/>
                    <a:pt x="154" y="162"/>
                  </a:cubicBezTo>
                  <a:cubicBezTo>
                    <a:pt x="152" y="167"/>
                    <a:pt x="152" y="170"/>
                    <a:pt x="149" y="174"/>
                  </a:cubicBezTo>
                  <a:cubicBezTo>
                    <a:pt x="145" y="182"/>
                    <a:pt x="142" y="186"/>
                    <a:pt x="138" y="194"/>
                  </a:cubicBezTo>
                  <a:cubicBezTo>
                    <a:pt x="136" y="199"/>
                    <a:pt x="134" y="201"/>
                    <a:pt x="134" y="206"/>
                  </a:cubicBezTo>
                  <a:cubicBezTo>
                    <a:pt x="134" y="208"/>
                    <a:pt x="135" y="210"/>
                    <a:pt x="135" y="212"/>
                  </a:cubicBezTo>
                  <a:cubicBezTo>
                    <a:pt x="136" y="216"/>
                    <a:pt x="136" y="218"/>
                    <a:pt x="136" y="222"/>
                  </a:cubicBezTo>
                  <a:cubicBezTo>
                    <a:pt x="137" y="225"/>
                    <a:pt x="138" y="227"/>
                    <a:pt x="138" y="230"/>
                  </a:cubicBezTo>
                  <a:cubicBezTo>
                    <a:pt x="138" y="237"/>
                    <a:pt x="138" y="237"/>
                    <a:pt x="138" y="237"/>
                  </a:cubicBezTo>
                  <a:cubicBezTo>
                    <a:pt x="135" y="237"/>
                    <a:pt x="133" y="237"/>
                    <a:pt x="131" y="238"/>
                  </a:cubicBezTo>
                  <a:cubicBezTo>
                    <a:pt x="128" y="238"/>
                    <a:pt x="128" y="238"/>
                    <a:pt x="128" y="238"/>
                  </a:cubicBezTo>
                  <a:cubicBezTo>
                    <a:pt x="124" y="239"/>
                    <a:pt x="122" y="240"/>
                    <a:pt x="118" y="241"/>
                  </a:cubicBezTo>
                  <a:cubicBezTo>
                    <a:pt x="115" y="243"/>
                    <a:pt x="113" y="246"/>
                    <a:pt x="109" y="247"/>
                  </a:cubicBezTo>
                  <a:cubicBezTo>
                    <a:pt x="103" y="249"/>
                    <a:pt x="99" y="249"/>
                    <a:pt x="93" y="251"/>
                  </a:cubicBezTo>
                  <a:cubicBezTo>
                    <a:pt x="88" y="253"/>
                    <a:pt x="85" y="255"/>
                    <a:pt x="80" y="255"/>
                  </a:cubicBezTo>
                  <a:cubicBezTo>
                    <a:pt x="80" y="257"/>
                    <a:pt x="79" y="258"/>
                    <a:pt x="79" y="260"/>
                  </a:cubicBezTo>
                  <a:cubicBezTo>
                    <a:pt x="79" y="272"/>
                    <a:pt x="79" y="272"/>
                    <a:pt x="79" y="272"/>
                  </a:cubicBezTo>
                  <a:cubicBezTo>
                    <a:pt x="76" y="271"/>
                    <a:pt x="74" y="271"/>
                    <a:pt x="71" y="270"/>
                  </a:cubicBezTo>
                  <a:cubicBezTo>
                    <a:pt x="69" y="269"/>
                    <a:pt x="69" y="268"/>
                    <a:pt x="67" y="267"/>
                  </a:cubicBezTo>
                  <a:cubicBezTo>
                    <a:pt x="64" y="265"/>
                    <a:pt x="61" y="264"/>
                    <a:pt x="57" y="262"/>
                  </a:cubicBezTo>
                  <a:cubicBezTo>
                    <a:pt x="53" y="260"/>
                    <a:pt x="50" y="259"/>
                    <a:pt x="48" y="256"/>
                  </a:cubicBezTo>
                  <a:cubicBezTo>
                    <a:pt x="46" y="252"/>
                    <a:pt x="46" y="248"/>
                    <a:pt x="43" y="246"/>
                  </a:cubicBezTo>
                  <a:cubicBezTo>
                    <a:pt x="42" y="245"/>
                    <a:pt x="39" y="246"/>
                    <a:pt x="38" y="246"/>
                  </a:cubicBezTo>
                  <a:cubicBezTo>
                    <a:pt x="38" y="246"/>
                    <a:pt x="38" y="246"/>
                    <a:pt x="38" y="246"/>
                  </a:cubicBezTo>
                  <a:cubicBezTo>
                    <a:pt x="36" y="245"/>
                    <a:pt x="34" y="245"/>
                    <a:pt x="31" y="245"/>
                  </a:cubicBezTo>
                  <a:cubicBezTo>
                    <a:pt x="26" y="243"/>
                    <a:pt x="23" y="240"/>
                    <a:pt x="18" y="235"/>
                  </a:cubicBezTo>
                  <a:cubicBezTo>
                    <a:pt x="18" y="235"/>
                    <a:pt x="18" y="234"/>
                    <a:pt x="17" y="233"/>
                  </a:cubicBezTo>
                  <a:cubicBezTo>
                    <a:pt x="17" y="233"/>
                    <a:pt x="16" y="233"/>
                    <a:pt x="15" y="232"/>
                  </a:cubicBezTo>
                  <a:cubicBezTo>
                    <a:pt x="13" y="230"/>
                    <a:pt x="12" y="228"/>
                    <a:pt x="11" y="225"/>
                  </a:cubicBezTo>
                  <a:cubicBezTo>
                    <a:pt x="10" y="223"/>
                    <a:pt x="10" y="222"/>
                    <a:pt x="10" y="221"/>
                  </a:cubicBezTo>
                  <a:cubicBezTo>
                    <a:pt x="9" y="218"/>
                    <a:pt x="7" y="216"/>
                    <a:pt x="6" y="213"/>
                  </a:cubicBezTo>
                  <a:cubicBezTo>
                    <a:pt x="3" y="206"/>
                    <a:pt x="3" y="197"/>
                    <a:pt x="0" y="19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1" name="Freeform 27"/>
            <p:cNvSpPr>
              <a:spLocks/>
            </p:cNvSpPr>
            <p:nvPr/>
          </p:nvSpPr>
          <p:spPr bwMode="auto">
            <a:xfrm>
              <a:off x="5695950" y="2106613"/>
              <a:ext cx="120650" cy="268288"/>
            </a:xfrm>
            <a:custGeom>
              <a:avLst/>
              <a:gdLst/>
              <a:ahLst/>
              <a:cxnLst>
                <a:cxn ang="0">
                  <a:pos x="11" y="131"/>
                </a:cxn>
                <a:cxn ang="0">
                  <a:pos x="12" y="141"/>
                </a:cxn>
                <a:cxn ang="0">
                  <a:pos x="12" y="146"/>
                </a:cxn>
                <a:cxn ang="0">
                  <a:pos x="12" y="146"/>
                </a:cxn>
                <a:cxn ang="0">
                  <a:pos x="22" y="150"/>
                </a:cxn>
                <a:cxn ang="0">
                  <a:pos x="37" y="154"/>
                </a:cxn>
                <a:cxn ang="0">
                  <a:pos x="45" y="156"/>
                </a:cxn>
                <a:cxn ang="0">
                  <a:pos x="46" y="167"/>
                </a:cxn>
                <a:cxn ang="0">
                  <a:pos x="48" y="174"/>
                </a:cxn>
                <a:cxn ang="0">
                  <a:pos x="53" y="169"/>
                </a:cxn>
                <a:cxn ang="0">
                  <a:pos x="58" y="151"/>
                </a:cxn>
                <a:cxn ang="0">
                  <a:pos x="64" y="136"/>
                </a:cxn>
                <a:cxn ang="0">
                  <a:pos x="66" y="120"/>
                </a:cxn>
                <a:cxn ang="0">
                  <a:pos x="68" y="114"/>
                </a:cxn>
                <a:cxn ang="0">
                  <a:pos x="69" y="103"/>
                </a:cxn>
                <a:cxn ang="0">
                  <a:pos x="78" y="67"/>
                </a:cxn>
                <a:cxn ang="0">
                  <a:pos x="77" y="62"/>
                </a:cxn>
                <a:cxn ang="0">
                  <a:pos x="77" y="60"/>
                </a:cxn>
                <a:cxn ang="0">
                  <a:pos x="75" y="59"/>
                </a:cxn>
                <a:cxn ang="0">
                  <a:pos x="68" y="58"/>
                </a:cxn>
                <a:cxn ang="0">
                  <a:pos x="58" y="57"/>
                </a:cxn>
                <a:cxn ang="0">
                  <a:pos x="58" y="54"/>
                </a:cxn>
                <a:cxn ang="0">
                  <a:pos x="60" y="35"/>
                </a:cxn>
                <a:cxn ang="0">
                  <a:pos x="64" y="27"/>
                </a:cxn>
                <a:cxn ang="0">
                  <a:pos x="66" y="19"/>
                </a:cxn>
                <a:cxn ang="0">
                  <a:pos x="73" y="9"/>
                </a:cxn>
                <a:cxn ang="0">
                  <a:pos x="75" y="6"/>
                </a:cxn>
                <a:cxn ang="0">
                  <a:pos x="75" y="6"/>
                </a:cxn>
                <a:cxn ang="0">
                  <a:pos x="56" y="8"/>
                </a:cxn>
                <a:cxn ang="0">
                  <a:pos x="47" y="9"/>
                </a:cxn>
                <a:cxn ang="0">
                  <a:pos x="31" y="7"/>
                </a:cxn>
                <a:cxn ang="0">
                  <a:pos x="12" y="0"/>
                </a:cxn>
                <a:cxn ang="0">
                  <a:pos x="12" y="0"/>
                </a:cxn>
                <a:cxn ang="0">
                  <a:pos x="6" y="20"/>
                </a:cxn>
                <a:cxn ang="0">
                  <a:pos x="0" y="35"/>
                </a:cxn>
                <a:cxn ang="0">
                  <a:pos x="4" y="46"/>
                </a:cxn>
                <a:cxn ang="0">
                  <a:pos x="3" y="54"/>
                </a:cxn>
                <a:cxn ang="0">
                  <a:pos x="1" y="58"/>
                </a:cxn>
                <a:cxn ang="0">
                  <a:pos x="3" y="60"/>
                </a:cxn>
                <a:cxn ang="0">
                  <a:pos x="8" y="65"/>
                </a:cxn>
                <a:cxn ang="0">
                  <a:pos x="15" y="69"/>
                </a:cxn>
                <a:cxn ang="0">
                  <a:pos x="23" y="75"/>
                </a:cxn>
                <a:cxn ang="0">
                  <a:pos x="30" y="80"/>
                </a:cxn>
                <a:cxn ang="0">
                  <a:pos x="29" y="85"/>
                </a:cxn>
                <a:cxn ang="0">
                  <a:pos x="26" y="95"/>
                </a:cxn>
                <a:cxn ang="0">
                  <a:pos x="16" y="119"/>
                </a:cxn>
                <a:cxn ang="0">
                  <a:pos x="12" y="126"/>
                </a:cxn>
                <a:cxn ang="0">
                  <a:pos x="11" y="131"/>
                </a:cxn>
              </a:cxnLst>
              <a:rect l="0" t="0" r="r" b="b"/>
              <a:pathLst>
                <a:path w="78" h="174">
                  <a:moveTo>
                    <a:pt x="11" y="131"/>
                  </a:moveTo>
                  <a:cubicBezTo>
                    <a:pt x="12" y="141"/>
                    <a:pt x="12" y="141"/>
                    <a:pt x="12" y="141"/>
                  </a:cubicBezTo>
                  <a:cubicBezTo>
                    <a:pt x="12" y="146"/>
                    <a:pt x="12" y="146"/>
                    <a:pt x="12" y="146"/>
                  </a:cubicBezTo>
                  <a:cubicBezTo>
                    <a:pt x="12" y="146"/>
                    <a:pt x="12" y="146"/>
                    <a:pt x="12" y="146"/>
                  </a:cubicBezTo>
                  <a:cubicBezTo>
                    <a:pt x="16" y="146"/>
                    <a:pt x="18" y="148"/>
                    <a:pt x="22" y="150"/>
                  </a:cubicBezTo>
                  <a:cubicBezTo>
                    <a:pt x="28" y="152"/>
                    <a:pt x="31" y="153"/>
                    <a:pt x="37" y="154"/>
                  </a:cubicBezTo>
                  <a:cubicBezTo>
                    <a:pt x="40" y="155"/>
                    <a:pt x="43" y="155"/>
                    <a:pt x="45" y="156"/>
                  </a:cubicBezTo>
                  <a:cubicBezTo>
                    <a:pt x="48" y="159"/>
                    <a:pt x="46" y="163"/>
                    <a:pt x="46" y="167"/>
                  </a:cubicBezTo>
                  <a:cubicBezTo>
                    <a:pt x="47" y="170"/>
                    <a:pt x="48" y="171"/>
                    <a:pt x="48" y="174"/>
                  </a:cubicBezTo>
                  <a:cubicBezTo>
                    <a:pt x="50" y="172"/>
                    <a:pt x="52" y="171"/>
                    <a:pt x="53" y="169"/>
                  </a:cubicBezTo>
                  <a:cubicBezTo>
                    <a:pt x="56" y="162"/>
                    <a:pt x="56" y="158"/>
                    <a:pt x="58" y="151"/>
                  </a:cubicBezTo>
                  <a:cubicBezTo>
                    <a:pt x="60" y="145"/>
                    <a:pt x="63" y="142"/>
                    <a:pt x="64" y="136"/>
                  </a:cubicBezTo>
                  <a:cubicBezTo>
                    <a:pt x="66" y="130"/>
                    <a:pt x="65" y="126"/>
                    <a:pt x="66" y="120"/>
                  </a:cubicBezTo>
                  <a:cubicBezTo>
                    <a:pt x="66" y="118"/>
                    <a:pt x="67" y="117"/>
                    <a:pt x="68" y="114"/>
                  </a:cubicBezTo>
                  <a:cubicBezTo>
                    <a:pt x="69" y="110"/>
                    <a:pt x="69" y="107"/>
                    <a:pt x="69" y="103"/>
                  </a:cubicBezTo>
                  <a:cubicBezTo>
                    <a:pt x="70" y="88"/>
                    <a:pt x="78" y="81"/>
                    <a:pt x="78" y="67"/>
                  </a:cubicBezTo>
                  <a:cubicBezTo>
                    <a:pt x="78" y="65"/>
                    <a:pt x="78" y="64"/>
                    <a:pt x="77" y="62"/>
                  </a:cubicBezTo>
                  <a:cubicBezTo>
                    <a:pt x="77" y="62"/>
                    <a:pt x="78" y="61"/>
                    <a:pt x="77" y="60"/>
                  </a:cubicBezTo>
                  <a:cubicBezTo>
                    <a:pt x="77" y="60"/>
                    <a:pt x="76" y="60"/>
                    <a:pt x="75" y="59"/>
                  </a:cubicBezTo>
                  <a:cubicBezTo>
                    <a:pt x="73" y="58"/>
                    <a:pt x="71" y="58"/>
                    <a:pt x="68" y="58"/>
                  </a:cubicBezTo>
                  <a:cubicBezTo>
                    <a:pt x="64" y="58"/>
                    <a:pt x="62" y="58"/>
                    <a:pt x="58" y="57"/>
                  </a:cubicBezTo>
                  <a:cubicBezTo>
                    <a:pt x="58" y="56"/>
                    <a:pt x="58" y="55"/>
                    <a:pt x="58" y="54"/>
                  </a:cubicBezTo>
                  <a:cubicBezTo>
                    <a:pt x="58" y="46"/>
                    <a:pt x="58" y="41"/>
                    <a:pt x="60" y="35"/>
                  </a:cubicBezTo>
                  <a:cubicBezTo>
                    <a:pt x="62" y="32"/>
                    <a:pt x="63" y="30"/>
                    <a:pt x="64" y="27"/>
                  </a:cubicBezTo>
                  <a:cubicBezTo>
                    <a:pt x="65" y="24"/>
                    <a:pt x="65" y="22"/>
                    <a:pt x="66" y="19"/>
                  </a:cubicBezTo>
                  <a:cubicBezTo>
                    <a:pt x="68" y="15"/>
                    <a:pt x="70" y="13"/>
                    <a:pt x="73" y="9"/>
                  </a:cubicBezTo>
                  <a:cubicBezTo>
                    <a:pt x="73" y="8"/>
                    <a:pt x="74" y="7"/>
                    <a:pt x="75" y="6"/>
                  </a:cubicBezTo>
                  <a:cubicBezTo>
                    <a:pt x="75" y="6"/>
                    <a:pt x="75" y="6"/>
                    <a:pt x="75" y="6"/>
                  </a:cubicBezTo>
                  <a:cubicBezTo>
                    <a:pt x="68" y="7"/>
                    <a:pt x="64" y="7"/>
                    <a:pt x="56" y="8"/>
                  </a:cubicBezTo>
                  <a:cubicBezTo>
                    <a:pt x="53" y="8"/>
                    <a:pt x="51" y="9"/>
                    <a:pt x="47" y="9"/>
                  </a:cubicBezTo>
                  <a:cubicBezTo>
                    <a:pt x="41" y="9"/>
                    <a:pt x="37" y="8"/>
                    <a:pt x="31" y="7"/>
                  </a:cubicBezTo>
                  <a:cubicBezTo>
                    <a:pt x="24" y="6"/>
                    <a:pt x="16" y="6"/>
                    <a:pt x="12" y="0"/>
                  </a:cubicBezTo>
                  <a:cubicBezTo>
                    <a:pt x="12" y="0"/>
                    <a:pt x="12" y="0"/>
                    <a:pt x="12" y="0"/>
                  </a:cubicBezTo>
                  <a:cubicBezTo>
                    <a:pt x="10" y="8"/>
                    <a:pt x="9" y="12"/>
                    <a:pt x="6" y="20"/>
                  </a:cubicBezTo>
                  <a:cubicBezTo>
                    <a:pt x="4" y="25"/>
                    <a:pt x="0" y="29"/>
                    <a:pt x="0" y="35"/>
                  </a:cubicBezTo>
                  <a:cubicBezTo>
                    <a:pt x="0" y="39"/>
                    <a:pt x="4" y="41"/>
                    <a:pt x="4" y="46"/>
                  </a:cubicBezTo>
                  <a:cubicBezTo>
                    <a:pt x="4" y="49"/>
                    <a:pt x="4" y="51"/>
                    <a:pt x="3" y="54"/>
                  </a:cubicBezTo>
                  <a:cubicBezTo>
                    <a:pt x="3" y="56"/>
                    <a:pt x="1" y="57"/>
                    <a:pt x="1" y="58"/>
                  </a:cubicBezTo>
                  <a:cubicBezTo>
                    <a:pt x="1" y="59"/>
                    <a:pt x="3" y="59"/>
                    <a:pt x="3" y="60"/>
                  </a:cubicBezTo>
                  <a:cubicBezTo>
                    <a:pt x="4" y="63"/>
                    <a:pt x="6" y="64"/>
                    <a:pt x="8" y="65"/>
                  </a:cubicBezTo>
                  <a:cubicBezTo>
                    <a:pt x="11" y="67"/>
                    <a:pt x="13" y="68"/>
                    <a:pt x="15" y="69"/>
                  </a:cubicBezTo>
                  <a:cubicBezTo>
                    <a:pt x="19" y="71"/>
                    <a:pt x="20" y="73"/>
                    <a:pt x="23" y="75"/>
                  </a:cubicBezTo>
                  <a:cubicBezTo>
                    <a:pt x="26" y="76"/>
                    <a:pt x="30" y="76"/>
                    <a:pt x="30" y="80"/>
                  </a:cubicBezTo>
                  <a:cubicBezTo>
                    <a:pt x="30" y="82"/>
                    <a:pt x="29" y="83"/>
                    <a:pt x="29" y="85"/>
                  </a:cubicBezTo>
                  <a:cubicBezTo>
                    <a:pt x="28" y="89"/>
                    <a:pt x="27" y="91"/>
                    <a:pt x="26" y="95"/>
                  </a:cubicBezTo>
                  <a:cubicBezTo>
                    <a:pt x="23" y="104"/>
                    <a:pt x="21" y="110"/>
                    <a:pt x="16" y="119"/>
                  </a:cubicBezTo>
                  <a:cubicBezTo>
                    <a:pt x="15" y="122"/>
                    <a:pt x="13" y="123"/>
                    <a:pt x="12" y="126"/>
                  </a:cubicBezTo>
                  <a:cubicBezTo>
                    <a:pt x="11" y="129"/>
                    <a:pt x="11" y="129"/>
                    <a:pt x="11" y="13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2" name="Freeform 28"/>
            <p:cNvSpPr>
              <a:spLocks/>
            </p:cNvSpPr>
            <p:nvPr/>
          </p:nvSpPr>
          <p:spPr bwMode="auto">
            <a:xfrm>
              <a:off x="5237163" y="2057400"/>
              <a:ext cx="504825" cy="382588"/>
            </a:xfrm>
            <a:custGeom>
              <a:avLst/>
              <a:gdLst/>
              <a:ahLst/>
              <a:cxnLst>
                <a:cxn ang="0">
                  <a:pos x="94" y="229"/>
                </a:cxn>
                <a:cxn ang="0">
                  <a:pos x="287" y="168"/>
                </a:cxn>
                <a:cxn ang="0">
                  <a:pos x="308" y="162"/>
                </a:cxn>
                <a:cxn ang="0">
                  <a:pos x="309" y="157"/>
                </a:cxn>
                <a:cxn ang="0">
                  <a:pos x="313" y="150"/>
                </a:cxn>
                <a:cxn ang="0">
                  <a:pos x="323" y="126"/>
                </a:cxn>
                <a:cxn ang="0">
                  <a:pos x="326" y="116"/>
                </a:cxn>
                <a:cxn ang="0">
                  <a:pos x="327" y="111"/>
                </a:cxn>
                <a:cxn ang="0">
                  <a:pos x="320" y="106"/>
                </a:cxn>
                <a:cxn ang="0">
                  <a:pos x="312" y="100"/>
                </a:cxn>
                <a:cxn ang="0">
                  <a:pos x="305" y="96"/>
                </a:cxn>
                <a:cxn ang="0">
                  <a:pos x="300" y="91"/>
                </a:cxn>
                <a:cxn ang="0">
                  <a:pos x="298" y="89"/>
                </a:cxn>
                <a:cxn ang="0">
                  <a:pos x="300" y="85"/>
                </a:cxn>
                <a:cxn ang="0">
                  <a:pos x="301" y="77"/>
                </a:cxn>
                <a:cxn ang="0">
                  <a:pos x="297" y="66"/>
                </a:cxn>
                <a:cxn ang="0">
                  <a:pos x="303" y="51"/>
                </a:cxn>
                <a:cxn ang="0">
                  <a:pos x="309" y="31"/>
                </a:cxn>
                <a:cxn ang="0">
                  <a:pos x="309" y="31"/>
                </a:cxn>
                <a:cxn ang="0">
                  <a:pos x="292" y="26"/>
                </a:cxn>
                <a:cxn ang="0">
                  <a:pos x="287" y="16"/>
                </a:cxn>
                <a:cxn ang="0">
                  <a:pos x="282" y="10"/>
                </a:cxn>
                <a:cxn ang="0">
                  <a:pos x="279" y="5"/>
                </a:cxn>
                <a:cxn ang="0">
                  <a:pos x="269" y="2"/>
                </a:cxn>
                <a:cxn ang="0">
                  <a:pos x="263" y="0"/>
                </a:cxn>
                <a:cxn ang="0">
                  <a:pos x="12" y="77"/>
                </a:cxn>
                <a:cxn ang="0">
                  <a:pos x="12" y="77"/>
                </a:cxn>
                <a:cxn ang="0">
                  <a:pos x="0" y="85"/>
                </a:cxn>
                <a:cxn ang="0">
                  <a:pos x="0" y="85"/>
                </a:cxn>
                <a:cxn ang="0">
                  <a:pos x="19" y="173"/>
                </a:cxn>
                <a:cxn ang="0">
                  <a:pos x="19" y="173"/>
                </a:cxn>
                <a:cxn ang="0">
                  <a:pos x="37" y="247"/>
                </a:cxn>
                <a:cxn ang="0">
                  <a:pos x="94" y="229"/>
                </a:cxn>
              </a:cxnLst>
              <a:rect l="0" t="0" r="r" b="b"/>
              <a:pathLst>
                <a:path w="327" h="247">
                  <a:moveTo>
                    <a:pt x="94" y="229"/>
                  </a:moveTo>
                  <a:cubicBezTo>
                    <a:pt x="287" y="168"/>
                    <a:pt x="287" y="168"/>
                    <a:pt x="287" y="168"/>
                  </a:cubicBezTo>
                  <a:cubicBezTo>
                    <a:pt x="308" y="162"/>
                    <a:pt x="308" y="162"/>
                    <a:pt x="308" y="162"/>
                  </a:cubicBezTo>
                  <a:cubicBezTo>
                    <a:pt x="308" y="160"/>
                    <a:pt x="308" y="160"/>
                    <a:pt x="309" y="157"/>
                  </a:cubicBezTo>
                  <a:cubicBezTo>
                    <a:pt x="310" y="154"/>
                    <a:pt x="312" y="153"/>
                    <a:pt x="313" y="150"/>
                  </a:cubicBezTo>
                  <a:cubicBezTo>
                    <a:pt x="318" y="141"/>
                    <a:pt x="320" y="135"/>
                    <a:pt x="323" y="126"/>
                  </a:cubicBezTo>
                  <a:cubicBezTo>
                    <a:pt x="324" y="122"/>
                    <a:pt x="325" y="120"/>
                    <a:pt x="326" y="116"/>
                  </a:cubicBezTo>
                  <a:cubicBezTo>
                    <a:pt x="326" y="114"/>
                    <a:pt x="327" y="113"/>
                    <a:pt x="327" y="111"/>
                  </a:cubicBezTo>
                  <a:cubicBezTo>
                    <a:pt x="327" y="107"/>
                    <a:pt x="323" y="107"/>
                    <a:pt x="320" y="106"/>
                  </a:cubicBezTo>
                  <a:cubicBezTo>
                    <a:pt x="317" y="104"/>
                    <a:pt x="316" y="102"/>
                    <a:pt x="312" y="100"/>
                  </a:cubicBezTo>
                  <a:cubicBezTo>
                    <a:pt x="310" y="99"/>
                    <a:pt x="308" y="98"/>
                    <a:pt x="305" y="96"/>
                  </a:cubicBezTo>
                  <a:cubicBezTo>
                    <a:pt x="303" y="95"/>
                    <a:pt x="301" y="94"/>
                    <a:pt x="300" y="91"/>
                  </a:cubicBezTo>
                  <a:cubicBezTo>
                    <a:pt x="300" y="90"/>
                    <a:pt x="298" y="90"/>
                    <a:pt x="298" y="89"/>
                  </a:cubicBezTo>
                  <a:cubicBezTo>
                    <a:pt x="298" y="88"/>
                    <a:pt x="300" y="87"/>
                    <a:pt x="300" y="85"/>
                  </a:cubicBezTo>
                  <a:cubicBezTo>
                    <a:pt x="301" y="82"/>
                    <a:pt x="301" y="80"/>
                    <a:pt x="301" y="77"/>
                  </a:cubicBezTo>
                  <a:cubicBezTo>
                    <a:pt x="301" y="72"/>
                    <a:pt x="297" y="70"/>
                    <a:pt x="297" y="66"/>
                  </a:cubicBezTo>
                  <a:cubicBezTo>
                    <a:pt x="297" y="60"/>
                    <a:pt x="301" y="56"/>
                    <a:pt x="303" y="51"/>
                  </a:cubicBezTo>
                  <a:cubicBezTo>
                    <a:pt x="306" y="43"/>
                    <a:pt x="307" y="39"/>
                    <a:pt x="309" y="31"/>
                  </a:cubicBezTo>
                  <a:cubicBezTo>
                    <a:pt x="309" y="31"/>
                    <a:pt x="309" y="31"/>
                    <a:pt x="309" y="31"/>
                  </a:cubicBezTo>
                  <a:cubicBezTo>
                    <a:pt x="303" y="29"/>
                    <a:pt x="297" y="30"/>
                    <a:pt x="292" y="26"/>
                  </a:cubicBezTo>
                  <a:cubicBezTo>
                    <a:pt x="289" y="23"/>
                    <a:pt x="289" y="20"/>
                    <a:pt x="287" y="16"/>
                  </a:cubicBezTo>
                  <a:cubicBezTo>
                    <a:pt x="286" y="14"/>
                    <a:pt x="284" y="13"/>
                    <a:pt x="282" y="10"/>
                  </a:cubicBezTo>
                  <a:cubicBezTo>
                    <a:pt x="281" y="8"/>
                    <a:pt x="281" y="6"/>
                    <a:pt x="279" y="5"/>
                  </a:cubicBezTo>
                  <a:cubicBezTo>
                    <a:pt x="275" y="3"/>
                    <a:pt x="273" y="3"/>
                    <a:pt x="269" y="2"/>
                  </a:cubicBezTo>
                  <a:cubicBezTo>
                    <a:pt x="267" y="1"/>
                    <a:pt x="266" y="0"/>
                    <a:pt x="263" y="0"/>
                  </a:cubicBezTo>
                  <a:cubicBezTo>
                    <a:pt x="188" y="26"/>
                    <a:pt x="104" y="52"/>
                    <a:pt x="12" y="77"/>
                  </a:cubicBezTo>
                  <a:cubicBezTo>
                    <a:pt x="12" y="77"/>
                    <a:pt x="12" y="77"/>
                    <a:pt x="12" y="77"/>
                  </a:cubicBezTo>
                  <a:cubicBezTo>
                    <a:pt x="8" y="80"/>
                    <a:pt x="4" y="82"/>
                    <a:pt x="0" y="85"/>
                  </a:cubicBezTo>
                  <a:cubicBezTo>
                    <a:pt x="0" y="85"/>
                    <a:pt x="0" y="85"/>
                    <a:pt x="0" y="85"/>
                  </a:cubicBezTo>
                  <a:cubicBezTo>
                    <a:pt x="19" y="173"/>
                    <a:pt x="19" y="173"/>
                    <a:pt x="19" y="173"/>
                  </a:cubicBezTo>
                  <a:cubicBezTo>
                    <a:pt x="19" y="173"/>
                    <a:pt x="19" y="173"/>
                    <a:pt x="19" y="173"/>
                  </a:cubicBezTo>
                  <a:cubicBezTo>
                    <a:pt x="37" y="247"/>
                    <a:pt x="37" y="247"/>
                    <a:pt x="37" y="247"/>
                  </a:cubicBezTo>
                  <a:cubicBezTo>
                    <a:pt x="94" y="229"/>
                    <a:pt x="94" y="229"/>
                    <a:pt x="94" y="22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3" name="Freeform 29"/>
            <p:cNvSpPr>
              <a:spLocks/>
            </p:cNvSpPr>
            <p:nvPr/>
          </p:nvSpPr>
          <p:spPr bwMode="auto">
            <a:xfrm>
              <a:off x="5781675" y="1825625"/>
              <a:ext cx="296863" cy="169863"/>
            </a:xfrm>
            <a:custGeom>
              <a:avLst/>
              <a:gdLst/>
              <a:ahLst/>
              <a:cxnLst>
                <a:cxn ang="0">
                  <a:pos x="93" y="80"/>
                </a:cxn>
                <a:cxn ang="0">
                  <a:pos x="102" y="77"/>
                </a:cxn>
                <a:cxn ang="0">
                  <a:pos x="106" y="77"/>
                </a:cxn>
                <a:cxn ang="0">
                  <a:pos x="116" y="73"/>
                </a:cxn>
                <a:cxn ang="0">
                  <a:pos x="118" y="75"/>
                </a:cxn>
                <a:cxn ang="0">
                  <a:pos x="121" y="79"/>
                </a:cxn>
                <a:cxn ang="0">
                  <a:pos x="130" y="85"/>
                </a:cxn>
                <a:cxn ang="0">
                  <a:pos x="136" y="98"/>
                </a:cxn>
                <a:cxn ang="0">
                  <a:pos x="136" y="98"/>
                </a:cxn>
                <a:cxn ang="0">
                  <a:pos x="148" y="92"/>
                </a:cxn>
                <a:cxn ang="0">
                  <a:pos x="151" y="85"/>
                </a:cxn>
                <a:cxn ang="0">
                  <a:pos x="156" y="77"/>
                </a:cxn>
                <a:cxn ang="0">
                  <a:pos x="163" y="84"/>
                </a:cxn>
                <a:cxn ang="0">
                  <a:pos x="173" y="73"/>
                </a:cxn>
                <a:cxn ang="0">
                  <a:pos x="181" y="68"/>
                </a:cxn>
                <a:cxn ang="0">
                  <a:pos x="185" y="62"/>
                </a:cxn>
                <a:cxn ang="0">
                  <a:pos x="189" y="58"/>
                </a:cxn>
                <a:cxn ang="0">
                  <a:pos x="193" y="47"/>
                </a:cxn>
                <a:cxn ang="0">
                  <a:pos x="182" y="39"/>
                </a:cxn>
                <a:cxn ang="0">
                  <a:pos x="169" y="33"/>
                </a:cxn>
                <a:cxn ang="0">
                  <a:pos x="175" y="45"/>
                </a:cxn>
                <a:cxn ang="0">
                  <a:pos x="177" y="45"/>
                </a:cxn>
                <a:cxn ang="0">
                  <a:pos x="179" y="52"/>
                </a:cxn>
                <a:cxn ang="0">
                  <a:pos x="177" y="61"/>
                </a:cxn>
                <a:cxn ang="0">
                  <a:pos x="169" y="64"/>
                </a:cxn>
                <a:cxn ang="0">
                  <a:pos x="158" y="67"/>
                </a:cxn>
                <a:cxn ang="0">
                  <a:pos x="150" y="62"/>
                </a:cxn>
                <a:cxn ang="0">
                  <a:pos x="145" y="57"/>
                </a:cxn>
                <a:cxn ang="0">
                  <a:pos x="140" y="47"/>
                </a:cxn>
                <a:cxn ang="0">
                  <a:pos x="136" y="42"/>
                </a:cxn>
                <a:cxn ang="0">
                  <a:pos x="134" y="41"/>
                </a:cxn>
                <a:cxn ang="0">
                  <a:pos x="128" y="41"/>
                </a:cxn>
                <a:cxn ang="0">
                  <a:pos x="120" y="26"/>
                </a:cxn>
                <a:cxn ang="0">
                  <a:pos x="121" y="17"/>
                </a:cxn>
                <a:cxn ang="0">
                  <a:pos x="127" y="8"/>
                </a:cxn>
                <a:cxn ang="0">
                  <a:pos x="115" y="2"/>
                </a:cxn>
                <a:cxn ang="0">
                  <a:pos x="112" y="0"/>
                </a:cxn>
                <a:cxn ang="0">
                  <a:pos x="112" y="0"/>
                </a:cxn>
                <a:cxn ang="0">
                  <a:pos x="102" y="10"/>
                </a:cxn>
                <a:cxn ang="0">
                  <a:pos x="95" y="21"/>
                </a:cxn>
                <a:cxn ang="0">
                  <a:pos x="43" y="42"/>
                </a:cxn>
                <a:cxn ang="0">
                  <a:pos x="43" y="42"/>
                </a:cxn>
                <a:cxn ang="0">
                  <a:pos x="0" y="55"/>
                </a:cxn>
                <a:cxn ang="0">
                  <a:pos x="0" y="55"/>
                </a:cxn>
                <a:cxn ang="0">
                  <a:pos x="1" y="67"/>
                </a:cxn>
                <a:cxn ang="0">
                  <a:pos x="3" y="83"/>
                </a:cxn>
                <a:cxn ang="0">
                  <a:pos x="3" y="92"/>
                </a:cxn>
                <a:cxn ang="0">
                  <a:pos x="5" y="104"/>
                </a:cxn>
                <a:cxn ang="0">
                  <a:pos x="7" y="110"/>
                </a:cxn>
                <a:cxn ang="0">
                  <a:pos x="7" y="110"/>
                </a:cxn>
                <a:cxn ang="0">
                  <a:pos x="93" y="80"/>
                </a:cxn>
              </a:cxnLst>
              <a:rect l="0" t="0" r="r" b="b"/>
              <a:pathLst>
                <a:path w="193" h="110">
                  <a:moveTo>
                    <a:pt x="93" y="80"/>
                  </a:moveTo>
                  <a:cubicBezTo>
                    <a:pt x="96" y="79"/>
                    <a:pt x="99" y="77"/>
                    <a:pt x="102" y="77"/>
                  </a:cubicBezTo>
                  <a:cubicBezTo>
                    <a:pt x="103" y="77"/>
                    <a:pt x="105" y="77"/>
                    <a:pt x="106" y="77"/>
                  </a:cubicBezTo>
                  <a:cubicBezTo>
                    <a:pt x="110" y="76"/>
                    <a:pt x="112" y="73"/>
                    <a:pt x="116" y="73"/>
                  </a:cubicBezTo>
                  <a:cubicBezTo>
                    <a:pt x="117" y="73"/>
                    <a:pt x="117" y="75"/>
                    <a:pt x="118" y="75"/>
                  </a:cubicBezTo>
                  <a:cubicBezTo>
                    <a:pt x="119" y="76"/>
                    <a:pt x="120" y="78"/>
                    <a:pt x="121" y="79"/>
                  </a:cubicBezTo>
                  <a:cubicBezTo>
                    <a:pt x="124" y="82"/>
                    <a:pt x="126" y="83"/>
                    <a:pt x="130" y="85"/>
                  </a:cubicBezTo>
                  <a:cubicBezTo>
                    <a:pt x="135" y="88"/>
                    <a:pt x="136" y="92"/>
                    <a:pt x="136" y="98"/>
                  </a:cubicBezTo>
                  <a:cubicBezTo>
                    <a:pt x="136" y="98"/>
                    <a:pt x="136" y="98"/>
                    <a:pt x="136" y="98"/>
                  </a:cubicBezTo>
                  <a:cubicBezTo>
                    <a:pt x="141" y="97"/>
                    <a:pt x="144" y="96"/>
                    <a:pt x="148" y="92"/>
                  </a:cubicBezTo>
                  <a:cubicBezTo>
                    <a:pt x="150" y="90"/>
                    <a:pt x="150" y="87"/>
                    <a:pt x="151" y="85"/>
                  </a:cubicBezTo>
                  <a:cubicBezTo>
                    <a:pt x="153" y="81"/>
                    <a:pt x="154" y="80"/>
                    <a:pt x="156" y="77"/>
                  </a:cubicBezTo>
                  <a:cubicBezTo>
                    <a:pt x="159" y="79"/>
                    <a:pt x="160" y="81"/>
                    <a:pt x="163" y="84"/>
                  </a:cubicBezTo>
                  <a:cubicBezTo>
                    <a:pt x="168" y="81"/>
                    <a:pt x="169" y="77"/>
                    <a:pt x="173" y="73"/>
                  </a:cubicBezTo>
                  <a:cubicBezTo>
                    <a:pt x="176" y="71"/>
                    <a:pt x="179" y="70"/>
                    <a:pt x="181" y="68"/>
                  </a:cubicBezTo>
                  <a:cubicBezTo>
                    <a:pt x="183" y="66"/>
                    <a:pt x="183" y="64"/>
                    <a:pt x="185" y="62"/>
                  </a:cubicBezTo>
                  <a:cubicBezTo>
                    <a:pt x="186" y="60"/>
                    <a:pt x="188" y="60"/>
                    <a:pt x="189" y="58"/>
                  </a:cubicBezTo>
                  <a:cubicBezTo>
                    <a:pt x="191" y="55"/>
                    <a:pt x="193" y="52"/>
                    <a:pt x="193" y="47"/>
                  </a:cubicBezTo>
                  <a:cubicBezTo>
                    <a:pt x="193" y="42"/>
                    <a:pt x="187" y="41"/>
                    <a:pt x="182" y="39"/>
                  </a:cubicBezTo>
                  <a:cubicBezTo>
                    <a:pt x="177" y="37"/>
                    <a:pt x="174" y="35"/>
                    <a:pt x="169" y="33"/>
                  </a:cubicBezTo>
                  <a:cubicBezTo>
                    <a:pt x="170" y="38"/>
                    <a:pt x="170" y="42"/>
                    <a:pt x="175" y="45"/>
                  </a:cubicBezTo>
                  <a:cubicBezTo>
                    <a:pt x="175" y="45"/>
                    <a:pt x="176" y="45"/>
                    <a:pt x="177" y="45"/>
                  </a:cubicBezTo>
                  <a:cubicBezTo>
                    <a:pt x="179" y="47"/>
                    <a:pt x="179" y="49"/>
                    <a:pt x="179" y="52"/>
                  </a:cubicBezTo>
                  <a:cubicBezTo>
                    <a:pt x="179" y="56"/>
                    <a:pt x="179" y="58"/>
                    <a:pt x="177" y="61"/>
                  </a:cubicBezTo>
                  <a:cubicBezTo>
                    <a:pt x="174" y="63"/>
                    <a:pt x="172" y="63"/>
                    <a:pt x="169" y="64"/>
                  </a:cubicBezTo>
                  <a:cubicBezTo>
                    <a:pt x="165" y="66"/>
                    <a:pt x="162" y="67"/>
                    <a:pt x="158" y="67"/>
                  </a:cubicBezTo>
                  <a:cubicBezTo>
                    <a:pt x="155" y="67"/>
                    <a:pt x="152" y="65"/>
                    <a:pt x="150" y="62"/>
                  </a:cubicBezTo>
                  <a:cubicBezTo>
                    <a:pt x="148" y="60"/>
                    <a:pt x="147" y="59"/>
                    <a:pt x="145" y="57"/>
                  </a:cubicBezTo>
                  <a:cubicBezTo>
                    <a:pt x="143" y="53"/>
                    <a:pt x="142" y="51"/>
                    <a:pt x="140" y="47"/>
                  </a:cubicBezTo>
                  <a:cubicBezTo>
                    <a:pt x="139" y="45"/>
                    <a:pt x="138" y="43"/>
                    <a:pt x="136" y="42"/>
                  </a:cubicBezTo>
                  <a:cubicBezTo>
                    <a:pt x="135" y="42"/>
                    <a:pt x="135" y="41"/>
                    <a:pt x="134" y="41"/>
                  </a:cubicBezTo>
                  <a:cubicBezTo>
                    <a:pt x="132" y="41"/>
                    <a:pt x="131" y="41"/>
                    <a:pt x="128" y="41"/>
                  </a:cubicBezTo>
                  <a:cubicBezTo>
                    <a:pt x="122" y="41"/>
                    <a:pt x="120" y="33"/>
                    <a:pt x="120" y="26"/>
                  </a:cubicBezTo>
                  <a:cubicBezTo>
                    <a:pt x="120" y="23"/>
                    <a:pt x="120" y="20"/>
                    <a:pt x="121" y="17"/>
                  </a:cubicBezTo>
                  <a:cubicBezTo>
                    <a:pt x="122" y="13"/>
                    <a:pt x="125" y="12"/>
                    <a:pt x="127" y="8"/>
                  </a:cubicBezTo>
                  <a:cubicBezTo>
                    <a:pt x="123" y="5"/>
                    <a:pt x="120" y="4"/>
                    <a:pt x="115" y="2"/>
                  </a:cubicBezTo>
                  <a:cubicBezTo>
                    <a:pt x="114" y="2"/>
                    <a:pt x="112" y="1"/>
                    <a:pt x="112" y="0"/>
                  </a:cubicBezTo>
                  <a:cubicBezTo>
                    <a:pt x="112" y="0"/>
                    <a:pt x="112" y="0"/>
                    <a:pt x="112" y="0"/>
                  </a:cubicBezTo>
                  <a:cubicBezTo>
                    <a:pt x="109" y="4"/>
                    <a:pt x="105" y="6"/>
                    <a:pt x="102" y="10"/>
                  </a:cubicBezTo>
                  <a:cubicBezTo>
                    <a:pt x="99" y="14"/>
                    <a:pt x="97" y="17"/>
                    <a:pt x="95" y="21"/>
                  </a:cubicBezTo>
                  <a:cubicBezTo>
                    <a:pt x="43" y="42"/>
                    <a:pt x="43" y="42"/>
                    <a:pt x="43" y="42"/>
                  </a:cubicBezTo>
                  <a:cubicBezTo>
                    <a:pt x="43" y="42"/>
                    <a:pt x="43" y="42"/>
                    <a:pt x="43" y="42"/>
                  </a:cubicBezTo>
                  <a:cubicBezTo>
                    <a:pt x="0" y="55"/>
                    <a:pt x="0" y="55"/>
                    <a:pt x="0" y="55"/>
                  </a:cubicBezTo>
                  <a:cubicBezTo>
                    <a:pt x="0" y="55"/>
                    <a:pt x="0" y="55"/>
                    <a:pt x="0" y="55"/>
                  </a:cubicBezTo>
                  <a:cubicBezTo>
                    <a:pt x="1" y="67"/>
                    <a:pt x="1" y="67"/>
                    <a:pt x="1" y="67"/>
                  </a:cubicBezTo>
                  <a:cubicBezTo>
                    <a:pt x="3" y="83"/>
                    <a:pt x="3" y="83"/>
                    <a:pt x="3" y="83"/>
                  </a:cubicBezTo>
                  <a:cubicBezTo>
                    <a:pt x="3" y="92"/>
                    <a:pt x="3" y="92"/>
                    <a:pt x="3" y="92"/>
                  </a:cubicBezTo>
                  <a:cubicBezTo>
                    <a:pt x="3" y="97"/>
                    <a:pt x="4" y="99"/>
                    <a:pt x="5" y="104"/>
                  </a:cubicBezTo>
                  <a:cubicBezTo>
                    <a:pt x="5" y="107"/>
                    <a:pt x="7" y="107"/>
                    <a:pt x="7" y="110"/>
                  </a:cubicBezTo>
                  <a:cubicBezTo>
                    <a:pt x="7" y="110"/>
                    <a:pt x="7" y="110"/>
                    <a:pt x="7" y="110"/>
                  </a:cubicBezTo>
                  <a:cubicBezTo>
                    <a:pt x="93" y="80"/>
                    <a:pt x="93" y="80"/>
                    <a:pt x="93" y="8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4" name="Freeform 30"/>
            <p:cNvSpPr>
              <a:spLocks/>
            </p:cNvSpPr>
            <p:nvPr/>
          </p:nvSpPr>
          <p:spPr bwMode="auto">
            <a:xfrm>
              <a:off x="5791200" y="1949450"/>
              <a:ext cx="157163" cy="152400"/>
            </a:xfrm>
            <a:custGeom>
              <a:avLst/>
              <a:gdLst/>
              <a:ahLst/>
              <a:cxnLst>
                <a:cxn ang="0">
                  <a:pos x="101" y="41"/>
                </a:cxn>
                <a:cxn ang="0">
                  <a:pos x="93" y="46"/>
                </a:cxn>
                <a:cxn ang="0">
                  <a:pos x="83" y="52"/>
                </a:cxn>
                <a:cxn ang="0">
                  <a:pos x="79" y="56"/>
                </a:cxn>
                <a:cxn ang="0">
                  <a:pos x="60" y="67"/>
                </a:cxn>
                <a:cxn ang="0">
                  <a:pos x="48" y="73"/>
                </a:cxn>
                <a:cxn ang="0">
                  <a:pos x="35" y="82"/>
                </a:cxn>
                <a:cxn ang="0">
                  <a:pos x="29" y="89"/>
                </a:cxn>
                <a:cxn ang="0">
                  <a:pos x="23" y="93"/>
                </a:cxn>
                <a:cxn ang="0">
                  <a:pos x="19" y="98"/>
                </a:cxn>
                <a:cxn ang="0">
                  <a:pos x="19" y="98"/>
                </a:cxn>
                <a:cxn ang="0">
                  <a:pos x="17" y="87"/>
                </a:cxn>
                <a:cxn ang="0">
                  <a:pos x="11" y="65"/>
                </a:cxn>
                <a:cxn ang="0">
                  <a:pos x="5" y="51"/>
                </a:cxn>
                <a:cxn ang="0">
                  <a:pos x="3" y="46"/>
                </a:cxn>
                <a:cxn ang="0">
                  <a:pos x="0" y="30"/>
                </a:cxn>
                <a:cxn ang="0">
                  <a:pos x="0" y="30"/>
                </a:cxn>
                <a:cxn ang="0">
                  <a:pos x="86" y="0"/>
                </a:cxn>
                <a:cxn ang="0">
                  <a:pos x="86" y="0"/>
                </a:cxn>
                <a:cxn ang="0">
                  <a:pos x="101" y="41"/>
                </a:cxn>
              </a:cxnLst>
              <a:rect l="0" t="0" r="r" b="b"/>
              <a:pathLst>
                <a:path w="101" h="98">
                  <a:moveTo>
                    <a:pt x="101" y="41"/>
                  </a:moveTo>
                  <a:cubicBezTo>
                    <a:pt x="98" y="42"/>
                    <a:pt x="96" y="44"/>
                    <a:pt x="93" y="46"/>
                  </a:cubicBezTo>
                  <a:cubicBezTo>
                    <a:pt x="89" y="48"/>
                    <a:pt x="86" y="49"/>
                    <a:pt x="83" y="52"/>
                  </a:cubicBezTo>
                  <a:cubicBezTo>
                    <a:pt x="81" y="54"/>
                    <a:pt x="81" y="55"/>
                    <a:pt x="79" y="56"/>
                  </a:cubicBezTo>
                  <a:cubicBezTo>
                    <a:pt x="72" y="61"/>
                    <a:pt x="67" y="63"/>
                    <a:pt x="60" y="67"/>
                  </a:cubicBezTo>
                  <a:cubicBezTo>
                    <a:pt x="55" y="69"/>
                    <a:pt x="53" y="71"/>
                    <a:pt x="48" y="73"/>
                  </a:cubicBezTo>
                  <a:cubicBezTo>
                    <a:pt x="42" y="76"/>
                    <a:pt x="39" y="77"/>
                    <a:pt x="35" y="82"/>
                  </a:cubicBezTo>
                  <a:cubicBezTo>
                    <a:pt x="32" y="84"/>
                    <a:pt x="31" y="86"/>
                    <a:pt x="29" y="89"/>
                  </a:cubicBezTo>
                  <a:cubicBezTo>
                    <a:pt x="27" y="91"/>
                    <a:pt x="25" y="91"/>
                    <a:pt x="23" y="93"/>
                  </a:cubicBezTo>
                  <a:cubicBezTo>
                    <a:pt x="21" y="95"/>
                    <a:pt x="20" y="96"/>
                    <a:pt x="19" y="98"/>
                  </a:cubicBezTo>
                  <a:cubicBezTo>
                    <a:pt x="19" y="98"/>
                    <a:pt x="19" y="98"/>
                    <a:pt x="19" y="98"/>
                  </a:cubicBezTo>
                  <a:cubicBezTo>
                    <a:pt x="18" y="95"/>
                    <a:pt x="17" y="91"/>
                    <a:pt x="17" y="87"/>
                  </a:cubicBezTo>
                  <a:cubicBezTo>
                    <a:pt x="15" y="79"/>
                    <a:pt x="14" y="73"/>
                    <a:pt x="11" y="65"/>
                  </a:cubicBezTo>
                  <a:cubicBezTo>
                    <a:pt x="9" y="59"/>
                    <a:pt x="7" y="57"/>
                    <a:pt x="5" y="51"/>
                  </a:cubicBezTo>
                  <a:cubicBezTo>
                    <a:pt x="4" y="49"/>
                    <a:pt x="4" y="48"/>
                    <a:pt x="3" y="46"/>
                  </a:cubicBezTo>
                  <a:cubicBezTo>
                    <a:pt x="1" y="40"/>
                    <a:pt x="0" y="36"/>
                    <a:pt x="0" y="30"/>
                  </a:cubicBezTo>
                  <a:cubicBezTo>
                    <a:pt x="0" y="30"/>
                    <a:pt x="0" y="30"/>
                    <a:pt x="0" y="30"/>
                  </a:cubicBezTo>
                  <a:cubicBezTo>
                    <a:pt x="86" y="0"/>
                    <a:pt x="86" y="0"/>
                    <a:pt x="86" y="0"/>
                  </a:cubicBezTo>
                  <a:cubicBezTo>
                    <a:pt x="86" y="0"/>
                    <a:pt x="86" y="0"/>
                    <a:pt x="86" y="0"/>
                  </a:cubicBezTo>
                  <a:cubicBezTo>
                    <a:pt x="101" y="41"/>
                    <a:pt x="101" y="41"/>
                    <a:pt x="101" y="4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5" name="Freeform 31"/>
            <p:cNvSpPr>
              <a:spLocks/>
            </p:cNvSpPr>
            <p:nvPr/>
          </p:nvSpPr>
          <p:spPr bwMode="auto">
            <a:xfrm>
              <a:off x="5924550" y="1938338"/>
              <a:ext cx="66675" cy="74613"/>
            </a:xfrm>
            <a:custGeom>
              <a:avLst/>
              <a:gdLst/>
              <a:ahLst/>
              <a:cxnLst>
                <a:cxn ang="0">
                  <a:pos x="0" y="7"/>
                </a:cxn>
                <a:cxn ang="0">
                  <a:pos x="15" y="48"/>
                </a:cxn>
                <a:cxn ang="0">
                  <a:pos x="15" y="48"/>
                </a:cxn>
                <a:cxn ang="0">
                  <a:pos x="16" y="47"/>
                </a:cxn>
                <a:cxn ang="0">
                  <a:pos x="20" y="46"/>
                </a:cxn>
                <a:cxn ang="0">
                  <a:pos x="22" y="44"/>
                </a:cxn>
                <a:cxn ang="0">
                  <a:pos x="26" y="39"/>
                </a:cxn>
                <a:cxn ang="0">
                  <a:pos x="27" y="29"/>
                </a:cxn>
                <a:cxn ang="0">
                  <a:pos x="31" y="16"/>
                </a:cxn>
                <a:cxn ang="0">
                  <a:pos x="37" y="19"/>
                </a:cxn>
                <a:cxn ang="0">
                  <a:pos x="39" y="19"/>
                </a:cxn>
                <a:cxn ang="0">
                  <a:pos x="41" y="25"/>
                </a:cxn>
                <a:cxn ang="0">
                  <a:pos x="43" y="25"/>
                </a:cxn>
                <a:cxn ang="0">
                  <a:pos x="43" y="25"/>
                </a:cxn>
                <a:cxn ang="0">
                  <a:pos x="37" y="12"/>
                </a:cxn>
                <a:cxn ang="0">
                  <a:pos x="28" y="6"/>
                </a:cxn>
                <a:cxn ang="0">
                  <a:pos x="25" y="2"/>
                </a:cxn>
                <a:cxn ang="0">
                  <a:pos x="23" y="0"/>
                </a:cxn>
                <a:cxn ang="0">
                  <a:pos x="13" y="4"/>
                </a:cxn>
                <a:cxn ang="0">
                  <a:pos x="9" y="4"/>
                </a:cxn>
                <a:cxn ang="0">
                  <a:pos x="0" y="7"/>
                </a:cxn>
              </a:cxnLst>
              <a:rect l="0" t="0" r="r" b="b"/>
              <a:pathLst>
                <a:path w="43" h="48">
                  <a:moveTo>
                    <a:pt x="0" y="7"/>
                  </a:moveTo>
                  <a:cubicBezTo>
                    <a:pt x="15" y="48"/>
                    <a:pt x="15" y="48"/>
                    <a:pt x="15" y="48"/>
                  </a:cubicBezTo>
                  <a:cubicBezTo>
                    <a:pt x="15" y="48"/>
                    <a:pt x="15" y="48"/>
                    <a:pt x="15" y="48"/>
                  </a:cubicBezTo>
                  <a:cubicBezTo>
                    <a:pt x="15" y="48"/>
                    <a:pt x="16" y="47"/>
                    <a:pt x="16" y="47"/>
                  </a:cubicBezTo>
                  <a:cubicBezTo>
                    <a:pt x="18" y="47"/>
                    <a:pt x="19" y="47"/>
                    <a:pt x="20" y="46"/>
                  </a:cubicBezTo>
                  <a:cubicBezTo>
                    <a:pt x="21" y="46"/>
                    <a:pt x="21" y="45"/>
                    <a:pt x="22" y="44"/>
                  </a:cubicBezTo>
                  <a:cubicBezTo>
                    <a:pt x="24" y="43"/>
                    <a:pt x="25" y="41"/>
                    <a:pt x="26" y="39"/>
                  </a:cubicBezTo>
                  <a:cubicBezTo>
                    <a:pt x="27" y="36"/>
                    <a:pt x="26" y="33"/>
                    <a:pt x="27" y="29"/>
                  </a:cubicBezTo>
                  <a:cubicBezTo>
                    <a:pt x="29" y="24"/>
                    <a:pt x="31" y="21"/>
                    <a:pt x="31" y="16"/>
                  </a:cubicBezTo>
                  <a:cubicBezTo>
                    <a:pt x="34" y="17"/>
                    <a:pt x="35" y="18"/>
                    <a:pt x="37" y="19"/>
                  </a:cubicBezTo>
                  <a:cubicBezTo>
                    <a:pt x="38" y="19"/>
                    <a:pt x="39" y="19"/>
                    <a:pt x="39" y="19"/>
                  </a:cubicBezTo>
                  <a:cubicBezTo>
                    <a:pt x="41" y="21"/>
                    <a:pt x="40" y="23"/>
                    <a:pt x="41" y="25"/>
                  </a:cubicBezTo>
                  <a:cubicBezTo>
                    <a:pt x="42" y="25"/>
                    <a:pt x="43" y="25"/>
                    <a:pt x="43" y="25"/>
                  </a:cubicBezTo>
                  <a:cubicBezTo>
                    <a:pt x="43" y="25"/>
                    <a:pt x="43" y="25"/>
                    <a:pt x="43" y="25"/>
                  </a:cubicBezTo>
                  <a:cubicBezTo>
                    <a:pt x="43" y="19"/>
                    <a:pt x="42" y="15"/>
                    <a:pt x="37" y="12"/>
                  </a:cubicBezTo>
                  <a:cubicBezTo>
                    <a:pt x="33" y="10"/>
                    <a:pt x="31" y="9"/>
                    <a:pt x="28" y="6"/>
                  </a:cubicBezTo>
                  <a:cubicBezTo>
                    <a:pt x="27" y="5"/>
                    <a:pt x="26" y="3"/>
                    <a:pt x="25" y="2"/>
                  </a:cubicBezTo>
                  <a:cubicBezTo>
                    <a:pt x="24" y="2"/>
                    <a:pt x="24" y="0"/>
                    <a:pt x="23" y="0"/>
                  </a:cubicBezTo>
                  <a:cubicBezTo>
                    <a:pt x="19" y="0"/>
                    <a:pt x="17" y="3"/>
                    <a:pt x="13" y="4"/>
                  </a:cubicBezTo>
                  <a:cubicBezTo>
                    <a:pt x="12" y="4"/>
                    <a:pt x="10" y="4"/>
                    <a:pt x="9" y="4"/>
                  </a:cubicBezTo>
                  <a:cubicBezTo>
                    <a:pt x="6" y="4"/>
                    <a:pt x="3" y="6"/>
                    <a:pt x="0"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6" name="Freeform 32"/>
            <p:cNvSpPr>
              <a:spLocks/>
            </p:cNvSpPr>
            <p:nvPr/>
          </p:nvSpPr>
          <p:spPr bwMode="auto">
            <a:xfrm>
              <a:off x="5851525" y="1277938"/>
              <a:ext cx="307975" cy="525463"/>
            </a:xfrm>
            <a:custGeom>
              <a:avLst/>
              <a:gdLst/>
              <a:ahLst/>
              <a:cxnLst>
                <a:cxn ang="0">
                  <a:pos x="51" y="334"/>
                </a:cxn>
                <a:cxn ang="0">
                  <a:pos x="69" y="340"/>
                </a:cxn>
                <a:cxn ang="0">
                  <a:pos x="76" y="308"/>
                </a:cxn>
                <a:cxn ang="0">
                  <a:pos x="84" y="281"/>
                </a:cxn>
                <a:cxn ang="0">
                  <a:pos x="109" y="254"/>
                </a:cxn>
                <a:cxn ang="0">
                  <a:pos x="120" y="246"/>
                </a:cxn>
                <a:cxn ang="0">
                  <a:pos x="124" y="229"/>
                </a:cxn>
                <a:cxn ang="0">
                  <a:pos x="126" y="213"/>
                </a:cxn>
                <a:cxn ang="0">
                  <a:pos x="128" y="202"/>
                </a:cxn>
                <a:cxn ang="0">
                  <a:pos x="134" y="206"/>
                </a:cxn>
                <a:cxn ang="0">
                  <a:pos x="147" y="207"/>
                </a:cxn>
                <a:cxn ang="0">
                  <a:pos x="150" y="198"/>
                </a:cxn>
                <a:cxn ang="0">
                  <a:pos x="156" y="190"/>
                </a:cxn>
                <a:cxn ang="0">
                  <a:pos x="163" y="193"/>
                </a:cxn>
                <a:cxn ang="0">
                  <a:pos x="177" y="174"/>
                </a:cxn>
                <a:cxn ang="0">
                  <a:pos x="194" y="152"/>
                </a:cxn>
                <a:cxn ang="0">
                  <a:pos x="197" y="135"/>
                </a:cxn>
                <a:cxn ang="0">
                  <a:pos x="189" y="125"/>
                </a:cxn>
                <a:cxn ang="0">
                  <a:pos x="184" y="120"/>
                </a:cxn>
                <a:cxn ang="0">
                  <a:pos x="164" y="112"/>
                </a:cxn>
                <a:cxn ang="0">
                  <a:pos x="150" y="94"/>
                </a:cxn>
                <a:cxn ang="0">
                  <a:pos x="136" y="90"/>
                </a:cxn>
                <a:cxn ang="0">
                  <a:pos x="125" y="65"/>
                </a:cxn>
                <a:cxn ang="0">
                  <a:pos x="111" y="26"/>
                </a:cxn>
                <a:cxn ang="0">
                  <a:pos x="103" y="9"/>
                </a:cxn>
                <a:cxn ang="0">
                  <a:pos x="79" y="0"/>
                </a:cxn>
                <a:cxn ang="0">
                  <a:pos x="69" y="13"/>
                </a:cxn>
                <a:cxn ang="0">
                  <a:pos x="54" y="20"/>
                </a:cxn>
                <a:cxn ang="0">
                  <a:pos x="27" y="16"/>
                </a:cxn>
                <a:cxn ang="0">
                  <a:pos x="17" y="51"/>
                </a:cxn>
                <a:cxn ang="0">
                  <a:pos x="13" y="88"/>
                </a:cxn>
                <a:cxn ang="0">
                  <a:pos x="16" y="139"/>
                </a:cxn>
                <a:cxn ang="0">
                  <a:pos x="10" y="164"/>
                </a:cxn>
                <a:cxn ang="0">
                  <a:pos x="6" y="170"/>
                </a:cxn>
                <a:cxn ang="0">
                  <a:pos x="8" y="186"/>
                </a:cxn>
                <a:cxn ang="0">
                  <a:pos x="6" y="195"/>
                </a:cxn>
                <a:cxn ang="0">
                  <a:pos x="0" y="199"/>
                </a:cxn>
              </a:cxnLst>
              <a:rect l="0" t="0" r="r" b="b"/>
              <a:pathLst>
                <a:path w="199" h="340">
                  <a:moveTo>
                    <a:pt x="0" y="199"/>
                  </a:moveTo>
                  <a:cubicBezTo>
                    <a:pt x="51" y="334"/>
                    <a:pt x="51" y="334"/>
                    <a:pt x="51" y="334"/>
                  </a:cubicBezTo>
                  <a:cubicBezTo>
                    <a:pt x="57" y="337"/>
                    <a:pt x="63" y="338"/>
                    <a:pt x="69" y="340"/>
                  </a:cubicBezTo>
                  <a:cubicBezTo>
                    <a:pt x="69" y="340"/>
                    <a:pt x="69" y="340"/>
                    <a:pt x="69" y="340"/>
                  </a:cubicBezTo>
                  <a:cubicBezTo>
                    <a:pt x="69" y="340"/>
                    <a:pt x="69" y="340"/>
                    <a:pt x="69" y="339"/>
                  </a:cubicBezTo>
                  <a:cubicBezTo>
                    <a:pt x="71" y="327"/>
                    <a:pt x="71" y="320"/>
                    <a:pt x="76" y="308"/>
                  </a:cubicBezTo>
                  <a:cubicBezTo>
                    <a:pt x="77" y="305"/>
                    <a:pt x="79" y="304"/>
                    <a:pt x="80" y="301"/>
                  </a:cubicBezTo>
                  <a:cubicBezTo>
                    <a:pt x="83" y="294"/>
                    <a:pt x="84" y="289"/>
                    <a:pt x="84" y="281"/>
                  </a:cubicBezTo>
                  <a:cubicBezTo>
                    <a:pt x="88" y="275"/>
                    <a:pt x="92" y="274"/>
                    <a:pt x="98" y="270"/>
                  </a:cubicBezTo>
                  <a:cubicBezTo>
                    <a:pt x="104" y="265"/>
                    <a:pt x="105" y="260"/>
                    <a:pt x="109" y="254"/>
                  </a:cubicBezTo>
                  <a:cubicBezTo>
                    <a:pt x="111" y="251"/>
                    <a:pt x="112" y="248"/>
                    <a:pt x="116" y="247"/>
                  </a:cubicBezTo>
                  <a:cubicBezTo>
                    <a:pt x="117" y="247"/>
                    <a:pt x="118" y="247"/>
                    <a:pt x="120" y="246"/>
                  </a:cubicBezTo>
                  <a:cubicBezTo>
                    <a:pt x="122" y="245"/>
                    <a:pt x="122" y="243"/>
                    <a:pt x="123" y="240"/>
                  </a:cubicBezTo>
                  <a:cubicBezTo>
                    <a:pt x="124" y="236"/>
                    <a:pt x="124" y="233"/>
                    <a:pt x="124" y="229"/>
                  </a:cubicBezTo>
                  <a:cubicBezTo>
                    <a:pt x="125" y="227"/>
                    <a:pt x="126" y="225"/>
                    <a:pt x="126" y="223"/>
                  </a:cubicBezTo>
                  <a:cubicBezTo>
                    <a:pt x="126" y="213"/>
                    <a:pt x="126" y="213"/>
                    <a:pt x="126" y="213"/>
                  </a:cubicBezTo>
                  <a:cubicBezTo>
                    <a:pt x="122" y="204"/>
                    <a:pt x="122" y="204"/>
                    <a:pt x="122" y="204"/>
                  </a:cubicBezTo>
                  <a:cubicBezTo>
                    <a:pt x="125" y="203"/>
                    <a:pt x="126" y="203"/>
                    <a:pt x="128" y="202"/>
                  </a:cubicBezTo>
                  <a:cubicBezTo>
                    <a:pt x="129" y="202"/>
                    <a:pt x="129" y="201"/>
                    <a:pt x="130" y="201"/>
                  </a:cubicBezTo>
                  <a:cubicBezTo>
                    <a:pt x="133" y="201"/>
                    <a:pt x="133" y="204"/>
                    <a:pt x="134" y="206"/>
                  </a:cubicBezTo>
                  <a:cubicBezTo>
                    <a:pt x="135" y="208"/>
                    <a:pt x="136" y="209"/>
                    <a:pt x="137" y="212"/>
                  </a:cubicBezTo>
                  <a:cubicBezTo>
                    <a:pt x="141" y="211"/>
                    <a:pt x="144" y="211"/>
                    <a:pt x="147" y="207"/>
                  </a:cubicBezTo>
                  <a:cubicBezTo>
                    <a:pt x="147" y="206"/>
                    <a:pt x="147" y="205"/>
                    <a:pt x="147" y="204"/>
                  </a:cubicBezTo>
                  <a:cubicBezTo>
                    <a:pt x="148" y="201"/>
                    <a:pt x="149" y="200"/>
                    <a:pt x="150" y="198"/>
                  </a:cubicBezTo>
                  <a:cubicBezTo>
                    <a:pt x="152" y="196"/>
                    <a:pt x="153" y="194"/>
                    <a:pt x="154" y="192"/>
                  </a:cubicBezTo>
                  <a:cubicBezTo>
                    <a:pt x="155" y="191"/>
                    <a:pt x="155" y="190"/>
                    <a:pt x="156" y="190"/>
                  </a:cubicBezTo>
                  <a:cubicBezTo>
                    <a:pt x="158" y="190"/>
                    <a:pt x="159" y="192"/>
                    <a:pt x="161" y="193"/>
                  </a:cubicBezTo>
                  <a:cubicBezTo>
                    <a:pt x="162" y="193"/>
                    <a:pt x="162" y="193"/>
                    <a:pt x="163" y="193"/>
                  </a:cubicBezTo>
                  <a:cubicBezTo>
                    <a:pt x="165" y="189"/>
                    <a:pt x="165" y="187"/>
                    <a:pt x="167" y="183"/>
                  </a:cubicBezTo>
                  <a:cubicBezTo>
                    <a:pt x="170" y="179"/>
                    <a:pt x="173" y="177"/>
                    <a:pt x="177" y="174"/>
                  </a:cubicBezTo>
                  <a:cubicBezTo>
                    <a:pt x="179" y="172"/>
                    <a:pt x="180" y="170"/>
                    <a:pt x="182" y="169"/>
                  </a:cubicBezTo>
                  <a:cubicBezTo>
                    <a:pt x="189" y="164"/>
                    <a:pt x="191" y="159"/>
                    <a:pt x="194" y="152"/>
                  </a:cubicBezTo>
                  <a:cubicBezTo>
                    <a:pt x="197" y="148"/>
                    <a:pt x="199" y="146"/>
                    <a:pt x="199" y="141"/>
                  </a:cubicBezTo>
                  <a:cubicBezTo>
                    <a:pt x="199" y="138"/>
                    <a:pt x="199" y="137"/>
                    <a:pt x="197" y="135"/>
                  </a:cubicBezTo>
                  <a:cubicBezTo>
                    <a:pt x="196" y="133"/>
                    <a:pt x="193" y="133"/>
                    <a:pt x="192" y="131"/>
                  </a:cubicBezTo>
                  <a:cubicBezTo>
                    <a:pt x="190" y="129"/>
                    <a:pt x="190" y="127"/>
                    <a:pt x="189" y="125"/>
                  </a:cubicBezTo>
                  <a:cubicBezTo>
                    <a:pt x="188" y="123"/>
                    <a:pt x="186" y="122"/>
                    <a:pt x="184" y="120"/>
                  </a:cubicBezTo>
                  <a:cubicBezTo>
                    <a:pt x="184" y="120"/>
                    <a:pt x="184" y="120"/>
                    <a:pt x="184" y="120"/>
                  </a:cubicBezTo>
                  <a:cubicBezTo>
                    <a:pt x="179" y="119"/>
                    <a:pt x="176" y="116"/>
                    <a:pt x="172" y="114"/>
                  </a:cubicBezTo>
                  <a:cubicBezTo>
                    <a:pt x="169" y="113"/>
                    <a:pt x="166" y="114"/>
                    <a:pt x="164" y="112"/>
                  </a:cubicBezTo>
                  <a:cubicBezTo>
                    <a:pt x="163" y="111"/>
                    <a:pt x="162" y="109"/>
                    <a:pt x="162" y="108"/>
                  </a:cubicBezTo>
                  <a:cubicBezTo>
                    <a:pt x="158" y="102"/>
                    <a:pt x="156" y="97"/>
                    <a:pt x="150" y="94"/>
                  </a:cubicBezTo>
                  <a:cubicBezTo>
                    <a:pt x="147" y="92"/>
                    <a:pt x="145" y="91"/>
                    <a:pt x="142" y="91"/>
                  </a:cubicBezTo>
                  <a:cubicBezTo>
                    <a:pt x="140" y="91"/>
                    <a:pt x="138" y="91"/>
                    <a:pt x="136" y="90"/>
                  </a:cubicBezTo>
                  <a:cubicBezTo>
                    <a:pt x="135" y="88"/>
                    <a:pt x="136" y="86"/>
                    <a:pt x="135" y="84"/>
                  </a:cubicBezTo>
                  <a:cubicBezTo>
                    <a:pt x="132" y="76"/>
                    <a:pt x="128" y="73"/>
                    <a:pt x="125" y="65"/>
                  </a:cubicBezTo>
                  <a:cubicBezTo>
                    <a:pt x="123" y="60"/>
                    <a:pt x="123" y="56"/>
                    <a:pt x="121" y="51"/>
                  </a:cubicBezTo>
                  <a:cubicBezTo>
                    <a:pt x="117" y="41"/>
                    <a:pt x="115" y="36"/>
                    <a:pt x="111" y="26"/>
                  </a:cubicBezTo>
                  <a:cubicBezTo>
                    <a:pt x="110" y="21"/>
                    <a:pt x="109" y="19"/>
                    <a:pt x="106" y="14"/>
                  </a:cubicBezTo>
                  <a:cubicBezTo>
                    <a:pt x="105" y="12"/>
                    <a:pt x="105" y="10"/>
                    <a:pt x="103" y="9"/>
                  </a:cubicBezTo>
                  <a:cubicBezTo>
                    <a:pt x="100" y="6"/>
                    <a:pt x="97" y="7"/>
                    <a:pt x="93" y="5"/>
                  </a:cubicBezTo>
                  <a:cubicBezTo>
                    <a:pt x="88" y="3"/>
                    <a:pt x="85" y="0"/>
                    <a:pt x="79" y="0"/>
                  </a:cubicBezTo>
                  <a:cubicBezTo>
                    <a:pt x="75" y="0"/>
                    <a:pt x="74" y="4"/>
                    <a:pt x="72" y="7"/>
                  </a:cubicBezTo>
                  <a:cubicBezTo>
                    <a:pt x="71" y="9"/>
                    <a:pt x="70" y="10"/>
                    <a:pt x="69" y="13"/>
                  </a:cubicBezTo>
                  <a:cubicBezTo>
                    <a:pt x="64" y="16"/>
                    <a:pt x="59" y="15"/>
                    <a:pt x="55" y="18"/>
                  </a:cubicBezTo>
                  <a:cubicBezTo>
                    <a:pt x="54" y="19"/>
                    <a:pt x="54" y="20"/>
                    <a:pt x="54" y="20"/>
                  </a:cubicBezTo>
                  <a:cubicBezTo>
                    <a:pt x="50" y="25"/>
                    <a:pt x="47" y="27"/>
                    <a:pt x="43" y="30"/>
                  </a:cubicBezTo>
                  <a:cubicBezTo>
                    <a:pt x="38" y="23"/>
                    <a:pt x="32" y="22"/>
                    <a:pt x="27" y="16"/>
                  </a:cubicBezTo>
                  <a:cubicBezTo>
                    <a:pt x="27" y="23"/>
                    <a:pt x="22" y="26"/>
                    <a:pt x="21" y="33"/>
                  </a:cubicBezTo>
                  <a:cubicBezTo>
                    <a:pt x="20" y="40"/>
                    <a:pt x="18" y="44"/>
                    <a:pt x="17" y="51"/>
                  </a:cubicBezTo>
                  <a:cubicBezTo>
                    <a:pt x="16" y="57"/>
                    <a:pt x="16" y="60"/>
                    <a:pt x="15" y="66"/>
                  </a:cubicBezTo>
                  <a:cubicBezTo>
                    <a:pt x="14" y="75"/>
                    <a:pt x="13" y="80"/>
                    <a:pt x="13" y="88"/>
                  </a:cubicBezTo>
                  <a:cubicBezTo>
                    <a:pt x="13" y="103"/>
                    <a:pt x="15" y="112"/>
                    <a:pt x="16" y="127"/>
                  </a:cubicBezTo>
                  <a:cubicBezTo>
                    <a:pt x="16" y="139"/>
                    <a:pt x="16" y="139"/>
                    <a:pt x="16" y="139"/>
                  </a:cubicBezTo>
                  <a:cubicBezTo>
                    <a:pt x="16" y="145"/>
                    <a:pt x="15" y="148"/>
                    <a:pt x="14" y="154"/>
                  </a:cubicBezTo>
                  <a:cubicBezTo>
                    <a:pt x="13" y="158"/>
                    <a:pt x="12" y="160"/>
                    <a:pt x="10" y="164"/>
                  </a:cubicBezTo>
                  <a:cubicBezTo>
                    <a:pt x="9" y="166"/>
                    <a:pt x="8" y="166"/>
                    <a:pt x="7" y="168"/>
                  </a:cubicBezTo>
                  <a:cubicBezTo>
                    <a:pt x="7" y="169"/>
                    <a:pt x="6" y="169"/>
                    <a:pt x="6" y="170"/>
                  </a:cubicBezTo>
                  <a:cubicBezTo>
                    <a:pt x="6" y="173"/>
                    <a:pt x="10" y="173"/>
                    <a:pt x="10" y="176"/>
                  </a:cubicBezTo>
                  <a:cubicBezTo>
                    <a:pt x="10" y="180"/>
                    <a:pt x="9" y="182"/>
                    <a:pt x="8" y="186"/>
                  </a:cubicBezTo>
                  <a:cubicBezTo>
                    <a:pt x="8" y="189"/>
                    <a:pt x="9" y="191"/>
                    <a:pt x="8" y="194"/>
                  </a:cubicBezTo>
                  <a:cubicBezTo>
                    <a:pt x="8" y="195"/>
                    <a:pt x="7" y="195"/>
                    <a:pt x="6" y="195"/>
                  </a:cubicBezTo>
                  <a:cubicBezTo>
                    <a:pt x="5" y="197"/>
                    <a:pt x="3" y="198"/>
                    <a:pt x="1" y="199"/>
                  </a:cubicBezTo>
                  <a:cubicBezTo>
                    <a:pt x="0" y="199"/>
                    <a:pt x="0" y="199"/>
                    <a:pt x="0" y="19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7" name="Freeform 33"/>
            <p:cNvSpPr>
              <a:spLocks/>
            </p:cNvSpPr>
            <p:nvPr/>
          </p:nvSpPr>
          <p:spPr bwMode="auto">
            <a:xfrm>
              <a:off x="5694363" y="1620838"/>
              <a:ext cx="153988" cy="290513"/>
            </a:xfrm>
            <a:custGeom>
              <a:avLst/>
              <a:gdLst/>
              <a:ahLst/>
              <a:cxnLst>
                <a:cxn ang="0">
                  <a:pos x="56" y="188"/>
                </a:cxn>
                <a:cxn ang="0">
                  <a:pos x="99" y="175"/>
                </a:cxn>
                <a:cxn ang="0">
                  <a:pos x="99" y="175"/>
                </a:cxn>
                <a:cxn ang="0">
                  <a:pos x="94" y="166"/>
                </a:cxn>
                <a:cxn ang="0">
                  <a:pos x="93" y="154"/>
                </a:cxn>
                <a:cxn ang="0">
                  <a:pos x="89" y="143"/>
                </a:cxn>
                <a:cxn ang="0">
                  <a:pos x="86" y="127"/>
                </a:cxn>
                <a:cxn ang="0">
                  <a:pos x="82" y="109"/>
                </a:cxn>
                <a:cxn ang="0">
                  <a:pos x="83" y="102"/>
                </a:cxn>
                <a:cxn ang="0">
                  <a:pos x="84" y="90"/>
                </a:cxn>
                <a:cxn ang="0">
                  <a:pos x="86" y="81"/>
                </a:cxn>
                <a:cxn ang="0">
                  <a:pos x="86" y="71"/>
                </a:cxn>
                <a:cxn ang="0">
                  <a:pos x="88" y="61"/>
                </a:cxn>
                <a:cxn ang="0">
                  <a:pos x="86" y="56"/>
                </a:cxn>
                <a:cxn ang="0">
                  <a:pos x="91" y="46"/>
                </a:cxn>
                <a:cxn ang="0">
                  <a:pos x="95" y="38"/>
                </a:cxn>
                <a:cxn ang="0">
                  <a:pos x="99" y="28"/>
                </a:cxn>
                <a:cxn ang="0">
                  <a:pos x="89" y="17"/>
                </a:cxn>
                <a:cxn ang="0">
                  <a:pos x="85" y="0"/>
                </a:cxn>
                <a:cxn ang="0">
                  <a:pos x="85" y="0"/>
                </a:cxn>
                <a:cxn ang="0">
                  <a:pos x="0" y="33"/>
                </a:cxn>
                <a:cxn ang="0">
                  <a:pos x="0" y="33"/>
                </a:cxn>
                <a:cxn ang="0">
                  <a:pos x="3" y="49"/>
                </a:cxn>
                <a:cxn ang="0">
                  <a:pos x="5" y="58"/>
                </a:cxn>
                <a:cxn ang="0">
                  <a:pos x="9" y="64"/>
                </a:cxn>
                <a:cxn ang="0">
                  <a:pos x="16" y="84"/>
                </a:cxn>
                <a:cxn ang="0">
                  <a:pos x="25" y="109"/>
                </a:cxn>
                <a:cxn ang="0">
                  <a:pos x="30" y="120"/>
                </a:cxn>
                <a:cxn ang="0">
                  <a:pos x="41" y="131"/>
                </a:cxn>
                <a:cxn ang="0">
                  <a:pos x="55" y="179"/>
                </a:cxn>
                <a:cxn ang="0">
                  <a:pos x="56" y="188"/>
                </a:cxn>
              </a:cxnLst>
              <a:rect l="0" t="0" r="r" b="b"/>
              <a:pathLst>
                <a:path w="99" h="188">
                  <a:moveTo>
                    <a:pt x="56" y="188"/>
                  </a:moveTo>
                  <a:cubicBezTo>
                    <a:pt x="99" y="175"/>
                    <a:pt x="99" y="175"/>
                    <a:pt x="99" y="175"/>
                  </a:cubicBezTo>
                  <a:cubicBezTo>
                    <a:pt x="99" y="175"/>
                    <a:pt x="99" y="175"/>
                    <a:pt x="99" y="175"/>
                  </a:cubicBezTo>
                  <a:cubicBezTo>
                    <a:pt x="97" y="172"/>
                    <a:pt x="95" y="170"/>
                    <a:pt x="94" y="166"/>
                  </a:cubicBezTo>
                  <a:cubicBezTo>
                    <a:pt x="93" y="161"/>
                    <a:pt x="94" y="159"/>
                    <a:pt x="93" y="154"/>
                  </a:cubicBezTo>
                  <a:cubicBezTo>
                    <a:pt x="92" y="150"/>
                    <a:pt x="91" y="147"/>
                    <a:pt x="89" y="143"/>
                  </a:cubicBezTo>
                  <a:cubicBezTo>
                    <a:pt x="87" y="137"/>
                    <a:pt x="87" y="133"/>
                    <a:pt x="86" y="127"/>
                  </a:cubicBezTo>
                  <a:cubicBezTo>
                    <a:pt x="85" y="120"/>
                    <a:pt x="82" y="116"/>
                    <a:pt x="82" y="109"/>
                  </a:cubicBezTo>
                  <a:cubicBezTo>
                    <a:pt x="82" y="106"/>
                    <a:pt x="83" y="104"/>
                    <a:pt x="83" y="102"/>
                  </a:cubicBezTo>
                  <a:cubicBezTo>
                    <a:pt x="84" y="98"/>
                    <a:pt x="84" y="95"/>
                    <a:pt x="84" y="90"/>
                  </a:cubicBezTo>
                  <a:cubicBezTo>
                    <a:pt x="85" y="87"/>
                    <a:pt x="86" y="85"/>
                    <a:pt x="86" y="81"/>
                  </a:cubicBezTo>
                  <a:cubicBezTo>
                    <a:pt x="86" y="71"/>
                    <a:pt x="86" y="71"/>
                    <a:pt x="86" y="71"/>
                  </a:cubicBezTo>
                  <a:cubicBezTo>
                    <a:pt x="88" y="61"/>
                    <a:pt x="88" y="61"/>
                    <a:pt x="88" y="61"/>
                  </a:cubicBezTo>
                  <a:cubicBezTo>
                    <a:pt x="87" y="59"/>
                    <a:pt x="86" y="59"/>
                    <a:pt x="86" y="56"/>
                  </a:cubicBezTo>
                  <a:cubicBezTo>
                    <a:pt x="86" y="52"/>
                    <a:pt x="89" y="50"/>
                    <a:pt x="91" y="46"/>
                  </a:cubicBezTo>
                  <a:cubicBezTo>
                    <a:pt x="93" y="43"/>
                    <a:pt x="93" y="41"/>
                    <a:pt x="95" y="38"/>
                  </a:cubicBezTo>
                  <a:cubicBezTo>
                    <a:pt x="97" y="35"/>
                    <a:pt x="99" y="33"/>
                    <a:pt x="99" y="28"/>
                  </a:cubicBezTo>
                  <a:cubicBezTo>
                    <a:pt x="99" y="23"/>
                    <a:pt x="92" y="22"/>
                    <a:pt x="89" y="17"/>
                  </a:cubicBezTo>
                  <a:cubicBezTo>
                    <a:pt x="87" y="11"/>
                    <a:pt x="87" y="6"/>
                    <a:pt x="85" y="0"/>
                  </a:cubicBezTo>
                  <a:cubicBezTo>
                    <a:pt x="85" y="0"/>
                    <a:pt x="85" y="0"/>
                    <a:pt x="85" y="0"/>
                  </a:cubicBezTo>
                  <a:cubicBezTo>
                    <a:pt x="0" y="33"/>
                    <a:pt x="0" y="33"/>
                    <a:pt x="0" y="33"/>
                  </a:cubicBezTo>
                  <a:cubicBezTo>
                    <a:pt x="0" y="33"/>
                    <a:pt x="0" y="33"/>
                    <a:pt x="0" y="33"/>
                  </a:cubicBezTo>
                  <a:cubicBezTo>
                    <a:pt x="0" y="39"/>
                    <a:pt x="2" y="43"/>
                    <a:pt x="3" y="49"/>
                  </a:cubicBezTo>
                  <a:cubicBezTo>
                    <a:pt x="4" y="52"/>
                    <a:pt x="4" y="55"/>
                    <a:pt x="5" y="58"/>
                  </a:cubicBezTo>
                  <a:cubicBezTo>
                    <a:pt x="6" y="61"/>
                    <a:pt x="7" y="62"/>
                    <a:pt x="9" y="64"/>
                  </a:cubicBezTo>
                  <a:cubicBezTo>
                    <a:pt x="13" y="71"/>
                    <a:pt x="15" y="76"/>
                    <a:pt x="16" y="84"/>
                  </a:cubicBezTo>
                  <a:cubicBezTo>
                    <a:pt x="18" y="94"/>
                    <a:pt x="23" y="99"/>
                    <a:pt x="25" y="109"/>
                  </a:cubicBezTo>
                  <a:cubicBezTo>
                    <a:pt x="26" y="114"/>
                    <a:pt x="27" y="116"/>
                    <a:pt x="30" y="120"/>
                  </a:cubicBezTo>
                  <a:cubicBezTo>
                    <a:pt x="33" y="126"/>
                    <a:pt x="35" y="129"/>
                    <a:pt x="41" y="131"/>
                  </a:cubicBezTo>
                  <a:cubicBezTo>
                    <a:pt x="55" y="179"/>
                    <a:pt x="55" y="179"/>
                    <a:pt x="55" y="179"/>
                  </a:cubicBezTo>
                  <a:cubicBezTo>
                    <a:pt x="55" y="183"/>
                    <a:pt x="56" y="184"/>
                    <a:pt x="56" y="18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8" name="Freeform 34"/>
            <p:cNvSpPr>
              <a:spLocks/>
            </p:cNvSpPr>
            <p:nvPr/>
          </p:nvSpPr>
          <p:spPr bwMode="auto">
            <a:xfrm>
              <a:off x="5821363" y="1585913"/>
              <a:ext cx="138113" cy="304800"/>
            </a:xfrm>
            <a:custGeom>
              <a:avLst/>
              <a:gdLst/>
              <a:ahLst/>
              <a:cxnLst>
                <a:cxn ang="0">
                  <a:pos x="20" y="0"/>
                </a:cxn>
                <a:cxn ang="0">
                  <a:pos x="71" y="135"/>
                </a:cxn>
                <a:cxn ang="0">
                  <a:pos x="89" y="141"/>
                </a:cxn>
                <a:cxn ang="0">
                  <a:pos x="89" y="141"/>
                </a:cxn>
                <a:cxn ang="0">
                  <a:pos x="87" y="152"/>
                </a:cxn>
                <a:cxn ang="0">
                  <a:pos x="86" y="156"/>
                </a:cxn>
                <a:cxn ang="0">
                  <a:pos x="86" y="156"/>
                </a:cxn>
                <a:cxn ang="0">
                  <a:pos x="76" y="166"/>
                </a:cxn>
                <a:cxn ang="0">
                  <a:pos x="69" y="177"/>
                </a:cxn>
                <a:cxn ang="0">
                  <a:pos x="17" y="198"/>
                </a:cxn>
                <a:cxn ang="0">
                  <a:pos x="17" y="198"/>
                </a:cxn>
                <a:cxn ang="0">
                  <a:pos x="12" y="189"/>
                </a:cxn>
                <a:cxn ang="0">
                  <a:pos x="11" y="177"/>
                </a:cxn>
                <a:cxn ang="0">
                  <a:pos x="7" y="166"/>
                </a:cxn>
                <a:cxn ang="0">
                  <a:pos x="4" y="150"/>
                </a:cxn>
                <a:cxn ang="0">
                  <a:pos x="0" y="132"/>
                </a:cxn>
                <a:cxn ang="0">
                  <a:pos x="1" y="125"/>
                </a:cxn>
                <a:cxn ang="0">
                  <a:pos x="2" y="113"/>
                </a:cxn>
                <a:cxn ang="0">
                  <a:pos x="4" y="104"/>
                </a:cxn>
                <a:cxn ang="0">
                  <a:pos x="4" y="94"/>
                </a:cxn>
                <a:cxn ang="0">
                  <a:pos x="6" y="84"/>
                </a:cxn>
                <a:cxn ang="0">
                  <a:pos x="4" y="79"/>
                </a:cxn>
                <a:cxn ang="0">
                  <a:pos x="9" y="69"/>
                </a:cxn>
                <a:cxn ang="0">
                  <a:pos x="13" y="61"/>
                </a:cxn>
                <a:cxn ang="0">
                  <a:pos x="17" y="51"/>
                </a:cxn>
                <a:cxn ang="0">
                  <a:pos x="7" y="40"/>
                </a:cxn>
                <a:cxn ang="0">
                  <a:pos x="3" y="23"/>
                </a:cxn>
                <a:cxn ang="0">
                  <a:pos x="3" y="23"/>
                </a:cxn>
                <a:cxn ang="0">
                  <a:pos x="2" y="19"/>
                </a:cxn>
                <a:cxn ang="0">
                  <a:pos x="5" y="10"/>
                </a:cxn>
                <a:cxn ang="0">
                  <a:pos x="11" y="3"/>
                </a:cxn>
                <a:cxn ang="0">
                  <a:pos x="20" y="0"/>
                </a:cxn>
              </a:cxnLst>
              <a:rect l="0" t="0" r="r" b="b"/>
              <a:pathLst>
                <a:path w="89" h="198">
                  <a:moveTo>
                    <a:pt x="20" y="0"/>
                  </a:moveTo>
                  <a:cubicBezTo>
                    <a:pt x="71" y="135"/>
                    <a:pt x="71" y="135"/>
                    <a:pt x="71" y="135"/>
                  </a:cubicBezTo>
                  <a:cubicBezTo>
                    <a:pt x="77" y="138"/>
                    <a:pt x="83" y="139"/>
                    <a:pt x="89" y="141"/>
                  </a:cubicBezTo>
                  <a:cubicBezTo>
                    <a:pt x="89" y="141"/>
                    <a:pt x="89" y="141"/>
                    <a:pt x="89" y="141"/>
                  </a:cubicBezTo>
                  <a:cubicBezTo>
                    <a:pt x="88" y="145"/>
                    <a:pt x="87" y="148"/>
                    <a:pt x="87" y="152"/>
                  </a:cubicBezTo>
                  <a:cubicBezTo>
                    <a:pt x="87" y="153"/>
                    <a:pt x="86" y="154"/>
                    <a:pt x="86" y="156"/>
                  </a:cubicBezTo>
                  <a:cubicBezTo>
                    <a:pt x="86" y="156"/>
                    <a:pt x="86" y="156"/>
                    <a:pt x="86" y="156"/>
                  </a:cubicBezTo>
                  <a:cubicBezTo>
                    <a:pt x="83" y="160"/>
                    <a:pt x="79" y="162"/>
                    <a:pt x="76" y="166"/>
                  </a:cubicBezTo>
                  <a:cubicBezTo>
                    <a:pt x="73" y="170"/>
                    <a:pt x="71" y="173"/>
                    <a:pt x="69" y="177"/>
                  </a:cubicBezTo>
                  <a:cubicBezTo>
                    <a:pt x="17" y="198"/>
                    <a:pt x="17" y="198"/>
                    <a:pt x="17" y="198"/>
                  </a:cubicBezTo>
                  <a:cubicBezTo>
                    <a:pt x="17" y="198"/>
                    <a:pt x="17" y="198"/>
                    <a:pt x="17" y="198"/>
                  </a:cubicBezTo>
                  <a:cubicBezTo>
                    <a:pt x="15" y="195"/>
                    <a:pt x="13" y="193"/>
                    <a:pt x="12" y="189"/>
                  </a:cubicBezTo>
                  <a:cubicBezTo>
                    <a:pt x="11" y="184"/>
                    <a:pt x="12" y="182"/>
                    <a:pt x="11" y="177"/>
                  </a:cubicBezTo>
                  <a:cubicBezTo>
                    <a:pt x="10" y="173"/>
                    <a:pt x="9" y="170"/>
                    <a:pt x="7" y="166"/>
                  </a:cubicBezTo>
                  <a:cubicBezTo>
                    <a:pt x="5" y="160"/>
                    <a:pt x="5" y="156"/>
                    <a:pt x="4" y="150"/>
                  </a:cubicBezTo>
                  <a:cubicBezTo>
                    <a:pt x="3" y="143"/>
                    <a:pt x="0" y="139"/>
                    <a:pt x="0" y="132"/>
                  </a:cubicBezTo>
                  <a:cubicBezTo>
                    <a:pt x="0" y="129"/>
                    <a:pt x="1" y="127"/>
                    <a:pt x="1" y="125"/>
                  </a:cubicBezTo>
                  <a:cubicBezTo>
                    <a:pt x="2" y="121"/>
                    <a:pt x="2" y="118"/>
                    <a:pt x="2" y="113"/>
                  </a:cubicBezTo>
                  <a:cubicBezTo>
                    <a:pt x="3" y="110"/>
                    <a:pt x="4" y="108"/>
                    <a:pt x="4" y="104"/>
                  </a:cubicBezTo>
                  <a:cubicBezTo>
                    <a:pt x="4" y="94"/>
                    <a:pt x="4" y="94"/>
                    <a:pt x="4" y="94"/>
                  </a:cubicBezTo>
                  <a:cubicBezTo>
                    <a:pt x="6" y="84"/>
                    <a:pt x="6" y="84"/>
                    <a:pt x="6" y="84"/>
                  </a:cubicBezTo>
                  <a:cubicBezTo>
                    <a:pt x="5" y="82"/>
                    <a:pt x="4" y="82"/>
                    <a:pt x="4" y="79"/>
                  </a:cubicBezTo>
                  <a:cubicBezTo>
                    <a:pt x="4" y="75"/>
                    <a:pt x="7" y="73"/>
                    <a:pt x="9" y="69"/>
                  </a:cubicBezTo>
                  <a:cubicBezTo>
                    <a:pt x="11" y="66"/>
                    <a:pt x="11" y="64"/>
                    <a:pt x="13" y="61"/>
                  </a:cubicBezTo>
                  <a:cubicBezTo>
                    <a:pt x="15" y="58"/>
                    <a:pt x="17" y="56"/>
                    <a:pt x="17" y="51"/>
                  </a:cubicBezTo>
                  <a:cubicBezTo>
                    <a:pt x="17" y="46"/>
                    <a:pt x="10" y="45"/>
                    <a:pt x="7" y="40"/>
                  </a:cubicBezTo>
                  <a:cubicBezTo>
                    <a:pt x="5" y="34"/>
                    <a:pt x="5" y="29"/>
                    <a:pt x="3" y="23"/>
                  </a:cubicBezTo>
                  <a:cubicBezTo>
                    <a:pt x="3" y="23"/>
                    <a:pt x="3" y="23"/>
                    <a:pt x="3" y="23"/>
                  </a:cubicBezTo>
                  <a:cubicBezTo>
                    <a:pt x="3" y="22"/>
                    <a:pt x="2" y="21"/>
                    <a:pt x="2" y="19"/>
                  </a:cubicBezTo>
                  <a:cubicBezTo>
                    <a:pt x="2" y="15"/>
                    <a:pt x="3" y="13"/>
                    <a:pt x="5" y="10"/>
                  </a:cubicBezTo>
                  <a:cubicBezTo>
                    <a:pt x="7" y="7"/>
                    <a:pt x="7" y="4"/>
                    <a:pt x="11" y="3"/>
                  </a:cubicBezTo>
                  <a:cubicBezTo>
                    <a:pt x="14" y="1"/>
                    <a:pt x="17" y="1"/>
                    <a:pt x="20"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9" name="Freeform 35"/>
            <p:cNvSpPr>
              <a:spLocks noEditPoints="1"/>
            </p:cNvSpPr>
            <p:nvPr/>
          </p:nvSpPr>
          <p:spPr bwMode="auto">
            <a:xfrm>
              <a:off x="5256213" y="1671638"/>
              <a:ext cx="687388" cy="504825"/>
            </a:xfrm>
            <a:custGeom>
              <a:avLst/>
              <a:gdLst/>
              <a:ahLst/>
              <a:cxnLst>
                <a:cxn ang="0">
                  <a:pos x="356" y="321"/>
                </a:cxn>
                <a:cxn ang="0">
                  <a:pos x="377" y="312"/>
                </a:cxn>
                <a:cxn ang="0">
                  <a:pos x="404" y="292"/>
                </a:cxn>
                <a:cxn ang="0">
                  <a:pos x="418" y="279"/>
                </a:cxn>
                <a:cxn ang="0">
                  <a:pos x="436" y="262"/>
                </a:cxn>
                <a:cxn ang="0">
                  <a:pos x="445" y="250"/>
                </a:cxn>
                <a:cxn ang="0">
                  <a:pos x="427" y="262"/>
                </a:cxn>
                <a:cxn ang="0">
                  <a:pos x="412" y="270"/>
                </a:cxn>
                <a:cxn ang="0">
                  <a:pos x="369" y="293"/>
                </a:cxn>
                <a:cxn ang="0">
                  <a:pos x="356" y="317"/>
                </a:cxn>
                <a:cxn ang="0">
                  <a:pos x="360" y="287"/>
                </a:cxn>
                <a:cxn ang="0">
                  <a:pos x="341" y="289"/>
                </a:cxn>
                <a:cxn ang="0">
                  <a:pos x="316" y="288"/>
                </a:cxn>
                <a:cxn ang="0">
                  <a:pos x="297" y="281"/>
                </a:cxn>
                <a:cxn ang="0">
                  <a:pos x="275" y="266"/>
                </a:cxn>
                <a:cxn ang="0">
                  <a:pos x="267" y="255"/>
                </a:cxn>
                <a:cxn ang="0">
                  <a:pos x="251" y="250"/>
                </a:cxn>
                <a:cxn ang="0">
                  <a:pos x="0" y="327"/>
                </a:cxn>
                <a:cxn ang="0">
                  <a:pos x="22" y="303"/>
                </a:cxn>
                <a:cxn ang="0">
                  <a:pos x="34" y="291"/>
                </a:cxn>
                <a:cxn ang="0">
                  <a:pos x="46" y="279"/>
                </a:cxn>
                <a:cxn ang="0">
                  <a:pos x="63" y="256"/>
                </a:cxn>
                <a:cxn ang="0">
                  <a:pos x="55" y="246"/>
                </a:cxn>
                <a:cxn ang="0">
                  <a:pos x="54" y="246"/>
                </a:cxn>
                <a:cxn ang="0">
                  <a:pos x="42" y="223"/>
                </a:cxn>
                <a:cxn ang="0">
                  <a:pos x="68" y="212"/>
                </a:cxn>
                <a:cxn ang="0">
                  <a:pos x="96" y="202"/>
                </a:cxn>
                <a:cxn ang="0">
                  <a:pos x="117" y="201"/>
                </a:cxn>
                <a:cxn ang="0">
                  <a:pos x="147" y="188"/>
                </a:cxn>
                <a:cxn ang="0">
                  <a:pos x="161" y="180"/>
                </a:cxn>
                <a:cxn ang="0">
                  <a:pos x="177" y="169"/>
                </a:cxn>
                <a:cxn ang="0">
                  <a:pos x="180" y="158"/>
                </a:cxn>
                <a:cxn ang="0">
                  <a:pos x="171" y="144"/>
                </a:cxn>
                <a:cxn ang="0">
                  <a:pos x="176" y="137"/>
                </a:cxn>
                <a:cxn ang="0">
                  <a:pos x="174" y="125"/>
                </a:cxn>
                <a:cxn ang="0">
                  <a:pos x="158" y="124"/>
                </a:cxn>
                <a:cxn ang="0">
                  <a:pos x="159" y="112"/>
                </a:cxn>
                <a:cxn ang="0">
                  <a:pos x="176" y="90"/>
                </a:cxn>
                <a:cxn ang="0">
                  <a:pos x="178" y="78"/>
                </a:cxn>
                <a:cxn ang="0">
                  <a:pos x="196" y="43"/>
                </a:cxn>
                <a:cxn ang="0">
                  <a:pos x="226" y="23"/>
                </a:cxn>
                <a:cxn ang="0">
                  <a:pos x="284" y="0"/>
                </a:cxn>
                <a:cxn ang="0">
                  <a:pos x="289" y="25"/>
                </a:cxn>
                <a:cxn ang="0">
                  <a:pos x="300" y="51"/>
                </a:cxn>
                <a:cxn ang="0">
                  <a:pos x="314" y="87"/>
                </a:cxn>
                <a:cxn ang="0">
                  <a:pos x="339" y="146"/>
                </a:cxn>
                <a:cxn ang="0">
                  <a:pos x="340" y="155"/>
                </a:cxn>
                <a:cxn ang="0">
                  <a:pos x="343" y="183"/>
                </a:cxn>
                <a:cxn ang="0">
                  <a:pos x="345" y="204"/>
                </a:cxn>
                <a:cxn ang="0">
                  <a:pos x="347" y="210"/>
                </a:cxn>
                <a:cxn ang="0">
                  <a:pos x="352" y="231"/>
                </a:cxn>
                <a:cxn ang="0">
                  <a:pos x="364" y="267"/>
                </a:cxn>
              </a:cxnLst>
              <a:rect l="0" t="0" r="r" b="b"/>
              <a:pathLst>
                <a:path w="445" h="327">
                  <a:moveTo>
                    <a:pt x="356" y="317"/>
                  </a:moveTo>
                  <a:cubicBezTo>
                    <a:pt x="356" y="321"/>
                    <a:pt x="356" y="321"/>
                    <a:pt x="356" y="321"/>
                  </a:cubicBezTo>
                  <a:cubicBezTo>
                    <a:pt x="358" y="322"/>
                    <a:pt x="358" y="322"/>
                    <a:pt x="358" y="322"/>
                  </a:cubicBezTo>
                  <a:cubicBezTo>
                    <a:pt x="365" y="318"/>
                    <a:pt x="370" y="316"/>
                    <a:pt x="377" y="312"/>
                  </a:cubicBezTo>
                  <a:cubicBezTo>
                    <a:pt x="383" y="308"/>
                    <a:pt x="386" y="304"/>
                    <a:pt x="392" y="300"/>
                  </a:cubicBezTo>
                  <a:cubicBezTo>
                    <a:pt x="397" y="297"/>
                    <a:pt x="400" y="295"/>
                    <a:pt x="404" y="292"/>
                  </a:cubicBezTo>
                  <a:cubicBezTo>
                    <a:pt x="407" y="290"/>
                    <a:pt x="408" y="288"/>
                    <a:pt x="411" y="285"/>
                  </a:cubicBezTo>
                  <a:cubicBezTo>
                    <a:pt x="413" y="282"/>
                    <a:pt x="416" y="281"/>
                    <a:pt x="418" y="279"/>
                  </a:cubicBezTo>
                  <a:cubicBezTo>
                    <a:pt x="421" y="276"/>
                    <a:pt x="422" y="274"/>
                    <a:pt x="425" y="272"/>
                  </a:cubicBezTo>
                  <a:cubicBezTo>
                    <a:pt x="429" y="268"/>
                    <a:pt x="432" y="267"/>
                    <a:pt x="436" y="262"/>
                  </a:cubicBezTo>
                  <a:cubicBezTo>
                    <a:pt x="440" y="259"/>
                    <a:pt x="445" y="257"/>
                    <a:pt x="445" y="252"/>
                  </a:cubicBezTo>
                  <a:cubicBezTo>
                    <a:pt x="445" y="251"/>
                    <a:pt x="445" y="251"/>
                    <a:pt x="445" y="250"/>
                  </a:cubicBezTo>
                  <a:cubicBezTo>
                    <a:pt x="444" y="250"/>
                    <a:pt x="443" y="249"/>
                    <a:pt x="442" y="250"/>
                  </a:cubicBezTo>
                  <a:cubicBezTo>
                    <a:pt x="436" y="254"/>
                    <a:pt x="434" y="260"/>
                    <a:pt x="427" y="262"/>
                  </a:cubicBezTo>
                  <a:cubicBezTo>
                    <a:pt x="424" y="263"/>
                    <a:pt x="422" y="263"/>
                    <a:pt x="419" y="265"/>
                  </a:cubicBezTo>
                  <a:cubicBezTo>
                    <a:pt x="416" y="266"/>
                    <a:pt x="415" y="269"/>
                    <a:pt x="412" y="270"/>
                  </a:cubicBezTo>
                  <a:cubicBezTo>
                    <a:pt x="405" y="273"/>
                    <a:pt x="401" y="275"/>
                    <a:pt x="394" y="277"/>
                  </a:cubicBezTo>
                  <a:cubicBezTo>
                    <a:pt x="382" y="280"/>
                    <a:pt x="377" y="285"/>
                    <a:pt x="369" y="293"/>
                  </a:cubicBezTo>
                  <a:cubicBezTo>
                    <a:pt x="363" y="297"/>
                    <a:pt x="361" y="301"/>
                    <a:pt x="358" y="308"/>
                  </a:cubicBezTo>
                  <a:cubicBezTo>
                    <a:pt x="357" y="311"/>
                    <a:pt x="356" y="314"/>
                    <a:pt x="356" y="317"/>
                  </a:cubicBezTo>
                  <a:close/>
                  <a:moveTo>
                    <a:pt x="366" y="278"/>
                  </a:moveTo>
                  <a:cubicBezTo>
                    <a:pt x="364" y="281"/>
                    <a:pt x="362" y="284"/>
                    <a:pt x="360" y="287"/>
                  </a:cubicBezTo>
                  <a:cubicBezTo>
                    <a:pt x="360" y="287"/>
                    <a:pt x="360" y="287"/>
                    <a:pt x="360" y="287"/>
                  </a:cubicBezTo>
                  <a:cubicBezTo>
                    <a:pt x="353" y="288"/>
                    <a:pt x="349" y="288"/>
                    <a:pt x="341" y="289"/>
                  </a:cubicBezTo>
                  <a:cubicBezTo>
                    <a:pt x="338" y="289"/>
                    <a:pt x="336" y="290"/>
                    <a:pt x="332" y="290"/>
                  </a:cubicBezTo>
                  <a:cubicBezTo>
                    <a:pt x="326" y="290"/>
                    <a:pt x="322" y="289"/>
                    <a:pt x="316" y="288"/>
                  </a:cubicBezTo>
                  <a:cubicBezTo>
                    <a:pt x="309" y="287"/>
                    <a:pt x="301" y="287"/>
                    <a:pt x="297" y="281"/>
                  </a:cubicBezTo>
                  <a:cubicBezTo>
                    <a:pt x="297" y="281"/>
                    <a:pt x="297" y="281"/>
                    <a:pt x="297" y="281"/>
                  </a:cubicBezTo>
                  <a:cubicBezTo>
                    <a:pt x="291" y="279"/>
                    <a:pt x="285" y="280"/>
                    <a:pt x="280" y="276"/>
                  </a:cubicBezTo>
                  <a:cubicBezTo>
                    <a:pt x="277" y="273"/>
                    <a:pt x="277" y="270"/>
                    <a:pt x="275" y="266"/>
                  </a:cubicBezTo>
                  <a:cubicBezTo>
                    <a:pt x="274" y="264"/>
                    <a:pt x="272" y="263"/>
                    <a:pt x="270" y="260"/>
                  </a:cubicBezTo>
                  <a:cubicBezTo>
                    <a:pt x="269" y="258"/>
                    <a:pt x="269" y="256"/>
                    <a:pt x="267" y="255"/>
                  </a:cubicBezTo>
                  <a:cubicBezTo>
                    <a:pt x="263" y="253"/>
                    <a:pt x="261" y="253"/>
                    <a:pt x="257" y="252"/>
                  </a:cubicBezTo>
                  <a:cubicBezTo>
                    <a:pt x="255" y="251"/>
                    <a:pt x="254" y="250"/>
                    <a:pt x="251" y="250"/>
                  </a:cubicBezTo>
                  <a:cubicBezTo>
                    <a:pt x="176" y="276"/>
                    <a:pt x="92" y="302"/>
                    <a:pt x="0" y="327"/>
                  </a:cubicBezTo>
                  <a:cubicBezTo>
                    <a:pt x="0" y="327"/>
                    <a:pt x="0" y="327"/>
                    <a:pt x="0" y="327"/>
                  </a:cubicBezTo>
                  <a:cubicBezTo>
                    <a:pt x="1" y="326"/>
                    <a:pt x="3" y="325"/>
                    <a:pt x="4" y="323"/>
                  </a:cubicBezTo>
                  <a:cubicBezTo>
                    <a:pt x="10" y="315"/>
                    <a:pt x="14" y="309"/>
                    <a:pt x="22" y="303"/>
                  </a:cubicBezTo>
                  <a:cubicBezTo>
                    <a:pt x="24" y="301"/>
                    <a:pt x="26" y="300"/>
                    <a:pt x="28" y="299"/>
                  </a:cubicBezTo>
                  <a:cubicBezTo>
                    <a:pt x="31" y="296"/>
                    <a:pt x="32" y="294"/>
                    <a:pt x="34" y="291"/>
                  </a:cubicBezTo>
                  <a:cubicBezTo>
                    <a:pt x="36" y="290"/>
                    <a:pt x="37" y="289"/>
                    <a:pt x="39" y="288"/>
                  </a:cubicBezTo>
                  <a:cubicBezTo>
                    <a:pt x="42" y="285"/>
                    <a:pt x="43" y="283"/>
                    <a:pt x="46" y="279"/>
                  </a:cubicBezTo>
                  <a:cubicBezTo>
                    <a:pt x="50" y="273"/>
                    <a:pt x="54" y="270"/>
                    <a:pt x="59" y="263"/>
                  </a:cubicBezTo>
                  <a:cubicBezTo>
                    <a:pt x="60" y="261"/>
                    <a:pt x="63" y="259"/>
                    <a:pt x="63" y="256"/>
                  </a:cubicBezTo>
                  <a:cubicBezTo>
                    <a:pt x="63" y="254"/>
                    <a:pt x="60" y="253"/>
                    <a:pt x="59" y="252"/>
                  </a:cubicBezTo>
                  <a:cubicBezTo>
                    <a:pt x="57" y="250"/>
                    <a:pt x="56" y="248"/>
                    <a:pt x="55" y="246"/>
                  </a:cubicBezTo>
                  <a:cubicBezTo>
                    <a:pt x="54" y="246"/>
                    <a:pt x="54" y="246"/>
                    <a:pt x="54" y="246"/>
                  </a:cubicBezTo>
                  <a:cubicBezTo>
                    <a:pt x="54" y="246"/>
                    <a:pt x="54" y="246"/>
                    <a:pt x="54" y="246"/>
                  </a:cubicBezTo>
                  <a:cubicBezTo>
                    <a:pt x="48" y="238"/>
                    <a:pt x="45" y="232"/>
                    <a:pt x="42" y="223"/>
                  </a:cubicBezTo>
                  <a:cubicBezTo>
                    <a:pt x="42" y="223"/>
                    <a:pt x="42" y="223"/>
                    <a:pt x="42" y="223"/>
                  </a:cubicBezTo>
                  <a:cubicBezTo>
                    <a:pt x="47" y="221"/>
                    <a:pt x="50" y="220"/>
                    <a:pt x="54" y="218"/>
                  </a:cubicBezTo>
                  <a:cubicBezTo>
                    <a:pt x="60" y="216"/>
                    <a:pt x="63" y="214"/>
                    <a:pt x="68" y="212"/>
                  </a:cubicBezTo>
                  <a:cubicBezTo>
                    <a:pt x="74" y="209"/>
                    <a:pt x="77" y="207"/>
                    <a:pt x="83" y="205"/>
                  </a:cubicBezTo>
                  <a:cubicBezTo>
                    <a:pt x="88" y="204"/>
                    <a:pt x="91" y="202"/>
                    <a:pt x="96" y="202"/>
                  </a:cubicBezTo>
                  <a:cubicBezTo>
                    <a:pt x="99" y="202"/>
                    <a:pt x="101" y="205"/>
                    <a:pt x="105" y="205"/>
                  </a:cubicBezTo>
                  <a:cubicBezTo>
                    <a:pt x="110" y="205"/>
                    <a:pt x="112" y="203"/>
                    <a:pt x="117" y="201"/>
                  </a:cubicBezTo>
                  <a:cubicBezTo>
                    <a:pt x="120" y="200"/>
                    <a:pt x="123" y="200"/>
                    <a:pt x="126" y="199"/>
                  </a:cubicBezTo>
                  <a:cubicBezTo>
                    <a:pt x="134" y="194"/>
                    <a:pt x="138" y="191"/>
                    <a:pt x="147" y="188"/>
                  </a:cubicBezTo>
                  <a:cubicBezTo>
                    <a:pt x="150" y="187"/>
                    <a:pt x="152" y="186"/>
                    <a:pt x="155" y="184"/>
                  </a:cubicBezTo>
                  <a:cubicBezTo>
                    <a:pt x="158" y="183"/>
                    <a:pt x="160" y="182"/>
                    <a:pt x="161" y="180"/>
                  </a:cubicBezTo>
                  <a:cubicBezTo>
                    <a:pt x="162" y="178"/>
                    <a:pt x="163" y="177"/>
                    <a:pt x="165" y="175"/>
                  </a:cubicBezTo>
                  <a:cubicBezTo>
                    <a:pt x="169" y="173"/>
                    <a:pt x="173" y="172"/>
                    <a:pt x="177" y="169"/>
                  </a:cubicBezTo>
                  <a:cubicBezTo>
                    <a:pt x="179" y="166"/>
                    <a:pt x="183" y="165"/>
                    <a:pt x="183" y="161"/>
                  </a:cubicBezTo>
                  <a:cubicBezTo>
                    <a:pt x="183" y="159"/>
                    <a:pt x="181" y="159"/>
                    <a:pt x="180" y="158"/>
                  </a:cubicBezTo>
                  <a:cubicBezTo>
                    <a:pt x="178" y="156"/>
                    <a:pt x="177" y="154"/>
                    <a:pt x="175" y="152"/>
                  </a:cubicBezTo>
                  <a:cubicBezTo>
                    <a:pt x="173" y="149"/>
                    <a:pt x="171" y="148"/>
                    <a:pt x="171" y="144"/>
                  </a:cubicBezTo>
                  <a:cubicBezTo>
                    <a:pt x="171" y="144"/>
                    <a:pt x="173" y="144"/>
                    <a:pt x="173" y="143"/>
                  </a:cubicBezTo>
                  <a:cubicBezTo>
                    <a:pt x="175" y="141"/>
                    <a:pt x="176" y="140"/>
                    <a:pt x="176" y="137"/>
                  </a:cubicBezTo>
                  <a:cubicBezTo>
                    <a:pt x="176" y="126"/>
                    <a:pt x="176" y="126"/>
                    <a:pt x="176" y="126"/>
                  </a:cubicBezTo>
                  <a:cubicBezTo>
                    <a:pt x="175" y="125"/>
                    <a:pt x="175" y="125"/>
                    <a:pt x="174" y="125"/>
                  </a:cubicBezTo>
                  <a:cubicBezTo>
                    <a:pt x="171" y="125"/>
                    <a:pt x="170" y="126"/>
                    <a:pt x="167" y="126"/>
                  </a:cubicBezTo>
                  <a:cubicBezTo>
                    <a:pt x="164" y="126"/>
                    <a:pt x="161" y="126"/>
                    <a:pt x="158" y="124"/>
                  </a:cubicBezTo>
                  <a:cubicBezTo>
                    <a:pt x="157" y="123"/>
                    <a:pt x="155" y="122"/>
                    <a:pt x="155" y="120"/>
                  </a:cubicBezTo>
                  <a:cubicBezTo>
                    <a:pt x="155" y="116"/>
                    <a:pt x="158" y="115"/>
                    <a:pt x="159" y="112"/>
                  </a:cubicBezTo>
                  <a:cubicBezTo>
                    <a:pt x="163" y="107"/>
                    <a:pt x="166" y="104"/>
                    <a:pt x="170" y="99"/>
                  </a:cubicBezTo>
                  <a:cubicBezTo>
                    <a:pt x="172" y="96"/>
                    <a:pt x="174" y="94"/>
                    <a:pt x="176" y="90"/>
                  </a:cubicBezTo>
                  <a:cubicBezTo>
                    <a:pt x="177" y="87"/>
                    <a:pt x="179" y="85"/>
                    <a:pt x="179" y="81"/>
                  </a:cubicBezTo>
                  <a:cubicBezTo>
                    <a:pt x="179" y="80"/>
                    <a:pt x="179" y="79"/>
                    <a:pt x="178" y="78"/>
                  </a:cubicBezTo>
                  <a:cubicBezTo>
                    <a:pt x="178" y="78"/>
                    <a:pt x="178" y="78"/>
                    <a:pt x="178" y="78"/>
                  </a:cubicBezTo>
                  <a:cubicBezTo>
                    <a:pt x="184" y="64"/>
                    <a:pt x="188" y="56"/>
                    <a:pt x="196" y="43"/>
                  </a:cubicBezTo>
                  <a:cubicBezTo>
                    <a:pt x="201" y="34"/>
                    <a:pt x="206" y="31"/>
                    <a:pt x="214" y="25"/>
                  </a:cubicBezTo>
                  <a:cubicBezTo>
                    <a:pt x="218" y="24"/>
                    <a:pt x="222" y="25"/>
                    <a:pt x="226" y="23"/>
                  </a:cubicBezTo>
                  <a:cubicBezTo>
                    <a:pt x="284" y="0"/>
                    <a:pt x="284" y="0"/>
                    <a:pt x="284" y="0"/>
                  </a:cubicBezTo>
                  <a:cubicBezTo>
                    <a:pt x="284" y="0"/>
                    <a:pt x="284" y="0"/>
                    <a:pt x="284" y="0"/>
                  </a:cubicBezTo>
                  <a:cubicBezTo>
                    <a:pt x="284" y="6"/>
                    <a:pt x="286" y="10"/>
                    <a:pt x="287" y="16"/>
                  </a:cubicBezTo>
                  <a:cubicBezTo>
                    <a:pt x="288" y="19"/>
                    <a:pt x="288" y="22"/>
                    <a:pt x="289" y="25"/>
                  </a:cubicBezTo>
                  <a:cubicBezTo>
                    <a:pt x="290" y="28"/>
                    <a:pt x="291" y="29"/>
                    <a:pt x="293" y="31"/>
                  </a:cubicBezTo>
                  <a:cubicBezTo>
                    <a:pt x="297" y="38"/>
                    <a:pt x="299" y="43"/>
                    <a:pt x="300" y="51"/>
                  </a:cubicBezTo>
                  <a:cubicBezTo>
                    <a:pt x="302" y="61"/>
                    <a:pt x="307" y="66"/>
                    <a:pt x="309" y="76"/>
                  </a:cubicBezTo>
                  <a:cubicBezTo>
                    <a:pt x="310" y="81"/>
                    <a:pt x="311" y="83"/>
                    <a:pt x="314" y="87"/>
                  </a:cubicBezTo>
                  <a:cubicBezTo>
                    <a:pt x="317" y="93"/>
                    <a:pt x="319" y="96"/>
                    <a:pt x="325" y="98"/>
                  </a:cubicBezTo>
                  <a:cubicBezTo>
                    <a:pt x="339" y="146"/>
                    <a:pt x="339" y="146"/>
                    <a:pt x="339" y="146"/>
                  </a:cubicBezTo>
                  <a:cubicBezTo>
                    <a:pt x="339" y="150"/>
                    <a:pt x="340" y="151"/>
                    <a:pt x="340" y="155"/>
                  </a:cubicBezTo>
                  <a:cubicBezTo>
                    <a:pt x="340" y="155"/>
                    <a:pt x="340" y="155"/>
                    <a:pt x="340" y="155"/>
                  </a:cubicBezTo>
                  <a:cubicBezTo>
                    <a:pt x="341" y="167"/>
                    <a:pt x="341" y="167"/>
                    <a:pt x="341" y="167"/>
                  </a:cubicBezTo>
                  <a:cubicBezTo>
                    <a:pt x="343" y="183"/>
                    <a:pt x="343" y="183"/>
                    <a:pt x="343" y="183"/>
                  </a:cubicBezTo>
                  <a:cubicBezTo>
                    <a:pt x="343" y="192"/>
                    <a:pt x="343" y="192"/>
                    <a:pt x="343" y="192"/>
                  </a:cubicBezTo>
                  <a:cubicBezTo>
                    <a:pt x="343" y="197"/>
                    <a:pt x="344" y="199"/>
                    <a:pt x="345" y="204"/>
                  </a:cubicBezTo>
                  <a:cubicBezTo>
                    <a:pt x="345" y="207"/>
                    <a:pt x="347" y="207"/>
                    <a:pt x="347" y="210"/>
                  </a:cubicBezTo>
                  <a:cubicBezTo>
                    <a:pt x="347" y="210"/>
                    <a:pt x="347" y="210"/>
                    <a:pt x="347" y="210"/>
                  </a:cubicBezTo>
                  <a:cubicBezTo>
                    <a:pt x="347" y="216"/>
                    <a:pt x="348" y="220"/>
                    <a:pt x="350" y="226"/>
                  </a:cubicBezTo>
                  <a:cubicBezTo>
                    <a:pt x="351" y="228"/>
                    <a:pt x="351" y="229"/>
                    <a:pt x="352" y="231"/>
                  </a:cubicBezTo>
                  <a:cubicBezTo>
                    <a:pt x="354" y="237"/>
                    <a:pt x="356" y="239"/>
                    <a:pt x="358" y="245"/>
                  </a:cubicBezTo>
                  <a:cubicBezTo>
                    <a:pt x="361" y="253"/>
                    <a:pt x="362" y="259"/>
                    <a:pt x="364" y="267"/>
                  </a:cubicBezTo>
                  <a:cubicBezTo>
                    <a:pt x="364" y="271"/>
                    <a:pt x="365" y="275"/>
                    <a:pt x="366" y="27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0" name="Freeform 36"/>
            <p:cNvSpPr>
              <a:spLocks/>
            </p:cNvSpPr>
            <p:nvPr/>
          </p:nvSpPr>
          <p:spPr bwMode="auto">
            <a:xfrm>
              <a:off x="5680075" y="2308225"/>
              <a:ext cx="92075" cy="141288"/>
            </a:xfrm>
            <a:custGeom>
              <a:avLst/>
              <a:gdLst/>
              <a:ahLst/>
              <a:cxnLst>
                <a:cxn ang="0">
                  <a:pos x="0" y="6"/>
                </a:cxn>
                <a:cxn ang="0">
                  <a:pos x="21" y="0"/>
                </a:cxn>
                <a:cxn ang="0">
                  <a:pos x="21" y="0"/>
                </a:cxn>
                <a:cxn ang="0">
                  <a:pos x="22" y="10"/>
                </a:cxn>
                <a:cxn ang="0">
                  <a:pos x="22" y="15"/>
                </a:cxn>
                <a:cxn ang="0">
                  <a:pos x="22" y="15"/>
                </a:cxn>
                <a:cxn ang="0">
                  <a:pos x="24" y="21"/>
                </a:cxn>
                <a:cxn ang="0">
                  <a:pos x="29" y="40"/>
                </a:cxn>
                <a:cxn ang="0">
                  <a:pos x="31" y="41"/>
                </a:cxn>
                <a:cxn ang="0">
                  <a:pos x="40" y="49"/>
                </a:cxn>
                <a:cxn ang="0">
                  <a:pos x="50" y="53"/>
                </a:cxn>
                <a:cxn ang="0">
                  <a:pos x="56" y="59"/>
                </a:cxn>
                <a:cxn ang="0">
                  <a:pos x="57" y="67"/>
                </a:cxn>
                <a:cxn ang="0">
                  <a:pos x="59" y="76"/>
                </a:cxn>
                <a:cxn ang="0">
                  <a:pos x="59" y="82"/>
                </a:cxn>
                <a:cxn ang="0">
                  <a:pos x="59" y="82"/>
                </a:cxn>
                <a:cxn ang="0">
                  <a:pos x="29" y="91"/>
                </a:cxn>
                <a:cxn ang="0">
                  <a:pos x="0" y="6"/>
                </a:cxn>
              </a:cxnLst>
              <a:rect l="0" t="0" r="r" b="b"/>
              <a:pathLst>
                <a:path w="59" h="91">
                  <a:moveTo>
                    <a:pt x="0" y="6"/>
                  </a:moveTo>
                  <a:cubicBezTo>
                    <a:pt x="21" y="0"/>
                    <a:pt x="21" y="0"/>
                    <a:pt x="21" y="0"/>
                  </a:cubicBezTo>
                  <a:cubicBezTo>
                    <a:pt x="21" y="0"/>
                    <a:pt x="21" y="0"/>
                    <a:pt x="21" y="0"/>
                  </a:cubicBezTo>
                  <a:cubicBezTo>
                    <a:pt x="22" y="10"/>
                    <a:pt x="22" y="10"/>
                    <a:pt x="22" y="10"/>
                  </a:cubicBezTo>
                  <a:cubicBezTo>
                    <a:pt x="22" y="15"/>
                    <a:pt x="22" y="15"/>
                    <a:pt x="22" y="15"/>
                  </a:cubicBezTo>
                  <a:cubicBezTo>
                    <a:pt x="22" y="15"/>
                    <a:pt x="22" y="15"/>
                    <a:pt x="22" y="15"/>
                  </a:cubicBezTo>
                  <a:cubicBezTo>
                    <a:pt x="22" y="17"/>
                    <a:pt x="23" y="18"/>
                    <a:pt x="24" y="21"/>
                  </a:cubicBezTo>
                  <a:cubicBezTo>
                    <a:pt x="26" y="28"/>
                    <a:pt x="25" y="33"/>
                    <a:pt x="29" y="40"/>
                  </a:cubicBezTo>
                  <a:cubicBezTo>
                    <a:pt x="29" y="41"/>
                    <a:pt x="30" y="41"/>
                    <a:pt x="31" y="41"/>
                  </a:cubicBezTo>
                  <a:cubicBezTo>
                    <a:pt x="34" y="45"/>
                    <a:pt x="36" y="46"/>
                    <a:pt x="40" y="49"/>
                  </a:cubicBezTo>
                  <a:cubicBezTo>
                    <a:pt x="44" y="51"/>
                    <a:pt x="46" y="52"/>
                    <a:pt x="50" y="53"/>
                  </a:cubicBezTo>
                  <a:cubicBezTo>
                    <a:pt x="53" y="55"/>
                    <a:pt x="55" y="56"/>
                    <a:pt x="56" y="59"/>
                  </a:cubicBezTo>
                  <a:cubicBezTo>
                    <a:pt x="57" y="62"/>
                    <a:pt x="56" y="64"/>
                    <a:pt x="57" y="67"/>
                  </a:cubicBezTo>
                  <a:cubicBezTo>
                    <a:pt x="58" y="70"/>
                    <a:pt x="59" y="72"/>
                    <a:pt x="59" y="76"/>
                  </a:cubicBezTo>
                  <a:cubicBezTo>
                    <a:pt x="59" y="82"/>
                    <a:pt x="59" y="82"/>
                    <a:pt x="59" y="82"/>
                  </a:cubicBezTo>
                  <a:cubicBezTo>
                    <a:pt x="59" y="82"/>
                    <a:pt x="59" y="82"/>
                    <a:pt x="59" y="82"/>
                  </a:cubicBezTo>
                  <a:cubicBezTo>
                    <a:pt x="29" y="91"/>
                    <a:pt x="29" y="91"/>
                    <a:pt x="29" y="91"/>
                  </a:cubicBezTo>
                  <a:cubicBezTo>
                    <a:pt x="0" y="6"/>
                    <a:pt x="0" y="6"/>
                    <a:pt x="0"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1" name="Freeform 37"/>
            <p:cNvSpPr>
              <a:spLocks/>
            </p:cNvSpPr>
            <p:nvPr/>
          </p:nvSpPr>
          <p:spPr bwMode="auto">
            <a:xfrm>
              <a:off x="5383213" y="2317750"/>
              <a:ext cx="388938" cy="182563"/>
            </a:xfrm>
            <a:custGeom>
              <a:avLst/>
              <a:gdLst/>
              <a:ahLst/>
              <a:cxnLst>
                <a:cxn ang="0">
                  <a:pos x="8" y="90"/>
                </a:cxn>
                <a:cxn ang="0">
                  <a:pos x="29" y="72"/>
                </a:cxn>
                <a:cxn ang="0">
                  <a:pos x="44" y="61"/>
                </a:cxn>
                <a:cxn ang="0">
                  <a:pos x="59" y="57"/>
                </a:cxn>
                <a:cxn ang="0">
                  <a:pos x="68" y="46"/>
                </a:cxn>
                <a:cxn ang="0">
                  <a:pos x="84" y="45"/>
                </a:cxn>
                <a:cxn ang="0">
                  <a:pos x="97" y="54"/>
                </a:cxn>
                <a:cxn ang="0">
                  <a:pos x="99" y="54"/>
                </a:cxn>
                <a:cxn ang="0">
                  <a:pos x="113" y="56"/>
                </a:cxn>
                <a:cxn ang="0">
                  <a:pos x="122" y="69"/>
                </a:cxn>
                <a:cxn ang="0">
                  <a:pos x="145" y="73"/>
                </a:cxn>
                <a:cxn ang="0">
                  <a:pos x="144" y="87"/>
                </a:cxn>
                <a:cxn ang="0">
                  <a:pos x="137" y="110"/>
                </a:cxn>
                <a:cxn ang="0">
                  <a:pos x="136" y="118"/>
                </a:cxn>
                <a:cxn ang="0">
                  <a:pos x="149" y="117"/>
                </a:cxn>
                <a:cxn ang="0">
                  <a:pos x="182" y="115"/>
                </a:cxn>
                <a:cxn ang="0">
                  <a:pos x="183" y="113"/>
                </a:cxn>
                <a:cxn ang="0">
                  <a:pos x="195" y="108"/>
                </a:cxn>
                <a:cxn ang="0">
                  <a:pos x="177" y="80"/>
                </a:cxn>
                <a:cxn ang="0">
                  <a:pos x="170" y="59"/>
                </a:cxn>
                <a:cxn ang="0">
                  <a:pos x="166" y="40"/>
                </a:cxn>
                <a:cxn ang="0">
                  <a:pos x="172" y="30"/>
                </a:cxn>
                <a:cxn ang="0">
                  <a:pos x="185" y="14"/>
                </a:cxn>
                <a:cxn ang="0">
                  <a:pos x="184" y="33"/>
                </a:cxn>
                <a:cxn ang="0">
                  <a:pos x="185" y="46"/>
                </a:cxn>
                <a:cxn ang="0">
                  <a:pos x="185" y="59"/>
                </a:cxn>
                <a:cxn ang="0">
                  <a:pos x="190" y="63"/>
                </a:cxn>
                <a:cxn ang="0">
                  <a:pos x="199" y="74"/>
                </a:cxn>
                <a:cxn ang="0">
                  <a:pos x="206" y="91"/>
                </a:cxn>
                <a:cxn ang="0">
                  <a:pos x="215" y="98"/>
                </a:cxn>
                <a:cxn ang="0">
                  <a:pos x="222" y="115"/>
                </a:cxn>
                <a:cxn ang="0">
                  <a:pos x="237" y="115"/>
                </a:cxn>
                <a:cxn ang="0">
                  <a:pos x="246" y="113"/>
                </a:cxn>
                <a:cxn ang="0">
                  <a:pos x="251" y="86"/>
                </a:cxn>
                <a:cxn ang="0">
                  <a:pos x="252" y="76"/>
                </a:cxn>
                <a:cxn ang="0">
                  <a:pos x="222" y="85"/>
                </a:cxn>
                <a:cxn ang="0">
                  <a:pos x="193" y="0"/>
                </a:cxn>
              </a:cxnLst>
              <a:rect l="0" t="0" r="r" b="b"/>
              <a:pathLst>
                <a:path w="252" h="118">
                  <a:moveTo>
                    <a:pt x="0" y="61"/>
                  </a:moveTo>
                  <a:cubicBezTo>
                    <a:pt x="8" y="90"/>
                    <a:pt x="8" y="90"/>
                    <a:pt x="8" y="90"/>
                  </a:cubicBezTo>
                  <a:cubicBezTo>
                    <a:pt x="12" y="87"/>
                    <a:pt x="13" y="83"/>
                    <a:pt x="16" y="79"/>
                  </a:cubicBezTo>
                  <a:cubicBezTo>
                    <a:pt x="20" y="75"/>
                    <a:pt x="25" y="76"/>
                    <a:pt x="29" y="72"/>
                  </a:cubicBezTo>
                  <a:cubicBezTo>
                    <a:pt x="34" y="68"/>
                    <a:pt x="35" y="64"/>
                    <a:pt x="40" y="60"/>
                  </a:cubicBezTo>
                  <a:cubicBezTo>
                    <a:pt x="44" y="61"/>
                    <a:pt x="44" y="61"/>
                    <a:pt x="44" y="61"/>
                  </a:cubicBezTo>
                  <a:cubicBezTo>
                    <a:pt x="53" y="61"/>
                    <a:pt x="53" y="61"/>
                    <a:pt x="53" y="61"/>
                  </a:cubicBezTo>
                  <a:cubicBezTo>
                    <a:pt x="56" y="61"/>
                    <a:pt x="58" y="59"/>
                    <a:pt x="59" y="57"/>
                  </a:cubicBezTo>
                  <a:cubicBezTo>
                    <a:pt x="61" y="55"/>
                    <a:pt x="62" y="54"/>
                    <a:pt x="63" y="51"/>
                  </a:cubicBezTo>
                  <a:cubicBezTo>
                    <a:pt x="64" y="49"/>
                    <a:pt x="65" y="47"/>
                    <a:pt x="68" y="46"/>
                  </a:cubicBezTo>
                  <a:cubicBezTo>
                    <a:pt x="69" y="46"/>
                    <a:pt x="70" y="47"/>
                    <a:pt x="71" y="46"/>
                  </a:cubicBezTo>
                  <a:cubicBezTo>
                    <a:pt x="76" y="46"/>
                    <a:pt x="79" y="45"/>
                    <a:pt x="84" y="45"/>
                  </a:cubicBezTo>
                  <a:cubicBezTo>
                    <a:pt x="88" y="45"/>
                    <a:pt x="88" y="50"/>
                    <a:pt x="91" y="53"/>
                  </a:cubicBezTo>
                  <a:cubicBezTo>
                    <a:pt x="93" y="55"/>
                    <a:pt x="95" y="54"/>
                    <a:pt x="97" y="54"/>
                  </a:cubicBezTo>
                  <a:cubicBezTo>
                    <a:pt x="98" y="54"/>
                    <a:pt x="98" y="54"/>
                    <a:pt x="99" y="54"/>
                  </a:cubicBezTo>
                  <a:cubicBezTo>
                    <a:pt x="99" y="54"/>
                    <a:pt x="99" y="54"/>
                    <a:pt x="99" y="54"/>
                  </a:cubicBezTo>
                  <a:cubicBezTo>
                    <a:pt x="101" y="54"/>
                    <a:pt x="104" y="55"/>
                    <a:pt x="107" y="55"/>
                  </a:cubicBezTo>
                  <a:cubicBezTo>
                    <a:pt x="109" y="56"/>
                    <a:pt x="111" y="55"/>
                    <a:pt x="113" y="56"/>
                  </a:cubicBezTo>
                  <a:cubicBezTo>
                    <a:pt x="114" y="57"/>
                    <a:pt x="114" y="59"/>
                    <a:pt x="114" y="60"/>
                  </a:cubicBezTo>
                  <a:cubicBezTo>
                    <a:pt x="117" y="64"/>
                    <a:pt x="118" y="68"/>
                    <a:pt x="122" y="69"/>
                  </a:cubicBezTo>
                  <a:cubicBezTo>
                    <a:pt x="128" y="70"/>
                    <a:pt x="130" y="73"/>
                    <a:pt x="136" y="73"/>
                  </a:cubicBezTo>
                  <a:cubicBezTo>
                    <a:pt x="145" y="73"/>
                    <a:pt x="145" y="73"/>
                    <a:pt x="145" y="73"/>
                  </a:cubicBezTo>
                  <a:cubicBezTo>
                    <a:pt x="145" y="77"/>
                    <a:pt x="145" y="77"/>
                    <a:pt x="145" y="77"/>
                  </a:cubicBezTo>
                  <a:cubicBezTo>
                    <a:pt x="145" y="81"/>
                    <a:pt x="144" y="83"/>
                    <a:pt x="144" y="87"/>
                  </a:cubicBezTo>
                  <a:cubicBezTo>
                    <a:pt x="144" y="90"/>
                    <a:pt x="144" y="93"/>
                    <a:pt x="143" y="96"/>
                  </a:cubicBezTo>
                  <a:cubicBezTo>
                    <a:pt x="141" y="102"/>
                    <a:pt x="139" y="105"/>
                    <a:pt x="137" y="110"/>
                  </a:cubicBezTo>
                  <a:cubicBezTo>
                    <a:pt x="137" y="111"/>
                    <a:pt x="136" y="112"/>
                    <a:pt x="136" y="114"/>
                  </a:cubicBezTo>
                  <a:cubicBezTo>
                    <a:pt x="136" y="118"/>
                    <a:pt x="136" y="118"/>
                    <a:pt x="136" y="118"/>
                  </a:cubicBezTo>
                  <a:cubicBezTo>
                    <a:pt x="137" y="118"/>
                    <a:pt x="137" y="118"/>
                    <a:pt x="139" y="118"/>
                  </a:cubicBezTo>
                  <a:cubicBezTo>
                    <a:pt x="143" y="118"/>
                    <a:pt x="145" y="117"/>
                    <a:pt x="149" y="117"/>
                  </a:cubicBezTo>
                  <a:cubicBezTo>
                    <a:pt x="154" y="116"/>
                    <a:pt x="156" y="117"/>
                    <a:pt x="161" y="117"/>
                  </a:cubicBezTo>
                  <a:cubicBezTo>
                    <a:pt x="169" y="117"/>
                    <a:pt x="174" y="117"/>
                    <a:pt x="182" y="115"/>
                  </a:cubicBezTo>
                  <a:cubicBezTo>
                    <a:pt x="182" y="115"/>
                    <a:pt x="182" y="115"/>
                    <a:pt x="182" y="115"/>
                  </a:cubicBezTo>
                  <a:cubicBezTo>
                    <a:pt x="183" y="113"/>
                    <a:pt x="183" y="113"/>
                    <a:pt x="183" y="113"/>
                  </a:cubicBezTo>
                  <a:cubicBezTo>
                    <a:pt x="186" y="113"/>
                    <a:pt x="188" y="112"/>
                    <a:pt x="191" y="111"/>
                  </a:cubicBezTo>
                  <a:cubicBezTo>
                    <a:pt x="193" y="111"/>
                    <a:pt x="195" y="110"/>
                    <a:pt x="195" y="108"/>
                  </a:cubicBezTo>
                  <a:cubicBezTo>
                    <a:pt x="195" y="102"/>
                    <a:pt x="188" y="101"/>
                    <a:pt x="183" y="98"/>
                  </a:cubicBezTo>
                  <a:cubicBezTo>
                    <a:pt x="178" y="93"/>
                    <a:pt x="181" y="87"/>
                    <a:pt x="177" y="80"/>
                  </a:cubicBezTo>
                  <a:cubicBezTo>
                    <a:pt x="175" y="75"/>
                    <a:pt x="173" y="71"/>
                    <a:pt x="172" y="65"/>
                  </a:cubicBezTo>
                  <a:cubicBezTo>
                    <a:pt x="171" y="63"/>
                    <a:pt x="171" y="61"/>
                    <a:pt x="170" y="59"/>
                  </a:cubicBezTo>
                  <a:cubicBezTo>
                    <a:pt x="168" y="54"/>
                    <a:pt x="163" y="53"/>
                    <a:pt x="163" y="47"/>
                  </a:cubicBezTo>
                  <a:cubicBezTo>
                    <a:pt x="163" y="44"/>
                    <a:pt x="165" y="43"/>
                    <a:pt x="166" y="40"/>
                  </a:cubicBezTo>
                  <a:cubicBezTo>
                    <a:pt x="166" y="39"/>
                    <a:pt x="166" y="38"/>
                    <a:pt x="166" y="38"/>
                  </a:cubicBezTo>
                  <a:cubicBezTo>
                    <a:pt x="168" y="34"/>
                    <a:pt x="170" y="33"/>
                    <a:pt x="172" y="30"/>
                  </a:cubicBezTo>
                  <a:cubicBezTo>
                    <a:pt x="174" y="27"/>
                    <a:pt x="176" y="26"/>
                    <a:pt x="178" y="23"/>
                  </a:cubicBezTo>
                  <a:cubicBezTo>
                    <a:pt x="181" y="19"/>
                    <a:pt x="181" y="17"/>
                    <a:pt x="185" y="14"/>
                  </a:cubicBezTo>
                  <a:cubicBezTo>
                    <a:pt x="185" y="18"/>
                    <a:pt x="187" y="21"/>
                    <a:pt x="187" y="25"/>
                  </a:cubicBezTo>
                  <a:cubicBezTo>
                    <a:pt x="187" y="28"/>
                    <a:pt x="185" y="30"/>
                    <a:pt x="184" y="33"/>
                  </a:cubicBezTo>
                  <a:cubicBezTo>
                    <a:pt x="183" y="35"/>
                    <a:pt x="182" y="35"/>
                    <a:pt x="182" y="36"/>
                  </a:cubicBezTo>
                  <a:cubicBezTo>
                    <a:pt x="182" y="40"/>
                    <a:pt x="185" y="42"/>
                    <a:pt x="185" y="46"/>
                  </a:cubicBezTo>
                  <a:cubicBezTo>
                    <a:pt x="185" y="49"/>
                    <a:pt x="182" y="50"/>
                    <a:pt x="182" y="54"/>
                  </a:cubicBezTo>
                  <a:cubicBezTo>
                    <a:pt x="182" y="56"/>
                    <a:pt x="183" y="57"/>
                    <a:pt x="185" y="59"/>
                  </a:cubicBezTo>
                  <a:cubicBezTo>
                    <a:pt x="186" y="59"/>
                    <a:pt x="187" y="58"/>
                    <a:pt x="188" y="59"/>
                  </a:cubicBezTo>
                  <a:cubicBezTo>
                    <a:pt x="190" y="60"/>
                    <a:pt x="190" y="61"/>
                    <a:pt x="190" y="63"/>
                  </a:cubicBezTo>
                  <a:cubicBezTo>
                    <a:pt x="191" y="66"/>
                    <a:pt x="191" y="68"/>
                    <a:pt x="194" y="70"/>
                  </a:cubicBezTo>
                  <a:cubicBezTo>
                    <a:pt x="196" y="71"/>
                    <a:pt x="199" y="72"/>
                    <a:pt x="199" y="74"/>
                  </a:cubicBezTo>
                  <a:cubicBezTo>
                    <a:pt x="199" y="77"/>
                    <a:pt x="196" y="77"/>
                    <a:pt x="194" y="79"/>
                  </a:cubicBezTo>
                  <a:cubicBezTo>
                    <a:pt x="196" y="85"/>
                    <a:pt x="200" y="89"/>
                    <a:pt x="206" y="91"/>
                  </a:cubicBezTo>
                  <a:cubicBezTo>
                    <a:pt x="208" y="92"/>
                    <a:pt x="210" y="91"/>
                    <a:pt x="212" y="92"/>
                  </a:cubicBezTo>
                  <a:cubicBezTo>
                    <a:pt x="214" y="94"/>
                    <a:pt x="214" y="96"/>
                    <a:pt x="215" y="98"/>
                  </a:cubicBezTo>
                  <a:cubicBezTo>
                    <a:pt x="216" y="100"/>
                    <a:pt x="217" y="102"/>
                    <a:pt x="217" y="104"/>
                  </a:cubicBezTo>
                  <a:cubicBezTo>
                    <a:pt x="218" y="109"/>
                    <a:pt x="219" y="112"/>
                    <a:pt x="222" y="115"/>
                  </a:cubicBezTo>
                  <a:cubicBezTo>
                    <a:pt x="237" y="115"/>
                    <a:pt x="237" y="115"/>
                    <a:pt x="237" y="115"/>
                  </a:cubicBezTo>
                  <a:cubicBezTo>
                    <a:pt x="237" y="115"/>
                    <a:pt x="237" y="115"/>
                    <a:pt x="237" y="115"/>
                  </a:cubicBezTo>
                  <a:cubicBezTo>
                    <a:pt x="240" y="115"/>
                    <a:pt x="243" y="114"/>
                    <a:pt x="246" y="113"/>
                  </a:cubicBezTo>
                  <a:cubicBezTo>
                    <a:pt x="246" y="113"/>
                    <a:pt x="246" y="113"/>
                    <a:pt x="246" y="113"/>
                  </a:cubicBezTo>
                  <a:cubicBezTo>
                    <a:pt x="246" y="112"/>
                    <a:pt x="246" y="110"/>
                    <a:pt x="247" y="109"/>
                  </a:cubicBezTo>
                  <a:cubicBezTo>
                    <a:pt x="248" y="100"/>
                    <a:pt x="250" y="95"/>
                    <a:pt x="251" y="86"/>
                  </a:cubicBezTo>
                  <a:cubicBezTo>
                    <a:pt x="251" y="84"/>
                    <a:pt x="252" y="83"/>
                    <a:pt x="252" y="82"/>
                  </a:cubicBezTo>
                  <a:cubicBezTo>
                    <a:pt x="252" y="76"/>
                    <a:pt x="252" y="76"/>
                    <a:pt x="252" y="76"/>
                  </a:cubicBezTo>
                  <a:cubicBezTo>
                    <a:pt x="252" y="76"/>
                    <a:pt x="252" y="76"/>
                    <a:pt x="252" y="76"/>
                  </a:cubicBezTo>
                  <a:cubicBezTo>
                    <a:pt x="222" y="85"/>
                    <a:pt x="222" y="85"/>
                    <a:pt x="222" y="85"/>
                  </a:cubicBezTo>
                  <a:cubicBezTo>
                    <a:pt x="193" y="0"/>
                    <a:pt x="193" y="0"/>
                    <a:pt x="193" y="0"/>
                  </a:cubicBezTo>
                  <a:cubicBezTo>
                    <a:pt x="193" y="0"/>
                    <a:pt x="193" y="0"/>
                    <a:pt x="193" y="0"/>
                  </a:cubicBezTo>
                  <a:cubicBezTo>
                    <a:pt x="0" y="61"/>
                    <a:pt x="0" y="61"/>
                    <a:pt x="0" y="6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2" name="Freeform 38"/>
            <p:cNvSpPr>
              <a:spLocks noEditPoints="1"/>
            </p:cNvSpPr>
            <p:nvPr/>
          </p:nvSpPr>
          <p:spPr bwMode="auto">
            <a:xfrm>
              <a:off x="5097463" y="2400300"/>
              <a:ext cx="666750" cy="452438"/>
            </a:xfrm>
            <a:custGeom>
              <a:avLst/>
              <a:gdLst/>
              <a:ahLst/>
              <a:cxnLst>
                <a:cxn ang="0">
                  <a:pos x="431" y="59"/>
                </a:cxn>
                <a:cxn ang="0">
                  <a:pos x="431" y="68"/>
                </a:cxn>
                <a:cxn ang="0">
                  <a:pos x="426" y="92"/>
                </a:cxn>
                <a:cxn ang="0">
                  <a:pos x="417" y="108"/>
                </a:cxn>
                <a:cxn ang="0">
                  <a:pos x="422" y="65"/>
                </a:cxn>
                <a:cxn ang="0">
                  <a:pos x="422" y="61"/>
                </a:cxn>
                <a:cxn ang="0">
                  <a:pos x="367" y="61"/>
                </a:cxn>
                <a:cxn ang="0">
                  <a:pos x="334" y="63"/>
                </a:cxn>
                <a:cxn ang="0">
                  <a:pos x="321" y="64"/>
                </a:cxn>
                <a:cxn ang="0">
                  <a:pos x="322" y="56"/>
                </a:cxn>
                <a:cxn ang="0">
                  <a:pos x="329" y="33"/>
                </a:cxn>
                <a:cxn ang="0">
                  <a:pos x="330" y="19"/>
                </a:cxn>
                <a:cxn ang="0">
                  <a:pos x="307" y="15"/>
                </a:cxn>
                <a:cxn ang="0">
                  <a:pos x="298" y="2"/>
                </a:cxn>
                <a:cxn ang="0">
                  <a:pos x="284" y="0"/>
                </a:cxn>
                <a:cxn ang="0">
                  <a:pos x="282" y="11"/>
                </a:cxn>
                <a:cxn ang="0">
                  <a:pos x="274" y="16"/>
                </a:cxn>
                <a:cxn ang="0">
                  <a:pos x="258" y="12"/>
                </a:cxn>
                <a:cxn ang="0">
                  <a:pos x="255" y="18"/>
                </a:cxn>
                <a:cxn ang="0">
                  <a:pos x="252" y="28"/>
                </a:cxn>
                <a:cxn ang="0">
                  <a:pos x="239" y="57"/>
                </a:cxn>
                <a:cxn ang="0">
                  <a:pos x="229" y="65"/>
                </a:cxn>
                <a:cxn ang="0">
                  <a:pos x="226" y="74"/>
                </a:cxn>
                <a:cxn ang="0">
                  <a:pos x="210" y="92"/>
                </a:cxn>
                <a:cxn ang="0">
                  <a:pos x="190" y="113"/>
                </a:cxn>
                <a:cxn ang="0">
                  <a:pos x="174" y="145"/>
                </a:cxn>
                <a:cxn ang="0">
                  <a:pos x="171" y="163"/>
                </a:cxn>
                <a:cxn ang="0">
                  <a:pos x="174" y="181"/>
                </a:cxn>
                <a:cxn ang="0">
                  <a:pos x="167" y="189"/>
                </a:cxn>
                <a:cxn ang="0">
                  <a:pos x="154" y="192"/>
                </a:cxn>
                <a:cxn ang="0">
                  <a:pos x="129" y="202"/>
                </a:cxn>
                <a:cxn ang="0">
                  <a:pos x="115" y="211"/>
                </a:cxn>
                <a:cxn ang="0">
                  <a:pos x="107" y="221"/>
                </a:cxn>
                <a:cxn ang="0">
                  <a:pos x="93" y="213"/>
                </a:cxn>
                <a:cxn ang="0">
                  <a:pos x="79" y="197"/>
                </a:cxn>
                <a:cxn ang="0">
                  <a:pos x="74" y="197"/>
                </a:cxn>
                <a:cxn ang="0">
                  <a:pos x="65" y="220"/>
                </a:cxn>
                <a:cxn ang="0">
                  <a:pos x="53" y="231"/>
                </a:cxn>
                <a:cxn ang="0">
                  <a:pos x="47" y="248"/>
                </a:cxn>
                <a:cxn ang="0">
                  <a:pos x="38" y="260"/>
                </a:cxn>
                <a:cxn ang="0">
                  <a:pos x="18" y="276"/>
                </a:cxn>
                <a:cxn ang="0">
                  <a:pos x="0" y="293"/>
                </a:cxn>
                <a:cxn ang="0">
                  <a:pos x="106" y="266"/>
                </a:cxn>
                <a:cxn ang="0">
                  <a:pos x="427" y="167"/>
                </a:cxn>
                <a:cxn ang="0">
                  <a:pos x="426" y="162"/>
                </a:cxn>
                <a:cxn ang="0">
                  <a:pos x="424" y="152"/>
                </a:cxn>
                <a:cxn ang="0">
                  <a:pos x="420" y="144"/>
                </a:cxn>
                <a:cxn ang="0">
                  <a:pos x="404" y="145"/>
                </a:cxn>
                <a:cxn ang="0">
                  <a:pos x="389" y="143"/>
                </a:cxn>
                <a:cxn ang="0">
                  <a:pos x="371" y="138"/>
                </a:cxn>
                <a:cxn ang="0">
                  <a:pos x="387" y="134"/>
                </a:cxn>
                <a:cxn ang="0">
                  <a:pos x="397" y="137"/>
                </a:cxn>
                <a:cxn ang="0">
                  <a:pos x="385" y="123"/>
                </a:cxn>
                <a:cxn ang="0">
                  <a:pos x="388" y="114"/>
                </a:cxn>
                <a:cxn ang="0">
                  <a:pos x="393" y="107"/>
                </a:cxn>
                <a:cxn ang="0">
                  <a:pos x="380" y="99"/>
                </a:cxn>
                <a:cxn ang="0">
                  <a:pos x="365" y="90"/>
                </a:cxn>
                <a:cxn ang="0">
                  <a:pos x="368" y="86"/>
                </a:cxn>
                <a:cxn ang="0">
                  <a:pos x="380" y="90"/>
                </a:cxn>
                <a:cxn ang="0">
                  <a:pos x="388" y="80"/>
                </a:cxn>
                <a:cxn ang="0">
                  <a:pos x="378" y="70"/>
                </a:cxn>
              </a:cxnLst>
              <a:rect l="0" t="0" r="r" b="b"/>
              <a:pathLst>
                <a:path w="432" h="293">
                  <a:moveTo>
                    <a:pt x="422" y="61"/>
                  </a:moveTo>
                  <a:cubicBezTo>
                    <a:pt x="425" y="61"/>
                    <a:pt x="428" y="60"/>
                    <a:pt x="431" y="59"/>
                  </a:cubicBezTo>
                  <a:cubicBezTo>
                    <a:pt x="431" y="59"/>
                    <a:pt x="431" y="59"/>
                    <a:pt x="431" y="59"/>
                  </a:cubicBezTo>
                  <a:cubicBezTo>
                    <a:pt x="431" y="62"/>
                    <a:pt x="431" y="65"/>
                    <a:pt x="431" y="68"/>
                  </a:cubicBezTo>
                  <a:cubicBezTo>
                    <a:pt x="431" y="75"/>
                    <a:pt x="429" y="78"/>
                    <a:pt x="428" y="84"/>
                  </a:cubicBezTo>
                  <a:cubicBezTo>
                    <a:pt x="427" y="87"/>
                    <a:pt x="427" y="89"/>
                    <a:pt x="426" y="92"/>
                  </a:cubicBezTo>
                  <a:cubicBezTo>
                    <a:pt x="425" y="96"/>
                    <a:pt x="422" y="98"/>
                    <a:pt x="420" y="102"/>
                  </a:cubicBezTo>
                  <a:cubicBezTo>
                    <a:pt x="419" y="104"/>
                    <a:pt x="419" y="105"/>
                    <a:pt x="417" y="108"/>
                  </a:cubicBezTo>
                  <a:cubicBezTo>
                    <a:pt x="417" y="100"/>
                    <a:pt x="413" y="96"/>
                    <a:pt x="413" y="88"/>
                  </a:cubicBezTo>
                  <a:cubicBezTo>
                    <a:pt x="413" y="78"/>
                    <a:pt x="422" y="75"/>
                    <a:pt x="422" y="65"/>
                  </a:cubicBezTo>
                  <a:cubicBezTo>
                    <a:pt x="422" y="63"/>
                    <a:pt x="422" y="63"/>
                    <a:pt x="422" y="61"/>
                  </a:cubicBezTo>
                  <a:cubicBezTo>
                    <a:pt x="422" y="61"/>
                    <a:pt x="422" y="61"/>
                    <a:pt x="422" y="61"/>
                  </a:cubicBezTo>
                  <a:close/>
                  <a:moveTo>
                    <a:pt x="367" y="61"/>
                  </a:moveTo>
                  <a:cubicBezTo>
                    <a:pt x="367" y="61"/>
                    <a:pt x="367" y="61"/>
                    <a:pt x="367" y="61"/>
                  </a:cubicBezTo>
                  <a:cubicBezTo>
                    <a:pt x="359" y="63"/>
                    <a:pt x="354" y="63"/>
                    <a:pt x="346" y="63"/>
                  </a:cubicBezTo>
                  <a:cubicBezTo>
                    <a:pt x="341" y="63"/>
                    <a:pt x="339" y="62"/>
                    <a:pt x="334" y="63"/>
                  </a:cubicBezTo>
                  <a:cubicBezTo>
                    <a:pt x="330" y="63"/>
                    <a:pt x="328" y="64"/>
                    <a:pt x="324" y="64"/>
                  </a:cubicBezTo>
                  <a:cubicBezTo>
                    <a:pt x="322" y="64"/>
                    <a:pt x="322" y="64"/>
                    <a:pt x="321" y="64"/>
                  </a:cubicBezTo>
                  <a:cubicBezTo>
                    <a:pt x="321" y="60"/>
                    <a:pt x="321" y="60"/>
                    <a:pt x="321" y="60"/>
                  </a:cubicBezTo>
                  <a:cubicBezTo>
                    <a:pt x="321" y="58"/>
                    <a:pt x="322" y="57"/>
                    <a:pt x="322" y="56"/>
                  </a:cubicBezTo>
                  <a:cubicBezTo>
                    <a:pt x="324" y="51"/>
                    <a:pt x="326" y="48"/>
                    <a:pt x="328" y="42"/>
                  </a:cubicBezTo>
                  <a:cubicBezTo>
                    <a:pt x="329" y="39"/>
                    <a:pt x="329" y="36"/>
                    <a:pt x="329" y="33"/>
                  </a:cubicBezTo>
                  <a:cubicBezTo>
                    <a:pt x="329" y="29"/>
                    <a:pt x="330" y="27"/>
                    <a:pt x="330" y="23"/>
                  </a:cubicBezTo>
                  <a:cubicBezTo>
                    <a:pt x="330" y="19"/>
                    <a:pt x="330" y="19"/>
                    <a:pt x="330" y="19"/>
                  </a:cubicBezTo>
                  <a:cubicBezTo>
                    <a:pt x="321" y="19"/>
                    <a:pt x="321" y="19"/>
                    <a:pt x="321" y="19"/>
                  </a:cubicBezTo>
                  <a:cubicBezTo>
                    <a:pt x="315" y="19"/>
                    <a:pt x="313" y="16"/>
                    <a:pt x="307" y="15"/>
                  </a:cubicBezTo>
                  <a:cubicBezTo>
                    <a:pt x="303" y="14"/>
                    <a:pt x="302" y="10"/>
                    <a:pt x="299" y="6"/>
                  </a:cubicBezTo>
                  <a:cubicBezTo>
                    <a:pt x="299" y="5"/>
                    <a:pt x="299" y="3"/>
                    <a:pt x="298" y="2"/>
                  </a:cubicBezTo>
                  <a:cubicBezTo>
                    <a:pt x="296" y="1"/>
                    <a:pt x="294" y="2"/>
                    <a:pt x="292" y="1"/>
                  </a:cubicBezTo>
                  <a:cubicBezTo>
                    <a:pt x="289" y="1"/>
                    <a:pt x="286" y="0"/>
                    <a:pt x="284" y="0"/>
                  </a:cubicBezTo>
                  <a:cubicBezTo>
                    <a:pt x="284" y="0"/>
                    <a:pt x="284" y="0"/>
                    <a:pt x="284" y="0"/>
                  </a:cubicBezTo>
                  <a:cubicBezTo>
                    <a:pt x="283" y="4"/>
                    <a:pt x="283" y="7"/>
                    <a:pt x="282" y="11"/>
                  </a:cubicBezTo>
                  <a:cubicBezTo>
                    <a:pt x="281" y="14"/>
                    <a:pt x="281" y="18"/>
                    <a:pt x="278" y="18"/>
                  </a:cubicBezTo>
                  <a:cubicBezTo>
                    <a:pt x="276" y="18"/>
                    <a:pt x="275" y="16"/>
                    <a:pt x="274" y="16"/>
                  </a:cubicBezTo>
                  <a:cubicBezTo>
                    <a:pt x="272" y="15"/>
                    <a:pt x="270" y="15"/>
                    <a:pt x="268" y="14"/>
                  </a:cubicBezTo>
                  <a:cubicBezTo>
                    <a:pt x="264" y="13"/>
                    <a:pt x="262" y="12"/>
                    <a:pt x="258" y="12"/>
                  </a:cubicBezTo>
                  <a:cubicBezTo>
                    <a:pt x="257" y="12"/>
                    <a:pt x="257" y="15"/>
                    <a:pt x="256" y="16"/>
                  </a:cubicBezTo>
                  <a:cubicBezTo>
                    <a:pt x="256" y="17"/>
                    <a:pt x="255" y="17"/>
                    <a:pt x="255" y="18"/>
                  </a:cubicBezTo>
                  <a:cubicBezTo>
                    <a:pt x="254" y="20"/>
                    <a:pt x="253" y="22"/>
                    <a:pt x="252" y="24"/>
                  </a:cubicBezTo>
                  <a:cubicBezTo>
                    <a:pt x="252" y="25"/>
                    <a:pt x="252" y="26"/>
                    <a:pt x="252" y="28"/>
                  </a:cubicBezTo>
                  <a:cubicBezTo>
                    <a:pt x="252" y="31"/>
                    <a:pt x="250" y="33"/>
                    <a:pt x="249" y="36"/>
                  </a:cubicBezTo>
                  <a:cubicBezTo>
                    <a:pt x="246" y="45"/>
                    <a:pt x="243" y="49"/>
                    <a:pt x="239" y="57"/>
                  </a:cubicBezTo>
                  <a:cubicBezTo>
                    <a:pt x="237" y="60"/>
                    <a:pt x="237" y="63"/>
                    <a:pt x="233" y="65"/>
                  </a:cubicBezTo>
                  <a:cubicBezTo>
                    <a:pt x="232" y="65"/>
                    <a:pt x="230" y="64"/>
                    <a:pt x="229" y="65"/>
                  </a:cubicBezTo>
                  <a:cubicBezTo>
                    <a:pt x="228" y="65"/>
                    <a:pt x="229" y="67"/>
                    <a:pt x="228" y="68"/>
                  </a:cubicBezTo>
                  <a:cubicBezTo>
                    <a:pt x="228" y="71"/>
                    <a:pt x="227" y="72"/>
                    <a:pt x="226" y="74"/>
                  </a:cubicBezTo>
                  <a:cubicBezTo>
                    <a:pt x="224" y="78"/>
                    <a:pt x="222" y="80"/>
                    <a:pt x="220" y="84"/>
                  </a:cubicBezTo>
                  <a:cubicBezTo>
                    <a:pt x="217" y="88"/>
                    <a:pt x="215" y="92"/>
                    <a:pt x="210" y="92"/>
                  </a:cubicBezTo>
                  <a:cubicBezTo>
                    <a:pt x="207" y="92"/>
                    <a:pt x="205" y="91"/>
                    <a:pt x="202" y="91"/>
                  </a:cubicBezTo>
                  <a:cubicBezTo>
                    <a:pt x="199" y="100"/>
                    <a:pt x="193" y="104"/>
                    <a:pt x="190" y="113"/>
                  </a:cubicBezTo>
                  <a:cubicBezTo>
                    <a:pt x="188" y="118"/>
                    <a:pt x="188" y="121"/>
                    <a:pt x="185" y="125"/>
                  </a:cubicBezTo>
                  <a:cubicBezTo>
                    <a:pt x="181" y="133"/>
                    <a:pt x="178" y="137"/>
                    <a:pt x="174" y="145"/>
                  </a:cubicBezTo>
                  <a:cubicBezTo>
                    <a:pt x="172" y="150"/>
                    <a:pt x="170" y="152"/>
                    <a:pt x="170" y="157"/>
                  </a:cubicBezTo>
                  <a:cubicBezTo>
                    <a:pt x="170" y="159"/>
                    <a:pt x="171" y="161"/>
                    <a:pt x="171" y="163"/>
                  </a:cubicBezTo>
                  <a:cubicBezTo>
                    <a:pt x="172" y="167"/>
                    <a:pt x="172" y="169"/>
                    <a:pt x="172" y="173"/>
                  </a:cubicBezTo>
                  <a:cubicBezTo>
                    <a:pt x="173" y="176"/>
                    <a:pt x="174" y="178"/>
                    <a:pt x="174" y="181"/>
                  </a:cubicBezTo>
                  <a:cubicBezTo>
                    <a:pt x="174" y="188"/>
                    <a:pt x="174" y="188"/>
                    <a:pt x="174" y="188"/>
                  </a:cubicBezTo>
                  <a:cubicBezTo>
                    <a:pt x="171" y="188"/>
                    <a:pt x="169" y="188"/>
                    <a:pt x="167" y="189"/>
                  </a:cubicBezTo>
                  <a:cubicBezTo>
                    <a:pt x="164" y="189"/>
                    <a:pt x="164" y="189"/>
                    <a:pt x="164" y="189"/>
                  </a:cubicBezTo>
                  <a:cubicBezTo>
                    <a:pt x="160" y="190"/>
                    <a:pt x="158" y="191"/>
                    <a:pt x="154" y="192"/>
                  </a:cubicBezTo>
                  <a:cubicBezTo>
                    <a:pt x="151" y="194"/>
                    <a:pt x="149" y="197"/>
                    <a:pt x="145" y="198"/>
                  </a:cubicBezTo>
                  <a:cubicBezTo>
                    <a:pt x="139" y="200"/>
                    <a:pt x="135" y="200"/>
                    <a:pt x="129" y="202"/>
                  </a:cubicBezTo>
                  <a:cubicBezTo>
                    <a:pt x="124" y="204"/>
                    <a:pt x="121" y="206"/>
                    <a:pt x="116" y="206"/>
                  </a:cubicBezTo>
                  <a:cubicBezTo>
                    <a:pt x="116" y="208"/>
                    <a:pt x="115" y="209"/>
                    <a:pt x="115" y="211"/>
                  </a:cubicBezTo>
                  <a:cubicBezTo>
                    <a:pt x="115" y="223"/>
                    <a:pt x="115" y="223"/>
                    <a:pt x="115" y="223"/>
                  </a:cubicBezTo>
                  <a:cubicBezTo>
                    <a:pt x="112" y="222"/>
                    <a:pt x="110" y="222"/>
                    <a:pt x="107" y="221"/>
                  </a:cubicBezTo>
                  <a:cubicBezTo>
                    <a:pt x="105" y="220"/>
                    <a:pt x="105" y="219"/>
                    <a:pt x="103" y="218"/>
                  </a:cubicBezTo>
                  <a:cubicBezTo>
                    <a:pt x="100" y="216"/>
                    <a:pt x="97" y="215"/>
                    <a:pt x="93" y="213"/>
                  </a:cubicBezTo>
                  <a:cubicBezTo>
                    <a:pt x="89" y="211"/>
                    <a:pt x="86" y="210"/>
                    <a:pt x="84" y="207"/>
                  </a:cubicBezTo>
                  <a:cubicBezTo>
                    <a:pt x="82" y="203"/>
                    <a:pt x="82" y="199"/>
                    <a:pt x="79" y="197"/>
                  </a:cubicBezTo>
                  <a:cubicBezTo>
                    <a:pt x="78" y="196"/>
                    <a:pt x="75" y="197"/>
                    <a:pt x="74" y="197"/>
                  </a:cubicBezTo>
                  <a:cubicBezTo>
                    <a:pt x="74" y="197"/>
                    <a:pt x="74" y="197"/>
                    <a:pt x="74" y="197"/>
                  </a:cubicBezTo>
                  <a:cubicBezTo>
                    <a:pt x="73" y="204"/>
                    <a:pt x="72" y="209"/>
                    <a:pt x="68" y="216"/>
                  </a:cubicBezTo>
                  <a:cubicBezTo>
                    <a:pt x="67" y="218"/>
                    <a:pt x="66" y="218"/>
                    <a:pt x="65" y="220"/>
                  </a:cubicBezTo>
                  <a:cubicBezTo>
                    <a:pt x="64" y="221"/>
                    <a:pt x="64" y="222"/>
                    <a:pt x="63" y="224"/>
                  </a:cubicBezTo>
                  <a:cubicBezTo>
                    <a:pt x="60" y="227"/>
                    <a:pt x="57" y="229"/>
                    <a:pt x="53" y="231"/>
                  </a:cubicBezTo>
                  <a:cubicBezTo>
                    <a:pt x="52" y="232"/>
                    <a:pt x="50" y="233"/>
                    <a:pt x="49" y="234"/>
                  </a:cubicBezTo>
                  <a:cubicBezTo>
                    <a:pt x="47" y="239"/>
                    <a:pt x="49" y="243"/>
                    <a:pt x="47" y="248"/>
                  </a:cubicBezTo>
                  <a:cubicBezTo>
                    <a:pt x="45" y="250"/>
                    <a:pt x="43" y="250"/>
                    <a:pt x="41" y="253"/>
                  </a:cubicBezTo>
                  <a:cubicBezTo>
                    <a:pt x="40" y="255"/>
                    <a:pt x="40" y="258"/>
                    <a:pt x="38" y="260"/>
                  </a:cubicBezTo>
                  <a:cubicBezTo>
                    <a:pt x="37" y="262"/>
                    <a:pt x="36" y="262"/>
                    <a:pt x="34" y="263"/>
                  </a:cubicBezTo>
                  <a:cubicBezTo>
                    <a:pt x="29" y="269"/>
                    <a:pt x="24" y="271"/>
                    <a:pt x="18" y="276"/>
                  </a:cubicBezTo>
                  <a:cubicBezTo>
                    <a:pt x="10" y="282"/>
                    <a:pt x="6" y="286"/>
                    <a:pt x="0" y="293"/>
                  </a:cubicBezTo>
                  <a:cubicBezTo>
                    <a:pt x="0" y="293"/>
                    <a:pt x="0" y="293"/>
                    <a:pt x="0" y="293"/>
                  </a:cubicBezTo>
                  <a:cubicBezTo>
                    <a:pt x="106" y="266"/>
                    <a:pt x="106" y="266"/>
                    <a:pt x="106" y="266"/>
                  </a:cubicBezTo>
                  <a:cubicBezTo>
                    <a:pt x="106" y="266"/>
                    <a:pt x="106" y="266"/>
                    <a:pt x="106" y="266"/>
                  </a:cubicBezTo>
                  <a:cubicBezTo>
                    <a:pt x="427" y="167"/>
                    <a:pt x="427" y="167"/>
                    <a:pt x="427" y="167"/>
                  </a:cubicBezTo>
                  <a:cubicBezTo>
                    <a:pt x="427" y="167"/>
                    <a:pt x="427" y="167"/>
                    <a:pt x="427" y="167"/>
                  </a:cubicBezTo>
                  <a:cubicBezTo>
                    <a:pt x="426" y="164"/>
                    <a:pt x="426" y="164"/>
                    <a:pt x="426" y="164"/>
                  </a:cubicBezTo>
                  <a:cubicBezTo>
                    <a:pt x="426" y="162"/>
                    <a:pt x="426" y="162"/>
                    <a:pt x="426" y="162"/>
                  </a:cubicBezTo>
                  <a:cubicBezTo>
                    <a:pt x="429" y="162"/>
                    <a:pt x="430" y="161"/>
                    <a:pt x="432" y="160"/>
                  </a:cubicBezTo>
                  <a:cubicBezTo>
                    <a:pt x="430" y="156"/>
                    <a:pt x="427" y="155"/>
                    <a:pt x="424" y="152"/>
                  </a:cubicBezTo>
                  <a:cubicBezTo>
                    <a:pt x="422" y="150"/>
                    <a:pt x="422" y="148"/>
                    <a:pt x="420" y="146"/>
                  </a:cubicBezTo>
                  <a:cubicBezTo>
                    <a:pt x="420" y="145"/>
                    <a:pt x="420" y="144"/>
                    <a:pt x="420" y="144"/>
                  </a:cubicBezTo>
                  <a:cubicBezTo>
                    <a:pt x="419" y="143"/>
                    <a:pt x="417" y="143"/>
                    <a:pt x="416" y="143"/>
                  </a:cubicBezTo>
                  <a:cubicBezTo>
                    <a:pt x="411" y="143"/>
                    <a:pt x="409" y="145"/>
                    <a:pt x="404" y="145"/>
                  </a:cubicBezTo>
                  <a:cubicBezTo>
                    <a:pt x="400" y="145"/>
                    <a:pt x="397" y="145"/>
                    <a:pt x="393" y="145"/>
                  </a:cubicBezTo>
                  <a:cubicBezTo>
                    <a:pt x="391" y="145"/>
                    <a:pt x="391" y="143"/>
                    <a:pt x="389" y="143"/>
                  </a:cubicBezTo>
                  <a:cubicBezTo>
                    <a:pt x="388" y="143"/>
                    <a:pt x="386" y="143"/>
                    <a:pt x="385" y="142"/>
                  </a:cubicBezTo>
                  <a:cubicBezTo>
                    <a:pt x="380" y="141"/>
                    <a:pt x="377" y="139"/>
                    <a:pt x="371" y="138"/>
                  </a:cubicBezTo>
                  <a:cubicBezTo>
                    <a:pt x="374" y="136"/>
                    <a:pt x="377" y="136"/>
                    <a:pt x="381" y="136"/>
                  </a:cubicBezTo>
                  <a:cubicBezTo>
                    <a:pt x="383" y="135"/>
                    <a:pt x="384" y="134"/>
                    <a:pt x="387" y="134"/>
                  </a:cubicBezTo>
                  <a:cubicBezTo>
                    <a:pt x="390" y="134"/>
                    <a:pt x="392" y="136"/>
                    <a:pt x="395" y="136"/>
                  </a:cubicBezTo>
                  <a:cubicBezTo>
                    <a:pt x="395" y="136"/>
                    <a:pt x="396" y="137"/>
                    <a:pt x="397" y="137"/>
                  </a:cubicBezTo>
                  <a:cubicBezTo>
                    <a:pt x="398" y="137"/>
                    <a:pt x="398" y="136"/>
                    <a:pt x="399" y="136"/>
                  </a:cubicBezTo>
                  <a:cubicBezTo>
                    <a:pt x="395" y="129"/>
                    <a:pt x="391" y="126"/>
                    <a:pt x="385" y="123"/>
                  </a:cubicBezTo>
                  <a:cubicBezTo>
                    <a:pt x="382" y="121"/>
                    <a:pt x="380" y="121"/>
                    <a:pt x="377" y="119"/>
                  </a:cubicBezTo>
                  <a:cubicBezTo>
                    <a:pt x="382" y="119"/>
                    <a:pt x="384" y="117"/>
                    <a:pt x="388" y="114"/>
                  </a:cubicBezTo>
                  <a:cubicBezTo>
                    <a:pt x="389" y="114"/>
                    <a:pt x="389" y="114"/>
                    <a:pt x="390" y="114"/>
                  </a:cubicBezTo>
                  <a:cubicBezTo>
                    <a:pt x="392" y="112"/>
                    <a:pt x="393" y="110"/>
                    <a:pt x="393" y="107"/>
                  </a:cubicBezTo>
                  <a:cubicBezTo>
                    <a:pt x="393" y="105"/>
                    <a:pt x="390" y="104"/>
                    <a:pt x="388" y="103"/>
                  </a:cubicBezTo>
                  <a:cubicBezTo>
                    <a:pt x="385" y="101"/>
                    <a:pt x="383" y="101"/>
                    <a:pt x="380" y="99"/>
                  </a:cubicBezTo>
                  <a:cubicBezTo>
                    <a:pt x="376" y="96"/>
                    <a:pt x="373" y="94"/>
                    <a:pt x="369" y="92"/>
                  </a:cubicBezTo>
                  <a:cubicBezTo>
                    <a:pt x="367" y="91"/>
                    <a:pt x="366" y="91"/>
                    <a:pt x="365" y="90"/>
                  </a:cubicBezTo>
                  <a:cubicBezTo>
                    <a:pt x="364" y="90"/>
                    <a:pt x="365" y="89"/>
                    <a:pt x="364" y="88"/>
                  </a:cubicBezTo>
                  <a:cubicBezTo>
                    <a:pt x="366" y="87"/>
                    <a:pt x="366" y="86"/>
                    <a:pt x="368" y="86"/>
                  </a:cubicBezTo>
                  <a:cubicBezTo>
                    <a:pt x="371" y="86"/>
                    <a:pt x="373" y="86"/>
                    <a:pt x="376" y="87"/>
                  </a:cubicBezTo>
                  <a:cubicBezTo>
                    <a:pt x="377" y="88"/>
                    <a:pt x="378" y="90"/>
                    <a:pt x="380" y="90"/>
                  </a:cubicBezTo>
                  <a:cubicBezTo>
                    <a:pt x="388" y="90"/>
                    <a:pt x="388" y="90"/>
                    <a:pt x="388" y="90"/>
                  </a:cubicBezTo>
                  <a:cubicBezTo>
                    <a:pt x="388" y="80"/>
                    <a:pt x="388" y="80"/>
                    <a:pt x="388" y="80"/>
                  </a:cubicBezTo>
                  <a:cubicBezTo>
                    <a:pt x="388" y="76"/>
                    <a:pt x="384" y="73"/>
                    <a:pt x="380" y="71"/>
                  </a:cubicBezTo>
                  <a:cubicBezTo>
                    <a:pt x="379" y="70"/>
                    <a:pt x="378" y="71"/>
                    <a:pt x="378" y="70"/>
                  </a:cubicBezTo>
                  <a:cubicBezTo>
                    <a:pt x="373" y="67"/>
                    <a:pt x="372" y="63"/>
                    <a:pt x="367" y="61"/>
                  </a:cubicBezTo>
                  <a:close/>
                </a:path>
              </a:pathLst>
            </a:custGeom>
            <a:solidFill>
              <a:schemeClr val="accent3"/>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53" name="Freeform 39"/>
            <p:cNvSpPr>
              <a:spLocks/>
            </p:cNvSpPr>
            <p:nvPr/>
          </p:nvSpPr>
          <p:spPr bwMode="auto">
            <a:xfrm>
              <a:off x="3849688" y="1573213"/>
              <a:ext cx="566738" cy="663575"/>
            </a:xfrm>
            <a:custGeom>
              <a:avLst/>
              <a:gdLst/>
              <a:ahLst/>
              <a:cxnLst>
                <a:cxn ang="0">
                  <a:pos x="259" y="176"/>
                </a:cxn>
                <a:cxn ang="0">
                  <a:pos x="253" y="181"/>
                </a:cxn>
                <a:cxn ang="0">
                  <a:pos x="249" y="194"/>
                </a:cxn>
                <a:cxn ang="0">
                  <a:pos x="250" y="224"/>
                </a:cxn>
                <a:cxn ang="0">
                  <a:pos x="238" y="236"/>
                </a:cxn>
                <a:cxn ang="0">
                  <a:pos x="237" y="276"/>
                </a:cxn>
                <a:cxn ang="0">
                  <a:pos x="237" y="295"/>
                </a:cxn>
                <a:cxn ang="0">
                  <a:pos x="236" y="313"/>
                </a:cxn>
                <a:cxn ang="0">
                  <a:pos x="237" y="323"/>
                </a:cxn>
                <a:cxn ang="0">
                  <a:pos x="266" y="335"/>
                </a:cxn>
                <a:cxn ang="0">
                  <a:pos x="289" y="355"/>
                </a:cxn>
                <a:cxn ang="0">
                  <a:pos x="316" y="370"/>
                </a:cxn>
                <a:cxn ang="0">
                  <a:pos x="328" y="407"/>
                </a:cxn>
                <a:cxn ang="0">
                  <a:pos x="56" y="430"/>
                </a:cxn>
                <a:cxn ang="0">
                  <a:pos x="59" y="420"/>
                </a:cxn>
                <a:cxn ang="0">
                  <a:pos x="37" y="278"/>
                </a:cxn>
                <a:cxn ang="0">
                  <a:pos x="38" y="252"/>
                </a:cxn>
                <a:cxn ang="0">
                  <a:pos x="36" y="228"/>
                </a:cxn>
                <a:cxn ang="0">
                  <a:pos x="30" y="199"/>
                </a:cxn>
                <a:cxn ang="0">
                  <a:pos x="31" y="172"/>
                </a:cxn>
                <a:cxn ang="0">
                  <a:pos x="25" y="135"/>
                </a:cxn>
                <a:cxn ang="0">
                  <a:pos x="14" y="114"/>
                </a:cxn>
                <a:cxn ang="0">
                  <a:pos x="7" y="88"/>
                </a:cxn>
                <a:cxn ang="0">
                  <a:pos x="5" y="73"/>
                </a:cxn>
                <a:cxn ang="0">
                  <a:pos x="5" y="58"/>
                </a:cxn>
                <a:cxn ang="0">
                  <a:pos x="1" y="42"/>
                </a:cxn>
                <a:cxn ang="0">
                  <a:pos x="1" y="32"/>
                </a:cxn>
                <a:cxn ang="0">
                  <a:pos x="91" y="25"/>
                </a:cxn>
                <a:cxn ang="0">
                  <a:pos x="95" y="12"/>
                </a:cxn>
                <a:cxn ang="0">
                  <a:pos x="103" y="0"/>
                </a:cxn>
                <a:cxn ang="0">
                  <a:pos x="114" y="20"/>
                </a:cxn>
                <a:cxn ang="0">
                  <a:pos x="132" y="43"/>
                </a:cxn>
                <a:cxn ang="0">
                  <a:pos x="151" y="42"/>
                </a:cxn>
                <a:cxn ang="0">
                  <a:pos x="166" y="46"/>
                </a:cxn>
                <a:cxn ang="0">
                  <a:pos x="176" y="49"/>
                </a:cxn>
                <a:cxn ang="0">
                  <a:pos x="183" y="47"/>
                </a:cxn>
                <a:cxn ang="0">
                  <a:pos x="207" y="48"/>
                </a:cxn>
                <a:cxn ang="0">
                  <a:pos x="228" y="56"/>
                </a:cxn>
                <a:cxn ang="0">
                  <a:pos x="239" y="58"/>
                </a:cxn>
                <a:cxn ang="0">
                  <a:pos x="252" y="61"/>
                </a:cxn>
                <a:cxn ang="0">
                  <a:pos x="269" y="67"/>
                </a:cxn>
                <a:cxn ang="0">
                  <a:pos x="281" y="74"/>
                </a:cxn>
                <a:cxn ang="0">
                  <a:pos x="297" y="65"/>
                </a:cxn>
                <a:cxn ang="0">
                  <a:pos x="307" y="66"/>
                </a:cxn>
                <a:cxn ang="0">
                  <a:pos x="327" y="70"/>
                </a:cxn>
                <a:cxn ang="0">
                  <a:pos x="367" y="72"/>
                </a:cxn>
                <a:cxn ang="0">
                  <a:pos x="353" y="84"/>
                </a:cxn>
                <a:cxn ang="0">
                  <a:pos x="331" y="95"/>
                </a:cxn>
                <a:cxn ang="0">
                  <a:pos x="318" y="103"/>
                </a:cxn>
                <a:cxn ang="0">
                  <a:pos x="303" y="121"/>
                </a:cxn>
                <a:cxn ang="0">
                  <a:pos x="282" y="149"/>
                </a:cxn>
                <a:cxn ang="0">
                  <a:pos x="277" y="153"/>
                </a:cxn>
                <a:cxn ang="0">
                  <a:pos x="263" y="169"/>
                </a:cxn>
              </a:cxnLst>
              <a:rect l="0" t="0" r="r" b="b"/>
              <a:pathLst>
                <a:path w="367" h="430">
                  <a:moveTo>
                    <a:pt x="263" y="173"/>
                  </a:moveTo>
                  <a:cubicBezTo>
                    <a:pt x="261" y="174"/>
                    <a:pt x="260" y="174"/>
                    <a:pt x="259" y="176"/>
                  </a:cubicBezTo>
                  <a:cubicBezTo>
                    <a:pt x="258" y="177"/>
                    <a:pt x="258" y="178"/>
                    <a:pt x="256" y="179"/>
                  </a:cubicBezTo>
                  <a:cubicBezTo>
                    <a:pt x="255" y="180"/>
                    <a:pt x="254" y="180"/>
                    <a:pt x="253" y="181"/>
                  </a:cubicBezTo>
                  <a:cubicBezTo>
                    <a:pt x="251" y="183"/>
                    <a:pt x="251" y="185"/>
                    <a:pt x="251" y="187"/>
                  </a:cubicBezTo>
                  <a:cubicBezTo>
                    <a:pt x="250" y="190"/>
                    <a:pt x="249" y="191"/>
                    <a:pt x="249" y="194"/>
                  </a:cubicBezTo>
                  <a:cubicBezTo>
                    <a:pt x="249" y="201"/>
                    <a:pt x="252" y="205"/>
                    <a:pt x="252" y="212"/>
                  </a:cubicBezTo>
                  <a:cubicBezTo>
                    <a:pt x="252" y="217"/>
                    <a:pt x="252" y="220"/>
                    <a:pt x="250" y="224"/>
                  </a:cubicBezTo>
                  <a:cubicBezTo>
                    <a:pt x="248" y="226"/>
                    <a:pt x="246" y="227"/>
                    <a:pt x="244" y="229"/>
                  </a:cubicBezTo>
                  <a:cubicBezTo>
                    <a:pt x="241" y="231"/>
                    <a:pt x="240" y="233"/>
                    <a:pt x="238" y="236"/>
                  </a:cubicBezTo>
                  <a:cubicBezTo>
                    <a:pt x="231" y="244"/>
                    <a:pt x="231" y="251"/>
                    <a:pt x="224" y="259"/>
                  </a:cubicBezTo>
                  <a:cubicBezTo>
                    <a:pt x="230" y="265"/>
                    <a:pt x="233" y="269"/>
                    <a:pt x="237" y="276"/>
                  </a:cubicBezTo>
                  <a:cubicBezTo>
                    <a:pt x="239" y="280"/>
                    <a:pt x="241" y="283"/>
                    <a:pt x="241" y="288"/>
                  </a:cubicBezTo>
                  <a:cubicBezTo>
                    <a:pt x="241" y="291"/>
                    <a:pt x="238" y="292"/>
                    <a:pt x="237" y="295"/>
                  </a:cubicBezTo>
                  <a:cubicBezTo>
                    <a:pt x="235" y="299"/>
                    <a:pt x="235" y="301"/>
                    <a:pt x="235" y="304"/>
                  </a:cubicBezTo>
                  <a:cubicBezTo>
                    <a:pt x="235" y="308"/>
                    <a:pt x="236" y="309"/>
                    <a:pt x="236" y="313"/>
                  </a:cubicBezTo>
                  <a:cubicBezTo>
                    <a:pt x="236" y="317"/>
                    <a:pt x="236" y="319"/>
                    <a:pt x="237" y="323"/>
                  </a:cubicBezTo>
                  <a:cubicBezTo>
                    <a:pt x="237" y="323"/>
                    <a:pt x="237" y="323"/>
                    <a:pt x="237" y="323"/>
                  </a:cubicBezTo>
                  <a:cubicBezTo>
                    <a:pt x="238" y="324"/>
                    <a:pt x="238" y="325"/>
                    <a:pt x="239" y="325"/>
                  </a:cubicBezTo>
                  <a:cubicBezTo>
                    <a:pt x="249" y="328"/>
                    <a:pt x="256" y="330"/>
                    <a:pt x="266" y="335"/>
                  </a:cubicBezTo>
                  <a:cubicBezTo>
                    <a:pt x="272" y="338"/>
                    <a:pt x="277" y="338"/>
                    <a:pt x="282" y="344"/>
                  </a:cubicBezTo>
                  <a:cubicBezTo>
                    <a:pt x="285" y="348"/>
                    <a:pt x="285" y="352"/>
                    <a:pt x="289" y="355"/>
                  </a:cubicBezTo>
                  <a:cubicBezTo>
                    <a:pt x="291" y="357"/>
                    <a:pt x="292" y="357"/>
                    <a:pt x="295" y="359"/>
                  </a:cubicBezTo>
                  <a:cubicBezTo>
                    <a:pt x="303" y="364"/>
                    <a:pt x="308" y="366"/>
                    <a:pt x="316" y="370"/>
                  </a:cubicBezTo>
                  <a:cubicBezTo>
                    <a:pt x="326" y="375"/>
                    <a:pt x="331" y="384"/>
                    <a:pt x="330" y="395"/>
                  </a:cubicBezTo>
                  <a:cubicBezTo>
                    <a:pt x="329" y="399"/>
                    <a:pt x="329" y="403"/>
                    <a:pt x="328" y="407"/>
                  </a:cubicBezTo>
                  <a:cubicBezTo>
                    <a:pt x="328" y="407"/>
                    <a:pt x="328" y="407"/>
                    <a:pt x="328" y="407"/>
                  </a:cubicBezTo>
                  <a:cubicBezTo>
                    <a:pt x="242" y="417"/>
                    <a:pt x="152" y="425"/>
                    <a:pt x="56" y="430"/>
                  </a:cubicBezTo>
                  <a:cubicBezTo>
                    <a:pt x="56" y="430"/>
                    <a:pt x="56" y="430"/>
                    <a:pt x="56" y="430"/>
                  </a:cubicBezTo>
                  <a:cubicBezTo>
                    <a:pt x="56" y="425"/>
                    <a:pt x="57" y="425"/>
                    <a:pt x="59" y="420"/>
                  </a:cubicBezTo>
                  <a:cubicBezTo>
                    <a:pt x="53" y="297"/>
                    <a:pt x="53" y="297"/>
                    <a:pt x="53" y="297"/>
                  </a:cubicBezTo>
                  <a:cubicBezTo>
                    <a:pt x="46" y="292"/>
                    <a:pt x="37" y="287"/>
                    <a:pt x="37" y="278"/>
                  </a:cubicBezTo>
                  <a:cubicBezTo>
                    <a:pt x="37" y="270"/>
                    <a:pt x="40" y="266"/>
                    <a:pt x="40" y="258"/>
                  </a:cubicBezTo>
                  <a:cubicBezTo>
                    <a:pt x="40" y="256"/>
                    <a:pt x="39" y="254"/>
                    <a:pt x="38" y="252"/>
                  </a:cubicBezTo>
                  <a:cubicBezTo>
                    <a:pt x="38" y="252"/>
                    <a:pt x="38" y="252"/>
                    <a:pt x="38" y="252"/>
                  </a:cubicBezTo>
                  <a:cubicBezTo>
                    <a:pt x="38" y="243"/>
                    <a:pt x="38" y="237"/>
                    <a:pt x="36" y="228"/>
                  </a:cubicBezTo>
                  <a:cubicBezTo>
                    <a:pt x="36" y="226"/>
                    <a:pt x="35" y="224"/>
                    <a:pt x="35" y="222"/>
                  </a:cubicBezTo>
                  <a:cubicBezTo>
                    <a:pt x="33" y="213"/>
                    <a:pt x="32" y="207"/>
                    <a:pt x="30" y="199"/>
                  </a:cubicBezTo>
                  <a:cubicBezTo>
                    <a:pt x="29" y="196"/>
                    <a:pt x="28" y="194"/>
                    <a:pt x="28" y="191"/>
                  </a:cubicBezTo>
                  <a:cubicBezTo>
                    <a:pt x="28" y="183"/>
                    <a:pt x="31" y="179"/>
                    <a:pt x="31" y="172"/>
                  </a:cubicBezTo>
                  <a:cubicBezTo>
                    <a:pt x="31" y="166"/>
                    <a:pt x="29" y="163"/>
                    <a:pt x="28" y="158"/>
                  </a:cubicBezTo>
                  <a:cubicBezTo>
                    <a:pt x="27" y="149"/>
                    <a:pt x="27" y="144"/>
                    <a:pt x="25" y="135"/>
                  </a:cubicBezTo>
                  <a:cubicBezTo>
                    <a:pt x="24" y="131"/>
                    <a:pt x="23" y="129"/>
                    <a:pt x="21" y="125"/>
                  </a:cubicBezTo>
                  <a:cubicBezTo>
                    <a:pt x="18" y="121"/>
                    <a:pt x="17" y="118"/>
                    <a:pt x="14" y="114"/>
                  </a:cubicBezTo>
                  <a:cubicBezTo>
                    <a:pt x="10" y="107"/>
                    <a:pt x="7" y="103"/>
                    <a:pt x="7" y="95"/>
                  </a:cubicBezTo>
                  <a:cubicBezTo>
                    <a:pt x="7" y="93"/>
                    <a:pt x="7" y="91"/>
                    <a:pt x="7" y="88"/>
                  </a:cubicBezTo>
                  <a:cubicBezTo>
                    <a:pt x="8" y="87"/>
                    <a:pt x="9" y="86"/>
                    <a:pt x="9" y="85"/>
                  </a:cubicBezTo>
                  <a:cubicBezTo>
                    <a:pt x="9" y="80"/>
                    <a:pt x="7" y="77"/>
                    <a:pt x="5" y="73"/>
                  </a:cubicBezTo>
                  <a:cubicBezTo>
                    <a:pt x="5" y="71"/>
                    <a:pt x="3" y="70"/>
                    <a:pt x="3" y="68"/>
                  </a:cubicBezTo>
                  <a:cubicBezTo>
                    <a:pt x="3" y="64"/>
                    <a:pt x="5" y="62"/>
                    <a:pt x="5" y="58"/>
                  </a:cubicBezTo>
                  <a:cubicBezTo>
                    <a:pt x="5" y="52"/>
                    <a:pt x="3" y="49"/>
                    <a:pt x="2" y="44"/>
                  </a:cubicBezTo>
                  <a:cubicBezTo>
                    <a:pt x="1" y="43"/>
                    <a:pt x="1" y="43"/>
                    <a:pt x="1" y="42"/>
                  </a:cubicBezTo>
                  <a:cubicBezTo>
                    <a:pt x="1" y="38"/>
                    <a:pt x="0" y="36"/>
                    <a:pt x="1" y="32"/>
                  </a:cubicBezTo>
                  <a:cubicBezTo>
                    <a:pt x="1" y="32"/>
                    <a:pt x="1" y="32"/>
                    <a:pt x="1" y="32"/>
                  </a:cubicBezTo>
                  <a:cubicBezTo>
                    <a:pt x="31" y="31"/>
                    <a:pt x="60" y="29"/>
                    <a:pt x="90" y="27"/>
                  </a:cubicBezTo>
                  <a:cubicBezTo>
                    <a:pt x="90" y="27"/>
                    <a:pt x="91" y="26"/>
                    <a:pt x="91" y="25"/>
                  </a:cubicBezTo>
                  <a:cubicBezTo>
                    <a:pt x="91" y="25"/>
                    <a:pt x="91" y="23"/>
                    <a:pt x="91" y="23"/>
                  </a:cubicBezTo>
                  <a:cubicBezTo>
                    <a:pt x="93" y="21"/>
                    <a:pt x="94" y="15"/>
                    <a:pt x="95" y="12"/>
                  </a:cubicBezTo>
                  <a:cubicBezTo>
                    <a:pt x="97" y="8"/>
                    <a:pt x="98" y="3"/>
                    <a:pt x="102" y="0"/>
                  </a:cubicBezTo>
                  <a:cubicBezTo>
                    <a:pt x="102" y="0"/>
                    <a:pt x="102" y="0"/>
                    <a:pt x="103" y="0"/>
                  </a:cubicBezTo>
                  <a:cubicBezTo>
                    <a:pt x="105" y="1"/>
                    <a:pt x="106" y="4"/>
                    <a:pt x="108" y="6"/>
                  </a:cubicBezTo>
                  <a:cubicBezTo>
                    <a:pt x="111" y="9"/>
                    <a:pt x="113" y="16"/>
                    <a:pt x="114" y="20"/>
                  </a:cubicBezTo>
                  <a:cubicBezTo>
                    <a:pt x="116" y="25"/>
                    <a:pt x="118" y="30"/>
                    <a:pt x="121" y="35"/>
                  </a:cubicBezTo>
                  <a:cubicBezTo>
                    <a:pt x="124" y="40"/>
                    <a:pt x="127" y="43"/>
                    <a:pt x="132" y="43"/>
                  </a:cubicBezTo>
                  <a:cubicBezTo>
                    <a:pt x="137" y="43"/>
                    <a:pt x="139" y="40"/>
                    <a:pt x="144" y="40"/>
                  </a:cubicBezTo>
                  <a:cubicBezTo>
                    <a:pt x="147" y="40"/>
                    <a:pt x="148" y="41"/>
                    <a:pt x="151" y="42"/>
                  </a:cubicBezTo>
                  <a:cubicBezTo>
                    <a:pt x="155" y="42"/>
                    <a:pt x="157" y="42"/>
                    <a:pt x="161" y="43"/>
                  </a:cubicBezTo>
                  <a:cubicBezTo>
                    <a:pt x="163" y="44"/>
                    <a:pt x="165" y="44"/>
                    <a:pt x="166" y="46"/>
                  </a:cubicBezTo>
                  <a:cubicBezTo>
                    <a:pt x="168" y="49"/>
                    <a:pt x="169" y="52"/>
                    <a:pt x="172" y="52"/>
                  </a:cubicBezTo>
                  <a:cubicBezTo>
                    <a:pt x="174" y="52"/>
                    <a:pt x="175" y="50"/>
                    <a:pt x="176" y="49"/>
                  </a:cubicBezTo>
                  <a:cubicBezTo>
                    <a:pt x="178" y="48"/>
                    <a:pt x="179" y="48"/>
                    <a:pt x="182" y="47"/>
                  </a:cubicBezTo>
                  <a:cubicBezTo>
                    <a:pt x="183" y="47"/>
                    <a:pt x="182" y="47"/>
                    <a:pt x="183" y="47"/>
                  </a:cubicBezTo>
                  <a:cubicBezTo>
                    <a:pt x="185" y="48"/>
                    <a:pt x="188" y="49"/>
                    <a:pt x="190" y="50"/>
                  </a:cubicBezTo>
                  <a:cubicBezTo>
                    <a:pt x="196" y="51"/>
                    <a:pt x="201" y="49"/>
                    <a:pt x="207" y="48"/>
                  </a:cubicBezTo>
                  <a:cubicBezTo>
                    <a:pt x="212" y="46"/>
                    <a:pt x="217" y="41"/>
                    <a:pt x="223" y="42"/>
                  </a:cubicBezTo>
                  <a:cubicBezTo>
                    <a:pt x="226" y="47"/>
                    <a:pt x="226" y="52"/>
                    <a:pt x="228" y="56"/>
                  </a:cubicBezTo>
                  <a:cubicBezTo>
                    <a:pt x="229" y="60"/>
                    <a:pt x="230" y="62"/>
                    <a:pt x="233" y="65"/>
                  </a:cubicBezTo>
                  <a:cubicBezTo>
                    <a:pt x="235" y="62"/>
                    <a:pt x="236" y="58"/>
                    <a:pt x="239" y="58"/>
                  </a:cubicBezTo>
                  <a:cubicBezTo>
                    <a:pt x="243" y="58"/>
                    <a:pt x="245" y="57"/>
                    <a:pt x="248" y="58"/>
                  </a:cubicBezTo>
                  <a:cubicBezTo>
                    <a:pt x="250" y="58"/>
                    <a:pt x="250" y="61"/>
                    <a:pt x="252" y="61"/>
                  </a:cubicBezTo>
                  <a:cubicBezTo>
                    <a:pt x="255" y="63"/>
                    <a:pt x="258" y="64"/>
                    <a:pt x="262" y="65"/>
                  </a:cubicBezTo>
                  <a:cubicBezTo>
                    <a:pt x="265" y="65"/>
                    <a:pt x="267" y="65"/>
                    <a:pt x="269" y="67"/>
                  </a:cubicBezTo>
                  <a:cubicBezTo>
                    <a:pt x="271" y="68"/>
                    <a:pt x="271" y="70"/>
                    <a:pt x="272" y="71"/>
                  </a:cubicBezTo>
                  <a:cubicBezTo>
                    <a:pt x="275" y="73"/>
                    <a:pt x="277" y="74"/>
                    <a:pt x="281" y="74"/>
                  </a:cubicBezTo>
                  <a:cubicBezTo>
                    <a:pt x="287" y="74"/>
                    <a:pt x="289" y="71"/>
                    <a:pt x="294" y="68"/>
                  </a:cubicBezTo>
                  <a:cubicBezTo>
                    <a:pt x="295" y="67"/>
                    <a:pt x="296" y="65"/>
                    <a:pt x="297" y="65"/>
                  </a:cubicBezTo>
                  <a:cubicBezTo>
                    <a:pt x="299" y="65"/>
                    <a:pt x="300" y="66"/>
                    <a:pt x="301" y="66"/>
                  </a:cubicBezTo>
                  <a:cubicBezTo>
                    <a:pt x="304" y="66"/>
                    <a:pt x="305" y="65"/>
                    <a:pt x="307" y="66"/>
                  </a:cubicBezTo>
                  <a:cubicBezTo>
                    <a:pt x="311" y="68"/>
                    <a:pt x="312" y="73"/>
                    <a:pt x="317" y="73"/>
                  </a:cubicBezTo>
                  <a:cubicBezTo>
                    <a:pt x="321" y="73"/>
                    <a:pt x="323" y="71"/>
                    <a:pt x="327" y="70"/>
                  </a:cubicBezTo>
                  <a:cubicBezTo>
                    <a:pt x="330" y="68"/>
                    <a:pt x="332" y="68"/>
                    <a:pt x="336" y="68"/>
                  </a:cubicBezTo>
                  <a:cubicBezTo>
                    <a:pt x="367" y="72"/>
                    <a:pt x="367" y="72"/>
                    <a:pt x="367" y="72"/>
                  </a:cubicBezTo>
                  <a:cubicBezTo>
                    <a:pt x="367" y="72"/>
                    <a:pt x="367" y="72"/>
                    <a:pt x="367" y="72"/>
                  </a:cubicBezTo>
                  <a:cubicBezTo>
                    <a:pt x="362" y="77"/>
                    <a:pt x="359" y="81"/>
                    <a:pt x="353" y="84"/>
                  </a:cubicBezTo>
                  <a:cubicBezTo>
                    <a:pt x="351" y="85"/>
                    <a:pt x="350" y="86"/>
                    <a:pt x="349" y="87"/>
                  </a:cubicBezTo>
                  <a:cubicBezTo>
                    <a:pt x="342" y="90"/>
                    <a:pt x="338" y="91"/>
                    <a:pt x="331" y="95"/>
                  </a:cubicBezTo>
                  <a:cubicBezTo>
                    <a:pt x="327" y="97"/>
                    <a:pt x="326" y="99"/>
                    <a:pt x="322" y="101"/>
                  </a:cubicBezTo>
                  <a:cubicBezTo>
                    <a:pt x="320" y="102"/>
                    <a:pt x="319" y="102"/>
                    <a:pt x="318" y="103"/>
                  </a:cubicBezTo>
                  <a:cubicBezTo>
                    <a:pt x="315" y="105"/>
                    <a:pt x="315" y="107"/>
                    <a:pt x="313" y="110"/>
                  </a:cubicBezTo>
                  <a:cubicBezTo>
                    <a:pt x="310" y="115"/>
                    <a:pt x="307" y="118"/>
                    <a:pt x="303" y="121"/>
                  </a:cubicBezTo>
                  <a:cubicBezTo>
                    <a:pt x="297" y="127"/>
                    <a:pt x="297" y="132"/>
                    <a:pt x="292" y="139"/>
                  </a:cubicBezTo>
                  <a:cubicBezTo>
                    <a:pt x="288" y="143"/>
                    <a:pt x="286" y="145"/>
                    <a:pt x="282" y="149"/>
                  </a:cubicBezTo>
                  <a:cubicBezTo>
                    <a:pt x="281" y="150"/>
                    <a:pt x="281" y="152"/>
                    <a:pt x="279" y="153"/>
                  </a:cubicBezTo>
                  <a:cubicBezTo>
                    <a:pt x="279" y="153"/>
                    <a:pt x="278" y="153"/>
                    <a:pt x="277" y="153"/>
                  </a:cubicBezTo>
                  <a:cubicBezTo>
                    <a:pt x="273" y="156"/>
                    <a:pt x="272" y="159"/>
                    <a:pt x="269" y="162"/>
                  </a:cubicBezTo>
                  <a:cubicBezTo>
                    <a:pt x="266" y="165"/>
                    <a:pt x="264" y="166"/>
                    <a:pt x="263" y="169"/>
                  </a:cubicBezTo>
                  <a:cubicBezTo>
                    <a:pt x="263" y="173"/>
                    <a:pt x="263" y="173"/>
                    <a:pt x="263" y="17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4" name="Freeform 40"/>
            <p:cNvSpPr>
              <a:spLocks/>
            </p:cNvSpPr>
            <p:nvPr/>
          </p:nvSpPr>
          <p:spPr bwMode="auto">
            <a:xfrm>
              <a:off x="3930650" y="2201863"/>
              <a:ext cx="530225" cy="361950"/>
            </a:xfrm>
            <a:custGeom>
              <a:avLst/>
              <a:gdLst/>
              <a:ahLst/>
              <a:cxnLst>
                <a:cxn ang="0">
                  <a:pos x="4" y="23"/>
                </a:cxn>
                <a:cxn ang="0">
                  <a:pos x="276" y="0"/>
                </a:cxn>
                <a:cxn ang="0">
                  <a:pos x="276" y="0"/>
                </a:cxn>
                <a:cxn ang="0">
                  <a:pos x="281" y="7"/>
                </a:cxn>
                <a:cxn ang="0">
                  <a:pos x="283" y="11"/>
                </a:cxn>
                <a:cxn ang="0">
                  <a:pos x="282" y="19"/>
                </a:cxn>
                <a:cxn ang="0">
                  <a:pos x="281" y="31"/>
                </a:cxn>
                <a:cxn ang="0">
                  <a:pos x="282" y="40"/>
                </a:cxn>
                <a:cxn ang="0">
                  <a:pos x="286" y="46"/>
                </a:cxn>
                <a:cxn ang="0">
                  <a:pos x="292" y="55"/>
                </a:cxn>
                <a:cxn ang="0">
                  <a:pos x="307" y="60"/>
                </a:cxn>
                <a:cxn ang="0">
                  <a:pos x="313" y="62"/>
                </a:cxn>
                <a:cxn ang="0">
                  <a:pos x="315" y="65"/>
                </a:cxn>
                <a:cxn ang="0">
                  <a:pos x="315" y="65"/>
                </a:cxn>
                <a:cxn ang="0">
                  <a:pos x="320" y="77"/>
                </a:cxn>
                <a:cxn ang="0">
                  <a:pos x="324" y="80"/>
                </a:cxn>
                <a:cxn ang="0">
                  <a:pos x="332" y="88"/>
                </a:cxn>
                <a:cxn ang="0">
                  <a:pos x="337" y="92"/>
                </a:cxn>
                <a:cxn ang="0">
                  <a:pos x="340" y="98"/>
                </a:cxn>
                <a:cxn ang="0">
                  <a:pos x="344" y="112"/>
                </a:cxn>
                <a:cxn ang="0">
                  <a:pos x="341" y="121"/>
                </a:cxn>
                <a:cxn ang="0">
                  <a:pos x="335" y="133"/>
                </a:cxn>
                <a:cxn ang="0">
                  <a:pos x="328" y="137"/>
                </a:cxn>
                <a:cxn ang="0">
                  <a:pos x="312" y="147"/>
                </a:cxn>
                <a:cxn ang="0">
                  <a:pos x="299" y="151"/>
                </a:cxn>
                <a:cxn ang="0">
                  <a:pos x="304" y="159"/>
                </a:cxn>
                <a:cxn ang="0">
                  <a:pos x="307" y="161"/>
                </a:cxn>
                <a:cxn ang="0">
                  <a:pos x="308" y="165"/>
                </a:cxn>
                <a:cxn ang="0">
                  <a:pos x="307" y="175"/>
                </a:cxn>
                <a:cxn ang="0">
                  <a:pos x="302" y="190"/>
                </a:cxn>
                <a:cxn ang="0">
                  <a:pos x="301" y="196"/>
                </a:cxn>
                <a:cxn ang="0">
                  <a:pos x="296" y="201"/>
                </a:cxn>
                <a:cxn ang="0">
                  <a:pos x="292" y="205"/>
                </a:cxn>
                <a:cxn ang="0">
                  <a:pos x="292" y="210"/>
                </a:cxn>
                <a:cxn ang="0">
                  <a:pos x="289" y="220"/>
                </a:cxn>
                <a:cxn ang="0">
                  <a:pos x="288" y="227"/>
                </a:cxn>
                <a:cxn ang="0">
                  <a:pos x="288" y="227"/>
                </a:cxn>
                <a:cxn ang="0">
                  <a:pos x="272" y="215"/>
                </a:cxn>
                <a:cxn ang="0">
                  <a:pos x="53" y="234"/>
                </a:cxn>
                <a:cxn ang="0">
                  <a:pos x="53" y="234"/>
                </a:cxn>
                <a:cxn ang="0">
                  <a:pos x="51" y="228"/>
                </a:cxn>
                <a:cxn ang="0">
                  <a:pos x="50" y="225"/>
                </a:cxn>
                <a:cxn ang="0">
                  <a:pos x="50" y="211"/>
                </a:cxn>
                <a:cxn ang="0">
                  <a:pos x="45" y="197"/>
                </a:cxn>
                <a:cxn ang="0">
                  <a:pos x="42" y="184"/>
                </a:cxn>
                <a:cxn ang="0">
                  <a:pos x="40" y="172"/>
                </a:cxn>
                <a:cxn ang="0">
                  <a:pos x="28" y="155"/>
                </a:cxn>
                <a:cxn ang="0">
                  <a:pos x="30" y="146"/>
                </a:cxn>
                <a:cxn ang="0">
                  <a:pos x="20" y="126"/>
                </a:cxn>
                <a:cxn ang="0">
                  <a:pos x="17" y="122"/>
                </a:cxn>
                <a:cxn ang="0">
                  <a:pos x="9" y="97"/>
                </a:cxn>
                <a:cxn ang="0">
                  <a:pos x="7" y="94"/>
                </a:cxn>
                <a:cxn ang="0">
                  <a:pos x="7" y="94"/>
                </a:cxn>
                <a:cxn ang="0">
                  <a:pos x="0" y="71"/>
                </a:cxn>
                <a:cxn ang="0">
                  <a:pos x="5" y="60"/>
                </a:cxn>
                <a:cxn ang="0">
                  <a:pos x="6" y="50"/>
                </a:cxn>
                <a:cxn ang="0">
                  <a:pos x="4" y="23"/>
                </a:cxn>
              </a:cxnLst>
              <a:rect l="0" t="0" r="r" b="b"/>
              <a:pathLst>
                <a:path w="344" h="234">
                  <a:moveTo>
                    <a:pt x="4" y="23"/>
                  </a:moveTo>
                  <a:cubicBezTo>
                    <a:pt x="100" y="18"/>
                    <a:pt x="190" y="10"/>
                    <a:pt x="276" y="0"/>
                  </a:cubicBezTo>
                  <a:cubicBezTo>
                    <a:pt x="276" y="0"/>
                    <a:pt x="276" y="0"/>
                    <a:pt x="276" y="0"/>
                  </a:cubicBezTo>
                  <a:cubicBezTo>
                    <a:pt x="276" y="3"/>
                    <a:pt x="279" y="4"/>
                    <a:pt x="281" y="7"/>
                  </a:cubicBezTo>
                  <a:cubicBezTo>
                    <a:pt x="282" y="9"/>
                    <a:pt x="283" y="10"/>
                    <a:pt x="283" y="11"/>
                  </a:cubicBezTo>
                  <a:cubicBezTo>
                    <a:pt x="283" y="14"/>
                    <a:pt x="282" y="16"/>
                    <a:pt x="282" y="19"/>
                  </a:cubicBezTo>
                  <a:cubicBezTo>
                    <a:pt x="281" y="23"/>
                    <a:pt x="281" y="26"/>
                    <a:pt x="281" y="31"/>
                  </a:cubicBezTo>
                  <a:cubicBezTo>
                    <a:pt x="280" y="34"/>
                    <a:pt x="281" y="37"/>
                    <a:pt x="282" y="40"/>
                  </a:cubicBezTo>
                  <a:cubicBezTo>
                    <a:pt x="283" y="43"/>
                    <a:pt x="285" y="44"/>
                    <a:pt x="286" y="46"/>
                  </a:cubicBezTo>
                  <a:cubicBezTo>
                    <a:pt x="288" y="50"/>
                    <a:pt x="289" y="52"/>
                    <a:pt x="292" y="55"/>
                  </a:cubicBezTo>
                  <a:cubicBezTo>
                    <a:pt x="296" y="60"/>
                    <a:pt x="301" y="59"/>
                    <a:pt x="307" y="60"/>
                  </a:cubicBezTo>
                  <a:cubicBezTo>
                    <a:pt x="310" y="60"/>
                    <a:pt x="311" y="60"/>
                    <a:pt x="313" y="62"/>
                  </a:cubicBezTo>
                  <a:cubicBezTo>
                    <a:pt x="314" y="63"/>
                    <a:pt x="315" y="64"/>
                    <a:pt x="315" y="65"/>
                  </a:cubicBezTo>
                  <a:cubicBezTo>
                    <a:pt x="315" y="65"/>
                    <a:pt x="315" y="65"/>
                    <a:pt x="315" y="65"/>
                  </a:cubicBezTo>
                  <a:cubicBezTo>
                    <a:pt x="317" y="70"/>
                    <a:pt x="318" y="73"/>
                    <a:pt x="320" y="77"/>
                  </a:cubicBezTo>
                  <a:cubicBezTo>
                    <a:pt x="322" y="78"/>
                    <a:pt x="323" y="79"/>
                    <a:pt x="324" y="80"/>
                  </a:cubicBezTo>
                  <a:cubicBezTo>
                    <a:pt x="327" y="83"/>
                    <a:pt x="329" y="85"/>
                    <a:pt x="332" y="88"/>
                  </a:cubicBezTo>
                  <a:cubicBezTo>
                    <a:pt x="334" y="89"/>
                    <a:pt x="336" y="90"/>
                    <a:pt x="337" y="92"/>
                  </a:cubicBezTo>
                  <a:cubicBezTo>
                    <a:pt x="339" y="94"/>
                    <a:pt x="339" y="96"/>
                    <a:pt x="340" y="98"/>
                  </a:cubicBezTo>
                  <a:cubicBezTo>
                    <a:pt x="342" y="103"/>
                    <a:pt x="344" y="106"/>
                    <a:pt x="344" y="112"/>
                  </a:cubicBezTo>
                  <a:cubicBezTo>
                    <a:pt x="344" y="116"/>
                    <a:pt x="342" y="118"/>
                    <a:pt x="341" y="121"/>
                  </a:cubicBezTo>
                  <a:cubicBezTo>
                    <a:pt x="340" y="126"/>
                    <a:pt x="340" y="131"/>
                    <a:pt x="335" y="133"/>
                  </a:cubicBezTo>
                  <a:cubicBezTo>
                    <a:pt x="333" y="135"/>
                    <a:pt x="330" y="136"/>
                    <a:pt x="328" y="137"/>
                  </a:cubicBezTo>
                  <a:cubicBezTo>
                    <a:pt x="322" y="141"/>
                    <a:pt x="319" y="146"/>
                    <a:pt x="312" y="147"/>
                  </a:cubicBezTo>
                  <a:cubicBezTo>
                    <a:pt x="307" y="148"/>
                    <a:pt x="301" y="146"/>
                    <a:pt x="299" y="151"/>
                  </a:cubicBezTo>
                  <a:cubicBezTo>
                    <a:pt x="298" y="155"/>
                    <a:pt x="301" y="157"/>
                    <a:pt x="304" y="159"/>
                  </a:cubicBezTo>
                  <a:cubicBezTo>
                    <a:pt x="305" y="160"/>
                    <a:pt x="306" y="160"/>
                    <a:pt x="307" y="161"/>
                  </a:cubicBezTo>
                  <a:cubicBezTo>
                    <a:pt x="308" y="162"/>
                    <a:pt x="308" y="164"/>
                    <a:pt x="308" y="165"/>
                  </a:cubicBezTo>
                  <a:cubicBezTo>
                    <a:pt x="308" y="169"/>
                    <a:pt x="307" y="171"/>
                    <a:pt x="307" y="175"/>
                  </a:cubicBezTo>
                  <a:cubicBezTo>
                    <a:pt x="306" y="181"/>
                    <a:pt x="305" y="184"/>
                    <a:pt x="302" y="190"/>
                  </a:cubicBezTo>
                  <a:cubicBezTo>
                    <a:pt x="301" y="192"/>
                    <a:pt x="301" y="194"/>
                    <a:pt x="301" y="196"/>
                  </a:cubicBezTo>
                  <a:cubicBezTo>
                    <a:pt x="300" y="199"/>
                    <a:pt x="298" y="200"/>
                    <a:pt x="296" y="201"/>
                  </a:cubicBezTo>
                  <a:cubicBezTo>
                    <a:pt x="294" y="202"/>
                    <a:pt x="293" y="203"/>
                    <a:pt x="292" y="205"/>
                  </a:cubicBezTo>
                  <a:cubicBezTo>
                    <a:pt x="291" y="207"/>
                    <a:pt x="292" y="208"/>
                    <a:pt x="292" y="210"/>
                  </a:cubicBezTo>
                  <a:cubicBezTo>
                    <a:pt x="291" y="214"/>
                    <a:pt x="290" y="216"/>
                    <a:pt x="289" y="220"/>
                  </a:cubicBezTo>
                  <a:cubicBezTo>
                    <a:pt x="288" y="223"/>
                    <a:pt x="288" y="225"/>
                    <a:pt x="288" y="227"/>
                  </a:cubicBezTo>
                  <a:cubicBezTo>
                    <a:pt x="288" y="227"/>
                    <a:pt x="288" y="227"/>
                    <a:pt x="288" y="227"/>
                  </a:cubicBezTo>
                  <a:cubicBezTo>
                    <a:pt x="280" y="223"/>
                    <a:pt x="276" y="223"/>
                    <a:pt x="272" y="215"/>
                  </a:cubicBezTo>
                  <a:cubicBezTo>
                    <a:pt x="272" y="215"/>
                    <a:pt x="179" y="227"/>
                    <a:pt x="53" y="234"/>
                  </a:cubicBezTo>
                  <a:cubicBezTo>
                    <a:pt x="53" y="234"/>
                    <a:pt x="53" y="234"/>
                    <a:pt x="53" y="234"/>
                  </a:cubicBezTo>
                  <a:cubicBezTo>
                    <a:pt x="53" y="232"/>
                    <a:pt x="52" y="230"/>
                    <a:pt x="51" y="228"/>
                  </a:cubicBezTo>
                  <a:cubicBezTo>
                    <a:pt x="51" y="227"/>
                    <a:pt x="50" y="226"/>
                    <a:pt x="50" y="225"/>
                  </a:cubicBezTo>
                  <a:cubicBezTo>
                    <a:pt x="50" y="220"/>
                    <a:pt x="50" y="215"/>
                    <a:pt x="50" y="211"/>
                  </a:cubicBezTo>
                  <a:cubicBezTo>
                    <a:pt x="50" y="205"/>
                    <a:pt x="47" y="202"/>
                    <a:pt x="45" y="197"/>
                  </a:cubicBezTo>
                  <a:cubicBezTo>
                    <a:pt x="43" y="193"/>
                    <a:pt x="43" y="189"/>
                    <a:pt x="42" y="184"/>
                  </a:cubicBezTo>
                  <a:cubicBezTo>
                    <a:pt x="42" y="179"/>
                    <a:pt x="42" y="176"/>
                    <a:pt x="40" y="172"/>
                  </a:cubicBezTo>
                  <a:cubicBezTo>
                    <a:pt x="36" y="165"/>
                    <a:pt x="27" y="163"/>
                    <a:pt x="28" y="155"/>
                  </a:cubicBezTo>
                  <a:cubicBezTo>
                    <a:pt x="29" y="152"/>
                    <a:pt x="29" y="149"/>
                    <a:pt x="30" y="146"/>
                  </a:cubicBezTo>
                  <a:cubicBezTo>
                    <a:pt x="31" y="137"/>
                    <a:pt x="26" y="132"/>
                    <a:pt x="20" y="126"/>
                  </a:cubicBezTo>
                  <a:cubicBezTo>
                    <a:pt x="19" y="125"/>
                    <a:pt x="18" y="124"/>
                    <a:pt x="17" y="122"/>
                  </a:cubicBezTo>
                  <a:cubicBezTo>
                    <a:pt x="11" y="114"/>
                    <a:pt x="15" y="105"/>
                    <a:pt x="9" y="97"/>
                  </a:cubicBezTo>
                  <a:cubicBezTo>
                    <a:pt x="8" y="96"/>
                    <a:pt x="8" y="95"/>
                    <a:pt x="7" y="94"/>
                  </a:cubicBezTo>
                  <a:cubicBezTo>
                    <a:pt x="7" y="94"/>
                    <a:pt x="7" y="94"/>
                    <a:pt x="7" y="94"/>
                  </a:cubicBezTo>
                  <a:cubicBezTo>
                    <a:pt x="6" y="85"/>
                    <a:pt x="0" y="81"/>
                    <a:pt x="0" y="71"/>
                  </a:cubicBezTo>
                  <a:cubicBezTo>
                    <a:pt x="0" y="66"/>
                    <a:pt x="3" y="64"/>
                    <a:pt x="5" y="60"/>
                  </a:cubicBezTo>
                  <a:cubicBezTo>
                    <a:pt x="6" y="56"/>
                    <a:pt x="6" y="54"/>
                    <a:pt x="6" y="50"/>
                  </a:cubicBezTo>
                  <a:cubicBezTo>
                    <a:pt x="6" y="39"/>
                    <a:pt x="4" y="33"/>
                    <a:pt x="4" y="2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5" name="Freeform 41"/>
            <p:cNvSpPr>
              <a:spLocks/>
            </p:cNvSpPr>
            <p:nvPr/>
          </p:nvSpPr>
          <p:spPr bwMode="auto">
            <a:xfrm>
              <a:off x="4195763" y="1817688"/>
              <a:ext cx="466725" cy="484188"/>
            </a:xfrm>
            <a:custGeom>
              <a:avLst/>
              <a:gdLst/>
              <a:ahLst/>
              <a:cxnLst>
                <a:cxn ang="0">
                  <a:pos x="35" y="18"/>
                </a:cxn>
                <a:cxn ang="0">
                  <a:pos x="29" y="23"/>
                </a:cxn>
                <a:cxn ang="0">
                  <a:pos x="25" y="36"/>
                </a:cxn>
                <a:cxn ang="0">
                  <a:pos x="26" y="66"/>
                </a:cxn>
                <a:cxn ang="0">
                  <a:pos x="14" y="78"/>
                </a:cxn>
                <a:cxn ang="0">
                  <a:pos x="13" y="118"/>
                </a:cxn>
                <a:cxn ang="0">
                  <a:pos x="13" y="137"/>
                </a:cxn>
                <a:cxn ang="0">
                  <a:pos x="12" y="155"/>
                </a:cxn>
                <a:cxn ang="0">
                  <a:pos x="13" y="165"/>
                </a:cxn>
                <a:cxn ang="0">
                  <a:pos x="42" y="177"/>
                </a:cxn>
                <a:cxn ang="0">
                  <a:pos x="65" y="197"/>
                </a:cxn>
                <a:cxn ang="0">
                  <a:pos x="92" y="212"/>
                </a:cxn>
                <a:cxn ang="0">
                  <a:pos x="104" y="249"/>
                </a:cxn>
                <a:cxn ang="0">
                  <a:pos x="109" y="256"/>
                </a:cxn>
                <a:cxn ang="0">
                  <a:pos x="110" y="268"/>
                </a:cxn>
                <a:cxn ang="0">
                  <a:pos x="110" y="289"/>
                </a:cxn>
                <a:cxn ang="0">
                  <a:pos x="120" y="304"/>
                </a:cxn>
                <a:cxn ang="0">
                  <a:pos x="141" y="311"/>
                </a:cxn>
                <a:cxn ang="0">
                  <a:pos x="143" y="314"/>
                </a:cxn>
                <a:cxn ang="0">
                  <a:pos x="293" y="290"/>
                </a:cxn>
                <a:cxn ang="0">
                  <a:pos x="293" y="273"/>
                </a:cxn>
                <a:cxn ang="0">
                  <a:pos x="283" y="252"/>
                </a:cxn>
                <a:cxn ang="0">
                  <a:pos x="279" y="223"/>
                </a:cxn>
                <a:cxn ang="0">
                  <a:pos x="286" y="202"/>
                </a:cxn>
                <a:cxn ang="0">
                  <a:pos x="282" y="185"/>
                </a:cxn>
                <a:cxn ang="0">
                  <a:pos x="290" y="161"/>
                </a:cxn>
                <a:cxn ang="0">
                  <a:pos x="292" y="136"/>
                </a:cxn>
                <a:cxn ang="0">
                  <a:pos x="299" y="115"/>
                </a:cxn>
                <a:cxn ang="0">
                  <a:pos x="302" y="100"/>
                </a:cxn>
                <a:cxn ang="0">
                  <a:pos x="290" y="104"/>
                </a:cxn>
                <a:cxn ang="0">
                  <a:pos x="282" y="123"/>
                </a:cxn>
                <a:cxn ang="0">
                  <a:pos x="274" y="133"/>
                </a:cxn>
                <a:cxn ang="0">
                  <a:pos x="260" y="143"/>
                </a:cxn>
                <a:cxn ang="0">
                  <a:pos x="265" y="122"/>
                </a:cxn>
                <a:cxn ang="0">
                  <a:pos x="270" y="104"/>
                </a:cxn>
                <a:cxn ang="0">
                  <a:pos x="266" y="92"/>
                </a:cxn>
                <a:cxn ang="0">
                  <a:pos x="256" y="62"/>
                </a:cxn>
                <a:cxn ang="0">
                  <a:pos x="243" y="57"/>
                </a:cxn>
                <a:cxn ang="0">
                  <a:pos x="233" y="50"/>
                </a:cxn>
                <a:cxn ang="0">
                  <a:pos x="188" y="42"/>
                </a:cxn>
                <a:cxn ang="0">
                  <a:pos x="170" y="38"/>
                </a:cxn>
                <a:cxn ang="0">
                  <a:pos x="135" y="32"/>
                </a:cxn>
                <a:cxn ang="0">
                  <a:pos x="124" y="17"/>
                </a:cxn>
                <a:cxn ang="0">
                  <a:pos x="95" y="21"/>
                </a:cxn>
                <a:cxn ang="0">
                  <a:pos x="95" y="3"/>
                </a:cxn>
                <a:cxn ang="0">
                  <a:pos x="70" y="8"/>
                </a:cxn>
                <a:cxn ang="0">
                  <a:pos x="39" y="15"/>
                </a:cxn>
              </a:cxnLst>
              <a:rect l="0" t="0" r="r" b="b"/>
              <a:pathLst>
                <a:path w="302" h="314">
                  <a:moveTo>
                    <a:pt x="39" y="15"/>
                  </a:moveTo>
                  <a:cubicBezTo>
                    <a:pt x="37" y="16"/>
                    <a:pt x="36" y="16"/>
                    <a:pt x="35" y="18"/>
                  </a:cubicBezTo>
                  <a:cubicBezTo>
                    <a:pt x="34" y="19"/>
                    <a:pt x="34" y="20"/>
                    <a:pt x="32" y="21"/>
                  </a:cubicBezTo>
                  <a:cubicBezTo>
                    <a:pt x="31" y="22"/>
                    <a:pt x="30" y="22"/>
                    <a:pt x="29" y="23"/>
                  </a:cubicBezTo>
                  <a:cubicBezTo>
                    <a:pt x="27" y="25"/>
                    <a:pt x="27" y="27"/>
                    <a:pt x="27" y="29"/>
                  </a:cubicBezTo>
                  <a:cubicBezTo>
                    <a:pt x="26" y="32"/>
                    <a:pt x="25" y="33"/>
                    <a:pt x="25" y="36"/>
                  </a:cubicBezTo>
                  <a:cubicBezTo>
                    <a:pt x="25" y="43"/>
                    <a:pt x="28" y="47"/>
                    <a:pt x="28" y="54"/>
                  </a:cubicBezTo>
                  <a:cubicBezTo>
                    <a:pt x="28" y="59"/>
                    <a:pt x="28" y="62"/>
                    <a:pt x="26" y="66"/>
                  </a:cubicBezTo>
                  <a:cubicBezTo>
                    <a:pt x="24" y="68"/>
                    <a:pt x="22" y="69"/>
                    <a:pt x="20" y="71"/>
                  </a:cubicBezTo>
                  <a:cubicBezTo>
                    <a:pt x="17" y="73"/>
                    <a:pt x="16" y="75"/>
                    <a:pt x="14" y="78"/>
                  </a:cubicBezTo>
                  <a:cubicBezTo>
                    <a:pt x="7" y="86"/>
                    <a:pt x="7" y="93"/>
                    <a:pt x="0" y="101"/>
                  </a:cubicBezTo>
                  <a:cubicBezTo>
                    <a:pt x="6" y="107"/>
                    <a:pt x="9" y="111"/>
                    <a:pt x="13" y="118"/>
                  </a:cubicBezTo>
                  <a:cubicBezTo>
                    <a:pt x="15" y="122"/>
                    <a:pt x="17" y="125"/>
                    <a:pt x="17" y="130"/>
                  </a:cubicBezTo>
                  <a:cubicBezTo>
                    <a:pt x="17" y="133"/>
                    <a:pt x="14" y="134"/>
                    <a:pt x="13" y="137"/>
                  </a:cubicBezTo>
                  <a:cubicBezTo>
                    <a:pt x="11" y="141"/>
                    <a:pt x="11" y="143"/>
                    <a:pt x="11" y="146"/>
                  </a:cubicBezTo>
                  <a:cubicBezTo>
                    <a:pt x="11" y="150"/>
                    <a:pt x="12" y="151"/>
                    <a:pt x="12" y="155"/>
                  </a:cubicBezTo>
                  <a:cubicBezTo>
                    <a:pt x="12" y="159"/>
                    <a:pt x="12" y="161"/>
                    <a:pt x="13" y="165"/>
                  </a:cubicBezTo>
                  <a:cubicBezTo>
                    <a:pt x="13" y="165"/>
                    <a:pt x="13" y="165"/>
                    <a:pt x="13" y="165"/>
                  </a:cubicBezTo>
                  <a:cubicBezTo>
                    <a:pt x="14" y="166"/>
                    <a:pt x="14" y="167"/>
                    <a:pt x="15" y="167"/>
                  </a:cubicBezTo>
                  <a:cubicBezTo>
                    <a:pt x="25" y="170"/>
                    <a:pt x="32" y="172"/>
                    <a:pt x="42" y="177"/>
                  </a:cubicBezTo>
                  <a:cubicBezTo>
                    <a:pt x="48" y="180"/>
                    <a:pt x="53" y="180"/>
                    <a:pt x="58" y="186"/>
                  </a:cubicBezTo>
                  <a:cubicBezTo>
                    <a:pt x="61" y="190"/>
                    <a:pt x="61" y="194"/>
                    <a:pt x="65" y="197"/>
                  </a:cubicBezTo>
                  <a:cubicBezTo>
                    <a:pt x="67" y="199"/>
                    <a:pt x="68" y="199"/>
                    <a:pt x="71" y="201"/>
                  </a:cubicBezTo>
                  <a:cubicBezTo>
                    <a:pt x="79" y="206"/>
                    <a:pt x="84" y="208"/>
                    <a:pt x="92" y="212"/>
                  </a:cubicBezTo>
                  <a:cubicBezTo>
                    <a:pt x="102" y="217"/>
                    <a:pt x="107" y="226"/>
                    <a:pt x="106" y="237"/>
                  </a:cubicBezTo>
                  <a:cubicBezTo>
                    <a:pt x="105" y="241"/>
                    <a:pt x="105" y="245"/>
                    <a:pt x="104" y="249"/>
                  </a:cubicBezTo>
                  <a:cubicBezTo>
                    <a:pt x="104" y="249"/>
                    <a:pt x="104" y="249"/>
                    <a:pt x="104" y="249"/>
                  </a:cubicBezTo>
                  <a:cubicBezTo>
                    <a:pt x="104" y="252"/>
                    <a:pt x="107" y="253"/>
                    <a:pt x="109" y="256"/>
                  </a:cubicBezTo>
                  <a:cubicBezTo>
                    <a:pt x="110" y="258"/>
                    <a:pt x="111" y="259"/>
                    <a:pt x="111" y="260"/>
                  </a:cubicBezTo>
                  <a:cubicBezTo>
                    <a:pt x="111" y="263"/>
                    <a:pt x="110" y="265"/>
                    <a:pt x="110" y="268"/>
                  </a:cubicBezTo>
                  <a:cubicBezTo>
                    <a:pt x="109" y="272"/>
                    <a:pt x="109" y="275"/>
                    <a:pt x="109" y="280"/>
                  </a:cubicBezTo>
                  <a:cubicBezTo>
                    <a:pt x="108" y="283"/>
                    <a:pt x="109" y="286"/>
                    <a:pt x="110" y="289"/>
                  </a:cubicBezTo>
                  <a:cubicBezTo>
                    <a:pt x="111" y="292"/>
                    <a:pt x="113" y="293"/>
                    <a:pt x="114" y="295"/>
                  </a:cubicBezTo>
                  <a:cubicBezTo>
                    <a:pt x="116" y="299"/>
                    <a:pt x="117" y="301"/>
                    <a:pt x="120" y="304"/>
                  </a:cubicBezTo>
                  <a:cubicBezTo>
                    <a:pt x="124" y="309"/>
                    <a:pt x="129" y="308"/>
                    <a:pt x="135" y="309"/>
                  </a:cubicBezTo>
                  <a:cubicBezTo>
                    <a:pt x="138" y="309"/>
                    <a:pt x="139" y="309"/>
                    <a:pt x="141" y="311"/>
                  </a:cubicBezTo>
                  <a:cubicBezTo>
                    <a:pt x="142" y="312"/>
                    <a:pt x="143" y="313"/>
                    <a:pt x="143" y="314"/>
                  </a:cubicBezTo>
                  <a:cubicBezTo>
                    <a:pt x="143" y="314"/>
                    <a:pt x="143" y="314"/>
                    <a:pt x="143" y="314"/>
                  </a:cubicBezTo>
                  <a:cubicBezTo>
                    <a:pt x="293" y="290"/>
                    <a:pt x="293" y="290"/>
                    <a:pt x="293" y="290"/>
                  </a:cubicBezTo>
                  <a:cubicBezTo>
                    <a:pt x="293" y="290"/>
                    <a:pt x="293" y="290"/>
                    <a:pt x="293" y="290"/>
                  </a:cubicBezTo>
                  <a:cubicBezTo>
                    <a:pt x="293" y="288"/>
                    <a:pt x="293" y="288"/>
                    <a:pt x="293" y="288"/>
                  </a:cubicBezTo>
                  <a:cubicBezTo>
                    <a:pt x="293" y="282"/>
                    <a:pt x="293" y="279"/>
                    <a:pt x="293" y="273"/>
                  </a:cubicBezTo>
                  <a:cubicBezTo>
                    <a:pt x="292" y="265"/>
                    <a:pt x="287" y="262"/>
                    <a:pt x="284" y="255"/>
                  </a:cubicBezTo>
                  <a:cubicBezTo>
                    <a:pt x="283" y="254"/>
                    <a:pt x="283" y="253"/>
                    <a:pt x="283" y="252"/>
                  </a:cubicBezTo>
                  <a:cubicBezTo>
                    <a:pt x="283" y="249"/>
                    <a:pt x="282" y="247"/>
                    <a:pt x="282" y="244"/>
                  </a:cubicBezTo>
                  <a:cubicBezTo>
                    <a:pt x="281" y="236"/>
                    <a:pt x="279" y="231"/>
                    <a:pt x="279" y="223"/>
                  </a:cubicBezTo>
                  <a:cubicBezTo>
                    <a:pt x="279" y="216"/>
                    <a:pt x="281" y="213"/>
                    <a:pt x="284" y="207"/>
                  </a:cubicBezTo>
                  <a:cubicBezTo>
                    <a:pt x="285" y="205"/>
                    <a:pt x="286" y="204"/>
                    <a:pt x="286" y="202"/>
                  </a:cubicBezTo>
                  <a:cubicBezTo>
                    <a:pt x="286" y="199"/>
                    <a:pt x="285" y="198"/>
                    <a:pt x="284" y="195"/>
                  </a:cubicBezTo>
                  <a:cubicBezTo>
                    <a:pt x="283" y="192"/>
                    <a:pt x="282" y="189"/>
                    <a:pt x="282" y="185"/>
                  </a:cubicBezTo>
                  <a:cubicBezTo>
                    <a:pt x="282" y="178"/>
                    <a:pt x="284" y="175"/>
                    <a:pt x="287" y="169"/>
                  </a:cubicBezTo>
                  <a:cubicBezTo>
                    <a:pt x="288" y="166"/>
                    <a:pt x="290" y="164"/>
                    <a:pt x="290" y="161"/>
                  </a:cubicBezTo>
                  <a:cubicBezTo>
                    <a:pt x="290" y="157"/>
                    <a:pt x="288" y="155"/>
                    <a:pt x="288" y="151"/>
                  </a:cubicBezTo>
                  <a:cubicBezTo>
                    <a:pt x="288" y="145"/>
                    <a:pt x="290" y="142"/>
                    <a:pt x="292" y="136"/>
                  </a:cubicBezTo>
                  <a:cubicBezTo>
                    <a:pt x="294" y="129"/>
                    <a:pt x="295" y="125"/>
                    <a:pt x="297" y="119"/>
                  </a:cubicBezTo>
                  <a:cubicBezTo>
                    <a:pt x="298" y="117"/>
                    <a:pt x="299" y="116"/>
                    <a:pt x="299" y="115"/>
                  </a:cubicBezTo>
                  <a:cubicBezTo>
                    <a:pt x="301" y="110"/>
                    <a:pt x="299" y="107"/>
                    <a:pt x="300" y="102"/>
                  </a:cubicBezTo>
                  <a:cubicBezTo>
                    <a:pt x="300" y="101"/>
                    <a:pt x="302" y="101"/>
                    <a:pt x="302" y="100"/>
                  </a:cubicBezTo>
                  <a:cubicBezTo>
                    <a:pt x="302" y="98"/>
                    <a:pt x="302" y="97"/>
                    <a:pt x="302" y="94"/>
                  </a:cubicBezTo>
                  <a:cubicBezTo>
                    <a:pt x="297" y="97"/>
                    <a:pt x="292" y="98"/>
                    <a:pt x="290" y="104"/>
                  </a:cubicBezTo>
                  <a:cubicBezTo>
                    <a:pt x="287" y="110"/>
                    <a:pt x="288" y="114"/>
                    <a:pt x="284" y="119"/>
                  </a:cubicBezTo>
                  <a:cubicBezTo>
                    <a:pt x="284" y="120"/>
                    <a:pt x="283" y="122"/>
                    <a:pt x="282" y="123"/>
                  </a:cubicBezTo>
                  <a:cubicBezTo>
                    <a:pt x="281" y="124"/>
                    <a:pt x="279" y="124"/>
                    <a:pt x="278" y="125"/>
                  </a:cubicBezTo>
                  <a:cubicBezTo>
                    <a:pt x="276" y="128"/>
                    <a:pt x="276" y="130"/>
                    <a:pt x="274" y="133"/>
                  </a:cubicBezTo>
                  <a:cubicBezTo>
                    <a:pt x="269" y="139"/>
                    <a:pt x="267" y="144"/>
                    <a:pt x="260" y="147"/>
                  </a:cubicBezTo>
                  <a:cubicBezTo>
                    <a:pt x="260" y="143"/>
                    <a:pt x="260" y="143"/>
                    <a:pt x="260" y="143"/>
                  </a:cubicBezTo>
                  <a:cubicBezTo>
                    <a:pt x="260" y="138"/>
                    <a:pt x="261" y="135"/>
                    <a:pt x="263" y="130"/>
                  </a:cubicBezTo>
                  <a:cubicBezTo>
                    <a:pt x="264" y="127"/>
                    <a:pt x="264" y="125"/>
                    <a:pt x="265" y="122"/>
                  </a:cubicBezTo>
                  <a:cubicBezTo>
                    <a:pt x="268" y="117"/>
                    <a:pt x="270" y="115"/>
                    <a:pt x="270" y="110"/>
                  </a:cubicBezTo>
                  <a:cubicBezTo>
                    <a:pt x="270" y="104"/>
                    <a:pt x="270" y="104"/>
                    <a:pt x="270" y="104"/>
                  </a:cubicBezTo>
                  <a:cubicBezTo>
                    <a:pt x="270" y="104"/>
                    <a:pt x="270" y="104"/>
                    <a:pt x="270" y="104"/>
                  </a:cubicBezTo>
                  <a:cubicBezTo>
                    <a:pt x="269" y="100"/>
                    <a:pt x="268" y="95"/>
                    <a:pt x="266" y="92"/>
                  </a:cubicBezTo>
                  <a:cubicBezTo>
                    <a:pt x="265" y="90"/>
                    <a:pt x="264" y="89"/>
                    <a:pt x="263" y="86"/>
                  </a:cubicBezTo>
                  <a:cubicBezTo>
                    <a:pt x="259" y="77"/>
                    <a:pt x="256" y="72"/>
                    <a:pt x="256" y="62"/>
                  </a:cubicBezTo>
                  <a:cubicBezTo>
                    <a:pt x="252" y="62"/>
                    <a:pt x="250" y="62"/>
                    <a:pt x="246" y="60"/>
                  </a:cubicBezTo>
                  <a:cubicBezTo>
                    <a:pt x="245" y="59"/>
                    <a:pt x="244" y="58"/>
                    <a:pt x="243" y="57"/>
                  </a:cubicBezTo>
                  <a:cubicBezTo>
                    <a:pt x="242" y="55"/>
                    <a:pt x="242" y="53"/>
                    <a:pt x="240" y="51"/>
                  </a:cubicBezTo>
                  <a:cubicBezTo>
                    <a:pt x="238" y="50"/>
                    <a:pt x="236" y="51"/>
                    <a:pt x="233" y="50"/>
                  </a:cubicBezTo>
                  <a:cubicBezTo>
                    <a:pt x="229" y="50"/>
                    <a:pt x="227" y="49"/>
                    <a:pt x="223" y="49"/>
                  </a:cubicBezTo>
                  <a:cubicBezTo>
                    <a:pt x="209" y="47"/>
                    <a:pt x="202" y="45"/>
                    <a:pt x="188" y="42"/>
                  </a:cubicBezTo>
                  <a:cubicBezTo>
                    <a:pt x="184" y="41"/>
                    <a:pt x="182" y="40"/>
                    <a:pt x="178" y="39"/>
                  </a:cubicBezTo>
                  <a:cubicBezTo>
                    <a:pt x="175" y="39"/>
                    <a:pt x="173" y="39"/>
                    <a:pt x="170" y="38"/>
                  </a:cubicBezTo>
                  <a:cubicBezTo>
                    <a:pt x="163" y="37"/>
                    <a:pt x="159" y="36"/>
                    <a:pt x="153" y="34"/>
                  </a:cubicBezTo>
                  <a:cubicBezTo>
                    <a:pt x="146" y="33"/>
                    <a:pt x="142" y="32"/>
                    <a:pt x="135" y="32"/>
                  </a:cubicBezTo>
                  <a:cubicBezTo>
                    <a:pt x="129" y="31"/>
                    <a:pt x="126" y="24"/>
                    <a:pt x="124" y="17"/>
                  </a:cubicBezTo>
                  <a:cubicBezTo>
                    <a:pt x="124" y="17"/>
                    <a:pt x="124" y="17"/>
                    <a:pt x="124" y="17"/>
                  </a:cubicBezTo>
                  <a:cubicBezTo>
                    <a:pt x="121" y="18"/>
                    <a:pt x="118" y="19"/>
                    <a:pt x="114" y="20"/>
                  </a:cubicBezTo>
                  <a:cubicBezTo>
                    <a:pt x="107" y="21"/>
                    <a:pt x="102" y="18"/>
                    <a:pt x="95" y="21"/>
                  </a:cubicBezTo>
                  <a:cubicBezTo>
                    <a:pt x="95" y="8"/>
                    <a:pt x="95" y="8"/>
                    <a:pt x="95" y="8"/>
                  </a:cubicBezTo>
                  <a:cubicBezTo>
                    <a:pt x="95" y="6"/>
                    <a:pt x="96" y="5"/>
                    <a:pt x="95" y="3"/>
                  </a:cubicBezTo>
                  <a:cubicBezTo>
                    <a:pt x="95" y="2"/>
                    <a:pt x="94" y="1"/>
                    <a:pt x="93" y="0"/>
                  </a:cubicBezTo>
                  <a:cubicBezTo>
                    <a:pt x="84" y="4"/>
                    <a:pt x="78" y="4"/>
                    <a:pt x="70" y="8"/>
                  </a:cubicBezTo>
                  <a:cubicBezTo>
                    <a:pt x="61" y="12"/>
                    <a:pt x="55" y="15"/>
                    <a:pt x="45" y="15"/>
                  </a:cubicBezTo>
                  <a:cubicBezTo>
                    <a:pt x="43" y="15"/>
                    <a:pt x="41" y="14"/>
                    <a:pt x="39" y="1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6" name="Freeform 42"/>
            <p:cNvSpPr>
              <a:spLocks noEditPoints="1"/>
            </p:cNvSpPr>
            <p:nvPr/>
          </p:nvSpPr>
          <p:spPr bwMode="auto">
            <a:xfrm>
              <a:off x="4387850" y="1658938"/>
              <a:ext cx="676275" cy="666750"/>
            </a:xfrm>
            <a:custGeom>
              <a:avLst/>
              <a:gdLst/>
              <a:ahLst/>
              <a:cxnLst>
                <a:cxn ang="0">
                  <a:pos x="54" y="16"/>
                </a:cxn>
                <a:cxn ang="0">
                  <a:pos x="55" y="7"/>
                </a:cxn>
                <a:cxn ang="0">
                  <a:pos x="0" y="119"/>
                </a:cxn>
                <a:cxn ang="0">
                  <a:pos x="54" y="141"/>
                </a:cxn>
                <a:cxn ang="0">
                  <a:pos x="116" y="153"/>
                </a:cxn>
                <a:cxn ang="0">
                  <a:pos x="139" y="188"/>
                </a:cxn>
                <a:cxn ang="0">
                  <a:pos x="146" y="203"/>
                </a:cxn>
                <a:cxn ang="0">
                  <a:pos x="169" y="156"/>
                </a:cxn>
                <a:cxn ang="0">
                  <a:pos x="181" y="153"/>
                </a:cxn>
                <a:cxn ang="0">
                  <a:pos x="190" y="153"/>
                </a:cxn>
                <a:cxn ang="0">
                  <a:pos x="214" y="134"/>
                </a:cxn>
                <a:cxn ang="0">
                  <a:pos x="241" y="115"/>
                </a:cxn>
                <a:cxn ang="0">
                  <a:pos x="265" y="115"/>
                </a:cxn>
                <a:cxn ang="0">
                  <a:pos x="285" y="113"/>
                </a:cxn>
                <a:cxn ang="0">
                  <a:pos x="310" y="107"/>
                </a:cxn>
                <a:cxn ang="0">
                  <a:pos x="293" y="88"/>
                </a:cxn>
                <a:cxn ang="0">
                  <a:pos x="265" y="93"/>
                </a:cxn>
                <a:cxn ang="0">
                  <a:pos x="254" y="65"/>
                </a:cxn>
                <a:cxn ang="0">
                  <a:pos x="214" y="83"/>
                </a:cxn>
                <a:cxn ang="0">
                  <a:pos x="178" y="106"/>
                </a:cxn>
                <a:cxn ang="0">
                  <a:pos x="130" y="89"/>
                </a:cxn>
                <a:cxn ang="0">
                  <a:pos x="91" y="88"/>
                </a:cxn>
                <a:cxn ang="0">
                  <a:pos x="110" y="55"/>
                </a:cxn>
                <a:cxn ang="0">
                  <a:pos x="111" y="41"/>
                </a:cxn>
                <a:cxn ang="0">
                  <a:pos x="71" y="63"/>
                </a:cxn>
                <a:cxn ang="0">
                  <a:pos x="43" y="90"/>
                </a:cxn>
                <a:cxn ang="0">
                  <a:pos x="15" y="112"/>
                </a:cxn>
                <a:cxn ang="0">
                  <a:pos x="0" y="119"/>
                </a:cxn>
                <a:cxn ang="0">
                  <a:pos x="224" y="431"/>
                </a:cxn>
                <a:cxn ang="0">
                  <a:pos x="236" y="408"/>
                </a:cxn>
                <a:cxn ang="0">
                  <a:pos x="243" y="372"/>
                </a:cxn>
                <a:cxn ang="0">
                  <a:pos x="236" y="316"/>
                </a:cxn>
                <a:cxn ang="0">
                  <a:pos x="221" y="249"/>
                </a:cxn>
                <a:cxn ang="0">
                  <a:pos x="221" y="221"/>
                </a:cxn>
                <a:cxn ang="0">
                  <a:pos x="238" y="193"/>
                </a:cxn>
                <a:cxn ang="0">
                  <a:pos x="253" y="198"/>
                </a:cxn>
                <a:cxn ang="0">
                  <a:pos x="266" y="168"/>
                </a:cxn>
                <a:cxn ang="0">
                  <a:pos x="280" y="137"/>
                </a:cxn>
                <a:cxn ang="0">
                  <a:pos x="312" y="140"/>
                </a:cxn>
                <a:cxn ang="0">
                  <a:pos x="352" y="153"/>
                </a:cxn>
                <a:cxn ang="0">
                  <a:pos x="360" y="176"/>
                </a:cxn>
                <a:cxn ang="0">
                  <a:pos x="366" y="223"/>
                </a:cxn>
                <a:cxn ang="0">
                  <a:pos x="349" y="257"/>
                </a:cxn>
                <a:cxn ang="0">
                  <a:pos x="361" y="267"/>
                </a:cxn>
                <a:cxn ang="0">
                  <a:pos x="375" y="253"/>
                </a:cxn>
                <a:cxn ang="0">
                  <a:pos x="390" y="236"/>
                </a:cxn>
                <a:cxn ang="0">
                  <a:pos x="412" y="245"/>
                </a:cxn>
                <a:cxn ang="0">
                  <a:pos x="439" y="300"/>
                </a:cxn>
                <a:cxn ang="0">
                  <a:pos x="421" y="327"/>
                </a:cxn>
                <a:cxn ang="0">
                  <a:pos x="415" y="355"/>
                </a:cxn>
                <a:cxn ang="0">
                  <a:pos x="412" y="378"/>
                </a:cxn>
                <a:cxn ang="0">
                  <a:pos x="333" y="418"/>
                </a:cxn>
              </a:cxnLst>
              <a:rect l="0" t="0" r="r" b="b"/>
              <a:pathLst>
                <a:path w="439" h="431">
                  <a:moveTo>
                    <a:pt x="40" y="21"/>
                  </a:moveTo>
                  <a:cubicBezTo>
                    <a:pt x="43" y="22"/>
                    <a:pt x="45" y="23"/>
                    <a:pt x="47" y="26"/>
                  </a:cubicBezTo>
                  <a:cubicBezTo>
                    <a:pt x="48" y="24"/>
                    <a:pt x="48" y="23"/>
                    <a:pt x="50" y="22"/>
                  </a:cubicBezTo>
                  <a:cubicBezTo>
                    <a:pt x="51" y="20"/>
                    <a:pt x="52" y="18"/>
                    <a:pt x="54" y="16"/>
                  </a:cubicBezTo>
                  <a:cubicBezTo>
                    <a:pt x="59" y="11"/>
                    <a:pt x="63" y="8"/>
                    <a:pt x="65" y="1"/>
                  </a:cubicBezTo>
                  <a:cubicBezTo>
                    <a:pt x="64" y="1"/>
                    <a:pt x="63" y="0"/>
                    <a:pt x="61" y="0"/>
                  </a:cubicBezTo>
                  <a:cubicBezTo>
                    <a:pt x="60" y="0"/>
                    <a:pt x="60" y="2"/>
                    <a:pt x="60" y="2"/>
                  </a:cubicBezTo>
                  <a:cubicBezTo>
                    <a:pt x="58" y="4"/>
                    <a:pt x="57" y="5"/>
                    <a:pt x="55" y="7"/>
                  </a:cubicBezTo>
                  <a:cubicBezTo>
                    <a:pt x="55" y="8"/>
                    <a:pt x="54" y="8"/>
                    <a:pt x="53" y="8"/>
                  </a:cubicBezTo>
                  <a:cubicBezTo>
                    <a:pt x="53" y="9"/>
                    <a:pt x="53" y="10"/>
                    <a:pt x="52" y="10"/>
                  </a:cubicBezTo>
                  <a:cubicBezTo>
                    <a:pt x="48" y="14"/>
                    <a:pt x="44" y="16"/>
                    <a:pt x="40" y="21"/>
                  </a:cubicBezTo>
                  <a:close/>
                  <a:moveTo>
                    <a:pt x="0" y="119"/>
                  </a:moveTo>
                  <a:cubicBezTo>
                    <a:pt x="2" y="126"/>
                    <a:pt x="5" y="133"/>
                    <a:pt x="11" y="134"/>
                  </a:cubicBezTo>
                  <a:cubicBezTo>
                    <a:pt x="18" y="134"/>
                    <a:pt x="22" y="135"/>
                    <a:pt x="29" y="136"/>
                  </a:cubicBezTo>
                  <a:cubicBezTo>
                    <a:pt x="35" y="138"/>
                    <a:pt x="39" y="139"/>
                    <a:pt x="46" y="140"/>
                  </a:cubicBezTo>
                  <a:cubicBezTo>
                    <a:pt x="49" y="141"/>
                    <a:pt x="51" y="141"/>
                    <a:pt x="54" y="141"/>
                  </a:cubicBezTo>
                  <a:cubicBezTo>
                    <a:pt x="58" y="142"/>
                    <a:pt x="60" y="143"/>
                    <a:pt x="64" y="144"/>
                  </a:cubicBezTo>
                  <a:cubicBezTo>
                    <a:pt x="78" y="147"/>
                    <a:pt x="85" y="149"/>
                    <a:pt x="99" y="151"/>
                  </a:cubicBezTo>
                  <a:cubicBezTo>
                    <a:pt x="103" y="151"/>
                    <a:pt x="105" y="152"/>
                    <a:pt x="109" y="152"/>
                  </a:cubicBezTo>
                  <a:cubicBezTo>
                    <a:pt x="112" y="153"/>
                    <a:pt x="114" y="152"/>
                    <a:pt x="116" y="153"/>
                  </a:cubicBezTo>
                  <a:cubicBezTo>
                    <a:pt x="118" y="155"/>
                    <a:pt x="118" y="157"/>
                    <a:pt x="119" y="159"/>
                  </a:cubicBezTo>
                  <a:cubicBezTo>
                    <a:pt x="120" y="160"/>
                    <a:pt x="121" y="161"/>
                    <a:pt x="122" y="162"/>
                  </a:cubicBezTo>
                  <a:cubicBezTo>
                    <a:pt x="126" y="164"/>
                    <a:pt x="128" y="164"/>
                    <a:pt x="132" y="164"/>
                  </a:cubicBezTo>
                  <a:cubicBezTo>
                    <a:pt x="132" y="174"/>
                    <a:pt x="135" y="179"/>
                    <a:pt x="139" y="188"/>
                  </a:cubicBezTo>
                  <a:cubicBezTo>
                    <a:pt x="140" y="191"/>
                    <a:pt x="141" y="192"/>
                    <a:pt x="142" y="194"/>
                  </a:cubicBezTo>
                  <a:cubicBezTo>
                    <a:pt x="144" y="197"/>
                    <a:pt x="145" y="202"/>
                    <a:pt x="146" y="206"/>
                  </a:cubicBezTo>
                  <a:cubicBezTo>
                    <a:pt x="146" y="206"/>
                    <a:pt x="146" y="206"/>
                    <a:pt x="146" y="206"/>
                  </a:cubicBezTo>
                  <a:cubicBezTo>
                    <a:pt x="146" y="203"/>
                    <a:pt x="146" y="203"/>
                    <a:pt x="146" y="203"/>
                  </a:cubicBezTo>
                  <a:cubicBezTo>
                    <a:pt x="146" y="197"/>
                    <a:pt x="149" y="194"/>
                    <a:pt x="152" y="189"/>
                  </a:cubicBezTo>
                  <a:cubicBezTo>
                    <a:pt x="155" y="183"/>
                    <a:pt x="157" y="179"/>
                    <a:pt x="160" y="173"/>
                  </a:cubicBezTo>
                  <a:cubicBezTo>
                    <a:pt x="162" y="169"/>
                    <a:pt x="163" y="166"/>
                    <a:pt x="166" y="162"/>
                  </a:cubicBezTo>
                  <a:cubicBezTo>
                    <a:pt x="167" y="160"/>
                    <a:pt x="169" y="158"/>
                    <a:pt x="169" y="156"/>
                  </a:cubicBezTo>
                  <a:cubicBezTo>
                    <a:pt x="170" y="151"/>
                    <a:pt x="168" y="148"/>
                    <a:pt x="169" y="142"/>
                  </a:cubicBezTo>
                  <a:cubicBezTo>
                    <a:pt x="171" y="143"/>
                    <a:pt x="171" y="143"/>
                    <a:pt x="171" y="143"/>
                  </a:cubicBezTo>
                  <a:cubicBezTo>
                    <a:pt x="172" y="146"/>
                    <a:pt x="172" y="149"/>
                    <a:pt x="175" y="151"/>
                  </a:cubicBezTo>
                  <a:cubicBezTo>
                    <a:pt x="177" y="152"/>
                    <a:pt x="178" y="153"/>
                    <a:pt x="181" y="153"/>
                  </a:cubicBezTo>
                  <a:cubicBezTo>
                    <a:pt x="182" y="148"/>
                    <a:pt x="186" y="145"/>
                    <a:pt x="191" y="145"/>
                  </a:cubicBezTo>
                  <a:cubicBezTo>
                    <a:pt x="192" y="145"/>
                    <a:pt x="192" y="146"/>
                    <a:pt x="193" y="146"/>
                  </a:cubicBezTo>
                  <a:cubicBezTo>
                    <a:pt x="193" y="147"/>
                    <a:pt x="193" y="148"/>
                    <a:pt x="192" y="149"/>
                  </a:cubicBezTo>
                  <a:cubicBezTo>
                    <a:pt x="192" y="151"/>
                    <a:pt x="190" y="152"/>
                    <a:pt x="190" y="153"/>
                  </a:cubicBezTo>
                  <a:cubicBezTo>
                    <a:pt x="190" y="156"/>
                    <a:pt x="192" y="158"/>
                    <a:pt x="194" y="160"/>
                  </a:cubicBezTo>
                  <a:cubicBezTo>
                    <a:pt x="197" y="155"/>
                    <a:pt x="199" y="152"/>
                    <a:pt x="201" y="148"/>
                  </a:cubicBezTo>
                  <a:cubicBezTo>
                    <a:pt x="203" y="145"/>
                    <a:pt x="205" y="144"/>
                    <a:pt x="206" y="142"/>
                  </a:cubicBezTo>
                  <a:cubicBezTo>
                    <a:pt x="208" y="138"/>
                    <a:pt x="210" y="135"/>
                    <a:pt x="214" y="134"/>
                  </a:cubicBezTo>
                  <a:cubicBezTo>
                    <a:pt x="215" y="134"/>
                    <a:pt x="217" y="134"/>
                    <a:pt x="218" y="134"/>
                  </a:cubicBezTo>
                  <a:cubicBezTo>
                    <a:pt x="220" y="133"/>
                    <a:pt x="222" y="131"/>
                    <a:pt x="224" y="130"/>
                  </a:cubicBezTo>
                  <a:cubicBezTo>
                    <a:pt x="229" y="127"/>
                    <a:pt x="231" y="125"/>
                    <a:pt x="235" y="120"/>
                  </a:cubicBezTo>
                  <a:cubicBezTo>
                    <a:pt x="237" y="118"/>
                    <a:pt x="239" y="117"/>
                    <a:pt x="241" y="115"/>
                  </a:cubicBezTo>
                  <a:cubicBezTo>
                    <a:pt x="241" y="115"/>
                    <a:pt x="241" y="114"/>
                    <a:pt x="242" y="113"/>
                  </a:cubicBezTo>
                  <a:cubicBezTo>
                    <a:pt x="243" y="112"/>
                    <a:pt x="245" y="112"/>
                    <a:pt x="247" y="112"/>
                  </a:cubicBezTo>
                  <a:cubicBezTo>
                    <a:pt x="253" y="112"/>
                    <a:pt x="257" y="113"/>
                    <a:pt x="263" y="114"/>
                  </a:cubicBezTo>
                  <a:cubicBezTo>
                    <a:pt x="264" y="114"/>
                    <a:pt x="264" y="115"/>
                    <a:pt x="265" y="115"/>
                  </a:cubicBezTo>
                  <a:cubicBezTo>
                    <a:pt x="268" y="116"/>
                    <a:pt x="270" y="116"/>
                    <a:pt x="273" y="117"/>
                  </a:cubicBezTo>
                  <a:cubicBezTo>
                    <a:pt x="276" y="118"/>
                    <a:pt x="277" y="122"/>
                    <a:pt x="280" y="122"/>
                  </a:cubicBezTo>
                  <a:cubicBezTo>
                    <a:pt x="282" y="122"/>
                    <a:pt x="282" y="120"/>
                    <a:pt x="283" y="119"/>
                  </a:cubicBezTo>
                  <a:cubicBezTo>
                    <a:pt x="284" y="117"/>
                    <a:pt x="284" y="115"/>
                    <a:pt x="285" y="113"/>
                  </a:cubicBezTo>
                  <a:cubicBezTo>
                    <a:pt x="285" y="111"/>
                    <a:pt x="286" y="109"/>
                    <a:pt x="286" y="107"/>
                  </a:cubicBezTo>
                  <a:cubicBezTo>
                    <a:pt x="291" y="107"/>
                    <a:pt x="291" y="107"/>
                    <a:pt x="291" y="107"/>
                  </a:cubicBezTo>
                  <a:cubicBezTo>
                    <a:pt x="305" y="112"/>
                    <a:pt x="305" y="112"/>
                    <a:pt x="305" y="112"/>
                  </a:cubicBezTo>
                  <a:cubicBezTo>
                    <a:pt x="307" y="110"/>
                    <a:pt x="308" y="109"/>
                    <a:pt x="310" y="107"/>
                  </a:cubicBezTo>
                  <a:cubicBezTo>
                    <a:pt x="311" y="106"/>
                    <a:pt x="312" y="105"/>
                    <a:pt x="312" y="103"/>
                  </a:cubicBezTo>
                  <a:cubicBezTo>
                    <a:pt x="312" y="101"/>
                    <a:pt x="310" y="101"/>
                    <a:pt x="308" y="100"/>
                  </a:cubicBezTo>
                  <a:cubicBezTo>
                    <a:pt x="306" y="99"/>
                    <a:pt x="305" y="98"/>
                    <a:pt x="303" y="97"/>
                  </a:cubicBezTo>
                  <a:cubicBezTo>
                    <a:pt x="298" y="95"/>
                    <a:pt x="297" y="91"/>
                    <a:pt x="293" y="88"/>
                  </a:cubicBezTo>
                  <a:cubicBezTo>
                    <a:pt x="292" y="87"/>
                    <a:pt x="292" y="86"/>
                    <a:pt x="291" y="86"/>
                  </a:cubicBezTo>
                  <a:cubicBezTo>
                    <a:pt x="290" y="86"/>
                    <a:pt x="289" y="87"/>
                    <a:pt x="288" y="87"/>
                  </a:cubicBezTo>
                  <a:cubicBezTo>
                    <a:pt x="285" y="88"/>
                    <a:pt x="284" y="88"/>
                    <a:pt x="282" y="89"/>
                  </a:cubicBezTo>
                  <a:cubicBezTo>
                    <a:pt x="276" y="91"/>
                    <a:pt x="272" y="93"/>
                    <a:pt x="265" y="93"/>
                  </a:cubicBezTo>
                  <a:cubicBezTo>
                    <a:pt x="262" y="93"/>
                    <a:pt x="260" y="91"/>
                    <a:pt x="257" y="89"/>
                  </a:cubicBezTo>
                  <a:cubicBezTo>
                    <a:pt x="255" y="87"/>
                    <a:pt x="252" y="86"/>
                    <a:pt x="252" y="83"/>
                  </a:cubicBezTo>
                  <a:cubicBezTo>
                    <a:pt x="252" y="71"/>
                    <a:pt x="252" y="71"/>
                    <a:pt x="252" y="71"/>
                  </a:cubicBezTo>
                  <a:cubicBezTo>
                    <a:pt x="252" y="69"/>
                    <a:pt x="253" y="67"/>
                    <a:pt x="254" y="65"/>
                  </a:cubicBezTo>
                  <a:cubicBezTo>
                    <a:pt x="252" y="66"/>
                    <a:pt x="252" y="66"/>
                    <a:pt x="252" y="66"/>
                  </a:cubicBezTo>
                  <a:cubicBezTo>
                    <a:pt x="245" y="69"/>
                    <a:pt x="242" y="72"/>
                    <a:pt x="236" y="75"/>
                  </a:cubicBezTo>
                  <a:cubicBezTo>
                    <a:pt x="232" y="76"/>
                    <a:pt x="230" y="76"/>
                    <a:pt x="226" y="77"/>
                  </a:cubicBezTo>
                  <a:cubicBezTo>
                    <a:pt x="221" y="79"/>
                    <a:pt x="219" y="82"/>
                    <a:pt x="214" y="83"/>
                  </a:cubicBezTo>
                  <a:cubicBezTo>
                    <a:pt x="208" y="86"/>
                    <a:pt x="203" y="86"/>
                    <a:pt x="197" y="91"/>
                  </a:cubicBezTo>
                  <a:cubicBezTo>
                    <a:pt x="195" y="93"/>
                    <a:pt x="194" y="95"/>
                    <a:pt x="193" y="97"/>
                  </a:cubicBezTo>
                  <a:cubicBezTo>
                    <a:pt x="190" y="99"/>
                    <a:pt x="188" y="100"/>
                    <a:pt x="185" y="102"/>
                  </a:cubicBezTo>
                  <a:cubicBezTo>
                    <a:pt x="182" y="103"/>
                    <a:pt x="181" y="105"/>
                    <a:pt x="178" y="106"/>
                  </a:cubicBezTo>
                  <a:cubicBezTo>
                    <a:pt x="162" y="102"/>
                    <a:pt x="162" y="102"/>
                    <a:pt x="162" y="102"/>
                  </a:cubicBezTo>
                  <a:cubicBezTo>
                    <a:pt x="152" y="104"/>
                    <a:pt x="152" y="104"/>
                    <a:pt x="152" y="104"/>
                  </a:cubicBezTo>
                  <a:cubicBezTo>
                    <a:pt x="144" y="103"/>
                    <a:pt x="140" y="99"/>
                    <a:pt x="135" y="93"/>
                  </a:cubicBezTo>
                  <a:cubicBezTo>
                    <a:pt x="133" y="91"/>
                    <a:pt x="133" y="90"/>
                    <a:pt x="130" y="89"/>
                  </a:cubicBezTo>
                  <a:cubicBezTo>
                    <a:pt x="123" y="84"/>
                    <a:pt x="118" y="83"/>
                    <a:pt x="109" y="82"/>
                  </a:cubicBezTo>
                  <a:cubicBezTo>
                    <a:pt x="107" y="82"/>
                    <a:pt x="106" y="81"/>
                    <a:pt x="104" y="81"/>
                  </a:cubicBezTo>
                  <a:cubicBezTo>
                    <a:pt x="99" y="81"/>
                    <a:pt x="98" y="86"/>
                    <a:pt x="94" y="88"/>
                  </a:cubicBezTo>
                  <a:cubicBezTo>
                    <a:pt x="93" y="88"/>
                    <a:pt x="92" y="87"/>
                    <a:pt x="91" y="88"/>
                  </a:cubicBezTo>
                  <a:cubicBezTo>
                    <a:pt x="91" y="85"/>
                    <a:pt x="91" y="84"/>
                    <a:pt x="91" y="82"/>
                  </a:cubicBezTo>
                  <a:cubicBezTo>
                    <a:pt x="91" y="76"/>
                    <a:pt x="92" y="72"/>
                    <a:pt x="95" y="66"/>
                  </a:cubicBezTo>
                  <a:cubicBezTo>
                    <a:pt x="96" y="64"/>
                    <a:pt x="98" y="64"/>
                    <a:pt x="100" y="63"/>
                  </a:cubicBezTo>
                  <a:cubicBezTo>
                    <a:pt x="105" y="61"/>
                    <a:pt x="107" y="59"/>
                    <a:pt x="110" y="55"/>
                  </a:cubicBezTo>
                  <a:cubicBezTo>
                    <a:pt x="112" y="53"/>
                    <a:pt x="112" y="50"/>
                    <a:pt x="113" y="47"/>
                  </a:cubicBezTo>
                  <a:cubicBezTo>
                    <a:pt x="115" y="45"/>
                    <a:pt x="116" y="43"/>
                    <a:pt x="116" y="40"/>
                  </a:cubicBezTo>
                  <a:cubicBezTo>
                    <a:pt x="113" y="40"/>
                    <a:pt x="113" y="40"/>
                    <a:pt x="113" y="40"/>
                  </a:cubicBezTo>
                  <a:cubicBezTo>
                    <a:pt x="112" y="40"/>
                    <a:pt x="111" y="41"/>
                    <a:pt x="111" y="41"/>
                  </a:cubicBezTo>
                  <a:cubicBezTo>
                    <a:pt x="107" y="42"/>
                    <a:pt x="105" y="43"/>
                    <a:pt x="101" y="44"/>
                  </a:cubicBezTo>
                  <a:cubicBezTo>
                    <a:pt x="98" y="45"/>
                    <a:pt x="96" y="45"/>
                    <a:pt x="93" y="46"/>
                  </a:cubicBezTo>
                  <a:cubicBezTo>
                    <a:pt x="85" y="50"/>
                    <a:pt x="82" y="55"/>
                    <a:pt x="75" y="61"/>
                  </a:cubicBezTo>
                  <a:cubicBezTo>
                    <a:pt x="74" y="61"/>
                    <a:pt x="73" y="62"/>
                    <a:pt x="71" y="63"/>
                  </a:cubicBezTo>
                  <a:cubicBezTo>
                    <a:pt x="67" y="66"/>
                    <a:pt x="66" y="70"/>
                    <a:pt x="62" y="75"/>
                  </a:cubicBezTo>
                  <a:cubicBezTo>
                    <a:pt x="62" y="75"/>
                    <a:pt x="61" y="75"/>
                    <a:pt x="60" y="76"/>
                  </a:cubicBezTo>
                  <a:cubicBezTo>
                    <a:pt x="60" y="77"/>
                    <a:pt x="60" y="77"/>
                    <a:pt x="60" y="78"/>
                  </a:cubicBezTo>
                  <a:cubicBezTo>
                    <a:pt x="55" y="85"/>
                    <a:pt x="47" y="83"/>
                    <a:pt x="43" y="90"/>
                  </a:cubicBezTo>
                  <a:cubicBezTo>
                    <a:pt x="41" y="95"/>
                    <a:pt x="40" y="99"/>
                    <a:pt x="35" y="100"/>
                  </a:cubicBezTo>
                  <a:cubicBezTo>
                    <a:pt x="32" y="101"/>
                    <a:pt x="30" y="99"/>
                    <a:pt x="27" y="100"/>
                  </a:cubicBezTo>
                  <a:cubicBezTo>
                    <a:pt x="25" y="101"/>
                    <a:pt x="25" y="102"/>
                    <a:pt x="23" y="103"/>
                  </a:cubicBezTo>
                  <a:cubicBezTo>
                    <a:pt x="20" y="106"/>
                    <a:pt x="19" y="109"/>
                    <a:pt x="15" y="112"/>
                  </a:cubicBezTo>
                  <a:cubicBezTo>
                    <a:pt x="13" y="114"/>
                    <a:pt x="12" y="116"/>
                    <a:pt x="10" y="117"/>
                  </a:cubicBezTo>
                  <a:cubicBezTo>
                    <a:pt x="9" y="117"/>
                    <a:pt x="7" y="117"/>
                    <a:pt x="6" y="118"/>
                  </a:cubicBezTo>
                  <a:cubicBezTo>
                    <a:pt x="4" y="118"/>
                    <a:pt x="2" y="119"/>
                    <a:pt x="0" y="119"/>
                  </a:cubicBezTo>
                  <a:cubicBezTo>
                    <a:pt x="0" y="119"/>
                    <a:pt x="0" y="119"/>
                    <a:pt x="0" y="119"/>
                  </a:cubicBezTo>
                  <a:close/>
                  <a:moveTo>
                    <a:pt x="333" y="418"/>
                  </a:moveTo>
                  <a:cubicBezTo>
                    <a:pt x="333" y="418"/>
                    <a:pt x="333" y="418"/>
                    <a:pt x="333" y="418"/>
                  </a:cubicBezTo>
                  <a:cubicBezTo>
                    <a:pt x="332" y="411"/>
                    <a:pt x="332" y="411"/>
                    <a:pt x="332" y="411"/>
                  </a:cubicBezTo>
                  <a:cubicBezTo>
                    <a:pt x="224" y="431"/>
                    <a:pt x="224" y="431"/>
                    <a:pt x="224" y="431"/>
                  </a:cubicBezTo>
                  <a:cubicBezTo>
                    <a:pt x="224" y="431"/>
                    <a:pt x="224" y="431"/>
                    <a:pt x="224" y="431"/>
                  </a:cubicBezTo>
                  <a:cubicBezTo>
                    <a:pt x="225" y="430"/>
                    <a:pt x="226" y="429"/>
                    <a:pt x="227" y="428"/>
                  </a:cubicBezTo>
                  <a:cubicBezTo>
                    <a:pt x="228" y="425"/>
                    <a:pt x="228" y="424"/>
                    <a:pt x="229" y="422"/>
                  </a:cubicBezTo>
                  <a:cubicBezTo>
                    <a:pt x="232" y="417"/>
                    <a:pt x="234" y="414"/>
                    <a:pt x="236" y="408"/>
                  </a:cubicBezTo>
                  <a:cubicBezTo>
                    <a:pt x="237" y="405"/>
                    <a:pt x="237" y="403"/>
                    <a:pt x="238" y="400"/>
                  </a:cubicBezTo>
                  <a:cubicBezTo>
                    <a:pt x="239" y="395"/>
                    <a:pt x="240" y="393"/>
                    <a:pt x="240" y="388"/>
                  </a:cubicBezTo>
                  <a:cubicBezTo>
                    <a:pt x="241" y="384"/>
                    <a:pt x="242" y="383"/>
                    <a:pt x="243" y="379"/>
                  </a:cubicBezTo>
                  <a:cubicBezTo>
                    <a:pt x="243" y="376"/>
                    <a:pt x="242" y="375"/>
                    <a:pt x="243" y="372"/>
                  </a:cubicBezTo>
                  <a:cubicBezTo>
                    <a:pt x="243" y="367"/>
                    <a:pt x="244" y="364"/>
                    <a:pt x="244" y="359"/>
                  </a:cubicBezTo>
                  <a:cubicBezTo>
                    <a:pt x="244" y="347"/>
                    <a:pt x="244" y="347"/>
                    <a:pt x="244" y="347"/>
                  </a:cubicBezTo>
                  <a:cubicBezTo>
                    <a:pt x="244" y="343"/>
                    <a:pt x="242" y="341"/>
                    <a:pt x="242" y="337"/>
                  </a:cubicBezTo>
                  <a:cubicBezTo>
                    <a:pt x="240" y="329"/>
                    <a:pt x="241" y="323"/>
                    <a:pt x="236" y="316"/>
                  </a:cubicBezTo>
                  <a:cubicBezTo>
                    <a:pt x="233" y="312"/>
                    <a:pt x="230" y="311"/>
                    <a:pt x="227" y="308"/>
                  </a:cubicBezTo>
                  <a:cubicBezTo>
                    <a:pt x="222" y="302"/>
                    <a:pt x="222" y="296"/>
                    <a:pt x="221" y="288"/>
                  </a:cubicBezTo>
                  <a:cubicBezTo>
                    <a:pt x="220" y="281"/>
                    <a:pt x="217" y="277"/>
                    <a:pt x="217" y="270"/>
                  </a:cubicBezTo>
                  <a:cubicBezTo>
                    <a:pt x="217" y="262"/>
                    <a:pt x="221" y="258"/>
                    <a:pt x="221" y="249"/>
                  </a:cubicBezTo>
                  <a:cubicBezTo>
                    <a:pt x="221" y="240"/>
                    <a:pt x="221" y="240"/>
                    <a:pt x="221" y="240"/>
                  </a:cubicBezTo>
                  <a:cubicBezTo>
                    <a:pt x="221" y="235"/>
                    <a:pt x="220" y="233"/>
                    <a:pt x="220" y="228"/>
                  </a:cubicBezTo>
                  <a:cubicBezTo>
                    <a:pt x="220" y="227"/>
                    <a:pt x="219" y="227"/>
                    <a:pt x="219" y="226"/>
                  </a:cubicBezTo>
                  <a:cubicBezTo>
                    <a:pt x="219" y="224"/>
                    <a:pt x="220" y="223"/>
                    <a:pt x="221" y="221"/>
                  </a:cubicBezTo>
                  <a:cubicBezTo>
                    <a:pt x="223" y="218"/>
                    <a:pt x="223" y="216"/>
                    <a:pt x="224" y="213"/>
                  </a:cubicBezTo>
                  <a:cubicBezTo>
                    <a:pt x="224" y="210"/>
                    <a:pt x="223" y="207"/>
                    <a:pt x="225" y="205"/>
                  </a:cubicBezTo>
                  <a:cubicBezTo>
                    <a:pt x="226" y="204"/>
                    <a:pt x="228" y="204"/>
                    <a:pt x="229" y="203"/>
                  </a:cubicBezTo>
                  <a:cubicBezTo>
                    <a:pt x="233" y="200"/>
                    <a:pt x="235" y="197"/>
                    <a:pt x="238" y="193"/>
                  </a:cubicBezTo>
                  <a:cubicBezTo>
                    <a:pt x="239" y="190"/>
                    <a:pt x="240" y="189"/>
                    <a:pt x="241" y="187"/>
                  </a:cubicBezTo>
                  <a:cubicBezTo>
                    <a:pt x="242" y="185"/>
                    <a:pt x="243" y="182"/>
                    <a:pt x="245" y="182"/>
                  </a:cubicBezTo>
                  <a:cubicBezTo>
                    <a:pt x="250" y="182"/>
                    <a:pt x="250" y="182"/>
                    <a:pt x="250" y="182"/>
                  </a:cubicBezTo>
                  <a:cubicBezTo>
                    <a:pt x="250" y="189"/>
                    <a:pt x="249" y="193"/>
                    <a:pt x="253" y="198"/>
                  </a:cubicBezTo>
                  <a:cubicBezTo>
                    <a:pt x="255" y="201"/>
                    <a:pt x="258" y="201"/>
                    <a:pt x="262" y="202"/>
                  </a:cubicBezTo>
                  <a:cubicBezTo>
                    <a:pt x="264" y="197"/>
                    <a:pt x="264" y="195"/>
                    <a:pt x="264" y="190"/>
                  </a:cubicBezTo>
                  <a:cubicBezTo>
                    <a:pt x="264" y="175"/>
                    <a:pt x="264" y="175"/>
                    <a:pt x="264" y="175"/>
                  </a:cubicBezTo>
                  <a:cubicBezTo>
                    <a:pt x="264" y="172"/>
                    <a:pt x="264" y="170"/>
                    <a:pt x="266" y="168"/>
                  </a:cubicBezTo>
                  <a:cubicBezTo>
                    <a:pt x="272" y="167"/>
                    <a:pt x="275" y="164"/>
                    <a:pt x="279" y="160"/>
                  </a:cubicBezTo>
                  <a:cubicBezTo>
                    <a:pt x="275" y="158"/>
                    <a:pt x="272" y="158"/>
                    <a:pt x="267" y="156"/>
                  </a:cubicBezTo>
                  <a:cubicBezTo>
                    <a:pt x="270" y="151"/>
                    <a:pt x="269" y="147"/>
                    <a:pt x="273" y="142"/>
                  </a:cubicBezTo>
                  <a:cubicBezTo>
                    <a:pt x="274" y="139"/>
                    <a:pt x="277" y="138"/>
                    <a:pt x="280" y="137"/>
                  </a:cubicBezTo>
                  <a:cubicBezTo>
                    <a:pt x="283" y="136"/>
                    <a:pt x="284" y="134"/>
                    <a:pt x="288" y="134"/>
                  </a:cubicBezTo>
                  <a:cubicBezTo>
                    <a:pt x="291" y="134"/>
                    <a:pt x="292" y="139"/>
                    <a:pt x="296" y="139"/>
                  </a:cubicBezTo>
                  <a:cubicBezTo>
                    <a:pt x="300" y="140"/>
                    <a:pt x="302" y="139"/>
                    <a:pt x="306" y="139"/>
                  </a:cubicBezTo>
                  <a:cubicBezTo>
                    <a:pt x="308" y="140"/>
                    <a:pt x="310" y="140"/>
                    <a:pt x="312" y="140"/>
                  </a:cubicBezTo>
                  <a:cubicBezTo>
                    <a:pt x="317" y="142"/>
                    <a:pt x="320" y="145"/>
                    <a:pt x="325" y="145"/>
                  </a:cubicBezTo>
                  <a:cubicBezTo>
                    <a:pt x="329" y="144"/>
                    <a:pt x="331" y="144"/>
                    <a:pt x="335" y="145"/>
                  </a:cubicBezTo>
                  <a:cubicBezTo>
                    <a:pt x="339" y="146"/>
                    <a:pt x="341" y="149"/>
                    <a:pt x="345" y="150"/>
                  </a:cubicBezTo>
                  <a:cubicBezTo>
                    <a:pt x="347" y="152"/>
                    <a:pt x="349" y="153"/>
                    <a:pt x="352" y="153"/>
                  </a:cubicBezTo>
                  <a:cubicBezTo>
                    <a:pt x="356" y="154"/>
                    <a:pt x="360" y="155"/>
                    <a:pt x="360" y="158"/>
                  </a:cubicBezTo>
                  <a:cubicBezTo>
                    <a:pt x="360" y="162"/>
                    <a:pt x="358" y="165"/>
                    <a:pt x="357" y="169"/>
                  </a:cubicBezTo>
                  <a:cubicBezTo>
                    <a:pt x="357" y="170"/>
                    <a:pt x="356" y="170"/>
                    <a:pt x="356" y="171"/>
                  </a:cubicBezTo>
                  <a:cubicBezTo>
                    <a:pt x="356" y="173"/>
                    <a:pt x="358" y="174"/>
                    <a:pt x="360" y="176"/>
                  </a:cubicBezTo>
                  <a:cubicBezTo>
                    <a:pt x="362" y="179"/>
                    <a:pt x="363" y="181"/>
                    <a:pt x="365" y="184"/>
                  </a:cubicBezTo>
                  <a:cubicBezTo>
                    <a:pt x="368" y="189"/>
                    <a:pt x="370" y="192"/>
                    <a:pt x="370" y="197"/>
                  </a:cubicBezTo>
                  <a:cubicBezTo>
                    <a:pt x="370" y="209"/>
                    <a:pt x="370" y="209"/>
                    <a:pt x="370" y="209"/>
                  </a:cubicBezTo>
                  <a:cubicBezTo>
                    <a:pt x="370" y="215"/>
                    <a:pt x="368" y="217"/>
                    <a:pt x="366" y="223"/>
                  </a:cubicBezTo>
                  <a:cubicBezTo>
                    <a:pt x="365" y="227"/>
                    <a:pt x="366" y="230"/>
                    <a:pt x="365" y="234"/>
                  </a:cubicBezTo>
                  <a:cubicBezTo>
                    <a:pt x="364" y="238"/>
                    <a:pt x="360" y="240"/>
                    <a:pt x="358" y="243"/>
                  </a:cubicBezTo>
                  <a:cubicBezTo>
                    <a:pt x="356" y="246"/>
                    <a:pt x="355" y="248"/>
                    <a:pt x="353" y="251"/>
                  </a:cubicBezTo>
                  <a:cubicBezTo>
                    <a:pt x="351" y="253"/>
                    <a:pt x="349" y="254"/>
                    <a:pt x="349" y="257"/>
                  </a:cubicBezTo>
                  <a:cubicBezTo>
                    <a:pt x="349" y="259"/>
                    <a:pt x="351" y="259"/>
                    <a:pt x="352" y="261"/>
                  </a:cubicBezTo>
                  <a:cubicBezTo>
                    <a:pt x="352" y="263"/>
                    <a:pt x="351" y="264"/>
                    <a:pt x="352" y="267"/>
                  </a:cubicBezTo>
                  <a:cubicBezTo>
                    <a:pt x="352" y="268"/>
                    <a:pt x="353" y="269"/>
                    <a:pt x="353" y="270"/>
                  </a:cubicBezTo>
                  <a:cubicBezTo>
                    <a:pt x="356" y="270"/>
                    <a:pt x="358" y="268"/>
                    <a:pt x="361" y="267"/>
                  </a:cubicBezTo>
                  <a:cubicBezTo>
                    <a:pt x="362" y="267"/>
                    <a:pt x="364" y="267"/>
                    <a:pt x="365" y="267"/>
                  </a:cubicBezTo>
                  <a:cubicBezTo>
                    <a:pt x="365" y="267"/>
                    <a:pt x="366" y="267"/>
                    <a:pt x="367" y="267"/>
                  </a:cubicBezTo>
                  <a:cubicBezTo>
                    <a:pt x="369" y="266"/>
                    <a:pt x="369" y="263"/>
                    <a:pt x="370" y="261"/>
                  </a:cubicBezTo>
                  <a:cubicBezTo>
                    <a:pt x="371" y="258"/>
                    <a:pt x="373" y="256"/>
                    <a:pt x="375" y="253"/>
                  </a:cubicBezTo>
                  <a:cubicBezTo>
                    <a:pt x="378" y="250"/>
                    <a:pt x="379" y="248"/>
                    <a:pt x="381" y="244"/>
                  </a:cubicBezTo>
                  <a:cubicBezTo>
                    <a:pt x="383" y="241"/>
                    <a:pt x="384" y="240"/>
                    <a:pt x="385" y="238"/>
                  </a:cubicBezTo>
                  <a:cubicBezTo>
                    <a:pt x="386" y="237"/>
                    <a:pt x="386" y="236"/>
                    <a:pt x="386" y="236"/>
                  </a:cubicBezTo>
                  <a:cubicBezTo>
                    <a:pt x="387" y="235"/>
                    <a:pt x="389" y="236"/>
                    <a:pt x="390" y="236"/>
                  </a:cubicBezTo>
                  <a:cubicBezTo>
                    <a:pt x="392" y="236"/>
                    <a:pt x="394" y="235"/>
                    <a:pt x="396" y="235"/>
                  </a:cubicBezTo>
                  <a:cubicBezTo>
                    <a:pt x="400" y="235"/>
                    <a:pt x="402" y="234"/>
                    <a:pt x="406" y="236"/>
                  </a:cubicBezTo>
                  <a:cubicBezTo>
                    <a:pt x="406" y="236"/>
                    <a:pt x="406" y="237"/>
                    <a:pt x="406" y="238"/>
                  </a:cubicBezTo>
                  <a:cubicBezTo>
                    <a:pt x="409" y="241"/>
                    <a:pt x="410" y="242"/>
                    <a:pt x="412" y="245"/>
                  </a:cubicBezTo>
                  <a:cubicBezTo>
                    <a:pt x="416" y="252"/>
                    <a:pt x="419" y="257"/>
                    <a:pt x="422" y="265"/>
                  </a:cubicBezTo>
                  <a:cubicBezTo>
                    <a:pt x="425" y="273"/>
                    <a:pt x="427" y="278"/>
                    <a:pt x="430" y="286"/>
                  </a:cubicBezTo>
                  <a:cubicBezTo>
                    <a:pt x="433" y="292"/>
                    <a:pt x="433" y="297"/>
                    <a:pt x="439" y="300"/>
                  </a:cubicBezTo>
                  <a:cubicBezTo>
                    <a:pt x="439" y="300"/>
                    <a:pt x="439" y="300"/>
                    <a:pt x="439" y="300"/>
                  </a:cubicBezTo>
                  <a:cubicBezTo>
                    <a:pt x="437" y="307"/>
                    <a:pt x="438" y="312"/>
                    <a:pt x="437" y="320"/>
                  </a:cubicBezTo>
                  <a:cubicBezTo>
                    <a:pt x="437" y="320"/>
                    <a:pt x="437" y="320"/>
                    <a:pt x="437" y="320"/>
                  </a:cubicBezTo>
                  <a:cubicBezTo>
                    <a:pt x="437" y="320"/>
                    <a:pt x="437" y="321"/>
                    <a:pt x="437" y="322"/>
                  </a:cubicBezTo>
                  <a:cubicBezTo>
                    <a:pt x="432" y="326"/>
                    <a:pt x="427" y="324"/>
                    <a:pt x="421" y="327"/>
                  </a:cubicBezTo>
                  <a:cubicBezTo>
                    <a:pt x="420" y="328"/>
                    <a:pt x="420" y="328"/>
                    <a:pt x="419" y="328"/>
                  </a:cubicBezTo>
                  <a:cubicBezTo>
                    <a:pt x="416" y="329"/>
                    <a:pt x="418" y="333"/>
                    <a:pt x="417" y="336"/>
                  </a:cubicBezTo>
                  <a:cubicBezTo>
                    <a:pt x="417" y="339"/>
                    <a:pt x="415" y="341"/>
                    <a:pt x="415" y="344"/>
                  </a:cubicBezTo>
                  <a:cubicBezTo>
                    <a:pt x="415" y="355"/>
                    <a:pt x="415" y="355"/>
                    <a:pt x="415" y="355"/>
                  </a:cubicBezTo>
                  <a:cubicBezTo>
                    <a:pt x="415" y="355"/>
                    <a:pt x="415" y="355"/>
                    <a:pt x="415" y="355"/>
                  </a:cubicBezTo>
                  <a:cubicBezTo>
                    <a:pt x="414" y="361"/>
                    <a:pt x="412" y="367"/>
                    <a:pt x="411" y="373"/>
                  </a:cubicBezTo>
                  <a:cubicBezTo>
                    <a:pt x="411" y="375"/>
                    <a:pt x="412" y="376"/>
                    <a:pt x="412" y="378"/>
                  </a:cubicBezTo>
                  <a:cubicBezTo>
                    <a:pt x="412" y="378"/>
                    <a:pt x="412" y="378"/>
                    <a:pt x="412" y="378"/>
                  </a:cubicBezTo>
                  <a:cubicBezTo>
                    <a:pt x="412" y="384"/>
                    <a:pt x="410" y="388"/>
                    <a:pt x="406" y="392"/>
                  </a:cubicBezTo>
                  <a:cubicBezTo>
                    <a:pt x="404" y="395"/>
                    <a:pt x="400" y="397"/>
                    <a:pt x="400" y="401"/>
                  </a:cubicBezTo>
                  <a:cubicBezTo>
                    <a:pt x="400" y="401"/>
                    <a:pt x="400" y="401"/>
                    <a:pt x="400" y="401"/>
                  </a:cubicBezTo>
                  <a:lnTo>
                    <a:pt x="333" y="418"/>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7" name="Freeform 43"/>
            <p:cNvSpPr>
              <a:spLocks/>
            </p:cNvSpPr>
            <p:nvPr/>
          </p:nvSpPr>
          <p:spPr bwMode="auto">
            <a:xfrm>
              <a:off x="2463800" y="1500188"/>
              <a:ext cx="890588" cy="566738"/>
            </a:xfrm>
            <a:custGeom>
              <a:avLst/>
              <a:gdLst/>
              <a:ahLst/>
              <a:cxnLst>
                <a:cxn ang="0">
                  <a:pos x="563" y="367"/>
                </a:cxn>
                <a:cxn ang="0">
                  <a:pos x="566" y="301"/>
                </a:cxn>
                <a:cxn ang="0">
                  <a:pos x="566" y="301"/>
                </a:cxn>
                <a:cxn ang="0">
                  <a:pos x="577" y="78"/>
                </a:cxn>
                <a:cxn ang="0">
                  <a:pos x="577" y="78"/>
                </a:cxn>
                <a:cxn ang="0">
                  <a:pos x="16" y="0"/>
                </a:cxn>
                <a:cxn ang="0">
                  <a:pos x="16" y="0"/>
                </a:cxn>
                <a:cxn ang="0">
                  <a:pos x="0" y="71"/>
                </a:cxn>
                <a:cxn ang="0">
                  <a:pos x="5" y="90"/>
                </a:cxn>
                <a:cxn ang="0">
                  <a:pos x="9" y="100"/>
                </a:cxn>
                <a:cxn ang="0">
                  <a:pos x="12" y="114"/>
                </a:cxn>
                <a:cxn ang="0">
                  <a:pos x="13" y="120"/>
                </a:cxn>
                <a:cxn ang="0">
                  <a:pos x="20" y="129"/>
                </a:cxn>
                <a:cxn ang="0">
                  <a:pos x="25" y="138"/>
                </a:cxn>
                <a:cxn ang="0">
                  <a:pos x="34" y="158"/>
                </a:cxn>
                <a:cxn ang="0">
                  <a:pos x="46" y="169"/>
                </a:cxn>
                <a:cxn ang="0">
                  <a:pos x="54" y="174"/>
                </a:cxn>
                <a:cxn ang="0">
                  <a:pos x="58" y="179"/>
                </a:cxn>
                <a:cxn ang="0">
                  <a:pos x="56" y="186"/>
                </a:cxn>
                <a:cxn ang="0">
                  <a:pos x="50" y="204"/>
                </a:cxn>
                <a:cxn ang="0">
                  <a:pos x="46" y="215"/>
                </a:cxn>
                <a:cxn ang="0">
                  <a:pos x="48" y="222"/>
                </a:cxn>
                <a:cxn ang="0">
                  <a:pos x="53" y="237"/>
                </a:cxn>
                <a:cxn ang="0">
                  <a:pos x="51" y="238"/>
                </a:cxn>
                <a:cxn ang="0">
                  <a:pos x="46" y="241"/>
                </a:cxn>
                <a:cxn ang="0">
                  <a:pos x="40" y="244"/>
                </a:cxn>
                <a:cxn ang="0">
                  <a:pos x="43" y="252"/>
                </a:cxn>
                <a:cxn ang="0">
                  <a:pos x="44" y="260"/>
                </a:cxn>
                <a:cxn ang="0">
                  <a:pos x="45" y="264"/>
                </a:cxn>
                <a:cxn ang="0">
                  <a:pos x="50" y="265"/>
                </a:cxn>
                <a:cxn ang="0">
                  <a:pos x="69" y="260"/>
                </a:cxn>
                <a:cxn ang="0">
                  <a:pos x="75" y="268"/>
                </a:cxn>
                <a:cxn ang="0">
                  <a:pos x="77" y="283"/>
                </a:cxn>
                <a:cxn ang="0">
                  <a:pos x="84" y="306"/>
                </a:cxn>
                <a:cxn ang="0">
                  <a:pos x="83" y="315"/>
                </a:cxn>
                <a:cxn ang="0">
                  <a:pos x="84" y="320"/>
                </a:cxn>
                <a:cxn ang="0">
                  <a:pos x="87" y="324"/>
                </a:cxn>
                <a:cxn ang="0">
                  <a:pos x="92" y="334"/>
                </a:cxn>
                <a:cxn ang="0">
                  <a:pos x="96" y="337"/>
                </a:cxn>
                <a:cxn ang="0">
                  <a:pos x="100" y="349"/>
                </a:cxn>
                <a:cxn ang="0">
                  <a:pos x="104" y="355"/>
                </a:cxn>
                <a:cxn ang="0">
                  <a:pos x="108" y="360"/>
                </a:cxn>
                <a:cxn ang="0">
                  <a:pos x="117" y="357"/>
                </a:cxn>
                <a:cxn ang="0">
                  <a:pos x="128" y="362"/>
                </a:cxn>
                <a:cxn ang="0">
                  <a:pos x="133" y="360"/>
                </a:cxn>
                <a:cxn ang="0">
                  <a:pos x="137" y="357"/>
                </a:cxn>
                <a:cxn ang="0">
                  <a:pos x="141" y="359"/>
                </a:cxn>
                <a:cxn ang="0">
                  <a:pos x="149" y="362"/>
                </a:cxn>
                <a:cxn ang="0">
                  <a:pos x="162" y="363"/>
                </a:cxn>
                <a:cxn ang="0">
                  <a:pos x="170" y="363"/>
                </a:cxn>
                <a:cxn ang="0">
                  <a:pos x="174" y="360"/>
                </a:cxn>
                <a:cxn ang="0">
                  <a:pos x="178" y="356"/>
                </a:cxn>
                <a:cxn ang="0">
                  <a:pos x="182" y="349"/>
                </a:cxn>
                <a:cxn ang="0">
                  <a:pos x="187" y="353"/>
                </a:cxn>
                <a:cxn ang="0">
                  <a:pos x="192" y="358"/>
                </a:cxn>
                <a:cxn ang="0">
                  <a:pos x="202" y="365"/>
                </a:cxn>
                <a:cxn ang="0">
                  <a:pos x="202" y="365"/>
                </a:cxn>
                <a:cxn ang="0">
                  <a:pos x="206" y="332"/>
                </a:cxn>
                <a:cxn ang="0">
                  <a:pos x="563" y="367"/>
                </a:cxn>
              </a:cxnLst>
              <a:rect l="0" t="0" r="r" b="b"/>
              <a:pathLst>
                <a:path w="577" h="367">
                  <a:moveTo>
                    <a:pt x="563" y="367"/>
                  </a:moveTo>
                  <a:cubicBezTo>
                    <a:pt x="566" y="301"/>
                    <a:pt x="566" y="301"/>
                    <a:pt x="566" y="301"/>
                  </a:cubicBezTo>
                  <a:cubicBezTo>
                    <a:pt x="566" y="301"/>
                    <a:pt x="566" y="301"/>
                    <a:pt x="566" y="301"/>
                  </a:cubicBezTo>
                  <a:cubicBezTo>
                    <a:pt x="577" y="78"/>
                    <a:pt x="577" y="78"/>
                    <a:pt x="577" y="78"/>
                  </a:cubicBezTo>
                  <a:cubicBezTo>
                    <a:pt x="577" y="78"/>
                    <a:pt x="577" y="78"/>
                    <a:pt x="577" y="78"/>
                  </a:cubicBezTo>
                  <a:cubicBezTo>
                    <a:pt x="389" y="69"/>
                    <a:pt x="202" y="43"/>
                    <a:pt x="16" y="0"/>
                  </a:cubicBezTo>
                  <a:cubicBezTo>
                    <a:pt x="16" y="0"/>
                    <a:pt x="16" y="0"/>
                    <a:pt x="16" y="0"/>
                  </a:cubicBezTo>
                  <a:cubicBezTo>
                    <a:pt x="0" y="71"/>
                    <a:pt x="0" y="71"/>
                    <a:pt x="0" y="71"/>
                  </a:cubicBezTo>
                  <a:cubicBezTo>
                    <a:pt x="2" y="79"/>
                    <a:pt x="4" y="83"/>
                    <a:pt x="5" y="90"/>
                  </a:cubicBezTo>
                  <a:cubicBezTo>
                    <a:pt x="6" y="94"/>
                    <a:pt x="8" y="96"/>
                    <a:pt x="9" y="100"/>
                  </a:cubicBezTo>
                  <a:cubicBezTo>
                    <a:pt x="10" y="105"/>
                    <a:pt x="11" y="108"/>
                    <a:pt x="12" y="114"/>
                  </a:cubicBezTo>
                  <a:cubicBezTo>
                    <a:pt x="13" y="116"/>
                    <a:pt x="12" y="117"/>
                    <a:pt x="13" y="120"/>
                  </a:cubicBezTo>
                  <a:cubicBezTo>
                    <a:pt x="15" y="124"/>
                    <a:pt x="17" y="126"/>
                    <a:pt x="20" y="129"/>
                  </a:cubicBezTo>
                  <a:cubicBezTo>
                    <a:pt x="22" y="132"/>
                    <a:pt x="23" y="135"/>
                    <a:pt x="25" y="138"/>
                  </a:cubicBezTo>
                  <a:cubicBezTo>
                    <a:pt x="28" y="146"/>
                    <a:pt x="30" y="151"/>
                    <a:pt x="34" y="158"/>
                  </a:cubicBezTo>
                  <a:cubicBezTo>
                    <a:pt x="37" y="163"/>
                    <a:pt x="41" y="165"/>
                    <a:pt x="46" y="169"/>
                  </a:cubicBezTo>
                  <a:cubicBezTo>
                    <a:pt x="49" y="171"/>
                    <a:pt x="51" y="172"/>
                    <a:pt x="54" y="174"/>
                  </a:cubicBezTo>
                  <a:cubicBezTo>
                    <a:pt x="56" y="175"/>
                    <a:pt x="58" y="176"/>
                    <a:pt x="58" y="179"/>
                  </a:cubicBezTo>
                  <a:cubicBezTo>
                    <a:pt x="58" y="182"/>
                    <a:pt x="57" y="183"/>
                    <a:pt x="56" y="186"/>
                  </a:cubicBezTo>
                  <a:cubicBezTo>
                    <a:pt x="55" y="193"/>
                    <a:pt x="52" y="197"/>
                    <a:pt x="50" y="204"/>
                  </a:cubicBezTo>
                  <a:cubicBezTo>
                    <a:pt x="49" y="208"/>
                    <a:pt x="46" y="210"/>
                    <a:pt x="46" y="215"/>
                  </a:cubicBezTo>
                  <a:cubicBezTo>
                    <a:pt x="46" y="218"/>
                    <a:pt x="47" y="219"/>
                    <a:pt x="48" y="222"/>
                  </a:cubicBezTo>
                  <a:cubicBezTo>
                    <a:pt x="51" y="227"/>
                    <a:pt x="53" y="231"/>
                    <a:pt x="53" y="237"/>
                  </a:cubicBezTo>
                  <a:cubicBezTo>
                    <a:pt x="53" y="238"/>
                    <a:pt x="52" y="238"/>
                    <a:pt x="51" y="238"/>
                  </a:cubicBezTo>
                  <a:cubicBezTo>
                    <a:pt x="49" y="240"/>
                    <a:pt x="48" y="240"/>
                    <a:pt x="46" y="241"/>
                  </a:cubicBezTo>
                  <a:cubicBezTo>
                    <a:pt x="43" y="243"/>
                    <a:pt x="42" y="244"/>
                    <a:pt x="40" y="244"/>
                  </a:cubicBezTo>
                  <a:cubicBezTo>
                    <a:pt x="40" y="247"/>
                    <a:pt x="42" y="249"/>
                    <a:pt x="43" y="252"/>
                  </a:cubicBezTo>
                  <a:cubicBezTo>
                    <a:pt x="43" y="255"/>
                    <a:pt x="43" y="257"/>
                    <a:pt x="44" y="260"/>
                  </a:cubicBezTo>
                  <a:cubicBezTo>
                    <a:pt x="44" y="261"/>
                    <a:pt x="44" y="263"/>
                    <a:pt x="45" y="264"/>
                  </a:cubicBezTo>
                  <a:cubicBezTo>
                    <a:pt x="46" y="265"/>
                    <a:pt x="48" y="265"/>
                    <a:pt x="50" y="265"/>
                  </a:cubicBezTo>
                  <a:cubicBezTo>
                    <a:pt x="58" y="265"/>
                    <a:pt x="61" y="260"/>
                    <a:pt x="69" y="260"/>
                  </a:cubicBezTo>
                  <a:cubicBezTo>
                    <a:pt x="73" y="260"/>
                    <a:pt x="74" y="264"/>
                    <a:pt x="75" y="268"/>
                  </a:cubicBezTo>
                  <a:cubicBezTo>
                    <a:pt x="75" y="274"/>
                    <a:pt x="75" y="278"/>
                    <a:pt x="77" y="283"/>
                  </a:cubicBezTo>
                  <a:cubicBezTo>
                    <a:pt x="80" y="292"/>
                    <a:pt x="84" y="297"/>
                    <a:pt x="84" y="306"/>
                  </a:cubicBezTo>
                  <a:cubicBezTo>
                    <a:pt x="84" y="309"/>
                    <a:pt x="83" y="311"/>
                    <a:pt x="83" y="315"/>
                  </a:cubicBezTo>
                  <a:cubicBezTo>
                    <a:pt x="83" y="317"/>
                    <a:pt x="83" y="318"/>
                    <a:pt x="84" y="320"/>
                  </a:cubicBezTo>
                  <a:cubicBezTo>
                    <a:pt x="84" y="322"/>
                    <a:pt x="86" y="322"/>
                    <a:pt x="87" y="324"/>
                  </a:cubicBezTo>
                  <a:cubicBezTo>
                    <a:pt x="89" y="328"/>
                    <a:pt x="90" y="330"/>
                    <a:pt x="92" y="334"/>
                  </a:cubicBezTo>
                  <a:cubicBezTo>
                    <a:pt x="94" y="335"/>
                    <a:pt x="95" y="336"/>
                    <a:pt x="96" y="337"/>
                  </a:cubicBezTo>
                  <a:cubicBezTo>
                    <a:pt x="98" y="341"/>
                    <a:pt x="98" y="345"/>
                    <a:pt x="100" y="349"/>
                  </a:cubicBezTo>
                  <a:cubicBezTo>
                    <a:pt x="101" y="351"/>
                    <a:pt x="102" y="352"/>
                    <a:pt x="104" y="355"/>
                  </a:cubicBezTo>
                  <a:cubicBezTo>
                    <a:pt x="105" y="357"/>
                    <a:pt x="105" y="360"/>
                    <a:pt x="108" y="360"/>
                  </a:cubicBezTo>
                  <a:cubicBezTo>
                    <a:pt x="111" y="360"/>
                    <a:pt x="113" y="357"/>
                    <a:pt x="117" y="357"/>
                  </a:cubicBezTo>
                  <a:cubicBezTo>
                    <a:pt x="122" y="357"/>
                    <a:pt x="123" y="362"/>
                    <a:pt x="128" y="362"/>
                  </a:cubicBezTo>
                  <a:cubicBezTo>
                    <a:pt x="130" y="362"/>
                    <a:pt x="132" y="361"/>
                    <a:pt x="133" y="360"/>
                  </a:cubicBezTo>
                  <a:cubicBezTo>
                    <a:pt x="134" y="359"/>
                    <a:pt x="135" y="357"/>
                    <a:pt x="137" y="357"/>
                  </a:cubicBezTo>
                  <a:cubicBezTo>
                    <a:pt x="139" y="357"/>
                    <a:pt x="139" y="358"/>
                    <a:pt x="141" y="359"/>
                  </a:cubicBezTo>
                  <a:cubicBezTo>
                    <a:pt x="144" y="360"/>
                    <a:pt x="145" y="361"/>
                    <a:pt x="149" y="362"/>
                  </a:cubicBezTo>
                  <a:cubicBezTo>
                    <a:pt x="154" y="363"/>
                    <a:pt x="157" y="363"/>
                    <a:pt x="162" y="363"/>
                  </a:cubicBezTo>
                  <a:cubicBezTo>
                    <a:pt x="165" y="363"/>
                    <a:pt x="167" y="363"/>
                    <a:pt x="170" y="363"/>
                  </a:cubicBezTo>
                  <a:cubicBezTo>
                    <a:pt x="172" y="362"/>
                    <a:pt x="172" y="361"/>
                    <a:pt x="174" y="360"/>
                  </a:cubicBezTo>
                  <a:cubicBezTo>
                    <a:pt x="175" y="359"/>
                    <a:pt x="177" y="358"/>
                    <a:pt x="178" y="356"/>
                  </a:cubicBezTo>
                  <a:cubicBezTo>
                    <a:pt x="179" y="354"/>
                    <a:pt x="179" y="349"/>
                    <a:pt x="182" y="349"/>
                  </a:cubicBezTo>
                  <a:cubicBezTo>
                    <a:pt x="184" y="349"/>
                    <a:pt x="186" y="351"/>
                    <a:pt x="187" y="353"/>
                  </a:cubicBezTo>
                  <a:cubicBezTo>
                    <a:pt x="189" y="355"/>
                    <a:pt x="190" y="357"/>
                    <a:pt x="192" y="358"/>
                  </a:cubicBezTo>
                  <a:cubicBezTo>
                    <a:pt x="195" y="361"/>
                    <a:pt x="199" y="362"/>
                    <a:pt x="202" y="365"/>
                  </a:cubicBezTo>
                  <a:cubicBezTo>
                    <a:pt x="202" y="365"/>
                    <a:pt x="202" y="365"/>
                    <a:pt x="202" y="365"/>
                  </a:cubicBezTo>
                  <a:cubicBezTo>
                    <a:pt x="206" y="332"/>
                    <a:pt x="206" y="332"/>
                    <a:pt x="206" y="332"/>
                  </a:cubicBezTo>
                  <a:cubicBezTo>
                    <a:pt x="321" y="347"/>
                    <a:pt x="441" y="359"/>
                    <a:pt x="563" y="367"/>
                  </a:cubicBezTo>
                  <a:close/>
                </a:path>
              </a:pathLst>
            </a:custGeom>
            <a:solidFill>
              <a:schemeClr val="accent1"/>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58" name="Freeform 44"/>
            <p:cNvSpPr>
              <a:spLocks/>
            </p:cNvSpPr>
            <p:nvPr/>
          </p:nvSpPr>
          <p:spPr bwMode="auto">
            <a:xfrm>
              <a:off x="2724150" y="2012950"/>
              <a:ext cx="608013" cy="503238"/>
            </a:xfrm>
            <a:custGeom>
              <a:avLst/>
              <a:gdLst/>
              <a:ahLst/>
              <a:cxnLst>
                <a:cxn ang="0">
                  <a:pos x="33" y="33"/>
                </a:cxn>
                <a:cxn ang="0">
                  <a:pos x="37" y="0"/>
                </a:cxn>
                <a:cxn ang="0">
                  <a:pos x="394" y="35"/>
                </a:cxn>
                <a:cxn ang="0">
                  <a:pos x="394" y="35"/>
                </a:cxn>
                <a:cxn ang="0">
                  <a:pos x="389" y="180"/>
                </a:cxn>
                <a:cxn ang="0">
                  <a:pos x="389" y="180"/>
                </a:cxn>
                <a:cxn ang="0">
                  <a:pos x="382" y="326"/>
                </a:cxn>
                <a:cxn ang="0">
                  <a:pos x="382" y="326"/>
                </a:cxn>
                <a:cxn ang="0">
                  <a:pos x="111" y="302"/>
                </a:cxn>
                <a:cxn ang="0">
                  <a:pos x="111" y="302"/>
                </a:cxn>
                <a:cxn ang="0">
                  <a:pos x="0" y="288"/>
                </a:cxn>
                <a:cxn ang="0">
                  <a:pos x="10" y="216"/>
                </a:cxn>
                <a:cxn ang="0">
                  <a:pos x="10" y="216"/>
                </a:cxn>
                <a:cxn ang="0">
                  <a:pos x="33" y="33"/>
                </a:cxn>
              </a:cxnLst>
              <a:rect l="0" t="0" r="r" b="b"/>
              <a:pathLst>
                <a:path w="394" h="326">
                  <a:moveTo>
                    <a:pt x="33" y="33"/>
                  </a:moveTo>
                  <a:cubicBezTo>
                    <a:pt x="37" y="0"/>
                    <a:pt x="37" y="0"/>
                    <a:pt x="37" y="0"/>
                  </a:cubicBezTo>
                  <a:cubicBezTo>
                    <a:pt x="152" y="15"/>
                    <a:pt x="272" y="27"/>
                    <a:pt x="394" y="35"/>
                  </a:cubicBezTo>
                  <a:cubicBezTo>
                    <a:pt x="394" y="35"/>
                    <a:pt x="394" y="35"/>
                    <a:pt x="394" y="35"/>
                  </a:cubicBezTo>
                  <a:cubicBezTo>
                    <a:pt x="389" y="180"/>
                    <a:pt x="389" y="180"/>
                    <a:pt x="389" y="180"/>
                  </a:cubicBezTo>
                  <a:cubicBezTo>
                    <a:pt x="389" y="180"/>
                    <a:pt x="389" y="180"/>
                    <a:pt x="389" y="180"/>
                  </a:cubicBezTo>
                  <a:cubicBezTo>
                    <a:pt x="382" y="326"/>
                    <a:pt x="382" y="326"/>
                    <a:pt x="382" y="326"/>
                  </a:cubicBezTo>
                  <a:cubicBezTo>
                    <a:pt x="382" y="326"/>
                    <a:pt x="382" y="326"/>
                    <a:pt x="382" y="326"/>
                  </a:cubicBezTo>
                  <a:cubicBezTo>
                    <a:pt x="299" y="321"/>
                    <a:pt x="208" y="313"/>
                    <a:pt x="111" y="302"/>
                  </a:cubicBezTo>
                  <a:cubicBezTo>
                    <a:pt x="111" y="302"/>
                    <a:pt x="111" y="302"/>
                    <a:pt x="111" y="302"/>
                  </a:cubicBezTo>
                  <a:cubicBezTo>
                    <a:pt x="0" y="288"/>
                    <a:pt x="0" y="288"/>
                    <a:pt x="0" y="288"/>
                  </a:cubicBezTo>
                  <a:cubicBezTo>
                    <a:pt x="10" y="216"/>
                    <a:pt x="10" y="216"/>
                    <a:pt x="10" y="216"/>
                  </a:cubicBezTo>
                  <a:cubicBezTo>
                    <a:pt x="10" y="216"/>
                    <a:pt x="10" y="216"/>
                    <a:pt x="10" y="216"/>
                  </a:cubicBezTo>
                  <a:cubicBezTo>
                    <a:pt x="33" y="33"/>
                    <a:pt x="33" y="33"/>
                    <a:pt x="33" y="3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9" name="Freeform 45"/>
            <p:cNvSpPr>
              <a:spLocks/>
            </p:cNvSpPr>
            <p:nvPr/>
          </p:nvSpPr>
          <p:spPr bwMode="auto">
            <a:xfrm>
              <a:off x="3324225" y="1962150"/>
              <a:ext cx="615950" cy="384175"/>
            </a:xfrm>
            <a:custGeom>
              <a:avLst/>
              <a:gdLst/>
              <a:ahLst/>
              <a:cxnLst>
                <a:cxn ang="0">
                  <a:pos x="378" y="0"/>
                </a:cxn>
                <a:cxn ang="0">
                  <a:pos x="380" y="6"/>
                </a:cxn>
                <a:cxn ang="0">
                  <a:pos x="377" y="26"/>
                </a:cxn>
                <a:cxn ang="0">
                  <a:pos x="393" y="45"/>
                </a:cxn>
                <a:cxn ang="0">
                  <a:pos x="399" y="168"/>
                </a:cxn>
                <a:cxn ang="0">
                  <a:pos x="396" y="178"/>
                </a:cxn>
                <a:cxn ang="0">
                  <a:pos x="396" y="178"/>
                </a:cxn>
                <a:cxn ang="0">
                  <a:pos x="398" y="205"/>
                </a:cxn>
                <a:cxn ang="0">
                  <a:pos x="397" y="215"/>
                </a:cxn>
                <a:cxn ang="0">
                  <a:pos x="392" y="226"/>
                </a:cxn>
                <a:cxn ang="0">
                  <a:pos x="399" y="249"/>
                </a:cxn>
                <a:cxn ang="0">
                  <a:pos x="399" y="249"/>
                </a:cxn>
                <a:cxn ang="0">
                  <a:pos x="376" y="237"/>
                </a:cxn>
                <a:cxn ang="0">
                  <a:pos x="362" y="232"/>
                </a:cxn>
                <a:cxn ang="0">
                  <a:pos x="348" y="227"/>
                </a:cxn>
                <a:cxn ang="0">
                  <a:pos x="322" y="231"/>
                </a:cxn>
                <a:cxn ang="0">
                  <a:pos x="306" y="225"/>
                </a:cxn>
                <a:cxn ang="0">
                  <a:pos x="292" y="217"/>
                </a:cxn>
                <a:cxn ang="0">
                  <a:pos x="0" y="213"/>
                </a:cxn>
                <a:cxn ang="0">
                  <a:pos x="0" y="213"/>
                </a:cxn>
                <a:cxn ang="0">
                  <a:pos x="5" y="68"/>
                </a:cxn>
                <a:cxn ang="0">
                  <a:pos x="5" y="68"/>
                </a:cxn>
                <a:cxn ang="0">
                  <a:pos x="8" y="2"/>
                </a:cxn>
                <a:cxn ang="0">
                  <a:pos x="8" y="2"/>
                </a:cxn>
                <a:cxn ang="0">
                  <a:pos x="378" y="0"/>
                </a:cxn>
              </a:cxnLst>
              <a:rect l="0" t="0" r="r" b="b"/>
              <a:pathLst>
                <a:path w="399" h="249">
                  <a:moveTo>
                    <a:pt x="378" y="0"/>
                  </a:moveTo>
                  <a:cubicBezTo>
                    <a:pt x="379" y="2"/>
                    <a:pt x="380" y="4"/>
                    <a:pt x="380" y="6"/>
                  </a:cubicBezTo>
                  <a:cubicBezTo>
                    <a:pt x="380" y="14"/>
                    <a:pt x="377" y="18"/>
                    <a:pt x="377" y="26"/>
                  </a:cubicBezTo>
                  <a:cubicBezTo>
                    <a:pt x="377" y="35"/>
                    <a:pt x="386" y="40"/>
                    <a:pt x="393" y="45"/>
                  </a:cubicBezTo>
                  <a:cubicBezTo>
                    <a:pt x="399" y="168"/>
                    <a:pt x="399" y="168"/>
                    <a:pt x="399" y="168"/>
                  </a:cubicBezTo>
                  <a:cubicBezTo>
                    <a:pt x="397" y="173"/>
                    <a:pt x="396" y="173"/>
                    <a:pt x="396" y="178"/>
                  </a:cubicBezTo>
                  <a:cubicBezTo>
                    <a:pt x="396" y="178"/>
                    <a:pt x="396" y="178"/>
                    <a:pt x="396" y="178"/>
                  </a:cubicBezTo>
                  <a:cubicBezTo>
                    <a:pt x="396" y="188"/>
                    <a:pt x="398" y="194"/>
                    <a:pt x="398" y="205"/>
                  </a:cubicBezTo>
                  <a:cubicBezTo>
                    <a:pt x="398" y="209"/>
                    <a:pt x="398" y="211"/>
                    <a:pt x="397" y="215"/>
                  </a:cubicBezTo>
                  <a:cubicBezTo>
                    <a:pt x="395" y="219"/>
                    <a:pt x="392" y="221"/>
                    <a:pt x="392" y="226"/>
                  </a:cubicBezTo>
                  <a:cubicBezTo>
                    <a:pt x="392" y="236"/>
                    <a:pt x="398" y="240"/>
                    <a:pt x="399" y="249"/>
                  </a:cubicBezTo>
                  <a:cubicBezTo>
                    <a:pt x="399" y="249"/>
                    <a:pt x="399" y="249"/>
                    <a:pt x="399" y="249"/>
                  </a:cubicBezTo>
                  <a:cubicBezTo>
                    <a:pt x="393" y="242"/>
                    <a:pt x="385" y="241"/>
                    <a:pt x="376" y="237"/>
                  </a:cubicBezTo>
                  <a:cubicBezTo>
                    <a:pt x="371" y="235"/>
                    <a:pt x="368" y="234"/>
                    <a:pt x="362" y="232"/>
                  </a:cubicBezTo>
                  <a:cubicBezTo>
                    <a:pt x="357" y="231"/>
                    <a:pt x="354" y="227"/>
                    <a:pt x="348" y="227"/>
                  </a:cubicBezTo>
                  <a:cubicBezTo>
                    <a:pt x="338" y="227"/>
                    <a:pt x="332" y="231"/>
                    <a:pt x="322" y="231"/>
                  </a:cubicBezTo>
                  <a:cubicBezTo>
                    <a:pt x="315" y="231"/>
                    <a:pt x="312" y="228"/>
                    <a:pt x="306" y="225"/>
                  </a:cubicBezTo>
                  <a:cubicBezTo>
                    <a:pt x="300" y="223"/>
                    <a:pt x="296" y="221"/>
                    <a:pt x="292" y="217"/>
                  </a:cubicBezTo>
                  <a:cubicBezTo>
                    <a:pt x="204" y="219"/>
                    <a:pt x="106" y="218"/>
                    <a:pt x="0" y="213"/>
                  </a:cubicBezTo>
                  <a:cubicBezTo>
                    <a:pt x="0" y="213"/>
                    <a:pt x="0" y="213"/>
                    <a:pt x="0" y="213"/>
                  </a:cubicBezTo>
                  <a:cubicBezTo>
                    <a:pt x="5" y="68"/>
                    <a:pt x="5" y="68"/>
                    <a:pt x="5" y="68"/>
                  </a:cubicBezTo>
                  <a:cubicBezTo>
                    <a:pt x="5" y="68"/>
                    <a:pt x="5" y="68"/>
                    <a:pt x="5" y="68"/>
                  </a:cubicBezTo>
                  <a:cubicBezTo>
                    <a:pt x="8" y="2"/>
                    <a:pt x="8" y="2"/>
                    <a:pt x="8" y="2"/>
                  </a:cubicBezTo>
                  <a:cubicBezTo>
                    <a:pt x="8" y="2"/>
                    <a:pt x="8" y="2"/>
                    <a:pt x="8" y="2"/>
                  </a:cubicBezTo>
                  <a:cubicBezTo>
                    <a:pt x="131" y="6"/>
                    <a:pt x="254" y="5"/>
                    <a:pt x="378"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0" name="Freeform 46"/>
            <p:cNvSpPr>
              <a:spLocks/>
            </p:cNvSpPr>
            <p:nvPr/>
          </p:nvSpPr>
          <p:spPr bwMode="auto">
            <a:xfrm>
              <a:off x="3336925" y="1620838"/>
              <a:ext cx="571500" cy="350838"/>
            </a:xfrm>
            <a:custGeom>
              <a:avLst/>
              <a:gdLst/>
              <a:ahLst/>
              <a:cxnLst>
                <a:cxn ang="0">
                  <a:pos x="0" y="223"/>
                </a:cxn>
                <a:cxn ang="0">
                  <a:pos x="11" y="0"/>
                </a:cxn>
                <a:cxn ang="0">
                  <a:pos x="11" y="0"/>
                </a:cxn>
                <a:cxn ang="0">
                  <a:pos x="333" y="1"/>
                </a:cxn>
                <a:cxn ang="0">
                  <a:pos x="333" y="1"/>
                </a:cxn>
                <a:cxn ang="0">
                  <a:pos x="333" y="11"/>
                </a:cxn>
                <a:cxn ang="0">
                  <a:pos x="334" y="13"/>
                </a:cxn>
                <a:cxn ang="0">
                  <a:pos x="337" y="27"/>
                </a:cxn>
                <a:cxn ang="0">
                  <a:pos x="335" y="37"/>
                </a:cxn>
                <a:cxn ang="0">
                  <a:pos x="337" y="42"/>
                </a:cxn>
                <a:cxn ang="0">
                  <a:pos x="341" y="54"/>
                </a:cxn>
                <a:cxn ang="0">
                  <a:pos x="339" y="57"/>
                </a:cxn>
                <a:cxn ang="0">
                  <a:pos x="339" y="64"/>
                </a:cxn>
                <a:cxn ang="0">
                  <a:pos x="346" y="83"/>
                </a:cxn>
                <a:cxn ang="0">
                  <a:pos x="353" y="94"/>
                </a:cxn>
                <a:cxn ang="0">
                  <a:pos x="357" y="104"/>
                </a:cxn>
                <a:cxn ang="0">
                  <a:pos x="360" y="127"/>
                </a:cxn>
                <a:cxn ang="0">
                  <a:pos x="363" y="141"/>
                </a:cxn>
                <a:cxn ang="0">
                  <a:pos x="360" y="160"/>
                </a:cxn>
                <a:cxn ang="0">
                  <a:pos x="362" y="168"/>
                </a:cxn>
                <a:cxn ang="0">
                  <a:pos x="367" y="191"/>
                </a:cxn>
                <a:cxn ang="0">
                  <a:pos x="368" y="197"/>
                </a:cxn>
                <a:cxn ang="0">
                  <a:pos x="370" y="221"/>
                </a:cxn>
                <a:cxn ang="0">
                  <a:pos x="370" y="221"/>
                </a:cxn>
                <a:cxn ang="0">
                  <a:pos x="0" y="223"/>
                </a:cxn>
              </a:cxnLst>
              <a:rect l="0" t="0" r="r" b="b"/>
              <a:pathLst>
                <a:path w="370" h="227">
                  <a:moveTo>
                    <a:pt x="0" y="223"/>
                  </a:moveTo>
                  <a:cubicBezTo>
                    <a:pt x="11" y="0"/>
                    <a:pt x="11" y="0"/>
                    <a:pt x="11" y="0"/>
                  </a:cubicBezTo>
                  <a:cubicBezTo>
                    <a:pt x="11" y="0"/>
                    <a:pt x="11" y="0"/>
                    <a:pt x="11" y="0"/>
                  </a:cubicBezTo>
                  <a:cubicBezTo>
                    <a:pt x="118" y="6"/>
                    <a:pt x="225" y="6"/>
                    <a:pt x="333" y="1"/>
                  </a:cubicBezTo>
                  <a:cubicBezTo>
                    <a:pt x="333" y="1"/>
                    <a:pt x="333" y="1"/>
                    <a:pt x="333" y="1"/>
                  </a:cubicBezTo>
                  <a:cubicBezTo>
                    <a:pt x="332" y="5"/>
                    <a:pt x="333" y="7"/>
                    <a:pt x="333" y="11"/>
                  </a:cubicBezTo>
                  <a:cubicBezTo>
                    <a:pt x="333" y="12"/>
                    <a:pt x="333" y="12"/>
                    <a:pt x="334" y="13"/>
                  </a:cubicBezTo>
                  <a:cubicBezTo>
                    <a:pt x="335" y="18"/>
                    <a:pt x="337" y="21"/>
                    <a:pt x="337" y="27"/>
                  </a:cubicBezTo>
                  <a:cubicBezTo>
                    <a:pt x="337" y="31"/>
                    <a:pt x="335" y="33"/>
                    <a:pt x="335" y="37"/>
                  </a:cubicBezTo>
                  <a:cubicBezTo>
                    <a:pt x="335" y="39"/>
                    <a:pt x="337" y="40"/>
                    <a:pt x="337" y="42"/>
                  </a:cubicBezTo>
                  <a:cubicBezTo>
                    <a:pt x="339" y="46"/>
                    <a:pt x="341" y="49"/>
                    <a:pt x="341" y="54"/>
                  </a:cubicBezTo>
                  <a:cubicBezTo>
                    <a:pt x="341" y="55"/>
                    <a:pt x="340" y="56"/>
                    <a:pt x="339" y="57"/>
                  </a:cubicBezTo>
                  <a:cubicBezTo>
                    <a:pt x="339" y="60"/>
                    <a:pt x="339" y="62"/>
                    <a:pt x="339" y="64"/>
                  </a:cubicBezTo>
                  <a:cubicBezTo>
                    <a:pt x="339" y="72"/>
                    <a:pt x="342" y="76"/>
                    <a:pt x="346" y="83"/>
                  </a:cubicBezTo>
                  <a:cubicBezTo>
                    <a:pt x="349" y="87"/>
                    <a:pt x="350" y="90"/>
                    <a:pt x="353" y="94"/>
                  </a:cubicBezTo>
                  <a:cubicBezTo>
                    <a:pt x="355" y="98"/>
                    <a:pt x="356" y="100"/>
                    <a:pt x="357" y="104"/>
                  </a:cubicBezTo>
                  <a:cubicBezTo>
                    <a:pt x="359" y="113"/>
                    <a:pt x="359" y="118"/>
                    <a:pt x="360" y="127"/>
                  </a:cubicBezTo>
                  <a:cubicBezTo>
                    <a:pt x="361" y="132"/>
                    <a:pt x="363" y="135"/>
                    <a:pt x="363" y="141"/>
                  </a:cubicBezTo>
                  <a:cubicBezTo>
                    <a:pt x="363" y="148"/>
                    <a:pt x="360" y="152"/>
                    <a:pt x="360" y="160"/>
                  </a:cubicBezTo>
                  <a:cubicBezTo>
                    <a:pt x="360" y="163"/>
                    <a:pt x="361" y="165"/>
                    <a:pt x="362" y="168"/>
                  </a:cubicBezTo>
                  <a:cubicBezTo>
                    <a:pt x="364" y="176"/>
                    <a:pt x="365" y="182"/>
                    <a:pt x="367" y="191"/>
                  </a:cubicBezTo>
                  <a:cubicBezTo>
                    <a:pt x="367" y="193"/>
                    <a:pt x="368" y="195"/>
                    <a:pt x="368" y="197"/>
                  </a:cubicBezTo>
                  <a:cubicBezTo>
                    <a:pt x="370" y="206"/>
                    <a:pt x="370" y="212"/>
                    <a:pt x="370" y="221"/>
                  </a:cubicBezTo>
                  <a:cubicBezTo>
                    <a:pt x="370" y="221"/>
                    <a:pt x="370" y="221"/>
                    <a:pt x="370" y="221"/>
                  </a:cubicBezTo>
                  <a:cubicBezTo>
                    <a:pt x="246" y="226"/>
                    <a:pt x="123" y="227"/>
                    <a:pt x="0" y="22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1" name="Freeform 47"/>
            <p:cNvSpPr>
              <a:spLocks/>
            </p:cNvSpPr>
            <p:nvPr/>
          </p:nvSpPr>
          <p:spPr bwMode="auto">
            <a:xfrm>
              <a:off x="1611313" y="2081213"/>
              <a:ext cx="747713" cy="1250950"/>
            </a:xfrm>
            <a:custGeom>
              <a:avLst/>
              <a:gdLst/>
              <a:ahLst/>
              <a:cxnLst>
                <a:cxn ang="0">
                  <a:pos x="431" y="803"/>
                </a:cxn>
                <a:cxn ang="0">
                  <a:pos x="447" y="795"/>
                </a:cxn>
                <a:cxn ang="0">
                  <a:pos x="441" y="760"/>
                </a:cxn>
                <a:cxn ang="0">
                  <a:pos x="448" y="748"/>
                </a:cxn>
                <a:cxn ang="0">
                  <a:pos x="458" y="723"/>
                </a:cxn>
                <a:cxn ang="0">
                  <a:pos x="472" y="708"/>
                </a:cxn>
                <a:cxn ang="0">
                  <a:pos x="476" y="688"/>
                </a:cxn>
                <a:cxn ang="0">
                  <a:pos x="465" y="669"/>
                </a:cxn>
                <a:cxn ang="0">
                  <a:pos x="462" y="645"/>
                </a:cxn>
                <a:cxn ang="0">
                  <a:pos x="210" y="279"/>
                </a:cxn>
                <a:cxn ang="0">
                  <a:pos x="258" y="69"/>
                </a:cxn>
                <a:cxn ang="0">
                  <a:pos x="37" y="0"/>
                </a:cxn>
                <a:cxn ang="0">
                  <a:pos x="34" y="10"/>
                </a:cxn>
                <a:cxn ang="0">
                  <a:pos x="37" y="34"/>
                </a:cxn>
                <a:cxn ang="0">
                  <a:pos x="27" y="64"/>
                </a:cxn>
                <a:cxn ang="0">
                  <a:pos x="23" y="78"/>
                </a:cxn>
                <a:cxn ang="0">
                  <a:pos x="5" y="97"/>
                </a:cxn>
                <a:cxn ang="0">
                  <a:pos x="1" y="108"/>
                </a:cxn>
                <a:cxn ang="0">
                  <a:pos x="4" y="128"/>
                </a:cxn>
                <a:cxn ang="0">
                  <a:pos x="15" y="147"/>
                </a:cxn>
                <a:cxn ang="0">
                  <a:pos x="16" y="180"/>
                </a:cxn>
                <a:cxn ang="0">
                  <a:pos x="12" y="195"/>
                </a:cxn>
                <a:cxn ang="0">
                  <a:pos x="13" y="202"/>
                </a:cxn>
                <a:cxn ang="0">
                  <a:pos x="8" y="219"/>
                </a:cxn>
                <a:cxn ang="0">
                  <a:pos x="12" y="236"/>
                </a:cxn>
                <a:cxn ang="0">
                  <a:pos x="23" y="263"/>
                </a:cxn>
                <a:cxn ang="0">
                  <a:pos x="28" y="294"/>
                </a:cxn>
                <a:cxn ang="0">
                  <a:pos x="35" y="313"/>
                </a:cxn>
                <a:cxn ang="0">
                  <a:pos x="46" y="322"/>
                </a:cxn>
                <a:cxn ang="0">
                  <a:pos x="57" y="310"/>
                </a:cxn>
                <a:cxn ang="0">
                  <a:pos x="60" y="330"/>
                </a:cxn>
                <a:cxn ang="0">
                  <a:pos x="61" y="342"/>
                </a:cxn>
                <a:cxn ang="0">
                  <a:pos x="47" y="359"/>
                </a:cxn>
                <a:cxn ang="0">
                  <a:pos x="54" y="388"/>
                </a:cxn>
                <a:cxn ang="0">
                  <a:pos x="77" y="412"/>
                </a:cxn>
                <a:cxn ang="0">
                  <a:pos x="63" y="436"/>
                </a:cxn>
                <a:cxn ang="0">
                  <a:pos x="79" y="468"/>
                </a:cxn>
                <a:cxn ang="0">
                  <a:pos x="87" y="497"/>
                </a:cxn>
                <a:cxn ang="0">
                  <a:pos x="102" y="516"/>
                </a:cxn>
                <a:cxn ang="0">
                  <a:pos x="110" y="537"/>
                </a:cxn>
                <a:cxn ang="0">
                  <a:pos x="113" y="545"/>
                </a:cxn>
                <a:cxn ang="0">
                  <a:pos x="110" y="585"/>
                </a:cxn>
                <a:cxn ang="0">
                  <a:pos x="125" y="600"/>
                </a:cxn>
                <a:cxn ang="0">
                  <a:pos x="154" y="613"/>
                </a:cxn>
                <a:cxn ang="0">
                  <a:pos x="168" y="618"/>
                </a:cxn>
                <a:cxn ang="0">
                  <a:pos x="188" y="643"/>
                </a:cxn>
                <a:cxn ang="0">
                  <a:pos x="196" y="649"/>
                </a:cxn>
                <a:cxn ang="0">
                  <a:pos x="221" y="662"/>
                </a:cxn>
                <a:cxn ang="0">
                  <a:pos x="227" y="668"/>
                </a:cxn>
                <a:cxn ang="0">
                  <a:pos x="234" y="686"/>
                </a:cxn>
                <a:cxn ang="0">
                  <a:pos x="262" y="704"/>
                </a:cxn>
                <a:cxn ang="0">
                  <a:pos x="274" y="725"/>
                </a:cxn>
                <a:cxn ang="0">
                  <a:pos x="283" y="762"/>
                </a:cxn>
                <a:cxn ang="0">
                  <a:pos x="283" y="772"/>
                </a:cxn>
                <a:cxn ang="0">
                  <a:pos x="288" y="784"/>
                </a:cxn>
                <a:cxn ang="0">
                  <a:pos x="288" y="789"/>
                </a:cxn>
                <a:cxn ang="0">
                  <a:pos x="304" y="792"/>
                </a:cxn>
                <a:cxn ang="0">
                  <a:pos x="343" y="799"/>
                </a:cxn>
                <a:cxn ang="0">
                  <a:pos x="387" y="804"/>
                </a:cxn>
                <a:cxn ang="0">
                  <a:pos x="412" y="807"/>
                </a:cxn>
              </a:cxnLst>
              <a:rect l="0" t="0" r="r" b="b"/>
              <a:pathLst>
                <a:path w="484" h="810">
                  <a:moveTo>
                    <a:pt x="427" y="810"/>
                  </a:moveTo>
                  <a:cubicBezTo>
                    <a:pt x="428" y="808"/>
                    <a:pt x="429" y="805"/>
                    <a:pt x="431" y="803"/>
                  </a:cubicBezTo>
                  <a:cubicBezTo>
                    <a:pt x="434" y="801"/>
                    <a:pt x="437" y="801"/>
                    <a:pt x="441" y="800"/>
                  </a:cubicBezTo>
                  <a:cubicBezTo>
                    <a:pt x="443" y="799"/>
                    <a:pt x="447" y="798"/>
                    <a:pt x="447" y="795"/>
                  </a:cubicBezTo>
                  <a:cubicBezTo>
                    <a:pt x="447" y="784"/>
                    <a:pt x="439" y="779"/>
                    <a:pt x="439" y="768"/>
                  </a:cubicBezTo>
                  <a:cubicBezTo>
                    <a:pt x="439" y="765"/>
                    <a:pt x="441" y="763"/>
                    <a:pt x="441" y="760"/>
                  </a:cubicBezTo>
                  <a:cubicBezTo>
                    <a:pt x="441" y="756"/>
                    <a:pt x="439" y="753"/>
                    <a:pt x="441" y="750"/>
                  </a:cubicBezTo>
                  <a:cubicBezTo>
                    <a:pt x="443" y="748"/>
                    <a:pt x="446" y="750"/>
                    <a:pt x="448" y="748"/>
                  </a:cubicBezTo>
                  <a:cubicBezTo>
                    <a:pt x="450" y="745"/>
                    <a:pt x="450" y="742"/>
                    <a:pt x="451" y="739"/>
                  </a:cubicBezTo>
                  <a:cubicBezTo>
                    <a:pt x="453" y="733"/>
                    <a:pt x="455" y="729"/>
                    <a:pt x="458" y="723"/>
                  </a:cubicBezTo>
                  <a:cubicBezTo>
                    <a:pt x="459" y="720"/>
                    <a:pt x="460" y="718"/>
                    <a:pt x="462" y="715"/>
                  </a:cubicBezTo>
                  <a:cubicBezTo>
                    <a:pt x="465" y="711"/>
                    <a:pt x="468" y="711"/>
                    <a:pt x="472" y="708"/>
                  </a:cubicBezTo>
                  <a:cubicBezTo>
                    <a:pt x="477" y="705"/>
                    <a:pt x="484" y="703"/>
                    <a:pt x="483" y="697"/>
                  </a:cubicBezTo>
                  <a:cubicBezTo>
                    <a:pt x="483" y="692"/>
                    <a:pt x="479" y="691"/>
                    <a:pt x="476" y="688"/>
                  </a:cubicBezTo>
                  <a:cubicBezTo>
                    <a:pt x="474" y="685"/>
                    <a:pt x="471" y="684"/>
                    <a:pt x="469" y="681"/>
                  </a:cubicBezTo>
                  <a:cubicBezTo>
                    <a:pt x="467" y="677"/>
                    <a:pt x="466" y="674"/>
                    <a:pt x="465" y="669"/>
                  </a:cubicBezTo>
                  <a:cubicBezTo>
                    <a:pt x="464" y="662"/>
                    <a:pt x="465" y="657"/>
                    <a:pt x="463" y="649"/>
                  </a:cubicBezTo>
                  <a:cubicBezTo>
                    <a:pt x="463" y="648"/>
                    <a:pt x="462" y="646"/>
                    <a:pt x="462" y="645"/>
                  </a:cubicBezTo>
                  <a:cubicBezTo>
                    <a:pt x="462" y="645"/>
                    <a:pt x="462" y="645"/>
                    <a:pt x="462" y="645"/>
                  </a:cubicBezTo>
                  <a:cubicBezTo>
                    <a:pt x="210" y="279"/>
                    <a:pt x="210" y="279"/>
                    <a:pt x="210" y="279"/>
                  </a:cubicBezTo>
                  <a:cubicBezTo>
                    <a:pt x="258" y="69"/>
                    <a:pt x="258" y="69"/>
                    <a:pt x="258" y="69"/>
                  </a:cubicBezTo>
                  <a:cubicBezTo>
                    <a:pt x="258" y="69"/>
                    <a:pt x="258" y="69"/>
                    <a:pt x="258" y="69"/>
                  </a:cubicBezTo>
                  <a:cubicBezTo>
                    <a:pt x="186" y="49"/>
                    <a:pt x="112" y="26"/>
                    <a:pt x="37" y="0"/>
                  </a:cubicBezTo>
                  <a:cubicBezTo>
                    <a:pt x="37" y="0"/>
                    <a:pt x="37" y="0"/>
                    <a:pt x="37" y="0"/>
                  </a:cubicBezTo>
                  <a:cubicBezTo>
                    <a:pt x="37" y="0"/>
                    <a:pt x="36" y="1"/>
                    <a:pt x="36" y="2"/>
                  </a:cubicBezTo>
                  <a:cubicBezTo>
                    <a:pt x="35" y="5"/>
                    <a:pt x="34" y="7"/>
                    <a:pt x="34" y="10"/>
                  </a:cubicBezTo>
                  <a:cubicBezTo>
                    <a:pt x="34" y="13"/>
                    <a:pt x="35" y="15"/>
                    <a:pt x="35" y="18"/>
                  </a:cubicBezTo>
                  <a:cubicBezTo>
                    <a:pt x="35" y="24"/>
                    <a:pt x="37" y="28"/>
                    <a:pt x="37" y="34"/>
                  </a:cubicBezTo>
                  <a:cubicBezTo>
                    <a:pt x="37" y="42"/>
                    <a:pt x="32" y="46"/>
                    <a:pt x="29" y="54"/>
                  </a:cubicBezTo>
                  <a:cubicBezTo>
                    <a:pt x="28" y="58"/>
                    <a:pt x="28" y="60"/>
                    <a:pt x="27" y="64"/>
                  </a:cubicBezTo>
                  <a:cubicBezTo>
                    <a:pt x="27" y="67"/>
                    <a:pt x="28" y="69"/>
                    <a:pt x="27" y="72"/>
                  </a:cubicBezTo>
                  <a:cubicBezTo>
                    <a:pt x="27" y="74"/>
                    <a:pt x="25" y="76"/>
                    <a:pt x="23" y="78"/>
                  </a:cubicBezTo>
                  <a:cubicBezTo>
                    <a:pt x="20" y="82"/>
                    <a:pt x="17" y="84"/>
                    <a:pt x="13" y="88"/>
                  </a:cubicBezTo>
                  <a:cubicBezTo>
                    <a:pt x="9" y="91"/>
                    <a:pt x="8" y="94"/>
                    <a:pt x="5" y="97"/>
                  </a:cubicBezTo>
                  <a:cubicBezTo>
                    <a:pt x="3" y="99"/>
                    <a:pt x="0" y="100"/>
                    <a:pt x="0" y="103"/>
                  </a:cubicBezTo>
                  <a:cubicBezTo>
                    <a:pt x="0" y="105"/>
                    <a:pt x="1" y="106"/>
                    <a:pt x="1" y="108"/>
                  </a:cubicBezTo>
                  <a:cubicBezTo>
                    <a:pt x="1" y="126"/>
                    <a:pt x="1" y="126"/>
                    <a:pt x="1" y="126"/>
                  </a:cubicBezTo>
                  <a:cubicBezTo>
                    <a:pt x="1" y="127"/>
                    <a:pt x="3" y="127"/>
                    <a:pt x="4" y="128"/>
                  </a:cubicBezTo>
                  <a:cubicBezTo>
                    <a:pt x="7" y="131"/>
                    <a:pt x="8" y="133"/>
                    <a:pt x="10" y="136"/>
                  </a:cubicBezTo>
                  <a:cubicBezTo>
                    <a:pt x="12" y="140"/>
                    <a:pt x="14" y="143"/>
                    <a:pt x="15" y="147"/>
                  </a:cubicBezTo>
                  <a:cubicBezTo>
                    <a:pt x="18" y="155"/>
                    <a:pt x="18" y="160"/>
                    <a:pt x="18" y="168"/>
                  </a:cubicBezTo>
                  <a:cubicBezTo>
                    <a:pt x="18" y="173"/>
                    <a:pt x="17" y="175"/>
                    <a:pt x="16" y="180"/>
                  </a:cubicBezTo>
                  <a:cubicBezTo>
                    <a:pt x="16" y="181"/>
                    <a:pt x="16" y="183"/>
                    <a:pt x="16" y="184"/>
                  </a:cubicBezTo>
                  <a:cubicBezTo>
                    <a:pt x="14" y="188"/>
                    <a:pt x="12" y="190"/>
                    <a:pt x="12" y="195"/>
                  </a:cubicBezTo>
                  <a:cubicBezTo>
                    <a:pt x="12" y="197"/>
                    <a:pt x="13" y="198"/>
                    <a:pt x="13" y="199"/>
                  </a:cubicBezTo>
                  <a:cubicBezTo>
                    <a:pt x="13" y="201"/>
                    <a:pt x="13" y="201"/>
                    <a:pt x="13" y="202"/>
                  </a:cubicBezTo>
                  <a:cubicBezTo>
                    <a:pt x="13" y="205"/>
                    <a:pt x="13" y="207"/>
                    <a:pt x="12" y="209"/>
                  </a:cubicBezTo>
                  <a:cubicBezTo>
                    <a:pt x="11" y="213"/>
                    <a:pt x="8" y="215"/>
                    <a:pt x="8" y="219"/>
                  </a:cubicBezTo>
                  <a:cubicBezTo>
                    <a:pt x="8" y="221"/>
                    <a:pt x="9" y="222"/>
                    <a:pt x="10" y="225"/>
                  </a:cubicBezTo>
                  <a:cubicBezTo>
                    <a:pt x="11" y="229"/>
                    <a:pt x="12" y="232"/>
                    <a:pt x="12" y="236"/>
                  </a:cubicBezTo>
                  <a:cubicBezTo>
                    <a:pt x="12" y="242"/>
                    <a:pt x="11" y="248"/>
                    <a:pt x="16" y="252"/>
                  </a:cubicBezTo>
                  <a:cubicBezTo>
                    <a:pt x="19" y="255"/>
                    <a:pt x="21" y="258"/>
                    <a:pt x="23" y="263"/>
                  </a:cubicBezTo>
                  <a:cubicBezTo>
                    <a:pt x="27" y="270"/>
                    <a:pt x="30" y="275"/>
                    <a:pt x="30" y="283"/>
                  </a:cubicBezTo>
                  <a:cubicBezTo>
                    <a:pt x="30" y="287"/>
                    <a:pt x="29" y="290"/>
                    <a:pt x="28" y="294"/>
                  </a:cubicBezTo>
                  <a:cubicBezTo>
                    <a:pt x="27" y="296"/>
                    <a:pt x="26" y="297"/>
                    <a:pt x="26" y="299"/>
                  </a:cubicBezTo>
                  <a:cubicBezTo>
                    <a:pt x="26" y="305"/>
                    <a:pt x="32" y="307"/>
                    <a:pt x="35" y="313"/>
                  </a:cubicBezTo>
                  <a:cubicBezTo>
                    <a:pt x="36" y="316"/>
                    <a:pt x="38" y="319"/>
                    <a:pt x="42" y="320"/>
                  </a:cubicBezTo>
                  <a:cubicBezTo>
                    <a:pt x="43" y="321"/>
                    <a:pt x="44" y="322"/>
                    <a:pt x="46" y="322"/>
                  </a:cubicBezTo>
                  <a:cubicBezTo>
                    <a:pt x="48" y="322"/>
                    <a:pt x="48" y="321"/>
                    <a:pt x="50" y="319"/>
                  </a:cubicBezTo>
                  <a:cubicBezTo>
                    <a:pt x="53" y="316"/>
                    <a:pt x="55" y="314"/>
                    <a:pt x="57" y="310"/>
                  </a:cubicBezTo>
                  <a:cubicBezTo>
                    <a:pt x="58" y="315"/>
                    <a:pt x="56" y="318"/>
                    <a:pt x="57" y="322"/>
                  </a:cubicBezTo>
                  <a:cubicBezTo>
                    <a:pt x="58" y="325"/>
                    <a:pt x="60" y="327"/>
                    <a:pt x="60" y="330"/>
                  </a:cubicBezTo>
                  <a:cubicBezTo>
                    <a:pt x="59" y="334"/>
                    <a:pt x="59" y="334"/>
                    <a:pt x="59" y="334"/>
                  </a:cubicBezTo>
                  <a:cubicBezTo>
                    <a:pt x="60" y="337"/>
                    <a:pt x="61" y="339"/>
                    <a:pt x="61" y="342"/>
                  </a:cubicBezTo>
                  <a:cubicBezTo>
                    <a:pt x="58" y="338"/>
                    <a:pt x="55" y="337"/>
                    <a:pt x="51" y="335"/>
                  </a:cubicBezTo>
                  <a:cubicBezTo>
                    <a:pt x="47" y="359"/>
                    <a:pt x="47" y="359"/>
                    <a:pt x="47" y="359"/>
                  </a:cubicBezTo>
                  <a:cubicBezTo>
                    <a:pt x="48" y="365"/>
                    <a:pt x="47" y="368"/>
                    <a:pt x="49" y="374"/>
                  </a:cubicBezTo>
                  <a:cubicBezTo>
                    <a:pt x="50" y="379"/>
                    <a:pt x="53" y="383"/>
                    <a:pt x="54" y="388"/>
                  </a:cubicBezTo>
                  <a:cubicBezTo>
                    <a:pt x="59" y="393"/>
                    <a:pt x="61" y="396"/>
                    <a:pt x="67" y="399"/>
                  </a:cubicBezTo>
                  <a:cubicBezTo>
                    <a:pt x="73" y="402"/>
                    <a:pt x="77" y="405"/>
                    <a:pt x="77" y="412"/>
                  </a:cubicBezTo>
                  <a:cubicBezTo>
                    <a:pt x="77" y="418"/>
                    <a:pt x="69" y="418"/>
                    <a:pt x="67" y="423"/>
                  </a:cubicBezTo>
                  <a:cubicBezTo>
                    <a:pt x="64" y="428"/>
                    <a:pt x="63" y="431"/>
                    <a:pt x="63" y="436"/>
                  </a:cubicBezTo>
                  <a:cubicBezTo>
                    <a:pt x="63" y="441"/>
                    <a:pt x="66" y="443"/>
                    <a:pt x="68" y="447"/>
                  </a:cubicBezTo>
                  <a:cubicBezTo>
                    <a:pt x="73" y="455"/>
                    <a:pt x="76" y="459"/>
                    <a:pt x="79" y="468"/>
                  </a:cubicBezTo>
                  <a:cubicBezTo>
                    <a:pt x="81" y="473"/>
                    <a:pt x="82" y="477"/>
                    <a:pt x="83" y="482"/>
                  </a:cubicBezTo>
                  <a:cubicBezTo>
                    <a:pt x="84" y="488"/>
                    <a:pt x="83" y="493"/>
                    <a:pt x="87" y="497"/>
                  </a:cubicBezTo>
                  <a:cubicBezTo>
                    <a:pt x="93" y="502"/>
                    <a:pt x="95" y="506"/>
                    <a:pt x="99" y="512"/>
                  </a:cubicBezTo>
                  <a:cubicBezTo>
                    <a:pt x="100" y="514"/>
                    <a:pt x="101" y="514"/>
                    <a:pt x="102" y="516"/>
                  </a:cubicBezTo>
                  <a:cubicBezTo>
                    <a:pt x="104" y="520"/>
                    <a:pt x="104" y="523"/>
                    <a:pt x="104" y="527"/>
                  </a:cubicBezTo>
                  <a:cubicBezTo>
                    <a:pt x="104" y="532"/>
                    <a:pt x="107" y="534"/>
                    <a:pt x="110" y="537"/>
                  </a:cubicBezTo>
                  <a:cubicBezTo>
                    <a:pt x="112" y="538"/>
                    <a:pt x="114" y="539"/>
                    <a:pt x="114" y="541"/>
                  </a:cubicBezTo>
                  <a:cubicBezTo>
                    <a:pt x="114" y="543"/>
                    <a:pt x="113" y="544"/>
                    <a:pt x="113" y="545"/>
                  </a:cubicBezTo>
                  <a:cubicBezTo>
                    <a:pt x="113" y="549"/>
                    <a:pt x="114" y="551"/>
                    <a:pt x="114" y="555"/>
                  </a:cubicBezTo>
                  <a:cubicBezTo>
                    <a:pt x="110" y="585"/>
                    <a:pt x="110" y="585"/>
                    <a:pt x="110" y="585"/>
                  </a:cubicBezTo>
                  <a:cubicBezTo>
                    <a:pt x="110" y="592"/>
                    <a:pt x="113" y="596"/>
                    <a:pt x="119" y="598"/>
                  </a:cubicBezTo>
                  <a:cubicBezTo>
                    <a:pt x="121" y="599"/>
                    <a:pt x="122" y="600"/>
                    <a:pt x="125" y="600"/>
                  </a:cubicBezTo>
                  <a:cubicBezTo>
                    <a:pt x="132" y="603"/>
                    <a:pt x="135" y="607"/>
                    <a:pt x="142" y="610"/>
                  </a:cubicBezTo>
                  <a:cubicBezTo>
                    <a:pt x="146" y="612"/>
                    <a:pt x="149" y="612"/>
                    <a:pt x="154" y="613"/>
                  </a:cubicBezTo>
                  <a:cubicBezTo>
                    <a:pt x="157" y="614"/>
                    <a:pt x="158" y="615"/>
                    <a:pt x="161" y="616"/>
                  </a:cubicBezTo>
                  <a:cubicBezTo>
                    <a:pt x="164" y="617"/>
                    <a:pt x="166" y="616"/>
                    <a:pt x="168" y="618"/>
                  </a:cubicBezTo>
                  <a:cubicBezTo>
                    <a:pt x="171" y="620"/>
                    <a:pt x="172" y="623"/>
                    <a:pt x="174" y="627"/>
                  </a:cubicBezTo>
                  <a:cubicBezTo>
                    <a:pt x="179" y="634"/>
                    <a:pt x="182" y="638"/>
                    <a:pt x="188" y="643"/>
                  </a:cubicBezTo>
                  <a:cubicBezTo>
                    <a:pt x="194" y="648"/>
                    <a:pt x="194" y="648"/>
                    <a:pt x="194" y="648"/>
                  </a:cubicBezTo>
                  <a:cubicBezTo>
                    <a:pt x="194" y="649"/>
                    <a:pt x="195" y="649"/>
                    <a:pt x="196" y="649"/>
                  </a:cubicBezTo>
                  <a:cubicBezTo>
                    <a:pt x="199" y="652"/>
                    <a:pt x="200" y="655"/>
                    <a:pt x="204" y="656"/>
                  </a:cubicBezTo>
                  <a:cubicBezTo>
                    <a:pt x="210" y="659"/>
                    <a:pt x="215" y="660"/>
                    <a:pt x="221" y="662"/>
                  </a:cubicBezTo>
                  <a:cubicBezTo>
                    <a:pt x="223" y="663"/>
                    <a:pt x="224" y="663"/>
                    <a:pt x="225" y="664"/>
                  </a:cubicBezTo>
                  <a:cubicBezTo>
                    <a:pt x="226" y="665"/>
                    <a:pt x="226" y="666"/>
                    <a:pt x="227" y="668"/>
                  </a:cubicBezTo>
                  <a:cubicBezTo>
                    <a:pt x="228" y="671"/>
                    <a:pt x="228" y="673"/>
                    <a:pt x="228" y="677"/>
                  </a:cubicBezTo>
                  <a:cubicBezTo>
                    <a:pt x="228" y="681"/>
                    <a:pt x="231" y="683"/>
                    <a:pt x="234" y="686"/>
                  </a:cubicBezTo>
                  <a:cubicBezTo>
                    <a:pt x="239" y="690"/>
                    <a:pt x="244" y="690"/>
                    <a:pt x="250" y="693"/>
                  </a:cubicBezTo>
                  <a:cubicBezTo>
                    <a:pt x="256" y="695"/>
                    <a:pt x="259" y="698"/>
                    <a:pt x="262" y="704"/>
                  </a:cubicBezTo>
                  <a:cubicBezTo>
                    <a:pt x="264" y="707"/>
                    <a:pt x="264" y="710"/>
                    <a:pt x="266" y="713"/>
                  </a:cubicBezTo>
                  <a:cubicBezTo>
                    <a:pt x="269" y="718"/>
                    <a:pt x="271" y="720"/>
                    <a:pt x="274" y="725"/>
                  </a:cubicBezTo>
                  <a:cubicBezTo>
                    <a:pt x="277" y="731"/>
                    <a:pt x="278" y="736"/>
                    <a:pt x="280" y="743"/>
                  </a:cubicBezTo>
                  <a:cubicBezTo>
                    <a:pt x="282" y="750"/>
                    <a:pt x="284" y="755"/>
                    <a:pt x="283" y="762"/>
                  </a:cubicBezTo>
                  <a:cubicBezTo>
                    <a:pt x="282" y="765"/>
                    <a:pt x="281" y="767"/>
                    <a:pt x="281" y="771"/>
                  </a:cubicBezTo>
                  <a:cubicBezTo>
                    <a:pt x="281" y="771"/>
                    <a:pt x="282" y="772"/>
                    <a:pt x="283" y="772"/>
                  </a:cubicBezTo>
                  <a:cubicBezTo>
                    <a:pt x="285" y="772"/>
                    <a:pt x="286" y="771"/>
                    <a:pt x="288" y="771"/>
                  </a:cubicBezTo>
                  <a:cubicBezTo>
                    <a:pt x="289" y="776"/>
                    <a:pt x="288" y="779"/>
                    <a:pt x="288" y="784"/>
                  </a:cubicBezTo>
                  <a:cubicBezTo>
                    <a:pt x="288" y="786"/>
                    <a:pt x="288" y="787"/>
                    <a:pt x="288" y="789"/>
                  </a:cubicBezTo>
                  <a:cubicBezTo>
                    <a:pt x="288" y="789"/>
                    <a:pt x="288" y="789"/>
                    <a:pt x="288" y="789"/>
                  </a:cubicBezTo>
                  <a:cubicBezTo>
                    <a:pt x="291" y="790"/>
                    <a:pt x="293" y="790"/>
                    <a:pt x="296" y="790"/>
                  </a:cubicBezTo>
                  <a:cubicBezTo>
                    <a:pt x="299" y="790"/>
                    <a:pt x="301" y="791"/>
                    <a:pt x="304" y="792"/>
                  </a:cubicBezTo>
                  <a:cubicBezTo>
                    <a:pt x="311" y="793"/>
                    <a:pt x="316" y="794"/>
                    <a:pt x="323" y="796"/>
                  </a:cubicBezTo>
                  <a:cubicBezTo>
                    <a:pt x="331" y="797"/>
                    <a:pt x="335" y="798"/>
                    <a:pt x="343" y="799"/>
                  </a:cubicBezTo>
                  <a:cubicBezTo>
                    <a:pt x="349" y="799"/>
                    <a:pt x="353" y="801"/>
                    <a:pt x="359" y="801"/>
                  </a:cubicBezTo>
                  <a:cubicBezTo>
                    <a:pt x="370" y="801"/>
                    <a:pt x="376" y="803"/>
                    <a:pt x="387" y="804"/>
                  </a:cubicBezTo>
                  <a:cubicBezTo>
                    <a:pt x="392" y="804"/>
                    <a:pt x="395" y="805"/>
                    <a:pt x="400" y="805"/>
                  </a:cubicBezTo>
                  <a:cubicBezTo>
                    <a:pt x="405" y="806"/>
                    <a:pt x="407" y="807"/>
                    <a:pt x="412" y="807"/>
                  </a:cubicBezTo>
                  <a:cubicBezTo>
                    <a:pt x="418" y="808"/>
                    <a:pt x="421" y="809"/>
                    <a:pt x="427" y="81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2" name="Freeform 48"/>
            <p:cNvSpPr>
              <a:spLocks/>
            </p:cNvSpPr>
            <p:nvPr/>
          </p:nvSpPr>
          <p:spPr bwMode="auto">
            <a:xfrm>
              <a:off x="2270125" y="2857500"/>
              <a:ext cx="581025" cy="706438"/>
            </a:xfrm>
            <a:custGeom>
              <a:avLst/>
              <a:gdLst/>
              <a:ahLst/>
              <a:cxnLst>
                <a:cxn ang="0">
                  <a:pos x="91" y="0"/>
                </a:cxn>
                <a:cxn ang="0">
                  <a:pos x="83" y="58"/>
                </a:cxn>
                <a:cxn ang="0">
                  <a:pos x="77" y="62"/>
                </a:cxn>
                <a:cxn ang="0">
                  <a:pos x="73" y="64"/>
                </a:cxn>
                <a:cxn ang="0">
                  <a:pos x="68" y="60"/>
                </a:cxn>
                <a:cxn ang="0">
                  <a:pos x="60" y="58"/>
                </a:cxn>
                <a:cxn ang="0">
                  <a:pos x="48" y="58"/>
                </a:cxn>
                <a:cxn ang="0">
                  <a:pos x="37" y="64"/>
                </a:cxn>
                <a:cxn ang="0">
                  <a:pos x="37" y="76"/>
                </a:cxn>
                <a:cxn ang="0">
                  <a:pos x="35" y="82"/>
                </a:cxn>
                <a:cxn ang="0">
                  <a:pos x="35" y="93"/>
                </a:cxn>
                <a:cxn ang="0">
                  <a:pos x="36" y="97"/>
                </a:cxn>
                <a:cxn ang="0">
                  <a:pos x="36" y="110"/>
                </a:cxn>
                <a:cxn ang="0">
                  <a:pos x="37" y="112"/>
                </a:cxn>
                <a:cxn ang="0">
                  <a:pos x="37" y="124"/>
                </a:cxn>
                <a:cxn ang="0">
                  <a:pos x="34" y="135"/>
                </a:cxn>
                <a:cxn ang="0">
                  <a:pos x="35" y="142"/>
                </a:cxn>
                <a:cxn ang="0">
                  <a:pos x="35" y="142"/>
                </a:cxn>
                <a:cxn ang="0">
                  <a:pos x="36" y="146"/>
                </a:cxn>
                <a:cxn ang="0">
                  <a:pos x="38" y="166"/>
                </a:cxn>
                <a:cxn ang="0">
                  <a:pos x="42" y="178"/>
                </a:cxn>
                <a:cxn ang="0">
                  <a:pos x="49" y="185"/>
                </a:cxn>
                <a:cxn ang="0">
                  <a:pos x="56" y="194"/>
                </a:cxn>
                <a:cxn ang="0">
                  <a:pos x="45" y="205"/>
                </a:cxn>
                <a:cxn ang="0">
                  <a:pos x="35" y="212"/>
                </a:cxn>
                <a:cxn ang="0">
                  <a:pos x="31" y="220"/>
                </a:cxn>
                <a:cxn ang="0">
                  <a:pos x="24" y="236"/>
                </a:cxn>
                <a:cxn ang="0">
                  <a:pos x="21" y="245"/>
                </a:cxn>
                <a:cxn ang="0">
                  <a:pos x="14" y="247"/>
                </a:cxn>
                <a:cxn ang="0">
                  <a:pos x="14" y="257"/>
                </a:cxn>
                <a:cxn ang="0">
                  <a:pos x="12" y="265"/>
                </a:cxn>
                <a:cxn ang="0">
                  <a:pos x="20" y="292"/>
                </a:cxn>
                <a:cxn ang="0">
                  <a:pos x="14" y="297"/>
                </a:cxn>
                <a:cxn ang="0">
                  <a:pos x="4" y="300"/>
                </a:cxn>
                <a:cxn ang="0">
                  <a:pos x="0" y="307"/>
                </a:cxn>
                <a:cxn ang="0">
                  <a:pos x="0" y="307"/>
                </a:cxn>
                <a:cxn ang="0">
                  <a:pos x="2" y="317"/>
                </a:cxn>
                <a:cxn ang="0">
                  <a:pos x="216" y="444"/>
                </a:cxn>
                <a:cxn ang="0">
                  <a:pos x="338" y="457"/>
                </a:cxn>
                <a:cxn ang="0">
                  <a:pos x="338" y="457"/>
                </a:cxn>
                <a:cxn ang="0">
                  <a:pos x="376" y="44"/>
                </a:cxn>
                <a:cxn ang="0">
                  <a:pos x="376" y="44"/>
                </a:cxn>
                <a:cxn ang="0">
                  <a:pos x="91" y="0"/>
                </a:cxn>
              </a:cxnLst>
              <a:rect l="0" t="0" r="r" b="b"/>
              <a:pathLst>
                <a:path w="376" h="457">
                  <a:moveTo>
                    <a:pt x="91" y="0"/>
                  </a:moveTo>
                  <a:cubicBezTo>
                    <a:pt x="83" y="58"/>
                    <a:pt x="83" y="58"/>
                    <a:pt x="83" y="58"/>
                  </a:cubicBezTo>
                  <a:cubicBezTo>
                    <a:pt x="81" y="59"/>
                    <a:pt x="79" y="60"/>
                    <a:pt x="77" y="62"/>
                  </a:cubicBezTo>
                  <a:cubicBezTo>
                    <a:pt x="76" y="62"/>
                    <a:pt x="75" y="64"/>
                    <a:pt x="73" y="64"/>
                  </a:cubicBezTo>
                  <a:cubicBezTo>
                    <a:pt x="71" y="64"/>
                    <a:pt x="70" y="61"/>
                    <a:pt x="68" y="60"/>
                  </a:cubicBezTo>
                  <a:cubicBezTo>
                    <a:pt x="64" y="59"/>
                    <a:pt x="63" y="58"/>
                    <a:pt x="60" y="58"/>
                  </a:cubicBezTo>
                  <a:cubicBezTo>
                    <a:pt x="56" y="58"/>
                    <a:pt x="52" y="58"/>
                    <a:pt x="48" y="58"/>
                  </a:cubicBezTo>
                  <a:cubicBezTo>
                    <a:pt x="43" y="58"/>
                    <a:pt x="39" y="60"/>
                    <a:pt x="37" y="64"/>
                  </a:cubicBezTo>
                  <a:cubicBezTo>
                    <a:pt x="34" y="68"/>
                    <a:pt x="37" y="71"/>
                    <a:pt x="37" y="76"/>
                  </a:cubicBezTo>
                  <a:cubicBezTo>
                    <a:pt x="36" y="78"/>
                    <a:pt x="35" y="79"/>
                    <a:pt x="35" y="82"/>
                  </a:cubicBezTo>
                  <a:cubicBezTo>
                    <a:pt x="35" y="85"/>
                    <a:pt x="35" y="89"/>
                    <a:pt x="35" y="93"/>
                  </a:cubicBezTo>
                  <a:cubicBezTo>
                    <a:pt x="35" y="94"/>
                    <a:pt x="36" y="95"/>
                    <a:pt x="36" y="97"/>
                  </a:cubicBezTo>
                  <a:cubicBezTo>
                    <a:pt x="36" y="102"/>
                    <a:pt x="36" y="105"/>
                    <a:pt x="36" y="110"/>
                  </a:cubicBezTo>
                  <a:cubicBezTo>
                    <a:pt x="36" y="111"/>
                    <a:pt x="37" y="112"/>
                    <a:pt x="37" y="112"/>
                  </a:cubicBezTo>
                  <a:cubicBezTo>
                    <a:pt x="37" y="116"/>
                    <a:pt x="37" y="120"/>
                    <a:pt x="37" y="124"/>
                  </a:cubicBezTo>
                  <a:cubicBezTo>
                    <a:pt x="37" y="128"/>
                    <a:pt x="33" y="130"/>
                    <a:pt x="34" y="135"/>
                  </a:cubicBezTo>
                  <a:cubicBezTo>
                    <a:pt x="34" y="136"/>
                    <a:pt x="34" y="140"/>
                    <a:pt x="35" y="142"/>
                  </a:cubicBezTo>
                  <a:cubicBezTo>
                    <a:pt x="35" y="142"/>
                    <a:pt x="35" y="142"/>
                    <a:pt x="35" y="142"/>
                  </a:cubicBezTo>
                  <a:cubicBezTo>
                    <a:pt x="35" y="143"/>
                    <a:pt x="36" y="145"/>
                    <a:pt x="36" y="146"/>
                  </a:cubicBezTo>
                  <a:cubicBezTo>
                    <a:pt x="38" y="154"/>
                    <a:pt x="37" y="159"/>
                    <a:pt x="38" y="166"/>
                  </a:cubicBezTo>
                  <a:cubicBezTo>
                    <a:pt x="39" y="171"/>
                    <a:pt x="40" y="174"/>
                    <a:pt x="42" y="178"/>
                  </a:cubicBezTo>
                  <a:cubicBezTo>
                    <a:pt x="44" y="181"/>
                    <a:pt x="47" y="182"/>
                    <a:pt x="49" y="185"/>
                  </a:cubicBezTo>
                  <a:cubicBezTo>
                    <a:pt x="52" y="188"/>
                    <a:pt x="56" y="189"/>
                    <a:pt x="56" y="194"/>
                  </a:cubicBezTo>
                  <a:cubicBezTo>
                    <a:pt x="57" y="200"/>
                    <a:pt x="50" y="202"/>
                    <a:pt x="45" y="205"/>
                  </a:cubicBezTo>
                  <a:cubicBezTo>
                    <a:pt x="41" y="208"/>
                    <a:pt x="38" y="208"/>
                    <a:pt x="35" y="212"/>
                  </a:cubicBezTo>
                  <a:cubicBezTo>
                    <a:pt x="33" y="215"/>
                    <a:pt x="32" y="217"/>
                    <a:pt x="31" y="220"/>
                  </a:cubicBezTo>
                  <a:cubicBezTo>
                    <a:pt x="28" y="226"/>
                    <a:pt x="26" y="230"/>
                    <a:pt x="24" y="236"/>
                  </a:cubicBezTo>
                  <a:cubicBezTo>
                    <a:pt x="23" y="239"/>
                    <a:pt x="23" y="242"/>
                    <a:pt x="21" y="245"/>
                  </a:cubicBezTo>
                  <a:cubicBezTo>
                    <a:pt x="19" y="247"/>
                    <a:pt x="16" y="245"/>
                    <a:pt x="14" y="247"/>
                  </a:cubicBezTo>
                  <a:cubicBezTo>
                    <a:pt x="12" y="250"/>
                    <a:pt x="14" y="253"/>
                    <a:pt x="14" y="257"/>
                  </a:cubicBezTo>
                  <a:cubicBezTo>
                    <a:pt x="14" y="260"/>
                    <a:pt x="12" y="262"/>
                    <a:pt x="12" y="265"/>
                  </a:cubicBezTo>
                  <a:cubicBezTo>
                    <a:pt x="12" y="276"/>
                    <a:pt x="20" y="281"/>
                    <a:pt x="20" y="292"/>
                  </a:cubicBezTo>
                  <a:cubicBezTo>
                    <a:pt x="20" y="295"/>
                    <a:pt x="16" y="296"/>
                    <a:pt x="14" y="297"/>
                  </a:cubicBezTo>
                  <a:cubicBezTo>
                    <a:pt x="10" y="298"/>
                    <a:pt x="7" y="298"/>
                    <a:pt x="4" y="300"/>
                  </a:cubicBezTo>
                  <a:cubicBezTo>
                    <a:pt x="2" y="302"/>
                    <a:pt x="1" y="305"/>
                    <a:pt x="0" y="307"/>
                  </a:cubicBezTo>
                  <a:cubicBezTo>
                    <a:pt x="0" y="307"/>
                    <a:pt x="0" y="307"/>
                    <a:pt x="0" y="307"/>
                  </a:cubicBezTo>
                  <a:cubicBezTo>
                    <a:pt x="1" y="311"/>
                    <a:pt x="1" y="313"/>
                    <a:pt x="2" y="317"/>
                  </a:cubicBezTo>
                  <a:cubicBezTo>
                    <a:pt x="216" y="444"/>
                    <a:pt x="216" y="444"/>
                    <a:pt x="216" y="444"/>
                  </a:cubicBezTo>
                  <a:cubicBezTo>
                    <a:pt x="338" y="457"/>
                    <a:pt x="338" y="457"/>
                    <a:pt x="338" y="457"/>
                  </a:cubicBezTo>
                  <a:cubicBezTo>
                    <a:pt x="338" y="457"/>
                    <a:pt x="338" y="457"/>
                    <a:pt x="338" y="457"/>
                  </a:cubicBezTo>
                  <a:cubicBezTo>
                    <a:pt x="376" y="44"/>
                    <a:pt x="376" y="44"/>
                    <a:pt x="376" y="44"/>
                  </a:cubicBezTo>
                  <a:cubicBezTo>
                    <a:pt x="376" y="44"/>
                    <a:pt x="376" y="44"/>
                    <a:pt x="376" y="44"/>
                  </a:cubicBezTo>
                  <a:cubicBezTo>
                    <a:pt x="284" y="32"/>
                    <a:pt x="190" y="17"/>
                    <a:pt x="91"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3" name="Freeform 49"/>
            <p:cNvSpPr>
              <a:spLocks/>
            </p:cNvSpPr>
            <p:nvPr/>
          </p:nvSpPr>
          <p:spPr bwMode="auto">
            <a:xfrm>
              <a:off x="1935163" y="2187575"/>
              <a:ext cx="560388" cy="890588"/>
            </a:xfrm>
            <a:custGeom>
              <a:avLst/>
              <a:gdLst/>
              <a:ahLst/>
              <a:cxnLst>
                <a:cxn ang="0">
                  <a:pos x="308" y="434"/>
                </a:cxn>
                <a:cxn ang="0">
                  <a:pos x="300" y="492"/>
                </a:cxn>
                <a:cxn ang="0">
                  <a:pos x="294" y="496"/>
                </a:cxn>
                <a:cxn ang="0">
                  <a:pos x="290" y="498"/>
                </a:cxn>
                <a:cxn ang="0">
                  <a:pos x="285" y="494"/>
                </a:cxn>
                <a:cxn ang="0">
                  <a:pos x="277" y="492"/>
                </a:cxn>
                <a:cxn ang="0">
                  <a:pos x="265" y="492"/>
                </a:cxn>
                <a:cxn ang="0">
                  <a:pos x="254" y="498"/>
                </a:cxn>
                <a:cxn ang="0">
                  <a:pos x="254" y="510"/>
                </a:cxn>
                <a:cxn ang="0">
                  <a:pos x="252" y="516"/>
                </a:cxn>
                <a:cxn ang="0">
                  <a:pos x="252" y="527"/>
                </a:cxn>
                <a:cxn ang="0">
                  <a:pos x="253" y="531"/>
                </a:cxn>
                <a:cxn ang="0">
                  <a:pos x="253" y="544"/>
                </a:cxn>
                <a:cxn ang="0">
                  <a:pos x="254" y="546"/>
                </a:cxn>
                <a:cxn ang="0">
                  <a:pos x="254" y="558"/>
                </a:cxn>
                <a:cxn ang="0">
                  <a:pos x="251" y="569"/>
                </a:cxn>
                <a:cxn ang="0">
                  <a:pos x="252" y="576"/>
                </a:cxn>
                <a:cxn ang="0">
                  <a:pos x="252" y="576"/>
                </a:cxn>
                <a:cxn ang="0">
                  <a:pos x="0" y="210"/>
                </a:cxn>
                <a:cxn ang="0">
                  <a:pos x="48" y="0"/>
                </a:cxn>
                <a:cxn ang="0">
                  <a:pos x="48" y="0"/>
                </a:cxn>
                <a:cxn ang="0">
                  <a:pos x="205" y="42"/>
                </a:cxn>
                <a:cxn ang="0">
                  <a:pos x="205" y="42"/>
                </a:cxn>
                <a:cxn ang="0">
                  <a:pos x="363" y="76"/>
                </a:cxn>
                <a:cxn ang="0">
                  <a:pos x="363" y="76"/>
                </a:cxn>
                <a:cxn ang="0">
                  <a:pos x="308" y="434"/>
                </a:cxn>
              </a:cxnLst>
              <a:rect l="0" t="0" r="r" b="b"/>
              <a:pathLst>
                <a:path w="363" h="576">
                  <a:moveTo>
                    <a:pt x="308" y="434"/>
                  </a:moveTo>
                  <a:cubicBezTo>
                    <a:pt x="300" y="492"/>
                    <a:pt x="300" y="492"/>
                    <a:pt x="300" y="492"/>
                  </a:cubicBezTo>
                  <a:cubicBezTo>
                    <a:pt x="298" y="493"/>
                    <a:pt x="296" y="494"/>
                    <a:pt x="294" y="496"/>
                  </a:cubicBezTo>
                  <a:cubicBezTo>
                    <a:pt x="293" y="496"/>
                    <a:pt x="292" y="498"/>
                    <a:pt x="290" y="498"/>
                  </a:cubicBezTo>
                  <a:cubicBezTo>
                    <a:pt x="288" y="498"/>
                    <a:pt x="287" y="495"/>
                    <a:pt x="285" y="494"/>
                  </a:cubicBezTo>
                  <a:cubicBezTo>
                    <a:pt x="281" y="493"/>
                    <a:pt x="280" y="492"/>
                    <a:pt x="277" y="492"/>
                  </a:cubicBezTo>
                  <a:cubicBezTo>
                    <a:pt x="273" y="492"/>
                    <a:pt x="269" y="492"/>
                    <a:pt x="265" y="492"/>
                  </a:cubicBezTo>
                  <a:cubicBezTo>
                    <a:pt x="260" y="492"/>
                    <a:pt x="256" y="494"/>
                    <a:pt x="254" y="498"/>
                  </a:cubicBezTo>
                  <a:cubicBezTo>
                    <a:pt x="251" y="502"/>
                    <a:pt x="254" y="505"/>
                    <a:pt x="254" y="510"/>
                  </a:cubicBezTo>
                  <a:cubicBezTo>
                    <a:pt x="253" y="512"/>
                    <a:pt x="252" y="513"/>
                    <a:pt x="252" y="516"/>
                  </a:cubicBezTo>
                  <a:cubicBezTo>
                    <a:pt x="252" y="519"/>
                    <a:pt x="252" y="523"/>
                    <a:pt x="252" y="527"/>
                  </a:cubicBezTo>
                  <a:cubicBezTo>
                    <a:pt x="252" y="528"/>
                    <a:pt x="253" y="529"/>
                    <a:pt x="253" y="531"/>
                  </a:cubicBezTo>
                  <a:cubicBezTo>
                    <a:pt x="253" y="536"/>
                    <a:pt x="253" y="539"/>
                    <a:pt x="253" y="544"/>
                  </a:cubicBezTo>
                  <a:cubicBezTo>
                    <a:pt x="253" y="545"/>
                    <a:pt x="254" y="546"/>
                    <a:pt x="254" y="546"/>
                  </a:cubicBezTo>
                  <a:cubicBezTo>
                    <a:pt x="254" y="550"/>
                    <a:pt x="254" y="554"/>
                    <a:pt x="254" y="558"/>
                  </a:cubicBezTo>
                  <a:cubicBezTo>
                    <a:pt x="254" y="562"/>
                    <a:pt x="250" y="564"/>
                    <a:pt x="251" y="569"/>
                  </a:cubicBezTo>
                  <a:cubicBezTo>
                    <a:pt x="251" y="570"/>
                    <a:pt x="251" y="574"/>
                    <a:pt x="252" y="576"/>
                  </a:cubicBezTo>
                  <a:cubicBezTo>
                    <a:pt x="252" y="576"/>
                    <a:pt x="252" y="576"/>
                    <a:pt x="252" y="576"/>
                  </a:cubicBezTo>
                  <a:cubicBezTo>
                    <a:pt x="0" y="210"/>
                    <a:pt x="0" y="210"/>
                    <a:pt x="0" y="210"/>
                  </a:cubicBezTo>
                  <a:cubicBezTo>
                    <a:pt x="48" y="0"/>
                    <a:pt x="48" y="0"/>
                    <a:pt x="48" y="0"/>
                  </a:cubicBezTo>
                  <a:cubicBezTo>
                    <a:pt x="48" y="0"/>
                    <a:pt x="48" y="0"/>
                    <a:pt x="48" y="0"/>
                  </a:cubicBezTo>
                  <a:cubicBezTo>
                    <a:pt x="99" y="15"/>
                    <a:pt x="151" y="29"/>
                    <a:pt x="205" y="42"/>
                  </a:cubicBezTo>
                  <a:cubicBezTo>
                    <a:pt x="205" y="42"/>
                    <a:pt x="205" y="42"/>
                    <a:pt x="205" y="42"/>
                  </a:cubicBezTo>
                  <a:cubicBezTo>
                    <a:pt x="363" y="76"/>
                    <a:pt x="363" y="76"/>
                    <a:pt x="363" y="76"/>
                  </a:cubicBezTo>
                  <a:cubicBezTo>
                    <a:pt x="363" y="76"/>
                    <a:pt x="363" y="76"/>
                    <a:pt x="363" y="76"/>
                  </a:cubicBezTo>
                  <a:cubicBezTo>
                    <a:pt x="308" y="434"/>
                    <a:pt x="308" y="434"/>
                    <a:pt x="308" y="43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4" name="Freeform 50"/>
            <p:cNvSpPr>
              <a:spLocks/>
            </p:cNvSpPr>
            <p:nvPr/>
          </p:nvSpPr>
          <p:spPr bwMode="auto">
            <a:xfrm>
              <a:off x="1830388" y="1362075"/>
              <a:ext cx="584200" cy="457200"/>
            </a:xfrm>
            <a:custGeom>
              <a:avLst/>
              <a:gdLst/>
              <a:ahLst/>
              <a:cxnLst>
                <a:cxn ang="0">
                  <a:pos x="234" y="268"/>
                </a:cxn>
                <a:cxn ang="0">
                  <a:pos x="186" y="264"/>
                </a:cxn>
                <a:cxn ang="0">
                  <a:pos x="139" y="251"/>
                </a:cxn>
                <a:cxn ang="0">
                  <a:pos x="123" y="256"/>
                </a:cxn>
                <a:cxn ang="0">
                  <a:pos x="99" y="244"/>
                </a:cxn>
                <a:cxn ang="0">
                  <a:pos x="60" y="240"/>
                </a:cxn>
                <a:cxn ang="0">
                  <a:pos x="48" y="232"/>
                </a:cxn>
                <a:cxn ang="0">
                  <a:pos x="43" y="201"/>
                </a:cxn>
                <a:cxn ang="0">
                  <a:pos x="26" y="186"/>
                </a:cxn>
                <a:cxn ang="0">
                  <a:pos x="19" y="189"/>
                </a:cxn>
                <a:cxn ang="0">
                  <a:pos x="10" y="178"/>
                </a:cxn>
                <a:cxn ang="0">
                  <a:pos x="0" y="170"/>
                </a:cxn>
                <a:cxn ang="0">
                  <a:pos x="2" y="161"/>
                </a:cxn>
                <a:cxn ang="0">
                  <a:pos x="14" y="152"/>
                </a:cxn>
                <a:cxn ang="0">
                  <a:pos x="6" y="136"/>
                </a:cxn>
                <a:cxn ang="0">
                  <a:pos x="16" y="123"/>
                </a:cxn>
                <a:cxn ang="0">
                  <a:pos x="6" y="119"/>
                </a:cxn>
                <a:cxn ang="0">
                  <a:pos x="8" y="99"/>
                </a:cxn>
                <a:cxn ang="0">
                  <a:pos x="7" y="67"/>
                </a:cxn>
                <a:cxn ang="0">
                  <a:pos x="8" y="30"/>
                </a:cxn>
                <a:cxn ang="0">
                  <a:pos x="19" y="27"/>
                </a:cxn>
                <a:cxn ang="0">
                  <a:pos x="37" y="41"/>
                </a:cxn>
                <a:cxn ang="0">
                  <a:pos x="55" y="49"/>
                </a:cxn>
                <a:cxn ang="0">
                  <a:pos x="86" y="69"/>
                </a:cxn>
                <a:cxn ang="0">
                  <a:pos x="97" y="74"/>
                </a:cxn>
                <a:cxn ang="0">
                  <a:pos x="81" y="91"/>
                </a:cxn>
                <a:cxn ang="0">
                  <a:pos x="90" y="110"/>
                </a:cxn>
                <a:cxn ang="0">
                  <a:pos x="80" y="118"/>
                </a:cxn>
                <a:cxn ang="0">
                  <a:pos x="64" y="127"/>
                </a:cxn>
                <a:cxn ang="0">
                  <a:pos x="87" y="132"/>
                </a:cxn>
                <a:cxn ang="0">
                  <a:pos x="102" y="122"/>
                </a:cxn>
                <a:cxn ang="0">
                  <a:pos x="105" y="109"/>
                </a:cxn>
                <a:cxn ang="0">
                  <a:pos x="109" y="91"/>
                </a:cxn>
                <a:cxn ang="0">
                  <a:pos x="118" y="85"/>
                </a:cxn>
                <a:cxn ang="0">
                  <a:pos x="117" y="67"/>
                </a:cxn>
                <a:cxn ang="0">
                  <a:pos x="116" y="63"/>
                </a:cxn>
                <a:cxn ang="0">
                  <a:pos x="112" y="42"/>
                </a:cxn>
                <a:cxn ang="0">
                  <a:pos x="120" y="32"/>
                </a:cxn>
                <a:cxn ang="0">
                  <a:pos x="105" y="4"/>
                </a:cxn>
                <a:cxn ang="0">
                  <a:pos x="100" y="0"/>
                </a:cxn>
                <a:cxn ang="0">
                  <a:pos x="378" y="79"/>
                </a:cxn>
              </a:cxnLst>
              <a:rect l="0" t="0" r="r" b="b"/>
              <a:pathLst>
                <a:path w="378" h="296">
                  <a:moveTo>
                    <a:pt x="331" y="296"/>
                  </a:moveTo>
                  <a:cubicBezTo>
                    <a:pt x="234" y="268"/>
                    <a:pt x="234" y="268"/>
                    <a:pt x="234" y="268"/>
                  </a:cubicBezTo>
                  <a:cubicBezTo>
                    <a:pt x="232" y="268"/>
                    <a:pt x="231" y="269"/>
                    <a:pt x="230" y="270"/>
                  </a:cubicBezTo>
                  <a:cubicBezTo>
                    <a:pt x="214" y="277"/>
                    <a:pt x="203" y="267"/>
                    <a:pt x="186" y="264"/>
                  </a:cubicBezTo>
                  <a:cubicBezTo>
                    <a:pt x="177" y="263"/>
                    <a:pt x="172" y="264"/>
                    <a:pt x="163" y="262"/>
                  </a:cubicBezTo>
                  <a:cubicBezTo>
                    <a:pt x="153" y="261"/>
                    <a:pt x="149" y="251"/>
                    <a:pt x="139" y="251"/>
                  </a:cubicBezTo>
                  <a:cubicBezTo>
                    <a:pt x="135" y="251"/>
                    <a:pt x="132" y="251"/>
                    <a:pt x="129" y="253"/>
                  </a:cubicBezTo>
                  <a:cubicBezTo>
                    <a:pt x="127" y="254"/>
                    <a:pt x="126" y="256"/>
                    <a:pt x="123" y="256"/>
                  </a:cubicBezTo>
                  <a:cubicBezTo>
                    <a:pt x="117" y="256"/>
                    <a:pt x="116" y="250"/>
                    <a:pt x="111" y="248"/>
                  </a:cubicBezTo>
                  <a:cubicBezTo>
                    <a:pt x="106" y="246"/>
                    <a:pt x="104" y="244"/>
                    <a:pt x="99" y="244"/>
                  </a:cubicBezTo>
                  <a:cubicBezTo>
                    <a:pt x="91" y="244"/>
                    <a:pt x="84" y="244"/>
                    <a:pt x="76" y="244"/>
                  </a:cubicBezTo>
                  <a:cubicBezTo>
                    <a:pt x="70" y="244"/>
                    <a:pt x="66" y="242"/>
                    <a:pt x="60" y="240"/>
                  </a:cubicBezTo>
                  <a:cubicBezTo>
                    <a:pt x="56" y="238"/>
                    <a:pt x="52" y="240"/>
                    <a:pt x="49" y="236"/>
                  </a:cubicBezTo>
                  <a:cubicBezTo>
                    <a:pt x="48" y="235"/>
                    <a:pt x="48" y="233"/>
                    <a:pt x="48" y="232"/>
                  </a:cubicBezTo>
                  <a:cubicBezTo>
                    <a:pt x="46" y="228"/>
                    <a:pt x="46" y="225"/>
                    <a:pt x="46" y="221"/>
                  </a:cubicBezTo>
                  <a:cubicBezTo>
                    <a:pt x="46" y="213"/>
                    <a:pt x="47" y="208"/>
                    <a:pt x="43" y="201"/>
                  </a:cubicBezTo>
                  <a:cubicBezTo>
                    <a:pt x="41" y="197"/>
                    <a:pt x="36" y="196"/>
                    <a:pt x="32" y="194"/>
                  </a:cubicBezTo>
                  <a:cubicBezTo>
                    <a:pt x="29" y="192"/>
                    <a:pt x="29" y="187"/>
                    <a:pt x="26" y="186"/>
                  </a:cubicBezTo>
                  <a:cubicBezTo>
                    <a:pt x="23" y="185"/>
                    <a:pt x="22" y="189"/>
                    <a:pt x="19" y="189"/>
                  </a:cubicBezTo>
                  <a:cubicBezTo>
                    <a:pt x="19" y="189"/>
                    <a:pt x="19" y="189"/>
                    <a:pt x="19" y="189"/>
                  </a:cubicBezTo>
                  <a:cubicBezTo>
                    <a:pt x="18" y="187"/>
                    <a:pt x="18" y="187"/>
                    <a:pt x="18" y="187"/>
                  </a:cubicBezTo>
                  <a:cubicBezTo>
                    <a:pt x="15" y="183"/>
                    <a:pt x="14" y="180"/>
                    <a:pt x="10" y="178"/>
                  </a:cubicBezTo>
                  <a:cubicBezTo>
                    <a:pt x="8" y="176"/>
                    <a:pt x="6" y="176"/>
                    <a:pt x="4" y="175"/>
                  </a:cubicBezTo>
                  <a:cubicBezTo>
                    <a:pt x="2" y="174"/>
                    <a:pt x="0" y="173"/>
                    <a:pt x="0" y="170"/>
                  </a:cubicBezTo>
                  <a:cubicBezTo>
                    <a:pt x="0" y="169"/>
                    <a:pt x="2" y="168"/>
                    <a:pt x="2" y="166"/>
                  </a:cubicBezTo>
                  <a:cubicBezTo>
                    <a:pt x="2" y="164"/>
                    <a:pt x="2" y="163"/>
                    <a:pt x="2" y="161"/>
                  </a:cubicBezTo>
                  <a:cubicBezTo>
                    <a:pt x="6" y="161"/>
                    <a:pt x="10" y="158"/>
                    <a:pt x="12" y="155"/>
                  </a:cubicBezTo>
                  <a:cubicBezTo>
                    <a:pt x="13" y="154"/>
                    <a:pt x="14" y="153"/>
                    <a:pt x="14" y="152"/>
                  </a:cubicBezTo>
                  <a:cubicBezTo>
                    <a:pt x="14" y="149"/>
                    <a:pt x="11" y="148"/>
                    <a:pt x="10" y="146"/>
                  </a:cubicBezTo>
                  <a:cubicBezTo>
                    <a:pt x="7" y="143"/>
                    <a:pt x="6" y="140"/>
                    <a:pt x="6" y="136"/>
                  </a:cubicBezTo>
                  <a:cubicBezTo>
                    <a:pt x="7" y="133"/>
                    <a:pt x="11" y="129"/>
                    <a:pt x="14" y="126"/>
                  </a:cubicBezTo>
                  <a:cubicBezTo>
                    <a:pt x="14" y="125"/>
                    <a:pt x="16" y="125"/>
                    <a:pt x="16" y="123"/>
                  </a:cubicBezTo>
                  <a:cubicBezTo>
                    <a:pt x="16" y="121"/>
                    <a:pt x="14" y="121"/>
                    <a:pt x="12" y="121"/>
                  </a:cubicBezTo>
                  <a:cubicBezTo>
                    <a:pt x="10" y="120"/>
                    <a:pt x="8" y="120"/>
                    <a:pt x="6" y="119"/>
                  </a:cubicBezTo>
                  <a:cubicBezTo>
                    <a:pt x="8" y="114"/>
                    <a:pt x="9" y="111"/>
                    <a:pt x="9" y="106"/>
                  </a:cubicBezTo>
                  <a:cubicBezTo>
                    <a:pt x="9" y="103"/>
                    <a:pt x="8" y="102"/>
                    <a:pt x="8" y="99"/>
                  </a:cubicBezTo>
                  <a:cubicBezTo>
                    <a:pt x="6" y="93"/>
                    <a:pt x="5" y="89"/>
                    <a:pt x="5" y="83"/>
                  </a:cubicBezTo>
                  <a:cubicBezTo>
                    <a:pt x="5" y="77"/>
                    <a:pt x="7" y="73"/>
                    <a:pt x="7" y="67"/>
                  </a:cubicBezTo>
                  <a:cubicBezTo>
                    <a:pt x="7" y="56"/>
                    <a:pt x="3" y="50"/>
                    <a:pt x="3" y="39"/>
                  </a:cubicBezTo>
                  <a:cubicBezTo>
                    <a:pt x="3" y="35"/>
                    <a:pt x="6" y="33"/>
                    <a:pt x="8" y="30"/>
                  </a:cubicBezTo>
                  <a:cubicBezTo>
                    <a:pt x="10" y="27"/>
                    <a:pt x="11" y="25"/>
                    <a:pt x="14" y="22"/>
                  </a:cubicBezTo>
                  <a:cubicBezTo>
                    <a:pt x="16" y="24"/>
                    <a:pt x="17" y="25"/>
                    <a:pt x="19" y="27"/>
                  </a:cubicBezTo>
                  <a:cubicBezTo>
                    <a:pt x="21" y="30"/>
                    <a:pt x="22" y="33"/>
                    <a:pt x="26" y="34"/>
                  </a:cubicBezTo>
                  <a:cubicBezTo>
                    <a:pt x="30" y="37"/>
                    <a:pt x="33" y="38"/>
                    <a:pt x="37" y="41"/>
                  </a:cubicBezTo>
                  <a:cubicBezTo>
                    <a:pt x="41" y="44"/>
                    <a:pt x="43" y="46"/>
                    <a:pt x="47" y="48"/>
                  </a:cubicBezTo>
                  <a:cubicBezTo>
                    <a:pt x="50" y="48"/>
                    <a:pt x="52" y="48"/>
                    <a:pt x="55" y="49"/>
                  </a:cubicBezTo>
                  <a:cubicBezTo>
                    <a:pt x="64" y="53"/>
                    <a:pt x="67" y="58"/>
                    <a:pt x="76" y="60"/>
                  </a:cubicBezTo>
                  <a:cubicBezTo>
                    <a:pt x="81" y="61"/>
                    <a:pt x="83" y="65"/>
                    <a:pt x="86" y="69"/>
                  </a:cubicBezTo>
                  <a:cubicBezTo>
                    <a:pt x="86" y="70"/>
                    <a:pt x="87" y="70"/>
                    <a:pt x="87" y="70"/>
                  </a:cubicBezTo>
                  <a:cubicBezTo>
                    <a:pt x="90" y="73"/>
                    <a:pt x="93" y="74"/>
                    <a:pt x="97" y="74"/>
                  </a:cubicBezTo>
                  <a:cubicBezTo>
                    <a:pt x="95" y="79"/>
                    <a:pt x="92" y="81"/>
                    <a:pt x="87" y="84"/>
                  </a:cubicBezTo>
                  <a:cubicBezTo>
                    <a:pt x="84" y="86"/>
                    <a:pt x="83" y="88"/>
                    <a:pt x="81" y="91"/>
                  </a:cubicBezTo>
                  <a:cubicBezTo>
                    <a:pt x="86" y="94"/>
                    <a:pt x="89" y="96"/>
                    <a:pt x="94" y="98"/>
                  </a:cubicBezTo>
                  <a:cubicBezTo>
                    <a:pt x="94" y="103"/>
                    <a:pt x="92" y="106"/>
                    <a:pt x="90" y="110"/>
                  </a:cubicBezTo>
                  <a:cubicBezTo>
                    <a:pt x="89" y="113"/>
                    <a:pt x="89" y="116"/>
                    <a:pt x="86" y="117"/>
                  </a:cubicBezTo>
                  <a:cubicBezTo>
                    <a:pt x="84" y="118"/>
                    <a:pt x="83" y="118"/>
                    <a:pt x="80" y="118"/>
                  </a:cubicBezTo>
                  <a:cubicBezTo>
                    <a:pt x="74" y="118"/>
                    <a:pt x="71" y="115"/>
                    <a:pt x="64" y="114"/>
                  </a:cubicBezTo>
                  <a:cubicBezTo>
                    <a:pt x="64" y="127"/>
                    <a:pt x="64" y="127"/>
                    <a:pt x="64" y="127"/>
                  </a:cubicBezTo>
                  <a:cubicBezTo>
                    <a:pt x="68" y="131"/>
                    <a:pt x="71" y="135"/>
                    <a:pt x="76" y="135"/>
                  </a:cubicBezTo>
                  <a:cubicBezTo>
                    <a:pt x="80" y="135"/>
                    <a:pt x="83" y="133"/>
                    <a:pt x="87" y="132"/>
                  </a:cubicBezTo>
                  <a:cubicBezTo>
                    <a:pt x="90" y="131"/>
                    <a:pt x="91" y="128"/>
                    <a:pt x="94" y="126"/>
                  </a:cubicBezTo>
                  <a:cubicBezTo>
                    <a:pt x="97" y="124"/>
                    <a:pt x="100" y="124"/>
                    <a:pt x="102" y="122"/>
                  </a:cubicBezTo>
                  <a:cubicBezTo>
                    <a:pt x="104" y="120"/>
                    <a:pt x="103" y="118"/>
                    <a:pt x="104" y="116"/>
                  </a:cubicBezTo>
                  <a:cubicBezTo>
                    <a:pt x="105" y="113"/>
                    <a:pt x="105" y="112"/>
                    <a:pt x="105" y="109"/>
                  </a:cubicBezTo>
                  <a:cubicBezTo>
                    <a:pt x="105" y="107"/>
                    <a:pt x="104" y="106"/>
                    <a:pt x="104" y="104"/>
                  </a:cubicBezTo>
                  <a:cubicBezTo>
                    <a:pt x="104" y="99"/>
                    <a:pt x="105" y="94"/>
                    <a:pt x="109" y="91"/>
                  </a:cubicBezTo>
                  <a:cubicBezTo>
                    <a:pt x="111" y="89"/>
                    <a:pt x="113" y="90"/>
                    <a:pt x="115" y="89"/>
                  </a:cubicBezTo>
                  <a:cubicBezTo>
                    <a:pt x="117" y="88"/>
                    <a:pt x="117" y="86"/>
                    <a:pt x="118" y="85"/>
                  </a:cubicBezTo>
                  <a:cubicBezTo>
                    <a:pt x="120" y="82"/>
                    <a:pt x="121" y="81"/>
                    <a:pt x="121" y="78"/>
                  </a:cubicBezTo>
                  <a:cubicBezTo>
                    <a:pt x="121" y="74"/>
                    <a:pt x="118" y="72"/>
                    <a:pt x="117" y="67"/>
                  </a:cubicBezTo>
                  <a:cubicBezTo>
                    <a:pt x="116" y="66"/>
                    <a:pt x="117" y="66"/>
                    <a:pt x="117" y="64"/>
                  </a:cubicBezTo>
                  <a:cubicBezTo>
                    <a:pt x="117" y="64"/>
                    <a:pt x="116" y="64"/>
                    <a:pt x="116" y="63"/>
                  </a:cubicBezTo>
                  <a:cubicBezTo>
                    <a:pt x="116" y="62"/>
                    <a:pt x="117" y="61"/>
                    <a:pt x="117" y="59"/>
                  </a:cubicBezTo>
                  <a:cubicBezTo>
                    <a:pt x="117" y="52"/>
                    <a:pt x="112" y="49"/>
                    <a:pt x="112" y="42"/>
                  </a:cubicBezTo>
                  <a:cubicBezTo>
                    <a:pt x="112" y="40"/>
                    <a:pt x="115" y="40"/>
                    <a:pt x="117" y="38"/>
                  </a:cubicBezTo>
                  <a:cubicBezTo>
                    <a:pt x="119" y="37"/>
                    <a:pt x="120" y="35"/>
                    <a:pt x="120" y="32"/>
                  </a:cubicBezTo>
                  <a:cubicBezTo>
                    <a:pt x="120" y="24"/>
                    <a:pt x="113" y="21"/>
                    <a:pt x="109" y="14"/>
                  </a:cubicBezTo>
                  <a:cubicBezTo>
                    <a:pt x="107" y="11"/>
                    <a:pt x="107" y="8"/>
                    <a:pt x="105" y="4"/>
                  </a:cubicBezTo>
                  <a:cubicBezTo>
                    <a:pt x="103" y="2"/>
                    <a:pt x="101" y="1"/>
                    <a:pt x="100" y="0"/>
                  </a:cubicBezTo>
                  <a:cubicBezTo>
                    <a:pt x="100" y="0"/>
                    <a:pt x="100" y="0"/>
                    <a:pt x="100" y="0"/>
                  </a:cubicBezTo>
                  <a:cubicBezTo>
                    <a:pt x="192" y="30"/>
                    <a:pt x="285" y="57"/>
                    <a:pt x="378" y="79"/>
                  </a:cubicBezTo>
                  <a:cubicBezTo>
                    <a:pt x="378" y="79"/>
                    <a:pt x="378" y="79"/>
                    <a:pt x="378" y="79"/>
                  </a:cubicBezTo>
                  <a:cubicBezTo>
                    <a:pt x="331" y="296"/>
                    <a:pt x="331" y="296"/>
                    <a:pt x="331" y="29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5" name="Freeform 51"/>
            <p:cNvSpPr>
              <a:spLocks/>
            </p:cNvSpPr>
            <p:nvPr/>
          </p:nvSpPr>
          <p:spPr bwMode="auto">
            <a:xfrm>
              <a:off x="2252663" y="1482725"/>
              <a:ext cx="522288" cy="863600"/>
            </a:xfrm>
            <a:custGeom>
              <a:avLst/>
              <a:gdLst/>
              <a:ahLst/>
              <a:cxnLst>
                <a:cxn ang="0">
                  <a:pos x="153" y="11"/>
                </a:cxn>
                <a:cxn ang="0">
                  <a:pos x="137" y="82"/>
                </a:cxn>
                <a:cxn ang="0">
                  <a:pos x="146" y="111"/>
                </a:cxn>
                <a:cxn ang="0">
                  <a:pos x="150" y="131"/>
                </a:cxn>
                <a:cxn ang="0">
                  <a:pos x="162" y="149"/>
                </a:cxn>
                <a:cxn ang="0">
                  <a:pos x="183" y="180"/>
                </a:cxn>
                <a:cxn ang="0">
                  <a:pos x="195" y="190"/>
                </a:cxn>
                <a:cxn ang="0">
                  <a:pos x="187" y="215"/>
                </a:cxn>
                <a:cxn ang="0">
                  <a:pos x="185" y="233"/>
                </a:cxn>
                <a:cxn ang="0">
                  <a:pos x="188" y="249"/>
                </a:cxn>
                <a:cxn ang="0">
                  <a:pos x="177" y="255"/>
                </a:cxn>
                <a:cxn ang="0">
                  <a:pos x="181" y="271"/>
                </a:cxn>
                <a:cxn ang="0">
                  <a:pos x="187" y="276"/>
                </a:cxn>
                <a:cxn ang="0">
                  <a:pos x="212" y="279"/>
                </a:cxn>
                <a:cxn ang="0">
                  <a:pos x="221" y="317"/>
                </a:cxn>
                <a:cxn ang="0">
                  <a:pos x="221" y="331"/>
                </a:cxn>
                <a:cxn ang="0">
                  <a:pos x="229" y="345"/>
                </a:cxn>
                <a:cxn ang="0">
                  <a:pos x="237" y="360"/>
                </a:cxn>
                <a:cxn ang="0">
                  <a:pos x="245" y="371"/>
                </a:cxn>
                <a:cxn ang="0">
                  <a:pos x="265" y="373"/>
                </a:cxn>
                <a:cxn ang="0">
                  <a:pos x="274" y="368"/>
                </a:cxn>
                <a:cxn ang="0">
                  <a:pos x="286" y="373"/>
                </a:cxn>
                <a:cxn ang="0">
                  <a:pos x="307" y="374"/>
                </a:cxn>
                <a:cxn ang="0">
                  <a:pos x="315" y="367"/>
                </a:cxn>
                <a:cxn ang="0">
                  <a:pos x="324" y="364"/>
                </a:cxn>
                <a:cxn ang="0">
                  <a:pos x="339" y="376"/>
                </a:cxn>
                <a:cxn ang="0">
                  <a:pos x="316" y="559"/>
                </a:cxn>
                <a:cxn ang="0">
                  <a:pos x="158" y="532"/>
                </a:cxn>
                <a:cxn ang="0">
                  <a:pos x="0" y="498"/>
                </a:cxn>
                <a:cxn ang="0">
                  <a:pos x="24" y="378"/>
                </a:cxn>
                <a:cxn ang="0">
                  <a:pos x="32" y="352"/>
                </a:cxn>
                <a:cxn ang="0">
                  <a:pos x="32" y="341"/>
                </a:cxn>
                <a:cxn ang="0">
                  <a:pos x="31" y="313"/>
                </a:cxn>
                <a:cxn ang="0">
                  <a:pos x="45" y="300"/>
                </a:cxn>
                <a:cxn ang="0">
                  <a:pos x="55" y="284"/>
                </a:cxn>
                <a:cxn ang="0">
                  <a:pos x="61" y="266"/>
                </a:cxn>
                <a:cxn ang="0">
                  <a:pos x="73" y="238"/>
                </a:cxn>
                <a:cxn ang="0">
                  <a:pos x="66" y="218"/>
                </a:cxn>
                <a:cxn ang="0">
                  <a:pos x="58" y="217"/>
                </a:cxn>
              </a:cxnLst>
              <a:rect l="0" t="0" r="r" b="b"/>
              <a:pathLst>
                <a:path w="339" h="559">
                  <a:moveTo>
                    <a:pt x="105" y="0"/>
                  </a:moveTo>
                  <a:cubicBezTo>
                    <a:pt x="121" y="4"/>
                    <a:pt x="137" y="8"/>
                    <a:pt x="153" y="11"/>
                  </a:cubicBezTo>
                  <a:cubicBezTo>
                    <a:pt x="153" y="11"/>
                    <a:pt x="153" y="11"/>
                    <a:pt x="153" y="11"/>
                  </a:cubicBezTo>
                  <a:cubicBezTo>
                    <a:pt x="137" y="82"/>
                    <a:pt x="137" y="82"/>
                    <a:pt x="137" y="82"/>
                  </a:cubicBezTo>
                  <a:cubicBezTo>
                    <a:pt x="139" y="90"/>
                    <a:pt x="141" y="94"/>
                    <a:pt x="142" y="101"/>
                  </a:cubicBezTo>
                  <a:cubicBezTo>
                    <a:pt x="143" y="105"/>
                    <a:pt x="145" y="107"/>
                    <a:pt x="146" y="111"/>
                  </a:cubicBezTo>
                  <a:cubicBezTo>
                    <a:pt x="147" y="116"/>
                    <a:pt x="148" y="119"/>
                    <a:pt x="149" y="125"/>
                  </a:cubicBezTo>
                  <a:cubicBezTo>
                    <a:pt x="150" y="127"/>
                    <a:pt x="149" y="128"/>
                    <a:pt x="150" y="131"/>
                  </a:cubicBezTo>
                  <a:cubicBezTo>
                    <a:pt x="152" y="135"/>
                    <a:pt x="154" y="137"/>
                    <a:pt x="157" y="140"/>
                  </a:cubicBezTo>
                  <a:cubicBezTo>
                    <a:pt x="159" y="143"/>
                    <a:pt x="160" y="146"/>
                    <a:pt x="162" y="149"/>
                  </a:cubicBezTo>
                  <a:cubicBezTo>
                    <a:pt x="165" y="157"/>
                    <a:pt x="167" y="162"/>
                    <a:pt x="171" y="169"/>
                  </a:cubicBezTo>
                  <a:cubicBezTo>
                    <a:pt x="174" y="174"/>
                    <a:pt x="178" y="176"/>
                    <a:pt x="183" y="180"/>
                  </a:cubicBezTo>
                  <a:cubicBezTo>
                    <a:pt x="186" y="182"/>
                    <a:pt x="188" y="183"/>
                    <a:pt x="191" y="185"/>
                  </a:cubicBezTo>
                  <a:cubicBezTo>
                    <a:pt x="193" y="186"/>
                    <a:pt x="195" y="187"/>
                    <a:pt x="195" y="190"/>
                  </a:cubicBezTo>
                  <a:cubicBezTo>
                    <a:pt x="195" y="193"/>
                    <a:pt x="194" y="194"/>
                    <a:pt x="193" y="197"/>
                  </a:cubicBezTo>
                  <a:cubicBezTo>
                    <a:pt x="192" y="204"/>
                    <a:pt x="189" y="208"/>
                    <a:pt x="187" y="215"/>
                  </a:cubicBezTo>
                  <a:cubicBezTo>
                    <a:pt x="186" y="219"/>
                    <a:pt x="183" y="221"/>
                    <a:pt x="183" y="226"/>
                  </a:cubicBezTo>
                  <a:cubicBezTo>
                    <a:pt x="183" y="229"/>
                    <a:pt x="184" y="230"/>
                    <a:pt x="185" y="233"/>
                  </a:cubicBezTo>
                  <a:cubicBezTo>
                    <a:pt x="188" y="238"/>
                    <a:pt x="190" y="242"/>
                    <a:pt x="190" y="248"/>
                  </a:cubicBezTo>
                  <a:cubicBezTo>
                    <a:pt x="190" y="249"/>
                    <a:pt x="189" y="249"/>
                    <a:pt x="188" y="249"/>
                  </a:cubicBezTo>
                  <a:cubicBezTo>
                    <a:pt x="186" y="251"/>
                    <a:pt x="185" y="251"/>
                    <a:pt x="183" y="252"/>
                  </a:cubicBezTo>
                  <a:cubicBezTo>
                    <a:pt x="180" y="254"/>
                    <a:pt x="179" y="255"/>
                    <a:pt x="177" y="255"/>
                  </a:cubicBezTo>
                  <a:cubicBezTo>
                    <a:pt x="177" y="258"/>
                    <a:pt x="179" y="260"/>
                    <a:pt x="180" y="263"/>
                  </a:cubicBezTo>
                  <a:cubicBezTo>
                    <a:pt x="180" y="266"/>
                    <a:pt x="180" y="268"/>
                    <a:pt x="181" y="271"/>
                  </a:cubicBezTo>
                  <a:cubicBezTo>
                    <a:pt x="181" y="272"/>
                    <a:pt x="181" y="274"/>
                    <a:pt x="182" y="275"/>
                  </a:cubicBezTo>
                  <a:cubicBezTo>
                    <a:pt x="183" y="276"/>
                    <a:pt x="185" y="276"/>
                    <a:pt x="187" y="276"/>
                  </a:cubicBezTo>
                  <a:cubicBezTo>
                    <a:pt x="195" y="276"/>
                    <a:pt x="198" y="271"/>
                    <a:pt x="206" y="271"/>
                  </a:cubicBezTo>
                  <a:cubicBezTo>
                    <a:pt x="210" y="271"/>
                    <a:pt x="211" y="275"/>
                    <a:pt x="212" y="279"/>
                  </a:cubicBezTo>
                  <a:cubicBezTo>
                    <a:pt x="212" y="285"/>
                    <a:pt x="212" y="289"/>
                    <a:pt x="214" y="294"/>
                  </a:cubicBezTo>
                  <a:cubicBezTo>
                    <a:pt x="217" y="303"/>
                    <a:pt x="221" y="308"/>
                    <a:pt x="221" y="317"/>
                  </a:cubicBezTo>
                  <a:cubicBezTo>
                    <a:pt x="221" y="320"/>
                    <a:pt x="220" y="322"/>
                    <a:pt x="220" y="326"/>
                  </a:cubicBezTo>
                  <a:cubicBezTo>
                    <a:pt x="220" y="328"/>
                    <a:pt x="220" y="329"/>
                    <a:pt x="221" y="331"/>
                  </a:cubicBezTo>
                  <a:cubicBezTo>
                    <a:pt x="221" y="333"/>
                    <a:pt x="223" y="333"/>
                    <a:pt x="224" y="335"/>
                  </a:cubicBezTo>
                  <a:cubicBezTo>
                    <a:pt x="226" y="339"/>
                    <a:pt x="227" y="341"/>
                    <a:pt x="229" y="345"/>
                  </a:cubicBezTo>
                  <a:cubicBezTo>
                    <a:pt x="231" y="346"/>
                    <a:pt x="232" y="347"/>
                    <a:pt x="233" y="348"/>
                  </a:cubicBezTo>
                  <a:cubicBezTo>
                    <a:pt x="235" y="352"/>
                    <a:pt x="235" y="356"/>
                    <a:pt x="237" y="360"/>
                  </a:cubicBezTo>
                  <a:cubicBezTo>
                    <a:pt x="238" y="362"/>
                    <a:pt x="239" y="363"/>
                    <a:pt x="241" y="366"/>
                  </a:cubicBezTo>
                  <a:cubicBezTo>
                    <a:pt x="242" y="368"/>
                    <a:pt x="242" y="371"/>
                    <a:pt x="245" y="371"/>
                  </a:cubicBezTo>
                  <a:cubicBezTo>
                    <a:pt x="248" y="371"/>
                    <a:pt x="250" y="368"/>
                    <a:pt x="254" y="368"/>
                  </a:cubicBezTo>
                  <a:cubicBezTo>
                    <a:pt x="259" y="368"/>
                    <a:pt x="260" y="373"/>
                    <a:pt x="265" y="373"/>
                  </a:cubicBezTo>
                  <a:cubicBezTo>
                    <a:pt x="267" y="373"/>
                    <a:pt x="269" y="372"/>
                    <a:pt x="270" y="371"/>
                  </a:cubicBezTo>
                  <a:cubicBezTo>
                    <a:pt x="271" y="370"/>
                    <a:pt x="272" y="368"/>
                    <a:pt x="274" y="368"/>
                  </a:cubicBezTo>
                  <a:cubicBezTo>
                    <a:pt x="276" y="368"/>
                    <a:pt x="276" y="369"/>
                    <a:pt x="278" y="370"/>
                  </a:cubicBezTo>
                  <a:cubicBezTo>
                    <a:pt x="281" y="371"/>
                    <a:pt x="282" y="372"/>
                    <a:pt x="286" y="373"/>
                  </a:cubicBezTo>
                  <a:cubicBezTo>
                    <a:pt x="291" y="374"/>
                    <a:pt x="294" y="374"/>
                    <a:pt x="299" y="374"/>
                  </a:cubicBezTo>
                  <a:cubicBezTo>
                    <a:pt x="302" y="374"/>
                    <a:pt x="304" y="374"/>
                    <a:pt x="307" y="374"/>
                  </a:cubicBezTo>
                  <a:cubicBezTo>
                    <a:pt x="309" y="373"/>
                    <a:pt x="309" y="372"/>
                    <a:pt x="311" y="371"/>
                  </a:cubicBezTo>
                  <a:cubicBezTo>
                    <a:pt x="312" y="370"/>
                    <a:pt x="314" y="369"/>
                    <a:pt x="315" y="367"/>
                  </a:cubicBezTo>
                  <a:cubicBezTo>
                    <a:pt x="316" y="365"/>
                    <a:pt x="316" y="360"/>
                    <a:pt x="319" y="360"/>
                  </a:cubicBezTo>
                  <a:cubicBezTo>
                    <a:pt x="321" y="360"/>
                    <a:pt x="323" y="362"/>
                    <a:pt x="324" y="364"/>
                  </a:cubicBezTo>
                  <a:cubicBezTo>
                    <a:pt x="326" y="366"/>
                    <a:pt x="327" y="368"/>
                    <a:pt x="329" y="369"/>
                  </a:cubicBezTo>
                  <a:cubicBezTo>
                    <a:pt x="332" y="372"/>
                    <a:pt x="336" y="373"/>
                    <a:pt x="339" y="376"/>
                  </a:cubicBezTo>
                  <a:cubicBezTo>
                    <a:pt x="339" y="376"/>
                    <a:pt x="339" y="376"/>
                    <a:pt x="339" y="376"/>
                  </a:cubicBezTo>
                  <a:cubicBezTo>
                    <a:pt x="316" y="559"/>
                    <a:pt x="316" y="559"/>
                    <a:pt x="316" y="559"/>
                  </a:cubicBezTo>
                  <a:cubicBezTo>
                    <a:pt x="316" y="559"/>
                    <a:pt x="316" y="559"/>
                    <a:pt x="316" y="559"/>
                  </a:cubicBezTo>
                  <a:cubicBezTo>
                    <a:pt x="158" y="532"/>
                    <a:pt x="158" y="532"/>
                    <a:pt x="158" y="532"/>
                  </a:cubicBezTo>
                  <a:cubicBezTo>
                    <a:pt x="158" y="532"/>
                    <a:pt x="158" y="532"/>
                    <a:pt x="158" y="532"/>
                  </a:cubicBezTo>
                  <a:cubicBezTo>
                    <a:pt x="0" y="498"/>
                    <a:pt x="0" y="498"/>
                    <a:pt x="0" y="498"/>
                  </a:cubicBezTo>
                  <a:cubicBezTo>
                    <a:pt x="0" y="498"/>
                    <a:pt x="0" y="498"/>
                    <a:pt x="0" y="498"/>
                  </a:cubicBezTo>
                  <a:cubicBezTo>
                    <a:pt x="24" y="378"/>
                    <a:pt x="24" y="378"/>
                    <a:pt x="24" y="378"/>
                  </a:cubicBezTo>
                  <a:cubicBezTo>
                    <a:pt x="24" y="372"/>
                    <a:pt x="26" y="369"/>
                    <a:pt x="29" y="364"/>
                  </a:cubicBezTo>
                  <a:cubicBezTo>
                    <a:pt x="31" y="360"/>
                    <a:pt x="31" y="357"/>
                    <a:pt x="32" y="352"/>
                  </a:cubicBezTo>
                  <a:cubicBezTo>
                    <a:pt x="32" y="349"/>
                    <a:pt x="34" y="347"/>
                    <a:pt x="34" y="344"/>
                  </a:cubicBezTo>
                  <a:cubicBezTo>
                    <a:pt x="34" y="343"/>
                    <a:pt x="33" y="342"/>
                    <a:pt x="32" y="341"/>
                  </a:cubicBezTo>
                  <a:cubicBezTo>
                    <a:pt x="30" y="340"/>
                    <a:pt x="25" y="342"/>
                    <a:pt x="24" y="339"/>
                  </a:cubicBezTo>
                  <a:cubicBezTo>
                    <a:pt x="22" y="329"/>
                    <a:pt x="27" y="323"/>
                    <a:pt x="31" y="313"/>
                  </a:cubicBezTo>
                  <a:cubicBezTo>
                    <a:pt x="33" y="308"/>
                    <a:pt x="38" y="307"/>
                    <a:pt x="42" y="304"/>
                  </a:cubicBezTo>
                  <a:cubicBezTo>
                    <a:pt x="44" y="303"/>
                    <a:pt x="44" y="301"/>
                    <a:pt x="45" y="300"/>
                  </a:cubicBezTo>
                  <a:cubicBezTo>
                    <a:pt x="47" y="297"/>
                    <a:pt x="49" y="295"/>
                    <a:pt x="51" y="292"/>
                  </a:cubicBezTo>
                  <a:cubicBezTo>
                    <a:pt x="53" y="289"/>
                    <a:pt x="55" y="287"/>
                    <a:pt x="55" y="284"/>
                  </a:cubicBezTo>
                  <a:cubicBezTo>
                    <a:pt x="56" y="279"/>
                    <a:pt x="55" y="276"/>
                    <a:pt x="57" y="272"/>
                  </a:cubicBezTo>
                  <a:cubicBezTo>
                    <a:pt x="58" y="270"/>
                    <a:pt x="59" y="268"/>
                    <a:pt x="61" y="266"/>
                  </a:cubicBezTo>
                  <a:cubicBezTo>
                    <a:pt x="64" y="262"/>
                    <a:pt x="67" y="261"/>
                    <a:pt x="70" y="257"/>
                  </a:cubicBezTo>
                  <a:cubicBezTo>
                    <a:pt x="74" y="251"/>
                    <a:pt x="73" y="246"/>
                    <a:pt x="73" y="238"/>
                  </a:cubicBezTo>
                  <a:cubicBezTo>
                    <a:pt x="73" y="234"/>
                    <a:pt x="74" y="232"/>
                    <a:pt x="73" y="228"/>
                  </a:cubicBezTo>
                  <a:cubicBezTo>
                    <a:pt x="71" y="223"/>
                    <a:pt x="68" y="222"/>
                    <a:pt x="66" y="218"/>
                  </a:cubicBezTo>
                  <a:cubicBezTo>
                    <a:pt x="64" y="217"/>
                    <a:pt x="61" y="218"/>
                    <a:pt x="58" y="217"/>
                  </a:cubicBezTo>
                  <a:cubicBezTo>
                    <a:pt x="58" y="217"/>
                    <a:pt x="58" y="217"/>
                    <a:pt x="58" y="217"/>
                  </a:cubicBezTo>
                  <a:cubicBezTo>
                    <a:pt x="105" y="0"/>
                    <a:pt x="105" y="0"/>
                    <a:pt x="105"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6" name="Freeform 52"/>
            <p:cNvSpPr>
              <a:spLocks/>
            </p:cNvSpPr>
            <p:nvPr/>
          </p:nvSpPr>
          <p:spPr bwMode="auto">
            <a:xfrm>
              <a:off x="1666875" y="1644650"/>
              <a:ext cx="700088" cy="608013"/>
            </a:xfrm>
            <a:custGeom>
              <a:avLst/>
              <a:gdLst/>
              <a:ahLst/>
              <a:cxnLst>
                <a:cxn ang="0">
                  <a:pos x="403" y="274"/>
                </a:cxn>
                <a:cxn ang="0">
                  <a:pos x="411" y="248"/>
                </a:cxn>
                <a:cxn ang="0">
                  <a:pos x="411" y="237"/>
                </a:cxn>
                <a:cxn ang="0">
                  <a:pos x="410" y="209"/>
                </a:cxn>
                <a:cxn ang="0">
                  <a:pos x="424" y="196"/>
                </a:cxn>
                <a:cxn ang="0">
                  <a:pos x="434" y="180"/>
                </a:cxn>
                <a:cxn ang="0">
                  <a:pos x="440" y="162"/>
                </a:cxn>
                <a:cxn ang="0">
                  <a:pos x="452" y="134"/>
                </a:cxn>
                <a:cxn ang="0">
                  <a:pos x="445" y="114"/>
                </a:cxn>
                <a:cxn ang="0">
                  <a:pos x="437" y="113"/>
                </a:cxn>
                <a:cxn ang="0">
                  <a:pos x="336" y="87"/>
                </a:cxn>
                <a:cxn ang="0">
                  <a:pos x="269" y="79"/>
                </a:cxn>
                <a:cxn ang="0">
                  <a:pos x="235" y="70"/>
                </a:cxn>
                <a:cxn ang="0">
                  <a:pos x="217" y="65"/>
                </a:cxn>
                <a:cxn ang="0">
                  <a:pos x="182" y="61"/>
                </a:cxn>
                <a:cxn ang="0">
                  <a:pos x="155" y="53"/>
                </a:cxn>
                <a:cxn ang="0">
                  <a:pos x="152" y="38"/>
                </a:cxn>
                <a:cxn ang="0">
                  <a:pos x="138" y="11"/>
                </a:cxn>
                <a:cxn ang="0">
                  <a:pos x="125" y="6"/>
                </a:cxn>
                <a:cxn ang="0">
                  <a:pos x="105" y="0"/>
                </a:cxn>
                <a:cxn ang="0">
                  <a:pos x="96" y="26"/>
                </a:cxn>
                <a:cxn ang="0">
                  <a:pos x="93" y="41"/>
                </a:cxn>
                <a:cxn ang="0">
                  <a:pos x="90" y="51"/>
                </a:cxn>
                <a:cxn ang="0">
                  <a:pos x="82" y="67"/>
                </a:cxn>
                <a:cxn ang="0">
                  <a:pos x="69" y="94"/>
                </a:cxn>
                <a:cxn ang="0">
                  <a:pos x="49" y="141"/>
                </a:cxn>
                <a:cxn ang="0">
                  <a:pos x="44" y="152"/>
                </a:cxn>
                <a:cxn ang="0">
                  <a:pos x="30" y="175"/>
                </a:cxn>
                <a:cxn ang="0">
                  <a:pos x="21" y="184"/>
                </a:cxn>
                <a:cxn ang="0">
                  <a:pos x="18" y="198"/>
                </a:cxn>
                <a:cxn ang="0">
                  <a:pos x="6" y="219"/>
                </a:cxn>
                <a:cxn ang="0">
                  <a:pos x="4" y="243"/>
                </a:cxn>
                <a:cxn ang="0">
                  <a:pos x="0" y="269"/>
                </a:cxn>
                <a:cxn ang="0">
                  <a:pos x="1" y="283"/>
                </a:cxn>
                <a:cxn ang="0">
                  <a:pos x="222" y="352"/>
                </a:cxn>
                <a:cxn ang="0">
                  <a:pos x="379" y="394"/>
                </a:cxn>
              </a:cxnLst>
              <a:rect l="0" t="0" r="r" b="b"/>
              <a:pathLst>
                <a:path w="453" h="394">
                  <a:moveTo>
                    <a:pt x="379" y="394"/>
                  </a:moveTo>
                  <a:cubicBezTo>
                    <a:pt x="403" y="274"/>
                    <a:pt x="403" y="274"/>
                    <a:pt x="403" y="274"/>
                  </a:cubicBezTo>
                  <a:cubicBezTo>
                    <a:pt x="403" y="268"/>
                    <a:pt x="405" y="265"/>
                    <a:pt x="408" y="260"/>
                  </a:cubicBezTo>
                  <a:cubicBezTo>
                    <a:pt x="410" y="256"/>
                    <a:pt x="410" y="253"/>
                    <a:pt x="411" y="248"/>
                  </a:cubicBezTo>
                  <a:cubicBezTo>
                    <a:pt x="411" y="245"/>
                    <a:pt x="413" y="243"/>
                    <a:pt x="413" y="240"/>
                  </a:cubicBezTo>
                  <a:cubicBezTo>
                    <a:pt x="413" y="239"/>
                    <a:pt x="412" y="238"/>
                    <a:pt x="411" y="237"/>
                  </a:cubicBezTo>
                  <a:cubicBezTo>
                    <a:pt x="409" y="236"/>
                    <a:pt x="404" y="238"/>
                    <a:pt x="403" y="235"/>
                  </a:cubicBezTo>
                  <a:cubicBezTo>
                    <a:pt x="401" y="225"/>
                    <a:pt x="406" y="219"/>
                    <a:pt x="410" y="209"/>
                  </a:cubicBezTo>
                  <a:cubicBezTo>
                    <a:pt x="412" y="204"/>
                    <a:pt x="417" y="203"/>
                    <a:pt x="421" y="200"/>
                  </a:cubicBezTo>
                  <a:cubicBezTo>
                    <a:pt x="423" y="199"/>
                    <a:pt x="423" y="197"/>
                    <a:pt x="424" y="196"/>
                  </a:cubicBezTo>
                  <a:cubicBezTo>
                    <a:pt x="426" y="193"/>
                    <a:pt x="428" y="191"/>
                    <a:pt x="430" y="188"/>
                  </a:cubicBezTo>
                  <a:cubicBezTo>
                    <a:pt x="432" y="185"/>
                    <a:pt x="434" y="183"/>
                    <a:pt x="434" y="180"/>
                  </a:cubicBezTo>
                  <a:cubicBezTo>
                    <a:pt x="435" y="175"/>
                    <a:pt x="434" y="172"/>
                    <a:pt x="436" y="168"/>
                  </a:cubicBezTo>
                  <a:cubicBezTo>
                    <a:pt x="437" y="166"/>
                    <a:pt x="438" y="164"/>
                    <a:pt x="440" y="162"/>
                  </a:cubicBezTo>
                  <a:cubicBezTo>
                    <a:pt x="443" y="158"/>
                    <a:pt x="446" y="157"/>
                    <a:pt x="449" y="153"/>
                  </a:cubicBezTo>
                  <a:cubicBezTo>
                    <a:pt x="453" y="147"/>
                    <a:pt x="452" y="142"/>
                    <a:pt x="452" y="134"/>
                  </a:cubicBezTo>
                  <a:cubicBezTo>
                    <a:pt x="452" y="130"/>
                    <a:pt x="453" y="128"/>
                    <a:pt x="452" y="124"/>
                  </a:cubicBezTo>
                  <a:cubicBezTo>
                    <a:pt x="450" y="119"/>
                    <a:pt x="447" y="118"/>
                    <a:pt x="445" y="114"/>
                  </a:cubicBezTo>
                  <a:cubicBezTo>
                    <a:pt x="443" y="113"/>
                    <a:pt x="440" y="114"/>
                    <a:pt x="437" y="113"/>
                  </a:cubicBezTo>
                  <a:cubicBezTo>
                    <a:pt x="437" y="113"/>
                    <a:pt x="437" y="113"/>
                    <a:pt x="437" y="113"/>
                  </a:cubicBezTo>
                  <a:cubicBezTo>
                    <a:pt x="340" y="85"/>
                    <a:pt x="340" y="85"/>
                    <a:pt x="340" y="85"/>
                  </a:cubicBezTo>
                  <a:cubicBezTo>
                    <a:pt x="338" y="85"/>
                    <a:pt x="337" y="86"/>
                    <a:pt x="336" y="87"/>
                  </a:cubicBezTo>
                  <a:cubicBezTo>
                    <a:pt x="320" y="94"/>
                    <a:pt x="309" y="84"/>
                    <a:pt x="292" y="81"/>
                  </a:cubicBezTo>
                  <a:cubicBezTo>
                    <a:pt x="283" y="80"/>
                    <a:pt x="278" y="81"/>
                    <a:pt x="269" y="79"/>
                  </a:cubicBezTo>
                  <a:cubicBezTo>
                    <a:pt x="259" y="78"/>
                    <a:pt x="255" y="68"/>
                    <a:pt x="245" y="68"/>
                  </a:cubicBezTo>
                  <a:cubicBezTo>
                    <a:pt x="241" y="68"/>
                    <a:pt x="238" y="68"/>
                    <a:pt x="235" y="70"/>
                  </a:cubicBezTo>
                  <a:cubicBezTo>
                    <a:pt x="233" y="71"/>
                    <a:pt x="232" y="73"/>
                    <a:pt x="229" y="73"/>
                  </a:cubicBezTo>
                  <a:cubicBezTo>
                    <a:pt x="223" y="73"/>
                    <a:pt x="222" y="67"/>
                    <a:pt x="217" y="65"/>
                  </a:cubicBezTo>
                  <a:cubicBezTo>
                    <a:pt x="212" y="63"/>
                    <a:pt x="210" y="61"/>
                    <a:pt x="205" y="61"/>
                  </a:cubicBezTo>
                  <a:cubicBezTo>
                    <a:pt x="197" y="61"/>
                    <a:pt x="190" y="61"/>
                    <a:pt x="182" y="61"/>
                  </a:cubicBezTo>
                  <a:cubicBezTo>
                    <a:pt x="176" y="61"/>
                    <a:pt x="172" y="59"/>
                    <a:pt x="166" y="57"/>
                  </a:cubicBezTo>
                  <a:cubicBezTo>
                    <a:pt x="162" y="55"/>
                    <a:pt x="158" y="57"/>
                    <a:pt x="155" y="53"/>
                  </a:cubicBezTo>
                  <a:cubicBezTo>
                    <a:pt x="154" y="52"/>
                    <a:pt x="154" y="50"/>
                    <a:pt x="154" y="49"/>
                  </a:cubicBezTo>
                  <a:cubicBezTo>
                    <a:pt x="152" y="45"/>
                    <a:pt x="152" y="42"/>
                    <a:pt x="152" y="38"/>
                  </a:cubicBezTo>
                  <a:cubicBezTo>
                    <a:pt x="152" y="30"/>
                    <a:pt x="153" y="25"/>
                    <a:pt x="149" y="18"/>
                  </a:cubicBezTo>
                  <a:cubicBezTo>
                    <a:pt x="147" y="14"/>
                    <a:pt x="142" y="13"/>
                    <a:pt x="138" y="11"/>
                  </a:cubicBezTo>
                  <a:cubicBezTo>
                    <a:pt x="135" y="9"/>
                    <a:pt x="135" y="4"/>
                    <a:pt x="132" y="3"/>
                  </a:cubicBezTo>
                  <a:cubicBezTo>
                    <a:pt x="129" y="2"/>
                    <a:pt x="128" y="6"/>
                    <a:pt x="125" y="6"/>
                  </a:cubicBezTo>
                  <a:cubicBezTo>
                    <a:pt x="125" y="6"/>
                    <a:pt x="125" y="6"/>
                    <a:pt x="125" y="6"/>
                  </a:cubicBezTo>
                  <a:cubicBezTo>
                    <a:pt x="118" y="2"/>
                    <a:pt x="112" y="3"/>
                    <a:pt x="105" y="0"/>
                  </a:cubicBezTo>
                  <a:cubicBezTo>
                    <a:pt x="103" y="4"/>
                    <a:pt x="103" y="7"/>
                    <a:pt x="101" y="12"/>
                  </a:cubicBezTo>
                  <a:cubicBezTo>
                    <a:pt x="99" y="17"/>
                    <a:pt x="97" y="20"/>
                    <a:pt x="96" y="26"/>
                  </a:cubicBezTo>
                  <a:cubicBezTo>
                    <a:pt x="96" y="28"/>
                    <a:pt x="97" y="29"/>
                    <a:pt x="97" y="31"/>
                  </a:cubicBezTo>
                  <a:cubicBezTo>
                    <a:pt x="96" y="35"/>
                    <a:pt x="94" y="37"/>
                    <a:pt x="93" y="41"/>
                  </a:cubicBezTo>
                  <a:cubicBezTo>
                    <a:pt x="93" y="43"/>
                    <a:pt x="94" y="45"/>
                    <a:pt x="93" y="47"/>
                  </a:cubicBezTo>
                  <a:cubicBezTo>
                    <a:pt x="92" y="49"/>
                    <a:pt x="90" y="49"/>
                    <a:pt x="90" y="51"/>
                  </a:cubicBezTo>
                  <a:cubicBezTo>
                    <a:pt x="90" y="53"/>
                    <a:pt x="90" y="55"/>
                    <a:pt x="89" y="57"/>
                  </a:cubicBezTo>
                  <a:cubicBezTo>
                    <a:pt x="88" y="61"/>
                    <a:pt x="85" y="63"/>
                    <a:pt x="82" y="67"/>
                  </a:cubicBezTo>
                  <a:cubicBezTo>
                    <a:pt x="77" y="74"/>
                    <a:pt x="75" y="79"/>
                    <a:pt x="72" y="88"/>
                  </a:cubicBezTo>
                  <a:cubicBezTo>
                    <a:pt x="71" y="90"/>
                    <a:pt x="70" y="91"/>
                    <a:pt x="69" y="94"/>
                  </a:cubicBezTo>
                  <a:cubicBezTo>
                    <a:pt x="65" y="103"/>
                    <a:pt x="66" y="108"/>
                    <a:pt x="62" y="117"/>
                  </a:cubicBezTo>
                  <a:cubicBezTo>
                    <a:pt x="58" y="127"/>
                    <a:pt x="54" y="131"/>
                    <a:pt x="49" y="141"/>
                  </a:cubicBezTo>
                  <a:cubicBezTo>
                    <a:pt x="47" y="144"/>
                    <a:pt x="45" y="145"/>
                    <a:pt x="44" y="148"/>
                  </a:cubicBezTo>
                  <a:cubicBezTo>
                    <a:pt x="44" y="149"/>
                    <a:pt x="44" y="150"/>
                    <a:pt x="44" y="152"/>
                  </a:cubicBezTo>
                  <a:cubicBezTo>
                    <a:pt x="42" y="156"/>
                    <a:pt x="40" y="159"/>
                    <a:pt x="38" y="163"/>
                  </a:cubicBezTo>
                  <a:cubicBezTo>
                    <a:pt x="35" y="168"/>
                    <a:pt x="34" y="171"/>
                    <a:pt x="30" y="175"/>
                  </a:cubicBezTo>
                  <a:cubicBezTo>
                    <a:pt x="27" y="178"/>
                    <a:pt x="24" y="179"/>
                    <a:pt x="23" y="182"/>
                  </a:cubicBezTo>
                  <a:cubicBezTo>
                    <a:pt x="22" y="183"/>
                    <a:pt x="21" y="183"/>
                    <a:pt x="21" y="184"/>
                  </a:cubicBezTo>
                  <a:cubicBezTo>
                    <a:pt x="21" y="186"/>
                    <a:pt x="22" y="187"/>
                    <a:pt x="22" y="189"/>
                  </a:cubicBezTo>
                  <a:cubicBezTo>
                    <a:pt x="22" y="193"/>
                    <a:pt x="20" y="195"/>
                    <a:pt x="18" y="198"/>
                  </a:cubicBezTo>
                  <a:cubicBezTo>
                    <a:pt x="14" y="203"/>
                    <a:pt x="11" y="205"/>
                    <a:pt x="9" y="211"/>
                  </a:cubicBezTo>
                  <a:cubicBezTo>
                    <a:pt x="7" y="214"/>
                    <a:pt x="6" y="216"/>
                    <a:pt x="6" y="219"/>
                  </a:cubicBezTo>
                  <a:cubicBezTo>
                    <a:pt x="6" y="223"/>
                    <a:pt x="7" y="225"/>
                    <a:pt x="7" y="229"/>
                  </a:cubicBezTo>
                  <a:cubicBezTo>
                    <a:pt x="7" y="234"/>
                    <a:pt x="6" y="237"/>
                    <a:pt x="4" y="243"/>
                  </a:cubicBezTo>
                  <a:cubicBezTo>
                    <a:pt x="4" y="245"/>
                    <a:pt x="2" y="246"/>
                    <a:pt x="2" y="248"/>
                  </a:cubicBezTo>
                  <a:cubicBezTo>
                    <a:pt x="0" y="256"/>
                    <a:pt x="0" y="261"/>
                    <a:pt x="0" y="269"/>
                  </a:cubicBezTo>
                  <a:cubicBezTo>
                    <a:pt x="0" y="273"/>
                    <a:pt x="2" y="276"/>
                    <a:pt x="2" y="280"/>
                  </a:cubicBezTo>
                  <a:cubicBezTo>
                    <a:pt x="2" y="281"/>
                    <a:pt x="2" y="282"/>
                    <a:pt x="1" y="283"/>
                  </a:cubicBezTo>
                  <a:cubicBezTo>
                    <a:pt x="1" y="283"/>
                    <a:pt x="1" y="283"/>
                    <a:pt x="1" y="283"/>
                  </a:cubicBezTo>
                  <a:cubicBezTo>
                    <a:pt x="76" y="309"/>
                    <a:pt x="150" y="332"/>
                    <a:pt x="222" y="352"/>
                  </a:cubicBezTo>
                  <a:cubicBezTo>
                    <a:pt x="222" y="352"/>
                    <a:pt x="222" y="352"/>
                    <a:pt x="222" y="352"/>
                  </a:cubicBezTo>
                  <a:cubicBezTo>
                    <a:pt x="273" y="367"/>
                    <a:pt x="325" y="381"/>
                    <a:pt x="379" y="39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7" name="Freeform 53"/>
            <p:cNvSpPr>
              <a:spLocks noEditPoints="1"/>
            </p:cNvSpPr>
            <p:nvPr/>
          </p:nvSpPr>
          <p:spPr bwMode="auto">
            <a:xfrm>
              <a:off x="1446212" y="3357563"/>
              <a:ext cx="977900" cy="850900"/>
            </a:xfrm>
            <a:custGeom>
              <a:avLst/>
              <a:gdLst/>
              <a:ahLst/>
              <a:cxnLst>
                <a:cxn ang="0">
                  <a:pos x="484" y="395"/>
                </a:cxn>
                <a:cxn ang="0">
                  <a:pos x="522" y="395"/>
                </a:cxn>
                <a:cxn ang="0">
                  <a:pos x="579" y="456"/>
                </a:cxn>
                <a:cxn ang="0">
                  <a:pos x="632" y="517"/>
                </a:cxn>
                <a:cxn ang="0">
                  <a:pos x="615" y="526"/>
                </a:cxn>
                <a:cxn ang="0">
                  <a:pos x="590" y="493"/>
                </a:cxn>
                <a:cxn ang="0">
                  <a:pos x="556" y="445"/>
                </a:cxn>
                <a:cxn ang="0">
                  <a:pos x="533" y="438"/>
                </a:cxn>
                <a:cxn ang="0">
                  <a:pos x="518" y="430"/>
                </a:cxn>
                <a:cxn ang="0">
                  <a:pos x="488" y="416"/>
                </a:cxn>
                <a:cxn ang="0">
                  <a:pos x="462" y="392"/>
                </a:cxn>
                <a:cxn ang="0">
                  <a:pos x="429" y="383"/>
                </a:cxn>
                <a:cxn ang="0">
                  <a:pos x="374" y="361"/>
                </a:cxn>
                <a:cxn ang="0">
                  <a:pos x="337" y="338"/>
                </a:cxn>
                <a:cxn ang="0">
                  <a:pos x="270" y="384"/>
                </a:cxn>
                <a:cxn ang="0">
                  <a:pos x="279" y="352"/>
                </a:cxn>
                <a:cxn ang="0">
                  <a:pos x="306" y="327"/>
                </a:cxn>
                <a:cxn ang="0">
                  <a:pos x="243" y="363"/>
                </a:cxn>
                <a:cxn ang="0">
                  <a:pos x="215" y="409"/>
                </a:cxn>
                <a:cxn ang="0">
                  <a:pos x="143" y="442"/>
                </a:cxn>
                <a:cxn ang="0">
                  <a:pos x="70" y="446"/>
                </a:cxn>
                <a:cxn ang="0">
                  <a:pos x="48" y="451"/>
                </a:cxn>
                <a:cxn ang="0">
                  <a:pos x="123" y="425"/>
                </a:cxn>
                <a:cxn ang="0">
                  <a:pos x="177" y="373"/>
                </a:cxn>
                <a:cxn ang="0">
                  <a:pos x="150" y="366"/>
                </a:cxn>
                <a:cxn ang="0">
                  <a:pos x="106" y="357"/>
                </a:cxn>
                <a:cxn ang="0">
                  <a:pos x="109" y="309"/>
                </a:cxn>
                <a:cxn ang="0">
                  <a:pos x="78" y="279"/>
                </a:cxn>
                <a:cxn ang="0">
                  <a:pos x="92" y="274"/>
                </a:cxn>
                <a:cxn ang="0">
                  <a:pos x="118" y="211"/>
                </a:cxn>
                <a:cxn ang="0">
                  <a:pos x="167" y="213"/>
                </a:cxn>
                <a:cxn ang="0">
                  <a:pos x="170" y="178"/>
                </a:cxn>
                <a:cxn ang="0">
                  <a:pos x="121" y="151"/>
                </a:cxn>
                <a:cxn ang="0">
                  <a:pos x="121" y="122"/>
                </a:cxn>
                <a:cxn ang="0">
                  <a:pos x="173" y="112"/>
                </a:cxn>
                <a:cxn ang="0">
                  <a:pos x="208" y="129"/>
                </a:cxn>
                <a:cxn ang="0">
                  <a:pos x="228" y="137"/>
                </a:cxn>
                <a:cxn ang="0">
                  <a:pos x="190" y="97"/>
                </a:cxn>
                <a:cxn ang="0">
                  <a:pos x="194" y="38"/>
                </a:cxn>
                <a:cxn ang="0">
                  <a:pos x="277" y="13"/>
                </a:cxn>
                <a:cxn ang="0">
                  <a:pos x="319" y="4"/>
                </a:cxn>
                <a:cxn ang="0">
                  <a:pos x="361" y="18"/>
                </a:cxn>
                <a:cxn ang="0">
                  <a:pos x="420" y="52"/>
                </a:cxn>
                <a:cxn ang="0">
                  <a:pos x="584" y="504"/>
                </a:cxn>
                <a:cxn ang="0">
                  <a:pos x="607" y="533"/>
                </a:cxn>
                <a:cxn ang="0">
                  <a:pos x="572" y="513"/>
                </a:cxn>
                <a:cxn ang="0">
                  <a:pos x="584" y="540"/>
                </a:cxn>
                <a:cxn ang="0">
                  <a:pos x="587" y="522"/>
                </a:cxn>
                <a:cxn ang="0">
                  <a:pos x="556" y="506"/>
                </a:cxn>
                <a:cxn ang="0">
                  <a:pos x="560" y="479"/>
                </a:cxn>
                <a:cxn ang="0">
                  <a:pos x="547" y="486"/>
                </a:cxn>
                <a:cxn ang="0">
                  <a:pos x="551" y="468"/>
                </a:cxn>
                <a:cxn ang="0">
                  <a:pos x="517" y="452"/>
                </a:cxn>
                <a:cxn ang="0">
                  <a:pos x="538" y="451"/>
                </a:cxn>
                <a:cxn ang="0">
                  <a:pos x="237" y="414"/>
                </a:cxn>
                <a:cxn ang="0">
                  <a:pos x="220" y="431"/>
                </a:cxn>
                <a:cxn ang="0">
                  <a:pos x="214" y="440"/>
                </a:cxn>
                <a:cxn ang="0">
                  <a:pos x="243" y="427"/>
                </a:cxn>
                <a:cxn ang="0">
                  <a:pos x="5" y="461"/>
                </a:cxn>
                <a:cxn ang="0">
                  <a:pos x="44" y="282"/>
                </a:cxn>
                <a:cxn ang="0">
                  <a:pos x="42" y="148"/>
                </a:cxn>
                <a:cxn ang="0">
                  <a:pos x="67" y="178"/>
                </a:cxn>
              </a:cxnLst>
              <a:rect l="0" t="0" r="r" b="b"/>
              <a:pathLst>
                <a:path w="633" h="551">
                  <a:moveTo>
                    <a:pt x="480" y="71"/>
                  </a:moveTo>
                  <a:cubicBezTo>
                    <a:pt x="444" y="369"/>
                    <a:pt x="444" y="369"/>
                    <a:pt x="444" y="369"/>
                  </a:cubicBezTo>
                  <a:cubicBezTo>
                    <a:pt x="449" y="372"/>
                    <a:pt x="452" y="374"/>
                    <a:pt x="458" y="375"/>
                  </a:cubicBezTo>
                  <a:cubicBezTo>
                    <a:pt x="459" y="376"/>
                    <a:pt x="460" y="377"/>
                    <a:pt x="462" y="377"/>
                  </a:cubicBezTo>
                  <a:cubicBezTo>
                    <a:pt x="464" y="377"/>
                    <a:pt x="465" y="373"/>
                    <a:pt x="467" y="373"/>
                  </a:cubicBezTo>
                  <a:cubicBezTo>
                    <a:pt x="469" y="373"/>
                    <a:pt x="471" y="373"/>
                    <a:pt x="473" y="374"/>
                  </a:cubicBezTo>
                  <a:cubicBezTo>
                    <a:pt x="475" y="376"/>
                    <a:pt x="473" y="379"/>
                    <a:pt x="475" y="382"/>
                  </a:cubicBezTo>
                  <a:cubicBezTo>
                    <a:pt x="475" y="383"/>
                    <a:pt x="476" y="382"/>
                    <a:pt x="477" y="383"/>
                  </a:cubicBezTo>
                  <a:cubicBezTo>
                    <a:pt x="480" y="387"/>
                    <a:pt x="481" y="391"/>
                    <a:pt x="484" y="395"/>
                  </a:cubicBezTo>
                  <a:cubicBezTo>
                    <a:pt x="487" y="398"/>
                    <a:pt x="491" y="398"/>
                    <a:pt x="494" y="401"/>
                  </a:cubicBezTo>
                  <a:cubicBezTo>
                    <a:pt x="495" y="402"/>
                    <a:pt x="495" y="403"/>
                    <a:pt x="496" y="404"/>
                  </a:cubicBezTo>
                  <a:cubicBezTo>
                    <a:pt x="498" y="409"/>
                    <a:pt x="499" y="411"/>
                    <a:pt x="500" y="416"/>
                  </a:cubicBezTo>
                  <a:cubicBezTo>
                    <a:pt x="504" y="413"/>
                    <a:pt x="507" y="412"/>
                    <a:pt x="512" y="410"/>
                  </a:cubicBezTo>
                  <a:cubicBezTo>
                    <a:pt x="514" y="409"/>
                    <a:pt x="515" y="407"/>
                    <a:pt x="516" y="404"/>
                  </a:cubicBezTo>
                  <a:cubicBezTo>
                    <a:pt x="516" y="403"/>
                    <a:pt x="516" y="402"/>
                    <a:pt x="516" y="401"/>
                  </a:cubicBezTo>
                  <a:cubicBezTo>
                    <a:pt x="517" y="400"/>
                    <a:pt x="518" y="401"/>
                    <a:pt x="518" y="401"/>
                  </a:cubicBezTo>
                  <a:cubicBezTo>
                    <a:pt x="520" y="400"/>
                    <a:pt x="520" y="398"/>
                    <a:pt x="521" y="397"/>
                  </a:cubicBezTo>
                  <a:cubicBezTo>
                    <a:pt x="521" y="396"/>
                    <a:pt x="521" y="395"/>
                    <a:pt x="522" y="395"/>
                  </a:cubicBezTo>
                  <a:cubicBezTo>
                    <a:pt x="523" y="393"/>
                    <a:pt x="525" y="394"/>
                    <a:pt x="528" y="394"/>
                  </a:cubicBezTo>
                  <a:cubicBezTo>
                    <a:pt x="531" y="394"/>
                    <a:pt x="534" y="392"/>
                    <a:pt x="536" y="395"/>
                  </a:cubicBezTo>
                  <a:cubicBezTo>
                    <a:pt x="538" y="398"/>
                    <a:pt x="539" y="399"/>
                    <a:pt x="540" y="402"/>
                  </a:cubicBezTo>
                  <a:cubicBezTo>
                    <a:pt x="541" y="404"/>
                    <a:pt x="541" y="405"/>
                    <a:pt x="543" y="406"/>
                  </a:cubicBezTo>
                  <a:cubicBezTo>
                    <a:pt x="543" y="407"/>
                    <a:pt x="544" y="406"/>
                    <a:pt x="545" y="407"/>
                  </a:cubicBezTo>
                  <a:cubicBezTo>
                    <a:pt x="550" y="411"/>
                    <a:pt x="553" y="414"/>
                    <a:pt x="556" y="419"/>
                  </a:cubicBezTo>
                  <a:cubicBezTo>
                    <a:pt x="560" y="426"/>
                    <a:pt x="564" y="430"/>
                    <a:pt x="568" y="437"/>
                  </a:cubicBezTo>
                  <a:cubicBezTo>
                    <a:pt x="570" y="441"/>
                    <a:pt x="573" y="444"/>
                    <a:pt x="575" y="448"/>
                  </a:cubicBezTo>
                  <a:cubicBezTo>
                    <a:pt x="577" y="451"/>
                    <a:pt x="578" y="453"/>
                    <a:pt x="579" y="456"/>
                  </a:cubicBezTo>
                  <a:cubicBezTo>
                    <a:pt x="581" y="460"/>
                    <a:pt x="583" y="462"/>
                    <a:pt x="586" y="466"/>
                  </a:cubicBezTo>
                  <a:cubicBezTo>
                    <a:pt x="587" y="469"/>
                    <a:pt x="587" y="472"/>
                    <a:pt x="589" y="475"/>
                  </a:cubicBezTo>
                  <a:cubicBezTo>
                    <a:pt x="590" y="476"/>
                    <a:pt x="591" y="476"/>
                    <a:pt x="591" y="476"/>
                  </a:cubicBezTo>
                  <a:cubicBezTo>
                    <a:pt x="592" y="478"/>
                    <a:pt x="593" y="479"/>
                    <a:pt x="593" y="480"/>
                  </a:cubicBezTo>
                  <a:cubicBezTo>
                    <a:pt x="595" y="484"/>
                    <a:pt x="597" y="487"/>
                    <a:pt x="602" y="489"/>
                  </a:cubicBezTo>
                  <a:cubicBezTo>
                    <a:pt x="607" y="492"/>
                    <a:pt x="610" y="492"/>
                    <a:pt x="615" y="496"/>
                  </a:cubicBezTo>
                  <a:cubicBezTo>
                    <a:pt x="619" y="500"/>
                    <a:pt x="621" y="502"/>
                    <a:pt x="626" y="505"/>
                  </a:cubicBezTo>
                  <a:cubicBezTo>
                    <a:pt x="629" y="508"/>
                    <a:pt x="633" y="509"/>
                    <a:pt x="633" y="513"/>
                  </a:cubicBezTo>
                  <a:cubicBezTo>
                    <a:pt x="633" y="514"/>
                    <a:pt x="633" y="515"/>
                    <a:pt x="632" y="517"/>
                  </a:cubicBezTo>
                  <a:cubicBezTo>
                    <a:pt x="632" y="521"/>
                    <a:pt x="631" y="524"/>
                    <a:pt x="631" y="528"/>
                  </a:cubicBezTo>
                  <a:cubicBezTo>
                    <a:pt x="631" y="528"/>
                    <a:pt x="631" y="528"/>
                    <a:pt x="631" y="528"/>
                  </a:cubicBezTo>
                  <a:cubicBezTo>
                    <a:pt x="628" y="532"/>
                    <a:pt x="626" y="534"/>
                    <a:pt x="623" y="538"/>
                  </a:cubicBezTo>
                  <a:cubicBezTo>
                    <a:pt x="621" y="541"/>
                    <a:pt x="621" y="543"/>
                    <a:pt x="618" y="543"/>
                  </a:cubicBezTo>
                  <a:cubicBezTo>
                    <a:pt x="617" y="543"/>
                    <a:pt x="617" y="542"/>
                    <a:pt x="616" y="542"/>
                  </a:cubicBezTo>
                  <a:cubicBezTo>
                    <a:pt x="616" y="539"/>
                    <a:pt x="618" y="537"/>
                    <a:pt x="620" y="535"/>
                  </a:cubicBezTo>
                  <a:cubicBezTo>
                    <a:pt x="619" y="534"/>
                    <a:pt x="620" y="533"/>
                    <a:pt x="619" y="533"/>
                  </a:cubicBezTo>
                  <a:cubicBezTo>
                    <a:pt x="618" y="532"/>
                    <a:pt x="616" y="533"/>
                    <a:pt x="615" y="532"/>
                  </a:cubicBezTo>
                  <a:cubicBezTo>
                    <a:pt x="614" y="530"/>
                    <a:pt x="615" y="529"/>
                    <a:pt x="615" y="526"/>
                  </a:cubicBezTo>
                  <a:cubicBezTo>
                    <a:pt x="615" y="524"/>
                    <a:pt x="614" y="523"/>
                    <a:pt x="614" y="520"/>
                  </a:cubicBezTo>
                  <a:cubicBezTo>
                    <a:pt x="612" y="516"/>
                    <a:pt x="610" y="514"/>
                    <a:pt x="608" y="509"/>
                  </a:cubicBezTo>
                  <a:cubicBezTo>
                    <a:pt x="608" y="509"/>
                    <a:pt x="607" y="509"/>
                    <a:pt x="606" y="509"/>
                  </a:cubicBezTo>
                  <a:cubicBezTo>
                    <a:pt x="605" y="509"/>
                    <a:pt x="604" y="511"/>
                    <a:pt x="602" y="511"/>
                  </a:cubicBezTo>
                  <a:cubicBezTo>
                    <a:pt x="602" y="511"/>
                    <a:pt x="601" y="510"/>
                    <a:pt x="601" y="510"/>
                  </a:cubicBezTo>
                  <a:cubicBezTo>
                    <a:pt x="601" y="508"/>
                    <a:pt x="601" y="506"/>
                    <a:pt x="601" y="504"/>
                  </a:cubicBezTo>
                  <a:cubicBezTo>
                    <a:pt x="598" y="504"/>
                    <a:pt x="597" y="504"/>
                    <a:pt x="595" y="503"/>
                  </a:cubicBezTo>
                  <a:cubicBezTo>
                    <a:pt x="594" y="502"/>
                    <a:pt x="594" y="501"/>
                    <a:pt x="594" y="499"/>
                  </a:cubicBezTo>
                  <a:cubicBezTo>
                    <a:pt x="593" y="497"/>
                    <a:pt x="591" y="496"/>
                    <a:pt x="590" y="493"/>
                  </a:cubicBezTo>
                  <a:cubicBezTo>
                    <a:pt x="589" y="490"/>
                    <a:pt x="589" y="487"/>
                    <a:pt x="588" y="484"/>
                  </a:cubicBezTo>
                  <a:cubicBezTo>
                    <a:pt x="582" y="484"/>
                    <a:pt x="582" y="484"/>
                    <a:pt x="582" y="484"/>
                  </a:cubicBezTo>
                  <a:cubicBezTo>
                    <a:pt x="582" y="481"/>
                    <a:pt x="583" y="479"/>
                    <a:pt x="581" y="477"/>
                  </a:cubicBezTo>
                  <a:cubicBezTo>
                    <a:pt x="578" y="475"/>
                    <a:pt x="574" y="477"/>
                    <a:pt x="572" y="474"/>
                  </a:cubicBezTo>
                  <a:cubicBezTo>
                    <a:pt x="569" y="472"/>
                    <a:pt x="570" y="469"/>
                    <a:pt x="568" y="466"/>
                  </a:cubicBezTo>
                  <a:cubicBezTo>
                    <a:pt x="567" y="464"/>
                    <a:pt x="565" y="463"/>
                    <a:pt x="565" y="460"/>
                  </a:cubicBezTo>
                  <a:cubicBezTo>
                    <a:pt x="565" y="458"/>
                    <a:pt x="568" y="457"/>
                    <a:pt x="568" y="455"/>
                  </a:cubicBezTo>
                  <a:cubicBezTo>
                    <a:pt x="568" y="452"/>
                    <a:pt x="565" y="452"/>
                    <a:pt x="563" y="450"/>
                  </a:cubicBezTo>
                  <a:cubicBezTo>
                    <a:pt x="560" y="448"/>
                    <a:pt x="557" y="448"/>
                    <a:pt x="556" y="445"/>
                  </a:cubicBezTo>
                  <a:cubicBezTo>
                    <a:pt x="554" y="442"/>
                    <a:pt x="555" y="440"/>
                    <a:pt x="553" y="439"/>
                  </a:cubicBezTo>
                  <a:cubicBezTo>
                    <a:pt x="550" y="436"/>
                    <a:pt x="547" y="438"/>
                    <a:pt x="543" y="435"/>
                  </a:cubicBezTo>
                  <a:cubicBezTo>
                    <a:pt x="539" y="432"/>
                    <a:pt x="540" y="427"/>
                    <a:pt x="539" y="422"/>
                  </a:cubicBezTo>
                  <a:cubicBezTo>
                    <a:pt x="536" y="415"/>
                    <a:pt x="534" y="412"/>
                    <a:pt x="530" y="405"/>
                  </a:cubicBezTo>
                  <a:cubicBezTo>
                    <a:pt x="530" y="412"/>
                    <a:pt x="530" y="412"/>
                    <a:pt x="530" y="412"/>
                  </a:cubicBezTo>
                  <a:cubicBezTo>
                    <a:pt x="530" y="417"/>
                    <a:pt x="532" y="420"/>
                    <a:pt x="534" y="426"/>
                  </a:cubicBezTo>
                  <a:cubicBezTo>
                    <a:pt x="537" y="431"/>
                    <a:pt x="539" y="433"/>
                    <a:pt x="542" y="438"/>
                  </a:cubicBezTo>
                  <a:cubicBezTo>
                    <a:pt x="541" y="439"/>
                    <a:pt x="540" y="441"/>
                    <a:pt x="538" y="441"/>
                  </a:cubicBezTo>
                  <a:cubicBezTo>
                    <a:pt x="536" y="441"/>
                    <a:pt x="535" y="439"/>
                    <a:pt x="533" y="438"/>
                  </a:cubicBezTo>
                  <a:cubicBezTo>
                    <a:pt x="531" y="436"/>
                    <a:pt x="530" y="434"/>
                    <a:pt x="528" y="433"/>
                  </a:cubicBezTo>
                  <a:cubicBezTo>
                    <a:pt x="527" y="433"/>
                    <a:pt x="526" y="433"/>
                    <a:pt x="526" y="433"/>
                  </a:cubicBezTo>
                  <a:cubicBezTo>
                    <a:pt x="523" y="431"/>
                    <a:pt x="522" y="429"/>
                    <a:pt x="521" y="426"/>
                  </a:cubicBezTo>
                  <a:cubicBezTo>
                    <a:pt x="521" y="424"/>
                    <a:pt x="521" y="420"/>
                    <a:pt x="519" y="420"/>
                  </a:cubicBezTo>
                  <a:cubicBezTo>
                    <a:pt x="517" y="420"/>
                    <a:pt x="517" y="422"/>
                    <a:pt x="515" y="422"/>
                  </a:cubicBezTo>
                  <a:cubicBezTo>
                    <a:pt x="511" y="422"/>
                    <a:pt x="510" y="420"/>
                    <a:pt x="507" y="417"/>
                  </a:cubicBezTo>
                  <a:cubicBezTo>
                    <a:pt x="507" y="417"/>
                    <a:pt x="506" y="418"/>
                    <a:pt x="505" y="417"/>
                  </a:cubicBezTo>
                  <a:cubicBezTo>
                    <a:pt x="507" y="422"/>
                    <a:pt x="508" y="424"/>
                    <a:pt x="512" y="427"/>
                  </a:cubicBezTo>
                  <a:cubicBezTo>
                    <a:pt x="514" y="428"/>
                    <a:pt x="516" y="428"/>
                    <a:pt x="518" y="430"/>
                  </a:cubicBezTo>
                  <a:cubicBezTo>
                    <a:pt x="519" y="431"/>
                    <a:pt x="521" y="431"/>
                    <a:pt x="521" y="433"/>
                  </a:cubicBezTo>
                  <a:cubicBezTo>
                    <a:pt x="521" y="434"/>
                    <a:pt x="521" y="435"/>
                    <a:pt x="520" y="435"/>
                  </a:cubicBezTo>
                  <a:cubicBezTo>
                    <a:pt x="518" y="435"/>
                    <a:pt x="516" y="435"/>
                    <a:pt x="514" y="436"/>
                  </a:cubicBezTo>
                  <a:cubicBezTo>
                    <a:pt x="513" y="438"/>
                    <a:pt x="512" y="439"/>
                    <a:pt x="510" y="439"/>
                  </a:cubicBezTo>
                  <a:cubicBezTo>
                    <a:pt x="508" y="439"/>
                    <a:pt x="507" y="438"/>
                    <a:pt x="505" y="437"/>
                  </a:cubicBezTo>
                  <a:cubicBezTo>
                    <a:pt x="502" y="436"/>
                    <a:pt x="499" y="436"/>
                    <a:pt x="498" y="433"/>
                  </a:cubicBezTo>
                  <a:cubicBezTo>
                    <a:pt x="496" y="431"/>
                    <a:pt x="496" y="429"/>
                    <a:pt x="495" y="426"/>
                  </a:cubicBezTo>
                  <a:cubicBezTo>
                    <a:pt x="493" y="423"/>
                    <a:pt x="491" y="423"/>
                    <a:pt x="490" y="420"/>
                  </a:cubicBezTo>
                  <a:cubicBezTo>
                    <a:pt x="489" y="419"/>
                    <a:pt x="489" y="418"/>
                    <a:pt x="488" y="416"/>
                  </a:cubicBezTo>
                  <a:cubicBezTo>
                    <a:pt x="487" y="415"/>
                    <a:pt x="486" y="415"/>
                    <a:pt x="485" y="413"/>
                  </a:cubicBezTo>
                  <a:cubicBezTo>
                    <a:pt x="483" y="410"/>
                    <a:pt x="485" y="407"/>
                    <a:pt x="484" y="403"/>
                  </a:cubicBezTo>
                  <a:cubicBezTo>
                    <a:pt x="484" y="404"/>
                    <a:pt x="483" y="404"/>
                    <a:pt x="483" y="404"/>
                  </a:cubicBezTo>
                  <a:cubicBezTo>
                    <a:pt x="481" y="405"/>
                    <a:pt x="480" y="407"/>
                    <a:pt x="478" y="407"/>
                  </a:cubicBezTo>
                  <a:cubicBezTo>
                    <a:pt x="475" y="407"/>
                    <a:pt x="472" y="406"/>
                    <a:pt x="470" y="404"/>
                  </a:cubicBezTo>
                  <a:cubicBezTo>
                    <a:pt x="472" y="403"/>
                    <a:pt x="472" y="403"/>
                    <a:pt x="472" y="403"/>
                  </a:cubicBezTo>
                  <a:cubicBezTo>
                    <a:pt x="469" y="402"/>
                    <a:pt x="467" y="402"/>
                    <a:pt x="465" y="399"/>
                  </a:cubicBezTo>
                  <a:cubicBezTo>
                    <a:pt x="464" y="398"/>
                    <a:pt x="463" y="398"/>
                    <a:pt x="463" y="398"/>
                  </a:cubicBezTo>
                  <a:cubicBezTo>
                    <a:pt x="462" y="396"/>
                    <a:pt x="462" y="394"/>
                    <a:pt x="462" y="392"/>
                  </a:cubicBezTo>
                  <a:cubicBezTo>
                    <a:pt x="465" y="392"/>
                    <a:pt x="467" y="392"/>
                    <a:pt x="470" y="392"/>
                  </a:cubicBezTo>
                  <a:cubicBezTo>
                    <a:pt x="470" y="388"/>
                    <a:pt x="470" y="388"/>
                    <a:pt x="470" y="388"/>
                  </a:cubicBezTo>
                  <a:cubicBezTo>
                    <a:pt x="469" y="387"/>
                    <a:pt x="469" y="385"/>
                    <a:pt x="467" y="385"/>
                  </a:cubicBezTo>
                  <a:cubicBezTo>
                    <a:pt x="465" y="385"/>
                    <a:pt x="463" y="387"/>
                    <a:pt x="461" y="387"/>
                  </a:cubicBezTo>
                  <a:cubicBezTo>
                    <a:pt x="457" y="389"/>
                    <a:pt x="454" y="390"/>
                    <a:pt x="450" y="390"/>
                  </a:cubicBezTo>
                  <a:cubicBezTo>
                    <a:pt x="447" y="390"/>
                    <a:pt x="445" y="389"/>
                    <a:pt x="442" y="388"/>
                  </a:cubicBezTo>
                  <a:cubicBezTo>
                    <a:pt x="440" y="388"/>
                    <a:pt x="439" y="388"/>
                    <a:pt x="438" y="387"/>
                  </a:cubicBezTo>
                  <a:cubicBezTo>
                    <a:pt x="436" y="385"/>
                    <a:pt x="437" y="381"/>
                    <a:pt x="434" y="381"/>
                  </a:cubicBezTo>
                  <a:cubicBezTo>
                    <a:pt x="432" y="381"/>
                    <a:pt x="431" y="383"/>
                    <a:pt x="429" y="383"/>
                  </a:cubicBezTo>
                  <a:cubicBezTo>
                    <a:pt x="427" y="383"/>
                    <a:pt x="426" y="381"/>
                    <a:pt x="424" y="380"/>
                  </a:cubicBezTo>
                  <a:cubicBezTo>
                    <a:pt x="421" y="379"/>
                    <a:pt x="420" y="379"/>
                    <a:pt x="418" y="379"/>
                  </a:cubicBezTo>
                  <a:cubicBezTo>
                    <a:pt x="415" y="378"/>
                    <a:pt x="413" y="377"/>
                    <a:pt x="410" y="377"/>
                  </a:cubicBezTo>
                  <a:cubicBezTo>
                    <a:pt x="399" y="377"/>
                    <a:pt x="399" y="377"/>
                    <a:pt x="399" y="377"/>
                  </a:cubicBezTo>
                  <a:cubicBezTo>
                    <a:pt x="396" y="377"/>
                    <a:pt x="395" y="374"/>
                    <a:pt x="394" y="373"/>
                  </a:cubicBezTo>
                  <a:cubicBezTo>
                    <a:pt x="392" y="372"/>
                    <a:pt x="389" y="372"/>
                    <a:pt x="388" y="370"/>
                  </a:cubicBezTo>
                  <a:cubicBezTo>
                    <a:pt x="385" y="367"/>
                    <a:pt x="385" y="364"/>
                    <a:pt x="384" y="359"/>
                  </a:cubicBezTo>
                  <a:cubicBezTo>
                    <a:pt x="381" y="359"/>
                    <a:pt x="381" y="359"/>
                    <a:pt x="381" y="359"/>
                  </a:cubicBezTo>
                  <a:cubicBezTo>
                    <a:pt x="378" y="359"/>
                    <a:pt x="377" y="361"/>
                    <a:pt x="374" y="361"/>
                  </a:cubicBezTo>
                  <a:cubicBezTo>
                    <a:pt x="372" y="361"/>
                    <a:pt x="372" y="359"/>
                    <a:pt x="371" y="358"/>
                  </a:cubicBezTo>
                  <a:cubicBezTo>
                    <a:pt x="370" y="356"/>
                    <a:pt x="369" y="355"/>
                    <a:pt x="367" y="354"/>
                  </a:cubicBezTo>
                  <a:cubicBezTo>
                    <a:pt x="365" y="353"/>
                    <a:pt x="364" y="352"/>
                    <a:pt x="362" y="351"/>
                  </a:cubicBezTo>
                  <a:cubicBezTo>
                    <a:pt x="360" y="350"/>
                    <a:pt x="358" y="349"/>
                    <a:pt x="358" y="347"/>
                  </a:cubicBezTo>
                  <a:cubicBezTo>
                    <a:pt x="358" y="343"/>
                    <a:pt x="359" y="341"/>
                    <a:pt x="360" y="338"/>
                  </a:cubicBezTo>
                  <a:cubicBezTo>
                    <a:pt x="357" y="339"/>
                    <a:pt x="355" y="339"/>
                    <a:pt x="352" y="340"/>
                  </a:cubicBezTo>
                  <a:cubicBezTo>
                    <a:pt x="350" y="341"/>
                    <a:pt x="349" y="342"/>
                    <a:pt x="347" y="342"/>
                  </a:cubicBezTo>
                  <a:cubicBezTo>
                    <a:pt x="344" y="342"/>
                    <a:pt x="343" y="342"/>
                    <a:pt x="341" y="342"/>
                  </a:cubicBezTo>
                  <a:cubicBezTo>
                    <a:pt x="340" y="340"/>
                    <a:pt x="340" y="338"/>
                    <a:pt x="337" y="338"/>
                  </a:cubicBezTo>
                  <a:cubicBezTo>
                    <a:pt x="334" y="338"/>
                    <a:pt x="333" y="342"/>
                    <a:pt x="331" y="345"/>
                  </a:cubicBezTo>
                  <a:cubicBezTo>
                    <a:pt x="329" y="349"/>
                    <a:pt x="331" y="352"/>
                    <a:pt x="329" y="357"/>
                  </a:cubicBezTo>
                  <a:cubicBezTo>
                    <a:pt x="329" y="358"/>
                    <a:pt x="326" y="359"/>
                    <a:pt x="326" y="360"/>
                  </a:cubicBezTo>
                  <a:cubicBezTo>
                    <a:pt x="325" y="363"/>
                    <a:pt x="326" y="365"/>
                    <a:pt x="324" y="366"/>
                  </a:cubicBezTo>
                  <a:cubicBezTo>
                    <a:pt x="322" y="368"/>
                    <a:pt x="320" y="367"/>
                    <a:pt x="318" y="368"/>
                  </a:cubicBezTo>
                  <a:cubicBezTo>
                    <a:pt x="316" y="368"/>
                    <a:pt x="314" y="369"/>
                    <a:pt x="312" y="370"/>
                  </a:cubicBezTo>
                  <a:cubicBezTo>
                    <a:pt x="305" y="374"/>
                    <a:pt x="300" y="374"/>
                    <a:pt x="292" y="376"/>
                  </a:cubicBezTo>
                  <a:cubicBezTo>
                    <a:pt x="286" y="377"/>
                    <a:pt x="283" y="378"/>
                    <a:pt x="278" y="380"/>
                  </a:cubicBezTo>
                  <a:cubicBezTo>
                    <a:pt x="275" y="382"/>
                    <a:pt x="274" y="384"/>
                    <a:pt x="270" y="384"/>
                  </a:cubicBezTo>
                  <a:cubicBezTo>
                    <a:pt x="268" y="384"/>
                    <a:pt x="266" y="383"/>
                    <a:pt x="264" y="382"/>
                  </a:cubicBezTo>
                  <a:cubicBezTo>
                    <a:pt x="265" y="380"/>
                    <a:pt x="265" y="378"/>
                    <a:pt x="267" y="378"/>
                  </a:cubicBezTo>
                  <a:cubicBezTo>
                    <a:pt x="270" y="377"/>
                    <a:pt x="272" y="377"/>
                    <a:pt x="275" y="376"/>
                  </a:cubicBezTo>
                  <a:cubicBezTo>
                    <a:pt x="279" y="374"/>
                    <a:pt x="281" y="371"/>
                    <a:pt x="283" y="366"/>
                  </a:cubicBezTo>
                  <a:cubicBezTo>
                    <a:pt x="282" y="366"/>
                    <a:pt x="281" y="366"/>
                    <a:pt x="279" y="367"/>
                  </a:cubicBezTo>
                  <a:cubicBezTo>
                    <a:pt x="276" y="368"/>
                    <a:pt x="275" y="370"/>
                    <a:pt x="272" y="370"/>
                  </a:cubicBezTo>
                  <a:cubicBezTo>
                    <a:pt x="271" y="370"/>
                    <a:pt x="270" y="369"/>
                    <a:pt x="270" y="368"/>
                  </a:cubicBezTo>
                  <a:cubicBezTo>
                    <a:pt x="270" y="364"/>
                    <a:pt x="273" y="363"/>
                    <a:pt x="275" y="360"/>
                  </a:cubicBezTo>
                  <a:cubicBezTo>
                    <a:pt x="276" y="357"/>
                    <a:pt x="277" y="355"/>
                    <a:pt x="279" y="352"/>
                  </a:cubicBezTo>
                  <a:cubicBezTo>
                    <a:pt x="279" y="351"/>
                    <a:pt x="281" y="351"/>
                    <a:pt x="281" y="351"/>
                  </a:cubicBezTo>
                  <a:cubicBezTo>
                    <a:pt x="282" y="348"/>
                    <a:pt x="282" y="346"/>
                    <a:pt x="283" y="343"/>
                  </a:cubicBezTo>
                  <a:cubicBezTo>
                    <a:pt x="285" y="340"/>
                    <a:pt x="288" y="339"/>
                    <a:pt x="291" y="337"/>
                  </a:cubicBezTo>
                  <a:cubicBezTo>
                    <a:pt x="292" y="336"/>
                    <a:pt x="293" y="334"/>
                    <a:pt x="295" y="334"/>
                  </a:cubicBezTo>
                  <a:cubicBezTo>
                    <a:pt x="299" y="334"/>
                    <a:pt x="301" y="339"/>
                    <a:pt x="306" y="339"/>
                  </a:cubicBezTo>
                  <a:cubicBezTo>
                    <a:pt x="308" y="339"/>
                    <a:pt x="309" y="337"/>
                    <a:pt x="311" y="337"/>
                  </a:cubicBezTo>
                  <a:cubicBezTo>
                    <a:pt x="314" y="337"/>
                    <a:pt x="315" y="338"/>
                    <a:pt x="317" y="338"/>
                  </a:cubicBezTo>
                  <a:cubicBezTo>
                    <a:pt x="318" y="338"/>
                    <a:pt x="318" y="336"/>
                    <a:pt x="319" y="336"/>
                  </a:cubicBezTo>
                  <a:cubicBezTo>
                    <a:pt x="315" y="332"/>
                    <a:pt x="311" y="330"/>
                    <a:pt x="306" y="327"/>
                  </a:cubicBezTo>
                  <a:cubicBezTo>
                    <a:pt x="303" y="325"/>
                    <a:pt x="302" y="323"/>
                    <a:pt x="299" y="321"/>
                  </a:cubicBezTo>
                  <a:cubicBezTo>
                    <a:pt x="294" y="328"/>
                    <a:pt x="288" y="330"/>
                    <a:pt x="280" y="334"/>
                  </a:cubicBezTo>
                  <a:cubicBezTo>
                    <a:pt x="278" y="336"/>
                    <a:pt x="277" y="336"/>
                    <a:pt x="275" y="337"/>
                  </a:cubicBezTo>
                  <a:cubicBezTo>
                    <a:pt x="270" y="339"/>
                    <a:pt x="270" y="344"/>
                    <a:pt x="265" y="345"/>
                  </a:cubicBezTo>
                  <a:cubicBezTo>
                    <a:pt x="263" y="346"/>
                    <a:pt x="261" y="346"/>
                    <a:pt x="259" y="346"/>
                  </a:cubicBezTo>
                  <a:cubicBezTo>
                    <a:pt x="261" y="353"/>
                    <a:pt x="261" y="353"/>
                    <a:pt x="261" y="353"/>
                  </a:cubicBezTo>
                  <a:cubicBezTo>
                    <a:pt x="259" y="356"/>
                    <a:pt x="256" y="357"/>
                    <a:pt x="252" y="358"/>
                  </a:cubicBezTo>
                  <a:cubicBezTo>
                    <a:pt x="251" y="359"/>
                    <a:pt x="251" y="361"/>
                    <a:pt x="249" y="362"/>
                  </a:cubicBezTo>
                  <a:cubicBezTo>
                    <a:pt x="247" y="364"/>
                    <a:pt x="245" y="363"/>
                    <a:pt x="243" y="363"/>
                  </a:cubicBezTo>
                  <a:cubicBezTo>
                    <a:pt x="242" y="363"/>
                    <a:pt x="240" y="363"/>
                    <a:pt x="239" y="364"/>
                  </a:cubicBezTo>
                  <a:cubicBezTo>
                    <a:pt x="238" y="365"/>
                    <a:pt x="239" y="367"/>
                    <a:pt x="237" y="368"/>
                  </a:cubicBezTo>
                  <a:cubicBezTo>
                    <a:pt x="237" y="368"/>
                    <a:pt x="236" y="368"/>
                    <a:pt x="235" y="368"/>
                  </a:cubicBezTo>
                  <a:cubicBezTo>
                    <a:pt x="232" y="369"/>
                    <a:pt x="228" y="371"/>
                    <a:pt x="228" y="375"/>
                  </a:cubicBezTo>
                  <a:cubicBezTo>
                    <a:pt x="228" y="377"/>
                    <a:pt x="230" y="378"/>
                    <a:pt x="232" y="380"/>
                  </a:cubicBezTo>
                  <a:cubicBezTo>
                    <a:pt x="234" y="384"/>
                    <a:pt x="237" y="385"/>
                    <a:pt x="239" y="389"/>
                  </a:cubicBezTo>
                  <a:cubicBezTo>
                    <a:pt x="236" y="391"/>
                    <a:pt x="234" y="390"/>
                    <a:pt x="231" y="392"/>
                  </a:cubicBezTo>
                  <a:cubicBezTo>
                    <a:pt x="229" y="393"/>
                    <a:pt x="228" y="395"/>
                    <a:pt x="226" y="397"/>
                  </a:cubicBezTo>
                  <a:cubicBezTo>
                    <a:pt x="222" y="402"/>
                    <a:pt x="221" y="407"/>
                    <a:pt x="215" y="409"/>
                  </a:cubicBezTo>
                  <a:cubicBezTo>
                    <a:pt x="212" y="410"/>
                    <a:pt x="210" y="409"/>
                    <a:pt x="207" y="410"/>
                  </a:cubicBezTo>
                  <a:cubicBezTo>
                    <a:pt x="200" y="413"/>
                    <a:pt x="196" y="416"/>
                    <a:pt x="188" y="418"/>
                  </a:cubicBezTo>
                  <a:cubicBezTo>
                    <a:pt x="186" y="419"/>
                    <a:pt x="184" y="419"/>
                    <a:pt x="182" y="420"/>
                  </a:cubicBezTo>
                  <a:cubicBezTo>
                    <a:pt x="180" y="421"/>
                    <a:pt x="179" y="423"/>
                    <a:pt x="176" y="423"/>
                  </a:cubicBezTo>
                  <a:cubicBezTo>
                    <a:pt x="176" y="423"/>
                    <a:pt x="175" y="422"/>
                    <a:pt x="174" y="422"/>
                  </a:cubicBezTo>
                  <a:cubicBezTo>
                    <a:pt x="172" y="423"/>
                    <a:pt x="172" y="425"/>
                    <a:pt x="171" y="427"/>
                  </a:cubicBezTo>
                  <a:cubicBezTo>
                    <a:pt x="169" y="430"/>
                    <a:pt x="167" y="432"/>
                    <a:pt x="164" y="432"/>
                  </a:cubicBezTo>
                  <a:cubicBezTo>
                    <a:pt x="159" y="434"/>
                    <a:pt x="156" y="434"/>
                    <a:pt x="152" y="436"/>
                  </a:cubicBezTo>
                  <a:cubicBezTo>
                    <a:pt x="148" y="438"/>
                    <a:pt x="147" y="441"/>
                    <a:pt x="143" y="442"/>
                  </a:cubicBezTo>
                  <a:cubicBezTo>
                    <a:pt x="140" y="443"/>
                    <a:pt x="138" y="442"/>
                    <a:pt x="135" y="442"/>
                  </a:cubicBezTo>
                  <a:cubicBezTo>
                    <a:pt x="135" y="445"/>
                    <a:pt x="135" y="447"/>
                    <a:pt x="135" y="450"/>
                  </a:cubicBezTo>
                  <a:cubicBezTo>
                    <a:pt x="124" y="450"/>
                    <a:pt x="124" y="450"/>
                    <a:pt x="124" y="450"/>
                  </a:cubicBezTo>
                  <a:cubicBezTo>
                    <a:pt x="118" y="450"/>
                    <a:pt x="116" y="455"/>
                    <a:pt x="110" y="455"/>
                  </a:cubicBezTo>
                  <a:cubicBezTo>
                    <a:pt x="108" y="455"/>
                    <a:pt x="107" y="455"/>
                    <a:pt x="105" y="454"/>
                  </a:cubicBezTo>
                  <a:cubicBezTo>
                    <a:pt x="104" y="453"/>
                    <a:pt x="104" y="452"/>
                    <a:pt x="103" y="452"/>
                  </a:cubicBezTo>
                  <a:cubicBezTo>
                    <a:pt x="100" y="452"/>
                    <a:pt x="99" y="453"/>
                    <a:pt x="96" y="453"/>
                  </a:cubicBezTo>
                  <a:cubicBezTo>
                    <a:pt x="88" y="456"/>
                    <a:pt x="83" y="458"/>
                    <a:pt x="75" y="458"/>
                  </a:cubicBezTo>
                  <a:cubicBezTo>
                    <a:pt x="70" y="458"/>
                    <a:pt x="70" y="451"/>
                    <a:pt x="70" y="446"/>
                  </a:cubicBezTo>
                  <a:cubicBezTo>
                    <a:pt x="65" y="447"/>
                    <a:pt x="62" y="448"/>
                    <a:pt x="60" y="452"/>
                  </a:cubicBezTo>
                  <a:cubicBezTo>
                    <a:pt x="58" y="455"/>
                    <a:pt x="55" y="457"/>
                    <a:pt x="52" y="457"/>
                  </a:cubicBezTo>
                  <a:cubicBezTo>
                    <a:pt x="49" y="457"/>
                    <a:pt x="49" y="455"/>
                    <a:pt x="48" y="453"/>
                  </a:cubicBezTo>
                  <a:cubicBezTo>
                    <a:pt x="44" y="455"/>
                    <a:pt x="42" y="458"/>
                    <a:pt x="37" y="458"/>
                  </a:cubicBezTo>
                  <a:cubicBezTo>
                    <a:pt x="34" y="458"/>
                    <a:pt x="33" y="457"/>
                    <a:pt x="31" y="457"/>
                  </a:cubicBezTo>
                  <a:cubicBezTo>
                    <a:pt x="31" y="454"/>
                    <a:pt x="31" y="454"/>
                    <a:pt x="31" y="454"/>
                  </a:cubicBezTo>
                  <a:cubicBezTo>
                    <a:pt x="34" y="452"/>
                    <a:pt x="36" y="452"/>
                    <a:pt x="39" y="451"/>
                  </a:cubicBezTo>
                  <a:cubicBezTo>
                    <a:pt x="41" y="450"/>
                    <a:pt x="42" y="449"/>
                    <a:pt x="44" y="449"/>
                  </a:cubicBezTo>
                  <a:cubicBezTo>
                    <a:pt x="46" y="449"/>
                    <a:pt x="47" y="450"/>
                    <a:pt x="48" y="451"/>
                  </a:cubicBezTo>
                  <a:cubicBezTo>
                    <a:pt x="52" y="446"/>
                    <a:pt x="56" y="443"/>
                    <a:pt x="62" y="440"/>
                  </a:cubicBezTo>
                  <a:cubicBezTo>
                    <a:pt x="67" y="437"/>
                    <a:pt x="71" y="436"/>
                    <a:pt x="76" y="436"/>
                  </a:cubicBezTo>
                  <a:cubicBezTo>
                    <a:pt x="80" y="436"/>
                    <a:pt x="81" y="440"/>
                    <a:pt x="83" y="443"/>
                  </a:cubicBezTo>
                  <a:cubicBezTo>
                    <a:pt x="83" y="444"/>
                    <a:pt x="83" y="445"/>
                    <a:pt x="83" y="445"/>
                  </a:cubicBezTo>
                  <a:cubicBezTo>
                    <a:pt x="85" y="446"/>
                    <a:pt x="87" y="445"/>
                    <a:pt x="89" y="445"/>
                  </a:cubicBezTo>
                  <a:cubicBezTo>
                    <a:pt x="89" y="443"/>
                    <a:pt x="88" y="441"/>
                    <a:pt x="89" y="439"/>
                  </a:cubicBezTo>
                  <a:cubicBezTo>
                    <a:pt x="94" y="435"/>
                    <a:pt x="97" y="434"/>
                    <a:pt x="103" y="432"/>
                  </a:cubicBezTo>
                  <a:cubicBezTo>
                    <a:pt x="108" y="431"/>
                    <a:pt x="111" y="429"/>
                    <a:pt x="116" y="427"/>
                  </a:cubicBezTo>
                  <a:cubicBezTo>
                    <a:pt x="119" y="426"/>
                    <a:pt x="120" y="425"/>
                    <a:pt x="123" y="425"/>
                  </a:cubicBezTo>
                  <a:cubicBezTo>
                    <a:pt x="126" y="425"/>
                    <a:pt x="127" y="428"/>
                    <a:pt x="130" y="428"/>
                  </a:cubicBezTo>
                  <a:cubicBezTo>
                    <a:pt x="131" y="428"/>
                    <a:pt x="132" y="427"/>
                    <a:pt x="133" y="427"/>
                  </a:cubicBezTo>
                  <a:cubicBezTo>
                    <a:pt x="133" y="422"/>
                    <a:pt x="136" y="417"/>
                    <a:pt x="141" y="415"/>
                  </a:cubicBezTo>
                  <a:cubicBezTo>
                    <a:pt x="145" y="413"/>
                    <a:pt x="148" y="413"/>
                    <a:pt x="153" y="412"/>
                  </a:cubicBezTo>
                  <a:cubicBezTo>
                    <a:pt x="162" y="408"/>
                    <a:pt x="158" y="393"/>
                    <a:pt x="168" y="391"/>
                  </a:cubicBezTo>
                  <a:cubicBezTo>
                    <a:pt x="167" y="390"/>
                    <a:pt x="165" y="389"/>
                    <a:pt x="165" y="387"/>
                  </a:cubicBezTo>
                  <a:cubicBezTo>
                    <a:pt x="165" y="386"/>
                    <a:pt x="167" y="385"/>
                    <a:pt x="168" y="385"/>
                  </a:cubicBezTo>
                  <a:cubicBezTo>
                    <a:pt x="170" y="383"/>
                    <a:pt x="171" y="382"/>
                    <a:pt x="172" y="381"/>
                  </a:cubicBezTo>
                  <a:cubicBezTo>
                    <a:pt x="175" y="378"/>
                    <a:pt x="177" y="377"/>
                    <a:pt x="177" y="373"/>
                  </a:cubicBezTo>
                  <a:cubicBezTo>
                    <a:pt x="177" y="373"/>
                    <a:pt x="177" y="372"/>
                    <a:pt x="176" y="372"/>
                  </a:cubicBezTo>
                  <a:cubicBezTo>
                    <a:pt x="173" y="372"/>
                    <a:pt x="173" y="372"/>
                    <a:pt x="173" y="372"/>
                  </a:cubicBezTo>
                  <a:cubicBezTo>
                    <a:pt x="170" y="372"/>
                    <a:pt x="169" y="373"/>
                    <a:pt x="166" y="373"/>
                  </a:cubicBezTo>
                  <a:cubicBezTo>
                    <a:pt x="163" y="373"/>
                    <a:pt x="160" y="371"/>
                    <a:pt x="160" y="368"/>
                  </a:cubicBezTo>
                  <a:cubicBezTo>
                    <a:pt x="160" y="366"/>
                    <a:pt x="162" y="365"/>
                    <a:pt x="164" y="365"/>
                  </a:cubicBezTo>
                  <a:cubicBezTo>
                    <a:pt x="164" y="365"/>
                    <a:pt x="163" y="364"/>
                    <a:pt x="162" y="364"/>
                  </a:cubicBezTo>
                  <a:cubicBezTo>
                    <a:pt x="162" y="363"/>
                    <a:pt x="162" y="362"/>
                    <a:pt x="161" y="362"/>
                  </a:cubicBezTo>
                  <a:cubicBezTo>
                    <a:pt x="159" y="362"/>
                    <a:pt x="157" y="363"/>
                    <a:pt x="155" y="363"/>
                  </a:cubicBezTo>
                  <a:cubicBezTo>
                    <a:pt x="153" y="364"/>
                    <a:pt x="151" y="364"/>
                    <a:pt x="150" y="366"/>
                  </a:cubicBezTo>
                  <a:cubicBezTo>
                    <a:pt x="148" y="370"/>
                    <a:pt x="150" y="373"/>
                    <a:pt x="149" y="378"/>
                  </a:cubicBezTo>
                  <a:cubicBezTo>
                    <a:pt x="147" y="375"/>
                    <a:pt x="145" y="374"/>
                    <a:pt x="143" y="371"/>
                  </a:cubicBezTo>
                  <a:cubicBezTo>
                    <a:pt x="142" y="368"/>
                    <a:pt x="141" y="367"/>
                    <a:pt x="140" y="365"/>
                  </a:cubicBezTo>
                  <a:cubicBezTo>
                    <a:pt x="140" y="364"/>
                    <a:pt x="140" y="363"/>
                    <a:pt x="140" y="363"/>
                  </a:cubicBezTo>
                  <a:cubicBezTo>
                    <a:pt x="139" y="362"/>
                    <a:pt x="137" y="362"/>
                    <a:pt x="136" y="362"/>
                  </a:cubicBezTo>
                  <a:cubicBezTo>
                    <a:pt x="131" y="361"/>
                    <a:pt x="131" y="355"/>
                    <a:pt x="127" y="352"/>
                  </a:cubicBezTo>
                  <a:cubicBezTo>
                    <a:pt x="125" y="350"/>
                    <a:pt x="122" y="351"/>
                    <a:pt x="119" y="351"/>
                  </a:cubicBezTo>
                  <a:cubicBezTo>
                    <a:pt x="114" y="351"/>
                    <a:pt x="112" y="352"/>
                    <a:pt x="108" y="356"/>
                  </a:cubicBezTo>
                  <a:cubicBezTo>
                    <a:pt x="107" y="356"/>
                    <a:pt x="107" y="357"/>
                    <a:pt x="106" y="357"/>
                  </a:cubicBezTo>
                  <a:cubicBezTo>
                    <a:pt x="105" y="357"/>
                    <a:pt x="105" y="359"/>
                    <a:pt x="104" y="359"/>
                  </a:cubicBezTo>
                  <a:cubicBezTo>
                    <a:pt x="103" y="359"/>
                    <a:pt x="102" y="358"/>
                    <a:pt x="101" y="358"/>
                  </a:cubicBezTo>
                  <a:cubicBezTo>
                    <a:pt x="102" y="353"/>
                    <a:pt x="104" y="350"/>
                    <a:pt x="106" y="346"/>
                  </a:cubicBezTo>
                  <a:cubicBezTo>
                    <a:pt x="107" y="344"/>
                    <a:pt x="108" y="343"/>
                    <a:pt x="108" y="341"/>
                  </a:cubicBezTo>
                  <a:cubicBezTo>
                    <a:pt x="108" y="339"/>
                    <a:pt x="106" y="339"/>
                    <a:pt x="105" y="337"/>
                  </a:cubicBezTo>
                  <a:cubicBezTo>
                    <a:pt x="105" y="336"/>
                    <a:pt x="105" y="334"/>
                    <a:pt x="106" y="333"/>
                  </a:cubicBezTo>
                  <a:cubicBezTo>
                    <a:pt x="108" y="330"/>
                    <a:pt x="113" y="330"/>
                    <a:pt x="113" y="327"/>
                  </a:cubicBezTo>
                  <a:cubicBezTo>
                    <a:pt x="113" y="323"/>
                    <a:pt x="111" y="321"/>
                    <a:pt x="110" y="318"/>
                  </a:cubicBezTo>
                  <a:cubicBezTo>
                    <a:pt x="109" y="315"/>
                    <a:pt x="109" y="313"/>
                    <a:pt x="109" y="309"/>
                  </a:cubicBezTo>
                  <a:cubicBezTo>
                    <a:pt x="109" y="306"/>
                    <a:pt x="111" y="303"/>
                    <a:pt x="113" y="300"/>
                  </a:cubicBezTo>
                  <a:cubicBezTo>
                    <a:pt x="111" y="301"/>
                    <a:pt x="111" y="301"/>
                    <a:pt x="111" y="301"/>
                  </a:cubicBezTo>
                  <a:cubicBezTo>
                    <a:pt x="108" y="302"/>
                    <a:pt x="107" y="303"/>
                    <a:pt x="105" y="305"/>
                  </a:cubicBezTo>
                  <a:cubicBezTo>
                    <a:pt x="103" y="306"/>
                    <a:pt x="103" y="309"/>
                    <a:pt x="100" y="311"/>
                  </a:cubicBezTo>
                  <a:cubicBezTo>
                    <a:pt x="98" y="312"/>
                    <a:pt x="96" y="313"/>
                    <a:pt x="93" y="313"/>
                  </a:cubicBezTo>
                  <a:cubicBezTo>
                    <a:pt x="90" y="313"/>
                    <a:pt x="88" y="309"/>
                    <a:pt x="86" y="307"/>
                  </a:cubicBezTo>
                  <a:cubicBezTo>
                    <a:pt x="83" y="305"/>
                    <a:pt x="81" y="303"/>
                    <a:pt x="81" y="300"/>
                  </a:cubicBezTo>
                  <a:cubicBezTo>
                    <a:pt x="81" y="286"/>
                    <a:pt x="81" y="286"/>
                    <a:pt x="81" y="286"/>
                  </a:cubicBezTo>
                  <a:cubicBezTo>
                    <a:pt x="81" y="283"/>
                    <a:pt x="79" y="282"/>
                    <a:pt x="78" y="279"/>
                  </a:cubicBezTo>
                  <a:cubicBezTo>
                    <a:pt x="78" y="278"/>
                    <a:pt x="77" y="278"/>
                    <a:pt x="77" y="277"/>
                  </a:cubicBezTo>
                  <a:cubicBezTo>
                    <a:pt x="77" y="275"/>
                    <a:pt x="78" y="275"/>
                    <a:pt x="78" y="273"/>
                  </a:cubicBezTo>
                  <a:cubicBezTo>
                    <a:pt x="79" y="273"/>
                    <a:pt x="80" y="272"/>
                    <a:pt x="82" y="272"/>
                  </a:cubicBezTo>
                  <a:cubicBezTo>
                    <a:pt x="85" y="272"/>
                    <a:pt x="86" y="277"/>
                    <a:pt x="89" y="279"/>
                  </a:cubicBezTo>
                  <a:cubicBezTo>
                    <a:pt x="90" y="280"/>
                    <a:pt x="92" y="280"/>
                    <a:pt x="93" y="281"/>
                  </a:cubicBezTo>
                  <a:cubicBezTo>
                    <a:pt x="95" y="283"/>
                    <a:pt x="96" y="285"/>
                    <a:pt x="99" y="285"/>
                  </a:cubicBezTo>
                  <a:cubicBezTo>
                    <a:pt x="100" y="285"/>
                    <a:pt x="101" y="285"/>
                    <a:pt x="102" y="284"/>
                  </a:cubicBezTo>
                  <a:cubicBezTo>
                    <a:pt x="101" y="282"/>
                    <a:pt x="100" y="280"/>
                    <a:pt x="98" y="279"/>
                  </a:cubicBezTo>
                  <a:cubicBezTo>
                    <a:pt x="96" y="277"/>
                    <a:pt x="94" y="277"/>
                    <a:pt x="92" y="274"/>
                  </a:cubicBezTo>
                  <a:cubicBezTo>
                    <a:pt x="91" y="273"/>
                    <a:pt x="91" y="272"/>
                    <a:pt x="90" y="270"/>
                  </a:cubicBezTo>
                  <a:cubicBezTo>
                    <a:pt x="87" y="268"/>
                    <a:pt x="85" y="268"/>
                    <a:pt x="83" y="266"/>
                  </a:cubicBezTo>
                  <a:cubicBezTo>
                    <a:pt x="80" y="263"/>
                    <a:pt x="80" y="260"/>
                    <a:pt x="79" y="256"/>
                  </a:cubicBezTo>
                  <a:cubicBezTo>
                    <a:pt x="79" y="252"/>
                    <a:pt x="76" y="250"/>
                    <a:pt x="76" y="246"/>
                  </a:cubicBezTo>
                  <a:cubicBezTo>
                    <a:pt x="76" y="245"/>
                    <a:pt x="77" y="245"/>
                    <a:pt x="77" y="244"/>
                  </a:cubicBezTo>
                  <a:cubicBezTo>
                    <a:pt x="79" y="240"/>
                    <a:pt x="83" y="238"/>
                    <a:pt x="87" y="236"/>
                  </a:cubicBezTo>
                  <a:cubicBezTo>
                    <a:pt x="90" y="234"/>
                    <a:pt x="91" y="232"/>
                    <a:pt x="94" y="229"/>
                  </a:cubicBezTo>
                  <a:cubicBezTo>
                    <a:pt x="100" y="223"/>
                    <a:pt x="106" y="223"/>
                    <a:pt x="115" y="223"/>
                  </a:cubicBezTo>
                  <a:cubicBezTo>
                    <a:pt x="115" y="218"/>
                    <a:pt x="115" y="214"/>
                    <a:pt x="118" y="211"/>
                  </a:cubicBezTo>
                  <a:cubicBezTo>
                    <a:pt x="120" y="209"/>
                    <a:pt x="121" y="209"/>
                    <a:pt x="124" y="208"/>
                  </a:cubicBezTo>
                  <a:cubicBezTo>
                    <a:pt x="125" y="207"/>
                    <a:pt x="126" y="206"/>
                    <a:pt x="128" y="206"/>
                  </a:cubicBezTo>
                  <a:cubicBezTo>
                    <a:pt x="131" y="206"/>
                    <a:pt x="132" y="210"/>
                    <a:pt x="133" y="214"/>
                  </a:cubicBezTo>
                  <a:cubicBezTo>
                    <a:pt x="133" y="214"/>
                    <a:pt x="133" y="215"/>
                    <a:pt x="133" y="216"/>
                  </a:cubicBezTo>
                  <a:cubicBezTo>
                    <a:pt x="135" y="218"/>
                    <a:pt x="138" y="218"/>
                    <a:pt x="141" y="218"/>
                  </a:cubicBezTo>
                  <a:cubicBezTo>
                    <a:pt x="146" y="218"/>
                    <a:pt x="149" y="216"/>
                    <a:pt x="154" y="212"/>
                  </a:cubicBezTo>
                  <a:cubicBezTo>
                    <a:pt x="155" y="212"/>
                    <a:pt x="156" y="212"/>
                    <a:pt x="156" y="211"/>
                  </a:cubicBezTo>
                  <a:cubicBezTo>
                    <a:pt x="157" y="211"/>
                    <a:pt x="156" y="210"/>
                    <a:pt x="157" y="210"/>
                  </a:cubicBezTo>
                  <a:cubicBezTo>
                    <a:pt x="161" y="210"/>
                    <a:pt x="163" y="213"/>
                    <a:pt x="167" y="213"/>
                  </a:cubicBezTo>
                  <a:cubicBezTo>
                    <a:pt x="168" y="213"/>
                    <a:pt x="169" y="212"/>
                    <a:pt x="171" y="212"/>
                  </a:cubicBezTo>
                  <a:cubicBezTo>
                    <a:pt x="174" y="211"/>
                    <a:pt x="176" y="212"/>
                    <a:pt x="178" y="210"/>
                  </a:cubicBezTo>
                  <a:cubicBezTo>
                    <a:pt x="182" y="207"/>
                    <a:pt x="181" y="203"/>
                    <a:pt x="182" y="198"/>
                  </a:cubicBezTo>
                  <a:cubicBezTo>
                    <a:pt x="182" y="196"/>
                    <a:pt x="183" y="196"/>
                    <a:pt x="183" y="194"/>
                  </a:cubicBezTo>
                  <a:cubicBezTo>
                    <a:pt x="183" y="191"/>
                    <a:pt x="181" y="189"/>
                    <a:pt x="179" y="186"/>
                  </a:cubicBezTo>
                  <a:cubicBezTo>
                    <a:pt x="184" y="185"/>
                    <a:pt x="188" y="185"/>
                    <a:pt x="192" y="182"/>
                  </a:cubicBezTo>
                  <a:cubicBezTo>
                    <a:pt x="191" y="179"/>
                    <a:pt x="191" y="174"/>
                    <a:pt x="188" y="174"/>
                  </a:cubicBezTo>
                  <a:cubicBezTo>
                    <a:pt x="183" y="174"/>
                    <a:pt x="181" y="177"/>
                    <a:pt x="176" y="177"/>
                  </a:cubicBezTo>
                  <a:cubicBezTo>
                    <a:pt x="174" y="177"/>
                    <a:pt x="172" y="177"/>
                    <a:pt x="170" y="178"/>
                  </a:cubicBezTo>
                  <a:cubicBezTo>
                    <a:pt x="168" y="178"/>
                    <a:pt x="167" y="180"/>
                    <a:pt x="164" y="180"/>
                  </a:cubicBezTo>
                  <a:cubicBezTo>
                    <a:pt x="162" y="180"/>
                    <a:pt x="162" y="177"/>
                    <a:pt x="162" y="175"/>
                  </a:cubicBezTo>
                  <a:cubicBezTo>
                    <a:pt x="162" y="174"/>
                    <a:pt x="161" y="174"/>
                    <a:pt x="160" y="173"/>
                  </a:cubicBezTo>
                  <a:cubicBezTo>
                    <a:pt x="159" y="175"/>
                    <a:pt x="158" y="177"/>
                    <a:pt x="157" y="179"/>
                  </a:cubicBezTo>
                  <a:cubicBezTo>
                    <a:pt x="154" y="176"/>
                    <a:pt x="152" y="175"/>
                    <a:pt x="149" y="173"/>
                  </a:cubicBezTo>
                  <a:cubicBezTo>
                    <a:pt x="146" y="171"/>
                    <a:pt x="144" y="169"/>
                    <a:pt x="141" y="168"/>
                  </a:cubicBezTo>
                  <a:cubicBezTo>
                    <a:pt x="140" y="168"/>
                    <a:pt x="139" y="168"/>
                    <a:pt x="137" y="168"/>
                  </a:cubicBezTo>
                  <a:cubicBezTo>
                    <a:pt x="133" y="167"/>
                    <a:pt x="132" y="163"/>
                    <a:pt x="130" y="160"/>
                  </a:cubicBezTo>
                  <a:cubicBezTo>
                    <a:pt x="127" y="156"/>
                    <a:pt x="121" y="156"/>
                    <a:pt x="121" y="151"/>
                  </a:cubicBezTo>
                  <a:cubicBezTo>
                    <a:pt x="121" y="150"/>
                    <a:pt x="122" y="150"/>
                    <a:pt x="122" y="149"/>
                  </a:cubicBezTo>
                  <a:cubicBezTo>
                    <a:pt x="123" y="146"/>
                    <a:pt x="123" y="144"/>
                    <a:pt x="123" y="141"/>
                  </a:cubicBezTo>
                  <a:cubicBezTo>
                    <a:pt x="123" y="139"/>
                    <a:pt x="123" y="137"/>
                    <a:pt x="123" y="136"/>
                  </a:cubicBezTo>
                  <a:cubicBezTo>
                    <a:pt x="124" y="136"/>
                    <a:pt x="125" y="137"/>
                    <a:pt x="127" y="138"/>
                  </a:cubicBezTo>
                  <a:cubicBezTo>
                    <a:pt x="128" y="139"/>
                    <a:pt x="129" y="140"/>
                    <a:pt x="130" y="140"/>
                  </a:cubicBezTo>
                  <a:cubicBezTo>
                    <a:pt x="131" y="140"/>
                    <a:pt x="132" y="139"/>
                    <a:pt x="132" y="139"/>
                  </a:cubicBezTo>
                  <a:cubicBezTo>
                    <a:pt x="130" y="135"/>
                    <a:pt x="129" y="132"/>
                    <a:pt x="126" y="129"/>
                  </a:cubicBezTo>
                  <a:cubicBezTo>
                    <a:pt x="124" y="127"/>
                    <a:pt x="122" y="126"/>
                    <a:pt x="120" y="123"/>
                  </a:cubicBezTo>
                  <a:cubicBezTo>
                    <a:pt x="121" y="123"/>
                    <a:pt x="120" y="122"/>
                    <a:pt x="121" y="122"/>
                  </a:cubicBezTo>
                  <a:cubicBezTo>
                    <a:pt x="123" y="120"/>
                    <a:pt x="125" y="120"/>
                    <a:pt x="127" y="120"/>
                  </a:cubicBezTo>
                  <a:cubicBezTo>
                    <a:pt x="131" y="118"/>
                    <a:pt x="133" y="117"/>
                    <a:pt x="137" y="116"/>
                  </a:cubicBezTo>
                  <a:cubicBezTo>
                    <a:pt x="140" y="115"/>
                    <a:pt x="141" y="114"/>
                    <a:pt x="145" y="114"/>
                  </a:cubicBezTo>
                  <a:cubicBezTo>
                    <a:pt x="146" y="114"/>
                    <a:pt x="147" y="115"/>
                    <a:pt x="148" y="116"/>
                  </a:cubicBezTo>
                  <a:cubicBezTo>
                    <a:pt x="150" y="118"/>
                    <a:pt x="152" y="119"/>
                    <a:pt x="154" y="119"/>
                  </a:cubicBezTo>
                  <a:cubicBezTo>
                    <a:pt x="155" y="118"/>
                    <a:pt x="156" y="117"/>
                    <a:pt x="156" y="116"/>
                  </a:cubicBezTo>
                  <a:cubicBezTo>
                    <a:pt x="156" y="115"/>
                    <a:pt x="155" y="114"/>
                    <a:pt x="155" y="113"/>
                  </a:cubicBezTo>
                  <a:cubicBezTo>
                    <a:pt x="155" y="112"/>
                    <a:pt x="156" y="112"/>
                    <a:pt x="156" y="112"/>
                  </a:cubicBezTo>
                  <a:cubicBezTo>
                    <a:pt x="163" y="111"/>
                    <a:pt x="167" y="112"/>
                    <a:pt x="173" y="112"/>
                  </a:cubicBezTo>
                  <a:cubicBezTo>
                    <a:pt x="177" y="112"/>
                    <a:pt x="178" y="111"/>
                    <a:pt x="181" y="110"/>
                  </a:cubicBezTo>
                  <a:cubicBezTo>
                    <a:pt x="180" y="114"/>
                    <a:pt x="180" y="116"/>
                    <a:pt x="178" y="120"/>
                  </a:cubicBezTo>
                  <a:cubicBezTo>
                    <a:pt x="178" y="121"/>
                    <a:pt x="176" y="121"/>
                    <a:pt x="176" y="123"/>
                  </a:cubicBezTo>
                  <a:cubicBezTo>
                    <a:pt x="176" y="126"/>
                    <a:pt x="177" y="129"/>
                    <a:pt x="180" y="130"/>
                  </a:cubicBezTo>
                  <a:cubicBezTo>
                    <a:pt x="183" y="130"/>
                    <a:pt x="185" y="130"/>
                    <a:pt x="188" y="130"/>
                  </a:cubicBezTo>
                  <a:cubicBezTo>
                    <a:pt x="192" y="130"/>
                    <a:pt x="196" y="130"/>
                    <a:pt x="198" y="134"/>
                  </a:cubicBezTo>
                  <a:cubicBezTo>
                    <a:pt x="199" y="135"/>
                    <a:pt x="199" y="137"/>
                    <a:pt x="202" y="137"/>
                  </a:cubicBezTo>
                  <a:cubicBezTo>
                    <a:pt x="205" y="137"/>
                    <a:pt x="210" y="136"/>
                    <a:pt x="210" y="132"/>
                  </a:cubicBezTo>
                  <a:cubicBezTo>
                    <a:pt x="210" y="130"/>
                    <a:pt x="209" y="130"/>
                    <a:pt x="208" y="129"/>
                  </a:cubicBezTo>
                  <a:cubicBezTo>
                    <a:pt x="205" y="127"/>
                    <a:pt x="204" y="126"/>
                    <a:pt x="201" y="124"/>
                  </a:cubicBezTo>
                  <a:cubicBezTo>
                    <a:pt x="201" y="123"/>
                    <a:pt x="203" y="122"/>
                    <a:pt x="203" y="120"/>
                  </a:cubicBezTo>
                  <a:cubicBezTo>
                    <a:pt x="203" y="118"/>
                    <a:pt x="201" y="117"/>
                    <a:pt x="201" y="114"/>
                  </a:cubicBezTo>
                  <a:cubicBezTo>
                    <a:pt x="201" y="112"/>
                    <a:pt x="201" y="111"/>
                    <a:pt x="202" y="111"/>
                  </a:cubicBezTo>
                  <a:cubicBezTo>
                    <a:pt x="203" y="112"/>
                    <a:pt x="203" y="111"/>
                    <a:pt x="204" y="111"/>
                  </a:cubicBezTo>
                  <a:cubicBezTo>
                    <a:pt x="204" y="119"/>
                    <a:pt x="207" y="123"/>
                    <a:pt x="212" y="129"/>
                  </a:cubicBezTo>
                  <a:cubicBezTo>
                    <a:pt x="213" y="130"/>
                    <a:pt x="213" y="131"/>
                    <a:pt x="215" y="132"/>
                  </a:cubicBezTo>
                  <a:cubicBezTo>
                    <a:pt x="218" y="134"/>
                    <a:pt x="221" y="133"/>
                    <a:pt x="224" y="135"/>
                  </a:cubicBezTo>
                  <a:cubicBezTo>
                    <a:pt x="226" y="135"/>
                    <a:pt x="227" y="136"/>
                    <a:pt x="228" y="137"/>
                  </a:cubicBezTo>
                  <a:cubicBezTo>
                    <a:pt x="230" y="137"/>
                    <a:pt x="230" y="137"/>
                    <a:pt x="230" y="137"/>
                  </a:cubicBezTo>
                  <a:cubicBezTo>
                    <a:pt x="230" y="136"/>
                    <a:pt x="231" y="135"/>
                    <a:pt x="231" y="135"/>
                  </a:cubicBezTo>
                  <a:cubicBezTo>
                    <a:pt x="231" y="133"/>
                    <a:pt x="230" y="132"/>
                    <a:pt x="230" y="130"/>
                  </a:cubicBezTo>
                  <a:cubicBezTo>
                    <a:pt x="230" y="128"/>
                    <a:pt x="231" y="127"/>
                    <a:pt x="231" y="125"/>
                  </a:cubicBezTo>
                  <a:cubicBezTo>
                    <a:pt x="224" y="123"/>
                    <a:pt x="219" y="123"/>
                    <a:pt x="212" y="122"/>
                  </a:cubicBezTo>
                  <a:cubicBezTo>
                    <a:pt x="211" y="119"/>
                    <a:pt x="211" y="119"/>
                    <a:pt x="211" y="119"/>
                  </a:cubicBezTo>
                  <a:cubicBezTo>
                    <a:pt x="212" y="116"/>
                    <a:pt x="213" y="114"/>
                    <a:pt x="215" y="111"/>
                  </a:cubicBezTo>
                  <a:cubicBezTo>
                    <a:pt x="209" y="106"/>
                    <a:pt x="204" y="106"/>
                    <a:pt x="198" y="102"/>
                  </a:cubicBezTo>
                  <a:cubicBezTo>
                    <a:pt x="195" y="101"/>
                    <a:pt x="193" y="98"/>
                    <a:pt x="190" y="97"/>
                  </a:cubicBezTo>
                  <a:cubicBezTo>
                    <a:pt x="192" y="94"/>
                    <a:pt x="195" y="94"/>
                    <a:pt x="195" y="91"/>
                  </a:cubicBezTo>
                  <a:cubicBezTo>
                    <a:pt x="195" y="84"/>
                    <a:pt x="193" y="81"/>
                    <a:pt x="192" y="74"/>
                  </a:cubicBezTo>
                  <a:cubicBezTo>
                    <a:pt x="192" y="72"/>
                    <a:pt x="191" y="71"/>
                    <a:pt x="191" y="68"/>
                  </a:cubicBezTo>
                  <a:cubicBezTo>
                    <a:pt x="190" y="65"/>
                    <a:pt x="191" y="61"/>
                    <a:pt x="188" y="61"/>
                  </a:cubicBezTo>
                  <a:cubicBezTo>
                    <a:pt x="186" y="60"/>
                    <a:pt x="185" y="60"/>
                    <a:pt x="183" y="60"/>
                  </a:cubicBezTo>
                  <a:cubicBezTo>
                    <a:pt x="184" y="57"/>
                    <a:pt x="183" y="55"/>
                    <a:pt x="183" y="52"/>
                  </a:cubicBezTo>
                  <a:cubicBezTo>
                    <a:pt x="183" y="50"/>
                    <a:pt x="186" y="49"/>
                    <a:pt x="188" y="47"/>
                  </a:cubicBezTo>
                  <a:cubicBezTo>
                    <a:pt x="188" y="46"/>
                    <a:pt x="188" y="46"/>
                    <a:pt x="189" y="45"/>
                  </a:cubicBezTo>
                  <a:cubicBezTo>
                    <a:pt x="191" y="43"/>
                    <a:pt x="193" y="41"/>
                    <a:pt x="194" y="38"/>
                  </a:cubicBezTo>
                  <a:cubicBezTo>
                    <a:pt x="201" y="40"/>
                    <a:pt x="204" y="42"/>
                    <a:pt x="211" y="43"/>
                  </a:cubicBezTo>
                  <a:cubicBezTo>
                    <a:pt x="213" y="43"/>
                    <a:pt x="214" y="44"/>
                    <a:pt x="215" y="44"/>
                  </a:cubicBezTo>
                  <a:cubicBezTo>
                    <a:pt x="219" y="44"/>
                    <a:pt x="221" y="42"/>
                    <a:pt x="225" y="40"/>
                  </a:cubicBezTo>
                  <a:cubicBezTo>
                    <a:pt x="228" y="39"/>
                    <a:pt x="230" y="40"/>
                    <a:pt x="233" y="38"/>
                  </a:cubicBezTo>
                  <a:cubicBezTo>
                    <a:pt x="235" y="36"/>
                    <a:pt x="236" y="34"/>
                    <a:pt x="238" y="31"/>
                  </a:cubicBezTo>
                  <a:cubicBezTo>
                    <a:pt x="243" y="27"/>
                    <a:pt x="246" y="24"/>
                    <a:pt x="251" y="20"/>
                  </a:cubicBezTo>
                  <a:cubicBezTo>
                    <a:pt x="255" y="18"/>
                    <a:pt x="256" y="15"/>
                    <a:pt x="260" y="15"/>
                  </a:cubicBezTo>
                  <a:cubicBezTo>
                    <a:pt x="262" y="15"/>
                    <a:pt x="263" y="16"/>
                    <a:pt x="264" y="16"/>
                  </a:cubicBezTo>
                  <a:cubicBezTo>
                    <a:pt x="269" y="16"/>
                    <a:pt x="272" y="13"/>
                    <a:pt x="277" y="13"/>
                  </a:cubicBezTo>
                  <a:cubicBezTo>
                    <a:pt x="281" y="13"/>
                    <a:pt x="281" y="13"/>
                    <a:pt x="281" y="13"/>
                  </a:cubicBezTo>
                  <a:cubicBezTo>
                    <a:pt x="282" y="16"/>
                    <a:pt x="281" y="19"/>
                    <a:pt x="281" y="22"/>
                  </a:cubicBezTo>
                  <a:cubicBezTo>
                    <a:pt x="282" y="22"/>
                    <a:pt x="283" y="23"/>
                    <a:pt x="283" y="22"/>
                  </a:cubicBezTo>
                  <a:cubicBezTo>
                    <a:pt x="286" y="19"/>
                    <a:pt x="286" y="16"/>
                    <a:pt x="287" y="12"/>
                  </a:cubicBezTo>
                  <a:cubicBezTo>
                    <a:pt x="287" y="10"/>
                    <a:pt x="288" y="6"/>
                    <a:pt x="290" y="6"/>
                  </a:cubicBezTo>
                  <a:cubicBezTo>
                    <a:pt x="291" y="6"/>
                    <a:pt x="292" y="7"/>
                    <a:pt x="293" y="7"/>
                  </a:cubicBezTo>
                  <a:cubicBezTo>
                    <a:pt x="296" y="8"/>
                    <a:pt x="297" y="7"/>
                    <a:pt x="299" y="7"/>
                  </a:cubicBezTo>
                  <a:cubicBezTo>
                    <a:pt x="302" y="8"/>
                    <a:pt x="303" y="9"/>
                    <a:pt x="306" y="9"/>
                  </a:cubicBezTo>
                  <a:cubicBezTo>
                    <a:pt x="311" y="9"/>
                    <a:pt x="314" y="7"/>
                    <a:pt x="319" y="4"/>
                  </a:cubicBezTo>
                  <a:cubicBezTo>
                    <a:pt x="321" y="3"/>
                    <a:pt x="322" y="0"/>
                    <a:pt x="324" y="0"/>
                  </a:cubicBezTo>
                  <a:cubicBezTo>
                    <a:pt x="327" y="0"/>
                    <a:pt x="328" y="2"/>
                    <a:pt x="330" y="4"/>
                  </a:cubicBezTo>
                  <a:cubicBezTo>
                    <a:pt x="331" y="5"/>
                    <a:pt x="332" y="6"/>
                    <a:pt x="333" y="7"/>
                  </a:cubicBezTo>
                  <a:cubicBezTo>
                    <a:pt x="330" y="9"/>
                    <a:pt x="328" y="11"/>
                    <a:pt x="328" y="15"/>
                  </a:cubicBezTo>
                  <a:cubicBezTo>
                    <a:pt x="328" y="17"/>
                    <a:pt x="330" y="18"/>
                    <a:pt x="331" y="20"/>
                  </a:cubicBezTo>
                  <a:cubicBezTo>
                    <a:pt x="333" y="18"/>
                    <a:pt x="335" y="17"/>
                    <a:pt x="337" y="15"/>
                  </a:cubicBezTo>
                  <a:cubicBezTo>
                    <a:pt x="339" y="13"/>
                    <a:pt x="339" y="11"/>
                    <a:pt x="341" y="9"/>
                  </a:cubicBezTo>
                  <a:cubicBezTo>
                    <a:pt x="342" y="12"/>
                    <a:pt x="342" y="15"/>
                    <a:pt x="345" y="16"/>
                  </a:cubicBezTo>
                  <a:cubicBezTo>
                    <a:pt x="351" y="19"/>
                    <a:pt x="356" y="14"/>
                    <a:pt x="361" y="18"/>
                  </a:cubicBezTo>
                  <a:cubicBezTo>
                    <a:pt x="364" y="21"/>
                    <a:pt x="366" y="24"/>
                    <a:pt x="368" y="29"/>
                  </a:cubicBezTo>
                  <a:cubicBezTo>
                    <a:pt x="370" y="32"/>
                    <a:pt x="371" y="34"/>
                    <a:pt x="373" y="36"/>
                  </a:cubicBezTo>
                  <a:cubicBezTo>
                    <a:pt x="374" y="38"/>
                    <a:pt x="375" y="39"/>
                    <a:pt x="377" y="39"/>
                  </a:cubicBezTo>
                  <a:cubicBezTo>
                    <a:pt x="383" y="39"/>
                    <a:pt x="385" y="34"/>
                    <a:pt x="392" y="34"/>
                  </a:cubicBezTo>
                  <a:cubicBezTo>
                    <a:pt x="393" y="34"/>
                    <a:pt x="393" y="36"/>
                    <a:pt x="394" y="36"/>
                  </a:cubicBezTo>
                  <a:cubicBezTo>
                    <a:pt x="395" y="37"/>
                    <a:pt x="396" y="38"/>
                    <a:pt x="398" y="39"/>
                  </a:cubicBezTo>
                  <a:cubicBezTo>
                    <a:pt x="403" y="42"/>
                    <a:pt x="404" y="44"/>
                    <a:pt x="409" y="48"/>
                  </a:cubicBezTo>
                  <a:cubicBezTo>
                    <a:pt x="411" y="49"/>
                    <a:pt x="412" y="51"/>
                    <a:pt x="414" y="52"/>
                  </a:cubicBezTo>
                  <a:cubicBezTo>
                    <a:pt x="417" y="52"/>
                    <a:pt x="418" y="51"/>
                    <a:pt x="420" y="52"/>
                  </a:cubicBezTo>
                  <a:cubicBezTo>
                    <a:pt x="426" y="54"/>
                    <a:pt x="429" y="59"/>
                    <a:pt x="436" y="59"/>
                  </a:cubicBezTo>
                  <a:cubicBezTo>
                    <a:pt x="440" y="59"/>
                    <a:pt x="442" y="56"/>
                    <a:pt x="446" y="56"/>
                  </a:cubicBezTo>
                  <a:cubicBezTo>
                    <a:pt x="452" y="56"/>
                    <a:pt x="454" y="59"/>
                    <a:pt x="458" y="62"/>
                  </a:cubicBezTo>
                  <a:cubicBezTo>
                    <a:pt x="462" y="64"/>
                    <a:pt x="464" y="65"/>
                    <a:pt x="468" y="66"/>
                  </a:cubicBezTo>
                  <a:cubicBezTo>
                    <a:pt x="473" y="68"/>
                    <a:pt x="476" y="70"/>
                    <a:pt x="480" y="71"/>
                  </a:cubicBezTo>
                  <a:cubicBezTo>
                    <a:pt x="480" y="71"/>
                    <a:pt x="480" y="71"/>
                    <a:pt x="480" y="71"/>
                  </a:cubicBezTo>
                  <a:close/>
                  <a:moveTo>
                    <a:pt x="590" y="504"/>
                  </a:moveTo>
                  <a:cubicBezTo>
                    <a:pt x="589" y="504"/>
                    <a:pt x="589" y="505"/>
                    <a:pt x="588" y="505"/>
                  </a:cubicBezTo>
                  <a:cubicBezTo>
                    <a:pt x="586" y="505"/>
                    <a:pt x="586" y="505"/>
                    <a:pt x="584" y="504"/>
                  </a:cubicBezTo>
                  <a:cubicBezTo>
                    <a:pt x="582" y="505"/>
                    <a:pt x="582" y="505"/>
                    <a:pt x="582" y="505"/>
                  </a:cubicBezTo>
                  <a:cubicBezTo>
                    <a:pt x="583" y="505"/>
                    <a:pt x="582" y="506"/>
                    <a:pt x="583" y="506"/>
                  </a:cubicBezTo>
                  <a:cubicBezTo>
                    <a:pt x="584" y="507"/>
                    <a:pt x="585" y="508"/>
                    <a:pt x="587" y="509"/>
                  </a:cubicBezTo>
                  <a:cubicBezTo>
                    <a:pt x="587" y="510"/>
                    <a:pt x="587" y="512"/>
                    <a:pt x="589" y="512"/>
                  </a:cubicBezTo>
                  <a:cubicBezTo>
                    <a:pt x="590" y="512"/>
                    <a:pt x="591" y="511"/>
                    <a:pt x="593" y="511"/>
                  </a:cubicBezTo>
                  <a:cubicBezTo>
                    <a:pt x="592" y="508"/>
                    <a:pt x="591" y="506"/>
                    <a:pt x="590" y="504"/>
                  </a:cubicBezTo>
                  <a:close/>
                  <a:moveTo>
                    <a:pt x="606" y="514"/>
                  </a:moveTo>
                  <a:cubicBezTo>
                    <a:pt x="603" y="517"/>
                    <a:pt x="603" y="520"/>
                    <a:pt x="603" y="524"/>
                  </a:cubicBezTo>
                  <a:cubicBezTo>
                    <a:pt x="603" y="528"/>
                    <a:pt x="604" y="531"/>
                    <a:pt x="607" y="533"/>
                  </a:cubicBezTo>
                  <a:cubicBezTo>
                    <a:pt x="607" y="533"/>
                    <a:pt x="608" y="533"/>
                    <a:pt x="609" y="533"/>
                  </a:cubicBezTo>
                  <a:cubicBezTo>
                    <a:pt x="610" y="531"/>
                    <a:pt x="611" y="530"/>
                    <a:pt x="611" y="527"/>
                  </a:cubicBezTo>
                  <a:cubicBezTo>
                    <a:pt x="611" y="524"/>
                    <a:pt x="609" y="523"/>
                    <a:pt x="608" y="519"/>
                  </a:cubicBezTo>
                  <a:cubicBezTo>
                    <a:pt x="607" y="518"/>
                    <a:pt x="608" y="517"/>
                    <a:pt x="608" y="516"/>
                  </a:cubicBezTo>
                  <a:cubicBezTo>
                    <a:pt x="608" y="515"/>
                    <a:pt x="607" y="515"/>
                    <a:pt x="606" y="514"/>
                  </a:cubicBezTo>
                  <a:close/>
                  <a:moveTo>
                    <a:pt x="568" y="498"/>
                  </a:moveTo>
                  <a:cubicBezTo>
                    <a:pt x="568" y="499"/>
                    <a:pt x="568" y="499"/>
                    <a:pt x="568" y="500"/>
                  </a:cubicBezTo>
                  <a:cubicBezTo>
                    <a:pt x="568" y="503"/>
                    <a:pt x="570" y="504"/>
                    <a:pt x="571" y="506"/>
                  </a:cubicBezTo>
                  <a:cubicBezTo>
                    <a:pt x="571" y="509"/>
                    <a:pt x="572" y="510"/>
                    <a:pt x="572" y="513"/>
                  </a:cubicBezTo>
                  <a:cubicBezTo>
                    <a:pt x="569" y="520"/>
                    <a:pt x="569" y="520"/>
                    <a:pt x="569" y="520"/>
                  </a:cubicBezTo>
                  <a:cubicBezTo>
                    <a:pt x="570" y="522"/>
                    <a:pt x="571" y="523"/>
                    <a:pt x="572" y="524"/>
                  </a:cubicBezTo>
                  <a:cubicBezTo>
                    <a:pt x="573" y="524"/>
                    <a:pt x="574" y="523"/>
                    <a:pt x="574" y="523"/>
                  </a:cubicBezTo>
                  <a:cubicBezTo>
                    <a:pt x="575" y="523"/>
                    <a:pt x="576" y="524"/>
                    <a:pt x="576" y="524"/>
                  </a:cubicBezTo>
                  <a:cubicBezTo>
                    <a:pt x="576" y="526"/>
                    <a:pt x="574" y="527"/>
                    <a:pt x="574" y="529"/>
                  </a:cubicBezTo>
                  <a:cubicBezTo>
                    <a:pt x="574" y="530"/>
                    <a:pt x="574" y="531"/>
                    <a:pt x="574" y="532"/>
                  </a:cubicBezTo>
                  <a:cubicBezTo>
                    <a:pt x="576" y="532"/>
                    <a:pt x="577" y="532"/>
                    <a:pt x="578" y="533"/>
                  </a:cubicBezTo>
                  <a:cubicBezTo>
                    <a:pt x="579" y="533"/>
                    <a:pt x="579" y="534"/>
                    <a:pt x="579" y="534"/>
                  </a:cubicBezTo>
                  <a:cubicBezTo>
                    <a:pt x="581" y="536"/>
                    <a:pt x="582" y="538"/>
                    <a:pt x="584" y="540"/>
                  </a:cubicBezTo>
                  <a:cubicBezTo>
                    <a:pt x="585" y="541"/>
                    <a:pt x="587" y="542"/>
                    <a:pt x="587" y="544"/>
                  </a:cubicBezTo>
                  <a:cubicBezTo>
                    <a:pt x="589" y="547"/>
                    <a:pt x="589" y="551"/>
                    <a:pt x="593" y="551"/>
                  </a:cubicBezTo>
                  <a:cubicBezTo>
                    <a:pt x="594" y="551"/>
                    <a:pt x="595" y="550"/>
                    <a:pt x="596" y="549"/>
                  </a:cubicBezTo>
                  <a:cubicBezTo>
                    <a:pt x="594" y="544"/>
                    <a:pt x="591" y="542"/>
                    <a:pt x="588" y="538"/>
                  </a:cubicBezTo>
                  <a:cubicBezTo>
                    <a:pt x="594" y="538"/>
                    <a:pt x="594" y="538"/>
                    <a:pt x="594" y="538"/>
                  </a:cubicBezTo>
                  <a:cubicBezTo>
                    <a:pt x="594" y="536"/>
                    <a:pt x="595" y="536"/>
                    <a:pt x="595" y="534"/>
                  </a:cubicBezTo>
                  <a:cubicBezTo>
                    <a:pt x="595" y="533"/>
                    <a:pt x="592" y="533"/>
                    <a:pt x="591" y="532"/>
                  </a:cubicBezTo>
                  <a:cubicBezTo>
                    <a:pt x="588" y="529"/>
                    <a:pt x="587" y="528"/>
                    <a:pt x="584" y="525"/>
                  </a:cubicBezTo>
                  <a:cubicBezTo>
                    <a:pt x="585" y="524"/>
                    <a:pt x="586" y="523"/>
                    <a:pt x="587" y="522"/>
                  </a:cubicBezTo>
                  <a:cubicBezTo>
                    <a:pt x="586" y="518"/>
                    <a:pt x="583" y="517"/>
                    <a:pt x="582" y="514"/>
                  </a:cubicBezTo>
                  <a:cubicBezTo>
                    <a:pt x="580" y="512"/>
                    <a:pt x="581" y="510"/>
                    <a:pt x="579" y="508"/>
                  </a:cubicBezTo>
                  <a:cubicBezTo>
                    <a:pt x="579" y="507"/>
                    <a:pt x="578" y="508"/>
                    <a:pt x="577" y="507"/>
                  </a:cubicBezTo>
                  <a:cubicBezTo>
                    <a:pt x="574" y="503"/>
                    <a:pt x="572" y="501"/>
                    <a:pt x="568" y="498"/>
                  </a:cubicBezTo>
                  <a:close/>
                  <a:moveTo>
                    <a:pt x="562" y="490"/>
                  </a:moveTo>
                  <a:cubicBezTo>
                    <a:pt x="560" y="487"/>
                    <a:pt x="558" y="486"/>
                    <a:pt x="555" y="484"/>
                  </a:cubicBezTo>
                  <a:cubicBezTo>
                    <a:pt x="555" y="487"/>
                    <a:pt x="557" y="489"/>
                    <a:pt x="557" y="492"/>
                  </a:cubicBezTo>
                  <a:cubicBezTo>
                    <a:pt x="557" y="502"/>
                    <a:pt x="557" y="502"/>
                    <a:pt x="557" y="502"/>
                  </a:cubicBezTo>
                  <a:cubicBezTo>
                    <a:pt x="557" y="504"/>
                    <a:pt x="556" y="505"/>
                    <a:pt x="556" y="506"/>
                  </a:cubicBezTo>
                  <a:cubicBezTo>
                    <a:pt x="557" y="507"/>
                    <a:pt x="557" y="507"/>
                    <a:pt x="557" y="507"/>
                  </a:cubicBezTo>
                  <a:cubicBezTo>
                    <a:pt x="559" y="505"/>
                    <a:pt x="559" y="503"/>
                    <a:pt x="560" y="501"/>
                  </a:cubicBezTo>
                  <a:cubicBezTo>
                    <a:pt x="561" y="497"/>
                    <a:pt x="562" y="494"/>
                    <a:pt x="562" y="490"/>
                  </a:cubicBezTo>
                  <a:close/>
                  <a:moveTo>
                    <a:pt x="560" y="479"/>
                  </a:moveTo>
                  <a:cubicBezTo>
                    <a:pt x="560" y="480"/>
                    <a:pt x="560" y="481"/>
                    <a:pt x="560" y="481"/>
                  </a:cubicBezTo>
                  <a:cubicBezTo>
                    <a:pt x="561" y="483"/>
                    <a:pt x="563" y="482"/>
                    <a:pt x="564" y="484"/>
                  </a:cubicBezTo>
                  <a:cubicBezTo>
                    <a:pt x="565" y="487"/>
                    <a:pt x="565" y="489"/>
                    <a:pt x="568" y="491"/>
                  </a:cubicBezTo>
                  <a:cubicBezTo>
                    <a:pt x="571" y="489"/>
                    <a:pt x="572" y="486"/>
                    <a:pt x="575" y="483"/>
                  </a:cubicBezTo>
                  <a:cubicBezTo>
                    <a:pt x="570" y="479"/>
                    <a:pt x="566" y="478"/>
                    <a:pt x="560" y="479"/>
                  </a:cubicBezTo>
                  <a:close/>
                  <a:moveTo>
                    <a:pt x="541" y="473"/>
                  </a:moveTo>
                  <a:cubicBezTo>
                    <a:pt x="539" y="470"/>
                    <a:pt x="537" y="468"/>
                    <a:pt x="533" y="466"/>
                  </a:cubicBezTo>
                  <a:cubicBezTo>
                    <a:pt x="533" y="467"/>
                    <a:pt x="532" y="467"/>
                    <a:pt x="532" y="468"/>
                  </a:cubicBezTo>
                  <a:cubicBezTo>
                    <a:pt x="532" y="469"/>
                    <a:pt x="534" y="469"/>
                    <a:pt x="534" y="470"/>
                  </a:cubicBezTo>
                  <a:cubicBezTo>
                    <a:pt x="535" y="474"/>
                    <a:pt x="537" y="476"/>
                    <a:pt x="537" y="480"/>
                  </a:cubicBezTo>
                  <a:cubicBezTo>
                    <a:pt x="537" y="482"/>
                    <a:pt x="536" y="483"/>
                    <a:pt x="535" y="484"/>
                  </a:cubicBezTo>
                  <a:cubicBezTo>
                    <a:pt x="543" y="502"/>
                    <a:pt x="543" y="502"/>
                    <a:pt x="543" y="502"/>
                  </a:cubicBezTo>
                  <a:cubicBezTo>
                    <a:pt x="547" y="498"/>
                    <a:pt x="547" y="495"/>
                    <a:pt x="547" y="490"/>
                  </a:cubicBezTo>
                  <a:cubicBezTo>
                    <a:pt x="547" y="489"/>
                    <a:pt x="548" y="487"/>
                    <a:pt x="547" y="486"/>
                  </a:cubicBezTo>
                  <a:cubicBezTo>
                    <a:pt x="547" y="484"/>
                    <a:pt x="545" y="484"/>
                    <a:pt x="544" y="482"/>
                  </a:cubicBezTo>
                  <a:cubicBezTo>
                    <a:pt x="543" y="479"/>
                    <a:pt x="542" y="476"/>
                    <a:pt x="541" y="473"/>
                  </a:cubicBezTo>
                  <a:close/>
                  <a:moveTo>
                    <a:pt x="549" y="445"/>
                  </a:moveTo>
                  <a:cubicBezTo>
                    <a:pt x="549" y="446"/>
                    <a:pt x="548" y="447"/>
                    <a:pt x="548" y="448"/>
                  </a:cubicBezTo>
                  <a:cubicBezTo>
                    <a:pt x="548" y="449"/>
                    <a:pt x="549" y="450"/>
                    <a:pt x="549" y="451"/>
                  </a:cubicBezTo>
                  <a:cubicBezTo>
                    <a:pt x="547" y="455"/>
                    <a:pt x="547" y="455"/>
                    <a:pt x="547" y="455"/>
                  </a:cubicBezTo>
                  <a:cubicBezTo>
                    <a:pt x="548" y="457"/>
                    <a:pt x="548" y="458"/>
                    <a:pt x="548" y="460"/>
                  </a:cubicBezTo>
                  <a:cubicBezTo>
                    <a:pt x="548" y="461"/>
                    <a:pt x="547" y="461"/>
                    <a:pt x="547" y="462"/>
                  </a:cubicBezTo>
                  <a:cubicBezTo>
                    <a:pt x="547" y="465"/>
                    <a:pt x="550" y="466"/>
                    <a:pt x="551" y="468"/>
                  </a:cubicBezTo>
                  <a:cubicBezTo>
                    <a:pt x="552" y="470"/>
                    <a:pt x="552" y="472"/>
                    <a:pt x="553" y="474"/>
                  </a:cubicBezTo>
                  <a:cubicBezTo>
                    <a:pt x="553" y="473"/>
                    <a:pt x="554" y="473"/>
                    <a:pt x="555" y="473"/>
                  </a:cubicBezTo>
                  <a:cubicBezTo>
                    <a:pt x="556" y="469"/>
                    <a:pt x="556" y="466"/>
                    <a:pt x="557" y="461"/>
                  </a:cubicBezTo>
                  <a:cubicBezTo>
                    <a:pt x="557" y="460"/>
                    <a:pt x="558" y="459"/>
                    <a:pt x="558" y="458"/>
                  </a:cubicBezTo>
                  <a:cubicBezTo>
                    <a:pt x="558" y="456"/>
                    <a:pt x="556" y="455"/>
                    <a:pt x="556" y="454"/>
                  </a:cubicBezTo>
                  <a:cubicBezTo>
                    <a:pt x="554" y="451"/>
                    <a:pt x="554" y="449"/>
                    <a:pt x="553" y="447"/>
                  </a:cubicBezTo>
                  <a:cubicBezTo>
                    <a:pt x="552" y="446"/>
                    <a:pt x="550" y="446"/>
                    <a:pt x="549" y="445"/>
                  </a:cubicBezTo>
                  <a:close/>
                  <a:moveTo>
                    <a:pt x="515" y="451"/>
                  </a:moveTo>
                  <a:cubicBezTo>
                    <a:pt x="515" y="451"/>
                    <a:pt x="517" y="451"/>
                    <a:pt x="517" y="452"/>
                  </a:cubicBezTo>
                  <a:cubicBezTo>
                    <a:pt x="519" y="454"/>
                    <a:pt x="520" y="456"/>
                    <a:pt x="521" y="458"/>
                  </a:cubicBezTo>
                  <a:cubicBezTo>
                    <a:pt x="522" y="460"/>
                    <a:pt x="523" y="462"/>
                    <a:pt x="526" y="463"/>
                  </a:cubicBezTo>
                  <a:cubicBezTo>
                    <a:pt x="526" y="457"/>
                    <a:pt x="526" y="457"/>
                    <a:pt x="526" y="457"/>
                  </a:cubicBezTo>
                  <a:cubicBezTo>
                    <a:pt x="527" y="457"/>
                    <a:pt x="528" y="456"/>
                    <a:pt x="528" y="456"/>
                  </a:cubicBezTo>
                  <a:cubicBezTo>
                    <a:pt x="529" y="456"/>
                    <a:pt x="530" y="457"/>
                    <a:pt x="530" y="458"/>
                  </a:cubicBezTo>
                  <a:cubicBezTo>
                    <a:pt x="533" y="459"/>
                    <a:pt x="534" y="459"/>
                    <a:pt x="536" y="460"/>
                  </a:cubicBezTo>
                  <a:cubicBezTo>
                    <a:pt x="536" y="458"/>
                    <a:pt x="535" y="456"/>
                    <a:pt x="533" y="454"/>
                  </a:cubicBezTo>
                  <a:cubicBezTo>
                    <a:pt x="535" y="454"/>
                    <a:pt x="536" y="453"/>
                    <a:pt x="537" y="453"/>
                  </a:cubicBezTo>
                  <a:cubicBezTo>
                    <a:pt x="538" y="451"/>
                    <a:pt x="538" y="451"/>
                    <a:pt x="538" y="451"/>
                  </a:cubicBezTo>
                  <a:cubicBezTo>
                    <a:pt x="536" y="449"/>
                    <a:pt x="534" y="448"/>
                    <a:pt x="533" y="446"/>
                  </a:cubicBezTo>
                  <a:cubicBezTo>
                    <a:pt x="531" y="444"/>
                    <a:pt x="530" y="440"/>
                    <a:pt x="527" y="441"/>
                  </a:cubicBezTo>
                  <a:cubicBezTo>
                    <a:pt x="525" y="441"/>
                    <a:pt x="524" y="442"/>
                    <a:pt x="523" y="443"/>
                  </a:cubicBezTo>
                  <a:cubicBezTo>
                    <a:pt x="520" y="443"/>
                    <a:pt x="518" y="443"/>
                    <a:pt x="517" y="445"/>
                  </a:cubicBezTo>
                  <a:cubicBezTo>
                    <a:pt x="517" y="445"/>
                    <a:pt x="517" y="446"/>
                    <a:pt x="517" y="446"/>
                  </a:cubicBezTo>
                  <a:cubicBezTo>
                    <a:pt x="516" y="448"/>
                    <a:pt x="515" y="449"/>
                    <a:pt x="515" y="451"/>
                  </a:cubicBezTo>
                  <a:close/>
                  <a:moveTo>
                    <a:pt x="249" y="405"/>
                  </a:moveTo>
                  <a:cubicBezTo>
                    <a:pt x="245" y="405"/>
                    <a:pt x="242" y="405"/>
                    <a:pt x="239" y="408"/>
                  </a:cubicBezTo>
                  <a:cubicBezTo>
                    <a:pt x="238" y="410"/>
                    <a:pt x="238" y="412"/>
                    <a:pt x="237" y="414"/>
                  </a:cubicBezTo>
                  <a:cubicBezTo>
                    <a:pt x="240" y="414"/>
                    <a:pt x="241" y="412"/>
                    <a:pt x="243" y="412"/>
                  </a:cubicBezTo>
                  <a:cubicBezTo>
                    <a:pt x="245" y="412"/>
                    <a:pt x="245" y="414"/>
                    <a:pt x="247" y="414"/>
                  </a:cubicBezTo>
                  <a:cubicBezTo>
                    <a:pt x="249" y="415"/>
                    <a:pt x="251" y="415"/>
                    <a:pt x="253" y="415"/>
                  </a:cubicBezTo>
                  <a:cubicBezTo>
                    <a:pt x="255" y="415"/>
                    <a:pt x="255" y="413"/>
                    <a:pt x="256" y="412"/>
                  </a:cubicBezTo>
                  <a:cubicBezTo>
                    <a:pt x="254" y="409"/>
                    <a:pt x="252" y="406"/>
                    <a:pt x="249" y="405"/>
                  </a:cubicBezTo>
                  <a:close/>
                  <a:moveTo>
                    <a:pt x="232" y="420"/>
                  </a:moveTo>
                  <a:cubicBezTo>
                    <a:pt x="229" y="421"/>
                    <a:pt x="226" y="422"/>
                    <a:pt x="225" y="425"/>
                  </a:cubicBezTo>
                  <a:cubicBezTo>
                    <a:pt x="225" y="427"/>
                    <a:pt x="225" y="428"/>
                    <a:pt x="224" y="429"/>
                  </a:cubicBezTo>
                  <a:cubicBezTo>
                    <a:pt x="223" y="430"/>
                    <a:pt x="222" y="430"/>
                    <a:pt x="220" y="431"/>
                  </a:cubicBezTo>
                  <a:cubicBezTo>
                    <a:pt x="220" y="431"/>
                    <a:pt x="220" y="432"/>
                    <a:pt x="219" y="433"/>
                  </a:cubicBezTo>
                  <a:cubicBezTo>
                    <a:pt x="219" y="431"/>
                    <a:pt x="219" y="431"/>
                    <a:pt x="219" y="429"/>
                  </a:cubicBezTo>
                  <a:cubicBezTo>
                    <a:pt x="219" y="427"/>
                    <a:pt x="219" y="423"/>
                    <a:pt x="216" y="423"/>
                  </a:cubicBezTo>
                  <a:cubicBezTo>
                    <a:pt x="213" y="423"/>
                    <a:pt x="212" y="425"/>
                    <a:pt x="210" y="426"/>
                  </a:cubicBezTo>
                  <a:cubicBezTo>
                    <a:pt x="207" y="427"/>
                    <a:pt x="204" y="428"/>
                    <a:pt x="204" y="431"/>
                  </a:cubicBezTo>
                  <a:cubicBezTo>
                    <a:pt x="204" y="432"/>
                    <a:pt x="206" y="433"/>
                    <a:pt x="206" y="434"/>
                  </a:cubicBezTo>
                  <a:cubicBezTo>
                    <a:pt x="207" y="435"/>
                    <a:pt x="207" y="435"/>
                    <a:pt x="208" y="436"/>
                  </a:cubicBezTo>
                  <a:cubicBezTo>
                    <a:pt x="208" y="437"/>
                    <a:pt x="207" y="438"/>
                    <a:pt x="208" y="438"/>
                  </a:cubicBezTo>
                  <a:cubicBezTo>
                    <a:pt x="209" y="440"/>
                    <a:pt x="212" y="440"/>
                    <a:pt x="214" y="440"/>
                  </a:cubicBezTo>
                  <a:cubicBezTo>
                    <a:pt x="214" y="444"/>
                    <a:pt x="214" y="446"/>
                    <a:pt x="214" y="450"/>
                  </a:cubicBezTo>
                  <a:cubicBezTo>
                    <a:pt x="218" y="449"/>
                    <a:pt x="218" y="445"/>
                    <a:pt x="220" y="443"/>
                  </a:cubicBezTo>
                  <a:cubicBezTo>
                    <a:pt x="223" y="441"/>
                    <a:pt x="225" y="441"/>
                    <a:pt x="228" y="441"/>
                  </a:cubicBezTo>
                  <a:cubicBezTo>
                    <a:pt x="230" y="440"/>
                    <a:pt x="232" y="441"/>
                    <a:pt x="234" y="440"/>
                  </a:cubicBezTo>
                  <a:cubicBezTo>
                    <a:pt x="236" y="439"/>
                    <a:pt x="236" y="438"/>
                    <a:pt x="237" y="436"/>
                  </a:cubicBezTo>
                  <a:cubicBezTo>
                    <a:pt x="239" y="435"/>
                    <a:pt x="241" y="435"/>
                    <a:pt x="243" y="435"/>
                  </a:cubicBezTo>
                  <a:cubicBezTo>
                    <a:pt x="243" y="434"/>
                    <a:pt x="244" y="434"/>
                    <a:pt x="244" y="432"/>
                  </a:cubicBezTo>
                  <a:cubicBezTo>
                    <a:pt x="244" y="431"/>
                    <a:pt x="243" y="431"/>
                    <a:pt x="243" y="431"/>
                  </a:cubicBezTo>
                  <a:cubicBezTo>
                    <a:pt x="243" y="429"/>
                    <a:pt x="243" y="428"/>
                    <a:pt x="243" y="427"/>
                  </a:cubicBezTo>
                  <a:cubicBezTo>
                    <a:pt x="241" y="426"/>
                    <a:pt x="241" y="426"/>
                    <a:pt x="241" y="426"/>
                  </a:cubicBezTo>
                  <a:cubicBezTo>
                    <a:pt x="239" y="427"/>
                    <a:pt x="238" y="427"/>
                    <a:pt x="237" y="428"/>
                  </a:cubicBezTo>
                  <a:cubicBezTo>
                    <a:pt x="236" y="425"/>
                    <a:pt x="234" y="422"/>
                    <a:pt x="232" y="420"/>
                  </a:cubicBezTo>
                  <a:close/>
                  <a:moveTo>
                    <a:pt x="19" y="451"/>
                  </a:moveTo>
                  <a:cubicBezTo>
                    <a:pt x="17" y="451"/>
                    <a:pt x="16" y="450"/>
                    <a:pt x="13" y="450"/>
                  </a:cubicBezTo>
                  <a:cubicBezTo>
                    <a:pt x="13" y="450"/>
                    <a:pt x="12" y="448"/>
                    <a:pt x="12" y="448"/>
                  </a:cubicBezTo>
                  <a:cubicBezTo>
                    <a:pt x="10" y="448"/>
                    <a:pt x="9" y="450"/>
                    <a:pt x="8" y="451"/>
                  </a:cubicBezTo>
                  <a:cubicBezTo>
                    <a:pt x="6" y="453"/>
                    <a:pt x="4" y="453"/>
                    <a:pt x="0" y="454"/>
                  </a:cubicBezTo>
                  <a:cubicBezTo>
                    <a:pt x="1" y="457"/>
                    <a:pt x="3" y="458"/>
                    <a:pt x="5" y="461"/>
                  </a:cubicBezTo>
                  <a:cubicBezTo>
                    <a:pt x="6" y="461"/>
                    <a:pt x="6" y="460"/>
                    <a:pt x="7" y="460"/>
                  </a:cubicBezTo>
                  <a:cubicBezTo>
                    <a:pt x="8" y="460"/>
                    <a:pt x="8" y="458"/>
                    <a:pt x="9" y="458"/>
                  </a:cubicBezTo>
                  <a:cubicBezTo>
                    <a:pt x="12" y="458"/>
                    <a:pt x="13" y="460"/>
                    <a:pt x="16" y="461"/>
                  </a:cubicBezTo>
                  <a:cubicBezTo>
                    <a:pt x="20" y="462"/>
                    <a:pt x="22" y="462"/>
                    <a:pt x="26" y="462"/>
                  </a:cubicBezTo>
                  <a:cubicBezTo>
                    <a:pt x="26" y="451"/>
                    <a:pt x="26" y="451"/>
                    <a:pt x="26" y="451"/>
                  </a:cubicBezTo>
                  <a:cubicBezTo>
                    <a:pt x="23" y="451"/>
                    <a:pt x="22" y="451"/>
                    <a:pt x="19" y="451"/>
                  </a:cubicBezTo>
                  <a:close/>
                  <a:moveTo>
                    <a:pt x="42" y="273"/>
                  </a:moveTo>
                  <a:cubicBezTo>
                    <a:pt x="42" y="274"/>
                    <a:pt x="41" y="274"/>
                    <a:pt x="41" y="275"/>
                  </a:cubicBezTo>
                  <a:cubicBezTo>
                    <a:pt x="41" y="278"/>
                    <a:pt x="43" y="279"/>
                    <a:pt x="44" y="282"/>
                  </a:cubicBezTo>
                  <a:cubicBezTo>
                    <a:pt x="47" y="286"/>
                    <a:pt x="50" y="291"/>
                    <a:pt x="56" y="291"/>
                  </a:cubicBezTo>
                  <a:cubicBezTo>
                    <a:pt x="57" y="291"/>
                    <a:pt x="58" y="289"/>
                    <a:pt x="59" y="288"/>
                  </a:cubicBezTo>
                  <a:cubicBezTo>
                    <a:pt x="60" y="287"/>
                    <a:pt x="61" y="286"/>
                    <a:pt x="61" y="284"/>
                  </a:cubicBezTo>
                  <a:cubicBezTo>
                    <a:pt x="61" y="281"/>
                    <a:pt x="60" y="278"/>
                    <a:pt x="58" y="277"/>
                  </a:cubicBezTo>
                  <a:cubicBezTo>
                    <a:pt x="57" y="277"/>
                    <a:pt x="56" y="276"/>
                    <a:pt x="56" y="277"/>
                  </a:cubicBezTo>
                  <a:cubicBezTo>
                    <a:pt x="55" y="277"/>
                    <a:pt x="55" y="278"/>
                    <a:pt x="54" y="279"/>
                  </a:cubicBezTo>
                  <a:cubicBezTo>
                    <a:pt x="52" y="279"/>
                    <a:pt x="50" y="278"/>
                    <a:pt x="48" y="277"/>
                  </a:cubicBezTo>
                  <a:cubicBezTo>
                    <a:pt x="46" y="276"/>
                    <a:pt x="45" y="275"/>
                    <a:pt x="42" y="273"/>
                  </a:cubicBezTo>
                  <a:close/>
                  <a:moveTo>
                    <a:pt x="42" y="148"/>
                  </a:moveTo>
                  <a:cubicBezTo>
                    <a:pt x="40" y="151"/>
                    <a:pt x="38" y="152"/>
                    <a:pt x="36" y="155"/>
                  </a:cubicBezTo>
                  <a:cubicBezTo>
                    <a:pt x="38" y="157"/>
                    <a:pt x="40" y="158"/>
                    <a:pt x="42" y="159"/>
                  </a:cubicBezTo>
                  <a:cubicBezTo>
                    <a:pt x="43" y="159"/>
                    <a:pt x="45" y="159"/>
                    <a:pt x="46" y="160"/>
                  </a:cubicBezTo>
                  <a:cubicBezTo>
                    <a:pt x="48" y="161"/>
                    <a:pt x="48" y="163"/>
                    <a:pt x="49" y="166"/>
                  </a:cubicBezTo>
                  <a:cubicBezTo>
                    <a:pt x="50" y="171"/>
                    <a:pt x="51" y="174"/>
                    <a:pt x="53" y="179"/>
                  </a:cubicBezTo>
                  <a:cubicBezTo>
                    <a:pt x="55" y="179"/>
                    <a:pt x="56" y="178"/>
                    <a:pt x="58" y="178"/>
                  </a:cubicBezTo>
                  <a:cubicBezTo>
                    <a:pt x="59" y="178"/>
                    <a:pt x="60" y="178"/>
                    <a:pt x="61" y="179"/>
                  </a:cubicBezTo>
                  <a:cubicBezTo>
                    <a:pt x="65" y="179"/>
                    <a:pt x="65" y="179"/>
                    <a:pt x="65" y="179"/>
                  </a:cubicBezTo>
                  <a:cubicBezTo>
                    <a:pt x="65" y="178"/>
                    <a:pt x="66" y="178"/>
                    <a:pt x="67" y="178"/>
                  </a:cubicBezTo>
                  <a:cubicBezTo>
                    <a:pt x="65" y="176"/>
                    <a:pt x="63" y="174"/>
                    <a:pt x="61" y="172"/>
                  </a:cubicBezTo>
                  <a:cubicBezTo>
                    <a:pt x="61" y="172"/>
                    <a:pt x="60" y="172"/>
                    <a:pt x="59" y="171"/>
                  </a:cubicBezTo>
                  <a:cubicBezTo>
                    <a:pt x="59" y="169"/>
                    <a:pt x="59" y="167"/>
                    <a:pt x="58" y="165"/>
                  </a:cubicBezTo>
                  <a:cubicBezTo>
                    <a:pt x="58" y="164"/>
                    <a:pt x="57" y="164"/>
                    <a:pt x="57" y="163"/>
                  </a:cubicBezTo>
                  <a:cubicBezTo>
                    <a:pt x="56" y="162"/>
                    <a:pt x="57" y="161"/>
                    <a:pt x="57" y="160"/>
                  </a:cubicBezTo>
                  <a:cubicBezTo>
                    <a:pt x="57" y="159"/>
                    <a:pt x="56" y="159"/>
                    <a:pt x="55" y="158"/>
                  </a:cubicBezTo>
                  <a:cubicBezTo>
                    <a:pt x="53" y="157"/>
                    <a:pt x="52" y="157"/>
                    <a:pt x="50" y="156"/>
                  </a:cubicBezTo>
                  <a:cubicBezTo>
                    <a:pt x="45" y="155"/>
                    <a:pt x="45" y="151"/>
                    <a:pt x="42" y="14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8" name="Freeform 54"/>
            <p:cNvSpPr>
              <a:spLocks noEditPoints="1"/>
            </p:cNvSpPr>
            <p:nvPr/>
          </p:nvSpPr>
          <p:spPr bwMode="auto">
            <a:xfrm>
              <a:off x="1450975" y="4124325"/>
              <a:ext cx="360363" cy="233363"/>
            </a:xfrm>
            <a:custGeom>
              <a:avLst/>
              <a:gdLst/>
              <a:ahLst/>
              <a:cxnLst>
                <a:cxn ang="0">
                  <a:pos x="188" y="88"/>
                </a:cxn>
                <a:cxn ang="0">
                  <a:pos x="189" y="100"/>
                </a:cxn>
                <a:cxn ang="0">
                  <a:pos x="181" y="113"/>
                </a:cxn>
                <a:cxn ang="0">
                  <a:pos x="185" y="124"/>
                </a:cxn>
                <a:cxn ang="0">
                  <a:pos x="186" y="141"/>
                </a:cxn>
                <a:cxn ang="0">
                  <a:pos x="195" y="151"/>
                </a:cxn>
                <a:cxn ang="0">
                  <a:pos x="204" y="142"/>
                </a:cxn>
                <a:cxn ang="0">
                  <a:pos x="208" y="137"/>
                </a:cxn>
                <a:cxn ang="0">
                  <a:pos x="221" y="134"/>
                </a:cxn>
                <a:cxn ang="0">
                  <a:pos x="234" y="123"/>
                </a:cxn>
                <a:cxn ang="0">
                  <a:pos x="228" y="115"/>
                </a:cxn>
                <a:cxn ang="0">
                  <a:pos x="222" y="105"/>
                </a:cxn>
                <a:cxn ang="0">
                  <a:pos x="209" y="98"/>
                </a:cxn>
                <a:cxn ang="0">
                  <a:pos x="194" y="91"/>
                </a:cxn>
                <a:cxn ang="0">
                  <a:pos x="152" y="77"/>
                </a:cxn>
                <a:cxn ang="0">
                  <a:pos x="158" y="73"/>
                </a:cxn>
                <a:cxn ang="0">
                  <a:pos x="166" y="60"/>
                </a:cxn>
                <a:cxn ang="0">
                  <a:pos x="181" y="65"/>
                </a:cxn>
                <a:cxn ang="0">
                  <a:pos x="176" y="73"/>
                </a:cxn>
                <a:cxn ang="0">
                  <a:pos x="168" y="75"/>
                </a:cxn>
                <a:cxn ang="0">
                  <a:pos x="159" y="65"/>
                </a:cxn>
                <a:cxn ang="0">
                  <a:pos x="154" y="56"/>
                </a:cxn>
                <a:cxn ang="0">
                  <a:pos x="138" y="59"/>
                </a:cxn>
                <a:cxn ang="0">
                  <a:pos x="139" y="64"/>
                </a:cxn>
                <a:cxn ang="0">
                  <a:pos x="147" y="64"/>
                </a:cxn>
                <a:cxn ang="0">
                  <a:pos x="144" y="58"/>
                </a:cxn>
                <a:cxn ang="0">
                  <a:pos x="132" y="44"/>
                </a:cxn>
                <a:cxn ang="0">
                  <a:pos x="139" y="51"/>
                </a:cxn>
                <a:cxn ang="0">
                  <a:pos x="151" y="50"/>
                </a:cxn>
                <a:cxn ang="0">
                  <a:pos x="144" y="47"/>
                </a:cxn>
                <a:cxn ang="0">
                  <a:pos x="87" y="30"/>
                </a:cxn>
                <a:cxn ang="0">
                  <a:pos x="91" y="38"/>
                </a:cxn>
                <a:cxn ang="0">
                  <a:pos x="96" y="39"/>
                </a:cxn>
                <a:cxn ang="0">
                  <a:pos x="103" y="44"/>
                </a:cxn>
                <a:cxn ang="0">
                  <a:pos x="109" y="37"/>
                </a:cxn>
                <a:cxn ang="0">
                  <a:pos x="101" y="28"/>
                </a:cxn>
                <a:cxn ang="0">
                  <a:pos x="97" y="24"/>
                </a:cxn>
                <a:cxn ang="0">
                  <a:pos x="87" y="30"/>
                </a:cxn>
                <a:cxn ang="0">
                  <a:pos x="26" y="12"/>
                </a:cxn>
                <a:cxn ang="0">
                  <a:pos x="36" y="12"/>
                </a:cxn>
                <a:cxn ang="0">
                  <a:pos x="39" y="1"/>
                </a:cxn>
                <a:cxn ang="0">
                  <a:pos x="27" y="0"/>
                </a:cxn>
                <a:cxn ang="0">
                  <a:pos x="0" y="16"/>
                </a:cxn>
                <a:cxn ang="0">
                  <a:pos x="6" y="15"/>
                </a:cxn>
                <a:cxn ang="0">
                  <a:pos x="3" y="12"/>
                </a:cxn>
              </a:cxnLst>
              <a:rect l="0" t="0" r="r" b="b"/>
              <a:pathLst>
                <a:path w="234" h="151">
                  <a:moveTo>
                    <a:pt x="192" y="89"/>
                  </a:moveTo>
                  <a:cubicBezTo>
                    <a:pt x="190" y="88"/>
                    <a:pt x="190" y="88"/>
                    <a:pt x="190" y="88"/>
                  </a:cubicBezTo>
                  <a:cubicBezTo>
                    <a:pt x="188" y="88"/>
                    <a:pt x="188" y="88"/>
                    <a:pt x="188" y="88"/>
                  </a:cubicBezTo>
                  <a:cubicBezTo>
                    <a:pt x="188" y="89"/>
                    <a:pt x="188" y="90"/>
                    <a:pt x="188" y="90"/>
                  </a:cubicBezTo>
                  <a:cubicBezTo>
                    <a:pt x="188" y="94"/>
                    <a:pt x="189" y="95"/>
                    <a:pt x="189" y="99"/>
                  </a:cubicBezTo>
                  <a:cubicBezTo>
                    <a:pt x="189" y="99"/>
                    <a:pt x="189" y="100"/>
                    <a:pt x="189" y="100"/>
                  </a:cubicBezTo>
                  <a:cubicBezTo>
                    <a:pt x="189" y="101"/>
                    <a:pt x="188" y="100"/>
                    <a:pt x="188" y="101"/>
                  </a:cubicBezTo>
                  <a:cubicBezTo>
                    <a:pt x="187" y="103"/>
                    <a:pt x="186" y="105"/>
                    <a:pt x="184" y="107"/>
                  </a:cubicBezTo>
                  <a:cubicBezTo>
                    <a:pt x="183" y="109"/>
                    <a:pt x="181" y="110"/>
                    <a:pt x="181" y="113"/>
                  </a:cubicBezTo>
                  <a:cubicBezTo>
                    <a:pt x="181" y="114"/>
                    <a:pt x="182" y="115"/>
                    <a:pt x="182" y="116"/>
                  </a:cubicBezTo>
                  <a:cubicBezTo>
                    <a:pt x="182" y="117"/>
                    <a:pt x="182" y="117"/>
                    <a:pt x="183" y="118"/>
                  </a:cubicBezTo>
                  <a:cubicBezTo>
                    <a:pt x="183" y="121"/>
                    <a:pt x="185" y="121"/>
                    <a:pt x="185" y="124"/>
                  </a:cubicBezTo>
                  <a:cubicBezTo>
                    <a:pt x="186" y="127"/>
                    <a:pt x="187" y="129"/>
                    <a:pt x="187" y="132"/>
                  </a:cubicBezTo>
                  <a:cubicBezTo>
                    <a:pt x="187" y="137"/>
                    <a:pt x="187" y="137"/>
                    <a:pt x="187" y="137"/>
                  </a:cubicBezTo>
                  <a:cubicBezTo>
                    <a:pt x="187" y="139"/>
                    <a:pt x="186" y="140"/>
                    <a:pt x="186" y="141"/>
                  </a:cubicBezTo>
                  <a:cubicBezTo>
                    <a:pt x="186" y="144"/>
                    <a:pt x="188" y="145"/>
                    <a:pt x="190" y="147"/>
                  </a:cubicBezTo>
                  <a:cubicBezTo>
                    <a:pt x="191" y="148"/>
                    <a:pt x="192" y="149"/>
                    <a:pt x="193" y="150"/>
                  </a:cubicBezTo>
                  <a:cubicBezTo>
                    <a:pt x="194" y="150"/>
                    <a:pt x="194" y="151"/>
                    <a:pt x="195" y="151"/>
                  </a:cubicBezTo>
                  <a:cubicBezTo>
                    <a:pt x="196" y="151"/>
                    <a:pt x="196" y="150"/>
                    <a:pt x="197" y="150"/>
                  </a:cubicBezTo>
                  <a:cubicBezTo>
                    <a:pt x="198" y="149"/>
                    <a:pt x="199" y="148"/>
                    <a:pt x="200" y="147"/>
                  </a:cubicBezTo>
                  <a:cubicBezTo>
                    <a:pt x="202" y="145"/>
                    <a:pt x="202" y="144"/>
                    <a:pt x="204" y="142"/>
                  </a:cubicBezTo>
                  <a:cubicBezTo>
                    <a:pt x="204" y="142"/>
                    <a:pt x="204" y="142"/>
                    <a:pt x="204" y="141"/>
                  </a:cubicBezTo>
                  <a:cubicBezTo>
                    <a:pt x="204" y="141"/>
                    <a:pt x="205" y="141"/>
                    <a:pt x="205" y="141"/>
                  </a:cubicBezTo>
                  <a:cubicBezTo>
                    <a:pt x="206" y="140"/>
                    <a:pt x="207" y="138"/>
                    <a:pt x="208" y="137"/>
                  </a:cubicBezTo>
                  <a:cubicBezTo>
                    <a:pt x="210" y="136"/>
                    <a:pt x="210" y="135"/>
                    <a:pt x="212" y="135"/>
                  </a:cubicBezTo>
                  <a:cubicBezTo>
                    <a:pt x="213" y="134"/>
                    <a:pt x="214" y="135"/>
                    <a:pt x="215" y="135"/>
                  </a:cubicBezTo>
                  <a:cubicBezTo>
                    <a:pt x="217" y="135"/>
                    <a:pt x="219" y="135"/>
                    <a:pt x="221" y="134"/>
                  </a:cubicBezTo>
                  <a:cubicBezTo>
                    <a:pt x="223" y="134"/>
                    <a:pt x="224" y="133"/>
                    <a:pt x="226" y="132"/>
                  </a:cubicBezTo>
                  <a:cubicBezTo>
                    <a:pt x="227" y="131"/>
                    <a:pt x="228" y="130"/>
                    <a:pt x="229" y="129"/>
                  </a:cubicBezTo>
                  <a:cubicBezTo>
                    <a:pt x="232" y="127"/>
                    <a:pt x="233" y="126"/>
                    <a:pt x="234" y="123"/>
                  </a:cubicBezTo>
                  <a:cubicBezTo>
                    <a:pt x="233" y="122"/>
                    <a:pt x="231" y="122"/>
                    <a:pt x="230" y="120"/>
                  </a:cubicBezTo>
                  <a:cubicBezTo>
                    <a:pt x="230" y="119"/>
                    <a:pt x="229" y="119"/>
                    <a:pt x="229" y="118"/>
                  </a:cubicBezTo>
                  <a:cubicBezTo>
                    <a:pt x="228" y="117"/>
                    <a:pt x="229" y="116"/>
                    <a:pt x="228" y="115"/>
                  </a:cubicBezTo>
                  <a:cubicBezTo>
                    <a:pt x="227" y="114"/>
                    <a:pt x="224" y="115"/>
                    <a:pt x="223" y="113"/>
                  </a:cubicBezTo>
                  <a:cubicBezTo>
                    <a:pt x="223" y="112"/>
                    <a:pt x="223" y="111"/>
                    <a:pt x="223" y="109"/>
                  </a:cubicBezTo>
                  <a:cubicBezTo>
                    <a:pt x="223" y="108"/>
                    <a:pt x="223" y="106"/>
                    <a:pt x="222" y="105"/>
                  </a:cubicBezTo>
                  <a:cubicBezTo>
                    <a:pt x="221" y="104"/>
                    <a:pt x="220" y="104"/>
                    <a:pt x="218" y="103"/>
                  </a:cubicBezTo>
                  <a:cubicBezTo>
                    <a:pt x="218" y="102"/>
                    <a:pt x="217" y="102"/>
                    <a:pt x="217" y="101"/>
                  </a:cubicBezTo>
                  <a:cubicBezTo>
                    <a:pt x="214" y="99"/>
                    <a:pt x="212" y="99"/>
                    <a:pt x="209" y="98"/>
                  </a:cubicBezTo>
                  <a:cubicBezTo>
                    <a:pt x="206" y="96"/>
                    <a:pt x="204" y="96"/>
                    <a:pt x="200" y="94"/>
                  </a:cubicBezTo>
                  <a:cubicBezTo>
                    <a:pt x="198" y="94"/>
                    <a:pt x="197" y="94"/>
                    <a:pt x="195" y="93"/>
                  </a:cubicBezTo>
                  <a:cubicBezTo>
                    <a:pt x="195" y="92"/>
                    <a:pt x="194" y="92"/>
                    <a:pt x="194" y="91"/>
                  </a:cubicBezTo>
                  <a:cubicBezTo>
                    <a:pt x="193" y="90"/>
                    <a:pt x="193" y="90"/>
                    <a:pt x="192" y="89"/>
                  </a:cubicBezTo>
                  <a:close/>
                  <a:moveTo>
                    <a:pt x="158" y="73"/>
                  </a:moveTo>
                  <a:cubicBezTo>
                    <a:pt x="155" y="74"/>
                    <a:pt x="154" y="75"/>
                    <a:pt x="152" y="77"/>
                  </a:cubicBezTo>
                  <a:cubicBezTo>
                    <a:pt x="153" y="78"/>
                    <a:pt x="154" y="78"/>
                    <a:pt x="155" y="78"/>
                  </a:cubicBezTo>
                  <a:cubicBezTo>
                    <a:pt x="157" y="78"/>
                    <a:pt x="160" y="78"/>
                    <a:pt x="160" y="76"/>
                  </a:cubicBezTo>
                  <a:cubicBezTo>
                    <a:pt x="160" y="75"/>
                    <a:pt x="158" y="74"/>
                    <a:pt x="158" y="73"/>
                  </a:cubicBezTo>
                  <a:close/>
                  <a:moveTo>
                    <a:pt x="159" y="55"/>
                  </a:moveTo>
                  <a:cubicBezTo>
                    <a:pt x="160" y="58"/>
                    <a:pt x="161" y="61"/>
                    <a:pt x="164" y="61"/>
                  </a:cubicBezTo>
                  <a:cubicBezTo>
                    <a:pt x="165" y="61"/>
                    <a:pt x="165" y="60"/>
                    <a:pt x="166" y="60"/>
                  </a:cubicBezTo>
                  <a:cubicBezTo>
                    <a:pt x="167" y="60"/>
                    <a:pt x="168" y="59"/>
                    <a:pt x="170" y="59"/>
                  </a:cubicBezTo>
                  <a:cubicBezTo>
                    <a:pt x="173" y="59"/>
                    <a:pt x="174" y="60"/>
                    <a:pt x="176" y="62"/>
                  </a:cubicBezTo>
                  <a:cubicBezTo>
                    <a:pt x="177" y="64"/>
                    <a:pt x="179" y="64"/>
                    <a:pt x="181" y="65"/>
                  </a:cubicBezTo>
                  <a:cubicBezTo>
                    <a:pt x="182" y="65"/>
                    <a:pt x="183" y="66"/>
                    <a:pt x="183" y="67"/>
                  </a:cubicBezTo>
                  <a:cubicBezTo>
                    <a:pt x="183" y="69"/>
                    <a:pt x="181" y="69"/>
                    <a:pt x="180" y="70"/>
                  </a:cubicBezTo>
                  <a:cubicBezTo>
                    <a:pt x="178" y="71"/>
                    <a:pt x="177" y="72"/>
                    <a:pt x="176" y="73"/>
                  </a:cubicBezTo>
                  <a:cubicBezTo>
                    <a:pt x="174" y="73"/>
                    <a:pt x="173" y="73"/>
                    <a:pt x="172" y="74"/>
                  </a:cubicBezTo>
                  <a:cubicBezTo>
                    <a:pt x="171" y="74"/>
                    <a:pt x="170" y="74"/>
                    <a:pt x="169" y="75"/>
                  </a:cubicBezTo>
                  <a:cubicBezTo>
                    <a:pt x="169" y="75"/>
                    <a:pt x="168" y="75"/>
                    <a:pt x="168" y="75"/>
                  </a:cubicBezTo>
                  <a:cubicBezTo>
                    <a:pt x="166" y="75"/>
                    <a:pt x="164" y="75"/>
                    <a:pt x="164" y="73"/>
                  </a:cubicBezTo>
                  <a:cubicBezTo>
                    <a:pt x="163" y="71"/>
                    <a:pt x="164" y="69"/>
                    <a:pt x="163" y="66"/>
                  </a:cubicBezTo>
                  <a:cubicBezTo>
                    <a:pt x="162" y="65"/>
                    <a:pt x="160" y="65"/>
                    <a:pt x="159" y="65"/>
                  </a:cubicBezTo>
                  <a:cubicBezTo>
                    <a:pt x="157" y="64"/>
                    <a:pt x="156" y="64"/>
                    <a:pt x="155" y="63"/>
                  </a:cubicBezTo>
                  <a:cubicBezTo>
                    <a:pt x="153" y="62"/>
                    <a:pt x="152" y="62"/>
                    <a:pt x="152" y="60"/>
                  </a:cubicBezTo>
                  <a:cubicBezTo>
                    <a:pt x="152" y="58"/>
                    <a:pt x="153" y="58"/>
                    <a:pt x="154" y="56"/>
                  </a:cubicBezTo>
                  <a:cubicBezTo>
                    <a:pt x="155" y="55"/>
                    <a:pt x="155" y="54"/>
                    <a:pt x="156" y="54"/>
                  </a:cubicBezTo>
                  <a:cubicBezTo>
                    <a:pt x="158" y="54"/>
                    <a:pt x="158" y="55"/>
                    <a:pt x="159" y="55"/>
                  </a:cubicBezTo>
                  <a:close/>
                  <a:moveTo>
                    <a:pt x="138" y="59"/>
                  </a:moveTo>
                  <a:cubicBezTo>
                    <a:pt x="138" y="59"/>
                    <a:pt x="138" y="60"/>
                    <a:pt x="138" y="60"/>
                  </a:cubicBezTo>
                  <a:cubicBezTo>
                    <a:pt x="138" y="61"/>
                    <a:pt x="139" y="61"/>
                    <a:pt x="139" y="62"/>
                  </a:cubicBezTo>
                  <a:cubicBezTo>
                    <a:pt x="139" y="63"/>
                    <a:pt x="139" y="63"/>
                    <a:pt x="139" y="64"/>
                  </a:cubicBezTo>
                  <a:cubicBezTo>
                    <a:pt x="140" y="66"/>
                    <a:pt x="141" y="67"/>
                    <a:pt x="142" y="68"/>
                  </a:cubicBezTo>
                  <a:cubicBezTo>
                    <a:pt x="144" y="68"/>
                    <a:pt x="144" y="67"/>
                    <a:pt x="145" y="66"/>
                  </a:cubicBezTo>
                  <a:cubicBezTo>
                    <a:pt x="146" y="65"/>
                    <a:pt x="147" y="65"/>
                    <a:pt x="147" y="64"/>
                  </a:cubicBezTo>
                  <a:cubicBezTo>
                    <a:pt x="147" y="63"/>
                    <a:pt x="146" y="63"/>
                    <a:pt x="146" y="62"/>
                  </a:cubicBezTo>
                  <a:cubicBezTo>
                    <a:pt x="146" y="61"/>
                    <a:pt x="145" y="60"/>
                    <a:pt x="144" y="59"/>
                  </a:cubicBezTo>
                  <a:cubicBezTo>
                    <a:pt x="144" y="59"/>
                    <a:pt x="144" y="58"/>
                    <a:pt x="144" y="58"/>
                  </a:cubicBezTo>
                  <a:cubicBezTo>
                    <a:pt x="143" y="58"/>
                    <a:pt x="143" y="58"/>
                    <a:pt x="142" y="58"/>
                  </a:cubicBezTo>
                  <a:cubicBezTo>
                    <a:pt x="140" y="59"/>
                    <a:pt x="139" y="59"/>
                    <a:pt x="138" y="59"/>
                  </a:cubicBezTo>
                  <a:close/>
                  <a:moveTo>
                    <a:pt x="132" y="44"/>
                  </a:moveTo>
                  <a:cubicBezTo>
                    <a:pt x="131" y="47"/>
                    <a:pt x="130" y="48"/>
                    <a:pt x="129" y="50"/>
                  </a:cubicBezTo>
                  <a:cubicBezTo>
                    <a:pt x="131" y="51"/>
                    <a:pt x="132" y="51"/>
                    <a:pt x="134" y="51"/>
                  </a:cubicBezTo>
                  <a:cubicBezTo>
                    <a:pt x="139" y="51"/>
                    <a:pt x="139" y="51"/>
                    <a:pt x="139" y="51"/>
                  </a:cubicBezTo>
                  <a:cubicBezTo>
                    <a:pt x="141" y="51"/>
                    <a:pt x="142" y="53"/>
                    <a:pt x="144" y="53"/>
                  </a:cubicBezTo>
                  <a:cubicBezTo>
                    <a:pt x="146" y="53"/>
                    <a:pt x="147" y="52"/>
                    <a:pt x="148" y="52"/>
                  </a:cubicBezTo>
                  <a:cubicBezTo>
                    <a:pt x="149" y="51"/>
                    <a:pt x="150" y="51"/>
                    <a:pt x="151" y="50"/>
                  </a:cubicBezTo>
                  <a:cubicBezTo>
                    <a:pt x="151" y="49"/>
                    <a:pt x="151" y="49"/>
                    <a:pt x="151" y="49"/>
                  </a:cubicBezTo>
                  <a:cubicBezTo>
                    <a:pt x="150" y="48"/>
                    <a:pt x="148" y="48"/>
                    <a:pt x="147" y="48"/>
                  </a:cubicBezTo>
                  <a:cubicBezTo>
                    <a:pt x="145" y="48"/>
                    <a:pt x="145" y="47"/>
                    <a:pt x="144" y="47"/>
                  </a:cubicBezTo>
                  <a:cubicBezTo>
                    <a:pt x="143" y="47"/>
                    <a:pt x="142" y="47"/>
                    <a:pt x="141" y="47"/>
                  </a:cubicBezTo>
                  <a:cubicBezTo>
                    <a:pt x="137" y="46"/>
                    <a:pt x="135" y="46"/>
                    <a:pt x="132" y="44"/>
                  </a:cubicBezTo>
                  <a:close/>
                  <a:moveTo>
                    <a:pt x="87" y="30"/>
                  </a:moveTo>
                  <a:cubicBezTo>
                    <a:pt x="87" y="31"/>
                    <a:pt x="87" y="31"/>
                    <a:pt x="87" y="32"/>
                  </a:cubicBezTo>
                  <a:cubicBezTo>
                    <a:pt x="88" y="34"/>
                    <a:pt x="88" y="35"/>
                    <a:pt x="89" y="37"/>
                  </a:cubicBezTo>
                  <a:cubicBezTo>
                    <a:pt x="90" y="37"/>
                    <a:pt x="90" y="38"/>
                    <a:pt x="91" y="38"/>
                  </a:cubicBezTo>
                  <a:cubicBezTo>
                    <a:pt x="92" y="40"/>
                    <a:pt x="92" y="41"/>
                    <a:pt x="93" y="42"/>
                  </a:cubicBezTo>
                  <a:cubicBezTo>
                    <a:pt x="93" y="42"/>
                    <a:pt x="94" y="42"/>
                    <a:pt x="94" y="42"/>
                  </a:cubicBezTo>
                  <a:cubicBezTo>
                    <a:pt x="95" y="41"/>
                    <a:pt x="95" y="39"/>
                    <a:pt x="96" y="39"/>
                  </a:cubicBezTo>
                  <a:cubicBezTo>
                    <a:pt x="97" y="39"/>
                    <a:pt x="98" y="40"/>
                    <a:pt x="99" y="40"/>
                  </a:cubicBezTo>
                  <a:cubicBezTo>
                    <a:pt x="99" y="41"/>
                    <a:pt x="99" y="41"/>
                    <a:pt x="99" y="41"/>
                  </a:cubicBezTo>
                  <a:cubicBezTo>
                    <a:pt x="100" y="43"/>
                    <a:pt x="101" y="44"/>
                    <a:pt x="103" y="44"/>
                  </a:cubicBezTo>
                  <a:cubicBezTo>
                    <a:pt x="104" y="44"/>
                    <a:pt x="105" y="43"/>
                    <a:pt x="106" y="43"/>
                  </a:cubicBezTo>
                  <a:cubicBezTo>
                    <a:pt x="108" y="42"/>
                    <a:pt x="109" y="42"/>
                    <a:pt x="111" y="41"/>
                  </a:cubicBezTo>
                  <a:cubicBezTo>
                    <a:pt x="110" y="39"/>
                    <a:pt x="110" y="39"/>
                    <a:pt x="109" y="37"/>
                  </a:cubicBezTo>
                  <a:cubicBezTo>
                    <a:pt x="108" y="36"/>
                    <a:pt x="107" y="36"/>
                    <a:pt x="105" y="35"/>
                  </a:cubicBezTo>
                  <a:cubicBezTo>
                    <a:pt x="103" y="35"/>
                    <a:pt x="103" y="33"/>
                    <a:pt x="102" y="32"/>
                  </a:cubicBezTo>
                  <a:cubicBezTo>
                    <a:pt x="102" y="30"/>
                    <a:pt x="101" y="29"/>
                    <a:pt x="101" y="28"/>
                  </a:cubicBezTo>
                  <a:cubicBezTo>
                    <a:pt x="100" y="26"/>
                    <a:pt x="100" y="25"/>
                    <a:pt x="99" y="24"/>
                  </a:cubicBezTo>
                  <a:cubicBezTo>
                    <a:pt x="99" y="23"/>
                    <a:pt x="99" y="23"/>
                    <a:pt x="98" y="23"/>
                  </a:cubicBezTo>
                  <a:cubicBezTo>
                    <a:pt x="98" y="23"/>
                    <a:pt x="98" y="24"/>
                    <a:pt x="97" y="24"/>
                  </a:cubicBezTo>
                  <a:cubicBezTo>
                    <a:pt x="96" y="24"/>
                    <a:pt x="96" y="25"/>
                    <a:pt x="96" y="26"/>
                  </a:cubicBezTo>
                  <a:cubicBezTo>
                    <a:pt x="94" y="28"/>
                    <a:pt x="93" y="29"/>
                    <a:pt x="91" y="29"/>
                  </a:cubicBezTo>
                  <a:cubicBezTo>
                    <a:pt x="89" y="29"/>
                    <a:pt x="87" y="28"/>
                    <a:pt x="87" y="30"/>
                  </a:cubicBezTo>
                  <a:close/>
                  <a:moveTo>
                    <a:pt x="19" y="9"/>
                  </a:moveTo>
                  <a:cubicBezTo>
                    <a:pt x="21" y="9"/>
                    <a:pt x="22" y="9"/>
                    <a:pt x="23" y="10"/>
                  </a:cubicBezTo>
                  <a:cubicBezTo>
                    <a:pt x="24" y="11"/>
                    <a:pt x="25" y="11"/>
                    <a:pt x="26" y="12"/>
                  </a:cubicBezTo>
                  <a:cubicBezTo>
                    <a:pt x="27" y="13"/>
                    <a:pt x="28" y="14"/>
                    <a:pt x="29" y="15"/>
                  </a:cubicBezTo>
                  <a:cubicBezTo>
                    <a:pt x="31" y="15"/>
                    <a:pt x="31" y="16"/>
                    <a:pt x="33" y="16"/>
                  </a:cubicBezTo>
                  <a:cubicBezTo>
                    <a:pt x="35" y="16"/>
                    <a:pt x="35" y="14"/>
                    <a:pt x="36" y="12"/>
                  </a:cubicBezTo>
                  <a:cubicBezTo>
                    <a:pt x="37" y="11"/>
                    <a:pt x="38" y="10"/>
                    <a:pt x="39" y="8"/>
                  </a:cubicBezTo>
                  <a:cubicBezTo>
                    <a:pt x="39" y="6"/>
                    <a:pt x="40" y="4"/>
                    <a:pt x="40" y="2"/>
                  </a:cubicBezTo>
                  <a:cubicBezTo>
                    <a:pt x="40" y="1"/>
                    <a:pt x="39" y="1"/>
                    <a:pt x="39" y="1"/>
                  </a:cubicBezTo>
                  <a:cubicBezTo>
                    <a:pt x="38" y="0"/>
                    <a:pt x="37" y="0"/>
                    <a:pt x="36" y="0"/>
                  </a:cubicBezTo>
                  <a:cubicBezTo>
                    <a:pt x="34" y="0"/>
                    <a:pt x="32" y="0"/>
                    <a:pt x="30" y="0"/>
                  </a:cubicBezTo>
                  <a:cubicBezTo>
                    <a:pt x="29" y="0"/>
                    <a:pt x="28" y="0"/>
                    <a:pt x="27" y="0"/>
                  </a:cubicBezTo>
                  <a:cubicBezTo>
                    <a:pt x="24" y="1"/>
                    <a:pt x="23" y="3"/>
                    <a:pt x="21" y="6"/>
                  </a:cubicBezTo>
                  <a:cubicBezTo>
                    <a:pt x="21" y="7"/>
                    <a:pt x="20" y="8"/>
                    <a:pt x="19" y="9"/>
                  </a:cubicBezTo>
                  <a:close/>
                  <a:moveTo>
                    <a:pt x="0" y="16"/>
                  </a:moveTo>
                  <a:cubicBezTo>
                    <a:pt x="0" y="19"/>
                    <a:pt x="0" y="19"/>
                    <a:pt x="0" y="19"/>
                  </a:cubicBezTo>
                  <a:cubicBezTo>
                    <a:pt x="1" y="18"/>
                    <a:pt x="2" y="18"/>
                    <a:pt x="3" y="17"/>
                  </a:cubicBezTo>
                  <a:cubicBezTo>
                    <a:pt x="4" y="16"/>
                    <a:pt x="5" y="16"/>
                    <a:pt x="6" y="15"/>
                  </a:cubicBezTo>
                  <a:cubicBezTo>
                    <a:pt x="8" y="14"/>
                    <a:pt x="8" y="12"/>
                    <a:pt x="9" y="10"/>
                  </a:cubicBezTo>
                  <a:cubicBezTo>
                    <a:pt x="8" y="10"/>
                    <a:pt x="8" y="9"/>
                    <a:pt x="8" y="9"/>
                  </a:cubicBezTo>
                  <a:cubicBezTo>
                    <a:pt x="6" y="10"/>
                    <a:pt x="5" y="11"/>
                    <a:pt x="3" y="12"/>
                  </a:cubicBezTo>
                  <a:cubicBezTo>
                    <a:pt x="2" y="13"/>
                    <a:pt x="0" y="14"/>
                    <a:pt x="0" y="1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114" name="TextBox 113"/>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115" name="TextBox 114"/>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117" name="TextBox 116"/>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4" name="Rounded Rectangle 3"/>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100" name="Rectangle 99"/>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101" name="Rectangle 100"/>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175" name="Rectangle 174"/>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176" name="Rectangle 175"/>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80" name="Group 79"/>
          <p:cNvGrpSpPr/>
          <p:nvPr/>
        </p:nvGrpSpPr>
        <p:grpSpPr>
          <a:xfrm flipH="1">
            <a:off x="386022" y="3497947"/>
            <a:ext cx="3209834" cy="82442"/>
            <a:chOff x="405482" y="2771139"/>
            <a:chExt cx="4006169" cy="96920"/>
          </a:xfrm>
        </p:grpSpPr>
        <p:sp>
          <p:nvSpPr>
            <p:cNvPr id="81"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2"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3"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02" name="Group 101"/>
          <p:cNvGrpSpPr/>
          <p:nvPr/>
        </p:nvGrpSpPr>
        <p:grpSpPr>
          <a:xfrm flipH="1">
            <a:off x="386022" y="3992102"/>
            <a:ext cx="3209834" cy="82442"/>
            <a:chOff x="405482" y="2771139"/>
            <a:chExt cx="4006169" cy="96920"/>
          </a:xfrm>
        </p:grpSpPr>
        <p:sp>
          <p:nvSpPr>
            <p:cNvPr id="103"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6"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9"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9"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0"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1"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2"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3"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4"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77" name="Group 176"/>
          <p:cNvGrpSpPr/>
          <p:nvPr/>
        </p:nvGrpSpPr>
        <p:grpSpPr>
          <a:xfrm flipH="1">
            <a:off x="386022" y="4486257"/>
            <a:ext cx="3209834" cy="82442"/>
            <a:chOff x="405482" y="2771139"/>
            <a:chExt cx="4006169" cy="96920"/>
          </a:xfrm>
        </p:grpSpPr>
        <p:sp>
          <p:nvSpPr>
            <p:cNvPr id="178"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9"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0"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1"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2"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3"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4"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5"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6"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7"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88" name="Rectangle 187"/>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89" name="Rectangle 188"/>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10" name="Group 109"/>
          <p:cNvGrpSpPr/>
          <p:nvPr/>
        </p:nvGrpSpPr>
        <p:grpSpPr>
          <a:xfrm>
            <a:off x="4400629" y="4338358"/>
            <a:ext cx="220818" cy="220818"/>
            <a:chOff x="5066496" y="747310"/>
            <a:chExt cx="3648880" cy="3648880"/>
          </a:xfrm>
        </p:grpSpPr>
        <p:sp>
          <p:nvSpPr>
            <p:cNvPr id="111" name="Oval 110"/>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2" name="Oval 111"/>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3" name="Oval 112"/>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16" name="Rectangle 115"/>
          <p:cNvSpPr/>
          <p:nvPr/>
        </p:nvSpPr>
        <p:spPr>
          <a:xfrm flipH="1">
            <a:off x="469806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190" name="Group 189"/>
          <p:cNvGrpSpPr/>
          <p:nvPr/>
        </p:nvGrpSpPr>
        <p:grpSpPr>
          <a:xfrm>
            <a:off x="7586244" y="4338358"/>
            <a:ext cx="220818" cy="220818"/>
            <a:chOff x="5066496" y="747310"/>
            <a:chExt cx="3648880" cy="3648880"/>
          </a:xfrm>
        </p:grpSpPr>
        <p:sp>
          <p:nvSpPr>
            <p:cNvPr id="191" name="Oval 190"/>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2" name="Oval 191"/>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3" name="Oval 192"/>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94" name="Rectangle 193"/>
          <p:cNvSpPr/>
          <p:nvPr/>
        </p:nvSpPr>
        <p:spPr>
          <a:xfrm flipH="1">
            <a:off x="7883676"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195" name="Group 194"/>
          <p:cNvGrpSpPr/>
          <p:nvPr/>
        </p:nvGrpSpPr>
        <p:grpSpPr>
          <a:xfrm>
            <a:off x="5983513" y="4334821"/>
            <a:ext cx="220818" cy="220818"/>
            <a:chOff x="5066496" y="747310"/>
            <a:chExt cx="3648880" cy="3648880"/>
          </a:xfrm>
        </p:grpSpPr>
        <p:sp>
          <p:nvSpPr>
            <p:cNvPr id="196" name="Oval 195"/>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7" name="Oval 196"/>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8" name="Oval 197"/>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99" name="Rectangle 198"/>
          <p:cNvSpPr/>
          <p:nvPr/>
        </p:nvSpPr>
        <p:spPr>
          <a:xfrm flipH="1">
            <a:off x="628227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spTree>
    <p:extLst>
      <p:ext uri="{BB962C8B-B14F-4D97-AF65-F5344CB8AC3E}">
        <p14:creationId xmlns:p14="http://schemas.microsoft.com/office/powerpoint/2010/main" val="1112264129"/>
      </p:ext>
    </p:extLst>
  </p:cSld>
  <p:clrMapOvr>
    <a:masterClrMapping/>
  </p:clrMapOvr>
  <p:transition spd="slow">
    <p:push dir="u"/>
  </p:transition>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Canada Map</a:t>
            </a:r>
            <a:endParaRPr lang="en-US" dirty="0"/>
          </a:p>
        </p:txBody>
      </p:sp>
      <p:grpSp>
        <p:nvGrpSpPr>
          <p:cNvPr id="4" name="Group 86"/>
          <p:cNvGrpSpPr/>
          <p:nvPr/>
        </p:nvGrpSpPr>
        <p:grpSpPr>
          <a:xfrm>
            <a:off x="4823367" y="1058251"/>
            <a:ext cx="3670002" cy="3152368"/>
            <a:chOff x="762000" y="914400"/>
            <a:chExt cx="4378326" cy="3760788"/>
          </a:xfrm>
          <a:solidFill>
            <a:schemeClr val="bg1">
              <a:lumMod val="95000"/>
            </a:schemeClr>
          </a:solidFill>
          <a:effectLst/>
        </p:grpSpPr>
        <p:sp>
          <p:nvSpPr>
            <p:cNvPr id="5" name="Freeform 5"/>
            <p:cNvSpPr>
              <a:spLocks noEditPoints="1"/>
            </p:cNvSpPr>
            <p:nvPr/>
          </p:nvSpPr>
          <p:spPr bwMode="auto">
            <a:xfrm>
              <a:off x="4508500" y="3675063"/>
              <a:ext cx="301625" cy="492125"/>
            </a:xfrm>
            <a:custGeom>
              <a:avLst/>
              <a:gdLst/>
              <a:ahLst/>
              <a:cxnLst>
                <a:cxn ang="0">
                  <a:pos x="132" y="26"/>
                </a:cxn>
                <a:cxn ang="0">
                  <a:pos x="122" y="28"/>
                </a:cxn>
                <a:cxn ang="0">
                  <a:pos x="116" y="28"/>
                </a:cxn>
                <a:cxn ang="0">
                  <a:pos x="111" y="31"/>
                </a:cxn>
                <a:cxn ang="0">
                  <a:pos x="108" y="20"/>
                </a:cxn>
                <a:cxn ang="0">
                  <a:pos x="101" y="7"/>
                </a:cxn>
                <a:cxn ang="0">
                  <a:pos x="94" y="21"/>
                </a:cxn>
                <a:cxn ang="0">
                  <a:pos x="94" y="31"/>
                </a:cxn>
                <a:cxn ang="0">
                  <a:pos x="89" y="48"/>
                </a:cxn>
                <a:cxn ang="0">
                  <a:pos x="106" y="68"/>
                </a:cxn>
                <a:cxn ang="0">
                  <a:pos x="129" y="50"/>
                </a:cxn>
                <a:cxn ang="0">
                  <a:pos x="136" y="34"/>
                </a:cxn>
                <a:cxn ang="0">
                  <a:pos x="132" y="26"/>
                </a:cxn>
                <a:cxn ang="0">
                  <a:pos x="112" y="78"/>
                </a:cxn>
                <a:cxn ang="0">
                  <a:pos x="105" y="76"/>
                </a:cxn>
                <a:cxn ang="0">
                  <a:pos x="91" y="76"/>
                </a:cxn>
                <a:cxn ang="0">
                  <a:pos x="79" y="80"/>
                </a:cxn>
                <a:cxn ang="0">
                  <a:pos x="64" y="88"/>
                </a:cxn>
                <a:cxn ang="0">
                  <a:pos x="54" y="93"/>
                </a:cxn>
                <a:cxn ang="0">
                  <a:pos x="43" y="93"/>
                </a:cxn>
                <a:cxn ang="0">
                  <a:pos x="31" y="95"/>
                </a:cxn>
                <a:cxn ang="0">
                  <a:pos x="22" y="100"/>
                </a:cxn>
                <a:cxn ang="0">
                  <a:pos x="19" y="108"/>
                </a:cxn>
                <a:cxn ang="0">
                  <a:pos x="21" y="109"/>
                </a:cxn>
                <a:cxn ang="0">
                  <a:pos x="16" y="133"/>
                </a:cxn>
                <a:cxn ang="0">
                  <a:pos x="24" y="126"/>
                </a:cxn>
                <a:cxn ang="0">
                  <a:pos x="33" y="122"/>
                </a:cxn>
                <a:cxn ang="0">
                  <a:pos x="52" y="115"/>
                </a:cxn>
                <a:cxn ang="0">
                  <a:pos x="54" y="118"/>
                </a:cxn>
                <a:cxn ang="0">
                  <a:pos x="43" y="125"/>
                </a:cxn>
                <a:cxn ang="0">
                  <a:pos x="36" y="137"/>
                </a:cxn>
                <a:cxn ang="0">
                  <a:pos x="29" y="130"/>
                </a:cxn>
                <a:cxn ang="0">
                  <a:pos x="17" y="149"/>
                </a:cxn>
                <a:cxn ang="0">
                  <a:pos x="6" y="168"/>
                </a:cxn>
                <a:cxn ang="0">
                  <a:pos x="1" y="179"/>
                </a:cxn>
                <a:cxn ang="0">
                  <a:pos x="2" y="187"/>
                </a:cxn>
                <a:cxn ang="0">
                  <a:pos x="5" y="202"/>
                </a:cxn>
                <a:cxn ang="0">
                  <a:pos x="22" y="212"/>
                </a:cxn>
                <a:cxn ang="0">
                  <a:pos x="38" y="212"/>
                </a:cxn>
                <a:cxn ang="0">
                  <a:pos x="43" y="196"/>
                </a:cxn>
                <a:cxn ang="0">
                  <a:pos x="50" y="176"/>
                </a:cxn>
                <a:cxn ang="0">
                  <a:pos x="51" y="155"/>
                </a:cxn>
                <a:cxn ang="0">
                  <a:pos x="63" y="151"/>
                </a:cxn>
                <a:cxn ang="0">
                  <a:pos x="68" y="138"/>
                </a:cxn>
                <a:cxn ang="0">
                  <a:pos x="79" y="130"/>
                </a:cxn>
                <a:cxn ang="0">
                  <a:pos x="93" y="115"/>
                </a:cxn>
                <a:cxn ang="0">
                  <a:pos x="105" y="96"/>
                </a:cxn>
                <a:cxn ang="0">
                  <a:pos x="113" y="88"/>
                </a:cxn>
                <a:cxn ang="0">
                  <a:pos x="120" y="80"/>
                </a:cxn>
                <a:cxn ang="0">
                  <a:pos x="112" y="78"/>
                </a:cxn>
              </a:cxnLst>
              <a:rect l="0" t="0" r="r" b="b"/>
              <a:pathLst>
                <a:path w="136" h="221">
                  <a:moveTo>
                    <a:pt x="132" y="26"/>
                  </a:moveTo>
                  <a:cubicBezTo>
                    <a:pt x="128" y="23"/>
                    <a:pt x="126" y="28"/>
                    <a:pt x="122" y="28"/>
                  </a:cubicBezTo>
                  <a:cubicBezTo>
                    <a:pt x="120" y="29"/>
                    <a:pt x="118" y="28"/>
                    <a:pt x="116" y="28"/>
                  </a:cubicBezTo>
                  <a:cubicBezTo>
                    <a:pt x="115" y="28"/>
                    <a:pt x="113" y="31"/>
                    <a:pt x="111" y="31"/>
                  </a:cubicBezTo>
                  <a:cubicBezTo>
                    <a:pt x="105" y="30"/>
                    <a:pt x="108" y="24"/>
                    <a:pt x="108" y="20"/>
                  </a:cubicBezTo>
                  <a:cubicBezTo>
                    <a:pt x="108" y="14"/>
                    <a:pt x="106" y="11"/>
                    <a:pt x="101" y="7"/>
                  </a:cubicBezTo>
                  <a:cubicBezTo>
                    <a:pt x="93" y="0"/>
                    <a:pt x="93" y="17"/>
                    <a:pt x="94" y="21"/>
                  </a:cubicBezTo>
                  <a:cubicBezTo>
                    <a:pt x="94" y="24"/>
                    <a:pt x="94" y="28"/>
                    <a:pt x="94" y="31"/>
                  </a:cubicBezTo>
                  <a:cubicBezTo>
                    <a:pt x="94" y="37"/>
                    <a:pt x="94" y="43"/>
                    <a:pt x="89" y="48"/>
                  </a:cubicBezTo>
                  <a:cubicBezTo>
                    <a:pt x="91" y="55"/>
                    <a:pt x="96" y="71"/>
                    <a:pt x="106" y="68"/>
                  </a:cubicBezTo>
                  <a:cubicBezTo>
                    <a:pt x="114" y="66"/>
                    <a:pt x="126" y="57"/>
                    <a:pt x="129" y="50"/>
                  </a:cubicBezTo>
                  <a:cubicBezTo>
                    <a:pt x="131" y="44"/>
                    <a:pt x="133" y="39"/>
                    <a:pt x="136" y="34"/>
                  </a:cubicBezTo>
                  <a:cubicBezTo>
                    <a:pt x="133" y="32"/>
                    <a:pt x="131" y="29"/>
                    <a:pt x="132" y="26"/>
                  </a:cubicBezTo>
                  <a:close/>
                  <a:moveTo>
                    <a:pt x="112" y="78"/>
                  </a:moveTo>
                  <a:cubicBezTo>
                    <a:pt x="107" y="79"/>
                    <a:pt x="110" y="79"/>
                    <a:pt x="105" y="76"/>
                  </a:cubicBezTo>
                  <a:cubicBezTo>
                    <a:pt x="98" y="71"/>
                    <a:pt x="98" y="75"/>
                    <a:pt x="91" y="76"/>
                  </a:cubicBezTo>
                  <a:cubicBezTo>
                    <a:pt x="83" y="77"/>
                    <a:pt x="84" y="72"/>
                    <a:pt x="79" y="80"/>
                  </a:cubicBezTo>
                  <a:cubicBezTo>
                    <a:pt x="74" y="87"/>
                    <a:pt x="71" y="87"/>
                    <a:pt x="64" y="88"/>
                  </a:cubicBezTo>
                  <a:cubicBezTo>
                    <a:pt x="60" y="88"/>
                    <a:pt x="57" y="92"/>
                    <a:pt x="54" y="93"/>
                  </a:cubicBezTo>
                  <a:cubicBezTo>
                    <a:pt x="50" y="94"/>
                    <a:pt x="47" y="92"/>
                    <a:pt x="43" y="93"/>
                  </a:cubicBezTo>
                  <a:cubicBezTo>
                    <a:pt x="43" y="93"/>
                    <a:pt x="32" y="96"/>
                    <a:pt x="31" y="95"/>
                  </a:cubicBezTo>
                  <a:cubicBezTo>
                    <a:pt x="27" y="96"/>
                    <a:pt x="24" y="98"/>
                    <a:pt x="22" y="100"/>
                  </a:cubicBezTo>
                  <a:cubicBezTo>
                    <a:pt x="21" y="103"/>
                    <a:pt x="19" y="105"/>
                    <a:pt x="19" y="108"/>
                  </a:cubicBezTo>
                  <a:cubicBezTo>
                    <a:pt x="19" y="108"/>
                    <a:pt x="20" y="109"/>
                    <a:pt x="21" y="109"/>
                  </a:cubicBezTo>
                  <a:cubicBezTo>
                    <a:pt x="26" y="113"/>
                    <a:pt x="17" y="128"/>
                    <a:pt x="16" y="133"/>
                  </a:cubicBezTo>
                  <a:cubicBezTo>
                    <a:pt x="20" y="134"/>
                    <a:pt x="22" y="128"/>
                    <a:pt x="24" y="126"/>
                  </a:cubicBezTo>
                  <a:cubicBezTo>
                    <a:pt x="27" y="124"/>
                    <a:pt x="30" y="123"/>
                    <a:pt x="33" y="122"/>
                  </a:cubicBezTo>
                  <a:cubicBezTo>
                    <a:pt x="40" y="119"/>
                    <a:pt x="45" y="116"/>
                    <a:pt x="52" y="115"/>
                  </a:cubicBezTo>
                  <a:cubicBezTo>
                    <a:pt x="53" y="115"/>
                    <a:pt x="54" y="116"/>
                    <a:pt x="54" y="118"/>
                  </a:cubicBezTo>
                  <a:cubicBezTo>
                    <a:pt x="52" y="121"/>
                    <a:pt x="46" y="122"/>
                    <a:pt x="43" y="125"/>
                  </a:cubicBezTo>
                  <a:cubicBezTo>
                    <a:pt x="39" y="129"/>
                    <a:pt x="39" y="133"/>
                    <a:pt x="36" y="137"/>
                  </a:cubicBezTo>
                  <a:cubicBezTo>
                    <a:pt x="34" y="134"/>
                    <a:pt x="33" y="128"/>
                    <a:pt x="29" y="130"/>
                  </a:cubicBezTo>
                  <a:cubicBezTo>
                    <a:pt x="26" y="130"/>
                    <a:pt x="19" y="146"/>
                    <a:pt x="17" y="149"/>
                  </a:cubicBezTo>
                  <a:cubicBezTo>
                    <a:pt x="13" y="155"/>
                    <a:pt x="11" y="164"/>
                    <a:pt x="6" y="168"/>
                  </a:cubicBezTo>
                  <a:cubicBezTo>
                    <a:pt x="6" y="173"/>
                    <a:pt x="2" y="175"/>
                    <a:pt x="1" y="179"/>
                  </a:cubicBezTo>
                  <a:cubicBezTo>
                    <a:pt x="0" y="183"/>
                    <a:pt x="2" y="184"/>
                    <a:pt x="2" y="187"/>
                  </a:cubicBezTo>
                  <a:cubicBezTo>
                    <a:pt x="3" y="192"/>
                    <a:pt x="3" y="197"/>
                    <a:pt x="5" y="202"/>
                  </a:cubicBezTo>
                  <a:cubicBezTo>
                    <a:pt x="9" y="211"/>
                    <a:pt x="14" y="209"/>
                    <a:pt x="22" y="212"/>
                  </a:cubicBezTo>
                  <a:cubicBezTo>
                    <a:pt x="29" y="215"/>
                    <a:pt x="32" y="221"/>
                    <a:pt x="38" y="212"/>
                  </a:cubicBezTo>
                  <a:cubicBezTo>
                    <a:pt x="36" y="206"/>
                    <a:pt x="40" y="201"/>
                    <a:pt x="43" y="196"/>
                  </a:cubicBezTo>
                  <a:cubicBezTo>
                    <a:pt x="47" y="190"/>
                    <a:pt x="49" y="183"/>
                    <a:pt x="50" y="176"/>
                  </a:cubicBezTo>
                  <a:cubicBezTo>
                    <a:pt x="51" y="170"/>
                    <a:pt x="48" y="160"/>
                    <a:pt x="51" y="155"/>
                  </a:cubicBezTo>
                  <a:cubicBezTo>
                    <a:pt x="53" y="149"/>
                    <a:pt x="58" y="152"/>
                    <a:pt x="63" y="151"/>
                  </a:cubicBezTo>
                  <a:cubicBezTo>
                    <a:pt x="70" y="149"/>
                    <a:pt x="65" y="144"/>
                    <a:pt x="68" y="138"/>
                  </a:cubicBezTo>
                  <a:cubicBezTo>
                    <a:pt x="70" y="135"/>
                    <a:pt x="75" y="133"/>
                    <a:pt x="79" y="130"/>
                  </a:cubicBezTo>
                  <a:cubicBezTo>
                    <a:pt x="84" y="126"/>
                    <a:pt x="88" y="120"/>
                    <a:pt x="93" y="115"/>
                  </a:cubicBezTo>
                  <a:cubicBezTo>
                    <a:pt x="98" y="109"/>
                    <a:pt x="100" y="102"/>
                    <a:pt x="105" y="96"/>
                  </a:cubicBezTo>
                  <a:cubicBezTo>
                    <a:pt x="107" y="93"/>
                    <a:pt x="111" y="91"/>
                    <a:pt x="113" y="88"/>
                  </a:cubicBezTo>
                  <a:cubicBezTo>
                    <a:pt x="116" y="84"/>
                    <a:pt x="116" y="82"/>
                    <a:pt x="120" y="80"/>
                  </a:cubicBezTo>
                  <a:cubicBezTo>
                    <a:pt x="119" y="75"/>
                    <a:pt x="116" y="78"/>
                    <a:pt x="112" y="78"/>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noEditPoints="1"/>
            </p:cNvSpPr>
            <p:nvPr/>
          </p:nvSpPr>
          <p:spPr bwMode="auto">
            <a:xfrm>
              <a:off x="3922713" y="2730500"/>
              <a:ext cx="1217613" cy="892175"/>
            </a:xfrm>
            <a:custGeom>
              <a:avLst/>
              <a:gdLst/>
              <a:ahLst/>
              <a:cxnLst>
                <a:cxn ang="0">
                  <a:pos x="516" y="297"/>
                </a:cxn>
                <a:cxn ang="0">
                  <a:pos x="504" y="303"/>
                </a:cxn>
                <a:cxn ang="0">
                  <a:pos x="505" y="324"/>
                </a:cxn>
                <a:cxn ang="0">
                  <a:pos x="525" y="331"/>
                </a:cxn>
                <a:cxn ang="0">
                  <a:pos x="488" y="288"/>
                </a:cxn>
                <a:cxn ang="0">
                  <a:pos x="474" y="273"/>
                </a:cxn>
                <a:cxn ang="0">
                  <a:pos x="457" y="246"/>
                </a:cxn>
                <a:cxn ang="0">
                  <a:pos x="419" y="271"/>
                </a:cxn>
                <a:cxn ang="0">
                  <a:pos x="385" y="274"/>
                </a:cxn>
                <a:cxn ang="0">
                  <a:pos x="370" y="237"/>
                </a:cxn>
                <a:cxn ang="0">
                  <a:pos x="363" y="203"/>
                </a:cxn>
                <a:cxn ang="0">
                  <a:pos x="351" y="363"/>
                </a:cxn>
                <a:cxn ang="0">
                  <a:pos x="370" y="391"/>
                </a:cxn>
                <a:cxn ang="0">
                  <a:pos x="427" y="360"/>
                </a:cxn>
                <a:cxn ang="0">
                  <a:pos x="480" y="330"/>
                </a:cxn>
                <a:cxn ang="0">
                  <a:pos x="490" y="307"/>
                </a:cxn>
                <a:cxn ang="0">
                  <a:pos x="488" y="288"/>
                </a:cxn>
                <a:cxn ang="0">
                  <a:pos x="287" y="144"/>
                </a:cxn>
                <a:cxn ang="0">
                  <a:pos x="280" y="159"/>
                </a:cxn>
                <a:cxn ang="0">
                  <a:pos x="250" y="163"/>
                </a:cxn>
                <a:cxn ang="0">
                  <a:pos x="225" y="202"/>
                </a:cxn>
                <a:cxn ang="0">
                  <a:pos x="232" y="177"/>
                </a:cxn>
                <a:cxn ang="0">
                  <a:pos x="253" y="139"/>
                </a:cxn>
                <a:cxn ang="0">
                  <a:pos x="200" y="131"/>
                </a:cxn>
                <a:cxn ang="0">
                  <a:pos x="177" y="123"/>
                </a:cxn>
                <a:cxn ang="0">
                  <a:pos x="127" y="93"/>
                </a:cxn>
                <a:cxn ang="0">
                  <a:pos x="69" y="59"/>
                </a:cxn>
                <a:cxn ang="0">
                  <a:pos x="25" y="17"/>
                </a:cxn>
                <a:cxn ang="0">
                  <a:pos x="0" y="2"/>
                </a:cxn>
                <a:cxn ang="0">
                  <a:pos x="16" y="25"/>
                </a:cxn>
                <a:cxn ang="0">
                  <a:pos x="24" y="54"/>
                </a:cxn>
                <a:cxn ang="0">
                  <a:pos x="74" y="91"/>
                </a:cxn>
                <a:cxn ang="0">
                  <a:pos x="103" y="156"/>
                </a:cxn>
                <a:cxn ang="0">
                  <a:pos x="97" y="210"/>
                </a:cxn>
                <a:cxn ang="0">
                  <a:pos x="86" y="214"/>
                </a:cxn>
                <a:cxn ang="0">
                  <a:pos x="58" y="222"/>
                </a:cxn>
                <a:cxn ang="0">
                  <a:pos x="50" y="235"/>
                </a:cxn>
                <a:cxn ang="0">
                  <a:pos x="50" y="253"/>
                </a:cxn>
                <a:cxn ang="0">
                  <a:pos x="88" y="286"/>
                </a:cxn>
                <a:cxn ang="0">
                  <a:pos x="98" y="293"/>
                </a:cxn>
                <a:cxn ang="0">
                  <a:pos x="168" y="317"/>
                </a:cxn>
                <a:cxn ang="0">
                  <a:pos x="166" y="283"/>
                </a:cxn>
                <a:cxn ang="0">
                  <a:pos x="334" y="223"/>
                </a:cxn>
                <a:cxn ang="0">
                  <a:pos x="304" y="145"/>
                </a:cxn>
              </a:cxnLst>
              <a:rect l="0" t="0" r="r" b="b"/>
              <a:pathLst>
                <a:path w="547" h="401">
                  <a:moveTo>
                    <a:pt x="531" y="284"/>
                  </a:moveTo>
                  <a:cubicBezTo>
                    <a:pt x="522" y="283"/>
                    <a:pt x="524" y="295"/>
                    <a:pt x="516" y="297"/>
                  </a:cubicBezTo>
                  <a:cubicBezTo>
                    <a:pt x="522" y="295"/>
                    <a:pt x="509" y="276"/>
                    <a:pt x="504" y="274"/>
                  </a:cubicBezTo>
                  <a:cubicBezTo>
                    <a:pt x="500" y="273"/>
                    <a:pt x="504" y="303"/>
                    <a:pt x="504" y="303"/>
                  </a:cubicBezTo>
                  <a:cubicBezTo>
                    <a:pt x="504" y="301"/>
                    <a:pt x="495" y="303"/>
                    <a:pt x="495" y="309"/>
                  </a:cubicBezTo>
                  <a:cubicBezTo>
                    <a:pt x="496" y="313"/>
                    <a:pt x="503" y="320"/>
                    <a:pt x="505" y="324"/>
                  </a:cubicBezTo>
                  <a:cubicBezTo>
                    <a:pt x="506" y="329"/>
                    <a:pt x="505" y="341"/>
                    <a:pt x="513" y="336"/>
                  </a:cubicBezTo>
                  <a:cubicBezTo>
                    <a:pt x="514" y="336"/>
                    <a:pt x="524" y="310"/>
                    <a:pt x="525" y="331"/>
                  </a:cubicBezTo>
                  <a:cubicBezTo>
                    <a:pt x="547" y="340"/>
                    <a:pt x="532" y="292"/>
                    <a:pt x="531" y="284"/>
                  </a:cubicBezTo>
                  <a:close/>
                  <a:moveTo>
                    <a:pt x="488" y="288"/>
                  </a:moveTo>
                  <a:cubicBezTo>
                    <a:pt x="488" y="279"/>
                    <a:pt x="501" y="266"/>
                    <a:pt x="495" y="259"/>
                  </a:cubicBezTo>
                  <a:cubicBezTo>
                    <a:pt x="487" y="262"/>
                    <a:pt x="483" y="270"/>
                    <a:pt x="474" y="273"/>
                  </a:cubicBezTo>
                  <a:cubicBezTo>
                    <a:pt x="473" y="269"/>
                    <a:pt x="471" y="268"/>
                    <a:pt x="468" y="265"/>
                  </a:cubicBezTo>
                  <a:cubicBezTo>
                    <a:pt x="470" y="256"/>
                    <a:pt x="467" y="247"/>
                    <a:pt x="457" y="246"/>
                  </a:cubicBezTo>
                  <a:cubicBezTo>
                    <a:pt x="446" y="244"/>
                    <a:pt x="443" y="253"/>
                    <a:pt x="437" y="259"/>
                  </a:cubicBezTo>
                  <a:cubicBezTo>
                    <a:pt x="432" y="265"/>
                    <a:pt x="426" y="268"/>
                    <a:pt x="419" y="271"/>
                  </a:cubicBezTo>
                  <a:cubicBezTo>
                    <a:pt x="401" y="279"/>
                    <a:pt x="412" y="267"/>
                    <a:pt x="401" y="262"/>
                  </a:cubicBezTo>
                  <a:cubicBezTo>
                    <a:pt x="392" y="258"/>
                    <a:pt x="392" y="270"/>
                    <a:pt x="385" y="274"/>
                  </a:cubicBezTo>
                  <a:cubicBezTo>
                    <a:pt x="379" y="278"/>
                    <a:pt x="382" y="279"/>
                    <a:pt x="377" y="272"/>
                  </a:cubicBezTo>
                  <a:cubicBezTo>
                    <a:pt x="371" y="264"/>
                    <a:pt x="371" y="246"/>
                    <a:pt x="370" y="237"/>
                  </a:cubicBezTo>
                  <a:cubicBezTo>
                    <a:pt x="369" y="230"/>
                    <a:pt x="375" y="199"/>
                    <a:pt x="362" y="205"/>
                  </a:cubicBezTo>
                  <a:cubicBezTo>
                    <a:pt x="363" y="203"/>
                    <a:pt x="363" y="203"/>
                    <a:pt x="363" y="203"/>
                  </a:cubicBezTo>
                  <a:cubicBezTo>
                    <a:pt x="333" y="236"/>
                    <a:pt x="358" y="297"/>
                    <a:pt x="364" y="335"/>
                  </a:cubicBezTo>
                  <a:cubicBezTo>
                    <a:pt x="367" y="352"/>
                    <a:pt x="354" y="348"/>
                    <a:pt x="351" y="363"/>
                  </a:cubicBezTo>
                  <a:cubicBezTo>
                    <a:pt x="358" y="361"/>
                    <a:pt x="362" y="356"/>
                    <a:pt x="370" y="357"/>
                  </a:cubicBezTo>
                  <a:cubicBezTo>
                    <a:pt x="370" y="365"/>
                    <a:pt x="363" y="384"/>
                    <a:pt x="370" y="391"/>
                  </a:cubicBezTo>
                  <a:cubicBezTo>
                    <a:pt x="380" y="401"/>
                    <a:pt x="392" y="384"/>
                    <a:pt x="397" y="378"/>
                  </a:cubicBezTo>
                  <a:cubicBezTo>
                    <a:pt x="406" y="367"/>
                    <a:pt x="417" y="368"/>
                    <a:pt x="427" y="360"/>
                  </a:cubicBezTo>
                  <a:cubicBezTo>
                    <a:pt x="437" y="353"/>
                    <a:pt x="440" y="347"/>
                    <a:pt x="451" y="343"/>
                  </a:cubicBezTo>
                  <a:cubicBezTo>
                    <a:pt x="461" y="338"/>
                    <a:pt x="468" y="329"/>
                    <a:pt x="480" y="330"/>
                  </a:cubicBezTo>
                  <a:cubicBezTo>
                    <a:pt x="473" y="336"/>
                    <a:pt x="467" y="368"/>
                    <a:pt x="481" y="358"/>
                  </a:cubicBezTo>
                  <a:cubicBezTo>
                    <a:pt x="490" y="352"/>
                    <a:pt x="488" y="318"/>
                    <a:pt x="490" y="307"/>
                  </a:cubicBezTo>
                  <a:cubicBezTo>
                    <a:pt x="491" y="303"/>
                    <a:pt x="496" y="302"/>
                    <a:pt x="495" y="297"/>
                  </a:cubicBezTo>
                  <a:cubicBezTo>
                    <a:pt x="494" y="294"/>
                    <a:pt x="488" y="289"/>
                    <a:pt x="488" y="288"/>
                  </a:cubicBezTo>
                  <a:close/>
                  <a:moveTo>
                    <a:pt x="304" y="145"/>
                  </a:moveTo>
                  <a:cubicBezTo>
                    <a:pt x="300" y="144"/>
                    <a:pt x="291" y="141"/>
                    <a:pt x="287" y="144"/>
                  </a:cubicBezTo>
                  <a:cubicBezTo>
                    <a:pt x="283" y="147"/>
                    <a:pt x="286" y="155"/>
                    <a:pt x="284" y="156"/>
                  </a:cubicBezTo>
                  <a:cubicBezTo>
                    <a:pt x="283" y="157"/>
                    <a:pt x="280" y="158"/>
                    <a:pt x="280" y="159"/>
                  </a:cubicBezTo>
                  <a:cubicBezTo>
                    <a:pt x="277" y="152"/>
                    <a:pt x="272" y="142"/>
                    <a:pt x="263" y="142"/>
                  </a:cubicBezTo>
                  <a:cubicBezTo>
                    <a:pt x="251" y="143"/>
                    <a:pt x="253" y="154"/>
                    <a:pt x="250" y="163"/>
                  </a:cubicBezTo>
                  <a:cubicBezTo>
                    <a:pt x="247" y="169"/>
                    <a:pt x="244" y="179"/>
                    <a:pt x="241" y="185"/>
                  </a:cubicBezTo>
                  <a:cubicBezTo>
                    <a:pt x="237" y="193"/>
                    <a:pt x="229" y="195"/>
                    <a:pt x="225" y="202"/>
                  </a:cubicBezTo>
                  <a:cubicBezTo>
                    <a:pt x="225" y="202"/>
                    <a:pt x="224" y="201"/>
                    <a:pt x="223" y="201"/>
                  </a:cubicBezTo>
                  <a:cubicBezTo>
                    <a:pt x="223" y="191"/>
                    <a:pt x="227" y="186"/>
                    <a:pt x="232" y="177"/>
                  </a:cubicBezTo>
                  <a:cubicBezTo>
                    <a:pt x="236" y="171"/>
                    <a:pt x="237" y="165"/>
                    <a:pt x="240" y="158"/>
                  </a:cubicBezTo>
                  <a:cubicBezTo>
                    <a:pt x="243" y="151"/>
                    <a:pt x="250" y="145"/>
                    <a:pt x="253" y="139"/>
                  </a:cubicBezTo>
                  <a:cubicBezTo>
                    <a:pt x="259" y="121"/>
                    <a:pt x="233" y="119"/>
                    <a:pt x="228" y="136"/>
                  </a:cubicBezTo>
                  <a:cubicBezTo>
                    <a:pt x="222" y="130"/>
                    <a:pt x="208" y="129"/>
                    <a:pt x="200" y="131"/>
                  </a:cubicBezTo>
                  <a:cubicBezTo>
                    <a:pt x="196" y="132"/>
                    <a:pt x="178" y="144"/>
                    <a:pt x="178" y="134"/>
                  </a:cubicBezTo>
                  <a:cubicBezTo>
                    <a:pt x="178" y="130"/>
                    <a:pt x="177" y="127"/>
                    <a:pt x="177" y="123"/>
                  </a:cubicBezTo>
                  <a:cubicBezTo>
                    <a:pt x="155" y="122"/>
                    <a:pt x="138" y="121"/>
                    <a:pt x="124" y="102"/>
                  </a:cubicBezTo>
                  <a:cubicBezTo>
                    <a:pt x="126" y="99"/>
                    <a:pt x="126" y="96"/>
                    <a:pt x="127" y="93"/>
                  </a:cubicBezTo>
                  <a:cubicBezTo>
                    <a:pt x="122" y="85"/>
                    <a:pt x="109" y="82"/>
                    <a:pt x="102" y="78"/>
                  </a:cubicBezTo>
                  <a:cubicBezTo>
                    <a:pt x="125" y="67"/>
                    <a:pt x="67" y="52"/>
                    <a:pt x="69" y="59"/>
                  </a:cubicBezTo>
                  <a:cubicBezTo>
                    <a:pt x="66" y="51"/>
                    <a:pt x="55" y="37"/>
                    <a:pt x="43" y="38"/>
                  </a:cubicBezTo>
                  <a:cubicBezTo>
                    <a:pt x="41" y="38"/>
                    <a:pt x="28" y="19"/>
                    <a:pt x="25" y="17"/>
                  </a:cubicBezTo>
                  <a:cubicBezTo>
                    <a:pt x="18" y="11"/>
                    <a:pt x="6" y="7"/>
                    <a:pt x="0" y="0"/>
                  </a:cubicBezTo>
                  <a:cubicBezTo>
                    <a:pt x="0" y="1"/>
                    <a:pt x="0" y="1"/>
                    <a:pt x="0" y="2"/>
                  </a:cubicBezTo>
                  <a:cubicBezTo>
                    <a:pt x="0" y="2"/>
                    <a:pt x="0" y="2"/>
                    <a:pt x="0" y="2"/>
                  </a:cubicBezTo>
                  <a:cubicBezTo>
                    <a:pt x="3" y="12"/>
                    <a:pt x="5" y="22"/>
                    <a:pt x="16" y="25"/>
                  </a:cubicBezTo>
                  <a:cubicBezTo>
                    <a:pt x="15" y="28"/>
                    <a:pt x="15" y="33"/>
                    <a:pt x="14" y="36"/>
                  </a:cubicBezTo>
                  <a:cubicBezTo>
                    <a:pt x="28" y="34"/>
                    <a:pt x="31" y="43"/>
                    <a:pt x="24" y="54"/>
                  </a:cubicBezTo>
                  <a:cubicBezTo>
                    <a:pt x="31" y="58"/>
                    <a:pt x="37" y="59"/>
                    <a:pt x="44" y="56"/>
                  </a:cubicBezTo>
                  <a:cubicBezTo>
                    <a:pt x="60" y="75"/>
                    <a:pt x="31" y="92"/>
                    <a:pt x="74" y="91"/>
                  </a:cubicBezTo>
                  <a:cubicBezTo>
                    <a:pt x="74" y="93"/>
                    <a:pt x="75" y="97"/>
                    <a:pt x="75" y="99"/>
                  </a:cubicBezTo>
                  <a:cubicBezTo>
                    <a:pt x="79" y="130"/>
                    <a:pt x="85" y="137"/>
                    <a:pt x="103" y="156"/>
                  </a:cubicBezTo>
                  <a:cubicBezTo>
                    <a:pt x="110" y="164"/>
                    <a:pt x="120" y="174"/>
                    <a:pt x="119" y="187"/>
                  </a:cubicBezTo>
                  <a:cubicBezTo>
                    <a:pt x="119" y="206"/>
                    <a:pt x="111" y="200"/>
                    <a:pt x="97" y="210"/>
                  </a:cubicBezTo>
                  <a:cubicBezTo>
                    <a:pt x="95" y="209"/>
                    <a:pt x="95" y="207"/>
                    <a:pt x="94" y="205"/>
                  </a:cubicBezTo>
                  <a:cubicBezTo>
                    <a:pt x="92" y="208"/>
                    <a:pt x="88" y="210"/>
                    <a:pt x="86" y="214"/>
                  </a:cubicBezTo>
                  <a:cubicBezTo>
                    <a:pt x="73" y="212"/>
                    <a:pt x="62" y="208"/>
                    <a:pt x="48" y="209"/>
                  </a:cubicBezTo>
                  <a:cubicBezTo>
                    <a:pt x="51" y="212"/>
                    <a:pt x="55" y="220"/>
                    <a:pt x="58" y="222"/>
                  </a:cubicBezTo>
                  <a:cubicBezTo>
                    <a:pt x="51" y="223"/>
                    <a:pt x="45" y="226"/>
                    <a:pt x="39" y="227"/>
                  </a:cubicBezTo>
                  <a:cubicBezTo>
                    <a:pt x="43" y="229"/>
                    <a:pt x="46" y="233"/>
                    <a:pt x="50" y="235"/>
                  </a:cubicBezTo>
                  <a:cubicBezTo>
                    <a:pt x="47" y="238"/>
                    <a:pt x="46" y="245"/>
                    <a:pt x="43" y="249"/>
                  </a:cubicBezTo>
                  <a:cubicBezTo>
                    <a:pt x="46" y="251"/>
                    <a:pt x="46" y="252"/>
                    <a:pt x="50" y="253"/>
                  </a:cubicBezTo>
                  <a:cubicBezTo>
                    <a:pt x="49" y="258"/>
                    <a:pt x="51" y="262"/>
                    <a:pt x="50" y="266"/>
                  </a:cubicBezTo>
                  <a:cubicBezTo>
                    <a:pt x="63" y="275"/>
                    <a:pt x="82" y="269"/>
                    <a:pt x="88" y="286"/>
                  </a:cubicBezTo>
                  <a:cubicBezTo>
                    <a:pt x="79" y="291"/>
                    <a:pt x="71" y="297"/>
                    <a:pt x="78" y="306"/>
                  </a:cubicBezTo>
                  <a:cubicBezTo>
                    <a:pt x="86" y="305"/>
                    <a:pt x="93" y="298"/>
                    <a:pt x="98" y="293"/>
                  </a:cubicBezTo>
                  <a:cubicBezTo>
                    <a:pt x="98" y="303"/>
                    <a:pt x="105" y="310"/>
                    <a:pt x="112" y="317"/>
                  </a:cubicBezTo>
                  <a:cubicBezTo>
                    <a:pt x="129" y="309"/>
                    <a:pt x="146" y="329"/>
                    <a:pt x="168" y="317"/>
                  </a:cubicBezTo>
                  <a:cubicBezTo>
                    <a:pt x="162" y="308"/>
                    <a:pt x="158" y="298"/>
                    <a:pt x="154" y="287"/>
                  </a:cubicBezTo>
                  <a:cubicBezTo>
                    <a:pt x="157" y="285"/>
                    <a:pt x="163" y="283"/>
                    <a:pt x="166" y="283"/>
                  </a:cubicBezTo>
                  <a:cubicBezTo>
                    <a:pt x="177" y="305"/>
                    <a:pt x="230" y="269"/>
                    <a:pt x="242" y="262"/>
                  </a:cubicBezTo>
                  <a:cubicBezTo>
                    <a:pt x="255" y="254"/>
                    <a:pt x="320" y="200"/>
                    <a:pt x="334" y="223"/>
                  </a:cubicBezTo>
                  <a:cubicBezTo>
                    <a:pt x="343" y="211"/>
                    <a:pt x="349" y="202"/>
                    <a:pt x="349" y="184"/>
                  </a:cubicBezTo>
                  <a:cubicBezTo>
                    <a:pt x="339" y="172"/>
                    <a:pt x="319" y="149"/>
                    <a:pt x="304" y="145"/>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4513263" y="3779838"/>
              <a:ext cx="150813" cy="76200"/>
            </a:xfrm>
            <a:custGeom>
              <a:avLst/>
              <a:gdLst/>
              <a:ahLst/>
              <a:cxnLst>
                <a:cxn ang="0">
                  <a:pos x="50" y="13"/>
                </a:cxn>
                <a:cxn ang="0">
                  <a:pos x="67" y="3"/>
                </a:cxn>
                <a:cxn ang="0">
                  <a:pos x="62" y="13"/>
                </a:cxn>
                <a:cxn ang="0">
                  <a:pos x="63" y="23"/>
                </a:cxn>
                <a:cxn ang="0">
                  <a:pos x="61" y="30"/>
                </a:cxn>
                <a:cxn ang="0">
                  <a:pos x="49" y="31"/>
                </a:cxn>
                <a:cxn ang="0">
                  <a:pos x="45" y="27"/>
                </a:cxn>
                <a:cxn ang="0">
                  <a:pos x="41" y="32"/>
                </a:cxn>
                <a:cxn ang="0">
                  <a:pos x="29" y="34"/>
                </a:cxn>
                <a:cxn ang="0">
                  <a:pos x="19" y="31"/>
                </a:cxn>
                <a:cxn ang="0">
                  <a:pos x="14" y="33"/>
                </a:cxn>
                <a:cxn ang="0">
                  <a:pos x="10" y="30"/>
                </a:cxn>
                <a:cxn ang="0">
                  <a:pos x="2" y="26"/>
                </a:cxn>
                <a:cxn ang="0">
                  <a:pos x="3" y="15"/>
                </a:cxn>
                <a:cxn ang="0">
                  <a:pos x="10" y="21"/>
                </a:cxn>
                <a:cxn ang="0">
                  <a:pos x="19" y="25"/>
                </a:cxn>
                <a:cxn ang="0">
                  <a:pos x="23" y="22"/>
                </a:cxn>
                <a:cxn ang="0">
                  <a:pos x="29" y="22"/>
                </a:cxn>
                <a:cxn ang="0">
                  <a:pos x="40" y="17"/>
                </a:cxn>
                <a:cxn ang="0">
                  <a:pos x="50" y="13"/>
                </a:cxn>
              </a:cxnLst>
              <a:rect l="0" t="0" r="r" b="b"/>
              <a:pathLst>
                <a:path w="68" h="34">
                  <a:moveTo>
                    <a:pt x="50" y="13"/>
                  </a:moveTo>
                  <a:cubicBezTo>
                    <a:pt x="55" y="10"/>
                    <a:pt x="61" y="0"/>
                    <a:pt x="67" y="3"/>
                  </a:cubicBezTo>
                  <a:cubicBezTo>
                    <a:pt x="66" y="6"/>
                    <a:pt x="63" y="9"/>
                    <a:pt x="62" y="13"/>
                  </a:cubicBezTo>
                  <a:cubicBezTo>
                    <a:pt x="61" y="18"/>
                    <a:pt x="61" y="19"/>
                    <a:pt x="63" y="23"/>
                  </a:cubicBezTo>
                  <a:cubicBezTo>
                    <a:pt x="64" y="26"/>
                    <a:pt x="68" y="28"/>
                    <a:pt x="61" y="30"/>
                  </a:cubicBezTo>
                  <a:cubicBezTo>
                    <a:pt x="59" y="32"/>
                    <a:pt x="52" y="31"/>
                    <a:pt x="49" y="31"/>
                  </a:cubicBezTo>
                  <a:cubicBezTo>
                    <a:pt x="49" y="28"/>
                    <a:pt x="48" y="26"/>
                    <a:pt x="45" y="27"/>
                  </a:cubicBezTo>
                  <a:cubicBezTo>
                    <a:pt x="42" y="28"/>
                    <a:pt x="43" y="30"/>
                    <a:pt x="41" y="32"/>
                  </a:cubicBezTo>
                  <a:cubicBezTo>
                    <a:pt x="39" y="33"/>
                    <a:pt x="31" y="33"/>
                    <a:pt x="29" y="34"/>
                  </a:cubicBezTo>
                  <a:cubicBezTo>
                    <a:pt x="23" y="34"/>
                    <a:pt x="23" y="32"/>
                    <a:pt x="19" y="31"/>
                  </a:cubicBezTo>
                  <a:cubicBezTo>
                    <a:pt x="18" y="31"/>
                    <a:pt x="16" y="33"/>
                    <a:pt x="14" y="33"/>
                  </a:cubicBezTo>
                  <a:cubicBezTo>
                    <a:pt x="12" y="33"/>
                    <a:pt x="11" y="31"/>
                    <a:pt x="10" y="30"/>
                  </a:cubicBezTo>
                  <a:cubicBezTo>
                    <a:pt x="8" y="29"/>
                    <a:pt x="3" y="28"/>
                    <a:pt x="2" y="26"/>
                  </a:cubicBezTo>
                  <a:cubicBezTo>
                    <a:pt x="0" y="23"/>
                    <a:pt x="3" y="18"/>
                    <a:pt x="3" y="15"/>
                  </a:cubicBezTo>
                  <a:cubicBezTo>
                    <a:pt x="4" y="7"/>
                    <a:pt x="9" y="19"/>
                    <a:pt x="10" y="21"/>
                  </a:cubicBezTo>
                  <a:cubicBezTo>
                    <a:pt x="13" y="23"/>
                    <a:pt x="16" y="22"/>
                    <a:pt x="19" y="25"/>
                  </a:cubicBezTo>
                  <a:cubicBezTo>
                    <a:pt x="21" y="24"/>
                    <a:pt x="22" y="22"/>
                    <a:pt x="23" y="22"/>
                  </a:cubicBezTo>
                  <a:cubicBezTo>
                    <a:pt x="25" y="22"/>
                    <a:pt x="28" y="22"/>
                    <a:pt x="29" y="22"/>
                  </a:cubicBezTo>
                  <a:cubicBezTo>
                    <a:pt x="33" y="21"/>
                    <a:pt x="37" y="18"/>
                    <a:pt x="40" y="17"/>
                  </a:cubicBezTo>
                  <a:cubicBezTo>
                    <a:pt x="43" y="15"/>
                    <a:pt x="48" y="14"/>
                    <a:pt x="50" y="13"/>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4221163" y="3746500"/>
              <a:ext cx="371475" cy="323850"/>
            </a:xfrm>
            <a:custGeom>
              <a:avLst/>
              <a:gdLst/>
              <a:ahLst/>
              <a:cxnLst>
                <a:cxn ang="0">
                  <a:pos x="147" y="58"/>
                </a:cxn>
                <a:cxn ang="0">
                  <a:pos x="160" y="62"/>
                </a:cxn>
                <a:cxn ang="0">
                  <a:pos x="160" y="63"/>
                </a:cxn>
                <a:cxn ang="0">
                  <a:pos x="151" y="68"/>
                </a:cxn>
                <a:cxn ang="0">
                  <a:pos x="148" y="76"/>
                </a:cxn>
                <a:cxn ang="0">
                  <a:pos x="143" y="85"/>
                </a:cxn>
                <a:cxn ang="0">
                  <a:pos x="137" y="96"/>
                </a:cxn>
                <a:cxn ang="0">
                  <a:pos x="119" y="121"/>
                </a:cxn>
                <a:cxn ang="0">
                  <a:pos x="112" y="127"/>
                </a:cxn>
                <a:cxn ang="0">
                  <a:pos x="105" y="134"/>
                </a:cxn>
                <a:cxn ang="0">
                  <a:pos x="75" y="140"/>
                </a:cxn>
                <a:cxn ang="0">
                  <a:pos x="69" y="131"/>
                </a:cxn>
                <a:cxn ang="0">
                  <a:pos x="57" y="126"/>
                </a:cxn>
                <a:cxn ang="0">
                  <a:pos x="50" y="108"/>
                </a:cxn>
                <a:cxn ang="0">
                  <a:pos x="18" y="68"/>
                </a:cxn>
                <a:cxn ang="0">
                  <a:pos x="3" y="80"/>
                </a:cxn>
                <a:cxn ang="0">
                  <a:pos x="0" y="79"/>
                </a:cxn>
                <a:cxn ang="0">
                  <a:pos x="5" y="68"/>
                </a:cxn>
                <a:cxn ang="0">
                  <a:pos x="4" y="44"/>
                </a:cxn>
                <a:cxn ang="0">
                  <a:pos x="17" y="34"/>
                </a:cxn>
                <a:cxn ang="0">
                  <a:pos x="32" y="32"/>
                </a:cxn>
                <a:cxn ang="0">
                  <a:pos x="43" y="21"/>
                </a:cxn>
                <a:cxn ang="0">
                  <a:pos x="56" y="15"/>
                </a:cxn>
                <a:cxn ang="0">
                  <a:pos x="59" y="15"/>
                </a:cxn>
                <a:cxn ang="0">
                  <a:pos x="56" y="20"/>
                </a:cxn>
                <a:cxn ang="0">
                  <a:pos x="65" y="15"/>
                </a:cxn>
                <a:cxn ang="0">
                  <a:pos x="65" y="15"/>
                </a:cxn>
                <a:cxn ang="0">
                  <a:pos x="70" y="15"/>
                </a:cxn>
                <a:cxn ang="0">
                  <a:pos x="73" y="15"/>
                </a:cxn>
                <a:cxn ang="0">
                  <a:pos x="87" y="24"/>
                </a:cxn>
                <a:cxn ang="0">
                  <a:pos x="105" y="18"/>
                </a:cxn>
                <a:cxn ang="0">
                  <a:pos x="114" y="35"/>
                </a:cxn>
                <a:cxn ang="0">
                  <a:pos x="133" y="57"/>
                </a:cxn>
                <a:cxn ang="0">
                  <a:pos x="147" y="58"/>
                </a:cxn>
              </a:cxnLst>
              <a:rect l="0" t="0" r="r" b="b"/>
              <a:pathLst>
                <a:path w="167" h="145">
                  <a:moveTo>
                    <a:pt x="147" y="58"/>
                  </a:moveTo>
                  <a:cubicBezTo>
                    <a:pt x="153" y="55"/>
                    <a:pt x="167" y="49"/>
                    <a:pt x="160" y="62"/>
                  </a:cubicBezTo>
                  <a:cubicBezTo>
                    <a:pt x="159" y="62"/>
                    <a:pt x="159" y="62"/>
                    <a:pt x="160" y="63"/>
                  </a:cubicBezTo>
                  <a:cubicBezTo>
                    <a:pt x="156" y="64"/>
                    <a:pt x="153" y="66"/>
                    <a:pt x="151" y="68"/>
                  </a:cubicBezTo>
                  <a:cubicBezTo>
                    <a:pt x="150" y="71"/>
                    <a:pt x="148" y="73"/>
                    <a:pt x="148" y="76"/>
                  </a:cubicBezTo>
                  <a:cubicBezTo>
                    <a:pt x="145" y="77"/>
                    <a:pt x="144" y="83"/>
                    <a:pt x="143" y="85"/>
                  </a:cubicBezTo>
                  <a:cubicBezTo>
                    <a:pt x="142" y="89"/>
                    <a:pt x="140" y="93"/>
                    <a:pt x="137" y="96"/>
                  </a:cubicBezTo>
                  <a:cubicBezTo>
                    <a:pt x="131" y="103"/>
                    <a:pt x="127" y="116"/>
                    <a:pt x="119" y="121"/>
                  </a:cubicBezTo>
                  <a:cubicBezTo>
                    <a:pt x="116" y="124"/>
                    <a:pt x="114" y="123"/>
                    <a:pt x="112" y="127"/>
                  </a:cubicBezTo>
                  <a:cubicBezTo>
                    <a:pt x="109" y="133"/>
                    <a:pt x="109" y="132"/>
                    <a:pt x="105" y="134"/>
                  </a:cubicBezTo>
                  <a:cubicBezTo>
                    <a:pt x="99" y="137"/>
                    <a:pt x="80" y="145"/>
                    <a:pt x="75" y="140"/>
                  </a:cubicBezTo>
                  <a:cubicBezTo>
                    <a:pt x="73" y="138"/>
                    <a:pt x="73" y="133"/>
                    <a:pt x="69" y="131"/>
                  </a:cubicBezTo>
                  <a:cubicBezTo>
                    <a:pt x="66" y="128"/>
                    <a:pt x="61" y="129"/>
                    <a:pt x="57" y="126"/>
                  </a:cubicBezTo>
                  <a:cubicBezTo>
                    <a:pt x="53" y="121"/>
                    <a:pt x="51" y="114"/>
                    <a:pt x="50" y="108"/>
                  </a:cubicBezTo>
                  <a:cubicBezTo>
                    <a:pt x="47" y="95"/>
                    <a:pt x="39" y="61"/>
                    <a:pt x="18" y="68"/>
                  </a:cubicBezTo>
                  <a:cubicBezTo>
                    <a:pt x="13" y="69"/>
                    <a:pt x="7" y="76"/>
                    <a:pt x="3" y="80"/>
                  </a:cubicBezTo>
                  <a:cubicBezTo>
                    <a:pt x="4" y="79"/>
                    <a:pt x="2" y="79"/>
                    <a:pt x="0" y="79"/>
                  </a:cubicBezTo>
                  <a:cubicBezTo>
                    <a:pt x="1" y="75"/>
                    <a:pt x="3" y="72"/>
                    <a:pt x="5" y="68"/>
                  </a:cubicBezTo>
                  <a:cubicBezTo>
                    <a:pt x="8" y="60"/>
                    <a:pt x="5" y="52"/>
                    <a:pt x="4" y="44"/>
                  </a:cubicBezTo>
                  <a:cubicBezTo>
                    <a:pt x="8" y="41"/>
                    <a:pt x="12" y="37"/>
                    <a:pt x="17" y="34"/>
                  </a:cubicBezTo>
                  <a:cubicBezTo>
                    <a:pt x="22" y="32"/>
                    <a:pt x="27" y="33"/>
                    <a:pt x="32" y="32"/>
                  </a:cubicBezTo>
                  <a:cubicBezTo>
                    <a:pt x="38" y="30"/>
                    <a:pt x="39" y="25"/>
                    <a:pt x="43" y="21"/>
                  </a:cubicBezTo>
                  <a:cubicBezTo>
                    <a:pt x="45" y="20"/>
                    <a:pt x="53" y="16"/>
                    <a:pt x="56" y="15"/>
                  </a:cubicBezTo>
                  <a:cubicBezTo>
                    <a:pt x="57" y="15"/>
                    <a:pt x="58" y="15"/>
                    <a:pt x="59" y="15"/>
                  </a:cubicBezTo>
                  <a:cubicBezTo>
                    <a:pt x="58" y="16"/>
                    <a:pt x="57" y="18"/>
                    <a:pt x="56" y="20"/>
                  </a:cubicBezTo>
                  <a:cubicBezTo>
                    <a:pt x="59" y="18"/>
                    <a:pt x="62" y="17"/>
                    <a:pt x="65" y="15"/>
                  </a:cubicBezTo>
                  <a:cubicBezTo>
                    <a:pt x="65" y="15"/>
                    <a:pt x="65" y="15"/>
                    <a:pt x="65" y="15"/>
                  </a:cubicBezTo>
                  <a:cubicBezTo>
                    <a:pt x="66" y="16"/>
                    <a:pt x="68" y="16"/>
                    <a:pt x="70" y="15"/>
                  </a:cubicBezTo>
                  <a:cubicBezTo>
                    <a:pt x="71" y="15"/>
                    <a:pt x="72" y="15"/>
                    <a:pt x="73" y="15"/>
                  </a:cubicBezTo>
                  <a:cubicBezTo>
                    <a:pt x="79" y="17"/>
                    <a:pt x="79" y="26"/>
                    <a:pt x="87" y="24"/>
                  </a:cubicBezTo>
                  <a:cubicBezTo>
                    <a:pt x="88" y="12"/>
                    <a:pt x="103" y="0"/>
                    <a:pt x="105" y="18"/>
                  </a:cubicBezTo>
                  <a:cubicBezTo>
                    <a:pt x="106" y="26"/>
                    <a:pt x="98" y="40"/>
                    <a:pt x="114" y="35"/>
                  </a:cubicBezTo>
                  <a:cubicBezTo>
                    <a:pt x="115" y="44"/>
                    <a:pt x="126" y="53"/>
                    <a:pt x="133" y="57"/>
                  </a:cubicBezTo>
                  <a:cubicBezTo>
                    <a:pt x="138" y="59"/>
                    <a:pt x="142" y="60"/>
                    <a:pt x="147" y="58"/>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noEditPoints="1"/>
            </p:cNvSpPr>
            <p:nvPr/>
          </p:nvSpPr>
          <p:spPr bwMode="auto">
            <a:xfrm>
              <a:off x="3322638" y="2727325"/>
              <a:ext cx="1343025" cy="1516063"/>
            </a:xfrm>
            <a:custGeom>
              <a:avLst/>
              <a:gdLst/>
              <a:ahLst/>
              <a:cxnLst>
                <a:cxn ang="0">
                  <a:pos x="436" y="284"/>
                </a:cxn>
                <a:cxn ang="0">
                  <a:pos x="438" y="318"/>
                </a:cxn>
                <a:cxn ang="0">
                  <a:pos x="368" y="294"/>
                </a:cxn>
                <a:cxn ang="0">
                  <a:pos x="358" y="287"/>
                </a:cxn>
                <a:cxn ang="0">
                  <a:pos x="320" y="254"/>
                </a:cxn>
                <a:cxn ang="0">
                  <a:pos x="320" y="236"/>
                </a:cxn>
                <a:cxn ang="0">
                  <a:pos x="328" y="223"/>
                </a:cxn>
                <a:cxn ang="0">
                  <a:pos x="356" y="215"/>
                </a:cxn>
                <a:cxn ang="0">
                  <a:pos x="367" y="211"/>
                </a:cxn>
                <a:cxn ang="0">
                  <a:pos x="373" y="157"/>
                </a:cxn>
                <a:cxn ang="0">
                  <a:pos x="344" y="92"/>
                </a:cxn>
                <a:cxn ang="0">
                  <a:pos x="294" y="55"/>
                </a:cxn>
                <a:cxn ang="0">
                  <a:pos x="286" y="26"/>
                </a:cxn>
                <a:cxn ang="0">
                  <a:pos x="270" y="42"/>
                </a:cxn>
                <a:cxn ang="0">
                  <a:pos x="203" y="116"/>
                </a:cxn>
                <a:cxn ang="0">
                  <a:pos x="182" y="45"/>
                </a:cxn>
                <a:cxn ang="0">
                  <a:pos x="120" y="19"/>
                </a:cxn>
                <a:cxn ang="0">
                  <a:pos x="60" y="19"/>
                </a:cxn>
                <a:cxn ang="0">
                  <a:pos x="2" y="30"/>
                </a:cxn>
                <a:cxn ang="0">
                  <a:pos x="18" y="82"/>
                </a:cxn>
                <a:cxn ang="0">
                  <a:pos x="29" y="155"/>
                </a:cxn>
                <a:cxn ang="0">
                  <a:pos x="88" y="296"/>
                </a:cxn>
                <a:cxn ang="0">
                  <a:pos x="51" y="331"/>
                </a:cxn>
                <a:cxn ang="0">
                  <a:pos x="92" y="413"/>
                </a:cxn>
                <a:cxn ang="0">
                  <a:pos x="84" y="455"/>
                </a:cxn>
                <a:cxn ang="0">
                  <a:pos x="238" y="676"/>
                </a:cxn>
                <a:cxn ang="0">
                  <a:pos x="290" y="681"/>
                </a:cxn>
                <a:cxn ang="0">
                  <a:pos x="376" y="651"/>
                </a:cxn>
                <a:cxn ang="0">
                  <a:pos x="388" y="629"/>
                </a:cxn>
                <a:cxn ang="0">
                  <a:pos x="394" y="547"/>
                </a:cxn>
                <a:cxn ang="0">
                  <a:pos x="404" y="537"/>
                </a:cxn>
                <a:cxn ang="0">
                  <a:pos x="408" y="502"/>
                </a:cxn>
                <a:cxn ang="0">
                  <a:pos x="436" y="490"/>
                </a:cxn>
                <a:cxn ang="0">
                  <a:pos x="460" y="473"/>
                </a:cxn>
                <a:cxn ang="0">
                  <a:pos x="476" y="466"/>
                </a:cxn>
                <a:cxn ang="0">
                  <a:pos x="456" y="425"/>
                </a:cxn>
                <a:cxn ang="0">
                  <a:pos x="360" y="579"/>
                </a:cxn>
                <a:cxn ang="0">
                  <a:pos x="321" y="611"/>
                </a:cxn>
                <a:cxn ang="0">
                  <a:pos x="363" y="553"/>
                </a:cxn>
                <a:cxn ang="0">
                  <a:pos x="389" y="464"/>
                </a:cxn>
                <a:cxn ang="0">
                  <a:pos x="410" y="413"/>
                </a:cxn>
                <a:cxn ang="0">
                  <a:pos x="490" y="359"/>
                </a:cxn>
                <a:cxn ang="0">
                  <a:pos x="573" y="288"/>
                </a:cxn>
                <a:cxn ang="0">
                  <a:pos x="604" y="224"/>
                </a:cxn>
                <a:cxn ang="0">
                  <a:pos x="525" y="371"/>
                </a:cxn>
                <a:cxn ang="0">
                  <a:pos x="475" y="385"/>
                </a:cxn>
                <a:cxn ang="0">
                  <a:pos x="548" y="385"/>
                </a:cxn>
              </a:cxnLst>
              <a:rect l="0" t="0" r="r" b="b"/>
              <a:pathLst>
                <a:path w="604" h="681">
                  <a:moveTo>
                    <a:pt x="512" y="263"/>
                  </a:moveTo>
                  <a:cubicBezTo>
                    <a:pt x="500" y="270"/>
                    <a:pt x="447" y="306"/>
                    <a:pt x="436" y="284"/>
                  </a:cubicBezTo>
                  <a:cubicBezTo>
                    <a:pt x="433" y="284"/>
                    <a:pt x="427" y="286"/>
                    <a:pt x="424" y="288"/>
                  </a:cubicBezTo>
                  <a:cubicBezTo>
                    <a:pt x="428" y="299"/>
                    <a:pt x="432" y="309"/>
                    <a:pt x="438" y="318"/>
                  </a:cubicBezTo>
                  <a:cubicBezTo>
                    <a:pt x="416" y="330"/>
                    <a:pt x="399" y="310"/>
                    <a:pt x="382" y="318"/>
                  </a:cubicBezTo>
                  <a:cubicBezTo>
                    <a:pt x="375" y="311"/>
                    <a:pt x="368" y="304"/>
                    <a:pt x="368" y="294"/>
                  </a:cubicBezTo>
                  <a:cubicBezTo>
                    <a:pt x="363" y="299"/>
                    <a:pt x="356" y="306"/>
                    <a:pt x="348" y="307"/>
                  </a:cubicBezTo>
                  <a:cubicBezTo>
                    <a:pt x="341" y="298"/>
                    <a:pt x="349" y="292"/>
                    <a:pt x="358" y="287"/>
                  </a:cubicBezTo>
                  <a:cubicBezTo>
                    <a:pt x="352" y="270"/>
                    <a:pt x="333" y="276"/>
                    <a:pt x="320" y="267"/>
                  </a:cubicBezTo>
                  <a:cubicBezTo>
                    <a:pt x="321" y="263"/>
                    <a:pt x="319" y="259"/>
                    <a:pt x="320" y="254"/>
                  </a:cubicBezTo>
                  <a:cubicBezTo>
                    <a:pt x="316" y="253"/>
                    <a:pt x="316" y="252"/>
                    <a:pt x="313" y="250"/>
                  </a:cubicBezTo>
                  <a:cubicBezTo>
                    <a:pt x="316" y="246"/>
                    <a:pt x="317" y="239"/>
                    <a:pt x="320" y="236"/>
                  </a:cubicBezTo>
                  <a:cubicBezTo>
                    <a:pt x="316" y="234"/>
                    <a:pt x="313" y="230"/>
                    <a:pt x="309" y="228"/>
                  </a:cubicBezTo>
                  <a:cubicBezTo>
                    <a:pt x="315" y="227"/>
                    <a:pt x="321" y="224"/>
                    <a:pt x="328" y="223"/>
                  </a:cubicBezTo>
                  <a:cubicBezTo>
                    <a:pt x="325" y="221"/>
                    <a:pt x="321" y="213"/>
                    <a:pt x="318" y="210"/>
                  </a:cubicBezTo>
                  <a:cubicBezTo>
                    <a:pt x="332" y="209"/>
                    <a:pt x="343" y="213"/>
                    <a:pt x="356" y="215"/>
                  </a:cubicBezTo>
                  <a:cubicBezTo>
                    <a:pt x="358" y="211"/>
                    <a:pt x="362" y="209"/>
                    <a:pt x="364" y="206"/>
                  </a:cubicBezTo>
                  <a:cubicBezTo>
                    <a:pt x="365" y="208"/>
                    <a:pt x="365" y="210"/>
                    <a:pt x="367" y="211"/>
                  </a:cubicBezTo>
                  <a:cubicBezTo>
                    <a:pt x="381" y="201"/>
                    <a:pt x="389" y="207"/>
                    <a:pt x="389" y="188"/>
                  </a:cubicBezTo>
                  <a:cubicBezTo>
                    <a:pt x="390" y="175"/>
                    <a:pt x="380" y="165"/>
                    <a:pt x="373" y="157"/>
                  </a:cubicBezTo>
                  <a:cubicBezTo>
                    <a:pt x="355" y="138"/>
                    <a:pt x="349" y="131"/>
                    <a:pt x="345" y="100"/>
                  </a:cubicBezTo>
                  <a:cubicBezTo>
                    <a:pt x="345" y="98"/>
                    <a:pt x="344" y="94"/>
                    <a:pt x="344" y="92"/>
                  </a:cubicBezTo>
                  <a:cubicBezTo>
                    <a:pt x="301" y="93"/>
                    <a:pt x="330" y="76"/>
                    <a:pt x="314" y="57"/>
                  </a:cubicBezTo>
                  <a:cubicBezTo>
                    <a:pt x="307" y="60"/>
                    <a:pt x="301" y="59"/>
                    <a:pt x="294" y="55"/>
                  </a:cubicBezTo>
                  <a:cubicBezTo>
                    <a:pt x="301" y="44"/>
                    <a:pt x="298" y="35"/>
                    <a:pt x="284" y="37"/>
                  </a:cubicBezTo>
                  <a:cubicBezTo>
                    <a:pt x="285" y="34"/>
                    <a:pt x="285" y="29"/>
                    <a:pt x="286" y="26"/>
                  </a:cubicBezTo>
                  <a:cubicBezTo>
                    <a:pt x="275" y="23"/>
                    <a:pt x="273" y="13"/>
                    <a:pt x="270" y="3"/>
                  </a:cubicBezTo>
                  <a:cubicBezTo>
                    <a:pt x="268" y="16"/>
                    <a:pt x="268" y="30"/>
                    <a:pt x="270" y="42"/>
                  </a:cubicBezTo>
                  <a:cubicBezTo>
                    <a:pt x="272" y="60"/>
                    <a:pt x="274" y="92"/>
                    <a:pt x="257" y="104"/>
                  </a:cubicBezTo>
                  <a:cubicBezTo>
                    <a:pt x="237" y="117"/>
                    <a:pt x="220" y="88"/>
                    <a:pt x="203" y="116"/>
                  </a:cubicBezTo>
                  <a:cubicBezTo>
                    <a:pt x="200" y="105"/>
                    <a:pt x="208" y="95"/>
                    <a:pt x="203" y="84"/>
                  </a:cubicBezTo>
                  <a:cubicBezTo>
                    <a:pt x="188" y="74"/>
                    <a:pt x="188" y="59"/>
                    <a:pt x="182" y="45"/>
                  </a:cubicBezTo>
                  <a:cubicBezTo>
                    <a:pt x="176" y="30"/>
                    <a:pt x="169" y="27"/>
                    <a:pt x="154" y="31"/>
                  </a:cubicBezTo>
                  <a:cubicBezTo>
                    <a:pt x="135" y="36"/>
                    <a:pt x="133" y="33"/>
                    <a:pt x="120" y="19"/>
                  </a:cubicBezTo>
                  <a:cubicBezTo>
                    <a:pt x="112" y="10"/>
                    <a:pt x="97" y="1"/>
                    <a:pt x="85" y="1"/>
                  </a:cubicBezTo>
                  <a:cubicBezTo>
                    <a:pt x="71" y="0"/>
                    <a:pt x="67" y="10"/>
                    <a:pt x="60" y="19"/>
                  </a:cubicBezTo>
                  <a:cubicBezTo>
                    <a:pt x="48" y="22"/>
                    <a:pt x="33" y="19"/>
                    <a:pt x="22" y="16"/>
                  </a:cubicBezTo>
                  <a:cubicBezTo>
                    <a:pt x="15" y="15"/>
                    <a:pt x="3" y="23"/>
                    <a:pt x="2" y="30"/>
                  </a:cubicBezTo>
                  <a:cubicBezTo>
                    <a:pt x="0" y="41"/>
                    <a:pt x="11" y="45"/>
                    <a:pt x="16" y="53"/>
                  </a:cubicBezTo>
                  <a:cubicBezTo>
                    <a:pt x="21" y="63"/>
                    <a:pt x="15" y="73"/>
                    <a:pt x="18" y="82"/>
                  </a:cubicBezTo>
                  <a:cubicBezTo>
                    <a:pt x="21" y="91"/>
                    <a:pt x="31" y="94"/>
                    <a:pt x="35" y="102"/>
                  </a:cubicBezTo>
                  <a:cubicBezTo>
                    <a:pt x="46" y="121"/>
                    <a:pt x="32" y="138"/>
                    <a:pt x="29" y="155"/>
                  </a:cubicBezTo>
                  <a:cubicBezTo>
                    <a:pt x="25" y="177"/>
                    <a:pt x="48" y="184"/>
                    <a:pt x="63" y="194"/>
                  </a:cubicBezTo>
                  <a:cubicBezTo>
                    <a:pt x="96" y="220"/>
                    <a:pt x="110" y="256"/>
                    <a:pt x="88" y="296"/>
                  </a:cubicBezTo>
                  <a:cubicBezTo>
                    <a:pt x="84" y="303"/>
                    <a:pt x="80" y="312"/>
                    <a:pt x="74" y="319"/>
                  </a:cubicBezTo>
                  <a:cubicBezTo>
                    <a:pt x="67" y="325"/>
                    <a:pt x="57" y="325"/>
                    <a:pt x="51" y="331"/>
                  </a:cubicBezTo>
                  <a:cubicBezTo>
                    <a:pt x="38" y="344"/>
                    <a:pt x="63" y="355"/>
                    <a:pt x="68" y="368"/>
                  </a:cubicBezTo>
                  <a:cubicBezTo>
                    <a:pt x="74" y="385"/>
                    <a:pt x="82" y="397"/>
                    <a:pt x="92" y="413"/>
                  </a:cubicBezTo>
                  <a:cubicBezTo>
                    <a:pt x="102" y="428"/>
                    <a:pt x="94" y="446"/>
                    <a:pt x="98" y="464"/>
                  </a:cubicBezTo>
                  <a:cubicBezTo>
                    <a:pt x="92" y="463"/>
                    <a:pt x="88" y="459"/>
                    <a:pt x="84" y="455"/>
                  </a:cubicBezTo>
                  <a:cubicBezTo>
                    <a:pt x="96" y="524"/>
                    <a:pt x="102" y="642"/>
                    <a:pt x="167" y="662"/>
                  </a:cubicBezTo>
                  <a:cubicBezTo>
                    <a:pt x="190" y="669"/>
                    <a:pt x="215" y="671"/>
                    <a:pt x="238" y="676"/>
                  </a:cubicBezTo>
                  <a:cubicBezTo>
                    <a:pt x="252" y="669"/>
                    <a:pt x="264" y="652"/>
                    <a:pt x="282" y="660"/>
                  </a:cubicBezTo>
                  <a:cubicBezTo>
                    <a:pt x="285" y="667"/>
                    <a:pt x="288" y="674"/>
                    <a:pt x="290" y="681"/>
                  </a:cubicBezTo>
                  <a:cubicBezTo>
                    <a:pt x="294" y="679"/>
                    <a:pt x="299" y="677"/>
                    <a:pt x="303" y="676"/>
                  </a:cubicBezTo>
                  <a:cubicBezTo>
                    <a:pt x="327" y="667"/>
                    <a:pt x="353" y="662"/>
                    <a:pt x="376" y="651"/>
                  </a:cubicBezTo>
                  <a:cubicBezTo>
                    <a:pt x="377" y="646"/>
                    <a:pt x="373" y="639"/>
                    <a:pt x="376" y="635"/>
                  </a:cubicBezTo>
                  <a:cubicBezTo>
                    <a:pt x="378" y="631"/>
                    <a:pt x="384" y="633"/>
                    <a:pt x="388" y="629"/>
                  </a:cubicBezTo>
                  <a:cubicBezTo>
                    <a:pt x="400" y="615"/>
                    <a:pt x="392" y="589"/>
                    <a:pt x="391" y="573"/>
                  </a:cubicBezTo>
                  <a:cubicBezTo>
                    <a:pt x="390" y="564"/>
                    <a:pt x="393" y="555"/>
                    <a:pt x="394" y="547"/>
                  </a:cubicBezTo>
                  <a:cubicBezTo>
                    <a:pt x="395" y="544"/>
                    <a:pt x="396" y="540"/>
                    <a:pt x="399" y="538"/>
                  </a:cubicBezTo>
                  <a:cubicBezTo>
                    <a:pt x="399" y="537"/>
                    <a:pt x="402" y="537"/>
                    <a:pt x="404" y="537"/>
                  </a:cubicBezTo>
                  <a:cubicBezTo>
                    <a:pt x="405" y="533"/>
                    <a:pt x="407" y="530"/>
                    <a:pt x="409" y="526"/>
                  </a:cubicBezTo>
                  <a:cubicBezTo>
                    <a:pt x="412" y="518"/>
                    <a:pt x="409" y="510"/>
                    <a:pt x="408" y="502"/>
                  </a:cubicBezTo>
                  <a:cubicBezTo>
                    <a:pt x="412" y="499"/>
                    <a:pt x="416" y="495"/>
                    <a:pt x="421" y="492"/>
                  </a:cubicBezTo>
                  <a:cubicBezTo>
                    <a:pt x="426" y="490"/>
                    <a:pt x="431" y="491"/>
                    <a:pt x="436" y="490"/>
                  </a:cubicBezTo>
                  <a:cubicBezTo>
                    <a:pt x="442" y="488"/>
                    <a:pt x="443" y="483"/>
                    <a:pt x="447" y="479"/>
                  </a:cubicBezTo>
                  <a:cubicBezTo>
                    <a:pt x="449" y="478"/>
                    <a:pt x="457" y="474"/>
                    <a:pt x="460" y="473"/>
                  </a:cubicBezTo>
                  <a:cubicBezTo>
                    <a:pt x="461" y="473"/>
                    <a:pt x="462" y="473"/>
                    <a:pt x="463" y="473"/>
                  </a:cubicBezTo>
                  <a:cubicBezTo>
                    <a:pt x="467" y="469"/>
                    <a:pt x="471" y="467"/>
                    <a:pt x="476" y="466"/>
                  </a:cubicBezTo>
                  <a:cubicBezTo>
                    <a:pt x="491" y="461"/>
                    <a:pt x="499" y="456"/>
                    <a:pt x="504" y="441"/>
                  </a:cubicBezTo>
                  <a:cubicBezTo>
                    <a:pt x="513" y="406"/>
                    <a:pt x="473" y="413"/>
                    <a:pt x="456" y="425"/>
                  </a:cubicBezTo>
                  <a:cubicBezTo>
                    <a:pt x="432" y="442"/>
                    <a:pt x="401" y="471"/>
                    <a:pt x="392" y="499"/>
                  </a:cubicBezTo>
                  <a:cubicBezTo>
                    <a:pt x="384" y="525"/>
                    <a:pt x="379" y="559"/>
                    <a:pt x="360" y="579"/>
                  </a:cubicBezTo>
                  <a:cubicBezTo>
                    <a:pt x="346" y="595"/>
                    <a:pt x="327" y="607"/>
                    <a:pt x="315" y="625"/>
                  </a:cubicBezTo>
                  <a:cubicBezTo>
                    <a:pt x="317" y="620"/>
                    <a:pt x="318" y="615"/>
                    <a:pt x="321" y="611"/>
                  </a:cubicBezTo>
                  <a:cubicBezTo>
                    <a:pt x="326" y="603"/>
                    <a:pt x="332" y="596"/>
                    <a:pt x="338" y="588"/>
                  </a:cubicBezTo>
                  <a:cubicBezTo>
                    <a:pt x="348" y="577"/>
                    <a:pt x="358" y="567"/>
                    <a:pt x="363" y="553"/>
                  </a:cubicBezTo>
                  <a:cubicBezTo>
                    <a:pt x="369" y="538"/>
                    <a:pt x="372" y="522"/>
                    <a:pt x="374" y="506"/>
                  </a:cubicBezTo>
                  <a:cubicBezTo>
                    <a:pt x="376" y="491"/>
                    <a:pt x="382" y="478"/>
                    <a:pt x="389" y="464"/>
                  </a:cubicBezTo>
                  <a:cubicBezTo>
                    <a:pt x="394" y="454"/>
                    <a:pt x="404" y="450"/>
                    <a:pt x="409" y="441"/>
                  </a:cubicBezTo>
                  <a:cubicBezTo>
                    <a:pt x="413" y="433"/>
                    <a:pt x="407" y="422"/>
                    <a:pt x="410" y="413"/>
                  </a:cubicBezTo>
                  <a:cubicBezTo>
                    <a:pt x="414" y="397"/>
                    <a:pt x="431" y="388"/>
                    <a:pt x="443" y="378"/>
                  </a:cubicBezTo>
                  <a:cubicBezTo>
                    <a:pt x="458" y="366"/>
                    <a:pt x="472" y="365"/>
                    <a:pt x="490" y="359"/>
                  </a:cubicBezTo>
                  <a:cubicBezTo>
                    <a:pt x="513" y="351"/>
                    <a:pt x="543" y="341"/>
                    <a:pt x="560" y="324"/>
                  </a:cubicBezTo>
                  <a:cubicBezTo>
                    <a:pt x="570" y="314"/>
                    <a:pt x="570" y="301"/>
                    <a:pt x="573" y="288"/>
                  </a:cubicBezTo>
                  <a:cubicBezTo>
                    <a:pt x="576" y="270"/>
                    <a:pt x="583" y="251"/>
                    <a:pt x="594" y="236"/>
                  </a:cubicBezTo>
                  <a:cubicBezTo>
                    <a:pt x="598" y="232"/>
                    <a:pt x="601" y="228"/>
                    <a:pt x="604" y="224"/>
                  </a:cubicBezTo>
                  <a:cubicBezTo>
                    <a:pt x="590" y="201"/>
                    <a:pt x="525" y="255"/>
                    <a:pt x="512" y="263"/>
                  </a:cubicBezTo>
                  <a:close/>
                  <a:moveTo>
                    <a:pt x="525" y="371"/>
                  </a:moveTo>
                  <a:cubicBezTo>
                    <a:pt x="507" y="370"/>
                    <a:pt x="489" y="372"/>
                    <a:pt x="474" y="383"/>
                  </a:cubicBezTo>
                  <a:cubicBezTo>
                    <a:pt x="475" y="384"/>
                    <a:pt x="475" y="385"/>
                    <a:pt x="475" y="385"/>
                  </a:cubicBezTo>
                  <a:cubicBezTo>
                    <a:pt x="492" y="388"/>
                    <a:pt x="509" y="391"/>
                    <a:pt x="526" y="389"/>
                  </a:cubicBezTo>
                  <a:cubicBezTo>
                    <a:pt x="532" y="389"/>
                    <a:pt x="543" y="388"/>
                    <a:pt x="548" y="385"/>
                  </a:cubicBezTo>
                  <a:cubicBezTo>
                    <a:pt x="564" y="374"/>
                    <a:pt x="530" y="371"/>
                    <a:pt x="525" y="371"/>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2625725" y="3357563"/>
              <a:ext cx="1341438" cy="1317625"/>
            </a:xfrm>
            <a:custGeom>
              <a:avLst/>
              <a:gdLst/>
              <a:ahLst/>
              <a:cxnLst>
                <a:cxn ang="0">
                  <a:pos x="603" y="398"/>
                </a:cxn>
                <a:cxn ang="0">
                  <a:pos x="559" y="455"/>
                </a:cxn>
                <a:cxn ang="0">
                  <a:pos x="528" y="469"/>
                </a:cxn>
                <a:cxn ang="0">
                  <a:pos x="471" y="511"/>
                </a:cxn>
                <a:cxn ang="0">
                  <a:pos x="465" y="535"/>
                </a:cxn>
                <a:cxn ang="0">
                  <a:pos x="399" y="583"/>
                </a:cxn>
                <a:cxn ang="0">
                  <a:pos x="402" y="535"/>
                </a:cxn>
                <a:cxn ang="0">
                  <a:pos x="410" y="512"/>
                </a:cxn>
                <a:cxn ang="0">
                  <a:pos x="414" y="471"/>
                </a:cxn>
                <a:cxn ang="0">
                  <a:pos x="441" y="453"/>
                </a:cxn>
                <a:cxn ang="0">
                  <a:pos x="363" y="411"/>
                </a:cxn>
                <a:cxn ang="0">
                  <a:pos x="324" y="419"/>
                </a:cxn>
                <a:cxn ang="0">
                  <a:pos x="293" y="397"/>
                </a:cxn>
                <a:cxn ang="0">
                  <a:pos x="288" y="368"/>
                </a:cxn>
                <a:cxn ang="0">
                  <a:pos x="270" y="355"/>
                </a:cxn>
                <a:cxn ang="0">
                  <a:pos x="213" y="327"/>
                </a:cxn>
                <a:cxn ang="0">
                  <a:pos x="168" y="357"/>
                </a:cxn>
                <a:cxn ang="0">
                  <a:pos x="115" y="358"/>
                </a:cxn>
                <a:cxn ang="0">
                  <a:pos x="86" y="356"/>
                </a:cxn>
                <a:cxn ang="0">
                  <a:pos x="30" y="345"/>
                </a:cxn>
                <a:cxn ang="0">
                  <a:pos x="2" y="313"/>
                </a:cxn>
                <a:cxn ang="0">
                  <a:pos x="2" y="216"/>
                </a:cxn>
                <a:cxn ang="0">
                  <a:pos x="34" y="135"/>
                </a:cxn>
                <a:cxn ang="0">
                  <a:pos x="158" y="17"/>
                </a:cxn>
                <a:cxn ang="0">
                  <a:pos x="188" y="34"/>
                </a:cxn>
                <a:cxn ang="0">
                  <a:pos x="214" y="42"/>
                </a:cxn>
                <a:cxn ang="0">
                  <a:pos x="240" y="53"/>
                </a:cxn>
                <a:cxn ang="0">
                  <a:pos x="300" y="61"/>
                </a:cxn>
                <a:cxn ang="0">
                  <a:pos x="328" y="148"/>
                </a:cxn>
                <a:cxn ang="0">
                  <a:pos x="363" y="177"/>
                </a:cxn>
                <a:cxn ang="0">
                  <a:pos x="397" y="171"/>
                </a:cxn>
                <a:cxn ang="0">
                  <a:pos x="480" y="379"/>
                </a:cxn>
                <a:cxn ang="0">
                  <a:pos x="595" y="377"/>
                </a:cxn>
              </a:cxnLst>
              <a:rect l="0" t="0" r="r" b="b"/>
              <a:pathLst>
                <a:path w="603" h="592">
                  <a:moveTo>
                    <a:pt x="595" y="377"/>
                  </a:moveTo>
                  <a:cubicBezTo>
                    <a:pt x="598" y="384"/>
                    <a:pt x="601" y="391"/>
                    <a:pt x="603" y="398"/>
                  </a:cubicBezTo>
                  <a:cubicBezTo>
                    <a:pt x="591" y="403"/>
                    <a:pt x="582" y="410"/>
                    <a:pt x="574" y="424"/>
                  </a:cubicBezTo>
                  <a:cubicBezTo>
                    <a:pt x="568" y="434"/>
                    <a:pt x="563" y="444"/>
                    <a:pt x="559" y="455"/>
                  </a:cubicBezTo>
                  <a:cubicBezTo>
                    <a:pt x="554" y="449"/>
                    <a:pt x="545" y="447"/>
                    <a:pt x="541" y="455"/>
                  </a:cubicBezTo>
                  <a:cubicBezTo>
                    <a:pt x="536" y="465"/>
                    <a:pt x="541" y="467"/>
                    <a:pt x="528" y="469"/>
                  </a:cubicBezTo>
                  <a:cubicBezTo>
                    <a:pt x="511" y="471"/>
                    <a:pt x="495" y="476"/>
                    <a:pt x="483" y="489"/>
                  </a:cubicBezTo>
                  <a:cubicBezTo>
                    <a:pt x="477" y="495"/>
                    <a:pt x="473" y="502"/>
                    <a:pt x="471" y="511"/>
                  </a:cubicBezTo>
                  <a:cubicBezTo>
                    <a:pt x="477" y="513"/>
                    <a:pt x="503" y="506"/>
                    <a:pt x="499" y="519"/>
                  </a:cubicBezTo>
                  <a:cubicBezTo>
                    <a:pt x="497" y="530"/>
                    <a:pt x="473" y="532"/>
                    <a:pt x="465" y="535"/>
                  </a:cubicBezTo>
                  <a:cubicBezTo>
                    <a:pt x="453" y="541"/>
                    <a:pt x="442" y="547"/>
                    <a:pt x="430" y="552"/>
                  </a:cubicBezTo>
                  <a:cubicBezTo>
                    <a:pt x="415" y="558"/>
                    <a:pt x="413" y="575"/>
                    <a:pt x="399" y="583"/>
                  </a:cubicBezTo>
                  <a:cubicBezTo>
                    <a:pt x="381" y="592"/>
                    <a:pt x="382" y="576"/>
                    <a:pt x="389" y="565"/>
                  </a:cubicBezTo>
                  <a:cubicBezTo>
                    <a:pt x="394" y="555"/>
                    <a:pt x="397" y="545"/>
                    <a:pt x="402" y="535"/>
                  </a:cubicBezTo>
                  <a:cubicBezTo>
                    <a:pt x="404" y="532"/>
                    <a:pt x="407" y="530"/>
                    <a:pt x="408" y="528"/>
                  </a:cubicBezTo>
                  <a:cubicBezTo>
                    <a:pt x="411" y="524"/>
                    <a:pt x="410" y="518"/>
                    <a:pt x="410" y="512"/>
                  </a:cubicBezTo>
                  <a:cubicBezTo>
                    <a:pt x="409" y="505"/>
                    <a:pt x="406" y="502"/>
                    <a:pt x="405" y="497"/>
                  </a:cubicBezTo>
                  <a:cubicBezTo>
                    <a:pt x="404" y="486"/>
                    <a:pt x="414" y="480"/>
                    <a:pt x="414" y="471"/>
                  </a:cubicBezTo>
                  <a:cubicBezTo>
                    <a:pt x="414" y="464"/>
                    <a:pt x="407" y="459"/>
                    <a:pt x="410" y="451"/>
                  </a:cubicBezTo>
                  <a:cubicBezTo>
                    <a:pt x="418" y="456"/>
                    <a:pt x="432" y="463"/>
                    <a:pt x="441" y="453"/>
                  </a:cubicBezTo>
                  <a:cubicBezTo>
                    <a:pt x="448" y="444"/>
                    <a:pt x="442" y="430"/>
                    <a:pt x="434" y="423"/>
                  </a:cubicBezTo>
                  <a:cubicBezTo>
                    <a:pt x="416" y="409"/>
                    <a:pt x="384" y="412"/>
                    <a:pt x="363" y="411"/>
                  </a:cubicBezTo>
                  <a:cubicBezTo>
                    <a:pt x="357" y="411"/>
                    <a:pt x="352" y="411"/>
                    <a:pt x="346" y="412"/>
                  </a:cubicBezTo>
                  <a:cubicBezTo>
                    <a:pt x="338" y="414"/>
                    <a:pt x="333" y="420"/>
                    <a:pt x="324" y="419"/>
                  </a:cubicBezTo>
                  <a:cubicBezTo>
                    <a:pt x="315" y="417"/>
                    <a:pt x="311" y="411"/>
                    <a:pt x="303" y="407"/>
                  </a:cubicBezTo>
                  <a:cubicBezTo>
                    <a:pt x="298" y="404"/>
                    <a:pt x="295" y="403"/>
                    <a:pt x="293" y="397"/>
                  </a:cubicBezTo>
                  <a:cubicBezTo>
                    <a:pt x="291" y="392"/>
                    <a:pt x="292" y="387"/>
                    <a:pt x="289" y="382"/>
                  </a:cubicBezTo>
                  <a:cubicBezTo>
                    <a:pt x="298" y="379"/>
                    <a:pt x="295" y="366"/>
                    <a:pt x="288" y="368"/>
                  </a:cubicBezTo>
                  <a:cubicBezTo>
                    <a:pt x="284" y="365"/>
                    <a:pt x="286" y="361"/>
                    <a:pt x="283" y="358"/>
                  </a:cubicBezTo>
                  <a:cubicBezTo>
                    <a:pt x="279" y="355"/>
                    <a:pt x="274" y="356"/>
                    <a:pt x="270" y="355"/>
                  </a:cubicBezTo>
                  <a:cubicBezTo>
                    <a:pt x="264" y="366"/>
                    <a:pt x="246" y="347"/>
                    <a:pt x="242" y="341"/>
                  </a:cubicBezTo>
                  <a:cubicBezTo>
                    <a:pt x="240" y="325"/>
                    <a:pt x="225" y="327"/>
                    <a:pt x="213" y="327"/>
                  </a:cubicBezTo>
                  <a:cubicBezTo>
                    <a:pt x="200" y="327"/>
                    <a:pt x="193" y="316"/>
                    <a:pt x="185" y="330"/>
                  </a:cubicBezTo>
                  <a:cubicBezTo>
                    <a:pt x="181" y="339"/>
                    <a:pt x="175" y="349"/>
                    <a:pt x="168" y="357"/>
                  </a:cubicBezTo>
                  <a:cubicBezTo>
                    <a:pt x="161" y="364"/>
                    <a:pt x="141" y="366"/>
                    <a:pt x="132" y="364"/>
                  </a:cubicBezTo>
                  <a:cubicBezTo>
                    <a:pt x="125" y="363"/>
                    <a:pt x="121" y="357"/>
                    <a:pt x="115" y="358"/>
                  </a:cubicBezTo>
                  <a:cubicBezTo>
                    <a:pt x="108" y="359"/>
                    <a:pt x="107" y="368"/>
                    <a:pt x="98" y="363"/>
                  </a:cubicBezTo>
                  <a:cubicBezTo>
                    <a:pt x="90" y="359"/>
                    <a:pt x="96" y="357"/>
                    <a:pt x="86" y="356"/>
                  </a:cubicBezTo>
                  <a:cubicBezTo>
                    <a:pt x="72" y="356"/>
                    <a:pt x="73" y="350"/>
                    <a:pt x="61" y="345"/>
                  </a:cubicBezTo>
                  <a:cubicBezTo>
                    <a:pt x="51" y="342"/>
                    <a:pt x="40" y="346"/>
                    <a:pt x="30" y="345"/>
                  </a:cubicBezTo>
                  <a:cubicBezTo>
                    <a:pt x="20" y="343"/>
                    <a:pt x="15" y="346"/>
                    <a:pt x="10" y="334"/>
                  </a:cubicBezTo>
                  <a:cubicBezTo>
                    <a:pt x="7" y="326"/>
                    <a:pt x="13" y="315"/>
                    <a:pt x="2" y="313"/>
                  </a:cubicBezTo>
                  <a:cubicBezTo>
                    <a:pt x="1" y="314"/>
                    <a:pt x="0" y="316"/>
                    <a:pt x="0" y="318"/>
                  </a:cubicBezTo>
                  <a:cubicBezTo>
                    <a:pt x="1" y="284"/>
                    <a:pt x="2" y="250"/>
                    <a:pt x="2" y="216"/>
                  </a:cubicBezTo>
                  <a:cubicBezTo>
                    <a:pt x="2" y="202"/>
                    <a:pt x="2" y="167"/>
                    <a:pt x="2" y="167"/>
                  </a:cubicBezTo>
                  <a:cubicBezTo>
                    <a:pt x="2" y="167"/>
                    <a:pt x="25" y="145"/>
                    <a:pt x="34" y="135"/>
                  </a:cubicBezTo>
                  <a:cubicBezTo>
                    <a:pt x="69" y="92"/>
                    <a:pt x="106" y="46"/>
                    <a:pt x="137" y="0"/>
                  </a:cubicBezTo>
                  <a:cubicBezTo>
                    <a:pt x="146" y="3"/>
                    <a:pt x="152" y="10"/>
                    <a:pt x="158" y="17"/>
                  </a:cubicBezTo>
                  <a:cubicBezTo>
                    <a:pt x="162" y="23"/>
                    <a:pt x="164" y="30"/>
                    <a:pt x="170" y="33"/>
                  </a:cubicBezTo>
                  <a:cubicBezTo>
                    <a:pt x="175" y="35"/>
                    <a:pt x="182" y="32"/>
                    <a:pt x="188" y="34"/>
                  </a:cubicBezTo>
                  <a:cubicBezTo>
                    <a:pt x="192" y="35"/>
                    <a:pt x="194" y="40"/>
                    <a:pt x="198" y="41"/>
                  </a:cubicBezTo>
                  <a:cubicBezTo>
                    <a:pt x="203" y="43"/>
                    <a:pt x="208" y="39"/>
                    <a:pt x="214" y="42"/>
                  </a:cubicBezTo>
                  <a:cubicBezTo>
                    <a:pt x="218" y="44"/>
                    <a:pt x="219" y="51"/>
                    <a:pt x="223" y="54"/>
                  </a:cubicBezTo>
                  <a:cubicBezTo>
                    <a:pt x="229" y="57"/>
                    <a:pt x="234" y="54"/>
                    <a:pt x="240" y="53"/>
                  </a:cubicBezTo>
                  <a:cubicBezTo>
                    <a:pt x="251" y="51"/>
                    <a:pt x="262" y="50"/>
                    <a:pt x="273" y="50"/>
                  </a:cubicBezTo>
                  <a:cubicBezTo>
                    <a:pt x="286" y="50"/>
                    <a:pt x="297" y="47"/>
                    <a:pt x="300" y="61"/>
                  </a:cubicBezTo>
                  <a:cubicBezTo>
                    <a:pt x="304" y="76"/>
                    <a:pt x="303" y="91"/>
                    <a:pt x="308" y="107"/>
                  </a:cubicBezTo>
                  <a:cubicBezTo>
                    <a:pt x="314" y="122"/>
                    <a:pt x="316" y="137"/>
                    <a:pt x="328" y="148"/>
                  </a:cubicBezTo>
                  <a:cubicBezTo>
                    <a:pt x="336" y="154"/>
                    <a:pt x="344" y="158"/>
                    <a:pt x="347" y="167"/>
                  </a:cubicBezTo>
                  <a:cubicBezTo>
                    <a:pt x="352" y="171"/>
                    <a:pt x="359" y="173"/>
                    <a:pt x="363" y="177"/>
                  </a:cubicBezTo>
                  <a:cubicBezTo>
                    <a:pt x="368" y="181"/>
                    <a:pt x="370" y="189"/>
                    <a:pt x="374" y="192"/>
                  </a:cubicBezTo>
                  <a:cubicBezTo>
                    <a:pt x="394" y="205"/>
                    <a:pt x="393" y="182"/>
                    <a:pt x="397" y="171"/>
                  </a:cubicBezTo>
                  <a:cubicBezTo>
                    <a:pt x="397" y="172"/>
                    <a:pt x="397" y="172"/>
                    <a:pt x="397" y="172"/>
                  </a:cubicBezTo>
                  <a:cubicBezTo>
                    <a:pt x="409" y="241"/>
                    <a:pt x="415" y="359"/>
                    <a:pt x="480" y="379"/>
                  </a:cubicBezTo>
                  <a:cubicBezTo>
                    <a:pt x="503" y="386"/>
                    <a:pt x="528" y="388"/>
                    <a:pt x="551" y="393"/>
                  </a:cubicBezTo>
                  <a:cubicBezTo>
                    <a:pt x="565" y="386"/>
                    <a:pt x="577" y="369"/>
                    <a:pt x="595" y="377"/>
                  </a:cubicBezTo>
                  <a:close/>
                </a:path>
              </a:pathLst>
            </a:custGeom>
            <a:solidFill>
              <a:schemeClr val="accent3"/>
            </a:solidFill>
            <a:ln w="3175">
              <a:solidFill>
                <a:schemeClr val="bg1">
                  <a:lumMod val="50000"/>
                </a:schemeClr>
              </a:solidFill>
              <a:round/>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2247900" y="3059113"/>
              <a:ext cx="682625" cy="1041400"/>
            </a:xfrm>
            <a:custGeom>
              <a:avLst/>
              <a:gdLst/>
              <a:ahLst/>
              <a:cxnLst>
                <a:cxn ang="0">
                  <a:pos x="303" y="133"/>
                </a:cxn>
                <a:cxn ang="0">
                  <a:pos x="307" y="134"/>
                </a:cxn>
                <a:cxn ang="0">
                  <a:pos x="204" y="269"/>
                </a:cxn>
                <a:cxn ang="0">
                  <a:pos x="172" y="301"/>
                </a:cxn>
                <a:cxn ang="0">
                  <a:pos x="172" y="350"/>
                </a:cxn>
                <a:cxn ang="0">
                  <a:pos x="170" y="452"/>
                </a:cxn>
                <a:cxn ang="0">
                  <a:pos x="170" y="452"/>
                </a:cxn>
                <a:cxn ang="0">
                  <a:pos x="169" y="464"/>
                </a:cxn>
                <a:cxn ang="0">
                  <a:pos x="122" y="464"/>
                </a:cxn>
                <a:cxn ang="0">
                  <a:pos x="0" y="456"/>
                </a:cxn>
                <a:cxn ang="0">
                  <a:pos x="13" y="242"/>
                </a:cxn>
                <a:cxn ang="0">
                  <a:pos x="29" y="0"/>
                </a:cxn>
                <a:cxn ang="0">
                  <a:pos x="179" y="10"/>
                </a:cxn>
                <a:cxn ang="0">
                  <a:pos x="177" y="21"/>
                </a:cxn>
                <a:cxn ang="0">
                  <a:pos x="187" y="65"/>
                </a:cxn>
                <a:cxn ang="0">
                  <a:pos x="221" y="77"/>
                </a:cxn>
                <a:cxn ang="0">
                  <a:pos x="227" y="128"/>
                </a:cxn>
                <a:cxn ang="0">
                  <a:pos x="250" y="126"/>
                </a:cxn>
                <a:cxn ang="0">
                  <a:pos x="280" y="127"/>
                </a:cxn>
                <a:cxn ang="0">
                  <a:pos x="289" y="134"/>
                </a:cxn>
                <a:cxn ang="0">
                  <a:pos x="303" y="133"/>
                </a:cxn>
              </a:cxnLst>
              <a:rect l="0" t="0" r="r" b="b"/>
              <a:pathLst>
                <a:path w="307" h="468">
                  <a:moveTo>
                    <a:pt x="303" y="133"/>
                  </a:moveTo>
                  <a:cubicBezTo>
                    <a:pt x="304" y="134"/>
                    <a:pt x="306" y="134"/>
                    <a:pt x="307" y="134"/>
                  </a:cubicBezTo>
                  <a:cubicBezTo>
                    <a:pt x="276" y="180"/>
                    <a:pt x="239" y="226"/>
                    <a:pt x="204" y="269"/>
                  </a:cubicBezTo>
                  <a:cubicBezTo>
                    <a:pt x="195" y="279"/>
                    <a:pt x="172" y="301"/>
                    <a:pt x="172" y="301"/>
                  </a:cubicBezTo>
                  <a:cubicBezTo>
                    <a:pt x="172" y="301"/>
                    <a:pt x="172" y="336"/>
                    <a:pt x="172" y="350"/>
                  </a:cubicBezTo>
                  <a:cubicBezTo>
                    <a:pt x="172" y="384"/>
                    <a:pt x="171" y="418"/>
                    <a:pt x="170" y="452"/>
                  </a:cubicBezTo>
                  <a:cubicBezTo>
                    <a:pt x="170" y="452"/>
                    <a:pt x="170" y="452"/>
                    <a:pt x="170" y="452"/>
                  </a:cubicBezTo>
                  <a:cubicBezTo>
                    <a:pt x="169" y="456"/>
                    <a:pt x="168" y="460"/>
                    <a:pt x="169" y="464"/>
                  </a:cubicBezTo>
                  <a:cubicBezTo>
                    <a:pt x="169" y="468"/>
                    <a:pt x="125" y="464"/>
                    <a:pt x="122" y="464"/>
                  </a:cubicBezTo>
                  <a:cubicBezTo>
                    <a:pt x="80" y="463"/>
                    <a:pt x="39" y="460"/>
                    <a:pt x="0" y="456"/>
                  </a:cubicBezTo>
                  <a:cubicBezTo>
                    <a:pt x="3" y="385"/>
                    <a:pt x="8" y="314"/>
                    <a:pt x="13" y="242"/>
                  </a:cubicBezTo>
                  <a:cubicBezTo>
                    <a:pt x="18" y="162"/>
                    <a:pt x="21" y="80"/>
                    <a:pt x="29" y="0"/>
                  </a:cubicBezTo>
                  <a:cubicBezTo>
                    <a:pt x="77" y="6"/>
                    <a:pt x="127" y="9"/>
                    <a:pt x="179" y="10"/>
                  </a:cubicBezTo>
                  <a:cubicBezTo>
                    <a:pt x="178" y="14"/>
                    <a:pt x="178" y="18"/>
                    <a:pt x="177" y="21"/>
                  </a:cubicBezTo>
                  <a:cubicBezTo>
                    <a:pt x="175" y="34"/>
                    <a:pt x="171" y="60"/>
                    <a:pt x="187" y="65"/>
                  </a:cubicBezTo>
                  <a:cubicBezTo>
                    <a:pt x="202" y="69"/>
                    <a:pt x="214" y="56"/>
                    <a:pt x="221" y="77"/>
                  </a:cubicBezTo>
                  <a:cubicBezTo>
                    <a:pt x="226" y="93"/>
                    <a:pt x="226" y="112"/>
                    <a:pt x="227" y="128"/>
                  </a:cubicBezTo>
                  <a:cubicBezTo>
                    <a:pt x="227" y="134"/>
                    <a:pt x="248" y="126"/>
                    <a:pt x="250" y="126"/>
                  </a:cubicBezTo>
                  <a:cubicBezTo>
                    <a:pt x="259" y="123"/>
                    <a:pt x="272" y="123"/>
                    <a:pt x="280" y="127"/>
                  </a:cubicBezTo>
                  <a:cubicBezTo>
                    <a:pt x="284" y="129"/>
                    <a:pt x="284" y="133"/>
                    <a:pt x="289" y="134"/>
                  </a:cubicBezTo>
                  <a:cubicBezTo>
                    <a:pt x="293" y="136"/>
                    <a:pt x="298" y="133"/>
                    <a:pt x="303" y="133"/>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1731963" y="3001963"/>
              <a:ext cx="581025" cy="1071563"/>
            </a:xfrm>
            <a:custGeom>
              <a:avLst/>
              <a:gdLst/>
              <a:ahLst/>
              <a:cxnLst>
                <a:cxn ang="0">
                  <a:pos x="261" y="26"/>
                </a:cxn>
                <a:cxn ang="0">
                  <a:pos x="245" y="268"/>
                </a:cxn>
                <a:cxn ang="0">
                  <a:pos x="232" y="482"/>
                </a:cxn>
                <a:cxn ang="0">
                  <a:pos x="0" y="443"/>
                </a:cxn>
                <a:cxn ang="0">
                  <a:pos x="107" y="0"/>
                </a:cxn>
                <a:cxn ang="0">
                  <a:pos x="261" y="26"/>
                </a:cxn>
              </a:cxnLst>
              <a:rect l="0" t="0" r="r" b="b"/>
              <a:pathLst>
                <a:path w="261" h="482">
                  <a:moveTo>
                    <a:pt x="261" y="26"/>
                  </a:moveTo>
                  <a:cubicBezTo>
                    <a:pt x="253" y="106"/>
                    <a:pt x="250" y="188"/>
                    <a:pt x="245" y="268"/>
                  </a:cubicBezTo>
                  <a:cubicBezTo>
                    <a:pt x="240" y="340"/>
                    <a:pt x="235" y="411"/>
                    <a:pt x="232" y="482"/>
                  </a:cubicBezTo>
                  <a:cubicBezTo>
                    <a:pt x="148" y="474"/>
                    <a:pt x="70" y="460"/>
                    <a:pt x="0" y="443"/>
                  </a:cubicBezTo>
                  <a:cubicBezTo>
                    <a:pt x="107" y="0"/>
                    <a:pt x="107" y="0"/>
                    <a:pt x="107" y="0"/>
                  </a:cubicBezTo>
                  <a:cubicBezTo>
                    <a:pt x="155" y="11"/>
                    <a:pt x="207" y="20"/>
                    <a:pt x="261" y="26"/>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noEditPoints="1"/>
            </p:cNvSpPr>
            <p:nvPr/>
          </p:nvSpPr>
          <p:spPr bwMode="auto">
            <a:xfrm>
              <a:off x="1792288" y="914400"/>
              <a:ext cx="2047875" cy="2166938"/>
            </a:xfrm>
            <a:custGeom>
              <a:avLst/>
              <a:gdLst/>
              <a:ahLst/>
              <a:cxnLst>
                <a:cxn ang="0">
                  <a:pos x="861" y="669"/>
                </a:cxn>
                <a:cxn ang="0">
                  <a:pos x="884" y="650"/>
                </a:cxn>
                <a:cxn ang="0">
                  <a:pos x="795" y="558"/>
                </a:cxn>
                <a:cxn ang="0">
                  <a:pos x="734" y="490"/>
                </a:cxn>
                <a:cxn ang="0">
                  <a:pos x="666" y="461"/>
                </a:cxn>
                <a:cxn ang="0">
                  <a:pos x="598" y="435"/>
                </a:cxn>
                <a:cxn ang="0">
                  <a:pos x="510" y="420"/>
                </a:cxn>
                <a:cxn ang="0">
                  <a:pos x="448" y="444"/>
                </a:cxn>
                <a:cxn ang="0">
                  <a:pos x="582" y="527"/>
                </a:cxn>
                <a:cxn ang="0">
                  <a:pos x="678" y="579"/>
                </a:cxn>
                <a:cxn ang="0">
                  <a:pos x="702" y="720"/>
                </a:cxn>
                <a:cxn ang="0">
                  <a:pos x="768" y="758"/>
                </a:cxn>
                <a:cxn ang="0">
                  <a:pos x="908" y="781"/>
                </a:cxn>
                <a:cxn ang="0">
                  <a:pos x="675" y="798"/>
                </a:cxn>
                <a:cxn ang="0">
                  <a:pos x="647" y="611"/>
                </a:cxn>
                <a:cxn ang="0">
                  <a:pos x="609" y="791"/>
                </a:cxn>
                <a:cxn ang="0">
                  <a:pos x="531" y="796"/>
                </a:cxn>
                <a:cxn ang="0">
                  <a:pos x="635" y="793"/>
                </a:cxn>
                <a:cxn ang="0">
                  <a:pos x="607" y="837"/>
                </a:cxn>
                <a:cxn ang="0">
                  <a:pos x="547" y="417"/>
                </a:cxn>
                <a:cxn ang="0">
                  <a:pos x="590" y="656"/>
                </a:cxn>
                <a:cxn ang="0">
                  <a:pos x="517" y="651"/>
                </a:cxn>
                <a:cxn ang="0">
                  <a:pos x="400" y="511"/>
                </a:cxn>
                <a:cxn ang="0">
                  <a:pos x="363" y="647"/>
                </a:cxn>
                <a:cxn ang="0">
                  <a:pos x="186" y="682"/>
                </a:cxn>
                <a:cxn ang="0">
                  <a:pos x="23" y="529"/>
                </a:cxn>
                <a:cxn ang="0">
                  <a:pos x="181" y="771"/>
                </a:cxn>
                <a:cxn ang="0">
                  <a:pos x="398" y="826"/>
                </a:cxn>
                <a:cxn ang="0">
                  <a:pos x="446" y="739"/>
                </a:cxn>
                <a:cxn ang="0">
                  <a:pos x="470" y="135"/>
                </a:cxn>
                <a:cxn ang="0">
                  <a:pos x="468" y="206"/>
                </a:cxn>
                <a:cxn ang="0">
                  <a:pos x="456" y="250"/>
                </a:cxn>
                <a:cxn ang="0">
                  <a:pos x="533" y="267"/>
                </a:cxn>
                <a:cxn ang="0">
                  <a:pos x="544" y="204"/>
                </a:cxn>
                <a:cxn ang="0">
                  <a:pos x="534" y="148"/>
                </a:cxn>
                <a:cxn ang="0">
                  <a:pos x="543" y="79"/>
                </a:cxn>
                <a:cxn ang="0">
                  <a:pos x="481" y="14"/>
                </a:cxn>
                <a:cxn ang="0">
                  <a:pos x="433" y="72"/>
                </a:cxn>
                <a:cxn ang="0">
                  <a:pos x="510" y="372"/>
                </a:cxn>
                <a:cxn ang="0">
                  <a:pos x="473" y="337"/>
                </a:cxn>
                <a:cxn ang="0">
                  <a:pos x="388" y="296"/>
                </a:cxn>
                <a:cxn ang="0">
                  <a:pos x="460" y="387"/>
                </a:cxn>
                <a:cxn ang="0">
                  <a:pos x="453" y="181"/>
                </a:cxn>
                <a:cxn ang="0">
                  <a:pos x="374" y="187"/>
                </a:cxn>
                <a:cxn ang="0">
                  <a:pos x="385" y="496"/>
                </a:cxn>
                <a:cxn ang="0">
                  <a:pos x="423" y="262"/>
                </a:cxn>
                <a:cxn ang="0">
                  <a:pos x="388" y="352"/>
                </a:cxn>
                <a:cxn ang="0">
                  <a:pos x="354" y="214"/>
                </a:cxn>
                <a:cxn ang="0">
                  <a:pos x="365" y="617"/>
                </a:cxn>
                <a:cxn ang="0">
                  <a:pos x="340" y="449"/>
                </a:cxn>
                <a:cxn ang="0">
                  <a:pos x="297" y="446"/>
                </a:cxn>
                <a:cxn ang="0">
                  <a:pos x="313" y="311"/>
                </a:cxn>
                <a:cxn ang="0">
                  <a:pos x="343" y="306"/>
                </a:cxn>
                <a:cxn ang="0">
                  <a:pos x="301" y="186"/>
                </a:cxn>
                <a:cxn ang="0">
                  <a:pos x="214" y="586"/>
                </a:cxn>
                <a:cxn ang="0">
                  <a:pos x="274" y="544"/>
                </a:cxn>
                <a:cxn ang="0">
                  <a:pos x="197" y="442"/>
                </a:cxn>
                <a:cxn ang="0">
                  <a:pos x="277" y="323"/>
                </a:cxn>
                <a:cxn ang="0">
                  <a:pos x="238" y="359"/>
                </a:cxn>
                <a:cxn ang="0">
                  <a:pos x="209" y="622"/>
                </a:cxn>
              </a:cxnLst>
              <a:rect l="0" t="0" r="r" b="b"/>
              <a:pathLst>
                <a:path w="921" h="974">
                  <a:moveTo>
                    <a:pt x="830" y="732"/>
                  </a:moveTo>
                  <a:cubicBezTo>
                    <a:pt x="841" y="709"/>
                    <a:pt x="874" y="738"/>
                    <a:pt x="889" y="739"/>
                  </a:cubicBezTo>
                  <a:cubicBezTo>
                    <a:pt x="921" y="742"/>
                    <a:pt x="911" y="712"/>
                    <a:pt x="894" y="716"/>
                  </a:cubicBezTo>
                  <a:cubicBezTo>
                    <a:pt x="897" y="715"/>
                    <a:pt x="898" y="713"/>
                    <a:pt x="903" y="713"/>
                  </a:cubicBezTo>
                  <a:cubicBezTo>
                    <a:pt x="895" y="709"/>
                    <a:pt x="896" y="701"/>
                    <a:pt x="890" y="695"/>
                  </a:cubicBezTo>
                  <a:cubicBezTo>
                    <a:pt x="885" y="689"/>
                    <a:pt x="878" y="690"/>
                    <a:pt x="874" y="682"/>
                  </a:cubicBezTo>
                  <a:cubicBezTo>
                    <a:pt x="861" y="685"/>
                    <a:pt x="869" y="673"/>
                    <a:pt x="861" y="669"/>
                  </a:cubicBezTo>
                  <a:cubicBezTo>
                    <a:pt x="855" y="666"/>
                    <a:pt x="847" y="675"/>
                    <a:pt x="840" y="672"/>
                  </a:cubicBezTo>
                  <a:cubicBezTo>
                    <a:pt x="830" y="668"/>
                    <a:pt x="826" y="643"/>
                    <a:pt x="813" y="664"/>
                  </a:cubicBezTo>
                  <a:cubicBezTo>
                    <a:pt x="813" y="653"/>
                    <a:pt x="805" y="653"/>
                    <a:pt x="799" y="646"/>
                  </a:cubicBezTo>
                  <a:cubicBezTo>
                    <a:pt x="816" y="646"/>
                    <a:pt x="798" y="618"/>
                    <a:pt x="824" y="624"/>
                  </a:cubicBezTo>
                  <a:cubicBezTo>
                    <a:pt x="828" y="625"/>
                    <a:pt x="832" y="631"/>
                    <a:pt x="834" y="631"/>
                  </a:cubicBezTo>
                  <a:cubicBezTo>
                    <a:pt x="839" y="631"/>
                    <a:pt x="845" y="625"/>
                    <a:pt x="850" y="624"/>
                  </a:cubicBezTo>
                  <a:cubicBezTo>
                    <a:pt x="851" y="631"/>
                    <a:pt x="877" y="655"/>
                    <a:pt x="884" y="650"/>
                  </a:cubicBezTo>
                  <a:cubicBezTo>
                    <a:pt x="888" y="647"/>
                    <a:pt x="890" y="643"/>
                    <a:pt x="890" y="638"/>
                  </a:cubicBezTo>
                  <a:cubicBezTo>
                    <a:pt x="873" y="627"/>
                    <a:pt x="888" y="624"/>
                    <a:pt x="891" y="616"/>
                  </a:cubicBezTo>
                  <a:cubicBezTo>
                    <a:pt x="896" y="604"/>
                    <a:pt x="892" y="586"/>
                    <a:pt x="892" y="574"/>
                  </a:cubicBezTo>
                  <a:cubicBezTo>
                    <a:pt x="885" y="566"/>
                    <a:pt x="873" y="563"/>
                    <a:pt x="862" y="561"/>
                  </a:cubicBezTo>
                  <a:cubicBezTo>
                    <a:pt x="855" y="560"/>
                    <a:pt x="848" y="562"/>
                    <a:pt x="842" y="561"/>
                  </a:cubicBezTo>
                  <a:cubicBezTo>
                    <a:pt x="835" y="560"/>
                    <a:pt x="831" y="555"/>
                    <a:pt x="824" y="554"/>
                  </a:cubicBezTo>
                  <a:cubicBezTo>
                    <a:pt x="815" y="552"/>
                    <a:pt x="804" y="560"/>
                    <a:pt x="795" y="558"/>
                  </a:cubicBezTo>
                  <a:cubicBezTo>
                    <a:pt x="788" y="557"/>
                    <a:pt x="788" y="549"/>
                    <a:pt x="784" y="548"/>
                  </a:cubicBezTo>
                  <a:cubicBezTo>
                    <a:pt x="773" y="544"/>
                    <a:pt x="759" y="556"/>
                    <a:pt x="749" y="547"/>
                  </a:cubicBezTo>
                  <a:cubicBezTo>
                    <a:pt x="755" y="545"/>
                    <a:pt x="761" y="530"/>
                    <a:pt x="754" y="527"/>
                  </a:cubicBezTo>
                  <a:cubicBezTo>
                    <a:pt x="764" y="531"/>
                    <a:pt x="772" y="523"/>
                    <a:pt x="764" y="515"/>
                  </a:cubicBezTo>
                  <a:cubicBezTo>
                    <a:pt x="758" y="520"/>
                    <a:pt x="750" y="520"/>
                    <a:pt x="742" y="520"/>
                  </a:cubicBezTo>
                  <a:cubicBezTo>
                    <a:pt x="733" y="509"/>
                    <a:pt x="754" y="506"/>
                    <a:pt x="752" y="498"/>
                  </a:cubicBezTo>
                  <a:cubicBezTo>
                    <a:pt x="752" y="493"/>
                    <a:pt x="739" y="496"/>
                    <a:pt x="734" y="490"/>
                  </a:cubicBezTo>
                  <a:cubicBezTo>
                    <a:pt x="732" y="503"/>
                    <a:pt x="726" y="503"/>
                    <a:pt x="716" y="504"/>
                  </a:cubicBezTo>
                  <a:cubicBezTo>
                    <a:pt x="714" y="496"/>
                    <a:pt x="726" y="490"/>
                    <a:pt x="722" y="482"/>
                  </a:cubicBezTo>
                  <a:cubicBezTo>
                    <a:pt x="718" y="473"/>
                    <a:pt x="703" y="477"/>
                    <a:pt x="698" y="483"/>
                  </a:cubicBezTo>
                  <a:cubicBezTo>
                    <a:pt x="696" y="481"/>
                    <a:pt x="693" y="480"/>
                    <a:pt x="692" y="476"/>
                  </a:cubicBezTo>
                  <a:cubicBezTo>
                    <a:pt x="686" y="481"/>
                    <a:pt x="681" y="487"/>
                    <a:pt x="674" y="488"/>
                  </a:cubicBezTo>
                  <a:cubicBezTo>
                    <a:pt x="673" y="478"/>
                    <a:pt x="686" y="453"/>
                    <a:pt x="665" y="458"/>
                  </a:cubicBezTo>
                  <a:cubicBezTo>
                    <a:pt x="665" y="459"/>
                    <a:pt x="666" y="460"/>
                    <a:pt x="666" y="461"/>
                  </a:cubicBezTo>
                  <a:cubicBezTo>
                    <a:pt x="666" y="462"/>
                    <a:pt x="662" y="463"/>
                    <a:pt x="662" y="463"/>
                  </a:cubicBezTo>
                  <a:cubicBezTo>
                    <a:pt x="661" y="468"/>
                    <a:pt x="659" y="472"/>
                    <a:pt x="658" y="477"/>
                  </a:cubicBezTo>
                  <a:cubicBezTo>
                    <a:pt x="652" y="474"/>
                    <a:pt x="649" y="464"/>
                    <a:pt x="643" y="462"/>
                  </a:cubicBezTo>
                  <a:cubicBezTo>
                    <a:pt x="639" y="462"/>
                    <a:pt x="630" y="467"/>
                    <a:pt x="627" y="468"/>
                  </a:cubicBezTo>
                  <a:cubicBezTo>
                    <a:pt x="635" y="454"/>
                    <a:pt x="633" y="449"/>
                    <a:pt x="618" y="442"/>
                  </a:cubicBezTo>
                  <a:cubicBezTo>
                    <a:pt x="617" y="442"/>
                    <a:pt x="605" y="438"/>
                    <a:pt x="604" y="438"/>
                  </a:cubicBezTo>
                  <a:cubicBezTo>
                    <a:pt x="603" y="437"/>
                    <a:pt x="600" y="436"/>
                    <a:pt x="598" y="435"/>
                  </a:cubicBezTo>
                  <a:cubicBezTo>
                    <a:pt x="590" y="440"/>
                    <a:pt x="585" y="432"/>
                    <a:pt x="578" y="440"/>
                  </a:cubicBezTo>
                  <a:cubicBezTo>
                    <a:pt x="572" y="447"/>
                    <a:pt x="577" y="457"/>
                    <a:pt x="576" y="465"/>
                  </a:cubicBezTo>
                  <a:cubicBezTo>
                    <a:pt x="570" y="465"/>
                    <a:pt x="567" y="459"/>
                    <a:pt x="564" y="454"/>
                  </a:cubicBezTo>
                  <a:cubicBezTo>
                    <a:pt x="555" y="457"/>
                    <a:pt x="563" y="468"/>
                    <a:pt x="554" y="473"/>
                  </a:cubicBezTo>
                  <a:cubicBezTo>
                    <a:pt x="547" y="460"/>
                    <a:pt x="558" y="448"/>
                    <a:pt x="549" y="433"/>
                  </a:cubicBezTo>
                  <a:cubicBezTo>
                    <a:pt x="545" y="425"/>
                    <a:pt x="542" y="412"/>
                    <a:pt x="533" y="409"/>
                  </a:cubicBezTo>
                  <a:cubicBezTo>
                    <a:pt x="520" y="404"/>
                    <a:pt x="516" y="420"/>
                    <a:pt x="510" y="420"/>
                  </a:cubicBezTo>
                  <a:cubicBezTo>
                    <a:pt x="491" y="419"/>
                    <a:pt x="493" y="445"/>
                    <a:pt x="495" y="457"/>
                  </a:cubicBezTo>
                  <a:cubicBezTo>
                    <a:pt x="497" y="469"/>
                    <a:pt x="498" y="466"/>
                    <a:pt x="494" y="480"/>
                  </a:cubicBezTo>
                  <a:cubicBezTo>
                    <a:pt x="502" y="488"/>
                    <a:pt x="512" y="500"/>
                    <a:pt x="508" y="512"/>
                  </a:cubicBezTo>
                  <a:cubicBezTo>
                    <a:pt x="490" y="501"/>
                    <a:pt x="485" y="482"/>
                    <a:pt x="482" y="464"/>
                  </a:cubicBezTo>
                  <a:cubicBezTo>
                    <a:pt x="479" y="451"/>
                    <a:pt x="477" y="453"/>
                    <a:pt x="481" y="439"/>
                  </a:cubicBezTo>
                  <a:cubicBezTo>
                    <a:pt x="484" y="430"/>
                    <a:pt x="489" y="420"/>
                    <a:pt x="490" y="411"/>
                  </a:cubicBezTo>
                  <a:cubicBezTo>
                    <a:pt x="469" y="417"/>
                    <a:pt x="455" y="423"/>
                    <a:pt x="448" y="444"/>
                  </a:cubicBezTo>
                  <a:cubicBezTo>
                    <a:pt x="444" y="456"/>
                    <a:pt x="437" y="508"/>
                    <a:pt x="447" y="517"/>
                  </a:cubicBezTo>
                  <a:cubicBezTo>
                    <a:pt x="457" y="526"/>
                    <a:pt x="474" y="515"/>
                    <a:pt x="482" y="532"/>
                  </a:cubicBezTo>
                  <a:cubicBezTo>
                    <a:pt x="472" y="535"/>
                    <a:pt x="465" y="529"/>
                    <a:pt x="456" y="531"/>
                  </a:cubicBezTo>
                  <a:cubicBezTo>
                    <a:pt x="455" y="537"/>
                    <a:pt x="460" y="556"/>
                    <a:pt x="467" y="558"/>
                  </a:cubicBezTo>
                  <a:cubicBezTo>
                    <a:pt x="470" y="560"/>
                    <a:pt x="491" y="551"/>
                    <a:pt x="490" y="548"/>
                  </a:cubicBezTo>
                  <a:cubicBezTo>
                    <a:pt x="498" y="570"/>
                    <a:pt x="567" y="563"/>
                    <a:pt x="578" y="550"/>
                  </a:cubicBezTo>
                  <a:cubicBezTo>
                    <a:pt x="609" y="560"/>
                    <a:pt x="580" y="534"/>
                    <a:pt x="582" y="527"/>
                  </a:cubicBezTo>
                  <a:cubicBezTo>
                    <a:pt x="588" y="528"/>
                    <a:pt x="598" y="526"/>
                    <a:pt x="603" y="529"/>
                  </a:cubicBezTo>
                  <a:cubicBezTo>
                    <a:pt x="609" y="532"/>
                    <a:pt x="609" y="539"/>
                    <a:pt x="613" y="544"/>
                  </a:cubicBezTo>
                  <a:cubicBezTo>
                    <a:pt x="622" y="553"/>
                    <a:pt x="639" y="556"/>
                    <a:pt x="647" y="567"/>
                  </a:cubicBezTo>
                  <a:cubicBezTo>
                    <a:pt x="642" y="575"/>
                    <a:pt x="637" y="580"/>
                    <a:pt x="644" y="589"/>
                  </a:cubicBezTo>
                  <a:cubicBezTo>
                    <a:pt x="650" y="585"/>
                    <a:pt x="651" y="574"/>
                    <a:pt x="658" y="568"/>
                  </a:cubicBezTo>
                  <a:cubicBezTo>
                    <a:pt x="664" y="570"/>
                    <a:pt x="670" y="574"/>
                    <a:pt x="673" y="580"/>
                  </a:cubicBezTo>
                  <a:cubicBezTo>
                    <a:pt x="674" y="580"/>
                    <a:pt x="677" y="579"/>
                    <a:pt x="678" y="579"/>
                  </a:cubicBezTo>
                  <a:cubicBezTo>
                    <a:pt x="687" y="596"/>
                    <a:pt x="704" y="596"/>
                    <a:pt x="716" y="610"/>
                  </a:cubicBezTo>
                  <a:cubicBezTo>
                    <a:pt x="724" y="620"/>
                    <a:pt x="725" y="621"/>
                    <a:pt x="722" y="632"/>
                  </a:cubicBezTo>
                  <a:cubicBezTo>
                    <a:pt x="720" y="639"/>
                    <a:pt x="708" y="648"/>
                    <a:pt x="720" y="654"/>
                  </a:cubicBezTo>
                  <a:cubicBezTo>
                    <a:pt x="720" y="666"/>
                    <a:pt x="704" y="672"/>
                    <a:pt x="705" y="686"/>
                  </a:cubicBezTo>
                  <a:cubicBezTo>
                    <a:pt x="714" y="686"/>
                    <a:pt x="723" y="687"/>
                    <a:pt x="729" y="695"/>
                  </a:cubicBezTo>
                  <a:cubicBezTo>
                    <a:pt x="724" y="701"/>
                    <a:pt x="716" y="708"/>
                    <a:pt x="708" y="710"/>
                  </a:cubicBezTo>
                  <a:cubicBezTo>
                    <a:pt x="707" y="714"/>
                    <a:pt x="704" y="716"/>
                    <a:pt x="702" y="720"/>
                  </a:cubicBezTo>
                  <a:cubicBezTo>
                    <a:pt x="685" y="715"/>
                    <a:pt x="670" y="713"/>
                    <a:pt x="667" y="733"/>
                  </a:cubicBezTo>
                  <a:cubicBezTo>
                    <a:pt x="658" y="732"/>
                    <a:pt x="656" y="741"/>
                    <a:pt x="658" y="749"/>
                  </a:cubicBezTo>
                  <a:cubicBezTo>
                    <a:pt x="665" y="749"/>
                    <a:pt x="668" y="753"/>
                    <a:pt x="668" y="759"/>
                  </a:cubicBezTo>
                  <a:cubicBezTo>
                    <a:pt x="681" y="761"/>
                    <a:pt x="685" y="764"/>
                    <a:pt x="697" y="756"/>
                  </a:cubicBezTo>
                  <a:cubicBezTo>
                    <a:pt x="703" y="751"/>
                    <a:pt x="712" y="733"/>
                    <a:pt x="721" y="744"/>
                  </a:cubicBezTo>
                  <a:cubicBezTo>
                    <a:pt x="730" y="725"/>
                    <a:pt x="751" y="743"/>
                    <a:pt x="761" y="750"/>
                  </a:cubicBezTo>
                  <a:cubicBezTo>
                    <a:pt x="764" y="752"/>
                    <a:pt x="764" y="757"/>
                    <a:pt x="768" y="758"/>
                  </a:cubicBezTo>
                  <a:cubicBezTo>
                    <a:pt x="772" y="760"/>
                    <a:pt x="778" y="756"/>
                    <a:pt x="781" y="757"/>
                  </a:cubicBezTo>
                  <a:cubicBezTo>
                    <a:pt x="790" y="760"/>
                    <a:pt x="793" y="762"/>
                    <a:pt x="793" y="774"/>
                  </a:cubicBezTo>
                  <a:cubicBezTo>
                    <a:pt x="798" y="776"/>
                    <a:pt x="805" y="777"/>
                    <a:pt x="810" y="777"/>
                  </a:cubicBezTo>
                  <a:cubicBezTo>
                    <a:pt x="815" y="776"/>
                    <a:pt x="822" y="772"/>
                    <a:pt x="826" y="773"/>
                  </a:cubicBezTo>
                  <a:cubicBezTo>
                    <a:pt x="834" y="774"/>
                    <a:pt x="838" y="782"/>
                    <a:pt x="845" y="785"/>
                  </a:cubicBezTo>
                  <a:cubicBezTo>
                    <a:pt x="856" y="789"/>
                    <a:pt x="863" y="782"/>
                    <a:pt x="872" y="781"/>
                  </a:cubicBezTo>
                  <a:cubicBezTo>
                    <a:pt x="884" y="779"/>
                    <a:pt x="896" y="782"/>
                    <a:pt x="908" y="781"/>
                  </a:cubicBezTo>
                  <a:cubicBezTo>
                    <a:pt x="905" y="749"/>
                    <a:pt x="848" y="756"/>
                    <a:pt x="830" y="732"/>
                  </a:cubicBezTo>
                  <a:close/>
                  <a:moveTo>
                    <a:pt x="687" y="798"/>
                  </a:moveTo>
                  <a:cubicBezTo>
                    <a:pt x="688" y="799"/>
                    <a:pt x="688" y="799"/>
                    <a:pt x="688" y="799"/>
                  </a:cubicBezTo>
                  <a:cubicBezTo>
                    <a:pt x="687" y="798"/>
                    <a:pt x="687" y="798"/>
                    <a:pt x="686" y="797"/>
                  </a:cubicBezTo>
                  <a:cubicBezTo>
                    <a:pt x="685" y="796"/>
                    <a:pt x="684" y="796"/>
                    <a:pt x="683" y="796"/>
                  </a:cubicBezTo>
                  <a:cubicBezTo>
                    <a:pt x="683" y="796"/>
                    <a:pt x="683" y="796"/>
                    <a:pt x="683" y="796"/>
                  </a:cubicBezTo>
                  <a:cubicBezTo>
                    <a:pt x="680" y="795"/>
                    <a:pt x="678" y="796"/>
                    <a:pt x="675" y="798"/>
                  </a:cubicBezTo>
                  <a:cubicBezTo>
                    <a:pt x="677" y="811"/>
                    <a:pt x="693" y="809"/>
                    <a:pt x="687" y="799"/>
                  </a:cubicBezTo>
                  <a:cubicBezTo>
                    <a:pt x="687" y="799"/>
                    <a:pt x="687" y="798"/>
                    <a:pt x="687" y="798"/>
                  </a:cubicBezTo>
                  <a:close/>
                  <a:moveTo>
                    <a:pt x="679" y="632"/>
                  </a:moveTo>
                  <a:cubicBezTo>
                    <a:pt x="681" y="622"/>
                    <a:pt x="677" y="624"/>
                    <a:pt x="675" y="617"/>
                  </a:cubicBezTo>
                  <a:cubicBezTo>
                    <a:pt x="673" y="611"/>
                    <a:pt x="677" y="599"/>
                    <a:pt x="666" y="602"/>
                  </a:cubicBezTo>
                  <a:cubicBezTo>
                    <a:pt x="668" y="602"/>
                    <a:pt x="668" y="602"/>
                    <a:pt x="668" y="602"/>
                  </a:cubicBezTo>
                  <a:cubicBezTo>
                    <a:pt x="659" y="602"/>
                    <a:pt x="650" y="602"/>
                    <a:pt x="647" y="611"/>
                  </a:cubicBezTo>
                  <a:cubicBezTo>
                    <a:pt x="645" y="618"/>
                    <a:pt x="649" y="636"/>
                    <a:pt x="649" y="643"/>
                  </a:cubicBezTo>
                  <a:cubicBezTo>
                    <a:pt x="659" y="651"/>
                    <a:pt x="677" y="643"/>
                    <a:pt x="679" y="632"/>
                  </a:cubicBezTo>
                  <a:close/>
                  <a:moveTo>
                    <a:pt x="661" y="847"/>
                  </a:moveTo>
                  <a:cubicBezTo>
                    <a:pt x="646" y="849"/>
                    <a:pt x="660" y="875"/>
                    <a:pt x="665" y="881"/>
                  </a:cubicBezTo>
                  <a:cubicBezTo>
                    <a:pt x="676" y="877"/>
                    <a:pt x="674" y="846"/>
                    <a:pt x="661" y="847"/>
                  </a:cubicBezTo>
                  <a:close/>
                  <a:moveTo>
                    <a:pt x="613" y="791"/>
                  </a:moveTo>
                  <a:cubicBezTo>
                    <a:pt x="611" y="791"/>
                    <a:pt x="611" y="791"/>
                    <a:pt x="609" y="791"/>
                  </a:cubicBezTo>
                  <a:cubicBezTo>
                    <a:pt x="609" y="776"/>
                    <a:pt x="600" y="776"/>
                    <a:pt x="593" y="766"/>
                  </a:cubicBezTo>
                  <a:cubicBezTo>
                    <a:pt x="586" y="765"/>
                    <a:pt x="583" y="757"/>
                    <a:pt x="577" y="753"/>
                  </a:cubicBezTo>
                  <a:cubicBezTo>
                    <a:pt x="571" y="749"/>
                    <a:pt x="561" y="747"/>
                    <a:pt x="555" y="744"/>
                  </a:cubicBezTo>
                  <a:cubicBezTo>
                    <a:pt x="548" y="770"/>
                    <a:pt x="539" y="733"/>
                    <a:pt x="532" y="733"/>
                  </a:cubicBezTo>
                  <a:cubicBezTo>
                    <a:pt x="526" y="734"/>
                    <a:pt x="522" y="755"/>
                    <a:pt x="528" y="757"/>
                  </a:cubicBezTo>
                  <a:cubicBezTo>
                    <a:pt x="529" y="758"/>
                    <a:pt x="531" y="758"/>
                    <a:pt x="532" y="759"/>
                  </a:cubicBezTo>
                  <a:cubicBezTo>
                    <a:pt x="532" y="771"/>
                    <a:pt x="535" y="784"/>
                    <a:pt x="531" y="796"/>
                  </a:cubicBezTo>
                  <a:cubicBezTo>
                    <a:pt x="528" y="806"/>
                    <a:pt x="519" y="814"/>
                    <a:pt x="516" y="824"/>
                  </a:cubicBezTo>
                  <a:cubicBezTo>
                    <a:pt x="524" y="826"/>
                    <a:pt x="535" y="818"/>
                    <a:pt x="541" y="819"/>
                  </a:cubicBezTo>
                  <a:cubicBezTo>
                    <a:pt x="553" y="822"/>
                    <a:pt x="541" y="837"/>
                    <a:pt x="554" y="843"/>
                  </a:cubicBezTo>
                  <a:cubicBezTo>
                    <a:pt x="563" y="838"/>
                    <a:pt x="571" y="820"/>
                    <a:pt x="576" y="811"/>
                  </a:cubicBezTo>
                  <a:cubicBezTo>
                    <a:pt x="587" y="790"/>
                    <a:pt x="585" y="800"/>
                    <a:pt x="603" y="807"/>
                  </a:cubicBezTo>
                  <a:cubicBezTo>
                    <a:pt x="610" y="810"/>
                    <a:pt x="620" y="812"/>
                    <a:pt x="627" y="813"/>
                  </a:cubicBezTo>
                  <a:cubicBezTo>
                    <a:pt x="631" y="807"/>
                    <a:pt x="641" y="800"/>
                    <a:pt x="635" y="793"/>
                  </a:cubicBezTo>
                  <a:cubicBezTo>
                    <a:pt x="631" y="787"/>
                    <a:pt x="619" y="789"/>
                    <a:pt x="613" y="791"/>
                  </a:cubicBezTo>
                  <a:close/>
                  <a:moveTo>
                    <a:pt x="607" y="837"/>
                  </a:moveTo>
                  <a:cubicBezTo>
                    <a:pt x="608" y="838"/>
                    <a:pt x="608" y="838"/>
                    <a:pt x="608" y="838"/>
                  </a:cubicBezTo>
                  <a:cubicBezTo>
                    <a:pt x="599" y="839"/>
                    <a:pt x="590" y="838"/>
                    <a:pt x="585" y="847"/>
                  </a:cubicBezTo>
                  <a:cubicBezTo>
                    <a:pt x="581" y="855"/>
                    <a:pt x="586" y="873"/>
                    <a:pt x="598" y="871"/>
                  </a:cubicBezTo>
                  <a:cubicBezTo>
                    <a:pt x="605" y="869"/>
                    <a:pt x="615" y="849"/>
                    <a:pt x="617" y="843"/>
                  </a:cubicBezTo>
                  <a:cubicBezTo>
                    <a:pt x="619" y="835"/>
                    <a:pt x="616" y="828"/>
                    <a:pt x="607" y="837"/>
                  </a:cubicBezTo>
                  <a:close/>
                  <a:moveTo>
                    <a:pt x="547" y="417"/>
                  </a:moveTo>
                  <a:cubicBezTo>
                    <a:pt x="549" y="421"/>
                    <a:pt x="553" y="426"/>
                    <a:pt x="556" y="432"/>
                  </a:cubicBezTo>
                  <a:cubicBezTo>
                    <a:pt x="565" y="448"/>
                    <a:pt x="563" y="440"/>
                    <a:pt x="575" y="433"/>
                  </a:cubicBezTo>
                  <a:cubicBezTo>
                    <a:pt x="582" y="429"/>
                    <a:pt x="585" y="432"/>
                    <a:pt x="592" y="431"/>
                  </a:cubicBezTo>
                  <a:cubicBezTo>
                    <a:pt x="609" y="428"/>
                    <a:pt x="602" y="416"/>
                    <a:pt x="591" y="408"/>
                  </a:cubicBezTo>
                  <a:cubicBezTo>
                    <a:pt x="582" y="401"/>
                    <a:pt x="565" y="403"/>
                    <a:pt x="556" y="406"/>
                  </a:cubicBezTo>
                  <a:cubicBezTo>
                    <a:pt x="546" y="409"/>
                    <a:pt x="545" y="413"/>
                    <a:pt x="547" y="417"/>
                  </a:cubicBezTo>
                  <a:close/>
                  <a:moveTo>
                    <a:pt x="480" y="742"/>
                  </a:moveTo>
                  <a:cubicBezTo>
                    <a:pt x="490" y="748"/>
                    <a:pt x="496" y="759"/>
                    <a:pt x="510" y="751"/>
                  </a:cubicBezTo>
                  <a:cubicBezTo>
                    <a:pt x="520" y="745"/>
                    <a:pt x="523" y="730"/>
                    <a:pt x="528" y="720"/>
                  </a:cubicBezTo>
                  <a:cubicBezTo>
                    <a:pt x="526" y="718"/>
                    <a:pt x="512" y="711"/>
                    <a:pt x="510" y="712"/>
                  </a:cubicBezTo>
                  <a:cubicBezTo>
                    <a:pt x="516" y="708"/>
                    <a:pt x="533" y="698"/>
                    <a:pt x="535" y="710"/>
                  </a:cubicBezTo>
                  <a:cubicBezTo>
                    <a:pt x="553" y="712"/>
                    <a:pt x="558" y="702"/>
                    <a:pt x="570" y="691"/>
                  </a:cubicBezTo>
                  <a:cubicBezTo>
                    <a:pt x="580" y="681"/>
                    <a:pt x="595" y="674"/>
                    <a:pt x="590" y="656"/>
                  </a:cubicBezTo>
                  <a:cubicBezTo>
                    <a:pt x="590" y="654"/>
                    <a:pt x="559" y="615"/>
                    <a:pt x="560" y="615"/>
                  </a:cubicBezTo>
                  <a:cubicBezTo>
                    <a:pt x="585" y="612"/>
                    <a:pt x="572" y="589"/>
                    <a:pt x="560" y="578"/>
                  </a:cubicBezTo>
                  <a:cubicBezTo>
                    <a:pt x="547" y="583"/>
                    <a:pt x="537" y="566"/>
                    <a:pt x="524" y="577"/>
                  </a:cubicBezTo>
                  <a:cubicBezTo>
                    <a:pt x="519" y="573"/>
                    <a:pt x="515" y="575"/>
                    <a:pt x="510" y="573"/>
                  </a:cubicBezTo>
                  <a:cubicBezTo>
                    <a:pt x="508" y="580"/>
                    <a:pt x="509" y="586"/>
                    <a:pt x="512" y="592"/>
                  </a:cubicBezTo>
                  <a:cubicBezTo>
                    <a:pt x="515" y="593"/>
                    <a:pt x="517" y="593"/>
                    <a:pt x="520" y="593"/>
                  </a:cubicBezTo>
                  <a:cubicBezTo>
                    <a:pt x="525" y="607"/>
                    <a:pt x="521" y="637"/>
                    <a:pt x="517" y="651"/>
                  </a:cubicBezTo>
                  <a:cubicBezTo>
                    <a:pt x="502" y="714"/>
                    <a:pt x="464" y="649"/>
                    <a:pt x="482" y="627"/>
                  </a:cubicBezTo>
                  <a:cubicBezTo>
                    <a:pt x="472" y="619"/>
                    <a:pt x="466" y="609"/>
                    <a:pt x="456" y="601"/>
                  </a:cubicBezTo>
                  <a:cubicBezTo>
                    <a:pt x="455" y="615"/>
                    <a:pt x="464" y="633"/>
                    <a:pt x="456" y="643"/>
                  </a:cubicBezTo>
                  <a:cubicBezTo>
                    <a:pt x="453" y="642"/>
                    <a:pt x="449" y="640"/>
                    <a:pt x="446" y="638"/>
                  </a:cubicBezTo>
                  <a:cubicBezTo>
                    <a:pt x="447" y="620"/>
                    <a:pt x="441" y="593"/>
                    <a:pt x="416" y="600"/>
                  </a:cubicBezTo>
                  <a:cubicBezTo>
                    <a:pt x="413" y="584"/>
                    <a:pt x="419" y="568"/>
                    <a:pt x="416" y="552"/>
                  </a:cubicBezTo>
                  <a:cubicBezTo>
                    <a:pt x="414" y="544"/>
                    <a:pt x="405" y="520"/>
                    <a:pt x="400" y="511"/>
                  </a:cubicBezTo>
                  <a:cubicBezTo>
                    <a:pt x="390" y="511"/>
                    <a:pt x="382" y="507"/>
                    <a:pt x="375" y="506"/>
                  </a:cubicBezTo>
                  <a:cubicBezTo>
                    <a:pt x="375" y="517"/>
                    <a:pt x="365" y="533"/>
                    <a:pt x="363" y="543"/>
                  </a:cubicBezTo>
                  <a:cubicBezTo>
                    <a:pt x="354" y="578"/>
                    <a:pt x="381" y="581"/>
                    <a:pt x="393" y="614"/>
                  </a:cubicBezTo>
                  <a:cubicBezTo>
                    <a:pt x="400" y="635"/>
                    <a:pt x="399" y="628"/>
                    <a:pt x="384" y="647"/>
                  </a:cubicBezTo>
                  <a:cubicBezTo>
                    <a:pt x="374" y="661"/>
                    <a:pt x="375" y="668"/>
                    <a:pt x="370" y="686"/>
                  </a:cubicBezTo>
                  <a:cubicBezTo>
                    <a:pt x="369" y="690"/>
                    <a:pt x="360" y="680"/>
                    <a:pt x="359" y="679"/>
                  </a:cubicBezTo>
                  <a:cubicBezTo>
                    <a:pt x="353" y="668"/>
                    <a:pt x="355" y="655"/>
                    <a:pt x="363" y="647"/>
                  </a:cubicBezTo>
                  <a:cubicBezTo>
                    <a:pt x="358" y="652"/>
                    <a:pt x="348" y="643"/>
                    <a:pt x="345" y="642"/>
                  </a:cubicBezTo>
                  <a:cubicBezTo>
                    <a:pt x="334" y="636"/>
                    <a:pt x="324" y="642"/>
                    <a:pt x="326" y="656"/>
                  </a:cubicBezTo>
                  <a:cubicBezTo>
                    <a:pt x="336" y="655"/>
                    <a:pt x="338" y="659"/>
                    <a:pt x="344" y="663"/>
                  </a:cubicBezTo>
                  <a:cubicBezTo>
                    <a:pt x="333" y="678"/>
                    <a:pt x="327" y="664"/>
                    <a:pt x="315" y="663"/>
                  </a:cubicBezTo>
                  <a:cubicBezTo>
                    <a:pt x="303" y="662"/>
                    <a:pt x="289" y="667"/>
                    <a:pt x="277" y="665"/>
                  </a:cubicBezTo>
                  <a:cubicBezTo>
                    <a:pt x="255" y="659"/>
                    <a:pt x="206" y="600"/>
                    <a:pt x="187" y="642"/>
                  </a:cubicBezTo>
                  <a:cubicBezTo>
                    <a:pt x="186" y="645"/>
                    <a:pt x="186" y="682"/>
                    <a:pt x="186" y="682"/>
                  </a:cubicBezTo>
                  <a:cubicBezTo>
                    <a:pt x="179" y="682"/>
                    <a:pt x="177" y="681"/>
                    <a:pt x="173" y="677"/>
                  </a:cubicBezTo>
                  <a:cubicBezTo>
                    <a:pt x="189" y="628"/>
                    <a:pt x="98" y="631"/>
                    <a:pt x="76" y="609"/>
                  </a:cubicBezTo>
                  <a:cubicBezTo>
                    <a:pt x="79" y="602"/>
                    <a:pt x="80" y="602"/>
                    <a:pt x="86" y="601"/>
                  </a:cubicBezTo>
                  <a:cubicBezTo>
                    <a:pt x="100" y="610"/>
                    <a:pt x="101" y="588"/>
                    <a:pt x="95" y="578"/>
                  </a:cubicBezTo>
                  <a:cubicBezTo>
                    <a:pt x="88" y="568"/>
                    <a:pt x="73" y="567"/>
                    <a:pt x="62" y="566"/>
                  </a:cubicBezTo>
                  <a:cubicBezTo>
                    <a:pt x="55" y="551"/>
                    <a:pt x="40" y="539"/>
                    <a:pt x="27" y="527"/>
                  </a:cubicBezTo>
                  <a:cubicBezTo>
                    <a:pt x="25" y="528"/>
                    <a:pt x="24" y="528"/>
                    <a:pt x="23" y="529"/>
                  </a:cubicBezTo>
                  <a:cubicBezTo>
                    <a:pt x="14" y="536"/>
                    <a:pt x="0" y="567"/>
                    <a:pt x="1" y="578"/>
                  </a:cubicBezTo>
                  <a:cubicBezTo>
                    <a:pt x="2" y="597"/>
                    <a:pt x="24" y="608"/>
                    <a:pt x="35" y="621"/>
                  </a:cubicBezTo>
                  <a:cubicBezTo>
                    <a:pt x="49" y="638"/>
                    <a:pt x="43" y="656"/>
                    <a:pt x="57" y="671"/>
                  </a:cubicBezTo>
                  <a:cubicBezTo>
                    <a:pt x="68" y="684"/>
                    <a:pt x="77" y="705"/>
                    <a:pt x="89" y="716"/>
                  </a:cubicBezTo>
                  <a:cubicBezTo>
                    <a:pt x="98" y="724"/>
                    <a:pt x="111" y="719"/>
                    <a:pt x="119" y="726"/>
                  </a:cubicBezTo>
                  <a:cubicBezTo>
                    <a:pt x="127" y="733"/>
                    <a:pt x="126" y="747"/>
                    <a:pt x="128" y="755"/>
                  </a:cubicBezTo>
                  <a:cubicBezTo>
                    <a:pt x="144" y="761"/>
                    <a:pt x="164" y="766"/>
                    <a:pt x="181" y="771"/>
                  </a:cubicBezTo>
                  <a:cubicBezTo>
                    <a:pt x="207" y="780"/>
                    <a:pt x="250" y="806"/>
                    <a:pt x="250" y="806"/>
                  </a:cubicBezTo>
                  <a:cubicBezTo>
                    <a:pt x="250" y="806"/>
                    <a:pt x="248" y="868"/>
                    <a:pt x="244" y="894"/>
                  </a:cubicBezTo>
                  <a:cubicBezTo>
                    <a:pt x="240" y="917"/>
                    <a:pt x="237" y="941"/>
                    <a:pt x="234" y="964"/>
                  </a:cubicBezTo>
                  <a:cubicBezTo>
                    <a:pt x="282" y="970"/>
                    <a:pt x="332" y="973"/>
                    <a:pt x="384" y="974"/>
                  </a:cubicBezTo>
                  <a:cubicBezTo>
                    <a:pt x="391" y="939"/>
                    <a:pt x="406" y="901"/>
                    <a:pt x="427" y="873"/>
                  </a:cubicBezTo>
                  <a:cubicBezTo>
                    <a:pt x="435" y="863"/>
                    <a:pt x="465" y="859"/>
                    <a:pt x="449" y="841"/>
                  </a:cubicBezTo>
                  <a:cubicBezTo>
                    <a:pt x="439" y="830"/>
                    <a:pt x="412" y="828"/>
                    <a:pt x="398" y="826"/>
                  </a:cubicBezTo>
                  <a:cubicBezTo>
                    <a:pt x="397" y="807"/>
                    <a:pt x="434" y="824"/>
                    <a:pt x="443" y="828"/>
                  </a:cubicBezTo>
                  <a:cubicBezTo>
                    <a:pt x="454" y="832"/>
                    <a:pt x="457" y="836"/>
                    <a:pt x="466" y="823"/>
                  </a:cubicBezTo>
                  <a:cubicBezTo>
                    <a:pt x="473" y="813"/>
                    <a:pt x="475" y="809"/>
                    <a:pt x="489" y="813"/>
                  </a:cubicBezTo>
                  <a:cubicBezTo>
                    <a:pt x="497" y="804"/>
                    <a:pt x="503" y="790"/>
                    <a:pt x="508" y="780"/>
                  </a:cubicBezTo>
                  <a:cubicBezTo>
                    <a:pt x="511" y="774"/>
                    <a:pt x="512" y="766"/>
                    <a:pt x="506" y="761"/>
                  </a:cubicBezTo>
                  <a:cubicBezTo>
                    <a:pt x="500" y="756"/>
                    <a:pt x="495" y="763"/>
                    <a:pt x="488" y="763"/>
                  </a:cubicBezTo>
                  <a:cubicBezTo>
                    <a:pt x="472" y="762"/>
                    <a:pt x="460" y="745"/>
                    <a:pt x="446" y="739"/>
                  </a:cubicBezTo>
                  <a:cubicBezTo>
                    <a:pt x="455" y="743"/>
                    <a:pt x="470" y="737"/>
                    <a:pt x="480" y="742"/>
                  </a:cubicBezTo>
                  <a:close/>
                  <a:moveTo>
                    <a:pt x="415" y="112"/>
                  </a:moveTo>
                  <a:cubicBezTo>
                    <a:pt x="421" y="116"/>
                    <a:pt x="434" y="109"/>
                    <a:pt x="441" y="106"/>
                  </a:cubicBezTo>
                  <a:cubicBezTo>
                    <a:pt x="439" y="116"/>
                    <a:pt x="431" y="132"/>
                    <a:pt x="446" y="133"/>
                  </a:cubicBezTo>
                  <a:cubicBezTo>
                    <a:pt x="454" y="134"/>
                    <a:pt x="466" y="125"/>
                    <a:pt x="472" y="121"/>
                  </a:cubicBezTo>
                  <a:cubicBezTo>
                    <a:pt x="477" y="117"/>
                    <a:pt x="490" y="100"/>
                    <a:pt x="492" y="113"/>
                  </a:cubicBezTo>
                  <a:cubicBezTo>
                    <a:pt x="494" y="125"/>
                    <a:pt x="472" y="126"/>
                    <a:pt x="470" y="135"/>
                  </a:cubicBezTo>
                  <a:cubicBezTo>
                    <a:pt x="468" y="142"/>
                    <a:pt x="482" y="155"/>
                    <a:pt x="483" y="165"/>
                  </a:cubicBezTo>
                  <a:cubicBezTo>
                    <a:pt x="470" y="162"/>
                    <a:pt x="466" y="148"/>
                    <a:pt x="454" y="145"/>
                  </a:cubicBezTo>
                  <a:cubicBezTo>
                    <a:pt x="436" y="141"/>
                    <a:pt x="441" y="156"/>
                    <a:pt x="448" y="165"/>
                  </a:cubicBezTo>
                  <a:cubicBezTo>
                    <a:pt x="452" y="170"/>
                    <a:pt x="456" y="171"/>
                    <a:pt x="459" y="177"/>
                  </a:cubicBezTo>
                  <a:cubicBezTo>
                    <a:pt x="463" y="183"/>
                    <a:pt x="461" y="188"/>
                    <a:pt x="467" y="193"/>
                  </a:cubicBezTo>
                  <a:cubicBezTo>
                    <a:pt x="470" y="196"/>
                    <a:pt x="481" y="193"/>
                    <a:pt x="481" y="200"/>
                  </a:cubicBezTo>
                  <a:cubicBezTo>
                    <a:pt x="482" y="207"/>
                    <a:pt x="472" y="206"/>
                    <a:pt x="468" y="206"/>
                  </a:cubicBezTo>
                  <a:cubicBezTo>
                    <a:pt x="449" y="209"/>
                    <a:pt x="442" y="215"/>
                    <a:pt x="441" y="235"/>
                  </a:cubicBezTo>
                  <a:cubicBezTo>
                    <a:pt x="446" y="242"/>
                    <a:pt x="449" y="236"/>
                    <a:pt x="455" y="238"/>
                  </a:cubicBezTo>
                  <a:cubicBezTo>
                    <a:pt x="464" y="242"/>
                    <a:pt x="457" y="240"/>
                    <a:pt x="462" y="247"/>
                  </a:cubicBezTo>
                  <a:cubicBezTo>
                    <a:pt x="470" y="257"/>
                    <a:pt x="471" y="246"/>
                    <a:pt x="478" y="249"/>
                  </a:cubicBezTo>
                  <a:cubicBezTo>
                    <a:pt x="489" y="254"/>
                    <a:pt x="480" y="261"/>
                    <a:pt x="471" y="261"/>
                  </a:cubicBezTo>
                  <a:cubicBezTo>
                    <a:pt x="464" y="261"/>
                    <a:pt x="462" y="258"/>
                    <a:pt x="456" y="253"/>
                  </a:cubicBezTo>
                  <a:cubicBezTo>
                    <a:pt x="456" y="252"/>
                    <a:pt x="456" y="251"/>
                    <a:pt x="456" y="250"/>
                  </a:cubicBezTo>
                  <a:cubicBezTo>
                    <a:pt x="443" y="244"/>
                    <a:pt x="442" y="255"/>
                    <a:pt x="439" y="265"/>
                  </a:cubicBezTo>
                  <a:cubicBezTo>
                    <a:pt x="463" y="275"/>
                    <a:pt x="420" y="288"/>
                    <a:pt x="439" y="306"/>
                  </a:cubicBezTo>
                  <a:cubicBezTo>
                    <a:pt x="447" y="307"/>
                    <a:pt x="458" y="306"/>
                    <a:pt x="464" y="306"/>
                  </a:cubicBezTo>
                  <a:cubicBezTo>
                    <a:pt x="471" y="307"/>
                    <a:pt x="475" y="312"/>
                    <a:pt x="480" y="301"/>
                  </a:cubicBezTo>
                  <a:cubicBezTo>
                    <a:pt x="490" y="305"/>
                    <a:pt x="501" y="295"/>
                    <a:pt x="512" y="294"/>
                  </a:cubicBezTo>
                  <a:cubicBezTo>
                    <a:pt x="512" y="299"/>
                    <a:pt x="512" y="303"/>
                    <a:pt x="514" y="307"/>
                  </a:cubicBezTo>
                  <a:cubicBezTo>
                    <a:pt x="521" y="302"/>
                    <a:pt x="556" y="273"/>
                    <a:pt x="533" y="267"/>
                  </a:cubicBezTo>
                  <a:cubicBezTo>
                    <a:pt x="531" y="271"/>
                    <a:pt x="527" y="274"/>
                    <a:pt x="522" y="273"/>
                  </a:cubicBezTo>
                  <a:cubicBezTo>
                    <a:pt x="523" y="272"/>
                    <a:pt x="522" y="270"/>
                    <a:pt x="523" y="269"/>
                  </a:cubicBezTo>
                  <a:cubicBezTo>
                    <a:pt x="514" y="263"/>
                    <a:pt x="499" y="270"/>
                    <a:pt x="496" y="255"/>
                  </a:cubicBezTo>
                  <a:cubicBezTo>
                    <a:pt x="507" y="254"/>
                    <a:pt x="513" y="263"/>
                    <a:pt x="523" y="255"/>
                  </a:cubicBezTo>
                  <a:cubicBezTo>
                    <a:pt x="534" y="246"/>
                    <a:pt x="523" y="240"/>
                    <a:pt x="526" y="229"/>
                  </a:cubicBezTo>
                  <a:cubicBezTo>
                    <a:pt x="533" y="228"/>
                    <a:pt x="550" y="219"/>
                    <a:pt x="534" y="218"/>
                  </a:cubicBezTo>
                  <a:cubicBezTo>
                    <a:pt x="533" y="209"/>
                    <a:pt x="546" y="215"/>
                    <a:pt x="544" y="204"/>
                  </a:cubicBezTo>
                  <a:cubicBezTo>
                    <a:pt x="541" y="204"/>
                    <a:pt x="538" y="202"/>
                    <a:pt x="535" y="202"/>
                  </a:cubicBezTo>
                  <a:cubicBezTo>
                    <a:pt x="540" y="195"/>
                    <a:pt x="543" y="191"/>
                    <a:pt x="533" y="185"/>
                  </a:cubicBezTo>
                  <a:cubicBezTo>
                    <a:pt x="530" y="185"/>
                    <a:pt x="527" y="184"/>
                    <a:pt x="523" y="182"/>
                  </a:cubicBezTo>
                  <a:cubicBezTo>
                    <a:pt x="523" y="180"/>
                    <a:pt x="523" y="181"/>
                    <a:pt x="521" y="179"/>
                  </a:cubicBezTo>
                  <a:cubicBezTo>
                    <a:pt x="521" y="175"/>
                    <a:pt x="518" y="174"/>
                    <a:pt x="513" y="174"/>
                  </a:cubicBezTo>
                  <a:cubicBezTo>
                    <a:pt x="517" y="169"/>
                    <a:pt x="524" y="170"/>
                    <a:pt x="528" y="166"/>
                  </a:cubicBezTo>
                  <a:cubicBezTo>
                    <a:pt x="530" y="163"/>
                    <a:pt x="534" y="152"/>
                    <a:pt x="534" y="148"/>
                  </a:cubicBezTo>
                  <a:cubicBezTo>
                    <a:pt x="534" y="149"/>
                    <a:pt x="550" y="144"/>
                    <a:pt x="551" y="143"/>
                  </a:cubicBezTo>
                  <a:cubicBezTo>
                    <a:pt x="557" y="137"/>
                    <a:pt x="554" y="125"/>
                    <a:pt x="546" y="122"/>
                  </a:cubicBezTo>
                  <a:cubicBezTo>
                    <a:pt x="550" y="115"/>
                    <a:pt x="554" y="111"/>
                    <a:pt x="556" y="103"/>
                  </a:cubicBezTo>
                  <a:cubicBezTo>
                    <a:pt x="558" y="96"/>
                    <a:pt x="559" y="89"/>
                    <a:pt x="561" y="81"/>
                  </a:cubicBezTo>
                  <a:cubicBezTo>
                    <a:pt x="561" y="81"/>
                    <a:pt x="562" y="81"/>
                    <a:pt x="562" y="81"/>
                  </a:cubicBezTo>
                  <a:cubicBezTo>
                    <a:pt x="564" y="78"/>
                    <a:pt x="564" y="59"/>
                    <a:pt x="564" y="55"/>
                  </a:cubicBezTo>
                  <a:cubicBezTo>
                    <a:pt x="554" y="57"/>
                    <a:pt x="553" y="74"/>
                    <a:pt x="543" y="79"/>
                  </a:cubicBezTo>
                  <a:cubicBezTo>
                    <a:pt x="543" y="69"/>
                    <a:pt x="544" y="60"/>
                    <a:pt x="540" y="52"/>
                  </a:cubicBezTo>
                  <a:cubicBezTo>
                    <a:pt x="543" y="52"/>
                    <a:pt x="546" y="51"/>
                    <a:pt x="549" y="54"/>
                  </a:cubicBezTo>
                  <a:cubicBezTo>
                    <a:pt x="558" y="43"/>
                    <a:pt x="567" y="22"/>
                    <a:pt x="553" y="10"/>
                  </a:cubicBezTo>
                  <a:cubicBezTo>
                    <a:pt x="543" y="1"/>
                    <a:pt x="530" y="18"/>
                    <a:pt x="521" y="12"/>
                  </a:cubicBezTo>
                  <a:cubicBezTo>
                    <a:pt x="516" y="8"/>
                    <a:pt x="523" y="6"/>
                    <a:pt x="515" y="2"/>
                  </a:cubicBezTo>
                  <a:cubicBezTo>
                    <a:pt x="510" y="0"/>
                    <a:pt x="506" y="2"/>
                    <a:pt x="502" y="4"/>
                  </a:cubicBezTo>
                  <a:cubicBezTo>
                    <a:pt x="497" y="6"/>
                    <a:pt x="484" y="11"/>
                    <a:pt x="481" y="14"/>
                  </a:cubicBezTo>
                  <a:cubicBezTo>
                    <a:pt x="476" y="18"/>
                    <a:pt x="478" y="19"/>
                    <a:pt x="475" y="25"/>
                  </a:cubicBezTo>
                  <a:cubicBezTo>
                    <a:pt x="472" y="30"/>
                    <a:pt x="467" y="32"/>
                    <a:pt x="461" y="30"/>
                  </a:cubicBezTo>
                  <a:cubicBezTo>
                    <a:pt x="457" y="36"/>
                    <a:pt x="455" y="40"/>
                    <a:pt x="452" y="47"/>
                  </a:cubicBezTo>
                  <a:cubicBezTo>
                    <a:pt x="447" y="57"/>
                    <a:pt x="447" y="56"/>
                    <a:pt x="435" y="52"/>
                  </a:cubicBezTo>
                  <a:cubicBezTo>
                    <a:pt x="434" y="53"/>
                    <a:pt x="431" y="57"/>
                    <a:pt x="430" y="59"/>
                  </a:cubicBezTo>
                  <a:cubicBezTo>
                    <a:pt x="433" y="62"/>
                    <a:pt x="434" y="65"/>
                    <a:pt x="436" y="69"/>
                  </a:cubicBezTo>
                  <a:cubicBezTo>
                    <a:pt x="435" y="70"/>
                    <a:pt x="434" y="71"/>
                    <a:pt x="433" y="72"/>
                  </a:cubicBezTo>
                  <a:cubicBezTo>
                    <a:pt x="424" y="67"/>
                    <a:pt x="424" y="73"/>
                    <a:pt x="418" y="77"/>
                  </a:cubicBezTo>
                  <a:cubicBezTo>
                    <a:pt x="413" y="79"/>
                    <a:pt x="407" y="80"/>
                    <a:pt x="402" y="84"/>
                  </a:cubicBezTo>
                  <a:cubicBezTo>
                    <a:pt x="402" y="85"/>
                    <a:pt x="401" y="88"/>
                    <a:pt x="401" y="89"/>
                  </a:cubicBezTo>
                  <a:cubicBezTo>
                    <a:pt x="415" y="89"/>
                    <a:pt x="407" y="106"/>
                    <a:pt x="415" y="112"/>
                  </a:cubicBezTo>
                  <a:close/>
                  <a:moveTo>
                    <a:pt x="460" y="387"/>
                  </a:moveTo>
                  <a:cubicBezTo>
                    <a:pt x="466" y="388"/>
                    <a:pt x="477" y="386"/>
                    <a:pt x="483" y="385"/>
                  </a:cubicBezTo>
                  <a:cubicBezTo>
                    <a:pt x="494" y="383"/>
                    <a:pt x="501" y="373"/>
                    <a:pt x="510" y="372"/>
                  </a:cubicBezTo>
                  <a:cubicBezTo>
                    <a:pt x="516" y="372"/>
                    <a:pt x="519" y="379"/>
                    <a:pt x="527" y="375"/>
                  </a:cubicBezTo>
                  <a:cubicBezTo>
                    <a:pt x="536" y="370"/>
                    <a:pt x="537" y="357"/>
                    <a:pt x="533" y="349"/>
                  </a:cubicBezTo>
                  <a:cubicBezTo>
                    <a:pt x="531" y="344"/>
                    <a:pt x="539" y="339"/>
                    <a:pt x="532" y="332"/>
                  </a:cubicBezTo>
                  <a:cubicBezTo>
                    <a:pt x="528" y="327"/>
                    <a:pt x="522" y="327"/>
                    <a:pt x="516" y="327"/>
                  </a:cubicBezTo>
                  <a:cubicBezTo>
                    <a:pt x="508" y="326"/>
                    <a:pt x="497" y="326"/>
                    <a:pt x="490" y="330"/>
                  </a:cubicBezTo>
                  <a:cubicBezTo>
                    <a:pt x="487" y="331"/>
                    <a:pt x="484" y="335"/>
                    <a:pt x="481" y="337"/>
                  </a:cubicBezTo>
                  <a:cubicBezTo>
                    <a:pt x="479" y="337"/>
                    <a:pt x="474" y="337"/>
                    <a:pt x="473" y="337"/>
                  </a:cubicBezTo>
                  <a:cubicBezTo>
                    <a:pt x="465" y="341"/>
                    <a:pt x="464" y="345"/>
                    <a:pt x="454" y="345"/>
                  </a:cubicBezTo>
                  <a:cubicBezTo>
                    <a:pt x="440" y="346"/>
                    <a:pt x="445" y="339"/>
                    <a:pt x="437" y="333"/>
                  </a:cubicBezTo>
                  <a:cubicBezTo>
                    <a:pt x="430" y="329"/>
                    <a:pt x="420" y="339"/>
                    <a:pt x="419" y="327"/>
                  </a:cubicBezTo>
                  <a:cubicBezTo>
                    <a:pt x="418" y="319"/>
                    <a:pt x="428" y="316"/>
                    <a:pt x="426" y="310"/>
                  </a:cubicBezTo>
                  <a:cubicBezTo>
                    <a:pt x="427" y="311"/>
                    <a:pt x="413" y="301"/>
                    <a:pt x="413" y="301"/>
                  </a:cubicBezTo>
                  <a:cubicBezTo>
                    <a:pt x="406" y="299"/>
                    <a:pt x="401" y="305"/>
                    <a:pt x="394" y="305"/>
                  </a:cubicBezTo>
                  <a:cubicBezTo>
                    <a:pt x="395" y="299"/>
                    <a:pt x="395" y="297"/>
                    <a:pt x="388" y="296"/>
                  </a:cubicBezTo>
                  <a:cubicBezTo>
                    <a:pt x="385" y="295"/>
                    <a:pt x="385" y="295"/>
                    <a:pt x="385" y="295"/>
                  </a:cubicBezTo>
                  <a:cubicBezTo>
                    <a:pt x="374" y="285"/>
                    <a:pt x="362" y="283"/>
                    <a:pt x="363" y="300"/>
                  </a:cubicBezTo>
                  <a:cubicBezTo>
                    <a:pt x="370" y="305"/>
                    <a:pt x="378" y="315"/>
                    <a:pt x="387" y="317"/>
                  </a:cubicBezTo>
                  <a:cubicBezTo>
                    <a:pt x="393" y="319"/>
                    <a:pt x="396" y="313"/>
                    <a:pt x="402" y="320"/>
                  </a:cubicBezTo>
                  <a:cubicBezTo>
                    <a:pt x="414" y="335"/>
                    <a:pt x="402" y="378"/>
                    <a:pt x="424" y="386"/>
                  </a:cubicBezTo>
                  <a:cubicBezTo>
                    <a:pt x="436" y="390"/>
                    <a:pt x="437" y="381"/>
                    <a:pt x="445" y="376"/>
                  </a:cubicBezTo>
                  <a:cubicBezTo>
                    <a:pt x="451" y="379"/>
                    <a:pt x="453" y="385"/>
                    <a:pt x="460" y="387"/>
                  </a:cubicBezTo>
                  <a:close/>
                  <a:moveTo>
                    <a:pt x="392" y="200"/>
                  </a:moveTo>
                  <a:cubicBezTo>
                    <a:pt x="391" y="201"/>
                    <a:pt x="388" y="201"/>
                    <a:pt x="386" y="204"/>
                  </a:cubicBezTo>
                  <a:cubicBezTo>
                    <a:pt x="385" y="206"/>
                    <a:pt x="387" y="218"/>
                    <a:pt x="388" y="221"/>
                  </a:cubicBezTo>
                  <a:cubicBezTo>
                    <a:pt x="391" y="221"/>
                    <a:pt x="395" y="221"/>
                    <a:pt x="398" y="220"/>
                  </a:cubicBezTo>
                  <a:cubicBezTo>
                    <a:pt x="402" y="225"/>
                    <a:pt x="401" y="233"/>
                    <a:pt x="407" y="236"/>
                  </a:cubicBezTo>
                  <a:cubicBezTo>
                    <a:pt x="414" y="238"/>
                    <a:pt x="422" y="232"/>
                    <a:pt x="426" y="227"/>
                  </a:cubicBezTo>
                  <a:cubicBezTo>
                    <a:pt x="434" y="218"/>
                    <a:pt x="456" y="196"/>
                    <a:pt x="453" y="181"/>
                  </a:cubicBezTo>
                  <a:cubicBezTo>
                    <a:pt x="452" y="175"/>
                    <a:pt x="442" y="169"/>
                    <a:pt x="437" y="165"/>
                  </a:cubicBezTo>
                  <a:cubicBezTo>
                    <a:pt x="432" y="161"/>
                    <a:pt x="425" y="159"/>
                    <a:pt x="420" y="155"/>
                  </a:cubicBezTo>
                  <a:cubicBezTo>
                    <a:pt x="412" y="147"/>
                    <a:pt x="402" y="98"/>
                    <a:pt x="385" y="107"/>
                  </a:cubicBezTo>
                  <a:cubicBezTo>
                    <a:pt x="390" y="106"/>
                    <a:pt x="390" y="106"/>
                    <a:pt x="390" y="106"/>
                  </a:cubicBezTo>
                  <a:cubicBezTo>
                    <a:pt x="385" y="111"/>
                    <a:pt x="377" y="122"/>
                    <a:pt x="377" y="130"/>
                  </a:cubicBezTo>
                  <a:cubicBezTo>
                    <a:pt x="377" y="141"/>
                    <a:pt x="387" y="147"/>
                    <a:pt x="380" y="159"/>
                  </a:cubicBezTo>
                  <a:cubicBezTo>
                    <a:pt x="359" y="156"/>
                    <a:pt x="373" y="175"/>
                    <a:pt x="374" y="187"/>
                  </a:cubicBezTo>
                  <a:cubicBezTo>
                    <a:pt x="386" y="191"/>
                    <a:pt x="406" y="180"/>
                    <a:pt x="392" y="200"/>
                  </a:cubicBezTo>
                  <a:close/>
                  <a:moveTo>
                    <a:pt x="411" y="462"/>
                  </a:moveTo>
                  <a:cubicBezTo>
                    <a:pt x="419" y="459"/>
                    <a:pt x="436" y="420"/>
                    <a:pt x="428" y="413"/>
                  </a:cubicBezTo>
                  <a:cubicBezTo>
                    <a:pt x="418" y="406"/>
                    <a:pt x="404" y="421"/>
                    <a:pt x="398" y="406"/>
                  </a:cubicBezTo>
                  <a:cubicBezTo>
                    <a:pt x="393" y="395"/>
                    <a:pt x="371" y="428"/>
                    <a:pt x="370" y="433"/>
                  </a:cubicBezTo>
                  <a:cubicBezTo>
                    <a:pt x="368" y="443"/>
                    <a:pt x="369" y="459"/>
                    <a:pt x="370" y="468"/>
                  </a:cubicBezTo>
                  <a:cubicBezTo>
                    <a:pt x="382" y="470"/>
                    <a:pt x="376" y="489"/>
                    <a:pt x="385" y="496"/>
                  </a:cubicBezTo>
                  <a:cubicBezTo>
                    <a:pt x="397" y="487"/>
                    <a:pt x="388" y="478"/>
                    <a:pt x="392" y="467"/>
                  </a:cubicBezTo>
                  <a:cubicBezTo>
                    <a:pt x="397" y="454"/>
                    <a:pt x="401" y="466"/>
                    <a:pt x="411" y="462"/>
                  </a:cubicBezTo>
                  <a:close/>
                  <a:moveTo>
                    <a:pt x="423" y="262"/>
                  </a:moveTo>
                  <a:cubicBezTo>
                    <a:pt x="423" y="265"/>
                    <a:pt x="423" y="265"/>
                    <a:pt x="423" y="265"/>
                  </a:cubicBezTo>
                  <a:cubicBezTo>
                    <a:pt x="418" y="263"/>
                    <a:pt x="413" y="267"/>
                    <a:pt x="413" y="272"/>
                  </a:cubicBezTo>
                  <a:cubicBezTo>
                    <a:pt x="417" y="274"/>
                    <a:pt x="422" y="275"/>
                    <a:pt x="427" y="275"/>
                  </a:cubicBezTo>
                  <a:cubicBezTo>
                    <a:pt x="429" y="270"/>
                    <a:pt x="427" y="265"/>
                    <a:pt x="423" y="262"/>
                  </a:cubicBezTo>
                  <a:close/>
                  <a:moveTo>
                    <a:pt x="392" y="271"/>
                  </a:moveTo>
                  <a:cubicBezTo>
                    <a:pt x="404" y="263"/>
                    <a:pt x="389" y="254"/>
                    <a:pt x="380" y="256"/>
                  </a:cubicBezTo>
                  <a:cubicBezTo>
                    <a:pt x="373" y="255"/>
                    <a:pt x="366" y="257"/>
                    <a:pt x="367" y="264"/>
                  </a:cubicBezTo>
                  <a:cubicBezTo>
                    <a:pt x="373" y="265"/>
                    <a:pt x="377" y="267"/>
                    <a:pt x="381" y="268"/>
                  </a:cubicBezTo>
                  <a:cubicBezTo>
                    <a:pt x="384" y="269"/>
                    <a:pt x="387" y="274"/>
                    <a:pt x="392" y="271"/>
                  </a:cubicBezTo>
                  <a:close/>
                  <a:moveTo>
                    <a:pt x="380" y="380"/>
                  </a:moveTo>
                  <a:cubicBezTo>
                    <a:pt x="393" y="381"/>
                    <a:pt x="398" y="361"/>
                    <a:pt x="388" y="352"/>
                  </a:cubicBezTo>
                  <a:cubicBezTo>
                    <a:pt x="372" y="339"/>
                    <a:pt x="355" y="380"/>
                    <a:pt x="380" y="380"/>
                  </a:cubicBezTo>
                  <a:close/>
                  <a:moveTo>
                    <a:pt x="358" y="236"/>
                  </a:moveTo>
                  <a:cubicBezTo>
                    <a:pt x="359" y="244"/>
                    <a:pt x="352" y="247"/>
                    <a:pt x="360" y="255"/>
                  </a:cubicBezTo>
                  <a:cubicBezTo>
                    <a:pt x="364" y="253"/>
                    <a:pt x="367" y="250"/>
                    <a:pt x="369" y="246"/>
                  </a:cubicBezTo>
                  <a:cubicBezTo>
                    <a:pt x="373" y="248"/>
                    <a:pt x="375" y="247"/>
                    <a:pt x="379" y="245"/>
                  </a:cubicBezTo>
                  <a:cubicBezTo>
                    <a:pt x="379" y="235"/>
                    <a:pt x="368" y="202"/>
                    <a:pt x="353" y="214"/>
                  </a:cubicBezTo>
                  <a:cubicBezTo>
                    <a:pt x="354" y="214"/>
                    <a:pt x="354" y="214"/>
                    <a:pt x="354" y="214"/>
                  </a:cubicBezTo>
                  <a:cubicBezTo>
                    <a:pt x="347" y="222"/>
                    <a:pt x="356" y="229"/>
                    <a:pt x="358" y="236"/>
                  </a:cubicBezTo>
                  <a:close/>
                  <a:moveTo>
                    <a:pt x="350" y="593"/>
                  </a:moveTo>
                  <a:cubicBezTo>
                    <a:pt x="346" y="588"/>
                    <a:pt x="339" y="573"/>
                    <a:pt x="333" y="584"/>
                  </a:cubicBezTo>
                  <a:cubicBezTo>
                    <a:pt x="328" y="588"/>
                    <a:pt x="329" y="596"/>
                    <a:pt x="329" y="602"/>
                  </a:cubicBezTo>
                  <a:cubicBezTo>
                    <a:pt x="313" y="603"/>
                    <a:pt x="313" y="617"/>
                    <a:pt x="324" y="625"/>
                  </a:cubicBezTo>
                  <a:cubicBezTo>
                    <a:pt x="331" y="630"/>
                    <a:pt x="349" y="635"/>
                    <a:pt x="358" y="633"/>
                  </a:cubicBezTo>
                  <a:cubicBezTo>
                    <a:pt x="367" y="632"/>
                    <a:pt x="371" y="625"/>
                    <a:pt x="365" y="617"/>
                  </a:cubicBezTo>
                  <a:cubicBezTo>
                    <a:pt x="368" y="608"/>
                    <a:pt x="355" y="599"/>
                    <a:pt x="350" y="593"/>
                  </a:cubicBezTo>
                  <a:close/>
                  <a:moveTo>
                    <a:pt x="333" y="517"/>
                  </a:moveTo>
                  <a:cubicBezTo>
                    <a:pt x="336" y="514"/>
                    <a:pt x="336" y="509"/>
                    <a:pt x="340" y="506"/>
                  </a:cubicBezTo>
                  <a:cubicBezTo>
                    <a:pt x="343" y="503"/>
                    <a:pt x="348" y="504"/>
                    <a:pt x="351" y="501"/>
                  </a:cubicBezTo>
                  <a:cubicBezTo>
                    <a:pt x="361" y="492"/>
                    <a:pt x="360" y="478"/>
                    <a:pt x="358" y="466"/>
                  </a:cubicBezTo>
                  <a:cubicBezTo>
                    <a:pt x="356" y="466"/>
                    <a:pt x="355" y="465"/>
                    <a:pt x="353" y="465"/>
                  </a:cubicBezTo>
                  <a:cubicBezTo>
                    <a:pt x="355" y="455"/>
                    <a:pt x="348" y="453"/>
                    <a:pt x="340" y="449"/>
                  </a:cubicBezTo>
                  <a:cubicBezTo>
                    <a:pt x="340" y="437"/>
                    <a:pt x="356" y="432"/>
                    <a:pt x="351" y="418"/>
                  </a:cubicBezTo>
                  <a:cubicBezTo>
                    <a:pt x="343" y="416"/>
                    <a:pt x="340" y="422"/>
                    <a:pt x="334" y="422"/>
                  </a:cubicBezTo>
                  <a:cubicBezTo>
                    <a:pt x="328" y="421"/>
                    <a:pt x="327" y="412"/>
                    <a:pt x="322" y="415"/>
                  </a:cubicBezTo>
                  <a:cubicBezTo>
                    <a:pt x="315" y="413"/>
                    <a:pt x="306" y="420"/>
                    <a:pt x="305" y="426"/>
                  </a:cubicBezTo>
                  <a:cubicBezTo>
                    <a:pt x="311" y="429"/>
                    <a:pt x="310" y="433"/>
                    <a:pt x="304" y="435"/>
                  </a:cubicBezTo>
                  <a:cubicBezTo>
                    <a:pt x="306" y="434"/>
                    <a:pt x="314" y="451"/>
                    <a:pt x="312" y="455"/>
                  </a:cubicBezTo>
                  <a:cubicBezTo>
                    <a:pt x="305" y="467"/>
                    <a:pt x="298" y="453"/>
                    <a:pt x="297" y="446"/>
                  </a:cubicBezTo>
                  <a:cubicBezTo>
                    <a:pt x="280" y="465"/>
                    <a:pt x="309" y="487"/>
                    <a:pt x="317" y="505"/>
                  </a:cubicBezTo>
                  <a:cubicBezTo>
                    <a:pt x="322" y="516"/>
                    <a:pt x="324" y="525"/>
                    <a:pt x="333" y="517"/>
                  </a:cubicBezTo>
                  <a:close/>
                  <a:moveTo>
                    <a:pt x="336" y="308"/>
                  </a:moveTo>
                  <a:cubicBezTo>
                    <a:pt x="332" y="307"/>
                    <a:pt x="329" y="302"/>
                    <a:pt x="325" y="302"/>
                  </a:cubicBezTo>
                  <a:cubicBezTo>
                    <a:pt x="325" y="304"/>
                    <a:pt x="325" y="304"/>
                    <a:pt x="325" y="304"/>
                  </a:cubicBezTo>
                  <a:cubicBezTo>
                    <a:pt x="319" y="313"/>
                    <a:pt x="331" y="320"/>
                    <a:pt x="329" y="329"/>
                  </a:cubicBezTo>
                  <a:cubicBezTo>
                    <a:pt x="320" y="330"/>
                    <a:pt x="318" y="316"/>
                    <a:pt x="313" y="311"/>
                  </a:cubicBezTo>
                  <a:cubicBezTo>
                    <a:pt x="313" y="317"/>
                    <a:pt x="313" y="323"/>
                    <a:pt x="311" y="328"/>
                  </a:cubicBezTo>
                  <a:cubicBezTo>
                    <a:pt x="309" y="333"/>
                    <a:pt x="301" y="338"/>
                    <a:pt x="301" y="343"/>
                  </a:cubicBezTo>
                  <a:cubicBezTo>
                    <a:pt x="300" y="358"/>
                    <a:pt x="322" y="336"/>
                    <a:pt x="327" y="343"/>
                  </a:cubicBezTo>
                  <a:cubicBezTo>
                    <a:pt x="331" y="350"/>
                    <a:pt x="308" y="376"/>
                    <a:pt x="335" y="373"/>
                  </a:cubicBezTo>
                  <a:cubicBezTo>
                    <a:pt x="350" y="372"/>
                    <a:pt x="350" y="352"/>
                    <a:pt x="352" y="341"/>
                  </a:cubicBezTo>
                  <a:cubicBezTo>
                    <a:pt x="353" y="333"/>
                    <a:pt x="356" y="319"/>
                    <a:pt x="352" y="312"/>
                  </a:cubicBezTo>
                  <a:cubicBezTo>
                    <a:pt x="349" y="307"/>
                    <a:pt x="348" y="308"/>
                    <a:pt x="343" y="306"/>
                  </a:cubicBezTo>
                  <a:cubicBezTo>
                    <a:pt x="342" y="306"/>
                    <a:pt x="338" y="308"/>
                    <a:pt x="336" y="308"/>
                  </a:cubicBezTo>
                  <a:close/>
                  <a:moveTo>
                    <a:pt x="325" y="238"/>
                  </a:moveTo>
                  <a:cubicBezTo>
                    <a:pt x="334" y="246"/>
                    <a:pt x="335" y="259"/>
                    <a:pt x="337" y="244"/>
                  </a:cubicBezTo>
                  <a:cubicBezTo>
                    <a:pt x="339" y="233"/>
                    <a:pt x="339" y="216"/>
                    <a:pt x="334" y="206"/>
                  </a:cubicBezTo>
                  <a:cubicBezTo>
                    <a:pt x="330" y="196"/>
                    <a:pt x="318" y="188"/>
                    <a:pt x="307" y="189"/>
                  </a:cubicBezTo>
                  <a:cubicBezTo>
                    <a:pt x="302" y="187"/>
                    <a:pt x="302" y="187"/>
                    <a:pt x="302" y="187"/>
                  </a:cubicBezTo>
                  <a:cubicBezTo>
                    <a:pt x="303" y="187"/>
                    <a:pt x="303" y="186"/>
                    <a:pt x="301" y="186"/>
                  </a:cubicBezTo>
                  <a:cubicBezTo>
                    <a:pt x="296" y="195"/>
                    <a:pt x="291" y="213"/>
                    <a:pt x="298" y="223"/>
                  </a:cubicBezTo>
                  <a:cubicBezTo>
                    <a:pt x="304" y="232"/>
                    <a:pt x="317" y="230"/>
                    <a:pt x="325" y="238"/>
                  </a:cubicBezTo>
                  <a:close/>
                  <a:moveTo>
                    <a:pt x="114" y="591"/>
                  </a:moveTo>
                  <a:cubicBezTo>
                    <a:pt x="113" y="594"/>
                    <a:pt x="114" y="596"/>
                    <a:pt x="116" y="599"/>
                  </a:cubicBezTo>
                  <a:cubicBezTo>
                    <a:pt x="134" y="601"/>
                    <a:pt x="152" y="610"/>
                    <a:pt x="170" y="603"/>
                  </a:cubicBezTo>
                  <a:cubicBezTo>
                    <a:pt x="179" y="600"/>
                    <a:pt x="186" y="600"/>
                    <a:pt x="194" y="598"/>
                  </a:cubicBezTo>
                  <a:cubicBezTo>
                    <a:pt x="202" y="596"/>
                    <a:pt x="207" y="586"/>
                    <a:pt x="214" y="586"/>
                  </a:cubicBezTo>
                  <a:cubicBezTo>
                    <a:pt x="222" y="587"/>
                    <a:pt x="233" y="600"/>
                    <a:pt x="240" y="604"/>
                  </a:cubicBezTo>
                  <a:cubicBezTo>
                    <a:pt x="240" y="604"/>
                    <a:pt x="240" y="606"/>
                    <a:pt x="239" y="606"/>
                  </a:cubicBezTo>
                  <a:cubicBezTo>
                    <a:pt x="252" y="614"/>
                    <a:pt x="264" y="608"/>
                    <a:pt x="275" y="614"/>
                  </a:cubicBezTo>
                  <a:cubicBezTo>
                    <a:pt x="277" y="607"/>
                    <a:pt x="277" y="600"/>
                    <a:pt x="280" y="594"/>
                  </a:cubicBezTo>
                  <a:cubicBezTo>
                    <a:pt x="271" y="595"/>
                    <a:pt x="266" y="589"/>
                    <a:pt x="268" y="581"/>
                  </a:cubicBezTo>
                  <a:cubicBezTo>
                    <a:pt x="276" y="582"/>
                    <a:pt x="296" y="586"/>
                    <a:pt x="300" y="577"/>
                  </a:cubicBezTo>
                  <a:cubicBezTo>
                    <a:pt x="307" y="562"/>
                    <a:pt x="281" y="553"/>
                    <a:pt x="274" y="544"/>
                  </a:cubicBezTo>
                  <a:cubicBezTo>
                    <a:pt x="263" y="530"/>
                    <a:pt x="265" y="522"/>
                    <a:pt x="262" y="506"/>
                  </a:cubicBezTo>
                  <a:cubicBezTo>
                    <a:pt x="260" y="495"/>
                    <a:pt x="255" y="486"/>
                    <a:pt x="255" y="476"/>
                  </a:cubicBezTo>
                  <a:cubicBezTo>
                    <a:pt x="254" y="467"/>
                    <a:pt x="256" y="458"/>
                    <a:pt x="255" y="449"/>
                  </a:cubicBezTo>
                  <a:cubicBezTo>
                    <a:pt x="246" y="439"/>
                    <a:pt x="229" y="411"/>
                    <a:pt x="224" y="441"/>
                  </a:cubicBezTo>
                  <a:cubicBezTo>
                    <a:pt x="223" y="447"/>
                    <a:pt x="226" y="496"/>
                    <a:pt x="213" y="492"/>
                  </a:cubicBezTo>
                  <a:cubicBezTo>
                    <a:pt x="201" y="488"/>
                    <a:pt x="217" y="444"/>
                    <a:pt x="207" y="440"/>
                  </a:cubicBezTo>
                  <a:cubicBezTo>
                    <a:pt x="205" y="439"/>
                    <a:pt x="201" y="440"/>
                    <a:pt x="197" y="442"/>
                  </a:cubicBezTo>
                  <a:cubicBezTo>
                    <a:pt x="182" y="503"/>
                    <a:pt x="172" y="546"/>
                    <a:pt x="172" y="546"/>
                  </a:cubicBezTo>
                  <a:cubicBezTo>
                    <a:pt x="172" y="546"/>
                    <a:pt x="113" y="539"/>
                    <a:pt x="80" y="526"/>
                  </a:cubicBezTo>
                  <a:cubicBezTo>
                    <a:pt x="77" y="535"/>
                    <a:pt x="84" y="550"/>
                    <a:pt x="88" y="561"/>
                  </a:cubicBezTo>
                  <a:cubicBezTo>
                    <a:pt x="104" y="559"/>
                    <a:pt x="116" y="577"/>
                    <a:pt x="114" y="591"/>
                  </a:cubicBezTo>
                  <a:close/>
                  <a:moveTo>
                    <a:pt x="238" y="359"/>
                  </a:moveTo>
                  <a:cubicBezTo>
                    <a:pt x="248" y="360"/>
                    <a:pt x="258" y="360"/>
                    <a:pt x="266" y="352"/>
                  </a:cubicBezTo>
                  <a:cubicBezTo>
                    <a:pt x="272" y="347"/>
                    <a:pt x="282" y="331"/>
                    <a:pt x="277" y="323"/>
                  </a:cubicBezTo>
                  <a:cubicBezTo>
                    <a:pt x="272" y="315"/>
                    <a:pt x="257" y="318"/>
                    <a:pt x="250" y="311"/>
                  </a:cubicBezTo>
                  <a:cubicBezTo>
                    <a:pt x="249" y="310"/>
                    <a:pt x="248" y="311"/>
                    <a:pt x="247" y="310"/>
                  </a:cubicBezTo>
                  <a:cubicBezTo>
                    <a:pt x="246" y="305"/>
                    <a:pt x="250" y="287"/>
                    <a:pt x="246" y="284"/>
                  </a:cubicBezTo>
                  <a:cubicBezTo>
                    <a:pt x="230" y="269"/>
                    <a:pt x="235" y="330"/>
                    <a:pt x="235" y="330"/>
                  </a:cubicBezTo>
                  <a:cubicBezTo>
                    <a:pt x="232" y="332"/>
                    <a:pt x="229" y="331"/>
                    <a:pt x="225" y="329"/>
                  </a:cubicBezTo>
                  <a:cubicBezTo>
                    <a:pt x="223" y="339"/>
                    <a:pt x="220" y="348"/>
                    <a:pt x="218" y="358"/>
                  </a:cubicBezTo>
                  <a:cubicBezTo>
                    <a:pt x="224" y="356"/>
                    <a:pt x="229" y="358"/>
                    <a:pt x="238" y="359"/>
                  </a:cubicBezTo>
                  <a:close/>
                  <a:moveTo>
                    <a:pt x="246" y="416"/>
                  </a:moveTo>
                  <a:cubicBezTo>
                    <a:pt x="240" y="424"/>
                    <a:pt x="253" y="435"/>
                    <a:pt x="256" y="441"/>
                  </a:cubicBezTo>
                  <a:cubicBezTo>
                    <a:pt x="258" y="444"/>
                    <a:pt x="267" y="427"/>
                    <a:pt x="266" y="423"/>
                  </a:cubicBezTo>
                  <a:cubicBezTo>
                    <a:pt x="265" y="415"/>
                    <a:pt x="252" y="408"/>
                    <a:pt x="246" y="416"/>
                  </a:cubicBezTo>
                  <a:close/>
                  <a:moveTo>
                    <a:pt x="177" y="629"/>
                  </a:moveTo>
                  <a:cubicBezTo>
                    <a:pt x="182" y="632"/>
                    <a:pt x="189" y="624"/>
                    <a:pt x="194" y="622"/>
                  </a:cubicBezTo>
                  <a:cubicBezTo>
                    <a:pt x="199" y="621"/>
                    <a:pt x="204" y="622"/>
                    <a:pt x="209" y="622"/>
                  </a:cubicBezTo>
                  <a:cubicBezTo>
                    <a:pt x="211" y="614"/>
                    <a:pt x="222" y="617"/>
                    <a:pt x="225" y="610"/>
                  </a:cubicBezTo>
                  <a:cubicBezTo>
                    <a:pt x="221" y="605"/>
                    <a:pt x="216" y="605"/>
                    <a:pt x="211" y="607"/>
                  </a:cubicBezTo>
                  <a:cubicBezTo>
                    <a:pt x="217" y="607"/>
                    <a:pt x="217" y="607"/>
                    <a:pt x="217" y="607"/>
                  </a:cubicBezTo>
                  <a:cubicBezTo>
                    <a:pt x="215" y="607"/>
                    <a:pt x="157" y="616"/>
                    <a:pt x="177" y="629"/>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noEditPoints="1"/>
            </p:cNvSpPr>
            <p:nvPr/>
          </p:nvSpPr>
          <p:spPr bwMode="auto">
            <a:xfrm>
              <a:off x="1238250" y="1347788"/>
              <a:ext cx="1125538" cy="1711325"/>
            </a:xfrm>
            <a:custGeom>
              <a:avLst/>
              <a:gdLst/>
              <a:ahLst/>
              <a:cxnLst>
                <a:cxn ang="0">
                  <a:pos x="503" y="17"/>
                </a:cxn>
                <a:cxn ang="0">
                  <a:pos x="505" y="8"/>
                </a:cxn>
                <a:cxn ang="0">
                  <a:pos x="377" y="560"/>
                </a:cxn>
                <a:cxn ang="0">
                  <a:pos x="338" y="521"/>
                </a:cxn>
                <a:cxn ang="0">
                  <a:pos x="284" y="426"/>
                </a:cxn>
                <a:cxn ang="0">
                  <a:pos x="272" y="334"/>
                </a:cxn>
                <a:cxn ang="0">
                  <a:pos x="251" y="306"/>
                </a:cxn>
                <a:cxn ang="0">
                  <a:pos x="213" y="295"/>
                </a:cxn>
                <a:cxn ang="0">
                  <a:pos x="149" y="242"/>
                </a:cxn>
                <a:cxn ang="0">
                  <a:pos x="107" y="224"/>
                </a:cxn>
                <a:cxn ang="0">
                  <a:pos x="81" y="239"/>
                </a:cxn>
                <a:cxn ang="0">
                  <a:pos x="38" y="174"/>
                </a:cxn>
                <a:cxn ang="0">
                  <a:pos x="37" y="287"/>
                </a:cxn>
                <a:cxn ang="0">
                  <a:pos x="31" y="354"/>
                </a:cxn>
                <a:cxn ang="0">
                  <a:pos x="47" y="368"/>
                </a:cxn>
                <a:cxn ang="0">
                  <a:pos x="21" y="414"/>
                </a:cxn>
                <a:cxn ang="0">
                  <a:pos x="32" y="455"/>
                </a:cxn>
                <a:cxn ang="0">
                  <a:pos x="21" y="484"/>
                </a:cxn>
                <a:cxn ang="0">
                  <a:pos x="6" y="537"/>
                </a:cxn>
                <a:cxn ang="0">
                  <a:pos x="26" y="581"/>
                </a:cxn>
                <a:cxn ang="0">
                  <a:pos x="66" y="620"/>
                </a:cxn>
                <a:cxn ang="0">
                  <a:pos x="63" y="652"/>
                </a:cxn>
                <a:cxn ang="0">
                  <a:pos x="329" y="743"/>
                </a:cxn>
                <a:cxn ang="0">
                  <a:pos x="493" y="699"/>
                </a:cxn>
                <a:cxn ang="0">
                  <a:pos x="430" y="576"/>
                </a:cxn>
                <a:cxn ang="0">
                  <a:pos x="488" y="58"/>
                </a:cxn>
                <a:cxn ang="0">
                  <a:pos x="487" y="29"/>
                </a:cxn>
                <a:cxn ang="0">
                  <a:pos x="488" y="58"/>
                </a:cxn>
                <a:cxn ang="0">
                  <a:pos x="415" y="106"/>
                </a:cxn>
                <a:cxn ang="0">
                  <a:pos x="410" y="116"/>
                </a:cxn>
                <a:cxn ang="0">
                  <a:pos x="409" y="138"/>
                </a:cxn>
                <a:cxn ang="0">
                  <a:pos x="432" y="142"/>
                </a:cxn>
                <a:cxn ang="0">
                  <a:pos x="423" y="160"/>
                </a:cxn>
                <a:cxn ang="0">
                  <a:pos x="459" y="165"/>
                </a:cxn>
                <a:cxn ang="0">
                  <a:pos x="474" y="134"/>
                </a:cxn>
                <a:cxn ang="0">
                  <a:pos x="447" y="101"/>
                </a:cxn>
                <a:cxn ang="0">
                  <a:pos x="386" y="94"/>
                </a:cxn>
                <a:cxn ang="0">
                  <a:pos x="400" y="79"/>
                </a:cxn>
                <a:cxn ang="0">
                  <a:pos x="418" y="81"/>
                </a:cxn>
                <a:cxn ang="0">
                  <a:pos x="441" y="40"/>
                </a:cxn>
                <a:cxn ang="0">
                  <a:pos x="422" y="37"/>
                </a:cxn>
                <a:cxn ang="0">
                  <a:pos x="404" y="44"/>
                </a:cxn>
                <a:cxn ang="0">
                  <a:pos x="362" y="65"/>
                </a:cxn>
                <a:cxn ang="0">
                  <a:pos x="396" y="340"/>
                </a:cxn>
                <a:cxn ang="0">
                  <a:pos x="329" y="331"/>
                </a:cxn>
                <a:cxn ang="0">
                  <a:pos x="446" y="247"/>
                </a:cxn>
                <a:cxn ang="0">
                  <a:pos x="422" y="257"/>
                </a:cxn>
                <a:cxn ang="0">
                  <a:pos x="413" y="230"/>
                </a:cxn>
                <a:cxn ang="0">
                  <a:pos x="400" y="228"/>
                </a:cxn>
                <a:cxn ang="0">
                  <a:pos x="350" y="228"/>
                </a:cxn>
                <a:cxn ang="0">
                  <a:pos x="332" y="261"/>
                </a:cxn>
                <a:cxn ang="0">
                  <a:pos x="328" y="295"/>
                </a:cxn>
                <a:cxn ang="0">
                  <a:pos x="396" y="340"/>
                </a:cxn>
                <a:cxn ang="0">
                  <a:pos x="266" y="250"/>
                </a:cxn>
                <a:cxn ang="0">
                  <a:pos x="321" y="233"/>
                </a:cxn>
                <a:cxn ang="0">
                  <a:pos x="386" y="207"/>
                </a:cxn>
                <a:cxn ang="0">
                  <a:pos x="358" y="155"/>
                </a:cxn>
                <a:cxn ang="0">
                  <a:pos x="348" y="137"/>
                </a:cxn>
                <a:cxn ang="0">
                  <a:pos x="315" y="130"/>
                </a:cxn>
                <a:cxn ang="0">
                  <a:pos x="275" y="187"/>
                </a:cxn>
                <a:cxn ang="0">
                  <a:pos x="268" y="228"/>
                </a:cxn>
              </a:cxnLst>
              <a:rect l="0" t="0" r="r" b="b"/>
              <a:pathLst>
                <a:path w="506" h="769">
                  <a:moveTo>
                    <a:pt x="475" y="13"/>
                  </a:moveTo>
                  <a:cubicBezTo>
                    <a:pt x="478" y="23"/>
                    <a:pt x="496" y="23"/>
                    <a:pt x="503" y="17"/>
                  </a:cubicBezTo>
                  <a:cubicBezTo>
                    <a:pt x="503" y="17"/>
                    <a:pt x="503" y="17"/>
                    <a:pt x="503" y="17"/>
                  </a:cubicBezTo>
                  <a:cubicBezTo>
                    <a:pt x="504" y="14"/>
                    <a:pt x="504" y="11"/>
                    <a:pt x="505" y="8"/>
                  </a:cubicBezTo>
                  <a:cubicBezTo>
                    <a:pt x="500" y="0"/>
                    <a:pt x="480" y="9"/>
                    <a:pt x="475" y="13"/>
                  </a:cubicBezTo>
                  <a:close/>
                  <a:moveTo>
                    <a:pt x="377" y="560"/>
                  </a:moveTo>
                  <a:cubicBezTo>
                    <a:pt x="375" y="552"/>
                    <a:pt x="376" y="538"/>
                    <a:pt x="368" y="531"/>
                  </a:cubicBezTo>
                  <a:cubicBezTo>
                    <a:pt x="360" y="524"/>
                    <a:pt x="347" y="529"/>
                    <a:pt x="338" y="521"/>
                  </a:cubicBezTo>
                  <a:cubicBezTo>
                    <a:pt x="326" y="510"/>
                    <a:pt x="317" y="489"/>
                    <a:pt x="306" y="476"/>
                  </a:cubicBezTo>
                  <a:cubicBezTo>
                    <a:pt x="292" y="461"/>
                    <a:pt x="298" y="443"/>
                    <a:pt x="284" y="426"/>
                  </a:cubicBezTo>
                  <a:cubicBezTo>
                    <a:pt x="273" y="413"/>
                    <a:pt x="251" y="402"/>
                    <a:pt x="250" y="383"/>
                  </a:cubicBezTo>
                  <a:cubicBezTo>
                    <a:pt x="249" y="372"/>
                    <a:pt x="263" y="341"/>
                    <a:pt x="272" y="334"/>
                  </a:cubicBezTo>
                  <a:cubicBezTo>
                    <a:pt x="273" y="333"/>
                    <a:pt x="274" y="333"/>
                    <a:pt x="276" y="332"/>
                  </a:cubicBezTo>
                  <a:cubicBezTo>
                    <a:pt x="266" y="324"/>
                    <a:pt x="257" y="316"/>
                    <a:pt x="251" y="306"/>
                  </a:cubicBezTo>
                  <a:cubicBezTo>
                    <a:pt x="238" y="305"/>
                    <a:pt x="234" y="314"/>
                    <a:pt x="223" y="311"/>
                  </a:cubicBezTo>
                  <a:cubicBezTo>
                    <a:pt x="232" y="290"/>
                    <a:pt x="237" y="271"/>
                    <a:pt x="213" y="295"/>
                  </a:cubicBezTo>
                  <a:cubicBezTo>
                    <a:pt x="213" y="279"/>
                    <a:pt x="217" y="259"/>
                    <a:pt x="207" y="246"/>
                  </a:cubicBezTo>
                  <a:cubicBezTo>
                    <a:pt x="213" y="256"/>
                    <a:pt x="150" y="242"/>
                    <a:pt x="149" y="242"/>
                  </a:cubicBezTo>
                  <a:cubicBezTo>
                    <a:pt x="138" y="247"/>
                    <a:pt x="75" y="252"/>
                    <a:pt x="109" y="228"/>
                  </a:cubicBezTo>
                  <a:cubicBezTo>
                    <a:pt x="110" y="228"/>
                    <a:pt x="107" y="224"/>
                    <a:pt x="107" y="224"/>
                  </a:cubicBezTo>
                  <a:cubicBezTo>
                    <a:pt x="97" y="228"/>
                    <a:pt x="87" y="230"/>
                    <a:pt x="77" y="228"/>
                  </a:cubicBezTo>
                  <a:cubicBezTo>
                    <a:pt x="80" y="232"/>
                    <a:pt x="79" y="236"/>
                    <a:pt x="81" y="239"/>
                  </a:cubicBezTo>
                  <a:cubicBezTo>
                    <a:pt x="49" y="234"/>
                    <a:pt x="51" y="197"/>
                    <a:pt x="39" y="173"/>
                  </a:cubicBezTo>
                  <a:cubicBezTo>
                    <a:pt x="39" y="174"/>
                    <a:pt x="39" y="174"/>
                    <a:pt x="38" y="174"/>
                  </a:cubicBezTo>
                  <a:cubicBezTo>
                    <a:pt x="45" y="197"/>
                    <a:pt x="54" y="223"/>
                    <a:pt x="65" y="240"/>
                  </a:cubicBezTo>
                  <a:cubicBezTo>
                    <a:pt x="57" y="253"/>
                    <a:pt x="36" y="272"/>
                    <a:pt x="37" y="287"/>
                  </a:cubicBezTo>
                  <a:cubicBezTo>
                    <a:pt x="0" y="295"/>
                    <a:pt x="39" y="308"/>
                    <a:pt x="43" y="312"/>
                  </a:cubicBezTo>
                  <a:cubicBezTo>
                    <a:pt x="54" y="326"/>
                    <a:pt x="43" y="340"/>
                    <a:pt x="31" y="354"/>
                  </a:cubicBezTo>
                  <a:cubicBezTo>
                    <a:pt x="33" y="356"/>
                    <a:pt x="34" y="359"/>
                    <a:pt x="36" y="361"/>
                  </a:cubicBezTo>
                  <a:cubicBezTo>
                    <a:pt x="40" y="362"/>
                    <a:pt x="42" y="366"/>
                    <a:pt x="47" y="368"/>
                  </a:cubicBezTo>
                  <a:cubicBezTo>
                    <a:pt x="45" y="383"/>
                    <a:pt x="34" y="381"/>
                    <a:pt x="28" y="391"/>
                  </a:cubicBezTo>
                  <a:cubicBezTo>
                    <a:pt x="25" y="397"/>
                    <a:pt x="20" y="407"/>
                    <a:pt x="21" y="414"/>
                  </a:cubicBezTo>
                  <a:cubicBezTo>
                    <a:pt x="21" y="426"/>
                    <a:pt x="29" y="423"/>
                    <a:pt x="35" y="432"/>
                  </a:cubicBezTo>
                  <a:cubicBezTo>
                    <a:pt x="33" y="443"/>
                    <a:pt x="31" y="446"/>
                    <a:pt x="32" y="455"/>
                  </a:cubicBezTo>
                  <a:cubicBezTo>
                    <a:pt x="33" y="462"/>
                    <a:pt x="37" y="466"/>
                    <a:pt x="33" y="473"/>
                  </a:cubicBezTo>
                  <a:cubicBezTo>
                    <a:pt x="31" y="478"/>
                    <a:pt x="23" y="479"/>
                    <a:pt x="21" y="484"/>
                  </a:cubicBezTo>
                  <a:cubicBezTo>
                    <a:pt x="18" y="490"/>
                    <a:pt x="23" y="499"/>
                    <a:pt x="23" y="505"/>
                  </a:cubicBezTo>
                  <a:cubicBezTo>
                    <a:pt x="22" y="520"/>
                    <a:pt x="11" y="525"/>
                    <a:pt x="6" y="537"/>
                  </a:cubicBezTo>
                  <a:cubicBezTo>
                    <a:pt x="12" y="539"/>
                    <a:pt x="19" y="534"/>
                    <a:pt x="25" y="532"/>
                  </a:cubicBezTo>
                  <a:cubicBezTo>
                    <a:pt x="35" y="547"/>
                    <a:pt x="24" y="564"/>
                    <a:pt x="26" y="581"/>
                  </a:cubicBezTo>
                  <a:cubicBezTo>
                    <a:pt x="29" y="600"/>
                    <a:pt x="44" y="603"/>
                    <a:pt x="59" y="611"/>
                  </a:cubicBezTo>
                  <a:cubicBezTo>
                    <a:pt x="65" y="614"/>
                    <a:pt x="65" y="610"/>
                    <a:pt x="66" y="620"/>
                  </a:cubicBezTo>
                  <a:cubicBezTo>
                    <a:pt x="67" y="625"/>
                    <a:pt x="64" y="631"/>
                    <a:pt x="63" y="636"/>
                  </a:cubicBezTo>
                  <a:cubicBezTo>
                    <a:pt x="63" y="641"/>
                    <a:pt x="63" y="646"/>
                    <a:pt x="63" y="652"/>
                  </a:cubicBezTo>
                  <a:cubicBezTo>
                    <a:pt x="86" y="662"/>
                    <a:pt x="110" y="673"/>
                    <a:pt x="135" y="683"/>
                  </a:cubicBezTo>
                  <a:cubicBezTo>
                    <a:pt x="193" y="706"/>
                    <a:pt x="258" y="727"/>
                    <a:pt x="329" y="743"/>
                  </a:cubicBezTo>
                  <a:cubicBezTo>
                    <a:pt x="377" y="754"/>
                    <a:pt x="429" y="763"/>
                    <a:pt x="483" y="769"/>
                  </a:cubicBezTo>
                  <a:cubicBezTo>
                    <a:pt x="486" y="746"/>
                    <a:pt x="489" y="722"/>
                    <a:pt x="493" y="699"/>
                  </a:cubicBezTo>
                  <a:cubicBezTo>
                    <a:pt x="497" y="673"/>
                    <a:pt x="499" y="611"/>
                    <a:pt x="499" y="611"/>
                  </a:cubicBezTo>
                  <a:cubicBezTo>
                    <a:pt x="499" y="611"/>
                    <a:pt x="456" y="585"/>
                    <a:pt x="430" y="576"/>
                  </a:cubicBezTo>
                  <a:cubicBezTo>
                    <a:pt x="413" y="571"/>
                    <a:pt x="393" y="566"/>
                    <a:pt x="377" y="560"/>
                  </a:cubicBezTo>
                  <a:close/>
                  <a:moveTo>
                    <a:pt x="488" y="58"/>
                  </a:moveTo>
                  <a:cubicBezTo>
                    <a:pt x="494" y="52"/>
                    <a:pt x="506" y="21"/>
                    <a:pt x="487" y="30"/>
                  </a:cubicBezTo>
                  <a:cubicBezTo>
                    <a:pt x="487" y="29"/>
                    <a:pt x="487" y="29"/>
                    <a:pt x="487" y="29"/>
                  </a:cubicBezTo>
                  <a:cubicBezTo>
                    <a:pt x="478" y="34"/>
                    <a:pt x="469" y="33"/>
                    <a:pt x="468" y="45"/>
                  </a:cubicBezTo>
                  <a:cubicBezTo>
                    <a:pt x="466" y="65"/>
                    <a:pt x="479" y="52"/>
                    <a:pt x="488" y="58"/>
                  </a:cubicBezTo>
                  <a:close/>
                  <a:moveTo>
                    <a:pt x="411" y="103"/>
                  </a:moveTo>
                  <a:cubicBezTo>
                    <a:pt x="412" y="105"/>
                    <a:pt x="413" y="106"/>
                    <a:pt x="415" y="106"/>
                  </a:cubicBezTo>
                  <a:cubicBezTo>
                    <a:pt x="415" y="106"/>
                    <a:pt x="410" y="111"/>
                    <a:pt x="408" y="112"/>
                  </a:cubicBezTo>
                  <a:cubicBezTo>
                    <a:pt x="409" y="113"/>
                    <a:pt x="409" y="115"/>
                    <a:pt x="410" y="116"/>
                  </a:cubicBezTo>
                  <a:cubicBezTo>
                    <a:pt x="403" y="119"/>
                    <a:pt x="395" y="117"/>
                    <a:pt x="397" y="127"/>
                  </a:cubicBezTo>
                  <a:cubicBezTo>
                    <a:pt x="398" y="131"/>
                    <a:pt x="405" y="136"/>
                    <a:pt x="409" y="138"/>
                  </a:cubicBezTo>
                  <a:cubicBezTo>
                    <a:pt x="416" y="142"/>
                    <a:pt x="416" y="142"/>
                    <a:pt x="423" y="141"/>
                  </a:cubicBezTo>
                  <a:cubicBezTo>
                    <a:pt x="426" y="141"/>
                    <a:pt x="432" y="130"/>
                    <a:pt x="432" y="142"/>
                  </a:cubicBezTo>
                  <a:cubicBezTo>
                    <a:pt x="438" y="145"/>
                    <a:pt x="463" y="140"/>
                    <a:pt x="457" y="152"/>
                  </a:cubicBezTo>
                  <a:cubicBezTo>
                    <a:pt x="455" y="159"/>
                    <a:pt x="429" y="160"/>
                    <a:pt x="423" y="160"/>
                  </a:cubicBezTo>
                  <a:cubicBezTo>
                    <a:pt x="422" y="162"/>
                    <a:pt x="422" y="165"/>
                    <a:pt x="423" y="167"/>
                  </a:cubicBezTo>
                  <a:cubicBezTo>
                    <a:pt x="437" y="175"/>
                    <a:pt x="445" y="171"/>
                    <a:pt x="459" y="165"/>
                  </a:cubicBezTo>
                  <a:cubicBezTo>
                    <a:pt x="462" y="164"/>
                    <a:pt x="465" y="163"/>
                    <a:pt x="467" y="163"/>
                  </a:cubicBezTo>
                  <a:cubicBezTo>
                    <a:pt x="469" y="153"/>
                    <a:pt x="472" y="144"/>
                    <a:pt x="474" y="134"/>
                  </a:cubicBezTo>
                  <a:cubicBezTo>
                    <a:pt x="470" y="132"/>
                    <a:pt x="466" y="128"/>
                    <a:pt x="464" y="126"/>
                  </a:cubicBezTo>
                  <a:cubicBezTo>
                    <a:pt x="459" y="118"/>
                    <a:pt x="462" y="99"/>
                    <a:pt x="447" y="101"/>
                  </a:cubicBezTo>
                  <a:cubicBezTo>
                    <a:pt x="456" y="77"/>
                    <a:pt x="418" y="89"/>
                    <a:pt x="411" y="103"/>
                  </a:cubicBezTo>
                  <a:close/>
                  <a:moveTo>
                    <a:pt x="386" y="94"/>
                  </a:moveTo>
                  <a:cubicBezTo>
                    <a:pt x="390" y="90"/>
                    <a:pt x="388" y="86"/>
                    <a:pt x="391" y="82"/>
                  </a:cubicBezTo>
                  <a:cubicBezTo>
                    <a:pt x="393" y="80"/>
                    <a:pt x="397" y="82"/>
                    <a:pt x="400" y="79"/>
                  </a:cubicBezTo>
                  <a:cubicBezTo>
                    <a:pt x="403" y="76"/>
                    <a:pt x="404" y="59"/>
                    <a:pt x="412" y="62"/>
                  </a:cubicBezTo>
                  <a:cubicBezTo>
                    <a:pt x="420" y="65"/>
                    <a:pt x="405" y="80"/>
                    <a:pt x="418" y="81"/>
                  </a:cubicBezTo>
                  <a:cubicBezTo>
                    <a:pt x="423" y="81"/>
                    <a:pt x="431" y="68"/>
                    <a:pt x="432" y="64"/>
                  </a:cubicBezTo>
                  <a:cubicBezTo>
                    <a:pt x="435" y="57"/>
                    <a:pt x="438" y="47"/>
                    <a:pt x="441" y="40"/>
                  </a:cubicBezTo>
                  <a:cubicBezTo>
                    <a:pt x="437" y="38"/>
                    <a:pt x="434" y="41"/>
                    <a:pt x="430" y="40"/>
                  </a:cubicBezTo>
                  <a:cubicBezTo>
                    <a:pt x="429" y="39"/>
                    <a:pt x="422" y="37"/>
                    <a:pt x="422" y="37"/>
                  </a:cubicBezTo>
                  <a:cubicBezTo>
                    <a:pt x="415" y="37"/>
                    <a:pt x="408" y="40"/>
                    <a:pt x="401" y="45"/>
                  </a:cubicBezTo>
                  <a:cubicBezTo>
                    <a:pt x="404" y="44"/>
                    <a:pt x="404" y="44"/>
                    <a:pt x="404" y="44"/>
                  </a:cubicBezTo>
                  <a:cubicBezTo>
                    <a:pt x="399" y="49"/>
                    <a:pt x="393" y="55"/>
                    <a:pt x="387" y="58"/>
                  </a:cubicBezTo>
                  <a:cubicBezTo>
                    <a:pt x="380" y="62"/>
                    <a:pt x="367" y="60"/>
                    <a:pt x="362" y="65"/>
                  </a:cubicBezTo>
                  <a:cubicBezTo>
                    <a:pt x="348" y="79"/>
                    <a:pt x="381" y="82"/>
                    <a:pt x="386" y="94"/>
                  </a:cubicBezTo>
                  <a:close/>
                  <a:moveTo>
                    <a:pt x="396" y="340"/>
                  </a:moveTo>
                  <a:cubicBezTo>
                    <a:pt x="384" y="346"/>
                    <a:pt x="361" y="323"/>
                    <a:pt x="348" y="322"/>
                  </a:cubicBezTo>
                  <a:cubicBezTo>
                    <a:pt x="336" y="321"/>
                    <a:pt x="331" y="325"/>
                    <a:pt x="329" y="331"/>
                  </a:cubicBezTo>
                  <a:cubicBezTo>
                    <a:pt x="362" y="344"/>
                    <a:pt x="421" y="351"/>
                    <a:pt x="421" y="351"/>
                  </a:cubicBezTo>
                  <a:cubicBezTo>
                    <a:pt x="421" y="351"/>
                    <a:pt x="431" y="308"/>
                    <a:pt x="446" y="247"/>
                  </a:cubicBezTo>
                  <a:cubicBezTo>
                    <a:pt x="440" y="250"/>
                    <a:pt x="434" y="255"/>
                    <a:pt x="432" y="257"/>
                  </a:cubicBezTo>
                  <a:cubicBezTo>
                    <a:pt x="429" y="257"/>
                    <a:pt x="426" y="257"/>
                    <a:pt x="422" y="257"/>
                  </a:cubicBezTo>
                  <a:cubicBezTo>
                    <a:pt x="422" y="257"/>
                    <a:pt x="422" y="257"/>
                    <a:pt x="422" y="257"/>
                  </a:cubicBezTo>
                  <a:cubicBezTo>
                    <a:pt x="422" y="247"/>
                    <a:pt x="435" y="227"/>
                    <a:pt x="413" y="230"/>
                  </a:cubicBezTo>
                  <a:cubicBezTo>
                    <a:pt x="407" y="231"/>
                    <a:pt x="399" y="244"/>
                    <a:pt x="393" y="240"/>
                  </a:cubicBezTo>
                  <a:cubicBezTo>
                    <a:pt x="387" y="236"/>
                    <a:pt x="398" y="231"/>
                    <a:pt x="400" y="228"/>
                  </a:cubicBezTo>
                  <a:cubicBezTo>
                    <a:pt x="421" y="199"/>
                    <a:pt x="377" y="219"/>
                    <a:pt x="367" y="221"/>
                  </a:cubicBezTo>
                  <a:cubicBezTo>
                    <a:pt x="359" y="222"/>
                    <a:pt x="353" y="216"/>
                    <a:pt x="350" y="228"/>
                  </a:cubicBezTo>
                  <a:cubicBezTo>
                    <a:pt x="348" y="228"/>
                    <a:pt x="347" y="229"/>
                    <a:pt x="345" y="229"/>
                  </a:cubicBezTo>
                  <a:cubicBezTo>
                    <a:pt x="343" y="243"/>
                    <a:pt x="323" y="244"/>
                    <a:pt x="332" y="261"/>
                  </a:cubicBezTo>
                  <a:cubicBezTo>
                    <a:pt x="339" y="274"/>
                    <a:pt x="356" y="270"/>
                    <a:pt x="367" y="277"/>
                  </a:cubicBezTo>
                  <a:cubicBezTo>
                    <a:pt x="354" y="279"/>
                    <a:pt x="320" y="274"/>
                    <a:pt x="328" y="295"/>
                  </a:cubicBezTo>
                  <a:cubicBezTo>
                    <a:pt x="334" y="313"/>
                    <a:pt x="358" y="309"/>
                    <a:pt x="373" y="314"/>
                  </a:cubicBezTo>
                  <a:cubicBezTo>
                    <a:pt x="380" y="317"/>
                    <a:pt x="413" y="332"/>
                    <a:pt x="396" y="340"/>
                  </a:cubicBezTo>
                  <a:close/>
                  <a:moveTo>
                    <a:pt x="268" y="228"/>
                  </a:moveTo>
                  <a:cubicBezTo>
                    <a:pt x="270" y="235"/>
                    <a:pt x="264" y="243"/>
                    <a:pt x="266" y="250"/>
                  </a:cubicBezTo>
                  <a:cubicBezTo>
                    <a:pt x="273" y="270"/>
                    <a:pt x="289" y="240"/>
                    <a:pt x="294" y="255"/>
                  </a:cubicBezTo>
                  <a:cubicBezTo>
                    <a:pt x="310" y="253"/>
                    <a:pt x="312" y="244"/>
                    <a:pt x="321" y="233"/>
                  </a:cubicBezTo>
                  <a:cubicBezTo>
                    <a:pt x="328" y="225"/>
                    <a:pt x="338" y="219"/>
                    <a:pt x="348" y="215"/>
                  </a:cubicBezTo>
                  <a:cubicBezTo>
                    <a:pt x="360" y="211"/>
                    <a:pt x="376" y="214"/>
                    <a:pt x="386" y="207"/>
                  </a:cubicBezTo>
                  <a:cubicBezTo>
                    <a:pt x="395" y="200"/>
                    <a:pt x="397" y="182"/>
                    <a:pt x="391" y="173"/>
                  </a:cubicBezTo>
                  <a:cubicBezTo>
                    <a:pt x="384" y="162"/>
                    <a:pt x="368" y="161"/>
                    <a:pt x="358" y="155"/>
                  </a:cubicBezTo>
                  <a:cubicBezTo>
                    <a:pt x="356" y="155"/>
                    <a:pt x="355" y="155"/>
                    <a:pt x="353" y="154"/>
                  </a:cubicBezTo>
                  <a:cubicBezTo>
                    <a:pt x="350" y="154"/>
                    <a:pt x="350" y="139"/>
                    <a:pt x="348" y="137"/>
                  </a:cubicBezTo>
                  <a:cubicBezTo>
                    <a:pt x="344" y="133"/>
                    <a:pt x="340" y="137"/>
                    <a:pt x="334" y="136"/>
                  </a:cubicBezTo>
                  <a:cubicBezTo>
                    <a:pt x="327" y="134"/>
                    <a:pt x="322" y="128"/>
                    <a:pt x="315" y="130"/>
                  </a:cubicBezTo>
                  <a:cubicBezTo>
                    <a:pt x="305" y="133"/>
                    <a:pt x="309" y="145"/>
                    <a:pt x="307" y="153"/>
                  </a:cubicBezTo>
                  <a:cubicBezTo>
                    <a:pt x="302" y="168"/>
                    <a:pt x="286" y="176"/>
                    <a:pt x="275" y="187"/>
                  </a:cubicBezTo>
                  <a:cubicBezTo>
                    <a:pt x="267" y="196"/>
                    <a:pt x="255" y="199"/>
                    <a:pt x="259" y="212"/>
                  </a:cubicBezTo>
                  <a:cubicBezTo>
                    <a:pt x="261" y="218"/>
                    <a:pt x="267" y="221"/>
                    <a:pt x="268" y="228"/>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1287463" y="2868613"/>
              <a:ext cx="682625" cy="1119188"/>
            </a:xfrm>
            <a:custGeom>
              <a:avLst/>
              <a:gdLst/>
              <a:ahLst/>
              <a:cxnLst>
                <a:cxn ang="0">
                  <a:pos x="307" y="60"/>
                </a:cxn>
                <a:cxn ang="0">
                  <a:pos x="200" y="503"/>
                </a:cxn>
                <a:cxn ang="0">
                  <a:pos x="86" y="473"/>
                </a:cxn>
                <a:cxn ang="0">
                  <a:pos x="97" y="413"/>
                </a:cxn>
                <a:cxn ang="0">
                  <a:pos x="81" y="408"/>
                </a:cxn>
                <a:cxn ang="0">
                  <a:pos x="45" y="324"/>
                </a:cxn>
                <a:cxn ang="0">
                  <a:pos x="37" y="304"/>
                </a:cxn>
                <a:cxn ang="0">
                  <a:pos x="18" y="217"/>
                </a:cxn>
                <a:cxn ang="0">
                  <a:pos x="113" y="0"/>
                </a:cxn>
                <a:cxn ang="0">
                  <a:pos x="307" y="60"/>
                </a:cxn>
              </a:cxnLst>
              <a:rect l="0" t="0" r="r" b="b"/>
              <a:pathLst>
                <a:path w="307" h="503">
                  <a:moveTo>
                    <a:pt x="307" y="60"/>
                  </a:moveTo>
                  <a:cubicBezTo>
                    <a:pt x="200" y="503"/>
                    <a:pt x="200" y="503"/>
                    <a:pt x="200" y="503"/>
                  </a:cubicBezTo>
                  <a:cubicBezTo>
                    <a:pt x="159" y="494"/>
                    <a:pt x="121" y="483"/>
                    <a:pt x="86" y="473"/>
                  </a:cubicBezTo>
                  <a:cubicBezTo>
                    <a:pt x="81" y="452"/>
                    <a:pt x="83" y="430"/>
                    <a:pt x="97" y="413"/>
                  </a:cubicBezTo>
                  <a:cubicBezTo>
                    <a:pt x="91" y="412"/>
                    <a:pt x="88" y="408"/>
                    <a:pt x="81" y="408"/>
                  </a:cubicBezTo>
                  <a:cubicBezTo>
                    <a:pt x="82" y="381"/>
                    <a:pt x="69" y="337"/>
                    <a:pt x="45" y="324"/>
                  </a:cubicBezTo>
                  <a:cubicBezTo>
                    <a:pt x="50" y="314"/>
                    <a:pt x="50" y="301"/>
                    <a:pt x="37" y="304"/>
                  </a:cubicBezTo>
                  <a:cubicBezTo>
                    <a:pt x="49" y="271"/>
                    <a:pt x="0" y="248"/>
                    <a:pt x="18" y="217"/>
                  </a:cubicBezTo>
                  <a:cubicBezTo>
                    <a:pt x="40" y="178"/>
                    <a:pt x="85" y="65"/>
                    <a:pt x="113" y="0"/>
                  </a:cubicBezTo>
                  <a:cubicBezTo>
                    <a:pt x="171" y="23"/>
                    <a:pt x="236" y="44"/>
                    <a:pt x="307" y="60"/>
                  </a:cubicBez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763588" y="1735138"/>
              <a:ext cx="623888" cy="1063625"/>
            </a:xfrm>
            <a:custGeom>
              <a:avLst/>
              <a:gdLst/>
              <a:ahLst/>
              <a:cxnLst>
                <a:cxn ang="0">
                  <a:pos x="279" y="446"/>
                </a:cxn>
                <a:cxn ang="0">
                  <a:pos x="276" y="462"/>
                </a:cxn>
                <a:cxn ang="0">
                  <a:pos x="276" y="478"/>
                </a:cxn>
                <a:cxn ang="0">
                  <a:pos x="19" y="302"/>
                </a:cxn>
                <a:cxn ang="0">
                  <a:pos x="19" y="302"/>
                </a:cxn>
                <a:cxn ang="0">
                  <a:pos x="18" y="292"/>
                </a:cxn>
                <a:cxn ang="0">
                  <a:pos x="6" y="288"/>
                </a:cxn>
                <a:cxn ang="0">
                  <a:pos x="0" y="281"/>
                </a:cxn>
                <a:cxn ang="0">
                  <a:pos x="251" y="0"/>
                </a:cxn>
                <a:cxn ang="0">
                  <a:pos x="278" y="66"/>
                </a:cxn>
                <a:cxn ang="0">
                  <a:pos x="250" y="113"/>
                </a:cxn>
                <a:cxn ang="0">
                  <a:pos x="256" y="138"/>
                </a:cxn>
                <a:cxn ang="0">
                  <a:pos x="244" y="180"/>
                </a:cxn>
                <a:cxn ang="0">
                  <a:pos x="249" y="187"/>
                </a:cxn>
                <a:cxn ang="0">
                  <a:pos x="260" y="194"/>
                </a:cxn>
                <a:cxn ang="0">
                  <a:pos x="241" y="217"/>
                </a:cxn>
                <a:cxn ang="0">
                  <a:pos x="234" y="240"/>
                </a:cxn>
                <a:cxn ang="0">
                  <a:pos x="248" y="258"/>
                </a:cxn>
                <a:cxn ang="0">
                  <a:pos x="245" y="281"/>
                </a:cxn>
                <a:cxn ang="0">
                  <a:pos x="246" y="299"/>
                </a:cxn>
                <a:cxn ang="0">
                  <a:pos x="234" y="310"/>
                </a:cxn>
                <a:cxn ang="0">
                  <a:pos x="236" y="331"/>
                </a:cxn>
                <a:cxn ang="0">
                  <a:pos x="219" y="363"/>
                </a:cxn>
                <a:cxn ang="0">
                  <a:pos x="238" y="358"/>
                </a:cxn>
                <a:cxn ang="0">
                  <a:pos x="239" y="407"/>
                </a:cxn>
                <a:cxn ang="0">
                  <a:pos x="272" y="437"/>
                </a:cxn>
                <a:cxn ang="0">
                  <a:pos x="279" y="446"/>
                </a:cxn>
              </a:cxnLst>
              <a:rect l="0" t="0" r="r" b="b"/>
              <a:pathLst>
                <a:path w="280" h="478">
                  <a:moveTo>
                    <a:pt x="279" y="446"/>
                  </a:moveTo>
                  <a:cubicBezTo>
                    <a:pt x="280" y="451"/>
                    <a:pt x="277" y="457"/>
                    <a:pt x="276" y="462"/>
                  </a:cubicBezTo>
                  <a:cubicBezTo>
                    <a:pt x="276" y="467"/>
                    <a:pt x="276" y="472"/>
                    <a:pt x="276" y="478"/>
                  </a:cubicBezTo>
                  <a:cubicBezTo>
                    <a:pt x="158" y="422"/>
                    <a:pt x="72" y="357"/>
                    <a:pt x="19" y="302"/>
                  </a:cubicBezTo>
                  <a:cubicBezTo>
                    <a:pt x="19" y="302"/>
                    <a:pt x="19" y="302"/>
                    <a:pt x="19" y="302"/>
                  </a:cubicBezTo>
                  <a:cubicBezTo>
                    <a:pt x="19" y="300"/>
                    <a:pt x="20" y="293"/>
                    <a:pt x="18" y="292"/>
                  </a:cubicBezTo>
                  <a:cubicBezTo>
                    <a:pt x="14" y="291"/>
                    <a:pt x="10" y="289"/>
                    <a:pt x="6" y="288"/>
                  </a:cubicBezTo>
                  <a:cubicBezTo>
                    <a:pt x="4" y="286"/>
                    <a:pt x="2" y="283"/>
                    <a:pt x="0" y="281"/>
                  </a:cubicBezTo>
                  <a:cubicBezTo>
                    <a:pt x="36" y="247"/>
                    <a:pt x="217" y="35"/>
                    <a:pt x="251" y="0"/>
                  </a:cubicBezTo>
                  <a:cubicBezTo>
                    <a:pt x="258" y="23"/>
                    <a:pt x="267" y="49"/>
                    <a:pt x="278" y="66"/>
                  </a:cubicBezTo>
                  <a:cubicBezTo>
                    <a:pt x="270" y="79"/>
                    <a:pt x="249" y="98"/>
                    <a:pt x="250" y="113"/>
                  </a:cubicBezTo>
                  <a:cubicBezTo>
                    <a:pt x="213" y="121"/>
                    <a:pt x="252" y="134"/>
                    <a:pt x="256" y="138"/>
                  </a:cubicBezTo>
                  <a:cubicBezTo>
                    <a:pt x="267" y="152"/>
                    <a:pt x="256" y="166"/>
                    <a:pt x="244" y="180"/>
                  </a:cubicBezTo>
                  <a:cubicBezTo>
                    <a:pt x="246" y="182"/>
                    <a:pt x="247" y="185"/>
                    <a:pt x="249" y="187"/>
                  </a:cubicBezTo>
                  <a:cubicBezTo>
                    <a:pt x="253" y="188"/>
                    <a:pt x="255" y="192"/>
                    <a:pt x="260" y="194"/>
                  </a:cubicBezTo>
                  <a:cubicBezTo>
                    <a:pt x="258" y="209"/>
                    <a:pt x="247" y="207"/>
                    <a:pt x="241" y="217"/>
                  </a:cubicBezTo>
                  <a:cubicBezTo>
                    <a:pt x="238" y="223"/>
                    <a:pt x="233" y="233"/>
                    <a:pt x="234" y="240"/>
                  </a:cubicBezTo>
                  <a:cubicBezTo>
                    <a:pt x="234" y="252"/>
                    <a:pt x="242" y="249"/>
                    <a:pt x="248" y="258"/>
                  </a:cubicBezTo>
                  <a:cubicBezTo>
                    <a:pt x="246" y="269"/>
                    <a:pt x="244" y="272"/>
                    <a:pt x="245" y="281"/>
                  </a:cubicBezTo>
                  <a:cubicBezTo>
                    <a:pt x="246" y="288"/>
                    <a:pt x="250" y="292"/>
                    <a:pt x="246" y="299"/>
                  </a:cubicBezTo>
                  <a:cubicBezTo>
                    <a:pt x="244" y="304"/>
                    <a:pt x="236" y="305"/>
                    <a:pt x="234" y="310"/>
                  </a:cubicBezTo>
                  <a:cubicBezTo>
                    <a:pt x="231" y="316"/>
                    <a:pt x="236" y="325"/>
                    <a:pt x="236" y="331"/>
                  </a:cubicBezTo>
                  <a:cubicBezTo>
                    <a:pt x="235" y="346"/>
                    <a:pt x="224" y="351"/>
                    <a:pt x="219" y="363"/>
                  </a:cubicBezTo>
                  <a:cubicBezTo>
                    <a:pt x="225" y="365"/>
                    <a:pt x="232" y="360"/>
                    <a:pt x="238" y="358"/>
                  </a:cubicBezTo>
                  <a:cubicBezTo>
                    <a:pt x="248" y="373"/>
                    <a:pt x="237" y="390"/>
                    <a:pt x="239" y="407"/>
                  </a:cubicBezTo>
                  <a:cubicBezTo>
                    <a:pt x="242" y="426"/>
                    <a:pt x="257" y="429"/>
                    <a:pt x="272" y="437"/>
                  </a:cubicBezTo>
                  <a:cubicBezTo>
                    <a:pt x="278" y="440"/>
                    <a:pt x="278" y="436"/>
                    <a:pt x="279" y="446"/>
                  </a:cubicBezTo>
                  <a:close/>
                </a:path>
              </a:pathLst>
            </a:custGeom>
            <a:solidFill>
              <a:schemeClr val="accent2"/>
            </a:solidFill>
            <a:ln w="3175">
              <a:solidFill>
                <a:schemeClr val="bg1">
                  <a:lumMod val="50000"/>
                </a:schemeClr>
              </a:solidFill>
              <a:round/>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noEditPoints="1"/>
            </p:cNvSpPr>
            <p:nvPr/>
          </p:nvSpPr>
          <p:spPr bwMode="auto">
            <a:xfrm>
              <a:off x="762000" y="2408238"/>
              <a:ext cx="776288" cy="1512888"/>
            </a:xfrm>
            <a:custGeom>
              <a:avLst/>
              <a:gdLst/>
              <a:ahLst/>
              <a:cxnLst>
                <a:cxn ang="0">
                  <a:pos x="281" y="531"/>
                </a:cxn>
                <a:cxn ang="0">
                  <a:pos x="254" y="424"/>
                </a:cxn>
                <a:cxn ang="0">
                  <a:pos x="277" y="176"/>
                </a:cxn>
                <a:cxn ang="0">
                  <a:pos x="21" y="41"/>
                </a:cxn>
                <a:cxn ang="0">
                  <a:pos x="23" y="66"/>
                </a:cxn>
                <a:cxn ang="0">
                  <a:pos x="42" y="68"/>
                </a:cxn>
                <a:cxn ang="0">
                  <a:pos x="53" y="60"/>
                </a:cxn>
                <a:cxn ang="0">
                  <a:pos x="73" y="77"/>
                </a:cxn>
                <a:cxn ang="0">
                  <a:pos x="70" y="98"/>
                </a:cxn>
                <a:cxn ang="0">
                  <a:pos x="75" y="131"/>
                </a:cxn>
                <a:cxn ang="0">
                  <a:pos x="68" y="146"/>
                </a:cxn>
                <a:cxn ang="0">
                  <a:pos x="68" y="183"/>
                </a:cxn>
                <a:cxn ang="0">
                  <a:pos x="65" y="190"/>
                </a:cxn>
                <a:cxn ang="0">
                  <a:pos x="66" y="215"/>
                </a:cxn>
                <a:cxn ang="0">
                  <a:pos x="70" y="274"/>
                </a:cxn>
                <a:cxn ang="0">
                  <a:pos x="41" y="349"/>
                </a:cxn>
                <a:cxn ang="0">
                  <a:pos x="53" y="358"/>
                </a:cxn>
                <a:cxn ang="0">
                  <a:pos x="48" y="383"/>
                </a:cxn>
                <a:cxn ang="0">
                  <a:pos x="45" y="406"/>
                </a:cxn>
                <a:cxn ang="0">
                  <a:pos x="50" y="427"/>
                </a:cxn>
                <a:cxn ang="0">
                  <a:pos x="31" y="456"/>
                </a:cxn>
                <a:cxn ang="0">
                  <a:pos x="56" y="490"/>
                </a:cxn>
                <a:cxn ang="0">
                  <a:pos x="68" y="507"/>
                </a:cxn>
                <a:cxn ang="0">
                  <a:pos x="77" y="538"/>
                </a:cxn>
                <a:cxn ang="0">
                  <a:pos x="96" y="578"/>
                </a:cxn>
                <a:cxn ang="0">
                  <a:pos x="322" y="680"/>
                </a:cxn>
                <a:cxn ang="0">
                  <a:pos x="317" y="615"/>
                </a:cxn>
                <a:cxn ang="0">
                  <a:pos x="59" y="513"/>
                </a:cxn>
                <a:cxn ang="0">
                  <a:pos x="17" y="463"/>
                </a:cxn>
                <a:cxn ang="0">
                  <a:pos x="20" y="507"/>
                </a:cxn>
                <a:cxn ang="0">
                  <a:pos x="25" y="533"/>
                </a:cxn>
                <a:cxn ang="0">
                  <a:pos x="50" y="586"/>
                </a:cxn>
                <a:cxn ang="0">
                  <a:pos x="80" y="587"/>
                </a:cxn>
              </a:cxnLst>
              <a:rect l="0" t="0" r="r" b="b"/>
              <a:pathLst>
                <a:path w="349" h="680">
                  <a:moveTo>
                    <a:pt x="317" y="615"/>
                  </a:moveTo>
                  <a:cubicBezTo>
                    <a:pt x="318" y="588"/>
                    <a:pt x="305" y="544"/>
                    <a:pt x="281" y="531"/>
                  </a:cubicBezTo>
                  <a:cubicBezTo>
                    <a:pt x="286" y="521"/>
                    <a:pt x="286" y="508"/>
                    <a:pt x="273" y="511"/>
                  </a:cubicBezTo>
                  <a:cubicBezTo>
                    <a:pt x="285" y="478"/>
                    <a:pt x="236" y="455"/>
                    <a:pt x="254" y="424"/>
                  </a:cubicBezTo>
                  <a:cubicBezTo>
                    <a:pt x="276" y="385"/>
                    <a:pt x="321" y="272"/>
                    <a:pt x="349" y="207"/>
                  </a:cubicBezTo>
                  <a:cubicBezTo>
                    <a:pt x="324" y="197"/>
                    <a:pt x="300" y="186"/>
                    <a:pt x="277" y="176"/>
                  </a:cubicBezTo>
                  <a:cubicBezTo>
                    <a:pt x="159" y="120"/>
                    <a:pt x="73" y="55"/>
                    <a:pt x="20" y="0"/>
                  </a:cubicBezTo>
                  <a:cubicBezTo>
                    <a:pt x="21" y="14"/>
                    <a:pt x="21" y="27"/>
                    <a:pt x="21" y="41"/>
                  </a:cubicBezTo>
                  <a:cubicBezTo>
                    <a:pt x="21" y="47"/>
                    <a:pt x="21" y="54"/>
                    <a:pt x="21" y="60"/>
                  </a:cubicBezTo>
                  <a:cubicBezTo>
                    <a:pt x="21" y="64"/>
                    <a:pt x="22" y="66"/>
                    <a:pt x="23" y="66"/>
                  </a:cubicBezTo>
                  <a:cubicBezTo>
                    <a:pt x="25" y="67"/>
                    <a:pt x="28" y="66"/>
                    <a:pt x="32" y="67"/>
                  </a:cubicBezTo>
                  <a:cubicBezTo>
                    <a:pt x="36" y="68"/>
                    <a:pt x="40" y="75"/>
                    <a:pt x="42" y="68"/>
                  </a:cubicBezTo>
                  <a:cubicBezTo>
                    <a:pt x="45" y="68"/>
                    <a:pt x="46" y="65"/>
                    <a:pt x="48" y="63"/>
                  </a:cubicBezTo>
                  <a:cubicBezTo>
                    <a:pt x="51" y="59"/>
                    <a:pt x="49" y="60"/>
                    <a:pt x="53" y="60"/>
                  </a:cubicBezTo>
                  <a:cubicBezTo>
                    <a:pt x="58" y="59"/>
                    <a:pt x="63" y="62"/>
                    <a:pt x="68" y="59"/>
                  </a:cubicBezTo>
                  <a:cubicBezTo>
                    <a:pt x="72" y="61"/>
                    <a:pt x="74" y="72"/>
                    <a:pt x="73" y="77"/>
                  </a:cubicBezTo>
                  <a:cubicBezTo>
                    <a:pt x="72" y="77"/>
                    <a:pt x="72" y="77"/>
                    <a:pt x="72" y="77"/>
                  </a:cubicBezTo>
                  <a:cubicBezTo>
                    <a:pt x="69" y="82"/>
                    <a:pt x="70" y="92"/>
                    <a:pt x="70" y="98"/>
                  </a:cubicBezTo>
                  <a:cubicBezTo>
                    <a:pt x="69" y="101"/>
                    <a:pt x="69" y="105"/>
                    <a:pt x="70" y="108"/>
                  </a:cubicBezTo>
                  <a:cubicBezTo>
                    <a:pt x="73" y="117"/>
                    <a:pt x="76" y="121"/>
                    <a:pt x="75" y="131"/>
                  </a:cubicBezTo>
                  <a:cubicBezTo>
                    <a:pt x="74" y="134"/>
                    <a:pt x="74" y="137"/>
                    <a:pt x="72" y="140"/>
                  </a:cubicBezTo>
                  <a:cubicBezTo>
                    <a:pt x="71" y="143"/>
                    <a:pt x="68" y="143"/>
                    <a:pt x="68" y="146"/>
                  </a:cubicBezTo>
                  <a:cubicBezTo>
                    <a:pt x="67" y="151"/>
                    <a:pt x="71" y="159"/>
                    <a:pt x="71" y="164"/>
                  </a:cubicBezTo>
                  <a:cubicBezTo>
                    <a:pt x="72" y="171"/>
                    <a:pt x="72" y="177"/>
                    <a:pt x="68" y="183"/>
                  </a:cubicBezTo>
                  <a:cubicBezTo>
                    <a:pt x="68" y="184"/>
                    <a:pt x="65" y="185"/>
                    <a:pt x="65" y="186"/>
                  </a:cubicBezTo>
                  <a:cubicBezTo>
                    <a:pt x="65" y="187"/>
                    <a:pt x="66" y="189"/>
                    <a:pt x="65" y="190"/>
                  </a:cubicBezTo>
                  <a:cubicBezTo>
                    <a:pt x="65" y="193"/>
                    <a:pt x="67" y="195"/>
                    <a:pt x="61" y="196"/>
                  </a:cubicBezTo>
                  <a:cubicBezTo>
                    <a:pt x="59" y="201"/>
                    <a:pt x="63" y="210"/>
                    <a:pt x="66" y="215"/>
                  </a:cubicBezTo>
                  <a:cubicBezTo>
                    <a:pt x="71" y="223"/>
                    <a:pt x="76" y="232"/>
                    <a:pt x="80" y="240"/>
                  </a:cubicBezTo>
                  <a:cubicBezTo>
                    <a:pt x="87" y="253"/>
                    <a:pt x="76" y="264"/>
                    <a:pt x="70" y="274"/>
                  </a:cubicBezTo>
                  <a:cubicBezTo>
                    <a:pt x="62" y="289"/>
                    <a:pt x="46" y="297"/>
                    <a:pt x="42" y="314"/>
                  </a:cubicBezTo>
                  <a:cubicBezTo>
                    <a:pt x="40" y="321"/>
                    <a:pt x="31" y="344"/>
                    <a:pt x="41" y="349"/>
                  </a:cubicBezTo>
                  <a:cubicBezTo>
                    <a:pt x="45" y="351"/>
                    <a:pt x="50" y="345"/>
                    <a:pt x="54" y="344"/>
                  </a:cubicBezTo>
                  <a:cubicBezTo>
                    <a:pt x="70" y="341"/>
                    <a:pt x="56" y="354"/>
                    <a:pt x="53" y="358"/>
                  </a:cubicBezTo>
                  <a:cubicBezTo>
                    <a:pt x="50" y="362"/>
                    <a:pt x="50" y="365"/>
                    <a:pt x="50" y="370"/>
                  </a:cubicBezTo>
                  <a:cubicBezTo>
                    <a:pt x="50" y="374"/>
                    <a:pt x="48" y="379"/>
                    <a:pt x="48" y="383"/>
                  </a:cubicBezTo>
                  <a:cubicBezTo>
                    <a:pt x="48" y="388"/>
                    <a:pt x="50" y="391"/>
                    <a:pt x="48" y="395"/>
                  </a:cubicBezTo>
                  <a:cubicBezTo>
                    <a:pt x="45" y="400"/>
                    <a:pt x="42" y="400"/>
                    <a:pt x="45" y="406"/>
                  </a:cubicBezTo>
                  <a:cubicBezTo>
                    <a:pt x="50" y="413"/>
                    <a:pt x="60" y="413"/>
                    <a:pt x="68" y="414"/>
                  </a:cubicBezTo>
                  <a:cubicBezTo>
                    <a:pt x="67" y="423"/>
                    <a:pt x="57" y="425"/>
                    <a:pt x="50" y="427"/>
                  </a:cubicBezTo>
                  <a:cubicBezTo>
                    <a:pt x="41" y="431"/>
                    <a:pt x="38" y="438"/>
                    <a:pt x="34" y="446"/>
                  </a:cubicBezTo>
                  <a:cubicBezTo>
                    <a:pt x="33" y="448"/>
                    <a:pt x="32" y="454"/>
                    <a:pt x="31" y="456"/>
                  </a:cubicBezTo>
                  <a:cubicBezTo>
                    <a:pt x="30" y="460"/>
                    <a:pt x="33" y="469"/>
                    <a:pt x="36" y="473"/>
                  </a:cubicBezTo>
                  <a:cubicBezTo>
                    <a:pt x="45" y="473"/>
                    <a:pt x="56" y="480"/>
                    <a:pt x="56" y="490"/>
                  </a:cubicBezTo>
                  <a:cubicBezTo>
                    <a:pt x="55" y="495"/>
                    <a:pt x="53" y="495"/>
                    <a:pt x="57" y="500"/>
                  </a:cubicBezTo>
                  <a:cubicBezTo>
                    <a:pt x="60" y="503"/>
                    <a:pt x="65" y="504"/>
                    <a:pt x="68" y="507"/>
                  </a:cubicBezTo>
                  <a:cubicBezTo>
                    <a:pt x="74" y="512"/>
                    <a:pt x="84" y="519"/>
                    <a:pt x="81" y="527"/>
                  </a:cubicBezTo>
                  <a:cubicBezTo>
                    <a:pt x="80" y="531"/>
                    <a:pt x="77" y="533"/>
                    <a:pt x="77" y="538"/>
                  </a:cubicBezTo>
                  <a:cubicBezTo>
                    <a:pt x="77" y="543"/>
                    <a:pt x="79" y="545"/>
                    <a:pt x="82" y="549"/>
                  </a:cubicBezTo>
                  <a:cubicBezTo>
                    <a:pt x="89" y="556"/>
                    <a:pt x="92" y="568"/>
                    <a:pt x="96" y="578"/>
                  </a:cubicBezTo>
                  <a:cubicBezTo>
                    <a:pt x="101" y="587"/>
                    <a:pt x="97" y="590"/>
                    <a:pt x="106" y="596"/>
                  </a:cubicBezTo>
                  <a:cubicBezTo>
                    <a:pt x="112" y="599"/>
                    <a:pt x="193" y="640"/>
                    <a:pt x="322" y="680"/>
                  </a:cubicBezTo>
                  <a:cubicBezTo>
                    <a:pt x="317" y="659"/>
                    <a:pt x="319" y="637"/>
                    <a:pt x="333" y="620"/>
                  </a:cubicBezTo>
                  <a:cubicBezTo>
                    <a:pt x="327" y="619"/>
                    <a:pt x="324" y="615"/>
                    <a:pt x="317" y="615"/>
                  </a:cubicBezTo>
                  <a:close/>
                  <a:moveTo>
                    <a:pt x="65" y="548"/>
                  </a:moveTo>
                  <a:cubicBezTo>
                    <a:pt x="61" y="536"/>
                    <a:pt x="65" y="524"/>
                    <a:pt x="59" y="513"/>
                  </a:cubicBezTo>
                  <a:cubicBezTo>
                    <a:pt x="53" y="503"/>
                    <a:pt x="42" y="497"/>
                    <a:pt x="35" y="488"/>
                  </a:cubicBezTo>
                  <a:cubicBezTo>
                    <a:pt x="29" y="481"/>
                    <a:pt x="28" y="466"/>
                    <a:pt x="17" y="463"/>
                  </a:cubicBezTo>
                  <a:cubicBezTo>
                    <a:pt x="2" y="458"/>
                    <a:pt x="11" y="476"/>
                    <a:pt x="15" y="482"/>
                  </a:cubicBezTo>
                  <a:cubicBezTo>
                    <a:pt x="0" y="486"/>
                    <a:pt x="15" y="502"/>
                    <a:pt x="20" y="507"/>
                  </a:cubicBezTo>
                  <a:cubicBezTo>
                    <a:pt x="23" y="511"/>
                    <a:pt x="28" y="514"/>
                    <a:pt x="29" y="520"/>
                  </a:cubicBezTo>
                  <a:cubicBezTo>
                    <a:pt x="30" y="526"/>
                    <a:pt x="25" y="527"/>
                    <a:pt x="25" y="533"/>
                  </a:cubicBezTo>
                  <a:cubicBezTo>
                    <a:pt x="24" y="544"/>
                    <a:pt x="35" y="548"/>
                    <a:pt x="41" y="556"/>
                  </a:cubicBezTo>
                  <a:cubicBezTo>
                    <a:pt x="48" y="565"/>
                    <a:pt x="43" y="576"/>
                    <a:pt x="50" y="586"/>
                  </a:cubicBezTo>
                  <a:cubicBezTo>
                    <a:pt x="55" y="594"/>
                    <a:pt x="67" y="607"/>
                    <a:pt x="75" y="612"/>
                  </a:cubicBezTo>
                  <a:cubicBezTo>
                    <a:pt x="82" y="616"/>
                    <a:pt x="80" y="589"/>
                    <a:pt x="80" y="587"/>
                  </a:cubicBezTo>
                  <a:cubicBezTo>
                    <a:pt x="79" y="571"/>
                    <a:pt x="71" y="563"/>
                    <a:pt x="65" y="548"/>
                  </a:cubicBezTo>
                  <a:close/>
                </a:path>
              </a:pathLst>
            </a:custGeom>
            <a:solidFill>
              <a:schemeClr val="accent1"/>
            </a:solidFill>
            <a:ln w="3175">
              <a:solidFill>
                <a:schemeClr val="bg1">
                  <a:lumMod val="50000"/>
                </a:schemeClr>
              </a:solidFill>
              <a:round/>
              <a:headEnd/>
              <a:tailEnd/>
            </a:ln>
            <a:effectLst/>
          </p:spPr>
          <p:txBody>
            <a:bodyPr vert="horz" wrap="square" lIns="68580" tIns="34290" rIns="68580" bIns="34290" numCol="1" anchor="t" anchorCtr="0" compatLnSpc="1">
              <a:prstTxWarp prst="textNoShape">
                <a:avLst/>
              </a:prstTxWarp>
            </a:bodyPr>
            <a:lstStyle/>
            <a:p>
              <a:endParaRPr lang="en-US" sz="1350"/>
            </a:p>
          </p:txBody>
        </p:sp>
      </p:grpSp>
      <p:sp>
        <p:nvSpPr>
          <p:cNvPr id="72" name="TextBox 71"/>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73" name="TextBox 72"/>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74" name="TextBox 73"/>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75" name="Rounded Rectangle 74"/>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76" name="Rectangle 75"/>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77" name="Rectangle 76"/>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78" name="Rectangle 77"/>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79" name="Rectangle 78"/>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80" name="Group 79"/>
          <p:cNvGrpSpPr/>
          <p:nvPr/>
        </p:nvGrpSpPr>
        <p:grpSpPr>
          <a:xfrm flipH="1">
            <a:off x="386022" y="3497947"/>
            <a:ext cx="3209834" cy="82442"/>
            <a:chOff x="405482" y="2771139"/>
            <a:chExt cx="4006169" cy="96920"/>
          </a:xfrm>
        </p:grpSpPr>
        <p:sp>
          <p:nvSpPr>
            <p:cNvPr id="81"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2"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3"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4"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5"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6"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7"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9"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0"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91" name="Group 90"/>
          <p:cNvGrpSpPr/>
          <p:nvPr/>
        </p:nvGrpSpPr>
        <p:grpSpPr>
          <a:xfrm flipH="1">
            <a:off x="386022" y="3992102"/>
            <a:ext cx="3209834" cy="82442"/>
            <a:chOff x="405482" y="2771139"/>
            <a:chExt cx="4006169" cy="96920"/>
          </a:xfrm>
        </p:grpSpPr>
        <p:sp>
          <p:nvSpPr>
            <p:cNvPr id="92"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02" name="Group 101"/>
          <p:cNvGrpSpPr/>
          <p:nvPr/>
        </p:nvGrpSpPr>
        <p:grpSpPr>
          <a:xfrm flipH="1">
            <a:off x="386022" y="4486257"/>
            <a:ext cx="3209834" cy="82442"/>
            <a:chOff x="405482" y="2771139"/>
            <a:chExt cx="4006169" cy="96920"/>
          </a:xfrm>
        </p:grpSpPr>
        <p:sp>
          <p:nvSpPr>
            <p:cNvPr id="103"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4"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5"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6"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8"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9"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0"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1"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2"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13" name="Rectangle 112"/>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14" name="Rectangle 113"/>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29" name="Group 128"/>
          <p:cNvGrpSpPr/>
          <p:nvPr/>
        </p:nvGrpSpPr>
        <p:grpSpPr>
          <a:xfrm>
            <a:off x="4400629" y="4338358"/>
            <a:ext cx="220818" cy="220818"/>
            <a:chOff x="5066496" y="747310"/>
            <a:chExt cx="3648880" cy="3648880"/>
          </a:xfrm>
        </p:grpSpPr>
        <p:sp>
          <p:nvSpPr>
            <p:cNvPr id="130" name="Oval 129"/>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1" name="Oval 130"/>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2" name="Oval 131"/>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33" name="Rectangle 132"/>
          <p:cNvSpPr/>
          <p:nvPr/>
        </p:nvSpPr>
        <p:spPr>
          <a:xfrm flipH="1">
            <a:off x="469806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134" name="Group 133"/>
          <p:cNvGrpSpPr/>
          <p:nvPr/>
        </p:nvGrpSpPr>
        <p:grpSpPr>
          <a:xfrm>
            <a:off x="7586244" y="4338358"/>
            <a:ext cx="220818" cy="220818"/>
            <a:chOff x="5066496" y="747310"/>
            <a:chExt cx="3648880" cy="3648880"/>
          </a:xfrm>
        </p:grpSpPr>
        <p:sp>
          <p:nvSpPr>
            <p:cNvPr id="135" name="Oval 134"/>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6" name="Oval 135"/>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7" name="Oval 136"/>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38" name="Rectangle 137"/>
          <p:cNvSpPr/>
          <p:nvPr/>
        </p:nvSpPr>
        <p:spPr>
          <a:xfrm flipH="1">
            <a:off x="7883676"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139" name="Group 138"/>
          <p:cNvGrpSpPr/>
          <p:nvPr/>
        </p:nvGrpSpPr>
        <p:grpSpPr>
          <a:xfrm>
            <a:off x="5983513" y="4334821"/>
            <a:ext cx="220818" cy="220818"/>
            <a:chOff x="5066496" y="747310"/>
            <a:chExt cx="3648880" cy="3648880"/>
          </a:xfrm>
        </p:grpSpPr>
        <p:sp>
          <p:nvSpPr>
            <p:cNvPr id="140" name="Oval 139"/>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1" name="Oval 140"/>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2" name="Oval 141"/>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43" name="Rectangle 142"/>
          <p:cNvSpPr/>
          <p:nvPr/>
        </p:nvSpPr>
        <p:spPr>
          <a:xfrm flipH="1">
            <a:off x="628227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spTree>
    <p:extLst>
      <p:ext uri="{BB962C8B-B14F-4D97-AF65-F5344CB8AC3E}">
        <p14:creationId xmlns:p14="http://schemas.microsoft.com/office/powerpoint/2010/main" val="2386683853"/>
      </p:ext>
    </p:extLst>
  </p:cSld>
  <p:clrMapOvr>
    <a:masterClrMapping/>
  </p:clrMapOvr>
  <p:transition spd="slow">
    <p:push dir="u"/>
  </p:transition>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Germany Map</a:t>
            </a:r>
            <a:endParaRPr lang="en-US" dirty="0"/>
          </a:p>
        </p:txBody>
      </p:sp>
      <p:grpSp>
        <p:nvGrpSpPr>
          <p:cNvPr id="4" name="Group 128"/>
          <p:cNvGrpSpPr/>
          <p:nvPr/>
        </p:nvGrpSpPr>
        <p:grpSpPr>
          <a:xfrm>
            <a:off x="5334000" y="578549"/>
            <a:ext cx="3198514" cy="4344744"/>
            <a:chOff x="650876" y="703263"/>
            <a:chExt cx="3065462" cy="4164013"/>
          </a:xfrm>
          <a:solidFill>
            <a:schemeClr val="bg1">
              <a:lumMod val="95000"/>
            </a:schemeClr>
          </a:solidFill>
          <a:effectLst/>
        </p:grpSpPr>
        <p:sp>
          <p:nvSpPr>
            <p:cNvPr id="5" name="Freeform 5"/>
            <p:cNvSpPr>
              <a:spLocks noEditPoints="1"/>
            </p:cNvSpPr>
            <p:nvPr/>
          </p:nvSpPr>
          <p:spPr bwMode="auto">
            <a:xfrm>
              <a:off x="2449513" y="1497013"/>
              <a:ext cx="1165225" cy="1171575"/>
            </a:xfrm>
            <a:custGeom>
              <a:avLst/>
              <a:gdLst/>
              <a:ahLst/>
              <a:cxnLst>
                <a:cxn ang="0">
                  <a:pos x="603" y="568"/>
                </a:cxn>
                <a:cxn ang="0">
                  <a:pos x="558" y="590"/>
                </a:cxn>
                <a:cxn ang="0">
                  <a:pos x="515" y="598"/>
                </a:cxn>
                <a:cxn ang="0">
                  <a:pos x="493" y="628"/>
                </a:cxn>
                <a:cxn ang="0">
                  <a:pos x="433" y="636"/>
                </a:cxn>
                <a:cxn ang="0">
                  <a:pos x="401" y="620"/>
                </a:cxn>
                <a:cxn ang="0">
                  <a:pos x="369" y="631"/>
                </a:cxn>
                <a:cxn ang="0">
                  <a:pos x="354" y="612"/>
                </a:cxn>
                <a:cxn ang="0">
                  <a:pos x="348" y="573"/>
                </a:cxn>
                <a:cxn ang="0">
                  <a:pos x="347" y="546"/>
                </a:cxn>
                <a:cxn ang="0">
                  <a:pos x="345" y="495"/>
                </a:cxn>
                <a:cxn ang="0">
                  <a:pos x="311" y="482"/>
                </a:cxn>
                <a:cxn ang="0">
                  <a:pos x="277" y="470"/>
                </a:cxn>
                <a:cxn ang="0">
                  <a:pos x="236" y="460"/>
                </a:cxn>
                <a:cxn ang="0">
                  <a:pos x="181" y="425"/>
                </a:cxn>
                <a:cxn ang="0">
                  <a:pos x="185" y="357"/>
                </a:cxn>
                <a:cxn ang="0">
                  <a:pos x="187" y="313"/>
                </a:cxn>
                <a:cxn ang="0">
                  <a:pos x="164" y="309"/>
                </a:cxn>
                <a:cxn ang="0">
                  <a:pos x="163" y="277"/>
                </a:cxn>
                <a:cxn ang="0">
                  <a:pos x="171" y="231"/>
                </a:cxn>
                <a:cxn ang="0">
                  <a:pos x="150" y="208"/>
                </a:cxn>
                <a:cxn ang="0">
                  <a:pos x="116" y="202"/>
                </a:cxn>
                <a:cxn ang="0">
                  <a:pos x="89" y="178"/>
                </a:cxn>
                <a:cxn ang="0">
                  <a:pos x="62" y="160"/>
                </a:cxn>
                <a:cxn ang="0">
                  <a:pos x="15" y="157"/>
                </a:cxn>
                <a:cxn ang="0">
                  <a:pos x="23" y="135"/>
                </a:cxn>
                <a:cxn ang="0">
                  <a:pos x="50" y="111"/>
                </a:cxn>
                <a:cxn ang="0">
                  <a:pos x="87" y="106"/>
                </a:cxn>
                <a:cxn ang="0">
                  <a:pos x="126" y="86"/>
                </a:cxn>
                <a:cxn ang="0">
                  <a:pos x="148" y="70"/>
                </a:cxn>
                <a:cxn ang="0">
                  <a:pos x="183" y="78"/>
                </a:cxn>
                <a:cxn ang="0">
                  <a:pos x="232" y="96"/>
                </a:cxn>
                <a:cxn ang="0">
                  <a:pos x="274" y="114"/>
                </a:cxn>
                <a:cxn ang="0">
                  <a:pos x="307" y="114"/>
                </a:cxn>
                <a:cxn ang="0">
                  <a:pos x="338" y="102"/>
                </a:cxn>
                <a:cxn ang="0">
                  <a:pos x="369" y="96"/>
                </a:cxn>
                <a:cxn ang="0">
                  <a:pos x="387" y="75"/>
                </a:cxn>
                <a:cxn ang="0">
                  <a:pos x="392" y="47"/>
                </a:cxn>
                <a:cxn ang="0">
                  <a:pos x="439" y="19"/>
                </a:cxn>
                <a:cxn ang="0">
                  <a:pos x="450" y="16"/>
                </a:cxn>
                <a:cxn ang="0">
                  <a:pos x="483" y="41"/>
                </a:cxn>
                <a:cxn ang="0">
                  <a:pos x="503" y="69"/>
                </a:cxn>
                <a:cxn ang="0">
                  <a:pos x="521" y="79"/>
                </a:cxn>
                <a:cxn ang="0">
                  <a:pos x="548" y="91"/>
                </a:cxn>
                <a:cxn ang="0">
                  <a:pos x="508" y="188"/>
                </a:cxn>
                <a:cxn ang="0">
                  <a:pos x="566" y="255"/>
                </a:cxn>
                <a:cxn ang="0">
                  <a:pos x="594" y="308"/>
                </a:cxn>
                <a:cxn ang="0">
                  <a:pos x="613" y="388"/>
                </a:cxn>
                <a:cxn ang="0">
                  <a:pos x="622" y="438"/>
                </a:cxn>
                <a:cxn ang="0">
                  <a:pos x="612" y="506"/>
                </a:cxn>
                <a:cxn ang="0">
                  <a:pos x="435" y="319"/>
                </a:cxn>
                <a:cxn ang="0">
                  <a:pos x="423" y="300"/>
                </a:cxn>
                <a:cxn ang="0">
                  <a:pos x="394" y="273"/>
                </a:cxn>
                <a:cxn ang="0">
                  <a:pos x="383" y="272"/>
                </a:cxn>
                <a:cxn ang="0">
                  <a:pos x="353" y="268"/>
                </a:cxn>
                <a:cxn ang="0">
                  <a:pos x="335" y="288"/>
                </a:cxn>
                <a:cxn ang="0">
                  <a:pos x="330" y="321"/>
                </a:cxn>
                <a:cxn ang="0">
                  <a:pos x="360" y="338"/>
                </a:cxn>
                <a:cxn ang="0">
                  <a:pos x="396" y="337"/>
                </a:cxn>
                <a:cxn ang="0">
                  <a:pos x="429" y="347"/>
                </a:cxn>
              </a:cxnLst>
              <a:rect l="0" t="0" r="r" b="b"/>
              <a:pathLst>
                <a:path w="635" h="639">
                  <a:moveTo>
                    <a:pt x="633" y="541"/>
                  </a:moveTo>
                  <a:cubicBezTo>
                    <a:pt x="634" y="544"/>
                    <a:pt x="635" y="551"/>
                    <a:pt x="634" y="555"/>
                  </a:cubicBezTo>
                  <a:cubicBezTo>
                    <a:pt x="634" y="556"/>
                    <a:pt x="634" y="559"/>
                    <a:pt x="633" y="560"/>
                  </a:cubicBezTo>
                  <a:cubicBezTo>
                    <a:pt x="633" y="561"/>
                    <a:pt x="630" y="563"/>
                    <a:pt x="629" y="564"/>
                  </a:cubicBezTo>
                  <a:cubicBezTo>
                    <a:pt x="629" y="565"/>
                    <a:pt x="627" y="566"/>
                    <a:pt x="627" y="567"/>
                  </a:cubicBezTo>
                  <a:cubicBezTo>
                    <a:pt x="626" y="568"/>
                    <a:pt x="625" y="570"/>
                    <a:pt x="625" y="571"/>
                  </a:cubicBezTo>
                  <a:cubicBezTo>
                    <a:pt x="621" y="571"/>
                    <a:pt x="621" y="571"/>
                    <a:pt x="621" y="571"/>
                  </a:cubicBezTo>
                  <a:cubicBezTo>
                    <a:pt x="618" y="571"/>
                    <a:pt x="618" y="571"/>
                    <a:pt x="618" y="571"/>
                  </a:cubicBezTo>
                  <a:cubicBezTo>
                    <a:pt x="613" y="574"/>
                    <a:pt x="613" y="574"/>
                    <a:pt x="613" y="574"/>
                  </a:cubicBezTo>
                  <a:cubicBezTo>
                    <a:pt x="608" y="573"/>
                    <a:pt x="608" y="573"/>
                    <a:pt x="608" y="573"/>
                  </a:cubicBezTo>
                  <a:cubicBezTo>
                    <a:pt x="607" y="570"/>
                    <a:pt x="607" y="570"/>
                    <a:pt x="607" y="570"/>
                  </a:cubicBezTo>
                  <a:cubicBezTo>
                    <a:pt x="603" y="568"/>
                    <a:pt x="603" y="568"/>
                    <a:pt x="603" y="568"/>
                  </a:cubicBezTo>
                  <a:cubicBezTo>
                    <a:pt x="597" y="568"/>
                    <a:pt x="597" y="568"/>
                    <a:pt x="597" y="568"/>
                  </a:cubicBezTo>
                  <a:cubicBezTo>
                    <a:pt x="594" y="571"/>
                    <a:pt x="594" y="571"/>
                    <a:pt x="594" y="571"/>
                  </a:cubicBezTo>
                  <a:cubicBezTo>
                    <a:pt x="594" y="571"/>
                    <a:pt x="591" y="573"/>
                    <a:pt x="591" y="573"/>
                  </a:cubicBezTo>
                  <a:cubicBezTo>
                    <a:pt x="590" y="573"/>
                    <a:pt x="586" y="572"/>
                    <a:pt x="586" y="572"/>
                  </a:cubicBezTo>
                  <a:cubicBezTo>
                    <a:pt x="582" y="573"/>
                    <a:pt x="582" y="573"/>
                    <a:pt x="582" y="573"/>
                  </a:cubicBezTo>
                  <a:cubicBezTo>
                    <a:pt x="579" y="576"/>
                    <a:pt x="579" y="576"/>
                    <a:pt x="579" y="576"/>
                  </a:cubicBezTo>
                  <a:cubicBezTo>
                    <a:pt x="577" y="580"/>
                    <a:pt x="577" y="580"/>
                    <a:pt x="577" y="580"/>
                  </a:cubicBezTo>
                  <a:cubicBezTo>
                    <a:pt x="570" y="580"/>
                    <a:pt x="570" y="580"/>
                    <a:pt x="570" y="580"/>
                  </a:cubicBezTo>
                  <a:cubicBezTo>
                    <a:pt x="566" y="581"/>
                    <a:pt x="566" y="581"/>
                    <a:pt x="566" y="581"/>
                  </a:cubicBezTo>
                  <a:cubicBezTo>
                    <a:pt x="562" y="583"/>
                    <a:pt x="562" y="583"/>
                    <a:pt x="562" y="583"/>
                  </a:cubicBezTo>
                  <a:cubicBezTo>
                    <a:pt x="561" y="587"/>
                    <a:pt x="561" y="587"/>
                    <a:pt x="561" y="587"/>
                  </a:cubicBezTo>
                  <a:cubicBezTo>
                    <a:pt x="558" y="590"/>
                    <a:pt x="558" y="590"/>
                    <a:pt x="558" y="590"/>
                  </a:cubicBezTo>
                  <a:cubicBezTo>
                    <a:pt x="555" y="589"/>
                    <a:pt x="555" y="589"/>
                    <a:pt x="555" y="589"/>
                  </a:cubicBezTo>
                  <a:cubicBezTo>
                    <a:pt x="552" y="585"/>
                    <a:pt x="552" y="585"/>
                    <a:pt x="552" y="585"/>
                  </a:cubicBezTo>
                  <a:cubicBezTo>
                    <a:pt x="549" y="584"/>
                    <a:pt x="549" y="584"/>
                    <a:pt x="549" y="584"/>
                  </a:cubicBezTo>
                  <a:cubicBezTo>
                    <a:pt x="543" y="584"/>
                    <a:pt x="543" y="584"/>
                    <a:pt x="543" y="584"/>
                  </a:cubicBezTo>
                  <a:cubicBezTo>
                    <a:pt x="540" y="583"/>
                    <a:pt x="540" y="583"/>
                    <a:pt x="540" y="583"/>
                  </a:cubicBezTo>
                  <a:cubicBezTo>
                    <a:pt x="538" y="582"/>
                    <a:pt x="538" y="582"/>
                    <a:pt x="538" y="582"/>
                  </a:cubicBezTo>
                  <a:cubicBezTo>
                    <a:pt x="533" y="582"/>
                    <a:pt x="533" y="582"/>
                    <a:pt x="533" y="582"/>
                  </a:cubicBezTo>
                  <a:cubicBezTo>
                    <a:pt x="529" y="581"/>
                    <a:pt x="529" y="581"/>
                    <a:pt x="529" y="581"/>
                  </a:cubicBezTo>
                  <a:cubicBezTo>
                    <a:pt x="522" y="582"/>
                    <a:pt x="522" y="582"/>
                    <a:pt x="522" y="582"/>
                  </a:cubicBezTo>
                  <a:cubicBezTo>
                    <a:pt x="519" y="586"/>
                    <a:pt x="519" y="586"/>
                    <a:pt x="519" y="586"/>
                  </a:cubicBezTo>
                  <a:cubicBezTo>
                    <a:pt x="515" y="591"/>
                    <a:pt x="515" y="591"/>
                    <a:pt x="515" y="591"/>
                  </a:cubicBezTo>
                  <a:cubicBezTo>
                    <a:pt x="515" y="598"/>
                    <a:pt x="515" y="598"/>
                    <a:pt x="515" y="598"/>
                  </a:cubicBezTo>
                  <a:cubicBezTo>
                    <a:pt x="512" y="601"/>
                    <a:pt x="512" y="601"/>
                    <a:pt x="512" y="601"/>
                  </a:cubicBezTo>
                  <a:cubicBezTo>
                    <a:pt x="510" y="600"/>
                    <a:pt x="510" y="600"/>
                    <a:pt x="510" y="600"/>
                  </a:cubicBezTo>
                  <a:cubicBezTo>
                    <a:pt x="507" y="602"/>
                    <a:pt x="507" y="602"/>
                    <a:pt x="507" y="602"/>
                  </a:cubicBezTo>
                  <a:cubicBezTo>
                    <a:pt x="507" y="606"/>
                    <a:pt x="507" y="606"/>
                    <a:pt x="507" y="606"/>
                  </a:cubicBezTo>
                  <a:cubicBezTo>
                    <a:pt x="508" y="611"/>
                    <a:pt x="508" y="611"/>
                    <a:pt x="508" y="611"/>
                  </a:cubicBezTo>
                  <a:cubicBezTo>
                    <a:pt x="507" y="617"/>
                    <a:pt x="507" y="617"/>
                    <a:pt x="507" y="617"/>
                  </a:cubicBezTo>
                  <a:cubicBezTo>
                    <a:pt x="504" y="622"/>
                    <a:pt x="504" y="622"/>
                    <a:pt x="504" y="622"/>
                  </a:cubicBezTo>
                  <a:cubicBezTo>
                    <a:pt x="501" y="626"/>
                    <a:pt x="501" y="626"/>
                    <a:pt x="501" y="626"/>
                  </a:cubicBezTo>
                  <a:cubicBezTo>
                    <a:pt x="500" y="632"/>
                    <a:pt x="500" y="632"/>
                    <a:pt x="500" y="632"/>
                  </a:cubicBezTo>
                  <a:cubicBezTo>
                    <a:pt x="498" y="633"/>
                    <a:pt x="498" y="633"/>
                    <a:pt x="498" y="633"/>
                  </a:cubicBezTo>
                  <a:cubicBezTo>
                    <a:pt x="494" y="631"/>
                    <a:pt x="494" y="631"/>
                    <a:pt x="494" y="631"/>
                  </a:cubicBezTo>
                  <a:cubicBezTo>
                    <a:pt x="493" y="628"/>
                    <a:pt x="493" y="628"/>
                    <a:pt x="493" y="628"/>
                  </a:cubicBezTo>
                  <a:cubicBezTo>
                    <a:pt x="492" y="627"/>
                    <a:pt x="492" y="627"/>
                    <a:pt x="492" y="627"/>
                  </a:cubicBezTo>
                  <a:cubicBezTo>
                    <a:pt x="488" y="628"/>
                    <a:pt x="488" y="628"/>
                    <a:pt x="488" y="628"/>
                  </a:cubicBezTo>
                  <a:cubicBezTo>
                    <a:pt x="485" y="631"/>
                    <a:pt x="485" y="631"/>
                    <a:pt x="485" y="631"/>
                  </a:cubicBezTo>
                  <a:cubicBezTo>
                    <a:pt x="481" y="631"/>
                    <a:pt x="481" y="631"/>
                    <a:pt x="481" y="631"/>
                  </a:cubicBezTo>
                  <a:cubicBezTo>
                    <a:pt x="474" y="630"/>
                    <a:pt x="474" y="630"/>
                    <a:pt x="474" y="630"/>
                  </a:cubicBezTo>
                  <a:cubicBezTo>
                    <a:pt x="466" y="632"/>
                    <a:pt x="466" y="632"/>
                    <a:pt x="466" y="632"/>
                  </a:cubicBezTo>
                  <a:cubicBezTo>
                    <a:pt x="459" y="635"/>
                    <a:pt x="459" y="635"/>
                    <a:pt x="459" y="635"/>
                  </a:cubicBezTo>
                  <a:cubicBezTo>
                    <a:pt x="455" y="639"/>
                    <a:pt x="455" y="639"/>
                    <a:pt x="455" y="639"/>
                  </a:cubicBezTo>
                  <a:cubicBezTo>
                    <a:pt x="450" y="638"/>
                    <a:pt x="450" y="638"/>
                    <a:pt x="450" y="638"/>
                  </a:cubicBezTo>
                  <a:cubicBezTo>
                    <a:pt x="446" y="636"/>
                    <a:pt x="446" y="636"/>
                    <a:pt x="446" y="636"/>
                  </a:cubicBezTo>
                  <a:cubicBezTo>
                    <a:pt x="440" y="635"/>
                    <a:pt x="440" y="635"/>
                    <a:pt x="440" y="635"/>
                  </a:cubicBezTo>
                  <a:cubicBezTo>
                    <a:pt x="433" y="636"/>
                    <a:pt x="433" y="636"/>
                    <a:pt x="433" y="636"/>
                  </a:cubicBezTo>
                  <a:cubicBezTo>
                    <a:pt x="429" y="638"/>
                    <a:pt x="429" y="638"/>
                    <a:pt x="429" y="638"/>
                  </a:cubicBezTo>
                  <a:cubicBezTo>
                    <a:pt x="426" y="639"/>
                    <a:pt x="426" y="639"/>
                    <a:pt x="426" y="639"/>
                  </a:cubicBezTo>
                  <a:cubicBezTo>
                    <a:pt x="424" y="635"/>
                    <a:pt x="424" y="635"/>
                    <a:pt x="424" y="635"/>
                  </a:cubicBezTo>
                  <a:cubicBezTo>
                    <a:pt x="421" y="633"/>
                    <a:pt x="421" y="633"/>
                    <a:pt x="421" y="633"/>
                  </a:cubicBezTo>
                  <a:cubicBezTo>
                    <a:pt x="418" y="636"/>
                    <a:pt x="418" y="636"/>
                    <a:pt x="418" y="636"/>
                  </a:cubicBezTo>
                  <a:cubicBezTo>
                    <a:pt x="414" y="635"/>
                    <a:pt x="414" y="635"/>
                    <a:pt x="414" y="635"/>
                  </a:cubicBezTo>
                  <a:cubicBezTo>
                    <a:pt x="413" y="632"/>
                    <a:pt x="413" y="632"/>
                    <a:pt x="413" y="632"/>
                  </a:cubicBezTo>
                  <a:cubicBezTo>
                    <a:pt x="408" y="628"/>
                    <a:pt x="408" y="628"/>
                    <a:pt x="408" y="628"/>
                  </a:cubicBezTo>
                  <a:cubicBezTo>
                    <a:pt x="405" y="628"/>
                    <a:pt x="405" y="628"/>
                    <a:pt x="405" y="628"/>
                  </a:cubicBezTo>
                  <a:cubicBezTo>
                    <a:pt x="403" y="625"/>
                    <a:pt x="403" y="625"/>
                    <a:pt x="403" y="625"/>
                  </a:cubicBezTo>
                  <a:cubicBezTo>
                    <a:pt x="403" y="622"/>
                    <a:pt x="403" y="622"/>
                    <a:pt x="403" y="622"/>
                  </a:cubicBezTo>
                  <a:cubicBezTo>
                    <a:pt x="401" y="620"/>
                    <a:pt x="401" y="620"/>
                    <a:pt x="401" y="620"/>
                  </a:cubicBezTo>
                  <a:cubicBezTo>
                    <a:pt x="397" y="618"/>
                    <a:pt x="397" y="618"/>
                    <a:pt x="397" y="618"/>
                  </a:cubicBezTo>
                  <a:cubicBezTo>
                    <a:pt x="395" y="615"/>
                    <a:pt x="395" y="615"/>
                    <a:pt x="395" y="615"/>
                  </a:cubicBezTo>
                  <a:cubicBezTo>
                    <a:pt x="391" y="615"/>
                    <a:pt x="391" y="615"/>
                    <a:pt x="391" y="615"/>
                  </a:cubicBezTo>
                  <a:cubicBezTo>
                    <a:pt x="390" y="618"/>
                    <a:pt x="390" y="618"/>
                    <a:pt x="390" y="618"/>
                  </a:cubicBezTo>
                  <a:cubicBezTo>
                    <a:pt x="389" y="620"/>
                    <a:pt x="389" y="620"/>
                    <a:pt x="389" y="620"/>
                  </a:cubicBezTo>
                  <a:cubicBezTo>
                    <a:pt x="386" y="621"/>
                    <a:pt x="386" y="621"/>
                    <a:pt x="386" y="621"/>
                  </a:cubicBezTo>
                  <a:cubicBezTo>
                    <a:pt x="384" y="619"/>
                    <a:pt x="384" y="619"/>
                    <a:pt x="384" y="619"/>
                  </a:cubicBezTo>
                  <a:cubicBezTo>
                    <a:pt x="380" y="618"/>
                    <a:pt x="380" y="618"/>
                    <a:pt x="380" y="618"/>
                  </a:cubicBezTo>
                  <a:cubicBezTo>
                    <a:pt x="378" y="620"/>
                    <a:pt x="378" y="620"/>
                    <a:pt x="378" y="620"/>
                  </a:cubicBezTo>
                  <a:cubicBezTo>
                    <a:pt x="376" y="624"/>
                    <a:pt x="376" y="624"/>
                    <a:pt x="376" y="624"/>
                  </a:cubicBezTo>
                  <a:cubicBezTo>
                    <a:pt x="372" y="626"/>
                    <a:pt x="372" y="626"/>
                    <a:pt x="372" y="626"/>
                  </a:cubicBezTo>
                  <a:cubicBezTo>
                    <a:pt x="369" y="631"/>
                    <a:pt x="369" y="631"/>
                    <a:pt x="369" y="631"/>
                  </a:cubicBezTo>
                  <a:cubicBezTo>
                    <a:pt x="366" y="634"/>
                    <a:pt x="366" y="634"/>
                    <a:pt x="366" y="634"/>
                  </a:cubicBezTo>
                  <a:cubicBezTo>
                    <a:pt x="361" y="633"/>
                    <a:pt x="361" y="633"/>
                    <a:pt x="361" y="633"/>
                  </a:cubicBezTo>
                  <a:cubicBezTo>
                    <a:pt x="359" y="632"/>
                    <a:pt x="359" y="632"/>
                    <a:pt x="359" y="632"/>
                  </a:cubicBezTo>
                  <a:cubicBezTo>
                    <a:pt x="358" y="629"/>
                    <a:pt x="358" y="629"/>
                    <a:pt x="358" y="629"/>
                  </a:cubicBezTo>
                  <a:cubicBezTo>
                    <a:pt x="355" y="626"/>
                    <a:pt x="355" y="626"/>
                    <a:pt x="355" y="626"/>
                  </a:cubicBezTo>
                  <a:cubicBezTo>
                    <a:pt x="353" y="625"/>
                    <a:pt x="353" y="625"/>
                    <a:pt x="353" y="625"/>
                  </a:cubicBezTo>
                  <a:cubicBezTo>
                    <a:pt x="350" y="623"/>
                    <a:pt x="350" y="623"/>
                    <a:pt x="350" y="623"/>
                  </a:cubicBezTo>
                  <a:cubicBezTo>
                    <a:pt x="351" y="620"/>
                    <a:pt x="351" y="620"/>
                    <a:pt x="351" y="620"/>
                  </a:cubicBezTo>
                  <a:cubicBezTo>
                    <a:pt x="354" y="618"/>
                    <a:pt x="354" y="618"/>
                    <a:pt x="354" y="618"/>
                  </a:cubicBezTo>
                  <a:cubicBezTo>
                    <a:pt x="357" y="617"/>
                    <a:pt x="357" y="617"/>
                    <a:pt x="357" y="617"/>
                  </a:cubicBezTo>
                  <a:cubicBezTo>
                    <a:pt x="357" y="615"/>
                    <a:pt x="357" y="615"/>
                    <a:pt x="357" y="615"/>
                  </a:cubicBezTo>
                  <a:cubicBezTo>
                    <a:pt x="354" y="612"/>
                    <a:pt x="354" y="612"/>
                    <a:pt x="354" y="612"/>
                  </a:cubicBezTo>
                  <a:cubicBezTo>
                    <a:pt x="352" y="609"/>
                    <a:pt x="352" y="609"/>
                    <a:pt x="352" y="609"/>
                  </a:cubicBezTo>
                  <a:cubicBezTo>
                    <a:pt x="354" y="604"/>
                    <a:pt x="354" y="604"/>
                    <a:pt x="354" y="604"/>
                  </a:cubicBezTo>
                  <a:cubicBezTo>
                    <a:pt x="356" y="600"/>
                    <a:pt x="356" y="600"/>
                    <a:pt x="356" y="600"/>
                  </a:cubicBezTo>
                  <a:cubicBezTo>
                    <a:pt x="357" y="594"/>
                    <a:pt x="357" y="594"/>
                    <a:pt x="357" y="594"/>
                  </a:cubicBezTo>
                  <a:cubicBezTo>
                    <a:pt x="353" y="589"/>
                    <a:pt x="353" y="589"/>
                    <a:pt x="353" y="589"/>
                  </a:cubicBezTo>
                  <a:cubicBezTo>
                    <a:pt x="351" y="587"/>
                    <a:pt x="351" y="587"/>
                    <a:pt x="351" y="587"/>
                  </a:cubicBezTo>
                  <a:cubicBezTo>
                    <a:pt x="346" y="588"/>
                    <a:pt x="346" y="588"/>
                    <a:pt x="346" y="588"/>
                  </a:cubicBezTo>
                  <a:cubicBezTo>
                    <a:pt x="343" y="585"/>
                    <a:pt x="343" y="585"/>
                    <a:pt x="343" y="585"/>
                  </a:cubicBezTo>
                  <a:cubicBezTo>
                    <a:pt x="345" y="581"/>
                    <a:pt x="345" y="581"/>
                    <a:pt x="345" y="581"/>
                  </a:cubicBezTo>
                  <a:cubicBezTo>
                    <a:pt x="348" y="579"/>
                    <a:pt x="348" y="579"/>
                    <a:pt x="348" y="579"/>
                  </a:cubicBezTo>
                  <a:cubicBezTo>
                    <a:pt x="348" y="576"/>
                    <a:pt x="348" y="576"/>
                    <a:pt x="348" y="576"/>
                  </a:cubicBezTo>
                  <a:cubicBezTo>
                    <a:pt x="348" y="573"/>
                    <a:pt x="348" y="573"/>
                    <a:pt x="348" y="573"/>
                  </a:cubicBezTo>
                  <a:cubicBezTo>
                    <a:pt x="345" y="572"/>
                    <a:pt x="345" y="572"/>
                    <a:pt x="345" y="572"/>
                  </a:cubicBezTo>
                  <a:cubicBezTo>
                    <a:pt x="343" y="569"/>
                    <a:pt x="343" y="569"/>
                    <a:pt x="343" y="569"/>
                  </a:cubicBezTo>
                  <a:cubicBezTo>
                    <a:pt x="339" y="567"/>
                    <a:pt x="339" y="567"/>
                    <a:pt x="339" y="567"/>
                  </a:cubicBezTo>
                  <a:cubicBezTo>
                    <a:pt x="335" y="569"/>
                    <a:pt x="335" y="569"/>
                    <a:pt x="335" y="569"/>
                  </a:cubicBezTo>
                  <a:cubicBezTo>
                    <a:pt x="333" y="572"/>
                    <a:pt x="333" y="572"/>
                    <a:pt x="333" y="572"/>
                  </a:cubicBezTo>
                  <a:cubicBezTo>
                    <a:pt x="330" y="571"/>
                    <a:pt x="330" y="571"/>
                    <a:pt x="330" y="571"/>
                  </a:cubicBezTo>
                  <a:cubicBezTo>
                    <a:pt x="330" y="567"/>
                    <a:pt x="330" y="567"/>
                    <a:pt x="330" y="567"/>
                  </a:cubicBezTo>
                  <a:cubicBezTo>
                    <a:pt x="330" y="564"/>
                    <a:pt x="330" y="564"/>
                    <a:pt x="330" y="564"/>
                  </a:cubicBezTo>
                  <a:cubicBezTo>
                    <a:pt x="329" y="563"/>
                    <a:pt x="329" y="563"/>
                    <a:pt x="329" y="563"/>
                  </a:cubicBezTo>
                  <a:cubicBezTo>
                    <a:pt x="332" y="559"/>
                    <a:pt x="332" y="559"/>
                    <a:pt x="332" y="559"/>
                  </a:cubicBezTo>
                  <a:cubicBezTo>
                    <a:pt x="340" y="554"/>
                    <a:pt x="340" y="554"/>
                    <a:pt x="340" y="554"/>
                  </a:cubicBezTo>
                  <a:cubicBezTo>
                    <a:pt x="347" y="546"/>
                    <a:pt x="347" y="546"/>
                    <a:pt x="347" y="546"/>
                  </a:cubicBezTo>
                  <a:cubicBezTo>
                    <a:pt x="349" y="539"/>
                    <a:pt x="349" y="539"/>
                    <a:pt x="349" y="539"/>
                  </a:cubicBezTo>
                  <a:cubicBezTo>
                    <a:pt x="348" y="536"/>
                    <a:pt x="348" y="536"/>
                    <a:pt x="348" y="536"/>
                  </a:cubicBezTo>
                  <a:cubicBezTo>
                    <a:pt x="346" y="533"/>
                    <a:pt x="346" y="533"/>
                    <a:pt x="346" y="533"/>
                  </a:cubicBezTo>
                  <a:cubicBezTo>
                    <a:pt x="343" y="529"/>
                    <a:pt x="343" y="529"/>
                    <a:pt x="343" y="529"/>
                  </a:cubicBezTo>
                  <a:cubicBezTo>
                    <a:pt x="343" y="521"/>
                    <a:pt x="343" y="521"/>
                    <a:pt x="343" y="521"/>
                  </a:cubicBezTo>
                  <a:cubicBezTo>
                    <a:pt x="344" y="515"/>
                    <a:pt x="344" y="515"/>
                    <a:pt x="344" y="515"/>
                  </a:cubicBezTo>
                  <a:cubicBezTo>
                    <a:pt x="343" y="509"/>
                    <a:pt x="343" y="509"/>
                    <a:pt x="343" y="509"/>
                  </a:cubicBezTo>
                  <a:cubicBezTo>
                    <a:pt x="340" y="506"/>
                    <a:pt x="340" y="506"/>
                    <a:pt x="340" y="506"/>
                  </a:cubicBezTo>
                  <a:cubicBezTo>
                    <a:pt x="340" y="503"/>
                    <a:pt x="340" y="503"/>
                    <a:pt x="340" y="503"/>
                  </a:cubicBezTo>
                  <a:cubicBezTo>
                    <a:pt x="339" y="498"/>
                    <a:pt x="339" y="498"/>
                    <a:pt x="339" y="498"/>
                  </a:cubicBezTo>
                  <a:cubicBezTo>
                    <a:pt x="343" y="498"/>
                    <a:pt x="343" y="498"/>
                    <a:pt x="343" y="498"/>
                  </a:cubicBezTo>
                  <a:cubicBezTo>
                    <a:pt x="345" y="495"/>
                    <a:pt x="345" y="495"/>
                    <a:pt x="345" y="495"/>
                  </a:cubicBezTo>
                  <a:cubicBezTo>
                    <a:pt x="343" y="492"/>
                    <a:pt x="343" y="492"/>
                    <a:pt x="343" y="492"/>
                  </a:cubicBezTo>
                  <a:cubicBezTo>
                    <a:pt x="338" y="489"/>
                    <a:pt x="338" y="489"/>
                    <a:pt x="338" y="489"/>
                  </a:cubicBezTo>
                  <a:cubicBezTo>
                    <a:pt x="331" y="490"/>
                    <a:pt x="331" y="490"/>
                    <a:pt x="331" y="490"/>
                  </a:cubicBezTo>
                  <a:cubicBezTo>
                    <a:pt x="328" y="493"/>
                    <a:pt x="328" y="493"/>
                    <a:pt x="328" y="493"/>
                  </a:cubicBezTo>
                  <a:cubicBezTo>
                    <a:pt x="325" y="495"/>
                    <a:pt x="325" y="495"/>
                    <a:pt x="325" y="495"/>
                  </a:cubicBezTo>
                  <a:cubicBezTo>
                    <a:pt x="322" y="492"/>
                    <a:pt x="322" y="492"/>
                    <a:pt x="322" y="492"/>
                  </a:cubicBezTo>
                  <a:cubicBezTo>
                    <a:pt x="323" y="489"/>
                    <a:pt x="323" y="489"/>
                    <a:pt x="323" y="489"/>
                  </a:cubicBezTo>
                  <a:cubicBezTo>
                    <a:pt x="325" y="487"/>
                    <a:pt x="325" y="487"/>
                    <a:pt x="325" y="487"/>
                  </a:cubicBezTo>
                  <a:cubicBezTo>
                    <a:pt x="324" y="485"/>
                    <a:pt x="324" y="485"/>
                    <a:pt x="324" y="485"/>
                  </a:cubicBezTo>
                  <a:cubicBezTo>
                    <a:pt x="319" y="484"/>
                    <a:pt x="319" y="484"/>
                    <a:pt x="319" y="484"/>
                  </a:cubicBezTo>
                  <a:cubicBezTo>
                    <a:pt x="315" y="484"/>
                    <a:pt x="315" y="484"/>
                    <a:pt x="315" y="484"/>
                  </a:cubicBezTo>
                  <a:cubicBezTo>
                    <a:pt x="311" y="482"/>
                    <a:pt x="311" y="482"/>
                    <a:pt x="311" y="482"/>
                  </a:cubicBezTo>
                  <a:cubicBezTo>
                    <a:pt x="308" y="477"/>
                    <a:pt x="308" y="477"/>
                    <a:pt x="308" y="477"/>
                  </a:cubicBezTo>
                  <a:cubicBezTo>
                    <a:pt x="305" y="474"/>
                    <a:pt x="305" y="474"/>
                    <a:pt x="305" y="474"/>
                  </a:cubicBezTo>
                  <a:cubicBezTo>
                    <a:pt x="300" y="475"/>
                    <a:pt x="300" y="475"/>
                    <a:pt x="300" y="475"/>
                  </a:cubicBezTo>
                  <a:cubicBezTo>
                    <a:pt x="298" y="478"/>
                    <a:pt x="298" y="478"/>
                    <a:pt x="298" y="478"/>
                  </a:cubicBezTo>
                  <a:cubicBezTo>
                    <a:pt x="295" y="480"/>
                    <a:pt x="295" y="480"/>
                    <a:pt x="295" y="480"/>
                  </a:cubicBezTo>
                  <a:cubicBezTo>
                    <a:pt x="292" y="478"/>
                    <a:pt x="292" y="478"/>
                    <a:pt x="292" y="478"/>
                  </a:cubicBezTo>
                  <a:cubicBezTo>
                    <a:pt x="289" y="474"/>
                    <a:pt x="289" y="474"/>
                    <a:pt x="289" y="474"/>
                  </a:cubicBezTo>
                  <a:cubicBezTo>
                    <a:pt x="287" y="472"/>
                    <a:pt x="287" y="472"/>
                    <a:pt x="287" y="472"/>
                  </a:cubicBezTo>
                  <a:cubicBezTo>
                    <a:pt x="286" y="469"/>
                    <a:pt x="286" y="469"/>
                    <a:pt x="286" y="469"/>
                  </a:cubicBezTo>
                  <a:cubicBezTo>
                    <a:pt x="284" y="467"/>
                    <a:pt x="284" y="467"/>
                    <a:pt x="284" y="467"/>
                  </a:cubicBezTo>
                  <a:cubicBezTo>
                    <a:pt x="280" y="468"/>
                    <a:pt x="280" y="468"/>
                    <a:pt x="280" y="468"/>
                  </a:cubicBezTo>
                  <a:cubicBezTo>
                    <a:pt x="277" y="470"/>
                    <a:pt x="277" y="470"/>
                    <a:pt x="277" y="470"/>
                  </a:cubicBezTo>
                  <a:cubicBezTo>
                    <a:pt x="274" y="468"/>
                    <a:pt x="274" y="468"/>
                    <a:pt x="274" y="468"/>
                  </a:cubicBezTo>
                  <a:cubicBezTo>
                    <a:pt x="273" y="463"/>
                    <a:pt x="273" y="463"/>
                    <a:pt x="273" y="463"/>
                  </a:cubicBezTo>
                  <a:cubicBezTo>
                    <a:pt x="270" y="461"/>
                    <a:pt x="270" y="461"/>
                    <a:pt x="270" y="461"/>
                  </a:cubicBezTo>
                  <a:cubicBezTo>
                    <a:pt x="267" y="461"/>
                    <a:pt x="267" y="461"/>
                    <a:pt x="267" y="461"/>
                  </a:cubicBezTo>
                  <a:cubicBezTo>
                    <a:pt x="263" y="461"/>
                    <a:pt x="263" y="461"/>
                    <a:pt x="263" y="461"/>
                  </a:cubicBezTo>
                  <a:cubicBezTo>
                    <a:pt x="260" y="458"/>
                    <a:pt x="260" y="458"/>
                    <a:pt x="260" y="458"/>
                  </a:cubicBezTo>
                  <a:cubicBezTo>
                    <a:pt x="258" y="454"/>
                    <a:pt x="258" y="454"/>
                    <a:pt x="258" y="454"/>
                  </a:cubicBezTo>
                  <a:cubicBezTo>
                    <a:pt x="254" y="454"/>
                    <a:pt x="254" y="454"/>
                    <a:pt x="254" y="454"/>
                  </a:cubicBezTo>
                  <a:cubicBezTo>
                    <a:pt x="250" y="455"/>
                    <a:pt x="250" y="455"/>
                    <a:pt x="250" y="455"/>
                  </a:cubicBezTo>
                  <a:cubicBezTo>
                    <a:pt x="249" y="459"/>
                    <a:pt x="249" y="459"/>
                    <a:pt x="249" y="459"/>
                  </a:cubicBezTo>
                  <a:cubicBezTo>
                    <a:pt x="246" y="463"/>
                    <a:pt x="246" y="463"/>
                    <a:pt x="246" y="463"/>
                  </a:cubicBezTo>
                  <a:cubicBezTo>
                    <a:pt x="236" y="460"/>
                    <a:pt x="236" y="460"/>
                    <a:pt x="236" y="460"/>
                  </a:cubicBezTo>
                  <a:cubicBezTo>
                    <a:pt x="229" y="457"/>
                    <a:pt x="229" y="457"/>
                    <a:pt x="229" y="457"/>
                  </a:cubicBezTo>
                  <a:cubicBezTo>
                    <a:pt x="223" y="456"/>
                    <a:pt x="223" y="456"/>
                    <a:pt x="223" y="456"/>
                  </a:cubicBezTo>
                  <a:cubicBezTo>
                    <a:pt x="220" y="450"/>
                    <a:pt x="220" y="450"/>
                    <a:pt x="220" y="450"/>
                  </a:cubicBezTo>
                  <a:cubicBezTo>
                    <a:pt x="218" y="448"/>
                    <a:pt x="218" y="448"/>
                    <a:pt x="218" y="448"/>
                  </a:cubicBezTo>
                  <a:cubicBezTo>
                    <a:pt x="215" y="450"/>
                    <a:pt x="215" y="450"/>
                    <a:pt x="215" y="450"/>
                  </a:cubicBezTo>
                  <a:cubicBezTo>
                    <a:pt x="212" y="456"/>
                    <a:pt x="212" y="456"/>
                    <a:pt x="212" y="456"/>
                  </a:cubicBezTo>
                  <a:cubicBezTo>
                    <a:pt x="209" y="454"/>
                    <a:pt x="209" y="454"/>
                    <a:pt x="209" y="454"/>
                  </a:cubicBezTo>
                  <a:cubicBezTo>
                    <a:pt x="200" y="447"/>
                    <a:pt x="200" y="447"/>
                    <a:pt x="200" y="447"/>
                  </a:cubicBezTo>
                  <a:cubicBezTo>
                    <a:pt x="194" y="438"/>
                    <a:pt x="194" y="438"/>
                    <a:pt x="194" y="438"/>
                  </a:cubicBezTo>
                  <a:cubicBezTo>
                    <a:pt x="189" y="432"/>
                    <a:pt x="189" y="432"/>
                    <a:pt x="189" y="432"/>
                  </a:cubicBezTo>
                  <a:cubicBezTo>
                    <a:pt x="185" y="430"/>
                    <a:pt x="185" y="430"/>
                    <a:pt x="185" y="430"/>
                  </a:cubicBezTo>
                  <a:cubicBezTo>
                    <a:pt x="181" y="425"/>
                    <a:pt x="181" y="425"/>
                    <a:pt x="181" y="425"/>
                  </a:cubicBezTo>
                  <a:cubicBezTo>
                    <a:pt x="178" y="419"/>
                    <a:pt x="178" y="419"/>
                    <a:pt x="178" y="419"/>
                  </a:cubicBezTo>
                  <a:cubicBezTo>
                    <a:pt x="175" y="416"/>
                    <a:pt x="175" y="416"/>
                    <a:pt x="175" y="416"/>
                  </a:cubicBezTo>
                  <a:cubicBezTo>
                    <a:pt x="174" y="410"/>
                    <a:pt x="174" y="410"/>
                    <a:pt x="174" y="410"/>
                  </a:cubicBezTo>
                  <a:cubicBezTo>
                    <a:pt x="175" y="405"/>
                    <a:pt x="175" y="405"/>
                    <a:pt x="175" y="405"/>
                  </a:cubicBezTo>
                  <a:cubicBezTo>
                    <a:pt x="178" y="401"/>
                    <a:pt x="178" y="401"/>
                    <a:pt x="178" y="401"/>
                  </a:cubicBezTo>
                  <a:cubicBezTo>
                    <a:pt x="182" y="396"/>
                    <a:pt x="182" y="396"/>
                    <a:pt x="182" y="396"/>
                  </a:cubicBezTo>
                  <a:cubicBezTo>
                    <a:pt x="182" y="390"/>
                    <a:pt x="182" y="390"/>
                    <a:pt x="182" y="390"/>
                  </a:cubicBezTo>
                  <a:cubicBezTo>
                    <a:pt x="178" y="386"/>
                    <a:pt x="178" y="386"/>
                    <a:pt x="178" y="386"/>
                  </a:cubicBezTo>
                  <a:cubicBezTo>
                    <a:pt x="178" y="380"/>
                    <a:pt x="178" y="380"/>
                    <a:pt x="178" y="380"/>
                  </a:cubicBezTo>
                  <a:cubicBezTo>
                    <a:pt x="181" y="371"/>
                    <a:pt x="181" y="371"/>
                    <a:pt x="181" y="371"/>
                  </a:cubicBezTo>
                  <a:cubicBezTo>
                    <a:pt x="185" y="363"/>
                    <a:pt x="185" y="363"/>
                    <a:pt x="185" y="363"/>
                  </a:cubicBezTo>
                  <a:cubicBezTo>
                    <a:pt x="185" y="357"/>
                    <a:pt x="185" y="357"/>
                    <a:pt x="185" y="357"/>
                  </a:cubicBezTo>
                  <a:cubicBezTo>
                    <a:pt x="184" y="350"/>
                    <a:pt x="184" y="350"/>
                    <a:pt x="184" y="350"/>
                  </a:cubicBezTo>
                  <a:cubicBezTo>
                    <a:pt x="184" y="344"/>
                    <a:pt x="184" y="344"/>
                    <a:pt x="184" y="344"/>
                  </a:cubicBezTo>
                  <a:cubicBezTo>
                    <a:pt x="180" y="340"/>
                    <a:pt x="180" y="340"/>
                    <a:pt x="180" y="340"/>
                  </a:cubicBezTo>
                  <a:cubicBezTo>
                    <a:pt x="182" y="337"/>
                    <a:pt x="182" y="337"/>
                    <a:pt x="182" y="337"/>
                  </a:cubicBezTo>
                  <a:cubicBezTo>
                    <a:pt x="185" y="334"/>
                    <a:pt x="185" y="334"/>
                    <a:pt x="185" y="334"/>
                  </a:cubicBezTo>
                  <a:cubicBezTo>
                    <a:pt x="186" y="330"/>
                    <a:pt x="186" y="330"/>
                    <a:pt x="186" y="330"/>
                  </a:cubicBezTo>
                  <a:cubicBezTo>
                    <a:pt x="186" y="324"/>
                    <a:pt x="186" y="324"/>
                    <a:pt x="186" y="324"/>
                  </a:cubicBezTo>
                  <a:cubicBezTo>
                    <a:pt x="186" y="320"/>
                    <a:pt x="186" y="320"/>
                    <a:pt x="186" y="320"/>
                  </a:cubicBezTo>
                  <a:cubicBezTo>
                    <a:pt x="187" y="318"/>
                    <a:pt x="187" y="318"/>
                    <a:pt x="187" y="318"/>
                  </a:cubicBezTo>
                  <a:cubicBezTo>
                    <a:pt x="189" y="317"/>
                    <a:pt x="189" y="317"/>
                    <a:pt x="189" y="317"/>
                  </a:cubicBezTo>
                  <a:cubicBezTo>
                    <a:pt x="190" y="314"/>
                    <a:pt x="190" y="314"/>
                    <a:pt x="190" y="314"/>
                  </a:cubicBezTo>
                  <a:cubicBezTo>
                    <a:pt x="187" y="313"/>
                    <a:pt x="187" y="313"/>
                    <a:pt x="187" y="313"/>
                  </a:cubicBezTo>
                  <a:cubicBezTo>
                    <a:pt x="185" y="314"/>
                    <a:pt x="185" y="314"/>
                    <a:pt x="185" y="314"/>
                  </a:cubicBezTo>
                  <a:cubicBezTo>
                    <a:pt x="183" y="317"/>
                    <a:pt x="183" y="317"/>
                    <a:pt x="183" y="317"/>
                  </a:cubicBezTo>
                  <a:cubicBezTo>
                    <a:pt x="180" y="316"/>
                    <a:pt x="180" y="316"/>
                    <a:pt x="180" y="316"/>
                  </a:cubicBezTo>
                  <a:cubicBezTo>
                    <a:pt x="177" y="314"/>
                    <a:pt x="177" y="314"/>
                    <a:pt x="177" y="314"/>
                  </a:cubicBezTo>
                  <a:cubicBezTo>
                    <a:pt x="177" y="309"/>
                    <a:pt x="177" y="309"/>
                    <a:pt x="177" y="309"/>
                  </a:cubicBezTo>
                  <a:cubicBezTo>
                    <a:pt x="174" y="307"/>
                    <a:pt x="174" y="307"/>
                    <a:pt x="174" y="307"/>
                  </a:cubicBezTo>
                  <a:cubicBezTo>
                    <a:pt x="172" y="309"/>
                    <a:pt x="172" y="309"/>
                    <a:pt x="172" y="309"/>
                  </a:cubicBezTo>
                  <a:cubicBezTo>
                    <a:pt x="170" y="312"/>
                    <a:pt x="170" y="312"/>
                    <a:pt x="170" y="312"/>
                  </a:cubicBezTo>
                  <a:cubicBezTo>
                    <a:pt x="167" y="316"/>
                    <a:pt x="167" y="316"/>
                    <a:pt x="167" y="316"/>
                  </a:cubicBezTo>
                  <a:cubicBezTo>
                    <a:pt x="164" y="315"/>
                    <a:pt x="164" y="315"/>
                    <a:pt x="164" y="315"/>
                  </a:cubicBezTo>
                  <a:cubicBezTo>
                    <a:pt x="163" y="311"/>
                    <a:pt x="163" y="311"/>
                    <a:pt x="163" y="311"/>
                  </a:cubicBezTo>
                  <a:cubicBezTo>
                    <a:pt x="164" y="309"/>
                    <a:pt x="164" y="309"/>
                    <a:pt x="164" y="309"/>
                  </a:cubicBezTo>
                  <a:cubicBezTo>
                    <a:pt x="164" y="305"/>
                    <a:pt x="164" y="305"/>
                    <a:pt x="164" y="305"/>
                  </a:cubicBezTo>
                  <a:cubicBezTo>
                    <a:pt x="162" y="305"/>
                    <a:pt x="162" y="305"/>
                    <a:pt x="162" y="305"/>
                  </a:cubicBezTo>
                  <a:cubicBezTo>
                    <a:pt x="159" y="307"/>
                    <a:pt x="159" y="307"/>
                    <a:pt x="159" y="307"/>
                  </a:cubicBezTo>
                  <a:cubicBezTo>
                    <a:pt x="157" y="306"/>
                    <a:pt x="157" y="306"/>
                    <a:pt x="157" y="306"/>
                  </a:cubicBezTo>
                  <a:cubicBezTo>
                    <a:pt x="157" y="303"/>
                    <a:pt x="157" y="303"/>
                    <a:pt x="157" y="303"/>
                  </a:cubicBezTo>
                  <a:cubicBezTo>
                    <a:pt x="160" y="299"/>
                    <a:pt x="160" y="299"/>
                    <a:pt x="160" y="299"/>
                  </a:cubicBezTo>
                  <a:cubicBezTo>
                    <a:pt x="162" y="293"/>
                    <a:pt x="162" y="293"/>
                    <a:pt x="162" y="293"/>
                  </a:cubicBezTo>
                  <a:cubicBezTo>
                    <a:pt x="160" y="285"/>
                    <a:pt x="160" y="285"/>
                    <a:pt x="160" y="285"/>
                  </a:cubicBezTo>
                  <a:cubicBezTo>
                    <a:pt x="160" y="281"/>
                    <a:pt x="160" y="281"/>
                    <a:pt x="160" y="281"/>
                  </a:cubicBezTo>
                  <a:cubicBezTo>
                    <a:pt x="159" y="277"/>
                    <a:pt x="159" y="277"/>
                    <a:pt x="159" y="277"/>
                  </a:cubicBezTo>
                  <a:cubicBezTo>
                    <a:pt x="162" y="276"/>
                    <a:pt x="162" y="276"/>
                    <a:pt x="162" y="276"/>
                  </a:cubicBezTo>
                  <a:cubicBezTo>
                    <a:pt x="163" y="277"/>
                    <a:pt x="163" y="277"/>
                    <a:pt x="163" y="277"/>
                  </a:cubicBezTo>
                  <a:cubicBezTo>
                    <a:pt x="165" y="279"/>
                    <a:pt x="165" y="279"/>
                    <a:pt x="165" y="279"/>
                  </a:cubicBezTo>
                  <a:cubicBezTo>
                    <a:pt x="167" y="281"/>
                    <a:pt x="167" y="281"/>
                    <a:pt x="167" y="281"/>
                  </a:cubicBezTo>
                  <a:cubicBezTo>
                    <a:pt x="170" y="280"/>
                    <a:pt x="170" y="280"/>
                    <a:pt x="170" y="280"/>
                  </a:cubicBezTo>
                  <a:cubicBezTo>
                    <a:pt x="171" y="276"/>
                    <a:pt x="171" y="276"/>
                    <a:pt x="171" y="276"/>
                  </a:cubicBezTo>
                  <a:cubicBezTo>
                    <a:pt x="172" y="272"/>
                    <a:pt x="172" y="272"/>
                    <a:pt x="172" y="272"/>
                  </a:cubicBezTo>
                  <a:cubicBezTo>
                    <a:pt x="172" y="268"/>
                    <a:pt x="172" y="268"/>
                    <a:pt x="172" y="268"/>
                  </a:cubicBezTo>
                  <a:cubicBezTo>
                    <a:pt x="171" y="260"/>
                    <a:pt x="171" y="260"/>
                    <a:pt x="171" y="260"/>
                  </a:cubicBezTo>
                  <a:cubicBezTo>
                    <a:pt x="168" y="256"/>
                    <a:pt x="168" y="256"/>
                    <a:pt x="168" y="256"/>
                  </a:cubicBezTo>
                  <a:cubicBezTo>
                    <a:pt x="166" y="251"/>
                    <a:pt x="166" y="251"/>
                    <a:pt x="166" y="251"/>
                  </a:cubicBezTo>
                  <a:cubicBezTo>
                    <a:pt x="166" y="243"/>
                    <a:pt x="166" y="243"/>
                    <a:pt x="166" y="243"/>
                  </a:cubicBezTo>
                  <a:cubicBezTo>
                    <a:pt x="167" y="235"/>
                    <a:pt x="167" y="235"/>
                    <a:pt x="167" y="235"/>
                  </a:cubicBezTo>
                  <a:cubicBezTo>
                    <a:pt x="171" y="231"/>
                    <a:pt x="171" y="231"/>
                    <a:pt x="171" y="231"/>
                  </a:cubicBezTo>
                  <a:cubicBezTo>
                    <a:pt x="175" y="229"/>
                    <a:pt x="175" y="229"/>
                    <a:pt x="175" y="229"/>
                  </a:cubicBezTo>
                  <a:cubicBezTo>
                    <a:pt x="175" y="224"/>
                    <a:pt x="175" y="224"/>
                    <a:pt x="175" y="224"/>
                  </a:cubicBezTo>
                  <a:cubicBezTo>
                    <a:pt x="172" y="220"/>
                    <a:pt x="172" y="220"/>
                    <a:pt x="172" y="220"/>
                  </a:cubicBezTo>
                  <a:cubicBezTo>
                    <a:pt x="172" y="214"/>
                    <a:pt x="172" y="214"/>
                    <a:pt x="172" y="214"/>
                  </a:cubicBezTo>
                  <a:cubicBezTo>
                    <a:pt x="170" y="210"/>
                    <a:pt x="170" y="210"/>
                    <a:pt x="170" y="210"/>
                  </a:cubicBezTo>
                  <a:cubicBezTo>
                    <a:pt x="166" y="208"/>
                    <a:pt x="166" y="208"/>
                    <a:pt x="166" y="208"/>
                  </a:cubicBezTo>
                  <a:cubicBezTo>
                    <a:pt x="164" y="205"/>
                    <a:pt x="164" y="205"/>
                    <a:pt x="164" y="205"/>
                  </a:cubicBezTo>
                  <a:cubicBezTo>
                    <a:pt x="160" y="207"/>
                    <a:pt x="160" y="207"/>
                    <a:pt x="160" y="207"/>
                  </a:cubicBezTo>
                  <a:cubicBezTo>
                    <a:pt x="158" y="209"/>
                    <a:pt x="158" y="209"/>
                    <a:pt x="158" y="209"/>
                  </a:cubicBezTo>
                  <a:cubicBezTo>
                    <a:pt x="154" y="212"/>
                    <a:pt x="154" y="212"/>
                    <a:pt x="154" y="212"/>
                  </a:cubicBezTo>
                  <a:cubicBezTo>
                    <a:pt x="151" y="213"/>
                    <a:pt x="151" y="213"/>
                    <a:pt x="151" y="213"/>
                  </a:cubicBezTo>
                  <a:cubicBezTo>
                    <a:pt x="150" y="208"/>
                    <a:pt x="150" y="208"/>
                    <a:pt x="150" y="208"/>
                  </a:cubicBezTo>
                  <a:cubicBezTo>
                    <a:pt x="151" y="204"/>
                    <a:pt x="151" y="204"/>
                    <a:pt x="151" y="204"/>
                  </a:cubicBezTo>
                  <a:cubicBezTo>
                    <a:pt x="151" y="200"/>
                    <a:pt x="151" y="200"/>
                    <a:pt x="151" y="200"/>
                  </a:cubicBezTo>
                  <a:cubicBezTo>
                    <a:pt x="149" y="199"/>
                    <a:pt x="149" y="199"/>
                    <a:pt x="149" y="199"/>
                  </a:cubicBezTo>
                  <a:cubicBezTo>
                    <a:pt x="147" y="200"/>
                    <a:pt x="147" y="200"/>
                    <a:pt x="147" y="200"/>
                  </a:cubicBezTo>
                  <a:cubicBezTo>
                    <a:pt x="145" y="203"/>
                    <a:pt x="145" y="203"/>
                    <a:pt x="145" y="203"/>
                  </a:cubicBezTo>
                  <a:cubicBezTo>
                    <a:pt x="142" y="204"/>
                    <a:pt x="142" y="204"/>
                    <a:pt x="142" y="204"/>
                  </a:cubicBezTo>
                  <a:cubicBezTo>
                    <a:pt x="137" y="203"/>
                    <a:pt x="137" y="203"/>
                    <a:pt x="137" y="203"/>
                  </a:cubicBezTo>
                  <a:cubicBezTo>
                    <a:pt x="135" y="203"/>
                    <a:pt x="135" y="203"/>
                    <a:pt x="135" y="203"/>
                  </a:cubicBezTo>
                  <a:cubicBezTo>
                    <a:pt x="132" y="205"/>
                    <a:pt x="132" y="205"/>
                    <a:pt x="132" y="205"/>
                  </a:cubicBezTo>
                  <a:cubicBezTo>
                    <a:pt x="129" y="206"/>
                    <a:pt x="129" y="206"/>
                    <a:pt x="129" y="206"/>
                  </a:cubicBezTo>
                  <a:cubicBezTo>
                    <a:pt x="123" y="203"/>
                    <a:pt x="123" y="203"/>
                    <a:pt x="123" y="203"/>
                  </a:cubicBezTo>
                  <a:cubicBezTo>
                    <a:pt x="116" y="202"/>
                    <a:pt x="116" y="202"/>
                    <a:pt x="116" y="202"/>
                  </a:cubicBezTo>
                  <a:cubicBezTo>
                    <a:pt x="113" y="202"/>
                    <a:pt x="113" y="202"/>
                    <a:pt x="113" y="202"/>
                  </a:cubicBezTo>
                  <a:cubicBezTo>
                    <a:pt x="109" y="201"/>
                    <a:pt x="109" y="201"/>
                    <a:pt x="109" y="201"/>
                  </a:cubicBezTo>
                  <a:cubicBezTo>
                    <a:pt x="105" y="198"/>
                    <a:pt x="105" y="198"/>
                    <a:pt x="105" y="198"/>
                  </a:cubicBezTo>
                  <a:cubicBezTo>
                    <a:pt x="101" y="197"/>
                    <a:pt x="101" y="197"/>
                    <a:pt x="101" y="197"/>
                  </a:cubicBezTo>
                  <a:cubicBezTo>
                    <a:pt x="100" y="194"/>
                    <a:pt x="100" y="194"/>
                    <a:pt x="100" y="194"/>
                  </a:cubicBezTo>
                  <a:cubicBezTo>
                    <a:pt x="101" y="190"/>
                    <a:pt x="101" y="190"/>
                    <a:pt x="101" y="190"/>
                  </a:cubicBezTo>
                  <a:cubicBezTo>
                    <a:pt x="104" y="189"/>
                    <a:pt x="104" y="189"/>
                    <a:pt x="104" y="189"/>
                  </a:cubicBezTo>
                  <a:cubicBezTo>
                    <a:pt x="103" y="185"/>
                    <a:pt x="103" y="185"/>
                    <a:pt x="103" y="185"/>
                  </a:cubicBezTo>
                  <a:cubicBezTo>
                    <a:pt x="99" y="182"/>
                    <a:pt x="99" y="182"/>
                    <a:pt x="99" y="182"/>
                  </a:cubicBezTo>
                  <a:cubicBezTo>
                    <a:pt x="94" y="182"/>
                    <a:pt x="94" y="182"/>
                    <a:pt x="94" y="182"/>
                  </a:cubicBezTo>
                  <a:cubicBezTo>
                    <a:pt x="91" y="181"/>
                    <a:pt x="91" y="181"/>
                    <a:pt x="91" y="181"/>
                  </a:cubicBezTo>
                  <a:cubicBezTo>
                    <a:pt x="89" y="178"/>
                    <a:pt x="89" y="178"/>
                    <a:pt x="89" y="178"/>
                  </a:cubicBezTo>
                  <a:cubicBezTo>
                    <a:pt x="85" y="176"/>
                    <a:pt x="85" y="176"/>
                    <a:pt x="85" y="176"/>
                  </a:cubicBezTo>
                  <a:cubicBezTo>
                    <a:pt x="80" y="176"/>
                    <a:pt x="80" y="176"/>
                    <a:pt x="80" y="176"/>
                  </a:cubicBezTo>
                  <a:cubicBezTo>
                    <a:pt x="77" y="179"/>
                    <a:pt x="77" y="179"/>
                    <a:pt x="77" y="179"/>
                  </a:cubicBezTo>
                  <a:cubicBezTo>
                    <a:pt x="75" y="177"/>
                    <a:pt x="75" y="177"/>
                    <a:pt x="75" y="177"/>
                  </a:cubicBezTo>
                  <a:cubicBezTo>
                    <a:pt x="73" y="172"/>
                    <a:pt x="73" y="172"/>
                    <a:pt x="73" y="172"/>
                  </a:cubicBezTo>
                  <a:cubicBezTo>
                    <a:pt x="73" y="168"/>
                    <a:pt x="73" y="168"/>
                    <a:pt x="73" y="168"/>
                  </a:cubicBezTo>
                  <a:cubicBezTo>
                    <a:pt x="68" y="167"/>
                    <a:pt x="68" y="167"/>
                    <a:pt x="68" y="167"/>
                  </a:cubicBezTo>
                  <a:cubicBezTo>
                    <a:pt x="65" y="168"/>
                    <a:pt x="65" y="168"/>
                    <a:pt x="65" y="168"/>
                  </a:cubicBezTo>
                  <a:cubicBezTo>
                    <a:pt x="64" y="165"/>
                    <a:pt x="64" y="165"/>
                    <a:pt x="64" y="165"/>
                  </a:cubicBezTo>
                  <a:cubicBezTo>
                    <a:pt x="66" y="162"/>
                    <a:pt x="66" y="162"/>
                    <a:pt x="66" y="162"/>
                  </a:cubicBezTo>
                  <a:cubicBezTo>
                    <a:pt x="65" y="160"/>
                    <a:pt x="65" y="160"/>
                    <a:pt x="65" y="160"/>
                  </a:cubicBezTo>
                  <a:cubicBezTo>
                    <a:pt x="62" y="160"/>
                    <a:pt x="62" y="160"/>
                    <a:pt x="62" y="160"/>
                  </a:cubicBezTo>
                  <a:cubicBezTo>
                    <a:pt x="60" y="161"/>
                    <a:pt x="60" y="161"/>
                    <a:pt x="60" y="161"/>
                  </a:cubicBezTo>
                  <a:cubicBezTo>
                    <a:pt x="58" y="164"/>
                    <a:pt x="58" y="164"/>
                    <a:pt x="58" y="164"/>
                  </a:cubicBezTo>
                  <a:cubicBezTo>
                    <a:pt x="55" y="161"/>
                    <a:pt x="55" y="161"/>
                    <a:pt x="55" y="161"/>
                  </a:cubicBezTo>
                  <a:cubicBezTo>
                    <a:pt x="51" y="157"/>
                    <a:pt x="51" y="157"/>
                    <a:pt x="51" y="157"/>
                  </a:cubicBezTo>
                  <a:cubicBezTo>
                    <a:pt x="47" y="157"/>
                    <a:pt x="47" y="157"/>
                    <a:pt x="47" y="157"/>
                  </a:cubicBezTo>
                  <a:cubicBezTo>
                    <a:pt x="43" y="158"/>
                    <a:pt x="43" y="158"/>
                    <a:pt x="43" y="158"/>
                  </a:cubicBezTo>
                  <a:cubicBezTo>
                    <a:pt x="40" y="157"/>
                    <a:pt x="40" y="157"/>
                    <a:pt x="40" y="157"/>
                  </a:cubicBezTo>
                  <a:cubicBezTo>
                    <a:pt x="36" y="154"/>
                    <a:pt x="36" y="154"/>
                    <a:pt x="36" y="154"/>
                  </a:cubicBezTo>
                  <a:cubicBezTo>
                    <a:pt x="30" y="154"/>
                    <a:pt x="30" y="154"/>
                    <a:pt x="30" y="154"/>
                  </a:cubicBezTo>
                  <a:cubicBezTo>
                    <a:pt x="25" y="154"/>
                    <a:pt x="25" y="154"/>
                    <a:pt x="25" y="154"/>
                  </a:cubicBezTo>
                  <a:cubicBezTo>
                    <a:pt x="20" y="156"/>
                    <a:pt x="20" y="156"/>
                    <a:pt x="20" y="156"/>
                  </a:cubicBezTo>
                  <a:cubicBezTo>
                    <a:pt x="15" y="157"/>
                    <a:pt x="15" y="157"/>
                    <a:pt x="15" y="157"/>
                  </a:cubicBezTo>
                  <a:cubicBezTo>
                    <a:pt x="10" y="155"/>
                    <a:pt x="10" y="155"/>
                    <a:pt x="10" y="155"/>
                  </a:cubicBezTo>
                  <a:cubicBezTo>
                    <a:pt x="8" y="151"/>
                    <a:pt x="8" y="151"/>
                    <a:pt x="8" y="151"/>
                  </a:cubicBezTo>
                  <a:cubicBezTo>
                    <a:pt x="3" y="148"/>
                    <a:pt x="3" y="148"/>
                    <a:pt x="3" y="148"/>
                  </a:cubicBezTo>
                  <a:cubicBezTo>
                    <a:pt x="1" y="144"/>
                    <a:pt x="1" y="144"/>
                    <a:pt x="1" y="144"/>
                  </a:cubicBezTo>
                  <a:cubicBezTo>
                    <a:pt x="0" y="138"/>
                    <a:pt x="0" y="138"/>
                    <a:pt x="0" y="138"/>
                  </a:cubicBezTo>
                  <a:cubicBezTo>
                    <a:pt x="5" y="138"/>
                    <a:pt x="5" y="138"/>
                    <a:pt x="5" y="138"/>
                  </a:cubicBezTo>
                  <a:cubicBezTo>
                    <a:pt x="9" y="138"/>
                    <a:pt x="9" y="138"/>
                    <a:pt x="9" y="138"/>
                  </a:cubicBezTo>
                  <a:cubicBezTo>
                    <a:pt x="13" y="139"/>
                    <a:pt x="13" y="139"/>
                    <a:pt x="13" y="139"/>
                  </a:cubicBezTo>
                  <a:cubicBezTo>
                    <a:pt x="16" y="141"/>
                    <a:pt x="16" y="141"/>
                    <a:pt x="16" y="141"/>
                  </a:cubicBezTo>
                  <a:cubicBezTo>
                    <a:pt x="21" y="141"/>
                    <a:pt x="21" y="141"/>
                    <a:pt x="21" y="141"/>
                  </a:cubicBezTo>
                  <a:cubicBezTo>
                    <a:pt x="22" y="139"/>
                    <a:pt x="22" y="139"/>
                    <a:pt x="22" y="139"/>
                  </a:cubicBezTo>
                  <a:cubicBezTo>
                    <a:pt x="23" y="135"/>
                    <a:pt x="23" y="135"/>
                    <a:pt x="23" y="135"/>
                  </a:cubicBezTo>
                  <a:cubicBezTo>
                    <a:pt x="26" y="133"/>
                    <a:pt x="26" y="133"/>
                    <a:pt x="26" y="133"/>
                  </a:cubicBezTo>
                  <a:cubicBezTo>
                    <a:pt x="29" y="133"/>
                    <a:pt x="29" y="133"/>
                    <a:pt x="29" y="133"/>
                  </a:cubicBezTo>
                  <a:cubicBezTo>
                    <a:pt x="33" y="131"/>
                    <a:pt x="33" y="131"/>
                    <a:pt x="33" y="131"/>
                  </a:cubicBezTo>
                  <a:cubicBezTo>
                    <a:pt x="37" y="133"/>
                    <a:pt x="37" y="133"/>
                    <a:pt x="37" y="133"/>
                  </a:cubicBezTo>
                  <a:cubicBezTo>
                    <a:pt x="39" y="136"/>
                    <a:pt x="39" y="136"/>
                    <a:pt x="39" y="136"/>
                  </a:cubicBezTo>
                  <a:cubicBezTo>
                    <a:pt x="43" y="137"/>
                    <a:pt x="43" y="137"/>
                    <a:pt x="43" y="137"/>
                  </a:cubicBezTo>
                  <a:cubicBezTo>
                    <a:pt x="47" y="137"/>
                    <a:pt x="47" y="137"/>
                    <a:pt x="47" y="137"/>
                  </a:cubicBezTo>
                  <a:cubicBezTo>
                    <a:pt x="50" y="133"/>
                    <a:pt x="50" y="133"/>
                    <a:pt x="50" y="133"/>
                  </a:cubicBezTo>
                  <a:cubicBezTo>
                    <a:pt x="49" y="128"/>
                    <a:pt x="49" y="128"/>
                    <a:pt x="49" y="128"/>
                  </a:cubicBezTo>
                  <a:cubicBezTo>
                    <a:pt x="51" y="121"/>
                    <a:pt x="51" y="121"/>
                    <a:pt x="51" y="121"/>
                  </a:cubicBezTo>
                  <a:cubicBezTo>
                    <a:pt x="50" y="116"/>
                    <a:pt x="50" y="116"/>
                    <a:pt x="50" y="116"/>
                  </a:cubicBezTo>
                  <a:cubicBezTo>
                    <a:pt x="50" y="111"/>
                    <a:pt x="50" y="111"/>
                    <a:pt x="50" y="111"/>
                  </a:cubicBezTo>
                  <a:cubicBezTo>
                    <a:pt x="53" y="109"/>
                    <a:pt x="53" y="109"/>
                    <a:pt x="53" y="109"/>
                  </a:cubicBezTo>
                  <a:cubicBezTo>
                    <a:pt x="58" y="108"/>
                    <a:pt x="58" y="108"/>
                    <a:pt x="58" y="108"/>
                  </a:cubicBezTo>
                  <a:cubicBezTo>
                    <a:pt x="61" y="104"/>
                    <a:pt x="61" y="104"/>
                    <a:pt x="61" y="104"/>
                  </a:cubicBezTo>
                  <a:cubicBezTo>
                    <a:pt x="62" y="101"/>
                    <a:pt x="62" y="101"/>
                    <a:pt x="62" y="101"/>
                  </a:cubicBezTo>
                  <a:cubicBezTo>
                    <a:pt x="68" y="101"/>
                    <a:pt x="68" y="101"/>
                    <a:pt x="68" y="101"/>
                  </a:cubicBezTo>
                  <a:cubicBezTo>
                    <a:pt x="72" y="103"/>
                    <a:pt x="72" y="103"/>
                    <a:pt x="72" y="103"/>
                  </a:cubicBezTo>
                  <a:cubicBezTo>
                    <a:pt x="76" y="103"/>
                    <a:pt x="76" y="103"/>
                    <a:pt x="76" y="103"/>
                  </a:cubicBezTo>
                  <a:cubicBezTo>
                    <a:pt x="79" y="104"/>
                    <a:pt x="79" y="104"/>
                    <a:pt x="79" y="104"/>
                  </a:cubicBezTo>
                  <a:cubicBezTo>
                    <a:pt x="79" y="107"/>
                    <a:pt x="79" y="107"/>
                    <a:pt x="79" y="107"/>
                  </a:cubicBezTo>
                  <a:cubicBezTo>
                    <a:pt x="80" y="111"/>
                    <a:pt x="80" y="111"/>
                    <a:pt x="80" y="111"/>
                  </a:cubicBezTo>
                  <a:cubicBezTo>
                    <a:pt x="82" y="110"/>
                    <a:pt x="82" y="110"/>
                    <a:pt x="82" y="110"/>
                  </a:cubicBezTo>
                  <a:cubicBezTo>
                    <a:pt x="87" y="106"/>
                    <a:pt x="87" y="106"/>
                    <a:pt x="87" y="106"/>
                  </a:cubicBezTo>
                  <a:cubicBezTo>
                    <a:pt x="92" y="105"/>
                    <a:pt x="92" y="105"/>
                    <a:pt x="92" y="105"/>
                  </a:cubicBezTo>
                  <a:cubicBezTo>
                    <a:pt x="94" y="103"/>
                    <a:pt x="94" y="103"/>
                    <a:pt x="94" y="103"/>
                  </a:cubicBezTo>
                  <a:cubicBezTo>
                    <a:pt x="94" y="100"/>
                    <a:pt x="94" y="100"/>
                    <a:pt x="94" y="100"/>
                  </a:cubicBezTo>
                  <a:cubicBezTo>
                    <a:pt x="96" y="98"/>
                    <a:pt x="96" y="98"/>
                    <a:pt x="96" y="98"/>
                  </a:cubicBezTo>
                  <a:cubicBezTo>
                    <a:pt x="101" y="99"/>
                    <a:pt x="101" y="99"/>
                    <a:pt x="101" y="99"/>
                  </a:cubicBezTo>
                  <a:cubicBezTo>
                    <a:pt x="107" y="97"/>
                    <a:pt x="107" y="97"/>
                    <a:pt x="107" y="97"/>
                  </a:cubicBezTo>
                  <a:cubicBezTo>
                    <a:pt x="109" y="93"/>
                    <a:pt x="109" y="93"/>
                    <a:pt x="109" y="93"/>
                  </a:cubicBezTo>
                  <a:cubicBezTo>
                    <a:pt x="112" y="92"/>
                    <a:pt x="112" y="92"/>
                    <a:pt x="112" y="92"/>
                  </a:cubicBezTo>
                  <a:cubicBezTo>
                    <a:pt x="119" y="93"/>
                    <a:pt x="119" y="93"/>
                    <a:pt x="119" y="93"/>
                  </a:cubicBezTo>
                  <a:cubicBezTo>
                    <a:pt x="121" y="90"/>
                    <a:pt x="121" y="90"/>
                    <a:pt x="121" y="90"/>
                  </a:cubicBezTo>
                  <a:cubicBezTo>
                    <a:pt x="122" y="88"/>
                    <a:pt x="122" y="88"/>
                    <a:pt x="122" y="88"/>
                  </a:cubicBezTo>
                  <a:cubicBezTo>
                    <a:pt x="126" y="86"/>
                    <a:pt x="126" y="86"/>
                    <a:pt x="126" y="86"/>
                  </a:cubicBezTo>
                  <a:cubicBezTo>
                    <a:pt x="129" y="84"/>
                    <a:pt x="129" y="84"/>
                    <a:pt x="129" y="84"/>
                  </a:cubicBezTo>
                  <a:cubicBezTo>
                    <a:pt x="129" y="79"/>
                    <a:pt x="129" y="79"/>
                    <a:pt x="129" y="79"/>
                  </a:cubicBezTo>
                  <a:cubicBezTo>
                    <a:pt x="130" y="75"/>
                    <a:pt x="130" y="75"/>
                    <a:pt x="130" y="75"/>
                  </a:cubicBezTo>
                  <a:cubicBezTo>
                    <a:pt x="133" y="73"/>
                    <a:pt x="133" y="73"/>
                    <a:pt x="133" y="73"/>
                  </a:cubicBezTo>
                  <a:cubicBezTo>
                    <a:pt x="135" y="69"/>
                    <a:pt x="135" y="69"/>
                    <a:pt x="135" y="69"/>
                  </a:cubicBezTo>
                  <a:cubicBezTo>
                    <a:pt x="135" y="66"/>
                    <a:pt x="135" y="66"/>
                    <a:pt x="135" y="66"/>
                  </a:cubicBezTo>
                  <a:cubicBezTo>
                    <a:pt x="137" y="63"/>
                    <a:pt x="137" y="63"/>
                    <a:pt x="137" y="63"/>
                  </a:cubicBezTo>
                  <a:cubicBezTo>
                    <a:pt x="140" y="63"/>
                    <a:pt x="140" y="63"/>
                    <a:pt x="140" y="63"/>
                  </a:cubicBezTo>
                  <a:cubicBezTo>
                    <a:pt x="144" y="66"/>
                    <a:pt x="144" y="66"/>
                    <a:pt x="144" y="66"/>
                  </a:cubicBezTo>
                  <a:cubicBezTo>
                    <a:pt x="144" y="70"/>
                    <a:pt x="144" y="70"/>
                    <a:pt x="144" y="70"/>
                  </a:cubicBezTo>
                  <a:cubicBezTo>
                    <a:pt x="146" y="72"/>
                    <a:pt x="146" y="72"/>
                    <a:pt x="146" y="72"/>
                  </a:cubicBezTo>
                  <a:cubicBezTo>
                    <a:pt x="148" y="70"/>
                    <a:pt x="148" y="70"/>
                    <a:pt x="148" y="70"/>
                  </a:cubicBezTo>
                  <a:cubicBezTo>
                    <a:pt x="153" y="70"/>
                    <a:pt x="153" y="70"/>
                    <a:pt x="153" y="70"/>
                  </a:cubicBezTo>
                  <a:cubicBezTo>
                    <a:pt x="156" y="72"/>
                    <a:pt x="156" y="72"/>
                    <a:pt x="156" y="72"/>
                  </a:cubicBezTo>
                  <a:cubicBezTo>
                    <a:pt x="158" y="71"/>
                    <a:pt x="158" y="71"/>
                    <a:pt x="158" y="71"/>
                  </a:cubicBezTo>
                  <a:cubicBezTo>
                    <a:pt x="162" y="68"/>
                    <a:pt x="162" y="68"/>
                    <a:pt x="162" y="68"/>
                  </a:cubicBezTo>
                  <a:cubicBezTo>
                    <a:pt x="163" y="65"/>
                    <a:pt x="163" y="65"/>
                    <a:pt x="163" y="65"/>
                  </a:cubicBezTo>
                  <a:cubicBezTo>
                    <a:pt x="166" y="65"/>
                    <a:pt x="166" y="65"/>
                    <a:pt x="166" y="65"/>
                  </a:cubicBezTo>
                  <a:cubicBezTo>
                    <a:pt x="169" y="70"/>
                    <a:pt x="169" y="70"/>
                    <a:pt x="169" y="70"/>
                  </a:cubicBezTo>
                  <a:cubicBezTo>
                    <a:pt x="170" y="73"/>
                    <a:pt x="170" y="73"/>
                    <a:pt x="170" y="73"/>
                  </a:cubicBezTo>
                  <a:cubicBezTo>
                    <a:pt x="172" y="74"/>
                    <a:pt x="172" y="74"/>
                    <a:pt x="172" y="74"/>
                  </a:cubicBezTo>
                  <a:cubicBezTo>
                    <a:pt x="174" y="77"/>
                    <a:pt x="174" y="77"/>
                    <a:pt x="174" y="77"/>
                  </a:cubicBezTo>
                  <a:cubicBezTo>
                    <a:pt x="177" y="78"/>
                    <a:pt x="177" y="78"/>
                    <a:pt x="177" y="78"/>
                  </a:cubicBezTo>
                  <a:cubicBezTo>
                    <a:pt x="183" y="78"/>
                    <a:pt x="183" y="78"/>
                    <a:pt x="183" y="78"/>
                  </a:cubicBezTo>
                  <a:cubicBezTo>
                    <a:pt x="186" y="80"/>
                    <a:pt x="186" y="80"/>
                    <a:pt x="186" y="80"/>
                  </a:cubicBezTo>
                  <a:cubicBezTo>
                    <a:pt x="191" y="81"/>
                    <a:pt x="191" y="81"/>
                    <a:pt x="191" y="81"/>
                  </a:cubicBezTo>
                  <a:cubicBezTo>
                    <a:pt x="198" y="85"/>
                    <a:pt x="198" y="85"/>
                    <a:pt x="198" y="85"/>
                  </a:cubicBezTo>
                  <a:cubicBezTo>
                    <a:pt x="203" y="90"/>
                    <a:pt x="203" y="90"/>
                    <a:pt x="203" y="90"/>
                  </a:cubicBezTo>
                  <a:cubicBezTo>
                    <a:pt x="206" y="94"/>
                    <a:pt x="206" y="94"/>
                    <a:pt x="206" y="94"/>
                  </a:cubicBezTo>
                  <a:cubicBezTo>
                    <a:pt x="209" y="95"/>
                    <a:pt x="209" y="95"/>
                    <a:pt x="209" y="95"/>
                  </a:cubicBezTo>
                  <a:cubicBezTo>
                    <a:pt x="214" y="95"/>
                    <a:pt x="214" y="95"/>
                    <a:pt x="214" y="95"/>
                  </a:cubicBezTo>
                  <a:cubicBezTo>
                    <a:pt x="215" y="93"/>
                    <a:pt x="215" y="93"/>
                    <a:pt x="215" y="93"/>
                  </a:cubicBezTo>
                  <a:cubicBezTo>
                    <a:pt x="220" y="92"/>
                    <a:pt x="220" y="92"/>
                    <a:pt x="220" y="92"/>
                  </a:cubicBezTo>
                  <a:cubicBezTo>
                    <a:pt x="224" y="93"/>
                    <a:pt x="224" y="93"/>
                    <a:pt x="224" y="93"/>
                  </a:cubicBezTo>
                  <a:cubicBezTo>
                    <a:pt x="228" y="93"/>
                    <a:pt x="228" y="93"/>
                    <a:pt x="228" y="93"/>
                  </a:cubicBezTo>
                  <a:cubicBezTo>
                    <a:pt x="232" y="96"/>
                    <a:pt x="232" y="96"/>
                    <a:pt x="232" y="96"/>
                  </a:cubicBezTo>
                  <a:cubicBezTo>
                    <a:pt x="238" y="97"/>
                    <a:pt x="238" y="97"/>
                    <a:pt x="238" y="97"/>
                  </a:cubicBezTo>
                  <a:cubicBezTo>
                    <a:pt x="242" y="96"/>
                    <a:pt x="242" y="96"/>
                    <a:pt x="242" y="96"/>
                  </a:cubicBezTo>
                  <a:cubicBezTo>
                    <a:pt x="244" y="96"/>
                    <a:pt x="244" y="96"/>
                    <a:pt x="244" y="96"/>
                  </a:cubicBezTo>
                  <a:cubicBezTo>
                    <a:pt x="247" y="99"/>
                    <a:pt x="247" y="99"/>
                    <a:pt x="247" y="99"/>
                  </a:cubicBezTo>
                  <a:cubicBezTo>
                    <a:pt x="251" y="102"/>
                    <a:pt x="251" y="102"/>
                    <a:pt x="251" y="102"/>
                  </a:cubicBezTo>
                  <a:cubicBezTo>
                    <a:pt x="255" y="103"/>
                    <a:pt x="255" y="103"/>
                    <a:pt x="255" y="103"/>
                  </a:cubicBezTo>
                  <a:cubicBezTo>
                    <a:pt x="260" y="104"/>
                    <a:pt x="260" y="104"/>
                    <a:pt x="260" y="104"/>
                  </a:cubicBezTo>
                  <a:cubicBezTo>
                    <a:pt x="258" y="107"/>
                    <a:pt x="258" y="107"/>
                    <a:pt x="258" y="107"/>
                  </a:cubicBezTo>
                  <a:cubicBezTo>
                    <a:pt x="259" y="111"/>
                    <a:pt x="259" y="111"/>
                    <a:pt x="259" y="111"/>
                  </a:cubicBezTo>
                  <a:cubicBezTo>
                    <a:pt x="265" y="113"/>
                    <a:pt x="265" y="113"/>
                    <a:pt x="265" y="113"/>
                  </a:cubicBezTo>
                  <a:cubicBezTo>
                    <a:pt x="269" y="113"/>
                    <a:pt x="269" y="113"/>
                    <a:pt x="269" y="113"/>
                  </a:cubicBezTo>
                  <a:cubicBezTo>
                    <a:pt x="274" y="114"/>
                    <a:pt x="274" y="114"/>
                    <a:pt x="274" y="114"/>
                  </a:cubicBezTo>
                  <a:cubicBezTo>
                    <a:pt x="277" y="112"/>
                    <a:pt x="277" y="112"/>
                    <a:pt x="277" y="112"/>
                  </a:cubicBezTo>
                  <a:cubicBezTo>
                    <a:pt x="283" y="112"/>
                    <a:pt x="283" y="112"/>
                    <a:pt x="283" y="112"/>
                  </a:cubicBezTo>
                  <a:cubicBezTo>
                    <a:pt x="287" y="114"/>
                    <a:pt x="287" y="114"/>
                    <a:pt x="287" y="114"/>
                  </a:cubicBezTo>
                  <a:cubicBezTo>
                    <a:pt x="289" y="115"/>
                    <a:pt x="289" y="115"/>
                    <a:pt x="289" y="115"/>
                  </a:cubicBezTo>
                  <a:cubicBezTo>
                    <a:pt x="292" y="113"/>
                    <a:pt x="292" y="113"/>
                    <a:pt x="292" y="113"/>
                  </a:cubicBezTo>
                  <a:cubicBezTo>
                    <a:pt x="294" y="110"/>
                    <a:pt x="294" y="110"/>
                    <a:pt x="294" y="110"/>
                  </a:cubicBezTo>
                  <a:cubicBezTo>
                    <a:pt x="297" y="108"/>
                    <a:pt x="297" y="108"/>
                    <a:pt x="297" y="108"/>
                  </a:cubicBezTo>
                  <a:cubicBezTo>
                    <a:pt x="298" y="110"/>
                    <a:pt x="298" y="110"/>
                    <a:pt x="298" y="110"/>
                  </a:cubicBezTo>
                  <a:cubicBezTo>
                    <a:pt x="298" y="114"/>
                    <a:pt x="298" y="114"/>
                    <a:pt x="298" y="114"/>
                  </a:cubicBezTo>
                  <a:cubicBezTo>
                    <a:pt x="300" y="117"/>
                    <a:pt x="300" y="117"/>
                    <a:pt x="300" y="117"/>
                  </a:cubicBezTo>
                  <a:cubicBezTo>
                    <a:pt x="304" y="116"/>
                    <a:pt x="304" y="116"/>
                    <a:pt x="304" y="116"/>
                  </a:cubicBezTo>
                  <a:cubicBezTo>
                    <a:pt x="307" y="114"/>
                    <a:pt x="307" y="114"/>
                    <a:pt x="307" y="114"/>
                  </a:cubicBezTo>
                  <a:cubicBezTo>
                    <a:pt x="312" y="112"/>
                    <a:pt x="312" y="112"/>
                    <a:pt x="312" y="112"/>
                  </a:cubicBezTo>
                  <a:cubicBezTo>
                    <a:pt x="319" y="107"/>
                    <a:pt x="319" y="107"/>
                    <a:pt x="319" y="107"/>
                  </a:cubicBezTo>
                  <a:cubicBezTo>
                    <a:pt x="320" y="102"/>
                    <a:pt x="320" y="102"/>
                    <a:pt x="320" y="102"/>
                  </a:cubicBezTo>
                  <a:cubicBezTo>
                    <a:pt x="318" y="100"/>
                    <a:pt x="318" y="100"/>
                    <a:pt x="318" y="100"/>
                  </a:cubicBezTo>
                  <a:cubicBezTo>
                    <a:pt x="319" y="97"/>
                    <a:pt x="319" y="97"/>
                    <a:pt x="319" y="97"/>
                  </a:cubicBezTo>
                  <a:cubicBezTo>
                    <a:pt x="321" y="96"/>
                    <a:pt x="321" y="96"/>
                    <a:pt x="321" y="96"/>
                  </a:cubicBezTo>
                  <a:cubicBezTo>
                    <a:pt x="324" y="96"/>
                    <a:pt x="324" y="96"/>
                    <a:pt x="324" y="96"/>
                  </a:cubicBezTo>
                  <a:cubicBezTo>
                    <a:pt x="329" y="95"/>
                    <a:pt x="329" y="95"/>
                    <a:pt x="329" y="95"/>
                  </a:cubicBezTo>
                  <a:cubicBezTo>
                    <a:pt x="332" y="95"/>
                    <a:pt x="332" y="95"/>
                    <a:pt x="332" y="95"/>
                  </a:cubicBezTo>
                  <a:cubicBezTo>
                    <a:pt x="335" y="95"/>
                    <a:pt x="335" y="95"/>
                    <a:pt x="335" y="95"/>
                  </a:cubicBezTo>
                  <a:cubicBezTo>
                    <a:pt x="335" y="99"/>
                    <a:pt x="335" y="99"/>
                    <a:pt x="335" y="99"/>
                  </a:cubicBezTo>
                  <a:cubicBezTo>
                    <a:pt x="338" y="102"/>
                    <a:pt x="338" y="102"/>
                    <a:pt x="338" y="102"/>
                  </a:cubicBezTo>
                  <a:cubicBezTo>
                    <a:pt x="341" y="102"/>
                    <a:pt x="341" y="102"/>
                    <a:pt x="341" y="102"/>
                  </a:cubicBezTo>
                  <a:cubicBezTo>
                    <a:pt x="344" y="98"/>
                    <a:pt x="344" y="98"/>
                    <a:pt x="344" y="98"/>
                  </a:cubicBezTo>
                  <a:cubicBezTo>
                    <a:pt x="343" y="95"/>
                    <a:pt x="343" y="95"/>
                    <a:pt x="343" y="95"/>
                  </a:cubicBezTo>
                  <a:cubicBezTo>
                    <a:pt x="346" y="92"/>
                    <a:pt x="346" y="92"/>
                    <a:pt x="346" y="92"/>
                  </a:cubicBezTo>
                  <a:cubicBezTo>
                    <a:pt x="348" y="91"/>
                    <a:pt x="348" y="91"/>
                    <a:pt x="348" y="91"/>
                  </a:cubicBezTo>
                  <a:cubicBezTo>
                    <a:pt x="352" y="87"/>
                    <a:pt x="352" y="87"/>
                    <a:pt x="352" y="87"/>
                  </a:cubicBezTo>
                  <a:cubicBezTo>
                    <a:pt x="356" y="85"/>
                    <a:pt x="356" y="85"/>
                    <a:pt x="356" y="85"/>
                  </a:cubicBezTo>
                  <a:cubicBezTo>
                    <a:pt x="361" y="84"/>
                    <a:pt x="361" y="84"/>
                    <a:pt x="361" y="84"/>
                  </a:cubicBezTo>
                  <a:cubicBezTo>
                    <a:pt x="363" y="84"/>
                    <a:pt x="363" y="84"/>
                    <a:pt x="363" y="84"/>
                  </a:cubicBezTo>
                  <a:cubicBezTo>
                    <a:pt x="364" y="88"/>
                    <a:pt x="364" y="88"/>
                    <a:pt x="364" y="88"/>
                  </a:cubicBezTo>
                  <a:cubicBezTo>
                    <a:pt x="366" y="90"/>
                    <a:pt x="366" y="90"/>
                    <a:pt x="366" y="90"/>
                  </a:cubicBezTo>
                  <a:cubicBezTo>
                    <a:pt x="369" y="96"/>
                    <a:pt x="369" y="96"/>
                    <a:pt x="369" y="96"/>
                  </a:cubicBezTo>
                  <a:cubicBezTo>
                    <a:pt x="371" y="95"/>
                    <a:pt x="371" y="95"/>
                    <a:pt x="371" y="95"/>
                  </a:cubicBezTo>
                  <a:cubicBezTo>
                    <a:pt x="373" y="93"/>
                    <a:pt x="373" y="93"/>
                    <a:pt x="373" y="93"/>
                  </a:cubicBezTo>
                  <a:cubicBezTo>
                    <a:pt x="374" y="89"/>
                    <a:pt x="374" y="89"/>
                    <a:pt x="374" y="89"/>
                  </a:cubicBezTo>
                  <a:cubicBezTo>
                    <a:pt x="376" y="86"/>
                    <a:pt x="376" y="86"/>
                    <a:pt x="376" y="86"/>
                  </a:cubicBezTo>
                  <a:cubicBezTo>
                    <a:pt x="377" y="82"/>
                    <a:pt x="377" y="82"/>
                    <a:pt x="377" y="82"/>
                  </a:cubicBezTo>
                  <a:cubicBezTo>
                    <a:pt x="376" y="79"/>
                    <a:pt x="376" y="79"/>
                    <a:pt x="376" y="79"/>
                  </a:cubicBezTo>
                  <a:cubicBezTo>
                    <a:pt x="377" y="78"/>
                    <a:pt x="377" y="78"/>
                    <a:pt x="377" y="78"/>
                  </a:cubicBezTo>
                  <a:cubicBezTo>
                    <a:pt x="380" y="78"/>
                    <a:pt x="380" y="78"/>
                    <a:pt x="380" y="78"/>
                  </a:cubicBezTo>
                  <a:cubicBezTo>
                    <a:pt x="381" y="79"/>
                    <a:pt x="381" y="79"/>
                    <a:pt x="381" y="79"/>
                  </a:cubicBezTo>
                  <a:cubicBezTo>
                    <a:pt x="384" y="82"/>
                    <a:pt x="384" y="82"/>
                    <a:pt x="384" y="82"/>
                  </a:cubicBezTo>
                  <a:cubicBezTo>
                    <a:pt x="387" y="81"/>
                    <a:pt x="387" y="81"/>
                    <a:pt x="387" y="81"/>
                  </a:cubicBezTo>
                  <a:cubicBezTo>
                    <a:pt x="387" y="75"/>
                    <a:pt x="387" y="75"/>
                    <a:pt x="387" y="75"/>
                  </a:cubicBezTo>
                  <a:cubicBezTo>
                    <a:pt x="387" y="72"/>
                    <a:pt x="387" y="72"/>
                    <a:pt x="387" y="72"/>
                  </a:cubicBezTo>
                  <a:cubicBezTo>
                    <a:pt x="390" y="72"/>
                    <a:pt x="390" y="72"/>
                    <a:pt x="390" y="72"/>
                  </a:cubicBezTo>
                  <a:cubicBezTo>
                    <a:pt x="392" y="70"/>
                    <a:pt x="392" y="70"/>
                    <a:pt x="392" y="70"/>
                  </a:cubicBezTo>
                  <a:cubicBezTo>
                    <a:pt x="392" y="65"/>
                    <a:pt x="392" y="65"/>
                    <a:pt x="392" y="65"/>
                  </a:cubicBezTo>
                  <a:cubicBezTo>
                    <a:pt x="390" y="61"/>
                    <a:pt x="390" y="61"/>
                    <a:pt x="390" y="61"/>
                  </a:cubicBezTo>
                  <a:cubicBezTo>
                    <a:pt x="389" y="58"/>
                    <a:pt x="389" y="58"/>
                    <a:pt x="389" y="58"/>
                  </a:cubicBezTo>
                  <a:cubicBezTo>
                    <a:pt x="391" y="57"/>
                    <a:pt x="391" y="57"/>
                    <a:pt x="391" y="57"/>
                  </a:cubicBezTo>
                  <a:cubicBezTo>
                    <a:pt x="393" y="58"/>
                    <a:pt x="393" y="58"/>
                    <a:pt x="393" y="58"/>
                  </a:cubicBezTo>
                  <a:cubicBezTo>
                    <a:pt x="397" y="58"/>
                    <a:pt x="397" y="58"/>
                    <a:pt x="397" y="58"/>
                  </a:cubicBezTo>
                  <a:cubicBezTo>
                    <a:pt x="396" y="54"/>
                    <a:pt x="396" y="54"/>
                    <a:pt x="396" y="54"/>
                  </a:cubicBezTo>
                  <a:cubicBezTo>
                    <a:pt x="392" y="50"/>
                    <a:pt x="392" y="50"/>
                    <a:pt x="392" y="50"/>
                  </a:cubicBezTo>
                  <a:cubicBezTo>
                    <a:pt x="392" y="47"/>
                    <a:pt x="392" y="47"/>
                    <a:pt x="392" y="47"/>
                  </a:cubicBezTo>
                  <a:cubicBezTo>
                    <a:pt x="394" y="44"/>
                    <a:pt x="394" y="44"/>
                    <a:pt x="394" y="44"/>
                  </a:cubicBezTo>
                  <a:cubicBezTo>
                    <a:pt x="397" y="45"/>
                    <a:pt x="397" y="45"/>
                    <a:pt x="397" y="45"/>
                  </a:cubicBezTo>
                  <a:cubicBezTo>
                    <a:pt x="403" y="45"/>
                    <a:pt x="403" y="45"/>
                    <a:pt x="403" y="45"/>
                  </a:cubicBezTo>
                  <a:cubicBezTo>
                    <a:pt x="406" y="43"/>
                    <a:pt x="406" y="43"/>
                    <a:pt x="406" y="43"/>
                  </a:cubicBezTo>
                  <a:cubicBezTo>
                    <a:pt x="409" y="37"/>
                    <a:pt x="409" y="37"/>
                    <a:pt x="409" y="37"/>
                  </a:cubicBezTo>
                  <a:cubicBezTo>
                    <a:pt x="411" y="32"/>
                    <a:pt x="411" y="32"/>
                    <a:pt x="411" y="32"/>
                  </a:cubicBezTo>
                  <a:cubicBezTo>
                    <a:pt x="418" y="28"/>
                    <a:pt x="418" y="28"/>
                    <a:pt x="418" y="28"/>
                  </a:cubicBezTo>
                  <a:cubicBezTo>
                    <a:pt x="424" y="23"/>
                    <a:pt x="424" y="23"/>
                    <a:pt x="424" y="23"/>
                  </a:cubicBezTo>
                  <a:cubicBezTo>
                    <a:pt x="429" y="24"/>
                    <a:pt x="429" y="24"/>
                    <a:pt x="429" y="24"/>
                  </a:cubicBezTo>
                  <a:cubicBezTo>
                    <a:pt x="435" y="25"/>
                    <a:pt x="435" y="25"/>
                    <a:pt x="435" y="25"/>
                  </a:cubicBezTo>
                  <a:cubicBezTo>
                    <a:pt x="439" y="23"/>
                    <a:pt x="439" y="23"/>
                    <a:pt x="439" y="23"/>
                  </a:cubicBezTo>
                  <a:cubicBezTo>
                    <a:pt x="439" y="19"/>
                    <a:pt x="439" y="19"/>
                    <a:pt x="439" y="19"/>
                  </a:cubicBezTo>
                  <a:cubicBezTo>
                    <a:pt x="434" y="16"/>
                    <a:pt x="434" y="16"/>
                    <a:pt x="434" y="16"/>
                  </a:cubicBezTo>
                  <a:cubicBezTo>
                    <a:pt x="431" y="13"/>
                    <a:pt x="431" y="13"/>
                    <a:pt x="431" y="13"/>
                  </a:cubicBezTo>
                  <a:cubicBezTo>
                    <a:pt x="431" y="7"/>
                    <a:pt x="431" y="7"/>
                    <a:pt x="431" y="7"/>
                  </a:cubicBezTo>
                  <a:cubicBezTo>
                    <a:pt x="432" y="2"/>
                    <a:pt x="432" y="2"/>
                    <a:pt x="432" y="2"/>
                  </a:cubicBezTo>
                  <a:cubicBezTo>
                    <a:pt x="435" y="0"/>
                    <a:pt x="435" y="0"/>
                    <a:pt x="435" y="0"/>
                  </a:cubicBezTo>
                  <a:cubicBezTo>
                    <a:pt x="438" y="1"/>
                    <a:pt x="438" y="1"/>
                    <a:pt x="438" y="1"/>
                  </a:cubicBezTo>
                  <a:cubicBezTo>
                    <a:pt x="438" y="4"/>
                    <a:pt x="438" y="4"/>
                    <a:pt x="438" y="4"/>
                  </a:cubicBezTo>
                  <a:cubicBezTo>
                    <a:pt x="441" y="8"/>
                    <a:pt x="441" y="8"/>
                    <a:pt x="441" y="8"/>
                  </a:cubicBezTo>
                  <a:cubicBezTo>
                    <a:pt x="443" y="12"/>
                    <a:pt x="443" y="12"/>
                    <a:pt x="443" y="12"/>
                  </a:cubicBezTo>
                  <a:cubicBezTo>
                    <a:pt x="447" y="13"/>
                    <a:pt x="447" y="13"/>
                    <a:pt x="447" y="13"/>
                  </a:cubicBezTo>
                  <a:cubicBezTo>
                    <a:pt x="450" y="13"/>
                    <a:pt x="450" y="13"/>
                    <a:pt x="450" y="13"/>
                  </a:cubicBezTo>
                  <a:cubicBezTo>
                    <a:pt x="450" y="16"/>
                    <a:pt x="450" y="16"/>
                    <a:pt x="450" y="16"/>
                  </a:cubicBezTo>
                  <a:cubicBezTo>
                    <a:pt x="447" y="19"/>
                    <a:pt x="447" y="19"/>
                    <a:pt x="447" y="19"/>
                  </a:cubicBezTo>
                  <a:cubicBezTo>
                    <a:pt x="448" y="22"/>
                    <a:pt x="448" y="22"/>
                    <a:pt x="448" y="22"/>
                  </a:cubicBezTo>
                  <a:cubicBezTo>
                    <a:pt x="453" y="26"/>
                    <a:pt x="453" y="26"/>
                    <a:pt x="453" y="26"/>
                  </a:cubicBezTo>
                  <a:cubicBezTo>
                    <a:pt x="458" y="29"/>
                    <a:pt x="458" y="29"/>
                    <a:pt x="458" y="29"/>
                  </a:cubicBezTo>
                  <a:cubicBezTo>
                    <a:pt x="459" y="32"/>
                    <a:pt x="459" y="32"/>
                    <a:pt x="459" y="32"/>
                  </a:cubicBezTo>
                  <a:cubicBezTo>
                    <a:pt x="456" y="34"/>
                    <a:pt x="456" y="34"/>
                    <a:pt x="456" y="34"/>
                  </a:cubicBezTo>
                  <a:cubicBezTo>
                    <a:pt x="460" y="38"/>
                    <a:pt x="460" y="38"/>
                    <a:pt x="460" y="38"/>
                  </a:cubicBezTo>
                  <a:cubicBezTo>
                    <a:pt x="465" y="38"/>
                    <a:pt x="465" y="38"/>
                    <a:pt x="465" y="38"/>
                  </a:cubicBezTo>
                  <a:cubicBezTo>
                    <a:pt x="469" y="36"/>
                    <a:pt x="469" y="36"/>
                    <a:pt x="469" y="36"/>
                  </a:cubicBezTo>
                  <a:cubicBezTo>
                    <a:pt x="474" y="36"/>
                    <a:pt x="474" y="36"/>
                    <a:pt x="474" y="36"/>
                  </a:cubicBezTo>
                  <a:cubicBezTo>
                    <a:pt x="478" y="38"/>
                    <a:pt x="478" y="38"/>
                    <a:pt x="478" y="38"/>
                  </a:cubicBezTo>
                  <a:cubicBezTo>
                    <a:pt x="483" y="41"/>
                    <a:pt x="483" y="41"/>
                    <a:pt x="483" y="41"/>
                  </a:cubicBezTo>
                  <a:cubicBezTo>
                    <a:pt x="487" y="41"/>
                    <a:pt x="487" y="41"/>
                    <a:pt x="487" y="41"/>
                  </a:cubicBezTo>
                  <a:cubicBezTo>
                    <a:pt x="491" y="37"/>
                    <a:pt x="491" y="37"/>
                    <a:pt x="491" y="37"/>
                  </a:cubicBezTo>
                  <a:cubicBezTo>
                    <a:pt x="492" y="33"/>
                    <a:pt x="492" y="33"/>
                    <a:pt x="492" y="33"/>
                  </a:cubicBezTo>
                  <a:cubicBezTo>
                    <a:pt x="495" y="33"/>
                    <a:pt x="495" y="33"/>
                    <a:pt x="495" y="33"/>
                  </a:cubicBezTo>
                  <a:cubicBezTo>
                    <a:pt x="500" y="35"/>
                    <a:pt x="500" y="35"/>
                    <a:pt x="500" y="35"/>
                  </a:cubicBezTo>
                  <a:cubicBezTo>
                    <a:pt x="507" y="34"/>
                    <a:pt x="507" y="34"/>
                    <a:pt x="507" y="34"/>
                  </a:cubicBezTo>
                  <a:cubicBezTo>
                    <a:pt x="512" y="32"/>
                    <a:pt x="512" y="32"/>
                    <a:pt x="512" y="32"/>
                  </a:cubicBezTo>
                  <a:cubicBezTo>
                    <a:pt x="516" y="37"/>
                    <a:pt x="516" y="37"/>
                    <a:pt x="516" y="37"/>
                  </a:cubicBezTo>
                  <a:cubicBezTo>
                    <a:pt x="517" y="47"/>
                    <a:pt x="517" y="47"/>
                    <a:pt x="517" y="47"/>
                  </a:cubicBezTo>
                  <a:cubicBezTo>
                    <a:pt x="511" y="54"/>
                    <a:pt x="511" y="54"/>
                    <a:pt x="511" y="54"/>
                  </a:cubicBezTo>
                  <a:cubicBezTo>
                    <a:pt x="507" y="62"/>
                    <a:pt x="507" y="62"/>
                    <a:pt x="507" y="62"/>
                  </a:cubicBezTo>
                  <a:cubicBezTo>
                    <a:pt x="503" y="69"/>
                    <a:pt x="503" y="69"/>
                    <a:pt x="503" y="69"/>
                  </a:cubicBezTo>
                  <a:cubicBezTo>
                    <a:pt x="496" y="74"/>
                    <a:pt x="496" y="74"/>
                    <a:pt x="496" y="74"/>
                  </a:cubicBezTo>
                  <a:cubicBezTo>
                    <a:pt x="493" y="78"/>
                    <a:pt x="493" y="78"/>
                    <a:pt x="493" y="78"/>
                  </a:cubicBezTo>
                  <a:cubicBezTo>
                    <a:pt x="494" y="84"/>
                    <a:pt x="494" y="84"/>
                    <a:pt x="494" y="84"/>
                  </a:cubicBezTo>
                  <a:cubicBezTo>
                    <a:pt x="498" y="85"/>
                    <a:pt x="498" y="85"/>
                    <a:pt x="498" y="85"/>
                  </a:cubicBezTo>
                  <a:cubicBezTo>
                    <a:pt x="501" y="84"/>
                    <a:pt x="501" y="84"/>
                    <a:pt x="501" y="84"/>
                  </a:cubicBezTo>
                  <a:cubicBezTo>
                    <a:pt x="503" y="82"/>
                    <a:pt x="503" y="82"/>
                    <a:pt x="503" y="82"/>
                  </a:cubicBezTo>
                  <a:cubicBezTo>
                    <a:pt x="507" y="83"/>
                    <a:pt x="507" y="83"/>
                    <a:pt x="507" y="83"/>
                  </a:cubicBezTo>
                  <a:cubicBezTo>
                    <a:pt x="510" y="86"/>
                    <a:pt x="510" y="86"/>
                    <a:pt x="510" y="86"/>
                  </a:cubicBezTo>
                  <a:cubicBezTo>
                    <a:pt x="515" y="86"/>
                    <a:pt x="515" y="86"/>
                    <a:pt x="515" y="86"/>
                  </a:cubicBezTo>
                  <a:cubicBezTo>
                    <a:pt x="521" y="85"/>
                    <a:pt x="521" y="85"/>
                    <a:pt x="521" y="85"/>
                  </a:cubicBezTo>
                  <a:cubicBezTo>
                    <a:pt x="523" y="82"/>
                    <a:pt x="523" y="82"/>
                    <a:pt x="523" y="82"/>
                  </a:cubicBezTo>
                  <a:cubicBezTo>
                    <a:pt x="521" y="79"/>
                    <a:pt x="521" y="79"/>
                    <a:pt x="521" y="79"/>
                  </a:cubicBezTo>
                  <a:cubicBezTo>
                    <a:pt x="522" y="76"/>
                    <a:pt x="522" y="76"/>
                    <a:pt x="522" y="76"/>
                  </a:cubicBezTo>
                  <a:cubicBezTo>
                    <a:pt x="529" y="74"/>
                    <a:pt x="529" y="74"/>
                    <a:pt x="529" y="74"/>
                  </a:cubicBezTo>
                  <a:cubicBezTo>
                    <a:pt x="531" y="69"/>
                    <a:pt x="531" y="69"/>
                    <a:pt x="531" y="69"/>
                  </a:cubicBezTo>
                  <a:cubicBezTo>
                    <a:pt x="537" y="67"/>
                    <a:pt x="537" y="67"/>
                    <a:pt x="537" y="67"/>
                  </a:cubicBezTo>
                  <a:cubicBezTo>
                    <a:pt x="539" y="64"/>
                    <a:pt x="539" y="64"/>
                    <a:pt x="539" y="64"/>
                  </a:cubicBezTo>
                  <a:cubicBezTo>
                    <a:pt x="543" y="63"/>
                    <a:pt x="543" y="63"/>
                    <a:pt x="543" y="63"/>
                  </a:cubicBezTo>
                  <a:cubicBezTo>
                    <a:pt x="546" y="62"/>
                    <a:pt x="546" y="62"/>
                    <a:pt x="546" y="62"/>
                  </a:cubicBezTo>
                  <a:cubicBezTo>
                    <a:pt x="546" y="63"/>
                    <a:pt x="546" y="64"/>
                    <a:pt x="547" y="65"/>
                  </a:cubicBezTo>
                  <a:cubicBezTo>
                    <a:pt x="547" y="66"/>
                    <a:pt x="549" y="68"/>
                    <a:pt x="550" y="69"/>
                  </a:cubicBezTo>
                  <a:cubicBezTo>
                    <a:pt x="550" y="71"/>
                    <a:pt x="552" y="75"/>
                    <a:pt x="552" y="77"/>
                  </a:cubicBezTo>
                  <a:cubicBezTo>
                    <a:pt x="552" y="79"/>
                    <a:pt x="549" y="81"/>
                    <a:pt x="549" y="82"/>
                  </a:cubicBezTo>
                  <a:cubicBezTo>
                    <a:pt x="548" y="84"/>
                    <a:pt x="548" y="90"/>
                    <a:pt x="548" y="91"/>
                  </a:cubicBezTo>
                  <a:cubicBezTo>
                    <a:pt x="548" y="91"/>
                    <a:pt x="544" y="99"/>
                    <a:pt x="544" y="99"/>
                  </a:cubicBezTo>
                  <a:cubicBezTo>
                    <a:pt x="544" y="99"/>
                    <a:pt x="543" y="101"/>
                    <a:pt x="543" y="102"/>
                  </a:cubicBezTo>
                  <a:cubicBezTo>
                    <a:pt x="542" y="105"/>
                    <a:pt x="544" y="112"/>
                    <a:pt x="544" y="116"/>
                  </a:cubicBezTo>
                  <a:cubicBezTo>
                    <a:pt x="544" y="120"/>
                    <a:pt x="544" y="127"/>
                    <a:pt x="543" y="131"/>
                  </a:cubicBezTo>
                  <a:cubicBezTo>
                    <a:pt x="542" y="134"/>
                    <a:pt x="539" y="141"/>
                    <a:pt x="539" y="142"/>
                  </a:cubicBezTo>
                  <a:cubicBezTo>
                    <a:pt x="538" y="142"/>
                    <a:pt x="535" y="147"/>
                    <a:pt x="533" y="149"/>
                  </a:cubicBezTo>
                  <a:cubicBezTo>
                    <a:pt x="532" y="150"/>
                    <a:pt x="528" y="152"/>
                    <a:pt x="527" y="153"/>
                  </a:cubicBezTo>
                  <a:cubicBezTo>
                    <a:pt x="525" y="154"/>
                    <a:pt x="523" y="158"/>
                    <a:pt x="521" y="159"/>
                  </a:cubicBezTo>
                  <a:cubicBezTo>
                    <a:pt x="519" y="160"/>
                    <a:pt x="514" y="162"/>
                    <a:pt x="512" y="164"/>
                  </a:cubicBezTo>
                  <a:cubicBezTo>
                    <a:pt x="511" y="165"/>
                    <a:pt x="507" y="167"/>
                    <a:pt x="506" y="169"/>
                  </a:cubicBezTo>
                  <a:cubicBezTo>
                    <a:pt x="505" y="171"/>
                    <a:pt x="504" y="176"/>
                    <a:pt x="504" y="178"/>
                  </a:cubicBezTo>
                  <a:cubicBezTo>
                    <a:pt x="505" y="181"/>
                    <a:pt x="507" y="185"/>
                    <a:pt x="508" y="188"/>
                  </a:cubicBezTo>
                  <a:cubicBezTo>
                    <a:pt x="508" y="190"/>
                    <a:pt x="509" y="195"/>
                    <a:pt x="509" y="197"/>
                  </a:cubicBezTo>
                  <a:cubicBezTo>
                    <a:pt x="508" y="199"/>
                    <a:pt x="505" y="201"/>
                    <a:pt x="504" y="202"/>
                  </a:cubicBezTo>
                  <a:cubicBezTo>
                    <a:pt x="503" y="204"/>
                    <a:pt x="503" y="206"/>
                    <a:pt x="503" y="207"/>
                  </a:cubicBezTo>
                  <a:cubicBezTo>
                    <a:pt x="504" y="208"/>
                    <a:pt x="507" y="209"/>
                    <a:pt x="507" y="209"/>
                  </a:cubicBezTo>
                  <a:cubicBezTo>
                    <a:pt x="508" y="209"/>
                    <a:pt x="512" y="209"/>
                    <a:pt x="513" y="209"/>
                  </a:cubicBezTo>
                  <a:cubicBezTo>
                    <a:pt x="515" y="209"/>
                    <a:pt x="519" y="211"/>
                    <a:pt x="521" y="212"/>
                  </a:cubicBezTo>
                  <a:cubicBezTo>
                    <a:pt x="523" y="213"/>
                    <a:pt x="527" y="218"/>
                    <a:pt x="529" y="221"/>
                  </a:cubicBezTo>
                  <a:cubicBezTo>
                    <a:pt x="531" y="222"/>
                    <a:pt x="534" y="225"/>
                    <a:pt x="536" y="226"/>
                  </a:cubicBezTo>
                  <a:cubicBezTo>
                    <a:pt x="538" y="227"/>
                    <a:pt x="543" y="229"/>
                    <a:pt x="546" y="231"/>
                  </a:cubicBezTo>
                  <a:cubicBezTo>
                    <a:pt x="548" y="232"/>
                    <a:pt x="553" y="236"/>
                    <a:pt x="554" y="238"/>
                  </a:cubicBezTo>
                  <a:cubicBezTo>
                    <a:pt x="557" y="240"/>
                    <a:pt x="560" y="245"/>
                    <a:pt x="562" y="248"/>
                  </a:cubicBezTo>
                  <a:cubicBezTo>
                    <a:pt x="563" y="249"/>
                    <a:pt x="565" y="254"/>
                    <a:pt x="566" y="255"/>
                  </a:cubicBezTo>
                  <a:cubicBezTo>
                    <a:pt x="568" y="257"/>
                    <a:pt x="572" y="261"/>
                    <a:pt x="575" y="262"/>
                  </a:cubicBezTo>
                  <a:cubicBezTo>
                    <a:pt x="577" y="263"/>
                    <a:pt x="582" y="265"/>
                    <a:pt x="585" y="265"/>
                  </a:cubicBezTo>
                  <a:cubicBezTo>
                    <a:pt x="586" y="266"/>
                    <a:pt x="589" y="266"/>
                    <a:pt x="590" y="266"/>
                  </a:cubicBezTo>
                  <a:cubicBezTo>
                    <a:pt x="590" y="266"/>
                    <a:pt x="591" y="267"/>
                    <a:pt x="591" y="267"/>
                  </a:cubicBezTo>
                  <a:cubicBezTo>
                    <a:pt x="593" y="269"/>
                    <a:pt x="595" y="272"/>
                    <a:pt x="597" y="274"/>
                  </a:cubicBezTo>
                  <a:cubicBezTo>
                    <a:pt x="597" y="275"/>
                    <a:pt x="598" y="276"/>
                    <a:pt x="598" y="277"/>
                  </a:cubicBezTo>
                  <a:cubicBezTo>
                    <a:pt x="599" y="277"/>
                    <a:pt x="598" y="279"/>
                    <a:pt x="598" y="280"/>
                  </a:cubicBezTo>
                  <a:cubicBezTo>
                    <a:pt x="597" y="281"/>
                    <a:pt x="595" y="282"/>
                    <a:pt x="595" y="282"/>
                  </a:cubicBezTo>
                  <a:cubicBezTo>
                    <a:pt x="594" y="283"/>
                    <a:pt x="593" y="286"/>
                    <a:pt x="593" y="287"/>
                  </a:cubicBezTo>
                  <a:cubicBezTo>
                    <a:pt x="593" y="289"/>
                    <a:pt x="595" y="292"/>
                    <a:pt x="596" y="294"/>
                  </a:cubicBezTo>
                  <a:cubicBezTo>
                    <a:pt x="596" y="296"/>
                    <a:pt x="598" y="301"/>
                    <a:pt x="597" y="303"/>
                  </a:cubicBezTo>
                  <a:cubicBezTo>
                    <a:pt x="597" y="304"/>
                    <a:pt x="595" y="307"/>
                    <a:pt x="594" y="308"/>
                  </a:cubicBezTo>
                  <a:cubicBezTo>
                    <a:pt x="593" y="311"/>
                    <a:pt x="590" y="316"/>
                    <a:pt x="588" y="318"/>
                  </a:cubicBezTo>
                  <a:cubicBezTo>
                    <a:pt x="587" y="319"/>
                    <a:pt x="585" y="320"/>
                    <a:pt x="584" y="321"/>
                  </a:cubicBezTo>
                  <a:cubicBezTo>
                    <a:pt x="584" y="323"/>
                    <a:pt x="584" y="326"/>
                    <a:pt x="585" y="328"/>
                  </a:cubicBezTo>
                  <a:cubicBezTo>
                    <a:pt x="585" y="332"/>
                    <a:pt x="587" y="339"/>
                    <a:pt x="588" y="343"/>
                  </a:cubicBezTo>
                  <a:cubicBezTo>
                    <a:pt x="589" y="346"/>
                    <a:pt x="589" y="352"/>
                    <a:pt x="590" y="355"/>
                  </a:cubicBezTo>
                  <a:cubicBezTo>
                    <a:pt x="590" y="356"/>
                    <a:pt x="592" y="359"/>
                    <a:pt x="593" y="361"/>
                  </a:cubicBezTo>
                  <a:cubicBezTo>
                    <a:pt x="594" y="362"/>
                    <a:pt x="598" y="365"/>
                    <a:pt x="600" y="366"/>
                  </a:cubicBezTo>
                  <a:cubicBezTo>
                    <a:pt x="602" y="367"/>
                    <a:pt x="607" y="367"/>
                    <a:pt x="608" y="368"/>
                  </a:cubicBezTo>
                  <a:cubicBezTo>
                    <a:pt x="610" y="369"/>
                    <a:pt x="614" y="371"/>
                    <a:pt x="615" y="373"/>
                  </a:cubicBezTo>
                  <a:cubicBezTo>
                    <a:pt x="616" y="375"/>
                    <a:pt x="618" y="378"/>
                    <a:pt x="617" y="380"/>
                  </a:cubicBezTo>
                  <a:cubicBezTo>
                    <a:pt x="617" y="381"/>
                    <a:pt x="615" y="384"/>
                    <a:pt x="614" y="385"/>
                  </a:cubicBezTo>
                  <a:cubicBezTo>
                    <a:pt x="614" y="386"/>
                    <a:pt x="613" y="387"/>
                    <a:pt x="613" y="388"/>
                  </a:cubicBezTo>
                  <a:cubicBezTo>
                    <a:pt x="613" y="388"/>
                    <a:pt x="613" y="390"/>
                    <a:pt x="613" y="391"/>
                  </a:cubicBezTo>
                  <a:cubicBezTo>
                    <a:pt x="613" y="391"/>
                    <a:pt x="615" y="392"/>
                    <a:pt x="615" y="393"/>
                  </a:cubicBezTo>
                  <a:cubicBezTo>
                    <a:pt x="615" y="394"/>
                    <a:pt x="615" y="396"/>
                    <a:pt x="615" y="396"/>
                  </a:cubicBezTo>
                  <a:cubicBezTo>
                    <a:pt x="615" y="397"/>
                    <a:pt x="613" y="399"/>
                    <a:pt x="612" y="400"/>
                  </a:cubicBezTo>
                  <a:cubicBezTo>
                    <a:pt x="612" y="401"/>
                    <a:pt x="610" y="404"/>
                    <a:pt x="610" y="405"/>
                  </a:cubicBezTo>
                  <a:cubicBezTo>
                    <a:pt x="610" y="406"/>
                    <a:pt x="610" y="409"/>
                    <a:pt x="610" y="410"/>
                  </a:cubicBezTo>
                  <a:cubicBezTo>
                    <a:pt x="611" y="411"/>
                    <a:pt x="612" y="413"/>
                    <a:pt x="613" y="414"/>
                  </a:cubicBezTo>
                  <a:cubicBezTo>
                    <a:pt x="614" y="415"/>
                    <a:pt x="617" y="416"/>
                    <a:pt x="618" y="417"/>
                  </a:cubicBezTo>
                  <a:cubicBezTo>
                    <a:pt x="620" y="418"/>
                    <a:pt x="623" y="420"/>
                    <a:pt x="624" y="421"/>
                  </a:cubicBezTo>
                  <a:cubicBezTo>
                    <a:pt x="625" y="423"/>
                    <a:pt x="626" y="427"/>
                    <a:pt x="626" y="429"/>
                  </a:cubicBezTo>
                  <a:cubicBezTo>
                    <a:pt x="626" y="430"/>
                    <a:pt x="626" y="433"/>
                    <a:pt x="626" y="434"/>
                  </a:cubicBezTo>
                  <a:cubicBezTo>
                    <a:pt x="625" y="435"/>
                    <a:pt x="623" y="437"/>
                    <a:pt x="622" y="438"/>
                  </a:cubicBezTo>
                  <a:cubicBezTo>
                    <a:pt x="622" y="439"/>
                    <a:pt x="620" y="441"/>
                    <a:pt x="620" y="442"/>
                  </a:cubicBezTo>
                  <a:cubicBezTo>
                    <a:pt x="619" y="443"/>
                    <a:pt x="619" y="446"/>
                    <a:pt x="619" y="447"/>
                  </a:cubicBezTo>
                  <a:cubicBezTo>
                    <a:pt x="619" y="449"/>
                    <a:pt x="620" y="452"/>
                    <a:pt x="620" y="454"/>
                  </a:cubicBezTo>
                  <a:cubicBezTo>
                    <a:pt x="620" y="457"/>
                    <a:pt x="621" y="461"/>
                    <a:pt x="620" y="463"/>
                  </a:cubicBezTo>
                  <a:cubicBezTo>
                    <a:pt x="620" y="465"/>
                    <a:pt x="619" y="469"/>
                    <a:pt x="618" y="470"/>
                  </a:cubicBezTo>
                  <a:cubicBezTo>
                    <a:pt x="617" y="472"/>
                    <a:pt x="613" y="475"/>
                    <a:pt x="612" y="477"/>
                  </a:cubicBezTo>
                  <a:cubicBezTo>
                    <a:pt x="611" y="480"/>
                    <a:pt x="609" y="484"/>
                    <a:pt x="607" y="486"/>
                  </a:cubicBezTo>
                  <a:cubicBezTo>
                    <a:pt x="606" y="488"/>
                    <a:pt x="602" y="490"/>
                    <a:pt x="601" y="492"/>
                  </a:cubicBezTo>
                  <a:cubicBezTo>
                    <a:pt x="601" y="493"/>
                    <a:pt x="601" y="496"/>
                    <a:pt x="602" y="497"/>
                  </a:cubicBezTo>
                  <a:cubicBezTo>
                    <a:pt x="602" y="498"/>
                    <a:pt x="603" y="500"/>
                    <a:pt x="604" y="501"/>
                  </a:cubicBezTo>
                  <a:cubicBezTo>
                    <a:pt x="605" y="502"/>
                    <a:pt x="607" y="504"/>
                    <a:pt x="608" y="504"/>
                  </a:cubicBezTo>
                  <a:cubicBezTo>
                    <a:pt x="609" y="505"/>
                    <a:pt x="611" y="505"/>
                    <a:pt x="612" y="506"/>
                  </a:cubicBezTo>
                  <a:cubicBezTo>
                    <a:pt x="613" y="507"/>
                    <a:pt x="613" y="511"/>
                    <a:pt x="613" y="513"/>
                  </a:cubicBezTo>
                  <a:cubicBezTo>
                    <a:pt x="613" y="515"/>
                    <a:pt x="612" y="519"/>
                    <a:pt x="613" y="520"/>
                  </a:cubicBezTo>
                  <a:cubicBezTo>
                    <a:pt x="614" y="522"/>
                    <a:pt x="617" y="525"/>
                    <a:pt x="618" y="526"/>
                  </a:cubicBezTo>
                  <a:cubicBezTo>
                    <a:pt x="620" y="528"/>
                    <a:pt x="625" y="531"/>
                    <a:pt x="626" y="533"/>
                  </a:cubicBezTo>
                  <a:cubicBezTo>
                    <a:pt x="628" y="535"/>
                    <a:pt x="632" y="538"/>
                    <a:pt x="633" y="541"/>
                  </a:cubicBezTo>
                  <a:close/>
                  <a:moveTo>
                    <a:pt x="445" y="324"/>
                  </a:moveTo>
                  <a:cubicBezTo>
                    <a:pt x="445" y="321"/>
                    <a:pt x="445" y="321"/>
                    <a:pt x="445" y="321"/>
                  </a:cubicBezTo>
                  <a:cubicBezTo>
                    <a:pt x="442" y="319"/>
                    <a:pt x="442" y="319"/>
                    <a:pt x="442" y="319"/>
                  </a:cubicBezTo>
                  <a:cubicBezTo>
                    <a:pt x="440" y="319"/>
                    <a:pt x="440" y="319"/>
                    <a:pt x="440" y="319"/>
                  </a:cubicBezTo>
                  <a:cubicBezTo>
                    <a:pt x="438" y="316"/>
                    <a:pt x="438" y="316"/>
                    <a:pt x="438" y="316"/>
                  </a:cubicBezTo>
                  <a:cubicBezTo>
                    <a:pt x="436" y="317"/>
                    <a:pt x="436" y="317"/>
                    <a:pt x="436" y="317"/>
                  </a:cubicBezTo>
                  <a:cubicBezTo>
                    <a:pt x="435" y="319"/>
                    <a:pt x="435" y="319"/>
                    <a:pt x="435" y="319"/>
                  </a:cubicBezTo>
                  <a:cubicBezTo>
                    <a:pt x="432" y="319"/>
                    <a:pt x="432" y="319"/>
                    <a:pt x="432" y="319"/>
                  </a:cubicBezTo>
                  <a:cubicBezTo>
                    <a:pt x="430" y="317"/>
                    <a:pt x="430" y="317"/>
                    <a:pt x="430" y="317"/>
                  </a:cubicBezTo>
                  <a:cubicBezTo>
                    <a:pt x="426" y="315"/>
                    <a:pt x="426" y="315"/>
                    <a:pt x="426" y="315"/>
                  </a:cubicBezTo>
                  <a:cubicBezTo>
                    <a:pt x="421" y="315"/>
                    <a:pt x="421" y="315"/>
                    <a:pt x="421" y="315"/>
                  </a:cubicBezTo>
                  <a:cubicBezTo>
                    <a:pt x="419" y="315"/>
                    <a:pt x="419" y="315"/>
                    <a:pt x="419" y="315"/>
                  </a:cubicBezTo>
                  <a:cubicBezTo>
                    <a:pt x="417" y="312"/>
                    <a:pt x="417" y="312"/>
                    <a:pt x="417" y="312"/>
                  </a:cubicBezTo>
                  <a:cubicBezTo>
                    <a:pt x="420" y="310"/>
                    <a:pt x="420" y="310"/>
                    <a:pt x="420" y="310"/>
                  </a:cubicBezTo>
                  <a:cubicBezTo>
                    <a:pt x="423" y="310"/>
                    <a:pt x="423" y="310"/>
                    <a:pt x="423" y="310"/>
                  </a:cubicBezTo>
                  <a:cubicBezTo>
                    <a:pt x="423" y="308"/>
                    <a:pt x="423" y="308"/>
                    <a:pt x="423" y="308"/>
                  </a:cubicBezTo>
                  <a:cubicBezTo>
                    <a:pt x="423" y="304"/>
                    <a:pt x="423" y="304"/>
                    <a:pt x="423" y="304"/>
                  </a:cubicBezTo>
                  <a:cubicBezTo>
                    <a:pt x="422" y="302"/>
                    <a:pt x="422" y="302"/>
                    <a:pt x="422" y="302"/>
                  </a:cubicBezTo>
                  <a:cubicBezTo>
                    <a:pt x="423" y="300"/>
                    <a:pt x="423" y="300"/>
                    <a:pt x="423" y="300"/>
                  </a:cubicBezTo>
                  <a:cubicBezTo>
                    <a:pt x="427" y="300"/>
                    <a:pt x="427" y="300"/>
                    <a:pt x="427" y="300"/>
                  </a:cubicBezTo>
                  <a:cubicBezTo>
                    <a:pt x="428" y="297"/>
                    <a:pt x="428" y="297"/>
                    <a:pt x="428" y="297"/>
                  </a:cubicBezTo>
                  <a:cubicBezTo>
                    <a:pt x="426" y="294"/>
                    <a:pt x="426" y="294"/>
                    <a:pt x="426" y="294"/>
                  </a:cubicBezTo>
                  <a:cubicBezTo>
                    <a:pt x="421" y="294"/>
                    <a:pt x="421" y="294"/>
                    <a:pt x="421" y="294"/>
                  </a:cubicBezTo>
                  <a:cubicBezTo>
                    <a:pt x="418" y="296"/>
                    <a:pt x="418" y="296"/>
                    <a:pt x="418" y="296"/>
                  </a:cubicBezTo>
                  <a:cubicBezTo>
                    <a:pt x="412" y="294"/>
                    <a:pt x="412" y="294"/>
                    <a:pt x="412" y="294"/>
                  </a:cubicBezTo>
                  <a:cubicBezTo>
                    <a:pt x="409" y="289"/>
                    <a:pt x="409" y="289"/>
                    <a:pt x="409" y="289"/>
                  </a:cubicBezTo>
                  <a:cubicBezTo>
                    <a:pt x="407" y="284"/>
                    <a:pt x="407" y="284"/>
                    <a:pt x="407" y="284"/>
                  </a:cubicBezTo>
                  <a:cubicBezTo>
                    <a:pt x="403" y="280"/>
                    <a:pt x="403" y="280"/>
                    <a:pt x="403" y="280"/>
                  </a:cubicBezTo>
                  <a:cubicBezTo>
                    <a:pt x="399" y="279"/>
                    <a:pt x="399" y="279"/>
                    <a:pt x="399" y="279"/>
                  </a:cubicBezTo>
                  <a:cubicBezTo>
                    <a:pt x="395" y="276"/>
                    <a:pt x="395" y="276"/>
                    <a:pt x="395" y="276"/>
                  </a:cubicBezTo>
                  <a:cubicBezTo>
                    <a:pt x="394" y="273"/>
                    <a:pt x="394" y="273"/>
                    <a:pt x="394" y="273"/>
                  </a:cubicBezTo>
                  <a:cubicBezTo>
                    <a:pt x="395" y="270"/>
                    <a:pt x="395" y="270"/>
                    <a:pt x="395" y="270"/>
                  </a:cubicBezTo>
                  <a:cubicBezTo>
                    <a:pt x="397" y="268"/>
                    <a:pt x="397" y="268"/>
                    <a:pt x="397" y="268"/>
                  </a:cubicBezTo>
                  <a:cubicBezTo>
                    <a:pt x="395" y="263"/>
                    <a:pt x="395" y="263"/>
                    <a:pt x="395" y="263"/>
                  </a:cubicBezTo>
                  <a:cubicBezTo>
                    <a:pt x="393" y="260"/>
                    <a:pt x="393" y="260"/>
                    <a:pt x="393" y="260"/>
                  </a:cubicBezTo>
                  <a:cubicBezTo>
                    <a:pt x="390" y="257"/>
                    <a:pt x="390" y="257"/>
                    <a:pt x="390" y="257"/>
                  </a:cubicBezTo>
                  <a:cubicBezTo>
                    <a:pt x="387" y="258"/>
                    <a:pt x="387" y="258"/>
                    <a:pt x="387" y="258"/>
                  </a:cubicBezTo>
                  <a:cubicBezTo>
                    <a:pt x="386" y="260"/>
                    <a:pt x="386" y="260"/>
                    <a:pt x="386" y="260"/>
                  </a:cubicBezTo>
                  <a:cubicBezTo>
                    <a:pt x="386" y="264"/>
                    <a:pt x="386" y="264"/>
                    <a:pt x="386" y="264"/>
                  </a:cubicBezTo>
                  <a:cubicBezTo>
                    <a:pt x="387" y="266"/>
                    <a:pt x="387" y="266"/>
                    <a:pt x="387" y="266"/>
                  </a:cubicBezTo>
                  <a:cubicBezTo>
                    <a:pt x="387" y="269"/>
                    <a:pt x="387" y="269"/>
                    <a:pt x="387" y="269"/>
                  </a:cubicBezTo>
                  <a:cubicBezTo>
                    <a:pt x="386" y="272"/>
                    <a:pt x="386" y="272"/>
                    <a:pt x="386" y="272"/>
                  </a:cubicBezTo>
                  <a:cubicBezTo>
                    <a:pt x="383" y="272"/>
                    <a:pt x="383" y="272"/>
                    <a:pt x="383" y="272"/>
                  </a:cubicBezTo>
                  <a:cubicBezTo>
                    <a:pt x="381" y="270"/>
                    <a:pt x="381" y="270"/>
                    <a:pt x="381" y="270"/>
                  </a:cubicBezTo>
                  <a:cubicBezTo>
                    <a:pt x="378" y="268"/>
                    <a:pt x="378" y="268"/>
                    <a:pt x="378" y="268"/>
                  </a:cubicBezTo>
                  <a:cubicBezTo>
                    <a:pt x="375" y="267"/>
                    <a:pt x="375" y="267"/>
                    <a:pt x="375" y="267"/>
                  </a:cubicBezTo>
                  <a:cubicBezTo>
                    <a:pt x="372" y="269"/>
                    <a:pt x="372" y="269"/>
                    <a:pt x="372" y="269"/>
                  </a:cubicBezTo>
                  <a:cubicBezTo>
                    <a:pt x="371" y="272"/>
                    <a:pt x="371" y="272"/>
                    <a:pt x="371" y="272"/>
                  </a:cubicBezTo>
                  <a:cubicBezTo>
                    <a:pt x="367" y="273"/>
                    <a:pt x="367" y="273"/>
                    <a:pt x="367" y="273"/>
                  </a:cubicBezTo>
                  <a:cubicBezTo>
                    <a:pt x="363" y="270"/>
                    <a:pt x="363" y="270"/>
                    <a:pt x="363" y="270"/>
                  </a:cubicBezTo>
                  <a:cubicBezTo>
                    <a:pt x="361" y="265"/>
                    <a:pt x="361" y="265"/>
                    <a:pt x="361" y="265"/>
                  </a:cubicBezTo>
                  <a:cubicBezTo>
                    <a:pt x="359" y="263"/>
                    <a:pt x="359" y="263"/>
                    <a:pt x="359" y="263"/>
                  </a:cubicBezTo>
                  <a:cubicBezTo>
                    <a:pt x="355" y="262"/>
                    <a:pt x="355" y="262"/>
                    <a:pt x="355" y="262"/>
                  </a:cubicBezTo>
                  <a:cubicBezTo>
                    <a:pt x="353" y="264"/>
                    <a:pt x="353" y="264"/>
                    <a:pt x="353" y="264"/>
                  </a:cubicBezTo>
                  <a:cubicBezTo>
                    <a:pt x="353" y="268"/>
                    <a:pt x="353" y="268"/>
                    <a:pt x="353" y="268"/>
                  </a:cubicBezTo>
                  <a:cubicBezTo>
                    <a:pt x="350" y="272"/>
                    <a:pt x="350" y="272"/>
                    <a:pt x="350" y="272"/>
                  </a:cubicBezTo>
                  <a:cubicBezTo>
                    <a:pt x="346" y="273"/>
                    <a:pt x="346" y="273"/>
                    <a:pt x="346" y="273"/>
                  </a:cubicBezTo>
                  <a:cubicBezTo>
                    <a:pt x="344" y="276"/>
                    <a:pt x="344" y="276"/>
                    <a:pt x="344" y="276"/>
                  </a:cubicBezTo>
                  <a:cubicBezTo>
                    <a:pt x="345" y="279"/>
                    <a:pt x="345" y="279"/>
                    <a:pt x="345" y="279"/>
                  </a:cubicBezTo>
                  <a:cubicBezTo>
                    <a:pt x="347" y="281"/>
                    <a:pt x="347" y="281"/>
                    <a:pt x="347" y="281"/>
                  </a:cubicBezTo>
                  <a:cubicBezTo>
                    <a:pt x="348" y="284"/>
                    <a:pt x="348" y="284"/>
                    <a:pt x="348" y="284"/>
                  </a:cubicBezTo>
                  <a:cubicBezTo>
                    <a:pt x="346" y="285"/>
                    <a:pt x="346" y="285"/>
                    <a:pt x="346" y="285"/>
                  </a:cubicBezTo>
                  <a:cubicBezTo>
                    <a:pt x="342" y="283"/>
                    <a:pt x="342" y="283"/>
                    <a:pt x="342" y="283"/>
                  </a:cubicBezTo>
                  <a:cubicBezTo>
                    <a:pt x="339" y="281"/>
                    <a:pt x="339" y="281"/>
                    <a:pt x="339" y="281"/>
                  </a:cubicBezTo>
                  <a:cubicBezTo>
                    <a:pt x="336" y="282"/>
                    <a:pt x="336" y="282"/>
                    <a:pt x="336" y="282"/>
                  </a:cubicBezTo>
                  <a:cubicBezTo>
                    <a:pt x="334" y="285"/>
                    <a:pt x="334" y="285"/>
                    <a:pt x="334" y="285"/>
                  </a:cubicBezTo>
                  <a:cubicBezTo>
                    <a:pt x="335" y="288"/>
                    <a:pt x="335" y="288"/>
                    <a:pt x="335" y="288"/>
                  </a:cubicBezTo>
                  <a:cubicBezTo>
                    <a:pt x="337" y="290"/>
                    <a:pt x="337" y="290"/>
                    <a:pt x="337" y="290"/>
                  </a:cubicBezTo>
                  <a:cubicBezTo>
                    <a:pt x="338" y="294"/>
                    <a:pt x="338" y="294"/>
                    <a:pt x="338" y="294"/>
                  </a:cubicBezTo>
                  <a:cubicBezTo>
                    <a:pt x="336" y="295"/>
                    <a:pt x="336" y="295"/>
                    <a:pt x="336" y="295"/>
                  </a:cubicBezTo>
                  <a:cubicBezTo>
                    <a:pt x="332" y="294"/>
                    <a:pt x="332" y="294"/>
                    <a:pt x="332" y="294"/>
                  </a:cubicBezTo>
                  <a:cubicBezTo>
                    <a:pt x="330" y="296"/>
                    <a:pt x="330" y="296"/>
                    <a:pt x="330" y="296"/>
                  </a:cubicBezTo>
                  <a:cubicBezTo>
                    <a:pt x="330" y="301"/>
                    <a:pt x="330" y="301"/>
                    <a:pt x="330" y="301"/>
                  </a:cubicBezTo>
                  <a:cubicBezTo>
                    <a:pt x="331" y="305"/>
                    <a:pt x="331" y="305"/>
                    <a:pt x="331" y="305"/>
                  </a:cubicBezTo>
                  <a:cubicBezTo>
                    <a:pt x="336" y="306"/>
                    <a:pt x="336" y="306"/>
                    <a:pt x="336" y="306"/>
                  </a:cubicBezTo>
                  <a:cubicBezTo>
                    <a:pt x="338" y="309"/>
                    <a:pt x="338" y="309"/>
                    <a:pt x="338" y="309"/>
                  </a:cubicBezTo>
                  <a:cubicBezTo>
                    <a:pt x="337" y="312"/>
                    <a:pt x="337" y="312"/>
                    <a:pt x="337" y="312"/>
                  </a:cubicBezTo>
                  <a:cubicBezTo>
                    <a:pt x="333" y="316"/>
                    <a:pt x="333" y="316"/>
                    <a:pt x="333" y="316"/>
                  </a:cubicBezTo>
                  <a:cubicBezTo>
                    <a:pt x="330" y="321"/>
                    <a:pt x="330" y="321"/>
                    <a:pt x="330" y="321"/>
                  </a:cubicBezTo>
                  <a:cubicBezTo>
                    <a:pt x="330" y="326"/>
                    <a:pt x="330" y="326"/>
                    <a:pt x="330" y="326"/>
                  </a:cubicBezTo>
                  <a:cubicBezTo>
                    <a:pt x="328" y="330"/>
                    <a:pt x="328" y="330"/>
                    <a:pt x="328" y="330"/>
                  </a:cubicBezTo>
                  <a:cubicBezTo>
                    <a:pt x="330" y="334"/>
                    <a:pt x="330" y="334"/>
                    <a:pt x="330" y="334"/>
                  </a:cubicBezTo>
                  <a:cubicBezTo>
                    <a:pt x="332" y="337"/>
                    <a:pt x="332" y="337"/>
                    <a:pt x="332" y="337"/>
                  </a:cubicBezTo>
                  <a:cubicBezTo>
                    <a:pt x="332" y="342"/>
                    <a:pt x="332" y="342"/>
                    <a:pt x="332" y="342"/>
                  </a:cubicBezTo>
                  <a:cubicBezTo>
                    <a:pt x="333" y="345"/>
                    <a:pt x="333" y="345"/>
                    <a:pt x="333" y="345"/>
                  </a:cubicBezTo>
                  <a:cubicBezTo>
                    <a:pt x="337" y="345"/>
                    <a:pt x="337" y="345"/>
                    <a:pt x="337" y="345"/>
                  </a:cubicBezTo>
                  <a:cubicBezTo>
                    <a:pt x="339" y="341"/>
                    <a:pt x="339" y="341"/>
                    <a:pt x="339" y="341"/>
                  </a:cubicBezTo>
                  <a:cubicBezTo>
                    <a:pt x="344" y="339"/>
                    <a:pt x="344" y="339"/>
                    <a:pt x="344" y="339"/>
                  </a:cubicBezTo>
                  <a:cubicBezTo>
                    <a:pt x="348" y="335"/>
                    <a:pt x="348" y="335"/>
                    <a:pt x="348" y="335"/>
                  </a:cubicBezTo>
                  <a:cubicBezTo>
                    <a:pt x="354" y="335"/>
                    <a:pt x="354" y="335"/>
                    <a:pt x="354" y="335"/>
                  </a:cubicBezTo>
                  <a:cubicBezTo>
                    <a:pt x="360" y="338"/>
                    <a:pt x="360" y="338"/>
                    <a:pt x="360" y="338"/>
                  </a:cubicBezTo>
                  <a:cubicBezTo>
                    <a:pt x="364" y="337"/>
                    <a:pt x="364" y="337"/>
                    <a:pt x="364" y="337"/>
                  </a:cubicBezTo>
                  <a:cubicBezTo>
                    <a:pt x="369" y="338"/>
                    <a:pt x="369" y="338"/>
                    <a:pt x="369" y="338"/>
                  </a:cubicBezTo>
                  <a:cubicBezTo>
                    <a:pt x="373" y="339"/>
                    <a:pt x="373" y="339"/>
                    <a:pt x="373" y="339"/>
                  </a:cubicBezTo>
                  <a:cubicBezTo>
                    <a:pt x="378" y="342"/>
                    <a:pt x="378" y="342"/>
                    <a:pt x="378" y="342"/>
                  </a:cubicBezTo>
                  <a:cubicBezTo>
                    <a:pt x="382" y="342"/>
                    <a:pt x="382" y="342"/>
                    <a:pt x="382" y="342"/>
                  </a:cubicBezTo>
                  <a:cubicBezTo>
                    <a:pt x="385" y="341"/>
                    <a:pt x="385" y="341"/>
                    <a:pt x="385" y="341"/>
                  </a:cubicBezTo>
                  <a:cubicBezTo>
                    <a:pt x="386" y="338"/>
                    <a:pt x="386" y="338"/>
                    <a:pt x="386" y="338"/>
                  </a:cubicBezTo>
                  <a:cubicBezTo>
                    <a:pt x="384" y="335"/>
                    <a:pt x="384" y="335"/>
                    <a:pt x="384" y="335"/>
                  </a:cubicBezTo>
                  <a:cubicBezTo>
                    <a:pt x="385" y="332"/>
                    <a:pt x="385" y="332"/>
                    <a:pt x="385" y="332"/>
                  </a:cubicBezTo>
                  <a:cubicBezTo>
                    <a:pt x="388" y="331"/>
                    <a:pt x="388" y="331"/>
                    <a:pt x="388" y="331"/>
                  </a:cubicBezTo>
                  <a:cubicBezTo>
                    <a:pt x="393" y="334"/>
                    <a:pt x="393" y="334"/>
                    <a:pt x="393" y="334"/>
                  </a:cubicBezTo>
                  <a:cubicBezTo>
                    <a:pt x="396" y="337"/>
                    <a:pt x="396" y="337"/>
                    <a:pt x="396" y="337"/>
                  </a:cubicBezTo>
                  <a:cubicBezTo>
                    <a:pt x="402" y="337"/>
                    <a:pt x="402" y="337"/>
                    <a:pt x="402" y="337"/>
                  </a:cubicBezTo>
                  <a:cubicBezTo>
                    <a:pt x="404" y="339"/>
                    <a:pt x="404" y="339"/>
                    <a:pt x="404" y="339"/>
                  </a:cubicBezTo>
                  <a:cubicBezTo>
                    <a:pt x="410" y="340"/>
                    <a:pt x="410" y="340"/>
                    <a:pt x="410" y="340"/>
                  </a:cubicBezTo>
                  <a:cubicBezTo>
                    <a:pt x="415" y="339"/>
                    <a:pt x="415" y="339"/>
                    <a:pt x="415" y="339"/>
                  </a:cubicBezTo>
                  <a:cubicBezTo>
                    <a:pt x="417" y="342"/>
                    <a:pt x="417" y="342"/>
                    <a:pt x="417" y="342"/>
                  </a:cubicBezTo>
                  <a:cubicBezTo>
                    <a:pt x="421" y="343"/>
                    <a:pt x="421" y="343"/>
                    <a:pt x="421" y="343"/>
                  </a:cubicBezTo>
                  <a:cubicBezTo>
                    <a:pt x="421" y="348"/>
                    <a:pt x="421" y="348"/>
                    <a:pt x="421" y="348"/>
                  </a:cubicBezTo>
                  <a:cubicBezTo>
                    <a:pt x="423" y="352"/>
                    <a:pt x="423" y="352"/>
                    <a:pt x="423" y="352"/>
                  </a:cubicBezTo>
                  <a:cubicBezTo>
                    <a:pt x="423" y="354"/>
                    <a:pt x="423" y="354"/>
                    <a:pt x="423" y="354"/>
                  </a:cubicBezTo>
                  <a:cubicBezTo>
                    <a:pt x="426" y="354"/>
                    <a:pt x="426" y="354"/>
                    <a:pt x="426" y="354"/>
                  </a:cubicBezTo>
                  <a:cubicBezTo>
                    <a:pt x="426" y="350"/>
                    <a:pt x="426" y="350"/>
                    <a:pt x="426" y="350"/>
                  </a:cubicBezTo>
                  <a:cubicBezTo>
                    <a:pt x="429" y="347"/>
                    <a:pt x="429" y="347"/>
                    <a:pt x="429" y="347"/>
                  </a:cubicBezTo>
                  <a:cubicBezTo>
                    <a:pt x="432" y="345"/>
                    <a:pt x="432" y="345"/>
                    <a:pt x="432" y="345"/>
                  </a:cubicBezTo>
                  <a:cubicBezTo>
                    <a:pt x="435" y="341"/>
                    <a:pt x="435" y="341"/>
                    <a:pt x="435" y="341"/>
                  </a:cubicBezTo>
                  <a:cubicBezTo>
                    <a:pt x="439" y="336"/>
                    <a:pt x="439" y="336"/>
                    <a:pt x="439" y="336"/>
                  </a:cubicBezTo>
                  <a:cubicBezTo>
                    <a:pt x="439" y="332"/>
                    <a:pt x="439" y="332"/>
                    <a:pt x="439" y="332"/>
                  </a:cubicBezTo>
                  <a:cubicBezTo>
                    <a:pt x="438" y="328"/>
                    <a:pt x="438" y="328"/>
                    <a:pt x="438" y="328"/>
                  </a:cubicBezTo>
                  <a:cubicBezTo>
                    <a:pt x="439" y="325"/>
                    <a:pt x="439" y="325"/>
                    <a:pt x="439" y="325"/>
                  </a:cubicBezTo>
                  <a:cubicBezTo>
                    <a:pt x="442" y="325"/>
                    <a:pt x="442" y="325"/>
                    <a:pt x="442" y="325"/>
                  </a:cubicBezTo>
                  <a:lnTo>
                    <a:pt x="445" y="324"/>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noEditPoints="1"/>
            </p:cNvSpPr>
            <p:nvPr/>
          </p:nvSpPr>
          <p:spPr bwMode="auto">
            <a:xfrm>
              <a:off x="962026" y="1327151"/>
              <a:ext cx="1593850" cy="1393825"/>
            </a:xfrm>
            <a:custGeom>
              <a:avLst/>
              <a:gdLst/>
              <a:ahLst/>
              <a:cxnLst>
                <a:cxn ang="0">
                  <a:pos x="743" y="173"/>
                </a:cxn>
                <a:cxn ang="0">
                  <a:pos x="798" y="215"/>
                </a:cxn>
                <a:cxn ang="0">
                  <a:pos x="826" y="249"/>
                </a:cxn>
                <a:cxn ang="0">
                  <a:pos x="855" y="263"/>
                </a:cxn>
                <a:cxn ang="0">
                  <a:pos x="799" y="294"/>
                </a:cxn>
                <a:cxn ang="0">
                  <a:pos x="751" y="311"/>
                </a:cxn>
                <a:cxn ang="0">
                  <a:pos x="745" y="365"/>
                </a:cxn>
                <a:cxn ang="0">
                  <a:pos x="765" y="405"/>
                </a:cxn>
                <a:cxn ang="0">
                  <a:pos x="762" y="456"/>
                </a:cxn>
                <a:cxn ang="0">
                  <a:pos x="767" y="498"/>
                </a:cxn>
                <a:cxn ang="0">
                  <a:pos x="738" y="541"/>
                </a:cxn>
                <a:cxn ang="0">
                  <a:pos x="703" y="569"/>
                </a:cxn>
                <a:cxn ang="0">
                  <a:pos x="701" y="630"/>
                </a:cxn>
                <a:cxn ang="0">
                  <a:pos x="705" y="677"/>
                </a:cxn>
                <a:cxn ang="0">
                  <a:pos x="663" y="672"/>
                </a:cxn>
                <a:cxn ang="0">
                  <a:pos x="609" y="716"/>
                </a:cxn>
                <a:cxn ang="0">
                  <a:pos x="569" y="724"/>
                </a:cxn>
                <a:cxn ang="0">
                  <a:pos x="541" y="736"/>
                </a:cxn>
                <a:cxn ang="0">
                  <a:pos x="526" y="752"/>
                </a:cxn>
                <a:cxn ang="0">
                  <a:pos x="521" y="723"/>
                </a:cxn>
                <a:cxn ang="0">
                  <a:pos x="527" y="680"/>
                </a:cxn>
                <a:cxn ang="0">
                  <a:pos x="501" y="661"/>
                </a:cxn>
                <a:cxn ang="0">
                  <a:pos x="474" y="646"/>
                </a:cxn>
                <a:cxn ang="0">
                  <a:pos x="484" y="591"/>
                </a:cxn>
                <a:cxn ang="0">
                  <a:pos x="454" y="559"/>
                </a:cxn>
                <a:cxn ang="0">
                  <a:pos x="436" y="526"/>
                </a:cxn>
                <a:cxn ang="0">
                  <a:pos x="414" y="513"/>
                </a:cxn>
                <a:cxn ang="0">
                  <a:pos x="409" y="479"/>
                </a:cxn>
                <a:cxn ang="0">
                  <a:pos x="430" y="425"/>
                </a:cxn>
                <a:cxn ang="0">
                  <a:pos x="405" y="424"/>
                </a:cxn>
                <a:cxn ang="0">
                  <a:pos x="357" y="402"/>
                </a:cxn>
                <a:cxn ang="0">
                  <a:pos x="303" y="415"/>
                </a:cxn>
                <a:cxn ang="0">
                  <a:pos x="314" y="480"/>
                </a:cxn>
                <a:cxn ang="0">
                  <a:pos x="295" y="514"/>
                </a:cxn>
                <a:cxn ang="0">
                  <a:pos x="225" y="535"/>
                </a:cxn>
                <a:cxn ang="0">
                  <a:pos x="234" y="494"/>
                </a:cxn>
                <a:cxn ang="0">
                  <a:pos x="221" y="462"/>
                </a:cxn>
                <a:cxn ang="0">
                  <a:pos x="193" y="433"/>
                </a:cxn>
                <a:cxn ang="0">
                  <a:pos x="164" y="423"/>
                </a:cxn>
                <a:cxn ang="0">
                  <a:pos x="97" y="465"/>
                </a:cxn>
                <a:cxn ang="0">
                  <a:pos x="63" y="419"/>
                </a:cxn>
                <a:cxn ang="0">
                  <a:pos x="10" y="372"/>
                </a:cxn>
                <a:cxn ang="0">
                  <a:pos x="77" y="292"/>
                </a:cxn>
                <a:cxn ang="0">
                  <a:pos x="106" y="156"/>
                </a:cxn>
                <a:cxn ang="0">
                  <a:pos x="73" y="96"/>
                </a:cxn>
                <a:cxn ang="0">
                  <a:pos x="92" y="79"/>
                </a:cxn>
                <a:cxn ang="0">
                  <a:pos x="198" y="51"/>
                </a:cxn>
                <a:cxn ang="0">
                  <a:pos x="261" y="111"/>
                </a:cxn>
                <a:cxn ang="0">
                  <a:pos x="288" y="110"/>
                </a:cxn>
                <a:cxn ang="0">
                  <a:pos x="326" y="122"/>
                </a:cxn>
                <a:cxn ang="0">
                  <a:pos x="331" y="54"/>
                </a:cxn>
                <a:cxn ang="0">
                  <a:pos x="416" y="18"/>
                </a:cxn>
                <a:cxn ang="0">
                  <a:pos x="509" y="86"/>
                </a:cxn>
                <a:cxn ang="0">
                  <a:pos x="565" y="137"/>
                </a:cxn>
                <a:cxn ang="0">
                  <a:pos x="594" y="139"/>
                </a:cxn>
                <a:cxn ang="0">
                  <a:pos x="645" y="140"/>
                </a:cxn>
                <a:cxn ang="0">
                  <a:pos x="407" y="225"/>
                </a:cxn>
                <a:cxn ang="0">
                  <a:pos x="372" y="210"/>
                </a:cxn>
                <a:cxn ang="0">
                  <a:pos x="335" y="191"/>
                </a:cxn>
                <a:cxn ang="0">
                  <a:pos x="355" y="224"/>
                </a:cxn>
                <a:cxn ang="0">
                  <a:pos x="400" y="257"/>
                </a:cxn>
              </a:cxnLst>
              <a:rect l="0" t="0" r="r" b="b"/>
              <a:pathLst>
                <a:path w="869" h="760">
                  <a:moveTo>
                    <a:pt x="695" y="160"/>
                  </a:moveTo>
                  <a:cubicBezTo>
                    <a:pt x="698" y="161"/>
                    <a:pt x="698" y="161"/>
                    <a:pt x="698" y="161"/>
                  </a:cubicBezTo>
                  <a:cubicBezTo>
                    <a:pt x="701" y="160"/>
                    <a:pt x="701" y="160"/>
                    <a:pt x="701" y="160"/>
                  </a:cubicBezTo>
                  <a:cubicBezTo>
                    <a:pt x="706" y="159"/>
                    <a:pt x="706" y="159"/>
                    <a:pt x="706" y="159"/>
                  </a:cubicBezTo>
                  <a:cubicBezTo>
                    <a:pt x="713" y="160"/>
                    <a:pt x="713" y="160"/>
                    <a:pt x="713" y="160"/>
                  </a:cubicBezTo>
                  <a:cubicBezTo>
                    <a:pt x="718" y="161"/>
                    <a:pt x="718" y="161"/>
                    <a:pt x="718" y="161"/>
                  </a:cubicBezTo>
                  <a:cubicBezTo>
                    <a:pt x="719" y="165"/>
                    <a:pt x="719" y="165"/>
                    <a:pt x="719" y="165"/>
                  </a:cubicBezTo>
                  <a:cubicBezTo>
                    <a:pt x="718" y="168"/>
                    <a:pt x="718" y="168"/>
                    <a:pt x="718" y="168"/>
                  </a:cubicBezTo>
                  <a:cubicBezTo>
                    <a:pt x="718" y="175"/>
                    <a:pt x="718" y="175"/>
                    <a:pt x="718" y="175"/>
                  </a:cubicBezTo>
                  <a:cubicBezTo>
                    <a:pt x="722" y="175"/>
                    <a:pt x="722" y="175"/>
                    <a:pt x="722" y="175"/>
                  </a:cubicBezTo>
                  <a:cubicBezTo>
                    <a:pt x="725" y="175"/>
                    <a:pt x="725" y="175"/>
                    <a:pt x="725" y="175"/>
                  </a:cubicBezTo>
                  <a:cubicBezTo>
                    <a:pt x="730" y="177"/>
                    <a:pt x="730" y="177"/>
                    <a:pt x="730" y="177"/>
                  </a:cubicBezTo>
                  <a:cubicBezTo>
                    <a:pt x="736" y="176"/>
                    <a:pt x="736" y="176"/>
                    <a:pt x="736" y="176"/>
                  </a:cubicBezTo>
                  <a:cubicBezTo>
                    <a:pt x="739" y="176"/>
                    <a:pt x="739" y="176"/>
                    <a:pt x="739" y="176"/>
                  </a:cubicBezTo>
                  <a:cubicBezTo>
                    <a:pt x="743" y="173"/>
                    <a:pt x="743" y="173"/>
                    <a:pt x="743" y="173"/>
                  </a:cubicBezTo>
                  <a:cubicBezTo>
                    <a:pt x="745" y="169"/>
                    <a:pt x="745" y="169"/>
                    <a:pt x="745" y="169"/>
                  </a:cubicBezTo>
                  <a:cubicBezTo>
                    <a:pt x="750" y="166"/>
                    <a:pt x="750" y="166"/>
                    <a:pt x="750" y="166"/>
                  </a:cubicBezTo>
                  <a:cubicBezTo>
                    <a:pt x="756" y="167"/>
                    <a:pt x="756" y="167"/>
                    <a:pt x="756" y="167"/>
                  </a:cubicBezTo>
                  <a:cubicBezTo>
                    <a:pt x="761" y="169"/>
                    <a:pt x="761" y="169"/>
                    <a:pt x="761" y="169"/>
                  </a:cubicBezTo>
                  <a:cubicBezTo>
                    <a:pt x="762" y="173"/>
                    <a:pt x="762" y="173"/>
                    <a:pt x="762" y="173"/>
                  </a:cubicBezTo>
                  <a:cubicBezTo>
                    <a:pt x="762" y="179"/>
                    <a:pt x="762" y="179"/>
                    <a:pt x="762" y="179"/>
                  </a:cubicBezTo>
                  <a:cubicBezTo>
                    <a:pt x="762" y="179"/>
                    <a:pt x="764" y="183"/>
                    <a:pt x="764" y="184"/>
                  </a:cubicBezTo>
                  <a:cubicBezTo>
                    <a:pt x="764" y="185"/>
                    <a:pt x="769" y="187"/>
                    <a:pt x="769" y="187"/>
                  </a:cubicBezTo>
                  <a:cubicBezTo>
                    <a:pt x="776" y="196"/>
                    <a:pt x="776" y="196"/>
                    <a:pt x="776" y="196"/>
                  </a:cubicBezTo>
                  <a:cubicBezTo>
                    <a:pt x="778" y="200"/>
                    <a:pt x="778" y="200"/>
                    <a:pt x="778" y="200"/>
                  </a:cubicBezTo>
                  <a:cubicBezTo>
                    <a:pt x="782" y="206"/>
                    <a:pt x="782" y="206"/>
                    <a:pt x="782" y="206"/>
                  </a:cubicBezTo>
                  <a:cubicBezTo>
                    <a:pt x="786" y="210"/>
                    <a:pt x="786" y="210"/>
                    <a:pt x="786" y="210"/>
                  </a:cubicBezTo>
                  <a:cubicBezTo>
                    <a:pt x="792" y="210"/>
                    <a:pt x="792" y="210"/>
                    <a:pt x="792" y="210"/>
                  </a:cubicBezTo>
                  <a:cubicBezTo>
                    <a:pt x="798" y="212"/>
                    <a:pt x="798" y="212"/>
                    <a:pt x="798" y="212"/>
                  </a:cubicBezTo>
                  <a:cubicBezTo>
                    <a:pt x="798" y="215"/>
                    <a:pt x="798" y="215"/>
                    <a:pt x="798" y="215"/>
                  </a:cubicBezTo>
                  <a:cubicBezTo>
                    <a:pt x="795" y="217"/>
                    <a:pt x="795" y="217"/>
                    <a:pt x="795" y="217"/>
                  </a:cubicBezTo>
                  <a:cubicBezTo>
                    <a:pt x="791" y="220"/>
                    <a:pt x="791" y="220"/>
                    <a:pt x="791" y="220"/>
                  </a:cubicBezTo>
                  <a:cubicBezTo>
                    <a:pt x="792" y="224"/>
                    <a:pt x="792" y="224"/>
                    <a:pt x="792" y="224"/>
                  </a:cubicBezTo>
                  <a:cubicBezTo>
                    <a:pt x="794" y="226"/>
                    <a:pt x="794" y="226"/>
                    <a:pt x="794" y="226"/>
                  </a:cubicBezTo>
                  <a:cubicBezTo>
                    <a:pt x="798" y="226"/>
                    <a:pt x="798" y="226"/>
                    <a:pt x="798" y="226"/>
                  </a:cubicBezTo>
                  <a:cubicBezTo>
                    <a:pt x="800" y="224"/>
                    <a:pt x="800" y="224"/>
                    <a:pt x="800" y="224"/>
                  </a:cubicBezTo>
                  <a:cubicBezTo>
                    <a:pt x="804" y="224"/>
                    <a:pt x="804" y="224"/>
                    <a:pt x="804" y="224"/>
                  </a:cubicBezTo>
                  <a:cubicBezTo>
                    <a:pt x="808" y="225"/>
                    <a:pt x="808" y="225"/>
                    <a:pt x="808" y="225"/>
                  </a:cubicBezTo>
                  <a:cubicBezTo>
                    <a:pt x="811" y="228"/>
                    <a:pt x="811" y="228"/>
                    <a:pt x="811" y="228"/>
                  </a:cubicBezTo>
                  <a:cubicBezTo>
                    <a:pt x="811" y="230"/>
                    <a:pt x="811" y="230"/>
                    <a:pt x="811" y="230"/>
                  </a:cubicBezTo>
                  <a:cubicBezTo>
                    <a:pt x="812" y="236"/>
                    <a:pt x="812" y="236"/>
                    <a:pt x="812" y="236"/>
                  </a:cubicBezTo>
                  <a:cubicBezTo>
                    <a:pt x="814" y="240"/>
                    <a:pt x="814" y="240"/>
                    <a:pt x="814" y="240"/>
                  </a:cubicBezTo>
                  <a:cubicBezTo>
                    <a:pt x="819" y="243"/>
                    <a:pt x="819" y="243"/>
                    <a:pt x="819" y="243"/>
                  </a:cubicBezTo>
                  <a:cubicBezTo>
                    <a:pt x="821" y="247"/>
                    <a:pt x="821" y="247"/>
                    <a:pt x="821" y="247"/>
                  </a:cubicBezTo>
                  <a:cubicBezTo>
                    <a:pt x="826" y="249"/>
                    <a:pt x="826" y="249"/>
                    <a:pt x="826" y="249"/>
                  </a:cubicBezTo>
                  <a:cubicBezTo>
                    <a:pt x="831" y="248"/>
                    <a:pt x="831" y="248"/>
                    <a:pt x="831" y="248"/>
                  </a:cubicBezTo>
                  <a:cubicBezTo>
                    <a:pt x="836" y="246"/>
                    <a:pt x="836" y="246"/>
                    <a:pt x="836" y="246"/>
                  </a:cubicBezTo>
                  <a:cubicBezTo>
                    <a:pt x="841" y="246"/>
                    <a:pt x="841" y="246"/>
                    <a:pt x="841" y="246"/>
                  </a:cubicBezTo>
                  <a:cubicBezTo>
                    <a:pt x="847" y="246"/>
                    <a:pt x="847" y="246"/>
                    <a:pt x="847" y="246"/>
                  </a:cubicBezTo>
                  <a:cubicBezTo>
                    <a:pt x="851" y="249"/>
                    <a:pt x="851" y="249"/>
                    <a:pt x="851" y="249"/>
                  </a:cubicBezTo>
                  <a:cubicBezTo>
                    <a:pt x="854" y="250"/>
                    <a:pt x="854" y="250"/>
                    <a:pt x="854" y="250"/>
                  </a:cubicBezTo>
                  <a:cubicBezTo>
                    <a:pt x="858" y="249"/>
                    <a:pt x="858" y="249"/>
                    <a:pt x="858" y="249"/>
                  </a:cubicBezTo>
                  <a:cubicBezTo>
                    <a:pt x="862" y="249"/>
                    <a:pt x="862" y="249"/>
                    <a:pt x="862" y="249"/>
                  </a:cubicBezTo>
                  <a:cubicBezTo>
                    <a:pt x="866" y="253"/>
                    <a:pt x="866" y="253"/>
                    <a:pt x="866" y="253"/>
                  </a:cubicBezTo>
                  <a:cubicBezTo>
                    <a:pt x="869" y="256"/>
                    <a:pt x="869" y="256"/>
                    <a:pt x="869" y="256"/>
                  </a:cubicBezTo>
                  <a:cubicBezTo>
                    <a:pt x="869" y="257"/>
                    <a:pt x="869" y="257"/>
                    <a:pt x="869" y="257"/>
                  </a:cubicBezTo>
                  <a:cubicBezTo>
                    <a:pt x="865" y="259"/>
                    <a:pt x="865" y="259"/>
                    <a:pt x="865" y="259"/>
                  </a:cubicBezTo>
                  <a:cubicBezTo>
                    <a:pt x="862" y="261"/>
                    <a:pt x="862" y="261"/>
                    <a:pt x="862" y="261"/>
                  </a:cubicBezTo>
                  <a:cubicBezTo>
                    <a:pt x="858" y="264"/>
                    <a:pt x="858" y="264"/>
                    <a:pt x="858" y="264"/>
                  </a:cubicBezTo>
                  <a:cubicBezTo>
                    <a:pt x="855" y="263"/>
                    <a:pt x="855" y="263"/>
                    <a:pt x="855" y="263"/>
                  </a:cubicBezTo>
                  <a:cubicBezTo>
                    <a:pt x="854" y="265"/>
                    <a:pt x="854" y="265"/>
                    <a:pt x="854" y="265"/>
                  </a:cubicBezTo>
                  <a:cubicBezTo>
                    <a:pt x="854" y="269"/>
                    <a:pt x="854" y="269"/>
                    <a:pt x="854" y="269"/>
                  </a:cubicBezTo>
                  <a:cubicBezTo>
                    <a:pt x="853" y="273"/>
                    <a:pt x="853" y="273"/>
                    <a:pt x="853" y="273"/>
                  </a:cubicBezTo>
                  <a:cubicBezTo>
                    <a:pt x="851" y="279"/>
                    <a:pt x="851" y="279"/>
                    <a:pt x="851" y="279"/>
                  </a:cubicBezTo>
                  <a:cubicBezTo>
                    <a:pt x="846" y="282"/>
                    <a:pt x="846" y="282"/>
                    <a:pt x="846" y="282"/>
                  </a:cubicBezTo>
                  <a:cubicBezTo>
                    <a:pt x="837" y="289"/>
                    <a:pt x="837" y="289"/>
                    <a:pt x="837" y="289"/>
                  </a:cubicBezTo>
                  <a:cubicBezTo>
                    <a:pt x="831" y="295"/>
                    <a:pt x="831" y="295"/>
                    <a:pt x="831" y="295"/>
                  </a:cubicBezTo>
                  <a:cubicBezTo>
                    <a:pt x="825" y="299"/>
                    <a:pt x="825" y="299"/>
                    <a:pt x="825" y="299"/>
                  </a:cubicBezTo>
                  <a:cubicBezTo>
                    <a:pt x="818" y="300"/>
                    <a:pt x="818" y="300"/>
                    <a:pt x="818" y="300"/>
                  </a:cubicBezTo>
                  <a:cubicBezTo>
                    <a:pt x="815" y="299"/>
                    <a:pt x="815" y="299"/>
                    <a:pt x="815" y="299"/>
                  </a:cubicBezTo>
                  <a:cubicBezTo>
                    <a:pt x="812" y="299"/>
                    <a:pt x="812" y="299"/>
                    <a:pt x="812" y="299"/>
                  </a:cubicBezTo>
                  <a:cubicBezTo>
                    <a:pt x="810" y="302"/>
                    <a:pt x="810" y="302"/>
                    <a:pt x="810" y="302"/>
                  </a:cubicBezTo>
                  <a:cubicBezTo>
                    <a:pt x="807" y="298"/>
                    <a:pt x="807" y="298"/>
                    <a:pt x="807" y="298"/>
                  </a:cubicBezTo>
                  <a:cubicBezTo>
                    <a:pt x="804" y="294"/>
                    <a:pt x="804" y="294"/>
                    <a:pt x="804" y="294"/>
                  </a:cubicBezTo>
                  <a:cubicBezTo>
                    <a:pt x="799" y="294"/>
                    <a:pt x="799" y="294"/>
                    <a:pt x="799" y="294"/>
                  </a:cubicBezTo>
                  <a:cubicBezTo>
                    <a:pt x="793" y="294"/>
                    <a:pt x="793" y="294"/>
                    <a:pt x="793" y="294"/>
                  </a:cubicBezTo>
                  <a:cubicBezTo>
                    <a:pt x="788" y="296"/>
                    <a:pt x="788" y="296"/>
                    <a:pt x="788" y="296"/>
                  </a:cubicBezTo>
                  <a:cubicBezTo>
                    <a:pt x="784" y="294"/>
                    <a:pt x="784" y="294"/>
                    <a:pt x="784" y="294"/>
                  </a:cubicBezTo>
                  <a:cubicBezTo>
                    <a:pt x="782" y="290"/>
                    <a:pt x="782" y="290"/>
                    <a:pt x="782" y="290"/>
                  </a:cubicBezTo>
                  <a:cubicBezTo>
                    <a:pt x="778" y="288"/>
                    <a:pt x="778" y="288"/>
                    <a:pt x="778" y="288"/>
                  </a:cubicBezTo>
                  <a:cubicBezTo>
                    <a:pt x="772" y="288"/>
                    <a:pt x="772" y="288"/>
                    <a:pt x="772" y="288"/>
                  </a:cubicBezTo>
                  <a:cubicBezTo>
                    <a:pt x="767" y="288"/>
                    <a:pt x="767" y="288"/>
                    <a:pt x="767" y="288"/>
                  </a:cubicBezTo>
                  <a:cubicBezTo>
                    <a:pt x="764" y="291"/>
                    <a:pt x="764" y="291"/>
                    <a:pt x="764" y="291"/>
                  </a:cubicBezTo>
                  <a:cubicBezTo>
                    <a:pt x="764" y="294"/>
                    <a:pt x="764" y="294"/>
                    <a:pt x="764" y="294"/>
                  </a:cubicBezTo>
                  <a:cubicBezTo>
                    <a:pt x="763" y="298"/>
                    <a:pt x="763" y="298"/>
                    <a:pt x="763" y="298"/>
                  </a:cubicBezTo>
                  <a:cubicBezTo>
                    <a:pt x="761" y="298"/>
                    <a:pt x="761" y="298"/>
                    <a:pt x="761" y="298"/>
                  </a:cubicBezTo>
                  <a:cubicBezTo>
                    <a:pt x="757" y="298"/>
                    <a:pt x="757" y="298"/>
                    <a:pt x="757" y="298"/>
                  </a:cubicBezTo>
                  <a:cubicBezTo>
                    <a:pt x="755" y="303"/>
                    <a:pt x="755" y="303"/>
                    <a:pt x="755" y="303"/>
                  </a:cubicBezTo>
                  <a:cubicBezTo>
                    <a:pt x="754" y="309"/>
                    <a:pt x="754" y="309"/>
                    <a:pt x="754" y="309"/>
                  </a:cubicBezTo>
                  <a:cubicBezTo>
                    <a:pt x="751" y="311"/>
                    <a:pt x="751" y="311"/>
                    <a:pt x="751" y="311"/>
                  </a:cubicBezTo>
                  <a:cubicBezTo>
                    <a:pt x="747" y="310"/>
                    <a:pt x="747" y="310"/>
                    <a:pt x="747" y="310"/>
                  </a:cubicBezTo>
                  <a:cubicBezTo>
                    <a:pt x="740" y="308"/>
                    <a:pt x="740" y="308"/>
                    <a:pt x="740" y="308"/>
                  </a:cubicBezTo>
                  <a:cubicBezTo>
                    <a:pt x="733" y="308"/>
                    <a:pt x="733" y="308"/>
                    <a:pt x="733" y="308"/>
                  </a:cubicBezTo>
                  <a:cubicBezTo>
                    <a:pt x="729" y="311"/>
                    <a:pt x="729" y="311"/>
                    <a:pt x="729" y="311"/>
                  </a:cubicBezTo>
                  <a:cubicBezTo>
                    <a:pt x="725" y="311"/>
                    <a:pt x="725" y="311"/>
                    <a:pt x="725" y="311"/>
                  </a:cubicBezTo>
                  <a:cubicBezTo>
                    <a:pt x="723" y="313"/>
                    <a:pt x="723" y="313"/>
                    <a:pt x="723" y="313"/>
                  </a:cubicBezTo>
                  <a:cubicBezTo>
                    <a:pt x="720" y="320"/>
                    <a:pt x="720" y="320"/>
                    <a:pt x="720" y="320"/>
                  </a:cubicBezTo>
                  <a:cubicBezTo>
                    <a:pt x="721" y="326"/>
                    <a:pt x="721" y="326"/>
                    <a:pt x="721" y="326"/>
                  </a:cubicBezTo>
                  <a:cubicBezTo>
                    <a:pt x="724" y="333"/>
                    <a:pt x="724" y="333"/>
                    <a:pt x="724" y="333"/>
                  </a:cubicBezTo>
                  <a:cubicBezTo>
                    <a:pt x="726" y="341"/>
                    <a:pt x="726" y="341"/>
                    <a:pt x="726" y="341"/>
                  </a:cubicBezTo>
                  <a:cubicBezTo>
                    <a:pt x="729" y="346"/>
                    <a:pt x="729" y="346"/>
                    <a:pt x="729" y="346"/>
                  </a:cubicBezTo>
                  <a:cubicBezTo>
                    <a:pt x="734" y="350"/>
                    <a:pt x="734" y="350"/>
                    <a:pt x="734" y="350"/>
                  </a:cubicBezTo>
                  <a:cubicBezTo>
                    <a:pt x="739" y="351"/>
                    <a:pt x="739" y="351"/>
                    <a:pt x="739" y="351"/>
                  </a:cubicBezTo>
                  <a:cubicBezTo>
                    <a:pt x="740" y="358"/>
                    <a:pt x="740" y="358"/>
                    <a:pt x="740" y="358"/>
                  </a:cubicBezTo>
                  <a:cubicBezTo>
                    <a:pt x="745" y="365"/>
                    <a:pt x="745" y="365"/>
                    <a:pt x="745" y="365"/>
                  </a:cubicBezTo>
                  <a:cubicBezTo>
                    <a:pt x="749" y="371"/>
                    <a:pt x="749" y="371"/>
                    <a:pt x="749" y="371"/>
                  </a:cubicBezTo>
                  <a:cubicBezTo>
                    <a:pt x="750" y="376"/>
                    <a:pt x="750" y="376"/>
                    <a:pt x="750" y="376"/>
                  </a:cubicBezTo>
                  <a:cubicBezTo>
                    <a:pt x="753" y="377"/>
                    <a:pt x="753" y="377"/>
                    <a:pt x="753" y="377"/>
                  </a:cubicBezTo>
                  <a:cubicBezTo>
                    <a:pt x="755" y="375"/>
                    <a:pt x="755" y="375"/>
                    <a:pt x="755" y="375"/>
                  </a:cubicBezTo>
                  <a:cubicBezTo>
                    <a:pt x="756" y="374"/>
                    <a:pt x="756" y="374"/>
                    <a:pt x="756" y="374"/>
                  </a:cubicBezTo>
                  <a:cubicBezTo>
                    <a:pt x="758" y="372"/>
                    <a:pt x="758" y="372"/>
                    <a:pt x="758" y="372"/>
                  </a:cubicBezTo>
                  <a:cubicBezTo>
                    <a:pt x="761" y="373"/>
                    <a:pt x="761" y="373"/>
                    <a:pt x="761" y="373"/>
                  </a:cubicBezTo>
                  <a:cubicBezTo>
                    <a:pt x="761" y="377"/>
                    <a:pt x="761" y="377"/>
                    <a:pt x="761" y="377"/>
                  </a:cubicBezTo>
                  <a:cubicBezTo>
                    <a:pt x="760" y="380"/>
                    <a:pt x="760" y="380"/>
                    <a:pt x="760" y="380"/>
                  </a:cubicBezTo>
                  <a:cubicBezTo>
                    <a:pt x="757" y="383"/>
                    <a:pt x="757" y="383"/>
                    <a:pt x="757" y="383"/>
                  </a:cubicBezTo>
                  <a:cubicBezTo>
                    <a:pt x="754" y="384"/>
                    <a:pt x="754" y="384"/>
                    <a:pt x="754" y="384"/>
                  </a:cubicBezTo>
                  <a:cubicBezTo>
                    <a:pt x="754" y="388"/>
                    <a:pt x="754" y="388"/>
                    <a:pt x="754" y="388"/>
                  </a:cubicBezTo>
                  <a:cubicBezTo>
                    <a:pt x="756" y="392"/>
                    <a:pt x="756" y="392"/>
                    <a:pt x="756" y="392"/>
                  </a:cubicBezTo>
                  <a:cubicBezTo>
                    <a:pt x="760" y="399"/>
                    <a:pt x="760" y="399"/>
                    <a:pt x="760" y="399"/>
                  </a:cubicBezTo>
                  <a:cubicBezTo>
                    <a:pt x="765" y="405"/>
                    <a:pt x="765" y="405"/>
                    <a:pt x="765" y="405"/>
                  </a:cubicBezTo>
                  <a:cubicBezTo>
                    <a:pt x="767" y="408"/>
                    <a:pt x="767" y="408"/>
                    <a:pt x="767" y="408"/>
                  </a:cubicBezTo>
                  <a:cubicBezTo>
                    <a:pt x="767" y="411"/>
                    <a:pt x="767" y="411"/>
                    <a:pt x="767" y="411"/>
                  </a:cubicBezTo>
                  <a:cubicBezTo>
                    <a:pt x="763" y="411"/>
                    <a:pt x="763" y="411"/>
                    <a:pt x="763" y="411"/>
                  </a:cubicBezTo>
                  <a:cubicBezTo>
                    <a:pt x="759" y="411"/>
                    <a:pt x="759" y="411"/>
                    <a:pt x="759" y="411"/>
                  </a:cubicBezTo>
                  <a:cubicBezTo>
                    <a:pt x="755" y="413"/>
                    <a:pt x="755" y="413"/>
                    <a:pt x="755" y="413"/>
                  </a:cubicBezTo>
                  <a:cubicBezTo>
                    <a:pt x="754" y="416"/>
                    <a:pt x="754" y="416"/>
                    <a:pt x="754" y="416"/>
                  </a:cubicBezTo>
                  <a:cubicBezTo>
                    <a:pt x="757" y="422"/>
                    <a:pt x="757" y="422"/>
                    <a:pt x="757" y="422"/>
                  </a:cubicBezTo>
                  <a:cubicBezTo>
                    <a:pt x="761" y="430"/>
                    <a:pt x="761" y="430"/>
                    <a:pt x="761" y="430"/>
                  </a:cubicBezTo>
                  <a:cubicBezTo>
                    <a:pt x="766" y="436"/>
                    <a:pt x="766" y="436"/>
                    <a:pt x="766" y="436"/>
                  </a:cubicBezTo>
                  <a:cubicBezTo>
                    <a:pt x="772" y="443"/>
                    <a:pt x="772" y="443"/>
                    <a:pt x="772" y="443"/>
                  </a:cubicBezTo>
                  <a:cubicBezTo>
                    <a:pt x="777" y="446"/>
                    <a:pt x="777" y="446"/>
                    <a:pt x="777" y="446"/>
                  </a:cubicBezTo>
                  <a:cubicBezTo>
                    <a:pt x="776" y="451"/>
                    <a:pt x="776" y="451"/>
                    <a:pt x="776" y="451"/>
                  </a:cubicBezTo>
                  <a:cubicBezTo>
                    <a:pt x="772" y="453"/>
                    <a:pt x="772" y="453"/>
                    <a:pt x="772" y="453"/>
                  </a:cubicBezTo>
                  <a:cubicBezTo>
                    <a:pt x="765" y="454"/>
                    <a:pt x="765" y="454"/>
                    <a:pt x="765" y="454"/>
                  </a:cubicBezTo>
                  <a:cubicBezTo>
                    <a:pt x="762" y="456"/>
                    <a:pt x="762" y="456"/>
                    <a:pt x="762" y="456"/>
                  </a:cubicBezTo>
                  <a:cubicBezTo>
                    <a:pt x="762" y="458"/>
                    <a:pt x="762" y="458"/>
                    <a:pt x="762" y="458"/>
                  </a:cubicBezTo>
                  <a:cubicBezTo>
                    <a:pt x="766" y="460"/>
                    <a:pt x="766" y="460"/>
                    <a:pt x="766" y="460"/>
                  </a:cubicBezTo>
                  <a:cubicBezTo>
                    <a:pt x="770" y="462"/>
                    <a:pt x="770" y="462"/>
                    <a:pt x="770" y="462"/>
                  </a:cubicBezTo>
                  <a:cubicBezTo>
                    <a:pt x="772" y="465"/>
                    <a:pt x="772" y="465"/>
                    <a:pt x="772" y="465"/>
                  </a:cubicBezTo>
                  <a:cubicBezTo>
                    <a:pt x="770" y="466"/>
                    <a:pt x="770" y="466"/>
                    <a:pt x="770" y="466"/>
                  </a:cubicBezTo>
                  <a:cubicBezTo>
                    <a:pt x="767" y="470"/>
                    <a:pt x="767" y="470"/>
                    <a:pt x="767" y="470"/>
                  </a:cubicBezTo>
                  <a:cubicBezTo>
                    <a:pt x="768" y="475"/>
                    <a:pt x="768" y="475"/>
                    <a:pt x="768" y="475"/>
                  </a:cubicBezTo>
                  <a:cubicBezTo>
                    <a:pt x="773" y="479"/>
                    <a:pt x="773" y="479"/>
                    <a:pt x="773" y="479"/>
                  </a:cubicBezTo>
                  <a:cubicBezTo>
                    <a:pt x="776" y="483"/>
                    <a:pt x="776" y="483"/>
                    <a:pt x="776" y="483"/>
                  </a:cubicBezTo>
                  <a:cubicBezTo>
                    <a:pt x="779" y="485"/>
                    <a:pt x="779" y="485"/>
                    <a:pt x="779" y="485"/>
                  </a:cubicBezTo>
                  <a:cubicBezTo>
                    <a:pt x="783" y="488"/>
                    <a:pt x="783" y="488"/>
                    <a:pt x="783" y="488"/>
                  </a:cubicBezTo>
                  <a:cubicBezTo>
                    <a:pt x="781" y="492"/>
                    <a:pt x="781" y="492"/>
                    <a:pt x="781" y="492"/>
                  </a:cubicBezTo>
                  <a:cubicBezTo>
                    <a:pt x="781" y="492"/>
                    <a:pt x="777" y="492"/>
                    <a:pt x="777" y="492"/>
                  </a:cubicBezTo>
                  <a:cubicBezTo>
                    <a:pt x="777" y="493"/>
                    <a:pt x="773" y="496"/>
                    <a:pt x="773" y="496"/>
                  </a:cubicBezTo>
                  <a:cubicBezTo>
                    <a:pt x="767" y="498"/>
                    <a:pt x="767" y="498"/>
                    <a:pt x="767" y="498"/>
                  </a:cubicBezTo>
                  <a:cubicBezTo>
                    <a:pt x="770" y="502"/>
                    <a:pt x="770" y="502"/>
                    <a:pt x="770" y="502"/>
                  </a:cubicBezTo>
                  <a:cubicBezTo>
                    <a:pt x="774" y="505"/>
                    <a:pt x="774" y="505"/>
                    <a:pt x="774" y="505"/>
                  </a:cubicBezTo>
                  <a:cubicBezTo>
                    <a:pt x="775" y="509"/>
                    <a:pt x="775" y="509"/>
                    <a:pt x="775" y="509"/>
                  </a:cubicBezTo>
                  <a:cubicBezTo>
                    <a:pt x="773" y="513"/>
                    <a:pt x="773" y="513"/>
                    <a:pt x="773" y="513"/>
                  </a:cubicBezTo>
                  <a:cubicBezTo>
                    <a:pt x="769" y="519"/>
                    <a:pt x="769" y="519"/>
                    <a:pt x="769" y="519"/>
                  </a:cubicBezTo>
                  <a:cubicBezTo>
                    <a:pt x="764" y="521"/>
                    <a:pt x="764" y="521"/>
                    <a:pt x="764" y="521"/>
                  </a:cubicBezTo>
                  <a:cubicBezTo>
                    <a:pt x="759" y="523"/>
                    <a:pt x="759" y="523"/>
                    <a:pt x="759" y="523"/>
                  </a:cubicBezTo>
                  <a:cubicBezTo>
                    <a:pt x="755" y="525"/>
                    <a:pt x="755" y="525"/>
                    <a:pt x="755" y="525"/>
                  </a:cubicBezTo>
                  <a:cubicBezTo>
                    <a:pt x="757" y="528"/>
                    <a:pt x="757" y="528"/>
                    <a:pt x="757" y="528"/>
                  </a:cubicBezTo>
                  <a:cubicBezTo>
                    <a:pt x="761" y="531"/>
                    <a:pt x="761" y="531"/>
                    <a:pt x="761" y="531"/>
                  </a:cubicBezTo>
                  <a:cubicBezTo>
                    <a:pt x="762" y="535"/>
                    <a:pt x="762" y="535"/>
                    <a:pt x="762" y="535"/>
                  </a:cubicBezTo>
                  <a:cubicBezTo>
                    <a:pt x="758" y="538"/>
                    <a:pt x="758" y="538"/>
                    <a:pt x="758" y="538"/>
                  </a:cubicBezTo>
                  <a:cubicBezTo>
                    <a:pt x="752" y="537"/>
                    <a:pt x="752" y="537"/>
                    <a:pt x="752" y="537"/>
                  </a:cubicBezTo>
                  <a:cubicBezTo>
                    <a:pt x="746" y="537"/>
                    <a:pt x="746" y="537"/>
                    <a:pt x="746" y="537"/>
                  </a:cubicBezTo>
                  <a:cubicBezTo>
                    <a:pt x="738" y="541"/>
                    <a:pt x="738" y="541"/>
                    <a:pt x="738" y="541"/>
                  </a:cubicBezTo>
                  <a:cubicBezTo>
                    <a:pt x="733" y="542"/>
                    <a:pt x="733" y="542"/>
                    <a:pt x="733" y="542"/>
                  </a:cubicBezTo>
                  <a:cubicBezTo>
                    <a:pt x="726" y="541"/>
                    <a:pt x="726" y="541"/>
                    <a:pt x="726" y="541"/>
                  </a:cubicBezTo>
                  <a:cubicBezTo>
                    <a:pt x="716" y="539"/>
                    <a:pt x="716" y="539"/>
                    <a:pt x="716" y="539"/>
                  </a:cubicBezTo>
                  <a:cubicBezTo>
                    <a:pt x="710" y="541"/>
                    <a:pt x="710" y="541"/>
                    <a:pt x="710" y="541"/>
                  </a:cubicBezTo>
                  <a:cubicBezTo>
                    <a:pt x="703" y="543"/>
                    <a:pt x="703" y="543"/>
                    <a:pt x="703" y="543"/>
                  </a:cubicBezTo>
                  <a:cubicBezTo>
                    <a:pt x="702" y="547"/>
                    <a:pt x="702" y="547"/>
                    <a:pt x="702" y="547"/>
                  </a:cubicBezTo>
                  <a:cubicBezTo>
                    <a:pt x="701" y="550"/>
                    <a:pt x="701" y="550"/>
                    <a:pt x="701" y="550"/>
                  </a:cubicBezTo>
                  <a:cubicBezTo>
                    <a:pt x="696" y="550"/>
                    <a:pt x="696" y="550"/>
                    <a:pt x="696" y="550"/>
                  </a:cubicBezTo>
                  <a:cubicBezTo>
                    <a:pt x="693" y="549"/>
                    <a:pt x="693" y="549"/>
                    <a:pt x="693" y="549"/>
                  </a:cubicBezTo>
                  <a:cubicBezTo>
                    <a:pt x="690" y="550"/>
                    <a:pt x="690" y="550"/>
                    <a:pt x="690" y="550"/>
                  </a:cubicBezTo>
                  <a:cubicBezTo>
                    <a:pt x="690" y="556"/>
                    <a:pt x="690" y="556"/>
                    <a:pt x="690" y="556"/>
                  </a:cubicBezTo>
                  <a:cubicBezTo>
                    <a:pt x="693" y="561"/>
                    <a:pt x="693" y="561"/>
                    <a:pt x="693" y="561"/>
                  </a:cubicBezTo>
                  <a:cubicBezTo>
                    <a:pt x="693" y="561"/>
                    <a:pt x="697" y="564"/>
                    <a:pt x="698" y="565"/>
                  </a:cubicBezTo>
                  <a:cubicBezTo>
                    <a:pt x="698" y="565"/>
                    <a:pt x="704" y="566"/>
                    <a:pt x="704" y="566"/>
                  </a:cubicBezTo>
                  <a:cubicBezTo>
                    <a:pt x="703" y="569"/>
                    <a:pt x="703" y="569"/>
                    <a:pt x="703" y="569"/>
                  </a:cubicBezTo>
                  <a:cubicBezTo>
                    <a:pt x="699" y="572"/>
                    <a:pt x="699" y="572"/>
                    <a:pt x="699" y="572"/>
                  </a:cubicBezTo>
                  <a:cubicBezTo>
                    <a:pt x="696" y="573"/>
                    <a:pt x="696" y="573"/>
                    <a:pt x="696" y="573"/>
                  </a:cubicBezTo>
                  <a:cubicBezTo>
                    <a:pt x="698" y="576"/>
                    <a:pt x="698" y="576"/>
                    <a:pt x="698" y="576"/>
                  </a:cubicBezTo>
                  <a:cubicBezTo>
                    <a:pt x="701" y="579"/>
                    <a:pt x="701" y="579"/>
                    <a:pt x="701" y="579"/>
                  </a:cubicBezTo>
                  <a:cubicBezTo>
                    <a:pt x="703" y="585"/>
                    <a:pt x="703" y="585"/>
                    <a:pt x="703" y="585"/>
                  </a:cubicBezTo>
                  <a:cubicBezTo>
                    <a:pt x="702" y="591"/>
                    <a:pt x="702" y="591"/>
                    <a:pt x="702" y="591"/>
                  </a:cubicBezTo>
                  <a:cubicBezTo>
                    <a:pt x="697" y="594"/>
                    <a:pt x="697" y="594"/>
                    <a:pt x="697" y="594"/>
                  </a:cubicBezTo>
                  <a:cubicBezTo>
                    <a:pt x="695" y="599"/>
                    <a:pt x="695" y="599"/>
                    <a:pt x="695" y="599"/>
                  </a:cubicBezTo>
                  <a:cubicBezTo>
                    <a:pt x="693" y="601"/>
                    <a:pt x="693" y="601"/>
                    <a:pt x="693" y="601"/>
                  </a:cubicBezTo>
                  <a:cubicBezTo>
                    <a:pt x="691" y="610"/>
                    <a:pt x="691" y="610"/>
                    <a:pt x="691" y="610"/>
                  </a:cubicBezTo>
                  <a:cubicBezTo>
                    <a:pt x="693" y="615"/>
                    <a:pt x="693" y="615"/>
                    <a:pt x="693" y="615"/>
                  </a:cubicBezTo>
                  <a:cubicBezTo>
                    <a:pt x="692" y="620"/>
                    <a:pt x="692" y="620"/>
                    <a:pt x="692" y="620"/>
                  </a:cubicBezTo>
                  <a:cubicBezTo>
                    <a:pt x="695" y="625"/>
                    <a:pt x="695" y="625"/>
                    <a:pt x="695" y="625"/>
                  </a:cubicBezTo>
                  <a:cubicBezTo>
                    <a:pt x="700" y="626"/>
                    <a:pt x="700" y="626"/>
                    <a:pt x="700" y="626"/>
                  </a:cubicBezTo>
                  <a:cubicBezTo>
                    <a:pt x="701" y="630"/>
                    <a:pt x="701" y="630"/>
                    <a:pt x="701" y="630"/>
                  </a:cubicBezTo>
                  <a:cubicBezTo>
                    <a:pt x="701" y="634"/>
                    <a:pt x="701" y="634"/>
                    <a:pt x="701" y="634"/>
                  </a:cubicBezTo>
                  <a:cubicBezTo>
                    <a:pt x="703" y="636"/>
                    <a:pt x="703" y="636"/>
                    <a:pt x="703" y="636"/>
                  </a:cubicBezTo>
                  <a:cubicBezTo>
                    <a:pt x="705" y="639"/>
                    <a:pt x="705" y="639"/>
                    <a:pt x="705" y="639"/>
                  </a:cubicBezTo>
                  <a:cubicBezTo>
                    <a:pt x="707" y="646"/>
                    <a:pt x="707" y="646"/>
                    <a:pt x="707" y="646"/>
                  </a:cubicBezTo>
                  <a:cubicBezTo>
                    <a:pt x="705" y="650"/>
                    <a:pt x="705" y="650"/>
                    <a:pt x="705" y="650"/>
                  </a:cubicBezTo>
                  <a:cubicBezTo>
                    <a:pt x="708" y="653"/>
                    <a:pt x="708" y="653"/>
                    <a:pt x="708" y="653"/>
                  </a:cubicBezTo>
                  <a:cubicBezTo>
                    <a:pt x="711" y="657"/>
                    <a:pt x="711" y="657"/>
                    <a:pt x="711" y="657"/>
                  </a:cubicBezTo>
                  <a:cubicBezTo>
                    <a:pt x="711" y="658"/>
                    <a:pt x="711" y="658"/>
                    <a:pt x="711" y="658"/>
                  </a:cubicBezTo>
                  <a:cubicBezTo>
                    <a:pt x="711" y="661"/>
                    <a:pt x="711" y="661"/>
                    <a:pt x="711" y="661"/>
                  </a:cubicBezTo>
                  <a:cubicBezTo>
                    <a:pt x="710" y="664"/>
                    <a:pt x="710" y="664"/>
                    <a:pt x="710" y="664"/>
                  </a:cubicBezTo>
                  <a:cubicBezTo>
                    <a:pt x="706" y="665"/>
                    <a:pt x="706" y="665"/>
                    <a:pt x="706" y="665"/>
                  </a:cubicBezTo>
                  <a:cubicBezTo>
                    <a:pt x="703" y="667"/>
                    <a:pt x="703" y="667"/>
                    <a:pt x="703" y="667"/>
                  </a:cubicBezTo>
                  <a:cubicBezTo>
                    <a:pt x="701" y="671"/>
                    <a:pt x="701" y="671"/>
                    <a:pt x="701" y="671"/>
                  </a:cubicBezTo>
                  <a:cubicBezTo>
                    <a:pt x="702" y="675"/>
                    <a:pt x="702" y="675"/>
                    <a:pt x="702" y="675"/>
                  </a:cubicBezTo>
                  <a:cubicBezTo>
                    <a:pt x="705" y="677"/>
                    <a:pt x="705" y="677"/>
                    <a:pt x="705" y="677"/>
                  </a:cubicBezTo>
                  <a:cubicBezTo>
                    <a:pt x="709" y="678"/>
                    <a:pt x="709" y="678"/>
                    <a:pt x="709" y="678"/>
                  </a:cubicBezTo>
                  <a:cubicBezTo>
                    <a:pt x="708" y="681"/>
                    <a:pt x="708" y="681"/>
                    <a:pt x="708" y="681"/>
                  </a:cubicBezTo>
                  <a:cubicBezTo>
                    <a:pt x="705" y="685"/>
                    <a:pt x="705" y="685"/>
                    <a:pt x="705" y="685"/>
                  </a:cubicBezTo>
                  <a:cubicBezTo>
                    <a:pt x="702" y="684"/>
                    <a:pt x="702" y="684"/>
                    <a:pt x="702" y="684"/>
                  </a:cubicBezTo>
                  <a:cubicBezTo>
                    <a:pt x="700" y="681"/>
                    <a:pt x="700" y="681"/>
                    <a:pt x="700" y="681"/>
                  </a:cubicBezTo>
                  <a:cubicBezTo>
                    <a:pt x="696" y="680"/>
                    <a:pt x="696" y="680"/>
                    <a:pt x="696" y="680"/>
                  </a:cubicBezTo>
                  <a:cubicBezTo>
                    <a:pt x="693" y="681"/>
                    <a:pt x="693" y="681"/>
                    <a:pt x="693" y="681"/>
                  </a:cubicBezTo>
                  <a:cubicBezTo>
                    <a:pt x="689" y="684"/>
                    <a:pt x="689" y="684"/>
                    <a:pt x="689" y="684"/>
                  </a:cubicBezTo>
                  <a:cubicBezTo>
                    <a:pt x="686" y="683"/>
                    <a:pt x="686" y="683"/>
                    <a:pt x="686" y="683"/>
                  </a:cubicBezTo>
                  <a:cubicBezTo>
                    <a:pt x="683" y="685"/>
                    <a:pt x="683" y="685"/>
                    <a:pt x="683" y="685"/>
                  </a:cubicBezTo>
                  <a:cubicBezTo>
                    <a:pt x="678" y="682"/>
                    <a:pt x="678" y="682"/>
                    <a:pt x="678" y="682"/>
                  </a:cubicBezTo>
                  <a:cubicBezTo>
                    <a:pt x="676" y="679"/>
                    <a:pt x="676" y="679"/>
                    <a:pt x="676" y="679"/>
                  </a:cubicBezTo>
                  <a:cubicBezTo>
                    <a:pt x="672" y="678"/>
                    <a:pt x="672" y="678"/>
                    <a:pt x="672" y="678"/>
                  </a:cubicBezTo>
                  <a:cubicBezTo>
                    <a:pt x="669" y="675"/>
                    <a:pt x="669" y="675"/>
                    <a:pt x="669" y="675"/>
                  </a:cubicBezTo>
                  <a:cubicBezTo>
                    <a:pt x="663" y="672"/>
                    <a:pt x="663" y="672"/>
                    <a:pt x="663" y="672"/>
                  </a:cubicBezTo>
                  <a:cubicBezTo>
                    <a:pt x="658" y="673"/>
                    <a:pt x="658" y="673"/>
                    <a:pt x="658" y="673"/>
                  </a:cubicBezTo>
                  <a:cubicBezTo>
                    <a:pt x="656" y="676"/>
                    <a:pt x="656" y="676"/>
                    <a:pt x="656" y="676"/>
                  </a:cubicBezTo>
                  <a:cubicBezTo>
                    <a:pt x="655" y="682"/>
                    <a:pt x="655" y="682"/>
                    <a:pt x="655" y="682"/>
                  </a:cubicBezTo>
                  <a:cubicBezTo>
                    <a:pt x="653" y="689"/>
                    <a:pt x="653" y="689"/>
                    <a:pt x="653" y="689"/>
                  </a:cubicBezTo>
                  <a:cubicBezTo>
                    <a:pt x="647" y="694"/>
                    <a:pt x="647" y="694"/>
                    <a:pt x="647" y="694"/>
                  </a:cubicBezTo>
                  <a:cubicBezTo>
                    <a:pt x="640" y="698"/>
                    <a:pt x="640" y="698"/>
                    <a:pt x="640" y="698"/>
                  </a:cubicBezTo>
                  <a:cubicBezTo>
                    <a:pt x="634" y="703"/>
                    <a:pt x="634" y="703"/>
                    <a:pt x="634" y="703"/>
                  </a:cubicBezTo>
                  <a:cubicBezTo>
                    <a:pt x="628" y="707"/>
                    <a:pt x="628" y="707"/>
                    <a:pt x="628" y="707"/>
                  </a:cubicBezTo>
                  <a:cubicBezTo>
                    <a:pt x="626" y="705"/>
                    <a:pt x="626" y="705"/>
                    <a:pt x="626" y="705"/>
                  </a:cubicBezTo>
                  <a:cubicBezTo>
                    <a:pt x="622" y="703"/>
                    <a:pt x="622" y="703"/>
                    <a:pt x="622" y="703"/>
                  </a:cubicBezTo>
                  <a:cubicBezTo>
                    <a:pt x="619" y="705"/>
                    <a:pt x="619" y="705"/>
                    <a:pt x="619" y="705"/>
                  </a:cubicBezTo>
                  <a:cubicBezTo>
                    <a:pt x="619" y="710"/>
                    <a:pt x="619" y="710"/>
                    <a:pt x="619" y="710"/>
                  </a:cubicBezTo>
                  <a:cubicBezTo>
                    <a:pt x="619" y="713"/>
                    <a:pt x="619" y="713"/>
                    <a:pt x="619" y="713"/>
                  </a:cubicBezTo>
                  <a:cubicBezTo>
                    <a:pt x="614" y="716"/>
                    <a:pt x="614" y="716"/>
                    <a:pt x="614" y="716"/>
                  </a:cubicBezTo>
                  <a:cubicBezTo>
                    <a:pt x="609" y="716"/>
                    <a:pt x="609" y="716"/>
                    <a:pt x="609" y="716"/>
                  </a:cubicBezTo>
                  <a:cubicBezTo>
                    <a:pt x="606" y="717"/>
                    <a:pt x="606" y="717"/>
                    <a:pt x="606" y="717"/>
                  </a:cubicBezTo>
                  <a:cubicBezTo>
                    <a:pt x="603" y="719"/>
                    <a:pt x="603" y="719"/>
                    <a:pt x="603" y="719"/>
                  </a:cubicBezTo>
                  <a:cubicBezTo>
                    <a:pt x="602" y="722"/>
                    <a:pt x="602" y="722"/>
                    <a:pt x="602" y="722"/>
                  </a:cubicBezTo>
                  <a:cubicBezTo>
                    <a:pt x="598" y="723"/>
                    <a:pt x="598" y="723"/>
                    <a:pt x="598" y="723"/>
                  </a:cubicBezTo>
                  <a:cubicBezTo>
                    <a:pt x="596" y="721"/>
                    <a:pt x="596" y="721"/>
                    <a:pt x="596" y="721"/>
                  </a:cubicBezTo>
                  <a:cubicBezTo>
                    <a:pt x="593" y="721"/>
                    <a:pt x="593" y="721"/>
                    <a:pt x="593" y="721"/>
                  </a:cubicBezTo>
                  <a:cubicBezTo>
                    <a:pt x="588" y="724"/>
                    <a:pt x="588" y="724"/>
                    <a:pt x="588" y="724"/>
                  </a:cubicBezTo>
                  <a:cubicBezTo>
                    <a:pt x="586" y="727"/>
                    <a:pt x="586" y="727"/>
                    <a:pt x="586" y="727"/>
                  </a:cubicBezTo>
                  <a:cubicBezTo>
                    <a:pt x="584" y="731"/>
                    <a:pt x="584" y="731"/>
                    <a:pt x="584" y="731"/>
                  </a:cubicBezTo>
                  <a:cubicBezTo>
                    <a:pt x="579" y="733"/>
                    <a:pt x="579" y="733"/>
                    <a:pt x="579" y="733"/>
                  </a:cubicBezTo>
                  <a:cubicBezTo>
                    <a:pt x="576" y="735"/>
                    <a:pt x="576" y="735"/>
                    <a:pt x="576" y="735"/>
                  </a:cubicBezTo>
                  <a:cubicBezTo>
                    <a:pt x="573" y="735"/>
                    <a:pt x="573" y="735"/>
                    <a:pt x="573" y="735"/>
                  </a:cubicBezTo>
                  <a:cubicBezTo>
                    <a:pt x="573" y="734"/>
                    <a:pt x="573" y="734"/>
                    <a:pt x="573" y="734"/>
                  </a:cubicBezTo>
                  <a:cubicBezTo>
                    <a:pt x="571" y="728"/>
                    <a:pt x="571" y="728"/>
                    <a:pt x="571" y="728"/>
                  </a:cubicBezTo>
                  <a:cubicBezTo>
                    <a:pt x="569" y="724"/>
                    <a:pt x="569" y="724"/>
                    <a:pt x="569" y="724"/>
                  </a:cubicBezTo>
                  <a:cubicBezTo>
                    <a:pt x="565" y="724"/>
                    <a:pt x="565" y="724"/>
                    <a:pt x="565" y="724"/>
                  </a:cubicBezTo>
                  <a:cubicBezTo>
                    <a:pt x="561" y="724"/>
                    <a:pt x="561" y="724"/>
                    <a:pt x="561" y="724"/>
                  </a:cubicBezTo>
                  <a:cubicBezTo>
                    <a:pt x="562" y="727"/>
                    <a:pt x="562" y="727"/>
                    <a:pt x="562" y="727"/>
                  </a:cubicBezTo>
                  <a:cubicBezTo>
                    <a:pt x="560" y="730"/>
                    <a:pt x="560" y="730"/>
                    <a:pt x="560" y="730"/>
                  </a:cubicBezTo>
                  <a:cubicBezTo>
                    <a:pt x="560" y="735"/>
                    <a:pt x="560" y="735"/>
                    <a:pt x="560" y="735"/>
                  </a:cubicBezTo>
                  <a:cubicBezTo>
                    <a:pt x="559" y="736"/>
                    <a:pt x="559" y="736"/>
                    <a:pt x="559" y="736"/>
                  </a:cubicBezTo>
                  <a:cubicBezTo>
                    <a:pt x="556" y="733"/>
                    <a:pt x="556" y="733"/>
                    <a:pt x="556" y="733"/>
                  </a:cubicBezTo>
                  <a:cubicBezTo>
                    <a:pt x="555" y="729"/>
                    <a:pt x="555" y="729"/>
                    <a:pt x="555" y="729"/>
                  </a:cubicBezTo>
                  <a:cubicBezTo>
                    <a:pt x="552" y="725"/>
                    <a:pt x="552" y="725"/>
                    <a:pt x="552" y="725"/>
                  </a:cubicBezTo>
                  <a:cubicBezTo>
                    <a:pt x="550" y="723"/>
                    <a:pt x="550" y="723"/>
                    <a:pt x="550" y="723"/>
                  </a:cubicBezTo>
                  <a:cubicBezTo>
                    <a:pt x="549" y="725"/>
                    <a:pt x="549" y="725"/>
                    <a:pt x="549" y="725"/>
                  </a:cubicBezTo>
                  <a:cubicBezTo>
                    <a:pt x="550" y="730"/>
                    <a:pt x="550" y="730"/>
                    <a:pt x="550" y="730"/>
                  </a:cubicBezTo>
                  <a:cubicBezTo>
                    <a:pt x="548" y="732"/>
                    <a:pt x="548" y="732"/>
                    <a:pt x="548" y="732"/>
                  </a:cubicBezTo>
                  <a:cubicBezTo>
                    <a:pt x="545" y="734"/>
                    <a:pt x="545" y="734"/>
                    <a:pt x="545" y="734"/>
                  </a:cubicBezTo>
                  <a:cubicBezTo>
                    <a:pt x="541" y="736"/>
                    <a:pt x="541" y="736"/>
                    <a:pt x="541" y="736"/>
                  </a:cubicBezTo>
                  <a:cubicBezTo>
                    <a:pt x="537" y="738"/>
                    <a:pt x="537" y="738"/>
                    <a:pt x="537" y="738"/>
                  </a:cubicBezTo>
                  <a:cubicBezTo>
                    <a:pt x="535" y="740"/>
                    <a:pt x="535" y="740"/>
                    <a:pt x="535" y="740"/>
                  </a:cubicBezTo>
                  <a:cubicBezTo>
                    <a:pt x="535" y="743"/>
                    <a:pt x="535" y="743"/>
                    <a:pt x="535" y="743"/>
                  </a:cubicBezTo>
                  <a:cubicBezTo>
                    <a:pt x="537" y="747"/>
                    <a:pt x="537" y="747"/>
                    <a:pt x="537" y="747"/>
                  </a:cubicBezTo>
                  <a:cubicBezTo>
                    <a:pt x="538" y="750"/>
                    <a:pt x="538" y="750"/>
                    <a:pt x="538" y="750"/>
                  </a:cubicBezTo>
                  <a:cubicBezTo>
                    <a:pt x="541" y="750"/>
                    <a:pt x="541" y="750"/>
                    <a:pt x="541" y="750"/>
                  </a:cubicBezTo>
                  <a:cubicBezTo>
                    <a:pt x="543" y="748"/>
                    <a:pt x="543" y="748"/>
                    <a:pt x="543" y="748"/>
                  </a:cubicBezTo>
                  <a:cubicBezTo>
                    <a:pt x="545" y="750"/>
                    <a:pt x="545" y="750"/>
                    <a:pt x="545" y="750"/>
                  </a:cubicBezTo>
                  <a:cubicBezTo>
                    <a:pt x="545" y="753"/>
                    <a:pt x="545" y="753"/>
                    <a:pt x="545" y="753"/>
                  </a:cubicBezTo>
                  <a:cubicBezTo>
                    <a:pt x="543" y="755"/>
                    <a:pt x="543" y="755"/>
                    <a:pt x="543" y="755"/>
                  </a:cubicBezTo>
                  <a:cubicBezTo>
                    <a:pt x="541" y="757"/>
                    <a:pt x="541" y="757"/>
                    <a:pt x="541" y="757"/>
                  </a:cubicBezTo>
                  <a:cubicBezTo>
                    <a:pt x="536" y="760"/>
                    <a:pt x="536" y="760"/>
                    <a:pt x="536" y="760"/>
                  </a:cubicBezTo>
                  <a:cubicBezTo>
                    <a:pt x="532" y="758"/>
                    <a:pt x="532" y="758"/>
                    <a:pt x="532" y="758"/>
                  </a:cubicBezTo>
                  <a:cubicBezTo>
                    <a:pt x="530" y="755"/>
                    <a:pt x="530" y="755"/>
                    <a:pt x="530" y="755"/>
                  </a:cubicBezTo>
                  <a:cubicBezTo>
                    <a:pt x="526" y="752"/>
                    <a:pt x="526" y="752"/>
                    <a:pt x="526" y="752"/>
                  </a:cubicBezTo>
                  <a:cubicBezTo>
                    <a:pt x="522" y="753"/>
                    <a:pt x="522" y="753"/>
                    <a:pt x="522" y="753"/>
                  </a:cubicBezTo>
                  <a:cubicBezTo>
                    <a:pt x="521" y="754"/>
                    <a:pt x="521" y="754"/>
                    <a:pt x="521" y="754"/>
                  </a:cubicBezTo>
                  <a:cubicBezTo>
                    <a:pt x="517" y="755"/>
                    <a:pt x="517" y="755"/>
                    <a:pt x="517" y="755"/>
                  </a:cubicBezTo>
                  <a:cubicBezTo>
                    <a:pt x="514" y="751"/>
                    <a:pt x="514" y="751"/>
                    <a:pt x="514" y="751"/>
                  </a:cubicBezTo>
                  <a:cubicBezTo>
                    <a:pt x="511" y="749"/>
                    <a:pt x="511" y="749"/>
                    <a:pt x="511" y="749"/>
                  </a:cubicBezTo>
                  <a:cubicBezTo>
                    <a:pt x="507" y="748"/>
                    <a:pt x="507" y="748"/>
                    <a:pt x="507" y="748"/>
                  </a:cubicBezTo>
                  <a:cubicBezTo>
                    <a:pt x="504" y="746"/>
                    <a:pt x="504" y="746"/>
                    <a:pt x="504" y="746"/>
                  </a:cubicBezTo>
                  <a:cubicBezTo>
                    <a:pt x="506" y="742"/>
                    <a:pt x="506" y="742"/>
                    <a:pt x="506" y="742"/>
                  </a:cubicBezTo>
                  <a:cubicBezTo>
                    <a:pt x="508" y="738"/>
                    <a:pt x="508" y="738"/>
                    <a:pt x="508" y="738"/>
                  </a:cubicBezTo>
                  <a:cubicBezTo>
                    <a:pt x="508" y="733"/>
                    <a:pt x="508" y="733"/>
                    <a:pt x="508" y="733"/>
                  </a:cubicBezTo>
                  <a:cubicBezTo>
                    <a:pt x="510" y="729"/>
                    <a:pt x="510" y="729"/>
                    <a:pt x="510" y="729"/>
                  </a:cubicBezTo>
                  <a:cubicBezTo>
                    <a:pt x="513" y="727"/>
                    <a:pt x="513" y="727"/>
                    <a:pt x="513" y="727"/>
                  </a:cubicBezTo>
                  <a:cubicBezTo>
                    <a:pt x="516" y="727"/>
                    <a:pt x="516" y="727"/>
                    <a:pt x="516" y="727"/>
                  </a:cubicBezTo>
                  <a:cubicBezTo>
                    <a:pt x="519" y="726"/>
                    <a:pt x="519" y="726"/>
                    <a:pt x="519" y="726"/>
                  </a:cubicBezTo>
                  <a:cubicBezTo>
                    <a:pt x="521" y="723"/>
                    <a:pt x="521" y="723"/>
                    <a:pt x="521" y="723"/>
                  </a:cubicBezTo>
                  <a:cubicBezTo>
                    <a:pt x="520" y="719"/>
                    <a:pt x="520" y="719"/>
                    <a:pt x="520" y="719"/>
                  </a:cubicBezTo>
                  <a:cubicBezTo>
                    <a:pt x="522" y="716"/>
                    <a:pt x="522" y="716"/>
                    <a:pt x="522" y="716"/>
                  </a:cubicBezTo>
                  <a:cubicBezTo>
                    <a:pt x="522" y="710"/>
                    <a:pt x="522" y="710"/>
                    <a:pt x="522" y="710"/>
                  </a:cubicBezTo>
                  <a:cubicBezTo>
                    <a:pt x="519" y="707"/>
                    <a:pt x="519" y="707"/>
                    <a:pt x="519" y="707"/>
                  </a:cubicBezTo>
                  <a:cubicBezTo>
                    <a:pt x="515" y="703"/>
                    <a:pt x="515" y="703"/>
                    <a:pt x="515" y="703"/>
                  </a:cubicBezTo>
                  <a:cubicBezTo>
                    <a:pt x="513" y="698"/>
                    <a:pt x="513" y="698"/>
                    <a:pt x="513" y="698"/>
                  </a:cubicBezTo>
                  <a:cubicBezTo>
                    <a:pt x="512" y="694"/>
                    <a:pt x="512" y="694"/>
                    <a:pt x="512" y="694"/>
                  </a:cubicBezTo>
                  <a:cubicBezTo>
                    <a:pt x="514" y="690"/>
                    <a:pt x="514" y="690"/>
                    <a:pt x="514" y="690"/>
                  </a:cubicBezTo>
                  <a:cubicBezTo>
                    <a:pt x="516" y="688"/>
                    <a:pt x="516" y="688"/>
                    <a:pt x="516" y="688"/>
                  </a:cubicBezTo>
                  <a:cubicBezTo>
                    <a:pt x="519" y="685"/>
                    <a:pt x="519" y="685"/>
                    <a:pt x="519" y="685"/>
                  </a:cubicBezTo>
                  <a:cubicBezTo>
                    <a:pt x="519" y="680"/>
                    <a:pt x="519" y="680"/>
                    <a:pt x="519" y="680"/>
                  </a:cubicBezTo>
                  <a:cubicBezTo>
                    <a:pt x="519" y="677"/>
                    <a:pt x="519" y="677"/>
                    <a:pt x="519" y="677"/>
                  </a:cubicBezTo>
                  <a:cubicBezTo>
                    <a:pt x="521" y="677"/>
                    <a:pt x="521" y="677"/>
                    <a:pt x="521" y="677"/>
                  </a:cubicBezTo>
                  <a:cubicBezTo>
                    <a:pt x="524" y="678"/>
                    <a:pt x="524" y="678"/>
                    <a:pt x="524" y="678"/>
                  </a:cubicBezTo>
                  <a:cubicBezTo>
                    <a:pt x="527" y="680"/>
                    <a:pt x="527" y="680"/>
                    <a:pt x="527" y="680"/>
                  </a:cubicBezTo>
                  <a:cubicBezTo>
                    <a:pt x="530" y="681"/>
                    <a:pt x="530" y="681"/>
                    <a:pt x="530" y="681"/>
                  </a:cubicBezTo>
                  <a:cubicBezTo>
                    <a:pt x="531" y="679"/>
                    <a:pt x="531" y="679"/>
                    <a:pt x="531" y="679"/>
                  </a:cubicBezTo>
                  <a:cubicBezTo>
                    <a:pt x="529" y="673"/>
                    <a:pt x="529" y="673"/>
                    <a:pt x="529" y="673"/>
                  </a:cubicBezTo>
                  <a:cubicBezTo>
                    <a:pt x="524" y="671"/>
                    <a:pt x="524" y="671"/>
                    <a:pt x="524" y="671"/>
                  </a:cubicBezTo>
                  <a:cubicBezTo>
                    <a:pt x="520" y="667"/>
                    <a:pt x="520" y="667"/>
                    <a:pt x="520" y="667"/>
                  </a:cubicBezTo>
                  <a:cubicBezTo>
                    <a:pt x="520" y="663"/>
                    <a:pt x="520" y="663"/>
                    <a:pt x="520" y="663"/>
                  </a:cubicBezTo>
                  <a:cubicBezTo>
                    <a:pt x="517" y="659"/>
                    <a:pt x="517" y="659"/>
                    <a:pt x="517" y="659"/>
                  </a:cubicBezTo>
                  <a:cubicBezTo>
                    <a:pt x="515" y="660"/>
                    <a:pt x="515" y="660"/>
                    <a:pt x="515" y="660"/>
                  </a:cubicBezTo>
                  <a:cubicBezTo>
                    <a:pt x="514" y="663"/>
                    <a:pt x="514" y="663"/>
                    <a:pt x="514" y="663"/>
                  </a:cubicBezTo>
                  <a:cubicBezTo>
                    <a:pt x="509" y="663"/>
                    <a:pt x="509" y="663"/>
                    <a:pt x="509" y="663"/>
                  </a:cubicBezTo>
                  <a:cubicBezTo>
                    <a:pt x="508" y="660"/>
                    <a:pt x="508" y="660"/>
                    <a:pt x="508" y="660"/>
                  </a:cubicBezTo>
                  <a:cubicBezTo>
                    <a:pt x="505" y="657"/>
                    <a:pt x="505" y="657"/>
                    <a:pt x="505" y="657"/>
                  </a:cubicBezTo>
                  <a:cubicBezTo>
                    <a:pt x="503" y="656"/>
                    <a:pt x="503" y="656"/>
                    <a:pt x="503" y="656"/>
                  </a:cubicBezTo>
                  <a:cubicBezTo>
                    <a:pt x="502" y="658"/>
                    <a:pt x="502" y="658"/>
                    <a:pt x="502" y="658"/>
                  </a:cubicBezTo>
                  <a:cubicBezTo>
                    <a:pt x="501" y="661"/>
                    <a:pt x="501" y="661"/>
                    <a:pt x="501" y="661"/>
                  </a:cubicBezTo>
                  <a:cubicBezTo>
                    <a:pt x="499" y="663"/>
                    <a:pt x="499" y="663"/>
                    <a:pt x="499" y="663"/>
                  </a:cubicBezTo>
                  <a:cubicBezTo>
                    <a:pt x="496" y="662"/>
                    <a:pt x="496" y="662"/>
                    <a:pt x="496" y="662"/>
                  </a:cubicBezTo>
                  <a:cubicBezTo>
                    <a:pt x="494" y="659"/>
                    <a:pt x="494" y="659"/>
                    <a:pt x="494" y="659"/>
                  </a:cubicBezTo>
                  <a:cubicBezTo>
                    <a:pt x="495" y="656"/>
                    <a:pt x="495" y="656"/>
                    <a:pt x="495" y="656"/>
                  </a:cubicBezTo>
                  <a:cubicBezTo>
                    <a:pt x="494" y="653"/>
                    <a:pt x="494" y="653"/>
                    <a:pt x="494" y="653"/>
                  </a:cubicBezTo>
                  <a:cubicBezTo>
                    <a:pt x="490" y="653"/>
                    <a:pt x="490" y="653"/>
                    <a:pt x="490" y="653"/>
                  </a:cubicBezTo>
                  <a:cubicBezTo>
                    <a:pt x="488" y="655"/>
                    <a:pt x="488" y="655"/>
                    <a:pt x="488" y="655"/>
                  </a:cubicBezTo>
                  <a:cubicBezTo>
                    <a:pt x="485" y="657"/>
                    <a:pt x="485" y="657"/>
                    <a:pt x="485" y="657"/>
                  </a:cubicBezTo>
                  <a:cubicBezTo>
                    <a:pt x="484" y="656"/>
                    <a:pt x="484" y="656"/>
                    <a:pt x="484" y="656"/>
                  </a:cubicBezTo>
                  <a:cubicBezTo>
                    <a:pt x="479" y="655"/>
                    <a:pt x="479" y="655"/>
                    <a:pt x="479" y="655"/>
                  </a:cubicBezTo>
                  <a:cubicBezTo>
                    <a:pt x="477" y="657"/>
                    <a:pt x="477" y="657"/>
                    <a:pt x="477" y="657"/>
                  </a:cubicBezTo>
                  <a:cubicBezTo>
                    <a:pt x="474" y="658"/>
                    <a:pt x="474" y="658"/>
                    <a:pt x="474" y="658"/>
                  </a:cubicBezTo>
                  <a:cubicBezTo>
                    <a:pt x="472" y="656"/>
                    <a:pt x="472" y="656"/>
                    <a:pt x="472" y="656"/>
                  </a:cubicBezTo>
                  <a:cubicBezTo>
                    <a:pt x="472" y="650"/>
                    <a:pt x="472" y="650"/>
                    <a:pt x="472" y="650"/>
                  </a:cubicBezTo>
                  <a:cubicBezTo>
                    <a:pt x="474" y="646"/>
                    <a:pt x="474" y="646"/>
                    <a:pt x="474" y="646"/>
                  </a:cubicBezTo>
                  <a:cubicBezTo>
                    <a:pt x="477" y="644"/>
                    <a:pt x="477" y="644"/>
                    <a:pt x="477" y="644"/>
                  </a:cubicBezTo>
                  <a:cubicBezTo>
                    <a:pt x="477" y="639"/>
                    <a:pt x="477" y="639"/>
                    <a:pt x="477" y="639"/>
                  </a:cubicBezTo>
                  <a:cubicBezTo>
                    <a:pt x="477" y="635"/>
                    <a:pt x="477" y="635"/>
                    <a:pt x="477" y="635"/>
                  </a:cubicBezTo>
                  <a:cubicBezTo>
                    <a:pt x="474" y="633"/>
                    <a:pt x="474" y="633"/>
                    <a:pt x="474" y="633"/>
                  </a:cubicBezTo>
                  <a:cubicBezTo>
                    <a:pt x="473" y="629"/>
                    <a:pt x="473" y="629"/>
                    <a:pt x="473" y="629"/>
                  </a:cubicBezTo>
                  <a:cubicBezTo>
                    <a:pt x="476" y="626"/>
                    <a:pt x="476" y="626"/>
                    <a:pt x="476" y="626"/>
                  </a:cubicBezTo>
                  <a:cubicBezTo>
                    <a:pt x="480" y="624"/>
                    <a:pt x="480" y="624"/>
                    <a:pt x="480" y="624"/>
                  </a:cubicBezTo>
                  <a:cubicBezTo>
                    <a:pt x="481" y="620"/>
                    <a:pt x="481" y="620"/>
                    <a:pt x="481" y="620"/>
                  </a:cubicBezTo>
                  <a:cubicBezTo>
                    <a:pt x="483" y="614"/>
                    <a:pt x="483" y="614"/>
                    <a:pt x="483" y="614"/>
                  </a:cubicBezTo>
                  <a:cubicBezTo>
                    <a:pt x="485" y="611"/>
                    <a:pt x="485" y="611"/>
                    <a:pt x="485" y="611"/>
                  </a:cubicBezTo>
                  <a:cubicBezTo>
                    <a:pt x="488" y="605"/>
                    <a:pt x="488" y="605"/>
                    <a:pt x="488" y="605"/>
                  </a:cubicBezTo>
                  <a:cubicBezTo>
                    <a:pt x="486" y="601"/>
                    <a:pt x="486" y="601"/>
                    <a:pt x="486" y="601"/>
                  </a:cubicBezTo>
                  <a:cubicBezTo>
                    <a:pt x="488" y="597"/>
                    <a:pt x="488" y="597"/>
                    <a:pt x="488" y="597"/>
                  </a:cubicBezTo>
                  <a:cubicBezTo>
                    <a:pt x="488" y="594"/>
                    <a:pt x="488" y="594"/>
                    <a:pt x="488" y="594"/>
                  </a:cubicBezTo>
                  <a:cubicBezTo>
                    <a:pt x="484" y="591"/>
                    <a:pt x="484" y="591"/>
                    <a:pt x="484" y="591"/>
                  </a:cubicBezTo>
                  <a:cubicBezTo>
                    <a:pt x="478" y="591"/>
                    <a:pt x="478" y="591"/>
                    <a:pt x="478" y="591"/>
                  </a:cubicBezTo>
                  <a:cubicBezTo>
                    <a:pt x="475" y="594"/>
                    <a:pt x="475" y="594"/>
                    <a:pt x="475" y="594"/>
                  </a:cubicBezTo>
                  <a:cubicBezTo>
                    <a:pt x="471" y="596"/>
                    <a:pt x="471" y="596"/>
                    <a:pt x="471" y="596"/>
                  </a:cubicBezTo>
                  <a:cubicBezTo>
                    <a:pt x="467" y="594"/>
                    <a:pt x="467" y="594"/>
                    <a:pt x="467" y="594"/>
                  </a:cubicBezTo>
                  <a:cubicBezTo>
                    <a:pt x="466" y="590"/>
                    <a:pt x="466" y="590"/>
                    <a:pt x="466" y="590"/>
                  </a:cubicBezTo>
                  <a:cubicBezTo>
                    <a:pt x="466" y="584"/>
                    <a:pt x="466" y="584"/>
                    <a:pt x="466" y="584"/>
                  </a:cubicBezTo>
                  <a:cubicBezTo>
                    <a:pt x="467" y="581"/>
                    <a:pt x="467" y="581"/>
                    <a:pt x="467" y="581"/>
                  </a:cubicBezTo>
                  <a:cubicBezTo>
                    <a:pt x="467" y="577"/>
                    <a:pt x="467" y="577"/>
                    <a:pt x="467" y="577"/>
                  </a:cubicBezTo>
                  <a:cubicBezTo>
                    <a:pt x="463" y="576"/>
                    <a:pt x="463" y="576"/>
                    <a:pt x="463" y="576"/>
                  </a:cubicBezTo>
                  <a:cubicBezTo>
                    <a:pt x="460" y="576"/>
                    <a:pt x="460" y="576"/>
                    <a:pt x="460" y="576"/>
                  </a:cubicBezTo>
                  <a:cubicBezTo>
                    <a:pt x="458" y="574"/>
                    <a:pt x="458" y="574"/>
                    <a:pt x="458" y="574"/>
                  </a:cubicBezTo>
                  <a:cubicBezTo>
                    <a:pt x="456" y="570"/>
                    <a:pt x="456" y="570"/>
                    <a:pt x="456" y="570"/>
                  </a:cubicBezTo>
                  <a:cubicBezTo>
                    <a:pt x="458" y="565"/>
                    <a:pt x="458" y="565"/>
                    <a:pt x="458" y="565"/>
                  </a:cubicBezTo>
                  <a:cubicBezTo>
                    <a:pt x="458" y="560"/>
                    <a:pt x="458" y="560"/>
                    <a:pt x="458" y="560"/>
                  </a:cubicBezTo>
                  <a:cubicBezTo>
                    <a:pt x="454" y="559"/>
                    <a:pt x="454" y="559"/>
                    <a:pt x="454" y="559"/>
                  </a:cubicBezTo>
                  <a:cubicBezTo>
                    <a:pt x="450" y="559"/>
                    <a:pt x="450" y="559"/>
                    <a:pt x="450" y="559"/>
                  </a:cubicBezTo>
                  <a:cubicBezTo>
                    <a:pt x="447" y="562"/>
                    <a:pt x="447" y="562"/>
                    <a:pt x="447" y="562"/>
                  </a:cubicBezTo>
                  <a:cubicBezTo>
                    <a:pt x="445" y="564"/>
                    <a:pt x="445" y="564"/>
                    <a:pt x="445" y="564"/>
                  </a:cubicBezTo>
                  <a:cubicBezTo>
                    <a:pt x="442" y="562"/>
                    <a:pt x="442" y="562"/>
                    <a:pt x="442" y="562"/>
                  </a:cubicBezTo>
                  <a:cubicBezTo>
                    <a:pt x="439" y="559"/>
                    <a:pt x="439" y="559"/>
                    <a:pt x="439" y="559"/>
                  </a:cubicBezTo>
                  <a:cubicBezTo>
                    <a:pt x="440" y="551"/>
                    <a:pt x="440" y="551"/>
                    <a:pt x="440" y="551"/>
                  </a:cubicBezTo>
                  <a:cubicBezTo>
                    <a:pt x="442" y="549"/>
                    <a:pt x="442" y="549"/>
                    <a:pt x="442" y="549"/>
                  </a:cubicBezTo>
                  <a:cubicBezTo>
                    <a:pt x="444" y="545"/>
                    <a:pt x="444" y="545"/>
                    <a:pt x="444" y="545"/>
                  </a:cubicBezTo>
                  <a:cubicBezTo>
                    <a:pt x="442" y="540"/>
                    <a:pt x="442" y="540"/>
                    <a:pt x="442" y="540"/>
                  </a:cubicBezTo>
                  <a:cubicBezTo>
                    <a:pt x="440" y="538"/>
                    <a:pt x="440" y="538"/>
                    <a:pt x="440" y="538"/>
                  </a:cubicBezTo>
                  <a:cubicBezTo>
                    <a:pt x="440" y="534"/>
                    <a:pt x="440" y="534"/>
                    <a:pt x="440" y="534"/>
                  </a:cubicBezTo>
                  <a:cubicBezTo>
                    <a:pt x="442" y="533"/>
                    <a:pt x="442" y="533"/>
                    <a:pt x="442" y="533"/>
                  </a:cubicBezTo>
                  <a:cubicBezTo>
                    <a:pt x="441" y="530"/>
                    <a:pt x="441" y="530"/>
                    <a:pt x="441" y="530"/>
                  </a:cubicBezTo>
                  <a:cubicBezTo>
                    <a:pt x="439" y="527"/>
                    <a:pt x="439" y="527"/>
                    <a:pt x="439" y="527"/>
                  </a:cubicBezTo>
                  <a:cubicBezTo>
                    <a:pt x="436" y="526"/>
                    <a:pt x="436" y="526"/>
                    <a:pt x="436" y="526"/>
                  </a:cubicBezTo>
                  <a:cubicBezTo>
                    <a:pt x="432" y="525"/>
                    <a:pt x="432" y="525"/>
                    <a:pt x="432" y="525"/>
                  </a:cubicBezTo>
                  <a:cubicBezTo>
                    <a:pt x="430" y="523"/>
                    <a:pt x="430" y="523"/>
                    <a:pt x="430" y="523"/>
                  </a:cubicBezTo>
                  <a:cubicBezTo>
                    <a:pt x="431" y="521"/>
                    <a:pt x="431" y="521"/>
                    <a:pt x="431" y="521"/>
                  </a:cubicBezTo>
                  <a:cubicBezTo>
                    <a:pt x="433" y="519"/>
                    <a:pt x="433" y="519"/>
                    <a:pt x="433" y="519"/>
                  </a:cubicBezTo>
                  <a:cubicBezTo>
                    <a:pt x="437" y="519"/>
                    <a:pt x="437" y="519"/>
                    <a:pt x="437" y="519"/>
                  </a:cubicBezTo>
                  <a:cubicBezTo>
                    <a:pt x="438" y="516"/>
                    <a:pt x="438" y="516"/>
                    <a:pt x="438" y="516"/>
                  </a:cubicBezTo>
                  <a:cubicBezTo>
                    <a:pt x="436" y="514"/>
                    <a:pt x="436" y="514"/>
                    <a:pt x="436" y="514"/>
                  </a:cubicBezTo>
                  <a:cubicBezTo>
                    <a:pt x="434" y="512"/>
                    <a:pt x="434" y="512"/>
                    <a:pt x="434" y="512"/>
                  </a:cubicBezTo>
                  <a:cubicBezTo>
                    <a:pt x="430" y="512"/>
                    <a:pt x="430" y="512"/>
                    <a:pt x="430" y="512"/>
                  </a:cubicBezTo>
                  <a:cubicBezTo>
                    <a:pt x="426" y="513"/>
                    <a:pt x="426" y="513"/>
                    <a:pt x="426" y="513"/>
                  </a:cubicBezTo>
                  <a:cubicBezTo>
                    <a:pt x="424" y="512"/>
                    <a:pt x="424" y="512"/>
                    <a:pt x="424" y="512"/>
                  </a:cubicBezTo>
                  <a:cubicBezTo>
                    <a:pt x="422" y="509"/>
                    <a:pt x="422" y="509"/>
                    <a:pt x="422" y="509"/>
                  </a:cubicBezTo>
                  <a:cubicBezTo>
                    <a:pt x="419" y="510"/>
                    <a:pt x="419" y="510"/>
                    <a:pt x="419" y="510"/>
                  </a:cubicBezTo>
                  <a:cubicBezTo>
                    <a:pt x="417" y="512"/>
                    <a:pt x="417" y="512"/>
                    <a:pt x="417" y="512"/>
                  </a:cubicBezTo>
                  <a:cubicBezTo>
                    <a:pt x="414" y="513"/>
                    <a:pt x="414" y="513"/>
                    <a:pt x="414" y="513"/>
                  </a:cubicBezTo>
                  <a:cubicBezTo>
                    <a:pt x="411" y="511"/>
                    <a:pt x="411" y="511"/>
                    <a:pt x="411" y="511"/>
                  </a:cubicBezTo>
                  <a:cubicBezTo>
                    <a:pt x="411" y="506"/>
                    <a:pt x="411" y="506"/>
                    <a:pt x="411" y="506"/>
                  </a:cubicBezTo>
                  <a:cubicBezTo>
                    <a:pt x="409" y="502"/>
                    <a:pt x="409" y="502"/>
                    <a:pt x="409" y="502"/>
                  </a:cubicBezTo>
                  <a:cubicBezTo>
                    <a:pt x="408" y="499"/>
                    <a:pt x="408" y="499"/>
                    <a:pt x="408" y="499"/>
                  </a:cubicBezTo>
                  <a:cubicBezTo>
                    <a:pt x="408" y="496"/>
                    <a:pt x="408" y="496"/>
                    <a:pt x="408" y="496"/>
                  </a:cubicBezTo>
                  <a:cubicBezTo>
                    <a:pt x="413" y="495"/>
                    <a:pt x="413" y="495"/>
                    <a:pt x="413" y="495"/>
                  </a:cubicBezTo>
                  <a:cubicBezTo>
                    <a:pt x="416" y="496"/>
                    <a:pt x="416" y="496"/>
                    <a:pt x="416" y="496"/>
                  </a:cubicBezTo>
                  <a:cubicBezTo>
                    <a:pt x="420" y="496"/>
                    <a:pt x="420" y="496"/>
                    <a:pt x="420" y="496"/>
                  </a:cubicBezTo>
                  <a:cubicBezTo>
                    <a:pt x="421" y="493"/>
                    <a:pt x="421" y="493"/>
                    <a:pt x="421" y="493"/>
                  </a:cubicBezTo>
                  <a:cubicBezTo>
                    <a:pt x="418" y="489"/>
                    <a:pt x="418" y="489"/>
                    <a:pt x="418" y="489"/>
                  </a:cubicBezTo>
                  <a:cubicBezTo>
                    <a:pt x="420" y="486"/>
                    <a:pt x="420" y="486"/>
                    <a:pt x="420" y="486"/>
                  </a:cubicBezTo>
                  <a:cubicBezTo>
                    <a:pt x="421" y="484"/>
                    <a:pt x="421" y="484"/>
                    <a:pt x="421" y="484"/>
                  </a:cubicBezTo>
                  <a:cubicBezTo>
                    <a:pt x="420" y="481"/>
                    <a:pt x="420" y="481"/>
                    <a:pt x="420" y="481"/>
                  </a:cubicBezTo>
                  <a:cubicBezTo>
                    <a:pt x="414" y="479"/>
                    <a:pt x="414" y="479"/>
                    <a:pt x="414" y="479"/>
                  </a:cubicBezTo>
                  <a:cubicBezTo>
                    <a:pt x="409" y="479"/>
                    <a:pt x="409" y="479"/>
                    <a:pt x="409" y="479"/>
                  </a:cubicBezTo>
                  <a:cubicBezTo>
                    <a:pt x="407" y="476"/>
                    <a:pt x="407" y="476"/>
                    <a:pt x="407" y="476"/>
                  </a:cubicBezTo>
                  <a:cubicBezTo>
                    <a:pt x="407" y="472"/>
                    <a:pt x="407" y="472"/>
                    <a:pt x="407" y="472"/>
                  </a:cubicBezTo>
                  <a:cubicBezTo>
                    <a:pt x="406" y="465"/>
                    <a:pt x="406" y="465"/>
                    <a:pt x="406" y="465"/>
                  </a:cubicBezTo>
                  <a:cubicBezTo>
                    <a:pt x="407" y="461"/>
                    <a:pt x="407" y="461"/>
                    <a:pt x="407" y="461"/>
                  </a:cubicBezTo>
                  <a:cubicBezTo>
                    <a:pt x="409" y="457"/>
                    <a:pt x="409" y="457"/>
                    <a:pt x="409" y="457"/>
                  </a:cubicBezTo>
                  <a:cubicBezTo>
                    <a:pt x="414" y="454"/>
                    <a:pt x="414" y="454"/>
                    <a:pt x="414" y="454"/>
                  </a:cubicBezTo>
                  <a:cubicBezTo>
                    <a:pt x="418" y="453"/>
                    <a:pt x="418" y="453"/>
                    <a:pt x="418" y="453"/>
                  </a:cubicBezTo>
                  <a:cubicBezTo>
                    <a:pt x="422" y="452"/>
                    <a:pt x="422" y="452"/>
                    <a:pt x="422" y="452"/>
                  </a:cubicBezTo>
                  <a:cubicBezTo>
                    <a:pt x="425" y="450"/>
                    <a:pt x="425" y="450"/>
                    <a:pt x="425" y="450"/>
                  </a:cubicBezTo>
                  <a:cubicBezTo>
                    <a:pt x="426" y="444"/>
                    <a:pt x="426" y="444"/>
                    <a:pt x="426" y="444"/>
                  </a:cubicBezTo>
                  <a:cubicBezTo>
                    <a:pt x="427" y="438"/>
                    <a:pt x="427" y="438"/>
                    <a:pt x="427" y="438"/>
                  </a:cubicBezTo>
                  <a:cubicBezTo>
                    <a:pt x="430" y="435"/>
                    <a:pt x="430" y="435"/>
                    <a:pt x="430" y="435"/>
                  </a:cubicBezTo>
                  <a:cubicBezTo>
                    <a:pt x="432" y="433"/>
                    <a:pt x="432" y="433"/>
                    <a:pt x="432" y="433"/>
                  </a:cubicBezTo>
                  <a:cubicBezTo>
                    <a:pt x="432" y="428"/>
                    <a:pt x="432" y="428"/>
                    <a:pt x="432" y="428"/>
                  </a:cubicBezTo>
                  <a:cubicBezTo>
                    <a:pt x="430" y="425"/>
                    <a:pt x="430" y="425"/>
                    <a:pt x="430" y="425"/>
                  </a:cubicBezTo>
                  <a:cubicBezTo>
                    <a:pt x="429" y="420"/>
                    <a:pt x="429" y="420"/>
                    <a:pt x="429" y="420"/>
                  </a:cubicBezTo>
                  <a:cubicBezTo>
                    <a:pt x="430" y="417"/>
                    <a:pt x="430" y="417"/>
                    <a:pt x="430" y="417"/>
                  </a:cubicBezTo>
                  <a:cubicBezTo>
                    <a:pt x="432" y="416"/>
                    <a:pt x="432" y="416"/>
                    <a:pt x="432" y="416"/>
                  </a:cubicBezTo>
                  <a:cubicBezTo>
                    <a:pt x="434" y="413"/>
                    <a:pt x="434" y="413"/>
                    <a:pt x="434" y="413"/>
                  </a:cubicBezTo>
                  <a:cubicBezTo>
                    <a:pt x="434" y="410"/>
                    <a:pt x="434" y="410"/>
                    <a:pt x="434" y="410"/>
                  </a:cubicBezTo>
                  <a:cubicBezTo>
                    <a:pt x="430" y="408"/>
                    <a:pt x="430" y="408"/>
                    <a:pt x="430" y="408"/>
                  </a:cubicBezTo>
                  <a:cubicBezTo>
                    <a:pt x="427" y="407"/>
                    <a:pt x="427" y="407"/>
                    <a:pt x="427" y="407"/>
                  </a:cubicBezTo>
                  <a:cubicBezTo>
                    <a:pt x="424" y="405"/>
                    <a:pt x="424" y="405"/>
                    <a:pt x="424" y="405"/>
                  </a:cubicBezTo>
                  <a:cubicBezTo>
                    <a:pt x="420" y="407"/>
                    <a:pt x="420" y="407"/>
                    <a:pt x="420" y="407"/>
                  </a:cubicBezTo>
                  <a:cubicBezTo>
                    <a:pt x="419" y="411"/>
                    <a:pt x="419" y="411"/>
                    <a:pt x="419" y="411"/>
                  </a:cubicBezTo>
                  <a:cubicBezTo>
                    <a:pt x="415" y="414"/>
                    <a:pt x="415" y="414"/>
                    <a:pt x="415" y="414"/>
                  </a:cubicBezTo>
                  <a:cubicBezTo>
                    <a:pt x="413" y="417"/>
                    <a:pt x="413" y="417"/>
                    <a:pt x="413" y="417"/>
                  </a:cubicBezTo>
                  <a:cubicBezTo>
                    <a:pt x="410" y="418"/>
                    <a:pt x="410" y="418"/>
                    <a:pt x="410" y="418"/>
                  </a:cubicBezTo>
                  <a:cubicBezTo>
                    <a:pt x="407" y="419"/>
                    <a:pt x="407" y="419"/>
                    <a:pt x="407" y="419"/>
                  </a:cubicBezTo>
                  <a:cubicBezTo>
                    <a:pt x="405" y="424"/>
                    <a:pt x="405" y="424"/>
                    <a:pt x="405" y="424"/>
                  </a:cubicBezTo>
                  <a:cubicBezTo>
                    <a:pt x="405" y="428"/>
                    <a:pt x="405" y="428"/>
                    <a:pt x="405" y="428"/>
                  </a:cubicBezTo>
                  <a:cubicBezTo>
                    <a:pt x="402" y="432"/>
                    <a:pt x="402" y="432"/>
                    <a:pt x="402" y="432"/>
                  </a:cubicBezTo>
                  <a:cubicBezTo>
                    <a:pt x="399" y="434"/>
                    <a:pt x="399" y="434"/>
                    <a:pt x="399" y="434"/>
                  </a:cubicBezTo>
                  <a:cubicBezTo>
                    <a:pt x="393" y="435"/>
                    <a:pt x="393" y="435"/>
                    <a:pt x="393" y="435"/>
                  </a:cubicBezTo>
                  <a:cubicBezTo>
                    <a:pt x="385" y="434"/>
                    <a:pt x="385" y="434"/>
                    <a:pt x="385" y="434"/>
                  </a:cubicBezTo>
                  <a:cubicBezTo>
                    <a:pt x="378" y="435"/>
                    <a:pt x="378" y="435"/>
                    <a:pt x="378" y="435"/>
                  </a:cubicBezTo>
                  <a:cubicBezTo>
                    <a:pt x="370" y="434"/>
                    <a:pt x="370" y="434"/>
                    <a:pt x="370" y="434"/>
                  </a:cubicBezTo>
                  <a:cubicBezTo>
                    <a:pt x="364" y="434"/>
                    <a:pt x="364" y="434"/>
                    <a:pt x="364" y="434"/>
                  </a:cubicBezTo>
                  <a:cubicBezTo>
                    <a:pt x="361" y="434"/>
                    <a:pt x="361" y="434"/>
                    <a:pt x="361" y="434"/>
                  </a:cubicBezTo>
                  <a:cubicBezTo>
                    <a:pt x="360" y="431"/>
                    <a:pt x="360" y="431"/>
                    <a:pt x="360" y="431"/>
                  </a:cubicBezTo>
                  <a:cubicBezTo>
                    <a:pt x="359" y="427"/>
                    <a:pt x="359" y="427"/>
                    <a:pt x="359" y="427"/>
                  </a:cubicBezTo>
                  <a:cubicBezTo>
                    <a:pt x="361" y="422"/>
                    <a:pt x="361" y="422"/>
                    <a:pt x="361" y="422"/>
                  </a:cubicBezTo>
                  <a:cubicBezTo>
                    <a:pt x="362" y="415"/>
                    <a:pt x="362" y="415"/>
                    <a:pt x="362" y="415"/>
                  </a:cubicBezTo>
                  <a:cubicBezTo>
                    <a:pt x="360" y="407"/>
                    <a:pt x="360" y="407"/>
                    <a:pt x="360" y="407"/>
                  </a:cubicBezTo>
                  <a:cubicBezTo>
                    <a:pt x="357" y="402"/>
                    <a:pt x="357" y="402"/>
                    <a:pt x="357" y="402"/>
                  </a:cubicBezTo>
                  <a:cubicBezTo>
                    <a:pt x="356" y="397"/>
                    <a:pt x="356" y="397"/>
                    <a:pt x="356" y="397"/>
                  </a:cubicBezTo>
                  <a:cubicBezTo>
                    <a:pt x="351" y="395"/>
                    <a:pt x="351" y="395"/>
                    <a:pt x="351" y="395"/>
                  </a:cubicBezTo>
                  <a:cubicBezTo>
                    <a:pt x="345" y="396"/>
                    <a:pt x="345" y="396"/>
                    <a:pt x="345" y="396"/>
                  </a:cubicBezTo>
                  <a:cubicBezTo>
                    <a:pt x="342" y="399"/>
                    <a:pt x="342" y="399"/>
                    <a:pt x="342" y="399"/>
                  </a:cubicBezTo>
                  <a:cubicBezTo>
                    <a:pt x="339" y="402"/>
                    <a:pt x="339" y="402"/>
                    <a:pt x="339" y="402"/>
                  </a:cubicBezTo>
                  <a:cubicBezTo>
                    <a:pt x="334" y="403"/>
                    <a:pt x="334" y="403"/>
                    <a:pt x="334" y="403"/>
                  </a:cubicBezTo>
                  <a:cubicBezTo>
                    <a:pt x="328" y="401"/>
                    <a:pt x="328" y="401"/>
                    <a:pt x="328" y="401"/>
                  </a:cubicBezTo>
                  <a:cubicBezTo>
                    <a:pt x="324" y="401"/>
                    <a:pt x="324" y="401"/>
                    <a:pt x="324" y="401"/>
                  </a:cubicBezTo>
                  <a:cubicBezTo>
                    <a:pt x="320" y="404"/>
                    <a:pt x="320" y="404"/>
                    <a:pt x="320" y="404"/>
                  </a:cubicBezTo>
                  <a:cubicBezTo>
                    <a:pt x="317" y="405"/>
                    <a:pt x="317" y="405"/>
                    <a:pt x="317" y="405"/>
                  </a:cubicBezTo>
                  <a:cubicBezTo>
                    <a:pt x="315" y="408"/>
                    <a:pt x="315" y="408"/>
                    <a:pt x="315" y="408"/>
                  </a:cubicBezTo>
                  <a:cubicBezTo>
                    <a:pt x="314" y="411"/>
                    <a:pt x="314" y="411"/>
                    <a:pt x="314" y="411"/>
                  </a:cubicBezTo>
                  <a:cubicBezTo>
                    <a:pt x="312" y="416"/>
                    <a:pt x="312" y="416"/>
                    <a:pt x="312" y="416"/>
                  </a:cubicBezTo>
                  <a:cubicBezTo>
                    <a:pt x="309" y="417"/>
                    <a:pt x="309" y="417"/>
                    <a:pt x="309" y="417"/>
                  </a:cubicBezTo>
                  <a:cubicBezTo>
                    <a:pt x="303" y="415"/>
                    <a:pt x="303" y="415"/>
                    <a:pt x="303" y="415"/>
                  </a:cubicBezTo>
                  <a:cubicBezTo>
                    <a:pt x="299" y="415"/>
                    <a:pt x="299" y="415"/>
                    <a:pt x="299" y="415"/>
                  </a:cubicBezTo>
                  <a:cubicBezTo>
                    <a:pt x="294" y="415"/>
                    <a:pt x="294" y="415"/>
                    <a:pt x="294" y="415"/>
                  </a:cubicBezTo>
                  <a:cubicBezTo>
                    <a:pt x="291" y="414"/>
                    <a:pt x="291" y="414"/>
                    <a:pt x="291" y="414"/>
                  </a:cubicBezTo>
                  <a:cubicBezTo>
                    <a:pt x="288" y="416"/>
                    <a:pt x="288" y="416"/>
                    <a:pt x="288" y="416"/>
                  </a:cubicBezTo>
                  <a:cubicBezTo>
                    <a:pt x="288" y="422"/>
                    <a:pt x="288" y="422"/>
                    <a:pt x="288" y="422"/>
                  </a:cubicBezTo>
                  <a:cubicBezTo>
                    <a:pt x="290" y="427"/>
                    <a:pt x="290" y="427"/>
                    <a:pt x="290" y="427"/>
                  </a:cubicBezTo>
                  <a:cubicBezTo>
                    <a:pt x="293" y="430"/>
                    <a:pt x="293" y="430"/>
                    <a:pt x="293" y="430"/>
                  </a:cubicBezTo>
                  <a:cubicBezTo>
                    <a:pt x="296" y="432"/>
                    <a:pt x="296" y="432"/>
                    <a:pt x="296" y="432"/>
                  </a:cubicBezTo>
                  <a:cubicBezTo>
                    <a:pt x="303" y="435"/>
                    <a:pt x="303" y="435"/>
                    <a:pt x="303" y="435"/>
                  </a:cubicBezTo>
                  <a:cubicBezTo>
                    <a:pt x="310" y="438"/>
                    <a:pt x="310" y="438"/>
                    <a:pt x="310" y="438"/>
                  </a:cubicBezTo>
                  <a:cubicBezTo>
                    <a:pt x="313" y="443"/>
                    <a:pt x="313" y="443"/>
                    <a:pt x="313" y="443"/>
                  </a:cubicBezTo>
                  <a:cubicBezTo>
                    <a:pt x="315" y="448"/>
                    <a:pt x="315" y="448"/>
                    <a:pt x="315" y="448"/>
                  </a:cubicBezTo>
                  <a:cubicBezTo>
                    <a:pt x="316" y="456"/>
                    <a:pt x="316" y="456"/>
                    <a:pt x="316" y="456"/>
                  </a:cubicBezTo>
                  <a:cubicBezTo>
                    <a:pt x="316" y="466"/>
                    <a:pt x="316" y="466"/>
                    <a:pt x="316" y="466"/>
                  </a:cubicBezTo>
                  <a:cubicBezTo>
                    <a:pt x="314" y="480"/>
                    <a:pt x="314" y="480"/>
                    <a:pt x="314" y="480"/>
                  </a:cubicBezTo>
                  <a:cubicBezTo>
                    <a:pt x="312" y="485"/>
                    <a:pt x="312" y="485"/>
                    <a:pt x="312" y="485"/>
                  </a:cubicBezTo>
                  <a:cubicBezTo>
                    <a:pt x="313" y="490"/>
                    <a:pt x="313" y="490"/>
                    <a:pt x="313" y="490"/>
                  </a:cubicBezTo>
                  <a:cubicBezTo>
                    <a:pt x="315" y="493"/>
                    <a:pt x="315" y="493"/>
                    <a:pt x="315" y="493"/>
                  </a:cubicBezTo>
                  <a:cubicBezTo>
                    <a:pt x="318" y="493"/>
                    <a:pt x="318" y="493"/>
                    <a:pt x="318" y="493"/>
                  </a:cubicBezTo>
                  <a:cubicBezTo>
                    <a:pt x="320" y="494"/>
                    <a:pt x="320" y="494"/>
                    <a:pt x="320" y="494"/>
                  </a:cubicBezTo>
                  <a:cubicBezTo>
                    <a:pt x="321" y="496"/>
                    <a:pt x="321" y="496"/>
                    <a:pt x="321" y="496"/>
                  </a:cubicBezTo>
                  <a:cubicBezTo>
                    <a:pt x="319" y="499"/>
                    <a:pt x="319" y="499"/>
                    <a:pt x="319" y="499"/>
                  </a:cubicBezTo>
                  <a:cubicBezTo>
                    <a:pt x="315" y="502"/>
                    <a:pt x="315" y="502"/>
                    <a:pt x="315" y="502"/>
                  </a:cubicBezTo>
                  <a:cubicBezTo>
                    <a:pt x="312" y="504"/>
                    <a:pt x="312" y="504"/>
                    <a:pt x="312" y="504"/>
                  </a:cubicBezTo>
                  <a:cubicBezTo>
                    <a:pt x="307" y="505"/>
                    <a:pt x="307" y="505"/>
                    <a:pt x="307" y="505"/>
                  </a:cubicBezTo>
                  <a:cubicBezTo>
                    <a:pt x="304" y="508"/>
                    <a:pt x="304" y="508"/>
                    <a:pt x="304" y="508"/>
                  </a:cubicBezTo>
                  <a:cubicBezTo>
                    <a:pt x="305" y="511"/>
                    <a:pt x="305" y="511"/>
                    <a:pt x="305" y="511"/>
                  </a:cubicBezTo>
                  <a:cubicBezTo>
                    <a:pt x="303" y="514"/>
                    <a:pt x="303" y="514"/>
                    <a:pt x="303" y="514"/>
                  </a:cubicBezTo>
                  <a:cubicBezTo>
                    <a:pt x="300" y="515"/>
                    <a:pt x="300" y="515"/>
                    <a:pt x="300" y="515"/>
                  </a:cubicBezTo>
                  <a:cubicBezTo>
                    <a:pt x="295" y="514"/>
                    <a:pt x="295" y="514"/>
                    <a:pt x="295" y="514"/>
                  </a:cubicBezTo>
                  <a:cubicBezTo>
                    <a:pt x="291" y="512"/>
                    <a:pt x="291" y="512"/>
                    <a:pt x="291" y="512"/>
                  </a:cubicBezTo>
                  <a:cubicBezTo>
                    <a:pt x="287" y="510"/>
                    <a:pt x="287" y="510"/>
                    <a:pt x="287" y="510"/>
                  </a:cubicBezTo>
                  <a:cubicBezTo>
                    <a:pt x="282" y="509"/>
                    <a:pt x="282" y="509"/>
                    <a:pt x="282" y="509"/>
                  </a:cubicBezTo>
                  <a:cubicBezTo>
                    <a:pt x="279" y="511"/>
                    <a:pt x="279" y="511"/>
                    <a:pt x="279" y="511"/>
                  </a:cubicBezTo>
                  <a:cubicBezTo>
                    <a:pt x="277" y="515"/>
                    <a:pt x="277" y="515"/>
                    <a:pt x="277" y="515"/>
                  </a:cubicBezTo>
                  <a:cubicBezTo>
                    <a:pt x="271" y="519"/>
                    <a:pt x="271" y="519"/>
                    <a:pt x="271" y="519"/>
                  </a:cubicBezTo>
                  <a:cubicBezTo>
                    <a:pt x="264" y="523"/>
                    <a:pt x="264" y="523"/>
                    <a:pt x="264" y="523"/>
                  </a:cubicBezTo>
                  <a:cubicBezTo>
                    <a:pt x="257" y="526"/>
                    <a:pt x="257" y="526"/>
                    <a:pt x="257" y="526"/>
                  </a:cubicBezTo>
                  <a:cubicBezTo>
                    <a:pt x="250" y="529"/>
                    <a:pt x="250" y="529"/>
                    <a:pt x="250" y="529"/>
                  </a:cubicBezTo>
                  <a:cubicBezTo>
                    <a:pt x="246" y="528"/>
                    <a:pt x="246" y="528"/>
                    <a:pt x="246" y="528"/>
                  </a:cubicBezTo>
                  <a:cubicBezTo>
                    <a:pt x="241" y="526"/>
                    <a:pt x="241" y="526"/>
                    <a:pt x="241" y="526"/>
                  </a:cubicBezTo>
                  <a:cubicBezTo>
                    <a:pt x="235" y="527"/>
                    <a:pt x="235" y="527"/>
                    <a:pt x="235" y="527"/>
                  </a:cubicBezTo>
                  <a:cubicBezTo>
                    <a:pt x="231" y="529"/>
                    <a:pt x="231" y="529"/>
                    <a:pt x="231" y="529"/>
                  </a:cubicBezTo>
                  <a:cubicBezTo>
                    <a:pt x="228" y="533"/>
                    <a:pt x="228" y="533"/>
                    <a:pt x="228" y="533"/>
                  </a:cubicBezTo>
                  <a:cubicBezTo>
                    <a:pt x="225" y="535"/>
                    <a:pt x="225" y="535"/>
                    <a:pt x="225" y="535"/>
                  </a:cubicBezTo>
                  <a:cubicBezTo>
                    <a:pt x="222" y="535"/>
                    <a:pt x="222" y="535"/>
                    <a:pt x="222" y="535"/>
                  </a:cubicBezTo>
                  <a:cubicBezTo>
                    <a:pt x="220" y="533"/>
                    <a:pt x="220" y="533"/>
                    <a:pt x="220" y="533"/>
                  </a:cubicBezTo>
                  <a:cubicBezTo>
                    <a:pt x="217" y="528"/>
                    <a:pt x="217" y="528"/>
                    <a:pt x="217" y="528"/>
                  </a:cubicBezTo>
                  <a:cubicBezTo>
                    <a:pt x="213" y="522"/>
                    <a:pt x="213" y="522"/>
                    <a:pt x="213" y="522"/>
                  </a:cubicBezTo>
                  <a:cubicBezTo>
                    <a:pt x="211" y="520"/>
                    <a:pt x="211" y="520"/>
                    <a:pt x="211" y="520"/>
                  </a:cubicBezTo>
                  <a:cubicBezTo>
                    <a:pt x="213" y="517"/>
                    <a:pt x="213" y="517"/>
                    <a:pt x="213" y="517"/>
                  </a:cubicBezTo>
                  <a:cubicBezTo>
                    <a:pt x="216" y="515"/>
                    <a:pt x="216" y="515"/>
                    <a:pt x="216" y="515"/>
                  </a:cubicBezTo>
                  <a:cubicBezTo>
                    <a:pt x="220" y="512"/>
                    <a:pt x="220" y="512"/>
                    <a:pt x="220" y="512"/>
                  </a:cubicBezTo>
                  <a:cubicBezTo>
                    <a:pt x="224" y="511"/>
                    <a:pt x="224" y="511"/>
                    <a:pt x="224" y="511"/>
                  </a:cubicBezTo>
                  <a:cubicBezTo>
                    <a:pt x="229" y="509"/>
                    <a:pt x="229" y="509"/>
                    <a:pt x="229" y="509"/>
                  </a:cubicBezTo>
                  <a:cubicBezTo>
                    <a:pt x="231" y="508"/>
                    <a:pt x="231" y="508"/>
                    <a:pt x="231" y="508"/>
                  </a:cubicBezTo>
                  <a:cubicBezTo>
                    <a:pt x="233" y="502"/>
                    <a:pt x="233" y="502"/>
                    <a:pt x="233" y="502"/>
                  </a:cubicBezTo>
                  <a:cubicBezTo>
                    <a:pt x="235" y="499"/>
                    <a:pt x="235" y="499"/>
                    <a:pt x="235" y="499"/>
                  </a:cubicBezTo>
                  <a:cubicBezTo>
                    <a:pt x="236" y="495"/>
                    <a:pt x="236" y="495"/>
                    <a:pt x="236" y="495"/>
                  </a:cubicBezTo>
                  <a:cubicBezTo>
                    <a:pt x="234" y="494"/>
                    <a:pt x="234" y="494"/>
                    <a:pt x="234" y="494"/>
                  </a:cubicBezTo>
                  <a:cubicBezTo>
                    <a:pt x="230" y="495"/>
                    <a:pt x="230" y="495"/>
                    <a:pt x="230" y="495"/>
                  </a:cubicBezTo>
                  <a:cubicBezTo>
                    <a:pt x="226" y="497"/>
                    <a:pt x="226" y="497"/>
                    <a:pt x="226" y="497"/>
                  </a:cubicBezTo>
                  <a:cubicBezTo>
                    <a:pt x="220" y="496"/>
                    <a:pt x="220" y="496"/>
                    <a:pt x="220" y="496"/>
                  </a:cubicBezTo>
                  <a:cubicBezTo>
                    <a:pt x="218" y="493"/>
                    <a:pt x="218" y="493"/>
                    <a:pt x="218" y="493"/>
                  </a:cubicBezTo>
                  <a:cubicBezTo>
                    <a:pt x="214" y="491"/>
                    <a:pt x="214" y="491"/>
                    <a:pt x="214" y="491"/>
                  </a:cubicBezTo>
                  <a:cubicBezTo>
                    <a:pt x="212" y="489"/>
                    <a:pt x="212" y="489"/>
                    <a:pt x="212" y="489"/>
                  </a:cubicBezTo>
                  <a:cubicBezTo>
                    <a:pt x="211" y="485"/>
                    <a:pt x="211" y="485"/>
                    <a:pt x="211" y="485"/>
                  </a:cubicBezTo>
                  <a:cubicBezTo>
                    <a:pt x="214" y="482"/>
                    <a:pt x="214" y="482"/>
                    <a:pt x="214" y="482"/>
                  </a:cubicBezTo>
                  <a:cubicBezTo>
                    <a:pt x="217" y="479"/>
                    <a:pt x="217" y="479"/>
                    <a:pt x="217" y="479"/>
                  </a:cubicBezTo>
                  <a:cubicBezTo>
                    <a:pt x="219" y="477"/>
                    <a:pt x="219" y="477"/>
                    <a:pt x="219" y="477"/>
                  </a:cubicBezTo>
                  <a:cubicBezTo>
                    <a:pt x="218" y="472"/>
                    <a:pt x="218" y="472"/>
                    <a:pt x="218" y="472"/>
                  </a:cubicBezTo>
                  <a:cubicBezTo>
                    <a:pt x="219" y="470"/>
                    <a:pt x="219" y="470"/>
                    <a:pt x="219" y="470"/>
                  </a:cubicBezTo>
                  <a:cubicBezTo>
                    <a:pt x="222" y="469"/>
                    <a:pt x="222" y="469"/>
                    <a:pt x="222" y="469"/>
                  </a:cubicBezTo>
                  <a:cubicBezTo>
                    <a:pt x="222" y="465"/>
                    <a:pt x="222" y="465"/>
                    <a:pt x="222" y="465"/>
                  </a:cubicBezTo>
                  <a:cubicBezTo>
                    <a:pt x="221" y="462"/>
                    <a:pt x="221" y="462"/>
                    <a:pt x="221" y="462"/>
                  </a:cubicBezTo>
                  <a:cubicBezTo>
                    <a:pt x="222" y="458"/>
                    <a:pt x="222" y="458"/>
                    <a:pt x="222" y="458"/>
                  </a:cubicBezTo>
                  <a:cubicBezTo>
                    <a:pt x="224" y="456"/>
                    <a:pt x="224" y="456"/>
                    <a:pt x="224" y="456"/>
                  </a:cubicBezTo>
                  <a:cubicBezTo>
                    <a:pt x="227" y="455"/>
                    <a:pt x="227" y="455"/>
                    <a:pt x="227" y="455"/>
                  </a:cubicBezTo>
                  <a:cubicBezTo>
                    <a:pt x="229" y="453"/>
                    <a:pt x="229" y="453"/>
                    <a:pt x="229" y="453"/>
                  </a:cubicBezTo>
                  <a:cubicBezTo>
                    <a:pt x="226" y="448"/>
                    <a:pt x="226" y="448"/>
                    <a:pt x="226" y="448"/>
                  </a:cubicBezTo>
                  <a:cubicBezTo>
                    <a:pt x="221" y="446"/>
                    <a:pt x="221" y="446"/>
                    <a:pt x="221" y="446"/>
                  </a:cubicBezTo>
                  <a:cubicBezTo>
                    <a:pt x="219" y="439"/>
                    <a:pt x="219" y="439"/>
                    <a:pt x="219" y="439"/>
                  </a:cubicBezTo>
                  <a:cubicBezTo>
                    <a:pt x="217" y="435"/>
                    <a:pt x="217" y="435"/>
                    <a:pt x="217" y="435"/>
                  </a:cubicBezTo>
                  <a:cubicBezTo>
                    <a:pt x="214" y="433"/>
                    <a:pt x="214" y="433"/>
                    <a:pt x="214" y="433"/>
                  </a:cubicBezTo>
                  <a:cubicBezTo>
                    <a:pt x="210" y="435"/>
                    <a:pt x="210" y="435"/>
                    <a:pt x="210" y="435"/>
                  </a:cubicBezTo>
                  <a:cubicBezTo>
                    <a:pt x="207" y="437"/>
                    <a:pt x="207" y="437"/>
                    <a:pt x="207" y="437"/>
                  </a:cubicBezTo>
                  <a:cubicBezTo>
                    <a:pt x="203" y="438"/>
                    <a:pt x="203" y="438"/>
                    <a:pt x="203" y="438"/>
                  </a:cubicBezTo>
                  <a:cubicBezTo>
                    <a:pt x="201" y="438"/>
                    <a:pt x="201" y="438"/>
                    <a:pt x="201" y="438"/>
                  </a:cubicBezTo>
                  <a:cubicBezTo>
                    <a:pt x="197" y="437"/>
                    <a:pt x="197" y="437"/>
                    <a:pt x="197" y="437"/>
                  </a:cubicBezTo>
                  <a:cubicBezTo>
                    <a:pt x="193" y="433"/>
                    <a:pt x="193" y="433"/>
                    <a:pt x="193" y="433"/>
                  </a:cubicBezTo>
                  <a:cubicBezTo>
                    <a:pt x="186" y="430"/>
                    <a:pt x="186" y="430"/>
                    <a:pt x="186" y="430"/>
                  </a:cubicBezTo>
                  <a:cubicBezTo>
                    <a:pt x="182" y="426"/>
                    <a:pt x="182" y="426"/>
                    <a:pt x="182" y="426"/>
                  </a:cubicBezTo>
                  <a:cubicBezTo>
                    <a:pt x="181" y="423"/>
                    <a:pt x="181" y="423"/>
                    <a:pt x="181" y="423"/>
                  </a:cubicBezTo>
                  <a:cubicBezTo>
                    <a:pt x="181" y="418"/>
                    <a:pt x="181" y="418"/>
                    <a:pt x="181" y="418"/>
                  </a:cubicBezTo>
                  <a:cubicBezTo>
                    <a:pt x="179" y="411"/>
                    <a:pt x="179" y="411"/>
                    <a:pt x="179" y="411"/>
                  </a:cubicBezTo>
                  <a:cubicBezTo>
                    <a:pt x="172" y="408"/>
                    <a:pt x="172" y="408"/>
                    <a:pt x="172" y="408"/>
                  </a:cubicBezTo>
                  <a:cubicBezTo>
                    <a:pt x="168" y="405"/>
                    <a:pt x="168" y="405"/>
                    <a:pt x="168" y="405"/>
                  </a:cubicBezTo>
                  <a:cubicBezTo>
                    <a:pt x="164" y="405"/>
                    <a:pt x="164" y="405"/>
                    <a:pt x="164" y="405"/>
                  </a:cubicBezTo>
                  <a:cubicBezTo>
                    <a:pt x="162" y="409"/>
                    <a:pt x="162" y="409"/>
                    <a:pt x="162" y="409"/>
                  </a:cubicBezTo>
                  <a:cubicBezTo>
                    <a:pt x="158" y="410"/>
                    <a:pt x="158" y="410"/>
                    <a:pt x="158" y="410"/>
                  </a:cubicBezTo>
                  <a:cubicBezTo>
                    <a:pt x="157" y="413"/>
                    <a:pt x="157" y="413"/>
                    <a:pt x="157" y="413"/>
                  </a:cubicBezTo>
                  <a:cubicBezTo>
                    <a:pt x="158" y="416"/>
                    <a:pt x="158" y="416"/>
                    <a:pt x="158" y="416"/>
                  </a:cubicBezTo>
                  <a:cubicBezTo>
                    <a:pt x="163" y="417"/>
                    <a:pt x="163" y="417"/>
                    <a:pt x="163" y="417"/>
                  </a:cubicBezTo>
                  <a:cubicBezTo>
                    <a:pt x="165" y="419"/>
                    <a:pt x="165" y="419"/>
                    <a:pt x="165" y="419"/>
                  </a:cubicBezTo>
                  <a:cubicBezTo>
                    <a:pt x="164" y="423"/>
                    <a:pt x="164" y="423"/>
                    <a:pt x="164" y="423"/>
                  </a:cubicBezTo>
                  <a:cubicBezTo>
                    <a:pt x="160" y="430"/>
                    <a:pt x="160" y="430"/>
                    <a:pt x="160" y="430"/>
                  </a:cubicBezTo>
                  <a:cubicBezTo>
                    <a:pt x="160" y="434"/>
                    <a:pt x="160" y="434"/>
                    <a:pt x="160" y="434"/>
                  </a:cubicBezTo>
                  <a:cubicBezTo>
                    <a:pt x="157" y="435"/>
                    <a:pt x="157" y="435"/>
                    <a:pt x="157" y="435"/>
                  </a:cubicBezTo>
                  <a:cubicBezTo>
                    <a:pt x="152" y="436"/>
                    <a:pt x="152" y="436"/>
                    <a:pt x="152" y="436"/>
                  </a:cubicBezTo>
                  <a:cubicBezTo>
                    <a:pt x="145" y="438"/>
                    <a:pt x="145" y="438"/>
                    <a:pt x="145" y="438"/>
                  </a:cubicBezTo>
                  <a:cubicBezTo>
                    <a:pt x="142" y="441"/>
                    <a:pt x="142" y="441"/>
                    <a:pt x="142" y="441"/>
                  </a:cubicBezTo>
                  <a:cubicBezTo>
                    <a:pt x="135" y="445"/>
                    <a:pt x="135" y="445"/>
                    <a:pt x="135" y="445"/>
                  </a:cubicBezTo>
                  <a:cubicBezTo>
                    <a:pt x="130" y="449"/>
                    <a:pt x="130" y="449"/>
                    <a:pt x="130" y="449"/>
                  </a:cubicBezTo>
                  <a:cubicBezTo>
                    <a:pt x="124" y="454"/>
                    <a:pt x="124" y="454"/>
                    <a:pt x="124" y="454"/>
                  </a:cubicBezTo>
                  <a:cubicBezTo>
                    <a:pt x="117" y="457"/>
                    <a:pt x="117" y="457"/>
                    <a:pt x="117" y="457"/>
                  </a:cubicBezTo>
                  <a:cubicBezTo>
                    <a:pt x="110" y="458"/>
                    <a:pt x="110" y="458"/>
                    <a:pt x="110" y="458"/>
                  </a:cubicBezTo>
                  <a:cubicBezTo>
                    <a:pt x="108" y="461"/>
                    <a:pt x="108" y="461"/>
                    <a:pt x="108" y="461"/>
                  </a:cubicBezTo>
                  <a:cubicBezTo>
                    <a:pt x="105" y="464"/>
                    <a:pt x="105" y="464"/>
                    <a:pt x="105" y="464"/>
                  </a:cubicBezTo>
                  <a:cubicBezTo>
                    <a:pt x="102" y="466"/>
                    <a:pt x="102" y="466"/>
                    <a:pt x="102" y="466"/>
                  </a:cubicBezTo>
                  <a:cubicBezTo>
                    <a:pt x="97" y="465"/>
                    <a:pt x="97" y="465"/>
                    <a:pt x="97" y="465"/>
                  </a:cubicBezTo>
                  <a:cubicBezTo>
                    <a:pt x="91" y="462"/>
                    <a:pt x="91" y="462"/>
                    <a:pt x="91" y="462"/>
                  </a:cubicBezTo>
                  <a:cubicBezTo>
                    <a:pt x="85" y="461"/>
                    <a:pt x="85" y="461"/>
                    <a:pt x="85" y="461"/>
                  </a:cubicBezTo>
                  <a:cubicBezTo>
                    <a:pt x="82" y="461"/>
                    <a:pt x="82" y="461"/>
                    <a:pt x="82" y="461"/>
                  </a:cubicBezTo>
                  <a:cubicBezTo>
                    <a:pt x="78" y="463"/>
                    <a:pt x="78" y="463"/>
                    <a:pt x="78" y="463"/>
                  </a:cubicBezTo>
                  <a:cubicBezTo>
                    <a:pt x="74" y="466"/>
                    <a:pt x="74" y="466"/>
                    <a:pt x="74" y="466"/>
                  </a:cubicBezTo>
                  <a:cubicBezTo>
                    <a:pt x="70" y="468"/>
                    <a:pt x="70" y="468"/>
                    <a:pt x="70" y="468"/>
                  </a:cubicBezTo>
                  <a:cubicBezTo>
                    <a:pt x="64" y="467"/>
                    <a:pt x="64" y="467"/>
                    <a:pt x="64" y="467"/>
                  </a:cubicBezTo>
                  <a:cubicBezTo>
                    <a:pt x="64" y="467"/>
                    <a:pt x="64" y="467"/>
                    <a:pt x="64" y="467"/>
                  </a:cubicBezTo>
                  <a:cubicBezTo>
                    <a:pt x="64" y="466"/>
                    <a:pt x="61" y="464"/>
                    <a:pt x="60" y="463"/>
                  </a:cubicBezTo>
                  <a:cubicBezTo>
                    <a:pt x="59" y="462"/>
                    <a:pt x="57" y="459"/>
                    <a:pt x="57" y="458"/>
                  </a:cubicBezTo>
                  <a:cubicBezTo>
                    <a:pt x="57" y="456"/>
                    <a:pt x="57" y="452"/>
                    <a:pt x="57" y="450"/>
                  </a:cubicBezTo>
                  <a:cubicBezTo>
                    <a:pt x="58" y="448"/>
                    <a:pt x="60" y="444"/>
                    <a:pt x="61" y="441"/>
                  </a:cubicBezTo>
                  <a:cubicBezTo>
                    <a:pt x="62" y="439"/>
                    <a:pt x="64" y="436"/>
                    <a:pt x="65" y="434"/>
                  </a:cubicBezTo>
                  <a:cubicBezTo>
                    <a:pt x="66" y="433"/>
                    <a:pt x="67" y="429"/>
                    <a:pt x="67" y="428"/>
                  </a:cubicBezTo>
                  <a:cubicBezTo>
                    <a:pt x="67" y="425"/>
                    <a:pt x="64" y="421"/>
                    <a:pt x="63" y="419"/>
                  </a:cubicBezTo>
                  <a:cubicBezTo>
                    <a:pt x="62" y="417"/>
                    <a:pt x="60" y="412"/>
                    <a:pt x="58" y="410"/>
                  </a:cubicBezTo>
                  <a:cubicBezTo>
                    <a:pt x="58" y="409"/>
                    <a:pt x="56" y="406"/>
                    <a:pt x="55" y="405"/>
                  </a:cubicBezTo>
                  <a:cubicBezTo>
                    <a:pt x="54" y="404"/>
                    <a:pt x="51" y="403"/>
                    <a:pt x="50" y="404"/>
                  </a:cubicBezTo>
                  <a:cubicBezTo>
                    <a:pt x="49" y="404"/>
                    <a:pt x="48" y="407"/>
                    <a:pt x="47" y="408"/>
                  </a:cubicBezTo>
                  <a:cubicBezTo>
                    <a:pt x="46" y="409"/>
                    <a:pt x="44" y="411"/>
                    <a:pt x="42" y="411"/>
                  </a:cubicBezTo>
                  <a:cubicBezTo>
                    <a:pt x="41" y="411"/>
                    <a:pt x="38" y="410"/>
                    <a:pt x="37" y="409"/>
                  </a:cubicBezTo>
                  <a:cubicBezTo>
                    <a:pt x="36" y="409"/>
                    <a:pt x="33" y="407"/>
                    <a:pt x="32" y="406"/>
                  </a:cubicBezTo>
                  <a:cubicBezTo>
                    <a:pt x="30" y="405"/>
                    <a:pt x="26" y="403"/>
                    <a:pt x="24" y="403"/>
                  </a:cubicBezTo>
                  <a:cubicBezTo>
                    <a:pt x="23" y="402"/>
                    <a:pt x="19" y="402"/>
                    <a:pt x="17" y="402"/>
                  </a:cubicBezTo>
                  <a:cubicBezTo>
                    <a:pt x="16" y="402"/>
                    <a:pt x="12" y="403"/>
                    <a:pt x="11" y="403"/>
                  </a:cubicBezTo>
                  <a:cubicBezTo>
                    <a:pt x="9" y="402"/>
                    <a:pt x="5" y="398"/>
                    <a:pt x="4" y="396"/>
                  </a:cubicBezTo>
                  <a:cubicBezTo>
                    <a:pt x="3" y="395"/>
                    <a:pt x="1" y="392"/>
                    <a:pt x="1" y="390"/>
                  </a:cubicBezTo>
                  <a:cubicBezTo>
                    <a:pt x="0" y="387"/>
                    <a:pt x="0" y="381"/>
                    <a:pt x="1" y="378"/>
                  </a:cubicBezTo>
                  <a:cubicBezTo>
                    <a:pt x="2" y="377"/>
                    <a:pt x="3" y="373"/>
                    <a:pt x="5" y="372"/>
                  </a:cubicBezTo>
                  <a:cubicBezTo>
                    <a:pt x="6" y="372"/>
                    <a:pt x="9" y="373"/>
                    <a:pt x="10" y="372"/>
                  </a:cubicBezTo>
                  <a:cubicBezTo>
                    <a:pt x="11" y="372"/>
                    <a:pt x="13" y="372"/>
                    <a:pt x="13" y="371"/>
                  </a:cubicBezTo>
                  <a:cubicBezTo>
                    <a:pt x="14" y="369"/>
                    <a:pt x="11" y="367"/>
                    <a:pt x="10" y="365"/>
                  </a:cubicBezTo>
                  <a:cubicBezTo>
                    <a:pt x="9" y="363"/>
                    <a:pt x="7" y="360"/>
                    <a:pt x="7" y="358"/>
                  </a:cubicBezTo>
                  <a:cubicBezTo>
                    <a:pt x="6" y="357"/>
                    <a:pt x="8" y="354"/>
                    <a:pt x="8" y="352"/>
                  </a:cubicBezTo>
                  <a:cubicBezTo>
                    <a:pt x="10" y="351"/>
                    <a:pt x="13" y="348"/>
                    <a:pt x="15" y="347"/>
                  </a:cubicBezTo>
                  <a:cubicBezTo>
                    <a:pt x="18" y="346"/>
                    <a:pt x="22" y="347"/>
                    <a:pt x="24" y="348"/>
                  </a:cubicBezTo>
                  <a:cubicBezTo>
                    <a:pt x="29" y="348"/>
                    <a:pt x="37" y="350"/>
                    <a:pt x="42" y="351"/>
                  </a:cubicBezTo>
                  <a:cubicBezTo>
                    <a:pt x="45" y="351"/>
                    <a:pt x="50" y="353"/>
                    <a:pt x="53" y="354"/>
                  </a:cubicBezTo>
                  <a:cubicBezTo>
                    <a:pt x="55" y="354"/>
                    <a:pt x="60" y="355"/>
                    <a:pt x="62" y="355"/>
                  </a:cubicBezTo>
                  <a:cubicBezTo>
                    <a:pt x="63" y="354"/>
                    <a:pt x="66" y="352"/>
                    <a:pt x="67" y="351"/>
                  </a:cubicBezTo>
                  <a:cubicBezTo>
                    <a:pt x="68" y="349"/>
                    <a:pt x="69" y="345"/>
                    <a:pt x="69" y="342"/>
                  </a:cubicBezTo>
                  <a:cubicBezTo>
                    <a:pt x="70" y="339"/>
                    <a:pt x="69" y="333"/>
                    <a:pt x="70" y="329"/>
                  </a:cubicBezTo>
                  <a:cubicBezTo>
                    <a:pt x="70" y="325"/>
                    <a:pt x="72" y="318"/>
                    <a:pt x="73" y="314"/>
                  </a:cubicBezTo>
                  <a:cubicBezTo>
                    <a:pt x="73" y="310"/>
                    <a:pt x="73" y="303"/>
                    <a:pt x="74" y="300"/>
                  </a:cubicBezTo>
                  <a:cubicBezTo>
                    <a:pt x="75" y="298"/>
                    <a:pt x="76" y="294"/>
                    <a:pt x="77" y="292"/>
                  </a:cubicBezTo>
                  <a:cubicBezTo>
                    <a:pt x="79" y="290"/>
                    <a:pt x="83" y="286"/>
                    <a:pt x="84" y="283"/>
                  </a:cubicBezTo>
                  <a:cubicBezTo>
                    <a:pt x="87" y="280"/>
                    <a:pt x="90" y="273"/>
                    <a:pt x="92" y="269"/>
                  </a:cubicBezTo>
                  <a:cubicBezTo>
                    <a:pt x="94" y="266"/>
                    <a:pt x="97" y="260"/>
                    <a:pt x="99" y="256"/>
                  </a:cubicBezTo>
                  <a:cubicBezTo>
                    <a:pt x="99" y="254"/>
                    <a:pt x="101" y="249"/>
                    <a:pt x="101" y="246"/>
                  </a:cubicBezTo>
                  <a:cubicBezTo>
                    <a:pt x="101" y="243"/>
                    <a:pt x="100" y="236"/>
                    <a:pt x="100" y="232"/>
                  </a:cubicBezTo>
                  <a:cubicBezTo>
                    <a:pt x="99" y="229"/>
                    <a:pt x="98" y="222"/>
                    <a:pt x="98" y="218"/>
                  </a:cubicBezTo>
                  <a:cubicBezTo>
                    <a:pt x="98" y="215"/>
                    <a:pt x="98" y="209"/>
                    <a:pt x="99" y="207"/>
                  </a:cubicBezTo>
                  <a:cubicBezTo>
                    <a:pt x="99" y="205"/>
                    <a:pt x="100" y="203"/>
                    <a:pt x="101" y="202"/>
                  </a:cubicBezTo>
                  <a:cubicBezTo>
                    <a:pt x="102" y="200"/>
                    <a:pt x="104" y="196"/>
                    <a:pt x="104" y="194"/>
                  </a:cubicBezTo>
                  <a:cubicBezTo>
                    <a:pt x="104" y="192"/>
                    <a:pt x="104" y="189"/>
                    <a:pt x="104" y="187"/>
                  </a:cubicBezTo>
                  <a:cubicBezTo>
                    <a:pt x="103" y="185"/>
                    <a:pt x="102" y="181"/>
                    <a:pt x="102" y="179"/>
                  </a:cubicBezTo>
                  <a:cubicBezTo>
                    <a:pt x="102" y="178"/>
                    <a:pt x="105" y="176"/>
                    <a:pt x="105" y="175"/>
                  </a:cubicBezTo>
                  <a:cubicBezTo>
                    <a:pt x="106" y="173"/>
                    <a:pt x="108" y="171"/>
                    <a:pt x="109" y="169"/>
                  </a:cubicBezTo>
                  <a:cubicBezTo>
                    <a:pt x="109" y="167"/>
                    <a:pt x="110" y="162"/>
                    <a:pt x="110" y="160"/>
                  </a:cubicBezTo>
                  <a:cubicBezTo>
                    <a:pt x="109" y="159"/>
                    <a:pt x="107" y="157"/>
                    <a:pt x="106" y="156"/>
                  </a:cubicBezTo>
                  <a:cubicBezTo>
                    <a:pt x="104" y="155"/>
                    <a:pt x="101" y="153"/>
                    <a:pt x="99" y="153"/>
                  </a:cubicBezTo>
                  <a:cubicBezTo>
                    <a:pt x="97" y="152"/>
                    <a:pt x="93" y="152"/>
                    <a:pt x="90" y="152"/>
                  </a:cubicBezTo>
                  <a:cubicBezTo>
                    <a:pt x="88" y="152"/>
                    <a:pt x="84" y="153"/>
                    <a:pt x="82" y="152"/>
                  </a:cubicBezTo>
                  <a:cubicBezTo>
                    <a:pt x="80" y="152"/>
                    <a:pt x="76" y="152"/>
                    <a:pt x="74" y="152"/>
                  </a:cubicBezTo>
                  <a:cubicBezTo>
                    <a:pt x="73" y="151"/>
                    <a:pt x="70" y="151"/>
                    <a:pt x="69" y="150"/>
                  </a:cubicBezTo>
                  <a:cubicBezTo>
                    <a:pt x="68" y="149"/>
                    <a:pt x="69" y="146"/>
                    <a:pt x="69" y="145"/>
                  </a:cubicBezTo>
                  <a:cubicBezTo>
                    <a:pt x="69" y="143"/>
                    <a:pt x="71" y="141"/>
                    <a:pt x="71" y="139"/>
                  </a:cubicBezTo>
                  <a:cubicBezTo>
                    <a:pt x="71" y="137"/>
                    <a:pt x="71" y="133"/>
                    <a:pt x="72" y="132"/>
                  </a:cubicBezTo>
                  <a:cubicBezTo>
                    <a:pt x="72" y="130"/>
                    <a:pt x="73" y="127"/>
                    <a:pt x="73" y="125"/>
                  </a:cubicBezTo>
                  <a:cubicBezTo>
                    <a:pt x="73" y="124"/>
                    <a:pt x="72" y="122"/>
                    <a:pt x="73" y="121"/>
                  </a:cubicBezTo>
                  <a:cubicBezTo>
                    <a:pt x="73" y="119"/>
                    <a:pt x="74" y="116"/>
                    <a:pt x="75" y="114"/>
                  </a:cubicBezTo>
                  <a:cubicBezTo>
                    <a:pt x="75" y="113"/>
                    <a:pt x="77" y="110"/>
                    <a:pt x="77" y="109"/>
                  </a:cubicBezTo>
                  <a:cubicBezTo>
                    <a:pt x="77" y="108"/>
                    <a:pt x="77" y="105"/>
                    <a:pt x="76" y="104"/>
                  </a:cubicBezTo>
                  <a:cubicBezTo>
                    <a:pt x="76" y="103"/>
                    <a:pt x="74" y="101"/>
                    <a:pt x="74" y="100"/>
                  </a:cubicBezTo>
                  <a:cubicBezTo>
                    <a:pt x="74" y="99"/>
                    <a:pt x="73" y="97"/>
                    <a:pt x="73" y="96"/>
                  </a:cubicBezTo>
                  <a:cubicBezTo>
                    <a:pt x="74" y="95"/>
                    <a:pt x="76" y="96"/>
                    <a:pt x="77" y="96"/>
                  </a:cubicBezTo>
                  <a:cubicBezTo>
                    <a:pt x="78" y="96"/>
                    <a:pt x="79" y="97"/>
                    <a:pt x="80" y="97"/>
                  </a:cubicBezTo>
                  <a:cubicBezTo>
                    <a:pt x="80" y="97"/>
                    <a:pt x="81" y="95"/>
                    <a:pt x="81" y="95"/>
                  </a:cubicBezTo>
                  <a:cubicBezTo>
                    <a:pt x="82" y="95"/>
                    <a:pt x="83" y="96"/>
                    <a:pt x="83" y="96"/>
                  </a:cubicBezTo>
                  <a:cubicBezTo>
                    <a:pt x="84" y="97"/>
                    <a:pt x="84" y="100"/>
                    <a:pt x="85" y="101"/>
                  </a:cubicBezTo>
                  <a:cubicBezTo>
                    <a:pt x="86" y="102"/>
                    <a:pt x="87" y="104"/>
                    <a:pt x="88" y="104"/>
                  </a:cubicBezTo>
                  <a:cubicBezTo>
                    <a:pt x="89" y="104"/>
                    <a:pt x="90" y="103"/>
                    <a:pt x="91" y="102"/>
                  </a:cubicBezTo>
                  <a:cubicBezTo>
                    <a:pt x="91" y="102"/>
                    <a:pt x="90" y="100"/>
                    <a:pt x="90" y="100"/>
                  </a:cubicBezTo>
                  <a:cubicBezTo>
                    <a:pt x="89" y="99"/>
                    <a:pt x="88" y="98"/>
                    <a:pt x="88" y="97"/>
                  </a:cubicBezTo>
                  <a:cubicBezTo>
                    <a:pt x="88" y="96"/>
                    <a:pt x="90" y="96"/>
                    <a:pt x="90" y="96"/>
                  </a:cubicBezTo>
                  <a:cubicBezTo>
                    <a:pt x="91" y="96"/>
                    <a:pt x="93" y="96"/>
                    <a:pt x="93" y="95"/>
                  </a:cubicBezTo>
                  <a:cubicBezTo>
                    <a:pt x="94" y="94"/>
                    <a:pt x="93" y="92"/>
                    <a:pt x="93" y="91"/>
                  </a:cubicBezTo>
                  <a:cubicBezTo>
                    <a:pt x="93" y="90"/>
                    <a:pt x="90" y="89"/>
                    <a:pt x="90" y="88"/>
                  </a:cubicBezTo>
                  <a:cubicBezTo>
                    <a:pt x="89" y="87"/>
                    <a:pt x="88" y="85"/>
                    <a:pt x="88" y="83"/>
                  </a:cubicBezTo>
                  <a:cubicBezTo>
                    <a:pt x="89" y="82"/>
                    <a:pt x="91" y="80"/>
                    <a:pt x="92" y="79"/>
                  </a:cubicBezTo>
                  <a:cubicBezTo>
                    <a:pt x="93" y="78"/>
                    <a:pt x="95" y="76"/>
                    <a:pt x="96" y="75"/>
                  </a:cubicBezTo>
                  <a:cubicBezTo>
                    <a:pt x="97" y="74"/>
                    <a:pt x="98" y="71"/>
                    <a:pt x="99" y="70"/>
                  </a:cubicBezTo>
                  <a:cubicBezTo>
                    <a:pt x="100" y="69"/>
                    <a:pt x="102" y="67"/>
                    <a:pt x="103" y="66"/>
                  </a:cubicBezTo>
                  <a:cubicBezTo>
                    <a:pt x="104" y="65"/>
                    <a:pt x="105" y="64"/>
                    <a:pt x="106" y="64"/>
                  </a:cubicBezTo>
                  <a:cubicBezTo>
                    <a:pt x="107" y="63"/>
                    <a:pt x="109" y="62"/>
                    <a:pt x="110" y="61"/>
                  </a:cubicBezTo>
                  <a:cubicBezTo>
                    <a:pt x="113" y="60"/>
                    <a:pt x="118" y="58"/>
                    <a:pt x="120" y="56"/>
                  </a:cubicBezTo>
                  <a:cubicBezTo>
                    <a:pt x="121" y="55"/>
                    <a:pt x="124" y="52"/>
                    <a:pt x="126" y="51"/>
                  </a:cubicBezTo>
                  <a:cubicBezTo>
                    <a:pt x="128" y="50"/>
                    <a:pt x="133" y="52"/>
                    <a:pt x="135" y="53"/>
                  </a:cubicBezTo>
                  <a:cubicBezTo>
                    <a:pt x="137" y="53"/>
                    <a:pt x="141" y="54"/>
                    <a:pt x="143" y="54"/>
                  </a:cubicBezTo>
                  <a:cubicBezTo>
                    <a:pt x="146" y="55"/>
                    <a:pt x="152" y="54"/>
                    <a:pt x="155" y="55"/>
                  </a:cubicBezTo>
                  <a:cubicBezTo>
                    <a:pt x="157" y="55"/>
                    <a:pt x="161" y="57"/>
                    <a:pt x="164" y="58"/>
                  </a:cubicBezTo>
                  <a:cubicBezTo>
                    <a:pt x="167" y="58"/>
                    <a:pt x="173" y="57"/>
                    <a:pt x="176" y="56"/>
                  </a:cubicBezTo>
                  <a:cubicBezTo>
                    <a:pt x="177" y="56"/>
                    <a:pt x="181" y="55"/>
                    <a:pt x="183" y="55"/>
                  </a:cubicBezTo>
                  <a:cubicBezTo>
                    <a:pt x="184" y="54"/>
                    <a:pt x="187" y="51"/>
                    <a:pt x="189" y="51"/>
                  </a:cubicBezTo>
                  <a:cubicBezTo>
                    <a:pt x="191" y="50"/>
                    <a:pt x="196" y="51"/>
                    <a:pt x="198" y="51"/>
                  </a:cubicBezTo>
                  <a:cubicBezTo>
                    <a:pt x="201" y="51"/>
                    <a:pt x="208" y="52"/>
                    <a:pt x="211" y="52"/>
                  </a:cubicBezTo>
                  <a:cubicBezTo>
                    <a:pt x="214" y="52"/>
                    <a:pt x="219" y="49"/>
                    <a:pt x="222" y="48"/>
                  </a:cubicBezTo>
                  <a:cubicBezTo>
                    <a:pt x="224" y="47"/>
                    <a:pt x="228" y="45"/>
                    <a:pt x="231" y="45"/>
                  </a:cubicBezTo>
                  <a:cubicBezTo>
                    <a:pt x="232" y="45"/>
                    <a:pt x="235" y="45"/>
                    <a:pt x="237" y="46"/>
                  </a:cubicBezTo>
                  <a:cubicBezTo>
                    <a:pt x="239" y="46"/>
                    <a:pt x="244" y="47"/>
                    <a:pt x="246" y="48"/>
                  </a:cubicBezTo>
                  <a:cubicBezTo>
                    <a:pt x="247" y="48"/>
                    <a:pt x="250" y="48"/>
                    <a:pt x="252" y="49"/>
                  </a:cubicBezTo>
                  <a:cubicBezTo>
                    <a:pt x="253" y="50"/>
                    <a:pt x="254" y="53"/>
                    <a:pt x="254" y="54"/>
                  </a:cubicBezTo>
                  <a:cubicBezTo>
                    <a:pt x="255" y="57"/>
                    <a:pt x="253" y="63"/>
                    <a:pt x="254" y="66"/>
                  </a:cubicBezTo>
                  <a:cubicBezTo>
                    <a:pt x="254" y="67"/>
                    <a:pt x="256" y="70"/>
                    <a:pt x="258" y="71"/>
                  </a:cubicBezTo>
                  <a:cubicBezTo>
                    <a:pt x="259" y="72"/>
                    <a:pt x="262" y="72"/>
                    <a:pt x="263" y="74"/>
                  </a:cubicBezTo>
                  <a:cubicBezTo>
                    <a:pt x="264" y="75"/>
                    <a:pt x="265" y="79"/>
                    <a:pt x="266" y="81"/>
                  </a:cubicBezTo>
                  <a:cubicBezTo>
                    <a:pt x="267" y="83"/>
                    <a:pt x="271" y="86"/>
                    <a:pt x="272" y="89"/>
                  </a:cubicBezTo>
                  <a:cubicBezTo>
                    <a:pt x="274" y="91"/>
                    <a:pt x="277" y="98"/>
                    <a:pt x="276" y="101"/>
                  </a:cubicBezTo>
                  <a:cubicBezTo>
                    <a:pt x="275" y="103"/>
                    <a:pt x="272" y="105"/>
                    <a:pt x="270" y="106"/>
                  </a:cubicBezTo>
                  <a:cubicBezTo>
                    <a:pt x="268" y="108"/>
                    <a:pt x="263" y="109"/>
                    <a:pt x="261" y="111"/>
                  </a:cubicBezTo>
                  <a:cubicBezTo>
                    <a:pt x="259" y="112"/>
                    <a:pt x="257" y="115"/>
                    <a:pt x="257" y="117"/>
                  </a:cubicBezTo>
                  <a:cubicBezTo>
                    <a:pt x="256" y="119"/>
                    <a:pt x="257" y="123"/>
                    <a:pt x="258" y="124"/>
                  </a:cubicBezTo>
                  <a:cubicBezTo>
                    <a:pt x="259" y="125"/>
                    <a:pt x="262" y="126"/>
                    <a:pt x="264" y="126"/>
                  </a:cubicBezTo>
                  <a:cubicBezTo>
                    <a:pt x="265" y="126"/>
                    <a:pt x="267" y="124"/>
                    <a:pt x="268" y="124"/>
                  </a:cubicBezTo>
                  <a:cubicBezTo>
                    <a:pt x="270" y="125"/>
                    <a:pt x="272" y="128"/>
                    <a:pt x="273" y="129"/>
                  </a:cubicBezTo>
                  <a:cubicBezTo>
                    <a:pt x="274" y="131"/>
                    <a:pt x="277" y="135"/>
                    <a:pt x="278" y="136"/>
                  </a:cubicBezTo>
                  <a:cubicBezTo>
                    <a:pt x="279" y="138"/>
                    <a:pt x="282" y="141"/>
                    <a:pt x="284" y="142"/>
                  </a:cubicBezTo>
                  <a:cubicBezTo>
                    <a:pt x="285" y="142"/>
                    <a:pt x="288" y="142"/>
                    <a:pt x="289" y="141"/>
                  </a:cubicBezTo>
                  <a:cubicBezTo>
                    <a:pt x="291" y="140"/>
                    <a:pt x="293" y="136"/>
                    <a:pt x="294" y="135"/>
                  </a:cubicBezTo>
                  <a:cubicBezTo>
                    <a:pt x="295" y="133"/>
                    <a:pt x="297" y="128"/>
                    <a:pt x="298" y="126"/>
                  </a:cubicBezTo>
                  <a:cubicBezTo>
                    <a:pt x="298" y="123"/>
                    <a:pt x="299" y="118"/>
                    <a:pt x="299" y="116"/>
                  </a:cubicBezTo>
                  <a:cubicBezTo>
                    <a:pt x="300" y="114"/>
                    <a:pt x="301" y="111"/>
                    <a:pt x="301" y="110"/>
                  </a:cubicBezTo>
                  <a:cubicBezTo>
                    <a:pt x="301" y="109"/>
                    <a:pt x="300" y="106"/>
                    <a:pt x="299" y="106"/>
                  </a:cubicBezTo>
                  <a:cubicBezTo>
                    <a:pt x="298" y="105"/>
                    <a:pt x="294" y="107"/>
                    <a:pt x="293" y="108"/>
                  </a:cubicBezTo>
                  <a:cubicBezTo>
                    <a:pt x="291" y="108"/>
                    <a:pt x="289" y="111"/>
                    <a:pt x="288" y="110"/>
                  </a:cubicBezTo>
                  <a:cubicBezTo>
                    <a:pt x="286" y="110"/>
                    <a:pt x="285" y="106"/>
                    <a:pt x="284" y="104"/>
                  </a:cubicBezTo>
                  <a:cubicBezTo>
                    <a:pt x="284" y="102"/>
                    <a:pt x="284" y="98"/>
                    <a:pt x="284" y="96"/>
                  </a:cubicBezTo>
                  <a:cubicBezTo>
                    <a:pt x="284" y="94"/>
                    <a:pt x="286" y="89"/>
                    <a:pt x="287" y="87"/>
                  </a:cubicBezTo>
                  <a:cubicBezTo>
                    <a:pt x="288" y="85"/>
                    <a:pt x="290" y="82"/>
                    <a:pt x="292" y="81"/>
                  </a:cubicBezTo>
                  <a:cubicBezTo>
                    <a:pt x="293" y="80"/>
                    <a:pt x="297" y="79"/>
                    <a:pt x="299" y="79"/>
                  </a:cubicBezTo>
                  <a:cubicBezTo>
                    <a:pt x="301" y="79"/>
                    <a:pt x="305" y="81"/>
                    <a:pt x="306" y="82"/>
                  </a:cubicBezTo>
                  <a:cubicBezTo>
                    <a:pt x="308" y="83"/>
                    <a:pt x="310" y="87"/>
                    <a:pt x="311" y="89"/>
                  </a:cubicBezTo>
                  <a:cubicBezTo>
                    <a:pt x="312" y="91"/>
                    <a:pt x="315" y="94"/>
                    <a:pt x="317" y="95"/>
                  </a:cubicBezTo>
                  <a:cubicBezTo>
                    <a:pt x="318" y="96"/>
                    <a:pt x="320" y="96"/>
                    <a:pt x="321" y="96"/>
                  </a:cubicBezTo>
                  <a:cubicBezTo>
                    <a:pt x="323" y="96"/>
                    <a:pt x="326" y="96"/>
                    <a:pt x="327" y="96"/>
                  </a:cubicBezTo>
                  <a:cubicBezTo>
                    <a:pt x="329" y="96"/>
                    <a:pt x="332" y="97"/>
                    <a:pt x="333" y="98"/>
                  </a:cubicBezTo>
                  <a:cubicBezTo>
                    <a:pt x="335" y="98"/>
                    <a:pt x="337" y="101"/>
                    <a:pt x="337" y="103"/>
                  </a:cubicBezTo>
                  <a:cubicBezTo>
                    <a:pt x="338" y="104"/>
                    <a:pt x="336" y="107"/>
                    <a:pt x="335" y="109"/>
                  </a:cubicBezTo>
                  <a:cubicBezTo>
                    <a:pt x="334" y="110"/>
                    <a:pt x="331" y="113"/>
                    <a:pt x="330" y="115"/>
                  </a:cubicBezTo>
                  <a:cubicBezTo>
                    <a:pt x="329" y="116"/>
                    <a:pt x="327" y="120"/>
                    <a:pt x="326" y="122"/>
                  </a:cubicBezTo>
                  <a:cubicBezTo>
                    <a:pt x="326" y="124"/>
                    <a:pt x="325" y="129"/>
                    <a:pt x="325" y="132"/>
                  </a:cubicBezTo>
                  <a:cubicBezTo>
                    <a:pt x="325" y="134"/>
                    <a:pt x="325" y="138"/>
                    <a:pt x="326" y="139"/>
                  </a:cubicBezTo>
                  <a:cubicBezTo>
                    <a:pt x="327" y="140"/>
                    <a:pt x="330" y="141"/>
                    <a:pt x="332" y="141"/>
                  </a:cubicBezTo>
                  <a:cubicBezTo>
                    <a:pt x="333" y="140"/>
                    <a:pt x="334" y="139"/>
                    <a:pt x="335" y="138"/>
                  </a:cubicBezTo>
                  <a:cubicBezTo>
                    <a:pt x="335" y="136"/>
                    <a:pt x="335" y="132"/>
                    <a:pt x="335" y="130"/>
                  </a:cubicBezTo>
                  <a:cubicBezTo>
                    <a:pt x="335" y="129"/>
                    <a:pt x="334" y="126"/>
                    <a:pt x="334" y="124"/>
                  </a:cubicBezTo>
                  <a:cubicBezTo>
                    <a:pt x="334" y="122"/>
                    <a:pt x="335" y="119"/>
                    <a:pt x="336" y="117"/>
                  </a:cubicBezTo>
                  <a:cubicBezTo>
                    <a:pt x="337" y="116"/>
                    <a:pt x="341" y="114"/>
                    <a:pt x="342" y="113"/>
                  </a:cubicBezTo>
                  <a:cubicBezTo>
                    <a:pt x="343" y="112"/>
                    <a:pt x="345" y="109"/>
                    <a:pt x="345" y="107"/>
                  </a:cubicBezTo>
                  <a:cubicBezTo>
                    <a:pt x="346" y="105"/>
                    <a:pt x="346" y="100"/>
                    <a:pt x="345" y="98"/>
                  </a:cubicBezTo>
                  <a:cubicBezTo>
                    <a:pt x="345" y="96"/>
                    <a:pt x="343" y="93"/>
                    <a:pt x="342" y="91"/>
                  </a:cubicBezTo>
                  <a:cubicBezTo>
                    <a:pt x="341" y="88"/>
                    <a:pt x="338" y="83"/>
                    <a:pt x="337" y="80"/>
                  </a:cubicBezTo>
                  <a:cubicBezTo>
                    <a:pt x="336" y="78"/>
                    <a:pt x="332" y="73"/>
                    <a:pt x="331" y="70"/>
                  </a:cubicBezTo>
                  <a:cubicBezTo>
                    <a:pt x="330" y="68"/>
                    <a:pt x="330" y="64"/>
                    <a:pt x="330" y="62"/>
                  </a:cubicBezTo>
                  <a:cubicBezTo>
                    <a:pt x="330" y="60"/>
                    <a:pt x="330" y="56"/>
                    <a:pt x="331" y="54"/>
                  </a:cubicBezTo>
                  <a:cubicBezTo>
                    <a:pt x="331" y="51"/>
                    <a:pt x="333" y="46"/>
                    <a:pt x="334" y="44"/>
                  </a:cubicBezTo>
                  <a:cubicBezTo>
                    <a:pt x="335" y="42"/>
                    <a:pt x="336" y="40"/>
                    <a:pt x="337" y="39"/>
                  </a:cubicBezTo>
                  <a:cubicBezTo>
                    <a:pt x="337" y="37"/>
                    <a:pt x="338" y="33"/>
                    <a:pt x="338" y="31"/>
                  </a:cubicBezTo>
                  <a:cubicBezTo>
                    <a:pt x="339" y="28"/>
                    <a:pt x="340" y="21"/>
                    <a:pt x="342" y="18"/>
                  </a:cubicBezTo>
                  <a:cubicBezTo>
                    <a:pt x="343" y="16"/>
                    <a:pt x="346" y="11"/>
                    <a:pt x="347" y="9"/>
                  </a:cubicBezTo>
                  <a:cubicBezTo>
                    <a:pt x="349" y="8"/>
                    <a:pt x="352" y="5"/>
                    <a:pt x="353" y="4"/>
                  </a:cubicBezTo>
                  <a:cubicBezTo>
                    <a:pt x="355" y="3"/>
                    <a:pt x="358" y="1"/>
                    <a:pt x="360" y="0"/>
                  </a:cubicBezTo>
                  <a:cubicBezTo>
                    <a:pt x="362" y="0"/>
                    <a:pt x="365" y="0"/>
                    <a:pt x="366" y="0"/>
                  </a:cubicBezTo>
                  <a:cubicBezTo>
                    <a:pt x="368" y="1"/>
                    <a:pt x="369" y="6"/>
                    <a:pt x="370" y="8"/>
                  </a:cubicBezTo>
                  <a:cubicBezTo>
                    <a:pt x="371" y="10"/>
                    <a:pt x="373" y="13"/>
                    <a:pt x="375" y="14"/>
                  </a:cubicBezTo>
                  <a:cubicBezTo>
                    <a:pt x="377" y="16"/>
                    <a:pt x="382" y="17"/>
                    <a:pt x="384" y="17"/>
                  </a:cubicBezTo>
                  <a:cubicBezTo>
                    <a:pt x="386" y="18"/>
                    <a:pt x="389" y="19"/>
                    <a:pt x="391" y="19"/>
                  </a:cubicBezTo>
                  <a:cubicBezTo>
                    <a:pt x="393" y="20"/>
                    <a:pt x="398" y="21"/>
                    <a:pt x="400" y="21"/>
                  </a:cubicBezTo>
                  <a:cubicBezTo>
                    <a:pt x="402" y="21"/>
                    <a:pt x="405" y="18"/>
                    <a:pt x="407" y="18"/>
                  </a:cubicBezTo>
                  <a:cubicBezTo>
                    <a:pt x="409" y="17"/>
                    <a:pt x="414" y="18"/>
                    <a:pt x="416" y="18"/>
                  </a:cubicBezTo>
                  <a:cubicBezTo>
                    <a:pt x="417" y="18"/>
                    <a:pt x="419" y="20"/>
                    <a:pt x="420" y="20"/>
                  </a:cubicBezTo>
                  <a:cubicBezTo>
                    <a:pt x="422" y="20"/>
                    <a:pt x="427" y="19"/>
                    <a:pt x="429" y="18"/>
                  </a:cubicBezTo>
                  <a:cubicBezTo>
                    <a:pt x="431" y="17"/>
                    <a:pt x="434" y="14"/>
                    <a:pt x="436" y="13"/>
                  </a:cubicBezTo>
                  <a:cubicBezTo>
                    <a:pt x="438" y="13"/>
                    <a:pt x="442" y="12"/>
                    <a:pt x="444" y="12"/>
                  </a:cubicBezTo>
                  <a:cubicBezTo>
                    <a:pt x="447" y="12"/>
                    <a:pt x="453" y="13"/>
                    <a:pt x="456" y="14"/>
                  </a:cubicBezTo>
                  <a:cubicBezTo>
                    <a:pt x="460" y="14"/>
                    <a:pt x="467" y="15"/>
                    <a:pt x="470" y="17"/>
                  </a:cubicBezTo>
                  <a:cubicBezTo>
                    <a:pt x="472" y="18"/>
                    <a:pt x="474" y="21"/>
                    <a:pt x="476" y="22"/>
                  </a:cubicBezTo>
                  <a:cubicBezTo>
                    <a:pt x="477" y="24"/>
                    <a:pt x="481" y="29"/>
                    <a:pt x="482" y="32"/>
                  </a:cubicBezTo>
                  <a:cubicBezTo>
                    <a:pt x="483" y="34"/>
                    <a:pt x="484" y="40"/>
                    <a:pt x="485" y="42"/>
                  </a:cubicBezTo>
                  <a:cubicBezTo>
                    <a:pt x="486" y="45"/>
                    <a:pt x="488" y="49"/>
                    <a:pt x="490" y="51"/>
                  </a:cubicBezTo>
                  <a:cubicBezTo>
                    <a:pt x="491" y="53"/>
                    <a:pt x="495" y="57"/>
                    <a:pt x="497" y="59"/>
                  </a:cubicBezTo>
                  <a:cubicBezTo>
                    <a:pt x="498" y="60"/>
                    <a:pt x="502" y="64"/>
                    <a:pt x="504" y="66"/>
                  </a:cubicBezTo>
                  <a:cubicBezTo>
                    <a:pt x="505" y="68"/>
                    <a:pt x="506" y="71"/>
                    <a:pt x="506" y="72"/>
                  </a:cubicBezTo>
                  <a:cubicBezTo>
                    <a:pt x="507" y="74"/>
                    <a:pt x="507" y="79"/>
                    <a:pt x="507" y="81"/>
                  </a:cubicBezTo>
                  <a:cubicBezTo>
                    <a:pt x="508" y="82"/>
                    <a:pt x="508" y="85"/>
                    <a:pt x="509" y="86"/>
                  </a:cubicBezTo>
                  <a:cubicBezTo>
                    <a:pt x="511" y="88"/>
                    <a:pt x="515" y="91"/>
                    <a:pt x="517" y="93"/>
                  </a:cubicBezTo>
                  <a:cubicBezTo>
                    <a:pt x="519" y="95"/>
                    <a:pt x="525" y="99"/>
                    <a:pt x="527" y="100"/>
                  </a:cubicBezTo>
                  <a:cubicBezTo>
                    <a:pt x="530" y="101"/>
                    <a:pt x="535" y="101"/>
                    <a:pt x="537" y="102"/>
                  </a:cubicBezTo>
                  <a:cubicBezTo>
                    <a:pt x="540" y="103"/>
                    <a:pt x="545" y="104"/>
                    <a:pt x="548" y="105"/>
                  </a:cubicBezTo>
                  <a:cubicBezTo>
                    <a:pt x="548" y="105"/>
                    <a:pt x="548" y="105"/>
                    <a:pt x="548" y="105"/>
                  </a:cubicBezTo>
                  <a:cubicBezTo>
                    <a:pt x="549" y="107"/>
                    <a:pt x="549" y="107"/>
                    <a:pt x="549" y="107"/>
                  </a:cubicBezTo>
                  <a:cubicBezTo>
                    <a:pt x="549" y="111"/>
                    <a:pt x="549" y="111"/>
                    <a:pt x="549" y="111"/>
                  </a:cubicBezTo>
                  <a:cubicBezTo>
                    <a:pt x="550" y="113"/>
                    <a:pt x="550" y="113"/>
                    <a:pt x="550" y="113"/>
                  </a:cubicBezTo>
                  <a:cubicBezTo>
                    <a:pt x="552" y="114"/>
                    <a:pt x="552" y="114"/>
                    <a:pt x="552" y="114"/>
                  </a:cubicBezTo>
                  <a:cubicBezTo>
                    <a:pt x="555" y="118"/>
                    <a:pt x="555" y="118"/>
                    <a:pt x="555" y="118"/>
                  </a:cubicBezTo>
                  <a:cubicBezTo>
                    <a:pt x="556" y="124"/>
                    <a:pt x="556" y="124"/>
                    <a:pt x="556" y="124"/>
                  </a:cubicBezTo>
                  <a:cubicBezTo>
                    <a:pt x="558" y="128"/>
                    <a:pt x="558" y="128"/>
                    <a:pt x="558" y="128"/>
                  </a:cubicBezTo>
                  <a:cubicBezTo>
                    <a:pt x="561" y="132"/>
                    <a:pt x="561" y="132"/>
                    <a:pt x="561" y="132"/>
                  </a:cubicBezTo>
                  <a:cubicBezTo>
                    <a:pt x="563" y="135"/>
                    <a:pt x="563" y="135"/>
                    <a:pt x="563" y="135"/>
                  </a:cubicBezTo>
                  <a:cubicBezTo>
                    <a:pt x="565" y="137"/>
                    <a:pt x="565" y="137"/>
                    <a:pt x="565" y="137"/>
                  </a:cubicBezTo>
                  <a:cubicBezTo>
                    <a:pt x="568" y="137"/>
                    <a:pt x="568" y="137"/>
                    <a:pt x="568" y="137"/>
                  </a:cubicBezTo>
                  <a:cubicBezTo>
                    <a:pt x="573" y="134"/>
                    <a:pt x="573" y="134"/>
                    <a:pt x="573" y="134"/>
                  </a:cubicBezTo>
                  <a:cubicBezTo>
                    <a:pt x="574" y="134"/>
                    <a:pt x="574" y="134"/>
                    <a:pt x="574" y="134"/>
                  </a:cubicBezTo>
                  <a:cubicBezTo>
                    <a:pt x="577" y="137"/>
                    <a:pt x="577" y="137"/>
                    <a:pt x="577" y="137"/>
                  </a:cubicBezTo>
                  <a:cubicBezTo>
                    <a:pt x="574" y="139"/>
                    <a:pt x="574" y="139"/>
                    <a:pt x="574" y="139"/>
                  </a:cubicBezTo>
                  <a:cubicBezTo>
                    <a:pt x="573" y="143"/>
                    <a:pt x="573" y="143"/>
                    <a:pt x="573" y="143"/>
                  </a:cubicBezTo>
                  <a:cubicBezTo>
                    <a:pt x="573" y="146"/>
                    <a:pt x="573" y="146"/>
                    <a:pt x="573" y="146"/>
                  </a:cubicBezTo>
                  <a:cubicBezTo>
                    <a:pt x="577" y="145"/>
                    <a:pt x="577" y="145"/>
                    <a:pt x="577" y="145"/>
                  </a:cubicBezTo>
                  <a:cubicBezTo>
                    <a:pt x="578" y="143"/>
                    <a:pt x="578" y="143"/>
                    <a:pt x="578" y="143"/>
                  </a:cubicBezTo>
                  <a:cubicBezTo>
                    <a:pt x="581" y="141"/>
                    <a:pt x="581" y="141"/>
                    <a:pt x="581" y="141"/>
                  </a:cubicBezTo>
                  <a:cubicBezTo>
                    <a:pt x="584" y="141"/>
                    <a:pt x="584" y="141"/>
                    <a:pt x="584" y="141"/>
                  </a:cubicBezTo>
                  <a:cubicBezTo>
                    <a:pt x="586" y="144"/>
                    <a:pt x="586" y="144"/>
                    <a:pt x="586" y="144"/>
                  </a:cubicBezTo>
                  <a:cubicBezTo>
                    <a:pt x="590" y="144"/>
                    <a:pt x="590" y="144"/>
                    <a:pt x="590" y="144"/>
                  </a:cubicBezTo>
                  <a:cubicBezTo>
                    <a:pt x="594" y="143"/>
                    <a:pt x="594" y="143"/>
                    <a:pt x="594" y="143"/>
                  </a:cubicBezTo>
                  <a:cubicBezTo>
                    <a:pt x="594" y="139"/>
                    <a:pt x="594" y="139"/>
                    <a:pt x="594" y="139"/>
                  </a:cubicBezTo>
                  <a:cubicBezTo>
                    <a:pt x="596" y="136"/>
                    <a:pt x="596" y="136"/>
                    <a:pt x="596" y="136"/>
                  </a:cubicBezTo>
                  <a:cubicBezTo>
                    <a:pt x="596" y="134"/>
                    <a:pt x="596" y="134"/>
                    <a:pt x="596" y="134"/>
                  </a:cubicBezTo>
                  <a:cubicBezTo>
                    <a:pt x="599" y="132"/>
                    <a:pt x="599" y="132"/>
                    <a:pt x="599" y="132"/>
                  </a:cubicBezTo>
                  <a:cubicBezTo>
                    <a:pt x="603" y="130"/>
                    <a:pt x="603" y="130"/>
                    <a:pt x="603" y="130"/>
                  </a:cubicBezTo>
                  <a:cubicBezTo>
                    <a:pt x="608" y="132"/>
                    <a:pt x="608" y="132"/>
                    <a:pt x="608" y="132"/>
                  </a:cubicBezTo>
                  <a:cubicBezTo>
                    <a:pt x="611" y="138"/>
                    <a:pt x="611" y="138"/>
                    <a:pt x="611" y="138"/>
                  </a:cubicBezTo>
                  <a:cubicBezTo>
                    <a:pt x="614" y="143"/>
                    <a:pt x="614" y="143"/>
                    <a:pt x="614" y="143"/>
                  </a:cubicBezTo>
                  <a:cubicBezTo>
                    <a:pt x="618" y="146"/>
                    <a:pt x="618" y="146"/>
                    <a:pt x="618" y="146"/>
                  </a:cubicBezTo>
                  <a:cubicBezTo>
                    <a:pt x="619" y="149"/>
                    <a:pt x="619" y="149"/>
                    <a:pt x="619" y="149"/>
                  </a:cubicBezTo>
                  <a:cubicBezTo>
                    <a:pt x="625" y="150"/>
                    <a:pt x="625" y="150"/>
                    <a:pt x="625" y="150"/>
                  </a:cubicBezTo>
                  <a:cubicBezTo>
                    <a:pt x="634" y="149"/>
                    <a:pt x="634" y="149"/>
                    <a:pt x="634" y="149"/>
                  </a:cubicBezTo>
                  <a:cubicBezTo>
                    <a:pt x="635" y="146"/>
                    <a:pt x="635" y="146"/>
                    <a:pt x="635" y="146"/>
                  </a:cubicBezTo>
                  <a:cubicBezTo>
                    <a:pt x="640" y="142"/>
                    <a:pt x="640" y="142"/>
                    <a:pt x="640" y="142"/>
                  </a:cubicBezTo>
                  <a:cubicBezTo>
                    <a:pt x="643" y="142"/>
                    <a:pt x="643" y="142"/>
                    <a:pt x="643" y="142"/>
                  </a:cubicBezTo>
                  <a:cubicBezTo>
                    <a:pt x="645" y="140"/>
                    <a:pt x="645" y="140"/>
                    <a:pt x="645" y="140"/>
                  </a:cubicBezTo>
                  <a:cubicBezTo>
                    <a:pt x="647" y="140"/>
                    <a:pt x="647" y="140"/>
                    <a:pt x="647" y="140"/>
                  </a:cubicBezTo>
                  <a:cubicBezTo>
                    <a:pt x="651" y="139"/>
                    <a:pt x="651" y="139"/>
                    <a:pt x="651" y="139"/>
                  </a:cubicBezTo>
                  <a:cubicBezTo>
                    <a:pt x="654" y="141"/>
                    <a:pt x="654" y="141"/>
                    <a:pt x="654" y="141"/>
                  </a:cubicBezTo>
                  <a:cubicBezTo>
                    <a:pt x="657" y="141"/>
                    <a:pt x="657" y="141"/>
                    <a:pt x="657" y="141"/>
                  </a:cubicBezTo>
                  <a:cubicBezTo>
                    <a:pt x="658" y="142"/>
                    <a:pt x="658" y="142"/>
                    <a:pt x="658" y="142"/>
                  </a:cubicBezTo>
                  <a:cubicBezTo>
                    <a:pt x="664" y="147"/>
                    <a:pt x="664" y="147"/>
                    <a:pt x="664" y="147"/>
                  </a:cubicBezTo>
                  <a:cubicBezTo>
                    <a:pt x="670" y="152"/>
                    <a:pt x="670" y="152"/>
                    <a:pt x="670" y="152"/>
                  </a:cubicBezTo>
                  <a:cubicBezTo>
                    <a:pt x="677" y="155"/>
                    <a:pt x="677" y="155"/>
                    <a:pt x="677" y="155"/>
                  </a:cubicBezTo>
                  <a:cubicBezTo>
                    <a:pt x="685" y="159"/>
                    <a:pt x="685" y="159"/>
                    <a:pt x="685" y="159"/>
                  </a:cubicBezTo>
                  <a:cubicBezTo>
                    <a:pt x="692" y="159"/>
                    <a:pt x="692" y="159"/>
                    <a:pt x="692" y="159"/>
                  </a:cubicBezTo>
                  <a:lnTo>
                    <a:pt x="695" y="160"/>
                  </a:lnTo>
                  <a:close/>
                  <a:moveTo>
                    <a:pt x="413" y="237"/>
                  </a:moveTo>
                  <a:cubicBezTo>
                    <a:pt x="410" y="231"/>
                    <a:pt x="410" y="231"/>
                    <a:pt x="410" y="231"/>
                  </a:cubicBezTo>
                  <a:cubicBezTo>
                    <a:pt x="407" y="229"/>
                    <a:pt x="407" y="229"/>
                    <a:pt x="407" y="229"/>
                  </a:cubicBezTo>
                  <a:cubicBezTo>
                    <a:pt x="407" y="225"/>
                    <a:pt x="407" y="225"/>
                    <a:pt x="407" y="225"/>
                  </a:cubicBezTo>
                  <a:cubicBezTo>
                    <a:pt x="408" y="222"/>
                    <a:pt x="408" y="222"/>
                    <a:pt x="408" y="222"/>
                  </a:cubicBezTo>
                  <a:cubicBezTo>
                    <a:pt x="410" y="220"/>
                    <a:pt x="410" y="220"/>
                    <a:pt x="410" y="220"/>
                  </a:cubicBezTo>
                  <a:cubicBezTo>
                    <a:pt x="411" y="216"/>
                    <a:pt x="411" y="216"/>
                    <a:pt x="411" y="216"/>
                  </a:cubicBezTo>
                  <a:cubicBezTo>
                    <a:pt x="405" y="216"/>
                    <a:pt x="405" y="216"/>
                    <a:pt x="405" y="216"/>
                  </a:cubicBezTo>
                  <a:cubicBezTo>
                    <a:pt x="402" y="218"/>
                    <a:pt x="402" y="218"/>
                    <a:pt x="402" y="218"/>
                  </a:cubicBezTo>
                  <a:cubicBezTo>
                    <a:pt x="398" y="219"/>
                    <a:pt x="398" y="219"/>
                    <a:pt x="398" y="219"/>
                  </a:cubicBezTo>
                  <a:cubicBezTo>
                    <a:pt x="396" y="222"/>
                    <a:pt x="396" y="222"/>
                    <a:pt x="396" y="222"/>
                  </a:cubicBezTo>
                  <a:cubicBezTo>
                    <a:pt x="392" y="222"/>
                    <a:pt x="392" y="222"/>
                    <a:pt x="392" y="222"/>
                  </a:cubicBezTo>
                  <a:cubicBezTo>
                    <a:pt x="390" y="219"/>
                    <a:pt x="390" y="219"/>
                    <a:pt x="390" y="219"/>
                  </a:cubicBezTo>
                  <a:cubicBezTo>
                    <a:pt x="388" y="217"/>
                    <a:pt x="388" y="217"/>
                    <a:pt x="388" y="217"/>
                  </a:cubicBezTo>
                  <a:cubicBezTo>
                    <a:pt x="386" y="214"/>
                    <a:pt x="386" y="214"/>
                    <a:pt x="386" y="214"/>
                  </a:cubicBezTo>
                  <a:cubicBezTo>
                    <a:pt x="383" y="212"/>
                    <a:pt x="383" y="212"/>
                    <a:pt x="383" y="212"/>
                  </a:cubicBezTo>
                  <a:cubicBezTo>
                    <a:pt x="380" y="213"/>
                    <a:pt x="380" y="213"/>
                    <a:pt x="380" y="213"/>
                  </a:cubicBezTo>
                  <a:cubicBezTo>
                    <a:pt x="375" y="213"/>
                    <a:pt x="375" y="213"/>
                    <a:pt x="375" y="213"/>
                  </a:cubicBezTo>
                  <a:cubicBezTo>
                    <a:pt x="372" y="210"/>
                    <a:pt x="372" y="210"/>
                    <a:pt x="372" y="210"/>
                  </a:cubicBezTo>
                  <a:cubicBezTo>
                    <a:pt x="368" y="206"/>
                    <a:pt x="368" y="206"/>
                    <a:pt x="368" y="206"/>
                  </a:cubicBezTo>
                  <a:cubicBezTo>
                    <a:pt x="362" y="204"/>
                    <a:pt x="362" y="204"/>
                    <a:pt x="362" y="204"/>
                  </a:cubicBezTo>
                  <a:cubicBezTo>
                    <a:pt x="360" y="202"/>
                    <a:pt x="360" y="202"/>
                    <a:pt x="360" y="202"/>
                  </a:cubicBezTo>
                  <a:cubicBezTo>
                    <a:pt x="355" y="203"/>
                    <a:pt x="355" y="203"/>
                    <a:pt x="355" y="203"/>
                  </a:cubicBezTo>
                  <a:cubicBezTo>
                    <a:pt x="350" y="203"/>
                    <a:pt x="350" y="203"/>
                    <a:pt x="350" y="203"/>
                  </a:cubicBezTo>
                  <a:cubicBezTo>
                    <a:pt x="348" y="203"/>
                    <a:pt x="348" y="203"/>
                    <a:pt x="348" y="203"/>
                  </a:cubicBezTo>
                  <a:cubicBezTo>
                    <a:pt x="347" y="200"/>
                    <a:pt x="347" y="200"/>
                    <a:pt x="347" y="200"/>
                  </a:cubicBezTo>
                  <a:cubicBezTo>
                    <a:pt x="346" y="198"/>
                    <a:pt x="346" y="198"/>
                    <a:pt x="346" y="198"/>
                  </a:cubicBezTo>
                  <a:cubicBezTo>
                    <a:pt x="347" y="195"/>
                    <a:pt x="347" y="195"/>
                    <a:pt x="347" y="195"/>
                  </a:cubicBezTo>
                  <a:cubicBezTo>
                    <a:pt x="346" y="194"/>
                    <a:pt x="346" y="194"/>
                    <a:pt x="346" y="194"/>
                  </a:cubicBezTo>
                  <a:cubicBezTo>
                    <a:pt x="343" y="194"/>
                    <a:pt x="343" y="194"/>
                    <a:pt x="343" y="194"/>
                  </a:cubicBezTo>
                  <a:cubicBezTo>
                    <a:pt x="342" y="196"/>
                    <a:pt x="342" y="196"/>
                    <a:pt x="342" y="196"/>
                  </a:cubicBezTo>
                  <a:cubicBezTo>
                    <a:pt x="340" y="197"/>
                    <a:pt x="340" y="197"/>
                    <a:pt x="340" y="197"/>
                  </a:cubicBezTo>
                  <a:cubicBezTo>
                    <a:pt x="340" y="195"/>
                    <a:pt x="340" y="195"/>
                    <a:pt x="340" y="195"/>
                  </a:cubicBezTo>
                  <a:cubicBezTo>
                    <a:pt x="335" y="191"/>
                    <a:pt x="335" y="191"/>
                    <a:pt x="335" y="191"/>
                  </a:cubicBezTo>
                  <a:cubicBezTo>
                    <a:pt x="333" y="191"/>
                    <a:pt x="333" y="191"/>
                    <a:pt x="333" y="191"/>
                  </a:cubicBezTo>
                  <a:cubicBezTo>
                    <a:pt x="328" y="189"/>
                    <a:pt x="328" y="189"/>
                    <a:pt x="328" y="189"/>
                  </a:cubicBezTo>
                  <a:cubicBezTo>
                    <a:pt x="325" y="190"/>
                    <a:pt x="325" y="190"/>
                    <a:pt x="325" y="190"/>
                  </a:cubicBezTo>
                  <a:cubicBezTo>
                    <a:pt x="325" y="193"/>
                    <a:pt x="325" y="193"/>
                    <a:pt x="325" y="193"/>
                  </a:cubicBezTo>
                  <a:cubicBezTo>
                    <a:pt x="327" y="197"/>
                    <a:pt x="327" y="197"/>
                    <a:pt x="327" y="197"/>
                  </a:cubicBezTo>
                  <a:cubicBezTo>
                    <a:pt x="330" y="201"/>
                    <a:pt x="330" y="201"/>
                    <a:pt x="330" y="201"/>
                  </a:cubicBezTo>
                  <a:cubicBezTo>
                    <a:pt x="333" y="204"/>
                    <a:pt x="333" y="204"/>
                    <a:pt x="333" y="204"/>
                  </a:cubicBezTo>
                  <a:cubicBezTo>
                    <a:pt x="338" y="206"/>
                    <a:pt x="338" y="206"/>
                    <a:pt x="338" y="206"/>
                  </a:cubicBezTo>
                  <a:cubicBezTo>
                    <a:pt x="343" y="206"/>
                    <a:pt x="343" y="206"/>
                    <a:pt x="343" y="206"/>
                  </a:cubicBezTo>
                  <a:cubicBezTo>
                    <a:pt x="347" y="209"/>
                    <a:pt x="347" y="209"/>
                    <a:pt x="347" y="209"/>
                  </a:cubicBezTo>
                  <a:cubicBezTo>
                    <a:pt x="349" y="212"/>
                    <a:pt x="349" y="212"/>
                    <a:pt x="349" y="212"/>
                  </a:cubicBezTo>
                  <a:cubicBezTo>
                    <a:pt x="351" y="214"/>
                    <a:pt x="351" y="214"/>
                    <a:pt x="351" y="214"/>
                  </a:cubicBezTo>
                  <a:cubicBezTo>
                    <a:pt x="353" y="218"/>
                    <a:pt x="353" y="218"/>
                    <a:pt x="353" y="218"/>
                  </a:cubicBezTo>
                  <a:cubicBezTo>
                    <a:pt x="353" y="221"/>
                    <a:pt x="353" y="221"/>
                    <a:pt x="353" y="221"/>
                  </a:cubicBezTo>
                  <a:cubicBezTo>
                    <a:pt x="355" y="224"/>
                    <a:pt x="355" y="224"/>
                    <a:pt x="355" y="224"/>
                  </a:cubicBezTo>
                  <a:cubicBezTo>
                    <a:pt x="355" y="230"/>
                    <a:pt x="355" y="230"/>
                    <a:pt x="355" y="230"/>
                  </a:cubicBezTo>
                  <a:cubicBezTo>
                    <a:pt x="358" y="234"/>
                    <a:pt x="358" y="234"/>
                    <a:pt x="358" y="234"/>
                  </a:cubicBezTo>
                  <a:cubicBezTo>
                    <a:pt x="361" y="235"/>
                    <a:pt x="361" y="235"/>
                    <a:pt x="361" y="235"/>
                  </a:cubicBezTo>
                  <a:cubicBezTo>
                    <a:pt x="361" y="238"/>
                    <a:pt x="361" y="238"/>
                    <a:pt x="361" y="238"/>
                  </a:cubicBezTo>
                  <a:cubicBezTo>
                    <a:pt x="362" y="242"/>
                    <a:pt x="362" y="242"/>
                    <a:pt x="362" y="242"/>
                  </a:cubicBezTo>
                  <a:cubicBezTo>
                    <a:pt x="362" y="246"/>
                    <a:pt x="362" y="246"/>
                    <a:pt x="362" y="246"/>
                  </a:cubicBezTo>
                  <a:cubicBezTo>
                    <a:pt x="364" y="248"/>
                    <a:pt x="364" y="248"/>
                    <a:pt x="364" y="248"/>
                  </a:cubicBezTo>
                  <a:cubicBezTo>
                    <a:pt x="368" y="247"/>
                    <a:pt x="368" y="247"/>
                    <a:pt x="368" y="247"/>
                  </a:cubicBezTo>
                  <a:cubicBezTo>
                    <a:pt x="375" y="246"/>
                    <a:pt x="375" y="246"/>
                    <a:pt x="375" y="246"/>
                  </a:cubicBezTo>
                  <a:cubicBezTo>
                    <a:pt x="377" y="249"/>
                    <a:pt x="377" y="249"/>
                    <a:pt x="377" y="249"/>
                  </a:cubicBezTo>
                  <a:cubicBezTo>
                    <a:pt x="381" y="252"/>
                    <a:pt x="381" y="252"/>
                    <a:pt x="381" y="252"/>
                  </a:cubicBezTo>
                  <a:cubicBezTo>
                    <a:pt x="386" y="254"/>
                    <a:pt x="386" y="254"/>
                    <a:pt x="386" y="254"/>
                  </a:cubicBezTo>
                  <a:cubicBezTo>
                    <a:pt x="390" y="254"/>
                    <a:pt x="390" y="254"/>
                    <a:pt x="390" y="254"/>
                  </a:cubicBezTo>
                  <a:cubicBezTo>
                    <a:pt x="395" y="256"/>
                    <a:pt x="395" y="256"/>
                    <a:pt x="395" y="256"/>
                  </a:cubicBezTo>
                  <a:cubicBezTo>
                    <a:pt x="400" y="257"/>
                    <a:pt x="400" y="257"/>
                    <a:pt x="400" y="257"/>
                  </a:cubicBezTo>
                  <a:cubicBezTo>
                    <a:pt x="403" y="255"/>
                    <a:pt x="403" y="255"/>
                    <a:pt x="403" y="255"/>
                  </a:cubicBezTo>
                  <a:cubicBezTo>
                    <a:pt x="406" y="251"/>
                    <a:pt x="406" y="251"/>
                    <a:pt x="406" y="251"/>
                  </a:cubicBezTo>
                  <a:cubicBezTo>
                    <a:pt x="412" y="247"/>
                    <a:pt x="412" y="247"/>
                    <a:pt x="412" y="247"/>
                  </a:cubicBezTo>
                  <a:cubicBezTo>
                    <a:pt x="411" y="242"/>
                    <a:pt x="411" y="242"/>
                    <a:pt x="411" y="242"/>
                  </a:cubicBezTo>
                  <a:cubicBezTo>
                    <a:pt x="411" y="238"/>
                    <a:pt x="411" y="238"/>
                    <a:pt x="411" y="238"/>
                  </a:cubicBezTo>
                  <a:lnTo>
                    <a:pt x="413" y="237"/>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1047751" y="1433513"/>
              <a:ext cx="15875" cy="17463"/>
            </a:xfrm>
            <a:custGeom>
              <a:avLst/>
              <a:gdLst/>
              <a:ahLst/>
              <a:cxnLst>
                <a:cxn ang="0">
                  <a:pos x="8" y="9"/>
                </a:cxn>
                <a:cxn ang="0">
                  <a:pos x="5" y="8"/>
                </a:cxn>
                <a:cxn ang="0">
                  <a:pos x="3" y="5"/>
                </a:cxn>
                <a:cxn ang="0">
                  <a:pos x="0" y="3"/>
                </a:cxn>
                <a:cxn ang="0">
                  <a:pos x="1" y="1"/>
                </a:cxn>
                <a:cxn ang="0">
                  <a:pos x="3" y="0"/>
                </a:cxn>
                <a:cxn ang="0">
                  <a:pos x="6" y="1"/>
                </a:cxn>
                <a:cxn ang="0">
                  <a:pos x="8" y="4"/>
                </a:cxn>
                <a:cxn ang="0">
                  <a:pos x="9" y="6"/>
                </a:cxn>
                <a:cxn ang="0">
                  <a:pos x="8" y="9"/>
                </a:cxn>
              </a:cxnLst>
              <a:rect l="0" t="0" r="r" b="b"/>
              <a:pathLst>
                <a:path w="9" h="9">
                  <a:moveTo>
                    <a:pt x="8" y="9"/>
                  </a:moveTo>
                  <a:cubicBezTo>
                    <a:pt x="7" y="9"/>
                    <a:pt x="5" y="9"/>
                    <a:pt x="5" y="8"/>
                  </a:cubicBezTo>
                  <a:cubicBezTo>
                    <a:pt x="4" y="8"/>
                    <a:pt x="3" y="6"/>
                    <a:pt x="3" y="5"/>
                  </a:cubicBezTo>
                  <a:cubicBezTo>
                    <a:pt x="2" y="5"/>
                    <a:pt x="1" y="4"/>
                    <a:pt x="0" y="3"/>
                  </a:cubicBezTo>
                  <a:cubicBezTo>
                    <a:pt x="0" y="3"/>
                    <a:pt x="1" y="1"/>
                    <a:pt x="1" y="1"/>
                  </a:cubicBezTo>
                  <a:cubicBezTo>
                    <a:pt x="1" y="0"/>
                    <a:pt x="2" y="0"/>
                    <a:pt x="3" y="0"/>
                  </a:cubicBezTo>
                  <a:cubicBezTo>
                    <a:pt x="4" y="0"/>
                    <a:pt x="5" y="1"/>
                    <a:pt x="6" y="1"/>
                  </a:cubicBezTo>
                  <a:cubicBezTo>
                    <a:pt x="7" y="2"/>
                    <a:pt x="8" y="4"/>
                    <a:pt x="8" y="4"/>
                  </a:cubicBezTo>
                  <a:cubicBezTo>
                    <a:pt x="8" y="5"/>
                    <a:pt x="9" y="6"/>
                    <a:pt x="9" y="6"/>
                  </a:cubicBezTo>
                  <a:cubicBezTo>
                    <a:pt x="9" y="7"/>
                    <a:pt x="8" y="9"/>
                    <a:pt x="8" y="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1057276" y="1416051"/>
              <a:ext cx="73025" cy="14288"/>
            </a:xfrm>
            <a:custGeom>
              <a:avLst/>
              <a:gdLst/>
              <a:ahLst/>
              <a:cxnLst>
                <a:cxn ang="0">
                  <a:pos x="3" y="8"/>
                </a:cxn>
                <a:cxn ang="0">
                  <a:pos x="1" y="8"/>
                </a:cxn>
                <a:cxn ang="0">
                  <a:pos x="0" y="6"/>
                </a:cxn>
                <a:cxn ang="0">
                  <a:pos x="2" y="3"/>
                </a:cxn>
                <a:cxn ang="0">
                  <a:pos x="7" y="2"/>
                </a:cxn>
                <a:cxn ang="0">
                  <a:pos x="12" y="2"/>
                </a:cxn>
                <a:cxn ang="0">
                  <a:pos x="17" y="2"/>
                </a:cxn>
                <a:cxn ang="0">
                  <a:pos x="20" y="1"/>
                </a:cxn>
                <a:cxn ang="0">
                  <a:pos x="27" y="1"/>
                </a:cxn>
                <a:cxn ang="0">
                  <a:pos x="32" y="1"/>
                </a:cxn>
                <a:cxn ang="0">
                  <a:pos x="35" y="1"/>
                </a:cxn>
                <a:cxn ang="0">
                  <a:pos x="37" y="2"/>
                </a:cxn>
                <a:cxn ang="0">
                  <a:pos x="40" y="3"/>
                </a:cxn>
                <a:cxn ang="0">
                  <a:pos x="40" y="5"/>
                </a:cxn>
                <a:cxn ang="0">
                  <a:pos x="35" y="6"/>
                </a:cxn>
                <a:cxn ang="0">
                  <a:pos x="31" y="6"/>
                </a:cxn>
                <a:cxn ang="0">
                  <a:pos x="25" y="5"/>
                </a:cxn>
                <a:cxn ang="0">
                  <a:pos x="19" y="6"/>
                </a:cxn>
                <a:cxn ang="0">
                  <a:pos x="15" y="7"/>
                </a:cxn>
                <a:cxn ang="0">
                  <a:pos x="11" y="7"/>
                </a:cxn>
                <a:cxn ang="0">
                  <a:pos x="7" y="7"/>
                </a:cxn>
                <a:cxn ang="0">
                  <a:pos x="3" y="8"/>
                </a:cxn>
              </a:cxnLst>
              <a:rect l="0" t="0" r="r" b="b"/>
              <a:pathLst>
                <a:path w="40" h="8">
                  <a:moveTo>
                    <a:pt x="3" y="8"/>
                  </a:moveTo>
                  <a:cubicBezTo>
                    <a:pt x="3" y="8"/>
                    <a:pt x="1" y="8"/>
                    <a:pt x="1" y="8"/>
                  </a:cubicBezTo>
                  <a:cubicBezTo>
                    <a:pt x="0" y="7"/>
                    <a:pt x="0" y="6"/>
                    <a:pt x="0" y="6"/>
                  </a:cubicBezTo>
                  <a:cubicBezTo>
                    <a:pt x="0" y="5"/>
                    <a:pt x="1" y="3"/>
                    <a:pt x="2" y="3"/>
                  </a:cubicBezTo>
                  <a:cubicBezTo>
                    <a:pt x="3" y="2"/>
                    <a:pt x="6" y="2"/>
                    <a:pt x="7" y="2"/>
                  </a:cubicBezTo>
                  <a:cubicBezTo>
                    <a:pt x="8" y="2"/>
                    <a:pt x="11" y="2"/>
                    <a:pt x="12" y="2"/>
                  </a:cubicBezTo>
                  <a:cubicBezTo>
                    <a:pt x="13" y="2"/>
                    <a:pt x="15" y="2"/>
                    <a:pt x="17" y="2"/>
                  </a:cubicBezTo>
                  <a:cubicBezTo>
                    <a:pt x="18" y="1"/>
                    <a:pt x="19" y="1"/>
                    <a:pt x="20" y="1"/>
                  </a:cubicBezTo>
                  <a:cubicBezTo>
                    <a:pt x="22" y="0"/>
                    <a:pt x="25" y="1"/>
                    <a:pt x="27" y="1"/>
                  </a:cubicBezTo>
                  <a:cubicBezTo>
                    <a:pt x="28" y="1"/>
                    <a:pt x="30" y="1"/>
                    <a:pt x="32" y="1"/>
                  </a:cubicBezTo>
                  <a:cubicBezTo>
                    <a:pt x="32" y="1"/>
                    <a:pt x="34" y="1"/>
                    <a:pt x="35" y="1"/>
                  </a:cubicBezTo>
                  <a:cubicBezTo>
                    <a:pt x="35" y="1"/>
                    <a:pt x="37" y="1"/>
                    <a:pt x="37" y="2"/>
                  </a:cubicBezTo>
                  <a:cubicBezTo>
                    <a:pt x="38" y="2"/>
                    <a:pt x="40" y="2"/>
                    <a:pt x="40" y="3"/>
                  </a:cubicBezTo>
                  <a:cubicBezTo>
                    <a:pt x="40" y="3"/>
                    <a:pt x="40" y="4"/>
                    <a:pt x="40" y="5"/>
                  </a:cubicBezTo>
                  <a:cubicBezTo>
                    <a:pt x="39" y="6"/>
                    <a:pt x="37" y="6"/>
                    <a:pt x="35" y="6"/>
                  </a:cubicBezTo>
                  <a:cubicBezTo>
                    <a:pt x="34" y="7"/>
                    <a:pt x="32" y="6"/>
                    <a:pt x="31" y="6"/>
                  </a:cubicBezTo>
                  <a:cubicBezTo>
                    <a:pt x="29" y="6"/>
                    <a:pt x="26" y="5"/>
                    <a:pt x="25" y="5"/>
                  </a:cubicBezTo>
                  <a:cubicBezTo>
                    <a:pt x="23" y="5"/>
                    <a:pt x="20" y="6"/>
                    <a:pt x="19" y="6"/>
                  </a:cubicBezTo>
                  <a:cubicBezTo>
                    <a:pt x="18" y="6"/>
                    <a:pt x="16" y="7"/>
                    <a:pt x="15" y="7"/>
                  </a:cubicBezTo>
                  <a:cubicBezTo>
                    <a:pt x="14" y="7"/>
                    <a:pt x="12" y="7"/>
                    <a:pt x="11" y="7"/>
                  </a:cubicBezTo>
                  <a:cubicBezTo>
                    <a:pt x="10" y="7"/>
                    <a:pt x="8" y="7"/>
                    <a:pt x="7" y="7"/>
                  </a:cubicBezTo>
                  <a:cubicBezTo>
                    <a:pt x="6" y="8"/>
                    <a:pt x="4" y="8"/>
                    <a:pt x="3"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1135063" y="1398588"/>
              <a:ext cx="71438" cy="20638"/>
            </a:xfrm>
            <a:custGeom>
              <a:avLst/>
              <a:gdLst/>
              <a:ahLst/>
              <a:cxnLst>
                <a:cxn ang="0">
                  <a:pos x="9" y="7"/>
                </a:cxn>
                <a:cxn ang="0">
                  <a:pos x="7" y="7"/>
                </a:cxn>
                <a:cxn ang="0">
                  <a:pos x="6" y="9"/>
                </a:cxn>
                <a:cxn ang="0">
                  <a:pos x="2" y="9"/>
                </a:cxn>
                <a:cxn ang="0">
                  <a:pos x="0" y="7"/>
                </a:cxn>
                <a:cxn ang="0">
                  <a:pos x="4" y="1"/>
                </a:cxn>
                <a:cxn ang="0">
                  <a:pos x="10" y="0"/>
                </a:cxn>
                <a:cxn ang="0">
                  <a:pos x="15" y="1"/>
                </a:cxn>
                <a:cxn ang="0">
                  <a:pos x="24" y="1"/>
                </a:cxn>
                <a:cxn ang="0">
                  <a:pos x="31" y="1"/>
                </a:cxn>
                <a:cxn ang="0">
                  <a:pos x="38" y="1"/>
                </a:cxn>
                <a:cxn ang="0">
                  <a:pos x="39" y="3"/>
                </a:cxn>
                <a:cxn ang="0">
                  <a:pos x="35" y="6"/>
                </a:cxn>
                <a:cxn ang="0">
                  <a:pos x="33" y="8"/>
                </a:cxn>
                <a:cxn ang="0">
                  <a:pos x="28" y="9"/>
                </a:cxn>
                <a:cxn ang="0">
                  <a:pos x="23" y="8"/>
                </a:cxn>
                <a:cxn ang="0">
                  <a:pos x="18" y="6"/>
                </a:cxn>
                <a:cxn ang="0">
                  <a:pos x="16" y="7"/>
                </a:cxn>
                <a:cxn ang="0">
                  <a:pos x="15" y="9"/>
                </a:cxn>
                <a:cxn ang="0">
                  <a:pos x="14" y="11"/>
                </a:cxn>
                <a:cxn ang="0">
                  <a:pos x="11" y="11"/>
                </a:cxn>
                <a:cxn ang="0">
                  <a:pos x="10" y="9"/>
                </a:cxn>
                <a:cxn ang="0">
                  <a:pos x="9" y="7"/>
                </a:cxn>
              </a:cxnLst>
              <a:rect l="0" t="0" r="r" b="b"/>
              <a:pathLst>
                <a:path w="39" h="11">
                  <a:moveTo>
                    <a:pt x="9" y="7"/>
                  </a:moveTo>
                  <a:cubicBezTo>
                    <a:pt x="9" y="7"/>
                    <a:pt x="8" y="7"/>
                    <a:pt x="7" y="7"/>
                  </a:cubicBezTo>
                  <a:cubicBezTo>
                    <a:pt x="7" y="8"/>
                    <a:pt x="6" y="9"/>
                    <a:pt x="6" y="9"/>
                  </a:cubicBezTo>
                  <a:cubicBezTo>
                    <a:pt x="5" y="10"/>
                    <a:pt x="3" y="10"/>
                    <a:pt x="2" y="9"/>
                  </a:cubicBezTo>
                  <a:cubicBezTo>
                    <a:pt x="1" y="9"/>
                    <a:pt x="0" y="7"/>
                    <a:pt x="0" y="7"/>
                  </a:cubicBezTo>
                  <a:cubicBezTo>
                    <a:pt x="0" y="5"/>
                    <a:pt x="3" y="2"/>
                    <a:pt x="4" y="1"/>
                  </a:cubicBezTo>
                  <a:cubicBezTo>
                    <a:pt x="5" y="0"/>
                    <a:pt x="8" y="0"/>
                    <a:pt x="10" y="0"/>
                  </a:cubicBezTo>
                  <a:cubicBezTo>
                    <a:pt x="11" y="0"/>
                    <a:pt x="14" y="0"/>
                    <a:pt x="15" y="1"/>
                  </a:cubicBezTo>
                  <a:cubicBezTo>
                    <a:pt x="17" y="1"/>
                    <a:pt x="22" y="1"/>
                    <a:pt x="24" y="1"/>
                  </a:cubicBezTo>
                  <a:cubicBezTo>
                    <a:pt x="26" y="1"/>
                    <a:pt x="29" y="1"/>
                    <a:pt x="31" y="1"/>
                  </a:cubicBezTo>
                  <a:cubicBezTo>
                    <a:pt x="33" y="1"/>
                    <a:pt x="36" y="0"/>
                    <a:pt x="38" y="1"/>
                  </a:cubicBezTo>
                  <a:cubicBezTo>
                    <a:pt x="38" y="1"/>
                    <a:pt x="39" y="3"/>
                    <a:pt x="39" y="3"/>
                  </a:cubicBezTo>
                  <a:cubicBezTo>
                    <a:pt x="38" y="4"/>
                    <a:pt x="36" y="5"/>
                    <a:pt x="35" y="6"/>
                  </a:cubicBezTo>
                  <a:cubicBezTo>
                    <a:pt x="35" y="6"/>
                    <a:pt x="34" y="8"/>
                    <a:pt x="33" y="8"/>
                  </a:cubicBezTo>
                  <a:cubicBezTo>
                    <a:pt x="32" y="9"/>
                    <a:pt x="30" y="9"/>
                    <a:pt x="28" y="9"/>
                  </a:cubicBezTo>
                  <a:cubicBezTo>
                    <a:pt x="27" y="9"/>
                    <a:pt x="24" y="9"/>
                    <a:pt x="23" y="8"/>
                  </a:cubicBezTo>
                  <a:cubicBezTo>
                    <a:pt x="22" y="8"/>
                    <a:pt x="20" y="6"/>
                    <a:pt x="18" y="6"/>
                  </a:cubicBezTo>
                  <a:cubicBezTo>
                    <a:pt x="18" y="6"/>
                    <a:pt x="16" y="7"/>
                    <a:pt x="16" y="7"/>
                  </a:cubicBezTo>
                  <a:cubicBezTo>
                    <a:pt x="15" y="8"/>
                    <a:pt x="16" y="9"/>
                    <a:pt x="15" y="9"/>
                  </a:cubicBezTo>
                  <a:cubicBezTo>
                    <a:pt x="15" y="10"/>
                    <a:pt x="14" y="11"/>
                    <a:pt x="14" y="11"/>
                  </a:cubicBezTo>
                  <a:cubicBezTo>
                    <a:pt x="13" y="11"/>
                    <a:pt x="11" y="11"/>
                    <a:pt x="11" y="11"/>
                  </a:cubicBezTo>
                  <a:cubicBezTo>
                    <a:pt x="10" y="11"/>
                    <a:pt x="10" y="10"/>
                    <a:pt x="10" y="9"/>
                  </a:cubicBezTo>
                  <a:cubicBezTo>
                    <a:pt x="10" y="8"/>
                    <a:pt x="9" y="7"/>
                    <a:pt x="9"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1212851" y="1397001"/>
              <a:ext cx="22225" cy="12700"/>
            </a:xfrm>
            <a:custGeom>
              <a:avLst/>
              <a:gdLst/>
              <a:ahLst/>
              <a:cxnLst>
                <a:cxn ang="0">
                  <a:pos x="12" y="2"/>
                </a:cxn>
                <a:cxn ang="0">
                  <a:pos x="7" y="0"/>
                </a:cxn>
                <a:cxn ang="0">
                  <a:pos x="4" y="0"/>
                </a:cxn>
                <a:cxn ang="0">
                  <a:pos x="1" y="2"/>
                </a:cxn>
                <a:cxn ang="0">
                  <a:pos x="0" y="5"/>
                </a:cxn>
                <a:cxn ang="0">
                  <a:pos x="5" y="7"/>
                </a:cxn>
                <a:cxn ang="0">
                  <a:pos x="10" y="6"/>
                </a:cxn>
                <a:cxn ang="0">
                  <a:pos x="12" y="5"/>
                </a:cxn>
                <a:cxn ang="0">
                  <a:pos x="12" y="2"/>
                </a:cxn>
              </a:cxnLst>
              <a:rect l="0" t="0" r="r" b="b"/>
              <a:pathLst>
                <a:path w="12" h="7">
                  <a:moveTo>
                    <a:pt x="12" y="2"/>
                  </a:moveTo>
                  <a:cubicBezTo>
                    <a:pt x="11" y="1"/>
                    <a:pt x="8" y="0"/>
                    <a:pt x="7" y="0"/>
                  </a:cubicBezTo>
                  <a:cubicBezTo>
                    <a:pt x="6" y="0"/>
                    <a:pt x="4" y="0"/>
                    <a:pt x="4" y="0"/>
                  </a:cubicBezTo>
                  <a:cubicBezTo>
                    <a:pt x="3" y="1"/>
                    <a:pt x="2" y="2"/>
                    <a:pt x="1" y="2"/>
                  </a:cubicBezTo>
                  <a:cubicBezTo>
                    <a:pt x="1" y="3"/>
                    <a:pt x="0" y="4"/>
                    <a:pt x="0" y="5"/>
                  </a:cubicBezTo>
                  <a:cubicBezTo>
                    <a:pt x="1" y="6"/>
                    <a:pt x="4" y="6"/>
                    <a:pt x="5" y="7"/>
                  </a:cubicBezTo>
                  <a:cubicBezTo>
                    <a:pt x="6" y="7"/>
                    <a:pt x="9" y="7"/>
                    <a:pt x="10" y="6"/>
                  </a:cubicBezTo>
                  <a:cubicBezTo>
                    <a:pt x="10" y="6"/>
                    <a:pt x="11" y="5"/>
                    <a:pt x="12" y="5"/>
                  </a:cubicBezTo>
                  <a:cubicBezTo>
                    <a:pt x="12" y="4"/>
                    <a:pt x="12" y="3"/>
                    <a:pt x="12"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1246188" y="1385888"/>
              <a:ext cx="53975" cy="25400"/>
            </a:xfrm>
            <a:custGeom>
              <a:avLst/>
              <a:gdLst/>
              <a:ahLst/>
              <a:cxnLst>
                <a:cxn ang="0">
                  <a:pos x="0" y="10"/>
                </a:cxn>
                <a:cxn ang="0">
                  <a:pos x="0" y="5"/>
                </a:cxn>
                <a:cxn ang="0">
                  <a:pos x="5" y="2"/>
                </a:cxn>
                <a:cxn ang="0">
                  <a:pos x="10" y="0"/>
                </a:cxn>
                <a:cxn ang="0">
                  <a:pos x="15" y="0"/>
                </a:cxn>
                <a:cxn ang="0">
                  <a:pos x="22" y="1"/>
                </a:cxn>
                <a:cxn ang="0">
                  <a:pos x="25" y="1"/>
                </a:cxn>
                <a:cxn ang="0">
                  <a:pos x="28" y="1"/>
                </a:cxn>
                <a:cxn ang="0">
                  <a:pos x="30" y="4"/>
                </a:cxn>
                <a:cxn ang="0">
                  <a:pos x="29" y="6"/>
                </a:cxn>
                <a:cxn ang="0">
                  <a:pos x="25" y="6"/>
                </a:cxn>
                <a:cxn ang="0">
                  <a:pos x="22" y="5"/>
                </a:cxn>
                <a:cxn ang="0">
                  <a:pos x="18" y="4"/>
                </a:cxn>
                <a:cxn ang="0">
                  <a:pos x="12" y="4"/>
                </a:cxn>
                <a:cxn ang="0">
                  <a:pos x="10" y="6"/>
                </a:cxn>
                <a:cxn ang="0">
                  <a:pos x="9" y="8"/>
                </a:cxn>
                <a:cxn ang="0">
                  <a:pos x="8" y="11"/>
                </a:cxn>
                <a:cxn ang="0">
                  <a:pos x="7" y="11"/>
                </a:cxn>
                <a:cxn ang="0">
                  <a:pos x="4" y="12"/>
                </a:cxn>
                <a:cxn ang="0">
                  <a:pos x="3" y="13"/>
                </a:cxn>
                <a:cxn ang="0">
                  <a:pos x="1" y="14"/>
                </a:cxn>
                <a:cxn ang="0">
                  <a:pos x="0" y="11"/>
                </a:cxn>
                <a:cxn ang="0">
                  <a:pos x="0" y="10"/>
                </a:cxn>
              </a:cxnLst>
              <a:rect l="0" t="0" r="r" b="b"/>
              <a:pathLst>
                <a:path w="30" h="14">
                  <a:moveTo>
                    <a:pt x="0" y="10"/>
                  </a:moveTo>
                  <a:cubicBezTo>
                    <a:pt x="0" y="9"/>
                    <a:pt x="0" y="6"/>
                    <a:pt x="0" y="5"/>
                  </a:cubicBezTo>
                  <a:cubicBezTo>
                    <a:pt x="1" y="4"/>
                    <a:pt x="3" y="3"/>
                    <a:pt x="5" y="2"/>
                  </a:cubicBezTo>
                  <a:cubicBezTo>
                    <a:pt x="6" y="1"/>
                    <a:pt x="9" y="0"/>
                    <a:pt x="10" y="0"/>
                  </a:cubicBezTo>
                  <a:cubicBezTo>
                    <a:pt x="11" y="0"/>
                    <a:pt x="14" y="0"/>
                    <a:pt x="15" y="0"/>
                  </a:cubicBezTo>
                  <a:cubicBezTo>
                    <a:pt x="17" y="0"/>
                    <a:pt x="20" y="1"/>
                    <a:pt x="22" y="1"/>
                  </a:cubicBezTo>
                  <a:cubicBezTo>
                    <a:pt x="23" y="1"/>
                    <a:pt x="24" y="1"/>
                    <a:pt x="25" y="1"/>
                  </a:cubicBezTo>
                  <a:cubicBezTo>
                    <a:pt x="26" y="1"/>
                    <a:pt x="27" y="1"/>
                    <a:pt x="28" y="1"/>
                  </a:cubicBezTo>
                  <a:cubicBezTo>
                    <a:pt x="29" y="2"/>
                    <a:pt x="30" y="3"/>
                    <a:pt x="30" y="4"/>
                  </a:cubicBezTo>
                  <a:cubicBezTo>
                    <a:pt x="30" y="4"/>
                    <a:pt x="30" y="6"/>
                    <a:pt x="29" y="6"/>
                  </a:cubicBezTo>
                  <a:cubicBezTo>
                    <a:pt x="28" y="7"/>
                    <a:pt x="26" y="7"/>
                    <a:pt x="25" y="6"/>
                  </a:cubicBezTo>
                  <a:cubicBezTo>
                    <a:pt x="24" y="6"/>
                    <a:pt x="23" y="5"/>
                    <a:pt x="22" y="5"/>
                  </a:cubicBezTo>
                  <a:cubicBezTo>
                    <a:pt x="21" y="5"/>
                    <a:pt x="19" y="5"/>
                    <a:pt x="18" y="4"/>
                  </a:cubicBezTo>
                  <a:cubicBezTo>
                    <a:pt x="17" y="4"/>
                    <a:pt x="14" y="4"/>
                    <a:pt x="12" y="4"/>
                  </a:cubicBezTo>
                  <a:cubicBezTo>
                    <a:pt x="12" y="5"/>
                    <a:pt x="10" y="5"/>
                    <a:pt x="10" y="6"/>
                  </a:cubicBezTo>
                  <a:cubicBezTo>
                    <a:pt x="9" y="6"/>
                    <a:pt x="9" y="8"/>
                    <a:pt x="9" y="8"/>
                  </a:cubicBezTo>
                  <a:cubicBezTo>
                    <a:pt x="9" y="9"/>
                    <a:pt x="9" y="10"/>
                    <a:pt x="8" y="11"/>
                  </a:cubicBezTo>
                  <a:cubicBezTo>
                    <a:pt x="8" y="11"/>
                    <a:pt x="7" y="11"/>
                    <a:pt x="7" y="11"/>
                  </a:cubicBezTo>
                  <a:cubicBezTo>
                    <a:pt x="6" y="11"/>
                    <a:pt x="4" y="12"/>
                    <a:pt x="4" y="12"/>
                  </a:cubicBezTo>
                  <a:cubicBezTo>
                    <a:pt x="3" y="12"/>
                    <a:pt x="3" y="13"/>
                    <a:pt x="3" y="13"/>
                  </a:cubicBezTo>
                  <a:cubicBezTo>
                    <a:pt x="2" y="13"/>
                    <a:pt x="1" y="14"/>
                    <a:pt x="1" y="14"/>
                  </a:cubicBezTo>
                  <a:cubicBezTo>
                    <a:pt x="0" y="13"/>
                    <a:pt x="0" y="12"/>
                    <a:pt x="0" y="11"/>
                  </a:cubicBezTo>
                  <a:cubicBezTo>
                    <a:pt x="0" y="11"/>
                    <a:pt x="0" y="10"/>
                    <a:pt x="0" y="1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1308101" y="1373188"/>
              <a:ext cx="50800" cy="25400"/>
            </a:xfrm>
            <a:custGeom>
              <a:avLst/>
              <a:gdLst/>
              <a:ahLst/>
              <a:cxnLst>
                <a:cxn ang="0">
                  <a:pos x="26" y="3"/>
                </a:cxn>
                <a:cxn ang="0">
                  <a:pos x="21" y="3"/>
                </a:cxn>
                <a:cxn ang="0">
                  <a:pos x="16" y="2"/>
                </a:cxn>
                <a:cxn ang="0">
                  <a:pos x="9" y="0"/>
                </a:cxn>
                <a:cxn ang="0">
                  <a:pos x="4" y="2"/>
                </a:cxn>
                <a:cxn ang="0">
                  <a:pos x="0" y="5"/>
                </a:cxn>
                <a:cxn ang="0">
                  <a:pos x="0" y="9"/>
                </a:cxn>
                <a:cxn ang="0">
                  <a:pos x="3" y="13"/>
                </a:cxn>
                <a:cxn ang="0">
                  <a:pos x="7" y="12"/>
                </a:cxn>
                <a:cxn ang="0">
                  <a:pos x="8" y="9"/>
                </a:cxn>
                <a:cxn ang="0">
                  <a:pos x="12" y="9"/>
                </a:cxn>
                <a:cxn ang="0">
                  <a:pos x="18" y="8"/>
                </a:cxn>
                <a:cxn ang="0">
                  <a:pos x="21" y="6"/>
                </a:cxn>
                <a:cxn ang="0">
                  <a:pos x="25" y="6"/>
                </a:cxn>
                <a:cxn ang="0">
                  <a:pos x="28" y="6"/>
                </a:cxn>
                <a:cxn ang="0">
                  <a:pos x="26" y="3"/>
                </a:cxn>
              </a:cxnLst>
              <a:rect l="0" t="0" r="r" b="b"/>
              <a:pathLst>
                <a:path w="28" h="14">
                  <a:moveTo>
                    <a:pt x="26" y="3"/>
                  </a:moveTo>
                  <a:cubicBezTo>
                    <a:pt x="25" y="2"/>
                    <a:pt x="23" y="3"/>
                    <a:pt x="21" y="3"/>
                  </a:cubicBezTo>
                  <a:cubicBezTo>
                    <a:pt x="20" y="2"/>
                    <a:pt x="17" y="2"/>
                    <a:pt x="16" y="2"/>
                  </a:cubicBezTo>
                  <a:cubicBezTo>
                    <a:pt x="14" y="1"/>
                    <a:pt x="11" y="0"/>
                    <a:pt x="9" y="0"/>
                  </a:cubicBezTo>
                  <a:cubicBezTo>
                    <a:pt x="8" y="0"/>
                    <a:pt x="5" y="2"/>
                    <a:pt x="4" y="2"/>
                  </a:cubicBezTo>
                  <a:cubicBezTo>
                    <a:pt x="3" y="3"/>
                    <a:pt x="0" y="4"/>
                    <a:pt x="0" y="5"/>
                  </a:cubicBezTo>
                  <a:cubicBezTo>
                    <a:pt x="0" y="6"/>
                    <a:pt x="0" y="8"/>
                    <a:pt x="0" y="9"/>
                  </a:cubicBezTo>
                  <a:cubicBezTo>
                    <a:pt x="1" y="10"/>
                    <a:pt x="2" y="13"/>
                    <a:pt x="3" y="13"/>
                  </a:cubicBezTo>
                  <a:cubicBezTo>
                    <a:pt x="4" y="14"/>
                    <a:pt x="6" y="12"/>
                    <a:pt x="7" y="12"/>
                  </a:cubicBezTo>
                  <a:cubicBezTo>
                    <a:pt x="8" y="11"/>
                    <a:pt x="7" y="9"/>
                    <a:pt x="8" y="9"/>
                  </a:cubicBezTo>
                  <a:cubicBezTo>
                    <a:pt x="9" y="8"/>
                    <a:pt x="11" y="9"/>
                    <a:pt x="12" y="9"/>
                  </a:cubicBezTo>
                  <a:cubicBezTo>
                    <a:pt x="13" y="9"/>
                    <a:pt x="16" y="9"/>
                    <a:pt x="18" y="8"/>
                  </a:cubicBezTo>
                  <a:cubicBezTo>
                    <a:pt x="19" y="8"/>
                    <a:pt x="20" y="7"/>
                    <a:pt x="21" y="6"/>
                  </a:cubicBezTo>
                  <a:cubicBezTo>
                    <a:pt x="22" y="6"/>
                    <a:pt x="24" y="7"/>
                    <a:pt x="25" y="6"/>
                  </a:cubicBezTo>
                  <a:cubicBezTo>
                    <a:pt x="25" y="6"/>
                    <a:pt x="27" y="6"/>
                    <a:pt x="28" y="6"/>
                  </a:cubicBezTo>
                  <a:cubicBezTo>
                    <a:pt x="28" y="5"/>
                    <a:pt x="27" y="4"/>
                    <a:pt x="26"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1366838" y="1368426"/>
              <a:ext cx="46038" cy="19050"/>
            </a:xfrm>
            <a:custGeom>
              <a:avLst/>
              <a:gdLst/>
              <a:ahLst/>
              <a:cxnLst>
                <a:cxn ang="0">
                  <a:pos x="7" y="6"/>
                </a:cxn>
                <a:cxn ang="0">
                  <a:pos x="6" y="8"/>
                </a:cxn>
                <a:cxn ang="0">
                  <a:pos x="3" y="11"/>
                </a:cxn>
                <a:cxn ang="0">
                  <a:pos x="0" y="7"/>
                </a:cxn>
                <a:cxn ang="0">
                  <a:pos x="0" y="2"/>
                </a:cxn>
                <a:cxn ang="0">
                  <a:pos x="4" y="0"/>
                </a:cxn>
                <a:cxn ang="0">
                  <a:pos x="9" y="1"/>
                </a:cxn>
                <a:cxn ang="0">
                  <a:pos x="12" y="1"/>
                </a:cxn>
                <a:cxn ang="0">
                  <a:pos x="16" y="2"/>
                </a:cxn>
                <a:cxn ang="0">
                  <a:pos x="20" y="4"/>
                </a:cxn>
                <a:cxn ang="0">
                  <a:pos x="25" y="6"/>
                </a:cxn>
                <a:cxn ang="0">
                  <a:pos x="22" y="9"/>
                </a:cxn>
                <a:cxn ang="0">
                  <a:pos x="19" y="9"/>
                </a:cxn>
                <a:cxn ang="0">
                  <a:pos x="14" y="9"/>
                </a:cxn>
                <a:cxn ang="0">
                  <a:pos x="11" y="7"/>
                </a:cxn>
                <a:cxn ang="0">
                  <a:pos x="9" y="6"/>
                </a:cxn>
                <a:cxn ang="0">
                  <a:pos x="7" y="6"/>
                </a:cxn>
              </a:cxnLst>
              <a:rect l="0" t="0" r="r" b="b"/>
              <a:pathLst>
                <a:path w="25" h="11">
                  <a:moveTo>
                    <a:pt x="7" y="6"/>
                  </a:moveTo>
                  <a:cubicBezTo>
                    <a:pt x="7" y="7"/>
                    <a:pt x="7" y="8"/>
                    <a:pt x="6" y="8"/>
                  </a:cubicBezTo>
                  <a:cubicBezTo>
                    <a:pt x="6" y="9"/>
                    <a:pt x="4" y="11"/>
                    <a:pt x="3" y="11"/>
                  </a:cubicBezTo>
                  <a:cubicBezTo>
                    <a:pt x="2" y="10"/>
                    <a:pt x="0" y="8"/>
                    <a:pt x="0" y="7"/>
                  </a:cubicBezTo>
                  <a:cubicBezTo>
                    <a:pt x="0" y="6"/>
                    <a:pt x="0" y="3"/>
                    <a:pt x="0" y="2"/>
                  </a:cubicBezTo>
                  <a:cubicBezTo>
                    <a:pt x="1" y="2"/>
                    <a:pt x="3" y="1"/>
                    <a:pt x="4" y="0"/>
                  </a:cubicBezTo>
                  <a:cubicBezTo>
                    <a:pt x="5" y="0"/>
                    <a:pt x="7" y="0"/>
                    <a:pt x="9" y="1"/>
                  </a:cubicBezTo>
                  <a:cubicBezTo>
                    <a:pt x="9" y="1"/>
                    <a:pt x="11" y="1"/>
                    <a:pt x="12" y="1"/>
                  </a:cubicBezTo>
                  <a:cubicBezTo>
                    <a:pt x="13" y="2"/>
                    <a:pt x="15" y="2"/>
                    <a:pt x="16" y="2"/>
                  </a:cubicBezTo>
                  <a:cubicBezTo>
                    <a:pt x="17" y="3"/>
                    <a:pt x="19" y="3"/>
                    <a:pt x="20" y="4"/>
                  </a:cubicBezTo>
                  <a:cubicBezTo>
                    <a:pt x="21" y="4"/>
                    <a:pt x="24" y="4"/>
                    <a:pt x="25" y="6"/>
                  </a:cubicBezTo>
                  <a:cubicBezTo>
                    <a:pt x="25" y="6"/>
                    <a:pt x="23" y="8"/>
                    <a:pt x="22" y="9"/>
                  </a:cubicBezTo>
                  <a:cubicBezTo>
                    <a:pt x="22" y="9"/>
                    <a:pt x="20" y="9"/>
                    <a:pt x="19" y="9"/>
                  </a:cubicBezTo>
                  <a:cubicBezTo>
                    <a:pt x="18" y="9"/>
                    <a:pt x="15" y="9"/>
                    <a:pt x="14" y="9"/>
                  </a:cubicBezTo>
                  <a:cubicBezTo>
                    <a:pt x="13" y="8"/>
                    <a:pt x="11" y="7"/>
                    <a:pt x="11" y="7"/>
                  </a:cubicBezTo>
                  <a:cubicBezTo>
                    <a:pt x="10" y="7"/>
                    <a:pt x="9" y="7"/>
                    <a:pt x="9" y="6"/>
                  </a:cubicBezTo>
                  <a:cubicBezTo>
                    <a:pt x="9" y="6"/>
                    <a:pt x="8" y="6"/>
                    <a:pt x="7"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1414463" y="1382713"/>
              <a:ext cx="11113" cy="7938"/>
            </a:xfrm>
            <a:custGeom>
              <a:avLst/>
              <a:gdLst/>
              <a:ahLst/>
              <a:cxnLst>
                <a:cxn ang="0">
                  <a:pos x="6" y="4"/>
                </a:cxn>
                <a:cxn ang="0">
                  <a:pos x="5" y="1"/>
                </a:cxn>
                <a:cxn ang="0">
                  <a:pos x="1" y="1"/>
                </a:cxn>
                <a:cxn ang="0">
                  <a:pos x="1" y="3"/>
                </a:cxn>
                <a:cxn ang="0">
                  <a:pos x="2" y="4"/>
                </a:cxn>
                <a:cxn ang="0">
                  <a:pos x="4" y="4"/>
                </a:cxn>
                <a:cxn ang="0">
                  <a:pos x="6" y="4"/>
                </a:cxn>
              </a:cxnLst>
              <a:rect l="0" t="0" r="r" b="b"/>
              <a:pathLst>
                <a:path w="6" h="4">
                  <a:moveTo>
                    <a:pt x="6" y="4"/>
                  </a:moveTo>
                  <a:cubicBezTo>
                    <a:pt x="6" y="3"/>
                    <a:pt x="5" y="1"/>
                    <a:pt x="5" y="1"/>
                  </a:cubicBezTo>
                  <a:cubicBezTo>
                    <a:pt x="4" y="0"/>
                    <a:pt x="2" y="0"/>
                    <a:pt x="1" y="1"/>
                  </a:cubicBezTo>
                  <a:cubicBezTo>
                    <a:pt x="1" y="1"/>
                    <a:pt x="0" y="2"/>
                    <a:pt x="1" y="3"/>
                  </a:cubicBezTo>
                  <a:cubicBezTo>
                    <a:pt x="1" y="3"/>
                    <a:pt x="2" y="4"/>
                    <a:pt x="2" y="4"/>
                  </a:cubicBezTo>
                  <a:cubicBezTo>
                    <a:pt x="3" y="4"/>
                    <a:pt x="4" y="4"/>
                    <a:pt x="4" y="4"/>
                  </a:cubicBezTo>
                  <a:cubicBezTo>
                    <a:pt x="4" y="4"/>
                    <a:pt x="5" y="4"/>
                    <a:pt x="6"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1420813" y="1392238"/>
              <a:ext cx="4763" cy="7938"/>
            </a:xfrm>
            <a:custGeom>
              <a:avLst/>
              <a:gdLst/>
              <a:ahLst/>
              <a:cxnLst>
                <a:cxn ang="0">
                  <a:pos x="3" y="0"/>
                </a:cxn>
                <a:cxn ang="0">
                  <a:pos x="1" y="2"/>
                </a:cxn>
                <a:cxn ang="0">
                  <a:pos x="0" y="3"/>
                </a:cxn>
                <a:cxn ang="0">
                  <a:pos x="1" y="5"/>
                </a:cxn>
                <a:cxn ang="0">
                  <a:pos x="3" y="4"/>
                </a:cxn>
                <a:cxn ang="0">
                  <a:pos x="3" y="2"/>
                </a:cxn>
                <a:cxn ang="0">
                  <a:pos x="3" y="0"/>
                </a:cxn>
              </a:cxnLst>
              <a:rect l="0" t="0" r="r" b="b"/>
              <a:pathLst>
                <a:path w="3" h="5">
                  <a:moveTo>
                    <a:pt x="3" y="0"/>
                  </a:moveTo>
                  <a:cubicBezTo>
                    <a:pt x="2" y="0"/>
                    <a:pt x="1" y="1"/>
                    <a:pt x="1" y="2"/>
                  </a:cubicBezTo>
                  <a:cubicBezTo>
                    <a:pt x="0" y="2"/>
                    <a:pt x="0" y="3"/>
                    <a:pt x="0" y="3"/>
                  </a:cubicBezTo>
                  <a:cubicBezTo>
                    <a:pt x="0" y="4"/>
                    <a:pt x="1" y="5"/>
                    <a:pt x="1" y="5"/>
                  </a:cubicBezTo>
                  <a:cubicBezTo>
                    <a:pt x="1" y="5"/>
                    <a:pt x="3" y="5"/>
                    <a:pt x="3" y="4"/>
                  </a:cubicBezTo>
                  <a:cubicBezTo>
                    <a:pt x="3" y="4"/>
                    <a:pt x="3" y="3"/>
                    <a:pt x="3" y="2"/>
                  </a:cubicBezTo>
                  <a:cubicBezTo>
                    <a:pt x="3" y="2"/>
                    <a:pt x="3" y="1"/>
                    <a:pt x="3"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1450976" y="1403351"/>
              <a:ext cx="25400" cy="17463"/>
            </a:xfrm>
            <a:custGeom>
              <a:avLst/>
              <a:gdLst/>
              <a:ahLst/>
              <a:cxnLst>
                <a:cxn ang="0">
                  <a:pos x="6" y="1"/>
                </a:cxn>
                <a:cxn ang="0">
                  <a:pos x="2" y="2"/>
                </a:cxn>
                <a:cxn ang="0">
                  <a:pos x="0" y="6"/>
                </a:cxn>
                <a:cxn ang="0">
                  <a:pos x="0" y="9"/>
                </a:cxn>
                <a:cxn ang="0">
                  <a:pos x="5" y="10"/>
                </a:cxn>
                <a:cxn ang="0">
                  <a:pos x="8" y="10"/>
                </a:cxn>
                <a:cxn ang="0">
                  <a:pos x="12" y="9"/>
                </a:cxn>
                <a:cxn ang="0">
                  <a:pos x="14" y="6"/>
                </a:cxn>
                <a:cxn ang="0">
                  <a:pos x="14" y="2"/>
                </a:cxn>
                <a:cxn ang="0">
                  <a:pos x="10" y="0"/>
                </a:cxn>
                <a:cxn ang="0">
                  <a:pos x="6" y="1"/>
                </a:cxn>
              </a:cxnLst>
              <a:rect l="0" t="0" r="r" b="b"/>
              <a:pathLst>
                <a:path w="14" h="10">
                  <a:moveTo>
                    <a:pt x="6" y="1"/>
                  </a:moveTo>
                  <a:cubicBezTo>
                    <a:pt x="5" y="1"/>
                    <a:pt x="3" y="2"/>
                    <a:pt x="2" y="2"/>
                  </a:cubicBezTo>
                  <a:cubicBezTo>
                    <a:pt x="1" y="3"/>
                    <a:pt x="0" y="5"/>
                    <a:pt x="0" y="6"/>
                  </a:cubicBezTo>
                  <a:cubicBezTo>
                    <a:pt x="0" y="7"/>
                    <a:pt x="0" y="9"/>
                    <a:pt x="0" y="9"/>
                  </a:cubicBezTo>
                  <a:cubicBezTo>
                    <a:pt x="1" y="10"/>
                    <a:pt x="4" y="10"/>
                    <a:pt x="5" y="10"/>
                  </a:cubicBezTo>
                  <a:cubicBezTo>
                    <a:pt x="6" y="10"/>
                    <a:pt x="7" y="10"/>
                    <a:pt x="8" y="10"/>
                  </a:cubicBezTo>
                  <a:cubicBezTo>
                    <a:pt x="9" y="10"/>
                    <a:pt x="11" y="9"/>
                    <a:pt x="12" y="9"/>
                  </a:cubicBezTo>
                  <a:cubicBezTo>
                    <a:pt x="12" y="8"/>
                    <a:pt x="13" y="7"/>
                    <a:pt x="14" y="6"/>
                  </a:cubicBezTo>
                  <a:cubicBezTo>
                    <a:pt x="14" y="5"/>
                    <a:pt x="14" y="3"/>
                    <a:pt x="14" y="2"/>
                  </a:cubicBezTo>
                  <a:cubicBezTo>
                    <a:pt x="13" y="1"/>
                    <a:pt x="11" y="1"/>
                    <a:pt x="10" y="0"/>
                  </a:cubicBezTo>
                  <a:cubicBezTo>
                    <a:pt x="9" y="0"/>
                    <a:pt x="7" y="1"/>
                    <a:pt x="6"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1377951" y="1152526"/>
              <a:ext cx="11113" cy="22225"/>
            </a:xfrm>
            <a:custGeom>
              <a:avLst/>
              <a:gdLst/>
              <a:ahLst/>
              <a:cxnLst>
                <a:cxn ang="0">
                  <a:pos x="4" y="4"/>
                </a:cxn>
                <a:cxn ang="0">
                  <a:pos x="4" y="2"/>
                </a:cxn>
                <a:cxn ang="0">
                  <a:pos x="2" y="1"/>
                </a:cxn>
                <a:cxn ang="0">
                  <a:pos x="0" y="3"/>
                </a:cxn>
                <a:cxn ang="0">
                  <a:pos x="1" y="6"/>
                </a:cxn>
                <a:cxn ang="0">
                  <a:pos x="0" y="8"/>
                </a:cxn>
                <a:cxn ang="0">
                  <a:pos x="2" y="11"/>
                </a:cxn>
                <a:cxn ang="0">
                  <a:pos x="4" y="12"/>
                </a:cxn>
                <a:cxn ang="0">
                  <a:pos x="6" y="10"/>
                </a:cxn>
                <a:cxn ang="0">
                  <a:pos x="6" y="7"/>
                </a:cxn>
                <a:cxn ang="0">
                  <a:pos x="5" y="6"/>
                </a:cxn>
                <a:cxn ang="0">
                  <a:pos x="4" y="4"/>
                </a:cxn>
              </a:cxnLst>
              <a:rect l="0" t="0" r="r" b="b"/>
              <a:pathLst>
                <a:path w="6" h="12">
                  <a:moveTo>
                    <a:pt x="4" y="4"/>
                  </a:moveTo>
                  <a:cubicBezTo>
                    <a:pt x="4" y="4"/>
                    <a:pt x="5" y="2"/>
                    <a:pt x="4" y="2"/>
                  </a:cubicBezTo>
                  <a:cubicBezTo>
                    <a:pt x="4" y="1"/>
                    <a:pt x="2" y="0"/>
                    <a:pt x="2" y="1"/>
                  </a:cubicBezTo>
                  <a:cubicBezTo>
                    <a:pt x="1" y="1"/>
                    <a:pt x="0" y="2"/>
                    <a:pt x="0" y="3"/>
                  </a:cubicBezTo>
                  <a:cubicBezTo>
                    <a:pt x="0" y="4"/>
                    <a:pt x="1" y="5"/>
                    <a:pt x="1" y="6"/>
                  </a:cubicBezTo>
                  <a:cubicBezTo>
                    <a:pt x="1" y="6"/>
                    <a:pt x="0" y="8"/>
                    <a:pt x="0" y="8"/>
                  </a:cubicBezTo>
                  <a:cubicBezTo>
                    <a:pt x="0" y="9"/>
                    <a:pt x="1" y="10"/>
                    <a:pt x="2" y="11"/>
                  </a:cubicBezTo>
                  <a:cubicBezTo>
                    <a:pt x="2" y="11"/>
                    <a:pt x="3" y="12"/>
                    <a:pt x="4" y="12"/>
                  </a:cubicBezTo>
                  <a:cubicBezTo>
                    <a:pt x="5" y="12"/>
                    <a:pt x="5" y="11"/>
                    <a:pt x="6" y="10"/>
                  </a:cubicBezTo>
                  <a:cubicBezTo>
                    <a:pt x="6" y="10"/>
                    <a:pt x="6" y="8"/>
                    <a:pt x="6" y="7"/>
                  </a:cubicBezTo>
                  <a:cubicBezTo>
                    <a:pt x="6" y="7"/>
                    <a:pt x="5" y="6"/>
                    <a:pt x="5" y="6"/>
                  </a:cubicBezTo>
                  <a:cubicBezTo>
                    <a:pt x="4" y="5"/>
                    <a:pt x="4" y="5"/>
                    <a:pt x="4"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1392238" y="1162051"/>
              <a:ext cx="11113" cy="11113"/>
            </a:xfrm>
            <a:custGeom>
              <a:avLst/>
              <a:gdLst/>
              <a:ahLst/>
              <a:cxnLst>
                <a:cxn ang="0">
                  <a:pos x="3" y="0"/>
                </a:cxn>
                <a:cxn ang="0">
                  <a:pos x="1" y="0"/>
                </a:cxn>
                <a:cxn ang="0">
                  <a:pos x="0" y="3"/>
                </a:cxn>
                <a:cxn ang="0">
                  <a:pos x="1" y="5"/>
                </a:cxn>
                <a:cxn ang="0">
                  <a:pos x="4" y="5"/>
                </a:cxn>
                <a:cxn ang="0">
                  <a:pos x="5" y="4"/>
                </a:cxn>
                <a:cxn ang="0">
                  <a:pos x="6" y="1"/>
                </a:cxn>
                <a:cxn ang="0">
                  <a:pos x="3" y="0"/>
                </a:cxn>
              </a:cxnLst>
              <a:rect l="0" t="0" r="r" b="b"/>
              <a:pathLst>
                <a:path w="6" h="6">
                  <a:moveTo>
                    <a:pt x="3" y="0"/>
                  </a:moveTo>
                  <a:cubicBezTo>
                    <a:pt x="3" y="0"/>
                    <a:pt x="1" y="0"/>
                    <a:pt x="1" y="0"/>
                  </a:cubicBezTo>
                  <a:cubicBezTo>
                    <a:pt x="0" y="1"/>
                    <a:pt x="0" y="2"/>
                    <a:pt x="0" y="3"/>
                  </a:cubicBezTo>
                  <a:cubicBezTo>
                    <a:pt x="0" y="3"/>
                    <a:pt x="1" y="4"/>
                    <a:pt x="1" y="5"/>
                  </a:cubicBezTo>
                  <a:cubicBezTo>
                    <a:pt x="2" y="5"/>
                    <a:pt x="3" y="6"/>
                    <a:pt x="4" y="5"/>
                  </a:cubicBezTo>
                  <a:cubicBezTo>
                    <a:pt x="4" y="5"/>
                    <a:pt x="5" y="4"/>
                    <a:pt x="5" y="4"/>
                  </a:cubicBezTo>
                  <a:cubicBezTo>
                    <a:pt x="5" y="3"/>
                    <a:pt x="6" y="1"/>
                    <a:pt x="6" y="1"/>
                  </a:cubicBezTo>
                  <a:cubicBezTo>
                    <a:pt x="5" y="0"/>
                    <a:pt x="4" y="0"/>
                    <a:pt x="3"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1519238" y="1347788"/>
              <a:ext cx="22225" cy="22225"/>
            </a:xfrm>
            <a:custGeom>
              <a:avLst/>
              <a:gdLst/>
              <a:ahLst/>
              <a:cxnLst>
                <a:cxn ang="0">
                  <a:pos x="9" y="1"/>
                </a:cxn>
                <a:cxn ang="0">
                  <a:pos x="4" y="1"/>
                </a:cxn>
                <a:cxn ang="0">
                  <a:pos x="2" y="3"/>
                </a:cxn>
                <a:cxn ang="0">
                  <a:pos x="0" y="6"/>
                </a:cxn>
                <a:cxn ang="0">
                  <a:pos x="2" y="10"/>
                </a:cxn>
                <a:cxn ang="0">
                  <a:pos x="6" y="12"/>
                </a:cxn>
                <a:cxn ang="0">
                  <a:pos x="9" y="9"/>
                </a:cxn>
                <a:cxn ang="0">
                  <a:pos x="12" y="7"/>
                </a:cxn>
                <a:cxn ang="0">
                  <a:pos x="11" y="3"/>
                </a:cxn>
                <a:cxn ang="0">
                  <a:pos x="9" y="1"/>
                </a:cxn>
              </a:cxnLst>
              <a:rect l="0" t="0" r="r" b="b"/>
              <a:pathLst>
                <a:path w="12" h="12">
                  <a:moveTo>
                    <a:pt x="9" y="1"/>
                  </a:moveTo>
                  <a:cubicBezTo>
                    <a:pt x="8" y="0"/>
                    <a:pt x="5" y="0"/>
                    <a:pt x="4" y="1"/>
                  </a:cubicBezTo>
                  <a:cubicBezTo>
                    <a:pt x="3" y="1"/>
                    <a:pt x="2" y="3"/>
                    <a:pt x="2" y="3"/>
                  </a:cubicBezTo>
                  <a:cubicBezTo>
                    <a:pt x="1" y="4"/>
                    <a:pt x="0" y="5"/>
                    <a:pt x="0" y="6"/>
                  </a:cubicBezTo>
                  <a:cubicBezTo>
                    <a:pt x="0" y="7"/>
                    <a:pt x="1" y="9"/>
                    <a:pt x="2" y="10"/>
                  </a:cubicBezTo>
                  <a:cubicBezTo>
                    <a:pt x="3" y="11"/>
                    <a:pt x="5" y="12"/>
                    <a:pt x="6" y="12"/>
                  </a:cubicBezTo>
                  <a:cubicBezTo>
                    <a:pt x="7" y="12"/>
                    <a:pt x="8" y="9"/>
                    <a:pt x="9" y="9"/>
                  </a:cubicBezTo>
                  <a:cubicBezTo>
                    <a:pt x="9" y="8"/>
                    <a:pt x="11" y="7"/>
                    <a:pt x="12" y="7"/>
                  </a:cubicBezTo>
                  <a:cubicBezTo>
                    <a:pt x="12" y="6"/>
                    <a:pt x="12" y="4"/>
                    <a:pt x="11" y="3"/>
                  </a:cubicBezTo>
                  <a:cubicBezTo>
                    <a:pt x="11" y="2"/>
                    <a:pt x="10" y="1"/>
                    <a:pt x="9"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1566863" y="1303338"/>
              <a:ext cx="19050" cy="17463"/>
            </a:xfrm>
            <a:custGeom>
              <a:avLst/>
              <a:gdLst/>
              <a:ahLst/>
              <a:cxnLst>
                <a:cxn ang="0">
                  <a:pos x="6" y="8"/>
                </a:cxn>
                <a:cxn ang="0">
                  <a:pos x="2" y="8"/>
                </a:cxn>
                <a:cxn ang="0">
                  <a:pos x="0" y="6"/>
                </a:cxn>
                <a:cxn ang="0">
                  <a:pos x="1" y="1"/>
                </a:cxn>
                <a:cxn ang="0">
                  <a:pos x="6" y="0"/>
                </a:cxn>
                <a:cxn ang="0">
                  <a:pos x="9" y="3"/>
                </a:cxn>
                <a:cxn ang="0">
                  <a:pos x="6" y="8"/>
                </a:cxn>
              </a:cxnLst>
              <a:rect l="0" t="0" r="r" b="b"/>
              <a:pathLst>
                <a:path w="10" h="9">
                  <a:moveTo>
                    <a:pt x="6" y="8"/>
                  </a:moveTo>
                  <a:cubicBezTo>
                    <a:pt x="5" y="9"/>
                    <a:pt x="3" y="9"/>
                    <a:pt x="2" y="8"/>
                  </a:cubicBezTo>
                  <a:cubicBezTo>
                    <a:pt x="1" y="8"/>
                    <a:pt x="0" y="7"/>
                    <a:pt x="0" y="6"/>
                  </a:cubicBezTo>
                  <a:cubicBezTo>
                    <a:pt x="0" y="5"/>
                    <a:pt x="0" y="2"/>
                    <a:pt x="1" y="1"/>
                  </a:cubicBezTo>
                  <a:cubicBezTo>
                    <a:pt x="2" y="0"/>
                    <a:pt x="5" y="0"/>
                    <a:pt x="6" y="0"/>
                  </a:cubicBezTo>
                  <a:cubicBezTo>
                    <a:pt x="7" y="0"/>
                    <a:pt x="9" y="2"/>
                    <a:pt x="9" y="3"/>
                  </a:cubicBezTo>
                  <a:cubicBezTo>
                    <a:pt x="10" y="4"/>
                    <a:pt x="8" y="7"/>
                    <a:pt x="6"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1533526" y="1284288"/>
              <a:ext cx="33338" cy="15875"/>
            </a:xfrm>
            <a:custGeom>
              <a:avLst/>
              <a:gdLst/>
              <a:ahLst/>
              <a:cxnLst>
                <a:cxn ang="0">
                  <a:pos x="9" y="8"/>
                </a:cxn>
                <a:cxn ang="0">
                  <a:pos x="5" y="9"/>
                </a:cxn>
                <a:cxn ang="0">
                  <a:pos x="1" y="8"/>
                </a:cxn>
                <a:cxn ang="0">
                  <a:pos x="1" y="4"/>
                </a:cxn>
                <a:cxn ang="0">
                  <a:pos x="5" y="1"/>
                </a:cxn>
                <a:cxn ang="0">
                  <a:pos x="12" y="2"/>
                </a:cxn>
                <a:cxn ang="0">
                  <a:pos x="18" y="3"/>
                </a:cxn>
                <a:cxn ang="0">
                  <a:pos x="17" y="5"/>
                </a:cxn>
                <a:cxn ang="0">
                  <a:pos x="13" y="8"/>
                </a:cxn>
                <a:cxn ang="0">
                  <a:pos x="9" y="8"/>
                </a:cxn>
              </a:cxnLst>
              <a:rect l="0" t="0" r="r" b="b"/>
              <a:pathLst>
                <a:path w="18" h="9">
                  <a:moveTo>
                    <a:pt x="9" y="8"/>
                  </a:moveTo>
                  <a:cubicBezTo>
                    <a:pt x="8" y="8"/>
                    <a:pt x="6" y="9"/>
                    <a:pt x="5" y="9"/>
                  </a:cubicBezTo>
                  <a:cubicBezTo>
                    <a:pt x="4" y="9"/>
                    <a:pt x="2" y="9"/>
                    <a:pt x="1" y="8"/>
                  </a:cubicBezTo>
                  <a:cubicBezTo>
                    <a:pt x="0" y="7"/>
                    <a:pt x="1" y="5"/>
                    <a:pt x="1" y="4"/>
                  </a:cubicBezTo>
                  <a:cubicBezTo>
                    <a:pt x="2" y="3"/>
                    <a:pt x="4" y="2"/>
                    <a:pt x="5" y="1"/>
                  </a:cubicBezTo>
                  <a:cubicBezTo>
                    <a:pt x="6" y="0"/>
                    <a:pt x="10" y="1"/>
                    <a:pt x="12" y="2"/>
                  </a:cubicBezTo>
                  <a:cubicBezTo>
                    <a:pt x="14" y="2"/>
                    <a:pt x="17" y="2"/>
                    <a:pt x="18" y="3"/>
                  </a:cubicBezTo>
                  <a:cubicBezTo>
                    <a:pt x="18" y="4"/>
                    <a:pt x="17" y="5"/>
                    <a:pt x="17" y="5"/>
                  </a:cubicBezTo>
                  <a:cubicBezTo>
                    <a:pt x="16" y="6"/>
                    <a:pt x="14" y="7"/>
                    <a:pt x="13" y="8"/>
                  </a:cubicBezTo>
                  <a:cubicBezTo>
                    <a:pt x="12" y="8"/>
                    <a:pt x="10" y="8"/>
                    <a:pt x="9"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1120776" y="3519488"/>
              <a:ext cx="1077913" cy="1203325"/>
            </a:xfrm>
            <a:custGeom>
              <a:avLst/>
              <a:gdLst/>
              <a:ahLst/>
              <a:cxnLst>
                <a:cxn ang="0">
                  <a:pos x="351" y="61"/>
                </a:cxn>
                <a:cxn ang="0">
                  <a:pos x="375" y="40"/>
                </a:cxn>
                <a:cxn ang="0">
                  <a:pos x="384" y="20"/>
                </a:cxn>
                <a:cxn ang="0">
                  <a:pos x="371" y="18"/>
                </a:cxn>
                <a:cxn ang="0">
                  <a:pos x="388" y="4"/>
                </a:cxn>
                <a:cxn ang="0">
                  <a:pos x="414" y="16"/>
                </a:cxn>
                <a:cxn ang="0">
                  <a:pos x="426" y="8"/>
                </a:cxn>
                <a:cxn ang="0">
                  <a:pos x="440" y="21"/>
                </a:cxn>
                <a:cxn ang="0">
                  <a:pos x="462" y="29"/>
                </a:cxn>
                <a:cxn ang="0">
                  <a:pos x="459" y="64"/>
                </a:cxn>
                <a:cxn ang="0">
                  <a:pos x="478" y="68"/>
                </a:cxn>
                <a:cxn ang="0">
                  <a:pos x="498" y="86"/>
                </a:cxn>
                <a:cxn ang="0">
                  <a:pos x="516" y="97"/>
                </a:cxn>
                <a:cxn ang="0">
                  <a:pos x="515" y="121"/>
                </a:cxn>
                <a:cxn ang="0">
                  <a:pos x="519" y="153"/>
                </a:cxn>
                <a:cxn ang="0">
                  <a:pos x="541" y="197"/>
                </a:cxn>
                <a:cxn ang="0">
                  <a:pos x="562" y="229"/>
                </a:cxn>
                <a:cxn ang="0">
                  <a:pos x="578" y="275"/>
                </a:cxn>
                <a:cxn ang="0">
                  <a:pos x="573" y="308"/>
                </a:cxn>
                <a:cxn ang="0">
                  <a:pos x="573" y="330"/>
                </a:cxn>
                <a:cxn ang="0">
                  <a:pos x="556" y="325"/>
                </a:cxn>
                <a:cxn ang="0">
                  <a:pos x="550" y="351"/>
                </a:cxn>
                <a:cxn ang="0">
                  <a:pos x="519" y="391"/>
                </a:cxn>
                <a:cxn ang="0">
                  <a:pos x="491" y="419"/>
                </a:cxn>
                <a:cxn ang="0">
                  <a:pos x="516" y="500"/>
                </a:cxn>
                <a:cxn ang="0">
                  <a:pos x="510" y="557"/>
                </a:cxn>
                <a:cxn ang="0">
                  <a:pos x="513" y="599"/>
                </a:cxn>
                <a:cxn ang="0">
                  <a:pos x="478" y="623"/>
                </a:cxn>
                <a:cxn ang="0">
                  <a:pos x="412" y="643"/>
                </a:cxn>
                <a:cxn ang="0">
                  <a:pos x="336" y="620"/>
                </a:cxn>
                <a:cxn ang="0">
                  <a:pos x="265" y="610"/>
                </a:cxn>
                <a:cxn ang="0">
                  <a:pos x="247" y="607"/>
                </a:cxn>
                <a:cxn ang="0">
                  <a:pos x="220" y="587"/>
                </a:cxn>
                <a:cxn ang="0">
                  <a:pos x="188" y="587"/>
                </a:cxn>
                <a:cxn ang="0">
                  <a:pos x="203" y="614"/>
                </a:cxn>
                <a:cxn ang="0">
                  <a:pos x="202" y="626"/>
                </a:cxn>
                <a:cxn ang="0">
                  <a:pos x="154" y="634"/>
                </a:cxn>
                <a:cxn ang="0">
                  <a:pos x="92" y="646"/>
                </a:cxn>
                <a:cxn ang="0">
                  <a:pos x="45" y="643"/>
                </a:cxn>
                <a:cxn ang="0">
                  <a:pos x="25" y="630"/>
                </a:cxn>
                <a:cxn ang="0">
                  <a:pos x="7" y="582"/>
                </a:cxn>
                <a:cxn ang="0">
                  <a:pos x="19" y="505"/>
                </a:cxn>
                <a:cxn ang="0">
                  <a:pos x="51" y="415"/>
                </a:cxn>
                <a:cxn ang="0">
                  <a:pos x="66" y="339"/>
                </a:cxn>
                <a:cxn ang="0">
                  <a:pos x="99" y="295"/>
                </a:cxn>
                <a:cxn ang="0">
                  <a:pos x="136" y="253"/>
                </a:cxn>
                <a:cxn ang="0">
                  <a:pos x="176" y="201"/>
                </a:cxn>
                <a:cxn ang="0">
                  <a:pos x="191" y="155"/>
                </a:cxn>
                <a:cxn ang="0">
                  <a:pos x="207" y="116"/>
                </a:cxn>
                <a:cxn ang="0">
                  <a:pos x="208" y="100"/>
                </a:cxn>
                <a:cxn ang="0">
                  <a:pos x="199" y="56"/>
                </a:cxn>
                <a:cxn ang="0">
                  <a:pos x="232" y="74"/>
                </a:cxn>
                <a:cxn ang="0">
                  <a:pos x="241" y="45"/>
                </a:cxn>
                <a:cxn ang="0">
                  <a:pos x="266" y="76"/>
                </a:cxn>
                <a:cxn ang="0">
                  <a:pos x="284" y="91"/>
                </a:cxn>
                <a:cxn ang="0">
                  <a:pos x="267" y="106"/>
                </a:cxn>
                <a:cxn ang="0">
                  <a:pos x="292" y="97"/>
                </a:cxn>
                <a:cxn ang="0">
                  <a:pos x="315" y="82"/>
                </a:cxn>
              </a:cxnLst>
              <a:rect l="0" t="0" r="r" b="b"/>
              <a:pathLst>
                <a:path w="587" h="656">
                  <a:moveTo>
                    <a:pt x="325" y="62"/>
                  </a:moveTo>
                  <a:cubicBezTo>
                    <a:pt x="325" y="62"/>
                    <a:pt x="325" y="62"/>
                    <a:pt x="325" y="62"/>
                  </a:cubicBezTo>
                  <a:cubicBezTo>
                    <a:pt x="327" y="62"/>
                    <a:pt x="327" y="62"/>
                    <a:pt x="327" y="62"/>
                  </a:cubicBezTo>
                  <a:cubicBezTo>
                    <a:pt x="330" y="61"/>
                    <a:pt x="330" y="61"/>
                    <a:pt x="330" y="61"/>
                  </a:cubicBezTo>
                  <a:cubicBezTo>
                    <a:pt x="333" y="61"/>
                    <a:pt x="333" y="61"/>
                    <a:pt x="333" y="61"/>
                  </a:cubicBezTo>
                  <a:cubicBezTo>
                    <a:pt x="337" y="60"/>
                    <a:pt x="337" y="60"/>
                    <a:pt x="337" y="60"/>
                  </a:cubicBezTo>
                  <a:cubicBezTo>
                    <a:pt x="340" y="62"/>
                    <a:pt x="340" y="62"/>
                    <a:pt x="340" y="62"/>
                  </a:cubicBezTo>
                  <a:cubicBezTo>
                    <a:pt x="343" y="64"/>
                    <a:pt x="343" y="64"/>
                    <a:pt x="343" y="64"/>
                  </a:cubicBezTo>
                  <a:cubicBezTo>
                    <a:pt x="347" y="63"/>
                    <a:pt x="347" y="63"/>
                    <a:pt x="347" y="63"/>
                  </a:cubicBezTo>
                  <a:cubicBezTo>
                    <a:pt x="350" y="64"/>
                    <a:pt x="350" y="64"/>
                    <a:pt x="350" y="64"/>
                  </a:cubicBezTo>
                  <a:cubicBezTo>
                    <a:pt x="351" y="61"/>
                    <a:pt x="351" y="61"/>
                    <a:pt x="351" y="61"/>
                  </a:cubicBezTo>
                  <a:cubicBezTo>
                    <a:pt x="351" y="58"/>
                    <a:pt x="351" y="58"/>
                    <a:pt x="351" y="58"/>
                  </a:cubicBezTo>
                  <a:cubicBezTo>
                    <a:pt x="353" y="55"/>
                    <a:pt x="353" y="55"/>
                    <a:pt x="353" y="55"/>
                  </a:cubicBezTo>
                  <a:cubicBezTo>
                    <a:pt x="357" y="53"/>
                    <a:pt x="357" y="53"/>
                    <a:pt x="357" y="53"/>
                  </a:cubicBezTo>
                  <a:cubicBezTo>
                    <a:pt x="358" y="50"/>
                    <a:pt x="358" y="50"/>
                    <a:pt x="358" y="50"/>
                  </a:cubicBezTo>
                  <a:cubicBezTo>
                    <a:pt x="357" y="46"/>
                    <a:pt x="357" y="46"/>
                    <a:pt x="357" y="46"/>
                  </a:cubicBezTo>
                  <a:cubicBezTo>
                    <a:pt x="357" y="42"/>
                    <a:pt x="357" y="42"/>
                    <a:pt x="357" y="42"/>
                  </a:cubicBezTo>
                  <a:cubicBezTo>
                    <a:pt x="360" y="41"/>
                    <a:pt x="360" y="41"/>
                    <a:pt x="360" y="41"/>
                  </a:cubicBezTo>
                  <a:cubicBezTo>
                    <a:pt x="366" y="42"/>
                    <a:pt x="366" y="42"/>
                    <a:pt x="366" y="42"/>
                  </a:cubicBezTo>
                  <a:cubicBezTo>
                    <a:pt x="369" y="41"/>
                    <a:pt x="369" y="41"/>
                    <a:pt x="369" y="41"/>
                  </a:cubicBezTo>
                  <a:cubicBezTo>
                    <a:pt x="372" y="39"/>
                    <a:pt x="372" y="39"/>
                    <a:pt x="372" y="39"/>
                  </a:cubicBezTo>
                  <a:cubicBezTo>
                    <a:pt x="375" y="40"/>
                    <a:pt x="375" y="40"/>
                    <a:pt x="375" y="40"/>
                  </a:cubicBezTo>
                  <a:cubicBezTo>
                    <a:pt x="376" y="43"/>
                    <a:pt x="376" y="43"/>
                    <a:pt x="376" y="43"/>
                  </a:cubicBezTo>
                  <a:cubicBezTo>
                    <a:pt x="379" y="43"/>
                    <a:pt x="379" y="43"/>
                    <a:pt x="379" y="43"/>
                  </a:cubicBezTo>
                  <a:cubicBezTo>
                    <a:pt x="381" y="41"/>
                    <a:pt x="381" y="41"/>
                    <a:pt x="381" y="41"/>
                  </a:cubicBezTo>
                  <a:cubicBezTo>
                    <a:pt x="385" y="41"/>
                    <a:pt x="385" y="41"/>
                    <a:pt x="385" y="41"/>
                  </a:cubicBezTo>
                  <a:cubicBezTo>
                    <a:pt x="385" y="38"/>
                    <a:pt x="385" y="38"/>
                    <a:pt x="385" y="38"/>
                  </a:cubicBezTo>
                  <a:cubicBezTo>
                    <a:pt x="384" y="34"/>
                    <a:pt x="384" y="34"/>
                    <a:pt x="384" y="34"/>
                  </a:cubicBezTo>
                  <a:cubicBezTo>
                    <a:pt x="385" y="31"/>
                    <a:pt x="385" y="31"/>
                    <a:pt x="385" y="31"/>
                  </a:cubicBezTo>
                  <a:cubicBezTo>
                    <a:pt x="387" y="29"/>
                    <a:pt x="387" y="29"/>
                    <a:pt x="387" y="29"/>
                  </a:cubicBezTo>
                  <a:cubicBezTo>
                    <a:pt x="387" y="25"/>
                    <a:pt x="387" y="25"/>
                    <a:pt x="387" y="25"/>
                  </a:cubicBezTo>
                  <a:cubicBezTo>
                    <a:pt x="386" y="22"/>
                    <a:pt x="386" y="22"/>
                    <a:pt x="386" y="22"/>
                  </a:cubicBezTo>
                  <a:cubicBezTo>
                    <a:pt x="384" y="20"/>
                    <a:pt x="384" y="20"/>
                    <a:pt x="384" y="20"/>
                  </a:cubicBezTo>
                  <a:cubicBezTo>
                    <a:pt x="383" y="18"/>
                    <a:pt x="383" y="18"/>
                    <a:pt x="383" y="18"/>
                  </a:cubicBezTo>
                  <a:cubicBezTo>
                    <a:pt x="381" y="16"/>
                    <a:pt x="381" y="16"/>
                    <a:pt x="381" y="16"/>
                  </a:cubicBezTo>
                  <a:cubicBezTo>
                    <a:pt x="380" y="19"/>
                    <a:pt x="380" y="19"/>
                    <a:pt x="380" y="19"/>
                  </a:cubicBezTo>
                  <a:cubicBezTo>
                    <a:pt x="379" y="23"/>
                    <a:pt x="379" y="23"/>
                    <a:pt x="379" y="23"/>
                  </a:cubicBezTo>
                  <a:cubicBezTo>
                    <a:pt x="376" y="26"/>
                    <a:pt x="376" y="26"/>
                    <a:pt x="376" y="26"/>
                  </a:cubicBezTo>
                  <a:cubicBezTo>
                    <a:pt x="372" y="25"/>
                    <a:pt x="372" y="25"/>
                    <a:pt x="372" y="25"/>
                  </a:cubicBezTo>
                  <a:cubicBezTo>
                    <a:pt x="371" y="23"/>
                    <a:pt x="371" y="23"/>
                    <a:pt x="371" y="23"/>
                  </a:cubicBezTo>
                  <a:cubicBezTo>
                    <a:pt x="373" y="21"/>
                    <a:pt x="373" y="21"/>
                    <a:pt x="373" y="21"/>
                  </a:cubicBezTo>
                  <a:cubicBezTo>
                    <a:pt x="375" y="21"/>
                    <a:pt x="375" y="21"/>
                    <a:pt x="375" y="21"/>
                  </a:cubicBezTo>
                  <a:cubicBezTo>
                    <a:pt x="374" y="19"/>
                    <a:pt x="374" y="19"/>
                    <a:pt x="374" y="19"/>
                  </a:cubicBezTo>
                  <a:cubicBezTo>
                    <a:pt x="371" y="18"/>
                    <a:pt x="371" y="18"/>
                    <a:pt x="371" y="18"/>
                  </a:cubicBezTo>
                  <a:cubicBezTo>
                    <a:pt x="368" y="18"/>
                    <a:pt x="368" y="18"/>
                    <a:pt x="368" y="18"/>
                  </a:cubicBezTo>
                  <a:cubicBezTo>
                    <a:pt x="366" y="17"/>
                    <a:pt x="366" y="17"/>
                    <a:pt x="366" y="17"/>
                  </a:cubicBezTo>
                  <a:cubicBezTo>
                    <a:pt x="367" y="14"/>
                    <a:pt x="367" y="14"/>
                    <a:pt x="367" y="14"/>
                  </a:cubicBezTo>
                  <a:cubicBezTo>
                    <a:pt x="366" y="11"/>
                    <a:pt x="366" y="11"/>
                    <a:pt x="366" y="11"/>
                  </a:cubicBezTo>
                  <a:cubicBezTo>
                    <a:pt x="368" y="8"/>
                    <a:pt x="368" y="8"/>
                    <a:pt x="368" y="8"/>
                  </a:cubicBezTo>
                  <a:cubicBezTo>
                    <a:pt x="371" y="8"/>
                    <a:pt x="371" y="8"/>
                    <a:pt x="371" y="8"/>
                  </a:cubicBezTo>
                  <a:cubicBezTo>
                    <a:pt x="374" y="6"/>
                    <a:pt x="374" y="6"/>
                    <a:pt x="374" y="6"/>
                  </a:cubicBezTo>
                  <a:cubicBezTo>
                    <a:pt x="379" y="6"/>
                    <a:pt x="379" y="6"/>
                    <a:pt x="379" y="6"/>
                  </a:cubicBezTo>
                  <a:cubicBezTo>
                    <a:pt x="382" y="4"/>
                    <a:pt x="382" y="4"/>
                    <a:pt x="382" y="4"/>
                  </a:cubicBezTo>
                  <a:cubicBezTo>
                    <a:pt x="385" y="1"/>
                    <a:pt x="385" y="1"/>
                    <a:pt x="385" y="1"/>
                  </a:cubicBezTo>
                  <a:cubicBezTo>
                    <a:pt x="388" y="4"/>
                    <a:pt x="388" y="4"/>
                    <a:pt x="388" y="4"/>
                  </a:cubicBezTo>
                  <a:cubicBezTo>
                    <a:pt x="391" y="4"/>
                    <a:pt x="391" y="4"/>
                    <a:pt x="391" y="4"/>
                  </a:cubicBezTo>
                  <a:cubicBezTo>
                    <a:pt x="393" y="7"/>
                    <a:pt x="393" y="7"/>
                    <a:pt x="393" y="7"/>
                  </a:cubicBezTo>
                  <a:cubicBezTo>
                    <a:pt x="395" y="8"/>
                    <a:pt x="395" y="8"/>
                    <a:pt x="395" y="8"/>
                  </a:cubicBezTo>
                  <a:cubicBezTo>
                    <a:pt x="397" y="5"/>
                    <a:pt x="397" y="5"/>
                    <a:pt x="397" y="5"/>
                  </a:cubicBezTo>
                  <a:cubicBezTo>
                    <a:pt x="398" y="2"/>
                    <a:pt x="398" y="2"/>
                    <a:pt x="398" y="2"/>
                  </a:cubicBezTo>
                  <a:cubicBezTo>
                    <a:pt x="400" y="2"/>
                    <a:pt x="400" y="2"/>
                    <a:pt x="400" y="2"/>
                  </a:cubicBezTo>
                  <a:cubicBezTo>
                    <a:pt x="402" y="5"/>
                    <a:pt x="402" y="5"/>
                    <a:pt x="402" y="5"/>
                  </a:cubicBezTo>
                  <a:cubicBezTo>
                    <a:pt x="405" y="8"/>
                    <a:pt x="405" y="8"/>
                    <a:pt x="405" y="8"/>
                  </a:cubicBezTo>
                  <a:cubicBezTo>
                    <a:pt x="409" y="9"/>
                    <a:pt x="409" y="9"/>
                    <a:pt x="409" y="9"/>
                  </a:cubicBezTo>
                  <a:cubicBezTo>
                    <a:pt x="411" y="13"/>
                    <a:pt x="411" y="13"/>
                    <a:pt x="411" y="13"/>
                  </a:cubicBezTo>
                  <a:cubicBezTo>
                    <a:pt x="414" y="16"/>
                    <a:pt x="414" y="16"/>
                    <a:pt x="414" y="16"/>
                  </a:cubicBezTo>
                  <a:cubicBezTo>
                    <a:pt x="415" y="14"/>
                    <a:pt x="415" y="14"/>
                    <a:pt x="415" y="14"/>
                  </a:cubicBezTo>
                  <a:cubicBezTo>
                    <a:pt x="415" y="11"/>
                    <a:pt x="415" y="11"/>
                    <a:pt x="415" y="11"/>
                  </a:cubicBezTo>
                  <a:cubicBezTo>
                    <a:pt x="414" y="8"/>
                    <a:pt x="414" y="8"/>
                    <a:pt x="414" y="8"/>
                  </a:cubicBezTo>
                  <a:cubicBezTo>
                    <a:pt x="413" y="5"/>
                    <a:pt x="413" y="5"/>
                    <a:pt x="413" y="5"/>
                  </a:cubicBezTo>
                  <a:cubicBezTo>
                    <a:pt x="416" y="2"/>
                    <a:pt x="416" y="2"/>
                    <a:pt x="416" y="2"/>
                  </a:cubicBezTo>
                  <a:cubicBezTo>
                    <a:pt x="420" y="3"/>
                    <a:pt x="420" y="3"/>
                    <a:pt x="420" y="3"/>
                  </a:cubicBezTo>
                  <a:cubicBezTo>
                    <a:pt x="423" y="3"/>
                    <a:pt x="423" y="3"/>
                    <a:pt x="423" y="3"/>
                  </a:cubicBezTo>
                  <a:cubicBezTo>
                    <a:pt x="425" y="0"/>
                    <a:pt x="425" y="0"/>
                    <a:pt x="425" y="0"/>
                  </a:cubicBezTo>
                  <a:cubicBezTo>
                    <a:pt x="428" y="0"/>
                    <a:pt x="428" y="0"/>
                    <a:pt x="428" y="0"/>
                  </a:cubicBezTo>
                  <a:cubicBezTo>
                    <a:pt x="429" y="3"/>
                    <a:pt x="429" y="3"/>
                    <a:pt x="429" y="3"/>
                  </a:cubicBezTo>
                  <a:cubicBezTo>
                    <a:pt x="426" y="8"/>
                    <a:pt x="426" y="8"/>
                    <a:pt x="426" y="8"/>
                  </a:cubicBezTo>
                  <a:cubicBezTo>
                    <a:pt x="425" y="11"/>
                    <a:pt x="425" y="11"/>
                    <a:pt x="425" y="11"/>
                  </a:cubicBezTo>
                  <a:cubicBezTo>
                    <a:pt x="425" y="21"/>
                    <a:pt x="425" y="21"/>
                    <a:pt x="425" y="21"/>
                  </a:cubicBezTo>
                  <a:cubicBezTo>
                    <a:pt x="426" y="27"/>
                    <a:pt x="426" y="27"/>
                    <a:pt x="426" y="27"/>
                  </a:cubicBezTo>
                  <a:cubicBezTo>
                    <a:pt x="428" y="30"/>
                    <a:pt x="428" y="30"/>
                    <a:pt x="428" y="30"/>
                  </a:cubicBezTo>
                  <a:cubicBezTo>
                    <a:pt x="433" y="30"/>
                    <a:pt x="433" y="30"/>
                    <a:pt x="433" y="30"/>
                  </a:cubicBezTo>
                  <a:cubicBezTo>
                    <a:pt x="435" y="28"/>
                    <a:pt x="435" y="28"/>
                    <a:pt x="435" y="28"/>
                  </a:cubicBezTo>
                  <a:cubicBezTo>
                    <a:pt x="435" y="25"/>
                    <a:pt x="435" y="25"/>
                    <a:pt x="435" y="25"/>
                  </a:cubicBezTo>
                  <a:cubicBezTo>
                    <a:pt x="434" y="22"/>
                    <a:pt x="434" y="22"/>
                    <a:pt x="434" y="22"/>
                  </a:cubicBezTo>
                  <a:cubicBezTo>
                    <a:pt x="435" y="19"/>
                    <a:pt x="435" y="19"/>
                    <a:pt x="435" y="19"/>
                  </a:cubicBezTo>
                  <a:cubicBezTo>
                    <a:pt x="438" y="18"/>
                    <a:pt x="438" y="18"/>
                    <a:pt x="438" y="18"/>
                  </a:cubicBezTo>
                  <a:cubicBezTo>
                    <a:pt x="440" y="21"/>
                    <a:pt x="440" y="21"/>
                    <a:pt x="440" y="21"/>
                  </a:cubicBezTo>
                  <a:cubicBezTo>
                    <a:pt x="441" y="24"/>
                    <a:pt x="441" y="24"/>
                    <a:pt x="441" y="24"/>
                  </a:cubicBezTo>
                  <a:cubicBezTo>
                    <a:pt x="444" y="28"/>
                    <a:pt x="444" y="28"/>
                    <a:pt x="444" y="28"/>
                  </a:cubicBezTo>
                  <a:cubicBezTo>
                    <a:pt x="446" y="33"/>
                    <a:pt x="446" y="33"/>
                    <a:pt x="446" y="33"/>
                  </a:cubicBezTo>
                  <a:cubicBezTo>
                    <a:pt x="448" y="32"/>
                    <a:pt x="448" y="32"/>
                    <a:pt x="448" y="32"/>
                  </a:cubicBezTo>
                  <a:cubicBezTo>
                    <a:pt x="449" y="29"/>
                    <a:pt x="449" y="29"/>
                    <a:pt x="449" y="29"/>
                  </a:cubicBezTo>
                  <a:cubicBezTo>
                    <a:pt x="450" y="27"/>
                    <a:pt x="450" y="27"/>
                    <a:pt x="450" y="27"/>
                  </a:cubicBezTo>
                  <a:cubicBezTo>
                    <a:pt x="451" y="24"/>
                    <a:pt x="451" y="24"/>
                    <a:pt x="451" y="24"/>
                  </a:cubicBezTo>
                  <a:cubicBezTo>
                    <a:pt x="453" y="21"/>
                    <a:pt x="453" y="21"/>
                    <a:pt x="453" y="21"/>
                  </a:cubicBezTo>
                  <a:cubicBezTo>
                    <a:pt x="456" y="23"/>
                    <a:pt x="456" y="23"/>
                    <a:pt x="456" y="23"/>
                  </a:cubicBezTo>
                  <a:cubicBezTo>
                    <a:pt x="458" y="26"/>
                    <a:pt x="458" y="26"/>
                    <a:pt x="458" y="26"/>
                  </a:cubicBezTo>
                  <a:cubicBezTo>
                    <a:pt x="462" y="29"/>
                    <a:pt x="462" y="29"/>
                    <a:pt x="462" y="29"/>
                  </a:cubicBezTo>
                  <a:cubicBezTo>
                    <a:pt x="463" y="33"/>
                    <a:pt x="463" y="33"/>
                    <a:pt x="463" y="33"/>
                  </a:cubicBezTo>
                  <a:cubicBezTo>
                    <a:pt x="462" y="35"/>
                    <a:pt x="462" y="35"/>
                    <a:pt x="462" y="35"/>
                  </a:cubicBezTo>
                  <a:cubicBezTo>
                    <a:pt x="461" y="39"/>
                    <a:pt x="461" y="39"/>
                    <a:pt x="461" y="39"/>
                  </a:cubicBezTo>
                  <a:cubicBezTo>
                    <a:pt x="463" y="42"/>
                    <a:pt x="463" y="42"/>
                    <a:pt x="463" y="42"/>
                  </a:cubicBezTo>
                  <a:cubicBezTo>
                    <a:pt x="467" y="45"/>
                    <a:pt x="467" y="45"/>
                    <a:pt x="467" y="45"/>
                  </a:cubicBezTo>
                  <a:cubicBezTo>
                    <a:pt x="471" y="51"/>
                    <a:pt x="471" y="51"/>
                    <a:pt x="471" y="51"/>
                  </a:cubicBezTo>
                  <a:cubicBezTo>
                    <a:pt x="469" y="53"/>
                    <a:pt x="469" y="53"/>
                    <a:pt x="469" y="53"/>
                  </a:cubicBezTo>
                  <a:cubicBezTo>
                    <a:pt x="466" y="55"/>
                    <a:pt x="466" y="55"/>
                    <a:pt x="466" y="55"/>
                  </a:cubicBezTo>
                  <a:cubicBezTo>
                    <a:pt x="464" y="59"/>
                    <a:pt x="464" y="59"/>
                    <a:pt x="464" y="59"/>
                  </a:cubicBezTo>
                  <a:cubicBezTo>
                    <a:pt x="461" y="62"/>
                    <a:pt x="461" y="62"/>
                    <a:pt x="461" y="62"/>
                  </a:cubicBezTo>
                  <a:cubicBezTo>
                    <a:pt x="459" y="64"/>
                    <a:pt x="459" y="64"/>
                    <a:pt x="459" y="64"/>
                  </a:cubicBezTo>
                  <a:cubicBezTo>
                    <a:pt x="458" y="69"/>
                    <a:pt x="458" y="69"/>
                    <a:pt x="458" y="69"/>
                  </a:cubicBezTo>
                  <a:cubicBezTo>
                    <a:pt x="460" y="71"/>
                    <a:pt x="460" y="71"/>
                    <a:pt x="460" y="71"/>
                  </a:cubicBezTo>
                  <a:cubicBezTo>
                    <a:pt x="465" y="73"/>
                    <a:pt x="465" y="73"/>
                    <a:pt x="465" y="73"/>
                  </a:cubicBezTo>
                  <a:cubicBezTo>
                    <a:pt x="468" y="72"/>
                    <a:pt x="468" y="72"/>
                    <a:pt x="468" y="72"/>
                  </a:cubicBezTo>
                  <a:cubicBezTo>
                    <a:pt x="469" y="70"/>
                    <a:pt x="469" y="70"/>
                    <a:pt x="469" y="70"/>
                  </a:cubicBezTo>
                  <a:cubicBezTo>
                    <a:pt x="469" y="65"/>
                    <a:pt x="469" y="65"/>
                    <a:pt x="469" y="65"/>
                  </a:cubicBezTo>
                  <a:cubicBezTo>
                    <a:pt x="471" y="63"/>
                    <a:pt x="471" y="63"/>
                    <a:pt x="471" y="63"/>
                  </a:cubicBezTo>
                  <a:cubicBezTo>
                    <a:pt x="472" y="60"/>
                    <a:pt x="472" y="60"/>
                    <a:pt x="472" y="60"/>
                  </a:cubicBezTo>
                  <a:cubicBezTo>
                    <a:pt x="475" y="60"/>
                    <a:pt x="475" y="60"/>
                    <a:pt x="475" y="60"/>
                  </a:cubicBezTo>
                  <a:cubicBezTo>
                    <a:pt x="478" y="62"/>
                    <a:pt x="478" y="62"/>
                    <a:pt x="478" y="62"/>
                  </a:cubicBezTo>
                  <a:cubicBezTo>
                    <a:pt x="478" y="68"/>
                    <a:pt x="478" y="68"/>
                    <a:pt x="478" y="68"/>
                  </a:cubicBezTo>
                  <a:cubicBezTo>
                    <a:pt x="477" y="73"/>
                    <a:pt x="477" y="73"/>
                    <a:pt x="477" y="73"/>
                  </a:cubicBezTo>
                  <a:cubicBezTo>
                    <a:pt x="479" y="79"/>
                    <a:pt x="479" y="79"/>
                    <a:pt x="479" y="79"/>
                  </a:cubicBezTo>
                  <a:cubicBezTo>
                    <a:pt x="478" y="85"/>
                    <a:pt x="478" y="85"/>
                    <a:pt x="478" y="85"/>
                  </a:cubicBezTo>
                  <a:cubicBezTo>
                    <a:pt x="478" y="89"/>
                    <a:pt x="478" y="89"/>
                    <a:pt x="478" y="89"/>
                  </a:cubicBezTo>
                  <a:cubicBezTo>
                    <a:pt x="481" y="91"/>
                    <a:pt x="481" y="91"/>
                    <a:pt x="481" y="91"/>
                  </a:cubicBezTo>
                  <a:cubicBezTo>
                    <a:pt x="487" y="91"/>
                    <a:pt x="487" y="91"/>
                    <a:pt x="487" y="91"/>
                  </a:cubicBezTo>
                  <a:cubicBezTo>
                    <a:pt x="490" y="90"/>
                    <a:pt x="490" y="90"/>
                    <a:pt x="490" y="90"/>
                  </a:cubicBezTo>
                  <a:cubicBezTo>
                    <a:pt x="494" y="91"/>
                    <a:pt x="494" y="91"/>
                    <a:pt x="494" y="91"/>
                  </a:cubicBezTo>
                  <a:cubicBezTo>
                    <a:pt x="498" y="91"/>
                    <a:pt x="498" y="91"/>
                    <a:pt x="498" y="91"/>
                  </a:cubicBezTo>
                  <a:cubicBezTo>
                    <a:pt x="499" y="89"/>
                    <a:pt x="499" y="89"/>
                    <a:pt x="499" y="89"/>
                  </a:cubicBezTo>
                  <a:cubicBezTo>
                    <a:pt x="498" y="86"/>
                    <a:pt x="498" y="86"/>
                    <a:pt x="498" y="86"/>
                  </a:cubicBezTo>
                  <a:cubicBezTo>
                    <a:pt x="499" y="82"/>
                    <a:pt x="499" y="82"/>
                    <a:pt x="499" y="82"/>
                  </a:cubicBezTo>
                  <a:cubicBezTo>
                    <a:pt x="502" y="80"/>
                    <a:pt x="502" y="80"/>
                    <a:pt x="502" y="80"/>
                  </a:cubicBezTo>
                  <a:cubicBezTo>
                    <a:pt x="503" y="76"/>
                    <a:pt x="503" y="76"/>
                    <a:pt x="503" y="76"/>
                  </a:cubicBezTo>
                  <a:cubicBezTo>
                    <a:pt x="507" y="72"/>
                    <a:pt x="507" y="72"/>
                    <a:pt x="507" y="72"/>
                  </a:cubicBezTo>
                  <a:cubicBezTo>
                    <a:pt x="509" y="74"/>
                    <a:pt x="509" y="74"/>
                    <a:pt x="509" y="74"/>
                  </a:cubicBezTo>
                  <a:cubicBezTo>
                    <a:pt x="508" y="79"/>
                    <a:pt x="508" y="79"/>
                    <a:pt x="508" y="79"/>
                  </a:cubicBezTo>
                  <a:cubicBezTo>
                    <a:pt x="511" y="82"/>
                    <a:pt x="511" y="82"/>
                    <a:pt x="511" y="82"/>
                  </a:cubicBezTo>
                  <a:cubicBezTo>
                    <a:pt x="515" y="83"/>
                    <a:pt x="515" y="83"/>
                    <a:pt x="515" y="83"/>
                  </a:cubicBezTo>
                  <a:cubicBezTo>
                    <a:pt x="515" y="86"/>
                    <a:pt x="515" y="86"/>
                    <a:pt x="515" y="86"/>
                  </a:cubicBezTo>
                  <a:cubicBezTo>
                    <a:pt x="516" y="92"/>
                    <a:pt x="516" y="92"/>
                    <a:pt x="516" y="92"/>
                  </a:cubicBezTo>
                  <a:cubicBezTo>
                    <a:pt x="516" y="97"/>
                    <a:pt x="516" y="97"/>
                    <a:pt x="516" y="97"/>
                  </a:cubicBezTo>
                  <a:cubicBezTo>
                    <a:pt x="513" y="100"/>
                    <a:pt x="513" y="100"/>
                    <a:pt x="513" y="100"/>
                  </a:cubicBezTo>
                  <a:cubicBezTo>
                    <a:pt x="511" y="105"/>
                    <a:pt x="511" y="105"/>
                    <a:pt x="511" y="105"/>
                  </a:cubicBezTo>
                  <a:cubicBezTo>
                    <a:pt x="515" y="106"/>
                    <a:pt x="515" y="106"/>
                    <a:pt x="515" y="106"/>
                  </a:cubicBezTo>
                  <a:cubicBezTo>
                    <a:pt x="518" y="106"/>
                    <a:pt x="518" y="106"/>
                    <a:pt x="518" y="106"/>
                  </a:cubicBezTo>
                  <a:cubicBezTo>
                    <a:pt x="520" y="109"/>
                    <a:pt x="520" y="109"/>
                    <a:pt x="520" y="109"/>
                  </a:cubicBezTo>
                  <a:cubicBezTo>
                    <a:pt x="523" y="112"/>
                    <a:pt x="523" y="112"/>
                    <a:pt x="523" y="112"/>
                  </a:cubicBezTo>
                  <a:cubicBezTo>
                    <a:pt x="525" y="117"/>
                    <a:pt x="525" y="117"/>
                    <a:pt x="525" y="117"/>
                  </a:cubicBezTo>
                  <a:cubicBezTo>
                    <a:pt x="522" y="120"/>
                    <a:pt x="522" y="120"/>
                    <a:pt x="522" y="120"/>
                  </a:cubicBezTo>
                  <a:cubicBezTo>
                    <a:pt x="519" y="121"/>
                    <a:pt x="519" y="121"/>
                    <a:pt x="519" y="121"/>
                  </a:cubicBezTo>
                  <a:cubicBezTo>
                    <a:pt x="517" y="120"/>
                    <a:pt x="517" y="120"/>
                    <a:pt x="517" y="120"/>
                  </a:cubicBezTo>
                  <a:cubicBezTo>
                    <a:pt x="515" y="121"/>
                    <a:pt x="515" y="121"/>
                    <a:pt x="515" y="121"/>
                  </a:cubicBezTo>
                  <a:cubicBezTo>
                    <a:pt x="517" y="125"/>
                    <a:pt x="517" y="125"/>
                    <a:pt x="517" y="125"/>
                  </a:cubicBezTo>
                  <a:cubicBezTo>
                    <a:pt x="517" y="128"/>
                    <a:pt x="517" y="128"/>
                    <a:pt x="517" y="128"/>
                  </a:cubicBezTo>
                  <a:cubicBezTo>
                    <a:pt x="513" y="130"/>
                    <a:pt x="513" y="130"/>
                    <a:pt x="513" y="130"/>
                  </a:cubicBezTo>
                  <a:cubicBezTo>
                    <a:pt x="513" y="134"/>
                    <a:pt x="513" y="134"/>
                    <a:pt x="513" y="134"/>
                  </a:cubicBezTo>
                  <a:cubicBezTo>
                    <a:pt x="516" y="137"/>
                    <a:pt x="516" y="137"/>
                    <a:pt x="516" y="137"/>
                  </a:cubicBezTo>
                  <a:cubicBezTo>
                    <a:pt x="520" y="138"/>
                    <a:pt x="520" y="138"/>
                    <a:pt x="520" y="138"/>
                  </a:cubicBezTo>
                  <a:cubicBezTo>
                    <a:pt x="521" y="141"/>
                    <a:pt x="521" y="141"/>
                    <a:pt x="521" y="141"/>
                  </a:cubicBezTo>
                  <a:cubicBezTo>
                    <a:pt x="519" y="143"/>
                    <a:pt x="519" y="143"/>
                    <a:pt x="519" y="143"/>
                  </a:cubicBezTo>
                  <a:cubicBezTo>
                    <a:pt x="520" y="148"/>
                    <a:pt x="520" y="148"/>
                    <a:pt x="520" y="148"/>
                  </a:cubicBezTo>
                  <a:cubicBezTo>
                    <a:pt x="521" y="151"/>
                    <a:pt x="521" y="151"/>
                    <a:pt x="521" y="151"/>
                  </a:cubicBezTo>
                  <a:cubicBezTo>
                    <a:pt x="519" y="153"/>
                    <a:pt x="519" y="153"/>
                    <a:pt x="519" y="153"/>
                  </a:cubicBezTo>
                  <a:cubicBezTo>
                    <a:pt x="517" y="153"/>
                    <a:pt x="517" y="153"/>
                    <a:pt x="517" y="153"/>
                  </a:cubicBezTo>
                  <a:cubicBezTo>
                    <a:pt x="514" y="155"/>
                    <a:pt x="514" y="155"/>
                    <a:pt x="514" y="155"/>
                  </a:cubicBezTo>
                  <a:cubicBezTo>
                    <a:pt x="517" y="160"/>
                    <a:pt x="517" y="160"/>
                    <a:pt x="517" y="160"/>
                  </a:cubicBezTo>
                  <a:cubicBezTo>
                    <a:pt x="518" y="168"/>
                    <a:pt x="518" y="168"/>
                    <a:pt x="518" y="168"/>
                  </a:cubicBezTo>
                  <a:cubicBezTo>
                    <a:pt x="520" y="175"/>
                    <a:pt x="520" y="175"/>
                    <a:pt x="520" y="175"/>
                  </a:cubicBezTo>
                  <a:cubicBezTo>
                    <a:pt x="523" y="178"/>
                    <a:pt x="523" y="178"/>
                    <a:pt x="523" y="178"/>
                  </a:cubicBezTo>
                  <a:cubicBezTo>
                    <a:pt x="529" y="183"/>
                    <a:pt x="529" y="183"/>
                    <a:pt x="529" y="183"/>
                  </a:cubicBezTo>
                  <a:cubicBezTo>
                    <a:pt x="535" y="185"/>
                    <a:pt x="535" y="185"/>
                    <a:pt x="535" y="185"/>
                  </a:cubicBezTo>
                  <a:cubicBezTo>
                    <a:pt x="540" y="189"/>
                    <a:pt x="540" y="189"/>
                    <a:pt x="540" y="189"/>
                  </a:cubicBezTo>
                  <a:cubicBezTo>
                    <a:pt x="542" y="193"/>
                    <a:pt x="542" y="193"/>
                    <a:pt x="542" y="193"/>
                  </a:cubicBezTo>
                  <a:cubicBezTo>
                    <a:pt x="541" y="197"/>
                    <a:pt x="541" y="197"/>
                    <a:pt x="541" y="197"/>
                  </a:cubicBezTo>
                  <a:cubicBezTo>
                    <a:pt x="539" y="198"/>
                    <a:pt x="539" y="198"/>
                    <a:pt x="539" y="198"/>
                  </a:cubicBezTo>
                  <a:cubicBezTo>
                    <a:pt x="533" y="201"/>
                    <a:pt x="533" y="201"/>
                    <a:pt x="533" y="201"/>
                  </a:cubicBezTo>
                  <a:cubicBezTo>
                    <a:pt x="533" y="206"/>
                    <a:pt x="533" y="206"/>
                    <a:pt x="533" y="206"/>
                  </a:cubicBezTo>
                  <a:cubicBezTo>
                    <a:pt x="536" y="210"/>
                    <a:pt x="536" y="210"/>
                    <a:pt x="536" y="210"/>
                  </a:cubicBezTo>
                  <a:cubicBezTo>
                    <a:pt x="541" y="213"/>
                    <a:pt x="541" y="213"/>
                    <a:pt x="541" y="213"/>
                  </a:cubicBezTo>
                  <a:cubicBezTo>
                    <a:pt x="543" y="216"/>
                    <a:pt x="543" y="216"/>
                    <a:pt x="543" y="216"/>
                  </a:cubicBezTo>
                  <a:cubicBezTo>
                    <a:pt x="545" y="221"/>
                    <a:pt x="545" y="221"/>
                    <a:pt x="545" y="221"/>
                  </a:cubicBezTo>
                  <a:cubicBezTo>
                    <a:pt x="547" y="223"/>
                    <a:pt x="547" y="223"/>
                    <a:pt x="547" y="223"/>
                  </a:cubicBezTo>
                  <a:cubicBezTo>
                    <a:pt x="553" y="224"/>
                    <a:pt x="553" y="224"/>
                    <a:pt x="553" y="224"/>
                  </a:cubicBezTo>
                  <a:cubicBezTo>
                    <a:pt x="558" y="225"/>
                    <a:pt x="558" y="225"/>
                    <a:pt x="558" y="225"/>
                  </a:cubicBezTo>
                  <a:cubicBezTo>
                    <a:pt x="562" y="229"/>
                    <a:pt x="562" y="229"/>
                    <a:pt x="562" y="229"/>
                  </a:cubicBezTo>
                  <a:cubicBezTo>
                    <a:pt x="570" y="236"/>
                    <a:pt x="570" y="236"/>
                    <a:pt x="570" y="236"/>
                  </a:cubicBezTo>
                  <a:cubicBezTo>
                    <a:pt x="575" y="242"/>
                    <a:pt x="575" y="242"/>
                    <a:pt x="575" y="242"/>
                  </a:cubicBezTo>
                  <a:cubicBezTo>
                    <a:pt x="580" y="250"/>
                    <a:pt x="580" y="250"/>
                    <a:pt x="580" y="250"/>
                  </a:cubicBezTo>
                  <a:cubicBezTo>
                    <a:pt x="580" y="255"/>
                    <a:pt x="580" y="255"/>
                    <a:pt x="580" y="255"/>
                  </a:cubicBezTo>
                  <a:cubicBezTo>
                    <a:pt x="579" y="257"/>
                    <a:pt x="579" y="257"/>
                    <a:pt x="579" y="257"/>
                  </a:cubicBezTo>
                  <a:cubicBezTo>
                    <a:pt x="576" y="257"/>
                    <a:pt x="576" y="257"/>
                    <a:pt x="576" y="257"/>
                  </a:cubicBezTo>
                  <a:cubicBezTo>
                    <a:pt x="574" y="261"/>
                    <a:pt x="574" y="261"/>
                    <a:pt x="574" y="261"/>
                  </a:cubicBezTo>
                  <a:cubicBezTo>
                    <a:pt x="576" y="264"/>
                    <a:pt x="576" y="264"/>
                    <a:pt x="576" y="264"/>
                  </a:cubicBezTo>
                  <a:cubicBezTo>
                    <a:pt x="580" y="267"/>
                    <a:pt x="580" y="267"/>
                    <a:pt x="580" y="267"/>
                  </a:cubicBezTo>
                  <a:cubicBezTo>
                    <a:pt x="581" y="272"/>
                    <a:pt x="581" y="272"/>
                    <a:pt x="581" y="272"/>
                  </a:cubicBezTo>
                  <a:cubicBezTo>
                    <a:pt x="578" y="275"/>
                    <a:pt x="578" y="275"/>
                    <a:pt x="578" y="275"/>
                  </a:cubicBezTo>
                  <a:cubicBezTo>
                    <a:pt x="575" y="279"/>
                    <a:pt x="575" y="279"/>
                    <a:pt x="575" y="279"/>
                  </a:cubicBezTo>
                  <a:cubicBezTo>
                    <a:pt x="575" y="282"/>
                    <a:pt x="575" y="282"/>
                    <a:pt x="575" y="282"/>
                  </a:cubicBezTo>
                  <a:cubicBezTo>
                    <a:pt x="577" y="283"/>
                    <a:pt x="577" y="283"/>
                    <a:pt x="577" y="283"/>
                  </a:cubicBezTo>
                  <a:cubicBezTo>
                    <a:pt x="579" y="284"/>
                    <a:pt x="579" y="284"/>
                    <a:pt x="579" y="284"/>
                  </a:cubicBezTo>
                  <a:cubicBezTo>
                    <a:pt x="578" y="289"/>
                    <a:pt x="578" y="289"/>
                    <a:pt x="578" y="289"/>
                  </a:cubicBezTo>
                  <a:cubicBezTo>
                    <a:pt x="579" y="293"/>
                    <a:pt x="579" y="293"/>
                    <a:pt x="579" y="293"/>
                  </a:cubicBezTo>
                  <a:cubicBezTo>
                    <a:pt x="577" y="297"/>
                    <a:pt x="577" y="297"/>
                    <a:pt x="577" y="297"/>
                  </a:cubicBezTo>
                  <a:cubicBezTo>
                    <a:pt x="573" y="298"/>
                    <a:pt x="573" y="298"/>
                    <a:pt x="573" y="298"/>
                  </a:cubicBezTo>
                  <a:cubicBezTo>
                    <a:pt x="572" y="300"/>
                    <a:pt x="572" y="300"/>
                    <a:pt x="572" y="300"/>
                  </a:cubicBezTo>
                  <a:cubicBezTo>
                    <a:pt x="573" y="304"/>
                    <a:pt x="573" y="304"/>
                    <a:pt x="573" y="304"/>
                  </a:cubicBezTo>
                  <a:cubicBezTo>
                    <a:pt x="573" y="308"/>
                    <a:pt x="573" y="308"/>
                    <a:pt x="573" y="308"/>
                  </a:cubicBezTo>
                  <a:cubicBezTo>
                    <a:pt x="577" y="309"/>
                    <a:pt x="577" y="309"/>
                    <a:pt x="577" y="309"/>
                  </a:cubicBezTo>
                  <a:cubicBezTo>
                    <a:pt x="578" y="308"/>
                    <a:pt x="578" y="308"/>
                    <a:pt x="578" y="308"/>
                  </a:cubicBezTo>
                  <a:cubicBezTo>
                    <a:pt x="581" y="308"/>
                    <a:pt x="581" y="308"/>
                    <a:pt x="581" y="308"/>
                  </a:cubicBezTo>
                  <a:cubicBezTo>
                    <a:pt x="583" y="312"/>
                    <a:pt x="583" y="312"/>
                    <a:pt x="583" y="312"/>
                  </a:cubicBezTo>
                  <a:cubicBezTo>
                    <a:pt x="584" y="317"/>
                    <a:pt x="584" y="317"/>
                    <a:pt x="584" y="317"/>
                  </a:cubicBezTo>
                  <a:cubicBezTo>
                    <a:pt x="587" y="321"/>
                    <a:pt x="587" y="321"/>
                    <a:pt x="587" y="321"/>
                  </a:cubicBezTo>
                  <a:cubicBezTo>
                    <a:pt x="586" y="324"/>
                    <a:pt x="586" y="324"/>
                    <a:pt x="586" y="324"/>
                  </a:cubicBezTo>
                  <a:cubicBezTo>
                    <a:pt x="582" y="325"/>
                    <a:pt x="582" y="325"/>
                    <a:pt x="582" y="325"/>
                  </a:cubicBezTo>
                  <a:cubicBezTo>
                    <a:pt x="578" y="330"/>
                    <a:pt x="578" y="330"/>
                    <a:pt x="578" y="330"/>
                  </a:cubicBezTo>
                  <a:cubicBezTo>
                    <a:pt x="574" y="331"/>
                    <a:pt x="574" y="331"/>
                    <a:pt x="574" y="331"/>
                  </a:cubicBezTo>
                  <a:cubicBezTo>
                    <a:pt x="573" y="330"/>
                    <a:pt x="573" y="330"/>
                    <a:pt x="573" y="330"/>
                  </a:cubicBezTo>
                  <a:cubicBezTo>
                    <a:pt x="573" y="326"/>
                    <a:pt x="573" y="326"/>
                    <a:pt x="573" y="326"/>
                  </a:cubicBezTo>
                  <a:cubicBezTo>
                    <a:pt x="574" y="323"/>
                    <a:pt x="574" y="323"/>
                    <a:pt x="574" y="323"/>
                  </a:cubicBezTo>
                  <a:cubicBezTo>
                    <a:pt x="573" y="321"/>
                    <a:pt x="573" y="321"/>
                    <a:pt x="573" y="321"/>
                  </a:cubicBezTo>
                  <a:cubicBezTo>
                    <a:pt x="571" y="319"/>
                    <a:pt x="571" y="319"/>
                    <a:pt x="571" y="319"/>
                  </a:cubicBezTo>
                  <a:cubicBezTo>
                    <a:pt x="568" y="319"/>
                    <a:pt x="568" y="319"/>
                    <a:pt x="568" y="319"/>
                  </a:cubicBezTo>
                  <a:cubicBezTo>
                    <a:pt x="566" y="321"/>
                    <a:pt x="566" y="321"/>
                    <a:pt x="566" y="321"/>
                  </a:cubicBezTo>
                  <a:cubicBezTo>
                    <a:pt x="566" y="325"/>
                    <a:pt x="566" y="325"/>
                    <a:pt x="566" y="325"/>
                  </a:cubicBezTo>
                  <a:cubicBezTo>
                    <a:pt x="565" y="328"/>
                    <a:pt x="565" y="328"/>
                    <a:pt x="565" y="328"/>
                  </a:cubicBezTo>
                  <a:cubicBezTo>
                    <a:pt x="561" y="330"/>
                    <a:pt x="561" y="330"/>
                    <a:pt x="561" y="330"/>
                  </a:cubicBezTo>
                  <a:cubicBezTo>
                    <a:pt x="558" y="328"/>
                    <a:pt x="558" y="328"/>
                    <a:pt x="558" y="328"/>
                  </a:cubicBezTo>
                  <a:cubicBezTo>
                    <a:pt x="556" y="325"/>
                    <a:pt x="556" y="325"/>
                    <a:pt x="556" y="325"/>
                  </a:cubicBezTo>
                  <a:cubicBezTo>
                    <a:pt x="553" y="323"/>
                    <a:pt x="553" y="323"/>
                    <a:pt x="553" y="323"/>
                  </a:cubicBezTo>
                  <a:cubicBezTo>
                    <a:pt x="550" y="321"/>
                    <a:pt x="550" y="321"/>
                    <a:pt x="550" y="321"/>
                  </a:cubicBezTo>
                  <a:cubicBezTo>
                    <a:pt x="547" y="320"/>
                    <a:pt x="547" y="320"/>
                    <a:pt x="547" y="320"/>
                  </a:cubicBezTo>
                  <a:cubicBezTo>
                    <a:pt x="543" y="323"/>
                    <a:pt x="543" y="323"/>
                    <a:pt x="543" y="323"/>
                  </a:cubicBezTo>
                  <a:cubicBezTo>
                    <a:pt x="542" y="327"/>
                    <a:pt x="542" y="327"/>
                    <a:pt x="542" y="327"/>
                  </a:cubicBezTo>
                  <a:cubicBezTo>
                    <a:pt x="542" y="333"/>
                    <a:pt x="542" y="333"/>
                    <a:pt x="542" y="333"/>
                  </a:cubicBezTo>
                  <a:cubicBezTo>
                    <a:pt x="544" y="336"/>
                    <a:pt x="544" y="336"/>
                    <a:pt x="544" y="336"/>
                  </a:cubicBezTo>
                  <a:cubicBezTo>
                    <a:pt x="549" y="341"/>
                    <a:pt x="549" y="341"/>
                    <a:pt x="549" y="341"/>
                  </a:cubicBezTo>
                  <a:cubicBezTo>
                    <a:pt x="553" y="344"/>
                    <a:pt x="553" y="344"/>
                    <a:pt x="553" y="344"/>
                  </a:cubicBezTo>
                  <a:cubicBezTo>
                    <a:pt x="552" y="347"/>
                    <a:pt x="552" y="347"/>
                    <a:pt x="552" y="347"/>
                  </a:cubicBezTo>
                  <a:cubicBezTo>
                    <a:pt x="550" y="351"/>
                    <a:pt x="550" y="351"/>
                    <a:pt x="550" y="351"/>
                  </a:cubicBezTo>
                  <a:cubicBezTo>
                    <a:pt x="551" y="360"/>
                    <a:pt x="551" y="360"/>
                    <a:pt x="551" y="360"/>
                  </a:cubicBezTo>
                  <a:cubicBezTo>
                    <a:pt x="550" y="368"/>
                    <a:pt x="550" y="368"/>
                    <a:pt x="550" y="368"/>
                  </a:cubicBezTo>
                  <a:cubicBezTo>
                    <a:pt x="546" y="371"/>
                    <a:pt x="546" y="371"/>
                    <a:pt x="546" y="371"/>
                  </a:cubicBezTo>
                  <a:cubicBezTo>
                    <a:pt x="540" y="372"/>
                    <a:pt x="540" y="372"/>
                    <a:pt x="540" y="372"/>
                  </a:cubicBezTo>
                  <a:cubicBezTo>
                    <a:pt x="536" y="373"/>
                    <a:pt x="536" y="373"/>
                    <a:pt x="536" y="373"/>
                  </a:cubicBezTo>
                  <a:cubicBezTo>
                    <a:pt x="535" y="375"/>
                    <a:pt x="535" y="375"/>
                    <a:pt x="535" y="375"/>
                  </a:cubicBezTo>
                  <a:cubicBezTo>
                    <a:pt x="537" y="379"/>
                    <a:pt x="537" y="379"/>
                    <a:pt x="537" y="379"/>
                  </a:cubicBezTo>
                  <a:cubicBezTo>
                    <a:pt x="530" y="383"/>
                    <a:pt x="530" y="383"/>
                    <a:pt x="530" y="383"/>
                  </a:cubicBezTo>
                  <a:cubicBezTo>
                    <a:pt x="526" y="384"/>
                    <a:pt x="526" y="384"/>
                    <a:pt x="526" y="384"/>
                  </a:cubicBezTo>
                  <a:cubicBezTo>
                    <a:pt x="524" y="390"/>
                    <a:pt x="524" y="390"/>
                    <a:pt x="524" y="390"/>
                  </a:cubicBezTo>
                  <a:cubicBezTo>
                    <a:pt x="519" y="391"/>
                    <a:pt x="519" y="391"/>
                    <a:pt x="519" y="391"/>
                  </a:cubicBezTo>
                  <a:cubicBezTo>
                    <a:pt x="516" y="389"/>
                    <a:pt x="516" y="389"/>
                    <a:pt x="516" y="389"/>
                  </a:cubicBezTo>
                  <a:cubicBezTo>
                    <a:pt x="512" y="386"/>
                    <a:pt x="512" y="386"/>
                    <a:pt x="512" y="386"/>
                  </a:cubicBezTo>
                  <a:cubicBezTo>
                    <a:pt x="507" y="386"/>
                    <a:pt x="507" y="386"/>
                    <a:pt x="507" y="386"/>
                  </a:cubicBezTo>
                  <a:cubicBezTo>
                    <a:pt x="502" y="386"/>
                    <a:pt x="502" y="386"/>
                    <a:pt x="502" y="386"/>
                  </a:cubicBezTo>
                  <a:cubicBezTo>
                    <a:pt x="499" y="387"/>
                    <a:pt x="499" y="387"/>
                    <a:pt x="499" y="387"/>
                  </a:cubicBezTo>
                  <a:cubicBezTo>
                    <a:pt x="498" y="390"/>
                    <a:pt x="498" y="390"/>
                    <a:pt x="498" y="390"/>
                  </a:cubicBezTo>
                  <a:cubicBezTo>
                    <a:pt x="499" y="397"/>
                    <a:pt x="499" y="397"/>
                    <a:pt x="499" y="397"/>
                  </a:cubicBezTo>
                  <a:cubicBezTo>
                    <a:pt x="494" y="404"/>
                    <a:pt x="494" y="404"/>
                    <a:pt x="494" y="404"/>
                  </a:cubicBezTo>
                  <a:cubicBezTo>
                    <a:pt x="490" y="408"/>
                    <a:pt x="490" y="408"/>
                    <a:pt x="490" y="408"/>
                  </a:cubicBezTo>
                  <a:cubicBezTo>
                    <a:pt x="489" y="413"/>
                    <a:pt x="489" y="413"/>
                    <a:pt x="489" y="413"/>
                  </a:cubicBezTo>
                  <a:cubicBezTo>
                    <a:pt x="491" y="419"/>
                    <a:pt x="491" y="419"/>
                    <a:pt x="491" y="419"/>
                  </a:cubicBezTo>
                  <a:cubicBezTo>
                    <a:pt x="494" y="424"/>
                    <a:pt x="494" y="424"/>
                    <a:pt x="494" y="424"/>
                  </a:cubicBezTo>
                  <a:cubicBezTo>
                    <a:pt x="499" y="430"/>
                    <a:pt x="499" y="430"/>
                    <a:pt x="499" y="430"/>
                  </a:cubicBezTo>
                  <a:cubicBezTo>
                    <a:pt x="503" y="438"/>
                    <a:pt x="503" y="438"/>
                    <a:pt x="503" y="438"/>
                  </a:cubicBezTo>
                  <a:cubicBezTo>
                    <a:pt x="506" y="453"/>
                    <a:pt x="506" y="453"/>
                    <a:pt x="506" y="453"/>
                  </a:cubicBezTo>
                  <a:cubicBezTo>
                    <a:pt x="509" y="464"/>
                    <a:pt x="509" y="464"/>
                    <a:pt x="509" y="464"/>
                  </a:cubicBezTo>
                  <a:cubicBezTo>
                    <a:pt x="513" y="481"/>
                    <a:pt x="513" y="481"/>
                    <a:pt x="513" y="481"/>
                  </a:cubicBezTo>
                  <a:cubicBezTo>
                    <a:pt x="515" y="486"/>
                    <a:pt x="515" y="486"/>
                    <a:pt x="515" y="486"/>
                  </a:cubicBezTo>
                  <a:cubicBezTo>
                    <a:pt x="517" y="489"/>
                    <a:pt x="517" y="489"/>
                    <a:pt x="517" y="489"/>
                  </a:cubicBezTo>
                  <a:cubicBezTo>
                    <a:pt x="519" y="493"/>
                    <a:pt x="519" y="493"/>
                    <a:pt x="519" y="493"/>
                  </a:cubicBezTo>
                  <a:cubicBezTo>
                    <a:pt x="517" y="497"/>
                    <a:pt x="517" y="497"/>
                    <a:pt x="517" y="497"/>
                  </a:cubicBezTo>
                  <a:cubicBezTo>
                    <a:pt x="516" y="500"/>
                    <a:pt x="516" y="500"/>
                    <a:pt x="516" y="500"/>
                  </a:cubicBezTo>
                  <a:cubicBezTo>
                    <a:pt x="518" y="502"/>
                    <a:pt x="518" y="502"/>
                    <a:pt x="518" y="502"/>
                  </a:cubicBezTo>
                  <a:cubicBezTo>
                    <a:pt x="519" y="505"/>
                    <a:pt x="519" y="505"/>
                    <a:pt x="519" y="505"/>
                  </a:cubicBezTo>
                  <a:cubicBezTo>
                    <a:pt x="516" y="510"/>
                    <a:pt x="516" y="510"/>
                    <a:pt x="516" y="510"/>
                  </a:cubicBezTo>
                  <a:cubicBezTo>
                    <a:pt x="514" y="520"/>
                    <a:pt x="514" y="520"/>
                    <a:pt x="514" y="520"/>
                  </a:cubicBezTo>
                  <a:cubicBezTo>
                    <a:pt x="513" y="527"/>
                    <a:pt x="513" y="527"/>
                    <a:pt x="513" y="527"/>
                  </a:cubicBezTo>
                  <a:cubicBezTo>
                    <a:pt x="511" y="532"/>
                    <a:pt x="511" y="532"/>
                    <a:pt x="511" y="532"/>
                  </a:cubicBezTo>
                  <a:cubicBezTo>
                    <a:pt x="506" y="536"/>
                    <a:pt x="506" y="536"/>
                    <a:pt x="506" y="536"/>
                  </a:cubicBezTo>
                  <a:cubicBezTo>
                    <a:pt x="507" y="539"/>
                    <a:pt x="507" y="539"/>
                    <a:pt x="507" y="539"/>
                  </a:cubicBezTo>
                  <a:cubicBezTo>
                    <a:pt x="510" y="544"/>
                    <a:pt x="510" y="544"/>
                    <a:pt x="510" y="544"/>
                  </a:cubicBezTo>
                  <a:cubicBezTo>
                    <a:pt x="511" y="553"/>
                    <a:pt x="511" y="553"/>
                    <a:pt x="511" y="553"/>
                  </a:cubicBezTo>
                  <a:cubicBezTo>
                    <a:pt x="510" y="557"/>
                    <a:pt x="510" y="557"/>
                    <a:pt x="510" y="557"/>
                  </a:cubicBezTo>
                  <a:cubicBezTo>
                    <a:pt x="507" y="562"/>
                    <a:pt x="507" y="562"/>
                    <a:pt x="507" y="562"/>
                  </a:cubicBezTo>
                  <a:cubicBezTo>
                    <a:pt x="508" y="564"/>
                    <a:pt x="508" y="564"/>
                    <a:pt x="508" y="564"/>
                  </a:cubicBezTo>
                  <a:cubicBezTo>
                    <a:pt x="512" y="570"/>
                    <a:pt x="512" y="570"/>
                    <a:pt x="512" y="570"/>
                  </a:cubicBezTo>
                  <a:cubicBezTo>
                    <a:pt x="514" y="573"/>
                    <a:pt x="514" y="573"/>
                    <a:pt x="514" y="573"/>
                  </a:cubicBezTo>
                  <a:cubicBezTo>
                    <a:pt x="512" y="577"/>
                    <a:pt x="512" y="577"/>
                    <a:pt x="512" y="577"/>
                  </a:cubicBezTo>
                  <a:cubicBezTo>
                    <a:pt x="506" y="580"/>
                    <a:pt x="506" y="580"/>
                    <a:pt x="506" y="580"/>
                  </a:cubicBezTo>
                  <a:cubicBezTo>
                    <a:pt x="503" y="583"/>
                    <a:pt x="503" y="583"/>
                    <a:pt x="503" y="583"/>
                  </a:cubicBezTo>
                  <a:cubicBezTo>
                    <a:pt x="503" y="586"/>
                    <a:pt x="503" y="586"/>
                    <a:pt x="503" y="586"/>
                  </a:cubicBezTo>
                  <a:cubicBezTo>
                    <a:pt x="507" y="589"/>
                    <a:pt x="507" y="589"/>
                    <a:pt x="507" y="589"/>
                  </a:cubicBezTo>
                  <a:cubicBezTo>
                    <a:pt x="511" y="593"/>
                    <a:pt x="511" y="593"/>
                    <a:pt x="511" y="593"/>
                  </a:cubicBezTo>
                  <a:cubicBezTo>
                    <a:pt x="513" y="599"/>
                    <a:pt x="513" y="599"/>
                    <a:pt x="513" y="599"/>
                  </a:cubicBezTo>
                  <a:cubicBezTo>
                    <a:pt x="515" y="608"/>
                    <a:pt x="515" y="608"/>
                    <a:pt x="515" y="608"/>
                  </a:cubicBezTo>
                  <a:cubicBezTo>
                    <a:pt x="516" y="613"/>
                    <a:pt x="516" y="613"/>
                    <a:pt x="516" y="613"/>
                  </a:cubicBezTo>
                  <a:cubicBezTo>
                    <a:pt x="509" y="619"/>
                    <a:pt x="509" y="619"/>
                    <a:pt x="509" y="619"/>
                  </a:cubicBezTo>
                  <a:cubicBezTo>
                    <a:pt x="505" y="623"/>
                    <a:pt x="505" y="623"/>
                    <a:pt x="505" y="623"/>
                  </a:cubicBezTo>
                  <a:cubicBezTo>
                    <a:pt x="501" y="624"/>
                    <a:pt x="501" y="624"/>
                    <a:pt x="501" y="624"/>
                  </a:cubicBezTo>
                  <a:cubicBezTo>
                    <a:pt x="497" y="620"/>
                    <a:pt x="497" y="620"/>
                    <a:pt x="497" y="620"/>
                  </a:cubicBezTo>
                  <a:cubicBezTo>
                    <a:pt x="495" y="615"/>
                    <a:pt x="495" y="615"/>
                    <a:pt x="495" y="615"/>
                  </a:cubicBezTo>
                  <a:cubicBezTo>
                    <a:pt x="489" y="615"/>
                    <a:pt x="489" y="615"/>
                    <a:pt x="489" y="615"/>
                  </a:cubicBezTo>
                  <a:cubicBezTo>
                    <a:pt x="484" y="615"/>
                    <a:pt x="484" y="615"/>
                    <a:pt x="484" y="615"/>
                  </a:cubicBezTo>
                  <a:cubicBezTo>
                    <a:pt x="482" y="620"/>
                    <a:pt x="482" y="620"/>
                    <a:pt x="482" y="620"/>
                  </a:cubicBezTo>
                  <a:cubicBezTo>
                    <a:pt x="478" y="623"/>
                    <a:pt x="478" y="623"/>
                    <a:pt x="478" y="623"/>
                  </a:cubicBezTo>
                  <a:cubicBezTo>
                    <a:pt x="473" y="621"/>
                    <a:pt x="473" y="621"/>
                    <a:pt x="473" y="621"/>
                  </a:cubicBezTo>
                  <a:cubicBezTo>
                    <a:pt x="470" y="620"/>
                    <a:pt x="470" y="620"/>
                    <a:pt x="470" y="620"/>
                  </a:cubicBezTo>
                  <a:cubicBezTo>
                    <a:pt x="461" y="619"/>
                    <a:pt x="461" y="619"/>
                    <a:pt x="461" y="619"/>
                  </a:cubicBezTo>
                  <a:cubicBezTo>
                    <a:pt x="455" y="619"/>
                    <a:pt x="455" y="619"/>
                    <a:pt x="455" y="619"/>
                  </a:cubicBezTo>
                  <a:cubicBezTo>
                    <a:pt x="452" y="622"/>
                    <a:pt x="452" y="622"/>
                    <a:pt x="452" y="622"/>
                  </a:cubicBezTo>
                  <a:cubicBezTo>
                    <a:pt x="448" y="630"/>
                    <a:pt x="448" y="630"/>
                    <a:pt x="448" y="630"/>
                  </a:cubicBezTo>
                  <a:cubicBezTo>
                    <a:pt x="437" y="636"/>
                    <a:pt x="437" y="636"/>
                    <a:pt x="437" y="636"/>
                  </a:cubicBezTo>
                  <a:cubicBezTo>
                    <a:pt x="426" y="637"/>
                    <a:pt x="426" y="637"/>
                    <a:pt x="426" y="637"/>
                  </a:cubicBezTo>
                  <a:cubicBezTo>
                    <a:pt x="420" y="636"/>
                    <a:pt x="420" y="636"/>
                    <a:pt x="420" y="636"/>
                  </a:cubicBezTo>
                  <a:cubicBezTo>
                    <a:pt x="416" y="638"/>
                    <a:pt x="416" y="638"/>
                    <a:pt x="416" y="638"/>
                  </a:cubicBezTo>
                  <a:cubicBezTo>
                    <a:pt x="412" y="643"/>
                    <a:pt x="412" y="643"/>
                    <a:pt x="412" y="643"/>
                  </a:cubicBezTo>
                  <a:cubicBezTo>
                    <a:pt x="408" y="647"/>
                    <a:pt x="408" y="647"/>
                    <a:pt x="408" y="647"/>
                  </a:cubicBezTo>
                  <a:cubicBezTo>
                    <a:pt x="404" y="652"/>
                    <a:pt x="404" y="652"/>
                    <a:pt x="404" y="652"/>
                  </a:cubicBezTo>
                  <a:cubicBezTo>
                    <a:pt x="404" y="656"/>
                    <a:pt x="404" y="656"/>
                    <a:pt x="404" y="656"/>
                  </a:cubicBezTo>
                  <a:cubicBezTo>
                    <a:pt x="401" y="656"/>
                    <a:pt x="399" y="656"/>
                    <a:pt x="398" y="656"/>
                  </a:cubicBezTo>
                  <a:cubicBezTo>
                    <a:pt x="396" y="655"/>
                    <a:pt x="391" y="653"/>
                    <a:pt x="389" y="652"/>
                  </a:cubicBezTo>
                  <a:cubicBezTo>
                    <a:pt x="387" y="650"/>
                    <a:pt x="384" y="647"/>
                    <a:pt x="382" y="645"/>
                  </a:cubicBezTo>
                  <a:cubicBezTo>
                    <a:pt x="381" y="643"/>
                    <a:pt x="379" y="640"/>
                    <a:pt x="378" y="638"/>
                  </a:cubicBezTo>
                  <a:cubicBezTo>
                    <a:pt x="376" y="636"/>
                    <a:pt x="372" y="633"/>
                    <a:pt x="370" y="631"/>
                  </a:cubicBezTo>
                  <a:cubicBezTo>
                    <a:pt x="367" y="629"/>
                    <a:pt x="358" y="627"/>
                    <a:pt x="354" y="626"/>
                  </a:cubicBezTo>
                  <a:cubicBezTo>
                    <a:pt x="352" y="625"/>
                    <a:pt x="348" y="622"/>
                    <a:pt x="346" y="621"/>
                  </a:cubicBezTo>
                  <a:cubicBezTo>
                    <a:pt x="344" y="620"/>
                    <a:pt x="338" y="620"/>
                    <a:pt x="336" y="620"/>
                  </a:cubicBezTo>
                  <a:cubicBezTo>
                    <a:pt x="334" y="620"/>
                    <a:pt x="329" y="620"/>
                    <a:pt x="327" y="620"/>
                  </a:cubicBezTo>
                  <a:cubicBezTo>
                    <a:pt x="325" y="620"/>
                    <a:pt x="323" y="618"/>
                    <a:pt x="321" y="617"/>
                  </a:cubicBezTo>
                  <a:cubicBezTo>
                    <a:pt x="319" y="617"/>
                    <a:pt x="314" y="617"/>
                    <a:pt x="312" y="616"/>
                  </a:cubicBezTo>
                  <a:cubicBezTo>
                    <a:pt x="309" y="615"/>
                    <a:pt x="303" y="612"/>
                    <a:pt x="300" y="612"/>
                  </a:cubicBezTo>
                  <a:cubicBezTo>
                    <a:pt x="299" y="611"/>
                    <a:pt x="296" y="611"/>
                    <a:pt x="294" y="611"/>
                  </a:cubicBezTo>
                  <a:cubicBezTo>
                    <a:pt x="293" y="612"/>
                    <a:pt x="291" y="613"/>
                    <a:pt x="290" y="614"/>
                  </a:cubicBezTo>
                  <a:cubicBezTo>
                    <a:pt x="287" y="615"/>
                    <a:pt x="282" y="618"/>
                    <a:pt x="280" y="620"/>
                  </a:cubicBezTo>
                  <a:cubicBezTo>
                    <a:pt x="278" y="620"/>
                    <a:pt x="276" y="622"/>
                    <a:pt x="274" y="621"/>
                  </a:cubicBezTo>
                  <a:cubicBezTo>
                    <a:pt x="273" y="621"/>
                    <a:pt x="272" y="621"/>
                    <a:pt x="271" y="620"/>
                  </a:cubicBezTo>
                  <a:cubicBezTo>
                    <a:pt x="270" y="619"/>
                    <a:pt x="268" y="617"/>
                    <a:pt x="267" y="616"/>
                  </a:cubicBezTo>
                  <a:cubicBezTo>
                    <a:pt x="266" y="615"/>
                    <a:pt x="265" y="612"/>
                    <a:pt x="265" y="610"/>
                  </a:cubicBezTo>
                  <a:cubicBezTo>
                    <a:pt x="265" y="609"/>
                    <a:pt x="267" y="607"/>
                    <a:pt x="267" y="606"/>
                  </a:cubicBezTo>
                  <a:cubicBezTo>
                    <a:pt x="266" y="604"/>
                    <a:pt x="264" y="603"/>
                    <a:pt x="263" y="602"/>
                  </a:cubicBezTo>
                  <a:cubicBezTo>
                    <a:pt x="262" y="601"/>
                    <a:pt x="260" y="601"/>
                    <a:pt x="259" y="600"/>
                  </a:cubicBezTo>
                  <a:cubicBezTo>
                    <a:pt x="258" y="600"/>
                    <a:pt x="258" y="597"/>
                    <a:pt x="257" y="596"/>
                  </a:cubicBezTo>
                  <a:cubicBezTo>
                    <a:pt x="256" y="596"/>
                    <a:pt x="253" y="595"/>
                    <a:pt x="252" y="596"/>
                  </a:cubicBezTo>
                  <a:cubicBezTo>
                    <a:pt x="251" y="596"/>
                    <a:pt x="250" y="598"/>
                    <a:pt x="250" y="599"/>
                  </a:cubicBezTo>
                  <a:cubicBezTo>
                    <a:pt x="250" y="601"/>
                    <a:pt x="252" y="602"/>
                    <a:pt x="253" y="603"/>
                  </a:cubicBezTo>
                  <a:cubicBezTo>
                    <a:pt x="254" y="604"/>
                    <a:pt x="256" y="606"/>
                    <a:pt x="257" y="607"/>
                  </a:cubicBezTo>
                  <a:cubicBezTo>
                    <a:pt x="257" y="609"/>
                    <a:pt x="256" y="612"/>
                    <a:pt x="255" y="613"/>
                  </a:cubicBezTo>
                  <a:cubicBezTo>
                    <a:pt x="254" y="613"/>
                    <a:pt x="251" y="612"/>
                    <a:pt x="250" y="611"/>
                  </a:cubicBezTo>
                  <a:cubicBezTo>
                    <a:pt x="249" y="610"/>
                    <a:pt x="247" y="608"/>
                    <a:pt x="247" y="607"/>
                  </a:cubicBezTo>
                  <a:cubicBezTo>
                    <a:pt x="246" y="606"/>
                    <a:pt x="247" y="604"/>
                    <a:pt x="246" y="603"/>
                  </a:cubicBezTo>
                  <a:cubicBezTo>
                    <a:pt x="245" y="602"/>
                    <a:pt x="242" y="602"/>
                    <a:pt x="241" y="601"/>
                  </a:cubicBezTo>
                  <a:cubicBezTo>
                    <a:pt x="240" y="600"/>
                    <a:pt x="239" y="596"/>
                    <a:pt x="238" y="595"/>
                  </a:cubicBezTo>
                  <a:cubicBezTo>
                    <a:pt x="238" y="594"/>
                    <a:pt x="239" y="592"/>
                    <a:pt x="239" y="591"/>
                  </a:cubicBezTo>
                  <a:cubicBezTo>
                    <a:pt x="239" y="590"/>
                    <a:pt x="240" y="588"/>
                    <a:pt x="239" y="587"/>
                  </a:cubicBezTo>
                  <a:cubicBezTo>
                    <a:pt x="238" y="586"/>
                    <a:pt x="236" y="586"/>
                    <a:pt x="235" y="586"/>
                  </a:cubicBezTo>
                  <a:cubicBezTo>
                    <a:pt x="234" y="586"/>
                    <a:pt x="232" y="585"/>
                    <a:pt x="231" y="584"/>
                  </a:cubicBezTo>
                  <a:cubicBezTo>
                    <a:pt x="230" y="583"/>
                    <a:pt x="230" y="581"/>
                    <a:pt x="229" y="580"/>
                  </a:cubicBezTo>
                  <a:cubicBezTo>
                    <a:pt x="228" y="579"/>
                    <a:pt x="226" y="577"/>
                    <a:pt x="225" y="578"/>
                  </a:cubicBezTo>
                  <a:cubicBezTo>
                    <a:pt x="224" y="578"/>
                    <a:pt x="224" y="582"/>
                    <a:pt x="223" y="584"/>
                  </a:cubicBezTo>
                  <a:cubicBezTo>
                    <a:pt x="223" y="585"/>
                    <a:pt x="221" y="587"/>
                    <a:pt x="220" y="587"/>
                  </a:cubicBezTo>
                  <a:cubicBezTo>
                    <a:pt x="220" y="587"/>
                    <a:pt x="219" y="586"/>
                    <a:pt x="219" y="585"/>
                  </a:cubicBezTo>
                  <a:cubicBezTo>
                    <a:pt x="219" y="584"/>
                    <a:pt x="220" y="583"/>
                    <a:pt x="220" y="582"/>
                  </a:cubicBezTo>
                  <a:cubicBezTo>
                    <a:pt x="220" y="581"/>
                    <a:pt x="219" y="579"/>
                    <a:pt x="218" y="578"/>
                  </a:cubicBezTo>
                  <a:cubicBezTo>
                    <a:pt x="217" y="577"/>
                    <a:pt x="215" y="575"/>
                    <a:pt x="213" y="575"/>
                  </a:cubicBezTo>
                  <a:cubicBezTo>
                    <a:pt x="212" y="574"/>
                    <a:pt x="208" y="574"/>
                    <a:pt x="207" y="575"/>
                  </a:cubicBezTo>
                  <a:cubicBezTo>
                    <a:pt x="206" y="575"/>
                    <a:pt x="206" y="576"/>
                    <a:pt x="206" y="577"/>
                  </a:cubicBezTo>
                  <a:cubicBezTo>
                    <a:pt x="206" y="578"/>
                    <a:pt x="208" y="580"/>
                    <a:pt x="209" y="580"/>
                  </a:cubicBezTo>
                  <a:cubicBezTo>
                    <a:pt x="209" y="580"/>
                    <a:pt x="208" y="583"/>
                    <a:pt x="207" y="584"/>
                  </a:cubicBezTo>
                  <a:cubicBezTo>
                    <a:pt x="206" y="585"/>
                    <a:pt x="203" y="584"/>
                    <a:pt x="201" y="584"/>
                  </a:cubicBezTo>
                  <a:cubicBezTo>
                    <a:pt x="200" y="584"/>
                    <a:pt x="196" y="583"/>
                    <a:pt x="195" y="584"/>
                  </a:cubicBezTo>
                  <a:cubicBezTo>
                    <a:pt x="193" y="584"/>
                    <a:pt x="190" y="586"/>
                    <a:pt x="188" y="587"/>
                  </a:cubicBezTo>
                  <a:cubicBezTo>
                    <a:pt x="187" y="588"/>
                    <a:pt x="186" y="591"/>
                    <a:pt x="186" y="592"/>
                  </a:cubicBezTo>
                  <a:cubicBezTo>
                    <a:pt x="186" y="593"/>
                    <a:pt x="187" y="596"/>
                    <a:pt x="186" y="598"/>
                  </a:cubicBezTo>
                  <a:cubicBezTo>
                    <a:pt x="185" y="599"/>
                    <a:pt x="182" y="600"/>
                    <a:pt x="181" y="601"/>
                  </a:cubicBezTo>
                  <a:cubicBezTo>
                    <a:pt x="180" y="601"/>
                    <a:pt x="178" y="601"/>
                    <a:pt x="178" y="602"/>
                  </a:cubicBezTo>
                  <a:cubicBezTo>
                    <a:pt x="176" y="603"/>
                    <a:pt x="175" y="607"/>
                    <a:pt x="175" y="609"/>
                  </a:cubicBezTo>
                  <a:cubicBezTo>
                    <a:pt x="175" y="610"/>
                    <a:pt x="177" y="613"/>
                    <a:pt x="177" y="614"/>
                  </a:cubicBezTo>
                  <a:cubicBezTo>
                    <a:pt x="178" y="615"/>
                    <a:pt x="179" y="618"/>
                    <a:pt x="180" y="618"/>
                  </a:cubicBezTo>
                  <a:cubicBezTo>
                    <a:pt x="182" y="620"/>
                    <a:pt x="187" y="620"/>
                    <a:pt x="189" y="620"/>
                  </a:cubicBezTo>
                  <a:cubicBezTo>
                    <a:pt x="191" y="620"/>
                    <a:pt x="194" y="620"/>
                    <a:pt x="195" y="619"/>
                  </a:cubicBezTo>
                  <a:cubicBezTo>
                    <a:pt x="196" y="618"/>
                    <a:pt x="196" y="615"/>
                    <a:pt x="197" y="615"/>
                  </a:cubicBezTo>
                  <a:cubicBezTo>
                    <a:pt x="198" y="614"/>
                    <a:pt x="201" y="614"/>
                    <a:pt x="203" y="614"/>
                  </a:cubicBezTo>
                  <a:cubicBezTo>
                    <a:pt x="204" y="614"/>
                    <a:pt x="207" y="613"/>
                    <a:pt x="208" y="613"/>
                  </a:cubicBezTo>
                  <a:cubicBezTo>
                    <a:pt x="210" y="612"/>
                    <a:pt x="214" y="612"/>
                    <a:pt x="215" y="613"/>
                  </a:cubicBezTo>
                  <a:cubicBezTo>
                    <a:pt x="217" y="613"/>
                    <a:pt x="219" y="615"/>
                    <a:pt x="220" y="616"/>
                  </a:cubicBezTo>
                  <a:cubicBezTo>
                    <a:pt x="221" y="617"/>
                    <a:pt x="221" y="619"/>
                    <a:pt x="221" y="620"/>
                  </a:cubicBezTo>
                  <a:cubicBezTo>
                    <a:pt x="220" y="621"/>
                    <a:pt x="217" y="622"/>
                    <a:pt x="216" y="623"/>
                  </a:cubicBezTo>
                  <a:cubicBezTo>
                    <a:pt x="216" y="624"/>
                    <a:pt x="217" y="626"/>
                    <a:pt x="216" y="627"/>
                  </a:cubicBezTo>
                  <a:cubicBezTo>
                    <a:pt x="216" y="628"/>
                    <a:pt x="214" y="631"/>
                    <a:pt x="213" y="632"/>
                  </a:cubicBezTo>
                  <a:cubicBezTo>
                    <a:pt x="212" y="633"/>
                    <a:pt x="209" y="636"/>
                    <a:pt x="208" y="636"/>
                  </a:cubicBezTo>
                  <a:cubicBezTo>
                    <a:pt x="207" y="636"/>
                    <a:pt x="206" y="634"/>
                    <a:pt x="206" y="633"/>
                  </a:cubicBezTo>
                  <a:cubicBezTo>
                    <a:pt x="205" y="632"/>
                    <a:pt x="205" y="628"/>
                    <a:pt x="204" y="627"/>
                  </a:cubicBezTo>
                  <a:cubicBezTo>
                    <a:pt x="204" y="627"/>
                    <a:pt x="202" y="626"/>
                    <a:pt x="202" y="626"/>
                  </a:cubicBezTo>
                  <a:cubicBezTo>
                    <a:pt x="200" y="625"/>
                    <a:pt x="197" y="626"/>
                    <a:pt x="195" y="627"/>
                  </a:cubicBezTo>
                  <a:cubicBezTo>
                    <a:pt x="194" y="627"/>
                    <a:pt x="193" y="629"/>
                    <a:pt x="193" y="630"/>
                  </a:cubicBezTo>
                  <a:cubicBezTo>
                    <a:pt x="192" y="631"/>
                    <a:pt x="190" y="631"/>
                    <a:pt x="189" y="632"/>
                  </a:cubicBezTo>
                  <a:cubicBezTo>
                    <a:pt x="189" y="633"/>
                    <a:pt x="188" y="635"/>
                    <a:pt x="188" y="636"/>
                  </a:cubicBezTo>
                  <a:cubicBezTo>
                    <a:pt x="188" y="637"/>
                    <a:pt x="191" y="637"/>
                    <a:pt x="191" y="639"/>
                  </a:cubicBezTo>
                  <a:cubicBezTo>
                    <a:pt x="192" y="640"/>
                    <a:pt x="189" y="642"/>
                    <a:pt x="188" y="643"/>
                  </a:cubicBezTo>
                  <a:cubicBezTo>
                    <a:pt x="187" y="644"/>
                    <a:pt x="183" y="645"/>
                    <a:pt x="182" y="645"/>
                  </a:cubicBezTo>
                  <a:cubicBezTo>
                    <a:pt x="180" y="645"/>
                    <a:pt x="177" y="643"/>
                    <a:pt x="175" y="643"/>
                  </a:cubicBezTo>
                  <a:cubicBezTo>
                    <a:pt x="172" y="642"/>
                    <a:pt x="166" y="644"/>
                    <a:pt x="163" y="644"/>
                  </a:cubicBezTo>
                  <a:cubicBezTo>
                    <a:pt x="161" y="643"/>
                    <a:pt x="158" y="642"/>
                    <a:pt x="156" y="640"/>
                  </a:cubicBezTo>
                  <a:cubicBezTo>
                    <a:pt x="155" y="639"/>
                    <a:pt x="154" y="636"/>
                    <a:pt x="154" y="634"/>
                  </a:cubicBezTo>
                  <a:cubicBezTo>
                    <a:pt x="153" y="633"/>
                    <a:pt x="152" y="631"/>
                    <a:pt x="151" y="630"/>
                  </a:cubicBezTo>
                  <a:cubicBezTo>
                    <a:pt x="150" y="629"/>
                    <a:pt x="148" y="630"/>
                    <a:pt x="147" y="629"/>
                  </a:cubicBezTo>
                  <a:cubicBezTo>
                    <a:pt x="145" y="629"/>
                    <a:pt x="142" y="628"/>
                    <a:pt x="141" y="628"/>
                  </a:cubicBezTo>
                  <a:cubicBezTo>
                    <a:pt x="139" y="628"/>
                    <a:pt x="135" y="628"/>
                    <a:pt x="133" y="629"/>
                  </a:cubicBezTo>
                  <a:cubicBezTo>
                    <a:pt x="132" y="629"/>
                    <a:pt x="130" y="630"/>
                    <a:pt x="129" y="631"/>
                  </a:cubicBezTo>
                  <a:cubicBezTo>
                    <a:pt x="127" y="632"/>
                    <a:pt x="124" y="635"/>
                    <a:pt x="122" y="635"/>
                  </a:cubicBezTo>
                  <a:cubicBezTo>
                    <a:pt x="121" y="636"/>
                    <a:pt x="117" y="635"/>
                    <a:pt x="115" y="636"/>
                  </a:cubicBezTo>
                  <a:cubicBezTo>
                    <a:pt x="114" y="636"/>
                    <a:pt x="114" y="639"/>
                    <a:pt x="113" y="640"/>
                  </a:cubicBezTo>
                  <a:cubicBezTo>
                    <a:pt x="113" y="641"/>
                    <a:pt x="111" y="643"/>
                    <a:pt x="110" y="644"/>
                  </a:cubicBezTo>
                  <a:cubicBezTo>
                    <a:pt x="108" y="645"/>
                    <a:pt x="105" y="645"/>
                    <a:pt x="103" y="645"/>
                  </a:cubicBezTo>
                  <a:cubicBezTo>
                    <a:pt x="100" y="646"/>
                    <a:pt x="94" y="646"/>
                    <a:pt x="92" y="646"/>
                  </a:cubicBezTo>
                  <a:cubicBezTo>
                    <a:pt x="90" y="646"/>
                    <a:pt x="87" y="647"/>
                    <a:pt x="86" y="647"/>
                  </a:cubicBezTo>
                  <a:cubicBezTo>
                    <a:pt x="84" y="647"/>
                    <a:pt x="80" y="648"/>
                    <a:pt x="79" y="647"/>
                  </a:cubicBezTo>
                  <a:cubicBezTo>
                    <a:pt x="78" y="646"/>
                    <a:pt x="77" y="644"/>
                    <a:pt x="77" y="643"/>
                  </a:cubicBezTo>
                  <a:cubicBezTo>
                    <a:pt x="77" y="642"/>
                    <a:pt x="77" y="639"/>
                    <a:pt x="77" y="638"/>
                  </a:cubicBezTo>
                  <a:cubicBezTo>
                    <a:pt x="77" y="637"/>
                    <a:pt x="77" y="635"/>
                    <a:pt x="76" y="634"/>
                  </a:cubicBezTo>
                  <a:cubicBezTo>
                    <a:pt x="75" y="633"/>
                    <a:pt x="72" y="634"/>
                    <a:pt x="71" y="634"/>
                  </a:cubicBezTo>
                  <a:cubicBezTo>
                    <a:pt x="69" y="634"/>
                    <a:pt x="65" y="633"/>
                    <a:pt x="64" y="633"/>
                  </a:cubicBezTo>
                  <a:cubicBezTo>
                    <a:pt x="63" y="633"/>
                    <a:pt x="61" y="634"/>
                    <a:pt x="60" y="634"/>
                  </a:cubicBezTo>
                  <a:cubicBezTo>
                    <a:pt x="59" y="635"/>
                    <a:pt x="59" y="638"/>
                    <a:pt x="58" y="639"/>
                  </a:cubicBezTo>
                  <a:cubicBezTo>
                    <a:pt x="57" y="640"/>
                    <a:pt x="55" y="641"/>
                    <a:pt x="54" y="641"/>
                  </a:cubicBezTo>
                  <a:cubicBezTo>
                    <a:pt x="51" y="642"/>
                    <a:pt x="47" y="642"/>
                    <a:pt x="45" y="643"/>
                  </a:cubicBezTo>
                  <a:cubicBezTo>
                    <a:pt x="43" y="644"/>
                    <a:pt x="39" y="646"/>
                    <a:pt x="37" y="647"/>
                  </a:cubicBezTo>
                  <a:cubicBezTo>
                    <a:pt x="35" y="647"/>
                    <a:pt x="32" y="648"/>
                    <a:pt x="31" y="648"/>
                  </a:cubicBezTo>
                  <a:cubicBezTo>
                    <a:pt x="29" y="647"/>
                    <a:pt x="27" y="646"/>
                    <a:pt x="26" y="645"/>
                  </a:cubicBezTo>
                  <a:cubicBezTo>
                    <a:pt x="25" y="644"/>
                    <a:pt x="24" y="642"/>
                    <a:pt x="23" y="641"/>
                  </a:cubicBezTo>
                  <a:cubicBezTo>
                    <a:pt x="23" y="640"/>
                    <a:pt x="23" y="638"/>
                    <a:pt x="23" y="637"/>
                  </a:cubicBezTo>
                  <a:cubicBezTo>
                    <a:pt x="24" y="636"/>
                    <a:pt x="26" y="636"/>
                    <a:pt x="26" y="636"/>
                  </a:cubicBezTo>
                  <a:cubicBezTo>
                    <a:pt x="27" y="636"/>
                    <a:pt x="29" y="636"/>
                    <a:pt x="30" y="635"/>
                  </a:cubicBezTo>
                  <a:cubicBezTo>
                    <a:pt x="30" y="635"/>
                    <a:pt x="32" y="635"/>
                    <a:pt x="32" y="634"/>
                  </a:cubicBezTo>
                  <a:cubicBezTo>
                    <a:pt x="33" y="634"/>
                    <a:pt x="33" y="632"/>
                    <a:pt x="33" y="632"/>
                  </a:cubicBezTo>
                  <a:cubicBezTo>
                    <a:pt x="32" y="631"/>
                    <a:pt x="30" y="631"/>
                    <a:pt x="29" y="631"/>
                  </a:cubicBezTo>
                  <a:cubicBezTo>
                    <a:pt x="28" y="630"/>
                    <a:pt x="26" y="630"/>
                    <a:pt x="25" y="630"/>
                  </a:cubicBezTo>
                  <a:cubicBezTo>
                    <a:pt x="24" y="631"/>
                    <a:pt x="22" y="632"/>
                    <a:pt x="21" y="632"/>
                  </a:cubicBezTo>
                  <a:cubicBezTo>
                    <a:pt x="19" y="633"/>
                    <a:pt x="16" y="632"/>
                    <a:pt x="15" y="632"/>
                  </a:cubicBezTo>
                  <a:cubicBezTo>
                    <a:pt x="15" y="631"/>
                    <a:pt x="14" y="631"/>
                    <a:pt x="13" y="630"/>
                  </a:cubicBezTo>
                  <a:cubicBezTo>
                    <a:pt x="13" y="629"/>
                    <a:pt x="13" y="627"/>
                    <a:pt x="13" y="626"/>
                  </a:cubicBezTo>
                  <a:cubicBezTo>
                    <a:pt x="13" y="624"/>
                    <a:pt x="13" y="621"/>
                    <a:pt x="12" y="619"/>
                  </a:cubicBezTo>
                  <a:cubicBezTo>
                    <a:pt x="11" y="617"/>
                    <a:pt x="7" y="615"/>
                    <a:pt x="5" y="613"/>
                  </a:cubicBezTo>
                  <a:cubicBezTo>
                    <a:pt x="4" y="612"/>
                    <a:pt x="1" y="608"/>
                    <a:pt x="1" y="605"/>
                  </a:cubicBezTo>
                  <a:cubicBezTo>
                    <a:pt x="0" y="603"/>
                    <a:pt x="1" y="598"/>
                    <a:pt x="1" y="596"/>
                  </a:cubicBezTo>
                  <a:cubicBezTo>
                    <a:pt x="2" y="595"/>
                    <a:pt x="3" y="593"/>
                    <a:pt x="4" y="592"/>
                  </a:cubicBezTo>
                  <a:cubicBezTo>
                    <a:pt x="5" y="590"/>
                    <a:pt x="8" y="588"/>
                    <a:pt x="8" y="587"/>
                  </a:cubicBezTo>
                  <a:cubicBezTo>
                    <a:pt x="9" y="586"/>
                    <a:pt x="8" y="583"/>
                    <a:pt x="7" y="582"/>
                  </a:cubicBezTo>
                  <a:cubicBezTo>
                    <a:pt x="7" y="580"/>
                    <a:pt x="6" y="576"/>
                    <a:pt x="6" y="575"/>
                  </a:cubicBezTo>
                  <a:cubicBezTo>
                    <a:pt x="6" y="573"/>
                    <a:pt x="5" y="569"/>
                    <a:pt x="5" y="567"/>
                  </a:cubicBezTo>
                  <a:cubicBezTo>
                    <a:pt x="6" y="564"/>
                    <a:pt x="8" y="561"/>
                    <a:pt x="9" y="559"/>
                  </a:cubicBezTo>
                  <a:cubicBezTo>
                    <a:pt x="10" y="557"/>
                    <a:pt x="12" y="555"/>
                    <a:pt x="12" y="554"/>
                  </a:cubicBezTo>
                  <a:cubicBezTo>
                    <a:pt x="13" y="552"/>
                    <a:pt x="11" y="548"/>
                    <a:pt x="11" y="546"/>
                  </a:cubicBezTo>
                  <a:cubicBezTo>
                    <a:pt x="11" y="544"/>
                    <a:pt x="13" y="541"/>
                    <a:pt x="13" y="539"/>
                  </a:cubicBezTo>
                  <a:cubicBezTo>
                    <a:pt x="14" y="536"/>
                    <a:pt x="16" y="531"/>
                    <a:pt x="17" y="529"/>
                  </a:cubicBezTo>
                  <a:cubicBezTo>
                    <a:pt x="18" y="527"/>
                    <a:pt x="20" y="524"/>
                    <a:pt x="21" y="522"/>
                  </a:cubicBezTo>
                  <a:cubicBezTo>
                    <a:pt x="22" y="521"/>
                    <a:pt x="24" y="518"/>
                    <a:pt x="25" y="516"/>
                  </a:cubicBezTo>
                  <a:cubicBezTo>
                    <a:pt x="25" y="514"/>
                    <a:pt x="23" y="511"/>
                    <a:pt x="23" y="510"/>
                  </a:cubicBezTo>
                  <a:cubicBezTo>
                    <a:pt x="22" y="508"/>
                    <a:pt x="19" y="506"/>
                    <a:pt x="19" y="505"/>
                  </a:cubicBezTo>
                  <a:cubicBezTo>
                    <a:pt x="18" y="503"/>
                    <a:pt x="17" y="499"/>
                    <a:pt x="17" y="497"/>
                  </a:cubicBezTo>
                  <a:cubicBezTo>
                    <a:pt x="17" y="492"/>
                    <a:pt x="17" y="483"/>
                    <a:pt x="18" y="479"/>
                  </a:cubicBezTo>
                  <a:cubicBezTo>
                    <a:pt x="18" y="477"/>
                    <a:pt x="20" y="472"/>
                    <a:pt x="21" y="469"/>
                  </a:cubicBezTo>
                  <a:cubicBezTo>
                    <a:pt x="22" y="468"/>
                    <a:pt x="23" y="465"/>
                    <a:pt x="24" y="463"/>
                  </a:cubicBezTo>
                  <a:cubicBezTo>
                    <a:pt x="24" y="461"/>
                    <a:pt x="27" y="458"/>
                    <a:pt x="28" y="456"/>
                  </a:cubicBezTo>
                  <a:cubicBezTo>
                    <a:pt x="29" y="453"/>
                    <a:pt x="32" y="448"/>
                    <a:pt x="34" y="445"/>
                  </a:cubicBezTo>
                  <a:cubicBezTo>
                    <a:pt x="35" y="443"/>
                    <a:pt x="38" y="439"/>
                    <a:pt x="39" y="437"/>
                  </a:cubicBezTo>
                  <a:cubicBezTo>
                    <a:pt x="40" y="435"/>
                    <a:pt x="40" y="432"/>
                    <a:pt x="40" y="430"/>
                  </a:cubicBezTo>
                  <a:cubicBezTo>
                    <a:pt x="41" y="429"/>
                    <a:pt x="41" y="425"/>
                    <a:pt x="42" y="423"/>
                  </a:cubicBezTo>
                  <a:cubicBezTo>
                    <a:pt x="42" y="422"/>
                    <a:pt x="44" y="419"/>
                    <a:pt x="46" y="418"/>
                  </a:cubicBezTo>
                  <a:cubicBezTo>
                    <a:pt x="47" y="417"/>
                    <a:pt x="50" y="416"/>
                    <a:pt x="51" y="415"/>
                  </a:cubicBezTo>
                  <a:cubicBezTo>
                    <a:pt x="52" y="415"/>
                    <a:pt x="53" y="414"/>
                    <a:pt x="53" y="413"/>
                  </a:cubicBezTo>
                  <a:cubicBezTo>
                    <a:pt x="54" y="412"/>
                    <a:pt x="53" y="409"/>
                    <a:pt x="52" y="408"/>
                  </a:cubicBezTo>
                  <a:cubicBezTo>
                    <a:pt x="52" y="406"/>
                    <a:pt x="51" y="404"/>
                    <a:pt x="51" y="403"/>
                  </a:cubicBezTo>
                  <a:cubicBezTo>
                    <a:pt x="51" y="402"/>
                    <a:pt x="50" y="399"/>
                    <a:pt x="51" y="398"/>
                  </a:cubicBezTo>
                  <a:cubicBezTo>
                    <a:pt x="51" y="395"/>
                    <a:pt x="54" y="391"/>
                    <a:pt x="55" y="388"/>
                  </a:cubicBezTo>
                  <a:cubicBezTo>
                    <a:pt x="56" y="386"/>
                    <a:pt x="57" y="382"/>
                    <a:pt x="58" y="380"/>
                  </a:cubicBezTo>
                  <a:cubicBezTo>
                    <a:pt x="59" y="378"/>
                    <a:pt x="61" y="374"/>
                    <a:pt x="62" y="371"/>
                  </a:cubicBezTo>
                  <a:cubicBezTo>
                    <a:pt x="63" y="369"/>
                    <a:pt x="65" y="363"/>
                    <a:pt x="66" y="360"/>
                  </a:cubicBezTo>
                  <a:cubicBezTo>
                    <a:pt x="67" y="358"/>
                    <a:pt x="67" y="354"/>
                    <a:pt x="67" y="352"/>
                  </a:cubicBezTo>
                  <a:cubicBezTo>
                    <a:pt x="67" y="351"/>
                    <a:pt x="66" y="347"/>
                    <a:pt x="66" y="345"/>
                  </a:cubicBezTo>
                  <a:cubicBezTo>
                    <a:pt x="66" y="344"/>
                    <a:pt x="66" y="341"/>
                    <a:pt x="66" y="339"/>
                  </a:cubicBezTo>
                  <a:cubicBezTo>
                    <a:pt x="66" y="338"/>
                    <a:pt x="66" y="336"/>
                    <a:pt x="67" y="335"/>
                  </a:cubicBezTo>
                  <a:cubicBezTo>
                    <a:pt x="68" y="334"/>
                    <a:pt x="70" y="334"/>
                    <a:pt x="70" y="333"/>
                  </a:cubicBezTo>
                  <a:cubicBezTo>
                    <a:pt x="71" y="332"/>
                    <a:pt x="73" y="330"/>
                    <a:pt x="74" y="328"/>
                  </a:cubicBezTo>
                  <a:cubicBezTo>
                    <a:pt x="74" y="327"/>
                    <a:pt x="73" y="323"/>
                    <a:pt x="74" y="321"/>
                  </a:cubicBezTo>
                  <a:cubicBezTo>
                    <a:pt x="74" y="320"/>
                    <a:pt x="75" y="318"/>
                    <a:pt x="76" y="318"/>
                  </a:cubicBezTo>
                  <a:cubicBezTo>
                    <a:pt x="77" y="317"/>
                    <a:pt x="79" y="317"/>
                    <a:pt x="80" y="316"/>
                  </a:cubicBezTo>
                  <a:cubicBezTo>
                    <a:pt x="82" y="316"/>
                    <a:pt x="87" y="315"/>
                    <a:pt x="89" y="313"/>
                  </a:cubicBezTo>
                  <a:cubicBezTo>
                    <a:pt x="90" y="313"/>
                    <a:pt x="91" y="311"/>
                    <a:pt x="92" y="310"/>
                  </a:cubicBezTo>
                  <a:cubicBezTo>
                    <a:pt x="93" y="309"/>
                    <a:pt x="94" y="308"/>
                    <a:pt x="94" y="308"/>
                  </a:cubicBezTo>
                  <a:cubicBezTo>
                    <a:pt x="95" y="306"/>
                    <a:pt x="96" y="304"/>
                    <a:pt x="96" y="302"/>
                  </a:cubicBezTo>
                  <a:cubicBezTo>
                    <a:pt x="97" y="301"/>
                    <a:pt x="98" y="297"/>
                    <a:pt x="99" y="295"/>
                  </a:cubicBezTo>
                  <a:cubicBezTo>
                    <a:pt x="100" y="294"/>
                    <a:pt x="101" y="292"/>
                    <a:pt x="102" y="291"/>
                  </a:cubicBezTo>
                  <a:cubicBezTo>
                    <a:pt x="103" y="291"/>
                    <a:pt x="105" y="291"/>
                    <a:pt x="105" y="290"/>
                  </a:cubicBezTo>
                  <a:cubicBezTo>
                    <a:pt x="107" y="290"/>
                    <a:pt x="111" y="288"/>
                    <a:pt x="112" y="287"/>
                  </a:cubicBezTo>
                  <a:cubicBezTo>
                    <a:pt x="113" y="286"/>
                    <a:pt x="114" y="284"/>
                    <a:pt x="115" y="283"/>
                  </a:cubicBezTo>
                  <a:cubicBezTo>
                    <a:pt x="115" y="283"/>
                    <a:pt x="117" y="282"/>
                    <a:pt x="118" y="282"/>
                  </a:cubicBezTo>
                  <a:cubicBezTo>
                    <a:pt x="120" y="282"/>
                    <a:pt x="123" y="282"/>
                    <a:pt x="124" y="281"/>
                  </a:cubicBezTo>
                  <a:cubicBezTo>
                    <a:pt x="125" y="281"/>
                    <a:pt x="126" y="280"/>
                    <a:pt x="127" y="279"/>
                  </a:cubicBezTo>
                  <a:cubicBezTo>
                    <a:pt x="127" y="277"/>
                    <a:pt x="127" y="274"/>
                    <a:pt x="127" y="272"/>
                  </a:cubicBezTo>
                  <a:cubicBezTo>
                    <a:pt x="127" y="270"/>
                    <a:pt x="127" y="267"/>
                    <a:pt x="127" y="266"/>
                  </a:cubicBezTo>
                  <a:cubicBezTo>
                    <a:pt x="128" y="264"/>
                    <a:pt x="130" y="261"/>
                    <a:pt x="131" y="260"/>
                  </a:cubicBezTo>
                  <a:cubicBezTo>
                    <a:pt x="132" y="258"/>
                    <a:pt x="135" y="254"/>
                    <a:pt x="136" y="253"/>
                  </a:cubicBezTo>
                  <a:cubicBezTo>
                    <a:pt x="137" y="251"/>
                    <a:pt x="139" y="247"/>
                    <a:pt x="140" y="245"/>
                  </a:cubicBezTo>
                  <a:cubicBezTo>
                    <a:pt x="141" y="244"/>
                    <a:pt x="143" y="242"/>
                    <a:pt x="144" y="241"/>
                  </a:cubicBezTo>
                  <a:cubicBezTo>
                    <a:pt x="145" y="240"/>
                    <a:pt x="148" y="239"/>
                    <a:pt x="149" y="238"/>
                  </a:cubicBezTo>
                  <a:cubicBezTo>
                    <a:pt x="150" y="237"/>
                    <a:pt x="152" y="236"/>
                    <a:pt x="153" y="235"/>
                  </a:cubicBezTo>
                  <a:cubicBezTo>
                    <a:pt x="153" y="234"/>
                    <a:pt x="155" y="234"/>
                    <a:pt x="155" y="233"/>
                  </a:cubicBezTo>
                  <a:cubicBezTo>
                    <a:pt x="157" y="232"/>
                    <a:pt x="157" y="232"/>
                    <a:pt x="157" y="232"/>
                  </a:cubicBezTo>
                  <a:cubicBezTo>
                    <a:pt x="162" y="226"/>
                    <a:pt x="162" y="226"/>
                    <a:pt x="162" y="226"/>
                  </a:cubicBezTo>
                  <a:cubicBezTo>
                    <a:pt x="169" y="219"/>
                    <a:pt x="169" y="219"/>
                    <a:pt x="169" y="219"/>
                  </a:cubicBezTo>
                  <a:cubicBezTo>
                    <a:pt x="169" y="213"/>
                    <a:pt x="169" y="213"/>
                    <a:pt x="169" y="213"/>
                  </a:cubicBezTo>
                  <a:cubicBezTo>
                    <a:pt x="171" y="206"/>
                    <a:pt x="171" y="206"/>
                    <a:pt x="171" y="206"/>
                  </a:cubicBezTo>
                  <a:cubicBezTo>
                    <a:pt x="176" y="201"/>
                    <a:pt x="176" y="201"/>
                    <a:pt x="176" y="201"/>
                  </a:cubicBezTo>
                  <a:cubicBezTo>
                    <a:pt x="180" y="198"/>
                    <a:pt x="180" y="198"/>
                    <a:pt x="180" y="198"/>
                  </a:cubicBezTo>
                  <a:cubicBezTo>
                    <a:pt x="182" y="192"/>
                    <a:pt x="182" y="192"/>
                    <a:pt x="182" y="192"/>
                  </a:cubicBezTo>
                  <a:cubicBezTo>
                    <a:pt x="181" y="187"/>
                    <a:pt x="181" y="187"/>
                    <a:pt x="181" y="187"/>
                  </a:cubicBezTo>
                  <a:cubicBezTo>
                    <a:pt x="182" y="182"/>
                    <a:pt x="182" y="182"/>
                    <a:pt x="182" y="182"/>
                  </a:cubicBezTo>
                  <a:cubicBezTo>
                    <a:pt x="183" y="177"/>
                    <a:pt x="183" y="177"/>
                    <a:pt x="183" y="177"/>
                  </a:cubicBezTo>
                  <a:cubicBezTo>
                    <a:pt x="185" y="169"/>
                    <a:pt x="185" y="169"/>
                    <a:pt x="185" y="169"/>
                  </a:cubicBezTo>
                  <a:cubicBezTo>
                    <a:pt x="190" y="166"/>
                    <a:pt x="190" y="166"/>
                    <a:pt x="190" y="166"/>
                  </a:cubicBezTo>
                  <a:cubicBezTo>
                    <a:pt x="190" y="163"/>
                    <a:pt x="190" y="163"/>
                    <a:pt x="190" y="163"/>
                  </a:cubicBezTo>
                  <a:cubicBezTo>
                    <a:pt x="187" y="161"/>
                    <a:pt x="187" y="161"/>
                    <a:pt x="187" y="161"/>
                  </a:cubicBezTo>
                  <a:cubicBezTo>
                    <a:pt x="187" y="157"/>
                    <a:pt x="187" y="157"/>
                    <a:pt x="187" y="157"/>
                  </a:cubicBezTo>
                  <a:cubicBezTo>
                    <a:pt x="191" y="155"/>
                    <a:pt x="191" y="155"/>
                    <a:pt x="191" y="155"/>
                  </a:cubicBezTo>
                  <a:cubicBezTo>
                    <a:pt x="194" y="151"/>
                    <a:pt x="194" y="151"/>
                    <a:pt x="194" y="151"/>
                  </a:cubicBezTo>
                  <a:cubicBezTo>
                    <a:pt x="198" y="149"/>
                    <a:pt x="198" y="149"/>
                    <a:pt x="198" y="149"/>
                  </a:cubicBezTo>
                  <a:cubicBezTo>
                    <a:pt x="204" y="146"/>
                    <a:pt x="204" y="146"/>
                    <a:pt x="204" y="146"/>
                  </a:cubicBezTo>
                  <a:cubicBezTo>
                    <a:pt x="206" y="142"/>
                    <a:pt x="206" y="142"/>
                    <a:pt x="206" y="142"/>
                  </a:cubicBezTo>
                  <a:cubicBezTo>
                    <a:pt x="205" y="137"/>
                    <a:pt x="205" y="137"/>
                    <a:pt x="205" y="137"/>
                  </a:cubicBezTo>
                  <a:cubicBezTo>
                    <a:pt x="202" y="135"/>
                    <a:pt x="202" y="135"/>
                    <a:pt x="202" y="135"/>
                  </a:cubicBezTo>
                  <a:cubicBezTo>
                    <a:pt x="202" y="130"/>
                    <a:pt x="202" y="130"/>
                    <a:pt x="202" y="130"/>
                  </a:cubicBezTo>
                  <a:cubicBezTo>
                    <a:pt x="204" y="126"/>
                    <a:pt x="204" y="126"/>
                    <a:pt x="204" y="126"/>
                  </a:cubicBezTo>
                  <a:cubicBezTo>
                    <a:pt x="207" y="123"/>
                    <a:pt x="207" y="123"/>
                    <a:pt x="207" y="123"/>
                  </a:cubicBezTo>
                  <a:cubicBezTo>
                    <a:pt x="209" y="119"/>
                    <a:pt x="209" y="119"/>
                    <a:pt x="209" y="119"/>
                  </a:cubicBezTo>
                  <a:cubicBezTo>
                    <a:pt x="207" y="116"/>
                    <a:pt x="207" y="116"/>
                    <a:pt x="207" y="116"/>
                  </a:cubicBezTo>
                  <a:cubicBezTo>
                    <a:pt x="205" y="116"/>
                    <a:pt x="205" y="116"/>
                    <a:pt x="205" y="116"/>
                  </a:cubicBezTo>
                  <a:cubicBezTo>
                    <a:pt x="204" y="118"/>
                    <a:pt x="204" y="118"/>
                    <a:pt x="204" y="118"/>
                  </a:cubicBezTo>
                  <a:cubicBezTo>
                    <a:pt x="201" y="118"/>
                    <a:pt x="201" y="118"/>
                    <a:pt x="201" y="118"/>
                  </a:cubicBezTo>
                  <a:cubicBezTo>
                    <a:pt x="199" y="120"/>
                    <a:pt x="199" y="120"/>
                    <a:pt x="199" y="120"/>
                  </a:cubicBezTo>
                  <a:cubicBezTo>
                    <a:pt x="198" y="118"/>
                    <a:pt x="198" y="118"/>
                    <a:pt x="198" y="118"/>
                  </a:cubicBezTo>
                  <a:cubicBezTo>
                    <a:pt x="199" y="114"/>
                    <a:pt x="199" y="114"/>
                    <a:pt x="199" y="114"/>
                  </a:cubicBezTo>
                  <a:cubicBezTo>
                    <a:pt x="202" y="113"/>
                    <a:pt x="202" y="113"/>
                    <a:pt x="202" y="113"/>
                  </a:cubicBezTo>
                  <a:cubicBezTo>
                    <a:pt x="204" y="110"/>
                    <a:pt x="204" y="110"/>
                    <a:pt x="204" y="110"/>
                  </a:cubicBezTo>
                  <a:cubicBezTo>
                    <a:pt x="209" y="109"/>
                    <a:pt x="209" y="109"/>
                    <a:pt x="209" y="109"/>
                  </a:cubicBezTo>
                  <a:cubicBezTo>
                    <a:pt x="210" y="105"/>
                    <a:pt x="210" y="105"/>
                    <a:pt x="210" y="105"/>
                  </a:cubicBezTo>
                  <a:cubicBezTo>
                    <a:pt x="208" y="100"/>
                    <a:pt x="208" y="100"/>
                    <a:pt x="208" y="100"/>
                  </a:cubicBezTo>
                  <a:cubicBezTo>
                    <a:pt x="207" y="97"/>
                    <a:pt x="207" y="97"/>
                    <a:pt x="207" y="97"/>
                  </a:cubicBezTo>
                  <a:cubicBezTo>
                    <a:pt x="205" y="95"/>
                    <a:pt x="205" y="95"/>
                    <a:pt x="205" y="95"/>
                  </a:cubicBezTo>
                  <a:cubicBezTo>
                    <a:pt x="202" y="95"/>
                    <a:pt x="202" y="95"/>
                    <a:pt x="202" y="95"/>
                  </a:cubicBezTo>
                  <a:cubicBezTo>
                    <a:pt x="200" y="93"/>
                    <a:pt x="200" y="93"/>
                    <a:pt x="200" y="93"/>
                  </a:cubicBezTo>
                  <a:cubicBezTo>
                    <a:pt x="201" y="88"/>
                    <a:pt x="201" y="88"/>
                    <a:pt x="201" y="88"/>
                  </a:cubicBezTo>
                  <a:cubicBezTo>
                    <a:pt x="201" y="83"/>
                    <a:pt x="201" y="83"/>
                    <a:pt x="201" y="83"/>
                  </a:cubicBezTo>
                  <a:cubicBezTo>
                    <a:pt x="200" y="75"/>
                    <a:pt x="200" y="75"/>
                    <a:pt x="200" y="75"/>
                  </a:cubicBezTo>
                  <a:cubicBezTo>
                    <a:pt x="198" y="67"/>
                    <a:pt x="198" y="67"/>
                    <a:pt x="198" y="67"/>
                  </a:cubicBezTo>
                  <a:cubicBezTo>
                    <a:pt x="198" y="60"/>
                    <a:pt x="198" y="60"/>
                    <a:pt x="198" y="60"/>
                  </a:cubicBezTo>
                  <a:cubicBezTo>
                    <a:pt x="197" y="56"/>
                    <a:pt x="197" y="56"/>
                    <a:pt x="197" y="56"/>
                  </a:cubicBezTo>
                  <a:cubicBezTo>
                    <a:pt x="199" y="56"/>
                    <a:pt x="199" y="56"/>
                    <a:pt x="199" y="56"/>
                  </a:cubicBezTo>
                  <a:cubicBezTo>
                    <a:pt x="202" y="53"/>
                    <a:pt x="202" y="53"/>
                    <a:pt x="202" y="53"/>
                  </a:cubicBezTo>
                  <a:cubicBezTo>
                    <a:pt x="206" y="52"/>
                    <a:pt x="206" y="52"/>
                    <a:pt x="206" y="52"/>
                  </a:cubicBezTo>
                  <a:cubicBezTo>
                    <a:pt x="208" y="57"/>
                    <a:pt x="208" y="57"/>
                    <a:pt x="208" y="57"/>
                  </a:cubicBezTo>
                  <a:cubicBezTo>
                    <a:pt x="210" y="62"/>
                    <a:pt x="210" y="62"/>
                    <a:pt x="210" y="62"/>
                  </a:cubicBezTo>
                  <a:cubicBezTo>
                    <a:pt x="214" y="64"/>
                    <a:pt x="214" y="64"/>
                    <a:pt x="214" y="64"/>
                  </a:cubicBezTo>
                  <a:cubicBezTo>
                    <a:pt x="217" y="69"/>
                    <a:pt x="217" y="69"/>
                    <a:pt x="217" y="69"/>
                  </a:cubicBezTo>
                  <a:cubicBezTo>
                    <a:pt x="218" y="74"/>
                    <a:pt x="218" y="74"/>
                    <a:pt x="218" y="74"/>
                  </a:cubicBezTo>
                  <a:cubicBezTo>
                    <a:pt x="220" y="76"/>
                    <a:pt x="220" y="76"/>
                    <a:pt x="220" y="76"/>
                  </a:cubicBezTo>
                  <a:cubicBezTo>
                    <a:pt x="225" y="75"/>
                    <a:pt x="225" y="75"/>
                    <a:pt x="225" y="75"/>
                  </a:cubicBezTo>
                  <a:cubicBezTo>
                    <a:pt x="229" y="74"/>
                    <a:pt x="229" y="74"/>
                    <a:pt x="229" y="74"/>
                  </a:cubicBezTo>
                  <a:cubicBezTo>
                    <a:pt x="232" y="74"/>
                    <a:pt x="232" y="74"/>
                    <a:pt x="232" y="74"/>
                  </a:cubicBezTo>
                  <a:cubicBezTo>
                    <a:pt x="233" y="68"/>
                    <a:pt x="233" y="68"/>
                    <a:pt x="233" y="68"/>
                  </a:cubicBezTo>
                  <a:cubicBezTo>
                    <a:pt x="232" y="63"/>
                    <a:pt x="232" y="63"/>
                    <a:pt x="232" y="63"/>
                  </a:cubicBezTo>
                  <a:cubicBezTo>
                    <a:pt x="230" y="60"/>
                    <a:pt x="230" y="60"/>
                    <a:pt x="230" y="60"/>
                  </a:cubicBezTo>
                  <a:cubicBezTo>
                    <a:pt x="230" y="57"/>
                    <a:pt x="230" y="57"/>
                    <a:pt x="230" y="57"/>
                  </a:cubicBezTo>
                  <a:cubicBezTo>
                    <a:pt x="227" y="53"/>
                    <a:pt x="227" y="53"/>
                    <a:pt x="227" y="53"/>
                  </a:cubicBezTo>
                  <a:cubicBezTo>
                    <a:pt x="227" y="50"/>
                    <a:pt x="227" y="50"/>
                    <a:pt x="227" y="50"/>
                  </a:cubicBezTo>
                  <a:cubicBezTo>
                    <a:pt x="229" y="49"/>
                    <a:pt x="229" y="49"/>
                    <a:pt x="229" y="49"/>
                  </a:cubicBezTo>
                  <a:cubicBezTo>
                    <a:pt x="232" y="49"/>
                    <a:pt x="232" y="49"/>
                    <a:pt x="232" y="49"/>
                  </a:cubicBezTo>
                  <a:cubicBezTo>
                    <a:pt x="235" y="47"/>
                    <a:pt x="235" y="47"/>
                    <a:pt x="235" y="47"/>
                  </a:cubicBezTo>
                  <a:cubicBezTo>
                    <a:pt x="236" y="46"/>
                    <a:pt x="236" y="46"/>
                    <a:pt x="236" y="46"/>
                  </a:cubicBezTo>
                  <a:cubicBezTo>
                    <a:pt x="241" y="45"/>
                    <a:pt x="241" y="45"/>
                    <a:pt x="241" y="45"/>
                  </a:cubicBezTo>
                  <a:cubicBezTo>
                    <a:pt x="245" y="47"/>
                    <a:pt x="245" y="47"/>
                    <a:pt x="245" y="47"/>
                  </a:cubicBezTo>
                  <a:cubicBezTo>
                    <a:pt x="247" y="52"/>
                    <a:pt x="247" y="52"/>
                    <a:pt x="247" y="52"/>
                  </a:cubicBezTo>
                  <a:cubicBezTo>
                    <a:pt x="245" y="58"/>
                    <a:pt x="245" y="58"/>
                    <a:pt x="245" y="58"/>
                  </a:cubicBezTo>
                  <a:cubicBezTo>
                    <a:pt x="246" y="61"/>
                    <a:pt x="246" y="61"/>
                    <a:pt x="246" y="61"/>
                  </a:cubicBezTo>
                  <a:cubicBezTo>
                    <a:pt x="248" y="66"/>
                    <a:pt x="248" y="66"/>
                    <a:pt x="248" y="66"/>
                  </a:cubicBezTo>
                  <a:cubicBezTo>
                    <a:pt x="251" y="71"/>
                    <a:pt x="251" y="71"/>
                    <a:pt x="251" y="71"/>
                  </a:cubicBezTo>
                  <a:cubicBezTo>
                    <a:pt x="252" y="75"/>
                    <a:pt x="252" y="75"/>
                    <a:pt x="252" y="75"/>
                  </a:cubicBezTo>
                  <a:cubicBezTo>
                    <a:pt x="257" y="76"/>
                    <a:pt x="257" y="76"/>
                    <a:pt x="257" y="76"/>
                  </a:cubicBezTo>
                  <a:cubicBezTo>
                    <a:pt x="262" y="78"/>
                    <a:pt x="262" y="78"/>
                    <a:pt x="262" y="78"/>
                  </a:cubicBezTo>
                  <a:cubicBezTo>
                    <a:pt x="265" y="78"/>
                    <a:pt x="265" y="78"/>
                    <a:pt x="265" y="78"/>
                  </a:cubicBezTo>
                  <a:cubicBezTo>
                    <a:pt x="266" y="76"/>
                    <a:pt x="266" y="76"/>
                    <a:pt x="266" y="76"/>
                  </a:cubicBezTo>
                  <a:cubicBezTo>
                    <a:pt x="267" y="73"/>
                    <a:pt x="267" y="73"/>
                    <a:pt x="267" y="73"/>
                  </a:cubicBezTo>
                  <a:cubicBezTo>
                    <a:pt x="268" y="72"/>
                    <a:pt x="268" y="72"/>
                    <a:pt x="268" y="72"/>
                  </a:cubicBezTo>
                  <a:cubicBezTo>
                    <a:pt x="270" y="71"/>
                    <a:pt x="270" y="71"/>
                    <a:pt x="270" y="71"/>
                  </a:cubicBezTo>
                  <a:cubicBezTo>
                    <a:pt x="271" y="75"/>
                    <a:pt x="271" y="75"/>
                    <a:pt x="271" y="75"/>
                  </a:cubicBezTo>
                  <a:cubicBezTo>
                    <a:pt x="271" y="79"/>
                    <a:pt x="271" y="79"/>
                    <a:pt x="271" y="79"/>
                  </a:cubicBezTo>
                  <a:cubicBezTo>
                    <a:pt x="274" y="80"/>
                    <a:pt x="274" y="80"/>
                    <a:pt x="274" y="80"/>
                  </a:cubicBezTo>
                  <a:cubicBezTo>
                    <a:pt x="277" y="79"/>
                    <a:pt x="277" y="79"/>
                    <a:pt x="277" y="79"/>
                  </a:cubicBezTo>
                  <a:cubicBezTo>
                    <a:pt x="282" y="80"/>
                    <a:pt x="282" y="80"/>
                    <a:pt x="282" y="80"/>
                  </a:cubicBezTo>
                  <a:cubicBezTo>
                    <a:pt x="284" y="83"/>
                    <a:pt x="284" y="83"/>
                    <a:pt x="284" y="83"/>
                  </a:cubicBezTo>
                  <a:cubicBezTo>
                    <a:pt x="283" y="86"/>
                    <a:pt x="283" y="86"/>
                    <a:pt x="283" y="86"/>
                  </a:cubicBezTo>
                  <a:cubicBezTo>
                    <a:pt x="284" y="91"/>
                    <a:pt x="284" y="91"/>
                    <a:pt x="284" y="91"/>
                  </a:cubicBezTo>
                  <a:cubicBezTo>
                    <a:pt x="282" y="93"/>
                    <a:pt x="282" y="93"/>
                    <a:pt x="282" y="93"/>
                  </a:cubicBezTo>
                  <a:cubicBezTo>
                    <a:pt x="277" y="91"/>
                    <a:pt x="277" y="91"/>
                    <a:pt x="277" y="91"/>
                  </a:cubicBezTo>
                  <a:cubicBezTo>
                    <a:pt x="277" y="88"/>
                    <a:pt x="277" y="88"/>
                    <a:pt x="277" y="88"/>
                  </a:cubicBezTo>
                  <a:cubicBezTo>
                    <a:pt x="275" y="87"/>
                    <a:pt x="275" y="87"/>
                    <a:pt x="275" y="87"/>
                  </a:cubicBezTo>
                  <a:cubicBezTo>
                    <a:pt x="271" y="88"/>
                    <a:pt x="271" y="88"/>
                    <a:pt x="271" y="88"/>
                  </a:cubicBezTo>
                  <a:cubicBezTo>
                    <a:pt x="270" y="92"/>
                    <a:pt x="270" y="92"/>
                    <a:pt x="270" y="92"/>
                  </a:cubicBezTo>
                  <a:cubicBezTo>
                    <a:pt x="272" y="94"/>
                    <a:pt x="272" y="94"/>
                    <a:pt x="272" y="94"/>
                  </a:cubicBezTo>
                  <a:cubicBezTo>
                    <a:pt x="274" y="98"/>
                    <a:pt x="274" y="98"/>
                    <a:pt x="274" y="98"/>
                  </a:cubicBezTo>
                  <a:cubicBezTo>
                    <a:pt x="272" y="103"/>
                    <a:pt x="272" y="103"/>
                    <a:pt x="272" y="103"/>
                  </a:cubicBezTo>
                  <a:cubicBezTo>
                    <a:pt x="270" y="104"/>
                    <a:pt x="270" y="104"/>
                    <a:pt x="270" y="104"/>
                  </a:cubicBezTo>
                  <a:cubicBezTo>
                    <a:pt x="267" y="106"/>
                    <a:pt x="267" y="106"/>
                    <a:pt x="267" y="106"/>
                  </a:cubicBezTo>
                  <a:cubicBezTo>
                    <a:pt x="268" y="110"/>
                    <a:pt x="268" y="110"/>
                    <a:pt x="268" y="110"/>
                  </a:cubicBezTo>
                  <a:cubicBezTo>
                    <a:pt x="271" y="114"/>
                    <a:pt x="271" y="114"/>
                    <a:pt x="271" y="114"/>
                  </a:cubicBezTo>
                  <a:cubicBezTo>
                    <a:pt x="275" y="115"/>
                    <a:pt x="275" y="115"/>
                    <a:pt x="275" y="115"/>
                  </a:cubicBezTo>
                  <a:cubicBezTo>
                    <a:pt x="278" y="112"/>
                    <a:pt x="278" y="112"/>
                    <a:pt x="278" y="112"/>
                  </a:cubicBezTo>
                  <a:cubicBezTo>
                    <a:pt x="280" y="108"/>
                    <a:pt x="280" y="108"/>
                    <a:pt x="280" y="108"/>
                  </a:cubicBezTo>
                  <a:cubicBezTo>
                    <a:pt x="282" y="104"/>
                    <a:pt x="282" y="104"/>
                    <a:pt x="282" y="104"/>
                  </a:cubicBezTo>
                  <a:cubicBezTo>
                    <a:pt x="283" y="102"/>
                    <a:pt x="283" y="102"/>
                    <a:pt x="283" y="102"/>
                  </a:cubicBezTo>
                  <a:cubicBezTo>
                    <a:pt x="284" y="99"/>
                    <a:pt x="284" y="99"/>
                    <a:pt x="284" y="99"/>
                  </a:cubicBezTo>
                  <a:cubicBezTo>
                    <a:pt x="287" y="99"/>
                    <a:pt x="287" y="99"/>
                    <a:pt x="287" y="99"/>
                  </a:cubicBezTo>
                  <a:cubicBezTo>
                    <a:pt x="291" y="100"/>
                    <a:pt x="291" y="100"/>
                    <a:pt x="291" y="100"/>
                  </a:cubicBezTo>
                  <a:cubicBezTo>
                    <a:pt x="292" y="97"/>
                    <a:pt x="292" y="97"/>
                    <a:pt x="292" y="97"/>
                  </a:cubicBezTo>
                  <a:cubicBezTo>
                    <a:pt x="294" y="96"/>
                    <a:pt x="294" y="96"/>
                    <a:pt x="294" y="96"/>
                  </a:cubicBezTo>
                  <a:cubicBezTo>
                    <a:pt x="295" y="93"/>
                    <a:pt x="295" y="93"/>
                    <a:pt x="295" y="93"/>
                  </a:cubicBezTo>
                  <a:cubicBezTo>
                    <a:pt x="293" y="90"/>
                    <a:pt x="293" y="90"/>
                    <a:pt x="293" y="90"/>
                  </a:cubicBezTo>
                  <a:cubicBezTo>
                    <a:pt x="293" y="86"/>
                    <a:pt x="293" y="86"/>
                    <a:pt x="293" y="86"/>
                  </a:cubicBezTo>
                  <a:cubicBezTo>
                    <a:pt x="294" y="84"/>
                    <a:pt x="294" y="84"/>
                    <a:pt x="294" y="84"/>
                  </a:cubicBezTo>
                  <a:cubicBezTo>
                    <a:pt x="296" y="81"/>
                    <a:pt x="296" y="81"/>
                    <a:pt x="296" y="81"/>
                  </a:cubicBezTo>
                  <a:cubicBezTo>
                    <a:pt x="301" y="79"/>
                    <a:pt x="301" y="79"/>
                    <a:pt x="301" y="79"/>
                  </a:cubicBezTo>
                  <a:cubicBezTo>
                    <a:pt x="305" y="80"/>
                    <a:pt x="305" y="80"/>
                    <a:pt x="305" y="80"/>
                  </a:cubicBezTo>
                  <a:cubicBezTo>
                    <a:pt x="308" y="82"/>
                    <a:pt x="308" y="82"/>
                    <a:pt x="308" y="82"/>
                  </a:cubicBezTo>
                  <a:cubicBezTo>
                    <a:pt x="313" y="84"/>
                    <a:pt x="313" y="84"/>
                    <a:pt x="313" y="84"/>
                  </a:cubicBezTo>
                  <a:cubicBezTo>
                    <a:pt x="315" y="82"/>
                    <a:pt x="315" y="82"/>
                    <a:pt x="315" y="82"/>
                  </a:cubicBezTo>
                  <a:cubicBezTo>
                    <a:pt x="316" y="79"/>
                    <a:pt x="316" y="79"/>
                    <a:pt x="316" y="79"/>
                  </a:cubicBezTo>
                  <a:cubicBezTo>
                    <a:pt x="320" y="78"/>
                    <a:pt x="320" y="78"/>
                    <a:pt x="320" y="78"/>
                  </a:cubicBezTo>
                  <a:cubicBezTo>
                    <a:pt x="322" y="82"/>
                    <a:pt x="322" y="82"/>
                    <a:pt x="322" y="82"/>
                  </a:cubicBezTo>
                  <a:cubicBezTo>
                    <a:pt x="327" y="81"/>
                    <a:pt x="327" y="81"/>
                    <a:pt x="327" y="81"/>
                  </a:cubicBezTo>
                  <a:cubicBezTo>
                    <a:pt x="328" y="77"/>
                    <a:pt x="328" y="77"/>
                    <a:pt x="328" y="77"/>
                  </a:cubicBezTo>
                  <a:cubicBezTo>
                    <a:pt x="326" y="73"/>
                    <a:pt x="326" y="73"/>
                    <a:pt x="326" y="73"/>
                  </a:cubicBezTo>
                  <a:cubicBezTo>
                    <a:pt x="324" y="71"/>
                    <a:pt x="324" y="71"/>
                    <a:pt x="324" y="71"/>
                  </a:cubicBezTo>
                  <a:cubicBezTo>
                    <a:pt x="322" y="66"/>
                    <a:pt x="322" y="66"/>
                    <a:pt x="322" y="66"/>
                  </a:cubicBezTo>
                  <a:cubicBezTo>
                    <a:pt x="323" y="65"/>
                    <a:pt x="323" y="65"/>
                    <a:pt x="323" y="65"/>
                  </a:cubicBezTo>
                  <a:lnTo>
                    <a:pt x="325" y="62"/>
                  </a:lnTo>
                  <a:close/>
                </a:path>
              </a:pathLst>
            </a:custGeom>
            <a:solidFill>
              <a:schemeClr val="bg1">
                <a:lumMod val="85000"/>
              </a:schemeClr>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2671763" y="2506663"/>
              <a:ext cx="1044575" cy="812800"/>
            </a:xfrm>
            <a:custGeom>
              <a:avLst/>
              <a:gdLst/>
              <a:ahLst/>
              <a:cxnLst>
                <a:cxn ang="0">
                  <a:pos x="9" y="340"/>
                </a:cxn>
                <a:cxn ang="0">
                  <a:pos x="15" y="315"/>
                </a:cxn>
                <a:cxn ang="0">
                  <a:pos x="31" y="318"/>
                </a:cxn>
                <a:cxn ang="0">
                  <a:pos x="38" y="323"/>
                </a:cxn>
                <a:cxn ang="0">
                  <a:pos x="48" y="313"/>
                </a:cxn>
                <a:cxn ang="0">
                  <a:pos x="71" y="308"/>
                </a:cxn>
                <a:cxn ang="0">
                  <a:pos x="69" y="287"/>
                </a:cxn>
                <a:cxn ang="0">
                  <a:pos x="76" y="267"/>
                </a:cxn>
                <a:cxn ang="0">
                  <a:pos x="79" y="254"/>
                </a:cxn>
                <a:cxn ang="0">
                  <a:pos x="112" y="233"/>
                </a:cxn>
                <a:cxn ang="0">
                  <a:pos x="141" y="219"/>
                </a:cxn>
                <a:cxn ang="0">
                  <a:pos x="123" y="201"/>
                </a:cxn>
                <a:cxn ang="0">
                  <a:pos x="107" y="178"/>
                </a:cxn>
                <a:cxn ang="0">
                  <a:pos x="75" y="173"/>
                </a:cxn>
                <a:cxn ang="0">
                  <a:pos x="57" y="153"/>
                </a:cxn>
                <a:cxn ang="0">
                  <a:pos x="45" y="112"/>
                </a:cxn>
                <a:cxn ang="0">
                  <a:pos x="49" y="75"/>
                </a:cxn>
                <a:cxn ang="0">
                  <a:pos x="57" y="41"/>
                </a:cxn>
                <a:cxn ang="0">
                  <a:pos x="90" y="30"/>
                </a:cxn>
                <a:cxn ang="0">
                  <a:pos x="134" y="19"/>
                </a:cxn>
                <a:cxn ang="0">
                  <a:pos x="172" y="3"/>
                </a:cxn>
                <a:cxn ang="0">
                  <a:pos x="199" y="11"/>
                </a:cxn>
                <a:cxn ang="0">
                  <a:pos x="218" y="16"/>
                </a:cxn>
                <a:cxn ang="0">
                  <a:pos x="230" y="36"/>
                </a:cxn>
                <a:cxn ang="0">
                  <a:pos x="233" y="67"/>
                </a:cxn>
                <a:cxn ang="0">
                  <a:pos x="248" y="80"/>
                </a:cxn>
                <a:cxn ang="0">
                  <a:pos x="270" y="64"/>
                </a:cxn>
                <a:cxn ang="0">
                  <a:pos x="293" y="84"/>
                </a:cxn>
                <a:cxn ang="0">
                  <a:pos x="329" y="87"/>
                </a:cxn>
                <a:cxn ang="0">
                  <a:pos x="372" y="77"/>
                </a:cxn>
                <a:cxn ang="0">
                  <a:pos x="386" y="51"/>
                </a:cxn>
                <a:cxn ang="0">
                  <a:pos x="417" y="31"/>
                </a:cxn>
                <a:cxn ang="0">
                  <a:pos x="445" y="30"/>
                </a:cxn>
                <a:cxn ang="0">
                  <a:pos x="482" y="17"/>
                </a:cxn>
                <a:cxn ang="0">
                  <a:pos x="509" y="29"/>
                </a:cxn>
                <a:cxn ang="0">
                  <a:pos x="558" y="86"/>
                </a:cxn>
                <a:cxn ang="0">
                  <a:pos x="555" y="193"/>
                </a:cxn>
                <a:cxn ang="0">
                  <a:pos x="526" y="234"/>
                </a:cxn>
                <a:cxn ang="0">
                  <a:pos x="505" y="209"/>
                </a:cxn>
                <a:cxn ang="0">
                  <a:pos x="487" y="185"/>
                </a:cxn>
                <a:cxn ang="0">
                  <a:pos x="439" y="172"/>
                </a:cxn>
                <a:cxn ang="0">
                  <a:pos x="452" y="202"/>
                </a:cxn>
                <a:cxn ang="0">
                  <a:pos x="432" y="223"/>
                </a:cxn>
                <a:cxn ang="0">
                  <a:pos x="388" y="250"/>
                </a:cxn>
                <a:cxn ang="0">
                  <a:pos x="368" y="265"/>
                </a:cxn>
                <a:cxn ang="0">
                  <a:pos x="329" y="274"/>
                </a:cxn>
                <a:cxn ang="0">
                  <a:pos x="301" y="301"/>
                </a:cxn>
                <a:cxn ang="0">
                  <a:pos x="275" y="304"/>
                </a:cxn>
                <a:cxn ang="0">
                  <a:pos x="248" y="333"/>
                </a:cxn>
                <a:cxn ang="0">
                  <a:pos x="215" y="344"/>
                </a:cxn>
                <a:cxn ang="0">
                  <a:pos x="189" y="367"/>
                </a:cxn>
                <a:cxn ang="0">
                  <a:pos x="157" y="372"/>
                </a:cxn>
                <a:cxn ang="0">
                  <a:pos x="115" y="382"/>
                </a:cxn>
                <a:cxn ang="0">
                  <a:pos x="86" y="421"/>
                </a:cxn>
                <a:cxn ang="0">
                  <a:pos x="72" y="436"/>
                </a:cxn>
                <a:cxn ang="0">
                  <a:pos x="54" y="405"/>
                </a:cxn>
                <a:cxn ang="0">
                  <a:pos x="24" y="390"/>
                </a:cxn>
              </a:cxnLst>
              <a:rect l="0" t="0" r="r" b="b"/>
              <a:pathLst>
                <a:path w="569" h="443">
                  <a:moveTo>
                    <a:pt x="6" y="366"/>
                  </a:moveTo>
                  <a:cubicBezTo>
                    <a:pt x="5" y="365"/>
                    <a:pt x="5" y="365"/>
                    <a:pt x="5" y="365"/>
                  </a:cubicBezTo>
                  <a:cubicBezTo>
                    <a:pt x="5" y="360"/>
                    <a:pt x="5" y="360"/>
                    <a:pt x="5" y="360"/>
                  </a:cubicBezTo>
                  <a:cubicBezTo>
                    <a:pt x="8" y="358"/>
                    <a:pt x="8" y="358"/>
                    <a:pt x="8" y="358"/>
                  </a:cubicBezTo>
                  <a:cubicBezTo>
                    <a:pt x="12" y="358"/>
                    <a:pt x="12" y="358"/>
                    <a:pt x="12" y="358"/>
                  </a:cubicBezTo>
                  <a:cubicBezTo>
                    <a:pt x="15" y="353"/>
                    <a:pt x="15" y="353"/>
                    <a:pt x="15" y="353"/>
                  </a:cubicBezTo>
                  <a:cubicBezTo>
                    <a:pt x="16" y="347"/>
                    <a:pt x="16" y="347"/>
                    <a:pt x="16" y="347"/>
                  </a:cubicBezTo>
                  <a:cubicBezTo>
                    <a:pt x="11" y="344"/>
                    <a:pt x="11" y="344"/>
                    <a:pt x="11" y="344"/>
                  </a:cubicBezTo>
                  <a:cubicBezTo>
                    <a:pt x="9" y="340"/>
                    <a:pt x="9" y="340"/>
                    <a:pt x="9" y="340"/>
                  </a:cubicBezTo>
                  <a:cubicBezTo>
                    <a:pt x="6" y="340"/>
                    <a:pt x="6" y="340"/>
                    <a:pt x="6" y="340"/>
                  </a:cubicBezTo>
                  <a:cubicBezTo>
                    <a:pt x="3" y="340"/>
                    <a:pt x="3" y="340"/>
                    <a:pt x="3" y="340"/>
                  </a:cubicBezTo>
                  <a:cubicBezTo>
                    <a:pt x="1" y="338"/>
                    <a:pt x="1" y="338"/>
                    <a:pt x="1" y="338"/>
                  </a:cubicBezTo>
                  <a:cubicBezTo>
                    <a:pt x="0" y="333"/>
                    <a:pt x="0" y="333"/>
                    <a:pt x="0" y="333"/>
                  </a:cubicBezTo>
                  <a:cubicBezTo>
                    <a:pt x="5" y="331"/>
                    <a:pt x="5" y="331"/>
                    <a:pt x="5" y="331"/>
                  </a:cubicBezTo>
                  <a:cubicBezTo>
                    <a:pt x="9" y="325"/>
                    <a:pt x="9" y="325"/>
                    <a:pt x="9" y="325"/>
                  </a:cubicBezTo>
                  <a:cubicBezTo>
                    <a:pt x="9" y="320"/>
                    <a:pt x="9" y="320"/>
                    <a:pt x="9" y="320"/>
                  </a:cubicBezTo>
                  <a:cubicBezTo>
                    <a:pt x="13" y="319"/>
                    <a:pt x="13" y="319"/>
                    <a:pt x="13" y="319"/>
                  </a:cubicBezTo>
                  <a:cubicBezTo>
                    <a:pt x="15" y="315"/>
                    <a:pt x="15" y="315"/>
                    <a:pt x="15" y="315"/>
                  </a:cubicBezTo>
                  <a:cubicBezTo>
                    <a:pt x="18" y="312"/>
                    <a:pt x="18" y="312"/>
                    <a:pt x="18" y="312"/>
                  </a:cubicBezTo>
                  <a:cubicBezTo>
                    <a:pt x="19" y="307"/>
                    <a:pt x="19" y="307"/>
                    <a:pt x="19" y="307"/>
                  </a:cubicBezTo>
                  <a:cubicBezTo>
                    <a:pt x="20" y="305"/>
                    <a:pt x="20" y="305"/>
                    <a:pt x="20" y="305"/>
                  </a:cubicBezTo>
                  <a:cubicBezTo>
                    <a:pt x="24" y="306"/>
                    <a:pt x="24" y="306"/>
                    <a:pt x="24" y="306"/>
                  </a:cubicBezTo>
                  <a:cubicBezTo>
                    <a:pt x="25" y="309"/>
                    <a:pt x="25" y="309"/>
                    <a:pt x="25" y="309"/>
                  </a:cubicBezTo>
                  <a:cubicBezTo>
                    <a:pt x="25" y="312"/>
                    <a:pt x="25" y="312"/>
                    <a:pt x="25" y="312"/>
                  </a:cubicBezTo>
                  <a:cubicBezTo>
                    <a:pt x="28" y="315"/>
                    <a:pt x="28" y="315"/>
                    <a:pt x="28" y="315"/>
                  </a:cubicBezTo>
                  <a:cubicBezTo>
                    <a:pt x="30" y="316"/>
                    <a:pt x="30" y="316"/>
                    <a:pt x="30" y="316"/>
                  </a:cubicBezTo>
                  <a:cubicBezTo>
                    <a:pt x="31" y="318"/>
                    <a:pt x="31" y="318"/>
                    <a:pt x="31" y="318"/>
                  </a:cubicBezTo>
                  <a:cubicBezTo>
                    <a:pt x="29" y="322"/>
                    <a:pt x="29" y="322"/>
                    <a:pt x="29" y="322"/>
                  </a:cubicBezTo>
                  <a:cubicBezTo>
                    <a:pt x="27" y="323"/>
                    <a:pt x="27" y="323"/>
                    <a:pt x="27" y="323"/>
                  </a:cubicBezTo>
                  <a:cubicBezTo>
                    <a:pt x="26" y="327"/>
                    <a:pt x="26" y="327"/>
                    <a:pt x="26" y="327"/>
                  </a:cubicBezTo>
                  <a:cubicBezTo>
                    <a:pt x="27" y="328"/>
                    <a:pt x="27" y="328"/>
                    <a:pt x="27" y="328"/>
                  </a:cubicBezTo>
                  <a:cubicBezTo>
                    <a:pt x="32" y="330"/>
                    <a:pt x="32" y="330"/>
                    <a:pt x="32" y="330"/>
                  </a:cubicBezTo>
                  <a:cubicBezTo>
                    <a:pt x="36" y="329"/>
                    <a:pt x="36" y="329"/>
                    <a:pt x="36" y="329"/>
                  </a:cubicBezTo>
                  <a:cubicBezTo>
                    <a:pt x="39" y="329"/>
                    <a:pt x="39" y="329"/>
                    <a:pt x="39" y="329"/>
                  </a:cubicBezTo>
                  <a:cubicBezTo>
                    <a:pt x="40" y="325"/>
                    <a:pt x="40" y="325"/>
                    <a:pt x="40" y="325"/>
                  </a:cubicBezTo>
                  <a:cubicBezTo>
                    <a:pt x="38" y="323"/>
                    <a:pt x="38" y="323"/>
                    <a:pt x="38" y="323"/>
                  </a:cubicBezTo>
                  <a:cubicBezTo>
                    <a:pt x="39" y="320"/>
                    <a:pt x="39" y="320"/>
                    <a:pt x="39" y="320"/>
                  </a:cubicBezTo>
                  <a:cubicBezTo>
                    <a:pt x="42" y="320"/>
                    <a:pt x="42" y="320"/>
                    <a:pt x="42" y="320"/>
                  </a:cubicBezTo>
                  <a:cubicBezTo>
                    <a:pt x="43" y="322"/>
                    <a:pt x="43" y="322"/>
                    <a:pt x="43" y="322"/>
                  </a:cubicBezTo>
                  <a:cubicBezTo>
                    <a:pt x="46" y="325"/>
                    <a:pt x="46" y="325"/>
                    <a:pt x="46" y="325"/>
                  </a:cubicBezTo>
                  <a:cubicBezTo>
                    <a:pt x="50" y="326"/>
                    <a:pt x="50" y="326"/>
                    <a:pt x="50" y="326"/>
                  </a:cubicBezTo>
                  <a:cubicBezTo>
                    <a:pt x="53" y="323"/>
                    <a:pt x="53" y="323"/>
                    <a:pt x="53" y="323"/>
                  </a:cubicBezTo>
                  <a:cubicBezTo>
                    <a:pt x="52" y="320"/>
                    <a:pt x="52" y="320"/>
                    <a:pt x="52" y="320"/>
                  </a:cubicBezTo>
                  <a:cubicBezTo>
                    <a:pt x="49" y="318"/>
                    <a:pt x="49" y="318"/>
                    <a:pt x="49" y="318"/>
                  </a:cubicBezTo>
                  <a:cubicBezTo>
                    <a:pt x="48" y="313"/>
                    <a:pt x="48" y="313"/>
                    <a:pt x="48" y="313"/>
                  </a:cubicBezTo>
                  <a:cubicBezTo>
                    <a:pt x="48" y="309"/>
                    <a:pt x="48" y="309"/>
                    <a:pt x="48" y="309"/>
                  </a:cubicBezTo>
                  <a:cubicBezTo>
                    <a:pt x="50" y="308"/>
                    <a:pt x="50" y="308"/>
                    <a:pt x="50" y="308"/>
                  </a:cubicBezTo>
                  <a:cubicBezTo>
                    <a:pt x="54" y="311"/>
                    <a:pt x="54" y="311"/>
                    <a:pt x="54" y="311"/>
                  </a:cubicBezTo>
                  <a:cubicBezTo>
                    <a:pt x="57" y="310"/>
                    <a:pt x="57" y="310"/>
                    <a:pt x="57" y="310"/>
                  </a:cubicBezTo>
                  <a:cubicBezTo>
                    <a:pt x="58" y="307"/>
                    <a:pt x="58" y="307"/>
                    <a:pt x="58" y="307"/>
                  </a:cubicBezTo>
                  <a:cubicBezTo>
                    <a:pt x="60" y="306"/>
                    <a:pt x="60" y="306"/>
                    <a:pt x="60" y="306"/>
                  </a:cubicBezTo>
                  <a:cubicBezTo>
                    <a:pt x="63" y="307"/>
                    <a:pt x="63" y="307"/>
                    <a:pt x="63" y="307"/>
                  </a:cubicBezTo>
                  <a:cubicBezTo>
                    <a:pt x="68" y="310"/>
                    <a:pt x="68" y="310"/>
                    <a:pt x="68" y="310"/>
                  </a:cubicBezTo>
                  <a:cubicBezTo>
                    <a:pt x="71" y="308"/>
                    <a:pt x="71" y="308"/>
                    <a:pt x="71" y="308"/>
                  </a:cubicBezTo>
                  <a:cubicBezTo>
                    <a:pt x="75" y="308"/>
                    <a:pt x="75" y="308"/>
                    <a:pt x="75" y="308"/>
                  </a:cubicBezTo>
                  <a:cubicBezTo>
                    <a:pt x="76" y="306"/>
                    <a:pt x="76" y="306"/>
                    <a:pt x="76" y="306"/>
                  </a:cubicBezTo>
                  <a:cubicBezTo>
                    <a:pt x="75" y="302"/>
                    <a:pt x="75" y="302"/>
                    <a:pt x="75" y="302"/>
                  </a:cubicBezTo>
                  <a:cubicBezTo>
                    <a:pt x="78" y="299"/>
                    <a:pt x="78" y="299"/>
                    <a:pt x="78" y="299"/>
                  </a:cubicBezTo>
                  <a:cubicBezTo>
                    <a:pt x="81" y="298"/>
                    <a:pt x="81" y="298"/>
                    <a:pt x="81" y="298"/>
                  </a:cubicBezTo>
                  <a:cubicBezTo>
                    <a:pt x="80" y="294"/>
                    <a:pt x="80" y="294"/>
                    <a:pt x="80" y="294"/>
                  </a:cubicBezTo>
                  <a:cubicBezTo>
                    <a:pt x="77" y="292"/>
                    <a:pt x="77" y="292"/>
                    <a:pt x="77" y="292"/>
                  </a:cubicBezTo>
                  <a:cubicBezTo>
                    <a:pt x="73" y="289"/>
                    <a:pt x="73" y="289"/>
                    <a:pt x="73" y="289"/>
                  </a:cubicBezTo>
                  <a:cubicBezTo>
                    <a:pt x="69" y="287"/>
                    <a:pt x="69" y="287"/>
                    <a:pt x="69" y="287"/>
                  </a:cubicBezTo>
                  <a:cubicBezTo>
                    <a:pt x="71" y="281"/>
                    <a:pt x="71" y="281"/>
                    <a:pt x="71" y="281"/>
                  </a:cubicBezTo>
                  <a:cubicBezTo>
                    <a:pt x="70" y="278"/>
                    <a:pt x="70" y="278"/>
                    <a:pt x="70" y="278"/>
                  </a:cubicBezTo>
                  <a:cubicBezTo>
                    <a:pt x="66" y="277"/>
                    <a:pt x="66" y="277"/>
                    <a:pt x="66" y="277"/>
                  </a:cubicBezTo>
                  <a:cubicBezTo>
                    <a:pt x="64" y="274"/>
                    <a:pt x="64" y="274"/>
                    <a:pt x="64" y="274"/>
                  </a:cubicBezTo>
                  <a:cubicBezTo>
                    <a:pt x="65" y="269"/>
                    <a:pt x="65" y="269"/>
                    <a:pt x="65" y="269"/>
                  </a:cubicBezTo>
                  <a:cubicBezTo>
                    <a:pt x="68" y="268"/>
                    <a:pt x="68" y="268"/>
                    <a:pt x="68" y="268"/>
                  </a:cubicBezTo>
                  <a:cubicBezTo>
                    <a:pt x="70" y="269"/>
                    <a:pt x="70" y="269"/>
                    <a:pt x="70" y="269"/>
                  </a:cubicBezTo>
                  <a:cubicBezTo>
                    <a:pt x="74" y="269"/>
                    <a:pt x="74" y="269"/>
                    <a:pt x="74" y="269"/>
                  </a:cubicBezTo>
                  <a:cubicBezTo>
                    <a:pt x="76" y="267"/>
                    <a:pt x="76" y="267"/>
                    <a:pt x="76" y="267"/>
                  </a:cubicBezTo>
                  <a:cubicBezTo>
                    <a:pt x="76" y="264"/>
                    <a:pt x="76" y="264"/>
                    <a:pt x="76" y="264"/>
                  </a:cubicBezTo>
                  <a:cubicBezTo>
                    <a:pt x="72" y="261"/>
                    <a:pt x="72" y="261"/>
                    <a:pt x="72" y="261"/>
                  </a:cubicBezTo>
                  <a:cubicBezTo>
                    <a:pt x="69" y="261"/>
                    <a:pt x="69" y="261"/>
                    <a:pt x="69" y="261"/>
                  </a:cubicBezTo>
                  <a:cubicBezTo>
                    <a:pt x="66" y="260"/>
                    <a:pt x="66" y="260"/>
                    <a:pt x="66" y="260"/>
                  </a:cubicBezTo>
                  <a:cubicBezTo>
                    <a:pt x="65" y="257"/>
                    <a:pt x="65" y="257"/>
                    <a:pt x="65" y="257"/>
                  </a:cubicBezTo>
                  <a:cubicBezTo>
                    <a:pt x="66" y="254"/>
                    <a:pt x="66" y="254"/>
                    <a:pt x="66" y="254"/>
                  </a:cubicBezTo>
                  <a:cubicBezTo>
                    <a:pt x="71" y="254"/>
                    <a:pt x="71" y="254"/>
                    <a:pt x="71" y="254"/>
                  </a:cubicBezTo>
                  <a:cubicBezTo>
                    <a:pt x="74" y="255"/>
                    <a:pt x="74" y="255"/>
                    <a:pt x="74" y="255"/>
                  </a:cubicBezTo>
                  <a:cubicBezTo>
                    <a:pt x="79" y="254"/>
                    <a:pt x="79" y="254"/>
                    <a:pt x="79" y="254"/>
                  </a:cubicBezTo>
                  <a:cubicBezTo>
                    <a:pt x="83" y="251"/>
                    <a:pt x="83" y="251"/>
                    <a:pt x="83" y="251"/>
                  </a:cubicBezTo>
                  <a:cubicBezTo>
                    <a:pt x="85" y="246"/>
                    <a:pt x="85" y="246"/>
                    <a:pt x="85" y="246"/>
                  </a:cubicBezTo>
                  <a:cubicBezTo>
                    <a:pt x="89" y="243"/>
                    <a:pt x="89" y="243"/>
                    <a:pt x="89" y="243"/>
                  </a:cubicBezTo>
                  <a:cubicBezTo>
                    <a:pt x="94" y="243"/>
                    <a:pt x="94" y="243"/>
                    <a:pt x="94" y="243"/>
                  </a:cubicBezTo>
                  <a:cubicBezTo>
                    <a:pt x="100" y="244"/>
                    <a:pt x="100" y="244"/>
                    <a:pt x="100" y="244"/>
                  </a:cubicBezTo>
                  <a:cubicBezTo>
                    <a:pt x="102" y="241"/>
                    <a:pt x="102" y="241"/>
                    <a:pt x="102" y="241"/>
                  </a:cubicBezTo>
                  <a:cubicBezTo>
                    <a:pt x="103" y="235"/>
                    <a:pt x="103" y="235"/>
                    <a:pt x="103" y="235"/>
                  </a:cubicBezTo>
                  <a:cubicBezTo>
                    <a:pt x="107" y="233"/>
                    <a:pt x="107" y="233"/>
                    <a:pt x="107" y="233"/>
                  </a:cubicBezTo>
                  <a:cubicBezTo>
                    <a:pt x="112" y="233"/>
                    <a:pt x="112" y="233"/>
                    <a:pt x="112" y="233"/>
                  </a:cubicBezTo>
                  <a:cubicBezTo>
                    <a:pt x="114" y="231"/>
                    <a:pt x="114" y="231"/>
                    <a:pt x="114" y="231"/>
                  </a:cubicBezTo>
                  <a:cubicBezTo>
                    <a:pt x="116" y="228"/>
                    <a:pt x="116" y="228"/>
                    <a:pt x="116" y="228"/>
                  </a:cubicBezTo>
                  <a:cubicBezTo>
                    <a:pt x="120" y="228"/>
                    <a:pt x="120" y="228"/>
                    <a:pt x="120" y="228"/>
                  </a:cubicBezTo>
                  <a:cubicBezTo>
                    <a:pt x="125" y="228"/>
                    <a:pt x="125" y="228"/>
                    <a:pt x="125" y="228"/>
                  </a:cubicBezTo>
                  <a:cubicBezTo>
                    <a:pt x="128" y="227"/>
                    <a:pt x="128" y="227"/>
                    <a:pt x="128" y="227"/>
                  </a:cubicBezTo>
                  <a:cubicBezTo>
                    <a:pt x="135" y="225"/>
                    <a:pt x="135" y="225"/>
                    <a:pt x="135" y="225"/>
                  </a:cubicBezTo>
                  <a:cubicBezTo>
                    <a:pt x="139" y="224"/>
                    <a:pt x="139" y="224"/>
                    <a:pt x="139" y="224"/>
                  </a:cubicBezTo>
                  <a:cubicBezTo>
                    <a:pt x="141" y="223"/>
                    <a:pt x="141" y="223"/>
                    <a:pt x="141" y="223"/>
                  </a:cubicBezTo>
                  <a:cubicBezTo>
                    <a:pt x="141" y="219"/>
                    <a:pt x="141" y="219"/>
                    <a:pt x="141" y="219"/>
                  </a:cubicBezTo>
                  <a:cubicBezTo>
                    <a:pt x="138" y="216"/>
                    <a:pt x="138" y="216"/>
                    <a:pt x="138" y="216"/>
                  </a:cubicBezTo>
                  <a:cubicBezTo>
                    <a:pt x="137" y="213"/>
                    <a:pt x="137" y="213"/>
                    <a:pt x="137" y="213"/>
                  </a:cubicBezTo>
                  <a:cubicBezTo>
                    <a:pt x="137" y="207"/>
                    <a:pt x="137" y="207"/>
                    <a:pt x="137" y="207"/>
                  </a:cubicBezTo>
                  <a:cubicBezTo>
                    <a:pt x="134" y="203"/>
                    <a:pt x="134" y="203"/>
                    <a:pt x="134" y="203"/>
                  </a:cubicBezTo>
                  <a:cubicBezTo>
                    <a:pt x="131" y="201"/>
                    <a:pt x="131" y="201"/>
                    <a:pt x="131" y="201"/>
                  </a:cubicBezTo>
                  <a:cubicBezTo>
                    <a:pt x="130" y="202"/>
                    <a:pt x="130" y="202"/>
                    <a:pt x="130" y="202"/>
                  </a:cubicBezTo>
                  <a:cubicBezTo>
                    <a:pt x="128" y="204"/>
                    <a:pt x="128" y="204"/>
                    <a:pt x="128" y="204"/>
                  </a:cubicBezTo>
                  <a:cubicBezTo>
                    <a:pt x="126" y="204"/>
                    <a:pt x="126" y="204"/>
                    <a:pt x="126" y="204"/>
                  </a:cubicBezTo>
                  <a:cubicBezTo>
                    <a:pt x="123" y="201"/>
                    <a:pt x="123" y="201"/>
                    <a:pt x="123" y="201"/>
                  </a:cubicBezTo>
                  <a:cubicBezTo>
                    <a:pt x="118" y="199"/>
                    <a:pt x="118" y="199"/>
                    <a:pt x="118" y="199"/>
                  </a:cubicBezTo>
                  <a:cubicBezTo>
                    <a:pt x="116" y="196"/>
                    <a:pt x="116" y="196"/>
                    <a:pt x="116" y="196"/>
                  </a:cubicBezTo>
                  <a:cubicBezTo>
                    <a:pt x="117" y="192"/>
                    <a:pt x="117" y="192"/>
                    <a:pt x="117" y="192"/>
                  </a:cubicBezTo>
                  <a:cubicBezTo>
                    <a:pt x="115" y="190"/>
                    <a:pt x="115" y="190"/>
                    <a:pt x="115" y="190"/>
                  </a:cubicBezTo>
                  <a:cubicBezTo>
                    <a:pt x="112" y="189"/>
                    <a:pt x="112" y="189"/>
                    <a:pt x="112" y="189"/>
                  </a:cubicBezTo>
                  <a:cubicBezTo>
                    <a:pt x="112" y="185"/>
                    <a:pt x="112" y="185"/>
                    <a:pt x="112" y="185"/>
                  </a:cubicBezTo>
                  <a:cubicBezTo>
                    <a:pt x="115" y="183"/>
                    <a:pt x="115" y="183"/>
                    <a:pt x="115" y="183"/>
                  </a:cubicBezTo>
                  <a:cubicBezTo>
                    <a:pt x="113" y="179"/>
                    <a:pt x="113" y="179"/>
                    <a:pt x="113" y="179"/>
                  </a:cubicBezTo>
                  <a:cubicBezTo>
                    <a:pt x="107" y="178"/>
                    <a:pt x="107" y="178"/>
                    <a:pt x="107" y="178"/>
                  </a:cubicBezTo>
                  <a:cubicBezTo>
                    <a:pt x="99" y="177"/>
                    <a:pt x="99" y="177"/>
                    <a:pt x="99" y="177"/>
                  </a:cubicBezTo>
                  <a:cubicBezTo>
                    <a:pt x="93" y="177"/>
                    <a:pt x="93" y="177"/>
                    <a:pt x="93" y="177"/>
                  </a:cubicBezTo>
                  <a:cubicBezTo>
                    <a:pt x="87" y="177"/>
                    <a:pt x="87" y="177"/>
                    <a:pt x="87" y="177"/>
                  </a:cubicBezTo>
                  <a:cubicBezTo>
                    <a:pt x="85" y="174"/>
                    <a:pt x="85" y="174"/>
                    <a:pt x="85" y="174"/>
                  </a:cubicBezTo>
                  <a:cubicBezTo>
                    <a:pt x="85" y="170"/>
                    <a:pt x="85" y="170"/>
                    <a:pt x="85" y="170"/>
                  </a:cubicBezTo>
                  <a:cubicBezTo>
                    <a:pt x="82" y="167"/>
                    <a:pt x="82" y="167"/>
                    <a:pt x="82" y="167"/>
                  </a:cubicBezTo>
                  <a:cubicBezTo>
                    <a:pt x="79" y="167"/>
                    <a:pt x="79" y="167"/>
                    <a:pt x="79" y="167"/>
                  </a:cubicBezTo>
                  <a:cubicBezTo>
                    <a:pt x="76" y="171"/>
                    <a:pt x="76" y="171"/>
                    <a:pt x="76" y="171"/>
                  </a:cubicBezTo>
                  <a:cubicBezTo>
                    <a:pt x="75" y="173"/>
                    <a:pt x="75" y="173"/>
                    <a:pt x="75" y="173"/>
                  </a:cubicBezTo>
                  <a:cubicBezTo>
                    <a:pt x="71" y="173"/>
                    <a:pt x="71" y="173"/>
                    <a:pt x="71" y="173"/>
                  </a:cubicBezTo>
                  <a:cubicBezTo>
                    <a:pt x="70" y="173"/>
                    <a:pt x="70" y="173"/>
                    <a:pt x="70" y="173"/>
                  </a:cubicBezTo>
                  <a:cubicBezTo>
                    <a:pt x="66" y="171"/>
                    <a:pt x="66" y="171"/>
                    <a:pt x="66" y="171"/>
                  </a:cubicBezTo>
                  <a:cubicBezTo>
                    <a:pt x="61" y="170"/>
                    <a:pt x="61" y="170"/>
                    <a:pt x="61" y="170"/>
                  </a:cubicBezTo>
                  <a:cubicBezTo>
                    <a:pt x="59" y="166"/>
                    <a:pt x="59" y="166"/>
                    <a:pt x="59" y="166"/>
                  </a:cubicBezTo>
                  <a:cubicBezTo>
                    <a:pt x="61" y="163"/>
                    <a:pt x="61" y="163"/>
                    <a:pt x="61" y="163"/>
                  </a:cubicBezTo>
                  <a:cubicBezTo>
                    <a:pt x="59" y="160"/>
                    <a:pt x="59" y="160"/>
                    <a:pt x="59" y="160"/>
                  </a:cubicBezTo>
                  <a:cubicBezTo>
                    <a:pt x="57" y="159"/>
                    <a:pt x="57" y="159"/>
                    <a:pt x="57" y="159"/>
                  </a:cubicBezTo>
                  <a:cubicBezTo>
                    <a:pt x="57" y="153"/>
                    <a:pt x="57" y="153"/>
                    <a:pt x="57" y="153"/>
                  </a:cubicBezTo>
                  <a:cubicBezTo>
                    <a:pt x="54" y="150"/>
                    <a:pt x="54" y="150"/>
                    <a:pt x="54" y="150"/>
                  </a:cubicBezTo>
                  <a:cubicBezTo>
                    <a:pt x="54" y="144"/>
                    <a:pt x="54" y="144"/>
                    <a:pt x="54" y="144"/>
                  </a:cubicBezTo>
                  <a:cubicBezTo>
                    <a:pt x="56" y="141"/>
                    <a:pt x="56" y="141"/>
                    <a:pt x="56" y="141"/>
                  </a:cubicBezTo>
                  <a:cubicBezTo>
                    <a:pt x="56" y="135"/>
                    <a:pt x="56" y="135"/>
                    <a:pt x="56" y="135"/>
                  </a:cubicBezTo>
                  <a:cubicBezTo>
                    <a:pt x="54" y="130"/>
                    <a:pt x="54" y="130"/>
                    <a:pt x="54" y="130"/>
                  </a:cubicBezTo>
                  <a:cubicBezTo>
                    <a:pt x="50" y="125"/>
                    <a:pt x="50" y="125"/>
                    <a:pt x="50" y="125"/>
                  </a:cubicBezTo>
                  <a:cubicBezTo>
                    <a:pt x="47" y="123"/>
                    <a:pt x="47" y="123"/>
                    <a:pt x="47" y="123"/>
                  </a:cubicBezTo>
                  <a:cubicBezTo>
                    <a:pt x="46" y="117"/>
                    <a:pt x="46" y="117"/>
                    <a:pt x="46" y="117"/>
                  </a:cubicBezTo>
                  <a:cubicBezTo>
                    <a:pt x="45" y="112"/>
                    <a:pt x="45" y="112"/>
                    <a:pt x="45" y="112"/>
                  </a:cubicBezTo>
                  <a:cubicBezTo>
                    <a:pt x="44" y="108"/>
                    <a:pt x="44" y="108"/>
                    <a:pt x="44" y="108"/>
                  </a:cubicBezTo>
                  <a:cubicBezTo>
                    <a:pt x="46" y="106"/>
                    <a:pt x="46" y="106"/>
                    <a:pt x="46" y="106"/>
                  </a:cubicBezTo>
                  <a:cubicBezTo>
                    <a:pt x="51" y="106"/>
                    <a:pt x="51" y="106"/>
                    <a:pt x="51" y="106"/>
                  </a:cubicBezTo>
                  <a:cubicBezTo>
                    <a:pt x="55" y="104"/>
                    <a:pt x="55" y="104"/>
                    <a:pt x="55" y="104"/>
                  </a:cubicBezTo>
                  <a:cubicBezTo>
                    <a:pt x="54" y="100"/>
                    <a:pt x="54" y="100"/>
                    <a:pt x="54" y="100"/>
                  </a:cubicBezTo>
                  <a:cubicBezTo>
                    <a:pt x="51" y="94"/>
                    <a:pt x="51" y="94"/>
                    <a:pt x="51" y="94"/>
                  </a:cubicBezTo>
                  <a:cubicBezTo>
                    <a:pt x="49" y="86"/>
                    <a:pt x="49" y="86"/>
                    <a:pt x="49" y="86"/>
                  </a:cubicBezTo>
                  <a:cubicBezTo>
                    <a:pt x="50" y="82"/>
                    <a:pt x="50" y="82"/>
                    <a:pt x="50" y="82"/>
                  </a:cubicBezTo>
                  <a:cubicBezTo>
                    <a:pt x="49" y="75"/>
                    <a:pt x="49" y="75"/>
                    <a:pt x="49" y="75"/>
                  </a:cubicBezTo>
                  <a:cubicBezTo>
                    <a:pt x="47" y="70"/>
                    <a:pt x="47" y="70"/>
                    <a:pt x="47" y="70"/>
                  </a:cubicBezTo>
                  <a:cubicBezTo>
                    <a:pt x="45" y="66"/>
                    <a:pt x="45" y="66"/>
                    <a:pt x="45" y="66"/>
                  </a:cubicBezTo>
                  <a:cubicBezTo>
                    <a:pt x="48" y="62"/>
                    <a:pt x="48" y="62"/>
                    <a:pt x="48" y="62"/>
                  </a:cubicBezTo>
                  <a:cubicBezTo>
                    <a:pt x="52" y="59"/>
                    <a:pt x="52" y="59"/>
                    <a:pt x="52" y="59"/>
                  </a:cubicBezTo>
                  <a:cubicBezTo>
                    <a:pt x="53" y="55"/>
                    <a:pt x="53" y="55"/>
                    <a:pt x="53" y="55"/>
                  </a:cubicBezTo>
                  <a:cubicBezTo>
                    <a:pt x="52" y="51"/>
                    <a:pt x="52" y="51"/>
                    <a:pt x="52" y="51"/>
                  </a:cubicBezTo>
                  <a:cubicBezTo>
                    <a:pt x="51" y="47"/>
                    <a:pt x="51" y="47"/>
                    <a:pt x="51" y="47"/>
                  </a:cubicBezTo>
                  <a:cubicBezTo>
                    <a:pt x="52" y="44"/>
                    <a:pt x="52" y="44"/>
                    <a:pt x="52" y="44"/>
                  </a:cubicBezTo>
                  <a:cubicBezTo>
                    <a:pt x="57" y="41"/>
                    <a:pt x="57" y="41"/>
                    <a:pt x="57" y="41"/>
                  </a:cubicBezTo>
                  <a:cubicBezTo>
                    <a:pt x="59" y="37"/>
                    <a:pt x="59" y="37"/>
                    <a:pt x="59" y="37"/>
                  </a:cubicBezTo>
                  <a:cubicBezTo>
                    <a:pt x="61" y="37"/>
                    <a:pt x="61" y="37"/>
                    <a:pt x="61" y="37"/>
                  </a:cubicBezTo>
                  <a:cubicBezTo>
                    <a:pt x="64" y="39"/>
                    <a:pt x="64" y="39"/>
                    <a:pt x="64" y="39"/>
                  </a:cubicBezTo>
                  <a:cubicBezTo>
                    <a:pt x="68" y="39"/>
                    <a:pt x="68" y="39"/>
                    <a:pt x="68" y="39"/>
                  </a:cubicBezTo>
                  <a:cubicBezTo>
                    <a:pt x="72" y="36"/>
                    <a:pt x="72" y="36"/>
                    <a:pt x="72" y="36"/>
                  </a:cubicBezTo>
                  <a:cubicBezTo>
                    <a:pt x="75" y="32"/>
                    <a:pt x="75" y="32"/>
                    <a:pt x="75" y="32"/>
                  </a:cubicBezTo>
                  <a:cubicBezTo>
                    <a:pt x="81" y="30"/>
                    <a:pt x="81" y="30"/>
                    <a:pt x="81" y="30"/>
                  </a:cubicBezTo>
                  <a:cubicBezTo>
                    <a:pt x="87" y="31"/>
                    <a:pt x="87" y="31"/>
                    <a:pt x="87" y="31"/>
                  </a:cubicBezTo>
                  <a:cubicBezTo>
                    <a:pt x="90" y="30"/>
                    <a:pt x="90" y="30"/>
                    <a:pt x="90" y="30"/>
                  </a:cubicBezTo>
                  <a:cubicBezTo>
                    <a:pt x="93" y="26"/>
                    <a:pt x="93" y="26"/>
                    <a:pt x="93" y="26"/>
                  </a:cubicBezTo>
                  <a:cubicBezTo>
                    <a:pt x="96" y="23"/>
                    <a:pt x="96" y="23"/>
                    <a:pt x="96" y="23"/>
                  </a:cubicBezTo>
                  <a:cubicBezTo>
                    <a:pt x="105" y="23"/>
                    <a:pt x="105" y="23"/>
                    <a:pt x="105" y="23"/>
                  </a:cubicBezTo>
                  <a:cubicBezTo>
                    <a:pt x="113" y="23"/>
                    <a:pt x="113" y="23"/>
                    <a:pt x="113" y="23"/>
                  </a:cubicBezTo>
                  <a:cubicBezTo>
                    <a:pt x="119" y="20"/>
                    <a:pt x="119" y="20"/>
                    <a:pt x="119" y="20"/>
                  </a:cubicBezTo>
                  <a:cubicBezTo>
                    <a:pt x="124" y="20"/>
                    <a:pt x="124" y="20"/>
                    <a:pt x="124" y="20"/>
                  </a:cubicBezTo>
                  <a:cubicBezTo>
                    <a:pt x="128" y="20"/>
                    <a:pt x="128" y="20"/>
                    <a:pt x="128" y="20"/>
                  </a:cubicBezTo>
                  <a:cubicBezTo>
                    <a:pt x="130" y="21"/>
                    <a:pt x="130" y="21"/>
                    <a:pt x="130" y="21"/>
                  </a:cubicBezTo>
                  <a:cubicBezTo>
                    <a:pt x="134" y="19"/>
                    <a:pt x="134" y="19"/>
                    <a:pt x="134" y="19"/>
                  </a:cubicBezTo>
                  <a:cubicBezTo>
                    <a:pt x="135" y="14"/>
                    <a:pt x="135" y="14"/>
                    <a:pt x="135" y="14"/>
                  </a:cubicBezTo>
                  <a:cubicBezTo>
                    <a:pt x="138" y="7"/>
                    <a:pt x="138" y="7"/>
                    <a:pt x="138" y="7"/>
                  </a:cubicBezTo>
                  <a:cubicBezTo>
                    <a:pt x="143" y="6"/>
                    <a:pt x="143" y="6"/>
                    <a:pt x="143" y="6"/>
                  </a:cubicBezTo>
                  <a:cubicBezTo>
                    <a:pt x="148" y="9"/>
                    <a:pt x="148" y="9"/>
                    <a:pt x="148" y="9"/>
                  </a:cubicBezTo>
                  <a:cubicBezTo>
                    <a:pt x="154" y="10"/>
                    <a:pt x="154" y="10"/>
                    <a:pt x="154" y="10"/>
                  </a:cubicBezTo>
                  <a:cubicBezTo>
                    <a:pt x="158" y="8"/>
                    <a:pt x="158" y="8"/>
                    <a:pt x="158" y="8"/>
                  </a:cubicBezTo>
                  <a:cubicBezTo>
                    <a:pt x="163" y="4"/>
                    <a:pt x="163" y="4"/>
                    <a:pt x="163" y="4"/>
                  </a:cubicBezTo>
                  <a:cubicBezTo>
                    <a:pt x="168" y="0"/>
                    <a:pt x="168" y="0"/>
                    <a:pt x="168" y="0"/>
                  </a:cubicBezTo>
                  <a:cubicBezTo>
                    <a:pt x="172" y="3"/>
                    <a:pt x="172" y="3"/>
                    <a:pt x="172" y="3"/>
                  </a:cubicBezTo>
                  <a:cubicBezTo>
                    <a:pt x="177" y="8"/>
                    <a:pt x="177" y="8"/>
                    <a:pt x="177" y="8"/>
                  </a:cubicBezTo>
                  <a:cubicBezTo>
                    <a:pt x="181" y="10"/>
                    <a:pt x="181" y="10"/>
                    <a:pt x="181" y="10"/>
                  </a:cubicBezTo>
                  <a:cubicBezTo>
                    <a:pt x="186" y="11"/>
                    <a:pt x="186" y="11"/>
                    <a:pt x="186" y="11"/>
                  </a:cubicBezTo>
                  <a:cubicBezTo>
                    <a:pt x="191" y="10"/>
                    <a:pt x="191" y="10"/>
                    <a:pt x="191" y="10"/>
                  </a:cubicBezTo>
                  <a:cubicBezTo>
                    <a:pt x="191" y="7"/>
                    <a:pt x="191" y="7"/>
                    <a:pt x="191" y="7"/>
                  </a:cubicBezTo>
                  <a:cubicBezTo>
                    <a:pt x="191" y="3"/>
                    <a:pt x="191" y="3"/>
                    <a:pt x="191" y="3"/>
                  </a:cubicBezTo>
                  <a:cubicBezTo>
                    <a:pt x="194" y="2"/>
                    <a:pt x="194" y="2"/>
                    <a:pt x="194" y="2"/>
                  </a:cubicBezTo>
                  <a:cubicBezTo>
                    <a:pt x="197" y="6"/>
                    <a:pt x="197" y="6"/>
                    <a:pt x="197" y="6"/>
                  </a:cubicBezTo>
                  <a:cubicBezTo>
                    <a:pt x="199" y="11"/>
                    <a:pt x="199" y="11"/>
                    <a:pt x="199" y="11"/>
                  </a:cubicBezTo>
                  <a:cubicBezTo>
                    <a:pt x="204" y="13"/>
                    <a:pt x="204" y="13"/>
                    <a:pt x="204" y="13"/>
                  </a:cubicBezTo>
                  <a:cubicBezTo>
                    <a:pt x="207" y="11"/>
                    <a:pt x="207" y="11"/>
                    <a:pt x="207" y="11"/>
                  </a:cubicBezTo>
                  <a:cubicBezTo>
                    <a:pt x="208" y="12"/>
                    <a:pt x="208" y="12"/>
                    <a:pt x="208" y="12"/>
                  </a:cubicBezTo>
                  <a:cubicBezTo>
                    <a:pt x="209" y="13"/>
                    <a:pt x="209" y="13"/>
                    <a:pt x="209" y="13"/>
                  </a:cubicBezTo>
                  <a:cubicBezTo>
                    <a:pt x="209" y="16"/>
                    <a:pt x="209" y="16"/>
                    <a:pt x="209" y="16"/>
                  </a:cubicBezTo>
                  <a:cubicBezTo>
                    <a:pt x="209" y="20"/>
                    <a:pt x="209" y="20"/>
                    <a:pt x="209" y="20"/>
                  </a:cubicBezTo>
                  <a:cubicBezTo>
                    <a:pt x="212" y="21"/>
                    <a:pt x="212" y="21"/>
                    <a:pt x="212" y="21"/>
                  </a:cubicBezTo>
                  <a:cubicBezTo>
                    <a:pt x="214" y="18"/>
                    <a:pt x="214" y="18"/>
                    <a:pt x="214" y="18"/>
                  </a:cubicBezTo>
                  <a:cubicBezTo>
                    <a:pt x="218" y="16"/>
                    <a:pt x="218" y="16"/>
                    <a:pt x="218" y="16"/>
                  </a:cubicBezTo>
                  <a:cubicBezTo>
                    <a:pt x="222" y="18"/>
                    <a:pt x="222" y="18"/>
                    <a:pt x="222" y="18"/>
                  </a:cubicBezTo>
                  <a:cubicBezTo>
                    <a:pt x="224" y="21"/>
                    <a:pt x="224" y="21"/>
                    <a:pt x="224" y="21"/>
                  </a:cubicBezTo>
                  <a:cubicBezTo>
                    <a:pt x="227" y="22"/>
                    <a:pt x="227" y="22"/>
                    <a:pt x="227" y="22"/>
                  </a:cubicBezTo>
                  <a:cubicBezTo>
                    <a:pt x="227" y="25"/>
                    <a:pt x="227" y="25"/>
                    <a:pt x="227" y="25"/>
                  </a:cubicBezTo>
                  <a:cubicBezTo>
                    <a:pt x="227" y="28"/>
                    <a:pt x="227" y="28"/>
                    <a:pt x="227" y="28"/>
                  </a:cubicBezTo>
                  <a:cubicBezTo>
                    <a:pt x="224" y="30"/>
                    <a:pt x="224" y="30"/>
                    <a:pt x="224" y="30"/>
                  </a:cubicBezTo>
                  <a:cubicBezTo>
                    <a:pt x="222" y="34"/>
                    <a:pt x="222" y="34"/>
                    <a:pt x="222" y="34"/>
                  </a:cubicBezTo>
                  <a:cubicBezTo>
                    <a:pt x="225" y="37"/>
                    <a:pt x="225" y="37"/>
                    <a:pt x="225" y="37"/>
                  </a:cubicBezTo>
                  <a:cubicBezTo>
                    <a:pt x="230" y="36"/>
                    <a:pt x="230" y="36"/>
                    <a:pt x="230" y="36"/>
                  </a:cubicBezTo>
                  <a:cubicBezTo>
                    <a:pt x="232" y="38"/>
                    <a:pt x="232" y="38"/>
                    <a:pt x="232" y="38"/>
                  </a:cubicBezTo>
                  <a:cubicBezTo>
                    <a:pt x="236" y="43"/>
                    <a:pt x="236" y="43"/>
                    <a:pt x="236" y="43"/>
                  </a:cubicBezTo>
                  <a:cubicBezTo>
                    <a:pt x="235" y="49"/>
                    <a:pt x="235" y="49"/>
                    <a:pt x="235" y="49"/>
                  </a:cubicBezTo>
                  <a:cubicBezTo>
                    <a:pt x="233" y="53"/>
                    <a:pt x="233" y="53"/>
                    <a:pt x="233" y="53"/>
                  </a:cubicBezTo>
                  <a:cubicBezTo>
                    <a:pt x="231" y="58"/>
                    <a:pt x="231" y="58"/>
                    <a:pt x="231" y="58"/>
                  </a:cubicBezTo>
                  <a:cubicBezTo>
                    <a:pt x="233" y="61"/>
                    <a:pt x="233" y="61"/>
                    <a:pt x="233" y="61"/>
                  </a:cubicBezTo>
                  <a:cubicBezTo>
                    <a:pt x="236" y="64"/>
                    <a:pt x="236" y="64"/>
                    <a:pt x="236" y="64"/>
                  </a:cubicBezTo>
                  <a:cubicBezTo>
                    <a:pt x="236" y="66"/>
                    <a:pt x="236" y="66"/>
                    <a:pt x="236" y="66"/>
                  </a:cubicBezTo>
                  <a:cubicBezTo>
                    <a:pt x="233" y="67"/>
                    <a:pt x="233" y="67"/>
                    <a:pt x="233" y="67"/>
                  </a:cubicBezTo>
                  <a:cubicBezTo>
                    <a:pt x="230" y="69"/>
                    <a:pt x="230" y="69"/>
                    <a:pt x="230" y="69"/>
                  </a:cubicBezTo>
                  <a:cubicBezTo>
                    <a:pt x="229" y="72"/>
                    <a:pt x="229" y="72"/>
                    <a:pt x="229" y="72"/>
                  </a:cubicBezTo>
                  <a:cubicBezTo>
                    <a:pt x="232" y="74"/>
                    <a:pt x="232" y="74"/>
                    <a:pt x="232" y="74"/>
                  </a:cubicBezTo>
                  <a:cubicBezTo>
                    <a:pt x="234" y="75"/>
                    <a:pt x="234" y="75"/>
                    <a:pt x="234" y="75"/>
                  </a:cubicBezTo>
                  <a:cubicBezTo>
                    <a:pt x="237" y="78"/>
                    <a:pt x="237" y="78"/>
                    <a:pt x="237" y="78"/>
                  </a:cubicBezTo>
                  <a:cubicBezTo>
                    <a:pt x="238" y="81"/>
                    <a:pt x="238" y="81"/>
                    <a:pt x="238" y="81"/>
                  </a:cubicBezTo>
                  <a:cubicBezTo>
                    <a:pt x="240" y="82"/>
                    <a:pt x="240" y="82"/>
                    <a:pt x="240" y="82"/>
                  </a:cubicBezTo>
                  <a:cubicBezTo>
                    <a:pt x="245" y="83"/>
                    <a:pt x="245" y="83"/>
                    <a:pt x="245" y="83"/>
                  </a:cubicBezTo>
                  <a:cubicBezTo>
                    <a:pt x="248" y="80"/>
                    <a:pt x="248" y="80"/>
                    <a:pt x="248" y="80"/>
                  </a:cubicBezTo>
                  <a:cubicBezTo>
                    <a:pt x="251" y="75"/>
                    <a:pt x="251" y="75"/>
                    <a:pt x="251" y="75"/>
                  </a:cubicBezTo>
                  <a:cubicBezTo>
                    <a:pt x="255" y="73"/>
                    <a:pt x="255" y="73"/>
                    <a:pt x="255" y="73"/>
                  </a:cubicBezTo>
                  <a:cubicBezTo>
                    <a:pt x="257" y="69"/>
                    <a:pt x="257" y="69"/>
                    <a:pt x="257" y="69"/>
                  </a:cubicBezTo>
                  <a:cubicBezTo>
                    <a:pt x="259" y="67"/>
                    <a:pt x="259" y="67"/>
                    <a:pt x="259" y="67"/>
                  </a:cubicBezTo>
                  <a:cubicBezTo>
                    <a:pt x="263" y="68"/>
                    <a:pt x="263" y="68"/>
                    <a:pt x="263" y="68"/>
                  </a:cubicBezTo>
                  <a:cubicBezTo>
                    <a:pt x="265" y="70"/>
                    <a:pt x="265" y="70"/>
                    <a:pt x="265" y="70"/>
                  </a:cubicBezTo>
                  <a:cubicBezTo>
                    <a:pt x="268" y="69"/>
                    <a:pt x="268" y="69"/>
                    <a:pt x="268" y="69"/>
                  </a:cubicBezTo>
                  <a:cubicBezTo>
                    <a:pt x="269" y="67"/>
                    <a:pt x="269" y="67"/>
                    <a:pt x="269" y="67"/>
                  </a:cubicBezTo>
                  <a:cubicBezTo>
                    <a:pt x="270" y="64"/>
                    <a:pt x="270" y="64"/>
                    <a:pt x="270" y="64"/>
                  </a:cubicBezTo>
                  <a:cubicBezTo>
                    <a:pt x="274" y="64"/>
                    <a:pt x="274" y="64"/>
                    <a:pt x="274" y="64"/>
                  </a:cubicBezTo>
                  <a:cubicBezTo>
                    <a:pt x="276" y="67"/>
                    <a:pt x="276" y="67"/>
                    <a:pt x="276" y="67"/>
                  </a:cubicBezTo>
                  <a:cubicBezTo>
                    <a:pt x="280" y="69"/>
                    <a:pt x="280" y="69"/>
                    <a:pt x="280" y="69"/>
                  </a:cubicBezTo>
                  <a:cubicBezTo>
                    <a:pt x="282" y="71"/>
                    <a:pt x="282" y="71"/>
                    <a:pt x="282" y="71"/>
                  </a:cubicBezTo>
                  <a:cubicBezTo>
                    <a:pt x="282" y="74"/>
                    <a:pt x="282" y="74"/>
                    <a:pt x="282" y="74"/>
                  </a:cubicBezTo>
                  <a:cubicBezTo>
                    <a:pt x="284" y="77"/>
                    <a:pt x="284" y="77"/>
                    <a:pt x="284" y="77"/>
                  </a:cubicBezTo>
                  <a:cubicBezTo>
                    <a:pt x="287" y="77"/>
                    <a:pt x="287" y="77"/>
                    <a:pt x="287" y="77"/>
                  </a:cubicBezTo>
                  <a:cubicBezTo>
                    <a:pt x="292" y="81"/>
                    <a:pt x="292" y="81"/>
                    <a:pt x="292" y="81"/>
                  </a:cubicBezTo>
                  <a:cubicBezTo>
                    <a:pt x="293" y="84"/>
                    <a:pt x="293" y="84"/>
                    <a:pt x="293" y="84"/>
                  </a:cubicBezTo>
                  <a:cubicBezTo>
                    <a:pt x="297" y="85"/>
                    <a:pt x="297" y="85"/>
                    <a:pt x="297" y="85"/>
                  </a:cubicBezTo>
                  <a:cubicBezTo>
                    <a:pt x="300" y="82"/>
                    <a:pt x="300" y="82"/>
                    <a:pt x="300" y="82"/>
                  </a:cubicBezTo>
                  <a:cubicBezTo>
                    <a:pt x="303" y="84"/>
                    <a:pt x="303" y="84"/>
                    <a:pt x="303" y="84"/>
                  </a:cubicBezTo>
                  <a:cubicBezTo>
                    <a:pt x="305" y="88"/>
                    <a:pt x="305" y="88"/>
                    <a:pt x="305" y="88"/>
                  </a:cubicBezTo>
                  <a:cubicBezTo>
                    <a:pt x="308" y="87"/>
                    <a:pt x="308" y="87"/>
                    <a:pt x="308" y="87"/>
                  </a:cubicBezTo>
                  <a:cubicBezTo>
                    <a:pt x="312" y="85"/>
                    <a:pt x="312" y="85"/>
                    <a:pt x="312" y="85"/>
                  </a:cubicBezTo>
                  <a:cubicBezTo>
                    <a:pt x="319" y="84"/>
                    <a:pt x="319" y="84"/>
                    <a:pt x="319" y="84"/>
                  </a:cubicBezTo>
                  <a:cubicBezTo>
                    <a:pt x="325" y="85"/>
                    <a:pt x="325" y="85"/>
                    <a:pt x="325" y="85"/>
                  </a:cubicBezTo>
                  <a:cubicBezTo>
                    <a:pt x="329" y="87"/>
                    <a:pt x="329" y="87"/>
                    <a:pt x="329" y="87"/>
                  </a:cubicBezTo>
                  <a:cubicBezTo>
                    <a:pt x="334" y="88"/>
                    <a:pt x="334" y="88"/>
                    <a:pt x="334" y="88"/>
                  </a:cubicBezTo>
                  <a:cubicBezTo>
                    <a:pt x="338" y="84"/>
                    <a:pt x="338" y="84"/>
                    <a:pt x="338" y="84"/>
                  </a:cubicBezTo>
                  <a:cubicBezTo>
                    <a:pt x="345" y="81"/>
                    <a:pt x="345" y="81"/>
                    <a:pt x="345" y="81"/>
                  </a:cubicBezTo>
                  <a:cubicBezTo>
                    <a:pt x="353" y="79"/>
                    <a:pt x="353" y="79"/>
                    <a:pt x="353" y="79"/>
                  </a:cubicBezTo>
                  <a:cubicBezTo>
                    <a:pt x="360" y="80"/>
                    <a:pt x="360" y="80"/>
                    <a:pt x="360" y="80"/>
                  </a:cubicBezTo>
                  <a:cubicBezTo>
                    <a:pt x="364" y="80"/>
                    <a:pt x="364" y="80"/>
                    <a:pt x="364" y="80"/>
                  </a:cubicBezTo>
                  <a:cubicBezTo>
                    <a:pt x="367" y="77"/>
                    <a:pt x="367" y="77"/>
                    <a:pt x="367" y="77"/>
                  </a:cubicBezTo>
                  <a:cubicBezTo>
                    <a:pt x="371" y="76"/>
                    <a:pt x="371" y="76"/>
                    <a:pt x="371" y="76"/>
                  </a:cubicBezTo>
                  <a:cubicBezTo>
                    <a:pt x="372" y="77"/>
                    <a:pt x="372" y="77"/>
                    <a:pt x="372" y="77"/>
                  </a:cubicBezTo>
                  <a:cubicBezTo>
                    <a:pt x="373" y="80"/>
                    <a:pt x="373" y="80"/>
                    <a:pt x="373" y="80"/>
                  </a:cubicBezTo>
                  <a:cubicBezTo>
                    <a:pt x="377" y="82"/>
                    <a:pt x="377" y="82"/>
                    <a:pt x="377" y="82"/>
                  </a:cubicBezTo>
                  <a:cubicBezTo>
                    <a:pt x="379" y="81"/>
                    <a:pt x="379" y="81"/>
                    <a:pt x="379" y="81"/>
                  </a:cubicBezTo>
                  <a:cubicBezTo>
                    <a:pt x="380" y="75"/>
                    <a:pt x="380" y="75"/>
                    <a:pt x="380" y="75"/>
                  </a:cubicBezTo>
                  <a:cubicBezTo>
                    <a:pt x="383" y="71"/>
                    <a:pt x="383" y="71"/>
                    <a:pt x="383" y="71"/>
                  </a:cubicBezTo>
                  <a:cubicBezTo>
                    <a:pt x="386" y="66"/>
                    <a:pt x="386" y="66"/>
                    <a:pt x="386" y="66"/>
                  </a:cubicBezTo>
                  <a:cubicBezTo>
                    <a:pt x="387" y="60"/>
                    <a:pt x="387" y="60"/>
                    <a:pt x="387" y="60"/>
                  </a:cubicBezTo>
                  <a:cubicBezTo>
                    <a:pt x="386" y="55"/>
                    <a:pt x="386" y="55"/>
                    <a:pt x="386" y="55"/>
                  </a:cubicBezTo>
                  <a:cubicBezTo>
                    <a:pt x="386" y="51"/>
                    <a:pt x="386" y="51"/>
                    <a:pt x="386" y="51"/>
                  </a:cubicBezTo>
                  <a:cubicBezTo>
                    <a:pt x="389" y="49"/>
                    <a:pt x="389" y="49"/>
                    <a:pt x="389" y="49"/>
                  </a:cubicBezTo>
                  <a:cubicBezTo>
                    <a:pt x="391" y="50"/>
                    <a:pt x="391" y="50"/>
                    <a:pt x="391" y="50"/>
                  </a:cubicBezTo>
                  <a:cubicBezTo>
                    <a:pt x="394" y="47"/>
                    <a:pt x="394" y="47"/>
                    <a:pt x="394" y="47"/>
                  </a:cubicBezTo>
                  <a:cubicBezTo>
                    <a:pt x="394" y="40"/>
                    <a:pt x="394" y="40"/>
                    <a:pt x="394" y="40"/>
                  </a:cubicBezTo>
                  <a:cubicBezTo>
                    <a:pt x="398" y="35"/>
                    <a:pt x="398" y="35"/>
                    <a:pt x="398" y="35"/>
                  </a:cubicBezTo>
                  <a:cubicBezTo>
                    <a:pt x="401" y="31"/>
                    <a:pt x="401" y="31"/>
                    <a:pt x="401" y="31"/>
                  </a:cubicBezTo>
                  <a:cubicBezTo>
                    <a:pt x="408" y="30"/>
                    <a:pt x="408" y="30"/>
                    <a:pt x="408" y="30"/>
                  </a:cubicBezTo>
                  <a:cubicBezTo>
                    <a:pt x="412" y="31"/>
                    <a:pt x="412" y="31"/>
                    <a:pt x="412" y="31"/>
                  </a:cubicBezTo>
                  <a:cubicBezTo>
                    <a:pt x="417" y="31"/>
                    <a:pt x="417" y="31"/>
                    <a:pt x="417" y="31"/>
                  </a:cubicBezTo>
                  <a:cubicBezTo>
                    <a:pt x="419" y="32"/>
                    <a:pt x="419" y="32"/>
                    <a:pt x="419" y="32"/>
                  </a:cubicBezTo>
                  <a:cubicBezTo>
                    <a:pt x="422" y="33"/>
                    <a:pt x="422" y="33"/>
                    <a:pt x="422" y="33"/>
                  </a:cubicBezTo>
                  <a:cubicBezTo>
                    <a:pt x="428" y="33"/>
                    <a:pt x="428" y="33"/>
                    <a:pt x="428" y="33"/>
                  </a:cubicBezTo>
                  <a:cubicBezTo>
                    <a:pt x="431" y="34"/>
                    <a:pt x="431" y="34"/>
                    <a:pt x="431" y="34"/>
                  </a:cubicBezTo>
                  <a:cubicBezTo>
                    <a:pt x="434" y="38"/>
                    <a:pt x="434" y="38"/>
                    <a:pt x="434" y="38"/>
                  </a:cubicBezTo>
                  <a:cubicBezTo>
                    <a:pt x="437" y="39"/>
                    <a:pt x="437" y="39"/>
                    <a:pt x="437" y="39"/>
                  </a:cubicBezTo>
                  <a:cubicBezTo>
                    <a:pt x="440" y="36"/>
                    <a:pt x="440" y="36"/>
                    <a:pt x="440" y="36"/>
                  </a:cubicBezTo>
                  <a:cubicBezTo>
                    <a:pt x="441" y="32"/>
                    <a:pt x="441" y="32"/>
                    <a:pt x="441" y="32"/>
                  </a:cubicBezTo>
                  <a:cubicBezTo>
                    <a:pt x="445" y="30"/>
                    <a:pt x="445" y="30"/>
                    <a:pt x="445" y="30"/>
                  </a:cubicBezTo>
                  <a:cubicBezTo>
                    <a:pt x="449" y="29"/>
                    <a:pt x="449" y="29"/>
                    <a:pt x="449" y="29"/>
                  </a:cubicBezTo>
                  <a:cubicBezTo>
                    <a:pt x="456" y="29"/>
                    <a:pt x="456" y="29"/>
                    <a:pt x="456" y="29"/>
                  </a:cubicBezTo>
                  <a:cubicBezTo>
                    <a:pt x="458" y="25"/>
                    <a:pt x="458" y="25"/>
                    <a:pt x="458" y="25"/>
                  </a:cubicBezTo>
                  <a:cubicBezTo>
                    <a:pt x="461" y="22"/>
                    <a:pt x="461" y="22"/>
                    <a:pt x="461" y="22"/>
                  </a:cubicBezTo>
                  <a:cubicBezTo>
                    <a:pt x="465" y="21"/>
                    <a:pt x="465" y="21"/>
                    <a:pt x="465" y="21"/>
                  </a:cubicBezTo>
                  <a:cubicBezTo>
                    <a:pt x="465" y="21"/>
                    <a:pt x="469" y="22"/>
                    <a:pt x="470" y="22"/>
                  </a:cubicBezTo>
                  <a:cubicBezTo>
                    <a:pt x="470" y="22"/>
                    <a:pt x="473" y="20"/>
                    <a:pt x="473" y="20"/>
                  </a:cubicBezTo>
                  <a:cubicBezTo>
                    <a:pt x="476" y="17"/>
                    <a:pt x="476" y="17"/>
                    <a:pt x="476" y="17"/>
                  </a:cubicBezTo>
                  <a:cubicBezTo>
                    <a:pt x="482" y="17"/>
                    <a:pt x="482" y="17"/>
                    <a:pt x="482" y="17"/>
                  </a:cubicBezTo>
                  <a:cubicBezTo>
                    <a:pt x="486" y="19"/>
                    <a:pt x="486" y="19"/>
                    <a:pt x="486" y="19"/>
                  </a:cubicBezTo>
                  <a:cubicBezTo>
                    <a:pt x="487" y="22"/>
                    <a:pt x="487" y="22"/>
                    <a:pt x="487" y="22"/>
                  </a:cubicBezTo>
                  <a:cubicBezTo>
                    <a:pt x="492" y="23"/>
                    <a:pt x="492" y="23"/>
                    <a:pt x="492" y="23"/>
                  </a:cubicBezTo>
                  <a:cubicBezTo>
                    <a:pt x="497" y="20"/>
                    <a:pt x="497" y="20"/>
                    <a:pt x="497" y="20"/>
                  </a:cubicBezTo>
                  <a:cubicBezTo>
                    <a:pt x="500" y="20"/>
                    <a:pt x="500" y="20"/>
                    <a:pt x="500" y="20"/>
                  </a:cubicBezTo>
                  <a:cubicBezTo>
                    <a:pt x="504" y="20"/>
                    <a:pt x="504" y="20"/>
                    <a:pt x="504" y="20"/>
                  </a:cubicBezTo>
                  <a:cubicBezTo>
                    <a:pt x="504" y="20"/>
                    <a:pt x="504" y="20"/>
                    <a:pt x="504" y="20"/>
                  </a:cubicBezTo>
                  <a:cubicBezTo>
                    <a:pt x="504" y="21"/>
                    <a:pt x="505" y="23"/>
                    <a:pt x="505" y="24"/>
                  </a:cubicBezTo>
                  <a:cubicBezTo>
                    <a:pt x="506" y="25"/>
                    <a:pt x="508" y="28"/>
                    <a:pt x="509" y="29"/>
                  </a:cubicBezTo>
                  <a:cubicBezTo>
                    <a:pt x="511" y="30"/>
                    <a:pt x="515" y="32"/>
                    <a:pt x="517" y="33"/>
                  </a:cubicBezTo>
                  <a:cubicBezTo>
                    <a:pt x="520" y="34"/>
                    <a:pt x="526" y="35"/>
                    <a:pt x="528" y="36"/>
                  </a:cubicBezTo>
                  <a:cubicBezTo>
                    <a:pt x="531" y="37"/>
                    <a:pt x="536" y="37"/>
                    <a:pt x="539" y="38"/>
                  </a:cubicBezTo>
                  <a:cubicBezTo>
                    <a:pt x="541" y="39"/>
                    <a:pt x="546" y="41"/>
                    <a:pt x="548" y="42"/>
                  </a:cubicBezTo>
                  <a:cubicBezTo>
                    <a:pt x="550" y="43"/>
                    <a:pt x="553" y="46"/>
                    <a:pt x="554" y="48"/>
                  </a:cubicBezTo>
                  <a:cubicBezTo>
                    <a:pt x="554" y="50"/>
                    <a:pt x="555" y="53"/>
                    <a:pt x="555" y="55"/>
                  </a:cubicBezTo>
                  <a:cubicBezTo>
                    <a:pt x="555" y="58"/>
                    <a:pt x="555" y="65"/>
                    <a:pt x="555" y="68"/>
                  </a:cubicBezTo>
                  <a:cubicBezTo>
                    <a:pt x="555" y="71"/>
                    <a:pt x="556" y="76"/>
                    <a:pt x="556" y="79"/>
                  </a:cubicBezTo>
                  <a:cubicBezTo>
                    <a:pt x="557" y="81"/>
                    <a:pt x="557" y="84"/>
                    <a:pt x="558" y="86"/>
                  </a:cubicBezTo>
                  <a:cubicBezTo>
                    <a:pt x="559" y="88"/>
                    <a:pt x="562" y="90"/>
                    <a:pt x="564" y="92"/>
                  </a:cubicBezTo>
                  <a:cubicBezTo>
                    <a:pt x="565" y="93"/>
                    <a:pt x="567" y="95"/>
                    <a:pt x="567" y="97"/>
                  </a:cubicBezTo>
                  <a:cubicBezTo>
                    <a:pt x="568" y="98"/>
                    <a:pt x="568" y="101"/>
                    <a:pt x="568" y="103"/>
                  </a:cubicBezTo>
                  <a:cubicBezTo>
                    <a:pt x="569" y="108"/>
                    <a:pt x="568" y="119"/>
                    <a:pt x="568" y="124"/>
                  </a:cubicBezTo>
                  <a:cubicBezTo>
                    <a:pt x="567" y="128"/>
                    <a:pt x="567" y="137"/>
                    <a:pt x="566" y="142"/>
                  </a:cubicBezTo>
                  <a:cubicBezTo>
                    <a:pt x="566" y="146"/>
                    <a:pt x="565" y="156"/>
                    <a:pt x="564" y="160"/>
                  </a:cubicBezTo>
                  <a:cubicBezTo>
                    <a:pt x="563" y="165"/>
                    <a:pt x="560" y="176"/>
                    <a:pt x="559" y="181"/>
                  </a:cubicBezTo>
                  <a:cubicBezTo>
                    <a:pt x="558" y="183"/>
                    <a:pt x="557" y="188"/>
                    <a:pt x="556" y="190"/>
                  </a:cubicBezTo>
                  <a:cubicBezTo>
                    <a:pt x="556" y="191"/>
                    <a:pt x="555" y="192"/>
                    <a:pt x="555" y="193"/>
                  </a:cubicBezTo>
                  <a:cubicBezTo>
                    <a:pt x="554" y="193"/>
                    <a:pt x="551" y="194"/>
                    <a:pt x="551" y="195"/>
                  </a:cubicBezTo>
                  <a:cubicBezTo>
                    <a:pt x="550" y="196"/>
                    <a:pt x="550" y="199"/>
                    <a:pt x="550" y="201"/>
                  </a:cubicBezTo>
                  <a:cubicBezTo>
                    <a:pt x="550" y="203"/>
                    <a:pt x="550" y="206"/>
                    <a:pt x="549" y="208"/>
                  </a:cubicBezTo>
                  <a:cubicBezTo>
                    <a:pt x="549" y="209"/>
                    <a:pt x="546" y="211"/>
                    <a:pt x="545" y="212"/>
                  </a:cubicBezTo>
                  <a:cubicBezTo>
                    <a:pt x="544" y="212"/>
                    <a:pt x="542" y="214"/>
                    <a:pt x="542" y="215"/>
                  </a:cubicBezTo>
                  <a:cubicBezTo>
                    <a:pt x="541" y="216"/>
                    <a:pt x="541" y="220"/>
                    <a:pt x="541" y="222"/>
                  </a:cubicBezTo>
                  <a:cubicBezTo>
                    <a:pt x="540" y="224"/>
                    <a:pt x="539" y="229"/>
                    <a:pt x="539" y="229"/>
                  </a:cubicBezTo>
                  <a:cubicBezTo>
                    <a:pt x="538" y="229"/>
                    <a:pt x="537" y="234"/>
                    <a:pt x="535" y="234"/>
                  </a:cubicBezTo>
                  <a:cubicBezTo>
                    <a:pt x="533" y="235"/>
                    <a:pt x="528" y="234"/>
                    <a:pt x="526" y="234"/>
                  </a:cubicBezTo>
                  <a:cubicBezTo>
                    <a:pt x="525" y="233"/>
                    <a:pt x="523" y="231"/>
                    <a:pt x="522" y="231"/>
                  </a:cubicBezTo>
                  <a:cubicBezTo>
                    <a:pt x="521" y="230"/>
                    <a:pt x="520" y="228"/>
                    <a:pt x="519" y="228"/>
                  </a:cubicBezTo>
                  <a:cubicBezTo>
                    <a:pt x="517" y="227"/>
                    <a:pt x="513" y="226"/>
                    <a:pt x="511" y="226"/>
                  </a:cubicBezTo>
                  <a:cubicBezTo>
                    <a:pt x="510" y="226"/>
                    <a:pt x="507" y="227"/>
                    <a:pt x="505" y="227"/>
                  </a:cubicBezTo>
                  <a:cubicBezTo>
                    <a:pt x="504" y="227"/>
                    <a:pt x="502" y="227"/>
                    <a:pt x="501" y="226"/>
                  </a:cubicBezTo>
                  <a:cubicBezTo>
                    <a:pt x="500" y="226"/>
                    <a:pt x="499" y="224"/>
                    <a:pt x="498" y="223"/>
                  </a:cubicBezTo>
                  <a:cubicBezTo>
                    <a:pt x="498" y="222"/>
                    <a:pt x="500" y="219"/>
                    <a:pt x="500" y="218"/>
                  </a:cubicBezTo>
                  <a:cubicBezTo>
                    <a:pt x="500" y="216"/>
                    <a:pt x="500" y="213"/>
                    <a:pt x="501" y="212"/>
                  </a:cubicBezTo>
                  <a:cubicBezTo>
                    <a:pt x="502" y="211"/>
                    <a:pt x="504" y="210"/>
                    <a:pt x="505" y="209"/>
                  </a:cubicBezTo>
                  <a:cubicBezTo>
                    <a:pt x="505" y="208"/>
                    <a:pt x="505" y="206"/>
                    <a:pt x="504" y="205"/>
                  </a:cubicBezTo>
                  <a:cubicBezTo>
                    <a:pt x="503" y="204"/>
                    <a:pt x="500" y="207"/>
                    <a:pt x="499" y="207"/>
                  </a:cubicBezTo>
                  <a:cubicBezTo>
                    <a:pt x="498" y="208"/>
                    <a:pt x="495" y="209"/>
                    <a:pt x="494" y="209"/>
                  </a:cubicBezTo>
                  <a:cubicBezTo>
                    <a:pt x="493" y="209"/>
                    <a:pt x="490" y="209"/>
                    <a:pt x="490" y="209"/>
                  </a:cubicBezTo>
                  <a:cubicBezTo>
                    <a:pt x="489" y="208"/>
                    <a:pt x="490" y="205"/>
                    <a:pt x="490" y="204"/>
                  </a:cubicBezTo>
                  <a:cubicBezTo>
                    <a:pt x="491" y="203"/>
                    <a:pt x="493" y="201"/>
                    <a:pt x="493" y="200"/>
                  </a:cubicBezTo>
                  <a:cubicBezTo>
                    <a:pt x="494" y="198"/>
                    <a:pt x="494" y="195"/>
                    <a:pt x="494" y="193"/>
                  </a:cubicBezTo>
                  <a:cubicBezTo>
                    <a:pt x="494" y="192"/>
                    <a:pt x="494" y="189"/>
                    <a:pt x="494" y="188"/>
                  </a:cubicBezTo>
                  <a:cubicBezTo>
                    <a:pt x="493" y="187"/>
                    <a:pt x="489" y="186"/>
                    <a:pt x="487" y="185"/>
                  </a:cubicBezTo>
                  <a:cubicBezTo>
                    <a:pt x="486" y="184"/>
                    <a:pt x="483" y="184"/>
                    <a:pt x="481" y="183"/>
                  </a:cubicBezTo>
                  <a:cubicBezTo>
                    <a:pt x="479" y="182"/>
                    <a:pt x="477" y="178"/>
                    <a:pt x="474" y="177"/>
                  </a:cubicBezTo>
                  <a:cubicBezTo>
                    <a:pt x="473" y="176"/>
                    <a:pt x="469" y="175"/>
                    <a:pt x="467" y="175"/>
                  </a:cubicBezTo>
                  <a:cubicBezTo>
                    <a:pt x="466" y="176"/>
                    <a:pt x="465" y="178"/>
                    <a:pt x="464" y="178"/>
                  </a:cubicBezTo>
                  <a:cubicBezTo>
                    <a:pt x="463" y="179"/>
                    <a:pt x="461" y="180"/>
                    <a:pt x="460" y="180"/>
                  </a:cubicBezTo>
                  <a:cubicBezTo>
                    <a:pt x="458" y="180"/>
                    <a:pt x="455" y="178"/>
                    <a:pt x="454" y="178"/>
                  </a:cubicBezTo>
                  <a:cubicBezTo>
                    <a:pt x="454" y="177"/>
                    <a:pt x="452" y="175"/>
                    <a:pt x="451" y="175"/>
                  </a:cubicBezTo>
                  <a:cubicBezTo>
                    <a:pt x="449" y="173"/>
                    <a:pt x="444" y="172"/>
                    <a:pt x="441" y="172"/>
                  </a:cubicBezTo>
                  <a:cubicBezTo>
                    <a:pt x="441" y="172"/>
                    <a:pt x="440" y="172"/>
                    <a:pt x="439" y="172"/>
                  </a:cubicBezTo>
                  <a:cubicBezTo>
                    <a:pt x="438" y="173"/>
                    <a:pt x="437" y="176"/>
                    <a:pt x="437" y="177"/>
                  </a:cubicBezTo>
                  <a:cubicBezTo>
                    <a:pt x="436" y="178"/>
                    <a:pt x="437" y="179"/>
                    <a:pt x="437" y="180"/>
                  </a:cubicBezTo>
                  <a:cubicBezTo>
                    <a:pt x="436" y="182"/>
                    <a:pt x="433" y="186"/>
                    <a:pt x="433" y="188"/>
                  </a:cubicBezTo>
                  <a:cubicBezTo>
                    <a:pt x="433" y="188"/>
                    <a:pt x="432" y="190"/>
                    <a:pt x="433" y="191"/>
                  </a:cubicBezTo>
                  <a:cubicBezTo>
                    <a:pt x="433" y="191"/>
                    <a:pt x="436" y="193"/>
                    <a:pt x="436" y="193"/>
                  </a:cubicBezTo>
                  <a:cubicBezTo>
                    <a:pt x="436" y="193"/>
                    <a:pt x="439" y="193"/>
                    <a:pt x="440" y="193"/>
                  </a:cubicBezTo>
                  <a:cubicBezTo>
                    <a:pt x="441" y="194"/>
                    <a:pt x="444" y="194"/>
                    <a:pt x="445" y="195"/>
                  </a:cubicBezTo>
                  <a:cubicBezTo>
                    <a:pt x="445" y="196"/>
                    <a:pt x="445" y="198"/>
                    <a:pt x="446" y="199"/>
                  </a:cubicBezTo>
                  <a:cubicBezTo>
                    <a:pt x="447" y="200"/>
                    <a:pt x="451" y="201"/>
                    <a:pt x="452" y="202"/>
                  </a:cubicBezTo>
                  <a:cubicBezTo>
                    <a:pt x="454" y="202"/>
                    <a:pt x="457" y="202"/>
                    <a:pt x="458" y="203"/>
                  </a:cubicBezTo>
                  <a:cubicBezTo>
                    <a:pt x="459" y="204"/>
                    <a:pt x="459" y="207"/>
                    <a:pt x="459" y="209"/>
                  </a:cubicBezTo>
                  <a:cubicBezTo>
                    <a:pt x="459" y="210"/>
                    <a:pt x="458" y="214"/>
                    <a:pt x="457" y="215"/>
                  </a:cubicBezTo>
                  <a:cubicBezTo>
                    <a:pt x="457" y="216"/>
                    <a:pt x="454" y="216"/>
                    <a:pt x="453" y="217"/>
                  </a:cubicBezTo>
                  <a:cubicBezTo>
                    <a:pt x="452" y="218"/>
                    <a:pt x="448" y="218"/>
                    <a:pt x="447" y="219"/>
                  </a:cubicBezTo>
                  <a:cubicBezTo>
                    <a:pt x="445" y="219"/>
                    <a:pt x="441" y="219"/>
                    <a:pt x="440" y="219"/>
                  </a:cubicBezTo>
                  <a:cubicBezTo>
                    <a:pt x="439" y="219"/>
                    <a:pt x="438" y="221"/>
                    <a:pt x="437" y="221"/>
                  </a:cubicBezTo>
                  <a:cubicBezTo>
                    <a:pt x="437" y="222"/>
                    <a:pt x="435" y="221"/>
                    <a:pt x="435" y="222"/>
                  </a:cubicBezTo>
                  <a:cubicBezTo>
                    <a:pt x="434" y="222"/>
                    <a:pt x="432" y="222"/>
                    <a:pt x="432" y="223"/>
                  </a:cubicBezTo>
                  <a:cubicBezTo>
                    <a:pt x="431" y="224"/>
                    <a:pt x="431" y="227"/>
                    <a:pt x="431" y="229"/>
                  </a:cubicBezTo>
                  <a:cubicBezTo>
                    <a:pt x="430" y="230"/>
                    <a:pt x="429" y="233"/>
                    <a:pt x="428" y="233"/>
                  </a:cubicBezTo>
                  <a:cubicBezTo>
                    <a:pt x="426" y="234"/>
                    <a:pt x="422" y="234"/>
                    <a:pt x="420" y="235"/>
                  </a:cubicBezTo>
                  <a:cubicBezTo>
                    <a:pt x="417" y="235"/>
                    <a:pt x="411" y="238"/>
                    <a:pt x="408" y="239"/>
                  </a:cubicBezTo>
                  <a:cubicBezTo>
                    <a:pt x="407" y="240"/>
                    <a:pt x="404" y="242"/>
                    <a:pt x="403" y="243"/>
                  </a:cubicBezTo>
                  <a:cubicBezTo>
                    <a:pt x="403" y="244"/>
                    <a:pt x="402" y="246"/>
                    <a:pt x="401" y="247"/>
                  </a:cubicBezTo>
                  <a:cubicBezTo>
                    <a:pt x="400" y="248"/>
                    <a:pt x="399" y="249"/>
                    <a:pt x="398" y="249"/>
                  </a:cubicBezTo>
                  <a:cubicBezTo>
                    <a:pt x="397" y="250"/>
                    <a:pt x="395" y="249"/>
                    <a:pt x="394" y="249"/>
                  </a:cubicBezTo>
                  <a:cubicBezTo>
                    <a:pt x="392" y="249"/>
                    <a:pt x="389" y="250"/>
                    <a:pt x="388" y="250"/>
                  </a:cubicBezTo>
                  <a:cubicBezTo>
                    <a:pt x="386" y="250"/>
                    <a:pt x="384" y="248"/>
                    <a:pt x="382" y="248"/>
                  </a:cubicBezTo>
                  <a:cubicBezTo>
                    <a:pt x="381" y="248"/>
                    <a:pt x="379" y="247"/>
                    <a:pt x="378" y="248"/>
                  </a:cubicBezTo>
                  <a:cubicBezTo>
                    <a:pt x="378" y="248"/>
                    <a:pt x="378" y="250"/>
                    <a:pt x="378" y="250"/>
                  </a:cubicBezTo>
                  <a:cubicBezTo>
                    <a:pt x="377" y="251"/>
                    <a:pt x="376" y="253"/>
                    <a:pt x="375" y="253"/>
                  </a:cubicBezTo>
                  <a:cubicBezTo>
                    <a:pt x="374" y="253"/>
                    <a:pt x="373" y="252"/>
                    <a:pt x="372" y="252"/>
                  </a:cubicBezTo>
                  <a:cubicBezTo>
                    <a:pt x="371" y="253"/>
                    <a:pt x="369" y="254"/>
                    <a:pt x="368" y="255"/>
                  </a:cubicBezTo>
                  <a:cubicBezTo>
                    <a:pt x="368" y="256"/>
                    <a:pt x="368" y="257"/>
                    <a:pt x="368" y="258"/>
                  </a:cubicBezTo>
                  <a:cubicBezTo>
                    <a:pt x="368" y="259"/>
                    <a:pt x="370" y="261"/>
                    <a:pt x="370" y="262"/>
                  </a:cubicBezTo>
                  <a:cubicBezTo>
                    <a:pt x="370" y="263"/>
                    <a:pt x="368" y="265"/>
                    <a:pt x="368" y="265"/>
                  </a:cubicBezTo>
                  <a:cubicBezTo>
                    <a:pt x="367" y="266"/>
                    <a:pt x="364" y="267"/>
                    <a:pt x="363" y="267"/>
                  </a:cubicBezTo>
                  <a:cubicBezTo>
                    <a:pt x="362" y="268"/>
                    <a:pt x="360" y="271"/>
                    <a:pt x="360" y="271"/>
                  </a:cubicBezTo>
                  <a:cubicBezTo>
                    <a:pt x="359" y="272"/>
                    <a:pt x="356" y="273"/>
                    <a:pt x="355" y="273"/>
                  </a:cubicBezTo>
                  <a:cubicBezTo>
                    <a:pt x="354" y="273"/>
                    <a:pt x="353" y="269"/>
                    <a:pt x="352" y="268"/>
                  </a:cubicBezTo>
                  <a:cubicBezTo>
                    <a:pt x="350" y="267"/>
                    <a:pt x="347" y="267"/>
                    <a:pt x="346" y="267"/>
                  </a:cubicBezTo>
                  <a:cubicBezTo>
                    <a:pt x="344" y="267"/>
                    <a:pt x="340" y="266"/>
                    <a:pt x="338" y="267"/>
                  </a:cubicBezTo>
                  <a:cubicBezTo>
                    <a:pt x="338" y="267"/>
                    <a:pt x="338" y="269"/>
                    <a:pt x="337" y="269"/>
                  </a:cubicBezTo>
                  <a:cubicBezTo>
                    <a:pt x="336" y="271"/>
                    <a:pt x="335" y="274"/>
                    <a:pt x="333" y="274"/>
                  </a:cubicBezTo>
                  <a:cubicBezTo>
                    <a:pt x="332" y="275"/>
                    <a:pt x="330" y="274"/>
                    <a:pt x="329" y="274"/>
                  </a:cubicBezTo>
                  <a:cubicBezTo>
                    <a:pt x="327" y="274"/>
                    <a:pt x="323" y="273"/>
                    <a:pt x="321" y="273"/>
                  </a:cubicBezTo>
                  <a:cubicBezTo>
                    <a:pt x="320" y="273"/>
                    <a:pt x="319" y="274"/>
                    <a:pt x="318" y="274"/>
                  </a:cubicBezTo>
                  <a:cubicBezTo>
                    <a:pt x="317" y="275"/>
                    <a:pt x="315" y="277"/>
                    <a:pt x="314" y="278"/>
                  </a:cubicBezTo>
                  <a:cubicBezTo>
                    <a:pt x="312" y="278"/>
                    <a:pt x="309" y="279"/>
                    <a:pt x="308" y="279"/>
                  </a:cubicBezTo>
                  <a:cubicBezTo>
                    <a:pt x="307" y="280"/>
                    <a:pt x="306" y="280"/>
                    <a:pt x="305" y="281"/>
                  </a:cubicBezTo>
                  <a:cubicBezTo>
                    <a:pt x="305" y="282"/>
                    <a:pt x="305" y="283"/>
                    <a:pt x="304" y="284"/>
                  </a:cubicBezTo>
                  <a:cubicBezTo>
                    <a:pt x="304" y="285"/>
                    <a:pt x="303" y="287"/>
                    <a:pt x="303" y="288"/>
                  </a:cubicBezTo>
                  <a:cubicBezTo>
                    <a:pt x="303" y="290"/>
                    <a:pt x="303" y="294"/>
                    <a:pt x="303" y="296"/>
                  </a:cubicBezTo>
                  <a:cubicBezTo>
                    <a:pt x="303" y="297"/>
                    <a:pt x="302" y="299"/>
                    <a:pt x="301" y="301"/>
                  </a:cubicBezTo>
                  <a:cubicBezTo>
                    <a:pt x="301" y="302"/>
                    <a:pt x="299" y="304"/>
                    <a:pt x="298" y="305"/>
                  </a:cubicBezTo>
                  <a:cubicBezTo>
                    <a:pt x="297" y="306"/>
                    <a:pt x="295" y="307"/>
                    <a:pt x="295" y="308"/>
                  </a:cubicBezTo>
                  <a:cubicBezTo>
                    <a:pt x="294" y="309"/>
                    <a:pt x="294" y="310"/>
                    <a:pt x="293" y="311"/>
                  </a:cubicBezTo>
                  <a:cubicBezTo>
                    <a:pt x="292" y="311"/>
                    <a:pt x="291" y="313"/>
                    <a:pt x="290" y="313"/>
                  </a:cubicBezTo>
                  <a:cubicBezTo>
                    <a:pt x="289" y="313"/>
                    <a:pt x="289" y="312"/>
                    <a:pt x="289" y="312"/>
                  </a:cubicBezTo>
                  <a:cubicBezTo>
                    <a:pt x="287" y="311"/>
                    <a:pt x="285" y="309"/>
                    <a:pt x="284" y="308"/>
                  </a:cubicBezTo>
                  <a:cubicBezTo>
                    <a:pt x="283" y="307"/>
                    <a:pt x="282" y="304"/>
                    <a:pt x="281" y="303"/>
                  </a:cubicBezTo>
                  <a:cubicBezTo>
                    <a:pt x="280" y="302"/>
                    <a:pt x="277" y="301"/>
                    <a:pt x="276" y="302"/>
                  </a:cubicBezTo>
                  <a:cubicBezTo>
                    <a:pt x="275" y="302"/>
                    <a:pt x="275" y="304"/>
                    <a:pt x="275" y="304"/>
                  </a:cubicBezTo>
                  <a:cubicBezTo>
                    <a:pt x="274" y="305"/>
                    <a:pt x="272" y="307"/>
                    <a:pt x="272" y="308"/>
                  </a:cubicBezTo>
                  <a:cubicBezTo>
                    <a:pt x="271" y="309"/>
                    <a:pt x="269" y="310"/>
                    <a:pt x="269" y="311"/>
                  </a:cubicBezTo>
                  <a:cubicBezTo>
                    <a:pt x="269" y="312"/>
                    <a:pt x="269" y="314"/>
                    <a:pt x="269" y="315"/>
                  </a:cubicBezTo>
                  <a:cubicBezTo>
                    <a:pt x="268" y="316"/>
                    <a:pt x="267" y="319"/>
                    <a:pt x="266" y="319"/>
                  </a:cubicBezTo>
                  <a:cubicBezTo>
                    <a:pt x="265" y="320"/>
                    <a:pt x="263" y="319"/>
                    <a:pt x="263" y="319"/>
                  </a:cubicBezTo>
                  <a:cubicBezTo>
                    <a:pt x="261" y="319"/>
                    <a:pt x="259" y="317"/>
                    <a:pt x="258" y="317"/>
                  </a:cubicBezTo>
                  <a:cubicBezTo>
                    <a:pt x="257" y="316"/>
                    <a:pt x="254" y="316"/>
                    <a:pt x="252" y="317"/>
                  </a:cubicBezTo>
                  <a:cubicBezTo>
                    <a:pt x="251" y="318"/>
                    <a:pt x="251" y="324"/>
                    <a:pt x="250" y="324"/>
                  </a:cubicBezTo>
                  <a:cubicBezTo>
                    <a:pt x="250" y="325"/>
                    <a:pt x="249" y="331"/>
                    <a:pt x="248" y="333"/>
                  </a:cubicBezTo>
                  <a:cubicBezTo>
                    <a:pt x="248" y="334"/>
                    <a:pt x="246" y="338"/>
                    <a:pt x="245" y="340"/>
                  </a:cubicBezTo>
                  <a:cubicBezTo>
                    <a:pt x="244" y="340"/>
                    <a:pt x="243" y="342"/>
                    <a:pt x="242" y="342"/>
                  </a:cubicBezTo>
                  <a:cubicBezTo>
                    <a:pt x="241" y="342"/>
                    <a:pt x="238" y="341"/>
                    <a:pt x="237" y="341"/>
                  </a:cubicBezTo>
                  <a:cubicBezTo>
                    <a:pt x="235" y="341"/>
                    <a:pt x="230" y="340"/>
                    <a:pt x="228" y="341"/>
                  </a:cubicBezTo>
                  <a:cubicBezTo>
                    <a:pt x="228" y="342"/>
                    <a:pt x="227" y="344"/>
                    <a:pt x="226" y="344"/>
                  </a:cubicBezTo>
                  <a:cubicBezTo>
                    <a:pt x="226" y="345"/>
                    <a:pt x="224" y="348"/>
                    <a:pt x="223" y="347"/>
                  </a:cubicBezTo>
                  <a:cubicBezTo>
                    <a:pt x="222" y="347"/>
                    <a:pt x="222" y="345"/>
                    <a:pt x="221" y="344"/>
                  </a:cubicBezTo>
                  <a:cubicBezTo>
                    <a:pt x="220" y="344"/>
                    <a:pt x="219" y="344"/>
                    <a:pt x="218" y="344"/>
                  </a:cubicBezTo>
                  <a:cubicBezTo>
                    <a:pt x="218" y="343"/>
                    <a:pt x="216" y="343"/>
                    <a:pt x="215" y="344"/>
                  </a:cubicBezTo>
                  <a:cubicBezTo>
                    <a:pt x="215" y="344"/>
                    <a:pt x="214" y="345"/>
                    <a:pt x="214" y="345"/>
                  </a:cubicBezTo>
                  <a:cubicBezTo>
                    <a:pt x="214" y="346"/>
                    <a:pt x="213" y="348"/>
                    <a:pt x="213" y="349"/>
                  </a:cubicBezTo>
                  <a:cubicBezTo>
                    <a:pt x="213" y="350"/>
                    <a:pt x="214" y="353"/>
                    <a:pt x="214" y="355"/>
                  </a:cubicBezTo>
                  <a:cubicBezTo>
                    <a:pt x="214" y="357"/>
                    <a:pt x="213" y="361"/>
                    <a:pt x="212" y="363"/>
                  </a:cubicBezTo>
                  <a:cubicBezTo>
                    <a:pt x="211" y="364"/>
                    <a:pt x="208" y="366"/>
                    <a:pt x="206" y="366"/>
                  </a:cubicBezTo>
                  <a:cubicBezTo>
                    <a:pt x="205" y="367"/>
                    <a:pt x="201" y="368"/>
                    <a:pt x="199" y="369"/>
                  </a:cubicBezTo>
                  <a:cubicBezTo>
                    <a:pt x="198" y="370"/>
                    <a:pt x="197" y="373"/>
                    <a:pt x="196" y="373"/>
                  </a:cubicBezTo>
                  <a:cubicBezTo>
                    <a:pt x="195" y="373"/>
                    <a:pt x="193" y="370"/>
                    <a:pt x="192" y="369"/>
                  </a:cubicBezTo>
                  <a:cubicBezTo>
                    <a:pt x="191" y="369"/>
                    <a:pt x="190" y="367"/>
                    <a:pt x="189" y="367"/>
                  </a:cubicBezTo>
                  <a:cubicBezTo>
                    <a:pt x="188" y="366"/>
                    <a:pt x="186" y="366"/>
                    <a:pt x="185" y="366"/>
                  </a:cubicBezTo>
                  <a:cubicBezTo>
                    <a:pt x="184" y="365"/>
                    <a:pt x="183" y="363"/>
                    <a:pt x="182" y="363"/>
                  </a:cubicBezTo>
                  <a:cubicBezTo>
                    <a:pt x="182" y="362"/>
                    <a:pt x="180" y="359"/>
                    <a:pt x="179" y="359"/>
                  </a:cubicBezTo>
                  <a:cubicBezTo>
                    <a:pt x="177" y="359"/>
                    <a:pt x="174" y="360"/>
                    <a:pt x="173" y="361"/>
                  </a:cubicBezTo>
                  <a:cubicBezTo>
                    <a:pt x="172" y="362"/>
                    <a:pt x="172" y="363"/>
                    <a:pt x="171" y="364"/>
                  </a:cubicBezTo>
                  <a:cubicBezTo>
                    <a:pt x="170" y="365"/>
                    <a:pt x="169" y="366"/>
                    <a:pt x="168" y="366"/>
                  </a:cubicBezTo>
                  <a:cubicBezTo>
                    <a:pt x="166" y="366"/>
                    <a:pt x="163" y="365"/>
                    <a:pt x="162" y="365"/>
                  </a:cubicBezTo>
                  <a:cubicBezTo>
                    <a:pt x="161" y="366"/>
                    <a:pt x="159" y="367"/>
                    <a:pt x="158" y="368"/>
                  </a:cubicBezTo>
                  <a:cubicBezTo>
                    <a:pt x="157" y="368"/>
                    <a:pt x="157" y="371"/>
                    <a:pt x="157" y="372"/>
                  </a:cubicBezTo>
                  <a:cubicBezTo>
                    <a:pt x="156" y="373"/>
                    <a:pt x="154" y="376"/>
                    <a:pt x="152" y="376"/>
                  </a:cubicBezTo>
                  <a:cubicBezTo>
                    <a:pt x="151" y="376"/>
                    <a:pt x="151" y="374"/>
                    <a:pt x="150" y="374"/>
                  </a:cubicBezTo>
                  <a:cubicBezTo>
                    <a:pt x="148" y="373"/>
                    <a:pt x="145" y="374"/>
                    <a:pt x="143" y="374"/>
                  </a:cubicBezTo>
                  <a:cubicBezTo>
                    <a:pt x="141" y="373"/>
                    <a:pt x="139" y="372"/>
                    <a:pt x="137" y="372"/>
                  </a:cubicBezTo>
                  <a:cubicBezTo>
                    <a:pt x="136" y="372"/>
                    <a:pt x="132" y="372"/>
                    <a:pt x="130" y="373"/>
                  </a:cubicBezTo>
                  <a:cubicBezTo>
                    <a:pt x="129" y="373"/>
                    <a:pt x="126" y="376"/>
                    <a:pt x="124" y="376"/>
                  </a:cubicBezTo>
                  <a:cubicBezTo>
                    <a:pt x="123" y="377"/>
                    <a:pt x="119" y="375"/>
                    <a:pt x="117" y="375"/>
                  </a:cubicBezTo>
                  <a:cubicBezTo>
                    <a:pt x="116" y="376"/>
                    <a:pt x="114" y="377"/>
                    <a:pt x="114" y="378"/>
                  </a:cubicBezTo>
                  <a:cubicBezTo>
                    <a:pt x="114" y="379"/>
                    <a:pt x="115" y="381"/>
                    <a:pt x="115" y="382"/>
                  </a:cubicBezTo>
                  <a:cubicBezTo>
                    <a:pt x="115" y="384"/>
                    <a:pt x="114" y="388"/>
                    <a:pt x="113" y="389"/>
                  </a:cubicBezTo>
                  <a:cubicBezTo>
                    <a:pt x="112" y="390"/>
                    <a:pt x="109" y="391"/>
                    <a:pt x="108" y="392"/>
                  </a:cubicBezTo>
                  <a:cubicBezTo>
                    <a:pt x="107" y="392"/>
                    <a:pt x="104" y="393"/>
                    <a:pt x="103" y="394"/>
                  </a:cubicBezTo>
                  <a:cubicBezTo>
                    <a:pt x="100" y="396"/>
                    <a:pt x="97" y="402"/>
                    <a:pt x="95" y="404"/>
                  </a:cubicBezTo>
                  <a:cubicBezTo>
                    <a:pt x="94" y="406"/>
                    <a:pt x="92" y="409"/>
                    <a:pt x="90" y="411"/>
                  </a:cubicBezTo>
                  <a:cubicBezTo>
                    <a:pt x="90" y="411"/>
                    <a:pt x="89" y="413"/>
                    <a:pt x="89" y="414"/>
                  </a:cubicBezTo>
                  <a:cubicBezTo>
                    <a:pt x="89" y="415"/>
                    <a:pt x="90" y="417"/>
                    <a:pt x="90" y="418"/>
                  </a:cubicBezTo>
                  <a:cubicBezTo>
                    <a:pt x="90" y="419"/>
                    <a:pt x="89" y="421"/>
                    <a:pt x="89" y="421"/>
                  </a:cubicBezTo>
                  <a:cubicBezTo>
                    <a:pt x="88" y="422"/>
                    <a:pt x="86" y="421"/>
                    <a:pt x="86" y="421"/>
                  </a:cubicBezTo>
                  <a:cubicBezTo>
                    <a:pt x="85" y="422"/>
                    <a:pt x="85" y="423"/>
                    <a:pt x="85" y="424"/>
                  </a:cubicBezTo>
                  <a:cubicBezTo>
                    <a:pt x="84" y="425"/>
                    <a:pt x="84" y="429"/>
                    <a:pt x="85" y="430"/>
                  </a:cubicBezTo>
                  <a:cubicBezTo>
                    <a:pt x="85" y="431"/>
                    <a:pt x="86" y="433"/>
                    <a:pt x="86" y="434"/>
                  </a:cubicBezTo>
                  <a:cubicBezTo>
                    <a:pt x="86" y="435"/>
                    <a:pt x="86" y="439"/>
                    <a:pt x="85" y="440"/>
                  </a:cubicBezTo>
                  <a:cubicBezTo>
                    <a:pt x="85" y="441"/>
                    <a:pt x="84" y="442"/>
                    <a:pt x="83" y="442"/>
                  </a:cubicBezTo>
                  <a:cubicBezTo>
                    <a:pt x="82" y="443"/>
                    <a:pt x="81" y="443"/>
                    <a:pt x="80" y="443"/>
                  </a:cubicBezTo>
                  <a:cubicBezTo>
                    <a:pt x="79" y="443"/>
                    <a:pt x="77" y="443"/>
                    <a:pt x="76" y="442"/>
                  </a:cubicBezTo>
                  <a:cubicBezTo>
                    <a:pt x="75" y="442"/>
                    <a:pt x="74" y="441"/>
                    <a:pt x="73" y="440"/>
                  </a:cubicBezTo>
                  <a:cubicBezTo>
                    <a:pt x="73" y="439"/>
                    <a:pt x="72" y="437"/>
                    <a:pt x="72" y="436"/>
                  </a:cubicBezTo>
                  <a:cubicBezTo>
                    <a:pt x="72" y="435"/>
                    <a:pt x="72" y="432"/>
                    <a:pt x="72" y="431"/>
                  </a:cubicBezTo>
                  <a:cubicBezTo>
                    <a:pt x="72" y="430"/>
                    <a:pt x="71" y="426"/>
                    <a:pt x="70" y="425"/>
                  </a:cubicBezTo>
                  <a:cubicBezTo>
                    <a:pt x="69" y="424"/>
                    <a:pt x="68" y="423"/>
                    <a:pt x="68" y="422"/>
                  </a:cubicBezTo>
                  <a:cubicBezTo>
                    <a:pt x="67" y="420"/>
                    <a:pt x="69" y="418"/>
                    <a:pt x="69" y="416"/>
                  </a:cubicBezTo>
                  <a:cubicBezTo>
                    <a:pt x="68" y="415"/>
                    <a:pt x="68" y="413"/>
                    <a:pt x="67" y="412"/>
                  </a:cubicBezTo>
                  <a:cubicBezTo>
                    <a:pt x="66" y="412"/>
                    <a:pt x="63" y="412"/>
                    <a:pt x="61" y="412"/>
                  </a:cubicBezTo>
                  <a:cubicBezTo>
                    <a:pt x="61" y="412"/>
                    <a:pt x="59" y="411"/>
                    <a:pt x="58" y="411"/>
                  </a:cubicBezTo>
                  <a:cubicBezTo>
                    <a:pt x="58" y="411"/>
                    <a:pt x="57" y="410"/>
                    <a:pt x="56" y="409"/>
                  </a:cubicBezTo>
                  <a:cubicBezTo>
                    <a:pt x="55" y="408"/>
                    <a:pt x="54" y="406"/>
                    <a:pt x="54" y="405"/>
                  </a:cubicBezTo>
                  <a:cubicBezTo>
                    <a:pt x="54" y="404"/>
                    <a:pt x="53" y="402"/>
                    <a:pt x="53" y="401"/>
                  </a:cubicBezTo>
                  <a:cubicBezTo>
                    <a:pt x="52" y="400"/>
                    <a:pt x="51" y="399"/>
                    <a:pt x="50" y="399"/>
                  </a:cubicBezTo>
                  <a:cubicBezTo>
                    <a:pt x="49" y="399"/>
                    <a:pt x="46" y="398"/>
                    <a:pt x="46" y="398"/>
                  </a:cubicBezTo>
                  <a:cubicBezTo>
                    <a:pt x="46" y="398"/>
                    <a:pt x="44" y="397"/>
                    <a:pt x="44" y="397"/>
                  </a:cubicBezTo>
                  <a:cubicBezTo>
                    <a:pt x="43" y="397"/>
                    <a:pt x="40" y="397"/>
                    <a:pt x="40" y="398"/>
                  </a:cubicBezTo>
                  <a:cubicBezTo>
                    <a:pt x="40" y="398"/>
                    <a:pt x="40" y="399"/>
                    <a:pt x="40" y="399"/>
                  </a:cubicBezTo>
                  <a:cubicBezTo>
                    <a:pt x="35" y="397"/>
                    <a:pt x="35" y="397"/>
                    <a:pt x="35" y="397"/>
                  </a:cubicBezTo>
                  <a:cubicBezTo>
                    <a:pt x="30" y="393"/>
                    <a:pt x="30" y="393"/>
                    <a:pt x="30" y="393"/>
                  </a:cubicBezTo>
                  <a:cubicBezTo>
                    <a:pt x="24" y="390"/>
                    <a:pt x="24" y="390"/>
                    <a:pt x="24" y="390"/>
                  </a:cubicBezTo>
                  <a:cubicBezTo>
                    <a:pt x="20" y="389"/>
                    <a:pt x="20" y="389"/>
                    <a:pt x="20" y="389"/>
                  </a:cubicBezTo>
                  <a:cubicBezTo>
                    <a:pt x="18" y="384"/>
                    <a:pt x="18" y="384"/>
                    <a:pt x="18" y="384"/>
                  </a:cubicBezTo>
                  <a:cubicBezTo>
                    <a:pt x="20" y="380"/>
                    <a:pt x="20" y="380"/>
                    <a:pt x="20" y="380"/>
                  </a:cubicBezTo>
                  <a:cubicBezTo>
                    <a:pt x="19" y="374"/>
                    <a:pt x="19" y="374"/>
                    <a:pt x="19" y="374"/>
                  </a:cubicBezTo>
                  <a:cubicBezTo>
                    <a:pt x="15" y="371"/>
                    <a:pt x="15" y="371"/>
                    <a:pt x="15" y="371"/>
                  </a:cubicBezTo>
                  <a:cubicBezTo>
                    <a:pt x="12" y="369"/>
                    <a:pt x="12" y="369"/>
                    <a:pt x="12" y="369"/>
                  </a:cubicBezTo>
                  <a:cubicBezTo>
                    <a:pt x="7" y="367"/>
                    <a:pt x="7" y="367"/>
                    <a:pt x="7" y="367"/>
                  </a:cubicBezTo>
                  <a:lnTo>
                    <a:pt x="6" y="366"/>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1987551" y="2533651"/>
              <a:ext cx="942975" cy="771525"/>
            </a:xfrm>
            <a:custGeom>
              <a:avLst/>
              <a:gdLst/>
              <a:ahLst/>
              <a:cxnLst>
                <a:cxn ang="0">
                  <a:pos x="563" y="250"/>
                </a:cxn>
                <a:cxn ang="0">
                  <a:pos x="527" y="273"/>
                </a:cxn>
                <a:cxn ang="0">
                  <a:pos x="519" y="288"/>
                </a:cxn>
                <a:cxn ang="0">
                  <a:pos x="513" y="308"/>
                </a:cxn>
                <a:cxn ang="0">
                  <a:pos x="518" y="339"/>
                </a:cxn>
                <a:cxn ang="0">
                  <a:pos x="487" y="340"/>
                </a:cxn>
                <a:cxn ang="0">
                  <a:pos x="476" y="353"/>
                </a:cxn>
                <a:cxn ang="0">
                  <a:pos x="465" y="355"/>
                </a:cxn>
                <a:cxn ang="0">
                  <a:pos x="452" y="344"/>
                </a:cxn>
                <a:cxn ang="0">
                  <a:pos x="438" y="376"/>
                </a:cxn>
                <a:cxn ang="0">
                  <a:pos x="438" y="406"/>
                </a:cxn>
                <a:cxn ang="0">
                  <a:pos x="404" y="413"/>
                </a:cxn>
                <a:cxn ang="0">
                  <a:pos x="357" y="424"/>
                </a:cxn>
                <a:cxn ang="0">
                  <a:pos x="333" y="407"/>
                </a:cxn>
                <a:cxn ang="0">
                  <a:pos x="314" y="379"/>
                </a:cxn>
                <a:cxn ang="0">
                  <a:pos x="300" y="434"/>
                </a:cxn>
                <a:cxn ang="0">
                  <a:pos x="273" y="451"/>
                </a:cxn>
                <a:cxn ang="0">
                  <a:pos x="251" y="433"/>
                </a:cxn>
                <a:cxn ang="0">
                  <a:pos x="188" y="428"/>
                </a:cxn>
                <a:cxn ang="0">
                  <a:pos x="186" y="450"/>
                </a:cxn>
                <a:cxn ang="0">
                  <a:pos x="196" y="468"/>
                </a:cxn>
                <a:cxn ang="0">
                  <a:pos x="173" y="478"/>
                </a:cxn>
                <a:cxn ang="0">
                  <a:pos x="151" y="448"/>
                </a:cxn>
                <a:cxn ang="0">
                  <a:pos x="137" y="434"/>
                </a:cxn>
                <a:cxn ang="0">
                  <a:pos x="114" y="418"/>
                </a:cxn>
                <a:cxn ang="0">
                  <a:pos x="99" y="397"/>
                </a:cxn>
                <a:cxn ang="0">
                  <a:pos x="68" y="364"/>
                </a:cxn>
                <a:cxn ang="0">
                  <a:pos x="41" y="359"/>
                </a:cxn>
                <a:cxn ang="0">
                  <a:pos x="50" y="338"/>
                </a:cxn>
                <a:cxn ang="0">
                  <a:pos x="23" y="333"/>
                </a:cxn>
                <a:cxn ang="0">
                  <a:pos x="6" y="327"/>
                </a:cxn>
                <a:cxn ang="0">
                  <a:pos x="18" y="292"/>
                </a:cxn>
                <a:cxn ang="0">
                  <a:pos x="40" y="267"/>
                </a:cxn>
                <a:cxn ang="0">
                  <a:pos x="32" y="245"/>
                </a:cxn>
                <a:cxn ang="0">
                  <a:pos x="37" y="235"/>
                </a:cxn>
                <a:cxn ang="0">
                  <a:pos x="60" y="217"/>
                </a:cxn>
                <a:cxn ang="0">
                  <a:pos x="66" y="200"/>
                </a:cxn>
                <a:cxn ang="0">
                  <a:pos x="56" y="171"/>
                </a:cxn>
                <a:cxn ang="0">
                  <a:pos x="75" y="178"/>
                </a:cxn>
                <a:cxn ang="0">
                  <a:pos x="52" y="140"/>
                </a:cxn>
                <a:cxn ang="0">
                  <a:pos x="21" y="107"/>
                </a:cxn>
                <a:cxn ang="0">
                  <a:pos x="39" y="73"/>
                </a:cxn>
                <a:cxn ang="0">
                  <a:pos x="69" y="61"/>
                </a:cxn>
                <a:cxn ang="0">
                  <a:pos x="111" y="28"/>
                </a:cxn>
                <a:cxn ang="0">
                  <a:pos x="147" y="29"/>
                </a:cxn>
                <a:cxn ang="0">
                  <a:pos x="169" y="22"/>
                </a:cxn>
                <a:cxn ang="0">
                  <a:pos x="184" y="2"/>
                </a:cxn>
                <a:cxn ang="0">
                  <a:pos x="228" y="19"/>
                </a:cxn>
                <a:cxn ang="0">
                  <a:pos x="229" y="41"/>
                </a:cxn>
                <a:cxn ang="0">
                  <a:pos x="254" y="73"/>
                </a:cxn>
                <a:cxn ang="0">
                  <a:pos x="307" y="85"/>
                </a:cxn>
                <a:cxn ang="0">
                  <a:pos x="336" y="115"/>
                </a:cxn>
                <a:cxn ang="0">
                  <a:pos x="314" y="145"/>
                </a:cxn>
                <a:cxn ang="0">
                  <a:pos x="343" y="162"/>
                </a:cxn>
                <a:cxn ang="0">
                  <a:pos x="359" y="182"/>
                </a:cxn>
                <a:cxn ang="0">
                  <a:pos x="391" y="186"/>
                </a:cxn>
                <a:cxn ang="0">
                  <a:pos x="428" y="197"/>
                </a:cxn>
                <a:cxn ang="0">
                  <a:pos x="463" y="223"/>
                </a:cxn>
                <a:cxn ang="0">
                  <a:pos x="500" y="233"/>
                </a:cxn>
                <a:cxn ang="0">
                  <a:pos x="510" y="201"/>
                </a:cxn>
                <a:cxn ang="0">
                  <a:pos x="522" y="176"/>
                </a:cxn>
                <a:cxn ang="0">
                  <a:pos x="564" y="195"/>
                </a:cxn>
                <a:cxn ang="0">
                  <a:pos x="579" y="219"/>
                </a:cxn>
              </a:cxnLst>
              <a:rect l="0" t="0" r="r" b="b"/>
              <a:pathLst>
                <a:path w="594" h="486">
                  <a:moveTo>
                    <a:pt x="594" y="236"/>
                  </a:moveTo>
                  <a:lnTo>
                    <a:pt x="594" y="241"/>
                  </a:lnTo>
                  <a:lnTo>
                    <a:pt x="592" y="242"/>
                  </a:lnTo>
                  <a:lnTo>
                    <a:pt x="587" y="243"/>
                  </a:lnTo>
                  <a:lnTo>
                    <a:pt x="579" y="245"/>
                  </a:lnTo>
                  <a:lnTo>
                    <a:pt x="576" y="247"/>
                  </a:lnTo>
                  <a:lnTo>
                    <a:pt x="570" y="247"/>
                  </a:lnTo>
                  <a:lnTo>
                    <a:pt x="565" y="247"/>
                  </a:lnTo>
                  <a:lnTo>
                    <a:pt x="563" y="250"/>
                  </a:lnTo>
                  <a:lnTo>
                    <a:pt x="561" y="252"/>
                  </a:lnTo>
                  <a:lnTo>
                    <a:pt x="555" y="252"/>
                  </a:lnTo>
                  <a:lnTo>
                    <a:pt x="550" y="255"/>
                  </a:lnTo>
                  <a:lnTo>
                    <a:pt x="549" y="262"/>
                  </a:lnTo>
                  <a:lnTo>
                    <a:pt x="547" y="265"/>
                  </a:lnTo>
                  <a:lnTo>
                    <a:pt x="540" y="264"/>
                  </a:lnTo>
                  <a:lnTo>
                    <a:pt x="534" y="264"/>
                  </a:lnTo>
                  <a:lnTo>
                    <a:pt x="529" y="267"/>
                  </a:lnTo>
                  <a:lnTo>
                    <a:pt x="527" y="273"/>
                  </a:lnTo>
                  <a:lnTo>
                    <a:pt x="522" y="277"/>
                  </a:lnTo>
                  <a:lnTo>
                    <a:pt x="517" y="278"/>
                  </a:lnTo>
                  <a:lnTo>
                    <a:pt x="513" y="277"/>
                  </a:lnTo>
                  <a:lnTo>
                    <a:pt x="507" y="277"/>
                  </a:lnTo>
                  <a:lnTo>
                    <a:pt x="506" y="280"/>
                  </a:lnTo>
                  <a:lnTo>
                    <a:pt x="507" y="284"/>
                  </a:lnTo>
                  <a:lnTo>
                    <a:pt x="511" y="285"/>
                  </a:lnTo>
                  <a:lnTo>
                    <a:pt x="514" y="285"/>
                  </a:lnTo>
                  <a:lnTo>
                    <a:pt x="519" y="288"/>
                  </a:lnTo>
                  <a:lnTo>
                    <a:pt x="519" y="292"/>
                  </a:lnTo>
                  <a:lnTo>
                    <a:pt x="517" y="294"/>
                  </a:lnTo>
                  <a:lnTo>
                    <a:pt x="512" y="294"/>
                  </a:lnTo>
                  <a:lnTo>
                    <a:pt x="510" y="293"/>
                  </a:lnTo>
                  <a:lnTo>
                    <a:pt x="506" y="294"/>
                  </a:lnTo>
                  <a:lnTo>
                    <a:pt x="505" y="300"/>
                  </a:lnTo>
                  <a:lnTo>
                    <a:pt x="507" y="303"/>
                  </a:lnTo>
                  <a:lnTo>
                    <a:pt x="512" y="304"/>
                  </a:lnTo>
                  <a:lnTo>
                    <a:pt x="513" y="308"/>
                  </a:lnTo>
                  <a:lnTo>
                    <a:pt x="511" y="315"/>
                  </a:lnTo>
                  <a:lnTo>
                    <a:pt x="515" y="317"/>
                  </a:lnTo>
                  <a:lnTo>
                    <a:pt x="520" y="320"/>
                  </a:lnTo>
                  <a:lnTo>
                    <a:pt x="524" y="323"/>
                  </a:lnTo>
                  <a:lnTo>
                    <a:pt x="525" y="327"/>
                  </a:lnTo>
                  <a:lnTo>
                    <a:pt x="521" y="329"/>
                  </a:lnTo>
                  <a:lnTo>
                    <a:pt x="518" y="332"/>
                  </a:lnTo>
                  <a:lnTo>
                    <a:pt x="519" y="337"/>
                  </a:lnTo>
                  <a:lnTo>
                    <a:pt x="518" y="339"/>
                  </a:lnTo>
                  <a:lnTo>
                    <a:pt x="513" y="339"/>
                  </a:lnTo>
                  <a:lnTo>
                    <a:pt x="510" y="341"/>
                  </a:lnTo>
                  <a:lnTo>
                    <a:pt x="504" y="338"/>
                  </a:lnTo>
                  <a:lnTo>
                    <a:pt x="500" y="337"/>
                  </a:lnTo>
                  <a:lnTo>
                    <a:pt x="498" y="338"/>
                  </a:lnTo>
                  <a:lnTo>
                    <a:pt x="497" y="341"/>
                  </a:lnTo>
                  <a:lnTo>
                    <a:pt x="494" y="342"/>
                  </a:lnTo>
                  <a:lnTo>
                    <a:pt x="489" y="339"/>
                  </a:lnTo>
                  <a:lnTo>
                    <a:pt x="487" y="340"/>
                  </a:lnTo>
                  <a:lnTo>
                    <a:pt x="487" y="345"/>
                  </a:lnTo>
                  <a:lnTo>
                    <a:pt x="488" y="351"/>
                  </a:lnTo>
                  <a:lnTo>
                    <a:pt x="491" y="353"/>
                  </a:lnTo>
                  <a:lnTo>
                    <a:pt x="492" y="356"/>
                  </a:lnTo>
                  <a:lnTo>
                    <a:pt x="489" y="360"/>
                  </a:lnTo>
                  <a:lnTo>
                    <a:pt x="484" y="359"/>
                  </a:lnTo>
                  <a:lnTo>
                    <a:pt x="481" y="355"/>
                  </a:lnTo>
                  <a:lnTo>
                    <a:pt x="480" y="353"/>
                  </a:lnTo>
                  <a:lnTo>
                    <a:pt x="476" y="353"/>
                  </a:lnTo>
                  <a:lnTo>
                    <a:pt x="475" y="356"/>
                  </a:lnTo>
                  <a:lnTo>
                    <a:pt x="477" y="359"/>
                  </a:lnTo>
                  <a:lnTo>
                    <a:pt x="476" y="363"/>
                  </a:lnTo>
                  <a:lnTo>
                    <a:pt x="473" y="363"/>
                  </a:lnTo>
                  <a:lnTo>
                    <a:pt x="468" y="364"/>
                  </a:lnTo>
                  <a:lnTo>
                    <a:pt x="462" y="362"/>
                  </a:lnTo>
                  <a:lnTo>
                    <a:pt x="461" y="361"/>
                  </a:lnTo>
                  <a:lnTo>
                    <a:pt x="462" y="356"/>
                  </a:lnTo>
                  <a:lnTo>
                    <a:pt x="465" y="355"/>
                  </a:lnTo>
                  <a:lnTo>
                    <a:pt x="467" y="351"/>
                  </a:lnTo>
                  <a:lnTo>
                    <a:pt x="466" y="348"/>
                  </a:lnTo>
                  <a:lnTo>
                    <a:pt x="463" y="347"/>
                  </a:lnTo>
                  <a:lnTo>
                    <a:pt x="460" y="344"/>
                  </a:lnTo>
                  <a:lnTo>
                    <a:pt x="460" y="340"/>
                  </a:lnTo>
                  <a:lnTo>
                    <a:pt x="459" y="337"/>
                  </a:lnTo>
                  <a:lnTo>
                    <a:pt x="454" y="336"/>
                  </a:lnTo>
                  <a:lnTo>
                    <a:pt x="453" y="338"/>
                  </a:lnTo>
                  <a:lnTo>
                    <a:pt x="452" y="344"/>
                  </a:lnTo>
                  <a:lnTo>
                    <a:pt x="448" y="347"/>
                  </a:lnTo>
                  <a:lnTo>
                    <a:pt x="446" y="352"/>
                  </a:lnTo>
                  <a:lnTo>
                    <a:pt x="441" y="353"/>
                  </a:lnTo>
                  <a:lnTo>
                    <a:pt x="441" y="359"/>
                  </a:lnTo>
                  <a:lnTo>
                    <a:pt x="437" y="366"/>
                  </a:lnTo>
                  <a:lnTo>
                    <a:pt x="431" y="368"/>
                  </a:lnTo>
                  <a:lnTo>
                    <a:pt x="432" y="374"/>
                  </a:lnTo>
                  <a:lnTo>
                    <a:pt x="435" y="376"/>
                  </a:lnTo>
                  <a:lnTo>
                    <a:pt x="438" y="376"/>
                  </a:lnTo>
                  <a:lnTo>
                    <a:pt x="441" y="376"/>
                  </a:lnTo>
                  <a:lnTo>
                    <a:pt x="444" y="381"/>
                  </a:lnTo>
                  <a:lnTo>
                    <a:pt x="450" y="384"/>
                  </a:lnTo>
                  <a:lnTo>
                    <a:pt x="448" y="391"/>
                  </a:lnTo>
                  <a:lnTo>
                    <a:pt x="445" y="397"/>
                  </a:lnTo>
                  <a:lnTo>
                    <a:pt x="440" y="397"/>
                  </a:lnTo>
                  <a:lnTo>
                    <a:pt x="437" y="399"/>
                  </a:lnTo>
                  <a:lnTo>
                    <a:pt x="437" y="405"/>
                  </a:lnTo>
                  <a:lnTo>
                    <a:pt x="438" y="406"/>
                  </a:lnTo>
                  <a:lnTo>
                    <a:pt x="435" y="411"/>
                  </a:lnTo>
                  <a:lnTo>
                    <a:pt x="428" y="418"/>
                  </a:lnTo>
                  <a:lnTo>
                    <a:pt x="422" y="420"/>
                  </a:lnTo>
                  <a:lnTo>
                    <a:pt x="418" y="420"/>
                  </a:lnTo>
                  <a:lnTo>
                    <a:pt x="420" y="416"/>
                  </a:lnTo>
                  <a:lnTo>
                    <a:pt x="416" y="412"/>
                  </a:lnTo>
                  <a:lnTo>
                    <a:pt x="414" y="411"/>
                  </a:lnTo>
                  <a:lnTo>
                    <a:pt x="409" y="411"/>
                  </a:lnTo>
                  <a:lnTo>
                    <a:pt x="404" y="413"/>
                  </a:lnTo>
                  <a:lnTo>
                    <a:pt x="399" y="416"/>
                  </a:lnTo>
                  <a:lnTo>
                    <a:pt x="394" y="416"/>
                  </a:lnTo>
                  <a:lnTo>
                    <a:pt x="386" y="419"/>
                  </a:lnTo>
                  <a:lnTo>
                    <a:pt x="376" y="420"/>
                  </a:lnTo>
                  <a:lnTo>
                    <a:pt x="372" y="418"/>
                  </a:lnTo>
                  <a:lnTo>
                    <a:pt x="369" y="416"/>
                  </a:lnTo>
                  <a:lnTo>
                    <a:pt x="365" y="418"/>
                  </a:lnTo>
                  <a:lnTo>
                    <a:pt x="363" y="422"/>
                  </a:lnTo>
                  <a:lnTo>
                    <a:pt x="357" y="424"/>
                  </a:lnTo>
                  <a:lnTo>
                    <a:pt x="354" y="423"/>
                  </a:lnTo>
                  <a:lnTo>
                    <a:pt x="351" y="420"/>
                  </a:lnTo>
                  <a:lnTo>
                    <a:pt x="347" y="420"/>
                  </a:lnTo>
                  <a:lnTo>
                    <a:pt x="344" y="418"/>
                  </a:lnTo>
                  <a:lnTo>
                    <a:pt x="346" y="413"/>
                  </a:lnTo>
                  <a:lnTo>
                    <a:pt x="343" y="409"/>
                  </a:lnTo>
                  <a:lnTo>
                    <a:pt x="340" y="408"/>
                  </a:lnTo>
                  <a:lnTo>
                    <a:pt x="335" y="409"/>
                  </a:lnTo>
                  <a:lnTo>
                    <a:pt x="333" y="407"/>
                  </a:lnTo>
                  <a:lnTo>
                    <a:pt x="334" y="399"/>
                  </a:lnTo>
                  <a:lnTo>
                    <a:pt x="332" y="394"/>
                  </a:lnTo>
                  <a:lnTo>
                    <a:pt x="333" y="388"/>
                  </a:lnTo>
                  <a:lnTo>
                    <a:pt x="335" y="383"/>
                  </a:lnTo>
                  <a:lnTo>
                    <a:pt x="334" y="381"/>
                  </a:lnTo>
                  <a:lnTo>
                    <a:pt x="328" y="381"/>
                  </a:lnTo>
                  <a:lnTo>
                    <a:pt x="322" y="378"/>
                  </a:lnTo>
                  <a:lnTo>
                    <a:pt x="319" y="377"/>
                  </a:lnTo>
                  <a:lnTo>
                    <a:pt x="314" y="379"/>
                  </a:lnTo>
                  <a:lnTo>
                    <a:pt x="310" y="386"/>
                  </a:lnTo>
                  <a:lnTo>
                    <a:pt x="304" y="392"/>
                  </a:lnTo>
                  <a:lnTo>
                    <a:pt x="300" y="392"/>
                  </a:lnTo>
                  <a:lnTo>
                    <a:pt x="297" y="392"/>
                  </a:lnTo>
                  <a:lnTo>
                    <a:pt x="293" y="393"/>
                  </a:lnTo>
                  <a:lnTo>
                    <a:pt x="293" y="397"/>
                  </a:lnTo>
                  <a:lnTo>
                    <a:pt x="296" y="404"/>
                  </a:lnTo>
                  <a:lnTo>
                    <a:pt x="300" y="420"/>
                  </a:lnTo>
                  <a:lnTo>
                    <a:pt x="300" y="434"/>
                  </a:lnTo>
                  <a:lnTo>
                    <a:pt x="300" y="443"/>
                  </a:lnTo>
                  <a:lnTo>
                    <a:pt x="298" y="450"/>
                  </a:lnTo>
                  <a:lnTo>
                    <a:pt x="297" y="458"/>
                  </a:lnTo>
                  <a:lnTo>
                    <a:pt x="296" y="460"/>
                  </a:lnTo>
                  <a:lnTo>
                    <a:pt x="292" y="459"/>
                  </a:lnTo>
                  <a:lnTo>
                    <a:pt x="287" y="459"/>
                  </a:lnTo>
                  <a:lnTo>
                    <a:pt x="278" y="458"/>
                  </a:lnTo>
                  <a:lnTo>
                    <a:pt x="273" y="456"/>
                  </a:lnTo>
                  <a:lnTo>
                    <a:pt x="273" y="451"/>
                  </a:lnTo>
                  <a:lnTo>
                    <a:pt x="275" y="445"/>
                  </a:lnTo>
                  <a:lnTo>
                    <a:pt x="275" y="437"/>
                  </a:lnTo>
                  <a:lnTo>
                    <a:pt x="273" y="434"/>
                  </a:lnTo>
                  <a:lnTo>
                    <a:pt x="267" y="430"/>
                  </a:lnTo>
                  <a:lnTo>
                    <a:pt x="263" y="430"/>
                  </a:lnTo>
                  <a:lnTo>
                    <a:pt x="259" y="434"/>
                  </a:lnTo>
                  <a:lnTo>
                    <a:pt x="254" y="437"/>
                  </a:lnTo>
                  <a:lnTo>
                    <a:pt x="252" y="437"/>
                  </a:lnTo>
                  <a:lnTo>
                    <a:pt x="251" y="433"/>
                  </a:lnTo>
                  <a:lnTo>
                    <a:pt x="248" y="429"/>
                  </a:lnTo>
                  <a:lnTo>
                    <a:pt x="243" y="431"/>
                  </a:lnTo>
                  <a:lnTo>
                    <a:pt x="237" y="430"/>
                  </a:lnTo>
                  <a:lnTo>
                    <a:pt x="233" y="427"/>
                  </a:lnTo>
                  <a:lnTo>
                    <a:pt x="230" y="422"/>
                  </a:lnTo>
                  <a:lnTo>
                    <a:pt x="224" y="422"/>
                  </a:lnTo>
                  <a:lnTo>
                    <a:pt x="213" y="422"/>
                  </a:lnTo>
                  <a:lnTo>
                    <a:pt x="200" y="423"/>
                  </a:lnTo>
                  <a:lnTo>
                    <a:pt x="188" y="428"/>
                  </a:lnTo>
                  <a:lnTo>
                    <a:pt x="181" y="433"/>
                  </a:lnTo>
                  <a:lnTo>
                    <a:pt x="181" y="435"/>
                  </a:lnTo>
                  <a:lnTo>
                    <a:pt x="185" y="437"/>
                  </a:lnTo>
                  <a:lnTo>
                    <a:pt x="186" y="440"/>
                  </a:lnTo>
                  <a:lnTo>
                    <a:pt x="185" y="443"/>
                  </a:lnTo>
                  <a:lnTo>
                    <a:pt x="183" y="444"/>
                  </a:lnTo>
                  <a:lnTo>
                    <a:pt x="180" y="446"/>
                  </a:lnTo>
                  <a:lnTo>
                    <a:pt x="181" y="449"/>
                  </a:lnTo>
                  <a:lnTo>
                    <a:pt x="186" y="450"/>
                  </a:lnTo>
                  <a:lnTo>
                    <a:pt x="189" y="456"/>
                  </a:lnTo>
                  <a:lnTo>
                    <a:pt x="196" y="457"/>
                  </a:lnTo>
                  <a:lnTo>
                    <a:pt x="206" y="460"/>
                  </a:lnTo>
                  <a:lnTo>
                    <a:pt x="210" y="465"/>
                  </a:lnTo>
                  <a:lnTo>
                    <a:pt x="211" y="468"/>
                  </a:lnTo>
                  <a:lnTo>
                    <a:pt x="208" y="471"/>
                  </a:lnTo>
                  <a:lnTo>
                    <a:pt x="204" y="471"/>
                  </a:lnTo>
                  <a:lnTo>
                    <a:pt x="202" y="467"/>
                  </a:lnTo>
                  <a:lnTo>
                    <a:pt x="196" y="468"/>
                  </a:lnTo>
                  <a:lnTo>
                    <a:pt x="191" y="471"/>
                  </a:lnTo>
                  <a:lnTo>
                    <a:pt x="186" y="470"/>
                  </a:lnTo>
                  <a:lnTo>
                    <a:pt x="183" y="472"/>
                  </a:lnTo>
                  <a:lnTo>
                    <a:pt x="181" y="476"/>
                  </a:lnTo>
                  <a:lnTo>
                    <a:pt x="184" y="481"/>
                  </a:lnTo>
                  <a:lnTo>
                    <a:pt x="181" y="486"/>
                  </a:lnTo>
                  <a:lnTo>
                    <a:pt x="178" y="485"/>
                  </a:lnTo>
                  <a:lnTo>
                    <a:pt x="176" y="480"/>
                  </a:lnTo>
                  <a:lnTo>
                    <a:pt x="173" y="478"/>
                  </a:lnTo>
                  <a:lnTo>
                    <a:pt x="171" y="474"/>
                  </a:lnTo>
                  <a:lnTo>
                    <a:pt x="167" y="474"/>
                  </a:lnTo>
                  <a:lnTo>
                    <a:pt x="162" y="479"/>
                  </a:lnTo>
                  <a:lnTo>
                    <a:pt x="156" y="478"/>
                  </a:lnTo>
                  <a:lnTo>
                    <a:pt x="155" y="472"/>
                  </a:lnTo>
                  <a:lnTo>
                    <a:pt x="156" y="468"/>
                  </a:lnTo>
                  <a:lnTo>
                    <a:pt x="155" y="464"/>
                  </a:lnTo>
                  <a:lnTo>
                    <a:pt x="150" y="456"/>
                  </a:lnTo>
                  <a:lnTo>
                    <a:pt x="151" y="448"/>
                  </a:lnTo>
                  <a:lnTo>
                    <a:pt x="155" y="442"/>
                  </a:lnTo>
                  <a:lnTo>
                    <a:pt x="155" y="438"/>
                  </a:lnTo>
                  <a:lnTo>
                    <a:pt x="149" y="435"/>
                  </a:lnTo>
                  <a:lnTo>
                    <a:pt x="146" y="433"/>
                  </a:lnTo>
                  <a:lnTo>
                    <a:pt x="144" y="428"/>
                  </a:lnTo>
                  <a:lnTo>
                    <a:pt x="143" y="427"/>
                  </a:lnTo>
                  <a:lnTo>
                    <a:pt x="141" y="429"/>
                  </a:lnTo>
                  <a:lnTo>
                    <a:pt x="140" y="431"/>
                  </a:lnTo>
                  <a:lnTo>
                    <a:pt x="137" y="434"/>
                  </a:lnTo>
                  <a:lnTo>
                    <a:pt x="134" y="431"/>
                  </a:lnTo>
                  <a:lnTo>
                    <a:pt x="132" y="427"/>
                  </a:lnTo>
                  <a:lnTo>
                    <a:pt x="127" y="424"/>
                  </a:lnTo>
                  <a:lnTo>
                    <a:pt x="125" y="421"/>
                  </a:lnTo>
                  <a:lnTo>
                    <a:pt x="126" y="416"/>
                  </a:lnTo>
                  <a:lnTo>
                    <a:pt x="124" y="415"/>
                  </a:lnTo>
                  <a:lnTo>
                    <a:pt x="121" y="416"/>
                  </a:lnTo>
                  <a:lnTo>
                    <a:pt x="119" y="420"/>
                  </a:lnTo>
                  <a:lnTo>
                    <a:pt x="114" y="418"/>
                  </a:lnTo>
                  <a:lnTo>
                    <a:pt x="110" y="414"/>
                  </a:lnTo>
                  <a:lnTo>
                    <a:pt x="111" y="412"/>
                  </a:lnTo>
                  <a:lnTo>
                    <a:pt x="113" y="409"/>
                  </a:lnTo>
                  <a:lnTo>
                    <a:pt x="114" y="407"/>
                  </a:lnTo>
                  <a:lnTo>
                    <a:pt x="113" y="405"/>
                  </a:lnTo>
                  <a:lnTo>
                    <a:pt x="109" y="404"/>
                  </a:lnTo>
                  <a:lnTo>
                    <a:pt x="105" y="405"/>
                  </a:lnTo>
                  <a:lnTo>
                    <a:pt x="100" y="401"/>
                  </a:lnTo>
                  <a:lnTo>
                    <a:pt x="99" y="397"/>
                  </a:lnTo>
                  <a:lnTo>
                    <a:pt x="99" y="392"/>
                  </a:lnTo>
                  <a:lnTo>
                    <a:pt x="97" y="388"/>
                  </a:lnTo>
                  <a:lnTo>
                    <a:pt x="93" y="386"/>
                  </a:lnTo>
                  <a:lnTo>
                    <a:pt x="88" y="385"/>
                  </a:lnTo>
                  <a:lnTo>
                    <a:pt x="82" y="382"/>
                  </a:lnTo>
                  <a:lnTo>
                    <a:pt x="78" y="375"/>
                  </a:lnTo>
                  <a:lnTo>
                    <a:pt x="76" y="370"/>
                  </a:lnTo>
                  <a:lnTo>
                    <a:pt x="72" y="367"/>
                  </a:lnTo>
                  <a:lnTo>
                    <a:pt x="68" y="364"/>
                  </a:lnTo>
                  <a:lnTo>
                    <a:pt x="63" y="364"/>
                  </a:lnTo>
                  <a:lnTo>
                    <a:pt x="60" y="367"/>
                  </a:lnTo>
                  <a:lnTo>
                    <a:pt x="56" y="367"/>
                  </a:lnTo>
                  <a:lnTo>
                    <a:pt x="55" y="363"/>
                  </a:lnTo>
                  <a:lnTo>
                    <a:pt x="52" y="362"/>
                  </a:lnTo>
                  <a:lnTo>
                    <a:pt x="46" y="367"/>
                  </a:lnTo>
                  <a:lnTo>
                    <a:pt x="40" y="371"/>
                  </a:lnTo>
                  <a:lnTo>
                    <a:pt x="39" y="364"/>
                  </a:lnTo>
                  <a:lnTo>
                    <a:pt x="41" y="359"/>
                  </a:lnTo>
                  <a:lnTo>
                    <a:pt x="40" y="353"/>
                  </a:lnTo>
                  <a:lnTo>
                    <a:pt x="37" y="349"/>
                  </a:lnTo>
                  <a:lnTo>
                    <a:pt x="37" y="344"/>
                  </a:lnTo>
                  <a:lnTo>
                    <a:pt x="40" y="341"/>
                  </a:lnTo>
                  <a:lnTo>
                    <a:pt x="43" y="342"/>
                  </a:lnTo>
                  <a:lnTo>
                    <a:pt x="47" y="345"/>
                  </a:lnTo>
                  <a:lnTo>
                    <a:pt x="50" y="346"/>
                  </a:lnTo>
                  <a:lnTo>
                    <a:pt x="51" y="342"/>
                  </a:lnTo>
                  <a:lnTo>
                    <a:pt x="50" y="338"/>
                  </a:lnTo>
                  <a:lnTo>
                    <a:pt x="46" y="336"/>
                  </a:lnTo>
                  <a:lnTo>
                    <a:pt x="44" y="332"/>
                  </a:lnTo>
                  <a:lnTo>
                    <a:pt x="43" y="330"/>
                  </a:lnTo>
                  <a:lnTo>
                    <a:pt x="39" y="325"/>
                  </a:lnTo>
                  <a:lnTo>
                    <a:pt x="33" y="324"/>
                  </a:lnTo>
                  <a:lnTo>
                    <a:pt x="29" y="326"/>
                  </a:lnTo>
                  <a:lnTo>
                    <a:pt x="23" y="326"/>
                  </a:lnTo>
                  <a:lnTo>
                    <a:pt x="22" y="329"/>
                  </a:lnTo>
                  <a:lnTo>
                    <a:pt x="23" y="333"/>
                  </a:lnTo>
                  <a:lnTo>
                    <a:pt x="21" y="340"/>
                  </a:lnTo>
                  <a:lnTo>
                    <a:pt x="17" y="341"/>
                  </a:lnTo>
                  <a:lnTo>
                    <a:pt x="13" y="340"/>
                  </a:lnTo>
                  <a:lnTo>
                    <a:pt x="6" y="341"/>
                  </a:lnTo>
                  <a:lnTo>
                    <a:pt x="1" y="341"/>
                  </a:lnTo>
                  <a:lnTo>
                    <a:pt x="0" y="338"/>
                  </a:lnTo>
                  <a:lnTo>
                    <a:pt x="2" y="334"/>
                  </a:lnTo>
                  <a:lnTo>
                    <a:pt x="3" y="331"/>
                  </a:lnTo>
                  <a:lnTo>
                    <a:pt x="6" y="327"/>
                  </a:lnTo>
                  <a:lnTo>
                    <a:pt x="9" y="326"/>
                  </a:lnTo>
                  <a:lnTo>
                    <a:pt x="11" y="322"/>
                  </a:lnTo>
                  <a:lnTo>
                    <a:pt x="10" y="316"/>
                  </a:lnTo>
                  <a:lnTo>
                    <a:pt x="13" y="311"/>
                  </a:lnTo>
                  <a:lnTo>
                    <a:pt x="16" y="310"/>
                  </a:lnTo>
                  <a:lnTo>
                    <a:pt x="18" y="307"/>
                  </a:lnTo>
                  <a:lnTo>
                    <a:pt x="18" y="302"/>
                  </a:lnTo>
                  <a:lnTo>
                    <a:pt x="17" y="299"/>
                  </a:lnTo>
                  <a:lnTo>
                    <a:pt x="18" y="292"/>
                  </a:lnTo>
                  <a:lnTo>
                    <a:pt x="21" y="286"/>
                  </a:lnTo>
                  <a:lnTo>
                    <a:pt x="23" y="280"/>
                  </a:lnTo>
                  <a:lnTo>
                    <a:pt x="23" y="275"/>
                  </a:lnTo>
                  <a:lnTo>
                    <a:pt x="26" y="274"/>
                  </a:lnTo>
                  <a:lnTo>
                    <a:pt x="30" y="275"/>
                  </a:lnTo>
                  <a:lnTo>
                    <a:pt x="36" y="274"/>
                  </a:lnTo>
                  <a:lnTo>
                    <a:pt x="38" y="272"/>
                  </a:lnTo>
                  <a:lnTo>
                    <a:pt x="40" y="271"/>
                  </a:lnTo>
                  <a:lnTo>
                    <a:pt x="40" y="267"/>
                  </a:lnTo>
                  <a:lnTo>
                    <a:pt x="38" y="265"/>
                  </a:lnTo>
                  <a:lnTo>
                    <a:pt x="35" y="265"/>
                  </a:lnTo>
                  <a:lnTo>
                    <a:pt x="35" y="262"/>
                  </a:lnTo>
                  <a:lnTo>
                    <a:pt x="38" y="259"/>
                  </a:lnTo>
                  <a:lnTo>
                    <a:pt x="40" y="258"/>
                  </a:lnTo>
                  <a:lnTo>
                    <a:pt x="43" y="255"/>
                  </a:lnTo>
                  <a:lnTo>
                    <a:pt x="37" y="249"/>
                  </a:lnTo>
                  <a:lnTo>
                    <a:pt x="35" y="248"/>
                  </a:lnTo>
                  <a:lnTo>
                    <a:pt x="32" y="245"/>
                  </a:lnTo>
                  <a:lnTo>
                    <a:pt x="29" y="245"/>
                  </a:lnTo>
                  <a:lnTo>
                    <a:pt x="28" y="249"/>
                  </a:lnTo>
                  <a:lnTo>
                    <a:pt x="26" y="251"/>
                  </a:lnTo>
                  <a:lnTo>
                    <a:pt x="24" y="250"/>
                  </a:lnTo>
                  <a:lnTo>
                    <a:pt x="23" y="245"/>
                  </a:lnTo>
                  <a:lnTo>
                    <a:pt x="24" y="241"/>
                  </a:lnTo>
                  <a:lnTo>
                    <a:pt x="25" y="238"/>
                  </a:lnTo>
                  <a:lnTo>
                    <a:pt x="32" y="235"/>
                  </a:lnTo>
                  <a:lnTo>
                    <a:pt x="37" y="235"/>
                  </a:lnTo>
                  <a:lnTo>
                    <a:pt x="39" y="230"/>
                  </a:lnTo>
                  <a:lnTo>
                    <a:pt x="38" y="225"/>
                  </a:lnTo>
                  <a:lnTo>
                    <a:pt x="36" y="220"/>
                  </a:lnTo>
                  <a:lnTo>
                    <a:pt x="37" y="214"/>
                  </a:lnTo>
                  <a:lnTo>
                    <a:pt x="39" y="212"/>
                  </a:lnTo>
                  <a:lnTo>
                    <a:pt x="44" y="212"/>
                  </a:lnTo>
                  <a:lnTo>
                    <a:pt x="47" y="213"/>
                  </a:lnTo>
                  <a:lnTo>
                    <a:pt x="55" y="214"/>
                  </a:lnTo>
                  <a:lnTo>
                    <a:pt x="60" y="217"/>
                  </a:lnTo>
                  <a:lnTo>
                    <a:pt x="63" y="220"/>
                  </a:lnTo>
                  <a:lnTo>
                    <a:pt x="70" y="219"/>
                  </a:lnTo>
                  <a:lnTo>
                    <a:pt x="74" y="220"/>
                  </a:lnTo>
                  <a:lnTo>
                    <a:pt x="77" y="218"/>
                  </a:lnTo>
                  <a:lnTo>
                    <a:pt x="78" y="213"/>
                  </a:lnTo>
                  <a:lnTo>
                    <a:pt x="77" y="207"/>
                  </a:lnTo>
                  <a:lnTo>
                    <a:pt x="72" y="206"/>
                  </a:lnTo>
                  <a:lnTo>
                    <a:pt x="69" y="201"/>
                  </a:lnTo>
                  <a:lnTo>
                    <a:pt x="66" y="200"/>
                  </a:lnTo>
                  <a:lnTo>
                    <a:pt x="63" y="200"/>
                  </a:lnTo>
                  <a:lnTo>
                    <a:pt x="60" y="198"/>
                  </a:lnTo>
                  <a:lnTo>
                    <a:pt x="59" y="195"/>
                  </a:lnTo>
                  <a:lnTo>
                    <a:pt x="62" y="188"/>
                  </a:lnTo>
                  <a:lnTo>
                    <a:pt x="65" y="185"/>
                  </a:lnTo>
                  <a:lnTo>
                    <a:pt x="65" y="180"/>
                  </a:lnTo>
                  <a:lnTo>
                    <a:pt x="62" y="175"/>
                  </a:lnTo>
                  <a:lnTo>
                    <a:pt x="60" y="174"/>
                  </a:lnTo>
                  <a:lnTo>
                    <a:pt x="56" y="171"/>
                  </a:lnTo>
                  <a:lnTo>
                    <a:pt x="55" y="169"/>
                  </a:lnTo>
                  <a:lnTo>
                    <a:pt x="58" y="167"/>
                  </a:lnTo>
                  <a:lnTo>
                    <a:pt x="60" y="165"/>
                  </a:lnTo>
                  <a:lnTo>
                    <a:pt x="65" y="166"/>
                  </a:lnTo>
                  <a:lnTo>
                    <a:pt x="67" y="169"/>
                  </a:lnTo>
                  <a:lnTo>
                    <a:pt x="68" y="171"/>
                  </a:lnTo>
                  <a:lnTo>
                    <a:pt x="70" y="173"/>
                  </a:lnTo>
                  <a:lnTo>
                    <a:pt x="72" y="176"/>
                  </a:lnTo>
                  <a:lnTo>
                    <a:pt x="75" y="178"/>
                  </a:lnTo>
                  <a:lnTo>
                    <a:pt x="76" y="176"/>
                  </a:lnTo>
                  <a:lnTo>
                    <a:pt x="76" y="167"/>
                  </a:lnTo>
                  <a:lnTo>
                    <a:pt x="77" y="163"/>
                  </a:lnTo>
                  <a:lnTo>
                    <a:pt x="76" y="158"/>
                  </a:lnTo>
                  <a:lnTo>
                    <a:pt x="75" y="153"/>
                  </a:lnTo>
                  <a:lnTo>
                    <a:pt x="70" y="149"/>
                  </a:lnTo>
                  <a:lnTo>
                    <a:pt x="62" y="145"/>
                  </a:lnTo>
                  <a:lnTo>
                    <a:pt x="58" y="143"/>
                  </a:lnTo>
                  <a:lnTo>
                    <a:pt x="52" y="140"/>
                  </a:lnTo>
                  <a:lnTo>
                    <a:pt x="48" y="138"/>
                  </a:lnTo>
                  <a:lnTo>
                    <a:pt x="47" y="132"/>
                  </a:lnTo>
                  <a:lnTo>
                    <a:pt x="44" y="125"/>
                  </a:lnTo>
                  <a:lnTo>
                    <a:pt x="38" y="122"/>
                  </a:lnTo>
                  <a:lnTo>
                    <a:pt x="32" y="121"/>
                  </a:lnTo>
                  <a:lnTo>
                    <a:pt x="25" y="119"/>
                  </a:lnTo>
                  <a:lnTo>
                    <a:pt x="22" y="117"/>
                  </a:lnTo>
                  <a:lnTo>
                    <a:pt x="18" y="113"/>
                  </a:lnTo>
                  <a:lnTo>
                    <a:pt x="21" y="107"/>
                  </a:lnTo>
                  <a:lnTo>
                    <a:pt x="18" y="99"/>
                  </a:lnTo>
                  <a:lnTo>
                    <a:pt x="18" y="94"/>
                  </a:lnTo>
                  <a:lnTo>
                    <a:pt x="16" y="89"/>
                  </a:lnTo>
                  <a:lnTo>
                    <a:pt x="19" y="89"/>
                  </a:lnTo>
                  <a:lnTo>
                    <a:pt x="23" y="87"/>
                  </a:lnTo>
                  <a:lnTo>
                    <a:pt x="29" y="85"/>
                  </a:lnTo>
                  <a:lnTo>
                    <a:pt x="31" y="80"/>
                  </a:lnTo>
                  <a:lnTo>
                    <a:pt x="33" y="77"/>
                  </a:lnTo>
                  <a:lnTo>
                    <a:pt x="39" y="73"/>
                  </a:lnTo>
                  <a:lnTo>
                    <a:pt x="43" y="73"/>
                  </a:lnTo>
                  <a:lnTo>
                    <a:pt x="45" y="76"/>
                  </a:lnTo>
                  <a:lnTo>
                    <a:pt x="50" y="74"/>
                  </a:lnTo>
                  <a:lnTo>
                    <a:pt x="51" y="71"/>
                  </a:lnTo>
                  <a:lnTo>
                    <a:pt x="54" y="69"/>
                  </a:lnTo>
                  <a:lnTo>
                    <a:pt x="58" y="67"/>
                  </a:lnTo>
                  <a:lnTo>
                    <a:pt x="63" y="67"/>
                  </a:lnTo>
                  <a:lnTo>
                    <a:pt x="69" y="64"/>
                  </a:lnTo>
                  <a:lnTo>
                    <a:pt x="69" y="61"/>
                  </a:lnTo>
                  <a:lnTo>
                    <a:pt x="69" y="55"/>
                  </a:lnTo>
                  <a:lnTo>
                    <a:pt x="73" y="52"/>
                  </a:lnTo>
                  <a:lnTo>
                    <a:pt x="77" y="55"/>
                  </a:lnTo>
                  <a:lnTo>
                    <a:pt x="80" y="57"/>
                  </a:lnTo>
                  <a:lnTo>
                    <a:pt x="87" y="52"/>
                  </a:lnTo>
                  <a:lnTo>
                    <a:pt x="93" y="47"/>
                  </a:lnTo>
                  <a:lnTo>
                    <a:pt x="102" y="42"/>
                  </a:lnTo>
                  <a:lnTo>
                    <a:pt x="109" y="36"/>
                  </a:lnTo>
                  <a:lnTo>
                    <a:pt x="111" y="28"/>
                  </a:lnTo>
                  <a:lnTo>
                    <a:pt x="112" y="21"/>
                  </a:lnTo>
                  <a:lnTo>
                    <a:pt x="114" y="18"/>
                  </a:lnTo>
                  <a:lnTo>
                    <a:pt x="120" y="17"/>
                  </a:lnTo>
                  <a:lnTo>
                    <a:pt x="127" y="20"/>
                  </a:lnTo>
                  <a:lnTo>
                    <a:pt x="130" y="24"/>
                  </a:lnTo>
                  <a:lnTo>
                    <a:pt x="135" y="25"/>
                  </a:lnTo>
                  <a:lnTo>
                    <a:pt x="137" y="28"/>
                  </a:lnTo>
                  <a:lnTo>
                    <a:pt x="143" y="32"/>
                  </a:lnTo>
                  <a:lnTo>
                    <a:pt x="147" y="29"/>
                  </a:lnTo>
                  <a:lnTo>
                    <a:pt x="150" y="30"/>
                  </a:lnTo>
                  <a:lnTo>
                    <a:pt x="155" y="27"/>
                  </a:lnTo>
                  <a:lnTo>
                    <a:pt x="158" y="26"/>
                  </a:lnTo>
                  <a:lnTo>
                    <a:pt x="163" y="27"/>
                  </a:lnTo>
                  <a:lnTo>
                    <a:pt x="165" y="30"/>
                  </a:lnTo>
                  <a:lnTo>
                    <a:pt x="169" y="32"/>
                  </a:lnTo>
                  <a:lnTo>
                    <a:pt x="172" y="27"/>
                  </a:lnTo>
                  <a:lnTo>
                    <a:pt x="173" y="24"/>
                  </a:lnTo>
                  <a:lnTo>
                    <a:pt x="169" y="22"/>
                  </a:lnTo>
                  <a:lnTo>
                    <a:pt x="165" y="20"/>
                  </a:lnTo>
                  <a:lnTo>
                    <a:pt x="164" y="15"/>
                  </a:lnTo>
                  <a:lnTo>
                    <a:pt x="166" y="11"/>
                  </a:lnTo>
                  <a:lnTo>
                    <a:pt x="170" y="9"/>
                  </a:lnTo>
                  <a:lnTo>
                    <a:pt x="174" y="7"/>
                  </a:lnTo>
                  <a:lnTo>
                    <a:pt x="176" y="4"/>
                  </a:lnTo>
                  <a:lnTo>
                    <a:pt x="176" y="0"/>
                  </a:lnTo>
                  <a:lnTo>
                    <a:pt x="179" y="0"/>
                  </a:lnTo>
                  <a:lnTo>
                    <a:pt x="184" y="2"/>
                  </a:lnTo>
                  <a:lnTo>
                    <a:pt x="191" y="0"/>
                  </a:lnTo>
                  <a:lnTo>
                    <a:pt x="201" y="2"/>
                  </a:lnTo>
                  <a:lnTo>
                    <a:pt x="202" y="4"/>
                  </a:lnTo>
                  <a:lnTo>
                    <a:pt x="204" y="6"/>
                  </a:lnTo>
                  <a:lnTo>
                    <a:pt x="209" y="9"/>
                  </a:lnTo>
                  <a:lnTo>
                    <a:pt x="215" y="7"/>
                  </a:lnTo>
                  <a:lnTo>
                    <a:pt x="223" y="11"/>
                  </a:lnTo>
                  <a:lnTo>
                    <a:pt x="226" y="14"/>
                  </a:lnTo>
                  <a:lnTo>
                    <a:pt x="228" y="19"/>
                  </a:lnTo>
                  <a:lnTo>
                    <a:pt x="223" y="20"/>
                  </a:lnTo>
                  <a:lnTo>
                    <a:pt x="220" y="19"/>
                  </a:lnTo>
                  <a:lnTo>
                    <a:pt x="216" y="19"/>
                  </a:lnTo>
                  <a:lnTo>
                    <a:pt x="215" y="21"/>
                  </a:lnTo>
                  <a:lnTo>
                    <a:pt x="217" y="26"/>
                  </a:lnTo>
                  <a:lnTo>
                    <a:pt x="218" y="32"/>
                  </a:lnTo>
                  <a:lnTo>
                    <a:pt x="223" y="34"/>
                  </a:lnTo>
                  <a:lnTo>
                    <a:pt x="228" y="36"/>
                  </a:lnTo>
                  <a:lnTo>
                    <a:pt x="229" y="41"/>
                  </a:lnTo>
                  <a:lnTo>
                    <a:pt x="228" y="47"/>
                  </a:lnTo>
                  <a:lnTo>
                    <a:pt x="229" y="51"/>
                  </a:lnTo>
                  <a:lnTo>
                    <a:pt x="232" y="56"/>
                  </a:lnTo>
                  <a:lnTo>
                    <a:pt x="232" y="63"/>
                  </a:lnTo>
                  <a:lnTo>
                    <a:pt x="233" y="70"/>
                  </a:lnTo>
                  <a:lnTo>
                    <a:pt x="236" y="73"/>
                  </a:lnTo>
                  <a:lnTo>
                    <a:pt x="243" y="76"/>
                  </a:lnTo>
                  <a:lnTo>
                    <a:pt x="251" y="76"/>
                  </a:lnTo>
                  <a:lnTo>
                    <a:pt x="254" y="73"/>
                  </a:lnTo>
                  <a:lnTo>
                    <a:pt x="260" y="74"/>
                  </a:lnTo>
                  <a:lnTo>
                    <a:pt x="266" y="79"/>
                  </a:lnTo>
                  <a:lnTo>
                    <a:pt x="270" y="81"/>
                  </a:lnTo>
                  <a:lnTo>
                    <a:pt x="275" y="80"/>
                  </a:lnTo>
                  <a:lnTo>
                    <a:pt x="280" y="78"/>
                  </a:lnTo>
                  <a:lnTo>
                    <a:pt x="289" y="79"/>
                  </a:lnTo>
                  <a:lnTo>
                    <a:pt x="297" y="78"/>
                  </a:lnTo>
                  <a:lnTo>
                    <a:pt x="304" y="78"/>
                  </a:lnTo>
                  <a:lnTo>
                    <a:pt x="307" y="85"/>
                  </a:lnTo>
                  <a:lnTo>
                    <a:pt x="311" y="87"/>
                  </a:lnTo>
                  <a:lnTo>
                    <a:pt x="315" y="87"/>
                  </a:lnTo>
                  <a:lnTo>
                    <a:pt x="320" y="86"/>
                  </a:lnTo>
                  <a:lnTo>
                    <a:pt x="324" y="88"/>
                  </a:lnTo>
                  <a:lnTo>
                    <a:pt x="326" y="93"/>
                  </a:lnTo>
                  <a:lnTo>
                    <a:pt x="326" y="99"/>
                  </a:lnTo>
                  <a:lnTo>
                    <a:pt x="328" y="107"/>
                  </a:lnTo>
                  <a:lnTo>
                    <a:pt x="333" y="111"/>
                  </a:lnTo>
                  <a:lnTo>
                    <a:pt x="336" y="115"/>
                  </a:lnTo>
                  <a:lnTo>
                    <a:pt x="334" y="119"/>
                  </a:lnTo>
                  <a:lnTo>
                    <a:pt x="330" y="121"/>
                  </a:lnTo>
                  <a:lnTo>
                    <a:pt x="330" y="125"/>
                  </a:lnTo>
                  <a:lnTo>
                    <a:pt x="328" y="129"/>
                  </a:lnTo>
                  <a:lnTo>
                    <a:pt x="327" y="133"/>
                  </a:lnTo>
                  <a:lnTo>
                    <a:pt x="322" y="136"/>
                  </a:lnTo>
                  <a:lnTo>
                    <a:pt x="321" y="139"/>
                  </a:lnTo>
                  <a:lnTo>
                    <a:pt x="317" y="140"/>
                  </a:lnTo>
                  <a:lnTo>
                    <a:pt x="314" y="145"/>
                  </a:lnTo>
                  <a:lnTo>
                    <a:pt x="318" y="146"/>
                  </a:lnTo>
                  <a:lnTo>
                    <a:pt x="320" y="149"/>
                  </a:lnTo>
                  <a:lnTo>
                    <a:pt x="326" y="152"/>
                  </a:lnTo>
                  <a:lnTo>
                    <a:pt x="329" y="151"/>
                  </a:lnTo>
                  <a:lnTo>
                    <a:pt x="334" y="151"/>
                  </a:lnTo>
                  <a:lnTo>
                    <a:pt x="336" y="153"/>
                  </a:lnTo>
                  <a:lnTo>
                    <a:pt x="340" y="155"/>
                  </a:lnTo>
                  <a:lnTo>
                    <a:pt x="341" y="158"/>
                  </a:lnTo>
                  <a:lnTo>
                    <a:pt x="343" y="162"/>
                  </a:lnTo>
                  <a:lnTo>
                    <a:pt x="343" y="166"/>
                  </a:lnTo>
                  <a:lnTo>
                    <a:pt x="339" y="167"/>
                  </a:lnTo>
                  <a:lnTo>
                    <a:pt x="336" y="169"/>
                  </a:lnTo>
                  <a:lnTo>
                    <a:pt x="337" y="174"/>
                  </a:lnTo>
                  <a:lnTo>
                    <a:pt x="341" y="175"/>
                  </a:lnTo>
                  <a:lnTo>
                    <a:pt x="343" y="181"/>
                  </a:lnTo>
                  <a:lnTo>
                    <a:pt x="348" y="183"/>
                  </a:lnTo>
                  <a:lnTo>
                    <a:pt x="355" y="183"/>
                  </a:lnTo>
                  <a:lnTo>
                    <a:pt x="359" y="182"/>
                  </a:lnTo>
                  <a:lnTo>
                    <a:pt x="361" y="180"/>
                  </a:lnTo>
                  <a:lnTo>
                    <a:pt x="365" y="177"/>
                  </a:lnTo>
                  <a:lnTo>
                    <a:pt x="369" y="178"/>
                  </a:lnTo>
                  <a:lnTo>
                    <a:pt x="371" y="182"/>
                  </a:lnTo>
                  <a:lnTo>
                    <a:pt x="376" y="182"/>
                  </a:lnTo>
                  <a:lnTo>
                    <a:pt x="378" y="180"/>
                  </a:lnTo>
                  <a:lnTo>
                    <a:pt x="384" y="178"/>
                  </a:lnTo>
                  <a:lnTo>
                    <a:pt x="387" y="182"/>
                  </a:lnTo>
                  <a:lnTo>
                    <a:pt x="391" y="186"/>
                  </a:lnTo>
                  <a:lnTo>
                    <a:pt x="391" y="190"/>
                  </a:lnTo>
                  <a:lnTo>
                    <a:pt x="391" y="195"/>
                  </a:lnTo>
                  <a:lnTo>
                    <a:pt x="396" y="197"/>
                  </a:lnTo>
                  <a:lnTo>
                    <a:pt x="399" y="199"/>
                  </a:lnTo>
                  <a:lnTo>
                    <a:pt x="404" y="199"/>
                  </a:lnTo>
                  <a:lnTo>
                    <a:pt x="409" y="200"/>
                  </a:lnTo>
                  <a:lnTo>
                    <a:pt x="417" y="199"/>
                  </a:lnTo>
                  <a:lnTo>
                    <a:pt x="421" y="198"/>
                  </a:lnTo>
                  <a:lnTo>
                    <a:pt x="428" y="197"/>
                  </a:lnTo>
                  <a:lnTo>
                    <a:pt x="433" y="198"/>
                  </a:lnTo>
                  <a:lnTo>
                    <a:pt x="437" y="201"/>
                  </a:lnTo>
                  <a:lnTo>
                    <a:pt x="441" y="204"/>
                  </a:lnTo>
                  <a:lnTo>
                    <a:pt x="446" y="210"/>
                  </a:lnTo>
                  <a:lnTo>
                    <a:pt x="448" y="213"/>
                  </a:lnTo>
                  <a:lnTo>
                    <a:pt x="452" y="217"/>
                  </a:lnTo>
                  <a:lnTo>
                    <a:pt x="453" y="221"/>
                  </a:lnTo>
                  <a:lnTo>
                    <a:pt x="458" y="225"/>
                  </a:lnTo>
                  <a:lnTo>
                    <a:pt x="463" y="223"/>
                  </a:lnTo>
                  <a:lnTo>
                    <a:pt x="473" y="225"/>
                  </a:lnTo>
                  <a:lnTo>
                    <a:pt x="478" y="225"/>
                  </a:lnTo>
                  <a:lnTo>
                    <a:pt x="482" y="227"/>
                  </a:lnTo>
                  <a:lnTo>
                    <a:pt x="488" y="226"/>
                  </a:lnTo>
                  <a:lnTo>
                    <a:pt x="490" y="225"/>
                  </a:lnTo>
                  <a:lnTo>
                    <a:pt x="495" y="223"/>
                  </a:lnTo>
                  <a:lnTo>
                    <a:pt x="498" y="227"/>
                  </a:lnTo>
                  <a:lnTo>
                    <a:pt x="497" y="230"/>
                  </a:lnTo>
                  <a:lnTo>
                    <a:pt x="500" y="233"/>
                  </a:lnTo>
                  <a:lnTo>
                    <a:pt x="505" y="232"/>
                  </a:lnTo>
                  <a:lnTo>
                    <a:pt x="507" y="227"/>
                  </a:lnTo>
                  <a:lnTo>
                    <a:pt x="510" y="222"/>
                  </a:lnTo>
                  <a:lnTo>
                    <a:pt x="511" y="219"/>
                  </a:lnTo>
                  <a:lnTo>
                    <a:pt x="512" y="214"/>
                  </a:lnTo>
                  <a:lnTo>
                    <a:pt x="514" y="212"/>
                  </a:lnTo>
                  <a:lnTo>
                    <a:pt x="515" y="205"/>
                  </a:lnTo>
                  <a:lnTo>
                    <a:pt x="514" y="203"/>
                  </a:lnTo>
                  <a:lnTo>
                    <a:pt x="510" y="201"/>
                  </a:lnTo>
                  <a:lnTo>
                    <a:pt x="507" y="199"/>
                  </a:lnTo>
                  <a:lnTo>
                    <a:pt x="506" y="196"/>
                  </a:lnTo>
                  <a:lnTo>
                    <a:pt x="509" y="193"/>
                  </a:lnTo>
                  <a:lnTo>
                    <a:pt x="509" y="189"/>
                  </a:lnTo>
                  <a:lnTo>
                    <a:pt x="512" y="186"/>
                  </a:lnTo>
                  <a:lnTo>
                    <a:pt x="513" y="183"/>
                  </a:lnTo>
                  <a:lnTo>
                    <a:pt x="518" y="183"/>
                  </a:lnTo>
                  <a:lnTo>
                    <a:pt x="519" y="181"/>
                  </a:lnTo>
                  <a:lnTo>
                    <a:pt x="522" y="176"/>
                  </a:lnTo>
                  <a:lnTo>
                    <a:pt x="526" y="176"/>
                  </a:lnTo>
                  <a:lnTo>
                    <a:pt x="529" y="180"/>
                  </a:lnTo>
                  <a:lnTo>
                    <a:pt x="529" y="184"/>
                  </a:lnTo>
                  <a:lnTo>
                    <a:pt x="532" y="188"/>
                  </a:lnTo>
                  <a:lnTo>
                    <a:pt x="539" y="188"/>
                  </a:lnTo>
                  <a:lnTo>
                    <a:pt x="546" y="188"/>
                  </a:lnTo>
                  <a:lnTo>
                    <a:pt x="555" y="189"/>
                  </a:lnTo>
                  <a:lnTo>
                    <a:pt x="562" y="190"/>
                  </a:lnTo>
                  <a:lnTo>
                    <a:pt x="564" y="195"/>
                  </a:lnTo>
                  <a:lnTo>
                    <a:pt x="561" y="197"/>
                  </a:lnTo>
                  <a:lnTo>
                    <a:pt x="561" y="201"/>
                  </a:lnTo>
                  <a:lnTo>
                    <a:pt x="564" y="203"/>
                  </a:lnTo>
                  <a:lnTo>
                    <a:pt x="566" y="205"/>
                  </a:lnTo>
                  <a:lnTo>
                    <a:pt x="565" y="210"/>
                  </a:lnTo>
                  <a:lnTo>
                    <a:pt x="568" y="213"/>
                  </a:lnTo>
                  <a:lnTo>
                    <a:pt x="573" y="215"/>
                  </a:lnTo>
                  <a:lnTo>
                    <a:pt x="577" y="219"/>
                  </a:lnTo>
                  <a:lnTo>
                    <a:pt x="579" y="219"/>
                  </a:lnTo>
                  <a:lnTo>
                    <a:pt x="581" y="217"/>
                  </a:lnTo>
                  <a:lnTo>
                    <a:pt x="583" y="215"/>
                  </a:lnTo>
                  <a:lnTo>
                    <a:pt x="586" y="218"/>
                  </a:lnTo>
                  <a:lnTo>
                    <a:pt x="589" y="222"/>
                  </a:lnTo>
                  <a:lnTo>
                    <a:pt x="589" y="229"/>
                  </a:lnTo>
                  <a:lnTo>
                    <a:pt x="591" y="233"/>
                  </a:lnTo>
                  <a:lnTo>
                    <a:pt x="594" y="236"/>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1679576" y="3108326"/>
              <a:ext cx="1700213" cy="1758950"/>
            </a:xfrm>
            <a:custGeom>
              <a:avLst/>
              <a:gdLst/>
              <a:ahLst/>
              <a:cxnLst>
                <a:cxn ang="0">
                  <a:pos x="254" y="26"/>
                </a:cxn>
                <a:cxn ang="0">
                  <a:pos x="278" y="54"/>
                </a:cxn>
                <a:cxn ang="0">
                  <a:pos x="302" y="95"/>
                </a:cxn>
                <a:cxn ang="0">
                  <a:pos x="345" y="94"/>
                </a:cxn>
                <a:cxn ang="0">
                  <a:pos x="331" y="57"/>
                </a:cxn>
                <a:cxn ang="0">
                  <a:pos x="406" y="65"/>
                </a:cxn>
                <a:cxn ang="0">
                  <a:pos x="425" y="26"/>
                </a:cxn>
                <a:cxn ang="0">
                  <a:pos x="465" y="41"/>
                </a:cxn>
                <a:cxn ang="0">
                  <a:pos x="522" y="42"/>
                </a:cxn>
                <a:cxn ang="0">
                  <a:pos x="565" y="62"/>
                </a:cxn>
                <a:cxn ang="0">
                  <a:pos x="601" y="126"/>
                </a:cxn>
                <a:cxn ang="0">
                  <a:pos x="660" y="182"/>
                </a:cxn>
                <a:cxn ang="0">
                  <a:pos x="649" y="243"/>
                </a:cxn>
                <a:cxn ang="0">
                  <a:pos x="704" y="330"/>
                </a:cxn>
                <a:cxn ang="0">
                  <a:pos x="783" y="384"/>
                </a:cxn>
                <a:cxn ang="0">
                  <a:pos x="860" y="460"/>
                </a:cxn>
                <a:cxn ang="0">
                  <a:pos x="924" y="532"/>
                </a:cxn>
                <a:cxn ang="0">
                  <a:pos x="859" y="576"/>
                </a:cxn>
                <a:cxn ang="0">
                  <a:pos x="788" y="660"/>
                </a:cxn>
                <a:cxn ang="0">
                  <a:pos x="741" y="739"/>
                </a:cxn>
                <a:cxn ang="0">
                  <a:pos x="771" y="826"/>
                </a:cxn>
                <a:cxn ang="0">
                  <a:pos x="763" y="891"/>
                </a:cxn>
                <a:cxn ang="0">
                  <a:pos x="729" y="837"/>
                </a:cxn>
                <a:cxn ang="0">
                  <a:pos x="657" y="836"/>
                </a:cxn>
                <a:cxn ang="0">
                  <a:pos x="618" y="850"/>
                </a:cxn>
                <a:cxn ang="0">
                  <a:pos x="512" y="868"/>
                </a:cxn>
                <a:cxn ang="0">
                  <a:pos x="453" y="910"/>
                </a:cxn>
                <a:cxn ang="0">
                  <a:pos x="381" y="925"/>
                </a:cxn>
                <a:cxn ang="0">
                  <a:pos x="338" y="888"/>
                </a:cxn>
                <a:cxn ang="0">
                  <a:pos x="272" y="880"/>
                </a:cxn>
                <a:cxn ang="0">
                  <a:pos x="215" y="958"/>
                </a:cxn>
                <a:cxn ang="0">
                  <a:pos x="200" y="913"/>
                </a:cxn>
                <a:cxn ang="0">
                  <a:pos x="150" y="869"/>
                </a:cxn>
                <a:cxn ang="0">
                  <a:pos x="122" y="861"/>
                </a:cxn>
                <a:cxn ang="0">
                  <a:pos x="205" y="843"/>
                </a:cxn>
                <a:cxn ang="0">
                  <a:pos x="206" y="768"/>
                </a:cxn>
                <a:cxn ang="0">
                  <a:pos x="202" y="677"/>
                </a:cxn>
                <a:cxn ang="0">
                  <a:pos x="220" y="614"/>
                </a:cxn>
                <a:cxn ang="0">
                  <a:pos x="238" y="551"/>
                </a:cxn>
                <a:cxn ang="0">
                  <a:pos x="269" y="554"/>
                </a:cxn>
                <a:cxn ang="0">
                  <a:pos x="275" y="517"/>
                </a:cxn>
                <a:cxn ang="0">
                  <a:pos x="266" y="460"/>
                </a:cxn>
                <a:cxn ang="0">
                  <a:pos x="225" y="407"/>
                </a:cxn>
                <a:cxn ang="0">
                  <a:pos x="213" y="352"/>
                </a:cxn>
                <a:cxn ang="0">
                  <a:pos x="211" y="307"/>
                </a:cxn>
                <a:cxn ang="0">
                  <a:pos x="174" y="309"/>
                </a:cxn>
                <a:cxn ang="0">
                  <a:pos x="160" y="283"/>
                </a:cxn>
                <a:cxn ang="0">
                  <a:pos x="144" y="256"/>
                </a:cxn>
                <a:cxn ang="0">
                  <a:pos x="125" y="227"/>
                </a:cxn>
                <a:cxn ang="0">
                  <a:pos x="94" y="226"/>
                </a:cxn>
                <a:cxn ang="0">
                  <a:pos x="67" y="242"/>
                </a:cxn>
                <a:cxn ang="0">
                  <a:pos x="80" y="258"/>
                </a:cxn>
                <a:cxn ang="0">
                  <a:pos x="47" y="282"/>
                </a:cxn>
                <a:cxn ang="0">
                  <a:pos x="20" y="265"/>
                </a:cxn>
                <a:cxn ang="0">
                  <a:pos x="17" y="219"/>
                </a:cxn>
                <a:cxn ang="0">
                  <a:pos x="4" y="149"/>
                </a:cxn>
                <a:cxn ang="0">
                  <a:pos x="38" y="131"/>
                </a:cxn>
                <a:cxn ang="0">
                  <a:pos x="84" y="137"/>
                </a:cxn>
                <a:cxn ang="0">
                  <a:pos x="100" y="93"/>
                </a:cxn>
                <a:cxn ang="0">
                  <a:pos x="126" y="92"/>
                </a:cxn>
                <a:cxn ang="0">
                  <a:pos x="161" y="46"/>
                </a:cxn>
              </a:cxnLst>
              <a:rect l="0" t="0" r="r" b="b"/>
              <a:pathLst>
                <a:path w="927" h="959">
                  <a:moveTo>
                    <a:pt x="203" y="8"/>
                  </a:moveTo>
                  <a:cubicBezTo>
                    <a:pt x="208" y="4"/>
                    <a:pt x="208" y="4"/>
                    <a:pt x="208" y="4"/>
                  </a:cubicBezTo>
                  <a:cubicBezTo>
                    <a:pt x="213" y="0"/>
                    <a:pt x="213" y="0"/>
                    <a:pt x="213" y="0"/>
                  </a:cubicBezTo>
                  <a:cubicBezTo>
                    <a:pt x="216" y="1"/>
                    <a:pt x="216" y="1"/>
                    <a:pt x="216" y="1"/>
                  </a:cubicBezTo>
                  <a:cubicBezTo>
                    <a:pt x="217" y="4"/>
                    <a:pt x="217" y="4"/>
                    <a:pt x="217" y="4"/>
                  </a:cubicBezTo>
                  <a:cubicBezTo>
                    <a:pt x="220" y="4"/>
                    <a:pt x="220" y="4"/>
                    <a:pt x="220" y="4"/>
                  </a:cubicBezTo>
                  <a:cubicBezTo>
                    <a:pt x="223" y="2"/>
                    <a:pt x="223" y="2"/>
                    <a:pt x="223" y="2"/>
                  </a:cubicBezTo>
                  <a:cubicBezTo>
                    <a:pt x="227" y="2"/>
                    <a:pt x="227" y="2"/>
                    <a:pt x="227" y="2"/>
                  </a:cubicBezTo>
                  <a:cubicBezTo>
                    <a:pt x="230" y="4"/>
                    <a:pt x="230" y="4"/>
                    <a:pt x="230" y="4"/>
                  </a:cubicBezTo>
                  <a:cubicBezTo>
                    <a:pt x="234" y="7"/>
                    <a:pt x="234" y="7"/>
                    <a:pt x="234" y="7"/>
                  </a:cubicBezTo>
                  <a:cubicBezTo>
                    <a:pt x="236" y="11"/>
                    <a:pt x="236" y="11"/>
                    <a:pt x="236" y="11"/>
                  </a:cubicBezTo>
                  <a:cubicBezTo>
                    <a:pt x="239" y="17"/>
                    <a:pt x="239" y="17"/>
                    <a:pt x="239" y="17"/>
                  </a:cubicBezTo>
                  <a:cubicBezTo>
                    <a:pt x="244" y="20"/>
                    <a:pt x="244" y="20"/>
                    <a:pt x="244" y="20"/>
                  </a:cubicBezTo>
                  <a:cubicBezTo>
                    <a:pt x="249" y="21"/>
                    <a:pt x="249" y="21"/>
                    <a:pt x="249" y="21"/>
                  </a:cubicBezTo>
                  <a:cubicBezTo>
                    <a:pt x="252" y="22"/>
                    <a:pt x="252" y="22"/>
                    <a:pt x="252" y="22"/>
                  </a:cubicBezTo>
                  <a:cubicBezTo>
                    <a:pt x="254" y="26"/>
                    <a:pt x="254" y="26"/>
                    <a:pt x="254" y="26"/>
                  </a:cubicBezTo>
                  <a:cubicBezTo>
                    <a:pt x="254" y="30"/>
                    <a:pt x="254" y="30"/>
                    <a:pt x="254" y="30"/>
                  </a:cubicBezTo>
                  <a:cubicBezTo>
                    <a:pt x="255" y="34"/>
                    <a:pt x="255" y="34"/>
                    <a:pt x="255" y="34"/>
                  </a:cubicBezTo>
                  <a:cubicBezTo>
                    <a:pt x="259" y="37"/>
                    <a:pt x="259" y="37"/>
                    <a:pt x="259" y="37"/>
                  </a:cubicBezTo>
                  <a:cubicBezTo>
                    <a:pt x="262" y="36"/>
                    <a:pt x="262" y="36"/>
                    <a:pt x="262" y="36"/>
                  </a:cubicBezTo>
                  <a:cubicBezTo>
                    <a:pt x="266" y="37"/>
                    <a:pt x="266" y="37"/>
                    <a:pt x="266" y="37"/>
                  </a:cubicBezTo>
                  <a:cubicBezTo>
                    <a:pt x="267" y="39"/>
                    <a:pt x="267" y="39"/>
                    <a:pt x="267" y="39"/>
                  </a:cubicBezTo>
                  <a:cubicBezTo>
                    <a:pt x="266" y="41"/>
                    <a:pt x="266" y="41"/>
                    <a:pt x="266" y="41"/>
                  </a:cubicBezTo>
                  <a:cubicBezTo>
                    <a:pt x="264" y="43"/>
                    <a:pt x="264" y="43"/>
                    <a:pt x="264" y="43"/>
                  </a:cubicBezTo>
                  <a:cubicBezTo>
                    <a:pt x="263" y="45"/>
                    <a:pt x="263" y="45"/>
                    <a:pt x="263" y="45"/>
                  </a:cubicBezTo>
                  <a:cubicBezTo>
                    <a:pt x="267" y="48"/>
                    <a:pt x="267" y="48"/>
                    <a:pt x="267" y="48"/>
                  </a:cubicBezTo>
                  <a:cubicBezTo>
                    <a:pt x="271" y="50"/>
                    <a:pt x="271" y="50"/>
                    <a:pt x="271" y="50"/>
                  </a:cubicBezTo>
                  <a:cubicBezTo>
                    <a:pt x="273" y="47"/>
                    <a:pt x="273" y="47"/>
                    <a:pt x="273" y="47"/>
                  </a:cubicBezTo>
                  <a:cubicBezTo>
                    <a:pt x="275" y="46"/>
                    <a:pt x="275" y="46"/>
                    <a:pt x="275" y="46"/>
                  </a:cubicBezTo>
                  <a:cubicBezTo>
                    <a:pt x="277" y="47"/>
                    <a:pt x="277" y="47"/>
                    <a:pt x="277" y="47"/>
                  </a:cubicBezTo>
                  <a:cubicBezTo>
                    <a:pt x="276" y="51"/>
                    <a:pt x="276" y="51"/>
                    <a:pt x="276" y="51"/>
                  </a:cubicBezTo>
                  <a:cubicBezTo>
                    <a:pt x="278" y="54"/>
                    <a:pt x="278" y="54"/>
                    <a:pt x="278" y="54"/>
                  </a:cubicBezTo>
                  <a:cubicBezTo>
                    <a:pt x="282" y="56"/>
                    <a:pt x="282" y="56"/>
                    <a:pt x="282" y="56"/>
                  </a:cubicBezTo>
                  <a:cubicBezTo>
                    <a:pt x="284" y="60"/>
                    <a:pt x="284" y="60"/>
                    <a:pt x="284" y="60"/>
                  </a:cubicBezTo>
                  <a:cubicBezTo>
                    <a:pt x="287" y="62"/>
                    <a:pt x="287" y="62"/>
                    <a:pt x="287" y="62"/>
                  </a:cubicBezTo>
                  <a:cubicBezTo>
                    <a:pt x="289" y="60"/>
                    <a:pt x="289" y="60"/>
                    <a:pt x="289" y="60"/>
                  </a:cubicBezTo>
                  <a:cubicBezTo>
                    <a:pt x="290" y="58"/>
                    <a:pt x="290" y="58"/>
                    <a:pt x="290" y="58"/>
                  </a:cubicBezTo>
                  <a:cubicBezTo>
                    <a:pt x="292" y="56"/>
                    <a:pt x="292" y="56"/>
                    <a:pt x="292" y="56"/>
                  </a:cubicBezTo>
                  <a:cubicBezTo>
                    <a:pt x="293" y="57"/>
                    <a:pt x="293" y="57"/>
                    <a:pt x="293" y="57"/>
                  </a:cubicBezTo>
                  <a:cubicBezTo>
                    <a:pt x="294" y="61"/>
                    <a:pt x="294" y="61"/>
                    <a:pt x="294" y="61"/>
                  </a:cubicBezTo>
                  <a:cubicBezTo>
                    <a:pt x="297" y="63"/>
                    <a:pt x="297" y="63"/>
                    <a:pt x="297" y="63"/>
                  </a:cubicBezTo>
                  <a:cubicBezTo>
                    <a:pt x="302" y="66"/>
                    <a:pt x="302" y="66"/>
                    <a:pt x="302" y="66"/>
                  </a:cubicBezTo>
                  <a:cubicBezTo>
                    <a:pt x="302" y="69"/>
                    <a:pt x="302" y="69"/>
                    <a:pt x="302" y="69"/>
                  </a:cubicBezTo>
                  <a:cubicBezTo>
                    <a:pt x="299" y="74"/>
                    <a:pt x="299" y="74"/>
                    <a:pt x="299" y="74"/>
                  </a:cubicBezTo>
                  <a:cubicBezTo>
                    <a:pt x="298" y="81"/>
                    <a:pt x="298" y="81"/>
                    <a:pt x="298" y="81"/>
                  </a:cubicBezTo>
                  <a:cubicBezTo>
                    <a:pt x="302" y="88"/>
                    <a:pt x="302" y="88"/>
                    <a:pt x="302" y="88"/>
                  </a:cubicBezTo>
                  <a:cubicBezTo>
                    <a:pt x="303" y="92"/>
                    <a:pt x="303" y="92"/>
                    <a:pt x="303" y="92"/>
                  </a:cubicBezTo>
                  <a:cubicBezTo>
                    <a:pt x="302" y="95"/>
                    <a:pt x="302" y="95"/>
                    <a:pt x="302" y="95"/>
                  </a:cubicBezTo>
                  <a:cubicBezTo>
                    <a:pt x="303" y="100"/>
                    <a:pt x="303" y="100"/>
                    <a:pt x="303" y="100"/>
                  </a:cubicBezTo>
                  <a:cubicBezTo>
                    <a:pt x="308" y="101"/>
                    <a:pt x="308" y="101"/>
                    <a:pt x="308" y="101"/>
                  </a:cubicBezTo>
                  <a:cubicBezTo>
                    <a:pt x="313" y="97"/>
                    <a:pt x="313" y="97"/>
                    <a:pt x="313" y="97"/>
                  </a:cubicBezTo>
                  <a:cubicBezTo>
                    <a:pt x="316" y="97"/>
                    <a:pt x="316" y="97"/>
                    <a:pt x="316" y="97"/>
                  </a:cubicBezTo>
                  <a:cubicBezTo>
                    <a:pt x="318" y="100"/>
                    <a:pt x="318" y="100"/>
                    <a:pt x="318" y="100"/>
                  </a:cubicBezTo>
                  <a:cubicBezTo>
                    <a:pt x="320" y="102"/>
                    <a:pt x="320" y="102"/>
                    <a:pt x="320" y="102"/>
                  </a:cubicBezTo>
                  <a:cubicBezTo>
                    <a:pt x="322" y="106"/>
                    <a:pt x="322" y="106"/>
                    <a:pt x="322" y="106"/>
                  </a:cubicBezTo>
                  <a:cubicBezTo>
                    <a:pt x="325" y="107"/>
                    <a:pt x="325" y="107"/>
                    <a:pt x="325" y="107"/>
                  </a:cubicBezTo>
                  <a:cubicBezTo>
                    <a:pt x="327" y="103"/>
                    <a:pt x="327" y="103"/>
                    <a:pt x="327" y="103"/>
                  </a:cubicBezTo>
                  <a:cubicBezTo>
                    <a:pt x="325" y="99"/>
                    <a:pt x="325" y="99"/>
                    <a:pt x="325" y="99"/>
                  </a:cubicBezTo>
                  <a:cubicBezTo>
                    <a:pt x="326" y="95"/>
                    <a:pt x="326" y="95"/>
                    <a:pt x="326" y="95"/>
                  </a:cubicBezTo>
                  <a:cubicBezTo>
                    <a:pt x="329" y="93"/>
                    <a:pt x="329" y="93"/>
                    <a:pt x="329" y="93"/>
                  </a:cubicBezTo>
                  <a:cubicBezTo>
                    <a:pt x="333" y="94"/>
                    <a:pt x="333" y="94"/>
                    <a:pt x="333" y="94"/>
                  </a:cubicBezTo>
                  <a:cubicBezTo>
                    <a:pt x="338" y="92"/>
                    <a:pt x="338" y="92"/>
                    <a:pt x="338" y="92"/>
                  </a:cubicBezTo>
                  <a:cubicBezTo>
                    <a:pt x="343" y="91"/>
                    <a:pt x="343" y="91"/>
                    <a:pt x="343" y="91"/>
                  </a:cubicBezTo>
                  <a:cubicBezTo>
                    <a:pt x="345" y="94"/>
                    <a:pt x="345" y="94"/>
                    <a:pt x="345" y="94"/>
                  </a:cubicBezTo>
                  <a:cubicBezTo>
                    <a:pt x="348" y="94"/>
                    <a:pt x="348" y="94"/>
                    <a:pt x="348" y="94"/>
                  </a:cubicBezTo>
                  <a:cubicBezTo>
                    <a:pt x="351" y="92"/>
                    <a:pt x="351" y="92"/>
                    <a:pt x="351" y="92"/>
                  </a:cubicBezTo>
                  <a:cubicBezTo>
                    <a:pt x="350" y="89"/>
                    <a:pt x="350" y="89"/>
                    <a:pt x="350" y="89"/>
                  </a:cubicBezTo>
                  <a:cubicBezTo>
                    <a:pt x="346" y="85"/>
                    <a:pt x="346" y="85"/>
                    <a:pt x="346" y="85"/>
                  </a:cubicBezTo>
                  <a:cubicBezTo>
                    <a:pt x="338" y="82"/>
                    <a:pt x="338" y="82"/>
                    <a:pt x="338" y="82"/>
                  </a:cubicBezTo>
                  <a:cubicBezTo>
                    <a:pt x="332" y="81"/>
                    <a:pt x="332" y="81"/>
                    <a:pt x="332" y="81"/>
                  </a:cubicBezTo>
                  <a:cubicBezTo>
                    <a:pt x="329" y="76"/>
                    <a:pt x="329" y="76"/>
                    <a:pt x="329" y="76"/>
                  </a:cubicBezTo>
                  <a:cubicBezTo>
                    <a:pt x="325" y="75"/>
                    <a:pt x="325" y="75"/>
                    <a:pt x="325" y="75"/>
                  </a:cubicBezTo>
                  <a:cubicBezTo>
                    <a:pt x="324" y="73"/>
                    <a:pt x="324" y="73"/>
                    <a:pt x="324" y="73"/>
                  </a:cubicBezTo>
                  <a:cubicBezTo>
                    <a:pt x="326" y="71"/>
                    <a:pt x="326" y="71"/>
                    <a:pt x="326" y="71"/>
                  </a:cubicBezTo>
                  <a:cubicBezTo>
                    <a:pt x="328" y="70"/>
                    <a:pt x="328" y="70"/>
                    <a:pt x="328" y="70"/>
                  </a:cubicBezTo>
                  <a:cubicBezTo>
                    <a:pt x="329" y="67"/>
                    <a:pt x="329" y="67"/>
                    <a:pt x="329" y="67"/>
                  </a:cubicBezTo>
                  <a:cubicBezTo>
                    <a:pt x="328" y="65"/>
                    <a:pt x="328" y="65"/>
                    <a:pt x="328" y="65"/>
                  </a:cubicBezTo>
                  <a:cubicBezTo>
                    <a:pt x="325" y="63"/>
                    <a:pt x="325" y="63"/>
                    <a:pt x="325" y="63"/>
                  </a:cubicBezTo>
                  <a:cubicBezTo>
                    <a:pt x="325" y="61"/>
                    <a:pt x="325" y="61"/>
                    <a:pt x="325" y="61"/>
                  </a:cubicBezTo>
                  <a:cubicBezTo>
                    <a:pt x="331" y="57"/>
                    <a:pt x="331" y="57"/>
                    <a:pt x="331" y="57"/>
                  </a:cubicBezTo>
                  <a:cubicBezTo>
                    <a:pt x="341" y="53"/>
                    <a:pt x="341" y="53"/>
                    <a:pt x="341" y="53"/>
                  </a:cubicBezTo>
                  <a:cubicBezTo>
                    <a:pt x="352" y="52"/>
                    <a:pt x="352" y="52"/>
                    <a:pt x="352" y="52"/>
                  </a:cubicBezTo>
                  <a:cubicBezTo>
                    <a:pt x="362" y="52"/>
                    <a:pt x="362" y="52"/>
                    <a:pt x="362" y="52"/>
                  </a:cubicBezTo>
                  <a:cubicBezTo>
                    <a:pt x="367" y="52"/>
                    <a:pt x="367" y="52"/>
                    <a:pt x="367" y="52"/>
                  </a:cubicBezTo>
                  <a:cubicBezTo>
                    <a:pt x="370" y="56"/>
                    <a:pt x="370" y="56"/>
                    <a:pt x="370" y="56"/>
                  </a:cubicBezTo>
                  <a:cubicBezTo>
                    <a:pt x="373" y="59"/>
                    <a:pt x="373" y="59"/>
                    <a:pt x="373" y="59"/>
                  </a:cubicBezTo>
                  <a:cubicBezTo>
                    <a:pt x="378" y="60"/>
                    <a:pt x="378" y="60"/>
                    <a:pt x="378" y="60"/>
                  </a:cubicBezTo>
                  <a:cubicBezTo>
                    <a:pt x="383" y="58"/>
                    <a:pt x="383" y="58"/>
                    <a:pt x="383" y="58"/>
                  </a:cubicBezTo>
                  <a:cubicBezTo>
                    <a:pt x="385" y="61"/>
                    <a:pt x="385" y="61"/>
                    <a:pt x="385" y="61"/>
                  </a:cubicBezTo>
                  <a:cubicBezTo>
                    <a:pt x="386" y="65"/>
                    <a:pt x="386" y="65"/>
                    <a:pt x="386" y="65"/>
                  </a:cubicBezTo>
                  <a:cubicBezTo>
                    <a:pt x="388" y="65"/>
                    <a:pt x="388" y="65"/>
                    <a:pt x="388" y="65"/>
                  </a:cubicBezTo>
                  <a:cubicBezTo>
                    <a:pt x="392" y="62"/>
                    <a:pt x="392" y="62"/>
                    <a:pt x="392" y="62"/>
                  </a:cubicBezTo>
                  <a:cubicBezTo>
                    <a:pt x="396" y="59"/>
                    <a:pt x="396" y="59"/>
                    <a:pt x="396" y="59"/>
                  </a:cubicBezTo>
                  <a:cubicBezTo>
                    <a:pt x="399" y="59"/>
                    <a:pt x="399" y="59"/>
                    <a:pt x="399" y="59"/>
                  </a:cubicBezTo>
                  <a:cubicBezTo>
                    <a:pt x="404" y="62"/>
                    <a:pt x="404" y="62"/>
                    <a:pt x="404" y="62"/>
                  </a:cubicBezTo>
                  <a:cubicBezTo>
                    <a:pt x="406" y="65"/>
                    <a:pt x="406" y="65"/>
                    <a:pt x="406" y="65"/>
                  </a:cubicBezTo>
                  <a:cubicBezTo>
                    <a:pt x="406" y="72"/>
                    <a:pt x="406" y="72"/>
                    <a:pt x="406" y="72"/>
                  </a:cubicBezTo>
                  <a:cubicBezTo>
                    <a:pt x="404" y="77"/>
                    <a:pt x="404" y="77"/>
                    <a:pt x="404" y="77"/>
                  </a:cubicBezTo>
                  <a:cubicBezTo>
                    <a:pt x="404" y="81"/>
                    <a:pt x="404" y="81"/>
                    <a:pt x="404" y="81"/>
                  </a:cubicBezTo>
                  <a:cubicBezTo>
                    <a:pt x="409" y="83"/>
                    <a:pt x="409" y="83"/>
                    <a:pt x="409" y="83"/>
                  </a:cubicBezTo>
                  <a:cubicBezTo>
                    <a:pt x="416" y="84"/>
                    <a:pt x="416" y="84"/>
                    <a:pt x="416" y="84"/>
                  </a:cubicBezTo>
                  <a:cubicBezTo>
                    <a:pt x="421" y="84"/>
                    <a:pt x="421" y="84"/>
                    <a:pt x="421" y="84"/>
                  </a:cubicBezTo>
                  <a:cubicBezTo>
                    <a:pt x="424" y="85"/>
                    <a:pt x="424" y="85"/>
                    <a:pt x="424" y="85"/>
                  </a:cubicBezTo>
                  <a:cubicBezTo>
                    <a:pt x="425" y="83"/>
                    <a:pt x="425" y="83"/>
                    <a:pt x="425" y="83"/>
                  </a:cubicBezTo>
                  <a:cubicBezTo>
                    <a:pt x="426" y="76"/>
                    <a:pt x="426" y="76"/>
                    <a:pt x="426" y="76"/>
                  </a:cubicBezTo>
                  <a:cubicBezTo>
                    <a:pt x="428" y="70"/>
                    <a:pt x="428" y="70"/>
                    <a:pt x="428" y="70"/>
                  </a:cubicBezTo>
                  <a:cubicBezTo>
                    <a:pt x="428" y="62"/>
                    <a:pt x="428" y="62"/>
                    <a:pt x="428" y="62"/>
                  </a:cubicBezTo>
                  <a:cubicBezTo>
                    <a:pt x="428" y="50"/>
                    <a:pt x="428" y="50"/>
                    <a:pt x="428" y="50"/>
                  </a:cubicBezTo>
                  <a:cubicBezTo>
                    <a:pt x="424" y="36"/>
                    <a:pt x="424" y="36"/>
                    <a:pt x="424" y="36"/>
                  </a:cubicBezTo>
                  <a:cubicBezTo>
                    <a:pt x="422" y="30"/>
                    <a:pt x="422" y="30"/>
                    <a:pt x="422" y="30"/>
                  </a:cubicBezTo>
                  <a:cubicBezTo>
                    <a:pt x="422" y="27"/>
                    <a:pt x="422" y="27"/>
                    <a:pt x="422" y="27"/>
                  </a:cubicBezTo>
                  <a:cubicBezTo>
                    <a:pt x="425" y="26"/>
                    <a:pt x="425" y="26"/>
                    <a:pt x="425" y="26"/>
                  </a:cubicBezTo>
                  <a:cubicBezTo>
                    <a:pt x="428" y="26"/>
                    <a:pt x="428" y="26"/>
                    <a:pt x="428" y="26"/>
                  </a:cubicBezTo>
                  <a:cubicBezTo>
                    <a:pt x="431" y="26"/>
                    <a:pt x="431" y="26"/>
                    <a:pt x="431" y="26"/>
                  </a:cubicBezTo>
                  <a:cubicBezTo>
                    <a:pt x="436" y="21"/>
                    <a:pt x="436" y="21"/>
                    <a:pt x="436" y="21"/>
                  </a:cubicBezTo>
                  <a:cubicBezTo>
                    <a:pt x="440" y="15"/>
                    <a:pt x="440" y="15"/>
                    <a:pt x="440" y="15"/>
                  </a:cubicBezTo>
                  <a:cubicBezTo>
                    <a:pt x="444" y="13"/>
                    <a:pt x="444" y="13"/>
                    <a:pt x="444" y="13"/>
                  </a:cubicBezTo>
                  <a:cubicBezTo>
                    <a:pt x="447" y="14"/>
                    <a:pt x="447" y="14"/>
                    <a:pt x="447" y="14"/>
                  </a:cubicBezTo>
                  <a:cubicBezTo>
                    <a:pt x="452" y="16"/>
                    <a:pt x="452" y="16"/>
                    <a:pt x="452" y="16"/>
                  </a:cubicBezTo>
                  <a:cubicBezTo>
                    <a:pt x="457" y="16"/>
                    <a:pt x="457" y="16"/>
                    <a:pt x="457" y="16"/>
                  </a:cubicBezTo>
                  <a:cubicBezTo>
                    <a:pt x="458" y="18"/>
                    <a:pt x="458" y="18"/>
                    <a:pt x="458" y="18"/>
                  </a:cubicBezTo>
                  <a:cubicBezTo>
                    <a:pt x="456" y="22"/>
                    <a:pt x="456" y="22"/>
                    <a:pt x="456" y="22"/>
                  </a:cubicBezTo>
                  <a:cubicBezTo>
                    <a:pt x="455" y="28"/>
                    <a:pt x="455" y="28"/>
                    <a:pt x="455" y="28"/>
                  </a:cubicBezTo>
                  <a:cubicBezTo>
                    <a:pt x="457" y="32"/>
                    <a:pt x="457" y="32"/>
                    <a:pt x="457" y="32"/>
                  </a:cubicBezTo>
                  <a:cubicBezTo>
                    <a:pt x="456" y="39"/>
                    <a:pt x="456" y="39"/>
                    <a:pt x="456" y="39"/>
                  </a:cubicBezTo>
                  <a:cubicBezTo>
                    <a:pt x="458" y="41"/>
                    <a:pt x="458" y="41"/>
                    <a:pt x="458" y="41"/>
                  </a:cubicBezTo>
                  <a:cubicBezTo>
                    <a:pt x="462" y="40"/>
                    <a:pt x="462" y="40"/>
                    <a:pt x="462" y="40"/>
                  </a:cubicBezTo>
                  <a:cubicBezTo>
                    <a:pt x="465" y="41"/>
                    <a:pt x="465" y="41"/>
                    <a:pt x="465" y="41"/>
                  </a:cubicBezTo>
                  <a:cubicBezTo>
                    <a:pt x="467" y="44"/>
                    <a:pt x="467" y="44"/>
                    <a:pt x="467" y="44"/>
                  </a:cubicBezTo>
                  <a:cubicBezTo>
                    <a:pt x="466" y="48"/>
                    <a:pt x="466" y="48"/>
                    <a:pt x="466" y="48"/>
                  </a:cubicBezTo>
                  <a:cubicBezTo>
                    <a:pt x="468" y="50"/>
                    <a:pt x="468" y="50"/>
                    <a:pt x="468" y="50"/>
                  </a:cubicBezTo>
                  <a:cubicBezTo>
                    <a:pt x="472" y="50"/>
                    <a:pt x="472" y="50"/>
                    <a:pt x="472" y="50"/>
                  </a:cubicBezTo>
                  <a:cubicBezTo>
                    <a:pt x="474" y="53"/>
                    <a:pt x="474" y="53"/>
                    <a:pt x="474" y="53"/>
                  </a:cubicBezTo>
                  <a:cubicBezTo>
                    <a:pt x="477" y="54"/>
                    <a:pt x="477" y="54"/>
                    <a:pt x="477" y="54"/>
                  </a:cubicBezTo>
                  <a:cubicBezTo>
                    <a:pt x="482" y="52"/>
                    <a:pt x="482" y="52"/>
                    <a:pt x="482" y="52"/>
                  </a:cubicBezTo>
                  <a:cubicBezTo>
                    <a:pt x="484" y="48"/>
                    <a:pt x="484" y="48"/>
                    <a:pt x="484" y="48"/>
                  </a:cubicBezTo>
                  <a:cubicBezTo>
                    <a:pt x="487" y="47"/>
                    <a:pt x="487" y="47"/>
                    <a:pt x="487" y="47"/>
                  </a:cubicBezTo>
                  <a:cubicBezTo>
                    <a:pt x="490" y="48"/>
                    <a:pt x="490" y="48"/>
                    <a:pt x="490" y="48"/>
                  </a:cubicBezTo>
                  <a:cubicBezTo>
                    <a:pt x="493" y="50"/>
                    <a:pt x="493" y="50"/>
                    <a:pt x="493" y="50"/>
                  </a:cubicBezTo>
                  <a:cubicBezTo>
                    <a:pt x="502" y="49"/>
                    <a:pt x="502" y="49"/>
                    <a:pt x="502" y="49"/>
                  </a:cubicBezTo>
                  <a:cubicBezTo>
                    <a:pt x="509" y="47"/>
                    <a:pt x="509" y="47"/>
                    <a:pt x="509" y="47"/>
                  </a:cubicBezTo>
                  <a:cubicBezTo>
                    <a:pt x="513" y="47"/>
                    <a:pt x="513" y="47"/>
                    <a:pt x="513" y="47"/>
                  </a:cubicBezTo>
                  <a:cubicBezTo>
                    <a:pt x="518" y="44"/>
                    <a:pt x="518" y="44"/>
                    <a:pt x="518" y="44"/>
                  </a:cubicBezTo>
                  <a:cubicBezTo>
                    <a:pt x="522" y="42"/>
                    <a:pt x="522" y="42"/>
                    <a:pt x="522" y="42"/>
                  </a:cubicBezTo>
                  <a:cubicBezTo>
                    <a:pt x="526" y="42"/>
                    <a:pt x="526" y="42"/>
                    <a:pt x="526" y="42"/>
                  </a:cubicBezTo>
                  <a:cubicBezTo>
                    <a:pt x="528" y="43"/>
                    <a:pt x="528" y="43"/>
                    <a:pt x="528" y="43"/>
                  </a:cubicBezTo>
                  <a:cubicBezTo>
                    <a:pt x="531" y="47"/>
                    <a:pt x="531" y="47"/>
                    <a:pt x="531" y="47"/>
                  </a:cubicBezTo>
                  <a:cubicBezTo>
                    <a:pt x="530" y="50"/>
                    <a:pt x="530" y="50"/>
                    <a:pt x="530" y="50"/>
                  </a:cubicBezTo>
                  <a:cubicBezTo>
                    <a:pt x="533" y="50"/>
                    <a:pt x="533" y="50"/>
                    <a:pt x="533" y="50"/>
                  </a:cubicBezTo>
                  <a:cubicBezTo>
                    <a:pt x="538" y="48"/>
                    <a:pt x="538" y="48"/>
                    <a:pt x="538" y="48"/>
                  </a:cubicBezTo>
                  <a:cubicBezTo>
                    <a:pt x="544" y="42"/>
                    <a:pt x="544" y="42"/>
                    <a:pt x="544" y="42"/>
                  </a:cubicBezTo>
                  <a:cubicBezTo>
                    <a:pt x="547" y="38"/>
                    <a:pt x="547" y="38"/>
                    <a:pt x="547" y="38"/>
                  </a:cubicBezTo>
                  <a:cubicBezTo>
                    <a:pt x="548" y="39"/>
                    <a:pt x="548" y="39"/>
                    <a:pt x="548" y="39"/>
                  </a:cubicBezTo>
                  <a:cubicBezTo>
                    <a:pt x="553" y="41"/>
                    <a:pt x="553" y="41"/>
                    <a:pt x="553" y="41"/>
                  </a:cubicBezTo>
                  <a:cubicBezTo>
                    <a:pt x="556" y="43"/>
                    <a:pt x="556" y="43"/>
                    <a:pt x="556" y="43"/>
                  </a:cubicBezTo>
                  <a:cubicBezTo>
                    <a:pt x="560" y="46"/>
                    <a:pt x="560" y="46"/>
                    <a:pt x="560" y="46"/>
                  </a:cubicBezTo>
                  <a:cubicBezTo>
                    <a:pt x="561" y="52"/>
                    <a:pt x="561" y="52"/>
                    <a:pt x="561" y="52"/>
                  </a:cubicBezTo>
                  <a:cubicBezTo>
                    <a:pt x="559" y="56"/>
                    <a:pt x="559" y="56"/>
                    <a:pt x="559" y="56"/>
                  </a:cubicBezTo>
                  <a:cubicBezTo>
                    <a:pt x="561" y="61"/>
                    <a:pt x="561" y="61"/>
                    <a:pt x="561" y="61"/>
                  </a:cubicBezTo>
                  <a:cubicBezTo>
                    <a:pt x="565" y="62"/>
                    <a:pt x="565" y="62"/>
                    <a:pt x="565" y="62"/>
                  </a:cubicBezTo>
                  <a:cubicBezTo>
                    <a:pt x="571" y="65"/>
                    <a:pt x="571" y="65"/>
                    <a:pt x="571" y="65"/>
                  </a:cubicBezTo>
                  <a:cubicBezTo>
                    <a:pt x="576" y="69"/>
                    <a:pt x="576" y="69"/>
                    <a:pt x="576" y="69"/>
                  </a:cubicBezTo>
                  <a:cubicBezTo>
                    <a:pt x="581" y="71"/>
                    <a:pt x="581" y="71"/>
                    <a:pt x="581" y="71"/>
                  </a:cubicBezTo>
                  <a:cubicBezTo>
                    <a:pt x="580" y="71"/>
                    <a:pt x="581" y="72"/>
                    <a:pt x="581" y="72"/>
                  </a:cubicBezTo>
                  <a:cubicBezTo>
                    <a:pt x="581" y="73"/>
                    <a:pt x="582" y="76"/>
                    <a:pt x="582" y="76"/>
                  </a:cubicBezTo>
                  <a:cubicBezTo>
                    <a:pt x="582" y="77"/>
                    <a:pt x="584" y="79"/>
                    <a:pt x="585" y="80"/>
                  </a:cubicBezTo>
                  <a:cubicBezTo>
                    <a:pt x="585" y="81"/>
                    <a:pt x="586" y="84"/>
                    <a:pt x="585" y="85"/>
                  </a:cubicBezTo>
                  <a:cubicBezTo>
                    <a:pt x="585" y="86"/>
                    <a:pt x="584" y="87"/>
                    <a:pt x="583" y="88"/>
                  </a:cubicBezTo>
                  <a:cubicBezTo>
                    <a:pt x="583" y="88"/>
                    <a:pt x="581" y="89"/>
                    <a:pt x="581" y="90"/>
                  </a:cubicBezTo>
                  <a:cubicBezTo>
                    <a:pt x="581" y="90"/>
                    <a:pt x="582" y="92"/>
                    <a:pt x="583" y="93"/>
                  </a:cubicBezTo>
                  <a:cubicBezTo>
                    <a:pt x="584" y="94"/>
                    <a:pt x="588" y="95"/>
                    <a:pt x="589" y="96"/>
                  </a:cubicBezTo>
                  <a:cubicBezTo>
                    <a:pt x="591" y="97"/>
                    <a:pt x="594" y="100"/>
                    <a:pt x="595" y="101"/>
                  </a:cubicBezTo>
                  <a:cubicBezTo>
                    <a:pt x="596" y="102"/>
                    <a:pt x="598" y="105"/>
                    <a:pt x="599" y="107"/>
                  </a:cubicBezTo>
                  <a:cubicBezTo>
                    <a:pt x="600" y="108"/>
                    <a:pt x="601" y="112"/>
                    <a:pt x="601" y="114"/>
                  </a:cubicBezTo>
                  <a:cubicBezTo>
                    <a:pt x="601" y="115"/>
                    <a:pt x="601" y="118"/>
                    <a:pt x="601" y="119"/>
                  </a:cubicBezTo>
                  <a:cubicBezTo>
                    <a:pt x="601" y="121"/>
                    <a:pt x="601" y="124"/>
                    <a:pt x="601" y="126"/>
                  </a:cubicBezTo>
                  <a:cubicBezTo>
                    <a:pt x="601" y="127"/>
                    <a:pt x="600" y="130"/>
                    <a:pt x="600" y="131"/>
                  </a:cubicBezTo>
                  <a:cubicBezTo>
                    <a:pt x="601" y="132"/>
                    <a:pt x="603" y="133"/>
                    <a:pt x="603" y="133"/>
                  </a:cubicBezTo>
                  <a:cubicBezTo>
                    <a:pt x="605" y="134"/>
                    <a:pt x="608" y="135"/>
                    <a:pt x="610" y="136"/>
                  </a:cubicBezTo>
                  <a:cubicBezTo>
                    <a:pt x="611" y="137"/>
                    <a:pt x="613" y="140"/>
                    <a:pt x="613" y="141"/>
                  </a:cubicBezTo>
                  <a:cubicBezTo>
                    <a:pt x="614" y="142"/>
                    <a:pt x="613" y="145"/>
                    <a:pt x="614" y="146"/>
                  </a:cubicBezTo>
                  <a:cubicBezTo>
                    <a:pt x="615" y="147"/>
                    <a:pt x="619" y="147"/>
                    <a:pt x="620" y="147"/>
                  </a:cubicBezTo>
                  <a:cubicBezTo>
                    <a:pt x="621" y="147"/>
                    <a:pt x="624" y="147"/>
                    <a:pt x="625" y="147"/>
                  </a:cubicBezTo>
                  <a:cubicBezTo>
                    <a:pt x="628" y="148"/>
                    <a:pt x="633" y="154"/>
                    <a:pt x="636" y="157"/>
                  </a:cubicBezTo>
                  <a:cubicBezTo>
                    <a:pt x="638" y="158"/>
                    <a:pt x="642" y="162"/>
                    <a:pt x="645" y="164"/>
                  </a:cubicBezTo>
                  <a:cubicBezTo>
                    <a:pt x="646" y="165"/>
                    <a:pt x="648" y="168"/>
                    <a:pt x="650" y="169"/>
                  </a:cubicBezTo>
                  <a:cubicBezTo>
                    <a:pt x="651" y="169"/>
                    <a:pt x="655" y="168"/>
                    <a:pt x="657" y="169"/>
                  </a:cubicBezTo>
                  <a:cubicBezTo>
                    <a:pt x="657" y="169"/>
                    <a:pt x="659" y="170"/>
                    <a:pt x="659" y="170"/>
                  </a:cubicBezTo>
                  <a:cubicBezTo>
                    <a:pt x="660" y="172"/>
                    <a:pt x="657" y="174"/>
                    <a:pt x="657" y="174"/>
                  </a:cubicBezTo>
                  <a:cubicBezTo>
                    <a:pt x="656" y="175"/>
                    <a:pt x="654" y="176"/>
                    <a:pt x="654" y="177"/>
                  </a:cubicBezTo>
                  <a:cubicBezTo>
                    <a:pt x="654" y="178"/>
                    <a:pt x="654" y="180"/>
                    <a:pt x="654" y="180"/>
                  </a:cubicBezTo>
                  <a:cubicBezTo>
                    <a:pt x="655" y="181"/>
                    <a:pt x="659" y="181"/>
                    <a:pt x="660" y="182"/>
                  </a:cubicBezTo>
                  <a:cubicBezTo>
                    <a:pt x="661" y="182"/>
                    <a:pt x="663" y="182"/>
                    <a:pt x="663" y="183"/>
                  </a:cubicBezTo>
                  <a:cubicBezTo>
                    <a:pt x="665" y="183"/>
                    <a:pt x="668" y="185"/>
                    <a:pt x="668" y="187"/>
                  </a:cubicBezTo>
                  <a:cubicBezTo>
                    <a:pt x="668" y="188"/>
                    <a:pt x="667" y="190"/>
                    <a:pt x="667" y="191"/>
                  </a:cubicBezTo>
                  <a:cubicBezTo>
                    <a:pt x="666" y="192"/>
                    <a:pt x="664" y="194"/>
                    <a:pt x="663" y="195"/>
                  </a:cubicBezTo>
                  <a:cubicBezTo>
                    <a:pt x="663" y="197"/>
                    <a:pt x="662" y="200"/>
                    <a:pt x="662" y="201"/>
                  </a:cubicBezTo>
                  <a:cubicBezTo>
                    <a:pt x="661" y="202"/>
                    <a:pt x="662" y="205"/>
                    <a:pt x="662" y="206"/>
                  </a:cubicBezTo>
                  <a:cubicBezTo>
                    <a:pt x="662" y="207"/>
                    <a:pt x="660" y="209"/>
                    <a:pt x="659" y="210"/>
                  </a:cubicBezTo>
                  <a:cubicBezTo>
                    <a:pt x="658" y="211"/>
                    <a:pt x="655" y="210"/>
                    <a:pt x="654" y="211"/>
                  </a:cubicBezTo>
                  <a:cubicBezTo>
                    <a:pt x="653" y="212"/>
                    <a:pt x="652" y="214"/>
                    <a:pt x="652" y="215"/>
                  </a:cubicBezTo>
                  <a:cubicBezTo>
                    <a:pt x="652" y="217"/>
                    <a:pt x="653" y="219"/>
                    <a:pt x="653" y="220"/>
                  </a:cubicBezTo>
                  <a:cubicBezTo>
                    <a:pt x="654" y="221"/>
                    <a:pt x="653" y="224"/>
                    <a:pt x="653" y="224"/>
                  </a:cubicBezTo>
                  <a:cubicBezTo>
                    <a:pt x="652" y="226"/>
                    <a:pt x="650" y="227"/>
                    <a:pt x="649" y="228"/>
                  </a:cubicBezTo>
                  <a:cubicBezTo>
                    <a:pt x="648" y="229"/>
                    <a:pt x="646" y="229"/>
                    <a:pt x="645" y="230"/>
                  </a:cubicBezTo>
                  <a:cubicBezTo>
                    <a:pt x="644" y="231"/>
                    <a:pt x="642" y="232"/>
                    <a:pt x="642" y="233"/>
                  </a:cubicBezTo>
                  <a:cubicBezTo>
                    <a:pt x="642" y="234"/>
                    <a:pt x="643" y="237"/>
                    <a:pt x="644" y="238"/>
                  </a:cubicBezTo>
                  <a:cubicBezTo>
                    <a:pt x="645" y="239"/>
                    <a:pt x="648" y="242"/>
                    <a:pt x="649" y="243"/>
                  </a:cubicBezTo>
                  <a:cubicBezTo>
                    <a:pt x="651" y="245"/>
                    <a:pt x="655" y="250"/>
                    <a:pt x="658" y="252"/>
                  </a:cubicBezTo>
                  <a:cubicBezTo>
                    <a:pt x="659" y="253"/>
                    <a:pt x="664" y="253"/>
                    <a:pt x="666" y="254"/>
                  </a:cubicBezTo>
                  <a:cubicBezTo>
                    <a:pt x="667" y="255"/>
                    <a:pt x="668" y="257"/>
                    <a:pt x="668" y="259"/>
                  </a:cubicBezTo>
                  <a:cubicBezTo>
                    <a:pt x="669" y="261"/>
                    <a:pt x="668" y="265"/>
                    <a:pt x="669" y="268"/>
                  </a:cubicBezTo>
                  <a:cubicBezTo>
                    <a:pt x="669" y="270"/>
                    <a:pt x="672" y="275"/>
                    <a:pt x="673" y="277"/>
                  </a:cubicBezTo>
                  <a:cubicBezTo>
                    <a:pt x="674" y="279"/>
                    <a:pt x="676" y="284"/>
                    <a:pt x="677" y="287"/>
                  </a:cubicBezTo>
                  <a:cubicBezTo>
                    <a:pt x="678" y="288"/>
                    <a:pt x="680" y="292"/>
                    <a:pt x="680" y="293"/>
                  </a:cubicBezTo>
                  <a:cubicBezTo>
                    <a:pt x="681" y="294"/>
                    <a:pt x="681" y="295"/>
                    <a:pt x="682" y="295"/>
                  </a:cubicBezTo>
                  <a:cubicBezTo>
                    <a:pt x="683" y="296"/>
                    <a:pt x="686" y="296"/>
                    <a:pt x="688" y="297"/>
                  </a:cubicBezTo>
                  <a:cubicBezTo>
                    <a:pt x="689" y="297"/>
                    <a:pt x="690" y="298"/>
                    <a:pt x="691" y="299"/>
                  </a:cubicBezTo>
                  <a:cubicBezTo>
                    <a:pt x="691" y="301"/>
                    <a:pt x="691" y="303"/>
                    <a:pt x="691" y="305"/>
                  </a:cubicBezTo>
                  <a:cubicBezTo>
                    <a:pt x="691" y="306"/>
                    <a:pt x="690" y="309"/>
                    <a:pt x="690" y="310"/>
                  </a:cubicBezTo>
                  <a:cubicBezTo>
                    <a:pt x="690" y="312"/>
                    <a:pt x="692" y="315"/>
                    <a:pt x="692" y="316"/>
                  </a:cubicBezTo>
                  <a:cubicBezTo>
                    <a:pt x="693" y="318"/>
                    <a:pt x="692" y="322"/>
                    <a:pt x="692" y="323"/>
                  </a:cubicBezTo>
                  <a:cubicBezTo>
                    <a:pt x="693" y="324"/>
                    <a:pt x="694" y="326"/>
                    <a:pt x="695" y="326"/>
                  </a:cubicBezTo>
                  <a:cubicBezTo>
                    <a:pt x="697" y="328"/>
                    <a:pt x="702" y="328"/>
                    <a:pt x="704" y="330"/>
                  </a:cubicBezTo>
                  <a:cubicBezTo>
                    <a:pt x="707" y="331"/>
                    <a:pt x="712" y="334"/>
                    <a:pt x="714" y="336"/>
                  </a:cubicBezTo>
                  <a:cubicBezTo>
                    <a:pt x="716" y="338"/>
                    <a:pt x="718" y="344"/>
                    <a:pt x="720" y="347"/>
                  </a:cubicBezTo>
                  <a:cubicBezTo>
                    <a:pt x="721" y="348"/>
                    <a:pt x="723" y="350"/>
                    <a:pt x="724" y="351"/>
                  </a:cubicBezTo>
                  <a:cubicBezTo>
                    <a:pt x="725" y="351"/>
                    <a:pt x="728" y="351"/>
                    <a:pt x="730" y="352"/>
                  </a:cubicBezTo>
                  <a:cubicBezTo>
                    <a:pt x="730" y="352"/>
                    <a:pt x="732" y="353"/>
                    <a:pt x="732" y="353"/>
                  </a:cubicBezTo>
                  <a:cubicBezTo>
                    <a:pt x="733" y="353"/>
                    <a:pt x="735" y="355"/>
                    <a:pt x="737" y="355"/>
                  </a:cubicBezTo>
                  <a:cubicBezTo>
                    <a:pt x="738" y="355"/>
                    <a:pt x="739" y="354"/>
                    <a:pt x="740" y="353"/>
                  </a:cubicBezTo>
                  <a:cubicBezTo>
                    <a:pt x="740" y="352"/>
                    <a:pt x="742" y="350"/>
                    <a:pt x="743" y="350"/>
                  </a:cubicBezTo>
                  <a:cubicBezTo>
                    <a:pt x="744" y="349"/>
                    <a:pt x="748" y="351"/>
                    <a:pt x="749" y="351"/>
                  </a:cubicBezTo>
                  <a:cubicBezTo>
                    <a:pt x="751" y="352"/>
                    <a:pt x="754" y="353"/>
                    <a:pt x="756" y="354"/>
                  </a:cubicBezTo>
                  <a:cubicBezTo>
                    <a:pt x="758" y="355"/>
                    <a:pt x="762" y="358"/>
                    <a:pt x="764" y="359"/>
                  </a:cubicBezTo>
                  <a:cubicBezTo>
                    <a:pt x="765" y="360"/>
                    <a:pt x="769" y="363"/>
                    <a:pt x="769" y="365"/>
                  </a:cubicBezTo>
                  <a:cubicBezTo>
                    <a:pt x="770" y="367"/>
                    <a:pt x="768" y="370"/>
                    <a:pt x="769" y="372"/>
                  </a:cubicBezTo>
                  <a:cubicBezTo>
                    <a:pt x="769" y="373"/>
                    <a:pt x="770" y="374"/>
                    <a:pt x="771" y="375"/>
                  </a:cubicBezTo>
                  <a:cubicBezTo>
                    <a:pt x="772" y="376"/>
                    <a:pt x="775" y="377"/>
                    <a:pt x="777" y="378"/>
                  </a:cubicBezTo>
                  <a:cubicBezTo>
                    <a:pt x="778" y="380"/>
                    <a:pt x="782" y="382"/>
                    <a:pt x="783" y="384"/>
                  </a:cubicBezTo>
                  <a:cubicBezTo>
                    <a:pt x="784" y="385"/>
                    <a:pt x="785" y="389"/>
                    <a:pt x="786" y="391"/>
                  </a:cubicBezTo>
                  <a:cubicBezTo>
                    <a:pt x="787" y="392"/>
                    <a:pt x="788" y="394"/>
                    <a:pt x="789" y="395"/>
                  </a:cubicBezTo>
                  <a:cubicBezTo>
                    <a:pt x="791" y="396"/>
                    <a:pt x="794" y="398"/>
                    <a:pt x="795" y="400"/>
                  </a:cubicBezTo>
                  <a:cubicBezTo>
                    <a:pt x="796" y="402"/>
                    <a:pt x="796" y="406"/>
                    <a:pt x="797" y="408"/>
                  </a:cubicBezTo>
                  <a:cubicBezTo>
                    <a:pt x="797" y="409"/>
                    <a:pt x="799" y="411"/>
                    <a:pt x="800" y="412"/>
                  </a:cubicBezTo>
                  <a:cubicBezTo>
                    <a:pt x="801" y="412"/>
                    <a:pt x="804" y="413"/>
                    <a:pt x="804" y="414"/>
                  </a:cubicBezTo>
                  <a:cubicBezTo>
                    <a:pt x="804" y="414"/>
                    <a:pt x="811" y="413"/>
                    <a:pt x="813" y="413"/>
                  </a:cubicBezTo>
                  <a:cubicBezTo>
                    <a:pt x="815" y="413"/>
                    <a:pt x="819" y="414"/>
                    <a:pt x="821" y="414"/>
                  </a:cubicBezTo>
                  <a:cubicBezTo>
                    <a:pt x="824" y="415"/>
                    <a:pt x="827" y="418"/>
                    <a:pt x="829" y="420"/>
                  </a:cubicBezTo>
                  <a:cubicBezTo>
                    <a:pt x="832" y="422"/>
                    <a:pt x="837" y="428"/>
                    <a:pt x="839" y="431"/>
                  </a:cubicBezTo>
                  <a:cubicBezTo>
                    <a:pt x="840" y="433"/>
                    <a:pt x="842" y="436"/>
                    <a:pt x="842" y="438"/>
                  </a:cubicBezTo>
                  <a:cubicBezTo>
                    <a:pt x="843" y="441"/>
                    <a:pt x="841" y="445"/>
                    <a:pt x="842" y="447"/>
                  </a:cubicBezTo>
                  <a:cubicBezTo>
                    <a:pt x="842" y="448"/>
                    <a:pt x="844" y="450"/>
                    <a:pt x="845" y="450"/>
                  </a:cubicBezTo>
                  <a:cubicBezTo>
                    <a:pt x="847" y="451"/>
                    <a:pt x="850" y="453"/>
                    <a:pt x="851" y="453"/>
                  </a:cubicBezTo>
                  <a:cubicBezTo>
                    <a:pt x="852" y="454"/>
                    <a:pt x="855" y="457"/>
                    <a:pt x="856" y="458"/>
                  </a:cubicBezTo>
                  <a:cubicBezTo>
                    <a:pt x="857" y="459"/>
                    <a:pt x="859" y="461"/>
                    <a:pt x="860" y="460"/>
                  </a:cubicBezTo>
                  <a:cubicBezTo>
                    <a:pt x="861" y="460"/>
                    <a:pt x="862" y="458"/>
                    <a:pt x="863" y="457"/>
                  </a:cubicBezTo>
                  <a:cubicBezTo>
                    <a:pt x="864" y="456"/>
                    <a:pt x="865" y="454"/>
                    <a:pt x="866" y="454"/>
                  </a:cubicBezTo>
                  <a:cubicBezTo>
                    <a:pt x="867" y="453"/>
                    <a:pt x="870" y="453"/>
                    <a:pt x="871" y="454"/>
                  </a:cubicBezTo>
                  <a:cubicBezTo>
                    <a:pt x="873" y="454"/>
                    <a:pt x="876" y="455"/>
                    <a:pt x="878" y="455"/>
                  </a:cubicBezTo>
                  <a:cubicBezTo>
                    <a:pt x="880" y="456"/>
                    <a:pt x="883" y="459"/>
                    <a:pt x="885" y="461"/>
                  </a:cubicBezTo>
                  <a:cubicBezTo>
                    <a:pt x="887" y="463"/>
                    <a:pt x="889" y="467"/>
                    <a:pt x="890" y="470"/>
                  </a:cubicBezTo>
                  <a:cubicBezTo>
                    <a:pt x="891" y="471"/>
                    <a:pt x="893" y="475"/>
                    <a:pt x="894" y="476"/>
                  </a:cubicBezTo>
                  <a:cubicBezTo>
                    <a:pt x="896" y="477"/>
                    <a:pt x="900" y="477"/>
                    <a:pt x="902" y="478"/>
                  </a:cubicBezTo>
                  <a:cubicBezTo>
                    <a:pt x="903" y="478"/>
                    <a:pt x="906" y="480"/>
                    <a:pt x="908" y="481"/>
                  </a:cubicBezTo>
                  <a:cubicBezTo>
                    <a:pt x="910" y="482"/>
                    <a:pt x="914" y="486"/>
                    <a:pt x="916" y="488"/>
                  </a:cubicBezTo>
                  <a:cubicBezTo>
                    <a:pt x="918" y="490"/>
                    <a:pt x="922" y="494"/>
                    <a:pt x="922" y="497"/>
                  </a:cubicBezTo>
                  <a:cubicBezTo>
                    <a:pt x="923" y="499"/>
                    <a:pt x="921" y="505"/>
                    <a:pt x="922" y="508"/>
                  </a:cubicBezTo>
                  <a:cubicBezTo>
                    <a:pt x="922" y="509"/>
                    <a:pt x="924" y="512"/>
                    <a:pt x="925" y="513"/>
                  </a:cubicBezTo>
                  <a:cubicBezTo>
                    <a:pt x="925" y="515"/>
                    <a:pt x="926" y="519"/>
                    <a:pt x="926" y="521"/>
                  </a:cubicBezTo>
                  <a:cubicBezTo>
                    <a:pt x="926" y="523"/>
                    <a:pt x="922" y="526"/>
                    <a:pt x="922" y="528"/>
                  </a:cubicBezTo>
                  <a:cubicBezTo>
                    <a:pt x="922" y="529"/>
                    <a:pt x="924" y="531"/>
                    <a:pt x="924" y="532"/>
                  </a:cubicBezTo>
                  <a:cubicBezTo>
                    <a:pt x="924" y="533"/>
                    <a:pt x="924" y="537"/>
                    <a:pt x="924" y="537"/>
                  </a:cubicBezTo>
                  <a:cubicBezTo>
                    <a:pt x="923" y="538"/>
                    <a:pt x="923" y="544"/>
                    <a:pt x="924" y="547"/>
                  </a:cubicBezTo>
                  <a:cubicBezTo>
                    <a:pt x="924" y="548"/>
                    <a:pt x="926" y="551"/>
                    <a:pt x="927" y="553"/>
                  </a:cubicBezTo>
                  <a:cubicBezTo>
                    <a:pt x="927" y="555"/>
                    <a:pt x="924" y="559"/>
                    <a:pt x="924" y="561"/>
                  </a:cubicBezTo>
                  <a:cubicBezTo>
                    <a:pt x="923" y="562"/>
                    <a:pt x="923" y="566"/>
                    <a:pt x="922" y="567"/>
                  </a:cubicBezTo>
                  <a:cubicBezTo>
                    <a:pt x="922" y="568"/>
                    <a:pt x="920" y="570"/>
                    <a:pt x="918" y="571"/>
                  </a:cubicBezTo>
                  <a:cubicBezTo>
                    <a:pt x="917" y="572"/>
                    <a:pt x="915" y="573"/>
                    <a:pt x="913" y="573"/>
                  </a:cubicBezTo>
                  <a:cubicBezTo>
                    <a:pt x="912" y="574"/>
                    <a:pt x="910" y="574"/>
                    <a:pt x="909" y="575"/>
                  </a:cubicBezTo>
                  <a:cubicBezTo>
                    <a:pt x="908" y="577"/>
                    <a:pt x="910" y="581"/>
                    <a:pt x="909" y="583"/>
                  </a:cubicBezTo>
                  <a:cubicBezTo>
                    <a:pt x="909" y="584"/>
                    <a:pt x="907" y="588"/>
                    <a:pt x="905" y="588"/>
                  </a:cubicBezTo>
                  <a:cubicBezTo>
                    <a:pt x="904" y="588"/>
                    <a:pt x="902" y="586"/>
                    <a:pt x="901" y="585"/>
                  </a:cubicBezTo>
                  <a:cubicBezTo>
                    <a:pt x="899" y="583"/>
                    <a:pt x="893" y="579"/>
                    <a:pt x="890" y="577"/>
                  </a:cubicBezTo>
                  <a:cubicBezTo>
                    <a:pt x="886" y="575"/>
                    <a:pt x="878" y="572"/>
                    <a:pt x="874" y="571"/>
                  </a:cubicBezTo>
                  <a:cubicBezTo>
                    <a:pt x="872" y="571"/>
                    <a:pt x="868" y="570"/>
                    <a:pt x="866" y="570"/>
                  </a:cubicBezTo>
                  <a:cubicBezTo>
                    <a:pt x="865" y="570"/>
                    <a:pt x="863" y="570"/>
                    <a:pt x="862" y="570"/>
                  </a:cubicBezTo>
                  <a:cubicBezTo>
                    <a:pt x="860" y="571"/>
                    <a:pt x="860" y="575"/>
                    <a:pt x="859" y="576"/>
                  </a:cubicBezTo>
                  <a:cubicBezTo>
                    <a:pt x="858" y="577"/>
                    <a:pt x="855" y="578"/>
                    <a:pt x="853" y="578"/>
                  </a:cubicBezTo>
                  <a:cubicBezTo>
                    <a:pt x="852" y="578"/>
                    <a:pt x="850" y="577"/>
                    <a:pt x="849" y="578"/>
                  </a:cubicBezTo>
                  <a:cubicBezTo>
                    <a:pt x="848" y="579"/>
                    <a:pt x="849" y="581"/>
                    <a:pt x="849" y="582"/>
                  </a:cubicBezTo>
                  <a:cubicBezTo>
                    <a:pt x="849" y="583"/>
                    <a:pt x="851" y="586"/>
                    <a:pt x="851" y="588"/>
                  </a:cubicBezTo>
                  <a:cubicBezTo>
                    <a:pt x="852" y="590"/>
                    <a:pt x="852" y="593"/>
                    <a:pt x="852" y="595"/>
                  </a:cubicBezTo>
                  <a:cubicBezTo>
                    <a:pt x="852" y="597"/>
                    <a:pt x="852" y="601"/>
                    <a:pt x="852" y="603"/>
                  </a:cubicBezTo>
                  <a:cubicBezTo>
                    <a:pt x="852" y="605"/>
                    <a:pt x="851" y="608"/>
                    <a:pt x="851" y="610"/>
                  </a:cubicBezTo>
                  <a:cubicBezTo>
                    <a:pt x="851" y="612"/>
                    <a:pt x="851" y="616"/>
                    <a:pt x="851" y="618"/>
                  </a:cubicBezTo>
                  <a:cubicBezTo>
                    <a:pt x="850" y="621"/>
                    <a:pt x="848" y="626"/>
                    <a:pt x="847" y="629"/>
                  </a:cubicBezTo>
                  <a:cubicBezTo>
                    <a:pt x="846" y="632"/>
                    <a:pt x="842" y="637"/>
                    <a:pt x="840" y="639"/>
                  </a:cubicBezTo>
                  <a:cubicBezTo>
                    <a:pt x="838" y="641"/>
                    <a:pt x="833" y="644"/>
                    <a:pt x="831" y="645"/>
                  </a:cubicBezTo>
                  <a:cubicBezTo>
                    <a:pt x="829" y="647"/>
                    <a:pt x="826" y="652"/>
                    <a:pt x="824" y="653"/>
                  </a:cubicBezTo>
                  <a:cubicBezTo>
                    <a:pt x="822" y="654"/>
                    <a:pt x="817" y="654"/>
                    <a:pt x="815" y="655"/>
                  </a:cubicBezTo>
                  <a:cubicBezTo>
                    <a:pt x="812" y="655"/>
                    <a:pt x="808" y="655"/>
                    <a:pt x="806" y="655"/>
                  </a:cubicBezTo>
                  <a:cubicBezTo>
                    <a:pt x="804" y="655"/>
                    <a:pt x="799" y="656"/>
                    <a:pt x="797" y="657"/>
                  </a:cubicBezTo>
                  <a:cubicBezTo>
                    <a:pt x="795" y="657"/>
                    <a:pt x="791" y="659"/>
                    <a:pt x="788" y="660"/>
                  </a:cubicBezTo>
                  <a:cubicBezTo>
                    <a:pt x="787" y="661"/>
                    <a:pt x="783" y="663"/>
                    <a:pt x="781" y="663"/>
                  </a:cubicBezTo>
                  <a:cubicBezTo>
                    <a:pt x="779" y="664"/>
                    <a:pt x="775" y="664"/>
                    <a:pt x="773" y="666"/>
                  </a:cubicBezTo>
                  <a:cubicBezTo>
                    <a:pt x="771" y="667"/>
                    <a:pt x="769" y="671"/>
                    <a:pt x="768" y="673"/>
                  </a:cubicBezTo>
                  <a:cubicBezTo>
                    <a:pt x="766" y="675"/>
                    <a:pt x="765" y="679"/>
                    <a:pt x="763" y="681"/>
                  </a:cubicBezTo>
                  <a:cubicBezTo>
                    <a:pt x="761" y="682"/>
                    <a:pt x="758" y="683"/>
                    <a:pt x="756" y="683"/>
                  </a:cubicBezTo>
                  <a:cubicBezTo>
                    <a:pt x="754" y="683"/>
                    <a:pt x="749" y="682"/>
                    <a:pt x="747" y="683"/>
                  </a:cubicBezTo>
                  <a:cubicBezTo>
                    <a:pt x="746" y="683"/>
                    <a:pt x="744" y="685"/>
                    <a:pt x="743" y="687"/>
                  </a:cubicBezTo>
                  <a:cubicBezTo>
                    <a:pt x="742" y="688"/>
                    <a:pt x="740" y="693"/>
                    <a:pt x="739" y="695"/>
                  </a:cubicBezTo>
                  <a:cubicBezTo>
                    <a:pt x="738" y="696"/>
                    <a:pt x="736" y="700"/>
                    <a:pt x="735" y="701"/>
                  </a:cubicBezTo>
                  <a:cubicBezTo>
                    <a:pt x="733" y="702"/>
                    <a:pt x="729" y="704"/>
                    <a:pt x="728" y="706"/>
                  </a:cubicBezTo>
                  <a:cubicBezTo>
                    <a:pt x="727" y="706"/>
                    <a:pt x="724" y="708"/>
                    <a:pt x="723" y="709"/>
                  </a:cubicBezTo>
                  <a:cubicBezTo>
                    <a:pt x="723" y="711"/>
                    <a:pt x="723" y="715"/>
                    <a:pt x="723" y="717"/>
                  </a:cubicBezTo>
                  <a:cubicBezTo>
                    <a:pt x="724" y="718"/>
                    <a:pt x="725" y="722"/>
                    <a:pt x="726" y="723"/>
                  </a:cubicBezTo>
                  <a:cubicBezTo>
                    <a:pt x="727" y="725"/>
                    <a:pt x="730" y="728"/>
                    <a:pt x="732" y="730"/>
                  </a:cubicBezTo>
                  <a:cubicBezTo>
                    <a:pt x="733" y="731"/>
                    <a:pt x="737" y="733"/>
                    <a:pt x="739" y="734"/>
                  </a:cubicBezTo>
                  <a:cubicBezTo>
                    <a:pt x="740" y="735"/>
                    <a:pt x="741" y="738"/>
                    <a:pt x="741" y="739"/>
                  </a:cubicBezTo>
                  <a:cubicBezTo>
                    <a:pt x="742" y="741"/>
                    <a:pt x="744" y="746"/>
                    <a:pt x="745" y="749"/>
                  </a:cubicBezTo>
                  <a:cubicBezTo>
                    <a:pt x="745" y="750"/>
                    <a:pt x="747" y="752"/>
                    <a:pt x="748" y="753"/>
                  </a:cubicBezTo>
                  <a:cubicBezTo>
                    <a:pt x="749" y="754"/>
                    <a:pt x="752" y="756"/>
                    <a:pt x="754" y="756"/>
                  </a:cubicBezTo>
                  <a:cubicBezTo>
                    <a:pt x="755" y="756"/>
                    <a:pt x="758" y="756"/>
                    <a:pt x="759" y="756"/>
                  </a:cubicBezTo>
                  <a:cubicBezTo>
                    <a:pt x="760" y="757"/>
                    <a:pt x="760" y="761"/>
                    <a:pt x="760" y="763"/>
                  </a:cubicBezTo>
                  <a:cubicBezTo>
                    <a:pt x="761" y="764"/>
                    <a:pt x="764" y="768"/>
                    <a:pt x="765" y="770"/>
                  </a:cubicBezTo>
                  <a:cubicBezTo>
                    <a:pt x="765" y="771"/>
                    <a:pt x="767" y="774"/>
                    <a:pt x="768" y="775"/>
                  </a:cubicBezTo>
                  <a:cubicBezTo>
                    <a:pt x="769" y="777"/>
                    <a:pt x="773" y="780"/>
                    <a:pt x="774" y="782"/>
                  </a:cubicBezTo>
                  <a:cubicBezTo>
                    <a:pt x="775" y="783"/>
                    <a:pt x="776" y="786"/>
                    <a:pt x="776" y="787"/>
                  </a:cubicBezTo>
                  <a:cubicBezTo>
                    <a:pt x="775" y="789"/>
                    <a:pt x="774" y="791"/>
                    <a:pt x="774" y="793"/>
                  </a:cubicBezTo>
                  <a:cubicBezTo>
                    <a:pt x="773" y="794"/>
                    <a:pt x="769" y="797"/>
                    <a:pt x="768" y="799"/>
                  </a:cubicBezTo>
                  <a:cubicBezTo>
                    <a:pt x="767" y="801"/>
                    <a:pt x="766" y="807"/>
                    <a:pt x="765" y="809"/>
                  </a:cubicBezTo>
                  <a:cubicBezTo>
                    <a:pt x="764" y="811"/>
                    <a:pt x="762" y="815"/>
                    <a:pt x="761" y="817"/>
                  </a:cubicBezTo>
                  <a:cubicBezTo>
                    <a:pt x="761" y="819"/>
                    <a:pt x="759" y="823"/>
                    <a:pt x="760" y="824"/>
                  </a:cubicBezTo>
                  <a:cubicBezTo>
                    <a:pt x="761" y="825"/>
                    <a:pt x="763" y="826"/>
                    <a:pt x="764" y="826"/>
                  </a:cubicBezTo>
                  <a:cubicBezTo>
                    <a:pt x="766" y="827"/>
                    <a:pt x="769" y="826"/>
                    <a:pt x="771" y="826"/>
                  </a:cubicBezTo>
                  <a:cubicBezTo>
                    <a:pt x="773" y="825"/>
                    <a:pt x="776" y="823"/>
                    <a:pt x="777" y="823"/>
                  </a:cubicBezTo>
                  <a:cubicBezTo>
                    <a:pt x="779" y="823"/>
                    <a:pt x="782" y="824"/>
                    <a:pt x="783" y="825"/>
                  </a:cubicBezTo>
                  <a:cubicBezTo>
                    <a:pt x="785" y="826"/>
                    <a:pt x="789" y="830"/>
                    <a:pt x="790" y="832"/>
                  </a:cubicBezTo>
                  <a:cubicBezTo>
                    <a:pt x="791" y="834"/>
                    <a:pt x="791" y="837"/>
                    <a:pt x="792" y="839"/>
                  </a:cubicBezTo>
                  <a:cubicBezTo>
                    <a:pt x="792" y="840"/>
                    <a:pt x="794" y="842"/>
                    <a:pt x="794" y="844"/>
                  </a:cubicBezTo>
                  <a:cubicBezTo>
                    <a:pt x="795" y="845"/>
                    <a:pt x="796" y="848"/>
                    <a:pt x="796" y="850"/>
                  </a:cubicBezTo>
                  <a:cubicBezTo>
                    <a:pt x="795" y="851"/>
                    <a:pt x="793" y="853"/>
                    <a:pt x="792" y="855"/>
                  </a:cubicBezTo>
                  <a:cubicBezTo>
                    <a:pt x="791" y="856"/>
                    <a:pt x="788" y="860"/>
                    <a:pt x="788" y="861"/>
                  </a:cubicBezTo>
                  <a:cubicBezTo>
                    <a:pt x="786" y="864"/>
                    <a:pt x="785" y="870"/>
                    <a:pt x="785" y="873"/>
                  </a:cubicBezTo>
                  <a:cubicBezTo>
                    <a:pt x="785" y="875"/>
                    <a:pt x="784" y="878"/>
                    <a:pt x="785" y="880"/>
                  </a:cubicBezTo>
                  <a:cubicBezTo>
                    <a:pt x="785" y="881"/>
                    <a:pt x="787" y="883"/>
                    <a:pt x="787" y="884"/>
                  </a:cubicBezTo>
                  <a:cubicBezTo>
                    <a:pt x="787" y="885"/>
                    <a:pt x="785" y="887"/>
                    <a:pt x="784" y="888"/>
                  </a:cubicBezTo>
                  <a:cubicBezTo>
                    <a:pt x="783" y="889"/>
                    <a:pt x="782" y="892"/>
                    <a:pt x="781" y="894"/>
                  </a:cubicBezTo>
                  <a:cubicBezTo>
                    <a:pt x="780" y="895"/>
                    <a:pt x="777" y="897"/>
                    <a:pt x="775" y="897"/>
                  </a:cubicBezTo>
                  <a:cubicBezTo>
                    <a:pt x="774" y="897"/>
                    <a:pt x="772" y="895"/>
                    <a:pt x="771" y="894"/>
                  </a:cubicBezTo>
                  <a:cubicBezTo>
                    <a:pt x="769" y="893"/>
                    <a:pt x="765" y="892"/>
                    <a:pt x="763" y="891"/>
                  </a:cubicBezTo>
                  <a:cubicBezTo>
                    <a:pt x="761" y="890"/>
                    <a:pt x="758" y="887"/>
                    <a:pt x="757" y="885"/>
                  </a:cubicBezTo>
                  <a:cubicBezTo>
                    <a:pt x="755" y="884"/>
                    <a:pt x="752" y="882"/>
                    <a:pt x="751" y="881"/>
                  </a:cubicBezTo>
                  <a:cubicBezTo>
                    <a:pt x="750" y="879"/>
                    <a:pt x="748" y="876"/>
                    <a:pt x="746" y="875"/>
                  </a:cubicBezTo>
                  <a:cubicBezTo>
                    <a:pt x="745" y="875"/>
                    <a:pt x="742" y="875"/>
                    <a:pt x="741" y="875"/>
                  </a:cubicBezTo>
                  <a:cubicBezTo>
                    <a:pt x="739" y="875"/>
                    <a:pt x="736" y="876"/>
                    <a:pt x="735" y="875"/>
                  </a:cubicBezTo>
                  <a:cubicBezTo>
                    <a:pt x="734" y="874"/>
                    <a:pt x="733" y="872"/>
                    <a:pt x="733" y="871"/>
                  </a:cubicBezTo>
                  <a:cubicBezTo>
                    <a:pt x="732" y="870"/>
                    <a:pt x="733" y="867"/>
                    <a:pt x="733" y="866"/>
                  </a:cubicBezTo>
                  <a:cubicBezTo>
                    <a:pt x="733" y="864"/>
                    <a:pt x="732" y="862"/>
                    <a:pt x="732" y="860"/>
                  </a:cubicBezTo>
                  <a:cubicBezTo>
                    <a:pt x="732" y="859"/>
                    <a:pt x="734" y="857"/>
                    <a:pt x="735" y="856"/>
                  </a:cubicBezTo>
                  <a:cubicBezTo>
                    <a:pt x="736" y="856"/>
                    <a:pt x="738" y="856"/>
                    <a:pt x="738" y="855"/>
                  </a:cubicBezTo>
                  <a:cubicBezTo>
                    <a:pt x="739" y="855"/>
                    <a:pt x="740" y="852"/>
                    <a:pt x="740" y="851"/>
                  </a:cubicBezTo>
                  <a:cubicBezTo>
                    <a:pt x="739" y="850"/>
                    <a:pt x="736" y="849"/>
                    <a:pt x="734" y="849"/>
                  </a:cubicBezTo>
                  <a:cubicBezTo>
                    <a:pt x="733" y="848"/>
                    <a:pt x="731" y="847"/>
                    <a:pt x="730" y="846"/>
                  </a:cubicBezTo>
                  <a:cubicBezTo>
                    <a:pt x="730" y="845"/>
                    <a:pt x="730" y="843"/>
                    <a:pt x="730" y="842"/>
                  </a:cubicBezTo>
                  <a:cubicBezTo>
                    <a:pt x="730" y="841"/>
                    <a:pt x="731" y="840"/>
                    <a:pt x="731" y="839"/>
                  </a:cubicBezTo>
                  <a:cubicBezTo>
                    <a:pt x="731" y="839"/>
                    <a:pt x="730" y="837"/>
                    <a:pt x="729" y="837"/>
                  </a:cubicBezTo>
                  <a:cubicBezTo>
                    <a:pt x="728" y="836"/>
                    <a:pt x="724" y="837"/>
                    <a:pt x="723" y="837"/>
                  </a:cubicBezTo>
                  <a:cubicBezTo>
                    <a:pt x="721" y="836"/>
                    <a:pt x="717" y="836"/>
                    <a:pt x="714" y="835"/>
                  </a:cubicBezTo>
                  <a:cubicBezTo>
                    <a:pt x="713" y="835"/>
                    <a:pt x="710" y="836"/>
                    <a:pt x="708" y="836"/>
                  </a:cubicBezTo>
                  <a:cubicBezTo>
                    <a:pt x="707" y="837"/>
                    <a:pt x="705" y="838"/>
                    <a:pt x="703" y="839"/>
                  </a:cubicBezTo>
                  <a:cubicBezTo>
                    <a:pt x="702" y="839"/>
                    <a:pt x="698" y="839"/>
                    <a:pt x="697" y="840"/>
                  </a:cubicBezTo>
                  <a:cubicBezTo>
                    <a:pt x="696" y="841"/>
                    <a:pt x="696" y="844"/>
                    <a:pt x="695" y="845"/>
                  </a:cubicBezTo>
                  <a:cubicBezTo>
                    <a:pt x="694" y="846"/>
                    <a:pt x="694" y="850"/>
                    <a:pt x="692" y="851"/>
                  </a:cubicBezTo>
                  <a:cubicBezTo>
                    <a:pt x="691" y="851"/>
                    <a:pt x="688" y="850"/>
                    <a:pt x="687" y="851"/>
                  </a:cubicBezTo>
                  <a:cubicBezTo>
                    <a:pt x="686" y="851"/>
                    <a:pt x="684" y="853"/>
                    <a:pt x="683" y="854"/>
                  </a:cubicBezTo>
                  <a:cubicBezTo>
                    <a:pt x="682" y="854"/>
                    <a:pt x="679" y="854"/>
                    <a:pt x="677" y="854"/>
                  </a:cubicBezTo>
                  <a:cubicBezTo>
                    <a:pt x="676" y="854"/>
                    <a:pt x="674" y="852"/>
                    <a:pt x="674" y="852"/>
                  </a:cubicBezTo>
                  <a:cubicBezTo>
                    <a:pt x="673" y="851"/>
                    <a:pt x="672" y="849"/>
                    <a:pt x="671" y="848"/>
                  </a:cubicBezTo>
                  <a:cubicBezTo>
                    <a:pt x="670" y="847"/>
                    <a:pt x="669" y="843"/>
                    <a:pt x="668" y="842"/>
                  </a:cubicBezTo>
                  <a:cubicBezTo>
                    <a:pt x="668" y="840"/>
                    <a:pt x="668" y="837"/>
                    <a:pt x="667" y="836"/>
                  </a:cubicBezTo>
                  <a:cubicBezTo>
                    <a:pt x="667" y="835"/>
                    <a:pt x="664" y="833"/>
                    <a:pt x="663" y="833"/>
                  </a:cubicBezTo>
                  <a:cubicBezTo>
                    <a:pt x="661" y="833"/>
                    <a:pt x="658" y="835"/>
                    <a:pt x="657" y="836"/>
                  </a:cubicBezTo>
                  <a:cubicBezTo>
                    <a:pt x="655" y="836"/>
                    <a:pt x="653" y="838"/>
                    <a:pt x="652" y="839"/>
                  </a:cubicBezTo>
                  <a:cubicBezTo>
                    <a:pt x="651" y="839"/>
                    <a:pt x="648" y="840"/>
                    <a:pt x="647" y="839"/>
                  </a:cubicBezTo>
                  <a:cubicBezTo>
                    <a:pt x="645" y="839"/>
                    <a:pt x="643" y="837"/>
                    <a:pt x="641" y="836"/>
                  </a:cubicBezTo>
                  <a:cubicBezTo>
                    <a:pt x="640" y="836"/>
                    <a:pt x="638" y="836"/>
                    <a:pt x="637" y="836"/>
                  </a:cubicBezTo>
                  <a:cubicBezTo>
                    <a:pt x="635" y="836"/>
                    <a:pt x="631" y="838"/>
                    <a:pt x="629" y="839"/>
                  </a:cubicBezTo>
                  <a:cubicBezTo>
                    <a:pt x="629" y="839"/>
                    <a:pt x="627" y="839"/>
                    <a:pt x="626" y="839"/>
                  </a:cubicBezTo>
                  <a:cubicBezTo>
                    <a:pt x="625" y="838"/>
                    <a:pt x="626" y="835"/>
                    <a:pt x="626" y="834"/>
                  </a:cubicBezTo>
                  <a:cubicBezTo>
                    <a:pt x="626" y="833"/>
                    <a:pt x="626" y="830"/>
                    <a:pt x="626" y="828"/>
                  </a:cubicBezTo>
                  <a:cubicBezTo>
                    <a:pt x="626" y="827"/>
                    <a:pt x="625" y="824"/>
                    <a:pt x="624" y="823"/>
                  </a:cubicBezTo>
                  <a:cubicBezTo>
                    <a:pt x="623" y="823"/>
                    <a:pt x="622" y="824"/>
                    <a:pt x="621" y="825"/>
                  </a:cubicBezTo>
                  <a:cubicBezTo>
                    <a:pt x="620" y="826"/>
                    <a:pt x="619" y="828"/>
                    <a:pt x="619" y="829"/>
                  </a:cubicBezTo>
                  <a:cubicBezTo>
                    <a:pt x="617" y="831"/>
                    <a:pt x="614" y="832"/>
                    <a:pt x="612" y="833"/>
                  </a:cubicBezTo>
                  <a:cubicBezTo>
                    <a:pt x="612" y="833"/>
                    <a:pt x="610" y="835"/>
                    <a:pt x="610" y="836"/>
                  </a:cubicBezTo>
                  <a:cubicBezTo>
                    <a:pt x="610" y="837"/>
                    <a:pt x="610" y="839"/>
                    <a:pt x="611" y="839"/>
                  </a:cubicBezTo>
                  <a:cubicBezTo>
                    <a:pt x="612" y="841"/>
                    <a:pt x="615" y="844"/>
                    <a:pt x="616" y="846"/>
                  </a:cubicBezTo>
                  <a:cubicBezTo>
                    <a:pt x="616" y="847"/>
                    <a:pt x="618" y="849"/>
                    <a:pt x="618" y="850"/>
                  </a:cubicBezTo>
                  <a:cubicBezTo>
                    <a:pt x="619" y="853"/>
                    <a:pt x="620" y="859"/>
                    <a:pt x="618" y="860"/>
                  </a:cubicBezTo>
                  <a:cubicBezTo>
                    <a:pt x="617" y="861"/>
                    <a:pt x="612" y="860"/>
                    <a:pt x="612" y="860"/>
                  </a:cubicBezTo>
                  <a:cubicBezTo>
                    <a:pt x="611" y="860"/>
                    <a:pt x="608" y="859"/>
                    <a:pt x="607" y="859"/>
                  </a:cubicBezTo>
                  <a:cubicBezTo>
                    <a:pt x="606" y="859"/>
                    <a:pt x="605" y="861"/>
                    <a:pt x="604" y="861"/>
                  </a:cubicBezTo>
                  <a:cubicBezTo>
                    <a:pt x="602" y="862"/>
                    <a:pt x="599" y="861"/>
                    <a:pt x="597" y="861"/>
                  </a:cubicBezTo>
                  <a:cubicBezTo>
                    <a:pt x="595" y="861"/>
                    <a:pt x="592" y="860"/>
                    <a:pt x="590" y="860"/>
                  </a:cubicBezTo>
                  <a:cubicBezTo>
                    <a:pt x="588" y="860"/>
                    <a:pt x="584" y="861"/>
                    <a:pt x="582" y="861"/>
                  </a:cubicBezTo>
                  <a:cubicBezTo>
                    <a:pt x="580" y="861"/>
                    <a:pt x="574" y="859"/>
                    <a:pt x="571" y="859"/>
                  </a:cubicBezTo>
                  <a:cubicBezTo>
                    <a:pt x="568" y="859"/>
                    <a:pt x="562" y="860"/>
                    <a:pt x="559" y="861"/>
                  </a:cubicBezTo>
                  <a:cubicBezTo>
                    <a:pt x="557" y="861"/>
                    <a:pt x="552" y="861"/>
                    <a:pt x="551" y="862"/>
                  </a:cubicBezTo>
                  <a:cubicBezTo>
                    <a:pt x="550" y="863"/>
                    <a:pt x="549" y="865"/>
                    <a:pt x="548" y="866"/>
                  </a:cubicBezTo>
                  <a:cubicBezTo>
                    <a:pt x="547" y="867"/>
                    <a:pt x="545" y="869"/>
                    <a:pt x="543" y="870"/>
                  </a:cubicBezTo>
                  <a:cubicBezTo>
                    <a:pt x="541" y="870"/>
                    <a:pt x="536" y="866"/>
                    <a:pt x="534" y="866"/>
                  </a:cubicBezTo>
                  <a:cubicBezTo>
                    <a:pt x="532" y="865"/>
                    <a:pt x="528" y="865"/>
                    <a:pt x="527" y="866"/>
                  </a:cubicBezTo>
                  <a:cubicBezTo>
                    <a:pt x="525" y="866"/>
                    <a:pt x="522" y="868"/>
                    <a:pt x="520" y="868"/>
                  </a:cubicBezTo>
                  <a:cubicBezTo>
                    <a:pt x="518" y="869"/>
                    <a:pt x="514" y="868"/>
                    <a:pt x="512" y="868"/>
                  </a:cubicBezTo>
                  <a:cubicBezTo>
                    <a:pt x="510" y="868"/>
                    <a:pt x="506" y="868"/>
                    <a:pt x="504" y="868"/>
                  </a:cubicBezTo>
                  <a:cubicBezTo>
                    <a:pt x="503" y="868"/>
                    <a:pt x="500" y="868"/>
                    <a:pt x="500" y="869"/>
                  </a:cubicBezTo>
                  <a:cubicBezTo>
                    <a:pt x="498" y="870"/>
                    <a:pt x="497" y="875"/>
                    <a:pt x="497" y="877"/>
                  </a:cubicBezTo>
                  <a:cubicBezTo>
                    <a:pt x="496" y="878"/>
                    <a:pt x="494" y="881"/>
                    <a:pt x="493" y="883"/>
                  </a:cubicBezTo>
                  <a:cubicBezTo>
                    <a:pt x="493" y="885"/>
                    <a:pt x="493" y="888"/>
                    <a:pt x="492" y="889"/>
                  </a:cubicBezTo>
                  <a:cubicBezTo>
                    <a:pt x="491" y="890"/>
                    <a:pt x="489" y="890"/>
                    <a:pt x="488" y="890"/>
                  </a:cubicBezTo>
                  <a:cubicBezTo>
                    <a:pt x="485" y="890"/>
                    <a:pt x="477" y="892"/>
                    <a:pt x="477" y="892"/>
                  </a:cubicBezTo>
                  <a:cubicBezTo>
                    <a:pt x="476" y="892"/>
                    <a:pt x="472" y="892"/>
                    <a:pt x="471" y="892"/>
                  </a:cubicBezTo>
                  <a:cubicBezTo>
                    <a:pt x="470" y="892"/>
                    <a:pt x="467" y="891"/>
                    <a:pt x="466" y="891"/>
                  </a:cubicBezTo>
                  <a:cubicBezTo>
                    <a:pt x="464" y="892"/>
                    <a:pt x="462" y="896"/>
                    <a:pt x="461" y="897"/>
                  </a:cubicBezTo>
                  <a:cubicBezTo>
                    <a:pt x="460" y="898"/>
                    <a:pt x="457" y="898"/>
                    <a:pt x="457" y="899"/>
                  </a:cubicBezTo>
                  <a:cubicBezTo>
                    <a:pt x="456" y="900"/>
                    <a:pt x="458" y="903"/>
                    <a:pt x="459" y="904"/>
                  </a:cubicBezTo>
                  <a:cubicBezTo>
                    <a:pt x="460" y="905"/>
                    <a:pt x="463" y="905"/>
                    <a:pt x="464" y="907"/>
                  </a:cubicBezTo>
                  <a:cubicBezTo>
                    <a:pt x="464" y="907"/>
                    <a:pt x="464" y="910"/>
                    <a:pt x="464" y="911"/>
                  </a:cubicBezTo>
                  <a:cubicBezTo>
                    <a:pt x="463" y="912"/>
                    <a:pt x="460" y="912"/>
                    <a:pt x="458" y="912"/>
                  </a:cubicBezTo>
                  <a:cubicBezTo>
                    <a:pt x="457" y="912"/>
                    <a:pt x="454" y="911"/>
                    <a:pt x="453" y="910"/>
                  </a:cubicBezTo>
                  <a:cubicBezTo>
                    <a:pt x="452" y="910"/>
                    <a:pt x="449" y="910"/>
                    <a:pt x="448" y="910"/>
                  </a:cubicBezTo>
                  <a:cubicBezTo>
                    <a:pt x="446" y="910"/>
                    <a:pt x="443" y="912"/>
                    <a:pt x="442" y="913"/>
                  </a:cubicBezTo>
                  <a:cubicBezTo>
                    <a:pt x="441" y="913"/>
                    <a:pt x="440" y="915"/>
                    <a:pt x="439" y="916"/>
                  </a:cubicBezTo>
                  <a:cubicBezTo>
                    <a:pt x="439" y="917"/>
                    <a:pt x="439" y="920"/>
                    <a:pt x="438" y="920"/>
                  </a:cubicBezTo>
                  <a:cubicBezTo>
                    <a:pt x="438" y="921"/>
                    <a:pt x="436" y="923"/>
                    <a:pt x="435" y="923"/>
                  </a:cubicBezTo>
                  <a:cubicBezTo>
                    <a:pt x="433" y="924"/>
                    <a:pt x="430" y="925"/>
                    <a:pt x="429" y="926"/>
                  </a:cubicBezTo>
                  <a:cubicBezTo>
                    <a:pt x="427" y="926"/>
                    <a:pt x="425" y="926"/>
                    <a:pt x="424" y="926"/>
                  </a:cubicBezTo>
                  <a:cubicBezTo>
                    <a:pt x="423" y="925"/>
                    <a:pt x="423" y="923"/>
                    <a:pt x="424" y="922"/>
                  </a:cubicBezTo>
                  <a:cubicBezTo>
                    <a:pt x="424" y="921"/>
                    <a:pt x="426" y="920"/>
                    <a:pt x="426" y="919"/>
                  </a:cubicBezTo>
                  <a:cubicBezTo>
                    <a:pt x="427" y="918"/>
                    <a:pt x="427" y="916"/>
                    <a:pt x="427" y="915"/>
                  </a:cubicBezTo>
                  <a:cubicBezTo>
                    <a:pt x="427" y="914"/>
                    <a:pt x="427" y="912"/>
                    <a:pt x="426" y="912"/>
                  </a:cubicBezTo>
                  <a:cubicBezTo>
                    <a:pt x="425" y="912"/>
                    <a:pt x="422" y="913"/>
                    <a:pt x="421" y="913"/>
                  </a:cubicBezTo>
                  <a:cubicBezTo>
                    <a:pt x="419" y="914"/>
                    <a:pt x="415" y="917"/>
                    <a:pt x="413" y="918"/>
                  </a:cubicBezTo>
                  <a:cubicBezTo>
                    <a:pt x="410" y="919"/>
                    <a:pt x="406" y="922"/>
                    <a:pt x="403" y="923"/>
                  </a:cubicBezTo>
                  <a:cubicBezTo>
                    <a:pt x="400" y="924"/>
                    <a:pt x="394" y="924"/>
                    <a:pt x="391" y="925"/>
                  </a:cubicBezTo>
                  <a:cubicBezTo>
                    <a:pt x="389" y="925"/>
                    <a:pt x="383" y="925"/>
                    <a:pt x="381" y="925"/>
                  </a:cubicBezTo>
                  <a:cubicBezTo>
                    <a:pt x="379" y="925"/>
                    <a:pt x="374" y="925"/>
                    <a:pt x="373" y="923"/>
                  </a:cubicBezTo>
                  <a:cubicBezTo>
                    <a:pt x="373" y="922"/>
                    <a:pt x="373" y="921"/>
                    <a:pt x="373" y="920"/>
                  </a:cubicBezTo>
                  <a:cubicBezTo>
                    <a:pt x="373" y="919"/>
                    <a:pt x="375" y="917"/>
                    <a:pt x="375" y="917"/>
                  </a:cubicBezTo>
                  <a:cubicBezTo>
                    <a:pt x="375" y="915"/>
                    <a:pt x="372" y="913"/>
                    <a:pt x="371" y="911"/>
                  </a:cubicBezTo>
                  <a:cubicBezTo>
                    <a:pt x="370" y="910"/>
                    <a:pt x="368" y="908"/>
                    <a:pt x="368" y="907"/>
                  </a:cubicBezTo>
                  <a:cubicBezTo>
                    <a:pt x="367" y="906"/>
                    <a:pt x="367" y="903"/>
                    <a:pt x="366" y="902"/>
                  </a:cubicBezTo>
                  <a:cubicBezTo>
                    <a:pt x="365" y="901"/>
                    <a:pt x="364" y="900"/>
                    <a:pt x="363" y="899"/>
                  </a:cubicBezTo>
                  <a:cubicBezTo>
                    <a:pt x="362" y="899"/>
                    <a:pt x="359" y="900"/>
                    <a:pt x="358" y="900"/>
                  </a:cubicBezTo>
                  <a:cubicBezTo>
                    <a:pt x="357" y="900"/>
                    <a:pt x="356" y="898"/>
                    <a:pt x="356" y="897"/>
                  </a:cubicBezTo>
                  <a:cubicBezTo>
                    <a:pt x="356" y="895"/>
                    <a:pt x="358" y="893"/>
                    <a:pt x="359" y="892"/>
                  </a:cubicBezTo>
                  <a:cubicBezTo>
                    <a:pt x="360" y="891"/>
                    <a:pt x="362" y="891"/>
                    <a:pt x="363" y="890"/>
                  </a:cubicBezTo>
                  <a:cubicBezTo>
                    <a:pt x="363" y="890"/>
                    <a:pt x="364" y="888"/>
                    <a:pt x="364" y="887"/>
                  </a:cubicBezTo>
                  <a:cubicBezTo>
                    <a:pt x="364" y="885"/>
                    <a:pt x="360" y="883"/>
                    <a:pt x="358" y="882"/>
                  </a:cubicBezTo>
                  <a:cubicBezTo>
                    <a:pt x="356" y="881"/>
                    <a:pt x="352" y="882"/>
                    <a:pt x="350" y="882"/>
                  </a:cubicBezTo>
                  <a:cubicBezTo>
                    <a:pt x="348" y="883"/>
                    <a:pt x="344" y="885"/>
                    <a:pt x="342" y="886"/>
                  </a:cubicBezTo>
                  <a:cubicBezTo>
                    <a:pt x="341" y="886"/>
                    <a:pt x="339" y="888"/>
                    <a:pt x="338" y="888"/>
                  </a:cubicBezTo>
                  <a:cubicBezTo>
                    <a:pt x="336" y="888"/>
                    <a:pt x="334" y="885"/>
                    <a:pt x="332" y="884"/>
                  </a:cubicBezTo>
                  <a:cubicBezTo>
                    <a:pt x="331" y="883"/>
                    <a:pt x="327" y="880"/>
                    <a:pt x="326" y="879"/>
                  </a:cubicBezTo>
                  <a:cubicBezTo>
                    <a:pt x="323" y="878"/>
                    <a:pt x="318" y="876"/>
                    <a:pt x="315" y="875"/>
                  </a:cubicBezTo>
                  <a:cubicBezTo>
                    <a:pt x="313" y="874"/>
                    <a:pt x="308" y="873"/>
                    <a:pt x="306" y="873"/>
                  </a:cubicBezTo>
                  <a:cubicBezTo>
                    <a:pt x="304" y="873"/>
                    <a:pt x="301" y="875"/>
                    <a:pt x="299" y="877"/>
                  </a:cubicBezTo>
                  <a:cubicBezTo>
                    <a:pt x="297" y="878"/>
                    <a:pt x="294" y="884"/>
                    <a:pt x="292" y="885"/>
                  </a:cubicBezTo>
                  <a:cubicBezTo>
                    <a:pt x="290" y="885"/>
                    <a:pt x="286" y="885"/>
                    <a:pt x="284" y="884"/>
                  </a:cubicBezTo>
                  <a:cubicBezTo>
                    <a:pt x="283" y="883"/>
                    <a:pt x="280" y="881"/>
                    <a:pt x="280" y="879"/>
                  </a:cubicBezTo>
                  <a:cubicBezTo>
                    <a:pt x="279" y="878"/>
                    <a:pt x="281" y="877"/>
                    <a:pt x="281" y="875"/>
                  </a:cubicBezTo>
                  <a:cubicBezTo>
                    <a:pt x="281" y="874"/>
                    <a:pt x="279" y="872"/>
                    <a:pt x="279" y="871"/>
                  </a:cubicBezTo>
                  <a:cubicBezTo>
                    <a:pt x="279" y="870"/>
                    <a:pt x="280" y="869"/>
                    <a:pt x="280" y="868"/>
                  </a:cubicBezTo>
                  <a:cubicBezTo>
                    <a:pt x="280" y="867"/>
                    <a:pt x="280" y="865"/>
                    <a:pt x="279" y="865"/>
                  </a:cubicBezTo>
                  <a:cubicBezTo>
                    <a:pt x="278" y="864"/>
                    <a:pt x="274" y="865"/>
                    <a:pt x="273" y="865"/>
                  </a:cubicBezTo>
                  <a:cubicBezTo>
                    <a:pt x="272" y="866"/>
                    <a:pt x="270" y="869"/>
                    <a:pt x="269" y="870"/>
                  </a:cubicBezTo>
                  <a:cubicBezTo>
                    <a:pt x="269" y="871"/>
                    <a:pt x="270" y="874"/>
                    <a:pt x="270" y="875"/>
                  </a:cubicBezTo>
                  <a:cubicBezTo>
                    <a:pt x="270" y="877"/>
                    <a:pt x="272" y="879"/>
                    <a:pt x="272" y="880"/>
                  </a:cubicBezTo>
                  <a:cubicBezTo>
                    <a:pt x="272" y="881"/>
                    <a:pt x="273" y="884"/>
                    <a:pt x="273" y="885"/>
                  </a:cubicBezTo>
                  <a:cubicBezTo>
                    <a:pt x="273" y="887"/>
                    <a:pt x="270" y="889"/>
                    <a:pt x="270" y="890"/>
                  </a:cubicBezTo>
                  <a:cubicBezTo>
                    <a:pt x="270" y="892"/>
                    <a:pt x="269" y="894"/>
                    <a:pt x="269" y="896"/>
                  </a:cubicBezTo>
                  <a:cubicBezTo>
                    <a:pt x="270" y="897"/>
                    <a:pt x="272" y="898"/>
                    <a:pt x="273" y="899"/>
                  </a:cubicBezTo>
                  <a:cubicBezTo>
                    <a:pt x="274" y="901"/>
                    <a:pt x="277" y="904"/>
                    <a:pt x="277" y="906"/>
                  </a:cubicBezTo>
                  <a:cubicBezTo>
                    <a:pt x="278" y="908"/>
                    <a:pt x="277" y="914"/>
                    <a:pt x="276" y="916"/>
                  </a:cubicBezTo>
                  <a:cubicBezTo>
                    <a:pt x="276" y="918"/>
                    <a:pt x="274" y="921"/>
                    <a:pt x="273" y="922"/>
                  </a:cubicBezTo>
                  <a:cubicBezTo>
                    <a:pt x="272" y="924"/>
                    <a:pt x="269" y="926"/>
                    <a:pt x="267" y="927"/>
                  </a:cubicBezTo>
                  <a:cubicBezTo>
                    <a:pt x="266" y="928"/>
                    <a:pt x="263" y="928"/>
                    <a:pt x="262" y="929"/>
                  </a:cubicBezTo>
                  <a:cubicBezTo>
                    <a:pt x="260" y="930"/>
                    <a:pt x="258" y="934"/>
                    <a:pt x="257" y="936"/>
                  </a:cubicBezTo>
                  <a:cubicBezTo>
                    <a:pt x="255" y="938"/>
                    <a:pt x="253" y="943"/>
                    <a:pt x="251" y="945"/>
                  </a:cubicBezTo>
                  <a:cubicBezTo>
                    <a:pt x="249" y="946"/>
                    <a:pt x="246" y="948"/>
                    <a:pt x="244" y="949"/>
                  </a:cubicBezTo>
                  <a:cubicBezTo>
                    <a:pt x="242" y="950"/>
                    <a:pt x="239" y="952"/>
                    <a:pt x="238" y="953"/>
                  </a:cubicBezTo>
                  <a:cubicBezTo>
                    <a:pt x="235" y="954"/>
                    <a:pt x="229" y="957"/>
                    <a:pt x="226" y="958"/>
                  </a:cubicBezTo>
                  <a:cubicBezTo>
                    <a:pt x="225" y="958"/>
                    <a:pt x="222" y="959"/>
                    <a:pt x="221" y="959"/>
                  </a:cubicBezTo>
                  <a:cubicBezTo>
                    <a:pt x="219" y="959"/>
                    <a:pt x="216" y="959"/>
                    <a:pt x="215" y="958"/>
                  </a:cubicBezTo>
                  <a:cubicBezTo>
                    <a:pt x="214" y="957"/>
                    <a:pt x="215" y="955"/>
                    <a:pt x="215" y="954"/>
                  </a:cubicBezTo>
                  <a:cubicBezTo>
                    <a:pt x="215" y="953"/>
                    <a:pt x="217" y="951"/>
                    <a:pt x="218" y="949"/>
                  </a:cubicBezTo>
                  <a:cubicBezTo>
                    <a:pt x="220" y="948"/>
                    <a:pt x="223" y="946"/>
                    <a:pt x="224" y="944"/>
                  </a:cubicBezTo>
                  <a:cubicBezTo>
                    <a:pt x="226" y="942"/>
                    <a:pt x="228" y="935"/>
                    <a:pt x="229" y="932"/>
                  </a:cubicBezTo>
                  <a:cubicBezTo>
                    <a:pt x="229" y="931"/>
                    <a:pt x="230" y="927"/>
                    <a:pt x="229" y="926"/>
                  </a:cubicBezTo>
                  <a:cubicBezTo>
                    <a:pt x="228" y="925"/>
                    <a:pt x="225" y="927"/>
                    <a:pt x="223" y="927"/>
                  </a:cubicBezTo>
                  <a:cubicBezTo>
                    <a:pt x="222" y="927"/>
                    <a:pt x="220" y="925"/>
                    <a:pt x="219" y="925"/>
                  </a:cubicBezTo>
                  <a:cubicBezTo>
                    <a:pt x="218" y="926"/>
                    <a:pt x="218" y="929"/>
                    <a:pt x="217" y="930"/>
                  </a:cubicBezTo>
                  <a:cubicBezTo>
                    <a:pt x="216" y="931"/>
                    <a:pt x="213" y="932"/>
                    <a:pt x="212" y="932"/>
                  </a:cubicBezTo>
                  <a:cubicBezTo>
                    <a:pt x="210" y="932"/>
                    <a:pt x="207" y="930"/>
                    <a:pt x="206" y="930"/>
                  </a:cubicBezTo>
                  <a:cubicBezTo>
                    <a:pt x="204" y="931"/>
                    <a:pt x="203" y="933"/>
                    <a:pt x="202" y="934"/>
                  </a:cubicBezTo>
                  <a:cubicBezTo>
                    <a:pt x="201" y="934"/>
                    <a:pt x="199" y="934"/>
                    <a:pt x="199" y="934"/>
                  </a:cubicBezTo>
                  <a:cubicBezTo>
                    <a:pt x="197" y="933"/>
                    <a:pt x="198" y="929"/>
                    <a:pt x="198" y="928"/>
                  </a:cubicBezTo>
                  <a:cubicBezTo>
                    <a:pt x="197" y="926"/>
                    <a:pt x="198" y="924"/>
                    <a:pt x="198" y="922"/>
                  </a:cubicBezTo>
                  <a:cubicBezTo>
                    <a:pt x="198" y="921"/>
                    <a:pt x="197" y="918"/>
                    <a:pt x="197" y="916"/>
                  </a:cubicBezTo>
                  <a:cubicBezTo>
                    <a:pt x="197" y="915"/>
                    <a:pt x="199" y="914"/>
                    <a:pt x="200" y="913"/>
                  </a:cubicBezTo>
                  <a:cubicBezTo>
                    <a:pt x="200" y="912"/>
                    <a:pt x="201" y="910"/>
                    <a:pt x="201" y="910"/>
                  </a:cubicBezTo>
                  <a:cubicBezTo>
                    <a:pt x="201" y="909"/>
                    <a:pt x="200" y="908"/>
                    <a:pt x="200" y="907"/>
                  </a:cubicBezTo>
                  <a:cubicBezTo>
                    <a:pt x="199" y="906"/>
                    <a:pt x="199" y="904"/>
                    <a:pt x="198" y="903"/>
                  </a:cubicBezTo>
                  <a:cubicBezTo>
                    <a:pt x="197" y="901"/>
                    <a:pt x="194" y="899"/>
                    <a:pt x="193" y="899"/>
                  </a:cubicBezTo>
                  <a:cubicBezTo>
                    <a:pt x="192" y="898"/>
                    <a:pt x="190" y="899"/>
                    <a:pt x="189" y="899"/>
                  </a:cubicBezTo>
                  <a:cubicBezTo>
                    <a:pt x="188" y="898"/>
                    <a:pt x="185" y="899"/>
                    <a:pt x="184" y="898"/>
                  </a:cubicBezTo>
                  <a:cubicBezTo>
                    <a:pt x="182" y="896"/>
                    <a:pt x="181" y="892"/>
                    <a:pt x="180" y="890"/>
                  </a:cubicBezTo>
                  <a:cubicBezTo>
                    <a:pt x="179" y="888"/>
                    <a:pt x="178" y="886"/>
                    <a:pt x="178" y="885"/>
                  </a:cubicBezTo>
                  <a:cubicBezTo>
                    <a:pt x="177" y="884"/>
                    <a:pt x="176" y="883"/>
                    <a:pt x="175" y="882"/>
                  </a:cubicBezTo>
                  <a:cubicBezTo>
                    <a:pt x="174" y="881"/>
                    <a:pt x="170" y="881"/>
                    <a:pt x="169" y="881"/>
                  </a:cubicBezTo>
                  <a:cubicBezTo>
                    <a:pt x="167" y="881"/>
                    <a:pt x="164" y="883"/>
                    <a:pt x="162" y="883"/>
                  </a:cubicBezTo>
                  <a:cubicBezTo>
                    <a:pt x="160" y="883"/>
                    <a:pt x="157" y="883"/>
                    <a:pt x="155" y="882"/>
                  </a:cubicBezTo>
                  <a:cubicBezTo>
                    <a:pt x="155" y="882"/>
                    <a:pt x="154" y="880"/>
                    <a:pt x="154" y="880"/>
                  </a:cubicBezTo>
                  <a:cubicBezTo>
                    <a:pt x="153" y="879"/>
                    <a:pt x="149" y="878"/>
                    <a:pt x="148" y="876"/>
                  </a:cubicBezTo>
                  <a:cubicBezTo>
                    <a:pt x="148" y="875"/>
                    <a:pt x="148" y="873"/>
                    <a:pt x="148" y="872"/>
                  </a:cubicBezTo>
                  <a:cubicBezTo>
                    <a:pt x="149" y="871"/>
                    <a:pt x="150" y="870"/>
                    <a:pt x="150" y="869"/>
                  </a:cubicBezTo>
                  <a:cubicBezTo>
                    <a:pt x="150" y="867"/>
                    <a:pt x="150" y="865"/>
                    <a:pt x="150" y="864"/>
                  </a:cubicBezTo>
                  <a:cubicBezTo>
                    <a:pt x="148" y="863"/>
                    <a:pt x="144" y="863"/>
                    <a:pt x="142" y="863"/>
                  </a:cubicBezTo>
                  <a:cubicBezTo>
                    <a:pt x="141" y="864"/>
                    <a:pt x="139" y="866"/>
                    <a:pt x="138" y="867"/>
                  </a:cubicBezTo>
                  <a:cubicBezTo>
                    <a:pt x="138" y="867"/>
                    <a:pt x="136" y="869"/>
                    <a:pt x="135" y="869"/>
                  </a:cubicBezTo>
                  <a:cubicBezTo>
                    <a:pt x="134" y="871"/>
                    <a:pt x="134" y="874"/>
                    <a:pt x="133" y="876"/>
                  </a:cubicBezTo>
                  <a:cubicBezTo>
                    <a:pt x="133" y="877"/>
                    <a:pt x="132" y="881"/>
                    <a:pt x="131" y="881"/>
                  </a:cubicBezTo>
                  <a:cubicBezTo>
                    <a:pt x="130" y="882"/>
                    <a:pt x="127" y="881"/>
                    <a:pt x="125" y="881"/>
                  </a:cubicBezTo>
                  <a:cubicBezTo>
                    <a:pt x="123" y="881"/>
                    <a:pt x="118" y="883"/>
                    <a:pt x="116" y="883"/>
                  </a:cubicBezTo>
                  <a:cubicBezTo>
                    <a:pt x="112" y="883"/>
                    <a:pt x="106" y="880"/>
                    <a:pt x="103" y="880"/>
                  </a:cubicBezTo>
                  <a:cubicBezTo>
                    <a:pt x="102" y="880"/>
                    <a:pt x="101" y="880"/>
                    <a:pt x="100" y="880"/>
                  </a:cubicBezTo>
                  <a:cubicBezTo>
                    <a:pt x="100" y="876"/>
                    <a:pt x="100" y="876"/>
                    <a:pt x="100" y="876"/>
                  </a:cubicBezTo>
                  <a:cubicBezTo>
                    <a:pt x="104" y="871"/>
                    <a:pt x="104" y="871"/>
                    <a:pt x="104" y="871"/>
                  </a:cubicBezTo>
                  <a:cubicBezTo>
                    <a:pt x="108" y="867"/>
                    <a:pt x="108" y="867"/>
                    <a:pt x="108" y="867"/>
                  </a:cubicBezTo>
                  <a:cubicBezTo>
                    <a:pt x="112" y="862"/>
                    <a:pt x="112" y="862"/>
                    <a:pt x="112" y="862"/>
                  </a:cubicBezTo>
                  <a:cubicBezTo>
                    <a:pt x="116" y="860"/>
                    <a:pt x="116" y="860"/>
                    <a:pt x="116" y="860"/>
                  </a:cubicBezTo>
                  <a:cubicBezTo>
                    <a:pt x="122" y="861"/>
                    <a:pt x="122" y="861"/>
                    <a:pt x="122" y="861"/>
                  </a:cubicBezTo>
                  <a:cubicBezTo>
                    <a:pt x="133" y="860"/>
                    <a:pt x="133" y="860"/>
                    <a:pt x="133" y="860"/>
                  </a:cubicBezTo>
                  <a:cubicBezTo>
                    <a:pt x="144" y="854"/>
                    <a:pt x="144" y="854"/>
                    <a:pt x="144" y="854"/>
                  </a:cubicBezTo>
                  <a:cubicBezTo>
                    <a:pt x="148" y="846"/>
                    <a:pt x="148" y="846"/>
                    <a:pt x="148" y="846"/>
                  </a:cubicBezTo>
                  <a:cubicBezTo>
                    <a:pt x="151" y="843"/>
                    <a:pt x="151" y="843"/>
                    <a:pt x="151" y="843"/>
                  </a:cubicBezTo>
                  <a:cubicBezTo>
                    <a:pt x="157" y="843"/>
                    <a:pt x="157" y="843"/>
                    <a:pt x="157" y="843"/>
                  </a:cubicBezTo>
                  <a:cubicBezTo>
                    <a:pt x="166" y="844"/>
                    <a:pt x="166" y="844"/>
                    <a:pt x="166" y="844"/>
                  </a:cubicBezTo>
                  <a:cubicBezTo>
                    <a:pt x="169" y="845"/>
                    <a:pt x="169" y="845"/>
                    <a:pt x="169" y="845"/>
                  </a:cubicBezTo>
                  <a:cubicBezTo>
                    <a:pt x="174" y="847"/>
                    <a:pt x="174" y="847"/>
                    <a:pt x="174" y="847"/>
                  </a:cubicBezTo>
                  <a:cubicBezTo>
                    <a:pt x="178" y="844"/>
                    <a:pt x="178" y="844"/>
                    <a:pt x="178" y="844"/>
                  </a:cubicBezTo>
                  <a:cubicBezTo>
                    <a:pt x="180" y="839"/>
                    <a:pt x="180" y="839"/>
                    <a:pt x="180" y="839"/>
                  </a:cubicBezTo>
                  <a:cubicBezTo>
                    <a:pt x="185" y="839"/>
                    <a:pt x="185" y="839"/>
                    <a:pt x="185" y="839"/>
                  </a:cubicBezTo>
                  <a:cubicBezTo>
                    <a:pt x="191" y="839"/>
                    <a:pt x="191" y="839"/>
                    <a:pt x="191" y="839"/>
                  </a:cubicBezTo>
                  <a:cubicBezTo>
                    <a:pt x="193" y="844"/>
                    <a:pt x="193" y="844"/>
                    <a:pt x="193" y="844"/>
                  </a:cubicBezTo>
                  <a:cubicBezTo>
                    <a:pt x="197" y="848"/>
                    <a:pt x="197" y="848"/>
                    <a:pt x="197" y="848"/>
                  </a:cubicBezTo>
                  <a:cubicBezTo>
                    <a:pt x="201" y="847"/>
                    <a:pt x="201" y="847"/>
                    <a:pt x="201" y="847"/>
                  </a:cubicBezTo>
                  <a:cubicBezTo>
                    <a:pt x="205" y="843"/>
                    <a:pt x="205" y="843"/>
                    <a:pt x="205" y="843"/>
                  </a:cubicBezTo>
                  <a:cubicBezTo>
                    <a:pt x="212" y="837"/>
                    <a:pt x="212" y="837"/>
                    <a:pt x="212" y="837"/>
                  </a:cubicBezTo>
                  <a:cubicBezTo>
                    <a:pt x="211" y="832"/>
                    <a:pt x="211" y="832"/>
                    <a:pt x="211" y="832"/>
                  </a:cubicBezTo>
                  <a:cubicBezTo>
                    <a:pt x="209" y="823"/>
                    <a:pt x="209" y="823"/>
                    <a:pt x="209" y="823"/>
                  </a:cubicBezTo>
                  <a:cubicBezTo>
                    <a:pt x="207" y="817"/>
                    <a:pt x="207" y="817"/>
                    <a:pt x="207" y="817"/>
                  </a:cubicBezTo>
                  <a:cubicBezTo>
                    <a:pt x="203" y="813"/>
                    <a:pt x="203" y="813"/>
                    <a:pt x="203" y="813"/>
                  </a:cubicBezTo>
                  <a:cubicBezTo>
                    <a:pt x="199" y="810"/>
                    <a:pt x="199" y="810"/>
                    <a:pt x="199" y="810"/>
                  </a:cubicBezTo>
                  <a:cubicBezTo>
                    <a:pt x="199" y="807"/>
                    <a:pt x="199" y="807"/>
                    <a:pt x="199" y="807"/>
                  </a:cubicBezTo>
                  <a:cubicBezTo>
                    <a:pt x="202" y="804"/>
                    <a:pt x="202" y="804"/>
                    <a:pt x="202" y="804"/>
                  </a:cubicBezTo>
                  <a:cubicBezTo>
                    <a:pt x="208" y="801"/>
                    <a:pt x="208" y="801"/>
                    <a:pt x="208" y="801"/>
                  </a:cubicBezTo>
                  <a:cubicBezTo>
                    <a:pt x="210" y="797"/>
                    <a:pt x="210" y="797"/>
                    <a:pt x="210" y="797"/>
                  </a:cubicBezTo>
                  <a:cubicBezTo>
                    <a:pt x="208" y="794"/>
                    <a:pt x="208" y="794"/>
                    <a:pt x="208" y="794"/>
                  </a:cubicBezTo>
                  <a:cubicBezTo>
                    <a:pt x="204" y="788"/>
                    <a:pt x="204" y="788"/>
                    <a:pt x="204" y="788"/>
                  </a:cubicBezTo>
                  <a:cubicBezTo>
                    <a:pt x="203" y="786"/>
                    <a:pt x="203" y="786"/>
                    <a:pt x="203" y="786"/>
                  </a:cubicBezTo>
                  <a:cubicBezTo>
                    <a:pt x="206" y="781"/>
                    <a:pt x="206" y="781"/>
                    <a:pt x="206" y="781"/>
                  </a:cubicBezTo>
                  <a:cubicBezTo>
                    <a:pt x="207" y="777"/>
                    <a:pt x="207" y="777"/>
                    <a:pt x="207" y="777"/>
                  </a:cubicBezTo>
                  <a:cubicBezTo>
                    <a:pt x="206" y="768"/>
                    <a:pt x="206" y="768"/>
                    <a:pt x="206" y="768"/>
                  </a:cubicBezTo>
                  <a:cubicBezTo>
                    <a:pt x="203" y="763"/>
                    <a:pt x="203" y="763"/>
                    <a:pt x="203" y="763"/>
                  </a:cubicBezTo>
                  <a:cubicBezTo>
                    <a:pt x="202" y="760"/>
                    <a:pt x="202" y="760"/>
                    <a:pt x="202" y="760"/>
                  </a:cubicBezTo>
                  <a:cubicBezTo>
                    <a:pt x="207" y="756"/>
                    <a:pt x="207" y="756"/>
                    <a:pt x="207" y="756"/>
                  </a:cubicBezTo>
                  <a:cubicBezTo>
                    <a:pt x="209" y="751"/>
                    <a:pt x="209" y="751"/>
                    <a:pt x="209" y="751"/>
                  </a:cubicBezTo>
                  <a:cubicBezTo>
                    <a:pt x="210" y="744"/>
                    <a:pt x="210" y="744"/>
                    <a:pt x="210" y="744"/>
                  </a:cubicBezTo>
                  <a:cubicBezTo>
                    <a:pt x="212" y="734"/>
                    <a:pt x="212" y="734"/>
                    <a:pt x="212" y="734"/>
                  </a:cubicBezTo>
                  <a:cubicBezTo>
                    <a:pt x="215" y="729"/>
                    <a:pt x="215" y="729"/>
                    <a:pt x="215" y="729"/>
                  </a:cubicBezTo>
                  <a:cubicBezTo>
                    <a:pt x="214" y="726"/>
                    <a:pt x="214" y="726"/>
                    <a:pt x="214" y="726"/>
                  </a:cubicBezTo>
                  <a:cubicBezTo>
                    <a:pt x="212" y="724"/>
                    <a:pt x="212" y="724"/>
                    <a:pt x="212" y="724"/>
                  </a:cubicBezTo>
                  <a:cubicBezTo>
                    <a:pt x="213" y="721"/>
                    <a:pt x="213" y="721"/>
                    <a:pt x="213" y="721"/>
                  </a:cubicBezTo>
                  <a:cubicBezTo>
                    <a:pt x="215" y="717"/>
                    <a:pt x="215" y="717"/>
                    <a:pt x="215" y="717"/>
                  </a:cubicBezTo>
                  <a:cubicBezTo>
                    <a:pt x="213" y="713"/>
                    <a:pt x="213" y="713"/>
                    <a:pt x="213" y="713"/>
                  </a:cubicBezTo>
                  <a:cubicBezTo>
                    <a:pt x="211" y="710"/>
                    <a:pt x="211" y="710"/>
                    <a:pt x="211" y="710"/>
                  </a:cubicBezTo>
                  <a:cubicBezTo>
                    <a:pt x="209" y="705"/>
                    <a:pt x="209" y="705"/>
                    <a:pt x="209" y="705"/>
                  </a:cubicBezTo>
                  <a:cubicBezTo>
                    <a:pt x="205" y="688"/>
                    <a:pt x="205" y="688"/>
                    <a:pt x="205" y="688"/>
                  </a:cubicBezTo>
                  <a:cubicBezTo>
                    <a:pt x="202" y="677"/>
                    <a:pt x="202" y="677"/>
                    <a:pt x="202" y="677"/>
                  </a:cubicBezTo>
                  <a:cubicBezTo>
                    <a:pt x="199" y="662"/>
                    <a:pt x="199" y="662"/>
                    <a:pt x="199" y="662"/>
                  </a:cubicBezTo>
                  <a:cubicBezTo>
                    <a:pt x="195" y="654"/>
                    <a:pt x="195" y="654"/>
                    <a:pt x="195" y="654"/>
                  </a:cubicBezTo>
                  <a:cubicBezTo>
                    <a:pt x="190" y="648"/>
                    <a:pt x="190" y="648"/>
                    <a:pt x="190" y="648"/>
                  </a:cubicBezTo>
                  <a:cubicBezTo>
                    <a:pt x="187" y="643"/>
                    <a:pt x="187" y="643"/>
                    <a:pt x="187" y="643"/>
                  </a:cubicBezTo>
                  <a:cubicBezTo>
                    <a:pt x="185" y="637"/>
                    <a:pt x="185" y="637"/>
                    <a:pt x="185" y="637"/>
                  </a:cubicBezTo>
                  <a:cubicBezTo>
                    <a:pt x="186" y="632"/>
                    <a:pt x="186" y="632"/>
                    <a:pt x="186" y="632"/>
                  </a:cubicBezTo>
                  <a:cubicBezTo>
                    <a:pt x="190" y="628"/>
                    <a:pt x="190" y="628"/>
                    <a:pt x="190" y="628"/>
                  </a:cubicBezTo>
                  <a:cubicBezTo>
                    <a:pt x="195" y="621"/>
                    <a:pt x="195" y="621"/>
                    <a:pt x="195" y="621"/>
                  </a:cubicBezTo>
                  <a:cubicBezTo>
                    <a:pt x="194" y="614"/>
                    <a:pt x="194" y="614"/>
                    <a:pt x="194" y="614"/>
                  </a:cubicBezTo>
                  <a:cubicBezTo>
                    <a:pt x="195" y="611"/>
                    <a:pt x="195" y="611"/>
                    <a:pt x="195" y="611"/>
                  </a:cubicBezTo>
                  <a:cubicBezTo>
                    <a:pt x="198" y="610"/>
                    <a:pt x="198" y="610"/>
                    <a:pt x="198" y="610"/>
                  </a:cubicBezTo>
                  <a:cubicBezTo>
                    <a:pt x="203" y="610"/>
                    <a:pt x="203" y="610"/>
                    <a:pt x="203" y="610"/>
                  </a:cubicBezTo>
                  <a:cubicBezTo>
                    <a:pt x="208" y="610"/>
                    <a:pt x="208" y="610"/>
                    <a:pt x="208" y="610"/>
                  </a:cubicBezTo>
                  <a:cubicBezTo>
                    <a:pt x="212" y="613"/>
                    <a:pt x="212" y="613"/>
                    <a:pt x="212" y="613"/>
                  </a:cubicBezTo>
                  <a:cubicBezTo>
                    <a:pt x="215" y="615"/>
                    <a:pt x="215" y="615"/>
                    <a:pt x="215" y="615"/>
                  </a:cubicBezTo>
                  <a:cubicBezTo>
                    <a:pt x="220" y="614"/>
                    <a:pt x="220" y="614"/>
                    <a:pt x="220" y="614"/>
                  </a:cubicBezTo>
                  <a:cubicBezTo>
                    <a:pt x="222" y="608"/>
                    <a:pt x="222" y="608"/>
                    <a:pt x="222" y="608"/>
                  </a:cubicBezTo>
                  <a:cubicBezTo>
                    <a:pt x="226" y="607"/>
                    <a:pt x="226" y="607"/>
                    <a:pt x="226" y="607"/>
                  </a:cubicBezTo>
                  <a:cubicBezTo>
                    <a:pt x="233" y="603"/>
                    <a:pt x="233" y="603"/>
                    <a:pt x="233" y="603"/>
                  </a:cubicBezTo>
                  <a:cubicBezTo>
                    <a:pt x="231" y="599"/>
                    <a:pt x="231" y="599"/>
                    <a:pt x="231" y="599"/>
                  </a:cubicBezTo>
                  <a:cubicBezTo>
                    <a:pt x="232" y="597"/>
                    <a:pt x="232" y="597"/>
                    <a:pt x="232" y="597"/>
                  </a:cubicBezTo>
                  <a:cubicBezTo>
                    <a:pt x="236" y="596"/>
                    <a:pt x="236" y="596"/>
                    <a:pt x="236" y="596"/>
                  </a:cubicBezTo>
                  <a:cubicBezTo>
                    <a:pt x="242" y="595"/>
                    <a:pt x="242" y="595"/>
                    <a:pt x="242" y="595"/>
                  </a:cubicBezTo>
                  <a:cubicBezTo>
                    <a:pt x="246" y="592"/>
                    <a:pt x="246" y="592"/>
                    <a:pt x="246" y="592"/>
                  </a:cubicBezTo>
                  <a:cubicBezTo>
                    <a:pt x="247" y="584"/>
                    <a:pt x="247" y="584"/>
                    <a:pt x="247" y="584"/>
                  </a:cubicBezTo>
                  <a:cubicBezTo>
                    <a:pt x="246" y="575"/>
                    <a:pt x="246" y="575"/>
                    <a:pt x="246" y="575"/>
                  </a:cubicBezTo>
                  <a:cubicBezTo>
                    <a:pt x="248" y="571"/>
                    <a:pt x="248" y="571"/>
                    <a:pt x="248" y="571"/>
                  </a:cubicBezTo>
                  <a:cubicBezTo>
                    <a:pt x="249" y="568"/>
                    <a:pt x="249" y="568"/>
                    <a:pt x="249" y="568"/>
                  </a:cubicBezTo>
                  <a:cubicBezTo>
                    <a:pt x="245" y="565"/>
                    <a:pt x="245" y="565"/>
                    <a:pt x="245" y="565"/>
                  </a:cubicBezTo>
                  <a:cubicBezTo>
                    <a:pt x="240" y="560"/>
                    <a:pt x="240" y="560"/>
                    <a:pt x="240" y="560"/>
                  </a:cubicBezTo>
                  <a:cubicBezTo>
                    <a:pt x="238" y="557"/>
                    <a:pt x="238" y="557"/>
                    <a:pt x="238" y="557"/>
                  </a:cubicBezTo>
                  <a:cubicBezTo>
                    <a:pt x="238" y="551"/>
                    <a:pt x="238" y="551"/>
                    <a:pt x="238" y="551"/>
                  </a:cubicBezTo>
                  <a:cubicBezTo>
                    <a:pt x="239" y="547"/>
                    <a:pt x="239" y="547"/>
                    <a:pt x="239" y="547"/>
                  </a:cubicBezTo>
                  <a:cubicBezTo>
                    <a:pt x="243" y="544"/>
                    <a:pt x="243" y="544"/>
                    <a:pt x="243" y="544"/>
                  </a:cubicBezTo>
                  <a:cubicBezTo>
                    <a:pt x="246" y="545"/>
                    <a:pt x="246" y="545"/>
                    <a:pt x="246" y="545"/>
                  </a:cubicBezTo>
                  <a:cubicBezTo>
                    <a:pt x="249" y="547"/>
                    <a:pt x="249" y="547"/>
                    <a:pt x="249" y="547"/>
                  </a:cubicBezTo>
                  <a:cubicBezTo>
                    <a:pt x="252" y="549"/>
                    <a:pt x="252" y="549"/>
                    <a:pt x="252" y="549"/>
                  </a:cubicBezTo>
                  <a:cubicBezTo>
                    <a:pt x="254" y="552"/>
                    <a:pt x="254" y="552"/>
                    <a:pt x="254" y="552"/>
                  </a:cubicBezTo>
                  <a:cubicBezTo>
                    <a:pt x="257" y="554"/>
                    <a:pt x="257" y="554"/>
                    <a:pt x="257" y="554"/>
                  </a:cubicBezTo>
                  <a:cubicBezTo>
                    <a:pt x="261" y="552"/>
                    <a:pt x="261" y="552"/>
                    <a:pt x="261" y="552"/>
                  </a:cubicBezTo>
                  <a:cubicBezTo>
                    <a:pt x="262" y="549"/>
                    <a:pt x="262" y="549"/>
                    <a:pt x="262" y="549"/>
                  </a:cubicBezTo>
                  <a:cubicBezTo>
                    <a:pt x="262" y="545"/>
                    <a:pt x="262" y="545"/>
                    <a:pt x="262" y="545"/>
                  </a:cubicBezTo>
                  <a:cubicBezTo>
                    <a:pt x="264" y="543"/>
                    <a:pt x="264" y="543"/>
                    <a:pt x="264" y="543"/>
                  </a:cubicBezTo>
                  <a:cubicBezTo>
                    <a:pt x="267" y="543"/>
                    <a:pt x="267" y="543"/>
                    <a:pt x="267" y="543"/>
                  </a:cubicBezTo>
                  <a:cubicBezTo>
                    <a:pt x="269" y="545"/>
                    <a:pt x="269" y="545"/>
                    <a:pt x="269" y="545"/>
                  </a:cubicBezTo>
                  <a:cubicBezTo>
                    <a:pt x="270" y="547"/>
                    <a:pt x="270" y="547"/>
                    <a:pt x="270" y="547"/>
                  </a:cubicBezTo>
                  <a:cubicBezTo>
                    <a:pt x="269" y="550"/>
                    <a:pt x="269" y="550"/>
                    <a:pt x="269" y="550"/>
                  </a:cubicBezTo>
                  <a:cubicBezTo>
                    <a:pt x="269" y="554"/>
                    <a:pt x="269" y="554"/>
                    <a:pt x="269" y="554"/>
                  </a:cubicBezTo>
                  <a:cubicBezTo>
                    <a:pt x="270" y="555"/>
                    <a:pt x="270" y="555"/>
                    <a:pt x="270" y="555"/>
                  </a:cubicBezTo>
                  <a:cubicBezTo>
                    <a:pt x="274" y="554"/>
                    <a:pt x="274" y="554"/>
                    <a:pt x="274" y="554"/>
                  </a:cubicBezTo>
                  <a:cubicBezTo>
                    <a:pt x="278" y="549"/>
                    <a:pt x="278" y="549"/>
                    <a:pt x="278" y="549"/>
                  </a:cubicBezTo>
                  <a:cubicBezTo>
                    <a:pt x="282" y="548"/>
                    <a:pt x="282" y="548"/>
                    <a:pt x="282" y="548"/>
                  </a:cubicBezTo>
                  <a:cubicBezTo>
                    <a:pt x="283" y="545"/>
                    <a:pt x="283" y="545"/>
                    <a:pt x="283" y="545"/>
                  </a:cubicBezTo>
                  <a:cubicBezTo>
                    <a:pt x="280" y="541"/>
                    <a:pt x="280" y="541"/>
                    <a:pt x="280" y="541"/>
                  </a:cubicBezTo>
                  <a:cubicBezTo>
                    <a:pt x="279" y="536"/>
                    <a:pt x="279" y="536"/>
                    <a:pt x="279" y="536"/>
                  </a:cubicBezTo>
                  <a:cubicBezTo>
                    <a:pt x="277" y="532"/>
                    <a:pt x="277" y="532"/>
                    <a:pt x="277" y="532"/>
                  </a:cubicBezTo>
                  <a:cubicBezTo>
                    <a:pt x="274" y="532"/>
                    <a:pt x="274" y="532"/>
                    <a:pt x="274" y="532"/>
                  </a:cubicBezTo>
                  <a:cubicBezTo>
                    <a:pt x="273" y="533"/>
                    <a:pt x="273" y="533"/>
                    <a:pt x="273" y="533"/>
                  </a:cubicBezTo>
                  <a:cubicBezTo>
                    <a:pt x="269" y="532"/>
                    <a:pt x="269" y="532"/>
                    <a:pt x="269" y="532"/>
                  </a:cubicBezTo>
                  <a:cubicBezTo>
                    <a:pt x="269" y="528"/>
                    <a:pt x="269" y="528"/>
                    <a:pt x="269" y="528"/>
                  </a:cubicBezTo>
                  <a:cubicBezTo>
                    <a:pt x="268" y="524"/>
                    <a:pt x="268" y="524"/>
                    <a:pt x="268" y="524"/>
                  </a:cubicBezTo>
                  <a:cubicBezTo>
                    <a:pt x="269" y="522"/>
                    <a:pt x="269" y="522"/>
                    <a:pt x="269" y="522"/>
                  </a:cubicBezTo>
                  <a:cubicBezTo>
                    <a:pt x="273" y="521"/>
                    <a:pt x="273" y="521"/>
                    <a:pt x="273" y="521"/>
                  </a:cubicBezTo>
                  <a:cubicBezTo>
                    <a:pt x="275" y="517"/>
                    <a:pt x="275" y="517"/>
                    <a:pt x="275" y="517"/>
                  </a:cubicBezTo>
                  <a:cubicBezTo>
                    <a:pt x="274" y="513"/>
                    <a:pt x="274" y="513"/>
                    <a:pt x="274" y="513"/>
                  </a:cubicBezTo>
                  <a:cubicBezTo>
                    <a:pt x="275" y="508"/>
                    <a:pt x="275" y="508"/>
                    <a:pt x="275" y="508"/>
                  </a:cubicBezTo>
                  <a:cubicBezTo>
                    <a:pt x="273" y="507"/>
                    <a:pt x="273" y="507"/>
                    <a:pt x="273" y="507"/>
                  </a:cubicBezTo>
                  <a:cubicBezTo>
                    <a:pt x="271" y="506"/>
                    <a:pt x="271" y="506"/>
                    <a:pt x="271" y="506"/>
                  </a:cubicBezTo>
                  <a:cubicBezTo>
                    <a:pt x="271" y="503"/>
                    <a:pt x="271" y="503"/>
                    <a:pt x="271" y="503"/>
                  </a:cubicBezTo>
                  <a:cubicBezTo>
                    <a:pt x="274" y="499"/>
                    <a:pt x="274" y="499"/>
                    <a:pt x="274" y="499"/>
                  </a:cubicBezTo>
                  <a:cubicBezTo>
                    <a:pt x="277" y="496"/>
                    <a:pt x="277" y="496"/>
                    <a:pt x="277" y="496"/>
                  </a:cubicBezTo>
                  <a:cubicBezTo>
                    <a:pt x="276" y="491"/>
                    <a:pt x="276" y="491"/>
                    <a:pt x="276" y="491"/>
                  </a:cubicBezTo>
                  <a:cubicBezTo>
                    <a:pt x="272" y="488"/>
                    <a:pt x="272" y="488"/>
                    <a:pt x="272" y="488"/>
                  </a:cubicBezTo>
                  <a:cubicBezTo>
                    <a:pt x="270" y="485"/>
                    <a:pt x="270" y="485"/>
                    <a:pt x="270" y="485"/>
                  </a:cubicBezTo>
                  <a:cubicBezTo>
                    <a:pt x="272" y="481"/>
                    <a:pt x="272" y="481"/>
                    <a:pt x="272" y="481"/>
                  </a:cubicBezTo>
                  <a:cubicBezTo>
                    <a:pt x="275" y="481"/>
                    <a:pt x="275" y="481"/>
                    <a:pt x="275" y="481"/>
                  </a:cubicBezTo>
                  <a:cubicBezTo>
                    <a:pt x="276" y="479"/>
                    <a:pt x="276" y="479"/>
                    <a:pt x="276" y="479"/>
                  </a:cubicBezTo>
                  <a:cubicBezTo>
                    <a:pt x="276" y="474"/>
                    <a:pt x="276" y="474"/>
                    <a:pt x="276" y="474"/>
                  </a:cubicBezTo>
                  <a:cubicBezTo>
                    <a:pt x="271" y="466"/>
                    <a:pt x="271" y="466"/>
                    <a:pt x="271" y="466"/>
                  </a:cubicBezTo>
                  <a:cubicBezTo>
                    <a:pt x="266" y="460"/>
                    <a:pt x="266" y="460"/>
                    <a:pt x="266" y="460"/>
                  </a:cubicBezTo>
                  <a:cubicBezTo>
                    <a:pt x="258" y="453"/>
                    <a:pt x="258" y="453"/>
                    <a:pt x="258" y="453"/>
                  </a:cubicBezTo>
                  <a:cubicBezTo>
                    <a:pt x="254" y="449"/>
                    <a:pt x="254" y="449"/>
                    <a:pt x="254" y="449"/>
                  </a:cubicBezTo>
                  <a:cubicBezTo>
                    <a:pt x="249" y="448"/>
                    <a:pt x="249" y="448"/>
                    <a:pt x="249" y="448"/>
                  </a:cubicBezTo>
                  <a:cubicBezTo>
                    <a:pt x="243" y="447"/>
                    <a:pt x="243" y="447"/>
                    <a:pt x="243" y="447"/>
                  </a:cubicBezTo>
                  <a:cubicBezTo>
                    <a:pt x="241" y="445"/>
                    <a:pt x="241" y="445"/>
                    <a:pt x="241" y="445"/>
                  </a:cubicBezTo>
                  <a:cubicBezTo>
                    <a:pt x="239" y="440"/>
                    <a:pt x="239" y="440"/>
                    <a:pt x="239" y="440"/>
                  </a:cubicBezTo>
                  <a:cubicBezTo>
                    <a:pt x="237" y="437"/>
                    <a:pt x="237" y="437"/>
                    <a:pt x="237" y="437"/>
                  </a:cubicBezTo>
                  <a:cubicBezTo>
                    <a:pt x="232" y="434"/>
                    <a:pt x="232" y="434"/>
                    <a:pt x="232" y="434"/>
                  </a:cubicBezTo>
                  <a:cubicBezTo>
                    <a:pt x="229" y="430"/>
                    <a:pt x="229" y="430"/>
                    <a:pt x="229" y="430"/>
                  </a:cubicBezTo>
                  <a:cubicBezTo>
                    <a:pt x="229" y="425"/>
                    <a:pt x="229" y="425"/>
                    <a:pt x="229" y="425"/>
                  </a:cubicBezTo>
                  <a:cubicBezTo>
                    <a:pt x="235" y="422"/>
                    <a:pt x="235" y="422"/>
                    <a:pt x="235" y="422"/>
                  </a:cubicBezTo>
                  <a:cubicBezTo>
                    <a:pt x="237" y="421"/>
                    <a:pt x="237" y="421"/>
                    <a:pt x="237" y="421"/>
                  </a:cubicBezTo>
                  <a:cubicBezTo>
                    <a:pt x="238" y="417"/>
                    <a:pt x="238" y="417"/>
                    <a:pt x="238" y="417"/>
                  </a:cubicBezTo>
                  <a:cubicBezTo>
                    <a:pt x="236" y="413"/>
                    <a:pt x="236" y="413"/>
                    <a:pt x="236" y="413"/>
                  </a:cubicBezTo>
                  <a:cubicBezTo>
                    <a:pt x="231" y="409"/>
                    <a:pt x="231" y="409"/>
                    <a:pt x="231" y="409"/>
                  </a:cubicBezTo>
                  <a:cubicBezTo>
                    <a:pt x="225" y="407"/>
                    <a:pt x="225" y="407"/>
                    <a:pt x="225" y="407"/>
                  </a:cubicBezTo>
                  <a:cubicBezTo>
                    <a:pt x="219" y="402"/>
                    <a:pt x="219" y="402"/>
                    <a:pt x="219" y="402"/>
                  </a:cubicBezTo>
                  <a:cubicBezTo>
                    <a:pt x="216" y="399"/>
                    <a:pt x="216" y="399"/>
                    <a:pt x="216" y="399"/>
                  </a:cubicBezTo>
                  <a:cubicBezTo>
                    <a:pt x="214" y="392"/>
                    <a:pt x="214" y="392"/>
                    <a:pt x="214" y="392"/>
                  </a:cubicBezTo>
                  <a:cubicBezTo>
                    <a:pt x="213" y="384"/>
                    <a:pt x="213" y="384"/>
                    <a:pt x="213" y="384"/>
                  </a:cubicBezTo>
                  <a:cubicBezTo>
                    <a:pt x="210" y="379"/>
                    <a:pt x="210" y="379"/>
                    <a:pt x="210" y="379"/>
                  </a:cubicBezTo>
                  <a:cubicBezTo>
                    <a:pt x="213" y="377"/>
                    <a:pt x="213" y="377"/>
                    <a:pt x="213" y="377"/>
                  </a:cubicBezTo>
                  <a:cubicBezTo>
                    <a:pt x="215" y="377"/>
                    <a:pt x="215" y="377"/>
                    <a:pt x="215" y="377"/>
                  </a:cubicBezTo>
                  <a:cubicBezTo>
                    <a:pt x="217" y="375"/>
                    <a:pt x="217" y="375"/>
                    <a:pt x="217" y="375"/>
                  </a:cubicBezTo>
                  <a:cubicBezTo>
                    <a:pt x="216" y="372"/>
                    <a:pt x="216" y="372"/>
                    <a:pt x="216" y="372"/>
                  </a:cubicBezTo>
                  <a:cubicBezTo>
                    <a:pt x="215" y="367"/>
                    <a:pt x="215" y="367"/>
                    <a:pt x="215" y="367"/>
                  </a:cubicBezTo>
                  <a:cubicBezTo>
                    <a:pt x="217" y="365"/>
                    <a:pt x="217" y="365"/>
                    <a:pt x="217" y="365"/>
                  </a:cubicBezTo>
                  <a:cubicBezTo>
                    <a:pt x="216" y="362"/>
                    <a:pt x="216" y="362"/>
                    <a:pt x="216" y="362"/>
                  </a:cubicBezTo>
                  <a:cubicBezTo>
                    <a:pt x="212" y="361"/>
                    <a:pt x="212" y="361"/>
                    <a:pt x="212" y="361"/>
                  </a:cubicBezTo>
                  <a:cubicBezTo>
                    <a:pt x="209" y="358"/>
                    <a:pt x="209" y="358"/>
                    <a:pt x="209" y="358"/>
                  </a:cubicBezTo>
                  <a:cubicBezTo>
                    <a:pt x="209" y="354"/>
                    <a:pt x="209" y="354"/>
                    <a:pt x="209" y="354"/>
                  </a:cubicBezTo>
                  <a:cubicBezTo>
                    <a:pt x="213" y="352"/>
                    <a:pt x="213" y="352"/>
                    <a:pt x="213" y="352"/>
                  </a:cubicBezTo>
                  <a:cubicBezTo>
                    <a:pt x="213" y="349"/>
                    <a:pt x="213" y="349"/>
                    <a:pt x="213" y="349"/>
                  </a:cubicBezTo>
                  <a:cubicBezTo>
                    <a:pt x="211" y="345"/>
                    <a:pt x="211" y="345"/>
                    <a:pt x="211" y="345"/>
                  </a:cubicBezTo>
                  <a:cubicBezTo>
                    <a:pt x="213" y="344"/>
                    <a:pt x="213" y="344"/>
                    <a:pt x="213" y="344"/>
                  </a:cubicBezTo>
                  <a:cubicBezTo>
                    <a:pt x="215" y="345"/>
                    <a:pt x="215" y="345"/>
                    <a:pt x="215" y="345"/>
                  </a:cubicBezTo>
                  <a:cubicBezTo>
                    <a:pt x="218" y="344"/>
                    <a:pt x="218" y="344"/>
                    <a:pt x="218" y="344"/>
                  </a:cubicBezTo>
                  <a:cubicBezTo>
                    <a:pt x="221" y="341"/>
                    <a:pt x="221" y="341"/>
                    <a:pt x="221" y="341"/>
                  </a:cubicBezTo>
                  <a:cubicBezTo>
                    <a:pt x="219" y="336"/>
                    <a:pt x="219" y="336"/>
                    <a:pt x="219" y="336"/>
                  </a:cubicBezTo>
                  <a:cubicBezTo>
                    <a:pt x="216" y="333"/>
                    <a:pt x="216" y="333"/>
                    <a:pt x="216" y="333"/>
                  </a:cubicBezTo>
                  <a:cubicBezTo>
                    <a:pt x="214" y="330"/>
                    <a:pt x="214" y="330"/>
                    <a:pt x="214" y="330"/>
                  </a:cubicBezTo>
                  <a:cubicBezTo>
                    <a:pt x="211" y="330"/>
                    <a:pt x="211" y="330"/>
                    <a:pt x="211" y="330"/>
                  </a:cubicBezTo>
                  <a:cubicBezTo>
                    <a:pt x="207" y="329"/>
                    <a:pt x="207" y="329"/>
                    <a:pt x="207" y="329"/>
                  </a:cubicBezTo>
                  <a:cubicBezTo>
                    <a:pt x="209" y="324"/>
                    <a:pt x="209" y="324"/>
                    <a:pt x="209" y="324"/>
                  </a:cubicBezTo>
                  <a:cubicBezTo>
                    <a:pt x="212" y="321"/>
                    <a:pt x="212" y="321"/>
                    <a:pt x="212" y="321"/>
                  </a:cubicBezTo>
                  <a:cubicBezTo>
                    <a:pt x="212" y="316"/>
                    <a:pt x="212" y="316"/>
                    <a:pt x="212" y="316"/>
                  </a:cubicBezTo>
                  <a:cubicBezTo>
                    <a:pt x="211" y="310"/>
                    <a:pt x="211" y="310"/>
                    <a:pt x="211" y="310"/>
                  </a:cubicBezTo>
                  <a:cubicBezTo>
                    <a:pt x="211" y="307"/>
                    <a:pt x="211" y="307"/>
                    <a:pt x="211" y="307"/>
                  </a:cubicBezTo>
                  <a:cubicBezTo>
                    <a:pt x="207" y="306"/>
                    <a:pt x="207" y="306"/>
                    <a:pt x="207" y="306"/>
                  </a:cubicBezTo>
                  <a:cubicBezTo>
                    <a:pt x="204" y="303"/>
                    <a:pt x="204" y="303"/>
                    <a:pt x="204" y="303"/>
                  </a:cubicBezTo>
                  <a:cubicBezTo>
                    <a:pt x="205" y="298"/>
                    <a:pt x="205" y="298"/>
                    <a:pt x="205" y="298"/>
                  </a:cubicBezTo>
                  <a:cubicBezTo>
                    <a:pt x="203" y="296"/>
                    <a:pt x="203" y="296"/>
                    <a:pt x="203" y="296"/>
                  </a:cubicBezTo>
                  <a:cubicBezTo>
                    <a:pt x="199" y="300"/>
                    <a:pt x="199" y="300"/>
                    <a:pt x="199" y="300"/>
                  </a:cubicBezTo>
                  <a:cubicBezTo>
                    <a:pt x="198" y="304"/>
                    <a:pt x="198" y="304"/>
                    <a:pt x="198" y="304"/>
                  </a:cubicBezTo>
                  <a:cubicBezTo>
                    <a:pt x="195" y="306"/>
                    <a:pt x="195" y="306"/>
                    <a:pt x="195" y="306"/>
                  </a:cubicBezTo>
                  <a:cubicBezTo>
                    <a:pt x="194" y="310"/>
                    <a:pt x="194" y="310"/>
                    <a:pt x="194" y="310"/>
                  </a:cubicBezTo>
                  <a:cubicBezTo>
                    <a:pt x="195" y="313"/>
                    <a:pt x="195" y="313"/>
                    <a:pt x="195" y="313"/>
                  </a:cubicBezTo>
                  <a:cubicBezTo>
                    <a:pt x="194" y="315"/>
                    <a:pt x="194" y="315"/>
                    <a:pt x="194" y="315"/>
                  </a:cubicBezTo>
                  <a:cubicBezTo>
                    <a:pt x="190" y="315"/>
                    <a:pt x="190" y="315"/>
                    <a:pt x="190" y="315"/>
                  </a:cubicBezTo>
                  <a:cubicBezTo>
                    <a:pt x="186" y="314"/>
                    <a:pt x="186" y="314"/>
                    <a:pt x="186" y="314"/>
                  </a:cubicBezTo>
                  <a:cubicBezTo>
                    <a:pt x="183" y="315"/>
                    <a:pt x="183" y="315"/>
                    <a:pt x="183" y="315"/>
                  </a:cubicBezTo>
                  <a:cubicBezTo>
                    <a:pt x="177" y="315"/>
                    <a:pt x="177" y="315"/>
                    <a:pt x="177" y="315"/>
                  </a:cubicBezTo>
                  <a:cubicBezTo>
                    <a:pt x="174" y="313"/>
                    <a:pt x="174" y="313"/>
                    <a:pt x="174" y="313"/>
                  </a:cubicBezTo>
                  <a:cubicBezTo>
                    <a:pt x="174" y="309"/>
                    <a:pt x="174" y="309"/>
                    <a:pt x="174" y="309"/>
                  </a:cubicBezTo>
                  <a:cubicBezTo>
                    <a:pt x="175" y="303"/>
                    <a:pt x="175" y="303"/>
                    <a:pt x="175" y="303"/>
                  </a:cubicBezTo>
                  <a:cubicBezTo>
                    <a:pt x="173" y="297"/>
                    <a:pt x="173" y="297"/>
                    <a:pt x="173" y="297"/>
                  </a:cubicBezTo>
                  <a:cubicBezTo>
                    <a:pt x="174" y="292"/>
                    <a:pt x="174" y="292"/>
                    <a:pt x="174" y="292"/>
                  </a:cubicBezTo>
                  <a:cubicBezTo>
                    <a:pt x="174" y="286"/>
                    <a:pt x="174" y="286"/>
                    <a:pt x="174" y="286"/>
                  </a:cubicBezTo>
                  <a:cubicBezTo>
                    <a:pt x="171" y="284"/>
                    <a:pt x="171" y="284"/>
                    <a:pt x="171" y="284"/>
                  </a:cubicBezTo>
                  <a:cubicBezTo>
                    <a:pt x="168" y="284"/>
                    <a:pt x="168" y="284"/>
                    <a:pt x="168" y="284"/>
                  </a:cubicBezTo>
                  <a:cubicBezTo>
                    <a:pt x="167" y="287"/>
                    <a:pt x="167" y="287"/>
                    <a:pt x="167" y="287"/>
                  </a:cubicBezTo>
                  <a:cubicBezTo>
                    <a:pt x="165" y="289"/>
                    <a:pt x="165" y="289"/>
                    <a:pt x="165" y="289"/>
                  </a:cubicBezTo>
                  <a:cubicBezTo>
                    <a:pt x="165" y="294"/>
                    <a:pt x="165" y="294"/>
                    <a:pt x="165" y="294"/>
                  </a:cubicBezTo>
                  <a:cubicBezTo>
                    <a:pt x="164" y="296"/>
                    <a:pt x="164" y="296"/>
                    <a:pt x="164" y="296"/>
                  </a:cubicBezTo>
                  <a:cubicBezTo>
                    <a:pt x="161" y="297"/>
                    <a:pt x="161" y="297"/>
                    <a:pt x="161" y="297"/>
                  </a:cubicBezTo>
                  <a:cubicBezTo>
                    <a:pt x="156" y="295"/>
                    <a:pt x="156" y="295"/>
                    <a:pt x="156" y="295"/>
                  </a:cubicBezTo>
                  <a:cubicBezTo>
                    <a:pt x="154" y="293"/>
                    <a:pt x="154" y="293"/>
                    <a:pt x="154" y="293"/>
                  </a:cubicBezTo>
                  <a:cubicBezTo>
                    <a:pt x="155" y="288"/>
                    <a:pt x="155" y="288"/>
                    <a:pt x="155" y="288"/>
                  </a:cubicBezTo>
                  <a:cubicBezTo>
                    <a:pt x="157" y="286"/>
                    <a:pt x="157" y="286"/>
                    <a:pt x="157" y="286"/>
                  </a:cubicBezTo>
                  <a:cubicBezTo>
                    <a:pt x="160" y="283"/>
                    <a:pt x="160" y="283"/>
                    <a:pt x="160" y="283"/>
                  </a:cubicBezTo>
                  <a:cubicBezTo>
                    <a:pt x="162" y="279"/>
                    <a:pt x="162" y="279"/>
                    <a:pt x="162" y="279"/>
                  </a:cubicBezTo>
                  <a:cubicBezTo>
                    <a:pt x="165" y="277"/>
                    <a:pt x="165" y="277"/>
                    <a:pt x="165" y="277"/>
                  </a:cubicBezTo>
                  <a:cubicBezTo>
                    <a:pt x="167" y="275"/>
                    <a:pt x="167" y="275"/>
                    <a:pt x="167" y="275"/>
                  </a:cubicBezTo>
                  <a:cubicBezTo>
                    <a:pt x="163" y="269"/>
                    <a:pt x="163" y="269"/>
                    <a:pt x="163" y="269"/>
                  </a:cubicBezTo>
                  <a:cubicBezTo>
                    <a:pt x="159" y="266"/>
                    <a:pt x="159" y="266"/>
                    <a:pt x="159" y="266"/>
                  </a:cubicBezTo>
                  <a:cubicBezTo>
                    <a:pt x="157" y="263"/>
                    <a:pt x="157" y="263"/>
                    <a:pt x="157" y="263"/>
                  </a:cubicBezTo>
                  <a:cubicBezTo>
                    <a:pt x="158" y="259"/>
                    <a:pt x="158" y="259"/>
                    <a:pt x="158" y="259"/>
                  </a:cubicBezTo>
                  <a:cubicBezTo>
                    <a:pt x="159" y="257"/>
                    <a:pt x="159" y="257"/>
                    <a:pt x="159" y="257"/>
                  </a:cubicBezTo>
                  <a:cubicBezTo>
                    <a:pt x="158" y="253"/>
                    <a:pt x="158" y="253"/>
                    <a:pt x="158" y="253"/>
                  </a:cubicBezTo>
                  <a:cubicBezTo>
                    <a:pt x="154" y="250"/>
                    <a:pt x="154" y="250"/>
                    <a:pt x="154" y="250"/>
                  </a:cubicBezTo>
                  <a:cubicBezTo>
                    <a:pt x="152" y="247"/>
                    <a:pt x="152" y="247"/>
                    <a:pt x="152" y="247"/>
                  </a:cubicBezTo>
                  <a:cubicBezTo>
                    <a:pt x="149" y="245"/>
                    <a:pt x="149" y="245"/>
                    <a:pt x="149" y="245"/>
                  </a:cubicBezTo>
                  <a:cubicBezTo>
                    <a:pt x="147" y="248"/>
                    <a:pt x="147" y="248"/>
                    <a:pt x="147" y="248"/>
                  </a:cubicBezTo>
                  <a:cubicBezTo>
                    <a:pt x="146" y="251"/>
                    <a:pt x="146" y="251"/>
                    <a:pt x="146" y="251"/>
                  </a:cubicBezTo>
                  <a:cubicBezTo>
                    <a:pt x="145" y="253"/>
                    <a:pt x="145" y="253"/>
                    <a:pt x="145" y="253"/>
                  </a:cubicBezTo>
                  <a:cubicBezTo>
                    <a:pt x="144" y="256"/>
                    <a:pt x="144" y="256"/>
                    <a:pt x="144" y="256"/>
                  </a:cubicBezTo>
                  <a:cubicBezTo>
                    <a:pt x="142" y="257"/>
                    <a:pt x="142" y="257"/>
                    <a:pt x="142" y="257"/>
                  </a:cubicBezTo>
                  <a:cubicBezTo>
                    <a:pt x="140" y="252"/>
                    <a:pt x="140" y="252"/>
                    <a:pt x="140" y="252"/>
                  </a:cubicBezTo>
                  <a:cubicBezTo>
                    <a:pt x="137" y="248"/>
                    <a:pt x="137" y="248"/>
                    <a:pt x="137" y="248"/>
                  </a:cubicBezTo>
                  <a:cubicBezTo>
                    <a:pt x="136" y="245"/>
                    <a:pt x="136" y="245"/>
                    <a:pt x="136" y="245"/>
                  </a:cubicBezTo>
                  <a:cubicBezTo>
                    <a:pt x="134" y="242"/>
                    <a:pt x="134" y="242"/>
                    <a:pt x="134" y="242"/>
                  </a:cubicBezTo>
                  <a:cubicBezTo>
                    <a:pt x="131" y="243"/>
                    <a:pt x="131" y="243"/>
                    <a:pt x="131" y="243"/>
                  </a:cubicBezTo>
                  <a:cubicBezTo>
                    <a:pt x="130" y="246"/>
                    <a:pt x="130" y="246"/>
                    <a:pt x="130" y="246"/>
                  </a:cubicBezTo>
                  <a:cubicBezTo>
                    <a:pt x="131" y="249"/>
                    <a:pt x="131" y="249"/>
                    <a:pt x="131" y="249"/>
                  </a:cubicBezTo>
                  <a:cubicBezTo>
                    <a:pt x="131" y="252"/>
                    <a:pt x="131" y="252"/>
                    <a:pt x="131" y="252"/>
                  </a:cubicBezTo>
                  <a:cubicBezTo>
                    <a:pt x="129" y="254"/>
                    <a:pt x="129" y="254"/>
                    <a:pt x="129" y="254"/>
                  </a:cubicBezTo>
                  <a:cubicBezTo>
                    <a:pt x="124" y="254"/>
                    <a:pt x="124" y="254"/>
                    <a:pt x="124" y="254"/>
                  </a:cubicBezTo>
                  <a:cubicBezTo>
                    <a:pt x="122" y="251"/>
                    <a:pt x="122" y="251"/>
                    <a:pt x="122" y="251"/>
                  </a:cubicBezTo>
                  <a:cubicBezTo>
                    <a:pt x="121" y="245"/>
                    <a:pt x="121" y="245"/>
                    <a:pt x="121" y="245"/>
                  </a:cubicBezTo>
                  <a:cubicBezTo>
                    <a:pt x="121" y="235"/>
                    <a:pt x="121" y="235"/>
                    <a:pt x="121" y="235"/>
                  </a:cubicBezTo>
                  <a:cubicBezTo>
                    <a:pt x="122" y="232"/>
                    <a:pt x="122" y="232"/>
                    <a:pt x="122" y="232"/>
                  </a:cubicBezTo>
                  <a:cubicBezTo>
                    <a:pt x="125" y="227"/>
                    <a:pt x="125" y="227"/>
                    <a:pt x="125" y="227"/>
                  </a:cubicBezTo>
                  <a:cubicBezTo>
                    <a:pt x="124" y="224"/>
                    <a:pt x="124" y="224"/>
                    <a:pt x="124" y="224"/>
                  </a:cubicBezTo>
                  <a:cubicBezTo>
                    <a:pt x="121" y="224"/>
                    <a:pt x="121" y="224"/>
                    <a:pt x="121" y="224"/>
                  </a:cubicBezTo>
                  <a:cubicBezTo>
                    <a:pt x="119" y="227"/>
                    <a:pt x="119" y="227"/>
                    <a:pt x="119" y="227"/>
                  </a:cubicBezTo>
                  <a:cubicBezTo>
                    <a:pt x="116" y="227"/>
                    <a:pt x="116" y="227"/>
                    <a:pt x="116" y="227"/>
                  </a:cubicBezTo>
                  <a:cubicBezTo>
                    <a:pt x="112" y="226"/>
                    <a:pt x="112" y="226"/>
                    <a:pt x="112" y="226"/>
                  </a:cubicBezTo>
                  <a:cubicBezTo>
                    <a:pt x="109" y="229"/>
                    <a:pt x="109" y="229"/>
                    <a:pt x="109" y="229"/>
                  </a:cubicBezTo>
                  <a:cubicBezTo>
                    <a:pt x="110" y="232"/>
                    <a:pt x="110" y="232"/>
                    <a:pt x="110" y="232"/>
                  </a:cubicBezTo>
                  <a:cubicBezTo>
                    <a:pt x="111" y="235"/>
                    <a:pt x="111" y="235"/>
                    <a:pt x="111" y="235"/>
                  </a:cubicBezTo>
                  <a:cubicBezTo>
                    <a:pt x="111" y="238"/>
                    <a:pt x="111" y="238"/>
                    <a:pt x="111" y="238"/>
                  </a:cubicBezTo>
                  <a:cubicBezTo>
                    <a:pt x="110" y="240"/>
                    <a:pt x="110" y="240"/>
                    <a:pt x="110" y="240"/>
                  </a:cubicBezTo>
                  <a:cubicBezTo>
                    <a:pt x="107" y="237"/>
                    <a:pt x="107" y="237"/>
                    <a:pt x="107" y="237"/>
                  </a:cubicBezTo>
                  <a:cubicBezTo>
                    <a:pt x="105" y="233"/>
                    <a:pt x="105" y="233"/>
                    <a:pt x="105" y="233"/>
                  </a:cubicBezTo>
                  <a:cubicBezTo>
                    <a:pt x="101" y="232"/>
                    <a:pt x="101" y="232"/>
                    <a:pt x="101" y="232"/>
                  </a:cubicBezTo>
                  <a:cubicBezTo>
                    <a:pt x="98" y="229"/>
                    <a:pt x="98" y="229"/>
                    <a:pt x="98" y="229"/>
                  </a:cubicBezTo>
                  <a:cubicBezTo>
                    <a:pt x="96" y="226"/>
                    <a:pt x="96" y="226"/>
                    <a:pt x="96" y="226"/>
                  </a:cubicBezTo>
                  <a:cubicBezTo>
                    <a:pt x="94" y="226"/>
                    <a:pt x="94" y="226"/>
                    <a:pt x="94" y="226"/>
                  </a:cubicBezTo>
                  <a:cubicBezTo>
                    <a:pt x="93" y="229"/>
                    <a:pt x="93" y="229"/>
                    <a:pt x="93" y="229"/>
                  </a:cubicBezTo>
                  <a:cubicBezTo>
                    <a:pt x="91" y="232"/>
                    <a:pt x="91" y="232"/>
                    <a:pt x="91" y="232"/>
                  </a:cubicBezTo>
                  <a:cubicBezTo>
                    <a:pt x="89" y="231"/>
                    <a:pt x="89" y="231"/>
                    <a:pt x="89" y="231"/>
                  </a:cubicBezTo>
                  <a:cubicBezTo>
                    <a:pt x="87" y="228"/>
                    <a:pt x="87" y="228"/>
                    <a:pt x="87" y="228"/>
                  </a:cubicBezTo>
                  <a:cubicBezTo>
                    <a:pt x="84" y="228"/>
                    <a:pt x="84" y="228"/>
                    <a:pt x="84" y="228"/>
                  </a:cubicBezTo>
                  <a:cubicBezTo>
                    <a:pt x="81" y="225"/>
                    <a:pt x="81" y="225"/>
                    <a:pt x="81" y="225"/>
                  </a:cubicBezTo>
                  <a:cubicBezTo>
                    <a:pt x="78" y="228"/>
                    <a:pt x="78" y="228"/>
                    <a:pt x="78" y="228"/>
                  </a:cubicBezTo>
                  <a:cubicBezTo>
                    <a:pt x="75" y="230"/>
                    <a:pt x="75" y="230"/>
                    <a:pt x="75" y="230"/>
                  </a:cubicBezTo>
                  <a:cubicBezTo>
                    <a:pt x="70" y="230"/>
                    <a:pt x="70" y="230"/>
                    <a:pt x="70" y="230"/>
                  </a:cubicBezTo>
                  <a:cubicBezTo>
                    <a:pt x="67" y="232"/>
                    <a:pt x="67" y="232"/>
                    <a:pt x="67" y="232"/>
                  </a:cubicBezTo>
                  <a:cubicBezTo>
                    <a:pt x="64" y="232"/>
                    <a:pt x="64" y="232"/>
                    <a:pt x="64" y="232"/>
                  </a:cubicBezTo>
                  <a:cubicBezTo>
                    <a:pt x="62" y="235"/>
                    <a:pt x="62" y="235"/>
                    <a:pt x="62" y="235"/>
                  </a:cubicBezTo>
                  <a:cubicBezTo>
                    <a:pt x="63" y="238"/>
                    <a:pt x="63" y="238"/>
                    <a:pt x="63" y="238"/>
                  </a:cubicBezTo>
                  <a:cubicBezTo>
                    <a:pt x="62" y="241"/>
                    <a:pt x="62" y="241"/>
                    <a:pt x="62" y="241"/>
                  </a:cubicBezTo>
                  <a:cubicBezTo>
                    <a:pt x="64" y="242"/>
                    <a:pt x="64" y="242"/>
                    <a:pt x="64" y="242"/>
                  </a:cubicBezTo>
                  <a:cubicBezTo>
                    <a:pt x="67" y="242"/>
                    <a:pt x="67" y="242"/>
                    <a:pt x="67" y="242"/>
                  </a:cubicBezTo>
                  <a:cubicBezTo>
                    <a:pt x="70" y="243"/>
                    <a:pt x="70" y="243"/>
                    <a:pt x="70" y="243"/>
                  </a:cubicBezTo>
                  <a:cubicBezTo>
                    <a:pt x="71" y="245"/>
                    <a:pt x="71" y="245"/>
                    <a:pt x="71" y="245"/>
                  </a:cubicBezTo>
                  <a:cubicBezTo>
                    <a:pt x="69" y="245"/>
                    <a:pt x="69" y="245"/>
                    <a:pt x="69" y="245"/>
                  </a:cubicBezTo>
                  <a:cubicBezTo>
                    <a:pt x="67" y="247"/>
                    <a:pt x="67" y="247"/>
                    <a:pt x="67" y="247"/>
                  </a:cubicBezTo>
                  <a:cubicBezTo>
                    <a:pt x="68" y="249"/>
                    <a:pt x="68" y="249"/>
                    <a:pt x="68" y="249"/>
                  </a:cubicBezTo>
                  <a:cubicBezTo>
                    <a:pt x="72" y="250"/>
                    <a:pt x="72" y="250"/>
                    <a:pt x="72" y="250"/>
                  </a:cubicBezTo>
                  <a:cubicBezTo>
                    <a:pt x="75" y="247"/>
                    <a:pt x="75" y="247"/>
                    <a:pt x="75" y="247"/>
                  </a:cubicBezTo>
                  <a:cubicBezTo>
                    <a:pt x="76" y="243"/>
                    <a:pt x="76" y="243"/>
                    <a:pt x="76" y="243"/>
                  </a:cubicBezTo>
                  <a:cubicBezTo>
                    <a:pt x="77" y="240"/>
                    <a:pt x="77" y="240"/>
                    <a:pt x="77" y="240"/>
                  </a:cubicBezTo>
                  <a:cubicBezTo>
                    <a:pt x="79" y="242"/>
                    <a:pt x="79" y="242"/>
                    <a:pt x="79" y="242"/>
                  </a:cubicBezTo>
                  <a:cubicBezTo>
                    <a:pt x="80" y="244"/>
                    <a:pt x="80" y="244"/>
                    <a:pt x="80" y="244"/>
                  </a:cubicBezTo>
                  <a:cubicBezTo>
                    <a:pt x="82" y="246"/>
                    <a:pt x="82" y="246"/>
                    <a:pt x="82" y="246"/>
                  </a:cubicBezTo>
                  <a:cubicBezTo>
                    <a:pt x="83" y="249"/>
                    <a:pt x="83" y="249"/>
                    <a:pt x="83" y="249"/>
                  </a:cubicBezTo>
                  <a:cubicBezTo>
                    <a:pt x="83" y="253"/>
                    <a:pt x="83" y="253"/>
                    <a:pt x="83" y="253"/>
                  </a:cubicBezTo>
                  <a:cubicBezTo>
                    <a:pt x="81" y="255"/>
                    <a:pt x="81" y="255"/>
                    <a:pt x="81" y="255"/>
                  </a:cubicBezTo>
                  <a:cubicBezTo>
                    <a:pt x="80" y="258"/>
                    <a:pt x="80" y="258"/>
                    <a:pt x="80" y="258"/>
                  </a:cubicBezTo>
                  <a:cubicBezTo>
                    <a:pt x="81" y="262"/>
                    <a:pt x="81" y="262"/>
                    <a:pt x="81" y="262"/>
                  </a:cubicBezTo>
                  <a:cubicBezTo>
                    <a:pt x="81" y="265"/>
                    <a:pt x="81" y="265"/>
                    <a:pt x="81" y="265"/>
                  </a:cubicBezTo>
                  <a:cubicBezTo>
                    <a:pt x="77" y="265"/>
                    <a:pt x="77" y="265"/>
                    <a:pt x="77" y="265"/>
                  </a:cubicBezTo>
                  <a:cubicBezTo>
                    <a:pt x="75" y="267"/>
                    <a:pt x="75" y="267"/>
                    <a:pt x="75" y="267"/>
                  </a:cubicBezTo>
                  <a:cubicBezTo>
                    <a:pt x="72" y="267"/>
                    <a:pt x="72" y="267"/>
                    <a:pt x="72" y="267"/>
                  </a:cubicBezTo>
                  <a:cubicBezTo>
                    <a:pt x="71" y="264"/>
                    <a:pt x="71" y="264"/>
                    <a:pt x="71" y="264"/>
                  </a:cubicBezTo>
                  <a:cubicBezTo>
                    <a:pt x="68" y="263"/>
                    <a:pt x="68" y="263"/>
                    <a:pt x="68" y="263"/>
                  </a:cubicBezTo>
                  <a:cubicBezTo>
                    <a:pt x="65" y="265"/>
                    <a:pt x="65" y="265"/>
                    <a:pt x="65" y="265"/>
                  </a:cubicBezTo>
                  <a:cubicBezTo>
                    <a:pt x="62" y="266"/>
                    <a:pt x="62" y="266"/>
                    <a:pt x="62" y="266"/>
                  </a:cubicBezTo>
                  <a:cubicBezTo>
                    <a:pt x="56" y="265"/>
                    <a:pt x="56" y="265"/>
                    <a:pt x="56" y="265"/>
                  </a:cubicBezTo>
                  <a:cubicBezTo>
                    <a:pt x="53" y="266"/>
                    <a:pt x="53" y="266"/>
                    <a:pt x="53" y="266"/>
                  </a:cubicBezTo>
                  <a:cubicBezTo>
                    <a:pt x="53" y="270"/>
                    <a:pt x="53" y="270"/>
                    <a:pt x="53" y="270"/>
                  </a:cubicBezTo>
                  <a:cubicBezTo>
                    <a:pt x="54" y="274"/>
                    <a:pt x="54" y="274"/>
                    <a:pt x="54" y="274"/>
                  </a:cubicBezTo>
                  <a:cubicBezTo>
                    <a:pt x="53" y="277"/>
                    <a:pt x="53" y="277"/>
                    <a:pt x="53" y="277"/>
                  </a:cubicBezTo>
                  <a:cubicBezTo>
                    <a:pt x="49" y="279"/>
                    <a:pt x="49" y="279"/>
                    <a:pt x="49" y="279"/>
                  </a:cubicBezTo>
                  <a:cubicBezTo>
                    <a:pt x="47" y="282"/>
                    <a:pt x="47" y="282"/>
                    <a:pt x="47" y="282"/>
                  </a:cubicBezTo>
                  <a:cubicBezTo>
                    <a:pt x="47" y="285"/>
                    <a:pt x="47" y="285"/>
                    <a:pt x="47" y="285"/>
                  </a:cubicBezTo>
                  <a:cubicBezTo>
                    <a:pt x="46" y="288"/>
                    <a:pt x="46" y="288"/>
                    <a:pt x="46" y="288"/>
                  </a:cubicBezTo>
                  <a:cubicBezTo>
                    <a:pt x="43" y="287"/>
                    <a:pt x="43" y="287"/>
                    <a:pt x="43" y="287"/>
                  </a:cubicBezTo>
                  <a:cubicBezTo>
                    <a:pt x="39" y="288"/>
                    <a:pt x="39" y="288"/>
                    <a:pt x="39" y="288"/>
                  </a:cubicBezTo>
                  <a:cubicBezTo>
                    <a:pt x="36" y="286"/>
                    <a:pt x="36" y="286"/>
                    <a:pt x="36" y="286"/>
                  </a:cubicBezTo>
                  <a:cubicBezTo>
                    <a:pt x="33" y="284"/>
                    <a:pt x="33" y="284"/>
                    <a:pt x="33" y="284"/>
                  </a:cubicBezTo>
                  <a:cubicBezTo>
                    <a:pt x="29" y="285"/>
                    <a:pt x="29" y="285"/>
                    <a:pt x="29" y="285"/>
                  </a:cubicBezTo>
                  <a:cubicBezTo>
                    <a:pt x="26" y="285"/>
                    <a:pt x="26" y="285"/>
                    <a:pt x="26" y="285"/>
                  </a:cubicBezTo>
                  <a:cubicBezTo>
                    <a:pt x="23" y="286"/>
                    <a:pt x="23" y="286"/>
                    <a:pt x="23" y="286"/>
                  </a:cubicBezTo>
                  <a:cubicBezTo>
                    <a:pt x="21" y="286"/>
                    <a:pt x="21" y="286"/>
                    <a:pt x="21" y="286"/>
                  </a:cubicBezTo>
                  <a:cubicBezTo>
                    <a:pt x="21" y="286"/>
                    <a:pt x="21" y="286"/>
                    <a:pt x="21" y="286"/>
                  </a:cubicBezTo>
                  <a:cubicBezTo>
                    <a:pt x="19" y="282"/>
                    <a:pt x="19" y="282"/>
                    <a:pt x="19" y="282"/>
                  </a:cubicBezTo>
                  <a:cubicBezTo>
                    <a:pt x="16" y="278"/>
                    <a:pt x="16" y="278"/>
                    <a:pt x="16" y="278"/>
                  </a:cubicBezTo>
                  <a:cubicBezTo>
                    <a:pt x="14" y="274"/>
                    <a:pt x="14" y="274"/>
                    <a:pt x="14" y="274"/>
                  </a:cubicBezTo>
                  <a:cubicBezTo>
                    <a:pt x="18" y="268"/>
                    <a:pt x="18" y="268"/>
                    <a:pt x="18" y="268"/>
                  </a:cubicBezTo>
                  <a:cubicBezTo>
                    <a:pt x="20" y="265"/>
                    <a:pt x="20" y="265"/>
                    <a:pt x="20" y="265"/>
                  </a:cubicBezTo>
                  <a:cubicBezTo>
                    <a:pt x="21" y="257"/>
                    <a:pt x="21" y="257"/>
                    <a:pt x="21" y="257"/>
                  </a:cubicBezTo>
                  <a:cubicBezTo>
                    <a:pt x="19" y="251"/>
                    <a:pt x="19" y="251"/>
                    <a:pt x="19" y="251"/>
                  </a:cubicBezTo>
                  <a:cubicBezTo>
                    <a:pt x="20" y="248"/>
                    <a:pt x="20" y="248"/>
                    <a:pt x="20" y="248"/>
                  </a:cubicBezTo>
                  <a:cubicBezTo>
                    <a:pt x="24" y="247"/>
                    <a:pt x="24" y="247"/>
                    <a:pt x="24" y="247"/>
                  </a:cubicBezTo>
                  <a:cubicBezTo>
                    <a:pt x="28" y="243"/>
                    <a:pt x="28" y="243"/>
                    <a:pt x="28" y="243"/>
                  </a:cubicBezTo>
                  <a:cubicBezTo>
                    <a:pt x="29" y="237"/>
                    <a:pt x="29" y="237"/>
                    <a:pt x="29" y="237"/>
                  </a:cubicBezTo>
                  <a:cubicBezTo>
                    <a:pt x="27" y="233"/>
                    <a:pt x="27" y="233"/>
                    <a:pt x="27" y="233"/>
                  </a:cubicBezTo>
                  <a:cubicBezTo>
                    <a:pt x="25" y="231"/>
                    <a:pt x="25" y="231"/>
                    <a:pt x="25" y="231"/>
                  </a:cubicBezTo>
                  <a:cubicBezTo>
                    <a:pt x="24" y="229"/>
                    <a:pt x="24" y="229"/>
                    <a:pt x="24" y="229"/>
                  </a:cubicBezTo>
                  <a:cubicBezTo>
                    <a:pt x="26" y="227"/>
                    <a:pt x="26" y="227"/>
                    <a:pt x="26" y="227"/>
                  </a:cubicBezTo>
                  <a:cubicBezTo>
                    <a:pt x="28" y="225"/>
                    <a:pt x="28" y="225"/>
                    <a:pt x="28" y="225"/>
                  </a:cubicBezTo>
                  <a:cubicBezTo>
                    <a:pt x="26" y="220"/>
                    <a:pt x="26" y="220"/>
                    <a:pt x="26" y="220"/>
                  </a:cubicBezTo>
                  <a:cubicBezTo>
                    <a:pt x="24" y="219"/>
                    <a:pt x="24" y="219"/>
                    <a:pt x="24" y="219"/>
                  </a:cubicBezTo>
                  <a:cubicBezTo>
                    <a:pt x="20" y="221"/>
                    <a:pt x="20" y="221"/>
                    <a:pt x="20" y="221"/>
                  </a:cubicBezTo>
                  <a:cubicBezTo>
                    <a:pt x="18" y="222"/>
                    <a:pt x="18" y="222"/>
                    <a:pt x="18" y="222"/>
                  </a:cubicBezTo>
                  <a:cubicBezTo>
                    <a:pt x="17" y="219"/>
                    <a:pt x="17" y="219"/>
                    <a:pt x="17" y="219"/>
                  </a:cubicBezTo>
                  <a:cubicBezTo>
                    <a:pt x="19" y="214"/>
                    <a:pt x="19" y="214"/>
                    <a:pt x="19" y="214"/>
                  </a:cubicBezTo>
                  <a:cubicBezTo>
                    <a:pt x="22" y="210"/>
                    <a:pt x="22" y="210"/>
                    <a:pt x="22" y="210"/>
                  </a:cubicBezTo>
                  <a:cubicBezTo>
                    <a:pt x="21" y="206"/>
                    <a:pt x="21" y="206"/>
                    <a:pt x="21" y="206"/>
                  </a:cubicBezTo>
                  <a:cubicBezTo>
                    <a:pt x="18" y="206"/>
                    <a:pt x="18" y="206"/>
                    <a:pt x="18" y="206"/>
                  </a:cubicBezTo>
                  <a:cubicBezTo>
                    <a:pt x="16" y="209"/>
                    <a:pt x="16" y="209"/>
                    <a:pt x="16" y="209"/>
                  </a:cubicBezTo>
                  <a:cubicBezTo>
                    <a:pt x="13" y="210"/>
                    <a:pt x="13" y="210"/>
                    <a:pt x="13" y="210"/>
                  </a:cubicBezTo>
                  <a:cubicBezTo>
                    <a:pt x="11" y="205"/>
                    <a:pt x="11" y="205"/>
                    <a:pt x="11" y="205"/>
                  </a:cubicBezTo>
                  <a:cubicBezTo>
                    <a:pt x="11" y="201"/>
                    <a:pt x="11" y="201"/>
                    <a:pt x="11" y="201"/>
                  </a:cubicBezTo>
                  <a:cubicBezTo>
                    <a:pt x="10" y="189"/>
                    <a:pt x="10" y="189"/>
                    <a:pt x="10" y="189"/>
                  </a:cubicBezTo>
                  <a:cubicBezTo>
                    <a:pt x="7" y="178"/>
                    <a:pt x="7" y="178"/>
                    <a:pt x="7" y="178"/>
                  </a:cubicBezTo>
                  <a:cubicBezTo>
                    <a:pt x="8" y="168"/>
                    <a:pt x="8" y="168"/>
                    <a:pt x="8" y="168"/>
                  </a:cubicBezTo>
                  <a:cubicBezTo>
                    <a:pt x="9" y="162"/>
                    <a:pt x="9" y="162"/>
                    <a:pt x="9" y="162"/>
                  </a:cubicBezTo>
                  <a:cubicBezTo>
                    <a:pt x="10" y="157"/>
                    <a:pt x="10" y="157"/>
                    <a:pt x="10" y="157"/>
                  </a:cubicBezTo>
                  <a:cubicBezTo>
                    <a:pt x="11" y="151"/>
                    <a:pt x="11" y="151"/>
                    <a:pt x="11" y="151"/>
                  </a:cubicBezTo>
                  <a:cubicBezTo>
                    <a:pt x="7" y="149"/>
                    <a:pt x="7" y="149"/>
                    <a:pt x="7" y="149"/>
                  </a:cubicBezTo>
                  <a:cubicBezTo>
                    <a:pt x="4" y="149"/>
                    <a:pt x="4" y="149"/>
                    <a:pt x="4" y="149"/>
                  </a:cubicBezTo>
                  <a:cubicBezTo>
                    <a:pt x="0" y="146"/>
                    <a:pt x="0" y="146"/>
                    <a:pt x="0" y="146"/>
                  </a:cubicBezTo>
                  <a:cubicBezTo>
                    <a:pt x="0" y="143"/>
                    <a:pt x="0" y="143"/>
                    <a:pt x="0" y="143"/>
                  </a:cubicBezTo>
                  <a:cubicBezTo>
                    <a:pt x="3" y="136"/>
                    <a:pt x="3" y="136"/>
                    <a:pt x="3" y="136"/>
                  </a:cubicBezTo>
                  <a:cubicBezTo>
                    <a:pt x="7" y="133"/>
                    <a:pt x="7" y="133"/>
                    <a:pt x="7" y="133"/>
                  </a:cubicBezTo>
                  <a:cubicBezTo>
                    <a:pt x="9" y="128"/>
                    <a:pt x="9" y="128"/>
                    <a:pt x="9" y="128"/>
                  </a:cubicBezTo>
                  <a:cubicBezTo>
                    <a:pt x="14" y="127"/>
                    <a:pt x="14" y="127"/>
                    <a:pt x="14" y="127"/>
                  </a:cubicBezTo>
                  <a:cubicBezTo>
                    <a:pt x="18" y="127"/>
                    <a:pt x="18" y="127"/>
                    <a:pt x="18" y="127"/>
                  </a:cubicBezTo>
                  <a:cubicBezTo>
                    <a:pt x="22" y="126"/>
                    <a:pt x="22" y="126"/>
                    <a:pt x="22" y="126"/>
                  </a:cubicBezTo>
                  <a:cubicBezTo>
                    <a:pt x="23" y="123"/>
                    <a:pt x="23" y="123"/>
                    <a:pt x="23" y="123"/>
                  </a:cubicBezTo>
                  <a:cubicBezTo>
                    <a:pt x="25" y="122"/>
                    <a:pt x="25" y="122"/>
                    <a:pt x="25" y="122"/>
                  </a:cubicBezTo>
                  <a:cubicBezTo>
                    <a:pt x="28" y="123"/>
                    <a:pt x="28" y="123"/>
                    <a:pt x="28" y="123"/>
                  </a:cubicBezTo>
                  <a:cubicBezTo>
                    <a:pt x="29" y="126"/>
                    <a:pt x="29" y="126"/>
                    <a:pt x="29" y="126"/>
                  </a:cubicBezTo>
                  <a:cubicBezTo>
                    <a:pt x="31" y="130"/>
                    <a:pt x="31" y="130"/>
                    <a:pt x="31" y="130"/>
                  </a:cubicBezTo>
                  <a:cubicBezTo>
                    <a:pt x="33" y="134"/>
                    <a:pt x="33" y="134"/>
                    <a:pt x="33" y="134"/>
                  </a:cubicBezTo>
                  <a:cubicBezTo>
                    <a:pt x="36" y="134"/>
                    <a:pt x="36" y="134"/>
                    <a:pt x="36" y="134"/>
                  </a:cubicBezTo>
                  <a:cubicBezTo>
                    <a:pt x="38" y="131"/>
                    <a:pt x="38" y="131"/>
                    <a:pt x="38" y="131"/>
                  </a:cubicBezTo>
                  <a:cubicBezTo>
                    <a:pt x="39" y="128"/>
                    <a:pt x="39" y="128"/>
                    <a:pt x="39" y="128"/>
                  </a:cubicBezTo>
                  <a:cubicBezTo>
                    <a:pt x="41" y="125"/>
                    <a:pt x="41" y="125"/>
                    <a:pt x="41" y="125"/>
                  </a:cubicBezTo>
                  <a:cubicBezTo>
                    <a:pt x="43" y="120"/>
                    <a:pt x="43" y="120"/>
                    <a:pt x="43" y="120"/>
                  </a:cubicBezTo>
                  <a:cubicBezTo>
                    <a:pt x="46" y="118"/>
                    <a:pt x="46" y="118"/>
                    <a:pt x="46" y="118"/>
                  </a:cubicBezTo>
                  <a:cubicBezTo>
                    <a:pt x="50" y="119"/>
                    <a:pt x="50" y="119"/>
                    <a:pt x="50" y="119"/>
                  </a:cubicBezTo>
                  <a:cubicBezTo>
                    <a:pt x="53" y="121"/>
                    <a:pt x="53" y="121"/>
                    <a:pt x="53" y="121"/>
                  </a:cubicBezTo>
                  <a:cubicBezTo>
                    <a:pt x="57" y="123"/>
                    <a:pt x="57" y="123"/>
                    <a:pt x="57" y="123"/>
                  </a:cubicBezTo>
                  <a:cubicBezTo>
                    <a:pt x="61" y="124"/>
                    <a:pt x="61" y="124"/>
                    <a:pt x="61" y="124"/>
                  </a:cubicBezTo>
                  <a:cubicBezTo>
                    <a:pt x="65" y="123"/>
                    <a:pt x="65" y="123"/>
                    <a:pt x="65" y="123"/>
                  </a:cubicBezTo>
                  <a:cubicBezTo>
                    <a:pt x="67" y="120"/>
                    <a:pt x="67" y="120"/>
                    <a:pt x="67" y="120"/>
                  </a:cubicBezTo>
                  <a:cubicBezTo>
                    <a:pt x="69" y="119"/>
                    <a:pt x="69" y="119"/>
                    <a:pt x="69" y="119"/>
                  </a:cubicBezTo>
                  <a:cubicBezTo>
                    <a:pt x="73" y="121"/>
                    <a:pt x="73" y="121"/>
                    <a:pt x="73" y="121"/>
                  </a:cubicBezTo>
                  <a:cubicBezTo>
                    <a:pt x="76" y="125"/>
                    <a:pt x="76" y="125"/>
                    <a:pt x="76" y="125"/>
                  </a:cubicBezTo>
                  <a:cubicBezTo>
                    <a:pt x="81" y="130"/>
                    <a:pt x="81" y="130"/>
                    <a:pt x="81" y="130"/>
                  </a:cubicBezTo>
                  <a:cubicBezTo>
                    <a:pt x="82" y="135"/>
                    <a:pt x="82" y="135"/>
                    <a:pt x="82" y="135"/>
                  </a:cubicBezTo>
                  <a:cubicBezTo>
                    <a:pt x="84" y="137"/>
                    <a:pt x="84" y="137"/>
                    <a:pt x="84" y="137"/>
                  </a:cubicBezTo>
                  <a:cubicBezTo>
                    <a:pt x="90" y="136"/>
                    <a:pt x="90" y="136"/>
                    <a:pt x="90" y="136"/>
                  </a:cubicBezTo>
                  <a:cubicBezTo>
                    <a:pt x="95" y="135"/>
                    <a:pt x="95" y="135"/>
                    <a:pt x="95" y="135"/>
                  </a:cubicBezTo>
                  <a:cubicBezTo>
                    <a:pt x="99" y="136"/>
                    <a:pt x="99" y="136"/>
                    <a:pt x="99" y="136"/>
                  </a:cubicBezTo>
                  <a:cubicBezTo>
                    <a:pt x="105" y="134"/>
                    <a:pt x="105" y="134"/>
                    <a:pt x="105" y="134"/>
                  </a:cubicBezTo>
                  <a:cubicBezTo>
                    <a:pt x="107" y="131"/>
                    <a:pt x="107" y="131"/>
                    <a:pt x="107" y="131"/>
                  </a:cubicBezTo>
                  <a:cubicBezTo>
                    <a:pt x="105" y="125"/>
                    <a:pt x="105" y="125"/>
                    <a:pt x="105" y="125"/>
                  </a:cubicBezTo>
                  <a:cubicBezTo>
                    <a:pt x="106" y="121"/>
                    <a:pt x="106" y="121"/>
                    <a:pt x="106" y="121"/>
                  </a:cubicBezTo>
                  <a:cubicBezTo>
                    <a:pt x="105" y="116"/>
                    <a:pt x="105" y="116"/>
                    <a:pt x="105" y="116"/>
                  </a:cubicBezTo>
                  <a:cubicBezTo>
                    <a:pt x="101" y="113"/>
                    <a:pt x="101" y="113"/>
                    <a:pt x="101" y="113"/>
                  </a:cubicBezTo>
                  <a:cubicBezTo>
                    <a:pt x="99" y="111"/>
                    <a:pt x="99" y="111"/>
                    <a:pt x="99" y="111"/>
                  </a:cubicBezTo>
                  <a:cubicBezTo>
                    <a:pt x="99" y="108"/>
                    <a:pt x="99" y="108"/>
                    <a:pt x="99" y="108"/>
                  </a:cubicBezTo>
                  <a:cubicBezTo>
                    <a:pt x="100" y="105"/>
                    <a:pt x="100" y="105"/>
                    <a:pt x="100" y="105"/>
                  </a:cubicBezTo>
                  <a:cubicBezTo>
                    <a:pt x="99" y="101"/>
                    <a:pt x="99" y="101"/>
                    <a:pt x="99" y="101"/>
                  </a:cubicBezTo>
                  <a:cubicBezTo>
                    <a:pt x="98" y="98"/>
                    <a:pt x="98" y="98"/>
                    <a:pt x="98" y="98"/>
                  </a:cubicBezTo>
                  <a:cubicBezTo>
                    <a:pt x="98" y="95"/>
                    <a:pt x="98" y="95"/>
                    <a:pt x="98" y="95"/>
                  </a:cubicBezTo>
                  <a:cubicBezTo>
                    <a:pt x="100" y="93"/>
                    <a:pt x="100" y="93"/>
                    <a:pt x="100" y="93"/>
                  </a:cubicBezTo>
                  <a:cubicBezTo>
                    <a:pt x="101" y="91"/>
                    <a:pt x="101" y="91"/>
                    <a:pt x="101" y="91"/>
                  </a:cubicBezTo>
                  <a:cubicBezTo>
                    <a:pt x="104" y="91"/>
                    <a:pt x="104" y="91"/>
                    <a:pt x="104" y="91"/>
                  </a:cubicBezTo>
                  <a:cubicBezTo>
                    <a:pt x="105" y="94"/>
                    <a:pt x="105" y="94"/>
                    <a:pt x="105" y="94"/>
                  </a:cubicBezTo>
                  <a:cubicBezTo>
                    <a:pt x="107" y="95"/>
                    <a:pt x="107" y="95"/>
                    <a:pt x="107" y="95"/>
                  </a:cubicBezTo>
                  <a:cubicBezTo>
                    <a:pt x="108" y="96"/>
                    <a:pt x="108" y="96"/>
                    <a:pt x="108" y="96"/>
                  </a:cubicBezTo>
                  <a:cubicBezTo>
                    <a:pt x="111" y="96"/>
                    <a:pt x="111" y="96"/>
                    <a:pt x="111" y="96"/>
                  </a:cubicBezTo>
                  <a:cubicBezTo>
                    <a:pt x="114" y="96"/>
                    <a:pt x="114" y="96"/>
                    <a:pt x="114" y="96"/>
                  </a:cubicBezTo>
                  <a:cubicBezTo>
                    <a:pt x="115" y="99"/>
                    <a:pt x="115" y="99"/>
                    <a:pt x="115" y="99"/>
                  </a:cubicBezTo>
                  <a:cubicBezTo>
                    <a:pt x="117" y="100"/>
                    <a:pt x="117" y="100"/>
                    <a:pt x="117" y="100"/>
                  </a:cubicBezTo>
                  <a:cubicBezTo>
                    <a:pt x="119" y="99"/>
                    <a:pt x="119" y="99"/>
                    <a:pt x="119" y="99"/>
                  </a:cubicBezTo>
                  <a:cubicBezTo>
                    <a:pt x="121" y="96"/>
                    <a:pt x="121" y="96"/>
                    <a:pt x="121" y="96"/>
                  </a:cubicBezTo>
                  <a:cubicBezTo>
                    <a:pt x="123" y="96"/>
                    <a:pt x="123" y="96"/>
                    <a:pt x="123" y="96"/>
                  </a:cubicBezTo>
                  <a:cubicBezTo>
                    <a:pt x="126" y="97"/>
                    <a:pt x="126" y="97"/>
                    <a:pt x="126" y="97"/>
                  </a:cubicBezTo>
                  <a:cubicBezTo>
                    <a:pt x="131" y="97"/>
                    <a:pt x="131" y="97"/>
                    <a:pt x="131" y="97"/>
                  </a:cubicBezTo>
                  <a:cubicBezTo>
                    <a:pt x="130" y="94"/>
                    <a:pt x="130" y="94"/>
                    <a:pt x="130" y="94"/>
                  </a:cubicBezTo>
                  <a:cubicBezTo>
                    <a:pt x="126" y="92"/>
                    <a:pt x="126" y="92"/>
                    <a:pt x="126" y="92"/>
                  </a:cubicBezTo>
                  <a:cubicBezTo>
                    <a:pt x="126" y="89"/>
                    <a:pt x="126" y="89"/>
                    <a:pt x="126" y="89"/>
                  </a:cubicBezTo>
                  <a:cubicBezTo>
                    <a:pt x="128" y="85"/>
                    <a:pt x="128" y="85"/>
                    <a:pt x="128" y="85"/>
                  </a:cubicBezTo>
                  <a:cubicBezTo>
                    <a:pt x="133" y="83"/>
                    <a:pt x="133" y="83"/>
                    <a:pt x="133" y="83"/>
                  </a:cubicBezTo>
                  <a:cubicBezTo>
                    <a:pt x="138" y="80"/>
                    <a:pt x="138" y="80"/>
                    <a:pt x="138" y="80"/>
                  </a:cubicBezTo>
                  <a:cubicBezTo>
                    <a:pt x="142" y="79"/>
                    <a:pt x="142" y="79"/>
                    <a:pt x="142" y="79"/>
                  </a:cubicBezTo>
                  <a:cubicBezTo>
                    <a:pt x="143" y="76"/>
                    <a:pt x="143" y="76"/>
                    <a:pt x="143" y="76"/>
                  </a:cubicBezTo>
                  <a:cubicBezTo>
                    <a:pt x="142" y="70"/>
                    <a:pt x="142" y="70"/>
                    <a:pt x="142" y="70"/>
                  </a:cubicBezTo>
                  <a:cubicBezTo>
                    <a:pt x="144" y="65"/>
                    <a:pt x="144" y="65"/>
                    <a:pt x="144" y="65"/>
                  </a:cubicBezTo>
                  <a:cubicBezTo>
                    <a:pt x="144" y="58"/>
                    <a:pt x="144" y="58"/>
                    <a:pt x="144" y="58"/>
                  </a:cubicBezTo>
                  <a:cubicBezTo>
                    <a:pt x="146" y="54"/>
                    <a:pt x="146" y="54"/>
                    <a:pt x="146" y="54"/>
                  </a:cubicBezTo>
                  <a:cubicBezTo>
                    <a:pt x="147" y="48"/>
                    <a:pt x="147" y="48"/>
                    <a:pt x="147" y="48"/>
                  </a:cubicBezTo>
                  <a:cubicBezTo>
                    <a:pt x="146" y="42"/>
                    <a:pt x="146" y="42"/>
                    <a:pt x="146" y="42"/>
                  </a:cubicBezTo>
                  <a:cubicBezTo>
                    <a:pt x="149" y="39"/>
                    <a:pt x="149" y="39"/>
                    <a:pt x="149" y="39"/>
                  </a:cubicBezTo>
                  <a:cubicBezTo>
                    <a:pt x="154" y="39"/>
                    <a:pt x="154" y="39"/>
                    <a:pt x="154" y="39"/>
                  </a:cubicBezTo>
                  <a:cubicBezTo>
                    <a:pt x="157" y="42"/>
                    <a:pt x="157" y="42"/>
                    <a:pt x="157" y="42"/>
                  </a:cubicBezTo>
                  <a:cubicBezTo>
                    <a:pt x="161" y="46"/>
                    <a:pt x="161" y="46"/>
                    <a:pt x="161" y="46"/>
                  </a:cubicBezTo>
                  <a:cubicBezTo>
                    <a:pt x="167" y="45"/>
                    <a:pt x="167" y="45"/>
                    <a:pt x="167" y="45"/>
                  </a:cubicBezTo>
                  <a:cubicBezTo>
                    <a:pt x="171" y="47"/>
                    <a:pt x="171" y="47"/>
                    <a:pt x="171" y="47"/>
                  </a:cubicBezTo>
                  <a:cubicBezTo>
                    <a:pt x="176" y="47"/>
                    <a:pt x="176" y="47"/>
                    <a:pt x="176" y="47"/>
                  </a:cubicBezTo>
                  <a:cubicBezTo>
                    <a:pt x="179" y="44"/>
                    <a:pt x="179" y="44"/>
                    <a:pt x="179" y="44"/>
                  </a:cubicBezTo>
                  <a:cubicBezTo>
                    <a:pt x="187" y="37"/>
                    <a:pt x="187" y="37"/>
                    <a:pt x="187" y="37"/>
                  </a:cubicBezTo>
                  <a:cubicBezTo>
                    <a:pt x="193" y="32"/>
                    <a:pt x="193" y="32"/>
                    <a:pt x="193" y="32"/>
                  </a:cubicBezTo>
                  <a:cubicBezTo>
                    <a:pt x="198" y="27"/>
                    <a:pt x="198" y="27"/>
                    <a:pt x="198" y="27"/>
                  </a:cubicBezTo>
                  <a:cubicBezTo>
                    <a:pt x="199" y="18"/>
                    <a:pt x="199" y="18"/>
                    <a:pt x="199" y="18"/>
                  </a:cubicBezTo>
                  <a:cubicBezTo>
                    <a:pt x="202" y="9"/>
                    <a:pt x="202" y="9"/>
                    <a:pt x="202" y="9"/>
                  </a:cubicBezTo>
                  <a:lnTo>
                    <a:pt x="203" y="8"/>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758826" y="3567113"/>
              <a:ext cx="358775" cy="292100"/>
            </a:xfrm>
            <a:custGeom>
              <a:avLst/>
              <a:gdLst/>
              <a:ahLst/>
              <a:cxnLst>
                <a:cxn ang="0">
                  <a:pos x="193" y="97"/>
                </a:cxn>
                <a:cxn ang="0">
                  <a:pos x="185" y="114"/>
                </a:cxn>
                <a:cxn ang="0">
                  <a:pos x="176" y="126"/>
                </a:cxn>
                <a:cxn ang="0">
                  <a:pos x="183" y="138"/>
                </a:cxn>
                <a:cxn ang="0">
                  <a:pos x="190" y="149"/>
                </a:cxn>
                <a:cxn ang="0">
                  <a:pos x="178" y="150"/>
                </a:cxn>
                <a:cxn ang="0">
                  <a:pos x="168" y="158"/>
                </a:cxn>
                <a:cxn ang="0">
                  <a:pos x="145" y="152"/>
                </a:cxn>
                <a:cxn ang="0">
                  <a:pos x="137" y="145"/>
                </a:cxn>
                <a:cxn ang="0">
                  <a:pos x="133" y="155"/>
                </a:cxn>
                <a:cxn ang="0">
                  <a:pos x="124" y="145"/>
                </a:cxn>
                <a:cxn ang="0">
                  <a:pos x="121" y="135"/>
                </a:cxn>
                <a:cxn ang="0">
                  <a:pos x="110" y="126"/>
                </a:cxn>
                <a:cxn ang="0">
                  <a:pos x="96" y="128"/>
                </a:cxn>
                <a:cxn ang="0">
                  <a:pos x="89" y="128"/>
                </a:cxn>
                <a:cxn ang="0">
                  <a:pos x="88" y="141"/>
                </a:cxn>
                <a:cxn ang="0">
                  <a:pos x="77" y="140"/>
                </a:cxn>
                <a:cxn ang="0">
                  <a:pos x="66" y="136"/>
                </a:cxn>
                <a:cxn ang="0">
                  <a:pos x="66" y="126"/>
                </a:cxn>
                <a:cxn ang="0">
                  <a:pos x="58" y="122"/>
                </a:cxn>
                <a:cxn ang="0">
                  <a:pos x="57" y="110"/>
                </a:cxn>
                <a:cxn ang="0">
                  <a:pos x="51" y="97"/>
                </a:cxn>
                <a:cxn ang="0">
                  <a:pos x="37" y="84"/>
                </a:cxn>
                <a:cxn ang="0">
                  <a:pos x="44" y="77"/>
                </a:cxn>
                <a:cxn ang="0">
                  <a:pos x="36" y="65"/>
                </a:cxn>
                <a:cxn ang="0">
                  <a:pos x="32" y="57"/>
                </a:cxn>
                <a:cxn ang="0">
                  <a:pos x="17" y="47"/>
                </a:cxn>
                <a:cxn ang="0">
                  <a:pos x="2" y="46"/>
                </a:cxn>
                <a:cxn ang="0">
                  <a:pos x="2" y="34"/>
                </a:cxn>
                <a:cxn ang="0">
                  <a:pos x="6" y="20"/>
                </a:cxn>
                <a:cxn ang="0">
                  <a:pos x="27" y="25"/>
                </a:cxn>
                <a:cxn ang="0">
                  <a:pos x="43" y="27"/>
                </a:cxn>
                <a:cxn ang="0">
                  <a:pos x="51" y="30"/>
                </a:cxn>
                <a:cxn ang="0">
                  <a:pos x="60" y="24"/>
                </a:cxn>
                <a:cxn ang="0">
                  <a:pos x="68" y="27"/>
                </a:cxn>
                <a:cxn ang="0">
                  <a:pos x="75" y="21"/>
                </a:cxn>
                <a:cxn ang="0">
                  <a:pos x="92" y="12"/>
                </a:cxn>
                <a:cxn ang="0">
                  <a:pos x="111" y="4"/>
                </a:cxn>
                <a:cxn ang="0">
                  <a:pos x="125" y="3"/>
                </a:cxn>
                <a:cxn ang="0">
                  <a:pos x="137" y="3"/>
                </a:cxn>
                <a:cxn ang="0">
                  <a:pos x="148" y="14"/>
                </a:cxn>
                <a:cxn ang="0">
                  <a:pos x="160" y="22"/>
                </a:cxn>
                <a:cxn ang="0">
                  <a:pos x="171" y="22"/>
                </a:cxn>
                <a:cxn ang="0">
                  <a:pos x="177" y="27"/>
                </a:cxn>
                <a:cxn ang="0">
                  <a:pos x="183" y="37"/>
                </a:cxn>
                <a:cxn ang="0">
                  <a:pos x="176" y="43"/>
                </a:cxn>
                <a:cxn ang="0">
                  <a:pos x="181" y="54"/>
                </a:cxn>
                <a:cxn ang="0">
                  <a:pos x="172" y="60"/>
                </a:cxn>
                <a:cxn ang="0">
                  <a:pos x="176" y="68"/>
                </a:cxn>
                <a:cxn ang="0">
                  <a:pos x="184" y="79"/>
                </a:cxn>
              </a:cxnLst>
              <a:rect l="0" t="0" r="r" b="b"/>
              <a:pathLst>
                <a:path w="195" h="159">
                  <a:moveTo>
                    <a:pt x="195" y="85"/>
                  </a:moveTo>
                  <a:cubicBezTo>
                    <a:pt x="195" y="92"/>
                    <a:pt x="195" y="92"/>
                    <a:pt x="195" y="92"/>
                  </a:cubicBezTo>
                  <a:cubicBezTo>
                    <a:pt x="193" y="97"/>
                    <a:pt x="193" y="97"/>
                    <a:pt x="193" y="97"/>
                  </a:cubicBezTo>
                  <a:cubicBezTo>
                    <a:pt x="191" y="104"/>
                    <a:pt x="191" y="104"/>
                    <a:pt x="191" y="104"/>
                  </a:cubicBezTo>
                  <a:cubicBezTo>
                    <a:pt x="188" y="110"/>
                    <a:pt x="188" y="110"/>
                    <a:pt x="188" y="110"/>
                  </a:cubicBezTo>
                  <a:cubicBezTo>
                    <a:pt x="185" y="114"/>
                    <a:pt x="185" y="114"/>
                    <a:pt x="185" y="114"/>
                  </a:cubicBezTo>
                  <a:cubicBezTo>
                    <a:pt x="179" y="117"/>
                    <a:pt x="179" y="117"/>
                    <a:pt x="179" y="117"/>
                  </a:cubicBezTo>
                  <a:cubicBezTo>
                    <a:pt x="176" y="122"/>
                    <a:pt x="176" y="122"/>
                    <a:pt x="176" y="122"/>
                  </a:cubicBezTo>
                  <a:cubicBezTo>
                    <a:pt x="176" y="126"/>
                    <a:pt x="176" y="126"/>
                    <a:pt x="176" y="126"/>
                  </a:cubicBezTo>
                  <a:cubicBezTo>
                    <a:pt x="176" y="132"/>
                    <a:pt x="176" y="132"/>
                    <a:pt x="176" y="132"/>
                  </a:cubicBezTo>
                  <a:cubicBezTo>
                    <a:pt x="179" y="135"/>
                    <a:pt x="179" y="135"/>
                    <a:pt x="179" y="135"/>
                  </a:cubicBezTo>
                  <a:cubicBezTo>
                    <a:pt x="183" y="138"/>
                    <a:pt x="183" y="138"/>
                    <a:pt x="183" y="138"/>
                  </a:cubicBezTo>
                  <a:cubicBezTo>
                    <a:pt x="186" y="145"/>
                    <a:pt x="186" y="145"/>
                    <a:pt x="186" y="145"/>
                  </a:cubicBezTo>
                  <a:cubicBezTo>
                    <a:pt x="190" y="147"/>
                    <a:pt x="190" y="147"/>
                    <a:pt x="190" y="147"/>
                  </a:cubicBezTo>
                  <a:cubicBezTo>
                    <a:pt x="190" y="148"/>
                    <a:pt x="190" y="148"/>
                    <a:pt x="190" y="149"/>
                  </a:cubicBezTo>
                  <a:cubicBezTo>
                    <a:pt x="189" y="149"/>
                    <a:pt x="189" y="150"/>
                    <a:pt x="188" y="151"/>
                  </a:cubicBezTo>
                  <a:cubicBezTo>
                    <a:pt x="187" y="151"/>
                    <a:pt x="185" y="150"/>
                    <a:pt x="184" y="150"/>
                  </a:cubicBezTo>
                  <a:cubicBezTo>
                    <a:pt x="183" y="150"/>
                    <a:pt x="179" y="149"/>
                    <a:pt x="178" y="150"/>
                  </a:cubicBezTo>
                  <a:cubicBezTo>
                    <a:pt x="177" y="151"/>
                    <a:pt x="178" y="154"/>
                    <a:pt x="177" y="155"/>
                  </a:cubicBezTo>
                  <a:cubicBezTo>
                    <a:pt x="177" y="156"/>
                    <a:pt x="176" y="158"/>
                    <a:pt x="175" y="158"/>
                  </a:cubicBezTo>
                  <a:cubicBezTo>
                    <a:pt x="173" y="159"/>
                    <a:pt x="170" y="158"/>
                    <a:pt x="168" y="158"/>
                  </a:cubicBezTo>
                  <a:cubicBezTo>
                    <a:pt x="166" y="158"/>
                    <a:pt x="162" y="158"/>
                    <a:pt x="160" y="158"/>
                  </a:cubicBezTo>
                  <a:cubicBezTo>
                    <a:pt x="157" y="158"/>
                    <a:pt x="153" y="156"/>
                    <a:pt x="150" y="155"/>
                  </a:cubicBezTo>
                  <a:cubicBezTo>
                    <a:pt x="149" y="155"/>
                    <a:pt x="146" y="153"/>
                    <a:pt x="145" y="152"/>
                  </a:cubicBezTo>
                  <a:cubicBezTo>
                    <a:pt x="143" y="151"/>
                    <a:pt x="141" y="150"/>
                    <a:pt x="140" y="149"/>
                  </a:cubicBezTo>
                  <a:cubicBezTo>
                    <a:pt x="140" y="148"/>
                    <a:pt x="140" y="146"/>
                    <a:pt x="139" y="145"/>
                  </a:cubicBezTo>
                  <a:cubicBezTo>
                    <a:pt x="139" y="145"/>
                    <a:pt x="138" y="145"/>
                    <a:pt x="137" y="145"/>
                  </a:cubicBezTo>
                  <a:cubicBezTo>
                    <a:pt x="136" y="145"/>
                    <a:pt x="135" y="147"/>
                    <a:pt x="135" y="148"/>
                  </a:cubicBezTo>
                  <a:cubicBezTo>
                    <a:pt x="135" y="149"/>
                    <a:pt x="137" y="151"/>
                    <a:pt x="136" y="152"/>
                  </a:cubicBezTo>
                  <a:cubicBezTo>
                    <a:pt x="136" y="153"/>
                    <a:pt x="134" y="155"/>
                    <a:pt x="133" y="155"/>
                  </a:cubicBezTo>
                  <a:cubicBezTo>
                    <a:pt x="132" y="155"/>
                    <a:pt x="130" y="155"/>
                    <a:pt x="129" y="154"/>
                  </a:cubicBezTo>
                  <a:cubicBezTo>
                    <a:pt x="128" y="154"/>
                    <a:pt x="125" y="152"/>
                    <a:pt x="125" y="151"/>
                  </a:cubicBezTo>
                  <a:cubicBezTo>
                    <a:pt x="124" y="149"/>
                    <a:pt x="124" y="146"/>
                    <a:pt x="124" y="145"/>
                  </a:cubicBezTo>
                  <a:cubicBezTo>
                    <a:pt x="124" y="143"/>
                    <a:pt x="125" y="141"/>
                    <a:pt x="125" y="140"/>
                  </a:cubicBezTo>
                  <a:cubicBezTo>
                    <a:pt x="125" y="139"/>
                    <a:pt x="124" y="137"/>
                    <a:pt x="124" y="136"/>
                  </a:cubicBezTo>
                  <a:cubicBezTo>
                    <a:pt x="123" y="136"/>
                    <a:pt x="121" y="135"/>
                    <a:pt x="121" y="135"/>
                  </a:cubicBezTo>
                  <a:cubicBezTo>
                    <a:pt x="120" y="134"/>
                    <a:pt x="117" y="134"/>
                    <a:pt x="117" y="133"/>
                  </a:cubicBezTo>
                  <a:cubicBezTo>
                    <a:pt x="116" y="133"/>
                    <a:pt x="114" y="131"/>
                    <a:pt x="114" y="130"/>
                  </a:cubicBezTo>
                  <a:cubicBezTo>
                    <a:pt x="113" y="129"/>
                    <a:pt x="111" y="127"/>
                    <a:pt x="110" y="126"/>
                  </a:cubicBezTo>
                  <a:cubicBezTo>
                    <a:pt x="109" y="126"/>
                    <a:pt x="106" y="126"/>
                    <a:pt x="105" y="126"/>
                  </a:cubicBezTo>
                  <a:cubicBezTo>
                    <a:pt x="103" y="126"/>
                    <a:pt x="101" y="128"/>
                    <a:pt x="99" y="128"/>
                  </a:cubicBezTo>
                  <a:cubicBezTo>
                    <a:pt x="99" y="128"/>
                    <a:pt x="97" y="128"/>
                    <a:pt x="96" y="128"/>
                  </a:cubicBezTo>
                  <a:cubicBezTo>
                    <a:pt x="95" y="127"/>
                    <a:pt x="95" y="126"/>
                    <a:pt x="94" y="126"/>
                  </a:cubicBezTo>
                  <a:cubicBezTo>
                    <a:pt x="93" y="126"/>
                    <a:pt x="92" y="125"/>
                    <a:pt x="91" y="126"/>
                  </a:cubicBezTo>
                  <a:cubicBezTo>
                    <a:pt x="90" y="126"/>
                    <a:pt x="89" y="127"/>
                    <a:pt x="89" y="128"/>
                  </a:cubicBezTo>
                  <a:cubicBezTo>
                    <a:pt x="88" y="129"/>
                    <a:pt x="89" y="131"/>
                    <a:pt x="89" y="133"/>
                  </a:cubicBezTo>
                  <a:cubicBezTo>
                    <a:pt x="89" y="134"/>
                    <a:pt x="91" y="136"/>
                    <a:pt x="91" y="137"/>
                  </a:cubicBezTo>
                  <a:cubicBezTo>
                    <a:pt x="91" y="138"/>
                    <a:pt x="89" y="140"/>
                    <a:pt x="88" y="141"/>
                  </a:cubicBezTo>
                  <a:cubicBezTo>
                    <a:pt x="88" y="142"/>
                    <a:pt x="87" y="143"/>
                    <a:pt x="86" y="143"/>
                  </a:cubicBezTo>
                  <a:cubicBezTo>
                    <a:pt x="85" y="144"/>
                    <a:pt x="84" y="143"/>
                    <a:pt x="83" y="142"/>
                  </a:cubicBezTo>
                  <a:cubicBezTo>
                    <a:pt x="81" y="142"/>
                    <a:pt x="78" y="140"/>
                    <a:pt x="77" y="140"/>
                  </a:cubicBezTo>
                  <a:cubicBezTo>
                    <a:pt x="76" y="140"/>
                    <a:pt x="75" y="141"/>
                    <a:pt x="74" y="140"/>
                  </a:cubicBezTo>
                  <a:cubicBezTo>
                    <a:pt x="72" y="140"/>
                    <a:pt x="70" y="139"/>
                    <a:pt x="69" y="138"/>
                  </a:cubicBezTo>
                  <a:cubicBezTo>
                    <a:pt x="68" y="138"/>
                    <a:pt x="67" y="136"/>
                    <a:pt x="66" y="136"/>
                  </a:cubicBezTo>
                  <a:cubicBezTo>
                    <a:pt x="65" y="135"/>
                    <a:pt x="63" y="133"/>
                    <a:pt x="63" y="132"/>
                  </a:cubicBezTo>
                  <a:cubicBezTo>
                    <a:pt x="63" y="131"/>
                    <a:pt x="63" y="129"/>
                    <a:pt x="64" y="129"/>
                  </a:cubicBezTo>
                  <a:cubicBezTo>
                    <a:pt x="64" y="128"/>
                    <a:pt x="66" y="127"/>
                    <a:pt x="66" y="126"/>
                  </a:cubicBezTo>
                  <a:cubicBezTo>
                    <a:pt x="66" y="125"/>
                    <a:pt x="66" y="123"/>
                    <a:pt x="65" y="122"/>
                  </a:cubicBezTo>
                  <a:cubicBezTo>
                    <a:pt x="64" y="122"/>
                    <a:pt x="62" y="123"/>
                    <a:pt x="61" y="123"/>
                  </a:cubicBezTo>
                  <a:cubicBezTo>
                    <a:pt x="61" y="123"/>
                    <a:pt x="59" y="122"/>
                    <a:pt x="58" y="122"/>
                  </a:cubicBezTo>
                  <a:cubicBezTo>
                    <a:pt x="57" y="121"/>
                    <a:pt x="57" y="118"/>
                    <a:pt x="57" y="117"/>
                  </a:cubicBezTo>
                  <a:cubicBezTo>
                    <a:pt x="57" y="117"/>
                    <a:pt x="58" y="115"/>
                    <a:pt x="58" y="114"/>
                  </a:cubicBezTo>
                  <a:cubicBezTo>
                    <a:pt x="58" y="113"/>
                    <a:pt x="58" y="111"/>
                    <a:pt x="57" y="110"/>
                  </a:cubicBezTo>
                  <a:cubicBezTo>
                    <a:pt x="57" y="109"/>
                    <a:pt x="55" y="107"/>
                    <a:pt x="54" y="106"/>
                  </a:cubicBezTo>
                  <a:cubicBezTo>
                    <a:pt x="54" y="106"/>
                    <a:pt x="54" y="104"/>
                    <a:pt x="54" y="103"/>
                  </a:cubicBezTo>
                  <a:cubicBezTo>
                    <a:pt x="53" y="101"/>
                    <a:pt x="52" y="98"/>
                    <a:pt x="51" y="97"/>
                  </a:cubicBezTo>
                  <a:cubicBezTo>
                    <a:pt x="50" y="95"/>
                    <a:pt x="47" y="93"/>
                    <a:pt x="46" y="92"/>
                  </a:cubicBezTo>
                  <a:cubicBezTo>
                    <a:pt x="44" y="91"/>
                    <a:pt x="41" y="90"/>
                    <a:pt x="39" y="88"/>
                  </a:cubicBezTo>
                  <a:cubicBezTo>
                    <a:pt x="38" y="87"/>
                    <a:pt x="37" y="85"/>
                    <a:pt x="37" y="84"/>
                  </a:cubicBezTo>
                  <a:cubicBezTo>
                    <a:pt x="37" y="83"/>
                    <a:pt x="38" y="81"/>
                    <a:pt x="38" y="81"/>
                  </a:cubicBezTo>
                  <a:cubicBezTo>
                    <a:pt x="39" y="80"/>
                    <a:pt x="40" y="80"/>
                    <a:pt x="41" y="80"/>
                  </a:cubicBezTo>
                  <a:cubicBezTo>
                    <a:pt x="42" y="79"/>
                    <a:pt x="43" y="78"/>
                    <a:pt x="44" y="77"/>
                  </a:cubicBezTo>
                  <a:cubicBezTo>
                    <a:pt x="44" y="76"/>
                    <a:pt x="44" y="74"/>
                    <a:pt x="44" y="73"/>
                  </a:cubicBezTo>
                  <a:cubicBezTo>
                    <a:pt x="43" y="71"/>
                    <a:pt x="40" y="70"/>
                    <a:pt x="38" y="69"/>
                  </a:cubicBezTo>
                  <a:cubicBezTo>
                    <a:pt x="38" y="68"/>
                    <a:pt x="37" y="66"/>
                    <a:pt x="36" y="65"/>
                  </a:cubicBezTo>
                  <a:cubicBezTo>
                    <a:pt x="36" y="64"/>
                    <a:pt x="36" y="63"/>
                    <a:pt x="36" y="62"/>
                  </a:cubicBezTo>
                  <a:cubicBezTo>
                    <a:pt x="36" y="61"/>
                    <a:pt x="36" y="59"/>
                    <a:pt x="36" y="58"/>
                  </a:cubicBezTo>
                  <a:cubicBezTo>
                    <a:pt x="35" y="57"/>
                    <a:pt x="33" y="57"/>
                    <a:pt x="32" y="57"/>
                  </a:cubicBezTo>
                  <a:cubicBezTo>
                    <a:pt x="31" y="56"/>
                    <a:pt x="29" y="53"/>
                    <a:pt x="28" y="52"/>
                  </a:cubicBezTo>
                  <a:cubicBezTo>
                    <a:pt x="27" y="52"/>
                    <a:pt x="23" y="51"/>
                    <a:pt x="22" y="50"/>
                  </a:cubicBezTo>
                  <a:cubicBezTo>
                    <a:pt x="21" y="49"/>
                    <a:pt x="19" y="47"/>
                    <a:pt x="17" y="47"/>
                  </a:cubicBezTo>
                  <a:cubicBezTo>
                    <a:pt x="16" y="46"/>
                    <a:pt x="14" y="46"/>
                    <a:pt x="12" y="46"/>
                  </a:cubicBezTo>
                  <a:cubicBezTo>
                    <a:pt x="11" y="46"/>
                    <a:pt x="8" y="47"/>
                    <a:pt x="7" y="47"/>
                  </a:cubicBezTo>
                  <a:cubicBezTo>
                    <a:pt x="6" y="47"/>
                    <a:pt x="3" y="47"/>
                    <a:pt x="2" y="46"/>
                  </a:cubicBezTo>
                  <a:cubicBezTo>
                    <a:pt x="1" y="46"/>
                    <a:pt x="1" y="44"/>
                    <a:pt x="0" y="43"/>
                  </a:cubicBezTo>
                  <a:cubicBezTo>
                    <a:pt x="0" y="42"/>
                    <a:pt x="0" y="40"/>
                    <a:pt x="0" y="39"/>
                  </a:cubicBezTo>
                  <a:cubicBezTo>
                    <a:pt x="0" y="38"/>
                    <a:pt x="2" y="35"/>
                    <a:pt x="2" y="34"/>
                  </a:cubicBezTo>
                  <a:cubicBezTo>
                    <a:pt x="3" y="33"/>
                    <a:pt x="5" y="30"/>
                    <a:pt x="5" y="28"/>
                  </a:cubicBezTo>
                  <a:cubicBezTo>
                    <a:pt x="5" y="26"/>
                    <a:pt x="6" y="23"/>
                    <a:pt x="6" y="21"/>
                  </a:cubicBezTo>
                  <a:cubicBezTo>
                    <a:pt x="6" y="21"/>
                    <a:pt x="6" y="20"/>
                    <a:pt x="6" y="20"/>
                  </a:cubicBezTo>
                  <a:cubicBezTo>
                    <a:pt x="11" y="20"/>
                    <a:pt x="11" y="20"/>
                    <a:pt x="11" y="20"/>
                  </a:cubicBezTo>
                  <a:cubicBezTo>
                    <a:pt x="19" y="20"/>
                    <a:pt x="19" y="20"/>
                    <a:pt x="19" y="20"/>
                  </a:cubicBezTo>
                  <a:cubicBezTo>
                    <a:pt x="27" y="25"/>
                    <a:pt x="27" y="25"/>
                    <a:pt x="27" y="25"/>
                  </a:cubicBezTo>
                  <a:cubicBezTo>
                    <a:pt x="34" y="27"/>
                    <a:pt x="34" y="27"/>
                    <a:pt x="34" y="27"/>
                  </a:cubicBezTo>
                  <a:cubicBezTo>
                    <a:pt x="39" y="27"/>
                    <a:pt x="39" y="27"/>
                    <a:pt x="39" y="27"/>
                  </a:cubicBezTo>
                  <a:cubicBezTo>
                    <a:pt x="43" y="27"/>
                    <a:pt x="43" y="27"/>
                    <a:pt x="43" y="27"/>
                  </a:cubicBezTo>
                  <a:cubicBezTo>
                    <a:pt x="44" y="29"/>
                    <a:pt x="44" y="29"/>
                    <a:pt x="44" y="29"/>
                  </a:cubicBezTo>
                  <a:cubicBezTo>
                    <a:pt x="48" y="32"/>
                    <a:pt x="48" y="32"/>
                    <a:pt x="48" y="32"/>
                  </a:cubicBezTo>
                  <a:cubicBezTo>
                    <a:pt x="51" y="30"/>
                    <a:pt x="51" y="30"/>
                    <a:pt x="51" y="30"/>
                  </a:cubicBezTo>
                  <a:cubicBezTo>
                    <a:pt x="54" y="26"/>
                    <a:pt x="54" y="26"/>
                    <a:pt x="54" y="26"/>
                  </a:cubicBezTo>
                  <a:cubicBezTo>
                    <a:pt x="57" y="25"/>
                    <a:pt x="57" y="25"/>
                    <a:pt x="57" y="25"/>
                  </a:cubicBezTo>
                  <a:cubicBezTo>
                    <a:pt x="60" y="24"/>
                    <a:pt x="60" y="24"/>
                    <a:pt x="60" y="24"/>
                  </a:cubicBezTo>
                  <a:cubicBezTo>
                    <a:pt x="62" y="24"/>
                    <a:pt x="62" y="24"/>
                    <a:pt x="62" y="24"/>
                  </a:cubicBezTo>
                  <a:cubicBezTo>
                    <a:pt x="64" y="26"/>
                    <a:pt x="64" y="26"/>
                    <a:pt x="64" y="26"/>
                  </a:cubicBezTo>
                  <a:cubicBezTo>
                    <a:pt x="68" y="27"/>
                    <a:pt x="68" y="27"/>
                    <a:pt x="68" y="27"/>
                  </a:cubicBezTo>
                  <a:cubicBezTo>
                    <a:pt x="70" y="25"/>
                    <a:pt x="70" y="25"/>
                    <a:pt x="70" y="25"/>
                  </a:cubicBezTo>
                  <a:cubicBezTo>
                    <a:pt x="72" y="22"/>
                    <a:pt x="72" y="22"/>
                    <a:pt x="72" y="22"/>
                  </a:cubicBezTo>
                  <a:cubicBezTo>
                    <a:pt x="75" y="21"/>
                    <a:pt x="75" y="21"/>
                    <a:pt x="75" y="21"/>
                  </a:cubicBezTo>
                  <a:cubicBezTo>
                    <a:pt x="79" y="21"/>
                    <a:pt x="79" y="21"/>
                    <a:pt x="79" y="21"/>
                  </a:cubicBezTo>
                  <a:cubicBezTo>
                    <a:pt x="86" y="17"/>
                    <a:pt x="86" y="17"/>
                    <a:pt x="86" y="17"/>
                  </a:cubicBezTo>
                  <a:cubicBezTo>
                    <a:pt x="92" y="12"/>
                    <a:pt x="92" y="12"/>
                    <a:pt x="92" y="12"/>
                  </a:cubicBezTo>
                  <a:cubicBezTo>
                    <a:pt x="100" y="8"/>
                    <a:pt x="100" y="8"/>
                    <a:pt x="100" y="8"/>
                  </a:cubicBezTo>
                  <a:cubicBezTo>
                    <a:pt x="107" y="6"/>
                    <a:pt x="107" y="6"/>
                    <a:pt x="107" y="6"/>
                  </a:cubicBezTo>
                  <a:cubicBezTo>
                    <a:pt x="111" y="4"/>
                    <a:pt x="111" y="4"/>
                    <a:pt x="111" y="4"/>
                  </a:cubicBezTo>
                  <a:cubicBezTo>
                    <a:pt x="114" y="0"/>
                    <a:pt x="114" y="0"/>
                    <a:pt x="114" y="0"/>
                  </a:cubicBezTo>
                  <a:cubicBezTo>
                    <a:pt x="120" y="1"/>
                    <a:pt x="120" y="1"/>
                    <a:pt x="120" y="1"/>
                  </a:cubicBezTo>
                  <a:cubicBezTo>
                    <a:pt x="125" y="3"/>
                    <a:pt x="125" y="3"/>
                    <a:pt x="125" y="3"/>
                  </a:cubicBezTo>
                  <a:cubicBezTo>
                    <a:pt x="129" y="4"/>
                    <a:pt x="129" y="4"/>
                    <a:pt x="129" y="4"/>
                  </a:cubicBezTo>
                  <a:cubicBezTo>
                    <a:pt x="133" y="2"/>
                    <a:pt x="133" y="2"/>
                    <a:pt x="133" y="2"/>
                  </a:cubicBezTo>
                  <a:cubicBezTo>
                    <a:pt x="137" y="3"/>
                    <a:pt x="137" y="3"/>
                    <a:pt x="137" y="3"/>
                  </a:cubicBezTo>
                  <a:cubicBezTo>
                    <a:pt x="139" y="7"/>
                    <a:pt x="139" y="7"/>
                    <a:pt x="139" y="7"/>
                  </a:cubicBezTo>
                  <a:cubicBezTo>
                    <a:pt x="142" y="12"/>
                    <a:pt x="142" y="12"/>
                    <a:pt x="142" y="12"/>
                  </a:cubicBezTo>
                  <a:cubicBezTo>
                    <a:pt x="148" y="14"/>
                    <a:pt x="148" y="14"/>
                    <a:pt x="148" y="14"/>
                  </a:cubicBezTo>
                  <a:cubicBezTo>
                    <a:pt x="152" y="14"/>
                    <a:pt x="152" y="14"/>
                    <a:pt x="152" y="14"/>
                  </a:cubicBezTo>
                  <a:cubicBezTo>
                    <a:pt x="157" y="17"/>
                    <a:pt x="157" y="17"/>
                    <a:pt x="157" y="17"/>
                  </a:cubicBezTo>
                  <a:cubicBezTo>
                    <a:pt x="160" y="22"/>
                    <a:pt x="160" y="22"/>
                    <a:pt x="160" y="22"/>
                  </a:cubicBezTo>
                  <a:cubicBezTo>
                    <a:pt x="166" y="24"/>
                    <a:pt x="166" y="24"/>
                    <a:pt x="166" y="24"/>
                  </a:cubicBezTo>
                  <a:cubicBezTo>
                    <a:pt x="169" y="24"/>
                    <a:pt x="169" y="24"/>
                    <a:pt x="169" y="24"/>
                  </a:cubicBezTo>
                  <a:cubicBezTo>
                    <a:pt x="171" y="22"/>
                    <a:pt x="171" y="22"/>
                    <a:pt x="171" y="22"/>
                  </a:cubicBezTo>
                  <a:cubicBezTo>
                    <a:pt x="174" y="22"/>
                    <a:pt x="174" y="22"/>
                    <a:pt x="174" y="22"/>
                  </a:cubicBezTo>
                  <a:cubicBezTo>
                    <a:pt x="175" y="25"/>
                    <a:pt x="175" y="25"/>
                    <a:pt x="175" y="25"/>
                  </a:cubicBezTo>
                  <a:cubicBezTo>
                    <a:pt x="177" y="27"/>
                    <a:pt x="177" y="27"/>
                    <a:pt x="177" y="27"/>
                  </a:cubicBezTo>
                  <a:cubicBezTo>
                    <a:pt x="179" y="30"/>
                    <a:pt x="179" y="30"/>
                    <a:pt x="179" y="30"/>
                  </a:cubicBezTo>
                  <a:cubicBezTo>
                    <a:pt x="182" y="34"/>
                    <a:pt x="182" y="34"/>
                    <a:pt x="182" y="34"/>
                  </a:cubicBezTo>
                  <a:cubicBezTo>
                    <a:pt x="183" y="37"/>
                    <a:pt x="183" y="37"/>
                    <a:pt x="183" y="37"/>
                  </a:cubicBezTo>
                  <a:cubicBezTo>
                    <a:pt x="180" y="38"/>
                    <a:pt x="180" y="38"/>
                    <a:pt x="180" y="38"/>
                  </a:cubicBezTo>
                  <a:cubicBezTo>
                    <a:pt x="177" y="38"/>
                    <a:pt x="177" y="38"/>
                    <a:pt x="177" y="38"/>
                  </a:cubicBezTo>
                  <a:cubicBezTo>
                    <a:pt x="176" y="43"/>
                    <a:pt x="176" y="43"/>
                    <a:pt x="176" y="43"/>
                  </a:cubicBezTo>
                  <a:cubicBezTo>
                    <a:pt x="176" y="47"/>
                    <a:pt x="176" y="47"/>
                    <a:pt x="176" y="47"/>
                  </a:cubicBezTo>
                  <a:cubicBezTo>
                    <a:pt x="178" y="51"/>
                    <a:pt x="178" y="51"/>
                    <a:pt x="178" y="51"/>
                  </a:cubicBezTo>
                  <a:cubicBezTo>
                    <a:pt x="181" y="54"/>
                    <a:pt x="181" y="54"/>
                    <a:pt x="181" y="54"/>
                  </a:cubicBezTo>
                  <a:cubicBezTo>
                    <a:pt x="179" y="57"/>
                    <a:pt x="179" y="57"/>
                    <a:pt x="179" y="57"/>
                  </a:cubicBezTo>
                  <a:cubicBezTo>
                    <a:pt x="176" y="59"/>
                    <a:pt x="176" y="59"/>
                    <a:pt x="176" y="59"/>
                  </a:cubicBezTo>
                  <a:cubicBezTo>
                    <a:pt x="172" y="60"/>
                    <a:pt x="172" y="60"/>
                    <a:pt x="172" y="60"/>
                  </a:cubicBezTo>
                  <a:cubicBezTo>
                    <a:pt x="169" y="63"/>
                    <a:pt x="169" y="63"/>
                    <a:pt x="169" y="63"/>
                  </a:cubicBezTo>
                  <a:cubicBezTo>
                    <a:pt x="171" y="66"/>
                    <a:pt x="171" y="66"/>
                    <a:pt x="171" y="66"/>
                  </a:cubicBezTo>
                  <a:cubicBezTo>
                    <a:pt x="176" y="68"/>
                    <a:pt x="176" y="68"/>
                    <a:pt x="176" y="68"/>
                  </a:cubicBezTo>
                  <a:cubicBezTo>
                    <a:pt x="179" y="71"/>
                    <a:pt x="179" y="71"/>
                    <a:pt x="179" y="71"/>
                  </a:cubicBezTo>
                  <a:cubicBezTo>
                    <a:pt x="179" y="76"/>
                    <a:pt x="179" y="76"/>
                    <a:pt x="179" y="76"/>
                  </a:cubicBezTo>
                  <a:cubicBezTo>
                    <a:pt x="184" y="79"/>
                    <a:pt x="184" y="79"/>
                    <a:pt x="184" y="79"/>
                  </a:cubicBezTo>
                  <a:cubicBezTo>
                    <a:pt x="189" y="80"/>
                    <a:pt x="189" y="80"/>
                    <a:pt x="189" y="80"/>
                  </a:cubicBezTo>
                  <a:lnTo>
                    <a:pt x="195" y="85"/>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703263" y="2897188"/>
              <a:ext cx="803275" cy="1049338"/>
            </a:xfrm>
            <a:custGeom>
              <a:avLst/>
              <a:gdLst/>
              <a:ahLst/>
              <a:cxnLst>
                <a:cxn ang="0">
                  <a:pos x="430" y="434"/>
                </a:cxn>
                <a:cxn ang="0">
                  <a:pos x="427" y="453"/>
                </a:cxn>
                <a:cxn ang="0">
                  <a:pos x="435" y="462"/>
                </a:cxn>
                <a:cxn ang="0">
                  <a:pos x="422" y="490"/>
                </a:cxn>
                <a:cxn ang="0">
                  <a:pos x="410" y="521"/>
                </a:cxn>
                <a:cxn ang="0">
                  <a:pos x="390" y="565"/>
                </a:cxn>
                <a:cxn ang="0">
                  <a:pos x="356" y="564"/>
                </a:cxn>
                <a:cxn ang="0">
                  <a:pos x="321" y="547"/>
                </a:cxn>
                <a:cxn ang="0">
                  <a:pos x="293" y="546"/>
                </a:cxn>
                <a:cxn ang="0">
                  <a:pos x="256" y="534"/>
                </a:cxn>
                <a:cxn ang="0">
                  <a:pos x="237" y="508"/>
                </a:cxn>
                <a:cxn ang="0">
                  <a:pos x="207" y="491"/>
                </a:cxn>
                <a:cxn ang="0">
                  <a:pos x="226" y="450"/>
                </a:cxn>
                <a:cxn ang="0">
                  <a:pos x="203" y="425"/>
                </a:cxn>
                <a:cxn ang="0">
                  <a:pos x="211" y="403"/>
                </a:cxn>
                <a:cxn ang="0">
                  <a:pos x="200" y="389"/>
                </a:cxn>
                <a:cxn ang="0">
                  <a:pos x="168" y="368"/>
                </a:cxn>
                <a:cxn ang="0">
                  <a:pos x="131" y="373"/>
                </a:cxn>
                <a:cxn ang="0">
                  <a:pos x="95" y="391"/>
                </a:cxn>
                <a:cxn ang="0">
                  <a:pos x="74" y="392"/>
                </a:cxn>
                <a:cxn ang="0">
                  <a:pos x="37" y="374"/>
                </a:cxn>
                <a:cxn ang="0">
                  <a:pos x="68" y="336"/>
                </a:cxn>
                <a:cxn ang="0">
                  <a:pos x="44" y="303"/>
                </a:cxn>
                <a:cxn ang="0">
                  <a:pos x="15" y="277"/>
                </a:cxn>
                <a:cxn ang="0">
                  <a:pos x="1" y="218"/>
                </a:cxn>
                <a:cxn ang="0">
                  <a:pos x="18" y="184"/>
                </a:cxn>
                <a:cxn ang="0">
                  <a:pos x="53" y="164"/>
                </a:cxn>
                <a:cxn ang="0">
                  <a:pos x="62" y="146"/>
                </a:cxn>
                <a:cxn ang="0">
                  <a:pos x="85" y="151"/>
                </a:cxn>
                <a:cxn ang="0">
                  <a:pos x="105" y="153"/>
                </a:cxn>
                <a:cxn ang="0">
                  <a:pos x="127" y="155"/>
                </a:cxn>
                <a:cxn ang="0">
                  <a:pos x="123" y="129"/>
                </a:cxn>
                <a:cxn ang="0">
                  <a:pos x="140" y="130"/>
                </a:cxn>
                <a:cxn ang="0">
                  <a:pos x="149" y="111"/>
                </a:cxn>
                <a:cxn ang="0">
                  <a:pos x="167" y="99"/>
                </a:cxn>
                <a:cxn ang="0">
                  <a:pos x="191" y="88"/>
                </a:cxn>
                <a:cxn ang="0">
                  <a:pos x="211" y="79"/>
                </a:cxn>
                <a:cxn ang="0">
                  <a:pos x="239" y="72"/>
                </a:cxn>
                <a:cxn ang="0">
                  <a:pos x="263" y="57"/>
                </a:cxn>
                <a:cxn ang="0">
                  <a:pos x="287" y="48"/>
                </a:cxn>
                <a:cxn ang="0">
                  <a:pos x="300" y="30"/>
                </a:cxn>
                <a:cxn ang="0">
                  <a:pos x="313" y="18"/>
                </a:cxn>
                <a:cxn ang="0">
                  <a:pos x="330" y="4"/>
                </a:cxn>
                <a:cxn ang="0">
                  <a:pos x="342" y="24"/>
                </a:cxn>
                <a:cxn ang="0">
                  <a:pos x="354" y="48"/>
                </a:cxn>
                <a:cxn ang="0">
                  <a:pos x="379" y="71"/>
                </a:cxn>
                <a:cxn ang="0">
                  <a:pos x="384" y="102"/>
                </a:cxn>
                <a:cxn ang="0">
                  <a:pos x="362" y="110"/>
                </a:cxn>
                <a:cxn ang="0">
                  <a:pos x="352" y="143"/>
                </a:cxn>
                <a:cxn ang="0">
                  <a:pos x="375" y="178"/>
                </a:cxn>
                <a:cxn ang="0">
                  <a:pos x="359" y="197"/>
                </a:cxn>
                <a:cxn ang="0">
                  <a:pos x="339" y="207"/>
                </a:cxn>
                <a:cxn ang="0">
                  <a:pos x="339" y="238"/>
                </a:cxn>
                <a:cxn ang="0">
                  <a:pos x="311" y="250"/>
                </a:cxn>
                <a:cxn ang="0">
                  <a:pos x="332" y="276"/>
                </a:cxn>
                <a:cxn ang="0">
                  <a:pos x="382" y="262"/>
                </a:cxn>
                <a:cxn ang="0">
                  <a:pos x="415" y="294"/>
                </a:cxn>
                <a:cxn ang="0">
                  <a:pos x="419" y="327"/>
                </a:cxn>
                <a:cxn ang="0">
                  <a:pos x="426" y="355"/>
                </a:cxn>
                <a:cxn ang="0">
                  <a:pos x="420" y="386"/>
                </a:cxn>
              </a:cxnLst>
              <a:rect l="0" t="0" r="r" b="b"/>
              <a:pathLst>
                <a:path w="438" h="572">
                  <a:moveTo>
                    <a:pt x="425" y="395"/>
                  </a:moveTo>
                  <a:cubicBezTo>
                    <a:pt x="426" y="399"/>
                    <a:pt x="426" y="399"/>
                    <a:pt x="426" y="399"/>
                  </a:cubicBezTo>
                  <a:cubicBezTo>
                    <a:pt x="426" y="406"/>
                    <a:pt x="426" y="406"/>
                    <a:pt x="426" y="406"/>
                  </a:cubicBezTo>
                  <a:cubicBezTo>
                    <a:pt x="428" y="414"/>
                    <a:pt x="428" y="414"/>
                    <a:pt x="428" y="414"/>
                  </a:cubicBezTo>
                  <a:cubicBezTo>
                    <a:pt x="429" y="422"/>
                    <a:pt x="429" y="422"/>
                    <a:pt x="429" y="422"/>
                  </a:cubicBezTo>
                  <a:cubicBezTo>
                    <a:pt x="429" y="427"/>
                    <a:pt x="429" y="427"/>
                    <a:pt x="429" y="427"/>
                  </a:cubicBezTo>
                  <a:cubicBezTo>
                    <a:pt x="428" y="432"/>
                    <a:pt x="428" y="432"/>
                    <a:pt x="428" y="432"/>
                  </a:cubicBezTo>
                  <a:cubicBezTo>
                    <a:pt x="430" y="434"/>
                    <a:pt x="430" y="434"/>
                    <a:pt x="430" y="434"/>
                  </a:cubicBezTo>
                  <a:cubicBezTo>
                    <a:pt x="433" y="434"/>
                    <a:pt x="433" y="434"/>
                    <a:pt x="433" y="434"/>
                  </a:cubicBezTo>
                  <a:cubicBezTo>
                    <a:pt x="435" y="436"/>
                    <a:pt x="435" y="436"/>
                    <a:pt x="435" y="436"/>
                  </a:cubicBezTo>
                  <a:cubicBezTo>
                    <a:pt x="436" y="439"/>
                    <a:pt x="436" y="439"/>
                    <a:pt x="436" y="439"/>
                  </a:cubicBezTo>
                  <a:cubicBezTo>
                    <a:pt x="438" y="444"/>
                    <a:pt x="438" y="444"/>
                    <a:pt x="438" y="444"/>
                  </a:cubicBezTo>
                  <a:cubicBezTo>
                    <a:pt x="437" y="448"/>
                    <a:pt x="437" y="448"/>
                    <a:pt x="437" y="448"/>
                  </a:cubicBezTo>
                  <a:cubicBezTo>
                    <a:pt x="432" y="449"/>
                    <a:pt x="432" y="449"/>
                    <a:pt x="432" y="449"/>
                  </a:cubicBezTo>
                  <a:cubicBezTo>
                    <a:pt x="430" y="452"/>
                    <a:pt x="430" y="452"/>
                    <a:pt x="430" y="452"/>
                  </a:cubicBezTo>
                  <a:cubicBezTo>
                    <a:pt x="427" y="453"/>
                    <a:pt x="427" y="453"/>
                    <a:pt x="427" y="453"/>
                  </a:cubicBezTo>
                  <a:cubicBezTo>
                    <a:pt x="426" y="457"/>
                    <a:pt x="426" y="457"/>
                    <a:pt x="426" y="457"/>
                  </a:cubicBezTo>
                  <a:cubicBezTo>
                    <a:pt x="427" y="459"/>
                    <a:pt x="427" y="459"/>
                    <a:pt x="427" y="459"/>
                  </a:cubicBezTo>
                  <a:cubicBezTo>
                    <a:pt x="429" y="457"/>
                    <a:pt x="429" y="457"/>
                    <a:pt x="429" y="457"/>
                  </a:cubicBezTo>
                  <a:cubicBezTo>
                    <a:pt x="432" y="457"/>
                    <a:pt x="432" y="457"/>
                    <a:pt x="432" y="457"/>
                  </a:cubicBezTo>
                  <a:cubicBezTo>
                    <a:pt x="433" y="455"/>
                    <a:pt x="433" y="455"/>
                    <a:pt x="433" y="455"/>
                  </a:cubicBezTo>
                  <a:cubicBezTo>
                    <a:pt x="435" y="455"/>
                    <a:pt x="435" y="455"/>
                    <a:pt x="435" y="455"/>
                  </a:cubicBezTo>
                  <a:cubicBezTo>
                    <a:pt x="437" y="458"/>
                    <a:pt x="437" y="458"/>
                    <a:pt x="437" y="458"/>
                  </a:cubicBezTo>
                  <a:cubicBezTo>
                    <a:pt x="435" y="462"/>
                    <a:pt x="435" y="462"/>
                    <a:pt x="435" y="462"/>
                  </a:cubicBezTo>
                  <a:cubicBezTo>
                    <a:pt x="432" y="465"/>
                    <a:pt x="432" y="465"/>
                    <a:pt x="432" y="465"/>
                  </a:cubicBezTo>
                  <a:cubicBezTo>
                    <a:pt x="430" y="469"/>
                    <a:pt x="430" y="469"/>
                    <a:pt x="430" y="469"/>
                  </a:cubicBezTo>
                  <a:cubicBezTo>
                    <a:pt x="430" y="474"/>
                    <a:pt x="430" y="474"/>
                    <a:pt x="430" y="474"/>
                  </a:cubicBezTo>
                  <a:cubicBezTo>
                    <a:pt x="433" y="476"/>
                    <a:pt x="433" y="476"/>
                    <a:pt x="433" y="476"/>
                  </a:cubicBezTo>
                  <a:cubicBezTo>
                    <a:pt x="434" y="481"/>
                    <a:pt x="434" y="481"/>
                    <a:pt x="434" y="481"/>
                  </a:cubicBezTo>
                  <a:cubicBezTo>
                    <a:pt x="432" y="485"/>
                    <a:pt x="432" y="485"/>
                    <a:pt x="432" y="485"/>
                  </a:cubicBezTo>
                  <a:cubicBezTo>
                    <a:pt x="426" y="488"/>
                    <a:pt x="426" y="488"/>
                    <a:pt x="426" y="488"/>
                  </a:cubicBezTo>
                  <a:cubicBezTo>
                    <a:pt x="422" y="490"/>
                    <a:pt x="422" y="490"/>
                    <a:pt x="422" y="490"/>
                  </a:cubicBezTo>
                  <a:cubicBezTo>
                    <a:pt x="419" y="494"/>
                    <a:pt x="419" y="494"/>
                    <a:pt x="419" y="494"/>
                  </a:cubicBezTo>
                  <a:cubicBezTo>
                    <a:pt x="415" y="496"/>
                    <a:pt x="415" y="496"/>
                    <a:pt x="415" y="496"/>
                  </a:cubicBezTo>
                  <a:cubicBezTo>
                    <a:pt x="415" y="500"/>
                    <a:pt x="415" y="500"/>
                    <a:pt x="415" y="500"/>
                  </a:cubicBezTo>
                  <a:cubicBezTo>
                    <a:pt x="418" y="502"/>
                    <a:pt x="418" y="502"/>
                    <a:pt x="418" y="502"/>
                  </a:cubicBezTo>
                  <a:cubicBezTo>
                    <a:pt x="418" y="505"/>
                    <a:pt x="418" y="505"/>
                    <a:pt x="418" y="505"/>
                  </a:cubicBezTo>
                  <a:cubicBezTo>
                    <a:pt x="413" y="508"/>
                    <a:pt x="413" y="508"/>
                    <a:pt x="413" y="508"/>
                  </a:cubicBezTo>
                  <a:cubicBezTo>
                    <a:pt x="411" y="516"/>
                    <a:pt x="411" y="516"/>
                    <a:pt x="411" y="516"/>
                  </a:cubicBezTo>
                  <a:cubicBezTo>
                    <a:pt x="410" y="521"/>
                    <a:pt x="410" y="521"/>
                    <a:pt x="410" y="521"/>
                  </a:cubicBezTo>
                  <a:cubicBezTo>
                    <a:pt x="409" y="526"/>
                    <a:pt x="409" y="526"/>
                    <a:pt x="409" y="526"/>
                  </a:cubicBezTo>
                  <a:cubicBezTo>
                    <a:pt x="410" y="531"/>
                    <a:pt x="410" y="531"/>
                    <a:pt x="410" y="531"/>
                  </a:cubicBezTo>
                  <a:cubicBezTo>
                    <a:pt x="408" y="537"/>
                    <a:pt x="408" y="537"/>
                    <a:pt x="408" y="537"/>
                  </a:cubicBezTo>
                  <a:cubicBezTo>
                    <a:pt x="404" y="540"/>
                    <a:pt x="404" y="540"/>
                    <a:pt x="404" y="540"/>
                  </a:cubicBezTo>
                  <a:cubicBezTo>
                    <a:pt x="399" y="545"/>
                    <a:pt x="399" y="545"/>
                    <a:pt x="399" y="545"/>
                  </a:cubicBezTo>
                  <a:cubicBezTo>
                    <a:pt x="397" y="552"/>
                    <a:pt x="397" y="552"/>
                    <a:pt x="397" y="552"/>
                  </a:cubicBezTo>
                  <a:cubicBezTo>
                    <a:pt x="397" y="558"/>
                    <a:pt x="397" y="558"/>
                    <a:pt x="397" y="558"/>
                  </a:cubicBezTo>
                  <a:cubicBezTo>
                    <a:pt x="390" y="565"/>
                    <a:pt x="390" y="565"/>
                    <a:pt x="390" y="565"/>
                  </a:cubicBezTo>
                  <a:cubicBezTo>
                    <a:pt x="385" y="571"/>
                    <a:pt x="385" y="571"/>
                    <a:pt x="385" y="571"/>
                  </a:cubicBezTo>
                  <a:cubicBezTo>
                    <a:pt x="383" y="572"/>
                    <a:pt x="383" y="572"/>
                    <a:pt x="383" y="572"/>
                  </a:cubicBezTo>
                  <a:cubicBezTo>
                    <a:pt x="383" y="572"/>
                    <a:pt x="383" y="572"/>
                    <a:pt x="383" y="572"/>
                  </a:cubicBezTo>
                  <a:cubicBezTo>
                    <a:pt x="382" y="571"/>
                    <a:pt x="381" y="572"/>
                    <a:pt x="381" y="572"/>
                  </a:cubicBezTo>
                  <a:cubicBezTo>
                    <a:pt x="380" y="572"/>
                    <a:pt x="379" y="572"/>
                    <a:pt x="378" y="571"/>
                  </a:cubicBezTo>
                  <a:cubicBezTo>
                    <a:pt x="376" y="571"/>
                    <a:pt x="373" y="569"/>
                    <a:pt x="372" y="569"/>
                  </a:cubicBezTo>
                  <a:cubicBezTo>
                    <a:pt x="370" y="569"/>
                    <a:pt x="367" y="569"/>
                    <a:pt x="365" y="568"/>
                  </a:cubicBezTo>
                  <a:cubicBezTo>
                    <a:pt x="363" y="568"/>
                    <a:pt x="358" y="566"/>
                    <a:pt x="356" y="564"/>
                  </a:cubicBezTo>
                  <a:cubicBezTo>
                    <a:pt x="354" y="563"/>
                    <a:pt x="351" y="561"/>
                    <a:pt x="350" y="560"/>
                  </a:cubicBezTo>
                  <a:cubicBezTo>
                    <a:pt x="348" y="559"/>
                    <a:pt x="346" y="557"/>
                    <a:pt x="345" y="556"/>
                  </a:cubicBezTo>
                  <a:cubicBezTo>
                    <a:pt x="344" y="555"/>
                    <a:pt x="341" y="554"/>
                    <a:pt x="340" y="553"/>
                  </a:cubicBezTo>
                  <a:cubicBezTo>
                    <a:pt x="339" y="553"/>
                    <a:pt x="337" y="553"/>
                    <a:pt x="336" y="553"/>
                  </a:cubicBezTo>
                  <a:cubicBezTo>
                    <a:pt x="335" y="553"/>
                    <a:pt x="333" y="552"/>
                    <a:pt x="332" y="552"/>
                  </a:cubicBezTo>
                  <a:cubicBezTo>
                    <a:pt x="331" y="551"/>
                    <a:pt x="330" y="549"/>
                    <a:pt x="329" y="549"/>
                  </a:cubicBezTo>
                  <a:cubicBezTo>
                    <a:pt x="329" y="548"/>
                    <a:pt x="326" y="547"/>
                    <a:pt x="325" y="547"/>
                  </a:cubicBezTo>
                  <a:cubicBezTo>
                    <a:pt x="324" y="547"/>
                    <a:pt x="322" y="547"/>
                    <a:pt x="321" y="547"/>
                  </a:cubicBezTo>
                  <a:cubicBezTo>
                    <a:pt x="320" y="547"/>
                    <a:pt x="318" y="547"/>
                    <a:pt x="317" y="548"/>
                  </a:cubicBezTo>
                  <a:cubicBezTo>
                    <a:pt x="316" y="549"/>
                    <a:pt x="315" y="551"/>
                    <a:pt x="314" y="552"/>
                  </a:cubicBezTo>
                  <a:cubicBezTo>
                    <a:pt x="313" y="552"/>
                    <a:pt x="312" y="553"/>
                    <a:pt x="311" y="553"/>
                  </a:cubicBezTo>
                  <a:cubicBezTo>
                    <a:pt x="310" y="553"/>
                    <a:pt x="308" y="552"/>
                    <a:pt x="307" y="552"/>
                  </a:cubicBezTo>
                  <a:cubicBezTo>
                    <a:pt x="306" y="551"/>
                    <a:pt x="304" y="548"/>
                    <a:pt x="303" y="546"/>
                  </a:cubicBezTo>
                  <a:cubicBezTo>
                    <a:pt x="303" y="546"/>
                    <a:pt x="302" y="544"/>
                    <a:pt x="301" y="543"/>
                  </a:cubicBezTo>
                  <a:cubicBezTo>
                    <a:pt x="300" y="543"/>
                    <a:pt x="297" y="543"/>
                    <a:pt x="296" y="543"/>
                  </a:cubicBezTo>
                  <a:cubicBezTo>
                    <a:pt x="295" y="544"/>
                    <a:pt x="294" y="546"/>
                    <a:pt x="293" y="546"/>
                  </a:cubicBezTo>
                  <a:cubicBezTo>
                    <a:pt x="292" y="547"/>
                    <a:pt x="290" y="548"/>
                    <a:pt x="289" y="548"/>
                  </a:cubicBezTo>
                  <a:cubicBezTo>
                    <a:pt x="288" y="548"/>
                    <a:pt x="286" y="547"/>
                    <a:pt x="285" y="547"/>
                  </a:cubicBezTo>
                  <a:cubicBezTo>
                    <a:pt x="283" y="547"/>
                    <a:pt x="281" y="546"/>
                    <a:pt x="280" y="546"/>
                  </a:cubicBezTo>
                  <a:cubicBezTo>
                    <a:pt x="278" y="546"/>
                    <a:pt x="274" y="546"/>
                    <a:pt x="273" y="545"/>
                  </a:cubicBezTo>
                  <a:cubicBezTo>
                    <a:pt x="272" y="545"/>
                    <a:pt x="269" y="544"/>
                    <a:pt x="269" y="543"/>
                  </a:cubicBezTo>
                  <a:cubicBezTo>
                    <a:pt x="268" y="543"/>
                    <a:pt x="268" y="540"/>
                    <a:pt x="267" y="539"/>
                  </a:cubicBezTo>
                  <a:cubicBezTo>
                    <a:pt x="266" y="538"/>
                    <a:pt x="263" y="537"/>
                    <a:pt x="261" y="537"/>
                  </a:cubicBezTo>
                  <a:cubicBezTo>
                    <a:pt x="260" y="536"/>
                    <a:pt x="257" y="534"/>
                    <a:pt x="256" y="534"/>
                  </a:cubicBezTo>
                  <a:cubicBezTo>
                    <a:pt x="255" y="534"/>
                    <a:pt x="252" y="534"/>
                    <a:pt x="251" y="533"/>
                  </a:cubicBezTo>
                  <a:cubicBezTo>
                    <a:pt x="250" y="533"/>
                    <a:pt x="248" y="531"/>
                    <a:pt x="248" y="530"/>
                  </a:cubicBezTo>
                  <a:cubicBezTo>
                    <a:pt x="247" y="529"/>
                    <a:pt x="247" y="526"/>
                    <a:pt x="247" y="524"/>
                  </a:cubicBezTo>
                  <a:cubicBezTo>
                    <a:pt x="246" y="523"/>
                    <a:pt x="244" y="522"/>
                    <a:pt x="243" y="521"/>
                  </a:cubicBezTo>
                  <a:cubicBezTo>
                    <a:pt x="243" y="520"/>
                    <a:pt x="243" y="518"/>
                    <a:pt x="243" y="517"/>
                  </a:cubicBezTo>
                  <a:cubicBezTo>
                    <a:pt x="243" y="516"/>
                    <a:pt x="243" y="514"/>
                    <a:pt x="243" y="513"/>
                  </a:cubicBezTo>
                  <a:cubicBezTo>
                    <a:pt x="242" y="512"/>
                    <a:pt x="241" y="512"/>
                    <a:pt x="240" y="512"/>
                  </a:cubicBezTo>
                  <a:cubicBezTo>
                    <a:pt x="239" y="511"/>
                    <a:pt x="238" y="509"/>
                    <a:pt x="237" y="508"/>
                  </a:cubicBezTo>
                  <a:cubicBezTo>
                    <a:pt x="235" y="507"/>
                    <a:pt x="231" y="507"/>
                    <a:pt x="230" y="507"/>
                  </a:cubicBezTo>
                  <a:cubicBezTo>
                    <a:pt x="228" y="507"/>
                    <a:pt x="223" y="507"/>
                    <a:pt x="222" y="508"/>
                  </a:cubicBezTo>
                  <a:cubicBezTo>
                    <a:pt x="221" y="509"/>
                    <a:pt x="221" y="511"/>
                    <a:pt x="221" y="512"/>
                  </a:cubicBezTo>
                  <a:cubicBezTo>
                    <a:pt x="217" y="510"/>
                    <a:pt x="217" y="510"/>
                    <a:pt x="217" y="510"/>
                  </a:cubicBezTo>
                  <a:cubicBezTo>
                    <a:pt x="214" y="503"/>
                    <a:pt x="214" y="503"/>
                    <a:pt x="214" y="503"/>
                  </a:cubicBezTo>
                  <a:cubicBezTo>
                    <a:pt x="210" y="500"/>
                    <a:pt x="210" y="500"/>
                    <a:pt x="210" y="500"/>
                  </a:cubicBezTo>
                  <a:cubicBezTo>
                    <a:pt x="207" y="497"/>
                    <a:pt x="207" y="497"/>
                    <a:pt x="207" y="497"/>
                  </a:cubicBezTo>
                  <a:cubicBezTo>
                    <a:pt x="207" y="491"/>
                    <a:pt x="207" y="491"/>
                    <a:pt x="207" y="491"/>
                  </a:cubicBezTo>
                  <a:cubicBezTo>
                    <a:pt x="207" y="487"/>
                    <a:pt x="207" y="487"/>
                    <a:pt x="207" y="487"/>
                  </a:cubicBezTo>
                  <a:cubicBezTo>
                    <a:pt x="210" y="482"/>
                    <a:pt x="210" y="482"/>
                    <a:pt x="210" y="482"/>
                  </a:cubicBezTo>
                  <a:cubicBezTo>
                    <a:pt x="216" y="479"/>
                    <a:pt x="216" y="479"/>
                    <a:pt x="216" y="479"/>
                  </a:cubicBezTo>
                  <a:cubicBezTo>
                    <a:pt x="219" y="475"/>
                    <a:pt x="219" y="475"/>
                    <a:pt x="219" y="475"/>
                  </a:cubicBezTo>
                  <a:cubicBezTo>
                    <a:pt x="222" y="469"/>
                    <a:pt x="222" y="469"/>
                    <a:pt x="222" y="469"/>
                  </a:cubicBezTo>
                  <a:cubicBezTo>
                    <a:pt x="224" y="462"/>
                    <a:pt x="224" y="462"/>
                    <a:pt x="224" y="462"/>
                  </a:cubicBezTo>
                  <a:cubicBezTo>
                    <a:pt x="226" y="457"/>
                    <a:pt x="226" y="457"/>
                    <a:pt x="226" y="457"/>
                  </a:cubicBezTo>
                  <a:cubicBezTo>
                    <a:pt x="226" y="450"/>
                    <a:pt x="226" y="450"/>
                    <a:pt x="226" y="450"/>
                  </a:cubicBezTo>
                  <a:cubicBezTo>
                    <a:pt x="220" y="445"/>
                    <a:pt x="220" y="445"/>
                    <a:pt x="220" y="445"/>
                  </a:cubicBezTo>
                  <a:cubicBezTo>
                    <a:pt x="215" y="444"/>
                    <a:pt x="215" y="444"/>
                    <a:pt x="215" y="444"/>
                  </a:cubicBezTo>
                  <a:cubicBezTo>
                    <a:pt x="210" y="441"/>
                    <a:pt x="210" y="441"/>
                    <a:pt x="210" y="441"/>
                  </a:cubicBezTo>
                  <a:cubicBezTo>
                    <a:pt x="210" y="436"/>
                    <a:pt x="210" y="436"/>
                    <a:pt x="210" y="436"/>
                  </a:cubicBezTo>
                  <a:cubicBezTo>
                    <a:pt x="207" y="433"/>
                    <a:pt x="207" y="433"/>
                    <a:pt x="207" y="433"/>
                  </a:cubicBezTo>
                  <a:cubicBezTo>
                    <a:pt x="202" y="431"/>
                    <a:pt x="202" y="431"/>
                    <a:pt x="202" y="431"/>
                  </a:cubicBezTo>
                  <a:cubicBezTo>
                    <a:pt x="200" y="428"/>
                    <a:pt x="200" y="428"/>
                    <a:pt x="200" y="428"/>
                  </a:cubicBezTo>
                  <a:cubicBezTo>
                    <a:pt x="203" y="425"/>
                    <a:pt x="203" y="425"/>
                    <a:pt x="203" y="425"/>
                  </a:cubicBezTo>
                  <a:cubicBezTo>
                    <a:pt x="207" y="424"/>
                    <a:pt x="207" y="424"/>
                    <a:pt x="207" y="424"/>
                  </a:cubicBezTo>
                  <a:cubicBezTo>
                    <a:pt x="210" y="422"/>
                    <a:pt x="210" y="422"/>
                    <a:pt x="210" y="422"/>
                  </a:cubicBezTo>
                  <a:cubicBezTo>
                    <a:pt x="212" y="419"/>
                    <a:pt x="212" y="419"/>
                    <a:pt x="212" y="419"/>
                  </a:cubicBezTo>
                  <a:cubicBezTo>
                    <a:pt x="209" y="416"/>
                    <a:pt x="209" y="416"/>
                    <a:pt x="209" y="416"/>
                  </a:cubicBezTo>
                  <a:cubicBezTo>
                    <a:pt x="207" y="412"/>
                    <a:pt x="207" y="412"/>
                    <a:pt x="207" y="412"/>
                  </a:cubicBezTo>
                  <a:cubicBezTo>
                    <a:pt x="207" y="408"/>
                    <a:pt x="207" y="408"/>
                    <a:pt x="207" y="408"/>
                  </a:cubicBezTo>
                  <a:cubicBezTo>
                    <a:pt x="208" y="403"/>
                    <a:pt x="208" y="403"/>
                    <a:pt x="208" y="403"/>
                  </a:cubicBezTo>
                  <a:cubicBezTo>
                    <a:pt x="211" y="403"/>
                    <a:pt x="211" y="403"/>
                    <a:pt x="211" y="403"/>
                  </a:cubicBezTo>
                  <a:cubicBezTo>
                    <a:pt x="214" y="402"/>
                    <a:pt x="214" y="402"/>
                    <a:pt x="214" y="402"/>
                  </a:cubicBezTo>
                  <a:cubicBezTo>
                    <a:pt x="213" y="399"/>
                    <a:pt x="213" y="399"/>
                    <a:pt x="213" y="399"/>
                  </a:cubicBezTo>
                  <a:cubicBezTo>
                    <a:pt x="210" y="395"/>
                    <a:pt x="210" y="395"/>
                    <a:pt x="210" y="395"/>
                  </a:cubicBezTo>
                  <a:cubicBezTo>
                    <a:pt x="208" y="392"/>
                    <a:pt x="208" y="392"/>
                    <a:pt x="208" y="392"/>
                  </a:cubicBezTo>
                  <a:cubicBezTo>
                    <a:pt x="206" y="390"/>
                    <a:pt x="206" y="390"/>
                    <a:pt x="206" y="390"/>
                  </a:cubicBezTo>
                  <a:cubicBezTo>
                    <a:pt x="205" y="387"/>
                    <a:pt x="205" y="387"/>
                    <a:pt x="205" y="387"/>
                  </a:cubicBezTo>
                  <a:cubicBezTo>
                    <a:pt x="202" y="387"/>
                    <a:pt x="202" y="387"/>
                    <a:pt x="202" y="387"/>
                  </a:cubicBezTo>
                  <a:cubicBezTo>
                    <a:pt x="200" y="389"/>
                    <a:pt x="200" y="389"/>
                    <a:pt x="200" y="389"/>
                  </a:cubicBezTo>
                  <a:cubicBezTo>
                    <a:pt x="197" y="389"/>
                    <a:pt x="197" y="389"/>
                    <a:pt x="197" y="389"/>
                  </a:cubicBezTo>
                  <a:cubicBezTo>
                    <a:pt x="191" y="387"/>
                    <a:pt x="191" y="387"/>
                    <a:pt x="191" y="387"/>
                  </a:cubicBezTo>
                  <a:cubicBezTo>
                    <a:pt x="188" y="382"/>
                    <a:pt x="188" y="382"/>
                    <a:pt x="188" y="382"/>
                  </a:cubicBezTo>
                  <a:cubicBezTo>
                    <a:pt x="183" y="379"/>
                    <a:pt x="183" y="379"/>
                    <a:pt x="183" y="379"/>
                  </a:cubicBezTo>
                  <a:cubicBezTo>
                    <a:pt x="179" y="379"/>
                    <a:pt x="179" y="379"/>
                    <a:pt x="179" y="379"/>
                  </a:cubicBezTo>
                  <a:cubicBezTo>
                    <a:pt x="173" y="377"/>
                    <a:pt x="173" y="377"/>
                    <a:pt x="173" y="377"/>
                  </a:cubicBezTo>
                  <a:cubicBezTo>
                    <a:pt x="170" y="372"/>
                    <a:pt x="170" y="372"/>
                    <a:pt x="170" y="372"/>
                  </a:cubicBezTo>
                  <a:cubicBezTo>
                    <a:pt x="168" y="368"/>
                    <a:pt x="168" y="368"/>
                    <a:pt x="168" y="368"/>
                  </a:cubicBezTo>
                  <a:cubicBezTo>
                    <a:pt x="164" y="367"/>
                    <a:pt x="164" y="367"/>
                    <a:pt x="164" y="367"/>
                  </a:cubicBezTo>
                  <a:cubicBezTo>
                    <a:pt x="160" y="369"/>
                    <a:pt x="160" y="369"/>
                    <a:pt x="160" y="369"/>
                  </a:cubicBezTo>
                  <a:cubicBezTo>
                    <a:pt x="156" y="368"/>
                    <a:pt x="156" y="368"/>
                    <a:pt x="156" y="368"/>
                  </a:cubicBezTo>
                  <a:cubicBezTo>
                    <a:pt x="151" y="366"/>
                    <a:pt x="151" y="366"/>
                    <a:pt x="151" y="366"/>
                  </a:cubicBezTo>
                  <a:cubicBezTo>
                    <a:pt x="145" y="365"/>
                    <a:pt x="145" y="365"/>
                    <a:pt x="145" y="365"/>
                  </a:cubicBezTo>
                  <a:cubicBezTo>
                    <a:pt x="142" y="369"/>
                    <a:pt x="142" y="369"/>
                    <a:pt x="142" y="369"/>
                  </a:cubicBezTo>
                  <a:cubicBezTo>
                    <a:pt x="138" y="371"/>
                    <a:pt x="138" y="371"/>
                    <a:pt x="138" y="371"/>
                  </a:cubicBezTo>
                  <a:cubicBezTo>
                    <a:pt x="131" y="373"/>
                    <a:pt x="131" y="373"/>
                    <a:pt x="131" y="373"/>
                  </a:cubicBezTo>
                  <a:cubicBezTo>
                    <a:pt x="123" y="377"/>
                    <a:pt x="123" y="377"/>
                    <a:pt x="123" y="377"/>
                  </a:cubicBezTo>
                  <a:cubicBezTo>
                    <a:pt x="117" y="382"/>
                    <a:pt x="117" y="382"/>
                    <a:pt x="117" y="382"/>
                  </a:cubicBezTo>
                  <a:cubicBezTo>
                    <a:pt x="110" y="386"/>
                    <a:pt x="110" y="386"/>
                    <a:pt x="110" y="386"/>
                  </a:cubicBezTo>
                  <a:cubicBezTo>
                    <a:pt x="106" y="386"/>
                    <a:pt x="106" y="386"/>
                    <a:pt x="106" y="386"/>
                  </a:cubicBezTo>
                  <a:cubicBezTo>
                    <a:pt x="103" y="387"/>
                    <a:pt x="103" y="387"/>
                    <a:pt x="103" y="387"/>
                  </a:cubicBezTo>
                  <a:cubicBezTo>
                    <a:pt x="101" y="390"/>
                    <a:pt x="101" y="390"/>
                    <a:pt x="101" y="390"/>
                  </a:cubicBezTo>
                  <a:cubicBezTo>
                    <a:pt x="99" y="392"/>
                    <a:pt x="99" y="392"/>
                    <a:pt x="99" y="392"/>
                  </a:cubicBezTo>
                  <a:cubicBezTo>
                    <a:pt x="95" y="391"/>
                    <a:pt x="95" y="391"/>
                    <a:pt x="95" y="391"/>
                  </a:cubicBezTo>
                  <a:cubicBezTo>
                    <a:pt x="93" y="389"/>
                    <a:pt x="93" y="389"/>
                    <a:pt x="93" y="389"/>
                  </a:cubicBezTo>
                  <a:cubicBezTo>
                    <a:pt x="91" y="389"/>
                    <a:pt x="91" y="389"/>
                    <a:pt x="91" y="389"/>
                  </a:cubicBezTo>
                  <a:cubicBezTo>
                    <a:pt x="88" y="390"/>
                    <a:pt x="88" y="390"/>
                    <a:pt x="88" y="390"/>
                  </a:cubicBezTo>
                  <a:cubicBezTo>
                    <a:pt x="85" y="391"/>
                    <a:pt x="85" y="391"/>
                    <a:pt x="85" y="391"/>
                  </a:cubicBezTo>
                  <a:cubicBezTo>
                    <a:pt x="82" y="395"/>
                    <a:pt x="82" y="395"/>
                    <a:pt x="82" y="395"/>
                  </a:cubicBezTo>
                  <a:cubicBezTo>
                    <a:pt x="79" y="397"/>
                    <a:pt x="79" y="397"/>
                    <a:pt x="79" y="397"/>
                  </a:cubicBezTo>
                  <a:cubicBezTo>
                    <a:pt x="75" y="394"/>
                    <a:pt x="75" y="394"/>
                    <a:pt x="75" y="394"/>
                  </a:cubicBezTo>
                  <a:cubicBezTo>
                    <a:pt x="74" y="392"/>
                    <a:pt x="74" y="392"/>
                    <a:pt x="74" y="392"/>
                  </a:cubicBezTo>
                  <a:cubicBezTo>
                    <a:pt x="70" y="392"/>
                    <a:pt x="70" y="392"/>
                    <a:pt x="70" y="392"/>
                  </a:cubicBezTo>
                  <a:cubicBezTo>
                    <a:pt x="65" y="392"/>
                    <a:pt x="65" y="392"/>
                    <a:pt x="65" y="392"/>
                  </a:cubicBezTo>
                  <a:cubicBezTo>
                    <a:pt x="58" y="390"/>
                    <a:pt x="58" y="390"/>
                    <a:pt x="58" y="390"/>
                  </a:cubicBezTo>
                  <a:cubicBezTo>
                    <a:pt x="50" y="385"/>
                    <a:pt x="50" y="385"/>
                    <a:pt x="50" y="385"/>
                  </a:cubicBezTo>
                  <a:cubicBezTo>
                    <a:pt x="42" y="385"/>
                    <a:pt x="42" y="385"/>
                    <a:pt x="42" y="385"/>
                  </a:cubicBezTo>
                  <a:cubicBezTo>
                    <a:pt x="37" y="385"/>
                    <a:pt x="37" y="385"/>
                    <a:pt x="37" y="385"/>
                  </a:cubicBezTo>
                  <a:cubicBezTo>
                    <a:pt x="37" y="384"/>
                    <a:pt x="36" y="381"/>
                    <a:pt x="36" y="380"/>
                  </a:cubicBezTo>
                  <a:cubicBezTo>
                    <a:pt x="36" y="378"/>
                    <a:pt x="37" y="375"/>
                    <a:pt x="37" y="374"/>
                  </a:cubicBezTo>
                  <a:cubicBezTo>
                    <a:pt x="38" y="372"/>
                    <a:pt x="41" y="369"/>
                    <a:pt x="43" y="367"/>
                  </a:cubicBezTo>
                  <a:cubicBezTo>
                    <a:pt x="44" y="365"/>
                    <a:pt x="48" y="362"/>
                    <a:pt x="49" y="360"/>
                  </a:cubicBezTo>
                  <a:cubicBezTo>
                    <a:pt x="50" y="359"/>
                    <a:pt x="51" y="356"/>
                    <a:pt x="52" y="355"/>
                  </a:cubicBezTo>
                  <a:cubicBezTo>
                    <a:pt x="52" y="354"/>
                    <a:pt x="51" y="351"/>
                    <a:pt x="52" y="350"/>
                  </a:cubicBezTo>
                  <a:cubicBezTo>
                    <a:pt x="52" y="349"/>
                    <a:pt x="55" y="347"/>
                    <a:pt x="57" y="346"/>
                  </a:cubicBezTo>
                  <a:cubicBezTo>
                    <a:pt x="58" y="345"/>
                    <a:pt x="60" y="343"/>
                    <a:pt x="61" y="342"/>
                  </a:cubicBezTo>
                  <a:cubicBezTo>
                    <a:pt x="62" y="342"/>
                    <a:pt x="65" y="341"/>
                    <a:pt x="66" y="340"/>
                  </a:cubicBezTo>
                  <a:cubicBezTo>
                    <a:pt x="67" y="340"/>
                    <a:pt x="67" y="337"/>
                    <a:pt x="68" y="336"/>
                  </a:cubicBezTo>
                  <a:cubicBezTo>
                    <a:pt x="68" y="334"/>
                    <a:pt x="66" y="331"/>
                    <a:pt x="66" y="329"/>
                  </a:cubicBezTo>
                  <a:cubicBezTo>
                    <a:pt x="66" y="327"/>
                    <a:pt x="67" y="323"/>
                    <a:pt x="67" y="320"/>
                  </a:cubicBezTo>
                  <a:cubicBezTo>
                    <a:pt x="67" y="319"/>
                    <a:pt x="68" y="316"/>
                    <a:pt x="67" y="315"/>
                  </a:cubicBezTo>
                  <a:cubicBezTo>
                    <a:pt x="66" y="314"/>
                    <a:pt x="63" y="313"/>
                    <a:pt x="61" y="313"/>
                  </a:cubicBezTo>
                  <a:cubicBezTo>
                    <a:pt x="60" y="313"/>
                    <a:pt x="57" y="313"/>
                    <a:pt x="56" y="313"/>
                  </a:cubicBezTo>
                  <a:cubicBezTo>
                    <a:pt x="54" y="313"/>
                    <a:pt x="51" y="313"/>
                    <a:pt x="49" y="312"/>
                  </a:cubicBezTo>
                  <a:cubicBezTo>
                    <a:pt x="48" y="312"/>
                    <a:pt x="45" y="309"/>
                    <a:pt x="45" y="308"/>
                  </a:cubicBezTo>
                  <a:cubicBezTo>
                    <a:pt x="44" y="307"/>
                    <a:pt x="45" y="304"/>
                    <a:pt x="44" y="303"/>
                  </a:cubicBezTo>
                  <a:cubicBezTo>
                    <a:pt x="43" y="302"/>
                    <a:pt x="41" y="302"/>
                    <a:pt x="40" y="303"/>
                  </a:cubicBezTo>
                  <a:cubicBezTo>
                    <a:pt x="39" y="303"/>
                    <a:pt x="38" y="305"/>
                    <a:pt x="38" y="305"/>
                  </a:cubicBezTo>
                  <a:cubicBezTo>
                    <a:pt x="37" y="305"/>
                    <a:pt x="35" y="306"/>
                    <a:pt x="34" y="305"/>
                  </a:cubicBezTo>
                  <a:cubicBezTo>
                    <a:pt x="33" y="304"/>
                    <a:pt x="34" y="301"/>
                    <a:pt x="34" y="299"/>
                  </a:cubicBezTo>
                  <a:cubicBezTo>
                    <a:pt x="33" y="298"/>
                    <a:pt x="32" y="295"/>
                    <a:pt x="31" y="294"/>
                  </a:cubicBezTo>
                  <a:cubicBezTo>
                    <a:pt x="29" y="293"/>
                    <a:pt x="25" y="291"/>
                    <a:pt x="23" y="290"/>
                  </a:cubicBezTo>
                  <a:cubicBezTo>
                    <a:pt x="21" y="288"/>
                    <a:pt x="17" y="284"/>
                    <a:pt x="16" y="282"/>
                  </a:cubicBezTo>
                  <a:cubicBezTo>
                    <a:pt x="15" y="281"/>
                    <a:pt x="15" y="278"/>
                    <a:pt x="15" y="277"/>
                  </a:cubicBezTo>
                  <a:cubicBezTo>
                    <a:pt x="15" y="276"/>
                    <a:pt x="16" y="274"/>
                    <a:pt x="16" y="273"/>
                  </a:cubicBezTo>
                  <a:cubicBezTo>
                    <a:pt x="16" y="271"/>
                    <a:pt x="14" y="267"/>
                    <a:pt x="13" y="266"/>
                  </a:cubicBezTo>
                  <a:cubicBezTo>
                    <a:pt x="12" y="264"/>
                    <a:pt x="10" y="260"/>
                    <a:pt x="8" y="258"/>
                  </a:cubicBezTo>
                  <a:cubicBezTo>
                    <a:pt x="7" y="256"/>
                    <a:pt x="3" y="254"/>
                    <a:pt x="2" y="253"/>
                  </a:cubicBezTo>
                  <a:cubicBezTo>
                    <a:pt x="2" y="252"/>
                    <a:pt x="2" y="249"/>
                    <a:pt x="2" y="248"/>
                  </a:cubicBezTo>
                  <a:cubicBezTo>
                    <a:pt x="3" y="246"/>
                    <a:pt x="3" y="243"/>
                    <a:pt x="3" y="241"/>
                  </a:cubicBezTo>
                  <a:cubicBezTo>
                    <a:pt x="4" y="238"/>
                    <a:pt x="3" y="233"/>
                    <a:pt x="2" y="230"/>
                  </a:cubicBezTo>
                  <a:cubicBezTo>
                    <a:pt x="2" y="227"/>
                    <a:pt x="0" y="221"/>
                    <a:pt x="1" y="218"/>
                  </a:cubicBezTo>
                  <a:cubicBezTo>
                    <a:pt x="1" y="216"/>
                    <a:pt x="2" y="213"/>
                    <a:pt x="3" y="211"/>
                  </a:cubicBezTo>
                  <a:cubicBezTo>
                    <a:pt x="3" y="210"/>
                    <a:pt x="5" y="208"/>
                    <a:pt x="6" y="207"/>
                  </a:cubicBezTo>
                  <a:cubicBezTo>
                    <a:pt x="8" y="206"/>
                    <a:pt x="11" y="204"/>
                    <a:pt x="12" y="203"/>
                  </a:cubicBezTo>
                  <a:cubicBezTo>
                    <a:pt x="13" y="202"/>
                    <a:pt x="14" y="201"/>
                    <a:pt x="14" y="201"/>
                  </a:cubicBezTo>
                  <a:cubicBezTo>
                    <a:pt x="15" y="199"/>
                    <a:pt x="12" y="197"/>
                    <a:pt x="12" y="195"/>
                  </a:cubicBezTo>
                  <a:cubicBezTo>
                    <a:pt x="12" y="194"/>
                    <a:pt x="12" y="191"/>
                    <a:pt x="12" y="189"/>
                  </a:cubicBezTo>
                  <a:cubicBezTo>
                    <a:pt x="13" y="189"/>
                    <a:pt x="14" y="187"/>
                    <a:pt x="15" y="187"/>
                  </a:cubicBezTo>
                  <a:cubicBezTo>
                    <a:pt x="16" y="186"/>
                    <a:pt x="17" y="184"/>
                    <a:pt x="18" y="184"/>
                  </a:cubicBezTo>
                  <a:cubicBezTo>
                    <a:pt x="19" y="183"/>
                    <a:pt x="21" y="183"/>
                    <a:pt x="22" y="182"/>
                  </a:cubicBezTo>
                  <a:cubicBezTo>
                    <a:pt x="24" y="181"/>
                    <a:pt x="28" y="180"/>
                    <a:pt x="30" y="179"/>
                  </a:cubicBezTo>
                  <a:cubicBezTo>
                    <a:pt x="31" y="179"/>
                    <a:pt x="34" y="178"/>
                    <a:pt x="34" y="177"/>
                  </a:cubicBezTo>
                  <a:cubicBezTo>
                    <a:pt x="35" y="176"/>
                    <a:pt x="34" y="173"/>
                    <a:pt x="35" y="171"/>
                  </a:cubicBezTo>
                  <a:cubicBezTo>
                    <a:pt x="35" y="170"/>
                    <a:pt x="36" y="166"/>
                    <a:pt x="37" y="165"/>
                  </a:cubicBezTo>
                  <a:cubicBezTo>
                    <a:pt x="38" y="164"/>
                    <a:pt x="41" y="163"/>
                    <a:pt x="42" y="163"/>
                  </a:cubicBezTo>
                  <a:cubicBezTo>
                    <a:pt x="44" y="163"/>
                    <a:pt x="46" y="164"/>
                    <a:pt x="48" y="164"/>
                  </a:cubicBezTo>
                  <a:cubicBezTo>
                    <a:pt x="49" y="164"/>
                    <a:pt x="52" y="164"/>
                    <a:pt x="53" y="164"/>
                  </a:cubicBezTo>
                  <a:cubicBezTo>
                    <a:pt x="54" y="163"/>
                    <a:pt x="54" y="162"/>
                    <a:pt x="54" y="162"/>
                  </a:cubicBezTo>
                  <a:cubicBezTo>
                    <a:pt x="59" y="162"/>
                    <a:pt x="59" y="162"/>
                    <a:pt x="59" y="162"/>
                  </a:cubicBezTo>
                  <a:cubicBezTo>
                    <a:pt x="61" y="161"/>
                    <a:pt x="61" y="161"/>
                    <a:pt x="61" y="161"/>
                  </a:cubicBezTo>
                  <a:cubicBezTo>
                    <a:pt x="61" y="156"/>
                    <a:pt x="61" y="156"/>
                    <a:pt x="61" y="156"/>
                  </a:cubicBezTo>
                  <a:cubicBezTo>
                    <a:pt x="57" y="153"/>
                    <a:pt x="57" y="153"/>
                    <a:pt x="57" y="153"/>
                  </a:cubicBezTo>
                  <a:cubicBezTo>
                    <a:pt x="56" y="149"/>
                    <a:pt x="56" y="149"/>
                    <a:pt x="56" y="149"/>
                  </a:cubicBezTo>
                  <a:cubicBezTo>
                    <a:pt x="57" y="146"/>
                    <a:pt x="57" y="146"/>
                    <a:pt x="57" y="146"/>
                  </a:cubicBezTo>
                  <a:cubicBezTo>
                    <a:pt x="62" y="146"/>
                    <a:pt x="62" y="146"/>
                    <a:pt x="62" y="146"/>
                  </a:cubicBezTo>
                  <a:cubicBezTo>
                    <a:pt x="68" y="148"/>
                    <a:pt x="68" y="148"/>
                    <a:pt x="68" y="148"/>
                  </a:cubicBezTo>
                  <a:cubicBezTo>
                    <a:pt x="68" y="152"/>
                    <a:pt x="68" y="152"/>
                    <a:pt x="68" y="152"/>
                  </a:cubicBezTo>
                  <a:cubicBezTo>
                    <a:pt x="69" y="155"/>
                    <a:pt x="69" y="155"/>
                    <a:pt x="69" y="155"/>
                  </a:cubicBezTo>
                  <a:cubicBezTo>
                    <a:pt x="69" y="159"/>
                    <a:pt x="69" y="159"/>
                    <a:pt x="69" y="159"/>
                  </a:cubicBezTo>
                  <a:cubicBezTo>
                    <a:pt x="72" y="160"/>
                    <a:pt x="72" y="160"/>
                    <a:pt x="72" y="160"/>
                  </a:cubicBezTo>
                  <a:cubicBezTo>
                    <a:pt x="76" y="156"/>
                    <a:pt x="76" y="156"/>
                    <a:pt x="76" y="156"/>
                  </a:cubicBezTo>
                  <a:cubicBezTo>
                    <a:pt x="80" y="155"/>
                    <a:pt x="80" y="155"/>
                    <a:pt x="80" y="155"/>
                  </a:cubicBezTo>
                  <a:cubicBezTo>
                    <a:pt x="85" y="151"/>
                    <a:pt x="85" y="151"/>
                    <a:pt x="85" y="151"/>
                  </a:cubicBezTo>
                  <a:cubicBezTo>
                    <a:pt x="92" y="148"/>
                    <a:pt x="92" y="148"/>
                    <a:pt x="92" y="148"/>
                  </a:cubicBezTo>
                  <a:cubicBezTo>
                    <a:pt x="95" y="147"/>
                    <a:pt x="95" y="147"/>
                    <a:pt x="95" y="147"/>
                  </a:cubicBezTo>
                  <a:cubicBezTo>
                    <a:pt x="96" y="149"/>
                    <a:pt x="96" y="149"/>
                    <a:pt x="96" y="149"/>
                  </a:cubicBezTo>
                  <a:cubicBezTo>
                    <a:pt x="96" y="152"/>
                    <a:pt x="96" y="152"/>
                    <a:pt x="96" y="152"/>
                  </a:cubicBezTo>
                  <a:cubicBezTo>
                    <a:pt x="98" y="155"/>
                    <a:pt x="98" y="155"/>
                    <a:pt x="98" y="155"/>
                  </a:cubicBezTo>
                  <a:cubicBezTo>
                    <a:pt x="101" y="156"/>
                    <a:pt x="101" y="156"/>
                    <a:pt x="101" y="156"/>
                  </a:cubicBezTo>
                  <a:cubicBezTo>
                    <a:pt x="103" y="153"/>
                    <a:pt x="103" y="153"/>
                    <a:pt x="103" y="153"/>
                  </a:cubicBezTo>
                  <a:cubicBezTo>
                    <a:pt x="105" y="153"/>
                    <a:pt x="105" y="153"/>
                    <a:pt x="105" y="153"/>
                  </a:cubicBezTo>
                  <a:cubicBezTo>
                    <a:pt x="108" y="154"/>
                    <a:pt x="108" y="154"/>
                    <a:pt x="108" y="154"/>
                  </a:cubicBezTo>
                  <a:cubicBezTo>
                    <a:pt x="111" y="156"/>
                    <a:pt x="111" y="156"/>
                    <a:pt x="111" y="156"/>
                  </a:cubicBezTo>
                  <a:cubicBezTo>
                    <a:pt x="111" y="159"/>
                    <a:pt x="111" y="159"/>
                    <a:pt x="111" y="159"/>
                  </a:cubicBezTo>
                  <a:cubicBezTo>
                    <a:pt x="113" y="162"/>
                    <a:pt x="113" y="162"/>
                    <a:pt x="113" y="162"/>
                  </a:cubicBezTo>
                  <a:cubicBezTo>
                    <a:pt x="117" y="162"/>
                    <a:pt x="117" y="162"/>
                    <a:pt x="117" y="162"/>
                  </a:cubicBezTo>
                  <a:cubicBezTo>
                    <a:pt x="122" y="159"/>
                    <a:pt x="122" y="159"/>
                    <a:pt x="122" y="159"/>
                  </a:cubicBezTo>
                  <a:cubicBezTo>
                    <a:pt x="125" y="158"/>
                    <a:pt x="125" y="158"/>
                    <a:pt x="125" y="158"/>
                  </a:cubicBezTo>
                  <a:cubicBezTo>
                    <a:pt x="127" y="155"/>
                    <a:pt x="127" y="155"/>
                    <a:pt x="127" y="155"/>
                  </a:cubicBezTo>
                  <a:cubicBezTo>
                    <a:pt x="126" y="150"/>
                    <a:pt x="126" y="150"/>
                    <a:pt x="126" y="150"/>
                  </a:cubicBezTo>
                  <a:cubicBezTo>
                    <a:pt x="126" y="144"/>
                    <a:pt x="126" y="144"/>
                    <a:pt x="126" y="144"/>
                  </a:cubicBezTo>
                  <a:cubicBezTo>
                    <a:pt x="127" y="141"/>
                    <a:pt x="127" y="141"/>
                    <a:pt x="127" y="141"/>
                  </a:cubicBezTo>
                  <a:cubicBezTo>
                    <a:pt x="124" y="138"/>
                    <a:pt x="124" y="138"/>
                    <a:pt x="124" y="138"/>
                  </a:cubicBezTo>
                  <a:cubicBezTo>
                    <a:pt x="121" y="137"/>
                    <a:pt x="121" y="137"/>
                    <a:pt x="121" y="137"/>
                  </a:cubicBezTo>
                  <a:cubicBezTo>
                    <a:pt x="121" y="134"/>
                    <a:pt x="121" y="134"/>
                    <a:pt x="121" y="134"/>
                  </a:cubicBezTo>
                  <a:cubicBezTo>
                    <a:pt x="123" y="132"/>
                    <a:pt x="123" y="132"/>
                    <a:pt x="123" y="132"/>
                  </a:cubicBezTo>
                  <a:cubicBezTo>
                    <a:pt x="123" y="129"/>
                    <a:pt x="123" y="129"/>
                    <a:pt x="123" y="129"/>
                  </a:cubicBezTo>
                  <a:cubicBezTo>
                    <a:pt x="122" y="126"/>
                    <a:pt x="122" y="126"/>
                    <a:pt x="122" y="126"/>
                  </a:cubicBezTo>
                  <a:cubicBezTo>
                    <a:pt x="123" y="123"/>
                    <a:pt x="123" y="123"/>
                    <a:pt x="123" y="123"/>
                  </a:cubicBezTo>
                  <a:cubicBezTo>
                    <a:pt x="126" y="123"/>
                    <a:pt x="126" y="123"/>
                    <a:pt x="126" y="123"/>
                  </a:cubicBezTo>
                  <a:cubicBezTo>
                    <a:pt x="129" y="120"/>
                    <a:pt x="129" y="120"/>
                    <a:pt x="129" y="120"/>
                  </a:cubicBezTo>
                  <a:cubicBezTo>
                    <a:pt x="133" y="120"/>
                    <a:pt x="133" y="120"/>
                    <a:pt x="133" y="120"/>
                  </a:cubicBezTo>
                  <a:cubicBezTo>
                    <a:pt x="132" y="124"/>
                    <a:pt x="132" y="124"/>
                    <a:pt x="132" y="124"/>
                  </a:cubicBezTo>
                  <a:cubicBezTo>
                    <a:pt x="137" y="126"/>
                    <a:pt x="137" y="126"/>
                    <a:pt x="137" y="126"/>
                  </a:cubicBezTo>
                  <a:cubicBezTo>
                    <a:pt x="140" y="130"/>
                    <a:pt x="140" y="130"/>
                    <a:pt x="140" y="130"/>
                  </a:cubicBezTo>
                  <a:cubicBezTo>
                    <a:pt x="142" y="132"/>
                    <a:pt x="142" y="132"/>
                    <a:pt x="142" y="132"/>
                  </a:cubicBezTo>
                  <a:cubicBezTo>
                    <a:pt x="146" y="130"/>
                    <a:pt x="146" y="130"/>
                    <a:pt x="146" y="130"/>
                  </a:cubicBezTo>
                  <a:cubicBezTo>
                    <a:pt x="147" y="127"/>
                    <a:pt x="147" y="127"/>
                    <a:pt x="147" y="127"/>
                  </a:cubicBezTo>
                  <a:cubicBezTo>
                    <a:pt x="148" y="126"/>
                    <a:pt x="148" y="126"/>
                    <a:pt x="148" y="126"/>
                  </a:cubicBezTo>
                  <a:cubicBezTo>
                    <a:pt x="149" y="122"/>
                    <a:pt x="149" y="122"/>
                    <a:pt x="149" y="122"/>
                  </a:cubicBezTo>
                  <a:cubicBezTo>
                    <a:pt x="150" y="117"/>
                    <a:pt x="150" y="117"/>
                    <a:pt x="150" y="117"/>
                  </a:cubicBezTo>
                  <a:cubicBezTo>
                    <a:pt x="148" y="115"/>
                    <a:pt x="148" y="115"/>
                    <a:pt x="148" y="115"/>
                  </a:cubicBezTo>
                  <a:cubicBezTo>
                    <a:pt x="149" y="111"/>
                    <a:pt x="149" y="111"/>
                    <a:pt x="149" y="111"/>
                  </a:cubicBezTo>
                  <a:cubicBezTo>
                    <a:pt x="153" y="110"/>
                    <a:pt x="153" y="110"/>
                    <a:pt x="153" y="110"/>
                  </a:cubicBezTo>
                  <a:cubicBezTo>
                    <a:pt x="156" y="109"/>
                    <a:pt x="156" y="109"/>
                    <a:pt x="156" y="109"/>
                  </a:cubicBezTo>
                  <a:cubicBezTo>
                    <a:pt x="158" y="106"/>
                    <a:pt x="158" y="106"/>
                    <a:pt x="158" y="106"/>
                  </a:cubicBezTo>
                  <a:cubicBezTo>
                    <a:pt x="156" y="103"/>
                    <a:pt x="156" y="103"/>
                    <a:pt x="156" y="103"/>
                  </a:cubicBezTo>
                  <a:cubicBezTo>
                    <a:pt x="157" y="102"/>
                    <a:pt x="157" y="102"/>
                    <a:pt x="157" y="102"/>
                  </a:cubicBezTo>
                  <a:cubicBezTo>
                    <a:pt x="162" y="100"/>
                    <a:pt x="162" y="100"/>
                    <a:pt x="162" y="100"/>
                  </a:cubicBezTo>
                  <a:cubicBezTo>
                    <a:pt x="164" y="101"/>
                    <a:pt x="164" y="101"/>
                    <a:pt x="164" y="101"/>
                  </a:cubicBezTo>
                  <a:cubicBezTo>
                    <a:pt x="167" y="99"/>
                    <a:pt x="167" y="99"/>
                    <a:pt x="167" y="99"/>
                  </a:cubicBezTo>
                  <a:cubicBezTo>
                    <a:pt x="173" y="95"/>
                    <a:pt x="173" y="95"/>
                    <a:pt x="173" y="95"/>
                  </a:cubicBezTo>
                  <a:cubicBezTo>
                    <a:pt x="177" y="91"/>
                    <a:pt x="177" y="91"/>
                    <a:pt x="177" y="91"/>
                  </a:cubicBezTo>
                  <a:cubicBezTo>
                    <a:pt x="180" y="90"/>
                    <a:pt x="180" y="90"/>
                    <a:pt x="180" y="90"/>
                  </a:cubicBezTo>
                  <a:cubicBezTo>
                    <a:pt x="182" y="90"/>
                    <a:pt x="182" y="90"/>
                    <a:pt x="182" y="90"/>
                  </a:cubicBezTo>
                  <a:cubicBezTo>
                    <a:pt x="184" y="92"/>
                    <a:pt x="184" y="92"/>
                    <a:pt x="184" y="92"/>
                  </a:cubicBezTo>
                  <a:cubicBezTo>
                    <a:pt x="188" y="93"/>
                    <a:pt x="188" y="93"/>
                    <a:pt x="188" y="93"/>
                  </a:cubicBezTo>
                  <a:cubicBezTo>
                    <a:pt x="190" y="91"/>
                    <a:pt x="190" y="91"/>
                    <a:pt x="190" y="91"/>
                  </a:cubicBezTo>
                  <a:cubicBezTo>
                    <a:pt x="191" y="88"/>
                    <a:pt x="191" y="88"/>
                    <a:pt x="191" y="88"/>
                  </a:cubicBezTo>
                  <a:cubicBezTo>
                    <a:pt x="194" y="87"/>
                    <a:pt x="194" y="87"/>
                    <a:pt x="194" y="87"/>
                  </a:cubicBezTo>
                  <a:cubicBezTo>
                    <a:pt x="198" y="89"/>
                    <a:pt x="198" y="89"/>
                    <a:pt x="198" y="89"/>
                  </a:cubicBezTo>
                  <a:cubicBezTo>
                    <a:pt x="200" y="87"/>
                    <a:pt x="200" y="87"/>
                    <a:pt x="200" y="87"/>
                  </a:cubicBezTo>
                  <a:cubicBezTo>
                    <a:pt x="202" y="82"/>
                    <a:pt x="202" y="82"/>
                    <a:pt x="202" y="82"/>
                  </a:cubicBezTo>
                  <a:cubicBezTo>
                    <a:pt x="205" y="80"/>
                    <a:pt x="205" y="80"/>
                    <a:pt x="205" y="80"/>
                  </a:cubicBezTo>
                  <a:cubicBezTo>
                    <a:pt x="206" y="78"/>
                    <a:pt x="206" y="78"/>
                    <a:pt x="206" y="78"/>
                  </a:cubicBezTo>
                  <a:cubicBezTo>
                    <a:pt x="208" y="77"/>
                    <a:pt x="208" y="77"/>
                    <a:pt x="208" y="77"/>
                  </a:cubicBezTo>
                  <a:cubicBezTo>
                    <a:pt x="211" y="79"/>
                    <a:pt x="211" y="79"/>
                    <a:pt x="211" y="79"/>
                  </a:cubicBezTo>
                  <a:cubicBezTo>
                    <a:pt x="211" y="83"/>
                    <a:pt x="211" y="83"/>
                    <a:pt x="211" y="83"/>
                  </a:cubicBezTo>
                  <a:cubicBezTo>
                    <a:pt x="216" y="85"/>
                    <a:pt x="216" y="85"/>
                    <a:pt x="216" y="85"/>
                  </a:cubicBezTo>
                  <a:cubicBezTo>
                    <a:pt x="221" y="86"/>
                    <a:pt x="221" y="86"/>
                    <a:pt x="221" y="86"/>
                  </a:cubicBezTo>
                  <a:cubicBezTo>
                    <a:pt x="227" y="84"/>
                    <a:pt x="227" y="84"/>
                    <a:pt x="227" y="84"/>
                  </a:cubicBezTo>
                  <a:cubicBezTo>
                    <a:pt x="231" y="81"/>
                    <a:pt x="231" y="81"/>
                    <a:pt x="231" y="81"/>
                  </a:cubicBezTo>
                  <a:cubicBezTo>
                    <a:pt x="235" y="80"/>
                    <a:pt x="235" y="80"/>
                    <a:pt x="235" y="80"/>
                  </a:cubicBezTo>
                  <a:cubicBezTo>
                    <a:pt x="238" y="77"/>
                    <a:pt x="238" y="77"/>
                    <a:pt x="238" y="77"/>
                  </a:cubicBezTo>
                  <a:cubicBezTo>
                    <a:pt x="239" y="72"/>
                    <a:pt x="239" y="72"/>
                    <a:pt x="239" y="72"/>
                  </a:cubicBezTo>
                  <a:cubicBezTo>
                    <a:pt x="239" y="67"/>
                    <a:pt x="239" y="67"/>
                    <a:pt x="239" y="67"/>
                  </a:cubicBezTo>
                  <a:cubicBezTo>
                    <a:pt x="239" y="62"/>
                    <a:pt x="239" y="62"/>
                    <a:pt x="239" y="62"/>
                  </a:cubicBezTo>
                  <a:cubicBezTo>
                    <a:pt x="242" y="59"/>
                    <a:pt x="242" y="59"/>
                    <a:pt x="242" y="59"/>
                  </a:cubicBezTo>
                  <a:cubicBezTo>
                    <a:pt x="246" y="58"/>
                    <a:pt x="246" y="58"/>
                    <a:pt x="246" y="58"/>
                  </a:cubicBezTo>
                  <a:cubicBezTo>
                    <a:pt x="250" y="58"/>
                    <a:pt x="250" y="58"/>
                    <a:pt x="250" y="58"/>
                  </a:cubicBezTo>
                  <a:cubicBezTo>
                    <a:pt x="255" y="62"/>
                    <a:pt x="255" y="62"/>
                    <a:pt x="255" y="62"/>
                  </a:cubicBezTo>
                  <a:cubicBezTo>
                    <a:pt x="260" y="60"/>
                    <a:pt x="260" y="60"/>
                    <a:pt x="260" y="60"/>
                  </a:cubicBezTo>
                  <a:cubicBezTo>
                    <a:pt x="263" y="57"/>
                    <a:pt x="263" y="57"/>
                    <a:pt x="263" y="57"/>
                  </a:cubicBezTo>
                  <a:cubicBezTo>
                    <a:pt x="268" y="56"/>
                    <a:pt x="268" y="56"/>
                    <a:pt x="268" y="56"/>
                  </a:cubicBezTo>
                  <a:cubicBezTo>
                    <a:pt x="271" y="54"/>
                    <a:pt x="271" y="54"/>
                    <a:pt x="271" y="54"/>
                  </a:cubicBezTo>
                  <a:cubicBezTo>
                    <a:pt x="274" y="54"/>
                    <a:pt x="274" y="54"/>
                    <a:pt x="274" y="54"/>
                  </a:cubicBezTo>
                  <a:cubicBezTo>
                    <a:pt x="277" y="55"/>
                    <a:pt x="277" y="55"/>
                    <a:pt x="277" y="55"/>
                  </a:cubicBezTo>
                  <a:cubicBezTo>
                    <a:pt x="281" y="55"/>
                    <a:pt x="281" y="55"/>
                    <a:pt x="281" y="55"/>
                  </a:cubicBezTo>
                  <a:cubicBezTo>
                    <a:pt x="284" y="55"/>
                    <a:pt x="284" y="55"/>
                    <a:pt x="284" y="55"/>
                  </a:cubicBezTo>
                  <a:cubicBezTo>
                    <a:pt x="285" y="51"/>
                    <a:pt x="285" y="51"/>
                    <a:pt x="285" y="51"/>
                  </a:cubicBezTo>
                  <a:cubicBezTo>
                    <a:pt x="287" y="48"/>
                    <a:pt x="287" y="48"/>
                    <a:pt x="287" y="48"/>
                  </a:cubicBezTo>
                  <a:cubicBezTo>
                    <a:pt x="290" y="47"/>
                    <a:pt x="290" y="47"/>
                    <a:pt x="290" y="47"/>
                  </a:cubicBezTo>
                  <a:cubicBezTo>
                    <a:pt x="295" y="47"/>
                    <a:pt x="295" y="47"/>
                    <a:pt x="295" y="47"/>
                  </a:cubicBezTo>
                  <a:cubicBezTo>
                    <a:pt x="297" y="44"/>
                    <a:pt x="297" y="44"/>
                    <a:pt x="297" y="44"/>
                  </a:cubicBezTo>
                  <a:cubicBezTo>
                    <a:pt x="300" y="40"/>
                    <a:pt x="300" y="40"/>
                    <a:pt x="300" y="40"/>
                  </a:cubicBezTo>
                  <a:cubicBezTo>
                    <a:pt x="300" y="37"/>
                    <a:pt x="300" y="37"/>
                    <a:pt x="300" y="37"/>
                  </a:cubicBezTo>
                  <a:cubicBezTo>
                    <a:pt x="298" y="35"/>
                    <a:pt x="298" y="35"/>
                    <a:pt x="298" y="35"/>
                  </a:cubicBezTo>
                  <a:cubicBezTo>
                    <a:pt x="298" y="33"/>
                    <a:pt x="298" y="33"/>
                    <a:pt x="298" y="33"/>
                  </a:cubicBezTo>
                  <a:cubicBezTo>
                    <a:pt x="300" y="30"/>
                    <a:pt x="300" y="30"/>
                    <a:pt x="300" y="30"/>
                  </a:cubicBezTo>
                  <a:cubicBezTo>
                    <a:pt x="304" y="30"/>
                    <a:pt x="304" y="30"/>
                    <a:pt x="304" y="30"/>
                  </a:cubicBezTo>
                  <a:cubicBezTo>
                    <a:pt x="307" y="27"/>
                    <a:pt x="307" y="27"/>
                    <a:pt x="307" y="27"/>
                  </a:cubicBezTo>
                  <a:cubicBezTo>
                    <a:pt x="309" y="25"/>
                    <a:pt x="309" y="25"/>
                    <a:pt x="309" y="25"/>
                  </a:cubicBezTo>
                  <a:cubicBezTo>
                    <a:pt x="313" y="26"/>
                    <a:pt x="313" y="26"/>
                    <a:pt x="313" y="26"/>
                  </a:cubicBezTo>
                  <a:cubicBezTo>
                    <a:pt x="315" y="26"/>
                    <a:pt x="315" y="26"/>
                    <a:pt x="315" y="26"/>
                  </a:cubicBezTo>
                  <a:cubicBezTo>
                    <a:pt x="316" y="24"/>
                    <a:pt x="316" y="24"/>
                    <a:pt x="316" y="24"/>
                  </a:cubicBezTo>
                  <a:cubicBezTo>
                    <a:pt x="314" y="21"/>
                    <a:pt x="314" y="21"/>
                    <a:pt x="314" y="21"/>
                  </a:cubicBezTo>
                  <a:cubicBezTo>
                    <a:pt x="313" y="18"/>
                    <a:pt x="313" y="18"/>
                    <a:pt x="313" y="18"/>
                  </a:cubicBezTo>
                  <a:cubicBezTo>
                    <a:pt x="315" y="14"/>
                    <a:pt x="315" y="14"/>
                    <a:pt x="315" y="14"/>
                  </a:cubicBezTo>
                  <a:cubicBezTo>
                    <a:pt x="315" y="8"/>
                    <a:pt x="315" y="8"/>
                    <a:pt x="315" y="8"/>
                  </a:cubicBezTo>
                  <a:cubicBezTo>
                    <a:pt x="313" y="5"/>
                    <a:pt x="313" y="5"/>
                    <a:pt x="313" y="5"/>
                  </a:cubicBezTo>
                  <a:cubicBezTo>
                    <a:pt x="315" y="2"/>
                    <a:pt x="315" y="2"/>
                    <a:pt x="315" y="2"/>
                  </a:cubicBezTo>
                  <a:cubicBezTo>
                    <a:pt x="319" y="0"/>
                    <a:pt x="319" y="0"/>
                    <a:pt x="319" y="0"/>
                  </a:cubicBezTo>
                  <a:cubicBezTo>
                    <a:pt x="322" y="0"/>
                    <a:pt x="322" y="0"/>
                    <a:pt x="322" y="0"/>
                  </a:cubicBezTo>
                  <a:cubicBezTo>
                    <a:pt x="329" y="0"/>
                    <a:pt x="329" y="0"/>
                    <a:pt x="329" y="0"/>
                  </a:cubicBezTo>
                  <a:cubicBezTo>
                    <a:pt x="330" y="4"/>
                    <a:pt x="330" y="4"/>
                    <a:pt x="330" y="4"/>
                  </a:cubicBezTo>
                  <a:cubicBezTo>
                    <a:pt x="328" y="7"/>
                    <a:pt x="328" y="7"/>
                    <a:pt x="328" y="7"/>
                  </a:cubicBezTo>
                  <a:cubicBezTo>
                    <a:pt x="329" y="12"/>
                    <a:pt x="329" y="12"/>
                    <a:pt x="329" y="12"/>
                  </a:cubicBezTo>
                  <a:cubicBezTo>
                    <a:pt x="328" y="14"/>
                    <a:pt x="328" y="14"/>
                    <a:pt x="328" y="14"/>
                  </a:cubicBezTo>
                  <a:cubicBezTo>
                    <a:pt x="332" y="16"/>
                    <a:pt x="332" y="16"/>
                    <a:pt x="332" y="16"/>
                  </a:cubicBezTo>
                  <a:cubicBezTo>
                    <a:pt x="336" y="16"/>
                    <a:pt x="336" y="16"/>
                    <a:pt x="336" y="16"/>
                  </a:cubicBezTo>
                  <a:cubicBezTo>
                    <a:pt x="337" y="17"/>
                    <a:pt x="337" y="17"/>
                    <a:pt x="337" y="17"/>
                  </a:cubicBezTo>
                  <a:cubicBezTo>
                    <a:pt x="339" y="21"/>
                    <a:pt x="339" y="21"/>
                    <a:pt x="339" y="21"/>
                  </a:cubicBezTo>
                  <a:cubicBezTo>
                    <a:pt x="342" y="24"/>
                    <a:pt x="342" y="24"/>
                    <a:pt x="342" y="24"/>
                  </a:cubicBezTo>
                  <a:cubicBezTo>
                    <a:pt x="345" y="26"/>
                    <a:pt x="345" y="26"/>
                    <a:pt x="345" y="26"/>
                  </a:cubicBezTo>
                  <a:cubicBezTo>
                    <a:pt x="349" y="24"/>
                    <a:pt x="349" y="24"/>
                    <a:pt x="349" y="24"/>
                  </a:cubicBezTo>
                  <a:cubicBezTo>
                    <a:pt x="352" y="25"/>
                    <a:pt x="352" y="25"/>
                    <a:pt x="352" y="25"/>
                  </a:cubicBezTo>
                  <a:cubicBezTo>
                    <a:pt x="353" y="30"/>
                    <a:pt x="353" y="30"/>
                    <a:pt x="353" y="30"/>
                  </a:cubicBezTo>
                  <a:cubicBezTo>
                    <a:pt x="352" y="36"/>
                    <a:pt x="352" y="36"/>
                    <a:pt x="352" y="36"/>
                  </a:cubicBezTo>
                  <a:cubicBezTo>
                    <a:pt x="350" y="42"/>
                    <a:pt x="350" y="42"/>
                    <a:pt x="350" y="42"/>
                  </a:cubicBezTo>
                  <a:cubicBezTo>
                    <a:pt x="351" y="45"/>
                    <a:pt x="351" y="45"/>
                    <a:pt x="351" y="45"/>
                  </a:cubicBezTo>
                  <a:cubicBezTo>
                    <a:pt x="354" y="48"/>
                    <a:pt x="354" y="48"/>
                    <a:pt x="354" y="48"/>
                  </a:cubicBezTo>
                  <a:cubicBezTo>
                    <a:pt x="358" y="53"/>
                    <a:pt x="358" y="53"/>
                    <a:pt x="358" y="53"/>
                  </a:cubicBezTo>
                  <a:cubicBezTo>
                    <a:pt x="363" y="58"/>
                    <a:pt x="363" y="58"/>
                    <a:pt x="363" y="58"/>
                  </a:cubicBezTo>
                  <a:cubicBezTo>
                    <a:pt x="363" y="63"/>
                    <a:pt x="363" y="63"/>
                    <a:pt x="363" y="63"/>
                  </a:cubicBezTo>
                  <a:cubicBezTo>
                    <a:pt x="366" y="68"/>
                    <a:pt x="366" y="68"/>
                    <a:pt x="366" y="68"/>
                  </a:cubicBezTo>
                  <a:cubicBezTo>
                    <a:pt x="368" y="69"/>
                    <a:pt x="368" y="69"/>
                    <a:pt x="368" y="69"/>
                  </a:cubicBezTo>
                  <a:cubicBezTo>
                    <a:pt x="373" y="69"/>
                    <a:pt x="373" y="69"/>
                    <a:pt x="373" y="69"/>
                  </a:cubicBezTo>
                  <a:cubicBezTo>
                    <a:pt x="376" y="70"/>
                    <a:pt x="376" y="70"/>
                    <a:pt x="376" y="70"/>
                  </a:cubicBezTo>
                  <a:cubicBezTo>
                    <a:pt x="379" y="71"/>
                    <a:pt x="379" y="71"/>
                    <a:pt x="379" y="71"/>
                  </a:cubicBezTo>
                  <a:cubicBezTo>
                    <a:pt x="379" y="74"/>
                    <a:pt x="379" y="74"/>
                    <a:pt x="379" y="74"/>
                  </a:cubicBezTo>
                  <a:cubicBezTo>
                    <a:pt x="378" y="79"/>
                    <a:pt x="378" y="79"/>
                    <a:pt x="378" y="79"/>
                  </a:cubicBezTo>
                  <a:cubicBezTo>
                    <a:pt x="379" y="85"/>
                    <a:pt x="379" y="85"/>
                    <a:pt x="379" y="85"/>
                  </a:cubicBezTo>
                  <a:cubicBezTo>
                    <a:pt x="382" y="87"/>
                    <a:pt x="382" y="87"/>
                    <a:pt x="382" y="87"/>
                  </a:cubicBezTo>
                  <a:cubicBezTo>
                    <a:pt x="381" y="91"/>
                    <a:pt x="381" y="91"/>
                    <a:pt x="381" y="91"/>
                  </a:cubicBezTo>
                  <a:cubicBezTo>
                    <a:pt x="381" y="95"/>
                    <a:pt x="381" y="95"/>
                    <a:pt x="381" y="95"/>
                  </a:cubicBezTo>
                  <a:cubicBezTo>
                    <a:pt x="383" y="98"/>
                    <a:pt x="383" y="98"/>
                    <a:pt x="383" y="98"/>
                  </a:cubicBezTo>
                  <a:cubicBezTo>
                    <a:pt x="384" y="102"/>
                    <a:pt x="384" y="102"/>
                    <a:pt x="384" y="102"/>
                  </a:cubicBezTo>
                  <a:cubicBezTo>
                    <a:pt x="384" y="107"/>
                    <a:pt x="384" y="107"/>
                    <a:pt x="384" y="107"/>
                  </a:cubicBezTo>
                  <a:cubicBezTo>
                    <a:pt x="381" y="109"/>
                    <a:pt x="381" y="109"/>
                    <a:pt x="381" y="109"/>
                  </a:cubicBezTo>
                  <a:cubicBezTo>
                    <a:pt x="379" y="112"/>
                    <a:pt x="379" y="112"/>
                    <a:pt x="379" y="112"/>
                  </a:cubicBezTo>
                  <a:cubicBezTo>
                    <a:pt x="380" y="116"/>
                    <a:pt x="380" y="116"/>
                    <a:pt x="380" y="116"/>
                  </a:cubicBezTo>
                  <a:cubicBezTo>
                    <a:pt x="375" y="117"/>
                    <a:pt x="375" y="117"/>
                    <a:pt x="375" y="117"/>
                  </a:cubicBezTo>
                  <a:cubicBezTo>
                    <a:pt x="370" y="113"/>
                    <a:pt x="370" y="113"/>
                    <a:pt x="370" y="113"/>
                  </a:cubicBezTo>
                  <a:cubicBezTo>
                    <a:pt x="365" y="111"/>
                    <a:pt x="365" y="111"/>
                    <a:pt x="365" y="111"/>
                  </a:cubicBezTo>
                  <a:cubicBezTo>
                    <a:pt x="362" y="110"/>
                    <a:pt x="362" y="110"/>
                    <a:pt x="362" y="110"/>
                  </a:cubicBezTo>
                  <a:cubicBezTo>
                    <a:pt x="360" y="111"/>
                    <a:pt x="360" y="111"/>
                    <a:pt x="360" y="111"/>
                  </a:cubicBezTo>
                  <a:cubicBezTo>
                    <a:pt x="356" y="118"/>
                    <a:pt x="356" y="118"/>
                    <a:pt x="356" y="118"/>
                  </a:cubicBezTo>
                  <a:cubicBezTo>
                    <a:pt x="353" y="125"/>
                    <a:pt x="353" y="125"/>
                    <a:pt x="353" y="125"/>
                  </a:cubicBezTo>
                  <a:cubicBezTo>
                    <a:pt x="351" y="133"/>
                    <a:pt x="351" y="133"/>
                    <a:pt x="351" y="133"/>
                  </a:cubicBezTo>
                  <a:cubicBezTo>
                    <a:pt x="354" y="135"/>
                    <a:pt x="354" y="135"/>
                    <a:pt x="354" y="135"/>
                  </a:cubicBezTo>
                  <a:cubicBezTo>
                    <a:pt x="356" y="138"/>
                    <a:pt x="356" y="138"/>
                    <a:pt x="356" y="138"/>
                  </a:cubicBezTo>
                  <a:cubicBezTo>
                    <a:pt x="355" y="141"/>
                    <a:pt x="355" y="141"/>
                    <a:pt x="355" y="141"/>
                  </a:cubicBezTo>
                  <a:cubicBezTo>
                    <a:pt x="352" y="143"/>
                    <a:pt x="352" y="143"/>
                    <a:pt x="352" y="143"/>
                  </a:cubicBezTo>
                  <a:cubicBezTo>
                    <a:pt x="353" y="149"/>
                    <a:pt x="353" y="149"/>
                    <a:pt x="353" y="149"/>
                  </a:cubicBezTo>
                  <a:cubicBezTo>
                    <a:pt x="353" y="149"/>
                    <a:pt x="354" y="154"/>
                    <a:pt x="354" y="154"/>
                  </a:cubicBezTo>
                  <a:cubicBezTo>
                    <a:pt x="354" y="155"/>
                    <a:pt x="358" y="157"/>
                    <a:pt x="358" y="157"/>
                  </a:cubicBezTo>
                  <a:cubicBezTo>
                    <a:pt x="362" y="161"/>
                    <a:pt x="362" y="161"/>
                    <a:pt x="362" y="161"/>
                  </a:cubicBezTo>
                  <a:cubicBezTo>
                    <a:pt x="364" y="166"/>
                    <a:pt x="364" y="166"/>
                    <a:pt x="364" y="166"/>
                  </a:cubicBezTo>
                  <a:cubicBezTo>
                    <a:pt x="367" y="171"/>
                    <a:pt x="367" y="171"/>
                    <a:pt x="367" y="171"/>
                  </a:cubicBezTo>
                  <a:cubicBezTo>
                    <a:pt x="371" y="175"/>
                    <a:pt x="371" y="175"/>
                    <a:pt x="371" y="175"/>
                  </a:cubicBezTo>
                  <a:cubicBezTo>
                    <a:pt x="375" y="178"/>
                    <a:pt x="375" y="178"/>
                    <a:pt x="375" y="178"/>
                  </a:cubicBezTo>
                  <a:cubicBezTo>
                    <a:pt x="375" y="181"/>
                    <a:pt x="375" y="181"/>
                    <a:pt x="375" y="181"/>
                  </a:cubicBezTo>
                  <a:cubicBezTo>
                    <a:pt x="375" y="188"/>
                    <a:pt x="375" y="188"/>
                    <a:pt x="375" y="188"/>
                  </a:cubicBezTo>
                  <a:cubicBezTo>
                    <a:pt x="374" y="193"/>
                    <a:pt x="374" y="193"/>
                    <a:pt x="374" y="193"/>
                  </a:cubicBezTo>
                  <a:cubicBezTo>
                    <a:pt x="369" y="195"/>
                    <a:pt x="369" y="195"/>
                    <a:pt x="369" y="195"/>
                  </a:cubicBezTo>
                  <a:cubicBezTo>
                    <a:pt x="362" y="193"/>
                    <a:pt x="362" y="193"/>
                    <a:pt x="362" y="193"/>
                  </a:cubicBezTo>
                  <a:cubicBezTo>
                    <a:pt x="359" y="193"/>
                    <a:pt x="359" y="193"/>
                    <a:pt x="359" y="193"/>
                  </a:cubicBezTo>
                  <a:cubicBezTo>
                    <a:pt x="358" y="194"/>
                    <a:pt x="358" y="194"/>
                    <a:pt x="358" y="194"/>
                  </a:cubicBezTo>
                  <a:cubicBezTo>
                    <a:pt x="359" y="197"/>
                    <a:pt x="359" y="197"/>
                    <a:pt x="359" y="197"/>
                  </a:cubicBezTo>
                  <a:cubicBezTo>
                    <a:pt x="362" y="201"/>
                    <a:pt x="362" y="201"/>
                    <a:pt x="362" y="201"/>
                  </a:cubicBezTo>
                  <a:cubicBezTo>
                    <a:pt x="363" y="205"/>
                    <a:pt x="363" y="205"/>
                    <a:pt x="363" y="205"/>
                  </a:cubicBezTo>
                  <a:cubicBezTo>
                    <a:pt x="361" y="208"/>
                    <a:pt x="361" y="208"/>
                    <a:pt x="361" y="208"/>
                  </a:cubicBezTo>
                  <a:cubicBezTo>
                    <a:pt x="356" y="206"/>
                    <a:pt x="356" y="206"/>
                    <a:pt x="356" y="206"/>
                  </a:cubicBezTo>
                  <a:cubicBezTo>
                    <a:pt x="353" y="203"/>
                    <a:pt x="353" y="203"/>
                    <a:pt x="353" y="203"/>
                  </a:cubicBezTo>
                  <a:cubicBezTo>
                    <a:pt x="348" y="203"/>
                    <a:pt x="348" y="203"/>
                    <a:pt x="348" y="203"/>
                  </a:cubicBezTo>
                  <a:cubicBezTo>
                    <a:pt x="345" y="206"/>
                    <a:pt x="345" y="206"/>
                    <a:pt x="345" y="206"/>
                  </a:cubicBezTo>
                  <a:cubicBezTo>
                    <a:pt x="339" y="207"/>
                    <a:pt x="339" y="207"/>
                    <a:pt x="339" y="207"/>
                  </a:cubicBezTo>
                  <a:cubicBezTo>
                    <a:pt x="335" y="210"/>
                    <a:pt x="335" y="210"/>
                    <a:pt x="335" y="210"/>
                  </a:cubicBezTo>
                  <a:cubicBezTo>
                    <a:pt x="334" y="215"/>
                    <a:pt x="334" y="215"/>
                    <a:pt x="334" y="215"/>
                  </a:cubicBezTo>
                  <a:cubicBezTo>
                    <a:pt x="331" y="219"/>
                    <a:pt x="331" y="219"/>
                    <a:pt x="331" y="219"/>
                  </a:cubicBezTo>
                  <a:cubicBezTo>
                    <a:pt x="332" y="222"/>
                    <a:pt x="332" y="222"/>
                    <a:pt x="332" y="222"/>
                  </a:cubicBezTo>
                  <a:cubicBezTo>
                    <a:pt x="337" y="225"/>
                    <a:pt x="337" y="225"/>
                    <a:pt x="337" y="225"/>
                  </a:cubicBezTo>
                  <a:cubicBezTo>
                    <a:pt x="341" y="229"/>
                    <a:pt x="341" y="229"/>
                    <a:pt x="341" y="229"/>
                  </a:cubicBezTo>
                  <a:cubicBezTo>
                    <a:pt x="339" y="232"/>
                    <a:pt x="339" y="232"/>
                    <a:pt x="339" y="232"/>
                  </a:cubicBezTo>
                  <a:cubicBezTo>
                    <a:pt x="339" y="238"/>
                    <a:pt x="339" y="238"/>
                    <a:pt x="339" y="238"/>
                  </a:cubicBezTo>
                  <a:cubicBezTo>
                    <a:pt x="336" y="238"/>
                    <a:pt x="336" y="238"/>
                    <a:pt x="336" y="238"/>
                  </a:cubicBezTo>
                  <a:cubicBezTo>
                    <a:pt x="332" y="236"/>
                    <a:pt x="332" y="236"/>
                    <a:pt x="332" y="236"/>
                  </a:cubicBezTo>
                  <a:cubicBezTo>
                    <a:pt x="327" y="234"/>
                    <a:pt x="327" y="234"/>
                    <a:pt x="327" y="234"/>
                  </a:cubicBezTo>
                  <a:cubicBezTo>
                    <a:pt x="323" y="234"/>
                    <a:pt x="323" y="234"/>
                    <a:pt x="323" y="234"/>
                  </a:cubicBezTo>
                  <a:cubicBezTo>
                    <a:pt x="321" y="236"/>
                    <a:pt x="321" y="236"/>
                    <a:pt x="321" y="236"/>
                  </a:cubicBezTo>
                  <a:cubicBezTo>
                    <a:pt x="319" y="243"/>
                    <a:pt x="319" y="243"/>
                    <a:pt x="319" y="243"/>
                  </a:cubicBezTo>
                  <a:cubicBezTo>
                    <a:pt x="315" y="246"/>
                    <a:pt x="315" y="246"/>
                    <a:pt x="315" y="246"/>
                  </a:cubicBezTo>
                  <a:cubicBezTo>
                    <a:pt x="311" y="250"/>
                    <a:pt x="311" y="250"/>
                    <a:pt x="311" y="250"/>
                  </a:cubicBezTo>
                  <a:cubicBezTo>
                    <a:pt x="310" y="253"/>
                    <a:pt x="310" y="253"/>
                    <a:pt x="310" y="253"/>
                  </a:cubicBezTo>
                  <a:cubicBezTo>
                    <a:pt x="313" y="255"/>
                    <a:pt x="313" y="255"/>
                    <a:pt x="313" y="255"/>
                  </a:cubicBezTo>
                  <a:cubicBezTo>
                    <a:pt x="315" y="259"/>
                    <a:pt x="315" y="259"/>
                    <a:pt x="315" y="259"/>
                  </a:cubicBezTo>
                  <a:cubicBezTo>
                    <a:pt x="319" y="261"/>
                    <a:pt x="319" y="261"/>
                    <a:pt x="319" y="261"/>
                  </a:cubicBezTo>
                  <a:cubicBezTo>
                    <a:pt x="321" y="264"/>
                    <a:pt x="321" y="264"/>
                    <a:pt x="321" y="264"/>
                  </a:cubicBezTo>
                  <a:cubicBezTo>
                    <a:pt x="324" y="271"/>
                    <a:pt x="324" y="271"/>
                    <a:pt x="324" y="271"/>
                  </a:cubicBezTo>
                  <a:cubicBezTo>
                    <a:pt x="326" y="276"/>
                    <a:pt x="326" y="276"/>
                    <a:pt x="326" y="276"/>
                  </a:cubicBezTo>
                  <a:cubicBezTo>
                    <a:pt x="332" y="276"/>
                    <a:pt x="332" y="276"/>
                    <a:pt x="332" y="276"/>
                  </a:cubicBezTo>
                  <a:cubicBezTo>
                    <a:pt x="337" y="276"/>
                    <a:pt x="337" y="276"/>
                    <a:pt x="337" y="276"/>
                  </a:cubicBezTo>
                  <a:cubicBezTo>
                    <a:pt x="345" y="276"/>
                    <a:pt x="345" y="276"/>
                    <a:pt x="345" y="276"/>
                  </a:cubicBezTo>
                  <a:cubicBezTo>
                    <a:pt x="351" y="273"/>
                    <a:pt x="351" y="273"/>
                    <a:pt x="351" y="273"/>
                  </a:cubicBezTo>
                  <a:cubicBezTo>
                    <a:pt x="356" y="271"/>
                    <a:pt x="356" y="271"/>
                    <a:pt x="356" y="271"/>
                  </a:cubicBezTo>
                  <a:cubicBezTo>
                    <a:pt x="360" y="268"/>
                    <a:pt x="360" y="268"/>
                    <a:pt x="360" y="268"/>
                  </a:cubicBezTo>
                  <a:cubicBezTo>
                    <a:pt x="369" y="265"/>
                    <a:pt x="369" y="265"/>
                    <a:pt x="369" y="265"/>
                  </a:cubicBezTo>
                  <a:cubicBezTo>
                    <a:pt x="376" y="263"/>
                    <a:pt x="376" y="263"/>
                    <a:pt x="376" y="263"/>
                  </a:cubicBezTo>
                  <a:cubicBezTo>
                    <a:pt x="382" y="262"/>
                    <a:pt x="382" y="262"/>
                    <a:pt x="382" y="262"/>
                  </a:cubicBezTo>
                  <a:cubicBezTo>
                    <a:pt x="385" y="259"/>
                    <a:pt x="385" y="259"/>
                    <a:pt x="385" y="259"/>
                  </a:cubicBezTo>
                  <a:cubicBezTo>
                    <a:pt x="390" y="258"/>
                    <a:pt x="390" y="258"/>
                    <a:pt x="390" y="258"/>
                  </a:cubicBezTo>
                  <a:cubicBezTo>
                    <a:pt x="393" y="261"/>
                    <a:pt x="393" y="261"/>
                    <a:pt x="393" y="261"/>
                  </a:cubicBezTo>
                  <a:cubicBezTo>
                    <a:pt x="397" y="263"/>
                    <a:pt x="397" y="263"/>
                    <a:pt x="397" y="263"/>
                  </a:cubicBezTo>
                  <a:cubicBezTo>
                    <a:pt x="402" y="271"/>
                    <a:pt x="402" y="271"/>
                    <a:pt x="402" y="271"/>
                  </a:cubicBezTo>
                  <a:cubicBezTo>
                    <a:pt x="408" y="277"/>
                    <a:pt x="408" y="277"/>
                    <a:pt x="408" y="277"/>
                  </a:cubicBezTo>
                  <a:cubicBezTo>
                    <a:pt x="412" y="284"/>
                    <a:pt x="412" y="284"/>
                    <a:pt x="412" y="284"/>
                  </a:cubicBezTo>
                  <a:cubicBezTo>
                    <a:pt x="415" y="294"/>
                    <a:pt x="415" y="294"/>
                    <a:pt x="415" y="294"/>
                  </a:cubicBezTo>
                  <a:cubicBezTo>
                    <a:pt x="414" y="301"/>
                    <a:pt x="414" y="301"/>
                    <a:pt x="414" y="301"/>
                  </a:cubicBezTo>
                  <a:cubicBezTo>
                    <a:pt x="413" y="308"/>
                    <a:pt x="413" y="308"/>
                    <a:pt x="413" y="308"/>
                  </a:cubicBezTo>
                  <a:cubicBezTo>
                    <a:pt x="412" y="312"/>
                    <a:pt x="412" y="312"/>
                    <a:pt x="412" y="312"/>
                  </a:cubicBezTo>
                  <a:cubicBezTo>
                    <a:pt x="415" y="313"/>
                    <a:pt x="415" y="313"/>
                    <a:pt x="415" y="313"/>
                  </a:cubicBezTo>
                  <a:cubicBezTo>
                    <a:pt x="418" y="313"/>
                    <a:pt x="418" y="313"/>
                    <a:pt x="418" y="313"/>
                  </a:cubicBezTo>
                  <a:cubicBezTo>
                    <a:pt x="419" y="316"/>
                    <a:pt x="419" y="316"/>
                    <a:pt x="419" y="316"/>
                  </a:cubicBezTo>
                  <a:cubicBezTo>
                    <a:pt x="418" y="321"/>
                    <a:pt x="418" y="321"/>
                    <a:pt x="418" y="321"/>
                  </a:cubicBezTo>
                  <a:cubicBezTo>
                    <a:pt x="419" y="327"/>
                    <a:pt x="419" y="327"/>
                    <a:pt x="419" y="327"/>
                  </a:cubicBezTo>
                  <a:cubicBezTo>
                    <a:pt x="421" y="330"/>
                    <a:pt x="421" y="330"/>
                    <a:pt x="421" y="330"/>
                  </a:cubicBezTo>
                  <a:cubicBezTo>
                    <a:pt x="424" y="334"/>
                    <a:pt x="424" y="334"/>
                    <a:pt x="424" y="334"/>
                  </a:cubicBezTo>
                  <a:cubicBezTo>
                    <a:pt x="427" y="339"/>
                    <a:pt x="427" y="339"/>
                    <a:pt x="427" y="339"/>
                  </a:cubicBezTo>
                  <a:cubicBezTo>
                    <a:pt x="430" y="339"/>
                    <a:pt x="430" y="339"/>
                    <a:pt x="430" y="339"/>
                  </a:cubicBezTo>
                  <a:cubicBezTo>
                    <a:pt x="435" y="342"/>
                    <a:pt x="435" y="342"/>
                    <a:pt x="435" y="342"/>
                  </a:cubicBezTo>
                  <a:cubicBezTo>
                    <a:pt x="433" y="347"/>
                    <a:pt x="433" y="347"/>
                    <a:pt x="433" y="347"/>
                  </a:cubicBezTo>
                  <a:cubicBezTo>
                    <a:pt x="429" y="350"/>
                    <a:pt x="429" y="350"/>
                    <a:pt x="429" y="350"/>
                  </a:cubicBezTo>
                  <a:cubicBezTo>
                    <a:pt x="426" y="355"/>
                    <a:pt x="426" y="355"/>
                    <a:pt x="426" y="355"/>
                  </a:cubicBezTo>
                  <a:cubicBezTo>
                    <a:pt x="421" y="358"/>
                    <a:pt x="421" y="358"/>
                    <a:pt x="421" y="358"/>
                  </a:cubicBezTo>
                  <a:cubicBezTo>
                    <a:pt x="416" y="358"/>
                    <a:pt x="416" y="358"/>
                    <a:pt x="416" y="358"/>
                  </a:cubicBezTo>
                  <a:cubicBezTo>
                    <a:pt x="414" y="360"/>
                    <a:pt x="414" y="360"/>
                    <a:pt x="414" y="360"/>
                  </a:cubicBezTo>
                  <a:cubicBezTo>
                    <a:pt x="413" y="363"/>
                    <a:pt x="413" y="363"/>
                    <a:pt x="413" y="363"/>
                  </a:cubicBezTo>
                  <a:cubicBezTo>
                    <a:pt x="415" y="368"/>
                    <a:pt x="415" y="368"/>
                    <a:pt x="415" y="368"/>
                  </a:cubicBezTo>
                  <a:cubicBezTo>
                    <a:pt x="414" y="375"/>
                    <a:pt x="414" y="375"/>
                    <a:pt x="414" y="375"/>
                  </a:cubicBezTo>
                  <a:cubicBezTo>
                    <a:pt x="415" y="381"/>
                    <a:pt x="415" y="381"/>
                    <a:pt x="415" y="381"/>
                  </a:cubicBezTo>
                  <a:cubicBezTo>
                    <a:pt x="420" y="386"/>
                    <a:pt x="420" y="386"/>
                    <a:pt x="420" y="386"/>
                  </a:cubicBezTo>
                  <a:cubicBezTo>
                    <a:pt x="425" y="392"/>
                    <a:pt x="425" y="392"/>
                    <a:pt x="425" y="392"/>
                  </a:cubicBezTo>
                  <a:lnTo>
                    <a:pt x="425" y="395"/>
                  </a:lnTo>
                  <a:close/>
                </a:path>
              </a:pathLst>
            </a:custGeom>
            <a:solidFill>
              <a:schemeClr val="bg1">
                <a:lumMod val="85000"/>
              </a:schemeClr>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650876" y="2052638"/>
              <a:ext cx="1206500" cy="1141413"/>
            </a:xfrm>
            <a:custGeom>
              <a:avLst/>
              <a:gdLst/>
              <a:ahLst/>
              <a:cxnLst>
                <a:cxn ang="0">
                  <a:pos x="380" y="497"/>
                </a:cxn>
                <a:cxn ang="0">
                  <a:pos x="356" y="468"/>
                </a:cxn>
                <a:cxn ang="0">
                  <a:pos x="343" y="487"/>
                </a:cxn>
                <a:cxn ang="0">
                  <a:pos x="318" y="508"/>
                </a:cxn>
                <a:cxn ang="0">
                  <a:pos x="278" y="519"/>
                </a:cxn>
                <a:cxn ang="0">
                  <a:pos x="239" y="544"/>
                </a:cxn>
                <a:cxn ang="0">
                  <a:pos x="212" y="553"/>
                </a:cxn>
                <a:cxn ang="0">
                  <a:pos x="181" y="571"/>
                </a:cxn>
                <a:cxn ang="0">
                  <a:pos x="161" y="581"/>
                </a:cxn>
                <a:cxn ang="0">
                  <a:pos x="154" y="611"/>
                </a:cxn>
                <a:cxn ang="0">
                  <a:pos x="126" y="616"/>
                </a:cxn>
                <a:cxn ang="0">
                  <a:pos x="96" y="609"/>
                </a:cxn>
                <a:cxn ang="0">
                  <a:pos x="74" y="608"/>
                </a:cxn>
                <a:cxn ang="0">
                  <a:pos x="47" y="564"/>
                </a:cxn>
                <a:cxn ang="0">
                  <a:pos x="42" y="519"/>
                </a:cxn>
                <a:cxn ang="0">
                  <a:pos x="26" y="468"/>
                </a:cxn>
                <a:cxn ang="0">
                  <a:pos x="24" y="430"/>
                </a:cxn>
                <a:cxn ang="0">
                  <a:pos x="15" y="414"/>
                </a:cxn>
                <a:cxn ang="0">
                  <a:pos x="45" y="374"/>
                </a:cxn>
                <a:cxn ang="0">
                  <a:pos x="69" y="313"/>
                </a:cxn>
                <a:cxn ang="0">
                  <a:pos x="44" y="230"/>
                </a:cxn>
                <a:cxn ang="0">
                  <a:pos x="26" y="184"/>
                </a:cxn>
                <a:cxn ang="0">
                  <a:pos x="66" y="164"/>
                </a:cxn>
                <a:cxn ang="0">
                  <a:pos x="107" y="178"/>
                </a:cxn>
                <a:cxn ang="0">
                  <a:pos x="182" y="157"/>
                </a:cxn>
                <a:cxn ang="0">
                  <a:pos x="178" y="109"/>
                </a:cxn>
                <a:cxn ang="0">
                  <a:pos x="230" y="74"/>
                </a:cxn>
                <a:cxn ang="0">
                  <a:pos x="279" y="63"/>
                </a:cxn>
                <a:cxn ang="0">
                  <a:pos x="334" y="24"/>
                </a:cxn>
                <a:cxn ang="0">
                  <a:pos x="351" y="31"/>
                </a:cxn>
                <a:cxn ang="0">
                  <a:pos x="395" y="53"/>
                </a:cxn>
                <a:cxn ang="0">
                  <a:pos x="383" y="87"/>
                </a:cxn>
                <a:cxn ang="0">
                  <a:pos x="400" y="113"/>
                </a:cxn>
                <a:cxn ang="0">
                  <a:pos x="397" y="138"/>
                </a:cxn>
                <a:cxn ang="0">
                  <a:pos x="456" y="115"/>
                </a:cxn>
                <a:cxn ang="0">
                  <a:pos x="489" y="99"/>
                </a:cxn>
                <a:cxn ang="0">
                  <a:pos x="465" y="37"/>
                </a:cxn>
                <a:cxn ang="0">
                  <a:pos x="484" y="13"/>
                </a:cxn>
                <a:cxn ang="0">
                  <a:pos x="529" y="12"/>
                </a:cxn>
                <a:cxn ang="0">
                  <a:pos x="571" y="37"/>
                </a:cxn>
                <a:cxn ang="0">
                  <a:pos x="603" y="15"/>
                </a:cxn>
                <a:cxn ang="0">
                  <a:pos x="591" y="57"/>
                </a:cxn>
                <a:cxn ang="0">
                  <a:pos x="589" y="91"/>
                </a:cxn>
                <a:cxn ang="0">
                  <a:pos x="586" y="117"/>
                </a:cxn>
                <a:cxn ang="0">
                  <a:pos x="599" y="128"/>
                </a:cxn>
                <a:cxn ang="0">
                  <a:pos x="608" y="164"/>
                </a:cxn>
                <a:cxn ang="0">
                  <a:pos x="636" y="182"/>
                </a:cxn>
                <a:cxn ang="0">
                  <a:pos x="657" y="210"/>
                </a:cxn>
                <a:cxn ang="0">
                  <a:pos x="641" y="255"/>
                </a:cxn>
                <a:cxn ang="0">
                  <a:pos x="637" y="270"/>
                </a:cxn>
                <a:cxn ang="0">
                  <a:pos x="631" y="297"/>
                </a:cxn>
                <a:cxn ang="0">
                  <a:pos x="600" y="318"/>
                </a:cxn>
                <a:cxn ang="0">
                  <a:pos x="581" y="301"/>
                </a:cxn>
                <a:cxn ang="0">
                  <a:pos x="557" y="336"/>
                </a:cxn>
                <a:cxn ang="0">
                  <a:pos x="511" y="344"/>
                </a:cxn>
                <a:cxn ang="0">
                  <a:pos x="507" y="369"/>
                </a:cxn>
                <a:cxn ang="0">
                  <a:pos x="524" y="398"/>
                </a:cxn>
                <a:cxn ang="0">
                  <a:pos x="486" y="417"/>
                </a:cxn>
                <a:cxn ang="0">
                  <a:pos x="468" y="470"/>
                </a:cxn>
                <a:cxn ang="0">
                  <a:pos x="431" y="481"/>
                </a:cxn>
                <a:cxn ang="0">
                  <a:pos x="413" y="525"/>
                </a:cxn>
              </a:cxnLst>
              <a:rect l="0" t="0" r="r" b="b"/>
              <a:pathLst>
                <a:path w="657" h="623">
                  <a:moveTo>
                    <a:pt x="407" y="532"/>
                  </a:moveTo>
                  <a:cubicBezTo>
                    <a:pt x="404" y="531"/>
                    <a:pt x="404" y="531"/>
                    <a:pt x="404" y="531"/>
                  </a:cubicBezTo>
                  <a:cubicBezTo>
                    <a:pt x="401" y="530"/>
                    <a:pt x="401" y="530"/>
                    <a:pt x="401" y="530"/>
                  </a:cubicBezTo>
                  <a:cubicBezTo>
                    <a:pt x="396" y="530"/>
                    <a:pt x="396" y="530"/>
                    <a:pt x="396" y="530"/>
                  </a:cubicBezTo>
                  <a:cubicBezTo>
                    <a:pt x="394" y="529"/>
                    <a:pt x="394" y="529"/>
                    <a:pt x="394" y="529"/>
                  </a:cubicBezTo>
                  <a:cubicBezTo>
                    <a:pt x="391" y="524"/>
                    <a:pt x="391" y="524"/>
                    <a:pt x="391" y="524"/>
                  </a:cubicBezTo>
                  <a:cubicBezTo>
                    <a:pt x="391" y="519"/>
                    <a:pt x="391" y="519"/>
                    <a:pt x="391" y="519"/>
                  </a:cubicBezTo>
                  <a:cubicBezTo>
                    <a:pt x="386" y="514"/>
                    <a:pt x="386" y="514"/>
                    <a:pt x="386" y="514"/>
                  </a:cubicBezTo>
                  <a:cubicBezTo>
                    <a:pt x="382" y="509"/>
                    <a:pt x="382" y="509"/>
                    <a:pt x="382" y="509"/>
                  </a:cubicBezTo>
                  <a:cubicBezTo>
                    <a:pt x="379" y="506"/>
                    <a:pt x="379" y="506"/>
                    <a:pt x="379" y="506"/>
                  </a:cubicBezTo>
                  <a:cubicBezTo>
                    <a:pt x="378" y="503"/>
                    <a:pt x="378" y="503"/>
                    <a:pt x="378" y="503"/>
                  </a:cubicBezTo>
                  <a:cubicBezTo>
                    <a:pt x="380" y="497"/>
                    <a:pt x="380" y="497"/>
                    <a:pt x="380" y="497"/>
                  </a:cubicBezTo>
                  <a:cubicBezTo>
                    <a:pt x="381" y="491"/>
                    <a:pt x="381" y="491"/>
                    <a:pt x="381" y="491"/>
                  </a:cubicBezTo>
                  <a:cubicBezTo>
                    <a:pt x="380" y="486"/>
                    <a:pt x="380" y="486"/>
                    <a:pt x="380" y="486"/>
                  </a:cubicBezTo>
                  <a:cubicBezTo>
                    <a:pt x="377" y="485"/>
                    <a:pt x="377" y="485"/>
                    <a:pt x="377" y="485"/>
                  </a:cubicBezTo>
                  <a:cubicBezTo>
                    <a:pt x="373" y="487"/>
                    <a:pt x="373" y="487"/>
                    <a:pt x="373" y="487"/>
                  </a:cubicBezTo>
                  <a:cubicBezTo>
                    <a:pt x="370" y="485"/>
                    <a:pt x="370" y="485"/>
                    <a:pt x="370" y="485"/>
                  </a:cubicBezTo>
                  <a:cubicBezTo>
                    <a:pt x="367" y="482"/>
                    <a:pt x="367" y="482"/>
                    <a:pt x="367" y="482"/>
                  </a:cubicBezTo>
                  <a:cubicBezTo>
                    <a:pt x="365" y="478"/>
                    <a:pt x="365" y="478"/>
                    <a:pt x="365" y="478"/>
                  </a:cubicBezTo>
                  <a:cubicBezTo>
                    <a:pt x="364" y="477"/>
                    <a:pt x="364" y="477"/>
                    <a:pt x="364" y="477"/>
                  </a:cubicBezTo>
                  <a:cubicBezTo>
                    <a:pt x="360" y="477"/>
                    <a:pt x="360" y="477"/>
                    <a:pt x="360" y="477"/>
                  </a:cubicBezTo>
                  <a:cubicBezTo>
                    <a:pt x="356" y="475"/>
                    <a:pt x="356" y="475"/>
                    <a:pt x="356" y="475"/>
                  </a:cubicBezTo>
                  <a:cubicBezTo>
                    <a:pt x="357" y="473"/>
                    <a:pt x="357" y="473"/>
                    <a:pt x="357" y="473"/>
                  </a:cubicBezTo>
                  <a:cubicBezTo>
                    <a:pt x="356" y="468"/>
                    <a:pt x="356" y="468"/>
                    <a:pt x="356" y="468"/>
                  </a:cubicBezTo>
                  <a:cubicBezTo>
                    <a:pt x="358" y="465"/>
                    <a:pt x="358" y="465"/>
                    <a:pt x="358" y="465"/>
                  </a:cubicBezTo>
                  <a:cubicBezTo>
                    <a:pt x="357" y="461"/>
                    <a:pt x="357" y="461"/>
                    <a:pt x="357" y="461"/>
                  </a:cubicBezTo>
                  <a:cubicBezTo>
                    <a:pt x="350" y="461"/>
                    <a:pt x="350" y="461"/>
                    <a:pt x="350" y="461"/>
                  </a:cubicBezTo>
                  <a:cubicBezTo>
                    <a:pt x="347" y="461"/>
                    <a:pt x="347" y="461"/>
                    <a:pt x="347" y="461"/>
                  </a:cubicBezTo>
                  <a:cubicBezTo>
                    <a:pt x="343" y="463"/>
                    <a:pt x="343" y="463"/>
                    <a:pt x="343" y="463"/>
                  </a:cubicBezTo>
                  <a:cubicBezTo>
                    <a:pt x="341" y="466"/>
                    <a:pt x="341" y="466"/>
                    <a:pt x="341" y="466"/>
                  </a:cubicBezTo>
                  <a:cubicBezTo>
                    <a:pt x="343" y="469"/>
                    <a:pt x="343" y="469"/>
                    <a:pt x="343" y="469"/>
                  </a:cubicBezTo>
                  <a:cubicBezTo>
                    <a:pt x="343" y="475"/>
                    <a:pt x="343" y="475"/>
                    <a:pt x="343" y="475"/>
                  </a:cubicBezTo>
                  <a:cubicBezTo>
                    <a:pt x="341" y="479"/>
                    <a:pt x="341" y="479"/>
                    <a:pt x="341" y="479"/>
                  </a:cubicBezTo>
                  <a:cubicBezTo>
                    <a:pt x="342" y="482"/>
                    <a:pt x="342" y="482"/>
                    <a:pt x="342" y="482"/>
                  </a:cubicBezTo>
                  <a:cubicBezTo>
                    <a:pt x="344" y="485"/>
                    <a:pt x="344" y="485"/>
                    <a:pt x="344" y="485"/>
                  </a:cubicBezTo>
                  <a:cubicBezTo>
                    <a:pt x="343" y="487"/>
                    <a:pt x="343" y="487"/>
                    <a:pt x="343" y="487"/>
                  </a:cubicBezTo>
                  <a:cubicBezTo>
                    <a:pt x="341" y="487"/>
                    <a:pt x="341" y="487"/>
                    <a:pt x="341" y="487"/>
                  </a:cubicBezTo>
                  <a:cubicBezTo>
                    <a:pt x="337" y="486"/>
                    <a:pt x="337" y="486"/>
                    <a:pt x="337" y="486"/>
                  </a:cubicBezTo>
                  <a:cubicBezTo>
                    <a:pt x="335" y="488"/>
                    <a:pt x="335" y="488"/>
                    <a:pt x="335" y="488"/>
                  </a:cubicBezTo>
                  <a:cubicBezTo>
                    <a:pt x="332" y="491"/>
                    <a:pt x="332" y="491"/>
                    <a:pt x="332" y="491"/>
                  </a:cubicBezTo>
                  <a:cubicBezTo>
                    <a:pt x="328" y="491"/>
                    <a:pt x="328" y="491"/>
                    <a:pt x="328" y="491"/>
                  </a:cubicBezTo>
                  <a:cubicBezTo>
                    <a:pt x="326" y="494"/>
                    <a:pt x="326" y="494"/>
                    <a:pt x="326" y="494"/>
                  </a:cubicBezTo>
                  <a:cubicBezTo>
                    <a:pt x="326" y="496"/>
                    <a:pt x="326" y="496"/>
                    <a:pt x="326" y="496"/>
                  </a:cubicBezTo>
                  <a:cubicBezTo>
                    <a:pt x="328" y="498"/>
                    <a:pt x="328" y="498"/>
                    <a:pt x="328" y="498"/>
                  </a:cubicBezTo>
                  <a:cubicBezTo>
                    <a:pt x="328" y="501"/>
                    <a:pt x="328" y="501"/>
                    <a:pt x="328" y="501"/>
                  </a:cubicBezTo>
                  <a:cubicBezTo>
                    <a:pt x="325" y="505"/>
                    <a:pt x="325" y="505"/>
                    <a:pt x="325" y="505"/>
                  </a:cubicBezTo>
                  <a:cubicBezTo>
                    <a:pt x="323" y="508"/>
                    <a:pt x="323" y="508"/>
                    <a:pt x="323" y="508"/>
                  </a:cubicBezTo>
                  <a:cubicBezTo>
                    <a:pt x="318" y="508"/>
                    <a:pt x="318" y="508"/>
                    <a:pt x="318" y="508"/>
                  </a:cubicBezTo>
                  <a:cubicBezTo>
                    <a:pt x="315" y="509"/>
                    <a:pt x="315" y="509"/>
                    <a:pt x="315" y="509"/>
                  </a:cubicBezTo>
                  <a:cubicBezTo>
                    <a:pt x="313" y="512"/>
                    <a:pt x="313" y="512"/>
                    <a:pt x="313" y="512"/>
                  </a:cubicBezTo>
                  <a:cubicBezTo>
                    <a:pt x="312" y="516"/>
                    <a:pt x="312" y="516"/>
                    <a:pt x="312" y="516"/>
                  </a:cubicBezTo>
                  <a:cubicBezTo>
                    <a:pt x="309" y="516"/>
                    <a:pt x="309" y="516"/>
                    <a:pt x="309" y="516"/>
                  </a:cubicBezTo>
                  <a:cubicBezTo>
                    <a:pt x="305" y="516"/>
                    <a:pt x="305" y="516"/>
                    <a:pt x="305" y="516"/>
                  </a:cubicBezTo>
                  <a:cubicBezTo>
                    <a:pt x="302" y="515"/>
                    <a:pt x="302" y="515"/>
                    <a:pt x="302" y="515"/>
                  </a:cubicBezTo>
                  <a:cubicBezTo>
                    <a:pt x="299" y="515"/>
                    <a:pt x="299" y="515"/>
                    <a:pt x="299" y="515"/>
                  </a:cubicBezTo>
                  <a:cubicBezTo>
                    <a:pt x="296" y="517"/>
                    <a:pt x="296" y="517"/>
                    <a:pt x="296" y="517"/>
                  </a:cubicBezTo>
                  <a:cubicBezTo>
                    <a:pt x="291" y="518"/>
                    <a:pt x="291" y="518"/>
                    <a:pt x="291" y="518"/>
                  </a:cubicBezTo>
                  <a:cubicBezTo>
                    <a:pt x="288" y="521"/>
                    <a:pt x="288" y="521"/>
                    <a:pt x="288" y="521"/>
                  </a:cubicBezTo>
                  <a:cubicBezTo>
                    <a:pt x="283" y="523"/>
                    <a:pt x="283" y="523"/>
                    <a:pt x="283" y="523"/>
                  </a:cubicBezTo>
                  <a:cubicBezTo>
                    <a:pt x="278" y="519"/>
                    <a:pt x="278" y="519"/>
                    <a:pt x="278" y="519"/>
                  </a:cubicBezTo>
                  <a:cubicBezTo>
                    <a:pt x="274" y="519"/>
                    <a:pt x="274" y="519"/>
                    <a:pt x="274" y="519"/>
                  </a:cubicBezTo>
                  <a:cubicBezTo>
                    <a:pt x="270" y="520"/>
                    <a:pt x="270" y="520"/>
                    <a:pt x="270" y="520"/>
                  </a:cubicBezTo>
                  <a:cubicBezTo>
                    <a:pt x="267" y="523"/>
                    <a:pt x="267" y="523"/>
                    <a:pt x="267" y="523"/>
                  </a:cubicBezTo>
                  <a:cubicBezTo>
                    <a:pt x="267" y="528"/>
                    <a:pt x="267" y="528"/>
                    <a:pt x="267" y="528"/>
                  </a:cubicBezTo>
                  <a:cubicBezTo>
                    <a:pt x="267" y="533"/>
                    <a:pt x="267" y="533"/>
                    <a:pt x="267" y="533"/>
                  </a:cubicBezTo>
                  <a:cubicBezTo>
                    <a:pt x="266" y="538"/>
                    <a:pt x="266" y="538"/>
                    <a:pt x="266" y="538"/>
                  </a:cubicBezTo>
                  <a:cubicBezTo>
                    <a:pt x="263" y="541"/>
                    <a:pt x="263" y="541"/>
                    <a:pt x="263" y="541"/>
                  </a:cubicBezTo>
                  <a:cubicBezTo>
                    <a:pt x="259" y="542"/>
                    <a:pt x="259" y="542"/>
                    <a:pt x="259" y="542"/>
                  </a:cubicBezTo>
                  <a:cubicBezTo>
                    <a:pt x="255" y="545"/>
                    <a:pt x="255" y="545"/>
                    <a:pt x="255" y="545"/>
                  </a:cubicBezTo>
                  <a:cubicBezTo>
                    <a:pt x="249" y="547"/>
                    <a:pt x="249" y="547"/>
                    <a:pt x="249" y="547"/>
                  </a:cubicBezTo>
                  <a:cubicBezTo>
                    <a:pt x="244" y="546"/>
                    <a:pt x="244" y="546"/>
                    <a:pt x="244" y="546"/>
                  </a:cubicBezTo>
                  <a:cubicBezTo>
                    <a:pt x="239" y="544"/>
                    <a:pt x="239" y="544"/>
                    <a:pt x="239" y="544"/>
                  </a:cubicBezTo>
                  <a:cubicBezTo>
                    <a:pt x="239" y="540"/>
                    <a:pt x="239" y="540"/>
                    <a:pt x="239" y="540"/>
                  </a:cubicBezTo>
                  <a:cubicBezTo>
                    <a:pt x="236" y="538"/>
                    <a:pt x="236" y="538"/>
                    <a:pt x="236" y="538"/>
                  </a:cubicBezTo>
                  <a:cubicBezTo>
                    <a:pt x="234" y="539"/>
                    <a:pt x="234" y="539"/>
                    <a:pt x="234" y="539"/>
                  </a:cubicBezTo>
                  <a:cubicBezTo>
                    <a:pt x="233" y="541"/>
                    <a:pt x="233" y="541"/>
                    <a:pt x="233" y="541"/>
                  </a:cubicBezTo>
                  <a:cubicBezTo>
                    <a:pt x="230" y="543"/>
                    <a:pt x="230" y="543"/>
                    <a:pt x="230" y="543"/>
                  </a:cubicBezTo>
                  <a:cubicBezTo>
                    <a:pt x="228" y="548"/>
                    <a:pt x="228" y="548"/>
                    <a:pt x="228" y="548"/>
                  </a:cubicBezTo>
                  <a:cubicBezTo>
                    <a:pt x="226" y="550"/>
                    <a:pt x="226" y="550"/>
                    <a:pt x="226" y="550"/>
                  </a:cubicBezTo>
                  <a:cubicBezTo>
                    <a:pt x="222" y="548"/>
                    <a:pt x="222" y="548"/>
                    <a:pt x="222" y="548"/>
                  </a:cubicBezTo>
                  <a:cubicBezTo>
                    <a:pt x="219" y="549"/>
                    <a:pt x="219" y="549"/>
                    <a:pt x="219" y="549"/>
                  </a:cubicBezTo>
                  <a:cubicBezTo>
                    <a:pt x="218" y="552"/>
                    <a:pt x="218" y="552"/>
                    <a:pt x="218" y="552"/>
                  </a:cubicBezTo>
                  <a:cubicBezTo>
                    <a:pt x="216" y="554"/>
                    <a:pt x="216" y="554"/>
                    <a:pt x="216" y="554"/>
                  </a:cubicBezTo>
                  <a:cubicBezTo>
                    <a:pt x="212" y="553"/>
                    <a:pt x="212" y="553"/>
                    <a:pt x="212" y="553"/>
                  </a:cubicBezTo>
                  <a:cubicBezTo>
                    <a:pt x="210" y="551"/>
                    <a:pt x="210" y="551"/>
                    <a:pt x="210" y="551"/>
                  </a:cubicBezTo>
                  <a:cubicBezTo>
                    <a:pt x="208" y="551"/>
                    <a:pt x="208" y="551"/>
                    <a:pt x="208" y="551"/>
                  </a:cubicBezTo>
                  <a:cubicBezTo>
                    <a:pt x="205" y="552"/>
                    <a:pt x="205" y="552"/>
                    <a:pt x="205" y="552"/>
                  </a:cubicBezTo>
                  <a:cubicBezTo>
                    <a:pt x="201" y="556"/>
                    <a:pt x="201" y="556"/>
                    <a:pt x="201" y="556"/>
                  </a:cubicBezTo>
                  <a:cubicBezTo>
                    <a:pt x="195" y="560"/>
                    <a:pt x="195" y="560"/>
                    <a:pt x="195" y="560"/>
                  </a:cubicBezTo>
                  <a:cubicBezTo>
                    <a:pt x="192" y="562"/>
                    <a:pt x="192" y="562"/>
                    <a:pt x="192" y="562"/>
                  </a:cubicBezTo>
                  <a:cubicBezTo>
                    <a:pt x="190" y="561"/>
                    <a:pt x="190" y="561"/>
                    <a:pt x="190" y="561"/>
                  </a:cubicBezTo>
                  <a:cubicBezTo>
                    <a:pt x="185" y="563"/>
                    <a:pt x="185" y="563"/>
                    <a:pt x="185" y="563"/>
                  </a:cubicBezTo>
                  <a:cubicBezTo>
                    <a:pt x="184" y="564"/>
                    <a:pt x="184" y="564"/>
                    <a:pt x="184" y="564"/>
                  </a:cubicBezTo>
                  <a:cubicBezTo>
                    <a:pt x="186" y="567"/>
                    <a:pt x="186" y="567"/>
                    <a:pt x="186" y="567"/>
                  </a:cubicBezTo>
                  <a:cubicBezTo>
                    <a:pt x="184" y="570"/>
                    <a:pt x="184" y="570"/>
                    <a:pt x="184" y="570"/>
                  </a:cubicBezTo>
                  <a:cubicBezTo>
                    <a:pt x="181" y="571"/>
                    <a:pt x="181" y="571"/>
                    <a:pt x="181" y="571"/>
                  </a:cubicBezTo>
                  <a:cubicBezTo>
                    <a:pt x="177" y="572"/>
                    <a:pt x="177" y="572"/>
                    <a:pt x="177" y="572"/>
                  </a:cubicBezTo>
                  <a:cubicBezTo>
                    <a:pt x="176" y="576"/>
                    <a:pt x="176" y="576"/>
                    <a:pt x="176" y="576"/>
                  </a:cubicBezTo>
                  <a:cubicBezTo>
                    <a:pt x="178" y="578"/>
                    <a:pt x="178" y="578"/>
                    <a:pt x="178" y="578"/>
                  </a:cubicBezTo>
                  <a:cubicBezTo>
                    <a:pt x="177" y="583"/>
                    <a:pt x="177" y="583"/>
                    <a:pt x="177" y="583"/>
                  </a:cubicBezTo>
                  <a:cubicBezTo>
                    <a:pt x="176" y="587"/>
                    <a:pt x="176" y="587"/>
                    <a:pt x="176" y="587"/>
                  </a:cubicBezTo>
                  <a:cubicBezTo>
                    <a:pt x="175" y="588"/>
                    <a:pt x="175" y="588"/>
                    <a:pt x="175" y="588"/>
                  </a:cubicBezTo>
                  <a:cubicBezTo>
                    <a:pt x="174" y="591"/>
                    <a:pt x="174" y="591"/>
                    <a:pt x="174" y="591"/>
                  </a:cubicBezTo>
                  <a:cubicBezTo>
                    <a:pt x="170" y="593"/>
                    <a:pt x="170" y="593"/>
                    <a:pt x="170" y="593"/>
                  </a:cubicBezTo>
                  <a:cubicBezTo>
                    <a:pt x="168" y="591"/>
                    <a:pt x="168" y="591"/>
                    <a:pt x="168" y="591"/>
                  </a:cubicBezTo>
                  <a:cubicBezTo>
                    <a:pt x="165" y="587"/>
                    <a:pt x="165" y="587"/>
                    <a:pt x="165" y="587"/>
                  </a:cubicBezTo>
                  <a:cubicBezTo>
                    <a:pt x="160" y="585"/>
                    <a:pt x="160" y="585"/>
                    <a:pt x="160" y="585"/>
                  </a:cubicBezTo>
                  <a:cubicBezTo>
                    <a:pt x="161" y="581"/>
                    <a:pt x="161" y="581"/>
                    <a:pt x="161" y="581"/>
                  </a:cubicBezTo>
                  <a:cubicBezTo>
                    <a:pt x="157" y="581"/>
                    <a:pt x="157" y="581"/>
                    <a:pt x="157" y="581"/>
                  </a:cubicBezTo>
                  <a:cubicBezTo>
                    <a:pt x="154" y="584"/>
                    <a:pt x="154" y="584"/>
                    <a:pt x="154" y="584"/>
                  </a:cubicBezTo>
                  <a:cubicBezTo>
                    <a:pt x="151" y="584"/>
                    <a:pt x="151" y="584"/>
                    <a:pt x="151" y="584"/>
                  </a:cubicBezTo>
                  <a:cubicBezTo>
                    <a:pt x="150" y="587"/>
                    <a:pt x="150" y="587"/>
                    <a:pt x="150" y="587"/>
                  </a:cubicBezTo>
                  <a:cubicBezTo>
                    <a:pt x="151" y="590"/>
                    <a:pt x="151" y="590"/>
                    <a:pt x="151" y="590"/>
                  </a:cubicBezTo>
                  <a:cubicBezTo>
                    <a:pt x="151" y="593"/>
                    <a:pt x="151" y="593"/>
                    <a:pt x="151" y="593"/>
                  </a:cubicBezTo>
                  <a:cubicBezTo>
                    <a:pt x="149" y="595"/>
                    <a:pt x="149" y="595"/>
                    <a:pt x="149" y="595"/>
                  </a:cubicBezTo>
                  <a:cubicBezTo>
                    <a:pt x="149" y="598"/>
                    <a:pt x="149" y="598"/>
                    <a:pt x="149" y="598"/>
                  </a:cubicBezTo>
                  <a:cubicBezTo>
                    <a:pt x="152" y="599"/>
                    <a:pt x="152" y="599"/>
                    <a:pt x="152" y="599"/>
                  </a:cubicBezTo>
                  <a:cubicBezTo>
                    <a:pt x="155" y="602"/>
                    <a:pt x="155" y="602"/>
                    <a:pt x="155" y="602"/>
                  </a:cubicBezTo>
                  <a:cubicBezTo>
                    <a:pt x="154" y="605"/>
                    <a:pt x="154" y="605"/>
                    <a:pt x="154" y="605"/>
                  </a:cubicBezTo>
                  <a:cubicBezTo>
                    <a:pt x="154" y="611"/>
                    <a:pt x="154" y="611"/>
                    <a:pt x="154" y="611"/>
                  </a:cubicBezTo>
                  <a:cubicBezTo>
                    <a:pt x="155" y="616"/>
                    <a:pt x="155" y="616"/>
                    <a:pt x="155" y="616"/>
                  </a:cubicBezTo>
                  <a:cubicBezTo>
                    <a:pt x="153" y="619"/>
                    <a:pt x="153" y="619"/>
                    <a:pt x="153" y="619"/>
                  </a:cubicBezTo>
                  <a:cubicBezTo>
                    <a:pt x="150" y="620"/>
                    <a:pt x="150" y="620"/>
                    <a:pt x="150" y="620"/>
                  </a:cubicBezTo>
                  <a:cubicBezTo>
                    <a:pt x="145" y="623"/>
                    <a:pt x="145" y="623"/>
                    <a:pt x="145" y="623"/>
                  </a:cubicBezTo>
                  <a:cubicBezTo>
                    <a:pt x="141" y="623"/>
                    <a:pt x="141" y="623"/>
                    <a:pt x="141" y="623"/>
                  </a:cubicBezTo>
                  <a:cubicBezTo>
                    <a:pt x="139" y="620"/>
                    <a:pt x="139" y="620"/>
                    <a:pt x="139" y="620"/>
                  </a:cubicBezTo>
                  <a:cubicBezTo>
                    <a:pt x="139" y="617"/>
                    <a:pt x="139" y="617"/>
                    <a:pt x="139" y="617"/>
                  </a:cubicBezTo>
                  <a:cubicBezTo>
                    <a:pt x="136" y="615"/>
                    <a:pt x="136" y="615"/>
                    <a:pt x="136" y="615"/>
                  </a:cubicBezTo>
                  <a:cubicBezTo>
                    <a:pt x="133" y="614"/>
                    <a:pt x="133" y="614"/>
                    <a:pt x="133" y="614"/>
                  </a:cubicBezTo>
                  <a:cubicBezTo>
                    <a:pt x="131" y="614"/>
                    <a:pt x="131" y="614"/>
                    <a:pt x="131" y="614"/>
                  </a:cubicBezTo>
                  <a:cubicBezTo>
                    <a:pt x="129" y="617"/>
                    <a:pt x="129" y="617"/>
                    <a:pt x="129" y="617"/>
                  </a:cubicBezTo>
                  <a:cubicBezTo>
                    <a:pt x="126" y="616"/>
                    <a:pt x="126" y="616"/>
                    <a:pt x="126" y="616"/>
                  </a:cubicBezTo>
                  <a:cubicBezTo>
                    <a:pt x="124" y="613"/>
                    <a:pt x="124" y="613"/>
                    <a:pt x="124" y="613"/>
                  </a:cubicBezTo>
                  <a:cubicBezTo>
                    <a:pt x="124" y="610"/>
                    <a:pt x="124" y="610"/>
                    <a:pt x="124" y="610"/>
                  </a:cubicBezTo>
                  <a:cubicBezTo>
                    <a:pt x="123" y="608"/>
                    <a:pt x="123" y="608"/>
                    <a:pt x="123" y="608"/>
                  </a:cubicBezTo>
                  <a:cubicBezTo>
                    <a:pt x="120" y="609"/>
                    <a:pt x="120" y="609"/>
                    <a:pt x="120" y="609"/>
                  </a:cubicBezTo>
                  <a:cubicBezTo>
                    <a:pt x="113" y="612"/>
                    <a:pt x="113" y="612"/>
                    <a:pt x="113" y="612"/>
                  </a:cubicBezTo>
                  <a:cubicBezTo>
                    <a:pt x="108" y="616"/>
                    <a:pt x="108" y="616"/>
                    <a:pt x="108" y="616"/>
                  </a:cubicBezTo>
                  <a:cubicBezTo>
                    <a:pt x="104" y="617"/>
                    <a:pt x="104" y="617"/>
                    <a:pt x="104" y="617"/>
                  </a:cubicBezTo>
                  <a:cubicBezTo>
                    <a:pt x="100" y="621"/>
                    <a:pt x="100" y="621"/>
                    <a:pt x="100" y="621"/>
                  </a:cubicBezTo>
                  <a:cubicBezTo>
                    <a:pt x="97" y="620"/>
                    <a:pt x="97" y="620"/>
                    <a:pt x="97" y="620"/>
                  </a:cubicBezTo>
                  <a:cubicBezTo>
                    <a:pt x="97" y="616"/>
                    <a:pt x="97" y="616"/>
                    <a:pt x="97" y="616"/>
                  </a:cubicBezTo>
                  <a:cubicBezTo>
                    <a:pt x="96" y="613"/>
                    <a:pt x="96" y="613"/>
                    <a:pt x="96" y="613"/>
                  </a:cubicBezTo>
                  <a:cubicBezTo>
                    <a:pt x="96" y="609"/>
                    <a:pt x="96" y="609"/>
                    <a:pt x="96" y="609"/>
                  </a:cubicBezTo>
                  <a:cubicBezTo>
                    <a:pt x="90" y="607"/>
                    <a:pt x="90" y="607"/>
                    <a:pt x="90" y="607"/>
                  </a:cubicBezTo>
                  <a:cubicBezTo>
                    <a:pt x="85" y="607"/>
                    <a:pt x="85" y="607"/>
                    <a:pt x="85" y="607"/>
                  </a:cubicBezTo>
                  <a:cubicBezTo>
                    <a:pt x="84" y="610"/>
                    <a:pt x="84" y="610"/>
                    <a:pt x="84" y="610"/>
                  </a:cubicBezTo>
                  <a:cubicBezTo>
                    <a:pt x="85" y="614"/>
                    <a:pt x="85" y="614"/>
                    <a:pt x="85" y="614"/>
                  </a:cubicBezTo>
                  <a:cubicBezTo>
                    <a:pt x="89" y="617"/>
                    <a:pt x="89" y="617"/>
                    <a:pt x="89" y="617"/>
                  </a:cubicBezTo>
                  <a:cubicBezTo>
                    <a:pt x="89" y="622"/>
                    <a:pt x="89" y="622"/>
                    <a:pt x="89" y="622"/>
                  </a:cubicBezTo>
                  <a:cubicBezTo>
                    <a:pt x="87" y="623"/>
                    <a:pt x="87" y="623"/>
                    <a:pt x="87" y="623"/>
                  </a:cubicBezTo>
                  <a:cubicBezTo>
                    <a:pt x="82" y="623"/>
                    <a:pt x="82" y="623"/>
                    <a:pt x="82" y="623"/>
                  </a:cubicBezTo>
                  <a:cubicBezTo>
                    <a:pt x="83" y="622"/>
                    <a:pt x="83" y="621"/>
                    <a:pt x="83" y="621"/>
                  </a:cubicBezTo>
                  <a:cubicBezTo>
                    <a:pt x="83" y="619"/>
                    <a:pt x="82" y="617"/>
                    <a:pt x="81" y="617"/>
                  </a:cubicBezTo>
                  <a:cubicBezTo>
                    <a:pt x="81" y="616"/>
                    <a:pt x="80" y="615"/>
                    <a:pt x="79" y="614"/>
                  </a:cubicBezTo>
                  <a:cubicBezTo>
                    <a:pt x="78" y="612"/>
                    <a:pt x="75" y="610"/>
                    <a:pt x="74" y="608"/>
                  </a:cubicBezTo>
                  <a:cubicBezTo>
                    <a:pt x="74" y="607"/>
                    <a:pt x="73" y="604"/>
                    <a:pt x="74" y="603"/>
                  </a:cubicBezTo>
                  <a:cubicBezTo>
                    <a:pt x="74" y="601"/>
                    <a:pt x="77" y="598"/>
                    <a:pt x="78" y="597"/>
                  </a:cubicBezTo>
                  <a:cubicBezTo>
                    <a:pt x="79" y="595"/>
                    <a:pt x="81" y="591"/>
                    <a:pt x="81" y="589"/>
                  </a:cubicBezTo>
                  <a:cubicBezTo>
                    <a:pt x="81" y="588"/>
                    <a:pt x="79" y="585"/>
                    <a:pt x="78" y="584"/>
                  </a:cubicBezTo>
                  <a:cubicBezTo>
                    <a:pt x="77" y="583"/>
                    <a:pt x="75" y="579"/>
                    <a:pt x="74" y="578"/>
                  </a:cubicBezTo>
                  <a:cubicBezTo>
                    <a:pt x="74" y="577"/>
                    <a:pt x="74" y="574"/>
                    <a:pt x="73" y="573"/>
                  </a:cubicBezTo>
                  <a:cubicBezTo>
                    <a:pt x="71" y="572"/>
                    <a:pt x="67" y="573"/>
                    <a:pt x="65" y="573"/>
                  </a:cubicBezTo>
                  <a:cubicBezTo>
                    <a:pt x="64" y="573"/>
                    <a:pt x="61" y="574"/>
                    <a:pt x="59" y="574"/>
                  </a:cubicBezTo>
                  <a:cubicBezTo>
                    <a:pt x="58" y="574"/>
                    <a:pt x="55" y="574"/>
                    <a:pt x="54" y="573"/>
                  </a:cubicBezTo>
                  <a:cubicBezTo>
                    <a:pt x="54" y="573"/>
                    <a:pt x="53" y="571"/>
                    <a:pt x="53" y="570"/>
                  </a:cubicBezTo>
                  <a:cubicBezTo>
                    <a:pt x="52" y="569"/>
                    <a:pt x="49" y="568"/>
                    <a:pt x="49" y="567"/>
                  </a:cubicBezTo>
                  <a:cubicBezTo>
                    <a:pt x="48" y="567"/>
                    <a:pt x="47" y="565"/>
                    <a:pt x="47" y="564"/>
                  </a:cubicBezTo>
                  <a:cubicBezTo>
                    <a:pt x="46" y="562"/>
                    <a:pt x="45" y="559"/>
                    <a:pt x="45" y="557"/>
                  </a:cubicBezTo>
                  <a:cubicBezTo>
                    <a:pt x="45" y="556"/>
                    <a:pt x="46" y="553"/>
                    <a:pt x="46" y="552"/>
                  </a:cubicBezTo>
                  <a:cubicBezTo>
                    <a:pt x="47" y="552"/>
                    <a:pt x="49" y="551"/>
                    <a:pt x="50" y="551"/>
                  </a:cubicBezTo>
                  <a:cubicBezTo>
                    <a:pt x="51" y="550"/>
                    <a:pt x="54" y="548"/>
                    <a:pt x="55" y="547"/>
                  </a:cubicBezTo>
                  <a:cubicBezTo>
                    <a:pt x="56" y="546"/>
                    <a:pt x="59" y="545"/>
                    <a:pt x="60" y="545"/>
                  </a:cubicBezTo>
                  <a:cubicBezTo>
                    <a:pt x="61" y="544"/>
                    <a:pt x="64" y="542"/>
                    <a:pt x="64" y="541"/>
                  </a:cubicBezTo>
                  <a:cubicBezTo>
                    <a:pt x="64" y="540"/>
                    <a:pt x="63" y="537"/>
                    <a:pt x="62" y="537"/>
                  </a:cubicBezTo>
                  <a:cubicBezTo>
                    <a:pt x="61" y="536"/>
                    <a:pt x="58" y="536"/>
                    <a:pt x="57" y="535"/>
                  </a:cubicBezTo>
                  <a:cubicBezTo>
                    <a:pt x="55" y="535"/>
                    <a:pt x="50" y="535"/>
                    <a:pt x="49" y="534"/>
                  </a:cubicBezTo>
                  <a:cubicBezTo>
                    <a:pt x="48" y="533"/>
                    <a:pt x="47" y="530"/>
                    <a:pt x="46" y="529"/>
                  </a:cubicBezTo>
                  <a:cubicBezTo>
                    <a:pt x="46" y="528"/>
                    <a:pt x="46" y="525"/>
                    <a:pt x="46" y="523"/>
                  </a:cubicBezTo>
                  <a:cubicBezTo>
                    <a:pt x="45" y="522"/>
                    <a:pt x="42" y="520"/>
                    <a:pt x="42" y="519"/>
                  </a:cubicBezTo>
                  <a:cubicBezTo>
                    <a:pt x="41" y="518"/>
                    <a:pt x="40" y="514"/>
                    <a:pt x="39" y="513"/>
                  </a:cubicBezTo>
                  <a:cubicBezTo>
                    <a:pt x="38" y="511"/>
                    <a:pt x="36" y="508"/>
                    <a:pt x="34" y="507"/>
                  </a:cubicBezTo>
                  <a:cubicBezTo>
                    <a:pt x="33" y="506"/>
                    <a:pt x="31" y="507"/>
                    <a:pt x="30" y="507"/>
                  </a:cubicBezTo>
                  <a:cubicBezTo>
                    <a:pt x="28" y="507"/>
                    <a:pt x="25" y="507"/>
                    <a:pt x="24" y="506"/>
                  </a:cubicBezTo>
                  <a:cubicBezTo>
                    <a:pt x="23" y="505"/>
                    <a:pt x="22" y="502"/>
                    <a:pt x="22" y="501"/>
                  </a:cubicBezTo>
                  <a:cubicBezTo>
                    <a:pt x="21" y="499"/>
                    <a:pt x="20" y="495"/>
                    <a:pt x="19" y="493"/>
                  </a:cubicBezTo>
                  <a:cubicBezTo>
                    <a:pt x="18" y="491"/>
                    <a:pt x="16" y="487"/>
                    <a:pt x="14" y="486"/>
                  </a:cubicBezTo>
                  <a:cubicBezTo>
                    <a:pt x="14" y="484"/>
                    <a:pt x="12" y="482"/>
                    <a:pt x="12" y="481"/>
                  </a:cubicBezTo>
                  <a:cubicBezTo>
                    <a:pt x="13" y="479"/>
                    <a:pt x="16" y="479"/>
                    <a:pt x="18" y="479"/>
                  </a:cubicBezTo>
                  <a:cubicBezTo>
                    <a:pt x="19" y="479"/>
                    <a:pt x="22" y="479"/>
                    <a:pt x="24" y="478"/>
                  </a:cubicBezTo>
                  <a:cubicBezTo>
                    <a:pt x="25" y="478"/>
                    <a:pt x="26" y="475"/>
                    <a:pt x="26" y="474"/>
                  </a:cubicBezTo>
                  <a:cubicBezTo>
                    <a:pt x="26" y="473"/>
                    <a:pt x="26" y="469"/>
                    <a:pt x="26" y="468"/>
                  </a:cubicBezTo>
                  <a:cubicBezTo>
                    <a:pt x="26" y="468"/>
                    <a:pt x="27" y="466"/>
                    <a:pt x="28" y="466"/>
                  </a:cubicBezTo>
                  <a:cubicBezTo>
                    <a:pt x="29" y="466"/>
                    <a:pt x="30" y="468"/>
                    <a:pt x="31" y="468"/>
                  </a:cubicBezTo>
                  <a:cubicBezTo>
                    <a:pt x="32" y="469"/>
                    <a:pt x="35" y="471"/>
                    <a:pt x="36" y="470"/>
                  </a:cubicBezTo>
                  <a:cubicBezTo>
                    <a:pt x="37" y="470"/>
                    <a:pt x="36" y="466"/>
                    <a:pt x="36" y="465"/>
                  </a:cubicBezTo>
                  <a:cubicBezTo>
                    <a:pt x="35" y="463"/>
                    <a:pt x="33" y="460"/>
                    <a:pt x="32" y="458"/>
                  </a:cubicBezTo>
                  <a:cubicBezTo>
                    <a:pt x="32" y="457"/>
                    <a:pt x="32" y="453"/>
                    <a:pt x="32" y="451"/>
                  </a:cubicBezTo>
                  <a:cubicBezTo>
                    <a:pt x="31" y="450"/>
                    <a:pt x="32" y="446"/>
                    <a:pt x="31" y="445"/>
                  </a:cubicBezTo>
                  <a:cubicBezTo>
                    <a:pt x="31" y="444"/>
                    <a:pt x="29" y="444"/>
                    <a:pt x="28" y="443"/>
                  </a:cubicBezTo>
                  <a:cubicBezTo>
                    <a:pt x="27" y="443"/>
                    <a:pt x="26" y="442"/>
                    <a:pt x="25" y="441"/>
                  </a:cubicBezTo>
                  <a:cubicBezTo>
                    <a:pt x="25" y="440"/>
                    <a:pt x="25" y="438"/>
                    <a:pt x="25" y="437"/>
                  </a:cubicBezTo>
                  <a:cubicBezTo>
                    <a:pt x="25" y="436"/>
                    <a:pt x="26" y="434"/>
                    <a:pt x="26" y="433"/>
                  </a:cubicBezTo>
                  <a:cubicBezTo>
                    <a:pt x="26" y="432"/>
                    <a:pt x="25" y="430"/>
                    <a:pt x="24" y="430"/>
                  </a:cubicBezTo>
                  <a:cubicBezTo>
                    <a:pt x="23" y="428"/>
                    <a:pt x="18" y="427"/>
                    <a:pt x="16" y="427"/>
                  </a:cubicBezTo>
                  <a:cubicBezTo>
                    <a:pt x="14" y="427"/>
                    <a:pt x="11" y="428"/>
                    <a:pt x="10" y="429"/>
                  </a:cubicBezTo>
                  <a:cubicBezTo>
                    <a:pt x="8" y="429"/>
                    <a:pt x="5" y="430"/>
                    <a:pt x="4" y="429"/>
                  </a:cubicBezTo>
                  <a:cubicBezTo>
                    <a:pt x="3" y="429"/>
                    <a:pt x="2" y="427"/>
                    <a:pt x="2" y="427"/>
                  </a:cubicBezTo>
                  <a:cubicBezTo>
                    <a:pt x="1" y="425"/>
                    <a:pt x="2" y="422"/>
                    <a:pt x="2" y="420"/>
                  </a:cubicBezTo>
                  <a:cubicBezTo>
                    <a:pt x="2" y="418"/>
                    <a:pt x="3" y="415"/>
                    <a:pt x="2" y="413"/>
                  </a:cubicBezTo>
                  <a:cubicBezTo>
                    <a:pt x="2" y="411"/>
                    <a:pt x="0" y="409"/>
                    <a:pt x="0" y="408"/>
                  </a:cubicBezTo>
                  <a:cubicBezTo>
                    <a:pt x="0" y="407"/>
                    <a:pt x="2" y="407"/>
                    <a:pt x="2" y="406"/>
                  </a:cubicBezTo>
                  <a:cubicBezTo>
                    <a:pt x="3" y="405"/>
                    <a:pt x="5" y="403"/>
                    <a:pt x="6" y="403"/>
                  </a:cubicBezTo>
                  <a:cubicBezTo>
                    <a:pt x="7" y="403"/>
                    <a:pt x="9" y="405"/>
                    <a:pt x="10" y="406"/>
                  </a:cubicBezTo>
                  <a:cubicBezTo>
                    <a:pt x="11" y="407"/>
                    <a:pt x="12" y="410"/>
                    <a:pt x="13" y="412"/>
                  </a:cubicBezTo>
                  <a:cubicBezTo>
                    <a:pt x="13" y="412"/>
                    <a:pt x="14" y="414"/>
                    <a:pt x="15" y="414"/>
                  </a:cubicBezTo>
                  <a:cubicBezTo>
                    <a:pt x="16" y="414"/>
                    <a:pt x="18" y="413"/>
                    <a:pt x="19" y="412"/>
                  </a:cubicBezTo>
                  <a:cubicBezTo>
                    <a:pt x="20" y="411"/>
                    <a:pt x="20" y="408"/>
                    <a:pt x="21" y="407"/>
                  </a:cubicBezTo>
                  <a:cubicBezTo>
                    <a:pt x="21" y="406"/>
                    <a:pt x="22" y="403"/>
                    <a:pt x="22" y="402"/>
                  </a:cubicBezTo>
                  <a:cubicBezTo>
                    <a:pt x="23" y="401"/>
                    <a:pt x="25" y="399"/>
                    <a:pt x="26" y="399"/>
                  </a:cubicBezTo>
                  <a:cubicBezTo>
                    <a:pt x="28" y="398"/>
                    <a:pt x="31" y="397"/>
                    <a:pt x="33" y="396"/>
                  </a:cubicBezTo>
                  <a:cubicBezTo>
                    <a:pt x="34" y="395"/>
                    <a:pt x="37" y="394"/>
                    <a:pt x="39" y="393"/>
                  </a:cubicBezTo>
                  <a:cubicBezTo>
                    <a:pt x="40" y="392"/>
                    <a:pt x="41" y="390"/>
                    <a:pt x="42" y="389"/>
                  </a:cubicBezTo>
                  <a:cubicBezTo>
                    <a:pt x="44" y="387"/>
                    <a:pt x="48" y="386"/>
                    <a:pt x="50" y="384"/>
                  </a:cubicBezTo>
                  <a:cubicBezTo>
                    <a:pt x="51" y="383"/>
                    <a:pt x="53" y="379"/>
                    <a:pt x="53" y="377"/>
                  </a:cubicBezTo>
                  <a:cubicBezTo>
                    <a:pt x="53" y="376"/>
                    <a:pt x="54" y="373"/>
                    <a:pt x="53" y="372"/>
                  </a:cubicBezTo>
                  <a:cubicBezTo>
                    <a:pt x="52" y="371"/>
                    <a:pt x="50" y="372"/>
                    <a:pt x="49" y="372"/>
                  </a:cubicBezTo>
                  <a:cubicBezTo>
                    <a:pt x="48" y="372"/>
                    <a:pt x="46" y="373"/>
                    <a:pt x="45" y="374"/>
                  </a:cubicBezTo>
                  <a:cubicBezTo>
                    <a:pt x="43" y="374"/>
                    <a:pt x="40" y="375"/>
                    <a:pt x="39" y="375"/>
                  </a:cubicBezTo>
                  <a:cubicBezTo>
                    <a:pt x="39" y="374"/>
                    <a:pt x="39" y="373"/>
                    <a:pt x="39" y="372"/>
                  </a:cubicBezTo>
                  <a:cubicBezTo>
                    <a:pt x="39" y="370"/>
                    <a:pt x="39" y="366"/>
                    <a:pt x="39" y="364"/>
                  </a:cubicBezTo>
                  <a:cubicBezTo>
                    <a:pt x="39" y="362"/>
                    <a:pt x="38" y="359"/>
                    <a:pt x="38" y="357"/>
                  </a:cubicBezTo>
                  <a:cubicBezTo>
                    <a:pt x="38" y="355"/>
                    <a:pt x="39" y="351"/>
                    <a:pt x="40" y="349"/>
                  </a:cubicBezTo>
                  <a:cubicBezTo>
                    <a:pt x="41" y="348"/>
                    <a:pt x="43" y="346"/>
                    <a:pt x="45" y="345"/>
                  </a:cubicBezTo>
                  <a:cubicBezTo>
                    <a:pt x="46" y="344"/>
                    <a:pt x="49" y="343"/>
                    <a:pt x="50" y="342"/>
                  </a:cubicBezTo>
                  <a:cubicBezTo>
                    <a:pt x="52" y="340"/>
                    <a:pt x="55" y="336"/>
                    <a:pt x="56" y="334"/>
                  </a:cubicBezTo>
                  <a:cubicBezTo>
                    <a:pt x="57" y="333"/>
                    <a:pt x="59" y="329"/>
                    <a:pt x="60" y="328"/>
                  </a:cubicBezTo>
                  <a:cubicBezTo>
                    <a:pt x="62" y="326"/>
                    <a:pt x="66" y="323"/>
                    <a:pt x="67" y="321"/>
                  </a:cubicBezTo>
                  <a:cubicBezTo>
                    <a:pt x="68" y="320"/>
                    <a:pt x="69" y="318"/>
                    <a:pt x="70" y="317"/>
                  </a:cubicBezTo>
                  <a:cubicBezTo>
                    <a:pt x="70" y="316"/>
                    <a:pt x="69" y="314"/>
                    <a:pt x="69" y="313"/>
                  </a:cubicBezTo>
                  <a:cubicBezTo>
                    <a:pt x="69" y="311"/>
                    <a:pt x="67" y="309"/>
                    <a:pt x="66" y="307"/>
                  </a:cubicBezTo>
                  <a:cubicBezTo>
                    <a:pt x="66" y="305"/>
                    <a:pt x="67" y="300"/>
                    <a:pt x="67" y="298"/>
                  </a:cubicBezTo>
                  <a:cubicBezTo>
                    <a:pt x="67" y="294"/>
                    <a:pt x="66" y="287"/>
                    <a:pt x="67" y="284"/>
                  </a:cubicBezTo>
                  <a:cubicBezTo>
                    <a:pt x="67" y="282"/>
                    <a:pt x="68" y="277"/>
                    <a:pt x="68" y="275"/>
                  </a:cubicBezTo>
                  <a:cubicBezTo>
                    <a:pt x="68" y="274"/>
                    <a:pt x="67" y="271"/>
                    <a:pt x="66" y="270"/>
                  </a:cubicBezTo>
                  <a:cubicBezTo>
                    <a:pt x="65" y="268"/>
                    <a:pt x="60" y="265"/>
                    <a:pt x="59" y="263"/>
                  </a:cubicBezTo>
                  <a:cubicBezTo>
                    <a:pt x="57" y="262"/>
                    <a:pt x="55" y="258"/>
                    <a:pt x="53" y="257"/>
                  </a:cubicBezTo>
                  <a:cubicBezTo>
                    <a:pt x="52" y="255"/>
                    <a:pt x="49" y="250"/>
                    <a:pt x="48" y="248"/>
                  </a:cubicBezTo>
                  <a:cubicBezTo>
                    <a:pt x="47" y="247"/>
                    <a:pt x="47" y="245"/>
                    <a:pt x="48" y="244"/>
                  </a:cubicBezTo>
                  <a:cubicBezTo>
                    <a:pt x="48" y="243"/>
                    <a:pt x="50" y="240"/>
                    <a:pt x="50" y="238"/>
                  </a:cubicBezTo>
                  <a:cubicBezTo>
                    <a:pt x="50" y="237"/>
                    <a:pt x="51" y="234"/>
                    <a:pt x="50" y="233"/>
                  </a:cubicBezTo>
                  <a:cubicBezTo>
                    <a:pt x="49" y="232"/>
                    <a:pt x="45" y="231"/>
                    <a:pt x="44" y="230"/>
                  </a:cubicBezTo>
                  <a:cubicBezTo>
                    <a:pt x="43" y="229"/>
                    <a:pt x="40" y="227"/>
                    <a:pt x="39" y="226"/>
                  </a:cubicBezTo>
                  <a:cubicBezTo>
                    <a:pt x="39" y="225"/>
                    <a:pt x="39" y="221"/>
                    <a:pt x="39" y="220"/>
                  </a:cubicBezTo>
                  <a:cubicBezTo>
                    <a:pt x="40" y="219"/>
                    <a:pt x="42" y="218"/>
                    <a:pt x="42" y="218"/>
                  </a:cubicBezTo>
                  <a:cubicBezTo>
                    <a:pt x="42" y="217"/>
                    <a:pt x="42" y="215"/>
                    <a:pt x="42" y="214"/>
                  </a:cubicBezTo>
                  <a:cubicBezTo>
                    <a:pt x="41" y="212"/>
                    <a:pt x="39" y="210"/>
                    <a:pt x="37" y="210"/>
                  </a:cubicBezTo>
                  <a:cubicBezTo>
                    <a:pt x="36" y="209"/>
                    <a:pt x="34" y="208"/>
                    <a:pt x="33" y="208"/>
                  </a:cubicBezTo>
                  <a:cubicBezTo>
                    <a:pt x="31" y="207"/>
                    <a:pt x="29" y="208"/>
                    <a:pt x="28" y="207"/>
                  </a:cubicBezTo>
                  <a:cubicBezTo>
                    <a:pt x="27" y="206"/>
                    <a:pt x="27" y="203"/>
                    <a:pt x="28" y="202"/>
                  </a:cubicBezTo>
                  <a:cubicBezTo>
                    <a:pt x="28" y="201"/>
                    <a:pt x="31" y="200"/>
                    <a:pt x="32" y="199"/>
                  </a:cubicBezTo>
                  <a:cubicBezTo>
                    <a:pt x="33" y="198"/>
                    <a:pt x="33" y="196"/>
                    <a:pt x="33" y="195"/>
                  </a:cubicBezTo>
                  <a:cubicBezTo>
                    <a:pt x="33" y="193"/>
                    <a:pt x="31" y="191"/>
                    <a:pt x="30" y="189"/>
                  </a:cubicBezTo>
                  <a:cubicBezTo>
                    <a:pt x="29" y="188"/>
                    <a:pt x="26" y="186"/>
                    <a:pt x="26" y="184"/>
                  </a:cubicBezTo>
                  <a:cubicBezTo>
                    <a:pt x="25" y="183"/>
                    <a:pt x="25" y="180"/>
                    <a:pt x="26" y="179"/>
                  </a:cubicBezTo>
                  <a:cubicBezTo>
                    <a:pt x="26" y="179"/>
                    <a:pt x="27" y="179"/>
                    <a:pt x="28" y="179"/>
                  </a:cubicBezTo>
                  <a:cubicBezTo>
                    <a:pt x="29" y="179"/>
                    <a:pt x="33" y="179"/>
                    <a:pt x="34" y="179"/>
                  </a:cubicBezTo>
                  <a:cubicBezTo>
                    <a:pt x="37" y="179"/>
                    <a:pt x="42" y="179"/>
                    <a:pt x="44" y="178"/>
                  </a:cubicBezTo>
                  <a:cubicBezTo>
                    <a:pt x="45" y="177"/>
                    <a:pt x="46" y="175"/>
                    <a:pt x="47" y="175"/>
                  </a:cubicBezTo>
                  <a:cubicBezTo>
                    <a:pt x="48" y="174"/>
                    <a:pt x="52" y="175"/>
                    <a:pt x="54" y="176"/>
                  </a:cubicBezTo>
                  <a:cubicBezTo>
                    <a:pt x="55" y="176"/>
                    <a:pt x="58" y="179"/>
                    <a:pt x="60" y="179"/>
                  </a:cubicBezTo>
                  <a:cubicBezTo>
                    <a:pt x="61" y="179"/>
                    <a:pt x="63" y="179"/>
                    <a:pt x="64" y="178"/>
                  </a:cubicBezTo>
                  <a:cubicBezTo>
                    <a:pt x="64" y="177"/>
                    <a:pt x="63" y="174"/>
                    <a:pt x="63" y="173"/>
                  </a:cubicBezTo>
                  <a:cubicBezTo>
                    <a:pt x="62" y="171"/>
                    <a:pt x="59" y="170"/>
                    <a:pt x="58" y="168"/>
                  </a:cubicBezTo>
                  <a:cubicBezTo>
                    <a:pt x="58" y="167"/>
                    <a:pt x="57" y="165"/>
                    <a:pt x="58" y="164"/>
                  </a:cubicBezTo>
                  <a:cubicBezTo>
                    <a:pt x="59" y="163"/>
                    <a:pt x="64" y="164"/>
                    <a:pt x="66" y="164"/>
                  </a:cubicBezTo>
                  <a:cubicBezTo>
                    <a:pt x="67" y="164"/>
                    <a:pt x="70" y="164"/>
                    <a:pt x="72" y="164"/>
                  </a:cubicBezTo>
                  <a:cubicBezTo>
                    <a:pt x="72" y="164"/>
                    <a:pt x="74" y="165"/>
                    <a:pt x="74" y="166"/>
                  </a:cubicBezTo>
                  <a:cubicBezTo>
                    <a:pt x="75" y="167"/>
                    <a:pt x="76" y="170"/>
                    <a:pt x="78" y="171"/>
                  </a:cubicBezTo>
                  <a:cubicBezTo>
                    <a:pt x="79" y="171"/>
                    <a:pt x="82" y="172"/>
                    <a:pt x="83" y="173"/>
                  </a:cubicBezTo>
                  <a:cubicBezTo>
                    <a:pt x="84" y="173"/>
                    <a:pt x="87" y="171"/>
                    <a:pt x="88" y="171"/>
                  </a:cubicBezTo>
                  <a:cubicBezTo>
                    <a:pt x="89" y="172"/>
                    <a:pt x="91" y="173"/>
                    <a:pt x="92" y="174"/>
                  </a:cubicBezTo>
                  <a:cubicBezTo>
                    <a:pt x="94" y="175"/>
                    <a:pt x="95" y="178"/>
                    <a:pt x="96" y="179"/>
                  </a:cubicBezTo>
                  <a:cubicBezTo>
                    <a:pt x="98" y="180"/>
                    <a:pt x="101" y="182"/>
                    <a:pt x="103" y="183"/>
                  </a:cubicBezTo>
                  <a:cubicBezTo>
                    <a:pt x="104" y="183"/>
                    <a:pt x="107" y="185"/>
                    <a:pt x="108" y="185"/>
                  </a:cubicBezTo>
                  <a:cubicBezTo>
                    <a:pt x="109" y="186"/>
                    <a:pt x="110" y="186"/>
                    <a:pt x="111" y="185"/>
                  </a:cubicBezTo>
                  <a:cubicBezTo>
                    <a:pt x="111" y="185"/>
                    <a:pt x="110" y="183"/>
                    <a:pt x="110" y="182"/>
                  </a:cubicBezTo>
                  <a:cubicBezTo>
                    <a:pt x="110" y="181"/>
                    <a:pt x="108" y="179"/>
                    <a:pt x="107" y="178"/>
                  </a:cubicBezTo>
                  <a:cubicBezTo>
                    <a:pt x="107" y="177"/>
                    <a:pt x="108" y="174"/>
                    <a:pt x="109" y="174"/>
                  </a:cubicBezTo>
                  <a:cubicBezTo>
                    <a:pt x="111" y="173"/>
                    <a:pt x="114" y="174"/>
                    <a:pt x="115" y="175"/>
                  </a:cubicBezTo>
                  <a:cubicBezTo>
                    <a:pt x="117" y="175"/>
                    <a:pt x="119" y="176"/>
                    <a:pt x="120" y="176"/>
                  </a:cubicBezTo>
                  <a:cubicBezTo>
                    <a:pt x="121" y="177"/>
                    <a:pt x="124" y="178"/>
                    <a:pt x="126" y="178"/>
                  </a:cubicBezTo>
                  <a:cubicBezTo>
                    <a:pt x="127" y="177"/>
                    <a:pt x="128" y="176"/>
                    <a:pt x="129" y="176"/>
                  </a:cubicBezTo>
                  <a:cubicBezTo>
                    <a:pt x="130" y="175"/>
                    <a:pt x="132" y="172"/>
                    <a:pt x="134" y="172"/>
                  </a:cubicBezTo>
                  <a:cubicBezTo>
                    <a:pt x="135" y="171"/>
                    <a:pt x="139" y="169"/>
                    <a:pt x="140" y="169"/>
                  </a:cubicBezTo>
                  <a:cubicBezTo>
                    <a:pt x="144" y="167"/>
                    <a:pt x="150" y="165"/>
                    <a:pt x="153" y="164"/>
                  </a:cubicBezTo>
                  <a:cubicBezTo>
                    <a:pt x="155" y="163"/>
                    <a:pt x="160" y="162"/>
                    <a:pt x="162" y="162"/>
                  </a:cubicBezTo>
                  <a:cubicBezTo>
                    <a:pt x="164" y="163"/>
                    <a:pt x="167" y="165"/>
                    <a:pt x="169" y="166"/>
                  </a:cubicBezTo>
                  <a:cubicBezTo>
                    <a:pt x="171" y="166"/>
                    <a:pt x="175" y="164"/>
                    <a:pt x="176" y="164"/>
                  </a:cubicBezTo>
                  <a:cubicBezTo>
                    <a:pt x="176" y="164"/>
                    <a:pt x="180" y="159"/>
                    <a:pt x="182" y="157"/>
                  </a:cubicBezTo>
                  <a:cubicBezTo>
                    <a:pt x="183" y="155"/>
                    <a:pt x="184" y="152"/>
                    <a:pt x="185" y="150"/>
                  </a:cubicBezTo>
                  <a:cubicBezTo>
                    <a:pt x="185" y="149"/>
                    <a:pt x="186" y="147"/>
                    <a:pt x="186" y="146"/>
                  </a:cubicBezTo>
                  <a:cubicBezTo>
                    <a:pt x="186" y="145"/>
                    <a:pt x="184" y="142"/>
                    <a:pt x="183" y="140"/>
                  </a:cubicBezTo>
                  <a:cubicBezTo>
                    <a:pt x="182" y="138"/>
                    <a:pt x="178" y="134"/>
                    <a:pt x="176" y="132"/>
                  </a:cubicBezTo>
                  <a:cubicBezTo>
                    <a:pt x="174" y="131"/>
                    <a:pt x="172" y="129"/>
                    <a:pt x="170" y="129"/>
                  </a:cubicBezTo>
                  <a:cubicBezTo>
                    <a:pt x="169" y="128"/>
                    <a:pt x="165" y="129"/>
                    <a:pt x="164" y="128"/>
                  </a:cubicBezTo>
                  <a:cubicBezTo>
                    <a:pt x="163" y="127"/>
                    <a:pt x="162" y="125"/>
                    <a:pt x="162" y="123"/>
                  </a:cubicBezTo>
                  <a:cubicBezTo>
                    <a:pt x="162" y="122"/>
                    <a:pt x="163" y="119"/>
                    <a:pt x="164" y="118"/>
                  </a:cubicBezTo>
                  <a:cubicBezTo>
                    <a:pt x="164" y="117"/>
                    <a:pt x="167" y="117"/>
                    <a:pt x="168" y="116"/>
                  </a:cubicBezTo>
                  <a:cubicBezTo>
                    <a:pt x="169" y="116"/>
                    <a:pt x="172" y="116"/>
                    <a:pt x="173" y="116"/>
                  </a:cubicBezTo>
                  <a:cubicBezTo>
                    <a:pt x="174" y="115"/>
                    <a:pt x="175" y="113"/>
                    <a:pt x="175" y="112"/>
                  </a:cubicBezTo>
                  <a:cubicBezTo>
                    <a:pt x="176" y="111"/>
                    <a:pt x="177" y="109"/>
                    <a:pt x="178" y="109"/>
                  </a:cubicBezTo>
                  <a:cubicBezTo>
                    <a:pt x="178" y="108"/>
                    <a:pt x="179" y="105"/>
                    <a:pt x="180" y="104"/>
                  </a:cubicBezTo>
                  <a:cubicBezTo>
                    <a:pt x="181" y="104"/>
                    <a:pt x="184" y="104"/>
                    <a:pt x="186" y="104"/>
                  </a:cubicBezTo>
                  <a:cubicBezTo>
                    <a:pt x="188" y="104"/>
                    <a:pt x="192" y="105"/>
                    <a:pt x="194" y="104"/>
                  </a:cubicBezTo>
                  <a:cubicBezTo>
                    <a:pt x="195" y="104"/>
                    <a:pt x="197" y="103"/>
                    <a:pt x="197" y="102"/>
                  </a:cubicBezTo>
                  <a:cubicBezTo>
                    <a:pt x="198" y="101"/>
                    <a:pt x="199" y="98"/>
                    <a:pt x="200" y="97"/>
                  </a:cubicBezTo>
                  <a:cubicBezTo>
                    <a:pt x="201" y="96"/>
                    <a:pt x="202" y="93"/>
                    <a:pt x="202" y="92"/>
                  </a:cubicBezTo>
                  <a:cubicBezTo>
                    <a:pt x="203" y="90"/>
                    <a:pt x="204" y="86"/>
                    <a:pt x="205" y="85"/>
                  </a:cubicBezTo>
                  <a:cubicBezTo>
                    <a:pt x="207" y="84"/>
                    <a:pt x="211" y="85"/>
                    <a:pt x="213" y="84"/>
                  </a:cubicBezTo>
                  <a:cubicBezTo>
                    <a:pt x="214" y="84"/>
                    <a:pt x="216" y="82"/>
                    <a:pt x="217" y="81"/>
                  </a:cubicBezTo>
                  <a:cubicBezTo>
                    <a:pt x="218" y="80"/>
                    <a:pt x="218" y="77"/>
                    <a:pt x="219" y="76"/>
                  </a:cubicBezTo>
                  <a:cubicBezTo>
                    <a:pt x="220" y="75"/>
                    <a:pt x="222" y="75"/>
                    <a:pt x="223" y="74"/>
                  </a:cubicBezTo>
                  <a:cubicBezTo>
                    <a:pt x="225" y="74"/>
                    <a:pt x="229" y="75"/>
                    <a:pt x="230" y="74"/>
                  </a:cubicBezTo>
                  <a:cubicBezTo>
                    <a:pt x="231" y="74"/>
                    <a:pt x="233" y="73"/>
                    <a:pt x="233" y="72"/>
                  </a:cubicBezTo>
                  <a:cubicBezTo>
                    <a:pt x="239" y="73"/>
                    <a:pt x="239" y="73"/>
                    <a:pt x="239" y="73"/>
                  </a:cubicBezTo>
                  <a:cubicBezTo>
                    <a:pt x="243" y="71"/>
                    <a:pt x="243" y="71"/>
                    <a:pt x="243" y="71"/>
                  </a:cubicBezTo>
                  <a:cubicBezTo>
                    <a:pt x="247" y="68"/>
                    <a:pt x="247" y="68"/>
                    <a:pt x="247" y="68"/>
                  </a:cubicBezTo>
                  <a:cubicBezTo>
                    <a:pt x="251" y="66"/>
                    <a:pt x="251" y="66"/>
                    <a:pt x="251" y="66"/>
                  </a:cubicBezTo>
                  <a:cubicBezTo>
                    <a:pt x="254" y="66"/>
                    <a:pt x="254" y="66"/>
                    <a:pt x="254" y="66"/>
                  </a:cubicBezTo>
                  <a:cubicBezTo>
                    <a:pt x="260" y="67"/>
                    <a:pt x="260" y="67"/>
                    <a:pt x="260" y="67"/>
                  </a:cubicBezTo>
                  <a:cubicBezTo>
                    <a:pt x="266" y="70"/>
                    <a:pt x="266" y="70"/>
                    <a:pt x="266" y="70"/>
                  </a:cubicBezTo>
                  <a:cubicBezTo>
                    <a:pt x="271" y="71"/>
                    <a:pt x="271" y="71"/>
                    <a:pt x="271" y="71"/>
                  </a:cubicBezTo>
                  <a:cubicBezTo>
                    <a:pt x="274" y="69"/>
                    <a:pt x="274" y="69"/>
                    <a:pt x="274" y="69"/>
                  </a:cubicBezTo>
                  <a:cubicBezTo>
                    <a:pt x="277" y="66"/>
                    <a:pt x="277" y="66"/>
                    <a:pt x="277" y="66"/>
                  </a:cubicBezTo>
                  <a:cubicBezTo>
                    <a:pt x="279" y="63"/>
                    <a:pt x="279" y="63"/>
                    <a:pt x="279" y="63"/>
                  </a:cubicBezTo>
                  <a:cubicBezTo>
                    <a:pt x="286" y="62"/>
                    <a:pt x="286" y="62"/>
                    <a:pt x="286" y="62"/>
                  </a:cubicBezTo>
                  <a:cubicBezTo>
                    <a:pt x="293" y="59"/>
                    <a:pt x="293" y="59"/>
                    <a:pt x="293" y="59"/>
                  </a:cubicBezTo>
                  <a:cubicBezTo>
                    <a:pt x="299" y="54"/>
                    <a:pt x="299" y="54"/>
                    <a:pt x="299" y="54"/>
                  </a:cubicBezTo>
                  <a:cubicBezTo>
                    <a:pt x="304" y="50"/>
                    <a:pt x="304" y="50"/>
                    <a:pt x="304" y="50"/>
                  </a:cubicBezTo>
                  <a:cubicBezTo>
                    <a:pt x="311" y="46"/>
                    <a:pt x="311" y="46"/>
                    <a:pt x="311" y="46"/>
                  </a:cubicBezTo>
                  <a:cubicBezTo>
                    <a:pt x="314" y="43"/>
                    <a:pt x="314" y="43"/>
                    <a:pt x="314" y="43"/>
                  </a:cubicBezTo>
                  <a:cubicBezTo>
                    <a:pt x="321" y="41"/>
                    <a:pt x="321" y="41"/>
                    <a:pt x="321" y="41"/>
                  </a:cubicBezTo>
                  <a:cubicBezTo>
                    <a:pt x="326" y="40"/>
                    <a:pt x="326" y="40"/>
                    <a:pt x="326" y="40"/>
                  </a:cubicBezTo>
                  <a:cubicBezTo>
                    <a:pt x="329" y="39"/>
                    <a:pt x="329" y="39"/>
                    <a:pt x="329" y="39"/>
                  </a:cubicBezTo>
                  <a:cubicBezTo>
                    <a:pt x="329" y="35"/>
                    <a:pt x="329" y="35"/>
                    <a:pt x="329" y="35"/>
                  </a:cubicBezTo>
                  <a:cubicBezTo>
                    <a:pt x="333" y="28"/>
                    <a:pt x="333" y="28"/>
                    <a:pt x="333" y="28"/>
                  </a:cubicBezTo>
                  <a:cubicBezTo>
                    <a:pt x="334" y="24"/>
                    <a:pt x="334" y="24"/>
                    <a:pt x="334" y="24"/>
                  </a:cubicBezTo>
                  <a:cubicBezTo>
                    <a:pt x="332" y="22"/>
                    <a:pt x="332" y="22"/>
                    <a:pt x="332" y="22"/>
                  </a:cubicBezTo>
                  <a:cubicBezTo>
                    <a:pt x="327" y="21"/>
                    <a:pt x="327" y="21"/>
                    <a:pt x="327" y="21"/>
                  </a:cubicBezTo>
                  <a:cubicBezTo>
                    <a:pt x="326" y="18"/>
                    <a:pt x="326" y="18"/>
                    <a:pt x="326" y="18"/>
                  </a:cubicBezTo>
                  <a:cubicBezTo>
                    <a:pt x="327" y="15"/>
                    <a:pt x="327" y="15"/>
                    <a:pt x="327" y="15"/>
                  </a:cubicBezTo>
                  <a:cubicBezTo>
                    <a:pt x="331" y="14"/>
                    <a:pt x="331" y="14"/>
                    <a:pt x="331" y="14"/>
                  </a:cubicBezTo>
                  <a:cubicBezTo>
                    <a:pt x="333" y="10"/>
                    <a:pt x="333" y="10"/>
                    <a:pt x="333" y="10"/>
                  </a:cubicBezTo>
                  <a:cubicBezTo>
                    <a:pt x="337" y="10"/>
                    <a:pt x="337" y="10"/>
                    <a:pt x="337" y="10"/>
                  </a:cubicBezTo>
                  <a:cubicBezTo>
                    <a:pt x="341" y="13"/>
                    <a:pt x="341" y="13"/>
                    <a:pt x="341" y="13"/>
                  </a:cubicBezTo>
                  <a:cubicBezTo>
                    <a:pt x="348" y="16"/>
                    <a:pt x="348" y="16"/>
                    <a:pt x="348" y="16"/>
                  </a:cubicBezTo>
                  <a:cubicBezTo>
                    <a:pt x="350" y="23"/>
                    <a:pt x="350" y="23"/>
                    <a:pt x="350" y="23"/>
                  </a:cubicBezTo>
                  <a:cubicBezTo>
                    <a:pt x="350" y="28"/>
                    <a:pt x="350" y="28"/>
                    <a:pt x="350" y="28"/>
                  </a:cubicBezTo>
                  <a:cubicBezTo>
                    <a:pt x="351" y="31"/>
                    <a:pt x="351" y="31"/>
                    <a:pt x="351" y="31"/>
                  </a:cubicBezTo>
                  <a:cubicBezTo>
                    <a:pt x="355" y="35"/>
                    <a:pt x="355" y="35"/>
                    <a:pt x="355" y="35"/>
                  </a:cubicBezTo>
                  <a:cubicBezTo>
                    <a:pt x="362" y="38"/>
                    <a:pt x="362" y="38"/>
                    <a:pt x="362" y="38"/>
                  </a:cubicBezTo>
                  <a:cubicBezTo>
                    <a:pt x="366" y="42"/>
                    <a:pt x="366" y="42"/>
                    <a:pt x="366" y="42"/>
                  </a:cubicBezTo>
                  <a:cubicBezTo>
                    <a:pt x="370" y="43"/>
                    <a:pt x="370" y="43"/>
                    <a:pt x="370" y="43"/>
                  </a:cubicBezTo>
                  <a:cubicBezTo>
                    <a:pt x="372" y="43"/>
                    <a:pt x="372" y="43"/>
                    <a:pt x="372" y="43"/>
                  </a:cubicBezTo>
                  <a:cubicBezTo>
                    <a:pt x="376" y="42"/>
                    <a:pt x="376" y="42"/>
                    <a:pt x="376" y="42"/>
                  </a:cubicBezTo>
                  <a:cubicBezTo>
                    <a:pt x="379" y="40"/>
                    <a:pt x="379" y="40"/>
                    <a:pt x="379" y="40"/>
                  </a:cubicBezTo>
                  <a:cubicBezTo>
                    <a:pt x="383" y="38"/>
                    <a:pt x="383" y="38"/>
                    <a:pt x="383" y="38"/>
                  </a:cubicBezTo>
                  <a:cubicBezTo>
                    <a:pt x="386" y="40"/>
                    <a:pt x="386" y="40"/>
                    <a:pt x="386" y="40"/>
                  </a:cubicBezTo>
                  <a:cubicBezTo>
                    <a:pt x="388" y="44"/>
                    <a:pt x="388" y="44"/>
                    <a:pt x="388" y="44"/>
                  </a:cubicBezTo>
                  <a:cubicBezTo>
                    <a:pt x="390" y="51"/>
                    <a:pt x="390" y="51"/>
                    <a:pt x="390" y="51"/>
                  </a:cubicBezTo>
                  <a:cubicBezTo>
                    <a:pt x="395" y="53"/>
                    <a:pt x="395" y="53"/>
                    <a:pt x="395" y="53"/>
                  </a:cubicBezTo>
                  <a:cubicBezTo>
                    <a:pt x="398" y="58"/>
                    <a:pt x="398" y="58"/>
                    <a:pt x="398" y="58"/>
                  </a:cubicBezTo>
                  <a:cubicBezTo>
                    <a:pt x="396" y="60"/>
                    <a:pt x="396" y="60"/>
                    <a:pt x="396" y="60"/>
                  </a:cubicBezTo>
                  <a:cubicBezTo>
                    <a:pt x="393" y="61"/>
                    <a:pt x="393" y="61"/>
                    <a:pt x="393" y="61"/>
                  </a:cubicBezTo>
                  <a:cubicBezTo>
                    <a:pt x="391" y="63"/>
                    <a:pt x="391" y="63"/>
                    <a:pt x="391" y="63"/>
                  </a:cubicBezTo>
                  <a:cubicBezTo>
                    <a:pt x="390" y="67"/>
                    <a:pt x="390" y="67"/>
                    <a:pt x="390" y="67"/>
                  </a:cubicBezTo>
                  <a:cubicBezTo>
                    <a:pt x="391" y="70"/>
                    <a:pt x="391" y="70"/>
                    <a:pt x="391" y="70"/>
                  </a:cubicBezTo>
                  <a:cubicBezTo>
                    <a:pt x="391" y="74"/>
                    <a:pt x="391" y="74"/>
                    <a:pt x="391" y="74"/>
                  </a:cubicBezTo>
                  <a:cubicBezTo>
                    <a:pt x="388" y="75"/>
                    <a:pt x="388" y="75"/>
                    <a:pt x="388" y="75"/>
                  </a:cubicBezTo>
                  <a:cubicBezTo>
                    <a:pt x="387" y="77"/>
                    <a:pt x="387" y="77"/>
                    <a:pt x="387" y="77"/>
                  </a:cubicBezTo>
                  <a:cubicBezTo>
                    <a:pt x="388" y="82"/>
                    <a:pt x="388" y="82"/>
                    <a:pt x="388" y="82"/>
                  </a:cubicBezTo>
                  <a:cubicBezTo>
                    <a:pt x="386" y="84"/>
                    <a:pt x="386" y="84"/>
                    <a:pt x="386" y="84"/>
                  </a:cubicBezTo>
                  <a:cubicBezTo>
                    <a:pt x="383" y="87"/>
                    <a:pt x="383" y="87"/>
                    <a:pt x="383" y="87"/>
                  </a:cubicBezTo>
                  <a:cubicBezTo>
                    <a:pt x="380" y="90"/>
                    <a:pt x="380" y="90"/>
                    <a:pt x="380" y="90"/>
                  </a:cubicBezTo>
                  <a:cubicBezTo>
                    <a:pt x="381" y="94"/>
                    <a:pt x="381" y="94"/>
                    <a:pt x="381" y="94"/>
                  </a:cubicBezTo>
                  <a:cubicBezTo>
                    <a:pt x="383" y="96"/>
                    <a:pt x="383" y="96"/>
                    <a:pt x="383" y="96"/>
                  </a:cubicBezTo>
                  <a:cubicBezTo>
                    <a:pt x="387" y="98"/>
                    <a:pt x="387" y="98"/>
                    <a:pt x="387" y="98"/>
                  </a:cubicBezTo>
                  <a:cubicBezTo>
                    <a:pt x="389" y="101"/>
                    <a:pt x="389" y="101"/>
                    <a:pt x="389" y="101"/>
                  </a:cubicBezTo>
                  <a:cubicBezTo>
                    <a:pt x="395" y="102"/>
                    <a:pt x="395" y="102"/>
                    <a:pt x="395" y="102"/>
                  </a:cubicBezTo>
                  <a:cubicBezTo>
                    <a:pt x="399" y="100"/>
                    <a:pt x="399" y="100"/>
                    <a:pt x="399" y="100"/>
                  </a:cubicBezTo>
                  <a:cubicBezTo>
                    <a:pt x="403" y="99"/>
                    <a:pt x="403" y="99"/>
                    <a:pt x="403" y="99"/>
                  </a:cubicBezTo>
                  <a:cubicBezTo>
                    <a:pt x="405" y="100"/>
                    <a:pt x="405" y="100"/>
                    <a:pt x="405" y="100"/>
                  </a:cubicBezTo>
                  <a:cubicBezTo>
                    <a:pt x="404" y="104"/>
                    <a:pt x="404" y="104"/>
                    <a:pt x="404" y="104"/>
                  </a:cubicBezTo>
                  <a:cubicBezTo>
                    <a:pt x="402" y="107"/>
                    <a:pt x="402" y="107"/>
                    <a:pt x="402" y="107"/>
                  </a:cubicBezTo>
                  <a:cubicBezTo>
                    <a:pt x="400" y="113"/>
                    <a:pt x="400" y="113"/>
                    <a:pt x="400" y="113"/>
                  </a:cubicBezTo>
                  <a:cubicBezTo>
                    <a:pt x="398" y="114"/>
                    <a:pt x="398" y="114"/>
                    <a:pt x="398" y="114"/>
                  </a:cubicBezTo>
                  <a:cubicBezTo>
                    <a:pt x="393" y="116"/>
                    <a:pt x="393" y="116"/>
                    <a:pt x="393" y="116"/>
                  </a:cubicBezTo>
                  <a:cubicBezTo>
                    <a:pt x="389" y="117"/>
                    <a:pt x="389" y="117"/>
                    <a:pt x="389" y="117"/>
                  </a:cubicBezTo>
                  <a:cubicBezTo>
                    <a:pt x="385" y="120"/>
                    <a:pt x="385" y="120"/>
                    <a:pt x="385" y="120"/>
                  </a:cubicBezTo>
                  <a:cubicBezTo>
                    <a:pt x="382" y="122"/>
                    <a:pt x="382" y="122"/>
                    <a:pt x="382" y="122"/>
                  </a:cubicBezTo>
                  <a:cubicBezTo>
                    <a:pt x="380" y="125"/>
                    <a:pt x="380" y="125"/>
                    <a:pt x="380" y="125"/>
                  </a:cubicBezTo>
                  <a:cubicBezTo>
                    <a:pt x="382" y="127"/>
                    <a:pt x="382" y="127"/>
                    <a:pt x="382" y="127"/>
                  </a:cubicBezTo>
                  <a:cubicBezTo>
                    <a:pt x="386" y="133"/>
                    <a:pt x="386" y="133"/>
                    <a:pt x="386" y="133"/>
                  </a:cubicBezTo>
                  <a:cubicBezTo>
                    <a:pt x="389" y="138"/>
                    <a:pt x="389" y="138"/>
                    <a:pt x="389" y="138"/>
                  </a:cubicBezTo>
                  <a:cubicBezTo>
                    <a:pt x="391" y="140"/>
                    <a:pt x="391" y="140"/>
                    <a:pt x="391" y="140"/>
                  </a:cubicBezTo>
                  <a:cubicBezTo>
                    <a:pt x="394" y="140"/>
                    <a:pt x="394" y="140"/>
                    <a:pt x="394" y="140"/>
                  </a:cubicBezTo>
                  <a:cubicBezTo>
                    <a:pt x="397" y="138"/>
                    <a:pt x="397" y="138"/>
                    <a:pt x="397" y="138"/>
                  </a:cubicBezTo>
                  <a:cubicBezTo>
                    <a:pt x="400" y="134"/>
                    <a:pt x="400" y="134"/>
                    <a:pt x="400" y="134"/>
                  </a:cubicBezTo>
                  <a:cubicBezTo>
                    <a:pt x="404" y="132"/>
                    <a:pt x="404" y="132"/>
                    <a:pt x="404" y="132"/>
                  </a:cubicBezTo>
                  <a:cubicBezTo>
                    <a:pt x="410" y="131"/>
                    <a:pt x="410" y="131"/>
                    <a:pt x="410" y="131"/>
                  </a:cubicBezTo>
                  <a:cubicBezTo>
                    <a:pt x="415" y="133"/>
                    <a:pt x="415" y="133"/>
                    <a:pt x="415" y="133"/>
                  </a:cubicBezTo>
                  <a:cubicBezTo>
                    <a:pt x="419" y="134"/>
                    <a:pt x="419" y="134"/>
                    <a:pt x="419" y="134"/>
                  </a:cubicBezTo>
                  <a:cubicBezTo>
                    <a:pt x="426" y="131"/>
                    <a:pt x="426" y="131"/>
                    <a:pt x="426" y="131"/>
                  </a:cubicBezTo>
                  <a:cubicBezTo>
                    <a:pt x="433" y="128"/>
                    <a:pt x="433" y="128"/>
                    <a:pt x="433" y="128"/>
                  </a:cubicBezTo>
                  <a:cubicBezTo>
                    <a:pt x="440" y="124"/>
                    <a:pt x="440" y="124"/>
                    <a:pt x="440" y="124"/>
                  </a:cubicBezTo>
                  <a:cubicBezTo>
                    <a:pt x="446" y="120"/>
                    <a:pt x="446" y="120"/>
                    <a:pt x="446" y="120"/>
                  </a:cubicBezTo>
                  <a:cubicBezTo>
                    <a:pt x="448" y="116"/>
                    <a:pt x="448" y="116"/>
                    <a:pt x="448" y="116"/>
                  </a:cubicBezTo>
                  <a:cubicBezTo>
                    <a:pt x="451" y="114"/>
                    <a:pt x="451" y="114"/>
                    <a:pt x="451" y="114"/>
                  </a:cubicBezTo>
                  <a:cubicBezTo>
                    <a:pt x="456" y="115"/>
                    <a:pt x="456" y="115"/>
                    <a:pt x="456" y="115"/>
                  </a:cubicBezTo>
                  <a:cubicBezTo>
                    <a:pt x="460" y="117"/>
                    <a:pt x="460" y="117"/>
                    <a:pt x="460" y="117"/>
                  </a:cubicBezTo>
                  <a:cubicBezTo>
                    <a:pt x="464" y="119"/>
                    <a:pt x="464" y="119"/>
                    <a:pt x="464" y="119"/>
                  </a:cubicBezTo>
                  <a:cubicBezTo>
                    <a:pt x="469" y="120"/>
                    <a:pt x="469" y="120"/>
                    <a:pt x="469" y="120"/>
                  </a:cubicBezTo>
                  <a:cubicBezTo>
                    <a:pt x="472" y="119"/>
                    <a:pt x="472" y="119"/>
                    <a:pt x="472" y="119"/>
                  </a:cubicBezTo>
                  <a:cubicBezTo>
                    <a:pt x="474" y="116"/>
                    <a:pt x="474" y="116"/>
                    <a:pt x="474" y="116"/>
                  </a:cubicBezTo>
                  <a:cubicBezTo>
                    <a:pt x="473" y="113"/>
                    <a:pt x="473" y="113"/>
                    <a:pt x="473" y="113"/>
                  </a:cubicBezTo>
                  <a:cubicBezTo>
                    <a:pt x="476" y="110"/>
                    <a:pt x="476" y="110"/>
                    <a:pt x="476" y="110"/>
                  </a:cubicBezTo>
                  <a:cubicBezTo>
                    <a:pt x="481" y="109"/>
                    <a:pt x="481" y="109"/>
                    <a:pt x="481" y="109"/>
                  </a:cubicBezTo>
                  <a:cubicBezTo>
                    <a:pt x="484" y="107"/>
                    <a:pt x="484" y="107"/>
                    <a:pt x="484" y="107"/>
                  </a:cubicBezTo>
                  <a:cubicBezTo>
                    <a:pt x="488" y="104"/>
                    <a:pt x="488" y="104"/>
                    <a:pt x="488" y="104"/>
                  </a:cubicBezTo>
                  <a:cubicBezTo>
                    <a:pt x="490" y="101"/>
                    <a:pt x="490" y="101"/>
                    <a:pt x="490" y="101"/>
                  </a:cubicBezTo>
                  <a:cubicBezTo>
                    <a:pt x="489" y="99"/>
                    <a:pt x="489" y="99"/>
                    <a:pt x="489" y="99"/>
                  </a:cubicBezTo>
                  <a:cubicBezTo>
                    <a:pt x="487" y="98"/>
                    <a:pt x="487" y="98"/>
                    <a:pt x="487" y="98"/>
                  </a:cubicBezTo>
                  <a:cubicBezTo>
                    <a:pt x="484" y="98"/>
                    <a:pt x="484" y="98"/>
                    <a:pt x="484" y="98"/>
                  </a:cubicBezTo>
                  <a:cubicBezTo>
                    <a:pt x="482" y="95"/>
                    <a:pt x="482" y="95"/>
                    <a:pt x="482" y="95"/>
                  </a:cubicBezTo>
                  <a:cubicBezTo>
                    <a:pt x="481" y="90"/>
                    <a:pt x="481" y="90"/>
                    <a:pt x="481" y="90"/>
                  </a:cubicBezTo>
                  <a:cubicBezTo>
                    <a:pt x="483" y="85"/>
                    <a:pt x="483" y="85"/>
                    <a:pt x="483" y="85"/>
                  </a:cubicBezTo>
                  <a:cubicBezTo>
                    <a:pt x="485" y="71"/>
                    <a:pt x="485" y="71"/>
                    <a:pt x="485" y="71"/>
                  </a:cubicBezTo>
                  <a:cubicBezTo>
                    <a:pt x="485" y="61"/>
                    <a:pt x="485" y="61"/>
                    <a:pt x="485" y="61"/>
                  </a:cubicBezTo>
                  <a:cubicBezTo>
                    <a:pt x="484" y="53"/>
                    <a:pt x="484" y="53"/>
                    <a:pt x="484" y="53"/>
                  </a:cubicBezTo>
                  <a:cubicBezTo>
                    <a:pt x="482" y="48"/>
                    <a:pt x="482" y="48"/>
                    <a:pt x="482" y="48"/>
                  </a:cubicBezTo>
                  <a:cubicBezTo>
                    <a:pt x="479" y="43"/>
                    <a:pt x="479" y="43"/>
                    <a:pt x="479" y="43"/>
                  </a:cubicBezTo>
                  <a:cubicBezTo>
                    <a:pt x="472" y="40"/>
                    <a:pt x="472" y="40"/>
                    <a:pt x="472" y="40"/>
                  </a:cubicBezTo>
                  <a:cubicBezTo>
                    <a:pt x="465" y="37"/>
                    <a:pt x="465" y="37"/>
                    <a:pt x="465" y="37"/>
                  </a:cubicBezTo>
                  <a:cubicBezTo>
                    <a:pt x="462" y="35"/>
                    <a:pt x="462" y="35"/>
                    <a:pt x="462" y="35"/>
                  </a:cubicBezTo>
                  <a:cubicBezTo>
                    <a:pt x="459" y="32"/>
                    <a:pt x="459" y="32"/>
                    <a:pt x="459" y="32"/>
                  </a:cubicBezTo>
                  <a:cubicBezTo>
                    <a:pt x="457" y="27"/>
                    <a:pt x="457" y="27"/>
                    <a:pt x="457" y="27"/>
                  </a:cubicBezTo>
                  <a:cubicBezTo>
                    <a:pt x="457" y="21"/>
                    <a:pt x="457" y="21"/>
                    <a:pt x="457" y="21"/>
                  </a:cubicBezTo>
                  <a:cubicBezTo>
                    <a:pt x="460" y="19"/>
                    <a:pt x="460" y="19"/>
                    <a:pt x="460" y="19"/>
                  </a:cubicBezTo>
                  <a:cubicBezTo>
                    <a:pt x="463" y="20"/>
                    <a:pt x="463" y="20"/>
                    <a:pt x="463" y="20"/>
                  </a:cubicBezTo>
                  <a:cubicBezTo>
                    <a:pt x="468" y="20"/>
                    <a:pt x="468" y="20"/>
                    <a:pt x="468" y="20"/>
                  </a:cubicBezTo>
                  <a:cubicBezTo>
                    <a:pt x="472" y="20"/>
                    <a:pt x="472" y="20"/>
                    <a:pt x="472" y="20"/>
                  </a:cubicBezTo>
                  <a:cubicBezTo>
                    <a:pt x="478" y="22"/>
                    <a:pt x="478" y="22"/>
                    <a:pt x="478" y="22"/>
                  </a:cubicBezTo>
                  <a:cubicBezTo>
                    <a:pt x="481" y="21"/>
                    <a:pt x="481" y="21"/>
                    <a:pt x="481" y="21"/>
                  </a:cubicBezTo>
                  <a:cubicBezTo>
                    <a:pt x="483" y="16"/>
                    <a:pt x="483" y="16"/>
                    <a:pt x="483" y="16"/>
                  </a:cubicBezTo>
                  <a:cubicBezTo>
                    <a:pt x="484" y="13"/>
                    <a:pt x="484" y="13"/>
                    <a:pt x="484" y="13"/>
                  </a:cubicBezTo>
                  <a:cubicBezTo>
                    <a:pt x="486" y="10"/>
                    <a:pt x="486" y="10"/>
                    <a:pt x="486" y="10"/>
                  </a:cubicBezTo>
                  <a:cubicBezTo>
                    <a:pt x="489" y="9"/>
                    <a:pt x="489" y="9"/>
                    <a:pt x="489" y="9"/>
                  </a:cubicBezTo>
                  <a:cubicBezTo>
                    <a:pt x="493" y="6"/>
                    <a:pt x="493" y="6"/>
                    <a:pt x="493" y="6"/>
                  </a:cubicBezTo>
                  <a:cubicBezTo>
                    <a:pt x="497" y="6"/>
                    <a:pt x="497" y="6"/>
                    <a:pt x="497" y="6"/>
                  </a:cubicBezTo>
                  <a:cubicBezTo>
                    <a:pt x="503" y="8"/>
                    <a:pt x="503" y="8"/>
                    <a:pt x="503" y="8"/>
                  </a:cubicBezTo>
                  <a:cubicBezTo>
                    <a:pt x="508" y="7"/>
                    <a:pt x="508" y="7"/>
                    <a:pt x="508" y="7"/>
                  </a:cubicBezTo>
                  <a:cubicBezTo>
                    <a:pt x="511" y="4"/>
                    <a:pt x="511" y="4"/>
                    <a:pt x="511" y="4"/>
                  </a:cubicBezTo>
                  <a:cubicBezTo>
                    <a:pt x="514" y="1"/>
                    <a:pt x="514" y="1"/>
                    <a:pt x="514" y="1"/>
                  </a:cubicBezTo>
                  <a:cubicBezTo>
                    <a:pt x="520" y="0"/>
                    <a:pt x="520" y="0"/>
                    <a:pt x="520" y="0"/>
                  </a:cubicBezTo>
                  <a:cubicBezTo>
                    <a:pt x="525" y="2"/>
                    <a:pt x="525" y="2"/>
                    <a:pt x="525" y="2"/>
                  </a:cubicBezTo>
                  <a:cubicBezTo>
                    <a:pt x="526" y="7"/>
                    <a:pt x="526" y="7"/>
                    <a:pt x="526" y="7"/>
                  </a:cubicBezTo>
                  <a:cubicBezTo>
                    <a:pt x="529" y="12"/>
                    <a:pt x="529" y="12"/>
                    <a:pt x="529" y="12"/>
                  </a:cubicBezTo>
                  <a:cubicBezTo>
                    <a:pt x="531" y="20"/>
                    <a:pt x="531" y="20"/>
                    <a:pt x="531" y="20"/>
                  </a:cubicBezTo>
                  <a:cubicBezTo>
                    <a:pt x="530" y="27"/>
                    <a:pt x="530" y="27"/>
                    <a:pt x="530" y="27"/>
                  </a:cubicBezTo>
                  <a:cubicBezTo>
                    <a:pt x="528" y="32"/>
                    <a:pt x="528" y="32"/>
                    <a:pt x="528" y="32"/>
                  </a:cubicBezTo>
                  <a:cubicBezTo>
                    <a:pt x="529" y="36"/>
                    <a:pt x="529" y="36"/>
                    <a:pt x="529" y="36"/>
                  </a:cubicBezTo>
                  <a:cubicBezTo>
                    <a:pt x="530" y="39"/>
                    <a:pt x="530" y="39"/>
                    <a:pt x="530" y="39"/>
                  </a:cubicBezTo>
                  <a:cubicBezTo>
                    <a:pt x="533" y="39"/>
                    <a:pt x="533" y="39"/>
                    <a:pt x="533" y="39"/>
                  </a:cubicBezTo>
                  <a:cubicBezTo>
                    <a:pt x="539" y="39"/>
                    <a:pt x="539" y="39"/>
                    <a:pt x="539" y="39"/>
                  </a:cubicBezTo>
                  <a:cubicBezTo>
                    <a:pt x="547" y="40"/>
                    <a:pt x="547" y="40"/>
                    <a:pt x="547" y="40"/>
                  </a:cubicBezTo>
                  <a:cubicBezTo>
                    <a:pt x="554" y="39"/>
                    <a:pt x="554" y="39"/>
                    <a:pt x="554" y="39"/>
                  </a:cubicBezTo>
                  <a:cubicBezTo>
                    <a:pt x="562" y="40"/>
                    <a:pt x="562" y="40"/>
                    <a:pt x="562" y="40"/>
                  </a:cubicBezTo>
                  <a:cubicBezTo>
                    <a:pt x="568" y="39"/>
                    <a:pt x="568" y="39"/>
                    <a:pt x="568" y="39"/>
                  </a:cubicBezTo>
                  <a:cubicBezTo>
                    <a:pt x="571" y="37"/>
                    <a:pt x="571" y="37"/>
                    <a:pt x="571" y="37"/>
                  </a:cubicBezTo>
                  <a:cubicBezTo>
                    <a:pt x="574" y="33"/>
                    <a:pt x="574" y="33"/>
                    <a:pt x="574" y="33"/>
                  </a:cubicBezTo>
                  <a:cubicBezTo>
                    <a:pt x="574" y="29"/>
                    <a:pt x="574" y="29"/>
                    <a:pt x="574" y="29"/>
                  </a:cubicBezTo>
                  <a:cubicBezTo>
                    <a:pt x="576" y="24"/>
                    <a:pt x="576" y="24"/>
                    <a:pt x="576" y="24"/>
                  </a:cubicBezTo>
                  <a:cubicBezTo>
                    <a:pt x="579" y="23"/>
                    <a:pt x="579" y="23"/>
                    <a:pt x="579" y="23"/>
                  </a:cubicBezTo>
                  <a:cubicBezTo>
                    <a:pt x="582" y="22"/>
                    <a:pt x="582" y="22"/>
                    <a:pt x="582" y="22"/>
                  </a:cubicBezTo>
                  <a:cubicBezTo>
                    <a:pt x="584" y="19"/>
                    <a:pt x="584" y="19"/>
                    <a:pt x="584" y="19"/>
                  </a:cubicBezTo>
                  <a:cubicBezTo>
                    <a:pt x="588" y="16"/>
                    <a:pt x="588" y="16"/>
                    <a:pt x="588" y="16"/>
                  </a:cubicBezTo>
                  <a:cubicBezTo>
                    <a:pt x="589" y="12"/>
                    <a:pt x="589" y="12"/>
                    <a:pt x="589" y="12"/>
                  </a:cubicBezTo>
                  <a:cubicBezTo>
                    <a:pt x="593" y="10"/>
                    <a:pt x="593" y="10"/>
                    <a:pt x="593" y="10"/>
                  </a:cubicBezTo>
                  <a:cubicBezTo>
                    <a:pt x="596" y="12"/>
                    <a:pt x="596" y="12"/>
                    <a:pt x="596" y="12"/>
                  </a:cubicBezTo>
                  <a:cubicBezTo>
                    <a:pt x="599" y="13"/>
                    <a:pt x="599" y="13"/>
                    <a:pt x="599" y="13"/>
                  </a:cubicBezTo>
                  <a:cubicBezTo>
                    <a:pt x="603" y="15"/>
                    <a:pt x="603" y="15"/>
                    <a:pt x="603" y="15"/>
                  </a:cubicBezTo>
                  <a:cubicBezTo>
                    <a:pt x="603" y="18"/>
                    <a:pt x="603" y="18"/>
                    <a:pt x="603" y="18"/>
                  </a:cubicBezTo>
                  <a:cubicBezTo>
                    <a:pt x="601" y="21"/>
                    <a:pt x="601" y="21"/>
                    <a:pt x="601" y="21"/>
                  </a:cubicBezTo>
                  <a:cubicBezTo>
                    <a:pt x="599" y="22"/>
                    <a:pt x="599" y="22"/>
                    <a:pt x="599" y="22"/>
                  </a:cubicBezTo>
                  <a:cubicBezTo>
                    <a:pt x="598" y="25"/>
                    <a:pt x="598" y="25"/>
                    <a:pt x="598" y="25"/>
                  </a:cubicBezTo>
                  <a:cubicBezTo>
                    <a:pt x="599" y="30"/>
                    <a:pt x="599" y="30"/>
                    <a:pt x="599" y="30"/>
                  </a:cubicBezTo>
                  <a:cubicBezTo>
                    <a:pt x="601" y="33"/>
                    <a:pt x="601" y="33"/>
                    <a:pt x="601" y="33"/>
                  </a:cubicBezTo>
                  <a:cubicBezTo>
                    <a:pt x="601" y="38"/>
                    <a:pt x="601" y="38"/>
                    <a:pt x="601" y="38"/>
                  </a:cubicBezTo>
                  <a:cubicBezTo>
                    <a:pt x="599" y="40"/>
                    <a:pt x="599" y="40"/>
                    <a:pt x="599" y="40"/>
                  </a:cubicBezTo>
                  <a:cubicBezTo>
                    <a:pt x="596" y="43"/>
                    <a:pt x="596" y="43"/>
                    <a:pt x="596" y="43"/>
                  </a:cubicBezTo>
                  <a:cubicBezTo>
                    <a:pt x="595" y="49"/>
                    <a:pt x="595" y="49"/>
                    <a:pt x="595" y="49"/>
                  </a:cubicBezTo>
                  <a:cubicBezTo>
                    <a:pt x="594" y="55"/>
                    <a:pt x="594" y="55"/>
                    <a:pt x="594" y="55"/>
                  </a:cubicBezTo>
                  <a:cubicBezTo>
                    <a:pt x="591" y="57"/>
                    <a:pt x="591" y="57"/>
                    <a:pt x="591" y="57"/>
                  </a:cubicBezTo>
                  <a:cubicBezTo>
                    <a:pt x="587" y="58"/>
                    <a:pt x="587" y="58"/>
                    <a:pt x="587" y="58"/>
                  </a:cubicBezTo>
                  <a:cubicBezTo>
                    <a:pt x="583" y="59"/>
                    <a:pt x="583" y="59"/>
                    <a:pt x="583" y="59"/>
                  </a:cubicBezTo>
                  <a:cubicBezTo>
                    <a:pt x="578" y="62"/>
                    <a:pt x="578" y="62"/>
                    <a:pt x="578" y="62"/>
                  </a:cubicBezTo>
                  <a:cubicBezTo>
                    <a:pt x="576" y="66"/>
                    <a:pt x="576" y="66"/>
                    <a:pt x="576" y="66"/>
                  </a:cubicBezTo>
                  <a:cubicBezTo>
                    <a:pt x="575" y="70"/>
                    <a:pt x="575" y="70"/>
                    <a:pt x="575" y="70"/>
                  </a:cubicBezTo>
                  <a:cubicBezTo>
                    <a:pt x="576" y="77"/>
                    <a:pt x="576" y="77"/>
                    <a:pt x="576" y="77"/>
                  </a:cubicBezTo>
                  <a:cubicBezTo>
                    <a:pt x="576" y="81"/>
                    <a:pt x="576" y="81"/>
                    <a:pt x="576" y="81"/>
                  </a:cubicBezTo>
                  <a:cubicBezTo>
                    <a:pt x="578" y="84"/>
                    <a:pt x="578" y="84"/>
                    <a:pt x="578" y="84"/>
                  </a:cubicBezTo>
                  <a:cubicBezTo>
                    <a:pt x="583" y="84"/>
                    <a:pt x="583" y="84"/>
                    <a:pt x="583" y="84"/>
                  </a:cubicBezTo>
                  <a:cubicBezTo>
                    <a:pt x="589" y="86"/>
                    <a:pt x="589" y="86"/>
                    <a:pt x="589" y="86"/>
                  </a:cubicBezTo>
                  <a:cubicBezTo>
                    <a:pt x="590" y="89"/>
                    <a:pt x="590" y="89"/>
                    <a:pt x="590" y="89"/>
                  </a:cubicBezTo>
                  <a:cubicBezTo>
                    <a:pt x="589" y="91"/>
                    <a:pt x="589" y="91"/>
                    <a:pt x="589" y="91"/>
                  </a:cubicBezTo>
                  <a:cubicBezTo>
                    <a:pt x="587" y="94"/>
                    <a:pt x="587" y="94"/>
                    <a:pt x="587" y="94"/>
                  </a:cubicBezTo>
                  <a:cubicBezTo>
                    <a:pt x="590" y="98"/>
                    <a:pt x="590" y="98"/>
                    <a:pt x="590" y="98"/>
                  </a:cubicBezTo>
                  <a:cubicBezTo>
                    <a:pt x="589" y="101"/>
                    <a:pt x="589" y="101"/>
                    <a:pt x="589" y="101"/>
                  </a:cubicBezTo>
                  <a:cubicBezTo>
                    <a:pt x="585" y="101"/>
                    <a:pt x="585" y="101"/>
                    <a:pt x="585" y="101"/>
                  </a:cubicBezTo>
                  <a:cubicBezTo>
                    <a:pt x="582" y="100"/>
                    <a:pt x="582" y="100"/>
                    <a:pt x="582" y="100"/>
                  </a:cubicBezTo>
                  <a:cubicBezTo>
                    <a:pt x="577" y="101"/>
                    <a:pt x="577" y="101"/>
                    <a:pt x="577" y="101"/>
                  </a:cubicBezTo>
                  <a:cubicBezTo>
                    <a:pt x="577" y="104"/>
                    <a:pt x="577" y="104"/>
                    <a:pt x="577" y="104"/>
                  </a:cubicBezTo>
                  <a:cubicBezTo>
                    <a:pt x="578" y="107"/>
                    <a:pt x="578" y="107"/>
                    <a:pt x="578" y="107"/>
                  </a:cubicBezTo>
                  <a:cubicBezTo>
                    <a:pt x="580" y="111"/>
                    <a:pt x="580" y="111"/>
                    <a:pt x="580" y="111"/>
                  </a:cubicBezTo>
                  <a:cubicBezTo>
                    <a:pt x="580" y="116"/>
                    <a:pt x="580" y="116"/>
                    <a:pt x="580" y="116"/>
                  </a:cubicBezTo>
                  <a:cubicBezTo>
                    <a:pt x="583" y="118"/>
                    <a:pt x="583" y="118"/>
                    <a:pt x="583" y="118"/>
                  </a:cubicBezTo>
                  <a:cubicBezTo>
                    <a:pt x="586" y="117"/>
                    <a:pt x="586" y="117"/>
                    <a:pt x="586" y="117"/>
                  </a:cubicBezTo>
                  <a:cubicBezTo>
                    <a:pt x="588" y="115"/>
                    <a:pt x="588" y="115"/>
                    <a:pt x="588" y="115"/>
                  </a:cubicBezTo>
                  <a:cubicBezTo>
                    <a:pt x="591" y="114"/>
                    <a:pt x="591" y="114"/>
                    <a:pt x="591" y="114"/>
                  </a:cubicBezTo>
                  <a:cubicBezTo>
                    <a:pt x="593" y="117"/>
                    <a:pt x="593" y="117"/>
                    <a:pt x="593" y="117"/>
                  </a:cubicBezTo>
                  <a:cubicBezTo>
                    <a:pt x="595" y="118"/>
                    <a:pt x="595" y="118"/>
                    <a:pt x="595" y="118"/>
                  </a:cubicBezTo>
                  <a:cubicBezTo>
                    <a:pt x="599" y="117"/>
                    <a:pt x="599" y="117"/>
                    <a:pt x="599" y="117"/>
                  </a:cubicBezTo>
                  <a:cubicBezTo>
                    <a:pt x="603" y="117"/>
                    <a:pt x="603" y="117"/>
                    <a:pt x="603" y="117"/>
                  </a:cubicBezTo>
                  <a:cubicBezTo>
                    <a:pt x="605" y="119"/>
                    <a:pt x="605" y="119"/>
                    <a:pt x="605" y="119"/>
                  </a:cubicBezTo>
                  <a:cubicBezTo>
                    <a:pt x="607" y="121"/>
                    <a:pt x="607" y="121"/>
                    <a:pt x="607" y="121"/>
                  </a:cubicBezTo>
                  <a:cubicBezTo>
                    <a:pt x="606" y="124"/>
                    <a:pt x="606" y="124"/>
                    <a:pt x="606" y="124"/>
                  </a:cubicBezTo>
                  <a:cubicBezTo>
                    <a:pt x="602" y="124"/>
                    <a:pt x="602" y="124"/>
                    <a:pt x="602" y="124"/>
                  </a:cubicBezTo>
                  <a:cubicBezTo>
                    <a:pt x="600" y="126"/>
                    <a:pt x="600" y="126"/>
                    <a:pt x="600" y="126"/>
                  </a:cubicBezTo>
                  <a:cubicBezTo>
                    <a:pt x="599" y="128"/>
                    <a:pt x="599" y="128"/>
                    <a:pt x="599" y="128"/>
                  </a:cubicBezTo>
                  <a:cubicBezTo>
                    <a:pt x="601" y="130"/>
                    <a:pt x="601" y="130"/>
                    <a:pt x="601" y="130"/>
                  </a:cubicBezTo>
                  <a:cubicBezTo>
                    <a:pt x="605" y="131"/>
                    <a:pt x="605" y="131"/>
                    <a:pt x="605" y="131"/>
                  </a:cubicBezTo>
                  <a:cubicBezTo>
                    <a:pt x="608" y="132"/>
                    <a:pt x="608" y="132"/>
                    <a:pt x="608" y="132"/>
                  </a:cubicBezTo>
                  <a:cubicBezTo>
                    <a:pt x="610" y="135"/>
                    <a:pt x="610" y="135"/>
                    <a:pt x="610" y="135"/>
                  </a:cubicBezTo>
                  <a:cubicBezTo>
                    <a:pt x="611" y="138"/>
                    <a:pt x="611" y="138"/>
                    <a:pt x="611" y="138"/>
                  </a:cubicBezTo>
                  <a:cubicBezTo>
                    <a:pt x="609" y="139"/>
                    <a:pt x="609" y="139"/>
                    <a:pt x="609" y="139"/>
                  </a:cubicBezTo>
                  <a:cubicBezTo>
                    <a:pt x="609" y="143"/>
                    <a:pt x="609" y="143"/>
                    <a:pt x="609" y="143"/>
                  </a:cubicBezTo>
                  <a:cubicBezTo>
                    <a:pt x="611" y="145"/>
                    <a:pt x="611" y="145"/>
                    <a:pt x="611" y="145"/>
                  </a:cubicBezTo>
                  <a:cubicBezTo>
                    <a:pt x="613" y="150"/>
                    <a:pt x="613" y="150"/>
                    <a:pt x="613" y="150"/>
                  </a:cubicBezTo>
                  <a:cubicBezTo>
                    <a:pt x="611" y="154"/>
                    <a:pt x="611" y="154"/>
                    <a:pt x="611" y="154"/>
                  </a:cubicBezTo>
                  <a:cubicBezTo>
                    <a:pt x="609" y="156"/>
                    <a:pt x="609" y="156"/>
                    <a:pt x="609" y="156"/>
                  </a:cubicBezTo>
                  <a:cubicBezTo>
                    <a:pt x="608" y="164"/>
                    <a:pt x="608" y="164"/>
                    <a:pt x="608" y="164"/>
                  </a:cubicBezTo>
                  <a:cubicBezTo>
                    <a:pt x="611" y="167"/>
                    <a:pt x="611" y="167"/>
                    <a:pt x="611" y="167"/>
                  </a:cubicBezTo>
                  <a:cubicBezTo>
                    <a:pt x="614" y="169"/>
                    <a:pt x="614" y="169"/>
                    <a:pt x="614" y="169"/>
                  </a:cubicBezTo>
                  <a:cubicBezTo>
                    <a:pt x="616" y="167"/>
                    <a:pt x="616" y="167"/>
                    <a:pt x="616" y="167"/>
                  </a:cubicBezTo>
                  <a:cubicBezTo>
                    <a:pt x="619" y="164"/>
                    <a:pt x="619" y="164"/>
                    <a:pt x="619" y="164"/>
                  </a:cubicBezTo>
                  <a:cubicBezTo>
                    <a:pt x="623" y="164"/>
                    <a:pt x="623" y="164"/>
                    <a:pt x="623" y="164"/>
                  </a:cubicBezTo>
                  <a:cubicBezTo>
                    <a:pt x="627" y="165"/>
                    <a:pt x="627" y="165"/>
                    <a:pt x="627" y="165"/>
                  </a:cubicBezTo>
                  <a:cubicBezTo>
                    <a:pt x="627" y="170"/>
                    <a:pt x="627" y="170"/>
                    <a:pt x="627" y="170"/>
                  </a:cubicBezTo>
                  <a:cubicBezTo>
                    <a:pt x="625" y="175"/>
                    <a:pt x="625" y="175"/>
                    <a:pt x="625" y="175"/>
                  </a:cubicBezTo>
                  <a:cubicBezTo>
                    <a:pt x="627" y="179"/>
                    <a:pt x="627" y="179"/>
                    <a:pt x="627" y="179"/>
                  </a:cubicBezTo>
                  <a:cubicBezTo>
                    <a:pt x="629" y="181"/>
                    <a:pt x="629" y="181"/>
                    <a:pt x="629" y="181"/>
                  </a:cubicBezTo>
                  <a:cubicBezTo>
                    <a:pt x="632" y="181"/>
                    <a:pt x="632" y="181"/>
                    <a:pt x="632" y="181"/>
                  </a:cubicBezTo>
                  <a:cubicBezTo>
                    <a:pt x="636" y="182"/>
                    <a:pt x="636" y="182"/>
                    <a:pt x="636" y="182"/>
                  </a:cubicBezTo>
                  <a:cubicBezTo>
                    <a:pt x="636" y="186"/>
                    <a:pt x="636" y="186"/>
                    <a:pt x="636" y="186"/>
                  </a:cubicBezTo>
                  <a:cubicBezTo>
                    <a:pt x="635" y="189"/>
                    <a:pt x="635" y="189"/>
                    <a:pt x="635" y="189"/>
                  </a:cubicBezTo>
                  <a:cubicBezTo>
                    <a:pt x="635" y="195"/>
                    <a:pt x="635" y="195"/>
                    <a:pt x="635" y="195"/>
                  </a:cubicBezTo>
                  <a:cubicBezTo>
                    <a:pt x="636" y="199"/>
                    <a:pt x="636" y="199"/>
                    <a:pt x="636" y="199"/>
                  </a:cubicBezTo>
                  <a:cubicBezTo>
                    <a:pt x="640" y="201"/>
                    <a:pt x="640" y="201"/>
                    <a:pt x="640" y="201"/>
                  </a:cubicBezTo>
                  <a:cubicBezTo>
                    <a:pt x="644" y="199"/>
                    <a:pt x="644" y="199"/>
                    <a:pt x="644" y="199"/>
                  </a:cubicBezTo>
                  <a:cubicBezTo>
                    <a:pt x="647" y="196"/>
                    <a:pt x="647" y="196"/>
                    <a:pt x="647" y="196"/>
                  </a:cubicBezTo>
                  <a:cubicBezTo>
                    <a:pt x="653" y="196"/>
                    <a:pt x="653" y="196"/>
                    <a:pt x="653" y="196"/>
                  </a:cubicBezTo>
                  <a:cubicBezTo>
                    <a:pt x="657" y="199"/>
                    <a:pt x="657" y="199"/>
                    <a:pt x="657" y="199"/>
                  </a:cubicBezTo>
                  <a:cubicBezTo>
                    <a:pt x="657" y="202"/>
                    <a:pt x="657" y="202"/>
                    <a:pt x="657" y="202"/>
                  </a:cubicBezTo>
                  <a:cubicBezTo>
                    <a:pt x="655" y="206"/>
                    <a:pt x="655" y="206"/>
                    <a:pt x="655" y="206"/>
                  </a:cubicBezTo>
                  <a:cubicBezTo>
                    <a:pt x="657" y="210"/>
                    <a:pt x="657" y="210"/>
                    <a:pt x="657" y="210"/>
                  </a:cubicBezTo>
                  <a:cubicBezTo>
                    <a:pt x="654" y="216"/>
                    <a:pt x="654" y="216"/>
                    <a:pt x="654" y="216"/>
                  </a:cubicBezTo>
                  <a:cubicBezTo>
                    <a:pt x="652" y="219"/>
                    <a:pt x="652" y="219"/>
                    <a:pt x="652" y="219"/>
                  </a:cubicBezTo>
                  <a:cubicBezTo>
                    <a:pt x="650" y="225"/>
                    <a:pt x="650" y="225"/>
                    <a:pt x="650" y="225"/>
                  </a:cubicBezTo>
                  <a:cubicBezTo>
                    <a:pt x="649" y="229"/>
                    <a:pt x="649" y="229"/>
                    <a:pt x="649" y="229"/>
                  </a:cubicBezTo>
                  <a:cubicBezTo>
                    <a:pt x="645" y="231"/>
                    <a:pt x="645" y="231"/>
                    <a:pt x="645" y="231"/>
                  </a:cubicBezTo>
                  <a:cubicBezTo>
                    <a:pt x="642" y="234"/>
                    <a:pt x="642" y="234"/>
                    <a:pt x="642" y="234"/>
                  </a:cubicBezTo>
                  <a:cubicBezTo>
                    <a:pt x="643" y="238"/>
                    <a:pt x="643" y="238"/>
                    <a:pt x="643" y="238"/>
                  </a:cubicBezTo>
                  <a:cubicBezTo>
                    <a:pt x="646" y="240"/>
                    <a:pt x="646" y="240"/>
                    <a:pt x="646" y="240"/>
                  </a:cubicBezTo>
                  <a:cubicBezTo>
                    <a:pt x="646" y="244"/>
                    <a:pt x="646" y="244"/>
                    <a:pt x="646" y="244"/>
                  </a:cubicBezTo>
                  <a:cubicBezTo>
                    <a:pt x="646" y="249"/>
                    <a:pt x="646" y="249"/>
                    <a:pt x="646" y="249"/>
                  </a:cubicBezTo>
                  <a:cubicBezTo>
                    <a:pt x="643" y="251"/>
                    <a:pt x="643" y="251"/>
                    <a:pt x="643" y="251"/>
                  </a:cubicBezTo>
                  <a:cubicBezTo>
                    <a:pt x="641" y="255"/>
                    <a:pt x="641" y="255"/>
                    <a:pt x="641" y="255"/>
                  </a:cubicBezTo>
                  <a:cubicBezTo>
                    <a:pt x="641" y="261"/>
                    <a:pt x="641" y="261"/>
                    <a:pt x="641" y="261"/>
                  </a:cubicBezTo>
                  <a:cubicBezTo>
                    <a:pt x="643" y="263"/>
                    <a:pt x="643" y="263"/>
                    <a:pt x="643" y="263"/>
                  </a:cubicBezTo>
                  <a:cubicBezTo>
                    <a:pt x="646" y="262"/>
                    <a:pt x="646" y="262"/>
                    <a:pt x="646" y="262"/>
                  </a:cubicBezTo>
                  <a:cubicBezTo>
                    <a:pt x="648" y="260"/>
                    <a:pt x="648" y="260"/>
                    <a:pt x="648" y="260"/>
                  </a:cubicBezTo>
                  <a:cubicBezTo>
                    <a:pt x="653" y="261"/>
                    <a:pt x="653" y="261"/>
                    <a:pt x="653" y="261"/>
                  </a:cubicBezTo>
                  <a:cubicBezTo>
                    <a:pt x="654" y="262"/>
                    <a:pt x="654" y="262"/>
                    <a:pt x="654" y="262"/>
                  </a:cubicBezTo>
                  <a:cubicBezTo>
                    <a:pt x="655" y="263"/>
                    <a:pt x="655" y="263"/>
                    <a:pt x="655" y="263"/>
                  </a:cubicBezTo>
                  <a:cubicBezTo>
                    <a:pt x="654" y="266"/>
                    <a:pt x="654" y="266"/>
                    <a:pt x="654" y="266"/>
                  </a:cubicBezTo>
                  <a:cubicBezTo>
                    <a:pt x="649" y="267"/>
                    <a:pt x="649" y="267"/>
                    <a:pt x="649" y="267"/>
                  </a:cubicBezTo>
                  <a:cubicBezTo>
                    <a:pt x="645" y="268"/>
                    <a:pt x="645" y="268"/>
                    <a:pt x="645" y="268"/>
                  </a:cubicBezTo>
                  <a:cubicBezTo>
                    <a:pt x="642" y="268"/>
                    <a:pt x="642" y="268"/>
                    <a:pt x="642" y="268"/>
                  </a:cubicBezTo>
                  <a:cubicBezTo>
                    <a:pt x="637" y="270"/>
                    <a:pt x="637" y="270"/>
                    <a:pt x="637" y="270"/>
                  </a:cubicBezTo>
                  <a:cubicBezTo>
                    <a:pt x="636" y="273"/>
                    <a:pt x="636" y="273"/>
                    <a:pt x="636" y="273"/>
                  </a:cubicBezTo>
                  <a:cubicBezTo>
                    <a:pt x="637" y="275"/>
                    <a:pt x="637" y="275"/>
                    <a:pt x="637" y="275"/>
                  </a:cubicBezTo>
                  <a:cubicBezTo>
                    <a:pt x="640" y="275"/>
                    <a:pt x="640" y="275"/>
                    <a:pt x="640" y="275"/>
                  </a:cubicBezTo>
                  <a:cubicBezTo>
                    <a:pt x="641" y="277"/>
                    <a:pt x="641" y="277"/>
                    <a:pt x="641" y="277"/>
                  </a:cubicBezTo>
                  <a:cubicBezTo>
                    <a:pt x="641" y="279"/>
                    <a:pt x="641" y="279"/>
                    <a:pt x="641" y="279"/>
                  </a:cubicBezTo>
                  <a:cubicBezTo>
                    <a:pt x="638" y="280"/>
                    <a:pt x="638" y="280"/>
                    <a:pt x="638" y="280"/>
                  </a:cubicBezTo>
                  <a:cubicBezTo>
                    <a:pt x="636" y="284"/>
                    <a:pt x="636" y="284"/>
                    <a:pt x="636" y="284"/>
                  </a:cubicBezTo>
                  <a:cubicBezTo>
                    <a:pt x="633" y="285"/>
                    <a:pt x="633" y="285"/>
                    <a:pt x="633" y="285"/>
                  </a:cubicBezTo>
                  <a:cubicBezTo>
                    <a:pt x="631" y="288"/>
                    <a:pt x="631" y="288"/>
                    <a:pt x="631" y="288"/>
                  </a:cubicBezTo>
                  <a:cubicBezTo>
                    <a:pt x="632" y="291"/>
                    <a:pt x="632" y="291"/>
                    <a:pt x="632" y="291"/>
                  </a:cubicBezTo>
                  <a:cubicBezTo>
                    <a:pt x="632" y="294"/>
                    <a:pt x="632" y="294"/>
                    <a:pt x="632" y="294"/>
                  </a:cubicBezTo>
                  <a:cubicBezTo>
                    <a:pt x="631" y="297"/>
                    <a:pt x="631" y="297"/>
                    <a:pt x="631" y="297"/>
                  </a:cubicBezTo>
                  <a:cubicBezTo>
                    <a:pt x="627" y="298"/>
                    <a:pt x="627" y="298"/>
                    <a:pt x="627" y="298"/>
                  </a:cubicBezTo>
                  <a:cubicBezTo>
                    <a:pt x="622" y="302"/>
                    <a:pt x="622" y="302"/>
                    <a:pt x="622" y="302"/>
                  </a:cubicBezTo>
                  <a:cubicBezTo>
                    <a:pt x="618" y="305"/>
                    <a:pt x="618" y="305"/>
                    <a:pt x="618" y="305"/>
                  </a:cubicBezTo>
                  <a:cubicBezTo>
                    <a:pt x="615" y="306"/>
                    <a:pt x="615" y="306"/>
                    <a:pt x="615" y="306"/>
                  </a:cubicBezTo>
                  <a:cubicBezTo>
                    <a:pt x="615" y="311"/>
                    <a:pt x="615" y="311"/>
                    <a:pt x="615" y="311"/>
                  </a:cubicBezTo>
                  <a:cubicBezTo>
                    <a:pt x="614" y="314"/>
                    <a:pt x="614" y="314"/>
                    <a:pt x="614" y="314"/>
                  </a:cubicBezTo>
                  <a:cubicBezTo>
                    <a:pt x="610" y="314"/>
                    <a:pt x="610" y="314"/>
                    <a:pt x="610" y="314"/>
                  </a:cubicBezTo>
                  <a:cubicBezTo>
                    <a:pt x="607" y="314"/>
                    <a:pt x="607" y="314"/>
                    <a:pt x="607" y="314"/>
                  </a:cubicBezTo>
                  <a:cubicBezTo>
                    <a:pt x="605" y="316"/>
                    <a:pt x="605" y="316"/>
                    <a:pt x="605" y="316"/>
                  </a:cubicBezTo>
                  <a:cubicBezTo>
                    <a:pt x="605" y="320"/>
                    <a:pt x="605" y="320"/>
                    <a:pt x="605" y="320"/>
                  </a:cubicBezTo>
                  <a:cubicBezTo>
                    <a:pt x="602" y="321"/>
                    <a:pt x="602" y="321"/>
                    <a:pt x="602" y="321"/>
                  </a:cubicBezTo>
                  <a:cubicBezTo>
                    <a:pt x="600" y="318"/>
                    <a:pt x="600" y="318"/>
                    <a:pt x="600" y="318"/>
                  </a:cubicBezTo>
                  <a:cubicBezTo>
                    <a:pt x="597" y="318"/>
                    <a:pt x="597" y="318"/>
                    <a:pt x="597" y="318"/>
                  </a:cubicBezTo>
                  <a:cubicBezTo>
                    <a:pt x="595" y="319"/>
                    <a:pt x="595" y="319"/>
                    <a:pt x="595" y="319"/>
                  </a:cubicBezTo>
                  <a:cubicBezTo>
                    <a:pt x="593" y="320"/>
                    <a:pt x="593" y="320"/>
                    <a:pt x="593" y="320"/>
                  </a:cubicBezTo>
                  <a:cubicBezTo>
                    <a:pt x="590" y="321"/>
                    <a:pt x="590" y="321"/>
                    <a:pt x="590" y="321"/>
                  </a:cubicBezTo>
                  <a:cubicBezTo>
                    <a:pt x="588" y="319"/>
                    <a:pt x="588" y="319"/>
                    <a:pt x="588" y="319"/>
                  </a:cubicBezTo>
                  <a:cubicBezTo>
                    <a:pt x="587" y="315"/>
                    <a:pt x="587" y="315"/>
                    <a:pt x="587" y="315"/>
                  </a:cubicBezTo>
                  <a:cubicBezTo>
                    <a:pt x="589" y="314"/>
                    <a:pt x="589" y="314"/>
                    <a:pt x="589" y="314"/>
                  </a:cubicBezTo>
                  <a:cubicBezTo>
                    <a:pt x="591" y="307"/>
                    <a:pt x="591" y="307"/>
                    <a:pt x="591" y="307"/>
                  </a:cubicBezTo>
                  <a:cubicBezTo>
                    <a:pt x="590" y="303"/>
                    <a:pt x="590" y="303"/>
                    <a:pt x="590" y="303"/>
                  </a:cubicBezTo>
                  <a:cubicBezTo>
                    <a:pt x="587" y="302"/>
                    <a:pt x="587" y="302"/>
                    <a:pt x="587" y="302"/>
                  </a:cubicBezTo>
                  <a:cubicBezTo>
                    <a:pt x="584" y="303"/>
                    <a:pt x="584" y="303"/>
                    <a:pt x="584" y="303"/>
                  </a:cubicBezTo>
                  <a:cubicBezTo>
                    <a:pt x="581" y="301"/>
                    <a:pt x="581" y="301"/>
                    <a:pt x="581" y="301"/>
                  </a:cubicBezTo>
                  <a:cubicBezTo>
                    <a:pt x="580" y="299"/>
                    <a:pt x="580" y="299"/>
                    <a:pt x="580" y="299"/>
                  </a:cubicBezTo>
                  <a:cubicBezTo>
                    <a:pt x="575" y="299"/>
                    <a:pt x="575" y="299"/>
                    <a:pt x="575" y="299"/>
                  </a:cubicBezTo>
                  <a:cubicBezTo>
                    <a:pt x="570" y="299"/>
                    <a:pt x="570" y="299"/>
                    <a:pt x="570" y="299"/>
                  </a:cubicBezTo>
                  <a:cubicBezTo>
                    <a:pt x="565" y="300"/>
                    <a:pt x="565" y="300"/>
                    <a:pt x="565" y="300"/>
                  </a:cubicBezTo>
                  <a:cubicBezTo>
                    <a:pt x="559" y="304"/>
                    <a:pt x="559" y="304"/>
                    <a:pt x="559" y="304"/>
                  </a:cubicBezTo>
                  <a:cubicBezTo>
                    <a:pt x="555" y="308"/>
                    <a:pt x="555" y="308"/>
                    <a:pt x="555" y="308"/>
                  </a:cubicBezTo>
                  <a:cubicBezTo>
                    <a:pt x="555" y="313"/>
                    <a:pt x="555" y="313"/>
                    <a:pt x="555" y="313"/>
                  </a:cubicBezTo>
                  <a:cubicBezTo>
                    <a:pt x="559" y="318"/>
                    <a:pt x="559" y="318"/>
                    <a:pt x="559" y="318"/>
                  </a:cubicBezTo>
                  <a:cubicBezTo>
                    <a:pt x="561" y="322"/>
                    <a:pt x="561" y="322"/>
                    <a:pt x="561" y="322"/>
                  </a:cubicBezTo>
                  <a:cubicBezTo>
                    <a:pt x="562" y="328"/>
                    <a:pt x="562" y="328"/>
                    <a:pt x="562" y="328"/>
                  </a:cubicBezTo>
                  <a:cubicBezTo>
                    <a:pt x="561" y="334"/>
                    <a:pt x="561" y="334"/>
                    <a:pt x="561" y="334"/>
                  </a:cubicBezTo>
                  <a:cubicBezTo>
                    <a:pt x="557" y="336"/>
                    <a:pt x="557" y="336"/>
                    <a:pt x="557" y="336"/>
                  </a:cubicBezTo>
                  <a:cubicBezTo>
                    <a:pt x="552" y="336"/>
                    <a:pt x="552" y="336"/>
                    <a:pt x="552" y="336"/>
                  </a:cubicBezTo>
                  <a:cubicBezTo>
                    <a:pt x="546" y="334"/>
                    <a:pt x="546" y="334"/>
                    <a:pt x="546" y="334"/>
                  </a:cubicBezTo>
                  <a:cubicBezTo>
                    <a:pt x="540" y="333"/>
                    <a:pt x="540" y="333"/>
                    <a:pt x="540" y="333"/>
                  </a:cubicBezTo>
                  <a:cubicBezTo>
                    <a:pt x="537" y="334"/>
                    <a:pt x="537" y="334"/>
                    <a:pt x="537" y="334"/>
                  </a:cubicBezTo>
                  <a:cubicBezTo>
                    <a:pt x="533" y="334"/>
                    <a:pt x="533" y="334"/>
                    <a:pt x="533" y="334"/>
                  </a:cubicBezTo>
                  <a:cubicBezTo>
                    <a:pt x="530" y="336"/>
                    <a:pt x="530" y="336"/>
                    <a:pt x="530" y="336"/>
                  </a:cubicBezTo>
                  <a:cubicBezTo>
                    <a:pt x="527" y="338"/>
                    <a:pt x="527" y="338"/>
                    <a:pt x="527" y="338"/>
                  </a:cubicBezTo>
                  <a:cubicBezTo>
                    <a:pt x="523" y="337"/>
                    <a:pt x="523" y="337"/>
                    <a:pt x="523" y="337"/>
                  </a:cubicBezTo>
                  <a:cubicBezTo>
                    <a:pt x="521" y="336"/>
                    <a:pt x="521" y="336"/>
                    <a:pt x="521" y="336"/>
                  </a:cubicBezTo>
                  <a:cubicBezTo>
                    <a:pt x="517" y="336"/>
                    <a:pt x="517" y="336"/>
                    <a:pt x="517" y="336"/>
                  </a:cubicBezTo>
                  <a:cubicBezTo>
                    <a:pt x="515" y="340"/>
                    <a:pt x="515" y="340"/>
                    <a:pt x="515" y="340"/>
                  </a:cubicBezTo>
                  <a:cubicBezTo>
                    <a:pt x="511" y="344"/>
                    <a:pt x="511" y="344"/>
                    <a:pt x="511" y="344"/>
                  </a:cubicBezTo>
                  <a:cubicBezTo>
                    <a:pt x="506" y="346"/>
                    <a:pt x="506" y="346"/>
                    <a:pt x="506" y="346"/>
                  </a:cubicBezTo>
                  <a:cubicBezTo>
                    <a:pt x="501" y="350"/>
                    <a:pt x="501" y="350"/>
                    <a:pt x="501" y="350"/>
                  </a:cubicBezTo>
                  <a:cubicBezTo>
                    <a:pt x="498" y="357"/>
                    <a:pt x="498" y="357"/>
                    <a:pt x="498" y="357"/>
                  </a:cubicBezTo>
                  <a:cubicBezTo>
                    <a:pt x="495" y="359"/>
                    <a:pt x="495" y="359"/>
                    <a:pt x="495" y="359"/>
                  </a:cubicBezTo>
                  <a:cubicBezTo>
                    <a:pt x="493" y="364"/>
                    <a:pt x="493" y="364"/>
                    <a:pt x="493" y="364"/>
                  </a:cubicBezTo>
                  <a:cubicBezTo>
                    <a:pt x="495" y="368"/>
                    <a:pt x="495" y="368"/>
                    <a:pt x="495" y="368"/>
                  </a:cubicBezTo>
                  <a:cubicBezTo>
                    <a:pt x="496" y="370"/>
                    <a:pt x="496" y="370"/>
                    <a:pt x="496" y="370"/>
                  </a:cubicBezTo>
                  <a:cubicBezTo>
                    <a:pt x="498" y="374"/>
                    <a:pt x="498" y="374"/>
                    <a:pt x="498" y="374"/>
                  </a:cubicBezTo>
                  <a:cubicBezTo>
                    <a:pt x="501" y="375"/>
                    <a:pt x="501" y="375"/>
                    <a:pt x="501" y="375"/>
                  </a:cubicBezTo>
                  <a:cubicBezTo>
                    <a:pt x="502" y="373"/>
                    <a:pt x="502" y="373"/>
                    <a:pt x="502" y="373"/>
                  </a:cubicBezTo>
                  <a:cubicBezTo>
                    <a:pt x="505" y="369"/>
                    <a:pt x="505" y="369"/>
                    <a:pt x="505" y="369"/>
                  </a:cubicBezTo>
                  <a:cubicBezTo>
                    <a:pt x="507" y="369"/>
                    <a:pt x="507" y="369"/>
                    <a:pt x="507" y="369"/>
                  </a:cubicBezTo>
                  <a:cubicBezTo>
                    <a:pt x="511" y="367"/>
                    <a:pt x="511" y="367"/>
                    <a:pt x="511" y="367"/>
                  </a:cubicBezTo>
                  <a:cubicBezTo>
                    <a:pt x="517" y="367"/>
                    <a:pt x="517" y="367"/>
                    <a:pt x="517" y="367"/>
                  </a:cubicBezTo>
                  <a:cubicBezTo>
                    <a:pt x="522" y="366"/>
                    <a:pt x="522" y="366"/>
                    <a:pt x="522" y="366"/>
                  </a:cubicBezTo>
                  <a:cubicBezTo>
                    <a:pt x="522" y="369"/>
                    <a:pt x="522" y="369"/>
                    <a:pt x="522" y="369"/>
                  </a:cubicBezTo>
                  <a:cubicBezTo>
                    <a:pt x="523" y="373"/>
                    <a:pt x="523" y="373"/>
                    <a:pt x="523" y="373"/>
                  </a:cubicBezTo>
                  <a:cubicBezTo>
                    <a:pt x="523" y="378"/>
                    <a:pt x="523" y="378"/>
                    <a:pt x="523" y="378"/>
                  </a:cubicBezTo>
                  <a:cubicBezTo>
                    <a:pt x="525" y="381"/>
                    <a:pt x="525" y="381"/>
                    <a:pt x="525" y="381"/>
                  </a:cubicBezTo>
                  <a:cubicBezTo>
                    <a:pt x="529" y="383"/>
                    <a:pt x="529" y="383"/>
                    <a:pt x="529" y="383"/>
                  </a:cubicBezTo>
                  <a:cubicBezTo>
                    <a:pt x="529" y="387"/>
                    <a:pt x="529" y="387"/>
                    <a:pt x="529" y="387"/>
                  </a:cubicBezTo>
                  <a:cubicBezTo>
                    <a:pt x="528" y="390"/>
                    <a:pt x="528" y="390"/>
                    <a:pt x="528" y="390"/>
                  </a:cubicBezTo>
                  <a:cubicBezTo>
                    <a:pt x="527" y="396"/>
                    <a:pt x="527" y="396"/>
                    <a:pt x="527" y="396"/>
                  </a:cubicBezTo>
                  <a:cubicBezTo>
                    <a:pt x="524" y="398"/>
                    <a:pt x="524" y="398"/>
                    <a:pt x="524" y="398"/>
                  </a:cubicBezTo>
                  <a:cubicBezTo>
                    <a:pt x="523" y="401"/>
                    <a:pt x="523" y="401"/>
                    <a:pt x="523" y="401"/>
                  </a:cubicBezTo>
                  <a:cubicBezTo>
                    <a:pt x="519" y="402"/>
                    <a:pt x="519" y="402"/>
                    <a:pt x="519" y="402"/>
                  </a:cubicBezTo>
                  <a:cubicBezTo>
                    <a:pt x="516" y="406"/>
                    <a:pt x="516" y="406"/>
                    <a:pt x="516" y="406"/>
                  </a:cubicBezTo>
                  <a:cubicBezTo>
                    <a:pt x="516" y="409"/>
                    <a:pt x="516" y="409"/>
                    <a:pt x="516" y="409"/>
                  </a:cubicBezTo>
                  <a:cubicBezTo>
                    <a:pt x="519" y="410"/>
                    <a:pt x="519" y="410"/>
                    <a:pt x="519" y="410"/>
                  </a:cubicBezTo>
                  <a:cubicBezTo>
                    <a:pt x="520" y="413"/>
                    <a:pt x="520" y="413"/>
                    <a:pt x="520" y="413"/>
                  </a:cubicBezTo>
                  <a:cubicBezTo>
                    <a:pt x="517" y="416"/>
                    <a:pt x="517" y="416"/>
                    <a:pt x="517" y="416"/>
                  </a:cubicBezTo>
                  <a:cubicBezTo>
                    <a:pt x="509" y="417"/>
                    <a:pt x="509" y="417"/>
                    <a:pt x="509" y="417"/>
                  </a:cubicBezTo>
                  <a:cubicBezTo>
                    <a:pt x="502" y="416"/>
                    <a:pt x="502" y="416"/>
                    <a:pt x="502" y="416"/>
                  </a:cubicBezTo>
                  <a:cubicBezTo>
                    <a:pt x="495" y="417"/>
                    <a:pt x="495" y="417"/>
                    <a:pt x="495" y="417"/>
                  </a:cubicBezTo>
                  <a:cubicBezTo>
                    <a:pt x="491" y="416"/>
                    <a:pt x="491" y="416"/>
                    <a:pt x="491" y="416"/>
                  </a:cubicBezTo>
                  <a:cubicBezTo>
                    <a:pt x="486" y="417"/>
                    <a:pt x="486" y="417"/>
                    <a:pt x="486" y="417"/>
                  </a:cubicBezTo>
                  <a:cubicBezTo>
                    <a:pt x="484" y="418"/>
                    <a:pt x="484" y="418"/>
                    <a:pt x="484" y="418"/>
                  </a:cubicBezTo>
                  <a:cubicBezTo>
                    <a:pt x="484" y="424"/>
                    <a:pt x="484" y="424"/>
                    <a:pt x="484" y="424"/>
                  </a:cubicBezTo>
                  <a:cubicBezTo>
                    <a:pt x="482" y="429"/>
                    <a:pt x="482" y="429"/>
                    <a:pt x="482" y="429"/>
                  </a:cubicBezTo>
                  <a:cubicBezTo>
                    <a:pt x="482" y="434"/>
                    <a:pt x="482" y="434"/>
                    <a:pt x="482" y="434"/>
                  </a:cubicBezTo>
                  <a:cubicBezTo>
                    <a:pt x="485" y="436"/>
                    <a:pt x="485" y="436"/>
                    <a:pt x="485" y="436"/>
                  </a:cubicBezTo>
                  <a:cubicBezTo>
                    <a:pt x="486" y="440"/>
                    <a:pt x="486" y="440"/>
                    <a:pt x="486" y="440"/>
                  </a:cubicBezTo>
                  <a:cubicBezTo>
                    <a:pt x="483" y="443"/>
                    <a:pt x="483" y="443"/>
                    <a:pt x="483" y="443"/>
                  </a:cubicBezTo>
                  <a:cubicBezTo>
                    <a:pt x="479" y="448"/>
                    <a:pt x="479" y="448"/>
                    <a:pt x="479" y="448"/>
                  </a:cubicBezTo>
                  <a:cubicBezTo>
                    <a:pt x="474" y="454"/>
                    <a:pt x="474" y="454"/>
                    <a:pt x="474" y="454"/>
                  </a:cubicBezTo>
                  <a:cubicBezTo>
                    <a:pt x="472" y="464"/>
                    <a:pt x="472" y="464"/>
                    <a:pt x="472" y="464"/>
                  </a:cubicBezTo>
                  <a:cubicBezTo>
                    <a:pt x="471" y="468"/>
                    <a:pt x="471" y="468"/>
                    <a:pt x="471" y="468"/>
                  </a:cubicBezTo>
                  <a:cubicBezTo>
                    <a:pt x="468" y="470"/>
                    <a:pt x="468" y="470"/>
                    <a:pt x="468" y="470"/>
                  </a:cubicBezTo>
                  <a:cubicBezTo>
                    <a:pt x="463" y="472"/>
                    <a:pt x="463" y="472"/>
                    <a:pt x="463" y="472"/>
                  </a:cubicBezTo>
                  <a:cubicBezTo>
                    <a:pt x="460" y="476"/>
                    <a:pt x="460" y="476"/>
                    <a:pt x="460" y="476"/>
                  </a:cubicBezTo>
                  <a:cubicBezTo>
                    <a:pt x="458" y="478"/>
                    <a:pt x="458" y="478"/>
                    <a:pt x="458" y="478"/>
                  </a:cubicBezTo>
                  <a:cubicBezTo>
                    <a:pt x="456" y="484"/>
                    <a:pt x="456" y="484"/>
                    <a:pt x="456" y="484"/>
                  </a:cubicBezTo>
                  <a:cubicBezTo>
                    <a:pt x="453" y="486"/>
                    <a:pt x="453" y="486"/>
                    <a:pt x="453" y="486"/>
                  </a:cubicBezTo>
                  <a:cubicBezTo>
                    <a:pt x="449" y="485"/>
                    <a:pt x="449" y="485"/>
                    <a:pt x="449" y="485"/>
                  </a:cubicBezTo>
                  <a:cubicBezTo>
                    <a:pt x="445" y="484"/>
                    <a:pt x="445" y="484"/>
                    <a:pt x="445" y="484"/>
                  </a:cubicBezTo>
                  <a:cubicBezTo>
                    <a:pt x="441" y="483"/>
                    <a:pt x="441" y="483"/>
                    <a:pt x="441" y="483"/>
                  </a:cubicBezTo>
                  <a:cubicBezTo>
                    <a:pt x="438" y="479"/>
                    <a:pt x="438" y="479"/>
                    <a:pt x="438" y="479"/>
                  </a:cubicBezTo>
                  <a:cubicBezTo>
                    <a:pt x="436" y="477"/>
                    <a:pt x="436" y="477"/>
                    <a:pt x="436" y="477"/>
                  </a:cubicBezTo>
                  <a:cubicBezTo>
                    <a:pt x="433" y="478"/>
                    <a:pt x="433" y="478"/>
                    <a:pt x="433" y="478"/>
                  </a:cubicBezTo>
                  <a:cubicBezTo>
                    <a:pt x="431" y="481"/>
                    <a:pt x="431" y="481"/>
                    <a:pt x="431" y="481"/>
                  </a:cubicBezTo>
                  <a:cubicBezTo>
                    <a:pt x="427" y="485"/>
                    <a:pt x="427" y="485"/>
                    <a:pt x="427" y="485"/>
                  </a:cubicBezTo>
                  <a:cubicBezTo>
                    <a:pt x="423" y="488"/>
                    <a:pt x="423" y="488"/>
                    <a:pt x="423" y="488"/>
                  </a:cubicBezTo>
                  <a:cubicBezTo>
                    <a:pt x="420" y="493"/>
                    <a:pt x="420" y="493"/>
                    <a:pt x="420" y="493"/>
                  </a:cubicBezTo>
                  <a:cubicBezTo>
                    <a:pt x="417" y="495"/>
                    <a:pt x="417" y="495"/>
                    <a:pt x="417" y="495"/>
                  </a:cubicBezTo>
                  <a:cubicBezTo>
                    <a:pt x="413" y="502"/>
                    <a:pt x="413" y="502"/>
                    <a:pt x="413" y="502"/>
                  </a:cubicBezTo>
                  <a:cubicBezTo>
                    <a:pt x="411" y="504"/>
                    <a:pt x="411" y="504"/>
                    <a:pt x="411" y="504"/>
                  </a:cubicBezTo>
                  <a:cubicBezTo>
                    <a:pt x="411" y="509"/>
                    <a:pt x="411" y="509"/>
                    <a:pt x="411" y="509"/>
                  </a:cubicBezTo>
                  <a:cubicBezTo>
                    <a:pt x="412" y="512"/>
                    <a:pt x="412" y="512"/>
                    <a:pt x="412" y="512"/>
                  </a:cubicBezTo>
                  <a:cubicBezTo>
                    <a:pt x="413" y="516"/>
                    <a:pt x="413" y="516"/>
                    <a:pt x="413" y="516"/>
                  </a:cubicBezTo>
                  <a:cubicBezTo>
                    <a:pt x="416" y="519"/>
                    <a:pt x="416" y="519"/>
                    <a:pt x="416" y="519"/>
                  </a:cubicBezTo>
                  <a:cubicBezTo>
                    <a:pt x="416" y="523"/>
                    <a:pt x="416" y="523"/>
                    <a:pt x="416" y="523"/>
                  </a:cubicBezTo>
                  <a:cubicBezTo>
                    <a:pt x="413" y="525"/>
                    <a:pt x="413" y="525"/>
                    <a:pt x="413" y="525"/>
                  </a:cubicBezTo>
                  <a:cubicBezTo>
                    <a:pt x="412" y="530"/>
                    <a:pt x="412" y="530"/>
                    <a:pt x="412" y="530"/>
                  </a:cubicBezTo>
                  <a:cubicBezTo>
                    <a:pt x="411" y="534"/>
                    <a:pt x="411" y="534"/>
                    <a:pt x="411" y="534"/>
                  </a:cubicBezTo>
                  <a:cubicBezTo>
                    <a:pt x="409" y="534"/>
                    <a:pt x="409" y="534"/>
                    <a:pt x="409" y="534"/>
                  </a:cubicBezTo>
                  <a:lnTo>
                    <a:pt x="407" y="532"/>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1271588" y="2525713"/>
              <a:ext cx="839788" cy="1204913"/>
            </a:xfrm>
            <a:custGeom>
              <a:avLst/>
              <a:gdLst/>
              <a:ahLst/>
              <a:cxnLst>
                <a:cxn ang="0">
                  <a:pos x="431" y="119"/>
                </a:cxn>
                <a:cxn ang="0">
                  <a:pos x="455" y="159"/>
                </a:cxn>
                <a:cxn ang="0">
                  <a:pos x="444" y="156"/>
                </a:cxn>
                <a:cxn ang="0">
                  <a:pos x="458" y="189"/>
                </a:cxn>
                <a:cxn ang="0">
                  <a:pos x="421" y="195"/>
                </a:cxn>
                <a:cxn ang="0">
                  <a:pos x="415" y="217"/>
                </a:cxn>
                <a:cxn ang="0">
                  <a:pos x="425" y="239"/>
                </a:cxn>
                <a:cxn ang="0">
                  <a:pos x="406" y="270"/>
                </a:cxn>
                <a:cxn ang="0">
                  <a:pos x="395" y="300"/>
                </a:cxn>
                <a:cxn ang="0">
                  <a:pos x="428" y="292"/>
                </a:cxn>
                <a:cxn ang="0">
                  <a:pos x="426" y="315"/>
                </a:cxn>
                <a:cxn ang="0">
                  <a:pos x="389" y="363"/>
                </a:cxn>
                <a:cxn ang="0">
                  <a:pos x="365" y="394"/>
                </a:cxn>
                <a:cxn ang="0">
                  <a:pos x="343" y="414"/>
                </a:cxn>
                <a:cxn ang="0">
                  <a:pos x="322" y="411"/>
                </a:cxn>
                <a:cxn ang="0">
                  <a:pos x="329" y="449"/>
                </a:cxn>
                <a:cxn ang="0">
                  <a:pos x="289" y="438"/>
                </a:cxn>
                <a:cxn ang="0">
                  <a:pos x="258" y="452"/>
                </a:cxn>
                <a:cxn ang="0">
                  <a:pos x="229" y="451"/>
                </a:cxn>
                <a:cxn ang="0">
                  <a:pos x="232" y="507"/>
                </a:cxn>
                <a:cxn ang="0">
                  <a:pos x="242" y="539"/>
                </a:cxn>
                <a:cxn ang="0">
                  <a:pos x="242" y="566"/>
                </a:cxn>
                <a:cxn ang="0">
                  <a:pos x="242" y="613"/>
                </a:cxn>
                <a:cxn ang="0">
                  <a:pos x="219" y="621"/>
                </a:cxn>
                <a:cxn ang="0">
                  <a:pos x="201" y="644"/>
                </a:cxn>
                <a:cxn ang="0">
                  <a:pos x="190" y="636"/>
                </a:cxn>
                <a:cxn ang="0">
                  <a:pos x="195" y="621"/>
                </a:cxn>
                <a:cxn ang="0">
                  <a:pos x="170" y="617"/>
                </a:cxn>
                <a:cxn ang="0">
                  <a:pos x="147" y="591"/>
                </a:cxn>
                <a:cxn ang="0">
                  <a:pos x="136" y="616"/>
                </a:cxn>
                <a:cxn ang="0">
                  <a:pos x="105" y="584"/>
                </a:cxn>
                <a:cxn ang="0">
                  <a:pos x="120" y="542"/>
                </a:cxn>
                <a:cxn ang="0">
                  <a:pos x="104" y="504"/>
                </a:cxn>
                <a:cxn ang="0">
                  <a:pos x="59" y="468"/>
                </a:cxn>
                <a:cxn ang="0">
                  <a:pos x="5" y="462"/>
                </a:cxn>
                <a:cxn ang="0">
                  <a:pos x="29" y="441"/>
                </a:cxn>
                <a:cxn ang="0">
                  <a:pos x="43" y="406"/>
                </a:cxn>
                <a:cxn ang="0">
                  <a:pos x="65" y="391"/>
                </a:cxn>
                <a:cxn ang="0">
                  <a:pos x="45" y="344"/>
                </a:cxn>
                <a:cxn ang="0">
                  <a:pos x="70" y="319"/>
                </a:cxn>
                <a:cxn ang="0">
                  <a:pos x="69" y="277"/>
                </a:cxn>
                <a:cxn ang="0">
                  <a:pos x="73" y="246"/>
                </a:cxn>
                <a:cxn ang="0">
                  <a:pos x="107" y="226"/>
                </a:cxn>
                <a:cxn ang="0">
                  <a:pos x="141" y="190"/>
                </a:cxn>
                <a:cxn ang="0">
                  <a:pos x="164" y="158"/>
                </a:cxn>
                <a:cxn ang="0">
                  <a:pos x="190" y="132"/>
                </a:cxn>
                <a:cxn ang="0">
                  <a:pos x="167" y="111"/>
                </a:cxn>
                <a:cxn ang="0">
                  <a:pos x="173" y="86"/>
                </a:cxn>
                <a:cxn ang="0">
                  <a:pos x="214" y="78"/>
                </a:cxn>
                <a:cxn ang="0">
                  <a:pos x="237" y="41"/>
                </a:cxn>
                <a:cxn ang="0">
                  <a:pos x="255" y="62"/>
                </a:cxn>
                <a:cxn ang="0">
                  <a:pos x="277" y="48"/>
                </a:cxn>
                <a:cxn ang="0">
                  <a:pos x="303" y="21"/>
                </a:cxn>
                <a:cxn ang="0">
                  <a:pos x="316" y="4"/>
                </a:cxn>
                <a:cxn ang="0">
                  <a:pos x="336" y="4"/>
                </a:cxn>
                <a:cxn ang="0">
                  <a:pos x="361" y="28"/>
                </a:cxn>
                <a:cxn ang="0">
                  <a:pos x="346" y="50"/>
                </a:cxn>
                <a:cxn ang="0">
                  <a:pos x="339" y="85"/>
                </a:cxn>
                <a:cxn ang="0">
                  <a:pos x="363" y="105"/>
                </a:cxn>
                <a:cxn ang="0">
                  <a:pos x="366" y="87"/>
                </a:cxn>
                <a:cxn ang="0">
                  <a:pos x="390" y="83"/>
                </a:cxn>
              </a:cxnLst>
              <a:rect l="0" t="0" r="r" b="b"/>
              <a:pathLst>
                <a:path w="458" h="657">
                  <a:moveTo>
                    <a:pt x="404" y="82"/>
                  </a:moveTo>
                  <a:cubicBezTo>
                    <a:pt x="406" y="86"/>
                    <a:pt x="406" y="86"/>
                    <a:pt x="406" y="86"/>
                  </a:cubicBezTo>
                  <a:cubicBezTo>
                    <a:pt x="406" y="90"/>
                    <a:pt x="406" y="90"/>
                    <a:pt x="406" y="90"/>
                  </a:cubicBezTo>
                  <a:cubicBezTo>
                    <a:pt x="408" y="97"/>
                    <a:pt x="408" y="97"/>
                    <a:pt x="408" y="97"/>
                  </a:cubicBezTo>
                  <a:cubicBezTo>
                    <a:pt x="406" y="102"/>
                    <a:pt x="406" y="102"/>
                    <a:pt x="406" y="102"/>
                  </a:cubicBezTo>
                  <a:cubicBezTo>
                    <a:pt x="409" y="106"/>
                    <a:pt x="409" y="106"/>
                    <a:pt x="409" y="106"/>
                  </a:cubicBezTo>
                  <a:cubicBezTo>
                    <a:pt x="412" y="108"/>
                    <a:pt x="412" y="108"/>
                    <a:pt x="412" y="108"/>
                  </a:cubicBezTo>
                  <a:cubicBezTo>
                    <a:pt x="418" y="109"/>
                    <a:pt x="418" y="109"/>
                    <a:pt x="418" y="109"/>
                  </a:cubicBezTo>
                  <a:cubicBezTo>
                    <a:pt x="423" y="110"/>
                    <a:pt x="423" y="110"/>
                    <a:pt x="423" y="110"/>
                  </a:cubicBezTo>
                  <a:cubicBezTo>
                    <a:pt x="428" y="113"/>
                    <a:pt x="428" y="113"/>
                    <a:pt x="428" y="113"/>
                  </a:cubicBezTo>
                  <a:cubicBezTo>
                    <a:pt x="431" y="119"/>
                    <a:pt x="431" y="119"/>
                    <a:pt x="431" y="119"/>
                  </a:cubicBezTo>
                  <a:cubicBezTo>
                    <a:pt x="432" y="124"/>
                    <a:pt x="432" y="124"/>
                    <a:pt x="432" y="124"/>
                  </a:cubicBezTo>
                  <a:cubicBezTo>
                    <a:pt x="435" y="126"/>
                    <a:pt x="435" y="126"/>
                    <a:pt x="435" y="126"/>
                  </a:cubicBezTo>
                  <a:cubicBezTo>
                    <a:pt x="440" y="128"/>
                    <a:pt x="440" y="128"/>
                    <a:pt x="440" y="128"/>
                  </a:cubicBezTo>
                  <a:cubicBezTo>
                    <a:pt x="444" y="130"/>
                    <a:pt x="444" y="130"/>
                    <a:pt x="444" y="130"/>
                  </a:cubicBezTo>
                  <a:cubicBezTo>
                    <a:pt x="451" y="134"/>
                    <a:pt x="451" y="134"/>
                    <a:pt x="451" y="134"/>
                  </a:cubicBezTo>
                  <a:cubicBezTo>
                    <a:pt x="455" y="137"/>
                    <a:pt x="455" y="137"/>
                    <a:pt x="455" y="137"/>
                  </a:cubicBezTo>
                  <a:cubicBezTo>
                    <a:pt x="456" y="141"/>
                    <a:pt x="456" y="141"/>
                    <a:pt x="456" y="141"/>
                  </a:cubicBezTo>
                  <a:cubicBezTo>
                    <a:pt x="457" y="146"/>
                    <a:pt x="457" y="146"/>
                    <a:pt x="457" y="146"/>
                  </a:cubicBezTo>
                  <a:cubicBezTo>
                    <a:pt x="456" y="149"/>
                    <a:pt x="456" y="149"/>
                    <a:pt x="456" y="149"/>
                  </a:cubicBezTo>
                  <a:cubicBezTo>
                    <a:pt x="456" y="157"/>
                    <a:pt x="456" y="157"/>
                    <a:pt x="456" y="157"/>
                  </a:cubicBezTo>
                  <a:cubicBezTo>
                    <a:pt x="455" y="159"/>
                    <a:pt x="455" y="159"/>
                    <a:pt x="455" y="159"/>
                  </a:cubicBezTo>
                  <a:cubicBezTo>
                    <a:pt x="452" y="157"/>
                    <a:pt x="452" y="157"/>
                    <a:pt x="452" y="157"/>
                  </a:cubicBezTo>
                  <a:cubicBezTo>
                    <a:pt x="451" y="154"/>
                    <a:pt x="451" y="154"/>
                    <a:pt x="451" y="154"/>
                  </a:cubicBezTo>
                  <a:cubicBezTo>
                    <a:pt x="449" y="153"/>
                    <a:pt x="449" y="153"/>
                    <a:pt x="449" y="153"/>
                  </a:cubicBezTo>
                  <a:cubicBezTo>
                    <a:pt x="448" y="151"/>
                    <a:pt x="448" y="151"/>
                    <a:pt x="448" y="151"/>
                  </a:cubicBezTo>
                  <a:cubicBezTo>
                    <a:pt x="446" y="148"/>
                    <a:pt x="446" y="148"/>
                    <a:pt x="446" y="148"/>
                  </a:cubicBezTo>
                  <a:cubicBezTo>
                    <a:pt x="442" y="147"/>
                    <a:pt x="442" y="147"/>
                    <a:pt x="442" y="147"/>
                  </a:cubicBezTo>
                  <a:cubicBezTo>
                    <a:pt x="440" y="149"/>
                    <a:pt x="440" y="149"/>
                    <a:pt x="440" y="149"/>
                  </a:cubicBezTo>
                  <a:cubicBezTo>
                    <a:pt x="438" y="151"/>
                    <a:pt x="438" y="151"/>
                    <a:pt x="438" y="151"/>
                  </a:cubicBezTo>
                  <a:cubicBezTo>
                    <a:pt x="439" y="153"/>
                    <a:pt x="439" y="153"/>
                    <a:pt x="439" y="153"/>
                  </a:cubicBezTo>
                  <a:cubicBezTo>
                    <a:pt x="442" y="155"/>
                    <a:pt x="442" y="155"/>
                    <a:pt x="442" y="155"/>
                  </a:cubicBezTo>
                  <a:cubicBezTo>
                    <a:pt x="444" y="156"/>
                    <a:pt x="444" y="156"/>
                    <a:pt x="444" y="156"/>
                  </a:cubicBezTo>
                  <a:cubicBezTo>
                    <a:pt x="446" y="160"/>
                    <a:pt x="446" y="160"/>
                    <a:pt x="446" y="160"/>
                  </a:cubicBezTo>
                  <a:cubicBezTo>
                    <a:pt x="446" y="165"/>
                    <a:pt x="446" y="165"/>
                    <a:pt x="446" y="165"/>
                  </a:cubicBezTo>
                  <a:cubicBezTo>
                    <a:pt x="444" y="167"/>
                    <a:pt x="444" y="167"/>
                    <a:pt x="444" y="167"/>
                  </a:cubicBezTo>
                  <a:cubicBezTo>
                    <a:pt x="441" y="173"/>
                    <a:pt x="441" y="173"/>
                    <a:pt x="441" y="173"/>
                  </a:cubicBezTo>
                  <a:cubicBezTo>
                    <a:pt x="442" y="176"/>
                    <a:pt x="442" y="176"/>
                    <a:pt x="442" y="176"/>
                  </a:cubicBezTo>
                  <a:cubicBezTo>
                    <a:pt x="445" y="178"/>
                    <a:pt x="445" y="178"/>
                    <a:pt x="445" y="178"/>
                  </a:cubicBezTo>
                  <a:cubicBezTo>
                    <a:pt x="447" y="178"/>
                    <a:pt x="447" y="178"/>
                    <a:pt x="447" y="178"/>
                  </a:cubicBezTo>
                  <a:cubicBezTo>
                    <a:pt x="450" y="179"/>
                    <a:pt x="450" y="179"/>
                    <a:pt x="450" y="179"/>
                  </a:cubicBezTo>
                  <a:cubicBezTo>
                    <a:pt x="452" y="183"/>
                    <a:pt x="452" y="183"/>
                    <a:pt x="452" y="183"/>
                  </a:cubicBezTo>
                  <a:cubicBezTo>
                    <a:pt x="457" y="184"/>
                    <a:pt x="457" y="184"/>
                    <a:pt x="457" y="184"/>
                  </a:cubicBezTo>
                  <a:cubicBezTo>
                    <a:pt x="458" y="189"/>
                    <a:pt x="458" y="189"/>
                    <a:pt x="458" y="189"/>
                  </a:cubicBezTo>
                  <a:cubicBezTo>
                    <a:pt x="457" y="193"/>
                    <a:pt x="457" y="193"/>
                    <a:pt x="457" y="193"/>
                  </a:cubicBezTo>
                  <a:cubicBezTo>
                    <a:pt x="454" y="195"/>
                    <a:pt x="454" y="195"/>
                    <a:pt x="454" y="195"/>
                  </a:cubicBezTo>
                  <a:cubicBezTo>
                    <a:pt x="451" y="194"/>
                    <a:pt x="451" y="194"/>
                    <a:pt x="451" y="194"/>
                  </a:cubicBezTo>
                  <a:cubicBezTo>
                    <a:pt x="445" y="195"/>
                    <a:pt x="445" y="195"/>
                    <a:pt x="445" y="195"/>
                  </a:cubicBezTo>
                  <a:cubicBezTo>
                    <a:pt x="442" y="192"/>
                    <a:pt x="442" y="192"/>
                    <a:pt x="442" y="192"/>
                  </a:cubicBezTo>
                  <a:cubicBezTo>
                    <a:pt x="438" y="190"/>
                    <a:pt x="438" y="190"/>
                    <a:pt x="438" y="190"/>
                  </a:cubicBezTo>
                  <a:cubicBezTo>
                    <a:pt x="431" y="189"/>
                    <a:pt x="431" y="189"/>
                    <a:pt x="431" y="189"/>
                  </a:cubicBezTo>
                  <a:cubicBezTo>
                    <a:pt x="428" y="188"/>
                    <a:pt x="428" y="188"/>
                    <a:pt x="428" y="188"/>
                  </a:cubicBezTo>
                  <a:cubicBezTo>
                    <a:pt x="424" y="188"/>
                    <a:pt x="424" y="188"/>
                    <a:pt x="424" y="188"/>
                  </a:cubicBezTo>
                  <a:cubicBezTo>
                    <a:pt x="422" y="190"/>
                    <a:pt x="422" y="190"/>
                    <a:pt x="422" y="190"/>
                  </a:cubicBezTo>
                  <a:cubicBezTo>
                    <a:pt x="421" y="195"/>
                    <a:pt x="421" y="195"/>
                    <a:pt x="421" y="195"/>
                  </a:cubicBezTo>
                  <a:cubicBezTo>
                    <a:pt x="423" y="199"/>
                    <a:pt x="423" y="199"/>
                    <a:pt x="423" y="199"/>
                  </a:cubicBezTo>
                  <a:cubicBezTo>
                    <a:pt x="424" y="204"/>
                    <a:pt x="424" y="204"/>
                    <a:pt x="424" y="204"/>
                  </a:cubicBezTo>
                  <a:cubicBezTo>
                    <a:pt x="422" y="208"/>
                    <a:pt x="422" y="208"/>
                    <a:pt x="422" y="208"/>
                  </a:cubicBezTo>
                  <a:cubicBezTo>
                    <a:pt x="418" y="208"/>
                    <a:pt x="418" y="208"/>
                    <a:pt x="418" y="208"/>
                  </a:cubicBezTo>
                  <a:cubicBezTo>
                    <a:pt x="412" y="211"/>
                    <a:pt x="412" y="211"/>
                    <a:pt x="412" y="211"/>
                  </a:cubicBezTo>
                  <a:cubicBezTo>
                    <a:pt x="411" y="213"/>
                    <a:pt x="411" y="213"/>
                    <a:pt x="411" y="213"/>
                  </a:cubicBezTo>
                  <a:cubicBezTo>
                    <a:pt x="410" y="217"/>
                    <a:pt x="410" y="217"/>
                    <a:pt x="410" y="217"/>
                  </a:cubicBezTo>
                  <a:cubicBezTo>
                    <a:pt x="411" y="221"/>
                    <a:pt x="411" y="221"/>
                    <a:pt x="411" y="221"/>
                  </a:cubicBezTo>
                  <a:cubicBezTo>
                    <a:pt x="413" y="222"/>
                    <a:pt x="413" y="222"/>
                    <a:pt x="413" y="222"/>
                  </a:cubicBezTo>
                  <a:cubicBezTo>
                    <a:pt x="414" y="220"/>
                    <a:pt x="414" y="220"/>
                    <a:pt x="414" y="220"/>
                  </a:cubicBezTo>
                  <a:cubicBezTo>
                    <a:pt x="415" y="217"/>
                    <a:pt x="415" y="217"/>
                    <a:pt x="415" y="217"/>
                  </a:cubicBezTo>
                  <a:cubicBezTo>
                    <a:pt x="418" y="217"/>
                    <a:pt x="418" y="217"/>
                    <a:pt x="418" y="217"/>
                  </a:cubicBezTo>
                  <a:cubicBezTo>
                    <a:pt x="420" y="219"/>
                    <a:pt x="420" y="219"/>
                    <a:pt x="420" y="219"/>
                  </a:cubicBezTo>
                  <a:cubicBezTo>
                    <a:pt x="422" y="220"/>
                    <a:pt x="422" y="220"/>
                    <a:pt x="422" y="220"/>
                  </a:cubicBezTo>
                  <a:cubicBezTo>
                    <a:pt x="427" y="225"/>
                    <a:pt x="427" y="225"/>
                    <a:pt x="427" y="225"/>
                  </a:cubicBezTo>
                  <a:cubicBezTo>
                    <a:pt x="425" y="228"/>
                    <a:pt x="425" y="228"/>
                    <a:pt x="425" y="228"/>
                  </a:cubicBezTo>
                  <a:cubicBezTo>
                    <a:pt x="423" y="229"/>
                    <a:pt x="423" y="229"/>
                    <a:pt x="423" y="229"/>
                  </a:cubicBezTo>
                  <a:cubicBezTo>
                    <a:pt x="420" y="231"/>
                    <a:pt x="420" y="231"/>
                    <a:pt x="420" y="231"/>
                  </a:cubicBezTo>
                  <a:cubicBezTo>
                    <a:pt x="420" y="234"/>
                    <a:pt x="420" y="234"/>
                    <a:pt x="420" y="234"/>
                  </a:cubicBezTo>
                  <a:cubicBezTo>
                    <a:pt x="423" y="234"/>
                    <a:pt x="423" y="234"/>
                    <a:pt x="423" y="234"/>
                  </a:cubicBezTo>
                  <a:cubicBezTo>
                    <a:pt x="425" y="236"/>
                    <a:pt x="425" y="236"/>
                    <a:pt x="425" y="236"/>
                  </a:cubicBezTo>
                  <a:cubicBezTo>
                    <a:pt x="425" y="239"/>
                    <a:pt x="425" y="239"/>
                    <a:pt x="425" y="239"/>
                  </a:cubicBezTo>
                  <a:cubicBezTo>
                    <a:pt x="423" y="240"/>
                    <a:pt x="423" y="240"/>
                    <a:pt x="423" y="240"/>
                  </a:cubicBezTo>
                  <a:cubicBezTo>
                    <a:pt x="421" y="242"/>
                    <a:pt x="421" y="242"/>
                    <a:pt x="421" y="242"/>
                  </a:cubicBezTo>
                  <a:cubicBezTo>
                    <a:pt x="416" y="243"/>
                    <a:pt x="416" y="243"/>
                    <a:pt x="416" y="243"/>
                  </a:cubicBezTo>
                  <a:cubicBezTo>
                    <a:pt x="413" y="242"/>
                    <a:pt x="413" y="242"/>
                    <a:pt x="413" y="242"/>
                  </a:cubicBezTo>
                  <a:cubicBezTo>
                    <a:pt x="410" y="243"/>
                    <a:pt x="410" y="243"/>
                    <a:pt x="410" y="243"/>
                  </a:cubicBezTo>
                  <a:cubicBezTo>
                    <a:pt x="410" y="247"/>
                    <a:pt x="410" y="247"/>
                    <a:pt x="410" y="247"/>
                  </a:cubicBezTo>
                  <a:cubicBezTo>
                    <a:pt x="408" y="252"/>
                    <a:pt x="408" y="252"/>
                    <a:pt x="408" y="252"/>
                  </a:cubicBezTo>
                  <a:cubicBezTo>
                    <a:pt x="406" y="257"/>
                    <a:pt x="406" y="257"/>
                    <a:pt x="406" y="257"/>
                  </a:cubicBezTo>
                  <a:cubicBezTo>
                    <a:pt x="405" y="263"/>
                    <a:pt x="405" y="263"/>
                    <a:pt x="405" y="263"/>
                  </a:cubicBezTo>
                  <a:cubicBezTo>
                    <a:pt x="406" y="266"/>
                    <a:pt x="406" y="266"/>
                    <a:pt x="406" y="266"/>
                  </a:cubicBezTo>
                  <a:cubicBezTo>
                    <a:pt x="406" y="270"/>
                    <a:pt x="406" y="270"/>
                    <a:pt x="406" y="270"/>
                  </a:cubicBezTo>
                  <a:cubicBezTo>
                    <a:pt x="404" y="273"/>
                    <a:pt x="404" y="273"/>
                    <a:pt x="404" y="273"/>
                  </a:cubicBezTo>
                  <a:cubicBezTo>
                    <a:pt x="401" y="274"/>
                    <a:pt x="401" y="274"/>
                    <a:pt x="401" y="274"/>
                  </a:cubicBezTo>
                  <a:cubicBezTo>
                    <a:pt x="399" y="278"/>
                    <a:pt x="399" y="278"/>
                    <a:pt x="399" y="278"/>
                  </a:cubicBezTo>
                  <a:cubicBezTo>
                    <a:pt x="400" y="283"/>
                    <a:pt x="400" y="283"/>
                    <a:pt x="400" y="283"/>
                  </a:cubicBezTo>
                  <a:cubicBezTo>
                    <a:pt x="398" y="287"/>
                    <a:pt x="398" y="287"/>
                    <a:pt x="398" y="287"/>
                  </a:cubicBezTo>
                  <a:cubicBezTo>
                    <a:pt x="395" y="288"/>
                    <a:pt x="395" y="288"/>
                    <a:pt x="395" y="288"/>
                  </a:cubicBezTo>
                  <a:cubicBezTo>
                    <a:pt x="393" y="291"/>
                    <a:pt x="393" y="291"/>
                    <a:pt x="393" y="291"/>
                  </a:cubicBezTo>
                  <a:cubicBezTo>
                    <a:pt x="392" y="294"/>
                    <a:pt x="392" y="294"/>
                    <a:pt x="392" y="294"/>
                  </a:cubicBezTo>
                  <a:cubicBezTo>
                    <a:pt x="390" y="297"/>
                    <a:pt x="390" y="297"/>
                    <a:pt x="390" y="297"/>
                  </a:cubicBezTo>
                  <a:cubicBezTo>
                    <a:pt x="391" y="300"/>
                    <a:pt x="391" y="300"/>
                    <a:pt x="391" y="300"/>
                  </a:cubicBezTo>
                  <a:cubicBezTo>
                    <a:pt x="395" y="300"/>
                    <a:pt x="395" y="300"/>
                    <a:pt x="395" y="300"/>
                  </a:cubicBezTo>
                  <a:cubicBezTo>
                    <a:pt x="401" y="299"/>
                    <a:pt x="401" y="299"/>
                    <a:pt x="401" y="299"/>
                  </a:cubicBezTo>
                  <a:cubicBezTo>
                    <a:pt x="405" y="300"/>
                    <a:pt x="405" y="300"/>
                    <a:pt x="405" y="300"/>
                  </a:cubicBezTo>
                  <a:cubicBezTo>
                    <a:pt x="408" y="299"/>
                    <a:pt x="408" y="299"/>
                    <a:pt x="408" y="299"/>
                  </a:cubicBezTo>
                  <a:cubicBezTo>
                    <a:pt x="410" y="293"/>
                    <a:pt x="410" y="293"/>
                    <a:pt x="410" y="293"/>
                  </a:cubicBezTo>
                  <a:cubicBezTo>
                    <a:pt x="409" y="289"/>
                    <a:pt x="409" y="289"/>
                    <a:pt x="409" y="289"/>
                  </a:cubicBezTo>
                  <a:cubicBezTo>
                    <a:pt x="410" y="287"/>
                    <a:pt x="410" y="287"/>
                    <a:pt x="410" y="287"/>
                  </a:cubicBezTo>
                  <a:cubicBezTo>
                    <a:pt x="415" y="287"/>
                    <a:pt x="415" y="287"/>
                    <a:pt x="415" y="287"/>
                  </a:cubicBezTo>
                  <a:cubicBezTo>
                    <a:pt x="419" y="285"/>
                    <a:pt x="419" y="285"/>
                    <a:pt x="419" y="285"/>
                  </a:cubicBezTo>
                  <a:cubicBezTo>
                    <a:pt x="424" y="286"/>
                    <a:pt x="424" y="286"/>
                    <a:pt x="424" y="286"/>
                  </a:cubicBezTo>
                  <a:cubicBezTo>
                    <a:pt x="427" y="290"/>
                    <a:pt x="427" y="290"/>
                    <a:pt x="427" y="290"/>
                  </a:cubicBezTo>
                  <a:cubicBezTo>
                    <a:pt x="428" y="292"/>
                    <a:pt x="428" y="292"/>
                    <a:pt x="428" y="292"/>
                  </a:cubicBezTo>
                  <a:cubicBezTo>
                    <a:pt x="430" y="295"/>
                    <a:pt x="430" y="295"/>
                    <a:pt x="430" y="295"/>
                  </a:cubicBezTo>
                  <a:cubicBezTo>
                    <a:pt x="433" y="297"/>
                    <a:pt x="433" y="297"/>
                    <a:pt x="433" y="297"/>
                  </a:cubicBezTo>
                  <a:cubicBezTo>
                    <a:pt x="434" y="301"/>
                    <a:pt x="434" y="301"/>
                    <a:pt x="434" y="301"/>
                  </a:cubicBezTo>
                  <a:cubicBezTo>
                    <a:pt x="433" y="304"/>
                    <a:pt x="433" y="304"/>
                    <a:pt x="433" y="304"/>
                  </a:cubicBezTo>
                  <a:cubicBezTo>
                    <a:pt x="431" y="303"/>
                    <a:pt x="431" y="303"/>
                    <a:pt x="431" y="303"/>
                  </a:cubicBezTo>
                  <a:cubicBezTo>
                    <a:pt x="427" y="301"/>
                    <a:pt x="427" y="301"/>
                    <a:pt x="427" y="301"/>
                  </a:cubicBezTo>
                  <a:cubicBezTo>
                    <a:pt x="425" y="300"/>
                    <a:pt x="425" y="300"/>
                    <a:pt x="425" y="300"/>
                  </a:cubicBezTo>
                  <a:cubicBezTo>
                    <a:pt x="422" y="302"/>
                    <a:pt x="422" y="302"/>
                    <a:pt x="422" y="302"/>
                  </a:cubicBezTo>
                  <a:cubicBezTo>
                    <a:pt x="422" y="307"/>
                    <a:pt x="422" y="307"/>
                    <a:pt x="422" y="307"/>
                  </a:cubicBezTo>
                  <a:cubicBezTo>
                    <a:pt x="425" y="310"/>
                    <a:pt x="425" y="310"/>
                    <a:pt x="425" y="310"/>
                  </a:cubicBezTo>
                  <a:cubicBezTo>
                    <a:pt x="426" y="315"/>
                    <a:pt x="426" y="315"/>
                    <a:pt x="426" y="315"/>
                  </a:cubicBezTo>
                  <a:cubicBezTo>
                    <a:pt x="424" y="320"/>
                    <a:pt x="424" y="320"/>
                    <a:pt x="424" y="320"/>
                  </a:cubicBezTo>
                  <a:cubicBezTo>
                    <a:pt x="425" y="326"/>
                    <a:pt x="425" y="326"/>
                    <a:pt x="425" y="326"/>
                  </a:cubicBezTo>
                  <a:cubicBezTo>
                    <a:pt x="424" y="327"/>
                    <a:pt x="424" y="327"/>
                    <a:pt x="424" y="327"/>
                  </a:cubicBezTo>
                  <a:cubicBezTo>
                    <a:pt x="421" y="336"/>
                    <a:pt x="421" y="336"/>
                    <a:pt x="421" y="336"/>
                  </a:cubicBezTo>
                  <a:cubicBezTo>
                    <a:pt x="420" y="345"/>
                    <a:pt x="420" y="345"/>
                    <a:pt x="420" y="345"/>
                  </a:cubicBezTo>
                  <a:cubicBezTo>
                    <a:pt x="415" y="350"/>
                    <a:pt x="415" y="350"/>
                    <a:pt x="415" y="350"/>
                  </a:cubicBezTo>
                  <a:cubicBezTo>
                    <a:pt x="409" y="355"/>
                    <a:pt x="409" y="355"/>
                    <a:pt x="409" y="355"/>
                  </a:cubicBezTo>
                  <a:cubicBezTo>
                    <a:pt x="401" y="362"/>
                    <a:pt x="401" y="362"/>
                    <a:pt x="401" y="362"/>
                  </a:cubicBezTo>
                  <a:cubicBezTo>
                    <a:pt x="398" y="365"/>
                    <a:pt x="398" y="365"/>
                    <a:pt x="398" y="365"/>
                  </a:cubicBezTo>
                  <a:cubicBezTo>
                    <a:pt x="393" y="365"/>
                    <a:pt x="393" y="365"/>
                    <a:pt x="393" y="365"/>
                  </a:cubicBezTo>
                  <a:cubicBezTo>
                    <a:pt x="389" y="363"/>
                    <a:pt x="389" y="363"/>
                    <a:pt x="389" y="363"/>
                  </a:cubicBezTo>
                  <a:cubicBezTo>
                    <a:pt x="383" y="364"/>
                    <a:pt x="383" y="364"/>
                    <a:pt x="383" y="364"/>
                  </a:cubicBezTo>
                  <a:cubicBezTo>
                    <a:pt x="379" y="360"/>
                    <a:pt x="379" y="360"/>
                    <a:pt x="379" y="360"/>
                  </a:cubicBezTo>
                  <a:cubicBezTo>
                    <a:pt x="376" y="357"/>
                    <a:pt x="376" y="357"/>
                    <a:pt x="376" y="357"/>
                  </a:cubicBezTo>
                  <a:cubicBezTo>
                    <a:pt x="371" y="357"/>
                    <a:pt x="371" y="357"/>
                    <a:pt x="371" y="357"/>
                  </a:cubicBezTo>
                  <a:cubicBezTo>
                    <a:pt x="368" y="360"/>
                    <a:pt x="368" y="360"/>
                    <a:pt x="368" y="360"/>
                  </a:cubicBezTo>
                  <a:cubicBezTo>
                    <a:pt x="369" y="366"/>
                    <a:pt x="369" y="366"/>
                    <a:pt x="369" y="366"/>
                  </a:cubicBezTo>
                  <a:cubicBezTo>
                    <a:pt x="368" y="372"/>
                    <a:pt x="368" y="372"/>
                    <a:pt x="368" y="372"/>
                  </a:cubicBezTo>
                  <a:cubicBezTo>
                    <a:pt x="366" y="376"/>
                    <a:pt x="366" y="376"/>
                    <a:pt x="366" y="376"/>
                  </a:cubicBezTo>
                  <a:cubicBezTo>
                    <a:pt x="366" y="383"/>
                    <a:pt x="366" y="383"/>
                    <a:pt x="366" y="383"/>
                  </a:cubicBezTo>
                  <a:cubicBezTo>
                    <a:pt x="364" y="388"/>
                    <a:pt x="364" y="388"/>
                    <a:pt x="364" y="388"/>
                  </a:cubicBezTo>
                  <a:cubicBezTo>
                    <a:pt x="365" y="394"/>
                    <a:pt x="365" y="394"/>
                    <a:pt x="365" y="394"/>
                  </a:cubicBezTo>
                  <a:cubicBezTo>
                    <a:pt x="364" y="397"/>
                    <a:pt x="364" y="397"/>
                    <a:pt x="364" y="397"/>
                  </a:cubicBezTo>
                  <a:cubicBezTo>
                    <a:pt x="360" y="398"/>
                    <a:pt x="360" y="398"/>
                    <a:pt x="360" y="398"/>
                  </a:cubicBezTo>
                  <a:cubicBezTo>
                    <a:pt x="355" y="401"/>
                    <a:pt x="355" y="401"/>
                    <a:pt x="355" y="401"/>
                  </a:cubicBezTo>
                  <a:cubicBezTo>
                    <a:pt x="350" y="403"/>
                    <a:pt x="350" y="403"/>
                    <a:pt x="350" y="403"/>
                  </a:cubicBezTo>
                  <a:cubicBezTo>
                    <a:pt x="348" y="407"/>
                    <a:pt x="348" y="407"/>
                    <a:pt x="348" y="407"/>
                  </a:cubicBezTo>
                  <a:cubicBezTo>
                    <a:pt x="348" y="410"/>
                    <a:pt x="348" y="410"/>
                    <a:pt x="348" y="410"/>
                  </a:cubicBezTo>
                  <a:cubicBezTo>
                    <a:pt x="352" y="412"/>
                    <a:pt x="352" y="412"/>
                    <a:pt x="352" y="412"/>
                  </a:cubicBezTo>
                  <a:cubicBezTo>
                    <a:pt x="353" y="415"/>
                    <a:pt x="353" y="415"/>
                    <a:pt x="353" y="415"/>
                  </a:cubicBezTo>
                  <a:cubicBezTo>
                    <a:pt x="348" y="415"/>
                    <a:pt x="348" y="415"/>
                    <a:pt x="348" y="415"/>
                  </a:cubicBezTo>
                  <a:cubicBezTo>
                    <a:pt x="345" y="414"/>
                    <a:pt x="345" y="414"/>
                    <a:pt x="345" y="414"/>
                  </a:cubicBezTo>
                  <a:cubicBezTo>
                    <a:pt x="343" y="414"/>
                    <a:pt x="343" y="414"/>
                    <a:pt x="343" y="414"/>
                  </a:cubicBezTo>
                  <a:cubicBezTo>
                    <a:pt x="341" y="417"/>
                    <a:pt x="341" y="417"/>
                    <a:pt x="341" y="417"/>
                  </a:cubicBezTo>
                  <a:cubicBezTo>
                    <a:pt x="339" y="418"/>
                    <a:pt x="339" y="418"/>
                    <a:pt x="339" y="418"/>
                  </a:cubicBezTo>
                  <a:cubicBezTo>
                    <a:pt x="337" y="417"/>
                    <a:pt x="337" y="417"/>
                    <a:pt x="337" y="417"/>
                  </a:cubicBezTo>
                  <a:cubicBezTo>
                    <a:pt x="336" y="414"/>
                    <a:pt x="336" y="414"/>
                    <a:pt x="336" y="414"/>
                  </a:cubicBezTo>
                  <a:cubicBezTo>
                    <a:pt x="333" y="414"/>
                    <a:pt x="333" y="414"/>
                    <a:pt x="333" y="414"/>
                  </a:cubicBezTo>
                  <a:cubicBezTo>
                    <a:pt x="330" y="414"/>
                    <a:pt x="330" y="414"/>
                    <a:pt x="330" y="414"/>
                  </a:cubicBezTo>
                  <a:cubicBezTo>
                    <a:pt x="329" y="413"/>
                    <a:pt x="329" y="413"/>
                    <a:pt x="329" y="413"/>
                  </a:cubicBezTo>
                  <a:cubicBezTo>
                    <a:pt x="327" y="412"/>
                    <a:pt x="327" y="412"/>
                    <a:pt x="327" y="412"/>
                  </a:cubicBezTo>
                  <a:cubicBezTo>
                    <a:pt x="326" y="409"/>
                    <a:pt x="326" y="409"/>
                    <a:pt x="326" y="409"/>
                  </a:cubicBezTo>
                  <a:cubicBezTo>
                    <a:pt x="323" y="409"/>
                    <a:pt x="323" y="409"/>
                    <a:pt x="323" y="409"/>
                  </a:cubicBezTo>
                  <a:cubicBezTo>
                    <a:pt x="322" y="411"/>
                    <a:pt x="322" y="411"/>
                    <a:pt x="322" y="411"/>
                  </a:cubicBezTo>
                  <a:cubicBezTo>
                    <a:pt x="320" y="413"/>
                    <a:pt x="320" y="413"/>
                    <a:pt x="320" y="413"/>
                  </a:cubicBezTo>
                  <a:cubicBezTo>
                    <a:pt x="320" y="416"/>
                    <a:pt x="320" y="416"/>
                    <a:pt x="320" y="416"/>
                  </a:cubicBezTo>
                  <a:cubicBezTo>
                    <a:pt x="321" y="419"/>
                    <a:pt x="321" y="419"/>
                    <a:pt x="321" y="419"/>
                  </a:cubicBezTo>
                  <a:cubicBezTo>
                    <a:pt x="322" y="423"/>
                    <a:pt x="322" y="423"/>
                    <a:pt x="322" y="423"/>
                  </a:cubicBezTo>
                  <a:cubicBezTo>
                    <a:pt x="321" y="426"/>
                    <a:pt x="321" y="426"/>
                    <a:pt x="321" y="426"/>
                  </a:cubicBezTo>
                  <a:cubicBezTo>
                    <a:pt x="321" y="429"/>
                    <a:pt x="321" y="429"/>
                    <a:pt x="321" y="429"/>
                  </a:cubicBezTo>
                  <a:cubicBezTo>
                    <a:pt x="323" y="431"/>
                    <a:pt x="323" y="431"/>
                    <a:pt x="323" y="431"/>
                  </a:cubicBezTo>
                  <a:cubicBezTo>
                    <a:pt x="327" y="434"/>
                    <a:pt x="327" y="434"/>
                    <a:pt x="327" y="434"/>
                  </a:cubicBezTo>
                  <a:cubicBezTo>
                    <a:pt x="328" y="439"/>
                    <a:pt x="328" y="439"/>
                    <a:pt x="328" y="439"/>
                  </a:cubicBezTo>
                  <a:cubicBezTo>
                    <a:pt x="327" y="443"/>
                    <a:pt x="327" y="443"/>
                    <a:pt x="327" y="443"/>
                  </a:cubicBezTo>
                  <a:cubicBezTo>
                    <a:pt x="329" y="449"/>
                    <a:pt x="329" y="449"/>
                    <a:pt x="329" y="449"/>
                  </a:cubicBezTo>
                  <a:cubicBezTo>
                    <a:pt x="327" y="452"/>
                    <a:pt x="327" y="452"/>
                    <a:pt x="327" y="452"/>
                  </a:cubicBezTo>
                  <a:cubicBezTo>
                    <a:pt x="321" y="454"/>
                    <a:pt x="321" y="454"/>
                    <a:pt x="321" y="454"/>
                  </a:cubicBezTo>
                  <a:cubicBezTo>
                    <a:pt x="317" y="453"/>
                    <a:pt x="317" y="453"/>
                    <a:pt x="317" y="453"/>
                  </a:cubicBezTo>
                  <a:cubicBezTo>
                    <a:pt x="312" y="454"/>
                    <a:pt x="312" y="454"/>
                    <a:pt x="312" y="454"/>
                  </a:cubicBezTo>
                  <a:cubicBezTo>
                    <a:pt x="306" y="455"/>
                    <a:pt x="306" y="455"/>
                    <a:pt x="306" y="455"/>
                  </a:cubicBezTo>
                  <a:cubicBezTo>
                    <a:pt x="304" y="453"/>
                    <a:pt x="304" y="453"/>
                    <a:pt x="304" y="453"/>
                  </a:cubicBezTo>
                  <a:cubicBezTo>
                    <a:pt x="303" y="448"/>
                    <a:pt x="303" y="448"/>
                    <a:pt x="303" y="448"/>
                  </a:cubicBezTo>
                  <a:cubicBezTo>
                    <a:pt x="298" y="443"/>
                    <a:pt x="298" y="443"/>
                    <a:pt x="298" y="443"/>
                  </a:cubicBezTo>
                  <a:cubicBezTo>
                    <a:pt x="295" y="439"/>
                    <a:pt x="295" y="439"/>
                    <a:pt x="295" y="439"/>
                  </a:cubicBezTo>
                  <a:cubicBezTo>
                    <a:pt x="291" y="437"/>
                    <a:pt x="291" y="437"/>
                    <a:pt x="291" y="437"/>
                  </a:cubicBezTo>
                  <a:cubicBezTo>
                    <a:pt x="289" y="438"/>
                    <a:pt x="289" y="438"/>
                    <a:pt x="289" y="438"/>
                  </a:cubicBezTo>
                  <a:cubicBezTo>
                    <a:pt x="287" y="441"/>
                    <a:pt x="287" y="441"/>
                    <a:pt x="287" y="441"/>
                  </a:cubicBezTo>
                  <a:cubicBezTo>
                    <a:pt x="283" y="442"/>
                    <a:pt x="283" y="442"/>
                    <a:pt x="283" y="442"/>
                  </a:cubicBezTo>
                  <a:cubicBezTo>
                    <a:pt x="279" y="441"/>
                    <a:pt x="279" y="441"/>
                    <a:pt x="279" y="441"/>
                  </a:cubicBezTo>
                  <a:cubicBezTo>
                    <a:pt x="275" y="439"/>
                    <a:pt x="275" y="439"/>
                    <a:pt x="275" y="439"/>
                  </a:cubicBezTo>
                  <a:cubicBezTo>
                    <a:pt x="272" y="437"/>
                    <a:pt x="272" y="437"/>
                    <a:pt x="272" y="437"/>
                  </a:cubicBezTo>
                  <a:cubicBezTo>
                    <a:pt x="268" y="436"/>
                    <a:pt x="268" y="436"/>
                    <a:pt x="268" y="436"/>
                  </a:cubicBezTo>
                  <a:cubicBezTo>
                    <a:pt x="265" y="438"/>
                    <a:pt x="265" y="438"/>
                    <a:pt x="265" y="438"/>
                  </a:cubicBezTo>
                  <a:cubicBezTo>
                    <a:pt x="263" y="443"/>
                    <a:pt x="263" y="443"/>
                    <a:pt x="263" y="443"/>
                  </a:cubicBezTo>
                  <a:cubicBezTo>
                    <a:pt x="261" y="446"/>
                    <a:pt x="261" y="446"/>
                    <a:pt x="261" y="446"/>
                  </a:cubicBezTo>
                  <a:cubicBezTo>
                    <a:pt x="260" y="449"/>
                    <a:pt x="260" y="449"/>
                    <a:pt x="260" y="449"/>
                  </a:cubicBezTo>
                  <a:cubicBezTo>
                    <a:pt x="258" y="452"/>
                    <a:pt x="258" y="452"/>
                    <a:pt x="258" y="452"/>
                  </a:cubicBezTo>
                  <a:cubicBezTo>
                    <a:pt x="255" y="452"/>
                    <a:pt x="255" y="452"/>
                    <a:pt x="255" y="452"/>
                  </a:cubicBezTo>
                  <a:cubicBezTo>
                    <a:pt x="253" y="448"/>
                    <a:pt x="253" y="448"/>
                    <a:pt x="253" y="448"/>
                  </a:cubicBezTo>
                  <a:cubicBezTo>
                    <a:pt x="251" y="444"/>
                    <a:pt x="251" y="444"/>
                    <a:pt x="251" y="444"/>
                  </a:cubicBezTo>
                  <a:cubicBezTo>
                    <a:pt x="250" y="441"/>
                    <a:pt x="250" y="441"/>
                    <a:pt x="250" y="441"/>
                  </a:cubicBezTo>
                  <a:cubicBezTo>
                    <a:pt x="247" y="440"/>
                    <a:pt x="247" y="440"/>
                    <a:pt x="247" y="440"/>
                  </a:cubicBezTo>
                  <a:cubicBezTo>
                    <a:pt x="245" y="441"/>
                    <a:pt x="245" y="441"/>
                    <a:pt x="245" y="441"/>
                  </a:cubicBezTo>
                  <a:cubicBezTo>
                    <a:pt x="244" y="444"/>
                    <a:pt x="244" y="444"/>
                    <a:pt x="244" y="444"/>
                  </a:cubicBezTo>
                  <a:cubicBezTo>
                    <a:pt x="240" y="445"/>
                    <a:pt x="240" y="445"/>
                    <a:pt x="240" y="445"/>
                  </a:cubicBezTo>
                  <a:cubicBezTo>
                    <a:pt x="236" y="445"/>
                    <a:pt x="236" y="445"/>
                    <a:pt x="236" y="445"/>
                  </a:cubicBezTo>
                  <a:cubicBezTo>
                    <a:pt x="231" y="446"/>
                    <a:pt x="231" y="446"/>
                    <a:pt x="231" y="446"/>
                  </a:cubicBezTo>
                  <a:cubicBezTo>
                    <a:pt x="229" y="451"/>
                    <a:pt x="229" y="451"/>
                    <a:pt x="229" y="451"/>
                  </a:cubicBezTo>
                  <a:cubicBezTo>
                    <a:pt x="225" y="454"/>
                    <a:pt x="225" y="454"/>
                    <a:pt x="225" y="454"/>
                  </a:cubicBezTo>
                  <a:cubicBezTo>
                    <a:pt x="222" y="461"/>
                    <a:pt x="222" y="461"/>
                    <a:pt x="222" y="461"/>
                  </a:cubicBezTo>
                  <a:cubicBezTo>
                    <a:pt x="222" y="464"/>
                    <a:pt x="222" y="464"/>
                    <a:pt x="222" y="464"/>
                  </a:cubicBezTo>
                  <a:cubicBezTo>
                    <a:pt x="226" y="467"/>
                    <a:pt x="226" y="467"/>
                    <a:pt x="226" y="467"/>
                  </a:cubicBezTo>
                  <a:cubicBezTo>
                    <a:pt x="229" y="467"/>
                    <a:pt x="229" y="467"/>
                    <a:pt x="229" y="467"/>
                  </a:cubicBezTo>
                  <a:cubicBezTo>
                    <a:pt x="233" y="469"/>
                    <a:pt x="233" y="469"/>
                    <a:pt x="233" y="469"/>
                  </a:cubicBezTo>
                  <a:cubicBezTo>
                    <a:pt x="232" y="475"/>
                    <a:pt x="232" y="475"/>
                    <a:pt x="232" y="475"/>
                  </a:cubicBezTo>
                  <a:cubicBezTo>
                    <a:pt x="231" y="480"/>
                    <a:pt x="231" y="480"/>
                    <a:pt x="231" y="480"/>
                  </a:cubicBezTo>
                  <a:cubicBezTo>
                    <a:pt x="230" y="486"/>
                    <a:pt x="230" y="486"/>
                    <a:pt x="230" y="486"/>
                  </a:cubicBezTo>
                  <a:cubicBezTo>
                    <a:pt x="229" y="496"/>
                    <a:pt x="229" y="496"/>
                    <a:pt x="229" y="496"/>
                  </a:cubicBezTo>
                  <a:cubicBezTo>
                    <a:pt x="232" y="507"/>
                    <a:pt x="232" y="507"/>
                    <a:pt x="232" y="507"/>
                  </a:cubicBezTo>
                  <a:cubicBezTo>
                    <a:pt x="233" y="519"/>
                    <a:pt x="233" y="519"/>
                    <a:pt x="233" y="519"/>
                  </a:cubicBezTo>
                  <a:cubicBezTo>
                    <a:pt x="233" y="523"/>
                    <a:pt x="233" y="523"/>
                    <a:pt x="233" y="523"/>
                  </a:cubicBezTo>
                  <a:cubicBezTo>
                    <a:pt x="235" y="528"/>
                    <a:pt x="235" y="528"/>
                    <a:pt x="235" y="528"/>
                  </a:cubicBezTo>
                  <a:cubicBezTo>
                    <a:pt x="238" y="527"/>
                    <a:pt x="238" y="527"/>
                    <a:pt x="238" y="527"/>
                  </a:cubicBezTo>
                  <a:cubicBezTo>
                    <a:pt x="240" y="524"/>
                    <a:pt x="240" y="524"/>
                    <a:pt x="240" y="524"/>
                  </a:cubicBezTo>
                  <a:cubicBezTo>
                    <a:pt x="243" y="524"/>
                    <a:pt x="243" y="524"/>
                    <a:pt x="243" y="524"/>
                  </a:cubicBezTo>
                  <a:cubicBezTo>
                    <a:pt x="244" y="528"/>
                    <a:pt x="244" y="528"/>
                    <a:pt x="244" y="528"/>
                  </a:cubicBezTo>
                  <a:cubicBezTo>
                    <a:pt x="241" y="532"/>
                    <a:pt x="241" y="532"/>
                    <a:pt x="241" y="532"/>
                  </a:cubicBezTo>
                  <a:cubicBezTo>
                    <a:pt x="239" y="537"/>
                    <a:pt x="239" y="537"/>
                    <a:pt x="239" y="537"/>
                  </a:cubicBezTo>
                  <a:cubicBezTo>
                    <a:pt x="240" y="540"/>
                    <a:pt x="240" y="540"/>
                    <a:pt x="240" y="540"/>
                  </a:cubicBezTo>
                  <a:cubicBezTo>
                    <a:pt x="242" y="539"/>
                    <a:pt x="242" y="539"/>
                    <a:pt x="242" y="539"/>
                  </a:cubicBezTo>
                  <a:cubicBezTo>
                    <a:pt x="246" y="537"/>
                    <a:pt x="246" y="537"/>
                    <a:pt x="246" y="537"/>
                  </a:cubicBezTo>
                  <a:cubicBezTo>
                    <a:pt x="248" y="538"/>
                    <a:pt x="248" y="538"/>
                    <a:pt x="248" y="538"/>
                  </a:cubicBezTo>
                  <a:cubicBezTo>
                    <a:pt x="250" y="543"/>
                    <a:pt x="250" y="543"/>
                    <a:pt x="250" y="543"/>
                  </a:cubicBezTo>
                  <a:cubicBezTo>
                    <a:pt x="248" y="545"/>
                    <a:pt x="248" y="545"/>
                    <a:pt x="248" y="545"/>
                  </a:cubicBezTo>
                  <a:cubicBezTo>
                    <a:pt x="246" y="547"/>
                    <a:pt x="246" y="547"/>
                    <a:pt x="246" y="547"/>
                  </a:cubicBezTo>
                  <a:cubicBezTo>
                    <a:pt x="247" y="549"/>
                    <a:pt x="247" y="549"/>
                    <a:pt x="247" y="549"/>
                  </a:cubicBezTo>
                  <a:cubicBezTo>
                    <a:pt x="249" y="551"/>
                    <a:pt x="249" y="551"/>
                    <a:pt x="249" y="551"/>
                  </a:cubicBezTo>
                  <a:cubicBezTo>
                    <a:pt x="251" y="555"/>
                    <a:pt x="251" y="555"/>
                    <a:pt x="251" y="555"/>
                  </a:cubicBezTo>
                  <a:cubicBezTo>
                    <a:pt x="250" y="561"/>
                    <a:pt x="250" y="561"/>
                    <a:pt x="250" y="561"/>
                  </a:cubicBezTo>
                  <a:cubicBezTo>
                    <a:pt x="246" y="565"/>
                    <a:pt x="246" y="565"/>
                    <a:pt x="246" y="565"/>
                  </a:cubicBezTo>
                  <a:cubicBezTo>
                    <a:pt x="242" y="566"/>
                    <a:pt x="242" y="566"/>
                    <a:pt x="242" y="566"/>
                  </a:cubicBezTo>
                  <a:cubicBezTo>
                    <a:pt x="241" y="569"/>
                    <a:pt x="241" y="569"/>
                    <a:pt x="241" y="569"/>
                  </a:cubicBezTo>
                  <a:cubicBezTo>
                    <a:pt x="243" y="575"/>
                    <a:pt x="243" y="575"/>
                    <a:pt x="243" y="575"/>
                  </a:cubicBezTo>
                  <a:cubicBezTo>
                    <a:pt x="242" y="583"/>
                    <a:pt x="242" y="583"/>
                    <a:pt x="242" y="583"/>
                  </a:cubicBezTo>
                  <a:cubicBezTo>
                    <a:pt x="240" y="586"/>
                    <a:pt x="240" y="586"/>
                    <a:pt x="240" y="586"/>
                  </a:cubicBezTo>
                  <a:cubicBezTo>
                    <a:pt x="236" y="592"/>
                    <a:pt x="236" y="592"/>
                    <a:pt x="236" y="592"/>
                  </a:cubicBezTo>
                  <a:cubicBezTo>
                    <a:pt x="238" y="596"/>
                    <a:pt x="238" y="596"/>
                    <a:pt x="238" y="596"/>
                  </a:cubicBezTo>
                  <a:cubicBezTo>
                    <a:pt x="241" y="600"/>
                    <a:pt x="241" y="600"/>
                    <a:pt x="241" y="600"/>
                  </a:cubicBezTo>
                  <a:cubicBezTo>
                    <a:pt x="243" y="604"/>
                    <a:pt x="243" y="604"/>
                    <a:pt x="243" y="604"/>
                  </a:cubicBezTo>
                  <a:cubicBezTo>
                    <a:pt x="241" y="607"/>
                    <a:pt x="241" y="607"/>
                    <a:pt x="241" y="607"/>
                  </a:cubicBezTo>
                  <a:cubicBezTo>
                    <a:pt x="240" y="608"/>
                    <a:pt x="240" y="608"/>
                    <a:pt x="240" y="608"/>
                  </a:cubicBezTo>
                  <a:cubicBezTo>
                    <a:pt x="242" y="613"/>
                    <a:pt x="242" y="613"/>
                    <a:pt x="242" y="613"/>
                  </a:cubicBezTo>
                  <a:cubicBezTo>
                    <a:pt x="244" y="615"/>
                    <a:pt x="244" y="615"/>
                    <a:pt x="244" y="615"/>
                  </a:cubicBezTo>
                  <a:cubicBezTo>
                    <a:pt x="246" y="619"/>
                    <a:pt x="246" y="619"/>
                    <a:pt x="246" y="619"/>
                  </a:cubicBezTo>
                  <a:cubicBezTo>
                    <a:pt x="245" y="623"/>
                    <a:pt x="245" y="623"/>
                    <a:pt x="245" y="623"/>
                  </a:cubicBezTo>
                  <a:cubicBezTo>
                    <a:pt x="240" y="624"/>
                    <a:pt x="240" y="624"/>
                    <a:pt x="240" y="624"/>
                  </a:cubicBezTo>
                  <a:cubicBezTo>
                    <a:pt x="238" y="620"/>
                    <a:pt x="238" y="620"/>
                    <a:pt x="238" y="620"/>
                  </a:cubicBezTo>
                  <a:cubicBezTo>
                    <a:pt x="234" y="621"/>
                    <a:pt x="234" y="621"/>
                    <a:pt x="234" y="621"/>
                  </a:cubicBezTo>
                  <a:cubicBezTo>
                    <a:pt x="233" y="624"/>
                    <a:pt x="233" y="624"/>
                    <a:pt x="233" y="624"/>
                  </a:cubicBezTo>
                  <a:cubicBezTo>
                    <a:pt x="231" y="626"/>
                    <a:pt x="231" y="626"/>
                    <a:pt x="231" y="626"/>
                  </a:cubicBezTo>
                  <a:cubicBezTo>
                    <a:pt x="226" y="624"/>
                    <a:pt x="226" y="624"/>
                    <a:pt x="226" y="624"/>
                  </a:cubicBezTo>
                  <a:cubicBezTo>
                    <a:pt x="223" y="622"/>
                    <a:pt x="223" y="622"/>
                    <a:pt x="223" y="622"/>
                  </a:cubicBezTo>
                  <a:cubicBezTo>
                    <a:pt x="219" y="621"/>
                    <a:pt x="219" y="621"/>
                    <a:pt x="219" y="621"/>
                  </a:cubicBezTo>
                  <a:cubicBezTo>
                    <a:pt x="214" y="623"/>
                    <a:pt x="214" y="623"/>
                    <a:pt x="214" y="623"/>
                  </a:cubicBezTo>
                  <a:cubicBezTo>
                    <a:pt x="212" y="626"/>
                    <a:pt x="212" y="626"/>
                    <a:pt x="212" y="626"/>
                  </a:cubicBezTo>
                  <a:cubicBezTo>
                    <a:pt x="211" y="628"/>
                    <a:pt x="211" y="628"/>
                    <a:pt x="211" y="628"/>
                  </a:cubicBezTo>
                  <a:cubicBezTo>
                    <a:pt x="211" y="632"/>
                    <a:pt x="211" y="632"/>
                    <a:pt x="211" y="632"/>
                  </a:cubicBezTo>
                  <a:cubicBezTo>
                    <a:pt x="213" y="635"/>
                    <a:pt x="213" y="635"/>
                    <a:pt x="213" y="635"/>
                  </a:cubicBezTo>
                  <a:cubicBezTo>
                    <a:pt x="212" y="638"/>
                    <a:pt x="212" y="638"/>
                    <a:pt x="212" y="638"/>
                  </a:cubicBezTo>
                  <a:cubicBezTo>
                    <a:pt x="210" y="639"/>
                    <a:pt x="210" y="639"/>
                    <a:pt x="210" y="639"/>
                  </a:cubicBezTo>
                  <a:cubicBezTo>
                    <a:pt x="209" y="642"/>
                    <a:pt x="209" y="642"/>
                    <a:pt x="209" y="642"/>
                  </a:cubicBezTo>
                  <a:cubicBezTo>
                    <a:pt x="205" y="641"/>
                    <a:pt x="205" y="641"/>
                    <a:pt x="205" y="641"/>
                  </a:cubicBezTo>
                  <a:cubicBezTo>
                    <a:pt x="202" y="641"/>
                    <a:pt x="202" y="641"/>
                    <a:pt x="202" y="641"/>
                  </a:cubicBezTo>
                  <a:cubicBezTo>
                    <a:pt x="201" y="644"/>
                    <a:pt x="201" y="644"/>
                    <a:pt x="201" y="644"/>
                  </a:cubicBezTo>
                  <a:cubicBezTo>
                    <a:pt x="200" y="646"/>
                    <a:pt x="200" y="646"/>
                    <a:pt x="200" y="646"/>
                  </a:cubicBezTo>
                  <a:cubicBezTo>
                    <a:pt x="198" y="650"/>
                    <a:pt x="198" y="650"/>
                    <a:pt x="198" y="650"/>
                  </a:cubicBezTo>
                  <a:cubicBezTo>
                    <a:pt x="196" y="654"/>
                    <a:pt x="196" y="654"/>
                    <a:pt x="196" y="654"/>
                  </a:cubicBezTo>
                  <a:cubicBezTo>
                    <a:pt x="193" y="657"/>
                    <a:pt x="193" y="657"/>
                    <a:pt x="193" y="657"/>
                  </a:cubicBezTo>
                  <a:cubicBezTo>
                    <a:pt x="189" y="656"/>
                    <a:pt x="189" y="656"/>
                    <a:pt x="189" y="656"/>
                  </a:cubicBezTo>
                  <a:cubicBezTo>
                    <a:pt x="186" y="652"/>
                    <a:pt x="186" y="652"/>
                    <a:pt x="186" y="652"/>
                  </a:cubicBezTo>
                  <a:cubicBezTo>
                    <a:pt x="185" y="648"/>
                    <a:pt x="185" y="648"/>
                    <a:pt x="185" y="648"/>
                  </a:cubicBezTo>
                  <a:cubicBezTo>
                    <a:pt x="188" y="646"/>
                    <a:pt x="188" y="646"/>
                    <a:pt x="188" y="646"/>
                  </a:cubicBezTo>
                  <a:cubicBezTo>
                    <a:pt x="190" y="645"/>
                    <a:pt x="190" y="645"/>
                    <a:pt x="190" y="645"/>
                  </a:cubicBezTo>
                  <a:cubicBezTo>
                    <a:pt x="192" y="640"/>
                    <a:pt x="192" y="640"/>
                    <a:pt x="192" y="640"/>
                  </a:cubicBezTo>
                  <a:cubicBezTo>
                    <a:pt x="190" y="636"/>
                    <a:pt x="190" y="636"/>
                    <a:pt x="190" y="636"/>
                  </a:cubicBezTo>
                  <a:cubicBezTo>
                    <a:pt x="188" y="634"/>
                    <a:pt x="188" y="634"/>
                    <a:pt x="188" y="634"/>
                  </a:cubicBezTo>
                  <a:cubicBezTo>
                    <a:pt x="189" y="630"/>
                    <a:pt x="189" y="630"/>
                    <a:pt x="189" y="630"/>
                  </a:cubicBezTo>
                  <a:cubicBezTo>
                    <a:pt x="193" y="629"/>
                    <a:pt x="193" y="629"/>
                    <a:pt x="193" y="629"/>
                  </a:cubicBezTo>
                  <a:cubicBezTo>
                    <a:pt x="195" y="630"/>
                    <a:pt x="195" y="630"/>
                    <a:pt x="195" y="630"/>
                  </a:cubicBezTo>
                  <a:cubicBezTo>
                    <a:pt x="195" y="633"/>
                    <a:pt x="195" y="633"/>
                    <a:pt x="195" y="633"/>
                  </a:cubicBezTo>
                  <a:cubicBezTo>
                    <a:pt x="200" y="635"/>
                    <a:pt x="200" y="635"/>
                    <a:pt x="200" y="635"/>
                  </a:cubicBezTo>
                  <a:cubicBezTo>
                    <a:pt x="202" y="633"/>
                    <a:pt x="202" y="633"/>
                    <a:pt x="202" y="633"/>
                  </a:cubicBezTo>
                  <a:cubicBezTo>
                    <a:pt x="201" y="628"/>
                    <a:pt x="201" y="628"/>
                    <a:pt x="201" y="628"/>
                  </a:cubicBezTo>
                  <a:cubicBezTo>
                    <a:pt x="202" y="625"/>
                    <a:pt x="202" y="625"/>
                    <a:pt x="202" y="625"/>
                  </a:cubicBezTo>
                  <a:cubicBezTo>
                    <a:pt x="200" y="622"/>
                    <a:pt x="200" y="622"/>
                    <a:pt x="200" y="622"/>
                  </a:cubicBezTo>
                  <a:cubicBezTo>
                    <a:pt x="195" y="621"/>
                    <a:pt x="195" y="621"/>
                    <a:pt x="195" y="621"/>
                  </a:cubicBezTo>
                  <a:cubicBezTo>
                    <a:pt x="192" y="622"/>
                    <a:pt x="192" y="622"/>
                    <a:pt x="192" y="622"/>
                  </a:cubicBezTo>
                  <a:cubicBezTo>
                    <a:pt x="189" y="621"/>
                    <a:pt x="189" y="621"/>
                    <a:pt x="189" y="621"/>
                  </a:cubicBezTo>
                  <a:cubicBezTo>
                    <a:pt x="189" y="617"/>
                    <a:pt x="189" y="617"/>
                    <a:pt x="189" y="617"/>
                  </a:cubicBezTo>
                  <a:cubicBezTo>
                    <a:pt x="188" y="613"/>
                    <a:pt x="188" y="613"/>
                    <a:pt x="188" y="613"/>
                  </a:cubicBezTo>
                  <a:cubicBezTo>
                    <a:pt x="186" y="614"/>
                    <a:pt x="186" y="614"/>
                    <a:pt x="186" y="614"/>
                  </a:cubicBezTo>
                  <a:cubicBezTo>
                    <a:pt x="185" y="615"/>
                    <a:pt x="185" y="615"/>
                    <a:pt x="185" y="615"/>
                  </a:cubicBezTo>
                  <a:cubicBezTo>
                    <a:pt x="184" y="618"/>
                    <a:pt x="184" y="618"/>
                    <a:pt x="184" y="618"/>
                  </a:cubicBezTo>
                  <a:cubicBezTo>
                    <a:pt x="183" y="620"/>
                    <a:pt x="183" y="620"/>
                    <a:pt x="183" y="620"/>
                  </a:cubicBezTo>
                  <a:cubicBezTo>
                    <a:pt x="180" y="620"/>
                    <a:pt x="180" y="620"/>
                    <a:pt x="180" y="620"/>
                  </a:cubicBezTo>
                  <a:cubicBezTo>
                    <a:pt x="175" y="618"/>
                    <a:pt x="175" y="618"/>
                    <a:pt x="175" y="618"/>
                  </a:cubicBezTo>
                  <a:cubicBezTo>
                    <a:pt x="170" y="617"/>
                    <a:pt x="170" y="617"/>
                    <a:pt x="170" y="617"/>
                  </a:cubicBezTo>
                  <a:cubicBezTo>
                    <a:pt x="169" y="613"/>
                    <a:pt x="169" y="613"/>
                    <a:pt x="169" y="613"/>
                  </a:cubicBezTo>
                  <a:cubicBezTo>
                    <a:pt x="166" y="608"/>
                    <a:pt x="166" y="608"/>
                    <a:pt x="166" y="608"/>
                  </a:cubicBezTo>
                  <a:cubicBezTo>
                    <a:pt x="164" y="603"/>
                    <a:pt x="164" y="603"/>
                    <a:pt x="164" y="603"/>
                  </a:cubicBezTo>
                  <a:cubicBezTo>
                    <a:pt x="163" y="600"/>
                    <a:pt x="163" y="600"/>
                    <a:pt x="163" y="600"/>
                  </a:cubicBezTo>
                  <a:cubicBezTo>
                    <a:pt x="165" y="594"/>
                    <a:pt x="165" y="594"/>
                    <a:pt x="165" y="594"/>
                  </a:cubicBezTo>
                  <a:cubicBezTo>
                    <a:pt x="163" y="589"/>
                    <a:pt x="163" y="589"/>
                    <a:pt x="163" y="589"/>
                  </a:cubicBezTo>
                  <a:cubicBezTo>
                    <a:pt x="159" y="587"/>
                    <a:pt x="159" y="587"/>
                    <a:pt x="159" y="587"/>
                  </a:cubicBezTo>
                  <a:cubicBezTo>
                    <a:pt x="154" y="588"/>
                    <a:pt x="154" y="588"/>
                    <a:pt x="154" y="588"/>
                  </a:cubicBezTo>
                  <a:cubicBezTo>
                    <a:pt x="153" y="589"/>
                    <a:pt x="153" y="589"/>
                    <a:pt x="153" y="589"/>
                  </a:cubicBezTo>
                  <a:cubicBezTo>
                    <a:pt x="150" y="591"/>
                    <a:pt x="150" y="591"/>
                    <a:pt x="150" y="591"/>
                  </a:cubicBezTo>
                  <a:cubicBezTo>
                    <a:pt x="147" y="591"/>
                    <a:pt x="147" y="591"/>
                    <a:pt x="147" y="591"/>
                  </a:cubicBezTo>
                  <a:cubicBezTo>
                    <a:pt x="145" y="592"/>
                    <a:pt x="145" y="592"/>
                    <a:pt x="145" y="592"/>
                  </a:cubicBezTo>
                  <a:cubicBezTo>
                    <a:pt x="145" y="595"/>
                    <a:pt x="145" y="595"/>
                    <a:pt x="145" y="595"/>
                  </a:cubicBezTo>
                  <a:cubicBezTo>
                    <a:pt x="148" y="599"/>
                    <a:pt x="148" y="599"/>
                    <a:pt x="148" y="599"/>
                  </a:cubicBezTo>
                  <a:cubicBezTo>
                    <a:pt x="148" y="602"/>
                    <a:pt x="148" y="602"/>
                    <a:pt x="148" y="602"/>
                  </a:cubicBezTo>
                  <a:cubicBezTo>
                    <a:pt x="150" y="605"/>
                    <a:pt x="150" y="605"/>
                    <a:pt x="150" y="605"/>
                  </a:cubicBezTo>
                  <a:cubicBezTo>
                    <a:pt x="151" y="610"/>
                    <a:pt x="151" y="610"/>
                    <a:pt x="151" y="610"/>
                  </a:cubicBezTo>
                  <a:cubicBezTo>
                    <a:pt x="150" y="616"/>
                    <a:pt x="150" y="616"/>
                    <a:pt x="150" y="616"/>
                  </a:cubicBezTo>
                  <a:cubicBezTo>
                    <a:pt x="147" y="616"/>
                    <a:pt x="147" y="616"/>
                    <a:pt x="147" y="616"/>
                  </a:cubicBezTo>
                  <a:cubicBezTo>
                    <a:pt x="143" y="617"/>
                    <a:pt x="143" y="617"/>
                    <a:pt x="143" y="617"/>
                  </a:cubicBezTo>
                  <a:cubicBezTo>
                    <a:pt x="138" y="618"/>
                    <a:pt x="138" y="618"/>
                    <a:pt x="138" y="618"/>
                  </a:cubicBezTo>
                  <a:cubicBezTo>
                    <a:pt x="136" y="616"/>
                    <a:pt x="136" y="616"/>
                    <a:pt x="136" y="616"/>
                  </a:cubicBezTo>
                  <a:cubicBezTo>
                    <a:pt x="135" y="611"/>
                    <a:pt x="135" y="611"/>
                    <a:pt x="135" y="611"/>
                  </a:cubicBezTo>
                  <a:cubicBezTo>
                    <a:pt x="132" y="606"/>
                    <a:pt x="132" y="606"/>
                    <a:pt x="132" y="606"/>
                  </a:cubicBezTo>
                  <a:cubicBezTo>
                    <a:pt x="128" y="604"/>
                    <a:pt x="128" y="604"/>
                    <a:pt x="128" y="604"/>
                  </a:cubicBezTo>
                  <a:cubicBezTo>
                    <a:pt x="126" y="599"/>
                    <a:pt x="126" y="599"/>
                    <a:pt x="126" y="599"/>
                  </a:cubicBezTo>
                  <a:cubicBezTo>
                    <a:pt x="124" y="594"/>
                    <a:pt x="124" y="594"/>
                    <a:pt x="124" y="594"/>
                  </a:cubicBezTo>
                  <a:cubicBezTo>
                    <a:pt x="120" y="595"/>
                    <a:pt x="120" y="595"/>
                    <a:pt x="120" y="595"/>
                  </a:cubicBezTo>
                  <a:cubicBezTo>
                    <a:pt x="117" y="598"/>
                    <a:pt x="117" y="598"/>
                    <a:pt x="117" y="598"/>
                  </a:cubicBezTo>
                  <a:cubicBezTo>
                    <a:pt x="115" y="598"/>
                    <a:pt x="115" y="598"/>
                    <a:pt x="115" y="598"/>
                  </a:cubicBezTo>
                  <a:cubicBezTo>
                    <a:pt x="115" y="595"/>
                    <a:pt x="115" y="595"/>
                    <a:pt x="115" y="595"/>
                  </a:cubicBezTo>
                  <a:cubicBezTo>
                    <a:pt x="110" y="589"/>
                    <a:pt x="110" y="589"/>
                    <a:pt x="110" y="589"/>
                  </a:cubicBezTo>
                  <a:cubicBezTo>
                    <a:pt x="105" y="584"/>
                    <a:pt x="105" y="584"/>
                    <a:pt x="105" y="584"/>
                  </a:cubicBezTo>
                  <a:cubicBezTo>
                    <a:pt x="104" y="578"/>
                    <a:pt x="104" y="578"/>
                    <a:pt x="104" y="578"/>
                  </a:cubicBezTo>
                  <a:cubicBezTo>
                    <a:pt x="105" y="571"/>
                    <a:pt x="105" y="571"/>
                    <a:pt x="105" y="571"/>
                  </a:cubicBezTo>
                  <a:cubicBezTo>
                    <a:pt x="103" y="566"/>
                    <a:pt x="103" y="566"/>
                    <a:pt x="103" y="566"/>
                  </a:cubicBezTo>
                  <a:cubicBezTo>
                    <a:pt x="104" y="563"/>
                    <a:pt x="104" y="563"/>
                    <a:pt x="104" y="563"/>
                  </a:cubicBezTo>
                  <a:cubicBezTo>
                    <a:pt x="106" y="561"/>
                    <a:pt x="106" y="561"/>
                    <a:pt x="106" y="561"/>
                  </a:cubicBezTo>
                  <a:cubicBezTo>
                    <a:pt x="111" y="561"/>
                    <a:pt x="111" y="561"/>
                    <a:pt x="111" y="561"/>
                  </a:cubicBezTo>
                  <a:cubicBezTo>
                    <a:pt x="116" y="558"/>
                    <a:pt x="116" y="558"/>
                    <a:pt x="116" y="558"/>
                  </a:cubicBezTo>
                  <a:cubicBezTo>
                    <a:pt x="119" y="553"/>
                    <a:pt x="119" y="553"/>
                    <a:pt x="119" y="553"/>
                  </a:cubicBezTo>
                  <a:cubicBezTo>
                    <a:pt x="123" y="550"/>
                    <a:pt x="123" y="550"/>
                    <a:pt x="123" y="550"/>
                  </a:cubicBezTo>
                  <a:cubicBezTo>
                    <a:pt x="125" y="545"/>
                    <a:pt x="125" y="545"/>
                    <a:pt x="125" y="545"/>
                  </a:cubicBezTo>
                  <a:cubicBezTo>
                    <a:pt x="120" y="542"/>
                    <a:pt x="120" y="542"/>
                    <a:pt x="120" y="542"/>
                  </a:cubicBezTo>
                  <a:cubicBezTo>
                    <a:pt x="117" y="542"/>
                    <a:pt x="117" y="542"/>
                    <a:pt x="117" y="542"/>
                  </a:cubicBezTo>
                  <a:cubicBezTo>
                    <a:pt x="114" y="537"/>
                    <a:pt x="114" y="537"/>
                    <a:pt x="114" y="537"/>
                  </a:cubicBezTo>
                  <a:cubicBezTo>
                    <a:pt x="111" y="533"/>
                    <a:pt x="111" y="533"/>
                    <a:pt x="111" y="533"/>
                  </a:cubicBezTo>
                  <a:cubicBezTo>
                    <a:pt x="109" y="530"/>
                    <a:pt x="109" y="530"/>
                    <a:pt x="109" y="530"/>
                  </a:cubicBezTo>
                  <a:cubicBezTo>
                    <a:pt x="108" y="524"/>
                    <a:pt x="108" y="524"/>
                    <a:pt x="108" y="524"/>
                  </a:cubicBezTo>
                  <a:cubicBezTo>
                    <a:pt x="109" y="519"/>
                    <a:pt x="109" y="519"/>
                    <a:pt x="109" y="519"/>
                  </a:cubicBezTo>
                  <a:cubicBezTo>
                    <a:pt x="108" y="516"/>
                    <a:pt x="108" y="516"/>
                    <a:pt x="108" y="516"/>
                  </a:cubicBezTo>
                  <a:cubicBezTo>
                    <a:pt x="105" y="516"/>
                    <a:pt x="105" y="516"/>
                    <a:pt x="105" y="516"/>
                  </a:cubicBezTo>
                  <a:cubicBezTo>
                    <a:pt x="102" y="515"/>
                    <a:pt x="102" y="515"/>
                    <a:pt x="102" y="515"/>
                  </a:cubicBezTo>
                  <a:cubicBezTo>
                    <a:pt x="103" y="511"/>
                    <a:pt x="103" y="511"/>
                    <a:pt x="103" y="511"/>
                  </a:cubicBezTo>
                  <a:cubicBezTo>
                    <a:pt x="104" y="504"/>
                    <a:pt x="104" y="504"/>
                    <a:pt x="104" y="504"/>
                  </a:cubicBezTo>
                  <a:cubicBezTo>
                    <a:pt x="105" y="497"/>
                    <a:pt x="105" y="497"/>
                    <a:pt x="105" y="497"/>
                  </a:cubicBezTo>
                  <a:cubicBezTo>
                    <a:pt x="102" y="487"/>
                    <a:pt x="102" y="487"/>
                    <a:pt x="102" y="487"/>
                  </a:cubicBezTo>
                  <a:cubicBezTo>
                    <a:pt x="98" y="480"/>
                    <a:pt x="98" y="480"/>
                    <a:pt x="98" y="480"/>
                  </a:cubicBezTo>
                  <a:cubicBezTo>
                    <a:pt x="92" y="474"/>
                    <a:pt x="92" y="474"/>
                    <a:pt x="92" y="474"/>
                  </a:cubicBezTo>
                  <a:cubicBezTo>
                    <a:pt x="87" y="466"/>
                    <a:pt x="87" y="466"/>
                    <a:pt x="87" y="466"/>
                  </a:cubicBezTo>
                  <a:cubicBezTo>
                    <a:pt x="83" y="464"/>
                    <a:pt x="83" y="464"/>
                    <a:pt x="83" y="464"/>
                  </a:cubicBezTo>
                  <a:cubicBezTo>
                    <a:pt x="80" y="461"/>
                    <a:pt x="80" y="461"/>
                    <a:pt x="80" y="461"/>
                  </a:cubicBezTo>
                  <a:cubicBezTo>
                    <a:pt x="75" y="462"/>
                    <a:pt x="75" y="462"/>
                    <a:pt x="75" y="462"/>
                  </a:cubicBezTo>
                  <a:cubicBezTo>
                    <a:pt x="72" y="465"/>
                    <a:pt x="72" y="465"/>
                    <a:pt x="72" y="465"/>
                  </a:cubicBezTo>
                  <a:cubicBezTo>
                    <a:pt x="66" y="466"/>
                    <a:pt x="66" y="466"/>
                    <a:pt x="66" y="466"/>
                  </a:cubicBezTo>
                  <a:cubicBezTo>
                    <a:pt x="59" y="468"/>
                    <a:pt x="59" y="468"/>
                    <a:pt x="59" y="468"/>
                  </a:cubicBezTo>
                  <a:cubicBezTo>
                    <a:pt x="50" y="471"/>
                    <a:pt x="50" y="471"/>
                    <a:pt x="50" y="471"/>
                  </a:cubicBezTo>
                  <a:cubicBezTo>
                    <a:pt x="46" y="474"/>
                    <a:pt x="46" y="474"/>
                    <a:pt x="46" y="474"/>
                  </a:cubicBezTo>
                  <a:cubicBezTo>
                    <a:pt x="41" y="476"/>
                    <a:pt x="41" y="476"/>
                    <a:pt x="41" y="476"/>
                  </a:cubicBezTo>
                  <a:cubicBezTo>
                    <a:pt x="35" y="479"/>
                    <a:pt x="35" y="479"/>
                    <a:pt x="35" y="479"/>
                  </a:cubicBezTo>
                  <a:cubicBezTo>
                    <a:pt x="27" y="479"/>
                    <a:pt x="27" y="479"/>
                    <a:pt x="27" y="479"/>
                  </a:cubicBezTo>
                  <a:cubicBezTo>
                    <a:pt x="22" y="479"/>
                    <a:pt x="22" y="479"/>
                    <a:pt x="22" y="479"/>
                  </a:cubicBezTo>
                  <a:cubicBezTo>
                    <a:pt x="16" y="479"/>
                    <a:pt x="16" y="479"/>
                    <a:pt x="16" y="479"/>
                  </a:cubicBezTo>
                  <a:cubicBezTo>
                    <a:pt x="14" y="474"/>
                    <a:pt x="14" y="474"/>
                    <a:pt x="14" y="474"/>
                  </a:cubicBezTo>
                  <a:cubicBezTo>
                    <a:pt x="11" y="467"/>
                    <a:pt x="11" y="467"/>
                    <a:pt x="11" y="467"/>
                  </a:cubicBezTo>
                  <a:cubicBezTo>
                    <a:pt x="9" y="464"/>
                    <a:pt x="9" y="464"/>
                    <a:pt x="9" y="464"/>
                  </a:cubicBezTo>
                  <a:cubicBezTo>
                    <a:pt x="5" y="462"/>
                    <a:pt x="5" y="462"/>
                    <a:pt x="5" y="462"/>
                  </a:cubicBezTo>
                  <a:cubicBezTo>
                    <a:pt x="3" y="458"/>
                    <a:pt x="3" y="458"/>
                    <a:pt x="3" y="458"/>
                  </a:cubicBezTo>
                  <a:cubicBezTo>
                    <a:pt x="0" y="456"/>
                    <a:pt x="0" y="456"/>
                    <a:pt x="0" y="456"/>
                  </a:cubicBezTo>
                  <a:cubicBezTo>
                    <a:pt x="1" y="453"/>
                    <a:pt x="1" y="453"/>
                    <a:pt x="1" y="453"/>
                  </a:cubicBezTo>
                  <a:cubicBezTo>
                    <a:pt x="5" y="449"/>
                    <a:pt x="5" y="449"/>
                    <a:pt x="5" y="449"/>
                  </a:cubicBezTo>
                  <a:cubicBezTo>
                    <a:pt x="9" y="446"/>
                    <a:pt x="9" y="446"/>
                    <a:pt x="9" y="446"/>
                  </a:cubicBezTo>
                  <a:cubicBezTo>
                    <a:pt x="11" y="439"/>
                    <a:pt x="11" y="439"/>
                    <a:pt x="11" y="439"/>
                  </a:cubicBezTo>
                  <a:cubicBezTo>
                    <a:pt x="13" y="437"/>
                    <a:pt x="13" y="437"/>
                    <a:pt x="13" y="437"/>
                  </a:cubicBezTo>
                  <a:cubicBezTo>
                    <a:pt x="17" y="437"/>
                    <a:pt x="17" y="437"/>
                    <a:pt x="17" y="437"/>
                  </a:cubicBezTo>
                  <a:cubicBezTo>
                    <a:pt x="22" y="439"/>
                    <a:pt x="22" y="439"/>
                    <a:pt x="22" y="439"/>
                  </a:cubicBezTo>
                  <a:cubicBezTo>
                    <a:pt x="26" y="441"/>
                    <a:pt x="26" y="441"/>
                    <a:pt x="26" y="441"/>
                  </a:cubicBezTo>
                  <a:cubicBezTo>
                    <a:pt x="29" y="441"/>
                    <a:pt x="29" y="441"/>
                    <a:pt x="29" y="441"/>
                  </a:cubicBezTo>
                  <a:cubicBezTo>
                    <a:pt x="29" y="435"/>
                    <a:pt x="29" y="435"/>
                    <a:pt x="29" y="435"/>
                  </a:cubicBezTo>
                  <a:cubicBezTo>
                    <a:pt x="31" y="432"/>
                    <a:pt x="31" y="432"/>
                    <a:pt x="31" y="432"/>
                  </a:cubicBezTo>
                  <a:cubicBezTo>
                    <a:pt x="27" y="428"/>
                    <a:pt x="27" y="428"/>
                    <a:pt x="27" y="428"/>
                  </a:cubicBezTo>
                  <a:cubicBezTo>
                    <a:pt x="22" y="425"/>
                    <a:pt x="22" y="425"/>
                    <a:pt x="22" y="425"/>
                  </a:cubicBezTo>
                  <a:cubicBezTo>
                    <a:pt x="21" y="422"/>
                    <a:pt x="21" y="422"/>
                    <a:pt x="21" y="422"/>
                  </a:cubicBezTo>
                  <a:cubicBezTo>
                    <a:pt x="24" y="418"/>
                    <a:pt x="24" y="418"/>
                    <a:pt x="24" y="418"/>
                  </a:cubicBezTo>
                  <a:cubicBezTo>
                    <a:pt x="25" y="413"/>
                    <a:pt x="25" y="413"/>
                    <a:pt x="25" y="413"/>
                  </a:cubicBezTo>
                  <a:cubicBezTo>
                    <a:pt x="29" y="410"/>
                    <a:pt x="29" y="410"/>
                    <a:pt x="29" y="410"/>
                  </a:cubicBezTo>
                  <a:cubicBezTo>
                    <a:pt x="35" y="409"/>
                    <a:pt x="35" y="409"/>
                    <a:pt x="35" y="409"/>
                  </a:cubicBezTo>
                  <a:cubicBezTo>
                    <a:pt x="38" y="406"/>
                    <a:pt x="38" y="406"/>
                    <a:pt x="38" y="406"/>
                  </a:cubicBezTo>
                  <a:cubicBezTo>
                    <a:pt x="43" y="406"/>
                    <a:pt x="43" y="406"/>
                    <a:pt x="43" y="406"/>
                  </a:cubicBezTo>
                  <a:cubicBezTo>
                    <a:pt x="46" y="409"/>
                    <a:pt x="46" y="409"/>
                    <a:pt x="46" y="409"/>
                  </a:cubicBezTo>
                  <a:cubicBezTo>
                    <a:pt x="51" y="411"/>
                    <a:pt x="51" y="411"/>
                    <a:pt x="51" y="411"/>
                  </a:cubicBezTo>
                  <a:cubicBezTo>
                    <a:pt x="53" y="408"/>
                    <a:pt x="53" y="408"/>
                    <a:pt x="53" y="408"/>
                  </a:cubicBezTo>
                  <a:cubicBezTo>
                    <a:pt x="52" y="404"/>
                    <a:pt x="52" y="404"/>
                    <a:pt x="52" y="404"/>
                  </a:cubicBezTo>
                  <a:cubicBezTo>
                    <a:pt x="49" y="400"/>
                    <a:pt x="49" y="400"/>
                    <a:pt x="49" y="400"/>
                  </a:cubicBezTo>
                  <a:cubicBezTo>
                    <a:pt x="48" y="397"/>
                    <a:pt x="48" y="397"/>
                    <a:pt x="48" y="397"/>
                  </a:cubicBezTo>
                  <a:cubicBezTo>
                    <a:pt x="49" y="396"/>
                    <a:pt x="49" y="396"/>
                    <a:pt x="49" y="396"/>
                  </a:cubicBezTo>
                  <a:cubicBezTo>
                    <a:pt x="52" y="396"/>
                    <a:pt x="52" y="396"/>
                    <a:pt x="52" y="396"/>
                  </a:cubicBezTo>
                  <a:cubicBezTo>
                    <a:pt x="59" y="398"/>
                    <a:pt x="59" y="398"/>
                    <a:pt x="59" y="398"/>
                  </a:cubicBezTo>
                  <a:cubicBezTo>
                    <a:pt x="64" y="396"/>
                    <a:pt x="64" y="396"/>
                    <a:pt x="64" y="396"/>
                  </a:cubicBezTo>
                  <a:cubicBezTo>
                    <a:pt x="65" y="391"/>
                    <a:pt x="65" y="391"/>
                    <a:pt x="65" y="391"/>
                  </a:cubicBezTo>
                  <a:cubicBezTo>
                    <a:pt x="65" y="384"/>
                    <a:pt x="65" y="384"/>
                    <a:pt x="65" y="384"/>
                  </a:cubicBezTo>
                  <a:cubicBezTo>
                    <a:pt x="65" y="381"/>
                    <a:pt x="65" y="381"/>
                    <a:pt x="65" y="381"/>
                  </a:cubicBezTo>
                  <a:cubicBezTo>
                    <a:pt x="61" y="378"/>
                    <a:pt x="61" y="378"/>
                    <a:pt x="61" y="378"/>
                  </a:cubicBezTo>
                  <a:cubicBezTo>
                    <a:pt x="57" y="374"/>
                    <a:pt x="57" y="374"/>
                    <a:pt x="57" y="374"/>
                  </a:cubicBezTo>
                  <a:cubicBezTo>
                    <a:pt x="54" y="369"/>
                    <a:pt x="54" y="369"/>
                    <a:pt x="54" y="369"/>
                  </a:cubicBezTo>
                  <a:cubicBezTo>
                    <a:pt x="52" y="364"/>
                    <a:pt x="52" y="364"/>
                    <a:pt x="52" y="364"/>
                  </a:cubicBezTo>
                  <a:cubicBezTo>
                    <a:pt x="48" y="360"/>
                    <a:pt x="48" y="360"/>
                    <a:pt x="48" y="360"/>
                  </a:cubicBezTo>
                  <a:cubicBezTo>
                    <a:pt x="48" y="360"/>
                    <a:pt x="44" y="358"/>
                    <a:pt x="44" y="357"/>
                  </a:cubicBezTo>
                  <a:cubicBezTo>
                    <a:pt x="44" y="357"/>
                    <a:pt x="43" y="352"/>
                    <a:pt x="43" y="352"/>
                  </a:cubicBezTo>
                  <a:cubicBezTo>
                    <a:pt x="42" y="346"/>
                    <a:pt x="42" y="346"/>
                    <a:pt x="42" y="346"/>
                  </a:cubicBezTo>
                  <a:cubicBezTo>
                    <a:pt x="45" y="344"/>
                    <a:pt x="45" y="344"/>
                    <a:pt x="45" y="344"/>
                  </a:cubicBezTo>
                  <a:cubicBezTo>
                    <a:pt x="46" y="341"/>
                    <a:pt x="46" y="341"/>
                    <a:pt x="46" y="341"/>
                  </a:cubicBezTo>
                  <a:cubicBezTo>
                    <a:pt x="44" y="338"/>
                    <a:pt x="44" y="338"/>
                    <a:pt x="44" y="338"/>
                  </a:cubicBezTo>
                  <a:cubicBezTo>
                    <a:pt x="41" y="336"/>
                    <a:pt x="41" y="336"/>
                    <a:pt x="41" y="336"/>
                  </a:cubicBezTo>
                  <a:cubicBezTo>
                    <a:pt x="43" y="328"/>
                    <a:pt x="43" y="328"/>
                    <a:pt x="43" y="328"/>
                  </a:cubicBezTo>
                  <a:cubicBezTo>
                    <a:pt x="46" y="321"/>
                    <a:pt x="46" y="321"/>
                    <a:pt x="46" y="321"/>
                  </a:cubicBezTo>
                  <a:cubicBezTo>
                    <a:pt x="50" y="314"/>
                    <a:pt x="50" y="314"/>
                    <a:pt x="50" y="314"/>
                  </a:cubicBezTo>
                  <a:cubicBezTo>
                    <a:pt x="52" y="313"/>
                    <a:pt x="52" y="313"/>
                    <a:pt x="52" y="313"/>
                  </a:cubicBezTo>
                  <a:cubicBezTo>
                    <a:pt x="55" y="314"/>
                    <a:pt x="55" y="314"/>
                    <a:pt x="55" y="314"/>
                  </a:cubicBezTo>
                  <a:cubicBezTo>
                    <a:pt x="60" y="316"/>
                    <a:pt x="60" y="316"/>
                    <a:pt x="60" y="316"/>
                  </a:cubicBezTo>
                  <a:cubicBezTo>
                    <a:pt x="65" y="320"/>
                    <a:pt x="65" y="320"/>
                    <a:pt x="65" y="320"/>
                  </a:cubicBezTo>
                  <a:cubicBezTo>
                    <a:pt x="70" y="319"/>
                    <a:pt x="70" y="319"/>
                    <a:pt x="70" y="319"/>
                  </a:cubicBezTo>
                  <a:cubicBezTo>
                    <a:pt x="69" y="315"/>
                    <a:pt x="69" y="315"/>
                    <a:pt x="69" y="315"/>
                  </a:cubicBezTo>
                  <a:cubicBezTo>
                    <a:pt x="71" y="312"/>
                    <a:pt x="71" y="312"/>
                    <a:pt x="71" y="312"/>
                  </a:cubicBezTo>
                  <a:cubicBezTo>
                    <a:pt x="74" y="310"/>
                    <a:pt x="74" y="310"/>
                    <a:pt x="74" y="310"/>
                  </a:cubicBezTo>
                  <a:cubicBezTo>
                    <a:pt x="74" y="305"/>
                    <a:pt x="74" y="305"/>
                    <a:pt x="74" y="305"/>
                  </a:cubicBezTo>
                  <a:cubicBezTo>
                    <a:pt x="73" y="301"/>
                    <a:pt x="73" y="301"/>
                    <a:pt x="73" y="301"/>
                  </a:cubicBezTo>
                  <a:cubicBezTo>
                    <a:pt x="71" y="298"/>
                    <a:pt x="71" y="298"/>
                    <a:pt x="71" y="298"/>
                  </a:cubicBezTo>
                  <a:cubicBezTo>
                    <a:pt x="71" y="294"/>
                    <a:pt x="71" y="294"/>
                    <a:pt x="71" y="294"/>
                  </a:cubicBezTo>
                  <a:cubicBezTo>
                    <a:pt x="72" y="290"/>
                    <a:pt x="72" y="290"/>
                    <a:pt x="72" y="290"/>
                  </a:cubicBezTo>
                  <a:cubicBezTo>
                    <a:pt x="69" y="288"/>
                    <a:pt x="69" y="288"/>
                    <a:pt x="69" y="288"/>
                  </a:cubicBezTo>
                  <a:cubicBezTo>
                    <a:pt x="68" y="282"/>
                    <a:pt x="68" y="282"/>
                    <a:pt x="68" y="282"/>
                  </a:cubicBezTo>
                  <a:cubicBezTo>
                    <a:pt x="69" y="277"/>
                    <a:pt x="69" y="277"/>
                    <a:pt x="69" y="277"/>
                  </a:cubicBezTo>
                  <a:cubicBezTo>
                    <a:pt x="69" y="274"/>
                    <a:pt x="69" y="274"/>
                    <a:pt x="69" y="274"/>
                  </a:cubicBezTo>
                  <a:cubicBezTo>
                    <a:pt x="71" y="276"/>
                    <a:pt x="71" y="276"/>
                    <a:pt x="71" y="276"/>
                  </a:cubicBezTo>
                  <a:cubicBezTo>
                    <a:pt x="73" y="276"/>
                    <a:pt x="73" y="276"/>
                    <a:pt x="73" y="276"/>
                  </a:cubicBezTo>
                  <a:cubicBezTo>
                    <a:pt x="74" y="272"/>
                    <a:pt x="74" y="272"/>
                    <a:pt x="74" y="272"/>
                  </a:cubicBezTo>
                  <a:cubicBezTo>
                    <a:pt x="75" y="267"/>
                    <a:pt x="75" y="267"/>
                    <a:pt x="75" y="267"/>
                  </a:cubicBezTo>
                  <a:cubicBezTo>
                    <a:pt x="78" y="265"/>
                    <a:pt x="78" y="265"/>
                    <a:pt x="78" y="265"/>
                  </a:cubicBezTo>
                  <a:cubicBezTo>
                    <a:pt x="78" y="261"/>
                    <a:pt x="78" y="261"/>
                    <a:pt x="78" y="261"/>
                  </a:cubicBezTo>
                  <a:cubicBezTo>
                    <a:pt x="75" y="258"/>
                    <a:pt x="75" y="258"/>
                    <a:pt x="75" y="258"/>
                  </a:cubicBezTo>
                  <a:cubicBezTo>
                    <a:pt x="74" y="254"/>
                    <a:pt x="74" y="254"/>
                    <a:pt x="74" y="254"/>
                  </a:cubicBezTo>
                  <a:cubicBezTo>
                    <a:pt x="73" y="251"/>
                    <a:pt x="73" y="251"/>
                    <a:pt x="73" y="251"/>
                  </a:cubicBezTo>
                  <a:cubicBezTo>
                    <a:pt x="73" y="246"/>
                    <a:pt x="73" y="246"/>
                    <a:pt x="73" y="246"/>
                  </a:cubicBezTo>
                  <a:cubicBezTo>
                    <a:pt x="75" y="244"/>
                    <a:pt x="75" y="244"/>
                    <a:pt x="75" y="244"/>
                  </a:cubicBezTo>
                  <a:cubicBezTo>
                    <a:pt x="79" y="237"/>
                    <a:pt x="79" y="237"/>
                    <a:pt x="79" y="237"/>
                  </a:cubicBezTo>
                  <a:cubicBezTo>
                    <a:pt x="82" y="235"/>
                    <a:pt x="82" y="235"/>
                    <a:pt x="82" y="235"/>
                  </a:cubicBezTo>
                  <a:cubicBezTo>
                    <a:pt x="85" y="230"/>
                    <a:pt x="85" y="230"/>
                    <a:pt x="85" y="230"/>
                  </a:cubicBezTo>
                  <a:cubicBezTo>
                    <a:pt x="89" y="227"/>
                    <a:pt x="89" y="227"/>
                    <a:pt x="89" y="227"/>
                  </a:cubicBezTo>
                  <a:cubicBezTo>
                    <a:pt x="93" y="223"/>
                    <a:pt x="93" y="223"/>
                    <a:pt x="93" y="223"/>
                  </a:cubicBezTo>
                  <a:cubicBezTo>
                    <a:pt x="95" y="220"/>
                    <a:pt x="95" y="220"/>
                    <a:pt x="95" y="220"/>
                  </a:cubicBezTo>
                  <a:cubicBezTo>
                    <a:pt x="98" y="219"/>
                    <a:pt x="98" y="219"/>
                    <a:pt x="98" y="219"/>
                  </a:cubicBezTo>
                  <a:cubicBezTo>
                    <a:pt x="100" y="221"/>
                    <a:pt x="100" y="221"/>
                    <a:pt x="100" y="221"/>
                  </a:cubicBezTo>
                  <a:cubicBezTo>
                    <a:pt x="103" y="225"/>
                    <a:pt x="103" y="225"/>
                    <a:pt x="103" y="225"/>
                  </a:cubicBezTo>
                  <a:cubicBezTo>
                    <a:pt x="107" y="226"/>
                    <a:pt x="107" y="226"/>
                    <a:pt x="107" y="226"/>
                  </a:cubicBezTo>
                  <a:cubicBezTo>
                    <a:pt x="111" y="227"/>
                    <a:pt x="111" y="227"/>
                    <a:pt x="111" y="227"/>
                  </a:cubicBezTo>
                  <a:cubicBezTo>
                    <a:pt x="115" y="228"/>
                    <a:pt x="115" y="228"/>
                    <a:pt x="115" y="228"/>
                  </a:cubicBezTo>
                  <a:cubicBezTo>
                    <a:pt x="118" y="226"/>
                    <a:pt x="118" y="226"/>
                    <a:pt x="118" y="226"/>
                  </a:cubicBezTo>
                  <a:cubicBezTo>
                    <a:pt x="120" y="220"/>
                    <a:pt x="120" y="220"/>
                    <a:pt x="120" y="220"/>
                  </a:cubicBezTo>
                  <a:cubicBezTo>
                    <a:pt x="122" y="218"/>
                    <a:pt x="122" y="218"/>
                    <a:pt x="122" y="218"/>
                  </a:cubicBezTo>
                  <a:cubicBezTo>
                    <a:pt x="125" y="214"/>
                    <a:pt x="125" y="214"/>
                    <a:pt x="125" y="214"/>
                  </a:cubicBezTo>
                  <a:cubicBezTo>
                    <a:pt x="130" y="212"/>
                    <a:pt x="130" y="212"/>
                    <a:pt x="130" y="212"/>
                  </a:cubicBezTo>
                  <a:cubicBezTo>
                    <a:pt x="133" y="210"/>
                    <a:pt x="133" y="210"/>
                    <a:pt x="133" y="210"/>
                  </a:cubicBezTo>
                  <a:cubicBezTo>
                    <a:pt x="134" y="206"/>
                    <a:pt x="134" y="206"/>
                    <a:pt x="134" y="206"/>
                  </a:cubicBezTo>
                  <a:cubicBezTo>
                    <a:pt x="136" y="196"/>
                    <a:pt x="136" y="196"/>
                    <a:pt x="136" y="196"/>
                  </a:cubicBezTo>
                  <a:cubicBezTo>
                    <a:pt x="141" y="190"/>
                    <a:pt x="141" y="190"/>
                    <a:pt x="141" y="190"/>
                  </a:cubicBezTo>
                  <a:cubicBezTo>
                    <a:pt x="145" y="185"/>
                    <a:pt x="145" y="185"/>
                    <a:pt x="145" y="185"/>
                  </a:cubicBezTo>
                  <a:cubicBezTo>
                    <a:pt x="148" y="182"/>
                    <a:pt x="148" y="182"/>
                    <a:pt x="148" y="182"/>
                  </a:cubicBezTo>
                  <a:cubicBezTo>
                    <a:pt x="147" y="178"/>
                    <a:pt x="147" y="178"/>
                    <a:pt x="147" y="178"/>
                  </a:cubicBezTo>
                  <a:cubicBezTo>
                    <a:pt x="144" y="176"/>
                    <a:pt x="144" y="176"/>
                    <a:pt x="144" y="176"/>
                  </a:cubicBezTo>
                  <a:cubicBezTo>
                    <a:pt x="144" y="171"/>
                    <a:pt x="144" y="171"/>
                    <a:pt x="144" y="171"/>
                  </a:cubicBezTo>
                  <a:cubicBezTo>
                    <a:pt x="146" y="166"/>
                    <a:pt x="146" y="166"/>
                    <a:pt x="146" y="166"/>
                  </a:cubicBezTo>
                  <a:cubicBezTo>
                    <a:pt x="146" y="160"/>
                    <a:pt x="146" y="160"/>
                    <a:pt x="146" y="160"/>
                  </a:cubicBezTo>
                  <a:cubicBezTo>
                    <a:pt x="148" y="159"/>
                    <a:pt x="148" y="159"/>
                    <a:pt x="148" y="159"/>
                  </a:cubicBezTo>
                  <a:cubicBezTo>
                    <a:pt x="153" y="158"/>
                    <a:pt x="153" y="158"/>
                    <a:pt x="153" y="158"/>
                  </a:cubicBezTo>
                  <a:cubicBezTo>
                    <a:pt x="157" y="159"/>
                    <a:pt x="157" y="159"/>
                    <a:pt x="157" y="159"/>
                  </a:cubicBezTo>
                  <a:cubicBezTo>
                    <a:pt x="164" y="158"/>
                    <a:pt x="164" y="158"/>
                    <a:pt x="164" y="158"/>
                  </a:cubicBezTo>
                  <a:cubicBezTo>
                    <a:pt x="171" y="159"/>
                    <a:pt x="171" y="159"/>
                    <a:pt x="171" y="159"/>
                  </a:cubicBezTo>
                  <a:cubicBezTo>
                    <a:pt x="179" y="158"/>
                    <a:pt x="179" y="158"/>
                    <a:pt x="179" y="158"/>
                  </a:cubicBezTo>
                  <a:cubicBezTo>
                    <a:pt x="182" y="155"/>
                    <a:pt x="182" y="155"/>
                    <a:pt x="182" y="155"/>
                  </a:cubicBezTo>
                  <a:cubicBezTo>
                    <a:pt x="181" y="152"/>
                    <a:pt x="181" y="152"/>
                    <a:pt x="181" y="152"/>
                  </a:cubicBezTo>
                  <a:cubicBezTo>
                    <a:pt x="178" y="151"/>
                    <a:pt x="178" y="151"/>
                    <a:pt x="178" y="151"/>
                  </a:cubicBezTo>
                  <a:cubicBezTo>
                    <a:pt x="178" y="148"/>
                    <a:pt x="178" y="148"/>
                    <a:pt x="178" y="148"/>
                  </a:cubicBezTo>
                  <a:cubicBezTo>
                    <a:pt x="181" y="144"/>
                    <a:pt x="181" y="144"/>
                    <a:pt x="181" y="144"/>
                  </a:cubicBezTo>
                  <a:cubicBezTo>
                    <a:pt x="185" y="143"/>
                    <a:pt x="185" y="143"/>
                    <a:pt x="185" y="143"/>
                  </a:cubicBezTo>
                  <a:cubicBezTo>
                    <a:pt x="186" y="140"/>
                    <a:pt x="186" y="140"/>
                    <a:pt x="186" y="140"/>
                  </a:cubicBezTo>
                  <a:cubicBezTo>
                    <a:pt x="189" y="138"/>
                    <a:pt x="189" y="138"/>
                    <a:pt x="189" y="138"/>
                  </a:cubicBezTo>
                  <a:cubicBezTo>
                    <a:pt x="190" y="132"/>
                    <a:pt x="190" y="132"/>
                    <a:pt x="190" y="132"/>
                  </a:cubicBezTo>
                  <a:cubicBezTo>
                    <a:pt x="191" y="129"/>
                    <a:pt x="191" y="129"/>
                    <a:pt x="191" y="129"/>
                  </a:cubicBezTo>
                  <a:cubicBezTo>
                    <a:pt x="191" y="125"/>
                    <a:pt x="191" y="125"/>
                    <a:pt x="191" y="125"/>
                  </a:cubicBezTo>
                  <a:cubicBezTo>
                    <a:pt x="187" y="123"/>
                    <a:pt x="187" y="123"/>
                    <a:pt x="187" y="123"/>
                  </a:cubicBezTo>
                  <a:cubicBezTo>
                    <a:pt x="185" y="120"/>
                    <a:pt x="185" y="120"/>
                    <a:pt x="185" y="120"/>
                  </a:cubicBezTo>
                  <a:cubicBezTo>
                    <a:pt x="185" y="115"/>
                    <a:pt x="185" y="115"/>
                    <a:pt x="185" y="115"/>
                  </a:cubicBezTo>
                  <a:cubicBezTo>
                    <a:pt x="184" y="111"/>
                    <a:pt x="184" y="111"/>
                    <a:pt x="184" y="111"/>
                  </a:cubicBezTo>
                  <a:cubicBezTo>
                    <a:pt x="184" y="108"/>
                    <a:pt x="184" y="108"/>
                    <a:pt x="184" y="108"/>
                  </a:cubicBezTo>
                  <a:cubicBezTo>
                    <a:pt x="179" y="109"/>
                    <a:pt x="179" y="109"/>
                    <a:pt x="179" y="109"/>
                  </a:cubicBezTo>
                  <a:cubicBezTo>
                    <a:pt x="173" y="109"/>
                    <a:pt x="173" y="109"/>
                    <a:pt x="173" y="109"/>
                  </a:cubicBezTo>
                  <a:cubicBezTo>
                    <a:pt x="169" y="111"/>
                    <a:pt x="169" y="111"/>
                    <a:pt x="169" y="111"/>
                  </a:cubicBezTo>
                  <a:cubicBezTo>
                    <a:pt x="167" y="111"/>
                    <a:pt x="167" y="111"/>
                    <a:pt x="167" y="111"/>
                  </a:cubicBezTo>
                  <a:cubicBezTo>
                    <a:pt x="164" y="115"/>
                    <a:pt x="164" y="115"/>
                    <a:pt x="164" y="115"/>
                  </a:cubicBezTo>
                  <a:cubicBezTo>
                    <a:pt x="163" y="117"/>
                    <a:pt x="163" y="117"/>
                    <a:pt x="163" y="117"/>
                  </a:cubicBezTo>
                  <a:cubicBezTo>
                    <a:pt x="160" y="116"/>
                    <a:pt x="160" y="116"/>
                    <a:pt x="160" y="116"/>
                  </a:cubicBezTo>
                  <a:cubicBezTo>
                    <a:pt x="158" y="112"/>
                    <a:pt x="158" y="112"/>
                    <a:pt x="158" y="112"/>
                  </a:cubicBezTo>
                  <a:cubicBezTo>
                    <a:pt x="157" y="110"/>
                    <a:pt x="157" y="110"/>
                    <a:pt x="157" y="110"/>
                  </a:cubicBezTo>
                  <a:cubicBezTo>
                    <a:pt x="155" y="106"/>
                    <a:pt x="155" y="106"/>
                    <a:pt x="155" y="106"/>
                  </a:cubicBezTo>
                  <a:cubicBezTo>
                    <a:pt x="157" y="101"/>
                    <a:pt x="157" y="101"/>
                    <a:pt x="157" y="101"/>
                  </a:cubicBezTo>
                  <a:cubicBezTo>
                    <a:pt x="160" y="99"/>
                    <a:pt x="160" y="99"/>
                    <a:pt x="160" y="99"/>
                  </a:cubicBezTo>
                  <a:cubicBezTo>
                    <a:pt x="163" y="92"/>
                    <a:pt x="163" y="92"/>
                    <a:pt x="163" y="92"/>
                  </a:cubicBezTo>
                  <a:cubicBezTo>
                    <a:pt x="168" y="88"/>
                    <a:pt x="168" y="88"/>
                    <a:pt x="168" y="88"/>
                  </a:cubicBezTo>
                  <a:cubicBezTo>
                    <a:pt x="173" y="86"/>
                    <a:pt x="173" y="86"/>
                    <a:pt x="173" y="86"/>
                  </a:cubicBezTo>
                  <a:cubicBezTo>
                    <a:pt x="177" y="82"/>
                    <a:pt x="177" y="82"/>
                    <a:pt x="177" y="82"/>
                  </a:cubicBezTo>
                  <a:cubicBezTo>
                    <a:pt x="179" y="78"/>
                    <a:pt x="179" y="78"/>
                    <a:pt x="179" y="78"/>
                  </a:cubicBezTo>
                  <a:cubicBezTo>
                    <a:pt x="183" y="78"/>
                    <a:pt x="183" y="78"/>
                    <a:pt x="183" y="78"/>
                  </a:cubicBezTo>
                  <a:cubicBezTo>
                    <a:pt x="185" y="79"/>
                    <a:pt x="185" y="79"/>
                    <a:pt x="185" y="79"/>
                  </a:cubicBezTo>
                  <a:cubicBezTo>
                    <a:pt x="189" y="80"/>
                    <a:pt x="189" y="80"/>
                    <a:pt x="189" y="80"/>
                  </a:cubicBezTo>
                  <a:cubicBezTo>
                    <a:pt x="192" y="78"/>
                    <a:pt x="192" y="78"/>
                    <a:pt x="192" y="78"/>
                  </a:cubicBezTo>
                  <a:cubicBezTo>
                    <a:pt x="195" y="76"/>
                    <a:pt x="195" y="76"/>
                    <a:pt x="195" y="76"/>
                  </a:cubicBezTo>
                  <a:cubicBezTo>
                    <a:pt x="199" y="76"/>
                    <a:pt x="199" y="76"/>
                    <a:pt x="199" y="76"/>
                  </a:cubicBezTo>
                  <a:cubicBezTo>
                    <a:pt x="202" y="75"/>
                    <a:pt x="202" y="75"/>
                    <a:pt x="202" y="75"/>
                  </a:cubicBezTo>
                  <a:cubicBezTo>
                    <a:pt x="208" y="76"/>
                    <a:pt x="208" y="76"/>
                    <a:pt x="208" y="76"/>
                  </a:cubicBezTo>
                  <a:cubicBezTo>
                    <a:pt x="214" y="78"/>
                    <a:pt x="214" y="78"/>
                    <a:pt x="214" y="78"/>
                  </a:cubicBezTo>
                  <a:cubicBezTo>
                    <a:pt x="219" y="78"/>
                    <a:pt x="219" y="78"/>
                    <a:pt x="219" y="78"/>
                  </a:cubicBezTo>
                  <a:cubicBezTo>
                    <a:pt x="223" y="76"/>
                    <a:pt x="223" y="76"/>
                    <a:pt x="223" y="76"/>
                  </a:cubicBezTo>
                  <a:cubicBezTo>
                    <a:pt x="224" y="70"/>
                    <a:pt x="224" y="70"/>
                    <a:pt x="224" y="70"/>
                  </a:cubicBezTo>
                  <a:cubicBezTo>
                    <a:pt x="223" y="64"/>
                    <a:pt x="223" y="64"/>
                    <a:pt x="223" y="64"/>
                  </a:cubicBezTo>
                  <a:cubicBezTo>
                    <a:pt x="221" y="60"/>
                    <a:pt x="221" y="60"/>
                    <a:pt x="221" y="60"/>
                  </a:cubicBezTo>
                  <a:cubicBezTo>
                    <a:pt x="217" y="55"/>
                    <a:pt x="217" y="55"/>
                    <a:pt x="217" y="55"/>
                  </a:cubicBezTo>
                  <a:cubicBezTo>
                    <a:pt x="217" y="50"/>
                    <a:pt x="217" y="50"/>
                    <a:pt x="217" y="50"/>
                  </a:cubicBezTo>
                  <a:cubicBezTo>
                    <a:pt x="221" y="46"/>
                    <a:pt x="221" y="46"/>
                    <a:pt x="221" y="46"/>
                  </a:cubicBezTo>
                  <a:cubicBezTo>
                    <a:pt x="227" y="42"/>
                    <a:pt x="227" y="42"/>
                    <a:pt x="227" y="42"/>
                  </a:cubicBezTo>
                  <a:cubicBezTo>
                    <a:pt x="232" y="41"/>
                    <a:pt x="232" y="41"/>
                    <a:pt x="232" y="41"/>
                  </a:cubicBezTo>
                  <a:cubicBezTo>
                    <a:pt x="237" y="41"/>
                    <a:pt x="237" y="41"/>
                    <a:pt x="237" y="41"/>
                  </a:cubicBezTo>
                  <a:cubicBezTo>
                    <a:pt x="242" y="41"/>
                    <a:pt x="242" y="41"/>
                    <a:pt x="242" y="41"/>
                  </a:cubicBezTo>
                  <a:cubicBezTo>
                    <a:pt x="243" y="43"/>
                    <a:pt x="243" y="43"/>
                    <a:pt x="243" y="43"/>
                  </a:cubicBezTo>
                  <a:cubicBezTo>
                    <a:pt x="246" y="45"/>
                    <a:pt x="246" y="45"/>
                    <a:pt x="246" y="45"/>
                  </a:cubicBezTo>
                  <a:cubicBezTo>
                    <a:pt x="249" y="44"/>
                    <a:pt x="249" y="44"/>
                    <a:pt x="249" y="44"/>
                  </a:cubicBezTo>
                  <a:cubicBezTo>
                    <a:pt x="252" y="45"/>
                    <a:pt x="252" y="45"/>
                    <a:pt x="252" y="45"/>
                  </a:cubicBezTo>
                  <a:cubicBezTo>
                    <a:pt x="253" y="49"/>
                    <a:pt x="253" y="49"/>
                    <a:pt x="253" y="49"/>
                  </a:cubicBezTo>
                  <a:cubicBezTo>
                    <a:pt x="251" y="56"/>
                    <a:pt x="251" y="56"/>
                    <a:pt x="251" y="56"/>
                  </a:cubicBezTo>
                  <a:cubicBezTo>
                    <a:pt x="249" y="57"/>
                    <a:pt x="249" y="57"/>
                    <a:pt x="249" y="57"/>
                  </a:cubicBezTo>
                  <a:cubicBezTo>
                    <a:pt x="250" y="61"/>
                    <a:pt x="250" y="61"/>
                    <a:pt x="250" y="61"/>
                  </a:cubicBezTo>
                  <a:cubicBezTo>
                    <a:pt x="252" y="63"/>
                    <a:pt x="252" y="63"/>
                    <a:pt x="252" y="63"/>
                  </a:cubicBezTo>
                  <a:cubicBezTo>
                    <a:pt x="255" y="62"/>
                    <a:pt x="255" y="62"/>
                    <a:pt x="255" y="62"/>
                  </a:cubicBezTo>
                  <a:cubicBezTo>
                    <a:pt x="257" y="61"/>
                    <a:pt x="257" y="61"/>
                    <a:pt x="257" y="61"/>
                  </a:cubicBezTo>
                  <a:cubicBezTo>
                    <a:pt x="259" y="60"/>
                    <a:pt x="259" y="60"/>
                    <a:pt x="259" y="60"/>
                  </a:cubicBezTo>
                  <a:cubicBezTo>
                    <a:pt x="262" y="60"/>
                    <a:pt x="262" y="60"/>
                    <a:pt x="262" y="60"/>
                  </a:cubicBezTo>
                  <a:cubicBezTo>
                    <a:pt x="264" y="63"/>
                    <a:pt x="264" y="63"/>
                    <a:pt x="264" y="63"/>
                  </a:cubicBezTo>
                  <a:cubicBezTo>
                    <a:pt x="267" y="62"/>
                    <a:pt x="267" y="62"/>
                    <a:pt x="267" y="62"/>
                  </a:cubicBezTo>
                  <a:cubicBezTo>
                    <a:pt x="267" y="58"/>
                    <a:pt x="267" y="58"/>
                    <a:pt x="267" y="58"/>
                  </a:cubicBezTo>
                  <a:cubicBezTo>
                    <a:pt x="269" y="56"/>
                    <a:pt x="269" y="56"/>
                    <a:pt x="269" y="56"/>
                  </a:cubicBezTo>
                  <a:cubicBezTo>
                    <a:pt x="272" y="56"/>
                    <a:pt x="272" y="56"/>
                    <a:pt x="272" y="56"/>
                  </a:cubicBezTo>
                  <a:cubicBezTo>
                    <a:pt x="276" y="56"/>
                    <a:pt x="276" y="56"/>
                    <a:pt x="276" y="56"/>
                  </a:cubicBezTo>
                  <a:cubicBezTo>
                    <a:pt x="277" y="53"/>
                    <a:pt x="277" y="53"/>
                    <a:pt x="277" y="53"/>
                  </a:cubicBezTo>
                  <a:cubicBezTo>
                    <a:pt x="277" y="48"/>
                    <a:pt x="277" y="48"/>
                    <a:pt x="277" y="48"/>
                  </a:cubicBezTo>
                  <a:cubicBezTo>
                    <a:pt x="280" y="47"/>
                    <a:pt x="280" y="47"/>
                    <a:pt x="280" y="47"/>
                  </a:cubicBezTo>
                  <a:cubicBezTo>
                    <a:pt x="284" y="44"/>
                    <a:pt x="284" y="44"/>
                    <a:pt x="284" y="44"/>
                  </a:cubicBezTo>
                  <a:cubicBezTo>
                    <a:pt x="289" y="40"/>
                    <a:pt x="289" y="40"/>
                    <a:pt x="289" y="40"/>
                  </a:cubicBezTo>
                  <a:cubicBezTo>
                    <a:pt x="293" y="39"/>
                    <a:pt x="293" y="39"/>
                    <a:pt x="293" y="39"/>
                  </a:cubicBezTo>
                  <a:cubicBezTo>
                    <a:pt x="294" y="36"/>
                    <a:pt x="294" y="36"/>
                    <a:pt x="294" y="36"/>
                  </a:cubicBezTo>
                  <a:cubicBezTo>
                    <a:pt x="294" y="33"/>
                    <a:pt x="294" y="33"/>
                    <a:pt x="294" y="33"/>
                  </a:cubicBezTo>
                  <a:cubicBezTo>
                    <a:pt x="293" y="30"/>
                    <a:pt x="293" y="30"/>
                    <a:pt x="293" y="30"/>
                  </a:cubicBezTo>
                  <a:cubicBezTo>
                    <a:pt x="295" y="27"/>
                    <a:pt x="295" y="27"/>
                    <a:pt x="295" y="27"/>
                  </a:cubicBezTo>
                  <a:cubicBezTo>
                    <a:pt x="298" y="26"/>
                    <a:pt x="298" y="26"/>
                    <a:pt x="298" y="26"/>
                  </a:cubicBezTo>
                  <a:cubicBezTo>
                    <a:pt x="300" y="22"/>
                    <a:pt x="300" y="22"/>
                    <a:pt x="300" y="22"/>
                  </a:cubicBezTo>
                  <a:cubicBezTo>
                    <a:pt x="303" y="21"/>
                    <a:pt x="303" y="21"/>
                    <a:pt x="303" y="21"/>
                  </a:cubicBezTo>
                  <a:cubicBezTo>
                    <a:pt x="303" y="19"/>
                    <a:pt x="303" y="19"/>
                    <a:pt x="303" y="19"/>
                  </a:cubicBezTo>
                  <a:cubicBezTo>
                    <a:pt x="302" y="17"/>
                    <a:pt x="302" y="17"/>
                    <a:pt x="302" y="17"/>
                  </a:cubicBezTo>
                  <a:cubicBezTo>
                    <a:pt x="299" y="17"/>
                    <a:pt x="299" y="17"/>
                    <a:pt x="299" y="17"/>
                  </a:cubicBezTo>
                  <a:cubicBezTo>
                    <a:pt x="298" y="15"/>
                    <a:pt x="298" y="15"/>
                    <a:pt x="298" y="15"/>
                  </a:cubicBezTo>
                  <a:cubicBezTo>
                    <a:pt x="299" y="12"/>
                    <a:pt x="299" y="12"/>
                    <a:pt x="299" y="12"/>
                  </a:cubicBezTo>
                  <a:cubicBezTo>
                    <a:pt x="304" y="10"/>
                    <a:pt x="304" y="10"/>
                    <a:pt x="304" y="10"/>
                  </a:cubicBezTo>
                  <a:cubicBezTo>
                    <a:pt x="307" y="10"/>
                    <a:pt x="307" y="10"/>
                    <a:pt x="307" y="10"/>
                  </a:cubicBezTo>
                  <a:cubicBezTo>
                    <a:pt x="311" y="9"/>
                    <a:pt x="311" y="9"/>
                    <a:pt x="311" y="9"/>
                  </a:cubicBezTo>
                  <a:cubicBezTo>
                    <a:pt x="316" y="8"/>
                    <a:pt x="316" y="8"/>
                    <a:pt x="316" y="8"/>
                  </a:cubicBezTo>
                  <a:cubicBezTo>
                    <a:pt x="317" y="5"/>
                    <a:pt x="317" y="5"/>
                    <a:pt x="317" y="5"/>
                  </a:cubicBezTo>
                  <a:cubicBezTo>
                    <a:pt x="316" y="4"/>
                    <a:pt x="316" y="4"/>
                    <a:pt x="316" y="4"/>
                  </a:cubicBezTo>
                  <a:cubicBezTo>
                    <a:pt x="319" y="2"/>
                    <a:pt x="319" y="2"/>
                    <a:pt x="319" y="2"/>
                  </a:cubicBezTo>
                  <a:cubicBezTo>
                    <a:pt x="321" y="0"/>
                    <a:pt x="321" y="0"/>
                    <a:pt x="321" y="0"/>
                  </a:cubicBezTo>
                  <a:cubicBezTo>
                    <a:pt x="325" y="0"/>
                    <a:pt x="325" y="0"/>
                    <a:pt x="325" y="0"/>
                  </a:cubicBezTo>
                  <a:cubicBezTo>
                    <a:pt x="326" y="3"/>
                    <a:pt x="326" y="3"/>
                    <a:pt x="326" y="3"/>
                  </a:cubicBezTo>
                  <a:cubicBezTo>
                    <a:pt x="325" y="6"/>
                    <a:pt x="325" y="6"/>
                    <a:pt x="325" y="6"/>
                  </a:cubicBezTo>
                  <a:cubicBezTo>
                    <a:pt x="327" y="9"/>
                    <a:pt x="327" y="9"/>
                    <a:pt x="327" y="9"/>
                  </a:cubicBezTo>
                  <a:cubicBezTo>
                    <a:pt x="330" y="10"/>
                    <a:pt x="330" y="10"/>
                    <a:pt x="330" y="10"/>
                  </a:cubicBezTo>
                  <a:cubicBezTo>
                    <a:pt x="332" y="8"/>
                    <a:pt x="332" y="8"/>
                    <a:pt x="332" y="8"/>
                  </a:cubicBezTo>
                  <a:cubicBezTo>
                    <a:pt x="333" y="5"/>
                    <a:pt x="333" y="5"/>
                    <a:pt x="333" y="5"/>
                  </a:cubicBezTo>
                  <a:cubicBezTo>
                    <a:pt x="334" y="3"/>
                    <a:pt x="334" y="3"/>
                    <a:pt x="334" y="3"/>
                  </a:cubicBezTo>
                  <a:cubicBezTo>
                    <a:pt x="336" y="4"/>
                    <a:pt x="336" y="4"/>
                    <a:pt x="336" y="4"/>
                  </a:cubicBezTo>
                  <a:cubicBezTo>
                    <a:pt x="339" y="7"/>
                    <a:pt x="339" y="7"/>
                    <a:pt x="339" y="7"/>
                  </a:cubicBezTo>
                  <a:cubicBezTo>
                    <a:pt x="340" y="10"/>
                    <a:pt x="340" y="10"/>
                    <a:pt x="340" y="10"/>
                  </a:cubicBezTo>
                  <a:cubicBezTo>
                    <a:pt x="345" y="10"/>
                    <a:pt x="345" y="10"/>
                    <a:pt x="345" y="10"/>
                  </a:cubicBezTo>
                  <a:cubicBezTo>
                    <a:pt x="346" y="7"/>
                    <a:pt x="346" y="7"/>
                    <a:pt x="346" y="7"/>
                  </a:cubicBezTo>
                  <a:cubicBezTo>
                    <a:pt x="348" y="6"/>
                    <a:pt x="348" y="6"/>
                    <a:pt x="348" y="6"/>
                  </a:cubicBezTo>
                  <a:cubicBezTo>
                    <a:pt x="351" y="10"/>
                    <a:pt x="351" y="10"/>
                    <a:pt x="351" y="10"/>
                  </a:cubicBezTo>
                  <a:cubicBezTo>
                    <a:pt x="351" y="14"/>
                    <a:pt x="351" y="14"/>
                    <a:pt x="351" y="14"/>
                  </a:cubicBezTo>
                  <a:cubicBezTo>
                    <a:pt x="355" y="18"/>
                    <a:pt x="355" y="18"/>
                    <a:pt x="355" y="18"/>
                  </a:cubicBezTo>
                  <a:cubicBezTo>
                    <a:pt x="360" y="20"/>
                    <a:pt x="360" y="20"/>
                    <a:pt x="360" y="20"/>
                  </a:cubicBezTo>
                  <a:cubicBezTo>
                    <a:pt x="362" y="26"/>
                    <a:pt x="362" y="26"/>
                    <a:pt x="362" y="26"/>
                  </a:cubicBezTo>
                  <a:cubicBezTo>
                    <a:pt x="361" y="28"/>
                    <a:pt x="361" y="28"/>
                    <a:pt x="361" y="28"/>
                  </a:cubicBezTo>
                  <a:cubicBezTo>
                    <a:pt x="358" y="27"/>
                    <a:pt x="358" y="27"/>
                    <a:pt x="358" y="27"/>
                  </a:cubicBezTo>
                  <a:cubicBezTo>
                    <a:pt x="355" y="25"/>
                    <a:pt x="355" y="25"/>
                    <a:pt x="355" y="25"/>
                  </a:cubicBezTo>
                  <a:cubicBezTo>
                    <a:pt x="352" y="24"/>
                    <a:pt x="352" y="24"/>
                    <a:pt x="352" y="24"/>
                  </a:cubicBezTo>
                  <a:cubicBezTo>
                    <a:pt x="350" y="24"/>
                    <a:pt x="350" y="24"/>
                    <a:pt x="350" y="24"/>
                  </a:cubicBezTo>
                  <a:cubicBezTo>
                    <a:pt x="350" y="27"/>
                    <a:pt x="350" y="27"/>
                    <a:pt x="350" y="27"/>
                  </a:cubicBezTo>
                  <a:cubicBezTo>
                    <a:pt x="350" y="32"/>
                    <a:pt x="350" y="32"/>
                    <a:pt x="350" y="32"/>
                  </a:cubicBezTo>
                  <a:cubicBezTo>
                    <a:pt x="347" y="35"/>
                    <a:pt x="347" y="35"/>
                    <a:pt x="347" y="35"/>
                  </a:cubicBezTo>
                  <a:cubicBezTo>
                    <a:pt x="345" y="37"/>
                    <a:pt x="345" y="37"/>
                    <a:pt x="345" y="37"/>
                  </a:cubicBezTo>
                  <a:cubicBezTo>
                    <a:pt x="343" y="41"/>
                    <a:pt x="343" y="41"/>
                    <a:pt x="343" y="41"/>
                  </a:cubicBezTo>
                  <a:cubicBezTo>
                    <a:pt x="344" y="45"/>
                    <a:pt x="344" y="45"/>
                    <a:pt x="344" y="45"/>
                  </a:cubicBezTo>
                  <a:cubicBezTo>
                    <a:pt x="346" y="50"/>
                    <a:pt x="346" y="50"/>
                    <a:pt x="346" y="50"/>
                  </a:cubicBezTo>
                  <a:cubicBezTo>
                    <a:pt x="350" y="54"/>
                    <a:pt x="350" y="54"/>
                    <a:pt x="350" y="54"/>
                  </a:cubicBezTo>
                  <a:cubicBezTo>
                    <a:pt x="353" y="57"/>
                    <a:pt x="353" y="57"/>
                    <a:pt x="353" y="57"/>
                  </a:cubicBezTo>
                  <a:cubicBezTo>
                    <a:pt x="353" y="63"/>
                    <a:pt x="353" y="63"/>
                    <a:pt x="353" y="63"/>
                  </a:cubicBezTo>
                  <a:cubicBezTo>
                    <a:pt x="351" y="66"/>
                    <a:pt x="351" y="66"/>
                    <a:pt x="351" y="66"/>
                  </a:cubicBezTo>
                  <a:cubicBezTo>
                    <a:pt x="352" y="70"/>
                    <a:pt x="352" y="70"/>
                    <a:pt x="352" y="70"/>
                  </a:cubicBezTo>
                  <a:cubicBezTo>
                    <a:pt x="350" y="73"/>
                    <a:pt x="350" y="73"/>
                    <a:pt x="350" y="73"/>
                  </a:cubicBezTo>
                  <a:cubicBezTo>
                    <a:pt x="347" y="74"/>
                    <a:pt x="347" y="74"/>
                    <a:pt x="347" y="74"/>
                  </a:cubicBezTo>
                  <a:cubicBezTo>
                    <a:pt x="344" y="74"/>
                    <a:pt x="344" y="74"/>
                    <a:pt x="344" y="74"/>
                  </a:cubicBezTo>
                  <a:cubicBezTo>
                    <a:pt x="341" y="76"/>
                    <a:pt x="341" y="76"/>
                    <a:pt x="341" y="76"/>
                  </a:cubicBezTo>
                  <a:cubicBezTo>
                    <a:pt x="339" y="80"/>
                    <a:pt x="339" y="80"/>
                    <a:pt x="339" y="80"/>
                  </a:cubicBezTo>
                  <a:cubicBezTo>
                    <a:pt x="339" y="85"/>
                    <a:pt x="339" y="85"/>
                    <a:pt x="339" y="85"/>
                  </a:cubicBezTo>
                  <a:cubicBezTo>
                    <a:pt x="337" y="89"/>
                    <a:pt x="337" y="89"/>
                    <a:pt x="337" y="89"/>
                  </a:cubicBezTo>
                  <a:cubicBezTo>
                    <a:pt x="335" y="93"/>
                    <a:pt x="335" y="93"/>
                    <a:pt x="335" y="93"/>
                  </a:cubicBezTo>
                  <a:cubicBezTo>
                    <a:pt x="338" y="95"/>
                    <a:pt x="338" y="95"/>
                    <a:pt x="338" y="95"/>
                  </a:cubicBezTo>
                  <a:cubicBezTo>
                    <a:pt x="342" y="96"/>
                    <a:pt x="342" y="96"/>
                    <a:pt x="342" y="96"/>
                  </a:cubicBezTo>
                  <a:cubicBezTo>
                    <a:pt x="345" y="98"/>
                    <a:pt x="345" y="98"/>
                    <a:pt x="345" y="98"/>
                  </a:cubicBezTo>
                  <a:cubicBezTo>
                    <a:pt x="348" y="102"/>
                    <a:pt x="348" y="102"/>
                    <a:pt x="348" y="102"/>
                  </a:cubicBezTo>
                  <a:cubicBezTo>
                    <a:pt x="352" y="101"/>
                    <a:pt x="352" y="101"/>
                    <a:pt x="352" y="101"/>
                  </a:cubicBezTo>
                  <a:cubicBezTo>
                    <a:pt x="353" y="100"/>
                    <a:pt x="353" y="100"/>
                    <a:pt x="353" y="100"/>
                  </a:cubicBezTo>
                  <a:cubicBezTo>
                    <a:pt x="357" y="99"/>
                    <a:pt x="357" y="99"/>
                    <a:pt x="357" y="99"/>
                  </a:cubicBezTo>
                  <a:cubicBezTo>
                    <a:pt x="361" y="102"/>
                    <a:pt x="361" y="102"/>
                    <a:pt x="361" y="102"/>
                  </a:cubicBezTo>
                  <a:cubicBezTo>
                    <a:pt x="363" y="105"/>
                    <a:pt x="363" y="105"/>
                    <a:pt x="363" y="105"/>
                  </a:cubicBezTo>
                  <a:cubicBezTo>
                    <a:pt x="367" y="107"/>
                    <a:pt x="367" y="107"/>
                    <a:pt x="367" y="107"/>
                  </a:cubicBezTo>
                  <a:cubicBezTo>
                    <a:pt x="372" y="104"/>
                    <a:pt x="372" y="104"/>
                    <a:pt x="372" y="104"/>
                  </a:cubicBezTo>
                  <a:cubicBezTo>
                    <a:pt x="374" y="102"/>
                    <a:pt x="374" y="102"/>
                    <a:pt x="374" y="102"/>
                  </a:cubicBezTo>
                  <a:cubicBezTo>
                    <a:pt x="376" y="100"/>
                    <a:pt x="376" y="100"/>
                    <a:pt x="376" y="100"/>
                  </a:cubicBezTo>
                  <a:cubicBezTo>
                    <a:pt x="376" y="97"/>
                    <a:pt x="376" y="97"/>
                    <a:pt x="376" y="97"/>
                  </a:cubicBezTo>
                  <a:cubicBezTo>
                    <a:pt x="374" y="95"/>
                    <a:pt x="374" y="95"/>
                    <a:pt x="374" y="95"/>
                  </a:cubicBezTo>
                  <a:cubicBezTo>
                    <a:pt x="372" y="97"/>
                    <a:pt x="372" y="97"/>
                    <a:pt x="372" y="97"/>
                  </a:cubicBezTo>
                  <a:cubicBezTo>
                    <a:pt x="369" y="97"/>
                    <a:pt x="369" y="97"/>
                    <a:pt x="369" y="97"/>
                  </a:cubicBezTo>
                  <a:cubicBezTo>
                    <a:pt x="368" y="94"/>
                    <a:pt x="368" y="94"/>
                    <a:pt x="368" y="94"/>
                  </a:cubicBezTo>
                  <a:cubicBezTo>
                    <a:pt x="366" y="90"/>
                    <a:pt x="366" y="90"/>
                    <a:pt x="366" y="90"/>
                  </a:cubicBezTo>
                  <a:cubicBezTo>
                    <a:pt x="366" y="87"/>
                    <a:pt x="366" y="87"/>
                    <a:pt x="366" y="87"/>
                  </a:cubicBezTo>
                  <a:cubicBezTo>
                    <a:pt x="368" y="85"/>
                    <a:pt x="368" y="85"/>
                    <a:pt x="368" y="85"/>
                  </a:cubicBezTo>
                  <a:cubicBezTo>
                    <a:pt x="372" y="83"/>
                    <a:pt x="372" y="83"/>
                    <a:pt x="372" y="83"/>
                  </a:cubicBezTo>
                  <a:cubicBezTo>
                    <a:pt x="376" y="81"/>
                    <a:pt x="376" y="81"/>
                    <a:pt x="376" y="81"/>
                  </a:cubicBezTo>
                  <a:cubicBezTo>
                    <a:pt x="379" y="79"/>
                    <a:pt x="379" y="79"/>
                    <a:pt x="379" y="79"/>
                  </a:cubicBezTo>
                  <a:cubicBezTo>
                    <a:pt x="381" y="77"/>
                    <a:pt x="381" y="77"/>
                    <a:pt x="381" y="77"/>
                  </a:cubicBezTo>
                  <a:cubicBezTo>
                    <a:pt x="380" y="72"/>
                    <a:pt x="380" y="72"/>
                    <a:pt x="380" y="72"/>
                  </a:cubicBezTo>
                  <a:cubicBezTo>
                    <a:pt x="381" y="70"/>
                    <a:pt x="381" y="70"/>
                    <a:pt x="381" y="70"/>
                  </a:cubicBezTo>
                  <a:cubicBezTo>
                    <a:pt x="383" y="72"/>
                    <a:pt x="383" y="72"/>
                    <a:pt x="383" y="72"/>
                  </a:cubicBezTo>
                  <a:cubicBezTo>
                    <a:pt x="386" y="76"/>
                    <a:pt x="386" y="76"/>
                    <a:pt x="386" y="76"/>
                  </a:cubicBezTo>
                  <a:cubicBezTo>
                    <a:pt x="387" y="80"/>
                    <a:pt x="387" y="80"/>
                    <a:pt x="387" y="80"/>
                  </a:cubicBezTo>
                  <a:cubicBezTo>
                    <a:pt x="390" y="83"/>
                    <a:pt x="390" y="83"/>
                    <a:pt x="390" y="83"/>
                  </a:cubicBezTo>
                  <a:cubicBezTo>
                    <a:pt x="391" y="82"/>
                    <a:pt x="391" y="82"/>
                    <a:pt x="391" y="82"/>
                  </a:cubicBezTo>
                  <a:cubicBezTo>
                    <a:pt x="391" y="77"/>
                    <a:pt x="391" y="77"/>
                    <a:pt x="391" y="77"/>
                  </a:cubicBezTo>
                  <a:cubicBezTo>
                    <a:pt x="393" y="74"/>
                    <a:pt x="393" y="74"/>
                    <a:pt x="393" y="74"/>
                  </a:cubicBezTo>
                  <a:cubicBezTo>
                    <a:pt x="392" y="71"/>
                    <a:pt x="392" y="71"/>
                    <a:pt x="392" y="71"/>
                  </a:cubicBezTo>
                  <a:cubicBezTo>
                    <a:pt x="396" y="71"/>
                    <a:pt x="396" y="71"/>
                    <a:pt x="396" y="71"/>
                  </a:cubicBezTo>
                  <a:cubicBezTo>
                    <a:pt x="400" y="71"/>
                    <a:pt x="400" y="71"/>
                    <a:pt x="400" y="71"/>
                  </a:cubicBezTo>
                  <a:cubicBezTo>
                    <a:pt x="402" y="75"/>
                    <a:pt x="402" y="75"/>
                    <a:pt x="402" y="75"/>
                  </a:cubicBezTo>
                  <a:cubicBezTo>
                    <a:pt x="404" y="81"/>
                    <a:pt x="404" y="81"/>
                    <a:pt x="404" y="81"/>
                  </a:cubicBezTo>
                  <a:lnTo>
                    <a:pt x="404" y="82"/>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2227263" y="1789113"/>
              <a:ext cx="863600" cy="1114425"/>
            </a:xfrm>
            <a:custGeom>
              <a:avLst/>
              <a:gdLst/>
              <a:ahLst/>
              <a:cxnLst>
                <a:cxn ang="0">
                  <a:pos x="194" y="8"/>
                </a:cxn>
                <a:cxn ang="0">
                  <a:pos x="220" y="22"/>
                </a:cxn>
                <a:cxn ang="0">
                  <a:pos x="237" y="42"/>
                </a:cxn>
                <a:cxn ang="0">
                  <a:pos x="270" y="39"/>
                </a:cxn>
                <a:cxn ang="0">
                  <a:pos x="287" y="48"/>
                </a:cxn>
                <a:cxn ang="0">
                  <a:pos x="287" y="91"/>
                </a:cxn>
                <a:cxn ang="0">
                  <a:pos x="284" y="117"/>
                </a:cxn>
                <a:cxn ang="0">
                  <a:pos x="280" y="147"/>
                </a:cxn>
                <a:cxn ang="0">
                  <a:pos x="295" y="147"/>
                </a:cxn>
                <a:cxn ang="0">
                  <a:pos x="308" y="158"/>
                </a:cxn>
                <a:cxn ang="0">
                  <a:pos x="306" y="197"/>
                </a:cxn>
                <a:cxn ang="0">
                  <a:pos x="295" y="250"/>
                </a:cxn>
                <a:cxn ang="0">
                  <a:pos x="333" y="296"/>
                </a:cxn>
                <a:cxn ang="0">
                  <a:pos x="371" y="295"/>
                </a:cxn>
                <a:cxn ang="0">
                  <a:pos x="398" y="310"/>
                </a:cxn>
                <a:cxn ang="0">
                  <a:pos x="421" y="315"/>
                </a:cxn>
                <a:cxn ang="0">
                  <a:pos x="443" y="332"/>
                </a:cxn>
                <a:cxn ang="0">
                  <a:pos x="461" y="343"/>
                </a:cxn>
                <a:cxn ang="0">
                  <a:pos x="468" y="386"/>
                </a:cxn>
                <a:cxn ang="0">
                  <a:pos x="433" y="394"/>
                </a:cxn>
                <a:cxn ang="0">
                  <a:pos x="400" y="399"/>
                </a:cxn>
                <a:cxn ang="0">
                  <a:pos x="366" y="411"/>
                </a:cxn>
                <a:cxn ang="0">
                  <a:pos x="317" y="423"/>
                </a:cxn>
                <a:cxn ang="0">
                  <a:pos x="294" y="442"/>
                </a:cxn>
                <a:cxn ang="0">
                  <a:pos x="293" y="485"/>
                </a:cxn>
                <a:cxn ang="0">
                  <a:pos x="292" y="516"/>
                </a:cxn>
                <a:cxn ang="0">
                  <a:pos x="303" y="554"/>
                </a:cxn>
                <a:cxn ang="0">
                  <a:pos x="307" y="575"/>
                </a:cxn>
                <a:cxn ang="0">
                  <a:pos x="308" y="602"/>
                </a:cxn>
                <a:cxn ang="0">
                  <a:pos x="283" y="600"/>
                </a:cxn>
                <a:cxn ang="0">
                  <a:pos x="247" y="580"/>
                </a:cxn>
                <a:cxn ang="0">
                  <a:pos x="207" y="574"/>
                </a:cxn>
                <a:cxn ang="0">
                  <a:pos x="185" y="559"/>
                </a:cxn>
                <a:cxn ang="0">
                  <a:pos x="162" y="550"/>
                </a:cxn>
                <a:cxn ang="0">
                  <a:pos x="146" y="535"/>
                </a:cxn>
                <a:cxn ang="0">
                  <a:pos x="155" y="510"/>
                </a:cxn>
                <a:cxn ang="0">
                  <a:pos x="142" y="481"/>
                </a:cxn>
                <a:cxn ang="0">
                  <a:pos x="99" y="474"/>
                </a:cxn>
                <a:cxn ang="0">
                  <a:pos x="67" y="450"/>
                </a:cxn>
                <a:cxn ang="0">
                  <a:pos x="59" y="422"/>
                </a:cxn>
                <a:cxn ang="0">
                  <a:pos x="43" y="407"/>
                </a:cxn>
                <a:cxn ang="0">
                  <a:pos x="15" y="387"/>
                </a:cxn>
                <a:cxn ang="0">
                  <a:pos x="3" y="349"/>
                </a:cxn>
                <a:cxn ang="0">
                  <a:pos x="13" y="317"/>
                </a:cxn>
                <a:cxn ang="0">
                  <a:pos x="12" y="295"/>
                </a:cxn>
                <a:cxn ang="0">
                  <a:pos x="68" y="286"/>
                </a:cxn>
                <a:cxn ang="0">
                  <a:pos x="85" y="257"/>
                </a:cxn>
                <a:cxn ang="0">
                  <a:pos x="86" y="231"/>
                </a:cxn>
                <a:cxn ang="0">
                  <a:pos x="72" y="204"/>
                </a:cxn>
                <a:cxn ang="0">
                  <a:pos x="64" y="164"/>
                </a:cxn>
                <a:cxn ang="0">
                  <a:pos x="64" y="136"/>
                </a:cxn>
                <a:cxn ang="0">
                  <a:pos x="63" y="125"/>
                </a:cxn>
                <a:cxn ang="0">
                  <a:pos x="34" y="81"/>
                </a:cxn>
                <a:cxn ang="0">
                  <a:pos x="61" y="59"/>
                </a:cxn>
                <a:cxn ang="0">
                  <a:pos x="82" y="36"/>
                </a:cxn>
                <a:cxn ang="0">
                  <a:pos x="120" y="50"/>
                </a:cxn>
                <a:cxn ang="0">
                  <a:pos x="163" y="21"/>
                </a:cxn>
              </a:cxnLst>
              <a:rect l="0" t="0" r="r" b="b"/>
              <a:pathLst>
                <a:path w="470" h="607">
                  <a:moveTo>
                    <a:pt x="179" y="4"/>
                  </a:moveTo>
                  <a:cubicBezTo>
                    <a:pt x="181" y="1"/>
                    <a:pt x="181" y="1"/>
                    <a:pt x="181" y="1"/>
                  </a:cubicBezTo>
                  <a:cubicBezTo>
                    <a:pt x="183" y="0"/>
                    <a:pt x="183" y="0"/>
                    <a:pt x="183" y="0"/>
                  </a:cubicBezTo>
                  <a:cubicBezTo>
                    <a:pt x="186" y="0"/>
                    <a:pt x="186" y="0"/>
                    <a:pt x="186" y="0"/>
                  </a:cubicBezTo>
                  <a:cubicBezTo>
                    <a:pt x="187" y="2"/>
                    <a:pt x="187" y="2"/>
                    <a:pt x="187" y="2"/>
                  </a:cubicBezTo>
                  <a:cubicBezTo>
                    <a:pt x="185" y="5"/>
                    <a:pt x="185" y="5"/>
                    <a:pt x="185" y="5"/>
                  </a:cubicBezTo>
                  <a:cubicBezTo>
                    <a:pt x="186" y="8"/>
                    <a:pt x="186" y="8"/>
                    <a:pt x="186" y="8"/>
                  </a:cubicBezTo>
                  <a:cubicBezTo>
                    <a:pt x="189" y="7"/>
                    <a:pt x="189" y="7"/>
                    <a:pt x="189" y="7"/>
                  </a:cubicBezTo>
                  <a:cubicBezTo>
                    <a:pt x="194" y="8"/>
                    <a:pt x="194" y="8"/>
                    <a:pt x="194" y="8"/>
                  </a:cubicBezTo>
                  <a:cubicBezTo>
                    <a:pt x="194" y="12"/>
                    <a:pt x="194" y="12"/>
                    <a:pt x="194" y="12"/>
                  </a:cubicBezTo>
                  <a:cubicBezTo>
                    <a:pt x="196" y="17"/>
                    <a:pt x="196" y="17"/>
                    <a:pt x="196" y="17"/>
                  </a:cubicBezTo>
                  <a:cubicBezTo>
                    <a:pt x="198" y="19"/>
                    <a:pt x="198" y="19"/>
                    <a:pt x="198" y="19"/>
                  </a:cubicBezTo>
                  <a:cubicBezTo>
                    <a:pt x="201" y="16"/>
                    <a:pt x="201" y="16"/>
                    <a:pt x="201" y="16"/>
                  </a:cubicBezTo>
                  <a:cubicBezTo>
                    <a:pt x="206" y="16"/>
                    <a:pt x="206" y="16"/>
                    <a:pt x="206" y="16"/>
                  </a:cubicBezTo>
                  <a:cubicBezTo>
                    <a:pt x="210" y="18"/>
                    <a:pt x="210" y="18"/>
                    <a:pt x="210" y="18"/>
                  </a:cubicBezTo>
                  <a:cubicBezTo>
                    <a:pt x="212" y="21"/>
                    <a:pt x="212" y="21"/>
                    <a:pt x="212" y="21"/>
                  </a:cubicBezTo>
                  <a:cubicBezTo>
                    <a:pt x="215" y="22"/>
                    <a:pt x="215" y="22"/>
                    <a:pt x="215" y="22"/>
                  </a:cubicBezTo>
                  <a:cubicBezTo>
                    <a:pt x="220" y="22"/>
                    <a:pt x="220" y="22"/>
                    <a:pt x="220" y="22"/>
                  </a:cubicBezTo>
                  <a:cubicBezTo>
                    <a:pt x="224" y="25"/>
                    <a:pt x="224" y="25"/>
                    <a:pt x="224" y="25"/>
                  </a:cubicBezTo>
                  <a:cubicBezTo>
                    <a:pt x="225" y="29"/>
                    <a:pt x="225" y="29"/>
                    <a:pt x="225" y="29"/>
                  </a:cubicBezTo>
                  <a:cubicBezTo>
                    <a:pt x="222" y="30"/>
                    <a:pt x="222" y="30"/>
                    <a:pt x="222" y="30"/>
                  </a:cubicBezTo>
                  <a:cubicBezTo>
                    <a:pt x="221" y="34"/>
                    <a:pt x="221" y="34"/>
                    <a:pt x="221" y="34"/>
                  </a:cubicBezTo>
                  <a:cubicBezTo>
                    <a:pt x="222" y="37"/>
                    <a:pt x="222" y="37"/>
                    <a:pt x="222" y="37"/>
                  </a:cubicBezTo>
                  <a:cubicBezTo>
                    <a:pt x="226" y="38"/>
                    <a:pt x="226" y="38"/>
                    <a:pt x="226" y="38"/>
                  </a:cubicBezTo>
                  <a:cubicBezTo>
                    <a:pt x="230" y="41"/>
                    <a:pt x="230" y="41"/>
                    <a:pt x="230" y="41"/>
                  </a:cubicBezTo>
                  <a:cubicBezTo>
                    <a:pt x="234" y="42"/>
                    <a:pt x="234" y="42"/>
                    <a:pt x="234" y="42"/>
                  </a:cubicBezTo>
                  <a:cubicBezTo>
                    <a:pt x="237" y="42"/>
                    <a:pt x="237" y="42"/>
                    <a:pt x="237" y="42"/>
                  </a:cubicBezTo>
                  <a:cubicBezTo>
                    <a:pt x="244" y="43"/>
                    <a:pt x="244" y="43"/>
                    <a:pt x="244" y="43"/>
                  </a:cubicBezTo>
                  <a:cubicBezTo>
                    <a:pt x="250" y="46"/>
                    <a:pt x="250" y="46"/>
                    <a:pt x="250" y="46"/>
                  </a:cubicBezTo>
                  <a:cubicBezTo>
                    <a:pt x="253" y="45"/>
                    <a:pt x="253" y="45"/>
                    <a:pt x="253" y="45"/>
                  </a:cubicBezTo>
                  <a:cubicBezTo>
                    <a:pt x="256" y="43"/>
                    <a:pt x="256" y="43"/>
                    <a:pt x="256" y="43"/>
                  </a:cubicBezTo>
                  <a:cubicBezTo>
                    <a:pt x="258" y="43"/>
                    <a:pt x="258" y="43"/>
                    <a:pt x="258" y="43"/>
                  </a:cubicBezTo>
                  <a:cubicBezTo>
                    <a:pt x="263" y="44"/>
                    <a:pt x="263" y="44"/>
                    <a:pt x="263" y="44"/>
                  </a:cubicBezTo>
                  <a:cubicBezTo>
                    <a:pt x="266" y="43"/>
                    <a:pt x="266" y="43"/>
                    <a:pt x="266" y="43"/>
                  </a:cubicBezTo>
                  <a:cubicBezTo>
                    <a:pt x="268" y="40"/>
                    <a:pt x="268" y="40"/>
                    <a:pt x="268" y="40"/>
                  </a:cubicBezTo>
                  <a:cubicBezTo>
                    <a:pt x="270" y="39"/>
                    <a:pt x="270" y="39"/>
                    <a:pt x="270" y="39"/>
                  </a:cubicBezTo>
                  <a:cubicBezTo>
                    <a:pt x="272" y="40"/>
                    <a:pt x="272" y="40"/>
                    <a:pt x="272" y="40"/>
                  </a:cubicBezTo>
                  <a:cubicBezTo>
                    <a:pt x="272" y="44"/>
                    <a:pt x="272" y="44"/>
                    <a:pt x="272" y="44"/>
                  </a:cubicBezTo>
                  <a:cubicBezTo>
                    <a:pt x="271" y="48"/>
                    <a:pt x="271" y="48"/>
                    <a:pt x="271" y="48"/>
                  </a:cubicBezTo>
                  <a:cubicBezTo>
                    <a:pt x="272" y="53"/>
                    <a:pt x="272" y="53"/>
                    <a:pt x="272" y="53"/>
                  </a:cubicBezTo>
                  <a:cubicBezTo>
                    <a:pt x="275" y="52"/>
                    <a:pt x="275" y="52"/>
                    <a:pt x="275" y="52"/>
                  </a:cubicBezTo>
                  <a:cubicBezTo>
                    <a:pt x="279" y="49"/>
                    <a:pt x="279" y="49"/>
                    <a:pt x="279" y="49"/>
                  </a:cubicBezTo>
                  <a:cubicBezTo>
                    <a:pt x="281" y="47"/>
                    <a:pt x="281" y="47"/>
                    <a:pt x="281" y="47"/>
                  </a:cubicBezTo>
                  <a:cubicBezTo>
                    <a:pt x="285" y="45"/>
                    <a:pt x="285" y="45"/>
                    <a:pt x="285" y="45"/>
                  </a:cubicBezTo>
                  <a:cubicBezTo>
                    <a:pt x="287" y="48"/>
                    <a:pt x="287" y="48"/>
                    <a:pt x="287" y="48"/>
                  </a:cubicBezTo>
                  <a:cubicBezTo>
                    <a:pt x="291" y="50"/>
                    <a:pt x="291" y="50"/>
                    <a:pt x="291" y="50"/>
                  </a:cubicBezTo>
                  <a:cubicBezTo>
                    <a:pt x="293" y="54"/>
                    <a:pt x="293" y="54"/>
                    <a:pt x="293" y="54"/>
                  </a:cubicBezTo>
                  <a:cubicBezTo>
                    <a:pt x="293" y="60"/>
                    <a:pt x="293" y="60"/>
                    <a:pt x="293" y="60"/>
                  </a:cubicBezTo>
                  <a:cubicBezTo>
                    <a:pt x="296" y="64"/>
                    <a:pt x="296" y="64"/>
                    <a:pt x="296" y="64"/>
                  </a:cubicBezTo>
                  <a:cubicBezTo>
                    <a:pt x="296" y="69"/>
                    <a:pt x="296" y="69"/>
                    <a:pt x="296" y="69"/>
                  </a:cubicBezTo>
                  <a:cubicBezTo>
                    <a:pt x="292" y="71"/>
                    <a:pt x="292" y="71"/>
                    <a:pt x="292" y="71"/>
                  </a:cubicBezTo>
                  <a:cubicBezTo>
                    <a:pt x="288" y="75"/>
                    <a:pt x="288" y="75"/>
                    <a:pt x="288" y="75"/>
                  </a:cubicBezTo>
                  <a:cubicBezTo>
                    <a:pt x="287" y="83"/>
                    <a:pt x="287" y="83"/>
                    <a:pt x="287" y="83"/>
                  </a:cubicBezTo>
                  <a:cubicBezTo>
                    <a:pt x="287" y="91"/>
                    <a:pt x="287" y="91"/>
                    <a:pt x="287" y="91"/>
                  </a:cubicBezTo>
                  <a:cubicBezTo>
                    <a:pt x="289" y="96"/>
                    <a:pt x="289" y="96"/>
                    <a:pt x="289" y="96"/>
                  </a:cubicBezTo>
                  <a:cubicBezTo>
                    <a:pt x="292" y="100"/>
                    <a:pt x="292" y="100"/>
                    <a:pt x="292" y="100"/>
                  </a:cubicBezTo>
                  <a:cubicBezTo>
                    <a:pt x="293" y="108"/>
                    <a:pt x="293" y="108"/>
                    <a:pt x="293" y="108"/>
                  </a:cubicBezTo>
                  <a:cubicBezTo>
                    <a:pt x="293" y="112"/>
                    <a:pt x="293" y="112"/>
                    <a:pt x="293" y="112"/>
                  </a:cubicBezTo>
                  <a:cubicBezTo>
                    <a:pt x="292" y="116"/>
                    <a:pt x="292" y="116"/>
                    <a:pt x="292" y="116"/>
                  </a:cubicBezTo>
                  <a:cubicBezTo>
                    <a:pt x="291" y="120"/>
                    <a:pt x="291" y="120"/>
                    <a:pt x="291" y="120"/>
                  </a:cubicBezTo>
                  <a:cubicBezTo>
                    <a:pt x="288" y="121"/>
                    <a:pt x="288" y="121"/>
                    <a:pt x="288" y="121"/>
                  </a:cubicBezTo>
                  <a:cubicBezTo>
                    <a:pt x="286" y="119"/>
                    <a:pt x="286" y="119"/>
                    <a:pt x="286" y="119"/>
                  </a:cubicBezTo>
                  <a:cubicBezTo>
                    <a:pt x="284" y="117"/>
                    <a:pt x="284" y="117"/>
                    <a:pt x="284" y="117"/>
                  </a:cubicBezTo>
                  <a:cubicBezTo>
                    <a:pt x="283" y="116"/>
                    <a:pt x="283" y="116"/>
                    <a:pt x="283" y="116"/>
                  </a:cubicBezTo>
                  <a:cubicBezTo>
                    <a:pt x="280" y="117"/>
                    <a:pt x="280" y="117"/>
                    <a:pt x="280" y="117"/>
                  </a:cubicBezTo>
                  <a:cubicBezTo>
                    <a:pt x="281" y="121"/>
                    <a:pt x="281" y="121"/>
                    <a:pt x="281" y="121"/>
                  </a:cubicBezTo>
                  <a:cubicBezTo>
                    <a:pt x="281" y="125"/>
                    <a:pt x="281" y="125"/>
                    <a:pt x="281" y="125"/>
                  </a:cubicBezTo>
                  <a:cubicBezTo>
                    <a:pt x="283" y="133"/>
                    <a:pt x="283" y="133"/>
                    <a:pt x="283" y="133"/>
                  </a:cubicBezTo>
                  <a:cubicBezTo>
                    <a:pt x="281" y="139"/>
                    <a:pt x="281" y="139"/>
                    <a:pt x="281" y="139"/>
                  </a:cubicBezTo>
                  <a:cubicBezTo>
                    <a:pt x="278" y="143"/>
                    <a:pt x="278" y="143"/>
                    <a:pt x="278" y="143"/>
                  </a:cubicBezTo>
                  <a:cubicBezTo>
                    <a:pt x="278" y="146"/>
                    <a:pt x="278" y="146"/>
                    <a:pt x="278" y="146"/>
                  </a:cubicBezTo>
                  <a:cubicBezTo>
                    <a:pt x="280" y="147"/>
                    <a:pt x="280" y="147"/>
                    <a:pt x="280" y="147"/>
                  </a:cubicBezTo>
                  <a:cubicBezTo>
                    <a:pt x="283" y="145"/>
                    <a:pt x="283" y="145"/>
                    <a:pt x="283" y="145"/>
                  </a:cubicBezTo>
                  <a:cubicBezTo>
                    <a:pt x="285" y="145"/>
                    <a:pt x="285" y="145"/>
                    <a:pt x="285" y="145"/>
                  </a:cubicBezTo>
                  <a:cubicBezTo>
                    <a:pt x="285" y="149"/>
                    <a:pt x="285" y="149"/>
                    <a:pt x="285" y="149"/>
                  </a:cubicBezTo>
                  <a:cubicBezTo>
                    <a:pt x="284" y="151"/>
                    <a:pt x="284" y="151"/>
                    <a:pt x="284" y="151"/>
                  </a:cubicBezTo>
                  <a:cubicBezTo>
                    <a:pt x="285" y="155"/>
                    <a:pt x="285" y="155"/>
                    <a:pt x="285" y="155"/>
                  </a:cubicBezTo>
                  <a:cubicBezTo>
                    <a:pt x="288" y="156"/>
                    <a:pt x="288" y="156"/>
                    <a:pt x="288" y="156"/>
                  </a:cubicBezTo>
                  <a:cubicBezTo>
                    <a:pt x="291" y="152"/>
                    <a:pt x="291" y="152"/>
                    <a:pt x="291" y="152"/>
                  </a:cubicBezTo>
                  <a:cubicBezTo>
                    <a:pt x="293" y="149"/>
                    <a:pt x="293" y="149"/>
                    <a:pt x="293" y="149"/>
                  </a:cubicBezTo>
                  <a:cubicBezTo>
                    <a:pt x="295" y="147"/>
                    <a:pt x="295" y="147"/>
                    <a:pt x="295" y="147"/>
                  </a:cubicBezTo>
                  <a:cubicBezTo>
                    <a:pt x="298" y="149"/>
                    <a:pt x="298" y="149"/>
                    <a:pt x="298" y="149"/>
                  </a:cubicBezTo>
                  <a:cubicBezTo>
                    <a:pt x="298" y="154"/>
                    <a:pt x="298" y="154"/>
                    <a:pt x="298" y="154"/>
                  </a:cubicBezTo>
                  <a:cubicBezTo>
                    <a:pt x="301" y="156"/>
                    <a:pt x="301" y="156"/>
                    <a:pt x="301" y="156"/>
                  </a:cubicBezTo>
                  <a:cubicBezTo>
                    <a:pt x="304" y="157"/>
                    <a:pt x="304" y="157"/>
                    <a:pt x="304" y="157"/>
                  </a:cubicBezTo>
                  <a:cubicBezTo>
                    <a:pt x="306" y="154"/>
                    <a:pt x="306" y="154"/>
                    <a:pt x="306" y="154"/>
                  </a:cubicBezTo>
                  <a:cubicBezTo>
                    <a:pt x="308" y="153"/>
                    <a:pt x="308" y="153"/>
                    <a:pt x="308" y="153"/>
                  </a:cubicBezTo>
                  <a:cubicBezTo>
                    <a:pt x="311" y="154"/>
                    <a:pt x="311" y="154"/>
                    <a:pt x="311" y="154"/>
                  </a:cubicBezTo>
                  <a:cubicBezTo>
                    <a:pt x="310" y="157"/>
                    <a:pt x="310" y="157"/>
                    <a:pt x="310" y="157"/>
                  </a:cubicBezTo>
                  <a:cubicBezTo>
                    <a:pt x="308" y="158"/>
                    <a:pt x="308" y="158"/>
                    <a:pt x="308" y="158"/>
                  </a:cubicBezTo>
                  <a:cubicBezTo>
                    <a:pt x="307" y="160"/>
                    <a:pt x="307" y="160"/>
                    <a:pt x="307" y="160"/>
                  </a:cubicBezTo>
                  <a:cubicBezTo>
                    <a:pt x="307" y="164"/>
                    <a:pt x="307" y="164"/>
                    <a:pt x="307" y="164"/>
                  </a:cubicBezTo>
                  <a:cubicBezTo>
                    <a:pt x="307" y="170"/>
                    <a:pt x="307" y="170"/>
                    <a:pt x="307" y="170"/>
                  </a:cubicBezTo>
                  <a:cubicBezTo>
                    <a:pt x="306" y="174"/>
                    <a:pt x="306" y="174"/>
                    <a:pt x="306" y="174"/>
                  </a:cubicBezTo>
                  <a:cubicBezTo>
                    <a:pt x="303" y="177"/>
                    <a:pt x="303" y="177"/>
                    <a:pt x="303" y="177"/>
                  </a:cubicBezTo>
                  <a:cubicBezTo>
                    <a:pt x="301" y="180"/>
                    <a:pt x="301" y="180"/>
                    <a:pt x="301" y="180"/>
                  </a:cubicBezTo>
                  <a:cubicBezTo>
                    <a:pt x="305" y="184"/>
                    <a:pt x="305" y="184"/>
                    <a:pt x="305" y="184"/>
                  </a:cubicBezTo>
                  <a:cubicBezTo>
                    <a:pt x="305" y="190"/>
                    <a:pt x="305" y="190"/>
                    <a:pt x="305" y="190"/>
                  </a:cubicBezTo>
                  <a:cubicBezTo>
                    <a:pt x="306" y="197"/>
                    <a:pt x="306" y="197"/>
                    <a:pt x="306" y="197"/>
                  </a:cubicBezTo>
                  <a:cubicBezTo>
                    <a:pt x="306" y="203"/>
                    <a:pt x="306" y="203"/>
                    <a:pt x="306" y="203"/>
                  </a:cubicBezTo>
                  <a:cubicBezTo>
                    <a:pt x="302" y="211"/>
                    <a:pt x="302" y="211"/>
                    <a:pt x="302" y="211"/>
                  </a:cubicBezTo>
                  <a:cubicBezTo>
                    <a:pt x="299" y="220"/>
                    <a:pt x="299" y="220"/>
                    <a:pt x="299" y="220"/>
                  </a:cubicBezTo>
                  <a:cubicBezTo>
                    <a:pt x="299" y="226"/>
                    <a:pt x="299" y="226"/>
                    <a:pt x="299" y="226"/>
                  </a:cubicBezTo>
                  <a:cubicBezTo>
                    <a:pt x="303" y="230"/>
                    <a:pt x="303" y="230"/>
                    <a:pt x="303" y="230"/>
                  </a:cubicBezTo>
                  <a:cubicBezTo>
                    <a:pt x="303" y="236"/>
                    <a:pt x="303" y="236"/>
                    <a:pt x="303" y="236"/>
                  </a:cubicBezTo>
                  <a:cubicBezTo>
                    <a:pt x="299" y="241"/>
                    <a:pt x="299" y="241"/>
                    <a:pt x="299" y="241"/>
                  </a:cubicBezTo>
                  <a:cubicBezTo>
                    <a:pt x="296" y="245"/>
                    <a:pt x="296" y="245"/>
                    <a:pt x="296" y="245"/>
                  </a:cubicBezTo>
                  <a:cubicBezTo>
                    <a:pt x="295" y="250"/>
                    <a:pt x="295" y="250"/>
                    <a:pt x="295" y="250"/>
                  </a:cubicBezTo>
                  <a:cubicBezTo>
                    <a:pt x="296" y="256"/>
                    <a:pt x="296" y="256"/>
                    <a:pt x="296" y="256"/>
                  </a:cubicBezTo>
                  <a:cubicBezTo>
                    <a:pt x="299" y="259"/>
                    <a:pt x="299" y="259"/>
                    <a:pt x="299" y="259"/>
                  </a:cubicBezTo>
                  <a:cubicBezTo>
                    <a:pt x="302" y="265"/>
                    <a:pt x="302" y="265"/>
                    <a:pt x="302" y="265"/>
                  </a:cubicBezTo>
                  <a:cubicBezTo>
                    <a:pt x="306" y="270"/>
                    <a:pt x="306" y="270"/>
                    <a:pt x="306" y="270"/>
                  </a:cubicBezTo>
                  <a:cubicBezTo>
                    <a:pt x="310" y="272"/>
                    <a:pt x="310" y="272"/>
                    <a:pt x="310" y="272"/>
                  </a:cubicBezTo>
                  <a:cubicBezTo>
                    <a:pt x="315" y="278"/>
                    <a:pt x="315" y="278"/>
                    <a:pt x="315" y="278"/>
                  </a:cubicBezTo>
                  <a:cubicBezTo>
                    <a:pt x="321" y="287"/>
                    <a:pt x="321" y="287"/>
                    <a:pt x="321" y="287"/>
                  </a:cubicBezTo>
                  <a:cubicBezTo>
                    <a:pt x="330" y="294"/>
                    <a:pt x="330" y="294"/>
                    <a:pt x="330" y="294"/>
                  </a:cubicBezTo>
                  <a:cubicBezTo>
                    <a:pt x="333" y="296"/>
                    <a:pt x="333" y="296"/>
                    <a:pt x="333" y="296"/>
                  </a:cubicBezTo>
                  <a:cubicBezTo>
                    <a:pt x="336" y="290"/>
                    <a:pt x="336" y="290"/>
                    <a:pt x="336" y="290"/>
                  </a:cubicBezTo>
                  <a:cubicBezTo>
                    <a:pt x="339" y="288"/>
                    <a:pt x="339" y="288"/>
                    <a:pt x="339" y="288"/>
                  </a:cubicBezTo>
                  <a:cubicBezTo>
                    <a:pt x="341" y="290"/>
                    <a:pt x="341" y="290"/>
                    <a:pt x="341" y="290"/>
                  </a:cubicBezTo>
                  <a:cubicBezTo>
                    <a:pt x="344" y="296"/>
                    <a:pt x="344" y="296"/>
                    <a:pt x="344" y="296"/>
                  </a:cubicBezTo>
                  <a:cubicBezTo>
                    <a:pt x="350" y="297"/>
                    <a:pt x="350" y="297"/>
                    <a:pt x="350" y="297"/>
                  </a:cubicBezTo>
                  <a:cubicBezTo>
                    <a:pt x="357" y="300"/>
                    <a:pt x="357" y="300"/>
                    <a:pt x="357" y="300"/>
                  </a:cubicBezTo>
                  <a:cubicBezTo>
                    <a:pt x="367" y="303"/>
                    <a:pt x="367" y="303"/>
                    <a:pt x="367" y="303"/>
                  </a:cubicBezTo>
                  <a:cubicBezTo>
                    <a:pt x="370" y="299"/>
                    <a:pt x="370" y="299"/>
                    <a:pt x="370" y="299"/>
                  </a:cubicBezTo>
                  <a:cubicBezTo>
                    <a:pt x="371" y="295"/>
                    <a:pt x="371" y="295"/>
                    <a:pt x="371" y="295"/>
                  </a:cubicBezTo>
                  <a:cubicBezTo>
                    <a:pt x="375" y="294"/>
                    <a:pt x="375" y="294"/>
                    <a:pt x="375" y="294"/>
                  </a:cubicBezTo>
                  <a:cubicBezTo>
                    <a:pt x="379" y="294"/>
                    <a:pt x="379" y="294"/>
                    <a:pt x="379" y="294"/>
                  </a:cubicBezTo>
                  <a:cubicBezTo>
                    <a:pt x="381" y="298"/>
                    <a:pt x="381" y="298"/>
                    <a:pt x="381" y="298"/>
                  </a:cubicBezTo>
                  <a:cubicBezTo>
                    <a:pt x="384" y="301"/>
                    <a:pt x="384" y="301"/>
                    <a:pt x="384" y="301"/>
                  </a:cubicBezTo>
                  <a:cubicBezTo>
                    <a:pt x="388" y="301"/>
                    <a:pt x="388" y="301"/>
                    <a:pt x="388" y="301"/>
                  </a:cubicBezTo>
                  <a:cubicBezTo>
                    <a:pt x="391" y="301"/>
                    <a:pt x="391" y="301"/>
                    <a:pt x="391" y="301"/>
                  </a:cubicBezTo>
                  <a:cubicBezTo>
                    <a:pt x="394" y="303"/>
                    <a:pt x="394" y="303"/>
                    <a:pt x="394" y="303"/>
                  </a:cubicBezTo>
                  <a:cubicBezTo>
                    <a:pt x="395" y="308"/>
                    <a:pt x="395" y="308"/>
                    <a:pt x="395" y="308"/>
                  </a:cubicBezTo>
                  <a:cubicBezTo>
                    <a:pt x="398" y="310"/>
                    <a:pt x="398" y="310"/>
                    <a:pt x="398" y="310"/>
                  </a:cubicBezTo>
                  <a:cubicBezTo>
                    <a:pt x="401" y="308"/>
                    <a:pt x="401" y="308"/>
                    <a:pt x="401" y="308"/>
                  </a:cubicBezTo>
                  <a:cubicBezTo>
                    <a:pt x="405" y="307"/>
                    <a:pt x="405" y="307"/>
                    <a:pt x="405" y="307"/>
                  </a:cubicBezTo>
                  <a:cubicBezTo>
                    <a:pt x="407" y="309"/>
                    <a:pt x="407" y="309"/>
                    <a:pt x="407" y="309"/>
                  </a:cubicBezTo>
                  <a:cubicBezTo>
                    <a:pt x="408" y="312"/>
                    <a:pt x="408" y="312"/>
                    <a:pt x="408" y="312"/>
                  </a:cubicBezTo>
                  <a:cubicBezTo>
                    <a:pt x="410" y="314"/>
                    <a:pt x="410" y="314"/>
                    <a:pt x="410" y="314"/>
                  </a:cubicBezTo>
                  <a:cubicBezTo>
                    <a:pt x="413" y="318"/>
                    <a:pt x="413" y="318"/>
                    <a:pt x="413" y="318"/>
                  </a:cubicBezTo>
                  <a:cubicBezTo>
                    <a:pt x="416" y="320"/>
                    <a:pt x="416" y="320"/>
                    <a:pt x="416" y="320"/>
                  </a:cubicBezTo>
                  <a:cubicBezTo>
                    <a:pt x="419" y="318"/>
                    <a:pt x="419" y="318"/>
                    <a:pt x="419" y="318"/>
                  </a:cubicBezTo>
                  <a:cubicBezTo>
                    <a:pt x="421" y="315"/>
                    <a:pt x="421" y="315"/>
                    <a:pt x="421" y="315"/>
                  </a:cubicBezTo>
                  <a:cubicBezTo>
                    <a:pt x="426" y="314"/>
                    <a:pt x="426" y="314"/>
                    <a:pt x="426" y="314"/>
                  </a:cubicBezTo>
                  <a:cubicBezTo>
                    <a:pt x="429" y="317"/>
                    <a:pt x="429" y="317"/>
                    <a:pt x="429" y="317"/>
                  </a:cubicBezTo>
                  <a:cubicBezTo>
                    <a:pt x="432" y="322"/>
                    <a:pt x="432" y="322"/>
                    <a:pt x="432" y="322"/>
                  </a:cubicBezTo>
                  <a:cubicBezTo>
                    <a:pt x="436" y="324"/>
                    <a:pt x="436" y="324"/>
                    <a:pt x="436" y="324"/>
                  </a:cubicBezTo>
                  <a:cubicBezTo>
                    <a:pt x="440" y="324"/>
                    <a:pt x="440" y="324"/>
                    <a:pt x="440" y="324"/>
                  </a:cubicBezTo>
                  <a:cubicBezTo>
                    <a:pt x="445" y="325"/>
                    <a:pt x="445" y="325"/>
                    <a:pt x="445" y="325"/>
                  </a:cubicBezTo>
                  <a:cubicBezTo>
                    <a:pt x="446" y="327"/>
                    <a:pt x="446" y="327"/>
                    <a:pt x="446" y="327"/>
                  </a:cubicBezTo>
                  <a:cubicBezTo>
                    <a:pt x="444" y="329"/>
                    <a:pt x="444" y="329"/>
                    <a:pt x="444" y="329"/>
                  </a:cubicBezTo>
                  <a:cubicBezTo>
                    <a:pt x="443" y="332"/>
                    <a:pt x="443" y="332"/>
                    <a:pt x="443" y="332"/>
                  </a:cubicBezTo>
                  <a:cubicBezTo>
                    <a:pt x="446" y="335"/>
                    <a:pt x="446" y="335"/>
                    <a:pt x="446" y="335"/>
                  </a:cubicBezTo>
                  <a:cubicBezTo>
                    <a:pt x="449" y="333"/>
                    <a:pt x="449" y="333"/>
                    <a:pt x="449" y="333"/>
                  </a:cubicBezTo>
                  <a:cubicBezTo>
                    <a:pt x="452" y="330"/>
                    <a:pt x="452" y="330"/>
                    <a:pt x="452" y="330"/>
                  </a:cubicBezTo>
                  <a:cubicBezTo>
                    <a:pt x="459" y="329"/>
                    <a:pt x="459" y="329"/>
                    <a:pt x="459" y="329"/>
                  </a:cubicBezTo>
                  <a:cubicBezTo>
                    <a:pt x="464" y="332"/>
                    <a:pt x="464" y="332"/>
                    <a:pt x="464" y="332"/>
                  </a:cubicBezTo>
                  <a:cubicBezTo>
                    <a:pt x="466" y="335"/>
                    <a:pt x="466" y="335"/>
                    <a:pt x="466" y="335"/>
                  </a:cubicBezTo>
                  <a:cubicBezTo>
                    <a:pt x="464" y="338"/>
                    <a:pt x="464" y="338"/>
                    <a:pt x="464" y="338"/>
                  </a:cubicBezTo>
                  <a:cubicBezTo>
                    <a:pt x="460" y="338"/>
                    <a:pt x="460" y="338"/>
                    <a:pt x="460" y="338"/>
                  </a:cubicBezTo>
                  <a:cubicBezTo>
                    <a:pt x="461" y="343"/>
                    <a:pt x="461" y="343"/>
                    <a:pt x="461" y="343"/>
                  </a:cubicBezTo>
                  <a:cubicBezTo>
                    <a:pt x="461" y="346"/>
                    <a:pt x="461" y="346"/>
                    <a:pt x="461" y="346"/>
                  </a:cubicBezTo>
                  <a:cubicBezTo>
                    <a:pt x="464" y="349"/>
                    <a:pt x="464" y="349"/>
                    <a:pt x="464" y="349"/>
                  </a:cubicBezTo>
                  <a:cubicBezTo>
                    <a:pt x="465" y="355"/>
                    <a:pt x="465" y="355"/>
                    <a:pt x="465" y="355"/>
                  </a:cubicBezTo>
                  <a:cubicBezTo>
                    <a:pt x="464" y="361"/>
                    <a:pt x="464" y="361"/>
                    <a:pt x="464" y="361"/>
                  </a:cubicBezTo>
                  <a:cubicBezTo>
                    <a:pt x="464" y="369"/>
                    <a:pt x="464" y="369"/>
                    <a:pt x="464" y="369"/>
                  </a:cubicBezTo>
                  <a:cubicBezTo>
                    <a:pt x="467" y="373"/>
                    <a:pt x="467" y="373"/>
                    <a:pt x="467" y="373"/>
                  </a:cubicBezTo>
                  <a:cubicBezTo>
                    <a:pt x="469" y="376"/>
                    <a:pt x="469" y="376"/>
                    <a:pt x="469" y="376"/>
                  </a:cubicBezTo>
                  <a:cubicBezTo>
                    <a:pt x="470" y="379"/>
                    <a:pt x="470" y="379"/>
                    <a:pt x="470" y="379"/>
                  </a:cubicBezTo>
                  <a:cubicBezTo>
                    <a:pt x="468" y="386"/>
                    <a:pt x="468" y="386"/>
                    <a:pt x="468" y="386"/>
                  </a:cubicBezTo>
                  <a:cubicBezTo>
                    <a:pt x="461" y="394"/>
                    <a:pt x="461" y="394"/>
                    <a:pt x="461" y="394"/>
                  </a:cubicBezTo>
                  <a:cubicBezTo>
                    <a:pt x="453" y="399"/>
                    <a:pt x="453" y="399"/>
                    <a:pt x="453" y="399"/>
                  </a:cubicBezTo>
                  <a:cubicBezTo>
                    <a:pt x="450" y="403"/>
                    <a:pt x="450" y="403"/>
                    <a:pt x="450" y="403"/>
                  </a:cubicBezTo>
                  <a:cubicBezTo>
                    <a:pt x="449" y="402"/>
                    <a:pt x="449" y="402"/>
                    <a:pt x="449" y="402"/>
                  </a:cubicBezTo>
                  <a:cubicBezTo>
                    <a:pt x="446" y="404"/>
                    <a:pt x="446" y="404"/>
                    <a:pt x="446" y="404"/>
                  </a:cubicBezTo>
                  <a:cubicBezTo>
                    <a:pt x="441" y="402"/>
                    <a:pt x="441" y="402"/>
                    <a:pt x="441" y="402"/>
                  </a:cubicBezTo>
                  <a:cubicBezTo>
                    <a:pt x="439" y="397"/>
                    <a:pt x="439" y="397"/>
                    <a:pt x="439" y="397"/>
                  </a:cubicBezTo>
                  <a:cubicBezTo>
                    <a:pt x="436" y="393"/>
                    <a:pt x="436" y="393"/>
                    <a:pt x="436" y="393"/>
                  </a:cubicBezTo>
                  <a:cubicBezTo>
                    <a:pt x="433" y="394"/>
                    <a:pt x="433" y="394"/>
                    <a:pt x="433" y="394"/>
                  </a:cubicBezTo>
                  <a:cubicBezTo>
                    <a:pt x="433" y="398"/>
                    <a:pt x="433" y="398"/>
                    <a:pt x="433" y="398"/>
                  </a:cubicBezTo>
                  <a:cubicBezTo>
                    <a:pt x="433" y="401"/>
                    <a:pt x="433" y="401"/>
                    <a:pt x="433" y="401"/>
                  </a:cubicBezTo>
                  <a:cubicBezTo>
                    <a:pt x="428" y="402"/>
                    <a:pt x="428" y="402"/>
                    <a:pt x="428" y="402"/>
                  </a:cubicBezTo>
                  <a:cubicBezTo>
                    <a:pt x="423" y="401"/>
                    <a:pt x="423" y="401"/>
                    <a:pt x="423" y="401"/>
                  </a:cubicBezTo>
                  <a:cubicBezTo>
                    <a:pt x="419" y="399"/>
                    <a:pt x="419" y="399"/>
                    <a:pt x="419" y="399"/>
                  </a:cubicBezTo>
                  <a:cubicBezTo>
                    <a:pt x="414" y="394"/>
                    <a:pt x="414" y="394"/>
                    <a:pt x="414" y="394"/>
                  </a:cubicBezTo>
                  <a:cubicBezTo>
                    <a:pt x="410" y="391"/>
                    <a:pt x="410" y="391"/>
                    <a:pt x="410" y="391"/>
                  </a:cubicBezTo>
                  <a:cubicBezTo>
                    <a:pt x="405" y="395"/>
                    <a:pt x="405" y="395"/>
                    <a:pt x="405" y="395"/>
                  </a:cubicBezTo>
                  <a:cubicBezTo>
                    <a:pt x="400" y="399"/>
                    <a:pt x="400" y="399"/>
                    <a:pt x="400" y="399"/>
                  </a:cubicBezTo>
                  <a:cubicBezTo>
                    <a:pt x="396" y="401"/>
                    <a:pt x="396" y="401"/>
                    <a:pt x="396" y="401"/>
                  </a:cubicBezTo>
                  <a:cubicBezTo>
                    <a:pt x="390" y="400"/>
                    <a:pt x="390" y="400"/>
                    <a:pt x="390" y="400"/>
                  </a:cubicBezTo>
                  <a:cubicBezTo>
                    <a:pt x="385" y="397"/>
                    <a:pt x="385" y="397"/>
                    <a:pt x="385" y="397"/>
                  </a:cubicBezTo>
                  <a:cubicBezTo>
                    <a:pt x="380" y="398"/>
                    <a:pt x="380" y="398"/>
                    <a:pt x="380" y="398"/>
                  </a:cubicBezTo>
                  <a:cubicBezTo>
                    <a:pt x="377" y="405"/>
                    <a:pt x="377" y="405"/>
                    <a:pt x="377" y="405"/>
                  </a:cubicBezTo>
                  <a:cubicBezTo>
                    <a:pt x="376" y="410"/>
                    <a:pt x="376" y="410"/>
                    <a:pt x="376" y="410"/>
                  </a:cubicBezTo>
                  <a:cubicBezTo>
                    <a:pt x="372" y="412"/>
                    <a:pt x="372" y="412"/>
                    <a:pt x="372" y="412"/>
                  </a:cubicBezTo>
                  <a:cubicBezTo>
                    <a:pt x="370" y="411"/>
                    <a:pt x="370" y="411"/>
                    <a:pt x="370" y="411"/>
                  </a:cubicBezTo>
                  <a:cubicBezTo>
                    <a:pt x="366" y="411"/>
                    <a:pt x="366" y="411"/>
                    <a:pt x="366" y="411"/>
                  </a:cubicBezTo>
                  <a:cubicBezTo>
                    <a:pt x="361" y="411"/>
                    <a:pt x="361" y="411"/>
                    <a:pt x="361" y="411"/>
                  </a:cubicBezTo>
                  <a:cubicBezTo>
                    <a:pt x="355" y="414"/>
                    <a:pt x="355" y="414"/>
                    <a:pt x="355" y="414"/>
                  </a:cubicBezTo>
                  <a:cubicBezTo>
                    <a:pt x="347" y="414"/>
                    <a:pt x="347" y="414"/>
                    <a:pt x="347" y="414"/>
                  </a:cubicBezTo>
                  <a:cubicBezTo>
                    <a:pt x="338" y="414"/>
                    <a:pt x="338" y="414"/>
                    <a:pt x="338" y="414"/>
                  </a:cubicBezTo>
                  <a:cubicBezTo>
                    <a:pt x="335" y="417"/>
                    <a:pt x="335" y="417"/>
                    <a:pt x="335" y="417"/>
                  </a:cubicBezTo>
                  <a:cubicBezTo>
                    <a:pt x="332" y="421"/>
                    <a:pt x="332" y="421"/>
                    <a:pt x="332" y="421"/>
                  </a:cubicBezTo>
                  <a:cubicBezTo>
                    <a:pt x="329" y="422"/>
                    <a:pt x="329" y="422"/>
                    <a:pt x="329" y="422"/>
                  </a:cubicBezTo>
                  <a:cubicBezTo>
                    <a:pt x="323" y="421"/>
                    <a:pt x="323" y="421"/>
                    <a:pt x="323" y="421"/>
                  </a:cubicBezTo>
                  <a:cubicBezTo>
                    <a:pt x="317" y="423"/>
                    <a:pt x="317" y="423"/>
                    <a:pt x="317" y="423"/>
                  </a:cubicBezTo>
                  <a:cubicBezTo>
                    <a:pt x="314" y="427"/>
                    <a:pt x="314" y="427"/>
                    <a:pt x="314" y="427"/>
                  </a:cubicBezTo>
                  <a:cubicBezTo>
                    <a:pt x="310" y="430"/>
                    <a:pt x="310" y="430"/>
                    <a:pt x="310" y="430"/>
                  </a:cubicBezTo>
                  <a:cubicBezTo>
                    <a:pt x="306" y="430"/>
                    <a:pt x="306" y="430"/>
                    <a:pt x="306" y="430"/>
                  </a:cubicBezTo>
                  <a:cubicBezTo>
                    <a:pt x="303" y="428"/>
                    <a:pt x="303" y="428"/>
                    <a:pt x="303" y="428"/>
                  </a:cubicBezTo>
                  <a:cubicBezTo>
                    <a:pt x="301" y="428"/>
                    <a:pt x="301" y="428"/>
                    <a:pt x="301" y="428"/>
                  </a:cubicBezTo>
                  <a:cubicBezTo>
                    <a:pt x="299" y="432"/>
                    <a:pt x="299" y="432"/>
                    <a:pt x="299" y="432"/>
                  </a:cubicBezTo>
                  <a:cubicBezTo>
                    <a:pt x="294" y="435"/>
                    <a:pt x="294" y="435"/>
                    <a:pt x="294" y="435"/>
                  </a:cubicBezTo>
                  <a:cubicBezTo>
                    <a:pt x="293" y="438"/>
                    <a:pt x="293" y="438"/>
                    <a:pt x="293" y="438"/>
                  </a:cubicBezTo>
                  <a:cubicBezTo>
                    <a:pt x="294" y="442"/>
                    <a:pt x="294" y="442"/>
                    <a:pt x="294" y="442"/>
                  </a:cubicBezTo>
                  <a:cubicBezTo>
                    <a:pt x="295" y="446"/>
                    <a:pt x="295" y="446"/>
                    <a:pt x="295" y="446"/>
                  </a:cubicBezTo>
                  <a:cubicBezTo>
                    <a:pt x="294" y="450"/>
                    <a:pt x="294" y="450"/>
                    <a:pt x="294" y="450"/>
                  </a:cubicBezTo>
                  <a:cubicBezTo>
                    <a:pt x="290" y="453"/>
                    <a:pt x="290" y="453"/>
                    <a:pt x="290" y="453"/>
                  </a:cubicBezTo>
                  <a:cubicBezTo>
                    <a:pt x="287" y="457"/>
                    <a:pt x="287" y="457"/>
                    <a:pt x="287" y="457"/>
                  </a:cubicBezTo>
                  <a:cubicBezTo>
                    <a:pt x="289" y="461"/>
                    <a:pt x="289" y="461"/>
                    <a:pt x="289" y="461"/>
                  </a:cubicBezTo>
                  <a:cubicBezTo>
                    <a:pt x="291" y="466"/>
                    <a:pt x="291" y="466"/>
                    <a:pt x="291" y="466"/>
                  </a:cubicBezTo>
                  <a:cubicBezTo>
                    <a:pt x="292" y="473"/>
                    <a:pt x="292" y="473"/>
                    <a:pt x="292" y="473"/>
                  </a:cubicBezTo>
                  <a:cubicBezTo>
                    <a:pt x="291" y="477"/>
                    <a:pt x="291" y="477"/>
                    <a:pt x="291" y="477"/>
                  </a:cubicBezTo>
                  <a:cubicBezTo>
                    <a:pt x="293" y="485"/>
                    <a:pt x="293" y="485"/>
                    <a:pt x="293" y="485"/>
                  </a:cubicBezTo>
                  <a:cubicBezTo>
                    <a:pt x="296" y="491"/>
                    <a:pt x="296" y="491"/>
                    <a:pt x="296" y="491"/>
                  </a:cubicBezTo>
                  <a:cubicBezTo>
                    <a:pt x="297" y="495"/>
                    <a:pt x="297" y="495"/>
                    <a:pt x="297" y="495"/>
                  </a:cubicBezTo>
                  <a:cubicBezTo>
                    <a:pt x="293" y="497"/>
                    <a:pt x="293" y="497"/>
                    <a:pt x="293" y="497"/>
                  </a:cubicBezTo>
                  <a:cubicBezTo>
                    <a:pt x="288" y="497"/>
                    <a:pt x="288" y="497"/>
                    <a:pt x="288" y="497"/>
                  </a:cubicBezTo>
                  <a:cubicBezTo>
                    <a:pt x="286" y="499"/>
                    <a:pt x="286" y="499"/>
                    <a:pt x="286" y="499"/>
                  </a:cubicBezTo>
                  <a:cubicBezTo>
                    <a:pt x="287" y="503"/>
                    <a:pt x="287" y="503"/>
                    <a:pt x="287" y="503"/>
                  </a:cubicBezTo>
                  <a:cubicBezTo>
                    <a:pt x="288" y="508"/>
                    <a:pt x="288" y="508"/>
                    <a:pt x="288" y="508"/>
                  </a:cubicBezTo>
                  <a:cubicBezTo>
                    <a:pt x="289" y="514"/>
                    <a:pt x="289" y="514"/>
                    <a:pt x="289" y="514"/>
                  </a:cubicBezTo>
                  <a:cubicBezTo>
                    <a:pt x="292" y="516"/>
                    <a:pt x="292" y="516"/>
                    <a:pt x="292" y="516"/>
                  </a:cubicBezTo>
                  <a:cubicBezTo>
                    <a:pt x="296" y="521"/>
                    <a:pt x="296" y="521"/>
                    <a:pt x="296" y="521"/>
                  </a:cubicBezTo>
                  <a:cubicBezTo>
                    <a:pt x="298" y="526"/>
                    <a:pt x="298" y="526"/>
                    <a:pt x="298" y="526"/>
                  </a:cubicBezTo>
                  <a:cubicBezTo>
                    <a:pt x="298" y="532"/>
                    <a:pt x="298" y="532"/>
                    <a:pt x="298" y="532"/>
                  </a:cubicBezTo>
                  <a:cubicBezTo>
                    <a:pt x="296" y="535"/>
                    <a:pt x="296" y="535"/>
                    <a:pt x="296" y="535"/>
                  </a:cubicBezTo>
                  <a:cubicBezTo>
                    <a:pt x="296" y="541"/>
                    <a:pt x="296" y="541"/>
                    <a:pt x="296" y="541"/>
                  </a:cubicBezTo>
                  <a:cubicBezTo>
                    <a:pt x="299" y="544"/>
                    <a:pt x="299" y="544"/>
                    <a:pt x="299" y="544"/>
                  </a:cubicBezTo>
                  <a:cubicBezTo>
                    <a:pt x="299" y="550"/>
                    <a:pt x="299" y="550"/>
                    <a:pt x="299" y="550"/>
                  </a:cubicBezTo>
                  <a:cubicBezTo>
                    <a:pt x="301" y="551"/>
                    <a:pt x="301" y="551"/>
                    <a:pt x="301" y="551"/>
                  </a:cubicBezTo>
                  <a:cubicBezTo>
                    <a:pt x="303" y="554"/>
                    <a:pt x="303" y="554"/>
                    <a:pt x="303" y="554"/>
                  </a:cubicBezTo>
                  <a:cubicBezTo>
                    <a:pt x="301" y="557"/>
                    <a:pt x="301" y="557"/>
                    <a:pt x="301" y="557"/>
                  </a:cubicBezTo>
                  <a:cubicBezTo>
                    <a:pt x="303" y="561"/>
                    <a:pt x="303" y="561"/>
                    <a:pt x="303" y="561"/>
                  </a:cubicBezTo>
                  <a:cubicBezTo>
                    <a:pt x="308" y="562"/>
                    <a:pt x="308" y="562"/>
                    <a:pt x="308" y="562"/>
                  </a:cubicBezTo>
                  <a:cubicBezTo>
                    <a:pt x="312" y="564"/>
                    <a:pt x="312" y="564"/>
                    <a:pt x="312" y="564"/>
                  </a:cubicBezTo>
                  <a:cubicBezTo>
                    <a:pt x="313" y="564"/>
                    <a:pt x="313" y="564"/>
                    <a:pt x="313" y="564"/>
                  </a:cubicBezTo>
                  <a:cubicBezTo>
                    <a:pt x="312" y="567"/>
                    <a:pt x="312" y="567"/>
                    <a:pt x="312" y="567"/>
                  </a:cubicBezTo>
                  <a:cubicBezTo>
                    <a:pt x="309" y="569"/>
                    <a:pt x="309" y="569"/>
                    <a:pt x="309" y="569"/>
                  </a:cubicBezTo>
                  <a:cubicBezTo>
                    <a:pt x="309" y="573"/>
                    <a:pt x="309" y="573"/>
                    <a:pt x="309" y="573"/>
                  </a:cubicBezTo>
                  <a:cubicBezTo>
                    <a:pt x="307" y="575"/>
                    <a:pt x="307" y="575"/>
                    <a:pt x="307" y="575"/>
                  </a:cubicBezTo>
                  <a:cubicBezTo>
                    <a:pt x="308" y="578"/>
                    <a:pt x="308" y="578"/>
                    <a:pt x="308" y="578"/>
                  </a:cubicBezTo>
                  <a:cubicBezTo>
                    <a:pt x="310" y="580"/>
                    <a:pt x="310" y="580"/>
                    <a:pt x="310" y="580"/>
                  </a:cubicBezTo>
                  <a:cubicBezTo>
                    <a:pt x="314" y="581"/>
                    <a:pt x="314" y="581"/>
                    <a:pt x="314" y="581"/>
                  </a:cubicBezTo>
                  <a:cubicBezTo>
                    <a:pt x="315" y="583"/>
                    <a:pt x="315" y="583"/>
                    <a:pt x="315" y="583"/>
                  </a:cubicBezTo>
                  <a:cubicBezTo>
                    <a:pt x="314" y="589"/>
                    <a:pt x="314" y="589"/>
                    <a:pt x="314" y="589"/>
                  </a:cubicBezTo>
                  <a:cubicBezTo>
                    <a:pt x="312" y="591"/>
                    <a:pt x="312" y="591"/>
                    <a:pt x="312" y="591"/>
                  </a:cubicBezTo>
                  <a:cubicBezTo>
                    <a:pt x="311" y="595"/>
                    <a:pt x="311" y="595"/>
                    <a:pt x="311" y="595"/>
                  </a:cubicBezTo>
                  <a:cubicBezTo>
                    <a:pt x="310" y="598"/>
                    <a:pt x="310" y="598"/>
                    <a:pt x="310" y="598"/>
                  </a:cubicBezTo>
                  <a:cubicBezTo>
                    <a:pt x="308" y="602"/>
                    <a:pt x="308" y="602"/>
                    <a:pt x="308" y="602"/>
                  </a:cubicBezTo>
                  <a:cubicBezTo>
                    <a:pt x="306" y="606"/>
                    <a:pt x="306" y="606"/>
                    <a:pt x="306" y="606"/>
                  </a:cubicBezTo>
                  <a:cubicBezTo>
                    <a:pt x="302" y="607"/>
                    <a:pt x="302" y="607"/>
                    <a:pt x="302" y="607"/>
                  </a:cubicBezTo>
                  <a:cubicBezTo>
                    <a:pt x="299" y="605"/>
                    <a:pt x="299" y="605"/>
                    <a:pt x="299" y="605"/>
                  </a:cubicBezTo>
                  <a:cubicBezTo>
                    <a:pt x="300" y="602"/>
                    <a:pt x="300" y="602"/>
                    <a:pt x="300" y="602"/>
                  </a:cubicBezTo>
                  <a:cubicBezTo>
                    <a:pt x="297" y="599"/>
                    <a:pt x="297" y="599"/>
                    <a:pt x="297" y="599"/>
                  </a:cubicBezTo>
                  <a:cubicBezTo>
                    <a:pt x="293" y="600"/>
                    <a:pt x="293" y="600"/>
                    <a:pt x="293" y="600"/>
                  </a:cubicBezTo>
                  <a:cubicBezTo>
                    <a:pt x="291" y="601"/>
                    <a:pt x="291" y="601"/>
                    <a:pt x="291" y="601"/>
                  </a:cubicBezTo>
                  <a:cubicBezTo>
                    <a:pt x="286" y="602"/>
                    <a:pt x="286" y="602"/>
                    <a:pt x="286" y="602"/>
                  </a:cubicBezTo>
                  <a:cubicBezTo>
                    <a:pt x="283" y="600"/>
                    <a:pt x="283" y="600"/>
                    <a:pt x="283" y="600"/>
                  </a:cubicBezTo>
                  <a:cubicBezTo>
                    <a:pt x="278" y="600"/>
                    <a:pt x="278" y="600"/>
                    <a:pt x="278" y="600"/>
                  </a:cubicBezTo>
                  <a:cubicBezTo>
                    <a:pt x="270" y="599"/>
                    <a:pt x="270" y="599"/>
                    <a:pt x="270" y="599"/>
                  </a:cubicBezTo>
                  <a:cubicBezTo>
                    <a:pt x="265" y="600"/>
                    <a:pt x="265" y="600"/>
                    <a:pt x="265" y="600"/>
                  </a:cubicBezTo>
                  <a:cubicBezTo>
                    <a:pt x="261" y="597"/>
                    <a:pt x="261" y="597"/>
                    <a:pt x="261" y="597"/>
                  </a:cubicBezTo>
                  <a:cubicBezTo>
                    <a:pt x="260" y="593"/>
                    <a:pt x="260" y="593"/>
                    <a:pt x="260" y="593"/>
                  </a:cubicBezTo>
                  <a:cubicBezTo>
                    <a:pt x="257" y="590"/>
                    <a:pt x="257" y="590"/>
                    <a:pt x="257" y="590"/>
                  </a:cubicBezTo>
                  <a:cubicBezTo>
                    <a:pt x="255" y="587"/>
                    <a:pt x="255" y="587"/>
                    <a:pt x="255" y="587"/>
                  </a:cubicBezTo>
                  <a:cubicBezTo>
                    <a:pt x="251" y="582"/>
                    <a:pt x="251" y="582"/>
                    <a:pt x="251" y="582"/>
                  </a:cubicBezTo>
                  <a:cubicBezTo>
                    <a:pt x="247" y="580"/>
                    <a:pt x="247" y="580"/>
                    <a:pt x="247" y="580"/>
                  </a:cubicBezTo>
                  <a:cubicBezTo>
                    <a:pt x="244" y="577"/>
                    <a:pt x="244" y="577"/>
                    <a:pt x="244" y="577"/>
                  </a:cubicBezTo>
                  <a:cubicBezTo>
                    <a:pt x="239" y="576"/>
                    <a:pt x="239" y="576"/>
                    <a:pt x="239" y="576"/>
                  </a:cubicBezTo>
                  <a:cubicBezTo>
                    <a:pt x="233" y="577"/>
                    <a:pt x="233" y="577"/>
                    <a:pt x="233" y="577"/>
                  </a:cubicBezTo>
                  <a:cubicBezTo>
                    <a:pt x="230" y="578"/>
                    <a:pt x="230" y="578"/>
                    <a:pt x="230" y="578"/>
                  </a:cubicBezTo>
                  <a:cubicBezTo>
                    <a:pt x="223" y="579"/>
                    <a:pt x="223" y="579"/>
                    <a:pt x="223" y="579"/>
                  </a:cubicBezTo>
                  <a:cubicBezTo>
                    <a:pt x="219" y="578"/>
                    <a:pt x="219" y="578"/>
                    <a:pt x="219" y="578"/>
                  </a:cubicBezTo>
                  <a:cubicBezTo>
                    <a:pt x="214" y="578"/>
                    <a:pt x="214" y="578"/>
                    <a:pt x="214" y="578"/>
                  </a:cubicBezTo>
                  <a:cubicBezTo>
                    <a:pt x="212" y="576"/>
                    <a:pt x="212" y="576"/>
                    <a:pt x="212" y="576"/>
                  </a:cubicBezTo>
                  <a:cubicBezTo>
                    <a:pt x="207" y="574"/>
                    <a:pt x="207" y="574"/>
                    <a:pt x="207" y="574"/>
                  </a:cubicBezTo>
                  <a:cubicBezTo>
                    <a:pt x="207" y="570"/>
                    <a:pt x="207" y="570"/>
                    <a:pt x="207" y="570"/>
                  </a:cubicBezTo>
                  <a:cubicBezTo>
                    <a:pt x="207" y="567"/>
                    <a:pt x="207" y="567"/>
                    <a:pt x="207" y="567"/>
                  </a:cubicBezTo>
                  <a:cubicBezTo>
                    <a:pt x="204" y="563"/>
                    <a:pt x="204" y="563"/>
                    <a:pt x="204" y="563"/>
                  </a:cubicBezTo>
                  <a:cubicBezTo>
                    <a:pt x="201" y="560"/>
                    <a:pt x="201" y="560"/>
                    <a:pt x="201" y="560"/>
                  </a:cubicBezTo>
                  <a:cubicBezTo>
                    <a:pt x="196" y="561"/>
                    <a:pt x="196" y="561"/>
                    <a:pt x="196" y="561"/>
                  </a:cubicBezTo>
                  <a:cubicBezTo>
                    <a:pt x="194" y="563"/>
                    <a:pt x="194" y="563"/>
                    <a:pt x="194" y="563"/>
                  </a:cubicBezTo>
                  <a:cubicBezTo>
                    <a:pt x="190" y="563"/>
                    <a:pt x="190" y="563"/>
                    <a:pt x="190" y="563"/>
                  </a:cubicBezTo>
                  <a:cubicBezTo>
                    <a:pt x="188" y="560"/>
                    <a:pt x="188" y="560"/>
                    <a:pt x="188" y="560"/>
                  </a:cubicBezTo>
                  <a:cubicBezTo>
                    <a:pt x="185" y="559"/>
                    <a:pt x="185" y="559"/>
                    <a:pt x="185" y="559"/>
                  </a:cubicBezTo>
                  <a:cubicBezTo>
                    <a:pt x="181" y="561"/>
                    <a:pt x="181" y="561"/>
                    <a:pt x="181" y="561"/>
                  </a:cubicBezTo>
                  <a:cubicBezTo>
                    <a:pt x="180" y="563"/>
                    <a:pt x="180" y="563"/>
                    <a:pt x="180" y="563"/>
                  </a:cubicBezTo>
                  <a:cubicBezTo>
                    <a:pt x="176" y="564"/>
                    <a:pt x="176" y="564"/>
                    <a:pt x="176" y="564"/>
                  </a:cubicBezTo>
                  <a:cubicBezTo>
                    <a:pt x="170" y="564"/>
                    <a:pt x="170" y="564"/>
                    <a:pt x="170" y="564"/>
                  </a:cubicBezTo>
                  <a:cubicBezTo>
                    <a:pt x="166" y="562"/>
                    <a:pt x="166" y="562"/>
                    <a:pt x="166" y="562"/>
                  </a:cubicBezTo>
                  <a:cubicBezTo>
                    <a:pt x="164" y="557"/>
                    <a:pt x="164" y="557"/>
                    <a:pt x="164" y="557"/>
                  </a:cubicBezTo>
                  <a:cubicBezTo>
                    <a:pt x="161" y="556"/>
                    <a:pt x="161" y="556"/>
                    <a:pt x="161" y="556"/>
                  </a:cubicBezTo>
                  <a:cubicBezTo>
                    <a:pt x="160" y="552"/>
                    <a:pt x="160" y="552"/>
                    <a:pt x="160" y="552"/>
                  </a:cubicBezTo>
                  <a:cubicBezTo>
                    <a:pt x="162" y="550"/>
                    <a:pt x="162" y="550"/>
                    <a:pt x="162" y="550"/>
                  </a:cubicBezTo>
                  <a:cubicBezTo>
                    <a:pt x="166" y="549"/>
                    <a:pt x="166" y="549"/>
                    <a:pt x="166" y="549"/>
                  </a:cubicBezTo>
                  <a:cubicBezTo>
                    <a:pt x="166" y="546"/>
                    <a:pt x="166" y="546"/>
                    <a:pt x="166" y="546"/>
                  </a:cubicBezTo>
                  <a:cubicBezTo>
                    <a:pt x="164" y="542"/>
                    <a:pt x="164" y="542"/>
                    <a:pt x="164" y="542"/>
                  </a:cubicBezTo>
                  <a:cubicBezTo>
                    <a:pt x="163" y="540"/>
                    <a:pt x="163" y="540"/>
                    <a:pt x="163" y="540"/>
                  </a:cubicBezTo>
                  <a:cubicBezTo>
                    <a:pt x="160" y="538"/>
                    <a:pt x="160" y="538"/>
                    <a:pt x="160" y="538"/>
                  </a:cubicBezTo>
                  <a:cubicBezTo>
                    <a:pt x="158" y="536"/>
                    <a:pt x="158" y="536"/>
                    <a:pt x="158" y="536"/>
                  </a:cubicBezTo>
                  <a:cubicBezTo>
                    <a:pt x="154" y="536"/>
                    <a:pt x="154" y="536"/>
                    <a:pt x="154" y="536"/>
                  </a:cubicBezTo>
                  <a:cubicBezTo>
                    <a:pt x="151" y="537"/>
                    <a:pt x="151" y="537"/>
                    <a:pt x="151" y="537"/>
                  </a:cubicBezTo>
                  <a:cubicBezTo>
                    <a:pt x="146" y="535"/>
                    <a:pt x="146" y="535"/>
                    <a:pt x="146" y="535"/>
                  </a:cubicBezTo>
                  <a:cubicBezTo>
                    <a:pt x="144" y="532"/>
                    <a:pt x="144" y="532"/>
                    <a:pt x="144" y="532"/>
                  </a:cubicBezTo>
                  <a:cubicBezTo>
                    <a:pt x="141" y="531"/>
                    <a:pt x="141" y="531"/>
                    <a:pt x="141" y="531"/>
                  </a:cubicBezTo>
                  <a:cubicBezTo>
                    <a:pt x="143" y="527"/>
                    <a:pt x="143" y="527"/>
                    <a:pt x="143" y="527"/>
                  </a:cubicBezTo>
                  <a:cubicBezTo>
                    <a:pt x="147" y="526"/>
                    <a:pt x="147" y="526"/>
                    <a:pt x="147" y="526"/>
                  </a:cubicBezTo>
                  <a:cubicBezTo>
                    <a:pt x="148" y="523"/>
                    <a:pt x="148" y="523"/>
                    <a:pt x="148" y="523"/>
                  </a:cubicBezTo>
                  <a:cubicBezTo>
                    <a:pt x="152" y="521"/>
                    <a:pt x="152" y="521"/>
                    <a:pt x="152" y="521"/>
                  </a:cubicBezTo>
                  <a:cubicBezTo>
                    <a:pt x="153" y="517"/>
                    <a:pt x="153" y="517"/>
                    <a:pt x="153" y="517"/>
                  </a:cubicBezTo>
                  <a:cubicBezTo>
                    <a:pt x="155" y="514"/>
                    <a:pt x="155" y="514"/>
                    <a:pt x="155" y="514"/>
                  </a:cubicBezTo>
                  <a:cubicBezTo>
                    <a:pt x="155" y="510"/>
                    <a:pt x="155" y="510"/>
                    <a:pt x="155" y="510"/>
                  </a:cubicBezTo>
                  <a:cubicBezTo>
                    <a:pt x="158" y="509"/>
                    <a:pt x="158" y="509"/>
                    <a:pt x="158" y="509"/>
                  </a:cubicBezTo>
                  <a:cubicBezTo>
                    <a:pt x="160" y="505"/>
                    <a:pt x="160" y="505"/>
                    <a:pt x="160" y="505"/>
                  </a:cubicBezTo>
                  <a:cubicBezTo>
                    <a:pt x="157" y="502"/>
                    <a:pt x="157" y="502"/>
                    <a:pt x="157" y="502"/>
                  </a:cubicBezTo>
                  <a:cubicBezTo>
                    <a:pt x="153" y="498"/>
                    <a:pt x="153" y="498"/>
                    <a:pt x="153" y="498"/>
                  </a:cubicBezTo>
                  <a:cubicBezTo>
                    <a:pt x="151" y="491"/>
                    <a:pt x="151" y="491"/>
                    <a:pt x="151" y="491"/>
                  </a:cubicBezTo>
                  <a:cubicBezTo>
                    <a:pt x="151" y="486"/>
                    <a:pt x="151" y="486"/>
                    <a:pt x="151" y="486"/>
                  </a:cubicBezTo>
                  <a:cubicBezTo>
                    <a:pt x="149" y="482"/>
                    <a:pt x="149" y="482"/>
                    <a:pt x="149" y="482"/>
                  </a:cubicBezTo>
                  <a:cubicBezTo>
                    <a:pt x="146" y="480"/>
                    <a:pt x="146" y="480"/>
                    <a:pt x="146" y="480"/>
                  </a:cubicBezTo>
                  <a:cubicBezTo>
                    <a:pt x="142" y="481"/>
                    <a:pt x="142" y="481"/>
                    <a:pt x="142" y="481"/>
                  </a:cubicBezTo>
                  <a:cubicBezTo>
                    <a:pt x="138" y="481"/>
                    <a:pt x="138" y="481"/>
                    <a:pt x="138" y="481"/>
                  </a:cubicBezTo>
                  <a:cubicBezTo>
                    <a:pt x="135" y="479"/>
                    <a:pt x="135" y="479"/>
                    <a:pt x="135" y="479"/>
                  </a:cubicBezTo>
                  <a:cubicBezTo>
                    <a:pt x="132" y="473"/>
                    <a:pt x="132" y="473"/>
                    <a:pt x="132" y="473"/>
                  </a:cubicBezTo>
                  <a:cubicBezTo>
                    <a:pt x="126" y="473"/>
                    <a:pt x="126" y="473"/>
                    <a:pt x="126" y="473"/>
                  </a:cubicBezTo>
                  <a:cubicBezTo>
                    <a:pt x="119" y="474"/>
                    <a:pt x="119" y="474"/>
                    <a:pt x="119" y="474"/>
                  </a:cubicBezTo>
                  <a:cubicBezTo>
                    <a:pt x="111" y="473"/>
                    <a:pt x="111" y="473"/>
                    <a:pt x="111" y="473"/>
                  </a:cubicBezTo>
                  <a:cubicBezTo>
                    <a:pt x="107" y="475"/>
                    <a:pt x="107" y="475"/>
                    <a:pt x="107" y="475"/>
                  </a:cubicBezTo>
                  <a:cubicBezTo>
                    <a:pt x="103" y="476"/>
                    <a:pt x="103" y="476"/>
                    <a:pt x="103" y="476"/>
                  </a:cubicBezTo>
                  <a:cubicBezTo>
                    <a:pt x="99" y="474"/>
                    <a:pt x="99" y="474"/>
                    <a:pt x="99" y="474"/>
                  </a:cubicBezTo>
                  <a:cubicBezTo>
                    <a:pt x="94" y="470"/>
                    <a:pt x="94" y="470"/>
                    <a:pt x="94" y="470"/>
                  </a:cubicBezTo>
                  <a:cubicBezTo>
                    <a:pt x="89" y="469"/>
                    <a:pt x="89" y="469"/>
                    <a:pt x="89" y="469"/>
                  </a:cubicBezTo>
                  <a:cubicBezTo>
                    <a:pt x="86" y="471"/>
                    <a:pt x="86" y="471"/>
                    <a:pt x="86" y="471"/>
                  </a:cubicBezTo>
                  <a:cubicBezTo>
                    <a:pt x="79" y="471"/>
                    <a:pt x="79" y="471"/>
                    <a:pt x="79" y="471"/>
                  </a:cubicBezTo>
                  <a:cubicBezTo>
                    <a:pt x="73" y="469"/>
                    <a:pt x="73" y="469"/>
                    <a:pt x="73" y="469"/>
                  </a:cubicBezTo>
                  <a:cubicBezTo>
                    <a:pt x="71" y="466"/>
                    <a:pt x="71" y="466"/>
                    <a:pt x="71" y="466"/>
                  </a:cubicBezTo>
                  <a:cubicBezTo>
                    <a:pt x="70" y="460"/>
                    <a:pt x="70" y="460"/>
                    <a:pt x="70" y="460"/>
                  </a:cubicBezTo>
                  <a:cubicBezTo>
                    <a:pt x="70" y="454"/>
                    <a:pt x="70" y="454"/>
                    <a:pt x="70" y="454"/>
                  </a:cubicBezTo>
                  <a:cubicBezTo>
                    <a:pt x="67" y="450"/>
                    <a:pt x="67" y="450"/>
                    <a:pt x="67" y="450"/>
                  </a:cubicBezTo>
                  <a:cubicBezTo>
                    <a:pt x="66" y="446"/>
                    <a:pt x="66" y="446"/>
                    <a:pt x="66" y="446"/>
                  </a:cubicBezTo>
                  <a:cubicBezTo>
                    <a:pt x="67" y="441"/>
                    <a:pt x="67" y="441"/>
                    <a:pt x="67" y="441"/>
                  </a:cubicBezTo>
                  <a:cubicBezTo>
                    <a:pt x="66" y="437"/>
                    <a:pt x="66" y="437"/>
                    <a:pt x="66" y="437"/>
                  </a:cubicBezTo>
                  <a:cubicBezTo>
                    <a:pt x="62" y="435"/>
                    <a:pt x="62" y="435"/>
                    <a:pt x="62" y="435"/>
                  </a:cubicBezTo>
                  <a:cubicBezTo>
                    <a:pt x="58" y="433"/>
                    <a:pt x="58" y="433"/>
                    <a:pt x="58" y="433"/>
                  </a:cubicBezTo>
                  <a:cubicBezTo>
                    <a:pt x="57" y="428"/>
                    <a:pt x="57" y="428"/>
                    <a:pt x="57" y="428"/>
                  </a:cubicBezTo>
                  <a:cubicBezTo>
                    <a:pt x="55" y="424"/>
                    <a:pt x="55" y="424"/>
                    <a:pt x="55" y="424"/>
                  </a:cubicBezTo>
                  <a:cubicBezTo>
                    <a:pt x="56" y="422"/>
                    <a:pt x="56" y="422"/>
                    <a:pt x="56" y="422"/>
                  </a:cubicBezTo>
                  <a:cubicBezTo>
                    <a:pt x="59" y="422"/>
                    <a:pt x="59" y="422"/>
                    <a:pt x="59" y="422"/>
                  </a:cubicBezTo>
                  <a:cubicBezTo>
                    <a:pt x="62" y="423"/>
                    <a:pt x="62" y="423"/>
                    <a:pt x="62" y="423"/>
                  </a:cubicBezTo>
                  <a:cubicBezTo>
                    <a:pt x="66" y="422"/>
                    <a:pt x="66" y="422"/>
                    <a:pt x="66" y="422"/>
                  </a:cubicBezTo>
                  <a:cubicBezTo>
                    <a:pt x="65" y="418"/>
                    <a:pt x="65" y="418"/>
                    <a:pt x="65" y="418"/>
                  </a:cubicBezTo>
                  <a:cubicBezTo>
                    <a:pt x="62" y="415"/>
                    <a:pt x="62" y="415"/>
                    <a:pt x="62" y="415"/>
                  </a:cubicBezTo>
                  <a:cubicBezTo>
                    <a:pt x="55" y="412"/>
                    <a:pt x="55" y="412"/>
                    <a:pt x="55" y="412"/>
                  </a:cubicBezTo>
                  <a:cubicBezTo>
                    <a:pt x="50" y="413"/>
                    <a:pt x="50" y="413"/>
                    <a:pt x="50" y="413"/>
                  </a:cubicBezTo>
                  <a:cubicBezTo>
                    <a:pt x="46" y="411"/>
                    <a:pt x="46" y="411"/>
                    <a:pt x="46" y="411"/>
                  </a:cubicBezTo>
                  <a:cubicBezTo>
                    <a:pt x="44" y="409"/>
                    <a:pt x="44" y="409"/>
                    <a:pt x="44" y="409"/>
                  </a:cubicBezTo>
                  <a:cubicBezTo>
                    <a:pt x="43" y="407"/>
                    <a:pt x="43" y="407"/>
                    <a:pt x="43" y="407"/>
                  </a:cubicBezTo>
                  <a:cubicBezTo>
                    <a:pt x="34" y="406"/>
                    <a:pt x="34" y="406"/>
                    <a:pt x="34" y="406"/>
                  </a:cubicBezTo>
                  <a:cubicBezTo>
                    <a:pt x="28" y="407"/>
                    <a:pt x="28" y="407"/>
                    <a:pt x="28" y="407"/>
                  </a:cubicBezTo>
                  <a:cubicBezTo>
                    <a:pt x="24" y="406"/>
                    <a:pt x="24" y="406"/>
                    <a:pt x="24" y="406"/>
                  </a:cubicBezTo>
                  <a:cubicBezTo>
                    <a:pt x="21" y="406"/>
                    <a:pt x="21" y="406"/>
                    <a:pt x="21" y="406"/>
                  </a:cubicBezTo>
                  <a:cubicBezTo>
                    <a:pt x="21" y="405"/>
                    <a:pt x="21" y="405"/>
                    <a:pt x="21" y="405"/>
                  </a:cubicBezTo>
                  <a:cubicBezTo>
                    <a:pt x="18" y="401"/>
                    <a:pt x="18" y="401"/>
                    <a:pt x="18" y="401"/>
                  </a:cubicBezTo>
                  <a:cubicBezTo>
                    <a:pt x="15" y="398"/>
                    <a:pt x="15" y="398"/>
                    <a:pt x="15" y="398"/>
                  </a:cubicBezTo>
                  <a:cubicBezTo>
                    <a:pt x="17" y="394"/>
                    <a:pt x="17" y="394"/>
                    <a:pt x="17" y="394"/>
                  </a:cubicBezTo>
                  <a:cubicBezTo>
                    <a:pt x="15" y="387"/>
                    <a:pt x="15" y="387"/>
                    <a:pt x="15" y="387"/>
                  </a:cubicBezTo>
                  <a:cubicBezTo>
                    <a:pt x="13" y="384"/>
                    <a:pt x="13" y="384"/>
                    <a:pt x="13" y="384"/>
                  </a:cubicBezTo>
                  <a:cubicBezTo>
                    <a:pt x="11" y="382"/>
                    <a:pt x="11" y="382"/>
                    <a:pt x="11" y="382"/>
                  </a:cubicBezTo>
                  <a:cubicBezTo>
                    <a:pt x="11" y="378"/>
                    <a:pt x="11" y="378"/>
                    <a:pt x="11" y="378"/>
                  </a:cubicBezTo>
                  <a:cubicBezTo>
                    <a:pt x="10" y="374"/>
                    <a:pt x="10" y="374"/>
                    <a:pt x="10" y="374"/>
                  </a:cubicBezTo>
                  <a:cubicBezTo>
                    <a:pt x="5" y="373"/>
                    <a:pt x="5" y="373"/>
                    <a:pt x="5" y="373"/>
                  </a:cubicBezTo>
                  <a:cubicBezTo>
                    <a:pt x="2" y="368"/>
                    <a:pt x="2" y="368"/>
                    <a:pt x="2" y="368"/>
                  </a:cubicBezTo>
                  <a:cubicBezTo>
                    <a:pt x="3" y="363"/>
                    <a:pt x="3" y="363"/>
                    <a:pt x="3" y="363"/>
                  </a:cubicBezTo>
                  <a:cubicBezTo>
                    <a:pt x="1" y="358"/>
                    <a:pt x="1" y="358"/>
                    <a:pt x="1" y="358"/>
                  </a:cubicBezTo>
                  <a:cubicBezTo>
                    <a:pt x="3" y="349"/>
                    <a:pt x="3" y="349"/>
                    <a:pt x="3" y="349"/>
                  </a:cubicBezTo>
                  <a:cubicBezTo>
                    <a:pt x="5" y="347"/>
                    <a:pt x="5" y="347"/>
                    <a:pt x="5" y="347"/>
                  </a:cubicBezTo>
                  <a:cubicBezTo>
                    <a:pt x="7" y="342"/>
                    <a:pt x="7" y="342"/>
                    <a:pt x="7" y="342"/>
                  </a:cubicBezTo>
                  <a:cubicBezTo>
                    <a:pt x="12" y="339"/>
                    <a:pt x="12" y="339"/>
                    <a:pt x="12" y="339"/>
                  </a:cubicBezTo>
                  <a:cubicBezTo>
                    <a:pt x="13" y="333"/>
                    <a:pt x="13" y="333"/>
                    <a:pt x="13" y="333"/>
                  </a:cubicBezTo>
                  <a:cubicBezTo>
                    <a:pt x="11" y="327"/>
                    <a:pt x="11" y="327"/>
                    <a:pt x="11" y="327"/>
                  </a:cubicBezTo>
                  <a:cubicBezTo>
                    <a:pt x="8" y="324"/>
                    <a:pt x="8" y="324"/>
                    <a:pt x="8" y="324"/>
                  </a:cubicBezTo>
                  <a:cubicBezTo>
                    <a:pt x="6" y="321"/>
                    <a:pt x="6" y="321"/>
                    <a:pt x="6" y="321"/>
                  </a:cubicBezTo>
                  <a:cubicBezTo>
                    <a:pt x="9" y="320"/>
                    <a:pt x="9" y="320"/>
                    <a:pt x="9" y="320"/>
                  </a:cubicBezTo>
                  <a:cubicBezTo>
                    <a:pt x="13" y="317"/>
                    <a:pt x="13" y="317"/>
                    <a:pt x="13" y="317"/>
                  </a:cubicBezTo>
                  <a:cubicBezTo>
                    <a:pt x="14" y="314"/>
                    <a:pt x="14" y="314"/>
                    <a:pt x="14" y="314"/>
                  </a:cubicBezTo>
                  <a:cubicBezTo>
                    <a:pt x="14" y="314"/>
                    <a:pt x="8" y="313"/>
                    <a:pt x="8" y="313"/>
                  </a:cubicBezTo>
                  <a:cubicBezTo>
                    <a:pt x="7" y="312"/>
                    <a:pt x="3" y="309"/>
                    <a:pt x="3" y="309"/>
                  </a:cubicBezTo>
                  <a:cubicBezTo>
                    <a:pt x="0" y="304"/>
                    <a:pt x="0" y="304"/>
                    <a:pt x="0" y="304"/>
                  </a:cubicBezTo>
                  <a:cubicBezTo>
                    <a:pt x="0" y="298"/>
                    <a:pt x="0" y="298"/>
                    <a:pt x="0" y="298"/>
                  </a:cubicBezTo>
                  <a:cubicBezTo>
                    <a:pt x="3" y="297"/>
                    <a:pt x="3" y="297"/>
                    <a:pt x="3" y="297"/>
                  </a:cubicBezTo>
                  <a:cubicBezTo>
                    <a:pt x="6" y="298"/>
                    <a:pt x="6" y="298"/>
                    <a:pt x="6" y="298"/>
                  </a:cubicBezTo>
                  <a:cubicBezTo>
                    <a:pt x="11" y="298"/>
                    <a:pt x="11" y="298"/>
                    <a:pt x="11" y="298"/>
                  </a:cubicBezTo>
                  <a:cubicBezTo>
                    <a:pt x="12" y="295"/>
                    <a:pt x="12" y="295"/>
                    <a:pt x="12" y="295"/>
                  </a:cubicBezTo>
                  <a:cubicBezTo>
                    <a:pt x="13" y="291"/>
                    <a:pt x="13" y="291"/>
                    <a:pt x="13" y="291"/>
                  </a:cubicBezTo>
                  <a:cubicBezTo>
                    <a:pt x="20" y="289"/>
                    <a:pt x="20" y="289"/>
                    <a:pt x="20" y="289"/>
                  </a:cubicBezTo>
                  <a:cubicBezTo>
                    <a:pt x="26" y="287"/>
                    <a:pt x="26" y="287"/>
                    <a:pt x="26" y="287"/>
                  </a:cubicBezTo>
                  <a:cubicBezTo>
                    <a:pt x="36" y="289"/>
                    <a:pt x="36" y="289"/>
                    <a:pt x="36" y="289"/>
                  </a:cubicBezTo>
                  <a:cubicBezTo>
                    <a:pt x="43" y="290"/>
                    <a:pt x="43" y="290"/>
                    <a:pt x="43" y="290"/>
                  </a:cubicBezTo>
                  <a:cubicBezTo>
                    <a:pt x="48" y="289"/>
                    <a:pt x="48" y="289"/>
                    <a:pt x="48" y="289"/>
                  </a:cubicBezTo>
                  <a:cubicBezTo>
                    <a:pt x="56" y="285"/>
                    <a:pt x="56" y="285"/>
                    <a:pt x="56" y="285"/>
                  </a:cubicBezTo>
                  <a:cubicBezTo>
                    <a:pt x="62" y="285"/>
                    <a:pt x="62" y="285"/>
                    <a:pt x="62" y="285"/>
                  </a:cubicBezTo>
                  <a:cubicBezTo>
                    <a:pt x="68" y="286"/>
                    <a:pt x="68" y="286"/>
                    <a:pt x="68" y="286"/>
                  </a:cubicBezTo>
                  <a:cubicBezTo>
                    <a:pt x="72" y="283"/>
                    <a:pt x="72" y="283"/>
                    <a:pt x="72" y="283"/>
                  </a:cubicBezTo>
                  <a:cubicBezTo>
                    <a:pt x="71" y="279"/>
                    <a:pt x="71" y="279"/>
                    <a:pt x="71" y="279"/>
                  </a:cubicBezTo>
                  <a:cubicBezTo>
                    <a:pt x="67" y="276"/>
                    <a:pt x="67" y="276"/>
                    <a:pt x="67" y="276"/>
                  </a:cubicBezTo>
                  <a:cubicBezTo>
                    <a:pt x="65" y="273"/>
                    <a:pt x="65" y="273"/>
                    <a:pt x="65" y="273"/>
                  </a:cubicBezTo>
                  <a:cubicBezTo>
                    <a:pt x="69" y="271"/>
                    <a:pt x="69" y="271"/>
                    <a:pt x="69" y="271"/>
                  </a:cubicBezTo>
                  <a:cubicBezTo>
                    <a:pt x="74" y="269"/>
                    <a:pt x="74" y="269"/>
                    <a:pt x="74" y="269"/>
                  </a:cubicBezTo>
                  <a:cubicBezTo>
                    <a:pt x="79" y="267"/>
                    <a:pt x="79" y="267"/>
                    <a:pt x="79" y="267"/>
                  </a:cubicBezTo>
                  <a:cubicBezTo>
                    <a:pt x="83" y="261"/>
                    <a:pt x="83" y="261"/>
                    <a:pt x="83" y="261"/>
                  </a:cubicBezTo>
                  <a:cubicBezTo>
                    <a:pt x="85" y="257"/>
                    <a:pt x="85" y="257"/>
                    <a:pt x="85" y="257"/>
                  </a:cubicBezTo>
                  <a:cubicBezTo>
                    <a:pt x="84" y="253"/>
                    <a:pt x="84" y="253"/>
                    <a:pt x="84" y="253"/>
                  </a:cubicBezTo>
                  <a:cubicBezTo>
                    <a:pt x="80" y="250"/>
                    <a:pt x="80" y="250"/>
                    <a:pt x="80" y="250"/>
                  </a:cubicBezTo>
                  <a:cubicBezTo>
                    <a:pt x="77" y="246"/>
                    <a:pt x="77" y="246"/>
                    <a:pt x="77" y="246"/>
                  </a:cubicBezTo>
                  <a:cubicBezTo>
                    <a:pt x="83" y="244"/>
                    <a:pt x="83" y="244"/>
                    <a:pt x="83" y="244"/>
                  </a:cubicBezTo>
                  <a:cubicBezTo>
                    <a:pt x="83" y="244"/>
                    <a:pt x="87" y="241"/>
                    <a:pt x="87" y="240"/>
                  </a:cubicBezTo>
                  <a:cubicBezTo>
                    <a:pt x="87" y="240"/>
                    <a:pt x="91" y="240"/>
                    <a:pt x="91" y="240"/>
                  </a:cubicBezTo>
                  <a:cubicBezTo>
                    <a:pt x="93" y="236"/>
                    <a:pt x="93" y="236"/>
                    <a:pt x="93" y="236"/>
                  </a:cubicBezTo>
                  <a:cubicBezTo>
                    <a:pt x="89" y="233"/>
                    <a:pt x="89" y="233"/>
                    <a:pt x="89" y="233"/>
                  </a:cubicBezTo>
                  <a:cubicBezTo>
                    <a:pt x="86" y="231"/>
                    <a:pt x="86" y="231"/>
                    <a:pt x="86" y="231"/>
                  </a:cubicBezTo>
                  <a:cubicBezTo>
                    <a:pt x="83" y="227"/>
                    <a:pt x="83" y="227"/>
                    <a:pt x="83" y="227"/>
                  </a:cubicBezTo>
                  <a:cubicBezTo>
                    <a:pt x="78" y="223"/>
                    <a:pt x="78" y="223"/>
                    <a:pt x="78" y="223"/>
                  </a:cubicBezTo>
                  <a:cubicBezTo>
                    <a:pt x="77" y="218"/>
                    <a:pt x="77" y="218"/>
                    <a:pt x="77" y="218"/>
                  </a:cubicBezTo>
                  <a:cubicBezTo>
                    <a:pt x="80" y="214"/>
                    <a:pt x="80" y="214"/>
                    <a:pt x="80" y="214"/>
                  </a:cubicBezTo>
                  <a:cubicBezTo>
                    <a:pt x="82" y="213"/>
                    <a:pt x="82" y="213"/>
                    <a:pt x="82" y="213"/>
                  </a:cubicBezTo>
                  <a:cubicBezTo>
                    <a:pt x="80" y="210"/>
                    <a:pt x="80" y="210"/>
                    <a:pt x="80" y="210"/>
                  </a:cubicBezTo>
                  <a:cubicBezTo>
                    <a:pt x="76" y="208"/>
                    <a:pt x="76" y="208"/>
                    <a:pt x="76" y="208"/>
                  </a:cubicBezTo>
                  <a:cubicBezTo>
                    <a:pt x="72" y="206"/>
                    <a:pt x="72" y="206"/>
                    <a:pt x="72" y="206"/>
                  </a:cubicBezTo>
                  <a:cubicBezTo>
                    <a:pt x="72" y="204"/>
                    <a:pt x="72" y="204"/>
                    <a:pt x="72" y="204"/>
                  </a:cubicBezTo>
                  <a:cubicBezTo>
                    <a:pt x="75" y="202"/>
                    <a:pt x="75" y="202"/>
                    <a:pt x="75" y="202"/>
                  </a:cubicBezTo>
                  <a:cubicBezTo>
                    <a:pt x="82" y="201"/>
                    <a:pt x="82" y="201"/>
                    <a:pt x="82" y="201"/>
                  </a:cubicBezTo>
                  <a:cubicBezTo>
                    <a:pt x="86" y="199"/>
                    <a:pt x="86" y="199"/>
                    <a:pt x="86" y="199"/>
                  </a:cubicBezTo>
                  <a:cubicBezTo>
                    <a:pt x="87" y="194"/>
                    <a:pt x="87" y="194"/>
                    <a:pt x="87" y="194"/>
                  </a:cubicBezTo>
                  <a:cubicBezTo>
                    <a:pt x="82" y="191"/>
                    <a:pt x="82" y="191"/>
                    <a:pt x="82" y="191"/>
                  </a:cubicBezTo>
                  <a:cubicBezTo>
                    <a:pt x="76" y="184"/>
                    <a:pt x="76" y="184"/>
                    <a:pt x="76" y="184"/>
                  </a:cubicBezTo>
                  <a:cubicBezTo>
                    <a:pt x="71" y="178"/>
                    <a:pt x="71" y="178"/>
                    <a:pt x="71" y="178"/>
                  </a:cubicBezTo>
                  <a:cubicBezTo>
                    <a:pt x="67" y="170"/>
                    <a:pt x="67" y="170"/>
                    <a:pt x="67" y="170"/>
                  </a:cubicBezTo>
                  <a:cubicBezTo>
                    <a:pt x="64" y="164"/>
                    <a:pt x="64" y="164"/>
                    <a:pt x="64" y="164"/>
                  </a:cubicBezTo>
                  <a:cubicBezTo>
                    <a:pt x="65" y="161"/>
                    <a:pt x="65" y="161"/>
                    <a:pt x="65" y="161"/>
                  </a:cubicBezTo>
                  <a:cubicBezTo>
                    <a:pt x="69" y="159"/>
                    <a:pt x="69" y="159"/>
                    <a:pt x="69" y="159"/>
                  </a:cubicBezTo>
                  <a:cubicBezTo>
                    <a:pt x="73" y="159"/>
                    <a:pt x="73" y="159"/>
                    <a:pt x="73" y="159"/>
                  </a:cubicBezTo>
                  <a:cubicBezTo>
                    <a:pt x="77" y="159"/>
                    <a:pt x="77" y="159"/>
                    <a:pt x="77" y="159"/>
                  </a:cubicBezTo>
                  <a:cubicBezTo>
                    <a:pt x="77" y="156"/>
                    <a:pt x="77" y="156"/>
                    <a:pt x="77" y="156"/>
                  </a:cubicBezTo>
                  <a:cubicBezTo>
                    <a:pt x="75" y="153"/>
                    <a:pt x="75" y="153"/>
                    <a:pt x="75" y="153"/>
                  </a:cubicBezTo>
                  <a:cubicBezTo>
                    <a:pt x="70" y="147"/>
                    <a:pt x="70" y="147"/>
                    <a:pt x="70" y="147"/>
                  </a:cubicBezTo>
                  <a:cubicBezTo>
                    <a:pt x="66" y="140"/>
                    <a:pt x="66" y="140"/>
                    <a:pt x="66" y="140"/>
                  </a:cubicBezTo>
                  <a:cubicBezTo>
                    <a:pt x="64" y="136"/>
                    <a:pt x="64" y="136"/>
                    <a:pt x="64" y="136"/>
                  </a:cubicBezTo>
                  <a:cubicBezTo>
                    <a:pt x="64" y="132"/>
                    <a:pt x="64" y="132"/>
                    <a:pt x="64" y="132"/>
                  </a:cubicBezTo>
                  <a:cubicBezTo>
                    <a:pt x="67" y="131"/>
                    <a:pt x="67" y="131"/>
                    <a:pt x="67" y="131"/>
                  </a:cubicBezTo>
                  <a:cubicBezTo>
                    <a:pt x="70" y="128"/>
                    <a:pt x="70" y="128"/>
                    <a:pt x="70" y="128"/>
                  </a:cubicBezTo>
                  <a:cubicBezTo>
                    <a:pt x="71" y="125"/>
                    <a:pt x="71" y="125"/>
                    <a:pt x="71" y="125"/>
                  </a:cubicBezTo>
                  <a:cubicBezTo>
                    <a:pt x="71" y="121"/>
                    <a:pt x="71" y="121"/>
                    <a:pt x="71" y="121"/>
                  </a:cubicBezTo>
                  <a:cubicBezTo>
                    <a:pt x="68" y="120"/>
                    <a:pt x="68" y="120"/>
                    <a:pt x="68" y="120"/>
                  </a:cubicBezTo>
                  <a:cubicBezTo>
                    <a:pt x="66" y="122"/>
                    <a:pt x="66" y="122"/>
                    <a:pt x="66" y="122"/>
                  </a:cubicBezTo>
                  <a:cubicBezTo>
                    <a:pt x="65" y="123"/>
                    <a:pt x="65" y="123"/>
                    <a:pt x="65" y="123"/>
                  </a:cubicBezTo>
                  <a:cubicBezTo>
                    <a:pt x="63" y="125"/>
                    <a:pt x="63" y="125"/>
                    <a:pt x="63" y="125"/>
                  </a:cubicBezTo>
                  <a:cubicBezTo>
                    <a:pt x="60" y="124"/>
                    <a:pt x="60" y="124"/>
                    <a:pt x="60" y="124"/>
                  </a:cubicBezTo>
                  <a:cubicBezTo>
                    <a:pt x="59" y="119"/>
                    <a:pt x="59" y="119"/>
                    <a:pt x="59" y="119"/>
                  </a:cubicBezTo>
                  <a:cubicBezTo>
                    <a:pt x="55" y="113"/>
                    <a:pt x="55" y="113"/>
                    <a:pt x="55" y="113"/>
                  </a:cubicBezTo>
                  <a:cubicBezTo>
                    <a:pt x="50" y="106"/>
                    <a:pt x="50" y="106"/>
                    <a:pt x="50" y="106"/>
                  </a:cubicBezTo>
                  <a:cubicBezTo>
                    <a:pt x="49" y="99"/>
                    <a:pt x="49" y="99"/>
                    <a:pt x="49" y="99"/>
                  </a:cubicBezTo>
                  <a:cubicBezTo>
                    <a:pt x="44" y="98"/>
                    <a:pt x="44" y="98"/>
                    <a:pt x="44" y="98"/>
                  </a:cubicBezTo>
                  <a:cubicBezTo>
                    <a:pt x="39" y="94"/>
                    <a:pt x="39" y="94"/>
                    <a:pt x="39" y="94"/>
                  </a:cubicBezTo>
                  <a:cubicBezTo>
                    <a:pt x="36" y="89"/>
                    <a:pt x="36" y="89"/>
                    <a:pt x="36" y="89"/>
                  </a:cubicBezTo>
                  <a:cubicBezTo>
                    <a:pt x="34" y="81"/>
                    <a:pt x="34" y="81"/>
                    <a:pt x="34" y="81"/>
                  </a:cubicBezTo>
                  <a:cubicBezTo>
                    <a:pt x="31" y="74"/>
                    <a:pt x="31" y="74"/>
                    <a:pt x="31" y="74"/>
                  </a:cubicBezTo>
                  <a:cubicBezTo>
                    <a:pt x="30" y="68"/>
                    <a:pt x="30" y="68"/>
                    <a:pt x="30" y="68"/>
                  </a:cubicBezTo>
                  <a:cubicBezTo>
                    <a:pt x="33" y="61"/>
                    <a:pt x="33" y="61"/>
                    <a:pt x="33" y="61"/>
                  </a:cubicBezTo>
                  <a:cubicBezTo>
                    <a:pt x="35" y="59"/>
                    <a:pt x="35" y="59"/>
                    <a:pt x="35" y="59"/>
                  </a:cubicBezTo>
                  <a:cubicBezTo>
                    <a:pt x="39" y="59"/>
                    <a:pt x="39" y="59"/>
                    <a:pt x="39" y="59"/>
                  </a:cubicBezTo>
                  <a:cubicBezTo>
                    <a:pt x="43" y="56"/>
                    <a:pt x="43" y="56"/>
                    <a:pt x="43" y="56"/>
                  </a:cubicBezTo>
                  <a:cubicBezTo>
                    <a:pt x="50" y="56"/>
                    <a:pt x="50" y="56"/>
                    <a:pt x="50" y="56"/>
                  </a:cubicBezTo>
                  <a:cubicBezTo>
                    <a:pt x="57" y="58"/>
                    <a:pt x="57" y="58"/>
                    <a:pt x="57" y="58"/>
                  </a:cubicBezTo>
                  <a:cubicBezTo>
                    <a:pt x="61" y="59"/>
                    <a:pt x="61" y="59"/>
                    <a:pt x="61" y="59"/>
                  </a:cubicBezTo>
                  <a:cubicBezTo>
                    <a:pt x="64" y="57"/>
                    <a:pt x="64" y="57"/>
                    <a:pt x="64" y="57"/>
                  </a:cubicBezTo>
                  <a:cubicBezTo>
                    <a:pt x="65" y="51"/>
                    <a:pt x="65" y="51"/>
                    <a:pt x="65" y="51"/>
                  </a:cubicBezTo>
                  <a:cubicBezTo>
                    <a:pt x="67" y="46"/>
                    <a:pt x="67" y="46"/>
                    <a:pt x="67" y="46"/>
                  </a:cubicBezTo>
                  <a:cubicBezTo>
                    <a:pt x="71" y="46"/>
                    <a:pt x="71" y="46"/>
                    <a:pt x="71" y="46"/>
                  </a:cubicBezTo>
                  <a:cubicBezTo>
                    <a:pt x="73" y="46"/>
                    <a:pt x="73" y="46"/>
                    <a:pt x="73" y="46"/>
                  </a:cubicBezTo>
                  <a:cubicBezTo>
                    <a:pt x="74" y="42"/>
                    <a:pt x="74" y="42"/>
                    <a:pt x="74" y="42"/>
                  </a:cubicBezTo>
                  <a:cubicBezTo>
                    <a:pt x="74" y="39"/>
                    <a:pt x="74" y="39"/>
                    <a:pt x="74" y="39"/>
                  </a:cubicBezTo>
                  <a:cubicBezTo>
                    <a:pt x="77" y="36"/>
                    <a:pt x="77" y="36"/>
                    <a:pt x="77" y="36"/>
                  </a:cubicBezTo>
                  <a:cubicBezTo>
                    <a:pt x="82" y="36"/>
                    <a:pt x="82" y="36"/>
                    <a:pt x="82" y="36"/>
                  </a:cubicBezTo>
                  <a:cubicBezTo>
                    <a:pt x="88" y="36"/>
                    <a:pt x="88" y="36"/>
                    <a:pt x="88" y="36"/>
                  </a:cubicBezTo>
                  <a:cubicBezTo>
                    <a:pt x="92" y="38"/>
                    <a:pt x="92" y="38"/>
                    <a:pt x="92" y="38"/>
                  </a:cubicBezTo>
                  <a:cubicBezTo>
                    <a:pt x="94" y="42"/>
                    <a:pt x="94" y="42"/>
                    <a:pt x="94" y="42"/>
                  </a:cubicBezTo>
                  <a:cubicBezTo>
                    <a:pt x="98" y="44"/>
                    <a:pt x="98" y="44"/>
                    <a:pt x="98" y="44"/>
                  </a:cubicBezTo>
                  <a:cubicBezTo>
                    <a:pt x="103" y="42"/>
                    <a:pt x="103" y="42"/>
                    <a:pt x="103" y="42"/>
                  </a:cubicBezTo>
                  <a:cubicBezTo>
                    <a:pt x="109" y="42"/>
                    <a:pt x="109" y="42"/>
                    <a:pt x="109" y="42"/>
                  </a:cubicBezTo>
                  <a:cubicBezTo>
                    <a:pt x="114" y="42"/>
                    <a:pt x="114" y="42"/>
                    <a:pt x="114" y="42"/>
                  </a:cubicBezTo>
                  <a:cubicBezTo>
                    <a:pt x="117" y="46"/>
                    <a:pt x="117" y="46"/>
                    <a:pt x="117" y="46"/>
                  </a:cubicBezTo>
                  <a:cubicBezTo>
                    <a:pt x="120" y="50"/>
                    <a:pt x="120" y="50"/>
                    <a:pt x="120" y="50"/>
                  </a:cubicBezTo>
                  <a:cubicBezTo>
                    <a:pt x="122" y="47"/>
                    <a:pt x="122" y="47"/>
                    <a:pt x="122" y="47"/>
                  </a:cubicBezTo>
                  <a:cubicBezTo>
                    <a:pt x="125" y="47"/>
                    <a:pt x="125" y="47"/>
                    <a:pt x="125" y="47"/>
                  </a:cubicBezTo>
                  <a:cubicBezTo>
                    <a:pt x="128" y="48"/>
                    <a:pt x="128" y="48"/>
                    <a:pt x="128" y="48"/>
                  </a:cubicBezTo>
                  <a:cubicBezTo>
                    <a:pt x="135" y="47"/>
                    <a:pt x="135" y="47"/>
                    <a:pt x="135" y="47"/>
                  </a:cubicBezTo>
                  <a:cubicBezTo>
                    <a:pt x="141" y="43"/>
                    <a:pt x="141" y="43"/>
                    <a:pt x="141" y="43"/>
                  </a:cubicBezTo>
                  <a:cubicBezTo>
                    <a:pt x="147" y="37"/>
                    <a:pt x="147" y="37"/>
                    <a:pt x="147" y="37"/>
                  </a:cubicBezTo>
                  <a:cubicBezTo>
                    <a:pt x="156" y="30"/>
                    <a:pt x="156" y="30"/>
                    <a:pt x="156" y="30"/>
                  </a:cubicBezTo>
                  <a:cubicBezTo>
                    <a:pt x="161" y="27"/>
                    <a:pt x="161" y="27"/>
                    <a:pt x="161" y="27"/>
                  </a:cubicBezTo>
                  <a:cubicBezTo>
                    <a:pt x="163" y="21"/>
                    <a:pt x="163" y="21"/>
                    <a:pt x="163" y="21"/>
                  </a:cubicBezTo>
                  <a:cubicBezTo>
                    <a:pt x="164" y="17"/>
                    <a:pt x="164" y="17"/>
                    <a:pt x="164" y="17"/>
                  </a:cubicBezTo>
                  <a:cubicBezTo>
                    <a:pt x="164" y="13"/>
                    <a:pt x="164" y="13"/>
                    <a:pt x="164" y="13"/>
                  </a:cubicBezTo>
                  <a:cubicBezTo>
                    <a:pt x="165" y="11"/>
                    <a:pt x="165" y="11"/>
                    <a:pt x="165" y="11"/>
                  </a:cubicBezTo>
                  <a:cubicBezTo>
                    <a:pt x="168" y="12"/>
                    <a:pt x="168" y="12"/>
                    <a:pt x="168" y="12"/>
                  </a:cubicBezTo>
                  <a:cubicBezTo>
                    <a:pt x="172" y="9"/>
                    <a:pt x="172" y="9"/>
                    <a:pt x="172" y="9"/>
                  </a:cubicBezTo>
                  <a:cubicBezTo>
                    <a:pt x="175" y="7"/>
                    <a:pt x="175" y="7"/>
                    <a:pt x="175" y="7"/>
                  </a:cubicBezTo>
                  <a:cubicBezTo>
                    <a:pt x="179" y="5"/>
                    <a:pt x="179" y="5"/>
                    <a:pt x="179" y="5"/>
                  </a:cubicBezTo>
                  <a:lnTo>
                    <a:pt x="179" y="4"/>
                  </a:lnTo>
                  <a:close/>
                </a:path>
              </a:pathLst>
            </a:custGeom>
            <a:solidFill>
              <a:schemeClr val="bg1">
                <a:lumMod val="85000"/>
              </a:schemeClr>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3051176" y="1966913"/>
              <a:ext cx="215900" cy="179388"/>
            </a:xfrm>
            <a:custGeom>
              <a:avLst/>
              <a:gdLst/>
              <a:ahLst/>
              <a:cxnLst>
                <a:cxn ang="0">
                  <a:pos x="136" y="78"/>
                </a:cxn>
                <a:cxn ang="0">
                  <a:pos x="129" y="79"/>
                </a:cxn>
                <a:cxn ang="0">
                  <a:pos x="129" y="87"/>
                </a:cxn>
                <a:cxn ang="0">
                  <a:pos x="124" y="97"/>
                </a:cxn>
                <a:cxn ang="0">
                  <a:pos x="117" y="104"/>
                </a:cxn>
                <a:cxn ang="0">
                  <a:pos x="114" y="113"/>
                </a:cxn>
                <a:cxn ang="0">
                  <a:pos x="110" y="110"/>
                </a:cxn>
                <a:cxn ang="0">
                  <a:pos x="108" y="100"/>
                </a:cxn>
                <a:cxn ang="0">
                  <a:pos x="101" y="95"/>
                </a:cxn>
                <a:cxn ang="0">
                  <a:pos x="88" y="95"/>
                </a:cxn>
                <a:cxn ang="0">
                  <a:pos x="79" y="93"/>
                </a:cxn>
                <a:cxn ang="0">
                  <a:pos x="70" y="86"/>
                </a:cxn>
                <a:cxn ang="0">
                  <a:pos x="65" y="91"/>
                </a:cxn>
                <a:cxn ang="0">
                  <a:pos x="66" y="97"/>
                </a:cxn>
                <a:cxn ang="0">
                  <a:pos x="58" y="99"/>
                </a:cxn>
                <a:cxn ang="0">
                  <a:pos x="48" y="94"/>
                </a:cxn>
                <a:cxn ang="0">
                  <a:pos x="37" y="94"/>
                </a:cxn>
                <a:cxn ang="0">
                  <a:pos x="24" y="91"/>
                </a:cxn>
                <a:cxn ang="0">
                  <a:pos x="13" y="97"/>
                </a:cxn>
                <a:cxn ang="0">
                  <a:pos x="6" y="102"/>
                </a:cxn>
                <a:cxn ang="0">
                  <a:pos x="5" y="93"/>
                </a:cxn>
                <a:cxn ang="0">
                  <a:pos x="0" y="85"/>
                </a:cxn>
                <a:cxn ang="0">
                  <a:pos x="3" y="74"/>
                </a:cxn>
                <a:cxn ang="0">
                  <a:pos x="11" y="64"/>
                </a:cxn>
                <a:cxn ang="0">
                  <a:pos x="10" y="57"/>
                </a:cxn>
                <a:cxn ang="0">
                  <a:pos x="3" y="51"/>
                </a:cxn>
                <a:cxn ang="0">
                  <a:pos x="5" y="43"/>
                </a:cxn>
                <a:cxn ang="0">
                  <a:pos x="12" y="43"/>
                </a:cxn>
                <a:cxn ang="0">
                  <a:pos x="8" y="36"/>
                </a:cxn>
                <a:cxn ang="0">
                  <a:pos x="10" y="29"/>
                </a:cxn>
                <a:cxn ang="0">
                  <a:pos x="17" y="30"/>
                </a:cxn>
                <a:cxn ang="0">
                  <a:pos x="24" y="32"/>
                </a:cxn>
                <a:cxn ang="0">
                  <a:pos x="20" y="26"/>
                </a:cxn>
                <a:cxn ang="0">
                  <a:pos x="21" y="19"/>
                </a:cxn>
                <a:cxn ang="0">
                  <a:pos x="29" y="13"/>
                </a:cxn>
                <a:cxn ang="0">
                  <a:pos x="32" y="6"/>
                </a:cxn>
                <a:cxn ang="0">
                  <a:pos x="39" y="10"/>
                </a:cxn>
                <a:cxn ang="0">
                  <a:pos x="45" y="19"/>
                </a:cxn>
                <a:cxn ang="0">
                  <a:pos x="51" y="14"/>
                </a:cxn>
                <a:cxn ang="0">
                  <a:pos x="58" y="13"/>
                </a:cxn>
                <a:cxn ang="0">
                  <a:pos x="64" y="18"/>
                </a:cxn>
                <a:cxn ang="0">
                  <a:pos x="69" y="14"/>
                </a:cxn>
                <a:cxn ang="0">
                  <a:pos x="67" y="9"/>
                </a:cxn>
                <a:cxn ang="0">
                  <a:pos x="69" y="2"/>
                </a:cxn>
                <a:cxn ang="0">
                  <a:pos x="76" y="4"/>
                </a:cxn>
                <a:cxn ang="0">
                  <a:pos x="80" y="13"/>
                </a:cxn>
                <a:cxn ang="0">
                  <a:pos x="77" y="19"/>
                </a:cxn>
                <a:cxn ang="0">
                  <a:pos x="82" y="26"/>
                </a:cxn>
                <a:cxn ang="0">
                  <a:pos x="92" y="32"/>
                </a:cxn>
                <a:cxn ang="0">
                  <a:pos x="98" y="43"/>
                </a:cxn>
                <a:cxn ang="0">
                  <a:pos x="108" y="43"/>
                </a:cxn>
                <a:cxn ang="0">
                  <a:pos x="116" y="47"/>
                </a:cxn>
                <a:cxn ang="0">
                  <a:pos x="110" y="50"/>
                </a:cxn>
                <a:cxn ang="0">
                  <a:pos x="110" y="55"/>
                </a:cxn>
                <a:cxn ang="0">
                  <a:pos x="110" y="62"/>
                </a:cxn>
                <a:cxn ang="0">
                  <a:pos x="103" y="64"/>
                </a:cxn>
                <a:cxn ang="0">
                  <a:pos x="108" y="67"/>
                </a:cxn>
                <a:cxn ang="0">
                  <a:pos x="118" y="70"/>
                </a:cxn>
                <a:cxn ang="0">
                  <a:pos x="124" y="72"/>
                </a:cxn>
                <a:cxn ang="0">
                  <a:pos x="128" y="69"/>
                </a:cxn>
                <a:cxn ang="0">
                  <a:pos x="132" y="72"/>
                </a:cxn>
              </a:cxnLst>
              <a:rect l="0" t="0" r="r" b="b"/>
              <a:pathLst>
                <a:path w="136" h="113">
                  <a:moveTo>
                    <a:pt x="136" y="74"/>
                  </a:moveTo>
                  <a:lnTo>
                    <a:pt x="136" y="78"/>
                  </a:lnTo>
                  <a:lnTo>
                    <a:pt x="132" y="79"/>
                  </a:lnTo>
                  <a:lnTo>
                    <a:pt x="129" y="79"/>
                  </a:lnTo>
                  <a:lnTo>
                    <a:pt x="128" y="82"/>
                  </a:lnTo>
                  <a:lnTo>
                    <a:pt x="129" y="87"/>
                  </a:lnTo>
                  <a:lnTo>
                    <a:pt x="129" y="92"/>
                  </a:lnTo>
                  <a:lnTo>
                    <a:pt x="124" y="97"/>
                  </a:lnTo>
                  <a:lnTo>
                    <a:pt x="121" y="102"/>
                  </a:lnTo>
                  <a:lnTo>
                    <a:pt x="117" y="104"/>
                  </a:lnTo>
                  <a:lnTo>
                    <a:pt x="114" y="108"/>
                  </a:lnTo>
                  <a:lnTo>
                    <a:pt x="114" y="113"/>
                  </a:lnTo>
                  <a:lnTo>
                    <a:pt x="110" y="113"/>
                  </a:lnTo>
                  <a:lnTo>
                    <a:pt x="110" y="110"/>
                  </a:lnTo>
                  <a:lnTo>
                    <a:pt x="108" y="106"/>
                  </a:lnTo>
                  <a:lnTo>
                    <a:pt x="108" y="100"/>
                  </a:lnTo>
                  <a:lnTo>
                    <a:pt x="103" y="99"/>
                  </a:lnTo>
                  <a:lnTo>
                    <a:pt x="101" y="95"/>
                  </a:lnTo>
                  <a:lnTo>
                    <a:pt x="95" y="96"/>
                  </a:lnTo>
                  <a:lnTo>
                    <a:pt x="88" y="95"/>
                  </a:lnTo>
                  <a:lnTo>
                    <a:pt x="86" y="93"/>
                  </a:lnTo>
                  <a:lnTo>
                    <a:pt x="79" y="93"/>
                  </a:lnTo>
                  <a:lnTo>
                    <a:pt x="76" y="89"/>
                  </a:lnTo>
                  <a:lnTo>
                    <a:pt x="70" y="86"/>
                  </a:lnTo>
                  <a:lnTo>
                    <a:pt x="66" y="87"/>
                  </a:lnTo>
                  <a:lnTo>
                    <a:pt x="65" y="91"/>
                  </a:lnTo>
                  <a:lnTo>
                    <a:pt x="67" y="94"/>
                  </a:lnTo>
                  <a:lnTo>
                    <a:pt x="66" y="97"/>
                  </a:lnTo>
                  <a:lnTo>
                    <a:pt x="63" y="99"/>
                  </a:lnTo>
                  <a:lnTo>
                    <a:pt x="58" y="99"/>
                  </a:lnTo>
                  <a:lnTo>
                    <a:pt x="52" y="95"/>
                  </a:lnTo>
                  <a:lnTo>
                    <a:pt x="48" y="94"/>
                  </a:lnTo>
                  <a:lnTo>
                    <a:pt x="42" y="93"/>
                  </a:lnTo>
                  <a:lnTo>
                    <a:pt x="37" y="94"/>
                  </a:lnTo>
                  <a:lnTo>
                    <a:pt x="30" y="91"/>
                  </a:lnTo>
                  <a:lnTo>
                    <a:pt x="24" y="91"/>
                  </a:lnTo>
                  <a:lnTo>
                    <a:pt x="19" y="95"/>
                  </a:lnTo>
                  <a:lnTo>
                    <a:pt x="13" y="97"/>
                  </a:lnTo>
                  <a:lnTo>
                    <a:pt x="11" y="102"/>
                  </a:lnTo>
                  <a:lnTo>
                    <a:pt x="6" y="102"/>
                  </a:lnTo>
                  <a:lnTo>
                    <a:pt x="5" y="99"/>
                  </a:lnTo>
                  <a:lnTo>
                    <a:pt x="5" y="93"/>
                  </a:lnTo>
                  <a:lnTo>
                    <a:pt x="3" y="89"/>
                  </a:lnTo>
                  <a:lnTo>
                    <a:pt x="0" y="85"/>
                  </a:lnTo>
                  <a:lnTo>
                    <a:pt x="3" y="80"/>
                  </a:lnTo>
                  <a:lnTo>
                    <a:pt x="3" y="74"/>
                  </a:lnTo>
                  <a:lnTo>
                    <a:pt x="6" y="69"/>
                  </a:lnTo>
                  <a:lnTo>
                    <a:pt x="11" y="64"/>
                  </a:lnTo>
                  <a:lnTo>
                    <a:pt x="12" y="61"/>
                  </a:lnTo>
                  <a:lnTo>
                    <a:pt x="10" y="57"/>
                  </a:lnTo>
                  <a:lnTo>
                    <a:pt x="4" y="56"/>
                  </a:lnTo>
                  <a:lnTo>
                    <a:pt x="3" y="51"/>
                  </a:lnTo>
                  <a:lnTo>
                    <a:pt x="3" y="45"/>
                  </a:lnTo>
                  <a:lnTo>
                    <a:pt x="5" y="43"/>
                  </a:lnTo>
                  <a:lnTo>
                    <a:pt x="10" y="44"/>
                  </a:lnTo>
                  <a:lnTo>
                    <a:pt x="12" y="43"/>
                  </a:lnTo>
                  <a:lnTo>
                    <a:pt x="11" y="39"/>
                  </a:lnTo>
                  <a:lnTo>
                    <a:pt x="8" y="36"/>
                  </a:lnTo>
                  <a:lnTo>
                    <a:pt x="7" y="33"/>
                  </a:lnTo>
                  <a:lnTo>
                    <a:pt x="10" y="29"/>
                  </a:lnTo>
                  <a:lnTo>
                    <a:pt x="13" y="28"/>
                  </a:lnTo>
                  <a:lnTo>
                    <a:pt x="17" y="30"/>
                  </a:lnTo>
                  <a:lnTo>
                    <a:pt x="21" y="33"/>
                  </a:lnTo>
                  <a:lnTo>
                    <a:pt x="24" y="32"/>
                  </a:lnTo>
                  <a:lnTo>
                    <a:pt x="22" y="28"/>
                  </a:lnTo>
                  <a:lnTo>
                    <a:pt x="20" y="26"/>
                  </a:lnTo>
                  <a:lnTo>
                    <a:pt x="19" y="22"/>
                  </a:lnTo>
                  <a:lnTo>
                    <a:pt x="21" y="19"/>
                  </a:lnTo>
                  <a:lnTo>
                    <a:pt x="26" y="18"/>
                  </a:lnTo>
                  <a:lnTo>
                    <a:pt x="29" y="13"/>
                  </a:lnTo>
                  <a:lnTo>
                    <a:pt x="29" y="9"/>
                  </a:lnTo>
                  <a:lnTo>
                    <a:pt x="32" y="6"/>
                  </a:lnTo>
                  <a:lnTo>
                    <a:pt x="36" y="7"/>
                  </a:lnTo>
                  <a:lnTo>
                    <a:pt x="39" y="10"/>
                  </a:lnTo>
                  <a:lnTo>
                    <a:pt x="41" y="15"/>
                  </a:lnTo>
                  <a:lnTo>
                    <a:pt x="45" y="19"/>
                  </a:lnTo>
                  <a:lnTo>
                    <a:pt x="50" y="18"/>
                  </a:lnTo>
                  <a:lnTo>
                    <a:pt x="51" y="14"/>
                  </a:lnTo>
                  <a:lnTo>
                    <a:pt x="55" y="12"/>
                  </a:lnTo>
                  <a:lnTo>
                    <a:pt x="58" y="13"/>
                  </a:lnTo>
                  <a:lnTo>
                    <a:pt x="62" y="15"/>
                  </a:lnTo>
                  <a:lnTo>
                    <a:pt x="64" y="18"/>
                  </a:lnTo>
                  <a:lnTo>
                    <a:pt x="67" y="18"/>
                  </a:lnTo>
                  <a:lnTo>
                    <a:pt x="69" y="14"/>
                  </a:lnTo>
                  <a:lnTo>
                    <a:pt x="69" y="11"/>
                  </a:lnTo>
                  <a:lnTo>
                    <a:pt x="67" y="9"/>
                  </a:lnTo>
                  <a:lnTo>
                    <a:pt x="67" y="4"/>
                  </a:lnTo>
                  <a:lnTo>
                    <a:pt x="69" y="2"/>
                  </a:lnTo>
                  <a:lnTo>
                    <a:pt x="72" y="0"/>
                  </a:lnTo>
                  <a:lnTo>
                    <a:pt x="76" y="4"/>
                  </a:lnTo>
                  <a:lnTo>
                    <a:pt x="78" y="7"/>
                  </a:lnTo>
                  <a:lnTo>
                    <a:pt x="80" y="13"/>
                  </a:lnTo>
                  <a:lnTo>
                    <a:pt x="78" y="15"/>
                  </a:lnTo>
                  <a:lnTo>
                    <a:pt x="77" y="19"/>
                  </a:lnTo>
                  <a:lnTo>
                    <a:pt x="78" y="22"/>
                  </a:lnTo>
                  <a:lnTo>
                    <a:pt x="82" y="26"/>
                  </a:lnTo>
                  <a:lnTo>
                    <a:pt x="87" y="27"/>
                  </a:lnTo>
                  <a:lnTo>
                    <a:pt x="92" y="32"/>
                  </a:lnTo>
                  <a:lnTo>
                    <a:pt x="94" y="37"/>
                  </a:lnTo>
                  <a:lnTo>
                    <a:pt x="98" y="43"/>
                  </a:lnTo>
                  <a:lnTo>
                    <a:pt x="104" y="45"/>
                  </a:lnTo>
                  <a:lnTo>
                    <a:pt x="108" y="43"/>
                  </a:lnTo>
                  <a:lnTo>
                    <a:pt x="114" y="43"/>
                  </a:lnTo>
                  <a:lnTo>
                    <a:pt x="116" y="47"/>
                  </a:lnTo>
                  <a:lnTo>
                    <a:pt x="115" y="50"/>
                  </a:lnTo>
                  <a:lnTo>
                    <a:pt x="110" y="50"/>
                  </a:lnTo>
                  <a:lnTo>
                    <a:pt x="109" y="52"/>
                  </a:lnTo>
                  <a:lnTo>
                    <a:pt x="110" y="55"/>
                  </a:lnTo>
                  <a:lnTo>
                    <a:pt x="110" y="59"/>
                  </a:lnTo>
                  <a:lnTo>
                    <a:pt x="110" y="62"/>
                  </a:lnTo>
                  <a:lnTo>
                    <a:pt x="107" y="62"/>
                  </a:lnTo>
                  <a:lnTo>
                    <a:pt x="103" y="64"/>
                  </a:lnTo>
                  <a:lnTo>
                    <a:pt x="106" y="67"/>
                  </a:lnTo>
                  <a:lnTo>
                    <a:pt x="108" y="67"/>
                  </a:lnTo>
                  <a:lnTo>
                    <a:pt x="114" y="67"/>
                  </a:lnTo>
                  <a:lnTo>
                    <a:pt x="118" y="70"/>
                  </a:lnTo>
                  <a:lnTo>
                    <a:pt x="121" y="72"/>
                  </a:lnTo>
                  <a:lnTo>
                    <a:pt x="124" y="72"/>
                  </a:lnTo>
                  <a:lnTo>
                    <a:pt x="125" y="70"/>
                  </a:lnTo>
                  <a:lnTo>
                    <a:pt x="128" y="69"/>
                  </a:lnTo>
                  <a:lnTo>
                    <a:pt x="130" y="72"/>
                  </a:lnTo>
                  <a:lnTo>
                    <a:pt x="132" y="72"/>
                  </a:lnTo>
                  <a:lnTo>
                    <a:pt x="136" y="74"/>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1958976" y="1417638"/>
              <a:ext cx="211138" cy="185738"/>
            </a:xfrm>
            <a:custGeom>
              <a:avLst/>
              <a:gdLst/>
              <a:ahLst/>
              <a:cxnLst>
                <a:cxn ang="0">
                  <a:pos x="110" y="92"/>
                </a:cxn>
                <a:cxn ang="0">
                  <a:pos x="103" y="91"/>
                </a:cxn>
                <a:cxn ang="0">
                  <a:pos x="99" y="93"/>
                </a:cxn>
                <a:cxn ang="0">
                  <a:pos x="91" y="97"/>
                </a:cxn>
                <a:cxn ang="0">
                  <a:pos x="81" y="101"/>
                </a:cxn>
                <a:cxn ang="0">
                  <a:pos x="74" y="97"/>
                </a:cxn>
                <a:cxn ang="0">
                  <a:pos x="67" y="89"/>
                </a:cxn>
                <a:cxn ang="0">
                  <a:pos x="59" y="81"/>
                </a:cxn>
                <a:cxn ang="0">
                  <a:pos x="52" y="85"/>
                </a:cxn>
                <a:cxn ang="0">
                  <a:pos x="50" y="90"/>
                </a:cxn>
                <a:cxn ang="0">
                  <a:pos x="46" y="95"/>
                </a:cxn>
                <a:cxn ang="0">
                  <a:pos x="40" y="92"/>
                </a:cxn>
                <a:cxn ang="0">
                  <a:pos x="34" y="94"/>
                </a:cxn>
                <a:cxn ang="0">
                  <a:pos x="29" y="97"/>
                </a:cxn>
                <a:cxn ang="0">
                  <a:pos x="30" y="90"/>
                </a:cxn>
                <a:cxn ang="0">
                  <a:pos x="30" y="85"/>
                </a:cxn>
                <a:cxn ang="0">
                  <a:pos x="24" y="88"/>
                </a:cxn>
                <a:cxn ang="0">
                  <a:pos x="19" y="86"/>
                </a:cxn>
                <a:cxn ang="0">
                  <a:pos x="14" y="79"/>
                </a:cxn>
                <a:cxn ang="0">
                  <a:pos x="11" y="69"/>
                </a:cxn>
                <a:cxn ang="0">
                  <a:pos x="6" y="64"/>
                </a:cxn>
                <a:cxn ang="0">
                  <a:pos x="5" y="58"/>
                </a:cxn>
                <a:cxn ang="0">
                  <a:pos x="15" y="59"/>
                </a:cxn>
                <a:cxn ang="0">
                  <a:pos x="28" y="58"/>
                </a:cxn>
                <a:cxn ang="0">
                  <a:pos x="16" y="52"/>
                </a:cxn>
                <a:cxn ang="0">
                  <a:pos x="1" y="49"/>
                </a:cxn>
                <a:cxn ang="0">
                  <a:pos x="0" y="43"/>
                </a:cxn>
                <a:cxn ang="0">
                  <a:pos x="5" y="35"/>
                </a:cxn>
                <a:cxn ang="0">
                  <a:pos x="11" y="39"/>
                </a:cxn>
                <a:cxn ang="0">
                  <a:pos x="17" y="44"/>
                </a:cxn>
                <a:cxn ang="0">
                  <a:pos x="20" y="41"/>
                </a:cxn>
                <a:cxn ang="0">
                  <a:pos x="25" y="37"/>
                </a:cxn>
                <a:cxn ang="0">
                  <a:pos x="28" y="30"/>
                </a:cxn>
                <a:cxn ang="0">
                  <a:pos x="35" y="26"/>
                </a:cxn>
                <a:cxn ang="0">
                  <a:pos x="45" y="26"/>
                </a:cxn>
                <a:cxn ang="0">
                  <a:pos x="46" y="20"/>
                </a:cxn>
                <a:cxn ang="0">
                  <a:pos x="51" y="17"/>
                </a:cxn>
                <a:cxn ang="0">
                  <a:pos x="59" y="17"/>
                </a:cxn>
                <a:cxn ang="0">
                  <a:pos x="61" y="11"/>
                </a:cxn>
                <a:cxn ang="0">
                  <a:pos x="64" y="7"/>
                </a:cxn>
                <a:cxn ang="0">
                  <a:pos x="72" y="5"/>
                </a:cxn>
                <a:cxn ang="0">
                  <a:pos x="77" y="0"/>
                </a:cxn>
                <a:cxn ang="0">
                  <a:pos x="85" y="2"/>
                </a:cxn>
                <a:cxn ang="0">
                  <a:pos x="80" y="8"/>
                </a:cxn>
                <a:cxn ang="0">
                  <a:pos x="75" y="16"/>
                </a:cxn>
                <a:cxn ang="0">
                  <a:pos x="77" y="24"/>
                </a:cxn>
                <a:cxn ang="0">
                  <a:pos x="84" y="30"/>
                </a:cxn>
                <a:cxn ang="0">
                  <a:pos x="83" y="37"/>
                </a:cxn>
                <a:cxn ang="0">
                  <a:pos x="86" y="43"/>
                </a:cxn>
                <a:cxn ang="0">
                  <a:pos x="81" y="46"/>
                </a:cxn>
                <a:cxn ang="0">
                  <a:pos x="74" y="49"/>
                </a:cxn>
                <a:cxn ang="0">
                  <a:pos x="72" y="60"/>
                </a:cxn>
                <a:cxn ang="0">
                  <a:pos x="77" y="66"/>
                </a:cxn>
                <a:cxn ang="0">
                  <a:pos x="86" y="67"/>
                </a:cxn>
                <a:cxn ang="0">
                  <a:pos x="91" y="76"/>
                </a:cxn>
                <a:cxn ang="0">
                  <a:pos x="95" y="80"/>
                </a:cxn>
                <a:cxn ang="0">
                  <a:pos x="100" y="84"/>
                </a:cxn>
                <a:cxn ang="0">
                  <a:pos x="108" y="84"/>
                </a:cxn>
                <a:cxn ang="0">
                  <a:pos x="115" y="87"/>
                </a:cxn>
                <a:cxn ang="0">
                  <a:pos x="114" y="92"/>
                </a:cxn>
              </a:cxnLst>
              <a:rect l="0" t="0" r="r" b="b"/>
              <a:pathLst>
                <a:path w="115" h="101">
                  <a:moveTo>
                    <a:pt x="113" y="92"/>
                  </a:moveTo>
                  <a:cubicBezTo>
                    <a:pt x="110" y="92"/>
                    <a:pt x="110" y="92"/>
                    <a:pt x="110" y="92"/>
                  </a:cubicBezTo>
                  <a:cubicBezTo>
                    <a:pt x="107" y="90"/>
                    <a:pt x="107" y="90"/>
                    <a:pt x="107" y="90"/>
                  </a:cubicBezTo>
                  <a:cubicBezTo>
                    <a:pt x="103" y="91"/>
                    <a:pt x="103" y="91"/>
                    <a:pt x="103" y="91"/>
                  </a:cubicBezTo>
                  <a:cubicBezTo>
                    <a:pt x="101" y="91"/>
                    <a:pt x="101" y="91"/>
                    <a:pt x="101" y="91"/>
                  </a:cubicBezTo>
                  <a:cubicBezTo>
                    <a:pt x="99" y="93"/>
                    <a:pt x="99" y="93"/>
                    <a:pt x="99" y="93"/>
                  </a:cubicBezTo>
                  <a:cubicBezTo>
                    <a:pt x="96" y="93"/>
                    <a:pt x="96" y="93"/>
                    <a:pt x="96" y="93"/>
                  </a:cubicBezTo>
                  <a:cubicBezTo>
                    <a:pt x="91" y="97"/>
                    <a:pt x="91" y="97"/>
                    <a:pt x="91" y="97"/>
                  </a:cubicBezTo>
                  <a:cubicBezTo>
                    <a:pt x="90" y="100"/>
                    <a:pt x="90" y="100"/>
                    <a:pt x="90" y="100"/>
                  </a:cubicBezTo>
                  <a:cubicBezTo>
                    <a:pt x="81" y="101"/>
                    <a:pt x="81" y="101"/>
                    <a:pt x="81" y="101"/>
                  </a:cubicBezTo>
                  <a:cubicBezTo>
                    <a:pt x="75" y="100"/>
                    <a:pt x="75" y="100"/>
                    <a:pt x="75" y="100"/>
                  </a:cubicBezTo>
                  <a:cubicBezTo>
                    <a:pt x="74" y="97"/>
                    <a:pt x="74" y="97"/>
                    <a:pt x="74" y="97"/>
                  </a:cubicBezTo>
                  <a:cubicBezTo>
                    <a:pt x="70" y="94"/>
                    <a:pt x="70" y="94"/>
                    <a:pt x="70" y="94"/>
                  </a:cubicBezTo>
                  <a:cubicBezTo>
                    <a:pt x="67" y="89"/>
                    <a:pt x="67" y="89"/>
                    <a:pt x="67" y="89"/>
                  </a:cubicBezTo>
                  <a:cubicBezTo>
                    <a:pt x="64" y="83"/>
                    <a:pt x="64" y="83"/>
                    <a:pt x="64" y="83"/>
                  </a:cubicBezTo>
                  <a:cubicBezTo>
                    <a:pt x="59" y="81"/>
                    <a:pt x="59" y="81"/>
                    <a:pt x="59" y="81"/>
                  </a:cubicBezTo>
                  <a:cubicBezTo>
                    <a:pt x="55" y="83"/>
                    <a:pt x="55" y="83"/>
                    <a:pt x="55" y="83"/>
                  </a:cubicBezTo>
                  <a:cubicBezTo>
                    <a:pt x="52" y="85"/>
                    <a:pt x="52" y="85"/>
                    <a:pt x="52" y="85"/>
                  </a:cubicBezTo>
                  <a:cubicBezTo>
                    <a:pt x="52" y="87"/>
                    <a:pt x="52" y="87"/>
                    <a:pt x="52" y="87"/>
                  </a:cubicBezTo>
                  <a:cubicBezTo>
                    <a:pt x="50" y="90"/>
                    <a:pt x="50" y="90"/>
                    <a:pt x="50" y="90"/>
                  </a:cubicBezTo>
                  <a:cubicBezTo>
                    <a:pt x="50" y="94"/>
                    <a:pt x="50" y="94"/>
                    <a:pt x="50" y="94"/>
                  </a:cubicBezTo>
                  <a:cubicBezTo>
                    <a:pt x="46" y="95"/>
                    <a:pt x="46" y="95"/>
                    <a:pt x="46" y="95"/>
                  </a:cubicBezTo>
                  <a:cubicBezTo>
                    <a:pt x="42" y="95"/>
                    <a:pt x="42" y="95"/>
                    <a:pt x="42" y="95"/>
                  </a:cubicBezTo>
                  <a:cubicBezTo>
                    <a:pt x="40" y="92"/>
                    <a:pt x="40" y="92"/>
                    <a:pt x="40" y="92"/>
                  </a:cubicBezTo>
                  <a:cubicBezTo>
                    <a:pt x="37" y="92"/>
                    <a:pt x="37" y="92"/>
                    <a:pt x="37" y="92"/>
                  </a:cubicBezTo>
                  <a:cubicBezTo>
                    <a:pt x="34" y="94"/>
                    <a:pt x="34" y="94"/>
                    <a:pt x="34" y="94"/>
                  </a:cubicBezTo>
                  <a:cubicBezTo>
                    <a:pt x="33" y="96"/>
                    <a:pt x="33" y="96"/>
                    <a:pt x="33" y="96"/>
                  </a:cubicBezTo>
                  <a:cubicBezTo>
                    <a:pt x="29" y="97"/>
                    <a:pt x="29" y="97"/>
                    <a:pt x="29" y="97"/>
                  </a:cubicBezTo>
                  <a:cubicBezTo>
                    <a:pt x="29" y="94"/>
                    <a:pt x="29" y="94"/>
                    <a:pt x="29" y="94"/>
                  </a:cubicBezTo>
                  <a:cubicBezTo>
                    <a:pt x="30" y="90"/>
                    <a:pt x="30" y="90"/>
                    <a:pt x="30" y="90"/>
                  </a:cubicBezTo>
                  <a:cubicBezTo>
                    <a:pt x="33" y="88"/>
                    <a:pt x="33" y="88"/>
                    <a:pt x="33" y="88"/>
                  </a:cubicBezTo>
                  <a:cubicBezTo>
                    <a:pt x="30" y="85"/>
                    <a:pt x="30" y="85"/>
                    <a:pt x="30" y="85"/>
                  </a:cubicBezTo>
                  <a:cubicBezTo>
                    <a:pt x="29" y="85"/>
                    <a:pt x="29" y="85"/>
                    <a:pt x="29" y="85"/>
                  </a:cubicBezTo>
                  <a:cubicBezTo>
                    <a:pt x="24" y="88"/>
                    <a:pt x="24" y="88"/>
                    <a:pt x="24" y="88"/>
                  </a:cubicBezTo>
                  <a:cubicBezTo>
                    <a:pt x="21" y="88"/>
                    <a:pt x="21" y="88"/>
                    <a:pt x="21" y="88"/>
                  </a:cubicBezTo>
                  <a:cubicBezTo>
                    <a:pt x="19" y="86"/>
                    <a:pt x="19" y="86"/>
                    <a:pt x="19" y="86"/>
                  </a:cubicBezTo>
                  <a:cubicBezTo>
                    <a:pt x="17" y="83"/>
                    <a:pt x="17" y="83"/>
                    <a:pt x="17" y="83"/>
                  </a:cubicBezTo>
                  <a:cubicBezTo>
                    <a:pt x="14" y="79"/>
                    <a:pt x="14" y="79"/>
                    <a:pt x="14" y="79"/>
                  </a:cubicBezTo>
                  <a:cubicBezTo>
                    <a:pt x="12" y="75"/>
                    <a:pt x="12" y="75"/>
                    <a:pt x="12" y="75"/>
                  </a:cubicBezTo>
                  <a:cubicBezTo>
                    <a:pt x="11" y="69"/>
                    <a:pt x="11" y="69"/>
                    <a:pt x="11" y="69"/>
                  </a:cubicBezTo>
                  <a:cubicBezTo>
                    <a:pt x="8" y="65"/>
                    <a:pt x="8" y="65"/>
                    <a:pt x="8" y="65"/>
                  </a:cubicBezTo>
                  <a:cubicBezTo>
                    <a:pt x="6" y="64"/>
                    <a:pt x="6" y="64"/>
                    <a:pt x="6" y="64"/>
                  </a:cubicBezTo>
                  <a:cubicBezTo>
                    <a:pt x="5" y="62"/>
                    <a:pt x="5" y="62"/>
                    <a:pt x="5" y="62"/>
                  </a:cubicBezTo>
                  <a:cubicBezTo>
                    <a:pt x="5" y="58"/>
                    <a:pt x="5" y="58"/>
                    <a:pt x="5" y="58"/>
                  </a:cubicBezTo>
                  <a:cubicBezTo>
                    <a:pt x="4" y="56"/>
                    <a:pt x="4" y="56"/>
                    <a:pt x="4" y="56"/>
                  </a:cubicBezTo>
                  <a:cubicBezTo>
                    <a:pt x="8" y="57"/>
                    <a:pt x="13" y="58"/>
                    <a:pt x="15" y="59"/>
                  </a:cubicBezTo>
                  <a:cubicBezTo>
                    <a:pt x="18" y="59"/>
                    <a:pt x="23" y="61"/>
                    <a:pt x="25" y="60"/>
                  </a:cubicBezTo>
                  <a:cubicBezTo>
                    <a:pt x="26" y="60"/>
                    <a:pt x="28" y="59"/>
                    <a:pt x="28" y="58"/>
                  </a:cubicBezTo>
                  <a:cubicBezTo>
                    <a:pt x="28" y="57"/>
                    <a:pt x="26" y="54"/>
                    <a:pt x="25" y="53"/>
                  </a:cubicBezTo>
                  <a:cubicBezTo>
                    <a:pt x="23" y="52"/>
                    <a:pt x="18" y="53"/>
                    <a:pt x="16" y="52"/>
                  </a:cubicBezTo>
                  <a:cubicBezTo>
                    <a:pt x="14" y="52"/>
                    <a:pt x="10" y="52"/>
                    <a:pt x="8" y="51"/>
                  </a:cubicBezTo>
                  <a:cubicBezTo>
                    <a:pt x="6" y="51"/>
                    <a:pt x="4" y="50"/>
                    <a:pt x="1" y="49"/>
                  </a:cubicBezTo>
                  <a:cubicBezTo>
                    <a:pt x="1" y="46"/>
                    <a:pt x="1" y="46"/>
                    <a:pt x="1" y="46"/>
                  </a:cubicBezTo>
                  <a:cubicBezTo>
                    <a:pt x="0" y="43"/>
                    <a:pt x="0" y="43"/>
                    <a:pt x="0" y="43"/>
                  </a:cubicBezTo>
                  <a:cubicBezTo>
                    <a:pt x="2" y="41"/>
                    <a:pt x="2" y="41"/>
                    <a:pt x="2" y="41"/>
                  </a:cubicBezTo>
                  <a:cubicBezTo>
                    <a:pt x="5" y="35"/>
                    <a:pt x="5" y="35"/>
                    <a:pt x="5" y="35"/>
                  </a:cubicBezTo>
                  <a:cubicBezTo>
                    <a:pt x="7" y="36"/>
                    <a:pt x="7" y="36"/>
                    <a:pt x="7" y="36"/>
                  </a:cubicBezTo>
                  <a:cubicBezTo>
                    <a:pt x="11" y="39"/>
                    <a:pt x="11" y="39"/>
                    <a:pt x="11" y="39"/>
                  </a:cubicBezTo>
                  <a:cubicBezTo>
                    <a:pt x="12" y="42"/>
                    <a:pt x="12" y="42"/>
                    <a:pt x="12" y="42"/>
                  </a:cubicBezTo>
                  <a:cubicBezTo>
                    <a:pt x="17" y="44"/>
                    <a:pt x="17" y="44"/>
                    <a:pt x="17" y="44"/>
                  </a:cubicBezTo>
                  <a:cubicBezTo>
                    <a:pt x="19" y="44"/>
                    <a:pt x="19" y="44"/>
                    <a:pt x="19" y="44"/>
                  </a:cubicBezTo>
                  <a:cubicBezTo>
                    <a:pt x="20" y="41"/>
                    <a:pt x="20" y="41"/>
                    <a:pt x="20" y="41"/>
                  </a:cubicBezTo>
                  <a:cubicBezTo>
                    <a:pt x="23" y="39"/>
                    <a:pt x="23" y="39"/>
                    <a:pt x="23" y="39"/>
                  </a:cubicBezTo>
                  <a:cubicBezTo>
                    <a:pt x="25" y="37"/>
                    <a:pt x="25" y="37"/>
                    <a:pt x="25" y="37"/>
                  </a:cubicBezTo>
                  <a:cubicBezTo>
                    <a:pt x="27" y="33"/>
                    <a:pt x="27" y="33"/>
                    <a:pt x="27" y="33"/>
                  </a:cubicBezTo>
                  <a:cubicBezTo>
                    <a:pt x="28" y="30"/>
                    <a:pt x="28" y="30"/>
                    <a:pt x="28" y="30"/>
                  </a:cubicBezTo>
                  <a:cubicBezTo>
                    <a:pt x="32" y="27"/>
                    <a:pt x="32" y="27"/>
                    <a:pt x="32" y="27"/>
                  </a:cubicBezTo>
                  <a:cubicBezTo>
                    <a:pt x="35" y="26"/>
                    <a:pt x="35" y="26"/>
                    <a:pt x="35" y="26"/>
                  </a:cubicBezTo>
                  <a:cubicBezTo>
                    <a:pt x="39" y="27"/>
                    <a:pt x="39" y="27"/>
                    <a:pt x="39" y="27"/>
                  </a:cubicBezTo>
                  <a:cubicBezTo>
                    <a:pt x="45" y="26"/>
                    <a:pt x="45" y="26"/>
                    <a:pt x="45" y="26"/>
                  </a:cubicBezTo>
                  <a:cubicBezTo>
                    <a:pt x="47" y="24"/>
                    <a:pt x="47" y="24"/>
                    <a:pt x="47" y="24"/>
                  </a:cubicBezTo>
                  <a:cubicBezTo>
                    <a:pt x="46" y="20"/>
                    <a:pt x="46" y="20"/>
                    <a:pt x="46" y="20"/>
                  </a:cubicBezTo>
                  <a:cubicBezTo>
                    <a:pt x="47" y="17"/>
                    <a:pt x="47" y="17"/>
                    <a:pt x="47" y="17"/>
                  </a:cubicBezTo>
                  <a:cubicBezTo>
                    <a:pt x="51" y="17"/>
                    <a:pt x="51" y="17"/>
                    <a:pt x="51" y="17"/>
                  </a:cubicBezTo>
                  <a:cubicBezTo>
                    <a:pt x="55" y="18"/>
                    <a:pt x="55" y="18"/>
                    <a:pt x="55" y="18"/>
                  </a:cubicBezTo>
                  <a:cubicBezTo>
                    <a:pt x="59" y="17"/>
                    <a:pt x="59" y="17"/>
                    <a:pt x="59" y="17"/>
                  </a:cubicBezTo>
                  <a:cubicBezTo>
                    <a:pt x="59" y="13"/>
                    <a:pt x="59" y="13"/>
                    <a:pt x="59" y="13"/>
                  </a:cubicBezTo>
                  <a:cubicBezTo>
                    <a:pt x="61" y="11"/>
                    <a:pt x="61" y="11"/>
                    <a:pt x="61" y="11"/>
                  </a:cubicBezTo>
                  <a:cubicBezTo>
                    <a:pt x="62" y="7"/>
                    <a:pt x="62" y="7"/>
                    <a:pt x="62" y="7"/>
                  </a:cubicBezTo>
                  <a:cubicBezTo>
                    <a:pt x="64" y="7"/>
                    <a:pt x="64" y="7"/>
                    <a:pt x="64" y="7"/>
                  </a:cubicBezTo>
                  <a:cubicBezTo>
                    <a:pt x="67" y="7"/>
                    <a:pt x="67" y="7"/>
                    <a:pt x="67" y="7"/>
                  </a:cubicBezTo>
                  <a:cubicBezTo>
                    <a:pt x="72" y="5"/>
                    <a:pt x="72" y="5"/>
                    <a:pt x="72" y="5"/>
                  </a:cubicBezTo>
                  <a:cubicBezTo>
                    <a:pt x="73" y="3"/>
                    <a:pt x="73" y="3"/>
                    <a:pt x="73" y="3"/>
                  </a:cubicBezTo>
                  <a:cubicBezTo>
                    <a:pt x="77" y="0"/>
                    <a:pt x="77" y="0"/>
                    <a:pt x="77" y="0"/>
                  </a:cubicBezTo>
                  <a:cubicBezTo>
                    <a:pt x="81" y="0"/>
                    <a:pt x="81" y="0"/>
                    <a:pt x="81" y="0"/>
                  </a:cubicBezTo>
                  <a:cubicBezTo>
                    <a:pt x="85" y="2"/>
                    <a:pt x="85" y="2"/>
                    <a:pt x="85" y="2"/>
                  </a:cubicBezTo>
                  <a:cubicBezTo>
                    <a:pt x="84" y="5"/>
                    <a:pt x="84" y="5"/>
                    <a:pt x="84" y="5"/>
                  </a:cubicBezTo>
                  <a:cubicBezTo>
                    <a:pt x="80" y="8"/>
                    <a:pt x="80" y="8"/>
                    <a:pt x="80" y="8"/>
                  </a:cubicBezTo>
                  <a:cubicBezTo>
                    <a:pt x="76" y="9"/>
                    <a:pt x="76" y="9"/>
                    <a:pt x="76" y="9"/>
                  </a:cubicBezTo>
                  <a:cubicBezTo>
                    <a:pt x="75" y="16"/>
                    <a:pt x="75" y="16"/>
                    <a:pt x="75" y="16"/>
                  </a:cubicBezTo>
                  <a:cubicBezTo>
                    <a:pt x="75" y="20"/>
                    <a:pt x="75" y="20"/>
                    <a:pt x="75" y="20"/>
                  </a:cubicBezTo>
                  <a:cubicBezTo>
                    <a:pt x="77" y="24"/>
                    <a:pt x="77" y="24"/>
                    <a:pt x="77" y="24"/>
                  </a:cubicBezTo>
                  <a:cubicBezTo>
                    <a:pt x="81" y="26"/>
                    <a:pt x="81" y="26"/>
                    <a:pt x="81" y="26"/>
                  </a:cubicBezTo>
                  <a:cubicBezTo>
                    <a:pt x="84" y="30"/>
                    <a:pt x="84" y="30"/>
                    <a:pt x="84" y="30"/>
                  </a:cubicBezTo>
                  <a:cubicBezTo>
                    <a:pt x="84" y="35"/>
                    <a:pt x="84" y="35"/>
                    <a:pt x="84" y="35"/>
                  </a:cubicBezTo>
                  <a:cubicBezTo>
                    <a:pt x="83" y="37"/>
                    <a:pt x="83" y="37"/>
                    <a:pt x="83" y="37"/>
                  </a:cubicBezTo>
                  <a:cubicBezTo>
                    <a:pt x="84" y="41"/>
                    <a:pt x="84" y="41"/>
                    <a:pt x="84" y="41"/>
                  </a:cubicBezTo>
                  <a:cubicBezTo>
                    <a:pt x="86" y="43"/>
                    <a:pt x="86" y="43"/>
                    <a:pt x="86" y="43"/>
                  </a:cubicBezTo>
                  <a:cubicBezTo>
                    <a:pt x="84" y="46"/>
                    <a:pt x="84" y="46"/>
                    <a:pt x="84" y="46"/>
                  </a:cubicBezTo>
                  <a:cubicBezTo>
                    <a:pt x="81" y="46"/>
                    <a:pt x="81" y="46"/>
                    <a:pt x="81" y="46"/>
                  </a:cubicBezTo>
                  <a:cubicBezTo>
                    <a:pt x="79" y="47"/>
                    <a:pt x="79" y="47"/>
                    <a:pt x="79" y="47"/>
                  </a:cubicBezTo>
                  <a:cubicBezTo>
                    <a:pt x="74" y="49"/>
                    <a:pt x="74" y="49"/>
                    <a:pt x="74" y="49"/>
                  </a:cubicBezTo>
                  <a:cubicBezTo>
                    <a:pt x="72" y="53"/>
                    <a:pt x="72" y="53"/>
                    <a:pt x="72" y="53"/>
                  </a:cubicBezTo>
                  <a:cubicBezTo>
                    <a:pt x="72" y="60"/>
                    <a:pt x="72" y="60"/>
                    <a:pt x="72" y="60"/>
                  </a:cubicBezTo>
                  <a:cubicBezTo>
                    <a:pt x="76" y="65"/>
                    <a:pt x="76" y="65"/>
                    <a:pt x="76" y="65"/>
                  </a:cubicBezTo>
                  <a:cubicBezTo>
                    <a:pt x="77" y="66"/>
                    <a:pt x="77" y="66"/>
                    <a:pt x="77" y="66"/>
                  </a:cubicBezTo>
                  <a:cubicBezTo>
                    <a:pt x="80" y="65"/>
                    <a:pt x="80" y="65"/>
                    <a:pt x="80" y="65"/>
                  </a:cubicBezTo>
                  <a:cubicBezTo>
                    <a:pt x="86" y="67"/>
                    <a:pt x="86" y="67"/>
                    <a:pt x="86" y="67"/>
                  </a:cubicBezTo>
                  <a:cubicBezTo>
                    <a:pt x="89" y="71"/>
                    <a:pt x="89" y="71"/>
                    <a:pt x="89" y="71"/>
                  </a:cubicBezTo>
                  <a:cubicBezTo>
                    <a:pt x="91" y="76"/>
                    <a:pt x="91" y="76"/>
                    <a:pt x="91" y="76"/>
                  </a:cubicBezTo>
                  <a:cubicBezTo>
                    <a:pt x="93" y="78"/>
                    <a:pt x="93" y="78"/>
                    <a:pt x="93" y="78"/>
                  </a:cubicBezTo>
                  <a:cubicBezTo>
                    <a:pt x="95" y="80"/>
                    <a:pt x="95" y="80"/>
                    <a:pt x="95" y="80"/>
                  </a:cubicBezTo>
                  <a:cubicBezTo>
                    <a:pt x="97" y="83"/>
                    <a:pt x="97" y="83"/>
                    <a:pt x="97" y="83"/>
                  </a:cubicBezTo>
                  <a:cubicBezTo>
                    <a:pt x="100" y="84"/>
                    <a:pt x="100" y="84"/>
                    <a:pt x="100" y="84"/>
                  </a:cubicBezTo>
                  <a:cubicBezTo>
                    <a:pt x="103" y="84"/>
                    <a:pt x="103" y="84"/>
                    <a:pt x="103" y="84"/>
                  </a:cubicBezTo>
                  <a:cubicBezTo>
                    <a:pt x="108" y="84"/>
                    <a:pt x="108" y="84"/>
                    <a:pt x="108" y="84"/>
                  </a:cubicBezTo>
                  <a:cubicBezTo>
                    <a:pt x="112" y="85"/>
                    <a:pt x="112" y="85"/>
                    <a:pt x="112" y="85"/>
                  </a:cubicBezTo>
                  <a:cubicBezTo>
                    <a:pt x="115" y="87"/>
                    <a:pt x="115" y="87"/>
                    <a:pt x="115" y="87"/>
                  </a:cubicBezTo>
                  <a:cubicBezTo>
                    <a:pt x="115" y="91"/>
                    <a:pt x="115" y="91"/>
                    <a:pt x="115" y="91"/>
                  </a:cubicBezTo>
                  <a:cubicBezTo>
                    <a:pt x="114" y="92"/>
                    <a:pt x="114" y="92"/>
                    <a:pt x="114" y="92"/>
                  </a:cubicBezTo>
                  <a:lnTo>
                    <a:pt x="113" y="92"/>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1557338" y="1674813"/>
              <a:ext cx="161925" cy="123825"/>
            </a:xfrm>
            <a:custGeom>
              <a:avLst/>
              <a:gdLst/>
              <a:ahLst/>
              <a:cxnLst>
                <a:cxn ang="0">
                  <a:pos x="102" y="55"/>
                </a:cxn>
                <a:cxn ang="0">
                  <a:pos x="100" y="61"/>
                </a:cxn>
                <a:cxn ang="0">
                  <a:pos x="94" y="71"/>
                </a:cxn>
                <a:cxn ang="0">
                  <a:pos x="87" y="78"/>
                </a:cxn>
                <a:cxn ang="0">
                  <a:pos x="75" y="75"/>
                </a:cxn>
                <a:cxn ang="0">
                  <a:pos x="65" y="72"/>
                </a:cxn>
                <a:cxn ang="0">
                  <a:pos x="58" y="65"/>
                </a:cxn>
                <a:cxn ang="0">
                  <a:pos x="45" y="68"/>
                </a:cxn>
                <a:cxn ang="0">
                  <a:pos x="43" y="61"/>
                </a:cxn>
                <a:cxn ang="0">
                  <a:pos x="42" y="53"/>
                </a:cxn>
                <a:cxn ang="0">
                  <a:pos x="35" y="47"/>
                </a:cxn>
                <a:cxn ang="0">
                  <a:pos x="33" y="37"/>
                </a:cxn>
                <a:cxn ang="0">
                  <a:pos x="30" y="29"/>
                </a:cxn>
                <a:cxn ang="0">
                  <a:pos x="26" y="23"/>
                </a:cxn>
                <a:cxn ang="0">
                  <a:pos x="15" y="19"/>
                </a:cxn>
                <a:cxn ang="0">
                  <a:pos x="6" y="13"/>
                </a:cxn>
                <a:cxn ang="0">
                  <a:pos x="0" y="4"/>
                </a:cxn>
                <a:cxn ang="0">
                  <a:pos x="4" y="0"/>
                </a:cxn>
                <a:cxn ang="0">
                  <a:pos x="12" y="2"/>
                </a:cxn>
                <a:cxn ang="0">
                  <a:pos x="18" y="9"/>
                </a:cxn>
                <a:cxn ang="0">
                  <a:pos x="21" y="5"/>
                </a:cxn>
                <a:cxn ang="0">
                  <a:pos x="26" y="7"/>
                </a:cxn>
                <a:cxn ang="0">
                  <a:pos x="26" y="12"/>
                </a:cxn>
                <a:cxn ang="0">
                  <a:pos x="29" y="16"/>
                </a:cxn>
                <a:cxn ang="0">
                  <a:pos x="41" y="15"/>
                </a:cxn>
                <a:cxn ang="0">
                  <a:pos x="50" y="19"/>
                </a:cxn>
                <a:cxn ang="0">
                  <a:pos x="58" y="27"/>
                </a:cxn>
                <a:cxn ang="0">
                  <a:pos x="67" y="26"/>
                </a:cxn>
                <a:cxn ang="0">
                  <a:pos x="73" y="32"/>
                </a:cxn>
                <a:cxn ang="0">
                  <a:pos x="78" y="38"/>
                </a:cxn>
                <a:cxn ang="0">
                  <a:pos x="85" y="34"/>
                </a:cxn>
                <a:cxn ang="0">
                  <a:pos x="93" y="31"/>
                </a:cxn>
                <a:cxn ang="0">
                  <a:pos x="99" y="35"/>
                </a:cxn>
                <a:cxn ang="0">
                  <a:pos x="95" y="41"/>
                </a:cxn>
                <a:cxn ang="0">
                  <a:pos x="99" y="48"/>
                </a:cxn>
              </a:cxnLst>
              <a:rect l="0" t="0" r="r" b="b"/>
              <a:pathLst>
                <a:path w="102" h="78">
                  <a:moveTo>
                    <a:pt x="99" y="48"/>
                  </a:moveTo>
                  <a:lnTo>
                    <a:pt x="102" y="55"/>
                  </a:lnTo>
                  <a:lnTo>
                    <a:pt x="100" y="56"/>
                  </a:lnTo>
                  <a:lnTo>
                    <a:pt x="100" y="61"/>
                  </a:lnTo>
                  <a:lnTo>
                    <a:pt x="101" y="67"/>
                  </a:lnTo>
                  <a:lnTo>
                    <a:pt x="94" y="71"/>
                  </a:lnTo>
                  <a:lnTo>
                    <a:pt x="90" y="76"/>
                  </a:lnTo>
                  <a:lnTo>
                    <a:pt x="87" y="78"/>
                  </a:lnTo>
                  <a:lnTo>
                    <a:pt x="81" y="77"/>
                  </a:lnTo>
                  <a:lnTo>
                    <a:pt x="75" y="75"/>
                  </a:lnTo>
                  <a:lnTo>
                    <a:pt x="71" y="75"/>
                  </a:lnTo>
                  <a:lnTo>
                    <a:pt x="65" y="72"/>
                  </a:lnTo>
                  <a:lnTo>
                    <a:pt x="60" y="69"/>
                  </a:lnTo>
                  <a:lnTo>
                    <a:pt x="58" y="65"/>
                  </a:lnTo>
                  <a:lnTo>
                    <a:pt x="50" y="67"/>
                  </a:lnTo>
                  <a:lnTo>
                    <a:pt x="45" y="68"/>
                  </a:lnTo>
                  <a:lnTo>
                    <a:pt x="43" y="65"/>
                  </a:lnTo>
                  <a:lnTo>
                    <a:pt x="43" y="61"/>
                  </a:lnTo>
                  <a:lnTo>
                    <a:pt x="42" y="56"/>
                  </a:lnTo>
                  <a:lnTo>
                    <a:pt x="42" y="53"/>
                  </a:lnTo>
                  <a:lnTo>
                    <a:pt x="38" y="52"/>
                  </a:lnTo>
                  <a:lnTo>
                    <a:pt x="35" y="47"/>
                  </a:lnTo>
                  <a:lnTo>
                    <a:pt x="35" y="40"/>
                  </a:lnTo>
                  <a:lnTo>
                    <a:pt x="33" y="37"/>
                  </a:lnTo>
                  <a:lnTo>
                    <a:pt x="33" y="33"/>
                  </a:lnTo>
                  <a:lnTo>
                    <a:pt x="30" y="29"/>
                  </a:lnTo>
                  <a:lnTo>
                    <a:pt x="28" y="26"/>
                  </a:lnTo>
                  <a:lnTo>
                    <a:pt x="26" y="23"/>
                  </a:lnTo>
                  <a:lnTo>
                    <a:pt x="21" y="19"/>
                  </a:lnTo>
                  <a:lnTo>
                    <a:pt x="15" y="19"/>
                  </a:lnTo>
                  <a:lnTo>
                    <a:pt x="10" y="17"/>
                  </a:lnTo>
                  <a:lnTo>
                    <a:pt x="6" y="13"/>
                  </a:lnTo>
                  <a:lnTo>
                    <a:pt x="3" y="9"/>
                  </a:lnTo>
                  <a:lnTo>
                    <a:pt x="0" y="4"/>
                  </a:lnTo>
                  <a:lnTo>
                    <a:pt x="0" y="1"/>
                  </a:lnTo>
                  <a:lnTo>
                    <a:pt x="4" y="0"/>
                  </a:lnTo>
                  <a:lnTo>
                    <a:pt x="10" y="2"/>
                  </a:lnTo>
                  <a:lnTo>
                    <a:pt x="12" y="2"/>
                  </a:lnTo>
                  <a:lnTo>
                    <a:pt x="18" y="7"/>
                  </a:lnTo>
                  <a:lnTo>
                    <a:pt x="18" y="9"/>
                  </a:lnTo>
                  <a:lnTo>
                    <a:pt x="20" y="8"/>
                  </a:lnTo>
                  <a:lnTo>
                    <a:pt x="21" y="5"/>
                  </a:lnTo>
                  <a:lnTo>
                    <a:pt x="25" y="5"/>
                  </a:lnTo>
                  <a:lnTo>
                    <a:pt x="26" y="7"/>
                  </a:lnTo>
                  <a:lnTo>
                    <a:pt x="25" y="10"/>
                  </a:lnTo>
                  <a:lnTo>
                    <a:pt x="26" y="12"/>
                  </a:lnTo>
                  <a:lnTo>
                    <a:pt x="27" y="16"/>
                  </a:lnTo>
                  <a:lnTo>
                    <a:pt x="29" y="16"/>
                  </a:lnTo>
                  <a:lnTo>
                    <a:pt x="35" y="16"/>
                  </a:lnTo>
                  <a:lnTo>
                    <a:pt x="41" y="15"/>
                  </a:lnTo>
                  <a:lnTo>
                    <a:pt x="43" y="17"/>
                  </a:lnTo>
                  <a:lnTo>
                    <a:pt x="50" y="19"/>
                  </a:lnTo>
                  <a:lnTo>
                    <a:pt x="55" y="24"/>
                  </a:lnTo>
                  <a:lnTo>
                    <a:pt x="58" y="27"/>
                  </a:lnTo>
                  <a:lnTo>
                    <a:pt x="64" y="27"/>
                  </a:lnTo>
                  <a:lnTo>
                    <a:pt x="67" y="26"/>
                  </a:lnTo>
                  <a:lnTo>
                    <a:pt x="71" y="29"/>
                  </a:lnTo>
                  <a:lnTo>
                    <a:pt x="73" y="32"/>
                  </a:lnTo>
                  <a:lnTo>
                    <a:pt x="75" y="34"/>
                  </a:lnTo>
                  <a:lnTo>
                    <a:pt x="78" y="38"/>
                  </a:lnTo>
                  <a:lnTo>
                    <a:pt x="82" y="38"/>
                  </a:lnTo>
                  <a:lnTo>
                    <a:pt x="85" y="34"/>
                  </a:lnTo>
                  <a:lnTo>
                    <a:pt x="89" y="33"/>
                  </a:lnTo>
                  <a:lnTo>
                    <a:pt x="93" y="31"/>
                  </a:lnTo>
                  <a:lnTo>
                    <a:pt x="100" y="31"/>
                  </a:lnTo>
                  <a:lnTo>
                    <a:pt x="99" y="35"/>
                  </a:lnTo>
                  <a:lnTo>
                    <a:pt x="96" y="38"/>
                  </a:lnTo>
                  <a:lnTo>
                    <a:pt x="95" y="41"/>
                  </a:lnTo>
                  <a:lnTo>
                    <a:pt x="95" y="46"/>
                  </a:lnTo>
                  <a:lnTo>
                    <a:pt x="99" y="48"/>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4" name="Freeform 34"/>
            <p:cNvSpPr>
              <a:spLocks/>
            </p:cNvSpPr>
            <p:nvPr/>
          </p:nvSpPr>
          <p:spPr bwMode="auto">
            <a:xfrm>
              <a:off x="2233613" y="1016001"/>
              <a:ext cx="1217613" cy="738188"/>
            </a:xfrm>
            <a:custGeom>
              <a:avLst/>
              <a:gdLst/>
              <a:ahLst/>
              <a:cxnLst>
                <a:cxn ang="0">
                  <a:pos x="633" y="348"/>
                </a:cxn>
                <a:cxn ang="0">
                  <a:pos x="629" y="316"/>
                </a:cxn>
                <a:cxn ang="0">
                  <a:pos x="596" y="300"/>
                </a:cxn>
                <a:cxn ang="0">
                  <a:pos x="568" y="278"/>
                </a:cxn>
                <a:cxn ang="0">
                  <a:pos x="552" y="278"/>
                </a:cxn>
                <a:cxn ang="0">
                  <a:pos x="515" y="307"/>
                </a:cxn>
                <a:cxn ang="0">
                  <a:pos x="510" y="332"/>
                </a:cxn>
                <a:cxn ang="0">
                  <a:pos x="494" y="348"/>
                </a:cxn>
                <a:cxn ang="0">
                  <a:pos x="466" y="353"/>
                </a:cxn>
                <a:cxn ang="0">
                  <a:pos x="439" y="358"/>
                </a:cxn>
                <a:cxn ang="0">
                  <a:pos x="415" y="370"/>
                </a:cxn>
                <a:cxn ang="0">
                  <a:pos x="376" y="369"/>
                </a:cxn>
                <a:cxn ang="0">
                  <a:pos x="338" y="354"/>
                </a:cxn>
                <a:cxn ang="0">
                  <a:pos x="292" y="339"/>
                </a:cxn>
                <a:cxn ang="0">
                  <a:pos x="264" y="334"/>
                </a:cxn>
                <a:cxn ang="0">
                  <a:pos x="244" y="348"/>
                </a:cxn>
                <a:cxn ang="0">
                  <a:pos x="210" y="367"/>
                </a:cxn>
                <a:cxn ang="0">
                  <a:pos x="176" y="370"/>
                </a:cxn>
                <a:cxn ang="0">
                  <a:pos x="151" y="393"/>
                </a:cxn>
                <a:cxn ang="0">
                  <a:pos x="118" y="398"/>
                </a:cxn>
                <a:cxn ang="0">
                  <a:pos x="99" y="380"/>
                </a:cxn>
                <a:cxn ang="0">
                  <a:pos x="57" y="336"/>
                </a:cxn>
                <a:cxn ang="0">
                  <a:pos x="25" y="331"/>
                </a:cxn>
                <a:cxn ang="0">
                  <a:pos x="5" y="315"/>
                </a:cxn>
                <a:cxn ang="0">
                  <a:pos x="31" y="294"/>
                </a:cxn>
                <a:cxn ang="0">
                  <a:pos x="54" y="269"/>
                </a:cxn>
                <a:cxn ang="0">
                  <a:pos x="52" y="231"/>
                </a:cxn>
                <a:cxn ang="0">
                  <a:pos x="32" y="208"/>
                </a:cxn>
                <a:cxn ang="0">
                  <a:pos x="40" y="176"/>
                </a:cxn>
                <a:cxn ang="0">
                  <a:pos x="46" y="163"/>
                </a:cxn>
                <a:cxn ang="0">
                  <a:pos x="94" y="142"/>
                </a:cxn>
                <a:cxn ang="0">
                  <a:pos x="117" y="166"/>
                </a:cxn>
                <a:cxn ang="0">
                  <a:pos x="151" y="169"/>
                </a:cxn>
                <a:cxn ang="0">
                  <a:pos x="161" y="136"/>
                </a:cxn>
                <a:cxn ang="0">
                  <a:pos x="166" y="124"/>
                </a:cxn>
                <a:cxn ang="0">
                  <a:pos x="182" y="104"/>
                </a:cxn>
                <a:cxn ang="0">
                  <a:pos x="270" y="76"/>
                </a:cxn>
                <a:cxn ang="0">
                  <a:pos x="328" y="1"/>
                </a:cxn>
                <a:cxn ang="0">
                  <a:pos x="393" y="11"/>
                </a:cxn>
                <a:cxn ang="0">
                  <a:pos x="376" y="22"/>
                </a:cxn>
                <a:cxn ang="0">
                  <a:pos x="351" y="24"/>
                </a:cxn>
                <a:cxn ang="0">
                  <a:pos x="330" y="32"/>
                </a:cxn>
                <a:cxn ang="0">
                  <a:pos x="311" y="47"/>
                </a:cxn>
                <a:cxn ang="0">
                  <a:pos x="304" y="67"/>
                </a:cxn>
                <a:cxn ang="0">
                  <a:pos x="315" y="55"/>
                </a:cxn>
                <a:cxn ang="0">
                  <a:pos x="336" y="33"/>
                </a:cxn>
                <a:cxn ang="0">
                  <a:pos x="361" y="30"/>
                </a:cxn>
                <a:cxn ang="0">
                  <a:pos x="376" y="31"/>
                </a:cxn>
                <a:cxn ang="0">
                  <a:pos x="402" y="18"/>
                </a:cxn>
                <a:cxn ang="0">
                  <a:pos x="420" y="28"/>
                </a:cxn>
                <a:cxn ang="0">
                  <a:pos x="447" y="65"/>
                </a:cxn>
                <a:cxn ang="0">
                  <a:pos x="478" y="85"/>
                </a:cxn>
                <a:cxn ang="0">
                  <a:pos x="497" y="99"/>
                </a:cxn>
                <a:cxn ang="0">
                  <a:pos x="534" y="96"/>
                </a:cxn>
                <a:cxn ang="0">
                  <a:pos x="558" y="143"/>
                </a:cxn>
                <a:cxn ang="0">
                  <a:pos x="552" y="179"/>
                </a:cxn>
                <a:cxn ang="0">
                  <a:pos x="604" y="207"/>
                </a:cxn>
                <a:cxn ang="0">
                  <a:pos x="627" y="217"/>
                </a:cxn>
                <a:cxn ang="0">
                  <a:pos x="651" y="279"/>
                </a:cxn>
              </a:cxnLst>
              <a:rect l="0" t="0" r="r" b="b"/>
              <a:pathLst>
                <a:path w="664" h="403">
                  <a:moveTo>
                    <a:pt x="664" y="324"/>
                  </a:moveTo>
                  <a:cubicBezTo>
                    <a:pt x="661" y="325"/>
                    <a:pt x="661" y="325"/>
                    <a:pt x="661" y="325"/>
                  </a:cubicBezTo>
                  <a:cubicBezTo>
                    <a:pt x="657" y="326"/>
                    <a:pt x="657" y="326"/>
                    <a:pt x="657" y="326"/>
                  </a:cubicBezTo>
                  <a:cubicBezTo>
                    <a:pt x="655" y="329"/>
                    <a:pt x="655" y="329"/>
                    <a:pt x="655" y="329"/>
                  </a:cubicBezTo>
                  <a:cubicBezTo>
                    <a:pt x="649" y="331"/>
                    <a:pt x="649" y="331"/>
                    <a:pt x="649" y="331"/>
                  </a:cubicBezTo>
                  <a:cubicBezTo>
                    <a:pt x="647" y="336"/>
                    <a:pt x="647" y="336"/>
                    <a:pt x="647" y="336"/>
                  </a:cubicBezTo>
                  <a:cubicBezTo>
                    <a:pt x="640" y="338"/>
                    <a:pt x="640" y="338"/>
                    <a:pt x="640" y="338"/>
                  </a:cubicBezTo>
                  <a:cubicBezTo>
                    <a:pt x="639" y="341"/>
                    <a:pt x="639" y="341"/>
                    <a:pt x="639" y="341"/>
                  </a:cubicBezTo>
                  <a:cubicBezTo>
                    <a:pt x="641" y="344"/>
                    <a:pt x="641" y="344"/>
                    <a:pt x="641" y="344"/>
                  </a:cubicBezTo>
                  <a:cubicBezTo>
                    <a:pt x="639" y="347"/>
                    <a:pt x="639" y="347"/>
                    <a:pt x="639" y="347"/>
                  </a:cubicBezTo>
                  <a:cubicBezTo>
                    <a:pt x="633" y="348"/>
                    <a:pt x="633" y="348"/>
                    <a:pt x="633" y="348"/>
                  </a:cubicBezTo>
                  <a:cubicBezTo>
                    <a:pt x="628" y="348"/>
                    <a:pt x="628" y="348"/>
                    <a:pt x="628" y="348"/>
                  </a:cubicBezTo>
                  <a:cubicBezTo>
                    <a:pt x="625" y="345"/>
                    <a:pt x="625" y="345"/>
                    <a:pt x="625" y="345"/>
                  </a:cubicBezTo>
                  <a:cubicBezTo>
                    <a:pt x="621" y="344"/>
                    <a:pt x="621" y="344"/>
                    <a:pt x="621" y="344"/>
                  </a:cubicBezTo>
                  <a:cubicBezTo>
                    <a:pt x="619" y="346"/>
                    <a:pt x="619" y="346"/>
                    <a:pt x="619" y="346"/>
                  </a:cubicBezTo>
                  <a:cubicBezTo>
                    <a:pt x="616" y="347"/>
                    <a:pt x="616" y="347"/>
                    <a:pt x="616" y="347"/>
                  </a:cubicBezTo>
                  <a:cubicBezTo>
                    <a:pt x="612" y="346"/>
                    <a:pt x="612" y="346"/>
                    <a:pt x="612" y="346"/>
                  </a:cubicBezTo>
                  <a:cubicBezTo>
                    <a:pt x="611" y="340"/>
                    <a:pt x="611" y="340"/>
                    <a:pt x="611" y="340"/>
                  </a:cubicBezTo>
                  <a:cubicBezTo>
                    <a:pt x="614" y="336"/>
                    <a:pt x="614" y="336"/>
                    <a:pt x="614" y="336"/>
                  </a:cubicBezTo>
                  <a:cubicBezTo>
                    <a:pt x="621" y="331"/>
                    <a:pt x="621" y="331"/>
                    <a:pt x="621" y="331"/>
                  </a:cubicBezTo>
                  <a:cubicBezTo>
                    <a:pt x="625" y="324"/>
                    <a:pt x="625" y="324"/>
                    <a:pt x="625" y="324"/>
                  </a:cubicBezTo>
                  <a:cubicBezTo>
                    <a:pt x="629" y="316"/>
                    <a:pt x="629" y="316"/>
                    <a:pt x="629" y="316"/>
                  </a:cubicBezTo>
                  <a:cubicBezTo>
                    <a:pt x="635" y="309"/>
                    <a:pt x="635" y="309"/>
                    <a:pt x="635" y="309"/>
                  </a:cubicBezTo>
                  <a:cubicBezTo>
                    <a:pt x="634" y="299"/>
                    <a:pt x="634" y="299"/>
                    <a:pt x="634" y="299"/>
                  </a:cubicBezTo>
                  <a:cubicBezTo>
                    <a:pt x="630" y="294"/>
                    <a:pt x="630" y="294"/>
                    <a:pt x="630" y="294"/>
                  </a:cubicBezTo>
                  <a:cubicBezTo>
                    <a:pt x="625" y="296"/>
                    <a:pt x="625" y="296"/>
                    <a:pt x="625" y="296"/>
                  </a:cubicBezTo>
                  <a:cubicBezTo>
                    <a:pt x="618" y="297"/>
                    <a:pt x="618" y="297"/>
                    <a:pt x="618" y="297"/>
                  </a:cubicBezTo>
                  <a:cubicBezTo>
                    <a:pt x="613" y="295"/>
                    <a:pt x="613" y="295"/>
                    <a:pt x="613" y="295"/>
                  </a:cubicBezTo>
                  <a:cubicBezTo>
                    <a:pt x="610" y="295"/>
                    <a:pt x="610" y="295"/>
                    <a:pt x="610" y="295"/>
                  </a:cubicBezTo>
                  <a:cubicBezTo>
                    <a:pt x="609" y="299"/>
                    <a:pt x="609" y="299"/>
                    <a:pt x="609" y="299"/>
                  </a:cubicBezTo>
                  <a:cubicBezTo>
                    <a:pt x="605" y="303"/>
                    <a:pt x="605" y="303"/>
                    <a:pt x="605" y="303"/>
                  </a:cubicBezTo>
                  <a:cubicBezTo>
                    <a:pt x="601" y="303"/>
                    <a:pt x="601" y="303"/>
                    <a:pt x="601" y="303"/>
                  </a:cubicBezTo>
                  <a:cubicBezTo>
                    <a:pt x="596" y="300"/>
                    <a:pt x="596" y="300"/>
                    <a:pt x="596" y="300"/>
                  </a:cubicBezTo>
                  <a:cubicBezTo>
                    <a:pt x="592" y="298"/>
                    <a:pt x="592" y="298"/>
                    <a:pt x="592" y="298"/>
                  </a:cubicBezTo>
                  <a:cubicBezTo>
                    <a:pt x="587" y="298"/>
                    <a:pt x="587" y="298"/>
                    <a:pt x="587" y="298"/>
                  </a:cubicBezTo>
                  <a:cubicBezTo>
                    <a:pt x="583" y="300"/>
                    <a:pt x="583" y="300"/>
                    <a:pt x="583" y="300"/>
                  </a:cubicBezTo>
                  <a:cubicBezTo>
                    <a:pt x="578" y="300"/>
                    <a:pt x="578" y="300"/>
                    <a:pt x="578" y="300"/>
                  </a:cubicBezTo>
                  <a:cubicBezTo>
                    <a:pt x="574" y="296"/>
                    <a:pt x="574" y="296"/>
                    <a:pt x="574" y="296"/>
                  </a:cubicBezTo>
                  <a:cubicBezTo>
                    <a:pt x="577" y="294"/>
                    <a:pt x="577" y="294"/>
                    <a:pt x="577" y="294"/>
                  </a:cubicBezTo>
                  <a:cubicBezTo>
                    <a:pt x="576" y="291"/>
                    <a:pt x="576" y="291"/>
                    <a:pt x="576" y="291"/>
                  </a:cubicBezTo>
                  <a:cubicBezTo>
                    <a:pt x="571" y="288"/>
                    <a:pt x="571" y="288"/>
                    <a:pt x="571" y="288"/>
                  </a:cubicBezTo>
                  <a:cubicBezTo>
                    <a:pt x="566" y="284"/>
                    <a:pt x="566" y="284"/>
                    <a:pt x="566" y="284"/>
                  </a:cubicBezTo>
                  <a:cubicBezTo>
                    <a:pt x="565" y="281"/>
                    <a:pt x="565" y="281"/>
                    <a:pt x="565" y="281"/>
                  </a:cubicBezTo>
                  <a:cubicBezTo>
                    <a:pt x="568" y="278"/>
                    <a:pt x="568" y="278"/>
                    <a:pt x="568" y="278"/>
                  </a:cubicBezTo>
                  <a:cubicBezTo>
                    <a:pt x="568" y="275"/>
                    <a:pt x="568" y="275"/>
                    <a:pt x="568" y="275"/>
                  </a:cubicBezTo>
                  <a:cubicBezTo>
                    <a:pt x="565" y="275"/>
                    <a:pt x="565" y="275"/>
                    <a:pt x="565" y="275"/>
                  </a:cubicBezTo>
                  <a:cubicBezTo>
                    <a:pt x="561" y="274"/>
                    <a:pt x="561" y="274"/>
                    <a:pt x="561" y="274"/>
                  </a:cubicBezTo>
                  <a:cubicBezTo>
                    <a:pt x="559" y="270"/>
                    <a:pt x="559" y="270"/>
                    <a:pt x="559" y="270"/>
                  </a:cubicBezTo>
                  <a:cubicBezTo>
                    <a:pt x="556" y="266"/>
                    <a:pt x="556" y="266"/>
                    <a:pt x="556" y="266"/>
                  </a:cubicBezTo>
                  <a:cubicBezTo>
                    <a:pt x="556" y="263"/>
                    <a:pt x="556" y="263"/>
                    <a:pt x="556" y="263"/>
                  </a:cubicBezTo>
                  <a:cubicBezTo>
                    <a:pt x="553" y="262"/>
                    <a:pt x="553" y="262"/>
                    <a:pt x="553" y="262"/>
                  </a:cubicBezTo>
                  <a:cubicBezTo>
                    <a:pt x="550" y="264"/>
                    <a:pt x="550" y="264"/>
                    <a:pt x="550" y="264"/>
                  </a:cubicBezTo>
                  <a:cubicBezTo>
                    <a:pt x="549" y="269"/>
                    <a:pt x="549" y="269"/>
                    <a:pt x="549" y="269"/>
                  </a:cubicBezTo>
                  <a:cubicBezTo>
                    <a:pt x="549" y="275"/>
                    <a:pt x="549" y="275"/>
                    <a:pt x="549" y="275"/>
                  </a:cubicBezTo>
                  <a:cubicBezTo>
                    <a:pt x="552" y="278"/>
                    <a:pt x="552" y="278"/>
                    <a:pt x="552" y="278"/>
                  </a:cubicBezTo>
                  <a:cubicBezTo>
                    <a:pt x="557" y="281"/>
                    <a:pt x="557" y="281"/>
                    <a:pt x="557" y="281"/>
                  </a:cubicBezTo>
                  <a:cubicBezTo>
                    <a:pt x="557" y="285"/>
                    <a:pt x="557" y="285"/>
                    <a:pt x="557" y="285"/>
                  </a:cubicBezTo>
                  <a:cubicBezTo>
                    <a:pt x="553" y="287"/>
                    <a:pt x="553" y="287"/>
                    <a:pt x="553" y="287"/>
                  </a:cubicBezTo>
                  <a:cubicBezTo>
                    <a:pt x="547" y="286"/>
                    <a:pt x="547" y="286"/>
                    <a:pt x="547" y="286"/>
                  </a:cubicBezTo>
                  <a:cubicBezTo>
                    <a:pt x="542" y="285"/>
                    <a:pt x="542" y="285"/>
                    <a:pt x="542" y="285"/>
                  </a:cubicBezTo>
                  <a:cubicBezTo>
                    <a:pt x="536" y="290"/>
                    <a:pt x="536" y="290"/>
                    <a:pt x="536" y="290"/>
                  </a:cubicBezTo>
                  <a:cubicBezTo>
                    <a:pt x="529" y="294"/>
                    <a:pt x="529" y="294"/>
                    <a:pt x="529" y="294"/>
                  </a:cubicBezTo>
                  <a:cubicBezTo>
                    <a:pt x="527" y="299"/>
                    <a:pt x="527" y="299"/>
                    <a:pt x="527" y="299"/>
                  </a:cubicBezTo>
                  <a:cubicBezTo>
                    <a:pt x="524" y="305"/>
                    <a:pt x="524" y="305"/>
                    <a:pt x="524" y="305"/>
                  </a:cubicBezTo>
                  <a:cubicBezTo>
                    <a:pt x="521" y="307"/>
                    <a:pt x="521" y="307"/>
                    <a:pt x="521" y="307"/>
                  </a:cubicBezTo>
                  <a:cubicBezTo>
                    <a:pt x="515" y="307"/>
                    <a:pt x="515" y="307"/>
                    <a:pt x="515" y="307"/>
                  </a:cubicBezTo>
                  <a:cubicBezTo>
                    <a:pt x="512" y="306"/>
                    <a:pt x="512" y="306"/>
                    <a:pt x="512" y="306"/>
                  </a:cubicBezTo>
                  <a:cubicBezTo>
                    <a:pt x="510" y="309"/>
                    <a:pt x="510" y="309"/>
                    <a:pt x="510" y="309"/>
                  </a:cubicBezTo>
                  <a:cubicBezTo>
                    <a:pt x="510" y="312"/>
                    <a:pt x="510" y="312"/>
                    <a:pt x="510" y="312"/>
                  </a:cubicBezTo>
                  <a:cubicBezTo>
                    <a:pt x="514" y="316"/>
                    <a:pt x="514" y="316"/>
                    <a:pt x="514" y="316"/>
                  </a:cubicBezTo>
                  <a:cubicBezTo>
                    <a:pt x="515" y="320"/>
                    <a:pt x="515" y="320"/>
                    <a:pt x="515" y="320"/>
                  </a:cubicBezTo>
                  <a:cubicBezTo>
                    <a:pt x="511" y="320"/>
                    <a:pt x="511" y="320"/>
                    <a:pt x="511" y="320"/>
                  </a:cubicBezTo>
                  <a:cubicBezTo>
                    <a:pt x="509" y="319"/>
                    <a:pt x="509" y="319"/>
                    <a:pt x="509" y="319"/>
                  </a:cubicBezTo>
                  <a:cubicBezTo>
                    <a:pt x="507" y="320"/>
                    <a:pt x="507" y="320"/>
                    <a:pt x="507" y="320"/>
                  </a:cubicBezTo>
                  <a:cubicBezTo>
                    <a:pt x="508" y="323"/>
                    <a:pt x="508" y="323"/>
                    <a:pt x="508" y="323"/>
                  </a:cubicBezTo>
                  <a:cubicBezTo>
                    <a:pt x="510" y="327"/>
                    <a:pt x="510" y="327"/>
                    <a:pt x="510" y="327"/>
                  </a:cubicBezTo>
                  <a:cubicBezTo>
                    <a:pt x="510" y="332"/>
                    <a:pt x="510" y="332"/>
                    <a:pt x="510" y="332"/>
                  </a:cubicBezTo>
                  <a:cubicBezTo>
                    <a:pt x="508" y="334"/>
                    <a:pt x="508" y="334"/>
                    <a:pt x="508" y="334"/>
                  </a:cubicBezTo>
                  <a:cubicBezTo>
                    <a:pt x="505" y="334"/>
                    <a:pt x="505" y="334"/>
                    <a:pt x="505" y="334"/>
                  </a:cubicBezTo>
                  <a:cubicBezTo>
                    <a:pt x="505" y="337"/>
                    <a:pt x="505" y="337"/>
                    <a:pt x="505" y="337"/>
                  </a:cubicBezTo>
                  <a:cubicBezTo>
                    <a:pt x="505" y="343"/>
                    <a:pt x="505" y="343"/>
                    <a:pt x="505" y="343"/>
                  </a:cubicBezTo>
                  <a:cubicBezTo>
                    <a:pt x="502" y="344"/>
                    <a:pt x="502" y="344"/>
                    <a:pt x="502" y="344"/>
                  </a:cubicBezTo>
                  <a:cubicBezTo>
                    <a:pt x="499" y="341"/>
                    <a:pt x="499" y="341"/>
                    <a:pt x="499" y="341"/>
                  </a:cubicBezTo>
                  <a:cubicBezTo>
                    <a:pt x="498" y="340"/>
                    <a:pt x="498" y="340"/>
                    <a:pt x="498" y="340"/>
                  </a:cubicBezTo>
                  <a:cubicBezTo>
                    <a:pt x="495" y="340"/>
                    <a:pt x="495" y="340"/>
                    <a:pt x="495" y="340"/>
                  </a:cubicBezTo>
                  <a:cubicBezTo>
                    <a:pt x="494" y="341"/>
                    <a:pt x="494" y="341"/>
                    <a:pt x="494" y="341"/>
                  </a:cubicBezTo>
                  <a:cubicBezTo>
                    <a:pt x="495" y="344"/>
                    <a:pt x="495" y="344"/>
                    <a:pt x="495" y="344"/>
                  </a:cubicBezTo>
                  <a:cubicBezTo>
                    <a:pt x="494" y="348"/>
                    <a:pt x="494" y="348"/>
                    <a:pt x="494" y="348"/>
                  </a:cubicBezTo>
                  <a:cubicBezTo>
                    <a:pt x="492" y="351"/>
                    <a:pt x="492" y="351"/>
                    <a:pt x="492" y="351"/>
                  </a:cubicBezTo>
                  <a:cubicBezTo>
                    <a:pt x="491" y="355"/>
                    <a:pt x="491" y="355"/>
                    <a:pt x="491" y="355"/>
                  </a:cubicBezTo>
                  <a:cubicBezTo>
                    <a:pt x="489" y="357"/>
                    <a:pt x="489" y="357"/>
                    <a:pt x="489" y="357"/>
                  </a:cubicBezTo>
                  <a:cubicBezTo>
                    <a:pt x="487" y="358"/>
                    <a:pt x="487" y="358"/>
                    <a:pt x="487" y="358"/>
                  </a:cubicBezTo>
                  <a:cubicBezTo>
                    <a:pt x="484" y="352"/>
                    <a:pt x="484" y="352"/>
                    <a:pt x="484" y="352"/>
                  </a:cubicBezTo>
                  <a:cubicBezTo>
                    <a:pt x="482" y="350"/>
                    <a:pt x="482" y="350"/>
                    <a:pt x="482" y="350"/>
                  </a:cubicBezTo>
                  <a:cubicBezTo>
                    <a:pt x="481" y="346"/>
                    <a:pt x="481" y="346"/>
                    <a:pt x="481" y="346"/>
                  </a:cubicBezTo>
                  <a:cubicBezTo>
                    <a:pt x="479" y="346"/>
                    <a:pt x="479" y="346"/>
                    <a:pt x="479" y="346"/>
                  </a:cubicBezTo>
                  <a:cubicBezTo>
                    <a:pt x="474" y="347"/>
                    <a:pt x="474" y="347"/>
                    <a:pt x="474" y="347"/>
                  </a:cubicBezTo>
                  <a:cubicBezTo>
                    <a:pt x="470" y="349"/>
                    <a:pt x="470" y="349"/>
                    <a:pt x="470" y="349"/>
                  </a:cubicBezTo>
                  <a:cubicBezTo>
                    <a:pt x="466" y="353"/>
                    <a:pt x="466" y="353"/>
                    <a:pt x="466" y="353"/>
                  </a:cubicBezTo>
                  <a:cubicBezTo>
                    <a:pt x="464" y="354"/>
                    <a:pt x="464" y="354"/>
                    <a:pt x="464" y="354"/>
                  </a:cubicBezTo>
                  <a:cubicBezTo>
                    <a:pt x="461" y="357"/>
                    <a:pt x="461" y="357"/>
                    <a:pt x="461" y="357"/>
                  </a:cubicBezTo>
                  <a:cubicBezTo>
                    <a:pt x="462" y="360"/>
                    <a:pt x="462" y="360"/>
                    <a:pt x="462" y="360"/>
                  </a:cubicBezTo>
                  <a:cubicBezTo>
                    <a:pt x="459" y="364"/>
                    <a:pt x="459" y="364"/>
                    <a:pt x="459" y="364"/>
                  </a:cubicBezTo>
                  <a:cubicBezTo>
                    <a:pt x="456" y="364"/>
                    <a:pt x="456" y="364"/>
                    <a:pt x="456" y="364"/>
                  </a:cubicBezTo>
                  <a:cubicBezTo>
                    <a:pt x="453" y="361"/>
                    <a:pt x="453" y="361"/>
                    <a:pt x="453" y="361"/>
                  </a:cubicBezTo>
                  <a:cubicBezTo>
                    <a:pt x="453" y="357"/>
                    <a:pt x="453" y="357"/>
                    <a:pt x="453" y="357"/>
                  </a:cubicBezTo>
                  <a:cubicBezTo>
                    <a:pt x="450" y="357"/>
                    <a:pt x="450" y="357"/>
                    <a:pt x="450" y="357"/>
                  </a:cubicBezTo>
                  <a:cubicBezTo>
                    <a:pt x="447" y="357"/>
                    <a:pt x="447" y="357"/>
                    <a:pt x="447" y="357"/>
                  </a:cubicBezTo>
                  <a:cubicBezTo>
                    <a:pt x="442" y="358"/>
                    <a:pt x="442" y="358"/>
                    <a:pt x="442" y="358"/>
                  </a:cubicBezTo>
                  <a:cubicBezTo>
                    <a:pt x="439" y="358"/>
                    <a:pt x="439" y="358"/>
                    <a:pt x="439" y="358"/>
                  </a:cubicBezTo>
                  <a:cubicBezTo>
                    <a:pt x="437" y="359"/>
                    <a:pt x="437" y="359"/>
                    <a:pt x="437" y="359"/>
                  </a:cubicBezTo>
                  <a:cubicBezTo>
                    <a:pt x="436" y="362"/>
                    <a:pt x="436" y="362"/>
                    <a:pt x="436" y="362"/>
                  </a:cubicBezTo>
                  <a:cubicBezTo>
                    <a:pt x="438" y="364"/>
                    <a:pt x="438" y="364"/>
                    <a:pt x="438" y="364"/>
                  </a:cubicBezTo>
                  <a:cubicBezTo>
                    <a:pt x="437" y="369"/>
                    <a:pt x="437" y="369"/>
                    <a:pt x="437" y="369"/>
                  </a:cubicBezTo>
                  <a:cubicBezTo>
                    <a:pt x="430" y="374"/>
                    <a:pt x="430" y="374"/>
                    <a:pt x="430" y="374"/>
                  </a:cubicBezTo>
                  <a:cubicBezTo>
                    <a:pt x="425" y="376"/>
                    <a:pt x="425" y="376"/>
                    <a:pt x="425" y="376"/>
                  </a:cubicBezTo>
                  <a:cubicBezTo>
                    <a:pt x="422" y="378"/>
                    <a:pt x="422" y="378"/>
                    <a:pt x="422" y="378"/>
                  </a:cubicBezTo>
                  <a:cubicBezTo>
                    <a:pt x="418" y="379"/>
                    <a:pt x="418" y="379"/>
                    <a:pt x="418" y="379"/>
                  </a:cubicBezTo>
                  <a:cubicBezTo>
                    <a:pt x="416" y="376"/>
                    <a:pt x="416" y="376"/>
                    <a:pt x="416" y="376"/>
                  </a:cubicBezTo>
                  <a:cubicBezTo>
                    <a:pt x="416" y="372"/>
                    <a:pt x="416" y="372"/>
                    <a:pt x="416" y="372"/>
                  </a:cubicBezTo>
                  <a:cubicBezTo>
                    <a:pt x="415" y="370"/>
                    <a:pt x="415" y="370"/>
                    <a:pt x="415" y="370"/>
                  </a:cubicBezTo>
                  <a:cubicBezTo>
                    <a:pt x="412" y="372"/>
                    <a:pt x="412" y="372"/>
                    <a:pt x="412" y="372"/>
                  </a:cubicBezTo>
                  <a:cubicBezTo>
                    <a:pt x="410" y="375"/>
                    <a:pt x="410" y="375"/>
                    <a:pt x="410" y="375"/>
                  </a:cubicBezTo>
                  <a:cubicBezTo>
                    <a:pt x="407" y="377"/>
                    <a:pt x="407" y="377"/>
                    <a:pt x="407" y="377"/>
                  </a:cubicBezTo>
                  <a:cubicBezTo>
                    <a:pt x="405" y="376"/>
                    <a:pt x="405" y="376"/>
                    <a:pt x="405" y="376"/>
                  </a:cubicBezTo>
                  <a:cubicBezTo>
                    <a:pt x="401" y="374"/>
                    <a:pt x="401" y="374"/>
                    <a:pt x="401" y="374"/>
                  </a:cubicBezTo>
                  <a:cubicBezTo>
                    <a:pt x="395" y="374"/>
                    <a:pt x="395" y="374"/>
                    <a:pt x="395" y="374"/>
                  </a:cubicBezTo>
                  <a:cubicBezTo>
                    <a:pt x="392" y="376"/>
                    <a:pt x="392" y="376"/>
                    <a:pt x="392" y="376"/>
                  </a:cubicBezTo>
                  <a:cubicBezTo>
                    <a:pt x="387" y="375"/>
                    <a:pt x="387" y="375"/>
                    <a:pt x="387" y="375"/>
                  </a:cubicBezTo>
                  <a:cubicBezTo>
                    <a:pt x="383" y="375"/>
                    <a:pt x="383" y="375"/>
                    <a:pt x="383" y="375"/>
                  </a:cubicBezTo>
                  <a:cubicBezTo>
                    <a:pt x="377" y="373"/>
                    <a:pt x="377" y="373"/>
                    <a:pt x="377" y="373"/>
                  </a:cubicBezTo>
                  <a:cubicBezTo>
                    <a:pt x="376" y="369"/>
                    <a:pt x="376" y="369"/>
                    <a:pt x="376" y="369"/>
                  </a:cubicBezTo>
                  <a:cubicBezTo>
                    <a:pt x="378" y="366"/>
                    <a:pt x="378" y="366"/>
                    <a:pt x="378" y="366"/>
                  </a:cubicBezTo>
                  <a:cubicBezTo>
                    <a:pt x="373" y="365"/>
                    <a:pt x="373" y="365"/>
                    <a:pt x="373" y="365"/>
                  </a:cubicBezTo>
                  <a:cubicBezTo>
                    <a:pt x="369" y="364"/>
                    <a:pt x="369" y="364"/>
                    <a:pt x="369" y="364"/>
                  </a:cubicBezTo>
                  <a:cubicBezTo>
                    <a:pt x="365" y="361"/>
                    <a:pt x="365" y="361"/>
                    <a:pt x="365" y="361"/>
                  </a:cubicBezTo>
                  <a:cubicBezTo>
                    <a:pt x="362" y="358"/>
                    <a:pt x="362" y="358"/>
                    <a:pt x="362" y="358"/>
                  </a:cubicBezTo>
                  <a:cubicBezTo>
                    <a:pt x="360" y="358"/>
                    <a:pt x="360" y="358"/>
                    <a:pt x="360" y="358"/>
                  </a:cubicBezTo>
                  <a:cubicBezTo>
                    <a:pt x="356" y="359"/>
                    <a:pt x="356" y="359"/>
                    <a:pt x="356" y="359"/>
                  </a:cubicBezTo>
                  <a:cubicBezTo>
                    <a:pt x="350" y="358"/>
                    <a:pt x="350" y="358"/>
                    <a:pt x="350" y="358"/>
                  </a:cubicBezTo>
                  <a:cubicBezTo>
                    <a:pt x="346" y="355"/>
                    <a:pt x="346" y="355"/>
                    <a:pt x="346" y="355"/>
                  </a:cubicBezTo>
                  <a:cubicBezTo>
                    <a:pt x="342" y="355"/>
                    <a:pt x="342" y="355"/>
                    <a:pt x="342" y="355"/>
                  </a:cubicBezTo>
                  <a:cubicBezTo>
                    <a:pt x="338" y="354"/>
                    <a:pt x="338" y="354"/>
                    <a:pt x="338" y="354"/>
                  </a:cubicBezTo>
                  <a:cubicBezTo>
                    <a:pt x="333" y="355"/>
                    <a:pt x="333" y="355"/>
                    <a:pt x="333" y="355"/>
                  </a:cubicBezTo>
                  <a:cubicBezTo>
                    <a:pt x="332" y="357"/>
                    <a:pt x="332" y="357"/>
                    <a:pt x="332" y="357"/>
                  </a:cubicBezTo>
                  <a:cubicBezTo>
                    <a:pt x="327" y="357"/>
                    <a:pt x="327" y="357"/>
                    <a:pt x="327" y="357"/>
                  </a:cubicBezTo>
                  <a:cubicBezTo>
                    <a:pt x="324" y="356"/>
                    <a:pt x="324" y="356"/>
                    <a:pt x="324" y="356"/>
                  </a:cubicBezTo>
                  <a:cubicBezTo>
                    <a:pt x="321" y="352"/>
                    <a:pt x="321" y="352"/>
                    <a:pt x="321" y="352"/>
                  </a:cubicBezTo>
                  <a:cubicBezTo>
                    <a:pt x="316" y="347"/>
                    <a:pt x="316" y="347"/>
                    <a:pt x="316" y="347"/>
                  </a:cubicBezTo>
                  <a:cubicBezTo>
                    <a:pt x="309" y="343"/>
                    <a:pt x="309" y="343"/>
                    <a:pt x="309" y="343"/>
                  </a:cubicBezTo>
                  <a:cubicBezTo>
                    <a:pt x="304" y="342"/>
                    <a:pt x="304" y="342"/>
                    <a:pt x="304" y="342"/>
                  </a:cubicBezTo>
                  <a:cubicBezTo>
                    <a:pt x="301" y="340"/>
                    <a:pt x="301" y="340"/>
                    <a:pt x="301" y="340"/>
                  </a:cubicBezTo>
                  <a:cubicBezTo>
                    <a:pt x="295" y="340"/>
                    <a:pt x="295" y="340"/>
                    <a:pt x="295" y="340"/>
                  </a:cubicBezTo>
                  <a:cubicBezTo>
                    <a:pt x="292" y="339"/>
                    <a:pt x="292" y="339"/>
                    <a:pt x="292" y="339"/>
                  </a:cubicBezTo>
                  <a:cubicBezTo>
                    <a:pt x="290" y="336"/>
                    <a:pt x="290" y="336"/>
                    <a:pt x="290" y="336"/>
                  </a:cubicBezTo>
                  <a:cubicBezTo>
                    <a:pt x="288" y="335"/>
                    <a:pt x="288" y="335"/>
                    <a:pt x="288" y="335"/>
                  </a:cubicBezTo>
                  <a:cubicBezTo>
                    <a:pt x="287" y="332"/>
                    <a:pt x="287" y="332"/>
                    <a:pt x="287" y="332"/>
                  </a:cubicBezTo>
                  <a:cubicBezTo>
                    <a:pt x="284" y="327"/>
                    <a:pt x="284" y="327"/>
                    <a:pt x="284" y="327"/>
                  </a:cubicBezTo>
                  <a:cubicBezTo>
                    <a:pt x="281" y="327"/>
                    <a:pt x="281" y="327"/>
                    <a:pt x="281" y="327"/>
                  </a:cubicBezTo>
                  <a:cubicBezTo>
                    <a:pt x="280" y="330"/>
                    <a:pt x="280" y="330"/>
                    <a:pt x="280" y="330"/>
                  </a:cubicBezTo>
                  <a:cubicBezTo>
                    <a:pt x="276" y="333"/>
                    <a:pt x="276" y="333"/>
                    <a:pt x="276" y="333"/>
                  </a:cubicBezTo>
                  <a:cubicBezTo>
                    <a:pt x="274" y="334"/>
                    <a:pt x="274" y="334"/>
                    <a:pt x="274" y="334"/>
                  </a:cubicBezTo>
                  <a:cubicBezTo>
                    <a:pt x="271" y="332"/>
                    <a:pt x="271" y="332"/>
                    <a:pt x="271" y="332"/>
                  </a:cubicBezTo>
                  <a:cubicBezTo>
                    <a:pt x="266" y="332"/>
                    <a:pt x="266" y="332"/>
                    <a:pt x="266" y="332"/>
                  </a:cubicBezTo>
                  <a:cubicBezTo>
                    <a:pt x="264" y="334"/>
                    <a:pt x="264" y="334"/>
                    <a:pt x="264" y="334"/>
                  </a:cubicBezTo>
                  <a:cubicBezTo>
                    <a:pt x="262" y="332"/>
                    <a:pt x="262" y="332"/>
                    <a:pt x="262" y="332"/>
                  </a:cubicBezTo>
                  <a:cubicBezTo>
                    <a:pt x="262" y="328"/>
                    <a:pt x="262" y="328"/>
                    <a:pt x="262" y="328"/>
                  </a:cubicBezTo>
                  <a:cubicBezTo>
                    <a:pt x="258" y="325"/>
                    <a:pt x="258" y="325"/>
                    <a:pt x="258" y="325"/>
                  </a:cubicBezTo>
                  <a:cubicBezTo>
                    <a:pt x="255" y="325"/>
                    <a:pt x="255" y="325"/>
                    <a:pt x="255" y="325"/>
                  </a:cubicBezTo>
                  <a:cubicBezTo>
                    <a:pt x="253" y="328"/>
                    <a:pt x="253" y="328"/>
                    <a:pt x="253" y="328"/>
                  </a:cubicBezTo>
                  <a:cubicBezTo>
                    <a:pt x="253" y="331"/>
                    <a:pt x="253" y="331"/>
                    <a:pt x="253" y="331"/>
                  </a:cubicBezTo>
                  <a:cubicBezTo>
                    <a:pt x="251" y="335"/>
                    <a:pt x="251" y="335"/>
                    <a:pt x="251" y="335"/>
                  </a:cubicBezTo>
                  <a:cubicBezTo>
                    <a:pt x="248" y="337"/>
                    <a:pt x="248" y="337"/>
                    <a:pt x="248" y="337"/>
                  </a:cubicBezTo>
                  <a:cubicBezTo>
                    <a:pt x="247" y="341"/>
                    <a:pt x="247" y="341"/>
                    <a:pt x="247" y="341"/>
                  </a:cubicBezTo>
                  <a:cubicBezTo>
                    <a:pt x="247" y="346"/>
                    <a:pt x="247" y="346"/>
                    <a:pt x="247" y="346"/>
                  </a:cubicBezTo>
                  <a:cubicBezTo>
                    <a:pt x="244" y="348"/>
                    <a:pt x="244" y="348"/>
                    <a:pt x="244" y="348"/>
                  </a:cubicBezTo>
                  <a:cubicBezTo>
                    <a:pt x="240" y="350"/>
                    <a:pt x="240" y="350"/>
                    <a:pt x="240" y="350"/>
                  </a:cubicBezTo>
                  <a:cubicBezTo>
                    <a:pt x="239" y="352"/>
                    <a:pt x="239" y="352"/>
                    <a:pt x="239" y="352"/>
                  </a:cubicBezTo>
                  <a:cubicBezTo>
                    <a:pt x="237" y="355"/>
                    <a:pt x="237" y="355"/>
                    <a:pt x="237" y="355"/>
                  </a:cubicBezTo>
                  <a:cubicBezTo>
                    <a:pt x="230" y="354"/>
                    <a:pt x="230" y="354"/>
                    <a:pt x="230" y="354"/>
                  </a:cubicBezTo>
                  <a:cubicBezTo>
                    <a:pt x="227" y="355"/>
                    <a:pt x="227" y="355"/>
                    <a:pt x="227" y="355"/>
                  </a:cubicBezTo>
                  <a:cubicBezTo>
                    <a:pt x="225" y="359"/>
                    <a:pt x="225" y="359"/>
                    <a:pt x="225" y="359"/>
                  </a:cubicBezTo>
                  <a:cubicBezTo>
                    <a:pt x="219" y="361"/>
                    <a:pt x="219" y="361"/>
                    <a:pt x="219" y="361"/>
                  </a:cubicBezTo>
                  <a:cubicBezTo>
                    <a:pt x="214" y="360"/>
                    <a:pt x="214" y="360"/>
                    <a:pt x="214" y="360"/>
                  </a:cubicBezTo>
                  <a:cubicBezTo>
                    <a:pt x="212" y="362"/>
                    <a:pt x="212" y="362"/>
                    <a:pt x="212" y="362"/>
                  </a:cubicBezTo>
                  <a:cubicBezTo>
                    <a:pt x="212" y="365"/>
                    <a:pt x="212" y="365"/>
                    <a:pt x="212" y="365"/>
                  </a:cubicBezTo>
                  <a:cubicBezTo>
                    <a:pt x="210" y="367"/>
                    <a:pt x="210" y="367"/>
                    <a:pt x="210" y="367"/>
                  </a:cubicBezTo>
                  <a:cubicBezTo>
                    <a:pt x="205" y="368"/>
                    <a:pt x="205" y="368"/>
                    <a:pt x="205" y="368"/>
                  </a:cubicBezTo>
                  <a:cubicBezTo>
                    <a:pt x="200" y="372"/>
                    <a:pt x="200" y="372"/>
                    <a:pt x="200" y="372"/>
                  </a:cubicBezTo>
                  <a:cubicBezTo>
                    <a:pt x="198" y="373"/>
                    <a:pt x="198" y="373"/>
                    <a:pt x="198" y="373"/>
                  </a:cubicBezTo>
                  <a:cubicBezTo>
                    <a:pt x="197" y="369"/>
                    <a:pt x="197" y="369"/>
                    <a:pt x="197" y="369"/>
                  </a:cubicBezTo>
                  <a:cubicBezTo>
                    <a:pt x="197" y="366"/>
                    <a:pt x="197" y="366"/>
                    <a:pt x="197" y="366"/>
                  </a:cubicBezTo>
                  <a:cubicBezTo>
                    <a:pt x="194" y="365"/>
                    <a:pt x="194" y="365"/>
                    <a:pt x="194" y="365"/>
                  </a:cubicBezTo>
                  <a:cubicBezTo>
                    <a:pt x="190" y="365"/>
                    <a:pt x="190" y="365"/>
                    <a:pt x="190" y="365"/>
                  </a:cubicBezTo>
                  <a:cubicBezTo>
                    <a:pt x="186" y="363"/>
                    <a:pt x="186" y="363"/>
                    <a:pt x="186" y="363"/>
                  </a:cubicBezTo>
                  <a:cubicBezTo>
                    <a:pt x="180" y="363"/>
                    <a:pt x="180" y="363"/>
                    <a:pt x="180" y="363"/>
                  </a:cubicBezTo>
                  <a:cubicBezTo>
                    <a:pt x="179" y="366"/>
                    <a:pt x="179" y="366"/>
                    <a:pt x="179" y="366"/>
                  </a:cubicBezTo>
                  <a:cubicBezTo>
                    <a:pt x="176" y="370"/>
                    <a:pt x="176" y="370"/>
                    <a:pt x="176" y="370"/>
                  </a:cubicBezTo>
                  <a:cubicBezTo>
                    <a:pt x="171" y="371"/>
                    <a:pt x="171" y="371"/>
                    <a:pt x="171" y="371"/>
                  </a:cubicBezTo>
                  <a:cubicBezTo>
                    <a:pt x="168" y="373"/>
                    <a:pt x="168" y="373"/>
                    <a:pt x="168" y="373"/>
                  </a:cubicBezTo>
                  <a:cubicBezTo>
                    <a:pt x="168" y="378"/>
                    <a:pt x="168" y="378"/>
                    <a:pt x="168" y="378"/>
                  </a:cubicBezTo>
                  <a:cubicBezTo>
                    <a:pt x="169" y="383"/>
                    <a:pt x="169" y="383"/>
                    <a:pt x="169" y="383"/>
                  </a:cubicBezTo>
                  <a:cubicBezTo>
                    <a:pt x="167" y="390"/>
                    <a:pt x="167" y="390"/>
                    <a:pt x="167" y="390"/>
                  </a:cubicBezTo>
                  <a:cubicBezTo>
                    <a:pt x="168" y="395"/>
                    <a:pt x="168" y="395"/>
                    <a:pt x="168" y="395"/>
                  </a:cubicBezTo>
                  <a:cubicBezTo>
                    <a:pt x="165" y="399"/>
                    <a:pt x="165" y="399"/>
                    <a:pt x="165" y="399"/>
                  </a:cubicBezTo>
                  <a:cubicBezTo>
                    <a:pt x="161" y="399"/>
                    <a:pt x="161" y="399"/>
                    <a:pt x="161" y="399"/>
                  </a:cubicBezTo>
                  <a:cubicBezTo>
                    <a:pt x="157" y="398"/>
                    <a:pt x="157" y="398"/>
                    <a:pt x="157" y="398"/>
                  </a:cubicBezTo>
                  <a:cubicBezTo>
                    <a:pt x="155" y="395"/>
                    <a:pt x="155" y="395"/>
                    <a:pt x="155" y="395"/>
                  </a:cubicBezTo>
                  <a:cubicBezTo>
                    <a:pt x="151" y="393"/>
                    <a:pt x="151" y="393"/>
                    <a:pt x="151" y="393"/>
                  </a:cubicBezTo>
                  <a:cubicBezTo>
                    <a:pt x="147" y="395"/>
                    <a:pt x="147" y="395"/>
                    <a:pt x="147" y="395"/>
                  </a:cubicBezTo>
                  <a:cubicBezTo>
                    <a:pt x="144" y="395"/>
                    <a:pt x="144" y="395"/>
                    <a:pt x="144" y="395"/>
                  </a:cubicBezTo>
                  <a:cubicBezTo>
                    <a:pt x="141" y="397"/>
                    <a:pt x="141" y="397"/>
                    <a:pt x="141" y="397"/>
                  </a:cubicBezTo>
                  <a:cubicBezTo>
                    <a:pt x="140" y="401"/>
                    <a:pt x="140" y="401"/>
                    <a:pt x="140" y="401"/>
                  </a:cubicBezTo>
                  <a:cubicBezTo>
                    <a:pt x="139" y="403"/>
                    <a:pt x="139" y="403"/>
                    <a:pt x="139" y="403"/>
                  </a:cubicBezTo>
                  <a:cubicBezTo>
                    <a:pt x="134" y="403"/>
                    <a:pt x="134" y="403"/>
                    <a:pt x="134" y="403"/>
                  </a:cubicBezTo>
                  <a:cubicBezTo>
                    <a:pt x="131" y="401"/>
                    <a:pt x="131" y="401"/>
                    <a:pt x="131" y="401"/>
                  </a:cubicBezTo>
                  <a:cubicBezTo>
                    <a:pt x="127" y="400"/>
                    <a:pt x="127" y="400"/>
                    <a:pt x="127" y="400"/>
                  </a:cubicBezTo>
                  <a:cubicBezTo>
                    <a:pt x="123" y="400"/>
                    <a:pt x="123" y="400"/>
                    <a:pt x="123" y="400"/>
                  </a:cubicBezTo>
                  <a:cubicBezTo>
                    <a:pt x="118" y="400"/>
                    <a:pt x="118" y="400"/>
                    <a:pt x="118" y="400"/>
                  </a:cubicBezTo>
                  <a:cubicBezTo>
                    <a:pt x="118" y="398"/>
                    <a:pt x="118" y="398"/>
                    <a:pt x="118" y="398"/>
                  </a:cubicBezTo>
                  <a:cubicBezTo>
                    <a:pt x="115" y="395"/>
                    <a:pt x="115" y="395"/>
                    <a:pt x="115" y="395"/>
                  </a:cubicBezTo>
                  <a:cubicBezTo>
                    <a:pt x="111" y="394"/>
                    <a:pt x="111" y="394"/>
                    <a:pt x="111" y="394"/>
                  </a:cubicBezTo>
                  <a:cubicBezTo>
                    <a:pt x="107" y="394"/>
                    <a:pt x="107" y="394"/>
                    <a:pt x="107" y="394"/>
                  </a:cubicBezTo>
                  <a:cubicBezTo>
                    <a:pt x="105" y="396"/>
                    <a:pt x="105" y="396"/>
                    <a:pt x="105" y="396"/>
                  </a:cubicBezTo>
                  <a:cubicBezTo>
                    <a:pt x="101" y="396"/>
                    <a:pt x="101" y="396"/>
                    <a:pt x="101" y="396"/>
                  </a:cubicBezTo>
                  <a:cubicBezTo>
                    <a:pt x="99" y="394"/>
                    <a:pt x="99" y="394"/>
                    <a:pt x="99" y="394"/>
                  </a:cubicBezTo>
                  <a:cubicBezTo>
                    <a:pt x="98" y="390"/>
                    <a:pt x="98" y="390"/>
                    <a:pt x="98" y="390"/>
                  </a:cubicBezTo>
                  <a:cubicBezTo>
                    <a:pt x="102" y="387"/>
                    <a:pt x="102" y="387"/>
                    <a:pt x="102" y="387"/>
                  </a:cubicBezTo>
                  <a:cubicBezTo>
                    <a:pt x="105" y="385"/>
                    <a:pt x="105" y="385"/>
                    <a:pt x="105" y="385"/>
                  </a:cubicBezTo>
                  <a:cubicBezTo>
                    <a:pt x="105" y="382"/>
                    <a:pt x="105" y="382"/>
                    <a:pt x="105" y="382"/>
                  </a:cubicBezTo>
                  <a:cubicBezTo>
                    <a:pt x="99" y="380"/>
                    <a:pt x="99" y="380"/>
                    <a:pt x="99" y="380"/>
                  </a:cubicBezTo>
                  <a:cubicBezTo>
                    <a:pt x="93" y="380"/>
                    <a:pt x="93" y="380"/>
                    <a:pt x="93" y="380"/>
                  </a:cubicBezTo>
                  <a:cubicBezTo>
                    <a:pt x="89" y="376"/>
                    <a:pt x="89" y="376"/>
                    <a:pt x="89" y="376"/>
                  </a:cubicBezTo>
                  <a:cubicBezTo>
                    <a:pt x="85" y="370"/>
                    <a:pt x="85" y="370"/>
                    <a:pt x="85" y="370"/>
                  </a:cubicBezTo>
                  <a:cubicBezTo>
                    <a:pt x="83" y="366"/>
                    <a:pt x="83" y="366"/>
                    <a:pt x="83" y="366"/>
                  </a:cubicBezTo>
                  <a:cubicBezTo>
                    <a:pt x="76" y="357"/>
                    <a:pt x="76" y="357"/>
                    <a:pt x="76" y="357"/>
                  </a:cubicBezTo>
                  <a:cubicBezTo>
                    <a:pt x="76" y="357"/>
                    <a:pt x="71" y="355"/>
                    <a:pt x="71" y="354"/>
                  </a:cubicBezTo>
                  <a:cubicBezTo>
                    <a:pt x="71" y="353"/>
                    <a:pt x="69" y="349"/>
                    <a:pt x="69" y="349"/>
                  </a:cubicBezTo>
                  <a:cubicBezTo>
                    <a:pt x="69" y="343"/>
                    <a:pt x="69" y="343"/>
                    <a:pt x="69" y="343"/>
                  </a:cubicBezTo>
                  <a:cubicBezTo>
                    <a:pt x="68" y="339"/>
                    <a:pt x="68" y="339"/>
                    <a:pt x="68" y="339"/>
                  </a:cubicBezTo>
                  <a:cubicBezTo>
                    <a:pt x="63" y="337"/>
                    <a:pt x="63" y="337"/>
                    <a:pt x="63" y="337"/>
                  </a:cubicBezTo>
                  <a:cubicBezTo>
                    <a:pt x="57" y="336"/>
                    <a:pt x="57" y="336"/>
                    <a:pt x="57" y="336"/>
                  </a:cubicBezTo>
                  <a:cubicBezTo>
                    <a:pt x="52" y="339"/>
                    <a:pt x="52" y="339"/>
                    <a:pt x="52" y="339"/>
                  </a:cubicBezTo>
                  <a:cubicBezTo>
                    <a:pt x="50" y="343"/>
                    <a:pt x="50" y="343"/>
                    <a:pt x="50" y="343"/>
                  </a:cubicBezTo>
                  <a:cubicBezTo>
                    <a:pt x="46" y="346"/>
                    <a:pt x="46" y="346"/>
                    <a:pt x="46" y="346"/>
                  </a:cubicBezTo>
                  <a:cubicBezTo>
                    <a:pt x="43" y="346"/>
                    <a:pt x="43" y="346"/>
                    <a:pt x="43" y="346"/>
                  </a:cubicBezTo>
                  <a:cubicBezTo>
                    <a:pt x="37" y="347"/>
                    <a:pt x="37" y="347"/>
                    <a:pt x="37" y="347"/>
                  </a:cubicBezTo>
                  <a:cubicBezTo>
                    <a:pt x="32" y="345"/>
                    <a:pt x="32" y="345"/>
                    <a:pt x="32" y="345"/>
                  </a:cubicBezTo>
                  <a:cubicBezTo>
                    <a:pt x="29" y="345"/>
                    <a:pt x="29" y="345"/>
                    <a:pt x="29" y="345"/>
                  </a:cubicBezTo>
                  <a:cubicBezTo>
                    <a:pt x="25" y="345"/>
                    <a:pt x="25" y="345"/>
                    <a:pt x="25" y="345"/>
                  </a:cubicBezTo>
                  <a:cubicBezTo>
                    <a:pt x="25" y="338"/>
                    <a:pt x="25" y="338"/>
                    <a:pt x="25" y="338"/>
                  </a:cubicBezTo>
                  <a:cubicBezTo>
                    <a:pt x="26" y="335"/>
                    <a:pt x="26" y="335"/>
                    <a:pt x="26" y="335"/>
                  </a:cubicBezTo>
                  <a:cubicBezTo>
                    <a:pt x="25" y="331"/>
                    <a:pt x="25" y="331"/>
                    <a:pt x="25" y="331"/>
                  </a:cubicBezTo>
                  <a:cubicBezTo>
                    <a:pt x="20" y="330"/>
                    <a:pt x="20" y="330"/>
                    <a:pt x="20" y="330"/>
                  </a:cubicBezTo>
                  <a:cubicBezTo>
                    <a:pt x="13" y="329"/>
                    <a:pt x="13" y="329"/>
                    <a:pt x="13" y="329"/>
                  </a:cubicBezTo>
                  <a:cubicBezTo>
                    <a:pt x="8" y="330"/>
                    <a:pt x="8" y="330"/>
                    <a:pt x="8" y="330"/>
                  </a:cubicBezTo>
                  <a:cubicBezTo>
                    <a:pt x="5" y="331"/>
                    <a:pt x="5" y="331"/>
                    <a:pt x="5" y="331"/>
                  </a:cubicBezTo>
                  <a:cubicBezTo>
                    <a:pt x="2" y="330"/>
                    <a:pt x="2" y="330"/>
                    <a:pt x="2" y="330"/>
                  </a:cubicBezTo>
                  <a:cubicBezTo>
                    <a:pt x="2" y="328"/>
                    <a:pt x="2" y="328"/>
                    <a:pt x="2" y="328"/>
                  </a:cubicBezTo>
                  <a:cubicBezTo>
                    <a:pt x="0" y="325"/>
                    <a:pt x="0" y="325"/>
                    <a:pt x="0" y="325"/>
                  </a:cubicBezTo>
                  <a:cubicBezTo>
                    <a:pt x="2" y="323"/>
                    <a:pt x="2" y="323"/>
                    <a:pt x="2" y="323"/>
                  </a:cubicBezTo>
                  <a:cubicBezTo>
                    <a:pt x="6" y="323"/>
                    <a:pt x="6" y="323"/>
                    <a:pt x="6" y="323"/>
                  </a:cubicBezTo>
                  <a:cubicBezTo>
                    <a:pt x="7" y="319"/>
                    <a:pt x="7" y="319"/>
                    <a:pt x="7" y="319"/>
                  </a:cubicBezTo>
                  <a:cubicBezTo>
                    <a:pt x="5" y="315"/>
                    <a:pt x="5" y="315"/>
                    <a:pt x="5" y="315"/>
                  </a:cubicBezTo>
                  <a:cubicBezTo>
                    <a:pt x="6" y="311"/>
                    <a:pt x="6" y="311"/>
                    <a:pt x="6" y="311"/>
                  </a:cubicBezTo>
                  <a:cubicBezTo>
                    <a:pt x="6" y="307"/>
                    <a:pt x="6" y="307"/>
                    <a:pt x="6" y="307"/>
                  </a:cubicBezTo>
                  <a:cubicBezTo>
                    <a:pt x="8" y="305"/>
                    <a:pt x="8" y="305"/>
                    <a:pt x="8" y="305"/>
                  </a:cubicBezTo>
                  <a:cubicBezTo>
                    <a:pt x="8" y="302"/>
                    <a:pt x="8" y="302"/>
                    <a:pt x="8" y="302"/>
                  </a:cubicBezTo>
                  <a:cubicBezTo>
                    <a:pt x="11" y="300"/>
                    <a:pt x="11" y="300"/>
                    <a:pt x="11" y="300"/>
                  </a:cubicBezTo>
                  <a:cubicBezTo>
                    <a:pt x="14" y="301"/>
                    <a:pt x="14" y="301"/>
                    <a:pt x="14" y="301"/>
                  </a:cubicBezTo>
                  <a:cubicBezTo>
                    <a:pt x="17" y="303"/>
                    <a:pt x="17" y="303"/>
                    <a:pt x="17" y="303"/>
                  </a:cubicBezTo>
                  <a:cubicBezTo>
                    <a:pt x="20" y="302"/>
                    <a:pt x="20" y="302"/>
                    <a:pt x="20" y="302"/>
                  </a:cubicBezTo>
                  <a:cubicBezTo>
                    <a:pt x="25" y="299"/>
                    <a:pt x="25" y="299"/>
                    <a:pt x="25" y="299"/>
                  </a:cubicBezTo>
                  <a:cubicBezTo>
                    <a:pt x="29" y="297"/>
                    <a:pt x="29" y="297"/>
                    <a:pt x="29" y="297"/>
                  </a:cubicBezTo>
                  <a:cubicBezTo>
                    <a:pt x="31" y="294"/>
                    <a:pt x="31" y="294"/>
                    <a:pt x="31" y="294"/>
                  </a:cubicBezTo>
                  <a:cubicBezTo>
                    <a:pt x="35" y="290"/>
                    <a:pt x="35" y="290"/>
                    <a:pt x="35" y="290"/>
                  </a:cubicBezTo>
                  <a:cubicBezTo>
                    <a:pt x="37" y="289"/>
                    <a:pt x="37" y="289"/>
                    <a:pt x="37" y="289"/>
                  </a:cubicBezTo>
                  <a:cubicBezTo>
                    <a:pt x="40" y="286"/>
                    <a:pt x="40" y="286"/>
                    <a:pt x="40" y="286"/>
                  </a:cubicBezTo>
                  <a:cubicBezTo>
                    <a:pt x="41" y="281"/>
                    <a:pt x="41" y="281"/>
                    <a:pt x="41" y="281"/>
                  </a:cubicBezTo>
                  <a:cubicBezTo>
                    <a:pt x="40" y="275"/>
                    <a:pt x="40" y="275"/>
                    <a:pt x="40" y="275"/>
                  </a:cubicBezTo>
                  <a:cubicBezTo>
                    <a:pt x="37" y="273"/>
                    <a:pt x="37" y="273"/>
                    <a:pt x="37" y="273"/>
                  </a:cubicBezTo>
                  <a:cubicBezTo>
                    <a:pt x="35" y="270"/>
                    <a:pt x="35" y="270"/>
                    <a:pt x="35" y="270"/>
                  </a:cubicBezTo>
                  <a:cubicBezTo>
                    <a:pt x="38" y="267"/>
                    <a:pt x="38" y="267"/>
                    <a:pt x="38" y="267"/>
                  </a:cubicBezTo>
                  <a:cubicBezTo>
                    <a:pt x="44" y="267"/>
                    <a:pt x="44" y="267"/>
                    <a:pt x="44" y="267"/>
                  </a:cubicBezTo>
                  <a:cubicBezTo>
                    <a:pt x="49" y="269"/>
                    <a:pt x="49" y="269"/>
                    <a:pt x="49" y="269"/>
                  </a:cubicBezTo>
                  <a:cubicBezTo>
                    <a:pt x="54" y="269"/>
                    <a:pt x="54" y="269"/>
                    <a:pt x="54" y="269"/>
                  </a:cubicBezTo>
                  <a:cubicBezTo>
                    <a:pt x="57" y="267"/>
                    <a:pt x="57" y="267"/>
                    <a:pt x="57" y="267"/>
                  </a:cubicBezTo>
                  <a:cubicBezTo>
                    <a:pt x="56" y="261"/>
                    <a:pt x="56" y="261"/>
                    <a:pt x="56" y="261"/>
                  </a:cubicBezTo>
                  <a:cubicBezTo>
                    <a:pt x="55" y="258"/>
                    <a:pt x="55" y="258"/>
                    <a:pt x="55" y="258"/>
                  </a:cubicBezTo>
                  <a:cubicBezTo>
                    <a:pt x="56" y="253"/>
                    <a:pt x="56" y="253"/>
                    <a:pt x="56" y="253"/>
                  </a:cubicBezTo>
                  <a:cubicBezTo>
                    <a:pt x="59" y="252"/>
                    <a:pt x="59" y="252"/>
                    <a:pt x="59" y="252"/>
                  </a:cubicBezTo>
                  <a:cubicBezTo>
                    <a:pt x="61" y="248"/>
                    <a:pt x="61" y="248"/>
                    <a:pt x="61" y="248"/>
                  </a:cubicBezTo>
                  <a:cubicBezTo>
                    <a:pt x="61" y="243"/>
                    <a:pt x="61" y="243"/>
                    <a:pt x="61" y="243"/>
                  </a:cubicBezTo>
                  <a:cubicBezTo>
                    <a:pt x="59" y="238"/>
                    <a:pt x="59" y="238"/>
                    <a:pt x="59" y="238"/>
                  </a:cubicBezTo>
                  <a:cubicBezTo>
                    <a:pt x="60" y="235"/>
                    <a:pt x="60" y="235"/>
                    <a:pt x="60" y="235"/>
                  </a:cubicBezTo>
                  <a:cubicBezTo>
                    <a:pt x="57" y="232"/>
                    <a:pt x="57" y="232"/>
                    <a:pt x="57" y="232"/>
                  </a:cubicBezTo>
                  <a:cubicBezTo>
                    <a:pt x="52" y="231"/>
                    <a:pt x="52" y="231"/>
                    <a:pt x="52" y="231"/>
                  </a:cubicBezTo>
                  <a:cubicBezTo>
                    <a:pt x="49" y="232"/>
                    <a:pt x="49" y="232"/>
                    <a:pt x="49" y="232"/>
                  </a:cubicBezTo>
                  <a:cubicBezTo>
                    <a:pt x="44" y="232"/>
                    <a:pt x="44" y="232"/>
                    <a:pt x="44" y="232"/>
                  </a:cubicBezTo>
                  <a:cubicBezTo>
                    <a:pt x="41" y="229"/>
                    <a:pt x="41" y="229"/>
                    <a:pt x="41" y="229"/>
                  </a:cubicBezTo>
                  <a:cubicBezTo>
                    <a:pt x="41" y="226"/>
                    <a:pt x="41" y="226"/>
                    <a:pt x="41" y="226"/>
                  </a:cubicBezTo>
                  <a:cubicBezTo>
                    <a:pt x="38" y="221"/>
                    <a:pt x="38" y="221"/>
                    <a:pt x="38" y="221"/>
                  </a:cubicBezTo>
                  <a:cubicBezTo>
                    <a:pt x="35" y="220"/>
                    <a:pt x="35" y="220"/>
                    <a:pt x="35" y="220"/>
                  </a:cubicBezTo>
                  <a:cubicBezTo>
                    <a:pt x="33" y="221"/>
                    <a:pt x="33" y="221"/>
                    <a:pt x="33" y="221"/>
                  </a:cubicBezTo>
                  <a:cubicBezTo>
                    <a:pt x="30" y="220"/>
                    <a:pt x="30" y="220"/>
                    <a:pt x="30" y="220"/>
                  </a:cubicBezTo>
                  <a:cubicBezTo>
                    <a:pt x="28" y="216"/>
                    <a:pt x="28" y="216"/>
                    <a:pt x="28" y="216"/>
                  </a:cubicBezTo>
                  <a:cubicBezTo>
                    <a:pt x="29" y="209"/>
                    <a:pt x="29" y="209"/>
                    <a:pt x="29" y="209"/>
                  </a:cubicBezTo>
                  <a:cubicBezTo>
                    <a:pt x="32" y="208"/>
                    <a:pt x="32" y="208"/>
                    <a:pt x="32" y="208"/>
                  </a:cubicBezTo>
                  <a:cubicBezTo>
                    <a:pt x="34" y="204"/>
                    <a:pt x="34" y="204"/>
                    <a:pt x="34" y="204"/>
                  </a:cubicBezTo>
                  <a:cubicBezTo>
                    <a:pt x="31" y="199"/>
                    <a:pt x="31" y="199"/>
                    <a:pt x="31" y="199"/>
                  </a:cubicBezTo>
                  <a:cubicBezTo>
                    <a:pt x="29" y="196"/>
                    <a:pt x="29" y="196"/>
                    <a:pt x="29" y="196"/>
                  </a:cubicBezTo>
                  <a:cubicBezTo>
                    <a:pt x="27" y="193"/>
                    <a:pt x="27" y="193"/>
                    <a:pt x="27" y="193"/>
                  </a:cubicBezTo>
                  <a:cubicBezTo>
                    <a:pt x="25" y="191"/>
                    <a:pt x="25" y="191"/>
                    <a:pt x="25" y="191"/>
                  </a:cubicBezTo>
                  <a:cubicBezTo>
                    <a:pt x="24" y="188"/>
                    <a:pt x="24" y="188"/>
                    <a:pt x="24" y="188"/>
                  </a:cubicBezTo>
                  <a:cubicBezTo>
                    <a:pt x="25" y="187"/>
                    <a:pt x="25" y="187"/>
                    <a:pt x="25" y="187"/>
                  </a:cubicBezTo>
                  <a:cubicBezTo>
                    <a:pt x="26" y="186"/>
                    <a:pt x="28" y="183"/>
                    <a:pt x="29" y="182"/>
                  </a:cubicBezTo>
                  <a:cubicBezTo>
                    <a:pt x="30" y="181"/>
                    <a:pt x="32" y="180"/>
                    <a:pt x="33" y="179"/>
                  </a:cubicBezTo>
                  <a:cubicBezTo>
                    <a:pt x="34" y="178"/>
                    <a:pt x="36" y="177"/>
                    <a:pt x="37" y="176"/>
                  </a:cubicBezTo>
                  <a:cubicBezTo>
                    <a:pt x="38" y="176"/>
                    <a:pt x="39" y="176"/>
                    <a:pt x="40" y="176"/>
                  </a:cubicBezTo>
                  <a:cubicBezTo>
                    <a:pt x="42" y="176"/>
                    <a:pt x="45" y="176"/>
                    <a:pt x="46" y="175"/>
                  </a:cubicBezTo>
                  <a:cubicBezTo>
                    <a:pt x="47" y="175"/>
                    <a:pt x="50" y="175"/>
                    <a:pt x="51" y="175"/>
                  </a:cubicBezTo>
                  <a:cubicBezTo>
                    <a:pt x="52" y="175"/>
                    <a:pt x="54" y="175"/>
                    <a:pt x="55" y="175"/>
                  </a:cubicBezTo>
                  <a:cubicBezTo>
                    <a:pt x="57" y="175"/>
                    <a:pt x="59" y="176"/>
                    <a:pt x="61" y="176"/>
                  </a:cubicBezTo>
                  <a:cubicBezTo>
                    <a:pt x="62" y="175"/>
                    <a:pt x="63" y="174"/>
                    <a:pt x="64" y="173"/>
                  </a:cubicBezTo>
                  <a:cubicBezTo>
                    <a:pt x="64" y="172"/>
                    <a:pt x="66" y="171"/>
                    <a:pt x="66" y="170"/>
                  </a:cubicBezTo>
                  <a:cubicBezTo>
                    <a:pt x="66" y="169"/>
                    <a:pt x="65" y="168"/>
                    <a:pt x="64" y="167"/>
                  </a:cubicBezTo>
                  <a:cubicBezTo>
                    <a:pt x="63" y="167"/>
                    <a:pt x="60" y="167"/>
                    <a:pt x="58" y="167"/>
                  </a:cubicBezTo>
                  <a:cubicBezTo>
                    <a:pt x="57" y="167"/>
                    <a:pt x="55" y="167"/>
                    <a:pt x="54" y="167"/>
                  </a:cubicBezTo>
                  <a:cubicBezTo>
                    <a:pt x="53" y="167"/>
                    <a:pt x="50" y="166"/>
                    <a:pt x="49" y="166"/>
                  </a:cubicBezTo>
                  <a:cubicBezTo>
                    <a:pt x="48" y="165"/>
                    <a:pt x="46" y="164"/>
                    <a:pt x="46" y="163"/>
                  </a:cubicBezTo>
                  <a:cubicBezTo>
                    <a:pt x="46" y="162"/>
                    <a:pt x="47" y="161"/>
                    <a:pt x="47" y="160"/>
                  </a:cubicBezTo>
                  <a:cubicBezTo>
                    <a:pt x="48" y="159"/>
                    <a:pt x="49" y="157"/>
                    <a:pt x="50" y="157"/>
                  </a:cubicBezTo>
                  <a:cubicBezTo>
                    <a:pt x="50" y="156"/>
                    <a:pt x="52" y="154"/>
                    <a:pt x="52" y="154"/>
                  </a:cubicBezTo>
                  <a:cubicBezTo>
                    <a:pt x="53" y="153"/>
                    <a:pt x="55" y="153"/>
                    <a:pt x="56" y="153"/>
                  </a:cubicBezTo>
                  <a:cubicBezTo>
                    <a:pt x="57" y="152"/>
                    <a:pt x="60" y="152"/>
                    <a:pt x="61" y="152"/>
                  </a:cubicBezTo>
                  <a:cubicBezTo>
                    <a:pt x="62" y="151"/>
                    <a:pt x="64" y="149"/>
                    <a:pt x="65" y="149"/>
                  </a:cubicBezTo>
                  <a:cubicBezTo>
                    <a:pt x="66" y="148"/>
                    <a:pt x="69" y="147"/>
                    <a:pt x="70" y="146"/>
                  </a:cubicBezTo>
                  <a:cubicBezTo>
                    <a:pt x="71" y="145"/>
                    <a:pt x="73" y="144"/>
                    <a:pt x="74" y="143"/>
                  </a:cubicBezTo>
                  <a:cubicBezTo>
                    <a:pt x="76" y="143"/>
                    <a:pt x="81" y="144"/>
                    <a:pt x="83" y="144"/>
                  </a:cubicBezTo>
                  <a:cubicBezTo>
                    <a:pt x="85" y="144"/>
                    <a:pt x="88" y="144"/>
                    <a:pt x="90" y="143"/>
                  </a:cubicBezTo>
                  <a:cubicBezTo>
                    <a:pt x="91" y="143"/>
                    <a:pt x="93" y="142"/>
                    <a:pt x="94" y="142"/>
                  </a:cubicBezTo>
                  <a:cubicBezTo>
                    <a:pt x="95" y="141"/>
                    <a:pt x="98" y="141"/>
                    <a:pt x="99" y="141"/>
                  </a:cubicBezTo>
                  <a:cubicBezTo>
                    <a:pt x="100" y="142"/>
                    <a:pt x="102" y="144"/>
                    <a:pt x="103" y="145"/>
                  </a:cubicBezTo>
                  <a:cubicBezTo>
                    <a:pt x="103" y="145"/>
                    <a:pt x="104" y="147"/>
                    <a:pt x="105" y="147"/>
                  </a:cubicBezTo>
                  <a:cubicBezTo>
                    <a:pt x="106" y="148"/>
                    <a:pt x="108" y="148"/>
                    <a:pt x="108" y="148"/>
                  </a:cubicBezTo>
                  <a:cubicBezTo>
                    <a:pt x="109" y="149"/>
                    <a:pt x="111" y="149"/>
                    <a:pt x="112" y="149"/>
                  </a:cubicBezTo>
                  <a:cubicBezTo>
                    <a:pt x="113" y="149"/>
                    <a:pt x="114" y="150"/>
                    <a:pt x="115" y="151"/>
                  </a:cubicBezTo>
                  <a:cubicBezTo>
                    <a:pt x="115" y="151"/>
                    <a:pt x="115" y="152"/>
                    <a:pt x="115" y="153"/>
                  </a:cubicBezTo>
                  <a:cubicBezTo>
                    <a:pt x="115" y="154"/>
                    <a:pt x="113" y="155"/>
                    <a:pt x="113" y="156"/>
                  </a:cubicBezTo>
                  <a:cubicBezTo>
                    <a:pt x="112" y="157"/>
                    <a:pt x="111" y="159"/>
                    <a:pt x="111" y="160"/>
                  </a:cubicBezTo>
                  <a:cubicBezTo>
                    <a:pt x="111" y="161"/>
                    <a:pt x="112" y="163"/>
                    <a:pt x="112" y="164"/>
                  </a:cubicBezTo>
                  <a:cubicBezTo>
                    <a:pt x="113" y="165"/>
                    <a:pt x="115" y="166"/>
                    <a:pt x="117" y="166"/>
                  </a:cubicBezTo>
                  <a:cubicBezTo>
                    <a:pt x="118" y="166"/>
                    <a:pt x="119" y="165"/>
                    <a:pt x="120" y="164"/>
                  </a:cubicBezTo>
                  <a:cubicBezTo>
                    <a:pt x="121" y="163"/>
                    <a:pt x="122" y="162"/>
                    <a:pt x="122" y="161"/>
                  </a:cubicBezTo>
                  <a:cubicBezTo>
                    <a:pt x="123" y="160"/>
                    <a:pt x="123" y="158"/>
                    <a:pt x="123" y="158"/>
                  </a:cubicBezTo>
                  <a:cubicBezTo>
                    <a:pt x="124" y="157"/>
                    <a:pt x="126" y="157"/>
                    <a:pt x="127" y="157"/>
                  </a:cubicBezTo>
                  <a:cubicBezTo>
                    <a:pt x="128" y="158"/>
                    <a:pt x="129" y="160"/>
                    <a:pt x="129" y="161"/>
                  </a:cubicBezTo>
                  <a:cubicBezTo>
                    <a:pt x="130" y="162"/>
                    <a:pt x="132" y="163"/>
                    <a:pt x="133" y="163"/>
                  </a:cubicBezTo>
                  <a:cubicBezTo>
                    <a:pt x="134" y="163"/>
                    <a:pt x="137" y="163"/>
                    <a:pt x="138" y="163"/>
                  </a:cubicBezTo>
                  <a:cubicBezTo>
                    <a:pt x="138" y="164"/>
                    <a:pt x="140" y="165"/>
                    <a:pt x="141" y="166"/>
                  </a:cubicBezTo>
                  <a:cubicBezTo>
                    <a:pt x="142" y="167"/>
                    <a:pt x="144" y="169"/>
                    <a:pt x="146" y="170"/>
                  </a:cubicBezTo>
                  <a:cubicBezTo>
                    <a:pt x="146" y="170"/>
                    <a:pt x="148" y="171"/>
                    <a:pt x="149" y="171"/>
                  </a:cubicBezTo>
                  <a:cubicBezTo>
                    <a:pt x="150" y="171"/>
                    <a:pt x="151" y="169"/>
                    <a:pt x="151" y="169"/>
                  </a:cubicBezTo>
                  <a:cubicBezTo>
                    <a:pt x="151" y="168"/>
                    <a:pt x="151" y="165"/>
                    <a:pt x="151" y="164"/>
                  </a:cubicBezTo>
                  <a:cubicBezTo>
                    <a:pt x="151" y="163"/>
                    <a:pt x="153" y="162"/>
                    <a:pt x="153" y="161"/>
                  </a:cubicBezTo>
                  <a:cubicBezTo>
                    <a:pt x="154" y="160"/>
                    <a:pt x="153" y="157"/>
                    <a:pt x="153" y="156"/>
                  </a:cubicBezTo>
                  <a:cubicBezTo>
                    <a:pt x="153" y="155"/>
                    <a:pt x="153" y="152"/>
                    <a:pt x="153" y="151"/>
                  </a:cubicBezTo>
                  <a:cubicBezTo>
                    <a:pt x="153" y="150"/>
                    <a:pt x="154" y="148"/>
                    <a:pt x="155" y="148"/>
                  </a:cubicBezTo>
                  <a:cubicBezTo>
                    <a:pt x="155" y="147"/>
                    <a:pt x="156" y="146"/>
                    <a:pt x="156" y="146"/>
                  </a:cubicBezTo>
                  <a:cubicBezTo>
                    <a:pt x="157" y="145"/>
                    <a:pt x="158" y="144"/>
                    <a:pt x="158" y="143"/>
                  </a:cubicBezTo>
                  <a:cubicBezTo>
                    <a:pt x="158" y="143"/>
                    <a:pt x="159" y="142"/>
                    <a:pt x="159" y="142"/>
                  </a:cubicBezTo>
                  <a:cubicBezTo>
                    <a:pt x="159" y="141"/>
                    <a:pt x="157" y="140"/>
                    <a:pt x="157" y="139"/>
                  </a:cubicBezTo>
                  <a:cubicBezTo>
                    <a:pt x="157" y="138"/>
                    <a:pt x="158" y="137"/>
                    <a:pt x="158" y="137"/>
                  </a:cubicBezTo>
                  <a:cubicBezTo>
                    <a:pt x="159" y="137"/>
                    <a:pt x="160" y="136"/>
                    <a:pt x="161" y="136"/>
                  </a:cubicBezTo>
                  <a:cubicBezTo>
                    <a:pt x="162" y="136"/>
                    <a:pt x="164" y="136"/>
                    <a:pt x="165" y="136"/>
                  </a:cubicBezTo>
                  <a:cubicBezTo>
                    <a:pt x="165" y="135"/>
                    <a:pt x="166" y="135"/>
                    <a:pt x="167" y="134"/>
                  </a:cubicBezTo>
                  <a:cubicBezTo>
                    <a:pt x="167" y="134"/>
                    <a:pt x="167" y="132"/>
                    <a:pt x="167" y="131"/>
                  </a:cubicBezTo>
                  <a:cubicBezTo>
                    <a:pt x="168" y="130"/>
                    <a:pt x="167" y="129"/>
                    <a:pt x="168" y="128"/>
                  </a:cubicBezTo>
                  <a:cubicBezTo>
                    <a:pt x="168" y="127"/>
                    <a:pt x="170" y="126"/>
                    <a:pt x="171" y="126"/>
                  </a:cubicBezTo>
                  <a:cubicBezTo>
                    <a:pt x="171" y="125"/>
                    <a:pt x="173" y="125"/>
                    <a:pt x="173" y="124"/>
                  </a:cubicBezTo>
                  <a:cubicBezTo>
                    <a:pt x="174" y="123"/>
                    <a:pt x="174" y="122"/>
                    <a:pt x="174" y="121"/>
                  </a:cubicBezTo>
                  <a:cubicBezTo>
                    <a:pt x="174" y="120"/>
                    <a:pt x="174" y="119"/>
                    <a:pt x="173" y="119"/>
                  </a:cubicBezTo>
                  <a:cubicBezTo>
                    <a:pt x="173" y="118"/>
                    <a:pt x="172" y="118"/>
                    <a:pt x="171" y="118"/>
                  </a:cubicBezTo>
                  <a:cubicBezTo>
                    <a:pt x="171" y="119"/>
                    <a:pt x="169" y="120"/>
                    <a:pt x="169" y="120"/>
                  </a:cubicBezTo>
                  <a:cubicBezTo>
                    <a:pt x="168" y="121"/>
                    <a:pt x="167" y="123"/>
                    <a:pt x="166" y="124"/>
                  </a:cubicBezTo>
                  <a:cubicBezTo>
                    <a:pt x="165" y="125"/>
                    <a:pt x="163" y="127"/>
                    <a:pt x="162" y="128"/>
                  </a:cubicBezTo>
                  <a:cubicBezTo>
                    <a:pt x="161" y="129"/>
                    <a:pt x="161" y="131"/>
                    <a:pt x="160" y="132"/>
                  </a:cubicBezTo>
                  <a:cubicBezTo>
                    <a:pt x="159" y="133"/>
                    <a:pt x="158" y="134"/>
                    <a:pt x="157" y="134"/>
                  </a:cubicBezTo>
                  <a:cubicBezTo>
                    <a:pt x="156" y="134"/>
                    <a:pt x="155" y="133"/>
                    <a:pt x="155" y="132"/>
                  </a:cubicBezTo>
                  <a:cubicBezTo>
                    <a:pt x="154" y="131"/>
                    <a:pt x="154" y="130"/>
                    <a:pt x="154" y="129"/>
                  </a:cubicBezTo>
                  <a:cubicBezTo>
                    <a:pt x="154" y="129"/>
                    <a:pt x="155" y="127"/>
                    <a:pt x="155" y="126"/>
                  </a:cubicBezTo>
                  <a:cubicBezTo>
                    <a:pt x="156" y="126"/>
                    <a:pt x="158" y="124"/>
                    <a:pt x="158" y="124"/>
                  </a:cubicBezTo>
                  <a:cubicBezTo>
                    <a:pt x="159" y="123"/>
                    <a:pt x="160" y="121"/>
                    <a:pt x="161" y="120"/>
                  </a:cubicBezTo>
                  <a:cubicBezTo>
                    <a:pt x="163" y="119"/>
                    <a:pt x="166" y="117"/>
                    <a:pt x="168" y="116"/>
                  </a:cubicBezTo>
                  <a:cubicBezTo>
                    <a:pt x="170" y="115"/>
                    <a:pt x="174" y="112"/>
                    <a:pt x="176" y="111"/>
                  </a:cubicBezTo>
                  <a:cubicBezTo>
                    <a:pt x="178" y="109"/>
                    <a:pt x="181" y="106"/>
                    <a:pt x="182" y="104"/>
                  </a:cubicBezTo>
                  <a:cubicBezTo>
                    <a:pt x="184" y="103"/>
                    <a:pt x="186" y="100"/>
                    <a:pt x="187" y="99"/>
                  </a:cubicBezTo>
                  <a:cubicBezTo>
                    <a:pt x="188" y="98"/>
                    <a:pt x="191" y="98"/>
                    <a:pt x="193" y="98"/>
                  </a:cubicBezTo>
                  <a:cubicBezTo>
                    <a:pt x="195" y="98"/>
                    <a:pt x="201" y="99"/>
                    <a:pt x="203" y="100"/>
                  </a:cubicBezTo>
                  <a:cubicBezTo>
                    <a:pt x="205" y="100"/>
                    <a:pt x="209" y="103"/>
                    <a:pt x="212" y="103"/>
                  </a:cubicBezTo>
                  <a:cubicBezTo>
                    <a:pt x="214" y="103"/>
                    <a:pt x="217" y="102"/>
                    <a:pt x="219" y="101"/>
                  </a:cubicBezTo>
                  <a:cubicBezTo>
                    <a:pt x="221" y="101"/>
                    <a:pt x="225" y="98"/>
                    <a:pt x="228" y="97"/>
                  </a:cubicBezTo>
                  <a:cubicBezTo>
                    <a:pt x="231" y="96"/>
                    <a:pt x="237" y="93"/>
                    <a:pt x="240" y="92"/>
                  </a:cubicBezTo>
                  <a:cubicBezTo>
                    <a:pt x="243" y="92"/>
                    <a:pt x="248" y="93"/>
                    <a:pt x="251" y="93"/>
                  </a:cubicBezTo>
                  <a:cubicBezTo>
                    <a:pt x="253" y="92"/>
                    <a:pt x="257" y="91"/>
                    <a:pt x="258" y="90"/>
                  </a:cubicBezTo>
                  <a:cubicBezTo>
                    <a:pt x="260" y="88"/>
                    <a:pt x="262" y="85"/>
                    <a:pt x="263" y="83"/>
                  </a:cubicBezTo>
                  <a:cubicBezTo>
                    <a:pt x="265" y="81"/>
                    <a:pt x="268" y="78"/>
                    <a:pt x="270" y="76"/>
                  </a:cubicBezTo>
                  <a:cubicBezTo>
                    <a:pt x="271" y="75"/>
                    <a:pt x="275" y="72"/>
                    <a:pt x="277" y="71"/>
                  </a:cubicBezTo>
                  <a:cubicBezTo>
                    <a:pt x="281" y="68"/>
                    <a:pt x="288" y="65"/>
                    <a:pt x="291" y="62"/>
                  </a:cubicBezTo>
                  <a:cubicBezTo>
                    <a:pt x="293" y="60"/>
                    <a:pt x="295" y="55"/>
                    <a:pt x="296" y="53"/>
                  </a:cubicBezTo>
                  <a:cubicBezTo>
                    <a:pt x="297" y="50"/>
                    <a:pt x="300" y="45"/>
                    <a:pt x="301" y="42"/>
                  </a:cubicBezTo>
                  <a:cubicBezTo>
                    <a:pt x="303" y="40"/>
                    <a:pt x="305" y="36"/>
                    <a:pt x="306" y="35"/>
                  </a:cubicBezTo>
                  <a:cubicBezTo>
                    <a:pt x="308" y="33"/>
                    <a:pt x="311" y="30"/>
                    <a:pt x="313" y="29"/>
                  </a:cubicBezTo>
                  <a:cubicBezTo>
                    <a:pt x="314" y="28"/>
                    <a:pt x="317" y="25"/>
                    <a:pt x="318" y="24"/>
                  </a:cubicBezTo>
                  <a:cubicBezTo>
                    <a:pt x="319" y="22"/>
                    <a:pt x="320" y="18"/>
                    <a:pt x="320" y="16"/>
                  </a:cubicBezTo>
                  <a:cubicBezTo>
                    <a:pt x="320" y="14"/>
                    <a:pt x="319" y="10"/>
                    <a:pt x="320" y="8"/>
                  </a:cubicBezTo>
                  <a:cubicBezTo>
                    <a:pt x="320" y="7"/>
                    <a:pt x="322" y="5"/>
                    <a:pt x="323" y="4"/>
                  </a:cubicBezTo>
                  <a:cubicBezTo>
                    <a:pt x="324" y="3"/>
                    <a:pt x="326" y="1"/>
                    <a:pt x="328" y="1"/>
                  </a:cubicBezTo>
                  <a:cubicBezTo>
                    <a:pt x="328" y="1"/>
                    <a:pt x="330" y="0"/>
                    <a:pt x="330" y="1"/>
                  </a:cubicBezTo>
                  <a:cubicBezTo>
                    <a:pt x="331" y="1"/>
                    <a:pt x="331" y="3"/>
                    <a:pt x="330" y="3"/>
                  </a:cubicBezTo>
                  <a:cubicBezTo>
                    <a:pt x="330" y="4"/>
                    <a:pt x="329" y="4"/>
                    <a:pt x="328" y="4"/>
                  </a:cubicBezTo>
                  <a:cubicBezTo>
                    <a:pt x="328" y="5"/>
                    <a:pt x="328" y="6"/>
                    <a:pt x="328" y="7"/>
                  </a:cubicBezTo>
                  <a:cubicBezTo>
                    <a:pt x="329" y="8"/>
                    <a:pt x="331" y="8"/>
                    <a:pt x="332" y="8"/>
                  </a:cubicBezTo>
                  <a:cubicBezTo>
                    <a:pt x="334" y="9"/>
                    <a:pt x="338" y="10"/>
                    <a:pt x="340" y="11"/>
                  </a:cubicBezTo>
                  <a:cubicBezTo>
                    <a:pt x="342" y="11"/>
                    <a:pt x="347" y="11"/>
                    <a:pt x="349" y="11"/>
                  </a:cubicBezTo>
                  <a:cubicBezTo>
                    <a:pt x="352" y="11"/>
                    <a:pt x="356" y="10"/>
                    <a:pt x="359" y="10"/>
                  </a:cubicBezTo>
                  <a:cubicBezTo>
                    <a:pt x="362" y="10"/>
                    <a:pt x="368" y="9"/>
                    <a:pt x="371" y="9"/>
                  </a:cubicBezTo>
                  <a:cubicBezTo>
                    <a:pt x="373" y="9"/>
                    <a:pt x="379" y="10"/>
                    <a:pt x="381" y="10"/>
                  </a:cubicBezTo>
                  <a:cubicBezTo>
                    <a:pt x="384" y="10"/>
                    <a:pt x="390" y="11"/>
                    <a:pt x="393" y="11"/>
                  </a:cubicBezTo>
                  <a:cubicBezTo>
                    <a:pt x="394" y="10"/>
                    <a:pt x="398" y="9"/>
                    <a:pt x="399" y="10"/>
                  </a:cubicBezTo>
                  <a:cubicBezTo>
                    <a:pt x="400" y="10"/>
                    <a:pt x="401" y="11"/>
                    <a:pt x="401" y="11"/>
                  </a:cubicBezTo>
                  <a:cubicBezTo>
                    <a:pt x="401" y="12"/>
                    <a:pt x="400" y="13"/>
                    <a:pt x="400" y="14"/>
                  </a:cubicBezTo>
                  <a:cubicBezTo>
                    <a:pt x="399" y="14"/>
                    <a:pt x="397" y="14"/>
                    <a:pt x="396" y="14"/>
                  </a:cubicBezTo>
                  <a:cubicBezTo>
                    <a:pt x="395" y="15"/>
                    <a:pt x="394" y="17"/>
                    <a:pt x="393" y="18"/>
                  </a:cubicBezTo>
                  <a:cubicBezTo>
                    <a:pt x="392" y="18"/>
                    <a:pt x="390" y="20"/>
                    <a:pt x="389" y="21"/>
                  </a:cubicBezTo>
                  <a:cubicBezTo>
                    <a:pt x="388" y="21"/>
                    <a:pt x="387" y="21"/>
                    <a:pt x="387" y="20"/>
                  </a:cubicBezTo>
                  <a:cubicBezTo>
                    <a:pt x="386" y="20"/>
                    <a:pt x="385" y="18"/>
                    <a:pt x="385" y="18"/>
                  </a:cubicBezTo>
                  <a:cubicBezTo>
                    <a:pt x="384" y="18"/>
                    <a:pt x="382" y="18"/>
                    <a:pt x="382" y="18"/>
                  </a:cubicBezTo>
                  <a:cubicBezTo>
                    <a:pt x="381" y="18"/>
                    <a:pt x="380" y="20"/>
                    <a:pt x="380" y="20"/>
                  </a:cubicBezTo>
                  <a:cubicBezTo>
                    <a:pt x="379" y="21"/>
                    <a:pt x="377" y="22"/>
                    <a:pt x="376" y="22"/>
                  </a:cubicBezTo>
                  <a:cubicBezTo>
                    <a:pt x="375" y="21"/>
                    <a:pt x="374" y="20"/>
                    <a:pt x="373" y="20"/>
                  </a:cubicBezTo>
                  <a:cubicBezTo>
                    <a:pt x="372" y="19"/>
                    <a:pt x="369" y="20"/>
                    <a:pt x="368" y="20"/>
                  </a:cubicBezTo>
                  <a:cubicBezTo>
                    <a:pt x="367" y="21"/>
                    <a:pt x="365" y="21"/>
                    <a:pt x="363" y="22"/>
                  </a:cubicBezTo>
                  <a:cubicBezTo>
                    <a:pt x="363" y="22"/>
                    <a:pt x="361" y="22"/>
                    <a:pt x="361" y="22"/>
                  </a:cubicBezTo>
                  <a:cubicBezTo>
                    <a:pt x="360" y="22"/>
                    <a:pt x="359" y="21"/>
                    <a:pt x="359" y="21"/>
                  </a:cubicBezTo>
                  <a:cubicBezTo>
                    <a:pt x="358" y="20"/>
                    <a:pt x="357" y="20"/>
                    <a:pt x="357" y="20"/>
                  </a:cubicBezTo>
                  <a:cubicBezTo>
                    <a:pt x="356" y="21"/>
                    <a:pt x="356" y="21"/>
                    <a:pt x="356" y="22"/>
                  </a:cubicBezTo>
                  <a:cubicBezTo>
                    <a:pt x="356" y="22"/>
                    <a:pt x="357" y="23"/>
                    <a:pt x="357" y="24"/>
                  </a:cubicBezTo>
                  <a:cubicBezTo>
                    <a:pt x="357" y="24"/>
                    <a:pt x="357" y="25"/>
                    <a:pt x="356" y="25"/>
                  </a:cubicBezTo>
                  <a:cubicBezTo>
                    <a:pt x="355" y="26"/>
                    <a:pt x="354" y="25"/>
                    <a:pt x="353" y="25"/>
                  </a:cubicBezTo>
                  <a:cubicBezTo>
                    <a:pt x="352" y="25"/>
                    <a:pt x="352" y="24"/>
                    <a:pt x="351" y="24"/>
                  </a:cubicBezTo>
                  <a:cubicBezTo>
                    <a:pt x="351" y="24"/>
                    <a:pt x="351" y="23"/>
                    <a:pt x="350" y="22"/>
                  </a:cubicBezTo>
                  <a:cubicBezTo>
                    <a:pt x="350" y="22"/>
                    <a:pt x="351" y="21"/>
                    <a:pt x="350" y="20"/>
                  </a:cubicBezTo>
                  <a:cubicBezTo>
                    <a:pt x="350" y="20"/>
                    <a:pt x="350" y="18"/>
                    <a:pt x="349" y="18"/>
                  </a:cubicBezTo>
                  <a:cubicBezTo>
                    <a:pt x="348" y="18"/>
                    <a:pt x="346" y="19"/>
                    <a:pt x="346" y="19"/>
                  </a:cubicBezTo>
                  <a:cubicBezTo>
                    <a:pt x="345" y="20"/>
                    <a:pt x="343" y="21"/>
                    <a:pt x="342" y="22"/>
                  </a:cubicBezTo>
                  <a:cubicBezTo>
                    <a:pt x="341" y="22"/>
                    <a:pt x="340" y="23"/>
                    <a:pt x="340" y="24"/>
                  </a:cubicBezTo>
                  <a:cubicBezTo>
                    <a:pt x="339" y="25"/>
                    <a:pt x="339" y="26"/>
                    <a:pt x="340" y="27"/>
                  </a:cubicBezTo>
                  <a:cubicBezTo>
                    <a:pt x="340" y="28"/>
                    <a:pt x="341" y="29"/>
                    <a:pt x="341" y="30"/>
                  </a:cubicBezTo>
                  <a:cubicBezTo>
                    <a:pt x="341" y="30"/>
                    <a:pt x="340" y="30"/>
                    <a:pt x="339" y="31"/>
                  </a:cubicBezTo>
                  <a:cubicBezTo>
                    <a:pt x="338" y="31"/>
                    <a:pt x="335" y="30"/>
                    <a:pt x="333" y="30"/>
                  </a:cubicBezTo>
                  <a:cubicBezTo>
                    <a:pt x="332" y="30"/>
                    <a:pt x="331" y="31"/>
                    <a:pt x="330" y="32"/>
                  </a:cubicBezTo>
                  <a:cubicBezTo>
                    <a:pt x="330" y="32"/>
                    <a:pt x="329" y="33"/>
                    <a:pt x="328" y="34"/>
                  </a:cubicBezTo>
                  <a:cubicBezTo>
                    <a:pt x="328" y="34"/>
                    <a:pt x="326" y="34"/>
                    <a:pt x="325" y="34"/>
                  </a:cubicBezTo>
                  <a:cubicBezTo>
                    <a:pt x="325" y="33"/>
                    <a:pt x="324" y="32"/>
                    <a:pt x="323" y="32"/>
                  </a:cubicBezTo>
                  <a:cubicBezTo>
                    <a:pt x="322" y="31"/>
                    <a:pt x="321" y="31"/>
                    <a:pt x="320" y="31"/>
                  </a:cubicBezTo>
                  <a:cubicBezTo>
                    <a:pt x="319" y="31"/>
                    <a:pt x="317" y="32"/>
                    <a:pt x="316" y="32"/>
                  </a:cubicBezTo>
                  <a:cubicBezTo>
                    <a:pt x="315" y="32"/>
                    <a:pt x="314" y="33"/>
                    <a:pt x="313" y="34"/>
                  </a:cubicBezTo>
                  <a:cubicBezTo>
                    <a:pt x="312" y="34"/>
                    <a:pt x="311" y="36"/>
                    <a:pt x="311" y="37"/>
                  </a:cubicBezTo>
                  <a:cubicBezTo>
                    <a:pt x="311" y="39"/>
                    <a:pt x="313" y="40"/>
                    <a:pt x="314" y="41"/>
                  </a:cubicBezTo>
                  <a:cubicBezTo>
                    <a:pt x="314" y="42"/>
                    <a:pt x="315" y="44"/>
                    <a:pt x="315" y="45"/>
                  </a:cubicBezTo>
                  <a:cubicBezTo>
                    <a:pt x="315" y="45"/>
                    <a:pt x="314" y="47"/>
                    <a:pt x="313" y="47"/>
                  </a:cubicBezTo>
                  <a:cubicBezTo>
                    <a:pt x="313" y="47"/>
                    <a:pt x="312" y="47"/>
                    <a:pt x="311" y="47"/>
                  </a:cubicBezTo>
                  <a:cubicBezTo>
                    <a:pt x="311" y="46"/>
                    <a:pt x="311" y="45"/>
                    <a:pt x="310" y="45"/>
                  </a:cubicBezTo>
                  <a:cubicBezTo>
                    <a:pt x="310" y="45"/>
                    <a:pt x="309" y="45"/>
                    <a:pt x="309" y="45"/>
                  </a:cubicBezTo>
                  <a:cubicBezTo>
                    <a:pt x="309" y="45"/>
                    <a:pt x="308" y="47"/>
                    <a:pt x="308" y="47"/>
                  </a:cubicBezTo>
                  <a:cubicBezTo>
                    <a:pt x="308" y="48"/>
                    <a:pt x="309" y="50"/>
                    <a:pt x="309" y="50"/>
                  </a:cubicBezTo>
                  <a:cubicBezTo>
                    <a:pt x="308" y="51"/>
                    <a:pt x="307" y="52"/>
                    <a:pt x="307" y="53"/>
                  </a:cubicBezTo>
                  <a:cubicBezTo>
                    <a:pt x="306" y="53"/>
                    <a:pt x="305" y="54"/>
                    <a:pt x="304" y="54"/>
                  </a:cubicBezTo>
                  <a:cubicBezTo>
                    <a:pt x="304" y="55"/>
                    <a:pt x="303" y="56"/>
                    <a:pt x="304" y="57"/>
                  </a:cubicBezTo>
                  <a:cubicBezTo>
                    <a:pt x="304" y="57"/>
                    <a:pt x="305" y="58"/>
                    <a:pt x="305" y="59"/>
                  </a:cubicBezTo>
                  <a:cubicBezTo>
                    <a:pt x="305" y="59"/>
                    <a:pt x="305" y="61"/>
                    <a:pt x="305" y="61"/>
                  </a:cubicBezTo>
                  <a:cubicBezTo>
                    <a:pt x="305" y="62"/>
                    <a:pt x="304" y="63"/>
                    <a:pt x="304" y="63"/>
                  </a:cubicBezTo>
                  <a:cubicBezTo>
                    <a:pt x="304" y="64"/>
                    <a:pt x="304" y="66"/>
                    <a:pt x="304" y="67"/>
                  </a:cubicBezTo>
                  <a:cubicBezTo>
                    <a:pt x="305" y="67"/>
                    <a:pt x="306" y="68"/>
                    <a:pt x="307" y="69"/>
                  </a:cubicBezTo>
                  <a:cubicBezTo>
                    <a:pt x="308" y="69"/>
                    <a:pt x="310" y="70"/>
                    <a:pt x="311" y="71"/>
                  </a:cubicBezTo>
                  <a:cubicBezTo>
                    <a:pt x="312" y="71"/>
                    <a:pt x="314" y="71"/>
                    <a:pt x="315" y="72"/>
                  </a:cubicBezTo>
                  <a:cubicBezTo>
                    <a:pt x="316" y="72"/>
                    <a:pt x="318" y="73"/>
                    <a:pt x="319" y="73"/>
                  </a:cubicBezTo>
                  <a:cubicBezTo>
                    <a:pt x="319" y="72"/>
                    <a:pt x="320" y="71"/>
                    <a:pt x="320" y="70"/>
                  </a:cubicBezTo>
                  <a:cubicBezTo>
                    <a:pt x="320" y="69"/>
                    <a:pt x="319" y="68"/>
                    <a:pt x="318" y="68"/>
                  </a:cubicBezTo>
                  <a:cubicBezTo>
                    <a:pt x="317" y="68"/>
                    <a:pt x="315" y="68"/>
                    <a:pt x="314" y="68"/>
                  </a:cubicBezTo>
                  <a:cubicBezTo>
                    <a:pt x="313" y="67"/>
                    <a:pt x="311" y="65"/>
                    <a:pt x="311" y="64"/>
                  </a:cubicBezTo>
                  <a:cubicBezTo>
                    <a:pt x="310" y="64"/>
                    <a:pt x="310" y="62"/>
                    <a:pt x="310" y="61"/>
                  </a:cubicBezTo>
                  <a:cubicBezTo>
                    <a:pt x="311" y="60"/>
                    <a:pt x="312" y="58"/>
                    <a:pt x="312" y="57"/>
                  </a:cubicBezTo>
                  <a:cubicBezTo>
                    <a:pt x="313" y="57"/>
                    <a:pt x="314" y="55"/>
                    <a:pt x="315" y="55"/>
                  </a:cubicBezTo>
                  <a:cubicBezTo>
                    <a:pt x="316" y="55"/>
                    <a:pt x="318" y="55"/>
                    <a:pt x="319" y="55"/>
                  </a:cubicBezTo>
                  <a:cubicBezTo>
                    <a:pt x="320" y="55"/>
                    <a:pt x="321" y="54"/>
                    <a:pt x="321" y="53"/>
                  </a:cubicBezTo>
                  <a:cubicBezTo>
                    <a:pt x="321" y="53"/>
                    <a:pt x="320" y="51"/>
                    <a:pt x="320" y="50"/>
                  </a:cubicBezTo>
                  <a:cubicBezTo>
                    <a:pt x="321" y="50"/>
                    <a:pt x="321" y="48"/>
                    <a:pt x="322" y="48"/>
                  </a:cubicBezTo>
                  <a:cubicBezTo>
                    <a:pt x="322" y="47"/>
                    <a:pt x="324" y="48"/>
                    <a:pt x="325" y="47"/>
                  </a:cubicBezTo>
                  <a:cubicBezTo>
                    <a:pt x="326" y="47"/>
                    <a:pt x="328" y="45"/>
                    <a:pt x="329" y="44"/>
                  </a:cubicBezTo>
                  <a:cubicBezTo>
                    <a:pt x="330" y="44"/>
                    <a:pt x="330" y="42"/>
                    <a:pt x="330" y="41"/>
                  </a:cubicBezTo>
                  <a:cubicBezTo>
                    <a:pt x="330" y="41"/>
                    <a:pt x="329" y="39"/>
                    <a:pt x="329" y="38"/>
                  </a:cubicBezTo>
                  <a:cubicBezTo>
                    <a:pt x="329" y="38"/>
                    <a:pt x="331" y="37"/>
                    <a:pt x="331" y="37"/>
                  </a:cubicBezTo>
                  <a:cubicBezTo>
                    <a:pt x="332" y="36"/>
                    <a:pt x="332" y="35"/>
                    <a:pt x="332" y="34"/>
                  </a:cubicBezTo>
                  <a:cubicBezTo>
                    <a:pt x="333" y="33"/>
                    <a:pt x="335" y="33"/>
                    <a:pt x="336" y="33"/>
                  </a:cubicBezTo>
                  <a:cubicBezTo>
                    <a:pt x="336" y="33"/>
                    <a:pt x="338" y="34"/>
                    <a:pt x="338" y="35"/>
                  </a:cubicBezTo>
                  <a:cubicBezTo>
                    <a:pt x="339" y="36"/>
                    <a:pt x="340" y="38"/>
                    <a:pt x="341" y="38"/>
                  </a:cubicBezTo>
                  <a:cubicBezTo>
                    <a:pt x="342" y="38"/>
                    <a:pt x="343" y="38"/>
                    <a:pt x="343" y="37"/>
                  </a:cubicBezTo>
                  <a:cubicBezTo>
                    <a:pt x="344" y="37"/>
                    <a:pt x="344" y="34"/>
                    <a:pt x="345" y="34"/>
                  </a:cubicBezTo>
                  <a:cubicBezTo>
                    <a:pt x="345" y="33"/>
                    <a:pt x="346" y="32"/>
                    <a:pt x="347" y="31"/>
                  </a:cubicBezTo>
                  <a:cubicBezTo>
                    <a:pt x="348" y="31"/>
                    <a:pt x="349" y="30"/>
                    <a:pt x="350" y="30"/>
                  </a:cubicBezTo>
                  <a:cubicBezTo>
                    <a:pt x="352" y="30"/>
                    <a:pt x="354" y="29"/>
                    <a:pt x="355" y="29"/>
                  </a:cubicBezTo>
                  <a:cubicBezTo>
                    <a:pt x="356" y="29"/>
                    <a:pt x="357" y="28"/>
                    <a:pt x="358" y="27"/>
                  </a:cubicBezTo>
                  <a:cubicBezTo>
                    <a:pt x="359" y="27"/>
                    <a:pt x="360" y="26"/>
                    <a:pt x="361" y="27"/>
                  </a:cubicBezTo>
                  <a:cubicBezTo>
                    <a:pt x="362" y="27"/>
                    <a:pt x="362" y="27"/>
                    <a:pt x="362" y="28"/>
                  </a:cubicBezTo>
                  <a:cubicBezTo>
                    <a:pt x="363" y="28"/>
                    <a:pt x="361" y="29"/>
                    <a:pt x="361" y="30"/>
                  </a:cubicBezTo>
                  <a:cubicBezTo>
                    <a:pt x="361" y="30"/>
                    <a:pt x="362" y="32"/>
                    <a:pt x="363" y="32"/>
                  </a:cubicBezTo>
                  <a:cubicBezTo>
                    <a:pt x="363" y="32"/>
                    <a:pt x="364" y="32"/>
                    <a:pt x="365" y="32"/>
                  </a:cubicBezTo>
                  <a:cubicBezTo>
                    <a:pt x="365" y="32"/>
                    <a:pt x="365" y="31"/>
                    <a:pt x="366" y="30"/>
                  </a:cubicBezTo>
                  <a:cubicBezTo>
                    <a:pt x="366" y="30"/>
                    <a:pt x="367" y="30"/>
                    <a:pt x="367" y="31"/>
                  </a:cubicBezTo>
                  <a:cubicBezTo>
                    <a:pt x="368" y="31"/>
                    <a:pt x="368" y="33"/>
                    <a:pt x="369" y="33"/>
                  </a:cubicBezTo>
                  <a:cubicBezTo>
                    <a:pt x="369" y="33"/>
                    <a:pt x="371" y="34"/>
                    <a:pt x="371" y="34"/>
                  </a:cubicBezTo>
                  <a:cubicBezTo>
                    <a:pt x="372" y="33"/>
                    <a:pt x="371" y="31"/>
                    <a:pt x="371" y="30"/>
                  </a:cubicBezTo>
                  <a:cubicBezTo>
                    <a:pt x="371" y="29"/>
                    <a:pt x="371" y="27"/>
                    <a:pt x="371" y="26"/>
                  </a:cubicBezTo>
                  <a:cubicBezTo>
                    <a:pt x="372" y="25"/>
                    <a:pt x="373" y="25"/>
                    <a:pt x="373" y="25"/>
                  </a:cubicBezTo>
                  <a:cubicBezTo>
                    <a:pt x="374" y="26"/>
                    <a:pt x="374" y="28"/>
                    <a:pt x="375" y="29"/>
                  </a:cubicBezTo>
                  <a:cubicBezTo>
                    <a:pt x="375" y="29"/>
                    <a:pt x="376" y="31"/>
                    <a:pt x="376" y="31"/>
                  </a:cubicBezTo>
                  <a:cubicBezTo>
                    <a:pt x="376" y="33"/>
                    <a:pt x="375" y="35"/>
                    <a:pt x="376" y="36"/>
                  </a:cubicBezTo>
                  <a:cubicBezTo>
                    <a:pt x="376" y="37"/>
                    <a:pt x="376" y="39"/>
                    <a:pt x="377" y="40"/>
                  </a:cubicBezTo>
                  <a:cubicBezTo>
                    <a:pt x="378" y="40"/>
                    <a:pt x="381" y="40"/>
                    <a:pt x="382" y="39"/>
                  </a:cubicBezTo>
                  <a:cubicBezTo>
                    <a:pt x="383" y="39"/>
                    <a:pt x="384" y="38"/>
                    <a:pt x="385" y="37"/>
                  </a:cubicBezTo>
                  <a:cubicBezTo>
                    <a:pt x="386" y="36"/>
                    <a:pt x="388" y="35"/>
                    <a:pt x="389" y="34"/>
                  </a:cubicBezTo>
                  <a:cubicBezTo>
                    <a:pt x="389" y="34"/>
                    <a:pt x="390" y="32"/>
                    <a:pt x="390" y="32"/>
                  </a:cubicBezTo>
                  <a:cubicBezTo>
                    <a:pt x="391" y="31"/>
                    <a:pt x="391" y="28"/>
                    <a:pt x="391" y="27"/>
                  </a:cubicBezTo>
                  <a:cubicBezTo>
                    <a:pt x="391" y="26"/>
                    <a:pt x="392" y="25"/>
                    <a:pt x="392" y="24"/>
                  </a:cubicBezTo>
                  <a:cubicBezTo>
                    <a:pt x="393" y="24"/>
                    <a:pt x="396" y="23"/>
                    <a:pt x="397" y="22"/>
                  </a:cubicBezTo>
                  <a:cubicBezTo>
                    <a:pt x="398" y="22"/>
                    <a:pt x="399" y="21"/>
                    <a:pt x="400" y="21"/>
                  </a:cubicBezTo>
                  <a:cubicBezTo>
                    <a:pt x="400" y="20"/>
                    <a:pt x="402" y="18"/>
                    <a:pt x="402" y="18"/>
                  </a:cubicBezTo>
                  <a:cubicBezTo>
                    <a:pt x="403" y="17"/>
                    <a:pt x="404" y="17"/>
                    <a:pt x="404" y="17"/>
                  </a:cubicBezTo>
                  <a:cubicBezTo>
                    <a:pt x="405" y="16"/>
                    <a:pt x="406" y="16"/>
                    <a:pt x="407" y="16"/>
                  </a:cubicBezTo>
                  <a:cubicBezTo>
                    <a:pt x="407" y="16"/>
                    <a:pt x="409" y="15"/>
                    <a:pt x="409" y="15"/>
                  </a:cubicBezTo>
                  <a:cubicBezTo>
                    <a:pt x="410" y="15"/>
                    <a:pt x="411" y="14"/>
                    <a:pt x="411" y="14"/>
                  </a:cubicBezTo>
                  <a:cubicBezTo>
                    <a:pt x="412" y="14"/>
                    <a:pt x="414" y="15"/>
                    <a:pt x="415" y="15"/>
                  </a:cubicBezTo>
                  <a:cubicBezTo>
                    <a:pt x="415" y="16"/>
                    <a:pt x="416" y="16"/>
                    <a:pt x="415" y="17"/>
                  </a:cubicBezTo>
                  <a:cubicBezTo>
                    <a:pt x="415" y="17"/>
                    <a:pt x="414" y="18"/>
                    <a:pt x="414" y="18"/>
                  </a:cubicBezTo>
                  <a:cubicBezTo>
                    <a:pt x="413" y="19"/>
                    <a:pt x="413" y="20"/>
                    <a:pt x="413" y="20"/>
                  </a:cubicBezTo>
                  <a:cubicBezTo>
                    <a:pt x="413" y="21"/>
                    <a:pt x="413" y="23"/>
                    <a:pt x="413" y="24"/>
                  </a:cubicBezTo>
                  <a:cubicBezTo>
                    <a:pt x="413" y="24"/>
                    <a:pt x="414" y="26"/>
                    <a:pt x="415" y="26"/>
                  </a:cubicBezTo>
                  <a:cubicBezTo>
                    <a:pt x="416" y="27"/>
                    <a:pt x="419" y="27"/>
                    <a:pt x="420" y="28"/>
                  </a:cubicBezTo>
                  <a:cubicBezTo>
                    <a:pt x="421" y="28"/>
                    <a:pt x="423" y="30"/>
                    <a:pt x="424" y="31"/>
                  </a:cubicBezTo>
                  <a:cubicBezTo>
                    <a:pt x="424" y="32"/>
                    <a:pt x="425" y="34"/>
                    <a:pt x="425" y="35"/>
                  </a:cubicBezTo>
                  <a:cubicBezTo>
                    <a:pt x="424" y="36"/>
                    <a:pt x="423" y="38"/>
                    <a:pt x="423" y="39"/>
                  </a:cubicBezTo>
                  <a:cubicBezTo>
                    <a:pt x="423" y="41"/>
                    <a:pt x="424" y="44"/>
                    <a:pt x="425" y="46"/>
                  </a:cubicBezTo>
                  <a:cubicBezTo>
                    <a:pt x="425" y="47"/>
                    <a:pt x="427" y="49"/>
                    <a:pt x="428" y="50"/>
                  </a:cubicBezTo>
                  <a:cubicBezTo>
                    <a:pt x="428" y="51"/>
                    <a:pt x="428" y="54"/>
                    <a:pt x="429" y="55"/>
                  </a:cubicBezTo>
                  <a:cubicBezTo>
                    <a:pt x="429" y="56"/>
                    <a:pt x="431" y="58"/>
                    <a:pt x="432" y="59"/>
                  </a:cubicBezTo>
                  <a:cubicBezTo>
                    <a:pt x="432" y="59"/>
                    <a:pt x="433" y="60"/>
                    <a:pt x="434" y="61"/>
                  </a:cubicBezTo>
                  <a:cubicBezTo>
                    <a:pt x="435" y="61"/>
                    <a:pt x="438" y="62"/>
                    <a:pt x="439" y="62"/>
                  </a:cubicBezTo>
                  <a:cubicBezTo>
                    <a:pt x="440" y="62"/>
                    <a:pt x="443" y="61"/>
                    <a:pt x="445" y="62"/>
                  </a:cubicBezTo>
                  <a:cubicBezTo>
                    <a:pt x="446" y="62"/>
                    <a:pt x="447" y="64"/>
                    <a:pt x="447" y="65"/>
                  </a:cubicBezTo>
                  <a:cubicBezTo>
                    <a:pt x="448" y="65"/>
                    <a:pt x="449" y="66"/>
                    <a:pt x="450" y="67"/>
                  </a:cubicBezTo>
                  <a:cubicBezTo>
                    <a:pt x="451" y="67"/>
                    <a:pt x="453" y="68"/>
                    <a:pt x="455" y="68"/>
                  </a:cubicBezTo>
                  <a:cubicBezTo>
                    <a:pt x="455" y="68"/>
                    <a:pt x="458" y="69"/>
                    <a:pt x="459" y="69"/>
                  </a:cubicBezTo>
                  <a:cubicBezTo>
                    <a:pt x="460" y="70"/>
                    <a:pt x="461" y="71"/>
                    <a:pt x="462" y="72"/>
                  </a:cubicBezTo>
                  <a:cubicBezTo>
                    <a:pt x="463" y="73"/>
                    <a:pt x="463" y="75"/>
                    <a:pt x="464" y="76"/>
                  </a:cubicBezTo>
                  <a:cubicBezTo>
                    <a:pt x="465" y="77"/>
                    <a:pt x="467" y="79"/>
                    <a:pt x="467" y="80"/>
                  </a:cubicBezTo>
                  <a:cubicBezTo>
                    <a:pt x="467" y="81"/>
                    <a:pt x="467" y="83"/>
                    <a:pt x="468" y="84"/>
                  </a:cubicBezTo>
                  <a:cubicBezTo>
                    <a:pt x="468" y="85"/>
                    <a:pt x="469" y="87"/>
                    <a:pt x="470" y="87"/>
                  </a:cubicBezTo>
                  <a:cubicBezTo>
                    <a:pt x="471" y="88"/>
                    <a:pt x="473" y="89"/>
                    <a:pt x="474" y="88"/>
                  </a:cubicBezTo>
                  <a:cubicBezTo>
                    <a:pt x="474" y="88"/>
                    <a:pt x="474" y="86"/>
                    <a:pt x="475" y="86"/>
                  </a:cubicBezTo>
                  <a:cubicBezTo>
                    <a:pt x="475" y="85"/>
                    <a:pt x="477" y="85"/>
                    <a:pt x="478" y="85"/>
                  </a:cubicBezTo>
                  <a:cubicBezTo>
                    <a:pt x="479" y="85"/>
                    <a:pt x="480" y="86"/>
                    <a:pt x="480" y="87"/>
                  </a:cubicBezTo>
                  <a:cubicBezTo>
                    <a:pt x="481" y="88"/>
                    <a:pt x="482" y="89"/>
                    <a:pt x="482" y="90"/>
                  </a:cubicBezTo>
                  <a:cubicBezTo>
                    <a:pt x="482" y="91"/>
                    <a:pt x="480" y="93"/>
                    <a:pt x="480" y="93"/>
                  </a:cubicBezTo>
                  <a:cubicBezTo>
                    <a:pt x="480" y="94"/>
                    <a:pt x="482" y="96"/>
                    <a:pt x="482" y="96"/>
                  </a:cubicBezTo>
                  <a:cubicBezTo>
                    <a:pt x="483" y="97"/>
                    <a:pt x="485" y="99"/>
                    <a:pt x="486" y="100"/>
                  </a:cubicBezTo>
                  <a:cubicBezTo>
                    <a:pt x="487" y="101"/>
                    <a:pt x="489" y="102"/>
                    <a:pt x="490" y="103"/>
                  </a:cubicBezTo>
                  <a:cubicBezTo>
                    <a:pt x="490" y="104"/>
                    <a:pt x="489" y="107"/>
                    <a:pt x="490" y="108"/>
                  </a:cubicBezTo>
                  <a:cubicBezTo>
                    <a:pt x="490" y="109"/>
                    <a:pt x="491" y="111"/>
                    <a:pt x="492" y="111"/>
                  </a:cubicBezTo>
                  <a:cubicBezTo>
                    <a:pt x="493" y="110"/>
                    <a:pt x="493" y="108"/>
                    <a:pt x="493" y="107"/>
                  </a:cubicBezTo>
                  <a:cubicBezTo>
                    <a:pt x="494" y="106"/>
                    <a:pt x="493" y="104"/>
                    <a:pt x="493" y="103"/>
                  </a:cubicBezTo>
                  <a:cubicBezTo>
                    <a:pt x="494" y="102"/>
                    <a:pt x="496" y="100"/>
                    <a:pt x="497" y="99"/>
                  </a:cubicBezTo>
                  <a:cubicBezTo>
                    <a:pt x="498" y="98"/>
                    <a:pt x="502" y="97"/>
                    <a:pt x="503" y="97"/>
                  </a:cubicBezTo>
                  <a:cubicBezTo>
                    <a:pt x="505" y="96"/>
                    <a:pt x="508" y="97"/>
                    <a:pt x="510" y="97"/>
                  </a:cubicBezTo>
                  <a:cubicBezTo>
                    <a:pt x="512" y="97"/>
                    <a:pt x="516" y="97"/>
                    <a:pt x="518" y="96"/>
                  </a:cubicBezTo>
                  <a:cubicBezTo>
                    <a:pt x="518" y="96"/>
                    <a:pt x="518" y="93"/>
                    <a:pt x="519" y="92"/>
                  </a:cubicBezTo>
                  <a:cubicBezTo>
                    <a:pt x="519" y="91"/>
                    <a:pt x="521" y="90"/>
                    <a:pt x="521" y="89"/>
                  </a:cubicBezTo>
                  <a:cubicBezTo>
                    <a:pt x="522" y="88"/>
                    <a:pt x="523" y="87"/>
                    <a:pt x="524" y="87"/>
                  </a:cubicBezTo>
                  <a:cubicBezTo>
                    <a:pt x="524" y="86"/>
                    <a:pt x="526" y="86"/>
                    <a:pt x="527" y="86"/>
                  </a:cubicBezTo>
                  <a:cubicBezTo>
                    <a:pt x="528" y="86"/>
                    <a:pt x="530" y="85"/>
                    <a:pt x="531" y="86"/>
                  </a:cubicBezTo>
                  <a:cubicBezTo>
                    <a:pt x="532" y="86"/>
                    <a:pt x="533" y="88"/>
                    <a:pt x="533" y="89"/>
                  </a:cubicBezTo>
                  <a:cubicBezTo>
                    <a:pt x="533" y="90"/>
                    <a:pt x="532" y="92"/>
                    <a:pt x="532" y="93"/>
                  </a:cubicBezTo>
                  <a:cubicBezTo>
                    <a:pt x="532" y="94"/>
                    <a:pt x="533" y="96"/>
                    <a:pt x="534" y="96"/>
                  </a:cubicBezTo>
                  <a:cubicBezTo>
                    <a:pt x="535" y="98"/>
                    <a:pt x="538" y="100"/>
                    <a:pt x="539" y="101"/>
                  </a:cubicBezTo>
                  <a:cubicBezTo>
                    <a:pt x="540" y="102"/>
                    <a:pt x="542" y="104"/>
                    <a:pt x="543" y="105"/>
                  </a:cubicBezTo>
                  <a:cubicBezTo>
                    <a:pt x="544" y="106"/>
                    <a:pt x="545" y="109"/>
                    <a:pt x="546" y="110"/>
                  </a:cubicBezTo>
                  <a:cubicBezTo>
                    <a:pt x="546" y="111"/>
                    <a:pt x="545" y="114"/>
                    <a:pt x="544" y="115"/>
                  </a:cubicBezTo>
                  <a:cubicBezTo>
                    <a:pt x="544" y="116"/>
                    <a:pt x="542" y="117"/>
                    <a:pt x="541" y="118"/>
                  </a:cubicBezTo>
                  <a:cubicBezTo>
                    <a:pt x="540" y="120"/>
                    <a:pt x="539" y="123"/>
                    <a:pt x="538" y="125"/>
                  </a:cubicBezTo>
                  <a:cubicBezTo>
                    <a:pt x="538" y="126"/>
                    <a:pt x="539" y="128"/>
                    <a:pt x="539" y="129"/>
                  </a:cubicBezTo>
                  <a:cubicBezTo>
                    <a:pt x="540" y="130"/>
                    <a:pt x="542" y="131"/>
                    <a:pt x="543" y="132"/>
                  </a:cubicBezTo>
                  <a:cubicBezTo>
                    <a:pt x="544" y="133"/>
                    <a:pt x="547" y="135"/>
                    <a:pt x="548" y="136"/>
                  </a:cubicBezTo>
                  <a:cubicBezTo>
                    <a:pt x="550" y="137"/>
                    <a:pt x="553" y="138"/>
                    <a:pt x="555" y="139"/>
                  </a:cubicBezTo>
                  <a:cubicBezTo>
                    <a:pt x="556" y="139"/>
                    <a:pt x="558" y="141"/>
                    <a:pt x="558" y="143"/>
                  </a:cubicBezTo>
                  <a:cubicBezTo>
                    <a:pt x="559" y="144"/>
                    <a:pt x="558" y="145"/>
                    <a:pt x="558" y="146"/>
                  </a:cubicBezTo>
                  <a:cubicBezTo>
                    <a:pt x="558" y="147"/>
                    <a:pt x="558" y="149"/>
                    <a:pt x="559" y="149"/>
                  </a:cubicBezTo>
                  <a:cubicBezTo>
                    <a:pt x="560" y="150"/>
                    <a:pt x="562" y="151"/>
                    <a:pt x="563" y="151"/>
                  </a:cubicBezTo>
                  <a:cubicBezTo>
                    <a:pt x="564" y="152"/>
                    <a:pt x="567" y="153"/>
                    <a:pt x="567" y="154"/>
                  </a:cubicBezTo>
                  <a:cubicBezTo>
                    <a:pt x="567" y="156"/>
                    <a:pt x="567" y="158"/>
                    <a:pt x="566" y="159"/>
                  </a:cubicBezTo>
                  <a:cubicBezTo>
                    <a:pt x="566" y="160"/>
                    <a:pt x="564" y="161"/>
                    <a:pt x="563" y="162"/>
                  </a:cubicBezTo>
                  <a:cubicBezTo>
                    <a:pt x="562" y="163"/>
                    <a:pt x="560" y="165"/>
                    <a:pt x="559" y="165"/>
                  </a:cubicBezTo>
                  <a:cubicBezTo>
                    <a:pt x="558" y="166"/>
                    <a:pt x="556" y="167"/>
                    <a:pt x="555" y="168"/>
                  </a:cubicBezTo>
                  <a:cubicBezTo>
                    <a:pt x="554" y="169"/>
                    <a:pt x="553" y="170"/>
                    <a:pt x="553" y="171"/>
                  </a:cubicBezTo>
                  <a:cubicBezTo>
                    <a:pt x="552" y="172"/>
                    <a:pt x="551" y="174"/>
                    <a:pt x="551" y="175"/>
                  </a:cubicBezTo>
                  <a:cubicBezTo>
                    <a:pt x="551" y="176"/>
                    <a:pt x="551" y="178"/>
                    <a:pt x="552" y="179"/>
                  </a:cubicBezTo>
                  <a:cubicBezTo>
                    <a:pt x="553" y="180"/>
                    <a:pt x="555" y="182"/>
                    <a:pt x="556" y="182"/>
                  </a:cubicBezTo>
                  <a:cubicBezTo>
                    <a:pt x="557" y="183"/>
                    <a:pt x="560" y="183"/>
                    <a:pt x="561" y="184"/>
                  </a:cubicBezTo>
                  <a:cubicBezTo>
                    <a:pt x="562" y="184"/>
                    <a:pt x="565" y="185"/>
                    <a:pt x="566" y="186"/>
                  </a:cubicBezTo>
                  <a:cubicBezTo>
                    <a:pt x="566" y="187"/>
                    <a:pt x="567" y="189"/>
                    <a:pt x="568" y="189"/>
                  </a:cubicBezTo>
                  <a:cubicBezTo>
                    <a:pt x="569" y="190"/>
                    <a:pt x="571" y="190"/>
                    <a:pt x="572" y="190"/>
                  </a:cubicBezTo>
                  <a:cubicBezTo>
                    <a:pt x="573" y="191"/>
                    <a:pt x="576" y="192"/>
                    <a:pt x="577" y="193"/>
                  </a:cubicBezTo>
                  <a:cubicBezTo>
                    <a:pt x="578" y="194"/>
                    <a:pt x="581" y="198"/>
                    <a:pt x="583" y="199"/>
                  </a:cubicBezTo>
                  <a:cubicBezTo>
                    <a:pt x="585" y="200"/>
                    <a:pt x="590" y="202"/>
                    <a:pt x="593" y="203"/>
                  </a:cubicBezTo>
                  <a:cubicBezTo>
                    <a:pt x="593" y="203"/>
                    <a:pt x="595" y="205"/>
                    <a:pt x="596" y="205"/>
                  </a:cubicBezTo>
                  <a:cubicBezTo>
                    <a:pt x="597" y="205"/>
                    <a:pt x="600" y="204"/>
                    <a:pt x="602" y="205"/>
                  </a:cubicBezTo>
                  <a:cubicBezTo>
                    <a:pt x="602" y="205"/>
                    <a:pt x="603" y="206"/>
                    <a:pt x="604" y="207"/>
                  </a:cubicBezTo>
                  <a:cubicBezTo>
                    <a:pt x="605" y="207"/>
                    <a:pt x="607" y="208"/>
                    <a:pt x="609" y="208"/>
                  </a:cubicBezTo>
                  <a:cubicBezTo>
                    <a:pt x="610" y="209"/>
                    <a:pt x="614" y="209"/>
                    <a:pt x="616" y="208"/>
                  </a:cubicBezTo>
                  <a:cubicBezTo>
                    <a:pt x="617" y="208"/>
                    <a:pt x="619" y="207"/>
                    <a:pt x="620" y="207"/>
                  </a:cubicBezTo>
                  <a:cubicBezTo>
                    <a:pt x="620" y="206"/>
                    <a:pt x="621" y="204"/>
                    <a:pt x="622" y="203"/>
                  </a:cubicBezTo>
                  <a:cubicBezTo>
                    <a:pt x="623" y="203"/>
                    <a:pt x="625" y="201"/>
                    <a:pt x="626" y="201"/>
                  </a:cubicBezTo>
                  <a:cubicBezTo>
                    <a:pt x="627" y="200"/>
                    <a:pt x="630" y="200"/>
                    <a:pt x="631" y="201"/>
                  </a:cubicBezTo>
                  <a:cubicBezTo>
                    <a:pt x="632" y="201"/>
                    <a:pt x="633" y="203"/>
                    <a:pt x="633" y="204"/>
                  </a:cubicBezTo>
                  <a:cubicBezTo>
                    <a:pt x="634" y="205"/>
                    <a:pt x="633" y="207"/>
                    <a:pt x="633" y="208"/>
                  </a:cubicBezTo>
                  <a:cubicBezTo>
                    <a:pt x="632" y="209"/>
                    <a:pt x="629" y="210"/>
                    <a:pt x="628" y="211"/>
                  </a:cubicBezTo>
                  <a:cubicBezTo>
                    <a:pt x="627" y="212"/>
                    <a:pt x="625" y="213"/>
                    <a:pt x="625" y="214"/>
                  </a:cubicBezTo>
                  <a:cubicBezTo>
                    <a:pt x="625" y="214"/>
                    <a:pt x="626" y="216"/>
                    <a:pt x="627" y="217"/>
                  </a:cubicBezTo>
                  <a:cubicBezTo>
                    <a:pt x="627" y="218"/>
                    <a:pt x="630" y="219"/>
                    <a:pt x="631" y="219"/>
                  </a:cubicBezTo>
                  <a:cubicBezTo>
                    <a:pt x="632" y="219"/>
                    <a:pt x="634" y="218"/>
                    <a:pt x="635" y="219"/>
                  </a:cubicBezTo>
                  <a:cubicBezTo>
                    <a:pt x="636" y="219"/>
                    <a:pt x="636" y="222"/>
                    <a:pt x="636" y="223"/>
                  </a:cubicBezTo>
                  <a:cubicBezTo>
                    <a:pt x="637" y="224"/>
                    <a:pt x="639" y="227"/>
                    <a:pt x="640" y="229"/>
                  </a:cubicBezTo>
                  <a:cubicBezTo>
                    <a:pt x="640" y="230"/>
                    <a:pt x="640" y="233"/>
                    <a:pt x="641" y="235"/>
                  </a:cubicBezTo>
                  <a:cubicBezTo>
                    <a:pt x="642" y="236"/>
                    <a:pt x="644" y="239"/>
                    <a:pt x="644" y="241"/>
                  </a:cubicBezTo>
                  <a:cubicBezTo>
                    <a:pt x="645" y="244"/>
                    <a:pt x="646" y="249"/>
                    <a:pt x="646" y="252"/>
                  </a:cubicBezTo>
                  <a:cubicBezTo>
                    <a:pt x="646" y="254"/>
                    <a:pt x="645" y="256"/>
                    <a:pt x="645" y="258"/>
                  </a:cubicBezTo>
                  <a:cubicBezTo>
                    <a:pt x="645" y="261"/>
                    <a:pt x="646" y="267"/>
                    <a:pt x="647" y="270"/>
                  </a:cubicBezTo>
                  <a:cubicBezTo>
                    <a:pt x="648" y="271"/>
                    <a:pt x="649" y="272"/>
                    <a:pt x="649" y="273"/>
                  </a:cubicBezTo>
                  <a:cubicBezTo>
                    <a:pt x="650" y="274"/>
                    <a:pt x="651" y="277"/>
                    <a:pt x="651" y="279"/>
                  </a:cubicBezTo>
                  <a:cubicBezTo>
                    <a:pt x="652" y="280"/>
                    <a:pt x="652" y="283"/>
                    <a:pt x="653" y="285"/>
                  </a:cubicBezTo>
                  <a:cubicBezTo>
                    <a:pt x="653" y="286"/>
                    <a:pt x="656" y="286"/>
                    <a:pt x="656" y="287"/>
                  </a:cubicBezTo>
                  <a:cubicBezTo>
                    <a:pt x="658" y="290"/>
                    <a:pt x="657" y="296"/>
                    <a:pt x="658" y="298"/>
                  </a:cubicBezTo>
                  <a:cubicBezTo>
                    <a:pt x="659" y="303"/>
                    <a:pt x="661" y="313"/>
                    <a:pt x="662" y="318"/>
                  </a:cubicBezTo>
                  <a:cubicBezTo>
                    <a:pt x="663" y="319"/>
                    <a:pt x="663" y="322"/>
                    <a:pt x="664" y="32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35"/>
            <p:cNvSpPr>
              <a:spLocks/>
            </p:cNvSpPr>
            <p:nvPr/>
          </p:nvSpPr>
          <p:spPr bwMode="auto">
            <a:xfrm>
              <a:off x="3222626" y="1149351"/>
              <a:ext cx="12700" cy="12700"/>
            </a:xfrm>
            <a:custGeom>
              <a:avLst/>
              <a:gdLst/>
              <a:ahLst/>
              <a:cxnLst>
                <a:cxn ang="0">
                  <a:pos x="5" y="6"/>
                </a:cxn>
                <a:cxn ang="0">
                  <a:pos x="2" y="6"/>
                </a:cxn>
                <a:cxn ang="0">
                  <a:pos x="0" y="3"/>
                </a:cxn>
                <a:cxn ang="0">
                  <a:pos x="3" y="0"/>
                </a:cxn>
                <a:cxn ang="0">
                  <a:pos x="6" y="2"/>
                </a:cxn>
                <a:cxn ang="0">
                  <a:pos x="6" y="4"/>
                </a:cxn>
                <a:cxn ang="0">
                  <a:pos x="5" y="6"/>
                </a:cxn>
              </a:cxnLst>
              <a:rect l="0" t="0" r="r" b="b"/>
              <a:pathLst>
                <a:path w="7" h="7">
                  <a:moveTo>
                    <a:pt x="5" y="6"/>
                  </a:moveTo>
                  <a:cubicBezTo>
                    <a:pt x="4" y="6"/>
                    <a:pt x="2" y="7"/>
                    <a:pt x="2" y="6"/>
                  </a:cubicBezTo>
                  <a:cubicBezTo>
                    <a:pt x="1" y="6"/>
                    <a:pt x="0" y="4"/>
                    <a:pt x="0" y="3"/>
                  </a:cubicBezTo>
                  <a:cubicBezTo>
                    <a:pt x="0" y="2"/>
                    <a:pt x="2" y="1"/>
                    <a:pt x="3" y="0"/>
                  </a:cubicBezTo>
                  <a:cubicBezTo>
                    <a:pt x="4" y="0"/>
                    <a:pt x="6" y="1"/>
                    <a:pt x="6" y="2"/>
                  </a:cubicBezTo>
                  <a:cubicBezTo>
                    <a:pt x="7" y="2"/>
                    <a:pt x="7" y="3"/>
                    <a:pt x="6" y="4"/>
                  </a:cubicBezTo>
                  <a:cubicBezTo>
                    <a:pt x="6" y="5"/>
                    <a:pt x="5" y="6"/>
                    <a:pt x="5"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6" name="Freeform 36"/>
            <p:cNvSpPr>
              <a:spLocks/>
            </p:cNvSpPr>
            <p:nvPr/>
          </p:nvSpPr>
          <p:spPr bwMode="auto">
            <a:xfrm>
              <a:off x="3243263" y="1160463"/>
              <a:ext cx="11113" cy="9525"/>
            </a:xfrm>
            <a:custGeom>
              <a:avLst/>
              <a:gdLst/>
              <a:ahLst/>
              <a:cxnLst>
                <a:cxn ang="0">
                  <a:pos x="3" y="1"/>
                </a:cxn>
                <a:cxn ang="0">
                  <a:pos x="1" y="1"/>
                </a:cxn>
                <a:cxn ang="0">
                  <a:pos x="1" y="3"/>
                </a:cxn>
                <a:cxn ang="0">
                  <a:pos x="2" y="5"/>
                </a:cxn>
                <a:cxn ang="0">
                  <a:pos x="5" y="5"/>
                </a:cxn>
                <a:cxn ang="0">
                  <a:pos x="5" y="2"/>
                </a:cxn>
                <a:cxn ang="0">
                  <a:pos x="3" y="1"/>
                </a:cxn>
              </a:cxnLst>
              <a:rect l="0" t="0" r="r" b="b"/>
              <a:pathLst>
                <a:path w="6" h="5">
                  <a:moveTo>
                    <a:pt x="3" y="1"/>
                  </a:moveTo>
                  <a:cubicBezTo>
                    <a:pt x="3" y="1"/>
                    <a:pt x="1" y="0"/>
                    <a:pt x="1" y="1"/>
                  </a:cubicBezTo>
                  <a:cubicBezTo>
                    <a:pt x="0" y="1"/>
                    <a:pt x="0" y="2"/>
                    <a:pt x="1" y="3"/>
                  </a:cubicBezTo>
                  <a:cubicBezTo>
                    <a:pt x="1" y="4"/>
                    <a:pt x="1" y="5"/>
                    <a:pt x="2" y="5"/>
                  </a:cubicBezTo>
                  <a:cubicBezTo>
                    <a:pt x="3" y="5"/>
                    <a:pt x="4" y="5"/>
                    <a:pt x="5" y="5"/>
                  </a:cubicBezTo>
                  <a:cubicBezTo>
                    <a:pt x="5" y="4"/>
                    <a:pt x="6" y="2"/>
                    <a:pt x="5" y="2"/>
                  </a:cubicBezTo>
                  <a:cubicBezTo>
                    <a:pt x="5" y="1"/>
                    <a:pt x="4" y="1"/>
                    <a:pt x="3"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37"/>
            <p:cNvSpPr>
              <a:spLocks/>
            </p:cNvSpPr>
            <p:nvPr/>
          </p:nvSpPr>
          <p:spPr bwMode="auto">
            <a:xfrm>
              <a:off x="3262313" y="1119188"/>
              <a:ext cx="17463" cy="14288"/>
            </a:xfrm>
            <a:custGeom>
              <a:avLst/>
              <a:gdLst/>
              <a:ahLst/>
              <a:cxnLst>
                <a:cxn ang="0">
                  <a:pos x="6" y="5"/>
                </a:cxn>
                <a:cxn ang="0">
                  <a:pos x="3" y="8"/>
                </a:cxn>
                <a:cxn ang="0">
                  <a:pos x="1" y="6"/>
                </a:cxn>
                <a:cxn ang="0">
                  <a:pos x="1" y="2"/>
                </a:cxn>
                <a:cxn ang="0">
                  <a:pos x="5" y="1"/>
                </a:cxn>
                <a:cxn ang="0">
                  <a:pos x="8" y="1"/>
                </a:cxn>
                <a:cxn ang="0">
                  <a:pos x="8" y="3"/>
                </a:cxn>
                <a:cxn ang="0">
                  <a:pos x="7" y="4"/>
                </a:cxn>
                <a:cxn ang="0">
                  <a:pos x="6" y="5"/>
                </a:cxn>
              </a:cxnLst>
              <a:rect l="0" t="0" r="r" b="b"/>
              <a:pathLst>
                <a:path w="9" h="8">
                  <a:moveTo>
                    <a:pt x="6" y="5"/>
                  </a:moveTo>
                  <a:cubicBezTo>
                    <a:pt x="5" y="6"/>
                    <a:pt x="4" y="7"/>
                    <a:pt x="3" y="8"/>
                  </a:cubicBezTo>
                  <a:cubicBezTo>
                    <a:pt x="2" y="8"/>
                    <a:pt x="1" y="7"/>
                    <a:pt x="1" y="6"/>
                  </a:cubicBezTo>
                  <a:cubicBezTo>
                    <a:pt x="0" y="5"/>
                    <a:pt x="1" y="3"/>
                    <a:pt x="1" y="2"/>
                  </a:cubicBezTo>
                  <a:cubicBezTo>
                    <a:pt x="2" y="2"/>
                    <a:pt x="4" y="1"/>
                    <a:pt x="5" y="1"/>
                  </a:cubicBezTo>
                  <a:cubicBezTo>
                    <a:pt x="5" y="1"/>
                    <a:pt x="7" y="0"/>
                    <a:pt x="8" y="1"/>
                  </a:cubicBezTo>
                  <a:cubicBezTo>
                    <a:pt x="9" y="1"/>
                    <a:pt x="9" y="2"/>
                    <a:pt x="8" y="3"/>
                  </a:cubicBezTo>
                  <a:cubicBezTo>
                    <a:pt x="8" y="3"/>
                    <a:pt x="7" y="4"/>
                    <a:pt x="7" y="4"/>
                  </a:cubicBezTo>
                  <a:cubicBezTo>
                    <a:pt x="7" y="4"/>
                    <a:pt x="6" y="5"/>
                    <a:pt x="6"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8" name="Freeform 38"/>
            <p:cNvSpPr>
              <a:spLocks/>
            </p:cNvSpPr>
            <p:nvPr/>
          </p:nvSpPr>
          <p:spPr bwMode="auto">
            <a:xfrm>
              <a:off x="3222626" y="1168401"/>
              <a:ext cx="157163" cy="177800"/>
            </a:xfrm>
            <a:custGeom>
              <a:avLst/>
              <a:gdLst/>
              <a:ahLst/>
              <a:cxnLst>
                <a:cxn ang="0">
                  <a:pos x="75" y="62"/>
                </a:cxn>
                <a:cxn ang="0">
                  <a:pos x="65" y="50"/>
                </a:cxn>
                <a:cxn ang="0">
                  <a:pos x="51" y="39"/>
                </a:cxn>
                <a:cxn ang="0">
                  <a:pos x="35" y="26"/>
                </a:cxn>
                <a:cxn ang="0">
                  <a:pos x="22" y="22"/>
                </a:cxn>
                <a:cxn ang="0">
                  <a:pos x="13" y="10"/>
                </a:cxn>
                <a:cxn ang="0">
                  <a:pos x="6" y="1"/>
                </a:cxn>
                <a:cxn ang="0">
                  <a:pos x="0" y="5"/>
                </a:cxn>
                <a:cxn ang="0">
                  <a:pos x="3" y="14"/>
                </a:cxn>
                <a:cxn ang="0">
                  <a:pos x="9" y="20"/>
                </a:cxn>
                <a:cxn ang="0">
                  <a:pos x="9" y="30"/>
                </a:cxn>
                <a:cxn ang="0">
                  <a:pos x="5" y="39"/>
                </a:cxn>
                <a:cxn ang="0">
                  <a:pos x="7" y="46"/>
                </a:cxn>
                <a:cxn ang="0">
                  <a:pos x="11" y="43"/>
                </a:cxn>
                <a:cxn ang="0">
                  <a:pos x="19" y="38"/>
                </a:cxn>
                <a:cxn ang="0">
                  <a:pos x="22" y="40"/>
                </a:cxn>
                <a:cxn ang="0">
                  <a:pos x="16" y="45"/>
                </a:cxn>
                <a:cxn ang="0">
                  <a:pos x="21" y="50"/>
                </a:cxn>
                <a:cxn ang="0">
                  <a:pos x="28" y="44"/>
                </a:cxn>
                <a:cxn ang="0">
                  <a:pos x="27" y="31"/>
                </a:cxn>
                <a:cxn ang="0">
                  <a:pos x="36" y="33"/>
                </a:cxn>
                <a:cxn ang="0">
                  <a:pos x="44" y="43"/>
                </a:cxn>
                <a:cxn ang="0">
                  <a:pos x="46" y="45"/>
                </a:cxn>
                <a:cxn ang="0">
                  <a:pos x="51" y="50"/>
                </a:cxn>
                <a:cxn ang="0">
                  <a:pos x="50" y="61"/>
                </a:cxn>
                <a:cxn ang="0">
                  <a:pos x="50" y="67"/>
                </a:cxn>
                <a:cxn ang="0">
                  <a:pos x="47" y="62"/>
                </a:cxn>
                <a:cxn ang="0">
                  <a:pos x="39" y="63"/>
                </a:cxn>
                <a:cxn ang="0">
                  <a:pos x="36" y="67"/>
                </a:cxn>
                <a:cxn ang="0">
                  <a:pos x="39" y="59"/>
                </a:cxn>
                <a:cxn ang="0">
                  <a:pos x="36" y="52"/>
                </a:cxn>
                <a:cxn ang="0">
                  <a:pos x="26" y="57"/>
                </a:cxn>
                <a:cxn ang="0">
                  <a:pos x="30" y="66"/>
                </a:cxn>
                <a:cxn ang="0">
                  <a:pos x="33" y="76"/>
                </a:cxn>
                <a:cxn ang="0">
                  <a:pos x="30" y="83"/>
                </a:cxn>
                <a:cxn ang="0">
                  <a:pos x="26" y="86"/>
                </a:cxn>
                <a:cxn ang="0">
                  <a:pos x="17" y="88"/>
                </a:cxn>
                <a:cxn ang="0">
                  <a:pos x="20" y="96"/>
                </a:cxn>
                <a:cxn ang="0">
                  <a:pos x="30" y="97"/>
                </a:cxn>
                <a:cxn ang="0">
                  <a:pos x="34" y="94"/>
                </a:cxn>
                <a:cxn ang="0">
                  <a:pos x="34" y="89"/>
                </a:cxn>
                <a:cxn ang="0">
                  <a:pos x="38" y="91"/>
                </a:cxn>
                <a:cxn ang="0">
                  <a:pos x="35" y="93"/>
                </a:cxn>
                <a:cxn ang="0">
                  <a:pos x="38" y="96"/>
                </a:cxn>
                <a:cxn ang="0">
                  <a:pos x="46" y="93"/>
                </a:cxn>
                <a:cxn ang="0">
                  <a:pos x="55" y="86"/>
                </a:cxn>
                <a:cxn ang="0">
                  <a:pos x="70" y="88"/>
                </a:cxn>
                <a:cxn ang="0">
                  <a:pos x="79" y="85"/>
                </a:cxn>
                <a:cxn ang="0">
                  <a:pos x="82" y="75"/>
                </a:cxn>
              </a:cxnLst>
              <a:rect l="0" t="0" r="r" b="b"/>
              <a:pathLst>
                <a:path w="86" h="97">
                  <a:moveTo>
                    <a:pt x="82" y="66"/>
                  </a:moveTo>
                  <a:cubicBezTo>
                    <a:pt x="81" y="64"/>
                    <a:pt x="77" y="64"/>
                    <a:pt x="75" y="62"/>
                  </a:cubicBezTo>
                  <a:cubicBezTo>
                    <a:pt x="73" y="61"/>
                    <a:pt x="70" y="58"/>
                    <a:pt x="69" y="56"/>
                  </a:cubicBezTo>
                  <a:cubicBezTo>
                    <a:pt x="68" y="55"/>
                    <a:pt x="66" y="51"/>
                    <a:pt x="65" y="50"/>
                  </a:cubicBezTo>
                  <a:cubicBezTo>
                    <a:pt x="63" y="48"/>
                    <a:pt x="59" y="46"/>
                    <a:pt x="58" y="45"/>
                  </a:cubicBezTo>
                  <a:cubicBezTo>
                    <a:pt x="56" y="43"/>
                    <a:pt x="53" y="41"/>
                    <a:pt x="51" y="39"/>
                  </a:cubicBezTo>
                  <a:cubicBezTo>
                    <a:pt x="49" y="37"/>
                    <a:pt x="45" y="32"/>
                    <a:pt x="42" y="30"/>
                  </a:cubicBezTo>
                  <a:cubicBezTo>
                    <a:pt x="41" y="28"/>
                    <a:pt x="37" y="27"/>
                    <a:pt x="35" y="26"/>
                  </a:cubicBezTo>
                  <a:cubicBezTo>
                    <a:pt x="33" y="26"/>
                    <a:pt x="30" y="24"/>
                    <a:pt x="28" y="24"/>
                  </a:cubicBezTo>
                  <a:cubicBezTo>
                    <a:pt x="26" y="23"/>
                    <a:pt x="24" y="22"/>
                    <a:pt x="22" y="22"/>
                  </a:cubicBezTo>
                  <a:cubicBezTo>
                    <a:pt x="21" y="21"/>
                    <a:pt x="20" y="20"/>
                    <a:pt x="19" y="19"/>
                  </a:cubicBezTo>
                  <a:cubicBezTo>
                    <a:pt x="17" y="17"/>
                    <a:pt x="15" y="12"/>
                    <a:pt x="13" y="10"/>
                  </a:cubicBezTo>
                  <a:cubicBezTo>
                    <a:pt x="12" y="8"/>
                    <a:pt x="11" y="4"/>
                    <a:pt x="10" y="2"/>
                  </a:cubicBezTo>
                  <a:cubicBezTo>
                    <a:pt x="9" y="2"/>
                    <a:pt x="7" y="1"/>
                    <a:pt x="6" y="1"/>
                  </a:cubicBezTo>
                  <a:cubicBezTo>
                    <a:pt x="5" y="1"/>
                    <a:pt x="3" y="0"/>
                    <a:pt x="3" y="1"/>
                  </a:cubicBezTo>
                  <a:cubicBezTo>
                    <a:pt x="2" y="2"/>
                    <a:pt x="1" y="4"/>
                    <a:pt x="0" y="5"/>
                  </a:cubicBezTo>
                  <a:cubicBezTo>
                    <a:pt x="0" y="6"/>
                    <a:pt x="0" y="8"/>
                    <a:pt x="0" y="9"/>
                  </a:cubicBezTo>
                  <a:cubicBezTo>
                    <a:pt x="1" y="10"/>
                    <a:pt x="2" y="13"/>
                    <a:pt x="3" y="14"/>
                  </a:cubicBezTo>
                  <a:cubicBezTo>
                    <a:pt x="3" y="15"/>
                    <a:pt x="6" y="16"/>
                    <a:pt x="7" y="17"/>
                  </a:cubicBezTo>
                  <a:cubicBezTo>
                    <a:pt x="7" y="18"/>
                    <a:pt x="9" y="19"/>
                    <a:pt x="9" y="20"/>
                  </a:cubicBezTo>
                  <a:cubicBezTo>
                    <a:pt x="10" y="21"/>
                    <a:pt x="10" y="23"/>
                    <a:pt x="10" y="24"/>
                  </a:cubicBezTo>
                  <a:cubicBezTo>
                    <a:pt x="10" y="26"/>
                    <a:pt x="10" y="29"/>
                    <a:pt x="9" y="30"/>
                  </a:cubicBezTo>
                  <a:cubicBezTo>
                    <a:pt x="9" y="32"/>
                    <a:pt x="8" y="35"/>
                    <a:pt x="7" y="36"/>
                  </a:cubicBezTo>
                  <a:cubicBezTo>
                    <a:pt x="7" y="37"/>
                    <a:pt x="5" y="38"/>
                    <a:pt x="5" y="39"/>
                  </a:cubicBezTo>
                  <a:cubicBezTo>
                    <a:pt x="4" y="40"/>
                    <a:pt x="4" y="42"/>
                    <a:pt x="4" y="43"/>
                  </a:cubicBezTo>
                  <a:cubicBezTo>
                    <a:pt x="4" y="44"/>
                    <a:pt x="6" y="45"/>
                    <a:pt x="7" y="46"/>
                  </a:cubicBezTo>
                  <a:cubicBezTo>
                    <a:pt x="7" y="47"/>
                    <a:pt x="9" y="48"/>
                    <a:pt x="10" y="47"/>
                  </a:cubicBezTo>
                  <a:cubicBezTo>
                    <a:pt x="11" y="47"/>
                    <a:pt x="10" y="44"/>
                    <a:pt x="11" y="43"/>
                  </a:cubicBezTo>
                  <a:cubicBezTo>
                    <a:pt x="12" y="42"/>
                    <a:pt x="14" y="41"/>
                    <a:pt x="15" y="40"/>
                  </a:cubicBezTo>
                  <a:cubicBezTo>
                    <a:pt x="16" y="40"/>
                    <a:pt x="18" y="39"/>
                    <a:pt x="19" y="38"/>
                  </a:cubicBezTo>
                  <a:cubicBezTo>
                    <a:pt x="20" y="38"/>
                    <a:pt x="21" y="36"/>
                    <a:pt x="22" y="37"/>
                  </a:cubicBezTo>
                  <a:cubicBezTo>
                    <a:pt x="23" y="37"/>
                    <a:pt x="23" y="39"/>
                    <a:pt x="22" y="40"/>
                  </a:cubicBezTo>
                  <a:cubicBezTo>
                    <a:pt x="22" y="41"/>
                    <a:pt x="20" y="42"/>
                    <a:pt x="19" y="43"/>
                  </a:cubicBezTo>
                  <a:cubicBezTo>
                    <a:pt x="18" y="44"/>
                    <a:pt x="16" y="44"/>
                    <a:pt x="16" y="45"/>
                  </a:cubicBezTo>
                  <a:cubicBezTo>
                    <a:pt x="15" y="47"/>
                    <a:pt x="15" y="50"/>
                    <a:pt x="16" y="51"/>
                  </a:cubicBezTo>
                  <a:cubicBezTo>
                    <a:pt x="17" y="52"/>
                    <a:pt x="20" y="51"/>
                    <a:pt x="21" y="50"/>
                  </a:cubicBezTo>
                  <a:cubicBezTo>
                    <a:pt x="22" y="50"/>
                    <a:pt x="25" y="48"/>
                    <a:pt x="26" y="48"/>
                  </a:cubicBezTo>
                  <a:cubicBezTo>
                    <a:pt x="27" y="47"/>
                    <a:pt x="28" y="45"/>
                    <a:pt x="28" y="44"/>
                  </a:cubicBezTo>
                  <a:cubicBezTo>
                    <a:pt x="29" y="43"/>
                    <a:pt x="28" y="39"/>
                    <a:pt x="28" y="37"/>
                  </a:cubicBezTo>
                  <a:cubicBezTo>
                    <a:pt x="27" y="36"/>
                    <a:pt x="26" y="32"/>
                    <a:pt x="27" y="31"/>
                  </a:cubicBezTo>
                  <a:cubicBezTo>
                    <a:pt x="28" y="31"/>
                    <a:pt x="30" y="31"/>
                    <a:pt x="31" y="32"/>
                  </a:cubicBezTo>
                  <a:cubicBezTo>
                    <a:pt x="32" y="32"/>
                    <a:pt x="34" y="32"/>
                    <a:pt x="36" y="33"/>
                  </a:cubicBezTo>
                  <a:cubicBezTo>
                    <a:pt x="37" y="34"/>
                    <a:pt x="39" y="35"/>
                    <a:pt x="40" y="36"/>
                  </a:cubicBezTo>
                  <a:cubicBezTo>
                    <a:pt x="42" y="37"/>
                    <a:pt x="44" y="41"/>
                    <a:pt x="44" y="43"/>
                  </a:cubicBezTo>
                  <a:cubicBezTo>
                    <a:pt x="44" y="44"/>
                    <a:pt x="43" y="47"/>
                    <a:pt x="44" y="47"/>
                  </a:cubicBezTo>
                  <a:cubicBezTo>
                    <a:pt x="44" y="48"/>
                    <a:pt x="46" y="46"/>
                    <a:pt x="46" y="45"/>
                  </a:cubicBezTo>
                  <a:cubicBezTo>
                    <a:pt x="47" y="45"/>
                    <a:pt x="49" y="45"/>
                    <a:pt x="50" y="46"/>
                  </a:cubicBezTo>
                  <a:cubicBezTo>
                    <a:pt x="50" y="47"/>
                    <a:pt x="51" y="49"/>
                    <a:pt x="51" y="50"/>
                  </a:cubicBezTo>
                  <a:cubicBezTo>
                    <a:pt x="51" y="52"/>
                    <a:pt x="50" y="55"/>
                    <a:pt x="50" y="57"/>
                  </a:cubicBezTo>
                  <a:cubicBezTo>
                    <a:pt x="50" y="58"/>
                    <a:pt x="50" y="60"/>
                    <a:pt x="50" y="61"/>
                  </a:cubicBezTo>
                  <a:cubicBezTo>
                    <a:pt x="51" y="62"/>
                    <a:pt x="52" y="65"/>
                    <a:pt x="52" y="66"/>
                  </a:cubicBezTo>
                  <a:cubicBezTo>
                    <a:pt x="52" y="66"/>
                    <a:pt x="50" y="67"/>
                    <a:pt x="50" y="67"/>
                  </a:cubicBezTo>
                  <a:cubicBezTo>
                    <a:pt x="49" y="67"/>
                    <a:pt x="48" y="66"/>
                    <a:pt x="48" y="65"/>
                  </a:cubicBezTo>
                  <a:cubicBezTo>
                    <a:pt x="47" y="64"/>
                    <a:pt x="48" y="63"/>
                    <a:pt x="47" y="62"/>
                  </a:cubicBezTo>
                  <a:cubicBezTo>
                    <a:pt x="47" y="61"/>
                    <a:pt x="44" y="61"/>
                    <a:pt x="43" y="61"/>
                  </a:cubicBezTo>
                  <a:cubicBezTo>
                    <a:pt x="42" y="62"/>
                    <a:pt x="40" y="62"/>
                    <a:pt x="39" y="63"/>
                  </a:cubicBezTo>
                  <a:cubicBezTo>
                    <a:pt x="39" y="64"/>
                    <a:pt x="38" y="66"/>
                    <a:pt x="38" y="67"/>
                  </a:cubicBezTo>
                  <a:cubicBezTo>
                    <a:pt x="37" y="67"/>
                    <a:pt x="36" y="67"/>
                    <a:pt x="36" y="67"/>
                  </a:cubicBezTo>
                  <a:cubicBezTo>
                    <a:pt x="35" y="67"/>
                    <a:pt x="35" y="65"/>
                    <a:pt x="35" y="65"/>
                  </a:cubicBezTo>
                  <a:cubicBezTo>
                    <a:pt x="36" y="63"/>
                    <a:pt x="38" y="61"/>
                    <a:pt x="39" y="59"/>
                  </a:cubicBezTo>
                  <a:cubicBezTo>
                    <a:pt x="39" y="58"/>
                    <a:pt x="40" y="55"/>
                    <a:pt x="39" y="54"/>
                  </a:cubicBezTo>
                  <a:cubicBezTo>
                    <a:pt x="39" y="53"/>
                    <a:pt x="37" y="52"/>
                    <a:pt x="36" y="52"/>
                  </a:cubicBezTo>
                  <a:cubicBezTo>
                    <a:pt x="34" y="52"/>
                    <a:pt x="31" y="53"/>
                    <a:pt x="29" y="54"/>
                  </a:cubicBezTo>
                  <a:cubicBezTo>
                    <a:pt x="28" y="54"/>
                    <a:pt x="27" y="56"/>
                    <a:pt x="26" y="57"/>
                  </a:cubicBezTo>
                  <a:cubicBezTo>
                    <a:pt x="26" y="58"/>
                    <a:pt x="26" y="60"/>
                    <a:pt x="26" y="61"/>
                  </a:cubicBezTo>
                  <a:cubicBezTo>
                    <a:pt x="27" y="62"/>
                    <a:pt x="29" y="64"/>
                    <a:pt x="30" y="66"/>
                  </a:cubicBezTo>
                  <a:cubicBezTo>
                    <a:pt x="31" y="67"/>
                    <a:pt x="33" y="69"/>
                    <a:pt x="33" y="71"/>
                  </a:cubicBezTo>
                  <a:cubicBezTo>
                    <a:pt x="34" y="72"/>
                    <a:pt x="33" y="74"/>
                    <a:pt x="33" y="76"/>
                  </a:cubicBezTo>
                  <a:cubicBezTo>
                    <a:pt x="32" y="77"/>
                    <a:pt x="33" y="81"/>
                    <a:pt x="32" y="82"/>
                  </a:cubicBezTo>
                  <a:cubicBezTo>
                    <a:pt x="32" y="83"/>
                    <a:pt x="31" y="82"/>
                    <a:pt x="30" y="83"/>
                  </a:cubicBezTo>
                  <a:cubicBezTo>
                    <a:pt x="30" y="83"/>
                    <a:pt x="28" y="84"/>
                    <a:pt x="28" y="84"/>
                  </a:cubicBezTo>
                  <a:cubicBezTo>
                    <a:pt x="27" y="84"/>
                    <a:pt x="26" y="85"/>
                    <a:pt x="26" y="86"/>
                  </a:cubicBezTo>
                  <a:cubicBezTo>
                    <a:pt x="24" y="86"/>
                    <a:pt x="21" y="86"/>
                    <a:pt x="19" y="87"/>
                  </a:cubicBezTo>
                  <a:cubicBezTo>
                    <a:pt x="19" y="87"/>
                    <a:pt x="17" y="88"/>
                    <a:pt x="17" y="88"/>
                  </a:cubicBezTo>
                  <a:cubicBezTo>
                    <a:pt x="16" y="89"/>
                    <a:pt x="17" y="92"/>
                    <a:pt x="17" y="93"/>
                  </a:cubicBezTo>
                  <a:cubicBezTo>
                    <a:pt x="18" y="94"/>
                    <a:pt x="19" y="96"/>
                    <a:pt x="20" y="96"/>
                  </a:cubicBezTo>
                  <a:cubicBezTo>
                    <a:pt x="21" y="97"/>
                    <a:pt x="24" y="97"/>
                    <a:pt x="25" y="97"/>
                  </a:cubicBezTo>
                  <a:cubicBezTo>
                    <a:pt x="26" y="97"/>
                    <a:pt x="29" y="97"/>
                    <a:pt x="30" y="97"/>
                  </a:cubicBezTo>
                  <a:cubicBezTo>
                    <a:pt x="31" y="97"/>
                    <a:pt x="31" y="96"/>
                    <a:pt x="32" y="95"/>
                  </a:cubicBezTo>
                  <a:cubicBezTo>
                    <a:pt x="32" y="95"/>
                    <a:pt x="33" y="94"/>
                    <a:pt x="34" y="94"/>
                  </a:cubicBezTo>
                  <a:cubicBezTo>
                    <a:pt x="34" y="93"/>
                    <a:pt x="33" y="92"/>
                    <a:pt x="33" y="91"/>
                  </a:cubicBezTo>
                  <a:cubicBezTo>
                    <a:pt x="33" y="91"/>
                    <a:pt x="33" y="89"/>
                    <a:pt x="34" y="89"/>
                  </a:cubicBezTo>
                  <a:cubicBezTo>
                    <a:pt x="34" y="89"/>
                    <a:pt x="35" y="89"/>
                    <a:pt x="35" y="89"/>
                  </a:cubicBezTo>
                  <a:cubicBezTo>
                    <a:pt x="36" y="90"/>
                    <a:pt x="37" y="90"/>
                    <a:pt x="38" y="91"/>
                  </a:cubicBezTo>
                  <a:cubicBezTo>
                    <a:pt x="38" y="91"/>
                    <a:pt x="37" y="92"/>
                    <a:pt x="37" y="92"/>
                  </a:cubicBezTo>
                  <a:cubicBezTo>
                    <a:pt x="37" y="93"/>
                    <a:pt x="36" y="93"/>
                    <a:pt x="35" y="93"/>
                  </a:cubicBezTo>
                  <a:cubicBezTo>
                    <a:pt x="35" y="94"/>
                    <a:pt x="35" y="95"/>
                    <a:pt x="35" y="96"/>
                  </a:cubicBezTo>
                  <a:cubicBezTo>
                    <a:pt x="36" y="96"/>
                    <a:pt x="37" y="96"/>
                    <a:pt x="38" y="96"/>
                  </a:cubicBezTo>
                  <a:cubicBezTo>
                    <a:pt x="39" y="96"/>
                    <a:pt x="41" y="96"/>
                    <a:pt x="42" y="96"/>
                  </a:cubicBezTo>
                  <a:cubicBezTo>
                    <a:pt x="43" y="95"/>
                    <a:pt x="45" y="93"/>
                    <a:pt x="46" y="93"/>
                  </a:cubicBezTo>
                  <a:cubicBezTo>
                    <a:pt x="47" y="92"/>
                    <a:pt x="49" y="89"/>
                    <a:pt x="50" y="88"/>
                  </a:cubicBezTo>
                  <a:cubicBezTo>
                    <a:pt x="51" y="87"/>
                    <a:pt x="54" y="86"/>
                    <a:pt x="55" y="86"/>
                  </a:cubicBezTo>
                  <a:cubicBezTo>
                    <a:pt x="57" y="86"/>
                    <a:pt x="61" y="86"/>
                    <a:pt x="63" y="86"/>
                  </a:cubicBezTo>
                  <a:cubicBezTo>
                    <a:pt x="65" y="87"/>
                    <a:pt x="68" y="88"/>
                    <a:pt x="70" y="88"/>
                  </a:cubicBezTo>
                  <a:cubicBezTo>
                    <a:pt x="70" y="88"/>
                    <a:pt x="72" y="87"/>
                    <a:pt x="72" y="87"/>
                  </a:cubicBezTo>
                  <a:cubicBezTo>
                    <a:pt x="74" y="86"/>
                    <a:pt x="77" y="85"/>
                    <a:pt x="79" y="85"/>
                  </a:cubicBezTo>
                  <a:cubicBezTo>
                    <a:pt x="80" y="85"/>
                    <a:pt x="82" y="88"/>
                    <a:pt x="83" y="87"/>
                  </a:cubicBezTo>
                  <a:cubicBezTo>
                    <a:pt x="86" y="85"/>
                    <a:pt x="82" y="78"/>
                    <a:pt x="82" y="75"/>
                  </a:cubicBezTo>
                  <a:cubicBezTo>
                    <a:pt x="82" y="73"/>
                    <a:pt x="83" y="68"/>
                    <a:pt x="82" y="6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39"/>
            <p:cNvSpPr>
              <a:spLocks/>
            </p:cNvSpPr>
            <p:nvPr/>
          </p:nvSpPr>
          <p:spPr bwMode="auto">
            <a:xfrm>
              <a:off x="3143251" y="1087438"/>
              <a:ext cx="14288" cy="14288"/>
            </a:xfrm>
            <a:custGeom>
              <a:avLst/>
              <a:gdLst/>
              <a:ahLst/>
              <a:cxnLst>
                <a:cxn ang="0">
                  <a:pos x="5" y="4"/>
                </a:cxn>
                <a:cxn ang="0">
                  <a:pos x="7" y="3"/>
                </a:cxn>
                <a:cxn ang="0">
                  <a:pos x="6" y="0"/>
                </a:cxn>
                <a:cxn ang="0">
                  <a:pos x="3" y="1"/>
                </a:cxn>
                <a:cxn ang="0">
                  <a:pos x="1" y="2"/>
                </a:cxn>
                <a:cxn ang="0">
                  <a:pos x="0" y="3"/>
                </a:cxn>
                <a:cxn ang="0">
                  <a:pos x="0" y="5"/>
                </a:cxn>
                <a:cxn ang="0">
                  <a:pos x="1" y="6"/>
                </a:cxn>
                <a:cxn ang="0">
                  <a:pos x="2" y="8"/>
                </a:cxn>
                <a:cxn ang="0">
                  <a:pos x="4" y="7"/>
                </a:cxn>
                <a:cxn ang="0">
                  <a:pos x="4" y="5"/>
                </a:cxn>
                <a:cxn ang="0">
                  <a:pos x="5" y="4"/>
                </a:cxn>
              </a:cxnLst>
              <a:rect l="0" t="0" r="r" b="b"/>
              <a:pathLst>
                <a:path w="8" h="8">
                  <a:moveTo>
                    <a:pt x="5" y="4"/>
                  </a:moveTo>
                  <a:cubicBezTo>
                    <a:pt x="6" y="4"/>
                    <a:pt x="7" y="3"/>
                    <a:pt x="7" y="3"/>
                  </a:cubicBezTo>
                  <a:cubicBezTo>
                    <a:pt x="8" y="2"/>
                    <a:pt x="7" y="1"/>
                    <a:pt x="6" y="0"/>
                  </a:cubicBezTo>
                  <a:cubicBezTo>
                    <a:pt x="6" y="0"/>
                    <a:pt x="4" y="0"/>
                    <a:pt x="3" y="1"/>
                  </a:cubicBezTo>
                  <a:cubicBezTo>
                    <a:pt x="2" y="1"/>
                    <a:pt x="2" y="2"/>
                    <a:pt x="1" y="2"/>
                  </a:cubicBezTo>
                  <a:cubicBezTo>
                    <a:pt x="1" y="2"/>
                    <a:pt x="0" y="3"/>
                    <a:pt x="0" y="3"/>
                  </a:cubicBezTo>
                  <a:cubicBezTo>
                    <a:pt x="0" y="3"/>
                    <a:pt x="0" y="4"/>
                    <a:pt x="0" y="5"/>
                  </a:cubicBezTo>
                  <a:cubicBezTo>
                    <a:pt x="0" y="5"/>
                    <a:pt x="1" y="6"/>
                    <a:pt x="1" y="6"/>
                  </a:cubicBezTo>
                  <a:cubicBezTo>
                    <a:pt x="1" y="6"/>
                    <a:pt x="1" y="7"/>
                    <a:pt x="2" y="8"/>
                  </a:cubicBezTo>
                  <a:cubicBezTo>
                    <a:pt x="2" y="8"/>
                    <a:pt x="4" y="7"/>
                    <a:pt x="4" y="7"/>
                  </a:cubicBezTo>
                  <a:cubicBezTo>
                    <a:pt x="4" y="7"/>
                    <a:pt x="4" y="6"/>
                    <a:pt x="4" y="5"/>
                  </a:cubicBezTo>
                  <a:cubicBezTo>
                    <a:pt x="4" y="5"/>
                    <a:pt x="5" y="4"/>
                    <a:pt x="5"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0"/>
            <p:cNvSpPr>
              <a:spLocks/>
            </p:cNvSpPr>
            <p:nvPr/>
          </p:nvSpPr>
          <p:spPr bwMode="auto">
            <a:xfrm>
              <a:off x="3021013" y="898526"/>
              <a:ext cx="203200" cy="254000"/>
            </a:xfrm>
            <a:custGeom>
              <a:avLst/>
              <a:gdLst/>
              <a:ahLst/>
              <a:cxnLst>
                <a:cxn ang="0">
                  <a:pos x="66" y="100"/>
                </a:cxn>
                <a:cxn ang="0">
                  <a:pos x="57" y="103"/>
                </a:cxn>
                <a:cxn ang="0">
                  <a:pos x="57" y="112"/>
                </a:cxn>
                <a:cxn ang="0">
                  <a:pos x="49" y="121"/>
                </a:cxn>
                <a:cxn ang="0">
                  <a:pos x="43" y="129"/>
                </a:cxn>
                <a:cxn ang="0">
                  <a:pos x="52" y="126"/>
                </a:cxn>
                <a:cxn ang="0">
                  <a:pos x="48" y="138"/>
                </a:cxn>
                <a:cxn ang="0">
                  <a:pos x="37" y="134"/>
                </a:cxn>
                <a:cxn ang="0">
                  <a:pos x="36" y="124"/>
                </a:cxn>
                <a:cxn ang="0">
                  <a:pos x="26" y="129"/>
                </a:cxn>
                <a:cxn ang="0">
                  <a:pos x="13" y="118"/>
                </a:cxn>
                <a:cxn ang="0">
                  <a:pos x="4" y="113"/>
                </a:cxn>
                <a:cxn ang="0">
                  <a:pos x="1" y="98"/>
                </a:cxn>
                <a:cxn ang="0">
                  <a:pos x="13" y="93"/>
                </a:cxn>
                <a:cxn ang="0">
                  <a:pos x="24" y="88"/>
                </a:cxn>
                <a:cxn ang="0">
                  <a:pos x="15" y="77"/>
                </a:cxn>
                <a:cxn ang="0">
                  <a:pos x="6" y="77"/>
                </a:cxn>
                <a:cxn ang="0">
                  <a:pos x="18" y="68"/>
                </a:cxn>
                <a:cxn ang="0">
                  <a:pos x="21" y="61"/>
                </a:cxn>
                <a:cxn ang="0">
                  <a:pos x="12" y="54"/>
                </a:cxn>
                <a:cxn ang="0">
                  <a:pos x="9" y="42"/>
                </a:cxn>
                <a:cxn ang="0">
                  <a:pos x="26" y="45"/>
                </a:cxn>
                <a:cxn ang="0">
                  <a:pos x="33" y="52"/>
                </a:cxn>
                <a:cxn ang="0">
                  <a:pos x="31" y="39"/>
                </a:cxn>
                <a:cxn ang="0">
                  <a:pos x="40" y="37"/>
                </a:cxn>
                <a:cxn ang="0">
                  <a:pos x="42" y="50"/>
                </a:cxn>
                <a:cxn ang="0">
                  <a:pos x="44" y="41"/>
                </a:cxn>
                <a:cxn ang="0">
                  <a:pos x="53" y="53"/>
                </a:cxn>
                <a:cxn ang="0">
                  <a:pos x="59" y="61"/>
                </a:cxn>
                <a:cxn ang="0">
                  <a:pos x="63" y="46"/>
                </a:cxn>
                <a:cxn ang="0">
                  <a:pos x="51" y="37"/>
                </a:cxn>
                <a:cxn ang="0">
                  <a:pos x="41" y="25"/>
                </a:cxn>
                <a:cxn ang="0">
                  <a:pos x="31" y="33"/>
                </a:cxn>
                <a:cxn ang="0">
                  <a:pos x="21" y="37"/>
                </a:cxn>
                <a:cxn ang="0">
                  <a:pos x="27" y="18"/>
                </a:cxn>
                <a:cxn ang="0">
                  <a:pos x="18" y="21"/>
                </a:cxn>
                <a:cxn ang="0">
                  <a:pos x="14" y="33"/>
                </a:cxn>
                <a:cxn ang="0">
                  <a:pos x="6" y="36"/>
                </a:cxn>
                <a:cxn ang="0">
                  <a:pos x="15" y="21"/>
                </a:cxn>
                <a:cxn ang="0">
                  <a:pos x="24" y="5"/>
                </a:cxn>
                <a:cxn ang="0">
                  <a:pos x="43" y="0"/>
                </a:cxn>
                <a:cxn ang="0">
                  <a:pos x="51" y="8"/>
                </a:cxn>
                <a:cxn ang="0">
                  <a:pos x="45" y="26"/>
                </a:cxn>
                <a:cxn ang="0">
                  <a:pos x="73" y="28"/>
                </a:cxn>
                <a:cxn ang="0">
                  <a:pos x="94" y="41"/>
                </a:cxn>
                <a:cxn ang="0">
                  <a:pos x="77" y="59"/>
                </a:cxn>
                <a:cxn ang="0">
                  <a:pos x="86" y="82"/>
                </a:cxn>
                <a:cxn ang="0">
                  <a:pos x="102" y="93"/>
                </a:cxn>
                <a:cxn ang="0">
                  <a:pos x="102" y="106"/>
                </a:cxn>
                <a:cxn ang="0">
                  <a:pos x="103" y="121"/>
                </a:cxn>
                <a:cxn ang="0">
                  <a:pos x="93" y="115"/>
                </a:cxn>
                <a:cxn ang="0">
                  <a:pos x="96" y="108"/>
                </a:cxn>
                <a:cxn ang="0">
                  <a:pos x="90" y="106"/>
                </a:cxn>
                <a:cxn ang="0">
                  <a:pos x="88" y="103"/>
                </a:cxn>
                <a:cxn ang="0">
                  <a:pos x="87" y="98"/>
                </a:cxn>
                <a:cxn ang="0">
                  <a:pos x="79" y="97"/>
                </a:cxn>
              </a:cxnLst>
              <a:rect l="0" t="0" r="r" b="b"/>
              <a:pathLst>
                <a:path w="111" h="139">
                  <a:moveTo>
                    <a:pt x="76" y="98"/>
                  </a:moveTo>
                  <a:cubicBezTo>
                    <a:pt x="75" y="98"/>
                    <a:pt x="75" y="100"/>
                    <a:pt x="74" y="100"/>
                  </a:cubicBezTo>
                  <a:cubicBezTo>
                    <a:pt x="73" y="100"/>
                    <a:pt x="71" y="99"/>
                    <a:pt x="70" y="99"/>
                  </a:cubicBezTo>
                  <a:cubicBezTo>
                    <a:pt x="69" y="99"/>
                    <a:pt x="67" y="100"/>
                    <a:pt x="66" y="100"/>
                  </a:cubicBezTo>
                  <a:cubicBezTo>
                    <a:pt x="65" y="100"/>
                    <a:pt x="64" y="102"/>
                    <a:pt x="64" y="102"/>
                  </a:cubicBezTo>
                  <a:cubicBezTo>
                    <a:pt x="63" y="102"/>
                    <a:pt x="62" y="103"/>
                    <a:pt x="61" y="103"/>
                  </a:cubicBezTo>
                  <a:cubicBezTo>
                    <a:pt x="60" y="103"/>
                    <a:pt x="59" y="101"/>
                    <a:pt x="58" y="101"/>
                  </a:cubicBezTo>
                  <a:cubicBezTo>
                    <a:pt x="57" y="102"/>
                    <a:pt x="57" y="103"/>
                    <a:pt x="57" y="103"/>
                  </a:cubicBezTo>
                  <a:cubicBezTo>
                    <a:pt x="56" y="104"/>
                    <a:pt x="57" y="105"/>
                    <a:pt x="57" y="106"/>
                  </a:cubicBezTo>
                  <a:cubicBezTo>
                    <a:pt x="57" y="106"/>
                    <a:pt x="59" y="107"/>
                    <a:pt x="59" y="107"/>
                  </a:cubicBezTo>
                  <a:cubicBezTo>
                    <a:pt x="59" y="108"/>
                    <a:pt x="59" y="109"/>
                    <a:pt x="59" y="110"/>
                  </a:cubicBezTo>
                  <a:cubicBezTo>
                    <a:pt x="58" y="111"/>
                    <a:pt x="58" y="112"/>
                    <a:pt x="57" y="112"/>
                  </a:cubicBezTo>
                  <a:cubicBezTo>
                    <a:pt x="57" y="112"/>
                    <a:pt x="55" y="113"/>
                    <a:pt x="55" y="113"/>
                  </a:cubicBezTo>
                  <a:cubicBezTo>
                    <a:pt x="54" y="114"/>
                    <a:pt x="53" y="116"/>
                    <a:pt x="52" y="117"/>
                  </a:cubicBezTo>
                  <a:cubicBezTo>
                    <a:pt x="52" y="117"/>
                    <a:pt x="52" y="119"/>
                    <a:pt x="51" y="120"/>
                  </a:cubicBezTo>
                  <a:cubicBezTo>
                    <a:pt x="51" y="120"/>
                    <a:pt x="49" y="121"/>
                    <a:pt x="49" y="121"/>
                  </a:cubicBezTo>
                  <a:cubicBezTo>
                    <a:pt x="48" y="121"/>
                    <a:pt x="46" y="121"/>
                    <a:pt x="45" y="122"/>
                  </a:cubicBezTo>
                  <a:cubicBezTo>
                    <a:pt x="45" y="122"/>
                    <a:pt x="44" y="122"/>
                    <a:pt x="43" y="123"/>
                  </a:cubicBezTo>
                  <a:cubicBezTo>
                    <a:pt x="43" y="124"/>
                    <a:pt x="42" y="125"/>
                    <a:pt x="42" y="126"/>
                  </a:cubicBezTo>
                  <a:cubicBezTo>
                    <a:pt x="42" y="127"/>
                    <a:pt x="43" y="128"/>
                    <a:pt x="43" y="129"/>
                  </a:cubicBezTo>
                  <a:cubicBezTo>
                    <a:pt x="44" y="129"/>
                    <a:pt x="45" y="128"/>
                    <a:pt x="46" y="128"/>
                  </a:cubicBezTo>
                  <a:cubicBezTo>
                    <a:pt x="47" y="128"/>
                    <a:pt x="47" y="126"/>
                    <a:pt x="48" y="125"/>
                  </a:cubicBezTo>
                  <a:cubicBezTo>
                    <a:pt x="48" y="125"/>
                    <a:pt x="50" y="125"/>
                    <a:pt x="50" y="125"/>
                  </a:cubicBezTo>
                  <a:cubicBezTo>
                    <a:pt x="51" y="125"/>
                    <a:pt x="52" y="126"/>
                    <a:pt x="52" y="126"/>
                  </a:cubicBezTo>
                  <a:cubicBezTo>
                    <a:pt x="53" y="127"/>
                    <a:pt x="55" y="129"/>
                    <a:pt x="55" y="130"/>
                  </a:cubicBezTo>
                  <a:cubicBezTo>
                    <a:pt x="55" y="131"/>
                    <a:pt x="54" y="133"/>
                    <a:pt x="53" y="134"/>
                  </a:cubicBezTo>
                  <a:cubicBezTo>
                    <a:pt x="53" y="135"/>
                    <a:pt x="52" y="137"/>
                    <a:pt x="52" y="138"/>
                  </a:cubicBezTo>
                  <a:cubicBezTo>
                    <a:pt x="51" y="139"/>
                    <a:pt x="49" y="139"/>
                    <a:pt x="48" y="138"/>
                  </a:cubicBezTo>
                  <a:cubicBezTo>
                    <a:pt x="47" y="138"/>
                    <a:pt x="47" y="135"/>
                    <a:pt x="46" y="135"/>
                  </a:cubicBezTo>
                  <a:cubicBezTo>
                    <a:pt x="45" y="134"/>
                    <a:pt x="44" y="135"/>
                    <a:pt x="43" y="135"/>
                  </a:cubicBezTo>
                  <a:cubicBezTo>
                    <a:pt x="42" y="135"/>
                    <a:pt x="40" y="135"/>
                    <a:pt x="39" y="135"/>
                  </a:cubicBezTo>
                  <a:cubicBezTo>
                    <a:pt x="39" y="135"/>
                    <a:pt x="37" y="134"/>
                    <a:pt x="37" y="134"/>
                  </a:cubicBezTo>
                  <a:cubicBezTo>
                    <a:pt x="36" y="133"/>
                    <a:pt x="36" y="132"/>
                    <a:pt x="36" y="131"/>
                  </a:cubicBezTo>
                  <a:cubicBezTo>
                    <a:pt x="36" y="131"/>
                    <a:pt x="38" y="130"/>
                    <a:pt x="38" y="130"/>
                  </a:cubicBezTo>
                  <a:cubicBezTo>
                    <a:pt x="38" y="129"/>
                    <a:pt x="39" y="126"/>
                    <a:pt x="38" y="125"/>
                  </a:cubicBezTo>
                  <a:cubicBezTo>
                    <a:pt x="38" y="125"/>
                    <a:pt x="37" y="124"/>
                    <a:pt x="36" y="124"/>
                  </a:cubicBezTo>
                  <a:cubicBezTo>
                    <a:pt x="36" y="124"/>
                    <a:pt x="35" y="125"/>
                    <a:pt x="35" y="125"/>
                  </a:cubicBezTo>
                  <a:cubicBezTo>
                    <a:pt x="34" y="126"/>
                    <a:pt x="34" y="127"/>
                    <a:pt x="34" y="128"/>
                  </a:cubicBezTo>
                  <a:cubicBezTo>
                    <a:pt x="33" y="128"/>
                    <a:pt x="32" y="129"/>
                    <a:pt x="31" y="129"/>
                  </a:cubicBezTo>
                  <a:cubicBezTo>
                    <a:pt x="30" y="129"/>
                    <a:pt x="28" y="129"/>
                    <a:pt x="26" y="129"/>
                  </a:cubicBezTo>
                  <a:cubicBezTo>
                    <a:pt x="25" y="128"/>
                    <a:pt x="24" y="127"/>
                    <a:pt x="23" y="126"/>
                  </a:cubicBezTo>
                  <a:cubicBezTo>
                    <a:pt x="22" y="125"/>
                    <a:pt x="20" y="124"/>
                    <a:pt x="19" y="123"/>
                  </a:cubicBezTo>
                  <a:cubicBezTo>
                    <a:pt x="18" y="122"/>
                    <a:pt x="17" y="120"/>
                    <a:pt x="17" y="120"/>
                  </a:cubicBezTo>
                  <a:cubicBezTo>
                    <a:pt x="16" y="119"/>
                    <a:pt x="14" y="118"/>
                    <a:pt x="13" y="118"/>
                  </a:cubicBezTo>
                  <a:cubicBezTo>
                    <a:pt x="13" y="118"/>
                    <a:pt x="11" y="119"/>
                    <a:pt x="10" y="119"/>
                  </a:cubicBezTo>
                  <a:cubicBezTo>
                    <a:pt x="10" y="120"/>
                    <a:pt x="8" y="120"/>
                    <a:pt x="7" y="120"/>
                  </a:cubicBezTo>
                  <a:cubicBezTo>
                    <a:pt x="6" y="120"/>
                    <a:pt x="5" y="119"/>
                    <a:pt x="4" y="118"/>
                  </a:cubicBezTo>
                  <a:cubicBezTo>
                    <a:pt x="4" y="117"/>
                    <a:pt x="4" y="114"/>
                    <a:pt x="4" y="113"/>
                  </a:cubicBezTo>
                  <a:cubicBezTo>
                    <a:pt x="3" y="112"/>
                    <a:pt x="2" y="111"/>
                    <a:pt x="2" y="110"/>
                  </a:cubicBezTo>
                  <a:cubicBezTo>
                    <a:pt x="1" y="109"/>
                    <a:pt x="0" y="107"/>
                    <a:pt x="0" y="106"/>
                  </a:cubicBezTo>
                  <a:cubicBezTo>
                    <a:pt x="0" y="105"/>
                    <a:pt x="1" y="103"/>
                    <a:pt x="1" y="103"/>
                  </a:cubicBezTo>
                  <a:cubicBezTo>
                    <a:pt x="1" y="101"/>
                    <a:pt x="1" y="99"/>
                    <a:pt x="1" y="98"/>
                  </a:cubicBezTo>
                  <a:cubicBezTo>
                    <a:pt x="2" y="97"/>
                    <a:pt x="3" y="95"/>
                    <a:pt x="4" y="95"/>
                  </a:cubicBezTo>
                  <a:cubicBezTo>
                    <a:pt x="5" y="94"/>
                    <a:pt x="7" y="96"/>
                    <a:pt x="8" y="95"/>
                  </a:cubicBezTo>
                  <a:cubicBezTo>
                    <a:pt x="9" y="95"/>
                    <a:pt x="10" y="93"/>
                    <a:pt x="10" y="93"/>
                  </a:cubicBezTo>
                  <a:cubicBezTo>
                    <a:pt x="11" y="93"/>
                    <a:pt x="12" y="93"/>
                    <a:pt x="13" y="93"/>
                  </a:cubicBezTo>
                  <a:cubicBezTo>
                    <a:pt x="14" y="93"/>
                    <a:pt x="16" y="94"/>
                    <a:pt x="17" y="94"/>
                  </a:cubicBezTo>
                  <a:cubicBezTo>
                    <a:pt x="18" y="94"/>
                    <a:pt x="20" y="95"/>
                    <a:pt x="20" y="94"/>
                  </a:cubicBezTo>
                  <a:cubicBezTo>
                    <a:pt x="21" y="94"/>
                    <a:pt x="22" y="93"/>
                    <a:pt x="23" y="92"/>
                  </a:cubicBezTo>
                  <a:cubicBezTo>
                    <a:pt x="24" y="91"/>
                    <a:pt x="25" y="89"/>
                    <a:pt x="24" y="88"/>
                  </a:cubicBezTo>
                  <a:cubicBezTo>
                    <a:pt x="24" y="87"/>
                    <a:pt x="21" y="88"/>
                    <a:pt x="20" y="87"/>
                  </a:cubicBezTo>
                  <a:cubicBezTo>
                    <a:pt x="20" y="87"/>
                    <a:pt x="19" y="85"/>
                    <a:pt x="19" y="84"/>
                  </a:cubicBezTo>
                  <a:cubicBezTo>
                    <a:pt x="19" y="83"/>
                    <a:pt x="20" y="80"/>
                    <a:pt x="19" y="79"/>
                  </a:cubicBezTo>
                  <a:cubicBezTo>
                    <a:pt x="19" y="78"/>
                    <a:pt x="16" y="77"/>
                    <a:pt x="15" y="77"/>
                  </a:cubicBezTo>
                  <a:cubicBezTo>
                    <a:pt x="14" y="77"/>
                    <a:pt x="13" y="77"/>
                    <a:pt x="12" y="78"/>
                  </a:cubicBezTo>
                  <a:cubicBezTo>
                    <a:pt x="11" y="78"/>
                    <a:pt x="10" y="79"/>
                    <a:pt x="9" y="80"/>
                  </a:cubicBezTo>
                  <a:cubicBezTo>
                    <a:pt x="8" y="80"/>
                    <a:pt x="7" y="80"/>
                    <a:pt x="6" y="80"/>
                  </a:cubicBezTo>
                  <a:cubicBezTo>
                    <a:pt x="6" y="79"/>
                    <a:pt x="6" y="78"/>
                    <a:pt x="6" y="77"/>
                  </a:cubicBezTo>
                  <a:cubicBezTo>
                    <a:pt x="6" y="76"/>
                    <a:pt x="7" y="74"/>
                    <a:pt x="8" y="74"/>
                  </a:cubicBezTo>
                  <a:cubicBezTo>
                    <a:pt x="8" y="73"/>
                    <a:pt x="10" y="73"/>
                    <a:pt x="10" y="72"/>
                  </a:cubicBezTo>
                  <a:cubicBezTo>
                    <a:pt x="12" y="72"/>
                    <a:pt x="14" y="72"/>
                    <a:pt x="15" y="71"/>
                  </a:cubicBezTo>
                  <a:cubicBezTo>
                    <a:pt x="16" y="71"/>
                    <a:pt x="17" y="68"/>
                    <a:pt x="18" y="68"/>
                  </a:cubicBezTo>
                  <a:cubicBezTo>
                    <a:pt x="19" y="67"/>
                    <a:pt x="21" y="67"/>
                    <a:pt x="22" y="66"/>
                  </a:cubicBezTo>
                  <a:cubicBezTo>
                    <a:pt x="23" y="66"/>
                    <a:pt x="24" y="65"/>
                    <a:pt x="24" y="64"/>
                  </a:cubicBezTo>
                  <a:cubicBezTo>
                    <a:pt x="25" y="64"/>
                    <a:pt x="25" y="63"/>
                    <a:pt x="25" y="63"/>
                  </a:cubicBezTo>
                  <a:cubicBezTo>
                    <a:pt x="24" y="62"/>
                    <a:pt x="22" y="62"/>
                    <a:pt x="21" y="61"/>
                  </a:cubicBezTo>
                  <a:cubicBezTo>
                    <a:pt x="21" y="61"/>
                    <a:pt x="20" y="59"/>
                    <a:pt x="19" y="58"/>
                  </a:cubicBezTo>
                  <a:cubicBezTo>
                    <a:pt x="19" y="58"/>
                    <a:pt x="19" y="56"/>
                    <a:pt x="18" y="55"/>
                  </a:cubicBezTo>
                  <a:cubicBezTo>
                    <a:pt x="17" y="55"/>
                    <a:pt x="15" y="56"/>
                    <a:pt x="15" y="56"/>
                  </a:cubicBezTo>
                  <a:cubicBezTo>
                    <a:pt x="14" y="56"/>
                    <a:pt x="13" y="54"/>
                    <a:pt x="12" y="54"/>
                  </a:cubicBezTo>
                  <a:cubicBezTo>
                    <a:pt x="11" y="53"/>
                    <a:pt x="8" y="53"/>
                    <a:pt x="7" y="52"/>
                  </a:cubicBezTo>
                  <a:cubicBezTo>
                    <a:pt x="6" y="51"/>
                    <a:pt x="5" y="49"/>
                    <a:pt x="5" y="48"/>
                  </a:cubicBezTo>
                  <a:cubicBezTo>
                    <a:pt x="5" y="47"/>
                    <a:pt x="5" y="45"/>
                    <a:pt x="5" y="44"/>
                  </a:cubicBezTo>
                  <a:cubicBezTo>
                    <a:pt x="6" y="43"/>
                    <a:pt x="8" y="42"/>
                    <a:pt x="9" y="42"/>
                  </a:cubicBezTo>
                  <a:cubicBezTo>
                    <a:pt x="10" y="41"/>
                    <a:pt x="13" y="41"/>
                    <a:pt x="15" y="41"/>
                  </a:cubicBezTo>
                  <a:cubicBezTo>
                    <a:pt x="16" y="41"/>
                    <a:pt x="19" y="41"/>
                    <a:pt x="21" y="41"/>
                  </a:cubicBezTo>
                  <a:cubicBezTo>
                    <a:pt x="21" y="41"/>
                    <a:pt x="22" y="42"/>
                    <a:pt x="23" y="43"/>
                  </a:cubicBezTo>
                  <a:cubicBezTo>
                    <a:pt x="24" y="43"/>
                    <a:pt x="26" y="44"/>
                    <a:pt x="26" y="45"/>
                  </a:cubicBezTo>
                  <a:cubicBezTo>
                    <a:pt x="27" y="46"/>
                    <a:pt x="28" y="47"/>
                    <a:pt x="29" y="48"/>
                  </a:cubicBezTo>
                  <a:cubicBezTo>
                    <a:pt x="29" y="49"/>
                    <a:pt x="28" y="50"/>
                    <a:pt x="29" y="51"/>
                  </a:cubicBezTo>
                  <a:cubicBezTo>
                    <a:pt x="29" y="52"/>
                    <a:pt x="30" y="53"/>
                    <a:pt x="31" y="53"/>
                  </a:cubicBezTo>
                  <a:cubicBezTo>
                    <a:pt x="32" y="53"/>
                    <a:pt x="33" y="53"/>
                    <a:pt x="33" y="52"/>
                  </a:cubicBezTo>
                  <a:cubicBezTo>
                    <a:pt x="34" y="52"/>
                    <a:pt x="34" y="50"/>
                    <a:pt x="34" y="49"/>
                  </a:cubicBezTo>
                  <a:cubicBezTo>
                    <a:pt x="34" y="48"/>
                    <a:pt x="32" y="47"/>
                    <a:pt x="32" y="47"/>
                  </a:cubicBezTo>
                  <a:cubicBezTo>
                    <a:pt x="31" y="46"/>
                    <a:pt x="30" y="44"/>
                    <a:pt x="30" y="43"/>
                  </a:cubicBezTo>
                  <a:cubicBezTo>
                    <a:pt x="30" y="42"/>
                    <a:pt x="31" y="40"/>
                    <a:pt x="31" y="39"/>
                  </a:cubicBezTo>
                  <a:cubicBezTo>
                    <a:pt x="32" y="38"/>
                    <a:pt x="32" y="36"/>
                    <a:pt x="33" y="36"/>
                  </a:cubicBezTo>
                  <a:cubicBezTo>
                    <a:pt x="34" y="35"/>
                    <a:pt x="35" y="34"/>
                    <a:pt x="36" y="34"/>
                  </a:cubicBezTo>
                  <a:cubicBezTo>
                    <a:pt x="37" y="34"/>
                    <a:pt x="39" y="33"/>
                    <a:pt x="40" y="34"/>
                  </a:cubicBezTo>
                  <a:cubicBezTo>
                    <a:pt x="40" y="35"/>
                    <a:pt x="40" y="36"/>
                    <a:pt x="40" y="37"/>
                  </a:cubicBezTo>
                  <a:cubicBezTo>
                    <a:pt x="40" y="38"/>
                    <a:pt x="40" y="41"/>
                    <a:pt x="40" y="42"/>
                  </a:cubicBezTo>
                  <a:cubicBezTo>
                    <a:pt x="40" y="42"/>
                    <a:pt x="41" y="45"/>
                    <a:pt x="41" y="46"/>
                  </a:cubicBezTo>
                  <a:cubicBezTo>
                    <a:pt x="41" y="46"/>
                    <a:pt x="41" y="48"/>
                    <a:pt x="41" y="48"/>
                  </a:cubicBezTo>
                  <a:cubicBezTo>
                    <a:pt x="41" y="49"/>
                    <a:pt x="42" y="49"/>
                    <a:pt x="42" y="50"/>
                  </a:cubicBezTo>
                  <a:cubicBezTo>
                    <a:pt x="43" y="50"/>
                    <a:pt x="44" y="49"/>
                    <a:pt x="45" y="48"/>
                  </a:cubicBezTo>
                  <a:cubicBezTo>
                    <a:pt x="45" y="48"/>
                    <a:pt x="45" y="45"/>
                    <a:pt x="45" y="44"/>
                  </a:cubicBezTo>
                  <a:cubicBezTo>
                    <a:pt x="44" y="43"/>
                    <a:pt x="42" y="42"/>
                    <a:pt x="42" y="41"/>
                  </a:cubicBezTo>
                  <a:cubicBezTo>
                    <a:pt x="43" y="41"/>
                    <a:pt x="43" y="41"/>
                    <a:pt x="44" y="41"/>
                  </a:cubicBezTo>
                  <a:cubicBezTo>
                    <a:pt x="45" y="41"/>
                    <a:pt x="46" y="42"/>
                    <a:pt x="47" y="42"/>
                  </a:cubicBezTo>
                  <a:cubicBezTo>
                    <a:pt x="48" y="43"/>
                    <a:pt x="50" y="44"/>
                    <a:pt x="50" y="45"/>
                  </a:cubicBezTo>
                  <a:cubicBezTo>
                    <a:pt x="51" y="45"/>
                    <a:pt x="51" y="47"/>
                    <a:pt x="52" y="48"/>
                  </a:cubicBezTo>
                  <a:cubicBezTo>
                    <a:pt x="52" y="50"/>
                    <a:pt x="53" y="52"/>
                    <a:pt x="53" y="53"/>
                  </a:cubicBezTo>
                  <a:cubicBezTo>
                    <a:pt x="53" y="54"/>
                    <a:pt x="54" y="56"/>
                    <a:pt x="54" y="57"/>
                  </a:cubicBezTo>
                  <a:cubicBezTo>
                    <a:pt x="54" y="57"/>
                    <a:pt x="54" y="59"/>
                    <a:pt x="54" y="60"/>
                  </a:cubicBezTo>
                  <a:cubicBezTo>
                    <a:pt x="55" y="60"/>
                    <a:pt x="55" y="61"/>
                    <a:pt x="55" y="62"/>
                  </a:cubicBezTo>
                  <a:cubicBezTo>
                    <a:pt x="56" y="62"/>
                    <a:pt x="58" y="61"/>
                    <a:pt x="59" y="61"/>
                  </a:cubicBezTo>
                  <a:cubicBezTo>
                    <a:pt x="60" y="60"/>
                    <a:pt x="60" y="59"/>
                    <a:pt x="61" y="58"/>
                  </a:cubicBezTo>
                  <a:cubicBezTo>
                    <a:pt x="62" y="58"/>
                    <a:pt x="63" y="58"/>
                    <a:pt x="63" y="57"/>
                  </a:cubicBezTo>
                  <a:cubicBezTo>
                    <a:pt x="64" y="56"/>
                    <a:pt x="65" y="52"/>
                    <a:pt x="65" y="51"/>
                  </a:cubicBezTo>
                  <a:cubicBezTo>
                    <a:pt x="65" y="50"/>
                    <a:pt x="64" y="48"/>
                    <a:pt x="63" y="46"/>
                  </a:cubicBezTo>
                  <a:cubicBezTo>
                    <a:pt x="63" y="45"/>
                    <a:pt x="64" y="42"/>
                    <a:pt x="64" y="41"/>
                  </a:cubicBezTo>
                  <a:cubicBezTo>
                    <a:pt x="63" y="41"/>
                    <a:pt x="63" y="39"/>
                    <a:pt x="62" y="39"/>
                  </a:cubicBezTo>
                  <a:cubicBezTo>
                    <a:pt x="60" y="38"/>
                    <a:pt x="57" y="40"/>
                    <a:pt x="55" y="40"/>
                  </a:cubicBezTo>
                  <a:cubicBezTo>
                    <a:pt x="54" y="39"/>
                    <a:pt x="52" y="38"/>
                    <a:pt x="51" y="37"/>
                  </a:cubicBezTo>
                  <a:cubicBezTo>
                    <a:pt x="49" y="36"/>
                    <a:pt x="47" y="34"/>
                    <a:pt x="46" y="33"/>
                  </a:cubicBezTo>
                  <a:cubicBezTo>
                    <a:pt x="45" y="33"/>
                    <a:pt x="43" y="31"/>
                    <a:pt x="42" y="30"/>
                  </a:cubicBezTo>
                  <a:cubicBezTo>
                    <a:pt x="42" y="29"/>
                    <a:pt x="43" y="27"/>
                    <a:pt x="43" y="27"/>
                  </a:cubicBezTo>
                  <a:cubicBezTo>
                    <a:pt x="43" y="26"/>
                    <a:pt x="41" y="25"/>
                    <a:pt x="41" y="25"/>
                  </a:cubicBezTo>
                  <a:cubicBezTo>
                    <a:pt x="40" y="25"/>
                    <a:pt x="39" y="26"/>
                    <a:pt x="38" y="27"/>
                  </a:cubicBezTo>
                  <a:cubicBezTo>
                    <a:pt x="38" y="27"/>
                    <a:pt x="37" y="29"/>
                    <a:pt x="37" y="30"/>
                  </a:cubicBezTo>
                  <a:cubicBezTo>
                    <a:pt x="37" y="30"/>
                    <a:pt x="36" y="31"/>
                    <a:pt x="35" y="31"/>
                  </a:cubicBezTo>
                  <a:cubicBezTo>
                    <a:pt x="34" y="32"/>
                    <a:pt x="32" y="33"/>
                    <a:pt x="31" y="33"/>
                  </a:cubicBezTo>
                  <a:cubicBezTo>
                    <a:pt x="30" y="34"/>
                    <a:pt x="29" y="35"/>
                    <a:pt x="28" y="35"/>
                  </a:cubicBezTo>
                  <a:cubicBezTo>
                    <a:pt x="28" y="36"/>
                    <a:pt x="27" y="36"/>
                    <a:pt x="26" y="37"/>
                  </a:cubicBezTo>
                  <a:cubicBezTo>
                    <a:pt x="26" y="37"/>
                    <a:pt x="24" y="38"/>
                    <a:pt x="24" y="38"/>
                  </a:cubicBezTo>
                  <a:cubicBezTo>
                    <a:pt x="23" y="38"/>
                    <a:pt x="22" y="38"/>
                    <a:pt x="21" y="37"/>
                  </a:cubicBezTo>
                  <a:cubicBezTo>
                    <a:pt x="21" y="36"/>
                    <a:pt x="21" y="34"/>
                    <a:pt x="21" y="33"/>
                  </a:cubicBezTo>
                  <a:cubicBezTo>
                    <a:pt x="21" y="32"/>
                    <a:pt x="23" y="29"/>
                    <a:pt x="24" y="27"/>
                  </a:cubicBezTo>
                  <a:cubicBezTo>
                    <a:pt x="24" y="26"/>
                    <a:pt x="26" y="23"/>
                    <a:pt x="26" y="22"/>
                  </a:cubicBezTo>
                  <a:cubicBezTo>
                    <a:pt x="27" y="21"/>
                    <a:pt x="27" y="19"/>
                    <a:pt x="27" y="18"/>
                  </a:cubicBezTo>
                  <a:cubicBezTo>
                    <a:pt x="27" y="17"/>
                    <a:pt x="26" y="16"/>
                    <a:pt x="26" y="15"/>
                  </a:cubicBezTo>
                  <a:cubicBezTo>
                    <a:pt x="25" y="15"/>
                    <a:pt x="23" y="16"/>
                    <a:pt x="22" y="16"/>
                  </a:cubicBezTo>
                  <a:cubicBezTo>
                    <a:pt x="21" y="16"/>
                    <a:pt x="19" y="18"/>
                    <a:pt x="18" y="19"/>
                  </a:cubicBezTo>
                  <a:cubicBezTo>
                    <a:pt x="18" y="19"/>
                    <a:pt x="18" y="21"/>
                    <a:pt x="18" y="21"/>
                  </a:cubicBezTo>
                  <a:cubicBezTo>
                    <a:pt x="18" y="22"/>
                    <a:pt x="19" y="23"/>
                    <a:pt x="19" y="24"/>
                  </a:cubicBezTo>
                  <a:cubicBezTo>
                    <a:pt x="19" y="25"/>
                    <a:pt x="20" y="28"/>
                    <a:pt x="20" y="29"/>
                  </a:cubicBezTo>
                  <a:cubicBezTo>
                    <a:pt x="19" y="29"/>
                    <a:pt x="17" y="30"/>
                    <a:pt x="17" y="31"/>
                  </a:cubicBezTo>
                  <a:cubicBezTo>
                    <a:pt x="16" y="31"/>
                    <a:pt x="14" y="32"/>
                    <a:pt x="14" y="33"/>
                  </a:cubicBezTo>
                  <a:cubicBezTo>
                    <a:pt x="13" y="34"/>
                    <a:pt x="12" y="36"/>
                    <a:pt x="11" y="37"/>
                  </a:cubicBezTo>
                  <a:cubicBezTo>
                    <a:pt x="11" y="37"/>
                    <a:pt x="10" y="39"/>
                    <a:pt x="9" y="39"/>
                  </a:cubicBezTo>
                  <a:cubicBezTo>
                    <a:pt x="9" y="39"/>
                    <a:pt x="8" y="40"/>
                    <a:pt x="7" y="39"/>
                  </a:cubicBezTo>
                  <a:cubicBezTo>
                    <a:pt x="6" y="39"/>
                    <a:pt x="6" y="37"/>
                    <a:pt x="6" y="36"/>
                  </a:cubicBezTo>
                  <a:cubicBezTo>
                    <a:pt x="6" y="35"/>
                    <a:pt x="8" y="33"/>
                    <a:pt x="8" y="32"/>
                  </a:cubicBezTo>
                  <a:cubicBezTo>
                    <a:pt x="9" y="31"/>
                    <a:pt x="11" y="29"/>
                    <a:pt x="12" y="28"/>
                  </a:cubicBezTo>
                  <a:cubicBezTo>
                    <a:pt x="13" y="28"/>
                    <a:pt x="15" y="27"/>
                    <a:pt x="15" y="27"/>
                  </a:cubicBezTo>
                  <a:cubicBezTo>
                    <a:pt x="16" y="25"/>
                    <a:pt x="15" y="22"/>
                    <a:pt x="15" y="21"/>
                  </a:cubicBezTo>
                  <a:cubicBezTo>
                    <a:pt x="15" y="20"/>
                    <a:pt x="14" y="19"/>
                    <a:pt x="14" y="18"/>
                  </a:cubicBezTo>
                  <a:cubicBezTo>
                    <a:pt x="14" y="17"/>
                    <a:pt x="15" y="14"/>
                    <a:pt x="15" y="13"/>
                  </a:cubicBezTo>
                  <a:cubicBezTo>
                    <a:pt x="16" y="12"/>
                    <a:pt x="19" y="9"/>
                    <a:pt x="20" y="8"/>
                  </a:cubicBezTo>
                  <a:cubicBezTo>
                    <a:pt x="21" y="7"/>
                    <a:pt x="23" y="6"/>
                    <a:pt x="24" y="5"/>
                  </a:cubicBezTo>
                  <a:cubicBezTo>
                    <a:pt x="25" y="5"/>
                    <a:pt x="27" y="5"/>
                    <a:pt x="28" y="5"/>
                  </a:cubicBezTo>
                  <a:cubicBezTo>
                    <a:pt x="30" y="5"/>
                    <a:pt x="32" y="3"/>
                    <a:pt x="33" y="3"/>
                  </a:cubicBezTo>
                  <a:cubicBezTo>
                    <a:pt x="34" y="2"/>
                    <a:pt x="37" y="2"/>
                    <a:pt x="38" y="2"/>
                  </a:cubicBezTo>
                  <a:cubicBezTo>
                    <a:pt x="39" y="1"/>
                    <a:pt x="42" y="0"/>
                    <a:pt x="43" y="0"/>
                  </a:cubicBezTo>
                  <a:cubicBezTo>
                    <a:pt x="44" y="0"/>
                    <a:pt x="47" y="1"/>
                    <a:pt x="48" y="1"/>
                  </a:cubicBezTo>
                  <a:cubicBezTo>
                    <a:pt x="49" y="1"/>
                    <a:pt x="51" y="2"/>
                    <a:pt x="52" y="3"/>
                  </a:cubicBezTo>
                  <a:cubicBezTo>
                    <a:pt x="52" y="3"/>
                    <a:pt x="53" y="4"/>
                    <a:pt x="53" y="5"/>
                  </a:cubicBezTo>
                  <a:cubicBezTo>
                    <a:pt x="53" y="6"/>
                    <a:pt x="52" y="8"/>
                    <a:pt x="51" y="8"/>
                  </a:cubicBezTo>
                  <a:cubicBezTo>
                    <a:pt x="51" y="9"/>
                    <a:pt x="48" y="10"/>
                    <a:pt x="47" y="11"/>
                  </a:cubicBezTo>
                  <a:cubicBezTo>
                    <a:pt x="47" y="12"/>
                    <a:pt x="45" y="14"/>
                    <a:pt x="44" y="15"/>
                  </a:cubicBezTo>
                  <a:cubicBezTo>
                    <a:pt x="44" y="16"/>
                    <a:pt x="43" y="18"/>
                    <a:pt x="43" y="19"/>
                  </a:cubicBezTo>
                  <a:cubicBezTo>
                    <a:pt x="44" y="21"/>
                    <a:pt x="44" y="25"/>
                    <a:pt x="45" y="26"/>
                  </a:cubicBezTo>
                  <a:cubicBezTo>
                    <a:pt x="46" y="27"/>
                    <a:pt x="49" y="28"/>
                    <a:pt x="50" y="29"/>
                  </a:cubicBezTo>
                  <a:cubicBezTo>
                    <a:pt x="52" y="30"/>
                    <a:pt x="55" y="33"/>
                    <a:pt x="57" y="34"/>
                  </a:cubicBezTo>
                  <a:cubicBezTo>
                    <a:pt x="59" y="34"/>
                    <a:pt x="62" y="33"/>
                    <a:pt x="64" y="32"/>
                  </a:cubicBezTo>
                  <a:cubicBezTo>
                    <a:pt x="66" y="32"/>
                    <a:pt x="71" y="29"/>
                    <a:pt x="73" y="28"/>
                  </a:cubicBezTo>
                  <a:cubicBezTo>
                    <a:pt x="75" y="28"/>
                    <a:pt x="78" y="27"/>
                    <a:pt x="80" y="27"/>
                  </a:cubicBezTo>
                  <a:cubicBezTo>
                    <a:pt x="82" y="28"/>
                    <a:pt x="87" y="28"/>
                    <a:pt x="89" y="29"/>
                  </a:cubicBezTo>
                  <a:cubicBezTo>
                    <a:pt x="91" y="30"/>
                    <a:pt x="93" y="33"/>
                    <a:pt x="93" y="34"/>
                  </a:cubicBezTo>
                  <a:cubicBezTo>
                    <a:pt x="94" y="36"/>
                    <a:pt x="94" y="39"/>
                    <a:pt x="94" y="41"/>
                  </a:cubicBezTo>
                  <a:cubicBezTo>
                    <a:pt x="94" y="42"/>
                    <a:pt x="92" y="44"/>
                    <a:pt x="91" y="46"/>
                  </a:cubicBezTo>
                  <a:cubicBezTo>
                    <a:pt x="90" y="48"/>
                    <a:pt x="86" y="51"/>
                    <a:pt x="84" y="53"/>
                  </a:cubicBezTo>
                  <a:cubicBezTo>
                    <a:pt x="83" y="54"/>
                    <a:pt x="81" y="55"/>
                    <a:pt x="80" y="56"/>
                  </a:cubicBezTo>
                  <a:cubicBezTo>
                    <a:pt x="79" y="57"/>
                    <a:pt x="78" y="58"/>
                    <a:pt x="77" y="59"/>
                  </a:cubicBezTo>
                  <a:cubicBezTo>
                    <a:pt x="77" y="60"/>
                    <a:pt x="76" y="63"/>
                    <a:pt x="76" y="64"/>
                  </a:cubicBezTo>
                  <a:cubicBezTo>
                    <a:pt x="75" y="65"/>
                    <a:pt x="77" y="68"/>
                    <a:pt x="77" y="70"/>
                  </a:cubicBezTo>
                  <a:cubicBezTo>
                    <a:pt x="78" y="72"/>
                    <a:pt x="78" y="76"/>
                    <a:pt x="79" y="77"/>
                  </a:cubicBezTo>
                  <a:cubicBezTo>
                    <a:pt x="81" y="79"/>
                    <a:pt x="84" y="82"/>
                    <a:pt x="86" y="82"/>
                  </a:cubicBezTo>
                  <a:cubicBezTo>
                    <a:pt x="88" y="83"/>
                    <a:pt x="90" y="82"/>
                    <a:pt x="92" y="82"/>
                  </a:cubicBezTo>
                  <a:cubicBezTo>
                    <a:pt x="93" y="82"/>
                    <a:pt x="95" y="82"/>
                    <a:pt x="95" y="83"/>
                  </a:cubicBezTo>
                  <a:cubicBezTo>
                    <a:pt x="96" y="83"/>
                    <a:pt x="98" y="85"/>
                    <a:pt x="99" y="86"/>
                  </a:cubicBezTo>
                  <a:cubicBezTo>
                    <a:pt x="100" y="88"/>
                    <a:pt x="100" y="91"/>
                    <a:pt x="102" y="93"/>
                  </a:cubicBezTo>
                  <a:cubicBezTo>
                    <a:pt x="103" y="94"/>
                    <a:pt x="107" y="94"/>
                    <a:pt x="108" y="95"/>
                  </a:cubicBezTo>
                  <a:cubicBezTo>
                    <a:pt x="109" y="96"/>
                    <a:pt x="111" y="97"/>
                    <a:pt x="111" y="98"/>
                  </a:cubicBezTo>
                  <a:cubicBezTo>
                    <a:pt x="111" y="99"/>
                    <a:pt x="109" y="102"/>
                    <a:pt x="108" y="102"/>
                  </a:cubicBezTo>
                  <a:cubicBezTo>
                    <a:pt x="107" y="103"/>
                    <a:pt x="103" y="104"/>
                    <a:pt x="102" y="106"/>
                  </a:cubicBezTo>
                  <a:cubicBezTo>
                    <a:pt x="102" y="107"/>
                    <a:pt x="102" y="110"/>
                    <a:pt x="103" y="111"/>
                  </a:cubicBezTo>
                  <a:cubicBezTo>
                    <a:pt x="103" y="112"/>
                    <a:pt x="105" y="113"/>
                    <a:pt x="106" y="114"/>
                  </a:cubicBezTo>
                  <a:cubicBezTo>
                    <a:pt x="107" y="115"/>
                    <a:pt x="107" y="118"/>
                    <a:pt x="107" y="119"/>
                  </a:cubicBezTo>
                  <a:cubicBezTo>
                    <a:pt x="106" y="120"/>
                    <a:pt x="104" y="121"/>
                    <a:pt x="103" y="121"/>
                  </a:cubicBezTo>
                  <a:cubicBezTo>
                    <a:pt x="102" y="121"/>
                    <a:pt x="99" y="121"/>
                    <a:pt x="98" y="120"/>
                  </a:cubicBezTo>
                  <a:cubicBezTo>
                    <a:pt x="97" y="119"/>
                    <a:pt x="98" y="117"/>
                    <a:pt x="98" y="117"/>
                  </a:cubicBezTo>
                  <a:cubicBezTo>
                    <a:pt x="98" y="116"/>
                    <a:pt x="97" y="114"/>
                    <a:pt x="96" y="114"/>
                  </a:cubicBezTo>
                  <a:cubicBezTo>
                    <a:pt x="96" y="114"/>
                    <a:pt x="94" y="115"/>
                    <a:pt x="93" y="115"/>
                  </a:cubicBezTo>
                  <a:cubicBezTo>
                    <a:pt x="93" y="115"/>
                    <a:pt x="91" y="115"/>
                    <a:pt x="90" y="114"/>
                  </a:cubicBezTo>
                  <a:cubicBezTo>
                    <a:pt x="90" y="114"/>
                    <a:pt x="89" y="112"/>
                    <a:pt x="89" y="111"/>
                  </a:cubicBezTo>
                  <a:cubicBezTo>
                    <a:pt x="89" y="111"/>
                    <a:pt x="91" y="109"/>
                    <a:pt x="92" y="109"/>
                  </a:cubicBezTo>
                  <a:cubicBezTo>
                    <a:pt x="93" y="108"/>
                    <a:pt x="95" y="108"/>
                    <a:pt x="96" y="108"/>
                  </a:cubicBezTo>
                  <a:cubicBezTo>
                    <a:pt x="97" y="107"/>
                    <a:pt x="98" y="106"/>
                    <a:pt x="98" y="106"/>
                  </a:cubicBezTo>
                  <a:cubicBezTo>
                    <a:pt x="98" y="105"/>
                    <a:pt x="97" y="104"/>
                    <a:pt x="96" y="104"/>
                  </a:cubicBezTo>
                  <a:cubicBezTo>
                    <a:pt x="96" y="103"/>
                    <a:pt x="94" y="104"/>
                    <a:pt x="93" y="104"/>
                  </a:cubicBezTo>
                  <a:cubicBezTo>
                    <a:pt x="92" y="104"/>
                    <a:pt x="91" y="106"/>
                    <a:pt x="90" y="106"/>
                  </a:cubicBezTo>
                  <a:cubicBezTo>
                    <a:pt x="89" y="107"/>
                    <a:pt x="88" y="108"/>
                    <a:pt x="87" y="108"/>
                  </a:cubicBezTo>
                  <a:cubicBezTo>
                    <a:pt x="87" y="108"/>
                    <a:pt x="85" y="108"/>
                    <a:pt x="85" y="107"/>
                  </a:cubicBezTo>
                  <a:cubicBezTo>
                    <a:pt x="84" y="107"/>
                    <a:pt x="85" y="106"/>
                    <a:pt x="85" y="105"/>
                  </a:cubicBezTo>
                  <a:cubicBezTo>
                    <a:pt x="86" y="105"/>
                    <a:pt x="87" y="104"/>
                    <a:pt x="88" y="103"/>
                  </a:cubicBezTo>
                  <a:cubicBezTo>
                    <a:pt x="89" y="103"/>
                    <a:pt x="92" y="102"/>
                    <a:pt x="93" y="102"/>
                  </a:cubicBezTo>
                  <a:cubicBezTo>
                    <a:pt x="93" y="101"/>
                    <a:pt x="94" y="100"/>
                    <a:pt x="94" y="99"/>
                  </a:cubicBezTo>
                  <a:cubicBezTo>
                    <a:pt x="94" y="98"/>
                    <a:pt x="92" y="98"/>
                    <a:pt x="91" y="98"/>
                  </a:cubicBezTo>
                  <a:cubicBezTo>
                    <a:pt x="90" y="97"/>
                    <a:pt x="88" y="98"/>
                    <a:pt x="87" y="98"/>
                  </a:cubicBezTo>
                  <a:cubicBezTo>
                    <a:pt x="86" y="99"/>
                    <a:pt x="87" y="101"/>
                    <a:pt x="86" y="101"/>
                  </a:cubicBezTo>
                  <a:cubicBezTo>
                    <a:pt x="86" y="102"/>
                    <a:pt x="84" y="102"/>
                    <a:pt x="84" y="102"/>
                  </a:cubicBezTo>
                  <a:cubicBezTo>
                    <a:pt x="83" y="102"/>
                    <a:pt x="80" y="101"/>
                    <a:pt x="79" y="100"/>
                  </a:cubicBezTo>
                  <a:cubicBezTo>
                    <a:pt x="79" y="99"/>
                    <a:pt x="79" y="98"/>
                    <a:pt x="79" y="97"/>
                  </a:cubicBezTo>
                  <a:cubicBezTo>
                    <a:pt x="78" y="97"/>
                    <a:pt x="77" y="98"/>
                    <a:pt x="76" y="9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1" name="Freeform 41"/>
            <p:cNvSpPr>
              <a:spLocks/>
            </p:cNvSpPr>
            <p:nvPr/>
          </p:nvSpPr>
          <p:spPr bwMode="auto">
            <a:xfrm>
              <a:off x="3127376" y="1008063"/>
              <a:ext cx="26988" cy="31750"/>
            </a:xfrm>
            <a:custGeom>
              <a:avLst/>
              <a:gdLst/>
              <a:ahLst/>
              <a:cxnLst>
                <a:cxn ang="0">
                  <a:pos x="12" y="7"/>
                </a:cxn>
                <a:cxn ang="0">
                  <a:pos x="14" y="4"/>
                </a:cxn>
                <a:cxn ang="0">
                  <a:pos x="12" y="0"/>
                </a:cxn>
                <a:cxn ang="0">
                  <a:pos x="8" y="0"/>
                </a:cxn>
                <a:cxn ang="0">
                  <a:pos x="4" y="1"/>
                </a:cxn>
                <a:cxn ang="0">
                  <a:pos x="2" y="4"/>
                </a:cxn>
                <a:cxn ang="0">
                  <a:pos x="0" y="7"/>
                </a:cxn>
                <a:cxn ang="0">
                  <a:pos x="3" y="6"/>
                </a:cxn>
                <a:cxn ang="0">
                  <a:pos x="7" y="7"/>
                </a:cxn>
                <a:cxn ang="0">
                  <a:pos x="7" y="9"/>
                </a:cxn>
                <a:cxn ang="0">
                  <a:pos x="5" y="10"/>
                </a:cxn>
                <a:cxn ang="0">
                  <a:pos x="2" y="10"/>
                </a:cxn>
                <a:cxn ang="0">
                  <a:pos x="1" y="11"/>
                </a:cxn>
                <a:cxn ang="0">
                  <a:pos x="3" y="15"/>
                </a:cxn>
                <a:cxn ang="0">
                  <a:pos x="8" y="17"/>
                </a:cxn>
                <a:cxn ang="0">
                  <a:pos x="12" y="17"/>
                </a:cxn>
                <a:cxn ang="0">
                  <a:pos x="14" y="15"/>
                </a:cxn>
                <a:cxn ang="0">
                  <a:pos x="14" y="12"/>
                </a:cxn>
                <a:cxn ang="0">
                  <a:pos x="11" y="9"/>
                </a:cxn>
                <a:cxn ang="0">
                  <a:pos x="12" y="7"/>
                </a:cxn>
              </a:cxnLst>
              <a:rect l="0" t="0" r="r" b="b"/>
              <a:pathLst>
                <a:path w="15" h="17">
                  <a:moveTo>
                    <a:pt x="12" y="7"/>
                  </a:moveTo>
                  <a:cubicBezTo>
                    <a:pt x="13" y="6"/>
                    <a:pt x="14" y="4"/>
                    <a:pt x="14" y="4"/>
                  </a:cubicBezTo>
                  <a:cubicBezTo>
                    <a:pt x="14" y="3"/>
                    <a:pt x="13" y="1"/>
                    <a:pt x="12" y="0"/>
                  </a:cubicBezTo>
                  <a:cubicBezTo>
                    <a:pt x="11" y="0"/>
                    <a:pt x="9" y="0"/>
                    <a:pt x="8" y="0"/>
                  </a:cubicBezTo>
                  <a:cubicBezTo>
                    <a:pt x="7" y="0"/>
                    <a:pt x="5" y="0"/>
                    <a:pt x="4" y="1"/>
                  </a:cubicBezTo>
                  <a:cubicBezTo>
                    <a:pt x="3" y="1"/>
                    <a:pt x="2" y="3"/>
                    <a:pt x="2" y="4"/>
                  </a:cubicBezTo>
                  <a:cubicBezTo>
                    <a:pt x="1" y="4"/>
                    <a:pt x="0" y="6"/>
                    <a:pt x="0" y="7"/>
                  </a:cubicBezTo>
                  <a:cubicBezTo>
                    <a:pt x="1" y="7"/>
                    <a:pt x="2" y="6"/>
                    <a:pt x="3" y="6"/>
                  </a:cubicBezTo>
                  <a:cubicBezTo>
                    <a:pt x="4" y="6"/>
                    <a:pt x="6" y="6"/>
                    <a:pt x="7" y="7"/>
                  </a:cubicBezTo>
                  <a:cubicBezTo>
                    <a:pt x="7" y="7"/>
                    <a:pt x="7" y="8"/>
                    <a:pt x="7" y="9"/>
                  </a:cubicBezTo>
                  <a:cubicBezTo>
                    <a:pt x="6" y="9"/>
                    <a:pt x="5" y="10"/>
                    <a:pt x="5" y="10"/>
                  </a:cubicBezTo>
                  <a:cubicBezTo>
                    <a:pt x="4" y="10"/>
                    <a:pt x="3" y="10"/>
                    <a:pt x="2" y="10"/>
                  </a:cubicBezTo>
                  <a:cubicBezTo>
                    <a:pt x="2" y="10"/>
                    <a:pt x="1" y="11"/>
                    <a:pt x="1" y="11"/>
                  </a:cubicBezTo>
                  <a:cubicBezTo>
                    <a:pt x="1" y="12"/>
                    <a:pt x="2" y="14"/>
                    <a:pt x="3" y="15"/>
                  </a:cubicBezTo>
                  <a:cubicBezTo>
                    <a:pt x="4" y="16"/>
                    <a:pt x="7" y="17"/>
                    <a:pt x="8" y="17"/>
                  </a:cubicBezTo>
                  <a:cubicBezTo>
                    <a:pt x="9" y="17"/>
                    <a:pt x="11" y="17"/>
                    <a:pt x="12" y="17"/>
                  </a:cubicBezTo>
                  <a:cubicBezTo>
                    <a:pt x="13" y="17"/>
                    <a:pt x="14" y="16"/>
                    <a:pt x="14" y="15"/>
                  </a:cubicBezTo>
                  <a:cubicBezTo>
                    <a:pt x="15" y="14"/>
                    <a:pt x="14" y="13"/>
                    <a:pt x="14" y="12"/>
                  </a:cubicBezTo>
                  <a:cubicBezTo>
                    <a:pt x="13" y="11"/>
                    <a:pt x="11" y="10"/>
                    <a:pt x="11" y="9"/>
                  </a:cubicBezTo>
                  <a:cubicBezTo>
                    <a:pt x="11" y="9"/>
                    <a:pt x="12" y="7"/>
                    <a:pt x="12"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2"/>
            <p:cNvSpPr>
              <a:spLocks/>
            </p:cNvSpPr>
            <p:nvPr/>
          </p:nvSpPr>
          <p:spPr bwMode="auto">
            <a:xfrm>
              <a:off x="3019426" y="1003301"/>
              <a:ext cx="34925" cy="30163"/>
            </a:xfrm>
            <a:custGeom>
              <a:avLst/>
              <a:gdLst/>
              <a:ahLst/>
              <a:cxnLst>
                <a:cxn ang="0">
                  <a:pos x="15" y="9"/>
                </a:cxn>
                <a:cxn ang="0">
                  <a:pos x="18" y="7"/>
                </a:cxn>
                <a:cxn ang="0">
                  <a:pos x="16" y="4"/>
                </a:cxn>
                <a:cxn ang="0">
                  <a:pos x="15" y="1"/>
                </a:cxn>
                <a:cxn ang="0">
                  <a:pos x="10" y="0"/>
                </a:cxn>
                <a:cxn ang="0">
                  <a:pos x="7" y="2"/>
                </a:cxn>
                <a:cxn ang="0">
                  <a:pos x="5" y="6"/>
                </a:cxn>
                <a:cxn ang="0">
                  <a:pos x="4" y="10"/>
                </a:cxn>
                <a:cxn ang="0">
                  <a:pos x="2" y="11"/>
                </a:cxn>
                <a:cxn ang="0">
                  <a:pos x="0" y="13"/>
                </a:cxn>
                <a:cxn ang="0">
                  <a:pos x="1" y="16"/>
                </a:cxn>
                <a:cxn ang="0">
                  <a:pos x="4" y="16"/>
                </a:cxn>
                <a:cxn ang="0">
                  <a:pos x="7" y="12"/>
                </a:cxn>
                <a:cxn ang="0">
                  <a:pos x="10" y="10"/>
                </a:cxn>
                <a:cxn ang="0">
                  <a:pos x="13" y="10"/>
                </a:cxn>
                <a:cxn ang="0">
                  <a:pos x="15" y="9"/>
                </a:cxn>
              </a:cxnLst>
              <a:rect l="0" t="0" r="r" b="b"/>
              <a:pathLst>
                <a:path w="19" h="17">
                  <a:moveTo>
                    <a:pt x="15" y="9"/>
                  </a:moveTo>
                  <a:cubicBezTo>
                    <a:pt x="16" y="9"/>
                    <a:pt x="18" y="8"/>
                    <a:pt x="18" y="7"/>
                  </a:cubicBezTo>
                  <a:cubicBezTo>
                    <a:pt x="19" y="6"/>
                    <a:pt x="17" y="5"/>
                    <a:pt x="16" y="4"/>
                  </a:cubicBezTo>
                  <a:cubicBezTo>
                    <a:pt x="16" y="3"/>
                    <a:pt x="15" y="1"/>
                    <a:pt x="15" y="1"/>
                  </a:cubicBezTo>
                  <a:cubicBezTo>
                    <a:pt x="14" y="0"/>
                    <a:pt x="11" y="0"/>
                    <a:pt x="10" y="0"/>
                  </a:cubicBezTo>
                  <a:cubicBezTo>
                    <a:pt x="9" y="1"/>
                    <a:pt x="8" y="2"/>
                    <a:pt x="7" y="2"/>
                  </a:cubicBezTo>
                  <a:cubicBezTo>
                    <a:pt x="7" y="3"/>
                    <a:pt x="6" y="5"/>
                    <a:pt x="5" y="6"/>
                  </a:cubicBezTo>
                  <a:cubicBezTo>
                    <a:pt x="5" y="7"/>
                    <a:pt x="4" y="9"/>
                    <a:pt x="4" y="10"/>
                  </a:cubicBezTo>
                  <a:cubicBezTo>
                    <a:pt x="4" y="10"/>
                    <a:pt x="3" y="11"/>
                    <a:pt x="2" y="11"/>
                  </a:cubicBezTo>
                  <a:cubicBezTo>
                    <a:pt x="2" y="12"/>
                    <a:pt x="0" y="12"/>
                    <a:pt x="0" y="13"/>
                  </a:cubicBezTo>
                  <a:cubicBezTo>
                    <a:pt x="0" y="14"/>
                    <a:pt x="1" y="16"/>
                    <a:pt x="1" y="16"/>
                  </a:cubicBezTo>
                  <a:cubicBezTo>
                    <a:pt x="2" y="17"/>
                    <a:pt x="3" y="17"/>
                    <a:pt x="4" y="16"/>
                  </a:cubicBezTo>
                  <a:cubicBezTo>
                    <a:pt x="5" y="16"/>
                    <a:pt x="6" y="13"/>
                    <a:pt x="7" y="12"/>
                  </a:cubicBezTo>
                  <a:cubicBezTo>
                    <a:pt x="7" y="12"/>
                    <a:pt x="9" y="11"/>
                    <a:pt x="10" y="10"/>
                  </a:cubicBezTo>
                  <a:cubicBezTo>
                    <a:pt x="11" y="10"/>
                    <a:pt x="13" y="10"/>
                    <a:pt x="13" y="10"/>
                  </a:cubicBezTo>
                  <a:cubicBezTo>
                    <a:pt x="14" y="10"/>
                    <a:pt x="15" y="9"/>
                    <a:pt x="15" y="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3"/>
            <p:cNvSpPr>
              <a:spLocks/>
            </p:cNvSpPr>
            <p:nvPr/>
          </p:nvSpPr>
          <p:spPr bwMode="auto">
            <a:xfrm>
              <a:off x="2998788" y="944563"/>
              <a:ext cx="33338" cy="80963"/>
            </a:xfrm>
            <a:custGeom>
              <a:avLst/>
              <a:gdLst/>
              <a:ahLst/>
              <a:cxnLst>
                <a:cxn ang="0">
                  <a:pos x="6" y="26"/>
                </a:cxn>
                <a:cxn ang="0">
                  <a:pos x="9" y="24"/>
                </a:cxn>
                <a:cxn ang="0">
                  <a:pos x="12" y="21"/>
                </a:cxn>
                <a:cxn ang="0">
                  <a:pos x="12" y="16"/>
                </a:cxn>
                <a:cxn ang="0">
                  <a:pos x="11" y="13"/>
                </a:cxn>
                <a:cxn ang="0">
                  <a:pos x="11" y="9"/>
                </a:cxn>
                <a:cxn ang="0">
                  <a:pos x="12" y="8"/>
                </a:cxn>
                <a:cxn ang="0">
                  <a:pos x="14" y="9"/>
                </a:cxn>
                <a:cxn ang="0">
                  <a:pos x="17" y="8"/>
                </a:cxn>
                <a:cxn ang="0">
                  <a:pos x="18" y="3"/>
                </a:cxn>
                <a:cxn ang="0">
                  <a:pos x="15" y="0"/>
                </a:cxn>
                <a:cxn ang="0">
                  <a:pos x="10" y="1"/>
                </a:cxn>
                <a:cxn ang="0">
                  <a:pos x="7" y="4"/>
                </a:cxn>
                <a:cxn ang="0">
                  <a:pos x="5" y="8"/>
                </a:cxn>
                <a:cxn ang="0">
                  <a:pos x="6" y="13"/>
                </a:cxn>
                <a:cxn ang="0">
                  <a:pos x="5" y="18"/>
                </a:cxn>
                <a:cxn ang="0">
                  <a:pos x="3" y="23"/>
                </a:cxn>
                <a:cxn ang="0">
                  <a:pos x="1" y="28"/>
                </a:cxn>
                <a:cxn ang="0">
                  <a:pos x="1" y="33"/>
                </a:cxn>
                <a:cxn ang="0">
                  <a:pos x="0" y="37"/>
                </a:cxn>
                <a:cxn ang="0">
                  <a:pos x="2" y="42"/>
                </a:cxn>
                <a:cxn ang="0">
                  <a:pos x="5" y="43"/>
                </a:cxn>
                <a:cxn ang="0">
                  <a:pos x="7" y="39"/>
                </a:cxn>
                <a:cxn ang="0">
                  <a:pos x="5" y="33"/>
                </a:cxn>
                <a:cxn ang="0">
                  <a:pos x="6" y="29"/>
                </a:cxn>
                <a:cxn ang="0">
                  <a:pos x="6" y="26"/>
                </a:cxn>
              </a:cxnLst>
              <a:rect l="0" t="0" r="r" b="b"/>
              <a:pathLst>
                <a:path w="18" h="44">
                  <a:moveTo>
                    <a:pt x="6" y="26"/>
                  </a:moveTo>
                  <a:cubicBezTo>
                    <a:pt x="6" y="26"/>
                    <a:pt x="8" y="24"/>
                    <a:pt x="9" y="24"/>
                  </a:cubicBezTo>
                  <a:cubicBezTo>
                    <a:pt x="10" y="23"/>
                    <a:pt x="12" y="22"/>
                    <a:pt x="12" y="21"/>
                  </a:cubicBezTo>
                  <a:cubicBezTo>
                    <a:pt x="13" y="20"/>
                    <a:pt x="13" y="17"/>
                    <a:pt x="12" y="16"/>
                  </a:cubicBezTo>
                  <a:cubicBezTo>
                    <a:pt x="12" y="15"/>
                    <a:pt x="11" y="14"/>
                    <a:pt x="11" y="13"/>
                  </a:cubicBezTo>
                  <a:cubicBezTo>
                    <a:pt x="10" y="12"/>
                    <a:pt x="10" y="10"/>
                    <a:pt x="11" y="9"/>
                  </a:cubicBezTo>
                  <a:cubicBezTo>
                    <a:pt x="11" y="8"/>
                    <a:pt x="12" y="8"/>
                    <a:pt x="12" y="8"/>
                  </a:cubicBezTo>
                  <a:cubicBezTo>
                    <a:pt x="13" y="8"/>
                    <a:pt x="14" y="9"/>
                    <a:pt x="14" y="9"/>
                  </a:cubicBezTo>
                  <a:cubicBezTo>
                    <a:pt x="15" y="9"/>
                    <a:pt x="17" y="9"/>
                    <a:pt x="17" y="8"/>
                  </a:cubicBezTo>
                  <a:cubicBezTo>
                    <a:pt x="18" y="7"/>
                    <a:pt x="18" y="5"/>
                    <a:pt x="18" y="3"/>
                  </a:cubicBezTo>
                  <a:cubicBezTo>
                    <a:pt x="17" y="2"/>
                    <a:pt x="16" y="1"/>
                    <a:pt x="15" y="0"/>
                  </a:cubicBezTo>
                  <a:cubicBezTo>
                    <a:pt x="14" y="0"/>
                    <a:pt x="11" y="1"/>
                    <a:pt x="10" y="1"/>
                  </a:cubicBezTo>
                  <a:cubicBezTo>
                    <a:pt x="9" y="2"/>
                    <a:pt x="7" y="3"/>
                    <a:pt x="7" y="4"/>
                  </a:cubicBezTo>
                  <a:cubicBezTo>
                    <a:pt x="6" y="5"/>
                    <a:pt x="5" y="7"/>
                    <a:pt x="5" y="8"/>
                  </a:cubicBezTo>
                  <a:cubicBezTo>
                    <a:pt x="5" y="9"/>
                    <a:pt x="6" y="12"/>
                    <a:pt x="6" y="13"/>
                  </a:cubicBezTo>
                  <a:cubicBezTo>
                    <a:pt x="6" y="14"/>
                    <a:pt x="6" y="17"/>
                    <a:pt x="5" y="18"/>
                  </a:cubicBezTo>
                  <a:cubicBezTo>
                    <a:pt x="5" y="19"/>
                    <a:pt x="4" y="22"/>
                    <a:pt x="3" y="23"/>
                  </a:cubicBezTo>
                  <a:cubicBezTo>
                    <a:pt x="3" y="24"/>
                    <a:pt x="1" y="26"/>
                    <a:pt x="1" y="28"/>
                  </a:cubicBezTo>
                  <a:cubicBezTo>
                    <a:pt x="1" y="29"/>
                    <a:pt x="1" y="31"/>
                    <a:pt x="1" y="33"/>
                  </a:cubicBezTo>
                  <a:cubicBezTo>
                    <a:pt x="1" y="34"/>
                    <a:pt x="0" y="36"/>
                    <a:pt x="0" y="37"/>
                  </a:cubicBezTo>
                  <a:cubicBezTo>
                    <a:pt x="0" y="38"/>
                    <a:pt x="2" y="41"/>
                    <a:pt x="2" y="42"/>
                  </a:cubicBezTo>
                  <a:cubicBezTo>
                    <a:pt x="3" y="42"/>
                    <a:pt x="5" y="44"/>
                    <a:pt x="5" y="43"/>
                  </a:cubicBezTo>
                  <a:cubicBezTo>
                    <a:pt x="6" y="43"/>
                    <a:pt x="7" y="40"/>
                    <a:pt x="7" y="39"/>
                  </a:cubicBezTo>
                  <a:cubicBezTo>
                    <a:pt x="7" y="38"/>
                    <a:pt x="5" y="35"/>
                    <a:pt x="5" y="33"/>
                  </a:cubicBezTo>
                  <a:cubicBezTo>
                    <a:pt x="5" y="32"/>
                    <a:pt x="6" y="30"/>
                    <a:pt x="6" y="29"/>
                  </a:cubicBezTo>
                  <a:cubicBezTo>
                    <a:pt x="6" y="29"/>
                    <a:pt x="6" y="27"/>
                    <a:pt x="6" y="2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4"/>
            <p:cNvSpPr>
              <a:spLocks/>
            </p:cNvSpPr>
            <p:nvPr/>
          </p:nvSpPr>
          <p:spPr bwMode="auto">
            <a:xfrm>
              <a:off x="2974976" y="1025526"/>
              <a:ext cx="26988" cy="15875"/>
            </a:xfrm>
            <a:custGeom>
              <a:avLst/>
              <a:gdLst/>
              <a:ahLst/>
              <a:cxnLst>
                <a:cxn ang="0">
                  <a:pos x="8" y="3"/>
                </a:cxn>
                <a:cxn ang="0">
                  <a:pos x="4" y="3"/>
                </a:cxn>
                <a:cxn ang="0">
                  <a:pos x="1" y="5"/>
                </a:cxn>
                <a:cxn ang="0">
                  <a:pos x="0" y="6"/>
                </a:cxn>
                <a:cxn ang="0">
                  <a:pos x="0" y="8"/>
                </a:cxn>
                <a:cxn ang="0">
                  <a:pos x="3" y="9"/>
                </a:cxn>
                <a:cxn ang="0">
                  <a:pos x="5" y="7"/>
                </a:cxn>
                <a:cxn ang="0">
                  <a:pos x="8" y="6"/>
                </a:cxn>
                <a:cxn ang="0">
                  <a:pos x="11" y="5"/>
                </a:cxn>
                <a:cxn ang="0">
                  <a:pos x="13" y="4"/>
                </a:cxn>
                <a:cxn ang="0">
                  <a:pos x="15" y="2"/>
                </a:cxn>
                <a:cxn ang="0">
                  <a:pos x="13" y="1"/>
                </a:cxn>
                <a:cxn ang="0">
                  <a:pos x="11" y="0"/>
                </a:cxn>
                <a:cxn ang="0">
                  <a:pos x="10" y="1"/>
                </a:cxn>
                <a:cxn ang="0">
                  <a:pos x="8" y="3"/>
                </a:cxn>
              </a:cxnLst>
              <a:rect l="0" t="0" r="r" b="b"/>
              <a:pathLst>
                <a:path w="15" h="9">
                  <a:moveTo>
                    <a:pt x="8" y="3"/>
                  </a:moveTo>
                  <a:cubicBezTo>
                    <a:pt x="7" y="3"/>
                    <a:pt x="5" y="2"/>
                    <a:pt x="4" y="3"/>
                  </a:cubicBezTo>
                  <a:cubicBezTo>
                    <a:pt x="3" y="3"/>
                    <a:pt x="2" y="4"/>
                    <a:pt x="1" y="5"/>
                  </a:cubicBezTo>
                  <a:cubicBezTo>
                    <a:pt x="1" y="5"/>
                    <a:pt x="0" y="6"/>
                    <a:pt x="0" y="6"/>
                  </a:cubicBezTo>
                  <a:cubicBezTo>
                    <a:pt x="0" y="6"/>
                    <a:pt x="0" y="7"/>
                    <a:pt x="0" y="8"/>
                  </a:cubicBezTo>
                  <a:cubicBezTo>
                    <a:pt x="1" y="8"/>
                    <a:pt x="2" y="9"/>
                    <a:pt x="3" y="9"/>
                  </a:cubicBezTo>
                  <a:cubicBezTo>
                    <a:pt x="4" y="8"/>
                    <a:pt x="5" y="7"/>
                    <a:pt x="5" y="7"/>
                  </a:cubicBezTo>
                  <a:cubicBezTo>
                    <a:pt x="6" y="7"/>
                    <a:pt x="7" y="7"/>
                    <a:pt x="8" y="6"/>
                  </a:cubicBezTo>
                  <a:cubicBezTo>
                    <a:pt x="9" y="6"/>
                    <a:pt x="10" y="5"/>
                    <a:pt x="11" y="5"/>
                  </a:cubicBezTo>
                  <a:cubicBezTo>
                    <a:pt x="12" y="5"/>
                    <a:pt x="13" y="4"/>
                    <a:pt x="13" y="4"/>
                  </a:cubicBezTo>
                  <a:cubicBezTo>
                    <a:pt x="14" y="4"/>
                    <a:pt x="15" y="3"/>
                    <a:pt x="15" y="2"/>
                  </a:cubicBezTo>
                  <a:cubicBezTo>
                    <a:pt x="15" y="2"/>
                    <a:pt x="14" y="1"/>
                    <a:pt x="13" y="1"/>
                  </a:cubicBezTo>
                  <a:cubicBezTo>
                    <a:pt x="13" y="0"/>
                    <a:pt x="12" y="0"/>
                    <a:pt x="11" y="0"/>
                  </a:cubicBezTo>
                  <a:cubicBezTo>
                    <a:pt x="11" y="1"/>
                    <a:pt x="10" y="1"/>
                    <a:pt x="10" y="1"/>
                  </a:cubicBezTo>
                  <a:cubicBezTo>
                    <a:pt x="9" y="2"/>
                    <a:pt x="8" y="2"/>
                    <a:pt x="8"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p:cNvSpPr>
            <p:nvPr/>
          </p:nvSpPr>
          <p:spPr bwMode="auto">
            <a:xfrm>
              <a:off x="2473326" y="1265238"/>
              <a:ext cx="41275" cy="36513"/>
            </a:xfrm>
            <a:custGeom>
              <a:avLst/>
              <a:gdLst/>
              <a:ahLst/>
              <a:cxnLst>
                <a:cxn ang="0">
                  <a:pos x="13" y="2"/>
                </a:cxn>
                <a:cxn ang="0">
                  <a:pos x="11" y="5"/>
                </a:cxn>
                <a:cxn ang="0">
                  <a:pos x="7" y="6"/>
                </a:cxn>
                <a:cxn ang="0">
                  <a:pos x="4" y="6"/>
                </a:cxn>
                <a:cxn ang="0">
                  <a:pos x="1" y="9"/>
                </a:cxn>
                <a:cxn ang="0">
                  <a:pos x="0" y="12"/>
                </a:cxn>
                <a:cxn ang="0">
                  <a:pos x="2" y="17"/>
                </a:cxn>
                <a:cxn ang="0">
                  <a:pos x="5" y="20"/>
                </a:cxn>
                <a:cxn ang="0">
                  <a:pos x="10" y="18"/>
                </a:cxn>
                <a:cxn ang="0">
                  <a:pos x="12" y="14"/>
                </a:cxn>
                <a:cxn ang="0">
                  <a:pos x="15" y="12"/>
                </a:cxn>
                <a:cxn ang="0">
                  <a:pos x="17" y="13"/>
                </a:cxn>
                <a:cxn ang="0">
                  <a:pos x="15" y="16"/>
                </a:cxn>
                <a:cxn ang="0">
                  <a:pos x="15" y="18"/>
                </a:cxn>
                <a:cxn ang="0">
                  <a:pos x="17" y="20"/>
                </a:cxn>
                <a:cxn ang="0">
                  <a:pos x="19" y="18"/>
                </a:cxn>
                <a:cxn ang="0">
                  <a:pos x="19" y="13"/>
                </a:cxn>
                <a:cxn ang="0">
                  <a:pos x="21" y="10"/>
                </a:cxn>
                <a:cxn ang="0">
                  <a:pos x="22" y="6"/>
                </a:cxn>
                <a:cxn ang="0">
                  <a:pos x="22" y="3"/>
                </a:cxn>
                <a:cxn ang="0">
                  <a:pos x="20" y="1"/>
                </a:cxn>
                <a:cxn ang="0">
                  <a:pos x="16" y="0"/>
                </a:cxn>
                <a:cxn ang="0">
                  <a:pos x="13" y="2"/>
                </a:cxn>
              </a:cxnLst>
              <a:rect l="0" t="0" r="r" b="b"/>
              <a:pathLst>
                <a:path w="22" h="20">
                  <a:moveTo>
                    <a:pt x="13" y="2"/>
                  </a:moveTo>
                  <a:cubicBezTo>
                    <a:pt x="12" y="3"/>
                    <a:pt x="11" y="4"/>
                    <a:pt x="11" y="5"/>
                  </a:cubicBezTo>
                  <a:cubicBezTo>
                    <a:pt x="10" y="5"/>
                    <a:pt x="8" y="6"/>
                    <a:pt x="7" y="6"/>
                  </a:cubicBezTo>
                  <a:cubicBezTo>
                    <a:pt x="7" y="6"/>
                    <a:pt x="5" y="6"/>
                    <a:pt x="4" y="6"/>
                  </a:cubicBezTo>
                  <a:cubicBezTo>
                    <a:pt x="3" y="6"/>
                    <a:pt x="2" y="8"/>
                    <a:pt x="1" y="9"/>
                  </a:cubicBezTo>
                  <a:cubicBezTo>
                    <a:pt x="1" y="10"/>
                    <a:pt x="0" y="12"/>
                    <a:pt x="0" y="12"/>
                  </a:cubicBezTo>
                  <a:cubicBezTo>
                    <a:pt x="0" y="14"/>
                    <a:pt x="1" y="16"/>
                    <a:pt x="2" y="17"/>
                  </a:cubicBezTo>
                  <a:cubicBezTo>
                    <a:pt x="2" y="18"/>
                    <a:pt x="4" y="19"/>
                    <a:pt x="5" y="20"/>
                  </a:cubicBezTo>
                  <a:cubicBezTo>
                    <a:pt x="6" y="20"/>
                    <a:pt x="9" y="19"/>
                    <a:pt x="10" y="18"/>
                  </a:cubicBezTo>
                  <a:cubicBezTo>
                    <a:pt x="11" y="18"/>
                    <a:pt x="11" y="15"/>
                    <a:pt x="12" y="14"/>
                  </a:cubicBezTo>
                  <a:cubicBezTo>
                    <a:pt x="12" y="13"/>
                    <a:pt x="14" y="12"/>
                    <a:pt x="15" y="12"/>
                  </a:cubicBezTo>
                  <a:cubicBezTo>
                    <a:pt x="15" y="12"/>
                    <a:pt x="16" y="13"/>
                    <a:pt x="17" y="13"/>
                  </a:cubicBezTo>
                  <a:cubicBezTo>
                    <a:pt x="17" y="14"/>
                    <a:pt x="15" y="15"/>
                    <a:pt x="15" y="16"/>
                  </a:cubicBezTo>
                  <a:cubicBezTo>
                    <a:pt x="14" y="17"/>
                    <a:pt x="14" y="18"/>
                    <a:pt x="15" y="18"/>
                  </a:cubicBezTo>
                  <a:cubicBezTo>
                    <a:pt x="15" y="19"/>
                    <a:pt x="16" y="20"/>
                    <a:pt x="17" y="20"/>
                  </a:cubicBezTo>
                  <a:cubicBezTo>
                    <a:pt x="18" y="20"/>
                    <a:pt x="18" y="18"/>
                    <a:pt x="19" y="18"/>
                  </a:cubicBezTo>
                  <a:cubicBezTo>
                    <a:pt x="19" y="17"/>
                    <a:pt x="19" y="14"/>
                    <a:pt x="19" y="13"/>
                  </a:cubicBezTo>
                  <a:cubicBezTo>
                    <a:pt x="20" y="12"/>
                    <a:pt x="21" y="11"/>
                    <a:pt x="21" y="10"/>
                  </a:cubicBezTo>
                  <a:cubicBezTo>
                    <a:pt x="21" y="9"/>
                    <a:pt x="22" y="7"/>
                    <a:pt x="22" y="6"/>
                  </a:cubicBezTo>
                  <a:cubicBezTo>
                    <a:pt x="22" y="6"/>
                    <a:pt x="22" y="4"/>
                    <a:pt x="22" y="3"/>
                  </a:cubicBezTo>
                  <a:cubicBezTo>
                    <a:pt x="22" y="2"/>
                    <a:pt x="21" y="1"/>
                    <a:pt x="20" y="1"/>
                  </a:cubicBezTo>
                  <a:cubicBezTo>
                    <a:pt x="19" y="0"/>
                    <a:pt x="17" y="0"/>
                    <a:pt x="16" y="0"/>
                  </a:cubicBezTo>
                  <a:cubicBezTo>
                    <a:pt x="16" y="0"/>
                    <a:pt x="14" y="1"/>
                    <a:pt x="1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46"/>
            <p:cNvSpPr>
              <a:spLocks/>
            </p:cNvSpPr>
            <p:nvPr/>
          </p:nvSpPr>
          <p:spPr bwMode="auto">
            <a:xfrm>
              <a:off x="1600201" y="781051"/>
              <a:ext cx="801688" cy="839788"/>
            </a:xfrm>
            <a:custGeom>
              <a:avLst/>
              <a:gdLst/>
              <a:ahLst/>
              <a:cxnLst>
                <a:cxn ang="0">
                  <a:pos x="429" y="189"/>
                </a:cxn>
                <a:cxn ang="0">
                  <a:pos x="410" y="230"/>
                </a:cxn>
                <a:cxn ang="0">
                  <a:pos x="382" y="246"/>
                </a:cxn>
                <a:cxn ang="0">
                  <a:pos x="379" y="275"/>
                </a:cxn>
                <a:cxn ang="0">
                  <a:pos x="388" y="295"/>
                </a:cxn>
                <a:cxn ang="0">
                  <a:pos x="356" y="320"/>
                </a:cxn>
                <a:cxn ang="0">
                  <a:pos x="366" y="319"/>
                </a:cxn>
                <a:cxn ang="0">
                  <a:pos x="377" y="336"/>
                </a:cxn>
                <a:cxn ang="0">
                  <a:pos x="386" y="354"/>
                </a:cxn>
                <a:cxn ang="0">
                  <a:pos x="404" y="366"/>
                </a:cxn>
                <a:cxn ang="0">
                  <a:pos x="402" y="395"/>
                </a:cxn>
                <a:cxn ang="0">
                  <a:pos x="385" y="403"/>
                </a:cxn>
                <a:cxn ang="0">
                  <a:pos x="370" y="427"/>
                </a:cxn>
                <a:cxn ang="0">
                  <a:pos x="351" y="435"/>
                </a:cxn>
                <a:cxn ang="0">
                  <a:pos x="347" y="456"/>
                </a:cxn>
                <a:cxn ang="0">
                  <a:pos x="310" y="440"/>
                </a:cxn>
                <a:cxn ang="0">
                  <a:pos x="299" y="431"/>
                </a:cxn>
                <a:cxn ang="0">
                  <a:pos x="282" y="414"/>
                </a:cxn>
                <a:cxn ang="0">
                  <a:pos x="275" y="394"/>
                </a:cxn>
                <a:cxn ang="0">
                  <a:pos x="280" y="377"/>
                </a:cxn>
                <a:cxn ang="0">
                  <a:pos x="280" y="352"/>
                </a:cxn>
                <a:cxn ang="0">
                  <a:pos x="260" y="354"/>
                </a:cxn>
                <a:cxn ang="0">
                  <a:pos x="243" y="364"/>
                </a:cxn>
                <a:cxn ang="0">
                  <a:pos x="224" y="377"/>
                </a:cxn>
                <a:cxn ang="0">
                  <a:pos x="208" y="389"/>
                </a:cxn>
                <a:cxn ang="0">
                  <a:pos x="197" y="396"/>
                </a:cxn>
                <a:cxn ang="0">
                  <a:pos x="150" y="342"/>
                </a:cxn>
                <a:cxn ang="0">
                  <a:pos x="82" y="299"/>
                </a:cxn>
                <a:cxn ang="0">
                  <a:pos x="46" y="268"/>
                </a:cxn>
                <a:cxn ang="0">
                  <a:pos x="70" y="255"/>
                </a:cxn>
                <a:cxn ang="0">
                  <a:pos x="55" y="229"/>
                </a:cxn>
                <a:cxn ang="0">
                  <a:pos x="50" y="195"/>
                </a:cxn>
                <a:cxn ang="0">
                  <a:pos x="59" y="182"/>
                </a:cxn>
                <a:cxn ang="0">
                  <a:pos x="24" y="183"/>
                </a:cxn>
                <a:cxn ang="0">
                  <a:pos x="9" y="178"/>
                </a:cxn>
                <a:cxn ang="0">
                  <a:pos x="7" y="165"/>
                </a:cxn>
                <a:cxn ang="0">
                  <a:pos x="7" y="159"/>
                </a:cxn>
                <a:cxn ang="0">
                  <a:pos x="48" y="149"/>
                </a:cxn>
                <a:cxn ang="0">
                  <a:pos x="76" y="129"/>
                </a:cxn>
                <a:cxn ang="0">
                  <a:pos x="54" y="135"/>
                </a:cxn>
                <a:cxn ang="0">
                  <a:pos x="56" y="115"/>
                </a:cxn>
                <a:cxn ang="0">
                  <a:pos x="57" y="98"/>
                </a:cxn>
                <a:cxn ang="0">
                  <a:pos x="47" y="79"/>
                </a:cxn>
                <a:cxn ang="0">
                  <a:pos x="26" y="53"/>
                </a:cxn>
                <a:cxn ang="0">
                  <a:pos x="17" y="2"/>
                </a:cxn>
                <a:cxn ang="0">
                  <a:pos x="52" y="0"/>
                </a:cxn>
                <a:cxn ang="0">
                  <a:pos x="104" y="15"/>
                </a:cxn>
                <a:cxn ang="0">
                  <a:pos x="137" y="29"/>
                </a:cxn>
                <a:cxn ang="0">
                  <a:pos x="160" y="32"/>
                </a:cxn>
                <a:cxn ang="0">
                  <a:pos x="178" y="26"/>
                </a:cxn>
                <a:cxn ang="0">
                  <a:pos x="216" y="43"/>
                </a:cxn>
                <a:cxn ang="0">
                  <a:pos x="236" y="43"/>
                </a:cxn>
                <a:cxn ang="0">
                  <a:pos x="248" y="72"/>
                </a:cxn>
                <a:cxn ang="0">
                  <a:pos x="254" y="86"/>
                </a:cxn>
                <a:cxn ang="0">
                  <a:pos x="220" y="135"/>
                </a:cxn>
                <a:cxn ang="0">
                  <a:pos x="274" y="133"/>
                </a:cxn>
                <a:cxn ang="0">
                  <a:pos x="270" y="170"/>
                </a:cxn>
                <a:cxn ang="0">
                  <a:pos x="290" y="150"/>
                </a:cxn>
                <a:cxn ang="0">
                  <a:pos x="347" y="167"/>
                </a:cxn>
                <a:cxn ang="0">
                  <a:pos x="385" y="176"/>
                </a:cxn>
                <a:cxn ang="0">
                  <a:pos x="415" y="161"/>
                </a:cxn>
                <a:cxn ang="0">
                  <a:pos x="422" y="165"/>
                </a:cxn>
              </a:cxnLst>
              <a:rect l="0" t="0" r="r" b="b"/>
              <a:pathLst>
                <a:path w="437" h="458">
                  <a:moveTo>
                    <a:pt x="437" y="163"/>
                  </a:moveTo>
                  <a:cubicBezTo>
                    <a:pt x="437" y="164"/>
                    <a:pt x="437" y="166"/>
                    <a:pt x="437" y="167"/>
                  </a:cubicBezTo>
                  <a:cubicBezTo>
                    <a:pt x="436" y="169"/>
                    <a:pt x="433" y="170"/>
                    <a:pt x="431" y="170"/>
                  </a:cubicBezTo>
                  <a:cubicBezTo>
                    <a:pt x="430" y="171"/>
                    <a:pt x="428" y="170"/>
                    <a:pt x="427" y="171"/>
                  </a:cubicBezTo>
                  <a:cubicBezTo>
                    <a:pt x="427" y="172"/>
                    <a:pt x="426" y="174"/>
                    <a:pt x="426" y="175"/>
                  </a:cubicBezTo>
                  <a:cubicBezTo>
                    <a:pt x="426" y="177"/>
                    <a:pt x="427" y="181"/>
                    <a:pt x="427" y="183"/>
                  </a:cubicBezTo>
                  <a:cubicBezTo>
                    <a:pt x="428" y="185"/>
                    <a:pt x="429" y="188"/>
                    <a:pt x="429" y="189"/>
                  </a:cubicBezTo>
                  <a:cubicBezTo>
                    <a:pt x="429" y="191"/>
                    <a:pt x="428" y="194"/>
                    <a:pt x="428" y="195"/>
                  </a:cubicBezTo>
                  <a:cubicBezTo>
                    <a:pt x="428" y="197"/>
                    <a:pt x="428" y="202"/>
                    <a:pt x="429" y="204"/>
                  </a:cubicBezTo>
                  <a:cubicBezTo>
                    <a:pt x="429" y="205"/>
                    <a:pt x="430" y="207"/>
                    <a:pt x="430" y="209"/>
                  </a:cubicBezTo>
                  <a:cubicBezTo>
                    <a:pt x="431" y="210"/>
                    <a:pt x="433" y="213"/>
                    <a:pt x="432" y="214"/>
                  </a:cubicBezTo>
                  <a:cubicBezTo>
                    <a:pt x="432" y="216"/>
                    <a:pt x="429" y="218"/>
                    <a:pt x="428" y="220"/>
                  </a:cubicBezTo>
                  <a:cubicBezTo>
                    <a:pt x="426" y="221"/>
                    <a:pt x="423" y="224"/>
                    <a:pt x="422" y="225"/>
                  </a:cubicBezTo>
                  <a:cubicBezTo>
                    <a:pt x="419" y="226"/>
                    <a:pt x="413" y="228"/>
                    <a:pt x="410" y="230"/>
                  </a:cubicBezTo>
                  <a:cubicBezTo>
                    <a:pt x="408" y="232"/>
                    <a:pt x="405" y="237"/>
                    <a:pt x="403" y="239"/>
                  </a:cubicBezTo>
                  <a:cubicBezTo>
                    <a:pt x="402" y="241"/>
                    <a:pt x="399" y="244"/>
                    <a:pt x="398" y="245"/>
                  </a:cubicBezTo>
                  <a:cubicBezTo>
                    <a:pt x="397" y="246"/>
                    <a:pt x="394" y="248"/>
                    <a:pt x="393" y="249"/>
                  </a:cubicBezTo>
                  <a:cubicBezTo>
                    <a:pt x="392" y="249"/>
                    <a:pt x="391" y="249"/>
                    <a:pt x="390" y="249"/>
                  </a:cubicBezTo>
                  <a:cubicBezTo>
                    <a:pt x="389" y="249"/>
                    <a:pt x="387" y="249"/>
                    <a:pt x="387" y="248"/>
                  </a:cubicBezTo>
                  <a:cubicBezTo>
                    <a:pt x="386" y="248"/>
                    <a:pt x="385" y="247"/>
                    <a:pt x="385" y="246"/>
                  </a:cubicBezTo>
                  <a:cubicBezTo>
                    <a:pt x="384" y="246"/>
                    <a:pt x="383" y="246"/>
                    <a:pt x="382" y="246"/>
                  </a:cubicBezTo>
                  <a:cubicBezTo>
                    <a:pt x="381" y="246"/>
                    <a:pt x="380" y="248"/>
                    <a:pt x="380" y="248"/>
                  </a:cubicBezTo>
                  <a:cubicBezTo>
                    <a:pt x="379" y="249"/>
                    <a:pt x="379" y="252"/>
                    <a:pt x="378" y="253"/>
                  </a:cubicBezTo>
                  <a:cubicBezTo>
                    <a:pt x="377" y="254"/>
                    <a:pt x="375" y="256"/>
                    <a:pt x="374" y="257"/>
                  </a:cubicBezTo>
                  <a:cubicBezTo>
                    <a:pt x="374" y="258"/>
                    <a:pt x="372" y="260"/>
                    <a:pt x="372" y="262"/>
                  </a:cubicBezTo>
                  <a:cubicBezTo>
                    <a:pt x="372" y="263"/>
                    <a:pt x="374" y="264"/>
                    <a:pt x="374" y="265"/>
                  </a:cubicBezTo>
                  <a:cubicBezTo>
                    <a:pt x="375" y="267"/>
                    <a:pt x="376" y="270"/>
                    <a:pt x="377" y="272"/>
                  </a:cubicBezTo>
                  <a:cubicBezTo>
                    <a:pt x="377" y="273"/>
                    <a:pt x="378" y="275"/>
                    <a:pt x="379" y="275"/>
                  </a:cubicBezTo>
                  <a:cubicBezTo>
                    <a:pt x="381" y="276"/>
                    <a:pt x="384" y="274"/>
                    <a:pt x="386" y="274"/>
                  </a:cubicBezTo>
                  <a:cubicBezTo>
                    <a:pt x="387" y="274"/>
                    <a:pt x="389" y="275"/>
                    <a:pt x="390" y="276"/>
                  </a:cubicBezTo>
                  <a:cubicBezTo>
                    <a:pt x="391" y="276"/>
                    <a:pt x="392" y="279"/>
                    <a:pt x="391" y="280"/>
                  </a:cubicBezTo>
                  <a:cubicBezTo>
                    <a:pt x="391" y="281"/>
                    <a:pt x="389" y="283"/>
                    <a:pt x="388" y="284"/>
                  </a:cubicBezTo>
                  <a:cubicBezTo>
                    <a:pt x="388" y="285"/>
                    <a:pt x="387" y="287"/>
                    <a:pt x="387" y="288"/>
                  </a:cubicBezTo>
                  <a:cubicBezTo>
                    <a:pt x="386" y="289"/>
                    <a:pt x="387" y="290"/>
                    <a:pt x="387" y="291"/>
                  </a:cubicBezTo>
                  <a:cubicBezTo>
                    <a:pt x="387" y="292"/>
                    <a:pt x="388" y="294"/>
                    <a:pt x="388" y="295"/>
                  </a:cubicBezTo>
                  <a:cubicBezTo>
                    <a:pt x="388" y="296"/>
                    <a:pt x="388" y="298"/>
                    <a:pt x="387" y="299"/>
                  </a:cubicBezTo>
                  <a:cubicBezTo>
                    <a:pt x="386" y="299"/>
                    <a:pt x="384" y="299"/>
                    <a:pt x="383" y="300"/>
                  </a:cubicBezTo>
                  <a:cubicBezTo>
                    <a:pt x="381" y="300"/>
                    <a:pt x="379" y="302"/>
                    <a:pt x="378" y="303"/>
                  </a:cubicBezTo>
                  <a:cubicBezTo>
                    <a:pt x="376" y="304"/>
                    <a:pt x="373" y="305"/>
                    <a:pt x="372" y="307"/>
                  </a:cubicBezTo>
                  <a:cubicBezTo>
                    <a:pt x="370" y="307"/>
                    <a:pt x="368" y="309"/>
                    <a:pt x="367" y="310"/>
                  </a:cubicBezTo>
                  <a:cubicBezTo>
                    <a:pt x="366" y="311"/>
                    <a:pt x="364" y="314"/>
                    <a:pt x="363" y="315"/>
                  </a:cubicBezTo>
                  <a:cubicBezTo>
                    <a:pt x="361" y="316"/>
                    <a:pt x="358" y="318"/>
                    <a:pt x="356" y="320"/>
                  </a:cubicBezTo>
                  <a:cubicBezTo>
                    <a:pt x="356" y="321"/>
                    <a:pt x="354" y="324"/>
                    <a:pt x="354" y="325"/>
                  </a:cubicBezTo>
                  <a:cubicBezTo>
                    <a:pt x="353" y="326"/>
                    <a:pt x="352" y="328"/>
                    <a:pt x="352" y="329"/>
                  </a:cubicBezTo>
                  <a:cubicBezTo>
                    <a:pt x="352" y="330"/>
                    <a:pt x="352" y="332"/>
                    <a:pt x="352" y="332"/>
                  </a:cubicBezTo>
                  <a:cubicBezTo>
                    <a:pt x="353" y="332"/>
                    <a:pt x="355" y="332"/>
                    <a:pt x="356" y="331"/>
                  </a:cubicBezTo>
                  <a:cubicBezTo>
                    <a:pt x="357" y="331"/>
                    <a:pt x="357" y="328"/>
                    <a:pt x="358" y="327"/>
                  </a:cubicBezTo>
                  <a:cubicBezTo>
                    <a:pt x="359" y="326"/>
                    <a:pt x="361" y="324"/>
                    <a:pt x="362" y="322"/>
                  </a:cubicBezTo>
                  <a:cubicBezTo>
                    <a:pt x="363" y="322"/>
                    <a:pt x="365" y="320"/>
                    <a:pt x="366" y="319"/>
                  </a:cubicBezTo>
                  <a:cubicBezTo>
                    <a:pt x="367" y="318"/>
                    <a:pt x="368" y="317"/>
                    <a:pt x="369" y="316"/>
                  </a:cubicBezTo>
                  <a:cubicBezTo>
                    <a:pt x="370" y="319"/>
                    <a:pt x="370" y="319"/>
                    <a:pt x="370" y="319"/>
                  </a:cubicBezTo>
                  <a:cubicBezTo>
                    <a:pt x="372" y="321"/>
                    <a:pt x="372" y="321"/>
                    <a:pt x="372" y="321"/>
                  </a:cubicBezTo>
                  <a:cubicBezTo>
                    <a:pt x="374" y="324"/>
                    <a:pt x="374" y="324"/>
                    <a:pt x="374" y="324"/>
                  </a:cubicBezTo>
                  <a:cubicBezTo>
                    <a:pt x="376" y="327"/>
                    <a:pt x="376" y="327"/>
                    <a:pt x="376" y="327"/>
                  </a:cubicBezTo>
                  <a:cubicBezTo>
                    <a:pt x="379" y="332"/>
                    <a:pt x="379" y="332"/>
                    <a:pt x="379" y="332"/>
                  </a:cubicBezTo>
                  <a:cubicBezTo>
                    <a:pt x="377" y="336"/>
                    <a:pt x="377" y="336"/>
                    <a:pt x="377" y="336"/>
                  </a:cubicBezTo>
                  <a:cubicBezTo>
                    <a:pt x="374" y="337"/>
                    <a:pt x="374" y="337"/>
                    <a:pt x="374" y="337"/>
                  </a:cubicBezTo>
                  <a:cubicBezTo>
                    <a:pt x="373" y="344"/>
                    <a:pt x="373" y="344"/>
                    <a:pt x="373" y="344"/>
                  </a:cubicBezTo>
                  <a:cubicBezTo>
                    <a:pt x="375" y="348"/>
                    <a:pt x="375" y="348"/>
                    <a:pt x="375" y="348"/>
                  </a:cubicBezTo>
                  <a:cubicBezTo>
                    <a:pt x="378" y="349"/>
                    <a:pt x="378" y="349"/>
                    <a:pt x="378" y="349"/>
                  </a:cubicBezTo>
                  <a:cubicBezTo>
                    <a:pt x="380" y="348"/>
                    <a:pt x="380" y="348"/>
                    <a:pt x="380" y="348"/>
                  </a:cubicBezTo>
                  <a:cubicBezTo>
                    <a:pt x="383" y="349"/>
                    <a:pt x="383" y="349"/>
                    <a:pt x="383" y="349"/>
                  </a:cubicBezTo>
                  <a:cubicBezTo>
                    <a:pt x="386" y="354"/>
                    <a:pt x="386" y="354"/>
                    <a:pt x="386" y="354"/>
                  </a:cubicBezTo>
                  <a:cubicBezTo>
                    <a:pt x="386" y="357"/>
                    <a:pt x="386" y="357"/>
                    <a:pt x="386" y="357"/>
                  </a:cubicBezTo>
                  <a:cubicBezTo>
                    <a:pt x="389" y="360"/>
                    <a:pt x="389" y="360"/>
                    <a:pt x="389" y="360"/>
                  </a:cubicBezTo>
                  <a:cubicBezTo>
                    <a:pt x="394" y="360"/>
                    <a:pt x="394" y="360"/>
                    <a:pt x="394" y="360"/>
                  </a:cubicBezTo>
                  <a:cubicBezTo>
                    <a:pt x="397" y="359"/>
                    <a:pt x="397" y="359"/>
                    <a:pt x="397" y="359"/>
                  </a:cubicBezTo>
                  <a:cubicBezTo>
                    <a:pt x="402" y="360"/>
                    <a:pt x="402" y="360"/>
                    <a:pt x="402" y="360"/>
                  </a:cubicBezTo>
                  <a:cubicBezTo>
                    <a:pt x="405" y="363"/>
                    <a:pt x="405" y="363"/>
                    <a:pt x="405" y="363"/>
                  </a:cubicBezTo>
                  <a:cubicBezTo>
                    <a:pt x="404" y="366"/>
                    <a:pt x="404" y="366"/>
                    <a:pt x="404" y="366"/>
                  </a:cubicBezTo>
                  <a:cubicBezTo>
                    <a:pt x="406" y="371"/>
                    <a:pt x="406" y="371"/>
                    <a:pt x="406" y="371"/>
                  </a:cubicBezTo>
                  <a:cubicBezTo>
                    <a:pt x="406" y="376"/>
                    <a:pt x="406" y="376"/>
                    <a:pt x="406" y="376"/>
                  </a:cubicBezTo>
                  <a:cubicBezTo>
                    <a:pt x="404" y="380"/>
                    <a:pt x="404" y="380"/>
                    <a:pt x="404" y="380"/>
                  </a:cubicBezTo>
                  <a:cubicBezTo>
                    <a:pt x="401" y="381"/>
                    <a:pt x="401" y="381"/>
                    <a:pt x="401" y="381"/>
                  </a:cubicBezTo>
                  <a:cubicBezTo>
                    <a:pt x="400" y="386"/>
                    <a:pt x="400" y="386"/>
                    <a:pt x="400" y="386"/>
                  </a:cubicBezTo>
                  <a:cubicBezTo>
                    <a:pt x="401" y="389"/>
                    <a:pt x="401" y="389"/>
                    <a:pt x="401" y="389"/>
                  </a:cubicBezTo>
                  <a:cubicBezTo>
                    <a:pt x="402" y="395"/>
                    <a:pt x="402" y="395"/>
                    <a:pt x="402" y="395"/>
                  </a:cubicBezTo>
                  <a:cubicBezTo>
                    <a:pt x="399" y="397"/>
                    <a:pt x="399" y="397"/>
                    <a:pt x="399" y="397"/>
                  </a:cubicBezTo>
                  <a:cubicBezTo>
                    <a:pt x="394" y="397"/>
                    <a:pt x="394" y="397"/>
                    <a:pt x="394" y="397"/>
                  </a:cubicBezTo>
                  <a:cubicBezTo>
                    <a:pt x="389" y="395"/>
                    <a:pt x="389" y="395"/>
                    <a:pt x="389" y="395"/>
                  </a:cubicBezTo>
                  <a:cubicBezTo>
                    <a:pt x="383" y="395"/>
                    <a:pt x="383" y="395"/>
                    <a:pt x="383" y="395"/>
                  </a:cubicBezTo>
                  <a:cubicBezTo>
                    <a:pt x="380" y="398"/>
                    <a:pt x="380" y="398"/>
                    <a:pt x="380" y="398"/>
                  </a:cubicBezTo>
                  <a:cubicBezTo>
                    <a:pt x="382" y="401"/>
                    <a:pt x="382" y="401"/>
                    <a:pt x="382" y="401"/>
                  </a:cubicBezTo>
                  <a:cubicBezTo>
                    <a:pt x="385" y="403"/>
                    <a:pt x="385" y="403"/>
                    <a:pt x="385" y="403"/>
                  </a:cubicBezTo>
                  <a:cubicBezTo>
                    <a:pt x="386" y="409"/>
                    <a:pt x="386" y="409"/>
                    <a:pt x="386" y="409"/>
                  </a:cubicBezTo>
                  <a:cubicBezTo>
                    <a:pt x="385" y="414"/>
                    <a:pt x="385" y="414"/>
                    <a:pt x="385" y="414"/>
                  </a:cubicBezTo>
                  <a:cubicBezTo>
                    <a:pt x="382" y="417"/>
                    <a:pt x="382" y="417"/>
                    <a:pt x="382" y="417"/>
                  </a:cubicBezTo>
                  <a:cubicBezTo>
                    <a:pt x="380" y="418"/>
                    <a:pt x="380" y="418"/>
                    <a:pt x="380" y="418"/>
                  </a:cubicBezTo>
                  <a:cubicBezTo>
                    <a:pt x="376" y="422"/>
                    <a:pt x="376" y="422"/>
                    <a:pt x="376" y="422"/>
                  </a:cubicBezTo>
                  <a:cubicBezTo>
                    <a:pt x="374" y="425"/>
                    <a:pt x="374" y="425"/>
                    <a:pt x="374" y="425"/>
                  </a:cubicBezTo>
                  <a:cubicBezTo>
                    <a:pt x="370" y="427"/>
                    <a:pt x="370" y="427"/>
                    <a:pt x="370" y="427"/>
                  </a:cubicBezTo>
                  <a:cubicBezTo>
                    <a:pt x="365" y="430"/>
                    <a:pt x="365" y="430"/>
                    <a:pt x="365" y="430"/>
                  </a:cubicBezTo>
                  <a:cubicBezTo>
                    <a:pt x="362" y="431"/>
                    <a:pt x="362" y="431"/>
                    <a:pt x="362" y="431"/>
                  </a:cubicBezTo>
                  <a:cubicBezTo>
                    <a:pt x="359" y="429"/>
                    <a:pt x="359" y="429"/>
                    <a:pt x="359" y="429"/>
                  </a:cubicBezTo>
                  <a:cubicBezTo>
                    <a:pt x="356" y="428"/>
                    <a:pt x="356" y="428"/>
                    <a:pt x="356" y="428"/>
                  </a:cubicBezTo>
                  <a:cubicBezTo>
                    <a:pt x="353" y="430"/>
                    <a:pt x="353" y="430"/>
                    <a:pt x="353" y="430"/>
                  </a:cubicBezTo>
                  <a:cubicBezTo>
                    <a:pt x="353" y="433"/>
                    <a:pt x="353" y="433"/>
                    <a:pt x="353" y="433"/>
                  </a:cubicBezTo>
                  <a:cubicBezTo>
                    <a:pt x="351" y="435"/>
                    <a:pt x="351" y="435"/>
                    <a:pt x="351" y="435"/>
                  </a:cubicBezTo>
                  <a:cubicBezTo>
                    <a:pt x="351" y="439"/>
                    <a:pt x="351" y="439"/>
                    <a:pt x="351" y="439"/>
                  </a:cubicBezTo>
                  <a:cubicBezTo>
                    <a:pt x="350" y="443"/>
                    <a:pt x="350" y="443"/>
                    <a:pt x="350" y="443"/>
                  </a:cubicBezTo>
                  <a:cubicBezTo>
                    <a:pt x="352" y="447"/>
                    <a:pt x="352" y="447"/>
                    <a:pt x="352" y="447"/>
                  </a:cubicBezTo>
                  <a:cubicBezTo>
                    <a:pt x="351" y="451"/>
                    <a:pt x="351" y="451"/>
                    <a:pt x="351" y="451"/>
                  </a:cubicBezTo>
                  <a:cubicBezTo>
                    <a:pt x="347" y="451"/>
                    <a:pt x="347" y="451"/>
                    <a:pt x="347" y="451"/>
                  </a:cubicBezTo>
                  <a:cubicBezTo>
                    <a:pt x="345" y="453"/>
                    <a:pt x="345" y="453"/>
                    <a:pt x="345" y="453"/>
                  </a:cubicBezTo>
                  <a:cubicBezTo>
                    <a:pt x="347" y="456"/>
                    <a:pt x="347" y="456"/>
                    <a:pt x="347" y="456"/>
                  </a:cubicBezTo>
                  <a:cubicBezTo>
                    <a:pt x="347" y="458"/>
                    <a:pt x="347" y="458"/>
                    <a:pt x="347" y="458"/>
                  </a:cubicBezTo>
                  <a:cubicBezTo>
                    <a:pt x="344" y="457"/>
                    <a:pt x="344" y="457"/>
                    <a:pt x="344" y="457"/>
                  </a:cubicBezTo>
                  <a:cubicBezTo>
                    <a:pt x="337" y="457"/>
                    <a:pt x="337" y="457"/>
                    <a:pt x="337" y="457"/>
                  </a:cubicBezTo>
                  <a:cubicBezTo>
                    <a:pt x="329" y="453"/>
                    <a:pt x="329" y="453"/>
                    <a:pt x="329" y="453"/>
                  </a:cubicBezTo>
                  <a:cubicBezTo>
                    <a:pt x="322" y="450"/>
                    <a:pt x="322" y="450"/>
                    <a:pt x="322" y="450"/>
                  </a:cubicBezTo>
                  <a:cubicBezTo>
                    <a:pt x="316" y="445"/>
                    <a:pt x="316" y="445"/>
                    <a:pt x="316" y="445"/>
                  </a:cubicBezTo>
                  <a:cubicBezTo>
                    <a:pt x="310" y="440"/>
                    <a:pt x="310" y="440"/>
                    <a:pt x="310" y="440"/>
                  </a:cubicBezTo>
                  <a:cubicBezTo>
                    <a:pt x="309" y="439"/>
                    <a:pt x="309" y="439"/>
                    <a:pt x="309" y="439"/>
                  </a:cubicBezTo>
                  <a:cubicBezTo>
                    <a:pt x="310" y="439"/>
                    <a:pt x="310" y="439"/>
                    <a:pt x="310" y="439"/>
                  </a:cubicBezTo>
                  <a:cubicBezTo>
                    <a:pt x="311" y="438"/>
                    <a:pt x="311" y="438"/>
                    <a:pt x="311" y="438"/>
                  </a:cubicBezTo>
                  <a:cubicBezTo>
                    <a:pt x="311" y="434"/>
                    <a:pt x="311" y="434"/>
                    <a:pt x="311" y="434"/>
                  </a:cubicBezTo>
                  <a:cubicBezTo>
                    <a:pt x="308" y="432"/>
                    <a:pt x="308" y="432"/>
                    <a:pt x="308" y="432"/>
                  </a:cubicBezTo>
                  <a:cubicBezTo>
                    <a:pt x="304" y="431"/>
                    <a:pt x="304" y="431"/>
                    <a:pt x="304" y="431"/>
                  </a:cubicBezTo>
                  <a:cubicBezTo>
                    <a:pt x="299" y="431"/>
                    <a:pt x="299" y="431"/>
                    <a:pt x="299" y="431"/>
                  </a:cubicBezTo>
                  <a:cubicBezTo>
                    <a:pt x="296" y="431"/>
                    <a:pt x="296" y="431"/>
                    <a:pt x="296" y="431"/>
                  </a:cubicBezTo>
                  <a:cubicBezTo>
                    <a:pt x="293" y="430"/>
                    <a:pt x="293" y="430"/>
                    <a:pt x="293" y="430"/>
                  </a:cubicBezTo>
                  <a:cubicBezTo>
                    <a:pt x="291" y="427"/>
                    <a:pt x="291" y="427"/>
                    <a:pt x="291" y="427"/>
                  </a:cubicBezTo>
                  <a:cubicBezTo>
                    <a:pt x="289" y="425"/>
                    <a:pt x="289" y="425"/>
                    <a:pt x="289" y="425"/>
                  </a:cubicBezTo>
                  <a:cubicBezTo>
                    <a:pt x="287" y="423"/>
                    <a:pt x="287" y="423"/>
                    <a:pt x="287" y="423"/>
                  </a:cubicBezTo>
                  <a:cubicBezTo>
                    <a:pt x="285" y="418"/>
                    <a:pt x="285" y="418"/>
                    <a:pt x="285" y="418"/>
                  </a:cubicBezTo>
                  <a:cubicBezTo>
                    <a:pt x="282" y="414"/>
                    <a:pt x="282" y="414"/>
                    <a:pt x="282" y="414"/>
                  </a:cubicBezTo>
                  <a:cubicBezTo>
                    <a:pt x="276" y="412"/>
                    <a:pt x="276" y="412"/>
                    <a:pt x="276" y="412"/>
                  </a:cubicBezTo>
                  <a:cubicBezTo>
                    <a:pt x="273" y="413"/>
                    <a:pt x="273" y="413"/>
                    <a:pt x="273" y="413"/>
                  </a:cubicBezTo>
                  <a:cubicBezTo>
                    <a:pt x="272" y="412"/>
                    <a:pt x="272" y="412"/>
                    <a:pt x="272" y="412"/>
                  </a:cubicBezTo>
                  <a:cubicBezTo>
                    <a:pt x="268" y="407"/>
                    <a:pt x="268" y="407"/>
                    <a:pt x="268" y="407"/>
                  </a:cubicBezTo>
                  <a:cubicBezTo>
                    <a:pt x="268" y="400"/>
                    <a:pt x="268" y="400"/>
                    <a:pt x="268" y="400"/>
                  </a:cubicBezTo>
                  <a:cubicBezTo>
                    <a:pt x="270" y="396"/>
                    <a:pt x="270" y="396"/>
                    <a:pt x="270" y="396"/>
                  </a:cubicBezTo>
                  <a:cubicBezTo>
                    <a:pt x="275" y="394"/>
                    <a:pt x="275" y="394"/>
                    <a:pt x="275" y="394"/>
                  </a:cubicBezTo>
                  <a:cubicBezTo>
                    <a:pt x="277" y="393"/>
                    <a:pt x="277" y="393"/>
                    <a:pt x="277" y="393"/>
                  </a:cubicBezTo>
                  <a:cubicBezTo>
                    <a:pt x="280" y="393"/>
                    <a:pt x="280" y="393"/>
                    <a:pt x="280" y="393"/>
                  </a:cubicBezTo>
                  <a:cubicBezTo>
                    <a:pt x="282" y="390"/>
                    <a:pt x="282" y="390"/>
                    <a:pt x="282" y="390"/>
                  </a:cubicBezTo>
                  <a:cubicBezTo>
                    <a:pt x="280" y="388"/>
                    <a:pt x="280" y="388"/>
                    <a:pt x="280" y="388"/>
                  </a:cubicBezTo>
                  <a:cubicBezTo>
                    <a:pt x="279" y="384"/>
                    <a:pt x="279" y="384"/>
                    <a:pt x="279" y="384"/>
                  </a:cubicBezTo>
                  <a:cubicBezTo>
                    <a:pt x="280" y="382"/>
                    <a:pt x="280" y="382"/>
                    <a:pt x="280" y="382"/>
                  </a:cubicBezTo>
                  <a:cubicBezTo>
                    <a:pt x="280" y="377"/>
                    <a:pt x="280" y="377"/>
                    <a:pt x="280" y="377"/>
                  </a:cubicBezTo>
                  <a:cubicBezTo>
                    <a:pt x="277" y="373"/>
                    <a:pt x="277" y="373"/>
                    <a:pt x="277" y="373"/>
                  </a:cubicBezTo>
                  <a:cubicBezTo>
                    <a:pt x="273" y="371"/>
                    <a:pt x="273" y="371"/>
                    <a:pt x="273" y="371"/>
                  </a:cubicBezTo>
                  <a:cubicBezTo>
                    <a:pt x="271" y="367"/>
                    <a:pt x="271" y="367"/>
                    <a:pt x="271" y="367"/>
                  </a:cubicBezTo>
                  <a:cubicBezTo>
                    <a:pt x="271" y="363"/>
                    <a:pt x="271" y="363"/>
                    <a:pt x="271" y="363"/>
                  </a:cubicBezTo>
                  <a:cubicBezTo>
                    <a:pt x="272" y="356"/>
                    <a:pt x="272" y="356"/>
                    <a:pt x="272" y="356"/>
                  </a:cubicBezTo>
                  <a:cubicBezTo>
                    <a:pt x="276" y="355"/>
                    <a:pt x="276" y="355"/>
                    <a:pt x="276" y="355"/>
                  </a:cubicBezTo>
                  <a:cubicBezTo>
                    <a:pt x="280" y="352"/>
                    <a:pt x="280" y="352"/>
                    <a:pt x="280" y="352"/>
                  </a:cubicBezTo>
                  <a:cubicBezTo>
                    <a:pt x="281" y="349"/>
                    <a:pt x="281" y="349"/>
                    <a:pt x="281" y="349"/>
                  </a:cubicBezTo>
                  <a:cubicBezTo>
                    <a:pt x="277" y="347"/>
                    <a:pt x="277" y="347"/>
                    <a:pt x="277" y="347"/>
                  </a:cubicBezTo>
                  <a:cubicBezTo>
                    <a:pt x="273" y="347"/>
                    <a:pt x="273" y="347"/>
                    <a:pt x="273" y="347"/>
                  </a:cubicBezTo>
                  <a:cubicBezTo>
                    <a:pt x="269" y="350"/>
                    <a:pt x="269" y="350"/>
                    <a:pt x="269" y="350"/>
                  </a:cubicBezTo>
                  <a:cubicBezTo>
                    <a:pt x="268" y="352"/>
                    <a:pt x="268" y="352"/>
                    <a:pt x="268" y="352"/>
                  </a:cubicBezTo>
                  <a:cubicBezTo>
                    <a:pt x="263" y="354"/>
                    <a:pt x="263" y="354"/>
                    <a:pt x="263" y="354"/>
                  </a:cubicBezTo>
                  <a:cubicBezTo>
                    <a:pt x="260" y="354"/>
                    <a:pt x="260" y="354"/>
                    <a:pt x="260" y="354"/>
                  </a:cubicBezTo>
                  <a:cubicBezTo>
                    <a:pt x="258" y="354"/>
                    <a:pt x="258" y="354"/>
                    <a:pt x="258" y="354"/>
                  </a:cubicBezTo>
                  <a:cubicBezTo>
                    <a:pt x="257" y="358"/>
                    <a:pt x="257" y="358"/>
                    <a:pt x="257" y="358"/>
                  </a:cubicBezTo>
                  <a:cubicBezTo>
                    <a:pt x="255" y="360"/>
                    <a:pt x="255" y="360"/>
                    <a:pt x="255" y="360"/>
                  </a:cubicBezTo>
                  <a:cubicBezTo>
                    <a:pt x="255" y="364"/>
                    <a:pt x="255" y="364"/>
                    <a:pt x="255" y="364"/>
                  </a:cubicBezTo>
                  <a:cubicBezTo>
                    <a:pt x="251" y="365"/>
                    <a:pt x="251" y="365"/>
                    <a:pt x="251" y="365"/>
                  </a:cubicBezTo>
                  <a:cubicBezTo>
                    <a:pt x="247" y="364"/>
                    <a:pt x="247" y="364"/>
                    <a:pt x="247" y="364"/>
                  </a:cubicBezTo>
                  <a:cubicBezTo>
                    <a:pt x="243" y="364"/>
                    <a:pt x="243" y="364"/>
                    <a:pt x="243" y="364"/>
                  </a:cubicBezTo>
                  <a:cubicBezTo>
                    <a:pt x="242" y="367"/>
                    <a:pt x="242" y="367"/>
                    <a:pt x="242" y="367"/>
                  </a:cubicBezTo>
                  <a:cubicBezTo>
                    <a:pt x="243" y="371"/>
                    <a:pt x="243" y="371"/>
                    <a:pt x="243" y="371"/>
                  </a:cubicBezTo>
                  <a:cubicBezTo>
                    <a:pt x="241" y="373"/>
                    <a:pt x="241" y="373"/>
                    <a:pt x="241" y="373"/>
                  </a:cubicBezTo>
                  <a:cubicBezTo>
                    <a:pt x="235" y="374"/>
                    <a:pt x="235" y="374"/>
                    <a:pt x="235" y="374"/>
                  </a:cubicBezTo>
                  <a:cubicBezTo>
                    <a:pt x="231" y="373"/>
                    <a:pt x="231" y="373"/>
                    <a:pt x="231" y="373"/>
                  </a:cubicBezTo>
                  <a:cubicBezTo>
                    <a:pt x="228" y="374"/>
                    <a:pt x="228" y="374"/>
                    <a:pt x="228" y="374"/>
                  </a:cubicBezTo>
                  <a:cubicBezTo>
                    <a:pt x="224" y="377"/>
                    <a:pt x="224" y="377"/>
                    <a:pt x="224" y="377"/>
                  </a:cubicBezTo>
                  <a:cubicBezTo>
                    <a:pt x="223" y="380"/>
                    <a:pt x="223" y="380"/>
                    <a:pt x="223" y="380"/>
                  </a:cubicBezTo>
                  <a:cubicBezTo>
                    <a:pt x="221" y="384"/>
                    <a:pt x="221" y="384"/>
                    <a:pt x="221" y="384"/>
                  </a:cubicBezTo>
                  <a:cubicBezTo>
                    <a:pt x="219" y="386"/>
                    <a:pt x="219" y="386"/>
                    <a:pt x="219" y="386"/>
                  </a:cubicBezTo>
                  <a:cubicBezTo>
                    <a:pt x="216" y="388"/>
                    <a:pt x="216" y="388"/>
                    <a:pt x="216" y="388"/>
                  </a:cubicBezTo>
                  <a:cubicBezTo>
                    <a:pt x="215" y="391"/>
                    <a:pt x="215" y="391"/>
                    <a:pt x="215" y="391"/>
                  </a:cubicBezTo>
                  <a:cubicBezTo>
                    <a:pt x="213" y="391"/>
                    <a:pt x="213" y="391"/>
                    <a:pt x="213" y="391"/>
                  </a:cubicBezTo>
                  <a:cubicBezTo>
                    <a:pt x="208" y="389"/>
                    <a:pt x="208" y="389"/>
                    <a:pt x="208" y="389"/>
                  </a:cubicBezTo>
                  <a:cubicBezTo>
                    <a:pt x="207" y="386"/>
                    <a:pt x="207" y="386"/>
                    <a:pt x="207" y="386"/>
                  </a:cubicBezTo>
                  <a:cubicBezTo>
                    <a:pt x="203" y="383"/>
                    <a:pt x="203" y="383"/>
                    <a:pt x="203" y="383"/>
                  </a:cubicBezTo>
                  <a:cubicBezTo>
                    <a:pt x="201" y="382"/>
                    <a:pt x="201" y="382"/>
                    <a:pt x="201" y="382"/>
                  </a:cubicBezTo>
                  <a:cubicBezTo>
                    <a:pt x="198" y="388"/>
                    <a:pt x="198" y="388"/>
                    <a:pt x="198" y="388"/>
                  </a:cubicBezTo>
                  <a:cubicBezTo>
                    <a:pt x="196" y="390"/>
                    <a:pt x="196" y="390"/>
                    <a:pt x="196" y="390"/>
                  </a:cubicBezTo>
                  <a:cubicBezTo>
                    <a:pt x="197" y="393"/>
                    <a:pt x="197" y="393"/>
                    <a:pt x="197" y="393"/>
                  </a:cubicBezTo>
                  <a:cubicBezTo>
                    <a:pt x="197" y="396"/>
                    <a:pt x="197" y="396"/>
                    <a:pt x="197" y="396"/>
                  </a:cubicBezTo>
                  <a:cubicBezTo>
                    <a:pt x="195" y="395"/>
                    <a:pt x="193" y="395"/>
                    <a:pt x="192" y="394"/>
                  </a:cubicBezTo>
                  <a:cubicBezTo>
                    <a:pt x="189" y="393"/>
                    <a:pt x="184" y="390"/>
                    <a:pt x="182" y="388"/>
                  </a:cubicBezTo>
                  <a:cubicBezTo>
                    <a:pt x="179" y="387"/>
                    <a:pt x="173" y="383"/>
                    <a:pt x="171" y="381"/>
                  </a:cubicBezTo>
                  <a:cubicBezTo>
                    <a:pt x="169" y="378"/>
                    <a:pt x="167" y="372"/>
                    <a:pt x="166" y="369"/>
                  </a:cubicBezTo>
                  <a:cubicBezTo>
                    <a:pt x="165" y="367"/>
                    <a:pt x="164" y="362"/>
                    <a:pt x="163" y="360"/>
                  </a:cubicBezTo>
                  <a:cubicBezTo>
                    <a:pt x="162" y="357"/>
                    <a:pt x="160" y="351"/>
                    <a:pt x="159" y="349"/>
                  </a:cubicBezTo>
                  <a:cubicBezTo>
                    <a:pt x="157" y="347"/>
                    <a:pt x="151" y="344"/>
                    <a:pt x="150" y="342"/>
                  </a:cubicBezTo>
                  <a:cubicBezTo>
                    <a:pt x="149" y="341"/>
                    <a:pt x="148" y="337"/>
                    <a:pt x="147" y="336"/>
                  </a:cubicBezTo>
                  <a:cubicBezTo>
                    <a:pt x="146" y="332"/>
                    <a:pt x="144" y="326"/>
                    <a:pt x="142" y="322"/>
                  </a:cubicBezTo>
                  <a:cubicBezTo>
                    <a:pt x="140" y="319"/>
                    <a:pt x="135" y="312"/>
                    <a:pt x="132" y="309"/>
                  </a:cubicBezTo>
                  <a:cubicBezTo>
                    <a:pt x="129" y="306"/>
                    <a:pt x="122" y="301"/>
                    <a:pt x="119" y="300"/>
                  </a:cubicBezTo>
                  <a:cubicBezTo>
                    <a:pt x="115" y="299"/>
                    <a:pt x="108" y="298"/>
                    <a:pt x="105" y="298"/>
                  </a:cubicBezTo>
                  <a:cubicBezTo>
                    <a:pt x="101" y="298"/>
                    <a:pt x="95" y="298"/>
                    <a:pt x="92" y="298"/>
                  </a:cubicBezTo>
                  <a:cubicBezTo>
                    <a:pt x="89" y="298"/>
                    <a:pt x="85" y="299"/>
                    <a:pt x="82" y="299"/>
                  </a:cubicBezTo>
                  <a:cubicBezTo>
                    <a:pt x="81" y="299"/>
                    <a:pt x="77" y="301"/>
                    <a:pt x="75" y="301"/>
                  </a:cubicBezTo>
                  <a:cubicBezTo>
                    <a:pt x="73" y="301"/>
                    <a:pt x="70" y="300"/>
                    <a:pt x="69" y="299"/>
                  </a:cubicBezTo>
                  <a:cubicBezTo>
                    <a:pt x="67" y="298"/>
                    <a:pt x="64" y="296"/>
                    <a:pt x="62" y="295"/>
                  </a:cubicBezTo>
                  <a:cubicBezTo>
                    <a:pt x="60" y="293"/>
                    <a:pt x="57" y="289"/>
                    <a:pt x="57" y="287"/>
                  </a:cubicBezTo>
                  <a:cubicBezTo>
                    <a:pt x="55" y="285"/>
                    <a:pt x="55" y="279"/>
                    <a:pt x="55" y="277"/>
                  </a:cubicBezTo>
                  <a:cubicBezTo>
                    <a:pt x="54" y="275"/>
                    <a:pt x="53" y="272"/>
                    <a:pt x="51" y="271"/>
                  </a:cubicBezTo>
                  <a:cubicBezTo>
                    <a:pt x="50" y="270"/>
                    <a:pt x="47" y="269"/>
                    <a:pt x="46" y="268"/>
                  </a:cubicBezTo>
                  <a:cubicBezTo>
                    <a:pt x="45" y="267"/>
                    <a:pt x="44" y="264"/>
                    <a:pt x="44" y="263"/>
                  </a:cubicBezTo>
                  <a:cubicBezTo>
                    <a:pt x="44" y="262"/>
                    <a:pt x="45" y="259"/>
                    <a:pt x="46" y="258"/>
                  </a:cubicBezTo>
                  <a:cubicBezTo>
                    <a:pt x="47" y="257"/>
                    <a:pt x="49" y="256"/>
                    <a:pt x="50" y="256"/>
                  </a:cubicBezTo>
                  <a:cubicBezTo>
                    <a:pt x="51" y="256"/>
                    <a:pt x="54" y="255"/>
                    <a:pt x="55" y="256"/>
                  </a:cubicBezTo>
                  <a:cubicBezTo>
                    <a:pt x="57" y="256"/>
                    <a:pt x="59" y="258"/>
                    <a:pt x="61" y="259"/>
                  </a:cubicBezTo>
                  <a:cubicBezTo>
                    <a:pt x="62" y="259"/>
                    <a:pt x="66" y="259"/>
                    <a:pt x="67" y="258"/>
                  </a:cubicBezTo>
                  <a:cubicBezTo>
                    <a:pt x="68" y="258"/>
                    <a:pt x="70" y="256"/>
                    <a:pt x="70" y="255"/>
                  </a:cubicBezTo>
                  <a:cubicBezTo>
                    <a:pt x="70" y="253"/>
                    <a:pt x="70" y="250"/>
                    <a:pt x="69" y="248"/>
                  </a:cubicBezTo>
                  <a:cubicBezTo>
                    <a:pt x="68" y="247"/>
                    <a:pt x="65" y="245"/>
                    <a:pt x="63" y="244"/>
                  </a:cubicBezTo>
                  <a:cubicBezTo>
                    <a:pt x="63" y="243"/>
                    <a:pt x="61" y="242"/>
                    <a:pt x="60" y="241"/>
                  </a:cubicBezTo>
                  <a:cubicBezTo>
                    <a:pt x="60" y="239"/>
                    <a:pt x="61" y="237"/>
                    <a:pt x="61" y="236"/>
                  </a:cubicBezTo>
                  <a:cubicBezTo>
                    <a:pt x="61" y="235"/>
                    <a:pt x="60" y="232"/>
                    <a:pt x="60" y="231"/>
                  </a:cubicBezTo>
                  <a:cubicBezTo>
                    <a:pt x="60" y="230"/>
                    <a:pt x="60" y="228"/>
                    <a:pt x="59" y="228"/>
                  </a:cubicBezTo>
                  <a:cubicBezTo>
                    <a:pt x="58" y="227"/>
                    <a:pt x="56" y="229"/>
                    <a:pt x="55" y="229"/>
                  </a:cubicBezTo>
                  <a:cubicBezTo>
                    <a:pt x="54" y="229"/>
                    <a:pt x="53" y="231"/>
                    <a:pt x="51" y="231"/>
                  </a:cubicBezTo>
                  <a:cubicBezTo>
                    <a:pt x="50" y="231"/>
                    <a:pt x="48" y="230"/>
                    <a:pt x="47" y="230"/>
                  </a:cubicBezTo>
                  <a:cubicBezTo>
                    <a:pt x="46" y="228"/>
                    <a:pt x="44" y="224"/>
                    <a:pt x="43" y="222"/>
                  </a:cubicBezTo>
                  <a:cubicBezTo>
                    <a:pt x="43" y="220"/>
                    <a:pt x="42" y="216"/>
                    <a:pt x="42" y="213"/>
                  </a:cubicBezTo>
                  <a:cubicBezTo>
                    <a:pt x="42" y="211"/>
                    <a:pt x="44" y="206"/>
                    <a:pt x="45" y="204"/>
                  </a:cubicBezTo>
                  <a:cubicBezTo>
                    <a:pt x="45" y="203"/>
                    <a:pt x="46" y="200"/>
                    <a:pt x="47" y="198"/>
                  </a:cubicBezTo>
                  <a:cubicBezTo>
                    <a:pt x="48" y="197"/>
                    <a:pt x="49" y="195"/>
                    <a:pt x="50" y="195"/>
                  </a:cubicBezTo>
                  <a:cubicBezTo>
                    <a:pt x="52" y="194"/>
                    <a:pt x="55" y="193"/>
                    <a:pt x="56" y="192"/>
                  </a:cubicBezTo>
                  <a:cubicBezTo>
                    <a:pt x="58" y="192"/>
                    <a:pt x="61" y="189"/>
                    <a:pt x="62" y="188"/>
                  </a:cubicBezTo>
                  <a:cubicBezTo>
                    <a:pt x="63" y="187"/>
                    <a:pt x="66" y="185"/>
                    <a:pt x="66" y="183"/>
                  </a:cubicBezTo>
                  <a:cubicBezTo>
                    <a:pt x="67" y="182"/>
                    <a:pt x="69" y="179"/>
                    <a:pt x="68" y="178"/>
                  </a:cubicBezTo>
                  <a:cubicBezTo>
                    <a:pt x="68" y="177"/>
                    <a:pt x="66" y="176"/>
                    <a:pt x="65" y="176"/>
                  </a:cubicBezTo>
                  <a:cubicBezTo>
                    <a:pt x="64" y="176"/>
                    <a:pt x="62" y="178"/>
                    <a:pt x="61" y="179"/>
                  </a:cubicBezTo>
                  <a:cubicBezTo>
                    <a:pt x="61" y="179"/>
                    <a:pt x="59" y="181"/>
                    <a:pt x="59" y="182"/>
                  </a:cubicBezTo>
                  <a:cubicBezTo>
                    <a:pt x="57" y="184"/>
                    <a:pt x="56" y="188"/>
                    <a:pt x="54" y="189"/>
                  </a:cubicBezTo>
                  <a:cubicBezTo>
                    <a:pt x="53" y="189"/>
                    <a:pt x="51" y="189"/>
                    <a:pt x="50" y="188"/>
                  </a:cubicBezTo>
                  <a:cubicBezTo>
                    <a:pt x="48" y="188"/>
                    <a:pt x="47" y="186"/>
                    <a:pt x="46" y="185"/>
                  </a:cubicBezTo>
                  <a:cubicBezTo>
                    <a:pt x="45" y="184"/>
                    <a:pt x="42" y="183"/>
                    <a:pt x="41" y="183"/>
                  </a:cubicBezTo>
                  <a:cubicBezTo>
                    <a:pt x="39" y="183"/>
                    <a:pt x="35" y="183"/>
                    <a:pt x="33" y="183"/>
                  </a:cubicBezTo>
                  <a:cubicBezTo>
                    <a:pt x="32" y="183"/>
                    <a:pt x="30" y="182"/>
                    <a:pt x="30" y="182"/>
                  </a:cubicBezTo>
                  <a:cubicBezTo>
                    <a:pt x="28" y="182"/>
                    <a:pt x="25" y="182"/>
                    <a:pt x="24" y="183"/>
                  </a:cubicBezTo>
                  <a:cubicBezTo>
                    <a:pt x="23" y="184"/>
                    <a:pt x="24" y="186"/>
                    <a:pt x="24" y="186"/>
                  </a:cubicBezTo>
                  <a:cubicBezTo>
                    <a:pt x="24" y="187"/>
                    <a:pt x="24" y="190"/>
                    <a:pt x="24" y="190"/>
                  </a:cubicBezTo>
                  <a:cubicBezTo>
                    <a:pt x="22" y="192"/>
                    <a:pt x="18" y="190"/>
                    <a:pt x="16" y="189"/>
                  </a:cubicBezTo>
                  <a:cubicBezTo>
                    <a:pt x="15" y="189"/>
                    <a:pt x="12" y="187"/>
                    <a:pt x="12" y="186"/>
                  </a:cubicBezTo>
                  <a:cubicBezTo>
                    <a:pt x="11" y="186"/>
                    <a:pt x="9" y="184"/>
                    <a:pt x="9" y="183"/>
                  </a:cubicBezTo>
                  <a:cubicBezTo>
                    <a:pt x="9" y="182"/>
                    <a:pt x="11" y="180"/>
                    <a:pt x="10" y="179"/>
                  </a:cubicBezTo>
                  <a:cubicBezTo>
                    <a:pt x="10" y="179"/>
                    <a:pt x="9" y="178"/>
                    <a:pt x="9" y="178"/>
                  </a:cubicBezTo>
                  <a:cubicBezTo>
                    <a:pt x="8" y="178"/>
                    <a:pt x="7" y="180"/>
                    <a:pt x="7" y="181"/>
                  </a:cubicBezTo>
                  <a:cubicBezTo>
                    <a:pt x="6" y="182"/>
                    <a:pt x="7" y="184"/>
                    <a:pt x="6" y="184"/>
                  </a:cubicBezTo>
                  <a:cubicBezTo>
                    <a:pt x="5" y="185"/>
                    <a:pt x="3" y="184"/>
                    <a:pt x="3" y="183"/>
                  </a:cubicBezTo>
                  <a:cubicBezTo>
                    <a:pt x="2" y="183"/>
                    <a:pt x="1" y="180"/>
                    <a:pt x="0" y="179"/>
                  </a:cubicBezTo>
                  <a:cubicBezTo>
                    <a:pt x="0" y="177"/>
                    <a:pt x="0" y="174"/>
                    <a:pt x="1" y="173"/>
                  </a:cubicBezTo>
                  <a:cubicBezTo>
                    <a:pt x="1" y="171"/>
                    <a:pt x="3" y="168"/>
                    <a:pt x="4" y="167"/>
                  </a:cubicBezTo>
                  <a:cubicBezTo>
                    <a:pt x="4" y="167"/>
                    <a:pt x="6" y="166"/>
                    <a:pt x="7" y="165"/>
                  </a:cubicBezTo>
                  <a:cubicBezTo>
                    <a:pt x="9" y="165"/>
                    <a:pt x="12" y="166"/>
                    <a:pt x="13" y="166"/>
                  </a:cubicBezTo>
                  <a:cubicBezTo>
                    <a:pt x="15" y="166"/>
                    <a:pt x="19" y="165"/>
                    <a:pt x="19" y="164"/>
                  </a:cubicBezTo>
                  <a:cubicBezTo>
                    <a:pt x="20" y="163"/>
                    <a:pt x="19" y="160"/>
                    <a:pt x="19" y="160"/>
                  </a:cubicBezTo>
                  <a:cubicBezTo>
                    <a:pt x="18" y="159"/>
                    <a:pt x="16" y="159"/>
                    <a:pt x="15" y="159"/>
                  </a:cubicBezTo>
                  <a:cubicBezTo>
                    <a:pt x="15" y="159"/>
                    <a:pt x="13" y="160"/>
                    <a:pt x="12" y="161"/>
                  </a:cubicBezTo>
                  <a:cubicBezTo>
                    <a:pt x="11" y="161"/>
                    <a:pt x="9" y="161"/>
                    <a:pt x="8" y="160"/>
                  </a:cubicBezTo>
                  <a:cubicBezTo>
                    <a:pt x="8" y="160"/>
                    <a:pt x="7" y="159"/>
                    <a:pt x="7" y="159"/>
                  </a:cubicBezTo>
                  <a:cubicBezTo>
                    <a:pt x="6" y="158"/>
                    <a:pt x="7" y="156"/>
                    <a:pt x="7" y="155"/>
                  </a:cubicBezTo>
                  <a:cubicBezTo>
                    <a:pt x="8" y="154"/>
                    <a:pt x="12" y="154"/>
                    <a:pt x="13" y="153"/>
                  </a:cubicBezTo>
                  <a:cubicBezTo>
                    <a:pt x="14" y="152"/>
                    <a:pt x="15" y="150"/>
                    <a:pt x="16" y="150"/>
                  </a:cubicBezTo>
                  <a:cubicBezTo>
                    <a:pt x="18" y="149"/>
                    <a:pt x="21" y="150"/>
                    <a:pt x="23" y="150"/>
                  </a:cubicBezTo>
                  <a:cubicBezTo>
                    <a:pt x="25" y="149"/>
                    <a:pt x="30" y="149"/>
                    <a:pt x="32" y="148"/>
                  </a:cubicBezTo>
                  <a:cubicBezTo>
                    <a:pt x="34" y="148"/>
                    <a:pt x="39" y="147"/>
                    <a:pt x="41" y="147"/>
                  </a:cubicBezTo>
                  <a:cubicBezTo>
                    <a:pt x="43" y="147"/>
                    <a:pt x="46" y="149"/>
                    <a:pt x="48" y="149"/>
                  </a:cubicBezTo>
                  <a:cubicBezTo>
                    <a:pt x="49" y="150"/>
                    <a:pt x="53" y="150"/>
                    <a:pt x="55" y="149"/>
                  </a:cubicBezTo>
                  <a:cubicBezTo>
                    <a:pt x="56" y="149"/>
                    <a:pt x="59" y="147"/>
                    <a:pt x="60" y="146"/>
                  </a:cubicBezTo>
                  <a:cubicBezTo>
                    <a:pt x="61" y="145"/>
                    <a:pt x="64" y="143"/>
                    <a:pt x="64" y="142"/>
                  </a:cubicBezTo>
                  <a:cubicBezTo>
                    <a:pt x="65" y="140"/>
                    <a:pt x="64" y="137"/>
                    <a:pt x="65" y="136"/>
                  </a:cubicBezTo>
                  <a:cubicBezTo>
                    <a:pt x="65" y="135"/>
                    <a:pt x="67" y="135"/>
                    <a:pt x="68" y="135"/>
                  </a:cubicBezTo>
                  <a:cubicBezTo>
                    <a:pt x="69" y="134"/>
                    <a:pt x="70" y="134"/>
                    <a:pt x="71" y="133"/>
                  </a:cubicBezTo>
                  <a:cubicBezTo>
                    <a:pt x="73" y="133"/>
                    <a:pt x="75" y="130"/>
                    <a:pt x="76" y="129"/>
                  </a:cubicBezTo>
                  <a:cubicBezTo>
                    <a:pt x="76" y="128"/>
                    <a:pt x="76" y="125"/>
                    <a:pt x="76" y="124"/>
                  </a:cubicBezTo>
                  <a:cubicBezTo>
                    <a:pt x="75" y="123"/>
                    <a:pt x="74" y="120"/>
                    <a:pt x="73" y="119"/>
                  </a:cubicBezTo>
                  <a:cubicBezTo>
                    <a:pt x="72" y="119"/>
                    <a:pt x="71" y="118"/>
                    <a:pt x="70" y="119"/>
                  </a:cubicBezTo>
                  <a:cubicBezTo>
                    <a:pt x="69" y="119"/>
                    <a:pt x="68" y="122"/>
                    <a:pt x="68" y="123"/>
                  </a:cubicBezTo>
                  <a:cubicBezTo>
                    <a:pt x="67" y="124"/>
                    <a:pt x="67" y="128"/>
                    <a:pt x="66" y="129"/>
                  </a:cubicBezTo>
                  <a:cubicBezTo>
                    <a:pt x="65" y="131"/>
                    <a:pt x="62" y="133"/>
                    <a:pt x="60" y="134"/>
                  </a:cubicBezTo>
                  <a:cubicBezTo>
                    <a:pt x="58" y="134"/>
                    <a:pt x="55" y="135"/>
                    <a:pt x="54" y="135"/>
                  </a:cubicBezTo>
                  <a:cubicBezTo>
                    <a:pt x="52" y="135"/>
                    <a:pt x="49" y="135"/>
                    <a:pt x="47" y="135"/>
                  </a:cubicBezTo>
                  <a:cubicBezTo>
                    <a:pt x="46" y="135"/>
                    <a:pt x="44" y="134"/>
                    <a:pt x="43" y="133"/>
                  </a:cubicBezTo>
                  <a:cubicBezTo>
                    <a:pt x="42" y="132"/>
                    <a:pt x="41" y="130"/>
                    <a:pt x="41" y="129"/>
                  </a:cubicBezTo>
                  <a:cubicBezTo>
                    <a:pt x="41" y="127"/>
                    <a:pt x="41" y="123"/>
                    <a:pt x="42" y="122"/>
                  </a:cubicBezTo>
                  <a:cubicBezTo>
                    <a:pt x="43" y="121"/>
                    <a:pt x="47" y="121"/>
                    <a:pt x="48" y="120"/>
                  </a:cubicBezTo>
                  <a:cubicBezTo>
                    <a:pt x="49" y="119"/>
                    <a:pt x="51" y="118"/>
                    <a:pt x="52" y="117"/>
                  </a:cubicBezTo>
                  <a:cubicBezTo>
                    <a:pt x="53" y="117"/>
                    <a:pt x="55" y="115"/>
                    <a:pt x="56" y="115"/>
                  </a:cubicBezTo>
                  <a:cubicBezTo>
                    <a:pt x="57" y="115"/>
                    <a:pt x="58" y="117"/>
                    <a:pt x="60" y="118"/>
                  </a:cubicBezTo>
                  <a:cubicBezTo>
                    <a:pt x="61" y="118"/>
                    <a:pt x="64" y="118"/>
                    <a:pt x="65" y="118"/>
                  </a:cubicBezTo>
                  <a:cubicBezTo>
                    <a:pt x="66" y="118"/>
                    <a:pt x="67" y="117"/>
                    <a:pt x="68" y="116"/>
                  </a:cubicBezTo>
                  <a:cubicBezTo>
                    <a:pt x="68" y="115"/>
                    <a:pt x="69" y="113"/>
                    <a:pt x="68" y="112"/>
                  </a:cubicBezTo>
                  <a:cubicBezTo>
                    <a:pt x="68" y="111"/>
                    <a:pt x="66" y="110"/>
                    <a:pt x="65" y="109"/>
                  </a:cubicBezTo>
                  <a:cubicBezTo>
                    <a:pt x="64" y="108"/>
                    <a:pt x="62" y="106"/>
                    <a:pt x="61" y="104"/>
                  </a:cubicBezTo>
                  <a:cubicBezTo>
                    <a:pt x="60" y="103"/>
                    <a:pt x="58" y="99"/>
                    <a:pt x="57" y="98"/>
                  </a:cubicBezTo>
                  <a:cubicBezTo>
                    <a:pt x="56" y="97"/>
                    <a:pt x="54" y="96"/>
                    <a:pt x="53" y="96"/>
                  </a:cubicBezTo>
                  <a:cubicBezTo>
                    <a:pt x="51" y="96"/>
                    <a:pt x="48" y="97"/>
                    <a:pt x="46" y="96"/>
                  </a:cubicBezTo>
                  <a:cubicBezTo>
                    <a:pt x="45" y="96"/>
                    <a:pt x="43" y="94"/>
                    <a:pt x="43" y="93"/>
                  </a:cubicBezTo>
                  <a:cubicBezTo>
                    <a:pt x="43" y="92"/>
                    <a:pt x="44" y="91"/>
                    <a:pt x="44" y="91"/>
                  </a:cubicBezTo>
                  <a:cubicBezTo>
                    <a:pt x="45" y="90"/>
                    <a:pt x="47" y="90"/>
                    <a:pt x="48" y="89"/>
                  </a:cubicBezTo>
                  <a:cubicBezTo>
                    <a:pt x="48" y="88"/>
                    <a:pt x="47" y="85"/>
                    <a:pt x="47" y="84"/>
                  </a:cubicBezTo>
                  <a:cubicBezTo>
                    <a:pt x="47" y="83"/>
                    <a:pt x="47" y="80"/>
                    <a:pt x="47" y="79"/>
                  </a:cubicBezTo>
                  <a:cubicBezTo>
                    <a:pt x="46" y="78"/>
                    <a:pt x="45" y="76"/>
                    <a:pt x="44" y="75"/>
                  </a:cubicBezTo>
                  <a:cubicBezTo>
                    <a:pt x="43" y="74"/>
                    <a:pt x="40" y="75"/>
                    <a:pt x="39" y="74"/>
                  </a:cubicBezTo>
                  <a:cubicBezTo>
                    <a:pt x="37" y="73"/>
                    <a:pt x="35" y="70"/>
                    <a:pt x="34" y="68"/>
                  </a:cubicBezTo>
                  <a:cubicBezTo>
                    <a:pt x="34" y="66"/>
                    <a:pt x="33" y="63"/>
                    <a:pt x="32" y="62"/>
                  </a:cubicBezTo>
                  <a:cubicBezTo>
                    <a:pt x="32" y="61"/>
                    <a:pt x="30" y="60"/>
                    <a:pt x="29" y="59"/>
                  </a:cubicBezTo>
                  <a:cubicBezTo>
                    <a:pt x="28" y="59"/>
                    <a:pt x="25" y="57"/>
                    <a:pt x="25" y="56"/>
                  </a:cubicBezTo>
                  <a:cubicBezTo>
                    <a:pt x="25" y="55"/>
                    <a:pt x="26" y="54"/>
                    <a:pt x="26" y="53"/>
                  </a:cubicBezTo>
                  <a:cubicBezTo>
                    <a:pt x="27" y="52"/>
                    <a:pt x="28" y="50"/>
                    <a:pt x="28" y="48"/>
                  </a:cubicBezTo>
                  <a:cubicBezTo>
                    <a:pt x="28" y="47"/>
                    <a:pt x="27" y="44"/>
                    <a:pt x="26" y="43"/>
                  </a:cubicBezTo>
                  <a:cubicBezTo>
                    <a:pt x="24" y="40"/>
                    <a:pt x="20" y="35"/>
                    <a:pt x="18" y="32"/>
                  </a:cubicBezTo>
                  <a:cubicBezTo>
                    <a:pt x="17" y="30"/>
                    <a:pt x="13" y="26"/>
                    <a:pt x="12" y="24"/>
                  </a:cubicBezTo>
                  <a:cubicBezTo>
                    <a:pt x="12" y="22"/>
                    <a:pt x="11" y="18"/>
                    <a:pt x="12" y="16"/>
                  </a:cubicBezTo>
                  <a:cubicBezTo>
                    <a:pt x="12" y="14"/>
                    <a:pt x="15" y="10"/>
                    <a:pt x="15" y="8"/>
                  </a:cubicBezTo>
                  <a:cubicBezTo>
                    <a:pt x="16" y="6"/>
                    <a:pt x="16" y="3"/>
                    <a:pt x="17" y="2"/>
                  </a:cubicBezTo>
                  <a:cubicBezTo>
                    <a:pt x="18" y="1"/>
                    <a:pt x="20" y="2"/>
                    <a:pt x="21" y="2"/>
                  </a:cubicBezTo>
                  <a:cubicBezTo>
                    <a:pt x="22" y="1"/>
                    <a:pt x="24" y="0"/>
                    <a:pt x="25" y="0"/>
                  </a:cubicBezTo>
                  <a:cubicBezTo>
                    <a:pt x="27" y="0"/>
                    <a:pt x="30" y="2"/>
                    <a:pt x="31" y="2"/>
                  </a:cubicBezTo>
                  <a:cubicBezTo>
                    <a:pt x="32" y="3"/>
                    <a:pt x="34" y="5"/>
                    <a:pt x="35" y="5"/>
                  </a:cubicBezTo>
                  <a:cubicBezTo>
                    <a:pt x="37" y="6"/>
                    <a:pt x="40" y="4"/>
                    <a:pt x="42" y="4"/>
                  </a:cubicBezTo>
                  <a:cubicBezTo>
                    <a:pt x="43" y="3"/>
                    <a:pt x="46" y="1"/>
                    <a:pt x="48" y="1"/>
                  </a:cubicBezTo>
                  <a:cubicBezTo>
                    <a:pt x="49" y="0"/>
                    <a:pt x="51" y="0"/>
                    <a:pt x="52" y="0"/>
                  </a:cubicBezTo>
                  <a:cubicBezTo>
                    <a:pt x="54" y="0"/>
                    <a:pt x="56" y="3"/>
                    <a:pt x="57" y="4"/>
                  </a:cubicBezTo>
                  <a:cubicBezTo>
                    <a:pt x="59" y="4"/>
                    <a:pt x="65" y="4"/>
                    <a:pt x="67" y="4"/>
                  </a:cubicBezTo>
                  <a:cubicBezTo>
                    <a:pt x="69" y="4"/>
                    <a:pt x="73" y="4"/>
                    <a:pt x="75" y="4"/>
                  </a:cubicBezTo>
                  <a:cubicBezTo>
                    <a:pt x="77" y="5"/>
                    <a:pt x="80" y="6"/>
                    <a:pt x="81" y="8"/>
                  </a:cubicBezTo>
                  <a:cubicBezTo>
                    <a:pt x="82" y="9"/>
                    <a:pt x="84" y="12"/>
                    <a:pt x="85" y="13"/>
                  </a:cubicBezTo>
                  <a:cubicBezTo>
                    <a:pt x="87" y="14"/>
                    <a:pt x="92" y="14"/>
                    <a:pt x="94" y="15"/>
                  </a:cubicBezTo>
                  <a:cubicBezTo>
                    <a:pt x="97" y="15"/>
                    <a:pt x="102" y="15"/>
                    <a:pt x="104" y="15"/>
                  </a:cubicBezTo>
                  <a:cubicBezTo>
                    <a:pt x="106" y="16"/>
                    <a:pt x="110" y="16"/>
                    <a:pt x="113" y="17"/>
                  </a:cubicBezTo>
                  <a:cubicBezTo>
                    <a:pt x="114" y="17"/>
                    <a:pt x="117" y="17"/>
                    <a:pt x="118" y="18"/>
                  </a:cubicBezTo>
                  <a:cubicBezTo>
                    <a:pt x="119" y="20"/>
                    <a:pt x="118" y="24"/>
                    <a:pt x="118" y="26"/>
                  </a:cubicBezTo>
                  <a:cubicBezTo>
                    <a:pt x="118" y="27"/>
                    <a:pt x="117" y="31"/>
                    <a:pt x="118" y="32"/>
                  </a:cubicBezTo>
                  <a:cubicBezTo>
                    <a:pt x="120" y="33"/>
                    <a:pt x="124" y="33"/>
                    <a:pt x="126" y="33"/>
                  </a:cubicBezTo>
                  <a:cubicBezTo>
                    <a:pt x="128" y="33"/>
                    <a:pt x="132" y="33"/>
                    <a:pt x="134" y="32"/>
                  </a:cubicBezTo>
                  <a:cubicBezTo>
                    <a:pt x="135" y="32"/>
                    <a:pt x="137" y="30"/>
                    <a:pt x="137" y="29"/>
                  </a:cubicBezTo>
                  <a:cubicBezTo>
                    <a:pt x="138" y="27"/>
                    <a:pt x="139" y="24"/>
                    <a:pt x="140" y="23"/>
                  </a:cubicBezTo>
                  <a:cubicBezTo>
                    <a:pt x="141" y="21"/>
                    <a:pt x="145" y="20"/>
                    <a:pt x="147" y="21"/>
                  </a:cubicBezTo>
                  <a:cubicBezTo>
                    <a:pt x="148" y="22"/>
                    <a:pt x="149" y="23"/>
                    <a:pt x="149" y="24"/>
                  </a:cubicBezTo>
                  <a:cubicBezTo>
                    <a:pt x="149" y="25"/>
                    <a:pt x="147" y="27"/>
                    <a:pt x="148" y="29"/>
                  </a:cubicBezTo>
                  <a:cubicBezTo>
                    <a:pt x="148" y="30"/>
                    <a:pt x="148" y="32"/>
                    <a:pt x="149" y="32"/>
                  </a:cubicBezTo>
                  <a:cubicBezTo>
                    <a:pt x="150" y="33"/>
                    <a:pt x="154" y="33"/>
                    <a:pt x="155" y="33"/>
                  </a:cubicBezTo>
                  <a:cubicBezTo>
                    <a:pt x="157" y="33"/>
                    <a:pt x="159" y="32"/>
                    <a:pt x="160" y="32"/>
                  </a:cubicBezTo>
                  <a:cubicBezTo>
                    <a:pt x="161" y="31"/>
                    <a:pt x="163" y="28"/>
                    <a:pt x="164" y="28"/>
                  </a:cubicBezTo>
                  <a:cubicBezTo>
                    <a:pt x="165" y="27"/>
                    <a:pt x="167" y="25"/>
                    <a:pt x="168" y="24"/>
                  </a:cubicBezTo>
                  <a:cubicBezTo>
                    <a:pt x="169" y="23"/>
                    <a:pt x="172" y="22"/>
                    <a:pt x="174" y="21"/>
                  </a:cubicBezTo>
                  <a:cubicBezTo>
                    <a:pt x="174" y="21"/>
                    <a:pt x="175" y="19"/>
                    <a:pt x="176" y="18"/>
                  </a:cubicBezTo>
                  <a:cubicBezTo>
                    <a:pt x="177" y="18"/>
                    <a:pt x="178" y="18"/>
                    <a:pt x="179" y="19"/>
                  </a:cubicBezTo>
                  <a:cubicBezTo>
                    <a:pt x="179" y="19"/>
                    <a:pt x="179" y="21"/>
                    <a:pt x="179" y="21"/>
                  </a:cubicBezTo>
                  <a:cubicBezTo>
                    <a:pt x="179" y="22"/>
                    <a:pt x="178" y="25"/>
                    <a:pt x="178" y="26"/>
                  </a:cubicBezTo>
                  <a:cubicBezTo>
                    <a:pt x="179" y="27"/>
                    <a:pt x="180" y="30"/>
                    <a:pt x="181" y="30"/>
                  </a:cubicBezTo>
                  <a:cubicBezTo>
                    <a:pt x="182" y="31"/>
                    <a:pt x="185" y="32"/>
                    <a:pt x="186" y="33"/>
                  </a:cubicBezTo>
                  <a:cubicBezTo>
                    <a:pt x="188" y="33"/>
                    <a:pt x="191" y="34"/>
                    <a:pt x="193" y="35"/>
                  </a:cubicBezTo>
                  <a:cubicBezTo>
                    <a:pt x="194" y="35"/>
                    <a:pt x="198" y="35"/>
                    <a:pt x="199" y="35"/>
                  </a:cubicBezTo>
                  <a:cubicBezTo>
                    <a:pt x="200" y="36"/>
                    <a:pt x="203" y="38"/>
                    <a:pt x="204" y="38"/>
                  </a:cubicBezTo>
                  <a:cubicBezTo>
                    <a:pt x="206" y="39"/>
                    <a:pt x="209" y="38"/>
                    <a:pt x="210" y="39"/>
                  </a:cubicBezTo>
                  <a:cubicBezTo>
                    <a:pt x="212" y="39"/>
                    <a:pt x="214" y="42"/>
                    <a:pt x="216" y="43"/>
                  </a:cubicBezTo>
                  <a:cubicBezTo>
                    <a:pt x="217" y="45"/>
                    <a:pt x="219" y="48"/>
                    <a:pt x="220" y="50"/>
                  </a:cubicBezTo>
                  <a:cubicBezTo>
                    <a:pt x="221" y="50"/>
                    <a:pt x="224" y="51"/>
                    <a:pt x="225" y="51"/>
                  </a:cubicBezTo>
                  <a:cubicBezTo>
                    <a:pt x="226" y="51"/>
                    <a:pt x="228" y="50"/>
                    <a:pt x="228" y="49"/>
                  </a:cubicBezTo>
                  <a:cubicBezTo>
                    <a:pt x="229" y="48"/>
                    <a:pt x="229" y="45"/>
                    <a:pt x="230" y="44"/>
                  </a:cubicBezTo>
                  <a:cubicBezTo>
                    <a:pt x="230" y="43"/>
                    <a:pt x="230" y="41"/>
                    <a:pt x="231" y="40"/>
                  </a:cubicBezTo>
                  <a:cubicBezTo>
                    <a:pt x="232" y="40"/>
                    <a:pt x="233" y="40"/>
                    <a:pt x="234" y="40"/>
                  </a:cubicBezTo>
                  <a:cubicBezTo>
                    <a:pt x="234" y="41"/>
                    <a:pt x="235" y="43"/>
                    <a:pt x="236" y="43"/>
                  </a:cubicBezTo>
                  <a:cubicBezTo>
                    <a:pt x="237" y="45"/>
                    <a:pt x="240" y="46"/>
                    <a:pt x="241" y="47"/>
                  </a:cubicBezTo>
                  <a:cubicBezTo>
                    <a:pt x="242" y="49"/>
                    <a:pt x="244" y="51"/>
                    <a:pt x="245" y="53"/>
                  </a:cubicBezTo>
                  <a:cubicBezTo>
                    <a:pt x="245" y="55"/>
                    <a:pt x="245" y="59"/>
                    <a:pt x="245" y="60"/>
                  </a:cubicBezTo>
                  <a:cubicBezTo>
                    <a:pt x="246" y="61"/>
                    <a:pt x="247" y="62"/>
                    <a:pt x="247" y="63"/>
                  </a:cubicBezTo>
                  <a:cubicBezTo>
                    <a:pt x="248" y="64"/>
                    <a:pt x="251" y="66"/>
                    <a:pt x="251" y="68"/>
                  </a:cubicBezTo>
                  <a:cubicBezTo>
                    <a:pt x="251" y="69"/>
                    <a:pt x="252" y="71"/>
                    <a:pt x="251" y="72"/>
                  </a:cubicBezTo>
                  <a:cubicBezTo>
                    <a:pt x="251" y="72"/>
                    <a:pt x="248" y="72"/>
                    <a:pt x="248" y="72"/>
                  </a:cubicBezTo>
                  <a:cubicBezTo>
                    <a:pt x="247" y="71"/>
                    <a:pt x="245" y="70"/>
                    <a:pt x="245" y="70"/>
                  </a:cubicBezTo>
                  <a:cubicBezTo>
                    <a:pt x="244" y="69"/>
                    <a:pt x="243" y="69"/>
                    <a:pt x="242" y="69"/>
                  </a:cubicBezTo>
                  <a:cubicBezTo>
                    <a:pt x="241" y="70"/>
                    <a:pt x="240" y="71"/>
                    <a:pt x="240" y="72"/>
                  </a:cubicBezTo>
                  <a:cubicBezTo>
                    <a:pt x="240" y="73"/>
                    <a:pt x="241" y="74"/>
                    <a:pt x="241" y="75"/>
                  </a:cubicBezTo>
                  <a:cubicBezTo>
                    <a:pt x="242" y="75"/>
                    <a:pt x="245" y="75"/>
                    <a:pt x="246" y="76"/>
                  </a:cubicBezTo>
                  <a:cubicBezTo>
                    <a:pt x="247" y="76"/>
                    <a:pt x="250" y="78"/>
                    <a:pt x="251" y="79"/>
                  </a:cubicBezTo>
                  <a:cubicBezTo>
                    <a:pt x="253" y="81"/>
                    <a:pt x="254" y="84"/>
                    <a:pt x="254" y="86"/>
                  </a:cubicBezTo>
                  <a:cubicBezTo>
                    <a:pt x="254" y="89"/>
                    <a:pt x="252" y="93"/>
                    <a:pt x="251" y="96"/>
                  </a:cubicBezTo>
                  <a:cubicBezTo>
                    <a:pt x="251" y="99"/>
                    <a:pt x="251" y="106"/>
                    <a:pt x="251" y="109"/>
                  </a:cubicBezTo>
                  <a:cubicBezTo>
                    <a:pt x="251" y="111"/>
                    <a:pt x="250" y="115"/>
                    <a:pt x="249" y="117"/>
                  </a:cubicBezTo>
                  <a:cubicBezTo>
                    <a:pt x="248" y="119"/>
                    <a:pt x="243" y="122"/>
                    <a:pt x="241" y="123"/>
                  </a:cubicBezTo>
                  <a:cubicBezTo>
                    <a:pt x="239" y="125"/>
                    <a:pt x="235" y="129"/>
                    <a:pt x="232" y="130"/>
                  </a:cubicBezTo>
                  <a:cubicBezTo>
                    <a:pt x="230" y="131"/>
                    <a:pt x="225" y="130"/>
                    <a:pt x="223" y="131"/>
                  </a:cubicBezTo>
                  <a:cubicBezTo>
                    <a:pt x="222" y="132"/>
                    <a:pt x="220" y="133"/>
                    <a:pt x="220" y="135"/>
                  </a:cubicBezTo>
                  <a:cubicBezTo>
                    <a:pt x="220" y="136"/>
                    <a:pt x="221" y="137"/>
                    <a:pt x="222" y="138"/>
                  </a:cubicBezTo>
                  <a:cubicBezTo>
                    <a:pt x="224" y="139"/>
                    <a:pt x="228" y="140"/>
                    <a:pt x="230" y="140"/>
                  </a:cubicBezTo>
                  <a:cubicBezTo>
                    <a:pt x="232" y="140"/>
                    <a:pt x="236" y="137"/>
                    <a:pt x="238" y="137"/>
                  </a:cubicBezTo>
                  <a:cubicBezTo>
                    <a:pt x="240" y="136"/>
                    <a:pt x="244" y="135"/>
                    <a:pt x="246" y="135"/>
                  </a:cubicBezTo>
                  <a:cubicBezTo>
                    <a:pt x="248" y="134"/>
                    <a:pt x="253" y="132"/>
                    <a:pt x="256" y="132"/>
                  </a:cubicBezTo>
                  <a:cubicBezTo>
                    <a:pt x="259" y="131"/>
                    <a:pt x="264" y="131"/>
                    <a:pt x="267" y="131"/>
                  </a:cubicBezTo>
                  <a:cubicBezTo>
                    <a:pt x="269" y="131"/>
                    <a:pt x="273" y="132"/>
                    <a:pt x="274" y="133"/>
                  </a:cubicBezTo>
                  <a:cubicBezTo>
                    <a:pt x="276" y="134"/>
                    <a:pt x="278" y="136"/>
                    <a:pt x="279" y="138"/>
                  </a:cubicBezTo>
                  <a:cubicBezTo>
                    <a:pt x="279" y="139"/>
                    <a:pt x="279" y="142"/>
                    <a:pt x="279" y="143"/>
                  </a:cubicBezTo>
                  <a:cubicBezTo>
                    <a:pt x="279" y="145"/>
                    <a:pt x="277" y="146"/>
                    <a:pt x="276" y="148"/>
                  </a:cubicBezTo>
                  <a:cubicBezTo>
                    <a:pt x="276" y="149"/>
                    <a:pt x="277" y="152"/>
                    <a:pt x="277" y="154"/>
                  </a:cubicBezTo>
                  <a:cubicBezTo>
                    <a:pt x="277" y="155"/>
                    <a:pt x="277" y="158"/>
                    <a:pt x="276" y="159"/>
                  </a:cubicBezTo>
                  <a:cubicBezTo>
                    <a:pt x="276" y="160"/>
                    <a:pt x="273" y="162"/>
                    <a:pt x="273" y="163"/>
                  </a:cubicBezTo>
                  <a:cubicBezTo>
                    <a:pt x="272" y="165"/>
                    <a:pt x="270" y="168"/>
                    <a:pt x="270" y="170"/>
                  </a:cubicBezTo>
                  <a:cubicBezTo>
                    <a:pt x="269" y="171"/>
                    <a:pt x="269" y="174"/>
                    <a:pt x="270" y="175"/>
                  </a:cubicBezTo>
                  <a:cubicBezTo>
                    <a:pt x="271" y="176"/>
                    <a:pt x="273" y="176"/>
                    <a:pt x="274" y="175"/>
                  </a:cubicBezTo>
                  <a:cubicBezTo>
                    <a:pt x="275" y="175"/>
                    <a:pt x="275" y="172"/>
                    <a:pt x="276" y="171"/>
                  </a:cubicBezTo>
                  <a:cubicBezTo>
                    <a:pt x="276" y="170"/>
                    <a:pt x="276" y="168"/>
                    <a:pt x="276" y="167"/>
                  </a:cubicBezTo>
                  <a:cubicBezTo>
                    <a:pt x="277" y="165"/>
                    <a:pt x="279" y="161"/>
                    <a:pt x="280" y="159"/>
                  </a:cubicBezTo>
                  <a:cubicBezTo>
                    <a:pt x="281" y="158"/>
                    <a:pt x="282" y="155"/>
                    <a:pt x="283" y="155"/>
                  </a:cubicBezTo>
                  <a:cubicBezTo>
                    <a:pt x="285" y="153"/>
                    <a:pt x="288" y="152"/>
                    <a:pt x="290" y="150"/>
                  </a:cubicBezTo>
                  <a:cubicBezTo>
                    <a:pt x="291" y="149"/>
                    <a:pt x="293" y="146"/>
                    <a:pt x="294" y="146"/>
                  </a:cubicBezTo>
                  <a:cubicBezTo>
                    <a:pt x="296" y="145"/>
                    <a:pt x="300" y="146"/>
                    <a:pt x="302" y="146"/>
                  </a:cubicBezTo>
                  <a:cubicBezTo>
                    <a:pt x="305" y="146"/>
                    <a:pt x="309" y="147"/>
                    <a:pt x="311" y="148"/>
                  </a:cubicBezTo>
                  <a:cubicBezTo>
                    <a:pt x="314" y="149"/>
                    <a:pt x="317" y="154"/>
                    <a:pt x="319" y="155"/>
                  </a:cubicBezTo>
                  <a:cubicBezTo>
                    <a:pt x="321" y="156"/>
                    <a:pt x="325" y="156"/>
                    <a:pt x="327" y="157"/>
                  </a:cubicBezTo>
                  <a:cubicBezTo>
                    <a:pt x="330" y="158"/>
                    <a:pt x="335" y="161"/>
                    <a:pt x="337" y="162"/>
                  </a:cubicBezTo>
                  <a:cubicBezTo>
                    <a:pt x="340" y="163"/>
                    <a:pt x="345" y="166"/>
                    <a:pt x="347" y="167"/>
                  </a:cubicBezTo>
                  <a:cubicBezTo>
                    <a:pt x="349" y="168"/>
                    <a:pt x="353" y="169"/>
                    <a:pt x="354" y="170"/>
                  </a:cubicBezTo>
                  <a:cubicBezTo>
                    <a:pt x="356" y="172"/>
                    <a:pt x="357" y="175"/>
                    <a:pt x="358" y="176"/>
                  </a:cubicBezTo>
                  <a:cubicBezTo>
                    <a:pt x="359" y="177"/>
                    <a:pt x="361" y="180"/>
                    <a:pt x="362" y="180"/>
                  </a:cubicBezTo>
                  <a:cubicBezTo>
                    <a:pt x="363" y="181"/>
                    <a:pt x="366" y="182"/>
                    <a:pt x="368" y="183"/>
                  </a:cubicBezTo>
                  <a:cubicBezTo>
                    <a:pt x="369" y="183"/>
                    <a:pt x="372" y="183"/>
                    <a:pt x="373" y="183"/>
                  </a:cubicBezTo>
                  <a:cubicBezTo>
                    <a:pt x="374" y="182"/>
                    <a:pt x="377" y="181"/>
                    <a:pt x="379" y="180"/>
                  </a:cubicBezTo>
                  <a:cubicBezTo>
                    <a:pt x="380" y="179"/>
                    <a:pt x="383" y="177"/>
                    <a:pt x="385" y="176"/>
                  </a:cubicBezTo>
                  <a:cubicBezTo>
                    <a:pt x="386" y="176"/>
                    <a:pt x="388" y="174"/>
                    <a:pt x="389" y="173"/>
                  </a:cubicBezTo>
                  <a:cubicBezTo>
                    <a:pt x="390" y="171"/>
                    <a:pt x="392" y="168"/>
                    <a:pt x="394" y="167"/>
                  </a:cubicBezTo>
                  <a:cubicBezTo>
                    <a:pt x="395" y="167"/>
                    <a:pt x="397" y="166"/>
                    <a:pt x="398" y="166"/>
                  </a:cubicBezTo>
                  <a:cubicBezTo>
                    <a:pt x="399" y="165"/>
                    <a:pt x="401" y="164"/>
                    <a:pt x="402" y="163"/>
                  </a:cubicBezTo>
                  <a:cubicBezTo>
                    <a:pt x="402" y="163"/>
                    <a:pt x="403" y="161"/>
                    <a:pt x="404" y="161"/>
                  </a:cubicBezTo>
                  <a:cubicBezTo>
                    <a:pt x="405" y="160"/>
                    <a:pt x="409" y="160"/>
                    <a:pt x="410" y="160"/>
                  </a:cubicBezTo>
                  <a:cubicBezTo>
                    <a:pt x="412" y="160"/>
                    <a:pt x="414" y="161"/>
                    <a:pt x="415" y="161"/>
                  </a:cubicBezTo>
                  <a:cubicBezTo>
                    <a:pt x="416" y="161"/>
                    <a:pt x="417" y="162"/>
                    <a:pt x="417" y="163"/>
                  </a:cubicBezTo>
                  <a:cubicBezTo>
                    <a:pt x="417" y="163"/>
                    <a:pt x="416" y="164"/>
                    <a:pt x="416" y="164"/>
                  </a:cubicBezTo>
                  <a:cubicBezTo>
                    <a:pt x="415" y="164"/>
                    <a:pt x="413" y="164"/>
                    <a:pt x="413" y="164"/>
                  </a:cubicBezTo>
                  <a:cubicBezTo>
                    <a:pt x="413" y="164"/>
                    <a:pt x="413" y="166"/>
                    <a:pt x="413" y="166"/>
                  </a:cubicBezTo>
                  <a:cubicBezTo>
                    <a:pt x="413" y="167"/>
                    <a:pt x="415" y="167"/>
                    <a:pt x="416" y="167"/>
                  </a:cubicBezTo>
                  <a:cubicBezTo>
                    <a:pt x="417" y="167"/>
                    <a:pt x="419" y="167"/>
                    <a:pt x="420" y="166"/>
                  </a:cubicBezTo>
                  <a:cubicBezTo>
                    <a:pt x="420" y="166"/>
                    <a:pt x="422" y="166"/>
                    <a:pt x="422" y="165"/>
                  </a:cubicBezTo>
                  <a:cubicBezTo>
                    <a:pt x="423" y="165"/>
                    <a:pt x="424" y="163"/>
                    <a:pt x="424" y="162"/>
                  </a:cubicBezTo>
                  <a:cubicBezTo>
                    <a:pt x="425" y="161"/>
                    <a:pt x="428" y="160"/>
                    <a:pt x="429" y="160"/>
                  </a:cubicBezTo>
                  <a:cubicBezTo>
                    <a:pt x="430" y="159"/>
                    <a:pt x="432" y="159"/>
                    <a:pt x="433" y="159"/>
                  </a:cubicBezTo>
                  <a:cubicBezTo>
                    <a:pt x="434" y="159"/>
                    <a:pt x="435" y="160"/>
                    <a:pt x="436" y="160"/>
                  </a:cubicBezTo>
                  <a:cubicBezTo>
                    <a:pt x="437" y="161"/>
                    <a:pt x="437" y="162"/>
                    <a:pt x="437" y="16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47"/>
            <p:cNvSpPr>
              <a:spLocks/>
            </p:cNvSpPr>
            <p:nvPr/>
          </p:nvSpPr>
          <p:spPr bwMode="auto">
            <a:xfrm>
              <a:off x="1519238" y="884238"/>
              <a:ext cx="34925" cy="63500"/>
            </a:xfrm>
            <a:custGeom>
              <a:avLst/>
              <a:gdLst/>
              <a:ahLst/>
              <a:cxnLst>
                <a:cxn ang="0">
                  <a:pos x="14" y="19"/>
                </a:cxn>
                <a:cxn ang="0">
                  <a:pos x="13" y="14"/>
                </a:cxn>
                <a:cxn ang="0">
                  <a:pos x="11" y="10"/>
                </a:cxn>
                <a:cxn ang="0">
                  <a:pos x="11" y="7"/>
                </a:cxn>
                <a:cxn ang="0">
                  <a:pos x="14" y="5"/>
                </a:cxn>
                <a:cxn ang="0">
                  <a:pos x="15" y="3"/>
                </a:cxn>
                <a:cxn ang="0">
                  <a:pos x="16" y="1"/>
                </a:cxn>
                <a:cxn ang="0">
                  <a:pos x="15" y="0"/>
                </a:cxn>
                <a:cxn ang="0">
                  <a:pos x="12" y="0"/>
                </a:cxn>
                <a:cxn ang="0">
                  <a:pos x="9" y="4"/>
                </a:cxn>
                <a:cxn ang="0">
                  <a:pos x="6" y="8"/>
                </a:cxn>
                <a:cxn ang="0">
                  <a:pos x="3" y="11"/>
                </a:cxn>
                <a:cxn ang="0">
                  <a:pos x="1" y="13"/>
                </a:cxn>
                <a:cxn ang="0">
                  <a:pos x="0" y="16"/>
                </a:cxn>
                <a:cxn ang="0">
                  <a:pos x="1" y="21"/>
                </a:cxn>
                <a:cxn ang="0">
                  <a:pos x="4" y="25"/>
                </a:cxn>
                <a:cxn ang="0">
                  <a:pos x="7" y="29"/>
                </a:cxn>
                <a:cxn ang="0">
                  <a:pos x="7" y="32"/>
                </a:cxn>
                <a:cxn ang="0">
                  <a:pos x="10" y="34"/>
                </a:cxn>
                <a:cxn ang="0">
                  <a:pos x="14" y="35"/>
                </a:cxn>
                <a:cxn ang="0">
                  <a:pos x="19" y="34"/>
                </a:cxn>
                <a:cxn ang="0">
                  <a:pos x="19" y="32"/>
                </a:cxn>
                <a:cxn ang="0">
                  <a:pos x="17" y="31"/>
                </a:cxn>
                <a:cxn ang="0">
                  <a:pos x="18" y="28"/>
                </a:cxn>
                <a:cxn ang="0">
                  <a:pos x="19" y="27"/>
                </a:cxn>
                <a:cxn ang="0">
                  <a:pos x="18" y="23"/>
                </a:cxn>
                <a:cxn ang="0">
                  <a:pos x="17" y="21"/>
                </a:cxn>
                <a:cxn ang="0">
                  <a:pos x="14" y="19"/>
                </a:cxn>
              </a:cxnLst>
              <a:rect l="0" t="0" r="r" b="b"/>
              <a:pathLst>
                <a:path w="19" h="35">
                  <a:moveTo>
                    <a:pt x="14" y="19"/>
                  </a:moveTo>
                  <a:cubicBezTo>
                    <a:pt x="13" y="18"/>
                    <a:pt x="14" y="15"/>
                    <a:pt x="13" y="14"/>
                  </a:cubicBezTo>
                  <a:cubicBezTo>
                    <a:pt x="13" y="13"/>
                    <a:pt x="11" y="11"/>
                    <a:pt x="11" y="10"/>
                  </a:cubicBezTo>
                  <a:cubicBezTo>
                    <a:pt x="10" y="9"/>
                    <a:pt x="11" y="8"/>
                    <a:pt x="11" y="7"/>
                  </a:cubicBezTo>
                  <a:cubicBezTo>
                    <a:pt x="12" y="7"/>
                    <a:pt x="13" y="6"/>
                    <a:pt x="14" y="5"/>
                  </a:cubicBezTo>
                  <a:cubicBezTo>
                    <a:pt x="14" y="5"/>
                    <a:pt x="15" y="4"/>
                    <a:pt x="15" y="3"/>
                  </a:cubicBezTo>
                  <a:cubicBezTo>
                    <a:pt x="16" y="3"/>
                    <a:pt x="16" y="2"/>
                    <a:pt x="16" y="1"/>
                  </a:cubicBezTo>
                  <a:cubicBezTo>
                    <a:pt x="16" y="1"/>
                    <a:pt x="15" y="0"/>
                    <a:pt x="15" y="0"/>
                  </a:cubicBezTo>
                  <a:cubicBezTo>
                    <a:pt x="14" y="0"/>
                    <a:pt x="13" y="0"/>
                    <a:pt x="12" y="0"/>
                  </a:cubicBezTo>
                  <a:cubicBezTo>
                    <a:pt x="11" y="1"/>
                    <a:pt x="10" y="3"/>
                    <a:pt x="9" y="4"/>
                  </a:cubicBezTo>
                  <a:cubicBezTo>
                    <a:pt x="8" y="5"/>
                    <a:pt x="7" y="7"/>
                    <a:pt x="6" y="8"/>
                  </a:cubicBezTo>
                  <a:cubicBezTo>
                    <a:pt x="6" y="9"/>
                    <a:pt x="4" y="10"/>
                    <a:pt x="3" y="11"/>
                  </a:cubicBezTo>
                  <a:cubicBezTo>
                    <a:pt x="3" y="12"/>
                    <a:pt x="1" y="13"/>
                    <a:pt x="1" y="13"/>
                  </a:cubicBezTo>
                  <a:cubicBezTo>
                    <a:pt x="1" y="14"/>
                    <a:pt x="0" y="15"/>
                    <a:pt x="0" y="16"/>
                  </a:cubicBezTo>
                  <a:cubicBezTo>
                    <a:pt x="0" y="17"/>
                    <a:pt x="0" y="20"/>
                    <a:pt x="1" y="21"/>
                  </a:cubicBezTo>
                  <a:cubicBezTo>
                    <a:pt x="1" y="22"/>
                    <a:pt x="3" y="24"/>
                    <a:pt x="4" y="25"/>
                  </a:cubicBezTo>
                  <a:cubicBezTo>
                    <a:pt x="5" y="26"/>
                    <a:pt x="7" y="28"/>
                    <a:pt x="7" y="29"/>
                  </a:cubicBezTo>
                  <a:cubicBezTo>
                    <a:pt x="7" y="29"/>
                    <a:pt x="7" y="31"/>
                    <a:pt x="7" y="32"/>
                  </a:cubicBezTo>
                  <a:cubicBezTo>
                    <a:pt x="8" y="33"/>
                    <a:pt x="9" y="34"/>
                    <a:pt x="10" y="34"/>
                  </a:cubicBezTo>
                  <a:cubicBezTo>
                    <a:pt x="11" y="35"/>
                    <a:pt x="13" y="35"/>
                    <a:pt x="14" y="35"/>
                  </a:cubicBezTo>
                  <a:cubicBezTo>
                    <a:pt x="16" y="35"/>
                    <a:pt x="18" y="35"/>
                    <a:pt x="19" y="34"/>
                  </a:cubicBezTo>
                  <a:cubicBezTo>
                    <a:pt x="19" y="33"/>
                    <a:pt x="19" y="32"/>
                    <a:pt x="19" y="32"/>
                  </a:cubicBezTo>
                  <a:cubicBezTo>
                    <a:pt x="19" y="31"/>
                    <a:pt x="18" y="31"/>
                    <a:pt x="17" y="31"/>
                  </a:cubicBezTo>
                  <a:cubicBezTo>
                    <a:pt x="17" y="30"/>
                    <a:pt x="17" y="29"/>
                    <a:pt x="18" y="28"/>
                  </a:cubicBezTo>
                  <a:cubicBezTo>
                    <a:pt x="18" y="28"/>
                    <a:pt x="19" y="27"/>
                    <a:pt x="19" y="27"/>
                  </a:cubicBezTo>
                  <a:cubicBezTo>
                    <a:pt x="19" y="26"/>
                    <a:pt x="19" y="24"/>
                    <a:pt x="18" y="23"/>
                  </a:cubicBezTo>
                  <a:cubicBezTo>
                    <a:pt x="18" y="23"/>
                    <a:pt x="17" y="22"/>
                    <a:pt x="17" y="21"/>
                  </a:cubicBezTo>
                  <a:cubicBezTo>
                    <a:pt x="16" y="20"/>
                    <a:pt x="14" y="19"/>
                    <a:pt x="14" y="1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48"/>
            <p:cNvSpPr>
              <a:spLocks/>
            </p:cNvSpPr>
            <p:nvPr/>
          </p:nvSpPr>
          <p:spPr bwMode="auto">
            <a:xfrm>
              <a:off x="2357438" y="996951"/>
              <a:ext cx="103188" cy="77788"/>
            </a:xfrm>
            <a:custGeom>
              <a:avLst/>
              <a:gdLst/>
              <a:ahLst/>
              <a:cxnLst>
                <a:cxn ang="0">
                  <a:pos x="8" y="26"/>
                </a:cxn>
                <a:cxn ang="0">
                  <a:pos x="4" y="28"/>
                </a:cxn>
                <a:cxn ang="0">
                  <a:pos x="1" y="26"/>
                </a:cxn>
                <a:cxn ang="0">
                  <a:pos x="1" y="20"/>
                </a:cxn>
                <a:cxn ang="0">
                  <a:pos x="0" y="15"/>
                </a:cxn>
                <a:cxn ang="0">
                  <a:pos x="1" y="10"/>
                </a:cxn>
                <a:cxn ang="0">
                  <a:pos x="3" y="4"/>
                </a:cxn>
                <a:cxn ang="0">
                  <a:pos x="9" y="2"/>
                </a:cxn>
                <a:cxn ang="0">
                  <a:pos x="16" y="0"/>
                </a:cxn>
                <a:cxn ang="0">
                  <a:pos x="23" y="2"/>
                </a:cxn>
                <a:cxn ang="0">
                  <a:pos x="28" y="3"/>
                </a:cxn>
                <a:cxn ang="0">
                  <a:pos x="34" y="6"/>
                </a:cxn>
                <a:cxn ang="0">
                  <a:pos x="40" y="13"/>
                </a:cxn>
                <a:cxn ang="0">
                  <a:pos x="46" y="23"/>
                </a:cxn>
                <a:cxn ang="0">
                  <a:pos x="53" y="30"/>
                </a:cxn>
                <a:cxn ang="0">
                  <a:pos x="55" y="35"/>
                </a:cxn>
                <a:cxn ang="0">
                  <a:pos x="55" y="39"/>
                </a:cxn>
                <a:cxn ang="0">
                  <a:pos x="53" y="42"/>
                </a:cxn>
                <a:cxn ang="0">
                  <a:pos x="49" y="40"/>
                </a:cxn>
                <a:cxn ang="0">
                  <a:pos x="44" y="38"/>
                </a:cxn>
                <a:cxn ang="0">
                  <a:pos x="40" y="38"/>
                </a:cxn>
                <a:cxn ang="0">
                  <a:pos x="35" y="37"/>
                </a:cxn>
                <a:cxn ang="0">
                  <a:pos x="33" y="33"/>
                </a:cxn>
                <a:cxn ang="0">
                  <a:pos x="31" y="33"/>
                </a:cxn>
                <a:cxn ang="0">
                  <a:pos x="31" y="36"/>
                </a:cxn>
                <a:cxn ang="0">
                  <a:pos x="29" y="38"/>
                </a:cxn>
                <a:cxn ang="0">
                  <a:pos x="26" y="39"/>
                </a:cxn>
                <a:cxn ang="0">
                  <a:pos x="23" y="39"/>
                </a:cxn>
                <a:cxn ang="0">
                  <a:pos x="18" y="37"/>
                </a:cxn>
                <a:cxn ang="0">
                  <a:pos x="16" y="33"/>
                </a:cxn>
                <a:cxn ang="0">
                  <a:pos x="16" y="27"/>
                </a:cxn>
                <a:cxn ang="0">
                  <a:pos x="14" y="25"/>
                </a:cxn>
                <a:cxn ang="0">
                  <a:pos x="8" y="26"/>
                </a:cxn>
              </a:cxnLst>
              <a:rect l="0" t="0" r="r" b="b"/>
              <a:pathLst>
                <a:path w="56" h="42">
                  <a:moveTo>
                    <a:pt x="8" y="26"/>
                  </a:moveTo>
                  <a:cubicBezTo>
                    <a:pt x="7" y="26"/>
                    <a:pt x="5" y="28"/>
                    <a:pt x="4" y="28"/>
                  </a:cubicBezTo>
                  <a:cubicBezTo>
                    <a:pt x="3" y="28"/>
                    <a:pt x="1" y="27"/>
                    <a:pt x="1" y="26"/>
                  </a:cubicBezTo>
                  <a:cubicBezTo>
                    <a:pt x="0" y="25"/>
                    <a:pt x="1" y="21"/>
                    <a:pt x="1" y="20"/>
                  </a:cubicBezTo>
                  <a:cubicBezTo>
                    <a:pt x="0" y="19"/>
                    <a:pt x="0" y="17"/>
                    <a:pt x="0" y="15"/>
                  </a:cubicBezTo>
                  <a:cubicBezTo>
                    <a:pt x="0" y="14"/>
                    <a:pt x="1" y="11"/>
                    <a:pt x="1" y="10"/>
                  </a:cubicBezTo>
                  <a:cubicBezTo>
                    <a:pt x="2" y="8"/>
                    <a:pt x="2" y="5"/>
                    <a:pt x="3" y="4"/>
                  </a:cubicBezTo>
                  <a:cubicBezTo>
                    <a:pt x="4" y="3"/>
                    <a:pt x="8" y="2"/>
                    <a:pt x="9" y="2"/>
                  </a:cubicBezTo>
                  <a:cubicBezTo>
                    <a:pt x="11" y="1"/>
                    <a:pt x="14" y="0"/>
                    <a:pt x="16" y="0"/>
                  </a:cubicBezTo>
                  <a:cubicBezTo>
                    <a:pt x="18" y="0"/>
                    <a:pt x="21" y="1"/>
                    <a:pt x="23" y="2"/>
                  </a:cubicBezTo>
                  <a:cubicBezTo>
                    <a:pt x="24" y="2"/>
                    <a:pt x="27" y="2"/>
                    <a:pt x="28" y="3"/>
                  </a:cubicBezTo>
                  <a:cubicBezTo>
                    <a:pt x="30" y="4"/>
                    <a:pt x="32" y="5"/>
                    <a:pt x="34" y="6"/>
                  </a:cubicBezTo>
                  <a:cubicBezTo>
                    <a:pt x="35" y="8"/>
                    <a:pt x="39" y="11"/>
                    <a:pt x="40" y="13"/>
                  </a:cubicBezTo>
                  <a:cubicBezTo>
                    <a:pt x="42" y="15"/>
                    <a:pt x="45" y="20"/>
                    <a:pt x="46" y="23"/>
                  </a:cubicBezTo>
                  <a:cubicBezTo>
                    <a:pt x="48" y="25"/>
                    <a:pt x="52" y="28"/>
                    <a:pt x="53" y="30"/>
                  </a:cubicBezTo>
                  <a:cubicBezTo>
                    <a:pt x="54" y="32"/>
                    <a:pt x="55" y="34"/>
                    <a:pt x="55" y="35"/>
                  </a:cubicBezTo>
                  <a:cubicBezTo>
                    <a:pt x="56" y="36"/>
                    <a:pt x="56" y="39"/>
                    <a:pt x="55" y="39"/>
                  </a:cubicBezTo>
                  <a:cubicBezTo>
                    <a:pt x="55" y="40"/>
                    <a:pt x="53" y="41"/>
                    <a:pt x="53" y="42"/>
                  </a:cubicBezTo>
                  <a:cubicBezTo>
                    <a:pt x="52" y="42"/>
                    <a:pt x="50" y="41"/>
                    <a:pt x="49" y="40"/>
                  </a:cubicBezTo>
                  <a:cubicBezTo>
                    <a:pt x="48" y="40"/>
                    <a:pt x="46" y="38"/>
                    <a:pt x="44" y="38"/>
                  </a:cubicBezTo>
                  <a:cubicBezTo>
                    <a:pt x="43" y="37"/>
                    <a:pt x="41" y="38"/>
                    <a:pt x="40" y="38"/>
                  </a:cubicBezTo>
                  <a:cubicBezTo>
                    <a:pt x="39" y="38"/>
                    <a:pt x="36" y="38"/>
                    <a:pt x="35" y="37"/>
                  </a:cubicBezTo>
                  <a:cubicBezTo>
                    <a:pt x="34" y="36"/>
                    <a:pt x="34" y="34"/>
                    <a:pt x="33" y="33"/>
                  </a:cubicBezTo>
                  <a:cubicBezTo>
                    <a:pt x="33" y="33"/>
                    <a:pt x="31" y="33"/>
                    <a:pt x="31" y="33"/>
                  </a:cubicBezTo>
                  <a:cubicBezTo>
                    <a:pt x="30" y="34"/>
                    <a:pt x="31" y="36"/>
                    <a:pt x="31" y="36"/>
                  </a:cubicBezTo>
                  <a:cubicBezTo>
                    <a:pt x="31" y="37"/>
                    <a:pt x="30" y="37"/>
                    <a:pt x="29" y="38"/>
                  </a:cubicBezTo>
                  <a:cubicBezTo>
                    <a:pt x="29" y="38"/>
                    <a:pt x="27" y="39"/>
                    <a:pt x="26" y="39"/>
                  </a:cubicBezTo>
                  <a:cubicBezTo>
                    <a:pt x="25" y="39"/>
                    <a:pt x="23" y="39"/>
                    <a:pt x="23" y="39"/>
                  </a:cubicBezTo>
                  <a:cubicBezTo>
                    <a:pt x="21" y="39"/>
                    <a:pt x="19" y="38"/>
                    <a:pt x="18" y="37"/>
                  </a:cubicBezTo>
                  <a:cubicBezTo>
                    <a:pt x="17" y="37"/>
                    <a:pt x="17" y="34"/>
                    <a:pt x="16" y="33"/>
                  </a:cubicBezTo>
                  <a:cubicBezTo>
                    <a:pt x="16" y="32"/>
                    <a:pt x="17" y="29"/>
                    <a:pt x="16" y="27"/>
                  </a:cubicBezTo>
                  <a:cubicBezTo>
                    <a:pt x="16" y="27"/>
                    <a:pt x="14" y="25"/>
                    <a:pt x="14" y="25"/>
                  </a:cubicBezTo>
                  <a:cubicBezTo>
                    <a:pt x="12" y="25"/>
                    <a:pt x="10" y="25"/>
                    <a:pt x="8" y="2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9" name="Freeform 49"/>
            <p:cNvSpPr>
              <a:spLocks/>
            </p:cNvSpPr>
            <p:nvPr/>
          </p:nvSpPr>
          <p:spPr bwMode="auto">
            <a:xfrm>
              <a:off x="1625601" y="1231901"/>
              <a:ext cx="14288" cy="20638"/>
            </a:xfrm>
            <a:custGeom>
              <a:avLst/>
              <a:gdLst/>
              <a:ahLst/>
              <a:cxnLst>
                <a:cxn ang="0">
                  <a:pos x="7" y="11"/>
                </a:cxn>
                <a:cxn ang="0">
                  <a:pos x="5" y="11"/>
                </a:cxn>
                <a:cxn ang="0">
                  <a:pos x="2" y="10"/>
                </a:cxn>
                <a:cxn ang="0">
                  <a:pos x="0" y="6"/>
                </a:cxn>
                <a:cxn ang="0">
                  <a:pos x="1" y="3"/>
                </a:cxn>
                <a:cxn ang="0">
                  <a:pos x="4" y="1"/>
                </a:cxn>
                <a:cxn ang="0">
                  <a:pos x="8" y="1"/>
                </a:cxn>
                <a:cxn ang="0">
                  <a:pos x="7" y="3"/>
                </a:cxn>
                <a:cxn ang="0">
                  <a:pos x="8" y="5"/>
                </a:cxn>
                <a:cxn ang="0">
                  <a:pos x="8" y="8"/>
                </a:cxn>
                <a:cxn ang="0">
                  <a:pos x="7" y="11"/>
                </a:cxn>
              </a:cxnLst>
              <a:rect l="0" t="0" r="r" b="b"/>
              <a:pathLst>
                <a:path w="8" h="11">
                  <a:moveTo>
                    <a:pt x="7" y="11"/>
                  </a:moveTo>
                  <a:cubicBezTo>
                    <a:pt x="7" y="11"/>
                    <a:pt x="6" y="11"/>
                    <a:pt x="5" y="11"/>
                  </a:cubicBezTo>
                  <a:cubicBezTo>
                    <a:pt x="4" y="11"/>
                    <a:pt x="3" y="10"/>
                    <a:pt x="2" y="10"/>
                  </a:cubicBezTo>
                  <a:cubicBezTo>
                    <a:pt x="1" y="9"/>
                    <a:pt x="0" y="7"/>
                    <a:pt x="0" y="6"/>
                  </a:cubicBezTo>
                  <a:cubicBezTo>
                    <a:pt x="0" y="5"/>
                    <a:pt x="0" y="3"/>
                    <a:pt x="1" y="3"/>
                  </a:cubicBezTo>
                  <a:cubicBezTo>
                    <a:pt x="1" y="2"/>
                    <a:pt x="3" y="1"/>
                    <a:pt x="4" y="1"/>
                  </a:cubicBezTo>
                  <a:cubicBezTo>
                    <a:pt x="5" y="0"/>
                    <a:pt x="7" y="0"/>
                    <a:pt x="8" y="1"/>
                  </a:cubicBezTo>
                  <a:cubicBezTo>
                    <a:pt x="8" y="2"/>
                    <a:pt x="7" y="3"/>
                    <a:pt x="7" y="3"/>
                  </a:cubicBezTo>
                  <a:cubicBezTo>
                    <a:pt x="7" y="4"/>
                    <a:pt x="8" y="5"/>
                    <a:pt x="8" y="5"/>
                  </a:cubicBezTo>
                  <a:cubicBezTo>
                    <a:pt x="8" y="6"/>
                    <a:pt x="8" y="7"/>
                    <a:pt x="8" y="8"/>
                  </a:cubicBezTo>
                  <a:cubicBezTo>
                    <a:pt x="8" y="8"/>
                    <a:pt x="8" y="10"/>
                    <a:pt x="7" y="1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Freeform 50"/>
            <p:cNvSpPr>
              <a:spLocks/>
            </p:cNvSpPr>
            <p:nvPr/>
          </p:nvSpPr>
          <p:spPr bwMode="auto">
            <a:xfrm>
              <a:off x="1562101" y="1017588"/>
              <a:ext cx="26988" cy="26988"/>
            </a:xfrm>
            <a:custGeom>
              <a:avLst/>
              <a:gdLst/>
              <a:ahLst/>
              <a:cxnLst>
                <a:cxn ang="0">
                  <a:pos x="15" y="11"/>
                </a:cxn>
                <a:cxn ang="0">
                  <a:pos x="11" y="9"/>
                </a:cxn>
                <a:cxn ang="0">
                  <a:pos x="11" y="4"/>
                </a:cxn>
                <a:cxn ang="0">
                  <a:pos x="8" y="0"/>
                </a:cxn>
                <a:cxn ang="0">
                  <a:pos x="5" y="1"/>
                </a:cxn>
                <a:cxn ang="0">
                  <a:pos x="3" y="3"/>
                </a:cxn>
                <a:cxn ang="0">
                  <a:pos x="0" y="8"/>
                </a:cxn>
                <a:cxn ang="0">
                  <a:pos x="3" y="12"/>
                </a:cxn>
                <a:cxn ang="0">
                  <a:pos x="7" y="14"/>
                </a:cxn>
                <a:cxn ang="0">
                  <a:pos x="11" y="15"/>
                </a:cxn>
                <a:cxn ang="0">
                  <a:pos x="14" y="13"/>
                </a:cxn>
                <a:cxn ang="0">
                  <a:pos x="15" y="11"/>
                </a:cxn>
              </a:cxnLst>
              <a:rect l="0" t="0" r="r" b="b"/>
              <a:pathLst>
                <a:path w="15" h="15">
                  <a:moveTo>
                    <a:pt x="15" y="11"/>
                  </a:moveTo>
                  <a:cubicBezTo>
                    <a:pt x="15" y="10"/>
                    <a:pt x="12" y="10"/>
                    <a:pt x="11" y="9"/>
                  </a:cubicBezTo>
                  <a:cubicBezTo>
                    <a:pt x="11" y="8"/>
                    <a:pt x="12" y="5"/>
                    <a:pt x="11" y="4"/>
                  </a:cubicBezTo>
                  <a:cubicBezTo>
                    <a:pt x="11" y="3"/>
                    <a:pt x="9" y="1"/>
                    <a:pt x="8" y="0"/>
                  </a:cubicBezTo>
                  <a:cubicBezTo>
                    <a:pt x="7" y="0"/>
                    <a:pt x="6" y="0"/>
                    <a:pt x="5" y="1"/>
                  </a:cubicBezTo>
                  <a:cubicBezTo>
                    <a:pt x="4" y="1"/>
                    <a:pt x="3" y="3"/>
                    <a:pt x="3" y="3"/>
                  </a:cubicBezTo>
                  <a:cubicBezTo>
                    <a:pt x="2" y="4"/>
                    <a:pt x="0" y="6"/>
                    <a:pt x="0" y="8"/>
                  </a:cubicBezTo>
                  <a:cubicBezTo>
                    <a:pt x="1" y="9"/>
                    <a:pt x="2" y="11"/>
                    <a:pt x="3" y="12"/>
                  </a:cubicBezTo>
                  <a:cubicBezTo>
                    <a:pt x="4" y="12"/>
                    <a:pt x="6" y="14"/>
                    <a:pt x="7" y="14"/>
                  </a:cubicBezTo>
                  <a:cubicBezTo>
                    <a:pt x="8" y="14"/>
                    <a:pt x="10" y="15"/>
                    <a:pt x="11" y="15"/>
                  </a:cubicBezTo>
                  <a:cubicBezTo>
                    <a:pt x="12" y="15"/>
                    <a:pt x="14" y="14"/>
                    <a:pt x="14" y="13"/>
                  </a:cubicBezTo>
                  <a:cubicBezTo>
                    <a:pt x="15" y="13"/>
                    <a:pt x="15" y="12"/>
                    <a:pt x="15" y="1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1" name="Freeform 51"/>
            <p:cNvSpPr>
              <a:spLocks/>
            </p:cNvSpPr>
            <p:nvPr/>
          </p:nvSpPr>
          <p:spPr bwMode="auto">
            <a:xfrm>
              <a:off x="1566863" y="977901"/>
              <a:ext cx="19050" cy="31750"/>
            </a:xfrm>
            <a:custGeom>
              <a:avLst/>
              <a:gdLst/>
              <a:ahLst/>
              <a:cxnLst>
                <a:cxn ang="0">
                  <a:pos x="9" y="16"/>
                </a:cxn>
                <a:cxn ang="0">
                  <a:pos x="6" y="18"/>
                </a:cxn>
                <a:cxn ang="0">
                  <a:pos x="3" y="17"/>
                </a:cxn>
                <a:cxn ang="0">
                  <a:pos x="0" y="13"/>
                </a:cxn>
                <a:cxn ang="0">
                  <a:pos x="0" y="7"/>
                </a:cxn>
                <a:cxn ang="0">
                  <a:pos x="1" y="3"/>
                </a:cxn>
                <a:cxn ang="0">
                  <a:pos x="5" y="0"/>
                </a:cxn>
                <a:cxn ang="0">
                  <a:pos x="6" y="3"/>
                </a:cxn>
                <a:cxn ang="0">
                  <a:pos x="9" y="4"/>
                </a:cxn>
                <a:cxn ang="0">
                  <a:pos x="10" y="9"/>
                </a:cxn>
                <a:cxn ang="0">
                  <a:pos x="9" y="11"/>
                </a:cxn>
                <a:cxn ang="0">
                  <a:pos x="9" y="16"/>
                </a:cxn>
              </a:cxnLst>
              <a:rect l="0" t="0" r="r" b="b"/>
              <a:pathLst>
                <a:path w="10" h="18">
                  <a:moveTo>
                    <a:pt x="9" y="16"/>
                  </a:moveTo>
                  <a:cubicBezTo>
                    <a:pt x="9" y="16"/>
                    <a:pt x="7" y="18"/>
                    <a:pt x="6" y="18"/>
                  </a:cubicBezTo>
                  <a:cubicBezTo>
                    <a:pt x="5" y="18"/>
                    <a:pt x="4" y="17"/>
                    <a:pt x="3" y="17"/>
                  </a:cubicBezTo>
                  <a:cubicBezTo>
                    <a:pt x="2" y="16"/>
                    <a:pt x="1" y="14"/>
                    <a:pt x="0" y="13"/>
                  </a:cubicBezTo>
                  <a:cubicBezTo>
                    <a:pt x="0" y="11"/>
                    <a:pt x="0" y="9"/>
                    <a:pt x="0" y="7"/>
                  </a:cubicBezTo>
                  <a:cubicBezTo>
                    <a:pt x="0" y="6"/>
                    <a:pt x="0" y="4"/>
                    <a:pt x="1" y="3"/>
                  </a:cubicBezTo>
                  <a:cubicBezTo>
                    <a:pt x="1" y="2"/>
                    <a:pt x="4" y="0"/>
                    <a:pt x="5" y="0"/>
                  </a:cubicBezTo>
                  <a:cubicBezTo>
                    <a:pt x="5" y="0"/>
                    <a:pt x="6" y="2"/>
                    <a:pt x="6" y="3"/>
                  </a:cubicBezTo>
                  <a:cubicBezTo>
                    <a:pt x="7" y="3"/>
                    <a:pt x="9" y="3"/>
                    <a:pt x="9" y="4"/>
                  </a:cubicBezTo>
                  <a:cubicBezTo>
                    <a:pt x="10" y="5"/>
                    <a:pt x="10" y="8"/>
                    <a:pt x="10" y="9"/>
                  </a:cubicBezTo>
                  <a:cubicBezTo>
                    <a:pt x="10" y="10"/>
                    <a:pt x="9" y="11"/>
                    <a:pt x="9" y="11"/>
                  </a:cubicBezTo>
                  <a:cubicBezTo>
                    <a:pt x="9" y="12"/>
                    <a:pt x="9" y="15"/>
                    <a:pt x="9" y="1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2" name="Freeform 52"/>
            <p:cNvSpPr>
              <a:spLocks/>
            </p:cNvSpPr>
            <p:nvPr/>
          </p:nvSpPr>
          <p:spPr bwMode="auto">
            <a:xfrm>
              <a:off x="1565276" y="958851"/>
              <a:ext cx="12700" cy="14288"/>
            </a:xfrm>
            <a:custGeom>
              <a:avLst/>
              <a:gdLst/>
              <a:ahLst/>
              <a:cxnLst>
                <a:cxn ang="0">
                  <a:pos x="5" y="6"/>
                </a:cxn>
                <a:cxn ang="0">
                  <a:pos x="3" y="8"/>
                </a:cxn>
                <a:cxn ang="0">
                  <a:pos x="1" y="6"/>
                </a:cxn>
                <a:cxn ang="0">
                  <a:pos x="1" y="2"/>
                </a:cxn>
                <a:cxn ang="0">
                  <a:pos x="4" y="0"/>
                </a:cxn>
                <a:cxn ang="0">
                  <a:pos x="5" y="1"/>
                </a:cxn>
                <a:cxn ang="0">
                  <a:pos x="7" y="4"/>
                </a:cxn>
                <a:cxn ang="0">
                  <a:pos x="5" y="6"/>
                </a:cxn>
              </a:cxnLst>
              <a:rect l="0" t="0" r="r" b="b"/>
              <a:pathLst>
                <a:path w="7" h="8">
                  <a:moveTo>
                    <a:pt x="5" y="6"/>
                  </a:moveTo>
                  <a:cubicBezTo>
                    <a:pt x="4" y="7"/>
                    <a:pt x="4" y="8"/>
                    <a:pt x="3" y="8"/>
                  </a:cubicBezTo>
                  <a:cubicBezTo>
                    <a:pt x="2" y="8"/>
                    <a:pt x="1" y="7"/>
                    <a:pt x="1" y="6"/>
                  </a:cubicBezTo>
                  <a:cubicBezTo>
                    <a:pt x="0" y="5"/>
                    <a:pt x="0" y="3"/>
                    <a:pt x="1" y="2"/>
                  </a:cubicBezTo>
                  <a:cubicBezTo>
                    <a:pt x="1" y="1"/>
                    <a:pt x="3" y="0"/>
                    <a:pt x="4" y="0"/>
                  </a:cubicBezTo>
                  <a:cubicBezTo>
                    <a:pt x="4" y="0"/>
                    <a:pt x="5" y="1"/>
                    <a:pt x="5" y="1"/>
                  </a:cubicBezTo>
                  <a:cubicBezTo>
                    <a:pt x="6" y="2"/>
                    <a:pt x="7" y="3"/>
                    <a:pt x="7" y="4"/>
                  </a:cubicBezTo>
                  <a:cubicBezTo>
                    <a:pt x="6" y="4"/>
                    <a:pt x="5" y="5"/>
                    <a:pt x="5"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3" name="Freeform 53"/>
            <p:cNvSpPr>
              <a:spLocks/>
            </p:cNvSpPr>
            <p:nvPr/>
          </p:nvSpPr>
          <p:spPr bwMode="auto">
            <a:xfrm>
              <a:off x="1582738" y="958851"/>
              <a:ext cx="26988" cy="14288"/>
            </a:xfrm>
            <a:custGeom>
              <a:avLst/>
              <a:gdLst/>
              <a:ahLst/>
              <a:cxnLst>
                <a:cxn ang="0">
                  <a:pos x="6" y="7"/>
                </a:cxn>
                <a:cxn ang="0">
                  <a:pos x="2" y="5"/>
                </a:cxn>
                <a:cxn ang="0">
                  <a:pos x="0" y="2"/>
                </a:cxn>
                <a:cxn ang="0">
                  <a:pos x="2" y="0"/>
                </a:cxn>
                <a:cxn ang="0">
                  <a:pos x="5" y="0"/>
                </a:cxn>
                <a:cxn ang="0">
                  <a:pos x="7" y="1"/>
                </a:cxn>
                <a:cxn ang="0">
                  <a:pos x="10" y="1"/>
                </a:cxn>
                <a:cxn ang="0">
                  <a:pos x="13" y="2"/>
                </a:cxn>
                <a:cxn ang="0">
                  <a:pos x="13" y="5"/>
                </a:cxn>
                <a:cxn ang="0">
                  <a:pos x="13" y="7"/>
                </a:cxn>
                <a:cxn ang="0">
                  <a:pos x="8" y="8"/>
                </a:cxn>
                <a:cxn ang="0">
                  <a:pos x="6" y="7"/>
                </a:cxn>
              </a:cxnLst>
              <a:rect l="0" t="0" r="r" b="b"/>
              <a:pathLst>
                <a:path w="14" h="8">
                  <a:moveTo>
                    <a:pt x="6" y="7"/>
                  </a:moveTo>
                  <a:cubicBezTo>
                    <a:pt x="5" y="7"/>
                    <a:pt x="3" y="6"/>
                    <a:pt x="2" y="5"/>
                  </a:cubicBezTo>
                  <a:cubicBezTo>
                    <a:pt x="1" y="5"/>
                    <a:pt x="0" y="3"/>
                    <a:pt x="0" y="2"/>
                  </a:cubicBezTo>
                  <a:cubicBezTo>
                    <a:pt x="0" y="1"/>
                    <a:pt x="2" y="1"/>
                    <a:pt x="2" y="0"/>
                  </a:cubicBezTo>
                  <a:cubicBezTo>
                    <a:pt x="3" y="0"/>
                    <a:pt x="5" y="0"/>
                    <a:pt x="5" y="0"/>
                  </a:cubicBezTo>
                  <a:cubicBezTo>
                    <a:pt x="6" y="0"/>
                    <a:pt x="6" y="1"/>
                    <a:pt x="7" y="1"/>
                  </a:cubicBezTo>
                  <a:cubicBezTo>
                    <a:pt x="8" y="1"/>
                    <a:pt x="9" y="1"/>
                    <a:pt x="10" y="1"/>
                  </a:cubicBezTo>
                  <a:cubicBezTo>
                    <a:pt x="11" y="1"/>
                    <a:pt x="13" y="1"/>
                    <a:pt x="13" y="2"/>
                  </a:cubicBezTo>
                  <a:cubicBezTo>
                    <a:pt x="14" y="2"/>
                    <a:pt x="13" y="4"/>
                    <a:pt x="13" y="5"/>
                  </a:cubicBezTo>
                  <a:cubicBezTo>
                    <a:pt x="13" y="5"/>
                    <a:pt x="13" y="7"/>
                    <a:pt x="13" y="7"/>
                  </a:cubicBezTo>
                  <a:cubicBezTo>
                    <a:pt x="12" y="8"/>
                    <a:pt x="9" y="8"/>
                    <a:pt x="8" y="8"/>
                  </a:cubicBezTo>
                  <a:cubicBezTo>
                    <a:pt x="7" y="8"/>
                    <a:pt x="6" y="8"/>
                    <a:pt x="6"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Freeform 54"/>
            <p:cNvSpPr>
              <a:spLocks/>
            </p:cNvSpPr>
            <p:nvPr/>
          </p:nvSpPr>
          <p:spPr bwMode="auto">
            <a:xfrm>
              <a:off x="1597026" y="1016001"/>
              <a:ext cx="11113" cy="14288"/>
            </a:xfrm>
            <a:custGeom>
              <a:avLst/>
              <a:gdLst/>
              <a:ahLst/>
              <a:cxnLst>
                <a:cxn ang="0">
                  <a:pos x="3" y="0"/>
                </a:cxn>
                <a:cxn ang="0">
                  <a:pos x="0" y="1"/>
                </a:cxn>
                <a:cxn ang="0">
                  <a:pos x="0" y="4"/>
                </a:cxn>
                <a:cxn ang="0">
                  <a:pos x="0" y="7"/>
                </a:cxn>
                <a:cxn ang="0">
                  <a:pos x="3" y="7"/>
                </a:cxn>
                <a:cxn ang="0">
                  <a:pos x="5" y="6"/>
                </a:cxn>
                <a:cxn ang="0">
                  <a:pos x="5" y="3"/>
                </a:cxn>
                <a:cxn ang="0">
                  <a:pos x="5" y="1"/>
                </a:cxn>
                <a:cxn ang="0">
                  <a:pos x="3" y="0"/>
                </a:cxn>
              </a:cxnLst>
              <a:rect l="0" t="0" r="r" b="b"/>
              <a:pathLst>
                <a:path w="6" h="8">
                  <a:moveTo>
                    <a:pt x="3" y="0"/>
                  </a:moveTo>
                  <a:cubicBezTo>
                    <a:pt x="2" y="0"/>
                    <a:pt x="1" y="0"/>
                    <a:pt x="0" y="1"/>
                  </a:cubicBezTo>
                  <a:cubicBezTo>
                    <a:pt x="0" y="2"/>
                    <a:pt x="0" y="3"/>
                    <a:pt x="0" y="4"/>
                  </a:cubicBezTo>
                  <a:cubicBezTo>
                    <a:pt x="0" y="5"/>
                    <a:pt x="0" y="6"/>
                    <a:pt x="0" y="7"/>
                  </a:cubicBezTo>
                  <a:cubicBezTo>
                    <a:pt x="1" y="7"/>
                    <a:pt x="2" y="8"/>
                    <a:pt x="3" y="7"/>
                  </a:cubicBezTo>
                  <a:cubicBezTo>
                    <a:pt x="3" y="7"/>
                    <a:pt x="4" y="7"/>
                    <a:pt x="5" y="6"/>
                  </a:cubicBezTo>
                  <a:cubicBezTo>
                    <a:pt x="5" y="6"/>
                    <a:pt x="5" y="4"/>
                    <a:pt x="5" y="3"/>
                  </a:cubicBezTo>
                  <a:cubicBezTo>
                    <a:pt x="6" y="3"/>
                    <a:pt x="5" y="1"/>
                    <a:pt x="5" y="1"/>
                  </a:cubicBezTo>
                  <a:cubicBezTo>
                    <a:pt x="5" y="0"/>
                    <a:pt x="3" y="0"/>
                    <a:pt x="3"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5" name="Freeform 55"/>
            <p:cNvSpPr>
              <a:spLocks/>
            </p:cNvSpPr>
            <p:nvPr/>
          </p:nvSpPr>
          <p:spPr bwMode="auto">
            <a:xfrm>
              <a:off x="1646238" y="1016001"/>
              <a:ext cx="12700" cy="11113"/>
            </a:xfrm>
            <a:custGeom>
              <a:avLst/>
              <a:gdLst/>
              <a:ahLst/>
              <a:cxnLst>
                <a:cxn ang="0">
                  <a:pos x="4" y="0"/>
                </a:cxn>
                <a:cxn ang="0">
                  <a:pos x="0" y="1"/>
                </a:cxn>
                <a:cxn ang="0">
                  <a:pos x="0" y="3"/>
                </a:cxn>
                <a:cxn ang="0">
                  <a:pos x="2" y="6"/>
                </a:cxn>
                <a:cxn ang="0">
                  <a:pos x="5" y="5"/>
                </a:cxn>
                <a:cxn ang="0">
                  <a:pos x="6" y="4"/>
                </a:cxn>
                <a:cxn ang="0">
                  <a:pos x="6" y="1"/>
                </a:cxn>
                <a:cxn ang="0">
                  <a:pos x="4" y="0"/>
                </a:cxn>
              </a:cxnLst>
              <a:rect l="0" t="0" r="r" b="b"/>
              <a:pathLst>
                <a:path w="7" h="6">
                  <a:moveTo>
                    <a:pt x="4" y="0"/>
                  </a:moveTo>
                  <a:cubicBezTo>
                    <a:pt x="3" y="0"/>
                    <a:pt x="1" y="0"/>
                    <a:pt x="0" y="1"/>
                  </a:cubicBezTo>
                  <a:cubicBezTo>
                    <a:pt x="0" y="1"/>
                    <a:pt x="0" y="3"/>
                    <a:pt x="0" y="3"/>
                  </a:cubicBezTo>
                  <a:cubicBezTo>
                    <a:pt x="1" y="4"/>
                    <a:pt x="1" y="5"/>
                    <a:pt x="2" y="6"/>
                  </a:cubicBezTo>
                  <a:cubicBezTo>
                    <a:pt x="3" y="6"/>
                    <a:pt x="4" y="5"/>
                    <a:pt x="5" y="5"/>
                  </a:cubicBezTo>
                  <a:cubicBezTo>
                    <a:pt x="5" y="5"/>
                    <a:pt x="6" y="4"/>
                    <a:pt x="6" y="4"/>
                  </a:cubicBezTo>
                  <a:cubicBezTo>
                    <a:pt x="7" y="3"/>
                    <a:pt x="6" y="2"/>
                    <a:pt x="6" y="1"/>
                  </a:cubicBezTo>
                  <a:cubicBezTo>
                    <a:pt x="5" y="1"/>
                    <a:pt x="4" y="0"/>
                    <a:pt x="4"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56"/>
            <p:cNvSpPr>
              <a:spLocks/>
            </p:cNvSpPr>
            <p:nvPr/>
          </p:nvSpPr>
          <p:spPr bwMode="auto">
            <a:xfrm>
              <a:off x="1609726" y="973138"/>
              <a:ext cx="41275" cy="42863"/>
            </a:xfrm>
            <a:custGeom>
              <a:avLst/>
              <a:gdLst/>
              <a:ahLst/>
              <a:cxnLst>
                <a:cxn ang="0">
                  <a:pos x="21" y="8"/>
                </a:cxn>
                <a:cxn ang="0">
                  <a:pos x="20" y="13"/>
                </a:cxn>
                <a:cxn ang="0">
                  <a:pos x="18" y="15"/>
                </a:cxn>
                <a:cxn ang="0">
                  <a:pos x="16" y="16"/>
                </a:cxn>
                <a:cxn ang="0">
                  <a:pos x="16" y="20"/>
                </a:cxn>
                <a:cxn ang="0">
                  <a:pos x="13" y="22"/>
                </a:cxn>
                <a:cxn ang="0">
                  <a:pos x="7" y="22"/>
                </a:cxn>
                <a:cxn ang="0">
                  <a:pos x="4" y="20"/>
                </a:cxn>
                <a:cxn ang="0">
                  <a:pos x="2" y="15"/>
                </a:cxn>
                <a:cxn ang="0">
                  <a:pos x="0" y="12"/>
                </a:cxn>
                <a:cxn ang="0">
                  <a:pos x="0" y="8"/>
                </a:cxn>
                <a:cxn ang="0">
                  <a:pos x="4" y="4"/>
                </a:cxn>
                <a:cxn ang="0">
                  <a:pos x="6" y="6"/>
                </a:cxn>
                <a:cxn ang="0">
                  <a:pos x="9" y="6"/>
                </a:cxn>
                <a:cxn ang="0">
                  <a:pos x="12" y="3"/>
                </a:cxn>
                <a:cxn ang="0">
                  <a:pos x="14" y="2"/>
                </a:cxn>
                <a:cxn ang="0">
                  <a:pos x="18" y="3"/>
                </a:cxn>
                <a:cxn ang="0">
                  <a:pos x="20" y="0"/>
                </a:cxn>
                <a:cxn ang="0">
                  <a:pos x="23" y="0"/>
                </a:cxn>
                <a:cxn ang="0">
                  <a:pos x="23" y="3"/>
                </a:cxn>
                <a:cxn ang="0">
                  <a:pos x="22" y="5"/>
                </a:cxn>
                <a:cxn ang="0">
                  <a:pos x="21" y="8"/>
                </a:cxn>
              </a:cxnLst>
              <a:rect l="0" t="0" r="r" b="b"/>
              <a:pathLst>
                <a:path w="23" h="23">
                  <a:moveTo>
                    <a:pt x="21" y="8"/>
                  </a:moveTo>
                  <a:cubicBezTo>
                    <a:pt x="21" y="9"/>
                    <a:pt x="21" y="12"/>
                    <a:pt x="20" y="13"/>
                  </a:cubicBezTo>
                  <a:cubicBezTo>
                    <a:pt x="20" y="14"/>
                    <a:pt x="19" y="15"/>
                    <a:pt x="18" y="15"/>
                  </a:cubicBezTo>
                  <a:cubicBezTo>
                    <a:pt x="18" y="15"/>
                    <a:pt x="16" y="15"/>
                    <a:pt x="16" y="16"/>
                  </a:cubicBezTo>
                  <a:cubicBezTo>
                    <a:pt x="15" y="17"/>
                    <a:pt x="16" y="19"/>
                    <a:pt x="16" y="20"/>
                  </a:cubicBezTo>
                  <a:cubicBezTo>
                    <a:pt x="15" y="20"/>
                    <a:pt x="14" y="22"/>
                    <a:pt x="13" y="22"/>
                  </a:cubicBezTo>
                  <a:cubicBezTo>
                    <a:pt x="12" y="23"/>
                    <a:pt x="9" y="22"/>
                    <a:pt x="7" y="22"/>
                  </a:cubicBezTo>
                  <a:cubicBezTo>
                    <a:pt x="7" y="21"/>
                    <a:pt x="5" y="20"/>
                    <a:pt x="4" y="20"/>
                  </a:cubicBezTo>
                  <a:cubicBezTo>
                    <a:pt x="3" y="19"/>
                    <a:pt x="3" y="16"/>
                    <a:pt x="2" y="15"/>
                  </a:cubicBezTo>
                  <a:cubicBezTo>
                    <a:pt x="2" y="14"/>
                    <a:pt x="0" y="13"/>
                    <a:pt x="0" y="12"/>
                  </a:cubicBezTo>
                  <a:cubicBezTo>
                    <a:pt x="0" y="11"/>
                    <a:pt x="0" y="9"/>
                    <a:pt x="0" y="8"/>
                  </a:cubicBezTo>
                  <a:cubicBezTo>
                    <a:pt x="1" y="7"/>
                    <a:pt x="3" y="4"/>
                    <a:pt x="4" y="4"/>
                  </a:cubicBezTo>
                  <a:cubicBezTo>
                    <a:pt x="5" y="4"/>
                    <a:pt x="6" y="6"/>
                    <a:pt x="6" y="6"/>
                  </a:cubicBezTo>
                  <a:cubicBezTo>
                    <a:pt x="7" y="6"/>
                    <a:pt x="8" y="6"/>
                    <a:pt x="9" y="6"/>
                  </a:cubicBezTo>
                  <a:cubicBezTo>
                    <a:pt x="10" y="5"/>
                    <a:pt x="11" y="3"/>
                    <a:pt x="12" y="3"/>
                  </a:cubicBezTo>
                  <a:cubicBezTo>
                    <a:pt x="12" y="2"/>
                    <a:pt x="14" y="2"/>
                    <a:pt x="14" y="2"/>
                  </a:cubicBezTo>
                  <a:cubicBezTo>
                    <a:pt x="15" y="2"/>
                    <a:pt x="17" y="3"/>
                    <a:pt x="18" y="3"/>
                  </a:cubicBezTo>
                  <a:cubicBezTo>
                    <a:pt x="19" y="3"/>
                    <a:pt x="19" y="1"/>
                    <a:pt x="20" y="0"/>
                  </a:cubicBezTo>
                  <a:cubicBezTo>
                    <a:pt x="21" y="0"/>
                    <a:pt x="22" y="0"/>
                    <a:pt x="23" y="0"/>
                  </a:cubicBezTo>
                  <a:cubicBezTo>
                    <a:pt x="23" y="1"/>
                    <a:pt x="23" y="2"/>
                    <a:pt x="23" y="3"/>
                  </a:cubicBezTo>
                  <a:cubicBezTo>
                    <a:pt x="23" y="4"/>
                    <a:pt x="22" y="5"/>
                    <a:pt x="22" y="5"/>
                  </a:cubicBezTo>
                  <a:cubicBezTo>
                    <a:pt x="22" y="6"/>
                    <a:pt x="22" y="7"/>
                    <a:pt x="21"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7"/>
            <p:cNvSpPr>
              <a:spLocks/>
            </p:cNvSpPr>
            <p:nvPr/>
          </p:nvSpPr>
          <p:spPr bwMode="auto">
            <a:xfrm>
              <a:off x="1670051" y="969963"/>
              <a:ext cx="23813" cy="14288"/>
            </a:xfrm>
            <a:custGeom>
              <a:avLst/>
              <a:gdLst/>
              <a:ahLst/>
              <a:cxnLst>
                <a:cxn ang="0">
                  <a:pos x="10" y="8"/>
                </a:cxn>
                <a:cxn ang="0">
                  <a:pos x="6" y="6"/>
                </a:cxn>
                <a:cxn ang="0">
                  <a:pos x="3" y="7"/>
                </a:cxn>
                <a:cxn ang="0">
                  <a:pos x="1" y="5"/>
                </a:cxn>
                <a:cxn ang="0">
                  <a:pos x="1" y="1"/>
                </a:cxn>
                <a:cxn ang="0">
                  <a:pos x="5" y="1"/>
                </a:cxn>
                <a:cxn ang="0">
                  <a:pos x="8" y="2"/>
                </a:cxn>
                <a:cxn ang="0">
                  <a:pos x="11" y="2"/>
                </a:cxn>
                <a:cxn ang="0">
                  <a:pos x="13" y="4"/>
                </a:cxn>
                <a:cxn ang="0">
                  <a:pos x="13" y="6"/>
                </a:cxn>
                <a:cxn ang="0">
                  <a:pos x="12" y="8"/>
                </a:cxn>
                <a:cxn ang="0">
                  <a:pos x="10" y="8"/>
                </a:cxn>
              </a:cxnLst>
              <a:rect l="0" t="0" r="r" b="b"/>
              <a:pathLst>
                <a:path w="13" h="8">
                  <a:moveTo>
                    <a:pt x="10" y="8"/>
                  </a:moveTo>
                  <a:cubicBezTo>
                    <a:pt x="9" y="8"/>
                    <a:pt x="7" y="7"/>
                    <a:pt x="6" y="6"/>
                  </a:cubicBezTo>
                  <a:cubicBezTo>
                    <a:pt x="5" y="6"/>
                    <a:pt x="4" y="7"/>
                    <a:pt x="3" y="7"/>
                  </a:cubicBezTo>
                  <a:cubicBezTo>
                    <a:pt x="2" y="7"/>
                    <a:pt x="1" y="5"/>
                    <a:pt x="1" y="5"/>
                  </a:cubicBezTo>
                  <a:cubicBezTo>
                    <a:pt x="0" y="4"/>
                    <a:pt x="0" y="1"/>
                    <a:pt x="1" y="1"/>
                  </a:cubicBezTo>
                  <a:cubicBezTo>
                    <a:pt x="2" y="0"/>
                    <a:pt x="4" y="0"/>
                    <a:pt x="5" y="1"/>
                  </a:cubicBezTo>
                  <a:cubicBezTo>
                    <a:pt x="6" y="1"/>
                    <a:pt x="7" y="1"/>
                    <a:pt x="8" y="2"/>
                  </a:cubicBezTo>
                  <a:cubicBezTo>
                    <a:pt x="9" y="2"/>
                    <a:pt x="11" y="1"/>
                    <a:pt x="11" y="2"/>
                  </a:cubicBezTo>
                  <a:cubicBezTo>
                    <a:pt x="12" y="2"/>
                    <a:pt x="13" y="3"/>
                    <a:pt x="13" y="4"/>
                  </a:cubicBezTo>
                  <a:cubicBezTo>
                    <a:pt x="13" y="4"/>
                    <a:pt x="13" y="5"/>
                    <a:pt x="13" y="6"/>
                  </a:cubicBezTo>
                  <a:cubicBezTo>
                    <a:pt x="13" y="6"/>
                    <a:pt x="12" y="7"/>
                    <a:pt x="12" y="8"/>
                  </a:cubicBezTo>
                  <a:cubicBezTo>
                    <a:pt x="12" y="8"/>
                    <a:pt x="11" y="8"/>
                    <a:pt x="10"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58"/>
            <p:cNvSpPr>
              <a:spLocks/>
            </p:cNvSpPr>
            <p:nvPr/>
          </p:nvSpPr>
          <p:spPr bwMode="auto">
            <a:xfrm>
              <a:off x="1649413" y="925513"/>
              <a:ext cx="12700" cy="12700"/>
            </a:xfrm>
            <a:custGeom>
              <a:avLst/>
              <a:gdLst/>
              <a:ahLst/>
              <a:cxnLst>
                <a:cxn ang="0">
                  <a:pos x="7" y="2"/>
                </a:cxn>
                <a:cxn ang="0">
                  <a:pos x="5" y="0"/>
                </a:cxn>
                <a:cxn ang="0">
                  <a:pos x="2" y="2"/>
                </a:cxn>
                <a:cxn ang="0">
                  <a:pos x="1" y="5"/>
                </a:cxn>
                <a:cxn ang="0">
                  <a:pos x="3" y="7"/>
                </a:cxn>
                <a:cxn ang="0">
                  <a:pos x="6" y="5"/>
                </a:cxn>
                <a:cxn ang="0">
                  <a:pos x="7" y="2"/>
                </a:cxn>
              </a:cxnLst>
              <a:rect l="0" t="0" r="r" b="b"/>
              <a:pathLst>
                <a:path w="7" h="7">
                  <a:moveTo>
                    <a:pt x="7" y="2"/>
                  </a:moveTo>
                  <a:cubicBezTo>
                    <a:pt x="7" y="1"/>
                    <a:pt x="5" y="0"/>
                    <a:pt x="5" y="0"/>
                  </a:cubicBezTo>
                  <a:cubicBezTo>
                    <a:pt x="4" y="0"/>
                    <a:pt x="2" y="1"/>
                    <a:pt x="2" y="2"/>
                  </a:cubicBezTo>
                  <a:cubicBezTo>
                    <a:pt x="1" y="2"/>
                    <a:pt x="0" y="4"/>
                    <a:pt x="1" y="5"/>
                  </a:cubicBezTo>
                  <a:cubicBezTo>
                    <a:pt x="1" y="6"/>
                    <a:pt x="2" y="7"/>
                    <a:pt x="3" y="7"/>
                  </a:cubicBezTo>
                  <a:cubicBezTo>
                    <a:pt x="4" y="7"/>
                    <a:pt x="6" y="6"/>
                    <a:pt x="6" y="5"/>
                  </a:cubicBezTo>
                  <a:cubicBezTo>
                    <a:pt x="7" y="5"/>
                    <a:pt x="7" y="3"/>
                    <a:pt x="7"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Freeform 59"/>
            <p:cNvSpPr>
              <a:spLocks/>
            </p:cNvSpPr>
            <p:nvPr/>
          </p:nvSpPr>
          <p:spPr bwMode="auto">
            <a:xfrm>
              <a:off x="1644651" y="903288"/>
              <a:ext cx="12700" cy="12700"/>
            </a:xfrm>
            <a:custGeom>
              <a:avLst/>
              <a:gdLst/>
              <a:ahLst/>
              <a:cxnLst>
                <a:cxn ang="0">
                  <a:pos x="6" y="5"/>
                </a:cxn>
                <a:cxn ang="0">
                  <a:pos x="2" y="7"/>
                </a:cxn>
                <a:cxn ang="0">
                  <a:pos x="0" y="5"/>
                </a:cxn>
                <a:cxn ang="0">
                  <a:pos x="1" y="2"/>
                </a:cxn>
                <a:cxn ang="0">
                  <a:pos x="3" y="0"/>
                </a:cxn>
                <a:cxn ang="0">
                  <a:pos x="6" y="0"/>
                </a:cxn>
                <a:cxn ang="0">
                  <a:pos x="7" y="2"/>
                </a:cxn>
                <a:cxn ang="0">
                  <a:pos x="7" y="3"/>
                </a:cxn>
                <a:cxn ang="0">
                  <a:pos x="6" y="5"/>
                </a:cxn>
              </a:cxnLst>
              <a:rect l="0" t="0" r="r" b="b"/>
              <a:pathLst>
                <a:path w="7" h="7">
                  <a:moveTo>
                    <a:pt x="6" y="5"/>
                  </a:moveTo>
                  <a:cubicBezTo>
                    <a:pt x="5" y="5"/>
                    <a:pt x="3" y="7"/>
                    <a:pt x="2" y="7"/>
                  </a:cubicBezTo>
                  <a:cubicBezTo>
                    <a:pt x="1" y="6"/>
                    <a:pt x="1" y="5"/>
                    <a:pt x="0" y="5"/>
                  </a:cubicBezTo>
                  <a:cubicBezTo>
                    <a:pt x="0" y="4"/>
                    <a:pt x="0" y="2"/>
                    <a:pt x="1" y="2"/>
                  </a:cubicBezTo>
                  <a:cubicBezTo>
                    <a:pt x="1" y="1"/>
                    <a:pt x="2" y="0"/>
                    <a:pt x="3" y="0"/>
                  </a:cubicBezTo>
                  <a:cubicBezTo>
                    <a:pt x="3" y="0"/>
                    <a:pt x="5" y="0"/>
                    <a:pt x="6" y="0"/>
                  </a:cubicBezTo>
                  <a:cubicBezTo>
                    <a:pt x="6" y="0"/>
                    <a:pt x="7" y="1"/>
                    <a:pt x="7" y="2"/>
                  </a:cubicBezTo>
                  <a:cubicBezTo>
                    <a:pt x="7" y="2"/>
                    <a:pt x="7" y="3"/>
                    <a:pt x="7" y="3"/>
                  </a:cubicBezTo>
                  <a:cubicBezTo>
                    <a:pt x="7" y="4"/>
                    <a:pt x="6" y="4"/>
                    <a:pt x="6"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0"/>
            <p:cNvSpPr>
              <a:spLocks/>
            </p:cNvSpPr>
            <p:nvPr/>
          </p:nvSpPr>
          <p:spPr bwMode="auto">
            <a:xfrm>
              <a:off x="1597026" y="908051"/>
              <a:ext cx="42863" cy="30163"/>
            </a:xfrm>
            <a:custGeom>
              <a:avLst/>
              <a:gdLst/>
              <a:ahLst/>
              <a:cxnLst>
                <a:cxn ang="0">
                  <a:pos x="24" y="4"/>
                </a:cxn>
                <a:cxn ang="0">
                  <a:pos x="23" y="1"/>
                </a:cxn>
                <a:cxn ang="0">
                  <a:pos x="20" y="2"/>
                </a:cxn>
                <a:cxn ang="0">
                  <a:pos x="19" y="5"/>
                </a:cxn>
                <a:cxn ang="0">
                  <a:pos x="16" y="7"/>
                </a:cxn>
                <a:cxn ang="0">
                  <a:pos x="11" y="9"/>
                </a:cxn>
                <a:cxn ang="0">
                  <a:pos x="7" y="9"/>
                </a:cxn>
                <a:cxn ang="0">
                  <a:pos x="1" y="10"/>
                </a:cxn>
                <a:cxn ang="0">
                  <a:pos x="0" y="13"/>
                </a:cxn>
                <a:cxn ang="0">
                  <a:pos x="1" y="16"/>
                </a:cxn>
                <a:cxn ang="0">
                  <a:pos x="4" y="17"/>
                </a:cxn>
                <a:cxn ang="0">
                  <a:pos x="9" y="14"/>
                </a:cxn>
                <a:cxn ang="0">
                  <a:pos x="14" y="14"/>
                </a:cxn>
                <a:cxn ang="0">
                  <a:pos x="20" y="14"/>
                </a:cxn>
                <a:cxn ang="0">
                  <a:pos x="22" y="11"/>
                </a:cxn>
                <a:cxn ang="0">
                  <a:pos x="24" y="7"/>
                </a:cxn>
                <a:cxn ang="0">
                  <a:pos x="24" y="4"/>
                </a:cxn>
              </a:cxnLst>
              <a:rect l="0" t="0" r="r" b="b"/>
              <a:pathLst>
                <a:path w="24" h="17">
                  <a:moveTo>
                    <a:pt x="24" y="4"/>
                  </a:moveTo>
                  <a:cubicBezTo>
                    <a:pt x="24" y="3"/>
                    <a:pt x="24" y="1"/>
                    <a:pt x="23" y="1"/>
                  </a:cubicBezTo>
                  <a:cubicBezTo>
                    <a:pt x="22" y="0"/>
                    <a:pt x="21" y="1"/>
                    <a:pt x="20" y="2"/>
                  </a:cubicBezTo>
                  <a:cubicBezTo>
                    <a:pt x="19" y="2"/>
                    <a:pt x="19" y="4"/>
                    <a:pt x="19" y="5"/>
                  </a:cubicBezTo>
                  <a:cubicBezTo>
                    <a:pt x="18" y="5"/>
                    <a:pt x="17" y="6"/>
                    <a:pt x="16" y="7"/>
                  </a:cubicBezTo>
                  <a:cubicBezTo>
                    <a:pt x="15" y="8"/>
                    <a:pt x="13" y="9"/>
                    <a:pt x="11" y="9"/>
                  </a:cubicBezTo>
                  <a:cubicBezTo>
                    <a:pt x="10" y="9"/>
                    <a:pt x="8" y="9"/>
                    <a:pt x="7" y="9"/>
                  </a:cubicBezTo>
                  <a:cubicBezTo>
                    <a:pt x="6" y="10"/>
                    <a:pt x="2" y="9"/>
                    <a:pt x="1" y="10"/>
                  </a:cubicBezTo>
                  <a:cubicBezTo>
                    <a:pt x="1" y="11"/>
                    <a:pt x="0" y="12"/>
                    <a:pt x="0" y="13"/>
                  </a:cubicBezTo>
                  <a:cubicBezTo>
                    <a:pt x="0" y="14"/>
                    <a:pt x="1" y="15"/>
                    <a:pt x="1" y="16"/>
                  </a:cubicBezTo>
                  <a:cubicBezTo>
                    <a:pt x="2" y="16"/>
                    <a:pt x="3" y="17"/>
                    <a:pt x="4" y="17"/>
                  </a:cubicBezTo>
                  <a:cubicBezTo>
                    <a:pt x="6" y="17"/>
                    <a:pt x="8" y="15"/>
                    <a:pt x="9" y="14"/>
                  </a:cubicBezTo>
                  <a:cubicBezTo>
                    <a:pt x="10" y="14"/>
                    <a:pt x="13" y="14"/>
                    <a:pt x="14" y="14"/>
                  </a:cubicBezTo>
                  <a:cubicBezTo>
                    <a:pt x="15" y="14"/>
                    <a:pt x="18" y="14"/>
                    <a:pt x="20" y="14"/>
                  </a:cubicBezTo>
                  <a:cubicBezTo>
                    <a:pt x="21" y="13"/>
                    <a:pt x="22" y="12"/>
                    <a:pt x="22" y="11"/>
                  </a:cubicBezTo>
                  <a:cubicBezTo>
                    <a:pt x="23" y="10"/>
                    <a:pt x="24" y="8"/>
                    <a:pt x="24" y="7"/>
                  </a:cubicBezTo>
                  <a:cubicBezTo>
                    <a:pt x="24" y="6"/>
                    <a:pt x="24" y="5"/>
                    <a:pt x="24"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61"/>
            <p:cNvSpPr>
              <a:spLocks/>
            </p:cNvSpPr>
            <p:nvPr/>
          </p:nvSpPr>
          <p:spPr bwMode="auto">
            <a:xfrm>
              <a:off x="1554163" y="865188"/>
              <a:ext cx="66675" cy="46038"/>
            </a:xfrm>
            <a:custGeom>
              <a:avLst/>
              <a:gdLst/>
              <a:ahLst/>
              <a:cxnLst>
                <a:cxn ang="0">
                  <a:pos x="32" y="15"/>
                </a:cxn>
                <a:cxn ang="0">
                  <a:pos x="35" y="13"/>
                </a:cxn>
                <a:cxn ang="0">
                  <a:pos x="35" y="8"/>
                </a:cxn>
                <a:cxn ang="0">
                  <a:pos x="33" y="4"/>
                </a:cxn>
                <a:cxn ang="0">
                  <a:pos x="28" y="3"/>
                </a:cxn>
                <a:cxn ang="0">
                  <a:pos x="24" y="1"/>
                </a:cxn>
                <a:cxn ang="0">
                  <a:pos x="19" y="1"/>
                </a:cxn>
                <a:cxn ang="0">
                  <a:pos x="15" y="1"/>
                </a:cxn>
                <a:cxn ang="0">
                  <a:pos x="9" y="1"/>
                </a:cxn>
                <a:cxn ang="0">
                  <a:pos x="6" y="4"/>
                </a:cxn>
                <a:cxn ang="0">
                  <a:pos x="3" y="7"/>
                </a:cxn>
                <a:cxn ang="0">
                  <a:pos x="0" y="9"/>
                </a:cxn>
                <a:cxn ang="0">
                  <a:pos x="0" y="13"/>
                </a:cxn>
                <a:cxn ang="0">
                  <a:pos x="2" y="17"/>
                </a:cxn>
                <a:cxn ang="0">
                  <a:pos x="7" y="20"/>
                </a:cxn>
                <a:cxn ang="0">
                  <a:pos x="15" y="20"/>
                </a:cxn>
                <a:cxn ang="0">
                  <a:pos x="17" y="24"/>
                </a:cxn>
                <a:cxn ang="0">
                  <a:pos x="22" y="25"/>
                </a:cxn>
                <a:cxn ang="0">
                  <a:pos x="27" y="24"/>
                </a:cxn>
                <a:cxn ang="0">
                  <a:pos x="31" y="21"/>
                </a:cxn>
                <a:cxn ang="0">
                  <a:pos x="31" y="17"/>
                </a:cxn>
                <a:cxn ang="0">
                  <a:pos x="32" y="15"/>
                </a:cxn>
              </a:cxnLst>
              <a:rect l="0" t="0" r="r" b="b"/>
              <a:pathLst>
                <a:path w="36" h="25">
                  <a:moveTo>
                    <a:pt x="32" y="15"/>
                  </a:moveTo>
                  <a:cubicBezTo>
                    <a:pt x="33" y="15"/>
                    <a:pt x="35" y="14"/>
                    <a:pt x="35" y="13"/>
                  </a:cubicBezTo>
                  <a:cubicBezTo>
                    <a:pt x="36" y="12"/>
                    <a:pt x="35" y="9"/>
                    <a:pt x="35" y="8"/>
                  </a:cubicBezTo>
                  <a:cubicBezTo>
                    <a:pt x="35" y="7"/>
                    <a:pt x="33" y="5"/>
                    <a:pt x="33" y="4"/>
                  </a:cubicBezTo>
                  <a:cubicBezTo>
                    <a:pt x="32" y="3"/>
                    <a:pt x="29" y="3"/>
                    <a:pt x="28" y="3"/>
                  </a:cubicBezTo>
                  <a:cubicBezTo>
                    <a:pt x="27" y="2"/>
                    <a:pt x="25" y="1"/>
                    <a:pt x="24" y="1"/>
                  </a:cubicBezTo>
                  <a:cubicBezTo>
                    <a:pt x="23" y="0"/>
                    <a:pt x="20" y="0"/>
                    <a:pt x="19" y="1"/>
                  </a:cubicBezTo>
                  <a:cubicBezTo>
                    <a:pt x="18" y="1"/>
                    <a:pt x="16" y="1"/>
                    <a:pt x="15" y="1"/>
                  </a:cubicBezTo>
                  <a:cubicBezTo>
                    <a:pt x="13" y="1"/>
                    <a:pt x="10" y="1"/>
                    <a:pt x="9" y="1"/>
                  </a:cubicBezTo>
                  <a:cubicBezTo>
                    <a:pt x="8" y="2"/>
                    <a:pt x="7" y="3"/>
                    <a:pt x="6" y="4"/>
                  </a:cubicBezTo>
                  <a:cubicBezTo>
                    <a:pt x="5" y="5"/>
                    <a:pt x="4" y="6"/>
                    <a:pt x="3" y="7"/>
                  </a:cubicBezTo>
                  <a:cubicBezTo>
                    <a:pt x="2" y="7"/>
                    <a:pt x="1" y="8"/>
                    <a:pt x="0" y="9"/>
                  </a:cubicBezTo>
                  <a:cubicBezTo>
                    <a:pt x="0" y="10"/>
                    <a:pt x="0" y="12"/>
                    <a:pt x="0" y="13"/>
                  </a:cubicBezTo>
                  <a:cubicBezTo>
                    <a:pt x="0" y="14"/>
                    <a:pt x="1" y="17"/>
                    <a:pt x="2" y="17"/>
                  </a:cubicBezTo>
                  <a:cubicBezTo>
                    <a:pt x="3" y="19"/>
                    <a:pt x="6" y="19"/>
                    <a:pt x="7" y="20"/>
                  </a:cubicBezTo>
                  <a:cubicBezTo>
                    <a:pt x="9" y="20"/>
                    <a:pt x="13" y="19"/>
                    <a:pt x="15" y="20"/>
                  </a:cubicBezTo>
                  <a:cubicBezTo>
                    <a:pt x="16" y="21"/>
                    <a:pt x="17" y="23"/>
                    <a:pt x="17" y="24"/>
                  </a:cubicBezTo>
                  <a:cubicBezTo>
                    <a:pt x="18" y="24"/>
                    <a:pt x="20" y="25"/>
                    <a:pt x="22" y="25"/>
                  </a:cubicBezTo>
                  <a:cubicBezTo>
                    <a:pt x="23" y="25"/>
                    <a:pt x="26" y="25"/>
                    <a:pt x="27" y="24"/>
                  </a:cubicBezTo>
                  <a:cubicBezTo>
                    <a:pt x="28" y="23"/>
                    <a:pt x="31" y="22"/>
                    <a:pt x="31" y="21"/>
                  </a:cubicBezTo>
                  <a:cubicBezTo>
                    <a:pt x="31" y="20"/>
                    <a:pt x="30" y="18"/>
                    <a:pt x="31" y="17"/>
                  </a:cubicBezTo>
                  <a:cubicBezTo>
                    <a:pt x="31" y="16"/>
                    <a:pt x="32" y="16"/>
                    <a:pt x="32" y="1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2" name="Freeform 62"/>
            <p:cNvSpPr>
              <a:spLocks/>
            </p:cNvSpPr>
            <p:nvPr/>
          </p:nvSpPr>
          <p:spPr bwMode="auto">
            <a:xfrm>
              <a:off x="1516063" y="703263"/>
              <a:ext cx="73025" cy="176213"/>
            </a:xfrm>
            <a:custGeom>
              <a:avLst/>
              <a:gdLst/>
              <a:ahLst/>
              <a:cxnLst>
                <a:cxn ang="0">
                  <a:pos x="33" y="11"/>
                </a:cxn>
                <a:cxn ang="0">
                  <a:pos x="30" y="8"/>
                </a:cxn>
                <a:cxn ang="0">
                  <a:pos x="29" y="5"/>
                </a:cxn>
                <a:cxn ang="0">
                  <a:pos x="31" y="3"/>
                </a:cxn>
                <a:cxn ang="0">
                  <a:pos x="33" y="5"/>
                </a:cxn>
                <a:cxn ang="0">
                  <a:pos x="37" y="5"/>
                </a:cxn>
                <a:cxn ang="0">
                  <a:pos x="37" y="3"/>
                </a:cxn>
                <a:cxn ang="0">
                  <a:pos x="35" y="0"/>
                </a:cxn>
                <a:cxn ang="0">
                  <a:pos x="30" y="0"/>
                </a:cxn>
                <a:cxn ang="0">
                  <a:pos x="25" y="2"/>
                </a:cxn>
                <a:cxn ang="0">
                  <a:pos x="22" y="10"/>
                </a:cxn>
                <a:cxn ang="0">
                  <a:pos x="15" y="19"/>
                </a:cxn>
                <a:cxn ang="0">
                  <a:pos x="12" y="26"/>
                </a:cxn>
                <a:cxn ang="0">
                  <a:pos x="7" y="37"/>
                </a:cxn>
                <a:cxn ang="0">
                  <a:pos x="5" y="54"/>
                </a:cxn>
                <a:cxn ang="0">
                  <a:pos x="2" y="65"/>
                </a:cxn>
                <a:cxn ang="0">
                  <a:pos x="2" y="77"/>
                </a:cxn>
                <a:cxn ang="0">
                  <a:pos x="1" y="83"/>
                </a:cxn>
                <a:cxn ang="0">
                  <a:pos x="0" y="89"/>
                </a:cxn>
                <a:cxn ang="0">
                  <a:pos x="1" y="93"/>
                </a:cxn>
                <a:cxn ang="0">
                  <a:pos x="6" y="95"/>
                </a:cxn>
                <a:cxn ang="0">
                  <a:pos x="7" y="92"/>
                </a:cxn>
                <a:cxn ang="0">
                  <a:pos x="5" y="90"/>
                </a:cxn>
                <a:cxn ang="0">
                  <a:pos x="8" y="87"/>
                </a:cxn>
                <a:cxn ang="0">
                  <a:pos x="8" y="83"/>
                </a:cxn>
                <a:cxn ang="0">
                  <a:pos x="5" y="80"/>
                </a:cxn>
                <a:cxn ang="0">
                  <a:pos x="6" y="74"/>
                </a:cxn>
                <a:cxn ang="0">
                  <a:pos x="6" y="68"/>
                </a:cxn>
                <a:cxn ang="0">
                  <a:pos x="7" y="64"/>
                </a:cxn>
                <a:cxn ang="0">
                  <a:pos x="8" y="60"/>
                </a:cxn>
                <a:cxn ang="0">
                  <a:pos x="12" y="59"/>
                </a:cxn>
                <a:cxn ang="0">
                  <a:pos x="13" y="56"/>
                </a:cxn>
                <a:cxn ang="0">
                  <a:pos x="15" y="55"/>
                </a:cxn>
                <a:cxn ang="0">
                  <a:pos x="18" y="57"/>
                </a:cxn>
                <a:cxn ang="0">
                  <a:pos x="21" y="62"/>
                </a:cxn>
                <a:cxn ang="0">
                  <a:pos x="25" y="62"/>
                </a:cxn>
                <a:cxn ang="0">
                  <a:pos x="32" y="60"/>
                </a:cxn>
                <a:cxn ang="0">
                  <a:pos x="38" y="57"/>
                </a:cxn>
                <a:cxn ang="0">
                  <a:pos x="40" y="53"/>
                </a:cxn>
                <a:cxn ang="0">
                  <a:pos x="36" y="52"/>
                </a:cxn>
                <a:cxn ang="0">
                  <a:pos x="31" y="52"/>
                </a:cxn>
                <a:cxn ang="0">
                  <a:pos x="22" y="50"/>
                </a:cxn>
                <a:cxn ang="0">
                  <a:pos x="18" y="46"/>
                </a:cxn>
                <a:cxn ang="0">
                  <a:pos x="19" y="42"/>
                </a:cxn>
                <a:cxn ang="0">
                  <a:pos x="18" y="35"/>
                </a:cxn>
                <a:cxn ang="0">
                  <a:pos x="18" y="29"/>
                </a:cxn>
                <a:cxn ang="0">
                  <a:pos x="20" y="24"/>
                </a:cxn>
                <a:cxn ang="0">
                  <a:pos x="24" y="19"/>
                </a:cxn>
                <a:cxn ang="0">
                  <a:pos x="28" y="17"/>
                </a:cxn>
                <a:cxn ang="0">
                  <a:pos x="31" y="14"/>
                </a:cxn>
                <a:cxn ang="0">
                  <a:pos x="33" y="11"/>
                </a:cxn>
              </a:cxnLst>
              <a:rect l="0" t="0" r="r" b="b"/>
              <a:pathLst>
                <a:path w="40" h="96">
                  <a:moveTo>
                    <a:pt x="33" y="11"/>
                  </a:moveTo>
                  <a:cubicBezTo>
                    <a:pt x="33" y="10"/>
                    <a:pt x="31" y="8"/>
                    <a:pt x="30" y="8"/>
                  </a:cubicBezTo>
                  <a:cubicBezTo>
                    <a:pt x="30" y="7"/>
                    <a:pt x="29" y="5"/>
                    <a:pt x="29" y="5"/>
                  </a:cubicBezTo>
                  <a:cubicBezTo>
                    <a:pt x="29" y="4"/>
                    <a:pt x="30" y="3"/>
                    <a:pt x="31" y="3"/>
                  </a:cubicBezTo>
                  <a:cubicBezTo>
                    <a:pt x="31" y="3"/>
                    <a:pt x="33" y="5"/>
                    <a:pt x="33" y="5"/>
                  </a:cubicBezTo>
                  <a:cubicBezTo>
                    <a:pt x="34" y="5"/>
                    <a:pt x="36" y="6"/>
                    <a:pt x="37" y="5"/>
                  </a:cubicBezTo>
                  <a:cubicBezTo>
                    <a:pt x="37" y="5"/>
                    <a:pt x="37" y="3"/>
                    <a:pt x="37" y="3"/>
                  </a:cubicBezTo>
                  <a:cubicBezTo>
                    <a:pt x="37" y="2"/>
                    <a:pt x="36" y="1"/>
                    <a:pt x="35" y="0"/>
                  </a:cubicBezTo>
                  <a:cubicBezTo>
                    <a:pt x="34" y="0"/>
                    <a:pt x="31" y="0"/>
                    <a:pt x="30" y="0"/>
                  </a:cubicBezTo>
                  <a:cubicBezTo>
                    <a:pt x="29" y="0"/>
                    <a:pt x="26" y="1"/>
                    <a:pt x="25" y="2"/>
                  </a:cubicBezTo>
                  <a:cubicBezTo>
                    <a:pt x="24" y="3"/>
                    <a:pt x="23" y="8"/>
                    <a:pt x="22" y="10"/>
                  </a:cubicBezTo>
                  <a:cubicBezTo>
                    <a:pt x="21" y="13"/>
                    <a:pt x="17" y="17"/>
                    <a:pt x="15" y="19"/>
                  </a:cubicBezTo>
                  <a:cubicBezTo>
                    <a:pt x="14" y="21"/>
                    <a:pt x="13" y="24"/>
                    <a:pt x="12" y="26"/>
                  </a:cubicBezTo>
                  <a:cubicBezTo>
                    <a:pt x="11" y="29"/>
                    <a:pt x="8" y="34"/>
                    <a:pt x="7" y="37"/>
                  </a:cubicBezTo>
                  <a:cubicBezTo>
                    <a:pt x="6" y="41"/>
                    <a:pt x="6" y="50"/>
                    <a:pt x="5" y="54"/>
                  </a:cubicBezTo>
                  <a:cubicBezTo>
                    <a:pt x="5" y="57"/>
                    <a:pt x="3" y="62"/>
                    <a:pt x="2" y="65"/>
                  </a:cubicBezTo>
                  <a:cubicBezTo>
                    <a:pt x="2" y="68"/>
                    <a:pt x="2" y="74"/>
                    <a:pt x="2" y="77"/>
                  </a:cubicBezTo>
                  <a:cubicBezTo>
                    <a:pt x="2" y="79"/>
                    <a:pt x="1" y="82"/>
                    <a:pt x="1" y="83"/>
                  </a:cubicBezTo>
                  <a:cubicBezTo>
                    <a:pt x="1" y="85"/>
                    <a:pt x="0" y="87"/>
                    <a:pt x="0" y="89"/>
                  </a:cubicBezTo>
                  <a:cubicBezTo>
                    <a:pt x="0" y="90"/>
                    <a:pt x="0" y="92"/>
                    <a:pt x="1" y="93"/>
                  </a:cubicBezTo>
                  <a:cubicBezTo>
                    <a:pt x="2" y="94"/>
                    <a:pt x="5" y="96"/>
                    <a:pt x="6" y="95"/>
                  </a:cubicBezTo>
                  <a:cubicBezTo>
                    <a:pt x="7" y="95"/>
                    <a:pt x="7" y="93"/>
                    <a:pt x="7" y="92"/>
                  </a:cubicBezTo>
                  <a:cubicBezTo>
                    <a:pt x="7" y="92"/>
                    <a:pt x="5" y="91"/>
                    <a:pt x="5" y="90"/>
                  </a:cubicBezTo>
                  <a:cubicBezTo>
                    <a:pt x="5" y="89"/>
                    <a:pt x="8" y="88"/>
                    <a:pt x="8" y="87"/>
                  </a:cubicBezTo>
                  <a:cubicBezTo>
                    <a:pt x="8" y="86"/>
                    <a:pt x="8" y="84"/>
                    <a:pt x="8" y="83"/>
                  </a:cubicBezTo>
                  <a:cubicBezTo>
                    <a:pt x="7" y="82"/>
                    <a:pt x="5" y="81"/>
                    <a:pt x="5" y="80"/>
                  </a:cubicBezTo>
                  <a:cubicBezTo>
                    <a:pt x="5" y="78"/>
                    <a:pt x="6" y="75"/>
                    <a:pt x="6" y="74"/>
                  </a:cubicBezTo>
                  <a:cubicBezTo>
                    <a:pt x="7" y="72"/>
                    <a:pt x="6" y="69"/>
                    <a:pt x="6" y="68"/>
                  </a:cubicBezTo>
                  <a:cubicBezTo>
                    <a:pt x="6" y="67"/>
                    <a:pt x="7" y="65"/>
                    <a:pt x="7" y="64"/>
                  </a:cubicBezTo>
                  <a:cubicBezTo>
                    <a:pt x="7" y="63"/>
                    <a:pt x="7" y="61"/>
                    <a:pt x="8" y="60"/>
                  </a:cubicBezTo>
                  <a:cubicBezTo>
                    <a:pt x="9" y="59"/>
                    <a:pt x="11" y="59"/>
                    <a:pt x="12" y="59"/>
                  </a:cubicBezTo>
                  <a:cubicBezTo>
                    <a:pt x="12" y="58"/>
                    <a:pt x="13" y="56"/>
                    <a:pt x="13" y="56"/>
                  </a:cubicBezTo>
                  <a:cubicBezTo>
                    <a:pt x="14" y="55"/>
                    <a:pt x="15" y="55"/>
                    <a:pt x="15" y="55"/>
                  </a:cubicBezTo>
                  <a:cubicBezTo>
                    <a:pt x="16" y="55"/>
                    <a:pt x="17" y="57"/>
                    <a:pt x="18" y="57"/>
                  </a:cubicBezTo>
                  <a:cubicBezTo>
                    <a:pt x="19" y="59"/>
                    <a:pt x="20" y="61"/>
                    <a:pt x="21" y="62"/>
                  </a:cubicBezTo>
                  <a:cubicBezTo>
                    <a:pt x="22" y="62"/>
                    <a:pt x="24" y="62"/>
                    <a:pt x="25" y="62"/>
                  </a:cubicBezTo>
                  <a:cubicBezTo>
                    <a:pt x="27" y="62"/>
                    <a:pt x="30" y="61"/>
                    <a:pt x="32" y="60"/>
                  </a:cubicBezTo>
                  <a:cubicBezTo>
                    <a:pt x="33" y="60"/>
                    <a:pt x="37" y="58"/>
                    <a:pt x="38" y="57"/>
                  </a:cubicBezTo>
                  <a:cubicBezTo>
                    <a:pt x="39" y="56"/>
                    <a:pt x="40" y="54"/>
                    <a:pt x="40" y="53"/>
                  </a:cubicBezTo>
                  <a:cubicBezTo>
                    <a:pt x="40" y="52"/>
                    <a:pt x="37" y="52"/>
                    <a:pt x="36" y="52"/>
                  </a:cubicBezTo>
                  <a:cubicBezTo>
                    <a:pt x="35" y="52"/>
                    <a:pt x="32" y="52"/>
                    <a:pt x="31" y="52"/>
                  </a:cubicBezTo>
                  <a:cubicBezTo>
                    <a:pt x="28" y="52"/>
                    <a:pt x="24" y="51"/>
                    <a:pt x="22" y="50"/>
                  </a:cubicBezTo>
                  <a:cubicBezTo>
                    <a:pt x="21" y="49"/>
                    <a:pt x="18" y="48"/>
                    <a:pt x="18" y="46"/>
                  </a:cubicBezTo>
                  <a:cubicBezTo>
                    <a:pt x="17" y="45"/>
                    <a:pt x="19" y="43"/>
                    <a:pt x="19" y="42"/>
                  </a:cubicBezTo>
                  <a:cubicBezTo>
                    <a:pt x="20" y="40"/>
                    <a:pt x="19" y="37"/>
                    <a:pt x="18" y="35"/>
                  </a:cubicBezTo>
                  <a:cubicBezTo>
                    <a:pt x="18" y="33"/>
                    <a:pt x="17" y="30"/>
                    <a:pt x="18" y="29"/>
                  </a:cubicBezTo>
                  <a:cubicBezTo>
                    <a:pt x="18" y="28"/>
                    <a:pt x="20" y="26"/>
                    <a:pt x="20" y="24"/>
                  </a:cubicBezTo>
                  <a:cubicBezTo>
                    <a:pt x="21" y="23"/>
                    <a:pt x="23" y="21"/>
                    <a:pt x="24" y="19"/>
                  </a:cubicBezTo>
                  <a:cubicBezTo>
                    <a:pt x="25" y="19"/>
                    <a:pt x="27" y="18"/>
                    <a:pt x="28" y="17"/>
                  </a:cubicBezTo>
                  <a:cubicBezTo>
                    <a:pt x="29" y="16"/>
                    <a:pt x="30" y="15"/>
                    <a:pt x="31" y="14"/>
                  </a:cubicBezTo>
                  <a:cubicBezTo>
                    <a:pt x="32" y="13"/>
                    <a:pt x="33" y="12"/>
                    <a:pt x="33" y="1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3" name="Freeform 63"/>
            <p:cNvSpPr>
              <a:spLocks/>
            </p:cNvSpPr>
            <p:nvPr/>
          </p:nvSpPr>
          <p:spPr bwMode="auto">
            <a:xfrm>
              <a:off x="1503363" y="903288"/>
              <a:ext cx="11113" cy="19050"/>
            </a:xfrm>
            <a:custGeom>
              <a:avLst/>
              <a:gdLst/>
              <a:ahLst/>
              <a:cxnLst>
                <a:cxn ang="0">
                  <a:pos x="5" y="2"/>
                </a:cxn>
                <a:cxn ang="0">
                  <a:pos x="3" y="0"/>
                </a:cxn>
                <a:cxn ang="0">
                  <a:pos x="1" y="2"/>
                </a:cxn>
                <a:cxn ang="0">
                  <a:pos x="0" y="5"/>
                </a:cxn>
                <a:cxn ang="0">
                  <a:pos x="2" y="9"/>
                </a:cxn>
                <a:cxn ang="0">
                  <a:pos x="4" y="10"/>
                </a:cxn>
                <a:cxn ang="0">
                  <a:pos x="6" y="7"/>
                </a:cxn>
                <a:cxn ang="0">
                  <a:pos x="6" y="4"/>
                </a:cxn>
                <a:cxn ang="0">
                  <a:pos x="5" y="2"/>
                </a:cxn>
              </a:cxnLst>
              <a:rect l="0" t="0" r="r" b="b"/>
              <a:pathLst>
                <a:path w="6" h="10">
                  <a:moveTo>
                    <a:pt x="5" y="2"/>
                  </a:moveTo>
                  <a:cubicBezTo>
                    <a:pt x="5" y="2"/>
                    <a:pt x="4" y="0"/>
                    <a:pt x="3" y="0"/>
                  </a:cubicBezTo>
                  <a:cubicBezTo>
                    <a:pt x="2" y="0"/>
                    <a:pt x="1" y="1"/>
                    <a:pt x="1" y="2"/>
                  </a:cubicBezTo>
                  <a:cubicBezTo>
                    <a:pt x="1" y="2"/>
                    <a:pt x="0" y="4"/>
                    <a:pt x="0" y="5"/>
                  </a:cubicBezTo>
                  <a:cubicBezTo>
                    <a:pt x="0" y="6"/>
                    <a:pt x="1" y="8"/>
                    <a:pt x="2" y="9"/>
                  </a:cubicBezTo>
                  <a:cubicBezTo>
                    <a:pt x="2" y="9"/>
                    <a:pt x="4" y="10"/>
                    <a:pt x="4" y="10"/>
                  </a:cubicBezTo>
                  <a:cubicBezTo>
                    <a:pt x="5" y="9"/>
                    <a:pt x="6" y="8"/>
                    <a:pt x="6" y="7"/>
                  </a:cubicBezTo>
                  <a:cubicBezTo>
                    <a:pt x="6" y="6"/>
                    <a:pt x="6" y="5"/>
                    <a:pt x="6" y="4"/>
                  </a:cubicBezTo>
                  <a:cubicBezTo>
                    <a:pt x="6" y="4"/>
                    <a:pt x="6" y="3"/>
                    <a:pt x="5"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grpSp>
        <p:nvGrpSpPr>
          <p:cNvPr id="85" name="Group 84"/>
          <p:cNvGrpSpPr/>
          <p:nvPr/>
        </p:nvGrpSpPr>
        <p:grpSpPr>
          <a:xfrm>
            <a:off x="6349358" y="3992102"/>
            <a:ext cx="220818" cy="220818"/>
            <a:chOff x="5066496" y="747310"/>
            <a:chExt cx="3648880" cy="3648880"/>
          </a:xfrm>
        </p:grpSpPr>
        <p:sp>
          <p:nvSpPr>
            <p:cNvPr id="86" name="Oval 85"/>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7" name="Oval 86"/>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9" name="Oval 98"/>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00" name="Group 99"/>
          <p:cNvGrpSpPr/>
          <p:nvPr/>
        </p:nvGrpSpPr>
        <p:grpSpPr>
          <a:xfrm>
            <a:off x="7318940" y="2215075"/>
            <a:ext cx="220818" cy="220818"/>
            <a:chOff x="5066496" y="747310"/>
            <a:chExt cx="3648880" cy="3648880"/>
          </a:xfrm>
        </p:grpSpPr>
        <p:sp>
          <p:nvSpPr>
            <p:cNvPr id="101" name="Oval 100"/>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2" name="Oval 111"/>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3" name="Oval 112"/>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14" name="Group 113"/>
          <p:cNvGrpSpPr/>
          <p:nvPr/>
        </p:nvGrpSpPr>
        <p:grpSpPr>
          <a:xfrm>
            <a:off x="5621431" y="3251638"/>
            <a:ext cx="220818" cy="220818"/>
            <a:chOff x="5066496" y="747310"/>
            <a:chExt cx="3648880" cy="3648880"/>
          </a:xfrm>
        </p:grpSpPr>
        <p:sp>
          <p:nvSpPr>
            <p:cNvPr id="115" name="Oval 114"/>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6" name="Oval 115"/>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7" name="Oval 116"/>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18" name="TextBox 117"/>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119" name="TextBox 118"/>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120" name="TextBox 119"/>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121" name="Rounded Rectangle 120"/>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122" name="Rectangle 121"/>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123" name="Rectangle 122"/>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124" name="Rectangle 123"/>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125" name="Rectangle 124"/>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126" name="Group 125"/>
          <p:cNvGrpSpPr/>
          <p:nvPr/>
        </p:nvGrpSpPr>
        <p:grpSpPr>
          <a:xfrm flipH="1">
            <a:off x="386022" y="3497947"/>
            <a:ext cx="3209834" cy="82442"/>
            <a:chOff x="405482" y="2771139"/>
            <a:chExt cx="4006169" cy="96920"/>
          </a:xfrm>
        </p:grpSpPr>
        <p:sp>
          <p:nvSpPr>
            <p:cNvPr id="127"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8"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9"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0"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1"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2"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3"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4"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5"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6"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37" name="Group 136"/>
          <p:cNvGrpSpPr/>
          <p:nvPr/>
        </p:nvGrpSpPr>
        <p:grpSpPr>
          <a:xfrm flipH="1">
            <a:off x="386022" y="3992102"/>
            <a:ext cx="3209834" cy="82442"/>
            <a:chOff x="405482" y="2771139"/>
            <a:chExt cx="4006169" cy="96920"/>
          </a:xfrm>
        </p:grpSpPr>
        <p:sp>
          <p:nvSpPr>
            <p:cNvPr id="138"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9"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0"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1"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2"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3"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4"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5"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6"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7"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48" name="Group 147"/>
          <p:cNvGrpSpPr/>
          <p:nvPr/>
        </p:nvGrpSpPr>
        <p:grpSpPr>
          <a:xfrm flipH="1">
            <a:off x="386022" y="4486257"/>
            <a:ext cx="3209834" cy="82442"/>
            <a:chOff x="405482" y="2771139"/>
            <a:chExt cx="4006169" cy="96920"/>
          </a:xfrm>
        </p:grpSpPr>
        <p:sp>
          <p:nvSpPr>
            <p:cNvPr id="149"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0"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1"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2"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3"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4"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5"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6"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7"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8"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59" name="Rectangle 158"/>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60" name="Rectangle 159"/>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1155873264"/>
      </p:ext>
    </p:extLst>
  </p:cSld>
  <p:clrMapOvr>
    <a:masterClrMapping/>
  </p:clrMapOvr>
  <p:transition spd="slow">
    <p:push dir="u"/>
  </p:transition>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4" name="Group 163"/>
          <p:cNvGrpSpPr/>
          <p:nvPr/>
        </p:nvGrpSpPr>
        <p:grpSpPr>
          <a:xfrm>
            <a:off x="754731" y="1572664"/>
            <a:ext cx="3301806" cy="2633582"/>
            <a:chOff x="3876678" y="-166688"/>
            <a:chExt cx="6667500" cy="5318126"/>
          </a:xfrm>
          <a:solidFill>
            <a:schemeClr val="bg1">
              <a:lumMod val="95000"/>
            </a:schemeClr>
          </a:solidFill>
          <a:effectLst/>
        </p:grpSpPr>
        <p:sp>
          <p:nvSpPr>
            <p:cNvPr id="165" name="Freeform 520"/>
            <p:cNvSpPr>
              <a:spLocks noEditPoints="1"/>
            </p:cNvSpPr>
            <p:nvPr/>
          </p:nvSpPr>
          <p:spPr bwMode="auto">
            <a:xfrm>
              <a:off x="7385053" y="-57150"/>
              <a:ext cx="2862262" cy="3667125"/>
            </a:xfrm>
            <a:custGeom>
              <a:avLst/>
              <a:gdLst>
                <a:gd name="T0" fmla="*/ 180 w 762"/>
                <a:gd name="T1" fmla="*/ 599 h 976"/>
                <a:gd name="T2" fmla="*/ 132 w 762"/>
                <a:gd name="T3" fmla="*/ 558 h 976"/>
                <a:gd name="T4" fmla="*/ 85 w 762"/>
                <a:gd name="T5" fmla="*/ 514 h 976"/>
                <a:gd name="T6" fmla="*/ 71 w 762"/>
                <a:gd name="T7" fmla="*/ 472 h 976"/>
                <a:gd name="T8" fmla="*/ 68 w 762"/>
                <a:gd name="T9" fmla="*/ 434 h 976"/>
                <a:gd name="T10" fmla="*/ 103 w 762"/>
                <a:gd name="T11" fmla="*/ 395 h 976"/>
                <a:gd name="T12" fmla="*/ 72 w 762"/>
                <a:gd name="T13" fmla="*/ 367 h 976"/>
                <a:gd name="T14" fmla="*/ 83 w 762"/>
                <a:gd name="T15" fmla="*/ 331 h 976"/>
                <a:gd name="T16" fmla="*/ 78 w 762"/>
                <a:gd name="T17" fmla="*/ 253 h 976"/>
                <a:gd name="T18" fmla="*/ 57 w 762"/>
                <a:gd name="T19" fmla="*/ 205 h 976"/>
                <a:gd name="T20" fmla="*/ 24 w 762"/>
                <a:gd name="T21" fmla="*/ 126 h 976"/>
                <a:gd name="T22" fmla="*/ 2 w 762"/>
                <a:gd name="T23" fmla="*/ 54 h 976"/>
                <a:gd name="T24" fmla="*/ 26 w 762"/>
                <a:gd name="T25" fmla="*/ 21 h 976"/>
                <a:gd name="T26" fmla="*/ 136 w 762"/>
                <a:gd name="T27" fmla="*/ 22 h 976"/>
                <a:gd name="T28" fmla="*/ 148 w 762"/>
                <a:gd name="T29" fmla="*/ 120 h 976"/>
                <a:gd name="T30" fmla="*/ 72 w 762"/>
                <a:gd name="T31" fmla="*/ 109 h 976"/>
                <a:gd name="T32" fmla="*/ 124 w 762"/>
                <a:gd name="T33" fmla="*/ 165 h 976"/>
                <a:gd name="T34" fmla="*/ 168 w 762"/>
                <a:gd name="T35" fmla="*/ 204 h 976"/>
                <a:gd name="T36" fmla="*/ 167 w 762"/>
                <a:gd name="T37" fmla="*/ 183 h 976"/>
                <a:gd name="T38" fmla="*/ 192 w 762"/>
                <a:gd name="T39" fmla="*/ 160 h 976"/>
                <a:gd name="T40" fmla="*/ 212 w 762"/>
                <a:gd name="T41" fmla="*/ 138 h 976"/>
                <a:gd name="T42" fmla="*/ 227 w 762"/>
                <a:gd name="T43" fmla="*/ 73 h 976"/>
                <a:gd name="T44" fmla="*/ 252 w 762"/>
                <a:gd name="T45" fmla="*/ 66 h 976"/>
                <a:gd name="T46" fmla="*/ 410 w 762"/>
                <a:gd name="T47" fmla="*/ 175 h 976"/>
                <a:gd name="T48" fmla="*/ 550 w 762"/>
                <a:gd name="T49" fmla="*/ 349 h 976"/>
                <a:gd name="T50" fmla="*/ 536 w 762"/>
                <a:gd name="T51" fmla="*/ 519 h 976"/>
                <a:gd name="T52" fmla="*/ 645 w 762"/>
                <a:gd name="T53" fmla="*/ 544 h 976"/>
                <a:gd name="T54" fmla="*/ 628 w 762"/>
                <a:gd name="T55" fmla="*/ 630 h 976"/>
                <a:gd name="T56" fmla="*/ 596 w 762"/>
                <a:gd name="T57" fmla="*/ 664 h 976"/>
                <a:gd name="T58" fmla="*/ 620 w 762"/>
                <a:gd name="T59" fmla="*/ 704 h 976"/>
                <a:gd name="T60" fmla="*/ 671 w 762"/>
                <a:gd name="T61" fmla="*/ 730 h 976"/>
                <a:gd name="T62" fmla="*/ 709 w 762"/>
                <a:gd name="T63" fmla="*/ 752 h 976"/>
                <a:gd name="T64" fmla="*/ 696 w 762"/>
                <a:gd name="T65" fmla="*/ 790 h 976"/>
                <a:gd name="T66" fmla="*/ 679 w 762"/>
                <a:gd name="T67" fmla="*/ 830 h 976"/>
                <a:gd name="T68" fmla="*/ 735 w 762"/>
                <a:gd name="T69" fmla="*/ 926 h 976"/>
                <a:gd name="T70" fmla="*/ 678 w 762"/>
                <a:gd name="T71" fmla="*/ 959 h 976"/>
                <a:gd name="T72" fmla="*/ 618 w 762"/>
                <a:gd name="T73" fmla="*/ 952 h 976"/>
                <a:gd name="T74" fmla="*/ 535 w 762"/>
                <a:gd name="T75" fmla="*/ 956 h 976"/>
                <a:gd name="T76" fmla="*/ 456 w 762"/>
                <a:gd name="T77" fmla="*/ 943 h 976"/>
                <a:gd name="T78" fmla="*/ 405 w 762"/>
                <a:gd name="T79" fmla="*/ 924 h 976"/>
                <a:gd name="T80" fmla="*/ 421 w 762"/>
                <a:gd name="T81" fmla="*/ 909 h 976"/>
                <a:gd name="T82" fmla="*/ 424 w 762"/>
                <a:gd name="T83" fmla="*/ 866 h 976"/>
                <a:gd name="T84" fmla="*/ 442 w 762"/>
                <a:gd name="T85" fmla="*/ 819 h 976"/>
                <a:gd name="T86" fmla="*/ 433 w 762"/>
                <a:gd name="T87" fmla="*/ 799 h 976"/>
                <a:gd name="T88" fmla="*/ 439 w 762"/>
                <a:gd name="T89" fmla="*/ 737 h 976"/>
                <a:gd name="T90" fmla="*/ 390 w 762"/>
                <a:gd name="T91" fmla="*/ 721 h 976"/>
                <a:gd name="T92" fmla="*/ 341 w 762"/>
                <a:gd name="T93" fmla="*/ 725 h 976"/>
                <a:gd name="T94" fmla="*/ 298 w 762"/>
                <a:gd name="T95" fmla="*/ 700 h 976"/>
                <a:gd name="T96" fmla="*/ 244 w 762"/>
                <a:gd name="T97" fmla="*/ 662 h 976"/>
                <a:gd name="T98" fmla="*/ 200 w 762"/>
                <a:gd name="T99" fmla="*/ 659 h 976"/>
                <a:gd name="T100" fmla="*/ 221 w 762"/>
                <a:gd name="T101" fmla="*/ 632 h 976"/>
                <a:gd name="T102" fmla="*/ 184 w 762"/>
                <a:gd name="T103" fmla="*/ 274 h 976"/>
                <a:gd name="T104" fmla="*/ 163 w 762"/>
                <a:gd name="T105" fmla="*/ 270 h 976"/>
                <a:gd name="T106" fmla="*/ 167 w 762"/>
                <a:gd name="T107" fmla="*/ 281 h 976"/>
                <a:gd name="T108" fmla="*/ 154 w 762"/>
                <a:gd name="T109" fmla="*/ 283 h 976"/>
                <a:gd name="T110" fmla="*/ 195 w 762"/>
                <a:gd name="T111" fmla="*/ 316 h 976"/>
                <a:gd name="T112" fmla="*/ 190 w 762"/>
                <a:gd name="T113" fmla="*/ 327 h 976"/>
                <a:gd name="T114" fmla="*/ 144 w 762"/>
                <a:gd name="T115" fmla="*/ 339 h 976"/>
                <a:gd name="T116" fmla="*/ 106 w 762"/>
                <a:gd name="T117" fmla="*/ 319 h 976"/>
                <a:gd name="T118" fmla="*/ 93 w 762"/>
                <a:gd name="T119" fmla="*/ 338 h 976"/>
                <a:gd name="T120" fmla="*/ 114 w 762"/>
                <a:gd name="T121" fmla="*/ 369 h 976"/>
                <a:gd name="T122" fmla="*/ 137 w 762"/>
                <a:gd name="T123" fmla="*/ 372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2" h="976">
                  <a:moveTo>
                    <a:pt x="221" y="632"/>
                  </a:moveTo>
                  <a:cubicBezTo>
                    <a:pt x="221" y="632"/>
                    <a:pt x="220" y="631"/>
                    <a:pt x="219" y="628"/>
                  </a:cubicBezTo>
                  <a:cubicBezTo>
                    <a:pt x="217" y="626"/>
                    <a:pt x="218" y="628"/>
                    <a:pt x="215" y="626"/>
                  </a:cubicBezTo>
                  <a:cubicBezTo>
                    <a:pt x="212" y="624"/>
                    <a:pt x="213" y="626"/>
                    <a:pt x="212" y="624"/>
                  </a:cubicBezTo>
                  <a:cubicBezTo>
                    <a:pt x="210" y="623"/>
                    <a:pt x="211" y="624"/>
                    <a:pt x="211" y="623"/>
                  </a:cubicBezTo>
                  <a:cubicBezTo>
                    <a:pt x="211" y="621"/>
                    <a:pt x="211" y="621"/>
                    <a:pt x="211" y="620"/>
                  </a:cubicBezTo>
                  <a:cubicBezTo>
                    <a:pt x="211" y="618"/>
                    <a:pt x="211" y="619"/>
                    <a:pt x="211" y="618"/>
                  </a:cubicBezTo>
                  <a:cubicBezTo>
                    <a:pt x="211" y="618"/>
                    <a:pt x="207" y="618"/>
                    <a:pt x="202" y="618"/>
                  </a:cubicBezTo>
                  <a:cubicBezTo>
                    <a:pt x="196" y="618"/>
                    <a:pt x="198" y="619"/>
                    <a:pt x="196" y="618"/>
                  </a:cubicBezTo>
                  <a:cubicBezTo>
                    <a:pt x="195" y="618"/>
                    <a:pt x="196" y="618"/>
                    <a:pt x="196" y="616"/>
                  </a:cubicBezTo>
                  <a:cubicBezTo>
                    <a:pt x="196" y="615"/>
                    <a:pt x="196" y="615"/>
                    <a:pt x="196" y="613"/>
                  </a:cubicBezTo>
                  <a:cubicBezTo>
                    <a:pt x="197" y="612"/>
                    <a:pt x="196" y="609"/>
                    <a:pt x="196" y="609"/>
                  </a:cubicBezTo>
                  <a:cubicBezTo>
                    <a:pt x="196" y="608"/>
                    <a:pt x="192" y="607"/>
                    <a:pt x="191" y="607"/>
                  </a:cubicBezTo>
                  <a:cubicBezTo>
                    <a:pt x="190" y="607"/>
                    <a:pt x="185" y="605"/>
                    <a:pt x="184" y="604"/>
                  </a:cubicBezTo>
                  <a:cubicBezTo>
                    <a:pt x="182" y="602"/>
                    <a:pt x="181" y="601"/>
                    <a:pt x="180" y="599"/>
                  </a:cubicBezTo>
                  <a:cubicBezTo>
                    <a:pt x="179" y="598"/>
                    <a:pt x="178" y="598"/>
                    <a:pt x="178" y="598"/>
                  </a:cubicBezTo>
                  <a:cubicBezTo>
                    <a:pt x="178" y="597"/>
                    <a:pt x="178" y="595"/>
                    <a:pt x="178" y="595"/>
                  </a:cubicBezTo>
                  <a:cubicBezTo>
                    <a:pt x="178" y="594"/>
                    <a:pt x="176" y="592"/>
                    <a:pt x="174" y="590"/>
                  </a:cubicBezTo>
                  <a:cubicBezTo>
                    <a:pt x="172" y="589"/>
                    <a:pt x="171" y="590"/>
                    <a:pt x="166" y="588"/>
                  </a:cubicBezTo>
                  <a:cubicBezTo>
                    <a:pt x="160" y="586"/>
                    <a:pt x="163" y="585"/>
                    <a:pt x="163" y="585"/>
                  </a:cubicBezTo>
                  <a:cubicBezTo>
                    <a:pt x="163" y="585"/>
                    <a:pt x="163" y="585"/>
                    <a:pt x="166" y="582"/>
                  </a:cubicBezTo>
                  <a:cubicBezTo>
                    <a:pt x="169" y="579"/>
                    <a:pt x="167" y="579"/>
                    <a:pt x="166" y="576"/>
                  </a:cubicBezTo>
                  <a:cubicBezTo>
                    <a:pt x="165" y="572"/>
                    <a:pt x="164" y="574"/>
                    <a:pt x="163" y="572"/>
                  </a:cubicBezTo>
                  <a:cubicBezTo>
                    <a:pt x="163" y="570"/>
                    <a:pt x="163" y="572"/>
                    <a:pt x="163" y="568"/>
                  </a:cubicBezTo>
                  <a:cubicBezTo>
                    <a:pt x="163" y="565"/>
                    <a:pt x="163" y="568"/>
                    <a:pt x="161" y="560"/>
                  </a:cubicBezTo>
                  <a:cubicBezTo>
                    <a:pt x="158" y="553"/>
                    <a:pt x="158" y="558"/>
                    <a:pt x="158" y="556"/>
                  </a:cubicBezTo>
                  <a:cubicBezTo>
                    <a:pt x="157" y="555"/>
                    <a:pt x="155" y="553"/>
                    <a:pt x="153" y="552"/>
                  </a:cubicBezTo>
                  <a:cubicBezTo>
                    <a:pt x="152" y="550"/>
                    <a:pt x="145" y="550"/>
                    <a:pt x="144" y="552"/>
                  </a:cubicBezTo>
                  <a:cubicBezTo>
                    <a:pt x="143" y="553"/>
                    <a:pt x="140" y="552"/>
                    <a:pt x="137" y="552"/>
                  </a:cubicBezTo>
                  <a:cubicBezTo>
                    <a:pt x="135" y="552"/>
                    <a:pt x="136" y="555"/>
                    <a:pt x="132" y="558"/>
                  </a:cubicBezTo>
                  <a:cubicBezTo>
                    <a:pt x="129" y="562"/>
                    <a:pt x="127" y="560"/>
                    <a:pt x="127" y="560"/>
                  </a:cubicBezTo>
                  <a:cubicBezTo>
                    <a:pt x="127" y="560"/>
                    <a:pt x="126" y="554"/>
                    <a:pt x="125" y="549"/>
                  </a:cubicBezTo>
                  <a:cubicBezTo>
                    <a:pt x="125" y="544"/>
                    <a:pt x="121" y="548"/>
                    <a:pt x="118" y="548"/>
                  </a:cubicBezTo>
                  <a:cubicBezTo>
                    <a:pt x="116" y="547"/>
                    <a:pt x="116" y="549"/>
                    <a:pt x="116" y="549"/>
                  </a:cubicBezTo>
                  <a:cubicBezTo>
                    <a:pt x="116" y="549"/>
                    <a:pt x="114" y="549"/>
                    <a:pt x="113" y="549"/>
                  </a:cubicBezTo>
                  <a:cubicBezTo>
                    <a:pt x="112" y="549"/>
                    <a:pt x="109" y="549"/>
                    <a:pt x="109" y="549"/>
                  </a:cubicBezTo>
                  <a:cubicBezTo>
                    <a:pt x="109" y="549"/>
                    <a:pt x="106" y="549"/>
                    <a:pt x="104" y="549"/>
                  </a:cubicBezTo>
                  <a:cubicBezTo>
                    <a:pt x="102" y="549"/>
                    <a:pt x="101" y="543"/>
                    <a:pt x="101" y="543"/>
                  </a:cubicBezTo>
                  <a:cubicBezTo>
                    <a:pt x="96" y="546"/>
                    <a:pt x="96" y="546"/>
                    <a:pt x="96" y="546"/>
                  </a:cubicBezTo>
                  <a:cubicBezTo>
                    <a:pt x="97" y="545"/>
                    <a:pt x="97" y="544"/>
                    <a:pt x="97" y="544"/>
                  </a:cubicBezTo>
                  <a:cubicBezTo>
                    <a:pt x="95" y="534"/>
                    <a:pt x="95" y="534"/>
                    <a:pt x="95" y="534"/>
                  </a:cubicBezTo>
                  <a:cubicBezTo>
                    <a:pt x="93" y="532"/>
                    <a:pt x="93" y="532"/>
                    <a:pt x="93" y="532"/>
                  </a:cubicBezTo>
                  <a:cubicBezTo>
                    <a:pt x="93" y="532"/>
                    <a:pt x="88" y="529"/>
                    <a:pt x="87" y="526"/>
                  </a:cubicBezTo>
                  <a:cubicBezTo>
                    <a:pt x="87" y="523"/>
                    <a:pt x="85" y="520"/>
                    <a:pt x="85" y="519"/>
                  </a:cubicBezTo>
                  <a:cubicBezTo>
                    <a:pt x="84" y="518"/>
                    <a:pt x="85" y="515"/>
                    <a:pt x="85" y="514"/>
                  </a:cubicBezTo>
                  <a:cubicBezTo>
                    <a:pt x="84" y="513"/>
                    <a:pt x="86" y="509"/>
                    <a:pt x="85" y="507"/>
                  </a:cubicBezTo>
                  <a:cubicBezTo>
                    <a:pt x="83" y="505"/>
                    <a:pt x="82" y="501"/>
                    <a:pt x="79" y="501"/>
                  </a:cubicBezTo>
                  <a:cubicBezTo>
                    <a:pt x="75" y="500"/>
                    <a:pt x="71" y="497"/>
                    <a:pt x="71" y="495"/>
                  </a:cubicBezTo>
                  <a:cubicBezTo>
                    <a:pt x="71" y="494"/>
                    <a:pt x="72" y="491"/>
                    <a:pt x="70" y="491"/>
                  </a:cubicBezTo>
                  <a:cubicBezTo>
                    <a:pt x="70" y="491"/>
                    <a:pt x="70" y="487"/>
                    <a:pt x="70" y="486"/>
                  </a:cubicBezTo>
                  <a:cubicBezTo>
                    <a:pt x="70" y="485"/>
                    <a:pt x="70" y="483"/>
                    <a:pt x="72" y="482"/>
                  </a:cubicBezTo>
                  <a:cubicBezTo>
                    <a:pt x="74" y="482"/>
                    <a:pt x="76" y="481"/>
                    <a:pt x="76" y="480"/>
                  </a:cubicBezTo>
                  <a:cubicBezTo>
                    <a:pt x="76" y="480"/>
                    <a:pt x="77" y="480"/>
                    <a:pt x="78" y="480"/>
                  </a:cubicBezTo>
                  <a:cubicBezTo>
                    <a:pt x="79" y="481"/>
                    <a:pt x="83" y="481"/>
                    <a:pt x="83" y="482"/>
                  </a:cubicBezTo>
                  <a:cubicBezTo>
                    <a:pt x="83" y="482"/>
                    <a:pt x="85" y="483"/>
                    <a:pt x="85" y="483"/>
                  </a:cubicBezTo>
                  <a:cubicBezTo>
                    <a:pt x="85" y="483"/>
                    <a:pt x="87" y="479"/>
                    <a:pt x="85" y="478"/>
                  </a:cubicBezTo>
                  <a:cubicBezTo>
                    <a:pt x="83" y="477"/>
                    <a:pt x="79" y="475"/>
                    <a:pt x="79" y="474"/>
                  </a:cubicBezTo>
                  <a:cubicBezTo>
                    <a:pt x="79" y="473"/>
                    <a:pt x="82" y="467"/>
                    <a:pt x="78" y="467"/>
                  </a:cubicBezTo>
                  <a:cubicBezTo>
                    <a:pt x="74" y="467"/>
                    <a:pt x="75" y="465"/>
                    <a:pt x="75" y="468"/>
                  </a:cubicBezTo>
                  <a:cubicBezTo>
                    <a:pt x="75" y="471"/>
                    <a:pt x="72" y="471"/>
                    <a:pt x="71" y="472"/>
                  </a:cubicBezTo>
                  <a:cubicBezTo>
                    <a:pt x="71" y="472"/>
                    <a:pt x="71" y="474"/>
                    <a:pt x="71" y="475"/>
                  </a:cubicBezTo>
                  <a:cubicBezTo>
                    <a:pt x="69" y="474"/>
                    <a:pt x="67" y="473"/>
                    <a:pt x="67" y="473"/>
                  </a:cubicBezTo>
                  <a:cubicBezTo>
                    <a:pt x="67" y="472"/>
                    <a:pt x="72" y="472"/>
                    <a:pt x="67" y="468"/>
                  </a:cubicBezTo>
                  <a:cubicBezTo>
                    <a:pt x="67" y="468"/>
                    <a:pt x="68" y="465"/>
                    <a:pt x="69" y="464"/>
                  </a:cubicBezTo>
                  <a:cubicBezTo>
                    <a:pt x="69" y="463"/>
                    <a:pt x="70" y="463"/>
                    <a:pt x="70" y="461"/>
                  </a:cubicBezTo>
                  <a:cubicBezTo>
                    <a:pt x="71" y="460"/>
                    <a:pt x="72" y="460"/>
                    <a:pt x="72" y="459"/>
                  </a:cubicBezTo>
                  <a:cubicBezTo>
                    <a:pt x="73" y="458"/>
                    <a:pt x="73" y="457"/>
                    <a:pt x="73" y="456"/>
                  </a:cubicBezTo>
                  <a:cubicBezTo>
                    <a:pt x="73" y="455"/>
                    <a:pt x="72" y="454"/>
                    <a:pt x="72" y="453"/>
                  </a:cubicBezTo>
                  <a:cubicBezTo>
                    <a:pt x="71" y="453"/>
                    <a:pt x="72" y="450"/>
                    <a:pt x="72" y="449"/>
                  </a:cubicBezTo>
                  <a:cubicBezTo>
                    <a:pt x="72" y="448"/>
                    <a:pt x="72" y="447"/>
                    <a:pt x="71" y="446"/>
                  </a:cubicBezTo>
                  <a:cubicBezTo>
                    <a:pt x="71" y="445"/>
                    <a:pt x="69" y="444"/>
                    <a:pt x="69" y="444"/>
                  </a:cubicBezTo>
                  <a:cubicBezTo>
                    <a:pt x="68" y="444"/>
                    <a:pt x="66" y="441"/>
                    <a:pt x="66" y="441"/>
                  </a:cubicBezTo>
                  <a:cubicBezTo>
                    <a:pt x="66" y="440"/>
                    <a:pt x="67" y="436"/>
                    <a:pt x="67" y="435"/>
                  </a:cubicBezTo>
                  <a:cubicBezTo>
                    <a:pt x="67" y="435"/>
                    <a:pt x="67" y="435"/>
                    <a:pt x="67" y="435"/>
                  </a:cubicBezTo>
                  <a:cubicBezTo>
                    <a:pt x="68" y="435"/>
                    <a:pt x="68" y="434"/>
                    <a:pt x="68" y="434"/>
                  </a:cubicBezTo>
                  <a:cubicBezTo>
                    <a:pt x="68" y="433"/>
                    <a:pt x="68" y="433"/>
                    <a:pt x="69" y="431"/>
                  </a:cubicBezTo>
                  <a:cubicBezTo>
                    <a:pt x="70" y="428"/>
                    <a:pt x="74" y="430"/>
                    <a:pt x="73" y="424"/>
                  </a:cubicBezTo>
                  <a:cubicBezTo>
                    <a:pt x="72" y="418"/>
                    <a:pt x="71" y="417"/>
                    <a:pt x="71" y="417"/>
                  </a:cubicBezTo>
                  <a:cubicBezTo>
                    <a:pt x="71" y="417"/>
                    <a:pt x="69" y="417"/>
                    <a:pt x="68" y="417"/>
                  </a:cubicBezTo>
                  <a:cubicBezTo>
                    <a:pt x="68" y="417"/>
                    <a:pt x="67" y="414"/>
                    <a:pt x="67" y="413"/>
                  </a:cubicBezTo>
                  <a:cubicBezTo>
                    <a:pt x="66" y="412"/>
                    <a:pt x="67" y="409"/>
                    <a:pt x="67" y="407"/>
                  </a:cubicBezTo>
                  <a:cubicBezTo>
                    <a:pt x="72" y="405"/>
                    <a:pt x="72" y="405"/>
                    <a:pt x="72" y="405"/>
                  </a:cubicBezTo>
                  <a:cubicBezTo>
                    <a:pt x="72" y="405"/>
                    <a:pt x="72" y="401"/>
                    <a:pt x="73" y="400"/>
                  </a:cubicBezTo>
                  <a:cubicBezTo>
                    <a:pt x="74" y="399"/>
                    <a:pt x="73" y="400"/>
                    <a:pt x="77" y="401"/>
                  </a:cubicBezTo>
                  <a:cubicBezTo>
                    <a:pt x="80" y="401"/>
                    <a:pt x="80" y="403"/>
                    <a:pt x="83" y="403"/>
                  </a:cubicBezTo>
                  <a:cubicBezTo>
                    <a:pt x="83" y="403"/>
                    <a:pt x="86" y="398"/>
                    <a:pt x="86" y="397"/>
                  </a:cubicBezTo>
                  <a:cubicBezTo>
                    <a:pt x="86" y="396"/>
                    <a:pt x="88" y="395"/>
                    <a:pt x="90" y="395"/>
                  </a:cubicBezTo>
                  <a:cubicBezTo>
                    <a:pt x="93" y="395"/>
                    <a:pt x="95" y="394"/>
                    <a:pt x="95" y="394"/>
                  </a:cubicBezTo>
                  <a:cubicBezTo>
                    <a:pt x="95" y="394"/>
                    <a:pt x="95" y="394"/>
                    <a:pt x="97" y="394"/>
                  </a:cubicBezTo>
                  <a:cubicBezTo>
                    <a:pt x="99" y="394"/>
                    <a:pt x="99" y="394"/>
                    <a:pt x="103" y="395"/>
                  </a:cubicBezTo>
                  <a:cubicBezTo>
                    <a:pt x="108" y="396"/>
                    <a:pt x="107" y="395"/>
                    <a:pt x="109" y="393"/>
                  </a:cubicBezTo>
                  <a:cubicBezTo>
                    <a:pt x="112" y="392"/>
                    <a:pt x="107" y="390"/>
                    <a:pt x="105" y="387"/>
                  </a:cubicBezTo>
                  <a:cubicBezTo>
                    <a:pt x="103" y="385"/>
                    <a:pt x="104" y="386"/>
                    <a:pt x="102" y="386"/>
                  </a:cubicBezTo>
                  <a:cubicBezTo>
                    <a:pt x="100" y="385"/>
                    <a:pt x="97" y="386"/>
                    <a:pt x="97" y="386"/>
                  </a:cubicBezTo>
                  <a:cubicBezTo>
                    <a:pt x="97" y="386"/>
                    <a:pt x="92" y="386"/>
                    <a:pt x="91" y="386"/>
                  </a:cubicBezTo>
                  <a:cubicBezTo>
                    <a:pt x="90" y="385"/>
                    <a:pt x="88" y="386"/>
                    <a:pt x="87" y="386"/>
                  </a:cubicBezTo>
                  <a:cubicBezTo>
                    <a:pt x="85" y="385"/>
                    <a:pt x="83" y="382"/>
                    <a:pt x="83" y="380"/>
                  </a:cubicBezTo>
                  <a:cubicBezTo>
                    <a:pt x="83" y="379"/>
                    <a:pt x="78" y="381"/>
                    <a:pt x="78" y="380"/>
                  </a:cubicBezTo>
                  <a:cubicBezTo>
                    <a:pt x="78" y="380"/>
                    <a:pt x="75" y="380"/>
                    <a:pt x="75" y="380"/>
                  </a:cubicBezTo>
                  <a:cubicBezTo>
                    <a:pt x="75" y="380"/>
                    <a:pt x="72" y="380"/>
                    <a:pt x="71" y="378"/>
                  </a:cubicBezTo>
                  <a:cubicBezTo>
                    <a:pt x="70" y="377"/>
                    <a:pt x="71" y="376"/>
                    <a:pt x="72" y="373"/>
                  </a:cubicBezTo>
                  <a:cubicBezTo>
                    <a:pt x="72" y="373"/>
                    <a:pt x="72" y="373"/>
                    <a:pt x="72" y="373"/>
                  </a:cubicBezTo>
                  <a:cubicBezTo>
                    <a:pt x="72" y="373"/>
                    <a:pt x="73" y="373"/>
                    <a:pt x="74" y="372"/>
                  </a:cubicBezTo>
                  <a:cubicBezTo>
                    <a:pt x="76" y="371"/>
                    <a:pt x="74" y="372"/>
                    <a:pt x="74" y="370"/>
                  </a:cubicBezTo>
                  <a:cubicBezTo>
                    <a:pt x="74" y="368"/>
                    <a:pt x="73" y="367"/>
                    <a:pt x="72" y="367"/>
                  </a:cubicBezTo>
                  <a:cubicBezTo>
                    <a:pt x="71" y="366"/>
                    <a:pt x="66" y="369"/>
                    <a:pt x="66" y="369"/>
                  </a:cubicBezTo>
                  <a:cubicBezTo>
                    <a:pt x="66" y="369"/>
                    <a:pt x="65" y="374"/>
                    <a:pt x="65" y="375"/>
                  </a:cubicBezTo>
                  <a:cubicBezTo>
                    <a:pt x="65" y="377"/>
                    <a:pt x="64" y="377"/>
                    <a:pt x="62" y="378"/>
                  </a:cubicBezTo>
                  <a:cubicBezTo>
                    <a:pt x="60" y="379"/>
                    <a:pt x="56" y="378"/>
                    <a:pt x="56" y="378"/>
                  </a:cubicBezTo>
                  <a:cubicBezTo>
                    <a:pt x="58" y="376"/>
                    <a:pt x="59" y="373"/>
                    <a:pt x="59" y="373"/>
                  </a:cubicBezTo>
                  <a:cubicBezTo>
                    <a:pt x="62" y="368"/>
                    <a:pt x="62" y="368"/>
                    <a:pt x="62" y="368"/>
                  </a:cubicBezTo>
                  <a:cubicBezTo>
                    <a:pt x="62" y="368"/>
                    <a:pt x="61" y="367"/>
                    <a:pt x="62" y="366"/>
                  </a:cubicBezTo>
                  <a:cubicBezTo>
                    <a:pt x="63" y="365"/>
                    <a:pt x="64" y="362"/>
                    <a:pt x="66" y="361"/>
                  </a:cubicBezTo>
                  <a:cubicBezTo>
                    <a:pt x="67" y="360"/>
                    <a:pt x="69" y="358"/>
                    <a:pt x="70" y="357"/>
                  </a:cubicBezTo>
                  <a:cubicBezTo>
                    <a:pt x="70" y="357"/>
                    <a:pt x="71" y="354"/>
                    <a:pt x="71" y="353"/>
                  </a:cubicBezTo>
                  <a:cubicBezTo>
                    <a:pt x="72" y="352"/>
                    <a:pt x="71" y="348"/>
                    <a:pt x="71" y="348"/>
                  </a:cubicBezTo>
                  <a:cubicBezTo>
                    <a:pt x="71" y="348"/>
                    <a:pt x="72" y="346"/>
                    <a:pt x="73" y="345"/>
                  </a:cubicBezTo>
                  <a:cubicBezTo>
                    <a:pt x="73" y="344"/>
                    <a:pt x="71" y="341"/>
                    <a:pt x="73" y="341"/>
                  </a:cubicBezTo>
                  <a:cubicBezTo>
                    <a:pt x="74" y="341"/>
                    <a:pt x="77" y="338"/>
                    <a:pt x="78" y="337"/>
                  </a:cubicBezTo>
                  <a:cubicBezTo>
                    <a:pt x="78" y="336"/>
                    <a:pt x="82" y="332"/>
                    <a:pt x="83" y="331"/>
                  </a:cubicBezTo>
                  <a:cubicBezTo>
                    <a:pt x="84" y="331"/>
                    <a:pt x="86" y="327"/>
                    <a:pt x="86" y="326"/>
                  </a:cubicBezTo>
                  <a:cubicBezTo>
                    <a:pt x="87" y="325"/>
                    <a:pt x="85" y="319"/>
                    <a:pt x="86" y="318"/>
                  </a:cubicBezTo>
                  <a:cubicBezTo>
                    <a:pt x="88" y="318"/>
                    <a:pt x="87" y="314"/>
                    <a:pt x="88" y="314"/>
                  </a:cubicBezTo>
                  <a:cubicBezTo>
                    <a:pt x="89" y="313"/>
                    <a:pt x="89" y="312"/>
                    <a:pt x="90" y="309"/>
                  </a:cubicBezTo>
                  <a:cubicBezTo>
                    <a:pt x="92" y="307"/>
                    <a:pt x="91" y="306"/>
                    <a:pt x="92" y="303"/>
                  </a:cubicBezTo>
                  <a:cubicBezTo>
                    <a:pt x="93" y="300"/>
                    <a:pt x="94" y="298"/>
                    <a:pt x="96" y="297"/>
                  </a:cubicBezTo>
                  <a:cubicBezTo>
                    <a:pt x="97" y="296"/>
                    <a:pt x="98" y="295"/>
                    <a:pt x="99" y="292"/>
                  </a:cubicBezTo>
                  <a:cubicBezTo>
                    <a:pt x="99" y="289"/>
                    <a:pt x="100" y="288"/>
                    <a:pt x="101" y="286"/>
                  </a:cubicBezTo>
                  <a:cubicBezTo>
                    <a:pt x="102" y="284"/>
                    <a:pt x="100" y="285"/>
                    <a:pt x="101" y="280"/>
                  </a:cubicBezTo>
                  <a:cubicBezTo>
                    <a:pt x="103" y="275"/>
                    <a:pt x="103" y="274"/>
                    <a:pt x="103" y="271"/>
                  </a:cubicBezTo>
                  <a:cubicBezTo>
                    <a:pt x="104" y="269"/>
                    <a:pt x="102" y="266"/>
                    <a:pt x="101" y="265"/>
                  </a:cubicBezTo>
                  <a:cubicBezTo>
                    <a:pt x="101" y="264"/>
                    <a:pt x="99" y="261"/>
                    <a:pt x="98" y="261"/>
                  </a:cubicBezTo>
                  <a:cubicBezTo>
                    <a:pt x="97" y="260"/>
                    <a:pt x="94" y="258"/>
                    <a:pt x="93" y="258"/>
                  </a:cubicBezTo>
                  <a:cubicBezTo>
                    <a:pt x="92" y="258"/>
                    <a:pt x="85" y="259"/>
                    <a:pt x="83" y="257"/>
                  </a:cubicBezTo>
                  <a:cubicBezTo>
                    <a:pt x="80" y="255"/>
                    <a:pt x="81" y="254"/>
                    <a:pt x="78" y="253"/>
                  </a:cubicBezTo>
                  <a:cubicBezTo>
                    <a:pt x="76" y="251"/>
                    <a:pt x="78" y="251"/>
                    <a:pt x="74" y="250"/>
                  </a:cubicBezTo>
                  <a:cubicBezTo>
                    <a:pt x="71" y="249"/>
                    <a:pt x="70" y="247"/>
                    <a:pt x="70" y="247"/>
                  </a:cubicBezTo>
                  <a:cubicBezTo>
                    <a:pt x="69" y="245"/>
                    <a:pt x="69" y="245"/>
                    <a:pt x="69" y="245"/>
                  </a:cubicBezTo>
                  <a:cubicBezTo>
                    <a:pt x="69" y="242"/>
                    <a:pt x="69" y="242"/>
                    <a:pt x="69" y="242"/>
                  </a:cubicBezTo>
                  <a:cubicBezTo>
                    <a:pt x="72" y="239"/>
                    <a:pt x="72" y="239"/>
                    <a:pt x="72" y="239"/>
                  </a:cubicBezTo>
                  <a:cubicBezTo>
                    <a:pt x="72" y="239"/>
                    <a:pt x="74" y="237"/>
                    <a:pt x="74" y="236"/>
                  </a:cubicBezTo>
                  <a:cubicBezTo>
                    <a:pt x="74" y="235"/>
                    <a:pt x="75" y="234"/>
                    <a:pt x="75" y="232"/>
                  </a:cubicBezTo>
                  <a:cubicBezTo>
                    <a:pt x="76" y="229"/>
                    <a:pt x="78" y="228"/>
                    <a:pt x="76" y="227"/>
                  </a:cubicBezTo>
                  <a:cubicBezTo>
                    <a:pt x="74" y="225"/>
                    <a:pt x="78" y="224"/>
                    <a:pt x="72" y="223"/>
                  </a:cubicBezTo>
                  <a:cubicBezTo>
                    <a:pt x="66" y="222"/>
                    <a:pt x="64" y="220"/>
                    <a:pt x="64" y="220"/>
                  </a:cubicBezTo>
                  <a:cubicBezTo>
                    <a:pt x="64" y="220"/>
                    <a:pt x="64" y="219"/>
                    <a:pt x="63" y="218"/>
                  </a:cubicBezTo>
                  <a:cubicBezTo>
                    <a:pt x="62" y="217"/>
                    <a:pt x="61" y="213"/>
                    <a:pt x="61" y="212"/>
                  </a:cubicBezTo>
                  <a:cubicBezTo>
                    <a:pt x="61" y="211"/>
                    <a:pt x="61" y="209"/>
                    <a:pt x="62" y="208"/>
                  </a:cubicBezTo>
                  <a:cubicBezTo>
                    <a:pt x="62" y="207"/>
                    <a:pt x="61" y="205"/>
                    <a:pt x="61" y="205"/>
                  </a:cubicBezTo>
                  <a:cubicBezTo>
                    <a:pt x="61" y="205"/>
                    <a:pt x="59" y="207"/>
                    <a:pt x="57" y="205"/>
                  </a:cubicBezTo>
                  <a:cubicBezTo>
                    <a:pt x="54" y="202"/>
                    <a:pt x="52" y="200"/>
                    <a:pt x="52" y="199"/>
                  </a:cubicBezTo>
                  <a:cubicBezTo>
                    <a:pt x="51" y="198"/>
                    <a:pt x="49" y="195"/>
                    <a:pt x="50" y="194"/>
                  </a:cubicBezTo>
                  <a:cubicBezTo>
                    <a:pt x="51" y="194"/>
                    <a:pt x="54" y="192"/>
                    <a:pt x="54" y="191"/>
                  </a:cubicBezTo>
                  <a:cubicBezTo>
                    <a:pt x="55" y="190"/>
                    <a:pt x="49" y="187"/>
                    <a:pt x="50" y="187"/>
                  </a:cubicBezTo>
                  <a:cubicBezTo>
                    <a:pt x="50" y="187"/>
                    <a:pt x="50" y="185"/>
                    <a:pt x="50" y="185"/>
                  </a:cubicBezTo>
                  <a:cubicBezTo>
                    <a:pt x="50" y="181"/>
                    <a:pt x="50" y="181"/>
                    <a:pt x="50" y="181"/>
                  </a:cubicBezTo>
                  <a:cubicBezTo>
                    <a:pt x="50" y="181"/>
                    <a:pt x="50" y="180"/>
                    <a:pt x="51" y="176"/>
                  </a:cubicBezTo>
                  <a:cubicBezTo>
                    <a:pt x="52" y="172"/>
                    <a:pt x="51" y="171"/>
                    <a:pt x="52" y="170"/>
                  </a:cubicBezTo>
                  <a:cubicBezTo>
                    <a:pt x="52" y="169"/>
                    <a:pt x="60" y="176"/>
                    <a:pt x="52" y="165"/>
                  </a:cubicBezTo>
                  <a:cubicBezTo>
                    <a:pt x="45" y="154"/>
                    <a:pt x="50" y="156"/>
                    <a:pt x="46" y="155"/>
                  </a:cubicBezTo>
                  <a:cubicBezTo>
                    <a:pt x="43" y="154"/>
                    <a:pt x="44" y="156"/>
                    <a:pt x="41" y="152"/>
                  </a:cubicBezTo>
                  <a:cubicBezTo>
                    <a:pt x="37" y="149"/>
                    <a:pt x="35" y="148"/>
                    <a:pt x="35" y="147"/>
                  </a:cubicBezTo>
                  <a:cubicBezTo>
                    <a:pt x="35" y="146"/>
                    <a:pt x="33" y="143"/>
                    <a:pt x="33" y="141"/>
                  </a:cubicBezTo>
                  <a:cubicBezTo>
                    <a:pt x="32" y="139"/>
                    <a:pt x="34" y="141"/>
                    <a:pt x="30" y="135"/>
                  </a:cubicBezTo>
                  <a:cubicBezTo>
                    <a:pt x="26" y="130"/>
                    <a:pt x="22" y="130"/>
                    <a:pt x="24" y="126"/>
                  </a:cubicBezTo>
                  <a:cubicBezTo>
                    <a:pt x="26" y="123"/>
                    <a:pt x="28" y="122"/>
                    <a:pt x="28" y="120"/>
                  </a:cubicBezTo>
                  <a:cubicBezTo>
                    <a:pt x="28" y="118"/>
                    <a:pt x="27" y="113"/>
                    <a:pt x="27" y="112"/>
                  </a:cubicBezTo>
                  <a:cubicBezTo>
                    <a:pt x="27" y="111"/>
                    <a:pt x="31" y="104"/>
                    <a:pt x="31" y="104"/>
                  </a:cubicBezTo>
                  <a:cubicBezTo>
                    <a:pt x="31" y="104"/>
                    <a:pt x="32" y="102"/>
                    <a:pt x="32" y="101"/>
                  </a:cubicBezTo>
                  <a:cubicBezTo>
                    <a:pt x="33" y="100"/>
                    <a:pt x="33" y="96"/>
                    <a:pt x="33" y="95"/>
                  </a:cubicBezTo>
                  <a:cubicBezTo>
                    <a:pt x="33" y="94"/>
                    <a:pt x="31" y="90"/>
                    <a:pt x="29" y="90"/>
                  </a:cubicBezTo>
                  <a:cubicBezTo>
                    <a:pt x="28" y="90"/>
                    <a:pt x="26" y="90"/>
                    <a:pt x="25" y="87"/>
                  </a:cubicBezTo>
                  <a:cubicBezTo>
                    <a:pt x="24" y="85"/>
                    <a:pt x="22" y="81"/>
                    <a:pt x="21" y="81"/>
                  </a:cubicBezTo>
                  <a:cubicBezTo>
                    <a:pt x="20" y="81"/>
                    <a:pt x="17" y="79"/>
                    <a:pt x="16" y="79"/>
                  </a:cubicBezTo>
                  <a:cubicBezTo>
                    <a:pt x="15" y="79"/>
                    <a:pt x="13" y="77"/>
                    <a:pt x="11" y="77"/>
                  </a:cubicBezTo>
                  <a:cubicBezTo>
                    <a:pt x="9" y="76"/>
                    <a:pt x="8" y="74"/>
                    <a:pt x="5" y="71"/>
                  </a:cubicBezTo>
                  <a:cubicBezTo>
                    <a:pt x="3" y="68"/>
                    <a:pt x="1" y="65"/>
                    <a:pt x="2" y="64"/>
                  </a:cubicBezTo>
                  <a:cubicBezTo>
                    <a:pt x="2" y="63"/>
                    <a:pt x="4" y="61"/>
                    <a:pt x="5" y="59"/>
                  </a:cubicBezTo>
                  <a:cubicBezTo>
                    <a:pt x="7" y="58"/>
                    <a:pt x="6" y="54"/>
                    <a:pt x="5" y="54"/>
                  </a:cubicBezTo>
                  <a:cubicBezTo>
                    <a:pt x="3" y="54"/>
                    <a:pt x="3" y="57"/>
                    <a:pt x="2" y="54"/>
                  </a:cubicBezTo>
                  <a:cubicBezTo>
                    <a:pt x="0" y="50"/>
                    <a:pt x="1" y="50"/>
                    <a:pt x="2" y="49"/>
                  </a:cubicBezTo>
                  <a:cubicBezTo>
                    <a:pt x="3" y="48"/>
                    <a:pt x="4" y="46"/>
                    <a:pt x="4" y="45"/>
                  </a:cubicBezTo>
                  <a:cubicBezTo>
                    <a:pt x="4" y="45"/>
                    <a:pt x="5" y="45"/>
                    <a:pt x="6" y="45"/>
                  </a:cubicBezTo>
                  <a:cubicBezTo>
                    <a:pt x="7" y="46"/>
                    <a:pt x="8" y="45"/>
                    <a:pt x="8" y="45"/>
                  </a:cubicBezTo>
                  <a:cubicBezTo>
                    <a:pt x="8" y="45"/>
                    <a:pt x="8" y="43"/>
                    <a:pt x="8" y="42"/>
                  </a:cubicBezTo>
                  <a:cubicBezTo>
                    <a:pt x="9" y="41"/>
                    <a:pt x="8" y="40"/>
                    <a:pt x="8" y="38"/>
                  </a:cubicBezTo>
                  <a:cubicBezTo>
                    <a:pt x="9" y="35"/>
                    <a:pt x="6" y="35"/>
                    <a:pt x="8" y="33"/>
                  </a:cubicBezTo>
                  <a:cubicBezTo>
                    <a:pt x="11" y="31"/>
                    <a:pt x="12" y="29"/>
                    <a:pt x="13" y="28"/>
                  </a:cubicBezTo>
                  <a:cubicBezTo>
                    <a:pt x="13" y="28"/>
                    <a:pt x="13" y="29"/>
                    <a:pt x="14" y="26"/>
                  </a:cubicBezTo>
                  <a:cubicBezTo>
                    <a:pt x="15" y="23"/>
                    <a:pt x="16" y="20"/>
                    <a:pt x="16" y="20"/>
                  </a:cubicBezTo>
                  <a:cubicBezTo>
                    <a:pt x="16" y="20"/>
                    <a:pt x="13" y="17"/>
                    <a:pt x="16" y="18"/>
                  </a:cubicBezTo>
                  <a:cubicBezTo>
                    <a:pt x="18" y="19"/>
                    <a:pt x="18" y="20"/>
                    <a:pt x="19" y="22"/>
                  </a:cubicBezTo>
                  <a:cubicBezTo>
                    <a:pt x="20" y="24"/>
                    <a:pt x="20" y="24"/>
                    <a:pt x="20" y="24"/>
                  </a:cubicBezTo>
                  <a:cubicBezTo>
                    <a:pt x="20" y="24"/>
                    <a:pt x="20" y="23"/>
                    <a:pt x="23" y="23"/>
                  </a:cubicBezTo>
                  <a:cubicBezTo>
                    <a:pt x="25" y="23"/>
                    <a:pt x="26" y="21"/>
                    <a:pt x="26" y="21"/>
                  </a:cubicBezTo>
                  <a:cubicBezTo>
                    <a:pt x="26" y="21"/>
                    <a:pt x="26" y="21"/>
                    <a:pt x="26" y="18"/>
                  </a:cubicBezTo>
                  <a:cubicBezTo>
                    <a:pt x="27" y="15"/>
                    <a:pt x="28" y="12"/>
                    <a:pt x="28" y="12"/>
                  </a:cubicBezTo>
                  <a:cubicBezTo>
                    <a:pt x="39" y="10"/>
                    <a:pt x="39" y="10"/>
                    <a:pt x="39" y="10"/>
                  </a:cubicBezTo>
                  <a:cubicBezTo>
                    <a:pt x="39" y="8"/>
                    <a:pt x="39" y="8"/>
                    <a:pt x="39" y="8"/>
                  </a:cubicBezTo>
                  <a:cubicBezTo>
                    <a:pt x="39" y="8"/>
                    <a:pt x="31" y="3"/>
                    <a:pt x="36" y="2"/>
                  </a:cubicBezTo>
                  <a:cubicBezTo>
                    <a:pt x="40" y="1"/>
                    <a:pt x="55" y="0"/>
                    <a:pt x="56" y="2"/>
                  </a:cubicBezTo>
                  <a:cubicBezTo>
                    <a:pt x="56" y="4"/>
                    <a:pt x="60" y="3"/>
                    <a:pt x="55" y="10"/>
                  </a:cubicBezTo>
                  <a:cubicBezTo>
                    <a:pt x="50" y="18"/>
                    <a:pt x="50" y="18"/>
                    <a:pt x="50" y="18"/>
                  </a:cubicBezTo>
                  <a:cubicBezTo>
                    <a:pt x="65" y="22"/>
                    <a:pt x="65" y="22"/>
                    <a:pt x="65" y="22"/>
                  </a:cubicBezTo>
                  <a:cubicBezTo>
                    <a:pt x="65" y="22"/>
                    <a:pt x="60" y="14"/>
                    <a:pt x="66" y="15"/>
                  </a:cubicBezTo>
                  <a:cubicBezTo>
                    <a:pt x="73" y="16"/>
                    <a:pt x="80" y="14"/>
                    <a:pt x="83" y="15"/>
                  </a:cubicBezTo>
                  <a:cubicBezTo>
                    <a:pt x="86" y="16"/>
                    <a:pt x="103" y="22"/>
                    <a:pt x="103" y="22"/>
                  </a:cubicBezTo>
                  <a:cubicBezTo>
                    <a:pt x="120" y="22"/>
                    <a:pt x="120" y="22"/>
                    <a:pt x="120" y="22"/>
                  </a:cubicBezTo>
                  <a:cubicBezTo>
                    <a:pt x="120" y="22"/>
                    <a:pt x="125" y="14"/>
                    <a:pt x="128" y="17"/>
                  </a:cubicBezTo>
                  <a:cubicBezTo>
                    <a:pt x="131" y="19"/>
                    <a:pt x="136" y="18"/>
                    <a:pt x="136" y="22"/>
                  </a:cubicBezTo>
                  <a:cubicBezTo>
                    <a:pt x="136" y="26"/>
                    <a:pt x="129" y="21"/>
                    <a:pt x="136" y="26"/>
                  </a:cubicBezTo>
                  <a:cubicBezTo>
                    <a:pt x="143" y="30"/>
                    <a:pt x="146" y="33"/>
                    <a:pt x="151" y="32"/>
                  </a:cubicBezTo>
                  <a:cubicBezTo>
                    <a:pt x="156" y="30"/>
                    <a:pt x="169" y="26"/>
                    <a:pt x="174" y="32"/>
                  </a:cubicBezTo>
                  <a:cubicBezTo>
                    <a:pt x="179" y="38"/>
                    <a:pt x="179" y="38"/>
                    <a:pt x="179" y="38"/>
                  </a:cubicBezTo>
                  <a:cubicBezTo>
                    <a:pt x="179" y="38"/>
                    <a:pt x="189" y="37"/>
                    <a:pt x="190" y="47"/>
                  </a:cubicBezTo>
                  <a:cubicBezTo>
                    <a:pt x="191" y="57"/>
                    <a:pt x="193" y="58"/>
                    <a:pt x="195" y="62"/>
                  </a:cubicBezTo>
                  <a:cubicBezTo>
                    <a:pt x="197" y="66"/>
                    <a:pt x="201" y="71"/>
                    <a:pt x="201" y="75"/>
                  </a:cubicBezTo>
                  <a:cubicBezTo>
                    <a:pt x="201" y="78"/>
                    <a:pt x="206" y="81"/>
                    <a:pt x="201" y="86"/>
                  </a:cubicBezTo>
                  <a:cubicBezTo>
                    <a:pt x="197" y="91"/>
                    <a:pt x="189" y="98"/>
                    <a:pt x="189" y="98"/>
                  </a:cubicBezTo>
                  <a:cubicBezTo>
                    <a:pt x="189" y="98"/>
                    <a:pt x="187" y="100"/>
                    <a:pt x="185" y="106"/>
                  </a:cubicBezTo>
                  <a:cubicBezTo>
                    <a:pt x="183" y="112"/>
                    <a:pt x="188" y="109"/>
                    <a:pt x="180" y="114"/>
                  </a:cubicBezTo>
                  <a:cubicBezTo>
                    <a:pt x="172" y="119"/>
                    <a:pt x="172" y="119"/>
                    <a:pt x="172" y="119"/>
                  </a:cubicBezTo>
                  <a:cubicBezTo>
                    <a:pt x="166" y="119"/>
                    <a:pt x="166" y="119"/>
                    <a:pt x="166" y="119"/>
                  </a:cubicBezTo>
                  <a:cubicBezTo>
                    <a:pt x="152" y="122"/>
                    <a:pt x="152" y="122"/>
                    <a:pt x="152" y="122"/>
                  </a:cubicBezTo>
                  <a:cubicBezTo>
                    <a:pt x="152" y="122"/>
                    <a:pt x="152" y="119"/>
                    <a:pt x="148" y="120"/>
                  </a:cubicBezTo>
                  <a:cubicBezTo>
                    <a:pt x="145" y="121"/>
                    <a:pt x="142" y="121"/>
                    <a:pt x="140" y="122"/>
                  </a:cubicBezTo>
                  <a:cubicBezTo>
                    <a:pt x="138" y="122"/>
                    <a:pt x="136" y="122"/>
                    <a:pt x="131" y="122"/>
                  </a:cubicBezTo>
                  <a:cubicBezTo>
                    <a:pt x="126" y="121"/>
                    <a:pt x="127" y="123"/>
                    <a:pt x="123" y="122"/>
                  </a:cubicBezTo>
                  <a:cubicBezTo>
                    <a:pt x="119" y="121"/>
                    <a:pt x="117" y="120"/>
                    <a:pt x="116" y="120"/>
                  </a:cubicBezTo>
                  <a:cubicBezTo>
                    <a:pt x="114" y="120"/>
                    <a:pt x="114" y="120"/>
                    <a:pt x="112" y="120"/>
                  </a:cubicBezTo>
                  <a:cubicBezTo>
                    <a:pt x="112" y="120"/>
                    <a:pt x="112" y="120"/>
                    <a:pt x="112" y="120"/>
                  </a:cubicBezTo>
                  <a:cubicBezTo>
                    <a:pt x="112" y="120"/>
                    <a:pt x="111" y="120"/>
                    <a:pt x="110" y="120"/>
                  </a:cubicBezTo>
                  <a:cubicBezTo>
                    <a:pt x="107" y="120"/>
                    <a:pt x="105" y="118"/>
                    <a:pt x="105" y="118"/>
                  </a:cubicBezTo>
                  <a:cubicBezTo>
                    <a:pt x="105" y="118"/>
                    <a:pt x="106" y="117"/>
                    <a:pt x="102" y="117"/>
                  </a:cubicBezTo>
                  <a:cubicBezTo>
                    <a:pt x="98" y="117"/>
                    <a:pt x="96" y="117"/>
                    <a:pt x="95" y="117"/>
                  </a:cubicBezTo>
                  <a:cubicBezTo>
                    <a:pt x="94" y="117"/>
                    <a:pt x="93" y="116"/>
                    <a:pt x="92" y="116"/>
                  </a:cubicBezTo>
                  <a:cubicBezTo>
                    <a:pt x="91" y="115"/>
                    <a:pt x="88" y="114"/>
                    <a:pt x="87" y="112"/>
                  </a:cubicBezTo>
                  <a:cubicBezTo>
                    <a:pt x="85" y="111"/>
                    <a:pt x="82" y="107"/>
                    <a:pt x="81" y="107"/>
                  </a:cubicBezTo>
                  <a:cubicBezTo>
                    <a:pt x="80" y="107"/>
                    <a:pt x="79" y="105"/>
                    <a:pt x="77" y="107"/>
                  </a:cubicBezTo>
                  <a:cubicBezTo>
                    <a:pt x="75" y="108"/>
                    <a:pt x="72" y="108"/>
                    <a:pt x="72" y="109"/>
                  </a:cubicBezTo>
                  <a:cubicBezTo>
                    <a:pt x="72" y="110"/>
                    <a:pt x="71" y="108"/>
                    <a:pt x="72" y="110"/>
                  </a:cubicBezTo>
                  <a:cubicBezTo>
                    <a:pt x="74" y="112"/>
                    <a:pt x="74" y="111"/>
                    <a:pt x="77" y="112"/>
                  </a:cubicBezTo>
                  <a:cubicBezTo>
                    <a:pt x="80" y="114"/>
                    <a:pt x="82" y="113"/>
                    <a:pt x="83" y="116"/>
                  </a:cubicBezTo>
                  <a:cubicBezTo>
                    <a:pt x="84" y="118"/>
                    <a:pt x="84" y="118"/>
                    <a:pt x="87" y="120"/>
                  </a:cubicBezTo>
                  <a:cubicBezTo>
                    <a:pt x="89" y="123"/>
                    <a:pt x="87" y="122"/>
                    <a:pt x="91" y="124"/>
                  </a:cubicBezTo>
                  <a:cubicBezTo>
                    <a:pt x="96" y="125"/>
                    <a:pt x="100" y="125"/>
                    <a:pt x="101" y="126"/>
                  </a:cubicBezTo>
                  <a:cubicBezTo>
                    <a:pt x="103" y="128"/>
                    <a:pt x="102" y="127"/>
                    <a:pt x="105" y="129"/>
                  </a:cubicBezTo>
                  <a:cubicBezTo>
                    <a:pt x="108" y="131"/>
                    <a:pt x="108" y="128"/>
                    <a:pt x="111" y="132"/>
                  </a:cubicBezTo>
                  <a:cubicBezTo>
                    <a:pt x="114" y="135"/>
                    <a:pt x="116" y="135"/>
                    <a:pt x="118" y="137"/>
                  </a:cubicBezTo>
                  <a:cubicBezTo>
                    <a:pt x="120" y="140"/>
                    <a:pt x="121" y="140"/>
                    <a:pt x="122" y="142"/>
                  </a:cubicBezTo>
                  <a:cubicBezTo>
                    <a:pt x="124" y="145"/>
                    <a:pt x="125" y="146"/>
                    <a:pt x="126" y="148"/>
                  </a:cubicBezTo>
                  <a:cubicBezTo>
                    <a:pt x="126" y="149"/>
                    <a:pt x="128" y="151"/>
                    <a:pt x="127" y="152"/>
                  </a:cubicBezTo>
                  <a:cubicBezTo>
                    <a:pt x="127" y="154"/>
                    <a:pt x="126" y="158"/>
                    <a:pt x="126" y="158"/>
                  </a:cubicBezTo>
                  <a:cubicBezTo>
                    <a:pt x="126" y="158"/>
                    <a:pt x="125" y="160"/>
                    <a:pt x="124" y="161"/>
                  </a:cubicBezTo>
                  <a:cubicBezTo>
                    <a:pt x="124" y="163"/>
                    <a:pt x="122" y="162"/>
                    <a:pt x="124" y="165"/>
                  </a:cubicBezTo>
                  <a:cubicBezTo>
                    <a:pt x="127" y="168"/>
                    <a:pt x="129" y="169"/>
                    <a:pt x="131" y="171"/>
                  </a:cubicBezTo>
                  <a:cubicBezTo>
                    <a:pt x="133" y="172"/>
                    <a:pt x="135" y="177"/>
                    <a:pt x="135" y="177"/>
                  </a:cubicBezTo>
                  <a:cubicBezTo>
                    <a:pt x="135" y="177"/>
                    <a:pt x="137" y="174"/>
                    <a:pt x="137" y="179"/>
                  </a:cubicBezTo>
                  <a:cubicBezTo>
                    <a:pt x="137" y="183"/>
                    <a:pt x="139" y="182"/>
                    <a:pt x="137" y="185"/>
                  </a:cubicBezTo>
                  <a:cubicBezTo>
                    <a:pt x="136" y="188"/>
                    <a:pt x="136" y="185"/>
                    <a:pt x="136" y="191"/>
                  </a:cubicBezTo>
                  <a:cubicBezTo>
                    <a:pt x="136" y="196"/>
                    <a:pt x="137" y="196"/>
                    <a:pt x="140" y="198"/>
                  </a:cubicBezTo>
                  <a:cubicBezTo>
                    <a:pt x="143" y="200"/>
                    <a:pt x="146" y="199"/>
                    <a:pt x="147" y="199"/>
                  </a:cubicBezTo>
                  <a:cubicBezTo>
                    <a:pt x="148" y="199"/>
                    <a:pt x="149" y="196"/>
                    <a:pt x="149" y="196"/>
                  </a:cubicBezTo>
                  <a:cubicBezTo>
                    <a:pt x="149" y="196"/>
                    <a:pt x="151" y="193"/>
                    <a:pt x="152" y="193"/>
                  </a:cubicBezTo>
                  <a:cubicBezTo>
                    <a:pt x="153" y="193"/>
                    <a:pt x="155" y="192"/>
                    <a:pt x="155" y="194"/>
                  </a:cubicBezTo>
                  <a:cubicBezTo>
                    <a:pt x="155" y="197"/>
                    <a:pt x="157" y="198"/>
                    <a:pt x="158" y="198"/>
                  </a:cubicBezTo>
                  <a:cubicBezTo>
                    <a:pt x="160" y="198"/>
                    <a:pt x="164" y="198"/>
                    <a:pt x="164" y="198"/>
                  </a:cubicBezTo>
                  <a:cubicBezTo>
                    <a:pt x="169" y="199"/>
                    <a:pt x="169" y="199"/>
                    <a:pt x="169" y="199"/>
                  </a:cubicBezTo>
                  <a:cubicBezTo>
                    <a:pt x="169" y="199"/>
                    <a:pt x="170" y="198"/>
                    <a:pt x="170" y="199"/>
                  </a:cubicBezTo>
                  <a:cubicBezTo>
                    <a:pt x="170" y="201"/>
                    <a:pt x="168" y="202"/>
                    <a:pt x="168" y="204"/>
                  </a:cubicBezTo>
                  <a:cubicBezTo>
                    <a:pt x="168" y="206"/>
                    <a:pt x="169" y="206"/>
                    <a:pt x="170" y="206"/>
                  </a:cubicBezTo>
                  <a:cubicBezTo>
                    <a:pt x="171" y="206"/>
                    <a:pt x="174" y="206"/>
                    <a:pt x="175" y="206"/>
                  </a:cubicBezTo>
                  <a:cubicBezTo>
                    <a:pt x="176" y="206"/>
                    <a:pt x="180" y="205"/>
                    <a:pt x="182" y="205"/>
                  </a:cubicBezTo>
                  <a:cubicBezTo>
                    <a:pt x="183" y="205"/>
                    <a:pt x="186" y="205"/>
                    <a:pt x="187" y="205"/>
                  </a:cubicBezTo>
                  <a:cubicBezTo>
                    <a:pt x="187" y="204"/>
                    <a:pt x="192" y="204"/>
                    <a:pt x="192" y="204"/>
                  </a:cubicBezTo>
                  <a:cubicBezTo>
                    <a:pt x="192" y="200"/>
                    <a:pt x="192" y="200"/>
                    <a:pt x="192" y="200"/>
                  </a:cubicBezTo>
                  <a:cubicBezTo>
                    <a:pt x="196" y="197"/>
                    <a:pt x="196" y="197"/>
                    <a:pt x="196" y="197"/>
                  </a:cubicBezTo>
                  <a:cubicBezTo>
                    <a:pt x="196" y="197"/>
                    <a:pt x="198" y="195"/>
                    <a:pt x="196" y="193"/>
                  </a:cubicBezTo>
                  <a:cubicBezTo>
                    <a:pt x="193" y="190"/>
                    <a:pt x="191" y="188"/>
                    <a:pt x="191" y="187"/>
                  </a:cubicBezTo>
                  <a:cubicBezTo>
                    <a:pt x="190" y="186"/>
                    <a:pt x="191" y="182"/>
                    <a:pt x="189" y="182"/>
                  </a:cubicBezTo>
                  <a:cubicBezTo>
                    <a:pt x="188" y="181"/>
                    <a:pt x="185" y="185"/>
                    <a:pt x="185" y="185"/>
                  </a:cubicBezTo>
                  <a:cubicBezTo>
                    <a:pt x="185" y="185"/>
                    <a:pt x="185" y="186"/>
                    <a:pt x="183" y="187"/>
                  </a:cubicBezTo>
                  <a:cubicBezTo>
                    <a:pt x="181" y="187"/>
                    <a:pt x="179" y="185"/>
                    <a:pt x="178" y="185"/>
                  </a:cubicBezTo>
                  <a:cubicBezTo>
                    <a:pt x="177" y="185"/>
                    <a:pt x="173" y="182"/>
                    <a:pt x="173" y="182"/>
                  </a:cubicBezTo>
                  <a:cubicBezTo>
                    <a:pt x="167" y="183"/>
                    <a:pt x="167" y="183"/>
                    <a:pt x="167" y="183"/>
                  </a:cubicBezTo>
                  <a:cubicBezTo>
                    <a:pt x="164" y="179"/>
                    <a:pt x="164" y="179"/>
                    <a:pt x="164" y="179"/>
                  </a:cubicBezTo>
                  <a:cubicBezTo>
                    <a:pt x="164" y="179"/>
                    <a:pt x="163" y="178"/>
                    <a:pt x="162" y="177"/>
                  </a:cubicBezTo>
                  <a:cubicBezTo>
                    <a:pt x="161" y="177"/>
                    <a:pt x="160" y="173"/>
                    <a:pt x="161" y="172"/>
                  </a:cubicBezTo>
                  <a:cubicBezTo>
                    <a:pt x="162" y="171"/>
                    <a:pt x="162" y="170"/>
                    <a:pt x="162" y="169"/>
                  </a:cubicBezTo>
                  <a:cubicBezTo>
                    <a:pt x="162" y="169"/>
                    <a:pt x="163" y="169"/>
                    <a:pt x="163" y="167"/>
                  </a:cubicBezTo>
                  <a:cubicBezTo>
                    <a:pt x="164" y="165"/>
                    <a:pt x="164" y="164"/>
                    <a:pt x="164" y="162"/>
                  </a:cubicBezTo>
                  <a:cubicBezTo>
                    <a:pt x="164" y="160"/>
                    <a:pt x="164" y="159"/>
                    <a:pt x="164" y="158"/>
                  </a:cubicBezTo>
                  <a:cubicBezTo>
                    <a:pt x="164" y="157"/>
                    <a:pt x="164" y="155"/>
                    <a:pt x="164" y="155"/>
                  </a:cubicBezTo>
                  <a:cubicBezTo>
                    <a:pt x="165" y="155"/>
                    <a:pt x="165" y="152"/>
                    <a:pt x="169" y="155"/>
                  </a:cubicBezTo>
                  <a:cubicBezTo>
                    <a:pt x="173" y="158"/>
                    <a:pt x="172" y="156"/>
                    <a:pt x="175" y="158"/>
                  </a:cubicBezTo>
                  <a:cubicBezTo>
                    <a:pt x="177" y="160"/>
                    <a:pt x="177" y="160"/>
                    <a:pt x="180" y="160"/>
                  </a:cubicBezTo>
                  <a:cubicBezTo>
                    <a:pt x="182" y="160"/>
                    <a:pt x="185" y="159"/>
                    <a:pt x="185" y="159"/>
                  </a:cubicBezTo>
                  <a:cubicBezTo>
                    <a:pt x="185" y="159"/>
                    <a:pt x="186" y="159"/>
                    <a:pt x="188" y="158"/>
                  </a:cubicBezTo>
                  <a:cubicBezTo>
                    <a:pt x="189" y="157"/>
                    <a:pt x="191" y="153"/>
                    <a:pt x="191" y="156"/>
                  </a:cubicBezTo>
                  <a:cubicBezTo>
                    <a:pt x="192" y="158"/>
                    <a:pt x="193" y="158"/>
                    <a:pt x="192" y="160"/>
                  </a:cubicBezTo>
                  <a:cubicBezTo>
                    <a:pt x="191" y="161"/>
                    <a:pt x="191" y="159"/>
                    <a:pt x="189" y="162"/>
                  </a:cubicBezTo>
                  <a:cubicBezTo>
                    <a:pt x="187" y="165"/>
                    <a:pt x="186" y="166"/>
                    <a:pt x="186" y="168"/>
                  </a:cubicBezTo>
                  <a:cubicBezTo>
                    <a:pt x="186" y="170"/>
                    <a:pt x="189" y="173"/>
                    <a:pt x="190" y="171"/>
                  </a:cubicBezTo>
                  <a:cubicBezTo>
                    <a:pt x="190" y="168"/>
                    <a:pt x="191" y="165"/>
                    <a:pt x="192" y="165"/>
                  </a:cubicBezTo>
                  <a:cubicBezTo>
                    <a:pt x="192" y="165"/>
                    <a:pt x="193" y="162"/>
                    <a:pt x="196" y="162"/>
                  </a:cubicBezTo>
                  <a:cubicBezTo>
                    <a:pt x="199" y="162"/>
                    <a:pt x="203" y="162"/>
                    <a:pt x="204" y="162"/>
                  </a:cubicBezTo>
                  <a:cubicBezTo>
                    <a:pt x="204" y="162"/>
                    <a:pt x="205" y="162"/>
                    <a:pt x="206" y="162"/>
                  </a:cubicBezTo>
                  <a:cubicBezTo>
                    <a:pt x="207" y="162"/>
                    <a:pt x="204" y="161"/>
                    <a:pt x="209" y="162"/>
                  </a:cubicBezTo>
                  <a:cubicBezTo>
                    <a:pt x="213" y="163"/>
                    <a:pt x="210" y="165"/>
                    <a:pt x="213" y="163"/>
                  </a:cubicBezTo>
                  <a:cubicBezTo>
                    <a:pt x="216" y="161"/>
                    <a:pt x="211" y="159"/>
                    <a:pt x="218" y="159"/>
                  </a:cubicBezTo>
                  <a:cubicBezTo>
                    <a:pt x="225" y="158"/>
                    <a:pt x="225" y="158"/>
                    <a:pt x="225" y="158"/>
                  </a:cubicBezTo>
                  <a:cubicBezTo>
                    <a:pt x="225" y="158"/>
                    <a:pt x="227" y="159"/>
                    <a:pt x="227" y="156"/>
                  </a:cubicBezTo>
                  <a:cubicBezTo>
                    <a:pt x="226" y="154"/>
                    <a:pt x="224" y="151"/>
                    <a:pt x="224" y="149"/>
                  </a:cubicBezTo>
                  <a:cubicBezTo>
                    <a:pt x="224" y="147"/>
                    <a:pt x="224" y="145"/>
                    <a:pt x="221" y="143"/>
                  </a:cubicBezTo>
                  <a:cubicBezTo>
                    <a:pt x="218" y="141"/>
                    <a:pt x="214" y="138"/>
                    <a:pt x="212" y="138"/>
                  </a:cubicBezTo>
                  <a:cubicBezTo>
                    <a:pt x="210" y="138"/>
                    <a:pt x="209" y="137"/>
                    <a:pt x="208" y="136"/>
                  </a:cubicBezTo>
                  <a:cubicBezTo>
                    <a:pt x="207" y="135"/>
                    <a:pt x="205" y="133"/>
                    <a:pt x="205" y="132"/>
                  </a:cubicBezTo>
                  <a:cubicBezTo>
                    <a:pt x="204" y="131"/>
                    <a:pt x="203" y="128"/>
                    <a:pt x="204" y="128"/>
                  </a:cubicBezTo>
                  <a:cubicBezTo>
                    <a:pt x="205" y="127"/>
                    <a:pt x="206" y="126"/>
                    <a:pt x="206" y="125"/>
                  </a:cubicBezTo>
                  <a:cubicBezTo>
                    <a:pt x="206" y="124"/>
                    <a:pt x="206" y="124"/>
                    <a:pt x="208" y="122"/>
                  </a:cubicBezTo>
                  <a:cubicBezTo>
                    <a:pt x="210" y="119"/>
                    <a:pt x="210" y="118"/>
                    <a:pt x="210" y="117"/>
                  </a:cubicBezTo>
                  <a:cubicBezTo>
                    <a:pt x="210" y="116"/>
                    <a:pt x="209" y="112"/>
                    <a:pt x="209" y="112"/>
                  </a:cubicBezTo>
                  <a:cubicBezTo>
                    <a:pt x="210" y="107"/>
                    <a:pt x="210" y="107"/>
                    <a:pt x="210" y="107"/>
                  </a:cubicBezTo>
                  <a:cubicBezTo>
                    <a:pt x="210" y="107"/>
                    <a:pt x="209" y="104"/>
                    <a:pt x="210" y="104"/>
                  </a:cubicBezTo>
                  <a:cubicBezTo>
                    <a:pt x="211" y="103"/>
                    <a:pt x="214" y="102"/>
                    <a:pt x="215" y="102"/>
                  </a:cubicBezTo>
                  <a:cubicBezTo>
                    <a:pt x="217" y="102"/>
                    <a:pt x="218" y="103"/>
                    <a:pt x="219" y="96"/>
                  </a:cubicBezTo>
                  <a:cubicBezTo>
                    <a:pt x="220" y="90"/>
                    <a:pt x="219" y="85"/>
                    <a:pt x="220" y="84"/>
                  </a:cubicBezTo>
                  <a:cubicBezTo>
                    <a:pt x="221" y="82"/>
                    <a:pt x="222" y="76"/>
                    <a:pt x="222" y="76"/>
                  </a:cubicBezTo>
                  <a:cubicBezTo>
                    <a:pt x="222" y="76"/>
                    <a:pt x="222" y="73"/>
                    <a:pt x="223" y="73"/>
                  </a:cubicBezTo>
                  <a:cubicBezTo>
                    <a:pt x="224" y="73"/>
                    <a:pt x="227" y="73"/>
                    <a:pt x="227" y="73"/>
                  </a:cubicBezTo>
                  <a:cubicBezTo>
                    <a:pt x="227" y="73"/>
                    <a:pt x="229" y="75"/>
                    <a:pt x="232" y="73"/>
                  </a:cubicBezTo>
                  <a:cubicBezTo>
                    <a:pt x="235" y="72"/>
                    <a:pt x="238" y="69"/>
                    <a:pt x="240" y="69"/>
                  </a:cubicBezTo>
                  <a:cubicBezTo>
                    <a:pt x="242" y="69"/>
                    <a:pt x="244" y="69"/>
                    <a:pt x="245" y="72"/>
                  </a:cubicBezTo>
                  <a:cubicBezTo>
                    <a:pt x="246" y="75"/>
                    <a:pt x="246" y="71"/>
                    <a:pt x="246" y="75"/>
                  </a:cubicBezTo>
                  <a:cubicBezTo>
                    <a:pt x="246" y="80"/>
                    <a:pt x="245" y="80"/>
                    <a:pt x="246" y="83"/>
                  </a:cubicBezTo>
                  <a:cubicBezTo>
                    <a:pt x="246" y="86"/>
                    <a:pt x="247" y="88"/>
                    <a:pt x="248" y="86"/>
                  </a:cubicBezTo>
                  <a:cubicBezTo>
                    <a:pt x="249" y="83"/>
                    <a:pt x="247" y="82"/>
                    <a:pt x="248" y="81"/>
                  </a:cubicBezTo>
                  <a:cubicBezTo>
                    <a:pt x="249" y="80"/>
                    <a:pt x="246" y="81"/>
                    <a:pt x="249" y="80"/>
                  </a:cubicBezTo>
                  <a:cubicBezTo>
                    <a:pt x="252" y="79"/>
                    <a:pt x="252" y="80"/>
                    <a:pt x="253" y="81"/>
                  </a:cubicBezTo>
                  <a:cubicBezTo>
                    <a:pt x="254" y="82"/>
                    <a:pt x="254" y="83"/>
                    <a:pt x="255" y="83"/>
                  </a:cubicBezTo>
                  <a:cubicBezTo>
                    <a:pt x="256" y="83"/>
                    <a:pt x="255" y="79"/>
                    <a:pt x="255" y="78"/>
                  </a:cubicBezTo>
                  <a:cubicBezTo>
                    <a:pt x="255" y="77"/>
                    <a:pt x="255" y="76"/>
                    <a:pt x="254" y="75"/>
                  </a:cubicBezTo>
                  <a:cubicBezTo>
                    <a:pt x="253" y="74"/>
                    <a:pt x="252" y="74"/>
                    <a:pt x="252" y="73"/>
                  </a:cubicBezTo>
                  <a:cubicBezTo>
                    <a:pt x="251" y="72"/>
                    <a:pt x="251" y="70"/>
                    <a:pt x="251" y="70"/>
                  </a:cubicBezTo>
                  <a:cubicBezTo>
                    <a:pt x="251" y="69"/>
                    <a:pt x="251" y="67"/>
                    <a:pt x="252" y="66"/>
                  </a:cubicBezTo>
                  <a:cubicBezTo>
                    <a:pt x="252" y="65"/>
                    <a:pt x="253" y="62"/>
                    <a:pt x="252" y="60"/>
                  </a:cubicBezTo>
                  <a:cubicBezTo>
                    <a:pt x="252" y="58"/>
                    <a:pt x="251" y="58"/>
                    <a:pt x="250" y="57"/>
                  </a:cubicBezTo>
                  <a:cubicBezTo>
                    <a:pt x="256" y="52"/>
                    <a:pt x="256" y="52"/>
                    <a:pt x="256" y="52"/>
                  </a:cubicBezTo>
                  <a:cubicBezTo>
                    <a:pt x="256" y="52"/>
                    <a:pt x="272" y="61"/>
                    <a:pt x="273" y="62"/>
                  </a:cubicBezTo>
                  <a:cubicBezTo>
                    <a:pt x="274" y="62"/>
                    <a:pt x="272" y="66"/>
                    <a:pt x="273" y="69"/>
                  </a:cubicBezTo>
                  <a:cubicBezTo>
                    <a:pt x="274" y="72"/>
                    <a:pt x="253" y="66"/>
                    <a:pt x="273" y="78"/>
                  </a:cubicBezTo>
                  <a:cubicBezTo>
                    <a:pt x="294" y="90"/>
                    <a:pt x="299" y="92"/>
                    <a:pt x="302" y="93"/>
                  </a:cubicBezTo>
                  <a:cubicBezTo>
                    <a:pt x="305" y="93"/>
                    <a:pt x="307" y="90"/>
                    <a:pt x="311" y="104"/>
                  </a:cubicBezTo>
                  <a:cubicBezTo>
                    <a:pt x="315" y="117"/>
                    <a:pt x="307" y="110"/>
                    <a:pt x="315" y="117"/>
                  </a:cubicBezTo>
                  <a:cubicBezTo>
                    <a:pt x="323" y="124"/>
                    <a:pt x="339" y="129"/>
                    <a:pt x="342" y="131"/>
                  </a:cubicBezTo>
                  <a:cubicBezTo>
                    <a:pt x="344" y="133"/>
                    <a:pt x="357" y="138"/>
                    <a:pt x="362" y="141"/>
                  </a:cubicBezTo>
                  <a:cubicBezTo>
                    <a:pt x="367" y="143"/>
                    <a:pt x="370" y="142"/>
                    <a:pt x="373" y="145"/>
                  </a:cubicBezTo>
                  <a:cubicBezTo>
                    <a:pt x="376" y="148"/>
                    <a:pt x="379" y="146"/>
                    <a:pt x="383" y="152"/>
                  </a:cubicBezTo>
                  <a:cubicBezTo>
                    <a:pt x="387" y="158"/>
                    <a:pt x="407" y="163"/>
                    <a:pt x="407" y="166"/>
                  </a:cubicBezTo>
                  <a:cubicBezTo>
                    <a:pt x="407" y="170"/>
                    <a:pt x="404" y="175"/>
                    <a:pt x="410" y="175"/>
                  </a:cubicBezTo>
                  <a:cubicBezTo>
                    <a:pt x="416" y="175"/>
                    <a:pt x="423" y="175"/>
                    <a:pt x="426" y="175"/>
                  </a:cubicBezTo>
                  <a:cubicBezTo>
                    <a:pt x="428" y="175"/>
                    <a:pt x="431" y="174"/>
                    <a:pt x="434" y="175"/>
                  </a:cubicBezTo>
                  <a:cubicBezTo>
                    <a:pt x="438" y="177"/>
                    <a:pt x="439" y="171"/>
                    <a:pt x="440" y="180"/>
                  </a:cubicBezTo>
                  <a:cubicBezTo>
                    <a:pt x="440" y="189"/>
                    <a:pt x="440" y="187"/>
                    <a:pt x="443" y="192"/>
                  </a:cubicBezTo>
                  <a:cubicBezTo>
                    <a:pt x="447" y="197"/>
                    <a:pt x="455" y="198"/>
                    <a:pt x="462" y="201"/>
                  </a:cubicBezTo>
                  <a:cubicBezTo>
                    <a:pt x="468" y="204"/>
                    <a:pt x="470" y="198"/>
                    <a:pt x="475" y="206"/>
                  </a:cubicBezTo>
                  <a:cubicBezTo>
                    <a:pt x="480" y="214"/>
                    <a:pt x="483" y="214"/>
                    <a:pt x="486" y="223"/>
                  </a:cubicBezTo>
                  <a:cubicBezTo>
                    <a:pt x="489" y="232"/>
                    <a:pt x="489" y="230"/>
                    <a:pt x="495" y="241"/>
                  </a:cubicBezTo>
                  <a:cubicBezTo>
                    <a:pt x="501" y="251"/>
                    <a:pt x="504" y="245"/>
                    <a:pt x="512" y="256"/>
                  </a:cubicBezTo>
                  <a:cubicBezTo>
                    <a:pt x="521" y="266"/>
                    <a:pt x="530" y="276"/>
                    <a:pt x="530" y="276"/>
                  </a:cubicBezTo>
                  <a:cubicBezTo>
                    <a:pt x="530" y="276"/>
                    <a:pt x="537" y="281"/>
                    <a:pt x="537" y="289"/>
                  </a:cubicBezTo>
                  <a:cubicBezTo>
                    <a:pt x="537" y="296"/>
                    <a:pt x="536" y="301"/>
                    <a:pt x="535" y="305"/>
                  </a:cubicBezTo>
                  <a:cubicBezTo>
                    <a:pt x="534" y="310"/>
                    <a:pt x="533" y="315"/>
                    <a:pt x="533" y="317"/>
                  </a:cubicBezTo>
                  <a:cubicBezTo>
                    <a:pt x="533" y="320"/>
                    <a:pt x="538" y="332"/>
                    <a:pt x="541" y="338"/>
                  </a:cubicBezTo>
                  <a:cubicBezTo>
                    <a:pt x="543" y="345"/>
                    <a:pt x="549" y="338"/>
                    <a:pt x="550" y="349"/>
                  </a:cubicBezTo>
                  <a:cubicBezTo>
                    <a:pt x="551" y="360"/>
                    <a:pt x="547" y="361"/>
                    <a:pt x="550" y="364"/>
                  </a:cubicBezTo>
                  <a:cubicBezTo>
                    <a:pt x="553" y="368"/>
                    <a:pt x="556" y="368"/>
                    <a:pt x="556" y="371"/>
                  </a:cubicBezTo>
                  <a:cubicBezTo>
                    <a:pt x="556" y="373"/>
                    <a:pt x="545" y="377"/>
                    <a:pt x="545" y="377"/>
                  </a:cubicBezTo>
                  <a:cubicBezTo>
                    <a:pt x="545" y="377"/>
                    <a:pt x="544" y="378"/>
                    <a:pt x="542" y="377"/>
                  </a:cubicBezTo>
                  <a:cubicBezTo>
                    <a:pt x="540" y="377"/>
                    <a:pt x="533" y="377"/>
                    <a:pt x="529" y="382"/>
                  </a:cubicBezTo>
                  <a:cubicBezTo>
                    <a:pt x="525" y="387"/>
                    <a:pt x="523" y="389"/>
                    <a:pt x="521" y="392"/>
                  </a:cubicBezTo>
                  <a:cubicBezTo>
                    <a:pt x="519" y="394"/>
                    <a:pt x="514" y="396"/>
                    <a:pt x="515" y="398"/>
                  </a:cubicBezTo>
                  <a:cubicBezTo>
                    <a:pt x="515" y="400"/>
                    <a:pt x="519" y="391"/>
                    <a:pt x="521" y="401"/>
                  </a:cubicBezTo>
                  <a:cubicBezTo>
                    <a:pt x="524" y="411"/>
                    <a:pt x="537" y="431"/>
                    <a:pt x="537" y="431"/>
                  </a:cubicBezTo>
                  <a:cubicBezTo>
                    <a:pt x="537" y="431"/>
                    <a:pt x="541" y="429"/>
                    <a:pt x="540" y="435"/>
                  </a:cubicBezTo>
                  <a:cubicBezTo>
                    <a:pt x="539" y="441"/>
                    <a:pt x="533" y="447"/>
                    <a:pt x="529" y="449"/>
                  </a:cubicBezTo>
                  <a:cubicBezTo>
                    <a:pt x="525" y="451"/>
                    <a:pt x="519" y="459"/>
                    <a:pt x="519" y="462"/>
                  </a:cubicBezTo>
                  <a:cubicBezTo>
                    <a:pt x="519" y="465"/>
                    <a:pt x="514" y="473"/>
                    <a:pt x="515" y="483"/>
                  </a:cubicBezTo>
                  <a:cubicBezTo>
                    <a:pt x="516" y="492"/>
                    <a:pt x="521" y="495"/>
                    <a:pt x="525" y="504"/>
                  </a:cubicBezTo>
                  <a:cubicBezTo>
                    <a:pt x="529" y="513"/>
                    <a:pt x="532" y="519"/>
                    <a:pt x="536" y="519"/>
                  </a:cubicBezTo>
                  <a:cubicBezTo>
                    <a:pt x="539" y="519"/>
                    <a:pt x="550" y="515"/>
                    <a:pt x="551" y="523"/>
                  </a:cubicBezTo>
                  <a:cubicBezTo>
                    <a:pt x="552" y="532"/>
                    <a:pt x="553" y="544"/>
                    <a:pt x="556" y="543"/>
                  </a:cubicBezTo>
                  <a:cubicBezTo>
                    <a:pt x="560" y="542"/>
                    <a:pt x="572" y="531"/>
                    <a:pt x="572" y="531"/>
                  </a:cubicBezTo>
                  <a:cubicBezTo>
                    <a:pt x="581" y="523"/>
                    <a:pt x="581" y="523"/>
                    <a:pt x="581" y="523"/>
                  </a:cubicBezTo>
                  <a:cubicBezTo>
                    <a:pt x="592" y="523"/>
                    <a:pt x="592" y="523"/>
                    <a:pt x="592" y="523"/>
                  </a:cubicBezTo>
                  <a:cubicBezTo>
                    <a:pt x="592" y="523"/>
                    <a:pt x="594" y="514"/>
                    <a:pt x="609" y="516"/>
                  </a:cubicBezTo>
                  <a:cubicBezTo>
                    <a:pt x="624" y="518"/>
                    <a:pt x="629" y="518"/>
                    <a:pt x="629" y="518"/>
                  </a:cubicBezTo>
                  <a:cubicBezTo>
                    <a:pt x="629" y="518"/>
                    <a:pt x="630" y="517"/>
                    <a:pt x="637" y="516"/>
                  </a:cubicBezTo>
                  <a:cubicBezTo>
                    <a:pt x="643" y="515"/>
                    <a:pt x="653" y="516"/>
                    <a:pt x="656" y="518"/>
                  </a:cubicBezTo>
                  <a:cubicBezTo>
                    <a:pt x="659" y="520"/>
                    <a:pt x="670" y="531"/>
                    <a:pt x="670" y="531"/>
                  </a:cubicBezTo>
                  <a:cubicBezTo>
                    <a:pt x="670" y="531"/>
                    <a:pt x="672" y="547"/>
                    <a:pt x="655" y="535"/>
                  </a:cubicBezTo>
                  <a:cubicBezTo>
                    <a:pt x="652" y="533"/>
                    <a:pt x="655" y="535"/>
                    <a:pt x="654" y="532"/>
                  </a:cubicBezTo>
                  <a:cubicBezTo>
                    <a:pt x="653" y="530"/>
                    <a:pt x="654" y="532"/>
                    <a:pt x="652" y="532"/>
                  </a:cubicBezTo>
                  <a:cubicBezTo>
                    <a:pt x="650" y="531"/>
                    <a:pt x="647" y="533"/>
                    <a:pt x="646" y="534"/>
                  </a:cubicBezTo>
                  <a:cubicBezTo>
                    <a:pt x="645" y="534"/>
                    <a:pt x="645" y="542"/>
                    <a:pt x="645" y="544"/>
                  </a:cubicBezTo>
                  <a:cubicBezTo>
                    <a:pt x="645" y="546"/>
                    <a:pt x="646" y="549"/>
                    <a:pt x="647" y="553"/>
                  </a:cubicBezTo>
                  <a:cubicBezTo>
                    <a:pt x="647" y="558"/>
                    <a:pt x="644" y="560"/>
                    <a:pt x="642" y="561"/>
                  </a:cubicBezTo>
                  <a:cubicBezTo>
                    <a:pt x="639" y="562"/>
                    <a:pt x="638" y="561"/>
                    <a:pt x="638" y="561"/>
                  </a:cubicBezTo>
                  <a:cubicBezTo>
                    <a:pt x="638" y="561"/>
                    <a:pt x="632" y="568"/>
                    <a:pt x="631" y="568"/>
                  </a:cubicBezTo>
                  <a:cubicBezTo>
                    <a:pt x="630" y="568"/>
                    <a:pt x="627" y="571"/>
                    <a:pt x="626" y="571"/>
                  </a:cubicBezTo>
                  <a:cubicBezTo>
                    <a:pt x="624" y="572"/>
                    <a:pt x="625" y="575"/>
                    <a:pt x="625" y="576"/>
                  </a:cubicBezTo>
                  <a:cubicBezTo>
                    <a:pt x="625" y="577"/>
                    <a:pt x="627" y="580"/>
                    <a:pt x="626" y="585"/>
                  </a:cubicBezTo>
                  <a:cubicBezTo>
                    <a:pt x="626" y="590"/>
                    <a:pt x="624" y="588"/>
                    <a:pt x="624" y="588"/>
                  </a:cubicBezTo>
                  <a:cubicBezTo>
                    <a:pt x="624" y="588"/>
                    <a:pt x="622" y="589"/>
                    <a:pt x="621" y="590"/>
                  </a:cubicBezTo>
                  <a:cubicBezTo>
                    <a:pt x="620" y="590"/>
                    <a:pt x="619" y="592"/>
                    <a:pt x="617" y="593"/>
                  </a:cubicBezTo>
                  <a:cubicBezTo>
                    <a:pt x="616" y="593"/>
                    <a:pt x="614" y="599"/>
                    <a:pt x="613" y="600"/>
                  </a:cubicBezTo>
                  <a:cubicBezTo>
                    <a:pt x="613" y="601"/>
                    <a:pt x="616" y="603"/>
                    <a:pt x="619" y="607"/>
                  </a:cubicBezTo>
                  <a:cubicBezTo>
                    <a:pt x="622" y="611"/>
                    <a:pt x="625" y="612"/>
                    <a:pt x="629" y="616"/>
                  </a:cubicBezTo>
                  <a:cubicBezTo>
                    <a:pt x="633" y="621"/>
                    <a:pt x="631" y="622"/>
                    <a:pt x="630" y="623"/>
                  </a:cubicBezTo>
                  <a:cubicBezTo>
                    <a:pt x="629" y="624"/>
                    <a:pt x="629" y="627"/>
                    <a:pt x="628" y="630"/>
                  </a:cubicBezTo>
                  <a:cubicBezTo>
                    <a:pt x="627" y="633"/>
                    <a:pt x="626" y="634"/>
                    <a:pt x="624" y="636"/>
                  </a:cubicBezTo>
                  <a:cubicBezTo>
                    <a:pt x="622" y="637"/>
                    <a:pt x="619" y="636"/>
                    <a:pt x="618" y="634"/>
                  </a:cubicBezTo>
                  <a:cubicBezTo>
                    <a:pt x="616" y="633"/>
                    <a:pt x="617" y="633"/>
                    <a:pt x="616" y="630"/>
                  </a:cubicBezTo>
                  <a:cubicBezTo>
                    <a:pt x="615" y="627"/>
                    <a:pt x="613" y="630"/>
                    <a:pt x="610" y="630"/>
                  </a:cubicBezTo>
                  <a:cubicBezTo>
                    <a:pt x="607" y="630"/>
                    <a:pt x="607" y="627"/>
                    <a:pt x="605" y="625"/>
                  </a:cubicBezTo>
                  <a:cubicBezTo>
                    <a:pt x="603" y="622"/>
                    <a:pt x="605" y="625"/>
                    <a:pt x="603" y="622"/>
                  </a:cubicBezTo>
                  <a:cubicBezTo>
                    <a:pt x="600" y="619"/>
                    <a:pt x="598" y="621"/>
                    <a:pt x="596" y="621"/>
                  </a:cubicBezTo>
                  <a:cubicBezTo>
                    <a:pt x="595" y="621"/>
                    <a:pt x="594" y="625"/>
                    <a:pt x="594" y="625"/>
                  </a:cubicBezTo>
                  <a:cubicBezTo>
                    <a:pt x="594" y="625"/>
                    <a:pt x="595" y="629"/>
                    <a:pt x="597" y="632"/>
                  </a:cubicBezTo>
                  <a:cubicBezTo>
                    <a:pt x="599" y="636"/>
                    <a:pt x="598" y="636"/>
                    <a:pt x="598" y="638"/>
                  </a:cubicBezTo>
                  <a:cubicBezTo>
                    <a:pt x="598" y="640"/>
                    <a:pt x="598" y="642"/>
                    <a:pt x="597" y="643"/>
                  </a:cubicBezTo>
                  <a:cubicBezTo>
                    <a:pt x="596" y="643"/>
                    <a:pt x="595" y="645"/>
                    <a:pt x="594" y="648"/>
                  </a:cubicBezTo>
                  <a:cubicBezTo>
                    <a:pt x="593" y="651"/>
                    <a:pt x="594" y="654"/>
                    <a:pt x="594" y="655"/>
                  </a:cubicBezTo>
                  <a:cubicBezTo>
                    <a:pt x="594" y="657"/>
                    <a:pt x="595" y="659"/>
                    <a:pt x="595" y="659"/>
                  </a:cubicBezTo>
                  <a:cubicBezTo>
                    <a:pt x="596" y="664"/>
                    <a:pt x="596" y="664"/>
                    <a:pt x="596" y="664"/>
                  </a:cubicBezTo>
                  <a:cubicBezTo>
                    <a:pt x="596" y="664"/>
                    <a:pt x="598" y="666"/>
                    <a:pt x="599" y="666"/>
                  </a:cubicBezTo>
                  <a:cubicBezTo>
                    <a:pt x="601" y="666"/>
                    <a:pt x="602" y="666"/>
                    <a:pt x="603" y="666"/>
                  </a:cubicBezTo>
                  <a:cubicBezTo>
                    <a:pt x="604" y="666"/>
                    <a:pt x="604" y="667"/>
                    <a:pt x="605" y="667"/>
                  </a:cubicBezTo>
                  <a:cubicBezTo>
                    <a:pt x="606" y="668"/>
                    <a:pt x="608" y="671"/>
                    <a:pt x="608" y="672"/>
                  </a:cubicBezTo>
                  <a:cubicBezTo>
                    <a:pt x="608" y="673"/>
                    <a:pt x="608" y="676"/>
                    <a:pt x="608" y="677"/>
                  </a:cubicBezTo>
                  <a:cubicBezTo>
                    <a:pt x="607" y="678"/>
                    <a:pt x="604" y="680"/>
                    <a:pt x="603" y="681"/>
                  </a:cubicBezTo>
                  <a:cubicBezTo>
                    <a:pt x="602" y="681"/>
                    <a:pt x="603" y="686"/>
                    <a:pt x="603" y="687"/>
                  </a:cubicBezTo>
                  <a:cubicBezTo>
                    <a:pt x="603" y="688"/>
                    <a:pt x="603" y="689"/>
                    <a:pt x="602" y="691"/>
                  </a:cubicBezTo>
                  <a:cubicBezTo>
                    <a:pt x="602" y="693"/>
                    <a:pt x="600" y="696"/>
                    <a:pt x="599" y="697"/>
                  </a:cubicBezTo>
                  <a:cubicBezTo>
                    <a:pt x="598" y="697"/>
                    <a:pt x="601" y="703"/>
                    <a:pt x="601" y="703"/>
                  </a:cubicBezTo>
                  <a:cubicBezTo>
                    <a:pt x="601" y="704"/>
                    <a:pt x="604" y="706"/>
                    <a:pt x="605" y="706"/>
                  </a:cubicBezTo>
                  <a:cubicBezTo>
                    <a:pt x="606" y="707"/>
                    <a:pt x="606" y="708"/>
                    <a:pt x="606" y="708"/>
                  </a:cubicBezTo>
                  <a:cubicBezTo>
                    <a:pt x="606" y="708"/>
                    <a:pt x="609" y="708"/>
                    <a:pt x="611" y="707"/>
                  </a:cubicBezTo>
                  <a:cubicBezTo>
                    <a:pt x="613" y="705"/>
                    <a:pt x="613" y="705"/>
                    <a:pt x="614" y="704"/>
                  </a:cubicBezTo>
                  <a:cubicBezTo>
                    <a:pt x="615" y="704"/>
                    <a:pt x="616" y="704"/>
                    <a:pt x="620" y="704"/>
                  </a:cubicBezTo>
                  <a:cubicBezTo>
                    <a:pt x="623" y="703"/>
                    <a:pt x="623" y="704"/>
                    <a:pt x="624" y="705"/>
                  </a:cubicBezTo>
                  <a:cubicBezTo>
                    <a:pt x="625" y="706"/>
                    <a:pt x="626" y="709"/>
                    <a:pt x="627" y="712"/>
                  </a:cubicBezTo>
                  <a:cubicBezTo>
                    <a:pt x="629" y="715"/>
                    <a:pt x="627" y="717"/>
                    <a:pt x="627" y="717"/>
                  </a:cubicBezTo>
                  <a:cubicBezTo>
                    <a:pt x="627" y="717"/>
                    <a:pt x="626" y="721"/>
                    <a:pt x="625" y="722"/>
                  </a:cubicBezTo>
                  <a:cubicBezTo>
                    <a:pt x="625" y="723"/>
                    <a:pt x="627" y="725"/>
                    <a:pt x="631" y="727"/>
                  </a:cubicBezTo>
                  <a:cubicBezTo>
                    <a:pt x="636" y="728"/>
                    <a:pt x="637" y="727"/>
                    <a:pt x="639" y="725"/>
                  </a:cubicBezTo>
                  <a:cubicBezTo>
                    <a:pt x="642" y="723"/>
                    <a:pt x="638" y="723"/>
                    <a:pt x="637" y="721"/>
                  </a:cubicBezTo>
                  <a:cubicBezTo>
                    <a:pt x="636" y="720"/>
                    <a:pt x="637" y="720"/>
                    <a:pt x="637" y="720"/>
                  </a:cubicBezTo>
                  <a:cubicBezTo>
                    <a:pt x="637" y="720"/>
                    <a:pt x="637" y="720"/>
                    <a:pt x="640" y="719"/>
                  </a:cubicBezTo>
                  <a:cubicBezTo>
                    <a:pt x="644" y="719"/>
                    <a:pt x="648" y="720"/>
                    <a:pt x="648" y="720"/>
                  </a:cubicBezTo>
                  <a:cubicBezTo>
                    <a:pt x="648" y="720"/>
                    <a:pt x="653" y="719"/>
                    <a:pt x="654" y="720"/>
                  </a:cubicBezTo>
                  <a:cubicBezTo>
                    <a:pt x="655" y="720"/>
                    <a:pt x="660" y="720"/>
                    <a:pt x="660" y="720"/>
                  </a:cubicBezTo>
                  <a:cubicBezTo>
                    <a:pt x="660" y="720"/>
                    <a:pt x="663" y="720"/>
                    <a:pt x="664" y="720"/>
                  </a:cubicBezTo>
                  <a:cubicBezTo>
                    <a:pt x="666" y="719"/>
                    <a:pt x="669" y="722"/>
                    <a:pt x="670" y="722"/>
                  </a:cubicBezTo>
                  <a:cubicBezTo>
                    <a:pt x="670" y="722"/>
                    <a:pt x="671" y="727"/>
                    <a:pt x="671" y="730"/>
                  </a:cubicBezTo>
                  <a:cubicBezTo>
                    <a:pt x="671" y="734"/>
                    <a:pt x="674" y="733"/>
                    <a:pt x="677" y="733"/>
                  </a:cubicBezTo>
                  <a:cubicBezTo>
                    <a:pt x="680" y="734"/>
                    <a:pt x="682" y="734"/>
                    <a:pt x="682" y="734"/>
                  </a:cubicBezTo>
                  <a:cubicBezTo>
                    <a:pt x="691" y="741"/>
                    <a:pt x="691" y="741"/>
                    <a:pt x="691" y="741"/>
                  </a:cubicBezTo>
                  <a:cubicBezTo>
                    <a:pt x="691" y="741"/>
                    <a:pt x="692" y="744"/>
                    <a:pt x="691" y="744"/>
                  </a:cubicBezTo>
                  <a:cubicBezTo>
                    <a:pt x="691" y="745"/>
                    <a:pt x="689" y="747"/>
                    <a:pt x="689" y="747"/>
                  </a:cubicBezTo>
                  <a:cubicBezTo>
                    <a:pt x="689" y="747"/>
                    <a:pt x="686" y="747"/>
                    <a:pt x="685" y="747"/>
                  </a:cubicBezTo>
                  <a:cubicBezTo>
                    <a:pt x="684" y="747"/>
                    <a:pt x="683" y="751"/>
                    <a:pt x="683" y="751"/>
                  </a:cubicBezTo>
                  <a:cubicBezTo>
                    <a:pt x="683" y="751"/>
                    <a:pt x="684" y="754"/>
                    <a:pt x="685" y="756"/>
                  </a:cubicBezTo>
                  <a:cubicBezTo>
                    <a:pt x="688" y="755"/>
                    <a:pt x="688" y="755"/>
                    <a:pt x="688" y="755"/>
                  </a:cubicBezTo>
                  <a:cubicBezTo>
                    <a:pt x="688" y="755"/>
                    <a:pt x="690" y="753"/>
                    <a:pt x="691" y="752"/>
                  </a:cubicBezTo>
                  <a:cubicBezTo>
                    <a:pt x="692" y="750"/>
                    <a:pt x="692" y="751"/>
                    <a:pt x="698" y="752"/>
                  </a:cubicBezTo>
                  <a:cubicBezTo>
                    <a:pt x="702" y="753"/>
                    <a:pt x="703" y="752"/>
                    <a:pt x="703" y="752"/>
                  </a:cubicBezTo>
                  <a:cubicBezTo>
                    <a:pt x="703" y="752"/>
                    <a:pt x="703" y="752"/>
                    <a:pt x="703" y="752"/>
                  </a:cubicBezTo>
                  <a:cubicBezTo>
                    <a:pt x="704" y="753"/>
                    <a:pt x="705" y="752"/>
                    <a:pt x="705" y="752"/>
                  </a:cubicBezTo>
                  <a:cubicBezTo>
                    <a:pt x="705" y="752"/>
                    <a:pt x="708" y="752"/>
                    <a:pt x="709" y="752"/>
                  </a:cubicBezTo>
                  <a:cubicBezTo>
                    <a:pt x="710" y="752"/>
                    <a:pt x="710" y="754"/>
                    <a:pt x="710" y="754"/>
                  </a:cubicBezTo>
                  <a:cubicBezTo>
                    <a:pt x="710" y="754"/>
                    <a:pt x="707" y="757"/>
                    <a:pt x="705" y="758"/>
                  </a:cubicBezTo>
                  <a:cubicBezTo>
                    <a:pt x="704" y="759"/>
                    <a:pt x="704" y="762"/>
                    <a:pt x="703" y="763"/>
                  </a:cubicBezTo>
                  <a:cubicBezTo>
                    <a:pt x="703" y="764"/>
                    <a:pt x="703" y="769"/>
                    <a:pt x="702" y="770"/>
                  </a:cubicBezTo>
                  <a:cubicBezTo>
                    <a:pt x="702" y="771"/>
                    <a:pt x="698" y="770"/>
                    <a:pt x="698" y="770"/>
                  </a:cubicBezTo>
                  <a:cubicBezTo>
                    <a:pt x="697" y="774"/>
                    <a:pt x="697" y="774"/>
                    <a:pt x="697" y="774"/>
                  </a:cubicBezTo>
                  <a:cubicBezTo>
                    <a:pt x="699" y="775"/>
                    <a:pt x="699" y="775"/>
                    <a:pt x="699" y="775"/>
                  </a:cubicBezTo>
                  <a:cubicBezTo>
                    <a:pt x="701" y="777"/>
                    <a:pt x="701" y="777"/>
                    <a:pt x="701" y="777"/>
                  </a:cubicBezTo>
                  <a:cubicBezTo>
                    <a:pt x="701" y="777"/>
                    <a:pt x="702" y="781"/>
                    <a:pt x="702" y="782"/>
                  </a:cubicBezTo>
                  <a:cubicBezTo>
                    <a:pt x="702" y="783"/>
                    <a:pt x="702" y="784"/>
                    <a:pt x="702" y="785"/>
                  </a:cubicBezTo>
                  <a:cubicBezTo>
                    <a:pt x="702" y="786"/>
                    <a:pt x="700" y="785"/>
                    <a:pt x="700" y="785"/>
                  </a:cubicBezTo>
                  <a:cubicBezTo>
                    <a:pt x="699" y="784"/>
                    <a:pt x="698" y="783"/>
                    <a:pt x="695" y="781"/>
                  </a:cubicBezTo>
                  <a:cubicBezTo>
                    <a:pt x="692" y="779"/>
                    <a:pt x="695" y="782"/>
                    <a:pt x="695" y="782"/>
                  </a:cubicBezTo>
                  <a:cubicBezTo>
                    <a:pt x="695" y="785"/>
                    <a:pt x="695" y="785"/>
                    <a:pt x="695" y="785"/>
                  </a:cubicBezTo>
                  <a:cubicBezTo>
                    <a:pt x="695" y="785"/>
                    <a:pt x="697" y="788"/>
                    <a:pt x="696" y="790"/>
                  </a:cubicBezTo>
                  <a:cubicBezTo>
                    <a:pt x="695" y="793"/>
                    <a:pt x="691" y="790"/>
                    <a:pt x="691" y="790"/>
                  </a:cubicBezTo>
                  <a:cubicBezTo>
                    <a:pt x="688" y="793"/>
                    <a:pt x="688" y="793"/>
                    <a:pt x="688" y="793"/>
                  </a:cubicBezTo>
                  <a:cubicBezTo>
                    <a:pt x="688" y="793"/>
                    <a:pt x="685" y="796"/>
                    <a:pt x="685" y="797"/>
                  </a:cubicBezTo>
                  <a:cubicBezTo>
                    <a:pt x="685" y="797"/>
                    <a:pt x="683" y="797"/>
                    <a:pt x="683" y="796"/>
                  </a:cubicBezTo>
                  <a:cubicBezTo>
                    <a:pt x="682" y="795"/>
                    <a:pt x="680" y="797"/>
                    <a:pt x="680" y="797"/>
                  </a:cubicBezTo>
                  <a:cubicBezTo>
                    <a:pt x="680" y="797"/>
                    <a:pt x="681" y="800"/>
                    <a:pt x="681" y="801"/>
                  </a:cubicBezTo>
                  <a:cubicBezTo>
                    <a:pt x="681" y="803"/>
                    <a:pt x="681" y="805"/>
                    <a:pt x="680" y="805"/>
                  </a:cubicBezTo>
                  <a:cubicBezTo>
                    <a:pt x="679" y="805"/>
                    <a:pt x="678" y="805"/>
                    <a:pt x="678" y="802"/>
                  </a:cubicBezTo>
                  <a:cubicBezTo>
                    <a:pt x="678" y="799"/>
                    <a:pt x="675" y="797"/>
                    <a:pt x="674" y="797"/>
                  </a:cubicBezTo>
                  <a:cubicBezTo>
                    <a:pt x="673" y="797"/>
                    <a:pt x="672" y="799"/>
                    <a:pt x="672" y="799"/>
                  </a:cubicBezTo>
                  <a:cubicBezTo>
                    <a:pt x="672" y="799"/>
                    <a:pt x="675" y="805"/>
                    <a:pt x="676" y="806"/>
                  </a:cubicBezTo>
                  <a:cubicBezTo>
                    <a:pt x="678" y="807"/>
                    <a:pt x="678" y="810"/>
                    <a:pt x="678" y="810"/>
                  </a:cubicBezTo>
                  <a:cubicBezTo>
                    <a:pt x="679" y="811"/>
                    <a:pt x="679" y="815"/>
                    <a:pt x="678" y="817"/>
                  </a:cubicBezTo>
                  <a:cubicBezTo>
                    <a:pt x="677" y="819"/>
                    <a:pt x="677" y="821"/>
                    <a:pt x="677" y="821"/>
                  </a:cubicBezTo>
                  <a:cubicBezTo>
                    <a:pt x="677" y="821"/>
                    <a:pt x="678" y="824"/>
                    <a:pt x="679" y="830"/>
                  </a:cubicBezTo>
                  <a:cubicBezTo>
                    <a:pt x="681" y="836"/>
                    <a:pt x="681" y="838"/>
                    <a:pt x="681" y="840"/>
                  </a:cubicBezTo>
                  <a:cubicBezTo>
                    <a:pt x="680" y="841"/>
                    <a:pt x="678" y="845"/>
                    <a:pt x="678" y="846"/>
                  </a:cubicBezTo>
                  <a:cubicBezTo>
                    <a:pt x="677" y="847"/>
                    <a:pt x="676" y="849"/>
                    <a:pt x="676" y="849"/>
                  </a:cubicBezTo>
                  <a:cubicBezTo>
                    <a:pt x="670" y="857"/>
                    <a:pt x="670" y="857"/>
                    <a:pt x="670" y="857"/>
                  </a:cubicBezTo>
                  <a:cubicBezTo>
                    <a:pt x="677" y="858"/>
                    <a:pt x="677" y="858"/>
                    <a:pt x="677" y="858"/>
                  </a:cubicBezTo>
                  <a:cubicBezTo>
                    <a:pt x="677" y="858"/>
                    <a:pt x="683" y="861"/>
                    <a:pt x="685" y="861"/>
                  </a:cubicBezTo>
                  <a:cubicBezTo>
                    <a:pt x="687" y="861"/>
                    <a:pt x="695" y="869"/>
                    <a:pt x="698" y="871"/>
                  </a:cubicBezTo>
                  <a:cubicBezTo>
                    <a:pt x="702" y="874"/>
                    <a:pt x="701" y="876"/>
                    <a:pt x="701" y="876"/>
                  </a:cubicBezTo>
                  <a:cubicBezTo>
                    <a:pt x="706" y="882"/>
                    <a:pt x="706" y="882"/>
                    <a:pt x="706" y="882"/>
                  </a:cubicBezTo>
                  <a:cubicBezTo>
                    <a:pt x="706" y="882"/>
                    <a:pt x="711" y="889"/>
                    <a:pt x="709" y="889"/>
                  </a:cubicBezTo>
                  <a:cubicBezTo>
                    <a:pt x="707" y="889"/>
                    <a:pt x="709" y="895"/>
                    <a:pt x="709" y="895"/>
                  </a:cubicBezTo>
                  <a:cubicBezTo>
                    <a:pt x="715" y="902"/>
                    <a:pt x="715" y="902"/>
                    <a:pt x="715" y="902"/>
                  </a:cubicBezTo>
                  <a:cubicBezTo>
                    <a:pt x="724" y="914"/>
                    <a:pt x="724" y="914"/>
                    <a:pt x="724" y="914"/>
                  </a:cubicBezTo>
                  <a:cubicBezTo>
                    <a:pt x="728" y="920"/>
                    <a:pt x="728" y="920"/>
                    <a:pt x="728" y="920"/>
                  </a:cubicBezTo>
                  <a:cubicBezTo>
                    <a:pt x="728" y="920"/>
                    <a:pt x="733" y="925"/>
                    <a:pt x="735" y="926"/>
                  </a:cubicBezTo>
                  <a:cubicBezTo>
                    <a:pt x="737" y="927"/>
                    <a:pt x="745" y="931"/>
                    <a:pt x="753" y="933"/>
                  </a:cubicBezTo>
                  <a:cubicBezTo>
                    <a:pt x="762" y="935"/>
                    <a:pt x="760" y="940"/>
                    <a:pt x="760" y="940"/>
                  </a:cubicBezTo>
                  <a:cubicBezTo>
                    <a:pt x="760" y="944"/>
                    <a:pt x="760" y="944"/>
                    <a:pt x="760" y="944"/>
                  </a:cubicBezTo>
                  <a:cubicBezTo>
                    <a:pt x="760" y="952"/>
                    <a:pt x="760" y="952"/>
                    <a:pt x="760" y="952"/>
                  </a:cubicBezTo>
                  <a:cubicBezTo>
                    <a:pt x="760" y="952"/>
                    <a:pt x="760" y="952"/>
                    <a:pt x="758" y="953"/>
                  </a:cubicBezTo>
                  <a:cubicBezTo>
                    <a:pt x="756" y="954"/>
                    <a:pt x="745" y="961"/>
                    <a:pt x="745" y="961"/>
                  </a:cubicBezTo>
                  <a:cubicBezTo>
                    <a:pt x="745" y="961"/>
                    <a:pt x="745" y="969"/>
                    <a:pt x="745" y="972"/>
                  </a:cubicBezTo>
                  <a:cubicBezTo>
                    <a:pt x="745" y="974"/>
                    <a:pt x="743" y="976"/>
                    <a:pt x="738" y="976"/>
                  </a:cubicBezTo>
                  <a:cubicBezTo>
                    <a:pt x="734" y="976"/>
                    <a:pt x="738" y="976"/>
                    <a:pt x="737" y="971"/>
                  </a:cubicBezTo>
                  <a:cubicBezTo>
                    <a:pt x="737" y="967"/>
                    <a:pt x="732" y="971"/>
                    <a:pt x="730" y="971"/>
                  </a:cubicBezTo>
                  <a:cubicBezTo>
                    <a:pt x="728" y="971"/>
                    <a:pt x="725" y="971"/>
                    <a:pt x="722" y="967"/>
                  </a:cubicBezTo>
                  <a:cubicBezTo>
                    <a:pt x="719" y="963"/>
                    <a:pt x="715" y="963"/>
                    <a:pt x="711" y="959"/>
                  </a:cubicBezTo>
                  <a:cubicBezTo>
                    <a:pt x="708" y="954"/>
                    <a:pt x="707" y="959"/>
                    <a:pt x="705" y="963"/>
                  </a:cubicBezTo>
                  <a:cubicBezTo>
                    <a:pt x="705" y="963"/>
                    <a:pt x="688" y="961"/>
                    <a:pt x="686" y="961"/>
                  </a:cubicBezTo>
                  <a:cubicBezTo>
                    <a:pt x="684" y="961"/>
                    <a:pt x="680" y="960"/>
                    <a:pt x="678" y="959"/>
                  </a:cubicBezTo>
                  <a:cubicBezTo>
                    <a:pt x="677" y="958"/>
                    <a:pt x="678" y="959"/>
                    <a:pt x="681" y="955"/>
                  </a:cubicBezTo>
                  <a:cubicBezTo>
                    <a:pt x="684" y="951"/>
                    <a:pt x="682" y="952"/>
                    <a:pt x="681" y="947"/>
                  </a:cubicBezTo>
                  <a:cubicBezTo>
                    <a:pt x="680" y="942"/>
                    <a:pt x="678" y="946"/>
                    <a:pt x="675" y="947"/>
                  </a:cubicBezTo>
                  <a:cubicBezTo>
                    <a:pt x="673" y="948"/>
                    <a:pt x="672" y="947"/>
                    <a:pt x="671" y="946"/>
                  </a:cubicBezTo>
                  <a:cubicBezTo>
                    <a:pt x="670" y="945"/>
                    <a:pt x="663" y="944"/>
                    <a:pt x="661" y="944"/>
                  </a:cubicBezTo>
                  <a:cubicBezTo>
                    <a:pt x="659" y="944"/>
                    <a:pt x="655" y="947"/>
                    <a:pt x="655" y="947"/>
                  </a:cubicBezTo>
                  <a:cubicBezTo>
                    <a:pt x="654" y="948"/>
                    <a:pt x="653" y="948"/>
                    <a:pt x="648" y="948"/>
                  </a:cubicBezTo>
                  <a:cubicBezTo>
                    <a:pt x="643" y="948"/>
                    <a:pt x="644" y="947"/>
                    <a:pt x="643" y="947"/>
                  </a:cubicBezTo>
                  <a:cubicBezTo>
                    <a:pt x="641" y="947"/>
                    <a:pt x="639" y="948"/>
                    <a:pt x="638" y="949"/>
                  </a:cubicBezTo>
                  <a:cubicBezTo>
                    <a:pt x="637" y="949"/>
                    <a:pt x="635" y="952"/>
                    <a:pt x="634" y="952"/>
                  </a:cubicBezTo>
                  <a:cubicBezTo>
                    <a:pt x="633" y="952"/>
                    <a:pt x="631" y="957"/>
                    <a:pt x="630" y="957"/>
                  </a:cubicBezTo>
                  <a:cubicBezTo>
                    <a:pt x="629" y="957"/>
                    <a:pt x="628" y="960"/>
                    <a:pt x="625" y="960"/>
                  </a:cubicBezTo>
                  <a:cubicBezTo>
                    <a:pt x="623" y="961"/>
                    <a:pt x="625" y="959"/>
                    <a:pt x="625" y="959"/>
                  </a:cubicBezTo>
                  <a:cubicBezTo>
                    <a:pt x="625" y="959"/>
                    <a:pt x="625" y="959"/>
                    <a:pt x="625" y="956"/>
                  </a:cubicBezTo>
                  <a:cubicBezTo>
                    <a:pt x="626" y="952"/>
                    <a:pt x="620" y="953"/>
                    <a:pt x="618" y="952"/>
                  </a:cubicBezTo>
                  <a:cubicBezTo>
                    <a:pt x="616" y="952"/>
                    <a:pt x="613" y="952"/>
                    <a:pt x="611" y="951"/>
                  </a:cubicBezTo>
                  <a:cubicBezTo>
                    <a:pt x="609" y="951"/>
                    <a:pt x="606" y="951"/>
                    <a:pt x="605" y="951"/>
                  </a:cubicBezTo>
                  <a:cubicBezTo>
                    <a:pt x="604" y="951"/>
                    <a:pt x="598" y="948"/>
                    <a:pt x="596" y="948"/>
                  </a:cubicBezTo>
                  <a:cubicBezTo>
                    <a:pt x="595" y="948"/>
                    <a:pt x="594" y="947"/>
                    <a:pt x="593" y="947"/>
                  </a:cubicBezTo>
                  <a:cubicBezTo>
                    <a:pt x="591" y="946"/>
                    <a:pt x="591" y="947"/>
                    <a:pt x="591" y="947"/>
                  </a:cubicBezTo>
                  <a:cubicBezTo>
                    <a:pt x="591" y="947"/>
                    <a:pt x="591" y="947"/>
                    <a:pt x="585" y="953"/>
                  </a:cubicBezTo>
                  <a:cubicBezTo>
                    <a:pt x="579" y="959"/>
                    <a:pt x="581" y="952"/>
                    <a:pt x="580" y="952"/>
                  </a:cubicBezTo>
                  <a:cubicBezTo>
                    <a:pt x="578" y="952"/>
                    <a:pt x="577" y="951"/>
                    <a:pt x="575" y="948"/>
                  </a:cubicBezTo>
                  <a:cubicBezTo>
                    <a:pt x="573" y="945"/>
                    <a:pt x="574" y="947"/>
                    <a:pt x="572" y="946"/>
                  </a:cubicBezTo>
                  <a:cubicBezTo>
                    <a:pt x="571" y="945"/>
                    <a:pt x="569" y="946"/>
                    <a:pt x="568" y="946"/>
                  </a:cubicBezTo>
                  <a:cubicBezTo>
                    <a:pt x="567" y="946"/>
                    <a:pt x="565" y="952"/>
                    <a:pt x="564" y="953"/>
                  </a:cubicBezTo>
                  <a:cubicBezTo>
                    <a:pt x="563" y="953"/>
                    <a:pt x="560" y="954"/>
                    <a:pt x="558" y="953"/>
                  </a:cubicBezTo>
                  <a:cubicBezTo>
                    <a:pt x="555" y="953"/>
                    <a:pt x="551" y="953"/>
                    <a:pt x="550" y="953"/>
                  </a:cubicBezTo>
                  <a:cubicBezTo>
                    <a:pt x="549" y="953"/>
                    <a:pt x="542" y="953"/>
                    <a:pt x="540" y="953"/>
                  </a:cubicBezTo>
                  <a:cubicBezTo>
                    <a:pt x="537" y="953"/>
                    <a:pt x="537" y="956"/>
                    <a:pt x="535" y="956"/>
                  </a:cubicBezTo>
                  <a:cubicBezTo>
                    <a:pt x="533" y="956"/>
                    <a:pt x="529" y="956"/>
                    <a:pt x="522" y="953"/>
                  </a:cubicBezTo>
                  <a:cubicBezTo>
                    <a:pt x="515" y="950"/>
                    <a:pt x="519" y="954"/>
                    <a:pt x="517" y="955"/>
                  </a:cubicBezTo>
                  <a:cubicBezTo>
                    <a:pt x="515" y="955"/>
                    <a:pt x="517" y="957"/>
                    <a:pt x="517" y="957"/>
                  </a:cubicBezTo>
                  <a:cubicBezTo>
                    <a:pt x="517" y="957"/>
                    <a:pt x="515" y="960"/>
                    <a:pt x="514" y="962"/>
                  </a:cubicBezTo>
                  <a:cubicBezTo>
                    <a:pt x="513" y="963"/>
                    <a:pt x="511" y="965"/>
                    <a:pt x="511" y="965"/>
                  </a:cubicBezTo>
                  <a:cubicBezTo>
                    <a:pt x="500" y="963"/>
                    <a:pt x="510" y="966"/>
                    <a:pt x="510" y="966"/>
                  </a:cubicBezTo>
                  <a:cubicBezTo>
                    <a:pt x="510" y="966"/>
                    <a:pt x="508" y="966"/>
                    <a:pt x="498" y="964"/>
                  </a:cubicBezTo>
                  <a:cubicBezTo>
                    <a:pt x="488" y="961"/>
                    <a:pt x="498" y="964"/>
                    <a:pt x="494" y="957"/>
                  </a:cubicBezTo>
                  <a:cubicBezTo>
                    <a:pt x="491" y="949"/>
                    <a:pt x="492" y="957"/>
                    <a:pt x="491" y="957"/>
                  </a:cubicBezTo>
                  <a:cubicBezTo>
                    <a:pt x="490" y="957"/>
                    <a:pt x="486" y="955"/>
                    <a:pt x="484" y="955"/>
                  </a:cubicBezTo>
                  <a:cubicBezTo>
                    <a:pt x="482" y="955"/>
                    <a:pt x="484" y="952"/>
                    <a:pt x="484" y="952"/>
                  </a:cubicBezTo>
                  <a:cubicBezTo>
                    <a:pt x="484" y="952"/>
                    <a:pt x="481" y="946"/>
                    <a:pt x="481" y="945"/>
                  </a:cubicBezTo>
                  <a:cubicBezTo>
                    <a:pt x="481" y="944"/>
                    <a:pt x="477" y="945"/>
                    <a:pt x="476" y="945"/>
                  </a:cubicBezTo>
                  <a:cubicBezTo>
                    <a:pt x="475" y="945"/>
                    <a:pt x="465" y="940"/>
                    <a:pt x="465" y="940"/>
                  </a:cubicBezTo>
                  <a:cubicBezTo>
                    <a:pt x="465" y="940"/>
                    <a:pt x="457" y="944"/>
                    <a:pt x="456" y="943"/>
                  </a:cubicBezTo>
                  <a:cubicBezTo>
                    <a:pt x="455" y="942"/>
                    <a:pt x="453" y="944"/>
                    <a:pt x="451" y="943"/>
                  </a:cubicBezTo>
                  <a:cubicBezTo>
                    <a:pt x="449" y="942"/>
                    <a:pt x="448" y="940"/>
                    <a:pt x="447" y="939"/>
                  </a:cubicBezTo>
                  <a:cubicBezTo>
                    <a:pt x="446" y="937"/>
                    <a:pt x="445" y="937"/>
                    <a:pt x="445" y="936"/>
                  </a:cubicBezTo>
                  <a:cubicBezTo>
                    <a:pt x="445" y="936"/>
                    <a:pt x="442" y="934"/>
                    <a:pt x="441" y="934"/>
                  </a:cubicBezTo>
                  <a:cubicBezTo>
                    <a:pt x="440" y="934"/>
                    <a:pt x="438" y="929"/>
                    <a:pt x="437" y="929"/>
                  </a:cubicBezTo>
                  <a:cubicBezTo>
                    <a:pt x="436" y="929"/>
                    <a:pt x="434" y="931"/>
                    <a:pt x="434" y="932"/>
                  </a:cubicBezTo>
                  <a:cubicBezTo>
                    <a:pt x="433" y="932"/>
                    <a:pt x="434" y="933"/>
                    <a:pt x="435" y="935"/>
                  </a:cubicBezTo>
                  <a:cubicBezTo>
                    <a:pt x="435" y="937"/>
                    <a:pt x="434" y="938"/>
                    <a:pt x="434" y="938"/>
                  </a:cubicBezTo>
                  <a:cubicBezTo>
                    <a:pt x="434" y="938"/>
                    <a:pt x="434" y="938"/>
                    <a:pt x="431" y="939"/>
                  </a:cubicBezTo>
                  <a:cubicBezTo>
                    <a:pt x="428" y="939"/>
                    <a:pt x="428" y="938"/>
                    <a:pt x="426" y="937"/>
                  </a:cubicBezTo>
                  <a:cubicBezTo>
                    <a:pt x="423" y="936"/>
                    <a:pt x="422" y="936"/>
                    <a:pt x="421" y="933"/>
                  </a:cubicBezTo>
                  <a:cubicBezTo>
                    <a:pt x="421" y="931"/>
                    <a:pt x="421" y="933"/>
                    <a:pt x="420" y="929"/>
                  </a:cubicBezTo>
                  <a:cubicBezTo>
                    <a:pt x="419" y="925"/>
                    <a:pt x="418" y="925"/>
                    <a:pt x="417" y="921"/>
                  </a:cubicBezTo>
                  <a:cubicBezTo>
                    <a:pt x="416" y="918"/>
                    <a:pt x="413" y="921"/>
                    <a:pt x="412" y="921"/>
                  </a:cubicBezTo>
                  <a:cubicBezTo>
                    <a:pt x="411" y="921"/>
                    <a:pt x="408" y="923"/>
                    <a:pt x="405" y="924"/>
                  </a:cubicBezTo>
                  <a:cubicBezTo>
                    <a:pt x="404" y="924"/>
                    <a:pt x="404" y="924"/>
                    <a:pt x="404" y="924"/>
                  </a:cubicBezTo>
                  <a:cubicBezTo>
                    <a:pt x="402" y="924"/>
                    <a:pt x="401" y="923"/>
                    <a:pt x="401" y="923"/>
                  </a:cubicBezTo>
                  <a:cubicBezTo>
                    <a:pt x="401" y="922"/>
                    <a:pt x="403" y="919"/>
                    <a:pt x="406" y="916"/>
                  </a:cubicBezTo>
                  <a:cubicBezTo>
                    <a:pt x="407" y="915"/>
                    <a:pt x="407" y="915"/>
                    <a:pt x="407" y="915"/>
                  </a:cubicBezTo>
                  <a:cubicBezTo>
                    <a:pt x="407" y="915"/>
                    <a:pt x="406" y="915"/>
                    <a:pt x="407" y="914"/>
                  </a:cubicBezTo>
                  <a:cubicBezTo>
                    <a:pt x="408" y="913"/>
                    <a:pt x="406" y="913"/>
                    <a:pt x="406" y="913"/>
                  </a:cubicBezTo>
                  <a:cubicBezTo>
                    <a:pt x="406" y="913"/>
                    <a:pt x="406" y="913"/>
                    <a:pt x="406" y="913"/>
                  </a:cubicBezTo>
                  <a:cubicBezTo>
                    <a:pt x="405" y="914"/>
                    <a:pt x="404" y="911"/>
                    <a:pt x="404" y="909"/>
                  </a:cubicBezTo>
                  <a:cubicBezTo>
                    <a:pt x="405" y="908"/>
                    <a:pt x="404" y="909"/>
                    <a:pt x="406" y="909"/>
                  </a:cubicBezTo>
                  <a:cubicBezTo>
                    <a:pt x="408" y="908"/>
                    <a:pt x="409" y="908"/>
                    <a:pt x="409" y="909"/>
                  </a:cubicBezTo>
                  <a:cubicBezTo>
                    <a:pt x="409" y="909"/>
                    <a:pt x="409" y="911"/>
                    <a:pt x="409" y="911"/>
                  </a:cubicBezTo>
                  <a:cubicBezTo>
                    <a:pt x="409" y="911"/>
                    <a:pt x="410" y="914"/>
                    <a:pt x="412" y="913"/>
                  </a:cubicBezTo>
                  <a:cubicBezTo>
                    <a:pt x="413" y="912"/>
                    <a:pt x="414" y="914"/>
                    <a:pt x="415" y="913"/>
                  </a:cubicBezTo>
                  <a:cubicBezTo>
                    <a:pt x="417" y="913"/>
                    <a:pt x="418" y="911"/>
                    <a:pt x="419" y="909"/>
                  </a:cubicBezTo>
                  <a:cubicBezTo>
                    <a:pt x="421" y="906"/>
                    <a:pt x="421" y="909"/>
                    <a:pt x="421" y="909"/>
                  </a:cubicBezTo>
                  <a:cubicBezTo>
                    <a:pt x="422" y="908"/>
                    <a:pt x="424" y="903"/>
                    <a:pt x="424" y="902"/>
                  </a:cubicBezTo>
                  <a:cubicBezTo>
                    <a:pt x="423" y="900"/>
                    <a:pt x="422" y="902"/>
                    <a:pt x="421" y="899"/>
                  </a:cubicBezTo>
                  <a:cubicBezTo>
                    <a:pt x="420" y="896"/>
                    <a:pt x="422" y="897"/>
                    <a:pt x="423" y="895"/>
                  </a:cubicBezTo>
                  <a:cubicBezTo>
                    <a:pt x="424" y="893"/>
                    <a:pt x="425" y="893"/>
                    <a:pt x="423" y="888"/>
                  </a:cubicBezTo>
                  <a:cubicBezTo>
                    <a:pt x="423" y="886"/>
                    <a:pt x="422" y="886"/>
                    <a:pt x="422" y="886"/>
                  </a:cubicBezTo>
                  <a:cubicBezTo>
                    <a:pt x="422" y="886"/>
                    <a:pt x="423" y="886"/>
                    <a:pt x="422" y="884"/>
                  </a:cubicBezTo>
                  <a:cubicBezTo>
                    <a:pt x="421" y="880"/>
                    <a:pt x="422" y="882"/>
                    <a:pt x="423" y="879"/>
                  </a:cubicBezTo>
                  <a:cubicBezTo>
                    <a:pt x="424" y="876"/>
                    <a:pt x="423" y="879"/>
                    <a:pt x="424" y="876"/>
                  </a:cubicBezTo>
                  <a:cubicBezTo>
                    <a:pt x="425" y="873"/>
                    <a:pt x="425" y="873"/>
                    <a:pt x="428" y="870"/>
                  </a:cubicBezTo>
                  <a:cubicBezTo>
                    <a:pt x="431" y="867"/>
                    <a:pt x="433" y="871"/>
                    <a:pt x="433" y="871"/>
                  </a:cubicBezTo>
                  <a:cubicBezTo>
                    <a:pt x="433" y="871"/>
                    <a:pt x="438" y="873"/>
                    <a:pt x="443" y="873"/>
                  </a:cubicBezTo>
                  <a:cubicBezTo>
                    <a:pt x="448" y="873"/>
                    <a:pt x="444" y="873"/>
                    <a:pt x="444" y="872"/>
                  </a:cubicBezTo>
                  <a:cubicBezTo>
                    <a:pt x="444" y="872"/>
                    <a:pt x="441" y="866"/>
                    <a:pt x="441" y="865"/>
                  </a:cubicBezTo>
                  <a:cubicBezTo>
                    <a:pt x="440" y="864"/>
                    <a:pt x="435" y="864"/>
                    <a:pt x="432" y="864"/>
                  </a:cubicBezTo>
                  <a:cubicBezTo>
                    <a:pt x="429" y="864"/>
                    <a:pt x="428" y="866"/>
                    <a:pt x="424" y="866"/>
                  </a:cubicBezTo>
                  <a:cubicBezTo>
                    <a:pt x="420" y="866"/>
                    <a:pt x="422" y="866"/>
                    <a:pt x="416" y="865"/>
                  </a:cubicBezTo>
                  <a:cubicBezTo>
                    <a:pt x="410" y="863"/>
                    <a:pt x="412" y="862"/>
                    <a:pt x="410" y="858"/>
                  </a:cubicBezTo>
                  <a:cubicBezTo>
                    <a:pt x="407" y="855"/>
                    <a:pt x="410" y="857"/>
                    <a:pt x="415" y="853"/>
                  </a:cubicBezTo>
                  <a:cubicBezTo>
                    <a:pt x="420" y="850"/>
                    <a:pt x="418" y="854"/>
                    <a:pt x="422" y="854"/>
                  </a:cubicBezTo>
                  <a:cubicBezTo>
                    <a:pt x="426" y="854"/>
                    <a:pt x="424" y="855"/>
                    <a:pt x="428" y="856"/>
                  </a:cubicBezTo>
                  <a:cubicBezTo>
                    <a:pt x="433" y="857"/>
                    <a:pt x="432" y="855"/>
                    <a:pt x="434" y="854"/>
                  </a:cubicBezTo>
                  <a:cubicBezTo>
                    <a:pt x="437" y="854"/>
                    <a:pt x="433" y="850"/>
                    <a:pt x="432" y="849"/>
                  </a:cubicBezTo>
                  <a:cubicBezTo>
                    <a:pt x="431" y="847"/>
                    <a:pt x="430" y="850"/>
                    <a:pt x="428" y="849"/>
                  </a:cubicBezTo>
                  <a:cubicBezTo>
                    <a:pt x="426" y="848"/>
                    <a:pt x="425" y="849"/>
                    <a:pt x="425" y="849"/>
                  </a:cubicBezTo>
                  <a:cubicBezTo>
                    <a:pt x="424" y="848"/>
                    <a:pt x="425" y="846"/>
                    <a:pt x="429" y="842"/>
                  </a:cubicBezTo>
                  <a:cubicBezTo>
                    <a:pt x="433" y="838"/>
                    <a:pt x="431" y="841"/>
                    <a:pt x="438" y="836"/>
                  </a:cubicBezTo>
                  <a:cubicBezTo>
                    <a:pt x="444" y="831"/>
                    <a:pt x="439" y="834"/>
                    <a:pt x="442" y="830"/>
                  </a:cubicBezTo>
                  <a:cubicBezTo>
                    <a:pt x="445" y="827"/>
                    <a:pt x="443" y="829"/>
                    <a:pt x="446" y="827"/>
                  </a:cubicBezTo>
                  <a:cubicBezTo>
                    <a:pt x="448" y="824"/>
                    <a:pt x="446" y="827"/>
                    <a:pt x="445" y="824"/>
                  </a:cubicBezTo>
                  <a:cubicBezTo>
                    <a:pt x="444" y="821"/>
                    <a:pt x="444" y="822"/>
                    <a:pt x="442" y="819"/>
                  </a:cubicBezTo>
                  <a:cubicBezTo>
                    <a:pt x="441" y="816"/>
                    <a:pt x="439" y="817"/>
                    <a:pt x="439" y="817"/>
                  </a:cubicBezTo>
                  <a:cubicBezTo>
                    <a:pt x="439" y="817"/>
                    <a:pt x="436" y="822"/>
                    <a:pt x="436" y="822"/>
                  </a:cubicBezTo>
                  <a:cubicBezTo>
                    <a:pt x="435" y="822"/>
                    <a:pt x="430" y="830"/>
                    <a:pt x="429" y="831"/>
                  </a:cubicBezTo>
                  <a:cubicBezTo>
                    <a:pt x="429" y="830"/>
                    <a:pt x="430" y="828"/>
                    <a:pt x="427" y="834"/>
                  </a:cubicBezTo>
                  <a:cubicBezTo>
                    <a:pt x="423" y="840"/>
                    <a:pt x="426" y="835"/>
                    <a:pt x="425" y="835"/>
                  </a:cubicBezTo>
                  <a:cubicBezTo>
                    <a:pt x="424" y="835"/>
                    <a:pt x="423" y="835"/>
                    <a:pt x="422" y="835"/>
                  </a:cubicBezTo>
                  <a:cubicBezTo>
                    <a:pt x="422" y="835"/>
                    <a:pt x="422" y="835"/>
                    <a:pt x="422" y="835"/>
                  </a:cubicBezTo>
                  <a:cubicBezTo>
                    <a:pt x="423" y="832"/>
                    <a:pt x="417" y="824"/>
                    <a:pt x="417" y="824"/>
                  </a:cubicBezTo>
                  <a:cubicBezTo>
                    <a:pt x="417" y="824"/>
                    <a:pt x="414" y="823"/>
                    <a:pt x="414" y="818"/>
                  </a:cubicBezTo>
                  <a:cubicBezTo>
                    <a:pt x="414" y="814"/>
                    <a:pt x="414" y="814"/>
                    <a:pt x="414" y="814"/>
                  </a:cubicBezTo>
                  <a:cubicBezTo>
                    <a:pt x="418" y="810"/>
                    <a:pt x="418" y="810"/>
                    <a:pt x="418" y="810"/>
                  </a:cubicBezTo>
                  <a:cubicBezTo>
                    <a:pt x="418" y="810"/>
                    <a:pt x="421" y="808"/>
                    <a:pt x="422" y="808"/>
                  </a:cubicBezTo>
                  <a:cubicBezTo>
                    <a:pt x="424" y="807"/>
                    <a:pt x="426" y="805"/>
                    <a:pt x="427" y="804"/>
                  </a:cubicBezTo>
                  <a:cubicBezTo>
                    <a:pt x="429" y="802"/>
                    <a:pt x="429" y="802"/>
                    <a:pt x="429" y="802"/>
                  </a:cubicBezTo>
                  <a:cubicBezTo>
                    <a:pt x="433" y="799"/>
                    <a:pt x="433" y="799"/>
                    <a:pt x="433" y="799"/>
                  </a:cubicBezTo>
                  <a:cubicBezTo>
                    <a:pt x="433" y="799"/>
                    <a:pt x="439" y="799"/>
                    <a:pt x="440" y="799"/>
                  </a:cubicBezTo>
                  <a:cubicBezTo>
                    <a:pt x="442" y="798"/>
                    <a:pt x="443" y="804"/>
                    <a:pt x="446" y="799"/>
                  </a:cubicBezTo>
                  <a:cubicBezTo>
                    <a:pt x="450" y="793"/>
                    <a:pt x="450" y="792"/>
                    <a:pt x="450" y="790"/>
                  </a:cubicBezTo>
                  <a:cubicBezTo>
                    <a:pt x="451" y="788"/>
                    <a:pt x="452" y="786"/>
                    <a:pt x="450" y="783"/>
                  </a:cubicBezTo>
                  <a:cubicBezTo>
                    <a:pt x="449" y="780"/>
                    <a:pt x="447" y="774"/>
                    <a:pt x="447" y="774"/>
                  </a:cubicBezTo>
                  <a:cubicBezTo>
                    <a:pt x="442" y="769"/>
                    <a:pt x="436" y="765"/>
                    <a:pt x="436" y="765"/>
                  </a:cubicBezTo>
                  <a:cubicBezTo>
                    <a:pt x="438" y="758"/>
                    <a:pt x="438" y="758"/>
                    <a:pt x="438" y="758"/>
                  </a:cubicBezTo>
                  <a:cubicBezTo>
                    <a:pt x="438" y="758"/>
                    <a:pt x="441" y="755"/>
                    <a:pt x="442" y="755"/>
                  </a:cubicBezTo>
                  <a:cubicBezTo>
                    <a:pt x="442" y="755"/>
                    <a:pt x="444" y="754"/>
                    <a:pt x="444" y="752"/>
                  </a:cubicBezTo>
                  <a:cubicBezTo>
                    <a:pt x="444" y="750"/>
                    <a:pt x="443" y="748"/>
                    <a:pt x="440" y="748"/>
                  </a:cubicBezTo>
                  <a:cubicBezTo>
                    <a:pt x="438" y="748"/>
                    <a:pt x="436" y="748"/>
                    <a:pt x="435" y="749"/>
                  </a:cubicBezTo>
                  <a:cubicBezTo>
                    <a:pt x="434" y="749"/>
                    <a:pt x="432" y="750"/>
                    <a:pt x="432" y="748"/>
                  </a:cubicBezTo>
                  <a:cubicBezTo>
                    <a:pt x="432" y="745"/>
                    <a:pt x="433" y="743"/>
                    <a:pt x="434" y="742"/>
                  </a:cubicBezTo>
                  <a:cubicBezTo>
                    <a:pt x="435" y="742"/>
                    <a:pt x="435" y="741"/>
                    <a:pt x="436" y="741"/>
                  </a:cubicBezTo>
                  <a:cubicBezTo>
                    <a:pt x="438" y="740"/>
                    <a:pt x="439" y="737"/>
                    <a:pt x="439" y="737"/>
                  </a:cubicBezTo>
                  <a:cubicBezTo>
                    <a:pt x="439" y="737"/>
                    <a:pt x="440" y="734"/>
                    <a:pt x="438" y="733"/>
                  </a:cubicBezTo>
                  <a:cubicBezTo>
                    <a:pt x="436" y="732"/>
                    <a:pt x="434" y="731"/>
                    <a:pt x="434" y="729"/>
                  </a:cubicBezTo>
                  <a:cubicBezTo>
                    <a:pt x="435" y="728"/>
                    <a:pt x="434" y="727"/>
                    <a:pt x="435" y="726"/>
                  </a:cubicBezTo>
                  <a:cubicBezTo>
                    <a:pt x="435" y="726"/>
                    <a:pt x="435" y="723"/>
                    <a:pt x="433" y="723"/>
                  </a:cubicBezTo>
                  <a:cubicBezTo>
                    <a:pt x="432" y="723"/>
                    <a:pt x="429" y="725"/>
                    <a:pt x="429" y="725"/>
                  </a:cubicBezTo>
                  <a:cubicBezTo>
                    <a:pt x="429" y="725"/>
                    <a:pt x="431" y="726"/>
                    <a:pt x="431" y="726"/>
                  </a:cubicBezTo>
                  <a:cubicBezTo>
                    <a:pt x="431" y="726"/>
                    <a:pt x="430" y="726"/>
                    <a:pt x="429" y="726"/>
                  </a:cubicBezTo>
                  <a:cubicBezTo>
                    <a:pt x="426" y="724"/>
                    <a:pt x="423" y="722"/>
                    <a:pt x="422" y="722"/>
                  </a:cubicBezTo>
                  <a:cubicBezTo>
                    <a:pt x="421" y="722"/>
                    <a:pt x="425" y="720"/>
                    <a:pt x="419" y="722"/>
                  </a:cubicBezTo>
                  <a:cubicBezTo>
                    <a:pt x="413" y="725"/>
                    <a:pt x="415" y="727"/>
                    <a:pt x="413" y="725"/>
                  </a:cubicBezTo>
                  <a:cubicBezTo>
                    <a:pt x="411" y="723"/>
                    <a:pt x="412" y="721"/>
                    <a:pt x="410" y="721"/>
                  </a:cubicBezTo>
                  <a:cubicBezTo>
                    <a:pt x="407" y="722"/>
                    <a:pt x="406" y="722"/>
                    <a:pt x="403" y="723"/>
                  </a:cubicBezTo>
                  <a:cubicBezTo>
                    <a:pt x="401" y="725"/>
                    <a:pt x="399" y="724"/>
                    <a:pt x="397" y="724"/>
                  </a:cubicBezTo>
                  <a:cubicBezTo>
                    <a:pt x="396" y="724"/>
                    <a:pt x="394" y="723"/>
                    <a:pt x="394" y="723"/>
                  </a:cubicBezTo>
                  <a:cubicBezTo>
                    <a:pt x="393" y="723"/>
                    <a:pt x="391" y="721"/>
                    <a:pt x="390" y="721"/>
                  </a:cubicBezTo>
                  <a:cubicBezTo>
                    <a:pt x="390" y="721"/>
                    <a:pt x="393" y="717"/>
                    <a:pt x="387" y="719"/>
                  </a:cubicBezTo>
                  <a:cubicBezTo>
                    <a:pt x="382" y="722"/>
                    <a:pt x="382" y="721"/>
                    <a:pt x="382" y="723"/>
                  </a:cubicBezTo>
                  <a:cubicBezTo>
                    <a:pt x="382" y="724"/>
                    <a:pt x="382" y="726"/>
                    <a:pt x="382" y="726"/>
                  </a:cubicBezTo>
                  <a:cubicBezTo>
                    <a:pt x="381" y="726"/>
                    <a:pt x="382" y="727"/>
                    <a:pt x="380" y="727"/>
                  </a:cubicBezTo>
                  <a:cubicBezTo>
                    <a:pt x="377" y="727"/>
                    <a:pt x="375" y="725"/>
                    <a:pt x="374" y="725"/>
                  </a:cubicBezTo>
                  <a:cubicBezTo>
                    <a:pt x="374" y="724"/>
                    <a:pt x="376" y="724"/>
                    <a:pt x="372" y="722"/>
                  </a:cubicBezTo>
                  <a:cubicBezTo>
                    <a:pt x="368" y="720"/>
                    <a:pt x="371" y="727"/>
                    <a:pt x="366" y="719"/>
                  </a:cubicBezTo>
                  <a:cubicBezTo>
                    <a:pt x="360" y="710"/>
                    <a:pt x="361" y="712"/>
                    <a:pt x="360" y="712"/>
                  </a:cubicBezTo>
                  <a:cubicBezTo>
                    <a:pt x="360" y="713"/>
                    <a:pt x="358" y="713"/>
                    <a:pt x="357" y="715"/>
                  </a:cubicBezTo>
                  <a:cubicBezTo>
                    <a:pt x="356" y="716"/>
                    <a:pt x="355" y="716"/>
                    <a:pt x="353" y="717"/>
                  </a:cubicBezTo>
                  <a:cubicBezTo>
                    <a:pt x="351" y="719"/>
                    <a:pt x="350" y="718"/>
                    <a:pt x="349" y="720"/>
                  </a:cubicBezTo>
                  <a:cubicBezTo>
                    <a:pt x="349" y="721"/>
                    <a:pt x="352" y="719"/>
                    <a:pt x="348" y="722"/>
                  </a:cubicBezTo>
                  <a:cubicBezTo>
                    <a:pt x="345" y="726"/>
                    <a:pt x="346" y="725"/>
                    <a:pt x="345" y="726"/>
                  </a:cubicBezTo>
                  <a:cubicBezTo>
                    <a:pt x="343" y="727"/>
                    <a:pt x="341" y="728"/>
                    <a:pt x="341" y="727"/>
                  </a:cubicBezTo>
                  <a:cubicBezTo>
                    <a:pt x="341" y="725"/>
                    <a:pt x="344" y="724"/>
                    <a:pt x="341" y="725"/>
                  </a:cubicBezTo>
                  <a:cubicBezTo>
                    <a:pt x="337" y="725"/>
                    <a:pt x="336" y="727"/>
                    <a:pt x="336" y="727"/>
                  </a:cubicBezTo>
                  <a:cubicBezTo>
                    <a:pt x="331" y="723"/>
                    <a:pt x="331" y="723"/>
                    <a:pt x="331" y="723"/>
                  </a:cubicBezTo>
                  <a:cubicBezTo>
                    <a:pt x="331" y="723"/>
                    <a:pt x="329" y="722"/>
                    <a:pt x="328" y="722"/>
                  </a:cubicBezTo>
                  <a:cubicBezTo>
                    <a:pt x="327" y="722"/>
                    <a:pt x="325" y="723"/>
                    <a:pt x="323" y="725"/>
                  </a:cubicBezTo>
                  <a:cubicBezTo>
                    <a:pt x="321" y="727"/>
                    <a:pt x="321" y="726"/>
                    <a:pt x="319" y="727"/>
                  </a:cubicBezTo>
                  <a:cubicBezTo>
                    <a:pt x="317" y="727"/>
                    <a:pt x="314" y="725"/>
                    <a:pt x="314" y="725"/>
                  </a:cubicBezTo>
                  <a:cubicBezTo>
                    <a:pt x="312" y="721"/>
                    <a:pt x="312" y="721"/>
                    <a:pt x="312" y="721"/>
                  </a:cubicBezTo>
                  <a:cubicBezTo>
                    <a:pt x="312" y="721"/>
                    <a:pt x="312" y="720"/>
                    <a:pt x="312" y="719"/>
                  </a:cubicBezTo>
                  <a:cubicBezTo>
                    <a:pt x="312" y="717"/>
                    <a:pt x="312" y="714"/>
                    <a:pt x="311" y="713"/>
                  </a:cubicBezTo>
                  <a:cubicBezTo>
                    <a:pt x="310" y="712"/>
                    <a:pt x="307" y="710"/>
                    <a:pt x="306" y="709"/>
                  </a:cubicBezTo>
                  <a:cubicBezTo>
                    <a:pt x="305" y="708"/>
                    <a:pt x="303" y="702"/>
                    <a:pt x="303" y="702"/>
                  </a:cubicBezTo>
                  <a:cubicBezTo>
                    <a:pt x="303" y="702"/>
                    <a:pt x="304" y="699"/>
                    <a:pt x="302" y="699"/>
                  </a:cubicBezTo>
                  <a:cubicBezTo>
                    <a:pt x="301" y="699"/>
                    <a:pt x="300" y="700"/>
                    <a:pt x="298" y="700"/>
                  </a:cubicBezTo>
                  <a:cubicBezTo>
                    <a:pt x="299" y="699"/>
                    <a:pt x="297" y="698"/>
                    <a:pt x="297" y="699"/>
                  </a:cubicBezTo>
                  <a:cubicBezTo>
                    <a:pt x="297" y="699"/>
                    <a:pt x="298" y="700"/>
                    <a:pt x="298" y="700"/>
                  </a:cubicBezTo>
                  <a:cubicBezTo>
                    <a:pt x="298" y="700"/>
                    <a:pt x="297" y="701"/>
                    <a:pt x="294" y="701"/>
                  </a:cubicBezTo>
                  <a:cubicBezTo>
                    <a:pt x="285" y="702"/>
                    <a:pt x="284" y="702"/>
                    <a:pt x="283" y="702"/>
                  </a:cubicBezTo>
                  <a:cubicBezTo>
                    <a:pt x="281" y="702"/>
                    <a:pt x="276" y="699"/>
                    <a:pt x="276" y="699"/>
                  </a:cubicBezTo>
                  <a:cubicBezTo>
                    <a:pt x="273" y="696"/>
                    <a:pt x="273" y="696"/>
                    <a:pt x="273" y="696"/>
                  </a:cubicBezTo>
                  <a:cubicBezTo>
                    <a:pt x="271" y="692"/>
                    <a:pt x="271" y="692"/>
                    <a:pt x="271" y="692"/>
                  </a:cubicBezTo>
                  <a:cubicBezTo>
                    <a:pt x="270" y="688"/>
                    <a:pt x="270" y="688"/>
                    <a:pt x="270" y="688"/>
                  </a:cubicBezTo>
                  <a:cubicBezTo>
                    <a:pt x="270" y="688"/>
                    <a:pt x="272" y="686"/>
                    <a:pt x="274" y="686"/>
                  </a:cubicBezTo>
                  <a:cubicBezTo>
                    <a:pt x="275" y="685"/>
                    <a:pt x="276" y="683"/>
                    <a:pt x="276" y="683"/>
                  </a:cubicBezTo>
                  <a:cubicBezTo>
                    <a:pt x="276" y="683"/>
                    <a:pt x="278" y="682"/>
                    <a:pt x="275" y="681"/>
                  </a:cubicBezTo>
                  <a:cubicBezTo>
                    <a:pt x="272" y="680"/>
                    <a:pt x="268" y="678"/>
                    <a:pt x="268" y="677"/>
                  </a:cubicBezTo>
                  <a:cubicBezTo>
                    <a:pt x="268" y="676"/>
                    <a:pt x="266" y="675"/>
                    <a:pt x="266" y="674"/>
                  </a:cubicBezTo>
                  <a:cubicBezTo>
                    <a:pt x="266" y="673"/>
                    <a:pt x="264" y="670"/>
                    <a:pt x="265" y="669"/>
                  </a:cubicBezTo>
                  <a:cubicBezTo>
                    <a:pt x="266" y="667"/>
                    <a:pt x="265" y="667"/>
                    <a:pt x="262" y="664"/>
                  </a:cubicBezTo>
                  <a:cubicBezTo>
                    <a:pt x="259" y="662"/>
                    <a:pt x="260" y="660"/>
                    <a:pt x="255" y="660"/>
                  </a:cubicBezTo>
                  <a:cubicBezTo>
                    <a:pt x="250" y="660"/>
                    <a:pt x="249" y="658"/>
                    <a:pt x="244" y="662"/>
                  </a:cubicBezTo>
                  <a:cubicBezTo>
                    <a:pt x="240" y="666"/>
                    <a:pt x="239" y="666"/>
                    <a:pt x="237" y="667"/>
                  </a:cubicBezTo>
                  <a:cubicBezTo>
                    <a:pt x="235" y="668"/>
                    <a:pt x="235" y="668"/>
                    <a:pt x="230" y="670"/>
                  </a:cubicBezTo>
                  <a:cubicBezTo>
                    <a:pt x="226" y="671"/>
                    <a:pt x="223" y="669"/>
                    <a:pt x="222" y="671"/>
                  </a:cubicBezTo>
                  <a:cubicBezTo>
                    <a:pt x="222" y="674"/>
                    <a:pt x="221" y="674"/>
                    <a:pt x="221" y="676"/>
                  </a:cubicBezTo>
                  <a:cubicBezTo>
                    <a:pt x="221" y="678"/>
                    <a:pt x="221" y="680"/>
                    <a:pt x="221" y="681"/>
                  </a:cubicBezTo>
                  <a:cubicBezTo>
                    <a:pt x="221" y="682"/>
                    <a:pt x="223" y="684"/>
                    <a:pt x="218" y="684"/>
                  </a:cubicBezTo>
                  <a:cubicBezTo>
                    <a:pt x="214" y="684"/>
                    <a:pt x="214" y="684"/>
                    <a:pt x="214" y="684"/>
                  </a:cubicBezTo>
                  <a:cubicBezTo>
                    <a:pt x="210" y="686"/>
                    <a:pt x="210" y="686"/>
                    <a:pt x="210" y="686"/>
                  </a:cubicBezTo>
                  <a:cubicBezTo>
                    <a:pt x="211" y="686"/>
                    <a:pt x="210" y="685"/>
                    <a:pt x="210" y="685"/>
                  </a:cubicBezTo>
                  <a:cubicBezTo>
                    <a:pt x="210" y="685"/>
                    <a:pt x="207" y="682"/>
                    <a:pt x="206" y="680"/>
                  </a:cubicBezTo>
                  <a:cubicBezTo>
                    <a:pt x="205" y="678"/>
                    <a:pt x="206" y="680"/>
                    <a:pt x="206" y="677"/>
                  </a:cubicBezTo>
                  <a:cubicBezTo>
                    <a:pt x="206" y="673"/>
                    <a:pt x="206" y="672"/>
                    <a:pt x="206" y="671"/>
                  </a:cubicBezTo>
                  <a:cubicBezTo>
                    <a:pt x="206" y="670"/>
                    <a:pt x="203" y="668"/>
                    <a:pt x="202" y="667"/>
                  </a:cubicBezTo>
                  <a:cubicBezTo>
                    <a:pt x="201" y="667"/>
                    <a:pt x="200" y="666"/>
                    <a:pt x="200" y="664"/>
                  </a:cubicBezTo>
                  <a:cubicBezTo>
                    <a:pt x="200" y="662"/>
                    <a:pt x="200" y="664"/>
                    <a:pt x="200" y="659"/>
                  </a:cubicBezTo>
                  <a:cubicBezTo>
                    <a:pt x="200" y="655"/>
                    <a:pt x="199" y="657"/>
                    <a:pt x="199" y="656"/>
                  </a:cubicBezTo>
                  <a:cubicBezTo>
                    <a:pt x="198" y="655"/>
                    <a:pt x="198" y="655"/>
                    <a:pt x="197" y="654"/>
                  </a:cubicBezTo>
                  <a:cubicBezTo>
                    <a:pt x="197" y="654"/>
                    <a:pt x="194" y="654"/>
                    <a:pt x="192" y="653"/>
                  </a:cubicBezTo>
                  <a:cubicBezTo>
                    <a:pt x="189" y="652"/>
                    <a:pt x="193" y="649"/>
                    <a:pt x="193" y="649"/>
                  </a:cubicBezTo>
                  <a:cubicBezTo>
                    <a:pt x="193" y="648"/>
                    <a:pt x="192" y="647"/>
                    <a:pt x="192" y="646"/>
                  </a:cubicBezTo>
                  <a:cubicBezTo>
                    <a:pt x="192" y="644"/>
                    <a:pt x="193" y="644"/>
                    <a:pt x="193" y="643"/>
                  </a:cubicBezTo>
                  <a:cubicBezTo>
                    <a:pt x="193" y="642"/>
                    <a:pt x="195" y="642"/>
                    <a:pt x="200" y="642"/>
                  </a:cubicBezTo>
                  <a:cubicBezTo>
                    <a:pt x="205" y="642"/>
                    <a:pt x="203" y="645"/>
                    <a:pt x="203" y="645"/>
                  </a:cubicBezTo>
                  <a:cubicBezTo>
                    <a:pt x="203" y="646"/>
                    <a:pt x="206" y="646"/>
                    <a:pt x="209" y="645"/>
                  </a:cubicBezTo>
                  <a:cubicBezTo>
                    <a:pt x="211" y="645"/>
                    <a:pt x="212" y="645"/>
                    <a:pt x="214" y="643"/>
                  </a:cubicBezTo>
                  <a:cubicBezTo>
                    <a:pt x="216" y="642"/>
                    <a:pt x="215" y="641"/>
                    <a:pt x="215" y="640"/>
                  </a:cubicBezTo>
                  <a:cubicBezTo>
                    <a:pt x="215" y="639"/>
                    <a:pt x="215" y="638"/>
                    <a:pt x="219" y="634"/>
                  </a:cubicBezTo>
                  <a:cubicBezTo>
                    <a:pt x="220" y="633"/>
                    <a:pt x="220" y="632"/>
                    <a:pt x="220" y="632"/>
                  </a:cubicBezTo>
                  <a:cubicBezTo>
                    <a:pt x="221" y="632"/>
                    <a:pt x="221" y="632"/>
                    <a:pt x="221" y="632"/>
                  </a:cubicBezTo>
                  <a:cubicBezTo>
                    <a:pt x="221" y="632"/>
                    <a:pt x="221" y="632"/>
                    <a:pt x="221" y="632"/>
                  </a:cubicBezTo>
                  <a:cubicBezTo>
                    <a:pt x="221" y="632"/>
                    <a:pt x="221" y="632"/>
                    <a:pt x="221" y="632"/>
                  </a:cubicBezTo>
                  <a:cubicBezTo>
                    <a:pt x="221" y="632"/>
                    <a:pt x="221" y="632"/>
                    <a:pt x="221" y="632"/>
                  </a:cubicBezTo>
                  <a:close/>
                  <a:moveTo>
                    <a:pt x="208" y="308"/>
                  </a:moveTo>
                  <a:cubicBezTo>
                    <a:pt x="208" y="308"/>
                    <a:pt x="211" y="308"/>
                    <a:pt x="208" y="306"/>
                  </a:cubicBezTo>
                  <a:cubicBezTo>
                    <a:pt x="205" y="304"/>
                    <a:pt x="200" y="300"/>
                    <a:pt x="200" y="300"/>
                  </a:cubicBezTo>
                  <a:cubicBezTo>
                    <a:pt x="200" y="300"/>
                    <a:pt x="199" y="299"/>
                    <a:pt x="199" y="297"/>
                  </a:cubicBezTo>
                  <a:cubicBezTo>
                    <a:pt x="198" y="295"/>
                    <a:pt x="197" y="293"/>
                    <a:pt x="197" y="293"/>
                  </a:cubicBezTo>
                  <a:cubicBezTo>
                    <a:pt x="196" y="292"/>
                    <a:pt x="193" y="290"/>
                    <a:pt x="193" y="290"/>
                  </a:cubicBezTo>
                  <a:cubicBezTo>
                    <a:pt x="193" y="290"/>
                    <a:pt x="190" y="291"/>
                    <a:pt x="190" y="290"/>
                  </a:cubicBezTo>
                  <a:cubicBezTo>
                    <a:pt x="190" y="289"/>
                    <a:pt x="191" y="290"/>
                    <a:pt x="189" y="287"/>
                  </a:cubicBezTo>
                  <a:cubicBezTo>
                    <a:pt x="186" y="284"/>
                    <a:pt x="186" y="284"/>
                    <a:pt x="186" y="284"/>
                  </a:cubicBezTo>
                  <a:cubicBezTo>
                    <a:pt x="186" y="284"/>
                    <a:pt x="185" y="282"/>
                    <a:pt x="185" y="281"/>
                  </a:cubicBezTo>
                  <a:cubicBezTo>
                    <a:pt x="185" y="280"/>
                    <a:pt x="185" y="280"/>
                    <a:pt x="185" y="280"/>
                  </a:cubicBezTo>
                  <a:cubicBezTo>
                    <a:pt x="185" y="280"/>
                    <a:pt x="184" y="278"/>
                    <a:pt x="184" y="277"/>
                  </a:cubicBezTo>
                  <a:cubicBezTo>
                    <a:pt x="184" y="276"/>
                    <a:pt x="184" y="274"/>
                    <a:pt x="184" y="274"/>
                  </a:cubicBezTo>
                  <a:cubicBezTo>
                    <a:pt x="184" y="273"/>
                    <a:pt x="184" y="270"/>
                    <a:pt x="183" y="270"/>
                  </a:cubicBezTo>
                  <a:cubicBezTo>
                    <a:pt x="183" y="269"/>
                    <a:pt x="182" y="268"/>
                    <a:pt x="181" y="267"/>
                  </a:cubicBezTo>
                  <a:cubicBezTo>
                    <a:pt x="181" y="267"/>
                    <a:pt x="180" y="265"/>
                    <a:pt x="180" y="265"/>
                  </a:cubicBezTo>
                  <a:cubicBezTo>
                    <a:pt x="179" y="265"/>
                    <a:pt x="176" y="262"/>
                    <a:pt x="176" y="262"/>
                  </a:cubicBezTo>
                  <a:cubicBezTo>
                    <a:pt x="175" y="262"/>
                    <a:pt x="172" y="261"/>
                    <a:pt x="171" y="261"/>
                  </a:cubicBezTo>
                  <a:cubicBezTo>
                    <a:pt x="170" y="261"/>
                    <a:pt x="165" y="261"/>
                    <a:pt x="165" y="261"/>
                  </a:cubicBezTo>
                  <a:cubicBezTo>
                    <a:pt x="164" y="261"/>
                    <a:pt x="164" y="260"/>
                    <a:pt x="163" y="259"/>
                  </a:cubicBezTo>
                  <a:cubicBezTo>
                    <a:pt x="161" y="258"/>
                    <a:pt x="159" y="257"/>
                    <a:pt x="159" y="257"/>
                  </a:cubicBezTo>
                  <a:cubicBezTo>
                    <a:pt x="158" y="257"/>
                    <a:pt x="157" y="255"/>
                    <a:pt x="156" y="256"/>
                  </a:cubicBezTo>
                  <a:cubicBezTo>
                    <a:pt x="155" y="256"/>
                    <a:pt x="154" y="256"/>
                    <a:pt x="154" y="256"/>
                  </a:cubicBezTo>
                  <a:cubicBezTo>
                    <a:pt x="154" y="256"/>
                    <a:pt x="154" y="258"/>
                    <a:pt x="154" y="259"/>
                  </a:cubicBezTo>
                  <a:cubicBezTo>
                    <a:pt x="155" y="260"/>
                    <a:pt x="156" y="261"/>
                    <a:pt x="157" y="262"/>
                  </a:cubicBezTo>
                  <a:cubicBezTo>
                    <a:pt x="158" y="263"/>
                    <a:pt x="158" y="262"/>
                    <a:pt x="159" y="264"/>
                  </a:cubicBezTo>
                  <a:cubicBezTo>
                    <a:pt x="160" y="266"/>
                    <a:pt x="161" y="267"/>
                    <a:pt x="162" y="268"/>
                  </a:cubicBezTo>
                  <a:cubicBezTo>
                    <a:pt x="162" y="269"/>
                    <a:pt x="162" y="270"/>
                    <a:pt x="163" y="270"/>
                  </a:cubicBezTo>
                  <a:cubicBezTo>
                    <a:pt x="165" y="271"/>
                    <a:pt x="167" y="271"/>
                    <a:pt x="167" y="271"/>
                  </a:cubicBezTo>
                  <a:cubicBezTo>
                    <a:pt x="167" y="271"/>
                    <a:pt x="170" y="274"/>
                    <a:pt x="168" y="271"/>
                  </a:cubicBezTo>
                  <a:cubicBezTo>
                    <a:pt x="166" y="269"/>
                    <a:pt x="167" y="271"/>
                    <a:pt x="166" y="269"/>
                  </a:cubicBezTo>
                  <a:cubicBezTo>
                    <a:pt x="165" y="267"/>
                    <a:pt x="164" y="266"/>
                    <a:pt x="164" y="266"/>
                  </a:cubicBezTo>
                  <a:cubicBezTo>
                    <a:pt x="164" y="266"/>
                    <a:pt x="167" y="264"/>
                    <a:pt x="169" y="265"/>
                  </a:cubicBezTo>
                  <a:cubicBezTo>
                    <a:pt x="170" y="266"/>
                    <a:pt x="172" y="267"/>
                    <a:pt x="175" y="268"/>
                  </a:cubicBezTo>
                  <a:cubicBezTo>
                    <a:pt x="177" y="269"/>
                    <a:pt x="180" y="268"/>
                    <a:pt x="180" y="270"/>
                  </a:cubicBezTo>
                  <a:cubicBezTo>
                    <a:pt x="180" y="272"/>
                    <a:pt x="181" y="271"/>
                    <a:pt x="181" y="275"/>
                  </a:cubicBezTo>
                  <a:cubicBezTo>
                    <a:pt x="181" y="279"/>
                    <a:pt x="177" y="281"/>
                    <a:pt x="177" y="281"/>
                  </a:cubicBezTo>
                  <a:cubicBezTo>
                    <a:pt x="177" y="281"/>
                    <a:pt x="174" y="278"/>
                    <a:pt x="173" y="278"/>
                  </a:cubicBezTo>
                  <a:cubicBezTo>
                    <a:pt x="173" y="278"/>
                    <a:pt x="172" y="277"/>
                    <a:pt x="171" y="278"/>
                  </a:cubicBezTo>
                  <a:cubicBezTo>
                    <a:pt x="171" y="279"/>
                    <a:pt x="171" y="280"/>
                    <a:pt x="171" y="281"/>
                  </a:cubicBezTo>
                  <a:cubicBezTo>
                    <a:pt x="171" y="281"/>
                    <a:pt x="174" y="282"/>
                    <a:pt x="174" y="283"/>
                  </a:cubicBezTo>
                  <a:cubicBezTo>
                    <a:pt x="174" y="285"/>
                    <a:pt x="172" y="286"/>
                    <a:pt x="171" y="285"/>
                  </a:cubicBezTo>
                  <a:cubicBezTo>
                    <a:pt x="170" y="285"/>
                    <a:pt x="168" y="283"/>
                    <a:pt x="167" y="281"/>
                  </a:cubicBezTo>
                  <a:cubicBezTo>
                    <a:pt x="167" y="280"/>
                    <a:pt x="167" y="280"/>
                    <a:pt x="167" y="278"/>
                  </a:cubicBezTo>
                  <a:cubicBezTo>
                    <a:pt x="167" y="276"/>
                    <a:pt x="166" y="275"/>
                    <a:pt x="165" y="275"/>
                  </a:cubicBezTo>
                  <a:cubicBezTo>
                    <a:pt x="165" y="275"/>
                    <a:pt x="165" y="275"/>
                    <a:pt x="161" y="273"/>
                  </a:cubicBezTo>
                  <a:cubicBezTo>
                    <a:pt x="157" y="271"/>
                    <a:pt x="157" y="271"/>
                    <a:pt x="157" y="271"/>
                  </a:cubicBezTo>
                  <a:cubicBezTo>
                    <a:pt x="157" y="271"/>
                    <a:pt x="156" y="274"/>
                    <a:pt x="157" y="276"/>
                  </a:cubicBezTo>
                  <a:cubicBezTo>
                    <a:pt x="158" y="277"/>
                    <a:pt x="160" y="278"/>
                    <a:pt x="161" y="279"/>
                  </a:cubicBezTo>
                  <a:cubicBezTo>
                    <a:pt x="161" y="281"/>
                    <a:pt x="158" y="279"/>
                    <a:pt x="162" y="283"/>
                  </a:cubicBezTo>
                  <a:cubicBezTo>
                    <a:pt x="166" y="287"/>
                    <a:pt x="168" y="286"/>
                    <a:pt x="166" y="287"/>
                  </a:cubicBezTo>
                  <a:cubicBezTo>
                    <a:pt x="165" y="287"/>
                    <a:pt x="163" y="287"/>
                    <a:pt x="162" y="286"/>
                  </a:cubicBezTo>
                  <a:cubicBezTo>
                    <a:pt x="160" y="285"/>
                    <a:pt x="157" y="284"/>
                    <a:pt x="157" y="283"/>
                  </a:cubicBezTo>
                  <a:cubicBezTo>
                    <a:pt x="157" y="283"/>
                    <a:pt x="156" y="283"/>
                    <a:pt x="156" y="281"/>
                  </a:cubicBezTo>
                  <a:cubicBezTo>
                    <a:pt x="156" y="279"/>
                    <a:pt x="156" y="277"/>
                    <a:pt x="154" y="277"/>
                  </a:cubicBezTo>
                  <a:cubicBezTo>
                    <a:pt x="153" y="277"/>
                    <a:pt x="152" y="275"/>
                    <a:pt x="151" y="276"/>
                  </a:cubicBezTo>
                  <a:cubicBezTo>
                    <a:pt x="150" y="277"/>
                    <a:pt x="149" y="279"/>
                    <a:pt x="151" y="280"/>
                  </a:cubicBezTo>
                  <a:cubicBezTo>
                    <a:pt x="153" y="282"/>
                    <a:pt x="153" y="281"/>
                    <a:pt x="154" y="283"/>
                  </a:cubicBezTo>
                  <a:cubicBezTo>
                    <a:pt x="156" y="284"/>
                    <a:pt x="155" y="284"/>
                    <a:pt x="156" y="285"/>
                  </a:cubicBezTo>
                  <a:cubicBezTo>
                    <a:pt x="158" y="287"/>
                    <a:pt x="156" y="286"/>
                    <a:pt x="159" y="287"/>
                  </a:cubicBezTo>
                  <a:cubicBezTo>
                    <a:pt x="162" y="288"/>
                    <a:pt x="161" y="286"/>
                    <a:pt x="162" y="288"/>
                  </a:cubicBezTo>
                  <a:cubicBezTo>
                    <a:pt x="164" y="291"/>
                    <a:pt x="164" y="290"/>
                    <a:pt x="165" y="292"/>
                  </a:cubicBezTo>
                  <a:cubicBezTo>
                    <a:pt x="166" y="293"/>
                    <a:pt x="166" y="293"/>
                    <a:pt x="166" y="294"/>
                  </a:cubicBezTo>
                  <a:cubicBezTo>
                    <a:pt x="166" y="294"/>
                    <a:pt x="167" y="295"/>
                    <a:pt x="166" y="295"/>
                  </a:cubicBezTo>
                  <a:cubicBezTo>
                    <a:pt x="166" y="296"/>
                    <a:pt x="161" y="295"/>
                    <a:pt x="161" y="296"/>
                  </a:cubicBezTo>
                  <a:cubicBezTo>
                    <a:pt x="161" y="297"/>
                    <a:pt x="162" y="298"/>
                    <a:pt x="163" y="299"/>
                  </a:cubicBezTo>
                  <a:cubicBezTo>
                    <a:pt x="164" y="300"/>
                    <a:pt x="156" y="296"/>
                    <a:pt x="165" y="301"/>
                  </a:cubicBezTo>
                  <a:cubicBezTo>
                    <a:pt x="173" y="306"/>
                    <a:pt x="173" y="306"/>
                    <a:pt x="175" y="306"/>
                  </a:cubicBezTo>
                  <a:cubicBezTo>
                    <a:pt x="177" y="307"/>
                    <a:pt x="179" y="308"/>
                    <a:pt x="180" y="308"/>
                  </a:cubicBezTo>
                  <a:cubicBezTo>
                    <a:pt x="181" y="308"/>
                    <a:pt x="182" y="307"/>
                    <a:pt x="185" y="308"/>
                  </a:cubicBezTo>
                  <a:cubicBezTo>
                    <a:pt x="188" y="310"/>
                    <a:pt x="191" y="312"/>
                    <a:pt x="191" y="312"/>
                  </a:cubicBezTo>
                  <a:cubicBezTo>
                    <a:pt x="191" y="312"/>
                    <a:pt x="191" y="312"/>
                    <a:pt x="193" y="313"/>
                  </a:cubicBezTo>
                  <a:cubicBezTo>
                    <a:pt x="194" y="315"/>
                    <a:pt x="195" y="314"/>
                    <a:pt x="195" y="316"/>
                  </a:cubicBezTo>
                  <a:cubicBezTo>
                    <a:pt x="195" y="317"/>
                    <a:pt x="196" y="318"/>
                    <a:pt x="195" y="318"/>
                  </a:cubicBezTo>
                  <a:cubicBezTo>
                    <a:pt x="194" y="319"/>
                    <a:pt x="199" y="318"/>
                    <a:pt x="194" y="319"/>
                  </a:cubicBezTo>
                  <a:cubicBezTo>
                    <a:pt x="188" y="321"/>
                    <a:pt x="188" y="320"/>
                    <a:pt x="187" y="321"/>
                  </a:cubicBezTo>
                  <a:cubicBezTo>
                    <a:pt x="186" y="321"/>
                    <a:pt x="186" y="321"/>
                    <a:pt x="186" y="321"/>
                  </a:cubicBezTo>
                  <a:cubicBezTo>
                    <a:pt x="186" y="319"/>
                    <a:pt x="186" y="319"/>
                    <a:pt x="186" y="319"/>
                  </a:cubicBezTo>
                  <a:cubicBezTo>
                    <a:pt x="188" y="319"/>
                    <a:pt x="186" y="319"/>
                    <a:pt x="186" y="319"/>
                  </a:cubicBezTo>
                  <a:cubicBezTo>
                    <a:pt x="186" y="319"/>
                    <a:pt x="186" y="319"/>
                    <a:pt x="186" y="319"/>
                  </a:cubicBezTo>
                  <a:cubicBezTo>
                    <a:pt x="186" y="319"/>
                    <a:pt x="186" y="319"/>
                    <a:pt x="185" y="319"/>
                  </a:cubicBezTo>
                  <a:cubicBezTo>
                    <a:pt x="182" y="318"/>
                    <a:pt x="182" y="319"/>
                    <a:pt x="180" y="319"/>
                  </a:cubicBezTo>
                  <a:cubicBezTo>
                    <a:pt x="177" y="318"/>
                    <a:pt x="176" y="320"/>
                    <a:pt x="176" y="320"/>
                  </a:cubicBezTo>
                  <a:cubicBezTo>
                    <a:pt x="176" y="320"/>
                    <a:pt x="177" y="322"/>
                    <a:pt x="178" y="323"/>
                  </a:cubicBezTo>
                  <a:cubicBezTo>
                    <a:pt x="178" y="324"/>
                    <a:pt x="181" y="324"/>
                    <a:pt x="181" y="324"/>
                  </a:cubicBezTo>
                  <a:cubicBezTo>
                    <a:pt x="181" y="324"/>
                    <a:pt x="184" y="323"/>
                    <a:pt x="184" y="324"/>
                  </a:cubicBezTo>
                  <a:cubicBezTo>
                    <a:pt x="185" y="325"/>
                    <a:pt x="188" y="327"/>
                    <a:pt x="188" y="327"/>
                  </a:cubicBezTo>
                  <a:cubicBezTo>
                    <a:pt x="188" y="327"/>
                    <a:pt x="188" y="329"/>
                    <a:pt x="190" y="327"/>
                  </a:cubicBezTo>
                  <a:cubicBezTo>
                    <a:pt x="191" y="325"/>
                    <a:pt x="192" y="323"/>
                    <a:pt x="192" y="323"/>
                  </a:cubicBezTo>
                  <a:cubicBezTo>
                    <a:pt x="192" y="323"/>
                    <a:pt x="194" y="323"/>
                    <a:pt x="194" y="323"/>
                  </a:cubicBezTo>
                  <a:cubicBezTo>
                    <a:pt x="194" y="324"/>
                    <a:pt x="194" y="328"/>
                    <a:pt x="195" y="327"/>
                  </a:cubicBezTo>
                  <a:cubicBezTo>
                    <a:pt x="196" y="327"/>
                    <a:pt x="199" y="328"/>
                    <a:pt x="199" y="328"/>
                  </a:cubicBezTo>
                  <a:cubicBezTo>
                    <a:pt x="201" y="328"/>
                    <a:pt x="201" y="328"/>
                    <a:pt x="201" y="328"/>
                  </a:cubicBezTo>
                  <a:cubicBezTo>
                    <a:pt x="201" y="328"/>
                    <a:pt x="204" y="329"/>
                    <a:pt x="203" y="325"/>
                  </a:cubicBezTo>
                  <a:cubicBezTo>
                    <a:pt x="202" y="321"/>
                    <a:pt x="202" y="321"/>
                    <a:pt x="202" y="321"/>
                  </a:cubicBezTo>
                  <a:cubicBezTo>
                    <a:pt x="202" y="321"/>
                    <a:pt x="203" y="320"/>
                    <a:pt x="205" y="318"/>
                  </a:cubicBezTo>
                  <a:cubicBezTo>
                    <a:pt x="206" y="317"/>
                    <a:pt x="207" y="314"/>
                    <a:pt x="207" y="314"/>
                  </a:cubicBezTo>
                  <a:cubicBezTo>
                    <a:pt x="207" y="312"/>
                    <a:pt x="207" y="312"/>
                    <a:pt x="207" y="312"/>
                  </a:cubicBezTo>
                  <a:lnTo>
                    <a:pt x="208" y="308"/>
                  </a:lnTo>
                  <a:close/>
                  <a:moveTo>
                    <a:pt x="151" y="348"/>
                  </a:moveTo>
                  <a:cubicBezTo>
                    <a:pt x="151" y="348"/>
                    <a:pt x="149" y="347"/>
                    <a:pt x="148" y="345"/>
                  </a:cubicBezTo>
                  <a:cubicBezTo>
                    <a:pt x="147" y="342"/>
                    <a:pt x="146" y="342"/>
                    <a:pt x="146" y="342"/>
                  </a:cubicBezTo>
                  <a:cubicBezTo>
                    <a:pt x="146" y="341"/>
                    <a:pt x="144" y="339"/>
                    <a:pt x="144" y="339"/>
                  </a:cubicBezTo>
                  <a:cubicBezTo>
                    <a:pt x="144" y="338"/>
                    <a:pt x="143" y="337"/>
                    <a:pt x="142" y="336"/>
                  </a:cubicBezTo>
                  <a:cubicBezTo>
                    <a:pt x="142" y="336"/>
                    <a:pt x="140" y="335"/>
                    <a:pt x="139" y="335"/>
                  </a:cubicBezTo>
                  <a:cubicBezTo>
                    <a:pt x="139" y="335"/>
                    <a:pt x="137" y="334"/>
                    <a:pt x="136" y="334"/>
                  </a:cubicBezTo>
                  <a:cubicBezTo>
                    <a:pt x="134" y="334"/>
                    <a:pt x="135" y="334"/>
                    <a:pt x="134" y="334"/>
                  </a:cubicBezTo>
                  <a:cubicBezTo>
                    <a:pt x="133" y="334"/>
                    <a:pt x="132" y="334"/>
                    <a:pt x="130" y="333"/>
                  </a:cubicBezTo>
                  <a:cubicBezTo>
                    <a:pt x="127" y="331"/>
                    <a:pt x="127" y="331"/>
                    <a:pt x="127" y="331"/>
                  </a:cubicBezTo>
                  <a:cubicBezTo>
                    <a:pt x="127" y="331"/>
                    <a:pt x="123" y="327"/>
                    <a:pt x="123" y="327"/>
                  </a:cubicBezTo>
                  <a:cubicBezTo>
                    <a:pt x="122" y="327"/>
                    <a:pt x="121" y="328"/>
                    <a:pt x="120" y="328"/>
                  </a:cubicBezTo>
                  <a:cubicBezTo>
                    <a:pt x="118" y="329"/>
                    <a:pt x="118" y="331"/>
                    <a:pt x="116" y="328"/>
                  </a:cubicBezTo>
                  <a:cubicBezTo>
                    <a:pt x="115" y="326"/>
                    <a:pt x="115" y="326"/>
                    <a:pt x="115" y="326"/>
                  </a:cubicBezTo>
                  <a:cubicBezTo>
                    <a:pt x="115" y="326"/>
                    <a:pt x="116" y="323"/>
                    <a:pt x="115" y="323"/>
                  </a:cubicBezTo>
                  <a:cubicBezTo>
                    <a:pt x="114" y="323"/>
                    <a:pt x="110" y="321"/>
                    <a:pt x="110" y="321"/>
                  </a:cubicBezTo>
                  <a:cubicBezTo>
                    <a:pt x="110" y="321"/>
                    <a:pt x="110" y="321"/>
                    <a:pt x="110" y="321"/>
                  </a:cubicBezTo>
                  <a:cubicBezTo>
                    <a:pt x="110" y="321"/>
                    <a:pt x="110" y="323"/>
                    <a:pt x="108" y="321"/>
                  </a:cubicBezTo>
                  <a:cubicBezTo>
                    <a:pt x="107" y="320"/>
                    <a:pt x="106" y="319"/>
                    <a:pt x="106" y="319"/>
                  </a:cubicBezTo>
                  <a:cubicBezTo>
                    <a:pt x="106" y="319"/>
                    <a:pt x="106" y="317"/>
                    <a:pt x="106" y="317"/>
                  </a:cubicBezTo>
                  <a:cubicBezTo>
                    <a:pt x="105" y="317"/>
                    <a:pt x="101" y="319"/>
                    <a:pt x="101" y="319"/>
                  </a:cubicBezTo>
                  <a:cubicBezTo>
                    <a:pt x="100" y="319"/>
                    <a:pt x="100" y="319"/>
                    <a:pt x="100" y="319"/>
                  </a:cubicBezTo>
                  <a:cubicBezTo>
                    <a:pt x="100" y="320"/>
                    <a:pt x="100" y="320"/>
                    <a:pt x="100" y="320"/>
                  </a:cubicBezTo>
                  <a:cubicBezTo>
                    <a:pt x="99" y="325"/>
                    <a:pt x="99" y="325"/>
                    <a:pt x="99" y="325"/>
                  </a:cubicBezTo>
                  <a:cubicBezTo>
                    <a:pt x="99" y="325"/>
                    <a:pt x="100" y="328"/>
                    <a:pt x="100" y="329"/>
                  </a:cubicBezTo>
                  <a:cubicBezTo>
                    <a:pt x="100" y="329"/>
                    <a:pt x="99" y="330"/>
                    <a:pt x="99" y="331"/>
                  </a:cubicBezTo>
                  <a:cubicBezTo>
                    <a:pt x="98" y="331"/>
                    <a:pt x="98" y="331"/>
                    <a:pt x="97" y="331"/>
                  </a:cubicBezTo>
                  <a:cubicBezTo>
                    <a:pt x="97" y="331"/>
                    <a:pt x="95" y="331"/>
                    <a:pt x="94" y="330"/>
                  </a:cubicBezTo>
                  <a:cubicBezTo>
                    <a:pt x="95" y="329"/>
                    <a:pt x="94" y="330"/>
                    <a:pt x="94" y="330"/>
                  </a:cubicBezTo>
                  <a:cubicBezTo>
                    <a:pt x="94" y="330"/>
                    <a:pt x="94" y="330"/>
                    <a:pt x="94" y="330"/>
                  </a:cubicBezTo>
                  <a:cubicBezTo>
                    <a:pt x="94" y="330"/>
                    <a:pt x="94" y="331"/>
                    <a:pt x="94" y="331"/>
                  </a:cubicBezTo>
                  <a:cubicBezTo>
                    <a:pt x="93" y="333"/>
                    <a:pt x="92" y="332"/>
                    <a:pt x="92" y="334"/>
                  </a:cubicBezTo>
                  <a:cubicBezTo>
                    <a:pt x="92" y="336"/>
                    <a:pt x="93" y="336"/>
                    <a:pt x="93" y="337"/>
                  </a:cubicBezTo>
                  <a:cubicBezTo>
                    <a:pt x="93" y="338"/>
                    <a:pt x="94" y="337"/>
                    <a:pt x="93" y="338"/>
                  </a:cubicBezTo>
                  <a:cubicBezTo>
                    <a:pt x="93" y="339"/>
                    <a:pt x="92" y="339"/>
                    <a:pt x="92" y="339"/>
                  </a:cubicBezTo>
                  <a:cubicBezTo>
                    <a:pt x="92" y="339"/>
                    <a:pt x="92" y="338"/>
                    <a:pt x="91" y="339"/>
                  </a:cubicBezTo>
                  <a:cubicBezTo>
                    <a:pt x="90" y="341"/>
                    <a:pt x="89" y="343"/>
                    <a:pt x="89" y="343"/>
                  </a:cubicBezTo>
                  <a:cubicBezTo>
                    <a:pt x="89" y="344"/>
                    <a:pt x="88" y="344"/>
                    <a:pt x="89" y="345"/>
                  </a:cubicBezTo>
                  <a:cubicBezTo>
                    <a:pt x="89" y="345"/>
                    <a:pt x="89" y="346"/>
                    <a:pt x="91" y="346"/>
                  </a:cubicBezTo>
                  <a:cubicBezTo>
                    <a:pt x="92" y="346"/>
                    <a:pt x="94" y="345"/>
                    <a:pt x="95" y="346"/>
                  </a:cubicBezTo>
                  <a:cubicBezTo>
                    <a:pt x="96" y="347"/>
                    <a:pt x="100" y="348"/>
                    <a:pt x="100" y="349"/>
                  </a:cubicBezTo>
                  <a:cubicBezTo>
                    <a:pt x="100" y="350"/>
                    <a:pt x="99" y="350"/>
                    <a:pt x="100" y="351"/>
                  </a:cubicBezTo>
                  <a:cubicBezTo>
                    <a:pt x="101" y="352"/>
                    <a:pt x="103" y="353"/>
                    <a:pt x="103" y="354"/>
                  </a:cubicBezTo>
                  <a:cubicBezTo>
                    <a:pt x="104" y="354"/>
                    <a:pt x="104" y="355"/>
                    <a:pt x="104" y="357"/>
                  </a:cubicBezTo>
                  <a:cubicBezTo>
                    <a:pt x="104" y="358"/>
                    <a:pt x="105" y="358"/>
                    <a:pt x="105" y="359"/>
                  </a:cubicBezTo>
                  <a:cubicBezTo>
                    <a:pt x="105" y="360"/>
                    <a:pt x="105" y="361"/>
                    <a:pt x="106" y="362"/>
                  </a:cubicBezTo>
                  <a:cubicBezTo>
                    <a:pt x="107" y="363"/>
                    <a:pt x="106" y="362"/>
                    <a:pt x="108" y="364"/>
                  </a:cubicBezTo>
                  <a:cubicBezTo>
                    <a:pt x="110" y="365"/>
                    <a:pt x="111" y="366"/>
                    <a:pt x="112" y="367"/>
                  </a:cubicBezTo>
                  <a:cubicBezTo>
                    <a:pt x="112" y="368"/>
                    <a:pt x="114" y="369"/>
                    <a:pt x="114" y="369"/>
                  </a:cubicBezTo>
                  <a:cubicBezTo>
                    <a:pt x="117" y="373"/>
                    <a:pt x="117" y="373"/>
                    <a:pt x="117" y="373"/>
                  </a:cubicBezTo>
                  <a:cubicBezTo>
                    <a:pt x="117" y="376"/>
                    <a:pt x="117" y="376"/>
                    <a:pt x="117" y="376"/>
                  </a:cubicBezTo>
                  <a:cubicBezTo>
                    <a:pt x="119" y="377"/>
                    <a:pt x="119" y="377"/>
                    <a:pt x="119" y="377"/>
                  </a:cubicBezTo>
                  <a:cubicBezTo>
                    <a:pt x="124" y="379"/>
                    <a:pt x="124" y="379"/>
                    <a:pt x="124" y="379"/>
                  </a:cubicBezTo>
                  <a:cubicBezTo>
                    <a:pt x="124" y="379"/>
                    <a:pt x="125" y="377"/>
                    <a:pt x="125" y="379"/>
                  </a:cubicBezTo>
                  <a:cubicBezTo>
                    <a:pt x="125" y="382"/>
                    <a:pt x="125" y="384"/>
                    <a:pt x="125" y="384"/>
                  </a:cubicBezTo>
                  <a:cubicBezTo>
                    <a:pt x="125" y="384"/>
                    <a:pt x="124" y="384"/>
                    <a:pt x="125" y="386"/>
                  </a:cubicBezTo>
                  <a:cubicBezTo>
                    <a:pt x="126" y="388"/>
                    <a:pt x="126" y="388"/>
                    <a:pt x="127" y="388"/>
                  </a:cubicBezTo>
                  <a:cubicBezTo>
                    <a:pt x="129" y="387"/>
                    <a:pt x="130" y="386"/>
                    <a:pt x="130" y="386"/>
                  </a:cubicBezTo>
                  <a:cubicBezTo>
                    <a:pt x="132" y="385"/>
                    <a:pt x="132" y="385"/>
                    <a:pt x="132" y="385"/>
                  </a:cubicBezTo>
                  <a:cubicBezTo>
                    <a:pt x="132" y="385"/>
                    <a:pt x="131" y="384"/>
                    <a:pt x="132" y="383"/>
                  </a:cubicBezTo>
                  <a:cubicBezTo>
                    <a:pt x="132" y="382"/>
                    <a:pt x="132" y="380"/>
                    <a:pt x="132" y="378"/>
                  </a:cubicBezTo>
                  <a:cubicBezTo>
                    <a:pt x="132" y="377"/>
                    <a:pt x="132" y="375"/>
                    <a:pt x="132" y="375"/>
                  </a:cubicBezTo>
                  <a:cubicBezTo>
                    <a:pt x="132" y="375"/>
                    <a:pt x="131" y="374"/>
                    <a:pt x="133" y="373"/>
                  </a:cubicBezTo>
                  <a:cubicBezTo>
                    <a:pt x="135" y="373"/>
                    <a:pt x="136" y="372"/>
                    <a:pt x="137" y="372"/>
                  </a:cubicBezTo>
                  <a:cubicBezTo>
                    <a:pt x="138" y="372"/>
                    <a:pt x="141" y="373"/>
                    <a:pt x="142" y="373"/>
                  </a:cubicBezTo>
                  <a:cubicBezTo>
                    <a:pt x="142" y="373"/>
                    <a:pt x="143" y="374"/>
                    <a:pt x="144" y="373"/>
                  </a:cubicBezTo>
                  <a:cubicBezTo>
                    <a:pt x="146" y="373"/>
                    <a:pt x="148" y="371"/>
                    <a:pt x="148" y="371"/>
                  </a:cubicBezTo>
                  <a:cubicBezTo>
                    <a:pt x="149" y="371"/>
                    <a:pt x="149" y="370"/>
                    <a:pt x="149" y="368"/>
                  </a:cubicBezTo>
                  <a:cubicBezTo>
                    <a:pt x="150" y="366"/>
                    <a:pt x="149" y="366"/>
                    <a:pt x="149" y="364"/>
                  </a:cubicBezTo>
                  <a:cubicBezTo>
                    <a:pt x="149" y="363"/>
                    <a:pt x="149" y="361"/>
                    <a:pt x="149" y="361"/>
                  </a:cubicBezTo>
                  <a:cubicBezTo>
                    <a:pt x="148" y="361"/>
                    <a:pt x="146" y="360"/>
                    <a:pt x="146" y="359"/>
                  </a:cubicBezTo>
                  <a:cubicBezTo>
                    <a:pt x="146" y="358"/>
                    <a:pt x="146" y="355"/>
                    <a:pt x="146" y="356"/>
                  </a:cubicBezTo>
                  <a:cubicBezTo>
                    <a:pt x="147" y="356"/>
                    <a:pt x="146" y="356"/>
                    <a:pt x="147" y="356"/>
                  </a:cubicBezTo>
                  <a:cubicBezTo>
                    <a:pt x="149" y="355"/>
                    <a:pt x="148" y="354"/>
                    <a:pt x="149" y="355"/>
                  </a:cubicBezTo>
                  <a:cubicBezTo>
                    <a:pt x="149" y="356"/>
                    <a:pt x="151" y="355"/>
                    <a:pt x="151" y="354"/>
                  </a:cubicBezTo>
                  <a:cubicBezTo>
                    <a:pt x="151" y="354"/>
                    <a:pt x="150" y="353"/>
                    <a:pt x="151" y="352"/>
                  </a:cubicBezTo>
                  <a:cubicBezTo>
                    <a:pt x="151" y="351"/>
                    <a:pt x="151" y="349"/>
                    <a:pt x="151" y="34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521"/>
            <p:cNvSpPr>
              <a:spLocks noEditPoints="1"/>
            </p:cNvSpPr>
            <p:nvPr/>
          </p:nvSpPr>
          <p:spPr bwMode="auto">
            <a:xfrm>
              <a:off x="7385053" y="-57150"/>
              <a:ext cx="2862262" cy="3667125"/>
            </a:xfrm>
            <a:custGeom>
              <a:avLst/>
              <a:gdLst>
                <a:gd name="T0" fmla="*/ 180 w 762"/>
                <a:gd name="T1" fmla="*/ 599 h 976"/>
                <a:gd name="T2" fmla="*/ 132 w 762"/>
                <a:gd name="T3" fmla="*/ 558 h 976"/>
                <a:gd name="T4" fmla="*/ 85 w 762"/>
                <a:gd name="T5" fmla="*/ 514 h 976"/>
                <a:gd name="T6" fmla="*/ 71 w 762"/>
                <a:gd name="T7" fmla="*/ 472 h 976"/>
                <a:gd name="T8" fmla="*/ 68 w 762"/>
                <a:gd name="T9" fmla="*/ 434 h 976"/>
                <a:gd name="T10" fmla="*/ 103 w 762"/>
                <a:gd name="T11" fmla="*/ 395 h 976"/>
                <a:gd name="T12" fmla="*/ 72 w 762"/>
                <a:gd name="T13" fmla="*/ 367 h 976"/>
                <a:gd name="T14" fmla="*/ 83 w 762"/>
                <a:gd name="T15" fmla="*/ 331 h 976"/>
                <a:gd name="T16" fmla="*/ 78 w 762"/>
                <a:gd name="T17" fmla="*/ 253 h 976"/>
                <a:gd name="T18" fmla="*/ 57 w 762"/>
                <a:gd name="T19" fmla="*/ 205 h 976"/>
                <a:gd name="T20" fmla="*/ 24 w 762"/>
                <a:gd name="T21" fmla="*/ 126 h 976"/>
                <a:gd name="T22" fmla="*/ 2 w 762"/>
                <a:gd name="T23" fmla="*/ 54 h 976"/>
                <a:gd name="T24" fmla="*/ 26 w 762"/>
                <a:gd name="T25" fmla="*/ 21 h 976"/>
                <a:gd name="T26" fmla="*/ 136 w 762"/>
                <a:gd name="T27" fmla="*/ 22 h 976"/>
                <a:gd name="T28" fmla="*/ 148 w 762"/>
                <a:gd name="T29" fmla="*/ 120 h 976"/>
                <a:gd name="T30" fmla="*/ 72 w 762"/>
                <a:gd name="T31" fmla="*/ 109 h 976"/>
                <a:gd name="T32" fmla="*/ 124 w 762"/>
                <a:gd name="T33" fmla="*/ 165 h 976"/>
                <a:gd name="T34" fmla="*/ 168 w 762"/>
                <a:gd name="T35" fmla="*/ 204 h 976"/>
                <a:gd name="T36" fmla="*/ 167 w 762"/>
                <a:gd name="T37" fmla="*/ 183 h 976"/>
                <a:gd name="T38" fmla="*/ 192 w 762"/>
                <a:gd name="T39" fmla="*/ 160 h 976"/>
                <a:gd name="T40" fmla="*/ 212 w 762"/>
                <a:gd name="T41" fmla="*/ 138 h 976"/>
                <a:gd name="T42" fmla="*/ 227 w 762"/>
                <a:gd name="T43" fmla="*/ 73 h 976"/>
                <a:gd name="T44" fmla="*/ 252 w 762"/>
                <a:gd name="T45" fmla="*/ 66 h 976"/>
                <a:gd name="T46" fmla="*/ 410 w 762"/>
                <a:gd name="T47" fmla="*/ 175 h 976"/>
                <a:gd name="T48" fmla="*/ 550 w 762"/>
                <a:gd name="T49" fmla="*/ 349 h 976"/>
                <a:gd name="T50" fmla="*/ 536 w 762"/>
                <a:gd name="T51" fmla="*/ 519 h 976"/>
                <a:gd name="T52" fmla="*/ 645 w 762"/>
                <a:gd name="T53" fmla="*/ 544 h 976"/>
                <a:gd name="T54" fmla="*/ 628 w 762"/>
                <a:gd name="T55" fmla="*/ 630 h 976"/>
                <a:gd name="T56" fmla="*/ 596 w 762"/>
                <a:gd name="T57" fmla="*/ 664 h 976"/>
                <a:gd name="T58" fmla="*/ 620 w 762"/>
                <a:gd name="T59" fmla="*/ 704 h 976"/>
                <a:gd name="T60" fmla="*/ 671 w 762"/>
                <a:gd name="T61" fmla="*/ 730 h 976"/>
                <a:gd name="T62" fmla="*/ 709 w 762"/>
                <a:gd name="T63" fmla="*/ 752 h 976"/>
                <a:gd name="T64" fmla="*/ 696 w 762"/>
                <a:gd name="T65" fmla="*/ 790 h 976"/>
                <a:gd name="T66" fmla="*/ 679 w 762"/>
                <a:gd name="T67" fmla="*/ 830 h 976"/>
                <a:gd name="T68" fmla="*/ 735 w 762"/>
                <a:gd name="T69" fmla="*/ 926 h 976"/>
                <a:gd name="T70" fmla="*/ 678 w 762"/>
                <a:gd name="T71" fmla="*/ 959 h 976"/>
                <a:gd name="T72" fmla="*/ 618 w 762"/>
                <a:gd name="T73" fmla="*/ 952 h 976"/>
                <a:gd name="T74" fmla="*/ 535 w 762"/>
                <a:gd name="T75" fmla="*/ 956 h 976"/>
                <a:gd name="T76" fmla="*/ 456 w 762"/>
                <a:gd name="T77" fmla="*/ 943 h 976"/>
                <a:gd name="T78" fmla="*/ 405 w 762"/>
                <a:gd name="T79" fmla="*/ 924 h 976"/>
                <a:gd name="T80" fmla="*/ 421 w 762"/>
                <a:gd name="T81" fmla="*/ 909 h 976"/>
                <a:gd name="T82" fmla="*/ 424 w 762"/>
                <a:gd name="T83" fmla="*/ 866 h 976"/>
                <a:gd name="T84" fmla="*/ 442 w 762"/>
                <a:gd name="T85" fmla="*/ 819 h 976"/>
                <a:gd name="T86" fmla="*/ 433 w 762"/>
                <a:gd name="T87" fmla="*/ 799 h 976"/>
                <a:gd name="T88" fmla="*/ 439 w 762"/>
                <a:gd name="T89" fmla="*/ 737 h 976"/>
                <a:gd name="T90" fmla="*/ 390 w 762"/>
                <a:gd name="T91" fmla="*/ 721 h 976"/>
                <a:gd name="T92" fmla="*/ 341 w 762"/>
                <a:gd name="T93" fmla="*/ 725 h 976"/>
                <a:gd name="T94" fmla="*/ 298 w 762"/>
                <a:gd name="T95" fmla="*/ 700 h 976"/>
                <a:gd name="T96" fmla="*/ 244 w 762"/>
                <a:gd name="T97" fmla="*/ 662 h 976"/>
                <a:gd name="T98" fmla="*/ 200 w 762"/>
                <a:gd name="T99" fmla="*/ 659 h 976"/>
                <a:gd name="T100" fmla="*/ 221 w 762"/>
                <a:gd name="T101" fmla="*/ 632 h 976"/>
                <a:gd name="T102" fmla="*/ 184 w 762"/>
                <a:gd name="T103" fmla="*/ 274 h 976"/>
                <a:gd name="T104" fmla="*/ 163 w 762"/>
                <a:gd name="T105" fmla="*/ 270 h 976"/>
                <a:gd name="T106" fmla="*/ 167 w 762"/>
                <a:gd name="T107" fmla="*/ 281 h 976"/>
                <a:gd name="T108" fmla="*/ 154 w 762"/>
                <a:gd name="T109" fmla="*/ 283 h 976"/>
                <a:gd name="T110" fmla="*/ 195 w 762"/>
                <a:gd name="T111" fmla="*/ 316 h 976"/>
                <a:gd name="T112" fmla="*/ 190 w 762"/>
                <a:gd name="T113" fmla="*/ 327 h 976"/>
                <a:gd name="T114" fmla="*/ 144 w 762"/>
                <a:gd name="T115" fmla="*/ 339 h 976"/>
                <a:gd name="T116" fmla="*/ 106 w 762"/>
                <a:gd name="T117" fmla="*/ 319 h 976"/>
                <a:gd name="T118" fmla="*/ 93 w 762"/>
                <a:gd name="T119" fmla="*/ 338 h 976"/>
                <a:gd name="T120" fmla="*/ 114 w 762"/>
                <a:gd name="T121" fmla="*/ 369 h 976"/>
                <a:gd name="T122" fmla="*/ 137 w 762"/>
                <a:gd name="T123" fmla="*/ 372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2" h="976">
                  <a:moveTo>
                    <a:pt x="221" y="632"/>
                  </a:moveTo>
                  <a:cubicBezTo>
                    <a:pt x="221" y="632"/>
                    <a:pt x="220" y="631"/>
                    <a:pt x="219" y="628"/>
                  </a:cubicBezTo>
                  <a:cubicBezTo>
                    <a:pt x="217" y="626"/>
                    <a:pt x="218" y="628"/>
                    <a:pt x="215" y="626"/>
                  </a:cubicBezTo>
                  <a:cubicBezTo>
                    <a:pt x="212" y="624"/>
                    <a:pt x="213" y="626"/>
                    <a:pt x="212" y="624"/>
                  </a:cubicBezTo>
                  <a:cubicBezTo>
                    <a:pt x="210" y="623"/>
                    <a:pt x="211" y="624"/>
                    <a:pt x="211" y="623"/>
                  </a:cubicBezTo>
                  <a:cubicBezTo>
                    <a:pt x="211" y="621"/>
                    <a:pt x="211" y="621"/>
                    <a:pt x="211" y="620"/>
                  </a:cubicBezTo>
                  <a:cubicBezTo>
                    <a:pt x="211" y="618"/>
                    <a:pt x="211" y="619"/>
                    <a:pt x="211" y="618"/>
                  </a:cubicBezTo>
                  <a:cubicBezTo>
                    <a:pt x="211" y="618"/>
                    <a:pt x="207" y="618"/>
                    <a:pt x="202" y="618"/>
                  </a:cubicBezTo>
                  <a:cubicBezTo>
                    <a:pt x="196" y="618"/>
                    <a:pt x="198" y="619"/>
                    <a:pt x="196" y="618"/>
                  </a:cubicBezTo>
                  <a:cubicBezTo>
                    <a:pt x="195" y="618"/>
                    <a:pt x="196" y="618"/>
                    <a:pt x="196" y="616"/>
                  </a:cubicBezTo>
                  <a:cubicBezTo>
                    <a:pt x="196" y="615"/>
                    <a:pt x="196" y="615"/>
                    <a:pt x="196" y="613"/>
                  </a:cubicBezTo>
                  <a:cubicBezTo>
                    <a:pt x="197" y="612"/>
                    <a:pt x="196" y="609"/>
                    <a:pt x="196" y="609"/>
                  </a:cubicBezTo>
                  <a:cubicBezTo>
                    <a:pt x="196" y="608"/>
                    <a:pt x="192" y="607"/>
                    <a:pt x="191" y="607"/>
                  </a:cubicBezTo>
                  <a:cubicBezTo>
                    <a:pt x="190" y="607"/>
                    <a:pt x="185" y="605"/>
                    <a:pt x="184" y="604"/>
                  </a:cubicBezTo>
                  <a:cubicBezTo>
                    <a:pt x="182" y="602"/>
                    <a:pt x="181" y="601"/>
                    <a:pt x="180" y="599"/>
                  </a:cubicBezTo>
                  <a:cubicBezTo>
                    <a:pt x="179" y="598"/>
                    <a:pt x="178" y="598"/>
                    <a:pt x="178" y="598"/>
                  </a:cubicBezTo>
                  <a:cubicBezTo>
                    <a:pt x="178" y="597"/>
                    <a:pt x="178" y="595"/>
                    <a:pt x="178" y="595"/>
                  </a:cubicBezTo>
                  <a:cubicBezTo>
                    <a:pt x="178" y="594"/>
                    <a:pt x="176" y="592"/>
                    <a:pt x="174" y="590"/>
                  </a:cubicBezTo>
                  <a:cubicBezTo>
                    <a:pt x="172" y="589"/>
                    <a:pt x="171" y="590"/>
                    <a:pt x="166" y="588"/>
                  </a:cubicBezTo>
                  <a:cubicBezTo>
                    <a:pt x="160" y="586"/>
                    <a:pt x="163" y="585"/>
                    <a:pt x="163" y="585"/>
                  </a:cubicBezTo>
                  <a:cubicBezTo>
                    <a:pt x="163" y="585"/>
                    <a:pt x="163" y="585"/>
                    <a:pt x="166" y="582"/>
                  </a:cubicBezTo>
                  <a:cubicBezTo>
                    <a:pt x="169" y="579"/>
                    <a:pt x="167" y="579"/>
                    <a:pt x="166" y="576"/>
                  </a:cubicBezTo>
                  <a:cubicBezTo>
                    <a:pt x="165" y="572"/>
                    <a:pt x="164" y="574"/>
                    <a:pt x="163" y="572"/>
                  </a:cubicBezTo>
                  <a:cubicBezTo>
                    <a:pt x="163" y="570"/>
                    <a:pt x="163" y="572"/>
                    <a:pt x="163" y="568"/>
                  </a:cubicBezTo>
                  <a:cubicBezTo>
                    <a:pt x="163" y="565"/>
                    <a:pt x="163" y="568"/>
                    <a:pt x="161" y="560"/>
                  </a:cubicBezTo>
                  <a:cubicBezTo>
                    <a:pt x="158" y="553"/>
                    <a:pt x="158" y="558"/>
                    <a:pt x="158" y="556"/>
                  </a:cubicBezTo>
                  <a:cubicBezTo>
                    <a:pt x="157" y="555"/>
                    <a:pt x="155" y="553"/>
                    <a:pt x="153" y="552"/>
                  </a:cubicBezTo>
                  <a:cubicBezTo>
                    <a:pt x="152" y="550"/>
                    <a:pt x="145" y="550"/>
                    <a:pt x="144" y="552"/>
                  </a:cubicBezTo>
                  <a:cubicBezTo>
                    <a:pt x="143" y="553"/>
                    <a:pt x="140" y="552"/>
                    <a:pt x="137" y="552"/>
                  </a:cubicBezTo>
                  <a:cubicBezTo>
                    <a:pt x="135" y="552"/>
                    <a:pt x="136" y="555"/>
                    <a:pt x="132" y="558"/>
                  </a:cubicBezTo>
                  <a:cubicBezTo>
                    <a:pt x="129" y="562"/>
                    <a:pt x="127" y="560"/>
                    <a:pt x="127" y="560"/>
                  </a:cubicBezTo>
                  <a:cubicBezTo>
                    <a:pt x="127" y="560"/>
                    <a:pt x="126" y="554"/>
                    <a:pt x="125" y="549"/>
                  </a:cubicBezTo>
                  <a:cubicBezTo>
                    <a:pt x="125" y="544"/>
                    <a:pt x="121" y="548"/>
                    <a:pt x="118" y="548"/>
                  </a:cubicBezTo>
                  <a:cubicBezTo>
                    <a:pt x="116" y="547"/>
                    <a:pt x="116" y="549"/>
                    <a:pt x="116" y="549"/>
                  </a:cubicBezTo>
                  <a:cubicBezTo>
                    <a:pt x="116" y="549"/>
                    <a:pt x="114" y="549"/>
                    <a:pt x="113" y="549"/>
                  </a:cubicBezTo>
                  <a:cubicBezTo>
                    <a:pt x="112" y="549"/>
                    <a:pt x="109" y="549"/>
                    <a:pt x="109" y="549"/>
                  </a:cubicBezTo>
                  <a:cubicBezTo>
                    <a:pt x="109" y="549"/>
                    <a:pt x="106" y="549"/>
                    <a:pt x="104" y="549"/>
                  </a:cubicBezTo>
                  <a:cubicBezTo>
                    <a:pt x="102" y="549"/>
                    <a:pt x="101" y="543"/>
                    <a:pt x="101" y="543"/>
                  </a:cubicBezTo>
                  <a:cubicBezTo>
                    <a:pt x="96" y="546"/>
                    <a:pt x="96" y="546"/>
                    <a:pt x="96" y="546"/>
                  </a:cubicBezTo>
                  <a:cubicBezTo>
                    <a:pt x="97" y="545"/>
                    <a:pt x="97" y="544"/>
                    <a:pt x="97" y="544"/>
                  </a:cubicBezTo>
                  <a:cubicBezTo>
                    <a:pt x="95" y="534"/>
                    <a:pt x="95" y="534"/>
                    <a:pt x="95" y="534"/>
                  </a:cubicBezTo>
                  <a:cubicBezTo>
                    <a:pt x="93" y="532"/>
                    <a:pt x="93" y="532"/>
                    <a:pt x="93" y="532"/>
                  </a:cubicBezTo>
                  <a:cubicBezTo>
                    <a:pt x="93" y="532"/>
                    <a:pt x="88" y="529"/>
                    <a:pt x="87" y="526"/>
                  </a:cubicBezTo>
                  <a:cubicBezTo>
                    <a:pt x="87" y="523"/>
                    <a:pt x="85" y="520"/>
                    <a:pt x="85" y="519"/>
                  </a:cubicBezTo>
                  <a:cubicBezTo>
                    <a:pt x="84" y="518"/>
                    <a:pt x="85" y="515"/>
                    <a:pt x="85" y="514"/>
                  </a:cubicBezTo>
                  <a:cubicBezTo>
                    <a:pt x="84" y="513"/>
                    <a:pt x="86" y="509"/>
                    <a:pt x="85" y="507"/>
                  </a:cubicBezTo>
                  <a:cubicBezTo>
                    <a:pt x="83" y="505"/>
                    <a:pt x="82" y="501"/>
                    <a:pt x="79" y="501"/>
                  </a:cubicBezTo>
                  <a:cubicBezTo>
                    <a:pt x="75" y="500"/>
                    <a:pt x="71" y="497"/>
                    <a:pt x="71" y="495"/>
                  </a:cubicBezTo>
                  <a:cubicBezTo>
                    <a:pt x="71" y="494"/>
                    <a:pt x="72" y="491"/>
                    <a:pt x="70" y="491"/>
                  </a:cubicBezTo>
                  <a:cubicBezTo>
                    <a:pt x="70" y="491"/>
                    <a:pt x="70" y="487"/>
                    <a:pt x="70" y="486"/>
                  </a:cubicBezTo>
                  <a:cubicBezTo>
                    <a:pt x="70" y="485"/>
                    <a:pt x="70" y="483"/>
                    <a:pt x="72" y="482"/>
                  </a:cubicBezTo>
                  <a:cubicBezTo>
                    <a:pt x="74" y="482"/>
                    <a:pt x="76" y="481"/>
                    <a:pt x="76" y="480"/>
                  </a:cubicBezTo>
                  <a:cubicBezTo>
                    <a:pt x="76" y="480"/>
                    <a:pt x="77" y="480"/>
                    <a:pt x="78" y="480"/>
                  </a:cubicBezTo>
                  <a:cubicBezTo>
                    <a:pt x="79" y="481"/>
                    <a:pt x="83" y="481"/>
                    <a:pt x="83" y="482"/>
                  </a:cubicBezTo>
                  <a:cubicBezTo>
                    <a:pt x="83" y="482"/>
                    <a:pt x="85" y="483"/>
                    <a:pt x="85" y="483"/>
                  </a:cubicBezTo>
                  <a:cubicBezTo>
                    <a:pt x="85" y="483"/>
                    <a:pt x="87" y="479"/>
                    <a:pt x="85" y="478"/>
                  </a:cubicBezTo>
                  <a:cubicBezTo>
                    <a:pt x="83" y="477"/>
                    <a:pt x="79" y="475"/>
                    <a:pt x="79" y="474"/>
                  </a:cubicBezTo>
                  <a:cubicBezTo>
                    <a:pt x="79" y="473"/>
                    <a:pt x="82" y="467"/>
                    <a:pt x="78" y="467"/>
                  </a:cubicBezTo>
                  <a:cubicBezTo>
                    <a:pt x="74" y="467"/>
                    <a:pt x="75" y="465"/>
                    <a:pt x="75" y="468"/>
                  </a:cubicBezTo>
                  <a:cubicBezTo>
                    <a:pt x="75" y="471"/>
                    <a:pt x="72" y="471"/>
                    <a:pt x="71" y="472"/>
                  </a:cubicBezTo>
                  <a:cubicBezTo>
                    <a:pt x="71" y="472"/>
                    <a:pt x="71" y="474"/>
                    <a:pt x="71" y="475"/>
                  </a:cubicBezTo>
                  <a:cubicBezTo>
                    <a:pt x="69" y="474"/>
                    <a:pt x="67" y="473"/>
                    <a:pt x="67" y="473"/>
                  </a:cubicBezTo>
                  <a:cubicBezTo>
                    <a:pt x="67" y="472"/>
                    <a:pt x="72" y="472"/>
                    <a:pt x="67" y="468"/>
                  </a:cubicBezTo>
                  <a:cubicBezTo>
                    <a:pt x="67" y="468"/>
                    <a:pt x="68" y="465"/>
                    <a:pt x="69" y="464"/>
                  </a:cubicBezTo>
                  <a:cubicBezTo>
                    <a:pt x="69" y="463"/>
                    <a:pt x="70" y="463"/>
                    <a:pt x="70" y="461"/>
                  </a:cubicBezTo>
                  <a:cubicBezTo>
                    <a:pt x="71" y="460"/>
                    <a:pt x="72" y="460"/>
                    <a:pt x="72" y="459"/>
                  </a:cubicBezTo>
                  <a:cubicBezTo>
                    <a:pt x="73" y="458"/>
                    <a:pt x="73" y="457"/>
                    <a:pt x="73" y="456"/>
                  </a:cubicBezTo>
                  <a:cubicBezTo>
                    <a:pt x="73" y="455"/>
                    <a:pt x="72" y="454"/>
                    <a:pt x="72" y="453"/>
                  </a:cubicBezTo>
                  <a:cubicBezTo>
                    <a:pt x="71" y="453"/>
                    <a:pt x="72" y="450"/>
                    <a:pt x="72" y="449"/>
                  </a:cubicBezTo>
                  <a:cubicBezTo>
                    <a:pt x="72" y="448"/>
                    <a:pt x="72" y="447"/>
                    <a:pt x="71" y="446"/>
                  </a:cubicBezTo>
                  <a:cubicBezTo>
                    <a:pt x="71" y="445"/>
                    <a:pt x="69" y="444"/>
                    <a:pt x="69" y="444"/>
                  </a:cubicBezTo>
                  <a:cubicBezTo>
                    <a:pt x="68" y="444"/>
                    <a:pt x="66" y="441"/>
                    <a:pt x="66" y="441"/>
                  </a:cubicBezTo>
                  <a:cubicBezTo>
                    <a:pt x="66" y="440"/>
                    <a:pt x="67" y="436"/>
                    <a:pt x="67" y="435"/>
                  </a:cubicBezTo>
                  <a:cubicBezTo>
                    <a:pt x="67" y="435"/>
                    <a:pt x="67" y="435"/>
                    <a:pt x="67" y="435"/>
                  </a:cubicBezTo>
                  <a:cubicBezTo>
                    <a:pt x="68" y="435"/>
                    <a:pt x="68" y="434"/>
                    <a:pt x="68" y="434"/>
                  </a:cubicBezTo>
                  <a:cubicBezTo>
                    <a:pt x="68" y="433"/>
                    <a:pt x="68" y="433"/>
                    <a:pt x="69" y="431"/>
                  </a:cubicBezTo>
                  <a:cubicBezTo>
                    <a:pt x="70" y="428"/>
                    <a:pt x="74" y="430"/>
                    <a:pt x="73" y="424"/>
                  </a:cubicBezTo>
                  <a:cubicBezTo>
                    <a:pt x="72" y="418"/>
                    <a:pt x="71" y="417"/>
                    <a:pt x="71" y="417"/>
                  </a:cubicBezTo>
                  <a:cubicBezTo>
                    <a:pt x="71" y="417"/>
                    <a:pt x="69" y="417"/>
                    <a:pt x="68" y="417"/>
                  </a:cubicBezTo>
                  <a:cubicBezTo>
                    <a:pt x="68" y="417"/>
                    <a:pt x="67" y="414"/>
                    <a:pt x="67" y="413"/>
                  </a:cubicBezTo>
                  <a:cubicBezTo>
                    <a:pt x="66" y="412"/>
                    <a:pt x="67" y="409"/>
                    <a:pt x="67" y="407"/>
                  </a:cubicBezTo>
                  <a:cubicBezTo>
                    <a:pt x="72" y="405"/>
                    <a:pt x="72" y="405"/>
                    <a:pt x="72" y="405"/>
                  </a:cubicBezTo>
                  <a:cubicBezTo>
                    <a:pt x="72" y="405"/>
                    <a:pt x="72" y="401"/>
                    <a:pt x="73" y="400"/>
                  </a:cubicBezTo>
                  <a:cubicBezTo>
                    <a:pt x="74" y="399"/>
                    <a:pt x="73" y="400"/>
                    <a:pt x="77" y="401"/>
                  </a:cubicBezTo>
                  <a:cubicBezTo>
                    <a:pt x="80" y="401"/>
                    <a:pt x="80" y="403"/>
                    <a:pt x="83" y="403"/>
                  </a:cubicBezTo>
                  <a:cubicBezTo>
                    <a:pt x="83" y="403"/>
                    <a:pt x="86" y="398"/>
                    <a:pt x="86" y="397"/>
                  </a:cubicBezTo>
                  <a:cubicBezTo>
                    <a:pt x="86" y="396"/>
                    <a:pt x="88" y="395"/>
                    <a:pt x="90" y="395"/>
                  </a:cubicBezTo>
                  <a:cubicBezTo>
                    <a:pt x="93" y="395"/>
                    <a:pt x="95" y="394"/>
                    <a:pt x="95" y="394"/>
                  </a:cubicBezTo>
                  <a:cubicBezTo>
                    <a:pt x="95" y="394"/>
                    <a:pt x="95" y="394"/>
                    <a:pt x="97" y="394"/>
                  </a:cubicBezTo>
                  <a:cubicBezTo>
                    <a:pt x="99" y="394"/>
                    <a:pt x="99" y="394"/>
                    <a:pt x="103" y="395"/>
                  </a:cubicBezTo>
                  <a:cubicBezTo>
                    <a:pt x="108" y="396"/>
                    <a:pt x="107" y="395"/>
                    <a:pt x="109" y="393"/>
                  </a:cubicBezTo>
                  <a:cubicBezTo>
                    <a:pt x="112" y="392"/>
                    <a:pt x="107" y="390"/>
                    <a:pt x="105" y="387"/>
                  </a:cubicBezTo>
                  <a:cubicBezTo>
                    <a:pt x="103" y="385"/>
                    <a:pt x="104" y="386"/>
                    <a:pt x="102" y="386"/>
                  </a:cubicBezTo>
                  <a:cubicBezTo>
                    <a:pt x="100" y="385"/>
                    <a:pt x="97" y="386"/>
                    <a:pt x="97" y="386"/>
                  </a:cubicBezTo>
                  <a:cubicBezTo>
                    <a:pt x="97" y="386"/>
                    <a:pt x="92" y="386"/>
                    <a:pt x="91" y="386"/>
                  </a:cubicBezTo>
                  <a:cubicBezTo>
                    <a:pt x="90" y="385"/>
                    <a:pt x="88" y="386"/>
                    <a:pt x="87" y="386"/>
                  </a:cubicBezTo>
                  <a:cubicBezTo>
                    <a:pt x="85" y="385"/>
                    <a:pt x="83" y="382"/>
                    <a:pt x="83" y="380"/>
                  </a:cubicBezTo>
                  <a:cubicBezTo>
                    <a:pt x="83" y="379"/>
                    <a:pt x="78" y="381"/>
                    <a:pt x="78" y="380"/>
                  </a:cubicBezTo>
                  <a:cubicBezTo>
                    <a:pt x="78" y="380"/>
                    <a:pt x="75" y="380"/>
                    <a:pt x="75" y="380"/>
                  </a:cubicBezTo>
                  <a:cubicBezTo>
                    <a:pt x="75" y="380"/>
                    <a:pt x="72" y="380"/>
                    <a:pt x="71" y="378"/>
                  </a:cubicBezTo>
                  <a:cubicBezTo>
                    <a:pt x="70" y="377"/>
                    <a:pt x="71" y="376"/>
                    <a:pt x="72" y="373"/>
                  </a:cubicBezTo>
                  <a:cubicBezTo>
                    <a:pt x="72" y="373"/>
                    <a:pt x="72" y="373"/>
                    <a:pt x="72" y="373"/>
                  </a:cubicBezTo>
                  <a:cubicBezTo>
                    <a:pt x="72" y="373"/>
                    <a:pt x="73" y="373"/>
                    <a:pt x="74" y="372"/>
                  </a:cubicBezTo>
                  <a:cubicBezTo>
                    <a:pt x="76" y="371"/>
                    <a:pt x="74" y="372"/>
                    <a:pt x="74" y="370"/>
                  </a:cubicBezTo>
                  <a:cubicBezTo>
                    <a:pt x="74" y="368"/>
                    <a:pt x="73" y="367"/>
                    <a:pt x="72" y="367"/>
                  </a:cubicBezTo>
                  <a:cubicBezTo>
                    <a:pt x="71" y="366"/>
                    <a:pt x="66" y="369"/>
                    <a:pt x="66" y="369"/>
                  </a:cubicBezTo>
                  <a:cubicBezTo>
                    <a:pt x="66" y="369"/>
                    <a:pt x="65" y="374"/>
                    <a:pt x="65" y="375"/>
                  </a:cubicBezTo>
                  <a:cubicBezTo>
                    <a:pt x="65" y="377"/>
                    <a:pt x="64" y="377"/>
                    <a:pt x="62" y="378"/>
                  </a:cubicBezTo>
                  <a:cubicBezTo>
                    <a:pt x="60" y="379"/>
                    <a:pt x="56" y="378"/>
                    <a:pt x="56" y="378"/>
                  </a:cubicBezTo>
                  <a:cubicBezTo>
                    <a:pt x="58" y="376"/>
                    <a:pt x="59" y="373"/>
                    <a:pt x="59" y="373"/>
                  </a:cubicBezTo>
                  <a:cubicBezTo>
                    <a:pt x="62" y="368"/>
                    <a:pt x="62" y="368"/>
                    <a:pt x="62" y="368"/>
                  </a:cubicBezTo>
                  <a:cubicBezTo>
                    <a:pt x="62" y="368"/>
                    <a:pt x="61" y="367"/>
                    <a:pt x="62" y="366"/>
                  </a:cubicBezTo>
                  <a:cubicBezTo>
                    <a:pt x="63" y="365"/>
                    <a:pt x="64" y="362"/>
                    <a:pt x="66" y="361"/>
                  </a:cubicBezTo>
                  <a:cubicBezTo>
                    <a:pt x="67" y="360"/>
                    <a:pt x="69" y="358"/>
                    <a:pt x="70" y="357"/>
                  </a:cubicBezTo>
                  <a:cubicBezTo>
                    <a:pt x="70" y="357"/>
                    <a:pt x="71" y="354"/>
                    <a:pt x="71" y="353"/>
                  </a:cubicBezTo>
                  <a:cubicBezTo>
                    <a:pt x="72" y="352"/>
                    <a:pt x="71" y="348"/>
                    <a:pt x="71" y="348"/>
                  </a:cubicBezTo>
                  <a:cubicBezTo>
                    <a:pt x="71" y="348"/>
                    <a:pt x="72" y="346"/>
                    <a:pt x="73" y="345"/>
                  </a:cubicBezTo>
                  <a:cubicBezTo>
                    <a:pt x="73" y="344"/>
                    <a:pt x="71" y="341"/>
                    <a:pt x="73" y="341"/>
                  </a:cubicBezTo>
                  <a:cubicBezTo>
                    <a:pt x="74" y="341"/>
                    <a:pt x="77" y="338"/>
                    <a:pt x="78" y="337"/>
                  </a:cubicBezTo>
                  <a:cubicBezTo>
                    <a:pt x="78" y="336"/>
                    <a:pt x="82" y="332"/>
                    <a:pt x="83" y="331"/>
                  </a:cubicBezTo>
                  <a:cubicBezTo>
                    <a:pt x="84" y="331"/>
                    <a:pt x="86" y="327"/>
                    <a:pt x="86" y="326"/>
                  </a:cubicBezTo>
                  <a:cubicBezTo>
                    <a:pt x="87" y="325"/>
                    <a:pt x="85" y="319"/>
                    <a:pt x="86" y="318"/>
                  </a:cubicBezTo>
                  <a:cubicBezTo>
                    <a:pt x="88" y="318"/>
                    <a:pt x="87" y="314"/>
                    <a:pt x="88" y="314"/>
                  </a:cubicBezTo>
                  <a:cubicBezTo>
                    <a:pt x="89" y="313"/>
                    <a:pt x="89" y="312"/>
                    <a:pt x="90" y="309"/>
                  </a:cubicBezTo>
                  <a:cubicBezTo>
                    <a:pt x="92" y="307"/>
                    <a:pt x="91" y="306"/>
                    <a:pt x="92" y="303"/>
                  </a:cubicBezTo>
                  <a:cubicBezTo>
                    <a:pt x="93" y="300"/>
                    <a:pt x="94" y="298"/>
                    <a:pt x="96" y="297"/>
                  </a:cubicBezTo>
                  <a:cubicBezTo>
                    <a:pt x="97" y="296"/>
                    <a:pt x="98" y="295"/>
                    <a:pt x="99" y="292"/>
                  </a:cubicBezTo>
                  <a:cubicBezTo>
                    <a:pt x="99" y="289"/>
                    <a:pt x="100" y="288"/>
                    <a:pt x="101" y="286"/>
                  </a:cubicBezTo>
                  <a:cubicBezTo>
                    <a:pt x="102" y="284"/>
                    <a:pt x="100" y="285"/>
                    <a:pt x="101" y="280"/>
                  </a:cubicBezTo>
                  <a:cubicBezTo>
                    <a:pt x="103" y="275"/>
                    <a:pt x="103" y="274"/>
                    <a:pt x="103" y="271"/>
                  </a:cubicBezTo>
                  <a:cubicBezTo>
                    <a:pt x="104" y="269"/>
                    <a:pt x="102" y="266"/>
                    <a:pt x="101" y="265"/>
                  </a:cubicBezTo>
                  <a:cubicBezTo>
                    <a:pt x="101" y="264"/>
                    <a:pt x="99" y="261"/>
                    <a:pt x="98" y="261"/>
                  </a:cubicBezTo>
                  <a:cubicBezTo>
                    <a:pt x="97" y="260"/>
                    <a:pt x="94" y="258"/>
                    <a:pt x="93" y="258"/>
                  </a:cubicBezTo>
                  <a:cubicBezTo>
                    <a:pt x="92" y="258"/>
                    <a:pt x="85" y="259"/>
                    <a:pt x="83" y="257"/>
                  </a:cubicBezTo>
                  <a:cubicBezTo>
                    <a:pt x="80" y="255"/>
                    <a:pt x="81" y="254"/>
                    <a:pt x="78" y="253"/>
                  </a:cubicBezTo>
                  <a:cubicBezTo>
                    <a:pt x="76" y="251"/>
                    <a:pt x="78" y="251"/>
                    <a:pt x="74" y="250"/>
                  </a:cubicBezTo>
                  <a:cubicBezTo>
                    <a:pt x="71" y="249"/>
                    <a:pt x="70" y="247"/>
                    <a:pt x="70" y="247"/>
                  </a:cubicBezTo>
                  <a:cubicBezTo>
                    <a:pt x="69" y="245"/>
                    <a:pt x="69" y="245"/>
                    <a:pt x="69" y="245"/>
                  </a:cubicBezTo>
                  <a:cubicBezTo>
                    <a:pt x="69" y="242"/>
                    <a:pt x="69" y="242"/>
                    <a:pt x="69" y="242"/>
                  </a:cubicBezTo>
                  <a:cubicBezTo>
                    <a:pt x="72" y="239"/>
                    <a:pt x="72" y="239"/>
                    <a:pt x="72" y="239"/>
                  </a:cubicBezTo>
                  <a:cubicBezTo>
                    <a:pt x="72" y="239"/>
                    <a:pt x="74" y="237"/>
                    <a:pt x="74" y="236"/>
                  </a:cubicBezTo>
                  <a:cubicBezTo>
                    <a:pt x="74" y="235"/>
                    <a:pt x="75" y="234"/>
                    <a:pt x="75" y="232"/>
                  </a:cubicBezTo>
                  <a:cubicBezTo>
                    <a:pt x="76" y="229"/>
                    <a:pt x="78" y="228"/>
                    <a:pt x="76" y="227"/>
                  </a:cubicBezTo>
                  <a:cubicBezTo>
                    <a:pt x="74" y="225"/>
                    <a:pt x="78" y="224"/>
                    <a:pt x="72" y="223"/>
                  </a:cubicBezTo>
                  <a:cubicBezTo>
                    <a:pt x="66" y="222"/>
                    <a:pt x="64" y="220"/>
                    <a:pt x="64" y="220"/>
                  </a:cubicBezTo>
                  <a:cubicBezTo>
                    <a:pt x="64" y="220"/>
                    <a:pt x="64" y="219"/>
                    <a:pt x="63" y="218"/>
                  </a:cubicBezTo>
                  <a:cubicBezTo>
                    <a:pt x="62" y="217"/>
                    <a:pt x="61" y="213"/>
                    <a:pt x="61" y="212"/>
                  </a:cubicBezTo>
                  <a:cubicBezTo>
                    <a:pt x="61" y="211"/>
                    <a:pt x="61" y="209"/>
                    <a:pt x="62" y="208"/>
                  </a:cubicBezTo>
                  <a:cubicBezTo>
                    <a:pt x="62" y="207"/>
                    <a:pt x="61" y="205"/>
                    <a:pt x="61" y="205"/>
                  </a:cubicBezTo>
                  <a:cubicBezTo>
                    <a:pt x="61" y="205"/>
                    <a:pt x="59" y="207"/>
                    <a:pt x="57" y="205"/>
                  </a:cubicBezTo>
                  <a:cubicBezTo>
                    <a:pt x="54" y="202"/>
                    <a:pt x="52" y="200"/>
                    <a:pt x="52" y="199"/>
                  </a:cubicBezTo>
                  <a:cubicBezTo>
                    <a:pt x="51" y="198"/>
                    <a:pt x="49" y="195"/>
                    <a:pt x="50" y="194"/>
                  </a:cubicBezTo>
                  <a:cubicBezTo>
                    <a:pt x="51" y="194"/>
                    <a:pt x="54" y="192"/>
                    <a:pt x="54" y="191"/>
                  </a:cubicBezTo>
                  <a:cubicBezTo>
                    <a:pt x="55" y="190"/>
                    <a:pt x="49" y="187"/>
                    <a:pt x="50" y="187"/>
                  </a:cubicBezTo>
                  <a:cubicBezTo>
                    <a:pt x="50" y="187"/>
                    <a:pt x="50" y="185"/>
                    <a:pt x="50" y="185"/>
                  </a:cubicBezTo>
                  <a:cubicBezTo>
                    <a:pt x="50" y="181"/>
                    <a:pt x="50" y="181"/>
                    <a:pt x="50" y="181"/>
                  </a:cubicBezTo>
                  <a:cubicBezTo>
                    <a:pt x="50" y="181"/>
                    <a:pt x="50" y="180"/>
                    <a:pt x="51" y="176"/>
                  </a:cubicBezTo>
                  <a:cubicBezTo>
                    <a:pt x="52" y="172"/>
                    <a:pt x="51" y="171"/>
                    <a:pt x="52" y="170"/>
                  </a:cubicBezTo>
                  <a:cubicBezTo>
                    <a:pt x="52" y="169"/>
                    <a:pt x="60" y="176"/>
                    <a:pt x="52" y="165"/>
                  </a:cubicBezTo>
                  <a:cubicBezTo>
                    <a:pt x="45" y="154"/>
                    <a:pt x="50" y="156"/>
                    <a:pt x="46" y="155"/>
                  </a:cubicBezTo>
                  <a:cubicBezTo>
                    <a:pt x="43" y="154"/>
                    <a:pt x="44" y="156"/>
                    <a:pt x="41" y="152"/>
                  </a:cubicBezTo>
                  <a:cubicBezTo>
                    <a:pt x="37" y="149"/>
                    <a:pt x="35" y="148"/>
                    <a:pt x="35" y="147"/>
                  </a:cubicBezTo>
                  <a:cubicBezTo>
                    <a:pt x="35" y="146"/>
                    <a:pt x="33" y="143"/>
                    <a:pt x="33" y="141"/>
                  </a:cubicBezTo>
                  <a:cubicBezTo>
                    <a:pt x="32" y="139"/>
                    <a:pt x="34" y="141"/>
                    <a:pt x="30" y="135"/>
                  </a:cubicBezTo>
                  <a:cubicBezTo>
                    <a:pt x="26" y="130"/>
                    <a:pt x="22" y="130"/>
                    <a:pt x="24" y="126"/>
                  </a:cubicBezTo>
                  <a:cubicBezTo>
                    <a:pt x="26" y="123"/>
                    <a:pt x="28" y="122"/>
                    <a:pt x="28" y="120"/>
                  </a:cubicBezTo>
                  <a:cubicBezTo>
                    <a:pt x="28" y="118"/>
                    <a:pt x="27" y="113"/>
                    <a:pt x="27" y="112"/>
                  </a:cubicBezTo>
                  <a:cubicBezTo>
                    <a:pt x="27" y="111"/>
                    <a:pt x="31" y="104"/>
                    <a:pt x="31" y="104"/>
                  </a:cubicBezTo>
                  <a:cubicBezTo>
                    <a:pt x="31" y="104"/>
                    <a:pt x="32" y="102"/>
                    <a:pt x="32" y="101"/>
                  </a:cubicBezTo>
                  <a:cubicBezTo>
                    <a:pt x="33" y="100"/>
                    <a:pt x="33" y="96"/>
                    <a:pt x="33" y="95"/>
                  </a:cubicBezTo>
                  <a:cubicBezTo>
                    <a:pt x="33" y="94"/>
                    <a:pt x="31" y="90"/>
                    <a:pt x="29" y="90"/>
                  </a:cubicBezTo>
                  <a:cubicBezTo>
                    <a:pt x="28" y="90"/>
                    <a:pt x="26" y="90"/>
                    <a:pt x="25" y="87"/>
                  </a:cubicBezTo>
                  <a:cubicBezTo>
                    <a:pt x="24" y="85"/>
                    <a:pt x="22" y="81"/>
                    <a:pt x="21" y="81"/>
                  </a:cubicBezTo>
                  <a:cubicBezTo>
                    <a:pt x="20" y="81"/>
                    <a:pt x="17" y="79"/>
                    <a:pt x="16" y="79"/>
                  </a:cubicBezTo>
                  <a:cubicBezTo>
                    <a:pt x="15" y="79"/>
                    <a:pt x="13" y="77"/>
                    <a:pt x="11" y="77"/>
                  </a:cubicBezTo>
                  <a:cubicBezTo>
                    <a:pt x="9" y="76"/>
                    <a:pt x="8" y="74"/>
                    <a:pt x="5" y="71"/>
                  </a:cubicBezTo>
                  <a:cubicBezTo>
                    <a:pt x="3" y="68"/>
                    <a:pt x="1" y="65"/>
                    <a:pt x="2" y="64"/>
                  </a:cubicBezTo>
                  <a:cubicBezTo>
                    <a:pt x="2" y="63"/>
                    <a:pt x="4" y="61"/>
                    <a:pt x="5" y="59"/>
                  </a:cubicBezTo>
                  <a:cubicBezTo>
                    <a:pt x="7" y="58"/>
                    <a:pt x="6" y="54"/>
                    <a:pt x="5" y="54"/>
                  </a:cubicBezTo>
                  <a:cubicBezTo>
                    <a:pt x="3" y="54"/>
                    <a:pt x="3" y="57"/>
                    <a:pt x="2" y="54"/>
                  </a:cubicBezTo>
                  <a:cubicBezTo>
                    <a:pt x="0" y="50"/>
                    <a:pt x="1" y="50"/>
                    <a:pt x="2" y="49"/>
                  </a:cubicBezTo>
                  <a:cubicBezTo>
                    <a:pt x="3" y="48"/>
                    <a:pt x="4" y="46"/>
                    <a:pt x="4" y="45"/>
                  </a:cubicBezTo>
                  <a:cubicBezTo>
                    <a:pt x="4" y="45"/>
                    <a:pt x="5" y="45"/>
                    <a:pt x="6" y="45"/>
                  </a:cubicBezTo>
                  <a:cubicBezTo>
                    <a:pt x="7" y="46"/>
                    <a:pt x="8" y="45"/>
                    <a:pt x="8" y="45"/>
                  </a:cubicBezTo>
                  <a:cubicBezTo>
                    <a:pt x="8" y="45"/>
                    <a:pt x="8" y="43"/>
                    <a:pt x="8" y="42"/>
                  </a:cubicBezTo>
                  <a:cubicBezTo>
                    <a:pt x="9" y="41"/>
                    <a:pt x="8" y="40"/>
                    <a:pt x="8" y="38"/>
                  </a:cubicBezTo>
                  <a:cubicBezTo>
                    <a:pt x="9" y="35"/>
                    <a:pt x="6" y="35"/>
                    <a:pt x="8" y="33"/>
                  </a:cubicBezTo>
                  <a:cubicBezTo>
                    <a:pt x="11" y="31"/>
                    <a:pt x="12" y="29"/>
                    <a:pt x="13" y="28"/>
                  </a:cubicBezTo>
                  <a:cubicBezTo>
                    <a:pt x="13" y="28"/>
                    <a:pt x="13" y="29"/>
                    <a:pt x="14" y="26"/>
                  </a:cubicBezTo>
                  <a:cubicBezTo>
                    <a:pt x="15" y="23"/>
                    <a:pt x="16" y="20"/>
                    <a:pt x="16" y="20"/>
                  </a:cubicBezTo>
                  <a:cubicBezTo>
                    <a:pt x="16" y="20"/>
                    <a:pt x="13" y="17"/>
                    <a:pt x="16" y="18"/>
                  </a:cubicBezTo>
                  <a:cubicBezTo>
                    <a:pt x="18" y="19"/>
                    <a:pt x="18" y="20"/>
                    <a:pt x="19" y="22"/>
                  </a:cubicBezTo>
                  <a:cubicBezTo>
                    <a:pt x="20" y="24"/>
                    <a:pt x="20" y="24"/>
                    <a:pt x="20" y="24"/>
                  </a:cubicBezTo>
                  <a:cubicBezTo>
                    <a:pt x="20" y="24"/>
                    <a:pt x="20" y="23"/>
                    <a:pt x="23" y="23"/>
                  </a:cubicBezTo>
                  <a:cubicBezTo>
                    <a:pt x="25" y="23"/>
                    <a:pt x="26" y="21"/>
                    <a:pt x="26" y="21"/>
                  </a:cubicBezTo>
                  <a:cubicBezTo>
                    <a:pt x="26" y="21"/>
                    <a:pt x="26" y="21"/>
                    <a:pt x="26" y="18"/>
                  </a:cubicBezTo>
                  <a:cubicBezTo>
                    <a:pt x="27" y="15"/>
                    <a:pt x="28" y="12"/>
                    <a:pt x="28" y="12"/>
                  </a:cubicBezTo>
                  <a:cubicBezTo>
                    <a:pt x="39" y="10"/>
                    <a:pt x="39" y="10"/>
                    <a:pt x="39" y="10"/>
                  </a:cubicBezTo>
                  <a:cubicBezTo>
                    <a:pt x="39" y="8"/>
                    <a:pt x="39" y="8"/>
                    <a:pt x="39" y="8"/>
                  </a:cubicBezTo>
                  <a:cubicBezTo>
                    <a:pt x="39" y="8"/>
                    <a:pt x="31" y="3"/>
                    <a:pt x="36" y="2"/>
                  </a:cubicBezTo>
                  <a:cubicBezTo>
                    <a:pt x="40" y="1"/>
                    <a:pt x="55" y="0"/>
                    <a:pt x="56" y="2"/>
                  </a:cubicBezTo>
                  <a:cubicBezTo>
                    <a:pt x="56" y="4"/>
                    <a:pt x="60" y="3"/>
                    <a:pt x="55" y="10"/>
                  </a:cubicBezTo>
                  <a:cubicBezTo>
                    <a:pt x="50" y="18"/>
                    <a:pt x="50" y="18"/>
                    <a:pt x="50" y="18"/>
                  </a:cubicBezTo>
                  <a:cubicBezTo>
                    <a:pt x="65" y="22"/>
                    <a:pt x="65" y="22"/>
                    <a:pt x="65" y="22"/>
                  </a:cubicBezTo>
                  <a:cubicBezTo>
                    <a:pt x="65" y="22"/>
                    <a:pt x="60" y="14"/>
                    <a:pt x="66" y="15"/>
                  </a:cubicBezTo>
                  <a:cubicBezTo>
                    <a:pt x="73" y="16"/>
                    <a:pt x="80" y="14"/>
                    <a:pt x="83" y="15"/>
                  </a:cubicBezTo>
                  <a:cubicBezTo>
                    <a:pt x="86" y="16"/>
                    <a:pt x="103" y="22"/>
                    <a:pt x="103" y="22"/>
                  </a:cubicBezTo>
                  <a:cubicBezTo>
                    <a:pt x="120" y="22"/>
                    <a:pt x="120" y="22"/>
                    <a:pt x="120" y="22"/>
                  </a:cubicBezTo>
                  <a:cubicBezTo>
                    <a:pt x="120" y="22"/>
                    <a:pt x="125" y="14"/>
                    <a:pt x="128" y="17"/>
                  </a:cubicBezTo>
                  <a:cubicBezTo>
                    <a:pt x="131" y="19"/>
                    <a:pt x="136" y="18"/>
                    <a:pt x="136" y="22"/>
                  </a:cubicBezTo>
                  <a:cubicBezTo>
                    <a:pt x="136" y="26"/>
                    <a:pt x="129" y="21"/>
                    <a:pt x="136" y="26"/>
                  </a:cubicBezTo>
                  <a:cubicBezTo>
                    <a:pt x="143" y="30"/>
                    <a:pt x="146" y="33"/>
                    <a:pt x="151" y="32"/>
                  </a:cubicBezTo>
                  <a:cubicBezTo>
                    <a:pt x="156" y="30"/>
                    <a:pt x="169" y="26"/>
                    <a:pt x="174" y="32"/>
                  </a:cubicBezTo>
                  <a:cubicBezTo>
                    <a:pt x="179" y="38"/>
                    <a:pt x="179" y="38"/>
                    <a:pt x="179" y="38"/>
                  </a:cubicBezTo>
                  <a:cubicBezTo>
                    <a:pt x="179" y="38"/>
                    <a:pt x="189" y="37"/>
                    <a:pt x="190" y="47"/>
                  </a:cubicBezTo>
                  <a:cubicBezTo>
                    <a:pt x="191" y="57"/>
                    <a:pt x="193" y="58"/>
                    <a:pt x="195" y="62"/>
                  </a:cubicBezTo>
                  <a:cubicBezTo>
                    <a:pt x="197" y="66"/>
                    <a:pt x="201" y="71"/>
                    <a:pt x="201" y="75"/>
                  </a:cubicBezTo>
                  <a:cubicBezTo>
                    <a:pt x="201" y="78"/>
                    <a:pt x="206" y="81"/>
                    <a:pt x="201" y="86"/>
                  </a:cubicBezTo>
                  <a:cubicBezTo>
                    <a:pt x="197" y="91"/>
                    <a:pt x="189" y="98"/>
                    <a:pt x="189" y="98"/>
                  </a:cubicBezTo>
                  <a:cubicBezTo>
                    <a:pt x="189" y="98"/>
                    <a:pt x="187" y="100"/>
                    <a:pt x="185" y="106"/>
                  </a:cubicBezTo>
                  <a:cubicBezTo>
                    <a:pt x="183" y="112"/>
                    <a:pt x="188" y="109"/>
                    <a:pt x="180" y="114"/>
                  </a:cubicBezTo>
                  <a:cubicBezTo>
                    <a:pt x="172" y="119"/>
                    <a:pt x="172" y="119"/>
                    <a:pt x="172" y="119"/>
                  </a:cubicBezTo>
                  <a:cubicBezTo>
                    <a:pt x="166" y="119"/>
                    <a:pt x="166" y="119"/>
                    <a:pt x="166" y="119"/>
                  </a:cubicBezTo>
                  <a:cubicBezTo>
                    <a:pt x="152" y="122"/>
                    <a:pt x="152" y="122"/>
                    <a:pt x="152" y="122"/>
                  </a:cubicBezTo>
                  <a:cubicBezTo>
                    <a:pt x="152" y="122"/>
                    <a:pt x="152" y="119"/>
                    <a:pt x="148" y="120"/>
                  </a:cubicBezTo>
                  <a:cubicBezTo>
                    <a:pt x="145" y="121"/>
                    <a:pt x="142" y="121"/>
                    <a:pt x="140" y="122"/>
                  </a:cubicBezTo>
                  <a:cubicBezTo>
                    <a:pt x="138" y="122"/>
                    <a:pt x="136" y="122"/>
                    <a:pt x="131" y="122"/>
                  </a:cubicBezTo>
                  <a:cubicBezTo>
                    <a:pt x="126" y="121"/>
                    <a:pt x="127" y="123"/>
                    <a:pt x="123" y="122"/>
                  </a:cubicBezTo>
                  <a:cubicBezTo>
                    <a:pt x="119" y="121"/>
                    <a:pt x="117" y="120"/>
                    <a:pt x="116" y="120"/>
                  </a:cubicBezTo>
                  <a:cubicBezTo>
                    <a:pt x="114" y="120"/>
                    <a:pt x="114" y="120"/>
                    <a:pt x="112" y="120"/>
                  </a:cubicBezTo>
                  <a:cubicBezTo>
                    <a:pt x="112" y="120"/>
                    <a:pt x="112" y="120"/>
                    <a:pt x="112" y="120"/>
                  </a:cubicBezTo>
                  <a:cubicBezTo>
                    <a:pt x="112" y="120"/>
                    <a:pt x="111" y="120"/>
                    <a:pt x="110" y="120"/>
                  </a:cubicBezTo>
                  <a:cubicBezTo>
                    <a:pt x="107" y="120"/>
                    <a:pt x="105" y="118"/>
                    <a:pt x="105" y="118"/>
                  </a:cubicBezTo>
                  <a:cubicBezTo>
                    <a:pt x="105" y="118"/>
                    <a:pt x="106" y="117"/>
                    <a:pt x="102" y="117"/>
                  </a:cubicBezTo>
                  <a:cubicBezTo>
                    <a:pt x="98" y="117"/>
                    <a:pt x="96" y="117"/>
                    <a:pt x="95" y="117"/>
                  </a:cubicBezTo>
                  <a:cubicBezTo>
                    <a:pt x="94" y="117"/>
                    <a:pt x="93" y="116"/>
                    <a:pt x="92" y="116"/>
                  </a:cubicBezTo>
                  <a:cubicBezTo>
                    <a:pt x="91" y="115"/>
                    <a:pt x="88" y="114"/>
                    <a:pt x="87" y="112"/>
                  </a:cubicBezTo>
                  <a:cubicBezTo>
                    <a:pt x="85" y="111"/>
                    <a:pt x="82" y="107"/>
                    <a:pt x="81" y="107"/>
                  </a:cubicBezTo>
                  <a:cubicBezTo>
                    <a:pt x="80" y="107"/>
                    <a:pt x="79" y="105"/>
                    <a:pt x="77" y="107"/>
                  </a:cubicBezTo>
                  <a:cubicBezTo>
                    <a:pt x="75" y="108"/>
                    <a:pt x="72" y="108"/>
                    <a:pt x="72" y="109"/>
                  </a:cubicBezTo>
                  <a:cubicBezTo>
                    <a:pt x="72" y="110"/>
                    <a:pt x="71" y="108"/>
                    <a:pt x="72" y="110"/>
                  </a:cubicBezTo>
                  <a:cubicBezTo>
                    <a:pt x="74" y="112"/>
                    <a:pt x="74" y="111"/>
                    <a:pt x="77" y="112"/>
                  </a:cubicBezTo>
                  <a:cubicBezTo>
                    <a:pt x="80" y="114"/>
                    <a:pt x="82" y="113"/>
                    <a:pt x="83" y="116"/>
                  </a:cubicBezTo>
                  <a:cubicBezTo>
                    <a:pt x="84" y="118"/>
                    <a:pt x="84" y="118"/>
                    <a:pt x="87" y="120"/>
                  </a:cubicBezTo>
                  <a:cubicBezTo>
                    <a:pt x="89" y="123"/>
                    <a:pt x="87" y="122"/>
                    <a:pt x="91" y="124"/>
                  </a:cubicBezTo>
                  <a:cubicBezTo>
                    <a:pt x="96" y="125"/>
                    <a:pt x="100" y="125"/>
                    <a:pt x="101" y="126"/>
                  </a:cubicBezTo>
                  <a:cubicBezTo>
                    <a:pt x="103" y="128"/>
                    <a:pt x="102" y="127"/>
                    <a:pt x="105" y="129"/>
                  </a:cubicBezTo>
                  <a:cubicBezTo>
                    <a:pt x="108" y="131"/>
                    <a:pt x="108" y="128"/>
                    <a:pt x="111" y="132"/>
                  </a:cubicBezTo>
                  <a:cubicBezTo>
                    <a:pt x="114" y="135"/>
                    <a:pt x="116" y="135"/>
                    <a:pt x="118" y="137"/>
                  </a:cubicBezTo>
                  <a:cubicBezTo>
                    <a:pt x="120" y="140"/>
                    <a:pt x="121" y="140"/>
                    <a:pt x="122" y="142"/>
                  </a:cubicBezTo>
                  <a:cubicBezTo>
                    <a:pt x="124" y="145"/>
                    <a:pt x="125" y="146"/>
                    <a:pt x="126" y="148"/>
                  </a:cubicBezTo>
                  <a:cubicBezTo>
                    <a:pt x="126" y="149"/>
                    <a:pt x="128" y="151"/>
                    <a:pt x="127" y="152"/>
                  </a:cubicBezTo>
                  <a:cubicBezTo>
                    <a:pt x="127" y="154"/>
                    <a:pt x="126" y="158"/>
                    <a:pt x="126" y="158"/>
                  </a:cubicBezTo>
                  <a:cubicBezTo>
                    <a:pt x="126" y="158"/>
                    <a:pt x="125" y="160"/>
                    <a:pt x="124" y="161"/>
                  </a:cubicBezTo>
                  <a:cubicBezTo>
                    <a:pt x="124" y="163"/>
                    <a:pt x="122" y="162"/>
                    <a:pt x="124" y="165"/>
                  </a:cubicBezTo>
                  <a:cubicBezTo>
                    <a:pt x="127" y="168"/>
                    <a:pt x="129" y="169"/>
                    <a:pt x="131" y="171"/>
                  </a:cubicBezTo>
                  <a:cubicBezTo>
                    <a:pt x="133" y="172"/>
                    <a:pt x="135" y="177"/>
                    <a:pt x="135" y="177"/>
                  </a:cubicBezTo>
                  <a:cubicBezTo>
                    <a:pt x="135" y="177"/>
                    <a:pt x="137" y="174"/>
                    <a:pt x="137" y="179"/>
                  </a:cubicBezTo>
                  <a:cubicBezTo>
                    <a:pt x="137" y="183"/>
                    <a:pt x="139" y="182"/>
                    <a:pt x="137" y="185"/>
                  </a:cubicBezTo>
                  <a:cubicBezTo>
                    <a:pt x="136" y="188"/>
                    <a:pt x="136" y="185"/>
                    <a:pt x="136" y="191"/>
                  </a:cubicBezTo>
                  <a:cubicBezTo>
                    <a:pt x="136" y="196"/>
                    <a:pt x="137" y="196"/>
                    <a:pt x="140" y="198"/>
                  </a:cubicBezTo>
                  <a:cubicBezTo>
                    <a:pt x="143" y="200"/>
                    <a:pt x="146" y="199"/>
                    <a:pt x="147" y="199"/>
                  </a:cubicBezTo>
                  <a:cubicBezTo>
                    <a:pt x="148" y="199"/>
                    <a:pt x="149" y="196"/>
                    <a:pt x="149" y="196"/>
                  </a:cubicBezTo>
                  <a:cubicBezTo>
                    <a:pt x="149" y="196"/>
                    <a:pt x="151" y="193"/>
                    <a:pt x="152" y="193"/>
                  </a:cubicBezTo>
                  <a:cubicBezTo>
                    <a:pt x="153" y="193"/>
                    <a:pt x="155" y="192"/>
                    <a:pt x="155" y="194"/>
                  </a:cubicBezTo>
                  <a:cubicBezTo>
                    <a:pt x="155" y="197"/>
                    <a:pt x="157" y="198"/>
                    <a:pt x="158" y="198"/>
                  </a:cubicBezTo>
                  <a:cubicBezTo>
                    <a:pt x="160" y="198"/>
                    <a:pt x="164" y="198"/>
                    <a:pt x="164" y="198"/>
                  </a:cubicBezTo>
                  <a:cubicBezTo>
                    <a:pt x="169" y="199"/>
                    <a:pt x="169" y="199"/>
                    <a:pt x="169" y="199"/>
                  </a:cubicBezTo>
                  <a:cubicBezTo>
                    <a:pt x="169" y="199"/>
                    <a:pt x="170" y="198"/>
                    <a:pt x="170" y="199"/>
                  </a:cubicBezTo>
                  <a:cubicBezTo>
                    <a:pt x="170" y="201"/>
                    <a:pt x="168" y="202"/>
                    <a:pt x="168" y="204"/>
                  </a:cubicBezTo>
                  <a:cubicBezTo>
                    <a:pt x="168" y="206"/>
                    <a:pt x="169" y="206"/>
                    <a:pt x="170" y="206"/>
                  </a:cubicBezTo>
                  <a:cubicBezTo>
                    <a:pt x="171" y="206"/>
                    <a:pt x="174" y="206"/>
                    <a:pt x="175" y="206"/>
                  </a:cubicBezTo>
                  <a:cubicBezTo>
                    <a:pt x="176" y="206"/>
                    <a:pt x="180" y="205"/>
                    <a:pt x="182" y="205"/>
                  </a:cubicBezTo>
                  <a:cubicBezTo>
                    <a:pt x="183" y="205"/>
                    <a:pt x="186" y="205"/>
                    <a:pt x="187" y="205"/>
                  </a:cubicBezTo>
                  <a:cubicBezTo>
                    <a:pt x="187" y="204"/>
                    <a:pt x="192" y="204"/>
                    <a:pt x="192" y="204"/>
                  </a:cubicBezTo>
                  <a:cubicBezTo>
                    <a:pt x="192" y="200"/>
                    <a:pt x="192" y="200"/>
                    <a:pt x="192" y="200"/>
                  </a:cubicBezTo>
                  <a:cubicBezTo>
                    <a:pt x="196" y="197"/>
                    <a:pt x="196" y="197"/>
                    <a:pt x="196" y="197"/>
                  </a:cubicBezTo>
                  <a:cubicBezTo>
                    <a:pt x="196" y="197"/>
                    <a:pt x="198" y="195"/>
                    <a:pt x="196" y="193"/>
                  </a:cubicBezTo>
                  <a:cubicBezTo>
                    <a:pt x="193" y="190"/>
                    <a:pt x="191" y="188"/>
                    <a:pt x="191" y="187"/>
                  </a:cubicBezTo>
                  <a:cubicBezTo>
                    <a:pt x="190" y="186"/>
                    <a:pt x="191" y="182"/>
                    <a:pt x="189" y="182"/>
                  </a:cubicBezTo>
                  <a:cubicBezTo>
                    <a:pt x="188" y="181"/>
                    <a:pt x="185" y="185"/>
                    <a:pt x="185" y="185"/>
                  </a:cubicBezTo>
                  <a:cubicBezTo>
                    <a:pt x="185" y="185"/>
                    <a:pt x="185" y="186"/>
                    <a:pt x="183" y="187"/>
                  </a:cubicBezTo>
                  <a:cubicBezTo>
                    <a:pt x="181" y="187"/>
                    <a:pt x="179" y="185"/>
                    <a:pt x="178" y="185"/>
                  </a:cubicBezTo>
                  <a:cubicBezTo>
                    <a:pt x="177" y="185"/>
                    <a:pt x="173" y="182"/>
                    <a:pt x="173" y="182"/>
                  </a:cubicBezTo>
                  <a:cubicBezTo>
                    <a:pt x="167" y="183"/>
                    <a:pt x="167" y="183"/>
                    <a:pt x="167" y="183"/>
                  </a:cubicBezTo>
                  <a:cubicBezTo>
                    <a:pt x="164" y="179"/>
                    <a:pt x="164" y="179"/>
                    <a:pt x="164" y="179"/>
                  </a:cubicBezTo>
                  <a:cubicBezTo>
                    <a:pt x="164" y="179"/>
                    <a:pt x="163" y="178"/>
                    <a:pt x="162" y="177"/>
                  </a:cubicBezTo>
                  <a:cubicBezTo>
                    <a:pt x="161" y="177"/>
                    <a:pt x="160" y="173"/>
                    <a:pt x="161" y="172"/>
                  </a:cubicBezTo>
                  <a:cubicBezTo>
                    <a:pt x="162" y="171"/>
                    <a:pt x="162" y="170"/>
                    <a:pt x="162" y="169"/>
                  </a:cubicBezTo>
                  <a:cubicBezTo>
                    <a:pt x="162" y="169"/>
                    <a:pt x="163" y="169"/>
                    <a:pt x="163" y="167"/>
                  </a:cubicBezTo>
                  <a:cubicBezTo>
                    <a:pt x="164" y="165"/>
                    <a:pt x="164" y="164"/>
                    <a:pt x="164" y="162"/>
                  </a:cubicBezTo>
                  <a:cubicBezTo>
                    <a:pt x="164" y="160"/>
                    <a:pt x="164" y="159"/>
                    <a:pt x="164" y="158"/>
                  </a:cubicBezTo>
                  <a:cubicBezTo>
                    <a:pt x="164" y="157"/>
                    <a:pt x="164" y="155"/>
                    <a:pt x="164" y="155"/>
                  </a:cubicBezTo>
                  <a:cubicBezTo>
                    <a:pt x="165" y="155"/>
                    <a:pt x="165" y="152"/>
                    <a:pt x="169" y="155"/>
                  </a:cubicBezTo>
                  <a:cubicBezTo>
                    <a:pt x="173" y="158"/>
                    <a:pt x="172" y="156"/>
                    <a:pt x="175" y="158"/>
                  </a:cubicBezTo>
                  <a:cubicBezTo>
                    <a:pt x="177" y="160"/>
                    <a:pt x="177" y="160"/>
                    <a:pt x="180" y="160"/>
                  </a:cubicBezTo>
                  <a:cubicBezTo>
                    <a:pt x="182" y="160"/>
                    <a:pt x="185" y="159"/>
                    <a:pt x="185" y="159"/>
                  </a:cubicBezTo>
                  <a:cubicBezTo>
                    <a:pt x="185" y="159"/>
                    <a:pt x="186" y="159"/>
                    <a:pt x="188" y="158"/>
                  </a:cubicBezTo>
                  <a:cubicBezTo>
                    <a:pt x="189" y="157"/>
                    <a:pt x="191" y="153"/>
                    <a:pt x="191" y="156"/>
                  </a:cubicBezTo>
                  <a:cubicBezTo>
                    <a:pt x="192" y="158"/>
                    <a:pt x="193" y="158"/>
                    <a:pt x="192" y="160"/>
                  </a:cubicBezTo>
                  <a:cubicBezTo>
                    <a:pt x="191" y="161"/>
                    <a:pt x="191" y="159"/>
                    <a:pt x="189" y="162"/>
                  </a:cubicBezTo>
                  <a:cubicBezTo>
                    <a:pt x="187" y="165"/>
                    <a:pt x="186" y="166"/>
                    <a:pt x="186" y="168"/>
                  </a:cubicBezTo>
                  <a:cubicBezTo>
                    <a:pt x="186" y="170"/>
                    <a:pt x="189" y="173"/>
                    <a:pt x="190" y="171"/>
                  </a:cubicBezTo>
                  <a:cubicBezTo>
                    <a:pt x="190" y="168"/>
                    <a:pt x="191" y="165"/>
                    <a:pt x="192" y="165"/>
                  </a:cubicBezTo>
                  <a:cubicBezTo>
                    <a:pt x="192" y="165"/>
                    <a:pt x="193" y="162"/>
                    <a:pt x="196" y="162"/>
                  </a:cubicBezTo>
                  <a:cubicBezTo>
                    <a:pt x="199" y="162"/>
                    <a:pt x="203" y="162"/>
                    <a:pt x="204" y="162"/>
                  </a:cubicBezTo>
                  <a:cubicBezTo>
                    <a:pt x="204" y="162"/>
                    <a:pt x="205" y="162"/>
                    <a:pt x="206" y="162"/>
                  </a:cubicBezTo>
                  <a:cubicBezTo>
                    <a:pt x="207" y="162"/>
                    <a:pt x="204" y="161"/>
                    <a:pt x="209" y="162"/>
                  </a:cubicBezTo>
                  <a:cubicBezTo>
                    <a:pt x="213" y="163"/>
                    <a:pt x="210" y="165"/>
                    <a:pt x="213" y="163"/>
                  </a:cubicBezTo>
                  <a:cubicBezTo>
                    <a:pt x="216" y="161"/>
                    <a:pt x="211" y="159"/>
                    <a:pt x="218" y="159"/>
                  </a:cubicBezTo>
                  <a:cubicBezTo>
                    <a:pt x="225" y="158"/>
                    <a:pt x="225" y="158"/>
                    <a:pt x="225" y="158"/>
                  </a:cubicBezTo>
                  <a:cubicBezTo>
                    <a:pt x="225" y="158"/>
                    <a:pt x="227" y="159"/>
                    <a:pt x="227" y="156"/>
                  </a:cubicBezTo>
                  <a:cubicBezTo>
                    <a:pt x="226" y="154"/>
                    <a:pt x="224" y="151"/>
                    <a:pt x="224" y="149"/>
                  </a:cubicBezTo>
                  <a:cubicBezTo>
                    <a:pt x="224" y="147"/>
                    <a:pt x="224" y="145"/>
                    <a:pt x="221" y="143"/>
                  </a:cubicBezTo>
                  <a:cubicBezTo>
                    <a:pt x="218" y="141"/>
                    <a:pt x="214" y="138"/>
                    <a:pt x="212" y="138"/>
                  </a:cubicBezTo>
                  <a:cubicBezTo>
                    <a:pt x="210" y="138"/>
                    <a:pt x="209" y="137"/>
                    <a:pt x="208" y="136"/>
                  </a:cubicBezTo>
                  <a:cubicBezTo>
                    <a:pt x="207" y="135"/>
                    <a:pt x="205" y="133"/>
                    <a:pt x="205" y="132"/>
                  </a:cubicBezTo>
                  <a:cubicBezTo>
                    <a:pt x="204" y="131"/>
                    <a:pt x="203" y="128"/>
                    <a:pt x="204" y="128"/>
                  </a:cubicBezTo>
                  <a:cubicBezTo>
                    <a:pt x="205" y="127"/>
                    <a:pt x="206" y="126"/>
                    <a:pt x="206" y="125"/>
                  </a:cubicBezTo>
                  <a:cubicBezTo>
                    <a:pt x="206" y="124"/>
                    <a:pt x="206" y="124"/>
                    <a:pt x="208" y="122"/>
                  </a:cubicBezTo>
                  <a:cubicBezTo>
                    <a:pt x="210" y="119"/>
                    <a:pt x="210" y="118"/>
                    <a:pt x="210" y="117"/>
                  </a:cubicBezTo>
                  <a:cubicBezTo>
                    <a:pt x="210" y="116"/>
                    <a:pt x="209" y="112"/>
                    <a:pt x="209" y="112"/>
                  </a:cubicBezTo>
                  <a:cubicBezTo>
                    <a:pt x="210" y="107"/>
                    <a:pt x="210" y="107"/>
                    <a:pt x="210" y="107"/>
                  </a:cubicBezTo>
                  <a:cubicBezTo>
                    <a:pt x="210" y="107"/>
                    <a:pt x="209" y="104"/>
                    <a:pt x="210" y="104"/>
                  </a:cubicBezTo>
                  <a:cubicBezTo>
                    <a:pt x="211" y="103"/>
                    <a:pt x="214" y="102"/>
                    <a:pt x="215" y="102"/>
                  </a:cubicBezTo>
                  <a:cubicBezTo>
                    <a:pt x="217" y="102"/>
                    <a:pt x="218" y="103"/>
                    <a:pt x="219" y="96"/>
                  </a:cubicBezTo>
                  <a:cubicBezTo>
                    <a:pt x="220" y="90"/>
                    <a:pt x="219" y="85"/>
                    <a:pt x="220" y="84"/>
                  </a:cubicBezTo>
                  <a:cubicBezTo>
                    <a:pt x="221" y="82"/>
                    <a:pt x="222" y="76"/>
                    <a:pt x="222" y="76"/>
                  </a:cubicBezTo>
                  <a:cubicBezTo>
                    <a:pt x="222" y="76"/>
                    <a:pt x="222" y="73"/>
                    <a:pt x="223" y="73"/>
                  </a:cubicBezTo>
                  <a:cubicBezTo>
                    <a:pt x="224" y="73"/>
                    <a:pt x="227" y="73"/>
                    <a:pt x="227" y="73"/>
                  </a:cubicBezTo>
                  <a:cubicBezTo>
                    <a:pt x="227" y="73"/>
                    <a:pt x="229" y="75"/>
                    <a:pt x="232" y="73"/>
                  </a:cubicBezTo>
                  <a:cubicBezTo>
                    <a:pt x="235" y="72"/>
                    <a:pt x="238" y="69"/>
                    <a:pt x="240" y="69"/>
                  </a:cubicBezTo>
                  <a:cubicBezTo>
                    <a:pt x="242" y="69"/>
                    <a:pt x="244" y="69"/>
                    <a:pt x="245" y="72"/>
                  </a:cubicBezTo>
                  <a:cubicBezTo>
                    <a:pt x="246" y="75"/>
                    <a:pt x="246" y="71"/>
                    <a:pt x="246" y="75"/>
                  </a:cubicBezTo>
                  <a:cubicBezTo>
                    <a:pt x="246" y="80"/>
                    <a:pt x="245" y="80"/>
                    <a:pt x="246" y="83"/>
                  </a:cubicBezTo>
                  <a:cubicBezTo>
                    <a:pt x="246" y="86"/>
                    <a:pt x="247" y="88"/>
                    <a:pt x="248" y="86"/>
                  </a:cubicBezTo>
                  <a:cubicBezTo>
                    <a:pt x="249" y="83"/>
                    <a:pt x="247" y="82"/>
                    <a:pt x="248" y="81"/>
                  </a:cubicBezTo>
                  <a:cubicBezTo>
                    <a:pt x="249" y="80"/>
                    <a:pt x="246" y="81"/>
                    <a:pt x="249" y="80"/>
                  </a:cubicBezTo>
                  <a:cubicBezTo>
                    <a:pt x="252" y="79"/>
                    <a:pt x="252" y="80"/>
                    <a:pt x="253" y="81"/>
                  </a:cubicBezTo>
                  <a:cubicBezTo>
                    <a:pt x="254" y="82"/>
                    <a:pt x="254" y="83"/>
                    <a:pt x="255" y="83"/>
                  </a:cubicBezTo>
                  <a:cubicBezTo>
                    <a:pt x="256" y="83"/>
                    <a:pt x="255" y="79"/>
                    <a:pt x="255" y="78"/>
                  </a:cubicBezTo>
                  <a:cubicBezTo>
                    <a:pt x="255" y="77"/>
                    <a:pt x="255" y="76"/>
                    <a:pt x="254" y="75"/>
                  </a:cubicBezTo>
                  <a:cubicBezTo>
                    <a:pt x="253" y="74"/>
                    <a:pt x="252" y="74"/>
                    <a:pt x="252" y="73"/>
                  </a:cubicBezTo>
                  <a:cubicBezTo>
                    <a:pt x="251" y="72"/>
                    <a:pt x="251" y="70"/>
                    <a:pt x="251" y="70"/>
                  </a:cubicBezTo>
                  <a:cubicBezTo>
                    <a:pt x="251" y="69"/>
                    <a:pt x="251" y="67"/>
                    <a:pt x="252" y="66"/>
                  </a:cubicBezTo>
                  <a:cubicBezTo>
                    <a:pt x="252" y="65"/>
                    <a:pt x="253" y="62"/>
                    <a:pt x="252" y="60"/>
                  </a:cubicBezTo>
                  <a:cubicBezTo>
                    <a:pt x="252" y="58"/>
                    <a:pt x="251" y="58"/>
                    <a:pt x="250" y="57"/>
                  </a:cubicBezTo>
                  <a:cubicBezTo>
                    <a:pt x="256" y="52"/>
                    <a:pt x="256" y="52"/>
                    <a:pt x="256" y="52"/>
                  </a:cubicBezTo>
                  <a:cubicBezTo>
                    <a:pt x="256" y="52"/>
                    <a:pt x="272" y="61"/>
                    <a:pt x="273" y="62"/>
                  </a:cubicBezTo>
                  <a:cubicBezTo>
                    <a:pt x="274" y="62"/>
                    <a:pt x="272" y="66"/>
                    <a:pt x="273" y="69"/>
                  </a:cubicBezTo>
                  <a:cubicBezTo>
                    <a:pt x="274" y="72"/>
                    <a:pt x="253" y="66"/>
                    <a:pt x="273" y="78"/>
                  </a:cubicBezTo>
                  <a:cubicBezTo>
                    <a:pt x="294" y="90"/>
                    <a:pt x="299" y="92"/>
                    <a:pt x="302" y="93"/>
                  </a:cubicBezTo>
                  <a:cubicBezTo>
                    <a:pt x="305" y="93"/>
                    <a:pt x="307" y="90"/>
                    <a:pt x="311" y="104"/>
                  </a:cubicBezTo>
                  <a:cubicBezTo>
                    <a:pt x="315" y="117"/>
                    <a:pt x="307" y="110"/>
                    <a:pt x="315" y="117"/>
                  </a:cubicBezTo>
                  <a:cubicBezTo>
                    <a:pt x="323" y="124"/>
                    <a:pt x="339" y="129"/>
                    <a:pt x="342" y="131"/>
                  </a:cubicBezTo>
                  <a:cubicBezTo>
                    <a:pt x="344" y="133"/>
                    <a:pt x="357" y="138"/>
                    <a:pt x="362" y="141"/>
                  </a:cubicBezTo>
                  <a:cubicBezTo>
                    <a:pt x="367" y="143"/>
                    <a:pt x="370" y="142"/>
                    <a:pt x="373" y="145"/>
                  </a:cubicBezTo>
                  <a:cubicBezTo>
                    <a:pt x="376" y="148"/>
                    <a:pt x="379" y="146"/>
                    <a:pt x="383" y="152"/>
                  </a:cubicBezTo>
                  <a:cubicBezTo>
                    <a:pt x="387" y="158"/>
                    <a:pt x="407" y="163"/>
                    <a:pt x="407" y="166"/>
                  </a:cubicBezTo>
                  <a:cubicBezTo>
                    <a:pt x="407" y="170"/>
                    <a:pt x="404" y="175"/>
                    <a:pt x="410" y="175"/>
                  </a:cubicBezTo>
                  <a:cubicBezTo>
                    <a:pt x="416" y="175"/>
                    <a:pt x="423" y="175"/>
                    <a:pt x="426" y="175"/>
                  </a:cubicBezTo>
                  <a:cubicBezTo>
                    <a:pt x="428" y="175"/>
                    <a:pt x="431" y="174"/>
                    <a:pt x="434" y="175"/>
                  </a:cubicBezTo>
                  <a:cubicBezTo>
                    <a:pt x="438" y="177"/>
                    <a:pt x="439" y="171"/>
                    <a:pt x="440" y="180"/>
                  </a:cubicBezTo>
                  <a:cubicBezTo>
                    <a:pt x="440" y="189"/>
                    <a:pt x="440" y="187"/>
                    <a:pt x="443" y="192"/>
                  </a:cubicBezTo>
                  <a:cubicBezTo>
                    <a:pt x="447" y="197"/>
                    <a:pt x="455" y="198"/>
                    <a:pt x="462" y="201"/>
                  </a:cubicBezTo>
                  <a:cubicBezTo>
                    <a:pt x="468" y="204"/>
                    <a:pt x="470" y="198"/>
                    <a:pt x="475" y="206"/>
                  </a:cubicBezTo>
                  <a:cubicBezTo>
                    <a:pt x="480" y="214"/>
                    <a:pt x="483" y="214"/>
                    <a:pt x="486" y="223"/>
                  </a:cubicBezTo>
                  <a:cubicBezTo>
                    <a:pt x="489" y="232"/>
                    <a:pt x="489" y="230"/>
                    <a:pt x="495" y="241"/>
                  </a:cubicBezTo>
                  <a:cubicBezTo>
                    <a:pt x="501" y="251"/>
                    <a:pt x="504" y="245"/>
                    <a:pt x="512" y="256"/>
                  </a:cubicBezTo>
                  <a:cubicBezTo>
                    <a:pt x="521" y="266"/>
                    <a:pt x="530" y="276"/>
                    <a:pt x="530" y="276"/>
                  </a:cubicBezTo>
                  <a:cubicBezTo>
                    <a:pt x="530" y="276"/>
                    <a:pt x="537" y="281"/>
                    <a:pt x="537" y="289"/>
                  </a:cubicBezTo>
                  <a:cubicBezTo>
                    <a:pt x="537" y="296"/>
                    <a:pt x="536" y="301"/>
                    <a:pt x="535" y="305"/>
                  </a:cubicBezTo>
                  <a:cubicBezTo>
                    <a:pt x="534" y="310"/>
                    <a:pt x="533" y="315"/>
                    <a:pt x="533" y="317"/>
                  </a:cubicBezTo>
                  <a:cubicBezTo>
                    <a:pt x="533" y="320"/>
                    <a:pt x="538" y="332"/>
                    <a:pt x="541" y="338"/>
                  </a:cubicBezTo>
                  <a:cubicBezTo>
                    <a:pt x="543" y="345"/>
                    <a:pt x="549" y="338"/>
                    <a:pt x="550" y="349"/>
                  </a:cubicBezTo>
                  <a:cubicBezTo>
                    <a:pt x="551" y="360"/>
                    <a:pt x="547" y="361"/>
                    <a:pt x="550" y="364"/>
                  </a:cubicBezTo>
                  <a:cubicBezTo>
                    <a:pt x="553" y="368"/>
                    <a:pt x="556" y="368"/>
                    <a:pt x="556" y="371"/>
                  </a:cubicBezTo>
                  <a:cubicBezTo>
                    <a:pt x="556" y="373"/>
                    <a:pt x="545" y="377"/>
                    <a:pt x="545" y="377"/>
                  </a:cubicBezTo>
                  <a:cubicBezTo>
                    <a:pt x="545" y="377"/>
                    <a:pt x="544" y="378"/>
                    <a:pt x="542" y="377"/>
                  </a:cubicBezTo>
                  <a:cubicBezTo>
                    <a:pt x="540" y="377"/>
                    <a:pt x="533" y="377"/>
                    <a:pt x="529" y="382"/>
                  </a:cubicBezTo>
                  <a:cubicBezTo>
                    <a:pt x="525" y="387"/>
                    <a:pt x="523" y="389"/>
                    <a:pt x="521" y="392"/>
                  </a:cubicBezTo>
                  <a:cubicBezTo>
                    <a:pt x="519" y="394"/>
                    <a:pt x="514" y="396"/>
                    <a:pt x="515" y="398"/>
                  </a:cubicBezTo>
                  <a:cubicBezTo>
                    <a:pt x="515" y="400"/>
                    <a:pt x="519" y="391"/>
                    <a:pt x="521" y="401"/>
                  </a:cubicBezTo>
                  <a:cubicBezTo>
                    <a:pt x="524" y="411"/>
                    <a:pt x="537" y="431"/>
                    <a:pt x="537" y="431"/>
                  </a:cubicBezTo>
                  <a:cubicBezTo>
                    <a:pt x="537" y="431"/>
                    <a:pt x="541" y="429"/>
                    <a:pt x="540" y="435"/>
                  </a:cubicBezTo>
                  <a:cubicBezTo>
                    <a:pt x="539" y="441"/>
                    <a:pt x="533" y="447"/>
                    <a:pt x="529" y="449"/>
                  </a:cubicBezTo>
                  <a:cubicBezTo>
                    <a:pt x="525" y="451"/>
                    <a:pt x="519" y="459"/>
                    <a:pt x="519" y="462"/>
                  </a:cubicBezTo>
                  <a:cubicBezTo>
                    <a:pt x="519" y="465"/>
                    <a:pt x="514" y="473"/>
                    <a:pt x="515" y="483"/>
                  </a:cubicBezTo>
                  <a:cubicBezTo>
                    <a:pt x="516" y="492"/>
                    <a:pt x="521" y="495"/>
                    <a:pt x="525" y="504"/>
                  </a:cubicBezTo>
                  <a:cubicBezTo>
                    <a:pt x="529" y="513"/>
                    <a:pt x="532" y="519"/>
                    <a:pt x="536" y="519"/>
                  </a:cubicBezTo>
                  <a:cubicBezTo>
                    <a:pt x="539" y="519"/>
                    <a:pt x="550" y="515"/>
                    <a:pt x="551" y="523"/>
                  </a:cubicBezTo>
                  <a:cubicBezTo>
                    <a:pt x="552" y="532"/>
                    <a:pt x="553" y="544"/>
                    <a:pt x="556" y="543"/>
                  </a:cubicBezTo>
                  <a:cubicBezTo>
                    <a:pt x="560" y="542"/>
                    <a:pt x="572" y="531"/>
                    <a:pt x="572" y="531"/>
                  </a:cubicBezTo>
                  <a:cubicBezTo>
                    <a:pt x="581" y="523"/>
                    <a:pt x="581" y="523"/>
                    <a:pt x="581" y="523"/>
                  </a:cubicBezTo>
                  <a:cubicBezTo>
                    <a:pt x="592" y="523"/>
                    <a:pt x="592" y="523"/>
                    <a:pt x="592" y="523"/>
                  </a:cubicBezTo>
                  <a:cubicBezTo>
                    <a:pt x="592" y="523"/>
                    <a:pt x="594" y="514"/>
                    <a:pt x="609" y="516"/>
                  </a:cubicBezTo>
                  <a:cubicBezTo>
                    <a:pt x="624" y="518"/>
                    <a:pt x="629" y="518"/>
                    <a:pt x="629" y="518"/>
                  </a:cubicBezTo>
                  <a:cubicBezTo>
                    <a:pt x="629" y="518"/>
                    <a:pt x="630" y="517"/>
                    <a:pt x="637" y="516"/>
                  </a:cubicBezTo>
                  <a:cubicBezTo>
                    <a:pt x="643" y="515"/>
                    <a:pt x="653" y="516"/>
                    <a:pt x="656" y="518"/>
                  </a:cubicBezTo>
                  <a:cubicBezTo>
                    <a:pt x="659" y="520"/>
                    <a:pt x="670" y="531"/>
                    <a:pt x="670" y="531"/>
                  </a:cubicBezTo>
                  <a:cubicBezTo>
                    <a:pt x="670" y="531"/>
                    <a:pt x="672" y="547"/>
                    <a:pt x="655" y="535"/>
                  </a:cubicBezTo>
                  <a:cubicBezTo>
                    <a:pt x="652" y="533"/>
                    <a:pt x="655" y="535"/>
                    <a:pt x="654" y="532"/>
                  </a:cubicBezTo>
                  <a:cubicBezTo>
                    <a:pt x="653" y="530"/>
                    <a:pt x="654" y="532"/>
                    <a:pt x="652" y="532"/>
                  </a:cubicBezTo>
                  <a:cubicBezTo>
                    <a:pt x="650" y="531"/>
                    <a:pt x="647" y="533"/>
                    <a:pt x="646" y="534"/>
                  </a:cubicBezTo>
                  <a:cubicBezTo>
                    <a:pt x="645" y="534"/>
                    <a:pt x="645" y="542"/>
                    <a:pt x="645" y="544"/>
                  </a:cubicBezTo>
                  <a:cubicBezTo>
                    <a:pt x="645" y="546"/>
                    <a:pt x="646" y="549"/>
                    <a:pt x="647" y="553"/>
                  </a:cubicBezTo>
                  <a:cubicBezTo>
                    <a:pt x="647" y="558"/>
                    <a:pt x="644" y="560"/>
                    <a:pt x="642" y="561"/>
                  </a:cubicBezTo>
                  <a:cubicBezTo>
                    <a:pt x="639" y="562"/>
                    <a:pt x="638" y="561"/>
                    <a:pt x="638" y="561"/>
                  </a:cubicBezTo>
                  <a:cubicBezTo>
                    <a:pt x="638" y="561"/>
                    <a:pt x="632" y="568"/>
                    <a:pt x="631" y="568"/>
                  </a:cubicBezTo>
                  <a:cubicBezTo>
                    <a:pt x="630" y="568"/>
                    <a:pt x="627" y="571"/>
                    <a:pt x="626" y="571"/>
                  </a:cubicBezTo>
                  <a:cubicBezTo>
                    <a:pt x="624" y="572"/>
                    <a:pt x="625" y="575"/>
                    <a:pt x="625" y="576"/>
                  </a:cubicBezTo>
                  <a:cubicBezTo>
                    <a:pt x="625" y="577"/>
                    <a:pt x="627" y="580"/>
                    <a:pt x="626" y="585"/>
                  </a:cubicBezTo>
                  <a:cubicBezTo>
                    <a:pt x="626" y="590"/>
                    <a:pt x="624" y="588"/>
                    <a:pt x="624" y="588"/>
                  </a:cubicBezTo>
                  <a:cubicBezTo>
                    <a:pt x="624" y="588"/>
                    <a:pt x="622" y="589"/>
                    <a:pt x="621" y="590"/>
                  </a:cubicBezTo>
                  <a:cubicBezTo>
                    <a:pt x="620" y="590"/>
                    <a:pt x="619" y="592"/>
                    <a:pt x="617" y="593"/>
                  </a:cubicBezTo>
                  <a:cubicBezTo>
                    <a:pt x="616" y="593"/>
                    <a:pt x="614" y="599"/>
                    <a:pt x="613" y="600"/>
                  </a:cubicBezTo>
                  <a:cubicBezTo>
                    <a:pt x="613" y="601"/>
                    <a:pt x="616" y="603"/>
                    <a:pt x="619" y="607"/>
                  </a:cubicBezTo>
                  <a:cubicBezTo>
                    <a:pt x="622" y="611"/>
                    <a:pt x="625" y="612"/>
                    <a:pt x="629" y="616"/>
                  </a:cubicBezTo>
                  <a:cubicBezTo>
                    <a:pt x="633" y="621"/>
                    <a:pt x="631" y="622"/>
                    <a:pt x="630" y="623"/>
                  </a:cubicBezTo>
                  <a:cubicBezTo>
                    <a:pt x="629" y="624"/>
                    <a:pt x="629" y="627"/>
                    <a:pt x="628" y="630"/>
                  </a:cubicBezTo>
                  <a:cubicBezTo>
                    <a:pt x="627" y="633"/>
                    <a:pt x="626" y="634"/>
                    <a:pt x="624" y="636"/>
                  </a:cubicBezTo>
                  <a:cubicBezTo>
                    <a:pt x="622" y="637"/>
                    <a:pt x="619" y="636"/>
                    <a:pt x="618" y="634"/>
                  </a:cubicBezTo>
                  <a:cubicBezTo>
                    <a:pt x="616" y="633"/>
                    <a:pt x="617" y="633"/>
                    <a:pt x="616" y="630"/>
                  </a:cubicBezTo>
                  <a:cubicBezTo>
                    <a:pt x="615" y="627"/>
                    <a:pt x="613" y="630"/>
                    <a:pt x="610" y="630"/>
                  </a:cubicBezTo>
                  <a:cubicBezTo>
                    <a:pt x="607" y="630"/>
                    <a:pt x="607" y="627"/>
                    <a:pt x="605" y="625"/>
                  </a:cubicBezTo>
                  <a:cubicBezTo>
                    <a:pt x="603" y="622"/>
                    <a:pt x="605" y="625"/>
                    <a:pt x="603" y="622"/>
                  </a:cubicBezTo>
                  <a:cubicBezTo>
                    <a:pt x="600" y="619"/>
                    <a:pt x="598" y="621"/>
                    <a:pt x="596" y="621"/>
                  </a:cubicBezTo>
                  <a:cubicBezTo>
                    <a:pt x="595" y="621"/>
                    <a:pt x="594" y="625"/>
                    <a:pt x="594" y="625"/>
                  </a:cubicBezTo>
                  <a:cubicBezTo>
                    <a:pt x="594" y="625"/>
                    <a:pt x="595" y="629"/>
                    <a:pt x="597" y="632"/>
                  </a:cubicBezTo>
                  <a:cubicBezTo>
                    <a:pt x="599" y="636"/>
                    <a:pt x="598" y="636"/>
                    <a:pt x="598" y="638"/>
                  </a:cubicBezTo>
                  <a:cubicBezTo>
                    <a:pt x="598" y="640"/>
                    <a:pt x="598" y="642"/>
                    <a:pt x="597" y="643"/>
                  </a:cubicBezTo>
                  <a:cubicBezTo>
                    <a:pt x="596" y="643"/>
                    <a:pt x="595" y="645"/>
                    <a:pt x="594" y="648"/>
                  </a:cubicBezTo>
                  <a:cubicBezTo>
                    <a:pt x="593" y="651"/>
                    <a:pt x="594" y="654"/>
                    <a:pt x="594" y="655"/>
                  </a:cubicBezTo>
                  <a:cubicBezTo>
                    <a:pt x="594" y="657"/>
                    <a:pt x="595" y="659"/>
                    <a:pt x="595" y="659"/>
                  </a:cubicBezTo>
                  <a:cubicBezTo>
                    <a:pt x="596" y="664"/>
                    <a:pt x="596" y="664"/>
                    <a:pt x="596" y="664"/>
                  </a:cubicBezTo>
                  <a:cubicBezTo>
                    <a:pt x="596" y="664"/>
                    <a:pt x="598" y="666"/>
                    <a:pt x="599" y="666"/>
                  </a:cubicBezTo>
                  <a:cubicBezTo>
                    <a:pt x="601" y="666"/>
                    <a:pt x="602" y="666"/>
                    <a:pt x="603" y="666"/>
                  </a:cubicBezTo>
                  <a:cubicBezTo>
                    <a:pt x="604" y="666"/>
                    <a:pt x="604" y="667"/>
                    <a:pt x="605" y="667"/>
                  </a:cubicBezTo>
                  <a:cubicBezTo>
                    <a:pt x="606" y="668"/>
                    <a:pt x="608" y="671"/>
                    <a:pt x="608" y="672"/>
                  </a:cubicBezTo>
                  <a:cubicBezTo>
                    <a:pt x="608" y="673"/>
                    <a:pt x="608" y="676"/>
                    <a:pt x="608" y="677"/>
                  </a:cubicBezTo>
                  <a:cubicBezTo>
                    <a:pt x="607" y="678"/>
                    <a:pt x="604" y="680"/>
                    <a:pt x="603" y="681"/>
                  </a:cubicBezTo>
                  <a:cubicBezTo>
                    <a:pt x="602" y="681"/>
                    <a:pt x="603" y="686"/>
                    <a:pt x="603" y="687"/>
                  </a:cubicBezTo>
                  <a:cubicBezTo>
                    <a:pt x="603" y="688"/>
                    <a:pt x="603" y="689"/>
                    <a:pt x="602" y="691"/>
                  </a:cubicBezTo>
                  <a:cubicBezTo>
                    <a:pt x="602" y="693"/>
                    <a:pt x="600" y="696"/>
                    <a:pt x="599" y="697"/>
                  </a:cubicBezTo>
                  <a:cubicBezTo>
                    <a:pt x="598" y="697"/>
                    <a:pt x="601" y="703"/>
                    <a:pt x="601" y="703"/>
                  </a:cubicBezTo>
                  <a:cubicBezTo>
                    <a:pt x="601" y="704"/>
                    <a:pt x="604" y="706"/>
                    <a:pt x="605" y="706"/>
                  </a:cubicBezTo>
                  <a:cubicBezTo>
                    <a:pt x="606" y="707"/>
                    <a:pt x="606" y="708"/>
                    <a:pt x="606" y="708"/>
                  </a:cubicBezTo>
                  <a:cubicBezTo>
                    <a:pt x="606" y="708"/>
                    <a:pt x="609" y="708"/>
                    <a:pt x="611" y="707"/>
                  </a:cubicBezTo>
                  <a:cubicBezTo>
                    <a:pt x="613" y="705"/>
                    <a:pt x="613" y="705"/>
                    <a:pt x="614" y="704"/>
                  </a:cubicBezTo>
                  <a:cubicBezTo>
                    <a:pt x="615" y="704"/>
                    <a:pt x="616" y="704"/>
                    <a:pt x="620" y="704"/>
                  </a:cubicBezTo>
                  <a:cubicBezTo>
                    <a:pt x="623" y="703"/>
                    <a:pt x="623" y="704"/>
                    <a:pt x="624" y="705"/>
                  </a:cubicBezTo>
                  <a:cubicBezTo>
                    <a:pt x="625" y="706"/>
                    <a:pt x="626" y="709"/>
                    <a:pt x="627" y="712"/>
                  </a:cubicBezTo>
                  <a:cubicBezTo>
                    <a:pt x="629" y="715"/>
                    <a:pt x="627" y="717"/>
                    <a:pt x="627" y="717"/>
                  </a:cubicBezTo>
                  <a:cubicBezTo>
                    <a:pt x="627" y="717"/>
                    <a:pt x="626" y="721"/>
                    <a:pt x="625" y="722"/>
                  </a:cubicBezTo>
                  <a:cubicBezTo>
                    <a:pt x="625" y="723"/>
                    <a:pt x="627" y="725"/>
                    <a:pt x="631" y="727"/>
                  </a:cubicBezTo>
                  <a:cubicBezTo>
                    <a:pt x="636" y="728"/>
                    <a:pt x="637" y="727"/>
                    <a:pt x="639" y="725"/>
                  </a:cubicBezTo>
                  <a:cubicBezTo>
                    <a:pt x="642" y="723"/>
                    <a:pt x="638" y="723"/>
                    <a:pt x="637" y="721"/>
                  </a:cubicBezTo>
                  <a:cubicBezTo>
                    <a:pt x="636" y="720"/>
                    <a:pt x="637" y="720"/>
                    <a:pt x="637" y="720"/>
                  </a:cubicBezTo>
                  <a:cubicBezTo>
                    <a:pt x="637" y="720"/>
                    <a:pt x="637" y="720"/>
                    <a:pt x="640" y="719"/>
                  </a:cubicBezTo>
                  <a:cubicBezTo>
                    <a:pt x="644" y="719"/>
                    <a:pt x="648" y="720"/>
                    <a:pt x="648" y="720"/>
                  </a:cubicBezTo>
                  <a:cubicBezTo>
                    <a:pt x="648" y="720"/>
                    <a:pt x="653" y="719"/>
                    <a:pt x="654" y="720"/>
                  </a:cubicBezTo>
                  <a:cubicBezTo>
                    <a:pt x="655" y="720"/>
                    <a:pt x="660" y="720"/>
                    <a:pt x="660" y="720"/>
                  </a:cubicBezTo>
                  <a:cubicBezTo>
                    <a:pt x="660" y="720"/>
                    <a:pt x="663" y="720"/>
                    <a:pt x="664" y="720"/>
                  </a:cubicBezTo>
                  <a:cubicBezTo>
                    <a:pt x="666" y="719"/>
                    <a:pt x="669" y="722"/>
                    <a:pt x="670" y="722"/>
                  </a:cubicBezTo>
                  <a:cubicBezTo>
                    <a:pt x="670" y="722"/>
                    <a:pt x="671" y="727"/>
                    <a:pt x="671" y="730"/>
                  </a:cubicBezTo>
                  <a:cubicBezTo>
                    <a:pt x="671" y="734"/>
                    <a:pt x="674" y="733"/>
                    <a:pt x="677" y="733"/>
                  </a:cubicBezTo>
                  <a:cubicBezTo>
                    <a:pt x="680" y="734"/>
                    <a:pt x="682" y="734"/>
                    <a:pt x="682" y="734"/>
                  </a:cubicBezTo>
                  <a:cubicBezTo>
                    <a:pt x="691" y="741"/>
                    <a:pt x="691" y="741"/>
                    <a:pt x="691" y="741"/>
                  </a:cubicBezTo>
                  <a:cubicBezTo>
                    <a:pt x="691" y="741"/>
                    <a:pt x="692" y="744"/>
                    <a:pt x="691" y="744"/>
                  </a:cubicBezTo>
                  <a:cubicBezTo>
                    <a:pt x="691" y="745"/>
                    <a:pt x="689" y="747"/>
                    <a:pt x="689" y="747"/>
                  </a:cubicBezTo>
                  <a:cubicBezTo>
                    <a:pt x="689" y="747"/>
                    <a:pt x="686" y="747"/>
                    <a:pt x="685" y="747"/>
                  </a:cubicBezTo>
                  <a:cubicBezTo>
                    <a:pt x="684" y="747"/>
                    <a:pt x="683" y="751"/>
                    <a:pt x="683" y="751"/>
                  </a:cubicBezTo>
                  <a:cubicBezTo>
                    <a:pt x="683" y="751"/>
                    <a:pt x="684" y="754"/>
                    <a:pt x="685" y="756"/>
                  </a:cubicBezTo>
                  <a:cubicBezTo>
                    <a:pt x="688" y="755"/>
                    <a:pt x="688" y="755"/>
                    <a:pt x="688" y="755"/>
                  </a:cubicBezTo>
                  <a:cubicBezTo>
                    <a:pt x="688" y="755"/>
                    <a:pt x="690" y="753"/>
                    <a:pt x="691" y="752"/>
                  </a:cubicBezTo>
                  <a:cubicBezTo>
                    <a:pt x="692" y="750"/>
                    <a:pt x="692" y="751"/>
                    <a:pt x="698" y="752"/>
                  </a:cubicBezTo>
                  <a:cubicBezTo>
                    <a:pt x="702" y="753"/>
                    <a:pt x="703" y="752"/>
                    <a:pt x="703" y="752"/>
                  </a:cubicBezTo>
                  <a:cubicBezTo>
                    <a:pt x="703" y="752"/>
                    <a:pt x="703" y="752"/>
                    <a:pt x="703" y="752"/>
                  </a:cubicBezTo>
                  <a:cubicBezTo>
                    <a:pt x="704" y="753"/>
                    <a:pt x="705" y="752"/>
                    <a:pt x="705" y="752"/>
                  </a:cubicBezTo>
                  <a:cubicBezTo>
                    <a:pt x="705" y="752"/>
                    <a:pt x="708" y="752"/>
                    <a:pt x="709" y="752"/>
                  </a:cubicBezTo>
                  <a:cubicBezTo>
                    <a:pt x="710" y="752"/>
                    <a:pt x="710" y="754"/>
                    <a:pt x="710" y="754"/>
                  </a:cubicBezTo>
                  <a:cubicBezTo>
                    <a:pt x="710" y="754"/>
                    <a:pt x="707" y="757"/>
                    <a:pt x="705" y="758"/>
                  </a:cubicBezTo>
                  <a:cubicBezTo>
                    <a:pt x="704" y="759"/>
                    <a:pt x="704" y="762"/>
                    <a:pt x="703" y="763"/>
                  </a:cubicBezTo>
                  <a:cubicBezTo>
                    <a:pt x="703" y="764"/>
                    <a:pt x="703" y="769"/>
                    <a:pt x="702" y="770"/>
                  </a:cubicBezTo>
                  <a:cubicBezTo>
                    <a:pt x="702" y="771"/>
                    <a:pt x="698" y="770"/>
                    <a:pt x="698" y="770"/>
                  </a:cubicBezTo>
                  <a:cubicBezTo>
                    <a:pt x="697" y="774"/>
                    <a:pt x="697" y="774"/>
                    <a:pt x="697" y="774"/>
                  </a:cubicBezTo>
                  <a:cubicBezTo>
                    <a:pt x="699" y="775"/>
                    <a:pt x="699" y="775"/>
                    <a:pt x="699" y="775"/>
                  </a:cubicBezTo>
                  <a:cubicBezTo>
                    <a:pt x="701" y="777"/>
                    <a:pt x="701" y="777"/>
                    <a:pt x="701" y="777"/>
                  </a:cubicBezTo>
                  <a:cubicBezTo>
                    <a:pt x="701" y="777"/>
                    <a:pt x="702" y="781"/>
                    <a:pt x="702" y="782"/>
                  </a:cubicBezTo>
                  <a:cubicBezTo>
                    <a:pt x="702" y="783"/>
                    <a:pt x="702" y="784"/>
                    <a:pt x="702" y="785"/>
                  </a:cubicBezTo>
                  <a:cubicBezTo>
                    <a:pt x="702" y="786"/>
                    <a:pt x="700" y="785"/>
                    <a:pt x="700" y="785"/>
                  </a:cubicBezTo>
                  <a:cubicBezTo>
                    <a:pt x="699" y="784"/>
                    <a:pt x="698" y="783"/>
                    <a:pt x="695" y="781"/>
                  </a:cubicBezTo>
                  <a:cubicBezTo>
                    <a:pt x="692" y="779"/>
                    <a:pt x="695" y="782"/>
                    <a:pt x="695" y="782"/>
                  </a:cubicBezTo>
                  <a:cubicBezTo>
                    <a:pt x="695" y="785"/>
                    <a:pt x="695" y="785"/>
                    <a:pt x="695" y="785"/>
                  </a:cubicBezTo>
                  <a:cubicBezTo>
                    <a:pt x="695" y="785"/>
                    <a:pt x="697" y="788"/>
                    <a:pt x="696" y="790"/>
                  </a:cubicBezTo>
                  <a:cubicBezTo>
                    <a:pt x="695" y="793"/>
                    <a:pt x="691" y="790"/>
                    <a:pt x="691" y="790"/>
                  </a:cubicBezTo>
                  <a:cubicBezTo>
                    <a:pt x="688" y="793"/>
                    <a:pt x="688" y="793"/>
                    <a:pt x="688" y="793"/>
                  </a:cubicBezTo>
                  <a:cubicBezTo>
                    <a:pt x="688" y="793"/>
                    <a:pt x="685" y="796"/>
                    <a:pt x="685" y="797"/>
                  </a:cubicBezTo>
                  <a:cubicBezTo>
                    <a:pt x="685" y="797"/>
                    <a:pt x="683" y="797"/>
                    <a:pt x="683" y="796"/>
                  </a:cubicBezTo>
                  <a:cubicBezTo>
                    <a:pt x="682" y="795"/>
                    <a:pt x="680" y="797"/>
                    <a:pt x="680" y="797"/>
                  </a:cubicBezTo>
                  <a:cubicBezTo>
                    <a:pt x="680" y="797"/>
                    <a:pt x="681" y="800"/>
                    <a:pt x="681" y="801"/>
                  </a:cubicBezTo>
                  <a:cubicBezTo>
                    <a:pt x="681" y="803"/>
                    <a:pt x="681" y="805"/>
                    <a:pt x="680" y="805"/>
                  </a:cubicBezTo>
                  <a:cubicBezTo>
                    <a:pt x="679" y="805"/>
                    <a:pt x="678" y="805"/>
                    <a:pt x="678" y="802"/>
                  </a:cubicBezTo>
                  <a:cubicBezTo>
                    <a:pt x="678" y="799"/>
                    <a:pt x="675" y="797"/>
                    <a:pt x="674" y="797"/>
                  </a:cubicBezTo>
                  <a:cubicBezTo>
                    <a:pt x="673" y="797"/>
                    <a:pt x="672" y="799"/>
                    <a:pt x="672" y="799"/>
                  </a:cubicBezTo>
                  <a:cubicBezTo>
                    <a:pt x="672" y="799"/>
                    <a:pt x="675" y="805"/>
                    <a:pt x="676" y="806"/>
                  </a:cubicBezTo>
                  <a:cubicBezTo>
                    <a:pt x="678" y="807"/>
                    <a:pt x="678" y="810"/>
                    <a:pt x="678" y="810"/>
                  </a:cubicBezTo>
                  <a:cubicBezTo>
                    <a:pt x="679" y="811"/>
                    <a:pt x="679" y="815"/>
                    <a:pt x="678" y="817"/>
                  </a:cubicBezTo>
                  <a:cubicBezTo>
                    <a:pt x="677" y="819"/>
                    <a:pt x="677" y="821"/>
                    <a:pt x="677" y="821"/>
                  </a:cubicBezTo>
                  <a:cubicBezTo>
                    <a:pt x="677" y="821"/>
                    <a:pt x="678" y="824"/>
                    <a:pt x="679" y="830"/>
                  </a:cubicBezTo>
                  <a:cubicBezTo>
                    <a:pt x="681" y="836"/>
                    <a:pt x="681" y="838"/>
                    <a:pt x="681" y="840"/>
                  </a:cubicBezTo>
                  <a:cubicBezTo>
                    <a:pt x="680" y="841"/>
                    <a:pt x="678" y="845"/>
                    <a:pt x="678" y="846"/>
                  </a:cubicBezTo>
                  <a:cubicBezTo>
                    <a:pt x="677" y="847"/>
                    <a:pt x="676" y="849"/>
                    <a:pt x="676" y="849"/>
                  </a:cubicBezTo>
                  <a:cubicBezTo>
                    <a:pt x="670" y="857"/>
                    <a:pt x="670" y="857"/>
                    <a:pt x="670" y="857"/>
                  </a:cubicBezTo>
                  <a:cubicBezTo>
                    <a:pt x="677" y="858"/>
                    <a:pt x="677" y="858"/>
                    <a:pt x="677" y="858"/>
                  </a:cubicBezTo>
                  <a:cubicBezTo>
                    <a:pt x="677" y="858"/>
                    <a:pt x="683" y="861"/>
                    <a:pt x="685" y="861"/>
                  </a:cubicBezTo>
                  <a:cubicBezTo>
                    <a:pt x="687" y="861"/>
                    <a:pt x="695" y="869"/>
                    <a:pt x="698" y="871"/>
                  </a:cubicBezTo>
                  <a:cubicBezTo>
                    <a:pt x="702" y="874"/>
                    <a:pt x="701" y="876"/>
                    <a:pt x="701" y="876"/>
                  </a:cubicBezTo>
                  <a:cubicBezTo>
                    <a:pt x="706" y="882"/>
                    <a:pt x="706" y="882"/>
                    <a:pt x="706" y="882"/>
                  </a:cubicBezTo>
                  <a:cubicBezTo>
                    <a:pt x="706" y="882"/>
                    <a:pt x="711" y="889"/>
                    <a:pt x="709" y="889"/>
                  </a:cubicBezTo>
                  <a:cubicBezTo>
                    <a:pt x="707" y="889"/>
                    <a:pt x="709" y="895"/>
                    <a:pt x="709" y="895"/>
                  </a:cubicBezTo>
                  <a:cubicBezTo>
                    <a:pt x="715" y="902"/>
                    <a:pt x="715" y="902"/>
                    <a:pt x="715" y="902"/>
                  </a:cubicBezTo>
                  <a:cubicBezTo>
                    <a:pt x="724" y="914"/>
                    <a:pt x="724" y="914"/>
                    <a:pt x="724" y="914"/>
                  </a:cubicBezTo>
                  <a:cubicBezTo>
                    <a:pt x="728" y="920"/>
                    <a:pt x="728" y="920"/>
                    <a:pt x="728" y="920"/>
                  </a:cubicBezTo>
                  <a:cubicBezTo>
                    <a:pt x="728" y="920"/>
                    <a:pt x="733" y="925"/>
                    <a:pt x="735" y="926"/>
                  </a:cubicBezTo>
                  <a:cubicBezTo>
                    <a:pt x="737" y="927"/>
                    <a:pt x="745" y="931"/>
                    <a:pt x="753" y="933"/>
                  </a:cubicBezTo>
                  <a:cubicBezTo>
                    <a:pt x="762" y="935"/>
                    <a:pt x="760" y="940"/>
                    <a:pt x="760" y="940"/>
                  </a:cubicBezTo>
                  <a:cubicBezTo>
                    <a:pt x="760" y="944"/>
                    <a:pt x="760" y="944"/>
                    <a:pt x="760" y="944"/>
                  </a:cubicBezTo>
                  <a:cubicBezTo>
                    <a:pt x="760" y="952"/>
                    <a:pt x="760" y="952"/>
                    <a:pt x="760" y="952"/>
                  </a:cubicBezTo>
                  <a:cubicBezTo>
                    <a:pt x="760" y="952"/>
                    <a:pt x="760" y="952"/>
                    <a:pt x="758" y="953"/>
                  </a:cubicBezTo>
                  <a:cubicBezTo>
                    <a:pt x="756" y="954"/>
                    <a:pt x="745" y="961"/>
                    <a:pt x="745" y="961"/>
                  </a:cubicBezTo>
                  <a:cubicBezTo>
                    <a:pt x="745" y="961"/>
                    <a:pt x="745" y="969"/>
                    <a:pt x="745" y="972"/>
                  </a:cubicBezTo>
                  <a:cubicBezTo>
                    <a:pt x="745" y="974"/>
                    <a:pt x="743" y="976"/>
                    <a:pt x="738" y="976"/>
                  </a:cubicBezTo>
                  <a:cubicBezTo>
                    <a:pt x="734" y="976"/>
                    <a:pt x="738" y="976"/>
                    <a:pt x="737" y="971"/>
                  </a:cubicBezTo>
                  <a:cubicBezTo>
                    <a:pt x="737" y="967"/>
                    <a:pt x="732" y="971"/>
                    <a:pt x="730" y="971"/>
                  </a:cubicBezTo>
                  <a:cubicBezTo>
                    <a:pt x="728" y="971"/>
                    <a:pt x="725" y="971"/>
                    <a:pt x="722" y="967"/>
                  </a:cubicBezTo>
                  <a:cubicBezTo>
                    <a:pt x="719" y="963"/>
                    <a:pt x="715" y="963"/>
                    <a:pt x="711" y="959"/>
                  </a:cubicBezTo>
                  <a:cubicBezTo>
                    <a:pt x="708" y="954"/>
                    <a:pt x="707" y="959"/>
                    <a:pt x="705" y="963"/>
                  </a:cubicBezTo>
                  <a:cubicBezTo>
                    <a:pt x="705" y="963"/>
                    <a:pt x="688" y="961"/>
                    <a:pt x="686" y="961"/>
                  </a:cubicBezTo>
                  <a:cubicBezTo>
                    <a:pt x="684" y="961"/>
                    <a:pt x="680" y="960"/>
                    <a:pt x="678" y="959"/>
                  </a:cubicBezTo>
                  <a:cubicBezTo>
                    <a:pt x="677" y="958"/>
                    <a:pt x="678" y="959"/>
                    <a:pt x="681" y="955"/>
                  </a:cubicBezTo>
                  <a:cubicBezTo>
                    <a:pt x="684" y="951"/>
                    <a:pt x="682" y="952"/>
                    <a:pt x="681" y="947"/>
                  </a:cubicBezTo>
                  <a:cubicBezTo>
                    <a:pt x="680" y="942"/>
                    <a:pt x="678" y="946"/>
                    <a:pt x="675" y="947"/>
                  </a:cubicBezTo>
                  <a:cubicBezTo>
                    <a:pt x="673" y="948"/>
                    <a:pt x="672" y="947"/>
                    <a:pt x="671" y="946"/>
                  </a:cubicBezTo>
                  <a:cubicBezTo>
                    <a:pt x="670" y="945"/>
                    <a:pt x="663" y="944"/>
                    <a:pt x="661" y="944"/>
                  </a:cubicBezTo>
                  <a:cubicBezTo>
                    <a:pt x="659" y="944"/>
                    <a:pt x="655" y="947"/>
                    <a:pt x="655" y="947"/>
                  </a:cubicBezTo>
                  <a:cubicBezTo>
                    <a:pt x="654" y="948"/>
                    <a:pt x="653" y="948"/>
                    <a:pt x="648" y="948"/>
                  </a:cubicBezTo>
                  <a:cubicBezTo>
                    <a:pt x="643" y="948"/>
                    <a:pt x="644" y="947"/>
                    <a:pt x="643" y="947"/>
                  </a:cubicBezTo>
                  <a:cubicBezTo>
                    <a:pt x="641" y="947"/>
                    <a:pt x="639" y="948"/>
                    <a:pt x="638" y="949"/>
                  </a:cubicBezTo>
                  <a:cubicBezTo>
                    <a:pt x="637" y="949"/>
                    <a:pt x="635" y="952"/>
                    <a:pt x="634" y="952"/>
                  </a:cubicBezTo>
                  <a:cubicBezTo>
                    <a:pt x="633" y="952"/>
                    <a:pt x="631" y="957"/>
                    <a:pt x="630" y="957"/>
                  </a:cubicBezTo>
                  <a:cubicBezTo>
                    <a:pt x="629" y="957"/>
                    <a:pt x="628" y="960"/>
                    <a:pt x="625" y="960"/>
                  </a:cubicBezTo>
                  <a:cubicBezTo>
                    <a:pt x="623" y="961"/>
                    <a:pt x="625" y="959"/>
                    <a:pt x="625" y="959"/>
                  </a:cubicBezTo>
                  <a:cubicBezTo>
                    <a:pt x="625" y="959"/>
                    <a:pt x="625" y="959"/>
                    <a:pt x="625" y="956"/>
                  </a:cubicBezTo>
                  <a:cubicBezTo>
                    <a:pt x="626" y="952"/>
                    <a:pt x="620" y="953"/>
                    <a:pt x="618" y="952"/>
                  </a:cubicBezTo>
                  <a:cubicBezTo>
                    <a:pt x="616" y="952"/>
                    <a:pt x="613" y="952"/>
                    <a:pt x="611" y="951"/>
                  </a:cubicBezTo>
                  <a:cubicBezTo>
                    <a:pt x="609" y="951"/>
                    <a:pt x="606" y="951"/>
                    <a:pt x="605" y="951"/>
                  </a:cubicBezTo>
                  <a:cubicBezTo>
                    <a:pt x="604" y="951"/>
                    <a:pt x="598" y="948"/>
                    <a:pt x="596" y="948"/>
                  </a:cubicBezTo>
                  <a:cubicBezTo>
                    <a:pt x="595" y="948"/>
                    <a:pt x="594" y="947"/>
                    <a:pt x="593" y="947"/>
                  </a:cubicBezTo>
                  <a:cubicBezTo>
                    <a:pt x="591" y="946"/>
                    <a:pt x="591" y="947"/>
                    <a:pt x="591" y="947"/>
                  </a:cubicBezTo>
                  <a:cubicBezTo>
                    <a:pt x="591" y="947"/>
                    <a:pt x="591" y="947"/>
                    <a:pt x="585" y="953"/>
                  </a:cubicBezTo>
                  <a:cubicBezTo>
                    <a:pt x="579" y="959"/>
                    <a:pt x="581" y="952"/>
                    <a:pt x="580" y="952"/>
                  </a:cubicBezTo>
                  <a:cubicBezTo>
                    <a:pt x="578" y="952"/>
                    <a:pt x="577" y="951"/>
                    <a:pt x="575" y="948"/>
                  </a:cubicBezTo>
                  <a:cubicBezTo>
                    <a:pt x="573" y="945"/>
                    <a:pt x="574" y="947"/>
                    <a:pt x="572" y="946"/>
                  </a:cubicBezTo>
                  <a:cubicBezTo>
                    <a:pt x="571" y="945"/>
                    <a:pt x="569" y="946"/>
                    <a:pt x="568" y="946"/>
                  </a:cubicBezTo>
                  <a:cubicBezTo>
                    <a:pt x="567" y="946"/>
                    <a:pt x="565" y="952"/>
                    <a:pt x="564" y="953"/>
                  </a:cubicBezTo>
                  <a:cubicBezTo>
                    <a:pt x="563" y="953"/>
                    <a:pt x="560" y="954"/>
                    <a:pt x="558" y="953"/>
                  </a:cubicBezTo>
                  <a:cubicBezTo>
                    <a:pt x="555" y="953"/>
                    <a:pt x="551" y="953"/>
                    <a:pt x="550" y="953"/>
                  </a:cubicBezTo>
                  <a:cubicBezTo>
                    <a:pt x="549" y="953"/>
                    <a:pt x="542" y="953"/>
                    <a:pt x="540" y="953"/>
                  </a:cubicBezTo>
                  <a:cubicBezTo>
                    <a:pt x="537" y="953"/>
                    <a:pt x="537" y="956"/>
                    <a:pt x="535" y="956"/>
                  </a:cubicBezTo>
                  <a:cubicBezTo>
                    <a:pt x="533" y="956"/>
                    <a:pt x="529" y="956"/>
                    <a:pt x="522" y="953"/>
                  </a:cubicBezTo>
                  <a:cubicBezTo>
                    <a:pt x="515" y="950"/>
                    <a:pt x="519" y="954"/>
                    <a:pt x="517" y="955"/>
                  </a:cubicBezTo>
                  <a:cubicBezTo>
                    <a:pt x="515" y="955"/>
                    <a:pt x="517" y="957"/>
                    <a:pt x="517" y="957"/>
                  </a:cubicBezTo>
                  <a:cubicBezTo>
                    <a:pt x="517" y="957"/>
                    <a:pt x="515" y="960"/>
                    <a:pt x="514" y="962"/>
                  </a:cubicBezTo>
                  <a:cubicBezTo>
                    <a:pt x="513" y="963"/>
                    <a:pt x="511" y="965"/>
                    <a:pt x="511" y="965"/>
                  </a:cubicBezTo>
                  <a:cubicBezTo>
                    <a:pt x="500" y="963"/>
                    <a:pt x="510" y="966"/>
                    <a:pt x="510" y="966"/>
                  </a:cubicBezTo>
                  <a:cubicBezTo>
                    <a:pt x="510" y="966"/>
                    <a:pt x="508" y="966"/>
                    <a:pt x="498" y="964"/>
                  </a:cubicBezTo>
                  <a:cubicBezTo>
                    <a:pt x="488" y="961"/>
                    <a:pt x="498" y="964"/>
                    <a:pt x="494" y="957"/>
                  </a:cubicBezTo>
                  <a:cubicBezTo>
                    <a:pt x="491" y="949"/>
                    <a:pt x="492" y="957"/>
                    <a:pt x="491" y="957"/>
                  </a:cubicBezTo>
                  <a:cubicBezTo>
                    <a:pt x="490" y="957"/>
                    <a:pt x="486" y="955"/>
                    <a:pt x="484" y="955"/>
                  </a:cubicBezTo>
                  <a:cubicBezTo>
                    <a:pt x="482" y="955"/>
                    <a:pt x="484" y="952"/>
                    <a:pt x="484" y="952"/>
                  </a:cubicBezTo>
                  <a:cubicBezTo>
                    <a:pt x="484" y="952"/>
                    <a:pt x="481" y="946"/>
                    <a:pt x="481" y="945"/>
                  </a:cubicBezTo>
                  <a:cubicBezTo>
                    <a:pt x="481" y="944"/>
                    <a:pt x="477" y="945"/>
                    <a:pt x="476" y="945"/>
                  </a:cubicBezTo>
                  <a:cubicBezTo>
                    <a:pt x="475" y="945"/>
                    <a:pt x="465" y="940"/>
                    <a:pt x="465" y="940"/>
                  </a:cubicBezTo>
                  <a:cubicBezTo>
                    <a:pt x="465" y="940"/>
                    <a:pt x="457" y="944"/>
                    <a:pt x="456" y="943"/>
                  </a:cubicBezTo>
                  <a:cubicBezTo>
                    <a:pt x="455" y="942"/>
                    <a:pt x="453" y="944"/>
                    <a:pt x="451" y="943"/>
                  </a:cubicBezTo>
                  <a:cubicBezTo>
                    <a:pt x="449" y="942"/>
                    <a:pt x="448" y="940"/>
                    <a:pt x="447" y="939"/>
                  </a:cubicBezTo>
                  <a:cubicBezTo>
                    <a:pt x="446" y="937"/>
                    <a:pt x="445" y="937"/>
                    <a:pt x="445" y="936"/>
                  </a:cubicBezTo>
                  <a:cubicBezTo>
                    <a:pt x="445" y="936"/>
                    <a:pt x="442" y="934"/>
                    <a:pt x="441" y="934"/>
                  </a:cubicBezTo>
                  <a:cubicBezTo>
                    <a:pt x="440" y="934"/>
                    <a:pt x="438" y="929"/>
                    <a:pt x="437" y="929"/>
                  </a:cubicBezTo>
                  <a:cubicBezTo>
                    <a:pt x="436" y="929"/>
                    <a:pt x="434" y="931"/>
                    <a:pt x="434" y="932"/>
                  </a:cubicBezTo>
                  <a:cubicBezTo>
                    <a:pt x="433" y="932"/>
                    <a:pt x="434" y="933"/>
                    <a:pt x="435" y="935"/>
                  </a:cubicBezTo>
                  <a:cubicBezTo>
                    <a:pt x="435" y="937"/>
                    <a:pt x="434" y="938"/>
                    <a:pt x="434" y="938"/>
                  </a:cubicBezTo>
                  <a:cubicBezTo>
                    <a:pt x="434" y="938"/>
                    <a:pt x="434" y="938"/>
                    <a:pt x="431" y="939"/>
                  </a:cubicBezTo>
                  <a:cubicBezTo>
                    <a:pt x="428" y="939"/>
                    <a:pt x="428" y="938"/>
                    <a:pt x="426" y="937"/>
                  </a:cubicBezTo>
                  <a:cubicBezTo>
                    <a:pt x="423" y="936"/>
                    <a:pt x="422" y="936"/>
                    <a:pt x="421" y="933"/>
                  </a:cubicBezTo>
                  <a:cubicBezTo>
                    <a:pt x="421" y="931"/>
                    <a:pt x="421" y="933"/>
                    <a:pt x="420" y="929"/>
                  </a:cubicBezTo>
                  <a:cubicBezTo>
                    <a:pt x="419" y="925"/>
                    <a:pt x="418" y="925"/>
                    <a:pt x="417" y="921"/>
                  </a:cubicBezTo>
                  <a:cubicBezTo>
                    <a:pt x="416" y="918"/>
                    <a:pt x="413" y="921"/>
                    <a:pt x="412" y="921"/>
                  </a:cubicBezTo>
                  <a:cubicBezTo>
                    <a:pt x="411" y="921"/>
                    <a:pt x="408" y="923"/>
                    <a:pt x="405" y="924"/>
                  </a:cubicBezTo>
                  <a:cubicBezTo>
                    <a:pt x="404" y="924"/>
                    <a:pt x="404" y="924"/>
                    <a:pt x="404" y="924"/>
                  </a:cubicBezTo>
                  <a:cubicBezTo>
                    <a:pt x="402" y="924"/>
                    <a:pt x="401" y="923"/>
                    <a:pt x="401" y="923"/>
                  </a:cubicBezTo>
                  <a:cubicBezTo>
                    <a:pt x="401" y="922"/>
                    <a:pt x="403" y="919"/>
                    <a:pt x="406" y="916"/>
                  </a:cubicBezTo>
                  <a:cubicBezTo>
                    <a:pt x="407" y="915"/>
                    <a:pt x="407" y="915"/>
                    <a:pt x="407" y="915"/>
                  </a:cubicBezTo>
                  <a:cubicBezTo>
                    <a:pt x="407" y="915"/>
                    <a:pt x="406" y="915"/>
                    <a:pt x="407" y="914"/>
                  </a:cubicBezTo>
                  <a:cubicBezTo>
                    <a:pt x="408" y="913"/>
                    <a:pt x="406" y="913"/>
                    <a:pt x="406" y="913"/>
                  </a:cubicBezTo>
                  <a:cubicBezTo>
                    <a:pt x="406" y="913"/>
                    <a:pt x="406" y="913"/>
                    <a:pt x="406" y="913"/>
                  </a:cubicBezTo>
                  <a:cubicBezTo>
                    <a:pt x="405" y="914"/>
                    <a:pt x="404" y="911"/>
                    <a:pt x="404" y="909"/>
                  </a:cubicBezTo>
                  <a:cubicBezTo>
                    <a:pt x="405" y="908"/>
                    <a:pt x="404" y="909"/>
                    <a:pt x="406" y="909"/>
                  </a:cubicBezTo>
                  <a:cubicBezTo>
                    <a:pt x="408" y="908"/>
                    <a:pt x="409" y="908"/>
                    <a:pt x="409" y="909"/>
                  </a:cubicBezTo>
                  <a:cubicBezTo>
                    <a:pt x="409" y="909"/>
                    <a:pt x="409" y="911"/>
                    <a:pt x="409" y="911"/>
                  </a:cubicBezTo>
                  <a:cubicBezTo>
                    <a:pt x="409" y="911"/>
                    <a:pt x="410" y="914"/>
                    <a:pt x="412" y="913"/>
                  </a:cubicBezTo>
                  <a:cubicBezTo>
                    <a:pt x="413" y="912"/>
                    <a:pt x="414" y="914"/>
                    <a:pt x="415" y="913"/>
                  </a:cubicBezTo>
                  <a:cubicBezTo>
                    <a:pt x="417" y="913"/>
                    <a:pt x="418" y="911"/>
                    <a:pt x="419" y="909"/>
                  </a:cubicBezTo>
                  <a:cubicBezTo>
                    <a:pt x="421" y="906"/>
                    <a:pt x="421" y="909"/>
                    <a:pt x="421" y="909"/>
                  </a:cubicBezTo>
                  <a:cubicBezTo>
                    <a:pt x="422" y="908"/>
                    <a:pt x="424" y="903"/>
                    <a:pt x="424" y="902"/>
                  </a:cubicBezTo>
                  <a:cubicBezTo>
                    <a:pt x="423" y="900"/>
                    <a:pt x="422" y="902"/>
                    <a:pt x="421" y="899"/>
                  </a:cubicBezTo>
                  <a:cubicBezTo>
                    <a:pt x="420" y="896"/>
                    <a:pt x="422" y="897"/>
                    <a:pt x="423" y="895"/>
                  </a:cubicBezTo>
                  <a:cubicBezTo>
                    <a:pt x="424" y="893"/>
                    <a:pt x="425" y="893"/>
                    <a:pt x="423" y="888"/>
                  </a:cubicBezTo>
                  <a:cubicBezTo>
                    <a:pt x="423" y="886"/>
                    <a:pt x="422" y="886"/>
                    <a:pt x="422" y="886"/>
                  </a:cubicBezTo>
                  <a:cubicBezTo>
                    <a:pt x="422" y="886"/>
                    <a:pt x="423" y="886"/>
                    <a:pt x="422" y="884"/>
                  </a:cubicBezTo>
                  <a:cubicBezTo>
                    <a:pt x="421" y="880"/>
                    <a:pt x="422" y="882"/>
                    <a:pt x="423" y="879"/>
                  </a:cubicBezTo>
                  <a:cubicBezTo>
                    <a:pt x="424" y="876"/>
                    <a:pt x="423" y="879"/>
                    <a:pt x="424" y="876"/>
                  </a:cubicBezTo>
                  <a:cubicBezTo>
                    <a:pt x="425" y="873"/>
                    <a:pt x="425" y="873"/>
                    <a:pt x="428" y="870"/>
                  </a:cubicBezTo>
                  <a:cubicBezTo>
                    <a:pt x="431" y="867"/>
                    <a:pt x="433" y="871"/>
                    <a:pt x="433" y="871"/>
                  </a:cubicBezTo>
                  <a:cubicBezTo>
                    <a:pt x="433" y="871"/>
                    <a:pt x="438" y="873"/>
                    <a:pt x="443" y="873"/>
                  </a:cubicBezTo>
                  <a:cubicBezTo>
                    <a:pt x="448" y="873"/>
                    <a:pt x="444" y="873"/>
                    <a:pt x="444" y="872"/>
                  </a:cubicBezTo>
                  <a:cubicBezTo>
                    <a:pt x="444" y="872"/>
                    <a:pt x="441" y="866"/>
                    <a:pt x="441" y="865"/>
                  </a:cubicBezTo>
                  <a:cubicBezTo>
                    <a:pt x="440" y="864"/>
                    <a:pt x="435" y="864"/>
                    <a:pt x="432" y="864"/>
                  </a:cubicBezTo>
                  <a:cubicBezTo>
                    <a:pt x="429" y="864"/>
                    <a:pt x="428" y="866"/>
                    <a:pt x="424" y="866"/>
                  </a:cubicBezTo>
                  <a:cubicBezTo>
                    <a:pt x="420" y="866"/>
                    <a:pt x="422" y="866"/>
                    <a:pt x="416" y="865"/>
                  </a:cubicBezTo>
                  <a:cubicBezTo>
                    <a:pt x="410" y="863"/>
                    <a:pt x="412" y="862"/>
                    <a:pt x="410" y="858"/>
                  </a:cubicBezTo>
                  <a:cubicBezTo>
                    <a:pt x="407" y="855"/>
                    <a:pt x="410" y="857"/>
                    <a:pt x="415" y="853"/>
                  </a:cubicBezTo>
                  <a:cubicBezTo>
                    <a:pt x="420" y="850"/>
                    <a:pt x="418" y="854"/>
                    <a:pt x="422" y="854"/>
                  </a:cubicBezTo>
                  <a:cubicBezTo>
                    <a:pt x="426" y="854"/>
                    <a:pt x="424" y="855"/>
                    <a:pt x="428" y="856"/>
                  </a:cubicBezTo>
                  <a:cubicBezTo>
                    <a:pt x="433" y="857"/>
                    <a:pt x="432" y="855"/>
                    <a:pt x="434" y="854"/>
                  </a:cubicBezTo>
                  <a:cubicBezTo>
                    <a:pt x="437" y="854"/>
                    <a:pt x="433" y="850"/>
                    <a:pt x="432" y="849"/>
                  </a:cubicBezTo>
                  <a:cubicBezTo>
                    <a:pt x="431" y="847"/>
                    <a:pt x="430" y="850"/>
                    <a:pt x="428" y="849"/>
                  </a:cubicBezTo>
                  <a:cubicBezTo>
                    <a:pt x="426" y="848"/>
                    <a:pt x="425" y="849"/>
                    <a:pt x="425" y="849"/>
                  </a:cubicBezTo>
                  <a:cubicBezTo>
                    <a:pt x="424" y="848"/>
                    <a:pt x="425" y="846"/>
                    <a:pt x="429" y="842"/>
                  </a:cubicBezTo>
                  <a:cubicBezTo>
                    <a:pt x="433" y="838"/>
                    <a:pt x="431" y="841"/>
                    <a:pt x="438" y="836"/>
                  </a:cubicBezTo>
                  <a:cubicBezTo>
                    <a:pt x="444" y="831"/>
                    <a:pt x="439" y="834"/>
                    <a:pt x="442" y="830"/>
                  </a:cubicBezTo>
                  <a:cubicBezTo>
                    <a:pt x="445" y="827"/>
                    <a:pt x="443" y="829"/>
                    <a:pt x="446" y="827"/>
                  </a:cubicBezTo>
                  <a:cubicBezTo>
                    <a:pt x="448" y="824"/>
                    <a:pt x="446" y="827"/>
                    <a:pt x="445" y="824"/>
                  </a:cubicBezTo>
                  <a:cubicBezTo>
                    <a:pt x="444" y="821"/>
                    <a:pt x="444" y="822"/>
                    <a:pt x="442" y="819"/>
                  </a:cubicBezTo>
                  <a:cubicBezTo>
                    <a:pt x="441" y="816"/>
                    <a:pt x="439" y="817"/>
                    <a:pt x="439" y="817"/>
                  </a:cubicBezTo>
                  <a:cubicBezTo>
                    <a:pt x="439" y="817"/>
                    <a:pt x="436" y="822"/>
                    <a:pt x="436" y="822"/>
                  </a:cubicBezTo>
                  <a:cubicBezTo>
                    <a:pt x="435" y="822"/>
                    <a:pt x="430" y="830"/>
                    <a:pt x="429" y="831"/>
                  </a:cubicBezTo>
                  <a:cubicBezTo>
                    <a:pt x="429" y="830"/>
                    <a:pt x="430" y="828"/>
                    <a:pt x="427" y="834"/>
                  </a:cubicBezTo>
                  <a:cubicBezTo>
                    <a:pt x="423" y="840"/>
                    <a:pt x="426" y="835"/>
                    <a:pt x="425" y="835"/>
                  </a:cubicBezTo>
                  <a:cubicBezTo>
                    <a:pt x="424" y="835"/>
                    <a:pt x="423" y="835"/>
                    <a:pt x="422" y="835"/>
                  </a:cubicBezTo>
                  <a:cubicBezTo>
                    <a:pt x="422" y="835"/>
                    <a:pt x="422" y="835"/>
                    <a:pt x="422" y="835"/>
                  </a:cubicBezTo>
                  <a:cubicBezTo>
                    <a:pt x="423" y="832"/>
                    <a:pt x="417" y="824"/>
                    <a:pt x="417" y="824"/>
                  </a:cubicBezTo>
                  <a:cubicBezTo>
                    <a:pt x="417" y="824"/>
                    <a:pt x="414" y="823"/>
                    <a:pt x="414" y="818"/>
                  </a:cubicBezTo>
                  <a:cubicBezTo>
                    <a:pt x="414" y="814"/>
                    <a:pt x="414" y="814"/>
                    <a:pt x="414" y="814"/>
                  </a:cubicBezTo>
                  <a:cubicBezTo>
                    <a:pt x="418" y="810"/>
                    <a:pt x="418" y="810"/>
                    <a:pt x="418" y="810"/>
                  </a:cubicBezTo>
                  <a:cubicBezTo>
                    <a:pt x="418" y="810"/>
                    <a:pt x="421" y="808"/>
                    <a:pt x="422" y="808"/>
                  </a:cubicBezTo>
                  <a:cubicBezTo>
                    <a:pt x="424" y="807"/>
                    <a:pt x="426" y="805"/>
                    <a:pt x="427" y="804"/>
                  </a:cubicBezTo>
                  <a:cubicBezTo>
                    <a:pt x="429" y="802"/>
                    <a:pt x="429" y="802"/>
                    <a:pt x="429" y="802"/>
                  </a:cubicBezTo>
                  <a:cubicBezTo>
                    <a:pt x="433" y="799"/>
                    <a:pt x="433" y="799"/>
                    <a:pt x="433" y="799"/>
                  </a:cubicBezTo>
                  <a:cubicBezTo>
                    <a:pt x="433" y="799"/>
                    <a:pt x="439" y="799"/>
                    <a:pt x="440" y="799"/>
                  </a:cubicBezTo>
                  <a:cubicBezTo>
                    <a:pt x="442" y="798"/>
                    <a:pt x="443" y="804"/>
                    <a:pt x="446" y="799"/>
                  </a:cubicBezTo>
                  <a:cubicBezTo>
                    <a:pt x="450" y="793"/>
                    <a:pt x="450" y="792"/>
                    <a:pt x="450" y="790"/>
                  </a:cubicBezTo>
                  <a:cubicBezTo>
                    <a:pt x="451" y="788"/>
                    <a:pt x="452" y="786"/>
                    <a:pt x="450" y="783"/>
                  </a:cubicBezTo>
                  <a:cubicBezTo>
                    <a:pt x="449" y="780"/>
                    <a:pt x="447" y="774"/>
                    <a:pt x="447" y="774"/>
                  </a:cubicBezTo>
                  <a:cubicBezTo>
                    <a:pt x="442" y="769"/>
                    <a:pt x="436" y="765"/>
                    <a:pt x="436" y="765"/>
                  </a:cubicBezTo>
                  <a:cubicBezTo>
                    <a:pt x="438" y="758"/>
                    <a:pt x="438" y="758"/>
                    <a:pt x="438" y="758"/>
                  </a:cubicBezTo>
                  <a:cubicBezTo>
                    <a:pt x="438" y="758"/>
                    <a:pt x="441" y="755"/>
                    <a:pt x="442" y="755"/>
                  </a:cubicBezTo>
                  <a:cubicBezTo>
                    <a:pt x="442" y="755"/>
                    <a:pt x="444" y="754"/>
                    <a:pt x="444" y="752"/>
                  </a:cubicBezTo>
                  <a:cubicBezTo>
                    <a:pt x="444" y="750"/>
                    <a:pt x="443" y="748"/>
                    <a:pt x="440" y="748"/>
                  </a:cubicBezTo>
                  <a:cubicBezTo>
                    <a:pt x="438" y="748"/>
                    <a:pt x="436" y="748"/>
                    <a:pt x="435" y="749"/>
                  </a:cubicBezTo>
                  <a:cubicBezTo>
                    <a:pt x="434" y="749"/>
                    <a:pt x="432" y="750"/>
                    <a:pt x="432" y="748"/>
                  </a:cubicBezTo>
                  <a:cubicBezTo>
                    <a:pt x="432" y="745"/>
                    <a:pt x="433" y="743"/>
                    <a:pt x="434" y="742"/>
                  </a:cubicBezTo>
                  <a:cubicBezTo>
                    <a:pt x="435" y="742"/>
                    <a:pt x="435" y="741"/>
                    <a:pt x="436" y="741"/>
                  </a:cubicBezTo>
                  <a:cubicBezTo>
                    <a:pt x="438" y="740"/>
                    <a:pt x="439" y="737"/>
                    <a:pt x="439" y="737"/>
                  </a:cubicBezTo>
                  <a:cubicBezTo>
                    <a:pt x="439" y="737"/>
                    <a:pt x="440" y="734"/>
                    <a:pt x="438" y="733"/>
                  </a:cubicBezTo>
                  <a:cubicBezTo>
                    <a:pt x="436" y="732"/>
                    <a:pt x="434" y="731"/>
                    <a:pt x="434" y="729"/>
                  </a:cubicBezTo>
                  <a:cubicBezTo>
                    <a:pt x="435" y="728"/>
                    <a:pt x="434" y="727"/>
                    <a:pt x="435" y="726"/>
                  </a:cubicBezTo>
                  <a:cubicBezTo>
                    <a:pt x="435" y="726"/>
                    <a:pt x="435" y="723"/>
                    <a:pt x="433" y="723"/>
                  </a:cubicBezTo>
                  <a:cubicBezTo>
                    <a:pt x="432" y="723"/>
                    <a:pt x="429" y="725"/>
                    <a:pt x="429" y="725"/>
                  </a:cubicBezTo>
                  <a:cubicBezTo>
                    <a:pt x="429" y="725"/>
                    <a:pt x="431" y="726"/>
                    <a:pt x="431" y="726"/>
                  </a:cubicBezTo>
                  <a:cubicBezTo>
                    <a:pt x="431" y="726"/>
                    <a:pt x="430" y="726"/>
                    <a:pt x="429" y="726"/>
                  </a:cubicBezTo>
                  <a:cubicBezTo>
                    <a:pt x="426" y="724"/>
                    <a:pt x="423" y="722"/>
                    <a:pt x="422" y="722"/>
                  </a:cubicBezTo>
                  <a:cubicBezTo>
                    <a:pt x="421" y="722"/>
                    <a:pt x="425" y="720"/>
                    <a:pt x="419" y="722"/>
                  </a:cubicBezTo>
                  <a:cubicBezTo>
                    <a:pt x="413" y="725"/>
                    <a:pt x="415" y="727"/>
                    <a:pt x="413" y="725"/>
                  </a:cubicBezTo>
                  <a:cubicBezTo>
                    <a:pt x="411" y="723"/>
                    <a:pt x="412" y="721"/>
                    <a:pt x="410" y="721"/>
                  </a:cubicBezTo>
                  <a:cubicBezTo>
                    <a:pt x="407" y="722"/>
                    <a:pt x="406" y="722"/>
                    <a:pt x="403" y="723"/>
                  </a:cubicBezTo>
                  <a:cubicBezTo>
                    <a:pt x="401" y="725"/>
                    <a:pt x="399" y="724"/>
                    <a:pt x="397" y="724"/>
                  </a:cubicBezTo>
                  <a:cubicBezTo>
                    <a:pt x="396" y="724"/>
                    <a:pt x="394" y="723"/>
                    <a:pt x="394" y="723"/>
                  </a:cubicBezTo>
                  <a:cubicBezTo>
                    <a:pt x="393" y="723"/>
                    <a:pt x="391" y="721"/>
                    <a:pt x="390" y="721"/>
                  </a:cubicBezTo>
                  <a:cubicBezTo>
                    <a:pt x="390" y="721"/>
                    <a:pt x="393" y="717"/>
                    <a:pt x="387" y="719"/>
                  </a:cubicBezTo>
                  <a:cubicBezTo>
                    <a:pt x="382" y="722"/>
                    <a:pt x="382" y="721"/>
                    <a:pt x="382" y="723"/>
                  </a:cubicBezTo>
                  <a:cubicBezTo>
                    <a:pt x="382" y="724"/>
                    <a:pt x="382" y="726"/>
                    <a:pt x="382" y="726"/>
                  </a:cubicBezTo>
                  <a:cubicBezTo>
                    <a:pt x="381" y="726"/>
                    <a:pt x="382" y="727"/>
                    <a:pt x="380" y="727"/>
                  </a:cubicBezTo>
                  <a:cubicBezTo>
                    <a:pt x="377" y="727"/>
                    <a:pt x="375" y="725"/>
                    <a:pt x="374" y="725"/>
                  </a:cubicBezTo>
                  <a:cubicBezTo>
                    <a:pt x="374" y="724"/>
                    <a:pt x="376" y="724"/>
                    <a:pt x="372" y="722"/>
                  </a:cubicBezTo>
                  <a:cubicBezTo>
                    <a:pt x="368" y="720"/>
                    <a:pt x="371" y="727"/>
                    <a:pt x="366" y="719"/>
                  </a:cubicBezTo>
                  <a:cubicBezTo>
                    <a:pt x="360" y="710"/>
                    <a:pt x="361" y="712"/>
                    <a:pt x="360" y="712"/>
                  </a:cubicBezTo>
                  <a:cubicBezTo>
                    <a:pt x="360" y="713"/>
                    <a:pt x="358" y="713"/>
                    <a:pt x="357" y="715"/>
                  </a:cubicBezTo>
                  <a:cubicBezTo>
                    <a:pt x="356" y="716"/>
                    <a:pt x="355" y="716"/>
                    <a:pt x="353" y="717"/>
                  </a:cubicBezTo>
                  <a:cubicBezTo>
                    <a:pt x="351" y="719"/>
                    <a:pt x="350" y="718"/>
                    <a:pt x="349" y="720"/>
                  </a:cubicBezTo>
                  <a:cubicBezTo>
                    <a:pt x="349" y="721"/>
                    <a:pt x="352" y="719"/>
                    <a:pt x="348" y="722"/>
                  </a:cubicBezTo>
                  <a:cubicBezTo>
                    <a:pt x="345" y="726"/>
                    <a:pt x="346" y="725"/>
                    <a:pt x="345" y="726"/>
                  </a:cubicBezTo>
                  <a:cubicBezTo>
                    <a:pt x="343" y="727"/>
                    <a:pt x="341" y="728"/>
                    <a:pt x="341" y="727"/>
                  </a:cubicBezTo>
                  <a:cubicBezTo>
                    <a:pt x="341" y="725"/>
                    <a:pt x="344" y="724"/>
                    <a:pt x="341" y="725"/>
                  </a:cubicBezTo>
                  <a:cubicBezTo>
                    <a:pt x="337" y="725"/>
                    <a:pt x="336" y="727"/>
                    <a:pt x="336" y="727"/>
                  </a:cubicBezTo>
                  <a:cubicBezTo>
                    <a:pt x="331" y="723"/>
                    <a:pt x="331" y="723"/>
                    <a:pt x="331" y="723"/>
                  </a:cubicBezTo>
                  <a:cubicBezTo>
                    <a:pt x="331" y="723"/>
                    <a:pt x="329" y="722"/>
                    <a:pt x="328" y="722"/>
                  </a:cubicBezTo>
                  <a:cubicBezTo>
                    <a:pt x="327" y="722"/>
                    <a:pt x="325" y="723"/>
                    <a:pt x="323" y="725"/>
                  </a:cubicBezTo>
                  <a:cubicBezTo>
                    <a:pt x="321" y="727"/>
                    <a:pt x="321" y="726"/>
                    <a:pt x="319" y="727"/>
                  </a:cubicBezTo>
                  <a:cubicBezTo>
                    <a:pt x="317" y="727"/>
                    <a:pt x="314" y="725"/>
                    <a:pt x="314" y="725"/>
                  </a:cubicBezTo>
                  <a:cubicBezTo>
                    <a:pt x="312" y="721"/>
                    <a:pt x="312" y="721"/>
                    <a:pt x="312" y="721"/>
                  </a:cubicBezTo>
                  <a:cubicBezTo>
                    <a:pt x="312" y="721"/>
                    <a:pt x="312" y="720"/>
                    <a:pt x="312" y="719"/>
                  </a:cubicBezTo>
                  <a:cubicBezTo>
                    <a:pt x="312" y="717"/>
                    <a:pt x="312" y="714"/>
                    <a:pt x="311" y="713"/>
                  </a:cubicBezTo>
                  <a:cubicBezTo>
                    <a:pt x="310" y="712"/>
                    <a:pt x="307" y="710"/>
                    <a:pt x="306" y="709"/>
                  </a:cubicBezTo>
                  <a:cubicBezTo>
                    <a:pt x="305" y="708"/>
                    <a:pt x="303" y="702"/>
                    <a:pt x="303" y="702"/>
                  </a:cubicBezTo>
                  <a:cubicBezTo>
                    <a:pt x="303" y="702"/>
                    <a:pt x="304" y="699"/>
                    <a:pt x="302" y="699"/>
                  </a:cubicBezTo>
                  <a:cubicBezTo>
                    <a:pt x="301" y="699"/>
                    <a:pt x="300" y="700"/>
                    <a:pt x="298" y="700"/>
                  </a:cubicBezTo>
                  <a:cubicBezTo>
                    <a:pt x="299" y="699"/>
                    <a:pt x="297" y="698"/>
                    <a:pt x="297" y="699"/>
                  </a:cubicBezTo>
                  <a:cubicBezTo>
                    <a:pt x="297" y="699"/>
                    <a:pt x="298" y="700"/>
                    <a:pt x="298" y="700"/>
                  </a:cubicBezTo>
                  <a:cubicBezTo>
                    <a:pt x="298" y="700"/>
                    <a:pt x="297" y="701"/>
                    <a:pt x="294" y="701"/>
                  </a:cubicBezTo>
                  <a:cubicBezTo>
                    <a:pt x="285" y="702"/>
                    <a:pt x="284" y="702"/>
                    <a:pt x="283" y="702"/>
                  </a:cubicBezTo>
                  <a:cubicBezTo>
                    <a:pt x="281" y="702"/>
                    <a:pt x="276" y="699"/>
                    <a:pt x="276" y="699"/>
                  </a:cubicBezTo>
                  <a:cubicBezTo>
                    <a:pt x="273" y="696"/>
                    <a:pt x="273" y="696"/>
                    <a:pt x="273" y="696"/>
                  </a:cubicBezTo>
                  <a:cubicBezTo>
                    <a:pt x="271" y="692"/>
                    <a:pt x="271" y="692"/>
                    <a:pt x="271" y="692"/>
                  </a:cubicBezTo>
                  <a:cubicBezTo>
                    <a:pt x="270" y="688"/>
                    <a:pt x="270" y="688"/>
                    <a:pt x="270" y="688"/>
                  </a:cubicBezTo>
                  <a:cubicBezTo>
                    <a:pt x="270" y="688"/>
                    <a:pt x="272" y="686"/>
                    <a:pt x="274" y="686"/>
                  </a:cubicBezTo>
                  <a:cubicBezTo>
                    <a:pt x="275" y="685"/>
                    <a:pt x="276" y="683"/>
                    <a:pt x="276" y="683"/>
                  </a:cubicBezTo>
                  <a:cubicBezTo>
                    <a:pt x="276" y="683"/>
                    <a:pt x="278" y="682"/>
                    <a:pt x="275" y="681"/>
                  </a:cubicBezTo>
                  <a:cubicBezTo>
                    <a:pt x="272" y="680"/>
                    <a:pt x="268" y="678"/>
                    <a:pt x="268" y="677"/>
                  </a:cubicBezTo>
                  <a:cubicBezTo>
                    <a:pt x="268" y="676"/>
                    <a:pt x="266" y="675"/>
                    <a:pt x="266" y="674"/>
                  </a:cubicBezTo>
                  <a:cubicBezTo>
                    <a:pt x="266" y="673"/>
                    <a:pt x="264" y="670"/>
                    <a:pt x="265" y="669"/>
                  </a:cubicBezTo>
                  <a:cubicBezTo>
                    <a:pt x="266" y="667"/>
                    <a:pt x="265" y="667"/>
                    <a:pt x="262" y="664"/>
                  </a:cubicBezTo>
                  <a:cubicBezTo>
                    <a:pt x="259" y="662"/>
                    <a:pt x="260" y="660"/>
                    <a:pt x="255" y="660"/>
                  </a:cubicBezTo>
                  <a:cubicBezTo>
                    <a:pt x="250" y="660"/>
                    <a:pt x="249" y="658"/>
                    <a:pt x="244" y="662"/>
                  </a:cubicBezTo>
                  <a:cubicBezTo>
                    <a:pt x="240" y="666"/>
                    <a:pt x="239" y="666"/>
                    <a:pt x="237" y="667"/>
                  </a:cubicBezTo>
                  <a:cubicBezTo>
                    <a:pt x="235" y="668"/>
                    <a:pt x="235" y="668"/>
                    <a:pt x="230" y="670"/>
                  </a:cubicBezTo>
                  <a:cubicBezTo>
                    <a:pt x="226" y="671"/>
                    <a:pt x="223" y="669"/>
                    <a:pt x="222" y="671"/>
                  </a:cubicBezTo>
                  <a:cubicBezTo>
                    <a:pt x="222" y="674"/>
                    <a:pt x="221" y="674"/>
                    <a:pt x="221" y="676"/>
                  </a:cubicBezTo>
                  <a:cubicBezTo>
                    <a:pt x="221" y="678"/>
                    <a:pt x="221" y="680"/>
                    <a:pt x="221" y="681"/>
                  </a:cubicBezTo>
                  <a:cubicBezTo>
                    <a:pt x="221" y="682"/>
                    <a:pt x="223" y="684"/>
                    <a:pt x="218" y="684"/>
                  </a:cubicBezTo>
                  <a:cubicBezTo>
                    <a:pt x="214" y="684"/>
                    <a:pt x="214" y="684"/>
                    <a:pt x="214" y="684"/>
                  </a:cubicBezTo>
                  <a:cubicBezTo>
                    <a:pt x="210" y="686"/>
                    <a:pt x="210" y="686"/>
                    <a:pt x="210" y="686"/>
                  </a:cubicBezTo>
                  <a:cubicBezTo>
                    <a:pt x="211" y="686"/>
                    <a:pt x="210" y="685"/>
                    <a:pt x="210" y="685"/>
                  </a:cubicBezTo>
                  <a:cubicBezTo>
                    <a:pt x="210" y="685"/>
                    <a:pt x="207" y="682"/>
                    <a:pt x="206" y="680"/>
                  </a:cubicBezTo>
                  <a:cubicBezTo>
                    <a:pt x="205" y="678"/>
                    <a:pt x="206" y="680"/>
                    <a:pt x="206" y="677"/>
                  </a:cubicBezTo>
                  <a:cubicBezTo>
                    <a:pt x="206" y="673"/>
                    <a:pt x="206" y="672"/>
                    <a:pt x="206" y="671"/>
                  </a:cubicBezTo>
                  <a:cubicBezTo>
                    <a:pt x="206" y="670"/>
                    <a:pt x="203" y="668"/>
                    <a:pt x="202" y="667"/>
                  </a:cubicBezTo>
                  <a:cubicBezTo>
                    <a:pt x="201" y="667"/>
                    <a:pt x="200" y="666"/>
                    <a:pt x="200" y="664"/>
                  </a:cubicBezTo>
                  <a:cubicBezTo>
                    <a:pt x="200" y="662"/>
                    <a:pt x="200" y="664"/>
                    <a:pt x="200" y="659"/>
                  </a:cubicBezTo>
                  <a:cubicBezTo>
                    <a:pt x="200" y="655"/>
                    <a:pt x="199" y="657"/>
                    <a:pt x="199" y="656"/>
                  </a:cubicBezTo>
                  <a:cubicBezTo>
                    <a:pt x="198" y="655"/>
                    <a:pt x="198" y="655"/>
                    <a:pt x="197" y="654"/>
                  </a:cubicBezTo>
                  <a:cubicBezTo>
                    <a:pt x="197" y="654"/>
                    <a:pt x="194" y="654"/>
                    <a:pt x="192" y="653"/>
                  </a:cubicBezTo>
                  <a:cubicBezTo>
                    <a:pt x="189" y="652"/>
                    <a:pt x="193" y="649"/>
                    <a:pt x="193" y="649"/>
                  </a:cubicBezTo>
                  <a:cubicBezTo>
                    <a:pt x="193" y="648"/>
                    <a:pt x="192" y="647"/>
                    <a:pt x="192" y="646"/>
                  </a:cubicBezTo>
                  <a:cubicBezTo>
                    <a:pt x="192" y="644"/>
                    <a:pt x="193" y="644"/>
                    <a:pt x="193" y="643"/>
                  </a:cubicBezTo>
                  <a:cubicBezTo>
                    <a:pt x="193" y="642"/>
                    <a:pt x="195" y="642"/>
                    <a:pt x="200" y="642"/>
                  </a:cubicBezTo>
                  <a:cubicBezTo>
                    <a:pt x="205" y="642"/>
                    <a:pt x="203" y="645"/>
                    <a:pt x="203" y="645"/>
                  </a:cubicBezTo>
                  <a:cubicBezTo>
                    <a:pt x="203" y="646"/>
                    <a:pt x="206" y="646"/>
                    <a:pt x="209" y="645"/>
                  </a:cubicBezTo>
                  <a:cubicBezTo>
                    <a:pt x="211" y="645"/>
                    <a:pt x="212" y="645"/>
                    <a:pt x="214" y="643"/>
                  </a:cubicBezTo>
                  <a:cubicBezTo>
                    <a:pt x="216" y="642"/>
                    <a:pt x="215" y="641"/>
                    <a:pt x="215" y="640"/>
                  </a:cubicBezTo>
                  <a:cubicBezTo>
                    <a:pt x="215" y="639"/>
                    <a:pt x="215" y="638"/>
                    <a:pt x="219" y="634"/>
                  </a:cubicBezTo>
                  <a:cubicBezTo>
                    <a:pt x="220" y="633"/>
                    <a:pt x="220" y="632"/>
                    <a:pt x="220" y="632"/>
                  </a:cubicBezTo>
                  <a:cubicBezTo>
                    <a:pt x="221" y="632"/>
                    <a:pt x="221" y="632"/>
                    <a:pt x="221" y="632"/>
                  </a:cubicBezTo>
                  <a:cubicBezTo>
                    <a:pt x="221" y="632"/>
                    <a:pt x="221" y="632"/>
                    <a:pt x="221" y="632"/>
                  </a:cubicBezTo>
                  <a:cubicBezTo>
                    <a:pt x="221" y="632"/>
                    <a:pt x="221" y="632"/>
                    <a:pt x="221" y="632"/>
                  </a:cubicBezTo>
                  <a:cubicBezTo>
                    <a:pt x="221" y="632"/>
                    <a:pt x="221" y="632"/>
                    <a:pt x="221" y="632"/>
                  </a:cubicBezTo>
                  <a:close/>
                  <a:moveTo>
                    <a:pt x="208" y="308"/>
                  </a:moveTo>
                  <a:cubicBezTo>
                    <a:pt x="208" y="308"/>
                    <a:pt x="211" y="308"/>
                    <a:pt x="208" y="306"/>
                  </a:cubicBezTo>
                  <a:cubicBezTo>
                    <a:pt x="205" y="304"/>
                    <a:pt x="200" y="300"/>
                    <a:pt x="200" y="300"/>
                  </a:cubicBezTo>
                  <a:cubicBezTo>
                    <a:pt x="200" y="300"/>
                    <a:pt x="199" y="299"/>
                    <a:pt x="199" y="297"/>
                  </a:cubicBezTo>
                  <a:cubicBezTo>
                    <a:pt x="198" y="295"/>
                    <a:pt x="197" y="293"/>
                    <a:pt x="197" y="293"/>
                  </a:cubicBezTo>
                  <a:cubicBezTo>
                    <a:pt x="196" y="292"/>
                    <a:pt x="193" y="290"/>
                    <a:pt x="193" y="290"/>
                  </a:cubicBezTo>
                  <a:cubicBezTo>
                    <a:pt x="193" y="290"/>
                    <a:pt x="190" y="291"/>
                    <a:pt x="190" y="290"/>
                  </a:cubicBezTo>
                  <a:cubicBezTo>
                    <a:pt x="190" y="289"/>
                    <a:pt x="191" y="290"/>
                    <a:pt x="189" y="287"/>
                  </a:cubicBezTo>
                  <a:cubicBezTo>
                    <a:pt x="186" y="284"/>
                    <a:pt x="186" y="284"/>
                    <a:pt x="186" y="284"/>
                  </a:cubicBezTo>
                  <a:cubicBezTo>
                    <a:pt x="186" y="284"/>
                    <a:pt x="185" y="282"/>
                    <a:pt x="185" y="281"/>
                  </a:cubicBezTo>
                  <a:cubicBezTo>
                    <a:pt x="185" y="280"/>
                    <a:pt x="185" y="280"/>
                    <a:pt x="185" y="280"/>
                  </a:cubicBezTo>
                  <a:cubicBezTo>
                    <a:pt x="185" y="280"/>
                    <a:pt x="184" y="278"/>
                    <a:pt x="184" y="277"/>
                  </a:cubicBezTo>
                  <a:cubicBezTo>
                    <a:pt x="184" y="276"/>
                    <a:pt x="184" y="274"/>
                    <a:pt x="184" y="274"/>
                  </a:cubicBezTo>
                  <a:cubicBezTo>
                    <a:pt x="184" y="273"/>
                    <a:pt x="184" y="270"/>
                    <a:pt x="183" y="270"/>
                  </a:cubicBezTo>
                  <a:cubicBezTo>
                    <a:pt x="183" y="269"/>
                    <a:pt x="182" y="268"/>
                    <a:pt x="181" y="267"/>
                  </a:cubicBezTo>
                  <a:cubicBezTo>
                    <a:pt x="181" y="267"/>
                    <a:pt x="180" y="265"/>
                    <a:pt x="180" y="265"/>
                  </a:cubicBezTo>
                  <a:cubicBezTo>
                    <a:pt x="179" y="265"/>
                    <a:pt x="176" y="262"/>
                    <a:pt x="176" y="262"/>
                  </a:cubicBezTo>
                  <a:cubicBezTo>
                    <a:pt x="175" y="262"/>
                    <a:pt x="172" y="261"/>
                    <a:pt x="171" y="261"/>
                  </a:cubicBezTo>
                  <a:cubicBezTo>
                    <a:pt x="170" y="261"/>
                    <a:pt x="165" y="261"/>
                    <a:pt x="165" y="261"/>
                  </a:cubicBezTo>
                  <a:cubicBezTo>
                    <a:pt x="164" y="261"/>
                    <a:pt x="164" y="260"/>
                    <a:pt x="163" y="259"/>
                  </a:cubicBezTo>
                  <a:cubicBezTo>
                    <a:pt x="161" y="258"/>
                    <a:pt x="159" y="257"/>
                    <a:pt x="159" y="257"/>
                  </a:cubicBezTo>
                  <a:cubicBezTo>
                    <a:pt x="158" y="257"/>
                    <a:pt x="157" y="255"/>
                    <a:pt x="156" y="256"/>
                  </a:cubicBezTo>
                  <a:cubicBezTo>
                    <a:pt x="155" y="256"/>
                    <a:pt x="154" y="256"/>
                    <a:pt x="154" y="256"/>
                  </a:cubicBezTo>
                  <a:cubicBezTo>
                    <a:pt x="154" y="256"/>
                    <a:pt x="154" y="258"/>
                    <a:pt x="154" y="259"/>
                  </a:cubicBezTo>
                  <a:cubicBezTo>
                    <a:pt x="155" y="260"/>
                    <a:pt x="156" y="261"/>
                    <a:pt x="157" y="262"/>
                  </a:cubicBezTo>
                  <a:cubicBezTo>
                    <a:pt x="158" y="263"/>
                    <a:pt x="158" y="262"/>
                    <a:pt x="159" y="264"/>
                  </a:cubicBezTo>
                  <a:cubicBezTo>
                    <a:pt x="160" y="266"/>
                    <a:pt x="161" y="267"/>
                    <a:pt x="162" y="268"/>
                  </a:cubicBezTo>
                  <a:cubicBezTo>
                    <a:pt x="162" y="269"/>
                    <a:pt x="162" y="270"/>
                    <a:pt x="163" y="270"/>
                  </a:cubicBezTo>
                  <a:cubicBezTo>
                    <a:pt x="165" y="271"/>
                    <a:pt x="167" y="271"/>
                    <a:pt x="167" y="271"/>
                  </a:cubicBezTo>
                  <a:cubicBezTo>
                    <a:pt x="167" y="271"/>
                    <a:pt x="170" y="274"/>
                    <a:pt x="168" y="271"/>
                  </a:cubicBezTo>
                  <a:cubicBezTo>
                    <a:pt x="166" y="269"/>
                    <a:pt x="167" y="271"/>
                    <a:pt x="166" y="269"/>
                  </a:cubicBezTo>
                  <a:cubicBezTo>
                    <a:pt x="165" y="267"/>
                    <a:pt x="164" y="266"/>
                    <a:pt x="164" y="266"/>
                  </a:cubicBezTo>
                  <a:cubicBezTo>
                    <a:pt x="164" y="266"/>
                    <a:pt x="167" y="264"/>
                    <a:pt x="169" y="265"/>
                  </a:cubicBezTo>
                  <a:cubicBezTo>
                    <a:pt x="170" y="266"/>
                    <a:pt x="172" y="267"/>
                    <a:pt x="175" y="268"/>
                  </a:cubicBezTo>
                  <a:cubicBezTo>
                    <a:pt x="177" y="269"/>
                    <a:pt x="180" y="268"/>
                    <a:pt x="180" y="270"/>
                  </a:cubicBezTo>
                  <a:cubicBezTo>
                    <a:pt x="180" y="272"/>
                    <a:pt x="181" y="271"/>
                    <a:pt x="181" y="275"/>
                  </a:cubicBezTo>
                  <a:cubicBezTo>
                    <a:pt x="181" y="279"/>
                    <a:pt x="177" y="281"/>
                    <a:pt x="177" y="281"/>
                  </a:cubicBezTo>
                  <a:cubicBezTo>
                    <a:pt x="177" y="281"/>
                    <a:pt x="174" y="278"/>
                    <a:pt x="173" y="278"/>
                  </a:cubicBezTo>
                  <a:cubicBezTo>
                    <a:pt x="173" y="278"/>
                    <a:pt x="172" y="277"/>
                    <a:pt x="171" y="278"/>
                  </a:cubicBezTo>
                  <a:cubicBezTo>
                    <a:pt x="171" y="279"/>
                    <a:pt x="171" y="280"/>
                    <a:pt x="171" y="281"/>
                  </a:cubicBezTo>
                  <a:cubicBezTo>
                    <a:pt x="171" y="281"/>
                    <a:pt x="174" y="282"/>
                    <a:pt x="174" y="283"/>
                  </a:cubicBezTo>
                  <a:cubicBezTo>
                    <a:pt x="174" y="285"/>
                    <a:pt x="172" y="286"/>
                    <a:pt x="171" y="285"/>
                  </a:cubicBezTo>
                  <a:cubicBezTo>
                    <a:pt x="170" y="285"/>
                    <a:pt x="168" y="283"/>
                    <a:pt x="167" y="281"/>
                  </a:cubicBezTo>
                  <a:cubicBezTo>
                    <a:pt x="167" y="280"/>
                    <a:pt x="167" y="280"/>
                    <a:pt x="167" y="278"/>
                  </a:cubicBezTo>
                  <a:cubicBezTo>
                    <a:pt x="167" y="276"/>
                    <a:pt x="166" y="275"/>
                    <a:pt x="165" y="275"/>
                  </a:cubicBezTo>
                  <a:cubicBezTo>
                    <a:pt x="165" y="275"/>
                    <a:pt x="165" y="275"/>
                    <a:pt x="161" y="273"/>
                  </a:cubicBezTo>
                  <a:cubicBezTo>
                    <a:pt x="157" y="271"/>
                    <a:pt x="157" y="271"/>
                    <a:pt x="157" y="271"/>
                  </a:cubicBezTo>
                  <a:cubicBezTo>
                    <a:pt x="157" y="271"/>
                    <a:pt x="156" y="274"/>
                    <a:pt x="157" y="276"/>
                  </a:cubicBezTo>
                  <a:cubicBezTo>
                    <a:pt x="158" y="277"/>
                    <a:pt x="160" y="278"/>
                    <a:pt x="161" y="279"/>
                  </a:cubicBezTo>
                  <a:cubicBezTo>
                    <a:pt x="161" y="281"/>
                    <a:pt x="158" y="279"/>
                    <a:pt x="162" y="283"/>
                  </a:cubicBezTo>
                  <a:cubicBezTo>
                    <a:pt x="166" y="287"/>
                    <a:pt x="168" y="286"/>
                    <a:pt x="166" y="287"/>
                  </a:cubicBezTo>
                  <a:cubicBezTo>
                    <a:pt x="165" y="287"/>
                    <a:pt x="163" y="287"/>
                    <a:pt x="162" y="286"/>
                  </a:cubicBezTo>
                  <a:cubicBezTo>
                    <a:pt x="160" y="285"/>
                    <a:pt x="157" y="284"/>
                    <a:pt x="157" y="283"/>
                  </a:cubicBezTo>
                  <a:cubicBezTo>
                    <a:pt x="157" y="283"/>
                    <a:pt x="156" y="283"/>
                    <a:pt x="156" y="281"/>
                  </a:cubicBezTo>
                  <a:cubicBezTo>
                    <a:pt x="156" y="279"/>
                    <a:pt x="156" y="277"/>
                    <a:pt x="154" y="277"/>
                  </a:cubicBezTo>
                  <a:cubicBezTo>
                    <a:pt x="153" y="277"/>
                    <a:pt x="152" y="275"/>
                    <a:pt x="151" y="276"/>
                  </a:cubicBezTo>
                  <a:cubicBezTo>
                    <a:pt x="150" y="277"/>
                    <a:pt x="149" y="279"/>
                    <a:pt x="151" y="280"/>
                  </a:cubicBezTo>
                  <a:cubicBezTo>
                    <a:pt x="153" y="282"/>
                    <a:pt x="153" y="281"/>
                    <a:pt x="154" y="283"/>
                  </a:cubicBezTo>
                  <a:cubicBezTo>
                    <a:pt x="156" y="284"/>
                    <a:pt x="155" y="284"/>
                    <a:pt x="156" y="285"/>
                  </a:cubicBezTo>
                  <a:cubicBezTo>
                    <a:pt x="158" y="287"/>
                    <a:pt x="156" y="286"/>
                    <a:pt x="159" y="287"/>
                  </a:cubicBezTo>
                  <a:cubicBezTo>
                    <a:pt x="162" y="288"/>
                    <a:pt x="161" y="286"/>
                    <a:pt x="162" y="288"/>
                  </a:cubicBezTo>
                  <a:cubicBezTo>
                    <a:pt x="164" y="291"/>
                    <a:pt x="164" y="290"/>
                    <a:pt x="165" y="292"/>
                  </a:cubicBezTo>
                  <a:cubicBezTo>
                    <a:pt x="166" y="293"/>
                    <a:pt x="166" y="293"/>
                    <a:pt x="166" y="294"/>
                  </a:cubicBezTo>
                  <a:cubicBezTo>
                    <a:pt x="166" y="294"/>
                    <a:pt x="167" y="295"/>
                    <a:pt x="166" y="295"/>
                  </a:cubicBezTo>
                  <a:cubicBezTo>
                    <a:pt x="166" y="296"/>
                    <a:pt x="161" y="295"/>
                    <a:pt x="161" y="296"/>
                  </a:cubicBezTo>
                  <a:cubicBezTo>
                    <a:pt x="161" y="297"/>
                    <a:pt x="162" y="298"/>
                    <a:pt x="163" y="299"/>
                  </a:cubicBezTo>
                  <a:cubicBezTo>
                    <a:pt x="164" y="300"/>
                    <a:pt x="156" y="296"/>
                    <a:pt x="165" y="301"/>
                  </a:cubicBezTo>
                  <a:cubicBezTo>
                    <a:pt x="173" y="306"/>
                    <a:pt x="173" y="306"/>
                    <a:pt x="175" y="306"/>
                  </a:cubicBezTo>
                  <a:cubicBezTo>
                    <a:pt x="177" y="307"/>
                    <a:pt x="179" y="308"/>
                    <a:pt x="180" y="308"/>
                  </a:cubicBezTo>
                  <a:cubicBezTo>
                    <a:pt x="181" y="308"/>
                    <a:pt x="182" y="307"/>
                    <a:pt x="185" y="308"/>
                  </a:cubicBezTo>
                  <a:cubicBezTo>
                    <a:pt x="188" y="310"/>
                    <a:pt x="191" y="312"/>
                    <a:pt x="191" y="312"/>
                  </a:cubicBezTo>
                  <a:cubicBezTo>
                    <a:pt x="191" y="312"/>
                    <a:pt x="191" y="312"/>
                    <a:pt x="193" y="313"/>
                  </a:cubicBezTo>
                  <a:cubicBezTo>
                    <a:pt x="194" y="315"/>
                    <a:pt x="195" y="314"/>
                    <a:pt x="195" y="316"/>
                  </a:cubicBezTo>
                  <a:cubicBezTo>
                    <a:pt x="195" y="317"/>
                    <a:pt x="196" y="318"/>
                    <a:pt x="195" y="318"/>
                  </a:cubicBezTo>
                  <a:cubicBezTo>
                    <a:pt x="194" y="319"/>
                    <a:pt x="199" y="318"/>
                    <a:pt x="194" y="319"/>
                  </a:cubicBezTo>
                  <a:cubicBezTo>
                    <a:pt x="188" y="321"/>
                    <a:pt x="188" y="320"/>
                    <a:pt x="187" y="321"/>
                  </a:cubicBezTo>
                  <a:cubicBezTo>
                    <a:pt x="186" y="321"/>
                    <a:pt x="186" y="321"/>
                    <a:pt x="186" y="321"/>
                  </a:cubicBezTo>
                  <a:cubicBezTo>
                    <a:pt x="186" y="319"/>
                    <a:pt x="186" y="319"/>
                    <a:pt x="186" y="319"/>
                  </a:cubicBezTo>
                  <a:cubicBezTo>
                    <a:pt x="188" y="319"/>
                    <a:pt x="186" y="319"/>
                    <a:pt x="186" y="319"/>
                  </a:cubicBezTo>
                  <a:cubicBezTo>
                    <a:pt x="186" y="319"/>
                    <a:pt x="186" y="319"/>
                    <a:pt x="186" y="319"/>
                  </a:cubicBezTo>
                  <a:cubicBezTo>
                    <a:pt x="186" y="319"/>
                    <a:pt x="186" y="319"/>
                    <a:pt x="185" y="319"/>
                  </a:cubicBezTo>
                  <a:cubicBezTo>
                    <a:pt x="182" y="318"/>
                    <a:pt x="182" y="319"/>
                    <a:pt x="180" y="319"/>
                  </a:cubicBezTo>
                  <a:cubicBezTo>
                    <a:pt x="177" y="318"/>
                    <a:pt x="176" y="320"/>
                    <a:pt x="176" y="320"/>
                  </a:cubicBezTo>
                  <a:cubicBezTo>
                    <a:pt x="176" y="320"/>
                    <a:pt x="177" y="322"/>
                    <a:pt x="178" y="323"/>
                  </a:cubicBezTo>
                  <a:cubicBezTo>
                    <a:pt x="178" y="324"/>
                    <a:pt x="181" y="324"/>
                    <a:pt x="181" y="324"/>
                  </a:cubicBezTo>
                  <a:cubicBezTo>
                    <a:pt x="181" y="324"/>
                    <a:pt x="184" y="323"/>
                    <a:pt x="184" y="324"/>
                  </a:cubicBezTo>
                  <a:cubicBezTo>
                    <a:pt x="185" y="325"/>
                    <a:pt x="188" y="327"/>
                    <a:pt x="188" y="327"/>
                  </a:cubicBezTo>
                  <a:cubicBezTo>
                    <a:pt x="188" y="327"/>
                    <a:pt x="188" y="329"/>
                    <a:pt x="190" y="327"/>
                  </a:cubicBezTo>
                  <a:cubicBezTo>
                    <a:pt x="191" y="325"/>
                    <a:pt x="192" y="323"/>
                    <a:pt x="192" y="323"/>
                  </a:cubicBezTo>
                  <a:cubicBezTo>
                    <a:pt x="192" y="323"/>
                    <a:pt x="194" y="323"/>
                    <a:pt x="194" y="323"/>
                  </a:cubicBezTo>
                  <a:cubicBezTo>
                    <a:pt x="194" y="324"/>
                    <a:pt x="194" y="328"/>
                    <a:pt x="195" y="327"/>
                  </a:cubicBezTo>
                  <a:cubicBezTo>
                    <a:pt x="196" y="327"/>
                    <a:pt x="199" y="328"/>
                    <a:pt x="199" y="328"/>
                  </a:cubicBezTo>
                  <a:cubicBezTo>
                    <a:pt x="201" y="328"/>
                    <a:pt x="201" y="328"/>
                    <a:pt x="201" y="328"/>
                  </a:cubicBezTo>
                  <a:cubicBezTo>
                    <a:pt x="201" y="328"/>
                    <a:pt x="204" y="329"/>
                    <a:pt x="203" y="325"/>
                  </a:cubicBezTo>
                  <a:cubicBezTo>
                    <a:pt x="202" y="321"/>
                    <a:pt x="202" y="321"/>
                    <a:pt x="202" y="321"/>
                  </a:cubicBezTo>
                  <a:cubicBezTo>
                    <a:pt x="202" y="321"/>
                    <a:pt x="203" y="320"/>
                    <a:pt x="205" y="318"/>
                  </a:cubicBezTo>
                  <a:cubicBezTo>
                    <a:pt x="206" y="317"/>
                    <a:pt x="207" y="314"/>
                    <a:pt x="207" y="314"/>
                  </a:cubicBezTo>
                  <a:cubicBezTo>
                    <a:pt x="207" y="312"/>
                    <a:pt x="207" y="312"/>
                    <a:pt x="207" y="312"/>
                  </a:cubicBezTo>
                  <a:lnTo>
                    <a:pt x="208" y="308"/>
                  </a:lnTo>
                  <a:close/>
                  <a:moveTo>
                    <a:pt x="151" y="348"/>
                  </a:moveTo>
                  <a:cubicBezTo>
                    <a:pt x="151" y="348"/>
                    <a:pt x="149" y="347"/>
                    <a:pt x="148" y="345"/>
                  </a:cubicBezTo>
                  <a:cubicBezTo>
                    <a:pt x="147" y="342"/>
                    <a:pt x="146" y="342"/>
                    <a:pt x="146" y="342"/>
                  </a:cubicBezTo>
                  <a:cubicBezTo>
                    <a:pt x="146" y="341"/>
                    <a:pt x="144" y="339"/>
                    <a:pt x="144" y="339"/>
                  </a:cubicBezTo>
                  <a:cubicBezTo>
                    <a:pt x="144" y="338"/>
                    <a:pt x="143" y="337"/>
                    <a:pt x="142" y="336"/>
                  </a:cubicBezTo>
                  <a:cubicBezTo>
                    <a:pt x="142" y="336"/>
                    <a:pt x="140" y="335"/>
                    <a:pt x="139" y="335"/>
                  </a:cubicBezTo>
                  <a:cubicBezTo>
                    <a:pt x="139" y="335"/>
                    <a:pt x="137" y="334"/>
                    <a:pt x="136" y="334"/>
                  </a:cubicBezTo>
                  <a:cubicBezTo>
                    <a:pt x="134" y="334"/>
                    <a:pt x="135" y="334"/>
                    <a:pt x="134" y="334"/>
                  </a:cubicBezTo>
                  <a:cubicBezTo>
                    <a:pt x="133" y="334"/>
                    <a:pt x="132" y="334"/>
                    <a:pt x="130" y="333"/>
                  </a:cubicBezTo>
                  <a:cubicBezTo>
                    <a:pt x="127" y="331"/>
                    <a:pt x="127" y="331"/>
                    <a:pt x="127" y="331"/>
                  </a:cubicBezTo>
                  <a:cubicBezTo>
                    <a:pt x="127" y="331"/>
                    <a:pt x="123" y="327"/>
                    <a:pt x="123" y="327"/>
                  </a:cubicBezTo>
                  <a:cubicBezTo>
                    <a:pt x="122" y="327"/>
                    <a:pt x="121" y="328"/>
                    <a:pt x="120" y="328"/>
                  </a:cubicBezTo>
                  <a:cubicBezTo>
                    <a:pt x="118" y="329"/>
                    <a:pt x="118" y="331"/>
                    <a:pt x="116" y="328"/>
                  </a:cubicBezTo>
                  <a:cubicBezTo>
                    <a:pt x="115" y="326"/>
                    <a:pt x="115" y="326"/>
                    <a:pt x="115" y="326"/>
                  </a:cubicBezTo>
                  <a:cubicBezTo>
                    <a:pt x="115" y="326"/>
                    <a:pt x="116" y="323"/>
                    <a:pt x="115" y="323"/>
                  </a:cubicBezTo>
                  <a:cubicBezTo>
                    <a:pt x="114" y="323"/>
                    <a:pt x="110" y="321"/>
                    <a:pt x="110" y="321"/>
                  </a:cubicBezTo>
                  <a:cubicBezTo>
                    <a:pt x="110" y="321"/>
                    <a:pt x="110" y="321"/>
                    <a:pt x="110" y="321"/>
                  </a:cubicBezTo>
                  <a:cubicBezTo>
                    <a:pt x="110" y="321"/>
                    <a:pt x="110" y="323"/>
                    <a:pt x="108" y="321"/>
                  </a:cubicBezTo>
                  <a:cubicBezTo>
                    <a:pt x="107" y="320"/>
                    <a:pt x="106" y="319"/>
                    <a:pt x="106" y="319"/>
                  </a:cubicBezTo>
                  <a:cubicBezTo>
                    <a:pt x="106" y="319"/>
                    <a:pt x="106" y="317"/>
                    <a:pt x="106" y="317"/>
                  </a:cubicBezTo>
                  <a:cubicBezTo>
                    <a:pt x="105" y="317"/>
                    <a:pt x="101" y="319"/>
                    <a:pt x="101" y="319"/>
                  </a:cubicBezTo>
                  <a:cubicBezTo>
                    <a:pt x="100" y="319"/>
                    <a:pt x="100" y="319"/>
                    <a:pt x="100" y="319"/>
                  </a:cubicBezTo>
                  <a:cubicBezTo>
                    <a:pt x="100" y="320"/>
                    <a:pt x="100" y="320"/>
                    <a:pt x="100" y="320"/>
                  </a:cubicBezTo>
                  <a:cubicBezTo>
                    <a:pt x="99" y="325"/>
                    <a:pt x="99" y="325"/>
                    <a:pt x="99" y="325"/>
                  </a:cubicBezTo>
                  <a:cubicBezTo>
                    <a:pt x="99" y="325"/>
                    <a:pt x="100" y="328"/>
                    <a:pt x="100" y="329"/>
                  </a:cubicBezTo>
                  <a:cubicBezTo>
                    <a:pt x="100" y="329"/>
                    <a:pt x="99" y="330"/>
                    <a:pt x="99" y="331"/>
                  </a:cubicBezTo>
                  <a:cubicBezTo>
                    <a:pt x="98" y="331"/>
                    <a:pt x="98" y="331"/>
                    <a:pt x="97" y="331"/>
                  </a:cubicBezTo>
                  <a:cubicBezTo>
                    <a:pt x="97" y="331"/>
                    <a:pt x="95" y="331"/>
                    <a:pt x="94" y="330"/>
                  </a:cubicBezTo>
                  <a:cubicBezTo>
                    <a:pt x="95" y="329"/>
                    <a:pt x="94" y="330"/>
                    <a:pt x="94" y="330"/>
                  </a:cubicBezTo>
                  <a:cubicBezTo>
                    <a:pt x="94" y="330"/>
                    <a:pt x="94" y="330"/>
                    <a:pt x="94" y="330"/>
                  </a:cubicBezTo>
                  <a:cubicBezTo>
                    <a:pt x="94" y="330"/>
                    <a:pt x="94" y="331"/>
                    <a:pt x="94" y="331"/>
                  </a:cubicBezTo>
                  <a:cubicBezTo>
                    <a:pt x="93" y="333"/>
                    <a:pt x="92" y="332"/>
                    <a:pt x="92" y="334"/>
                  </a:cubicBezTo>
                  <a:cubicBezTo>
                    <a:pt x="92" y="336"/>
                    <a:pt x="93" y="336"/>
                    <a:pt x="93" y="337"/>
                  </a:cubicBezTo>
                  <a:cubicBezTo>
                    <a:pt x="93" y="338"/>
                    <a:pt x="94" y="337"/>
                    <a:pt x="93" y="338"/>
                  </a:cubicBezTo>
                  <a:cubicBezTo>
                    <a:pt x="93" y="339"/>
                    <a:pt x="92" y="339"/>
                    <a:pt x="92" y="339"/>
                  </a:cubicBezTo>
                  <a:cubicBezTo>
                    <a:pt x="92" y="339"/>
                    <a:pt x="92" y="338"/>
                    <a:pt x="91" y="339"/>
                  </a:cubicBezTo>
                  <a:cubicBezTo>
                    <a:pt x="90" y="341"/>
                    <a:pt x="89" y="343"/>
                    <a:pt x="89" y="343"/>
                  </a:cubicBezTo>
                  <a:cubicBezTo>
                    <a:pt x="89" y="344"/>
                    <a:pt x="88" y="344"/>
                    <a:pt x="89" y="345"/>
                  </a:cubicBezTo>
                  <a:cubicBezTo>
                    <a:pt x="89" y="345"/>
                    <a:pt x="89" y="346"/>
                    <a:pt x="91" y="346"/>
                  </a:cubicBezTo>
                  <a:cubicBezTo>
                    <a:pt x="92" y="346"/>
                    <a:pt x="94" y="345"/>
                    <a:pt x="95" y="346"/>
                  </a:cubicBezTo>
                  <a:cubicBezTo>
                    <a:pt x="96" y="347"/>
                    <a:pt x="100" y="348"/>
                    <a:pt x="100" y="349"/>
                  </a:cubicBezTo>
                  <a:cubicBezTo>
                    <a:pt x="100" y="350"/>
                    <a:pt x="99" y="350"/>
                    <a:pt x="100" y="351"/>
                  </a:cubicBezTo>
                  <a:cubicBezTo>
                    <a:pt x="101" y="352"/>
                    <a:pt x="103" y="353"/>
                    <a:pt x="103" y="354"/>
                  </a:cubicBezTo>
                  <a:cubicBezTo>
                    <a:pt x="104" y="354"/>
                    <a:pt x="104" y="355"/>
                    <a:pt x="104" y="357"/>
                  </a:cubicBezTo>
                  <a:cubicBezTo>
                    <a:pt x="104" y="358"/>
                    <a:pt x="105" y="358"/>
                    <a:pt x="105" y="359"/>
                  </a:cubicBezTo>
                  <a:cubicBezTo>
                    <a:pt x="105" y="360"/>
                    <a:pt x="105" y="361"/>
                    <a:pt x="106" y="362"/>
                  </a:cubicBezTo>
                  <a:cubicBezTo>
                    <a:pt x="107" y="363"/>
                    <a:pt x="106" y="362"/>
                    <a:pt x="108" y="364"/>
                  </a:cubicBezTo>
                  <a:cubicBezTo>
                    <a:pt x="110" y="365"/>
                    <a:pt x="111" y="366"/>
                    <a:pt x="112" y="367"/>
                  </a:cubicBezTo>
                  <a:cubicBezTo>
                    <a:pt x="112" y="368"/>
                    <a:pt x="114" y="369"/>
                    <a:pt x="114" y="369"/>
                  </a:cubicBezTo>
                  <a:cubicBezTo>
                    <a:pt x="117" y="373"/>
                    <a:pt x="117" y="373"/>
                    <a:pt x="117" y="373"/>
                  </a:cubicBezTo>
                  <a:cubicBezTo>
                    <a:pt x="117" y="376"/>
                    <a:pt x="117" y="376"/>
                    <a:pt x="117" y="376"/>
                  </a:cubicBezTo>
                  <a:cubicBezTo>
                    <a:pt x="119" y="377"/>
                    <a:pt x="119" y="377"/>
                    <a:pt x="119" y="377"/>
                  </a:cubicBezTo>
                  <a:cubicBezTo>
                    <a:pt x="124" y="379"/>
                    <a:pt x="124" y="379"/>
                    <a:pt x="124" y="379"/>
                  </a:cubicBezTo>
                  <a:cubicBezTo>
                    <a:pt x="124" y="379"/>
                    <a:pt x="125" y="377"/>
                    <a:pt x="125" y="379"/>
                  </a:cubicBezTo>
                  <a:cubicBezTo>
                    <a:pt x="125" y="382"/>
                    <a:pt x="125" y="384"/>
                    <a:pt x="125" y="384"/>
                  </a:cubicBezTo>
                  <a:cubicBezTo>
                    <a:pt x="125" y="384"/>
                    <a:pt x="124" y="384"/>
                    <a:pt x="125" y="386"/>
                  </a:cubicBezTo>
                  <a:cubicBezTo>
                    <a:pt x="126" y="388"/>
                    <a:pt x="126" y="388"/>
                    <a:pt x="127" y="388"/>
                  </a:cubicBezTo>
                  <a:cubicBezTo>
                    <a:pt x="129" y="387"/>
                    <a:pt x="130" y="386"/>
                    <a:pt x="130" y="386"/>
                  </a:cubicBezTo>
                  <a:cubicBezTo>
                    <a:pt x="132" y="385"/>
                    <a:pt x="132" y="385"/>
                    <a:pt x="132" y="385"/>
                  </a:cubicBezTo>
                  <a:cubicBezTo>
                    <a:pt x="132" y="385"/>
                    <a:pt x="131" y="384"/>
                    <a:pt x="132" y="383"/>
                  </a:cubicBezTo>
                  <a:cubicBezTo>
                    <a:pt x="132" y="382"/>
                    <a:pt x="132" y="380"/>
                    <a:pt x="132" y="378"/>
                  </a:cubicBezTo>
                  <a:cubicBezTo>
                    <a:pt x="132" y="377"/>
                    <a:pt x="132" y="375"/>
                    <a:pt x="132" y="375"/>
                  </a:cubicBezTo>
                  <a:cubicBezTo>
                    <a:pt x="132" y="375"/>
                    <a:pt x="131" y="374"/>
                    <a:pt x="133" y="373"/>
                  </a:cubicBezTo>
                  <a:cubicBezTo>
                    <a:pt x="135" y="373"/>
                    <a:pt x="136" y="372"/>
                    <a:pt x="137" y="372"/>
                  </a:cubicBezTo>
                  <a:cubicBezTo>
                    <a:pt x="138" y="372"/>
                    <a:pt x="141" y="373"/>
                    <a:pt x="142" y="373"/>
                  </a:cubicBezTo>
                  <a:cubicBezTo>
                    <a:pt x="142" y="373"/>
                    <a:pt x="143" y="374"/>
                    <a:pt x="144" y="373"/>
                  </a:cubicBezTo>
                  <a:cubicBezTo>
                    <a:pt x="146" y="373"/>
                    <a:pt x="148" y="371"/>
                    <a:pt x="148" y="371"/>
                  </a:cubicBezTo>
                  <a:cubicBezTo>
                    <a:pt x="149" y="371"/>
                    <a:pt x="149" y="370"/>
                    <a:pt x="149" y="368"/>
                  </a:cubicBezTo>
                  <a:cubicBezTo>
                    <a:pt x="150" y="366"/>
                    <a:pt x="149" y="366"/>
                    <a:pt x="149" y="364"/>
                  </a:cubicBezTo>
                  <a:cubicBezTo>
                    <a:pt x="149" y="363"/>
                    <a:pt x="149" y="361"/>
                    <a:pt x="149" y="361"/>
                  </a:cubicBezTo>
                  <a:cubicBezTo>
                    <a:pt x="148" y="361"/>
                    <a:pt x="146" y="360"/>
                    <a:pt x="146" y="359"/>
                  </a:cubicBezTo>
                  <a:cubicBezTo>
                    <a:pt x="146" y="358"/>
                    <a:pt x="146" y="355"/>
                    <a:pt x="146" y="356"/>
                  </a:cubicBezTo>
                  <a:cubicBezTo>
                    <a:pt x="147" y="356"/>
                    <a:pt x="146" y="356"/>
                    <a:pt x="147" y="356"/>
                  </a:cubicBezTo>
                  <a:cubicBezTo>
                    <a:pt x="149" y="355"/>
                    <a:pt x="148" y="354"/>
                    <a:pt x="149" y="355"/>
                  </a:cubicBezTo>
                  <a:cubicBezTo>
                    <a:pt x="149" y="356"/>
                    <a:pt x="151" y="355"/>
                    <a:pt x="151" y="354"/>
                  </a:cubicBezTo>
                  <a:cubicBezTo>
                    <a:pt x="151" y="354"/>
                    <a:pt x="150" y="353"/>
                    <a:pt x="151" y="352"/>
                  </a:cubicBezTo>
                  <a:cubicBezTo>
                    <a:pt x="151" y="351"/>
                    <a:pt x="151" y="349"/>
                    <a:pt x="151" y="34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522"/>
            <p:cNvSpPr>
              <a:spLocks noEditPoints="1"/>
            </p:cNvSpPr>
            <p:nvPr/>
          </p:nvSpPr>
          <p:spPr bwMode="auto">
            <a:xfrm>
              <a:off x="9769478" y="3700462"/>
              <a:ext cx="439737" cy="338138"/>
            </a:xfrm>
            <a:custGeom>
              <a:avLst/>
              <a:gdLst>
                <a:gd name="T0" fmla="*/ 41 w 117"/>
                <a:gd name="T1" fmla="*/ 5 h 90"/>
                <a:gd name="T2" fmla="*/ 42 w 117"/>
                <a:gd name="T3" fmla="*/ 5 h 90"/>
                <a:gd name="T4" fmla="*/ 41 w 117"/>
                <a:gd name="T5" fmla="*/ 5 h 90"/>
                <a:gd name="T6" fmla="*/ 42 w 117"/>
                <a:gd name="T7" fmla="*/ 5 h 90"/>
                <a:gd name="T8" fmla="*/ 54 w 117"/>
                <a:gd name="T9" fmla="*/ 9 h 90"/>
                <a:gd name="T10" fmla="*/ 58 w 117"/>
                <a:gd name="T11" fmla="*/ 13 h 90"/>
                <a:gd name="T12" fmla="*/ 54 w 117"/>
                <a:gd name="T13" fmla="*/ 21 h 90"/>
                <a:gd name="T14" fmla="*/ 60 w 117"/>
                <a:gd name="T15" fmla="*/ 28 h 90"/>
                <a:gd name="T16" fmla="*/ 69 w 117"/>
                <a:gd name="T17" fmla="*/ 30 h 90"/>
                <a:gd name="T18" fmla="*/ 77 w 117"/>
                <a:gd name="T19" fmla="*/ 30 h 90"/>
                <a:gd name="T20" fmla="*/ 85 w 117"/>
                <a:gd name="T21" fmla="*/ 35 h 90"/>
                <a:gd name="T22" fmla="*/ 85 w 117"/>
                <a:gd name="T23" fmla="*/ 39 h 90"/>
                <a:gd name="T24" fmla="*/ 73 w 117"/>
                <a:gd name="T25" fmla="*/ 43 h 90"/>
                <a:gd name="T26" fmla="*/ 73 w 117"/>
                <a:gd name="T27" fmla="*/ 47 h 90"/>
                <a:gd name="T28" fmla="*/ 86 w 117"/>
                <a:gd name="T29" fmla="*/ 48 h 90"/>
                <a:gd name="T30" fmla="*/ 93 w 117"/>
                <a:gd name="T31" fmla="*/ 52 h 90"/>
                <a:gd name="T32" fmla="*/ 99 w 117"/>
                <a:gd name="T33" fmla="*/ 52 h 90"/>
                <a:gd name="T34" fmla="*/ 106 w 117"/>
                <a:gd name="T35" fmla="*/ 62 h 90"/>
                <a:gd name="T36" fmla="*/ 106 w 117"/>
                <a:gd name="T37" fmla="*/ 66 h 90"/>
                <a:gd name="T38" fmla="*/ 103 w 117"/>
                <a:gd name="T39" fmla="*/ 79 h 90"/>
                <a:gd name="T40" fmla="*/ 114 w 117"/>
                <a:gd name="T41" fmla="*/ 79 h 90"/>
                <a:gd name="T42" fmla="*/ 117 w 117"/>
                <a:gd name="T43" fmla="*/ 78 h 90"/>
                <a:gd name="T44" fmla="*/ 117 w 117"/>
                <a:gd name="T45" fmla="*/ 81 h 90"/>
                <a:gd name="T46" fmla="*/ 117 w 117"/>
                <a:gd name="T47" fmla="*/ 82 h 90"/>
                <a:gd name="T48" fmla="*/ 117 w 117"/>
                <a:gd name="T49" fmla="*/ 82 h 90"/>
                <a:gd name="T50" fmla="*/ 117 w 117"/>
                <a:gd name="T51" fmla="*/ 83 h 90"/>
                <a:gd name="T52" fmla="*/ 117 w 117"/>
                <a:gd name="T53" fmla="*/ 88 h 90"/>
                <a:gd name="T54" fmla="*/ 113 w 117"/>
                <a:gd name="T55" fmla="*/ 88 h 90"/>
                <a:gd name="T56" fmla="*/ 104 w 117"/>
                <a:gd name="T57" fmla="*/ 87 h 90"/>
                <a:gd name="T58" fmla="*/ 101 w 117"/>
                <a:gd name="T59" fmla="*/ 85 h 90"/>
                <a:gd name="T60" fmla="*/ 94 w 117"/>
                <a:gd name="T61" fmla="*/ 74 h 90"/>
                <a:gd name="T62" fmla="*/ 91 w 117"/>
                <a:gd name="T63" fmla="*/ 69 h 90"/>
                <a:gd name="T64" fmla="*/ 87 w 117"/>
                <a:gd name="T65" fmla="*/ 61 h 90"/>
                <a:gd name="T66" fmla="*/ 81 w 117"/>
                <a:gd name="T67" fmla="*/ 64 h 90"/>
                <a:gd name="T68" fmla="*/ 73 w 117"/>
                <a:gd name="T69" fmla="*/ 67 h 90"/>
                <a:gd name="T70" fmla="*/ 57 w 117"/>
                <a:gd name="T71" fmla="*/ 65 h 90"/>
                <a:gd name="T72" fmla="*/ 37 w 117"/>
                <a:gd name="T73" fmla="*/ 65 h 90"/>
                <a:gd name="T74" fmla="*/ 19 w 117"/>
                <a:gd name="T75" fmla="*/ 63 h 90"/>
                <a:gd name="T76" fmla="*/ 19 w 117"/>
                <a:gd name="T77" fmla="*/ 57 h 90"/>
                <a:gd name="T78" fmla="*/ 14 w 117"/>
                <a:gd name="T79" fmla="*/ 48 h 90"/>
                <a:gd name="T80" fmla="*/ 3 w 117"/>
                <a:gd name="T81" fmla="*/ 35 h 90"/>
                <a:gd name="T82" fmla="*/ 3 w 117"/>
                <a:gd name="T83" fmla="*/ 29 h 90"/>
                <a:gd name="T84" fmla="*/ 0 w 117"/>
                <a:gd name="T85" fmla="*/ 22 h 90"/>
                <a:gd name="T86" fmla="*/ 2 w 117"/>
                <a:gd name="T87" fmla="*/ 22 h 90"/>
                <a:gd name="T88" fmla="*/ 18 w 117"/>
                <a:gd name="T89" fmla="*/ 20 h 90"/>
                <a:gd name="T90" fmla="*/ 23 w 117"/>
                <a:gd name="T91" fmla="*/ 13 h 90"/>
                <a:gd name="T92" fmla="*/ 27 w 117"/>
                <a:gd name="T93" fmla="*/ 10 h 90"/>
                <a:gd name="T94" fmla="*/ 32 w 117"/>
                <a:gd name="T95" fmla="*/ 6 h 90"/>
                <a:gd name="T96" fmla="*/ 41 w 117"/>
                <a:gd name="T97" fmla="*/ 0 h 90"/>
                <a:gd name="T98" fmla="*/ 42 w 117"/>
                <a:gd name="T99" fmla="*/ 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7" h="90">
                  <a:moveTo>
                    <a:pt x="41" y="5"/>
                  </a:moveTo>
                  <a:cubicBezTo>
                    <a:pt x="41" y="5"/>
                    <a:pt x="41" y="5"/>
                    <a:pt x="42" y="5"/>
                  </a:cubicBezTo>
                  <a:cubicBezTo>
                    <a:pt x="41" y="5"/>
                    <a:pt x="41" y="5"/>
                    <a:pt x="41" y="5"/>
                  </a:cubicBezTo>
                  <a:close/>
                  <a:moveTo>
                    <a:pt x="42" y="5"/>
                  </a:moveTo>
                  <a:cubicBezTo>
                    <a:pt x="43" y="6"/>
                    <a:pt x="49" y="8"/>
                    <a:pt x="54" y="9"/>
                  </a:cubicBezTo>
                  <a:cubicBezTo>
                    <a:pt x="59" y="11"/>
                    <a:pt x="57" y="10"/>
                    <a:pt x="58" y="13"/>
                  </a:cubicBezTo>
                  <a:cubicBezTo>
                    <a:pt x="60" y="16"/>
                    <a:pt x="57" y="17"/>
                    <a:pt x="54" y="21"/>
                  </a:cubicBezTo>
                  <a:cubicBezTo>
                    <a:pt x="51" y="24"/>
                    <a:pt x="56" y="23"/>
                    <a:pt x="60" y="28"/>
                  </a:cubicBezTo>
                  <a:cubicBezTo>
                    <a:pt x="64" y="34"/>
                    <a:pt x="65" y="30"/>
                    <a:pt x="69" y="30"/>
                  </a:cubicBezTo>
                  <a:cubicBezTo>
                    <a:pt x="73" y="30"/>
                    <a:pt x="72" y="30"/>
                    <a:pt x="77" y="30"/>
                  </a:cubicBezTo>
                  <a:cubicBezTo>
                    <a:pt x="82" y="30"/>
                    <a:pt x="82" y="32"/>
                    <a:pt x="85" y="35"/>
                  </a:cubicBezTo>
                  <a:cubicBezTo>
                    <a:pt x="88" y="37"/>
                    <a:pt x="85" y="35"/>
                    <a:pt x="85" y="39"/>
                  </a:cubicBezTo>
                  <a:cubicBezTo>
                    <a:pt x="85" y="43"/>
                    <a:pt x="82" y="40"/>
                    <a:pt x="73" y="43"/>
                  </a:cubicBezTo>
                  <a:cubicBezTo>
                    <a:pt x="64" y="45"/>
                    <a:pt x="73" y="47"/>
                    <a:pt x="73" y="47"/>
                  </a:cubicBezTo>
                  <a:cubicBezTo>
                    <a:pt x="73" y="47"/>
                    <a:pt x="80" y="48"/>
                    <a:pt x="86" y="48"/>
                  </a:cubicBezTo>
                  <a:cubicBezTo>
                    <a:pt x="93" y="48"/>
                    <a:pt x="93" y="52"/>
                    <a:pt x="93" y="52"/>
                  </a:cubicBezTo>
                  <a:cubicBezTo>
                    <a:pt x="93" y="52"/>
                    <a:pt x="93" y="52"/>
                    <a:pt x="99" y="52"/>
                  </a:cubicBezTo>
                  <a:cubicBezTo>
                    <a:pt x="99" y="52"/>
                    <a:pt x="106" y="59"/>
                    <a:pt x="106" y="62"/>
                  </a:cubicBezTo>
                  <a:cubicBezTo>
                    <a:pt x="107" y="65"/>
                    <a:pt x="106" y="62"/>
                    <a:pt x="106" y="66"/>
                  </a:cubicBezTo>
                  <a:cubicBezTo>
                    <a:pt x="105" y="70"/>
                    <a:pt x="103" y="68"/>
                    <a:pt x="103" y="79"/>
                  </a:cubicBezTo>
                  <a:cubicBezTo>
                    <a:pt x="103" y="90"/>
                    <a:pt x="106" y="82"/>
                    <a:pt x="114" y="79"/>
                  </a:cubicBezTo>
                  <a:cubicBezTo>
                    <a:pt x="115" y="79"/>
                    <a:pt x="116" y="78"/>
                    <a:pt x="117" y="78"/>
                  </a:cubicBezTo>
                  <a:cubicBezTo>
                    <a:pt x="117" y="78"/>
                    <a:pt x="117" y="80"/>
                    <a:pt x="117" y="81"/>
                  </a:cubicBezTo>
                  <a:cubicBezTo>
                    <a:pt x="117" y="82"/>
                    <a:pt x="117" y="82"/>
                    <a:pt x="117" y="82"/>
                  </a:cubicBezTo>
                  <a:cubicBezTo>
                    <a:pt x="117" y="82"/>
                    <a:pt x="117" y="82"/>
                    <a:pt x="117" y="82"/>
                  </a:cubicBezTo>
                  <a:cubicBezTo>
                    <a:pt x="117" y="82"/>
                    <a:pt x="117" y="83"/>
                    <a:pt x="117" y="83"/>
                  </a:cubicBezTo>
                  <a:cubicBezTo>
                    <a:pt x="117" y="88"/>
                    <a:pt x="117" y="88"/>
                    <a:pt x="117" y="88"/>
                  </a:cubicBezTo>
                  <a:cubicBezTo>
                    <a:pt x="117" y="88"/>
                    <a:pt x="115" y="86"/>
                    <a:pt x="113" y="88"/>
                  </a:cubicBezTo>
                  <a:cubicBezTo>
                    <a:pt x="111" y="90"/>
                    <a:pt x="104" y="87"/>
                    <a:pt x="104" y="87"/>
                  </a:cubicBezTo>
                  <a:cubicBezTo>
                    <a:pt x="104" y="87"/>
                    <a:pt x="101" y="86"/>
                    <a:pt x="101" y="85"/>
                  </a:cubicBezTo>
                  <a:cubicBezTo>
                    <a:pt x="101" y="83"/>
                    <a:pt x="96" y="76"/>
                    <a:pt x="94" y="74"/>
                  </a:cubicBezTo>
                  <a:cubicBezTo>
                    <a:pt x="92" y="72"/>
                    <a:pt x="91" y="70"/>
                    <a:pt x="91" y="69"/>
                  </a:cubicBezTo>
                  <a:cubicBezTo>
                    <a:pt x="91" y="67"/>
                    <a:pt x="92" y="58"/>
                    <a:pt x="87" y="61"/>
                  </a:cubicBezTo>
                  <a:cubicBezTo>
                    <a:pt x="81" y="64"/>
                    <a:pt x="85" y="62"/>
                    <a:pt x="81" y="64"/>
                  </a:cubicBezTo>
                  <a:cubicBezTo>
                    <a:pt x="78" y="67"/>
                    <a:pt x="76" y="67"/>
                    <a:pt x="73" y="67"/>
                  </a:cubicBezTo>
                  <a:cubicBezTo>
                    <a:pt x="70" y="68"/>
                    <a:pt x="57" y="65"/>
                    <a:pt x="57" y="65"/>
                  </a:cubicBezTo>
                  <a:cubicBezTo>
                    <a:pt x="57" y="59"/>
                    <a:pt x="42" y="65"/>
                    <a:pt x="37" y="65"/>
                  </a:cubicBezTo>
                  <a:cubicBezTo>
                    <a:pt x="32" y="66"/>
                    <a:pt x="24" y="66"/>
                    <a:pt x="19" y="63"/>
                  </a:cubicBezTo>
                  <a:cubicBezTo>
                    <a:pt x="14" y="60"/>
                    <a:pt x="19" y="63"/>
                    <a:pt x="19" y="57"/>
                  </a:cubicBezTo>
                  <a:cubicBezTo>
                    <a:pt x="19" y="51"/>
                    <a:pt x="17" y="52"/>
                    <a:pt x="14" y="48"/>
                  </a:cubicBezTo>
                  <a:cubicBezTo>
                    <a:pt x="11" y="44"/>
                    <a:pt x="5" y="44"/>
                    <a:pt x="3" y="35"/>
                  </a:cubicBezTo>
                  <a:cubicBezTo>
                    <a:pt x="2" y="26"/>
                    <a:pt x="3" y="35"/>
                    <a:pt x="3" y="29"/>
                  </a:cubicBezTo>
                  <a:cubicBezTo>
                    <a:pt x="3" y="26"/>
                    <a:pt x="2" y="24"/>
                    <a:pt x="0" y="22"/>
                  </a:cubicBezTo>
                  <a:cubicBezTo>
                    <a:pt x="0" y="22"/>
                    <a:pt x="0" y="22"/>
                    <a:pt x="2" y="22"/>
                  </a:cubicBezTo>
                  <a:cubicBezTo>
                    <a:pt x="4" y="22"/>
                    <a:pt x="16" y="22"/>
                    <a:pt x="18" y="20"/>
                  </a:cubicBezTo>
                  <a:cubicBezTo>
                    <a:pt x="21" y="18"/>
                    <a:pt x="22" y="13"/>
                    <a:pt x="23" y="13"/>
                  </a:cubicBezTo>
                  <a:cubicBezTo>
                    <a:pt x="25" y="14"/>
                    <a:pt x="27" y="10"/>
                    <a:pt x="27" y="10"/>
                  </a:cubicBezTo>
                  <a:cubicBezTo>
                    <a:pt x="27" y="10"/>
                    <a:pt x="30" y="7"/>
                    <a:pt x="32" y="6"/>
                  </a:cubicBezTo>
                  <a:cubicBezTo>
                    <a:pt x="34" y="6"/>
                    <a:pt x="41" y="0"/>
                    <a:pt x="41" y="0"/>
                  </a:cubicBezTo>
                  <a:cubicBezTo>
                    <a:pt x="43" y="5"/>
                    <a:pt x="42" y="5"/>
                    <a:pt x="42"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523"/>
            <p:cNvSpPr>
              <a:spLocks/>
            </p:cNvSpPr>
            <p:nvPr/>
          </p:nvSpPr>
          <p:spPr bwMode="auto">
            <a:xfrm>
              <a:off x="9886953" y="3471862"/>
              <a:ext cx="657225" cy="566738"/>
            </a:xfrm>
            <a:custGeom>
              <a:avLst/>
              <a:gdLst>
                <a:gd name="T0" fmla="*/ 172 w 175"/>
                <a:gd name="T1" fmla="*/ 46 h 151"/>
                <a:gd name="T2" fmla="*/ 148 w 175"/>
                <a:gd name="T3" fmla="*/ 58 h 151"/>
                <a:gd name="T4" fmla="*/ 151 w 175"/>
                <a:gd name="T5" fmla="*/ 72 h 151"/>
                <a:gd name="T6" fmla="*/ 157 w 175"/>
                <a:gd name="T7" fmla="*/ 89 h 151"/>
                <a:gd name="T8" fmla="*/ 156 w 175"/>
                <a:gd name="T9" fmla="*/ 110 h 151"/>
                <a:gd name="T10" fmla="*/ 145 w 175"/>
                <a:gd name="T11" fmla="*/ 113 h 151"/>
                <a:gd name="T12" fmla="*/ 149 w 175"/>
                <a:gd name="T13" fmla="*/ 131 h 151"/>
                <a:gd name="T14" fmla="*/ 139 w 175"/>
                <a:gd name="T15" fmla="*/ 138 h 151"/>
                <a:gd name="T16" fmla="*/ 122 w 175"/>
                <a:gd name="T17" fmla="*/ 131 h 151"/>
                <a:gd name="T18" fmla="*/ 127 w 175"/>
                <a:gd name="T19" fmla="*/ 120 h 151"/>
                <a:gd name="T20" fmla="*/ 123 w 175"/>
                <a:gd name="T21" fmla="*/ 115 h 151"/>
                <a:gd name="T22" fmla="*/ 121 w 175"/>
                <a:gd name="T23" fmla="*/ 105 h 151"/>
                <a:gd name="T24" fmla="*/ 113 w 175"/>
                <a:gd name="T25" fmla="*/ 97 h 151"/>
                <a:gd name="T26" fmla="*/ 104 w 175"/>
                <a:gd name="T27" fmla="*/ 107 h 151"/>
                <a:gd name="T28" fmla="*/ 89 w 175"/>
                <a:gd name="T29" fmla="*/ 125 h 151"/>
                <a:gd name="T30" fmla="*/ 86 w 175"/>
                <a:gd name="T31" fmla="*/ 139 h 151"/>
                <a:gd name="T32" fmla="*/ 72 w 175"/>
                <a:gd name="T33" fmla="*/ 140 h 151"/>
                <a:gd name="T34" fmla="*/ 75 w 175"/>
                <a:gd name="T35" fmla="*/ 123 h 151"/>
                <a:gd name="T36" fmla="*/ 62 w 175"/>
                <a:gd name="T37" fmla="*/ 113 h 151"/>
                <a:gd name="T38" fmla="*/ 42 w 175"/>
                <a:gd name="T39" fmla="*/ 108 h 151"/>
                <a:gd name="T40" fmla="*/ 54 w 175"/>
                <a:gd name="T41" fmla="*/ 100 h 151"/>
                <a:gd name="T42" fmla="*/ 46 w 175"/>
                <a:gd name="T43" fmla="*/ 91 h 151"/>
                <a:gd name="T44" fmla="*/ 29 w 175"/>
                <a:gd name="T45" fmla="*/ 89 h 151"/>
                <a:gd name="T46" fmla="*/ 27 w 175"/>
                <a:gd name="T47" fmla="*/ 74 h 151"/>
                <a:gd name="T48" fmla="*/ 11 w 175"/>
                <a:gd name="T49" fmla="*/ 66 h 151"/>
                <a:gd name="T50" fmla="*/ 8 w 175"/>
                <a:gd name="T51" fmla="*/ 56 h 151"/>
                <a:gd name="T52" fmla="*/ 20 w 175"/>
                <a:gd name="T53" fmla="*/ 52 h 151"/>
                <a:gd name="T54" fmla="*/ 40 w 175"/>
                <a:gd name="T55" fmla="*/ 58 h 151"/>
                <a:gd name="T56" fmla="*/ 52 w 175"/>
                <a:gd name="T57" fmla="*/ 53 h 151"/>
                <a:gd name="T58" fmla="*/ 49 w 175"/>
                <a:gd name="T59" fmla="*/ 40 h 151"/>
                <a:gd name="T60" fmla="*/ 32 w 175"/>
                <a:gd name="T61" fmla="*/ 29 h 151"/>
                <a:gd name="T62" fmla="*/ 45 w 175"/>
                <a:gd name="T63" fmla="*/ 20 h 151"/>
                <a:gd name="T64" fmla="*/ 64 w 175"/>
                <a:gd name="T65" fmla="*/ 32 h 151"/>
                <a:gd name="T66" fmla="*/ 72 w 175"/>
                <a:gd name="T67" fmla="*/ 37 h 151"/>
                <a:gd name="T68" fmla="*/ 79 w 175"/>
                <a:gd name="T69" fmla="*/ 22 h 151"/>
                <a:gd name="T70" fmla="*/ 94 w 175"/>
                <a:gd name="T71" fmla="*/ 13 h 151"/>
                <a:gd name="T72" fmla="*/ 101 w 175"/>
                <a:gd name="T73" fmla="*/ 5 h 151"/>
                <a:gd name="T74" fmla="*/ 114 w 175"/>
                <a:gd name="T75" fmla="*/ 27 h 151"/>
                <a:gd name="T76" fmla="*/ 132 w 175"/>
                <a:gd name="T77" fmla="*/ 36 h 151"/>
                <a:gd name="T78" fmla="*/ 140 w 175"/>
                <a:gd name="T79" fmla="*/ 39 h 151"/>
                <a:gd name="T80" fmla="*/ 160 w 175"/>
                <a:gd name="T81" fmla="*/ 4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5" h="151">
                  <a:moveTo>
                    <a:pt x="172" y="39"/>
                  </a:moveTo>
                  <a:cubicBezTo>
                    <a:pt x="172" y="42"/>
                    <a:pt x="175" y="45"/>
                    <a:pt x="172" y="46"/>
                  </a:cubicBezTo>
                  <a:cubicBezTo>
                    <a:pt x="169" y="47"/>
                    <a:pt x="153" y="47"/>
                    <a:pt x="152" y="49"/>
                  </a:cubicBezTo>
                  <a:cubicBezTo>
                    <a:pt x="151" y="52"/>
                    <a:pt x="148" y="54"/>
                    <a:pt x="148" y="58"/>
                  </a:cubicBezTo>
                  <a:cubicBezTo>
                    <a:pt x="148" y="62"/>
                    <a:pt x="148" y="66"/>
                    <a:pt x="148" y="67"/>
                  </a:cubicBezTo>
                  <a:cubicBezTo>
                    <a:pt x="149" y="69"/>
                    <a:pt x="148" y="67"/>
                    <a:pt x="151" y="72"/>
                  </a:cubicBezTo>
                  <a:cubicBezTo>
                    <a:pt x="153" y="77"/>
                    <a:pt x="157" y="78"/>
                    <a:pt x="157" y="84"/>
                  </a:cubicBezTo>
                  <a:cubicBezTo>
                    <a:pt x="157" y="89"/>
                    <a:pt x="164" y="83"/>
                    <a:pt x="157" y="89"/>
                  </a:cubicBezTo>
                  <a:cubicBezTo>
                    <a:pt x="150" y="96"/>
                    <a:pt x="148" y="102"/>
                    <a:pt x="149" y="104"/>
                  </a:cubicBezTo>
                  <a:cubicBezTo>
                    <a:pt x="150" y="106"/>
                    <a:pt x="157" y="108"/>
                    <a:pt x="156" y="110"/>
                  </a:cubicBezTo>
                  <a:cubicBezTo>
                    <a:pt x="154" y="113"/>
                    <a:pt x="154" y="113"/>
                    <a:pt x="152" y="113"/>
                  </a:cubicBezTo>
                  <a:cubicBezTo>
                    <a:pt x="149" y="114"/>
                    <a:pt x="145" y="113"/>
                    <a:pt x="145" y="113"/>
                  </a:cubicBezTo>
                  <a:cubicBezTo>
                    <a:pt x="145" y="113"/>
                    <a:pt x="147" y="115"/>
                    <a:pt x="147" y="121"/>
                  </a:cubicBezTo>
                  <a:cubicBezTo>
                    <a:pt x="147" y="126"/>
                    <a:pt x="149" y="127"/>
                    <a:pt x="149" y="131"/>
                  </a:cubicBezTo>
                  <a:cubicBezTo>
                    <a:pt x="149" y="134"/>
                    <a:pt x="157" y="131"/>
                    <a:pt x="149" y="134"/>
                  </a:cubicBezTo>
                  <a:cubicBezTo>
                    <a:pt x="141" y="138"/>
                    <a:pt x="143" y="142"/>
                    <a:pt x="139" y="138"/>
                  </a:cubicBezTo>
                  <a:cubicBezTo>
                    <a:pt x="134" y="134"/>
                    <a:pt x="140" y="133"/>
                    <a:pt x="134" y="133"/>
                  </a:cubicBezTo>
                  <a:cubicBezTo>
                    <a:pt x="127" y="133"/>
                    <a:pt x="122" y="131"/>
                    <a:pt x="122" y="131"/>
                  </a:cubicBezTo>
                  <a:cubicBezTo>
                    <a:pt x="122" y="131"/>
                    <a:pt x="121" y="133"/>
                    <a:pt x="122" y="129"/>
                  </a:cubicBezTo>
                  <a:cubicBezTo>
                    <a:pt x="123" y="124"/>
                    <a:pt x="126" y="122"/>
                    <a:pt x="127" y="120"/>
                  </a:cubicBezTo>
                  <a:cubicBezTo>
                    <a:pt x="129" y="119"/>
                    <a:pt x="135" y="118"/>
                    <a:pt x="129" y="116"/>
                  </a:cubicBezTo>
                  <a:cubicBezTo>
                    <a:pt x="123" y="115"/>
                    <a:pt x="123" y="115"/>
                    <a:pt x="123" y="115"/>
                  </a:cubicBezTo>
                  <a:cubicBezTo>
                    <a:pt x="123" y="115"/>
                    <a:pt x="121" y="115"/>
                    <a:pt x="121" y="110"/>
                  </a:cubicBezTo>
                  <a:cubicBezTo>
                    <a:pt x="121" y="105"/>
                    <a:pt x="121" y="105"/>
                    <a:pt x="121" y="105"/>
                  </a:cubicBezTo>
                  <a:cubicBezTo>
                    <a:pt x="121" y="105"/>
                    <a:pt x="123" y="99"/>
                    <a:pt x="121" y="99"/>
                  </a:cubicBezTo>
                  <a:cubicBezTo>
                    <a:pt x="120" y="99"/>
                    <a:pt x="115" y="96"/>
                    <a:pt x="113" y="97"/>
                  </a:cubicBezTo>
                  <a:cubicBezTo>
                    <a:pt x="111" y="98"/>
                    <a:pt x="111" y="96"/>
                    <a:pt x="108" y="99"/>
                  </a:cubicBezTo>
                  <a:cubicBezTo>
                    <a:pt x="105" y="102"/>
                    <a:pt x="105" y="101"/>
                    <a:pt x="104" y="107"/>
                  </a:cubicBezTo>
                  <a:cubicBezTo>
                    <a:pt x="104" y="112"/>
                    <a:pt x="110" y="112"/>
                    <a:pt x="101" y="116"/>
                  </a:cubicBezTo>
                  <a:cubicBezTo>
                    <a:pt x="93" y="120"/>
                    <a:pt x="90" y="122"/>
                    <a:pt x="89" y="125"/>
                  </a:cubicBezTo>
                  <a:cubicBezTo>
                    <a:pt x="89" y="128"/>
                    <a:pt x="93" y="128"/>
                    <a:pt x="89" y="132"/>
                  </a:cubicBezTo>
                  <a:cubicBezTo>
                    <a:pt x="86" y="136"/>
                    <a:pt x="90" y="137"/>
                    <a:pt x="86" y="139"/>
                  </a:cubicBezTo>
                  <a:cubicBezTo>
                    <a:pt x="85" y="139"/>
                    <a:pt x="84" y="140"/>
                    <a:pt x="83" y="140"/>
                  </a:cubicBezTo>
                  <a:cubicBezTo>
                    <a:pt x="75" y="143"/>
                    <a:pt x="72" y="151"/>
                    <a:pt x="72" y="140"/>
                  </a:cubicBezTo>
                  <a:cubicBezTo>
                    <a:pt x="72" y="129"/>
                    <a:pt x="74" y="131"/>
                    <a:pt x="75" y="127"/>
                  </a:cubicBezTo>
                  <a:cubicBezTo>
                    <a:pt x="75" y="123"/>
                    <a:pt x="76" y="126"/>
                    <a:pt x="75" y="123"/>
                  </a:cubicBezTo>
                  <a:cubicBezTo>
                    <a:pt x="75" y="120"/>
                    <a:pt x="68" y="113"/>
                    <a:pt x="68" y="113"/>
                  </a:cubicBezTo>
                  <a:cubicBezTo>
                    <a:pt x="62" y="113"/>
                    <a:pt x="62" y="113"/>
                    <a:pt x="62" y="113"/>
                  </a:cubicBezTo>
                  <a:cubicBezTo>
                    <a:pt x="62" y="113"/>
                    <a:pt x="62" y="109"/>
                    <a:pt x="55" y="109"/>
                  </a:cubicBezTo>
                  <a:cubicBezTo>
                    <a:pt x="49" y="109"/>
                    <a:pt x="42" y="108"/>
                    <a:pt x="42" y="108"/>
                  </a:cubicBezTo>
                  <a:cubicBezTo>
                    <a:pt x="42" y="108"/>
                    <a:pt x="33" y="106"/>
                    <a:pt x="42" y="104"/>
                  </a:cubicBezTo>
                  <a:cubicBezTo>
                    <a:pt x="51" y="101"/>
                    <a:pt x="54" y="104"/>
                    <a:pt x="54" y="100"/>
                  </a:cubicBezTo>
                  <a:cubicBezTo>
                    <a:pt x="54" y="96"/>
                    <a:pt x="57" y="98"/>
                    <a:pt x="54" y="96"/>
                  </a:cubicBezTo>
                  <a:cubicBezTo>
                    <a:pt x="51" y="93"/>
                    <a:pt x="51" y="91"/>
                    <a:pt x="46" y="91"/>
                  </a:cubicBezTo>
                  <a:cubicBezTo>
                    <a:pt x="41" y="91"/>
                    <a:pt x="42" y="91"/>
                    <a:pt x="38" y="91"/>
                  </a:cubicBezTo>
                  <a:cubicBezTo>
                    <a:pt x="34" y="91"/>
                    <a:pt x="33" y="95"/>
                    <a:pt x="29" y="89"/>
                  </a:cubicBezTo>
                  <a:cubicBezTo>
                    <a:pt x="25" y="84"/>
                    <a:pt x="20" y="85"/>
                    <a:pt x="23" y="82"/>
                  </a:cubicBezTo>
                  <a:cubicBezTo>
                    <a:pt x="26" y="78"/>
                    <a:pt x="29" y="77"/>
                    <a:pt x="27" y="74"/>
                  </a:cubicBezTo>
                  <a:cubicBezTo>
                    <a:pt x="26" y="71"/>
                    <a:pt x="28" y="72"/>
                    <a:pt x="23" y="70"/>
                  </a:cubicBezTo>
                  <a:cubicBezTo>
                    <a:pt x="18" y="69"/>
                    <a:pt x="12" y="67"/>
                    <a:pt x="11" y="66"/>
                  </a:cubicBezTo>
                  <a:cubicBezTo>
                    <a:pt x="11" y="66"/>
                    <a:pt x="12" y="66"/>
                    <a:pt x="10" y="61"/>
                  </a:cubicBezTo>
                  <a:cubicBezTo>
                    <a:pt x="8" y="56"/>
                    <a:pt x="8" y="56"/>
                    <a:pt x="8" y="56"/>
                  </a:cubicBezTo>
                  <a:cubicBezTo>
                    <a:pt x="8" y="56"/>
                    <a:pt x="0" y="54"/>
                    <a:pt x="8" y="53"/>
                  </a:cubicBezTo>
                  <a:cubicBezTo>
                    <a:pt x="17" y="52"/>
                    <a:pt x="17" y="52"/>
                    <a:pt x="20" y="52"/>
                  </a:cubicBezTo>
                  <a:cubicBezTo>
                    <a:pt x="24" y="52"/>
                    <a:pt x="26" y="51"/>
                    <a:pt x="30" y="54"/>
                  </a:cubicBezTo>
                  <a:cubicBezTo>
                    <a:pt x="34" y="57"/>
                    <a:pt x="36" y="60"/>
                    <a:pt x="40" y="58"/>
                  </a:cubicBezTo>
                  <a:cubicBezTo>
                    <a:pt x="44" y="56"/>
                    <a:pt x="38" y="58"/>
                    <a:pt x="44" y="56"/>
                  </a:cubicBezTo>
                  <a:cubicBezTo>
                    <a:pt x="49" y="55"/>
                    <a:pt x="50" y="56"/>
                    <a:pt x="52" y="53"/>
                  </a:cubicBezTo>
                  <a:cubicBezTo>
                    <a:pt x="54" y="51"/>
                    <a:pt x="56" y="45"/>
                    <a:pt x="56" y="44"/>
                  </a:cubicBezTo>
                  <a:cubicBezTo>
                    <a:pt x="56" y="42"/>
                    <a:pt x="55" y="42"/>
                    <a:pt x="49" y="40"/>
                  </a:cubicBezTo>
                  <a:cubicBezTo>
                    <a:pt x="44" y="37"/>
                    <a:pt x="46" y="38"/>
                    <a:pt x="42" y="36"/>
                  </a:cubicBezTo>
                  <a:cubicBezTo>
                    <a:pt x="38" y="34"/>
                    <a:pt x="30" y="31"/>
                    <a:pt x="32" y="29"/>
                  </a:cubicBezTo>
                  <a:cubicBezTo>
                    <a:pt x="34" y="27"/>
                    <a:pt x="39" y="24"/>
                    <a:pt x="39" y="24"/>
                  </a:cubicBezTo>
                  <a:cubicBezTo>
                    <a:pt x="41" y="20"/>
                    <a:pt x="42" y="15"/>
                    <a:pt x="45" y="20"/>
                  </a:cubicBezTo>
                  <a:cubicBezTo>
                    <a:pt x="49" y="24"/>
                    <a:pt x="53" y="24"/>
                    <a:pt x="56" y="28"/>
                  </a:cubicBezTo>
                  <a:cubicBezTo>
                    <a:pt x="59" y="32"/>
                    <a:pt x="62" y="32"/>
                    <a:pt x="64" y="32"/>
                  </a:cubicBezTo>
                  <a:cubicBezTo>
                    <a:pt x="66" y="32"/>
                    <a:pt x="71" y="28"/>
                    <a:pt x="71" y="32"/>
                  </a:cubicBezTo>
                  <a:cubicBezTo>
                    <a:pt x="72" y="37"/>
                    <a:pt x="68" y="37"/>
                    <a:pt x="72" y="37"/>
                  </a:cubicBezTo>
                  <a:cubicBezTo>
                    <a:pt x="77" y="37"/>
                    <a:pt x="79" y="35"/>
                    <a:pt x="79" y="33"/>
                  </a:cubicBezTo>
                  <a:cubicBezTo>
                    <a:pt x="79" y="30"/>
                    <a:pt x="79" y="22"/>
                    <a:pt x="79" y="22"/>
                  </a:cubicBezTo>
                  <a:cubicBezTo>
                    <a:pt x="79" y="22"/>
                    <a:pt x="90" y="15"/>
                    <a:pt x="92" y="14"/>
                  </a:cubicBezTo>
                  <a:cubicBezTo>
                    <a:pt x="94" y="13"/>
                    <a:pt x="94" y="13"/>
                    <a:pt x="94" y="13"/>
                  </a:cubicBezTo>
                  <a:cubicBezTo>
                    <a:pt x="94" y="5"/>
                    <a:pt x="94" y="5"/>
                    <a:pt x="94" y="5"/>
                  </a:cubicBezTo>
                  <a:cubicBezTo>
                    <a:pt x="94" y="5"/>
                    <a:pt x="98" y="0"/>
                    <a:pt x="101" y="5"/>
                  </a:cubicBezTo>
                  <a:cubicBezTo>
                    <a:pt x="104" y="11"/>
                    <a:pt x="110" y="14"/>
                    <a:pt x="111" y="18"/>
                  </a:cubicBezTo>
                  <a:cubicBezTo>
                    <a:pt x="112" y="22"/>
                    <a:pt x="114" y="24"/>
                    <a:pt x="114" y="27"/>
                  </a:cubicBezTo>
                  <a:cubicBezTo>
                    <a:pt x="114" y="30"/>
                    <a:pt x="118" y="32"/>
                    <a:pt x="119" y="32"/>
                  </a:cubicBezTo>
                  <a:cubicBezTo>
                    <a:pt x="121" y="32"/>
                    <a:pt x="132" y="36"/>
                    <a:pt x="132" y="36"/>
                  </a:cubicBezTo>
                  <a:cubicBezTo>
                    <a:pt x="132" y="36"/>
                    <a:pt x="135" y="34"/>
                    <a:pt x="136" y="36"/>
                  </a:cubicBezTo>
                  <a:cubicBezTo>
                    <a:pt x="137" y="38"/>
                    <a:pt x="135" y="37"/>
                    <a:pt x="140" y="39"/>
                  </a:cubicBezTo>
                  <a:cubicBezTo>
                    <a:pt x="145" y="42"/>
                    <a:pt x="151" y="42"/>
                    <a:pt x="152" y="42"/>
                  </a:cubicBezTo>
                  <a:cubicBezTo>
                    <a:pt x="154" y="42"/>
                    <a:pt x="154" y="41"/>
                    <a:pt x="160" y="40"/>
                  </a:cubicBezTo>
                  <a:cubicBezTo>
                    <a:pt x="166" y="39"/>
                    <a:pt x="171" y="36"/>
                    <a:pt x="172" y="3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524"/>
            <p:cNvSpPr>
              <a:spLocks/>
            </p:cNvSpPr>
            <p:nvPr/>
          </p:nvSpPr>
          <p:spPr bwMode="auto">
            <a:xfrm>
              <a:off x="9969503" y="3917950"/>
              <a:ext cx="190500" cy="131763"/>
            </a:xfrm>
            <a:custGeom>
              <a:avLst/>
              <a:gdLst>
                <a:gd name="T0" fmla="*/ 51 w 51"/>
                <a:gd name="T1" fmla="*/ 29 h 35"/>
                <a:gd name="T2" fmla="*/ 40 w 51"/>
                <a:gd name="T3" fmla="*/ 32 h 35"/>
                <a:gd name="T4" fmla="*/ 35 w 51"/>
                <a:gd name="T5" fmla="*/ 32 h 35"/>
                <a:gd name="T6" fmla="*/ 32 w 51"/>
                <a:gd name="T7" fmla="*/ 34 h 35"/>
                <a:gd name="T8" fmla="*/ 22 w 51"/>
                <a:gd name="T9" fmla="*/ 34 h 35"/>
                <a:gd name="T10" fmla="*/ 20 w 51"/>
                <a:gd name="T11" fmla="*/ 30 h 35"/>
                <a:gd name="T12" fmla="*/ 20 w 51"/>
                <a:gd name="T13" fmla="*/ 24 h 35"/>
                <a:gd name="T14" fmla="*/ 20 w 51"/>
                <a:gd name="T15" fmla="*/ 24 h 35"/>
                <a:gd name="T16" fmla="*/ 20 w 51"/>
                <a:gd name="T17" fmla="*/ 24 h 35"/>
                <a:gd name="T18" fmla="*/ 16 w 51"/>
                <a:gd name="T19" fmla="*/ 24 h 35"/>
                <a:gd name="T20" fmla="*/ 8 w 51"/>
                <a:gd name="T21" fmla="*/ 18 h 35"/>
                <a:gd name="T22" fmla="*/ 0 w 51"/>
                <a:gd name="T23" fmla="*/ 20 h 35"/>
                <a:gd name="T24" fmla="*/ 4 w 51"/>
                <a:gd name="T25" fmla="*/ 17 h 35"/>
                <a:gd name="T26" fmla="*/ 4 w 51"/>
                <a:gd name="T27" fmla="*/ 7 h 35"/>
                <a:gd name="T28" fmla="*/ 20 w 51"/>
                <a:gd name="T29" fmla="*/ 9 h 35"/>
                <a:gd name="T30" fmla="*/ 28 w 51"/>
                <a:gd name="T31" fmla="*/ 6 h 35"/>
                <a:gd name="T32" fmla="*/ 34 w 51"/>
                <a:gd name="T33" fmla="*/ 3 h 35"/>
                <a:gd name="T34" fmla="*/ 38 w 51"/>
                <a:gd name="T35" fmla="*/ 11 h 35"/>
                <a:gd name="T36" fmla="*/ 41 w 51"/>
                <a:gd name="T37" fmla="*/ 16 h 35"/>
                <a:gd name="T38" fmla="*/ 48 w 51"/>
                <a:gd name="T39" fmla="*/ 27 h 35"/>
                <a:gd name="T40" fmla="*/ 51 w 51"/>
                <a:gd name="T41"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35">
                  <a:moveTo>
                    <a:pt x="51" y="29"/>
                  </a:moveTo>
                  <a:cubicBezTo>
                    <a:pt x="40" y="32"/>
                    <a:pt x="40" y="32"/>
                    <a:pt x="40" y="32"/>
                  </a:cubicBezTo>
                  <a:cubicBezTo>
                    <a:pt x="40" y="32"/>
                    <a:pt x="38" y="30"/>
                    <a:pt x="35" y="32"/>
                  </a:cubicBezTo>
                  <a:cubicBezTo>
                    <a:pt x="32" y="34"/>
                    <a:pt x="39" y="34"/>
                    <a:pt x="32" y="34"/>
                  </a:cubicBezTo>
                  <a:cubicBezTo>
                    <a:pt x="25" y="35"/>
                    <a:pt x="22" y="34"/>
                    <a:pt x="22" y="34"/>
                  </a:cubicBezTo>
                  <a:cubicBezTo>
                    <a:pt x="20" y="30"/>
                    <a:pt x="20" y="30"/>
                    <a:pt x="20" y="30"/>
                  </a:cubicBezTo>
                  <a:cubicBezTo>
                    <a:pt x="20" y="24"/>
                    <a:pt x="20" y="24"/>
                    <a:pt x="20" y="24"/>
                  </a:cubicBezTo>
                  <a:cubicBezTo>
                    <a:pt x="20" y="24"/>
                    <a:pt x="20" y="24"/>
                    <a:pt x="20" y="24"/>
                  </a:cubicBezTo>
                  <a:cubicBezTo>
                    <a:pt x="20" y="24"/>
                    <a:pt x="20" y="24"/>
                    <a:pt x="20" y="24"/>
                  </a:cubicBezTo>
                  <a:cubicBezTo>
                    <a:pt x="20" y="25"/>
                    <a:pt x="19" y="25"/>
                    <a:pt x="16" y="24"/>
                  </a:cubicBezTo>
                  <a:cubicBezTo>
                    <a:pt x="12" y="23"/>
                    <a:pt x="11" y="20"/>
                    <a:pt x="8" y="18"/>
                  </a:cubicBezTo>
                  <a:cubicBezTo>
                    <a:pt x="5" y="18"/>
                    <a:pt x="1" y="19"/>
                    <a:pt x="0" y="20"/>
                  </a:cubicBezTo>
                  <a:cubicBezTo>
                    <a:pt x="1" y="19"/>
                    <a:pt x="3" y="18"/>
                    <a:pt x="4" y="17"/>
                  </a:cubicBezTo>
                  <a:cubicBezTo>
                    <a:pt x="13" y="13"/>
                    <a:pt x="4" y="14"/>
                    <a:pt x="4" y="7"/>
                  </a:cubicBezTo>
                  <a:cubicBezTo>
                    <a:pt x="4" y="7"/>
                    <a:pt x="17" y="10"/>
                    <a:pt x="20" y="9"/>
                  </a:cubicBezTo>
                  <a:cubicBezTo>
                    <a:pt x="23" y="9"/>
                    <a:pt x="25" y="9"/>
                    <a:pt x="28" y="6"/>
                  </a:cubicBezTo>
                  <a:cubicBezTo>
                    <a:pt x="32" y="4"/>
                    <a:pt x="28" y="6"/>
                    <a:pt x="34" y="3"/>
                  </a:cubicBezTo>
                  <a:cubicBezTo>
                    <a:pt x="39" y="0"/>
                    <a:pt x="38" y="9"/>
                    <a:pt x="38" y="11"/>
                  </a:cubicBezTo>
                  <a:cubicBezTo>
                    <a:pt x="38" y="12"/>
                    <a:pt x="39" y="14"/>
                    <a:pt x="41" y="16"/>
                  </a:cubicBezTo>
                  <a:cubicBezTo>
                    <a:pt x="43" y="18"/>
                    <a:pt x="48" y="25"/>
                    <a:pt x="48" y="27"/>
                  </a:cubicBezTo>
                  <a:cubicBezTo>
                    <a:pt x="48" y="28"/>
                    <a:pt x="51" y="29"/>
                    <a:pt x="51" y="2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525"/>
            <p:cNvSpPr>
              <a:spLocks/>
            </p:cNvSpPr>
            <p:nvPr/>
          </p:nvSpPr>
          <p:spPr bwMode="auto">
            <a:xfrm>
              <a:off x="9304340" y="3482975"/>
              <a:ext cx="792162" cy="315913"/>
            </a:xfrm>
            <a:custGeom>
              <a:avLst/>
              <a:gdLst>
                <a:gd name="T0" fmla="*/ 211 w 211"/>
                <a:gd name="T1" fmla="*/ 41 h 84"/>
                <a:gd name="T2" fmla="*/ 199 w 211"/>
                <a:gd name="T3" fmla="*/ 53 h 84"/>
                <a:gd name="T4" fmla="*/ 185 w 211"/>
                <a:gd name="T5" fmla="*/ 51 h 84"/>
                <a:gd name="T6" fmla="*/ 163 w 211"/>
                <a:gd name="T7" fmla="*/ 50 h 84"/>
                <a:gd name="T8" fmla="*/ 165 w 211"/>
                <a:gd name="T9" fmla="*/ 58 h 84"/>
                <a:gd name="T10" fmla="*/ 151 w 211"/>
                <a:gd name="T11" fmla="*/ 68 h 84"/>
                <a:gd name="T12" fmla="*/ 142 w 211"/>
                <a:gd name="T13" fmla="*/ 78 h 84"/>
                <a:gd name="T14" fmla="*/ 124 w 211"/>
                <a:gd name="T15" fmla="*/ 80 h 84"/>
                <a:gd name="T16" fmla="*/ 108 w 211"/>
                <a:gd name="T17" fmla="*/ 75 h 84"/>
                <a:gd name="T18" fmla="*/ 87 w 211"/>
                <a:gd name="T19" fmla="*/ 82 h 84"/>
                <a:gd name="T20" fmla="*/ 66 w 211"/>
                <a:gd name="T21" fmla="*/ 82 h 84"/>
                <a:gd name="T22" fmla="*/ 61 w 211"/>
                <a:gd name="T23" fmla="*/ 75 h 84"/>
                <a:gd name="T24" fmla="*/ 57 w 211"/>
                <a:gd name="T25" fmla="*/ 59 h 84"/>
                <a:gd name="T26" fmla="*/ 44 w 211"/>
                <a:gd name="T27" fmla="*/ 50 h 84"/>
                <a:gd name="T28" fmla="*/ 42 w 211"/>
                <a:gd name="T29" fmla="*/ 33 h 84"/>
                <a:gd name="T30" fmla="*/ 29 w 211"/>
                <a:gd name="T31" fmla="*/ 33 h 84"/>
                <a:gd name="T32" fmla="*/ 10 w 211"/>
                <a:gd name="T33" fmla="*/ 31 h 84"/>
                <a:gd name="T34" fmla="*/ 2 w 211"/>
                <a:gd name="T35" fmla="*/ 24 h 84"/>
                <a:gd name="T36" fmla="*/ 3 w 211"/>
                <a:gd name="T37" fmla="*/ 20 h 84"/>
                <a:gd name="T38" fmla="*/ 6 w 211"/>
                <a:gd name="T39" fmla="*/ 13 h 84"/>
                <a:gd name="T40" fmla="*/ 24 w 211"/>
                <a:gd name="T41" fmla="*/ 14 h 84"/>
                <a:gd name="T42" fmla="*/ 39 w 211"/>
                <a:gd name="T43" fmla="*/ 11 h 84"/>
                <a:gd name="T44" fmla="*/ 53 w 211"/>
                <a:gd name="T45" fmla="*/ 11 h 84"/>
                <a:gd name="T46" fmla="*/ 61 w 211"/>
                <a:gd name="T47" fmla="*/ 4 h 84"/>
                <a:gd name="T48" fmla="*/ 69 w 211"/>
                <a:gd name="T49" fmla="*/ 10 h 84"/>
                <a:gd name="T50" fmla="*/ 80 w 211"/>
                <a:gd name="T51" fmla="*/ 5 h 84"/>
                <a:gd name="T52" fmla="*/ 85 w 211"/>
                <a:gd name="T53" fmla="*/ 6 h 84"/>
                <a:gd name="T54" fmla="*/ 100 w 211"/>
                <a:gd name="T55" fmla="*/ 9 h 84"/>
                <a:gd name="T56" fmla="*/ 114 w 211"/>
                <a:gd name="T57" fmla="*/ 14 h 84"/>
                <a:gd name="T58" fmla="*/ 114 w 211"/>
                <a:gd name="T59" fmla="*/ 18 h 84"/>
                <a:gd name="T60" fmla="*/ 123 w 211"/>
                <a:gd name="T61" fmla="*/ 10 h 84"/>
                <a:gd name="T62" fmla="*/ 132 w 211"/>
                <a:gd name="T63" fmla="*/ 5 h 84"/>
                <a:gd name="T64" fmla="*/ 144 w 211"/>
                <a:gd name="T65" fmla="*/ 5 h 84"/>
                <a:gd name="T66" fmla="*/ 160 w 211"/>
                <a:gd name="T67" fmla="*/ 4 h 84"/>
                <a:gd name="T68" fmla="*/ 170 w 211"/>
                <a:gd name="T69" fmla="*/ 5 h 84"/>
                <a:gd name="T70" fmla="*/ 167 w 211"/>
                <a:gd name="T71" fmla="*/ 17 h 84"/>
                <a:gd name="T72" fmla="*/ 194 w 211"/>
                <a:gd name="T73" fmla="*/ 21 h 84"/>
                <a:gd name="T74" fmla="*/ 197 w 211"/>
                <a:gd name="T75" fmla="*/ 3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1" h="84">
                  <a:moveTo>
                    <a:pt x="204" y="37"/>
                  </a:moveTo>
                  <a:cubicBezTo>
                    <a:pt x="210" y="39"/>
                    <a:pt x="211" y="39"/>
                    <a:pt x="211" y="41"/>
                  </a:cubicBezTo>
                  <a:cubicBezTo>
                    <a:pt x="211" y="42"/>
                    <a:pt x="209" y="48"/>
                    <a:pt x="207" y="50"/>
                  </a:cubicBezTo>
                  <a:cubicBezTo>
                    <a:pt x="205" y="53"/>
                    <a:pt x="204" y="52"/>
                    <a:pt x="199" y="53"/>
                  </a:cubicBezTo>
                  <a:cubicBezTo>
                    <a:pt x="193" y="55"/>
                    <a:pt x="199" y="53"/>
                    <a:pt x="195" y="55"/>
                  </a:cubicBezTo>
                  <a:cubicBezTo>
                    <a:pt x="191" y="57"/>
                    <a:pt x="189" y="54"/>
                    <a:pt x="185" y="51"/>
                  </a:cubicBezTo>
                  <a:cubicBezTo>
                    <a:pt x="181" y="48"/>
                    <a:pt x="179" y="49"/>
                    <a:pt x="175" y="49"/>
                  </a:cubicBezTo>
                  <a:cubicBezTo>
                    <a:pt x="172" y="49"/>
                    <a:pt x="172" y="49"/>
                    <a:pt x="163" y="50"/>
                  </a:cubicBezTo>
                  <a:cubicBezTo>
                    <a:pt x="155" y="51"/>
                    <a:pt x="163" y="53"/>
                    <a:pt x="163" y="53"/>
                  </a:cubicBezTo>
                  <a:cubicBezTo>
                    <a:pt x="163" y="53"/>
                    <a:pt x="163" y="53"/>
                    <a:pt x="165" y="58"/>
                  </a:cubicBezTo>
                  <a:cubicBezTo>
                    <a:pt x="165" y="58"/>
                    <a:pt x="158" y="64"/>
                    <a:pt x="156" y="64"/>
                  </a:cubicBezTo>
                  <a:cubicBezTo>
                    <a:pt x="154" y="65"/>
                    <a:pt x="151" y="68"/>
                    <a:pt x="151" y="68"/>
                  </a:cubicBezTo>
                  <a:cubicBezTo>
                    <a:pt x="151" y="68"/>
                    <a:pt x="149" y="72"/>
                    <a:pt x="147" y="71"/>
                  </a:cubicBezTo>
                  <a:cubicBezTo>
                    <a:pt x="146" y="71"/>
                    <a:pt x="145" y="76"/>
                    <a:pt x="142" y="78"/>
                  </a:cubicBezTo>
                  <a:cubicBezTo>
                    <a:pt x="140" y="80"/>
                    <a:pt x="128" y="80"/>
                    <a:pt x="126" y="80"/>
                  </a:cubicBezTo>
                  <a:cubicBezTo>
                    <a:pt x="124" y="80"/>
                    <a:pt x="124" y="80"/>
                    <a:pt x="124" y="80"/>
                  </a:cubicBezTo>
                  <a:cubicBezTo>
                    <a:pt x="123" y="79"/>
                    <a:pt x="121" y="77"/>
                    <a:pt x="119" y="75"/>
                  </a:cubicBezTo>
                  <a:cubicBezTo>
                    <a:pt x="114" y="68"/>
                    <a:pt x="111" y="73"/>
                    <a:pt x="108" y="75"/>
                  </a:cubicBezTo>
                  <a:cubicBezTo>
                    <a:pt x="105" y="76"/>
                    <a:pt x="96" y="75"/>
                    <a:pt x="96" y="75"/>
                  </a:cubicBezTo>
                  <a:cubicBezTo>
                    <a:pt x="96" y="75"/>
                    <a:pt x="91" y="80"/>
                    <a:pt x="87" y="82"/>
                  </a:cubicBezTo>
                  <a:cubicBezTo>
                    <a:pt x="83" y="84"/>
                    <a:pt x="77" y="82"/>
                    <a:pt x="77" y="82"/>
                  </a:cubicBezTo>
                  <a:cubicBezTo>
                    <a:pt x="66" y="82"/>
                    <a:pt x="66" y="82"/>
                    <a:pt x="66" y="82"/>
                  </a:cubicBezTo>
                  <a:cubicBezTo>
                    <a:pt x="66" y="82"/>
                    <a:pt x="64" y="82"/>
                    <a:pt x="61" y="84"/>
                  </a:cubicBezTo>
                  <a:cubicBezTo>
                    <a:pt x="62" y="84"/>
                    <a:pt x="62" y="80"/>
                    <a:pt x="61" y="75"/>
                  </a:cubicBezTo>
                  <a:cubicBezTo>
                    <a:pt x="61" y="69"/>
                    <a:pt x="62" y="70"/>
                    <a:pt x="61" y="66"/>
                  </a:cubicBezTo>
                  <a:cubicBezTo>
                    <a:pt x="61" y="63"/>
                    <a:pt x="58" y="61"/>
                    <a:pt x="57" y="59"/>
                  </a:cubicBezTo>
                  <a:cubicBezTo>
                    <a:pt x="56" y="57"/>
                    <a:pt x="53" y="55"/>
                    <a:pt x="52" y="54"/>
                  </a:cubicBezTo>
                  <a:cubicBezTo>
                    <a:pt x="51" y="52"/>
                    <a:pt x="47" y="53"/>
                    <a:pt x="44" y="50"/>
                  </a:cubicBezTo>
                  <a:cubicBezTo>
                    <a:pt x="42" y="46"/>
                    <a:pt x="44" y="45"/>
                    <a:pt x="42" y="42"/>
                  </a:cubicBezTo>
                  <a:cubicBezTo>
                    <a:pt x="40" y="38"/>
                    <a:pt x="43" y="38"/>
                    <a:pt x="42" y="33"/>
                  </a:cubicBezTo>
                  <a:cubicBezTo>
                    <a:pt x="41" y="29"/>
                    <a:pt x="39" y="31"/>
                    <a:pt x="39" y="31"/>
                  </a:cubicBezTo>
                  <a:cubicBezTo>
                    <a:pt x="29" y="33"/>
                    <a:pt x="29" y="33"/>
                    <a:pt x="29" y="33"/>
                  </a:cubicBezTo>
                  <a:cubicBezTo>
                    <a:pt x="24" y="33"/>
                    <a:pt x="24" y="33"/>
                    <a:pt x="24" y="33"/>
                  </a:cubicBezTo>
                  <a:cubicBezTo>
                    <a:pt x="24" y="33"/>
                    <a:pt x="12" y="32"/>
                    <a:pt x="10" y="31"/>
                  </a:cubicBezTo>
                  <a:cubicBezTo>
                    <a:pt x="9" y="31"/>
                    <a:pt x="18" y="28"/>
                    <a:pt x="15" y="28"/>
                  </a:cubicBezTo>
                  <a:cubicBezTo>
                    <a:pt x="12" y="28"/>
                    <a:pt x="15" y="28"/>
                    <a:pt x="2" y="24"/>
                  </a:cubicBezTo>
                  <a:cubicBezTo>
                    <a:pt x="1" y="24"/>
                    <a:pt x="0" y="24"/>
                    <a:pt x="0" y="23"/>
                  </a:cubicBezTo>
                  <a:cubicBezTo>
                    <a:pt x="0" y="23"/>
                    <a:pt x="2" y="21"/>
                    <a:pt x="3" y="20"/>
                  </a:cubicBezTo>
                  <a:cubicBezTo>
                    <a:pt x="4" y="18"/>
                    <a:pt x="6" y="15"/>
                    <a:pt x="6" y="15"/>
                  </a:cubicBezTo>
                  <a:cubicBezTo>
                    <a:pt x="6" y="15"/>
                    <a:pt x="4" y="13"/>
                    <a:pt x="6" y="13"/>
                  </a:cubicBezTo>
                  <a:cubicBezTo>
                    <a:pt x="8" y="12"/>
                    <a:pt x="4" y="8"/>
                    <a:pt x="11" y="11"/>
                  </a:cubicBezTo>
                  <a:cubicBezTo>
                    <a:pt x="18" y="14"/>
                    <a:pt x="22" y="14"/>
                    <a:pt x="24" y="14"/>
                  </a:cubicBezTo>
                  <a:cubicBezTo>
                    <a:pt x="26" y="14"/>
                    <a:pt x="26" y="11"/>
                    <a:pt x="29" y="11"/>
                  </a:cubicBezTo>
                  <a:cubicBezTo>
                    <a:pt x="31" y="11"/>
                    <a:pt x="38" y="11"/>
                    <a:pt x="39" y="11"/>
                  </a:cubicBezTo>
                  <a:cubicBezTo>
                    <a:pt x="40" y="11"/>
                    <a:pt x="44" y="11"/>
                    <a:pt x="47" y="11"/>
                  </a:cubicBezTo>
                  <a:cubicBezTo>
                    <a:pt x="49" y="12"/>
                    <a:pt x="52" y="11"/>
                    <a:pt x="53" y="11"/>
                  </a:cubicBezTo>
                  <a:cubicBezTo>
                    <a:pt x="54" y="10"/>
                    <a:pt x="56" y="4"/>
                    <a:pt x="57" y="4"/>
                  </a:cubicBezTo>
                  <a:cubicBezTo>
                    <a:pt x="58" y="4"/>
                    <a:pt x="60" y="3"/>
                    <a:pt x="61" y="4"/>
                  </a:cubicBezTo>
                  <a:cubicBezTo>
                    <a:pt x="63" y="5"/>
                    <a:pt x="62" y="3"/>
                    <a:pt x="64" y="6"/>
                  </a:cubicBezTo>
                  <a:cubicBezTo>
                    <a:pt x="66" y="9"/>
                    <a:pt x="67" y="10"/>
                    <a:pt x="69" y="10"/>
                  </a:cubicBezTo>
                  <a:cubicBezTo>
                    <a:pt x="70" y="10"/>
                    <a:pt x="68" y="17"/>
                    <a:pt x="74" y="11"/>
                  </a:cubicBezTo>
                  <a:cubicBezTo>
                    <a:pt x="80" y="5"/>
                    <a:pt x="80" y="5"/>
                    <a:pt x="80" y="5"/>
                  </a:cubicBezTo>
                  <a:cubicBezTo>
                    <a:pt x="80" y="5"/>
                    <a:pt x="80" y="4"/>
                    <a:pt x="82" y="5"/>
                  </a:cubicBezTo>
                  <a:cubicBezTo>
                    <a:pt x="83" y="5"/>
                    <a:pt x="84" y="6"/>
                    <a:pt x="85" y="6"/>
                  </a:cubicBezTo>
                  <a:cubicBezTo>
                    <a:pt x="87" y="6"/>
                    <a:pt x="93" y="9"/>
                    <a:pt x="94" y="9"/>
                  </a:cubicBezTo>
                  <a:cubicBezTo>
                    <a:pt x="95" y="9"/>
                    <a:pt x="98" y="9"/>
                    <a:pt x="100" y="9"/>
                  </a:cubicBezTo>
                  <a:cubicBezTo>
                    <a:pt x="102" y="10"/>
                    <a:pt x="105" y="10"/>
                    <a:pt x="107" y="10"/>
                  </a:cubicBezTo>
                  <a:cubicBezTo>
                    <a:pt x="109" y="11"/>
                    <a:pt x="115" y="10"/>
                    <a:pt x="114" y="14"/>
                  </a:cubicBezTo>
                  <a:cubicBezTo>
                    <a:pt x="114" y="17"/>
                    <a:pt x="114" y="17"/>
                    <a:pt x="114" y="17"/>
                  </a:cubicBezTo>
                  <a:cubicBezTo>
                    <a:pt x="114" y="17"/>
                    <a:pt x="112" y="19"/>
                    <a:pt x="114" y="18"/>
                  </a:cubicBezTo>
                  <a:cubicBezTo>
                    <a:pt x="117" y="18"/>
                    <a:pt x="118" y="15"/>
                    <a:pt x="119" y="15"/>
                  </a:cubicBezTo>
                  <a:cubicBezTo>
                    <a:pt x="120" y="15"/>
                    <a:pt x="122" y="10"/>
                    <a:pt x="123" y="10"/>
                  </a:cubicBezTo>
                  <a:cubicBezTo>
                    <a:pt x="124" y="10"/>
                    <a:pt x="126" y="7"/>
                    <a:pt x="127" y="7"/>
                  </a:cubicBezTo>
                  <a:cubicBezTo>
                    <a:pt x="128" y="6"/>
                    <a:pt x="130" y="5"/>
                    <a:pt x="132" y="5"/>
                  </a:cubicBezTo>
                  <a:cubicBezTo>
                    <a:pt x="133" y="5"/>
                    <a:pt x="132" y="6"/>
                    <a:pt x="137" y="6"/>
                  </a:cubicBezTo>
                  <a:cubicBezTo>
                    <a:pt x="142" y="6"/>
                    <a:pt x="143" y="6"/>
                    <a:pt x="144" y="5"/>
                  </a:cubicBezTo>
                  <a:cubicBezTo>
                    <a:pt x="144" y="5"/>
                    <a:pt x="148" y="2"/>
                    <a:pt x="150" y="2"/>
                  </a:cubicBezTo>
                  <a:cubicBezTo>
                    <a:pt x="152" y="2"/>
                    <a:pt x="159" y="3"/>
                    <a:pt x="160" y="4"/>
                  </a:cubicBezTo>
                  <a:cubicBezTo>
                    <a:pt x="161" y="5"/>
                    <a:pt x="162" y="6"/>
                    <a:pt x="164" y="5"/>
                  </a:cubicBezTo>
                  <a:cubicBezTo>
                    <a:pt x="167" y="4"/>
                    <a:pt x="169" y="0"/>
                    <a:pt x="170" y="5"/>
                  </a:cubicBezTo>
                  <a:cubicBezTo>
                    <a:pt x="171" y="10"/>
                    <a:pt x="173" y="9"/>
                    <a:pt x="170" y="13"/>
                  </a:cubicBezTo>
                  <a:cubicBezTo>
                    <a:pt x="167" y="17"/>
                    <a:pt x="166" y="16"/>
                    <a:pt x="167" y="17"/>
                  </a:cubicBezTo>
                  <a:cubicBezTo>
                    <a:pt x="169" y="18"/>
                    <a:pt x="173" y="19"/>
                    <a:pt x="175" y="19"/>
                  </a:cubicBezTo>
                  <a:cubicBezTo>
                    <a:pt x="177" y="19"/>
                    <a:pt x="194" y="21"/>
                    <a:pt x="194" y="21"/>
                  </a:cubicBezTo>
                  <a:cubicBezTo>
                    <a:pt x="194" y="21"/>
                    <a:pt x="189" y="24"/>
                    <a:pt x="187" y="26"/>
                  </a:cubicBezTo>
                  <a:cubicBezTo>
                    <a:pt x="185" y="28"/>
                    <a:pt x="193" y="31"/>
                    <a:pt x="197" y="33"/>
                  </a:cubicBezTo>
                  <a:cubicBezTo>
                    <a:pt x="201" y="35"/>
                    <a:pt x="199" y="34"/>
                    <a:pt x="204" y="3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526"/>
            <p:cNvSpPr>
              <a:spLocks/>
            </p:cNvSpPr>
            <p:nvPr/>
          </p:nvSpPr>
          <p:spPr bwMode="auto">
            <a:xfrm>
              <a:off x="7910515" y="3738562"/>
              <a:ext cx="2133600" cy="1157288"/>
            </a:xfrm>
            <a:custGeom>
              <a:avLst/>
              <a:gdLst>
                <a:gd name="T0" fmla="*/ 458 w 568"/>
                <a:gd name="T1" fmla="*/ 14 h 308"/>
                <a:gd name="T2" fmla="*/ 495 w 568"/>
                <a:gd name="T3" fmla="*/ 12 h 308"/>
                <a:gd name="T4" fmla="*/ 514 w 568"/>
                <a:gd name="T5" fmla="*/ 47 h 308"/>
                <a:gd name="T6" fmla="*/ 552 w 568"/>
                <a:gd name="T7" fmla="*/ 65 h 308"/>
                <a:gd name="T8" fmla="*/ 526 w 568"/>
                <a:gd name="T9" fmla="*/ 90 h 308"/>
                <a:gd name="T10" fmla="*/ 556 w 568"/>
                <a:gd name="T11" fmla="*/ 135 h 308"/>
                <a:gd name="T12" fmla="*/ 568 w 568"/>
                <a:gd name="T13" fmla="*/ 156 h 308"/>
                <a:gd name="T14" fmla="*/ 527 w 568"/>
                <a:gd name="T15" fmla="*/ 178 h 308"/>
                <a:gd name="T16" fmla="*/ 481 w 568"/>
                <a:gd name="T17" fmla="*/ 184 h 308"/>
                <a:gd name="T18" fmla="*/ 432 w 568"/>
                <a:gd name="T19" fmla="*/ 208 h 308"/>
                <a:gd name="T20" fmla="*/ 393 w 568"/>
                <a:gd name="T21" fmla="*/ 227 h 308"/>
                <a:gd name="T22" fmla="*/ 341 w 568"/>
                <a:gd name="T23" fmla="*/ 242 h 308"/>
                <a:gd name="T24" fmla="*/ 348 w 568"/>
                <a:gd name="T25" fmla="*/ 264 h 308"/>
                <a:gd name="T26" fmla="*/ 329 w 568"/>
                <a:gd name="T27" fmla="*/ 282 h 308"/>
                <a:gd name="T28" fmla="*/ 326 w 568"/>
                <a:gd name="T29" fmla="*/ 258 h 308"/>
                <a:gd name="T30" fmla="*/ 320 w 568"/>
                <a:gd name="T31" fmla="*/ 240 h 308"/>
                <a:gd name="T32" fmla="*/ 312 w 568"/>
                <a:gd name="T33" fmla="*/ 260 h 308"/>
                <a:gd name="T34" fmla="*/ 283 w 568"/>
                <a:gd name="T35" fmla="*/ 255 h 308"/>
                <a:gd name="T36" fmla="*/ 267 w 568"/>
                <a:gd name="T37" fmla="*/ 271 h 308"/>
                <a:gd name="T38" fmla="*/ 240 w 568"/>
                <a:gd name="T39" fmla="*/ 294 h 308"/>
                <a:gd name="T40" fmla="*/ 201 w 568"/>
                <a:gd name="T41" fmla="*/ 289 h 308"/>
                <a:gd name="T42" fmla="*/ 172 w 568"/>
                <a:gd name="T43" fmla="*/ 275 h 308"/>
                <a:gd name="T44" fmla="*/ 158 w 568"/>
                <a:gd name="T45" fmla="*/ 289 h 308"/>
                <a:gd name="T46" fmla="*/ 129 w 568"/>
                <a:gd name="T47" fmla="*/ 308 h 308"/>
                <a:gd name="T48" fmla="*/ 109 w 568"/>
                <a:gd name="T49" fmla="*/ 294 h 308"/>
                <a:gd name="T50" fmla="*/ 89 w 568"/>
                <a:gd name="T51" fmla="*/ 285 h 308"/>
                <a:gd name="T52" fmla="*/ 79 w 568"/>
                <a:gd name="T53" fmla="*/ 294 h 308"/>
                <a:gd name="T54" fmla="*/ 58 w 568"/>
                <a:gd name="T55" fmla="*/ 298 h 308"/>
                <a:gd name="T56" fmla="*/ 87 w 568"/>
                <a:gd name="T57" fmla="*/ 279 h 308"/>
                <a:gd name="T58" fmla="*/ 58 w 568"/>
                <a:gd name="T59" fmla="*/ 283 h 308"/>
                <a:gd name="T60" fmla="*/ 54 w 568"/>
                <a:gd name="T61" fmla="*/ 273 h 308"/>
                <a:gd name="T62" fmla="*/ 46 w 568"/>
                <a:gd name="T63" fmla="*/ 246 h 308"/>
                <a:gd name="T64" fmla="*/ 15 w 568"/>
                <a:gd name="T65" fmla="*/ 237 h 308"/>
                <a:gd name="T66" fmla="*/ 18 w 568"/>
                <a:gd name="T67" fmla="*/ 222 h 308"/>
                <a:gd name="T68" fmla="*/ 38 w 568"/>
                <a:gd name="T69" fmla="*/ 228 h 308"/>
                <a:gd name="T70" fmla="*/ 31 w 568"/>
                <a:gd name="T71" fmla="*/ 222 h 308"/>
                <a:gd name="T72" fmla="*/ 28 w 568"/>
                <a:gd name="T73" fmla="*/ 208 h 308"/>
                <a:gd name="T74" fmla="*/ 31 w 568"/>
                <a:gd name="T75" fmla="*/ 188 h 308"/>
                <a:gd name="T76" fmla="*/ 3 w 568"/>
                <a:gd name="T77" fmla="*/ 193 h 308"/>
                <a:gd name="T78" fmla="*/ 11 w 568"/>
                <a:gd name="T79" fmla="*/ 166 h 308"/>
                <a:gd name="T80" fmla="*/ 19 w 568"/>
                <a:gd name="T81" fmla="*/ 161 h 308"/>
                <a:gd name="T82" fmla="*/ 42 w 568"/>
                <a:gd name="T83" fmla="*/ 153 h 308"/>
                <a:gd name="T84" fmla="*/ 70 w 568"/>
                <a:gd name="T85" fmla="*/ 146 h 308"/>
                <a:gd name="T86" fmla="*/ 87 w 568"/>
                <a:gd name="T87" fmla="*/ 133 h 308"/>
                <a:gd name="T88" fmla="*/ 114 w 568"/>
                <a:gd name="T89" fmla="*/ 126 h 308"/>
                <a:gd name="T90" fmla="*/ 76 w 568"/>
                <a:gd name="T91" fmla="*/ 120 h 308"/>
                <a:gd name="T92" fmla="*/ 110 w 568"/>
                <a:gd name="T93" fmla="*/ 109 h 308"/>
                <a:gd name="T94" fmla="*/ 143 w 568"/>
                <a:gd name="T95" fmla="*/ 103 h 308"/>
                <a:gd name="T96" fmla="*/ 167 w 568"/>
                <a:gd name="T97" fmla="*/ 80 h 308"/>
                <a:gd name="T98" fmla="*/ 197 w 568"/>
                <a:gd name="T99" fmla="*/ 63 h 308"/>
                <a:gd name="T100" fmla="*/ 232 w 568"/>
                <a:gd name="T101" fmla="*/ 53 h 308"/>
                <a:gd name="T102" fmla="*/ 251 w 568"/>
                <a:gd name="T103" fmla="*/ 52 h 308"/>
                <a:gd name="T104" fmla="*/ 277 w 568"/>
                <a:gd name="T105" fmla="*/ 55 h 308"/>
                <a:gd name="T106" fmla="*/ 300 w 568"/>
                <a:gd name="T107" fmla="*/ 62 h 308"/>
                <a:gd name="T108" fmla="*/ 341 w 568"/>
                <a:gd name="T109" fmla="*/ 65 h 308"/>
                <a:gd name="T110" fmla="*/ 377 w 568"/>
                <a:gd name="T111" fmla="*/ 54 h 308"/>
                <a:gd name="T112" fmla="*/ 419 w 568"/>
                <a:gd name="T113" fmla="*/ 42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8" h="308">
                  <a:moveTo>
                    <a:pt x="432" y="16"/>
                  </a:moveTo>
                  <a:cubicBezTo>
                    <a:pt x="435" y="14"/>
                    <a:pt x="437" y="14"/>
                    <a:pt x="437" y="14"/>
                  </a:cubicBezTo>
                  <a:cubicBezTo>
                    <a:pt x="448" y="14"/>
                    <a:pt x="448" y="14"/>
                    <a:pt x="448" y="14"/>
                  </a:cubicBezTo>
                  <a:cubicBezTo>
                    <a:pt x="448" y="14"/>
                    <a:pt x="454" y="16"/>
                    <a:pt x="458" y="14"/>
                  </a:cubicBezTo>
                  <a:cubicBezTo>
                    <a:pt x="462" y="12"/>
                    <a:pt x="467" y="7"/>
                    <a:pt x="467" y="7"/>
                  </a:cubicBezTo>
                  <a:cubicBezTo>
                    <a:pt x="467" y="7"/>
                    <a:pt x="476" y="8"/>
                    <a:pt x="479" y="7"/>
                  </a:cubicBezTo>
                  <a:cubicBezTo>
                    <a:pt x="482" y="5"/>
                    <a:pt x="485" y="0"/>
                    <a:pt x="490" y="7"/>
                  </a:cubicBezTo>
                  <a:cubicBezTo>
                    <a:pt x="492" y="9"/>
                    <a:pt x="494" y="11"/>
                    <a:pt x="495" y="12"/>
                  </a:cubicBezTo>
                  <a:cubicBezTo>
                    <a:pt x="497" y="14"/>
                    <a:pt x="498" y="16"/>
                    <a:pt x="498" y="19"/>
                  </a:cubicBezTo>
                  <a:cubicBezTo>
                    <a:pt x="498" y="25"/>
                    <a:pt x="497" y="16"/>
                    <a:pt x="498" y="25"/>
                  </a:cubicBezTo>
                  <a:cubicBezTo>
                    <a:pt x="500" y="34"/>
                    <a:pt x="506" y="34"/>
                    <a:pt x="509" y="38"/>
                  </a:cubicBezTo>
                  <a:cubicBezTo>
                    <a:pt x="512" y="42"/>
                    <a:pt x="514" y="41"/>
                    <a:pt x="514" y="47"/>
                  </a:cubicBezTo>
                  <a:cubicBezTo>
                    <a:pt x="514" y="53"/>
                    <a:pt x="509" y="50"/>
                    <a:pt x="514" y="53"/>
                  </a:cubicBezTo>
                  <a:cubicBezTo>
                    <a:pt x="519" y="56"/>
                    <a:pt x="527" y="56"/>
                    <a:pt x="532" y="55"/>
                  </a:cubicBezTo>
                  <a:cubicBezTo>
                    <a:pt x="537" y="55"/>
                    <a:pt x="552" y="49"/>
                    <a:pt x="552" y="55"/>
                  </a:cubicBezTo>
                  <a:cubicBezTo>
                    <a:pt x="552" y="62"/>
                    <a:pt x="561" y="61"/>
                    <a:pt x="552" y="65"/>
                  </a:cubicBezTo>
                  <a:cubicBezTo>
                    <a:pt x="551" y="66"/>
                    <a:pt x="549" y="67"/>
                    <a:pt x="548" y="68"/>
                  </a:cubicBezTo>
                  <a:cubicBezTo>
                    <a:pt x="548" y="68"/>
                    <a:pt x="548" y="68"/>
                    <a:pt x="548" y="68"/>
                  </a:cubicBezTo>
                  <a:cubicBezTo>
                    <a:pt x="544" y="70"/>
                    <a:pt x="543" y="69"/>
                    <a:pt x="538" y="73"/>
                  </a:cubicBezTo>
                  <a:cubicBezTo>
                    <a:pt x="531" y="78"/>
                    <a:pt x="527" y="89"/>
                    <a:pt x="526" y="90"/>
                  </a:cubicBezTo>
                  <a:cubicBezTo>
                    <a:pt x="525" y="91"/>
                    <a:pt x="528" y="97"/>
                    <a:pt x="531" y="98"/>
                  </a:cubicBezTo>
                  <a:cubicBezTo>
                    <a:pt x="534" y="100"/>
                    <a:pt x="547" y="98"/>
                    <a:pt x="548" y="104"/>
                  </a:cubicBezTo>
                  <a:cubicBezTo>
                    <a:pt x="549" y="111"/>
                    <a:pt x="552" y="115"/>
                    <a:pt x="552" y="122"/>
                  </a:cubicBezTo>
                  <a:cubicBezTo>
                    <a:pt x="552" y="129"/>
                    <a:pt x="557" y="133"/>
                    <a:pt x="556" y="135"/>
                  </a:cubicBezTo>
                  <a:cubicBezTo>
                    <a:pt x="556" y="135"/>
                    <a:pt x="556" y="135"/>
                    <a:pt x="556" y="135"/>
                  </a:cubicBezTo>
                  <a:cubicBezTo>
                    <a:pt x="556" y="135"/>
                    <a:pt x="556" y="136"/>
                    <a:pt x="556" y="135"/>
                  </a:cubicBezTo>
                  <a:cubicBezTo>
                    <a:pt x="557" y="135"/>
                    <a:pt x="558" y="135"/>
                    <a:pt x="561" y="141"/>
                  </a:cubicBezTo>
                  <a:cubicBezTo>
                    <a:pt x="566" y="151"/>
                    <a:pt x="568" y="152"/>
                    <a:pt x="568" y="156"/>
                  </a:cubicBezTo>
                  <a:cubicBezTo>
                    <a:pt x="568" y="160"/>
                    <a:pt x="564" y="165"/>
                    <a:pt x="561" y="166"/>
                  </a:cubicBezTo>
                  <a:cubicBezTo>
                    <a:pt x="558" y="166"/>
                    <a:pt x="556" y="167"/>
                    <a:pt x="553" y="166"/>
                  </a:cubicBezTo>
                  <a:cubicBezTo>
                    <a:pt x="550" y="164"/>
                    <a:pt x="546" y="158"/>
                    <a:pt x="544" y="166"/>
                  </a:cubicBezTo>
                  <a:cubicBezTo>
                    <a:pt x="542" y="173"/>
                    <a:pt x="527" y="174"/>
                    <a:pt x="527" y="178"/>
                  </a:cubicBezTo>
                  <a:cubicBezTo>
                    <a:pt x="527" y="182"/>
                    <a:pt x="524" y="183"/>
                    <a:pt x="513" y="184"/>
                  </a:cubicBezTo>
                  <a:cubicBezTo>
                    <a:pt x="502" y="185"/>
                    <a:pt x="500" y="184"/>
                    <a:pt x="497" y="184"/>
                  </a:cubicBezTo>
                  <a:cubicBezTo>
                    <a:pt x="495" y="184"/>
                    <a:pt x="489" y="178"/>
                    <a:pt x="489" y="178"/>
                  </a:cubicBezTo>
                  <a:cubicBezTo>
                    <a:pt x="489" y="178"/>
                    <a:pt x="487" y="175"/>
                    <a:pt x="481" y="184"/>
                  </a:cubicBezTo>
                  <a:cubicBezTo>
                    <a:pt x="475" y="193"/>
                    <a:pt x="471" y="193"/>
                    <a:pt x="467" y="195"/>
                  </a:cubicBezTo>
                  <a:cubicBezTo>
                    <a:pt x="463" y="198"/>
                    <a:pt x="457" y="189"/>
                    <a:pt x="450" y="195"/>
                  </a:cubicBezTo>
                  <a:cubicBezTo>
                    <a:pt x="444" y="202"/>
                    <a:pt x="455" y="196"/>
                    <a:pt x="444" y="202"/>
                  </a:cubicBezTo>
                  <a:cubicBezTo>
                    <a:pt x="432" y="208"/>
                    <a:pt x="432" y="203"/>
                    <a:pt x="432" y="208"/>
                  </a:cubicBezTo>
                  <a:cubicBezTo>
                    <a:pt x="432" y="212"/>
                    <a:pt x="429" y="219"/>
                    <a:pt x="429" y="220"/>
                  </a:cubicBezTo>
                  <a:cubicBezTo>
                    <a:pt x="429" y="221"/>
                    <a:pt x="422" y="218"/>
                    <a:pt x="419" y="222"/>
                  </a:cubicBezTo>
                  <a:cubicBezTo>
                    <a:pt x="416" y="225"/>
                    <a:pt x="404" y="224"/>
                    <a:pt x="401" y="225"/>
                  </a:cubicBezTo>
                  <a:cubicBezTo>
                    <a:pt x="399" y="226"/>
                    <a:pt x="396" y="227"/>
                    <a:pt x="393" y="227"/>
                  </a:cubicBezTo>
                  <a:cubicBezTo>
                    <a:pt x="390" y="227"/>
                    <a:pt x="386" y="221"/>
                    <a:pt x="383" y="227"/>
                  </a:cubicBezTo>
                  <a:cubicBezTo>
                    <a:pt x="380" y="234"/>
                    <a:pt x="379" y="236"/>
                    <a:pt x="368" y="237"/>
                  </a:cubicBezTo>
                  <a:cubicBezTo>
                    <a:pt x="357" y="239"/>
                    <a:pt x="363" y="239"/>
                    <a:pt x="357" y="239"/>
                  </a:cubicBezTo>
                  <a:cubicBezTo>
                    <a:pt x="351" y="239"/>
                    <a:pt x="341" y="242"/>
                    <a:pt x="341" y="242"/>
                  </a:cubicBezTo>
                  <a:cubicBezTo>
                    <a:pt x="341" y="242"/>
                    <a:pt x="338" y="241"/>
                    <a:pt x="339" y="245"/>
                  </a:cubicBezTo>
                  <a:cubicBezTo>
                    <a:pt x="340" y="248"/>
                    <a:pt x="344" y="255"/>
                    <a:pt x="345" y="257"/>
                  </a:cubicBezTo>
                  <a:cubicBezTo>
                    <a:pt x="345" y="258"/>
                    <a:pt x="348" y="259"/>
                    <a:pt x="348" y="260"/>
                  </a:cubicBezTo>
                  <a:cubicBezTo>
                    <a:pt x="348" y="261"/>
                    <a:pt x="350" y="263"/>
                    <a:pt x="348" y="264"/>
                  </a:cubicBezTo>
                  <a:cubicBezTo>
                    <a:pt x="346" y="265"/>
                    <a:pt x="344" y="263"/>
                    <a:pt x="342" y="265"/>
                  </a:cubicBezTo>
                  <a:cubicBezTo>
                    <a:pt x="340" y="268"/>
                    <a:pt x="340" y="272"/>
                    <a:pt x="340" y="272"/>
                  </a:cubicBezTo>
                  <a:cubicBezTo>
                    <a:pt x="338" y="279"/>
                    <a:pt x="338" y="279"/>
                    <a:pt x="338" y="279"/>
                  </a:cubicBezTo>
                  <a:cubicBezTo>
                    <a:pt x="336" y="280"/>
                    <a:pt x="331" y="283"/>
                    <a:pt x="329" y="282"/>
                  </a:cubicBezTo>
                  <a:cubicBezTo>
                    <a:pt x="328" y="282"/>
                    <a:pt x="323" y="279"/>
                    <a:pt x="323" y="279"/>
                  </a:cubicBezTo>
                  <a:cubicBezTo>
                    <a:pt x="323" y="279"/>
                    <a:pt x="321" y="273"/>
                    <a:pt x="323" y="272"/>
                  </a:cubicBezTo>
                  <a:cubicBezTo>
                    <a:pt x="324" y="272"/>
                    <a:pt x="326" y="263"/>
                    <a:pt x="326" y="263"/>
                  </a:cubicBezTo>
                  <a:cubicBezTo>
                    <a:pt x="326" y="263"/>
                    <a:pt x="326" y="259"/>
                    <a:pt x="326" y="258"/>
                  </a:cubicBezTo>
                  <a:cubicBezTo>
                    <a:pt x="326" y="256"/>
                    <a:pt x="330" y="253"/>
                    <a:pt x="330" y="253"/>
                  </a:cubicBezTo>
                  <a:cubicBezTo>
                    <a:pt x="330" y="253"/>
                    <a:pt x="329" y="250"/>
                    <a:pt x="330" y="248"/>
                  </a:cubicBezTo>
                  <a:cubicBezTo>
                    <a:pt x="330" y="246"/>
                    <a:pt x="329" y="240"/>
                    <a:pt x="326" y="240"/>
                  </a:cubicBezTo>
                  <a:cubicBezTo>
                    <a:pt x="323" y="240"/>
                    <a:pt x="322" y="235"/>
                    <a:pt x="320" y="240"/>
                  </a:cubicBezTo>
                  <a:cubicBezTo>
                    <a:pt x="318" y="244"/>
                    <a:pt x="317" y="245"/>
                    <a:pt x="317" y="246"/>
                  </a:cubicBezTo>
                  <a:cubicBezTo>
                    <a:pt x="317" y="247"/>
                    <a:pt x="319" y="249"/>
                    <a:pt x="317" y="251"/>
                  </a:cubicBezTo>
                  <a:cubicBezTo>
                    <a:pt x="315" y="252"/>
                    <a:pt x="315" y="253"/>
                    <a:pt x="315" y="255"/>
                  </a:cubicBezTo>
                  <a:cubicBezTo>
                    <a:pt x="315" y="257"/>
                    <a:pt x="316" y="259"/>
                    <a:pt x="312" y="260"/>
                  </a:cubicBezTo>
                  <a:cubicBezTo>
                    <a:pt x="309" y="261"/>
                    <a:pt x="318" y="261"/>
                    <a:pt x="309" y="261"/>
                  </a:cubicBezTo>
                  <a:cubicBezTo>
                    <a:pt x="300" y="261"/>
                    <a:pt x="304" y="262"/>
                    <a:pt x="297" y="260"/>
                  </a:cubicBezTo>
                  <a:cubicBezTo>
                    <a:pt x="290" y="259"/>
                    <a:pt x="285" y="256"/>
                    <a:pt x="284" y="255"/>
                  </a:cubicBezTo>
                  <a:cubicBezTo>
                    <a:pt x="284" y="255"/>
                    <a:pt x="283" y="255"/>
                    <a:pt x="283" y="255"/>
                  </a:cubicBezTo>
                  <a:cubicBezTo>
                    <a:pt x="283" y="255"/>
                    <a:pt x="283" y="255"/>
                    <a:pt x="284" y="255"/>
                  </a:cubicBezTo>
                  <a:cubicBezTo>
                    <a:pt x="283" y="255"/>
                    <a:pt x="283" y="256"/>
                    <a:pt x="281" y="258"/>
                  </a:cubicBezTo>
                  <a:cubicBezTo>
                    <a:pt x="277" y="261"/>
                    <a:pt x="274" y="264"/>
                    <a:pt x="273" y="265"/>
                  </a:cubicBezTo>
                  <a:cubicBezTo>
                    <a:pt x="272" y="267"/>
                    <a:pt x="267" y="270"/>
                    <a:pt x="267" y="271"/>
                  </a:cubicBezTo>
                  <a:cubicBezTo>
                    <a:pt x="267" y="273"/>
                    <a:pt x="263" y="279"/>
                    <a:pt x="263" y="279"/>
                  </a:cubicBezTo>
                  <a:cubicBezTo>
                    <a:pt x="263" y="279"/>
                    <a:pt x="260" y="293"/>
                    <a:pt x="259" y="295"/>
                  </a:cubicBezTo>
                  <a:cubicBezTo>
                    <a:pt x="257" y="296"/>
                    <a:pt x="246" y="295"/>
                    <a:pt x="245" y="294"/>
                  </a:cubicBezTo>
                  <a:cubicBezTo>
                    <a:pt x="243" y="292"/>
                    <a:pt x="246" y="294"/>
                    <a:pt x="240" y="294"/>
                  </a:cubicBezTo>
                  <a:cubicBezTo>
                    <a:pt x="233" y="294"/>
                    <a:pt x="231" y="297"/>
                    <a:pt x="225" y="298"/>
                  </a:cubicBezTo>
                  <a:cubicBezTo>
                    <a:pt x="219" y="299"/>
                    <a:pt x="219" y="299"/>
                    <a:pt x="214" y="299"/>
                  </a:cubicBezTo>
                  <a:cubicBezTo>
                    <a:pt x="209" y="299"/>
                    <a:pt x="210" y="299"/>
                    <a:pt x="208" y="298"/>
                  </a:cubicBezTo>
                  <a:cubicBezTo>
                    <a:pt x="205" y="296"/>
                    <a:pt x="203" y="291"/>
                    <a:pt x="201" y="289"/>
                  </a:cubicBezTo>
                  <a:cubicBezTo>
                    <a:pt x="199" y="288"/>
                    <a:pt x="198" y="284"/>
                    <a:pt x="197" y="283"/>
                  </a:cubicBezTo>
                  <a:cubicBezTo>
                    <a:pt x="196" y="282"/>
                    <a:pt x="194" y="279"/>
                    <a:pt x="192" y="279"/>
                  </a:cubicBezTo>
                  <a:cubicBezTo>
                    <a:pt x="191" y="279"/>
                    <a:pt x="180" y="275"/>
                    <a:pt x="179" y="275"/>
                  </a:cubicBezTo>
                  <a:cubicBezTo>
                    <a:pt x="178" y="275"/>
                    <a:pt x="176" y="276"/>
                    <a:pt x="172" y="275"/>
                  </a:cubicBezTo>
                  <a:cubicBezTo>
                    <a:pt x="168" y="274"/>
                    <a:pt x="166" y="274"/>
                    <a:pt x="163" y="275"/>
                  </a:cubicBezTo>
                  <a:cubicBezTo>
                    <a:pt x="161" y="275"/>
                    <a:pt x="159" y="277"/>
                    <a:pt x="157" y="279"/>
                  </a:cubicBezTo>
                  <a:cubicBezTo>
                    <a:pt x="155" y="281"/>
                    <a:pt x="153" y="278"/>
                    <a:pt x="153" y="283"/>
                  </a:cubicBezTo>
                  <a:cubicBezTo>
                    <a:pt x="153" y="288"/>
                    <a:pt x="158" y="284"/>
                    <a:pt x="158" y="289"/>
                  </a:cubicBezTo>
                  <a:cubicBezTo>
                    <a:pt x="157" y="293"/>
                    <a:pt x="155" y="295"/>
                    <a:pt x="153" y="299"/>
                  </a:cubicBezTo>
                  <a:cubicBezTo>
                    <a:pt x="150" y="303"/>
                    <a:pt x="148" y="305"/>
                    <a:pt x="146" y="305"/>
                  </a:cubicBezTo>
                  <a:cubicBezTo>
                    <a:pt x="145" y="305"/>
                    <a:pt x="137" y="305"/>
                    <a:pt x="137" y="305"/>
                  </a:cubicBezTo>
                  <a:cubicBezTo>
                    <a:pt x="135" y="306"/>
                    <a:pt x="135" y="308"/>
                    <a:pt x="129" y="308"/>
                  </a:cubicBezTo>
                  <a:cubicBezTo>
                    <a:pt x="122" y="308"/>
                    <a:pt x="122" y="308"/>
                    <a:pt x="122" y="308"/>
                  </a:cubicBezTo>
                  <a:cubicBezTo>
                    <a:pt x="122" y="308"/>
                    <a:pt x="121" y="306"/>
                    <a:pt x="117" y="306"/>
                  </a:cubicBezTo>
                  <a:cubicBezTo>
                    <a:pt x="113" y="305"/>
                    <a:pt x="110" y="304"/>
                    <a:pt x="109" y="302"/>
                  </a:cubicBezTo>
                  <a:cubicBezTo>
                    <a:pt x="109" y="300"/>
                    <a:pt x="111" y="298"/>
                    <a:pt x="109" y="294"/>
                  </a:cubicBezTo>
                  <a:cubicBezTo>
                    <a:pt x="107" y="289"/>
                    <a:pt x="111" y="284"/>
                    <a:pt x="105" y="285"/>
                  </a:cubicBezTo>
                  <a:cubicBezTo>
                    <a:pt x="99" y="286"/>
                    <a:pt x="98" y="284"/>
                    <a:pt x="96" y="285"/>
                  </a:cubicBezTo>
                  <a:cubicBezTo>
                    <a:pt x="94" y="286"/>
                    <a:pt x="91" y="285"/>
                    <a:pt x="91" y="285"/>
                  </a:cubicBezTo>
                  <a:cubicBezTo>
                    <a:pt x="91" y="285"/>
                    <a:pt x="92" y="280"/>
                    <a:pt x="89" y="285"/>
                  </a:cubicBezTo>
                  <a:cubicBezTo>
                    <a:pt x="85" y="290"/>
                    <a:pt x="89" y="286"/>
                    <a:pt x="85" y="290"/>
                  </a:cubicBezTo>
                  <a:cubicBezTo>
                    <a:pt x="82" y="295"/>
                    <a:pt x="85" y="293"/>
                    <a:pt x="82" y="295"/>
                  </a:cubicBezTo>
                  <a:cubicBezTo>
                    <a:pt x="82" y="295"/>
                    <a:pt x="82" y="295"/>
                    <a:pt x="82" y="295"/>
                  </a:cubicBezTo>
                  <a:cubicBezTo>
                    <a:pt x="83" y="294"/>
                    <a:pt x="83" y="293"/>
                    <a:pt x="79" y="294"/>
                  </a:cubicBezTo>
                  <a:cubicBezTo>
                    <a:pt x="74" y="294"/>
                    <a:pt x="72" y="293"/>
                    <a:pt x="71" y="293"/>
                  </a:cubicBezTo>
                  <a:cubicBezTo>
                    <a:pt x="69" y="293"/>
                    <a:pt x="69" y="293"/>
                    <a:pt x="68" y="295"/>
                  </a:cubicBezTo>
                  <a:cubicBezTo>
                    <a:pt x="66" y="298"/>
                    <a:pt x="62" y="298"/>
                    <a:pt x="62" y="298"/>
                  </a:cubicBezTo>
                  <a:cubicBezTo>
                    <a:pt x="62" y="298"/>
                    <a:pt x="60" y="301"/>
                    <a:pt x="58" y="298"/>
                  </a:cubicBezTo>
                  <a:cubicBezTo>
                    <a:pt x="56" y="295"/>
                    <a:pt x="56" y="295"/>
                    <a:pt x="56" y="295"/>
                  </a:cubicBezTo>
                  <a:cubicBezTo>
                    <a:pt x="56" y="295"/>
                    <a:pt x="73" y="288"/>
                    <a:pt x="76" y="285"/>
                  </a:cubicBezTo>
                  <a:cubicBezTo>
                    <a:pt x="80" y="283"/>
                    <a:pt x="86" y="279"/>
                    <a:pt x="87" y="279"/>
                  </a:cubicBezTo>
                  <a:cubicBezTo>
                    <a:pt x="88" y="279"/>
                    <a:pt x="87" y="279"/>
                    <a:pt x="87" y="279"/>
                  </a:cubicBezTo>
                  <a:cubicBezTo>
                    <a:pt x="87" y="279"/>
                    <a:pt x="87" y="279"/>
                    <a:pt x="87" y="279"/>
                  </a:cubicBezTo>
                  <a:cubicBezTo>
                    <a:pt x="86" y="279"/>
                    <a:pt x="85" y="279"/>
                    <a:pt x="84" y="279"/>
                  </a:cubicBezTo>
                  <a:cubicBezTo>
                    <a:pt x="79" y="279"/>
                    <a:pt x="78" y="274"/>
                    <a:pt x="72" y="279"/>
                  </a:cubicBezTo>
                  <a:cubicBezTo>
                    <a:pt x="66" y="283"/>
                    <a:pt x="62" y="283"/>
                    <a:pt x="58" y="283"/>
                  </a:cubicBezTo>
                  <a:cubicBezTo>
                    <a:pt x="54" y="283"/>
                    <a:pt x="54" y="284"/>
                    <a:pt x="50" y="282"/>
                  </a:cubicBezTo>
                  <a:cubicBezTo>
                    <a:pt x="46" y="281"/>
                    <a:pt x="42" y="279"/>
                    <a:pt x="45" y="279"/>
                  </a:cubicBezTo>
                  <a:cubicBezTo>
                    <a:pt x="49" y="278"/>
                    <a:pt x="53" y="282"/>
                    <a:pt x="54" y="279"/>
                  </a:cubicBezTo>
                  <a:cubicBezTo>
                    <a:pt x="54" y="276"/>
                    <a:pt x="54" y="273"/>
                    <a:pt x="54" y="273"/>
                  </a:cubicBezTo>
                  <a:cubicBezTo>
                    <a:pt x="53" y="271"/>
                    <a:pt x="50" y="270"/>
                    <a:pt x="50" y="270"/>
                  </a:cubicBezTo>
                  <a:cubicBezTo>
                    <a:pt x="50" y="270"/>
                    <a:pt x="47" y="266"/>
                    <a:pt x="47" y="265"/>
                  </a:cubicBezTo>
                  <a:cubicBezTo>
                    <a:pt x="47" y="265"/>
                    <a:pt x="43" y="262"/>
                    <a:pt x="44" y="258"/>
                  </a:cubicBezTo>
                  <a:cubicBezTo>
                    <a:pt x="45" y="253"/>
                    <a:pt x="46" y="246"/>
                    <a:pt x="46" y="246"/>
                  </a:cubicBezTo>
                  <a:cubicBezTo>
                    <a:pt x="46" y="246"/>
                    <a:pt x="44" y="247"/>
                    <a:pt x="40" y="246"/>
                  </a:cubicBezTo>
                  <a:cubicBezTo>
                    <a:pt x="36" y="245"/>
                    <a:pt x="42" y="243"/>
                    <a:pt x="32" y="242"/>
                  </a:cubicBezTo>
                  <a:cubicBezTo>
                    <a:pt x="21" y="242"/>
                    <a:pt x="15" y="242"/>
                    <a:pt x="15" y="242"/>
                  </a:cubicBezTo>
                  <a:cubicBezTo>
                    <a:pt x="15" y="237"/>
                    <a:pt x="15" y="237"/>
                    <a:pt x="15" y="237"/>
                  </a:cubicBezTo>
                  <a:cubicBezTo>
                    <a:pt x="15" y="237"/>
                    <a:pt x="11" y="237"/>
                    <a:pt x="15" y="236"/>
                  </a:cubicBezTo>
                  <a:cubicBezTo>
                    <a:pt x="19" y="234"/>
                    <a:pt x="19" y="235"/>
                    <a:pt x="19" y="231"/>
                  </a:cubicBezTo>
                  <a:cubicBezTo>
                    <a:pt x="19" y="227"/>
                    <a:pt x="15" y="219"/>
                    <a:pt x="16" y="219"/>
                  </a:cubicBezTo>
                  <a:cubicBezTo>
                    <a:pt x="16" y="219"/>
                    <a:pt x="17" y="220"/>
                    <a:pt x="18" y="222"/>
                  </a:cubicBezTo>
                  <a:cubicBezTo>
                    <a:pt x="23" y="229"/>
                    <a:pt x="23" y="229"/>
                    <a:pt x="24" y="233"/>
                  </a:cubicBezTo>
                  <a:cubicBezTo>
                    <a:pt x="25" y="236"/>
                    <a:pt x="26" y="235"/>
                    <a:pt x="28" y="236"/>
                  </a:cubicBezTo>
                  <a:cubicBezTo>
                    <a:pt x="31" y="236"/>
                    <a:pt x="35" y="236"/>
                    <a:pt x="35" y="236"/>
                  </a:cubicBezTo>
                  <a:cubicBezTo>
                    <a:pt x="38" y="228"/>
                    <a:pt x="38" y="228"/>
                    <a:pt x="38" y="228"/>
                  </a:cubicBezTo>
                  <a:cubicBezTo>
                    <a:pt x="39" y="229"/>
                    <a:pt x="38" y="227"/>
                    <a:pt x="38" y="227"/>
                  </a:cubicBezTo>
                  <a:cubicBezTo>
                    <a:pt x="38" y="228"/>
                    <a:pt x="38" y="228"/>
                    <a:pt x="38" y="228"/>
                  </a:cubicBezTo>
                  <a:cubicBezTo>
                    <a:pt x="37" y="228"/>
                    <a:pt x="37" y="228"/>
                    <a:pt x="35" y="227"/>
                  </a:cubicBezTo>
                  <a:cubicBezTo>
                    <a:pt x="31" y="225"/>
                    <a:pt x="32" y="224"/>
                    <a:pt x="31" y="222"/>
                  </a:cubicBezTo>
                  <a:cubicBezTo>
                    <a:pt x="30" y="219"/>
                    <a:pt x="29" y="216"/>
                    <a:pt x="32" y="216"/>
                  </a:cubicBezTo>
                  <a:cubicBezTo>
                    <a:pt x="34" y="215"/>
                    <a:pt x="38" y="213"/>
                    <a:pt x="38" y="213"/>
                  </a:cubicBezTo>
                  <a:cubicBezTo>
                    <a:pt x="38" y="213"/>
                    <a:pt x="41" y="210"/>
                    <a:pt x="35" y="210"/>
                  </a:cubicBezTo>
                  <a:cubicBezTo>
                    <a:pt x="30" y="210"/>
                    <a:pt x="30" y="212"/>
                    <a:pt x="28" y="208"/>
                  </a:cubicBezTo>
                  <a:cubicBezTo>
                    <a:pt x="27" y="204"/>
                    <a:pt x="27" y="208"/>
                    <a:pt x="27" y="204"/>
                  </a:cubicBezTo>
                  <a:cubicBezTo>
                    <a:pt x="26" y="199"/>
                    <a:pt x="26" y="199"/>
                    <a:pt x="26" y="199"/>
                  </a:cubicBezTo>
                  <a:cubicBezTo>
                    <a:pt x="26" y="199"/>
                    <a:pt x="23" y="196"/>
                    <a:pt x="25" y="195"/>
                  </a:cubicBezTo>
                  <a:cubicBezTo>
                    <a:pt x="27" y="194"/>
                    <a:pt x="31" y="188"/>
                    <a:pt x="31" y="188"/>
                  </a:cubicBezTo>
                  <a:cubicBezTo>
                    <a:pt x="31" y="188"/>
                    <a:pt x="33" y="183"/>
                    <a:pt x="28" y="184"/>
                  </a:cubicBezTo>
                  <a:cubicBezTo>
                    <a:pt x="24" y="185"/>
                    <a:pt x="27" y="183"/>
                    <a:pt x="19" y="187"/>
                  </a:cubicBezTo>
                  <a:cubicBezTo>
                    <a:pt x="11" y="191"/>
                    <a:pt x="5" y="192"/>
                    <a:pt x="5" y="192"/>
                  </a:cubicBezTo>
                  <a:cubicBezTo>
                    <a:pt x="5" y="192"/>
                    <a:pt x="4" y="193"/>
                    <a:pt x="3" y="193"/>
                  </a:cubicBezTo>
                  <a:cubicBezTo>
                    <a:pt x="2" y="193"/>
                    <a:pt x="0" y="192"/>
                    <a:pt x="1" y="189"/>
                  </a:cubicBezTo>
                  <a:cubicBezTo>
                    <a:pt x="2" y="185"/>
                    <a:pt x="5" y="179"/>
                    <a:pt x="7" y="178"/>
                  </a:cubicBezTo>
                  <a:cubicBezTo>
                    <a:pt x="8" y="178"/>
                    <a:pt x="8" y="173"/>
                    <a:pt x="9" y="173"/>
                  </a:cubicBezTo>
                  <a:cubicBezTo>
                    <a:pt x="9" y="172"/>
                    <a:pt x="9" y="169"/>
                    <a:pt x="11" y="166"/>
                  </a:cubicBezTo>
                  <a:cubicBezTo>
                    <a:pt x="12" y="166"/>
                    <a:pt x="12" y="166"/>
                    <a:pt x="12" y="166"/>
                  </a:cubicBezTo>
                  <a:cubicBezTo>
                    <a:pt x="16" y="164"/>
                    <a:pt x="15" y="163"/>
                    <a:pt x="18" y="162"/>
                  </a:cubicBezTo>
                  <a:cubicBezTo>
                    <a:pt x="18" y="162"/>
                    <a:pt x="18" y="162"/>
                    <a:pt x="18" y="162"/>
                  </a:cubicBezTo>
                  <a:cubicBezTo>
                    <a:pt x="18" y="162"/>
                    <a:pt x="21" y="161"/>
                    <a:pt x="19" y="161"/>
                  </a:cubicBezTo>
                  <a:cubicBezTo>
                    <a:pt x="19" y="162"/>
                    <a:pt x="18" y="162"/>
                    <a:pt x="18" y="162"/>
                  </a:cubicBezTo>
                  <a:cubicBezTo>
                    <a:pt x="18" y="162"/>
                    <a:pt x="20" y="161"/>
                    <a:pt x="26" y="158"/>
                  </a:cubicBezTo>
                  <a:cubicBezTo>
                    <a:pt x="34" y="153"/>
                    <a:pt x="37" y="152"/>
                    <a:pt x="38" y="151"/>
                  </a:cubicBezTo>
                  <a:cubicBezTo>
                    <a:pt x="41" y="152"/>
                    <a:pt x="42" y="153"/>
                    <a:pt x="42" y="153"/>
                  </a:cubicBezTo>
                  <a:cubicBezTo>
                    <a:pt x="42" y="153"/>
                    <a:pt x="50" y="155"/>
                    <a:pt x="50" y="155"/>
                  </a:cubicBezTo>
                  <a:cubicBezTo>
                    <a:pt x="50" y="155"/>
                    <a:pt x="55" y="157"/>
                    <a:pt x="59" y="155"/>
                  </a:cubicBezTo>
                  <a:cubicBezTo>
                    <a:pt x="64" y="153"/>
                    <a:pt x="67" y="150"/>
                    <a:pt x="67" y="150"/>
                  </a:cubicBezTo>
                  <a:cubicBezTo>
                    <a:pt x="67" y="150"/>
                    <a:pt x="69" y="146"/>
                    <a:pt x="70" y="146"/>
                  </a:cubicBezTo>
                  <a:cubicBezTo>
                    <a:pt x="72" y="145"/>
                    <a:pt x="82" y="146"/>
                    <a:pt x="83" y="146"/>
                  </a:cubicBezTo>
                  <a:cubicBezTo>
                    <a:pt x="85" y="145"/>
                    <a:pt x="92" y="151"/>
                    <a:pt x="85" y="145"/>
                  </a:cubicBezTo>
                  <a:cubicBezTo>
                    <a:pt x="78" y="140"/>
                    <a:pt x="76" y="140"/>
                    <a:pt x="76" y="137"/>
                  </a:cubicBezTo>
                  <a:cubicBezTo>
                    <a:pt x="77" y="135"/>
                    <a:pt x="86" y="133"/>
                    <a:pt x="87" y="133"/>
                  </a:cubicBezTo>
                  <a:cubicBezTo>
                    <a:pt x="87" y="133"/>
                    <a:pt x="91" y="133"/>
                    <a:pt x="91" y="133"/>
                  </a:cubicBezTo>
                  <a:cubicBezTo>
                    <a:pt x="91" y="133"/>
                    <a:pt x="93" y="134"/>
                    <a:pt x="95" y="133"/>
                  </a:cubicBezTo>
                  <a:cubicBezTo>
                    <a:pt x="96" y="132"/>
                    <a:pt x="114" y="136"/>
                    <a:pt x="114" y="133"/>
                  </a:cubicBezTo>
                  <a:cubicBezTo>
                    <a:pt x="114" y="129"/>
                    <a:pt x="123" y="126"/>
                    <a:pt x="114" y="126"/>
                  </a:cubicBezTo>
                  <a:cubicBezTo>
                    <a:pt x="106" y="126"/>
                    <a:pt x="93" y="116"/>
                    <a:pt x="87" y="121"/>
                  </a:cubicBezTo>
                  <a:cubicBezTo>
                    <a:pt x="81" y="125"/>
                    <a:pt x="81" y="125"/>
                    <a:pt x="81" y="125"/>
                  </a:cubicBezTo>
                  <a:cubicBezTo>
                    <a:pt x="81" y="125"/>
                    <a:pt x="73" y="126"/>
                    <a:pt x="74" y="122"/>
                  </a:cubicBezTo>
                  <a:cubicBezTo>
                    <a:pt x="75" y="122"/>
                    <a:pt x="75" y="121"/>
                    <a:pt x="76" y="120"/>
                  </a:cubicBezTo>
                  <a:cubicBezTo>
                    <a:pt x="83" y="112"/>
                    <a:pt x="87" y="108"/>
                    <a:pt x="87" y="108"/>
                  </a:cubicBezTo>
                  <a:cubicBezTo>
                    <a:pt x="87" y="108"/>
                    <a:pt x="84" y="102"/>
                    <a:pt x="87" y="104"/>
                  </a:cubicBezTo>
                  <a:cubicBezTo>
                    <a:pt x="89" y="106"/>
                    <a:pt x="91" y="100"/>
                    <a:pt x="99" y="104"/>
                  </a:cubicBezTo>
                  <a:cubicBezTo>
                    <a:pt x="107" y="109"/>
                    <a:pt x="105" y="108"/>
                    <a:pt x="110" y="109"/>
                  </a:cubicBezTo>
                  <a:cubicBezTo>
                    <a:pt x="115" y="110"/>
                    <a:pt x="114" y="110"/>
                    <a:pt x="118" y="110"/>
                  </a:cubicBezTo>
                  <a:cubicBezTo>
                    <a:pt x="122" y="110"/>
                    <a:pt x="127" y="112"/>
                    <a:pt x="130" y="109"/>
                  </a:cubicBezTo>
                  <a:cubicBezTo>
                    <a:pt x="133" y="105"/>
                    <a:pt x="130" y="103"/>
                    <a:pt x="135" y="103"/>
                  </a:cubicBezTo>
                  <a:cubicBezTo>
                    <a:pt x="140" y="103"/>
                    <a:pt x="141" y="103"/>
                    <a:pt x="143" y="103"/>
                  </a:cubicBezTo>
                  <a:cubicBezTo>
                    <a:pt x="144" y="102"/>
                    <a:pt x="148" y="103"/>
                    <a:pt x="149" y="103"/>
                  </a:cubicBezTo>
                  <a:cubicBezTo>
                    <a:pt x="151" y="103"/>
                    <a:pt x="155" y="99"/>
                    <a:pt x="157" y="96"/>
                  </a:cubicBezTo>
                  <a:cubicBezTo>
                    <a:pt x="159" y="94"/>
                    <a:pt x="160" y="96"/>
                    <a:pt x="162" y="90"/>
                  </a:cubicBezTo>
                  <a:cubicBezTo>
                    <a:pt x="163" y="84"/>
                    <a:pt x="164" y="84"/>
                    <a:pt x="167" y="80"/>
                  </a:cubicBezTo>
                  <a:cubicBezTo>
                    <a:pt x="171" y="77"/>
                    <a:pt x="173" y="73"/>
                    <a:pt x="173" y="73"/>
                  </a:cubicBezTo>
                  <a:cubicBezTo>
                    <a:pt x="173" y="73"/>
                    <a:pt x="167" y="71"/>
                    <a:pt x="176" y="71"/>
                  </a:cubicBezTo>
                  <a:cubicBezTo>
                    <a:pt x="184" y="71"/>
                    <a:pt x="192" y="68"/>
                    <a:pt x="192" y="68"/>
                  </a:cubicBezTo>
                  <a:cubicBezTo>
                    <a:pt x="192" y="68"/>
                    <a:pt x="193" y="65"/>
                    <a:pt x="197" y="63"/>
                  </a:cubicBezTo>
                  <a:cubicBezTo>
                    <a:pt x="200" y="61"/>
                    <a:pt x="197" y="59"/>
                    <a:pt x="204" y="59"/>
                  </a:cubicBezTo>
                  <a:cubicBezTo>
                    <a:pt x="211" y="58"/>
                    <a:pt x="213" y="55"/>
                    <a:pt x="217" y="55"/>
                  </a:cubicBezTo>
                  <a:cubicBezTo>
                    <a:pt x="221" y="56"/>
                    <a:pt x="226" y="55"/>
                    <a:pt x="226" y="55"/>
                  </a:cubicBezTo>
                  <a:cubicBezTo>
                    <a:pt x="226" y="55"/>
                    <a:pt x="232" y="54"/>
                    <a:pt x="232" y="53"/>
                  </a:cubicBezTo>
                  <a:cubicBezTo>
                    <a:pt x="233" y="52"/>
                    <a:pt x="237" y="48"/>
                    <a:pt x="239" y="45"/>
                  </a:cubicBezTo>
                  <a:cubicBezTo>
                    <a:pt x="241" y="43"/>
                    <a:pt x="245" y="41"/>
                    <a:pt x="247" y="42"/>
                  </a:cubicBezTo>
                  <a:cubicBezTo>
                    <a:pt x="248" y="43"/>
                    <a:pt x="249" y="42"/>
                    <a:pt x="249" y="46"/>
                  </a:cubicBezTo>
                  <a:cubicBezTo>
                    <a:pt x="250" y="51"/>
                    <a:pt x="250" y="50"/>
                    <a:pt x="251" y="52"/>
                  </a:cubicBezTo>
                  <a:cubicBezTo>
                    <a:pt x="252" y="55"/>
                    <a:pt x="254" y="57"/>
                    <a:pt x="257" y="57"/>
                  </a:cubicBezTo>
                  <a:cubicBezTo>
                    <a:pt x="260" y="58"/>
                    <a:pt x="262" y="59"/>
                    <a:pt x="265" y="58"/>
                  </a:cubicBezTo>
                  <a:cubicBezTo>
                    <a:pt x="267" y="57"/>
                    <a:pt x="271" y="55"/>
                    <a:pt x="272" y="55"/>
                  </a:cubicBezTo>
                  <a:cubicBezTo>
                    <a:pt x="272" y="55"/>
                    <a:pt x="275" y="52"/>
                    <a:pt x="277" y="55"/>
                  </a:cubicBezTo>
                  <a:cubicBezTo>
                    <a:pt x="278" y="58"/>
                    <a:pt x="281" y="56"/>
                    <a:pt x="282" y="60"/>
                  </a:cubicBezTo>
                  <a:cubicBezTo>
                    <a:pt x="284" y="64"/>
                    <a:pt x="286" y="66"/>
                    <a:pt x="287" y="66"/>
                  </a:cubicBezTo>
                  <a:cubicBezTo>
                    <a:pt x="288" y="66"/>
                    <a:pt x="291" y="69"/>
                    <a:pt x="294" y="67"/>
                  </a:cubicBezTo>
                  <a:cubicBezTo>
                    <a:pt x="297" y="65"/>
                    <a:pt x="296" y="62"/>
                    <a:pt x="300" y="62"/>
                  </a:cubicBezTo>
                  <a:cubicBezTo>
                    <a:pt x="304" y="61"/>
                    <a:pt x="312" y="58"/>
                    <a:pt x="314" y="61"/>
                  </a:cubicBezTo>
                  <a:cubicBezTo>
                    <a:pt x="317" y="64"/>
                    <a:pt x="326" y="68"/>
                    <a:pt x="327" y="69"/>
                  </a:cubicBezTo>
                  <a:cubicBezTo>
                    <a:pt x="328" y="69"/>
                    <a:pt x="331" y="70"/>
                    <a:pt x="333" y="70"/>
                  </a:cubicBezTo>
                  <a:cubicBezTo>
                    <a:pt x="336" y="69"/>
                    <a:pt x="336" y="65"/>
                    <a:pt x="341" y="65"/>
                  </a:cubicBezTo>
                  <a:cubicBezTo>
                    <a:pt x="347" y="65"/>
                    <a:pt x="347" y="66"/>
                    <a:pt x="350" y="66"/>
                  </a:cubicBezTo>
                  <a:cubicBezTo>
                    <a:pt x="353" y="66"/>
                    <a:pt x="352" y="68"/>
                    <a:pt x="359" y="64"/>
                  </a:cubicBezTo>
                  <a:cubicBezTo>
                    <a:pt x="366" y="60"/>
                    <a:pt x="367" y="59"/>
                    <a:pt x="370" y="57"/>
                  </a:cubicBezTo>
                  <a:cubicBezTo>
                    <a:pt x="373" y="56"/>
                    <a:pt x="373" y="54"/>
                    <a:pt x="377" y="54"/>
                  </a:cubicBezTo>
                  <a:cubicBezTo>
                    <a:pt x="380" y="53"/>
                    <a:pt x="386" y="53"/>
                    <a:pt x="388" y="53"/>
                  </a:cubicBezTo>
                  <a:cubicBezTo>
                    <a:pt x="390" y="54"/>
                    <a:pt x="393" y="54"/>
                    <a:pt x="393" y="54"/>
                  </a:cubicBezTo>
                  <a:cubicBezTo>
                    <a:pt x="410" y="49"/>
                    <a:pt x="410" y="49"/>
                    <a:pt x="410" y="49"/>
                  </a:cubicBezTo>
                  <a:cubicBezTo>
                    <a:pt x="410" y="49"/>
                    <a:pt x="418" y="41"/>
                    <a:pt x="419" y="42"/>
                  </a:cubicBezTo>
                  <a:cubicBezTo>
                    <a:pt x="420" y="42"/>
                    <a:pt x="424" y="23"/>
                    <a:pt x="424" y="23"/>
                  </a:cubicBezTo>
                  <a:cubicBezTo>
                    <a:pt x="426" y="20"/>
                    <a:pt x="430" y="18"/>
                    <a:pt x="432" y="1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527"/>
            <p:cNvSpPr>
              <a:spLocks noEditPoints="1"/>
            </p:cNvSpPr>
            <p:nvPr/>
          </p:nvSpPr>
          <p:spPr bwMode="auto">
            <a:xfrm>
              <a:off x="7373940" y="2414587"/>
              <a:ext cx="1708150" cy="1176338"/>
            </a:xfrm>
            <a:custGeom>
              <a:avLst/>
              <a:gdLst>
                <a:gd name="T0" fmla="*/ 193 w 455"/>
                <a:gd name="T1" fmla="*/ 273 h 313"/>
                <a:gd name="T2" fmla="*/ 197 w 455"/>
                <a:gd name="T3" fmla="*/ 258 h 313"/>
                <a:gd name="T4" fmla="*/ 211 w 455"/>
                <a:gd name="T5" fmla="*/ 261 h 313"/>
                <a:gd name="T6" fmla="*/ 200 w 455"/>
                <a:gd name="T7" fmla="*/ 238 h 313"/>
                <a:gd name="T8" fmla="*/ 188 w 455"/>
                <a:gd name="T9" fmla="*/ 207 h 313"/>
                <a:gd name="T10" fmla="*/ 163 w 455"/>
                <a:gd name="T11" fmla="*/ 196 h 313"/>
                <a:gd name="T12" fmla="*/ 137 w 455"/>
                <a:gd name="T13" fmla="*/ 192 h 313"/>
                <a:gd name="T14" fmla="*/ 107 w 455"/>
                <a:gd name="T15" fmla="*/ 215 h 313"/>
                <a:gd name="T16" fmla="*/ 60 w 455"/>
                <a:gd name="T17" fmla="*/ 218 h 313"/>
                <a:gd name="T18" fmla="*/ 27 w 455"/>
                <a:gd name="T19" fmla="*/ 219 h 313"/>
                <a:gd name="T20" fmla="*/ 6 w 455"/>
                <a:gd name="T21" fmla="*/ 211 h 313"/>
                <a:gd name="T22" fmla="*/ 9 w 455"/>
                <a:gd name="T23" fmla="*/ 182 h 313"/>
                <a:gd name="T24" fmla="*/ 40 w 455"/>
                <a:gd name="T25" fmla="*/ 128 h 313"/>
                <a:gd name="T26" fmla="*/ 26 w 455"/>
                <a:gd name="T27" fmla="*/ 88 h 313"/>
                <a:gd name="T28" fmla="*/ 41 w 455"/>
                <a:gd name="T29" fmla="*/ 71 h 313"/>
                <a:gd name="T30" fmla="*/ 71 w 455"/>
                <a:gd name="T31" fmla="*/ 60 h 313"/>
                <a:gd name="T32" fmla="*/ 101 w 455"/>
                <a:gd name="T33" fmla="*/ 63 h 313"/>
                <a:gd name="T34" fmla="*/ 119 w 455"/>
                <a:gd name="T35" fmla="*/ 65 h 313"/>
                <a:gd name="T36" fmla="*/ 131 w 455"/>
                <a:gd name="T37" fmla="*/ 62 h 313"/>
                <a:gd name="T38" fmla="*/ 155 w 455"/>
                <a:gd name="T39" fmla="*/ 58 h 313"/>
                <a:gd name="T40" fmla="*/ 181 w 455"/>
                <a:gd name="T41" fmla="*/ 58 h 313"/>
                <a:gd name="T42" fmla="*/ 190 w 455"/>
                <a:gd name="T43" fmla="*/ 45 h 313"/>
                <a:gd name="T44" fmla="*/ 217 w 455"/>
                <a:gd name="T45" fmla="*/ 26 h 313"/>
                <a:gd name="T46" fmla="*/ 247 w 455"/>
                <a:gd name="T47" fmla="*/ 4 h 313"/>
                <a:gd name="T48" fmla="*/ 279 w 455"/>
                <a:gd name="T49" fmla="*/ 25 h 313"/>
                <a:gd name="T50" fmla="*/ 297 w 455"/>
                <a:gd name="T51" fmla="*/ 43 h 313"/>
                <a:gd name="T52" fmla="*/ 315 w 455"/>
                <a:gd name="T53" fmla="*/ 63 h 313"/>
                <a:gd name="T54" fmla="*/ 344 w 455"/>
                <a:gd name="T55" fmla="*/ 67 h 313"/>
                <a:gd name="T56" fmla="*/ 363 w 455"/>
                <a:gd name="T57" fmla="*/ 54 h 313"/>
                <a:gd name="T58" fmla="*/ 390 w 455"/>
                <a:gd name="T59" fmla="*/ 61 h 313"/>
                <a:gd name="T60" fmla="*/ 422 w 455"/>
                <a:gd name="T61" fmla="*/ 64 h 313"/>
                <a:gd name="T62" fmla="*/ 437 w 455"/>
                <a:gd name="T63" fmla="*/ 71 h 313"/>
                <a:gd name="T64" fmla="*/ 443 w 455"/>
                <a:gd name="T65" fmla="*/ 90 h 313"/>
                <a:gd name="T66" fmla="*/ 453 w 455"/>
                <a:gd name="T67" fmla="*/ 132 h 313"/>
                <a:gd name="T68" fmla="*/ 421 w 455"/>
                <a:gd name="T69" fmla="*/ 152 h 313"/>
                <a:gd name="T70" fmla="*/ 420 w 455"/>
                <a:gd name="T71" fmla="*/ 177 h 313"/>
                <a:gd name="T72" fmla="*/ 392 w 455"/>
                <a:gd name="T73" fmla="*/ 196 h 313"/>
                <a:gd name="T74" fmla="*/ 362 w 455"/>
                <a:gd name="T75" fmla="*/ 223 h 313"/>
                <a:gd name="T76" fmla="*/ 353 w 455"/>
                <a:gd name="T77" fmla="*/ 234 h 313"/>
                <a:gd name="T78" fmla="*/ 345 w 455"/>
                <a:gd name="T79" fmla="*/ 237 h 313"/>
                <a:gd name="T80" fmla="*/ 341 w 455"/>
                <a:gd name="T81" fmla="*/ 246 h 313"/>
                <a:gd name="T82" fmla="*/ 328 w 455"/>
                <a:gd name="T83" fmla="*/ 237 h 313"/>
                <a:gd name="T84" fmla="*/ 319 w 455"/>
                <a:gd name="T85" fmla="*/ 246 h 313"/>
                <a:gd name="T86" fmla="*/ 303 w 455"/>
                <a:gd name="T87" fmla="*/ 250 h 313"/>
                <a:gd name="T88" fmla="*/ 272 w 455"/>
                <a:gd name="T89" fmla="*/ 253 h 313"/>
                <a:gd name="T90" fmla="*/ 274 w 455"/>
                <a:gd name="T91" fmla="*/ 241 h 313"/>
                <a:gd name="T92" fmla="*/ 269 w 455"/>
                <a:gd name="T93" fmla="*/ 228 h 313"/>
                <a:gd name="T94" fmla="*/ 264 w 455"/>
                <a:gd name="T95" fmla="*/ 239 h 313"/>
                <a:gd name="T96" fmla="*/ 237 w 455"/>
                <a:gd name="T97" fmla="*/ 255 h 313"/>
                <a:gd name="T98" fmla="*/ 218 w 455"/>
                <a:gd name="T99" fmla="*/ 280 h 313"/>
                <a:gd name="T100" fmla="*/ 218 w 455"/>
                <a:gd name="T101" fmla="*/ 296 h 313"/>
                <a:gd name="T102" fmla="*/ 176 w 455"/>
                <a:gd name="T103" fmla="*/ 309 h 313"/>
                <a:gd name="T104" fmla="*/ 336 w 455"/>
                <a:gd name="T105" fmla="*/ 189 h 313"/>
                <a:gd name="T106" fmla="*/ 311 w 455"/>
                <a:gd name="T107" fmla="*/ 197 h 313"/>
                <a:gd name="T108" fmla="*/ 312 w 455"/>
                <a:gd name="T109" fmla="*/ 204 h 313"/>
                <a:gd name="T110" fmla="*/ 336 w 455"/>
                <a:gd name="T111" fmla="*/ 189 h 313"/>
                <a:gd name="T112" fmla="*/ 256 w 455"/>
                <a:gd name="T113" fmla="*/ 127 h 313"/>
                <a:gd name="T114" fmla="*/ 253 w 455"/>
                <a:gd name="T115" fmla="*/ 133 h 313"/>
                <a:gd name="T116" fmla="*/ 228 w 455"/>
                <a:gd name="T117" fmla="*/ 119 h 313"/>
                <a:gd name="T118" fmla="*/ 220 w 455"/>
                <a:gd name="T119" fmla="*/ 11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55" h="313">
                  <a:moveTo>
                    <a:pt x="184" y="299"/>
                  </a:moveTo>
                  <a:cubicBezTo>
                    <a:pt x="181" y="294"/>
                    <a:pt x="181" y="294"/>
                    <a:pt x="181" y="294"/>
                  </a:cubicBezTo>
                  <a:cubicBezTo>
                    <a:pt x="181" y="294"/>
                    <a:pt x="181" y="292"/>
                    <a:pt x="185" y="288"/>
                  </a:cubicBezTo>
                  <a:cubicBezTo>
                    <a:pt x="189" y="284"/>
                    <a:pt x="184" y="287"/>
                    <a:pt x="184" y="286"/>
                  </a:cubicBezTo>
                  <a:cubicBezTo>
                    <a:pt x="183" y="285"/>
                    <a:pt x="185" y="283"/>
                    <a:pt x="186" y="282"/>
                  </a:cubicBezTo>
                  <a:cubicBezTo>
                    <a:pt x="187" y="282"/>
                    <a:pt x="189" y="278"/>
                    <a:pt x="190" y="277"/>
                  </a:cubicBezTo>
                  <a:cubicBezTo>
                    <a:pt x="192" y="276"/>
                    <a:pt x="192" y="275"/>
                    <a:pt x="193" y="273"/>
                  </a:cubicBezTo>
                  <a:cubicBezTo>
                    <a:pt x="194" y="271"/>
                    <a:pt x="193" y="271"/>
                    <a:pt x="192" y="270"/>
                  </a:cubicBezTo>
                  <a:cubicBezTo>
                    <a:pt x="191" y="269"/>
                    <a:pt x="190" y="267"/>
                    <a:pt x="189" y="265"/>
                  </a:cubicBezTo>
                  <a:cubicBezTo>
                    <a:pt x="188" y="263"/>
                    <a:pt x="189" y="263"/>
                    <a:pt x="189" y="261"/>
                  </a:cubicBezTo>
                  <a:cubicBezTo>
                    <a:pt x="190" y="259"/>
                    <a:pt x="191" y="259"/>
                    <a:pt x="191" y="259"/>
                  </a:cubicBezTo>
                  <a:cubicBezTo>
                    <a:pt x="192" y="259"/>
                    <a:pt x="192" y="259"/>
                    <a:pt x="193" y="261"/>
                  </a:cubicBezTo>
                  <a:cubicBezTo>
                    <a:pt x="195" y="262"/>
                    <a:pt x="195" y="261"/>
                    <a:pt x="195" y="261"/>
                  </a:cubicBezTo>
                  <a:cubicBezTo>
                    <a:pt x="195" y="261"/>
                    <a:pt x="196" y="260"/>
                    <a:pt x="197" y="258"/>
                  </a:cubicBezTo>
                  <a:cubicBezTo>
                    <a:pt x="198" y="256"/>
                    <a:pt x="200" y="257"/>
                    <a:pt x="200" y="257"/>
                  </a:cubicBezTo>
                  <a:cubicBezTo>
                    <a:pt x="200" y="257"/>
                    <a:pt x="201" y="258"/>
                    <a:pt x="201" y="259"/>
                  </a:cubicBezTo>
                  <a:cubicBezTo>
                    <a:pt x="201" y="260"/>
                    <a:pt x="201" y="261"/>
                    <a:pt x="202" y="261"/>
                  </a:cubicBezTo>
                  <a:cubicBezTo>
                    <a:pt x="202" y="261"/>
                    <a:pt x="204" y="259"/>
                    <a:pt x="206" y="258"/>
                  </a:cubicBezTo>
                  <a:cubicBezTo>
                    <a:pt x="207" y="257"/>
                    <a:pt x="208" y="257"/>
                    <a:pt x="210" y="260"/>
                  </a:cubicBezTo>
                  <a:cubicBezTo>
                    <a:pt x="211" y="260"/>
                    <a:pt x="211" y="260"/>
                    <a:pt x="211" y="261"/>
                  </a:cubicBezTo>
                  <a:cubicBezTo>
                    <a:pt x="211" y="261"/>
                    <a:pt x="211" y="261"/>
                    <a:pt x="211" y="261"/>
                  </a:cubicBezTo>
                  <a:cubicBezTo>
                    <a:pt x="211" y="260"/>
                    <a:pt x="212" y="259"/>
                    <a:pt x="218" y="259"/>
                  </a:cubicBezTo>
                  <a:cubicBezTo>
                    <a:pt x="230" y="258"/>
                    <a:pt x="217" y="256"/>
                    <a:pt x="214" y="255"/>
                  </a:cubicBezTo>
                  <a:cubicBezTo>
                    <a:pt x="210" y="254"/>
                    <a:pt x="214" y="253"/>
                    <a:pt x="214" y="253"/>
                  </a:cubicBezTo>
                  <a:cubicBezTo>
                    <a:pt x="214" y="253"/>
                    <a:pt x="212" y="250"/>
                    <a:pt x="212" y="246"/>
                  </a:cubicBezTo>
                  <a:cubicBezTo>
                    <a:pt x="212" y="242"/>
                    <a:pt x="210" y="243"/>
                    <a:pt x="208" y="242"/>
                  </a:cubicBezTo>
                  <a:cubicBezTo>
                    <a:pt x="207" y="242"/>
                    <a:pt x="206" y="241"/>
                    <a:pt x="206" y="241"/>
                  </a:cubicBezTo>
                  <a:cubicBezTo>
                    <a:pt x="206" y="241"/>
                    <a:pt x="201" y="239"/>
                    <a:pt x="200" y="238"/>
                  </a:cubicBezTo>
                  <a:cubicBezTo>
                    <a:pt x="198" y="237"/>
                    <a:pt x="199" y="231"/>
                    <a:pt x="200" y="230"/>
                  </a:cubicBezTo>
                  <a:cubicBezTo>
                    <a:pt x="200" y="229"/>
                    <a:pt x="199" y="225"/>
                    <a:pt x="198" y="223"/>
                  </a:cubicBezTo>
                  <a:cubicBezTo>
                    <a:pt x="197" y="221"/>
                    <a:pt x="198" y="223"/>
                    <a:pt x="195" y="223"/>
                  </a:cubicBezTo>
                  <a:cubicBezTo>
                    <a:pt x="192" y="223"/>
                    <a:pt x="191" y="223"/>
                    <a:pt x="190" y="223"/>
                  </a:cubicBezTo>
                  <a:cubicBezTo>
                    <a:pt x="189" y="223"/>
                    <a:pt x="187" y="222"/>
                    <a:pt x="187" y="221"/>
                  </a:cubicBezTo>
                  <a:cubicBezTo>
                    <a:pt x="187" y="220"/>
                    <a:pt x="188" y="217"/>
                    <a:pt x="188" y="215"/>
                  </a:cubicBezTo>
                  <a:cubicBezTo>
                    <a:pt x="188" y="213"/>
                    <a:pt x="188" y="213"/>
                    <a:pt x="188" y="207"/>
                  </a:cubicBezTo>
                  <a:cubicBezTo>
                    <a:pt x="188" y="201"/>
                    <a:pt x="185" y="205"/>
                    <a:pt x="184" y="201"/>
                  </a:cubicBezTo>
                  <a:cubicBezTo>
                    <a:pt x="183" y="198"/>
                    <a:pt x="180" y="201"/>
                    <a:pt x="179" y="201"/>
                  </a:cubicBezTo>
                  <a:cubicBezTo>
                    <a:pt x="178" y="202"/>
                    <a:pt x="175" y="199"/>
                    <a:pt x="175" y="199"/>
                  </a:cubicBezTo>
                  <a:cubicBezTo>
                    <a:pt x="175" y="199"/>
                    <a:pt x="175" y="198"/>
                    <a:pt x="175" y="196"/>
                  </a:cubicBezTo>
                  <a:cubicBezTo>
                    <a:pt x="175" y="193"/>
                    <a:pt x="171" y="198"/>
                    <a:pt x="171" y="198"/>
                  </a:cubicBezTo>
                  <a:cubicBezTo>
                    <a:pt x="171" y="198"/>
                    <a:pt x="167" y="200"/>
                    <a:pt x="166" y="201"/>
                  </a:cubicBezTo>
                  <a:cubicBezTo>
                    <a:pt x="164" y="202"/>
                    <a:pt x="163" y="198"/>
                    <a:pt x="163" y="196"/>
                  </a:cubicBezTo>
                  <a:cubicBezTo>
                    <a:pt x="163" y="193"/>
                    <a:pt x="160" y="194"/>
                    <a:pt x="159" y="196"/>
                  </a:cubicBezTo>
                  <a:cubicBezTo>
                    <a:pt x="158" y="197"/>
                    <a:pt x="156" y="196"/>
                    <a:pt x="156" y="196"/>
                  </a:cubicBezTo>
                  <a:cubicBezTo>
                    <a:pt x="151" y="198"/>
                    <a:pt x="151" y="198"/>
                    <a:pt x="151" y="198"/>
                  </a:cubicBezTo>
                  <a:cubicBezTo>
                    <a:pt x="151" y="198"/>
                    <a:pt x="150" y="197"/>
                    <a:pt x="150" y="193"/>
                  </a:cubicBezTo>
                  <a:cubicBezTo>
                    <a:pt x="150" y="189"/>
                    <a:pt x="146" y="190"/>
                    <a:pt x="146" y="190"/>
                  </a:cubicBezTo>
                  <a:cubicBezTo>
                    <a:pt x="144" y="192"/>
                    <a:pt x="144" y="192"/>
                    <a:pt x="144" y="192"/>
                  </a:cubicBezTo>
                  <a:cubicBezTo>
                    <a:pt x="137" y="192"/>
                    <a:pt x="137" y="192"/>
                    <a:pt x="137" y="192"/>
                  </a:cubicBezTo>
                  <a:cubicBezTo>
                    <a:pt x="137" y="192"/>
                    <a:pt x="130" y="191"/>
                    <a:pt x="129" y="192"/>
                  </a:cubicBezTo>
                  <a:cubicBezTo>
                    <a:pt x="127" y="193"/>
                    <a:pt x="123" y="192"/>
                    <a:pt x="123" y="192"/>
                  </a:cubicBezTo>
                  <a:cubicBezTo>
                    <a:pt x="117" y="196"/>
                    <a:pt x="117" y="196"/>
                    <a:pt x="117" y="196"/>
                  </a:cubicBezTo>
                  <a:cubicBezTo>
                    <a:pt x="117" y="201"/>
                    <a:pt x="117" y="201"/>
                    <a:pt x="117" y="201"/>
                  </a:cubicBezTo>
                  <a:cubicBezTo>
                    <a:pt x="117" y="202"/>
                    <a:pt x="116" y="202"/>
                    <a:pt x="114" y="202"/>
                  </a:cubicBezTo>
                  <a:cubicBezTo>
                    <a:pt x="108" y="202"/>
                    <a:pt x="110" y="208"/>
                    <a:pt x="109" y="210"/>
                  </a:cubicBezTo>
                  <a:cubicBezTo>
                    <a:pt x="108" y="212"/>
                    <a:pt x="109" y="212"/>
                    <a:pt x="107" y="215"/>
                  </a:cubicBezTo>
                  <a:cubicBezTo>
                    <a:pt x="105" y="218"/>
                    <a:pt x="101" y="216"/>
                    <a:pt x="98" y="215"/>
                  </a:cubicBezTo>
                  <a:cubicBezTo>
                    <a:pt x="95" y="214"/>
                    <a:pt x="90" y="218"/>
                    <a:pt x="88" y="218"/>
                  </a:cubicBezTo>
                  <a:cubicBezTo>
                    <a:pt x="86" y="218"/>
                    <a:pt x="83" y="222"/>
                    <a:pt x="82" y="221"/>
                  </a:cubicBezTo>
                  <a:cubicBezTo>
                    <a:pt x="81" y="221"/>
                    <a:pt x="81" y="225"/>
                    <a:pt x="80" y="228"/>
                  </a:cubicBezTo>
                  <a:cubicBezTo>
                    <a:pt x="79" y="231"/>
                    <a:pt x="75" y="228"/>
                    <a:pt x="74" y="228"/>
                  </a:cubicBezTo>
                  <a:cubicBezTo>
                    <a:pt x="73" y="228"/>
                    <a:pt x="71" y="227"/>
                    <a:pt x="69" y="224"/>
                  </a:cubicBezTo>
                  <a:cubicBezTo>
                    <a:pt x="66" y="221"/>
                    <a:pt x="63" y="218"/>
                    <a:pt x="60" y="218"/>
                  </a:cubicBezTo>
                  <a:cubicBezTo>
                    <a:pt x="56" y="217"/>
                    <a:pt x="60" y="219"/>
                    <a:pt x="60" y="219"/>
                  </a:cubicBezTo>
                  <a:cubicBezTo>
                    <a:pt x="55" y="221"/>
                    <a:pt x="55" y="221"/>
                    <a:pt x="55" y="221"/>
                  </a:cubicBezTo>
                  <a:cubicBezTo>
                    <a:pt x="55" y="221"/>
                    <a:pt x="49" y="221"/>
                    <a:pt x="47" y="221"/>
                  </a:cubicBezTo>
                  <a:cubicBezTo>
                    <a:pt x="45" y="222"/>
                    <a:pt x="41" y="222"/>
                    <a:pt x="38" y="222"/>
                  </a:cubicBezTo>
                  <a:cubicBezTo>
                    <a:pt x="35" y="222"/>
                    <a:pt x="35" y="219"/>
                    <a:pt x="34" y="216"/>
                  </a:cubicBezTo>
                  <a:cubicBezTo>
                    <a:pt x="34" y="213"/>
                    <a:pt x="29" y="216"/>
                    <a:pt x="27" y="217"/>
                  </a:cubicBezTo>
                  <a:cubicBezTo>
                    <a:pt x="25" y="217"/>
                    <a:pt x="27" y="219"/>
                    <a:pt x="27" y="219"/>
                  </a:cubicBezTo>
                  <a:cubicBezTo>
                    <a:pt x="22" y="224"/>
                    <a:pt x="22" y="224"/>
                    <a:pt x="22" y="224"/>
                  </a:cubicBezTo>
                  <a:cubicBezTo>
                    <a:pt x="22" y="224"/>
                    <a:pt x="22" y="224"/>
                    <a:pt x="22" y="224"/>
                  </a:cubicBezTo>
                  <a:cubicBezTo>
                    <a:pt x="22" y="223"/>
                    <a:pt x="21" y="222"/>
                    <a:pt x="20" y="221"/>
                  </a:cubicBezTo>
                  <a:cubicBezTo>
                    <a:pt x="19" y="218"/>
                    <a:pt x="20" y="215"/>
                    <a:pt x="20" y="215"/>
                  </a:cubicBezTo>
                  <a:cubicBezTo>
                    <a:pt x="13" y="215"/>
                    <a:pt x="13" y="215"/>
                    <a:pt x="13" y="215"/>
                  </a:cubicBezTo>
                  <a:cubicBezTo>
                    <a:pt x="13" y="215"/>
                    <a:pt x="8" y="216"/>
                    <a:pt x="6" y="215"/>
                  </a:cubicBezTo>
                  <a:cubicBezTo>
                    <a:pt x="4" y="215"/>
                    <a:pt x="6" y="212"/>
                    <a:pt x="6" y="211"/>
                  </a:cubicBezTo>
                  <a:cubicBezTo>
                    <a:pt x="6" y="210"/>
                    <a:pt x="5" y="210"/>
                    <a:pt x="3" y="207"/>
                  </a:cubicBezTo>
                  <a:cubicBezTo>
                    <a:pt x="1" y="205"/>
                    <a:pt x="0" y="207"/>
                    <a:pt x="0" y="207"/>
                  </a:cubicBezTo>
                  <a:cubicBezTo>
                    <a:pt x="0" y="206"/>
                    <a:pt x="0" y="205"/>
                    <a:pt x="1" y="204"/>
                  </a:cubicBezTo>
                  <a:cubicBezTo>
                    <a:pt x="2" y="202"/>
                    <a:pt x="3" y="203"/>
                    <a:pt x="3" y="199"/>
                  </a:cubicBezTo>
                  <a:cubicBezTo>
                    <a:pt x="4" y="196"/>
                    <a:pt x="3" y="197"/>
                    <a:pt x="5" y="194"/>
                  </a:cubicBezTo>
                  <a:cubicBezTo>
                    <a:pt x="7" y="191"/>
                    <a:pt x="9" y="188"/>
                    <a:pt x="9" y="187"/>
                  </a:cubicBezTo>
                  <a:cubicBezTo>
                    <a:pt x="9" y="186"/>
                    <a:pt x="9" y="183"/>
                    <a:pt x="9" y="182"/>
                  </a:cubicBezTo>
                  <a:cubicBezTo>
                    <a:pt x="9" y="182"/>
                    <a:pt x="15" y="182"/>
                    <a:pt x="17" y="181"/>
                  </a:cubicBezTo>
                  <a:cubicBezTo>
                    <a:pt x="18" y="180"/>
                    <a:pt x="15" y="177"/>
                    <a:pt x="13" y="172"/>
                  </a:cubicBezTo>
                  <a:cubicBezTo>
                    <a:pt x="10" y="166"/>
                    <a:pt x="13" y="172"/>
                    <a:pt x="11" y="161"/>
                  </a:cubicBezTo>
                  <a:cubicBezTo>
                    <a:pt x="9" y="151"/>
                    <a:pt x="10" y="158"/>
                    <a:pt x="11" y="156"/>
                  </a:cubicBezTo>
                  <a:cubicBezTo>
                    <a:pt x="11" y="154"/>
                    <a:pt x="16" y="151"/>
                    <a:pt x="17" y="148"/>
                  </a:cubicBezTo>
                  <a:cubicBezTo>
                    <a:pt x="17" y="144"/>
                    <a:pt x="23" y="137"/>
                    <a:pt x="23" y="137"/>
                  </a:cubicBezTo>
                  <a:cubicBezTo>
                    <a:pt x="23" y="137"/>
                    <a:pt x="32" y="130"/>
                    <a:pt x="40" y="128"/>
                  </a:cubicBezTo>
                  <a:cubicBezTo>
                    <a:pt x="48" y="125"/>
                    <a:pt x="40" y="128"/>
                    <a:pt x="40" y="123"/>
                  </a:cubicBezTo>
                  <a:cubicBezTo>
                    <a:pt x="41" y="118"/>
                    <a:pt x="40" y="123"/>
                    <a:pt x="35" y="118"/>
                  </a:cubicBezTo>
                  <a:cubicBezTo>
                    <a:pt x="29" y="114"/>
                    <a:pt x="34" y="115"/>
                    <a:pt x="35" y="111"/>
                  </a:cubicBezTo>
                  <a:cubicBezTo>
                    <a:pt x="37" y="108"/>
                    <a:pt x="40" y="110"/>
                    <a:pt x="40" y="108"/>
                  </a:cubicBezTo>
                  <a:cubicBezTo>
                    <a:pt x="41" y="107"/>
                    <a:pt x="37" y="107"/>
                    <a:pt x="35" y="106"/>
                  </a:cubicBezTo>
                  <a:cubicBezTo>
                    <a:pt x="32" y="105"/>
                    <a:pt x="32" y="101"/>
                    <a:pt x="30" y="95"/>
                  </a:cubicBezTo>
                  <a:cubicBezTo>
                    <a:pt x="28" y="90"/>
                    <a:pt x="28" y="93"/>
                    <a:pt x="26" y="88"/>
                  </a:cubicBezTo>
                  <a:cubicBezTo>
                    <a:pt x="24" y="83"/>
                    <a:pt x="23" y="83"/>
                    <a:pt x="23" y="80"/>
                  </a:cubicBezTo>
                  <a:cubicBezTo>
                    <a:pt x="23" y="77"/>
                    <a:pt x="23" y="77"/>
                    <a:pt x="24" y="75"/>
                  </a:cubicBezTo>
                  <a:cubicBezTo>
                    <a:pt x="24" y="75"/>
                    <a:pt x="24" y="77"/>
                    <a:pt x="25" y="79"/>
                  </a:cubicBezTo>
                  <a:cubicBezTo>
                    <a:pt x="25" y="81"/>
                    <a:pt x="27" y="80"/>
                    <a:pt x="31" y="80"/>
                  </a:cubicBezTo>
                  <a:cubicBezTo>
                    <a:pt x="34" y="80"/>
                    <a:pt x="32" y="79"/>
                    <a:pt x="35" y="78"/>
                  </a:cubicBezTo>
                  <a:cubicBezTo>
                    <a:pt x="37" y="76"/>
                    <a:pt x="38" y="77"/>
                    <a:pt x="40" y="76"/>
                  </a:cubicBezTo>
                  <a:cubicBezTo>
                    <a:pt x="42" y="74"/>
                    <a:pt x="41" y="73"/>
                    <a:pt x="41" y="71"/>
                  </a:cubicBezTo>
                  <a:cubicBezTo>
                    <a:pt x="42" y="69"/>
                    <a:pt x="42" y="69"/>
                    <a:pt x="41" y="69"/>
                  </a:cubicBezTo>
                  <a:cubicBezTo>
                    <a:pt x="41" y="68"/>
                    <a:pt x="42" y="68"/>
                    <a:pt x="42" y="67"/>
                  </a:cubicBezTo>
                  <a:cubicBezTo>
                    <a:pt x="43" y="66"/>
                    <a:pt x="44" y="66"/>
                    <a:pt x="46" y="65"/>
                  </a:cubicBezTo>
                  <a:cubicBezTo>
                    <a:pt x="48" y="64"/>
                    <a:pt x="48" y="64"/>
                    <a:pt x="50" y="64"/>
                  </a:cubicBezTo>
                  <a:cubicBezTo>
                    <a:pt x="53" y="64"/>
                    <a:pt x="55" y="64"/>
                    <a:pt x="55" y="63"/>
                  </a:cubicBezTo>
                  <a:cubicBezTo>
                    <a:pt x="55" y="63"/>
                    <a:pt x="63" y="63"/>
                    <a:pt x="66" y="63"/>
                  </a:cubicBezTo>
                  <a:cubicBezTo>
                    <a:pt x="69" y="63"/>
                    <a:pt x="66" y="63"/>
                    <a:pt x="71" y="60"/>
                  </a:cubicBezTo>
                  <a:cubicBezTo>
                    <a:pt x="76" y="56"/>
                    <a:pt x="76" y="59"/>
                    <a:pt x="77" y="59"/>
                  </a:cubicBezTo>
                  <a:cubicBezTo>
                    <a:pt x="77" y="59"/>
                    <a:pt x="79" y="59"/>
                    <a:pt x="82" y="59"/>
                  </a:cubicBezTo>
                  <a:cubicBezTo>
                    <a:pt x="84" y="59"/>
                    <a:pt x="84" y="59"/>
                    <a:pt x="84" y="59"/>
                  </a:cubicBezTo>
                  <a:cubicBezTo>
                    <a:pt x="84" y="59"/>
                    <a:pt x="86" y="62"/>
                    <a:pt x="87" y="63"/>
                  </a:cubicBezTo>
                  <a:cubicBezTo>
                    <a:pt x="89" y="64"/>
                    <a:pt x="91" y="63"/>
                    <a:pt x="92" y="63"/>
                  </a:cubicBezTo>
                  <a:cubicBezTo>
                    <a:pt x="92" y="63"/>
                    <a:pt x="93" y="63"/>
                    <a:pt x="96" y="63"/>
                  </a:cubicBezTo>
                  <a:cubicBezTo>
                    <a:pt x="99" y="63"/>
                    <a:pt x="100" y="63"/>
                    <a:pt x="101" y="63"/>
                  </a:cubicBezTo>
                  <a:cubicBezTo>
                    <a:pt x="101" y="63"/>
                    <a:pt x="103" y="62"/>
                    <a:pt x="103" y="62"/>
                  </a:cubicBezTo>
                  <a:cubicBezTo>
                    <a:pt x="103" y="62"/>
                    <a:pt x="104" y="62"/>
                    <a:pt x="107" y="62"/>
                  </a:cubicBezTo>
                  <a:cubicBezTo>
                    <a:pt x="110" y="62"/>
                    <a:pt x="108" y="64"/>
                    <a:pt x="108" y="64"/>
                  </a:cubicBezTo>
                  <a:cubicBezTo>
                    <a:pt x="108" y="65"/>
                    <a:pt x="110" y="65"/>
                    <a:pt x="112" y="67"/>
                  </a:cubicBezTo>
                  <a:cubicBezTo>
                    <a:pt x="115" y="69"/>
                    <a:pt x="114" y="68"/>
                    <a:pt x="114" y="68"/>
                  </a:cubicBezTo>
                  <a:cubicBezTo>
                    <a:pt x="114" y="68"/>
                    <a:pt x="115" y="67"/>
                    <a:pt x="116" y="66"/>
                  </a:cubicBezTo>
                  <a:cubicBezTo>
                    <a:pt x="116" y="65"/>
                    <a:pt x="118" y="65"/>
                    <a:pt x="119" y="65"/>
                  </a:cubicBezTo>
                  <a:cubicBezTo>
                    <a:pt x="121" y="64"/>
                    <a:pt x="121" y="66"/>
                    <a:pt x="121" y="66"/>
                  </a:cubicBezTo>
                  <a:cubicBezTo>
                    <a:pt x="122" y="67"/>
                    <a:pt x="122" y="69"/>
                    <a:pt x="122" y="69"/>
                  </a:cubicBezTo>
                  <a:cubicBezTo>
                    <a:pt x="122" y="70"/>
                    <a:pt x="122" y="71"/>
                    <a:pt x="123" y="71"/>
                  </a:cubicBezTo>
                  <a:cubicBezTo>
                    <a:pt x="124" y="71"/>
                    <a:pt x="124" y="67"/>
                    <a:pt x="124" y="67"/>
                  </a:cubicBezTo>
                  <a:cubicBezTo>
                    <a:pt x="124" y="67"/>
                    <a:pt x="129" y="67"/>
                    <a:pt x="130" y="67"/>
                  </a:cubicBezTo>
                  <a:cubicBezTo>
                    <a:pt x="131" y="66"/>
                    <a:pt x="130" y="66"/>
                    <a:pt x="130" y="65"/>
                  </a:cubicBezTo>
                  <a:cubicBezTo>
                    <a:pt x="130" y="64"/>
                    <a:pt x="131" y="62"/>
                    <a:pt x="131" y="62"/>
                  </a:cubicBezTo>
                  <a:cubicBezTo>
                    <a:pt x="131" y="62"/>
                    <a:pt x="135" y="62"/>
                    <a:pt x="140" y="62"/>
                  </a:cubicBezTo>
                  <a:cubicBezTo>
                    <a:pt x="145" y="62"/>
                    <a:pt x="143" y="65"/>
                    <a:pt x="143" y="66"/>
                  </a:cubicBezTo>
                  <a:cubicBezTo>
                    <a:pt x="144" y="67"/>
                    <a:pt x="144" y="69"/>
                    <a:pt x="148" y="69"/>
                  </a:cubicBezTo>
                  <a:cubicBezTo>
                    <a:pt x="151" y="68"/>
                    <a:pt x="148" y="69"/>
                    <a:pt x="148" y="68"/>
                  </a:cubicBezTo>
                  <a:cubicBezTo>
                    <a:pt x="148" y="67"/>
                    <a:pt x="148" y="66"/>
                    <a:pt x="148" y="64"/>
                  </a:cubicBezTo>
                  <a:cubicBezTo>
                    <a:pt x="148" y="63"/>
                    <a:pt x="148" y="63"/>
                    <a:pt x="151" y="60"/>
                  </a:cubicBezTo>
                  <a:cubicBezTo>
                    <a:pt x="155" y="56"/>
                    <a:pt x="152" y="58"/>
                    <a:pt x="155" y="58"/>
                  </a:cubicBezTo>
                  <a:cubicBezTo>
                    <a:pt x="158" y="58"/>
                    <a:pt x="158" y="60"/>
                    <a:pt x="158" y="61"/>
                  </a:cubicBezTo>
                  <a:cubicBezTo>
                    <a:pt x="159" y="61"/>
                    <a:pt x="158" y="62"/>
                    <a:pt x="158" y="65"/>
                  </a:cubicBezTo>
                  <a:cubicBezTo>
                    <a:pt x="158" y="68"/>
                    <a:pt x="160" y="67"/>
                    <a:pt x="161" y="67"/>
                  </a:cubicBezTo>
                  <a:cubicBezTo>
                    <a:pt x="162" y="67"/>
                    <a:pt x="163" y="65"/>
                    <a:pt x="163" y="65"/>
                  </a:cubicBezTo>
                  <a:cubicBezTo>
                    <a:pt x="163" y="65"/>
                    <a:pt x="169" y="62"/>
                    <a:pt x="170" y="62"/>
                  </a:cubicBezTo>
                  <a:cubicBezTo>
                    <a:pt x="170" y="62"/>
                    <a:pt x="174" y="61"/>
                    <a:pt x="176" y="59"/>
                  </a:cubicBezTo>
                  <a:cubicBezTo>
                    <a:pt x="179" y="57"/>
                    <a:pt x="179" y="58"/>
                    <a:pt x="181" y="58"/>
                  </a:cubicBezTo>
                  <a:cubicBezTo>
                    <a:pt x="184" y="58"/>
                    <a:pt x="183" y="62"/>
                    <a:pt x="183" y="62"/>
                  </a:cubicBezTo>
                  <a:cubicBezTo>
                    <a:pt x="183" y="62"/>
                    <a:pt x="186" y="64"/>
                    <a:pt x="191" y="68"/>
                  </a:cubicBezTo>
                  <a:cubicBezTo>
                    <a:pt x="196" y="73"/>
                    <a:pt x="192" y="68"/>
                    <a:pt x="194" y="66"/>
                  </a:cubicBezTo>
                  <a:cubicBezTo>
                    <a:pt x="197" y="64"/>
                    <a:pt x="193" y="63"/>
                    <a:pt x="192" y="60"/>
                  </a:cubicBezTo>
                  <a:cubicBezTo>
                    <a:pt x="191" y="58"/>
                    <a:pt x="191" y="58"/>
                    <a:pt x="190" y="57"/>
                  </a:cubicBezTo>
                  <a:cubicBezTo>
                    <a:pt x="188" y="55"/>
                    <a:pt x="189" y="52"/>
                    <a:pt x="189" y="51"/>
                  </a:cubicBezTo>
                  <a:cubicBezTo>
                    <a:pt x="189" y="50"/>
                    <a:pt x="190" y="46"/>
                    <a:pt x="190" y="45"/>
                  </a:cubicBezTo>
                  <a:cubicBezTo>
                    <a:pt x="190" y="43"/>
                    <a:pt x="190" y="45"/>
                    <a:pt x="195" y="41"/>
                  </a:cubicBezTo>
                  <a:cubicBezTo>
                    <a:pt x="200" y="37"/>
                    <a:pt x="196" y="35"/>
                    <a:pt x="198" y="33"/>
                  </a:cubicBezTo>
                  <a:cubicBezTo>
                    <a:pt x="199" y="31"/>
                    <a:pt x="200" y="31"/>
                    <a:pt x="202" y="31"/>
                  </a:cubicBezTo>
                  <a:cubicBezTo>
                    <a:pt x="204" y="31"/>
                    <a:pt x="204" y="30"/>
                    <a:pt x="206" y="30"/>
                  </a:cubicBezTo>
                  <a:cubicBezTo>
                    <a:pt x="207" y="30"/>
                    <a:pt x="210" y="30"/>
                    <a:pt x="212" y="29"/>
                  </a:cubicBezTo>
                  <a:cubicBezTo>
                    <a:pt x="213" y="29"/>
                    <a:pt x="213" y="29"/>
                    <a:pt x="213" y="28"/>
                  </a:cubicBezTo>
                  <a:cubicBezTo>
                    <a:pt x="217" y="26"/>
                    <a:pt x="217" y="26"/>
                    <a:pt x="217" y="26"/>
                  </a:cubicBezTo>
                  <a:cubicBezTo>
                    <a:pt x="217" y="26"/>
                    <a:pt x="217" y="26"/>
                    <a:pt x="221" y="26"/>
                  </a:cubicBezTo>
                  <a:cubicBezTo>
                    <a:pt x="226" y="26"/>
                    <a:pt x="224" y="24"/>
                    <a:pt x="224" y="23"/>
                  </a:cubicBezTo>
                  <a:cubicBezTo>
                    <a:pt x="224" y="22"/>
                    <a:pt x="224" y="20"/>
                    <a:pt x="224" y="18"/>
                  </a:cubicBezTo>
                  <a:cubicBezTo>
                    <a:pt x="224" y="16"/>
                    <a:pt x="225" y="16"/>
                    <a:pt x="225" y="13"/>
                  </a:cubicBezTo>
                  <a:cubicBezTo>
                    <a:pt x="226" y="11"/>
                    <a:pt x="229" y="13"/>
                    <a:pt x="233" y="12"/>
                  </a:cubicBezTo>
                  <a:cubicBezTo>
                    <a:pt x="238" y="10"/>
                    <a:pt x="238" y="10"/>
                    <a:pt x="240" y="9"/>
                  </a:cubicBezTo>
                  <a:cubicBezTo>
                    <a:pt x="242" y="8"/>
                    <a:pt x="243" y="8"/>
                    <a:pt x="247" y="4"/>
                  </a:cubicBezTo>
                  <a:cubicBezTo>
                    <a:pt x="252" y="0"/>
                    <a:pt x="253" y="2"/>
                    <a:pt x="258" y="2"/>
                  </a:cubicBezTo>
                  <a:cubicBezTo>
                    <a:pt x="263" y="2"/>
                    <a:pt x="262" y="4"/>
                    <a:pt x="265" y="6"/>
                  </a:cubicBezTo>
                  <a:cubicBezTo>
                    <a:pt x="268" y="9"/>
                    <a:pt x="269" y="9"/>
                    <a:pt x="268" y="11"/>
                  </a:cubicBezTo>
                  <a:cubicBezTo>
                    <a:pt x="267" y="12"/>
                    <a:pt x="269" y="15"/>
                    <a:pt x="269" y="16"/>
                  </a:cubicBezTo>
                  <a:cubicBezTo>
                    <a:pt x="269" y="17"/>
                    <a:pt x="271" y="18"/>
                    <a:pt x="271" y="19"/>
                  </a:cubicBezTo>
                  <a:cubicBezTo>
                    <a:pt x="271" y="20"/>
                    <a:pt x="275" y="22"/>
                    <a:pt x="278" y="23"/>
                  </a:cubicBezTo>
                  <a:cubicBezTo>
                    <a:pt x="281" y="24"/>
                    <a:pt x="279" y="25"/>
                    <a:pt x="279" y="25"/>
                  </a:cubicBezTo>
                  <a:cubicBezTo>
                    <a:pt x="279" y="25"/>
                    <a:pt x="278" y="27"/>
                    <a:pt x="277" y="28"/>
                  </a:cubicBezTo>
                  <a:cubicBezTo>
                    <a:pt x="275" y="28"/>
                    <a:pt x="273" y="30"/>
                    <a:pt x="273" y="30"/>
                  </a:cubicBezTo>
                  <a:cubicBezTo>
                    <a:pt x="274" y="34"/>
                    <a:pt x="274" y="34"/>
                    <a:pt x="274" y="34"/>
                  </a:cubicBezTo>
                  <a:cubicBezTo>
                    <a:pt x="276" y="38"/>
                    <a:pt x="276" y="38"/>
                    <a:pt x="276" y="38"/>
                  </a:cubicBezTo>
                  <a:cubicBezTo>
                    <a:pt x="279" y="41"/>
                    <a:pt x="279" y="41"/>
                    <a:pt x="279" y="41"/>
                  </a:cubicBezTo>
                  <a:cubicBezTo>
                    <a:pt x="279" y="41"/>
                    <a:pt x="284" y="44"/>
                    <a:pt x="286" y="44"/>
                  </a:cubicBezTo>
                  <a:cubicBezTo>
                    <a:pt x="287" y="44"/>
                    <a:pt x="288" y="44"/>
                    <a:pt x="297" y="43"/>
                  </a:cubicBezTo>
                  <a:cubicBezTo>
                    <a:pt x="300" y="43"/>
                    <a:pt x="301" y="42"/>
                    <a:pt x="301" y="42"/>
                  </a:cubicBezTo>
                  <a:cubicBezTo>
                    <a:pt x="303" y="42"/>
                    <a:pt x="304" y="41"/>
                    <a:pt x="305" y="41"/>
                  </a:cubicBezTo>
                  <a:cubicBezTo>
                    <a:pt x="307" y="41"/>
                    <a:pt x="306" y="44"/>
                    <a:pt x="306" y="44"/>
                  </a:cubicBezTo>
                  <a:cubicBezTo>
                    <a:pt x="306" y="44"/>
                    <a:pt x="308" y="50"/>
                    <a:pt x="309" y="51"/>
                  </a:cubicBezTo>
                  <a:cubicBezTo>
                    <a:pt x="310" y="52"/>
                    <a:pt x="313" y="54"/>
                    <a:pt x="314" y="55"/>
                  </a:cubicBezTo>
                  <a:cubicBezTo>
                    <a:pt x="315" y="56"/>
                    <a:pt x="315" y="59"/>
                    <a:pt x="315" y="61"/>
                  </a:cubicBezTo>
                  <a:cubicBezTo>
                    <a:pt x="315" y="62"/>
                    <a:pt x="315" y="63"/>
                    <a:pt x="315" y="63"/>
                  </a:cubicBezTo>
                  <a:cubicBezTo>
                    <a:pt x="317" y="67"/>
                    <a:pt x="317" y="67"/>
                    <a:pt x="317" y="67"/>
                  </a:cubicBezTo>
                  <a:cubicBezTo>
                    <a:pt x="317" y="67"/>
                    <a:pt x="320" y="69"/>
                    <a:pt x="322" y="69"/>
                  </a:cubicBezTo>
                  <a:cubicBezTo>
                    <a:pt x="324" y="68"/>
                    <a:pt x="324" y="69"/>
                    <a:pt x="326" y="67"/>
                  </a:cubicBezTo>
                  <a:cubicBezTo>
                    <a:pt x="328" y="65"/>
                    <a:pt x="330" y="64"/>
                    <a:pt x="331" y="64"/>
                  </a:cubicBezTo>
                  <a:cubicBezTo>
                    <a:pt x="332" y="64"/>
                    <a:pt x="334" y="65"/>
                    <a:pt x="334" y="65"/>
                  </a:cubicBezTo>
                  <a:cubicBezTo>
                    <a:pt x="339" y="69"/>
                    <a:pt x="339" y="69"/>
                    <a:pt x="339" y="69"/>
                  </a:cubicBezTo>
                  <a:cubicBezTo>
                    <a:pt x="339" y="69"/>
                    <a:pt x="340" y="67"/>
                    <a:pt x="344" y="67"/>
                  </a:cubicBezTo>
                  <a:cubicBezTo>
                    <a:pt x="347" y="66"/>
                    <a:pt x="344" y="67"/>
                    <a:pt x="344" y="69"/>
                  </a:cubicBezTo>
                  <a:cubicBezTo>
                    <a:pt x="344" y="70"/>
                    <a:pt x="346" y="69"/>
                    <a:pt x="348" y="68"/>
                  </a:cubicBezTo>
                  <a:cubicBezTo>
                    <a:pt x="349" y="67"/>
                    <a:pt x="348" y="68"/>
                    <a:pt x="351" y="64"/>
                  </a:cubicBezTo>
                  <a:cubicBezTo>
                    <a:pt x="355" y="61"/>
                    <a:pt x="352" y="63"/>
                    <a:pt x="352" y="62"/>
                  </a:cubicBezTo>
                  <a:cubicBezTo>
                    <a:pt x="353" y="60"/>
                    <a:pt x="354" y="61"/>
                    <a:pt x="356" y="59"/>
                  </a:cubicBezTo>
                  <a:cubicBezTo>
                    <a:pt x="358" y="58"/>
                    <a:pt x="359" y="58"/>
                    <a:pt x="360" y="57"/>
                  </a:cubicBezTo>
                  <a:cubicBezTo>
                    <a:pt x="361" y="55"/>
                    <a:pt x="363" y="55"/>
                    <a:pt x="363" y="54"/>
                  </a:cubicBezTo>
                  <a:cubicBezTo>
                    <a:pt x="364" y="54"/>
                    <a:pt x="363" y="52"/>
                    <a:pt x="369" y="61"/>
                  </a:cubicBezTo>
                  <a:cubicBezTo>
                    <a:pt x="374" y="69"/>
                    <a:pt x="371" y="62"/>
                    <a:pt x="375" y="64"/>
                  </a:cubicBezTo>
                  <a:cubicBezTo>
                    <a:pt x="379" y="66"/>
                    <a:pt x="377" y="66"/>
                    <a:pt x="377" y="67"/>
                  </a:cubicBezTo>
                  <a:cubicBezTo>
                    <a:pt x="378" y="67"/>
                    <a:pt x="380" y="69"/>
                    <a:pt x="383" y="69"/>
                  </a:cubicBezTo>
                  <a:cubicBezTo>
                    <a:pt x="385" y="69"/>
                    <a:pt x="384" y="68"/>
                    <a:pt x="385" y="68"/>
                  </a:cubicBezTo>
                  <a:cubicBezTo>
                    <a:pt x="385" y="68"/>
                    <a:pt x="385" y="66"/>
                    <a:pt x="385" y="65"/>
                  </a:cubicBezTo>
                  <a:cubicBezTo>
                    <a:pt x="385" y="63"/>
                    <a:pt x="385" y="64"/>
                    <a:pt x="390" y="61"/>
                  </a:cubicBezTo>
                  <a:cubicBezTo>
                    <a:pt x="396" y="59"/>
                    <a:pt x="393" y="63"/>
                    <a:pt x="393" y="63"/>
                  </a:cubicBezTo>
                  <a:cubicBezTo>
                    <a:pt x="394" y="63"/>
                    <a:pt x="396" y="65"/>
                    <a:pt x="397" y="65"/>
                  </a:cubicBezTo>
                  <a:cubicBezTo>
                    <a:pt x="397" y="65"/>
                    <a:pt x="399" y="66"/>
                    <a:pt x="400" y="66"/>
                  </a:cubicBezTo>
                  <a:cubicBezTo>
                    <a:pt x="402" y="66"/>
                    <a:pt x="404" y="67"/>
                    <a:pt x="406" y="65"/>
                  </a:cubicBezTo>
                  <a:cubicBezTo>
                    <a:pt x="409" y="64"/>
                    <a:pt x="410" y="64"/>
                    <a:pt x="413" y="63"/>
                  </a:cubicBezTo>
                  <a:cubicBezTo>
                    <a:pt x="415" y="63"/>
                    <a:pt x="414" y="65"/>
                    <a:pt x="416" y="67"/>
                  </a:cubicBezTo>
                  <a:cubicBezTo>
                    <a:pt x="418" y="69"/>
                    <a:pt x="416" y="67"/>
                    <a:pt x="422" y="64"/>
                  </a:cubicBezTo>
                  <a:cubicBezTo>
                    <a:pt x="428" y="62"/>
                    <a:pt x="424" y="64"/>
                    <a:pt x="425" y="64"/>
                  </a:cubicBezTo>
                  <a:cubicBezTo>
                    <a:pt x="426" y="64"/>
                    <a:pt x="429" y="66"/>
                    <a:pt x="432" y="68"/>
                  </a:cubicBezTo>
                  <a:cubicBezTo>
                    <a:pt x="433" y="68"/>
                    <a:pt x="434" y="68"/>
                    <a:pt x="434" y="68"/>
                  </a:cubicBezTo>
                  <a:cubicBezTo>
                    <a:pt x="434" y="68"/>
                    <a:pt x="432" y="67"/>
                    <a:pt x="432" y="67"/>
                  </a:cubicBezTo>
                  <a:cubicBezTo>
                    <a:pt x="432" y="67"/>
                    <a:pt x="435" y="65"/>
                    <a:pt x="436" y="65"/>
                  </a:cubicBezTo>
                  <a:cubicBezTo>
                    <a:pt x="438" y="65"/>
                    <a:pt x="438" y="68"/>
                    <a:pt x="438" y="68"/>
                  </a:cubicBezTo>
                  <a:cubicBezTo>
                    <a:pt x="437" y="69"/>
                    <a:pt x="438" y="70"/>
                    <a:pt x="437" y="71"/>
                  </a:cubicBezTo>
                  <a:cubicBezTo>
                    <a:pt x="437" y="73"/>
                    <a:pt x="439" y="74"/>
                    <a:pt x="441" y="75"/>
                  </a:cubicBezTo>
                  <a:cubicBezTo>
                    <a:pt x="443" y="76"/>
                    <a:pt x="442" y="79"/>
                    <a:pt x="442" y="79"/>
                  </a:cubicBezTo>
                  <a:cubicBezTo>
                    <a:pt x="442" y="79"/>
                    <a:pt x="441" y="82"/>
                    <a:pt x="439" y="83"/>
                  </a:cubicBezTo>
                  <a:cubicBezTo>
                    <a:pt x="438" y="83"/>
                    <a:pt x="438" y="84"/>
                    <a:pt x="437" y="84"/>
                  </a:cubicBezTo>
                  <a:cubicBezTo>
                    <a:pt x="436" y="85"/>
                    <a:pt x="435" y="87"/>
                    <a:pt x="435" y="90"/>
                  </a:cubicBezTo>
                  <a:cubicBezTo>
                    <a:pt x="435" y="92"/>
                    <a:pt x="437" y="91"/>
                    <a:pt x="438" y="91"/>
                  </a:cubicBezTo>
                  <a:cubicBezTo>
                    <a:pt x="439" y="90"/>
                    <a:pt x="441" y="90"/>
                    <a:pt x="443" y="90"/>
                  </a:cubicBezTo>
                  <a:cubicBezTo>
                    <a:pt x="446" y="90"/>
                    <a:pt x="447" y="92"/>
                    <a:pt x="447" y="94"/>
                  </a:cubicBezTo>
                  <a:cubicBezTo>
                    <a:pt x="447" y="96"/>
                    <a:pt x="445" y="97"/>
                    <a:pt x="445" y="97"/>
                  </a:cubicBezTo>
                  <a:cubicBezTo>
                    <a:pt x="444" y="97"/>
                    <a:pt x="441" y="100"/>
                    <a:pt x="441" y="100"/>
                  </a:cubicBezTo>
                  <a:cubicBezTo>
                    <a:pt x="439" y="107"/>
                    <a:pt x="439" y="107"/>
                    <a:pt x="439" y="107"/>
                  </a:cubicBezTo>
                  <a:cubicBezTo>
                    <a:pt x="439" y="107"/>
                    <a:pt x="445" y="111"/>
                    <a:pt x="450" y="116"/>
                  </a:cubicBezTo>
                  <a:cubicBezTo>
                    <a:pt x="450" y="116"/>
                    <a:pt x="452" y="122"/>
                    <a:pt x="453" y="125"/>
                  </a:cubicBezTo>
                  <a:cubicBezTo>
                    <a:pt x="455" y="128"/>
                    <a:pt x="454" y="130"/>
                    <a:pt x="453" y="132"/>
                  </a:cubicBezTo>
                  <a:cubicBezTo>
                    <a:pt x="453" y="134"/>
                    <a:pt x="453" y="135"/>
                    <a:pt x="449" y="141"/>
                  </a:cubicBezTo>
                  <a:cubicBezTo>
                    <a:pt x="446" y="146"/>
                    <a:pt x="445" y="140"/>
                    <a:pt x="443" y="141"/>
                  </a:cubicBezTo>
                  <a:cubicBezTo>
                    <a:pt x="442" y="141"/>
                    <a:pt x="436" y="141"/>
                    <a:pt x="436" y="141"/>
                  </a:cubicBezTo>
                  <a:cubicBezTo>
                    <a:pt x="432" y="144"/>
                    <a:pt x="432" y="144"/>
                    <a:pt x="432" y="144"/>
                  </a:cubicBezTo>
                  <a:cubicBezTo>
                    <a:pt x="432" y="144"/>
                    <a:pt x="432" y="144"/>
                    <a:pt x="430" y="146"/>
                  </a:cubicBezTo>
                  <a:cubicBezTo>
                    <a:pt x="429" y="147"/>
                    <a:pt x="427" y="149"/>
                    <a:pt x="425" y="150"/>
                  </a:cubicBezTo>
                  <a:cubicBezTo>
                    <a:pt x="424" y="150"/>
                    <a:pt x="421" y="152"/>
                    <a:pt x="421" y="152"/>
                  </a:cubicBezTo>
                  <a:cubicBezTo>
                    <a:pt x="417" y="156"/>
                    <a:pt x="417" y="156"/>
                    <a:pt x="417" y="156"/>
                  </a:cubicBezTo>
                  <a:cubicBezTo>
                    <a:pt x="417" y="156"/>
                    <a:pt x="417" y="156"/>
                    <a:pt x="417" y="160"/>
                  </a:cubicBezTo>
                  <a:cubicBezTo>
                    <a:pt x="417" y="165"/>
                    <a:pt x="420" y="166"/>
                    <a:pt x="420" y="166"/>
                  </a:cubicBezTo>
                  <a:cubicBezTo>
                    <a:pt x="420" y="166"/>
                    <a:pt x="426" y="174"/>
                    <a:pt x="425" y="177"/>
                  </a:cubicBezTo>
                  <a:cubicBezTo>
                    <a:pt x="425" y="177"/>
                    <a:pt x="425" y="177"/>
                    <a:pt x="425" y="177"/>
                  </a:cubicBezTo>
                  <a:cubicBezTo>
                    <a:pt x="425" y="177"/>
                    <a:pt x="425" y="177"/>
                    <a:pt x="425" y="178"/>
                  </a:cubicBezTo>
                  <a:cubicBezTo>
                    <a:pt x="424" y="179"/>
                    <a:pt x="421" y="177"/>
                    <a:pt x="420" y="177"/>
                  </a:cubicBezTo>
                  <a:cubicBezTo>
                    <a:pt x="419" y="177"/>
                    <a:pt x="415" y="179"/>
                    <a:pt x="411" y="181"/>
                  </a:cubicBezTo>
                  <a:cubicBezTo>
                    <a:pt x="408" y="183"/>
                    <a:pt x="411" y="181"/>
                    <a:pt x="408" y="182"/>
                  </a:cubicBezTo>
                  <a:cubicBezTo>
                    <a:pt x="405" y="182"/>
                    <a:pt x="409" y="186"/>
                    <a:pt x="408" y="190"/>
                  </a:cubicBezTo>
                  <a:cubicBezTo>
                    <a:pt x="407" y="193"/>
                    <a:pt x="406" y="190"/>
                    <a:pt x="406" y="190"/>
                  </a:cubicBezTo>
                  <a:cubicBezTo>
                    <a:pt x="406" y="190"/>
                    <a:pt x="403" y="189"/>
                    <a:pt x="403" y="190"/>
                  </a:cubicBezTo>
                  <a:cubicBezTo>
                    <a:pt x="403" y="191"/>
                    <a:pt x="398" y="191"/>
                    <a:pt x="397" y="190"/>
                  </a:cubicBezTo>
                  <a:cubicBezTo>
                    <a:pt x="396" y="189"/>
                    <a:pt x="392" y="196"/>
                    <a:pt x="392" y="196"/>
                  </a:cubicBezTo>
                  <a:cubicBezTo>
                    <a:pt x="391" y="196"/>
                    <a:pt x="391" y="196"/>
                    <a:pt x="391" y="196"/>
                  </a:cubicBezTo>
                  <a:cubicBezTo>
                    <a:pt x="391" y="196"/>
                    <a:pt x="389" y="199"/>
                    <a:pt x="388" y="199"/>
                  </a:cubicBezTo>
                  <a:cubicBezTo>
                    <a:pt x="386" y="199"/>
                    <a:pt x="384" y="204"/>
                    <a:pt x="384" y="204"/>
                  </a:cubicBezTo>
                  <a:cubicBezTo>
                    <a:pt x="384" y="204"/>
                    <a:pt x="377" y="209"/>
                    <a:pt x="375" y="210"/>
                  </a:cubicBezTo>
                  <a:cubicBezTo>
                    <a:pt x="374" y="210"/>
                    <a:pt x="371" y="212"/>
                    <a:pt x="370" y="213"/>
                  </a:cubicBezTo>
                  <a:cubicBezTo>
                    <a:pt x="368" y="214"/>
                    <a:pt x="369" y="218"/>
                    <a:pt x="368" y="218"/>
                  </a:cubicBezTo>
                  <a:cubicBezTo>
                    <a:pt x="368" y="219"/>
                    <a:pt x="365" y="223"/>
                    <a:pt x="362" y="223"/>
                  </a:cubicBezTo>
                  <a:cubicBezTo>
                    <a:pt x="360" y="223"/>
                    <a:pt x="359" y="223"/>
                    <a:pt x="359" y="223"/>
                  </a:cubicBezTo>
                  <a:cubicBezTo>
                    <a:pt x="359" y="223"/>
                    <a:pt x="359" y="226"/>
                    <a:pt x="359" y="227"/>
                  </a:cubicBezTo>
                  <a:cubicBezTo>
                    <a:pt x="359" y="229"/>
                    <a:pt x="359" y="229"/>
                    <a:pt x="358" y="231"/>
                  </a:cubicBezTo>
                  <a:cubicBezTo>
                    <a:pt x="358" y="233"/>
                    <a:pt x="358" y="233"/>
                    <a:pt x="358" y="235"/>
                  </a:cubicBezTo>
                  <a:cubicBezTo>
                    <a:pt x="357" y="236"/>
                    <a:pt x="357" y="236"/>
                    <a:pt x="352" y="237"/>
                  </a:cubicBezTo>
                  <a:cubicBezTo>
                    <a:pt x="348" y="238"/>
                    <a:pt x="351" y="236"/>
                    <a:pt x="351" y="236"/>
                  </a:cubicBezTo>
                  <a:cubicBezTo>
                    <a:pt x="351" y="236"/>
                    <a:pt x="351" y="236"/>
                    <a:pt x="353" y="234"/>
                  </a:cubicBezTo>
                  <a:cubicBezTo>
                    <a:pt x="354" y="233"/>
                    <a:pt x="353" y="233"/>
                    <a:pt x="355" y="231"/>
                  </a:cubicBezTo>
                  <a:cubicBezTo>
                    <a:pt x="357" y="229"/>
                    <a:pt x="356" y="227"/>
                    <a:pt x="356" y="226"/>
                  </a:cubicBezTo>
                  <a:cubicBezTo>
                    <a:pt x="356" y="226"/>
                    <a:pt x="355" y="225"/>
                    <a:pt x="355" y="225"/>
                  </a:cubicBezTo>
                  <a:cubicBezTo>
                    <a:pt x="354" y="225"/>
                    <a:pt x="353" y="227"/>
                    <a:pt x="353" y="228"/>
                  </a:cubicBezTo>
                  <a:cubicBezTo>
                    <a:pt x="352" y="229"/>
                    <a:pt x="352" y="230"/>
                    <a:pt x="349" y="233"/>
                  </a:cubicBezTo>
                  <a:cubicBezTo>
                    <a:pt x="346" y="236"/>
                    <a:pt x="347" y="234"/>
                    <a:pt x="345" y="235"/>
                  </a:cubicBezTo>
                  <a:cubicBezTo>
                    <a:pt x="344" y="236"/>
                    <a:pt x="345" y="236"/>
                    <a:pt x="345" y="237"/>
                  </a:cubicBezTo>
                  <a:cubicBezTo>
                    <a:pt x="345" y="237"/>
                    <a:pt x="345" y="238"/>
                    <a:pt x="345" y="239"/>
                  </a:cubicBezTo>
                  <a:cubicBezTo>
                    <a:pt x="345" y="240"/>
                    <a:pt x="345" y="239"/>
                    <a:pt x="350" y="245"/>
                  </a:cubicBezTo>
                  <a:cubicBezTo>
                    <a:pt x="354" y="251"/>
                    <a:pt x="348" y="248"/>
                    <a:pt x="348" y="248"/>
                  </a:cubicBezTo>
                  <a:cubicBezTo>
                    <a:pt x="348" y="248"/>
                    <a:pt x="347" y="246"/>
                    <a:pt x="345" y="244"/>
                  </a:cubicBezTo>
                  <a:cubicBezTo>
                    <a:pt x="344" y="242"/>
                    <a:pt x="343" y="243"/>
                    <a:pt x="342" y="243"/>
                  </a:cubicBezTo>
                  <a:cubicBezTo>
                    <a:pt x="342" y="243"/>
                    <a:pt x="341" y="243"/>
                    <a:pt x="341" y="243"/>
                  </a:cubicBezTo>
                  <a:cubicBezTo>
                    <a:pt x="341" y="243"/>
                    <a:pt x="341" y="244"/>
                    <a:pt x="341" y="246"/>
                  </a:cubicBezTo>
                  <a:cubicBezTo>
                    <a:pt x="342" y="247"/>
                    <a:pt x="342" y="247"/>
                    <a:pt x="342" y="248"/>
                  </a:cubicBezTo>
                  <a:cubicBezTo>
                    <a:pt x="338" y="248"/>
                    <a:pt x="338" y="248"/>
                    <a:pt x="338" y="248"/>
                  </a:cubicBezTo>
                  <a:cubicBezTo>
                    <a:pt x="338" y="247"/>
                    <a:pt x="338" y="247"/>
                    <a:pt x="338" y="247"/>
                  </a:cubicBezTo>
                  <a:cubicBezTo>
                    <a:pt x="336" y="244"/>
                    <a:pt x="336" y="243"/>
                    <a:pt x="336" y="243"/>
                  </a:cubicBezTo>
                  <a:cubicBezTo>
                    <a:pt x="336" y="243"/>
                    <a:pt x="336" y="242"/>
                    <a:pt x="337" y="241"/>
                  </a:cubicBezTo>
                  <a:cubicBezTo>
                    <a:pt x="337" y="241"/>
                    <a:pt x="336" y="238"/>
                    <a:pt x="334" y="238"/>
                  </a:cubicBezTo>
                  <a:cubicBezTo>
                    <a:pt x="332" y="238"/>
                    <a:pt x="328" y="237"/>
                    <a:pt x="328" y="237"/>
                  </a:cubicBezTo>
                  <a:cubicBezTo>
                    <a:pt x="327" y="237"/>
                    <a:pt x="326" y="238"/>
                    <a:pt x="326" y="239"/>
                  </a:cubicBezTo>
                  <a:cubicBezTo>
                    <a:pt x="326" y="240"/>
                    <a:pt x="327" y="240"/>
                    <a:pt x="326" y="241"/>
                  </a:cubicBezTo>
                  <a:cubicBezTo>
                    <a:pt x="325" y="242"/>
                    <a:pt x="320" y="240"/>
                    <a:pt x="320" y="240"/>
                  </a:cubicBezTo>
                  <a:cubicBezTo>
                    <a:pt x="320" y="240"/>
                    <a:pt x="318" y="237"/>
                    <a:pt x="316" y="239"/>
                  </a:cubicBezTo>
                  <a:cubicBezTo>
                    <a:pt x="315" y="242"/>
                    <a:pt x="316" y="243"/>
                    <a:pt x="316" y="243"/>
                  </a:cubicBezTo>
                  <a:cubicBezTo>
                    <a:pt x="318" y="246"/>
                    <a:pt x="318" y="246"/>
                    <a:pt x="318" y="246"/>
                  </a:cubicBezTo>
                  <a:cubicBezTo>
                    <a:pt x="318" y="246"/>
                    <a:pt x="318" y="246"/>
                    <a:pt x="319" y="246"/>
                  </a:cubicBezTo>
                  <a:cubicBezTo>
                    <a:pt x="320" y="246"/>
                    <a:pt x="323" y="247"/>
                    <a:pt x="323" y="248"/>
                  </a:cubicBezTo>
                  <a:cubicBezTo>
                    <a:pt x="323" y="249"/>
                    <a:pt x="323" y="249"/>
                    <a:pt x="323" y="250"/>
                  </a:cubicBezTo>
                  <a:cubicBezTo>
                    <a:pt x="318" y="252"/>
                    <a:pt x="318" y="252"/>
                    <a:pt x="318" y="252"/>
                  </a:cubicBezTo>
                  <a:cubicBezTo>
                    <a:pt x="317" y="252"/>
                    <a:pt x="317" y="252"/>
                    <a:pt x="317" y="252"/>
                  </a:cubicBezTo>
                  <a:cubicBezTo>
                    <a:pt x="317" y="252"/>
                    <a:pt x="313" y="251"/>
                    <a:pt x="312" y="251"/>
                  </a:cubicBezTo>
                  <a:cubicBezTo>
                    <a:pt x="311" y="251"/>
                    <a:pt x="309" y="250"/>
                    <a:pt x="309" y="250"/>
                  </a:cubicBezTo>
                  <a:cubicBezTo>
                    <a:pt x="308" y="249"/>
                    <a:pt x="304" y="250"/>
                    <a:pt x="303" y="250"/>
                  </a:cubicBezTo>
                  <a:cubicBezTo>
                    <a:pt x="303" y="250"/>
                    <a:pt x="300" y="252"/>
                    <a:pt x="299" y="253"/>
                  </a:cubicBezTo>
                  <a:cubicBezTo>
                    <a:pt x="298" y="253"/>
                    <a:pt x="294" y="253"/>
                    <a:pt x="293" y="253"/>
                  </a:cubicBezTo>
                  <a:cubicBezTo>
                    <a:pt x="292" y="253"/>
                    <a:pt x="291" y="254"/>
                    <a:pt x="291" y="254"/>
                  </a:cubicBezTo>
                  <a:cubicBezTo>
                    <a:pt x="290" y="254"/>
                    <a:pt x="289" y="255"/>
                    <a:pt x="285" y="257"/>
                  </a:cubicBezTo>
                  <a:cubicBezTo>
                    <a:pt x="281" y="260"/>
                    <a:pt x="283" y="258"/>
                    <a:pt x="283" y="258"/>
                  </a:cubicBezTo>
                  <a:cubicBezTo>
                    <a:pt x="283" y="258"/>
                    <a:pt x="283" y="258"/>
                    <a:pt x="278" y="255"/>
                  </a:cubicBezTo>
                  <a:cubicBezTo>
                    <a:pt x="274" y="252"/>
                    <a:pt x="277" y="254"/>
                    <a:pt x="272" y="253"/>
                  </a:cubicBezTo>
                  <a:cubicBezTo>
                    <a:pt x="267" y="252"/>
                    <a:pt x="267" y="252"/>
                    <a:pt x="267" y="252"/>
                  </a:cubicBezTo>
                  <a:cubicBezTo>
                    <a:pt x="267" y="252"/>
                    <a:pt x="267" y="252"/>
                    <a:pt x="269" y="250"/>
                  </a:cubicBezTo>
                  <a:cubicBezTo>
                    <a:pt x="270" y="247"/>
                    <a:pt x="270" y="248"/>
                    <a:pt x="268" y="246"/>
                  </a:cubicBezTo>
                  <a:cubicBezTo>
                    <a:pt x="265" y="244"/>
                    <a:pt x="266" y="246"/>
                    <a:pt x="264" y="246"/>
                  </a:cubicBezTo>
                  <a:cubicBezTo>
                    <a:pt x="261" y="246"/>
                    <a:pt x="261" y="244"/>
                    <a:pt x="261" y="244"/>
                  </a:cubicBezTo>
                  <a:cubicBezTo>
                    <a:pt x="261" y="243"/>
                    <a:pt x="264" y="243"/>
                    <a:pt x="268" y="241"/>
                  </a:cubicBezTo>
                  <a:cubicBezTo>
                    <a:pt x="271" y="240"/>
                    <a:pt x="269" y="241"/>
                    <a:pt x="274" y="241"/>
                  </a:cubicBezTo>
                  <a:cubicBezTo>
                    <a:pt x="279" y="241"/>
                    <a:pt x="277" y="241"/>
                    <a:pt x="279" y="240"/>
                  </a:cubicBezTo>
                  <a:cubicBezTo>
                    <a:pt x="282" y="240"/>
                    <a:pt x="281" y="239"/>
                    <a:pt x="281" y="239"/>
                  </a:cubicBezTo>
                  <a:cubicBezTo>
                    <a:pt x="281" y="235"/>
                    <a:pt x="281" y="235"/>
                    <a:pt x="281" y="235"/>
                  </a:cubicBezTo>
                  <a:cubicBezTo>
                    <a:pt x="278" y="237"/>
                    <a:pt x="278" y="237"/>
                    <a:pt x="278" y="237"/>
                  </a:cubicBezTo>
                  <a:cubicBezTo>
                    <a:pt x="278" y="237"/>
                    <a:pt x="273" y="236"/>
                    <a:pt x="272" y="236"/>
                  </a:cubicBezTo>
                  <a:cubicBezTo>
                    <a:pt x="270" y="235"/>
                    <a:pt x="272" y="236"/>
                    <a:pt x="271" y="233"/>
                  </a:cubicBezTo>
                  <a:cubicBezTo>
                    <a:pt x="271" y="229"/>
                    <a:pt x="271" y="231"/>
                    <a:pt x="269" y="228"/>
                  </a:cubicBezTo>
                  <a:cubicBezTo>
                    <a:pt x="267" y="226"/>
                    <a:pt x="268" y="226"/>
                    <a:pt x="267" y="225"/>
                  </a:cubicBezTo>
                  <a:cubicBezTo>
                    <a:pt x="266" y="223"/>
                    <a:pt x="265" y="218"/>
                    <a:pt x="264" y="217"/>
                  </a:cubicBezTo>
                  <a:cubicBezTo>
                    <a:pt x="262" y="215"/>
                    <a:pt x="261" y="216"/>
                    <a:pt x="260" y="217"/>
                  </a:cubicBezTo>
                  <a:cubicBezTo>
                    <a:pt x="260" y="217"/>
                    <a:pt x="263" y="220"/>
                    <a:pt x="263" y="224"/>
                  </a:cubicBezTo>
                  <a:cubicBezTo>
                    <a:pt x="264" y="227"/>
                    <a:pt x="266" y="227"/>
                    <a:pt x="267" y="229"/>
                  </a:cubicBezTo>
                  <a:cubicBezTo>
                    <a:pt x="268" y="231"/>
                    <a:pt x="267" y="233"/>
                    <a:pt x="267" y="233"/>
                  </a:cubicBezTo>
                  <a:cubicBezTo>
                    <a:pt x="267" y="233"/>
                    <a:pt x="265" y="238"/>
                    <a:pt x="264" y="239"/>
                  </a:cubicBezTo>
                  <a:cubicBezTo>
                    <a:pt x="264" y="240"/>
                    <a:pt x="259" y="238"/>
                    <a:pt x="256" y="239"/>
                  </a:cubicBezTo>
                  <a:cubicBezTo>
                    <a:pt x="253" y="239"/>
                    <a:pt x="256" y="239"/>
                    <a:pt x="254" y="241"/>
                  </a:cubicBezTo>
                  <a:cubicBezTo>
                    <a:pt x="253" y="242"/>
                    <a:pt x="252" y="241"/>
                    <a:pt x="250" y="241"/>
                  </a:cubicBezTo>
                  <a:cubicBezTo>
                    <a:pt x="248" y="241"/>
                    <a:pt x="248" y="241"/>
                    <a:pt x="245" y="241"/>
                  </a:cubicBezTo>
                  <a:cubicBezTo>
                    <a:pt x="242" y="240"/>
                    <a:pt x="241" y="244"/>
                    <a:pt x="241" y="244"/>
                  </a:cubicBezTo>
                  <a:cubicBezTo>
                    <a:pt x="240" y="245"/>
                    <a:pt x="238" y="248"/>
                    <a:pt x="238" y="250"/>
                  </a:cubicBezTo>
                  <a:cubicBezTo>
                    <a:pt x="237" y="251"/>
                    <a:pt x="237" y="255"/>
                    <a:pt x="237" y="255"/>
                  </a:cubicBezTo>
                  <a:cubicBezTo>
                    <a:pt x="237" y="259"/>
                    <a:pt x="237" y="259"/>
                    <a:pt x="237" y="259"/>
                  </a:cubicBezTo>
                  <a:cubicBezTo>
                    <a:pt x="237" y="259"/>
                    <a:pt x="236" y="263"/>
                    <a:pt x="235" y="265"/>
                  </a:cubicBezTo>
                  <a:cubicBezTo>
                    <a:pt x="233" y="267"/>
                    <a:pt x="230" y="270"/>
                    <a:pt x="230" y="270"/>
                  </a:cubicBezTo>
                  <a:cubicBezTo>
                    <a:pt x="230" y="270"/>
                    <a:pt x="228" y="274"/>
                    <a:pt x="226" y="278"/>
                  </a:cubicBezTo>
                  <a:cubicBezTo>
                    <a:pt x="225" y="283"/>
                    <a:pt x="223" y="278"/>
                    <a:pt x="223" y="278"/>
                  </a:cubicBezTo>
                  <a:cubicBezTo>
                    <a:pt x="220" y="278"/>
                    <a:pt x="220" y="278"/>
                    <a:pt x="220" y="278"/>
                  </a:cubicBezTo>
                  <a:cubicBezTo>
                    <a:pt x="218" y="280"/>
                    <a:pt x="218" y="280"/>
                    <a:pt x="218" y="280"/>
                  </a:cubicBezTo>
                  <a:cubicBezTo>
                    <a:pt x="218" y="280"/>
                    <a:pt x="219" y="282"/>
                    <a:pt x="218" y="287"/>
                  </a:cubicBezTo>
                  <a:cubicBezTo>
                    <a:pt x="217" y="291"/>
                    <a:pt x="216" y="287"/>
                    <a:pt x="216" y="287"/>
                  </a:cubicBezTo>
                  <a:cubicBezTo>
                    <a:pt x="216" y="287"/>
                    <a:pt x="215" y="284"/>
                    <a:pt x="214" y="282"/>
                  </a:cubicBezTo>
                  <a:cubicBezTo>
                    <a:pt x="213" y="281"/>
                    <a:pt x="213" y="283"/>
                    <a:pt x="212" y="282"/>
                  </a:cubicBezTo>
                  <a:cubicBezTo>
                    <a:pt x="212" y="282"/>
                    <a:pt x="211" y="287"/>
                    <a:pt x="211" y="287"/>
                  </a:cubicBezTo>
                  <a:cubicBezTo>
                    <a:pt x="211" y="287"/>
                    <a:pt x="211" y="287"/>
                    <a:pt x="214" y="293"/>
                  </a:cubicBezTo>
                  <a:cubicBezTo>
                    <a:pt x="216" y="297"/>
                    <a:pt x="217" y="297"/>
                    <a:pt x="218" y="296"/>
                  </a:cubicBezTo>
                  <a:cubicBezTo>
                    <a:pt x="218" y="296"/>
                    <a:pt x="217" y="297"/>
                    <a:pt x="217" y="297"/>
                  </a:cubicBezTo>
                  <a:cubicBezTo>
                    <a:pt x="216" y="299"/>
                    <a:pt x="217" y="304"/>
                    <a:pt x="217" y="304"/>
                  </a:cubicBezTo>
                  <a:cubicBezTo>
                    <a:pt x="216" y="302"/>
                    <a:pt x="214" y="301"/>
                    <a:pt x="211" y="299"/>
                  </a:cubicBezTo>
                  <a:cubicBezTo>
                    <a:pt x="203" y="293"/>
                    <a:pt x="207" y="301"/>
                    <a:pt x="205" y="303"/>
                  </a:cubicBezTo>
                  <a:cubicBezTo>
                    <a:pt x="203" y="305"/>
                    <a:pt x="199" y="306"/>
                    <a:pt x="194" y="309"/>
                  </a:cubicBezTo>
                  <a:cubicBezTo>
                    <a:pt x="189" y="313"/>
                    <a:pt x="188" y="309"/>
                    <a:pt x="184" y="309"/>
                  </a:cubicBezTo>
                  <a:cubicBezTo>
                    <a:pt x="179" y="309"/>
                    <a:pt x="178" y="309"/>
                    <a:pt x="176" y="309"/>
                  </a:cubicBezTo>
                  <a:cubicBezTo>
                    <a:pt x="175" y="309"/>
                    <a:pt x="175" y="309"/>
                    <a:pt x="175" y="309"/>
                  </a:cubicBezTo>
                  <a:cubicBezTo>
                    <a:pt x="175" y="309"/>
                    <a:pt x="174" y="305"/>
                    <a:pt x="176" y="304"/>
                  </a:cubicBezTo>
                  <a:cubicBezTo>
                    <a:pt x="177" y="302"/>
                    <a:pt x="178" y="303"/>
                    <a:pt x="179" y="302"/>
                  </a:cubicBezTo>
                  <a:cubicBezTo>
                    <a:pt x="179" y="300"/>
                    <a:pt x="180" y="300"/>
                    <a:pt x="180" y="300"/>
                  </a:cubicBezTo>
                  <a:cubicBezTo>
                    <a:pt x="180" y="300"/>
                    <a:pt x="182" y="300"/>
                    <a:pt x="183" y="299"/>
                  </a:cubicBezTo>
                  <a:cubicBezTo>
                    <a:pt x="183" y="298"/>
                    <a:pt x="184" y="299"/>
                    <a:pt x="184" y="299"/>
                  </a:cubicBezTo>
                  <a:close/>
                  <a:moveTo>
                    <a:pt x="336" y="189"/>
                  </a:moveTo>
                  <a:cubicBezTo>
                    <a:pt x="336" y="188"/>
                    <a:pt x="336" y="183"/>
                    <a:pt x="336" y="183"/>
                  </a:cubicBezTo>
                  <a:cubicBezTo>
                    <a:pt x="336" y="183"/>
                    <a:pt x="335" y="184"/>
                    <a:pt x="331" y="183"/>
                  </a:cubicBezTo>
                  <a:cubicBezTo>
                    <a:pt x="328" y="183"/>
                    <a:pt x="324" y="182"/>
                    <a:pt x="323" y="183"/>
                  </a:cubicBezTo>
                  <a:cubicBezTo>
                    <a:pt x="322" y="184"/>
                    <a:pt x="319" y="184"/>
                    <a:pt x="318" y="185"/>
                  </a:cubicBezTo>
                  <a:cubicBezTo>
                    <a:pt x="317" y="186"/>
                    <a:pt x="315" y="185"/>
                    <a:pt x="312" y="186"/>
                  </a:cubicBezTo>
                  <a:cubicBezTo>
                    <a:pt x="309" y="186"/>
                    <a:pt x="306" y="186"/>
                    <a:pt x="308" y="190"/>
                  </a:cubicBezTo>
                  <a:cubicBezTo>
                    <a:pt x="309" y="192"/>
                    <a:pt x="311" y="194"/>
                    <a:pt x="311" y="197"/>
                  </a:cubicBezTo>
                  <a:cubicBezTo>
                    <a:pt x="311" y="199"/>
                    <a:pt x="309" y="201"/>
                    <a:pt x="308" y="202"/>
                  </a:cubicBezTo>
                  <a:cubicBezTo>
                    <a:pt x="307" y="203"/>
                    <a:pt x="305" y="204"/>
                    <a:pt x="304" y="205"/>
                  </a:cubicBezTo>
                  <a:cubicBezTo>
                    <a:pt x="304" y="206"/>
                    <a:pt x="302" y="209"/>
                    <a:pt x="304" y="212"/>
                  </a:cubicBezTo>
                  <a:cubicBezTo>
                    <a:pt x="306" y="215"/>
                    <a:pt x="308" y="218"/>
                    <a:pt x="308" y="218"/>
                  </a:cubicBezTo>
                  <a:cubicBezTo>
                    <a:pt x="308" y="218"/>
                    <a:pt x="309" y="217"/>
                    <a:pt x="309" y="213"/>
                  </a:cubicBezTo>
                  <a:cubicBezTo>
                    <a:pt x="309" y="209"/>
                    <a:pt x="309" y="207"/>
                    <a:pt x="309" y="207"/>
                  </a:cubicBezTo>
                  <a:cubicBezTo>
                    <a:pt x="309" y="207"/>
                    <a:pt x="311" y="206"/>
                    <a:pt x="312" y="204"/>
                  </a:cubicBezTo>
                  <a:cubicBezTo>
                    <a:pt x="313" y="202"/>
                    <a:pt x="315" y="200"/>
                    <a:pt x="315" y="199"/>
                  </a:cubicBezTo>
                  <a:cubicBezTo>
                    <a:pt x="315" y="199"/>
                    <a:pt x="314" y="197"/>
                    <a:pt x="315" y="195"/>
                  </a:cubicBezTo>
                  <a:cubicBezTo>
                    <a:pt x="315" y="193"/>
                    <a:pt x="316" y="192"/>
                    <a:pt x="317" y="192"/>
                  </a:cubicBezTo>
                  <a:cubicBezTo>
                    <a:pt x="317" y="192"/>
                    <a:pt x="321" y="191"/>
                    <a:pt x="322" y="190"/>
                  </a:cubicBezTo>
                  <a:cubicBezTo>
                    <a:pt x="323" y="189"/>
                    <a:pt x="325" y="188"/>
                    <a:pt x="326" y="188"/>
                  </a:cubicBezTo>
                  <a:cubicBezTo>
                    <a:pt x="327" y="187"/>
                    <a:pt x="330" y="187"/>
                    <a:pt x="332" y="187"/>
                  </a:cubicBezTo>
                  <a:cubicBezTo>
                    <a:pt x="334" y="188"/>
                    <a:pt x="336" y="189"/>
                    <a:pt x="336" y="189"/>
                  </a:cubicBezTo>
                  <a:close/>
                  <a:moveTo>
                    <a:pt x="277" y="136"/>
                  </a:moveTo>
                  <a:cubicBezTo>
                    <a:pt x="277" y="133"/>
                    <a:pt x="281" y="135"/>
                    <a:pt x="279" y="133"/>
                  </a:cubicBezTo>
                  <a:cubicBezTo>
                    <a:pt x="276" y="131"/>
                    <a:pt x="272" y="128"/>
                    <a:pt x="269" y="128"/>
                  </a:cubicBezTo>
                  <a:cubicBezTo>
                    <a:pt x="267" y="128"/>
                    <a:pt x="266" y="125"/>
                    <a:pt x="265" y="125"/>
                  </a:cubicBezTo>
                  <a:cubicBezTo>
                    <a:pt x="265" y="125"/>
                    <a:pt x="263" y="118"/>
                    <a:pt x="261" y="119"/>
                  </a:cubicBezTo>
                  <a:cubicBezTo>
                    <a:pt x="259" y="121"/>
                    <a:pt x="255" y="123"/>
                    <a:pt x="255" y="125"/>
                  </a:cubicBezTo>
                  <a:cubicBezTo>
                    <a:pt x="256" y="127"/>
                    <a:pt x="256" y="127"/>
                    <a:pt x="256" y="127"/>
                  </a:cubicBezTo>
                  <a:cubicBezTo>
                    <a:pt x="256" y="127"/>
                    <a:pt x="254" y="125"/>
                    <a:pt x="251" y="125"/>
                  </a:cubicBezTo>
                  <a:cubicBezTo>
                    <a:pt x="248" y="124"/>
                    <a:pt x="249" y="124"/>
                    <a:pt x="245" y="123"/>
                  </a:cubicBezTo>
                  <a:cubicBezTo>
                    <a:pt x="241" y="123"/>
                    <a:pt x="240" y="122"/>
                    <a:pt x="240" y="124"/>
                  </a:cubicBezTo>
                  <a:cubicBezTo>
                    <a:pt x="240" y="125"/>
                    <a:pt x="240" y="125"/>
                    <a:pt x="240" y="125"/>
                  </a:cubicBezTo>
                  <a:cubicBezTo>
                    <a:pt x="240" y="125"/>
                    <a:pt x="245" y="127"/>
                    <a:pt x="245" y="127"/>
                  </a:cubicBezTo>
                  <a:cubicBezTo>
                    <a:pt x="246" y="128"/>
                    <a:pt x="247" y="131"/>
                    <a:pt x="247" y="131"/>
                  </a:cubicBezTo>
                  <a:cubicBezTo>
                    <a:pt x="247" y="131"/>
                    <a:pt x="252" y="133"/>
                    <a:pt x="253" y="133"/>
                  </a:cubicBezTo>
                  <a:cubicBezTo>
                    <a:pt x="254" y="133"/>
                    <a:pt x="261" y="135"/>
                    <a:pt x="262" y="136"/>
                  </a:cubicBezTo>
                  <a:cubicBezTo>
                    <a:pt x="264" y="136"/>
                    <a:pt x="271" y="140"/>
                    <a:pt x="271" y="140"/>
                  </a:cubicBezTo>
                  <a:cubicBezTo>
                    <a:pt x="271" y="140"/>
                    <a:pt x="274" y="141"/>
                    <a:pt x="274" y="140"/>
                  </a:cubicBezTo>
                  <a:cubicBezTo>
                    <a:pt x="275" y="140"/>
                    <a:pt x="277" y="140"/>
                    <a:pt x="277" y="136"/>
                  </a:cubicBezTo>
                  <a:close/>
                  <a:moveTo>
                    <a:pt x="226" y="121"/>
                  </a:moveTo>
                  <a:cubicBezTo>
                    <a:pt x="226" y="121"/>
                    <a:pt x="228" y="122"/>
                    <a:pt x="228" y="121"/>
                  </a:cubicBezTo>
                  <a:cubicBezTo>
                    <a:pt x="228" y="119"/>
                    <a:pt x="228" y="119"/>
                    <a:pt x="228" y="119"/>
                  </a:cubicBezTo>
                  <a:cubicBezTo>
                    <a:pt x="228" y="119"/>
                    <a:pt x="226" y="112"/>
                    <a:pt x="226" y="112"/>
                  </a:cubicBezTo>
                  <a:cubicBezTo>
                    <a:pt x="226" y="112"/>
                    <a:pt x="225" y="110"/>
                    <a:pt x="223" y="110"/>
                  </a:cubicBezTo>
                  <a:cubicBezTo>
                    <a:pt x="222" y="110"/>
                    <a:pt x="222" y="110"/>
                    <a:pt x="220" y="110"/>
                  </a:cubicBezTo>
                  <a:cubicBezTo>
                    <a:pt x="218" y="110"/>
                    <a:pt x="216" y="111"/>
                    <a:pt x="215" y="112"/>
                  </a:cubicBezTo>
                  <a:cubicBezTo>
                    <a:pt x="214" y="113"/>
                    <a:pt x="210" y="115"/>
                    <a:pt x="210" y="115"/>
                  </a:cubicBezTo>
                  <a:cubicBezTo>
                    <a:pt x="210" y="115"/>
                    <a:pt x="208" y="118"/>
                    <a:pt x="212" y="117"/>
                  </a:cubicBezTo>
                  <a:cubicBezTo>
                    <a:pt x="217" y="116"/>
                    <a:pt x="220" y="115"/>
                    <a:pt x="220" y="115"/>
                  </a:cubicBezTo>
                  <a:cubicBezTo>
                    <a:pt x="222" y="113"/>
                    <a:pt x="222" y="113"/>
                    <a:pt x="222" y="113"/>
                  </a:cubicBezTo>
                  <a:cubicBezTo>
                    <a:pt x="222" y="113"/>
                    <a:pt x="223" y="113"/>
                    <a:pt x="224" y="116"/>
                  </a:cubicBezTo>
                  <a:cubicBezTo>
                    <a:pt x="225" y="119"/>
                    <a:pt x="226" y="121"/>
                    <a:pt x="226" y="12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528"/>
            <p:cNvSpPr>
              <a:spLocks/>
            </p:cNvSpPr>
            <p:nvPr/>
          </p:nvSpPr>
          <p:spPr bwMode="auto">
            <a:xfrm>
              <a:off x="8737603" y="4849812"/>
              <a:ext cx="261937" cy="195263"/>
            </a:xfrm>
            <a:custGeom>
              <a:avLst/>
              <a:gdLst>
                <a:gd name="T0" fmla="*/ 69 w 70"/>
                <a:gd name="T1" fmla="*/ 2 h 52"/>
                <a:gd name="T2" fmla="*/ 69 w 70"/>
                <a:gd name="T3" fmla="*/ 5 h 52"/>
                <a:gd name="T4" fmla="*/ 65 w 70"/>
                <a:gd name="T5" fmla="*/ 8 h 52"/>
                <a:gd name="T6" fmla="*/ 61 w 70"/>
                <a:gd name="T7" fmla="*/ 13 h 52"/>
                <a:gd name="T8" fmla="*/ 56 w 70"/>
                <a:gd name="T9" fmla="*/ 17 h 52"/>
                <a:gd name="T10" fmla="*/ 52 w 70"/>
                <a:gd name="T11" fmla="*/ 23 h 52"/>
                <a:gd name="T12" fmla="*/ 57 w 70"/>
                <a:gd name="T13" fmla="*/ 28 h 52"/>
                <a:gd name="T14" fmla="*/ 59 w 70"/>
                <a:gd name="T15" fmla="*/ 33 h 52"/>
                <a:gd name="T16" fmla="*/ 55 w 70"/>
                <a:gd name="T17" fmla="*/ 34 h 52"/>
                <a:gd name="T18" fmla="*/ 51 w 70"/>
                <a:gd name="T19" fmla="*/ 36 h 52"/>
                <a:gd name="T20" fmla="*/ 44 w 70"/>
                <a:gd name="T21" fmla="*/ 36 h 52"/>
                <a:gd name="T22" fmla="*/ 44 w 70"/>
                <a:gd name="T23" fmla="*/ 40 h 52"/>
                <a:gd name="T24" fmla="*/ 44 w 70"/>
                <a:gd name="T25" fmla="*/ 44 h 52"/>
                <a:gd name="T26" fmla="*/ 41 w 70"/>
                <a:gd name="T27" fmla="*/ 48 h 52"/>
                <a:gd name="T28" fmla="*/ 37 w 70"/>
                <a:gd name="T29" fmla="*/ 50 h 52"/>
                <a:gd name="T30" fmla="*/ 30 w 70"/>
                <a:gd name="T31" fmla="*/ 52 h 52"/>
                <a:gd name="T32" fmla="*/ 25 w 70"/>
                <a:gd name="T33" fmla="*/ 52 h 52"/>
                <a:gd name="T34" fmla="*/ 18 w 70"/>
                <a:gd name="T35" fmla="*/ 52 h 52"/>
                <a:gd name="T36" fmla="*/ 11 w 70"/>
                <a:gd name="T37" fmla="*/ 52 h 52"/>
                <a:gd name="T38" fmla="*/ 6 w 70"/>
                <a:gd name="T39" fmla="*/ 50 h 52"/>
                <a:gd name="T40" fmla="*/ 3 w 70"/>
                <a:gd name="T41" fmla="*/ 47 h 52"/>
                <a:gd name="T42" fmla="*/ 0 w 70"/>
                <a:gd name="T43" fmla="*/ 39 h 52"/>
                <a:gd name="T44" fmla="*/ 1 w 70"/>
                <a:gd name="T45" fmla="*/ 38 h 52"/>
                <a:gd name="T46" fmla="*/ 8 w 70"/>
                <a:gd name="T47" fmla="*/ 36 h 52"/>
                <a:gd name="T48" fmla="*/ 12 w 70"/>
                <a:gd name="T49" fmla="*/ 33 h 52"/>
                <a:gd name="T50" fmla="*/ 12 w 70"/>
                <a:gd name="T51" fmla="*/ 28 h 52"/>
                <a:gd name="T52" fmla="*/ 17 w 70"/>
                <a:gd name="T53" fmla="*/ 23 h 52"/>
                <a:gd name="T54" fmla="*/ 24 w 70"/>
                <a:gd name="T55" fmla="*/ 20 h 52"/>
                <a:gd name="T56" fmla="*/ 30 w 70"/>
                <a:gd name="T57" fmla="*/ 19 h 52"/>
                <a:gd name="T58" fmla="*/ 46 w 70"/>
                <a:gd name="T59" fmla="*/ 13 h 52"/>
                <a:gd name="T60" fmla="*/ 56 w 70"/>
                <a:gd name="T61" fmla="*/ 9 h 52"/>
                <a:gd name="T62" fmla="*/ 65 w 70"/>
                <a:gd name="T63" fmla="*/ 4 h 52"/>
                <a:gd name="T64" fmla="*/ 69 w 70"/>
                <a:gd name="T65"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0" h="52">
                  <a:moveTo>
                    <a:pt x="69" y="2"/>
                  </a:moveTo>
                  <a:cubicBezTo>
                    <a:pt x="70" y="2"/>
                    <a:pt x="69" y="5"/>
                    <a:pt x="69" y="5"/>
                  </a:cubicBezTo>
                  <a:cubicBezTo>
                    <a:pt x="65" y="8"/>
                    <a:pt x="65" y="8"/>
                    <a:pt x="65" y="8"/>
                  </a:cubicBezTo>
                  <a:cubicBezTo>
                    <a:pt x="65" y="8"/>
                    <a:pt x="62" y="13"/>
                    <a:pt x="61" y="13"/>
                  </a:cubicBezTo>
                  <a:cubicBezTo>
                    <a:pt x="60" y="13"/>
                    <a:pt x="58" y="15"/>
                    <a:pt x="56" y="17"/>
                  </a:cubicBezTo>
                  <a:cubicBezTo>
                    <a:pt x="53" y="18"/>
                    <a:pt x="52" y="22"/>
                    <a:pt x="52" y="23"/>
                  </a:cubicBezTo>
                  <a:cubicBezTo>
                    <a:pt x="52" y="24"/>
                    <a:pt x="55" y="27"/>
                    <a:pt x="57" y="28"/>
                  </a:cubicBezTo>
                  <a:cubicBezTo>
                    <a:pt x="59" y="30"/>
                    <a:pt x="59" y="32"/>
                    <a:pt x="59" y="33"/>
                  </a:cubicBezTo>
                  <a:cubicBezTo>
                    <a:pt x="59" y="33"/>
                    <a:pt x="56" y="34"/>
                    <a:pt x="55" y="34"/>
                  </a:cubicBezTo>
                  <a:cubicBezTo>
                    <a:pt x="55" y="35"/>
                    <a:pt x="52" y="36"/>
                    <a:pt x="51" y="36"/>
                  </a:cubicBezTo>
                  <a:cubicBezTo>
                    <a:pt x="50" y="37"/>
                    <a:pt x="46" y="36"/>
                    <a:pt x="44" y="36"/>
                  </a:cubicBezTo>
                  <a:cubicBezTo>
                    <a:pt x="42" y="36"/>
                    <a:pt x="44" y="38"/>
                    <a:pt x="44" y="40"/>
                  </a:cubicBezTo>
                  <a:cubicBezTo>
                    <a:pt x="43" y="42"/>
                    <a:pt x="44" y="44"/>
                    <a:pt x="44" y="44"/>
                  </a:cubicBezTo>
                  <a:cubicBezTo>
                    <a:pt x="44" y="45"/>
                    <a:pt x="42" y="47"/>
                    <a:pt x="41" y="48"/>
                  </a:cubicBezTo>
                  <a:cubicBezTo>
                    <a:pt x="39" y="48"/>
                    <a:pt x="37" y="50"/>
                    <a:pt x="37" y="50"/>
                  </a:cubicBezTo>
                  <a:cubicBezTo>
                    <a:pt x="30" y="52"/>
                    <a:pt x="30" y="52"/>
                    <a:pt x="30" y="52"/>
                  </a:cubicBezTo>
                  <a:cubicBezTo>
                    <a:pt x="30" y="52"/>
                    <a:pt x="26" y="52"/>
                    <a:pt x="25" y="52"/>
                  </a:cubicBezTo>
                  <a:cubicBezTo>
                    <a:pt x="24" y="51"/>
                    <a:pt x="20" y="52"/>
                    <a:pt x="18" y="52"/>
                  </a:cubicBezTo>
                  <a:cubicBezTo>
                    <a:pt x="17" y="52"/>
                    <a:pt x="12" y="52"/>
                    <a:pt x="11" y="52"/>
                  </a:cubicBezTo>
                  <a:cubicBezTo>
                    <a:pt x="10" y="52"/>
                    <a:pt x="7" y="50"/>
                    <a:pt x="6" y="50"/>
                  </a:cubicBezTo>
                  <a:cubicBezTo>
                    <a:pt x="6" y="49"/>
                    <a:pt x="4" y="48"/>
                    <a:pt x="3" y="47"/>
                  </a:cubicBezTo>
                  <a:cubicBezTo>
                    <a:pt x="1" y="46"/>
                    <a:pt x="0" y="43"/>
                    <a:pt x="0" y="39"/>
                  </a:cubicBezTo>
                  <a:cubicBezTo>
                    <a:pt x="1" y="35"/>
                    <a:pt x="0" y="39"/>
                    <a:pt x="1" y="38"/>
                  </a:cubicBezTo>
                  <a:cubicBezTo>
                    <a:pt x="2" y="37"/>
                    <a:pt x="7" y="37"/>
                    <a:pt x="8" y="36"/>
                  </a:cubicBezTo>
                  <a:cubicBezTo>
                    <a:pt x="9" y="36"/>
                    <a:pt x="11" y="34"/>
                    <a:pt x="12" y="33"/>
                  </a:cubicBezTo>
                  <a:cubicBezTo>
                    <a:pt x="13" y="31"/>
                    <a:pt x="12" y="30"/>
                    <a:pt x="12" y="28"/>
                  </a:cubicBezTo>
                  <a:cubicBezTo>
                    <a:pt x="12" y="27"/>
                    <a:pt x="14" y="26"/>
                    <a:pt x="17" y="23"/>
                  </a:cubicBezTo>
                  <a:cubicBezTo>
                    <a:pt x="19" y="20"/>
                    <a:pt x="23" y="21"/>
                    <a:pt x="24" y="20"/>
                  </a:cubicBezTo>
                  <a:cubicBezTo>
                    <a:pt x="25" y="20"/>
                    <a:pt x="29" y="19"/>
                    <a:pt x="30" y="19"/>
                  </a:cubicBezTo>
                  <a:cubicBezTo>
                    <a:pt x="31" y="18"/>
                    <a:pt x="41" y="15"/>
                    <a:pt x="46" y="13"/>
                  </a:cubicBezTo>
                  <a:cubicBezTo>
                    <a:pt x="51" y="11"/>
                    <a:pt x="51" y="13"/>
                    <a:pt x="56" y="9"/>
                  </a:cubicBezTo>
                  <a:cubicBezTo>
                    <a:pt x="60" y="5"/>
                    <a:pt x="61" y="7"/>
                    <a:pt x="65" y="4"/>
                  </a:cubicBezTo>
                  <a:cubicBezTo>
                    <a:pt x="69" y="0"/>
                    <a:pt x="67" y="2"/>
                    <a:pt x="69"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529"/>
            <p:cNvSpPr>
              <a:spLocks/>
            </p:cNvSpPr>
            <p:nvPr/>
          </p:nvSpPr>
          <p:spPr bwMode="auto">
            <a:xfrm>
              <a:off x="8451853" y="3346450"/>
              <a:ext cx="442912" cy="268288"/>
            </a:xfrm>
            <a:custGeom>
              <a:avLst/>
              <a:gdLst>
                <a:gd name="T0" fmla="*/ 18 w 118"/>
                <a:gd name="T1" fmla="*/ 20 h 71"/>
                <a:gd name="T2" fmla="*/ 23 w 118"/>
                <a:gd name="T3" fmla="*/ 12 h 71"/>
                <a:gd name="T4" fmla="*/ 31 w 118"/>
                <a:gd name="T5" fmla="*/ 4 h 71"/>
                <a:gd name="T6" fmla="*/ 38 w 118"/>
                <a:gd name="T7" fmla="*/ 2 h 71"/>
                <a:gd name="T8" fmla="*/ 43 w 118"/>
                <a:gd name="T9" fmla="*/ 2 h 71"/>
                <a:gd name="T10" fmla="*/ 47 w 118"/>
                <a:gd name="T11" fmla="*/ 0 h 71"/>
                <a:gd name="T12" fmla="*/ 51 w 118"/>
                <a:gd name="T13" fmla="*/ 0 h 71"/>
                <a:gd name="T14" fmla="*/ 55 w 118"/>
                <a:gd name="T15" fmla="*/ 1 h 71"/>
                <a:gd name="T16" fmla="*/ 56 w 118"/>
                <a:gd name="T17" fmla="*/ 5 h 71"/>
                <a:gd name="T18" fmla="*/ 62 w 118"/>
                <a:gd name="T19" fmla="*/ 7 h 71"/>
                <a:gd name="T20" fmla="*/ 73 w 118"/>
                <a:gd name="T21" fmla="*/ 14 h 71"/>
                <a:gd name="T22" fmla="*/ 75 w 118"/>
                <a:gd name="T23" fmla="*/ 19 h 71"/>
                <a:gd name="T24" fmla="*/ 80 w 118"/>
                <a:gd name="T25" fmla="*/ 19 h 71"/>
                <a:gd name="T26" fmla="*/ 83 w 118"/>
                <a:gd name="T27" fmla="*/ 19 h 71"/>
                <a:gd name="T28" fmla="*/ 87 w 118"/>
                <a:gd name="T29" fmla="*/ 17 h 71"/>
                <a:gd name="T30" fmla="*/ 93 w 118"/>
                <a:gd name="T31" fmla="*/ 12 h 71"/>
                <a:gd name="T32" fmla="*/ 97 w 118"/>
                <a:gd name="T33" fmla="*/ 9 h 71"/>
                <a:gd name="T34" fmla="*/ 109 w 118"/>
                <a:gd name="T35" fmla="*/ 5 h 71"/>
                <a:gd name="T36" fmla="*/ 112 w 118"/>
                <a:gd name="T37" fmla="*/ 7 h 71"/>
                <a:gd name="T38" fmla="*/ 110 w 118"/>
                <a:gd name="T39" fmla="*/ 16 h 71"/>
                <a:gd name="T40" fmla="*/ 114 w 118"/>
                <a:gd name="T41" fmla="*/ 22 h 71"/>
                <a:gd name="T42" fmla="*/ 107 w 118"/>
                <a:gd name="T43" fmla="*/ 26 h 71"/>
                <a:gd name="T44" fmla="*/ 100 w 118"/>
                <a:gd name="T45" fmla="*/ 29 h 71"/>
                <a:gd name="T46" fmla="*/ 92 w 118"/>
                <a:gd name="T47" fmla="*/ 27 h 71"/>
                <a:gd name="T48" fmla="*/ 85 w 118"/>
                <a:gd name="T49" fmla="*/ 30 h 71"/>
                <a:gd name="T50" fmla="*/ 79 w 118"/>
                <a:gd name="T51" fmla="*/ 36 h 71"/>
                <a:gd name="T52" fmla="*/ 77 w 118"/>
                <a:gd name="T53" fmla="*/ 42 h 71"/>
                <a:gd name="T54" fmla="*/ 72 w 118"/>
                <a:gd name="T55" fmla="*/ 43 h 71"/>
                <a:gd name="T56" fmla="*/ 62 w 118"/>
                <a:gd name="T57" fmla="*/ 47 h 71"/>
                <a:gd name="T58" fmla="*/ 61 w 118"/>
                <a:gd name="T59" fmla="*/ 56 h 71"/>
                <a:gd name="T60" fmla="*/ 55 w 118"/>
                <a:gd name="T61" fmla="*/ 68 h 71"/>
                <a:gd name="T62" fmla="*/ 43 w 118"/>
                <a:gd name="T63" fmla="*/ 63 h 71"/>
                <a:gd name="T64" fmla="*/ 34 w 118"/>
                <a:gd name="T65" fmla="*/ 59 h 71"/>
                <a:gd name="T66" fmla="*/ 35 w 118"/>
                <a:gd name="T67" fmla="*/ 55 h 71"/>
                <a:gd name="T68" fmla="*/ 36 w 118"/>
                <a:gd name="T69" fmla="*/ 47 h 71"/>
                <a:gd name="T70" fmla="*/ 35 w 118"/>
                <a:gd name="T71" fmla="*/ 41 h 71"/>
                <a:gd name="T72" fmla="*/ 31 w 118"/>
                <a:gd name="T73" fmla="*/ 38 h 71"/>
                <a:gd name="T74" fmla="*/ 23 w 118"/>
                <a:gd name="T75" fmla="*/ 39 h 71"/>
                <a:gd name="T76" fmla="*/ 16 w 118"/>
                <a:gd name="T77" fmla="*/ 34 h 71"/>
                <a:gd name="T78" fmla="*/ 4 w 118"/>
                <a:gd name="T79" fmla="*/ 37 h 71"/>
                <a:gd name="T80" fmla="*/ 8 w 118"/>
                <a:gd name="T81" fmla="*/ 30 h 71"/>
                <a:gd name="T82" fmla="*/ 18 w 118"/>
                <a:gd name="T83" fmla="*/ 2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8" h="71">
                  <a:moveTo>
                    <a:pt x="18" y="20"/>
                  </a:moveTo>
                  <a:cubicBezTo>
                    <a:pt x="18" y="20"/>
                    <a:pt x="17" y="21"/>
                    <a:pt x="18" y="20"/>
                  </a:cubicBezTo>
                  <a:cubicBezTo>
                    <a:pt x="19" y="18"/>
                    <a:pt x="19" y="18"/>
                    <a:pt x="20" y="15"/>
                  </a:cubicBezTo>
                  <a:cubicBezTo>
                    <a:pt x="20" y="13"/>
                    <a:pt x="22" y="13"/>
                    <a:pt x="23" y="12"/>
                  </a:cubicBezTo>
                  <a:cubicBezTo>
                    <a:pt x="25" y="10"/>
                    <a:pt x="26" y="9"/>
                    <a:pt x="30" y="6"/>
                  </a:cubicBezTo>
                  <a:cubicBezTo>
                    <a:pt x="33" y="4"/>
                    <a:pt x="32" y="4"/>
                    <a:pt x="31" y="4"/>
                  </a:cubicBezTo>
                  <a:cubicBezTo>
                    <a:pt x="36" y="2"/>
                    <a:pt x="36" y="2"/>
                    <a:pt x="36" y="2"/>
                  </a:cubicBezTo>
                  <a:cubicBezTo>
                    <a:pt x="36" y="2"/>
                    <a:pt x="37" y="2"/>
                    <a:pt x="38" y="2"/>
                  </a:cubicBezTo>
                  <a:cubicBezTo>
                    <a:pt x="38" y="2"/>
                    <a:pt x="39" y="2"/>
                    <a:pt x="40" y="2"/>
                  </a:cubicBezTo>
                  <a:cubicBezTo>
                    <a:pt x="41" y="2"/>
                    <a:pt x="43" y="3"/>
                    <a:pt x="43" y="2"/>
                  </a:cubicBezTo>
                  <a:cubicBezTo>
                    <a:pt x="44" y="2"/>
                    <a:pt x="47" y="3"/>
                    <a:pt x="47" y="3"/>
                  </a:cubicBezTo>
                  <a:cubicBezTo>
                    <a:pt x="47" y="3"/>
                    <a:pt x="46" y="0"/>
                    <a:pt x="47" y="0"/>
                  </a:cubicBezTo>
                  <a:cubicBezTo>
                    <a:pt x="47" y="0"/>
                    <a:pt x="49" y="0"/>
                    <a:pt x="49" y="0"/>
                  </a:cubicBezTo>
                  <a:cubicBezTo>
                    <a:pt x="50" y="0"/>
                    <a:pt x="52" y="1"/>
                    <a:pt x="51" y="0"/>
                  </a:cubicBezTo>
                  <a:cubicBezTo>
                    <a:pt x="55" y="0"/>
                    <a:pt x="55" y="0"/>
                    <a:pt x="55" y="0"/>
                  </a:cubicBezTo>
                  <a:cubicBezTo>
                    <a:pt x="55" y="0"/>
                    <a:pt x="55" y="0"/>
                    <a:pt x="55" y="1"/>
                  </a:cubicBezTo>
                  <a:cubicBezTo>
                    <a:pt x="55" y="1"/>
                    <a:pt x="53" y="3"/>
                    <a:pt x="53" y="3"/>
                  </a:cubicBezTo>
                  <a:cubicBezTo>
                    <a:pt x="53" y="3"/>
                    <a:pt x="54" y="5"/>
                    <a:pt x="56" y="5"/>
                  </a:cubicBezTo>
                  <a:cubicBezTo>
                    <a:pt x="59" y="4"/>
                    <a:pt x="58" y="5"/>
                    <a:pt x="58" y="5"/>
                  </a:cubicBezTo>
                  <a:cubicBezTo>
                    <a:pt x="62" y="7"/>
                    <a:pt x="62" y="7"/>
                    <a:pt x="62" y="7"/>
                  </a:cubicBezTo>
                  <a:cubicBezTo>
                    <a:pt x="62" y="7"/>
                    <a:pt x="63" y="10"/>
                    <a:pt x="68" y="10"/>
                  </a:cubicBezTo>
                  <a:cubicBezTo>
                    <a:pt x="72" y="10"/>
                    <a:pt x="73" y="14"/>
                    <a:pt x="73" y="14"/>
                  </a:cubicBezTo>
                  <a:cubicBezTo>
                    <a:pt x="73" y="14"/>
                    <a:pt x="71" y="17"/>
                    <a:pt x="70" y="17"/>
                  </a:cubicBezTo>
                  <a:cubicBezTo>
                    <a:pt x="69" y="18"/>
                    <a:pt x="73" y="19"/>
                    <a:pt x="75" y="19"/>
                  </a:cubicBezTo>
                  <a:cubicBezTo>
                    <a:pt x="77" y="18"/>
                    <a:pt x="77" y="19"/>
                    <a:pt x="78" y="19"/>
                  </a:cubicBezTo>
                  <a:cubicBezTo>
                    <a:pt x="79" y="18"/>
                    <a:pt x="79" y="19"/>
                    <a:pt x="80" y="19"/>
                  </a:cubicBezTo>
                  <a:cubicBezTo>
                    <a:pt x="80" y="18"/>
                    <a:pt x="81" y="18"/>
                    <a:pt x="83" y="18"/>
                  </a:cubicBezTo>
                  <a:cubicBezTo>
                    <a:pt x="86" y="18"/>
                    <a:pt x="83" y="18"/>
                    <a:pt x="83" y="19"/>
                  </a:cubicBezTo>
                  <a:cubicBezTo>
                    <a:pt x="83" y="19"/>
                    <a:pt x="85" y="20"/>
                    <a:pt x="86" y="19"/>
                  </a:cubicBezTo>
                  <a:cubicBezTo>
                    <a:pt x="87" y="19"/>
                    <a:pt x="86" y="19"/>
                    <a:pt x="87" y="17"/>
                  </a:cubicBezTo>
                  <a:cubicBezTo>
                    <a:pt x="88" y="15"/>
                    <a:pt x="87" y="15"/>
                    <a:pt x="88" y="14"/>
                  </a:cubicBezTo>
                  <a:cubicBezTo>
                    <a:pt x="89" y="12"/>
                    <a:pt x="91" y="12"/>
                    <a:pt x="93" y="12"/>
                  </a:cubicBezTo>
                  <a:cubicBezTo>
                    <a:pt x="96" y="12"/>
                    <a:pt x="93" y="12"/>
                    <a:pt x="96" y="11"/>
                  </a:cubicBezTo>
                  <a:cubicBezTo>
                    <a:pt x="96" y="11"/>
                    <a:pt x="96" y="11"/>
                    <a:pt x="97" y="9"/>
                  </a:cubicBezTo>
                  <a:cubicBezTo>
                    <a:pt x="97" y="7"/>
                    <a:pt x="97" y="9"/>
                    <a:pt x="103" y="6"/>
                  </a:cubicBezTo>
                  <a:cubicBezTo>
                    <a:pt x="109" y="3"/>
                    <a:pt x="107" y="6"/>
                    <a:pt x="109" y="5"/>
                  </a:cubicBezTo>
                  <a:cubicBezTo>
                    <a:pt x="111" y="4"/>
                    <a:pt x="110" y="5"/>
                    <a:pt x="112" y="5"/>
                  </a:cubicBezTo>
                  <a:cubicBezTo>
                    <a:pt x="113" y="5"/>
                    <a:pt x="112" y="7"/>
                    <a:pt x="112" y="7"/>
                  </a:cubicBezTo>
                  <a:cubicBezTo>
                    <a:pt x="112" y="7"/>
                    <a:pt x="111" y="11"/>
                    <a:pt x="110" y="12"/>
                  </a:cubicBezTo>
                  <a:cubicBezTo>
                    <a:pt x="109" y="13"/>
                    <a:pt x="110" y="15"/>
                    <a:pt x="110" y="16"/>
                  </a:cubicBezTo>
                  <a:cubicBezTo>
                    <a:pt x="110" y="17"/>
                    <a:pt x="110" y="17"/>
                    <a:pt x="114" y="20"/>
                  </a:cubicBezTo>
                  <a:cubicBezTo>
                    <a:pt x="118" y="22"/>
                    <a:pt x="114" y="21"/>
                    <a:pt x="114" y="22"/>
                  </a:cubicBezTo>
                  <a:cubicBezTo>
                    <a:pt x="114" y="23"/>
                    <a:pt x="112" y="25"/>
                    <a:pt x="112" y="25"/>
                  </a:cubicBezTo>
                  <a:cubicBezTo>
                    <a:pt x="111" y="25"/>
                    <a:pt x="108" y="26"/>
                    <a:pt x="107" y="26"/>
                  </a:cubicBezTo>
                  <a:cubicBezTo>
                    <a:pt x="106" y="26"/>
                    <a:pt x="105" y="27"/>
                    <a:pt x="103" y="27"/>
                  </a:cubicBezTo>
                  <a:cubicBezTo>
                    <a:pt x="101" y="27"/>
                    <a:pt x="101" y="29"/>
                    <a:pt x="100" y="29"/>
                  </a:cubicBezTo>
                  <a:cubicBezTo>
                    <a:pt x="98" y="29"/>
                    <a:pt x="97" y="29"/>
                    <a:pt x="96" y="27"/>
                  </a:cubicBezTo>
                  <a:cubicBezTo>
                    <a:pt x="95" y="25"/>
                    <a:pt x="94" y="26"/>
                    <a:pt x="92" y="27"/>
                  </a:cubicBezTo>
                  <a:cubicBezTo>
                    <a:pt x="90" y="27"/>
                    <a:pt x="92" y="27"/>
                    <a:pt x="89" y="27"/>
                  </a:cubicBezTo>
                  <a:cubicBezTo>
                    <a:pt x="86" y="28"/>
                    <a:pt x="86" y="30"/>
                    <a:pt x="85" y="30"/>
                  </a:cubicBezTo>
                  <a:cubicBezTo>
                    <a:pt x="84" y="31"/>
                    <a:pt x="82" y="33"/>
                    <a:pt x="81" y="33"/>
                  </a:cubicBezTo>
                  <a:cubicBezTo>
                    <a:pt x="80" y="33"/>
                    <a:pt x="79" y="36"/>
                    <a:pt x="79" y="36"/>
                  </a:cubicBezTo>
                  <a:cubicBezTo>
                    <a:pt x="79" y="36"/>
                    <a:pt x="80" y="38"/>
                    <a:pt x="79" y="38"/>
                  </a:cubicBezTo>
                  <a:cubicBezTo>
                    <a:pt x="79" y="38"/>
                    <a:pt x="77" y="42"/>
                    <a:pt x="77" y="42"/>
                  </a:cubicBezTo>
                  <a:cubicBezTo>
                    <a:pt x="73" y="43"/>
                    <a:pt x="73" y="43"/>
                    <a:pt x="73" y="43"/>
                  </a:cubicBezTo>
                  <a:cubicBezTo>
                    <a:pt x="73" y="43"/>
                    <a:pt x="73" y="43"/>
                    <a:pt x="72" y="43"/>
                  </a:cubicBezTo>
                  <a:cubicBezTo>
                    <a:pt x="71" y="44"/>
                    <a:pt x="69" y="45"/>
                    <a:pt x="68" y="45"/>
                  </a:cubicBezTo>
                  <a:cubicBezTo>
                    <a:pt x="67" y="45"/>
                    <a:pt x="65" y="46"/>
                    <a:pt x="62" y="47"/>
                  </a:cubicBezTo>
                  <a:cubicBezTo>
                    <a:pt x="59" y="48"/>
                    <a:pt x="62" y="50"/>
                    <a:pt x="62" y="50"/>
                  </a:cubicBezTo>
                  <a:cubicBezTo>
                    <a:pt x="62" y="50"/>
                    <a:pt x="61" y="53"/>
                    <a:pt x="61" y="56"/>
                  </a:cubicBezTo>
                  <a:cubicBezTo>
                    <a:pt x="61" y="59"/>
                    <a:pt x="60" y="60"/>
                    <a:pt x="59" y="61"/>
                  </a:cubicBezTo>
                  <a:cubicBezTo>
                    <a:pt x="59" y="62"/>
                    <a:pt x="57" y="65"/>
                    <a:pt x="55" y="68"/>
                  </a:cubicBezTo>
                  <a:cubicBezTo>
                    <a:pt x="53" y="71"/>
                    <a:pt x="50" y="68"/>
                    <a:pt x="50" y="68"/>
                  </a:cubicBezTo>
                  <a:cubicBezTo>
                    <a:pt x="50" y="68"/>
                    <a:pt x="46" y="65"/>
                    <a:pt x="43" y="63"/>
                  </a:cubicBezTo>
                  <a:cubicBezTo>
                    <a:pt x="40" y="61"/>
                    <a:pt x="41" y="64"/>
                    <a:pt x="36" y="63"/>
                  </a:cubicBezTo>
                  <a:cubicBezTo>
                    <a:pt x="31" y="62"/>
                    <a:pt x="33" y="60"/>
                    <a:pt x="34" y="59"/>
                  </a:cubicBezTo>
                  <a:cubicBezTo>
                    <a:pt x="34" y="58"/>
                    <a:pt x="35" y="58"/>
                    <a:pt x="36" y="58"/>
                  </a:cubicBezTo>
                  <a:cubicBezTo>
                    <a:pt x="37" y="57"/>
                    <a:pt x="35" y="57"/>
                    <a:pt x="35" y="55"/>
                  </a:cubicBezTo>
                  <a:cubicBezTo>
                    <a:pt x="35" y="53"/>
                    <a:pt x="36" y="53"/>
                    <a:pt x="37" y="51"/>
                  </a:cubicBezTo>
                  <a:cubicBezTo>
                    <a:pt x="37" y="49"/>
                    <a:pt x="37" y="50"/>
                    <a:pt x="36" y="47"/>
                  </a:cubicBezTo>
                  <a:cubicBezTo>
                    <a:pt x="35" y="44"/>
                    <a:pt x="35" y="46"/>
                    <a:pt x="35" y="44"/>
                  </a:cubicBezTo>
                  <a:cubicBezTo>
                    <a:pt x="35" y="42"/>
                    <a:pt x="35" y="43"/>
                    <a:pt x="35" y="41"/>
                  </a:cubicBezTo>
                  <a:cubicBezTo>
                    <a:pt x="35" y="39"/>
                    <a:pt x="34" y="38"/>
                    <a:pt x="34" y="38"/>
                  </a:cubicBezTo>
                  <a:cubicBezTo>
                    <a:pt x="33" y="37"/>
                    <a:pt x="32" y="37"/>
                    <a:pt x="31" y="38"/>
                  </a:cubicBezTo>
                  <a:cubicBezTo>
                    <a:pt x="31" y="38"/>
                    <a:pt x="29" y="39"/>
                    <a:pt x="27" y="40"/>
                  </a:cubicBezTo>
                  <a:cubicBezTo>
                    <a:pt x="26" y="40"/>
                    <a:pt x="25" y="39"/>
                    <a:pt x="23" y="39"/>
                  </a:cubicBezTo>
                  <a:cubicBezTo>
                    <a:pt x="23" y="39"/>
                    <a:pt x="23" y="39"/>
                    <a:pt x="23" y="39"/>
                  </a:cubicBezTo>
                  <a:cubicBezTo>
                    <a:pt x="23" y="38"/>
                    <a:pt x="23" y="37"/>
                    <a:pt x="16" y="34"/>
                  </a:cubicBezTo>
                  <a:cubicBezTo>
                    <a:pt x="6" y="29"/>
                    <a:pt x="13" y="35"/>
                    <a:pt x="11" y="34"/>
                  </a:cubicBezTo>
                  <a:cubicBezTo>
                    <a:pt x="8" y="34"/>
                    <a:pt x="9" y="39"/>
                    <a:pt x="4" y="37"/>
                  </a:cubicBezTo>
                  <a:cubicBezTo>
                    <a:pt x="0" y="36"/>
                    <a:pt x="4" y="37"/>
                    <a:pt x="6" y="33"/>
                  </a:cubicBezTo>
                  <a:cubicBezTo>
                    <a:pt x="7" y="29"/>
                    <a:pt x="8" y="31"/>
                    <a:pt x="8" y="30"/>
                  </a:cubicBezTo>
                  <a:cubicBezTo>
                    <a:pt x="8" y="29"/>
                    <a:pt x="10" y="26"/>
                    <a:pt x="15" y="22"/>
                  </a:cubicBezTo>
                  <a:cubicBezTo>
                    <a:pt x="17" y="21"/>
                    <a:pt x="18" y="20"/>
                    <a:pt x="18" y="2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530"/>
            <p:cNvSpPr>
              <a:spLocks/>
            </p:cNvSpPr>
            <p:nvPr/>
          </p:nvSpPr>
          <p:spPr bwMode="auto">
            <a:xfrm>
              <a:off x="8174040" y="4868862"/>
              <a:ext cx="63500" cy="90488"/>
            </a:xfrm>
            <a:custGeom>
              <a:avLst/>
              <a:gdLst>
                <a:gd name="T0" fmla="*/ 16 w 17"/>
                <a:gd name="T1" fmla="*/ 1 h 24"/>
                <a:gd name="T2" fmla="*/ 16 w 17"/>
                <a:gd name="T3" fmla="*/ 10 h 24"/>
                <a:gd name="T4" fmla="*/ 10 w 17"/>
                <a:gd name="T5" fmla="*/ 14 h 24"/>
                <a:gd name="T6" fmla="*/ 8 w 17"/>
                <a:gd name="T7" fmla="*/ 22 h 24"/>
                <a:gd name="T8" fmla="*/ 3 w 17"/>
                <a:gd name="T9" fmla="*/ 22 h 24"/>
                <a:gd name="T10" fmla="*/ 3 w 17"/>
                <a:gd name="T11" fmla="*/ 14 h 24"/>
                <a:gd name="T12" fmla="*/ 0 w 17"/>
                <a:gd name="T13" fmla="*/ 12 h 24"/>
                <a:gd name="T14" fmla="*/ 10 w 17"/>
                <a:gd name="T15" fmla="*/ 4 h 24"/>
                <a:gd name="T16" fmla="*/ 16 w 17"/>
                <a:gd name="T17"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4">
                  <a:moveTo>
                    <a:pt x="16" y="1"/>
                  </a:moveTo>
                  <a:cubicBezTo>
                    <a:pt x="16" y="1"/>
                    <a:pt x="17" y="5"/>
                    <a:pt x="16" y="10"/>
                  </a:cubicBezTo>
                  <a:cubicBezTo>
                    <a:pt x="15" y="15"/>
                    <a:pt x="12" y="14"/>
                    <a:pt x="10" y="14"/>
                  </a:cubicBezTo>
                  <a:cubicBezTo>
                    <a:pt x="8" y="15"/>
                    <a:pt x="9" y="20"/>
                    <a:pt x="8" y="22"/>
                  </a:cubicBezTo>
                  <a:cubicBezTo>
                    <a:pt x="7" y="24"/>
                    <a:pt x="3" y="22"/>
                    <a:pt x="3" y="22"/>
                  </a:cubicBezTo>
                  <a:cubicBezTo>
                    <a:pt x="3" y="22"/>
                    <a:pt x="2" y="16"/>
                    <a:pt x="3" y="14"/>
                  </a:cubicBezTo>
                  <a:cubicBezTo>
                    <a:pt x="3" y="14"/>
                    <a:pt x="0" y="12"/>
                    <a:pt x="0" y="12"/>
                  </a:cubicBezTo>
                  <a:cubicBezTo>
                    <a:pt x="0" y="11"/>
                    <a:pt x="6" y="6"/>
                    <a:pt x="10" y="4"/>
                  </a:cubicBezTo>
                  <a:cubicBezTo>
                    <a:pt x="14" y="2"/>
                    <a:pt x="12" y="0"/>
                    <a:pt x="16" y="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531"/>
            <p:cNvSpPr>
              <a:spLocks/>
            </p:cNvSpPr>
            <p:nvPr/>
          </p:nvSpPr>
          <p:spPr bwMode="auto">
            <a:xfrm>
              <a:off x="7404103" y="1982787"/>
              <a:ext cx="811212" cy="736600"/>
            </a:xfrm>
            <a:custGeom>
              <a:avLst/>
              <a:gdLst>
                <a:gd name="T0" fmla="*/ 216 w 216"/>
                <a:gd name="T1" fmla="*/ 89 h 196"/>
                <a:gd name="T2" fmla="*/ 210 w 216"/>
                <a:gd name="T3" fmla="*/ 97 h 196"/>
                <a:gd name="T4" fmla="*/ 198 w 216"/>
                <a:gd name="T5" fmla="*/ 102 h 196"/>
                <a:gd name="T6" fmla="*/ 187 w 216"/>
                <a:gd name="T7" fmla="*/ 103 h 196"/>
                <a:gd name="T8" fmla="*/ 192 w 216"/>
                <a:gd name="T9" fmla="*/ 111 h 196"/>
                <a:gd name="T10" fmla="*/ 195 w 216"/>
                <a:gd name="T11" fmla="*/ 121 h 196"/>
                <a:gd name="T12" fmla="*/ 201 w 216"/>
                <a:gd name="T13" fmla="*/ 134 h 196"/>
                <a:gd name="T14" fmla="*/ 205 w 216"/>
                <a:gd name="T15" fmla="*/ 143 h 196"/>
                <a:gd name="T16" fmla="*/ 194 w 216"/>
                <a:gd name="T17" fmla="*/ 146 h 196"/>
                <a:gd name="T18" fmla="*/ 182 w 216"/>
                <a:gd name="T19" fmla="*/ 160 h 196"/>
                <a:gd name="T20" fmla="*/ 184 w 216"/>
                <a:gd name="T21" fmla="*/ 175 h 196"/>
                <a:gd name="T22" fmla="*/ 175 w 216"/>
                <a:gd name="T23" fmla="*/ 177 h 196"/>
                <a:gd name="T24" fmla="*/ 162 w 216"/>
                <a:gd name="T25" fmla="*/ 177 h 196"/>
                <a:gd name="T26" fmla="*/ 150 w 216"/>
                <a:gd name="T27" fmla="*/ 180 h 196"/>
                <a:gd name="T28" fmla="*/ 143 w 216"/>
                <a:gd name="T29" fmla="*/ 175 h 196"/>
                <a:gd name="T30" fmla="*/ 140 w 216"/>
                <a:gd name="T31" fmla="*/ 184 h 196"/>
                <a:gd name="T32" fmla="*/ 123 w 216"/>
                <a:gd name="T33" fmla="*/ 177 h 196"/>
                <a:gd name="T34" fmla="*/ 116 w 216"/>
                <a:gd name="T35" fmla="*/ 182 h 196"/>
                <a:gd name="T36" fmla="*/ 113 w 216"/>
                <a:gd name="T37" fmla="*/ 181 h 196"/>
                <a:gd name="T38" fmla="*/ 106 w 216"/>
                <a:gd name="T39" fmla="*/ 183 h 196"/>
                <a:gd name="T40" fmla="*/ 99 w 216"/>
                <a:gd name="T41" fmla="*/ 177 h 196"/>
                <a:gd name="T42" fmla="*/ 88 w 216"/>
                <a:gd name="T43" fmla="*/ 178 h 196"/>
                <a:gd name="T44" fmla="*/ 76 w 216"/>
                <a:gd name="T45" fmla="*/ 174 h 196"/>
                <a:gd name="T46" fmla="*/ 63 w 216"/>
                <a:gd name="T47" fmla="*/ 175 h 196"/>
                <a:gd name="T48" fmla="*/ 42 w 216"/>
                <a:gd name="T49" fmla="*/ 179 h 196"/>
                <a:gd name="T50" fmla="*/ 33 w 216"/>
                <a:gd name="T51" fmla="*/ 184 h 196"/>
                <a:gd name="T52" fmla="*/ 27 w 216"/>
                <a:gd name="T53" fmla="*/ 193 h 196"/>
                <a:gd name="T54" fmla="*/ 16 w 216"/>
                <a:gd name="T55" fmla="*/ 190 h 196"/>
                <a:gd name="T56" fmla="*/ 17 w 216"/>
                <a:gd name="T57" fmla="*/ 180 h 196"/>
                <a:gd name="T58" fmla="*/ 5 w 216"/>
                <a:gd name="T59" fmla="*/ 167 h 196"/>
                <a:gd name="T60" fmla="*/ 16 w 216"/>
                <a:gd name="T61" fmla="*/ 138 h 196"/>
                <a:gd name="T62" fmla="*/ 5 w 216"/>
                <a:gd name="T63" fmla="*/ 106 h 196"/>
                <a:gd name="T64" fmla="*/ 20 w 216"/>
                <a:gd name="T65" fmla="*/ 101 h 196"/>
                <a:gd name="T66" fmla="*/ 31 w 216"/>
                <a:gd name="T67" fmla="*/ 96 h 196"/>
                <a:gd name="T68" fmla="*/ 35 w 216"/>
                <a:gd name="T69" fmla="*/ 88 h 196"/>
                <a:gd name="T70" fmla="*/ 48 w 216"/>
                <a:gd name="T71" fmla="*/ 80 h 196"/>
                <a:gd name="T72" fmla="*/ 48 w 216"/>
                <a:gd name="T73" fmla="*/ 66 h 196"/>
                <a:gd name="T74" fmla="*/ 57 w 216"/>
                <a:gd name="T75" fmla="*/ 54 h 196"/>
                <a:gd name="T76" fmla="*/ 66 w 216"/>
                <a:gd name="T77" fmla="*/ 48 h 196"/>
                <a:gd name="T78" fmla="*/ 62 w 216"/>
                <a:gd name="T79" fmla="*/ 42 h 196"/>
                <a:gd name="T80" fmla="*/ 64 w 216"/>
                <a:gd name="T81" fmla="*/ 32 h 196"/>
                <a:gd name="T82" fmla="*/ 71 w 216"/>
                <a:gd name="T83" fmla="*/ 20 h 196"/>
                <a:gd name="T84" fmla="*/ 85 w 216"/>
                <a:gd name="T85" fmla="*/ 10 h 196"/>
                <a:gd name="T86" fmla="*/ 91 w 216"/>
                <a:gd name="T87" fmla="*/ 3 h 196"/>
                <a:gd name="T88" fmla="*/ 104 w 216"/>
                <a:gd name="T89" fmla="*/ 6 h 196"/>
                <a:gd name="T90" fmla="*/ 113 w 216"/>
                <a:gd name="T91" fmla="*/ 5 h 196"/>
                <a:gd name="T92" fmla="*/ 127 w 216"/>
                <a:gd name="T93" fmla="*/ 15 h 196"/>
                <a:gd name="T94" fmla="*/ 148 w 216"/>
                <a:gd name="T95" fmla="*/ 9 h 196"/>
                <a:gd name="T96" fmla="*/ 158 w 216"/>
                <a:gd name="T97" fmla="*/ 25 h 196"/>
                <a:gd name="T98" fmla="*/ 161 w 216"/>
                <a:gd name="T99" fmla="*/ 39 h 196"/>
                <a:gd name="T100" fmla="*/ 169 w 216"/>
                <a:gd name="T101" fmla="*/ 47 h 196"/>
                <a:gd name="T102" fmla="*/ 175 w 216"/>
                <a:gd name="T103" fmla="*/ 56 h 196"/>
                <a:gd name="T104" fmla="*/ 191 w 216"/>
                <a:gd name="T105" fmla="*/ 66 h 196"/>
                <a:gd name="T106" fmla="*/ 191 w 216"/>
                <a:gd name="T107" fmla="*/ 75 h 196"/>
                <a:gd name="T108" fmla="*/ 206 w 216"/>
                <a:gd name="T109" fmla="*/ 77 h 196"/>
                <a:gd name="T110" fmla="*/ 210 w 216"/>
                <a:gd name="T111" fmla="*/ 83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6" h="196">
                  <a:moveTo>
                    <a:pt x="214" y="85"/>
                  </a:moveTo>
                  <a:cubicBezTo>
                    <a:pt x="215" y="88"/>
                    <a:pt x="216" y="89"/>
                    <a:pt x="216" y="89"/>
                  </a:cubicBezTo>
                  <a:cubicBezTo>
                    <a:pt x="216" y="89"/>
                    <a:pt x="216" y="89"/>
                    <a:pt x="216" y="89"/>
                  </a:cubicBezTo>
                  <a:cubicBezTo>
                    <a:pt x="215" y="89"/>
                    <a:pt x="215" y="89"/>
                    <a:pt x="215" y="89"/>
                  </a:cubicBezTo>
                  <a:cubicBezTo>
                    <a:pt x="215" y="89"/>
                    <a:pt x="215" y="90"/>
                    <a:pt x="214" y="91"/>
                  </a:cubicBezTo>
                  <a:cubicBezTo>
                    <a:pt x="210" y="95"/>
                    <a:pt x="210" y="96"/>
                    <a:pt x="210" y="97"/>
                  </a:cubicBezTo>
                  <a:cubicBezTo>
                    <a:pt x="210" y="98"/>
                    <a:pt x="211" y="99"/>
                    <a:pt x="209" y="100"/>
                  </a:cubicBezTo>
                  <a:cubicBezTo>
                    <a:pt x="207" y="102"/>
                    <a:pt x="206" y="102"/>
                    <a:pt x="204" y="102"/>
                  </a:cubicBezTo>
                  <a:cubicBezTo>
                    <a:pt x="201" y="103"/>
                    <a:pt x="198" y="103"/>
                    <a:pt x="198" y="102"/>
                  </a:cubicBezTo>
                  <a:cubicBezTo>
                    <a:pt x="198" y="102"/>
                    <a:pt x="200" y="99"/>
                    <a:pt x="195" y="99"/>
                  </a:cubicBezTo>
                  <a:cubicBezTo>
                    <a:pt x="190" y="99"/>
                    <a:pt x="188" y="99"/>
                    <a:pt x="188" y="100"/>
                  </a:cubicBezTo>
                  <a:cubicBezTo>
                    <a:pt x="188" y="101"/>
                    <a:pt x="187" y="101"/>
                    <a:pt x="187" y="103"/>
                  </a:cubicBezTo>
                  <a:cubicBezTo>
                    <a:pt x="187" y="104"/>
                    <a:pt x="188" y="105"/>
                    <a:pt x="188" y="106"/>
                  </a:cubicBezTo>
                  <a:cubicBezTo>
                    <a:pt x="188" y="106"/>
                    <a:pt x="184" y="109"/>
                    <a:pt x="187" y="110"/>
                  </a:cubicBezTo>
                  <a:cubicBezTo>
                    <a:pt x="189" y="111"/>
                    <a:pt x="192" y="111"/>
                    <a:pt x="192" y="111"/>
                  </a:cubicBezTo>
                  <a:cubicBezTo>
                    <a:pt x="193" y="112"/>
                    <a:pt x="193" y="112"/>
                    <a:pt x="194" y="113"/>
                  </a:cubicBezTo>
                  <a:cubicBezTo>
                    <a:pt x="194" y="114"/>
                    <a:pt x="195" y="112"/>
                    <a:pt x="195" y="116"/>
                  </a:cubicBezTo>
                  <a:cubicBezTo>
                    <a:pt x="195" y="121"/>
                    <a:pt x="195" y="119"/>
                    <a:pt x="195" y="121"/>
                  </a:cubicBezTo>
                  <a:cubicBezTo>
                    <a:pt x="195" y="123"/>
                    <a:pt x="196" y="124"/>
                    <a:pt x="197" y="124"/>
                  </a:cubicBezTo>
                  <a:cubicBezTo>
                    <a:pt x="198" y="125"/>
                    <a:pt x="201" y="127"/>
                    <a:pt x="201" y="128"/>
                  </a:cubicBezTo>
                  <a:cubicBezTo>
                    <a:pt x="201" y="129"/>
                    <a:pt x="201" y="130"/>
                    <a:pt x="201" y="134"/>
                  </a:cubicBezTo>
                  <a:cubicBezTo>
                    <a:pt x="201" y="137"/>
                    <a:pt x="200" y="135"/>
                    <a:pt x="201" y="137"/>
                  </a:cubicBezTo>
                  <a:cubicBezTo>
                    <a:pt x="202" y="139"/>
                    <a:pt x="205" y="142"/>
                    <a:pt x="205" y="142"/>
                  </a:cubicBezTo>
                  <a:cubicBezTo>
                    <a:pt x="205" y="142"/>
                    <a:pt x="206" y="143"/>
                    <a:pt x="205" y="143"/>
                  </a:cubicBezTo>
                  <a:cubicBezTo>
                    <a:pt x="204" y="144"/>
                    <a:pt x="204" y="144"/>
                    <a:pt x="204" y="144"/>
                  </a:cubicBezTo>
                  <a:cubicBezTo>
                    <a:pt x="202" y="145"/>
                    <a:pt x="199" y="145"/>
                    <a:pt x="198" y="145"/>
                  </a:cubicBezTo>
                  <a:cubicBezTo>
                    <a:pt x="196" y="145"/>
                    <a:pt x="196" y="146"/>
                    <a:pt x="194" y="146"/>
                  </a:cubicBezTo>
                  <a:cubicBezTo>
                    <a:pt x="192" y="146"/>
                    <a:pt x="191" y="146"/>
                    <a:pt x="190" y="148"/>
                  </a:cubicBezTo>
                  <a:cubicBezTo>
                    <a:pt x="188" y="150"/>
                    <a:pt x="192" y="152"/>
                    <a:pt x="187" y="156"/>
                  </a:cubicBezTo>
                  <a:cubicBezTo>
                    <a:pt x="182" y="160"/>
                    <a:pt x="182" y="158"/>
                    <a:pt x="182" y="160"/>
                  </a:cubicBezTo>
                  <a:cubicBezTo>
                    <a:pt x="182" y="161"/>
                    <a:pt x="181" y="165"/>
                    <a:pt x="181" y="166"/>
                  </a:cubicBezTo>
                  <a:cubicBezTo>
                    <a:pt x="181" y="167"/>
                    <a:pt x="180" y="170"/>
                    <a:pt x="182" y="172"/>
                  </a:cubicBezTo>
                  <a:cubicBezTo>
                    <a:pt x="183" y="173"/>
                    <a:pt x="183" y="173"/>
                    <a:pt x="184" y="175"/>
                  </a:cubicBezTo>
                  <a:cubicBezTo>
                    <a:pt x="185" y="178"/>
                    <a:pt x="189" y="179"/>
                    <a:pt x="186" y="181"/>
                  </a:cubicBezTo>
                  <a:cubicBezTo>
                    <a:pt x="184" y="183"/>
                    <a:pt x="188" y="188"/>
                    <a:pt x="183" y="183"/>
                  </a:cubicBezTo>
                  <a:cubicBezTo>
                    <a:pt x="178" y="179"/>
                    <a:pt x="175" y="177"/>
                    <a:pt x="175" y="177"/>
                  </a:cubicBezTo>
                  <a:cubicBezTo>
                    <a:pt x="175" y="177"/>
                    <a:pt x="176" y="173"/>
                    <a:pt x="173" y="173"/>
                  </a:cubicBezTo>
                  <a:cubicBezTo>
                    <a:pt x="171" y="173"/>
                    <a:pt x="171" y="172"/>
                    <a:pt x="168" y="174"/>
                  </a:cubicBezTo>
                  <a:cubicBezTo>
                    <a:pt x="166" y="176"/>
                    <a:pt x="162" y="177"/>
                    <a:pt x="162" y="177"/>
                  </a:cubicBezTo>
                  <a:cubicBezTo>
                    <a:pt x="161" y="177"/>
                    <a:pt x="155" y="180"/>
                    <a:pt x="155" y="180"/>
                  </a:cubicBezTo>
                  <a:cubicBezTo>
                    <a:pt x="155" y="180"/>
                    <a:pt x="154" y="182"/>
                    <a:pt x="153" y="182"/>
                  </a:cubicBezTo>
                  <a:cubicBezTo>
                    <a:pt x="152" y="182"/>
                    <a:pt x="150" y="183"/>
                    <a:pt x="150" y="180"/>
                  </a:cubicBezTo>
                  <a:cubicBezTo>
                    <a:pt x="150" y="177"/>
                    <a:pt x="151" y="176"/>
                    <a:pt x="150" y="176"/>
                  </a:cubicBezTo>
                  <a:cubicBezTo>
                    <a:pt x="150" y="175"/>
                    <a:pt x="150" y="173"/>
                    <a:pt x="147" y="173"/>
                  </a:cubicBezTo>
                  <a:cubicBezTo>
                    <a:pt x="144" y="173"/>
                    <a:pt x="147" y="171"/>
                    <a:pt x="143" y="175"/>
                  </a:cubicBezTo>
                  <a:cubicBezTo>
                    <a:pt x="140" y="178"/>
                    <a:pt x="140" y="178"/>
                    <a:pt x="140" y="179"/>
                  </a:cubicBezTo>
                  <a:cubicBezTo>
                    <a:pt x="140" y="181"/>
                    <a:pt x="140" y="182"/>
                    <a:pt x="140" y="183"/>
                  </a:cubicBezTo>
                  <a:cubicBezTo>
                    <a:pt x="140" y="184"/>
                    <a:pt x="143" y="183"/>
                    <a:pt x="140" y="184"/>
                  </a:cubicBezTo>
                  <a:cubicBezTo>
                    <a:pt x="136" y="184"/>
                    <a:pt x="136" y="182"/>
                    <a:pt x="135" y="181"/>
                  </a:cubicBezTo>
                  <a:cubicBezTo>
                    <a:pt x="135" y="180"/>
                    <a:pt x="137" y="177"/>
                    <a:pt x="132" y="177"/>
                  </a:cubicBezTo>
                  <a:cubicBezTo>
                    <a:pt x="127" y="177"/>
                    <a:pt x="123" y="177"/>
                    <a:pt x="123" y="177"/>
                  </a:cubicBezTo>
                  <a:cubicBezTo>
                    <a:pt x="123" y="177"/>
                    <a:pt x="122" y="179"/>
                    <a:pt x="122" y="180"/>
                  </a:cubicBezTo>
                  <a:cubicBezTo>
                    <a:pt x="122" y="181"/>
                    <a:pt x="123" y="181"/>
                    <a:pt x="122" y="182"/>
                  </a:cubicBezTo>
                  <a:cubicBezTo>
                    <a:pt x="121" y="182"/>
                    <a:pt x="116" y="182"/>
                    <a:pt x="116" y="182"/>
                  </a:cubicBezTo>
                  <a:cubicBezTo>
                    <a:pt x="116" y="182"/>
                    <a:pt x="116" y="186"/>
                    <a:pt x="115" y="186"/>
                  </a:cubicBezTo>
                  <a:cubicBezTo>
                    <a:pt x="114" y="186"/>
                    <a:pt x="114" y="185"/>
                    <a:pt x="114" y="184"/>
                  </a:cubicBezTo>
                  <a:cubicBezTo>
                    <a:pt x="114" y="184"/>
                    <a:pt x="114" y="182"/>
                    <a:pt x="113" y="181"/>
                  </a:cubicBezTo>
                  <a:cubicBezTo>
                    <a:pt x="113" y="181"/>
                    <a:pt x="113" y="179"/>
                    <a:pt x="111" y="180"/>
                  </a:cubicBezTo>
                  <a:cubicBezTo>
                    <a:pt x="110" y="180"/>
                    <a:pt x="108" y="180"/>
                    <a:pt x="108" y="181"/>
                  </a:cubicBezTo>
                  <a:cubicBezTo>
                    <a:pt x="107" y="182"/>
                    <a:pt x="106" y="183"/>
                    <a:pt x="106" y="183"/>
                  </a:cubicBezTo>
                  <a:cubicBezTo>
                    <a:pt x="106" y="183"/>
                    <a:pt x="107" y="184"/>
                    <a:pt x="104" y="182"/>
                  </a:cubicBezTo>
                  <a:cubicBezTo>
                    <a:pt x="102" y="180"/>
                    <a:pt x="100" y="180"/>
                    <a:pt x="100" y="179"/>
                  </a:cubicBezTo>
                  <a:cubicBezTo>
                    <a:pt x="100" y="179"/>
                    <a:pt x="102" y="177"/>
                    <a:pt x="99" y="177"/>
                  </a:cubicBezTo>
                  <a:cubicBezTo>
                    <a:pt x="96" y="177"/>
                    <a:pt x="95" y="177"/>
                    <a:pt x="95" y="177"/>
                  </a:cubicBezTo>
                  <a:cubicBezTo>
                    <a:pt x="95" y="177"/>
                    <a:pt x="93" y="178"/>
                    <a:pt x="93" y="178"/>
                  </a:cubicBezTo>
                  <a:cubicBezTo>
                    <a:pt x="92" y="178"/>
                    <a:pt x="91" y="178"/>
                    <a:pt x="88" y="178"/>
                  </a:cubicBezTo>
                  <a:cubicBezTo>
                    <a:pt x="85" y="178"/>
                    <a:pt x="84" y="178"/>
                    <a:pt x="84" y="178"/>
                  </a:cubicBezTo>
                  <a:cubicBezTo>
                    <a:pt x="83" y="178"/>
                    <a:pt x="81" y="179"/>
                    <a:pt x="79" y="178"/>
                  </a:cubicBezTo>
                  <a:cubicBezTo>
                    <a:pt x="78" y="177"/>
                    <a:pt x="76" y="174"/>
                    <a:pt x="76" y="174"/>
                  </a:cubicBezTo>
                  <a:cubicBezTo>
                    <a:pt x="76" y="174"/>
                    <a:pt x="76" y="174"/>
                    <a:pt x="74" y="174"/>
                  </a:cubicBezTo>
                  <a:cubicBezTo>
                    <a:pt x="71" y="174"/>
                    <a:pt x="69" y="174"/>
                    <a:pt x="69" y="174"/>
                  </a:cubicBezTo>
                  <a:cubicBezTo>
                    <a:pt x="68" y="174"/>
                    <a:pt x="68" y="171"/>
                    <a:pt x="63" y="175"/>
                  </a:cubicBezTo>
                  <a:cubicBezTo>
                    <a:pt x="58" y="178"/>
                    <a:pt x="61" y="178"/>
                    <a:pt x="58" y="178"/>
                  </a:cubicBezTo>
                  <a:cubicBezTo>
                    <a:pt x="55" y="178"/>
                    <a:pt x="47" y="178"/>
                    <a:pt x="47" y="178"/>
                  </a:cubicBezTo>
                  <a:cubicBezTo>
                    <a:pt x="47" y="179"/>
                    <a:pt x="45" y="179"/>
                    <a:pt x="42" y="179"/>
                  </a:cubicBezTo>
                  <a:cubicBezTo>
                    <a:pt x="40" y="179"/>
                    <a:pt x="40" y="179"/>
                    <a:pt x="38" y="180"/>
                  </a:cubicBezTo>
                  <a:cubicBezTo>
                    <a:pt x="36" y="181"/>
                    <a:pt x="35" y="181"/>
                    <a:pt x="34" y="182"/>
                  </a:cubicBezTo>
                  <a:cubicBezTo>
                    <a:pt x="34" y="183"/>
                    <a:pt x="33" y="183"/>
                    <a:pt x="33" y="184"/>
                  </a:cubicBezTo>
                  <a:cubicBezTo>
                    <a:pt x="34" y="184"/>
                    <a:pt x="34" y="184"/>
                    <a:pt x="33" y="186"/>
                  </a:cubicBezTo>
                  <a:cubicBezTo>
                    <a:pt x="33" y="188"/>
                    <a:pt x="34" y="189"/>
                    <a:pt x="32" y="191"/>
                  </a:cubicBezTo>
                  <a:cubicBezTo>
                    <a:pt x="30" y="192"/>
                    <a:pt x="29" y="191"/>
                    <a:pt x="27" y="193"/>
                  </a:cubicBezTo>
                  <a:cubicBezTo>
                    <a:pt x="24" y="194"/>
                    <a:pt x="26" y="195"/>
                    <a:pt x="23" y="195"/>
                  </a:cubicBezTo>
                  <a:cubicBezTo>
                    <a:pt x="19" y="195"/>
                    <a:pt x="17" y="196"/>
                    <a:pt x="17" y="194"/>
                  </a:cubicBezTo>
                  <a:cubicBezTo>
                    <a:pt x="16" y="192"/>
                    <a:pt x="16" y="190"/>
                    <a:pt x="16" y="190"/>
                  </a:cubicBezTo>
                  <a:cubicBezTo>
                    <a:pt x="16" y="190"/>
                    <a:pt x="16" y="190"/>
                    <a:pt x="16" y="190"/>
                  </a:cubicBezTo>
                  <a:cubicBezTo>
                    <a:pt x="16" y="189"/>
                    <a:pt x="17" y="188"/>
                    <a:pt x="17" y="187"/>
                  </a:cubicBezTo>
                  <a:cubicBezTo>
                    <a:pt x="18" y="182"/>
                    <a:pt x="17" y="183"/>
                    <a:pt x="17" y="180"/>
                  </a:cubicBezTo>
                  <a:cubicBezTo>
                    <a:pt x="17" y="176"/>
                    <a:pt x="11" y="177"/>
                    <a:pt x="7" y="174"/>
                  </a:cubicBezTo>
                  <a:cubicBezTo>
                    <a:pt x="5" y="173"/>
                    <a:pt x="4" y="173"/>
                    <a:pt x="3" y="174"/>
                  </a:cubicBezTo>
                  <a:cubicBezTo>
                    <a:pt x="4" y="172"/>
                    <a:pt x="5" y="169"/>
                    <a:pt x="5" y="167"/>
                  </a:cubicBezTo>
                  <a:cubicBezTo>
                    <a:pt x="6" y="164"/>
                    <a:pt x="12" y="160"/>
                    <a:pt x="13" y="158"/>
                  </a:cubicBezTo>
                  <a:cubicBezTo>
                    <a:pt x="15" y="157"/>
                    <a:pt x="16" y="154"/>
                    <a:pt x="16" y="153"/>
                  </a:cubicBezTo>
                  <a:cubicBezTo>
                    <a:pt x="16" y="152"/>
                    <a:pt x="18" y="147"/>
                    <a:pt x="16" y="138"/>
                  </a:cubicBezTo>
                  <a:cubicBezTo>
                    <a:pt x="14" y="129"/>
                    <a:pt x="16" y="138"/>
                    <a:pt x="8" y="120"/>
                  </a:cubicBezTo>
                  <a:cubicBezTo>
                    <a:pt x="0" y="103"/>
                    <a:pt x="6" y="113"/>
                    <a:pt x="6" y="111"/>
                  </a:cubicBezTo>
                  <a:cubicBezTo>
                    <a:pt x="6" y="110"/>
                    <a:pt x="5" y="108"/>
                    <a:pt x="5" y="106"/>
                  </a:cubicBezTo>
                  <a:cubicBezTo>
                    <a:pt x="5" y="106"/>
                    <a:pt x="8" y="105"/>
                    <a:pt x="13" y="104"/>
                  </a:cubicBezTo>
                  <a:cubicBezTo>
                    <a:pt x="17" y="103"/>
                    <a:pt x="16" y="104"/>
                    <a:pt x="17" y="104"/>
                  </a:cubicBezTo>
                  <a:cubicBezTo>
                    <a:pt x="18" y="104"/>
                    <a:pt x="20" y="102"/>
                    <a:pt x="20" y="101"/>
                  </a:cubicBezTo>
                  <a:cubicBezTo>
                    <a:pt x="20" y="99"/>
                    <a:pt x="22" y="100"/>
                    <a:pt x="24" y="100"/>
                  </a:cubicBezTo>
                  <a:cubicBezTo>
                    <a:pt x="27" y="100"/>
                    <a:pt x="27" y="101"/>
                    <a:pt x="31" y="100"/>
                  </a:cubicBezTo>
                  <a:cubicBezTo>
                    <a:pt x="31" y="96"/>
                    <a:pt x="31" y="96"/>
                    <a:pt x="31" y="96"/>
                  </a:cubicBezTo>
                  <a:cubicBezTo>
                    <a:pt x="31" y="91"/>
                    <a:pt x="31" y="91"/>
                    <a:pt x="31" y="91"/>
                  </a:cubicBezTo>
                  <a:cubicBezTo>
                    <a:pt x="31" y="91"/>
                    <a:pt x="31" y="91"/>
                    <a:pt x="31" y="90"/>
                  </a:cubicBezTo>
                  <a:cubicBezTo>
                    <a:pt x="31" y="89"/>
                    <a:pt x="35" y="89"/>
                    <a:pt x="35" y="88"/>
                  </a:cubicBezTo>
                  <a:cubicBezTo>
                    <a:pt x="36" y="87"/>
                    <a:pt x="39" y="89"/>
                    <a:pt x="41" y="88"/>
                  </a:cubicBezTo>
                  <a:cubicBezTo>
                    <a:pt x="42" y="88"/>
                    <a:pt x="44" y="87"/>
                    <a:pt x="47" y="82"/>
                  </a:cubicBezTo>
                  <a:cubicBezTo>
                    <a:pt x="51" y="77"/>
                    <a:pt x="47" y="82"/>
                    <a:pt x="48" y="80"/>
                  </a:cubicBezTo>
                  <a:cubicBezTo>
                    <a:pt x="49" y="78"/>
                    <a:pt x="50" y="74"/>
                    <a:pt x="50" y="74"/>
                  </a:cubicBezTo>
                  <a:cubicBezTo>
                    <a:pt x="50" y="74"/>
                    <a:pt x="49" y="72"/>
                    <a:pt x="49" y="69"/>
                  </a:cubicBezTo>
                  <a:cubicBezTo>
                    <a:pt x="49" y="65"/>
                    <a:pt x="48" y="67"/>
                    <a:pt x="48" y="66"/>
                  </a:cubicBezTo>
                  <a:cubicBezTo>
                    <a:pt x="48" y="65"/>
                    <a:pt x="49" y="63"/>
                    <a:pt x="51" y="60"/>
                  </a:cubicBezTo>
                  <a:cubicBezTo>
                    <a:pt x="52" y="57"/>
                    <a:pt x="51" y="56"/>
                    <a:pt x="51" y="56"/>
                  </a:cubicBezTo>
                  <a:cubicBezTo>
                    <a:pt x="51" y="56"/>
                    <a:pt x="51" y="56"/>
                    <a:pt x="57" y="54"/>
                  </a:cubicBezTo>
                  <a:cubicBezTo>
                    <a:pt x="63" y="51"/>
                    <a:pt x="57" y="54"/>
                    <a:pt x="57" y="52"/>
                  </a:cubicBezTo>
                  <a:cubicBezTo>
                    <a:pt x="57" y="49"/>
                    <a:pt x="60" y="49"/>
                    <a:pt x="61" y="48"/>
                  </a:cubicBezTo>
                  <a:cubicBezTo>
                    <a:pt x="62" y="47"/>
                    <a:pt x="64" y="48"/>
                    <a:pt x="66" y="48"/>
                  </a:cubicBezTo>
                  <a:cubicBezTo>
                    <a:pt x="68" y="48"/>
                    <a:pt x="68" y="45"/>
                    <a:pt x="68" y="42"/>
                  </a:cubicBezTo>
                  <a:cubicBezTo>
                    <a:pt x="68" y="39"/>
                    <a:pt x="66" y="41"/>
                    <a:pt x="66" y="41"/>
                  </a:cubicBezTo>
                  <a:cubicBezTo>
                    <a:pt x="66" y="41"/>
                    <a:pt x="64" y="41"/>
                    <a:pt x="62" y="42"/>
                  </a:cubicBezTo>
                  <a:cubicBezTo>
                    <a:pt x="60" y="43"/>
                    <a:pt x="60" y="42"/>
                    <a:pt x="60" y="42"/>
                  </a:cubicBezTo>
                  <a:cubicBezTo>
                    <a:pt x="61" y="37"/>
                    <a:pt x="61" y="37"/>
                    <a:pt x="61" y="37"/>
                  </a:cubicBezTo>
                  <a:cubicBezTo>
                    <a:pt x="61" y="37"/>
                    <a:pt x="62" y="35"/>
                    <a:pt x="64" y="32"/>
                  </a:cubicBezTo>
                  <a:cubicBezTo>
                    <a:pt x="65" y="28"/>
                    <a:pt x="61" y="25"/>
                    <a:pt x="61" y="25"/>
                  </a:cubicBezTo>
                  <a:cubicBezTo>
                    <a:pt x="67" y="26"/>
                    <a:pt x="67" y="27"/>
                    <a:pt x="68" y="25"/>
                  </a:cubicBezTo>
                  <a:cubicBezTo>
                    <a:pt x="70" y="24"/>
                    <a:pt x="62" y="20"/>
                    <a:pt x="71" y="20"/>
                  </a:cubicBezTo>
                  <a:cubicBezTo>
                    <a:pt x="79" y="20"/>
                    <a:pt x="81" y="20"/>
                    <a:pt x="81" y="20"/>
                  </a:cubicBezTo>
                  <a:cubicBezTo>
                    <a:pt x="81" y="20"/>
                    <a:pt x="81" y="21"/>
                    <a:pt x="82" y="18"/>
                  </a:cubicBezTo>
                  <a:cubicBezTo>
                    <a:pt x="84" y="15"/>
                    <a:pt x="84" y="11"/>
                    <a:pt x="85" y="10"/>
                  </a:cubicBezTo>
                  <a:cubicBezTo>
                    <a:pt x="85" y="10"/>
                    <a:pt x="86" y="7"/>
                    <a:pt x="88" y="6"/>
                  </a:cubicBezTo>
                  <a:cubicBezTo>
                    <a:pt x="89" y="6"/>
                    <a:pt x="90" y="4"/>
                    <a:pt x="91" y="3"/>
                  </a:cubicBezTo>
                  <a:cubicBezTo>
                    <a:pt x="91" y="3"/>
                    <a:pt x="91" y="3"/>
                    <a:pt x="91" y="3"/>
                  </a:cubicBezTo>
                  <a:cubicBezTo>
                    <a:pt x="96" y="0"/>
                    <a:pt x="96" y="0"/>
                    <a:pt x="96" y="0"/>
                  </a:cubicBezTo>
                  <a:cubicBezTo>
                    <a:pt x="96" y="0"/>
                    <a:pt x="97" y="6"/>
                    <a:pt x="99" y="6"/>
                  </a:cubicBezTo>
                  <a:cubicBezTo>
                    <a:pt x="101" y="6"/>
                    <a:pt x="104" y="6"/>
                    <a:pt x="104" y="6"/>
                  </a:cubicBezTo>
                  <a:cubicBezTo>
                    <a:pt x="104" y="6"/>
                    <a:pt x="107" y="6"/>
                    <a:pt x="108" y="6"/>
                  </a:cubicBezTo>
                  <a:cubicBezTo>
                    <a:pt x="109" y="6"/>
                    <a:pt x="111" y="6"/>
                    <a:pt x="111" y="6"/>
                  </a:cubicBezTo>
                  <a:cubicBezTo>
                    <a:pt x="111" y="6"/>
                    <a:pt x="111" y="4"/>
                    <a:pt x="113" y="5"/>
                  </a:cubicBezTo>
                  <a:cubicBezTo>
                    <a:pt x="116" y="5"/>
                    <a:pt x="120" y="1"/>
                    <a:pt x="120" y="6"/>
                  </a:cubicBezTo>
                  <a:cubicBezTo>
                    <a:pt x="121" y="11"/>
                    <a:pt x="122" y="17"/>
                    <a:pt x="122" y="17"/>
                  </a:cubicBezTo>
                  <a:cubicBezTo>
                    <a:pt x="122" y="17"/>
                    <a:pt x="124" y="19"/>
                    <a:pt x="127" y="15"/>
                  </a:cubicBezTo>
                  <a:cubicBezTo>
                    <a:pt x="131" y="12"/>
                    <a:pt x="130" y="9"/>
                    <a:pt x="132" y="9"/>
                  </a:cubicBezTo>
                  <a:cubicBezTo>
                    <a:pt x="135" y="9"/>
                    <a:pt x="138" y="10"/>
                    <a:pt x="139" y="9"/>
                  </a:cubicBezTo>
                  <a:cubicBezTo>
                    <a:pt x="140" y="7"/>
                    <a:pt x="147" y="7"/>
                    <a:pt x="148" y="9"/>
                  </a:cubicBezTo>
                  <a:cubicBezTo>
                    <a:pt x="150" y="10"/>
                    <a:pt x="152" y="12"/>
                    <a:pt x="153" y="13"/>
                  </a:cubicBezTo>
                  <a:cubicBezTo>
                    <a:pt x="153" y="15"/>
                    <a:pt x="153" y="10"/>
                    <a:pt x="156" y="17"/>
                  </a:cubicBezTo>
                  <a:cubicBezTo>
                    <a:pt x="158" y="25"/>
                    <a:pt x="158" y="22"/>
                    <a:pt x="158" y="25"/>
                  </a:cubicBezTo>
                  <a:cubicBezTo>
                    <a:pt x="158" y="29"/>
                    <a:pt x="158" y="27"/>
                    <a:pt x="158" y="29"/>
                  </a:cubicBezTo>
                  <a:cubicBezTo>
                    <a:pt x="159" y="31"/>
                    <a:pt x="160" y="29"/>
                    <a:pt x="161" y="33"/>
                  </a:cubicBezTo>
                  <a:cubicBezTo>
                    <a:pt x="162" y="36"/>
                    <a:pt x="164" y="36"/>
                    <a:pt x="161" y="39"/>
                  </a:cubicBezTo>
                  <a:cubicBezTo>
                    <a:pt x="158" y="42"/>
                    <a:pt x="158" y="42"/>
                    <a:pt x="158" y="42"/>
                  </a:cubicBezTo>
                  <a:cubicBezTo>
                    <a:pt x="158" y="42"/>
                    <a:pt x="155" y="43"/>
                    <a:pt x="161" y="45"/>
                  </a:cubicBezTo>
                  <a:cubicBezTo>
                    <a:pt x="166" y="47"/>
                    <a:pt x="167" y="46"/>
                    <a:pt x="169" y="47"/>
                  </a:cubicBezTo>
                  <a:cubicBezTo>
                    <a:pt x="171" y="49"/>
                    <a:pt x="173" y="51"/>
                    <a:pt x="173" y="52"/>
                  </a:cubicBezTo>
                  <a:cubicBezTo>
                    <a:pt x="173" y="52"/>
                    <a:pt x="173" y="54"/>
                    <a:pt x="173" y="55"/>
                  </a:cubicBezTo>
                  <a:cubicBezTo>
                    <a:pt x="173" y="55"/>
                    <a:pt x="174" y="55"/>
                    <a:pt x="175" y="56"/>
                  </a:cubicBezTo>
                  <a:cubicBezTo>
                    <a:pt x="176" y="58"/>
                    <a:pt x="177" y="59"/>
                    <a:pt x="179" y="61"/>
                  </a:cubicBezTo>
                  <a:cubicBezTo>
                    <a:pt x="180" y="62"/>
                    <a:pt x="185" y="64"/>
                    <a:pt x="186" y="64"/>
                  </a:cubicBezTo>
                  <a:cubicBezTo>
                    <a:pt x="187" y="64"/>
                    <a:pt x="191" y="65"/>
                    <a:pt x="191" y="66"/>
                  </a:cubicBezTo>
                  <a:cubicBezTo>
                    <a:pt x="191" y="66"/>
                    <a:pt x="192" y="69"/>
                    <a:pt x="191" y="70"/>
                  </a:cubicBezTo>
                  <a:cubicBezTo>
                    <a:pt x="191" y="72"/>
                    <a:pt x="191" y="72"/>
                    <a:pt x="191" y="73"/>
                  </a:cubicBezTo>
                  <a:cubicBezTo>
                    <a:pt x="191" y="75"/>
                    <a:pt x="190" y="75"/>
                    <a:pt x="191" y="75"/>
                  </a:cubicBezTo>
                  <a:cubicBezTo>
                    <a:pt x="193" y="76"/>
                    <a:pt x="191" y="75"/>
                    <a:pt x="197" y="75"/>
                  </a:cubicBezTo>
                  <a:cubicBezTo>
                    <a:pt x="202" y="75"/>
                    <a:pt x="206" y="75"/>
                    <a:pt x="206" y="75"/>
                  </a:cubicBezTo>
                  <a:cubicBezTo>
                    <a:pt x="206" y="76"/>
                    <a:pt x="206" y="75"/>
                    <a:pt x="206" y="77"/>
                  </a:cubicBezTo>
                  <a:cubicBezTo>
                    <a:pt x="206" y="78"/>
                    <a:pt x="206" y="78"/>
                    <a:pt x="206" y="80"/>
                  </a:cubicBezTo>
                  <a:cubicBezTo>
                    <a:pt x="206" y="81"/>
                    <a:pt x="205" y="80"/>
                    <a:pt x="207" y="81"/>
                  </a:cubicBezTo>
                  <a:cubicBezTo>
                    <a:pt x="208" y="83"/>
                    <a:pt x="207" y="81"/>
                    <a:pt x="210" y="83"/>
                  </a:cubicBezTo>
                  <a:cubicBezTo>
                    <a:pt x="213" y="85"/>
                    <a:pt x="212" y="83"/>
                    <a:pt x="214" y="85"/>
                  </a:cubicBezTo>
                  <a:close/>
                </a:path>
              </a:pathLst>
            </a:custGeom>
            <a:solidFill>
              <a:schemeClr val="accent3"/>
            </a:solidFill>
            <a:ln w="3175">
              <a:solidFill>
                <a:schemeClr val="bg1">
                  <a:lumMod val="50000"/>
                </a:schemeClr>
              </a:solidFill>
              <a:round/>
              <a:headEnd/>
              <a:tailEnd/>
            </a:ln>
            <a:effectLst/>
          </p:spPr>
          <p:txBody>
            <a:bodyPr vert="horz" wrap="square" lIns="91440" tIns="45720" rIns="91440" bIns="45720" numCol="1" anchor="t" anchorCtr="0" compatLnSpc="1">
              <a:prstTxWarp prst="textNoShape">
                <a:avLst/>
              </a:prstTxWarp>
            </a:bodyPr>
            <a:lstStyle/>
            <a:p>
              <a:endParaRPr lang="en-US"/>
            </a:p>
          </p:txBody>
        </p:sp>
        <p:sp>
          <p:nvSpPr>
            <p:cNvPr id="177" name="Freeform 532"/>
            <p:cNvSpPr>
              <a:spLocks/>
            </p:cNvSpPr>
            <p:nvPr/>
          </p:nvSpPr>
          <p:spPr bwMode="auto">
            <a:xfrm>
              <a:off x="7208840" y="3155950"/>
              <a:ext cx="995362" cy="725488"/>
            </a:xfrm>
            <a:custGeom>
              <a:avLst/>
              <a:gdLst>
                <a:gd name="T0" fmla="*/ 178 w 265"/>
                <a:gd name="T1" fmla="*/ 14 h 193"/>
                <a:gd name="T2" fmla="*/ 191 w 265"/>
                <a:gd name="T3" fmla="*/ 32 h 193"/>
                <a:gd name="T4" fmla="*/ 203 w 265"/>
                <a:gd name="T5" fmla="*/ 52 h 193"/>
                <a:gd name="T6" fmla="*/ 211 w 265"/>
                <a:gd name="T7" fmla="*/ 79 h 193"/>
                <a:gd name="T8" fmla="*/ 215 w 265"/>
                <a:gd name="T9" fmla="*/ 103 h 193"/>
                <a:gd name="T10" fmla="*/ 220 w 265"/>
                <a:gd name="T11" fmla="*/ 112 h 193"/>
                <a:gd name="T12" fmla="*/ 249 w 265"/>
                <a:gd name="T13" fmla="*/ 106 h 193"/>
                <a:gd name="T14" fmla="*/ 263 w 265"/>
                <a:gd name="T15" fmla="*/ 114 h 193"/>
                <a:gd name="T16" fmla="*/ 248 w 265"/>
                <a:gd name="T17" fmla="*/ 125 h 193"/>
                <a:gd name="T18" fmla="*/ 238 w 265"/>
                <a:gd name="T19" fmla="*/ 136 h 193"/>
                <a:gd name="T20" fmla="*/ 241 w 265"/>
                <a:gd name="T21" fmla="*/ 156 h 193"/>
                <a:gd name="T22" fmla="*/ 224 w 265"/>
                <a:gd name="T23" fmla="*/ 170 h 193"/>
                <a:gd name="T24" fmla="*/ 206 w 265"/>
                <a:gd name="T25" fmla="*/ 163 h 193"/>
                <a:gd name="T26" fmla="*/ 179 w 265"/>
                <a:gd name="T27" fmla="*/ 165 h 193"/>
                <a:gd name="T28" fmla="*/ 163 w 265"/>
                <a:gd name="T29" fmla="*/ 181 h 193"/>
                <a:gd name="T30" fmla="*/ 136 w 265"/>
                <a:gd name="T31" fmla="*/ 181 h 193"/>
                <a:gd name="T32" fmla="*/ 113 w 265"/>
                <a:gd name="T33" fmla="*/ 192 h 193"/>
                <a:gd name="T34" fmla="*/ 89 w 265"/>
                <a:gd name="T35" fmla="*/ 186 h 193"/>
                <a:gd name="T36" fmla="*/ 80 w 265"/>
                <a:gd name="T37" fmla="*/ 176 h 193"/>
                <a:gd name="T38" fmla="*/ 71 w 265"/>
                <a:gd name="T39" fmla="*/ 170 h 193"/>
                <a:gd name="T40" fmla="*/ 66 w 265"/>
                <a:gd name="T41" fmla="*/ 163 h 193"/>
                <a:gd name="T42" fmla="*/ 64 w 265"/>
                <a:gd name="T43" fmla="*/ 154 h 193"/>
                <a:gd name="T44" fmla="*/ 54 w 265"/>
                <a:gd name="T45" fmla="*/ 164 h 193"/>
                <a:gd name="T46" fmla="*/ 45 w 265"/>
                <a:gd name="T47" fmla="*/ 155 h 193"/>
                <a:gd name="T48" fmla="*/ 38 w 265"/>
                <a:gd name="T49" fmla="*/ 151 h 193"/>
                <a:gd name="T50" fmla="*/ 36 w 265"/>
                <a:gd name="T51" fmla="*/ 145 h 193"/>
                <a:gd name="T52" fmla="*/ 33 w 265"/>
                <a:gd name="T53" fmla="*/ 136 h 193"/>
                <a:gd name="T54" fmla="*/ 16 w 265"/>
                <a:gd name="T55" fmla="*/ 126 h 193"/>
                <a:gd name="T56" fmla="*/ 8 w 265"/>
                <a:gd name="T57" fmla="*/ 113 h 193"/>
                <a:gd name="T58" fmla="*/ 0 w 265"/>
                <a:gd name="T59" fmla="*/ 103 h 193"/>
                <a:gd name="T60" fmla="*/ 14 w 265"/>
                <a:gd name="T61" fmla="*/ 102 h 193"/>
                <a:gd name="T62" fmla="*/ 26 w 265"/>
                <a:gd name="T63" fmla="*/ 91 h 193"/>
                <a:gd name="T64" fmla="*/ 33 w 265"/>
                <a:gd name="T65" fmla="*/ 77 h 193"/>
                <a:gd name="T66" fmla="*/ 31 w 265"/>
                <a:gd name="T67" fmla="*/ 70 h 193"/>
                <a:gd name="T68" fmla="*/ 38 w 265"/>
                <a:gd name="T69" fmla="*/ 55 h 193"/>
                <a:gd name="T70" fmla="*/ 50 w 265"/>
                <a:gd name="T71" fmla="*/ 36 h 193"/>
                <a:gd name="T72" fmla="*/ 66 w 265"/>
                <a:gd name="T73" fmla="*/ 27 h 193"/>
                <a:gd name="T74" fmla="*/ 71 w 265"/>
                <a:gd name="T75" fmla="*/ 20 h 193"/>
                <a:gd name="T76" fmla="*/ 91 w 265"/>
                <a:gd name="T77" fmla="*/ 24 h 193"/>
                <a:gd name="T78" fmla="*/ 104 w 265"/>
                <a:gd name="T79" fmla="*/ 21 h 193"/>
                <a:gd name="T80" fmla="*/ 124 w 265"/>
                <a:gd name="T81" fmla="*/ 31 h 193"/>
                <a:gd name="T82" fmla="*/ 142 w 265"/>
                <a:gd name="T83" fmla="*/ 18 h 193"/>
                <a:gd name="T84" fmla="*/ 158 w 265"/>
                <a:gd name="T85" fmla="*/ 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5" h="193">
                  <a:moveTo>
                    <a:pt x="161" y="4"/>
                  </a:moveTo>
                  <a:cubicBezTo>
                    <a:pt x="163" y="3"/>
                    <a:pt x="162" y="0"/>
                    <a:pt x="166" y="5"/>
                  </a:cubicBezTo>
                  <a:cubicBezTo>
                    <a:pt x="171" y="11"/>
                    <a:pt x="177" y="9"/>
                    <a:pt x="178" y="14"/>
                  </a:cubicBezTo>
                  <a:cubicBezTo>
                    <a:pt x="179" y="18"/>
                    <a:pt x="181" y="19"/>
                    <a:pt x="181" y="21"/>
                  </a:cubicBezTo>
                  <a:cubicBezTo>
                    <a:pt x="181" y="24"/>
                    <a:pt x="181" y="26"/>
                    <a:pt x="183" y="28"/>
                  </a:cubicBezTo>
                  <a:cubicBezTo>
                    <a:pt x="186" y="31"/>
                    <a:pt x="187" y="28"/>
                    <a:pt x="191" y="32"/>
                  </a:cubicBezTo>
                  <a:cubicBezTo>
                    <a:pt x="196" y="37"/>
                    <a:pt x="199" y="34"/>
                    <a:pt x="200" y="38"/>
                  </a:cubicBezTo>
                  <a:cubicBezTo>
                    <a:pt x="201" y="41"/>
                    <a:pt x="202" y="40"/>
                    <a:pt x="202" y="45"/>
                  </a:cubicBezTo>
                  <a:cubicBezTo>
                    <a:pt x="202" y="49"/>
                    <a:pt x="200" y="47"/>
                    <a:pt x="203" y="52"/>
                  </a:cubicBezTo>
                  <a:cubicBezTo>
                    <a:pt x="206" y="56"/>
                    <a:pt x="208" y="53"/>
                    <a:pt x="208" y="57"/>
                  </a:cubicBezTo>
                  <a:cubicBezTo>
                    <a:pt x="208" y="62"/>
                    <a:pt x="209" y="64"/>
                    <a:pt x="209" y="69"/>
                  </a:cubicBezTo>
                  <a:cubicBezTo>
                    <a:pt x="209" y="73"/>
                    <a:pt x="211" y="77"/>
                    <a:pt x="211" y="79"/>
                  </a:cubicBezTo>
                  <a:cubicBezTo>
                    <a:pt x="211" y="81"/>
                    <a:pt x="210" y="83"/>
                    <a:pt x="211" y="86"/>
                  </a:cubicBezTo>
                  <a:cubicBezTo>
                    <a:pt x="212" y="89"/>
                    <a:pt x="213" y="90"/>
                    <a:pt x="214" y="93"/>
                  </a:cubicBezTo>
                  <a:cubicBezTo>
                    <a:pt x="215" y="97"/>
                    <a:pt x="215" y="101"/>
                    <a:pt x="215" y="103"/>
                  </a:cubicBezTo>
                  <a:cubicBezTo>
                    <a:pt x="215" y="106"/>
                    <a:pt x="214" y="105"/>
                    <a:pt x="215" y="109"/>
                  </a:cubicBezTo>
                  <a:cubicBezTo>
                    <a:pt x="216" y="111"/>
                    <a:pt x="217" y="112"/>
                    <a:pt x="219" y="112"/>
                  </a:cubicBezTo>
                  <a:cubicBezTo>
                    <a:pt x="219" y="112"/>
                    <a:pt x="219" y="112"/>
                    <a:pt x="220" y="112"/>
                  </a:cubicBezTo>
                  <a:cubicBezTo>
                    <a:pt x="222" y="112"/>
                    <a:pt x="223" y="112"/>
                    <a:pt x="228" y="112"/>
                  </a:cubicBezTo>
                  <a:cubicBezTo>
                    <a:pt x="232" y="112"/>
                    <a:pt x="233" y="116"/>
                    <a:pt x="238" y="112"/>
                  </a:cubicBezTo>
                  <a:cubicBezTo>
                    <a:pt x="243" y="109"/>
                    <a:pt x="247" y="108"/>
                    <a:pt x="249" y="106"/>
                  </a:cubicBezTo>
                  <a:cubicBezTo>
                    <a:pt x="251" y="104"/>
                    <a:pt x="247" y="96"/>
                    <a:pt x="255" y="102"/>
                  </a:cubicBezTo>
                  <a:cubicBezTo>
                    <a:pt x="258" y="104"/>
                    <a:pt x="260" y="105"/>
                    <a:pt x="261" y="107"/>
                  </a:cubicBezTo>
                  <a:cubicBezTo>
                    <a:pt x="263" y="109"/>
                    <a:pt x="263" y="111"/>
                    <a:pt x="263" y="114"/>
                  </a:cubicBezTo>
                  <a:cubicBezTo>
                    <a:pt x="263" y="119"/>
                    <a:pt x="265" y="122"/>
                    <a:pt x="263" y="124"/>
                  </a:cubicBezTo>
                  <a:cubicBezTo>
                    <a:pt x="261" y="126"/>
                    <a:pt x="256" y="126"/>
                    <a:pt x="255" y="126"/>
                  </a:cubicBezTo>
                  <a:cubicBezTo>
                    <a:pt x="254" y="126"/>
                    <a:pt x="249" y="125"/>
                    <a:pt x="248" y="125"/>
                  </a:cubicBezTo>
                  <a:cubicBezTo>
                    <a:pt x="247" y="125"/>
                    <a:pt x="246" y="125"/>
                    <a:pt x="245" y="126"/>
                  </a:cubicBezTo>
                  <a:cubicBezTo>
                    <a:pt x="244" y="127"/>
                    <a:pt x="244" y="128"/>
                    <a:pt x="242" y="131"/>
                  </a:cubicBezTo>
                  <a:cubicBezTo>
                    <a:pt x="240" y="134"/>
                    <a:pt x="238" y="135"/>
                    <a:pt x="238" y="136"/>
                  </a:cubicBezTo>
                  <a:cubicBezTo>
                    <a:pt x="239" y="138"/>
                    <a:pt x="241" y="133"/>
                    <a:pt x="244" y="138"/>
                  </a:cubicBezTo>
                  <a:cubicBezTo>
                    <a:pt x="246" y="142"/>
                    <a:pt x="244" y="151"/>
                    <a:pt x="243" y="152"/>
                  </a:cubicBezTo>
                  <a:cubicBezTo>
                    <a:pt x="242" y="152"/>
                    <a:pt x="239" y="154"/>
                    <a:pt x="241" y="156"/>
                  </a:cubicBezTo>
                  <a:cubicBezTo>
                    <a:pt x="242" y="158"/>
                    <a:pt x="241" y="154"/>
                    <a:pt x="241" y="162"/>
                  </a:cubicBezTo>
                  <a:cubicBezTo>
                    <a:pt x="240" y="169"/>
                    <a:pt x="240" y="169"/>
                    <a:pt x="240" y="169"/>
                  </a:cubicBezTo>
                  <a:cubicBezTo>
                    <a:pt x="235" y="167"/>
                    <a:pt x="227" y="173"/>
                    <a:pt x="224" y="170"/>
                  </a:cubicBezTo>
                  <a:cubicBezTo>
                    <a:pt x="222" y="168"/>
                    <a:pt x="224" y="167"/>
                    <a:pt x="221" y="165"/>
                  </a:cubicBezTo>
                  <a:cubicBezTo>
                    <a:pt x="217" y="163"/>
                    <a:pt x="222" y="161"/>
                    <a:pt x="215" y="162"/>
                  </a:cubicBezTo>
                  <a:cubicBezTo>
                    <a:pt x="208" y="162"/>
                    <a:pt x="211" y="162"/>
                    <a:pt x="206" y="163"/>
                  </a:cubicBezTo>
                  <a:cubicBezTo>
                    <a:pt x="201" y="165"/>
                    <a:pt x="198" y="165"/>
                    <a:pt x="195" y="165"/>
                  </a:cubicBezTo>
                  <a:cubicBezTo>
                    <a:pt x="192" y="165"/>
                    <a:pt x="195" y="165"/>
                    <a:pt x="189" y="165"/>
                  </a:cubicBezTo>
                  <a:cubicBezTo>
                    <a:pt x="184" y="165"/>
                    <a:pt x="182" y="161"/>
                    <a:pt x="179" y="165"/>
                  </a:cubicBezTo>
                  <a:cubicBezTo>
                    <a:pt x="176" y="168"/>
                    <a:pt x="174" y="166"/>
                    <a:pt x="172" y="169"/>
                  </a:cubicBezTo>
                  <a:cubicBezTo>
                    <a:pt x="171" y="173"/>
                    <a:pt x="168" y="173"/>
                    <a:pt x="168" y="175"/>
                  </a:cubicBezTo>
                  <a:cubicBezTo>
                    <a:pt x="167" y="178"/>
                    <a:pt x="169" y="177"/>
                    <a:pt x="163" y="181"/>
                  </a:cubicBezTo>
                  <a:cubicBezTo>
                    <a:pt x="158" y="185"/>
                    <a:pt x="154" y="185"/>
                    <a:pt x="152" y="185"/>
                  </a:cubicBezTo>
                  <a:cubicBezTo>
                    <a:pt x="151" y="185"/>
                    <a:pt x="153" y="186"/>
                    <a:pt x="148" y="185"/>
                  </a:cubicBezTo>
                  <a:cubicBezTo>
                    <a:pt x="142" y="183"/>
                    <a:pt x="138" y="181"/>
                    <a:pt x="136" y="181"/>
                  </a:cubicBezTo>
                  <a:cubicBezTo>
                    <a:pt x="134" y="181"/>
                    <a:pt x="130" y="179"/>
                    <a:pt x="130" y="181"/>
                  </a:cubicBezTo>
                  <a:cubicBezTo>
                    <a:pt x="129" y="182"/>
                    <a:pt x="128" y="185"/>
                    <a:pt x="125" y="187"/>
                  </a:cubicBezTo>
                  <a:cubicBezTo>
                    <a:pt x="122" y="190"/>
                    <a:pt x="115" y="192"/>
                    <a:pt x="113" y="192"/>
                  </a:cubicBezTo>
                  <a:cubicBezTo>
                    <a:pt x="111" y="192"/>
                    <a:pt x="107" y="193"/>
                    <a:pt x="105" y="191"/>
                  </a:cubicBezTo>
                  <a:cubicBezTo>
                    <a:pt x="104" y="190"/>
                    <a:pt x="102" y="188"/>
                    <a:pt x="100" y="188"/>
                  </a:cubicBezTo>
                  <a:cubicBezTo>
                    <a:pt x="99" y="188"/>
                    <a:pt x="93" y="186"/>
                    <a:pt x="89" y="186"/>
                  </a:cubicBezTo>
                  <a:cubicBezTo>
                    <a:pt x="85" y="186"/>
                    <a:pt x="84" y="188"/>
                    <a:pt x="83" y="186"/>
                  </a:cubicBezTo>
                  <a:cubicBezTo>
                    <a:pt x="82" y="185"/>
                    <a:pt x="85" y="189"/>
                    <a:pt x="83" y="184"/>
                  </a:cubicBezTo>
                  <a:cubicBezTo>
                    <a:pt x="81" y="178"/>
                    <a:pt x="81" y="176"/>
                    <a:pt x="80" y="176"/>
                  </a:cubicBezTo>
                  <a:cubicBezTo>
                    <a:pt x="79" y="176"/>
                    <a:pt x="76" y="176"/>
                    <a:pt x="76" y="176"/>
                  </a:cubicBezTo>
                  <a:cubicBezTo>
                    <a:pt x="76" y="175"/>
                    <a:pt x="75" y="174"/>
                    <a:pt x="76" y="173"/>
                  </a:cubicBezTo>
                  <a:cubicBezTo>
                    <a:pt x="76" y="169"/>
                    <a:pt x="73" y="171"/>
                    <a:pt x="71" y="170"/>
                  </a:cubicBezTo>
                  <a:cubicBezTo>
                    <a:pt x="69" y="169"/>
                    <a:pt x="70" y="170"/>
                    <a:pt x="69" y="170"/>
                  </a:cubicBezTo>
                  <a:cubicBezTo>
                    <a:pt x="67" y="170"/>
                    <a:pt x="65" y="168"/>
                    <a:pt x="66" y="167"/>
                  </a:cubicBezTo>
                  <a:cubicBezTo>
                    <a:pt x="67" y="166"/>
                    <a:pt x="66" y="164"/>
                    <a:pt x="66" y="163"/>
                  </a:cubicBezTo>
                  <a:cubicBezTo>
                    <a:pt x="67" y="162"/>
                    <a:pt x="71" y="160"/>
                    <a:pt x="71" y="157"/>
                  </a:cubicBezTo>
                  <a:cubicBezTo>
                    <a:pt x="71" y="153"/>
                    <a:pt x="70" y="157"/>
                    <a:pt x="70" y="157"/>
                  </a:cubicBezTo>
                  <a:cubicBezTo>
                    <a:pt x="70" y="157"/>
                    <a:pt x="66" y="154"/>
                    <a:pt x="64" y="154"/>
                  </a:cubicBezTo>
                  <a:cubicBezTo>
                    <a:pt x="62" y="155"/>
                    <a:pt x="61" y="157"/>
                    <a:pt x="60" y="157"/>
                  </a:cubicBezTo>
                  <a:cubicBezTo>
                    <a:pt x="59" y="157"/>
                    <a:pt x="58" y="162"/>
                    <a:pt x="58" y="164"/>
                  </a:cubicBezTo>
                  <a:cubicBezTo>
                    <a:pt x="57" y="166"/>
                    <a:pt x="54" y="164"/>
                    <a:pt x="54" y="164"/>
                  </a:cubicBezTo>
                  <a:cubicBezTo>
                    <a:pt x="54" y="162"/>
                    <a:pt x="54" y="162"/>
                    <a:pt x="54" y="162"/>
                  </a:cubicBezTo>
                  <a:cubicBezTo>
                    <a:pt x="47" y="158"/>
                    <a:pt x="47" y="158"/>
                    <a:pt x="47" y="158"/>
                  </a:cubicBezTo>
                  <a:cubicBezTo>
                    <a:pt x="47" y="158"/>
                    <a:pt x="47" y="158"/>
                    <a:pt x="45" y="155"/>
                  </a:cubicBezTo>
                  <a:cubicBezTo>
                    <a:pt x="44" y="151"/>
                    <a:pt x="41" y="154"/>
                    <a:pt x="39" y="154"/>
                  </a:cubicBezTo>
                  <a:cubicBezTo>
                    <a:pt x="37" y="155"/>
                    <a:pt x="36" y="154"/>
                    <a:pt x="36" y="154"/>
                  </a:cubicBezTo>
                  <a:cubicBezTo>
                    <a:pt x="36" y="154"/>
                    <a:pt x="36" y="152"/>
                    <a:pt x="38" y="151"/>
                  </a:cubicBezTo>
                  <a:cubicBezTo>
                    <a:pt x="40" y="151"/>
                    <a:pt x="38" y="151"/>
                    <a:pt x="38" y="150"/>
                  </a:cubicBezTo>
                  <a:cubicBezTo>
                    <a:pt x="39" y="149"/>
                    <a:pt x="37" y="146"/>
                    <a:pt x="37" y="146"/>
                  </a:cubicBezTo>
                  <a:cubicBezTo>
                    <a:pt x="36" y="145"/>
                    <a:pt x="36" y="145"/>
                    <a:pt x="36" y="145"/>
                  </a:cubicBezTo>
                  <a:cubicBezTo>
                    <a:pt x="36" y="145"/>
                    <a:pt x="36" y="145"/>
                    <a:pt x="38" y="142"/>
                  </a:cubicBezTo>
                  <a:cubicBezTo>
                    <a:pt x="39" y="140"/>
                    <a:pt x="38" y="141"/>
                    <a:pt x="38" y="139"/>
                  </a:cubicBezTo>
                  <a:cubicBezTo>
                    <a:pt x="37" y="137"/>
                    <a:pt x="34" y="136"/>
                    <a:pt x="33" y="136"/>
                  </a:cubicBezTo>
                  <a:cubicBezTo>
                    <a:pt x="32" y="136"/>
                    <a:pt x="29" y="134"/>
                    <a:pt x="28" y="133"/>
                  </a:cubicBezTo>
                  <a:cubicBezTo>
                    <a:pt x="27" y="131"/>
                    <a:pt x="21" y="133"/>
                    <a:pt x="20" y="133"/>
                  </a:cubicBezTo>
                  <a:cubicBezTo>
                    <a:pt x="19" y="133"/>
                    <a:pt x="18" y="129"/>
                    <a:pt x="16" y="126"/>
                  </a:cubicBezTo>
                  <a:cubicBezTo>
                    <a:pt x="15" y="123"/>
                    <a:pt x="16" y="120"/>
                    <a:pt x="16" y="119"/>
                  </a:cubicBezTo>
                  <a:cubicBezTo>
                    <a:pt x="16" y="119"/>
                    <a:pt x="16" y="117"/>
                    <a:pt x="15" y="116"/>
                  </a:cubicBezTo>
                  <a:cubicBezTo>
                    <a:pt x="14" y="114"/>
                    <a:pt x="9" y="113"/>
                    <a:pt x="8" y="113"/>
                  </a:cubicBezTo>
                  <a:cubicBezTo>
                    <a:pt x="7" y="112"/>
                    <a:pt x="4" y="111"/>
                    <a:pt x="4" y="111"/>
                  </a:cubicBezTo>
                  <a:cubicBezTo>
                    <a:pt x="4" y="111"/>
                    <a:pt x="3" y="108"/>
                    <a:pt x="2" y="108"/>
                  </a:cubicBezTo>
                  <a:cubicBezTo>
                    <a:pt x="1" y="108"/>
                    <a:pt x="0" y="103"/>
                    <a:pt x="0" y="103"/>
                  </a:cubicBezTo>
                  <a:cubicBezTo>
                    <a:pt x="1" y="102"/>
                    <a:pt x="5" y="103"/>
                    <a:pt x="8" y="103"/>
                  </a:cubicBezTo>
                  <a:cubicBezTo>
                    <a:pt x="9" y="103"/>
                    <a:pt x="9" y="103"/>
                    <a:pt x="9" y="103"/>
                  </a:cubicBezTo>
                  <a:cubicBezTo>
                    <a:pt x="9" y="103"/>
                    <a:pt x="13" y="102"/>
                    <a:pt x="14" y="102"/>
                  </a:cubicBezTo>
                  <a:cubicBezTo>
                    <a:pt x="15" y="101"/>
                    <a:pt x="15" y="98"/>
                    <a:pt x="19" y="98"/>
                  </a:cubicBezTo>
                  <a:cubicBezTo>
                    <a:pt x="19" y="98"/>
                    <a:pt x="23" y="97"/>
                    <a:pt x="26" y="96"/>
                  </a:cubicBezTo>
                  <a:cubicBezTo>
                    <a:pt x="29" y="94"/>
                    <a:pt x="25" y="92"/>
                    <a:pt x="26" y="91"/>
                  </a:cubicBezTo>
                  <a:cubicBezTo>
                    <a:pt x="27" y="90"/>
                    <a:pt x="26" y="90"/>
                    <a:pt x="26" y="86"/>
                  </a:cubicBezTo>
                  <a:cubicBezTo>
                    <a:pt x="26" y="83"/>
                    <a:pt x="28" y="85"/>
                    <a:pt x="30" y="82"/>
                  </a:cubicBezTo>
                  <a:cubicBezTo>
                    <a:pt x="32" y="79"/>
                    <a:pt x="33" y="80"/>
                    <a:pt x="33" y="77"/>
                  </a:cubicBezTo>
                  <a:cubicBezTo>
                    <a:pt x="32" y="74"/>
                    <a:pt x="33" y="77"/>
                    <a:pt x="32" y="76"/>
                  </a:cubicBezTo>
                  <a:cubicBezTo>
                    <a:pt x="32" y="75"/>
                    <a:pt x="31" y="74"/>
                    <a:pt x="31" y="73"/>
                  </a:cubicBezTo>
                  <a:cubicBezTo>
                    <a:pt x="30" y="72"/>
                    <a:pt x="31" y="71"/>
                    <a:pt x="31" y="70"/>
                  </a:cubicBezTo>
                  <a:cubicBezTo>
                    <a:pt x="31" y="69"/>
                    <a:pt x="34" y="68"/>
                    <a:pt x="38" y="66"/>
                  </a:cubicBezTo>
                  <a:cubicBezTo>
                    <a:pt x="42" y="64"/>
                    <a:pt x="37" y="63"/>
                    <a:pt x="38" y="61"/>
                  </a:cubicBezTo>
                  <a:cubicBezTo>
                    <a:pt x="39" y="58"/>
                    <a:pt x="38" y="56"/>
                    <a:pt x="38" y="55"/>
                  </a:cubicBezTo>
                  <a:cubicBezTo>
                    <a:pt x="38" y="54"/>
                    <a:pt x="40" y="53"/>
                    <a:pt x="44" y="50"/>
                  </a:cubicBezTo>
                  <a:cubicBezTo>
                    <a:pt x="47" y="46"/>
                    <a:pt x="46" y="46"/>
                    <a:pt x="47" y="45"/>
                  </a:cubicBezTo>
                  <a:cubicBezTo>
                    <a:pt x="47" y="43"/>
                    <a:pt x="48" y="40"/>
                    <a:pt x="50" y="36"/>
                  </a:cubicBezTo>
                  <a:cubicBezTo>
                    <a:pt x="52" y="32"/>
                    <a:pt x="51" y="35"/>
                    <a:pt x="52" y="35"/>
                  </a:cubicBezTo>
                  <a:cubicBezTo>
                    <a:pt x="53" y="35"/>
                    <a:pt x="60" y="33"/>
                    <a:pt x="64" y="31"/>
                  </a:cubicBezTo>
                  <a:cubicBezTo>
                    <a:pt x="67" y="30"/>
                    <a:pt x="67" y="28"/>
                    <a:pt x="66" y="27"/>
                  </a:cubicBezTo>
                  <a:cubicBezTo>
                    <a:pt x="66" y="27"/>
                    <a:pt x="66" y="27"/>
                    <a:pt x="66" y="27"/>
                  </a:cubicBezTo>
                  <a:cubicBezTo>
                    <a:pt x="71" y="22"/>
                    <a:pt x="71" y="22"/>
                    <a:pt x="71" y="22"/>
                  </a:cubicBezTo>
                  <a:cubicBezTo>
                    <a:pt x="71" y="22"/>
                    <a:pt x="69" y="20"/>
                    <a:pt x="71" y="20"/>
                  </a:cubicBezTo>
                  <a:cubicBezTo>
                    <a:pt x="73" y="19"/>
                    <a:pt x="78" y="16"/>
                    <a:pt x="78" y="19"/>
                  </a:cubicBezTo>
                  <a:cubicBezTo>
                    <a:pt x="79" y="22"/>
                    <a:pt x="79" y="25"/>
                    <a:pt x="82" y="25"/>
                  </a:cubicBezTo>
                  <a:cubicBezTo>
                    <a:pt x="85" y="25"/>
                    <a:pt x="89" y="25"/>
                    <a:pt x="91" y="24"/>
                  </a:cubicBezTo>
                  <a:cubicBezTo>
                    <a:pt x="93" y="24"/>
                    <a:pt x="99" y="24"/>
                    <a:pt x="99" y="24"/>
                  </a:cubicBezTo>
                  <a:cubicBezTo>
                    <a:pt x="104" y="22"/>
                    <a:pt x="104" y="22"/>
                    <a:pt x="104" y="22"/>
                  </a:cubicBezTo>
                  <a:cubicBezTo>
                    <a:pt x="104" y="22"/>
                    <a:pt x="100" y="20"/>
                    <a:pt x="104" y="21"/>
                  </a:cubicBezTo>
                  <a:cubicBezTo>
                    <a:pt x="107" y="21"/>
                    <a:pt x="110" y="24"/>
                    <a:pt x="113" y="27"/>
                  </a:cubicBezTo>
                  <a:cubicBezTo>
                    <a:pt x="115" y="30"/>
                    <a:pt x="117" y="31"/>
                    <a:pt x="118" y="31"/>
                  </a:cubicBezTo>
                  <a:cubicBezTo>
                    <a:pt x="119" y="31"/>
                    <a:pt x="123" y="34"/>
                    <a:pt x="124" y="31"/>
                  </a:cubicBezTo>
                  <a:cubicBezTo>
                    <a:pt x="125" y="28"/>
                    <a:pt x="125" y="24"/>
                    <a:pt x="126" y="24"/>
                  </a:cubicBezTo>
                  <a:cubicBezTo>
                    <a:pt x="127" y="25"/>
                    <a:pt x="130" y="21"/>
                    <a:pt x="132" y="21"/>
                  </a:cubicBezTo>
                  <a:cubicBezTo>
                    <a:pt x="134" y="21"/>
                    <a:pt x="139" y="17"/>
                    <a:pt x="142" y="18"/>
                  </a:cubicBezTo>
                  <a:cubicBezTo>
                    <a:pt x="145" y="19"/>
                    <a:pt x="149" y="21"/>
                    <a:pt x="151" y="18"/>
                  </a:cubicBezTo>
                  <a:cubicBezTo>
                    <a:pt x="153" y="15"/>
                    <a:pt x="152" y="15"/>
                    <a:pt x="153" y="13"/>
                  </a:cubicBezTo>
                  <a:cubicBezTo>
                    <a:pt x="154" y="11"/>
                    <a:pt x="152" y="5"/>
                    <a:pt x="158" y="5"/>
                  </a:cubicBezTo>
                  <a:cubicBezTo>
                    <a:pt x="160" y="5"/>
                    <a:pt x="161" y="5"/>
                    <a:pt x="161"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533"/>
            <p:cNvSpPr>
              <a:spLocks/>
            </p:cNvSpPr>
            <p:nvPr/>
          </p:nvSpPr>
          <p:spPr bwMode="auto">
            <a:xfrm>
              <a:off x="7813678" y="3125787"/>
              <a:ext cx="423862" cy="450850"/>
            </a:xfrm>
            <a:custGeom>
              <a:avLst/>
              <a:gdLst>
                <a:gd name="T0" fmla="*/ 101 w 113"/>
                <a:gd name="T1" fmla="*/ 70 h 120"/>
                <a:gd name="T2" fmla="*/ 93 w 113"/>
                <a:gd name="T3" fmla="*/ 71 h 120"/>
                <a:gd name="T4" fmla="*/ 85 w 113"/>
                <a:gd name="T5" fmla="*/ 72 h 120"/>
                <a:gd name="T6" fmla="*/ 83 w 113"/>
                <a:gd name="T7" fmla="*/ 68 h 120"/>
                <a:gd name="T8" fmla="*/ 78 w 113"/>
                <a:gd name="T9" fmla="*/ 72 h 120"/>
                <a:gd name="T10" fmla="*/ 74 w 113"/>
                <a:gd name="T11" fmla="*/ 70 h 120"/>
                <a:gd name="T12" fmla="*/ 72 w 113"/>
                <a:gd name="T13" fmla="*/ 76 h 120"/>
                <a:gd name="T14" fmla="*/ 76 w 113"/>
                <a:gd name="T15" fmla="*/ 84 h 120"/>
                <a:gd name="T16" fmla="*/ 69 w 113"/>
                <a:gd name="T17" fmla="*/ 93 h 120"/>
                <a:gd name="T18" fmla="*/ 68 w 113"/>
                <a:gd name="T19" fmla="*/ 99 h 120"/>
                <a:gd name="T20" fmla="*/ 67 w 113"/>
                <a:gd name="T21" fmla="*/ 110 h 120"/>
                <a:gd name="T22" fmla="*/ 63 w 113"/>
                <a:gd name="T23" fmla="*/ 111 h 120"/>
                <a:gd name="T24" fmla="*/ 59 w 113"/>
                <a:gd name="T25" fmla="*/ 115 h 120"/>
                <a:gd name="T26" fmla="*/ 54 w 113"/>
                <a:gd name="T27" fmla="*/ 117 h 120"/>
                <a:gd name="T28" fmla="*/ 53 w 113"/>
                <a:gd name="T29" fmla="*/ 101 h 120"/>
                <a:gd name="T30" fmla="*/ 50 w 113"/>
                <a:gd name="T31" fmla="*/ 87 h 120"/>
                <a:gd name="T32" fmla="*/ 47 w 113"/>
                <a:gd name="T33" fmla="*/ 65 h 120"/>
                <a:gd name="T34" fmla="*/ 41 w 113"/>
                <a:gd name="T35" fmla="*/ 53 h 120"/>
                <a:gd name="T36" fmla="*/ 30 w 113"/>
                <a:gd name="T37" fmla="*/ 40 h 120"/>
                <a:gd name="T38" fmla="*/ 20 w 113"/>
                <a:gd name="T39" fmla="*/ 29 h 120"/>
                <a:gd name="T40" fmla="*/ 5 w 113"/>
                <a:gd name="T41" fmla="*/ 13 h 120"/>
                <a:gd name="T42" fmla="*/ 0 w 113"/>
                <a:gd name="T43" fmla="*/ 7 h 120"/>
                <a:gd name="T44" fmla="*/ 12 w 113"/>
                <a:gd name="T45" fmla="*/ 3 h 120"/>
                <a:gd name="T46" fmla="*/ 27 w 113"/>
                <a:gd name="T47" fmla="*/ 3 h 120"/>
                <a:gd name="T48" fmla="*/ 33 w 113"/>
                <a:gd name="T49" fmla="*/ 4 h 120"/>
                <a:gd name="T50" fmla="*/ 39 w 113"/>
                <a:gd name="T51" fmla="*/ 7 h 120"/>
                <a:gd name="T52" fmla="*/ 46 w 113"/>
                <a:gd name="T53" fmla="*/ 7 h 120"/>
                <a:gd name="T54" fmla="*/ 54 w 113"/>
                <a:gd name="T55" fmla="*/ 9 h 120"/>
                <a:gd name="T56" fmla="*/ 58 w 113"/>
                <a:gd name="T57" fmla="*/ 10 h 120"/>
                <a:gd name="T58" fmla="*/ 67 w 113"/>
                <a:gd name="T59" fmla="*/ 12 h 120"/>
                <a:gd name="T60" fmla="*/ 71 w 113"/>
                <a:gd name="T61" fmla="*/ 26 h 120"/>
                <a:gd name="T62" fmla="*/ 73 w 113"/>
                <a:gd name="T63" fmla="*/ 34 h 120"/>
                <a:gd name="T64" fmla="*/ 81 w 113"/>
                <a:gd name="T65" fmla="*/ 34 h 120"/>
                <a:gd name="T66" fmla="*/ 83 w 113"/>
                <a:gd name="T67" fmla="*/ 49 h 120"/>
                <a:gd name="T68" fmla="*/ 91 w 113"/>
                <a:gd name="T69" fmla="*/ 53 h 120"/>
                <a:gd name="T70" fmla="*/ 97 w 113"/>
                <a:gd name="T71" fmla="*/ 6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3" h="120">
                  <a:moveTo>
                    <a:pt x="97" y="66"/>
                  </a:moveTo>
                  <a:cubicBezTo>
                    <a:pt x="100" y="67"/>
                    <a:pt x="113" y="69"/>
                    <a:pt x="101" y="70"/>
                  </a:cubicBezTo>
                  <a:cubicBezTo>
                    <a:pt x="95" y="70"/>
                    <a:pt x="94" y="71"/>
                    <a:pt x="94" y="72"/>
                  </a:cubicBezTo>
                  <a:cubicBezTo>
                    <a:pt x="94" y="71"/>
                    <a:pt x="94" y="71"/>
                    <a:pt x="93" y="71"/>
                  </a:cubicBezTo>
                  <a:cubicBezTo>
                    <a:pt x="91" y="68"/>
                    <a:pt x="90" y="68"/>
                    <a:pt x="89" y="69"/>
                  </a:cubicBezTo>
                  <a:cubicBezTo>
                    <a:pt x="87" y="70"/>
                    <a:pt x="85" y="72"/>
                    <a:pt x="85" y="72"/>
                  </a:cubicBezTo>
                  <a:cubicBezTo>
                    <a:pt x="84" y="72"/>
                    <a:pt x="84" y="71"/>
                    <a:pt x="84" y="70"/>
                  </a:cubicBezTo>
                  <a:cubicBezTo>
                    <a:pt x="84" y="69"/>
                    <a:pt x="83" y="68"/>
                    <a:pt x="83" y="68"/>
                  </a:cubicBezTo>
                  <a:cubicBezTo>
                    <a:pt x="83" y="68"/>
                    <a:pt x="81" y="67"/>
                    <a:pt x="80" y="69"/>
                  </a:cubicBezTo>
                  <a:cubicBezTo>
                    <a:pt x="79" y="71"/>
                    <a:pt x="78" y="72"/>
                    <a:pt x="78" y="72"/>
                  </a:cubicBezTo>
                  <a:cubicBezTo>
                    <a:pt x="78" y="72"/>
                    <a:pt x="78" y="73"/>
                    <a:pt x="76" y="72"/>
                  </a:cubicBezTo>
                  <a:cubicBezTo>
                    <a:pt x="75" y="70"/>
                    <a:pt x="75" y="70"/>
                    <a:pt x="74" y="70"/>
                  </a:cubicBezTo>
                  <a:cubicBezTo>
                    <a:pt x="74" y="70"/>
                    <a:pt x="73" y="70"/>
                    <a:pt x="72" y="72"/>
                  </a:cubicBezTo>
                  <a:cubicBezTo>
                    <a:pt x="72" y="74"/>
                    <a:pt x="71" y="74"/>
                    <a:pt x="72" y="76"/>
                  </a:cubicBezTo>
                  <a:cubicBezTo>
                    <a:pt x="73" y="78"/>
                    <a:pt x="74" y="80"/>
                    <a:pt x="75" y="81"/>
                  </a:cubicBezTo>
                  <a:cubicBezTo>
                    <a:pt x="76" y="82"/>
                    <a:pt x="77" y="82"/>
                    <a:pt x="76" y="84"/>
                  </a:cubicBezTo>
                  <a:cubicBezTo>
                    <a:pt x="75" y="86"/>
                    <a:pt x="75" y="87"/>
                    <a:pt x="73" y="88"/>
                  </a:cubicBezTo>
                  <a:cubicBezTo>
                    <a:pt x="72" y="89"/>
                    <a:pt x="70" y="93"/>
                    <a:pt x="69" y="93"/>
                  </a:cubicBezTo>
                  <a:cubicBezTo>
                    <a:pt x="68" y="94"/>
                    <a:pt x="66" y="96"/>
                    <a:pt x="67" y="97"/>
                  </a:cubicBezTo>
                  <a:cubicBezTo>
                    <a:pt x="67" y="98"/>
                    <a:pt x="72" y="95"/>
                    <a:pt x="68" y="99"/>
                  </a:cubicBezTo>
                  <a:cubicBezTo>
                    <a:pt x="64" y="103"/>
                    <a:pt x="64" y="105"/>
                    <a:pt x="64" y="105"/>
                  </a:cubicBezTo>
                  <a:cubicBezTo>
                    <a:pt x="67" y="110"/>
                    <a:pt x="67" y="110"/>
                    <a:pt x="67" y="110"/>
                  </a:cubicBezTo>
                  <a:cubicBezTo>
                    <a:pt x="67" y="110"/>
                    <a:pt x="66" y="109"/>
                    <a:pt x="66" y="110"/>
                  </a:cubicBezTo>
                  <a:cubicBezTo>
                    <a:pt x="65" y="111"/>
                    <a:pt x="63" y="111"/>
                    <a:pt x="63" y="111"/>
                  </a:cubicBezTo>
                  <a:cubicBezTo>
                    <a:pt x="63" y="111"/>
                    <a:pt x="62" y="111"/>
                    <a:pt x="62" y="113"/>
                  </a:cubicBezTo>
                  <a:cubicBezTo>
                    <a:pt x="61" y="114"/>
                    <a:pt x="60" y="113"/>
                    <a:pt x="59" y="115"/>
                  </a:cubicBezTo>
                  <a:cubicBezTo>
                    <a:pt x="57" y="116"/>
                    <a:pt x="58" y="120"/>
                    <a:pt x="58" y="120"/>
                  </a:cubicBezTo>
                  <a:cubicBezTo>
                    <a:pt x="56" y="120"/>
                    <a:pt x="55" y="119"/>
                    <a:pt x="54" y="117"/>
                  </a:cubicBezTo>
                  <a:cubicBezTo>
                    <a:pt x="53" y="113"/>
                    <a:pt x="54" y="114"/>
                    <a:pt x="54" y="111"/>
                  </a:cubicBezTo>
                  <a:cubicBezTo>
                    <a:pt x="54" y="109"/>
                    <a:pt x="54" y="105"/>
                    <a:pt x="53" y="101"/>
                  </a:cubicBezTo>
                  <a:cubicBezTo>
                    <a:pt x="52" y="98"/>
                    <a:pt x="51" y="97"/>
                    <a:pt x="50" y="94"/>
                  </a:cubicBezTo>
                  <a:cubicBezTo>
                    <a:pt x="49" y="91"/>
                    <a:pt x="50" y="89"/>
                    <a:pt x="50" y="87"/>
                  </a:cubicBezTo>
                  <a:cubicBezTo>
                    <a:pt x="50" y="85"/>
                    <a:pt x="48" y="81"/>
                    <a:pt x="48" y="77"/>
                  </a:cubicBezTo>
                  <a:cubicBezTo>
                    <a:pt x="48" y="72"/>
                    <a:pt x="47" y="70"/>
                    <a:pt x="47" y="65"/>
                  </a:cubicBezTo>
                  <a:cubicBezTo>
                    <a:pt x="47" y="61"/>
                    <a:pt x="45" y="64"/>
                    <a:pt x="42" y="60"/>
                  </a:cubicBezTo>
                  <a:cubicBezTo>
                    <a:pt x="39" y="55"/>
                    <a:pt x="41" y="57"/>
                    <a:pt x="41" y="53"/>
                  </a:cubicBezTo>
                  <a:cubicBezTo>
                    <a:pt x="41" y="48"/>
                    <a:pt x="40" y="49"/>
                    <a:pt x="39" y="46"/>
                  </a:cubicBezTo>
                  <a:cubicBezTo>
                    <a:pt x="38" y="42"/>
                    <a:pt x="35" y="45"/>
                    <a:pt x="30" y="40"/>
                  </a:cubicBezTo>
                  <a:cubicBezTo>
                    <a:pt x="26" y="36"/>
                    <a:pt x="25" y="39"/>
                    <a:pt x="22" y="36"/>
                  </a:cubicBezTo>
                  <a:cubicBezTo>
                    <a:pt x="20" y="34"/>
                    <a:pt x="20" y="32"/>
                    <a:pt x="20" y="29"/>
                  </a:cubicBezTo>
                  <a:cubicBezTo>
                    <a:pt x="20" y="27"/>
                    <a:pt x="18" y="26"/>
                    <a:pt x="17" y="22"/>
                  </a:cubicBezTo>
                  <a:cubicBezTo>
                    <a:pt x="16" y="17"/>
                    <a:pt x="10" y="19"/>
                    <a:pt x="5" y="13"/>
                  </a:cubicBezTo>
                  <a:cubicBezTo>
                    <a:pt x="1" y="8"/>
                    <a:pt x="2" y="11"/>
                    <a:pt x="0" y="12"/>
                  </a:cubicBezTo>
                  <a:cubicBezTo>
                    <a:pt x="0" y="7"/>
                    <a:pt x="0" y="7"/>
                    <a:pt x="0" y="7"/>
                  </a:cubicBezTo>
                  <a:cubicBezTo>
                    <a:pt x="6" y="3"/>
                    <a:pt x="6" y="3"/>
                    <a:pt x="6" y="3"/>
                  </a:cubicBezTo>
                  <a:cubicBezTo>
                    <a:pt x="6" y="3"/>
                    <a:pt x="10" y="4"/>
                    <a:pt x="12" y="3"/>
                  </a:cubicBezTo>
                  <a:cubicBezTo>
                    <a:pt x="13" y="2"/>
                    <a:pt x="20" y="3"/>
                    <a:pt x="20" y="3"/>
                  </a:cubicBezTo>
                  <a:cubicBezTo>
                    <a:pt x="27" y="3"/>
                    <a:pt x="27" y="3"/>
                    <a:pt x="27" y="3"/>
                  </a:cubicBezTo>
                  <a:cubicBezTo>
                    <a:pt x="29" y="1"/>
                    <a:pt x="29" y="1"/>
                    <a:pt x="29" y="1"/>
                  </a:cubicBezTo>
                  <a:cubicBezTo>
                    <a:pt x="29" y="1"/>
                    <a:pt x="33" y="0"/>
                    <a:pt x="33" y="4"/>
                  </a:cubicBezTo>
                  <a:cubicBezTo>
                    <a:pt x="33" y="8"/>
                    <a:pt x="34" y="9"/>
                    <a:pt x="34" y="9"/>
                  </a:cubicBezTo>
                  <a:cubicBezTo>
                    <a:pt x="39" y="7"/>
                    <a:pt x="39" y="7"/>
                    <a:pt x="39" y="7"/>
                  </a:cubicBezTo>
                  <a:cubicBezTo>
                    <a:pt x="39" y="7"/>
                    <a:pt x="41" y="8"/>
                    <a:pt x="42" y="7"/>
                  </a:cubicBezTo>
                  <a:cubicBezTo>
                    <a:pt x="43" y="5"/>
                    <a:pt x="46" y="4"/>
                    <a:pt x="46" y="7"/>
                  </a:cubicBezTo>
                  <a:cubicBezTo>
                    <a:pt x="46" y="9"/>
                    <a:pt x="47" y="13"/>
                    <a:pt x="49" y="12"/>
                  </a:cubicBezTo>
                  <a:cubicBezTo>
                    <a:pt x="50" y="11"/>
                    <a:pt x="54" y="9"/>
                    <a:pt x="54" y="9"/>
                  </a:cubicBezTo>
                  <a:cubicBezTo>
                    <a:pt x="54" y="9"/>
                    <a:pt x="58" y="4"/>
                    <a:pt x="58" y="7"/>
                  </a:cubicBezTo>
                  <a:cubicBezTo>
                    <a:pt x="58" y="9"/>
                    <a:pt x="58" y="10"/>
                    <a:pt x="58" y="10"/>
                  </a:cubicBezTo>
                  <a:cubicBezTo>
                    <a:pt x="58" y="10"/>
                    <a:pt x="61" y="13"/>
                    <a:pt x="62" y="12"/>
                  </a:cubicBezTo>
                  <a:cubicBezTo>
                    <a:pt x="63" y="12"/>
                    <a:pt x="66" y="9"/>
                    <a:pt x="67" y="12"/>
                  </a:cubicBezTo>
                  <a:cubicBezTo>
                    <a:pt x="68" y="16"/>
                    <a:pt x="71" y="12"/>
                    <a:pt x="71" y="18"/>
                  </a:cubicBezTo>
                  <a:cubicBezTo>
                    <a:pt x="71" y="24"/>
                    <a:pt x="71" y="24"/>
                    <a:pt x="71" y="26"/>
                  </a:cubicBezTo>
                  <a:cubicBezTo>
                    <a:pt x="71" y="28"/>
                    <a:pt x="70" y="31"/>
                    <a:pt x="70" y="32"/>
                  </a:cubicBezTo>
                  <a:cubicBezTo>
                    <a:pt x="70" y="33"/>
                    <a:pt x="72" y="34"/>
                    <a:pt x="73" y="34"/>
                  </a:cubicBezTo>
                  <a:cubicBezTo>
                    <a:pt x="74" y="34"/>
                    <a:pt x="75" y="34"/>
                    <a:pt x="78" y="34"/>
                  </a:cubicBezTo>
                  <a:cubicBezTo>
                    <a:pt x="81" y="34"/>
                    <a:pt x="80" y="32"/>
                    <a:pt x="81" y="34"/>
                  </a:cubicBezTo>
                  <a:cubicBezTo>
                    <a:pt x="82" y="36"/>
                    <a:pt x="83" y="40"/>
                    <a:pt x="83" y="41"/>
                  </a:cubicBezTo>
                  <a:cubicBezTo>
                    <a:pt x="82" y="42"/>
                    <a:pt x="81" y="48"/>
                    <a:pt x="83" y="49"/>
                  </a:cubicBezTo>
                  <a:cubicBezTo>
                    <a:pt x="84" y="50"/>
                    <a:pt x="89" y="52"/>
                    <a:pt x="89" y="52"/>
                  </a:cubicBezTo>
                  <a:cubicBezTo>
                    <a:pt x="89" y="52"/>
                    <a:pt x="90" y="53"/>
                    <a:pt x="91" y="53"/>
                  </a:cubicBezTo>
                  <a:cubicBezTo>
                    <a:pt x="93" y="54"/>
                    <a:pt x="95" y="53"/>
                    <a:pt x="95" y="57"/>
                  </a:cubicBezTo>
                  <a:cubicBezTo>
                    <a:pt x="95" y="61"/>
                    <a:pt x="97" y="64"/>
                    <a:pt x="97" y="64"/>
                  </a:cubicBezTo>
                  <a:cubicBezTo>
                    <a:pt x="97" y="64"/>
                    <a:pt x="93" y="65"/>
                    <a:pt x="97" y="6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534"/>
            <p:cNvSpPr>
              <a:spLocks/>
            </p:cNvSpPr>
            <p:nvPr/>
          </p:nvSpPr>
          <p:spPr bwMode="auto">
            <a:xfrm>
              <a:off x="7907340" y="4065587"/>
              <a:ext cx="307975" cy="300038"/>
            </a:xfrm>
            <a:custGeom>
              <a:avLst/>
              <a:gdLst>
                <a:gd name="T0" fmla="*/ 73 w 82"/>
                <a:gd name="T1" fmla="*/ 24 h 80"/>
                <a:gd name="T2" fmla="*/ 73 w 82"/>
                <a:gd name="T3" fmla="*/ 27 h 80"/>
                <a:gd name="T4" fmla="*/ 73 w 82"/>
                <a:gd name="T5" fmla="*/ 30 h 80"/>
                <a:gd name="T6" fmla="*/ 73 w 82"/>
                <a:gd name="T7" fmla="*/ 34 h 80"/>
                <a:gd name="T8" fmla="*/ 73 w 82"/>
                <a:gd name="T9" fmla="*/ 34 h 80"/>
                <a:gd name="T10" fmla="*/ 71 w 82"/>
                <a:gd name="T11" fmla="*/ 39 h 80"/>
                <a:gd name="T12" fmla="*/ 63 w 82"/>
                <a:gd name="T13" fmla="*/ 35 h 80"/>
                <a:gd name="T14" fmla="*/ 59 w 82"/>
                <a:gd name="T15" fmla="*/ 37 h 80"/>
                <a:gd name="T16" fmla="*/ 51 w 82"/>
                <a:gd name="T17" fmla="*/ 37 h 80"/>
                <a:gd name="T18" fmla="*/ 39 w 82"/>
                <a:gd name="T19" fmla="*/ 37 h 80"/>
                <a:gd name="T20" fmla="*/ 36 w 82"/>
                <a:gd name="T21" fmla="*/ 40 h 80"/>
                <a:gd name="T22" fmla="*/ 32 w 82"/>
                <a:gd name="T23" fmla="*/ 50 h 80"/>
                <a:gd name="T24" fmla="*/ 32 w 82"/>
                <a:gd name="T25" fmla="*/ 59 h 80"/>
                <a:gd name="T26" fmla="*/ 25 w 82"/>
                <a:gd name="T27" fmla="*/ 63 h 80"/>
                <a:gd name="T28" fmla="*/ 22 w 82"/>
                <a:gd name="T29" fmla="*/ 66 h 80"/>
                <a:gd name="T30" fmla="*/ 7 w 82"/>
                <a:gd name="T31" fmla="*/ 77 h 80"/>
                <a:gd name="T32" fmla="*/ 7 w 82"/>
                <a:gd name="T33" fmla="*/ 78 h 80"/>
                <a:gd name="T34" fmla="*/ 1 w 82"/>
                <a:gd name="T35" fmla="*/ 77 h 80"/>
                <a:gd name="T36" fmla="*/ 2 w 82"/>
                <a:gd name="T37" fmla="*/ 73 h 80"/>
                <a:gd name="T38" fmla="*/ 6 w 82"/>
                <a:gd name="T39" fmla="*/ 68 h 80"/>
                <a:gd name="T40" fmla="*/ 13 w 82"/>
                <a:gd name="T41" fmla="*/ 59 h 80"/>
                <a:gd name="T42" fmla="*/ 10 w 82"/>
                <a:gd name="T43" fmla="*/ 56 h 80"/>
                <a:gd name="T44" fmla="*/ 8 w 82"/>
                <a:gd name="T45" fmla="*/ 59 h 80"/>
                <a:gd name="T46" fmla="*/ 2 w 82"/>
                <a:gd name="T47" fmla="*/ 59 h 80"/>
                <a:gd name="T48" fmla="*/ 3 w 82"/>
                <a:gd name="T49" fmla="*/ 54 h 80"/>
                <a:gd name="T50" fmla="*/ 3 w 82"/>
                <a:gd name="T51" fmla="*/ 54 h 80"/>
                <a:gd name="T52" fmla="*/ 3 w 82"/>
                <a:gd name="T53" fmla="*/ 54 h 80"/>
                <a:gd name="T54" fmla="*/ 3 w 82"/>
                <a:gd name="T55" fmla="*/ 54 h 80"/>
                <a:gd name="T56" fmla="*/ 6 w 82"/>
                <a:gd name="T57" fmla="*/ 48 h 80"/>
                <a:gd name="T58" fmla="*/ 8 w 82"/>
                <a:gd name="T59" fmla="*/ 44 h 80"/>
                <a:gd name="T60" fmla="*/ 4 w 82"/>
                <a:gd name="T61" fmla="*/ 37 h 80"/>
                <a:gd name="T62" fmla="*/ 11 w 82"/>
                <a:gd name="T63" fmla="*/ 31 h 80"/>
                <a:gd name="T64" fmla="*/ 12 w 82"/>
                <a:gd name="T65" fmla="*/ 28 h 80"/>
                <a:gd name="T66" fmla="*/ 12 w 82"/>
                <a:gd name="T67" fmla="*/ 24 h 80"/>
                <a:gd name="T68" fmla="*/ 6 w 82"/>
                <a:gd name="T69" fmla="*/ 17 h 80"/>
                <a:gd name="T70" fmla="*/ 3 w 82"/>
                <a:gd name="T71" fmla="*/ 17 h 80"/>
                <a:gd name="T72" fmla="*/ 3 w 82"/>
                <a:gd name="T73" fmla="*/ 11 h 80"/>
                <a:gd name="T74" fmla="*/ 6 w 82"/>
                <a:gd name="T75" fmla="*/ 10 h 80"/>
                <a:gd name="T76" fmla="*/ 13 w 82"/>
                <a:gd name="T77" fmla="*/ 7 h 80"/>
                <a:gd name="T78" fmla="*/ 17 w 82"/>
                <a:gd name="T79" fmla="*/ 5 h 80"/>
                <a:gd name="T80" fmla="*/ 24 w 82"/>
                <a:gd name="T81" fmla="*/ 3 h 80"/>
                <a:gd name="T82" fmla="*/ 28 w 82"/>
                <a:gd name="T83" fmla="*/ 0 h 80"/>
                <a:gd name="T84" fmla="*/ 35 w 82"/>
                <a:gd name="T85" fmla="*/ 3 h 80"/>
                <a:gd name="T86" fmla="*/ 43 w 82"/>
                <a:gd name="T87" fmla="*/ 3 h 80"/>
                <a:gd name="T88" fmla="*/ 48 w 82"/>
                <a:gd name="T89" fmla="*/ 11 h 80"/>
                <a:gd name="T90" fmla="*/ 51 w 82"/>
                <a:gd name="T91" fmla="*/ 20 h 80"/>
                <a:gd name="T92" fmla="*/ 61 w 82"/>
                <a:gd name="T93" fmla="*/ 24 h 80"/>
                <a:gd name="T94" fmla="*/ 73 w 82"/>
                <a:gd name="T9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 h="80">
                  <a:moveTo>
                    <a:pt x="73" y="24"/>
                  </a:moveTo>
                  <a:cubicBezTo>
                    <a:pt x="82" y="25"/>
                    <a:pt x="75" y="25"/>
                    <a:pt x="73" y="27"/>
                  </a:cubicBezTo>
                  <a:cubicBezTo>
                    <a:pt x="71" y="28"/>
                    <a:pt x="73" y="30"/>
                    <a:pt x="73" y="30"/>
                  </a:cubicBezTo>
                  <a:cubicBezTo>
                    <a:pt x="73" y="34"/>
                    <a:pt x="73" y="34"/>
                    <a:pt x="73" y="34"/>
                  </a:cubicBezTo>
                  <a:cubicBezTo>
                    <a:pt x="73" y="34"/>
                    <a:pt x="73" y="34"/>
                    <a:pt x="73" y="34"/>
                  </a:cubicBezTo>
                  <a:cubicBezTo>
                    <a:pt x="71" y="39"/>
                    <a:pt x="71" y="39"/>
                    <a:pt x="71" y="39"/>
                  </a:cubicBezTo>
                  <a:cubicBezTo>
                    <a:pt x="71" y="39"/>
                    <a:pt x="67" y="38"/>
                    <a:pt x="63" y="35"/>
                  </a:cubicBezTo>
                  <a:cubicBezTo>
                    <a:pt x="60" y="32"/>
                    <a:pt x="63" y="35"/>
                    <a:pt x="59" y="37"/>
                  </a:cubicBezTo>
                  <a:cubicBezTo>
                    <a:pt x="56" y="38"/>
                    <a:pt x="52" y="36"/>
                    <a:pt x="51" y="37"/>
                  </a:cubicBezTo>
                  <a:cubicBezTo>
                    <a:pt x="49" y="37"/>
                    <a:pt x="42" y="36"/>
                    <a:pt x="39" y="37"/>
                  </a:cubicBezTo>
                  <a:cubicBezTo>
                    <a:pt x="37" y="37"/>
                    <a:pt x="39" y="37"/>
                    <a:pt x="36" y="40"/>
                  </a:cubicBezTo>
                  <a:cubicBezTo>
                    <a:pt x="33" y="44"/>
                    <a:pt x="35" y="46"/>
                    <a:pt x="32" y="50"/>
                  </a:cubicBezTo>
                  <a:cubicBezTo>
                    <a:pt x="29" y="54"/>
                    <a:pt x="33" y="56"/>
                    <a:pt x="32" y="59"/>
                  </a:cubicBezTo>
                  <a:cubicBezTo>
                    <a:pt x="32" y="61"/>
                    <a:pt x="25" y="63"/>
                    <a:pt x="25" y="63"/>
                  </a:cubicBezTo>
                  <a:cubicBezTo>
                    <a:pt x="22" y="66"/>
                    <a:pt x="22" y="66"/>
                    <a:pt x="22" y="66"/>
                  </a:cubicBezTo>
                  <a:cubicBezTo>
                    <a:pt x="22" y="66"/>
                    <a:pt x="10" y="73"/>
                    <a:pt x="7" y="77"/>
                  </a:cubicBezTo>
                  <a:cubicBezTo>
                    <a:pt x="7" y="77"/>
                    <a:pt x="7" y="78"/>
                    <a:pt x="7" y="78"/>
                  </a:cubicBezTo>
                  <a:cubicBezTo>
                    <a:pt x="4" y="80"/>
                    <a:pt x="1" y="77"/>
                    <a:pt x="1" y="77"/>
                  </a:cubicBezTo>
                  <a:cubicBezTo>
                    <a:pt x="1" y="77"/>
                    <a:pt x="2" y="74"/>
                    <a:pt x="2" y="73"/>
                  </a:cubicBezTo>
                  <a:cubicBezTo>
                    <a:pt x="1" y="71"/>
                    <a:pt x="4" y="68"/>
                    <a:pt x="6" y="68"/>
                  </a:cubicBezTo>
                  <a:cubicBezTo>
                    <a:pt x="7" y="68"/>
                    <a:pt x="10" y="61"/>
                    <a:pt x="13" y="59"/>
                  </a:cubicBezTo>
                  <a:cubicBezTo>
                    <a:pt x="16" y="56"/>
                    <a:pt x="10" y="56"/>
                    <a:pt x="10" y="56"/>
                  </a:cubicBezTo>
                  <a:cubicBezTo>
                    <a:pt x="8" y="59"/>
                    <a:pt x="8" y="59"/>
                    <a:pt x="8" y="59"/>
                  </a:cubicBezTo>
                  <a:cubicBezTo>
                    <a:pt x="8" y="59"/>
                    <a:pt x="4" y="59"/>
                    <a:pt x="2" y="59"/>
                  </a:cubicBezTo>
                  <a:cubicBezTo>
                    <a:pt x="0" y="58"/>
                    <a:pt x="2" y="55"/>
                    <a:pt x="3" y="54"/>
                  </a:cubicBezTo>
                  <a:cubicBezTo>
                    <a:pt x="3" y="54"/>
                    <a:pt x="3" y="54"/>
                    <a:pt x="3" y="54"/>
                  </a:cubicBezTo>
                  <a:cubicBezTo>
                    <a:pt x="3" y="54"/>
                    <a:pt x="3" y="54"/>
                    <a:pt x="3" y="54"/>
                  </a:cubicBezTo>
                  <a:cubicBezTo>
                    <a:pt x="3" y="54"/>
                    <a:pt x="3" y="54"/>
                    <a:pt x="3" y="54"/>
                  </a:cubicBezTo>
                  <a:cubicBezTo>
                    <a:pt x="4" y="52"/>
                    <a:pt x="6" y="50"/>
                    <a:pt x="6" y="48"/>
                  </a:cubicBezTo>
                  <a:cubicBezTo>
                    <a:pt x="7" y="47"/>
                    <a:pt x="7" y="45"/>
                    <a:pt x="8" y="44"/>
                  </a:cubicBezTo>
                  <a:cubicBezTo>
                    <a:pt x="8" y="43"/>
                    <a:pt x="1" y="42"/>
                    <a:pt x="4" y="37"/>
                  </a:cubicBezTo>
                  <a:cubicBezTo>
                    <a:pt x="7" y="32"/>
                    <a:pt x="10" y="31"/>
                    <a:pt x="11" y="31"/>
                  </a:cubicBezTo>
                  <a:cubicBezTo>
                    <a:pt x="12" y="31"/>
                    <a:pt x="12" y="29"/>
                    <a:pt x="12" y="28"/>
                  </a:cubicBezTo>
                  <a:cubicBezTo>
                    <a:pt x="12" y="27"/>
                    <a:pt x="13" y="26"/>
                    <a:pt x="12" y="24"/>
                  </a:cubicBezTo>
                  <a:cubicBezTo>
                    <a:pt x="11" y="22"/>
                    <a:pt x="6" y="17"/>
                    <a:pt x="6" y="17"/>
                  </a:cubicBezTo>
                  <a:cubicBezTo>
                    <a:pt x="6" y="17"/>
                    <a:pt x="6" y="18"/>
                    <a:pt x="3" y="17"/>
                  </a:cubicBezTo>
                  <a:cubicBezTo>
                    <a:pt x="3" y="11"/>
                    <a:pt x="3" y="11"/>
                    <a:pt x="3" y="11"/>
                  </a:cubicBezTo>
                  <a:cubicBezTo>
                    <a:pt x="3" y="11"/>
                    <a:pt x="4" y="11"/>
                    <a:pt x="6" y="10"/>
                  </a:cubicBezTo>
                  <a:cubicBezTo>
                    <a:pt x="7" y="9"/>
                    <a:pt x="13" y="7"/>
                    <a:pt x="13" y="7"/>
                  </a:cubicBezTo>
                  <a:cubicBezTo>
                    <a:pt x="17" y="5"/>
                    <a:pt x="17" y="5"/>
                    <a:pt x="17" y="5"/>
                  </a:cubicBezTo>
                  <a:cubicBezTo>
                    <a:pt x="17" y="5"/>
                    <a:pt x="22" y="5"/>
                    <a:pt x="24" y="3"/>
                  </a:cubicBezTo>
                  <a:cubicBezTo>
                    <a:pt x="25" y="1"/>
                    <a:pt x="28" y="0"/>
                    <a:pt x="28" y="0"/>
                  </a:cubicBezTo>
                  <a:cubicBezTo>
                    <a:pt x="28" y="0"/>
                    <a:pt x="32" y="4"/>
                    <a:pt x="35" y="3"/>
                  </a:cubicBezTo>
                  <a:cubicBezTo>
                    <a:pt x="38" y="2"/>
                    <a:pt x="42" y="9"/>
                    <a:pt x="43" y="3"/>
                  </a:cubicBezTo>
                  <a:cubicBezTo>
                    <a:pt x="48" y="11"/>
                    <a:pt x="48" y="11"/>
                    <a:pt x="48" y="11"/>
                  </a:cubicBezTo>
                  <a:cubicBezTo>
                    <a:pt x="48" y="11"/>
                    <a:pt x="51" y="18"/>
                    <a:pt x="51" y="20"/>
                  </a:cubicBezTo>
                  <a:cubicBezTo>
                    <a:pt x="52" y="23"/>
                    <a:pt x="56" y="22"/>
                    <a:pt x="61" y="24"/>
                  </a:cubicBezTo>
                  <a:cubicBezTo>
                    <a:pt x="67" y="26"/>
                    <a:pt x="65" y="24"/>
                    <a:pt x="73" y="2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535"/>
            <p:cNvSpPr>
              <a:spLocks/>
            </p:cNvSpPr>
            <p:nvPr/>
          </p:nvSpPr>
          <p:spPr bwMode="auto">
            <a:xfrm>
              <a:off x="8091490" y="4959350"/>
              <a:ext cx="41275" cy="82550"/>
            </a:xfrm>
            <a:custGeom>
              <a:avLst/>
              <a:gdLst>
                <a:gd name="T0" fmla="*/ 9 w 11"/>
                <a:gd name="T1" fmla="*/ 9 h 22"/>
                <a:gd name="T2" fmla="*/ 9 w 11"/>
                <a:gd name="T3" fmla="*/ 17 h 22"/>
                <a:gd name="T4" fmla="*/ 8 w 11"/>
                <a:gd name="T5" fmla="*/ 22 h 22"/>
                <a:gd name="T6" fmla="*/ 4 w 11"/>
                <a:gd name="T7" fmla="*/ 17 h 22"/>
                <a:gd name="T8" fmla="*/ 4 w 11"/>
                <a:gd name="T9" fmla="*/ 13 h 22"/>
                <a:gd name="T10" fmla="*/ 9 w 11"/>
                <a:gd name="T11" fmla="*/ 9 h 22"/>
              </a:gdLst>
              <a:ahLst/>
              <a:cxnLst>
                <a:cxn ang="0">
                  <a:pos x="T0" y="T1"/>
                </a:cxn>
                <a:cxn ang="0">
                  <a:pos x="T2" y="T3"/>
                </a:cxn>
                <a:cxn ang="0">
                  <a:pos x="T4" y="T5"/>
                </a:cxn>
                <a:cxn ang="0">
                  <a:pos x="T6" y="T7"/>
                </a:cxn>
                <a:cxn ang="0">
                  <a:pos x="T8" y="T9"/>
                </a:cxn>
                <a:cxn ang="0">
                  <a:pos x="T10" y="T11"/>
                </a:cxn>
              </a:cxnLst>
              <a:rect l="0" t="0" r="r" b="b"/>
              <a:pathLst>
                <a:path w="11" h="22">
                  <a:moveTo>
                    <a:pt x="9" y="9"/>
                  </a:moveTo>
                  <a:cubicBezTo>
                    <a:pt x="9" y="9"/>
                    <a:pt x="11" y="11"/>
                    <a:pt x="9" y="17"/>
                  </a:cubicBezTo>
                  <a:cubicBezTo>
                    <a:pt x="8" y="20"/>
                    <a:pt x="8" y="21"/>
                    <a:pt x="8" y="22"/>
                  </a:cubicBezTo>
                  <a:cubicBezTo>
                    <a:pt x="7" y="21"/>
                    <a:pt x="6" y="21"/>
                    <a:pt x="4" y="17"/>
                  </a:cubicBezTo>
                  <a:cubicBezTo>
                    <a:pt x="0" y="13"/>
                    <a:pt x="4" y="13"/>
                    <a:pt x="4" y="13"/>
                  </a:cubicBezTo>
                  <a:cubicBezTo>
                    <a:pt x="10" y="0"/>
                    <a:pt x="9" y="9"/>
                    <a:pt x="9" y="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536"/>
            <p:cNvSpPr>
              <a:spLocks/>
            </p:cNvSpPr>
            <p:nvPr/>
          </p:nvSpPr>
          <p:spPr bwMode="auto">
            <a:xfrm>
              <a:off x="7456490" y="3760787"/>
              <a:ext cx="657225" cy="458788"/>
            </a:xfrm>
            <a:custGeom>
              <a:avLst/>
              <a:gdLst>
                <a:gd name="T0" fmla="*/ 174 w 175"/>
                <a:gd name="T1" fmla="*/ 17 h 122"/>
                <a:gd name="T2" fmla="*/ 161 w 175"/>
                <a:gd name="T3" fmla="*/ 23 h 122"/>
                <a:gd name="T4" fmla="*/ 162 w 175"/>
                <a:gd name="T5" fmla="*/ 46 h 122"/>
                <a:gd name="T6" fmla="*/ 154 w 175"/>
                <a:gd name="T7" fmla="*/ 56 h 122"/>
                <a:gd name="T8" fmla="*/ 157 w 175"/>
                <a:gd name="T9" fmla="*/ 65 h 122"/>
                <a:gd name="T10" fmla="*/ 165 w 175"/>
                <a:gd name="T11" fmla="*/ 78 h 122"/>
                <a:gd name="T12" fmla="*/ 155 w 175"/>
                <a:gd name="T13" fmla="*/ 84 h 122"/>
                <a:gd name="T14" fmla="*/ 144 w 175"/>
                <a:gd name="T15" fmla="*/ 84 h 122"/>
                <a:gd name="T16" fmla="*/ 133 w 175"/>
                <a:gd name="T17" fmla="*/ 88 h 122"/>
                <a:gd name="T18" fmla="*/ 123 w 175"/>
                <a:gd name="T19" fmla="*/ 92 h 122"/>
                <a:gd name="T20" fmla="*/ 116 w 175"/>
                <a:gd name="T21" fmla="*/ 98 h 122"/>
                <a:gd name="T22" fmla="*/ 118 w 175"/>
                <a:gd name="T23" fmla="*/ 105 h 122"/>
                <a:gd name="T24" fmla="*/ 118 w 175"/>
                <a:gd name="T25" fmla="*/ 111 h 122"/>
                <a:gd name="T26" fmla="*/ 108 w 175"/>
                <a:gd name="T27" fmla="*/ 112 h 122"/>
                <a:gd name="T28" fmla="*/ 99 w 175"/>
                <a:gd name="T29" fmla="*/ 116 h 122"/>
                <a:gd name="T30" fmla="*/ 90 w 175"/>
                <a:gd name="T31" fmla="*/ 116 h 122"/>
                <a:gd name="T32" fmla="*/ 79 w 175"/>
                <a:gd name="T33" fmla="*/ 117 h 122"/>
                <a:gd name="T34" fmla="*/ 69 w 175"/>
                <a:gd name="T35" fmla="*/ 113 h 122"/>
                <a:gd name="T36" fmla="*/ 66 w 175"/>
                <a:gd name="T37" fmla="*/ 110 h 122"/>
                <a:gd name="T38" fmla="*/ 59 w 175"/>
                <a:gd name="T39" fmla="*/ 114 h 122"/>
                <a:gd name="T40" fmla="*/ 53 w 175"/>
                <a:gd name="T41" fmla="*/ 116 h 122"/>
                <a:gd name="T42" fmla="*/ 35 w 175"/>
                <a:gd name="T43" fmla="*/ 119 h 122"/>
                <a:gd name="T44" fmla="*/ 30 w 175"/>
                <a:gd name="T45" fmla="*/ 122 h 122"/>
                <a:gd name="T46" fmla="*/ 24 w 175"/>
                <a:gd name="T47" fmla="*/ 122 h 122"/>
                <a:gd name="T48" fmla="*/ 27 w 175"/>
                <a:gd name="T49" fmla="*/ 107 h 122"/>
                <a:gd name="T50" fmla="*/ 17 w 175"/>
                <a:gd name="T51" fmla="*/ 92 h 122"/>
                <a:gd name="T52" fmla="*/ 6 w 175"/>
                <a:gd name="T53" fmla="*/ 86 h 122"/>
                <a:gd name="T54" fmla="*/ 10 w 175"/>
                <a:gd name="T55" fmla="*/ 79 h 122"/>
                <a:gd name="T56" fmla="*/ 6 w 175"/>
                <a:gd name="T57" fmla="*/ 68 h 122"/>
                <a:gd name="T58" fmla="*/ 15 w 175"/>
                <a:gd name="T59" fmla="*/ 60 h 122"/>
                <a:gd name="T60" fmla="*/ 16 w 175"/>
                <a:gd name="T61" fmla="*/ 50 h 122"/>
                <a:gd name="T62" fmla="*/ 9 w 175"/>
                <a:gd name="T63" fmla="*/ 43 h 122"/>
                <a:gd name="T64" fmla="*/ 3 w 175"/>
                <a:gd name="T65" fmla="*/ 34 h 122"/>
                <a:gd name="T66" fmla="*/ 2 w 175"/>
                <a:gd name="T67" fmla="*/ 26 h 122"/>
                <a:gd name="T68" fmla="*/ 10 w 175"/>
                <a:gd name="T69" fmla="*/ 19 h 122"/>
                <a:gd name="T70" fmla="*/ 10 w 175"/>
                <a:gd name="T71" fmla="*/ 15 h 122"/>
                <a:gd name="T72" fmla="*/ 17 w 175"/>
                <a:gd name="T73" fmla="*/ 23 h 122"/>
                <a:gd name="T74" fmla="*/ 23 w 175"/>
                <a:gd name="T75" fmla="*/ 25 h 122"/>
                <a:gd name="T76" fmla="*/ 39 w 175"/>
                <a:gd name="T77" fmla="*/ 30 h 122"/>
                <a:gd name="T78" fmla="*/ 59 w 175"/>
                <a:gd name="T79" fmla="*/ 26 h 122"/>
                <a:gd name="T80" fmla="*/ 70 w 175"/>
                <a:gd name="T81" fmla="*/ 20 h 122"/>
                <a:gd name="T82" fmla="*/ 86 w 175"/>
                <a:gd name="T83" fmla="*/ 24 h 122"/>
                <a:gd name="T84" fmla="*/ 102 w 175"/>
                <a:gd name="T85" fmla="*/ 14 h 122"/>
                <a:gd name="T86" fmla="*/ 113 w 175"/>
                <a:gd name="T87" fmla="*/ 4 h 122"/>
                <a:gd name="T88" fmla="*/ 129 w 175"/>
                <a:gd name="T89" fmla="*/ 4 h 122"/>
                <a:gd name="T90" fmla="*/ 149 w 175"/>
                <a:gd name="T91" fmla="*/ 1 h 122"/>
                <a:gd name="T92" fmla="*/ 158 w 175"/>
                <a:gd name="T93" fmla="*/ 9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5" h="122">
                  <a:moveTo>
                    <a:pt x="174" y="8"/>
                  </a:moveTo>
                  <a:cubicBezTo>
                    <a:pt x="174" y="8"/>
                    <a:pt x="175" y="15"/>
                    <a:pt x="174" y="17"/>
                  </a:cubicBezTo>
                  <a:cubicBezTo>
                    <a:pt x="173" y="20"/>
                    <a:pt x="168" y="23"/>
                    <a:pt x="168" y="23"/>
                  </a:cubicBezTo>
                  <a:cubicBezTo>
                    <a:pt x="168" y="23"/>
                    <a:pt x="163" y="23"/>
                    <a:pt x="161" y="23"/>
                  </a:cubicBezTo>
                  <a:cubicBezTo>
                    <a:pt x="160" y="23"/>
                    <a:pt x="160" y="29"/>
                    <a:pt x="160" y="29"/>
                  </a:cubicBezTo>
                  <a:cubicBezTo>
                    <a:pt x="160" y="29"/>
                    <a:pt x="162" y="38"/>
                    <a:pt x="162" y="46"/>
                  </a:cubicBezTo>
                  <a:cubicBezTo>
                    <a:pt x="162" y="54"/>
                    <a:pt x="161" y="50"/>
                    <a:pt x="161" y="50"/>
                  </a:cubicBezTo>
                  <a:cubicBezTo>
                    <a:pt x="161" y="50"/>
                    <a:pt x="156" y="54"/>
                    <a:pt x="154" y="56"/>
                  </a:cubicBezTo>
                  <a:cubicBezTo>
                    <a:pt x="153" y="57"/>
                    <a:pt x="150" y="62"/>
                    <a:pt x="150" y="62"/>
                  </a:cubicBezTo>
                  <a:cubicBezTo>
                    <a:pt x="150" y="62"/>
                    <a:pt x="153" y="65"/>
                    <a:pt x="157" y="65"/>
                  </a:cubicBezTo>
                  <a:cubicBezTo>
                    <a:pt x="161" y="65"/>
                    <a:pt x="160" y="69"/>
                    <a:pt x="161" y="70"/>
                  </a:cubicBezTo>
                  <a:cubicBezTo>
                    <a:pt x="163" y="70"/>
                    <a:pt x="163" y="72"/>
                    <a:pt x="165" y="78"/>
                  </a:cubicBezTo>
                  <a:cubicBezTo>
                    <a:pt x="166" y="83"/>
                    <a:pt x="165" y="78"/>
                    <a:pt x="163" y="84"/>
                  </a:cubicBezTo>
                  <a:cubicBezTo>
                    <a:pt x="162" y="90"/>
                    <a:pt x="158" y="83"/>
                    <a:pt x="155" y="84"/>
                  </a:cubicBezTo>
                  <a:cubicBezTo>
                    <a:pt x="152" y="85"/>
                    <a:pt x="148" y="81"/>
                    <a:pt x="148" y="81"/>
                  </a:cubicBezTo>
                  <a:cubicBezTo>
                    <a:pt x="148" y="81"/>
                    <a:pt x="145" y="82"/>
                    <a:pt x="144" y="84"/>
                  </a:cubicBezTo>
                  <a:cubicBezTo>
                    <a:pt x="142" y="86"/>
                    <a:pt x="137" y="86"/>
                    <a:pt x="137" y="86"/>
                  </a:cubicBezTo>
                  <a:cubicBezTo>
                    <a:pt x="133" y="88"/>
                    <a:pt x="133" y="88"/>
                    <a:pt x="133" y="88"/>
                  </a:cubicBezTo>
                  <a:cubicBezTo>
                    <a:pt x="133" y="88"/>
                    <a:pt x="127" y="90"/>
                    <a:pt x="126" y="91"/>
                  </a:cubicBezTo>
                  <a:cubicBezTo>
                    <a:pt x="124" y="92"/>
                    <a:pt x="123" y="92"/>
                    <a:pt x="123" y="92"/>
                  </a:cubicBezTo>
                  <a:cubicBezTo>
                    <a:pt x="123" y="98"/>
                    <a:pt x="123" y="98"/>
                    <a:pt x="123" y="98"/>
                  </a:cubicBezTo>
                  <a:cubicBezTo>
                    <a:pt x="120" y="98"/>
                    <a:pt x="116" y="98"/>
                    <a:pt x="116" y="98"/>
                  </a:cubicBezTo>
                  <a:cubicBezTo>
                    <a:pt x="116" y="98"/>
                    <a:pt x="115" y="99"/>
                    <a:pt x="116" y="101"/>
                  </a:cubicBezTo>
                  <a:cubicBezTo>
                    <a:pt x="116" y="103"/>
                    <a:pt x="118" y="103"/>
                    <a:pt x="118" y="105"/>
                  </a:cubicBezTo>
                  <a:cubicBezTo>
                    <a:pt x="119" y="106"/>
                    <a:pt x="120" y="107"/>
                    <a:pt x="119" y="108"/>
                  </a:cubicBezTo>
                  <a:cubicBezTo>
                    <a:pt x="119" y="110"/>
                    <a:pt x="120" y="111"/>
                    <a:pt x="118" y="111"/>
                  </a:cubicBezTo>
                  <a:cubicBezTo>
                    <a:pt x="116" y="112"/>
                    <a:pt x="115" y="112"/>
                    <a:pt x="113" y="113"/>
                  </a:cubicBezTo>
                  <a:cubicBezTo>
                    <a:pt x="112" y="113"/>
                    <a:pt x="113" y="111"/>
                    <a:pt x="108" y="112"/>
                  </a:cubicBezTo>
                  <a:cubicBezTo>
                    <a:pt x="103" y="114"/>
                    <a:pt x="103" y="114"/>
                    <a:pt x="102" y="114"/>
                  </a:cubicBezTo>
                  <a:cubicBezTo>
                    <a:pt x="102" y="115"/>
                    <a:pt x="105" y="114"/>
                    <a:pt x="99" y="116"/>
                  </a:cubicBezTo>
                  <a:cubicBezTo>
                    <a:pt x="94" y="117"/>
                    <a:pt x="90" y="117"/>
                    <a:pt x="90" y="117"/>
                  </a:cubicBezTo>
                  <a:cubicBezTo>
                    <a:pt x="90" y="117"/>
                    <a:pt x="90" y="116"/>
                    <a:pt x="90" y="116"/>
                  </a:cubicBezTo>
                  <a:cubicBezTo>
                    <a:pt x="89" y="116"/>
                    <a:pt x="89" y="111"/>
                    <a:pt x="84" y="113"/>
                  </a:cubicBezTo>
                  <a:cubicBezTo>
                    <a:pt x="79" y="115"/>
                    <a:pt x="84" y="116"/>
                    <a:pt x="79" y="117"/>
                  </a:cubicBezTo>
                  <a:cubicBezTo>
                    <a:pt x="74" y="117"/>
                    <a:pt x="72" y="117"/>
                    <a:pt x="72" y="117"/>
                  </a:cubicBezTo>
                  <a:cubicBezTo>
                    <a:pt x="72" y="117"/>
                    <a:pt x="69" y="114"/>
                    <a:pt x="69" y="113"/>
                  </a:cubicBezTo>
                  <a:cubicBezTo>
                    <a:pt x="69" y="113"/>
                    <a:pt x="68" y="112"/>
                    <a:pt x="68" y="112"/>
                  </a:cubicBezTo>
                  <a:cubicBezTo>
                    <a:pt x="68" y="112"/>
                    <a:pt x="68" y="110"/>
                    <a:pt x="66" y="110"/>
                  </a:cubicBezTo>
                  <a:cubicBezTo>
                    <a:pt x="65" y="110"/>
                    <a:pt x="62" y="111"/>
                    <a:pt x="61" y="111"/>
                  </a:cubicBezTo>
                  <a:cubicBezTo>
                    <a:pt x="61" y="112"/>
                    <a:pt x="60" y="113"/>
                    <a:pt x="59" y="114"/>
                  </a:cubicBezTo>
                  <a:cubicBezTo>
                    <a:pt x="58" y="114"/>
                    <a:pt x="55" y="114"/>
                    <a:pt x="55" y="114"/>
                  </a:cubicBezTo>
                  <a:cubicBezTo>
                    <a:pt x="55" y="115"/>
                    <a:pt x="61" y="115"/>
                    <a:pt x="53" y="116"/>
                  </a:cubicBezTo>
                  <a:cubicBezTo>
                    <a:pt x="44" y="117"/>
                    <a:pt x="45" y="117"/>
                    <a:pt x="44" y="117"/>
                  </a:cubicBezTo>
                  <a:cubicBezTo>
                    <a:pt x="43" y="117"/>
                    <a:pt x="37" y="119"/>
                    <a:pt x="35" y="119"/>
                  </a:cubicBezTo>
                  <a:cubicBezTo>
                    <a:pt x="33" y="119"/>
                    <a:pt x="33" y="118"/>
                    <a:pt x="33" y="119"/>
                  </a:cubicBezTo>
                  <a:cubicBezTo>
                    <a:pt x="32" y="119"/>
                    <a:pt x="31" y="122"/>
                    <a:pt x="30" y="122"/>
                  </a:cubicBezTo>
                  <a:cubicBezTo>
                    <a:pt x="29" y="122"/>
                    <a:pt x="29" y="122"/>
                    <a:pt x="28" y="122"/>
                  </a:cubicBezTo>
                  <a:cubicBezTo>
                    <a:pt x="26" y="122"/>
                    <a:pt x="24" y="122"/>
                    <a:pt x="24" y="122"/>
                  </a:cubicBezTo>
                  <a:cubicBezTo>
                    <a:pt x="26" y="120"/>
                    <a:pt x="27" y="117"/>
                    <a:pt x="27" y="115"/>
                  </a:cubicBezTo>
                  <a:cubicBezTo>
                    <a:pt x="27" y="112"/>
                    <a:pt x="30" y="111"/>
                    <a:pt x="27" y="107"/>
                  </a:cubicBezTo>
                  <a:cubicBezTo>
                    <a:pt x="24" y="103"/>
                    <a:pt x="25" y="98"/>
                    <a:pt x="23" y="97"/>
                  </a:cubicBezTo>
                  <a:cubicBezTo>
                    <a:pt x="21" y="96"/>
                    <a:pt x="23" y="98"/>
                    <a:pt x="17" y="92"/>
                  </a:cubicBezTo>
                  <a:cubicBezTo>
                    <a:pt x="13" y="88"/>
                    <a:pt x="8" y="87"/>
                    <a:pt x="6" y="86"/>
                  </a:cubicBezTo>
                  <a:cubicBezTo>
                    <a:pt x="6" y="86"/>
                    <a:pt x="6" y="86"/>
                    <a:pt x="6" y="86"/>
                  </a:cubicBezTo>
                  <a:cubicBezTo>
                    <a:pt x="6" y="85"/>
                    <a:pt x="9" y="86"/>
                    <a:pt x="9" y="86"/>
                  </a:cubicBezTo>
                  <a:cubicBezTo>
                    <a:pt x="9" y="86"/>
                    <a:pt x="9" y="83"/>
                    <a:pt x="10" y="79"/>
                  </a:cubicBezTo>
                  <a:cubicBezTo>
                    <a:pt x="10" y="76"/>
                    <a:pt x="10" y="79"/>
                    <a:pt x="8" y="72"/>
                  </a:cubicBezTo>
                  <a:cubicBezTo>
                    <a:pt x="6" y="65"/>
                    <a:pt x="7" y="71"/>
                    <a:pt x="6" y="68"/>
                  </a:cubicBezTo>
                  <a:cubicBezTo>
                    <a:pt x="4" y="65"/>
                    <a:pt x="5" y="65"/>
                    <a:pt x="6" y="64"/>
                  </a:cubicBezTo>
                  <a:cubicBezTo>
                    <a:pt x="7" y="63"/>
                    <a:pt x="13" y="62"/>
                    <a:pt x="15" y="60"/>
                  </a:cubicBezTo>
                  <a:cubicBezTo>
                    <a:pt x="18" y="58"/>
                    <a:pt x="18" y="57"/>
                    <a:pt x="18" y="53"/>
                  </a:cubicBezTo>
                  <a:cubicBezTo>
                    <a:pt x="19" y="48"/>
                    <a:pt x="17" y="51"/>
                    <a:pt x="16" y="50"/>
                  </a:cubicBezTo>
                  <a:cubicBezTo>
                    <a:pt x="15" y="49"/>
                    <a:pt x="14" y="49"/>
                    <a:pt x="10" y="46"/>
                  </a:cubicBezTo>
                  <a:cubicBezTo>
                    <a:pt x="7" y="43"/>
                    <a:pt x="9" y="45"/>
                    <a:pt x="9" y="43"/>
                  </a:cubicBezTo>
                  <a:cubicBezTo>
                    <a:pt x="9" y="41"/>
                    <a:pt x="9" y="43"/>
                    <a:pt x="8" y="39"/>
                  </a:cubicBezTo>
                  <a:cubicBezTo>
                    <a:pt x="7" y="36"/>
                    <a:pt x="5" y="37"/>
                    <a:pt x="3" y="34"/>
                  </a:cubicBezTo>
                  <a:cubicBezTo>
                    <a:pt x="0" y="31"/>
                    <a:pt x="1" y="31"/>
                    <a:pt x="0" y="30"/>
                  </a:cubicBezTo>
                  <a:cubicBezTo>
                    <a:pt x="0" y="29"/>
                    <a:pt x="1" y="28"/>
                    <a:pt x="2" y="26"/>
                  </a:cubicBezTo>
                  <a:cubicBezTo>
                    <a:pt x="3" y="23"/>
                    <a:pt x="5" y="23"/>
                    <a:pt x="6" y="22"/>
                  </a:cubicBezTo>
                  <a:cubicBezTo>
                    <a:pt x="7" y="21"/>
                    <a:pt x="8" y="20"/>
                    <a:pt x="10" y="19"/>
                  </a:cubicBezTo>
                  <a:cubicBezTo>
                    <a:pt x="11" y="18"/>
                    <a:pt x="10" y="17"/>
                    <a:pt x="10" y="16"/>
                  </a:cubicBezTo>
                  <a:cubicBezTo>
                    <a:pt x="10" y="16"/>
                    <a:pt x="10" y="16"/>
                    <a:pt x="10" y="15"/>
                  </a:cubicBezTo>
                  <a:cubicBezTo>
                    <a:pt x="10" y="15"/>
                    <a:pt x="13" y="15"/>
                    <a:pt x="14" y="15"/>
                  </a:cubicBezTo>
                  <a:cubicBezTo>
                    <a:pt x="15" y="15"/>
                    <a:pt x="15" y="17"/>
                    <a:pt x="17" y="23"/>
                  </a:cubicBezTo>
                  <a:cubicBezTo>
                    <a:pt x="19" y="28"/>
                    <a:pt x="16" y="24"/>
                    <a:pt x="17" y="25"/>
                  </a:cubicBezTo>
                  <a:cubicBezTo>
                    <a:pt x="18" y="27"/>
                    <a:pt x="19" y="25"/>
                    <a:pt x="23" y="25"/>
                  </a:cubicBezTo>
                  <a:cubicBezTo>
                    <a:pt x="27" y="25"/>
                    <a:pt x="33" y="27"/>
                    <a:pt x="34" y="27"/>
                  </a:cubicBezTo>
                  <a:cubicBezTo>
                    <a:pt x="36" y="27"/>
                    <a:pt x="38" y="29"/>
                    <a:pt x="39" y="30"/>
                  </a:cubicBezTo>
                  <a:cubicBezTo>
                    <a:pt x="41" y="32"/>
                    <a:pt x="45" y="31"/>
                    <a:pt x="47" y="31"/>
                  </a:cubicBezTo>
                  <a:cubicBezTo>
                    <a:pt x="49" y="31"/>
                    <a:pt x="56" y="29"/>
                    <a:pt x="59" y="26"/>
                  </a:cubicBezTo>
                  <a:cubicBezTo>
                    <a:pt x="62" y="24"/>
                    <a:pt x="63" y="21"/>
                    <a:pt x="64" y="20"/>
                  </a:cubicBezTo>
                  <a:cubicBezTo>
                    <a:pt x="64" y="18"/>
                    <a:pt x="68" y="20"/>
                    <a:pt x="70" y="20"/>
                  </a:cubicBezTo>
                  <a:cubicBezTo>
                    <a:pt x="72" y="20"/>
                    <a:pt x="76" y="22"/>
                    <a:pt x="82" y="24"/>
                  </a:cubicBezTo>
                  <a:cubicBezTo>
                    <a:pt x="87" y="25"/>
                    <a:pt x="85" y="24"/>
                    <a:pt x="86" y="24"/>
                  </a:cubicBezTo>
                  <a:cubicBezTo>
                    <a:pt x="88" y="24"/>
                    <a:pt x="92" y="24"/>
                    <a:pt x="97" y="20"/>
                  </a:cubicBezTo>
                  <a:cubicBezTo>
                    <a:pt x="103" y="16"/>
                    <a:pt x="101" y="17"/>
                    <a:pt x="102" y="14"/>
                  </a:cubicBezTo>
                  <a:cubicBezTo>
                    <a:pt x="102" y="12"/>
                    <a:pt x="105" y="12"/>
                    <a:pt x="106" y="8"/>
                  </a:cubicBezTo>
                  <a:cubicBezTo>
                    <a:pt x="108" y="5"/>
                    <a:pt x="110" y="7"/>
                    <a:pt x="113" y="4"/>
                  </a:cubicBezTo>
                  <a:cubicBezTo>
                    <a:pt x="116" y="0"/>
                    <a:pt x="118" y="4"/>
                    <a:pt x="123" y="4"/>
                  </a:cubicBezTo>
                  <a:cubicBezTo>
                    <a:pt x="129" y="4"/>
                    <a:pt x="126" y="4"/>
                    <a:pt x="129" y="4"/>
                  </a:cubicBezTo>
                  <a:cubicBezTo>
                    <a:pt x="132" y="4"/>
                    <a:pt x="135" y="4"/>
                    <a:pt x="140" y="2"/>
                  </a:cubicBezTo>
                  <a:cubicBezTo>
                    <a:pt x="145" y="1"/>
                    <a:pt x="142" y="1"/>
                    <a:pt x="149" y="1"/>
                  </a:cubicBezTo>
                  <a:cubicBezTo>
                    <a:pt x="156" y="0"/>
                    <a:pt x="151" y="2"/>
                    <a:pt x="155" y="4"/>
                  </a:cubicBezTo>
                  <a:cubicBezTo>
                    <a:pt x="158" y="6"/>
                    <a:pt x="156" y="7"/>
                    <a:pt x="158" y="9"/>
                  </a:cubicBezTo>
                  <a:cubicBezTo>
                    <a:pt x="161" y="12"/>
                    <a:pt x="169" y="6"/>
                    <a:pt x="174" y="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537"/>
            <p:cNvSpPr>
              <a:spLocks/>
            </p:cNvSpPr>
            <p:nvPr/>
          </p:nvSpPr>
          <p:spPr bwMode="auto">
            <a:xfrm>
              <a:off x="8015290" y="4695825"/>
              <a:ext cx="53975" cy="19050"/>
            </a:xfrm>
            <a:custGeom>
              <a:avLst/>
              <a:gdLst>
                <a:gd name="T0" fmla="*/ 14 w 14"/>
                <a:gd name="T1" fmla="*/ 2 h 5"/>
                <a:gd name="T2" fmla="*/ 13 w 14"/>
                <a:gd name="T3" fmla="*/ 3 h 5"/>
                <a:gd name="T4" fmla="*/ 10 w 14"/>
                <a:gd name="T5" fmla="*/ 5 h 5"/>
                <a:gd name="T6" fmla="*/ 7 w 14"/>
                <a:gd name="T7" fmla="*/ 4 h 5"/>
                <a:gd name="T8" fmla="*/ 2 w 14"/>
                <a:gd name="T9" fmla="*/ 4 h 5"/>
                <a:gd name="T10" fmla="*/ 0 w 14"/>
                <a:gd name="T11" fmla="*/ 4 h 5"/>
                <a:gd name="T12" fmla="*/ 0 w 14"/>
                <a:gd name="T13" fmla="*/ 3 h 5"/>
                <a:gd name="T14" fmla="*/ 6 w 14"/>
                <a:gd name="T15" fmla="*/ 2 h 5"/>
                <a:gd name="T16" fmla="*/ 9 w 14"/>
                <a:gd name="T17" fmla="*/ 0 h 5"/>
                <a:gd name="T18" fmla="*/ 14 w 14"/>
                <a:gd name="T1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5">
                  <a:moveTo>
                    <a:pt x="14" y="2"/>
                  </a:moveTo>
                  <a:cubicBezTo>
                    <a:pt x="14" y="2"/>
                    <a:pt x="14" y="2"/>
                    <a:pt x="13" y="3"/>
                  </a:cubicBezTo>
                  <a:cubicBezTo>
                    <a:pt x="12" y="4"/>
                    <a:pt x="10" y="5"/>
                    <a:pt x="10" y="5"/>
                  </a:cubicBezTo>
                  <a:cubicBezTo>
                    <a:pt x="10" y="5"/>
                    <a:pt x="7" y="4"/>
                    <a:pt x="7" y="4"/>
                  </a:cubicBezTo>
                  <a:cubicBezTo>
                    <a:pt x="6" y="4"/>
                    <a:pt x="2" y="4"/>
                    <a:pt x="2" y="4"/>
                  </a:cubicBezTo>
                  <a:cubicBezTo>
                    <a:pt x="0" y="4"/>
                    <a:pt x="0" y="4"/>
                    <a:pt x="0" y="4"/>
                  </a:cubicBezTo>
                  <a:cubicBezTo>
                    <a:pt x="1" y="4"/>
                    <a:pt x="0" y="3"/>
                    <a:pt x="0" y="3"/>
                  </a:cubicBezTo>
                  <a:cubicBezTo>
                    <a:pt x="0" y="3"/>
                    <a:pt x="4" y="2"/>
                    <a:pt x="6" y="2"/>
                  </a:cubicBezTo>
                  <a:cubicBezTo>
                    <a:pt x="8" y="1"/>
                    <a:pt x="8" y="0"/>
                    <a:pt x="9" y="0"/>
                  </a:cubicBezTo>
                  <a:cubicBezTo>
                    <a:pt x="9" y="0"/>
                    <a:pt x="13" y="1"/>
                    <a:pt x="14"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538"/>
            <p:cNvSpPr>
              <a:spLocks/>
            </p:cNvSpPr>
            <p:nvPr/>
          </p:nvSpPr>
          <p:spPr bwMode="auto">
            <a:xfrm>
              <a:off x="7696203" y="5041900"/>
              <a:ext cx="349250" cy="109538"/>
            </a:xfrm>
            <a:custGeom>
              <a:avLst/>
              <a:gdLst>
                <a:gd name="T0" fmla="*/ 89 w 93"/>
                <a:gd name="T1" fmla="*/ 13 h 29"/>
                <a:gd name="T2" fmla="*/ 89 w 93"/>
                <a:gd name="T3" fmla="*/ 21 h 29"/>
                <a:gd name="T4" fmla="*/ 81 w 93"/>
                <a:gd name="T5" fmla="*/ 21 h 29"/>
                <a:gd name="T6" fmla="*/ 65 w 93"/>
                <a:gd name="T7" fmla="*/ 22 h 29"/>
                <a:gd name="T8" fmla="*/ 59 w 93"/>
                <a:gd name="T9" fmla="*/ 27 h 29"/>
                <a:gd name="T10" fmla="*/ 51 w 93"/>
                <a:gd name="T11" fmla="*/ 27 h 29"/>
                <a:gd name="T12" fmla="*/ 44 w 93"/>
                <a:gd name="T13" fmla="*/ 27 h 29"/>
                <a:gd name="T14" fmla="*/ 37 w 93"/>
                <a:gd name="T15" fmla="*/ 24 h 29"/>
                <a:gd name="T16" fmla="*/ 22 w 93"/>
                <a:gd name="T17" fmla="*/ 14 h 29"/>
                <a:gd name="T18" fmla="*/ 11 w 93"/>
                <a:gd name="T19" fmla="*/ 17 h 29"/>
                <a:gd name="T20" fmla="*/ 4 w 93"/>
                <a:gd name="T21" fmla="*/ 18 h 29"/>
                <a:gd name="T22" fmla="*/ 3 w 93"/>
                <a:gd name="T23" fmla="*/ 18 h 29"/>
                <a:gd name="T24" fmla="*/ 0 w 93"/>
                <a:gd name="T25" fmla="*/ 14 h 29"/>
                <a:gd name="T26" fmla="*/ 4 w 93"/>
                <a:gd name="T27" fmla="*/ 8 h 29"/>
                <a:gd name="T28" fmla="*/ 7 w 93"/>
                <a:gd name="T29" fmla="*/ 0 h 29"/>
                <a:gd name="T30" fmla="*/ 12 w 93"/>
                <a:gd name="T31" fmla="*/ 0 h 29"/>
                <a:gd name="T32" fmla="*/ 12 w 93"/>
                <a:gd name="T33" fmla="*/ 2 h 29"/>
                <a:gd name="T34" fmla="*/ 17 w 93"/>
                <a:gd name="T35" fmla="*/ 4 h 29"/>
                <a:gd name="T36" fmla="*/ 23 w 93"/>
                <a:gd name="T37" fmla="*/ 8 h 29"/>
                <a:gd name="T38" fmla="*/ 31 w 93"/>
                <a:gd name="T39" fmla="*/ 8 h 29"/>
                <a:gd name="T40" fmla="*/ 41 w 93"/>
                <a:gd name="T41" fmla="*/ 8 h 29"/>
                <a:gd name="T42" fmla="*/ 59 w 93"/>
                <a:gd name="T43" fmla="*/ 9 h 29"/>
                <a:gd name="T44" fmla="*/ 66 w 93"/>
                <a:gd name="T45" fmla="*/ 9 h 29"/>
                <a:gd name="T46" fmla="*/ 68 w 93"/>
                <a:gd name="T47" fmla="*/ 9 h 29"/>
                <a:gd name="T48" fmla="*/ 68 w 93"/>
                <a:gd name="T49" fmla="*/ 15 h 29"/>
                <a:gd name="T50" fmla="*/ 74 w 93"/>
                <a:gd name="T51" fmla="*/ 15 h 29"/>
                <a:gd name="T52" fmla="*/ 83 w 93"/>
                <a:gd name="T53" fmla="*/ 15 h 29"/>
                <a:gd name="T54" fmla="*/ 89 w 93"/>
                <a:gd name="T55" fmla="*/ 1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29">
                  <a:moveTo>
                    <a:pt x="89" y="13"/>
                  </a:moveTo>
                  <a:cubicBezTo>
                    <a:pt x="89" y="15"/>
                    <a:pt x="93" y="20"/>
                    <a:pt x="89" y="21"/>
                  </a:cubicBezTo>
                  <a:cubicBezTo>
                    <a:pt x="84" y="22"/>
                    <a:pt x="87" y="20"/>
                    <a:pt x="81" y="21"/>
                  </a:cubicBezTo>
                  <a:cubicBezTo>
                    <a:pt x="75" y="22"/>
                    <a:pt x="68" y="19"/>
                    <a:pt x="65" y="22"/>
                  </a:cubicBezTo>
                  <a:cubicBezTo>
                    <a:pt x="62" y="24"/>
                    <a:pt x="61" y="26"/>
                    <a:pt x="59" y="27"/>
                  </a:cubicBezTo>
                  <a:cubicBezTo>
                    <a:pt x="57" y="28"/>
                    <a:pt x="54" y="25"/>
                    <a:pt x="51" y="27"/>
                  </a:cubicBezTo>
                  <a:cubicBezTo>
                    <a:pt x="48" y="29"/>
                    <a:pt x="44" y="27"/>
                    <a:pt x="44" y="27"/>
                  </a:cubicBezTo>
                  <a:cubicBezTo>
                    <a:pt x="44" y="27"/>
                    <a:pt x="40" y="27"/>
                    <a:pt x="37" y="24"/>
                  </a:cubicBezTo>
                  <a:cubicBezTo>
                    <a:pt x="34" y="22"/>
                    <a:pt x="27" y="13"/>
                    <a:pt x="22" y="14"/>
                  </a:cubicBezTo>
                  <a:cubicBezTo>
                    <a:pt x="17" y="16"/>
                    <a:pt x="14" y="16"/>
                    <a:pt x="11" y="17"/>
                  </a:cubicBezTo>
                  <a:cubicBezTo>
                    <a:pt x="8" y="18"/>
                    <a:pt x="3" y="18"/>
                    <a:pt x="4" y="18"/>
                  </a:cubicBezTo>
                  <a:cubicBezTo>
                    <a:pt x="3" y="18"/>
                    <a:pt x="3" y="18"/>
                    <a:pt x="3" y="18"/>
                  </a:cubicBezTo>
                  <a:cubicBezTo>
                    <a:pt x="0" y="14"/>
                    <a:pt x="0" y="14"/>
                    <a:pt x="0" y="14"/>
                  </a:cubicBezTo>
                  <a:cubicBezTo>
                    <a:pt x="4" y="8"/>
                    <a:pt x="4" y="8"/>
                    <a:pt x="4" y="8"/>
                  </a:cubicBezTo>
                  <a:cubicBezTo>
                    <a:pt x="5" y="6"/>
                    <a:pt x="7" y="0"/>
                    <a:pt x="7" y="0"/>
                  </a:cubicBezTo>
                  <a:cubicBezTo>
                    <a:pt x="12" y="0"/>
                    <a:pt x="12" y="0"/>
                    <a:pt x="12" y="0"/>
                  </a:cubicBezTo>
                  <a:cubicBezTo>
                    <a:pt x="12" y="2"/>
                    <a:pt x="12" y="2"/>
                    <a:pt x="12" y="2"/>
                  </a:cubicBezTo>
                  <a:cubicBezTo>
                    <a:pt x="12" y="2"/>
                    <a:pt x="14" y="4"/>
                    <a:pt x="17" y="4"/>
                  </a:cubicBezTo>
                  <a:cubicBezTo>
                    <a:pt x="21" y="4"/>
                    <a:pt x="23" y="8"/>
                    <a:pt x="23" y="8"/>
                  </a:cubicBezTo>
                  <a:cubicBezTo>
                    <a:pt x="23" y="8"/>
                    <a:pt x="29" y="7"/>
                    <a:pt x="31" y="8"/>
                  </a:cubicBezTo>
                  <a:cubicBezTo>
                    <a:pt x="33" y="10"/>
                    <a:pt x="39" y="8"/>
                    <a:pt x="41" y="8"/>
                  </a:cubicBezTo>
                  <a:cubicBezTo>
                    <a:pt x="42" y="9"/>
                    <a:pt x="53" y="10"/>
                    <a:pt x="59" y="9"/>
                  </a:cubicBezTo>
                  <a:cubicBezTo>
                    <a:pt x="64" y="7"/>
                    <a:pt x="66" y="9"/>
                    <a:pt x="66" y="9"/>
                  </a:cubicBezTo>
                  <a:cubicBezTo>
                    <a:pt x="66" y="9"/>
                    <a:pt x="67" y="8"/>
                    <a:pt x="68" y="9"/>
                  </a:cubicBezTo>
                  <a:cubicBezTo>
                    <a:pt x="69" y="11"/>
                    <a:pt x="68" y="15"/>
                    <a:pt x="68" y="15"/>
                  </a:cubicBezTo>
                  <a:cubicBezTo>
                    <a:pt x="68" y="15"/>
                    <a:pt x="72" y="15"/>
                    <a:pt x="74" y="15"/>
                  </a:cubicBezTo>
                  <a:cubicBezTo>
                    <a:pt x="76" y="16"/>
                    <a:pt x="81" y="17"/>
                    <a:pt x="83" y="15"/>
                  </a:cubicBezTo>
                  <a:cubicBezTo>
                    <a:pt x="85" y="13"/>
                    <a:pt x="88" y="11"/>
                    <a:pt x="89" y="1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539"/>
            <p:cNvSpPr>
              <a:spLocks/>
            </p:cNvSpPr>
            <p:nvPr/>
          </p:nvSpPr>
          <p:spPr bwMode="auto">
            <a:xfrm>
              <a:off x="7940678" y="4714875"/>
              <a:ext cx="52387" cy="41275"/>
            </a:xfrm>
            <a:custGeom>
              <a:avLst/>
              <a:gdLst>
                <a:gd name="T0" fmla="*/ 13 w 14"/>
                <a:gd name="T1" fmla="*/ 3 h 11"/>
                <a:gd name="T2" fmla="*/ 12 w 14"/>
                <a:gd name="T3" fmla="*/ 5 h 11"/>
                <a:gd name="T4" fmla="*/ 8 w 14"/>
                <a:gd name="T5" fmla="*/ 9 h 11"/>
                <a:gd name="T6" fmla="*/ 1 w 14"/>
                <a:gd name="T7" fmla="*/ 10 h 11"/>
                <a:gd name="T8" fmla="*/ 1 w 14"/>
                <a:gd name="T9" fmla="*/ 8 h 11"/>
                <a:gd name="T10" fmla="*/ 4 w 14"/>
                <a:gd name="T11" fmla="*/ 4 h 11"/>
                <a:gd name="T12" fmla="*/ 8 w 14"/>
                <a:gd name="T13" fmla="*/ 3 h 11"/>
                <a:gd name="T14" fmla="*/ 11 w 14"/>
                <a:gd name="T15" fmla="*/ 0 h 11"/>
                <a:gd name="T16" fmla="*/ 13 w 14"/>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1">
                  <a:moveTo>
                    <a:pt x="13" y="3"/>
                  </a:moveTo>
                  <a:cubicBezTo>
                    <a:pt x="14" y="4"/>
                    <a:pt x="12" y="5"/>
                    <a:pt x="12" y="5"/>
                  </a:cubicBezTo>
                  <a:cubicBezTo>
                    <a:pt x="11" y="5"/>
                    <a:pt x="10" y="7"/>
                    <a:pt x="8" y="9"/>
                  </a:cubicBezTo>
                  <a:cubicBezTo>
                    <a:pt x="6" y="11"/>
                    <a:pt x="3" y="10"/>
                    <a:pt x="1" y="10"/>
                  </a:cubicBezTo>
                  <a:cubicBezTo>
                    <a:pt x="0" y="10"/>
                    <a:pt x="2" y="9"/>
                    <a:pt x="1" y="8"/>
                  </a:cubicBezTo>
                  <a:cubicBezTo>
                    <a:pt x="1" y="7"/>
                    <a:pt x="4" y="4"/>
                    <a:pt x="4" y="4"/>
                  </a:cubicBezTo>
                  <a:cubicBezTo>
                    <a:pt x="4" y="4"/>
                    <a:pt x="7" y="4"/>
                    <a:pt x="8" y="3"/>
                  </a:cubicBezTo>
                  <a:cubicBezTo>
                    <a:pt x="8" y="2"/>
                    <a:pt x="10" y="1"/>
                    <a:pt x="11" y="0"/>
                  </a:cubicBezTo>
                  <a:cubicBezTo>
                    <a:pt x="12" y="0"/>
                    <a:pt x="13" y="1"/>
                    <a:pt x="13"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540"/>
            <p:cNvSpPr>
              <a:spLocks/>
            </p:cNvSpPr>
            <p:nvPr/>
          </p:nvSpPr>
          <p:spPr bwMode="auto">
            <a:xfrm>
              <a:off x="7899403" y="4470400"/>
              <a:ext cx="90487" cy="71438"/>
            </a:xfrm>
            <a:custGeom>
              <a:avLst/>
              <a:gdLst>
                <a:gd name="T0" fmla="*/ 23 w 24"/>
                <a:gd name="T1" fmla="*/ 11 h 19"/>
                <a:gd name="T2" fmla="*/ 23 w 24"/>
                <a:gd name="T3" fmla="*/ 13 h 19"/>
                <a:gd name="T4" fmla="*/ 23 w 24"/>
                <a:gd name="T5" fmla="*/ 18 h 19"/>
                <a:gd name="T6" fmla="*/ 21 w 24"/>
                <a:gd name="T7" fmla="*/ 19 h 19"/>
                <a:gd name="T8" fmla="*/ 13 w 24"/>
                <a:gd name="T9" fmla="*/ 14 h 19"/>
                <a:gd name="T10" fmla="*/ 13 w 24"/>
                <a:gd name="T11" fmla="*/ 11 h 19"/>
                <a:gd name="T12" fmla="*/ 15 w 24"/>
                <a:gd name="T13" fmla="*/ 10 h 19"/>
                <a:gd name="T14" fmla="*/ 13 w 24"/>
                <a:gd name="T15" fmla="*/ 8 h 19"/>
                <a:gd name="T16" fmla="*/ 11 w 24"/>
                <a:gd name="T17" fmla="*/ 10 h 19"/>
                <a:gd name="T18" fmla="*/ 3 w 24"/>
                <a:gd name="T19" fmla="*/ 11 h 19"/>
                <a:gd name="T20" fmla="*/ 1 w 24"/>
                <a:gd name="T21" fmla="*/ 8 h 19"/>
                <a:gd name="T22" fmla="*/ 3 w 24"/>
                <a:gd name="T23" fmla="*/ 6 h 19"/>
                <a:gd name="T24" fmla="*/ 8 w 24"/>
                <a:gd name="T25" fmla="*/ 2 h 19"/>
                <a:gd name="T26" fmla="*/ 9 w 24"/>
                <a:gd name="T27" fmla="*/ 2 h 19"/>
                <a:gd name="T28" fmla="*/ 16 w 24"/>
                <a:gd name="T29" fmla="*/ 0 h 19"/>
                <a:gd name="T30" fmla="*/ 20 w 24"/>
                <a:gd name="T31" fmla="*/ 2 h 19"/>
                <a:gd name="T32" fmla="*/ 19 w 24"/>
                <a:gd name="T33" fmla="*/ 6 h 19"/>
                <a:gd name="T34" fmla="*/ 23 w 24"/>
                <a:gd name="T35"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19">
                  <a:moveTo>
                    <a:pt x="23" y="11"/>
                  </a:moveTo>
                  <a:cubicBezTo>
                    <a:pt x="24" y="13"/>
                    <a:pt x="24" y="12"/>
                    <a:pt x="23" y="13"/>
                  </a:cubicBezTo>
                  <a:cubicBezTo>
                    <a:pt x="23" y="14"/>
                    <a:pt x="24" y="17"/>
                    <a:pt x="23" y="18"/>
                  </a:cubicBezTo>
                  <a:cubicBezTo>
                    <a:pt x="23" y="18"/>
                    <a:pt x="21" y="19"/>
                    <a:pt x="21" y="19"/>
                  </a:cubicBezTo>
                  <a:cubicBezTo>
                    <a:pt x="21" y="19"/>
                    <a:pt x="17" y="17"/>
                    <a:pt x="13" y="14"/>
                  </a:cubicBezTo>
                  <a:cubicBezTo>
                    <a:pt x="9" y="12"/>
                    <a:pt x="12" y="12"/>
                    <a:pt x="13" y="11"/>
                  </a:cubicBezTo>
                  <a:cubicBezTo>
                    <a:pt x="13" y="9"/>
                    <a:pt x="14" y="11"/>
                    <a:pt x="15" y="10"/>
                  </a:cubicBezTo>
                  <a:cubicBezTo>
                    <a:pt x="15" y="8"/>
                    <a:pt x="14" y="8"/>
                    <a:pt x="13" y="8"/>
                  </a:cubicBezTo>
                  <a:cubicBezTo>
                    <a:pt x="13" y="8"/>
                    <a:pt x="12" y="10"/>
                    <a:pt x="11" y="10"/>
                  </a:cubicBezTo>
                  <a:cubicBezTo>
                    <a:pt x="9" y="10"/>
                    <a:pt x="4" y="11"/>
                    <a:pt x="3" y="11"/>
                  </a:cubicBezTo>
                  <a:cubicBezTo>
                    <a:pt x="3" y="11"/>
                    <a:pt x="2" y="10"/>
                    <a:pt x="1" y="8"/>
                  </a:cubicBezTo>
                  <a:cubicBezTo>
                    <a:pt x="0" y="6"/>
                    <a:pt x="3" y="6"/>
                    <a:pt x="3" y="6"/>
                  </a:cubicBezTo>
                  <a:cubicBezTo>
                    <a:pt x="3" y="6"/>
                    <a:pt x="6" y="4"/>
                    <a:pt x="8" y="2"/>
                  </a:cubicBezTo>
                  <a:cubicBezTo>
                    <a:pt x="8" y="2"/>
                    <a:pt x="8" y="2"/>
                    <a:pt x="9" y="2"/>
                  </a:cubicBezTo>
                  <a:cubicBezTo>
                    <a:pt x="11" y="1"/>
                    <a:pt x="14" y="0"/>
                    <a:pt x="16" y="0"/>
                  </a:cubicBezTo>
                  <a:cubicBezTo>
                    <a:pt x="18" y="0"/>
                    <a:pt x="18" y="1"/>
                    <a:pt x="20" y="2"/>
                  </a:cubicBezTo>
                  <a:cubicBezTo>
                    <a:pt x="22" y="2"/>
                    <a:pt x="20" y="5"/>
                    <a:pt x="19" y="6"/>
                  </a:cubicBezTo>
                  <a:cubicBezTo>
                    <a:pt x="19" y="7"/>
                    <a:pt x="21" y="9"/>
                    <a:pt x="23" y="1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541"/>
            <p:cNvSpPr>
              <a:spLocks/>
            </p:cNvSpPr>
            <p:nvPr/>
          </p:nvSpPr>
          <p:spPr bwMode="auto">
            <a:xfrm>
              <a:off x="7915278" y="4583112"/>
              <a:ext cx="47625" cy="82550"/>
            </a:xfrm>
            <a:custGeom>
              <a:avLst/>
              <a:gdLst>
                <a:gd name="T0" fmla="*/ 11 w 13"/>
                <a:gd name="T1" fmla="*/ 3 h 22"/>
                <a:gd name="T2" fmla="*/ 11 w 13"/>
                <a:gd name="T3" fmla="*/ 8 h 22"/>
                <a:gd name="T4" fmla="*/ 11 w 13"/>
                <a:gd name="T5" fmla="*/ 14 h 22"/>
                <a:gd name="T6" fmla="*/ 8 w 13"/>
                <a:gd name="T7" fmla="*/ 17 h 22"/>
                <a:gd name="T8" fmla="*/ 7 w 13"/>
                <a:gd name="T9" fmla="*/ 21 h 22"/>
                <a:gd name="T10" fmla="*/ 5 w 13"/>
                <a:gd name="T11" fmla="*/ 21 h 22"/>
                <a:gd name="T12" fmla="*/ 3 w 13"/>
                <a:gd name="T13" fmla="*/ 17 h 22"/>
                <a:gd name="T14" fmla="*/ 3 w 13"/>
                <a:gd name="T15" fmla="*/ 15 h 22"/>
                <a:gd name="T16" fmla="*/ 3 w 13"/>
                <a:gd name="T17" fmla="*/ 14 h 22"/>
                <a:gd name="T18" fmla="*/ 4 w 13"/>
                <a:gd name="T19" fmla="*/ 12 h 22"/>
                <a:gd name="T20" fmla="*/ 4 w 13"/>
                <a:gd name="T21" fmla="*/ 11 h 22"/>
                <a:gd name="T22" fmla="*/ 2 w 13"/>
                <a:gd name="T23" fmla="*/ 8 h 22"/>
                <a:gd name="T24" fmla="*/ 0 w 13"/>
                <a:gd name="T25" fmla="*/ 6 h 22"/>
                <a:gd name="T26" fmla="*/ 0 w 13"/>
                <a:gd name="T27" fmla="*/ 2 h 22"/>
                <a:gd name="T28" fmla="*/ 4 w 13"/>
                <a:gd name="T29" fmla="*/ 0 h 22"/>
                <a:gd name="T30" fmla="*/ 9 w 13"/>
                <a:gd name="T31" fmla="*/ 1 h 22"/>
                <a:gd name="T32" fmla="*/ 11 w 13"/>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22">
                  <a:moveTo>
                    <a:pt x="11" y="3"/>
                  </a:moveTo>
                  <a:cubicBezTo>
                    <a:pt x="11" y="3"/>
                    <a:pt x="11" y="6"/>
                    <a:pt x="11" y="8"/>
                  </a:cubicBezTo>
                  <a:cubicBezTo>
                    <a:pt x="10" y="10"/>
                    <a:pt x="11" y="13"/>
                    <a:pt x="11" y="14"/>
                  </a:cubicBezTo>
                  <a:cubicBezTo>
                    <a:pt x="11" y="16"/>
                    <a:pt x="8" y="17"/>
                    <a:pt x="8" y="17"/>
                  </a:cubicBezTo>
                  <a:cubicBezTo>
                    <a:pt x="8" y="17"/>
                    <a:pt x="9" y="19"/>
                    <a:pt x="7" y="21"/>
                  </a:cubicBezTo>
                  <a:cubicBezTo>
                    <a:pt x="6" y="22"/>
                    <a:pt x="5" y="21"/>
                    <a:pt x="5" y="21"/>
                  </a:cubicBezTo>
                  <a:cubicBezTo>
                    <a:pt x="5" y="21"/>
                    <a:pt x="3" y="18"/>
                    <a:pt x="3" y="17"/>
                  </a:cubicBezTo>
                  <a:cubicBezTo>
                    <a:pt x="2" y="16"/>
                    <a:pt x="3" y="15"/>
                    <a:pt x="3" y="15"/>
                  </a:cubicBezTo>
                  <a:cubicBezTo>
                    <a:pt x="3" y="15"/>
                    <a:pt x="3" y="15"/>
                    <a:pt x="3" y="14"/>
                  </a:cubicBezTo>
                  <a:cubicBezTo>
                    <a:pt x="3" y="12"/>
                    <a:pt x="4" y="12"/>
                    <a:pt x="4" y="12"/>
                  </a:cubicBezTo>
                  <a:cubicBezTo>
                    <a:pt x="4" y="11"/>
                    <a:pt x="4" y="11"/>
                    <a:pt x="4" y="11"/>
                  </a:cubicBezTo>
                  <a:cubicBezTo>
                    <a:pt x="4" y="11"/>
                    <a:pt x="2" y="9"/>
                    <a:pt x="2" y="8"/>
                  </a:cubicBezTo>
                  <a:cubicBezTo>
                    <a:pt x="1" y="7"/>
                    <a:pt x="1" y="7"/>
                    <a:pt x="0" y="6"/>
                  </a:cubicBezTo>
                  <a:cubicBezTo>
                    <a:pt x="0" y="5"/>
                    <a:pt x="0" y="4"/>
                    <a:pt x="0" y="2"/>
                  </a:cubicBezTo>
                  <a:cubicBezTo>
                    <a:pt x="0" y="1"/>
                    <a:pt x="2" y="1"/>
                    <a:pt x="4" y="0"/>
                  </a:cubicBezTo>
                  <a:cubicBezTo>
                    <a:pt x="6" y="0"/>
                    <a:pt x="6" y="1"/>
                    <a:pt x="9" y="1"/>
                  </a:cubicBezTo>
                  <a:cubicBezTo>
                    <a:pt x="13" y="1"/>
                    <a:pt x="11" y="3"/>
                    <a:pt x="11"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542"/>
            <p:cNvSpPr>
              <a:spLocks/>
            </p:cNvSpPr>
            <p:nvPr/>
          </p:nvSpPr>
          <p:spPr bwMode="auto">
            <a:xfrm>
              <a:off x="7264403" y="4129087"/>
              <a:ext cx="692150" cy="631825"/>
            </a:xfrm>
            <a:custGeom>
              <a:avLst/>
              <a:gdLst>
                <a:gd name="T0" fmla="*/ 175 w 184"/>
                <a:gd name="T1" fmla="*/ 20 h 168"/>
                <a:gd name="T2" fmla="*/ 174 w 184"/>
                <a:gd name="T3" fmla="*/ 37 h 168"/>
                <a:gd name="T4" fmla="*/ 165 w 184"/>
                <a:gd name="T5" fmla="*/ 36 h 168"/>
                <a:gd name="T6" fmla="*/ 139 w 184"/>
                <a:gd name="T7" fmla="*/ 36 h 168"/>
                <a:gd name="T8" fmla="*/ 118 w 184"/>
                <a:gd name="T9" fmla="*/ 39 h 168"/>
                <a:gd name="T10" fmla="*/ 102 w 184"/>
                <a:gd name="T11" fmla="*/ 49 h 168"/>
                <a:gd name="T12" fmla="*/ 119 w 184"/>
                <a:gd name="T13" fmla="*/ 62 h 168"/>
                <a:gd name="T14" fmla="*/ 115 w 184"/>
                <a:gd name="T15" fmla="*/ 64 h 168"/>
                <a:gd name="T16" fmla="*/ 108 w 184"/>
                <a:gd name="T17" fmla="*/ 66 h 168"/>
                <a:gd name="T18" fmla="*/ 108 w 184"/>
                <a:gd name="T19" fmla="*/ 74 h 168"/>
                <a:gd name="T20" fmla="*/ 93 w 184"/>
                <a:gd name="T21" fmla="*/ 67 h 168"/>
                <a:gd name="T22" fmla="*/ 105 w 184"/>
                <a:gd name="T23" fmla="*/ 79 h 168"/>
                <a:gd name="T24" fmla="*/ 93 w 184"/>
                <a:gd name="T25" fmla="*/ 74 h 168"/>
                <a:gd name="T26" fmla="*/ 79 w 184"/>
                <a:gd name="T27" fmla="*/ 63 h 168"/>
                <a:gd name="T28" fmla="*/ 71 w 184"/>
                <a:gd name="T29" fmla="*/ 55 h 168"/>
                <a:gd name="T30" fmla="*/ 66 w 184"/>
                <a:gd name="T31" fmla="*/ 75 h 168"/>
                <a:gd name="T32" fmla="*/ 84 w 184"/>
                <a:gd name="T33" fmla="*/ 94 h 168"/>
                <a:gd name="T34" fmla="*/ 92 w 184"/>
                <a:gd name="T35" fmla="*/ 103 h 168"/>
                <a:gd name="T36" fmla="*/ 92 w 184"/>
                <a:gd name="T37" fmla="*/ 113 h 168"/>
                <a:gd name="T38" fmla="*/ 91 w 184"/>
                <a:gd name="T39" fmla="*/ 106 h 168"/>
                <a:gd name="T40" fmla="*/ 82 w 184"/>
                <a:gd name="T41" fmla="*/ 110 h 168"/>
                <a:gd name="T42" fmla="*/ 79 w 184"/>
                <a:gd name="T43" fmla="*/ 119 h 168"/>
                <a:gd name="T44" fmla="*/ 77 w 184"/>
                <a:gd name="T45" fmla="*/ 126 h 168"/>
                <a:gd name="T46" fmla="*/ 94 w 184"/>
                <a:gd name="T47" fmla="*/ 128 h 168"/>
                <a:gd name="T48" fmla="*/ 110 w 184"/>
                <a:gd name="T49" fmla="*/ 140 h 168"/>
                <a:gd name="T50" fmla="*/ 120 w 184"/>
                <a:gd name="T51" fmla="*/ 146 h 168"/>
                <a:gd name="T52" fmla="*/ 124 w 184"/>
                <a:gd name="T53" fmla="*/ 162 h 168"/>
                <a:gd name="T54" fmla="*/ 106 w 184"/>
                <a:gd name="T55" fmla="*/ 155 h 168"/>
                <a:gd name="T56" fmla="*/ 93 w 184"/>
                <a:gd name="T57" fmla="*/ 155 h 168"/>
                <a:gd name="T58" fmla="*/ 83 w 184"/>
                <a:gd name="T59" fmla="*/ 144 h 168"/>
                <a:gd name="T60" fmla="*/ 53 w 184"/>
                <a:gd name="T61" fmla="*/ 145 h 168"/>
                <a:gd name="T62" fmla="*/ 30 w 184"/>
                <a:gd name="T63" fmla="*/ 144 h 168"/>
                <a:gd name="T64" fmla="*/ 16 w 184"/>
                <a:gd name="T65" fmla="*/ 131 h 168"/>
                <a:gd name="T66" fmla="*/ 24 w 184"/>
                <a:gd name="T67" fmla="*/ 120 h 168"/>
                <a:gd name="T68" fmla="*/ 11 w 184"/>
                <a:gd name="T69" fmla="*/ 115 h 168"/>
                <a:gd name="T70" fmla="*/ 0 w 184"/>
                <a:gd name="T71" fmla="*/ 99 h 168"/>
                <a:gd name="T72" fmla="*/ 2 w 184"/>
                <a:gd name="T73" fmla="*/ 82 h 168"/>
                <a:gd name="T74" fmla="*/ 18 w 184"/>
                <a:gd name="T75" fmla="*/ 67 h 168"/>
                <a:gd name="T76" fmla="*/ 22 w 184"/>
                <a:gd name="T77" fmla="*/ 50 h 168"/>
                <a:gd name="T78" fmla="*/ 42 w 184"/>
                <a:gd name="T79" fmla="*/ 47 h 168"/>
                <a:gd name="T80" fmla="*/ 63 w 184"/>
                <a:gd name="T81" fmla="*/ 32 h 168"/>
                <a:gd name="T82" fmla="*/ 79 w 184"/>
                <a:gd name="T83" fmla="*/ 24 h 168"/>
                <a:gd name="T84" fmla="*/ 95 w 184"/>
                <a:gd name="T85" fmla="*/ 19 h 168"/>
                <a:gd name="T86" fmla="*/ 112 w 184"/>
                <a:gd name="T87" fmla="*/ 13 h 168"/>
                <a:gd name="T88" fmla="*/ 123 w 184"/>
                <a:gd name="T89" fmla="*/ 19 h 168"/>
                <a:gd name="T90" fmla="*/ 141 w 184"/>
                <a:gd name="T91" fmla="*/ 19 h 168"/>
                <a:gd name="T92" fmla="*/ 164 w 184"/>
                <a:gd name="T93" fmla="*/ 15 h 168"/>
                <a:gd name="T94" fmla="*/ 167 w 184"/>
                <a:gd name="T95" fmla="*/ 3 h 168"/>
                <a:gd name="T96" fmla="*/ 183 w 184"/>
                <a:gd name="T97" fmla="*/ 7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4" h="168">
                  <a:moveTo>
                    <a:pt x="183" y="7"/>
                  </a:moveTo>
                  <a:cubicBezTo>
                    <a:pt x="184" y="9"/>
                    <a:pt x="183" y="10"/>
                    <a:pt x="183" y="11"/>
                  </a:cubicBezTo>
                  <a:cubicBezTo>
                    <a:pt x="183" y="12"/>
                    <a:pt x="183" y="14"/>
                    <a:pt x="182" y="14"/>
                  </a:cubicBezTo>
                  <a:cubicBezTo>
                    <a:pt x="181" y="14"/>
                    <a:pt x="178" y="15"/>
                    <a:pt x="175" y="20"/>
                  </a:cubicBezTo>
                  <a:cubicBezTo>
                    <a:pt x="172" y="25"/>
                    <a:pt x="179" y="26"/>
                    <a:pt x="179" y="27"/>
                  </a:cubicBezTo>
                  <a:cubicBezTo>
                    <a:pt x="178" y="28"/>
                    <a:pt x="178" y="30"/>
                    <a:pt x="177" y="31"/>
                  </a:cubicBezTo>
                  <a:cubicBezTo>
                    <a:pt x="177" y="33"/>
                    <a:pt x="175" y="35"/>
                    <a:pt x="174" y="37"/>
                  </a:cubicBezTo>
                  <a:cubicBezTo>
                    <a:pt x="174" y="37"/>
                    <a:pt x="174" y="37"/>
                    <a:pt x="174" y="37"/>
                  </a:cubicBezTo>
                  <a:cubicBezTo>
                    <a:pt x="174" y="37"/>
                    <a:pt x="174" y="37"/>
                    <a:pt x="174" y="37"/>
                  </a:cubicBezTo>
                  <a:cubicBezTo>
                    <a:pt x="174" y="37"/>
                    <a:pt x="174" y="37"/>
                    <a:pt x="174" y="37"/>
                  </a:cubicBezTo>
                  <a:cubicBezTo>
                    <a:pt x="173" y="38"/>
                    <a:pt x="172" y="38"/>
                    <a:pt x="170" y="38"/>
                  </a:cubicBezTo>
                  <a:cubicBezTo>
                    <a:pt x="168" y="38"/>
                    <a:pt x="168" y="38"/>
                    <a:pt x="165" y="36"/>
                  </a:cubicBezTo>
                  <a:cubicBezTo>
                    <a:pt x="161" y="34"/>
                    <a:pt x="163" y="36"/>
                    <a:pt x="157" y="36"/>
                  </a:cubicBezTo>
                  <a:cubicBezTo>
                    <a:pt x="151" y="36"/>
                    <a:pt x="152" y="35"/>
                    <a:pt x="150" y="35"/>
                  </a:cubicBezTo>
                  <a:cubicBezTo>
                    <a:pt x="149" y="34"/>
                    <a:pt x="147" y="34"/>
                    <a:pt x="143" y="33"/>
                  </a:cubicBezTo>
                  <a:cubicBezTo>
                    <a:pt x="139" y="33"/>
                    <a:pt x="141" y="35"/>
                    <a:pt x="139" y="36"/>
                  </a:cubicBezTo>
                  <a:cubicBezTo>
                    <a:pt x="138" y="38"/>
                    <a:pt x="132" y="36"/>
                    <a:pt x="131" y="36"/>
                  </a:cubicBezTo>
                  <a:cubicBezTo>
                    <a:pt x="131" y="36"/>
                    <a:pt x="129" y="33"/>
                    <a:pt x="128" y="33"/>
                  </a:cubicBezTo>
                  <a:cubicBezTo>
                    <a:pt x="127" y="33"/>
                    <a:pt x="123" y="35"/>
                    <a:pt x="122" y="36"/>
                  </a:cubicBezTo>
                  <a:cubicBezTo>
                    <a:pt x="122" y="36"/>
                    <a:pt x="120" y="38"/>
                    <a:pt x="118" y="39"/>
                  </a:cubicBezTo>
                  <a:cubicBezTo>
                    <a:pt x="116" y="41"/>
                    <a:pt x="117" y="46"/>
                    <a:pt x="112" y="45"/>
                  </a:cubicBezTo>
                  <a:cubicBezTo>
                    <a:pt x="107" y="43"/>
                    <a:pt x="107" y="44"/>
                    <a:pt x="106" y="45"/>
                  </a:cubicBezTo>
                  <a:cubicBezTo>
                    <a:pt x="105" y="45"/>
                    <a:pt x="103" y="44"/>
                    <a:pt x="101" y="45"/>
                  </a:cubicBezTo>
                  <a:cubicBezTo>
                    <a:pt x="100" y="45"/>
                    <a:pt x="102" y="48"/>
                    <a:pt x="102" y="49"/>
                  </a:cubicBezTo>
                  <a:cubicBezTo>
                    <a:pt x="102" y="50"/>
                    <a:pt x="105" y="52"/>
                    <a:pt x="106" y="54"/>
                  </a:cubicBezTo>
                  <a:cubicBezTo>
                    <a:pt x="107" y="56"/>
                    <a:pt x="107" y="55"/>
                    <a:pt x="108" y="57"/>
                  </a:cubicBezTo>
                  <a:cubicBezTo>
                    <a:pt x="110" y="58"/>
                    <a:pt x="112" y="58"/>
                    <a:pt x="113" y="58"/>
                  </a:cubicBezTo>
                  <a:cubicBezTo>
                    <a:pt x="114" y="58"/>
                    <a:pt x="117" y="60"/>
                    <a:pt x="119" y="62"/>
                  </a:cubicBezTo>
                  <a:cubicBezTo>
                    <a:pt x="122" y="63"/>
                    <a:pt x="123" y="65"/>
                    <a:pt x="123" y="65"/>
                  </a:cubicBezTo>
                  <a:cubicBezTo>
                    <a:pt x="123" y="66"/>
                    <a:pt x="123" y="70"/>
                    <a:pt x="122" y="70"/>
                  </a:cubicBezTo>
                  <a:cubicBezTo>
                    <a:pt x="121" y="70"/>
                    <a:pt x="120" y="68"/>
                    <a:pt x="118" y="64"/>
                  </a:cubicBezTo>
                  <a:cubicBezTo>
                    <a:pt x="116" y="60"/>
                    <a:pt x="116" y="64"/>
                    <a:pt x="115" y="64"/>
                  </a:cubicBezTo>
                  <a:cubicBezTo>
                    <a:pt x="114" y="64"/>
                    <a:pt x="110" y="62"/>
                    <a:pt x="108" y="61"/>
                  </a:cubicBezTo>
                  <a:cubicBezTo>
                    <a:pt x="106" y="59"/>
                    <a:pt x="107" y="61"/>
                    <a:pt x="105" y="61"/>
                  </a:cubicBezTo>
                  <a:cubicBezTo>
                    <a:pt x="104" y="61"/>
                    <a:pt x="104" y="62"/>
                    <a:pt x="104" y="64"/>
                  </a:cubicBezTo>
                  <a:cubicBezTo>
                    <a:pt x="104" y="67"/>
                    <a:pt x="105" y="65"/>
                    <a:pt x="108" y="66"/>
                  </a:cubicBezTo>
                  <a:cubicBezTo>
                    <a:pt x="110" y="66"/>
                    <a:pt x="111" y="66"/>
                    <a:pt x="112" y="67"/>
                  </a:cubicBezTo>
                  <a:cubicBezTo>
                    <a:pt x="114" y="68"/>
                    <a:pt x="112" y="71"/>
                    <a:pt x="112" y="74"/>
                  </a:cubicBezTo>
                  <a:cubicBezTo>
                    <a:pt x="112" y="77"/>
                    <a:pt x="112" y="78"/>
                    <a:pt x="112" y="78"/>
                  </a:cubicBezTo>
                  <a:cubicBezTo>
                    <a:pt x="112" y="78"/>
                    <a:pt x="110" y="77"/>
                    <a:pt x="108" y="74"/>
                  </a:cubicBezTo>
                  <a:cubicBezTo>
                    <a:pt x="106" y="71"/>
                    <a:pt x="107" y="73"/>
                    <a:pt x="104" y="70"/>
                  </a:cubicBezTo>
                  <a:cubicBezTo>
                    <a:pt x="101" y="66"/>
                    <a:pt x="104" y="70"/>
                    <a:pt x="103" y="68"/>
                  </a:cubicBezTo>
                  <a:cubicBezTo>
                    <a:pt x="101" y="66"/>
                    <a:pt x="97" y="66"/>
                    <a:pt x="95" y="66"/>
                  </a:cubicBezTo>
                  <a:cubicBezTo>
                    <a:pt x="93" y="65"/>
                    <a:pt x="93" y="67"/>
                    <a:pt x="93" y="67"/>
                  </a:cubicBezTo>
                  <a:cubicBezTo>
                    <a:pt x="93" y="67"/>
                    <a:pt x="94" y="70"/>
                    <a:pt x="95" y="72"/>
                  </a:cubicBezTo>
                  <a:cubicBezTo>
                    <a:pt x="96" y="73"/>
                    <a:pt x="95" y="72"/>
                    <a:pt x="100" y="74"/>
                  </a:cubicBezTo>
                  <a:cubicBezTo>
                    <a:pt x="105" y="76"/>
                    <a:pt x="105" y="76"/>
                    <a:pt x="106" y="76"/>
                  </a:cubicBezTo>
                  <a:cubicBezTo>
                    <a:pt x="107" y="77"/>
                    <a:pt x="105" y="79"/>
                    <a:pt x="105" y="79"/>
                  </a:cubicBezTo>
                  <a:cubicBezTo>
                    <a:pt x="101" y="78"/>
                    <a:pt x="101" y="78"/>
                    <a:pt x="101" y="78"/>
                  </a:cubicBezTo>
                  <a:cubicBezTo>
                    <a:pt x="98" y="77"/>
                    <a:pt x="98" y="77"/>
                    <a:pt x="98" y="77"/>
                  </a:cubicBezTo>
                  <a:cubicBezTo>
                    <a:pt x="98" y="77"/>
                    <a:pt x="94" y="77"/>
                    <a:pt x="93" y="77"/>
                  </a:cubicBezTo>
                  <a:cubicBezTo>
                    <a:pt x="93" y="77"/>
                    <a:pt x="94" y="74"/>
                    <a:pt x="93" y="74"/>
                  </a:cubicBezTo>
                  <a:cubicBezTo>
                    <a:pt x="92" y="73"/>
                    <a:pt x="91" y="71"/>
                    <a:pt x="91" y="68"/>
                  </a:cubicBezTo>
                  <a:cubicBezTo>
                    <a:pt x="90" y="65"/>
                    <a:pt x="91" y="68"/>
                    <a:pt x="90" y="67"/>
                  </a:cubicBezTo>
                  <a:cubicBezTo>
                    <a:pt x="90" y="67"/>
                    <a:pt x="86" y="65"/>
                    <a:pt x="85" y="64"/>
                  </a:cubicBezTo>
                  <a:cubicBezTo>
                    <a:pt x="84" y="64"/>
                    <a:pt x="82" y="64"/>
                    <a:pt x="79" y="63"/>
                  </a:cubicBezTo>
                  <a:cubicBezTo>
                    <a:pt x="77" y="62"/>
                    <a:pt x="77" y="61"/>
                    <a:pt x="78" y="58"/>
                  </a:cubicBezTo>
                  <a:cubicBezTo>
                    <a:pt x="78" y="56"/>
                    <a:pt x="79" y="57"/>
                    <a:pt x="81" y="55"/>
                  </a:cubicBezTo>
                  <a:cubicBezTo>
                    <a:pt x="82" y="53"/>
                    <a:pt x="82" y="52"/>
                    <a:pt x="82" y="52"/>
                  </a:cubicBezTo>
                  <a:cubicBezTo>
                    <a:pt x="82" y="52"/>
                    <a:pt x="74" y="54"/>
                    <a:pt x="71" y="55"/>
                  </a:cubicBezTo>
                  <a:cubicBezTo>
                    <a:pt x="69" y="57"/>
                    <a:pt x="70" y="59"/>
                    <a:pt x="70" y="60"/>
                  </a:cubicBezTo>
                  <a:cubicBezTo>
                    <a:pt x="69" y="61"/>
                    <a:pt x="70" y="63"/>
                    <a:pt x="69" y="64"/>
                  </a:cubicBezTo>
                  <a:cubicBezTo>
                    <a:pt x="69" y="65"/>
                    <a:pt x="69" y="68"/>
                    <a:pt x="68" y="70"/>
                  </a:cubicBezTo>
                  <a:cubicBezTo>
                    <a:pt x="67" y="72"/>
                    <a:pt x="66" y="74"/>
                    <a:pt x="66" y="75"/>
                  </a:cubicBezTo>
                  <a:cubicBezTo>
                    <a:pt x="66" y="76"/>
                    <a:pt x="69" y="77"/>
                    <a:pt x="71" y="80"/>
                  </a:cubicBezTo>
                  <a:cubicBezTo>
                    <a:pt x="73" y="82"/>
                    <a:pt x="74" y="82"/>
                    <a:pt x="77" y="83"/>
                  </a:cubicBezTo>
                  <a:cubicBezTo>
                    <a:pt x="80" y="84"/>
                    <a:pt x="79" y="87"/>
                    <a:pt x="78" y="89"/>
                  </a:cubicBezTo>
                  <a:cubicBezTo>
                    <a:pt x="78" y="91"/>
                    <a:pt x="81" y="93"/>
                    <a:pt x="84" y="94"/>
                  </a:cubicBezTo>
                  <a:cubicBezTo>
                    <a:pt x="86" y="96"/>
                    <a:pt x="86" y="95"/>
                    <a:pt x="87" y="96"/>
                  </a:cubicBezTo>
                  <a:cubicBezTo>
                    <a:pt x="89" y="96"/>
                    <a:pt x="89" y="98"/>
                    <a:pt x="92" y="102"/>
                  </a:cubicBezTo>
                  <a:cubicBezTo>
                    <a:pt x="93" y="103"/>
                    <a:pt x="93" y="104"/>
                    <a:pt x="93" y="104"/>
                  </a:cubicBezTo>
                  <a:cubicBezTo>
                    <a:pt x="93" y="104"/>
                    <a:pt x="92" y="103"/>
                    <a:pt x="92" y="103"/>
                  </a:cubicBezTo>
                  <a:cubicBezTo>
                    <a:pt x="92" y="103"/>
                    <a:pt x="93" y="105"/>
                    <a:pt x="93" y="104"/>
                  </a:cubicBezTo>
                  <a:cubicBezTo>
                    <a:pt x="94" y="104"/>
                    <a:pt x="95" y="105"/>
                    <a:pt x="95" y="107"/>
                  </a:cubicBezTo>
                  <a:cubicBezTo>
                    <a:pt x="95" y="109"/>
                    <a:pt x="95" y="109"/>
                    <a:pt x="94" y="111"/>
                  </a:cubicBezTo>
                  <a:cubicBezTo>
                    <a:pt x="93" y="113"/>
                    <a:pt x="93" y="113"/>
                    <a:pt x="92" y="113"/>
                  </a:cubicBezTo>
                  <a:cubicBezTo>
                    <a:pt x="92" y="113"/>
                    <a:pt x="92" y="113"/>
                    <a:pt x="91" y="113"/>
                  </a:cubicBezTo>
                  <a:cubicBezTo>
                    <a:pt x="90" y="112"/>
                    <a:pt x="89" y="112"/>
                    <a:pt x="89" y="109"/>
                  </a:cubicBezTo>
                  <a:cubicBezTo>
                    <a:pt x="88" y="106"/>
                    <a:pt x="89" y="108"/>
                    <a:pt x="90" y="108"/>
                  </a:cubicBezTo>
                  <a:cubicBezTo>
                    <a:pt x="91" y="107"/>
                    <a:pt x="91" y="106"/>
                    <a:pt x="91" y="106"/>
                  </a:cubicBezTo>
                  <a:cubicBezTo>
                    <a:pt x="91" y="105"/>
                    <a:pt x="87" y="103"/>
                    <a:pt x="84" y="101"/>
                  </a:cubicBezTo>
                  <a:cubicBezTo>
                    <a:pt x="81" y="100"/>
                    <a:pt x="82" y="102"/>
                    <a:pt x="81" y="103"/>
                  </a:cubicBezTo>
                  <a:cubicBezTo>
                    <a:pt x="80" y="104"/>
                    <a:pt x="80" y="104"/>
                    <a:pt x="80" y="106"/>
                  </a:cubicBezTo>
                  <a:cubicBezTo>
                    <a:pt x="80" y="107"/>
                    <a:pt x="81" y="108"/>
                    <a:pt x="82" y="110"/>
                  </a:cubicBezTo>
                  <a:cubicBezTo>
                    <a:pt x="83" y="111"/>
                    <a:pt x="83" y="111"/>
                    <a:pt x="86" y="114"/>
                  </a:cubicBezTo>
                  <a:cubicBezTo>
                    <a:pt x="89" y="116"/>
                    <a:pt x="86" y="115"/>
                    <a:pt x="86" y="117"/>
                  </a:cubicBezTo>
                  <a:cubicBezTo>
                    <a:pt x="86" y="118"/>
                    <a:pt x="84" y="118"/>
                    <a:pt x="82" y="118"/>
                  </a:cubicBezTo>
                  <a:cubicBezTo>
                    <a:pt x="79" y="119"/>
                    <a:pt x="80" y="119"/>
                    <a:pt x="79" y="119"/>
                  </a:cubicBezTo>
                  <a:cubicBezTo>
                    <a:pt x="78" y="119"/>
                    <a:pt x="76" y="119"/>
                    <a:pt x="74" y="119"/>
                  </a:cubicBezTo>
                  <a:cubicBezTo>
                    <a:pt x="73" y="120"/>
                    <a:pt x="74" y="121"/>
                    <a:pt x="75" y="121"/>
                  </a:cubicBezTo>
                  <a:cubicBezTo>
                    <a:pt x="76" y="122"/>
                    <a:pt x="76" y="122"/>
                    <a:pt x="76" y="124"/>
                  </a:cubicBezTo>
                  <a:cubicBezTo>
                    <a:pt x="77" y="125"/>
                    <a:pt x="77" y="126"/>
                    <a:pt x="77" y="126"/>
                  </a:cubicBezTo>
                  <a:cubicBezTo>
                    <a:pt x="77" y="126"/>
                    <a:pt x="83" y="127"/>
                    <a:pt x="83" y="127"/>
                  </a:cubicBezTo>
                  <a:cubicBezTo>
                    <a:pt x="83" y="127"/>
                    <a:pt x="87" y="130"/>
                    <a:pt x="88" y="131"/>
                  </a:cubicBezTo>
                  <a:cubicBezTo>
                    <a:pt x="89" y="131"/>
                    <a:pt x="90" y="132"/>
                    <a:pt x="91" y="132"/>
                  </a:cubicBezTo>
                  <a:cubicBezTo>
                    <a:pt x="92" y="132"/>
                    <a:pt x="91" y="128"/>
                    <a:pt x="94" y="128"/>
                  </a:cubicBezTo>
                  <a:cubicBezTo>
                    <a:pt x="97" y="128"/>
                    <a:pt x="95" y="129"/>
                    <a:pt x="97" y="133"/>
                  </a:cubicBezTo>
                  <a:cubicBezTo>
                    <a:pt x="100" y="137"/>
                    <a:pt x="97" y="133"/>
                    <a:pt x="102" y="133"/>
                  </a:cubicBezTo>
                  <a:cubicBezTo>
                    <a:pt x="106" y="133"/>
                    <a:pt x="104" y="134"/>
                    <a:pt x="106" y="136"/>
                  </a:cubicBezTo>
                  <a:cubicBezTo>
                    <a:pt x="108" y="137"/>
                    <a:pt x="108" y="138"/>
                    <a:pt x="110" y="140"/>
                  </a:cubicBezTo>
                  <a:cubicBezTo>
                    <a:pt x="112" y="142"/>
                    <a:pt x="111" y="140"/>
                    <a:pt x="114" y="140"/>
                  </a:cubicBezTo>
                  <a:cubicBezTo>
                    <a:pt x="117" y="140"/>
                    <a:pt x="115" y="140"/>
                    <a:pt x="119" y="141"/>
                  </a:cubicBezTo>
                  <a:cubicBezTo>
                    <a:pt x="120" y="142"/>
                    <a:pt x="121" y="142"/>
                    <a:pt x="121" y="142"/>
                  </a:cubicBezTo>
                  <a:cubicBezTo>
                    <a:pt x="122" y="143"/>
                    <a:pt x="120" y="145"/>
                    <a:pt x="120" y="146"/>
                  </a:cubicBezTo>
                  <a:cubicBezTo>
                    <a:pt x="120" y="148"/>
                    <a:pt x="119" y="148"/>
                    <a:pt x="119" y="150"/>
                  </a:cubicBezTo>
                  <a:cubicBezTo>
                    <a:pt x="119" y="152"/>
                    <a:pt x="119" y="152"/>
                    <a:pt x="120" y="154"/>
                  </a:cubicBezTo>
                  <a:cubicBezTo>
                    <a:pt x="121" y="156"/>
                    <a:pt x="123" y="158"/>
                    <a:pt x="124" y="159"/>
                  </a:cubicBezTo>
                  <a:cubicBezTo>
                    <a:pt x="125" y="161"/>
                    <a:pt x="124" y="161"/>
                    <a:pt x="124" y="162"/>
                  </a:cubicBezTo>
                  <a:cubicBezTo>
                    <a:pt x="124" y="163"/>
                    <a:pt x="118" y="168"/>
                    <a:pt x="118" y="164"/>
                  </a:cubicBezTo>
                  <a:cubicBezTo>
                    <a:pt x="118" y="159"/>
                    <a:pt x="118" y="161"/>
                    <a:pt x="118" y="159"/>
                  </a:cubicBezTo>
                  <a:cubicBezTo>
                    <a:pt x="118" y="158"/>
                    <a:pt x="110" y="159"/>
                    <a:pt x="107" y="159"/>
                  </a:cubicBezTo>
                  <a:cubicBezTo>
                    <a:pt x="104" y="160"/>
                    <a:pt x="106" y="157"/>
                    <a:pt x="106" y="155"/>
                  </a:cubicBezTo>
                  <a:cubicBezTo>
                    <a:pt x="106" y="153"/>
                    <a:pt x="103" y="154"/>
                    <a:pt x="103" y="154"/>
                  </a:cubicBezTo>
                  <a:cubicBezTo>
                    <a:pt x="103" y="154"/>
                    <a:pt x="100" y="157"/>
                    <a:pt x="99" y="157"/>
                  </a:cubicBezTo>
                  <a:cubicBezTo>
                    <a:pt x="98" y="157"/>
                    <a:pt x="98" y="158"/>
                    <a:pt x="98" y="158"/>
                  </a:cubicBezTo>
                  <a:cubicBezTo>
                    <a:pt x="93" y="155"/>
                    <a:pt x="93" y="155"/>
                    <a:pt x="93" y="155"/>
                  </a:cubicBezTo>
                  <a:cubicBezTo>
                    <a:pt x="93" y="155"/>
                    <a:pt x="93" y="155"/>
                    <a:pt x="94" y="155"/>
                  </a:cubicBezTo>
                  <a:cubicBezTo>
                    <a:pt x="95" y="155"/>
                    <a:pt x="95" y="153"/>
                    <a:pt x="95" y="152"/>
                  </a:cubicBezTo>
                  <a:cubicBezTo>
                    <a:pt x="95" y="150"/>
                    <a:pt x="91" y="152"/>
                    <a:pt x="89" y="150"/>
                  </a:cubicBezTo>
                  <a:cubicBezTo>
                    <a:pt x="87" y="149"/>
                    <a:pt x="86" y="148"/>
                    <a:pt x="83" y="144"/>
                  </a:cubicBezTo>
                  <a:cubicBezTo>
                    <a:pt x="81" y="140"/>
                    <a:pt x="76" y="144"/>
                    <a:pt x="75" y="144"/>
                  </a:cubicBezTo>
                  <a:cubicBezTo>
                    <a:pt x="74" y="144"/>
                    <a:pt x="69" y="143"/>
                    <a:pt x="66" y="142"/>
                  </a:cubicBezTo>
                  <a:cubicBezTo>
                    <a:pt x="63" y="141"/>
                    <a:pt x="61" y="142"/>
                    <a:pt x="59" y="142"/>
                  </a:cubicBezTo>
                  <a:cubicBezTo>
                    <a:pt x="56" y="142"/>
                    <a:pt x="55" y="143"/>
                    <a:pt x="53" y="145"/>
                  </a:cubicBezTo>
                  <a:cubicBezTo>
                    <a:pt x="51" y="146"/>
                    <a:pt x="48" y="146"/>
                    <a:pt x="46" y="146"/>
                  </a:cubicBezTo>
                  <a:cubicBezTo>
                    <a:pt x="44" y="146"/>
                    <a:pt x="40" y="141"/>
                    <a:pt x="38" y="144"/>
                  </a:cubicBezTo>
                  <a:cubicBezTo>
                    <a:pt x="35" y="147"/>
                    <a:pt x="37" y="150"/>
                    <a:pt x="33" y="150"/>
                  </a:cubicBezTo>
                  <a:cubicBezTo>
                    <a:pt x="28" y="150"/>
                    <a:pt x="30" y="149"/>
                    <a:pt x="30" y="144"/>
                  </a:cubicBezTo>
                  <a:cubicBezTo>
                    <a:pt x="30" y="138"/>
                    <a:pt x="26" y="138"/>
                    <a:pt x="24" y="136"/>
                  </a:cubicBezTo>
                  <a:cubicBezTo>
                    <a:pt x="23" y="133"/>
                    <a:pt x="20" y="136"/>
                    <a:pt x="15" y="136"/>
                  </a:cubicBezTo>
                  <a:cubicBezTo>
                    <a:pt x="14" y="136"/>
                    <a:pt x="14" y="136"/>
                    <a:pt x="13" y="136"/>
                  </a:cubicBezTo>
                  <a:cubicBezTo>
                    <a:pt x="7" y="134"/>
                    <a:pt x="15" y="132"/>
                    <a:pt x="16" y="131"/>
                  </a:cubicBezTo>
                  <a:cubicBezTo>
                    <a:pt x="18" y="130"/>
                    <a:pt x="21" y="125"/>
                    <a:pt x="21" y="125"/>
                  </a:cubicBezTo>
                  <a:cubicBezTo>
                    <a:pt x="26" y="125"/>
                    <a:pt x="26" y="125"/>
                    <a:pt x="26" y="125"/>
                  </a:cubicBezTo>
                  <a:cubicBezTo>
                    <a:pt x="26" y="125"/>
                    <a:pt x="26" y="125"/>
                    <a:pt x="26" y="123"/>
                  </a:cubicBezTo>
                  <a:cubicBezTo>
                    <a:pt x="26" y="121"/>
                    <a:pt x="24" y="120"/>
                    <a:pt x="24" y="120"/>
                  </a:cubicBezTo>
                  <a:cubicBezTo>
                    <a:pt x="21" y="120"/>
                    <a:pt x="21" y="120"/>
                    <a:pt x="21" y="120"/>
                  </a:cubicBezTo>
                  <a:cubicBezTo>
                    <a:pt x="21" y="120"/>
                    <a:pt x="19" y="123"/>
                    <a:pt x="17" y="123"/>
                  </a:cubicBezTo>
                  <a:cubicBezTo>
                    <a:pt x="14" y="123"/>
                    <a:pt x="17" y="119"/>
                    <a:pt x="17" y="118"/>
                  </a:cubicBezTo>
                  <a:cubicBezTo>
                    <a:pt x="17" y="116"/>
                    <a:pt x="11" y="115"/>
                    <a:pt x="11" y="115"/>
                  </a:cubicBezTo>
                  <a:cubicBezTo>
                    <a:pt x="11" y="115"/>
                    <a:pt x="4" y="113"/>
                    <a:pt x="2" y="111"/>
                  </a:cubicBezTo>
                  <a:cubicBezTo>
                    <a:pt x="1" y="110"/>
                    <a:pt x="3" y="109"/>
                    <a:pt x="4" y="107"/>
                  </a:cubicBezTo>
                  <a:cubicBezTo>
                    <a:pt x="6" y="106"/>
                    <a:pt x="4" y="103"/>
                    <a:pt x="4" y="103"/>
                  </a:cubicBezTo>
                  <a:cubicBezTo>
                    <a:pt x="0" y="99"/>
                    <a:pt x="0" y="99"/>
                    <a:pt x="0" y="99"/>
                  </a:cubicBezTo>
                  <a:cubicBezTo>
                    <a:pt x="0" y="98"/>
                    <a:pt x="2" y="97"/>
                    <a:pt x="2" y="96"/>
                  </a:cubicBezTo>
                  <a:cubicBezTo>
                    <a:pt x="3" y="94"/>
                    <a:pt x="2" y="95"/>
                    <a:pt x="2" y="91"/>
                  </a:cubicBezTo>
                  <a:cubicBezTo>
                    <a:pt x="3" y="88"/>
                    <a:pt x="3" y="88"/>
                    <a:pt x="3" y="85"/>
                  </a:cubicBezTo>
                  <a:cubicBezTo>
                    <a:pt x="2" y="82"/>
                    <a:pt x="2" y="82"/>
                    <a:pt x="2" y="82"/>
                  </a:cubicBezTo>
                  <a:cubicBezTo>
                    <a:pt x="11" y="82"/>
                    <a:pt x="11" y="82"/>
                    <a:pt x="11" y="82"/>
                  </a:cubicBezTo>
                  <a:cubicBezTo>
                    <a:pt x="11" y="82"/>
                    <a:pt x="16" y="80"/>
                    <a:pt x="17" y="80"/>
                  </a:cubicBezTo>
                  <a:cubicBezTo>
                    <a:pt x="18" y="80"/>
                    <a:pt x="16" y="79"/>
                    <a:pt x="17" y="75"/>
                  </a:cubicBezTo>
                  <a:cubicBezTo>
                    <a:pt x="18" y="72"/>
                    <a:pt x="17" y="68"/>
                    <a:pt x="18" y="67"/>
                  </a:cubicBezTo>
                  <a:cubicBezTo>
                    <a:pt x="18" y="66"/>
                    <a:pt x="17" y="65"/>
                    <a:pt x="18" y="64"/>
                  </a:cubicBezTo>
                  <a:cubicBezTo>
                    <a:pt x="18" y="63"/>
                    <a:pt x="23" y="64"/>
                    <a:pt x="24" y="61"/>
                  </a:cubicBezTo>
                  <a:cubicBezTo>
                    <a:pt x="25" y="58"/>
                    <a:pt x="24" y="59"/>
                    <a:pt x="24" y="56"/>
                  </a:cubicBezTo>
                  <a:cubicBezTo>
                    <a:pt x="23" y="53"/>
                    <a:pt x="25" y="53"/>
                    <a:pt x="22" y="50"/>
                  </a:cubicBezTo>
                  <a:cubicBezTo>
                    <a:pt x="20" y="49"/>
                    <a:pt x="20" y="47"/>
                    <a:pt x="19" y="46"/>
                  </a:cubicBezTo>
                  <a:cubicBezTo>
                    <a:pt x="23" y="47"/>
                    <a:pt x="20" y="47"/>
                    <a:pt x="23" y="47"/>
                  </a:cubicBezTo>
                  <a:cubicBezTo>
                    <a:pt x="27" y="47"/>
                    <a:pt x="30" y="45"/>
                    <a:pt x="33" y="47"/>
                  </a:cubicBezTo>
                  <a:cubicBezTo>
                    <a:pt x="36" y="49"/>
                    <a:pt x="41" y="46"/>
                    <a:pt x="42" y="47"/>
                  </a:cubicBezTo>
                  <a:cubicBezTo>
                    <a:pt x="43" y="47"/>
                    <a:pt x="43" y="46"/>
                    <a:pt x="44" y="43"/>
                  </a:cubicBezTo>
                  <a:cubicBezTo>
                    <a:pt x="45" y="40"/>
                    <a:pt x="46" y="36"/>
                    <a:pt x="48" y="36"/>
                  </a:cubicBezTo>
                  <a:cubicBezTo>
                    <a:pt x="49" y="35"/>
                    <a:pt x="52" y="32"/>
                    <a:pt x="55" y="32"/>
                  </a:cubicBezTo>
                  <a:cubicBezTo>
                    <a:pt x="57" y="32"/>
                    <a:pt x="60" y="33"/>
                    <a:pt x="63" y="32"/>
                  </a:cubicBezTo>
                  <a:cubicBezTo>
                    <a:pt x="66" y="32"/>
                    <a:pt x="67" y="35"/>
                    <a:pt x="69" y="32"/>
                  </a:cubicBezTo>
                  <a:cubicBezTo>
                    <a:pt x="72" y="30"/>
                    <a:pt x="71" y="29"/>
                    <a:pt x="73" y="26"/>
                  </a:cubicBezTo>
                  <a:cubicBezTo>
                    <a:pt x="74" y="26"/>
                    <a:pt x="74" y="25"/>
                    <a:pt x="75" y="24"/>
                  </a:cubicBezTo>
                  <a:cubicBezTo>
                    <a:pt x="75" y="24"/>
                    <a:pt x="77" y="24"/>
                    <a:pt x="79" y="24"/>
                  </a:cubicBezTo>
                  <a:cubicBezTo>
                    <a:pt x="80" y="24"/>
                    <a:pt x="80" y="24"/>
                    <a:pt x="81" y="24"/>
                  </a:cubicBezTo>
                  <a:cubicBezTo>
                    <a:pt x="82" y="24"/>
                    <a:pt x="83" y="21"/>
                    <a:pt x="84" y="21"/>
                  </a:cubicBezTo>
                  <a:cubicBezTo>
                    <a:pt x="84" y="20"/>
                    <a:pt x="84" y="21"/>
                    <a:pt x="86" y="21"/>
                  </a:cubicBezTo>
                  <a:cubicBezTo>
                    <a:pt x="88" y="21"/>
                    <a:pt x="94" y="19"/>
                    <a:pt x="95" y="19"/>
                  </a:cubicBezTo>
                  <a:cubicBezTo>
                    <a:pt x="96" y="19"/>
                    <a:pt x="95" y="19"/>
                    <a:pt x="104" y="18"/>
                  </a:cubicBezTo>
                  <a:cubicBezTo>
                    <a:pt x="112" y="17"/>
                    <a:pt x="106" y="17"/>
                    <a:pt x="106" y="16"/>
                  </a:cubicBezTo>
                  <a:cubicBezTo>
                    <a:pt x="106" y="16"/>
                    <a:pt x="109" y="16"/>
                    <a:pt x="110" y="16"/>
                  </a:cubicBezTo>
                  <a:cubicBezTo>
                    <a:pt x="111" y="15"/>
                    <a:pt x="112" y="14"/>
                    <a:pt x="112" y="13"/>
                  </a:cubicBezTo>
                  <a:cubicBezTo>
                    <a:pt x="113" y="13"/>
                    <a:pt x="116" y="12"/>
                    <a:pt x="117" y="12"/>
                  </a:cubicBezTo>
                  <a:cubicBezTo>
                    <a:pt x="119" y="12"/>
                    <a:pt x="119" y="14"/>
                    <a:pt x="119" y="14"/>
                  </a:cubicBezTo>
                  <a:cubicBezTo>
                    <a:pt x="119" y="14"/>
                    <a:pt x="120" y="15"/>
                    <a:pt x="120" y="15"/>
                  </a:cubicBezTo>
                  <a:cubicBezTo>
                    <a:pt x="120" y="16"/>
                    <a:pt x="123" y="19"/>
                    <a:pt x="123" y="19"/>
                  </a:cubicBezTo>
                  <a:cubicBezTo>
                    <a:pt x="123" y="19"/>
                    <a:pt x="125" y="19"/>
                    <a:pt x="130" y="19"/>
                  </a:cubicBezTo>
                  <a:cubicBezTo>
                    <a:pt x="135" y="18"/>
                    <a:pt x="130" y="17"/>
                    <a:pt x="135" y="15"/>
                  </a:cubicBezTo>
                  <a:cubicBezTo>
                    <a:pt x="140" y="13"/>
                    <a:pt x="140" y="18"/>
                    <a:pt x="141" y="18"/>
                  </a:cubicBezTo>
                  <a:cubicBezTo>
                    <a:pt x="141" y="18"/>
                    <a:pt x="141" y="19"/>
                    <a:pt x="141" y="19"/>
                  </a:cubicBezTo>
                  <a:cubicBezTo>
                    <a:pt x="141" y="19"/>
                    <a:pt x="145" y="19"/>
                    <a:pt x="150" y="18"/>
                  </a:cubicBezTo>
                  <a:cubicBezTo>
                    <a:pt x="156" y="16"/>
                    <a:pt x="153" y="17"/>
                    <a:pt x="153" y="16"/>
                  </a:cubicBezTo>
                  <a:cubicBezTo>
                    <a:pt x="154" y="16"/>
                    <a:pt x="154" y="16"/>
                    <a:pt x="159" y="14"/>
                  </a:cubicBezTo>
                  <a:cubicBezTo>
                    <a:pt x="164" y="13"/>
                    <a:pt x="163" y="15"/>
                    <a:pt x="164" y="15"/>
                  </a:cubicBezTo>
                  <a:cubicBezTo>
                    <a:pt x="166" y="14"/>
                    <a:pt x="167" y="14"/>
                    <a:pt x="169" y="13"/>
                  </a:cubicBezTo>
                  <a:cubicBezTo>
                    <a:pt x="171" y="13"/>
                    <a:pt x="170" y="12"/>
                    <a:pt x="170" y="10"/>
                  </a:cubicBezTo>
                  <a:cubicBezTo>
                    <a:pt x="171" y="9"/>
                    <a:pt x="170" y="8"/>
                    <a:pt x="169" y="7"/>
                  </a:cubicBezTo>
                  <a:cubicBezTo>
                    <a:pt x="169" y="5"/>
                    <a:pt x="167" y="5"/>
                    <a:pt x="167" y="3"/>
                  </a:cubicBezTo>
                  <a:cubicBezTo>
                    <a:pt x="166" y="1"/>
                    <a:pt x="167" y="0"/>
                    <a:pt x="167" y="0"/>
                  </a:cubicBezTo>
                  <a:cubicBezTo>
                    <a:pt x="167" y="0"/>
                    <a:pt x="171" y="0"/>
                    <a:pt x="174" y="0"/>
                  </a:cubicBezTo>
                  <a:cubicBezTo>
                    <a:pt x="177" y="1"/>
                    <a:pt x="177" y="0"/>
                    <a:pt x="177" y="0"/>
                  </a:cubicBezTo>
                  <a:cubicBezTo>
                    <a:pt x="177" y="0"/>
                    <a:pt x="182" y="5"/>
                    <a:pt x="183" y="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543"/>
            <p:cNvSpPr>
              <a:spLocks/>
            </p:cNvSpPr>
            <p:nvPr/>
          </p:nvSpPr>
          <p:spPr bwMode="auto">
            <a:xfrm>
              <a:off x="7885115" y="4802187"/>
              <a:ext cx="30162" cy="44450"/>
            </a:xfrm>
            <a:custGeom>
              <a:avLst/>
              <a:gdLst>
                <a:gd name="T0" fmla="*/ 8 w 8"/>
                <a:gd name="T1" fmla="*/ 1 h 12"/>
                <a:gd name="T2" fmla="*/ 8 w 8"/>
                <a:gd name="T3" fmla="*/ 5 h 12"/>
                <a:gd name="T4" fmla="*/ 6 w 8"/>
                <a:gd name="T5" fmla="*/ 10 h 12"/>
                <a:gd name="T6" fmla="*/ 4 w 8"/>
                <a:gd name="T7" fmla="*/ 12 h 12"/>
                <a:gd name="T8" fmla="*/ 2 w 8"/>
                <a:gd name="T9" fmla="*/ 9 h 12"/>
                <a:gd name="T10" fmla="*/ 0 w 8"/>
                <a:gd name="T11" fmla="*/ 5 h 12"/>
                <a:gd name="T12" fmla="*/ 2 w 8"/>
                <a:gd name="T13" fmla="*/ 2 h 12"/>
                <a:gd name="T14" fmla="*/ 6 w 8"/>
                <a:gd name="T15" fmla="*/ 0 h 12"/>
                <a:gd name="T16" fmla="*/ 8 w 8"/>
                <a:gd name="T17"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2">
                  <a:moveTo>
                    <a:pt x="8" y="1"/>
                  </a:moveTo>
                  <a:cubicBezTo>
                    <a:pt x="8" y="2"/>
                    <a:pt x="8" y="3"/>
                    <a:pt x="8" y="5"/>
                  </a:cubicBezTo>
                  <a:cubicBezTo>
                    <a:pt x="7" y="7"/>
                    <a:pt x="7" y="9"/>
                    <a:pt x="6" y="10"/>
                  </a:cubicBezTo>
                  <a:cubicBezTo>
                    <a:pt x="6" y="11"/>
                    <a:pt x="4" y="12"/>
                    <a:pt x="4" y="12"/>
                  </a:cubicBezTo>
                  <a:cubicBezTo>
                    <a:pt x="4" y="12"/>
                    <a:pt x="3" y="10"/>
                    <a:pt x="2" y="9"/>
                  </a:cubicBezTo>
                  <a:cubicBezTo>
                    <a:pt x="0" y="7"/>
                    <a:pt x="0" y="6"/>
                    <a:pt x="0" y="5"/>
                  </a:cubicBezTo>
                  <a:cubicBezTo>
                    <a:pt x="0" y="5"/>
                    <a:pt x="2" y="3"/>
                    <a:pt x="2" y="2"/>
                  </a:cubicBezTo>
                  <a:cubicBezTo>
                    <a:pt x="3" y="1"/>
                    <a:pt x="6" y="0"/>
                    <a:pt x="6" y="0"/>
                  </a:cubicBezTo>
                  <a:cubicBezTo>
                    <a:pt x="6" y="0"/>
                    <a:pt x="8" y="1"/>
                    <a:pt x="8" y="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544"/>
            <p:cNvSpPr>
              <a:spLocks/>
            </p:cNvSpPr>
            <p:nvPr/>
          </p:nvSpPr>
          <p:spPr bwMode="auto">
            <a:xfrm>
              <a:off x="7869240" y="4860925"/>
              <a:ext cx="26987" cy="26988"/>
            </a:xfrm>
            <a:custGeom>
              <a:avLst/>
              <a:gdLst>
                <a:gd name="T0" fmla="*/ 7 w 7"/>
                <a:gd name="T1" fmla="*/ 6 h 7"/>
                <a:gd name="T2" fmla="*/ 7 w 7"/>
                <a:gd name="T3" fmla="*/ 7 h 7"/>
                <a:gd name="T4" fmla="*/ 2 w 7"/>
                <a:gd name="T5" fmla="*/ 5 h 7"/>
                <a:gd name="T6" fmla="*/ 0 w 7"/>
                <a:gd name="T7" fmla="*/ 3 h 7"/>
                <a:gd name="T8" fmla="*/ 3 w 7"/>
                <a:gd name="T9" fmla="*/ 0 h 7"/>
                <a:gd name="T10" fmla="*/ 6 w 7"/>
                <a:gd name="T11" fmla="*/ 0 h 7"/>
                <a:gd name="T12" fmla="*/ 7 w 7"/>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7" y="6"/>
                  </a:moveTo>
                  <a:cubicBezTo>
                    <a:pt x="7" y="6"/>
                    <a:pt x="7" y="7"/>
                    <a:pt x="7" y="7"/>
                  </a:cubicBezTo>
                  <a:cubicBezTo>
                    <a:pt x="7" y="7"/>
                    <a:pt x="3" y="6"/>
                    <a:pt x="2" y="5"/>
                  </a:cubicBezTo>
                  <a:cubicBezTo>
                    <a:pt x="2" y="4"/>
                    <a:pt x="1" y="4"/>
                    <a:pt x="0" y="3"/>
                  </a:cubicBezTo>
                  <a:cubicBezTo>
                    <a:pt x="0" y="3"/>
                    <a:pt x="2" y="1"/>
                    <a:pt x="3" y="0"/>
                  </a:cubicBezTo>
                  <a:cubicBezTo>
                    <a:pt x="3" y="0"/>
                    <a:pt x="6" y="0"/>
                    <a:pt x="6" y="0"/>
                  </a:cubicBezTo>
                  <a:cubicBezTo>
                    <a:pt x="6" y="0"/>
                    <a:pt x="7" y="6"/>
                    <a:pt x="7"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545"/>
            <p:cNvSpPr>
              <a:spLocks/>
            </p:cNvSpPr>
            <p:nvPr/>
          </p:nvSpPr>
          <p:spPr bwMode="auto">
            <a:xfrm>
              <a:off x="7847015" y="4808537"/>
              <a:ext cx="38100" cy="34925"/>
            </a:xfrm>
            <a:custGeom>
              <a:avLst/>
              <a:gdLst>
                <a:gd name="T0" fmla="*/ 8 w 10"/>
                <a:gd name="T1" fmla="*/ 1 h 9"/>
                <a:gd name="T2" fmla="*/ 7 w 10"/>
                <a:gd name="T3" fmla="*/ 4 h 9"/>
                <a:gd name="T4" fmla="*/ 7 w 10"/>
                <a:gd name="T5" fmla="*/ 8 h 9"/>
                <a:gd name="T6" fmla="*/ 4 w 10"/>
                <a:gd name="T7" fmla="*/ 8 h 9"/>
                <a:gd name="T8" fmla="*/ 1 w 10"/>
                <a:gd name="T9" fmla="*/ 6 h 9"/>
                <a:gd name="T10" fmla="*/ 1 w 10"/>
                <a:gd name="T11" fmla="*/ 3 h 9"/>
                <a:gd name="T12" fmla="*/ 4 w 10"/>
                <a:gd name="T13" fmla="*/ 1 h 9"/>
                <a:gd name="T14" fmla="*/ 8 w 10"/>
                <a:gd name="T15" fmla="*/ 1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9">
                  <a:moveTo>
                    <a:pt x="8" y="1"/>
                  </a:moveTo>
                  <a:cubicBezTo>
                    <a:pt x="10" y="2"/>
                    <a:pt x="8" y="3"/>
                    <a:pt x="7" y="4"/>
                  </a:cubicBezTo>
                  <a:cubicBezTo>
                    <a:pt x="7" y="4"/>
                    <a:pt x="7" y="6"/>
                    <a:pt x="7" y="8"/>
                  </a:cubicBezTo>
                  <a:cubicBezTo>
                    <a:pt x="7" y="9"/>
                    <a:pt x="6" y="8"/>
                    <a:pt x="4" y="8"/>
                  </a:cubicBezTo>
                  <a:cubicBezTo>
                    <a:pt x="4" y="8"/>
                    <a:pt x="2" y="7"/>
                    <a:pt x="1" y="6"/>
                  </a:cubicBezTo>
                  <a:cubicBezTo>
                    <a:pt x="0" y="5"/>
                    <a:pt x="1" y="4"/>
                    <a:pt x="1" y="3"/>
                  </a:cubicBezTo>
                  <a:cubicBezTo>
                    <a:pt x="2" y="2"/>
                    <a:pt x="3" y="1"/>
                    <a:pt x="4" y="1"/>
                  </a:cubicBezTo>
                  <a:cubicBezTo>
                    <a:pt x="4" y="0"/>
                    <a:pt x="5" y="0"/>
                    <a:pt x="8" y="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546"/>
            <p:cNvSpPr>
              <a:spLocks/>
            </p:cNvSpPr>
            <p:nvPr/>
          </p:nvSpPr>
          <p:spPr bwMode="auto">
            <a:xfrm>
              <a:off x="7789865" y="4684712"/>
              <a:ext cx="87312" cy="76200"/>
            </a:xfrm>
            <a:custGeom>
              <a:avLst/>
              <a:gdLst>
                <a:gd name="T0" fmla="*/ 20 w 23"/>
                <a:gd name="T1" fmla="*/ 18 h 20"/>
                <a:gd name="T2" fmla="*/ 20 w 23"/>
                <a:gd name="T3" fmla="*/ 20 h 20"/>
                <a:gd name="T4" fmla="*/ 16 w 23"/>
                <a:gd name="T5" fmla="*/ 20 h 20"/>
                <a:gd name="T6" fmla="*/ 4 w 23"/>
                <a:gd name="T7" fmla="*/ 14 h 20"/>
                <a:gd name="T8" fmla="*/ 1 w 23"/>
                <a:gd name="T9" fmla="*/ 9 h 20"/>
                <a:gd name="T10" fmla="*/ 1 w 23"/>
                <a:gd name="T11" fmla="*/ 6 h 20"/>
                <a:gd name="T12" fmla="*/ 2 w 23"/>
                <a:gd name="T13" fmla="*/ 3 h 20"/>
                <a:gd name="T14" fmla="*/ 6 w 23"/>
                <a:gd name="T15" fmla="*/ 1 h 20"/>
                <a:gd name="T16" fmla="*/ 11 w 23"/>
                <a:gd name="T17" fmla="*/ 7 h 20"/>
                <a:gd name="T18" fmla="*/ 13 w 23"/>
                <a:gd name="T19" fmla="*/ 11 h 20"/>
                <a:gd name="T20" fmla="*/ 16 w 23"/>
                <a:gd name="T21" fmla="*/ 13 h 20"/>
                <a:gd name="T22" fmla="*/ 20 w 23"/>
                <a:gd name="T23" fmla="*/ 1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0">
                  <a:moveTo>
                    <a:pt x="20" y="18"/>
                  </a:moveTo>
                  <a:cubicBezTo>
                    <a:pt x="20" y="18"/>
                    <a:pt x="23" y="19"/>
                    <a:pt x="20" y="20"/>
                  </a:cubicBezTo>
                  <a:cubicBezTo>
                    <a:pt x="17" y="20"/>
                    <a:pt x="16" y="20"/>
                    <a:pt x="16" y="20"/>
                  </a:cubicBezTo>
                  <a:cubicBezTo>
                    <a:pt x="15" y="19"/>
                    <a:pt x="5" y="16"/>
                    <a:pt x="4" y="14"/>
                  </a:cubicBezTo>
                  <a:cubicBezTo>
                    <a:pt x="3" y="12"/>
                    <a:pt x="1" y="10"/>
                    <a:pt x="1" y="9"/>
                  </a:cubicBezTo>
                  <a:cubicBezTo>
                    <a:pt x="1" y="9"/>
                    <a:pt x="0" y="8"/>
                    <a:pt x="1" y="6"/>
                  </a:cubicBezTo>
                  <a:cubicBezTo>
                    <a:pt x="1" y="5"/>
                    <a:pt x="2" y="3"/>
                    <a:pt x="2" y="3"/>
                  </a:cubicBezTo>
                  <a:cubicBezTo>
                    <a:pt x="2" y="2"/>
                    <a:pt x="2" y="0"/>
                    <a:pt x="6" y="1"/>
                  </a:cubicBezTo>
                  <a:cubicBezTo>
                    <a:pt x="8" y="2"/>
                    <a:pt x="11" y="6"/>
                    <a:pt x="11" y="7"/>
                  </a:cubicBezTo>
                  <a:cubicBezTo>
                    <a:pt x="12" y="7"/>
                    <a:pt x="13" y="10"/>
                    <a:pt x="13" y="11"/>
                  </a:cubicBezTo>
                  <a:cubicBezTo>
                    <a:pt x="13" y="11"/>
                    <a:pt x="16" y="13"/>
                    <a:pt x="16" y="13"/>
                  </a:cubicBezTo>
                  <a:cubicBezTo>
                    <a:pt x="17" y="13"/>
                    <a:pt x="20" y="18"/>
                    <a:pt x="20" y="1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547"/>
            <p:cNvSpPr>
              <a:spLocks/>
            </p:cNvSpPr>
            <p:nvPr/>
          </p:nvSpPr>
          <p:spPr bwMode="auto">
            <a:xfrm>
              <a:off x="7794628" y="4384675"/>
              <a:ext cx="52387" cy="49213"/>
            </a:xfrm>
            <a:custGeom>
              <a:avLst/>
              <a:gdLst>
                <a:gd name="T0" fmla="*/ 10 w 14"/>
                <a:gd name="T1" fmla="*/ 6 h 13"/>
                <a:gd name="T2" fmla="*/ 13 w 14"/>
                <a:gd name="T3" fmla="*/ 12 h 13"/>
                <a:gd name="T4" fmla="*/ 10 w 14"/>
                <a:gd name="T5" fmla="*/ 10 h 13"/>
                <a:gd name="T6" fmla="*/ 8 w 14"/>
                <a:gd name="T7" fmla="*/ 6 h 13"/>
                <a:gd name="T8" fmla="*/ 8 w 14"/>
                <a:gd name="T9" fmla="*/ 6 h 13"/>
                <a:gd name="T10" fmla="*/ 5 w 14"/>
                <a:gd name="T11" fmla="*/ 10 h 13"/>
                <a:gd name="T12" fmla="*/ 1 w 14"/>
                <a:gd name="T13" fmla="*/ 9 h 13"/>
                <a:gd name="T14" fmla="*/ 2 w 14"/>
                <a:gd name="T15" fmla="*/ 2 h 13"/>
                <a:gd name="T16" fmla="*/ 9 w 14"/>
                <a:gd name="T17" fmla="*/ 1 h 13"/>
                <a:gd name="T18" fmla="*/ 12 w 14"/>
                <a:gd name="T19" fmla="*/ 2 h 13"/>
                <a:gd name="T20" fmla="*/ 10 w 14"/>
                <a:gd name="T21"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3">
                  <a:moveTo>
                    <a:pt x="10" y="6"/>
                  </a:moveTo>
                  <a:cubicBezTo>
                    <a:pt x="10" y="6"/>
                    <a:pt x="14" y="11"/>
                    <a:pt x="13" y="12"/>
                  </a:cubicBezTo>
                  <a:cubicBezTo>
                    <a:pt x="13" y="13"/>
                    <a:pt x="10" y="10"/>
                    <a:pt x="10" y="10"/>
                  </a:cubicBezTo>
                  <a:cubicBezTo>
                    <a:pt x="10" y="10"/>
                    <a:pt x="9" y="8"/>
                    <a:pt x="8" y="6"/>
                  </a:cubicBezTo>
                  <a:cubicBezTo>
                    <a:pt x="8" y="6"/>
                    <a:pt x="8" y="6"/>
                    <a:pt x="8" y="6"/>
                  </a:cubicBezTo>
                  <a:cubicBezTo>
                    <a:pt x="8" y="6"/>
                    <a:pt x="7" y="10"/>
                    <a:pt x="5" y="10"/>
                  </a:cubicBezTo>
                  <a:cubicBezTo>
                    <a:pt x="2" y="10"/>
                    <a:pt x="2" y="9"/>
                    <a:pt x="1" y="9"/>
                  </a:cubicBezTo>
                  <a:cubicBezTo>
                    <a:pt x="0" y="9"/>
                    <a:pt x="2" y="5"/>
                    <a:pt x="2" y="2"/>
                  </a:cubicBezTo>
                  <a:cubicBezTo>
                    <a:pt x="3" y="0"/>
                    <a:pt x="7" y="1"/>
                    <a:pt x="9" y="1"/>
                  </a:cubicBezTo>
                  <a:cubicBezTo>
                    <a:pt x="11" y="0"/>
                    <a:pt x="12" y="2"/>
                    <a:pt x="12" y="2"/>
                  </a:cubicBezTo>
                  <a:cubicBezTo>
                    <a:pt x="13" y="3"/>
                    <a:pt x="10" y="6"/>
                    <a:pt x="10"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548"/>
            <p:cNvSpPr>
              <a:spLocks/>
            </p:cNvSpPr>
            <p:nvPr/>
          </p:nvSpPr>
          <p:spPr bwMode="auto">
            <a:xfrm>
              <a:off x="7772403" y="4865687"/>
              <a:ext cx="25400" cy="30163"/>
            </a:xfrm>
            <a:custGeom>
              <a:avLst/>
              <a:gdLst>
                <a:gd name="T0" fmla="*/ 7 w 7"/>
                <a:gd name="T1" fmla="*/ 5 h 8"/>
                <a:gd name="T2" fmla="*/ 7 w 7"/>
                <a:gd name="T3" fmla="*/ 7 h 8"/>
                <a:gd name="T4" fmla="*/ 3 w 7"/>
                <a:gd name="T5" fmla="*/ 8 h 8"/>
                <a:gd name="T6" fmla="*/ 1 w 7"/>
                <a:gd name="T7" fmla="*/ 8 h 8"/>
                <a:gd name="T8" fmla="*/ 0 w 7"/>
                <a:gd name="T9" fmla="*/ 7 h 8"/>
                <a:gd name="T10" fmla="*/ 0 w 7"/>
                <a:gd name="T11" fmla="*/ 5 h 8"/>
                <a:gd name="T12" fmla="*/ 3 w 7"/>
                <a:gd name="T13" fmla="*/ 2 h 8"/>
                <a:gd name="T14" fmla="*/ 6 w 7"/>
                <a:gd name="T15" fmla="*/ 2 h 8"/>
                <a:gd name="T16" fmla="*/ 7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7" y="5"/>
                  </a:moveTo>
                  <a:cubicBezTo>
                    <a:pt x="7" y="6"/>
                    <a:pt x="7" y="7"/>
                    <a:pt x="7" y="7"/>
                  </a:cubicBezTo>
                  <a:cubicBezTo>
                    <a:pt x="7" y="8"/>
                    <a:pt x="5" y="7"/>
                    <a:pt x="3" y="8"/>
                  </a:cubicBezTo>
                  <a:cubicBezTo>
                    <a:pt x="1" y="8"/>
                    <a:pt x="1" y="8"/>
                    <a:pt x="1" y="8"/>
                  </a:cubicBezTo>
                  <a:cubicBezTo>
                    <a:pt x="1" y="8"/>
                    <a:pt x="0" y="7"/>
                    <a:pt x="0" y="7"/>
                  </a:cubicBezTo>
                  <a:cubicBezTo>
                    <a:pt x="0" y="7"/>
                    <a:pt x="0" y="6"/>
                    <a:pt x="0" y="5"/>
                  </a:cubicBezTo>
                  <a:cubicBezTo>
                    <a:pt x="0" y="4"/>
                    <a:pt x="0" y="4"/>
                    <a:pt x="3" y="2"/>
                  </a:cubicBezTo>
                  <a:cubicBezTo>
                    <a:pt x="5" y="0"/>
                    <a:pt x="6" y="2"/>
                    <a:pt x="6" y="2"/>
                  </a:cubicBezTo>
                  <a:cubicBezTo>
                    <a:pt x="6" y="2"/>
                    <a:pt x="7" y="4"/>
                    <a:pt x="7"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549"/>
            <p:cNvSpPr>
              <a:spLocks/>
            </p:cNvSpPr>
            <p:nvPr/>
          </p:nvSpPr>
          <p:spPr bwMode="auto">
            <a:xfrm>
              <a:off x="7748590" y="4546600"/>
              <a:ext cx="41275" cy="44450"/>
            </a:xfrm>
            <a:custGeom>
              <a:avLst/>
              <a:gdLst>
                <a:gd name="T0" fmla="*/ 10 w 11"/>
                <a:gd name="T1" fmla="*/ 10 h 12"/>
                <a:gd name="T2" fmla="*/ 7 w 11"/>
                <a:gd name="T3" fmla="*/ 12 h 12"/>
                <a:gd name="T4" fmla="*/ 2 w 11"/>
                <a:gd name="T5" fmla="*/ 7 h 12"/>
                <a:gd name="T6" fmla="*/ 0 w 11"/>
                <a:gd name="T7" fmla="*/ 5 h 12"/>
                <a:gd name="T8" fmla="*/ 0 w 11"/>
                <a:gd name="T9" fmla="*/ 5 h 12"/>
                <a:gd name="T10" fmla="*/ 1 w 11"/>
                <a:gd name="T11" fmla="*/ 2 h 12"/>
                <a:gd name="T12" fmla="*/ 5 w 11"/>
                <a:gd name="T13" fmla="*/ 3 h 12"/>
                <a:gd name="T14" fmla="*/ 6 w 11"/>
                <a:gd name="T15" fmla="*/ 6 h 12"/>
                <a:gd name="T16" fmla="*/ 10 w 11"/>
                <a:gd name="T17"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2">
                  <a:moveTo>
                    <a:pt x="10" y="10"/>
                  </a:moveTo>
                  <a:cubicBezTo>
                    <a:pt x="11" y="11"/>
                    <a:pt x="8" y="12"/>
                    <a:pt x="7" y="12"/>
                  </a:cubicBezTo>
                  <a:cubicBezTo>
                    <a:pt x="6" y="12"/>
                    <a:pt x="4" y="11"/>
                    <a:pt x="2" y="7"/>
                  </a:cubicBezTo>
                  <a:cubicBezTo>
                    <a:pt x="0" y="6"/>
                    <a:pt x="0" y="5"/>
                    <a:pt x="0" y="5"/>
                  </a:cubicBezTo>
                  <a:cubicBezTo>
                    <a:pt x="0" y="5"/>
                    <a:pt x="0" y="5"/>
                    <a:pt x="0" y="5"/>
                  </a:cubicBezTo>
                  <a:cubicBezTo>
                    <a:pt x="0" y="5"/>
                    <a:pt x="0" y="5"/>
                    <a:pt x="1" y="2"/>
                  </a:cubicBezTo>
                  <a:cubicBezTo>
                    <a:pt x="2" y="0"/>
                    <a:pt x="4" y="3"/>
                    <a:pt x="5" y="3"/>
                  </a:cubicBezTo>
                  <a:cubicBezTo>
                    <a:pt x="6" y="4"/>
                    <a:pt x="6" y="5"/>
                    <a:pt x="6" y="6"/>
                  </a:cubicBezTo>
                  <a:cubicBezTo>
                    <a:pt x="6" y="7"/>
                    <a:pt x="10" y="9"/>
                    <a:pt x="10" y="1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550"/>
            <p:cNvSpPr>
              <a:spLocks/>
            </p:cNvSpPr>
            <p:nvPr/>
          </p:nvSpPr>
          <p:spPr bwMode="auto">
            <a:xfrm>
              <a:off x="7594603" y="4564062"/>
              <a:ext cx="195262" cy="131763"/>
            </a:xfrm>
            <a:custGeom>
              <a:avLst/>
              <a:gdLst>
                <a:gd name="T0" fmla="*/ 50 w 52"/>
                <a:gd name="T1" fmla="*/ 29 h 35"/>
                <a:gd name="T2" fmla="*/ 50 w 52"/>
                <a:gd name="T3" fmla="*/ 32 h 35"/>
                <a:gd name="T4" fmla="*/ 45 w 52"/>
                <a:gd name="T5" fmla="*/ 35 h 35"/>
                <a:gd name="T6" fmla="*/ 44 w 52"/>
                <a:gd name="T7" fmla="*/ 35 h 35"/>
                <a:gd name="T8" fmla="*/ 39 w 52"/>
                <a:gd name="T9" fmla="*/ 31 h 35"/>
                <a:gd name="T10" fmla="*/ 36 w 52"/>
                <a:gd name="T11" fmla="*/ 27 h 35"/>
                <a:gd name="T12" fmla="*/ 35 w 52"/>
                <a:gd name="T13" fmla="*/ 26 h 35"/>
                <a:gd name="T14" fmla="*/ 34 w 52"/>
                <a:gd name="T15" fmla="*/ 23 h 35"/>
                <a:gd name="T16" fmla="*/ 32 w 52"/>
                <a:gd name="T17" fmla="*/ 21 h 35"/>
                <a:gd name="T18" fmla="*/ 29 w 52"/>
                <a:gd name="T19" fmla="*/ 21 h 35"/>
                <a:gd name="T20" fmla="*/ 24 w 52"/>
                <a:gd name="T21" fmla="*/ 21 h 35"/>
                <a:gd name="T22" fmla="*/ 22 w 52"/>
                <a:gd name="T23" fmla="*/ 19 h 35"/>
                <a:gd name="T24" fmla="*/ 19 w 52"/>
                <a:gd name="T25" fmla="*/ 15 h 35"/>
                <a:gd name="T26" fmla="*/ 13 w 52"/>
                <a:gd name="T27" fmla="*/ 12 h 35"/>
                <a:gd name="T28" fmla="*/ 10 w 52"/>
                <a:gd name="T29" fmla="*/ 10 h 35"/>
                <a:gd name="T30" fmla="*/ 9 w 52"/>
                <a:gd name="T31" fmla="*/ 9 h 35"/>
                <a:gd name="T32" fmla="*/ 2 w 52"/>
                <a:gd name="T33" fmla="*/ 6 h 35"/>
                <a:gd name="T34" fmla="*/ 0 w 52"/>
                <a:gd name="T35" fmla="*/ 5 h 35"/>
                <a:gd name="T36" fmla="*/ 2 w 52"/>
                <a:gd name="T37" fmla="*/ 1 h 35"/>
                <a:gd name="T38" fmla="*/ 4 w 52"/>
                <a:gd name="T39" fmla="*/ 0 h 35"/>
                <a:gd name="T40" fmla="*/ 7 w 52"/>
                <a:gd name="T41" fmla="*/ 0 h 35"/>
                <a:gd name="T42" fmla="*/ 11 w 52"/>
                <a:gd name="T43" fmla="*/ 1 h 35"/>
                <a:gd name="T44" fmla="*/ 15 w 52"/>
                <a:gd name="T45" fmla="*/ 5 h 35"/>
                <a:gd name="T46" fmla="*/ 19 w 52"/>
                <a:gd name="T47" fmla="*/ 9 h 35"/>
                <a:gd name="T48" fmla="*/ 26 w 52"/>
                <a:gd name="T49" fmla="*/ 10 h 35"/>
                <a:gd name="T50" fmla="*/ 32 w 52"/>
                <a:gd name="T51" fmla="*/ 10 h 35"/>
                <a:gd name="T52" fmla="*/ 34 w 52"/>
                <a:gd name="T53" fmla="*/ 13 h 35"/>
                <a:gd name="T54" fmla="*/ 35 w 52"/>
                <a:gd name="T55" fmla="*/ 18 h 35"/>
                <a:gd name="T56" fmla="*/ 36 w 52"/>
                <a:gd name="T57" fmla="*/ 22 h 35"/>
                <a:gd name="T58" fmla="*/ 44 w 52"/>
                <a:gd name="T59" fmla="*/ 27 h 35"/>
                <a:gd name="T60" fmla="*/ 50 w 52"/>
                <a:gd name="T61"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35">
                  <a:moveTo>
                    <a:pt x="50" y="29"/>
                  </a:moveTo>
                  <a:cubicBezTo>
                    <a:pt x="52" y="29"/>
                    <a:pt x="51" y="32"/>
                    <a:pt x="50" y="32"/>
                  </a:cubicBezTo>
                  <a:cubicBezTo>
                    <a:pt x="50" y="33"/>
                    <a:pt x="47" y="34"/>
                    <a:pt x="45" y="35"/>
                  </a:cubicBezTo>
                  <a:cubicBezTo>
                    <a:pt x="44" y="35"/>
                    <a:pt x="44" y="35"/>
                    <a:pt x="44" y="35"/>
                  </a:cubicBezTo>
                  <a:cubicBezTo>
                    <a:pt x="44" y="35"/>
                    <a:pt x="41" y="33"/>
                    <a:pt x="39" y="31"/>
                  </a:cubicBezTo>
                  <a:cubicBezTo>
                    <a:pt x="36" y="29"/>
                    <a:pt x="36" y="28"/>
                    <a:pt x="36" y="27"/>
                  </a:cubicBezTo>
                  <a:cubicBezTo>
                    <a:pt x="36" y="26"/>
                    <a:pt x="35" y="26"/>
                    <a:pt x="35" y="26"/>
                  </a:cubicBezTo>
                  <a:cubicBezTo>
                    <a:pt x="35" y="25"/>
                    <a:pt x="35" y="24"/>
                    <a:pt x="34" y="23"/>
                  </a:cubicBezTo>
                  <a:cubicBezTo>
                    <a:pt x="34" y="21"/>
                    <a:pt x="32" y="21"/>
                    <a:pt x="32" y="21"/>
                  </a:cubicBezTo>
                  <a:cubicBezTo>
                    <a:pt x="32" y="21"/>
                    <a:pt x="30" y="21"/>
                    <a:pt x="29" y="21"/>
                  </a:cubicBezTo>
                  <a:cubicBezTo>
                    <a:pt x="29" y="21"/>
                    <a:pt x="26" y="21"/>
                    <a:pt x="24" y="21"/>
                  </a:cubicBezTo>
                  <a:cubicBezTo>
                    <a:pt x="22" y="21"/>
                    <a:pt x="23" y="19"/>
                    <a:pt x="22" y="19"/>
                  </a:cubicBezTo>
                  <a:cubicBezTo>
                    <a:pt x="22" y="18"/>
                    <a:pt x="21" y="18"/>
                    <a:pt x="19" y="15"/>
                  </a:cubicBezTo>
                  <a:cubicBezTo>
                    <a:pt x="16" y="13"/>
                    <a:pt x="15" y="13"/>
                    <a:pt x="13" y="12"/>
                  </a:cubicBezTo>
                  <a:cubicBezTo>
                    <a:pt x="11" y="11"/>
                    <a:pt x="10" y="10"/>
                    <a:pt x="10" y="10"/>
                  </a:cubicBezTo>
                  <a:cubicBezTo>
                    <a:pt x="10" y="10"/>
                    <a:pt x="10" y="10"/>
                    <a:pt x="9" y="9"/>
                  </a:cubicBezTo>
                  <a:cubicBezTo>
                    <a:pt x="7" y="8"/>
                    <a:pt x="2" y="6"/>
                    <a:pt x="2" y="6"/>
                  </a:cubicBezTo>
                  <a:cubicBezTo>
                    <a:pt x="2" y="6"/>
                    <a:pt x="0" y="7"/>
                    <a:pt x="0" y="5"/>
                  </a:cubicBezTo>
                  <a:cubicBezTo>
                    <a:pt x="0" y="4"/>
                    <a:pt x="1" y="4"/>
                    <a:pt x="2" y="1"/>
                  </a:cubicBezTo>
                  <a:cubicBezTo>
                    <a:pt x="2" y="0"/>
                    <a:pt x="3" y="0"/>
                    <a:pt x="4" y="0"/>
                  </a:cubicBezTo>
                  <a:cubicBezTo>
                    <a:pt x="5" y="0"/>
                    <a:pt x="6" y="0"/>
                    <a:pt x="7" y="0"/>
                  </a:cubicBezTo>
                  <a:cubicBezTo>
                    <a:pt x="10" y="0"/>
                    <a:pt x="7" y="0"/>
                    <a:pt x="11" y="1"/>
                  </a:cubicBezTo>
                  <a:cubicBezTo>
                    <a:pt x="14" y="2"/>
                    <a:pt x="14" y="4"/>
                    <a:pt x="15" y="5"/>
                  </a:cubicBezTo>
                  <a:cubicBezTo>
                    <a:pt x="16" y="5"/>
                    <a:pt x="17" y="6"/>
                    <a:pt x="19" y="9"/>
                  </a:cubicBezTo>
                  <a:cubicBezTo>
                    <a:pt x="22" y="11"/>
                    <a:pt x="23" y="10"/>
                    <a:pt x="26" y="10"/>
                  </a:cubicBezTo>
                  <a:cubicBezTo>
                    <a:pt x="30" y="10"/>
                    <a:pt x="31" y="10"/>
                    <a:pt x="32" y="10"/>
                  </a:cubicBezTo>
                  <a:cubicBezTo>
                    <a:pt x="33" y="10"/>
                    <a:pt x="33" y="12"/>
                    <a:pt x="34" y="13"/>
                  </a:cubicBezTo>
                  <a:cubicBezTo>
                    <a:pt x="34" y="14"/>
                    <a:pt x="35" y="15"/>
                    <a:pt x="35" y="18"/>
                  </a:cubicBezTo>
                  <a:cubicBezTo>
                    <a:pt x="35" y="21"/>
                    <a:pt x="36" y="21"/>
                    <a:pt x="36" y="22"/>
                  </a:cubicBezTo>
                  <a:cubicBezTo>
                    <a:pt x="36" y="22"/>
                    <a:pt x="38" y="23"/>
                    <a:pt x="44" y="27"/>
                  </a:cubicBezTo>
                  <a:cubicBezTo>
                    <a:pt x="49" y="31"/>
                    <a:pt x="47" y="29"/>
                    <a:pt x="50" y="2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551"/>
            <p:cNvSpPr>
              <a:spLocks/>
            </p:cNvSpPr>
            <p:nvPr/>
          </p:nvSpPr>
          <p:spPr bwMode="auto">
            <a:xfrm>
              <a:off x="7761290" y="4767262"/>
              <a:ext cx="17462" cy="34925"/>
            </a:xfrm>
            <a:custGeom>
              <a:avLst/>
              <a:gdLst>
                <a:gd name="T0" fmla="*/ 5 w 5"/>
                <a:gd name="T1" fmla="*/ 4 h 9"/>
                <a:gd name="T2" fmla="*/ 5 w 5"/>
                <a:gd name="T3" fmla="*/ 7 h 9"/>
                <a:gd name="T4" fmla="*/ 2 w 5"/>
                <a:gd name="T5" fmla="*/ 8 h 9"/>
                <a:gd name="T6" fmla="*/ 1 w 5"/>
                <a:gd name="T7" fmla="*/ 8 h 9"/>
                <a:gd name="T8" fmla="*/ 2 w 5"/>
                <a:gd name="T9" fmla="*/ 5 h 9"/>
                <a:gd name="T10" fmla="*/ 1 w 5"/>
                <a:gd name="T11" fmla="*/ 2 h 9"/>
                <a:gd name="T12" fmla="*/ 4 w 5"/>
                <a:gd name="T13" fmla="*/ 1 h 9"/>
                <a:gd name="T14" fmla="*/ 5 w 5"/>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9">
                  <a:moveTo>
                    <a:pt x="5" y="4"/>
                  </a:moveTo>
                  <a:cubicBezTo>
                    <a:pt x="5" y="4"/>
                    <a:pt x="5" y="6"/>
                    <a:pt x="5" y="7"/>
                  </a:cubicBezTo>
                  <a:cubicBezTo>
                    <a:pt x="5" y="7"/>
                    <a:pt x="4" y="7"/>
                    <a:pt x="2" y="8"/>
                  </a:cubicBezTo>
                  <a:cubicBezTo>
                    <a:pt x="0" y="9"/>
                    <a:pt x="1" y="8"/>
                    <a:pt x="1" y="8"/>
                  </a:cubicBezTo>
                  <a:cubicBezTo>
                    <a:pt x="1" y="8"/>
                    <a:pt x="2" y="6"/>
                    <a:pt x="2" y="5"/>
                  </a:cubicBezTo>
                  <a:cubicBezTo>
                    <a:pt x="2" y="5"/>
                    <a:pt x="1" y="2"/>
                    <a:pt x="1" y="2"/>
                  </a:cubicBezTo>
                  <a:cubicBezTo>
                    <a:pt x="0" y="0"/>
                    <a:pt x="4" y="1"/>
                    <a:pt x="4" y="1"/>
                  </a:cubicBezTo>
                  <a:cubicBezTo>
                    <a:pt x="4" y="1"/>
                    <a:pt x="5" y="3"/>
                    <a:pt x="5"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552"/>
            <p:cNvSpPr>
              <a:spLocks noEditPoints="1"/>
            </p:cNvSpPr>
            <p:nvPr/>
          </p:nvSpPr>
          <p:spPr bwMode="auto">
            <a:xfrm>
              <a:off x="6983415" y="-23813"/>
              <a:ext cx="792162" cy="1552575"/>
            </a:xfrm>
            <a:custGeom>
              <a:avLst/>
              <a:gdLst>
                <a:gd name="T0" fmla="*/ 163 w 211"/>
                <a:gd name="T1" fmla="*/ 251 h 413"/>
                <a:gd name="T2" fmla="*/ 49 w 211"/>
                <a:gd name="T3" fmla="*/ 129 h 413"/>
                <a:gd name="T4" fmla="*/ 45 w 211"/>
                <a:gd name="T5" fmla="*/ 96 h 413"/>
                <a:gd name="T6" fmla="*/ 14 w 211"/>
                <a:gd name="T7" fmla="*/ 73 h 413"/>
                <a:gd name="T8" fmla="*/ 4 w 211"/>
                <a:gd name="T9" fmla="*/ 53 h 413"/>
                <a:gd name="T10" fmla="*/ 26 w 211"/>
                <a:gd name="T11" fmla="*/ 66 h 413"/>
                <a:gd name="T12" fmla="*/ 59 w 211"/>
                <a:gd name="T13" fmla="*/ 65 h 413"/>
                <a:gd name="T14" fmla="*/ 64 w 211"/>
                <a:gd name="T15" fmla="*/ 24 h 413"/>
                <a:gd name="T16" fmla="*/ 86 w 211"/>
                <a:gd name="T17" fmla="*/ 2 h 413"/>
                <a:gd name="T18" fmla="*/ 109 w 211"/>
                <a:gd name="T19" fmla="*/ 31 h 413"/>
                <a:gd name="T20" fmla="*/ 112 w 211"/>
                <a:gd name="T21" fmla="*/ 62 h 413"/>
                <a:gd name="T22" fmla="*/ 139 w 211"/>
                <a:gd name="T23" fmla="*/ 92 h 413"/>
                <a:gd name="T24" fmla="*/ 142 w 211"/>
                <a:gd name="T25" fmla="*/ 138 h 413"/>
                <a:gd name="T26" fmla="*/ 157 w 211"/>
                <a:gd name="T27" fmla="*/ 176 h 413"/>
                <a:gd name="T28" fmla="*/ 169 w 211"/>
                <a:gd name="T29" fmla="*/ 199 h 413"/>
                <a:gd name="T30" fmla="*/ 181 w 211"/>
                <a:gd name="T31" fmla="*/ 227 h 413"/>
                <a:gd name="T32" fmla="*/ 190 w 211"/>
                <a:gd name="T33" fmla="*/ 248 h 413"/>
                <a:gd name="T34" fmla="*/ 206 w 211"/>
                <a:gd name="T35" fmla="*/ 283 h 413"/>
                <a:gd name="T36" fmla="*/ 190 w 211"/>
                <a:gd name="T37" fmla="*/ 322 h 413"/>
                <a:gd name="T38" fmla="*/ 173 w 211"/>
                <a:gd name="T39" fmla="*/ 352 h 413"/>
                <a:gd name="T40" fmla="*/ 152 w 211"/>
                <a:gd name="T41" fmla="*/ 370 h 413"/>
                <a:gd name="T42" fmla="*/ 134 w 211"/>
                <a:gd name="T43" fmla="*/ 380 h 413"/>
                <a:gd name="T44" fmla="*/ 110 w 211"/>
                <a:gd name="T45" fmla="*/ 390 h 413"/>
                <a:gd name="T46" fmla="*/ 87 w 211"/>
                <a:gd name="T47" fmla="*/ 406 h 413"/>
                <a:gd name="T48" fmla="*/ 75 w 211"/>
                <a:gd name="T49" fmla="*/ 401 h 413"/>
                <a:gd name="T50" fmla="*/ 64 w 211"/>
                <a:gd name="T51" fmla="*/ 403 h 413"/>
                <a:gd name="T52" fmla="*/ 47 w 211"/>
                <a:gd name="T53" fmla="*/ 387 h 413"/>
                <a:gd name="T54" fmla="*/ 38 w 211"/>
                <a:gd name="T55" fmla="*/ 364 h 413"/>
                <a:gd name="T56" fmla="*/ 35 w 211"/>
                <a:gd name="T57" fmla="*/ 337 h 413"/>
                <a:gd name="T58" fmla="*/ 26 w 211"/>
                <a:gd name="T59" fmla="*/ 308 h 413"/>
                <a:gd name="T60" fmla="*/ 36 w 211"/>
                <a:gd name="T61" fmla="*/ 288 h 413"/>
                <a:gd name="T62" fmla="*/ 39 w 211"/>
                <a:gd name="T63" fmla="*/ 278 h 413"/>
                <a:gd name="T64" fmla="*/ 47 w 211"/>
                <a:gd name="T65" fmla="*/ 267 h 413"/>
                <a:gd name="T66" fmla="*/ 60 w 211"/>
                <a:gd name="T67" fmla="*/ 251 h 413"/>
                <a:gd name="T68" fmla="*/ 70 w 211"/>
                <a:gd name="T69" fmla="*/ 231 h 413"/>
                <a:gd name="T70" fmla="*/ 88 w 211"/>
                <a:gd name="T71" fmla="*/ 211 h 413"/>
                <a:gd name="T72" fmla="*/ 84 w 211"/>
                <a:gd name="T73" fmla="*/ 184 h 413"/>
                <a:gd name="T74" fmla="*/ 65 w 211"/>
                <a:gd name="T75" fmla="*/ 178 h 413"/>
                <a:gd name="T76" fmla="*/ 52 w 211"/>
                <a:gd name="T77" fmla="*/ 146 h 413"/>
                <a:gd name="T78" fmla="*/ 185 w 211"/>
                <a:gd name="T79" fmla="*/ 288 h 413"/>
                <a:gd name="T80" fmla="*/ 169 w 211"/>
                <a:gd name="T81" fmla="*/ 299 h 413"/>
                <a:gd name="T82" fmla="*/ 172 w 211"/>
                <a:gd name="T83" fmla="*/ 315 h 413"/>
                <a:gd name="T84" fmla="*/ 155 w 211"/>
                <a:gd name="T85" fmla="*/ 339 h 413"/>
                <a:gd name="T86" fmla="*/ 165 w 211"/>
                <a:gd name="T87" fmla="*/ 333 h 413"/>
                <a:gd name="T88" fmla="*/ 185 w 211"/>
                <a:gd name="T89" fmla="*/ 311 h 413"/>
                <a:gd name="T90" fmla="*/ 181 w 211"/>
                <a:gd name="T91" fmla="*/ 303 h 413"/>
                <a:gd name="T92" fmla="*/ 156 w 211"/>
                <a:gd name="T93" fmla="*/ 229 h 413"/>
                <a:gd name="T94" fmla="*/ 142 w 211"/>
                <a:gd name="T95" fmla="*/ 275 h 413"/>
                <a:gd name="T96" fmla="*/ 145 w 211"/>
                <a:gd name="T97" fmla="*/ 289 h 413"/>
                <a:gd name="T98" fmla="*/ 142 w 211"/>
                <a:gd name="T99" fmla="*/ 318 h 413"/>
                <a:gd name="T100" fmla="*/ 126 w 211"/>
                <a:gd name="T101" fmla="*/ 318 h 413"/>
                <a:gd name="T102" fmla="*/ 137 w 211"/>
                <a:gd name="T103" fmla="*/ 318 h 413"/>
                <a:gd name="T104" fmla="*/ 126 w 211"/>
                <a:gd name="T105" fmla="*/ 223 h 413"/>
                <a:gd name="T106" fmla="*/ 121 w 211"/>
                <a:gd name="T107" fmla="*/ 227 h 413"/>
                <a:gd name="T108" fmla="*/ 124 w 211"/>
                <a:gd name="T109" fmla="*/ 347 h 413"/>
                <a:gd name="T110" fmla="*/ 117 w 211"/>
                <a:gd name="T111" fmla="*/ 318 h 413"/>
                <a:gd name="T112" fmla="*/ 110 w 211"/>
                <a:gd name="T113" fmla="*/ 329 h 413"/>
                <a:gd name="T114" fmla="*/ 126 w 211"/>
                <a:gd name="T115" fmla="*/ 351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1" h="413">
                  <a:moveTo>
                    <a:pt x="185" y="265"/>
                  </a:moveTo>
                  <a:cubicBezTo>
                    <a:pt x="184" y="264"/>
                    <a:pt x="179" y="260"/>
                    <a:pt x="179" y="257"/>
                  </a:cubicBezTo>
                  <a:cubicBezTo>
                    <a:pt x="179" y="254"/>
                    <a:pt x="180" y="253"/>
                    <a:pt x="178" y="252"/>
                  </a:cubicBezTo>
                  <a:cubicBezTo>
                    <a:pt x="175" y="250"/>
                    <a:pt x="177" y="251"/>
                    <a:pt x="173" y="250"/>
                  </a:cubicBezTo>
                  <a:cubicBezTo>
                    <a:pt x="170" y="249"/>
                    <a:pt x="170" y="249"/>
                    <a:pt x="170" y="249"/>
                  </a:cubicBezTo>
                  <a:cubicBezTo>
                    <a:pt x="163" y="250"/>
                    <a:pt x="163" y="250"/>
                    <a:pt x="163" y="250"/>
                  </a:cubicBezTo>
                  <a:cubicBezTo>
                    <a:pt x="163" y="250"/>
                    <a:pt x="160" y="247"/>
                    <a:pt x="163" y="251"/>
                  </a:cubicBezTo>
                  <a:cubicBezTo>
                    <a:pt x="167" y="255"/>
                    <a:pt x="169" y="257"/>
                    <a:pt x="169" y="257"/>
                  </a:cubicBezTo>
                  <a:cubicBezTo>
                    <a:pt x="172" y="257"/>
                    <a:pt x="172" y="257"/>
                    <a:pt x="172" y="257"/>
                  </a:cubicBezTo>
                  <a:cubicBezTo>
                    <a:pt x="172" y="257"/>
                    <a:pt x="178" y="258"/>
                    <a:pt x="178" y="259"/>
                  </a:cubicBezTo>
                  <a:cubicBezTo>
                    <a:pt x="179" y="260"/>
                    <a:pt x="179" y="263"/>
                    <a:pt x="180" y="263"/>
                  </a:cubicBezTo>
                  <a:cubicBezTo>
                    <a:pt x="181" y="263"/>
                    <a:pt x="184" y="265"/>
                    <a:pt x="185" y="265"/>
                  </a:cubicBezTo>
                  <a:close/>
                  <a:moveTo>
                    <a:pt x="51" y="131"/>
                  </a:moveTo>
                  <a:cubicBezTo>
                    <a:pt x="51" y="131"/>
                    <a:pt x="51" y="131"/>
                    <a:pt x="49" y="129"/>
                  </a:cubicBezTo>
                  <a:cubicBezTo>
                    <a:pt x="47" y="127"/>
                    <a:pt x="48" y="126"/>
                    <a:pt x="48" y="123"/>
                  </a:cubicBezTo>
                  <a:cubicBezTo>
                    <a:pt x="48" y="121"/>
                    <a:pt x="50" y="122"/>
                    <a:pt x="51" y="121"/>
                  </a:cubicBezTo>
                  <a:cubicBezTo>
                    <a:pt x="51" y="119"/>
                    <a:pt x="49" y="117"/>
                    <a:pt x="48" y="116"/>
                  </a:cubicBezTo>
                  <a:cubicBezTo>
                    <a:pt x="47" y="115"/>
                    <a:pt x="46" y="115"/>
                    <a:pt x="46" y="115"/>
                  </a:cubicBezTo>
                  <a:cubicBezTo>
                    <a:pt x="46" y="115"/>
                    <a:pt x="46" y="115"/>
                    <a:pt x="45" y="112"/>
                  </a:cubicBezTo>
                  <a:cubicBezTo>
                    <a:pt x="44" y="109"/>
                    <a:pt x="42" y="105"/>
                    <a:pt x="43" y="100"/>
                  </a:cubicBezTo>
                  <a:cubicBezTo>
                    <a:pt x="44" y="96"/>
                    <a:pt x="44" y="98"/>
                    <a:pt x="45" y="96"/>
                  </a:cubicBezTo>
                  <a:cubicBezTo>
                    <a:pt x="45" y="95"/>
                    <a:pt x="46" y="92"/>
                    <a:pt x="46" y="92"/>
                  </a:cubicBezTo>
                  <a:cubicBezTo>
                    <a:pt x="46" y="92"/>
                    <a:pt x="41" y="90"/>
                    <a:pt x="38" y="87"/>
                  </a:cubicBezTo>
                  <a:cubicBezTo>
                    <a:pt x="35" y="84"/>
                    <a:pt x="38" y="87"/>
                    <a:pt x="36" y="81"/>
                  </a:cubicBezTo>
                  <a:cubicBezTo>
                    <a:pt x="33" y="76"/>
                    <a:pt x="34" y="80"/>
                    <a:pt x="29" y="79"/>
                  </a:cubicBezTo>
                  <a:cubicBezTo>
                    <a:pt x="24" y="78"/>
                    <a:pt x="26" y="79"/>
                    <a:pt x="26" y="79"/>
                  </a:cubicBezTo>
                  <a:cubicBezTo>
                    <a:pt x="25" y="79"/>
                    <a:pt x="19" y="78"/>
                    <a:pt x="18" y="77"/>
                  </a:cubicBezTo>
                  <a:cubicBezTo>
                    <a:pt x="17" y="76"/>
                    <a:pt x="15" y="76"/>
                    <a:pt x="14" y="73"/>
                  </a:cubicBezTo>
                  <a:cubicBezTo>
                    <a:pt x="12" y="69"/>
                    <a:pt x="11" y="70"/>
                    <a:pt x="9" y="68"/>
                  </a:cubicBezTo>
                  <a:cubicBezTo>
                    <a:pt x="7" y="66"/>
                    <a:pt x="7" y="67"/>
                    <a:pt x="4" y="66"/>
                  </a:cubicBezTo>
                  <a:cubicBezTo>
                    <a:pt x="1" y="64"/>
                    <a:pt x="1" y="62"/>
                    <a:pt x="0" y="58"/>
                  </a:cubicBezTo>
                  <a:cubicBezTo>
                    <a:pt x="0" y="55"/>
                    <a:pt x="0" y="54"/>
                    <a:pt x="0" y="54"/>
                  </a:cubicBezTo>
                  <a:cubicBezTo>
                    <a:pt x="0" y="54"/>
                    <a:pt x="0" y="54"/>
                    <a:pt x="0" y="54"/>
                  </a:cubicBezTo>
                  <a:cubicBezTo>
                    <a:pt x="0" y="54"/>
                    <a:pt x="3" y="53"/>
                    <a:pt x="4" y="54"/>
                  </a:cubicBezTo>
                  <a:cubicBezTo>
                    <a:pt x="4" y="54"/>
                    <a:pt x="4" y="54"/>
                    <a:pt x="4" y="53"/>
                  </a:cubicBezTo>
                  <a:cubicBezTo>
                    <a:pt x="3" y="52"/>
                    <a:pt x="4" y="51"/>
                    <a:pt x="4" y="49"/>
                  </a:cubicBezTo>
                  <a:cubicBezTo>
                    <a:pt x="3" y="46"/>
                    <a:pt x="4" y="45"/>
                    <a:pt x="6" y="43"/>
                  </a:cubicBezTo>
                  <a:cubicBezTo>
                    <a:pt x="8" y="41"/>
                    <a:pt x="10" y="43"/>
                    <a:pt x="10" y="44"/>
                  </a:cubicBezTo>
                  <a:cubicBezTo>
                    <a:pt x="11" y="44"/>
                    <a:pt x="13" y="46"/>
                    <a:pt x="18" y="50"/>
                  </a:cubicBezTo>
                  <a:cubicBezTo>
                    <a:pt x="23" y="53"/>
                    <a:pt x="19" y="52"/>
                    <a:pt x="21" y="53"/>
                  </a:cubicBezTo>
                  <a:cubicBezTo>
                    <a:pt x="22" y="54"/>
                    <a:pt x="21" y="57"/>
                    <a:pt x="21" y="62"/>
                  </a:cubicBezTo>
                  <a:cubicBezTo>
                    <a:pt x="21" y="66"/>
                    <a:pt x="25" y="65"/>
                    <a:pt x="26" y="66"/>
                  </a:cubicBezTo>
                  <a:cubicBezTo>
                    <a:pt x="27" y="66"/>
                    <a:pt x="31" y="66"/>
                    <a:pt x="32" y="66"/>
                  </a:cubicBezTo>
                  <a:cubicBezTo>
                    <a:pt x="33" y="66"/>
                    <a:pt x="37" y="65"/>
                    <a:pt x="38" y="64"/>
                  </a:cubicBezTo>
                  <a:cubicBezTo>
                    <a:pt x="39" y="64"/>
                    <a:pt x="41" y="63"/>
                    <a:pt x="43" y="62"/>
                  </a:cubicBezTo>
                  <a:cubicBezTo>
                    <a:pt x="45" y="61"/>
                    <a:pt x="47" y="60"/>
                    <a:pt x="48" y="60"/>
                  </a:cubicBezTo>
                  <a:cubicBezTo>
                    <a:pt x="49" y="60"/>
                    <a:pt x="51" y="62"/>
                    <a:pt x="51" y="62"/>
                  </a:cubicBezTo>
                  <a:cubicBezTo>
                    <a:pt x="51" y="62"/>
                    <a:pt x="53" y="64"/>
                    <a:pt x="58" y="66"/>
                  </a:cubicBezTo>
                  <a:cubicBezTo>
                    <a:pt x="62" y="69"/>
                    <a:pt x="59" y="65"/>
                    <a:pt x="59" y="65"/>
                  </a:cubicBezTo>
                  <a:cubicBezTo>
                    <a:pt x="59" y="65"/>
                    <a:pt x="59" y="63"/>
                    <a:pt x="59" y="61"/>
                  </a:cubicBezTo>
                  <a:cubicBezTo>
                    <a:pt x="59" y="58"/>
                    <a:pt x="60" y="58"/>
                    <a:pt x="64" y="52"/>
                  </a:cubicBezTo>
                  <a:cubicBezTo>
                    <a:pt x="67" y="47"/>
                    <a:pt x="65" y="50"/>
                    <a:pt x="65" y="49"/>
                  </a:cubicBezTo>
                  <a:cubicBezTo>
                    <a:pt x="65" y="47"/>
                    <a:pt x="65" y="45"/>
                    <a:pt x="65" y="45"/>
                  </a:cubicBezTo>
                  <a:cubicBezTo>
                    <a:pt x="65" y="45"/>
                    <a:pt x="66" y="37"/>
                    <a:pt x="66" y="35"/>
                  </a:cubicBezTo>
                  <a:cubicBezTo>
                    <a:pt x="66" y="34"/>
                    <a:pt x="66" y="33"/>
                    <a:pt x="66" y="31"/>
                  </a:cubicBezTo>
                  <a:cubicBezTo>
                    <a:pt x="65" y="29"/>
                    <a:pt x="64" y="26"/>
                    <a:pt x="64" y="24"/>
                  </a:cubicBezTo>
                  <a:cubicBezTo>
                    <a:pt x="64" y="23"/>
                    <a:pt x="66" y="19"/>
                    <a:pt x="67" y="18"/>
                  </a:cubicBezTo>
                  <a:cubicBezTo>
                    <a:pt x="68" y="17"/>
                    <a:pt x="69" y="17"/>
                    <a:pt x="71" y="15"/>
                  </a:cubicBezTo>
                  <a:cubicBezTo>
                    <a:pt x="74" y="14"/>
                    <a:pt x="71" y="13"/>
                    <a:pt x="71" y="10"/>
                  </a:cubicBezTo>
                  <a:cubicBezTo>
                    <a:pt x="72" y="7"/>
                    <a:pt x="73" y="8"/>
                    <a:pt x="76" y="8"/>
                  </a:cubicBezTo>
                  <a:cubicBezTo>
                    <a:pt x="79" y="8"/>
                    <a:pt x="79" y="10"/>
                    <a:pt x="81" y="10"/>
                  </a:cubicBezTo>
                  <a:cubicBezTo>
                    <a:pt x="84" y="10"/>
                    <a:pt x="84" y="9"/>
                    <a:pt x="85" y="7"/>
                  </a:cubicBezTo>
                  <a:cubicBezTo>
                    <a:pt x="85" y="5"/>
                    <a:pt x="86" y="5"/>
                    <a:pt x="86" y="2"/>
                  </a:cubicBezTo>
                  <a:cubicBezTo>
                    <a:pt x="87" y="0"/>
                    <a:pt x="91" y="2"/>
                    <a:pt x="91" y="2"/>
                  </a:cubicBezTo>
                  <a:cubicBezTo>
                    <a:pt x="94" y="7"/>
                    <a:pt x="94" y="7"/>
                    <a:pt x="94" y="7"/>
                  </a:cubicBezTo>
                  <a:cubicBezTo>
                    <a:pt x="94" y="7"/>
                    <a:pt x="94" y="7"/>
                    <a:pt x="102" y="11"/>
                  </a:cubicBezTo>
                  <a:cubicBezTo>
                    <a:pt x="102" y="11"/>
                    <a:pt x="107" y="15"/>
                    <a:pt x="108" y="15"/>
                  </a:cubicBezTo>
                  <a:cubicBezTo>
                    <a:pt x="109" y="15"/>
                    <a:pt x="110" y="18"/>
                    <a:pt x="111" y="18"/>
                  </a:cubicBezTo>
                  <a:cubicBezTo>
                    <a:pt x="113" y="18"/>
                    <a:pt x="112" y="22"/>
                    <a:pt x="110" y="24"/>
                  </a:cubicBezTo>
                  <a:cubicBezTo>
                    <a:pt x="109" y="27"/>
                    <a:pt x="109" y="28"/>
                    <a:pt x="109" y="31"/>
                  </a:cubicBezTo>
                  <a:cubicBezTo>
                    <a:pt x="109" y="34"/>
                    <a:pt x="111" y="35"/>
                    <a:pt x="111" y="36"/>
                  </a:cubicBezTo>
                  <a:cubicBezTo>
                    <a:pt x="111" y="37"/>
                    <a:pt x="110" y="39"/>
                    <a:pt x="109" y="40"/>
                  </a:cubicBezTo>
                  <a:cubicBezTo>
                    <a:pt x="108" y="41"/>
                    <a:pt x="107" y="41"/>
                    <a:pt x="109" y="45"/>
                  </a:cubicBezTo>
                  <a:cubicBezTo>
                    <a:pt x="110" y="48"/>
                    <a:pt x="110" y="45"/>
                    <a:pt x="112" y="45"/>
                  </a:cubicBezTo>
                  <a:cubicBezTo>
                    <a:pt x="113" y="45"/>
                    <a:pt x="114" y="49"/>
                    <a:pt x="112" y="50"/>
                  </a:cubicBezTo>
                  <a:cubicBezTo>
                    <a:pt x="111" y="52"/>
                    <a:pt x="109" y="54"/>
                    <a:pt x="109" y="55"/>
                  </a:cubicBezTo>
                  <a:cubicBezTo>
                    <a:pt x="108" y="56"/>
                    <a:pt x="110" y="59"/>
                    <a:pt x="112" y="62"/>
                  </a:cubicBezTo>
                  <a:cubicBezTo>
                    <a:pt x="115" y="65"/>
                    <a:pt x="116" y="67"/>
                    <a:pt x="118" y="68"/>
                  </a:cubicBezTo>
                  <a:cubicBezTo>
                    <a:pt x="120" y="68"/>
                    <a:pt x="122" y="70"/>
                    <a:pt x="123" y="70"/>
                  </a:cubicBezTo>
                  <a:cubicBezTo>
                    <a:pt x="124" y="70"/>
                    <a:pt x="127" y="72"/>
                    <a:pt x="128" y="72"/>
                  </a:cubicBezTo>
                  <a:cubicBezTo>
                    <a:pt x="129" y="72"/>
                    <a:pt x="131" y="76"/>
                    <a:pt x="132" y="78"/>
                  </a:cubicBezTo>
                  <a:cubicBezTo>
                    <a:pt x="133" y="81"/>
                    <a:pt x="135" y="81"/>
                    <a:pt x="136" y="81"/>
                  </a:cubicBezTo>
                  <a:cubicBezTo>
                    <a:pt x="138" y="81"/>
                    <a:pt x="140" y="85"/>
                    <a:pt x="140" y="86"/>
                  </a:cubicBezTo>
                  <a:cubicBezTo>
                    <a:pt x="140" y="87"/>
                    <a:pt x="140" y="91"/>
                    <a:pt x="139" y="92"/>
                  </a:cubicBezTo>
                  <a:cubicBezTo>
                    <a:pt x="139" y="93"/>
                    <a:pt x="138" y="95"/>
                    <a:pt x="138" y="95"/>
                  </a:cubicBezTo>
                  <a:cubicBezTo>
                    <a:pt x="138" y="95"/>
                    <a:pt x="134" y="102"/>
                    <a:pt x="134" y="103"/>
                  </a:cubicBezTo>
                  <a:cubicBezTo>
                    <a:pt x="134" y="104"/>
                    <a:pt x="135" y="109"/>
                    <a:pt x="135" y="111"/>
                  </a:cubicBezTo>
                  <a:cubicBezTo>
                    <a:pt x="135" y="113"/>
                    <a:pt x="133" y="114"/>
                    <a:pt x="131" y="117"/>
                  </a:cubicBezTo>
                  <a:cubicBezTo>
                    <a:pt x="129" y="121"/>
                    <a:pt x="133" y="121"/>
                    <a:pt x="137" y="126"/>
                  </a:cubicBezTo>
                  <a:cubicBezTo>
                    <a:pt x="141" y="132"/>
                    <a:pt x="139" y="130"/>
                    <a:pt x="140" y="132"/>
                  </a:cubicBezTo>
                  <a:cubicBezTo>
                    <a:pt x="140" y="134"/>
                    <a:pt x="142" y="137"/>
                    <a:pt x="142" y="138"/>
                  </a:cubicBezTo>
                  <a:cubicBezTo>
                    <a:pt x="142" y="139"/>
                    <a:pt x="144" y="140"/>
                    <a:pt x="148" y="143"/>
                  </a:cubicBezTo>
                  <a:cubicBezTo>
                    <a:pt x="151" y="147"/>
                    <a:pt x="150" y="145"/>
                    <a:pt x="153" y="146"/>
                  </a:cubicBezTo>
                  <a:cubicBezTo>
                    <a:pt x="157" y="147"/>
                    <a:pt x="152" y="145"/>
                    <a:pt x="159" y="156"/>
                  </a:cubicBezTo>
                  <a:cubicBezTo>
                    <a:pt x="167" y="167"/>
                    <a:pt x="159" y="160"/>
                    <a:pt x="159" y="161"/>
                  </a:cubicBezTo>
                  <a:cubicBezTo>
                    <a:pt x="158" y="162"/>
                    <a:pt x="159" y="163"/>
                    <a:pt x="158" y="167"/>
                  </a:cubicBezTo>
                  <a:cubicBezTo>
                    <a:pt x="157" y="171"/>
                    <a:pt x="157" y="172"/>
                    <a:pt x="157" y="172"/>
                  </a:cubicBezTo>
                  <a:cubicBezTo>
                    <a:pt x="157" y="176"/>
                    <a:pt x="157" y="176"/>
                    <a:pt x="157" y="176"/>
                  </a:cubicBezTo>
                  <a:cubicBezTo>
                    <a:pt x="157" y="176"/>
                    <a:pt x="157" y="178"/>
                    <a:pt x="157" y="178"/>
                  </a:cubicBezTo>
                  <a:cubicBezTo>
                    <a:pt x="156" y="178"/>
                    <a:pt x="162" y="181"/>
                    <a:pt x="161" y="182"/>
                  </a:cubicBezTo>
                  <a:cubicBezTo>
                    <a:pt x="161" y="183"/>
                    <a:pt x="158" y="185"/>
                    <a:pt x="157" y="185"/>
                  </a:cubicBezTo>
                  <a:cubicBezTo>
                    <a:pt x="156" y="186"/>
                    <a:pt x="158" y="189"/>
                    <a:pt x="159" y="190"/>
                  </a:cubicBezTo>
                  <a:cubicBezTo>
                    <a:pt x="159" y="191"/>
                    <a:pt x="161" y="193"/>
                    <a:pt x="164" y="196"/>
                  </a:cubicBezTo>
                  <a:cubicBezTo>
                    <a:pt x="166" y="198"/>
                    <a:pt x="168" y="196"/>
                    <a:pt x="168" y="196"/>
                  </a:cubicBezTo>
                  <a:cubicBezTo>
                    <a:pt x="168" y="196"/>
                    <a:pt x="169" y="198"/>
                    <a:pt x="169" y="199"/>
                  </a:cubicBezTo>
                  <a:cubicBezTo>
                    <a:pt x="168" y="200"/>
                    <a:pt x="168" y="202"/>
                    <a:pt x="168" y="203"/>
                  </a:cubicBezTo>
                  <a:cubicBezTo>
                    <a:pt x="168" y="204"/>
                    <a:pt x="169" y="208"/>
                    <a:pt x="170" y="209"/>
                  </a:cubicBezTo>
                  <a:cubicBezTo>
                    <a:pt x="171" y="210"/>
                    <a:pt x="171" y="211"/>
                    <a:pt x="171" y="211"/>
                  </a:cubicBezTo>
                  <a:cubicBezTo>
                    <a:pt x="171" y="211"/>
                    <a:pt x="173" y="213"/>
                    <a:pt x="179" y="214"/>
                  </a:cubicBezTo>
                  <a:cubicBezTo>
                    <a:pt x="185" y="215"/>
                    <a:pt x="181" y="216"/>
                    <a:pt x="183" y="218"/>
                  </a:cubicBezTo>
                  <a:cubicBezTo>
                    <a:pt x="185" y="219"/>
                    <a:pt x="183" y="220"/>
                    <a:pt x="182" y="223"/>
                  </a:cubicBezTo>
                  <a:cubicBezTo>
                    <a:pt x="182" y="225"/>
                    <a:pt x="181" y="226"/>
                    <a:pt x="181" y="227"/>
                  </a:cubicBezTo>
                  <a:cubicBezTo>
                    <a:pt x="181" y="228"/>
                    <a:pt x="179" y="230"/>
                    <a:pt x="179" y="230"/>
                  </a:cubicBezTo>
                  <a:cubicBezTo>
                    <a:pt x="176" y="233"/>
                    <a:pt x="176" y="233"/>
                    <a:pt x="176" y="233"/>
                  </a:cubicBezTo>
                  <a:cubicBezTo>
                    <a:pt x="176" y="236"/>
                    <a:pt x="176" y="236"/>
                    <a:pt x="176" y="236"/>
                  </a:cubicBezTo>
                  <a:cubicBezTo>
                    <a:pt x="177" y="238"/>
                    <a:pt x="177" y="238"/>
                    <a:pt x="177" y="238"/>
                  </a:cubicBezTo>
                  <a:cubicBezTo>
                    <a:pt x="177" y="238"/>
                    <a:pt x="178" y="240"/>
                    <a:pt x="181" y="241"/>
                  </a:cubicBezTo>
                  <a:cubicBezTo>
                    <a:pt x="185" y="242"/>
                    <a:pt x="183" y="242"/>
                    <a:pt x="185" y="244"/>
                  </a:cubicBezTo>
                  <a:cubicBezTo>
                    <a:pt x="188" y="245"/>
                    <a:pt x="187" y="246"/>
                    <a:pt x="190" y="248"/>
                  </a:cubicBezTo>
                  <a:cubicBezTo>
                    <a:pt x="192" y="250"/>
                    <a:pt x="199" y="249"/>
                    <a:pt x="200" y="249"/>
                  </a:cubicBezTo>
                  <a:cubicBezTo>
                    <a:pt x="201" y="249"/>
                    <a:pt x="204" y="251"/>
                    <a:pt x="205" y="252"/>
                  </a:cubicBezTo>
                  <a:cubicBezTo>
                    <a:pt x="206" y="252"/>
                    <a:pt x="208" y="255"/>
                    <a:pt x="208" y="256"/>
                  </a:cubicBezTo>
                  <a:cubicBezTo>
                    <a:pt x="209" y="257"/>
                    <a:pt x="211" y="260"/>
                    <a:pt x="210" y="262"/>
                  </a:cubicBezTo>
                  <a:cubicBezTo>
                    <a:pt x="210" y="265"/>
                    <a:pt x="210" y="266"/>
                    <a:pt x="208" y="271"/>
                  </a:cubicBezTo>
                  <a:cubicBezTo>
                    <a:pt x="207" y="276"/>
                    <a:pt x="209" y="275"/>
                    <a:pt x="208" y="277"/>
                  </a:cubicBezTo>
                  <a:cubicBezTo>
                    <a:pt x="207" y="279"/>
                    <a:pt x="206" y="280"/>
                    <a:pt x="206" y="283"/>
                  </a:cubicBezTo>
                  <a:cubicBezTo>
                    <a:pt x="205" y="286"/>
                    <a:pt x="204" y="287"/>
                    <a:pt x="203" y="288"/>
                  </a:cubicBezTo>
                  <a:cubicBezTo>
                    <a:pt x="201" y="289"/>
                    <a:pt x="200" y="291"/>
                    <a:pt x="199" y="294"/>
                  </a:cubicBezTo>
                  <a:cubicBezTo>
                    <a:pt x="198" y="297"/>
                    <a:pt x="199" y="298"/>
                    <a:pt x="197" y="300"/>
                  </a:cubicBezTo>
                  <a:cubicBezTo>
                    <a:pt x="196" y="303"/>
                    <a:pt x="196" y="304"/>
                    <a:pt x="195" y="305"/>
                  </a:cubicBezTo>
                  <a:cubicBezTo>
                    <a:pt x="194" y="305"/>
                    <a:pt x="195" y="309"/>
                    <a:pt x="193" y="309"/>
                  </a:cubicBezTo>
                  <a:cubicBezTo>
                    <a:pt x="192" y="310"/>
                    <a:pt x="194" y="316"/>
                    <a:pt x="193" y="317"/>
                  </a:cubicBezTo>
                  <a:cubicBezTo>
                    <a:pt x="193" y="318"/>
                    <a:pt x="191" y="322"/>
                    <a:pt x="190" y="322"/>
                  </a:cubicBezTo>
                  <a:cubicBezTo>
                    <a:pt x="189" y="323"/>
                    <a:pt x="185" y="327"/>
                    <a:pt x="185" y="328"/>
                  </a:cubicBezTo>
                  <a:cubicBezTo>
                    <a:pt x="184" y="329"/>
                    <a:pt x="181" y="332"/>
                    <a:pt x="180" y="332"/>
                  </a:cubicBezTo>
                  <a:cubicBezTo>
                    <a:pt x="178" y="332"/>
                    <a:pt x="180" y="335"/>
                    <a:pt x="180" y="336"/>
                  </a:cubicBezTo>
                  <a:cubicBezTo>
                    <a:pt x="179" y="337"/>
                    <a:pt x="178" y="339"/>
                    <a:pt x="178" y="339"/>
                  </a:cubicBezTo>
                  <a:cubicBezTo>
                    <a:pt x="178" y="339"/>
                    <a:pt x="179" y="343"/>
                    <a:pt x="178" y="344"/>
                  </a:cubicBezTo>
                  <a:cubicBezTo>
                    <a:pt x="178" y="345"/>
                    <a:pt x="177" y="348"/>
                    <a:pt x="177" y="348"/>
                  </a:cubicBezTo>
                  <a:cubicBezTo>
                    <a:pt x="176" y="349"/>
                    <a:pt x="174" y="351"/>
                    <a:pt x="173" y="352"/>
                  </a:cubicBezTo>
                  <a:cubicBezTo>
                    <a:pt x="171" y="353"/>
                    <a:pt x="170" y="356"/>
                    <a:pt x="169" y="357"/>
                  </a:cubicBezTo>
                  <a:cubicBezTo>
                    <a:pt x="168" y="358"/>
                    <a:pt x="169" y="359"/>
                    <a:pt x="169" y="359"/>
                  </a:cubicBezTo>
                  <a:cubicBezTo>
                    <a:pt x="166" y="364"/>
                    <a:pt x="166" y="364"/>
                    <a:pt x="166" y="364"/>
                  </a:cubicBezTo>
                  <a:cubicBezTo>
                    <a:pt x="166" y="364"/>
                    <a:pt x="165" y="367"/>
                    <a:pt x="163" y="369"/>
                  </a:cubicBezTo>
                  <a:cubicBezTo>
                    <a:pt x="162" y="370"/>
                    <a:pt x="162" y="370"/>
                    <a:pt x="161" y="371"/>
                  </a:cubicBezTo>
                  <a:cubicBezTo>
                    <a:pt x="158" y="373"/>
                    <a:pt x="161" y="371"/>
                    <a:pt x="158" y="371"/>
                  </a:cubicBezTo>
                  <a:cubicBezTo>
                    <a:pt x="155" y="370"/>
                    <a:pt x="153" y="370"/>
                    <a:pt x="152" y="370"/>
                  </a:cubicBezTo>
                  <a:cubicBezTo>
                    <a:pt x="151" y="370"/>
                    <a:pt x="150" y="371"/>
                    <a:pt x="149" y="373"/>
                  </a:cubicBezTo>
                  <a:cubicBezTo>
                    <a:pt x="148" y="375"/>
                    <a:pt x="149" y="375"/>
                    <a:pt x="148" y="376"/>
                  </a:cubicBezTo>
                  <a:cubicBezTo>
                    <a:pt x="146" y="377"/>
                    <a:pt x="145" y="376"/>
                    <a:pt x="144" y="375"/>
                  </a:cubicBezTo>
                  <a:cubicBezTo>
                    <a:pt x="144" y="374"/>
                    <a:pt x="144" y="373"/>
                    <a:pt x="145" y="370"/>
                  </a:cubicBezTo>
                  <a:cubicBezTo>
                    <a:pt x="145" y="366"/>
                    <a:pt x="142" y="369"/>
                    <a:pt x="142" y="369"/>
                  </a:cubicBezTo>
                  <a:cubicBezTo>
                    <a:pt x="142" y="369"/>
                    <a:pt x="140" y="373"/>
                    <a:pt x="140" y="374"/>
                  </a:cubicBezTo>
                  <a:cubicBezTo>
                    <a:pt x="140" y="374"/>
                    <a:pt x="136" y="379"/>
                    <a:pt x="134" y="380"/>
                  </a:cubicBezTo>
                  <a:cubicBezTo>
                    <a:pt x="132" y="380"/>
                    <a:pt x="134" y="381"/>
                    <a:pt x="133" y="381"/>
                  </a:cubicBezTo>
                  <a:cubicBezTo>
                    <a:pt x="131" y="382"/>
                    <a:pt x="131" y="382"/>
                    <a:pt x="131" y="382"/>
                  </a:cubicBezTo>
                  <a:cubicBezTo>
                    <a:pt x="131" y="385"/>
                    <a:pt x="131" y="385"/>
                    <a:pt x="131" y="385"/>
                  </a:cubicBezTo>
                  <a:cubicBezTo>
                    <a:pt x="131" y="385"/>
                    <a:pt x="127" y="385"/>
                    <a:pt x="124" y="384"/>
                  </a:cubicBezTo>
                  <a:cubicBezTo>
                    <a:pt x="122" y="384"/>
                    <a:pt x="124" y="384"/>
                    <a:pt x="122" y="388"/>
                  </a:cubicBezTo>
                  <a:cubicBezTo>
                    <a:pt x="119" y="393"/>
                    <a:pt x="118" y="388"/>
                    <a:pt x="114" y="388"/>
                  </a:cubicBezTo>
                  <a:cubicBezTo>
                    <a:pt x="109" y="388"/>
                    <a:pt x="111" y="390"/>
                    <a:pt x="110" y="390"/>
                  </a:cubicBezTo>
                  <a:cubicBezTo>
                    <a:pt x="109" y="390"/>
                    <a:pt x="109" y="392"/>
                    <a:pt x="108" y="393"/>
                  </a:cubicBezTo>
                  <a:cubicBezTo>
                    <a:pt x="108" y="394"/>
                    <a:pt x="107" y="395"/>
                    <a:pt x="107" y="395"/>
                  </a:cubicBezTo>
                  <a:cubicBezTo>
                    <a:pt x="107" y="395"/>
                    <a:pt x="106" y="397"/>
                    <a:pt x="105" y="401"/>
                  </a:cubicBezTo>
                  <a:cubicBezTo>
                    <a:pt x="105" y="404"/>
                    <a:pt x="102" y="401"/>
                    <a:pt x="101" y="399"/>
                  </a:cubicBezTo>
                  <a:cubicBezTo>
                    <a:pt x="100" y="397"/>
                    <a:pt x="97" y="399"/>
                    <a:pt x="96" y="400"/>
                  </a:cubicBezTo>
                  <a:cubicBezTo>
                    <a:pt x="94" y="400"/>
                    <a:pt x="94" y="402"/>
                    <a:pt x="92" y="403"/>
                  </a:cubicBezTo>
                  <a:cubicBezTo>
                    <a:pt x="91" y="404"/>
                    <a:pt x="91" y="405"/>
                    <a:pt x="87" y="406"/>
                  </a:cubicBezTo>
                  <a:cubicBezTo>
                    <a:pt x="84" y="406"/>
                    <a:pt x="85" y="407"/>
                    <a:pt x="84" y="407"/>
                  </a:cubicBezTo>
                  <a:cubicBezTo>
                    <a:pt x="83" y="407"/>
                    <a:pt x="83" y="408"/>
                    <a:pt x="82" y="410"/>
                  </a:cubicBezTo>
                  <a:cubicBezTo>
                    <a:pt x="81" y="411"/>
                    <a:pt x="80" y="412"/>
                    <a:pt x="80" y="412"/>
                  </a:cubicBezTo>
                  <a:cubicBezTo>
                    <a:pt x="80" y="412"/>
                    <a:pt x="80" y="412"/>
                    <a:pt x="78" y="412"/>
                  </a:cubicBezTo>
                  <a:cubicBezTo>
                    <a:pt x="76" y="413"/>
                    <a:pt x="76" y="412"/>
                    <a:pt x="75" y="409"/>
                  </a:cubicBezTo>
                  <a:cubicBezTo>
                    <a:pt x="74" y="407"/>
                    <a:pt x="76" y="408"/>
                    <a:pt x="79" y="405"/>
                  </a:cubicBezTo>
                  <a:cubicBezTo>
                    <a:pt x="81" y="402"/>
                    <a:pt x="79" y="405"/>
                    <a:pt x="75" y="401"/>
                  </a:cubicBezTo>
                  <a:cubicBezTo>
                    <a:pt x="72" y="397"/>
                    <a:pt x="75" y="400"/>
                    <a:pt x="75" y="397"/>
                  </a:cubicBezTo>
                  <a:cubicBezTo>
                    <a:pt x="75" y="394"/>
                    <a:pt x="75" y="395"/>
                    <a:pt x="73" y="394"/>
                  </a:cubicBezTo>
                  <a:cubicBezTo>
                    <a:pt x="71" y="392"/>
                    <a:pt x="71" y="397"/>
                    <a:pt x="71" y="397"/>
                  </a:cubicBezTo>
                  <a:cubicBezTo>
                    <a:pt x="70" y="398"/>
                    <a:pt x="71" y="400"/>
                    <a:pt x="71" y="401"/>
                  </a:cubicBezTo>
                  <a:cubicBezTo>
                    <a:pt x="71" y="403"/>
                    <a:pt x="71" y="401"/>
                    <a:pt x="71" y="405"/>
                  </a:cubicBezTo>
                  <a:cubicBezTo>
                    <a:pt x="70" y="408"/>
                    <a:pt x="69" y="406"/>
                    <a:pt x="67" y="406"/>
                  </a:cubicBezTo>
                  <a:cubicBezTo>
                    <a:pt x="65" y="406"/>
                    <a:pt x="64" y="404"/>
                    <a:pt x="64" y="403"/>
                  </a:cubicBezTo>
                  <a:cubicBezTo>
                    <a:pt x="64" y="402"/>
                    <a:pt x="64" y="400"/>
                    <a:pt x="64" y="397"/>
                  </a:cubicBezTo>
                  <a:cubicBezTo>
                    <a:pt x="65" y="393"/>
                    <a:pt x="66" y="393"/>
                    <a:pt x="66" y="391"/>
                  </a:cubicBezTo>
                  <a:cubicBezTo>
                    <a:pt x="67" y="388"/>
                    <a:pt x="64" y="391"/>
                    <a:pt x="64" y="391"/>
                  </a:cubicBezTo>
                  <a:cubicBezTo>
                    <a:pt x="64" y="391"/>
                    <a:pt x="61" y="390"/>
                    <a:pt x="60" y="389"/>
                  </a:cubicBezTo>
                  <a:cubicBezTo>
                    <a:pt x="59" y="389"/>
                    <a:pt x="58" y="388"/>
                    <a:pt x="57" y="387"/>
                  </a:cubicBezTo>
                  <a:cubicBezTo>
                    <a:pt x="56" y="387"/>
                    <a:pt x="51" y="388"/>
                    <a:pt x="48" y="384"/>
                  </a:cubicBezTo>
                  <a:cubicBezTo>
                    <a:pt x="46" y="381"/>
                    <a:pt x="47" y="386"/>
                    <a:pt x="47" y="387"/>
                  </a:cubicBezTo>
                  <a:cubicBezTo>
                    <a:pt x="46" y="388"/>
                    <a:pt x="47" y="387"/>
                    <a:pt x="43" y="386"/>
                  </a:cubicBezTo>
                  <a:cubicBezTo>
                    <a:pt x="41" y="386"/>
                    <a:pt x="41" y="386"/>
                    <a:pt x="41" y="386"/>
                  </a:cubicBezTo>
                  <a:cubicBezTo>
                    <a:pt x="40" y="386"/>
                    <a:pt x="39" y="383"/>
                    <a:pt x="39" y="380"/>
                  </a:cubicBezTo>
                  <a:cubicBezTo>
                    <a:pt x="39" y="377"/>
                    <a:pt x="39" y="380"/>
                    <a:pt x="40" y="378"/>
                  </a:cubicBezTo>
                  <a:cubicBezTo>
                    <a:pt x="41" y="376"/>
                    <a:pt x="40" y="376"/>
                    <a:pt x="40" y="373"/>
                  </a:cubicBezTo>
                  <a:cubicBezTo>
                    <a:pt x="40" y="369"/>
                    <a:pt x="40" y="371"/>
                    <a:pt x="39" y="368"/>
                  </a:cubicBezTo>
                  <a:cubicBezTo>
                    <a:pt x="38" y="364"/>
                    <a:pt x="38" y="365"/>
                    <a:pt x="38" y="364"/>
                  </a:cubicBezTo>
                  <a:cubicBezTo>
                    <a:pt x="38" y="364"/>
                    <a:pt x="40" y="362"/>
                    <a:pt x="40" y="360"/>
                  </a:cubicBezTo>
                  <a:cubicBezTo>
                    <a:pt x="41" y="357"/>
                    <a:pt x="40" y="357"/>
                    <a:pt x="40" y="355"/>
                  </a:cubicBezTo>
                  <a:cubicBezTo>
                    <a:pt x="39" y="353"/>
                    <a:pt x="40" y="355"/>
                    <a:pt x="37" y="352"/>
                  </a:cubicBezTo>
                  <a:cubicBezTo>
                    <a:pt x="35" y="349"/>
                    <a:pt x="37" y="352"/>
                    <a:pt x="37" y="349"/>
                  </a:cubicBezTo>
                  <a:cubicBezTo>
                    <a:pt x="36" y="347"/>
                    <a:pt x="37" y="347"/>
                    <a:pt x="39" y="345"/>
                  </a:cubicBezTo>
                  <a:cubicBezTo>
                    <a:pt x="39" y="345"/>
                    <a:pt x="38" y="342"/>
                    <a:pt x="38" y="341"/>
                  </a:cubicBezTo>
                  <a:cubicBezTo>
                    <a:pt x="37" y="339"/>
                    <a:pt x="37" y="340"/>
                    <a:pt x="35" y="337"/>
                  </a:cubicBezTo>
                  <a:cubicBezTo>
                    <a:pt x="33" y="334"/>
                    <a:pt x="32" y="334"/>
                    <a:pt x="31" y="333"/>
                  </a:cubicBezTo>
                  <a:cubicBezTo>
                    <a:pt x="30" y="333"/>
                    <a:pt x="32" y="330"/>
                    <a:pt x="33" y="329"/>
                  </a:cubicBezTo>
                  <a:cubicBezTo>
                    <a:pt x="33" y="328"/>
                    <a:pt x="34" y="327"/>
                    <a:pt x="34" y="326"/>
                  </a:cubicBezTo>
                  <a:cubicBezTo>
                    <a:pt x="34" y="325"/>
                    <a:pt x="36" y="322"/>
                    <a:pt x="36" y="321"/>
                  </a:cubicBezTo>
                  <a:cubicBezTo>
                    <a:pt x="36" y="320"/>
                    <a:pt x="35" y="318"/>
                    <a:pt x="34" y="316"/>
                  </a:cubicBezTo>
                  <a:cubicBezTo>
                    <a:pt x="33" y="314"/>
                    <a:pt x="29" y="312"/>
                    <a:pt x="29" y="312"/>
                  </a:cubicBezTo>
                  <a:cubicBezTo>
                    <a:pt x="29" y="312"/>
                    <a:pt x="26" y="309"/>
                    <a:pt x="26" y="308"/>
                  </a:cubicBezTo>
                  <a:cubicBezTo>
                    <a:pt x="25" y="307"/>
                    <a:pt x="26" y="304"/>
                    <a:pt x="26" y="303"/>
                  </a:cubicBezTo>
                  <a:cubicBezTo>
                    <a:pt x="26" y="302"/>
                    <a:pt x="24" y="302"/>
                    <a:pt x="24" y="301"/>
                  </a:cubicBezTo>
                  <a:cubicBezTo>
                    <a:pt x="23" y="301"/>
                    <a:pt x="30" y="298"/>
                    <a:pt x="31" y="298"/>
                  </a:cubicBezTo>
                  <a:cubicBezTo>
                    <a:pt x="33" y="297"/>
                    <a:pt x="34" y="294"/>
                    <a:pt x="34" y="294"/>
                  </a:cubicBezTo>
                  <a:cubicBezTo>
                    <a:pt x="34" y="293"/>
                    <a:pt x="32" y="292"/>
                    <a:pt x="31" y="291"/>
                  </a:cubicBezTo>
                  <a:cubicBezTo>
                    <a:pt x="31" y="290"/>
                    <a:pt x="33" y="290"/>
                    <a:pt x="35" y="289"/>
                  </a:cubicBezTo>
                  <a:cubicBezTo>
                    <a:pt x="38" y="289"/>
                    <a:pt x="36" y="289"/>
                    <a:pt x="36" y="288"/>
                  </a:cubicBezTo>
                  <a:cubicBezTo>
                    <a:pt x="36" y="287"/>
                    <a:pt x="35" y="286"/>
                    <a:pt x="35" y="286"/>
                  </a:cubicBezTo>
                  <a:cubicBezTo>
                    <a:pt x="34" y="286"/>
                    <a:pt x="32" y="286"/>
                    <a:pt x="32" y="286"/>
                  </a:cubicBezTo>
                  <a:cubicBezTo>
                    <a:pt x="31" y="286"/>
                    <a:pt x="27" y="284"/>
                    <a:pt x="24" y="282"/>
                  </a:cubicBezTo>
                  <a:cubicBezTo>
                    <a:pt x="22" y="279"/>
                    <a:pt x="26" y="282"/>
                    <a:pt x="30" y="281"/>
                  </a:cubicBezTo>
                  <a:cubicBezTo>
                    <a:pt x="35" y="281"/>
                    <a:pt x="33" y="281"/>
                    <a:pt x="35" y="280"/>
                  </a:cubicBezTo>
                  <a:cubicBezTo>
                    <a:pt x="36" y="280"/>
                    <a:pt x="36" y="280"/>
                    <a:pt x="37" y="279"/>
                  </a:cubicBezTo>
                  <a:cubicBezTo>
                    <a:pt x="37" y="279"/>
                    <a:pt x="39" y="279"/>
                    <a:pt x="39" y="278"/>
                  </a:cubicBezTo>
                  <a:cubicBezTo>
                    <a:pt x="40" y="278"/>
                    <a:pt x="42" y="280"/>
                    <a:pt x="42" y="280"/>
                  </a:cubicBezTo>
                  <a:cubicBezTo>
                    <a:pt x="42" y="280"/>
                    <a:pt x="43" y="281"/>
                    <a:pt x="43" y="281"/>
                  </a:cubicBezTo>
                  <a:cubicBezTo>
                    <a:pt x="43" y="281"/>
                    <a:pt x="45" y="280"/>
                    <a:pt x="47" y="278"/>
                  </a:cubicBezTo>
                  <a:cubicBezTo>
                    <a:pt x="49" y="277"/>
                    <a:pt x="47" y="276"/>
                    <a:pt x="47" y="276"/>
                  </a:cubicBezTo>
                  <a:cubicBezTo>
                    <a:pt x="47" y="275"/>
                    <a:pt x="46" y="274"/>
                    <a:pt x="45" y="273"/>
                  </a:cubicBezTo>
                  <a:cubicBezTo>
                    <a:pt x="44" y="272"/>
                    <a:pt x="44" y="271"/>
                    <a:pt x="44" y="271"/>
                  </a:cubicBezTo>
                  <a:cubicBezTo>
                    <a:pt x="47" y="267"/>
                    <a:pt x="47" y="267"/>
                    <a:pt x="47" y="267"/>
                  </a:cubicBezTo>
                  <a:cubicBezTo>
                    <a:pt x="47" y="267"/>
                    <a:pt x="44" y="264"/>
                    <a:pt x="51" y="264"/>
                  </a:cubicBezTo>
                  <a:cubicBezTo>
                    <a:pt x="57" y="264"/>
                    <a:pt x="51" y="264"/>
                    <a:pt x="53" y="263"/>
                  </a:cubicBezTo>
                  <a:cubicBezTo>
                    <a:pt x="56" y="262"/>
                    <a:pt x="54" y="259"/>
                    <a:pt x="53" y="259"/>
                  </a:cubicBezTo>
                  <a:cubicBezTo>
                    <a:pt x="52" y="258"/>
                    <a:pt x="50" y="260"/>
                    <a:pt x="49" y="260"/>
                  </a:cubicBezTo>
                  <a:cubicBezTo>
                    <a:pt x="49" y="260"/>
                    <a:pt x="51" y="255"/>
                    <a:pt x="52" y="254"/>
                  </a:cubicBezTo>
                  <a:cubicBezTo>
                    <a:pt x="54" y="252"/>
                    <a:pt x="55" y="254"/>
                    <a:pt x="56" y="253"/>
                  </a:cubicBezTo>
                  <a:cubicBezTo>
                    <a:pt x="58" y="253"/>
                    <a:pt x="58" y="252"/>
                    <a:pt x="60" y="251"/>
                  </a:cubicBezTo>
                  <a:cubicBezTo>
                    <a:pt x="61" y="250"/>
                    <a:pt x="61" y="251"/>
                    <a:pt x="61" y="247"/>
                  </a:cubicBezTo>
                  <a:cubicBezTo>
                    <a:pt x="61" y="243"/>
                    <a:pt x="61" y="246"/>
                    <a:pt x="61" y="245"/>
                  </a:cubicBezTo>
                  <a:cubicBezTo>
                    <a:pt x="61" y="244"/>
                    <a:pt x="64" y="244"/>
                    <a:pt x="65" y="243"/>
                  </a:cubicBezTo>
                  <a:cubicBezTo>
                    <a:pt x="66" y="243"/>
                    <a:pt x="67" y="243"/>
                    <a:pt x="68" y="242"/>
                  </a:cubicBezTo>
                  <a:cubicBezTo>
                    <a:pt x="70" y="241"/>
                    <a:pt x="69" y="240"/>
                    <a:pt x="69" y="240"/>
                  </a:cubicBezTo>
                  <a:cubicBezTo>
                    <a:pt x="69" y="239"/>
                    <a:pt x="69" y="237"/>
                    <a:pt x="69" y="236"/>
                  </a:cubicBezTo>
                  <a:cubicBezTo>
                    <a:pt x="69" y="235"/>
                    <a:pt x="70" y="233"/>
                    <a:pt x="70" y="231"/>
                  </a:cubicBezTo>
                  <a:cubicBezTo>
                    <a:pt x="70" y="229"/>
                    <a:pt x="71" y="229"/>
                    <a:pt x="73" y="227"/>
                  </a:cubicBezTo>
                  <a:cubicBezTo>
                    <a:pt x="74" y="225"/>
                    <a:pt x="74" y="226"/>
                    <a:pt x="75" y="224"/>
                  </a:cubicBezTo>
                  <a:cubicBezTo>
                    <a:pt x="77" y="223"/>
                    <a:pt x="76" y="221"/>
                    <a:pt x="76" y="219"/>
                  </a:cubicBezTo>
                  <a:cubicBezTo>
                    <a:pt x="76" y="217"/>
                    <a:pt x="76" y="217"/>
                    <a:pt x="76" y="215"/>
                  </a:cubicBezTo>
                  <a:cubicBezTo>
                    <a:pt x="76" y="214"/>
                    <a:pt x="78" y="212"/>
                    <a:pt x="81" y="210"/>
                  </a:cubicBezTo>
                  <a:cubicBezTo>
                    <a:pt x="84" y="207"/>
                    <a:pt x="83" y="211"/>
                    <a:pt x="84" y="211"/>
                  </a:cubicBezTo>
                  <a:cubicBezTo>
                    <a:pt x="85" y="211"/>
                    <a:pt x="88" y="211"/>
                    <a:pt x="88" y="211"/>
                  </a:cubicBezTo>
                  <a:cubicBezTo>
                    <a:pt x="89" y="211"/>
                    <a:pt x="90" y="211"/>
                    <a:pt x="90" y="211"/>
                  </a:cubicBezTo>
                  <a:cubicBezTo>
                    <a:pt x="91" y="211"/>
                    <a:pt x="89" y="209"/>
                    <a:pt x="87" y="208"/>
                  </a:cubicBezTo>
                  <a:cubicBezTo>
                    <a:pt x="86" y="206"/>
                    <a:pt x="86" y="207"/>
                    <a:pt x="85" y="205"/>
                  </a:cubicBezTo>
                  <a:cubicBezTo>
                    <a:pt x="84" y="202"/>
                    <a:pt x="86" y="203"/>
                    <a:pt x="87" y="203"/>
                  </a:cubicBezTo>
                  <a:cubicBezTo>
                    <a:pt x="87" y="203"/>
                    <a:pt x="85" y="199"/>
                    <a:pt x="84" y="197"/>
                  </a:cubicBezTo>
                  <a:cubicBezTo>
                    <a:pt x="84" y="195"/>
                    <a:pt x="84" y="195"/>
                    <a:pt x="83" y="192"/>
                  </a:cubicBezTo>
                  <a:cubicBezTo>
                    <a:pt x="82" y="190"/>
                    <a:pt x="83" y="187"/>
                    <a:pt x="84" y="184"/>
                  </a:cubicBezTo>
                  <a:cubicBezTo>
                    <a:pt x="84" y="182"/>
                    <a:pt x="83" y="182"/>
                    <a:pt x="81" y="182"/>
                  </a:cubicBezTo>
                  <a:cubicBezTo>
                    <a:pt x="79" y="181"/>
                    <a:pt x="80" y="182"/>
                    <a:pt x="76" y="181"/>
                  </a:cubicBezTo>
                  <a:cubicBezTo>
                    <a:pt x="71" y="181"/>
                    <a:pt x="75" y="181"/>
                    <a:pt x="75" y="179"/>
                  </a:cubicBezTo>
                  <a:cubicBezTo>
                    <a:pt x="75" y="178"/>
                    <a:pt x="75" y="178"/>
                    <a:pt x="74" y="172"/>
                  </a:cubicBezTo>
                  <a:cubicBezTo>
                    <a:pt x="72" y="166"/>
                    <a:pt x="71" y="173"/>
                    <a:pt x="70" y="174"/>
                  </a:cubicBezTo>
                  <a:cubicBezTo>
                    <a:pt x="68" y="175"/>
                    <a:pt x="69" y="179"/>
                    <a:pt x="69" y="180"/>
                  </a:cubicBezTo>
                  <a:cubicBezTo>
                    <a:pt x="69" y="181"/>
                    <a:pt x="67" y="180"/>
                    <a:pt x="65" y="178"/>
                  </a:cubicBezTo>
                  <a:cubicBezTo>
                    <a:pt x="62" y="177"/>
                    <a:pt x="61" y="175"/>
                    <a:pt x="61" y="175"/>
                  </a:cubicBezTo>
                  <a:cubicBezTo>
                    <a:pt x="61" y="175"/>
                    <a:pt x="62" y="174"/>
                    <a:pt x="61" y="174"/>
                  </a:cubicBezTo>
                  <a:cubicBezTo>
                    <a:pt x="60" y="173"/>
                    <a:pt x="60" y="172"/>
                    <a:pt x="60" y="171"/>
                  </a:cubicBezTo>
                  <a:cubicBezTo>
                    <a:pt x="59" y="169"/>
                    <a:pt x="59" y="168"/>
                    <a:pt x="58" y="167"/>
                  </a:cubicBezTo>
                  <a:cubicBezTo>
                    <a:pt x="58" y="165"/>
                    <a:pt x="55" y="163"/>
                    <a:pt x="55" y="163"/>
                  </a:cubicBezTo>
                  <a:cubicBezTo>
                    <a:pt x="54" y="162"/>
                    <a:pt x="54" y="161"/>
                    <a:pt x="52" y="153"/>
                  </a:cubicBezTo>
                  <a:cubicBezTo>
                    <a:pt x="51" y="145"/>
                    <a:pt x="52" y="148"/>
                    <a:pt x="52" y="146"/>
                  </a:cubicBezTo>
                  <a:cubicBezTo>
                    <a:pt x="52" y="144"/>
                    <a:pt x="53" y="145"/>
                    <a:pt x="53" y="145"/>
                  </a:cubicBezTo>
                  <a:cubicBezTo>
                    <a:pt x="53" y="145"/>
                    <a:pt x="55" y="145"/>
                    <a:pt x="52" y="136"/>
                  </a:cubicBezTo>
                  <a:cubicBezTo>
                    <a:pt x="49" y="127"/>
                    <a:pt x="51" y="132"/>
                    <a:pt x="51" y="131"/>
                  </a:cubicBezTo>
                  <a:close/>
                  <a:moveTo>
                    <a:pt x="189" y="299"/>
                  </a:moveTo>
                  <a:cubicBezTo>
                    <a:pt x="189" y="298"/>
                    <a:pt x="191" y="294"/>
                    <a:pt x="189" y="294"/>
                  </a:cubicBezTo>
                  <a:cubicBezTo>
                    <a:pt x="186" y="295"/>
                    <a:pt x="182" y="295"/>
                    <a:pt x="183" y="293"/>
                  </a:cubicBezTo>
                  <a:cubicBezTo>
                    <a:pt x="184" y="290"/>
                    <a:pt x="185" y="290"/>
                    <a:pt x="185" y="288"/>
                  </a:cubicBezTo>
                  <a:cubicBezTo>
                    <a:pt x="186" y="286"/>
                    <a:pt x="184" y="282"/>
                    <a:pt x="182" y="282"/>
                  </a:cubicBezTo>
                  <a:cubicBezTo>
                    <a:pt x="180" y="282"/>
                    <a:pt x="176" y="282"/>
                    <a:pt x="176" y="284"/>
                  </a:cubicBezTo>
                  <a:cubicBezTo>
                    <a:pt x="176" y="287"/>
                    <a:pt x="176" y="287"/>
                    <a:pt x="176" y="289"/>
                  </a:cubicBezTo>
                  <a:cubicBezTo>
                    <a:pt x="176" y="290"/>
                    <a:pt x="174" y="286"/>
                    <a:pt x="174" y="292"/>
                  </a:cubicBezTo>
                  <a:cubicBezTo>
                    <a:pt x="175" y="298"/>
                    <a:pt x="175" y="298"/>
                    <a:pt x="175" y="299"/>
                  </a:cubicBezTo>
                  <a:cubicBezTo>
                    <a:pt x="175" y="300"/>
                    <a:pt x="174" y="302"/>
                    <a:pt x="173" y="302"/>
                  </a:cubicBezTo>
                  <a:cubicBezTo>
                    <a:pt x="172" y="302"/>
                    <a:pt x="170" y="299"/>
                    <a:pt x="169" y="299"/>
                  </a:cubicBezTo>
                  <a:cubicBezTo>
                    <a:pt x="169" y="299"/>
                    <a:pt x="171" y="296"/>
                    <a:pt x="167" y="297"/>
                  </a:cubicBezTo>
                  <a:cubicBezTo>
                    <a:pt x="164" y="299"/>
                    <a:pt x="167" y="299"/>
                    <a:pt x="164" y="301"/>
                  </a:cubicBezTo>
                  <a:cubicBezTo>
                    <a:pt x="161" y="302"/>
                    <a:pt x="160" y="303"/>
                    <a:pt x="159" y="303"/>
                  </a:cubicBezTo>
                  <a:cubicBezTo>
                    <a:pt x="158" y="303"/>
                    <a:pt x="155" y="302"/>
                    <a:pt x="156" y="303"/>
                  </a:cubicBezTo>
                  <a:cubicBezTo>
                    <a:pt x="156" y="305"/>
                    <a:pt x="159" y="306"/>
                    <a:pt x="162" y="308"/>
                  </a:cubicBezTo>
                  <a:cubicBezTo>
                    <a:pt x="165" y="309"/>
                    <a:pt x="169" y="311"/>
                    <a:pt x="170" y="312"/>
                  </a:cubicBezTo>
                  <a:cubicBezTo>
                    <a:pt x="171" y="313"/>
                    <a:pt x="172" y="314"/>
                    <a:pt x="172" y="315"/>
                  </a:cubicBezTo>
                  <a:cubicBezTo>
                    <a:pt x="171" y="316"/>
                    <a:pt x="170" y="317"/>
                    <a:pt x="170" y="317"/>
                  </a:cubicBezTo>
                  <a:cubicBezTo>
                    <a:pt x="170" y="317"/>
                    <a:pt x="170" y="319"/>
                    <a:pt x="167" y="320"/>
                  </a:cubicBezTo>
                  <a:cubicBezTo>
                    <a:pt x="165" y="321"/>
                    <a:pt x="166" y="320"/>
                    <a:pt x="163" y="323"/>
                  </a:cubicBezTo>
                  <a:cubicBezTo>
                    <a:pt x="160" y="325"/>
                    <a:pt x="159" y="325"/>
                    <a:pt x="160" y="328"/>
                  </a:cubicBezTo>
                  <a:cubicBezTo>
                    <a:pt x="160" y="330"/>
                    <a:pt x="155" y="335"/>
                    <a:pt x="155" y="335"/>
                  </a:cubicBezTo>
                  <a:cubicBezTo>
                    <a:pt x="155" y="335"/>
                    <a:pt x="154" y="334"/>
                    <a:pt x="154" y="336"/>
                  </a:cubicBezTo>
                  <a:cubicBezTo>
                    <a:pt x="154" y="337"/>
                    <a:pt x="155" y="338"/>
                    <a:pt x="155" y="339"/>
                  </a:cubicBezTo>
                  <a:cubicBezTo>
                    <a:pt x="155" y="339"/>
                    <a:pt x="157" y="337"/>
                    <a:pt x="161" y="340"/>
                  </a:cubicBezTo>
                  <a:cubicBezTo>
                    <a:pt x="166" y="343"/>
                    <a:pt x="167" y="342"/>
                    <a:pt x="167" y="344"/>
                  </a:cubicBezTo>
                  <a:cubicBezTo>
                    <a:pt x="168" y="346"/>
                    <a:pt x="166" y="347"/>
                    <a:pt x="167" y="346"/>
                  </a:cubicBezTo>
                  <a:cubicBezTo>
                    <a:pt x="168" y="346"/>
                    <a:pt x="170" y="345"/>
                    <a:pt x="171" y="344"/>
                  </a:cubicBezTo>
                  <a:cubicBezTo>
                    <a:pt x="172" y="343"/>
                    <a:pt x="173" y="341"/>
                    <a:pt x="173" y="341"/>
                  </a:cubicBezTo>
                  <a:cubicBezTo>
                    <a:pt x="173" y="340"/>
                    <a:pt x="178" y="340"/>
                    <a:pt x="172" y="337"/>
                  </a:cubicBezTo>
                  <a:cubicBezTo>
                    <a:pt x="165" y="335"/>
                    <a:pt x="165" y="334"/>
                    <a:pt x="165" y="333"/>
                  </a:cubicBezTo>
                  <a:cubicBezTo>
                    <a:pt x="165" y="333"/>
                    <a:pt x="164" y="329"/>
                    <a:pt x="165" y="328"/>
                  </a:cubicBezTo>
                  <a:cubicBezTo>
                    <a:pt x="167" y="327"/>
                    <a:pt x="168" y="324"/>
                    <a:pt x="168" y="324"/>
                  </a:cubicBezTo>
                  <a:cubicBezTo>
                    <a:pt x="169" y="324"/>
                    <a:pt x="169" y="322"/>
                    <a:pt x="170" y="322"/>
                  </a:cubicBezTo>
                  <a:cubicBezTo>
                    <a:pt x="171" y="322"/>
                    <a:pt x="172" y="320"/>
                    <a:pt x="172" y="320"/>
                  </a:cubicBezTo>
                  <a:cubicBezTo>
                    <a:pt x="173" y="320"/>
                    <a:pt x="174" y="320"/>
                    <a:pt x="176" y="320"/>
                  </a:cubicBezTo>
                  <a:cubicBezTo>
                    <a:pt x="178" y="319"/>
                    <a:pt x="183" y="320"/>
                    <a:pt x="184" y="318"/>
                  </a:cubicBezTo>
                  <a:cubicBezTo>
                    <a:pt x="184" y="315"/>
                    <a:pt x="184" y="314"/>
                    <a:pt x="185" y="311"/>
                  </a:cubicBezTo>
                  <a:cubicBezTo>
                    <a:pt x="186" y="309"/>
                    <a:pt x="187" y="307"/>
                    <a:pt x="186" y="307"/>
                  </a:cubicBezTo>
                  <a:cubicBezTo>
                    <a:pt x="184" y="307"/>
                    <a:pt x="182" y="307"/>
                    <a:pt x="179" y="309"/>
                  </a:cubicBezTo>
                  <a:cubicBezTo>
                    <a:pt x="177" y="310"/>
                    <a:pt x="175" y="311"/>
                    <a:pt x="175" y="311"/>
                  </a:cubicBezTo>
                  <a:cubicBezTo>
                    <a:pt x="175" y="311"/>
                    <a:pt x="173" y="310"/>
                    <a:pt x="173" y="309"/>
                  </a:cubicBezTo>
                  <a:cubicBezTo>
                    <a:pt x="173" y="307"/>
                    <a:pt x="172" y="305"/>
                    <a:pt x="173" y="305"/>
                  </a:cubicBezTo>
                  <a:cubicBezTo>
                    <a:pt x="174" y="304"/>
                    <a:pt x="175" y="303"/>
                    <a:pt x="176" y="303"/>
                  </a:cubicBezTo>
                  <a:cubicBezTo>
                    <a:pt x="177" y="303"/>
                    <a:pt x="180" y="303"/>
                    <a:pt x="181" y="303"/>
                  </a:cubicBezTo>
                  <a:cubicBezTo>
                    <a:pt x="181" y="303"/>
                    <a:pt x="182" y="303"/>
                    <a:pt x="182" y="302"/>
                  </a:cubicBezTo>
                  <a:cubicBezTo>
                    <a:pt x="183" y="301"/>
                    <a:pt x="183" y="299"/>
                    <a:pt x="184" y="299"/>
                  </a:cubicBezTo>
                  <a:cubicBezTo>
                    <a:pt x="184" y="299"/>
                    <a:pt x="188" y="300"/>
                    <a:pt x="189" y="299"/>
                  </a:cubicBezTo>
                  <a:close/>
                  <a:moveTo>
                    <a:pt x="158" y="227"/>
                  </a:moveTo>
                  <a:cubicBezTo>
                    <a:pt x="159" y="227"/>
                    <a:pt x="157" y="226"/>
                    <a:pt x="158" y="225"/>
                  </a:cubicBezTo>
                  <a:cubicBezTo>
                    <a:pt x="159" y="224"/>
                    <a:pt x="156" y="225"/>
                    <a:pt x="156" y="225"/>
                  </a:cubicBezTo>
                  <a:cubicBezTo>
                    <a:pt x="156" y="226"/>
                    <a:pt x="156" y="229"/>
                    <a:pt x="156" y="229"/>
                  </a:cubicBezTo>
                  <a:cubicBezTo>
                    <a:pt x="156" y="229"/>
                    <a:pt x="157" y="227"/>
                    <a:pt x="158" y="227"/>
                  </a:cubicBezTo>
                  <a:close/>
                  <a:moveTo>
                    <a:pt x="157" y="292"/>
                  </a:moveTo>
                  <a:cubicBezTo>
                    <a:pt x="158" y="289"/>
                    <a:pt x="158" y="287"/>
                    <a:pt x="157" y="286"/>
                  </a:cubicBezTo>
                  <a:cubicBezTo>
                    <a:pt x="157" y="285"/>
                    <a:pt x="154" y="283"/>
                    <a:pt x="154" y="283"/>
                  </a:cubicBezTo>
                  <a:cubicBezTo>
                    <a:pt x="153" y="282"/>
                    <a:pt x="152" y="281"/>
                    <a:pt x="151" y="281"/>
                  </a:cubicBezTo>
                  <a:cubicBezTo>
                    <a:pt x="151" y="280"/>
                    <a:pt x="149" y="279"/>
                    <a:pt x="149" y="278"/>
                  </a:cubicBezTo>
                  <a:cubicBezTo>
                    <a:pt x="148" y="278"/>
                    <a:pt x="143" y="276"/>
                    <a:pt x="142" y="275"/>
                  </a:cubicBezTo>
                  <a:cubicBezTo>
                    <a:pt x="141" y="275"/>
                    <a:pt x="141" y="272"/>
                    <a:pt x="141" y="272"/>
                  </a:cubicBezTo>
                  <a:cubicBezTo>
                    <a:pt x="140" y="272"/>
                    <a:pt x="139" y="271"/>
                    <a:pt x="137" y="271"/>
                  </a:cubicBezTo>
                  <a:cubicBezTo>
                    <a:pt x="135" y="271"/>
                    <a:pt x="135" y="269"/>
                    <a:pt x="135" y="271"/>
                  </a:cubicBezTo>
                  <a:cubicBezTo>
                    <a:pt x="134" y="273"/>
                    <a:pt x="132" y="274"/>
                    <a:pt x="135" y="275"/>
                  </a:cubicBezTo>
                  <a:cubicBezTo>
                    <a:pt x="137" y="277"/>
                    <a:pt x="139" y="276"/>
                    <a:pt x="140" y="277"/>
                  </a:cubicBezTo>
                  <a:cubicBezTo>
                    <a:pt x="141" y="279"/>
                    <a:pt x="142" y="282"/>
                    <a:pt x="142" y="282"/>
                  </a:cubicBezTo>
                  <a:cubicBezTo>
                    <a:pt x="143" y="283"/>
                    <a:pt x="145" y="289"/>
                    <a:pt x="145" y="289"/>
                  </a:cubicBezTo>
                  <a:cubicBezTo>
                    <a:pt x="145" y="289"/>
                    <a:pt x="147" y="290"/>
                    <a:pt x="147" y="288"/>
                  </a:cubicBezTo>
                  <a:cubicBezTo>
                    <a:pt x="147" y="287"/>
                    <a:pt x="147" y="282"/>
                    <a:pt x="147" y="282"/>
                  </a:cubicBezTo>
                  <a:cubicBezTo>
                    <a:pt x="147" y="282"/>
                    <a:pt x="144" y="278"/>
                    <a:pt x="148" y="281"/>
                  </a:cubicBezTo>
                  <a:cubicBezTo>
                    <a:pt x="152" y="285"/>
                    <a:pt x="154" y="285"/>
                    <a:pt x="154" y="287"/>
                  </a:cubicBezTo>
                  <a:cubicBezTo>
                    <a:pt x="153" y="290"/>
                    <a:pt x="153" y="292"/>
                    <a:pt x="154" y="292"/>
                  </a:cubicBezTo>
                  <a:cubicBezTo>
                    <a:pt x="154" y="292"/>
                    <a:pt x="157" y="295"/>
                    <a:pt x="157" y="292"/>
                  </a:cubicBezTo>
                  <a:close/>
                  <a:moveTo>
                    <a:pt x="142" y="318"/>
                  </a:moveTo>
                  <a:cubicBezTo>
                    <a:pt x="142" y="318"/>
                    <a:pt x="143" y="315"/>
                    <a:pt x="142" y="314"/>
                  </a:cubicBezTo>
                  <a:cubicBezTo>
                    <a:pt x="141" y="314"/>
                    <a:pt x="140" y="311"/>
                    <a:pt x="139" y="310"/>
                  </a:cubicBezTo>
                  <a:cubicBezTo>
                    <a:pt x="138" y="310"/>
                    <a:pt x="136" y="311"/>
                    <a:pt x="136" y="312"/>
                  </a:cubicBezTo>
                  <a:cubicBezTo>
                    <a:pt x="135" y="312"/>
                    <a:pt x="136" y="312"/>
                    <a:pt x="135" y="314"/>
                  </a:cubicBezTo>
                  <a:cubicBezTo>
                    <a:pt x="134" y="316"/>
                    <a:pt x="135" y="316"/>
                    <a:pt x="134" y="317"/>
                  </a:cubicBezTo>
                  <a:cubicBezTo>
                    <a:pt x="133" y="318"/>
                    <a:pt x="139" y="319"/>
                    <a:pt x="133" y="318"/>
                  </a:cubicBezTo>
                  <a:cubicBezTo>
                    <a:pt x="126" y="318"/>
                    <a:pt x="125" y="316"/>
                    <a:pt x="126" y="318"/>
                  </a:cubicBezTo>
                  <a:cubicBezTo>
                    <a:pt x="126" y="320"/>
                    <a:pt x="128" y="322"/>
                    <a:pt x="128" y="322"/>
                  </a:cubicBezTo>
                  <a:cubicBezTo>
                    <a:pt x="128" y="323"/>
                    <a:pt x="125" y="320"/>
                    <a:pt x="128" y="324"/>
                  </a:cubicBezTo>
                  <a:cubicBezTo>
                    <a:pt x="130" y="328"/>
                    <a:pt x="133" y="330"/>
                    <a:pt x="134" y="330"/>
                  </a:cubicBezTo>
                  <a:cubicBezTo>
                    <a:pt x="134" y="330"/>
                    <a:pt x="138" y="331"/>
                    <a:pt x="138" y="331"/>
                  </a:cubicBezTo>
                  <a:cubicBezTo>
                    <a:pt x="137" y="329"/>
                    <a:pt x="137" y="330"/>
                    <a:pt x="136" y="327"/>
                  </a:cubicBezTo>
                  <a:cubicBezTo>
                    <a:pt x="135" y="324"/>
                    <a:pt x="135" y="322"/>
                    <a:pt x="135" y="321"/>
                  </a:cubicBezTo>
                  <a:cubicBezTo>
                    <a:pt x="135" y="320"/>
                    <a:pt x="137" y="318"/>
                    <a:pt x="137" y="318"/>
                  </a:cubicBezTo>
                  <a:cubicBezTo>
                    <a:pt x="137" y="318"/>
                    <a:pt x="137" y="318"/>
                    <a:pt x="138" y="318"/>
                  </a:cubicBezTo>
                  <a:cubicBezTo>
                    <a:pt x="140" y="318"/>
                    <a:pt x="141" y="318"/>
                    <a:pt x="141" y="318"/>
                  </a:cubicBezTo>
                  <a:cubicBezTo>
                    <a:pt x="142" y="318"/>
                    <a:pt x="142" y="318"/>
                    <a:pt x="142" y="318"/>
                  </a:cubicBezTo>
                  <a:close/>
                  <a:moveTo>
                    <a:pt x="134" y="225"/>
                  </a:moveTo>
                  <a:cubicBezTo>
                    <a:pt x="134" y="225"/>
                    <a:pt x="136" y="222"/>
                    <a:pt x="135" y="221"/>
                  </a:cubicBezTo>
                  <a:cubicBezTo>
                    <a:pt x="134" y="220"/>
                    <a:pt x="138" y="216"/>
                    <a:pt x="134" y="217"/>
                  </a:cubicBezTo>
                  <a:cubicBezTo>
                    <a:pt x="129" y="218"/>
                    <a:pt x="128" y="222"/>
                    <a:pt x="126" y="223"/>
                  </a:cubicBezTo>
                  <a:cubicBezTo>
                    <a:pt x="124" y="223"/>
                    <a:pt x="127" y="226"/>
                    <a:pt x="124" y="223"/>
                  </a:cubicBezTo>
                  <a:cubicBezTo>
                    <a:pt x="120" y="220"/>
                    <a:pt x="119" y="217"/>
                    <a:pt x="119" y="217"/>
                  </a:cubicBezTo>
                  <a:cubicBezTo>
                    <a:pt x="119" y="217"/>
                    <a:pt x="117" y="217"/>
                    <a:pt x="117" y="220"/>
                  </a:cubicBezTo>
                  <a:cubicBezTo>
                    <a:pt x="117" y="223"/>
                    <a:pt x="117" y="224"/>
                    <a:pt x="117" y="225"/>
                  </a:cubicBezTo>
                  <a:cubicBezTo>
                    <a:pt x="117" y="227"/>
                    <a:pt x="119" y="227"/>
                    <a:pt x="120" y="227"/>
                  </a:cubicBezTo>
                  <a:cubicBezTo>
                    <a:pt x="120" y="227"/>
                    <a:pt x="120" y="227"/>
                    <a:pt x="120" y="227"/>
                  </a:cubicBezTo>
                  <a:cubicBezTo>
                    <a:pt x="120" y="227"/>
                    <a:pt x="120" y="227"/>
                    <a:pt x="121" y="227"/>
                  </a:cubicBezTo>
                  <a:cubicBezTo>
                    <a:pt x="122" y="227"/>
                    <a:pt x="126" y="233"/>
                    <a:pt x="126" y="233"/>
                  </a:cubicBezTo>
                  <a:cubicBezTo>
                    <a:pt x="128" y="233"/>
                    <a:pt x="130" y="235"/>
                    <a:pt x="130" y="231"/>
                  </a:cubicBezTo>
                  <a:cubicBezTo>
                    <a:pt x="130" y="227"/>
                    <a:pt x="130" y="225"/>
                    <a:pt x="130" y="225"/>
                  </a:cubicBezTo>
                  <a:lnTo>
                    <a:pt x="134" y="225"/>
                  </a:lnTo>
                  <a:close/>
                  <a:moveTo>
                    <a:pt x="126" y="351"/>
                  </a:moveTo>
                  <a:cubicBezTo>
                    <a:pt x="129" y="350"/>
                    <a:pt x="127" y="349"/>
                    <a:pt x="126" y="347"/>
                  </a:cubicBezTo>
                  <a:cubicBezTo>
                    <a:pt x="126" y="344"/>
                    <a:pt x="125" y="348"/>
                    <a:pt x="124" y="347"/>
                  </a:cubicBezTo>
                  <a:cubicBezTo>
                    <a:pt x="123" y="346"/>
                    <a:pt x="120" y="344"/>
                    <a:pt x="119" y="344"/>
                  </a:cubicBezTo>
                  <a:cubicBezTo>
                    <a:pt x="118" y="343"/>
                    <a:pt x="117" y="340"/>
                    <a:pt x="117" y="339"/>
                  </a:cubicBezTo>
                  <a:cubicBezTo>
                    <a:pt x="117" y="338"/>
                    <a:pt x="117" y="336"/>
                    <a:pt x="117" y="334"/>
                  </a:cubicBezTo>
                  <a:cubicBezTo>
                    <a:pt x="117" y="332"/>
                    <a:pt x="119" y="331"/>
                    <a:pt x="119" y="331"/>
                  </a:cubicBezTo>
                  <a:cubicBezTo>
                    <a:pt x="114" y="324"/>
                    <a:pt x="114" y="324"/>
                    <a:pt x="114" y="324"/>
                  </a:cubicBezTo>
                  <a:cubicBezTo>
                    <a:pt x="117" y="323"/>
                    <a:pt x="117" y="323"/>
                    <a:pt x="117" y="323"/>
                  </a:cubicBezTo>
                  <a:cubicBezTo>
                    <a:pt x="117" y="318"/>
                    <a:pt x="117" y="318"/>
                    <a:pt x="117" y="318"/>
                  </a:cubicBezTo>
                  <a:cubicBezTo>
                    <a:pt x="117" y="318"/>
                    <a:pt x="117" y="318"/>
                    <a:pt x="117" y="317"/>
                  </a:cubicBezTo>
                  <a:cubicBezTo>
                    <a:pt x="117" y="315"/>
                    <a:pt x="118" y="314"/>
                    <a:pt x="117" y="312"/>
                  </a:cubicBezTo>
                  <a:cubicBezTo>
                    <a:pt x="116" y="311"/>
                    <a:pt x="114" y="313"/>
                    <a:pt x="114" y="313"/>
                  </a:cubicBezTo>
                  <a:cubicBezTo>
                    <a:pt x="114" y="313"/>
                    <a:pt x="114" y="313"/>
                    <a:pt x="114" y="317"/>
                  </a:cubicBezTo>
                  <a:cubicBezTo>
                    <a:pt x="114" y="321"/>
                    <a:pt x="114" y="321"/>
                    <a:pt x="114" y="321"/>
                  </a:cubicBezTo>
                  <a:cubicBezTo>
                    <a:pt x="114" y="321"/>
                    <a:pt x="112" y="324"/>
                    <a:pt x="110" y="324"/>
                  </a:cubicBezTo>
                  <a:cubicBezTo>
                    <a:pt x="108" y="325"/>
                    <a:pt x="110" y="328"/>
                    <a:pt x="110" y="329"/>
                  </a:cubicBezTo>
                  <a:cubicBezTo>
                    <a:pt x="110" y="330"/>
                    <a:pt x="112" y="331"/>
                    <a:pt x="112" y="331"/>
                  </a:cubicBezTo>
                  <a:cubicBezTo>
                    <a:pt x="112" y="331"/>
                    <a:pt x="112" y="333"/>
                    <a:pt x="112" y="334"/>
                  </a:cubicBezTo>
                  <a:cubicBezTo>
                    <a:pt x="112" y="335"/>
                    <a:pt x="112" y="337"/>
                    <a:pt x="112" y="341"/>
                  </a:cubicBezTo>
                  <a:cubicBezTo>
                    <a:pt x="112" y="344"/>
                    <a:pt x="112" y="346"/>
                    <a:pt x="112" y="346"/>
                  </a:cubicBezTo>
                  <a:cubicBezTo>
                    <a:pt x="112" y="346"/>
                    <a:pt x="114" y="348"/>
                    <a:pt x="114" y="349"/>
                  </a:cubicBezTo>
                  <a:cubicBezTo>
                    <a:pt x="114" y="351"/>
                    <a:pt x="118" y="351"/>
                    <a:pt x="121" y="351"/>
                  </a:cubicBezTo>
                  <a:cubicBezTo>
                    <a:pt x="124" y="350"/>
                    <a:pt x="123" y="351"/>
                    <a:pt x="126" y="35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553"/>
            <p:cNvSpPr>
              <a:spLocks/>
            </p:cNvSpPr>
            <p:nvPr/>
          </p:nvSpPr>
          <p:spPr bwMode="auto">
            <a:xfrm>
              <a:off x="7723190" y="4283075"/>
              <a:ext cx="49212" cy="38100"/>
            </a:xfrm>
            <a:custGeom>
              <a:avLst/>
              <a:gdLst>
                <a:gd name="T0" fmla="*/ 12 w 13"/>
                <a:gd name="T1" fmla="*/ 5 h 10"/>
                <a:gd name="T2" fmla="*/ 9 w 13"/>
                <a:gd name="T3" fmla="*/ 10 h 10"/>
                <a:gd name="T4" fmla="*/ 3 w 13"/>
                <a:gd name="T5" fmla="*/ 9 h 10"/>
                <a:gd name="T6" fmla="*/ 1 w 13"/>
                <a:gd name="T7" fmla="*/ 7 h 10"/>
                <a:gd name="T8" fmla="*/ 1 w 13"/>
                <a:gd name="T9" fmla="*/ 2 h 10"/>
                <a:gd name="T10" fmla="*/ 7 w 13"/>
                <a:gd name="T11" fmla="*/ 1 h 10"/>
                <a:gd name="T12" fmla="*/ 10 w 13"/>
                <a:gd name="T13" fmla="*/ 2 h 10"/>
                <a:gd name="T14" fmla="*/ 12 w 13"/>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0">
                  <a:moveTo>
                    <a:pt x="12" y="5"/>
                  </a:moveTo>
                  <a:cubicBezTo>
                    <a:pt x="13" y="6"/>
                    <a:pt x="9" y="10"/>
                    <a:pt x="9" y="10"/>
                  </a:cubicBezTo>
                  <a:cubicBezTo>
                    <a:pt x="9" y="10"/>
                    <a:pt x="5" y="9"/>
                    <a:pt x="3" y="9"/>
                  </a:cubicBezTo>
                  <a:cubicBezTo>
                    <a:pt x="3" y="9"/>
                    <a:pt x="1" y="8"/>
                    <a:pt x="1" y="7"/>
                  </a:cubicBezTo>
                  <a:cubicBezTo>
                    <a:pt x="0" y="5"/>
                    <a:pt x="0" y="5"/>
                    <a:pt x="1" y="2"/>
                  </a:cubicBezTo>
                  <a:cubicBezTo>
                    <a:pt x="2" y="0"/>
                    <a:pt x="4" y="1"/>
                    <a:pt x="7" y="1"/>
                  </a:cubicBezTo>
                  <a:cubicBezTo>
                    <a:pt x="10" y="0"/>
                    <a:pt x="9" y="2"/>
                    <a:pt x="10" y="2"/>
                  </a:cubicBezTo>
                  <a:cubicBezTo>
                    <a:pt x="10" y="2"/>
                    <a:pt x="11" y="4"/>
                    <a:pt x="12"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554"/>
            <p:cNvSpPr>
              <a:spLocks/>
            </p:cNvSpPr>
            <p:nvPr/>
          </p:nvSpPr>
          <p:spPr bwMode="auto">
            <a:xfrm>
              <a:off x="7748590" y="4745037"/>
              <a:ext cx="19050" cy="26988"/>
            </a:xfrm>
            <a:custGeom>
              <a:avLst/>
              <a:gdLst>
                <a:gd name="T0" fmla="*/ 4 w 5"/>
                <a:gd name="T1" fmla="*/ 1 h 7"/>
                <a:gd name="T2" fmla="*/ 4 w 5"/>
                <a:gd name="T3" fmla="*/ 2 h 7"/>
                <a:gd name="T4" fmla="*/ 3 w 5"/>
                <a:gd name="T5" fmla="*/ 4 h 7"/>
                <a:gd name="T6" fmla="*/ 2 w 5"/>
                <a:gd name="T7" fmla="*/ 7 h 7"/>
                <a:gd name="T8" fmla="*/ 1 w 5"/>
                <a:gd name="T9" fmla="*/ 6 h 7"/>
                <a:gd name="T10" fmla="*/ 1 w 5"/>
                <a:gd name="T11" fmla="*/ 4 h 7"/>
                <a:gd name="T12" fmla="*/ 0 w 5"/>
                <a:gd name="T13" fmla="*/ 2 h 7"/>
                <a:gd name="T14" fmla="*/ 1 w 5"/>
                <a:gd name="T15" fmla="*/ 1 h 7"/>
                <a:gd name="T16" fmla="*/ 4 w 5"/>
                <a:gd name="T17" fmla="*/ 0 h 7"/>
                <a:gd name="T18" fmla="*/ 4 w 5"/>
                <a:gd name="T19"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7">
                  <a:moveTo>
                    <a:pt x="4" y="1"/>
                  </a:moveTo>
                  <a:cubicBezTo>
                    <a:pt x="4" y="2"/>
                    <a:pt x="5" y="2"/>
                    <a:pt x="4" y="2"/>
                  </a:cubicBezTo>
                  <a:cubicBezTo>
                    <a:pt x="4" y="3"/>
                    <a:pt x="3" y="3"/>
                    <a:pt x="3" y="4"/>
                  </a:cubicBezTo>
                  <a:cubicBezTo>
                    <a:pt x="2" y="4"/>
                    <a:pt x="2" y="6"/>
                    <a:pt x="2" y="7"/>
                  </a:cubicBezTo>
                  <a:cubicBezTo>
                    <a:pt x="1" y="7"/>
                    <a:pt x="1" y="6"/>
                    <a:pt x="1" y="6"/>
                  </a:cubicBezTo>
                  <a:cubicBezTo>
                    <a:pt x="1" y="5"/>
                    <a:pt x="1" y="4"/>
                    <a:pt x="1" y="4"/>
                  </a:cubicBezTo>
                  <a:cubicBezTo>
                    <a:pt x="1" y="4"/>
                    <a:pt x="1" y="4"/>
                    <a:pt x="0" y="2"/>
                  </a:cubicBezTo>
                  <a:cubicBezTo>
                    <a:pt x="0" y="0"/>
                    <a:pt x="1" y="1"/>
                    <a:pt x="1" y="1"/>
                  </a:cubicBezTo>
                  <a:cubicBezTo>
                    <a:pt x="1" y="1"/>
                    <a:pt x="4" y="0"/>
                    <a:pt x="4" y="0"/>
                  </a:cubicBezTo>
                  <a:cubicBezTo>
                    <a:pt x="4" y="0"/>
                    <a:pt x="4" y="1"/>
                    <a:pt x="4" y="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555"/>
            <p:cNvSpPr>
              <a:spLocks/>
            </p:cNvSpPr>
            <p:nvPr/>
          </p:nvSpPr>
          <p:spPr bwMode="auto">
            <a:xfrm>
              <a:off x="7143753" y="1735137"/>
              <a:ext cx="604837" cy="349250"/>
            </a:xfrm>
            <a:custGeom>
              <a:avLst/>
              <a:gdLst>
                <a:gd name="T0" fmla="*/ 159 w 161"/>
                <a:gd name="T1" fmla="*/ 57 h 93"/>
                <a:gd name="T2" fmla="*/ 161 w 161"/>
                <a:gd name="T3" fmla="*/ 67 h 93"/>
                <a:gd name="T4" fmla="*/ 160 w 161"/>
                <a:gd name="T5" fmla="*/ 69 h 93"/>
                <a:gd name="T6" fmla="*/ 160 w 161"/>
                <a:gd name="T7" fmla="*/ 69 h 93"/>
                <a:gd name="T8" fmla="*/ 157 w 161"/>
                <a:gd name="T9" fmla="*/ 72 h 93"/>
                <a:gd name="T10" fmla="*/ 154 w 161"/>
                <a:gd name="T11" fmla="*/ 76 h 93"/>
                <a:gd name="T12" fmla="*/ 151 w 161"/>
                <a:gd name="T13" fmla="*/ 84 h 93"/>
                <a:gd name="T14" fmla="*/ 150 w 161"/>
                <a:gd name="T15" fmla="*/ 86 h 93"/>
                <a:gd name="T16" fmla="*/ 140 w 161"/>
                <a:gd name="T17" fmla="*/ 86 h 93"/>
                <a:gd name="T18" fmla="*/ 137 w 161"/>
                <a:gd name="T19" fmla="*/ 91 h 93"/>
                <a:gd name="T20" fmla="*/ 130 w 161"/>
                <a:gd name="T21" fmla="*/ 91 h 93"/>
                <a:gd name="T22" fmla="*/ 124 w 161"/>
                <a:gd name="T23" fmla="*/ 91 h 93"/>
                <a:gd name="T24" fmla="*/ 119 w 161"/>
                <a:gd name="T25" fmla="*/ 89 h 93"/>
                <a:gd name="T26" fmla="*/ 113 w 161"/>
                <a:gd name="T27" fmla="*/ 85 h 93"/>
                <a:gd name="T28" fmla="*/ 111 w 161"/>
                <a:gd name="T29" fmla="*/ 83 h 93"/>
                <a:gd name="T30" fmla="*/ 111 w 161"/>
                <a:gd name="T31" fmla="*/ 82 h 93"/>
                <a:gd name="T32" fmla="*/ 104 w 161"/>
                <a:gd name="T33" fmla="*/ 75 h 93"/>
                <a:gd name="T34" fmla="*/ 93 w 161"/>
                <a:gd name="T35" fmla="*/ 76 h 93"/>
                <a:gd name="T36" fmla="*/ 82 w 161"/>
                <a:gd name="T37" fmla="*/ 75 h 93"/>
                <a:gd name="T38" fmla="*/ 69 w 161"/>
                <a:gd name="T39" fmla="*/ 77 h 93"/>
                <a:gd name="T40" fmla="*/ 63 w 161"/>
                <a:gd name="T41" fmla="*/ 79 h 93"/>
                <a:gd name="T42" fmla="*/ 47 w 161"/>
                <a:gd name="T43" fmla="*/ 80 h 93"/>
                <a:gd name="T44" fmla="*/ 33 w 161"/>
                <a:gd name="T45" fmla="*/ 79 h 93"/>
                <a:gd name="T46" fmla="*/ 24 w 161"/>
                <a:gd name="T47" fmla="*/ 82 h 93"/>
                <a:gd name="T48" fmla="*/ 12 w 161"/>
                <a:gd name="T49" fmla="*/ 89 h 93"/>
                <a:gd name="T50" fmla="*/ 6 w 161"/>
                <a:gd name="T51" fmla="*/ 91 h 93"/>
                <a:gd name="T52" fmla="*/ 8 w 161"/>
                <a:gd name="T53" fmla="*/ 84 h 93"/>
                <a:gd name="T54" fmla="*/ 4 w 161"/>
                <a:gd name="T55" fmla="*/ 72 h 93"/>
                <a:gd name="T56" fmla="*/ 4 w 161"/>
                <a:gd name="T57" fmla="*/ 66 h 93"/>
                <a:gd name="T58" fmla="*/ 6 w 161"/>
                <a:gd name="T59" fmla="*/ 62 h 93"/>
                <a:gd name="T60" fmla="*/ 8 w 161"/>
                <a:gd name="T61" fmla="*/ 51 h 93"/>
                <a:gd name="T62" fmla="*/ 8 w 161"/>
                <a:gd name="T63" fmla="*/ 45 h 93"/>
                <a:gd name="T64" fmla="*/ 15 w 161"/>
                <a:gd name="T65" fmla="*/ 37 h 93"/>
                <a:gd name="T66" fmla="*/ 23 w 161"/>
                <a:gd name="T67" fmla="*/ 31 h 93"/>
                <a:gd name="T68" fmla="*/ 32 w 161"/>
                <a:gd name="T69" fmla="*/ 23 h 93"/>
                <a:gd name="T70" fmla="*/ 34 w 161"/>
                <a:gd name="T71" fmla="*/ 28 h 93"/>
                <a:gd name="T72" fmla="*/ 41 w 161"/>
                <a:gd name="T73" fmla="*/ 34 h 93"/>
                <a:gd name="T74" fmla="*/ 43 w 161"/>
                <a:gd name="T75" fmla="*/ 43 h 93"/>
                <a:gd name="T76" fmla="*/ 47 w 161"/>
                <a:gd name="T77" fmla="*/ 49 h 93"/>
                <a:gd name="T78" fmla="*/ 57 w 161"/>
                <a:gd name="T79" fmla="*/ 50 h 93"/>
                <a:gd name="T80" fmla="*/ 69 w 161"/>
                <a:gd name="T81" fmla="*/ 47 h 93"/>
                <a:gd name="T82" fmla="*/ 74 w 161"/>
                <a:gd name="T83" fmla="*/ 39 h 93"/>
                <a:gd name="T84" fmla="*/ 72 w 161"/>
                <a:gd name="T85" fmla="*/ 32 h 93"/>
                <a:gd name="T86" fmla="*/ 68 w 161"/>
                <a:gd name="T87" fmla="*/ 22 h 93"/>
                <a:gd name="T88" fmla="*/ 69 w 161"/>
                <a:gd name="T89" fmla="*/ 16 h 93"/>
                <a:gd name="T90" fmla="*/ 74 w 161"/>
                <a:gd name="T91" fmla="*/ 9 h 93"/>
                <a:gd name="T92" fmla="*/ 78 w 161"/>
                <a:gd name="T93" fmla="*/ 6 h 93"/>
                <a:gd name="T94" fmla="*/ 85 w 161"/>
                <a:gd name="T95" fmla="*/ 1 h 93"/>
                <a:gd name="T96" fmla="*/ 93 w 161"/>
                <a:gd name="T97" fmla="*/ 8 h 93"/>
                <a:gd name="T98" fmla="*/ 106 w 161"/>
                <a:gd name="T99" fmla="*/ 14 h 93"/>
                <a:gd name="T100" fmla="*/ 113 w 161"/>
                <a:gd name="T101" fmla="*/ 18 h 93"/>
                <a:gd name="T102" fmla="*/ 116 w 161"/>
                <a:gd name="T103" fmla="*/ 18 h 93"/>
                <a:gd name="T104" fmla="*/ 122 w 161"/>
                <a:gd name="T105" fmla="*/ 14 h 93"/>
                <a:gd name="T106" fmla="*/ 134 w 161"/>
                <a:gd name="T107" fmla="*/ 14 h 93"/>
                <a:gd name="T108" fmla="*/ 135 w 161"/>
                <a:gd name="T109" fmla="*/ 18 h 93"/>
                <a:gd name="T110" fmla="*/ 143 w 161"/>
                <a:gd name="T111" fmla="*/ 24 h 93"/>
                <a:gd name="T112" fmla="*/ 149 w 161"/>
                <a:gd name="T113" fmla="*/ 30 h 93"/>
                <a:gd name="T114" fmla="*/ 149 w 161"/>
                <a:gd name="T115" fmla="*/ 37 h 93"/>
                <a:gd name="T116" fmla="*/ 149 w 161"/>
                <a:gd name="T117" fmla="*/ 42 h 93"/>
                <a:gd name="T118" fmla="*/ 151 w 161"/>
                <a:gd name="T119" fmla="*/ 49 h 93"/>
                <a:gd name="T120" fmla="*/ 157 w 161"/>
                <a:gd name="T121" fmla="*/ 55 h 93"/>
                <a:gd name="T122" fmla="*/ 159 w 161"/>
                <a:gd name="T123" fmla="*/ 57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93">
                  <a:moveTo>
                    <a:pt x="159" y="57"/>
                  </a:moveTo>
                  <a:cubicBezTo>
                    <a:pt x="161" y="67"/>
                    <a:pt x="161" y="67"/>
                    <a:pt x="161" y="67"/>
                  </a:cubicBezTo>
                  <a:cubicBezTo>
                    <a:pt x="161" y="67"/>
                    <a:pt x="161" y="68"/>
                    <a:pt x="160" y="69"/>
                  </a:cubicBezTo>
                  <a:cubicBezTo>
                    <a:pt x="160" y="69"/>
                    <a:pt x="160" y="69"/>
                    <a:pt x="160" y="69"/>
                  </a:cubicBezTo>
                  <a:cubicBezTo>
                    <a:pt x="159" y="70"/>
                    <a:pt x="158" y="72"/>
                    <a:pt x="157" y="72"/>
                  </a:cubicBezTo>
                  <a:cubicBezTo>
                    <a:pt x="155" y="73"/>
                    <a:pt x="154" y="76"/>
                    <a:pt x="154" y="76"/>
                  </a:cubicBezTo>
                  <a:cubicBezTo>
                    <a:pt x="153" y="77"/>
                    <a:pt x="153" y="81"/>
                    <a:pt x="151" y="84"/>
                  </a:cubicBezTo>
                  <a:cubicBezTo>
                    <a:pt x="150" y="87"/>
                    <a:pt x="150" y="86"/>
                    <a:pt x="150" y="86"/>
                  </a:cubicBezTo>
                  <a:cubicBezTo>
                    <a:pt x="150" y="86"/>
                    <a:pt x="148" y="86"/>
                    <a:pt x="140" y="86"/>
                  </a:cubicBezTo>
                  <a:cubicBezTo>
                    <a:pt x="131" y="86"/>
                    <a:pt x="139" y="90"/>
                    <a:pt x="137" y="91"/>
                  </a:cubicBezTo>
                  <a:cubicBezTo>
                    <a:pt x="136" y="93"/>
                    <a:pt x="136" y="92"/>
                    <a:pt x="130" y="91"/>
                  </a:cubicBezTo>
                  <a:cubicBezTo>
                    <a:pt x="129" y="91"/>
                    <a:pt x="127" y="91"/>
                    <a:pt x="124" y="91"/>
                  </a:cubicBezTo>
                  <a:cubicBezTo>
                    <a:pt x="113" y="91"/>
                    <a:pt x="122" y="91"/>
                    <a:pt x="119" y="89"/>
                  </a:cubicBezTo>
                  <a:cubicBezTo>
                    <a:pt x="115" y="88"/>
                    <a:pt x="116" y="89"/>
                    <a:pt x="113" y="85"/>
                  </a:cubicBezTo>
                  <a:cubicBezTo>
                    <a:pt x="112" y="83"/>
                    <a:pt x="111" y="83"/>
                    <a:pt x="111" y="83"/>
                  </a:cubicBezTo>
                  <a:cubicBezTo>
                    <a:pt x="111" y="83"/>
                    <a:pt x="112" y="84"/>
                    <a:pt x="111" y="82"/>
                  </a:cubicBezTo>
                  <a:cubicBezTo>
                    <a:pt x="109" y="79"/>
                    <a:pt x="110" y="81"/>
                    <a:pt x="104" y="75"/>
                  </a:cubicBezTo>
                  <a:cubicBezTo>
                    <a:pt x="98" y="69"/>
                    <a:pt x="99" y="77"/>
                    <a:pt x="93" y="76"/>
                  </a:cubicBezTo>
                  <a:cubicBezTo>
                    <a:pt x="87" y="75"/>
                    <a:pt x="90" y="76"/>
                    <a:pt x="82" y="75"/>
                  </a:cubicBezTo>
                  <a:cubicBezTo>
                    <a:pt x="74" y="74"/>
                    <a:pt x="75" y="76"/>
                    <a:pt x="69" y="77"/>
                  </a:cubicBezTo>
                  <a:cubicBezTo>
                    <a:pt x="64" y="78"/>
                    <a:pt x="65" y="79"/>
                    <a:pt x="63" y="79"/>
                  </a:cubicBezTo>
                  <a:cubicBezTo>
                    <a:pt x="61" y="80"/>
                    <a:pt x="53" y="81"/>
                    <a:pt x="47" y="80"/>
                  </a:cubicBezTo>
                  <a:cubicBezTo>
                    <a:pt x="41" y="79"/>
                    <a:pt x="39" y="79"/>
                    <a:pt x="33" y="79"/>
                  </a:cubicBezTo>
                  <a:cubicBezTo>
                    <a:pt x="27" y="79"/>
                    <a:pt x="29" y="80"/>
                    <a:pt x="24" y="82"/>
                  </a:cubicBezTo>
                  <a:cubicBezTo>
                    <a:pt x="19" y="84"/>
                    <a:pt x="17" y="86"/>
                    <a:pt x="12" y="89"/>
                  </a:cubicBezTo>
                  <a:cubicBezTo>
                    <a:pt x="8" y="92"/>
                    <a:pt x="6" y="91"/>
                    <a:pt x="6" y="91"/>
                  </a:cubicBezTo>
                  <a:cubicBezTo>
                    <a:pt x="6" y="91"/>
                    <a:pt x="6" y="88"/>
                    <a:pt x="8" y="84"/>
                  </a:cubicBezTo>
                  <a:cubicBezTo>
                    <a:pt x="10" y="79"/>
                    <a:pt x="8" y="78"/>
                    <a:pt x="4" y="72"/>
                  </a:cubicBezTo>
                  <a:cubicBezTo>
                    <a:pt x="0" y="67"/>
                    <a:pt x="4" y="68"/>
                    <a:pt x="4" y="66"/>
                  </a:cubicBezTo>
                  <a:cubicBezTo>
                    <a:pt x="5" y="64"/>
                    <a:pt x="6" y="64"/>
                    <a:pt x="6" y="62"/>
                  </a:cubicBezTo>
                  <a:cubicBezTo>
                    <a:pt x="7" y="61"/>
                    <a:pt x="9" y="56"/>
                    <a:pt x="8" y="51"/>
                  </a:cubicBezTo>
                  <a:cubicBezTo>
                    <a:pt x="8" y="46"/>
                    <a:pt x="8" y="46"/>
                    <a:pt x="8" y="45"/>
                  </a:cubicBezTo>
                  <a:cubicBezTo>
                    <a:pt x="8" y="44"/>
                    <a:pt x="11" y="40"/>
                    <a:pt x="15" y="37"/>
                  </a:cubicBezTo>
                  <a:cubicBezTo>
                    <a:pt x="19" y="34"/>
                    <a:pt x="20" y="33"/>
                    <a:pt x="23" y="31"/>
                  </a:cubicBezTo>
                  <a:cubicBezTo>
                    <a:pt x="26" y="29"/>
                    <a:pt x="31" y="23"/>
                    <a:pt x="32" y="23"/>
                  </a:cubicBezTo>
                  <a:cubicBezTo>
                    <a:pt x="33" y="23"/>
                    <a:pt x="33" y="27"/>
                    <a:pt x="34" y="28"/>
                  </a:cubicBezTo>
                  <a:cubicBezTo>
                    <a:pt x="35" y="29"/>
                    <a:pt x="40" y="33"/>
                    <a:pt x="41" y="34"/>
                  </a:cubicBezTo>
                  <a:cubicBezTo>
                    <a:pt x="42" y="36"/>
                    <a:pt x="43" y="39"/>
                    <a:pt x="43" y="43"/>
                  </a:cubicBezTo>
                  <a:cubicBezTo>
                    <a:pt x="43" y="46"/>
                    <a:pt x="45" y="48"/>
                    <a:pt x="47" y="49"/>
                  </a:cubicBezTo>
                  <a:cubicBezTo>
                    <a:pt x="48" y="51"/>
                    <a:pt x="53" y="50"/>
                    <a:pt x="57" y="50"/>
                  </a:cubicBezTo>
                  <a:cubicBezTo>
                    <a:pt x="61" y="50"/>
                    <a:pt x="65" y="49"/>
                    <a:pt x="69" y="47"/>
                  </a:cubicBezTo>
                  <a:cubicBezTo>
                    <a:pt x="73" y="45"/>
                    <a:pt x="73" y="42"/>
                    <a:pt x="74" y="39"/>
                  </a:cubicBezTo>
                  <a:cubicBezTo>
                    <a:pt x="74" y="36"/>
                    <a:pt x="73" y="33"/>
                    <a:pt x="72" y="32"/>
                  </a:cubicBezTo>
                  <a:cubicBezTo>
                    <a:pt x="72" y="31"/>
                    <a:pt x="68" y="25"/>
                    <a:pt x="68" y="22"/>
                  </a:cubicBezTo>
                  <a:cubicBezTo>
                    <a:pt x="67" y="19"/>
                    <a:pt x="68" y="18"/>
                    <a:pt x="69" y="16"/>
                  </a:cubicBezTo>
                  <a:cubicBezTo>
                    <a:pt x="69" y="15"/>
                    <a:pt x="71" y="13"/>
                    <a:pt x="74" y="9"/>
                  </a:cubicBezTo>
                  <a:cubicBezTo>
                    <a:pt x="77" y="6"/>
                    <a:pt x="78" y="6"/>
                    <a:pt x="78" y="6"/>
                  </a:cubicBezTo>
                  <a:cubicBezTo>
                    <a:pt x="78" y="6"/>
                    <a:pt x="80" y="3"/>
                    <a:pt x="85" y="1"/>
                  </a:cubicBezTo>
                  <a:cubicBezTo>
                    <a:pt x="89" y="0"/>
                    <a:pt x="92" y="7"/>
                    <a:pt x="93" y="8"/>
                  </a:cubicBezTo>
                  <a:cubicBezTo>
                    <a:pt x="95" y="9"/>
                    <a:pt x="100" y="11"/>
                    <a:pt x="106" y="14"/>
                  </a:cubicBezTo>
                  <a:cubicBezTo>
                    <a:pt x="112" y="17"/>
                    <a:pt x="112" y="18"/>
                    <a:pt x="113" y="18"/>
                  </a:cubicBezTo>
                  <a:cubicBezTo>
                    <a:pt x="114" y="18"/>
                    <a:pt x="116" y="18"/>
                    <a:pt x="116" y="18"/>
                  </a:cubicBezTo>
                  <a:cubicBezTo>
                    <a:pt x="116" y="18"/>
                    <a:pt x="120" y="15"/>
                    <a:pt x="122" y="14"/>
                  </a:cubicBezTo>
                  <a:cubicBezTo>
                    <a:pt x="125" y="12"/>
                    <a:pt x="132" y="13"/>
                    <a:pt x="134" y="14"/>
                  </a:cubicBezTo>
                  <a:cubicBezTo>
                    <a:pt x="136" y="14"/>
                    <a:pt x="135" y="17"/>
                    <a:pt x="135" y="18"/>
                  </a:cubicBezTo>
                  <a:cubicBezTo>
                    <a:pt x="135" y="20"/>
                    <a:pt x="139" y="23"/>
                    <a:pt x="143" y="24"/>
                  </a:cubicBezTo>
                  <a:cubicBezTo>
                    <a:pt x="146" y="24"/>
                    <a:pt x="147" y="28"/>
                    <a:pt x="149" y="30"/>
                  </a:cubicBezTo>
                  <a:cubicBezTo>
                    <a:pt x="150" y="32"/>
                    <a:pt x="148" y="36"/>
                    <a:pt x="149" y="37"/>
                  </a:cubicBezTo>
                  <a:cubicBezTo>
                    <a:pt x="149" y="38"/>
                    <a:pt x="148" y="41"/>
                    <a:pt x="149" y="42"/>
                  </a:cubicBezTo>
                  <a:cubicBezTo>
                    <a:pt x="149" y="43"/>
                    <a:pt x="151" y="46"/>
                    <a:pt x="151" y="49"/>
                  </a:cubicBezTo>
                  <a:cubicBezTo>
                    <a:pt x="152" y="52"/>
                    <a:pt x="157" y="55"/>
                    <a:pt x="157" y="55"/>
                  </a:cubicBezTo>
                  <a:lnTo>
                    <a:pt x="159" y="57"/>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556"/>
            <p:cNvSpPr>
              <a:spLocks/>
            </p:cNvSpPr>
            <p:nvPr/>
          </p:nvSpPr>
          <p:spPr bwMode="auto">
            <a:xfrm>
              <a:off x="7373940" y="4684712"/>
              <a:ext cx="300037" cy="282575"/>
            </a:xfrm>
            <a:custGeom>
              <a:avLst/>
              <a:gdLst>
                <a:gd name="T0" fmla="*/ 76 w 80"/>
                <a:gd name="T1" fmla="*/ 23 h 75"/>
                <a:gd name="T2" fmla="*/ 80 w 80"/>
                <a:gd name="T3" fmla="*/ 27 h 75"/>
                <a:gd name="T4" fmla="*/ 73 w 80"/>
                <a:gd name="T5" fmla="*/ 30 h 75"/>
                <a:gd name="T6" fmla="*/ 71 w 80"/>
                <a:gd name="T7" fmla="*/ 32 h 75"/>
                <a:gd name="T8" fmla="*/ 68 w 80"/>
                <a:gd name="T9" fmla="*/ 36 h 75"/>
                <a:gd name="T10" fmla="*/ 65 w 80"/>
                <a:gd name="T11" fmla="*/ 33 h 75"/>
                <a:gd name="T12" fmla="*/ 64 w 80"/>
                <a:gd name="T13" fmla="*/ 29 h 75"/>
                <a:gd name="T14" fmla="*/ 57 w 80"/>
                <a:gd name="T15" fmla="*/ 25 h 75"/>
                <a:gd name="T16" fmla="*/ 56 w 80"/>
                <a:gd name="T17" fmla="*/ 26 h 75"/>
                <a:gd name="T18" fmla="*/ 56 w 80"/>
                <a:gd name="T19" fmla="*/ 31 h 75"/>
                <a:gd name="T20" fmla="*/ 56 w 80"/>
                <a:gd name="T21" fmla="*/ 35 h 75"/>
                <a:gd name="T22" fmla="*/ 61 w 80"/>
                <a:gd name="T23" fmla="*/ 38 h 75"/>
                <a:gd name="T24" fmla="*/ 61 w 80"/>
                <a:gd name="T25" fmla="*/ 41 h 75"/>
                <a:gd name="T26" fmla="*/ 60 w 80"/>
                <a:gd name="T27" fmla="*/ 47 h 75"/>
                <a:gd name="T28" fmla="*/ 67 w 80"/>
                <a:gd name="T29" fmla="*/ 53 h 75"/>
                <a:gd name="T30" fmla="*/ 66 w 80"/>
                <a:gd name="T31" fmla="*/ 56 h 75"/>
                <a:gd name="T32" fmla="*/ 65 w 80"/>
                <a:gd name="T33" fmla="*/ 59 h 75"/>
                <a:gd name="T34" fmla="*/ 71 w 80"/>
                <a:gd name="T35" fmla="*/ 66 h 75"/>
                <a:gd name="T36" fmla="*/ 69 w 80"/>
                <a:gd name="T37" fmla="*/ 69 h 75"/>
                <a:gd name="T38" fmla="*/ 62 w 80"/>
                <a:gd name="T39" fmla="*/ 66 h 75"/>
                <a:gd name="T40" fmla="*/ 60 w 80"/>
                <a:gd name="T41" fmla="*/ 58 h 75"/>
                <a:gd name="T42" fmla="*/ 58 w 80"/>
                <a:gd name="T43" fmla="*/ 56 h 75"/>
                <a:gd name="T44" fmla="*/ 50 w 80"/>
                <a:gd name="T45" fmla="*/ 56 h 75"/>
                <a:gd name="T46" fmla="*/ 50 w 80"/>
                <a:gd name="T47" fmla="*/ 61 h 75"/>
                <a:gd name="T48" fmla="*/ 53 w 80"/>
                <a:gd name="T49" fmla="*/ 70 h 75"/>
                <a:gd name="T50" fmla="*/ 47 w 80"/>
                <a:gd name="T51" fmla="*/ 70 h 75"/>
                <a:gd name="T52" fmla="*/ 45 w 80"/>
                <a:gd name="T53" fmla="*/ 65 h 75"/>
                <a:gd name="T54" fmla="*/ 45 w 80"/>
                <a:gd name="T55" fmla="*/ 61 h 75"/>
                <a:gd name="T56" fmla="*/ 40 w 80"/>
                <a:gd name="T57" fmla="*/ 55 h 75"/>
                <a:gd name="T58" fmla="*/ 32 w 80"/>
                <a:gd name="T59" fmla="*/ 50 h 75"/>
                <a:gd name="T60" fmla="*/ 32 w 80"/>
                <a:gd name="T61" fmla="*/ 51 h 75"/>
                <a:gd name="T62" fmla="*/ 32 w 80"/>
                <a:gd name="T63" fmla="*/ 56 h 75"/>
                <a:gd name="T64" fmla="*/ 30 w 80"/>
                <a:gd name="T65" fmla="*/ 61 h 75"/>
                <a:gd name="T66" fmla="*/ 24 w 80"/>
                <a:gd name="T67" fmla="*/ 62 h 75"/>
                <a:gd name="T68" fmla="*/ 23 w 80"/>
                <a:gd name="T69" fmla="*/ 55 h 75"/>
                <a:gd name="T70" fmla="*/ 22 w 80"/>
                <a:gd name="T71" fmla="*/ 51 h 75"/>
                <a:gd name="T72" fmla="*/ 19 w 80"/>
                <a:gd name="T73" fmla="*/ 46 h 75"/>
                <a:gd name="T74" fmla="*/ 19 w 80"/>
                <a:gd name="T75" fmla="*/ 41 h 75"/>
                <a:gd name="T76" fmla="*/ 21 w 80"/>
                <a:gd name="T77" fmla="*/ 35 h 75"/>
                <a:gd name="T78" fmla="*/ 20 w 80"/>
                <a:gd name="T79" fmla="*/ 33 h 75"/>
                <a:gd name="T80" fmla="*/ 16 w 80"/>
                <a:gd name="T81" fmla="*/ 27 h 75"/>
                <a:gd name="T82" fmla="*/ 5 w 80"/>
                <a:gd name="T83" fmla="*/ 20 h 75"/>
                <a:gd name="T84" fmla="*/ 2 w 80"/>
                <a:gd name="T85" fmla="*/ 18 h 75"/>
                <a:gd name="T86" fmla="*/ 4 w 80"/>
                <a:gd name="T87" fmla="*/ 14 h 75"/>
                <a:gd name="T88" fmla="*/ 7 w 80"/>
                <a:gd name="T89" fmla="*/ 13 h 75"/>
                <a:gd name="T90" fmla="*/ 13 w 80"/>
                <a:gd name="T91" fmla="*/ 8 h 75"/>
                <a:gd name="T92" fmla="*/ 15 w 80"/>
                <a:gd name="T93" fmla="*/ 5 h 75"/>
                <a:gd name="T94" fmla="*/ 20 w 80"/>
                <a:gd name="T95" fmla="*/ 4 h 75"/>
                <a:gd name="T96" fmla="*/ 23 w 80"/>
                <a:gd name="T97" fmla="*/ 2 h 75"/>
                <a:gd name="T98" fmla="*/ 24 w 80"/>
                <a:gd name="T99" fmla="*/ 0 h 75"/>
                <a:gd name="T100" fmla="*/ 24 w 80"/>
                <a:gd name="T101" fmla="*/ 1 h 75"/>
                <a:gd name="T102" fmla="*/ 29 w 80"/>
                <a:gd name="T103" fmla="*/ 3 h 75"/>
                <a:gd name="T104" fmla="*/ 35 w 80"/>
                <a:gd name="T105" fmla="*/ 2 h 75"/>
                <a:gd name="T106" fmla="*/ 46 w 80"/>
                <a:gd name="T107" fmla="*/ 4 h 75"/>
                <a:gd name="T108" fmla="*/ 53 w 80"/>
                <a:gd name="T109" fmla="*/ 7 h 75"/>
                <a:gd name="T110" fmla="*/ 61 w 80"/>
                <a:gd name="T111" fmla="*/ 7 h 75"/>
                <a:gd name="T112" fmla="*/ 64 w 80"/>
                <a:gd name="T113" fmla="*/ 7 h 75"/>
                <a:gd name="T114" fmla="*/ 69 w 80"/>
                <a:gd name="T115" fmla="*/ 10 h 75"/>
                <a:gd name="T116" fmla="*/ 66 w 80"/>
                <a:gd name="T117" fmla="*/ 16 h 75"/>
                <a:gd name="T118" fmla="*/ 69 w 80"/>
                <a:gd name="T119" fmla="*/ 21 h 75"/>
                <a:gd name="T120" fmla="*/ 76 w 80"/>
                <a:gd name="T121" fmla="*/ 2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0" h="75">
                  <a:moveTo>
                    <a:pt x="76" y="23"/>
                  </a:moveTo>
                  <a:cubicBezTo>
                    <a:pt x="80" y="23"/>
                    <a:pt x="80" y="27"/>
                    <a:pt x="80" y="27"/>
                  </a:cubicBezTo>
                  <a:cubicBezTo>
                    <a:pt x="73" y="30"/>
                    <a:pt x="73" y="30"/>
                    <a:pt x="73" y="30"/>
                  </a:cubicBezTo>
                  <a:cubicBezTo>
                    <a:pt x="73" y="30"/>
                    <a:pt x="72" y="32"/>
                    <a:pt x="71" y="32"/>
                  </a:cubicBezTo>
                  <a:cubicBezTo>
                    <a:pt x="70" y="33"/>
                    <a:pt x="68" y="36"/>
                    <a:pt x="68" y="36"/>
                  </a:cubicBezTo>
                  <a:cubicBezTo>
                    <a:pt x="68" y="36"/>
                    <a:pt x="68" y="36"/>
                    <a:pt x="65" y="33"/>
                  </a:cubicBezTo>
                  <a:cubicBezTo>
                    <a:pt x="61" y="30"/>
                    <a:pt x="65" y="31"/>
                    <a:pt x="64" y="29"/>
                  </a:cubicBezTo>
                  <a:cubicBezTo>
                    <a:pt x="63" y="26"/>
                    <a:pt x="60" y="26"/>
                    <a:pt x="57" y="25"/>
                  </a:cubicBezTo>
                  <a:cubicBezTo>
                    <a:pt x="54" y="24"/>
                    <a:pt x="56" y="26"/>
                    <a:pt x="56" y="26"/>
                  </a:cubicBezTo>
                  <a:cubicBezTo>
                    <a:pt x="56" y="26"/>
                    <a:pt x="56" y="29"/>
                    <a:pt x="56" y="31"/>
                  </a:cubicBezTo>
                  <a:cubicBezTo>
                    <a:pt x="56" y="33"/>
                    <a:pt x="56" y="35"/>
                    <a:pt x="56" y="35"/>
                  </a:cubicBezTo>
                  <a:cubicBezTo>
                    <a:pt x="56" y="35"/>
                    <a:pt x="58" y="37"/>
                    <a:pt x="61" y="38"/>
                  </a:cubicBezTo>
                  <a:cubicBezTo>
                    <a:pt x="63" y="39"/>
                    <a:pt x="62" y="40"/>
                    <a:pt x="61" y="41"/>
                  </a:cubicBezTo>
                  <a:cubicBezTo>
                    <a:pt x="61" y="42"/>
                    <a:pt x="60" y="44"/>
                    <a:pt x="60" y="47"/>
                  </a:cubicBezTo>
                  <a:cubicBezTo>
                    <a:pt x="60" y="50"/>
                    <a:pt x="61" y="49"/>
                    <a:pt x="67" y="53"/>
                  </a:cubicBezTo>
                  <a:cubicBezTo>
                    <a:pt x="72" y="57"/>
                    <a:pt x="66" y="56"/>
                    <a:pt x="66" y="56"/>
                  </a:cubicBezTo>
                  <a:cubicBezTo>
                    <a:pt x="65" y="59"/>
                    <a:pt x="65" y="59"/>
                    <a:pt x="65" y="59"/>
                  </a:cubicBezTo>
                  <a:cubicBezTo>
                    <a:pt x="65" y="59"/>
                    <a:pt x="66" y="60"/>
                    <a:pt x="71" y="66"/>
                  </a:cubicBezTo>
                  <a:cubicBezTo>
                    <a:pt x="76" y="72"/>
                    <a:pt x="71" y="69"/>
                    <a:pt x="69" y="69"/>
                  </a:cubicBezTo>
                  <a:cubicBezTo>
                    <a:pt x="67" y="69"/>
                    <a:pt x="67" y="69"/>
                    <a:pt x="62" y="66"/>
                  </a:cubicBezTo>
                  <a:cubicBezTo>
                    <a:pt x="57" y="62"/>
                    <a:pt x="60" y="63"/>
                    <a:pt x="60" y="58"/>
                  </a:cubicBezTo>
                  <a:cubicBezTo>
                    <a:pt x="60" y="53"/>
                    <a:pt x="58" y="56"/>
                    <a:pt x="58" y="56"/>
                  </a:cubicBezTo>
                  <a:cubicBezTo>
                    <a:pt x="58" y="56"/>
                    <a:pt x="52" y="56"/>
                    <a:pt x="50" y="56"/>
                  </a:cubicBezTo>
                  <a:cubicBezTo>
                    <a:pt x="49" y="56"/>
                    <a:pt x="50" y="59"/>
                    <a:pt x="50" y="61"/>
                  </a:cubicBezTo>
                  <a:cubicBezTo>
                    <a:pt x="51" y="62"/>
                    <a:pt x="52" y="65"/>
                    <a:pt x="53" y="70"/>
                  </a:cubicBezTo>
                  <a:cubicBezTo>
                    <a:pt x="54" y="75"/>
                    <a:pt x="50" y="71"/>
                    <a:pt x="47" y="70"/>
                  </a:cubicBezTo>
                  <a:cubicBezTo>
                    <a:pt x="43" y="69"/>
                    <a:pt x="45" y="69"/>
                    <a:pt x="45" y="65"/>
                  </a:cubicBezTo>
                  <a:cubicBezTo>
                    <a:pt x="45" y="61"/>
                    <a:pt x="45" y="62"/>
                    <a:pt x="45" y="61"/>
                  </a:cubicBezTo>
                  <a:cubicBezTo>
                    <a:pt x="45" y="59"/>
                    <a:pt x="44" y="58"/>
                    <a:pt x="40" y="55"/>
                  </a:cubicBezTo>
                  <a:cubicBezTo>
                    <a:pt x="37" y="51"/>
                    <a:pt x="35" y="52"/>
                    <a:pt x="32" y="50"/>
                  </a:cubicBezTo>
                  <a:cubicBezTo>
                    <a:pt x="30" y="49"/>
                    <a:pt x="32" y="50"/>
                    <a:pt x="32" y="51"/>
                  </a:cubicBezTo>
                  <a:cubicBezTo>
                    <a:pt x="32" y="52"/>
                    <a:pt x="32" y="53"/>
                    <a:pt x="32" y="56"/>
                  </a:cubicBezTo>
                  <a:cubicBezTo>
                    <a:pt x="32" y="60"/>
                    <a:pt x="31" y="60"/>
                    <a:pt x="30" y="61"/>
                  </a:cubicBezTo>
                  <a:cubicBezTo>
                    <a:pt x="29" y="61"/>
                    <a:pt x="25" y="62"/>
                    <a:pt x="24" y="62"/>
                  </a:cubicBezTo>
                  <a:cubicBezTo>
                    <a:pt x="22" y="62"/>
                    <a:pt x="23" y="57"/>
                    <a:pt x="23" y="55"/>
                  </a:cubicBezTo>
                  <a:cubicBezTo>
                    <a:pt x="23" y="52"/>
                    <a:pt x="23" y="53"/>
                    <a:pt x="22" y="51"/>
                  </a:cubicBezTo>
                  <a:cubicBezTo>
                    <a:pt x="21" y="50"/>
                    <a:pt x="19" y="47"/>
                    <a:pt x="19" y="46"/>
                  </a:cubicBezTo>
                  <a:cubicBezTo>
                    <a:pt x="18" y="45"/>
                    <a:pt x="16" y="43"/>
                    <a:pt x="19" y="41"/>
                  </a:cubicBezTo>
                  <a:cubicBezTo>
                    <a:pt x="21" y="38"/>
                    <a:pt x="20" y="38"/>
                    <a:pt x="21" y="35"/>
                  </a:cubicBezTo>
                  <a:cubicBezTo>
                    <a:pt x="21" y="33"/>
                    <a:pt x="21" y="35"/>
                    <a:pt x="20" y="33"/>
                  </a:cubicBezTo>
                  <a:cubicBezTo>
                    <a:pt x="20" y="31"/>
                    <a:pt x="17" y="29"/>
                    <a:pt x="16" y="27"/>
                  </a:cubicBezTo>
                  <a:cubicBezTo>
                    <a:pt x="14" y="25"/>
                    <a:pt x="12" y="25"/>
                    <a:pt x="5" y="20"/>
                  </a:cubicBezTo>
                  <a:cubicBezTo>
                    <a:pt x="3" y="19"/>
                    <a:pt x="2" y="19"/>
                    <a:pt x="2" y="18"/>
                  </a:cubicBezTo>
                  <a:cubicBezTo>
                    <a:pt x="0" y="16"/>
                    <a:pt x="3" y="17"/>
                    <a:pt x="4" y="14"/>
                  </a:cubicBezTo>
                  <a:cubicBezTo>
                    <a:pt x="4" y="12"/>
                    <a:pt x="7" y="13"/>
                    <a:pt x="7" y="13"/>
                  </a:cubicBezTo>
                  <a:cubicBezTo>
                    <a:pt x="8" y="13"/>
                    <a:pt x="12" y="9"/>
                    <a:pt x="13" y="8"/>
                  </a:cubicBezTo>
                  <a:cubicBezTo>
                    <a:pt x="13" y="7"/>
                    <a:pt x="14" y="5"/>
                    <a:pt x="15" y="5"/>
                  </a:cubicBezTo>
                  <a:cubicBezTo>
                    <a:pt x="16" y="4"/>
                    <a:pt x="17" y="5"/>
                    <a:pt x="20" y="4"/>
                  </a:cubicBezTo>
                  <a:cubicBezTo>
                    <a:pt x="23" y="4"/>
                    <a:pt x="20" y="4"/>
                    <a:pt x="23" y="2"/>
                  </a:cubicBezTo>
                  <a:cubicBezTo>
                    <a:pt x="24" y="1"/>
                    <a:pt x="24" y="0"/>
                    <a:pt x="24" y="0"/>
                  </a:cubicBezTo>
                  <a:cubicBezTo>
                    <a:pt x="24" y="1"/>
                    <a:pt x="24" y="1"/>
                    <a:pt x="24" y="1"/>
                  </a:cubicBezTo>
                  <a:cubicBezTo>
                    <a:pt x="25" y="0"/>
                    <a:pt x="26" y="2"/>
                    <a:pt x="29" y="3"/>
                  </a:cubicBezTo>
                  <a:cubicBezTo>
                    <a:pt x="31" y="4"/>
                    <a:pt x="31" y="3"/>
                    <a:pt x="35" y="2"/>
                  </a:cubicBezTo>
                  <a:cubicBezTo>
                    <a:pt x="39" y="1"/>
                    <a:pt x="41" y="3"/>
                    <a:pt x="46" y="4"/>
                  </a:cubicBezTo>
                  <a:cubicBezTo>
                    <a:pt x="51" y="5"/>
                    <a:pt x="52" y="6"/>
                    <a:pt x="53" y="7"/>
                  </a:cubicBezTo>
                  <a:cubicBezTo>
                    <a:pt x="54" y="8"/>
                    <a:pt x="59" y="9"/>
                    <a:pt x="61" y="7"/>
                  </a:cubicBezTo>
                  <a:cubicBezTo>
                    <a:pt x="62" y="6"/>
                    <a:pt x="63" y="7"/>
                    <a:pt x="64" y="7"/>
                  </a:cubicBezTo>
                  <a:cubicBezTo>
                    <a:pt x="69" y="10"/>
                    <a:pt x="69" y="10"/>
                    <a:pt x="69" y="10"/>
                  </a:cubicBezTo>
                  <a:cubicBezTo>
                    <a:pt x="68" y="12"/>
                    <a:pt x="67" y="13"/>
                    <a:pt x="66" y="16"/>
                  </a:cubicBezTo>
                  <a:cubicBezTo>
                    <a:pt x="65" y="19"/>
                    <a:pt x="67" y="18"/>
                    <a:pt x="69" y="21"/>
                  </a:cubicBezTo>
                  <a:cubicBezTo>
                    <a:pt x="71" y="23"/>
                    <a:pt x="73" y="22"/>
                    <a:pt x="76" y="2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557"/>
            <p:cNvSpPr>
              <a:spLocks/>
            </p:cNvSpPr>
            <p:nvPr/>
          </p:nvSpPr>
          <p:spPr bwMode="auto">
            <a:xfrm>
              <a:off x="7299328" y="1506537"/>
              <a:ext cx="385762" cy="296863"/>
            </a:xfrm>
            <a:custGeom>
              <a:avLst/>
              <a:gdLst>
                <a:gd name="T0" fmla="*/ 99 w 103"/>
                <a:gd name="T1" fmla="*/ 62 h 79"/>
                <a:gd name="T2" fmla="*/ 95 w 103"/>
                <a:gd name="T3" fmla="*/ 66 h 79"/>
                <a:gd name="T4" fmla="*/ 93 w 103"/>
                <a:gd name="T5" fmla="*/ 75 h 79"/>
                <a:gd name="T6" fmla="*/ 75 w 103"/>
                <a:gd name="T7" fmla="*/ 79 h 79"/>
                <a:gd name="T8" fmla="*/ 65 w 103"/>
                <a:gd name="T9" fmla="*/ 75 h 79"/>
                <a:gd name="T10" fmla="*/ 44 w 103"/>
                <a:gd name="T11" fmla="*/ 62 h 79"/>
                <a:gd name="T12" fmla="*/ 33 w 103"/>
                <a:gd name="T13" fmla="*/ 70 h 79"/>
                <a:gd name="T14" fmla="*/ 29 w 103"/>
                <a:gd name="T15" fmla="*/ 73 h 79"/>
                <a:gd name="T16" fmla="*/ 29 w 103"/>
                <a:gd name="T17" fmla="*/ 61 h 79"/>
                <a:gd name="T18" fmla="*/ 24 w 103"/>
                <a:gd name="T19" fmla="*/ 59 h 79"/>
                <a:gd name="T20" fmla="*/ 14 w 103"/>
                <a:gd name="T21" fmla="*/ 61 h 79"/>
                <a:gd name="T22" fmla="*/ 8 w 103"/>
                <a:gd name="T23" fmla="*/ 53 h 79"/>
                <a:gd name="T24" fmla="*/ 12 w 103"/>
                <a:gd name="T25" fmla="*/ 43 h 79"/>
                <a:gd name="T26" fmla="*/ 7 w 103"/>
                <a:gd name="T27" fmla="*/ 39 h 79"/>
                <a:gd name="T28" fmla="*/ 11 w 103"/>
                <a:gd name="T29" fmla="*/ 32 h 79"/>
                <a:gd name="T30" fmla="*/ 0 w 103"/>
                <a:gd name="T31" fmla="*/ 33 h 79"/>
                <a:gd name="T32" fmla="*/ 4 w 103"/>
                <a:gd name="T33" fmla="*/ 26 h 79"/>
                <a:gd name="T34" fmla="*/ 14 w 103"/>
                <a:gd name="T35" fmla="*/ 18 h 79"/>
                <a:gd name="T36" fmla="*/ 24 w 103"/>
                <a:gd name="T37" fmla="*/ 11 h 79"/>
                <a:gd name="T38" fmla="*/ 32 w 103"/>
                <a:gd name="T39" fmla="*/ 10 h 79"/>
                <a:gd name="T40" fmla="*/ 41 w 103"/>
                <a:gd name="T41" fmla="*/ 7 h 79"/>
                <a:gd name="T42" fmla="*/ 49 w 103"/>
                <a:gd name="T43" fmla="*/ 3 h 79"/>
                <a:gd name="T44" fmla="*/ 61 w 103"/>
                <a:gd name="T45" fmla="*/ 5 h 79"/>
                <a:gd name="T46" fmla="*/ 74 w 103"/>
                <a:gd name="T47" fmla="*/ 6 h 79"/>
                <a:gd name="T48" fmla="*/ 86 w 103"/>
                <a:gd name="T49" fmla="*/ 2 h 79"/>
                <a:gd name="T50" fmla="*/ 91 w 103"/>
                <a:gd name="T51" fmla="*/ 1 h 79"/>
                <a:gd name="T52" fmla="*/ 96 w 103"/>
                <a:gd name="T53" fmla="*/ 8 h 79"/>
                <a:gd name="T54" fmla="*/ 91 w 103"/>
                <a:gd name="T55" fmla="*/ 18 h 79"/>
                <a:gd name="T56" fmla="*/ 90 w 103"/>
                <a:gd name="T57" fmla="*/ 19 h 79"/>
                <a:gd name="T58" fmla="*/ 83 w 103"/>
                <a:gd name="T59" fmla="*/ 22 h 79"/>
                <a:gd name="T60" fmla="*/ 79 w 103"/>
                <a:gd name="T61" fmla="*/ 33 h 79"/>
                <a:gd name="T62" fmla="*/ 81 w 103"/>
                <a:gd name="T63" fmla="*/ 40 h 79"/>
                <a:gd name="T64" fmla="*/ 90 w 103"/>
                <a:gd name="T65" fmla="*/ 52 h 79"/>
                <a:gd name="T66" fmla="*/ 94 w 103"/>
                <a:gd name="T67" fmla="*/ 5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3" h="79">
                  <a:moveTo>
                    <a:pt x="94" y="59"/>
                  </a:moveTo>
                  <a:cubicBezTo>
                    <a:pt x="96" y="60"/>
                    <a:pt x="97" y="61"/>
                    <a:pt x="99" y="62"/>
                  </a:cubicBezTo>
                  <a:cubicBezTo>
                    <a:pt x="103" y="64"/>
                    <a:pt x="99" y="64"/>
                    <a:pt x="99" y="64"/>
                  </a:cubicBezTo>
                  <a:cubicBezTo>
                    <a:pt x="99" y="65"/>
                    <a:pt x="97" y="66"/>
                    <a:pt x="95" y="66"/>
                  </a:cubicBezTo>
                  <a:cubicBezTo>
                    <a:pt x="93" y="67"/>
                    <a:pt x="93" y="69"/>
                    <a:pt x="93" y="70"/>
                  </a:cubicBezTo>
                  <a:cubicBezTo>
                    <a:pt x="93" y="71"/>
                    <a:pt x="93" y="75"/>
                    <a:pt x="93" y="75"/>
                  </a:cubicBezTo>
                  <a:cubicBezTo>
                    <a:pt x="91" y="74"/>
                    <a:pt x="84" y="73"/>
                    <a:pt x="81" y="75"/>
                  </a:cubicBezTo>
                  <a:cubicBezTo>
                    <a:pt x="79" y="76"/>
                    <a:pt x="75" y="79"/>
                    <a:pt x="75" y="79"/>
                  </a:cubicBezTo>
                  <a:cubicBezTo>
                    <a:pt x="75" y="79"/>
                    <a:pt x="73" y="79"/>
                    <a:pt x="72" y="79"/>
                  </a:cubicBezTo>
                  <a:cubicBezTo>
                    <a:pt x="71" y="79"/>
                    <a:pt x="71" y="78"/>
                    <a:pt x="65" y="75"/>
                  </a:cubicBezTo>
                  <a:cubicBezTo>
                    <a:pt x="59" y="72"/>
                    <a:pt x="54" y="70"/>
                    <a:pt x="52" y="69"/>
                  </a:cubicBezTo>
                  <a:cubicBezTo>
                    <a:pt x="51" y="68"/>
                    <a:pt x="48" y="61"/>
                    <a:pt x="44" y="62"/>
                  </a:cubicBezTo>
                  <a:cubicBezTo>
                    <a:pt x="39" y="64"/>
                    <a:pt x="37" y="67"/>
                    <a:pt x="37" y="67"/>
                  </a:cubicBezTo>
                  <a:cubicBezTo>
                    <a:pt x="37" y="67"/>
                    <a:pt x="36" y="67"/>
                    <a:pt x="33" y="70"/>
                  </a:cubicBezTo>
                  <a:cubicBezTo>
                    <a:pt x="30" y="74"/>
                    <a:pt x="28" y="76"/>
                    <a:pt x="28" y="77"/>
                  </a:cubicBezTo>
                  <a:cubicBezTo>
                    <a:pt x="29" y="73"/>
                    <a:pt x="29" y="73"/>
                    <a:pt x="29" y="73"/>
                  </a:cubicBezTo>
                  <a:cubicBezTo>
                    <a:pt x="29" y="73"/>
                    <a:pt x="29" y="70"/>
                    <a:pt x="29" y="66"/>
                  </a:cubicBezTo>
                  <a:cubicBezTo>
                    <a:pt x="29" y="62"/>
                    <a:pt x="29" y="64"/>
                    <a:pt x="29" y="61"/>
                  </a:cubicBezTo>
                  <a:cubicBezTo>
                    <a:pt x="29" y="57"/>
                    <a:pt x="27" y="59"/>
                    <a:pt x="25" y="56"/>
                  </a:cubicBezTo>
                  <a:cubicBezTo>
                    <a:pt x="24" y="52"/>
                    <a:pt x="24" y="59"/>
                    <a:pt x="24" y="59"/>
                  </a:cubicBezTo>
                  <a:cubicBezTo>
                    <a:pt x="20" y="62"/>
                    <a:pt x="20" y="62"/>
                    <a:pt x="20" y="62"/>
                  </a:cubicBezTo>
                  <a:cubicBezTo>
                    <a:pt x="20" y="62"/>
                    <a:pt x="14" y="62"/>
                    <a:pt x="14" y="61"/>
                  </a:cubicBezTo>
                  <a:cubicBezTo>
                    <a:pt x="13" y="60"/>
                    <a:pt x="13" y="58"/>
                    <a:pt x="13" y="55"/>
                  </a:cubicBezTo>
                  <a:cubicBezTo>
                    <a:pt x="13" y="52"/>
                    <a:pt x="8" y="53"/>
                    <a:pt x="8" y="53"/>
                  </a:cubicBezTo>
                  <a:cubicBezTo>
                    <a:pt x="7" y="52"/>
                    <a:pt x="7" y="51"/>
                    <a:pt x="7" y="49"/>
                  </a:cubicBezTo>
                  <a:cubicBezTo>
                    <a:pt x="8" y="47"/>
                    <a:pt x="10" y="47"/>
                    <a:pt x="12" y="43"/>
                  </a:cubicBezTo>
                  <a:cubicBezTo>
                    <a:pt x="13" y="40"/>
                    <a:pt x="9" y="44"/>
                    <a:pt x="7" y="43"/>
                  </a:cubicBezTo>
                  <a:cubicBezTo>
                    <a:pt x="4" y="43"/>
                    <a:pt x="6" y="42"/>
                    <a:pt x="7" y="39"/>
                  </a:cubicBezTo>
                  <a:cubicBezTo>
                    <a:pt x="8" y="37"/>
                    <a:pt x="7" y="39"/>
                    <a:pt x="9" y="39"/>
                  </a:cubicBezTo>
                  <a:cubicBezTo>
                    <a:pt x="12" y="38"/>
                    <a:pt x="12" y="35"/>
                    <a:pt x="11" y="32"/>
                  </a:cubicBezTo>
                  <a:cubicBezTo>
                    <a:pt x="10" y="28"/>
                    <a:pt x="6" y="32"/>
                    <a:pt x="5" y="32"/>
                  </a:cubicBezTo>
                  <a:cubicBezTo>
                    <a:pt x="4" y="32"/>
                    <a:pt x="0" y="35"/>
                    <a:pt x="0" y="33"/>
                  </a:cubicBezTo>
                  <a:cubicBezTo>
                    <a:pt x="0" y="32"/>
                    <a:pt x="0" y="30"/>
                    <a:pt x="0" y="28"/>
                  </a:cubicBezTo>
                  <a:cubicBezTo>
                    <a:pt x="0" y="27"/>
                    <a:pt x="2" y="28"/>
                    <a:pt x="4" y="26"/>
                  </a:cubicBezTo>
                  <a:cubicBezTo>
                    <a:pt x="7" y="25"/>
                    <a:pt x="8" y="24"/>
                    <a:pt x="8" y="24"/>
                  </a:cubicBezTo>
                  <a:cubicBezTo>
                    <a:pt x="8" y="24"/>
                    <a:pt x="8" y="22"/>
                    <a:pt x="14" y="18"/>
                  </a:cubicBezTo>
                  <a:cubicBezTo>
                    <a:pt x="20" y="14"/>
                    <a:pt x="17" y="17"/>
                    <a:pt x="21" y="15"/>
                  </a:cubicBezTo>
                  <a:cubicBezTo>
                    <a:pt x="24" y="13"/>
                    <a:pt x="23" y="12"/>
                    <a:pt x="24" y="11"/>
                  </a:cubicBezTo>
                  <a:cubicBezTo>
                    <a:pt x="25" y="10"/>
                    <a:pt x="27" y="10"/>
                    <a:pt x="28" y="10"/>
                  </a:cubicBezTo>
                  <a:cubicBezTo>
                    <a:pt x="28" y="10"/>
                    <a:pt x="29" y="10"/>
                    <a:pt x="32" y="10"/>
                  </a:cubicBezTo>
                  <a:cubicBezTo>
                    <a:pt x="35" y="10"/>
                    <a:pt x="38" y="9"/>
                    <a:pt x="41" y="8"/>
                  </a:cubicBezTo>
                  <a:cubicBezTo>
                    <a:pt x="44" y="8"/>
                    <a:pt x="41" y="7"/>
                    <a:pt x="41" y="7"/>
                  </a:cubicBezTo>
                  <a:cubicBezTo>
                    <a:pt x="41" y="7"/>
                    <a:pt x="42" y="5"/>
                    <a:pt x="44" y="3"/>
                  </a:cubicBezTo>
                  <a:cubicBezTo>
                    <a:pt x="46" y="1"/>
                    <a:pt x="47" y="3"/>
                    <a:pt x="49" y="3"/>
                  </a:cubicBezTo>
                  <a:cubicBezTo>
                    <a:pt x="50" y="3"/>
                    <a:pt x="55" y="3"/>
                    <a:pt x="58" y="4"/>
                  </a:cubicBezTo>
                  <a:cubicBezTo>
                    <a:pt x="61" y="5"/>
                    <a:pt x="61" y="5"/>
                    <a:pt x="61" y="5"/>
                  </a:cubicBezTo>
                  <a:cubicBezTo>
                    <a:pt x="61" y="5"/>
                    <a:pt x="63" y="6"/>
                    <a:pt x="70" y="6"/>
                  </a:cubicBezTo>
                  <a:cubicBezTo>
                    <a:pt x="77" y="7"/>
                    <a:pt x="73" y="6"/>
                    <a:pt x="74" y="6"/>
                  </a:cubicBezTo>
                  <a:cubicBezTo>
                    <a:pt x="75" y="6"/>
                    <a:pt x="78" y="6"/>
                    <a:pt x="81" y="5"/>
                  </a:cubicBezTo>
                  <a:cubicBezTo>
                    <a:pt x="85" y="4"/>
                    <a:pt x="83" y="4"/>
                    <a:pt x="86" y="2"/>
                  </a:cubicBezTo>
                  <a:cubicBezTo>
                    <a:pt x="90" y="0"/>
                    <a:pt x="90" y="2"/>
                    <a:pt x="90" y="1"/>
                  </a:cubicBezTo>
                  <a:cubicBezTo>
                    <a:pt x="90" y="1"/>
                    <a:pt x="90" y="1"/>
                    <a:pt x="91" y="1"/>
                  </a:cubicBezTo>
                  <a:cubicBezTo>
                    <a:pt x="92" y="1"/>
                    <a:pt x="94" y="1"/>
                    <a:pt x="94" y="1"/>
                  </a:cubicBezTo>
                  <a:cubicBezTo>
                    <a:pt x="94" y="1"/>
                    <a:pt x="95" y="2"/>
                    <a:pt x="96" y="8"/>
                  </a:cubicBezTo>
                  <a:cubicBezTo>
                    <a:pt x="97" y="14"/>
                    <a:pt x="93" y="12"/>
                    <a:pt x="92" y="15"/>
                  </a:cubicBezTo>
                  <a:cubicBezTo>
                    <a:pt x="91" y="17"/>
                    <a:pt x="91" y="17"/>
                    <a:pt x="91" y="18"/>
                  </a:cubicBezTo>
                  <a:cubicBezTo>
                    <a:pt x="91" y="18"/>
                    <a:pt x="91" y="19"/>
                    <a:pt x="90" y="19"/>
                  </a:cubicBezTo>
                  <a:cubicBezTo>
                    <a:pt x="90" y="19"/>
                    <a:pt x="90" y="19"/>
                    <a:pt x="90" y="19"/>
                  </a:cubicBezTo>
                  <a:cubicBezTo>
                    <a:pt x="89" y="20"/>
                    <a:pt x="88" y="20"/>
                    <a:pt x="87" y="21"/>
                  </a:cubicBezTo>
                  <a:cubicBezTo>
                    <a:pt x="87" y="21"/>
                    <a:pt x="83" y="22"/>
                    <a:pt x="83" y="22"/>
                  </a:cubicBezTo>
                  <a:cubicBezTo>
                    <a:pt x="83" y="22"/>
                    <a:pt x="81" y="26"/>
                    <a:pt x="80" y="27"/>
                  </a:cubicBezTo>
                  <a:cubicBezTo>
                    <a:pt x="78" y="29"/>
                    <a:pt x="79" y="31"/>
                    <a:pt x="79" y="33"/>
                  </a:cubicBezTo>
                  <a:cubicBezTo>
                    <a:pt x="78" y="35"/>
                    <a:pt x="81" y="35"/>
                    <a:pt x="81" y="35"/>
                  </a:cubicBezTo>
                  <a:cubicBezTo>
                    <a:pt x="81" y="35"/>
                    <a:pt x="81" y="38"/>
                    <a:pt x="81" y="40"/>
                  </a:cubicBezTo>
                  <a:cubicBezTo>
                    <a:pt x="81" y="42"/>
                    <a:pt x="84" y="45"/>
                    <a:pt x="84" y="46"/>
                  </a:cubicBezTo>
                  <a:cubicBezTo>
                    <a:pt x="85" y="47"/>
                    <a:pt x="86" y="48"/>
                    <a:pt x="90" y="52"/>
                  </a:cubicBezTo>
                  <a:cubicBezTo>
                    <a:pt x="95" y="56"/>
                    <a:pt x="90" y="56"/>
                    <a:pt x="90" y="57"/>
                  </a:cubicBezTo>
                  <a:cubicBezTo>
                    <a:pt x="90" y="57"/>
                    <a:pt x="92" y="58"/>
                    <a:pt x="94" y="5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558"/>
            <p:cNvSpPr>
              <a:spLocks/>
            </p:cNvSpPr>
            <p:nvPr/>
          </p:nvSpPr>
          <p:spPr bwMode="auto">
            <a:xfrm>
              <a:off x="7648578" y="4519612"/>
              <a:ext cx="25400" cy="30163"/>
            </a:xfrm>
            <a:custGeom>
              <a:avLst/>
              <a:gdLst>
                <a:gd name="T0" fmla="*/ 6 w 7"/>
                <a:gd name="T1" fmla="*/ 2 h 8"/>
                <a:gd name="T2" fmla="*/ 6 w 7"/>
                <a:gd name="T3" fmla="*/ 6 h 8"/>
                <a:gd name="T4" fmla="*/ 4 w 7"/>
                <a:gd name="T5" fmla="*/ 8 h 8"/>
                <a:gd name="T6" fmla="*/ 0 w 7"/>
                <a:gd name="T7" fmla="*/ 5 h 8"/>
                <a:gd name="T8" fmla="*/ 6 w 7"/>
                <a:gd name="T9" fmla="*/ 2 h 8"/>
              </a:gdLst>
              <a:ahLst/>
              <a:cxnLst>
                <a:cxn ang="0">
                  <a:pos x="T0" y="T1"/>
                </a:cxn>
                <a:cxn ang="0">
                  <a:pos x="T2" y="T3"/>
                </a:cxn>
                <a:cxn ang="0">
                  <a:pos x="T4" y="T5"/>
                </a:cxn>
                <a:cxn ang="0">
                  <a:pos x="T6" y="T7"/>
                </a:cxn>
                <a:cxn ang="0">
                  <a:pos x="T8" y="T9"/>
                </a:cxn>
              </a:cxnLst>
              <a:rect l="0" t="0" r="r" b="b"/>
              <a:pathLst>
                <a:path w="7" h="8">
                  <a:moveTo>
                    <a:pt x="6" y="2"/>
                  </a:moveTo>
                  <a:cubicBezTo>
                    <a:pt x="7" y="2"/>
                    <a:pt x="6" y="6"/>
                    <a:pt x="6" y="6"/>
                  </a:cubicBezTo>
                  <a:cubicBezTo>
                    <a:pt x="5" y="7"/>
                    <a:pt x="4" y="8"/>
                    <a:pt x="4" y="8"/>
                  </a:cubicBezTo>
                  <a:cubicBezTo>
                    <a:pt x="4" y="8"/>
                    <a:pt x="0" y="6"/>
                    <a:pt x="0" y="5"/>
                  </a:cubicBezTo>
                  <a:cubicBezTo>
                    <a:pt x="0" y="0"/>
                    <a:pt x="5" y="2"/>
                    <a:pt x="6"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559"/>
            <p:cNvSpPr>
              <a:spLocks/>
            </p:cNvSpPr>
            <p:nvPr/>
          </p:nvSpPr>
          <p:spPr bwMode="auto">
            <a:xfrm>
              <a:off x="7162803" y="1993900"/>
              <a:ext cx="496887" cy="387350"/>
            </a:xfrm>
            <a:custGeom>
              <a:avLst/>
              <a:gdLst>
                <a:gd name="T0" fmla="*/ 108 w 132"/>
                <a:gd name="T1" fmla="*/ 16 h 103"/>
                <a:gd name="T2" fmla="*/ 119 w 132"/>
                <a:gd name="T3" fmla="*/ 22 h 103"/>
                <a:gd name="T4" fmla="*/ 128 w 132"/>
                <a:gd name="T5" fmla="*/ 29 h 103"/>
                <a:gd name="T6" fmla="*/ 124 w 132"/>
                <a:gd name="T7" fmla="*/ 39 h 103"/>
                <a:gd name="T8" fmla="*/ 130 w 132"/>
                <a:gd name="T9" fmla="*/ 38 h 103"/>
                <a:gd name="T10" fmla="*/ 130 w 132"/>
                <a:gd name="T11" fmla="*/ 45 h 103"/>
                <a:gd name="T12" fmla="*/ 121 w 132"/>
                <a:gd name="T13" fmla="*/ 49 h 103"/>
                <a:gd name="T14" fmla="*/ 115 w 132"/>
                <a:gd name="T15" fmla="*/ 53 h 103"/>
                <a:gd name="T16" fmla="*/ 112 w 132"/>
                <a:gd name="T17" fmla="*/ 63 h 103"/>
                <a:gd name="T18" fmla="*/ 114 w 132"/>
                <a:gd name="T19" fmla="*/ 71 h 103"/>
                <a:gd name="T20" fmla="*/ 111 w 132"/>
                <a:gd name="T21" fmla="*/ 79 h 103"/>
                <a:gd name="T22" fmla="*/ 99 w 132"/>
                <a:gd name="T23" fmla="*/ 85 h 103"/>
                <a:gd name="T24" fmla="*/ 95 w 132"/>
                <a:gd name="T25" fmla="*/ 88 h 103"/>
                <a:gd name="T26" fmla="*/ 95 w 132"/>
                <a:gd name="T27" fmla="*/ 97 h 103"/>
                <a:gd name="T28" fmla="*/ 84 w 132"/>
                <a:gd name="T29" fmla="*/ 98 h 103"/>
                <a:gd name="T30" fmla="*/ 77 w 132"/>
                <a:gd name="T31" fmla="*/ 101 h 103"/>
                <a:gd name="T32" fmla="*/ 67 w 132"/>
                <a:gd name="T33" fmla="*/ 94 h 103"/>
                <a:gd name="T34" fmla="*/ 46 w 132"/>
                <a:gd name="T35" fmla="*/ 90 h 103"/>
                <a:gd name="T36" fmla="*/ 43 w 132"/>
                <a:gd name="T37" fmla="*/ 80 h 103"/>
                <a:gd name="T38" fmla="*/ 46 w 132"/>
                <a:gd name="T39" fmla="*/ 69 h 103"/>
                <a:gd name="T40" fmla="*/ 40 w 132"/>
                <a:gd name="T41" fmla="*/ 60 h 103"/>
                <a:gd name="T42" fmla="*/ 35 w 132"/>
                <a:gd name="T43" fmla="*/ 61 h 103"/>
                <a:gd name="T44" fmla="*/ 19 w 132"/>
                <a:gd name="T45" fmla="*/ 58 h 103"/>
                <a:gd name="T46" fmla="*/ 21 w 132"/>
                <a:gd name="T47" fmla="*/ 54 h 103"/>
                <a:gd name="T48" fmla="*/ 12 w 132"/>
                <a:gd name="T49" fmla="*/ 45 h 103"/>
                <a:gd name="T50" fmla="*/ 4 w 132"/>
                <a:gd name="T51" fmla="*/ 38 h 103"/>
                <a:gd name="T52" fmla="*/ 1 w 132"/>
                <a:gd name="T53" fmla="*/ 29 h 103"/>
                <a:gd name="T54" fmla="*/ 7 w 132"/>
                <a:gd name="T55" fmla="*/ 20 h 103"/>
                <a:gd name="T56" fmla="*/ 28 w 132"/>
                <a:gd name="T57" fmla="*/ 10 h 103"/>
                <a:gd name="T58" fmla="*/ 58 w 132"/>
                <a:gd name="T59" fmla="*/ 10 h 103"/>
                <a:gd name="T60" fmla="*/ 77 w 132"/>
                <a:gd name="T61" fmla="*/ 6 h 103"/>
                <a:gd name="T62" fmla="*/ 99 w 132"/>
                <a:gd name="T63" fmla="*/ 6 h 103"/>
                <a:gd name="T64" fmla="*/ 106 w 132"/>
                <a:gd name="T65" fmla="*/ 1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2" h="103">
                  <a:moveTo>
                    <a:pt x="106" y="14"/>
                  </a:moveTo>
                  <a:cubicBezTo>
                    <a:pt x="106" y="14"/>
                    <a:pt x="107" y="14"/>
                    <a:pt x="108" y="16"/>
                  </a:cubicBezTo>
                  <a:cubicBezTo>
                    <a:pt x="111" y="20"/>
                    <a:pt x="110" y="19"/>
                    <a:pt x="114" y="20"/>
                  </a:cubicBezTo>
                  <a:cubicBezTo>
                    <a:pt x="117" y="22"/>
                    <a:pt x="108" y="22"/>
                    <a:pt x="119" y="22"/>
                  </a:cubicBezTo>
                  <a:cubicBezTo>
                    <a:pt x="122" y="22"/>
                    <a:pt x="124" y="22"/>
                    <a:pt x="125" y="22"/>
                  </a:cubicBezTo>
                  <a:cubicBezTo>
                    <a:pt x="125" y="22"/>
                    <a:pt x="129" y="25"/>
                    <a:pt x="128" y="29"/>
                  </a:cubicBezTo>
                  <a:cubicBezTo>
                    <a:pt x="126" y="32"/>
                    <a:pt x="125" y="34"/>
                    <a:pt x="125" y="34"/>
                  </a:cubicBezTo>
                  <a:cubicBezTo>
                    <a:pt x="124" y="39"/>
                    <a:pt x="124" y="39"/>
                    <a:pt x="124" y="39"/>
                  </a:cubicBezTo>
                  <a:cubicBezTo>
                    <a:pt x="124" y="39"/>
                    <a:pt x="124" y="40"/>
                    <a:pt x="126" y="39"/>
                  </a:cubicBezTo>
                  <a:cubicBezTo>
                    <a:pt x="128" y="38"/>
                    <a:pt x="130" y="38"/>
                    <a:pt x="130" y="38"/>
                  </a:cubicBezTo>
                  <a:cubicBezTo>
                    <a:pt x="130" y="38"/>
                    <a:pt x="132" y="36"/>
                    <a:pt x="132" y="39"/>
                  </a:cubicBezTo>
                  <a:cubicBezTo>
                    <a:pt x="132" y="42"/>
                    <a:pt x="132" y="45"/>
                    <a:pt x="130" y="45"/>
                  </a:cubicBezTo>
                  <a:cubicBezTo>
                    <a:pt x="128" y="45"/>
                    <a:pt x="126" y="44"/>
                    <a:pt x="125" y="45"/>
                  </a:cubicBezTo>
                  <a:cubicBezTo>
                    <a:pt x="124" y="46"/>
                    <a:pt x="121" y="46"/>
                    <a:pt x="121" y="49"/>
                  </a:cubicBezTo>
                  <a:cubicBezTo>
                    <a:pt x="121" y="51"/>
                    <a:pt x="127" y="48"/>
                    <a:pt x="121" y="51"/>
                  </a:cubicBezTo>
                  <a:cubicBezTo>
                    <a:pt x="115" y="53"/>
                    <a:pt x="115" y="53"/>
                    <a:pt x="115" y="53"/>
                  </a:cubicBezTo>
                  <a:cubicBezTo>
                    <a:pt x="115" y="53"/>
                    <a:pt x="116" y="54"/>
                    <a:pt x="115" y="57"/>
                  </a:cubicBezTo>
                  <a:cubicBezTo>
                    <a:pt x="113" y="60"/>
                    <a:pt x="112" y="62"/>
                    <a:pt x="112" y="63"/>
                  </a:cubicBezTo>
                  <a:cubicBezTo>
                    <a:pt x="112" y="64"/>
                    <a:pt x="113" y="62"/>
                    <a:pt x="113" y="66"/>
                  </a:cubicBezTo>
                  <a:cubicBezTo>
                    <a:pt x="113" y="69"/>
                    <a:pt x="114" y="71"/>
                    <a:pt x="114" y="71"/>
                  </a:cubicBezTo>
                  <a:cubicBezTo>
                    <a:pt x="114" y="71"/>
                    <a:pt x="113" y="75"/>
                    <a:pt x="112" y="77"/>
                  </a:cubicBezTo>
                  <a:cubicBezTo>
                    <a:pt x="111" y="79"/>
                    <a:pt x="115" y="74"/>
                    <a:pt x="111" y="79"/>
                  </a:cubicBezTo>
                  <a:cubicBezTo>
                    <a:pt x="108" y="84"/>
                    <a:pt x="106" y="85"/>
                    <a:pt x="105" y="85"/>
                  </a:cubicBezTo>
                  <a:cubicBezTo>
                    <a:pt x="103" y="86"/>
                    <a:pt x="100" y="84"/>
                    <a:pt x="99" y="85"/>
                  </a:cubicBezTo>
                  <a:cubicBezTo>
                    <a:pt x="99" y="86"/>
                    <a:pt x="95" y="86"/>
                    <a:pt x="95" y="87"/>
                  </a:cubicBezTo>
                  <a:cubicBezTo>
                    <a:pt x="95" y="88"/>
                    <a:pt x="95" y="88"/>
                    <a:pt x="95" y="88"/>
                  </a:cubicBezTo>
                  <a:cubicBezTo>
                    <a:pt x="95" y="93"/>
                    <a:pt x="95" y="93"/>
                    <a:pt x="95" y="93"/>
                  </a:cubicBezTo>
                  <a:cubicBezTo>
                    <a:pt x="95" y="97"/>
                    <a:pt x="95" y="97"/>
                    <a:pt x="95" y="97"/>
                  </a:cubicBezTo>
                  <a:cubicBezTo>
                    <a:pt x="91" y="98"/>
                    <a:pt x="91" y="97"/>
                    <a:pt x="88" y="97"/>
                  </a:cubicBezTo>
                  <a:cubicBezTo>
                    <a:pt x="86" y="97"/>
                    <a:pt x="84" y="96"/>
                    <a:pt x="84" y="98"/>
                  </a:cubicBezTo>
                  <a:cubicBezTo>
                    <a:pt x="84" y="99"/>
                    <a:pt x="82" y="101"/>
                    <a:pt x="81" y="101"/>
                  </a:cubicBezTo>
                  <a:cubicBezTo>
                    <a:pt x="80" y="101"/>
                    <a:pt x="81" y="100"/>
                    <a:pt x="77" y="101"/>
                  </a:cubicBezTo>
                  <a:cubicBezTo>
                    <a:pt x="72" y="102"/>
                    <a:pt x="69" y="103"/>
                    <a:pt x="69" y="103"/>
                  </a:cubicBezTo>
                  <a:cubicBezTo>
                    <a:pt x="68" y="101"/>
                    <a:pt x="68" y="98"/>
                    <a:pt x="67" y="94"/>
                  </a:cubicBezTo>
                  <a:cubicBezTo>
                    <a:pt x="65" y="88"/>
                    <a:pt x="57" y="89"/>
                    <a:pt x="57" y="89"/>
                  </a:cubicBezTo>
                  <a:cubicBezTo>
                    <a:pt x="57" y="89"/>
                    <a:pt x="51" y="90"/>
                    <a:pt x="46" y="90"/>
                  </a:cubicBezTo>
                  <a:cubicBezTo>
                    <a:pt x="46" y="90"/>
                    <a:pt x="44" y="90"/>
                    <a:pt x="43" y="86"/>
                  </a:cubicBezTo>
                  <a:cubicBezTo>
                    <a:pt x="42" y="82"/>
                    <a:pt x="43" y="82"/>
                    <a:pt x="43" y="80"/>
                  </a:cubicBezTo>
                  <a:cubicBezTo>
                    <a:pt x="44" y="79"/>
                    <a:pt x="44" y="77"/>
                    <a:pt x="46" y="74"/>
                  </a:cubicBezTo>
                  <a:cubicBezTo>
                    <a:pt x="49" y="71"/>
                    <a:pt x="46" y="69"/>
                    <a:pt x="46" y="69"/>
                  </a:cubicBezTo>
                  <a:cubicBezTo>
                    <a:pt x="46" y="69"/>
                    <a:pt x="43" y="67"/>
                    <a:pt x="43" y="65"/>
                  </a:cubicBezTo>
                  <a:cubicBezTo>
                    <a:pt x="42" y="64"/>
                    <a:pt x="40" y="60"/>
                    <a:pt x="40" y="60"/>
                  </a:cubicBezTo>
                  <a:cubicBezTo>
                    <a:pt x="40" y="60"/>
                    <a:pt x="40" y="60"/>
                    <a:pt x="39" y="60"/>
                  </a:cubicBezTo>
                  <a:cubicBezTo>
                    <a:pt x="37" y="61"/>
                    <a:pt x="36" y="61"/>
                    <a:pt x="35" y="61"/>
                  </a:cubicBezTo>
                  <a:cubicBezTo>
                    <a:pt x="34" y="61"/>
                    <a:pt x="26" y="58"/>
                    <a:pt x="25" y="58"/>
                  </a:cubicBezTo>
                  <a:cubicBezTo>
                    <a:pt x="24" y="58"/>
                    <a:pt x="22" y="57"/>
                    <a:pt x="19" y="58"/>
                  </a:cubicBezTo>
                  <a:cubicBezTo>
                    <a:pt x="19" y="58"/>
                    <a:pt x="18" y="58"/>
                    <a:pt x="18" y="58"/>
                  </a:cubicBezTo>
                  <a:cubicBezTo>
                    <a:pt x="19" y="58"/>
                    <a:pt x="21" y="56"/>
                    <a:pt x="21" y="54"/>
                  </a:cubicBezTo>
                  <a:cubicBezTo>
                    <a:pt x="20" y="52"/>
                    <a:pt x="12" y="54"/>
                    <a:pt x="10" y="54"/>
                  </a:cubicBezTo>
                  <a:cubicBezTo>
                    <a:pt x="10" y="54"/>
                    <a:pt x="12" y="48"/>
                    <a:pt x="12" y="45"/>
                  </a:cubicBezTo>
                  <a:cubicBezTo>
                    <a:pt x="12" y="42"/>
                    <a:pt x="10" y="42"/>
                    <a:pt x="10" y="41"/>
                  </a:cubicBezTo>
                  <a:cubicBezTo>
                    <a:pt x="10" y="40"/>
                    <a:pt x="8" y="40"/>
                    <a:pt x="4" y="38"/>
                  </a:cubicBezTo>
                  <a:cubicBezTo>
                    <a:pt x="1" y="36"/>
                    <a:pt x="0" y="34"/>
                    <a:pt x="0" y="34"/>
                  </a:cubicBezTo>
                  <a:cubicBezTo>
                    <a:pt x="0" y="34"/>
                    <a:pt x="1" y="30"/>
                    <a:pt x="1" y="29"/>
                  </a:cubicBezTo>
                  <a:cubicBezTo>
                    <a:pt x="2" y="28"/>
                    <a:pt x="1" y="22"/>
                    <a:pt x="1" y="22"/>
                  </a:cubicBezTo>
                  <a:cubicBezTo>
                    <a:pt x="1" y="22"/>
                    <a:pt x="3" y="23"/>
                    <a:pt x="7" y="20"/>
                  </a:cubicBezTo>
                  <a:cubicBezTo>
                    <a:pt x="12" y="17"/>
                    <a:pt x="14" y="15"/>
                    <a:pt x="19" y="13"/>
                  </a:cubicBezTo>
                  <a:cubicBezTo>
                    <a:pt x="24" y="11"/>
                    <a:pt x="22" y="10"/>
                    <a:pt x="28" y="10"/>
                  </a:cubicBezTo>
                  <a:cubicBezTo>
                    <a:pt x="34" y="10"/>
                    <a:pt x="36" y="10"/>
                    <a:pt x="42" y="11"/>
                  </a:cubicBezTo>
                  <a:cubicBezTo>
                    <a:pt x="48" y="12"/>
                    <a:pt x="56" y="11"/>
                    <a:pt x="58" y="10"/>
                  </a:cubicBezTo>
                  <a:cubicBezTo>
                    <a:pt x="60" y="10"/>
                    <a:pt x="59" y="9"/>
                    <a:pt x="64" y="8"/>
                  </a:cubicBezTo>
                  <a:cubicBezTo>
                    <a:pt x="70" y="7"/>
                    <a:pt x="69" y="5"/>
                    <a:pt x="77" y="6"/>
                  </a:cubicBezTo>
                  <a:cubicBezTo>
                    <a:pt x="85" y="7"/>
                    <a:pt x="82" y="6"/>
                    <a:pt x="88" y="7"/>
                  </a:cubicBezTo>
                  <a:cubicBezTo>
                    <a:pt x="94" y="8"/>
                    <a:pt x="93" y="0"/>
                    <a:pt x="99" y="6"/>
                  </a:cubicBezTo>
                  <a:cubicBezTo>
                    <a:pt x="105" y="12"/>
                    <a:pt x="104" y="10"/>
                    <a:pt x="106" y="13"/>
                  </a:cubicBezTo>
                  <a:cubicBezTo>
                    <a:pt x="107" y="15"/>
                    <a:pt x="106" y="14"/>
                    <a:pt x="106" y="1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560"/>
            <p:cNvSpPr>
              <a:spLocks/>
            </p:cNvSpPr>
            <p:nvPr/>
          </p:nvSpPr>
          <p:spPr bwMode="auto">
            <a:xfrm>
              <a:off x="7610478" y="4956175"/>
              <a:ext cx="22225" cy="33338"/>
            </a:xfrm>
            <a:custGeom>
              <a:avLst/>
              <a:gdLst>
                <a:gd name="T0" fmla="*/ 5 w 6"/>
                <a:gd name="T1" fmla="*/ 6 h 9"/>
                <a:gd name="T2" fmla="*/ 5 w 6"/>
                <a:gd name="T3" fmla="*/ 9 h 9"/>
                <a:gd name="T4" fmla="*/ 2 w 6"/>
                <a:gd name="T5" fmla="*/ 7 h 9"/>
                <a:gd name="T6" fmla="*/ 0 w 6"/>
                <a:gd name="T7" fmla="*/ 3 h 9"/>
                <a:gd name="T8" fmla="*/ 1 w 6"/>
                <a:gd name="T9" fmla="*/ 0 h 9"/>
                <a:gd name="T10" fmla="*/ 5 w 6"/>
                <a:gd name="T11" fmla="*/ 6 h 9"/>
              </a:gdLst>
              <a:ahLst/>
              <a:cxnLst>
                <a:cxn ang="0">
                  <a:pos x="T0" y="T1"/>
                </a:cxn>
                <a:cxn ang="0">
                  <a:pos x="T2" y="T3"/>
                </a:cxn>
                <a:cxn ang="0">
                  <a:pos x="T4" y="T5"/>
                </a:cxn>
                <a:cxn ang="0">
                  <a:pos x="T6" y="T7"/>
                </a:cxn>
                <a:cxn ang="0">
                  <a:pos x="T8" y="T9"/>
                </a:cxn>
                <a:cxn ang="0">
                  <a:pos x="T10" y="T11"/>
                </a:cxn>
              </a:cxnLst>
              <a:rect l="0" t="0" r="r" b="b"/>
              <a:pathLst>
                <a:path w="6" h="9">
                  <a:moveTo>
                    <a:pt x="5" y="6"/>
                  </a:moveTo>
                  <a:cubicBezTo>
                    <a:pt x="6" y="8"/>
                    <a:pt x="5" y="9"/>
                    <a:pt x="5" y="9"/>
                  </a:cubicBezTo>
                  <a:cubicBezTo>
                    <a:pt x="5" y="9"/>
                    <a:pt x="3" y="9"/>
                    <a:pt x="2" y="7"/>
                  </a:cubicBezTo>
                  <a:cubicBezTo>
                    <a:pt x="1" y="5"/>
                    <a:pt x="0" y="3"/>
                    <a:pt x="0" y="3"/>
                  </a:cubicBezTo>
                  <a:cubicBezTo>
                    <a:pt x="1" y="0"/>
                    <a:pt x="1" y="0"/>
                    <a:pt x="1" y="0"/>
                  </a:cubicBezTo>
                  <a:cubicBezTo>
                    <a:pt x="1" y="0"/>
                    <a:pt x="5" y="4"/>
                    <a:pt x="5"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561"/>
            <p:cNvSpPr>
              <a:spLocks/>
            </p:cNvSpPr>
            <p:nvPr/>
          </p:nvSpPr>
          <p:spPr bwMode="auto">
            <a:xfrm>
              <a:off x="7280278" y="4076700"/>
              <a:ext cx="288925" cy="236538"/>
            </a:xfrm>
            <a:custGeom>
              <a:avLst/>
              <a:gdLst>
                <a:gd name="T0" fmla="*/ 74 w 77"/>
                <a:gd name="T1" fmla="*/ 23 h 63"/>
                <a:gd name="T2" fmla="*/ 74 w 77"/>
                <a:gd name="T3" fmla="*/ 31 h 63"/>
                <a:gd name="T4" fmla="*/ 71 w 77"/>
                <a:gd name="T5" fmla="*/ 38 h 63"/>
                <a:gd name="T6" fmla="*/ 69 w 77"/>
                <a:gd name="T7" fmla="*/ 40 h 63"/>
                <a:gd name="T8" fmla="*/ 65 w 77"/>
                <a:gd name="T9" fmla="*/ 46 h 63"/>
                <a:gd name="T10" fmla="*/ 59 w 77"/>
                <a:gd name="T11" fmla="*/ 46 h 63"/>
                <a:gd name="T12" fmla="*/ 51 w 77"/>
                <a:gd name="T13" fmla="*/ 46 h 63"/>
                <a:gd name="T14" fmla="*/ 44 w 77"/>
                <a:gd name="T15" fmla="*/ 50 h 63"/>
                <a:gd name="T16" fmla="*/ 40 w 77"/>
                <a:gd name="T17" fmla="*/ 57 h 63"/>
                <a:gd name="T18" fmla="*/ 38 w 77"/>
                <a:gd name="T19" fmla="*/ 61 h 63"/>
                <a:gd name="T20" fmla="*/ 29 w 77"/>
                <a:gd name="T21" fmla="*/ 61 h 63"/>
                <a:gd name="T22" fmla="*/ 19 w 77"/>
                <a:gd name="T23" fmla="*/ 61 h 63"/>
                <a:gd name="T24" fmla="*/ 15 w 77"/>
                <a:gd name="T25" fmla="*/ 60 h 63"/>
                <a:gd name="T26" fmla="*/ 12 w 77"/>
                <a:gd name="T27" fmla="*/ 58 h 63"/>
                <a:gd name="T28" fmla="*/ 11 w 77"/>
                <a:gd name="T29" fmla="*/ 53 h 63"/>
                <a:gd name="T30" fmla="*/ 4 w 77"/>
                <a:gd name="T31" fmla="*/ 53 h 63"/>
                <a:gd name="T32" fmla="*/ 4 w 77"/>
                <a:gd name="T33" fmla="*/ 53 h 63"/>
                <a:gd name="T34" fmla="*/ 4 w 77"/>
                <a:gd name="T35" fmla="*/ 52 h 63"/>
                <a:gd name="T36" fmla="*/ 2 w 77"/>
                <a:gd name="T37" fmla="*/ 46 h 63"/>
                <a:gd name="T38" fmla="*/ 4 w 77"/>
                <a:gd name="T39" fmla="*/ 41 h 63"/>
                <a:gd name="T40" fmla="*/ 0 w 77"/>
                <a:gd name="T41" fmla="*/ 38 h 63"/>
                <a:gd name="T42" fmla="*/ 0 w 77"/>
                <a:gd name="T43" fmla="*/ 34 h 63"/>
                <a:gd name="T44" fmla="*/ 1 w 77"/>
                <a:gd name="T45" fmla="*/ 30 h 63"/>
                <a:gd name="T46" fmla="*/ 1 w 77"/>
                <a:gd name="T47" fmla="*/ 26 h 63"/>
                <a:gd name="T48" fmla="*/ 6 w 77"/>
                <a:gd name="T49" fmla="*/ 23 h 63"/>
                <a:gd name="T50" fmla="*/ 5 w 77"/>
                <a:gd name="T51" fmla="*/ 20 h 63"/>
                <a:gd name="T52" fmla="*/ 5 w 77"/>
                <a:gd name="T53" fmla="*/ 15 h 63"/>
                <a:gd name="T54" fmla="*/ 9 w 77"/>
                <a:gd name="T55" fmla="*/ 12 h 63"/>
                <a:gd name="T56" fmla="*/ 15 w 77"/>
                <a:gd name="T57" fmla="*/ 14 h 63"/>
                <a:gd name="T58" fmla="*/ 21 w 77"/>
                <a:gd name="T59" fmla="*/ 12 h 63"/>
                <a:gd name="T60" fmla="*/ 24 w 77"/>
                <a:gd name="T61" fmla="*/ 8 h 63"/>
                <a:gd name="T62" fmla="*/ 30 w 77"/>
                <a:gd name="T63" fmla="*/ 7 h 63"/>
                <a:gd name="T64" fmla="*/ 31 w 77"/>
                <a:gd name="T65" fmla="*/ 7 h 63"/>
                <a:gd name="T66" fmla="*/ 32 w 77"/>
                <a:gd name="T67" fmla="*/ 6 h 63"/>
                <a:gd name="T68" fmla="*/ 34 w 77"/>
                <a:gd name="T69" fmla="*/ 6 h 63"/>
                <a:gd name="T70" fmla="*/ 45 w 77"/>
                <a:gd name="T71" fmla="*/ 2 h 63"/>
                <a:gd name="T72" fmla="*/ 50 w 77"/>
                <a:gd name="T73" fmla="*/ 4 h 63"/>
                <a:gd name="T74" fmla="*/ 53 w 77"/>
                <a:gd name="T75" fmla="*/ 2 h 63"/>
                <a:gd name="T76" fmla="*/ 64 w 77"/>
                <a:gd name="T77" fmla="*/ 8 h 63"/>
                <a:gd name="T78" fmla="*/ 70 w 77"/>
                <a:gd name="T79" fmla="*/ 13 h 63"/>
                <a:gd name="T80" fmla="*/ 74 w 77"/>
                <a:gd name="T81" fmla="*/ 2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7" h="63">
                  <a:moveTo>
                    <a:pt x="74" y="23"/>
                  </a:moveTo>
                  <a:cubicBezTo>
                    <a:pt x="77" y="27"/>
                    <a:pt x="74" y="28"/>
                    <a:pt x="74" y="31"/>
                  </a:cubicBezTo>
                  <a:cubicBezTo>
                    <a:pt x="74" y="33"/>
                    <a:pt x="73" y="36"/>
                    <a:pt x="71" y="38"/>
                  </a:cubicBezTo>
                  <a:cubicBezTo>
                    <a:pt x="70" y="39"/>
                    <a:pt x="70" y="40"/>
                    <a:pt x="69" y="40"/>
                  </a:cubicBezTo>
                  <a:cubicBezTo>
                    <a:pt x="67" y="43"/>
                    <a:pt x="68" y="44"/>
                    <a:pt x="65" y="46"/>
                  </a:cubicBezTo>
                  <a:cubicBezTo>
                    <a:pt x="63" y="49"/>
                    <a:pt x="62" y="46"/>
                    <a:pt x="59" y="46"/>
                  </a:cubicBezTo>
                  <a:cubicBezTo>
                    <a:pt x="56" y="47"/>
                    <a:pt x="53" y="46"/>
                    <a:pt x="51" y="46"/>
                  </a:cubicBezTo>
                  <a:cubicBezTo>
                    <a:pt x="48" y="46"/>
                    <a:pt x="45" y="49"/>
                    <a:pt x="44" y="50"/>
                  </a:cubicBezTo>
                  <a:cubicBezTo>
                    <a:pt x="42" y="50"/>
                    <a:pt x="41" y="54"/>
                    <a:pt x="40" y="57"/>
                  </a:cubicBezTo>
                  <a:cubicBezTo>
                    <a:pt x="39" y="60"/>
                    <a:pt x="39" y="61"/>
                    <a:pt x="38" y="61"/>
                  </a:cubicBezTo>
                  <a:cubicBezTo>
                    <a:pt x="37" y="60"/>
                    <a:pt x="32" y="63"/>
                    <a:pt x="29" y="61"/>
                  </a:cubicBezTo>
                  <a:cubicBezTo>
                    <a:pt x="26" y="59"/>
                    <a:pt x="23" y="61"/>
                    <a:pt x="19" y="61"/>
                  </a:cubicBezTo>
                  <a:cubicBezTo>
                    <a:pt x="16" y="61"/>
                    <a:pt x="19" y="61"/>
                    <a:pt x="15" y="60"/>
                  </a:cubicBezTo>
                  <a:cubicBezTo>
                    <a:pt x="15" y="59"/>
                    <a:pt x="14" y="59"/>
                    <a:pt x="12" y="58"/>
                  </a:cubicBezTo>
                  <a:cubicBezTo>
                    <a:pt x="12" y="58"/>
                    <a:pt x="13" y="54"/>
                    <a:pt x="11" y="53"/>
                  </a:cubicBezTo>
                  <a:cubicBezTo>
                    <a:pt x="9" y="53"/>
                    <a:pt x="4" y="53"/>
                    <a:pt x="4" y="53"/>
                  </a:cubicBezTo>
                  <a:cubicBezTo>
                    <a:pt x="4" y="53"/>
                    <a:pt x="4" y="53"/>
                    <a:pt x="4" y="53"/>
                  </a:cubicBezTo>
                  <a:cubicBezTo>
                    <a:pt x="4" y="53"/>
                    <a:pt x="4" y="52"/>
                    <a:pt x="4" y="52"/>
                  </a:cubicBezTo>
                  <a:cubicBezTo>
                    <a:pt x="3" y="47"/>
                    <a:pt x="2" y="47"/>
                    <a:pt x="2" y="46"/>
                  </a:cubicBezTo>
                  <a:cubicBezTo>
                    <a:pt x="2" y="45"/>
                    <a:pt x="5" y="43"/>
                    <a:pt x="4" y="41"/>
                  </a:cubicBezTo>
                  <a:cubicBezTo>
                    <a:pt x="4" y="40"/>
                    <a:pt x="0" y="40"/>
                    <a:pt x="0" y="38"/>
                  </a:cubicBezTo>
                  <a:cubicBezTo>
                    <a:pt x="0" y="36"/>
                    <a:pt x="0" y="36"/>
                    <a:pt x="0" y="34"/>
                  </a:cubicBezTo>
                  <a:cubicBezTo>
                    <a:pt x="0" y="31"/>
                    <a:pt x="1" y="30"/>
                    <a:pt x="1" y="30"/>
                  </a:cubicBezTo>
                  <a:cubicBezTo>
                    <a:pt x="1" y="26"/>
                    <a:pt x="1" y="26"/>
                    <a:pt x="1" y="26"/>
                  </a:cubicBezTo>
                  <a:cubicBezTo>
                    <a:pt x="2" y="27"/>
                    <a:pt x="3" y="25"/>
                    <a:pt x="6" y="23"/>
                  </a:cubicBezTo>
                  <a:cubicBezTo>
                    <a:pt x="9" y="21"/>
                    <a:pt x="7" y="21"/>
                    <a:pt x="5" y="20"/>
                  </a:cubicBezTo>
                  <a:cubicBezTo>
                    <a:pt x="3" y="18"/>
                    <a:pt x="5" y="17"/>
                    <a:pt x="5" y="15"/>
                  </a:cubicBezTo>
                  <a:cubicBezTo>
                    <a:pt x="5" y="12"/>
                    <a:pt x="8" y="12"/>
                    <a:pt x="9" y="12"/>
                  </a:cubicBezTo>
                  <a:cubicBezTo>
                    <a:pt x="9" y="12"/>
                    <a:pt x="12" y="13"/>
                    <a:pt x="15" y="14"/>
                  </a:cubicBezTo>
                  <a:cubicBezTo>
                    <a:pt x="18" y="15"/>
                    <a:pt x="21" y="13"/>
                    <a:pt x="21" y="12"/>
                  </a:cubicBezTo>
                  <a:cubicBezTo>
                    <a:pt x="21" y="11"/>
                    <a:pt x="23" y="10"/>
                    <a:pt x="24" y="8"/>
                  </a:cubicBezTo>
                  <a:cubicBezTo>
                    <a:pt x="25" y="7"/>
                    <a:pt x="28" y="7"/>
                    <a:pt x="30" y="7"/>
                  </a:cubicBezTo>
                  <a:cubicBezTo>
                    <a:pt x="30" y="9"/>
                    <a:pt x="31" y="8"/>
                    <a:pt x="31" y="7"/>
                  </a:cubicBezTo>
                  <a:cubicBezTo>
                    <a:pt x="32" y="6"/>
                    <a:pt x="32" y="6"/>
                    <a:pt x="32" y="6"/>
                  </a:cubicBezTo>
                  <a:cubicBezTo>
                    <a:pt x="33" y="5"/>
                    <a:pt x="34" y="6"/>
                    <a:pt x="34" y="6"/>
                  </a:cubicBezTo>
                  <a:cubicBezTo>
                    <a:pt x="34" y="6"/>
                    <a:pt x="40" y="4"/>
                    <a:pt x="45" y="2"/>
                  </a:cubicBezTo>
                  <a:cubicBezTo>
                    <a:pt x="49" y="0"/>
                    <a:pt x="48" y="4"/>
                    <a:pt x="50" y="4"/>
                  </a:cubicBezTo>
                  <a:cubicBezTo>
                    <a:pt x="52" y="4"/>
                    <a:pt x="52" y="4"/>
                    <a:pt x="53" y="2"/>
                  </a:cubicBezTo>
                  <a:cubicBezTo>
                    <a:pt x="55" y="3"/>
                    <a:pt x="60" y="4"/>
                    <a:pt x="64" y="8"/>
                  </a:cubicBezTo>
                  <a:cubicBezTo>
                    <a:pt x="70" y="14"/>
                    <a:pt x="68" y="12"/>
                    <a:pt x="70" y="13"/>
                  </a:cubicBezTo>
                  <a:cubicBezTo>
                    <a:pt x="72" y="14"/>
                    <a:pt x="71" y="19"/>
                    <a:pt x="74" y="2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562"/>
            <p:cNvSpPr>
              <a:spLocks/>
            </p:cNvSpPr>
            <p:nvPr/>
          </p:nvSpPr>
          <p:spPr bwMode="auto">
            <a:xfrm>
              <a:off x="7065965" y="3543300"/>
              <a:ext cx="461962" cy="558800"/>
            </a:xfrm>
            <a:custGeom>
              <a:avLst/>
              <a:gdLst>
                <a:gd name="T0" fmla="*/ 102 w 123"/>
                <a:gd name="T1" fmla="*/ 144 h 149"/>
                <a:gd name="T2" fmla="*/ 88 w 123"/>
                <a:gd name="T3" fmla="*/ 149 h 149"/>
                <a:gd name="T4" fmla="*/ 91 w 123"/>
                <a:gd name="T5" fmla="*/ 140 h 149"/>
                <a:gd name="T6" fmla="*/ 80 w 123"/>
                <a:gd name="T7" fmla="*/ 132 h 149"/>
                <a:gd name="T8" fmla="*/ 75 w 123"/>
                <a:gd name="T9" fmla="*/ 121 h 149"/>
                <a:gd name="T10" fmla="*/ 70 w 123"/>
                <a:gd name="T11" fmla="*/ 114 h 149"/>
                <a:gd name="T12" fmla="*/ 57 w 123"/>
                <a:gd name="T13" fmla="*/ 117 h 149"/>
                <a:gd name="T14" fmla="*/ 54 w 123"/>
                <a:gd name="T15" fmla="*/ 124 h 149"/>
                <a:gd name="T16" fmla="*/ 42 w 123"/>
                <a:gd name="T17" fmla="*/ 121 h 149"/>
                <a:gd name="T18" fmla="*/ 24 w 123"/>
                <a:gd name="T19" fmla="*/ 113 h 149"/>
                <a:gd name="T20" fmla="*/ 20 w 123"/>
                <a:gd name="T21" fmla="*/ 108 h 149"/>
                <a:gd name="T22" fmla="*/ 14 w 123"/>
                <a:gd name="T23" fmla="*/ 104 h 149"/>
                <a:gd name="T24" fmla="*/ 24 w 123"/>
                <a:gd name="T25" fmla="*/ 98 h 149"/>
                <a:gd name="T26" fmla="*/ 18 w 123"/>
                <a:gd name="T27" fmla="*/ 83 h 149"/>
                <a:gd name="T28" fmla="*/ 18 w 123"/>
                <a:gd name="T29" fmla="*/ 75 h 149"/>
                <a:gd name="T30" fmla="*/ 14 w 123"/>
                <a:gd name="T31" fmla="*/ 60 h 149"/>
                <a:gd name="T32" fmla="*/ 9 w 123"/>
                <a:gd name="T33" fmla="*/ 51 h 149"/>
                <a:gd name="T34" fmla="*/ 11 w 123"/>
                <a:gd name="T35" fmla="*/ 38 h 149"/>
                <a:gd name="T36" fmla="*/ 14 w 123"/>
                <a:gd name="T37" fmla="*/ 35 h 149"/>
                <a:gd name="T38" fmla="*/ 6 w 123"/>
                <a:gd name="T39" fmla="*/ 28 h 149"/>
                <a:gd name="T40" fmla="*/ 7 w 123"/>
                <a:gd name="T41" fmla="*/ 24 h 149"/>
                <a:gd name="T42" fmla="*/ 6 w 123"/>
                <a:gd name="T43" fmla="*/ 18 h 149"/>
                <a:gd name="T44" fmla="*/ 0 w 123"/>
                <a:gd name="T45" fmla="*/ 10 h 149"/>
                <a:gd name="T46" fmla="*/ 21 w 123"/>
                <a:gd name="T47" fmla="*/ 3 h 149"/>
                <a:gd name="T48" fmla="*/ 25 w 123"/>
                <a:gd name="T49" fmla="*/ 1 h 149"/>
                <a:gd name="T50" fmla="*/ 38 w 123"/>
                <a:gd name="T51" fmla="*/ 0 h 149"/>
                <a:gd name="T52" fmla="*/ 46 w 123"/>
                <a:gd name="T53" fmla="*/ 10 h 149"/>
                <a:gd name="T54" fmla="*/ 54 w 123"/>
                <a:gd name="T55" fmla="*/ 23 h 149"/>
                <a:gd name="T56" fmla="*/ 71 w 123"/>
                <a:gd name="T57" fmla="*/ 33 h 149"/>
                <a:gd name="T58" fmla="*/ 74 w 123"/>
                <a:gd name="T59" fmla="*/ 42 h 149"/>
                <a:gd name="T60" fmla="*/ 76 w 123"/>
                <a:gd name="T61" fmla="*/ 48 h 149"/>
                <a:gd name="T62" fmla="*/ 83 w 123"/>
                <a:gd name="T63" fmla="*/ 52 h 149"/>
                <a:gd name="T64" fmla="*/ 92 w 123"/>
                <a:gd name="T65" fmla="*/ 61 h 149"/>
                <a:gd name="T66" fmla="*/ 102 w 123"/>
                <a:gd name="T67" fmla="*/ 51 h 149"/>
                <a:gd name="T68" fmla="*/ 104 w 123"/>
                <a:gd name="T69" fmla="*/ 60 h 149"/>
                <a:gd name="T70" fmla="*/ 109 w 123"/>
                <a:gd name="T71" fmla="*/ 67 h 149"/>
                <a:gd name="T72" fmla="*/ 114 w 123"/>
                <a:gd name="T73" fmla="*/ 74 h 149"/>
                <a:gd name="T74" fmla="*/ 106 w 123"/>
                <a:gd name="T75" fmla="*/ 84 h 149"/>
                <a:gd name="T76" fmla="*/ 112 w 123"/>
                <a:gd name="T77" fmla="*/ 97 h 149"/>
                <a:gd name="T78" fmla="*/ 120 w 123"/>
                <a:gd name="T79" fmla="*/ 108 h 149"/>
                <a:gd name="T80" fmla="*/ 110 w 123"/>
                <a:gd name="T81" fmla="*/ 122 h 149"/>
                <a:gd name="T82" fmla="*/ 114 w 123"/>
                <a:gd name="T83" fmla="*/ 137 h 149"/>
                <a:gd name="T84" fmla="*/ 110 w 123"/>
                <a:gd name="T85" fmla="*/ 14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3" h="149">
                  <a:moveTo>
                    <a:pt x="110" y="144"/>
                  </a:moveTo>
                  <a:cubicBezTo>
                    <a:pt x="109" y="146"/>
                    <a:pt x="109" y="146"/>
                    <a:pt x="107" y="146"/>
                  </a:cubicBezTo>
                  <a:cubicBezTo>
                    <a:pt x="105" y="146"/>
                    <a:pt x="106" y="142"/>
                    <a:pt x="102" y="144"/>
                  </a:cubicBezTo>
                  <a:cubicBezTo>
                    <a:pt x="97" y="146"/>
                    <a:pt x="91" y="148"/>
                    <a:pt x="91" y="148"/>
                  </a:cubicBezTo>
                  <a:cubicBezTo>
                    <a:pt x="91" y="148"/>
                    <a:pt x="90" y="147"/>
                    <a:pt x="89" y="148"/>
                  </a:cubicBezTo>
                  <a:cubicBezTo>
                    <a:pt x="89" y="148"/>
                    <a:pt x="89" y="148"/>
                    <a:pt x="88" y="149"/>
                  </a:cubicBezTo>
                  <a:cubicBezTo>
                    <a:pt x="88" y="149"/>
                    <a:pt x="88" y="149"/>
                    <a:pt x="87" y="149"/>
                  </a:cubicBezTo>
                  <a:cubicBezTo>
                    <a:pt x="87" y="149"/>
                    <a:pt x="87" y="148"/>
                    <a:pt x="87" y="148"/>
                  </a:cubicBezTo>
                  <a:cubicBezTo>
                    <a:pt x="87" y="143"/>
                    <a:pt x="89" y="142"/>
                    <a:pt x="91" y="140"/>
                  </a:cubicBezTo>
                  <a:cubicBezTo>
                    <a:pt x="93" y="138"/>
                    <a:pt x="94" y="136"/>
                    <a:pt x="94" y="135"/>
                  </a:cubicBezTo>
                  <a:cubicBezTo>
                    <a:pt x="93" y="134"/>
                    <a:pt x="91" y="133"/>
                    <a:pt x="89" y="133"/>
                  </a:cubicBezTo>
                  <a:cubicBezTo>
                    <a:pt x="87" y="133"/>
                    <a:pt x="81" y="136"/>
                    <a:pt x="80" y="132"/>
                  </a:cubicBezTo>
                  <a:cubicBezTo>
                    <a:pt x="80" y="129"/>
                    <a:pt x="80" y="129"/>
                    <a:pt x="80" y="129"/>
                  </a:cubicBezTo>
                  <a:cubicBezTo>
                    <a:pt x="80" y="129"/>
                    <a:pt x="84" y="128"/>
                    <a:pt x="80" y="125"/>
                  </a:cubicBezTo>
                  <a:cubicBezTo>
                    <a:pt x="77" y="122"/>
                    <a:pt x="76" y="122"/>
                    <a:pt x="75" y="121"/>
                  </a:cubicBezTo>
                  <a:cubicBezTo>
                    <a:pt x="74" y="121"/>
                    <a:pt x="71" y="121"/>
                    <a:pt x="71" y="119"/>
                  </a:cubicBezTo>
                  <a:cubicBezTo>
                    <a:pt x="71" y="118"/>
                    <a:pt x="72" y="121"/>
                    <a:pt x="71" y="118"/>
                  </a:cubicBezTo>
                  <a:cubicBezTo>
                    <a:pt x="70" y="114"/>
                    <a:pt x="72" y="115"/>
                    <a:pt x="70" y="114"/>
                  </a:cubicBezTo>
                  <a:cubicBezTo>
                    <a:pt x="69" y="114"/>
                    <a:pt x="64" y="114"/>
                    <a:pt x="64" y="113"/>
                  </a:cubicBezTo>
                  <a:cubicBezTo>
                    <a:pt x="63" y="112"/>
                    <a:pt x="67" y="108"/>
                    <a:pt x="61" y="110"/>
                  </a:cubicBezTo>
                  <a:cubicBezTo>
                    <a:pt x="55" y="112"/>
                    <a:pt x="56" y="114"/>
                    <a:pt x="57" y="117"/>
                  </a:cubicBezTo>
                  <a:cubicBezTo>
                    <a:pt x="58" y="119"/>
                    <a:pt x="58" y="117"/>
                    <a:pt x="58" y="119"/>
                  </a:cubicBezTo>
                  <a:cubicBezTo>
                    <a:pt x="58" y="121"/>
                    <a:pt x="59" y="121"/>
                    <a:pt x="57" y="122"/>
                  </a:cubicBezTo>
                  <a:cubicBezTo>
                    <a:pt x="55" y="124"/>
                    <a:pt x="55" y="121"/>
                    <a:pt x="54" y="124"/>
                  </a:cubicBezTo>
                  <a:cubicBezTo>
                    <a:pt x="53" y="127"/>
                    <a:pt x="55" y="132"/>
                    <a:pt x="53" y="130"/>
                  </a:cubicBezTo>
                  <a:cubicBezTo>
                    <a:pt x="50" y="129"/>
                    <a:pt x="43" y="128"/>
                    <a:pt x="43" y="124"/>
                  </a:cubicBezTo>
                  <a:cubicBezTo>
                    <a:pt x="42" y="121"/>
                    <a:pt x="47" y="123"/>
                    <a:pt x="42" y="121"/>
                  </a:cubicBezTo>
                  <a:cubicBezTo>
                    <a:pt x="37" y="119"/>
                    <a:pt x="37" y="118"/>
                    <a:pt x="36" y="118"/>
                  </a:cubicBezTo>
                  <a:cubicBezTo>
                    <a:pt x="35" y="118"/>
                    <a:pt x="31" y="117"/>
                    <a:pt x="30" y="116"/>
                  </a:cubicBezTo>
                  <a:cubicBezTo>
                    <a:pt x="28" y="115"/>
                    <a:pt x="26" y="116"/>
                    <a:pt x="24" y="113"/>
                  </a:cubicBezTo>
                  <a:cubicBezTo>
                    <a:pt x="23" y="111"/>
                    <a:pt x="20" y="109"/>
                    <a:pt x="20" y="108"/>
                  </a:cubicBezTo>
                  <a:cubicBezTo>
                    <a:pt x="20" y="108"/>
                    <a:pt x="20" y="108"/>
                    <a:pt x="20" y="108"/>
                  </a:cubicBezTo>
                  <a:cubicBezTo>
                    <a:pt x="20" y="108"/>
                    <a:pt x="20" y="108"/>
                    <a:pt x="20" y="108"/>
                  </a:cubicBezTo>
                  <a:cubicBezTo>
                    <a:pt x="20" y="108"/>
                    <a:pt x="19" y="108"/>
                    <a:pt x="18" y="107"/>
                  </a:cubicBezTo>
                  <a:cubicBezTo>
                    <a:pt x="17" y="106"/>
                    <a:pt x="14" y="106"/>
                    <a:pt x="14" y="105"/>
                  </a:cubicBezTo>
                  <a:cubicBezTo>
                    <a:pt x="14" y="104"/>
                    <a:pt x="14" y="104"/>
                    <a:pt x="14" y="104"/>
                  </a:cubicBezTo>
                  <a:cubicBezTo>
                    <a:pt x="14" y="104"/>
                    <a:pt x="15" y="103"/>
                    <a:pt x="16" y="103"/>
                  </a:cubicBezTo>
                  <a:cubicBezTo>
                    <a:pt x="20" y="101"/>
                    <a:pt x="19" y="104"/>
                    <a:pt x="22" y="101"/>
                  </a:cubicBezTo>
                  <a:cubicBezTo>
                    <a:pt x="24" y="98"/>
                    <a:pt x="30" y="104"/>
                    <a:pt x="24" y="98"/>
                  </a:cubicBezTo>
                  <a:cubicBezTo>
                    <a:pt x="19" y="92"/>
                    <a:pt x="17" y="90"/>
                    <a:pt x="17" y="90"/>
                  </a:cubicBezTo>
                  <a:cubicBezTo>
                    <a:pt x="15" y="84"/>
                    <a:pt x="15" y="84"/>
                    <a:pt x="15" y="84"/>
                  </a:cubicBezTo>
                  <a:cubicBezTo>
                    <a:pt x="15" y="84"/>
                    <a:pt x="14" y="82"/>
                    <a:pt x="18" y="83"/>
                  </a:cubicBezTo>
                  <a:cubicBezTo>
                    <a:pt x="22" y="84"/>
                    <a:pt x="24" y="88"/>
                    <a:pt x="26" y="84"/>
                  </a:cubicBezTo>
                  <a:cubicBezTo>
                    <a:pt x="27" y="79"/>
                    <a:pt x="29" y="75"/>
                    <a:pt x="25" y="75"/>
                  </a:cubicBezTo>
                  <a:cubicBezTo>
                    <a:pt x="21" y="75"/>
                    <a:pt x="22" y="78"/>
                    <a:pt x="18" y="75"/>
                  </a:cubicBezTo>
                  <a:cubicBezTo>
                    <a:pt x="14" y="72"/>
                    <a:pt x="11" y="74"/>
                    <a:pt x="11" y="70"/>
                  </a:cubicBezTo>
                  <a:cubicBezTo>
                    <a:pt x="11" y="65"/>
                    <a:pt x="10" y="70"/>
                    <a:pt x="11" y="65"/>
                  </a:cubicBezTo>
                  <a:cubicBezTo>
                    <a:pt x="12" y="61"/>
                    <a:pt x="13" y="63"/>
                    <a:pt x="14" y="60"/>
                  </a:cubicBezTo>
                  <a:cubicBezTo>
                    <a:pt x="14" y="57"/>
                    <a:pt x="17" y="63"/>
                    <a:pt x="14" y="57"/>
                  </a:cubicBezTo>
                  <a:cubicBezTo>
                    <a:pt x="11" y="51"/>
                    <a:pt x="11" y="51"/>
                    <a:pt x="11" y="51"/>
                  </a:cubicBezTo>
                  <a:cubicBezTo>
                    <a:pt x="9" y="51"/>
                    <a:pt x="9" y="51"/>
                    <a:pt x="9" y="51"/>
                  </a:cubicBezTo>
                  <a:cubicBezTo>
                    <a:pt x="10" y="49"/>
                    <a:pt x="11" y="48"/>
                    <a:pt x="11" y="46"/>
                  </a:cubicBezTo>
                  <a:cubicBezTo>
                    <a:pt x="12" y="43"/>
                    <a:pt x="12" y="43"/>
                    <a:pt x="11" y="41"/>
                  </a:cubicBezTo>
                  <a:cubicBezTo>
                    <a:pt x="11" y="39"/>
                    <a:pt x="9" y="37"/>
                    <a:pt x="11" y="38"/>
                  </a:cubicBezTo>
                  <a:cubicBezTo>
                    <a:pt x="14" y="38"/>
                    <a:pt x="18" y="39"/>
                    <a:pt x="18" y="39"/>
                  </a:cubicBezTo>
                  <a:cubicBezTo>
                    <a:pt x="18" y="39"/>
                    <a:pt x="19" y="37"/>
                    <a:pt x="18" y="37"/>
                  </a:cubicBezTo>
                  <a:cubicBezTo>
                    <a:pt x="17" y="36"/>
                    <a:pt x="15" y="35"/>
                    <a:pt x="14" y="35"/>
                  </a:cubicBezTo>
                  <a:cubicBezTo>
                    <a:pt x="13" y="35"/>
                    <a:pt x="6" y="33"/>
                    <a:pt x="6" y="33"/>
                  </a:cubicBezTo>
                  <a:cubicBezTo>
                    <a:pt x="6" y="33"/>
                    <a:pt x="6" y="32"/>
                    <a:pt x="6" y="31"/>
                  </a:cubicBezTo>
                  <a:cubicBezTo>
                    <a:pt x="6" y="30"/>
                    <a:pt x="5" y="28"/>
                    <a:pt x="6" y="28"/>
                  </a:cubicBezTo>
                  <a:cubicBezTo>
                    <a:pt x="7" y="28"/>
                    <a:pt x="10" y="27"/>
                    <a:pt x="10" y="27"/>
                  </a:cubicBezTo>
                  <a:cubicBezTo>
                    <a:pt x="11" y="27"/>
                    <a:pt x="12" y="25"/>
                    <a:pt x="10" y="24"/>
                  </a:cubicBezTo>
                  <a:cubicBezTo>
                    <a:pt x="8" y="24"/>
                    <a:pt x="9" y="25"/>
                    <a:pt x="7" y="24"/>
                  </a:cubicBezTo>
                  <a:cubicBezTo>
                    <a:pt x="5" y="24"/>
                    <a:pt x="4" y="23"/>
                    <a:pt x="4" y="23"/>
                  </a:cubicBezTo>
                  <a:cubicBezTo>
                    <a:pt x="4" y="23"/>
                    <a:pt x="4" y="22"/>
                    <a:pt x="5" y="21"/>
                  </a:cubicBezTo>
                  <a:cubicBezTo>
                    <a:pt x="6" y="20"/>
                    <a:pt x="7" y="21"/>
                    <a:pt x="6" y="18"/>
                  </a:cubicBezTo>
                  <a:cubicBezTo>
                    <a:pt x="5" y="15"/>
                    <a:pt x="5" y="13"/>
                    <a:pt x="4" y="13"/>
                  </a:cubicBezTo>
                  <a:cubicBezTo>
                    <a:pt x="2" y="13"/>
                    <a:pt x="1" y="15"/>
                    <a:pt x="1" y="13"/>
                  </a:cubicBezTo>
                  <a:cubicBezTo>
                    <a:pt x="0" y="12"/>
                    <a:pt x="0" y="10"/>
                    <a:pt x="0" y="10"/>
                  </a:cubicBezTo>
                  <a:cubicBezTo>
                    <a:pt x="1" y="7"/>
                    <a:pt x="1" y="11"/>
                    <a:pt x="10" y="10"/>
                  </a:cubicBezTo>
                  <a:cubicBezTo>
                    <a:pt x="20" y="8"/>
                    <a:pt x="13" y="8"/>
                    <a:pt x="13" y="7"/>
                  </a:cubicBezTo>
                  <a:cubicBezTo>
                    <a:pt x="13" y="5"/>
                    <a:pt x="15" y="6"/>
                    <a:pt x="21" y="3"/>
                  </a:cubicBezTo>
                  <a:cubicBezTo>
                    <a:pt x="24" y="2"/>
                    <a:pt x="25" y="1"/>
                    <a:pt x="25" y="2"/>
                  </a:cubicBezTo>
                  <a:cubicBezTo>
                    <a:pt x="25" y="2"/>
                    <a:pt x="25" y="2"/>
                    <a:pt x="25" y="2"/>
                  </a:cubicBezTo>
                  <a:cubicBezTo>
                    <a:pt x="25" y="2"/>
                    <a:pt x="25" y="2"/>
                    <a:pt x="25" y="1"/>
                  </a:cubicBezTo>
                  <a:cubicBezTo>
                    <a:pt x="25" y="1"/>
                    <a:pt x="27" y="0"/>
                    <a:pt x="30" y="1"/>
                  </a:cubicBezTo>
                  <a:cubicBezTo>
                    <a:pt x="33" y="2"/>
                    <a:pt x="31" y="0"/>
                    <a:pt x="31" y="0"/>
                  </a:cubicBezTo>
                  <a:cubicBezTo>
                    <a:pt x="31" y="0"/>
                    <a:pt x="37" y="2"/>
                    <a:pt x="38" y="0"/>
                  </a:cubicBezTo>
                  <a:cubicBezTo>
                    <a:pt x="38" y="0"/>
                    <a:pt x="39" y="5"/>
                    <a:pt x="40" y="5"/>
                  </a:cubicBezTo>
                  <a:cubicBezTo>
                    <a:pt x="41" y="5"/>
                    <a:pt x="42" y="8"/>
                    <a:pt x="42" y="8"/>
                  </a:cubicBezTo>
                  <a:cubicBezTo>
                    <a:pt x="42" y="8"/>
                    <a:pt x="45" y="9"/>
                    <a:pt x="46" y="10"/>
                  </a:cubicBezTo>
                  <a:cubicBezTo>
                    <a:pt x="47" y="10"/>
                    <a:pt x="52" y="11"/>
                    <a:pt x="53" y="13"/>
                  </a:cubicBezTo>
                  <a:cubicBezTo>
                    <a:pt x="54" y="14"/>
                    <a:pt x="54" y="16"/>
                    <a:pt x="54" y="16"/>
                  </a:cubicBezTo>
                  <a:cubicBezTo>
                    <a:pt x="54" y="17"/>
                    <a:pt x="53" y="20"/>
                    <a:pt x="54" y="23"/>
                  </a:cubicBezTo>
                  <a:cubicBezTo>
                    <a:pt x="56" y="26"/>
                    <a:pt x="57" y="30"/>
                    <a:pt x="58" y="30"/>
                  </a:cubicBezTo>
                  <a:cubicBezTo>
                    <a:pt x="59" y="30"/>
                    <a:pt x="65" y="28"/>
                    <a:pt x="66" y="30"/>
                  </a:cubicBezTo>
                  <a:cubicBezTo>
                    <a:pt x="67" y="31"/>
                    <a:pt x="70" y="33"/>
                    <a:pt x="71" y="33"/>
                  </a:cubicBezTo>
                  <a:cubicBezTo>
                    <a:pt x="72" y="33"/>
                    <a:pt x="75" y="34"/>
                    <a:pt x="76" y="36"/>
                  </a:cubicBezTo>
                  <a:cubicBezTo>
                    <a:pt x="76" y="38"/>
                    <a:pt x="77" y="37"/>
                    <a:pt x="76" y="39"/>
                  </a:cubicBezTo>
                  <a:cubicBezTo>
                    <a:pt x="74" y="42"/>
                    <a:pt x="74" y="42"/>
                    <a:pt x="74" y="42"/>
                  </a:cubicBezTo>
                  <a:cubicBezTo>
                    <a:pt x="75" y="43"/>
                    <a:pt x="75" y="43"/>
                    <a:pt x="75" y="43"/>
                  </a:cubicBezTo>
                  <a:cubicBezTo>
                    <a:pt x="75" y="43"/>
                    <a:pt x="77" y="46"/>
                    <a:pt x="76" y="47"/>
                  </a:cubicBezTo>
                  <a:cubicBezTo>
                    <a:pt x="76" y="48"/>
                    <a:pt x="78" y="48"/>
                    <a:pt x="76" y="48"/>
                  </a:cubicBezTo>
                  <a:cubicBezTo>
                    <a:pt x="74" y="49"/>
                    <a:pt x="74" y="51"/>
                    <a:pt x="74" y="51"/>
                  </a:cubicBezTo>
                  <a:cubicBezTo>
                    <a:pt x="74" y="51"/>
                    <a:pt x="75" y="52"/>
                    <a:pt x="77" y="51"/>
                  </a:cubicBezTo>
                  <a:cubicBezTo>
                    <a:pt x="79" y="51"/>
                    <a:pt x="82" y="48"/>
                    <a:pt x="83" y="52"/>
                  </a:cubicBezTo>
                  <a:cubicBezTo>
                    <a:pt x="85" y="55"/>
                    <a:pt x="85" y="55"/>
                    <a:pt x="85" y="55"/>
                  </a:cubicBezTo>
                  <a:cubicBezTo>
                    <a:pt x="92" y="59"/>
                    <a:pt x="92" y="59"/>
                    <a:pt x="92" y="59"/>
                  </a:cubicBezTo>
                  <a:cubicBezTo>
                    <a:pt x="92" y="61"/>
                    <a:pt x="92" y="61"/>
                    <a:pt x="92" y="61"/>
                  </a:cubicBezTo>
                  <a:cubicBezTo>
                    <a:pt x="92" y="61"/>
                    <a:pt x="95" y="63"/>
                    <a:pt x="96" y="61"/>
                  </a:cubicBezTo>
                  <a:cubicBezTo>
                    <a:pt x="96" y="59"/>
                    <a:pt x="97" y="54"/>
                    <a:pt x="98" y="54"/>
                  </a:cubicBezTo>
                  <a:cubicBezTo>
                    <a:pt x="99" y="54"/>
                    <a:pt x="100" y="52"/>
                    <a:pt x="102" y="51"/>
                  </a:cubicBezTo>
                  <a:cubicBezTo>
                    <a:pt x="104" y="51"/>
                    <a:pt x="108" y="54"/>
                    <a:pt x="108" y="54"/>
                  </a:cubicBezTo>
                  <a:cubicBezTo>
                    <a:pt x="108" y="54"/>
                    <a:pt x="109" y="50"/>
                    <a:pt x="109" y="54"/>
                  </a:cubicBezTo>
                  <a:cubicBezTo>
                    <a:pt x="109" y="57"/>
                    <a:pt x="105" y="59"/>
                    <a:pt x="104" y="60"/>
                  </a:cubicBezTo>
                  <a:cubicBezTo>
                    <a:pt x="104" y="61"/>
                    <a:pt x="105" y="63"/>
                    <a:pt x="104" y="64"/>
                  </a:cubicBezTo>
                  <a:cubicBezTo>
                    <a:pt x="103" y="65"/>
                    <a:pt x="105" y="67"/>
                    <a:pt x="107" y="67"/>
                  </a:cubicBezTo>
                  <a:cubicBezTo>
                    <a:pt x="108" y="67"/>
                    <a:pt x="107" y="66"/>
                    <a:pt x="109" y="67"/>
                  </a:cubicBezTo>
                  <a:cubicBezTo>
                    <a:pt x="111" y="68"/>
                    <a:pt x="114" y="66"/>
                    <a:pt x="114" y="70"/>
                  </a:cubicBezTo>
                  <a:cubicBezTo>
                    <a:pt x="113" y="71"/>
                    <a:pt x="114" y="72"/>
                    <a:pt x="114" y="73"/>
                  </a:cubicBezTo>
                  <a:cubicBezTo>
                    <a:pt x="114" y="74"/>
                    <a:pt x="114" y="74"/>
                    <a:pt x="114" y="74"/>
                  </a:cubicBezTo>
                  <a:cubicBezTo>
                    <a:pt x="114" y="75"/>
                    <a:pt x="115" y="76"/>
                    <a:pt x="114" y="77"/>
                  </a:cubicBezTo>
                  <a:cubicBezTo>
                    <a:pt x="112" y="78"/>
                    <a:pt x="111" y="79"/>
                    <a:pt x="110" y="80"/>
                  </a:cubicBezTo>
                  <a:cubicBezTo>
                    <a:pt x="109" y="81"/>
                    <a:pt x="107" y="81"/>
                    <a:pt x="106" y="84"/>
                  </a:cubicBezTo>
                  <a:cubicBezTo>
                    <a:pt x="105" y="86"/>
                    <a:pt x="104" y="87"/>
                    <a:pt x="104" y="88"/>
                  </a:cubicBezTo>
                  <a:cubicBezTo>
                    <a:pt x="105" y="89"/>
                    <a:pt x="104" y="89"/>
                    <a:pt x="107" y="92"/>
                  </a:cubicBezTo>
                  <a:cubicBezTo>
                    <a:pt x="109" y="95"/>
                    <a:pt x="111" y="94"/>
                    <a:pt x="112" y="97"/>
                  </a:cubicBezTo>
                  <a:cubicBezTo>
                    <a:pt x="113" y="101"/>
                    <a:pt x="113" y="99"/>
                    <a:pt x="113" y="101"/>
                  </a:cubicBezTo>
                  <a:cubicBezTo>
                    <a:pt x="113" y="103"/>
                    <a:pt x="111" y="101"/>
                    <a:pt x="114" y="104"/>
                  </a:cubicBezTo>
                  <a:cubicBezTo>
                    <a:pt x="118" y="107"/>
                    <a:pt x="119" y="107"/>
                    <a:pt x="120" y="108"/>
                  </a:cubicBezTo>
                  <a:cubicBezTo>
                    <a:pt x="121" y="109"/>
                    <a:pt x="123" y="106"/>
                    <a:pt x="122" y="111"/>
                  </a:cubicBezTo>
                  <a:cubicBezTo>
                    <a:pt x="122" y="115"/>
                    <a:pt x="122" y="116"/>
                    <a:pt x="119" y="118"/>
                  </a:cubicBezTo>
                  <a:cubicBezTo>
                    <a:pt x="117" y="120"/>
                    <a:pt x="111" y="121"/>
                    <a:pt x="110" y="122"/>
                  </a:cubicBezTo>
                  <a:cubicBezTo>
                    <a:pt x="109" y="123"/>
                    <a:pt x="108" y="123"/>
                    <a:pt x="110" y="126"/>
                  </a:cubicBezTo>
                  <a:cubicBezTo>
                    <a:pt x="111" y="129"/>
                    <a:pt x="110" y="123"/>
                    <a:pt x="112" y="130"/>
                  </a:cubicBezTo>
                  <a:cubicBezTo>
                    <a:pt x="114" y="137"/>
                    <a:pt x="114" y="134"/>
                    <a:pt x="114" y="137"/>
                  </a:cubicBezTo>
                  <a:cubicBezTo>
                    <a:pt x="113" y="141"/>
                    <a:pt x="113" y="144"/>
                    <a:pt x="113" y="144"/>
                  </a:cubicBezTo>
                  <a:cubicBezTo>
                    <a:pt x="113" y="144"/>
                    <a:pt x="110" y="143"/>
                    <a:pt x="110" y="144"/>
                  </a:cubicBezTo>
                  <a:cubicBezTo>
                    <a:pt x="110" y="144"/>
                    <a:pt x="110" y="144"/>
                    <a:pt x="110" y="14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563"/>
            <p:cNvSpPr>
              <a:spLocks/>
            </p:cNvSpPr>
            <p:nvPr/>
          </p:nvSpPr>
          <p:spPr bwMode="auto">
            <a:xfrm>
              <a:off x="6607178" y="2276475"/>
              <a:ext cx="946150" cy="822325"/>
            </a:xfrm>
            <a:custGeom>
              <a:avLst/>
              <a:gdLst>
                <a:gd name="T0" fmla="*/ 112 w 252"/>
                <a:gd name="T1" fmla="*/ 200 h 219"/>
                <a:gd name="T2" fmla="*/ 101 w 252"/>
                <a:gd name="T3" fmla="*/ 193 h 219"/>
                <a:gd name="T4" fmla="*/ 90 w 252"/>
                <a:gd name="T5" fmla="*/ 191 h 219"/>
                <a:gd name="T6" fmla="*/ 85 w 252"/>
                <a:gd name="T7" fmla="*/ 180 h 219"/>
                <a:gd name="T8" fmla="*/ 78 w 252"/>
                <a:gd name="T9" fmla="*/ 179 h 219"/>
                <a:gd name="T10" fmla="*/ 65 w 252"/>
                <a:gd name="T11" fmla="*/ 176 h 219"/>
                <a:gd name="T12" fmla="*/ 65 w 252"/>
                <a:gd name="T13" fmla="*/ 187 h 219"/>
                <a:gd name="T14" fmla="*/ 58 w 252"/>
                <a:gd name="T15" fmla="*/ 182 h 219"/>
                <a:gd name="T16" fmla="*/ 55 w 252"/>
                <a:gd name="T17" fmla="*/ 174 h 219"/>
                <a:gd name="T18" fmla="*/ 41 w 252"/>
                <a:gd name="T19" fmla="*/ 164 h 219"/>
                <a:gd name="T20" fmla="*/ 26 w 252"/>
                <a:gd name="T21" fmla="*/ 160 h 219"/>
                <a:gd name="T22" fmla="*/ 19 w 252"/>
                <a:gd name="T23" fmla="*/ 154 h 219"/>
                <a:gd name="T24" fmla="*/ 14 w 252"/>
                <a:gd name="T25" fmla="*/ 158 h 219"/>
                <a:gd name="T26" fmla="*/ 19 w 252"/>
                <a:gd name="T27" fmla="*/ 141 h 219"/>
                <a:gd name="T28" fmla="*/ 13 w 252"/>
                <a:gd name="T29" fmla="*/ 130 h 219"/>
                <a:gd name="T30" fmla="*/ 11 w 252"/>
                <a:gd name="T31" fmla="*/ 115 h 219"/>
                <a:gd name="T32" fmla="*/ 9 w 252"/>
                <a:gd name="T33" fmla="*/ 101 h 219"/>
                <a:gd name="T34" fmla="*/ 9 w 252"/>
                <a:gd name="T35" fmla="*/ 88 h 219"/>
                <a:gd name="T36" fmla="*/ 0 w 252"/>
                <a:gd name="T37" fmla="*/ 81 h 219"/>
                <a:gd name="T38" fmla="*/ 5 w 252"/>
                <a:gd name="T39" fmla="*/ 65 h 219"/>
                <a:gd name="T40" fmla="*/ 2 w 252"/>
                <a:gd name="T41" fmla="*/ 47 h 219"/>
                <a:gd name="T42" fmla="*/ 5 w 252"/>
                <a:gd name="T43" fmla="*/ 39 h 219"/>
                <a:gd name="T44" fmla="*/ 38 w 252"/>
                <a:gd name="T45" fmla="*/ 26 h 219"/>
                <a:gd name="T46" fmla="*/ 56 w 252"/>
                <a:gd name="T47" fmla="*/ 9 h 219"/>
                <a:gd name="T48" fmla="*/ 91 w 252"/>
                <a:gd name="T49" fmla="*/ 3 h 219"/>
                <a:gd name="T50" fmla="*/ 120 w 252"/>
                <a:gd name="T51" fmla="*/ 22 h 219"/>
                <a:gd name="T52" fmla="*/ 130 w 252"/>
                <a:gd name="T53" fmla="*/ 18 h 219"/>
                <a:gd name="T54" fmla="*/ 177 w 252"/>
                <a:gd name="T55" fmla="*/ 20 h 219"/>
                <a:gd name="T56" fmla="*/ 205 w 252"/>
                <a:gd name="T57" fmla="*/ 14 h 219"/>
                <a:gd name="T58" fmla="*/ 218 w 252"/>
                <a:gd name="T59" fmla="*/ 33 h 219"/>
                <a:gd name="T60" fmla="*/ 228 w 252"/>
                <a:gd name="T61" fmla="*/ 75 h 219"/>
                <a:gd name="T62" fmla="*/ 215 w 252"/>
                <a:gd name="T63" fmla="*/ 96 h 219"/>
                <a:gd name="T64" fmla="*/ 219 w 252"/>
                <a:gd name="T65" fmla="*/ 96 h 219"/>
                <a:gd name="T66" fmla="*/ 228 w 252"/>
                <a:gd name="T67" fmla="*/ 112 h 219"/>
                <a:gd name="T68" fmla="*/ 230 w 252"/>
                <a:gd name="T69" fmla="*/ 125 h 219"/>
                <a:gd name="T70" fmla="*/ 244 w 252"/>
                <a:gd name="T71" fmla="*/ 145 h 219"/>
                <a:gd name="T72" fmla="*/ 244 w 252"/>
                <a:gd name="T73" fmla="*/ 160 h 219"/>
                <a:gd name="T74" fmla="*/ 221 w 252"/>
                <a:gd name="T75" fmla="*/ 185 h 219"/>
                <a:gd name="T76" fmla="*/ 217 w 252"/>
                <a:gd name="T77" fmla="*/ 209 h 219"/>
                <a:gd name="T78" fmla="*/ 210 w 252"/>
                <a:gd name="T79" fmla="*/ 215 h 219"/>
                <a:gd name="T80" fmla="*/ 196 w 252"/>
                <a:gd name="T81" fmla="*/ 209 h 219"/>
                <a:gd name="T82" fmla="*/ 182 w 252"/>
                <a:gd name="T83" fmla="*/ 206 h 219"/>
                <a:gd name="T84" fmla="*/ 162 w 252"/>
                <a:gd name="T85" fmla="*/ 214 h 219"/>
                <a:gd name="T86" fmla="*/ 152 w 252"/>
                <a:gd name="T87" fmla="*/ 213 h 219"/>
                <a:gd name="T88" fmla="*/ 142 w 252"/>
                <a:gd name="T89" fmla="*/ 217 h 219"/>
                <a:gd name="T90" fmla="*/ 139 w 252"/>
                <a:gd name="T91" fmla="*/ 210 h 219"/>
                <a:gd name="T92" fmla="*/ 127 w 252"/>
                <a:gd name="T93" fmla="*/ 205 h 219"/>
                <a:gd name="T94" fmla="*/ 117 w 252"/>
                <a:gd name="T95" fmla="*/ 208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2" h="219">
                  <a:moveTo>
                    <a:pt x="115" y="205"/>
                  </a:moveTo>
                  <a:cubicBezTo>
                    <a:pt x="115" y="205"/>
                    <a:pt x="115" y="205"/>
                    <a:pt x="115" y="205"/>
                  </a:cubicBezTo>
                  <a:cubicBezTo>
                    <a:pt x="114" y="204"/>
                    <a:pt x="112" y="203"/>
                    <a:pt x="112" y="200"/>
                  </a:cubicBezTo>
                  <a:cubicBezTo>
                    <a:pt x="111" y="197"/>
                    <a:pt x="110" y="199"/>
                    <a:pt x="107" y="195"/>
                  </a:cubicBezTo>
                  <a:cubicBezTo>
                    <a:pt x="104" y="190"/>
                    <a:pt x="107" y="195"/>
                    <a:pt x="103" y="194"/>
                  </a:cubicBezTo>
                  <a:cubicBezTo>
                    <a:pt x="98" y="194"/>
                    <a:pt x="103" y="194"/>
                    <a:pt x="101" y="193"/>
                  </a:cubicBezTo>
                  <a:cubicBezTo>
                    <a:pt x="99" y="192"/>
                    <a:pt x="99" y="192"/>
                    <a:pt x="98" y="191"/>
                  </a:cubicBezTo>
                  <a:cubicBezTo>
                    <a:pt x="98" y="190"/>
                    <a:pt x="95" y="191"/>
                    <a:pt x="95" y="191"/>
                  </a:cubicBezTo>
                  <a:cubicBezTo>
                    <a:pt x="95" y="191"/>
                    <a:pt x="93" y="191"/>
                    <a:pt x="90" y="191"/>
                  </a:cubicBezTo>
                  <a:cubicBezTo>
                    <a:pt x="88" y="190"/>
                    <a:pt x="89" y="190"/>
                    <a:pt x="88" y="187"/>
                  </a:cubicBezTo>
                  <a:cubicBezTo>
                    <a:pt x="87" y="185"/>
                    <a:pt x="88" y="185"/>
                    <a:pt x="88" y="184"/>
                  </a:cubicBezTo>
                  <a:cubicBezTo>
                    <a:pt x="88" y="183"/>
                    <a:pt x="86" y="180"/>
                    <a:pt x="85" y="180"/>
                  </a:cubicBezTo>
                  <a:cubicBezTo>
                    <a:pt x="84" y="181"/>
                    <a:pt x="84" y="183"/>
                    <a:pt x="82" y="183"/>
                  </a:cubicBezTo>
                  <a:cubicBezTo>
                    <a:pt x="80" y="183"/>
                    <a:pt x="80" y="183"/>
                    <a:pt x="80" y="183"/>
                  </a:cubicBezTo>
                  <a:cubicBezTo>
                    <a:pt x="80" y="183"/>
                    <a:pt x="78" y="181"/>
                    <a:pt x="78" y="179"/>
                  </a:cubicBezTo>
                  <a:cubicBezTo>
                    <a:pt x="77" y="177"/>
                    <a:pt x="74" y="177"/>
                    <a:pt x="72" y="174"/>
                  </a:cubicBezTo>
                  <a:cubicBezTo>
                    <a:pt x="70" y="171"/>
                    <a:pt x="69" y="174"/>
                    <a:pt x="69" y="174"/>
                  </a:cubicBezTo>
                  <a:cubicBezTo>
                    <a:pt x="69" y="174"/>
                    <a:pt x="65" y="176"/>
                    <a:pt x="65" y="176"/>
                  </a:cubicBezTo>
                  <a:cubicBezTo>
                    <a:pt x="65" y="176"/>
                    <a:pt x="65" y="176"/>
                    <a:pt x="68" y="182"/>
                  </a:cubicBezTo>
                  <a:cubicBezTo>
                    <a:pt x="70" y="189"/>
                    <a:pt x="66" y="185"/>
                    <a:pt x="66" y="185"/>
                  </a:cubicBezTo>
                  <a:cubicBezTo>
                    <a:pt x="65" y="187"/>
                    <a:pt x="65" y="187"/>
                    <a:pt x="65" y="187"/>
                  </a:cubicBezTo>
                  <a:cubicBezTo>
                    <a:pt x="65" y="187"/>
                    <a:pt x="61" y="188"/>
                    <a:pt x="60" y="187"/>
                  </a:cubicBezTo>
                  <a:cubicBezTo>
                    <a:pt x="59" y="187"/>
                    <a:pt x="58" y="187"/>
                    <a:pt x="58" y="187"/>
                  </a:cubicBezTo>
                  <a:cubicBezTo>
                    <a:pt x="58" y="187"/>
                    <a:pt x="58" y="184"/>
                    <a:pt x="58" y="182"/>
                  </a:cubicBezTo>
                  <a:cubicBezTo>
                    <a:pt x="58" y="179"/>
                    <a:pt x="54" y="180"/>
                    <a:pt x="52" y="179"/>
                  </a:cubicBezTo>
                  <a:cubicBezTo>
                    <a:pt x="51" y="178"/>
                    <a:pt x="50" y="178"/>
                    <a:pt x="50" y="176"/>
                  </a:cubicBezTo>
                  <a:cubicBezTo>
                    <a:pt x="50" y="174"/>
                    <a:pt x="54" y="175"/>
                    <a:pt x="55" y="174"/>
                  </a:cubicBezTo>
                  <a:cubicBezTo>
                    <a:pt x="55" y="174"/>
                    <a:pt x="55" y="169"/>
                    <a:pt x="55" y="169"/>
                  </a:cubicBezTo>
                  <a:cubicBezTo>
                    <a:pt x="55" y="169"/>
                    <a:pt x="51" y="169"/>
                    <a:pt x="49" y="169"/>
                  </a:cubicBezTo>
                  <a:cubicBezTo>
                    <a:pt x="46" y="169"/>
                    <a:pt x="45" y="168"/>
                    <a:pt x="41" y="164"/>
                  </a:cubicBezTo>
                  <a:cubicBezTo>
                    <a:pt x="36" y="160"/>
                    <a:pt x="37" y="163"/>
                    <a:pt x="36" y="164"/>
                  </a:cubicBezTo>
                  <a:cubicBezTo>
                    <a:pt x="35" y="164"/>
                    <a:pt x="33" y="164"/>
                    <a:pt x="32" y="164"/>
                  </a:cubicBezTo>
                  <a:cubicBezTo>
                    <a:pt x="31" y="164"/>
                    <a:pt x="26" y="161"/>
                    <a:pt x="26" y="160"/>
                  </a:cubicBezTo>
                  <a:cubicBezTo>
                    <a:pt x="25" y="159"/>
                    <a:pt x="26" y="159"/>
                    <a:pt x="27" y="156"/>
                  </a:cubicBezTo>
                  <a:cubicBezTo>
                    <a:pt x="28" y="154"/>
                    <a:pt x="24" y="153"/>
                    <a:pt x="23" y="153"/>
                  </a:cubicBezTo>
                  <a:cubicBezTo>
                    <a:pt x="22" y="153"/>
                    <a:pt x="19" y="154"/>
                    <a:pt x="19" y="154"/>
                  </a:cubicBezTo>
                  <a:cubicBezTo>
                    <a:pt x="19" y="154"/>
                    <a:pt x="19" y="157"/>
                    <a:pt x="17" y="158"/>
                  </a:cubicBezTo>
                  <a:cubicBezTo>
                    <a:pt x="15" y="159"/>
                    <a:pt x="14" y="158"/>
                    <a:pt x="14" y="158"/>
                  </a:cubicBezTo>
                  <a:cubicBezTo>
                    <a:pt x="14" y="158"/>
                    <a:pt x="14" y="158"/>
                    <a:pt x="14" y="158"/>
                  </a:cubicBezTo>
                  <a:cubicBezTo>
                    <a:pt x="15" y="157"/>
                    <a:pt x="16" y="156"/>
                    <a:pt x="17" y="152"/>
                  </a:cubicBezTo>
                  <a:cubicBezTo>
                    <a:pt x="17" y="149"/>
                    <a:pt x="14" y="146"/>
                    <a:pt x="17" y="146"/>
                  </a:cubicBezTo>
                  <a:cubicBezTo>
                    <a:pt x="19" y="145"/>
                    <a:pt x="19" y="142"/>
                    <a:pt x="19" y="141"/>
                  </a:cubicBezTo>
                  <a:cubicBezTo>
                    <a:pt x="20" y="140"/>
                    <a:pt x="19" y="137"/>
                    <a:pt x="19" y="136"/>
                  </a:cubicBezTo>
                  <a:cubicBezTo>
                    <a:pt x="19" y="135"/>
                    <a:pt x="16" y="132"/>
                    <a:pt x="15" y="132"/>
                  </a:cubicBezTo>
                  <a:cubicBezTo>
                    <a:pt x="14" y="131"/>
                    <a:pt x="15" y="130"/>
                    <a:pt x="13" y="130"/>
                  </a:cubicBezTo>
                  <a:cubicBezTo>
                    <a:pt x="11" y="129"/>
                    <a:pt x="10" y="123"/>
                    <a:pt x="10" y="123"/>
                  </a:cubicBezTo>
                  <a:cubicBezTo>
                    <a:pt x="10" y="123"/>
                    <a:pt x="9" y="121"/>
                    <a:pt x="9" y="120"/>
                  </a:cubicBezTo>
                  <a:cubicBezTo>
                    <a:pt x="9" y="119"/>
                    <a:pt x="9" y="118"/>
                    <a:pt x="11" y="115"/>
                  </a:cubicBezTo>
                  <a:cubicBezTo>
                    <a:pt x="12" y="113"/>
                    <a:pt x="12" y="112"/>
                    <a:pt x="12" y="111"/>
                  </a:cubicBezTo>
                  <a:cubicBezTo>
                    <a:pt x="12" y="109"/>
                    <a:pt x="15" y="111"/>
                    <a:pt x="12" y="107"/>
                  </a:cubicBezTo>
                  <a:cubicBezTo>
                    <a:pt x="10" y="104"/>
                    <a:pt x="9" y="101"/>
                    <a:pt x="9" y="101"/>
                  </a:cubicBezTo>
                  <a:cubicBezTo>
                    <a:pt x="9" y="98"/>
                    <a:pt x="9" y="98"/>
                    <a:pt x="9" y="98"/>
                  </a:cubicBezTo>
                  <a:cubicBezTo>
                    <a:pt x="12" y="95"/>
                    <a:pt x="12" y="95"/>
                    <a:pt x="12" y="95"/>
                  </a:cubicBezTo>
                  <a:cubicBezTo>
                    <a:pt x="12" y="95"/>
                    <a:pt x="12" y="89"/>
                    <a:pt x="9" y="88"/>
                  </a:cubicBezTo>
                  <a:cubicBezTo>
                    <a:pt x="7" y="86"/>
                    <a:pt x="6" y="86"/>
                    <a:pt x="6" y="85"/>
                  </a:cubicBezTo>
                  <a:cubicBezTo>
                    <a:pt x="6" y="84"/>
                    <a:pt x="4" y="84"/>
                    <a:pt x="3" y="83"/>
                  </a:cubicBezTo>
                  <a:cubicBezTo>
                    <a:pt x="1" y="82"/>
                    <a:pt x="0" y="83"/>
                    <a:pt x="0" y="81"/>
                  </a:cubicBezTo>
                  <a:cubicBezTo>
                    <a:pt x="0" y="78"/>
                    <a:pt x="1" y="79"/>
                    <a:pt x="2" y="76"/>
                  </a:cubicBezTo>
                  <a:cubicBezTo>
                    <a:pt x="3" y="73"/>
                    <a:pt x="5" y="72"/>
                    <a:pt x="5" y="70"/>
                  </a:cubicBezTo>
                  <a:cubicBezTo>
                    <a:pt x="6" y="69"/>
                    <a:pt x="7" y="68"/>
                    <a:pt x="5" y="65"/>
                  </a:cubicBezTo>
                  <a:cubicBezTo>
                    <a:pt x="4" y="61"/>
                    <a:pt x="2" y="58"/>
                    <a:pt x="2" y="57"/>
                  </a:cubicBezTo>
                  <a:cubicBezTo>
                    <a:pt x="2" y="56"/>
                    <a:pt x="1" y="55"/>
                    <a:pt x="2" y="53"/>
                  </a:cubicBezTo>
                  <a:cubicBezTo>
                    <a:pt x="2" y="50"/>
                    <a:pt x="3" y="48"/>
                    <a:pt x="2" y="47"/>
                  </a:cubicBezTo>
                  <a:cubicBezTo>
                    <a:pt x="8" y="47"/>
                    <a:pt x="8" y="47"/>
                    <a:pt x="8" y="47"/>
                  </a:cubicBezTo>
                  <a:cubicBezTo>
                    <a:pt x="8" y="47"/>
                    <a:pt x="9" y="42"/>
                    <a:pt x="8" y="41"/>
                  </a:cubicBezTo>
                  <a:cubicBezTo>
                    <a:pt x="7" y="41"/>
                    <a:pt x="5" y="41"/>
                    <a:pt x="5" y="39"/>
                  </a:cubicBezTo>
                  <a:cubicBezTo>
                    <a:pt x="5" y="38"/>
                    <a:pt x="4" y="34"/>
                    <a:pt x="8" y="34"/>
                  </a:cubicBezTo>
                  <a:cubicBezTo>
                    <a:pt x="12" y="33"/>
                    <a:pt x="23" y="30"/>
                    <a:pt x="25" y="30"/>
                  </a:cubicBezTo>
                  <a:cubicBezTo>
                    <a:pt x="27" y="29"/>
                    <a:pt x="36" y="27"/>
                    <a:pt x="38" y="26"/>
                  </a:cubicBezTo>
                  <a:cubicBezTo>
                    <a:pt x="40" y="26"/>
                    <a:pt x="45" y="25"/>
                    <a:pt x="46" y="23"/>
                  </a:cubicBezTo>
                  <a:cubicBezTo>
                    <a:pt x="46" y="21"/>
                    <a:pt x="49" y="17"/>
                    <a:pt x="50" y="16"/>
                  </a:cubicBezTo>
                  <a:cubicBezTo>
                    <a:pt x="51" y="14"/>
                    <a:pt x="53" y="11"/>
                    <a:pt x="56" y="9"/>
                  </a:cubicBezTo>
                  <a:cubicBezTo>
                    <a:pt x="59" y="7"/>
                    <a:pt x="59" y="2"/>
                    <a:pt x="66" y="3"/>
                  </a:cubicBezTo>
                  <a:cubicBezTo>
                    <a:pt x="72" y="5"/>
                    <a:pt x="82" y="3"/>
                    <a:pt x="84" y="3"/>
                  </a:cubicBezTo>
                  <a:cubicBezTo>
                    <a:pt x="86" y="4"/>
                    <a:pt x="88" y="0"/>
                    <a:pt x="91" y="3"/>
                  </a:cubicBezTo>
                  <a:cubicBezTo>
                    <a:pt x="94" y="7"/>
                    <a:pt x="102" y="14"/>
                    <a:pt x="103" y="16"/>
                  </a:cubicBezTo>
                  <a:cubicBezTo>
                    <a:pt x="104" y="17"/>
                    <a:pt x="111" y="22"/>
                    <a:pt x="113" y="22"/>
                  </a:cubicBezTo>
                  <a:cubicBezTo>
                    <a:pt x="115" y="22"/>
                    <a:pt x="118" y="22"/>
                    <a:pt x="120" y="22"/>
                  </a:cubicBezTo>
                  <a:cubicBezTo>
                    <a:pt x="121" y="22"/>
                    <a:pt x="122" y="21"/>
                    <a:pt x="125" y="20"/>
                  </a:cubicBezTo>
                  <a:cubicBezTo>
                    <a:pt x="125" y="20"/>
                    <a:pt x="125" y="20"/>
                    <a:pt x="125" y="20"/>
                  </a:cubicBezTo>
                  <a:cubicBezTo>
                    <a:pt x="126" y="19"/>
                    <a:pt x="128" y="19"/>
                    <a:pt x="130" y="18"/>
                  </a:cubicBezTo>
                  <a:cubicBezTo>
                    <a:pt x="135" y="18"/>
                    <a:pt x="134" y="16"/>
                    <a:pt x="143" y="17"/>
                  </a:cubicBezTo>
                  <a:cubicBezTo>
                    <a:pt x="152" y="18"/>
                    <a:pt x="161" y="20"/>
                    <a:pt x="162" y="20"/>
                  </a:cubicBezTo>
                  <a:cubicBezTo>
                    <a:pt x="164" y="20"/>
                    <a:pt x="173" y="22"/>
                    <a:pt x="177" y="20"/>
                  </a:cubicBezTo>
                  <a:cubicBezTo>
                    <a:pt x="182" y="18"/>
                    <a:pt x="181" y="15"/>
                    <a:pt x="186" y="15"/>
                  </a:cubicBezTo>
                  <a:cubicBezTo>
                    <a:pt x="188" y="15"/>
                    <a:pt x="191" y="15"/>
                    <a:pt x="194" y="15"/>
                  </a:cubicBezTo>
                  <a:cubicBezTo>
                    <a:pt x="199" y="15"/>
                    <a:pt x="205" y="14"/>
                    <a:pt x="205" y="14"/>
                  </a:cubicBezTo>
                  <a:cubicBezTo>
                    <a:pt x="205" y="14"/>
                    <a:pt x="213" y="13"/>
                    <a:pt x="215" y="19"/>
                  </a:cubicBezTo>
                  <a:cubicBezTo>
                    <a:pt x="216" y="23"/>
                    <a:pt x="216" y="26"/>
                    <a:pt x="217" y="28"/>
                  </a:cubicBezTo>
                  <a:cubicBezTo>
                    <a:pt x="217" y="30"/>
                    <a:pt x="218" y="32"/>
                    <a:pt x="218" y="33"/>
                  </a:cubicBezTo>
                  <a:cubicBezTo>
                    <a:pt x="218" y="35"/>
                    <a:pt x="212" y="25"/>
                    <a:pt x="220" y="42"/>
                  </a:cubicBezTo>
                  <a:cubicBezTo>
                    <a:pt x="228" y="60"/>
                    <a:pt x="226" y="51"/>
                    <a:pt x="228" y="60"/>
                  </a:cubicBezTo>
                  <a:cubicBezTo>
                    <a:pt x="230" y="69"/>
                    <a:pt x="228" y="74"/>
                    <a:pt x="228" y="75"/>
                  </a:cubicBezTo>
                  <a:cubicBezTo>
                    <a:pt x="228" y="76"/>
                    <a:pt x="227" y="79"/>
                    <a:pt x="225" y="80"/>
                  </a:cubicBezTo>
                  <a:cubicBezTo>
                    <a:pt x="224" y="82"/>
                    <a:pt x="218" y="86"/>
                    <a:pt x="217" y="89"/>
                  </a:cubicBezTo>
                  <a:cubicBezTo>
                    <a:pt x="217" y="91"/>
                    <a:pt x="216" y="94"/>
                    <a:pt x="215" y="96"/>
                  </a:cubicBezTo>
                  <a:cubicBezTo>
                    <a:pt x="215" y="96"/>
                    <a:pt x="215" y="96"/>
                    <a:pt x="215" y="96"/>
                  </a:cubicBezTo>
                  <a:cubicBezTo>
                    <a:pt x="215" y="96"/>
                    <a:pt x="215" y="96"/>
                    <a:pt x="215" y="96"/>
                  </a:cubicBezTo>
                  <a:cubicBezTo>
                    <a:pt x="216" y="95"/>
                    <a:pt x="217" y="95"/>
                    <a:pt x="219" y="96"/>
                  </a:cubicBezTo>
                  <a:cubicBezTo>
                    <a:pt x="223" y="99"/>
                    <a:pt x="229" y="98"/>
                    <a:pt x="229" y="102"/>
                  </a:cubicBezTo>
                  <a:cubicBezTo>
                    <a:pt x="229" y="105"/>
                    <a:pt x="230" y="104"/>
                    <a:pt x="229" y="109"/>
                  </a:cubicBezTo>
                  <a:cubicBezTo>
                    <a:pt x="229" y="110"/>
                    <a:pt x="228" y="111"/>
                    <a:pt x="228" y="112"/>
                  </a:cubicBezTo>
                  <a:cubicBezTo>
                    <a:pt x="228" y="112"/>
                    <a:pt x="228" y="112"/>
                    <a:pt x="228" y="112"/>
                  </a:cubicBezTo>
                  <a:cubicBezTo>
                    <a:pt x="227" y="114"/>
                    <a:pt x="227" y="114"/>
                    <a:pt x="227" y="117"/>
                  </a:cubicBezTo>
                  <a:cubicBezTo>
                    <a:pt x="227" y="120"/>
                    <a:pt x="228" y="120"/>
                    <a:pt x="230" y="125"/>
                  </a:cubicBezTo>
                  <a:cubicBezTo>
                    <a:pt x="232" y="130"/>
                    <a:pt x="232" y="127"/>
                    <a:pt x="234" y="132"/>
                  </a:cubicBezTo>
                  <a:cubicBezTo>
                    <a:pt x="236" y="138"/>
                    <a:pt x="236" y="142"/>
                    <a:pt x="239" y="143"/>
                  </a:cubicBezTo>
                  <a:cubicBezTo>
                    <a:pt x="241" y="144"/>
                    <a:pt x="245" y="144"/>
                    <a:pt x="244" y="145"/>
                  </a:cubicBezTo>
                  <a:cubicBezTo>
                    <a:pt x="244" y="147"/>
                    <a:pt x="241" y="145"/>
                    <a:pt x="239" y="148"/>
                  </a:cubicBezTo>
                  <a:cubicBezTo>
                    <a:pt x="238" y="152"/>
                    <a:pt x="233" y="151"/>
                    <a:pt x="239" y="155"/>
                  </a:cubicBezTo>
                  <a:cubicBezTo>
                    <a:pt x="244" y="160"/>
                    <a:pt x="245" y="155"/>
                    <a:pt x="244" y="160"/>
                  </a:cubicBezTo>
                  <a:cubicBezTo>
                    <a:pt x="244" y="165"/>
                    <a:pt x="252" y="162"/>
                    <a:pt x="244" y="165"/>
                  </a:cubicBezTo>
                  <a:cubicBezTo>
                    <a:pt x="236" y="167"/>
                    <a:pt x="227" y="174"/>
                    <a:pt x="227" y="174"/>
                  </a:cubicBezTo>
                  <a:cubicBezTo>
                    <a:pt x="227" y="174"/>
                    <a:pt x="221" y="181"/>
                    <a:pt x="221" y="185"/>
                  </a:cubicBezTo>
                  <a:cubicBezTo>
                    <a:pt x="220" y="188"/>
                    <a:pt x="215" y="191"/>
                    <a:pt x="215" y="193"/>
                  </a:cubicBezTo>
                  <a:cubicBezTo>
                    <a:pt x="214" y="195"/>
                    <a:pt x="213" y="188"/>
                    <a:pt x="215" y="198"/>
                  </a:cubicBezTo>
                  <a:cubicBezTo>
                    <a:pt x="217" y="209"/>
                    <a:pt x="214" y="203"/>
                    <a:pt x="217" y="209"/>
                  </a:cubicBezTo>
                  <a:cubicBezTo>
                    <a:pt x="219" y="214"/>
                    <a:pt x="222" y="217"/>
                    <a:pt x="221" y="218"/>
                  </a:cubicBezTo>
                  <a:cubicBezTo>
                    <a:pt x="219" y="219"/>
                    <a:pt x="213" y="219"/>
                    <a:pt x="213" y="219"/>
                  </a:cubicBezTo>
                  <a:cubicBezTo>
                    <a:pt x="213" y="217"/>
                    <a:pt x="218" y="215"/>
                    <a:pt x="210" y="215"/>
                  </a:cubicBezTo>
                  <a:cubicBezTo>
                    <a:pt x="202" y="216"/>
                    <a:pt x="203" y="216"/>
                    <a:pt x="202" y="216"/>
                  </a:cubicBezTo>
                  <a:cubicBezTo>
                    <a:pt x="201" y="216"/>
                    <a:pt x="198" y="216"/>
                    <a:pt x="198" y="214"/>
                  </a:cubicBezTo>
                  <a:cubicBezTo>
                    <a:pt x="198" y="212"/>
                    <a:pt x="196" y="209"/>
                    <a:pt x="196" y="209"/>
                  </a:cubicBezTo>
                  <a:cubicBezTo>
                    <a:pt x="196" y="209"/>
                    <a:pt x="197" y="208"/>
                    <a:pt x="195" y="206"/>
                  </a:cubicBezTo>
                  <a:cubicBezTo>
                    <a:pt x="192" y="205"/>
                    <a:pt x="193" y="203"/>
                    <a:pt x="191" y="203"/>
                  </a:cubicBezTo>
                  <a:cubicBezTo>
                    <a:pt x="188" y="203"/>
                    <a:pt x="189" y="204"/>
                    <a:pt x="182" y="206"/>
                  </a:cubicBezTo>
                  <a:cubicBezTo>
                    <a:pt x="175" y="208"/>
                    <a:pt x="179" y="205"/>
                    <a:pt x="175" y="208"/>
                  </a:cubicBezTo>
                  <a:cubicBezTo>
                    <a:pt x="171" y="212"/>
                    <a:pt x="170" y="212"/>
                    <a:pt x="167" y="213"/>
                  </a:cubicBezTo>
                  <a:cubicBezTo>
                    <a:pt x="164" y="214"/>
                    <a:pt x="163" y="215"/>
                    <a:pt x="162" y="214"/>
                  </a:cubicBezTo>
                  <a:cubicBezTo>
                    <a:pt x="161" y="214"/>
                    <a:pt x="159" y="213"/>
                    <a:pt x="158" y="213"/>
                  </a:cubicBezTo>
                  <a:cubicBezTo>
                    <a:pt x="157" y="213"/>
                    <a:pt x="157" y="207"/>
                    <a:pt x="155" y="210"/>
                  </a:cubicBezTo>
                  <a:cubicBezTo>
                    <a:pt x="154" y="212"/>
                    <a:pt x="156" y="211"/>
                    <a:pt x="152" y="213"/>
                  </a:cubicBezTo>
                  <a:cubicBezTo>
                    <a:pt x="149" y="215"/>
                    <a:pt x="145" y="214"/>
                    <a:pt x="145" y="215"/>
                  </a:cubicBezTo>
                  <a:cubicBezTo>
                    <a:pt x="145" y="216"/>
                    <a:pt x="148" y="215"/>
                    <a:pt x="145" y="216"/>
                  </a:cubicBezTo>
                  <a:cubicBezTo>
                    <a:pt x="142" y="217"/>
                    <a:pt x="142" y="217"/>
                    <a:pt x="142" y="217"/>
                  </a:cubicBezTo>
                  <a:cubicBezTo>
                    <a:pt x="142" y="217"/>
                    <a:pt x="142" y="215"/>
                    <a:pt x="142" y="214"/>
                  </a:cubicBezTo>
                  <a:cubicBezTo>
                    <a:pt x="143" y="213"/>
                    <a:pt x="141" y="211"/>
                    <a:pt x="141" y="211"/>
                  </a:cubicBezTo>
                  <a:cubicBezTo>
                    <a:pt x="141" y="211"/>
                    <a:pt x="143" y="210"/>
                    <a:pt x="139" y="210"/>
                  </a:cubicBezTo>
                  <a:cubicBezTo>
                    <a:pt x="136" y="209"/>
                    <a:pt x="132" y="205"/>
                    <a:pt x="132" y="205"/>
                  </a:cubicBezTo>
                  <a:cubicBezTo>
                    <a:pt x="132" y="205"/>
                    <a:pt x="131" y="203"/>
                    <a:pt x="130" y="203"/>
                  </a:cubicBezTo>
                  <a:cubicBezTo>
                    <a:pt x="129" y="203"/>
                    <a:pt x="129" y="202"/>
                    <a:pt x="127" y="205"/>
                  </a:cubicBezTo>
                  <a:cubicBezTo>
                    <a:pt x="126" y="208"/>
                    <a:pt x="125" y="208"/>
                    <a:pt x="124" y="210"/>
                  </a:cubicBezTo>
                  <a:cubicBezTo>
                    <a:pt x="122" y="212"/>
                    <a:pt x="121" y="213"/>
                    <a:pt x="120" y="212"/>
                  </a:cubicBezTo>
                  <a:cubicBezTo>
                    <a:pt x="119" y="211"/>
                    <a:pt x="117" y="208"/>
                    <a:pt x="117" y="208"/>
                  </a:cubicBezTo>
                  <a:cubicBezTo>
                    <a:pt x="118" y="207"/>
                    <a:pt x="117" y="208"/>
                    <a:pt x="116" y="206"/>
                  </a:cubicBezTo>
                  <a:cubicBezTo>
                    <a:pt x="115" y="205"/>
                    <a:pt x="115" y="205"/>
                    <a:pt x="115" y="20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564"/>
            <p:cNvSpPr>
              <a:spLocks noEditPoints="1"/>
            </p:cNvSpPr>
            <p:nvPr/>
          </p:nvSpPr>
          <p:spPr bwMode="auto">
            <a:xfrm>
              <a:off x="5930903" y="-166688"/>
              <a:ext cx="1558925" cy="1957388"/>
            </a:xfrm>
            <a:custGeom>
              <a:avLst/>
              <a:gdLst>
                <a:gd name="T0" fmla="*/ 248 w 415"/>
                <a:gd name="T1" fmla="*/ 84 h 521"/>
                <a:gd name="T2" fmla="*/ 256 w 415"/>
                <a:gd name="T3" fmla="*/ 81 h 521"/>
                <a:gd name="T4" fmla="*/ 270 w 415"/>
                <a:gd name="T5" fmla="*/ 74 h 521"/>
                <a:gd name="T6" fmla="*/ 278 w 415"/>
                <a:gd name="T7" fmla="*/ 64 h 521"/>
                <a:gd name="T8" fmla="*/ 283 w 415"/>
                <a:gd name="T9" fmla="*/ 56 h 521"/>
                <a:gd name="T10" fmla="*/ 280 w 415"/>
                <a:gd name="T11" fmla="*/ 43 h 521"/>
                <a:gd name="T12" fmla="*/ 311 w 415"/>
                <a:gd name="T13" fmla="*/ 38 h 521"/>
                <a:gd name="T14" fmla="*/ 338 w 415"/>
                <a:gd name="T15" fmla="*/ 3 h 521"/>
                <a:gd name="T16" fmla="*/ 339 w 415"/>
                <a:gd name="T17" fmla="*/ 36 h 521"/>
                <a:gd name="T18" fmla="*/ 350 w 415"/>
                <a:gd name="T19" fmla="*/ 32 h 521"/>
                <a:gd name="T20" fmla="*/ 363 w 415"/>
                <a:gd name="T21" fmla="*/ 0 h 521"/>
                <a:gd name="T22" fmla="*/ 372 w 415"/>
                <a:gd name="T23" fmla="*/ 7 h 521"/>
                <a:gd name="T24" fmla="*/ 397 w 415"/>
                <a:gd name="T25" fmla="*/ 15 h 521"/>
                <a:gd name="T26" fmla="*/ 391 w 415"/>
                <a:gd name="T27" fmla="*/ 37 h 521"/>
                <a:gd name="T28" fmla="*/ 403 w 415"/>
                <a:gd name="T29" fmla="*/ 47 h 521"/>
                <a:gd name="T30" fmla="*/ 371 w 415"/>
                <a:gd name="T31" fmla="*/ 40 h 521"/>
                <a:gd name="T32" fmla="*/ 338 w 415"/>
                <a:gd name="T33" fmla="*/ 104 h 521"/>
                <a:gd name="T34" fmla="*/ 280 w 415"/>
                <a:gd name="T35" fmla="*/ 92 h 521"/>
                <a:gd name="T36" fmla="*/ 251 w 415"/>
                <a:gd name="T37" fmla="*/ 113 h 521"/>
                <a:gd name="T38" fmla="*/ 218 w 415"/>
                <a:gd name="T39" fmla="*/ 155 h 521"/>
                <a:gd name="T40" fmla="*/ 204 w 415"/>
                <a:gd name="T41" fmla="*/ 208 h 521"/>
                <a:gd name="T42" fmla="*/ 180 w 415"/>
                <a:gd name="T43" fmla="*/ 259 h 521"/>
                <a:gd name="T44" fmla="*/ 150 w 415"/>
                <a:gd name="T45" fmla="*/ 307 h 521"/>
                <a:gd name="T46" fmla="*/ 145 w 415"/>
                <a:gd name="T47" fmla="*/ 377 h 521"/>
                <a:gd name="T48" fmla="*/ 150 w 415"/>
                <a:gd name="T49" fmla="*/ 424 h 521"/>
                <a:gd name="T50" fmla="*/ 134 w 415"/>
                <a:gd name="T51" fmla="*/ 464 h 521"/>
                <a:gd name="T52" fmla="*/ 112 w 415"/>
                <a:gd name="T53" fmla="*/ 470 h 521"/>
                <a:gd name="T54" fmla="*/ 87 w 415"/>
                <a:gd name="T55" fmla="*/ 494 h 521"/>
                <a:gd name="T56" fmla="*/ 40 w 415"/>
                <a:gd name="T57" fmla="*/ 520 h 521"/>
                <a:gd name="T58" fmla="*/ 2 w 415"/>
                <a:gd name="T59" fmla="*/ 489 h 521"/>
                <a:gd name="T60" fmla="*/ 8 w 415"/>
                <a:gd name="T61" fmla="*/ 464 h 521"/>
                <a:gd name="T62" fmla="*/ 25 w 415"/>
                <a:gd name="T63" fmla="*/ 439 h 521"/>
                <a:gd name="T64" fmla="*/ 8 w 415"/>
                <a:gd name="T65" fmla="*/ 447 h 521"/>
                <a:gd name="T66" fmla="*/ 6 w 415"/>
                <a:gd name="T67" fmla="*/ 421 h 521"/>
                <a:gd name="T68" fmla="*/ 13 w 415"/>
                <a:gd name="T69" fmla="*/ 397 h 521"/>
                <a:gd name="T70" fmla="*/ 47 w 415"/>
                <a:gd name="T71" fmla="*/ 399 h 521"/>
                <a:gd name="T72" fmla="*/ 50 w 415"/>
                <a:gd name="T73" fmla="*/ 385 h 521"/>
                <a:gd name="T74" fmla="*/ 41 w 415"/>
                <a:gd name="T75" fmla="*/ 393 h 521"/>
                <a:gd name="T76" fmla="*/ 15 w 415"/>
                <a:gd name="T77" fmla="*/ 378 h 521"/>
                <a:gd name="T78" fmla="*/ 18 w 415"/>
                <a:gd name="T79" fmla="*/ 352 h 521"/>
                <a:gd name="T80" fmla="*/ 43 w 415"/>
                <a:gd name="T81" fmla="*/ 339 h 521"/>
                <a:gd name="T82" fmla="*/ 55 w 415"/>
                <a:gd name="T83" fmla="*/ 333 h 521"/>
                <a:gd name="T84" fmla="*/ 113 w 415"/>
                <a:gd name="T85" fmla="*/ 314 h 521"/>
                <a:gd name="T86" fmla="*/ 108 w 415"/>
                <a:gd name="T87" fmla="*/ 305 h 521"/>
                <a:gd name="T88" fmla="*/ 133 w 415"/>
                <a:gd name="T89" fmla="*/ 259 h 521"/>
                <a:gd name="T90" fmla="*/ 166 w 415"/>
                <a:gd name="T91" fmla="*/ 222 h 521"/>
                <a:gd name="T92" fmla="*/ 164 w 415"/>
                <a:gd name="T93" fmla="*/ 205 h 521"/>
                <a:gd name="T94" fmla="*/ 187 w 415"/>
                <a:gd name="T95" fmla="*/ 174 h 521"/>
                <a:gd name="T96" fmla="*/ 201 w 415"/>
                <a:gd name="T97" fmla="*/ 152 h 521"/>
                <a:gd name="T98" fmla="*/ 203 w 415"/>
                <a:gd name="T99" fmla="*/ 136 h 521"/>
                <a:gd name="T100" fmla="*/ 234 w 415"/>
                <a:gd name="T101" fmla="*/ 121 h 521"/>
                <a:gd name="T102" fmla="*/ 188 w 415"/>
                <a:gd name="T103" fmla="*/ 131 h 521"/>
                <a:gd name="T104" fmla="*/ 177 w 415"/>
                <a:gd name="T105" fmla="*/ 129 h 521"/>
                <a:gd name="T106" fmla="*/ 194 w 415"/>
                <a:gd name="T107" fmla="*/ 114 h 521"/>
                <a:gd name="T108" fmla="*/ 205 w 415"/>
                <a:gd name="T109" fmla="*/ 107 h 521"/>
                <a:gd name="T110" fmla="*/ 212 w 415"/>
                <a:gd name="T111" fmla="*/ 102 h 521"/>
                <a:gd name="T112" fmla="*/ 220 w 415"/>
                <a:gd name="T113" fmla="*/ 112 h 521"/>
                <a:gd name="T114" fmla="*/ 240 w 415"/>
                <a:gd name="T115" fmla="*/ 87 h 521"/>
                <a:gd name="T116" fmla="*/ 226 w 415"/>
                <a:gd name="T117" fmla="*/ 88 h 521"/>
                <a:gd name="T118" fmla="*/ 198 w 415"/>
                <a:gd name="T119" fmla="*/ 173 h 521"/>
                <a:gd name="T120" fmla="*/ 185 w 415"/>
                <a:gd name="T121" fmla="*/ 196 h 521"/>
                <a:gd name="T122" fmla="*/ 142 w 415"/>
                <a:gd name="T123" fmla="*/ 428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5" h="521">
                  <a:moveTo>
                    <a:pt x="231" y="83"/>
                  </a:moveTo>
                  <a:cubicBezTo>
                    <a:pt x="230" y="83"/>
                    <a:pt x="230" y="83"/>
                    <a:pt x="230" y="83"/>
                  </a:cubicBezTo>
                  <a:cubicBezTo>
                    <a:pt x="230" y="83"/>
                    <a:pt x="229" y="81"/>
                    <a:pt x="229" y="81"/>
                  </a:cubicBezTo>
                  <a:cubicBezTo>
                    <a:pt x="229" y="81"/>
                    <a:pt x="230" y="81"/>
                    <a:pt x="231" y="80"/>
                  </a:cubicBezTo>
                  <a:cubicBezTo>
                    <a:pt x="231" y="79"/>
                    <a:pt x="232" y="79"/>
                    <a:pt x="232" y="79"/>
                  </a:cubicBezTo>
                  <a:cubicBezTo>
                    <a:pt x="232" y="79"/>
                    <a:pt x="232" y="78"/>
                    <a:pt x="232" y="77"/>
                  </a:cubicBezTo>
                  <a:cubicBezTo>
                    <a:pt x="232" y="76"/>
                    <a:pt x="232" y="76"/>
                    <a:pt x="234" y="74"/>
                  </a:cubicBezTo>
                  <a:cubicBezTo>
                    <a:pt x="236" y="72"/>
                    <a:pt x="236" y="75"/>
                    <a:pt x="237" y="76"/>
                  </a:cubicBezTo>
                  <a:cubicBezTo>
                    <a:pt x="237" y="76"/>
                    <a:pt x="238" y="78"/>
                    <a:pt x="239" y="79"/>
                  </a:cubicBezTo>
                  <a:cubicBezTo>
                    <a:pt x="239" y="80"/>
                    <a:pt x="239" y="80"/>
                    <a:pt x="240" y="81"/>
                  </a:cubicBezTo>
                  <a:cubicBezTo>
                    <a:pt x="240" y="82"/>
                    <a:pt x="241" y="82"/>
                    <a:pt x="241" y="82"/>
                  </a:cubicBezTo>
                  <a:cubicBezTo>
                    <a:pt x="241" y="82"/>
                    <a:pt x="241" y="81"/>
                    <a:pt x="241" y="80"/>
                  </a:cubicBezTo>
                  <a:cubicBezTo>
                    <a:pt x="242" y="78"/>
                    <a:pt x="242" y="79"/>
                    <a:pt x="243" y="79"/>
                  </a:cubicBezTo>
                  <a:cubicBezTo>
                    <a:pt x="244" y="79"/>
                    <a:pt x="245" y="82"/>
                    <a:pt x="245" y="82"/>
                  </a:cubicBezTo>
                  <a:cubicBezTo>
                    <a:pt x="245" y="83"/>
                    <a:pt x="247" y="84"/>
                    <a:pt x="248" y="84"/>
                  </a:cubicBezTo>
                  <a:cubicBezTo>
                    <a:pt x="249" y="84"/>
                    <a:pt x="248" y="84"/>
                    <a:pt x="248" y="84"/>
                  </a:cubicBezTo>
                  <a:cubicBezTo>
                    <a:pt x="248" y="83"/>
                    <a:pt x="247" y="82"/>
                    <a:pt x="247" y="82"/>
                  </a:cubicBezTo>
                  <a:cubicBezTo>
                    <a:pt x="247" y="82"/>
                    <a:pt x="247" y="81"/>
                    <a:pt x="247" y="79"/>
                  </a:cubicBezTo>
                  <a:cubicBezTo>
                    <a:pt x="247" y="78"/>
                    <a:pt x="248" y="78"/>
                    <a:pt x="249" y="78"/>
                  </a:cubicBezTo>
                  <a:cubicBezTo>
                    <a:pt x="249" y="78"/>
                    <a:pt x="250" y="79"/>
                    <a:pt x="250" y="79"/>
                  </a:cubicBezTo>
                  <a:cubicBezTo>
                    <a:pt x="251" y="80"/>
                    <a:pt x="251" y="80"/>
                    <a:pt x="251" y="80"/>
                  </a:cubicBezTo>
                  <a:cubicBezTo>
                    <a:pt x="251" y="80"/>
                    <a:pt x="253" y="81"/>
                    <a:pt x="253" y="81"/>
                  </a:cubicBezTo>
                  <a:cubicBezTo>
                    <a:pt x="254" y="81"/>
                    <a:pt x="255" y="83"/>
                    <a:pt x="255" y="84"/>
                  </a:cubicBezTo>
                  <a:cubicBezTo>
                    <a:pt x="255" y="84"/>
                    <a:pt x="255" y="85"/>
                    <a:pt x="255" y="85"/>
                  </a:cubicBezTo>
                  <a:cubicBezTo>
                    <a:pt x="255" y="85"/>
                    <a:pt x="256" y="86"/>
                    <a:pt x="257" y="87"/>
                  </a:cubicBezTo>
                  <a:cubicBezTo>
                    <a:pt x="257" y="88"/>
                    <a:pt x="258" y="88"/>
                    <a:pt x="259" y="87"/>
                  </a:cubicBezTo>
                  <a:cubicBezTo>
                    <a:pt x="260" y="87"/>
                    <a:pt x="260" y="87"/>
                    <a:pt x="260" y="87"/>
                  </a:cubicBezTo>
                  <a:cubicBezTo>
                    <a:pt x="260" y="87"/>
                    <a:pt x="260" y="87"/>
                    <a:pt x="260" y="87"/>
                  </a:cubicBezTo>
                  <a:cubicBezTo>
                    <a:pt x="260" y="87"/>
                    <a:pt x="260" y="87"/>
                    <a:pt x="260" y="87"/>
                  </a:cubicBezTo>
                  <a:cubicBezTo>
                    <a:pt x="260" y="87"/>
                    <a:pt x="260" y="86"/>
                    <a:pt x="260" y="85"/>
                  </a:cubicBezTo>
                  <a:cubicBezTo>
                    <a:pt x="259" y="84"/>
                    <a:pt x="259" y="85"/>
                    <a:pt x="257" y="83"/>
                  </a:cubicBezTo>
                  <a:cubicBezTo>
                    <a:pt x="255" y="82"/>
                    <a:pt x="256" y="83"/>
                    <a:pt x="256" y="81"/>
                  </a:cubicBezTo>
                  <a:cubicBezTo>
                    <a:pt x="256" y="79"/>
                    <a:pt x="256" y="80"/>
                    <a:pt x="256" y="78"/>
                  </a:cubicBezTo>
                  <a:cubicBezTo>
                    <a:pt x="255" y="75"/>
                    <a:pt x="254" y="77"/>
                    <a:pt x="253" y="76"/>
                  </a:cubicBezTo>
                  <a:cubicBezTo>
                    <a:pt x="251" y="75"/>
                    <a:pt x="252" y="74"/>
                    <a:pt x="252" y="73"/>
                  </a:cubicBezTo>
                  <a:cubicBezTo>
                    <a:pt x="252" y="71"/>
                    <a:pt x="253" y="70"/>
                    <a:pt x="253" y="69"/>
                  </a:cubicBezTo>
                  <a:cubicBezTo>
                    <a:pt x="253" y="69"/>
                    <a:pt x="255" y="68"/>
                    <a:pt x="256" y="67"/>
                  </a:cubicBezTo>
                  <a:cubicBezTo>
                    <a:pt x="256" y="67"/>
                    <a:pt x="258" y="67"/>
                    <a:pt x="259" y="67"/>
                  </a:cubicBezTo>
                  <a:cubicBezTo>
                    <a:pt x="259" y="68"/>
                    <a:pt x="262" y="67"/>
                    <a:pt x="262" y="67"/>
                  </a:cubicBezTo>
                  <a:cubicBezTo>
                    <a:pt x="262" y="67"/>
                    <a:pt x="265" y="66"/>
                    <a:pt x="266" y="66"/>
                  </a:cubicBezTo>
                  <a:cubicBezTo>
                    <a:pt x="266" y="65"/>
                    <a:pt x="267" y="65"/>
                    <a:pt x="267" y="63"/>
                  </a:cubicBezTo>
                  <a:cubicBezTo>
                    <a:pt x="268" y="61"/>
                    <a:pt x="268" y="62"/>
                    <a:pt x="269" y="60"/>
                  </a:cubicBezTo>
                  <a:cubicBezTo>
                    <a:pt x="270" y="59"/>
                    <a:pt x="271" y="61"/>
                    <a:pt x="271" y="61"/>
                  </a:cubicBezTo>
                  <a:cubicBezTo>
                    <a:pt x="271" y="61"/>
                    <a:pt x="271" y="61"/>
                    <a:pt x="271" y="61"/>
                  </a:cubicBezTo>
                  <a:cubicBezTo>
                    <a:pt x="271" y="62"/>
                    <a:pt x="272" y="64"/>
                    <a:pt x="272" y="66"/>
                  </a:cubicBezTo>
                  <a:cubicBezTo>
                    <a:pt x="272" y="68"/>
                    <a:pt x="271" y="67"/>
                    <a:pt x="270" y="69"/>
                  </a:cubicBezTo>
                  <a:cubicBezTo>
                    <a:pt x="270" y="72"/>
                    <a:pt x="270" y="72"/>
                    <a:pt x="270" y="73"/>
                  </a:cubicBezTo>
                  <a:cubicBezTo>
                    <a:pt x="270" y="74"/>
                    <a:pt x="270" y="74"/>
                    <a:pt x="270" y="74"/>
                  </a:cubicBezTo>
                  <a:cubicBezTo>
                    <a:pt x="269" y="75"/>
                    <a:pt x="270" y="76"/>
                    <a:pt x="269" y="77"/>
                  </a:cubicBezTo>
                  <a:cubicBezTo>
                    <a:pt x="269" y="77"/>
                    <a:pt x="269" y="77"/>
                    <a:pt x="268" y="77"/>
                  </a:cubicBezTo>
                  <a:cubicBezTo>
                    <a:pt x="268" y="78"/>
                    <a:pt x="266" y="80"/>
                    <a:pt x="265" y="81"/>
                  </a:cubicBezTo>
                  <a:cubicBezTo>
                    <a:pt x="264" y="82"/>
                    <a:pt x="266" y="85"/>
                    <a:pt x="266" y="85"/>
                  </a:cubicBezTo>
                  <a:cubicBezTo>
                    <a:pt x="266" y="86"/>
                    <a:pt x="266" y="85"/>
                    <a:pt x="267" y="84"/>
                  </a:cubicBezTo>
                  <a:cubicBezTo>
                    <a:pt x="269" y="84"/>
                    <a:pt x="269" y="83"/>
                    <a:pt x="269" y="82"/>
                  </a:cubicBezTo>
                  <a:cubicBezTo>
                    <a:pt x="269" y="81"/>
                    <a:pt x="270" y="80"/>
                    <a:pt x="270" y="79"/>
                  </a:cubicBezTo>
                  <a:cubicBezTo>
                    <a:pt x="270" y="78"/>
                    <a:pt x="275" y="77"/>
                    <a:pt x="276" y="77"/>
                  </a:cubicBezTo>
                  <a:cubicBezTo>
                    <a:pt x="277" y="77"/>
                    <a:pt x="277" y="77"/>
                    <a:pt x="278" y="77"/>
                  </a:cubicBezTo>
                  <a:cubicBezTo>
                    <a:pt x="279" y="76"/>
                    <a:pt x="278" y="76"/>
                    <a:pt x="278" y="76"/>
                  </a:cubicBezTo>
                  <a:cubicBezTo>
                    <a:pt x="278" y="75"/>
                    <a:pt x="277" y="75"/>
                    <a:pt x="277" y="75"/>
                  </a:cubicBezTo>
                  <a:cubicBezTo>
                    <a:pt x="277" y="75"/>
                    <a:pt x="275" y="72"/>
                    <a:pt x="274" y="71"/>
                  </a:cubicBezTo>
                  <a:cubicBezTo>
                    <a:pt x="274" y="70"/>
                    <a:pt x="272" y="70"/>
                    <a:pt x="272" y="70"/>
                  </a:cubicBezTo>
                  <a:cubicBezTo>
                    <a:pt x="274" y="66"/>
                    <a:pt x="274" y="66"/>
                    <a:pt x="274" y="66"/>
                  </a:cubicBezTo>
                  <a:cubicBezTo>
                    <a:pt x="274" y="66"/>
                    <a:pt x="275" y="66"/>
                    <a:pt x="276" y="65"/>
                  </a:cubicBezTo>
                  <a:cubicBezTo>
                    <a:pt x="278" y="65"/>
                    <a:pt x="278" y="64"/>
                    <a:pt x="278" y="64"/>
                  </a:cubicBezTo>
                  <a:cubicBezTo>
                    <a:pt x="278" y="64"/>
                    <a:pt x="278" y="64"/>
                    <a:pt x="278" y="62"/>
                  </a:cubicBezTo>
                  <a:cubicBezTo>
                    <a:pt x="277" y="60"/>
                    <a:pt x="277" y="61"/>
                    <a:pt x="277" y="61"/>
                  </a:cubicBezTo>
                  <a:cubicBezTo>
                    <a:pt x="276" y="61"/>
                    <a:pt x="276" y="60"/>
                    <a:pt x="276" y="59"/>
                  </a:cubicBezTo>
                  <a:cubicBezTo>
                    <a:pt x="276" y="58"/>
                    <a:pt x="276" y="58"/>
                    <a:pt x="275" y="57"/>
                  </a:cubicBezTo>
                  <a:cubicBezTo>
                    <a:pt x="275" y="56"/>
                    <a:pt x="275" y="57"/>
                    <a:pt x="270" y="56"/>
                  </a:cubicBezTo>
                  <a:cubicBezTo>
                    <a:pt x="265" y="54"/>
                    <a:pt x="270" y="54"/>
                    <a:pt x="270" y="52"/>
                  </a:cubicBezTo>
                  <a:cubicBezTo>
                    <a:pt x="270" y="50"/>
                    <a:pt x="272" y="50"/>
                    <a:pt x="274" y="48"/>
                  </a:cubicBezTo>
                  <a:cubicBezTo>
                    <a:pt x="276" y="46"/>
                    <a:pt x="275" y="47"/>
                    <a:pt x="275" y="47"/>
                  </a:cubicBezTo>
                  <a:cubicBezTo>
                    <a:pt x="275" y="47"/>
                    <a:pt x="276" y="50"/>
                    <a:pt x="276" y="50"/>
                  </a:cubicBezTo>
                  <a:cubicBezTo>
                    <a:pt x="276" y="51"/>
                    <a:pt x="276" y="52"/>
                    <a:pt x="276" y="53"/>
                  </a:cubicBezTo>
                  <a:cubicBezTo>
                    <a:pt x="276" y="53"/>
                    <a:pt x="276" y="54"/>
                    <a:pt x="278" y="57"/>
                  </a:cubicBezTo>
                  <a:cubicBezTo>
                    <a:pt x="280" y="60"/>
                    <a:pt x="279" y="58"/>
                    <a:pt x="279" y="60"/>
                  </a:cubicBezTo>
                  <a:cubicBezTo>
                    <a:pt x="279" y="61"/>
                    <a:pt x="280" y="61"/>
                    <a:pt x="280" y="61"/>
                  </a:cubicBezTo>
                  <a:cubicBezTo>
                    <a:pt x="280" y="60"/>
                    <a:pt x="281" y="60"/>
                    <a:pt x="281" y="60"/>
                  </a:cubicBezTo>
                  <a:cubicBezTo>
                    <a:pt x="281" y="59"/>
                    <a:pt x="281" y="59"/>
                    <a:pt x="282" y="57"/>
                  </a:cubicBezTo>
                  <a:cubicBezTo>
                    <a:pt x="282" y="56"/>
                    <a:pt x="283" y="56"/>
                    <a:pt x="283" y="56"/>
                  </a:cubicBezTo>
                  <a:cubicBezTo>
                    <a:pt x="284" y="56"/>
                    <a:pt x="285" y="57"/>
                    <a:pt x="285" y="57"/>
                  </a:cubicBezTo>
                  <a:cubicBezTo>
                    <a:pt x="285" y="57"/>
                    <a:pt x="287" y="60"/>
                    <a:pt x="287" y="60"/>
                  </a:cubicBezTo>
                  <a:cubicBezTo>
                    <a:pt x="287" y="61"/>
                    <a:pt x="288" y="62"/>
                    <a:pt x="289" y="63"/>
                  </a:cubicBezTo>
                  <a:cubicBezTo>
                    <a:pt x="289" y="63"/>
                    <a:pt x="290" y="64"/>
                    <a:pt x="290" y="65"/>
                  </a:cubicBezTo>
                  <a:cubicBezTo>
                    <a:pt x="290" y="65"/>
                    <a:pt x="291" y="66"/>
                    <a:pt x="293" y="66"/>
                  </a:cubicBezTo>
                  <a:cubicBezTo>
                    <a:pt x="295" y="67"/>
                    <a:pt x="294" y="66"/>
                    <a:pt x="294" y="66"/>
                  </a:cubicBezTo>
                  <a:cubicBezTo>
                    <a:pt x="295" y="65"/>
                    <a:pt x="294" y="65"/>
                    <a:pt x="292" y="60"/>
                  </a:cubicBezTo>
                  <a:cubicBezTo>
                    <a:pt x="289" y="55"/>
                    <a:pt x="290" y="59"/>
                    <a:pt x="289" y="57"/>
                  </a:cubicBezTo>
                  <a:cubicBezTo>
                    <a:pt x="289" y="56"/>
                    <a:pt x="290" y="56"/>
                    <a:pt x="290" y="54"/>
                  </a:cubicBezTo>
                  <a:cubicBezTo>
                    <a:pt x="291" y="53"/>
                    <a:pt x="291" y="53"/>
                    <a:pt x="292" y="52"/>
                  </a:cubicBezTo>
                  <a:cubicBezTo>
                    <a:pt x="292" y="50"/>
                    <a:pt x="291" y="50"/>
                    <a:pt x="290" y="49"/>
                  </a:cubicBezTo>
                  <a:cubicBezTo>
                    <a:pt x="289" y="48"/>
                    <a:pt x="289" y="50"/>
                    <a:pt x="289" y="50"/>
                  </a:cubicBezTo>
                  <a:cubicBezTo>
                    <a:pt x="289" y="51"/>
                    <a:pt x="287" y="51"/>
                    <a:pt x="285" y="51"/>
                  </a:cubicBezTo>
                  <a:cubicBezTo>
                    <a:pt x="284" y="51"/>
                    <a:pt x="283" y="51"/>
                    <a:pt x="282" y="49"/>
                  </a:cubicBezTo>
                  <a:cubicBezTo>
                    <a:pt x="280" y="47"/>
                    <a:pt x="281" y="47"/>
                    <a:pt x="280" y="46"/>
                  </a:cubicBezTo>
                  <a:cubicBezTo>
                    <a:pt x="280" y="45"/>
                    <a:pt x="280" y="45"/>
                    <a:pt x="280" y="43"/>
                  </a:cubicBezTo>
                  <a:cubicBezTo>
                    <a:pt x="280" y="42"/>
                    <a:pt x="282" y="44"/>
                    <a:pt x="284" y="44"/>
                  </a:cubicBezTo>
                  <a:cubicBezTo>
                    <a:pt x="285" y="44"/>
                    <a:pt x="284" y="44"/>
                    <a:pt x="286" y="42"/>
                  </a:cubicBezTo>
                  <a:cubicBezTo>
                    <a:pt x="287" y="40"/>
                    <a:pt x="288" y="42"/>
                    <a:pt x="290" y="41"/>
                  </a:cubicBezTo>
                  <a:cubicBezTo>
                    <a:pt x="293" y="41"/>
                    <a:pt x="292" y="42"/>
                    <a:pt x="292" y="42"/>
                  </a:cubicBezTo>
                  <a:cubicBezTo>
                    <a:pt x="292" y="42"/>
                    <a:pt x="294" y="44"/>
                    <a:pt x="295" y="45"/>
                  </a:cubicBezTo>
                  <a:cubicBezTo>
                    <a:pt x="296" y="45"/>
                    <a:pt x="297" y="46"/>
                    <a:pt x="298" y="46"/>
                  </a:cubicBezTo>
                  <a:cubicBezTo>
                    <a:pt x="298" y="46"/>
                    <a:pt x="299" y="46"/>
                    <a:pt x="301" y="47"/>
                  </a:cubicBezTo>
                  <a:cubicBezTo>
                    <a:pt x="302" y="47"/>
                    <a:pt x="301" y="48"/>
                    <a:pt x="301" y="48"/>
                  </a:cubicBezTo>
                  <a:cubicBezTo>
                    <a:pt x="301" y="49"/>
                    <a:pt x="301" y="49"/>
                    <a:pt x="301" y="49"/>
                  </a:cubicBezTo>
                  <a:cubicBezTo>
                    <a:pt x="301" y="49"/>
                    <a:pt x="304" y="56"/>
                    <a:pt x="306" y="56"/>
                  </a:cubicBezTo>
                  <a:cubicBezTo>
                    <a:pt x="307" y="56"/>
                    <a:pt x="307" y="56"/>
                    <a:pt x="309" y="56"/>
                  </a:cubicBezTo>
                  <a:cubicBezTo>
                    <a:pt x="312" y="56"/>
                    <a:pt x="311" y="54"/>
                    <a:pt x="311" y="53"/>
                  </a:cubicBezTo>
                  <a:cubicBezTo>
                    <a:pt x="310" y="51"/>
                    <a:pt x="308" y="51"/>
                    <a:pt x="308" y="51"/>
                  </a:cubicBezTo>
                  <a:cubicBezTo>
                    <a:pt x="308" y="51"/>
                    <a:pt x="308" y="48"/>
                    <a:pt x="308" y="46"/>
                  </a:cubicBezTo>
                  <a:cubicBezTo>
                    <a:pt x="308" y="44"/>
                    <a:pt x="309" y="44"/>
                    <a:pt x="308" y="42"/>
                  </a:cubicBezTo>
                  <a:cubicBezTo>
                    <a:pt x="308" y="39"/>
                    <a:pt x="310" y="40"/>
                    <a:pt x="311" y="38"/>
                  </a:cubicBezTo>
                  <a:cubicBezTo>
                    <a:pt x="311" y="37"/>
                    <a:pt x="312" y="36"/>
                    <a:pt x="313" y="36"/>
                  </a:cubicBezTo>
                  <a:cubicBezTo>
                    <a:pt x="314" y="35"/>
                    <a:pt x="314" y="35"/>
                    <a:pt x="317" y="35"/>
                  </a:cubicBezTo>
                  <a:cubicBezTo>
                    <a:pt x="320" y="34"/>
                    <a:pt x="318" y="34"/>
                    <a:pt x="318" y="34"/>
                  </a:cubicBezTo>
                  <a:cubicBezTo>
                    <a:pt x="318" y="33"/>
                    <a:pt x="318" y="31"/>
                    <a:pt x="318" y="30"/>
                  </a:cubicBezTo>
                  <a:cubicBezTo>
                    <a:pt x="318" y="29"/>
                    <a:pt x="320" y="29"/>
                    <a:pt x="322" y="28"/>
                  </a:cubicBezTo>
                  <a:cubicBezTo>
                    <a:pt x="324" y="27"/>
                    <a:pt x="322" y="26"/>
                    <a:pt x="322" y="24"/>
                  </a:cubicBezTo>
                  <a:cubicBezTo>
                    <a:pt x="321" y="23"/>
                    <a:pt x="322" y="21"/>
                    <a:pt x="322" y="21"/>
                  </a:cubicBezTo>
                  <a:cubicBezTo>
                    <a:pt x="322" y="20"/>
                    <a:pt x="322" y="19"/>
                    <a:pt x="322" y="17"/>
                  </a:cubicBezTo>
                  <a:cubicBezTo>
                    <a:pt x="322" y="16"/>
                    <a:pt x="323" y="16"/>
                    <a:pt x="324" y="15"/>
                  </a:cubicBezTo>
                  <a:cubicBezTo>
                    <a:pt x="325" y="14"/>
                    <a:pt x="326" y="16"/>
                    <a:pt x="327" y="16"/>
                  </a:cubicBezTo>
                  <a:cubicBezTo>
                    <a:pt x="329" y="17"/>
                    <a:pt x="330" y="17"/>
                    <a:pt x="330" y="17"/>
                  </a:cubicBezTo>
                  <a:cubicBezTo>
                    <a:pt x="330" y="17"/>
                    <a:pt x="331" y="15"/>
                    <a:pt x="330" y="14"/>
                  </a:cubicBezTo>
                  <a:cubicBezTo>
                    <a:pt x="330" y="12"/>
                    <a:pt x="330" y="12"/>
                    <a:pt x="330" y="11"/>
                  </a:cubicBezTo>
                  <a:cubicBezTo>
                    <a:pt x="330" y="10"/>
                    <a:pt x="331" y="9"/>
                    <a:pt x="332" y="7"/>
                  </a:cubicBezTo>
                  <a:cubicBezTo>
                    <a:pt x="332" y="6"/>
                    <a:pt x="332" y="7"/>
                    <a:pt x="335" y="4"/>
                  </a:cubicBezTo>
                  <a:cubicBezTo>
                    <a:pt x="338" y="0"/>
                    <a:pt x="337" y="3"/>
                    <a:pt x="338" y="3"/>
                  </a:cubicBezTo>
                  <a:cubicBezTo>
                    <a:pt x="340" y="3"/>
                    <a:pt x="343" y="4"/>
                    <a:pt x="343" y="4"/>
                  </a:cubicBezTo>
                  <a:cubicBezTo>
                    <a:pt x="343" y="4"/>
                    <a:pt x="343" y="6"/>
                    <a:pt x="340" y="9"/>
                  </a:cubicBezTo>
                  <a:cubicBezTo>
                    <a:pt x="338" y="12"/>
                    <a:pt x="340" y="10"/>
                    <a:pt x="340" y="11"/>
                  </a:cubicBezTo>
                  <a:cubicBezTo>
                    <a:pt x="340" y="11"/>
                    <a:pt x="340" y="12"/>
                    <a:pt x="339" y="14"/>
                  </a:cubicBezTo>
                  <a:cubicBezTo>
                    <a:pt x="339" y="16"/>
                    <a:pt x="337" y="16"/>
                    <a:pt x="337" y="17"/>
                  </a:cubicBezTo>
                  <a:cubicBezTo>
                    <a:pt x="336" y="17"/>
                    <a:pt x="335" y="19"/>
                    <a:pt x="334" y="20"/>
                  </a:cubicBezTo>
                  <a:cubicBezTo>
                    <a:pt x="333" y="21"/>
                    <a:pt x="334" y="24"/>
                    <a:pt x="334" y="25"/>
                  </a:cubicBezTo>
                  <a:cubicBezTo>
                    <a:pt x="333" y="25"/>
                    <a:pt x="334" y="28"/>
                    <a:pt x="334" y="29"/>
                  </a:cubicBezTo>
                  <a:cubicBezTo>
                    <a:pt x="334" y="30"/>
                    <a:pt x="334" y="32"/>
                    <a:pt x="334" y="33"/>
                  </a:cubicBezTo>
                  <a:cubicBezTo>
                    <a:pt x="333" y="35"/>
                    <a:pt x="333" y="35"/>
                    <a:pt x="332" y="38"/>
                  </a:cubicBezTo>
                  <a:cubicBezTo>
                    <a:pt x="332" y="41"/>
                    <a:pt x="330" y="41"/>
                    <a:pt x="330" y="42"/>
                  </a:cubicBezTo>
                  <a:cubicBezTo>
                    <a:pt x="330" y="44"/>
                    <a:pt x="331" y="44"/>
                    <a:pt x="332" y="45"/>
                  </a:cubicBezTo>
                  <a:cubicBezTo>
                    <a:pt x="333" y="47"/>
                    <a:pt x="333" y="45"/>
                    <a:pt x="334" y="45"/>
                  </a:cubicBezTo>
                  <a:cubicBezTo>
                    <a:pt x="336" y="45"/>
                    <a:pt x="336" y="44"/>
                    <a:pt x="338" y="42"/>
                  </a:cubicBezTo>
                  <a:cubicBezTo>
                    <a:pt x="340" y="40"/>
                    <a:pt x="339" y="41"/>
                    <a:pt x="339" y="40"/>
                  </a:cubicBezTo>
                  <a:cubicBezTo>
                    <a:pt x="340" y="39"/>
                    <a:pt x="339" y="37"/>
                    <a:pt x="339" y="36"/>
                  </a:cubicBezTo>
                  <a:cubicBezTo>
                    <a:pt x="340" y="35"/>
                    <a:pt x="340" y="34"/>
                    <a:pt x="341" y="33"/>
                  </a:cubicBezTo>
                  <a:cubicBezTo>
                    <a:pt x="341" y="32"/>
                    <a:pt x="341" y="31"/>
                    <a:pt x="341" y="28"/>
                  </a:cubicBezTo>
                  <a:cubicBezTo>
                    <a:pt x="342" y="25"/>
                    <a:pt x="340" y="26"/>
                    <a:pt x="340" y="25"/>
                  </a:cubicBezTo>
                  <a:cubicBezTo>
                    <a:pt x="339" y="23"/>
                    <a:pt x="340" y="22"/>
                    <a:pt x="340" y="20"/>
                  </a:cubicBezTo>
                  <a:cubicBezTo>
                    <a:pt x="340" y="18"/>
                    <a:pt x="340" y="18"/>
                    <a:pt x="342" y="16"/>
                  </a:cubicBezTo>
                  <a:cubicBezTo>
                    <a:pt x="343" y="14"/>
                    <a:pt x="343" y="13"/>
                    <a:pt x="344" y="13"/>
                  </a:cubicBezTo>
                  <a:cubicBezTo>
                    <a:pt x="344" y="12"/>
                    <a:pt x="344" y="10"/>
                    <a:pt x="345" y="9"/>
                  </a:cubicBezTo>
                  <a:cubicBezTo>
                    <a:pt x="346" y="7"/>
                    <a:pt x="346" y="8"/>
                    <a:pt x="346" y="8"/>
                  </a:cubicBezTo>
                  <a:cubicBezTo>
                    <a:pt x="348" y="10"/>
                    <a:pt x="348" y="10"/>
                    <a:pt x="348" y="10"/>
                  </a:cubicBezTo>
                  <a:cubicBezTo>
                    <a:pt x="348" y="10"/>
                    <a:pt x="348" y="11"/>
                    <a:pt x="348" y="12"/>
                  </a:cubicBezTo>
                  <a:cubicBezTo>
                    <a:pt x="348" y="14"/>
                    <a:pt x="348" y="14"/>
                    <a:pt x="347" y="15"/>
                  </a:cubicBezTo>
                  <a:cubicBezTo>
                    <a:pt x="346" y="15"/>
                    <a:pt x="347" y="17"/>
                    <a:pt x="347" y="17"/>
                  </a:cubicBezTo>
                  <a:cubicBezTo>
                    <a:pt x="347" y="17"/>
                    <a:pt x="348" y="19"/>
                    <a:pt x="349" y="21"/>
                  </a:cubicBezTo>
                  <a:cubicBezTo>
                    <a:pt x="350" y="22"/>
                    <a:pt x="348" y="23"/>
                    <a:pt x="347" y="24"/>
                  </a:cubicBezTo>
                  <a:cubicBezTo>
                    <a:pt x="347" y="25"/>
                    <a:pt x="347" y="25"/>
                    <a:pt x="346" y="26"/>
                  </a:cubicBezTo>
                  <a:cubicBezTo>
                    <a:pt x="346" y="28"/>
                    <a:pt x="347" y="29"/>
                    <a:pt x="350" y="32"/>
                  </a:cubicBezTo>
                  <a:cubicBezTo>
                    <a:pt x="352" y="35"/>
                    <a:pt x="350" y="32"/>
                    <a:pt x="350" y="32"/>
                  </a:cubicBezTo>
                  <a:cubicBezTo>
                    <a:pt x="350" y="32"/>
                    <a:pt x="352" y="32"/>
                    <a:pt x="352" y="31"/>
                  </a:cubicBezTo>
                  <a:cubicBezTo>
                    <a:pt x="352" y="31"/>
                    <a:pt x="353" y="29"/>
                    <a:pt x="353" y="28"/>
                  </a:cubicBezTo>
                  <a:cubicBezTo>
                    <a:pt x="354" y="26"/>
                    <a:pt x="354" y="26"/>
                    <a:pt x="354" y="25"/>
                  </a:cubicBezTo>
                  <a:cubicBezTo>
                    <a:pt x="355" y="24"/>
                    <a:pt x="356" y="24"/>
                    <a:pt x="356" y="23"/>
                  </a:cubicBezTo>
                  <a:cubicBezTo>
                    <a:pt x="356" y="23"/>
                    <a:pt x="357" y="22"/>
                    <a:pt x="357" y="22"/>
                  </a:cubicBezTo>
                  <a:cubicBezTo>
                    <a:pt x="358" y="21"/>
                    <a:pt x="357" y="20"/>
                    <a:pt x="357" y="20"/>
                  </a:cubicBezTo>
                  <a:cubicBezTo>
                    <a:pt x="357" y="19"/>
                    <a:pt x="357" y="19"/>
                    <a:pt x="357" y="17"/>
                  </a:cubicBezTo>
                  <a:cubicBezTo>
                    <a:pt x="358" y="16"/>
                    <a:pt x="359" y="17"/>
                    <a:pt x="359" y="16"/>
                  </a:cubicBezTo>
                  <a:cubicBezTo>
                    <a:pt x="360" y="16"/>
                    <a:pt x="359" y="12"/>
                    <a:pt x="358" y="12"/>
                  </a:cubicBezTo>
                  <a:cubicBezTo>
                    <a:pt x="358" y="12"/>
                    <a:pt x="354" y="11"/>
                    <a:pt x="354" y="11"/>
                  </a:cubicBezTo>
                  <a:cubicBezTo>
                    <a:pt x="354" y="11"/>
                    <a:pt x="353" y="10"/>
                    <a:pt x="353" y="8"/>
                  </a:cubicBezTo>
                  <a:cubicBezTo>
                    <a:pt x="352" y="7"/>
                    <a:pt x="354" y="7"/>
                    <a:pt x="355" y="6"/>
                  </a:cubicBezTo>
                  <a:cubicBezTo>
                    <a:pt x="356" y="6"/>
                    <a:pt x="355" y="5"/>
                    <a:pt x="356" y="3"/>
                  </a:cubicBezTo>
                  <a:cubicBezTo>
                    <a:pt x="357" y="1"/>
                    <a:pt x="357" y="2"/>
                    <a:pt x="358" y="1"/>
                  </a:cubicBezTo>
                  <a:cubicBezTo>
                    <a:pt x="360" y="1"/>
                    <a:pt x="363" y="0"/>
                    <a:pt x="363" y="0"/>
                  </a:cubicBezTo>
                  <a:cubicBezTo>
                    <a:pt x="364" y="0"/>
                    <a:pt x="364" y="1"/>
                    <a:pt x="366" y="1"/>
                  </a:cubicBezTo>
                  <a:cubicBezTo>
                    <a:pt x="367" y="1"/>
                    <a:pt x="369" y="1"/>
                    <a:pt x="370" y="1"/>
                  </a:cubicBezTo>
                  <a:cubicBezTo>
                    <a:pt x="370" y="1"/>
                    <a:pt x="370" y="3"/>
                    <a:pt x="370" y="5"/>
                  </a:cubicBezTo>
                  <a:cubicBezTo>
                    <a:pt x="370" y="6"/>
                    <a:pt x="370" y="7"/>
                    <a:pt x="370" y="7"/>
                  </a:cubicBezTo>
                  <a:cubicBezTo>
                    <a:pt x="369" y="8"/>
                    <a:pt x="369" y="10"/>
                    <a:pt x="368" y="12"/>
                  </a:cubicBezTo>
                  <a:cubicBezTo>
                    <a:pt x="367" y="13"/>
                    <a:pt x="367" y="13"/>
                    <a:pt x="366" y="13"/>
                  </a:cubicBezTo>
                  <a:cubicBezTo>
                    <a:pt x="365" y="13"/>
                    <a:pt x="367" y="15"/>
                    <a:pt x="367" y="15"/>
                  </a:cubicBezTo>
                  <a:cubicBezTo>
                    <a:pt x="368" y="15"/>
                    <a:pt x="368" y="15"/>
                    <a:pt x="368" y="15"/>
                  </a:cubicBezTo>
                  <a:cubicBezTo>
                    <a:pt x="368" y="15"/>
                    <a:pt x="368" y="17"/>
                    <a:pt x="368" y="17"/>
                  </a:cubicBezTo>
                  <a:cubicBezTo>
                    <a:pt x="368" y="18"/>
                    <a:pt x="367" y="20"/>
                    <a:pt x="366" y="21"/>
                  </a:cubicBezTo>
                  <a:cubicBezTo>
                    <a:pt x="366" y="22"/>
                    <a:pt x="367" y="22"/>
                    <a:pt x="368" y="24"/>
                  </a:cubicBezTo>
                  <a:cubicBezTo>
                    <a:pt x="368" y="24"/>
                    <a:pt x="368" y="23"/>
                    <a:pt x="370" y="22"/>
                  </a:cubicBezTo>
                  <a:cubicBezTo>
                    <a:pt x="371" y="21"/>
                    <a:pt x="371" y="20"/>
                    <a:pt x="371" y="19"/>
                  </a:cubicBezTo>
                  <a:cubicBezTo>
                    <a:pt x="371" y="18"/>
                    <a:pt x="371" y="17"/>
                    <a:pt x="371" y="16"/>
                  </a:cubicBezTo>
                  <a:cubicBezTo>
                    <a:pt x="371" y="16"/>
                    <a:pt x="371" y="13"/>
                    <a:pt x="371" y="12"/>
                  </a:cubicBezTo>
                  <a:cubicBezTo>
                    <a:pt x="371" y="11"/>
                    <a:pt x="371" y="9"/>
                    <a:pt x="372" y="7"/>
                  </a:cubicBezTo>
                  <a:cubicBezTo>
                    <a:pt x="373" y="6"/>
                    <a:pt x="374" y="5"/>
                    <a:pt x="375" y="4"/>
                  </a:cubicBezTo>
                  <a:cubicBezTo>
                    <a:pt x="377" y="2"/>
                    <a:pt x="378" y="6"/>
                    <a:pt x="380" y="7"/>
                  </a:cubicBezTo>
                  <a:cubicBezTo>
                    <a:pt x="382" y="9"/>
                    <a:pt x="382" y="10"/>
                    <a:pt x="382" y="11"/>
                  </a:cubicBezTo>
                  <a:cubicBezTo>
                    <a:pt x="383" y="12"/>
                    <a:pt x="383" y="12"/>
                    <a:pt x="383" y="12"/>
                  </a:cubicBezTo>
                  <a:cubicBezTo>
                    <a:pt x="383" y="12"/>
                    <a:pt x="384" y="12"/>
                    <a:pt x="386" y="10"/>
                  </a:cubicBezTo>
                  <a:cubicBezTo>
                    <a:pt x="388" y="7"/>
                    <a:pt x="387" y="11"/>
                    <a:pt x="387" y="11"/>
                  </a:cubicBezTo>
                  <a:cubicBezTo>
                    <a:pt x="387" y="11"/>
                    <a:pt x="388" y="13"/>
                    <a:pt x="389" y="13"/>
                  </a:cubicBezTo>
                  <a:cubicBezTo>
                    <a:pt x="390" y="13"/>
                    <a:pt x="389" y="13"/>
                    <a:pt x="389" y="13"/>
                  </a:cubicBezTo>
                  <a:cubicBezTo>
                    <a:pt x="389" y="12"/>
                    <a:pt x="390" y="12"/>
                    <a:pt x="391" y="11"/>
                  </a:cubicBezTo>
                  <a:cubicBezTo>
                    <a:pt x="393" y="10"/>
                    <a:pt x="393" y="9"/>
                    <a:pt x="394" y="10"/>
                  </a:cubicBezTo>
                  <a:cubicBezTo>
                    <a:pt x="394" y="10"/>
                    <a:pt x="395" y="9"/>
                    <a:pt x="395" y="10"/>
                  </a:cubicBezTo>
                  <a:cubicBezTo>
                    <a:pt x="396" y="10"/>
                    <a:pt x="396" y="11"/>
                    <a:pt x="395" y="13"/>
                  </a:cubicBezTo>
                  <a:cubicBezTo>
                    <a:pt x="394" y="15"/>
                    <a:pt x="394" y="15"/>
                    <a:pt x="393" y="15"/>
                  </a:cubicBezTo>
                  <a:cubicBezTo>
                    <a:pt x="393" y="16"/>
                    <a:pt x="393" y="15"/>
                    <a:pt x="395" y="16"/>
                  </a:cubicBezTo>
                  <a:cubicBezTo>
                    <a:pt x="396" y="17"/>
                    <a:pt x="396" y="16"/>
                    <a:pt x="396" y="16"/>
                  </a:cubicBezTo>
                  <a:cubicBezTo>
                    <a:pt x="396" y="16"/>
                    <a:pt x="396" y="15"/>
                    <a:pt x="397" y="15"/>
                  </a:cubicBezTo>
                  <a:cubicBezTo>
                    <a:pt x="398" y="14"/>
                    <a:pt x="400" y="14"/>
                    <a:pt x="401" y="15"/>
                  </a:cubicBezTo>
                  <a:cubicBezTo>
                    <a:pt x="402" y="15"/>
                    <a:pt x="403" y="15"/>
                    <a:pt x="404" y="15"/>
                  </a:cubicBezTo>
                  <a:cubicBezTo>
                    <a:pt x="405" y="15"/>
                    <a:pt x="407" y="18"/>
                    <a:pt x="407" y="19"/>
                  </a:cubicBezTo>
                  <a:cubicBezTo>
                    <a:pt x="407" y="19"/>
                    <a:pt x="407" y="21"/>
                    <a:pt x="407" y="21"/>
                  </a:cubicBezTo>
                  <a:cubicBezTo>
                    <a:pt x="406" y="22"/>
                    <a:pt x="406" y="23"/>
                    <a:pt x="404" y="24"/>
                  </a:cubicBezTo>
                  <a:cubicBezTo>
                    <a:pt x="402" y="25"/>
                    <a:pt x="400" y="24"/>
                    <a:pt x="399" y="24"/>
                  </a:cubicBezTo>
                  <a:cubicBezTo>
                    <a:pt x="398" y="24"/>
                    <a:pt x="398" y="29"/>
                    <a:pt x="397" y="29"/>
                  </a:cubicBezTo>
                  <a:cubicBezTo>
                    <a:pt x="396" y="30"/>
                    <a:pt x="396" y="33"/>
                    <a:pt x="396" y="33"/>
                  </a:cubicBezTo>
                  <a:cubicBezTo>
                    <a:pt x="396" y="33"/>
                    <a:pt x="394" y="32"/>
                    <a:pt x="389" y="33"/>
                  </a:cubicBezTo>
                  <a:cubicBezTo>
                    <a:pt x="384" y="33"/>
                    <a:pt x="386" y="33"/>
                    <a:pt x="386" y="33"/>
                  </a:cubicBezTo>
                  <a:cubicBezTo>
                    <a:pt x="386" y="33"/>
                    <a:pt x="383" y="33"/>
                    <a:pt x="382" y="33"/>
                  </a:cubicBezTo>
                  <a:cubicBezTo>
                    <a:pt x="381" y="33"/>
                    <a:pt x="379" y="34"/>
                    <a:pt x="379" y="34"/>
                  </a:cubicBezTo>
                  <a:cubicBezTo>
                    <a:pt x="380" y="36"/>
                    <a:pt x="380" y="36"/>
                    <a:pt x="380" y="36"/>
                  </a:cubicBezTo>
                  <a:cubicBezTo>
                    <a:pt x="380" y="36"/>
                    <a:pt x="383" y="37"/>
                    <a:pt x="384" y="37"/>
                  </a:cubicBezTo>
                  <a:cubicBezTo>
                    <a:pt x="385" y="38"/>
                    <a:pt x="388" y="38"/>
                    <a:pt x="389" y="37"/>
                  </a:cubicBezTo>
                  <a:cubicBezTo>
                    <a:pt x="390" y="37"/>
                    <a:pt x="391" y="37"/>
                    <a:pt x="391" y="37"/>
                  </a:cubicBezTo>
                  <a:cubicBezTo>
                    <a:pt x="395" y="39"/>
                    <a:pt x="395" y="39"/>
                    <a:pt x="395" y="39"/>
                  </a:cubicBezTo>
                  <a:cubicBezTo>
                    <a:pt x="395" y="39"/>
                    <a:pt x="396" y="41"/>
                    <a:pt x="396" y="42"/>
                  </a:cubicBezTo>
                  <a:cubicBezTo>
                    <a:pt x="396" y="43"/>
                    <a:pt x="396" y="43"/>
                    <a:pt x="396" y="46"/>
                  </a:cubicBezTo>
                  <a:cubicBezTo>
                    <a:pt x="397" y="49"/>
                    <a:pt x="397" y="45"/>
                    <a:pt x="397" y="45"/>
                  </a:cubicBezTo>
                  <a:cubicBezTo>
                    <a:pt x="397" y="45"/>
                    <a:pt x="400" y="42"/>
                    <a:pt x="401" y="40"/>
                  </a:cubicBezTo>
                  <a:cubicBezTo>
                    <a:pt x="402" y="38"/>
                    <a:pt x="402" y="43"/>
                    <a:pt x="402" y="44"/>
                  </a:cubicBezTo>
                  <a:cubicBezTo>
                    <a:pt x="402" y="44"/>
                    <a:pt x="405" y="45"/>
                    <a:pt x="405" y="45"/>
                  </a:cubicBezTo>
                  <a:cubicBezTo>
                    <a:pt x="405" y="45"/>
                    <a:pt x="405" y="45"/>
                    <a:pt x="407" y="44"/>
                  </a:cubicBezTo>
                  <a:cubicBezTo>
                    <a:pt x="410" y="43"/>
                    <a:pt x="411" y="42"/>
                    <a:pt x="413" y="41"/>
                  </a:cubicBezTo>
                  <a:cubicBezTo>
                    <a:pt x="415" y="39"/>
                    <a:pt x="415" y="41"/>
                    <a:pt x="415" y="41"/>
                  </a:cubicBezTo>
                  <a:cubicBezTo>
                    <a:pt x="415" y="41"/>
                    <a:pt x="414" y="44"/>
                    <a:pt x="413" y="47"/>
                  </a:cubicBezTo>
                  <a:cubicBezTo>
                    <a:pt x="413" y="50"/>
                    <a:pt x="413" y="50"/>
                    <a:pt x="413" y="50"/>
                  </a:cubicBezTo>
                  <a:cubicBezTo>
                    <a:pt x="413" y="50"/>
                    <a:pt x="412" y="52"/>
                    <a:pt x="410" y="52"/>
                  </a:cubicBezTo>
                  <a:cubicBezTo>
                    <a:pt x="407" y="52"/>
                    <a:pt x="407" y="53"/>
                    <a:pt x="407" y="53"/>
                  </a:cubicBezTo>
                  <a:cubicBezTo>
                    <a:pt x="407" y="53"/>
                    <a:pt x="407" y="53"/>
                    <a:pt x="406" y="51"/>
                  </a:cubicBezTo>
                  <a:cubicBezTo>
                    <a:pt x="405" y="49"/>
                    <a:pt x="405" y="48"/>
                    <a:pt x="403" y="47"/>
                  </a:cubicBezTo>
                  <a:cubicBezTo>
                    <a:pt x="400" y="46"/>
                    <a:pt x="403" y="49"/>
                    <a:pt x="403" y="49"/>
                  </a:cubicBezTo>
                  <a:cubicBezTo>
                    <a:pt x="403" y="49"/>
                    <a:pt x="402" y="52"/>
                    <a:pt x="401" y="55"/>
                  </a:cubicBezTo>
                  <a:cubicBezTo>
                    <a:pt x="400" y="58"/>
                    <a:pt x="400" y="57"/>
                    <a:pt x="400" y="57"/>
                  </a:cubicBezTo>
                  <a:cubicBezTo>
                    <a:pt x="399" y="58"/>
                    <a:pt x="398" y="60"/>
                    <a:pt x="395" y="62"/>
                  </a:cubicBezTo>
                  <a:cubicBezTo>
                    <a:pt x="393" y="64"/>
                    <a:pt x="396" y="64"/>
                    <a:pt x="395" y="67"/>
                  </a:cubicBezTo>
                  <a:cubicBezTo>
                    <a:pt x="395" y="69"/>
                    <a:pt x="396" y="70"/>
                    <a:pt x="395" y="71"/>
                  </a:cubicBezTo>
                  <a:cubicBezTo>
                    <a:pt x="395" y="72"/>
                    <a:pt x="395" y="74"/>
                    <a:pt x="395" y="74"/>
                  </a:cubicBezTo>
                  <a:cubicBezTo>
                    <a:pt x="395" y="74"/>
                    <a:pt x="394" y="75"/>
                    <a:pt x="393" y="74"/>
                  </a:cubicBezTo>
                  <a:cubicBezTo>
                    <a:pt x="392" y="74"/>
                    <a:pt x="391" y="74"/>
                    <a:pt x="391" y="74"/>
                  </a:cubicBezTo>
                  <a:cubicBezTo>
                    <a:pt x="391" y="73"/>
                    <a:pt x="389" y="72"/>
                    <a:pt x="389" y="69"/>
                  </a:cubicBezTo>
                  <a:cubicBezTo>
                    <a:pt x="389" y="66"/>
                    <a:pt x="389" y="65"/>
                    <a:pt x="390" y="62"/>
                  </a:cubicBezTo>
                  <a:cubicBezTo>
                    <a:pt x="392" y="60"/>
                    <a:pt x="393" y="56"/>
                    <a:pt x="391" y="56"/>
                  </a:cubicBezTo>
                  <a:cubicBezTo>
                    <a:pt x="390" y="56"/>
                    <a:pt x="389" y="53"/>
                    <a:pt x="388" y="53"/>
                  </a:cubicBezTo>
                  <a:cubicBezTo>
                    <a:pt x="387" y="53"/>
                    <a:pt x="382" y="49"/>
                    <a:pt x="382" y="49"/>
                  </a:cubicBezTo>
                  <a:cubicBezTo>
                    <a:pt x="374" y="45"/>
                    <a:pt x="374" y="45"/>
                    <a:pt x="374" y="45"/>
                  </a:cubicBezTo>
                  <a:cubicBezTo>
                    <a:pt x="371" y="40"/>
                    <a:pt x="371" y="40"/>
                    <a:pt x="371" y="40"/>
                  </a:cubicBezTo>
                  <a:cubicBezTo>
                    <a:pt x="371" y="40"/>
                    <a:pt x="367" y="38"/>
                    <a:pt x="366" y="40"/>
                  </a:cubicBezTo>
                  <a:cubicBezTo>
                    <a:pt x="366" y="43"/>
                    <a:pt x="365" y="43"/>
                    <a:pt x="365" y="45"/>
                  </a:cubicBezTo>
                  <a:cubicBezTo>
                    <a:pt x="364" y="47"/>
                    <a:pt x="364" y="48"/>
                    <a:pt x="361" y="48"/>
                  </a:cubicBezTo>
                  <a:cubicBezTo>
                    <a:pt x="359" y="48"/>
                    <a:pt x="359" y="46"/>
                    <a:pt x="356" y="46"/>
                  </a:cubicBezTo>
                  <a:cubicBezTo>
                    <a:pt x="353" y="46"/>
                    <a:pt x="352" y="45"/>
                    <a:pt x="351" y="48"/>
                  </a:cubicBezTo>
                  <a:cubicBezTo>
                    <a:pt x="351" y="51"/>
                    <a:pt x="354" y="52"/>
                    <a:pt x="351" y="53"/>
                  </a:cubicBezTo>
                  <a:cubicBezTo>
                    <a:pt x="349" y="55"/>
                    <a:pt x="348" y="55"/>
                    <a:pt x="347" y="56"/>
                  </a:cubicBezTo>
                  <a:cubicBezTo>
                    <a:pt x="346" y="57"/>
                    <a:pt x="344" y="61"/>
                    <a:pt x="344" y="62"/>
                  </a:cubicBezTo>
                  <a:cubicBezTo>
                    <a:pt x="344" y="64"/>
                    <a:pt x="345" y="67"/>
                    <a:pt x="346" y="69"/>
                  </a:cubicBezTo>
                  <a:cubicBezTo>
                    <a:pt x="346" y="71"/>
                    <a:pt x="346" y="72"/>
                    <a:pt x="346" y="73"/>
                  </a:cubicBezTo>
                  <a:cubicBezTo>
                    <a:pt x="346" y="75"/>
                    <a:pt x="345" y="83"/>
                    <a:pt x="345" y="83"/>
                  </a:cubicBezTo>
                  <a:cubicBezTo>
                    <a:pt x="345" y="83"/>
                    <a:pt x="345" y="85"/>
                    <a:pt x="345" y="87"/>
                  </a:cubicBezTo>
                  <a:cubicBezTo>
                    <a:pt x="345" y="88"/>
                    <a:pt x="347" y="85"/>
                    <a:pt x="344" y="90"/>
                  </a:cubicBezTo>
                  <a:cubicBezTo>
                    <a:pt x="340" y="96"/>
                    <a:pt x="339" y="96"/>
                    <a:pt x="339" y="99"/>
                  </a:cubicBezTo>
                  <a:cubicBezTo>
                    <a:pt x="339" y="101"/>
                    <a:pt x="339" y="103"/>
                    <a:pt x="339" y="103"/>
                  </a:cubicBezTo>
                  <a:cubicBezTo>
                    <a:pt x="339" y="103"/>
                    <a:pt x="342" y="107"/>
                    <a:pt x="338" y="104"/>
                  </a:cubicBezTo>
                  <a:cubicBezTo>
                    <a:pt x="333" y="102"/>
                    <a:pt x="331" y="100"/>
                    <a:pt x="331" y="100"/>
                  </a:cubicBezTo>
                  <a:cubicBezTo>
                    <a:pt x="331" y="100"/>
                    <a:pt x="329" y="98"/>
                    <a:pt x="328" y="98"/>
                  </a:cubicBezTo>
                  <a:cubicBezTo>
                    <a:pt x="327" y="98"/>
                    <a:pt x="325" y="99"/>
                    <a:pt x="323" y="100"/>
                  </a:cubicBezTo>
                  <a:cubicBezTo>
                    <a:pt x="321" y="101"/>
                    <a:pt x="319" y="102"/>
                    <a:pt x="318" y="102"/>
                  </a:cubicBezTo>
                  <a:cubicBezTo>
                    <a:pt x="317" y="103"/>
                    <a:pt x="313" y="104"/>
                    <a:pt x="312" y="104"/>
                  </a:cubicBezTo>
                  <a:cubicBezTo>
                    <a:pt x="311" y="104"/>
                    <a:pt x="307" y="104"/>
                    <a:pt x="306" y="104"/>
                  </a:cubicBezTo>
                  <a:cubicBezTo>
                    <a:pt x="305" y="103"/>
                    <a:pt x="301" y="104"/>
                    <a:pt x="301" y="100"/>
                  </a:cubicBezTo>
                  <a:cubicBezTo>
                    <a:pt x="301" y="95"/>
                    <a:pt x="302" y="92"/>
                    <a:pt x="301" y="91"/>
                  </a:cubicBezTo>
                  <a:cubicBezTo>
                    <a:pt x="299" y="90"/>
                    <a:pt x="303" y="91"/>
                    <a:pt x="298" y="88"/>
                  </a:cubicBezTo>
                  <a:cubicBezTo>
                    <a:pt x="293" y="84"/>
                    <a:pt x="291" y="82"/>
                    <a:pt x="290" y="82"/>
                  </a:cubicBezTo>
                  <a:cubicBezTo>
                    <a:pt x="290" y="81"/>
                    <a:pt x="288" y="79"/>
                    <a:pt x="286" y="81"/>
                  </a:cubicBezTo>
                  <a:cubicBezTo>
                    <a:pt x="284" y="83"/>
                    <a:pt x="283" y="84"/>
                    <a:pt x="284" y="87"/>
                  </a:cubicBezTo>
                  <a:cubicBezTo>
                    <a:pt x="284" y="89"/>
                    <a:pt x="283" y="90"/>
                    <a:pt x="284" y="91"/>
                  </a:cubicBezTo>
                  <a:cubicBezTo>
                    <a:pt x="284" y="92"/>
                    <a:pt x="284" y="92"/>
                    <a:pt x="284" y="92"/>
                  </a:cubicBezTo>
                  <a:cubicBezTo>
                    <a:pt x="283" y="91"/>
                    <a:pt x="280" y="92"/>
                    <a:pt x="280" y="92"/>
                  </a:cubicBezTo>
                  <a:cubicBezTo>
                    <a:pt x="280" y="92"/>
                    <a:pt x="280" y="92"/>
                    <a:pt x="280" y="92"/>
                  </a:cubicBezTo>
                  <a:cubicBezTo>
                    <a:pt x="280" y="92"/>
                    <a:pt x="278" y="90"/>
                    <a:pt x="276" y="91"/>
                  </a:cubicBezTo>
                  <a:cubicBezTo>
                    <a:pt x="275" y="91"/>
                    <a:pt x="275" y="91"/>
                    <a:pt x="275" y="91"/>
                  </a:cubicBezTo>
                  <a:cubicBezTo>
                    <a:pt x="275" y="91"/>
                    <a:pt x="275" y="91"/>
                    <a:pt x="274" y="91"/>
                  </a:cubicBezTo>
                  <a:cubicBezTo>
                    <a:pt x="273" y="91"/>
                    <a:pt x="269" y="96"/>
                    <a:pt x="269" y="96"/>
                  </a:cubicBezTo>
                  <a:cubicBezTo>
                    <a:pt x="269" y="98"/>
                    <a:pt x="269" y="98"/>
                    <a:pt x="269" y="98"/>
                  </a:cubicBezTo>
                  <a:cubicBezTo>
                    <a:pt x="269" y="98"/>
                    <a:pt x="274" y="104"/>
                    <a:pt x="274" y="104"/>
                  </a:cubicBezTo>
                  <a:cubicBezTo>
                    <a:pt x="274" y="105"/>
                    <a:pt x="274" y="109"/>
                    <a:pt x="274" y="109"/>
                  </a:cubicBezTo>
                  <a:cubicBezTo>
                    <a:pt x="274" y="109"/>
                    <a:pt x="273" y="112"/>
                    <a:pt x="269" y="113"/>
                  </a:cubicBezTo>
                  <a:cubicBezTo>
                    <a:pt x="266" y="114"/>
                    <a:pt x="269" y="115"/>
                    <a:pt x="269" y="117"/>
                  </a:cubicBezTo>
                  <a:cubicBezTo>
                    <a:pt x="269" y="120"/>
                    <a:pt x="269" y="119"/>
                    <a:pt x="269" y="119"/>
                  </a:cubicBezTo>
                  <a:cubicBezTo>
                    <a:pt x="269" y="120"/>
                    <a:pt x="267" y="120"/>
                    <a:pt x="266" y="120"/>
                  </a:cubicBezTo>
                  <a:cubicBezTo>
                    <a:pt x="266" y="120"/>
                    <a:pt x="263" y="120"/>
                    <a:pt x="263" y="120"/>
                  </a:cubicBezTo>
                  <a:cubicBezTo>
                    <a:pt x="262" y="120"/>
                    <a:pt x="261" y="119"/>
                    <a:pt x="261" y="119"/>
                  </a:cubicBezTo>
                  <a:cubicBezTo>
                    <a:pt x="261" y="118"/>
                    <a:pt x="258" y="118"/>
                    <a:pt x="257" y="117"/>
                  </a:cubicBezTo>
                  <a:cubicBezTo>
                    <a:pt x="256" y="115"/>
                    <a:pt x="256" y="115"/>
                    <a:pt x="255" y="114"/>
                  </a:cubicBezTo>
                  <a:cubicBezTo>
                    <a:pt x="255" y="113"/>
                    <a:pt x="251" y="113"/>
                    <a:pt x="251" y="113"/>
                  </a:cubicBezTo>
                  <a:cubicBezTo>
                    <a:pt x="247" y="116"/>
                    <a:pt x="247" y="116"/>
                    <a:pt x="247" y="116"/>
                  </a:cubicBezTo>
                  <a:cubicBezTo>
                    <a:pt x="247" y="116"/>
                    <a:pt x="243" y="119"/>
                    <a:pt x="242" y="119"/>
                  </a:cubicBezTo>
                  <a:cubicBezTo>
                    <a:pt x="241" y="119"/>
                    <a:pt x="240" y="124"/>
                    <a:pt x="240" y="124"/>
                  </a:cubicBezTo>
                  <a:cubicBezTo>
                    <a:pt x="239" y="125"/>
                    <a:pt x="240" y="126"/>
                    <a:pt x="240" y="126"/>
                  </a:cubicBezTo>
                  <a:cubicBezTo>
                    <a:pt x="240" y="126"/>
                    <a:pt x="242" y="130"/>
                    <a:pt x="243" y="133"/>
                  </a:cubicBezTo>
                  <a:cubicBezTo>
                    <a:pt x="245" y="136"/>
                    <a:pt x="242" y="136"/>
                    <a:pt x="242" y="136"/>
                  </a:cubicBezTo>
                  <a:cubicBezTo>
                    <a:pt x="241" y="136"/>
                    <a:pt x="240" y="139"/>
                    <a:pt x="240" y="139"/>
                  </a:cubicBezTo>
                  <a:cubicBezTo>
                    <a:pt x="240" y="139"/>
                    <a:pt x="238" y="138"/>
                    <a:pt x="238" y="137"/>
                  </a:cubicBezTo>
                  <a:cubicBezTo>
                    <a:pt x="237" y="136"/>
                    <a:pt x="236" y="135"/>
                    <a:pt x="236" y="135"/>
                  </a:cubicBezTo>
                  <a:cubicBezTo>
                    <a:pt x="235" y="134"/>
                    <a:pt x="234" y="134"/>
                    <a:pt x="232" y="134"/>
                  </a:cubicBezTo>
                  <a:cubicBezTo>
                    <a:pt x="230" y="133"/>
                    <a:pt x="229" y="135"/>
                    <a:pt x="226" y="136"/>
                  </a:cubicBezTo>
                  <a:cubicBezTo>
                    <a:pt x="224" y="136"/>
                    <a:pt x="225" y="137"/>
                    <a:pt x="225" y="138"/>
                  </a:cubicBezTo>
                  <a:cubicBezTo>
                    <a:pt x="225" y="139"/>
                    <a:pt x="225" y="144"/>
                    <a:pt x="225" y="145"/>
                  </a:cubicBezTo>
                  <a:cubicBezTo>
                    <a:pt x="225" y="146"/>
                    <a:pt x="224" y="149"/>
                    <a:pt x="224" y="149"/>
                  </a:cubicBezTo>
                  <a:cubicBezTo>
                    <a:pt x="224" y="149"/>
                    <a:pt x="222" y="152"/>
                    <a:pt x="222" y="152"/>
                  </a:cubicBezTo>
                  <a:cubicBezTo>
                    <a:pt x="221" y="152"/>
                    <a:pt x="219" y="155"/>
                    <a:pt x="218" y="155"/>
                  </a:cubicBezTo>
                  <a:cubicBezTo>
                    <a:pt x="217" y="155"/>
                    <a:pt x="217" y="158"/>
                    <a:pt x="217" y="158"/>
                  </a:cubicBezTo>
                  <a:cubicBezTo>
                    <a:pt x="217" y="159"/>
                    <a:pt x="218" y="161"/>
                    <a:pt x="218" y="161"/>
                  </a:cubicBezTo>
                  <a:cubicBezTo>
                    <a:pt x="218" y="164"/>
                    <a:pt x="218" y="164"/>
                    <a:pt x="218" y="164"/>
                  </a:cubicBezTo>
                  <a:cubicBezTo>
                    <a:pt x="218" y="164"/>
                    <a:pt x="218" y="168"/>
                    <a:pt x="218" y="169"/>
                  </a:cubicBezTo>
                  <a:cubicBezTo>
                    <a:pt x="218" y="170"/>
                    <a:pt x="219" y="171"/>
                    <a:pt x="219" y="172"/>
                  </a:cubicBezTo>
                  <a:cubicBezTo>
                    <a:pt x="219" y="173"/>
                    <a:pt x="219" y="174"/>
                    <a:pt x="220" y="177"/>
                  </a:cubicBezTo>
                  <a:cubicBezTo>
                    <a:pt x="221" y="179"/>
                    <a:pt x="220" y="179"/>
                    <a:pt x="218" y="180"/>
                  </a:cubicBezTo>
                  <a:cubicBezTo>
                    <a:pt x="216" y="181"/>
                    <a:pt x="215" y="182"/>
                    <a:pt x="214" y="183"/>
                  </a:cubicBezTo>
                  <a:cubicBezTo>
                    <a:pt x="213" y="184"/>
                    <a:pt x="213" y="186"/>
                    <a:pt x="213" y="186"/>
                  </a:cubicBezTo>
                  <a:cubicBezTo>
                    <a:pt x="212" y="188"/>
                    <a:pt x="212" y="188"/>
                    <a:pt x="212" y="188"/>
                  </a:cubicBezTo>
                  <a:cubicBezTo>
                    <a:pt x="212" y="188"/>
                    <a:pt x="208" y="193"/>
                    <a:pt x="207" y="194"/>
                  </a:cubicBezTo>
                  <a:cubicBezTo>
                    <a:pt x="206" y="195"/>
                    <a:pt x="206" y="194"/>
                    <a:pt x="206" y="194"/>
                  </a:cubicBezTo>
                  <a:cubicBezTo>
                    <a:pt x="206" y="195"/>
                    <a:pt x="204" y="197"/>
                    <a:pt x="203" y="197"/>
                  </a:cubicBezTo>
                  <a:cubicBezTo>
                    <a:pt x="201" y="198"/>
                    <a:pt x="203" y="200"/>
                    <a:pt x="204" y="201"/>
                  </a:cubicBezTo>
                  <a:cubicBezTo>
                    <a:pt x="204" y="202"/>
                    <a:pt x="205" y="203"/>
                    <a:pt x="205" y="204"/>
                  </a:cubicBezTo>
                  <a:cubicBezTo>
                    <a:pt x="205" y="204"/>
                    <a:pt x="205" y="206"/>
                    <a:pt x="204" y="208"/>
                  </a:cubicBezTo>
                  <a:cubicBezTo>
                    <a:pt x="203" y="209"/>
                    <a:pt x="201" y="211"/>
                    <a:pt x="201" y="211"/>
                  </a:cubicBezTo>
                  <a:cubicBezTo>
                    <a:pt x="199" y="212"/>
                    <a:pt x="199" y="212"/>
                    <a:pt x="199" y="212"/>
                  </a:cubicBezTo>
                  <a:cubicBezTo>
                    <a:pt x="199" y="212"/>
                    <a:pt x="196" y="211"/>
                    <a:pt x="193" y="211"/>
                  </a:cubicBezTo>
                  <a:cubicBezTo>
                    <a:pt x="190" y="211"/>
                    <a:pt x="191" y="212"/>
                    <a:pt x="191" y="212"/>
                  </a:cubicBezTo>
                  <a:cubicBezTo>
                    <a:pt x="190" y="212"/>
                    <a:pt x="190" y="214"/>
                    <a:pt x="190" y="215"/>
                  </a:cubicBezTo>
                  <a:cubicBezTo>
                    <a:pt x="190" y="215"/>
                    <a:pt x="192" y="219"/>
                    <a:pt x="192" y="220"/>
                  </a:cubicBezTo>
                  <a:cubicBezTo>
                    <a:pt x="192" y="221"/>
                    <a:pt x="193" y="224"/>
                    <a:pt x="193" y="224"/>
                  </a:cubicBezTo>
                  <a:cubicBezTo>
                    <a:pt x="193" y="225"/>
                    <a:pt x="192" y="227"/>
                    <a:pt x="191" y="227"/>
                  </a:cubicBezTo>
                  <a:cubicBezTo>
                    <a:pt x="191" y="227"/>
                    <a:pt x="191" y="229"/>
                    <a:pt x="191" y="230"/>
                  </a:cubicBezTo>
                  <a:cubicBezTo>
                    <a:pt x="191" y="231"/>
                    <a:pt x="191" y="234"/>
                    <a:pt x="191" y="234"/>
                  </a:cubicBezTo>
                  <a:cubicBezTo>
                    <a:pt x="191" y="235"/>
                    <a:pt x="191" y="237"/>
                    <a:pt x="191" y="238"/>
                  </a:cubicBezTo>
                  <a:cubicBezTo>
                    <a:pt x="191" y="239"/>
                    <a:pt x="191" y="244"/>
                    <a:pt x="190" y="244"/>
                  </a:cubicBezTo>
                  <a:cubicBezTo>
                    <a:pt x="190" y="244"/>
                    <a:pt x="189" y="245"/>
                    <a:pt x="189" y="245"/>
                  </a:cubicBezTo>
                  <a:cubicBezTo>
                    <a:pt x="189" y="245"/>
                    <a:pt x="189" y="248"/>
                    <a:pt x="188" y="250"/>
                  </a:cubicBezTo>
                  <a:cubicBezTo>
                    <a:pt x="187" y="252"/>
                    <a:pt x="185" y="254"/>
                    <a:pt x="185" y="254"/>
                  </a:cubicBezTo>
                  <a:cubicBezTo>
                    <a:pt x="180" y="259"/>
                    <a:pt x="180" y="259"/>
                    <a:pt x="180" y="259"/>
                  </a:cubicBezTo>
                  <a:cubicBezTo>
                    <a:pt x="177" y="262"/>
                    <a:pt x="177" y="262"/>
                    <a:pt x="177" y="262"/>
                  </a:cubicBezTo>
                  <a:cubicBezTo>
                    <a:pt x="174" y="267"/>
                    <a:pt x="174" y="267"/>
                    <a:pt x="174" y="267"/>
                  </a:cubicBezTo>
                  <a:cubicBezTo>
                    <a:pt x="178" y="273"/>
                    <a:pt x="178" y="273"/>
                    <a:pt x="178" y="273"/>
                  </a:cubicBezTo>
                  <a:cubicBezTo>
                    <a:pt x="178" y="273"/>
                    <a:pt x="180" y="274"/>
                    <a:pt x="181" y="274"/>
                  </a:cubicBezTo>
                  <a:cubicBezTo>
                    <a:pt x="182" y="274"/>
                    <a:pt x="183" y="278"/>
                    <a:pt x="183" y="278"/>
                  </a:cubicBezTo>
                  <a:cubicBezTo>
                    <a:pt x="183" y="278"/>
                    <a:pt x="183" y="281"/>
                    <a:pt x="183" y="286"/>
                  </a:cubicBezTo>
                  <a:cubicBezTo>
                    <a:pt x="182" y="291"/>
                    <a:pt x="181" y="293"/>
                    <a:pt x="180" y="293"/>
                  </a:cubicBezTo>
                  <a:cubicBezTo>
                    <a:pt x="180" y="294"/>
                    <a:pt x="178" y="293"/>
                    <a:pt x="178" y="293"/>
                  </a:cubicBezTo>
                  <a:cubicBezTo>
                    <a:pt x="178" y="293"/>
                    <a:pt x="173" y="291"/>
                    <a:pt x="171" y="291"/>
                  </a:cubicBezTo>
                  <a:cubicBezTo>
                    <a:pt x="170" y="291"/>
                    <a:pt x="169" y="291"/>
                    <a:pt x="168" y="291"/>
                  </a:cubicBezTo>
                  <a:cubicBezTo>
                    <a:pt x="168" y="291"/>
                    <a:pt x="165" y="292"/>
                    <a:pt x="164" y="292"/>
                  </a:cubicBezTo>
                  <a:cubicBezTo>
                    <a:pt x="163" y="292"/>
                    <a:pt x="161" y="294"/>
                    <a:pt x="160" y="294"/>
                  </a:cubicBezTo>
                  <a:cubicBezTo>
                    <a:pt x="159" y="294"/>
                    <a:pt x="161" y="300"/>
                    <a:pt x="159" y="301"/>
                  </a:cubicBezTo>
                  <a:cubicBezTo>
                    <a:pt x="157" y="302"/>
                    <a:pt x="156" y="302"/>
                    <a:pt x="156" y="302"/>
                  </a:cubicBezTo>
                  <a:cubicBezTo>
                    <a:pt x="156" y="302"/>
                    <a:pt x="154" y="304"/>
                    <a:pt x="153" y="304"/>
                  </a:cubicBezTo>
                  <a:cubicBezTo>
                    <a:pt x="152" y="304"/>
                    <a:pt x="151" y="306"/>
                    <a:pt x="150" y="307"/>
                  </a:cubicBezTo>
                  <a:cubicBezTo>
                    <a:pt x="149" y="307"/>
                    <a:pt x="147" y="310"/>
                    <a:pt x="147" y="310"/>
                  </a:cubicBezTo>
                  <a:cubicBezTo>
                    <a:pt x="147" y="310"/>
                    <a:pt x="147" y="312"/>
                    <a:pt x="147" y="314"/>
                  </a:cubicBezTo>
                  <a:cubicBezTo>
                    <a:pt x="147" y="315"/>
                    <a:pt x="147" y="317"/>
                    <a:pt x="147" y="317"/>
                  </a:cubicBezTo>
                  <a:cubicBezTo>
                    <a:pt x="147" y="317"/>
                    <a:pt x="147" y="321"/>
                    <a:pt x="147" y="321"/>
                  </a:cubicBezTo>
                  <a:cubicBezTo>
                    <a:pt x="147" y="322"/>
                    <a:pt x="147" y="326"/>
                    <a:pt x="147" y="326"/>
                  </a:cubicBezTo>
                  <a:cubicBezTo>
                    <a:pt x="147" y="326"/>
                    <a:pt x="146" y="331"/>
                    <a:pt x="146" y="332"/>
                  </a:cubicBezTo>
                  <a:cubicBezTo>
                    <a:pt x="146" y="333"/>
                    <a:pt x="146" y="335"/>
                    <a:pt x="146" y="335"/>
                  </a:cubicBezTo>
                  <a:cubicBezTo>
                    <a:pt x="145" y="338"/>
                    <a:pt x="145" y="338"/>
                    <a:pt x="145" y="338"/>
                  </a:cubicBezTo>
                  <a:cubicBezTo>
                    <a:pt x="145" y="340"/>
                    <a:pt x="145" y="340"/>
                    <a:pt x="145" y="340"/>
                  </a:cubicBezTo>
                  <a:cubicBezTo>
                    <a:pt x="145" y="340"/>
                    <a:pt x="145" y="345"/>
                    <a:pt x="145" y="346"/>
                  </a:cubicBezTo>
                  <a:cubicBezTo>
                    <a:pt x="145" y="347"/>
                    <a:pt x="146" y="349"/>
                    <a:pt x="146" y="349"/>
                  </a:cubicBezTo>
                  <a:cubicBezTo>
                    <a:pt x="146" y="349"/>
                    <a:pt x="147" y="351"/>
                    <a:pt x="147" y="353"/>
                  </a:cubicBezTo>
                  <a:cubicBezTo>
                    <a:pt x="147" y="354"/>
                    <a:pt x="147" y="356"/>
                    <a:pt x="147" y="356"/>
                  </a:cubicBezTo>
                  <a:cubicBezTo>
                    <a:pt x="147" y="361"/>
                    <a:pt x="147" y="361"/>
                    <a:pt x="147" y="361"/>
                  </a:cubicBezTo>
                  <a:cubicBezTo>
                    <a:pt x="145" y="373"/>
                    <a:pt x="145" y="373"/>
                    <a:pt x="145" y="373"/>
                  </a:cubicBezTo>
                  <a:cubicBezTo>
                    <a:pt x="145" y="377"/>
                    <a:pt x="145" y="377"/>
                    <a:pt x="145" y="377"/>
                  </a:cubicBezTo>
                  <a:cubicBezTo>
                    <a:pt x="145" y="377"/>
                    <a:pt x="145" y="381"/>
                    <a:pt x="145" y="382"/>
                  </a:cubicBezTo>
                  <a:cubicBezTo>
                    <a:pt x="145" y="382"/>
                    <a:pt x="147" y="384"/>
                    <a:pt x="147" y="384"/>
                  </a:cubicBezTo>
                  <a:cubicBezTo>
                    <a:pt x="152" y="387"/>
                    <a:pt x="152" y="387"/>
                    <a:pt x="152" y="387"/>
                  </a:cubicBezTo>
                  <a:cubicBezTo>
                    <a:pt x="154" y="391"/>
                    <a:pt x="154" y="391"/>
                    <a:pt x="154" y="391"/>
                  </a:cubicBezTo>
                  <a:cubicBezTo>
                    <a:pt x="157" y="394"/>
                    <a:pt x="157" y="394"/>
                    <a:pt x="157" y="394"/>
                  </a:cubicBezTo>
                  <a:cubicBezTo>
                    <a:pt x="159" y="397"/>
                    <a:pt x="159" y="397"/>
                    <a:pt x="159" y="397"/>
                  </a:cubicBezTo>
                  <a:cubicBezTo>
                    <a:pt x="159" y="397"/>
                    <a:pt x="159" y="401"/>
                    <a:pt x="158" y="401"/>
                  </a:cubicBezTo>
                  <a:cubicBezTo>
                    <a:pt x="157" y="401"/>
                    <a:pt x="157" y="406"/>
                    <a:pt x="155" y="406"/>
                  </a:cubicBezTo>
                  <a:cubicBezTo>
                    <a:pt x="153" y="407"/>
                    <a:pt x="152" y="408"/>
                    <a:pt x="152" y="408"/>
                  </a:cubicBezTo>
                  <a:cubicBezTo>
                    <a:pt x="151" y="409"/>
                    <a:pt x="151" y="409"/>
                    <a:pt x="151" y="409"/>
                  </a:cubicBezTo>
                  <a:cubicBezTo>
                    <a:pt x="148" y="410"/>
                    <a:pt x="148" y="410"/>
                    <a:pt x="148" y="410"/>
                  </a:cubicBezTo>
                  <a:cubicBezTo>
                    <a:pt x="147" y="411"/>
                    <a:pt x="147" y="411"/>
                    <a:pt x="147" y="411"/>
                  </a:cubicBezTo>
                  <a:cubicBezTo>
                    <a:pt x="147" y="414"/>
                    <a:pt x="147" y="414"/>
                    <a:pt x="147" y="414"/>
                  </a:cubicBezTo>
                  <a:cubicBezTo>
                    <a:pt x="147" y="414"/>
                    <a:pt x="148" y="417"/>
                    <a:pt x="148" y="418"/>
                  </a:cubicBezTo>
                  <a:cubicBezTo>
                    <a:pt x="148" y="419"/>
                    <a:pt x="148" y="420"/>
                    <a:pt x="148" y="420"/>
                  </a:cubicBezTo>
                  <a:cubicBezTo>
                    <a:pt x="147" y="420"/>
                    <a:pt x="150" y="424"/>
                    <a:pt x="150" y="424"/>
                  </a:cubicBezTo>
                  <a:cubicBezTo>
                    <a:pt x="152" y="427"/>
                    <a:pt x="152" y="427"/>
                    <a:pt x="152" y="427"/>
                  </a:cubicBezTo>
                  <a:cubicBezTo>
                    <a:pt x="154" y="430"/>
                    <a:pt x="154" y="430"/>
                    <a:pt x="154" y="430"/>
                  </a:cubicBezTo>
                  <a:cubicBezTo>
                    <a:pt x="152" y="433"/>
                    <a:pt x="152" y="433"/>
                    <a:pt x="152" y="433"/>
                  </a:cubicBezTo>
                  <a:cubicBezTo>
                    <a:pt x="151" y="436"/>
                    <a:pt x="151" y="436"/>
                    <a:pt x="151" y="436"/>
                  </a:cubicBezTo>
                  <a:cubicBezTo>
                    <a:pt x="151" y="436"/>
                    <a:pt x="150" y="439"/>
                    <a:pt x="150" y="440"/>
                  </a:cubicBezTo>
                  <a:cubicBezTo>
                    <a:pt x="149" y="441"/>
                    <a:pt x="149" y="443"/>
                    <a:pt x="149" y="444"/>
                  </a:cubicBezTo>
                  <a:cubicBezTo>
                    <a:pt x="149" y="444"/>
                    <a:pt x="148" y="446"/>
                    <a:pt x="148" y="446"/>
                  </a:cubicBezTo>
                  <a:cubicBezTo>
                    <a:pt x="148" y="446"/>
                    <a:pt x="147" y="450"/>
                    <a:pt x="147" y="451"/>
                  </a:cubicBezTo>
                  <a:cubicBezTo>
                    <a:pt x="146" y="451"/>
                    <a:pt x="143" y="452"/>
                    <a:pt x="143" y="452"/>
                  </a:cubicBezTo>
                  <a:cubicBezTo>
                    <a:pt x="141" y="453"/>
                    <a:pt x="141" y="453"/>
                    <a:pt x="141" y="453"/>
                  </a:cubicBezTo>
                  <a:cubicBezTo>
                    <a:pt x="141" y="453"/>
                    <a:pt x="139" y="454"/>
                    <a:pt x="138" y="455"/>
                  </a:cubicBezTo>
                  <a:cubicBezTo>
                    <a:pt x="137" y="455"/>
                    <a:pt x="137" y="457"/>
                    <a:pt x="137" y="457"/>
                  </a:cubicBezTo>
                  <a:cubicBezTo>
                    <a:pt x="134" y="459"/>
                    <a:pt x="134" y="459"/>
                    <a:pt x="134" y="459"/>
                  </a:cubicBezTo>
                  <a:cubicBezTo>
                    <a:pt x="134" y="459"/>
                    <a:pt x="132" y="462"/>
                    <a:pt x="131" y="462"/>
                  </a:cubicBezTo>
                  <a:cubicBezTo>
                    <a:pt x="131" y="462"/>
                    <a:pt x="131" y="464"/>
                    <a:pt x="131" y="464"/>
                  </a:cubicBezTo>
                  <a:cubicBezTo>
                    <a:pt x="134" y="464"/>
                    <a:pt x="134" y="464"/>
                    <a:pt x="134" y="464"/>
                  </a:cubicBezTo>
                  <a:cubicBezTo>
                    <a:pt x="134" y="464"/>
                    <a:pt x="138" y="469"/>
                    <a:pt x="138" y="471"/>
                  </a:cubicBezTo>
                  <a:cubicBezTo>
                    <a:pt x="138" y="472"/>
                    <a:pt x="137" y="473"/>
                    <a:pt x="137" y="474"/>
                  </a:cubicBezTo>
                  <a:cubicBezTo>
                    <a:pt x="137" y="474"/>
                    <a:pt x="137" y="480"/>
                    <a:pt x="137" y="481"/>
                  </a:cubicBezTo>
                  <a:cubicBezTo>
                    <a:pt x="137" y="482"/>
                    <a:pt x="137" y="483"/>
                    <a:pt x="137" y="484"/>
                  </a:cubicBezTo>
                  <a:cubicBezTo>
                    <a:pt x="136" y="485"/>
                    <a:pt x="136" y="488"/>
                    <a:pt x="136" y="488"/>
                  </a:cubicBezTo>
                  <a:cubicBezTo>
                    <a:pt x="134" y="488"/>
                    <a:pt x="134" y="488"/>
                    <a:pt x="134" y="488"/>
                  </a:cubicBezTo>
                  <a:cubicBezTo>
                    <a:pt x="134" y="488"/>
                    <a:pt x="133" y="491"/>
                    <a:pt x="132" y="491"/>
                  </a:cubicBezTo>
                  <a:cubicBezTo>
                    <a:pt x="132" y="491"/>
                    <a:pt x="131" y="494"/>
                    <a:pt x="130" y="495"/>
                  </a:cubicBezTo>
                  <a:cubicBezTo>
                    <a:pt x="130" y="495"/>
                    <a:pt x="128" y="493"/>
                    <a:pt x="128" y="493"/>
                  </a:cubicBezTo>
                  <a:cubicBezTo>
                    <a:pt x="127" y="491"/>
                    <a:pt x="127" y="491"/>
                    <a:pt x="127" y="491"/>
                  </a:cubicBezTo>
                  <a:cubicBezTo>
                    <a:pt x="125" y="486"/>
                    <a:pt x="125" y="486"/>
                    <a:pt x="125" y="486"/>
                  </a:cubicBezTo>
                  <a:cubicBezTo>
                    <a:pt x="121" y="484"/>
                    <a:pt x="121" y="484"/>
                    <a:pt x="121" y="484"/>
                  </a:cubicBezTo>
                  <a:cubicBezTo>
                    <a:pt x="121" y="484"/>
                    <a:pt x="121" y="484"/>
                    <a:pt x="119" y="484"/>
                  </a:cubicBezTo>
                  <a:cubicBezTo>
                    <a:pt x="116" y="484"/>
                    <a:pt x="117" y="483"/>
                    <a:pt x="115" y="483"/>
                  </a:cubicBezTo>
                  <a:cubicBezTo>
                    <a:pt x="114" y="482"/>
                    <a:pt x="115" y="481"/>
                    <a:pt x="114" y="478"/>
                  </a:cubicBezTo>
                  <a:cubicBezTo>
                    <a:pt x="113" y="476"/>
                    <a:pt x="112" y="474"/>
                    <a:pt x="112" y="470"/>
                  </a:cubicBezTo>
                  <a:cubicBezTo>
                    <a:pt x="112" y="467"/>
                    <a:pt x="112" y="468"/>
                    <a:pt x="112" y="466"/>
                  </a:cubicBezTo>
                  <a:cubicBezTo>
                    <a:pt x="112" y="464"/>
                    <a:pt x="112" y="464"/>
                    <a:pt x="111" y="462"/>
                  </a:cubicBezTo>
                  <a:cubicBezTo>
                    <a:pt x="110" y="460"/>
                    <a:pt x="109" y="461"/>
                    <a:pt x="109" y="461"/>
                  </a:cubicBezTo>
                  <a:cubicBezTo>
                    <a:pt x="108" y="462"/>
                    <a:pt x="109" y="464"/>
                    <a:pt x="109" y="467"/>
                  </a:cubicBezTo>
                  <a:cubicBezTo>
                    <a:pt x="109" y="469"/>
                    <a:pt x="109" y="470"/>
                    <a:pt x="110" y="471"/>
                  </a:cubicBezTo>
                  <a:cubicBezTo>
                    <a:pt x="110" y="471"/>
                    <a:pt x="110" y="472"/>
                    <a:pt x="110" y="473"/>
                  </a:cubicBezTo>
                  <a:cubicBezTo>
                    <a:pt x="110" y="474"/>
                    <a:pt x="108" y="476"/>
                    <a:pt x="105" y="478"/>
                  </a:cubicBezTo>
                  <a:cubicBezTo>
                    <a:pt x="102" y="480"/>
                    <a:pt x="103" y="481"/>
                    <a:pt x="103" y="481"/>
                  </a:cubicBezTo>
                  <a:cubicBezTo>
                    <a:pt x="103" y="481"/>
                    <a:pt x="102" y="483"/>
                    <a:pt x="99" y="484"/>
                  </a:cubicBezTo>
                  <a:cubicBezTo>
                    <a:pt x="96" y="484"/>
                    <a:pt x="99" y="482"/>
                    <a:pt x="99" y="482"/>
                  </a:cubicBezTo>
                  <a:cubicBezTo>
                    <a:pt x="99" y="482"/>
                    <a:pt x="99" y="482"/>
                    <a:pt x="98" y="481"/>
                  </a:cubicBezTo>
                  <a:cubicBezTo>
                    <a:pt x="97" y="480"/>
                    <a:pt x="98" y="481"/>
                    <a:pt x="94" y="481"/>
                  </a:cubicBezTo>
                  <a:cubicBezTo>
                    <a:pt x="91" y="481"/>
                    <a:pt x="92" y="483"/>
                    <a:pt x="92" y="483"/>
                  </a:cubicBezTo>
                  <a:cubicBezTo>
                    <a:pt x="92" y="483"/>
                    <a:pt x="95" y="486"/>
                    <a:pt x="95" y="487"/>
                  </a:cubicBezTo>
                  <a:cubicBezTo>
                    <a:pt x="95" y="489"/>
                    <a:pt x="94" y="489"/>
                    <a:pt x="91" y="490"/>
                  </a:cubicBezTo>
                  <a:cubicBezTo>
                    <a:pt x="87" y="491"/>
                    <a:pt x="88" y="493"/>
                    <a:pt x="87" y="494"/>
                  </a:cubicBezTo>
                  <a:cubicBezTo>
                    <a:pt x="86" y="495"/>
                    <a:pt x="86" y="496"/>
                    <a:pt x="86" y="496"/>
                  </a:cubicBezTo>
                  <a:cubicBezTo>
                    <a:pt x="86" y="496"/>
                    <a:pt x="86" y="496"/>
                    <a:pt x="85" y="498"/>
                  </a:cubicBezTo>
                  <a:cubicBezTo>
                    <a:pt x="85" y="501"/>
                    <a:pt x="82" y="499"/>
                    <a:pt x="81" y="499"/>
                  </a:cubicBezTo>
                  <a:cubicBezTo>
                    <a:pt x="80" y="499"/>
                    <a:pt x="78" y="501"/>
                    <a:pt x="78" y="501"/>
                  </a:cubicBezTo>
                  <a:cubicBezTo>
                    <a:pt x="77" y="501"/>
                    <a:pt x="75" y="502"/>
                    <a:pt x="74" y="502"/>
                  </a:cubicBezTo>
                  <a:cubicBezTo>
                    <a:pt x="73" y="502"/>
                    <a:pt x="73" y="503"/>
                    <a:pt x="73" y="504"/>
                  </a:cubicBezTo>
                  <a:cubicBezTo>
                    <a:pt x="73" y="505"/>
                    <a:pt x="72" y="507"/>
                    <a:pt x="71" y="507"/>
                  </a:cubicBezTo>
                  <a:cubicBezTo>
                    <a:pt x="71" y="508"/>
                    <a:pt x="70" y="509"/>
                    <a:pt x="70" y="510"/>
                  </a:cubicBezTo>
                  <a:cubicBezTo>
                    <a:pt x="69" y="511"/>
                    <a:pt x="67" y="512"/>
                    <a:pt x="65" y="513"/>
                  </a:cubicBezTo>
                  <a:cubicBezTo>
                    <a:pt x="63" y="513"/>
                    <a:pt x="64" y="516"/>
                    <a:pt x="61" y="517"/>
                  </a:cubicBezTo>
                  <a:cubicBezTo>
                    <a:pt x="59" y="519"/>
                    <a:pt x="60" y="518"/>
                    <a:pt x="55" y="518"/>
                  </a:cubicBezTo>
                  <a:cubicBezTo>
                    <a:pt x="51" y="518"/>
                    <a:pt x="55" y="518"/>
                    <a:pt x="52" y="519"/>
                  </a:cubicBezTo>
                  <a:cubicBezTo>
                    <a:pt x="49" y="519"/>
                    <a:pt x="51" y="520"/>
                    <a:pt x="50" y="520"/>
                  </a:cubicBezTo>
                  <a:cubicBezTo>
                    <a:pt x="49" y="521"/>
                    <a:pt x="47" y="521"/>
                    <a:pt x="46" y="520"/>
                  </a:cubicBezTo>
                  <a:cubicBezTo>
                    <a:pt x="45" y="520"/>
                    <a:pt x="44" y="520"/>
                    <a:pt x="44" y="520"/>
                  </a:cubicBezTo>
                  <a:cubicBezTo>
                    <a:pt x="40" y="520"/>
                    <a:pt x="40" y="520"/>
                    <a:pt x="40" y="520"/>
                  </a:cubicBezTo>
                  <a:cubicBezTo>
                    <a:pt x="40" y="520"/>
                    <a:pt x="40" y="520"/>
                    <a:pt x="36" y="520"/>
                  </a:cubicBezTo>
                  <a:cubicBezTo>
                    <a:pt x="35" y="520"/>
                    <a:pt x="35" y="520"/>
                    <a:pt x="34" y="520"/>
                  </a:cubicBezTo>
                  <a:cubicBezTo>
                    <a:pt x="34" y="520"/>
                    <a:pt x="33" y="519"/>
                    <a:pt x="33" y="517"/>
                  </a:cubicBezTo>
                  <a:cubicBezTo>
                    <a:pt x="33" y="516"/>
                    <a:pt x="32" y="516"/>
                    <a:pt x="31" y="516"/>
                  </a:cubicBezTo>
                  <a:cubicBezTo>
                    <a:pt x="30" y="516"/>
                    <a:pt x="28" y="516"/>
                    <a:pt x="27" y="517"/>
                  </a:cubicBezTo>
                  <a:cubicBezTo>
                    <a:pt x="25" y="518"/>
                    <a:pt x="27" y="517"/>
                    <a:pt x="26" y="517"/>
                  </a:cubicBezTo>
                  <a:cubicBezTo>
                    <a:pt x="25" y="517"/>
                    <a:pt x="24" y="516"/>
                    <a:pt x="24" y="516"/>
                  </a:cubicBezTo>
                  <a:cubicBezTo>
                    <a:pt x="24" y="515"/>
                    <a:pt x="24" y="514"/>
                    <a:pt x="25" y="514"/>
                  </a:cubicBezTo>
                  <a:cubicBezTo>
                    <a:pt x="26" y="513"/>
                    <a:pt x="27" y="513"/>
                    <a:pt x="28" y="512"/>
                  </a:cubicBezTo>
                  <a:cubicBezTo>
                    <a:pt x="29" y="512"/>
                    <a:pt x="27" y="510"/>
                    <a:pt x="27" y="510"/>
                  </a:cubicBezTo>
                  <a:cubicBezTo>
                    <a:pt x="22" y="508"/>
                    <a:pt x="22" y="508"/>
                    <a:pt x="22" y="508"/>
                  </a:cubicBezTo>
                  <a:cubicBezTo>
                    <a:pt x="22" y="508"/>
                    <a:pt x="17" y="504"/>
                    <a:pt x="16" y="503"/>
                  </a:cubicBezTo>
                  <a:cubicBezTo>
                    <a:pt x="16" y="502"/>
                    <a:pt x="15" y="501"/>
                    <a:pt x="15" y="499"/>
                  </a:cubicBezTo>
                  <a:cubicBezTo>
                    <a:pt x="14" y="497"/>
                    <a:pt x="8" y="498"/>
                    <a:pt x="8" y="498"/>
                  </a:cubicBezTo>
                  <a:cubicBezTo>
                    <a:pt x="8" y="497"/>
                    <a:pt x="6" y="497"/>
                    <a:pt x="5" y="495"/>
                  </a:cubicBezTo>
                  <a:cubicBezTo>
                    <a:pt x="4" y="492"/>
                    <a:pt x="2" y="490"/>
                    <a:pt x="2" y="489"/>
                  </a:cubicBezTo>
                  <a:cubicBezTo>
                    <a:pt x="2" y="488"/>
                    <a:pt x="3" y="486"/>
                    <a:pt x="5" y="484"/>
                  </a:cubicBezTo>
                  <a:cubicBezTo>
                    <a:pt x="7" y="483"/>
                    <a:pt x="6" y="482"/>
                    <a:pt x="6" y="481"/>
                  </a:cubicBezTo>
                  <a:cubicBezTo>
                    <a:pt x="7" y="480"/>
                    <a:pt x="7" y="478"/>
                    <a:pt x="7" y="477"/>
                  </a:cubicBezTo>
                  <a:cubicBezTo>
                    <a:pt x="7" y="475"/>
                    <a:pt x="10" y="476"/>
                    <a:pt x="10" y="476"/>
                  </a:cubicBezTo>
                  <a:cubicBezTo>
                    <a:pt x="10" y="476"/>
                    <a:pt x="12" y="478"/>
                    <a:pt x="12" y="480"/>
                  </a:cubicBezTo>
                  <a:cubicBezTo>
                    <a:pt x="13" y="482"/>
                    <a:pt x="14" y="480"/>
                    <a:pt x="16" y="480"/>
                  </a:cubicBezTo>
                  <a:cubicBezTo>
                    <a:pt x="18" y="480"/>
                    <a:pt x="16" y="480"/>
                    <a:pt x="16" y="478"/>
                  </a:cubicBezTo>
                  <a:cubicBezTo>
                    <a:pt x="16" y="477"/>
                    <a:pt x="14" y="475"/>
                    <a:pt x="14" y="474"/>
                  </a:cubicBezTo>
                  <a:cubicBezTo>
                    <a:pt x="14" y="473"/>
                    <a:pt x="15" y="472"/>
                    <a:pt x="16" y="470"/>
                  </a:cubicBezTo>
                  <a:cubicBezTo>
                    <a:pt x="18" y="468"/>
                    <a:pt x="17" y="469"/>
                    <a:pt x="21" y="468"/>
                  </a:cubicBezTo>
                  <a:cubicBezTo>
                    <a:pt x="21" y="468"/>
                    <a:pt x="21" y="466"/>
                    <a:pt x="20" y="463"/>
                  </a:cubicBezTo>
                  <a:cubicBezTo>
                    <a:pt x="20" y="460"/>
                    <a:pt x="20" y="462"/>
                    <a:pt x="20" y="461"/>
                  </a:cubicBezTo>
                  <a:cubicBezTo>
                    <a:pt x="20" y="460"/>
                    <a:pt x="18" y="460"/>
                    <a:pt x="17" y="461"/>
                  </a:cubicBezTo>
                  <a:cubicBezTo>
                    <a:pt x="15" y="462"/>
                    <a:pt x="17" y="463"/>
                    <a:pt x="15" y="464"/>
                  </a:cubicBezTo>
                  <a:cubicBezTo>
                    <a:pt x="14" y="464"/>
                    <a:pt x="15" y="464"/>
                    <a:pt x="13" y="464"/>
                  </a:cubicBezTo>
                  <a:cubicBezTo>
                    <a:pt x="12" y="464"/>
                    <a:pt x="11" y="464"/>
                    <a:pt x="8" y="464"/>
                  </a:cubicBezTo>
                  <a:cubicBezTo>
                    <a:pt x="6" y="464"/>
                    <a:pt x="6" y="464"/>
                    <a:pt x="6" y="464"/>
                  </a:cubicBezTo>
                  <a:cubicBezTo>
                    <a:pt x="6" y="464"/>
                    <a:pt x="6" y="467"/>
                    <a:pt x="5" y="468"/>
                  </a:cubicBezTo>
                  <a:cubicBezTo>
                    <a:pt x="4" y="469"/>
                    <a:pt x="4" y="470"/>
                    <a:pt x="2" y="470"/>
                  </a:cubicBezTo>
                  <a:cubicBezTo>
                    <a:pt x="0" y="470"/>
                    <a:pt x="2" y="469"/>
                    <a:pt x="2" y="469"/>
                  </a:cubicBezTo>
                  <a:cubicBezTo>
                    <a:pt x="2" y="469"/>
                    <a:pt x="2" y="466"/>
                    <a:pt x="2" y="462"/>
                  </a:cubicBezTo>
                  <a:cubicBezTo>
                    <a:pt x="2" y="457"/>
                    <a:pt x="2" y="461"/>
                    <a:pt x="3" y="459"/>
                  </a:cubicBezTo>
                  <a:cubicBezTo>
                    <a:pt x="3" y="456"/>
                    <a:pt x="3" y="459"/>
                    <a:pt x="5" y="454"/>
                  </a:cubicBezTo>
                  <a:cubicBezTo>
                    <a:pt x="7" y="449"/>
                    <a:pt x="7" y="452"/>
                    <a:pt x="7" y="452"/>
                  </a:cubicBezTo>
                  <a:cubicBezTo>
                    <a:pt x="7" y="452"/>
                    <a:pt x="11" y="452"/>
                    <a:pt x="14" y="451"/>
                  </a:cubicBezTo>
                  <a:cubicBezTo>
                    <a:pt x="17" y="450"/>
                    <a:pt x="15" y="450"/>
                    <a:pt x="16" y="449"/>
                  </a:cubicBezTo>
                  <a:cubicBezTo>
                    <a:pt x="17" y="449"/>
                    <a:pt x="17" y="448"/>
                    <a:pt x="17" y="448"/>
                  </a:cubicBezTo>
                  <a:cubicBezTo>
                    <a:pt x="17" y="448"/>
                    <a:pt x="17" y="447"/>
                    <a:pt x="17" y="446"/>
                  </a:cubicBezTo>
                  <a:cubicBezTo>
                    <a:pt x="17" y="445"/>
                    <a:pt x="18" y="444"/>
                    <a:pt x="21" y="442"/>
                  </a:cubicBezTo>
                  <a:cubicBezTo>
                    <a:pt x="21" y="442"/>
                    <a:pt x="22" y="441"/>
                    <a:pt x="22" y="441"/>
                  </a:cubicBezTo>
                  <a:cubicBezTo>
                    <a:pt x="22" y="441"/>
                    <a:pt x="21" y="441"/>
                    <a:pt x="22" y="441"/>
                  </a:cubicBezTo>
                  <a:cubicBezTo>
                    <a:pt x="24" y="439"/>
                    <a:pt x="24" y="440"/>
                    <a:pt x="25" y="439"/>
                  </a:cubicBezTo>
                  <a:cubicBezTo>
                    <a:pt x="25" y="438"/>
                    <a:pt x="26" y="436"/>
                    <a:pt x="27" y="435"/>
                  </a:cubicBezTo>
                  <a:cubicBezTo>
                    <a:pt x="27" y="434"/>
                    <a:pt x="28" y="432"/>
                    <a:pt x="29" y="431"/>
                  </a:cubicBezTo>
                  <a:cubicBezTo>
                    <a:pt x="30" y="429"/>
                    <a:pt x="32" y="428"/>
                    <a:pt x="32" y="427"/>
                  </a:cubicBezTo>
                  <a:cubicBezTo>
                    <a:pt x="32" y="426"/>
                    <a:pt x="37" y="426"/>
                    <a:pt x="40" y="425"/>
                  </a:cubicBezTo>
                  <a:cubicBezTo>
                    <a:pt x="42" y="425"/>
                    <a:pt x="42" y="424"/>
                    <a:pt x="42" y="423"/>
                  </a:cubicBezTo>
                  <a:cubicBezTo>
                    <a:pt x="41" y="421"/>
                    <a:pt x="40" y="422"/>
                    <a:pt x="39" y="422"/>
                  </a:cubicBezTo>
                  <a:cubicBezTo>
                    <a:pt x="38" y="422"/>
                    <a:pt x="36" y="423"/>
                    <a:pt x="35" y="423"/>
                  </a:cubicBezTo>
                  <a:cubicBezTo>
                    <a:pt x="33" y="423"/>
                    <a:pt x="32" y="424"/>
                    <a:pt x="31" y="424"/>
                  </a:cubicBezTo>
                  <a:cubicBezTo>
                    <a:pt x="31" y="424"/>
                    <a:pt x="27" y="427"/>
                    <a:pt x="26" y="427"/>
                  </a:cubicBezTo>
                  <a:cubicBezTo>
                    <a:pt x="25" y="427"/>
                    <a:pt x="24" y="430"/>
                    <a:pt x="24" y="430"/>
                  </a:cubicBezTo>
                  <a:cubicBezTo>
                    <a:pt x="24" y="430"/>
                    <a:pt x="24" y="430"/>
                    <a:pt x="22" y="434"/>
                  </a:cubicBezTo>
                  <a:cubicBezTo>
                    <a:pt x="19" y="437"/>
                    <a:pt x="20" y="436"/>
                    <a:pt x="19" y="437"/>
                  </a:cubicBezTo>
                  <a:cubicBezTo>
                    <a:pt x="17" y="438"/>
                    <a:pt x="15" y="438"/>
                    <a:pt x="15" y="438"/>
                  </a:cubicBezTo>
                  <a:cubicBezTo>
                    <a:pt x="15" y="438"/>
                    <a:pt x="13" y="441"/>
                    <a:pt x="13" y="442"/>
                  </a:cubicBezTo>
                  <a:cubicBezTo>
                    <a:pt x="13" y="442"/>
                    <a:pt x="12" y="445"/>
                    <a:pt x="11" y="446"/>
                  </a:cubicBezTo>
                  <a:cubicBezTo>
                    <a:pt x="11" y="446"/>
                    <a:pt x="11" y="447"/>
                    <a:pt x="8" y="447"/>
                  </a:cubicBezTo>
                  <a:cubicBezTo>
                    <a:pt x="6" y="448"/>
                    <a:pt x="4" y="448"/>
                    <a:pt x="2" y="447"/>
                  </a:cubicBezTo>
                  <a:cubicBezTo>
                    <a:pt x="1" y="447"/>
                    <a:pt x="4" y="446"/>
                    <a:pt x="4" y="445"/>
                  </a:cubicBezTo>
                  <a:cubicBezTo>
                    <a:pt x="4" y="443"/>
                    <a:pt x="5" y="445"/>
                    <a:pt x="6" y="445"/>
                  </a:cubicBezTo>
                  <a:cubicBezTo>
                    <a:pt x="7" y="445"/>
                    <a:pt x="7" y="443"/>
                    <a:pt x="7" y="442"/>
                  </a:cubicBezTo>
                  <a:cubicBezTo>
                    <a:pt x="7" y="441"/>
                    <a:pt x="9" y="440"/>
                    <a:pt x="11" y="437"/>
                  </a:cubicBezTo>
                  <a:cubicBezTo>
                    <a:pt x="12" y="434"/>
                    <a:pt x="12" y="436"/>
                    <a:pt x="15" y="435"/>
                  </a:cubicBezTo>
                  <a:cubicBezTo>
                    <a:pt x="18" y="433"/>
                    <a:pt x="16" y="433"/>
                    <a:pt x="16" y="433"/>
                  </a:cubicBezTo>
                  <a:cubicBezTo>
                    <a:pt x="16" y="433"/>
                    <a:pt x="16" y="433"/>
                    <a:pt x="17" y="430"/>
                  </a:cubicBezTo>
                  <a:cubicBezTo>
                    <a:pt x="17" y="427"/>
                    <a:pt x="17" y="428"/>
                    <a:pt x="16" y="427"/>
                  </a:cubicBezTo>
                  <a:cubicBezTo>
                    <a:pt x="15" y="426"/>
                    <a:pt x="16" y="427"/>
                    <a:pt x="15" y="428"/>
                  </a:cubicBezTo>
                  <a:cubicBezTo>
                    <a:pt x="13" y="430"/>
                    <a:pt x="13" y="430"/>
                    <a:pt x="13" y="430"/>
                  </a:cubicBezTo>
                  <a:cubicBezTo>
                    <a:pt x="11" y="430"/>
                    <a:pt x="11" y="430"/>
                    <a:pt x="11" y="430"/>
                  </a:cubicBezTo>
                  <a:cubicBezTo>
                    <a:pt x="8" y="430"/>
                    <a:pt x="8" y="430"/>
                    <a:pt x="8" y="430"/>
                  </a:cubicBezTo>
                  <a:cubicBezTo>
                    <a:pt x="8" y="430"/>
                    <a:pt x="5" y="428"/>
                    <a:pt x="4" y="428"/>
                  </a:cubicBezTo>
                  <a:cubicBezTo>
                    <a:pt x="3" y="427"/>
                    <a:pt x="2" y="426"/>
                    <a:pt x="2" y="424"/>
                  </a:cubicBezTo>
                  <a:cubicBezTo>
                    <a:pt x="2" y="423"/>
                    <a:pt x="5" y="422"/>
                    <a:pt x="6" y="421"/>
                  </a:cubicBezTo>
                  <a:cubicBezTo>
                    <a:pt x="6" y="421"/>
                    <a:pt x="6" y="421"/>
                    <a:pt x="6" y="420"/>
                  </a:cubicBezTo>
                  <a:cubicBezTo>
                    <a:pt x="7" y="418"/>
                    <a:pt x="8" y="418"/>
                    <a:pt x="8" y="418"/>
                  </a:cubicBezTo>
                  <a:cubicBezTo>
                    <a:pt x="8" y="418"/>
                    <a:pt x="8" y="417"/>
                    <a:pt x="8" y="415"/>
                  </a:cubicBezTo>
                  <a:cubicBezTo>
                    <a:pt x="7" y="414"/>
                    <a:pt x="8" y="413"/>
                    <a:pt x="8" y="411"/>
                  </a:cubicBezTo>
                  <a:cubicBezTo>
                    <a:pt x="8" y="410"/>
                    <a:pt x="8" y="410"/>
                    <a:pt x="8" y="409"/>
                  </a:cubicBezTo>
                  <a:cubicBezTo>
                    <a:pt x="8" y="408"/>
                    <a:pt x="9" y="409"/>
                    <a:pt x="10" y="409"/>
                  </a:cubicBezTo>
                  <a:cubicBezTo>
                    <a:pt x="11" y="409"/>
                    <a:pt x="11" y="410"/>
                    <a:pt x="13" y="411"/>
                  </a:cubicBezTo>
                  <a:cubicBezTo>
                    <a:pt x="14" y="412"/>
                    <a:pt x="13" y="412"/>
                    <a:pt x="14" y="412"/>
                  </a:cubicBezTo>
                  <a:cubicBezTo>
                    <a:pt x="15" y="412"/>
                    <a:pt x="15" y="412"/>
                    <a:pt x="16" y="411"/>
                  </a:cubicBezTo>
                  <a:cubicBezTo>
                    <a:pt x="17" y="410"/>
                    <a:pt x="16" y="410"/>
                    <a:pt x="16" y="408"/>
                  </a:cubicBezTo>
                  <a:cubicBezTo>
                    <a:pt x="17" y="407"/>
                    <a:pt x="16" y="406"/>
                    <a:pt x="16" y="406"/>
                  </a:cubicBezTo>
                  <a:cubicBezTo>
                    <a:pt x="16" y="406"/>
                    <a:pt x="12" y="405"/>
                    <a:pt x="11" y="405"/>
                  </a:cubicBezTo>
                  <a:cubicBezTo>
                    <a:pt x="11" y="405"/>
                    <a:pt x="10" y="405"/>
                    <a:pt x="9" y="404"/>
                  </a:cubicBezTo>
                  <a:cubicBezTo>
                    <a:pt x="8" y="404"/>
                    <a:pt x="9" y="402"/>
                    <a:pt x="10" y="401"/>
                  </a:cubicBezTo>
                  <a:cubicBezTo>
                    <a:pt x="11" y="400"/>
                    <a:pt x="11" y="399"/>
                    <a:pt x="11" y="399"/>
                  </a:cubicBezTo>
                  <a:cubicBezTo>
                    <a:pt x="11" y="398"/>
                    <a:pt x="13" y="397"/>
                    <a:pt x="13" y="397"/>
                  </a:cubicBezTo>
                  <a:cubicBezTo>
                    <a:pt x="14" y="397"/>
                    <a:pt x="15" y="397"/>
                    <a:pt x="15" y="397"/>
                  </a:cubicBezTo>
                  <a:cubicBezTo>
                    <a:pt x="15" y="397"/>
                    <a:pt x="16" y="398"/>
                    <a:pt x="16" y="398"/>
                  </a:cubicBezTo>
                  <a:cubicBezTo>
                    <a:pt x="16" y="398"/>
                    <a:pt x="21" y="397"/>
                    <a:pt x="21" y="396"/>
                  </a:cubicBezTo>
                  <a:cubicBezTo>
                    <a:pt x="21" y="396"/>
                    <a:pt x="21" y="396"/>
                    <a:pt x="23" y="396"/>
                  </a:cubicBezTo>
                  <a:cubicBezTo>
                    <a:pt x="25" y="396"/>
                    <a:pt x="26" y="397"/>
                    <a:pt x="26" y="397"/>
                  </a:cubicBezTo>
                  <a:cubicBezTo>
                    <a:pt x="27" y="397"/>
                    <a:pt x="28" y="398"/>
                    <a:pt x="28" y="398"/>
                  </a:cubicBezTo>
                  <a:cubicBezTo>
                    <a:pt x="28" y="398"/>
                    <a:pt x="30" y="399"/>
                    <a:pt x="34" y="399"/>
                  </a:cubicBezTo>
                  <a:cubicBezTo>
                    <a:pt x="38" y="400"/>
                    <a:pt x="35" y="399"/>
                    <a:pt x="36" y="399"/>
                  </a:cubicBezTo>
                  <a:cubicBezTo>
                    <a:pt x="37" y="398"/>
                    <a:pt x="37" y="399"/>
                    <a:pt x="38" y="398"/>
                  </a:cubicBezTo>
                  <a:cubicBezTo>
                    <a:pt x="38" y="398"/>
                    <a:pt x="41" y="398"/>
                    <a:pt x="41" y="398"/>
                  </a:cubicBezTo>
                  <a:cubicBezTo>
                    <a:pt x="41" y="398"/>
                    <a:pt x="43" y="399"/>
                    <a:pt x="43" y="399"/>
                  </a:cubicBezTo>
                  <a:cubicBezTo>
                    <a:pt x="44" y="399"/>
                    <a:pt x="45" y="400"/>
                    <a:pt x="45" y="400"/>
                  </a:cubicBezTo>
                  <a:cubicBezTo>
                    <a:pt x="45" y="400"/>
                    <a:pt x="46" y="402"/>
                    <a:pt x="46" y="402"/>
                  </a:cubicBezTo>
                  <a:cubicBezTo>
                    <a:pt x="46" y="403"/>
                    <a:pt x="47" y="403"/>
                    <a:pt x="47" y="403"/>
                  </a:cubicBezTo>
                  <a:cubicBezTo>
                    <a:pt x="47" y="403"/>
                    <a:pt x="47" y="401"/>
                    <a:pt x="47" y="400"/>
                  </a:cubicBezTo>
                  <a:cubicBezTo>
                    <a:pt x="46" y="399"/>
                    <a:pt x="47" y="399"/>
                    <a:pt x="47" y="399"/>
                  </a:cubicBezTo>
                  <a:cubicBezTo>
                    <a:pt x="47" y="399"/>
                    <a:pt x="48" y="399"/>
                    <a:pt x="49" y="399"/>
                  </a:cubicBezTo>
                  <a:cubicBezTo>
                    <a:pt x="50" y="398"/>
                    <a:pt x="50" y="399"/>
                    <a:pt x="50" y="399"/>
                  </a:cubicBezTo>
                  <a:cubicBezTo>
                    <a:pt x="50" y="399"/>
                    <a:pt x="52" y="399"/>
                    <a:pt x="52" y="399"/>
                  </a:cubicBezTo>
                  <a:cubicBezTo>
                    <a:pt x="53" y="398"/>
                    <a:pt x="55" y="399"/>
                    <a:pt x="56" y="399"/>
                  </a:cubicBezTo>
                  <a:cubicBezTo>
                    <a:pt x="56" y="398"/>
                    <a:pt x="57" y="398"/>
                    <a:pt x="58" y="397"/>
                  </a:cubicBezTo>
                  <a:cubicBezTo>
                    <a:pt x="59" y="396"/>
                    <a:pt x="58" y="396"/>
                    <a:pt x="58" y="396"/>
                  </a:cubicBezTo>
                  <a:cubicBezTo>
                    <a:pt x="58" y="396"/>
                    <a:pt x="55" y="396"/>
                    <a:pt x="55" y="396"/>
                  </a:cubicBezTo>
                  <a:cubicBezTo>
                    <a:pt x="54" y="396"/>
                    <a:pt x="51" y="396"/>
                    <a:pt x="49" y="396"/>
                  </a:cubicBezTo>
                  <a:cubicBezTo>
                    <a:pt x="47" y="396"/>
                    <a:pt x="47" y="396"/>
                    <a:pt x="47" y="396"/>
                  </a:cubicBezTo>
                  <a:cubicBezTo>
                    <a:pt x="47" y="396"/>
                    <a:pt x="46" y="396"/>
                    <a:pt x="45" y="396"/>
                  </a:cubicBezTo>
                  <a:cubicBezTo>
                    <a:pt x="44" y="396"/>
                    <a:pt x="44" y="395"/>
                    <a:pt x="44" y="394"/>
                  </a:cubicBezTo>
                  <a:cubicBezTo>
                    <a:pt x="43" y="394"/>
                    <a:pt x="44" y="393"/>
                    <a:pt x="44" y="393"/>
                  </a:cubicBezTo>
                  <a:cubicBezTo>
                    <a:pt x="44" y="392"/>
                    <a:pt x="44" y="392"/>
                    <a:pt x="44" y="390"/>
                  </a:cubicBezTo>
                  <a:cubicBezTo>
                    <a:pt x="45" y="388"/>
                    <a:pt x="47" y="389"/>
                    <a:pt x="48" y="388"/>
                  </a:cubicBezTo>
                  <a:cubicBezTo>
                    <a:pt x="48" y="387"/>
                    <a:pt x="48" y="386"/>
                    <a:pt x="50" y="385"/>
                  </a:cubicBezTo>
                  <a:cubicBezTo>
                    <a:pt x="51" y="384"/>
                    <a:pt x="50" y="385"/>
                    <a:pt x="50" y="385"/>
                  </a:cubicBezTo>
                  <a:cubicBezTo>
                    <a:pt x="51" y="385"/>
                    <a:pt x="52" y="385"/>
                    <a:pt x="53" y="385"/>
                  </a:cubicBezTo>
                  <a:cubicBezTo>
                    <a:pt x="53" y="385"/>
                    <a:pt x="53" y="383"/>
                    <a:pt x="53" y="381"/>
                  </a:cubicBezTo>
                  <a:cubicBezTo>
                    <a:pt x="53" y="380"/>
                    <a:pt x="53" y="380"/>
                    <a:pt x="52" y="379"/>
                  </a:cubicBezTo>
                  <a:cubicBezTo>
                    <a:pt x="52" y="378"/>
                    <a:pt x="52" y="376"/>
                    <a:pt x="53" y="375"/>
                  </a:cubicBezTo>
                  <a:cubicBezTo>
                    <a:pt x="53" y="373"/>
                    <a:pt x="54" y="374"/>
                    <a:pt x="55" y="373"/>
                  </a:cubicBezTo>
                  <a:cubicBezTo>
                    <a:pt x="55" y="372"/>
                    <a:pt x="55" y="372"/>
                    <a:pt x="55" y="372"/>
                  </a:cubicBezTo>
                  <a:cubicBezTo>
                    <a:pt x="56" y="371"/>
                    <a:pt x="57" y="370"/>
                    <a:pt x="57" y="370"/>
                  </a:cubicBezTo>
                  <a:cubicBezTo>
                    <a:pt x="58" y="369"/>
                    <a:pt x="57" y="369"/>
                    <a:pt x="57" y="368"/>
                  </a:cubicBezTo>
                  <a:cubicBezTo>
                    <a:pt x="56" y="367"/>
                    <a:pt x="54" y="368"/>
                    <a:pt x="53" y="368"/>
                  </a:cubicBezTo>
                  <a:cubicBezTo>
                    <a:pt x="52" y="368"/>
                    <a:pt x="50" y="371"/>
                    <a:pt x="49" y="372"/>
                  </a:cubicBezTo>
                  <a:cubicBezTo>
                    <a:pt x="47" y="374"/>
                    <a:pt x="47" y="376"/>
                    <a:pt x="47" y="377"/>
                  </a:cubicBezTo>
                  <a:cubicBezTo>
                    <a:pt x="46" y="379"/>
                    <a:pt x="45" y="380"/>
                    <a:pt x="45" y="381"/>
                  </a:cubicBezTo>
                  <a:cubicBezTo>
                    <a:pt x="44" y="381"/>
                    <a:pt x="45" y="383"/>
                    <a:pt x="45" y="385"/>
                  </a:cubicBezTo>
                  <a:cubicBezTo>
                    <a:pt x="44" y="386"/>
                    <a:pt x="44" y="386"/>
                    <a:pt x="43" y="387"/>
                  </a:cubicBezTo>
                  <a:cubicBezTo>
                    <a:pt x="42" y="387"/>
                    <a:pt x="42" y="389"/>
                    <a:pt x="41" y="390"/>
                  </a:cubicBezTo>
                  <a:cubicBezTo>
                    <a:pt x="41" y="391"/>
                    <a:pt x="41" y="392"/>
                    <a:pt x="41" y="393"/>
                  </a:cubicBezTo>
                  <a:cubicBezTo>
                    <a:pt x="40" y="394"/>
                    <a:pt x="40" y="394"/>
                    <a:pt x="39" y="395"/>
                  </a:cubicBezTo>
                  <a:cubicBezTo>
                    <a:pt x="38" y="395"/>
                    <a:pt x="35" y="395"/>
                    <a:pt x="34" y="395"/>
                  </a:cubicBezTo>
                  <a:cubicBezTo>
                    <a:pt x="32" y="394"/>
                    <a:pt x="32" y="395"/>
                    <a:pt x="31" y="395"/>
                  </a:cubicBezTo>
                  <a:cubicBezTo>
                    <a:pt x="29" y="394"/>
                    <a:pt x="29" y="395"/>
                    <a:pt x="29" y="395"/>
                  </a:cubicBezTo>
                  <a:cubicBezTo>
                    <a:pt x="28" y="394"/>
                    <a:pt x="26" y="394"/>
                    <a:pt x="25" y="394"/>
                  </a:cubicBezTo>
                  <a:cubicBezTo>
                    <a:pt x="25" y="394"/>
                    <a:pt x="21" y="394"/>
                    <a:pt x="21" y="394"/>
                  </a:cubicBezTo>
                  <a:cubicBezTo>
                    <a:pt x="21" y="393"/>
                    <a:pt x="18" y="394"/>
                    <a:pt x="18" y="394"/>
                  </a:cubicBezTo>
                  <a:cubicBezTo>
                    <a:pt x="17" y="393"/>
                    <a:pt x="16" y="394"/>
                    <a:pt x="15" y="394"/>
                  </a:cubicBezTo>
                  <a:cubicBezTo>
                    <a:pt x="15" y="394"/>
                    <a:pt x="14" y="393"/>
                    <a:pt x="13" y="393"/>
                  </a:cubicBezTo>
                  <a:cubicBezTo>
                    <a:pt x="12" y="393"/>
                    <a:pt x="12" y="392"/>
                    <a:pt x="11" y="391"/>
                  </a:cubicBezTo>
                  <a:cubicBezTo>
                    <a:pt x="9" y="389"/>
                    <a:pt x="11" y="390"/>
                    <a:pt x="11" y="389"/>
                  </a:cubicBezTo>
                  <a:cubicBezTo>
                    <a:pt x="11" y="387"/>
                    <a:pt x="11" y="387"/>
                    <a:pt x="11" y="386"/>
                  </a:cubicBezTo>
                  <a:cubicBezTo>
                    <a:pt x="11" y="386"/>
                    <a:pt x="11" y="385"/>
                    <a:pt x="11" y="383"/>
                  </a:cubicBezTo>
                  <a:cubicBezTo>
                    <a:pt x="11" y="382"/>
                    <a:pt x="12" y="382"/>
                    <a:pt x="12" y="382"/>
                  </a:cubicBezTo>
                  <a:cubicBezTo>
                    <a:pt x="15" y="380"/>
                    <a:pt x="15" y="380"/>
                    <a:pt x="15" y="380"/>
                  </a:cubicBezTo>
                  <a:cubicBezTo>
                    <a:pt x="15" y="380"/>
                    <a:pt x="15" y="379"/>
                    <a:pt x="15" y="378"/>
                  </a:cubicBezTo>
                  <a:cubicBezTo>
                    <a:pt x="15" y="377"/>
                    <a:pt x="15" y="377"/>
                    <a:pt x="15" y="377"/>
                  </a:cubicBezTo>
                  <a:cubicBezTo>
                    <a:pt x="15" y="377"/>
                    <a:pt x="15" y="377"/>
                    <a:pt x="13" y="374"/>
                  </a:cubicBezTo>
                  <a:cubicBezTo>
                    <a:pt x="12" y="373"/>
                    <a:pt x="12" y="373"/>
                    <a:pt x="12" y="373"/>
                  </a:cubicBezTo>
                  <a:cubicBezTo>
                    <a:pt x="12" y="372"/>
                    <a:pt x="13" y="372"/>
                    <a:pt x="13" y="371"/>
                  </a:cubicBezTo>
                  <a:cubicBezTo>
                    <a:pt x="14" y="370"/>
                    <a:pt x="13" y="371"/>
                    <a:pt x="14" y="369"/>
                  </a:cubicBezTo>
                  <a:cubicBezTo>
                    <a:pt x="15" y="368"/>
                    <a:pt x="13" y="368"/>
                    <a:pt x="13" y="368"/>
                  </a:cubicBezTo>
                  <a:cubicBezTo>
                    <a:pt x="13" y="368"/>
                    <a:pt x="12" y="367"/>
                    <a:pt x="11" y="367"/>
                  </a:cubicBezTo>
                  <a:cubicBezTo>
                    <a:pt x="10" y="367"/>
                    <a:pt x="11" y="366"/>
                    <a:pt x="11" y="364"/>
                  </a:cubicBezTo>
                  <a:cubicBezTo>
                    <a:pt x="11" y="363"/>
                    <a:pt x="12" y="363"/>
                    <a:pt x="12" y="363"/>
                  </a:cubicBezTo>
                  <a:cubicBezTo>
                    <a:pt x="12" y="363"/>
                    <a:pt x="13" y="363"/>
                    <a:pt x="15" y="362"/>
                  </a:cubicBezTo>
                  <a:cubicBezTo>
                    <a:pt x="16" y="362"/>
                    <a:pt x="16" y="362"/>
                    <a:pt x="17" y="362"/>
                  </a:cubicBezTo>
                  <a:cubicBezTo>
                    <a:pt x="17" y="362"/>
                    <a:pt x="18" y="361"/>
                    <a:pt x="19" y="361"/>
                  </a:cubicBezTo>
                  <a:cubicBezTo>
                    <a:pt x="20" y="360"/>
                    <a:pt x="19" y="359"/>
                    <a:pt x="19" y="358"/>
                  </a:cubicBezTo>
                  <a:cubicBezTo>
                    <a:pt x="19" y="356"/>
                    <a:pt x="18" y="357"/>
                    <a:pt x="17" y="356"/>
                  </a:cubicBezTo>
                  <a:cubicBezTo>
                    <a:pt x="16" y="355"/>
                    <a:pt x="17" y="354"/>
                    <a:pt x="17" y="352"/>
                  </a:cubicBezTo>
                  <a:cubicBezTo>
                    <a:pt x="17" y="351"/>
                    <a:pt x="18" y="352"/>
                    <a:pt x="18" y="352"/>
                  </a:cubicBezTo>
                  <a:cubicBezTo>
                    <a:pt x="18" y="352"/>
                    <a:pt x="21" y="353"/>
                    <a:pt x="22" y="353"/>
                  </a:cubicBezTo>
                  <a:cubicBezTo>
                    <a:pt x="22" y="353"/>
                    <a:pt x="24" y="352"/>
                    <a:pt x="24" y="352"/>
                  </a:cubicBezTo>
                  <a:cubicBezTo>
                    <a:pt x="25" y="352"/>
                    <a:pt x="25" y="352"/>
                    <a:pt x="25" y="352"/>
                  </a:cubicBezTo>
                  <a:cubicBezTo>
                    <a:pt x="25" y="352"/>
                    <a:pt x="25" y="352"/>
                    <a:pt x="25" y="352"/>
                  </a:cubicBezTo>
                  <a:cubicBezTo>
                    <a:pt x="25" y="352"/>
                    <a:pt x="26" y="350"/>
                    <a:pt x="27" y="349"/>
                  </a:cubicBezTo>
                  <a:cubicBezTo>
                    <a:pt x="27" y="349"/>
                    <a:pt x="29" y="348"/>
                    <a:pt x="29" y="348"/>
                  </a:cubicBezTo>
                  <a:cubicBezTo>
                    <a:pt x="29" y="348"/>
                    <a:pt x="31" y="348"/>
                    <a:pt x="32" y="348"/>
                  </a:cubicBezTo>
                  <a:cubicBezTo>
                    <a:pt x="33" y="348"/>
                    <a:pt x="34" y="349"/>
                    <a:pt x="35" y="349"/>
                  </a:cubicBezTo>
                  <a:cubicBezTo>
                    <a:pt x="35" y="349"/>
                    <a:pt x="35" y="349"/>
                    <a:pt x="37" y="348"/>
                  </a:cubicBezTo>
                  <a:cubicBezTo>
                    <a:pt x="38" y="346"/>
                    <a:pt x="38" y="348"/>
                    <a:pt x="39" y="348"/>
                  </a:cubicBezTo>
                  <a:cubicBezTo>
                    <a:pt x="39" y="348"/>
                    <a:pt x="43" y="347"/>
                    <a:pt x="43" y="347"/>
                  </a:cubicBezTo>
                  <a:cubicBezTo>
                    <a:pt x="44" y="347"/>
                    <a:pt x="46" y="346"/>
                    <a:pt x="46" y="346"/>
                  </a:cubicBezTo>
                  <a:cubicBezTo>
                    <a:pt x="46" y="346"/>
                    <a:pt x="46" y="344"/>
                    <a:pt x="46" y="344"/>
                  </a:cubicBezTo>
                  <a:cubicBezTo>
                    <a:pt x="45" y="344"/>
                    <a:pt x="44" y="344"/>
                    <a:pt x="42" y="343"/>
                  </a:cubicBezTo>
                  <a:cubicBezTo>
                    <a:pt x="40" y="341"/>
                    <a:pt x="41" y="341"/>
                    <a:pt x="41" y="341"/>
                  </a:cubicBezTo>
                  <a:cubicBezTo>
                    <a:pt x="41" y="340"/>
                    <a:pt x="42" y="339"/>
                    <a:pt x="43" y="339"/>
                  </a:cubicBezTo>
                  <a:cubicBezTo>
                    <a:pt x="43" y="339"/>
                    <a:pt x="43" y="339"/>
                    <a:pt x="46" y="339"/>
                  </a:cubicBezTo>
                  <a:cubicBezTo>
                    <a:pt x="50" y="338"/>
                    <a:pt x="47" y="339"/>
                    <a:pt x="49" y="338"/>
                  </a:cubicBezTo>
                  <a:cubicBezTo>
                    <a:pt x="51" y="337"/>
                    <a:pt x="51" y="337"/>
                    <a:pt x="51" y="337"/>
                  </a:cubicBezTo>
                  <a:cubicBezTo>
                    <a:pt x="51" y="337"/>
                    <a:pt x="54" y="339"/>
                    <a:pt x="55" y="339"/>
                  </a:cubicBezTo>
                  <a:cubicBezTo>
                    <a:pt x="55" y="339"/>
                    <a:pt x="56" y="339"/>
                    <a:pt x="56" y="339"/>
                  </a:cubicBezTo>
                  <a:cubicBezTo>
                    <a:pt x="57" y="340"/>
                    <a:pt x="57" y="340"/>
                    <a:pt x="57" y="340"/>
                  </a:cubicBezTo>
                  <a:cubicBezTo>
                    <a:pt x="60" y="340"/>
                    <a:pt x="60" y="340"/>
                    <a:pt x="60" y="340"/>
                  </a:cubicBezTo>
                  <a:cubicBezTo>
                    <a:pt x="60" y="340"/>
                    <a:pt x="62" y="339"/>
                    <a:pt x="63" y="339"/>
                  </a:cubicBezTo>
                  <a:cubicBezTo>
                    <a:pt x="63" y="338"/>
                    <a:pt x="69" y="340"/>
                    <a:pt x="73" y="340"/>
                  </a:cubicBezTo>
                  <a:cubicBezTo>
                    <a:pt x="76" y="340"/>
                    <a:pt x="74" y="340"/>
                    <a:pt x="74" y="338"/>
                  </a:cubicBezTo>
                  <a:cubicBezTo>
                    <a:pt x="75" y="337"/>
                    <a:pt x="75" y="337"/>
                    <a:pt x="75" y="336"/>
                  </a:cubicBezTo>
                  <a:cubicBezTo>
                    <a:pt x="75" y="336"/>
                    <a:pt x="64" y="336"/>
                    <a:pt x="64" y="336"/>
                  </a:cubicBezTo>
                  <a:cubicBezTo>
                    <a:pt x="63" y="336"/>
                    <a:pt x="58" y="335"/>
                    <a:pt x="57" y="335"/>
                  </a:cubicBezTo>
                  <a:cubicBezTo>
                    <a:pt x="57" y="335"/>
                    <a:pt x="56" y="335"/>
                    <a:pt x="55" y="334"/>
                  </a:cubicBezTo>
                  <a:cubicBezTo>
                    <a:pt x="55" y="334"/>
                    <a:pt x="55" y="334"/>
                    <a:pt x="55" y="334"/>
                  </a:cubicBezTo>
                  <a:cubicBezTo>
                    <a:pt x="55" y="334"/>
                    <a:pt x="55" y="334"/>
                    <a:pt x="55" y="333"/>
                  </a:cubicBezTo>
                  <a:cubicBezTo>
                    <a:pt x="55" y="332"/>
                    <a:pt x="55" y="330"/>
                    <a:pt x="55" y="329"/>
                  </a:cubicBezTo>
                  <a:cubicBezTo>
                    <a:pt x="55" y="327"/>
                    <a:pt x="59" y="327"/>
                    <a:pt x="60" y="324"/>
                  </a:cubicBezTo>
                  <a:cubicBezTo>
                    <a:pt x="60" y="324"/>
                    <a:pt x="60" y="323"/>
                    <a:pt x="60" y="323"/>
                  </a:cubicBezTo>
                  <a:cubicBezTo>
                    <a:pt x="60" y="323"/>
                    <a:pt x="60" y="323"/>
                    <a:pt x="61" y="323"/>
                  </a:cubicBezTo>
                  <a:cubicBezTo>
                    <a:pt x="62" y="321"/>
                    <a:pt x="65" y="322"/>
                    <a:pt x="65" y="322"/>
                  </a:cubicBezTo>
                  <a:cubicBezTo>
                    <a:pt x="65" y="322"/>
                    <a:pt x="65" y="322"/>
                    <a:pt x="68" y="323"/>
                  </a:cubicBezTo>
                  <a:cubicBezTo>
                    <a:pt x="77" y="323"/>
                    <a:pt x="77" y="323"/>
                    <a:pt x="77" y="323"/>
                  </a:cubicBezTo>
                  <a:cubicBezTo>
                    <a:pt x="78" y="321"/>
                    <a:pt x="78" y="321"/>
                    <a:pt x="78" y="321"/>
                  </a:cubicBezTo>
                  <a:cubicBezTo>
                    <a:pt x="78" y="321"/>
                    <a:pt x="78" y="321"/>
                    <a:pt x="80" y="319"/>
                  </a:cubicBezTo>
                  <a:cubicBezTo>
                    <a:pt x="82" y="318"/>
                    <a:pt x="80" y="319"/>
                    <a:pt x="83" y="316"/>
                  </a:cubicBezTo>
                  <a:cubicBezTo>
                    <a:pt x="85" y="312"/>
                    <a:pt x="85" y="315"/>
                    <a:pt x="87" y="314"/>
                  </a:cubicBezTo>
                  <a:cubicBezTo>
                    <a:pt x="90" y="314"/>
                    <a:pt x="90" y="314"/>
                    <a:pt x="90" y="314"/>
                  </a:cubicBezTo>
                  <a:cubicBezTo>
                    <a:pt x="96" y="314"/>
                    <a:pt x="96" y="314"/>
                    <a:pt x="96" y="314"/>
                  </a:cubicBezTo>
                  <a:cubicBezTo>
                    <a:pt x="96" y="314"/>
                    <a:pt x="96" y="314"/>
                    <a:pt x="97" y="310"/>
                  </a:cubicBezTo>
                  <a:cubicBezTo>
                    <a:pt x="98" y="306"/>
                    <a:pt x="102" y="308"/>
                    <a:pt x="102" y="308"/>
                  </a:cubicBezTo>
                  <a:cubicBezTo>
                    <a:pt x="102" y="308"/>
                    <a:pt x="107" y="312"/>
                    <a:pt x="113" y="314"/>
                  </a:cubicBezTo>
                  <a:cubicBezTo>
                    <a:pt x="115" y="314"/>
                    <a:pt x="115" y="314"/>
                    <a:pt x="115" y="314"/>
                  </a:cubicBezTo>
                  <a:cubicBezTo>
                    <a:pt x="115" y="314"/>
                    <a:pt x="116" y="315"/>
                    <a:pt x="123" y="314"/>
                  </a:cubicBezTo>
                  <a:cubicBezTo>
                    <a:pt x="129" y="312"/>
                    <a:pt x="123" y="314"/>
                    <a:pt x="123" y="311"/>
                  </a:cubicBezTo>
                  <a:cubicBezTo>
                    <a:pt x="123" y="308"/>
                    <a:pt x="125" y="307"/>
                    <a:pt x="126" y="305"/>
                  </a:cubicBezTo>
                  <a:cubicBezTo>
                    <a:pt x="128" y="303"/>
                    <a:pt x="130" y="303"/>
                    <a:pt x="133" y="302"/>
                  </a:cubicBezTo>
                  <a:cubicBezTo>
                    <a:pt x="137" y="301"/>
                    <a:pt x="136" y="302"/>
                    <a:pt x="137" y="301"/>
                  </a:cubicBezTo>
                  <a:cubicBezTo>
                    <a:pt x="138" y="300"/>
                    <a:pt x="137" y="299"/>
                    <a:pt x="136" y="296"/>
                  </a:cubicBezTo>
                  <a:cubicBezTo>
                    <a:pt x="135" y="293"/>
                    <a:pt x="136" y="294"/>
                    <a:pt x="134" y="292"/>
                  </a:cubicBezTo>
                  <a:cubicBezTo>
                    <a:pt x="131" y="291"/>
                    <a:pt x="131" y="296"/>
                    <a:pt x="131" y="296"/>
                  </a:cubicBezTo>
                  <a:cubicBezTo>
                    <a:pt x="128" y="298"/>
                    <a:pt x="128" y="298"/>
                    <a:pt x="128" y="298"/>
                  </a:cubicBezTo>
                  <a:cubicBezTo>
                    <a:pt x="128" y="298"/>
                    <a:pt x="125" y="299"/>
                    <a:pt x="124" y="299"/>
                  </a:cubicBezTo>
                  <a:cubicBezTo>
                    <a:pt x="123" y="299"/>
                    <a:pt x="121" y="303"/>
                    <a:pt x="121" y="303"/>
                  </a:cubicBezTo>
                  <a:cubicBezTo>
                    <a:pt x="119" y="305"/>
                    <a:pt x="119" y="305"/>
                    <a:pt x="119" y="305"/>
                  </a:cubicBezTo>
                  <a:cubicBezTo>
                    <a:pt x="119" y="305"/>
                    <a:pt x="117" y="306"/>
                    <a:pt x="113" y="308"/>
                  </a:cubicBezTo>
                  <a:cubicBezTo>
                    <a:pt x="109" y="309"/>
                    <a:pt x="111" y="307"/>
                    <a:pt x="111" y="305"/>
                  </a:cubicBezTo>
                  <a:cubicBezTo>
                    <a:pt x="111" y="302"/>
                    <a:pt x="108" y="305"/>
                    <a:pt x="108" y="305"/>
                  </a:cubicBezTo>
                  <a:cubicBezTo>
                    <a:pt x="108" y="305"/>
                    <a:pt x="105" y="305"/>
                    <a:pt x="103" y="303"/>
                  </a:cubicBezTo>
                  <a:cubicBezTo>
                    <a:pt x="101" y="301"/>
                    <a:pt x="104" y="301"/>
                    <a:pt x="105" y="301"/>
                  </a:cubicBezTo>
                  <a:cubicBezTo>
                    <a:pt x="106" y="300"/>
                    <a:pt x="109" y="299"/>
                    <a:pt x="110" y="295"/>
                  </a:cubicBezTo>
                  <a:cubicBezTo>
                    <a:pt x="111" y="291"/>
                    <a:pt x="112" y="292"/>
                    <a:pt x="113" y="291"/>
                  </a:cubicBezTo>
                  <a:cubicBezTo>
                    <a:pt x="114" y="289"/>
                    <a:pt x="116" y="287"/>
                    <a:pt x="117" y="287"/>
                  </a:cubicBezTo>
                  <a:cubicBezTo>
                    <a:pt x="118" y="287"/>
                    <a:pt x="121" y="282"/>
                    <a:pt x="121" y="282"/>
                  </a:cubicBezTo>
                  <a:cubicBezTo>
                    <a:pt x="121" y="282"/>
                    <a:pt x="123" y="281"/>
                    <a:pt x="124" y="280"/>
                  </a:cubicBezTo>
                  <a:cubicBezTo>
                    <a:pt x="125" y="279"/>
                    <a:pt x="125" y="278"/>
                    <a:pt x="125" y="278"/>
                  </a:cubicBezTo>
                  <a:cubicBezTo>
                    <a:pt x="128" y="274"/>
                    <a:pt x="128" y="274"/>
                    <a:pt x="128" y="274"/>
                  </a:cubicBezTo>
                  <a:cubicBezTo>
                    <a:pt x="128" y="274"/>
                    <a:pt x="128" y="274"/>
                    <a:pt x="134" y="274"/>
                  </a:cubicBezTo>
                  <a:cubicBezTo>
                    <a:pt x="139" y="274"/>
                    <a:pt x="136" y="274"/>
                    <a:pt x="137" y="272"/>
                  </a:cubicBezTo>
                  <a:cubicBezTo>
                    <a:pt x="138" y="270"/>
                    <a:pt x="138" y="267"/>
                    <a:pt x="137" y="266"/>
                  </a:cubicBezTo>
                  <a:cubicBezTo>
                    <a:pt x="137" y="264"/>
                    <a:pt x="134" y="264"/>
                    <a:pt x="134" y="264"/>
                  </a:cubicBezTo>
                  <a:cubicBezTo>
                    <a:pt x="134" y="264"/>
                    <a:pt x="129" y="263"/>
                    <a:pt x="128" y="262"/>
                  </a:cubicBezTo>
                  <a:cubicBezTo>
                    <a:pt x="127" y="260"/>
                    <a:pt x="129" y="260"/>
                    <a:pt x="130" y="259"/>
                  </a:cubicBezTo>
                  <a:cubicBezTo>
                    <a:pt x="131" y="258"/>
                    <a:pt x="133" y="259"/>
                    <a:pt x="133" y="259"/>
                  </a:cubicBezTo>
                  <a:cubicBezTo>
                    <a:pt x="133" y="259"/>
                    <a:pt x="136" y="259"/>
                    <a:pt x="138" y="259"/>
                  </a:cubicBezTo>
                  <a:cubicBezTo>
                    <a:pt x="141" y="259"/>
                    <a:pt x="141" y="259"/>
                    <a:pt x="141" y="259"/>
                  </a:cubicBezTo>
                  <a:cubicBezTo>
                    <a:pt x="141" y="259"/>
                    <a:pt x="141" y="258"/>
                    <a:pt x="141" y="256"/>
                  </a:cubicBezTo>
                  <a:cubicBezTo>
                    <a:pt x="142" y="253"/>
                    <a:pt x="145" y="252"/>
                    <a:pt x="146" y="250"/>
                  </a:cubicBezTo>
                  <a:cubicBezTo>
                    <a:pt x="147" y="248"/>
                    <a:pt x="149" y="251"/>
                    <a:pt x="150" y="250"/>
                  </a:cubicBezTo>
                  <a:cubicBezTo>
                    <a:pt x="151" y="249"/>
                    <a:pt x="152" y="250"/>
                    <a:pt x="153" y="250"/>
                  </a:cubicBezTo>
                  <a:cubicBezTo>
                    <a:pt x="154" y="250"/>
                    <a:pt x="155" y="247"/>
                    <a:pt x="155" y="247"/>
                  </a:cubicBezTo>
                  <a:cubicBezTo>
                    <a:pt x="155" y="247"/>
                    <a:pt x="155" y="247"/>
                    <a:pt x="155" y="245"/>
                  </a:cubicBezTo>
                  <a:cubicBezTo>
                    <a:pt x="155" y="243"/>
                    <a:pt x="155" y="241"/>
                    <a:pt x="155" y="240"/>
                  </a:cubicBezTo>
                  <a:cubicBezTo>
                    <a:pt x="155" y="239"/>
                    <a:pt x="156" y="235"/>
                    <a:pt x="158" y="234"/>
                  </a:cubicBezTo>
                  <a:cubicBezTo>
                    <a:pt x="159" y="233"/>
                    <a:pt x="159" y="232"/>
                    <a:pt x="158" y="231"/>
                  </a:cubicBezTo>
                  <a:cubicBezTo>
                    <a:pt x="157" y="230"/>
                    <a:pt x="159" y="229"/>
                    <a:pt x="158" y="227"/>
                  </a:cubicBezTo>
                  <a:cubicBezTo>
                    <a:pt x="158" y="226"/>
                    <a:pt x="158" y="224"/>
                    <a:pt x="158" y="224"/>
                  </a:cubicBezTo>
                  <a:cubicBezTo>
                    <a:pt x="158" y="224"/>
                    <a:pt x="159" y="223"/>
                    <a:pt x="160" y="223"/>
                  </a:cubicBezTo>
                  <a:cubicBezTo>
                    <a:pt x="161" y="222"/>
                    <a:pt x="161" y="222"/>
                    <a:pt x="162" y="222"/>
                  </a:cubicBezTo>
                  <a:cubicBezTo>
                    <a:pt x="164" y="222"/>
                    <a:pt x="165" y="222"/>
                    <a:pt x="166" y="222"/>
                  </a:cubicBezTo>
                  <a:cubicBezTo>
                    <a:pt x="168" y="221"/>
                    <a:pt x="166" y="220"/>
                    <a:pt x="165" y="219"/>
                  </a:cubicBezTo>
                  <a:cubicBezTo>
                    <a:pt x="164" y="218"/>
                    <a:pt x="163" y="218"/>
                    <a:pt x="162" y="218"/>
                  </a:cubicBezTo>
                  <a:cubicBezTo>
                    <a:pt x="160" y="218"/>
                    <a:pt x="161" y="217"/>
                    <a:pt x="162" y="215"/>
                  </a:cubicBezTo>
                  <a:cubicBezTo>
                    <a:pt x="163" y="213"/>
                    <a:pt x="164" y="214"/>
                    <a:pt x="164" y="213"/>
                  </a:cubicBezTo>
                  <a:cubicBezTo>
                    <a:pt x="165" y="212"/>
                    <a:pt x="166" y="212"/>
                    <a:pt x="167" y="211"/>
                  </a:cubicBezTo>
                  <a:cubicBezTo>
                    <a:pt x="167" y="211"/>
                    <a:pt x="169" y="211"/>
                    <a:pt x="170" y="211"/>
                  </a:cubicBezTo>
                  <a:cubicBezTo>
                    <a:pt x="172" y="211"/>
                    <a:pt x="174" y="211"/>
                    <a:pt x="174" y="210"/>
                  </a:cubicBezTo>
                  <a:cubicBezTo>
                    <a:pt x="175" y="210"/>
                    <a:pt x="180" y="209"/>
                    <a:pt x="181" y="209"/>
                  </a:cubicBezTo>
                  <a:cubicBezTo>
                    <a:pt x="181" y="208"/>
                    <a:pt x="180" y="206"/>
                    <a:pt x="180" y="206"/>
                  </a:cubicBezTo>
                  <a:cubicBezTo>
                    <a:pt x="180" y="206"/>
                    <a:pt x="177" y="207"/>
                    <a:pt x="177" y="207"/>
                  </a:cubicBezTo>
                  <a:cubicBezTo>
                    <a:pt x="177" y="207"/>
                    <a:pt x="172" y="209"/>
                    <a:pt x="171" y="209"/>
                  </a:cubicBezTo>
                  <a:cubicBezTo>
                    <a:pt x="171" y="209"/>
                    <a:pt x="169" y="209"/>
                    <a:pt x="169" y="209"/>
                  </a:cubicBezTo>
                  <a:cubicBezTo>
                    <a:pt x="170" y="207"/>
                    <a:pt x="170" y="207"/>
                    <a:pt x="170" y="207"/>
                  </a:cubicBezTo>
                  <a:cubicBezTo>
                    <a:pt x="170" y="205"/>
                    <a:pt x="170" y="205"/>
                    <a:pt x="170" y="205"/>
                  </a:cubicBezTo>
                  <a:cubicBezTo>
                    <a:pt x="170" y="205"/>
                    <a:pt x="168" y="205"/>
                    <a:pt x="166" y="205"/>
                  </a:cubicBezTo>
                  <a:cubicBezTo>
                    <a:pt x="165" y="205"/>
                    <a:pt x="165" y="205"/>
                    <a:pt x="164" y="205"/>
                  </a:cubicBezTo>
                  <a:cubicBezTo>
                    <a:pt x="165" y="205"/>
                    <a:pt x="165" y="204"/>
                    <a:pt x="166" y="202"/>
                  </a:cubicBezTo>
                  <a:cubicBezTo>
                    <a:pt x="166" y="198"/>
                    <a:pt x="166" y="202"/>
                    <a:pt x="167" y="199"/>
                  </a:cubicBezTo>
                  <a:cubicBezTo>
                    <a:pt x="167" y="196"/>
                    <a:pt x="168" y="198"/>
                    <a:pt x="169" y="197"/>
                  </a:cubicBezTo>
                  <a:cubicBezTo>
                    <a:pt x="170" y="196"/>
                    <a:pt x="169" y="197"/>
                    <a:pt x="170" y="193"/>
                  </a:cubicBezTo>
                  <a:cubicBezTo>
                    <a:pt x="170" y="192"/>
                    <a:pt x="170" y="192"/>
                    <a:pt x="170" y="191"/>
                  </a:cubicBezTo>
                  <a:cubicBezTo>
                    <a:pt x="170" y="192"/>
                    <a:pt x="170" y="192"/>
                    <a:pt x="170" y="192"/>
                  </a:cubicBezTo>
                  <a:cubicBezTo>
                    <a:pt x="170" y="190"/>
                    <a:pt x="171" y="191"/>
                    <a:pt x="171" y="190"/>
                  </a:cubicBezTo>
                  <a:cubicBezTo>
                    <a:pt x="172" y="190"/>
                    <a:pt x="173" y="190"/>
                    <a:pt x="175" y="190"/>
                  </a:cubicBezTo>
                  <a:cubicBezTo>
                    <a:pt x="176" y="189"/>
                    <a:pt x="175" y="189"/>
                    <a:pt x="175" y="188"/>
                  </a:cubicBezTo>
                  <a:cubicBezTo>
                    <a:pt x="175" y="186"/>
                    <a:pt x="175" y="187"/>
                    <a:pt x="174" y="186"/>
                  </a:cubicBezTo>
                  <a:cubicBezTo>
                    <a:pt x="174" y="185"/>
                    <a:pt x="173" y="184"/>
                    <a:pt x="174" y="183"/>
                  </a:cubicBezTo>
                  <a:cubicBezTo>
                    <a:pt x="174" y="181"/>
                    <a:pt x="175" y="181"/>
                    <a:pt x="176" y="179"/>
                  </a:cubicBezTo>
                  <a:cubicBezTo>
                    <a:pt x="178" y="177"/>
                    <a:pt x="178" y="179"/>
                    <a:pt x="178" y="179"/>
                  </a:cubicBezTo>
                  <a:cubicBezTo>
                    <a:pt x="179" y="179"/>
                    <a:pt x="182" y="179"/>
                    <a:pt x="184" y="178"/>
                  </a:cubicBezTo>
                  <a:cubicBezTo>
                    <a:pt x="186" y="177"/>
                    <a:pt x="185" y="177"/>
                    <a:pt x="184" y="176"/>
                  </a:cubicBezTo>
                  <a:cubicBezTo>
                    <a:pt x="184" y="174"/>
                    <a:pt x="186" y="174"/>
                    <a:pt x="187" y="174"/>
                  </a:cubicBezTo>
                  <a:cubicBezTo>
                    <a:pt x="187" y="173"/>
                    <a:pt x="188" y="173"/>
                    <a:pt x="190" y="173"/>
                  </a:cubicBezTo>
                  <a:cubicBezTo>
                    <a:pt x="191" y="172"/>
                    <a:pt x="191" y="171"/>
                    <a:pt x="191" y="170"/>
                  </a:cubicBezTo>
                  <a:cubicBezTo>
                    <a:pt x="191" y="169"/>
                    <a:pt x="189" y="169"/>
                    <a:pt x="189" y="168"/>
                  </a:cubicBezTo>
                  <a:cubicBezTo>
                    <a:pt x="189" y="167"/>
                    <a:pt x="190" y="167"/>
                    <a:pt x="191" y="166"/>
                  </a:cubicBezTo>
                  <a:cubicBezTo>
                    <a:pt x="192" y="164"/>
                    <a:pt x="192" y="164"/>
                    <a:pt x="192" y="163"/>
                  </a:cubicBezTo>
                  <a:cubicBezTo>
                    <a:pt x="192" y="162"/>
                    <a:pt x="194" y="159"/>
                    <a:pt x="194" y="159"/>
                  </a:cubicBezTo>
                  <a:cubicBezTo>
                    <a:pt x="194" y="158"/>
                    <a:pt x="198" y="157"/>
                    <a:pt x="199" y="157"/>
                  </a:cubicBezTo>
                  <a:cubicBezTo>
                    <a:pt x="199" y="157"/>
                    <a:pt x="200" y="158"/>
                    <a:pt x="200" y="158"/>
                  </a:cubicBezTo>
                  <a:cubicBezTo>
                    <a:pt x="200" y="158"/>
                    <a:pt x="201" y="159"/>
                    <a:pt x="202" y="160"/>
                  </a:cubicBezTo>
                  <a:cubicBezTo>
                    <a:pt x="204" y="161"/>
                    <a:pt x="205" y="162"/>
                    <a:pt x="206" y="162"/>
                  </a:cubicBezTo>
                  <a:cubicBezTo>
                    <a:pt x="208" y="163"/>
                    <a:pt x="207" y="162"/>
                    <a:pt x="208" y="161"/>
                  </a:cubicBezTo>
                  <a:cubicBezTo>
                    <a:pt x="209" y="161"/>
                    <a:pt x="208" y="157"/>
                    <a:pt x="207" y="157"/>
                  </a:cubicBezTo>
                  <a:cubicBezTo>
                    <a:pt x="207" y="156"/>
                    <a:pt x="206" y="157"/>
                    <a:pt x="205" y="158"/>
                  </a:cubicBezTo>
                  <a:cubicBezTo>
                    <a:pt x="204" y="158"/>
                    <a:pt x="203" y="158"/>
                    <a:pt x="203" y="158"/>
                  </a:cubicBezTo>
                  <a:cubicBezTo>
                    <a:pt x="202" y="158"/>
                    <a:pt x="201" y="156"/>
                    <a:pt x="201" y="155"/>
                  </a:cubicBezTo>
                  <a:cubicBezTo>
                    <a:pt x="201" y="155"/>
                    <a:pt x="201" y="152"/>
                    <a:pt x="201" y="152"/>
                  </a:cubicBezTo>
                  <a:cubicBezTo>
                    <a:pt x="204" y="150"/>
                    <a:pt x="204" y="150"/>
                    <a:pt x="204" y="150"/>
                  </a:cubicBezTo>
                  <a:cubicBezTo>
                    <a:pt x="204" y="150"/>
                    <a:pt x="207" y="150"/>
                    <a:pt x="209" y="149"/>
                  </a:cubicBezTo>
                  <a:cubicBezTo>
                    <a:pt x="210" y="149"/>
                    <a:pt x="209" y="148"/>
                    <a:pt x="208" y="148"/>
                  </a:cubicBezTo>
                  <a:cubicBezTo>
                    <a:pt x="208" y="147"/>
                    <a:pt x="205" y="147"/>
                    <a:pt x="205" y="147"/>
                  </a:cubicBezTo>
                  <a:cubicBezTo>
                    <a:pt x="205" y="147"/>
                    <a:pt x="203" y="149"/>
                    <a:pt x="201" y="150"/>
                  </a:cubicBezTo>
                  <a:cubicBezTo>
                    <a:pt x="199" y="151"/>
                    <a:pt x="198" y="152"/>
                    <a:pt x="197" y="152"/>
                  </a:cubicBezTo>
                  <a:cubicBezTo>
                    <a:pt x="197" y="153"/>
                    <a:pt x="193" y="152"/>
                    <a:pt x="193" y="152"/>
                  </a:cubicBezTo>
                  <a:cubicBezTo>
                    <a:pt x="193" y="152"/>
                    <a:pt x="193" y="150"/>
                    <a:pt x="193" y="149"/>
                  </a:cubicBezTo>
                  <a:cubicBezTo>
                    <a:pt x="193" y="148"/>
                    <a:pt x="195" y="147"/>
                    <a:pt x="195" y="147"/>
                  </a:cubicBezTo>
                  <a:cubicBezTo>
                    <a:pt x="195" y="146"/>
                    <a:pt x="196" y="145"/>
                    <a:pt x="196" y="144"/>
                  </a:cubicBezTo>
                  <a:cubicBezTo>
                    <a:pt x="196" y="143"/>
                    <a:pt x="196" y="143"/>
                    <a:pt x="197" y="143"/>
                  </a:cubicBezTo>
                  <a:cubicBezTo>
                    <a:pt x="197" y="142"/>
                    <a:pt x="197" y="143"/>
                    <a:pt x="202" y="142"/>
                  </a:cubicBezTo>
                  <a:cubicBezTo>
                    <a:pt x="206" y="141"/>
                    <a:pt x="202" y="141"/>
                    <a:pt x="202" y="140"/>
                  </a:cubicBezTo>
                  <a:cubicBezTo>
                    <a:pt x="202" y="140"/>
                    <a:pt x="201" y="140"/>
                    <a:pt x="201" y="139"/>
                  </a:cubicBezTo>
                  <a:cubicBezTo>
                    <a:pt x="201" y="138"/>
                    <a:pt x="201" y="138"/>
                    <a:pt x="201" y="138"/>
                  </a:cubicBezTo>
                  <a:cubicBezTo>
                    <a:pt x="201" y="137"/>
                    <a:pt x="202" y="137"/>
                    <a:pt x="203" y="136"/>
                  </a:cubicBezTo>
                  <a:cubicBezTo>
                    <a:pt x="204" y="135"/>
                    <a:pt x="205" y="135"/>
                    <a:pt x="206" y="134"/>
                  </a:cubicBezTo>
                  <a:cubicBezTo>
                    <a:pt x="207" y="134"/>
                    <a:pt x="209" y="135"/>
                    <a:pt x="209" y="134"/>
                  </a:cubicBezTo>
                  <a:cubicBezTo>
                    <a:pt x="210" y="134"/>
                    <a:pt x="210" y="133"/>
                    <a:pt x="210" y="132"/>
                  </a:cubicBezTo>
                  <a:cubicBezTo>
                    <a:pt x="210" y="132"/>
                    <a:pt x="211" y="131"/>
                    <a:pt x="213" y="131"/>
                  </a:cubicBezTo>
                  <a:cubicBezTo>
                    <a:pt x="214" y="131"/>
                    <a:pt x="213" y="132"/>
                    <a:pt x="212" y="133"/>
                  </a:cubicBezTo>
                  <a:cubicBezTo>
                    <a:pt x="212" y="135"/>
                    <a:pt x="214" y="137"/>
                    <a:pt x="214" y="137"/>
                  </a:cubicBezTo>
                  <a:cubicBezTo>
                    <a:pt x="214" y="138"/>
                    <a:pt x="216" y="138"/>
                    <a:pt x="216" y="136"/>
                  </a:cubicBezTo>
                  <a:cubicBezTo>
                    <a:pt x="217" y="135"/>
                    <a:pt x="216" y="135"/>
                    <a:pt x="216" y="133"/>
                  </a:cubicBezTo>
                  <a:cubicBezTo>
                    <a:pt x="216" y="130"/>
                    <a:pt x="218" y="131"/>
                    <a:pt x="218" y="130"/>
                  </a:cubicBezTo>
                  <a:cubicBezTo>
                    <a:pt x="219" y="129"/>
                    <a:pt x="218" y="129"/>
                    <a:pt x="218" y="128"/>
                  </a:cubicBezTo>
                  <a:cubicBezTo>
                    <a:pt x="218" y="127"/>
                    <a:pt x="218" y="127"/>
                    <a:pt x="219" y="126"/>
                  </a:cubicBezTo>
                  <a:cubicBezTo>
                    <a:pt x="219" y="124"/>
                    <a:pt x="219" y="125"/>
                    <a:pt x="220" y="124"/>
                  </a:cubicBezTo>
                  <a:cubicBezTo>
                    <a:pt x="220" y="124"/>
                    <a:pt x="222" y="124"/>
                    <a:pt x="223" y="124"/>
                  </a:cubicBezTo>
                  <a:cubicBezTo>
                    <a:pt x="223" y="124"/>
                    <a:pt x="224" y="125"/>
                    <a:pt x="226" y="125"/>
                  </a:cubicBezTo>
                  <a:cubicBezTo>
                    <a:pt x="228" y="125"/>
                    <a:pt x="227" y="125"/>
                    <a:pt x="229" y="123"/>
                  </a:cubicBezTo>
                  <a:cubicBezTo>
                    <a:pt x="231" y="122"/>
                    <a:pt x="233" y="122"/>
                    <a:pt x="234" y="121"/>
                  </a:cubicBezTo>
                  <a:cubicBezTo>
                    <a:pt x="236" y="119"/>
                    <a:pt x="234" y="120"/>
                    <a:pt x="235" y="119"/>
                  </a:cubicBezTo>
                  <a:cubicBezTo>
                    <a:pt x="235" y="119"/>
                    <a:pt x="235" y="118"/>
                    <a:pt x="234" y="118"/>
                  </a:cubicBezTo>
                  <a:cubicBezTo>
                    <a:pt x="233" y="118"/>
                    <a:pt x="230" y="121"/>
                    <a:pt x="230" y="121"/>
                  </a:cubicBezTo>
                  <a:cubicBezTo>
                    <a:pt x="230" y="121"/>
                    <a:pt x="227" y="121"/>
                    <a:pt x="224" y="121"/>
                  </a:cubicBezTo>
                  <a:cubicBezTo>
                    <a:pt x="222" y="122"/>
                    <a:pt x="222" y="122"/>
                    <a:pt x="219" y="122"/>
                  </a:cubicBezTo>
                  <a:cubicBezTo>
                    <a:pt x="217" y="123"/>
                    <a:pt x="218" y="122"/>
                    <a:pt x="218" y="120"/>
                  </a:cubicBezTo>
                  <a:cubicBezTo>
                    <a:pt x="218" y="117"/>
                    <a:pt x="217" y="118"/>
                    <a:pt x="216" y="118"/>
                  </a:cubicBezTo>
                  <a:cubicBezTo>
                    <a:pt x="216" y="117"/>
                    <a:pt x="214" y="121"/>
                    <a:pt x="211" y="122"/>
                  </a:cubicBezTo>
                  <a:cubicBezTo>
                    <a:pt x="209" y="124"/>
                    <a:pt x="208" y="123"/>
                    <a:pt x="208" y="123"/>
                  </a:cubicBezTo>
                  <a:cubicBezTo>
                    <a:pt x="208" y="122"/>
                    <a:pt x="208" y="121"/>
                    <a:pt x="207" y="120"/>
                  </a:cubicBezTo>
                  <a:cubicBezTo>
                    <a:pt x="207" y="120"/>
                    <a:pt x="205" y="123"/>
                    <a:pt x="205" y="123"/>
                  </a:cubicBezTo>
                  <a:cubicBezTo>
                    <a:pt x="205" y="123"/>
                    <a:pt x="204" y="125"/>
                    <a:pt x="202" y="127"/>
                  </a:cubicBezTo>
                  <a:cubicBezTo>
                    <a:pt x="200" y="130"/>
                    <a:pt x="199" y="128"/>
                    <a:pt x="198" y="128"/>
                  </a:cubicBezTo>
                  <a:cubicBezTo>
                    <a:pt x="196" y="128"/>
                    <a:pt x="196" y="128"/>
                    <a:pt x="194" y="128"/>
                  </a:cubicBezTo>
                  <a:cubicBezTo>
                    <a:pt x="193" y="128"/>
                    <a:pt x="192" y="129"/>
                    <a:pt x="192" y="129"/>
                  </a:cubicBezTo>
                  <a:cubicBezTo>
                    <a:pt x="191" y="130"/>
                    <a:pt x="189" y="130"/>
                    <a:pt x="188" y="131"/>
                  </a:cubicBezTo>
                  <a:cubicBezTo>
                    <a:pt x="187" y="132"/>
                    <a:pt x="187" y="132"/>
                    <a:pt x="186" y="132"/>
                  </a:cubicBezTo>
                  <a:cubicBezTo>
                    <a:pt x="186" y="133"/>
                    <a:pt x="186" y="133"/>
                    <a:pt x="183" y="135"/>
                  </a:cubicBezTo>
                  <a:cubicBezTo>
                    <a:pt x="181" y="137"/>
                    <a:pt x="180" y="136"/>
                    <a:pt x="178" y="137"/>
                  </a:cubicBezTo>
                  <a:cubicBezTo>
                    <a:pt x="176" y="137"/>
                    <a:pt x="175" y="138"/>
                    <a:pt x="173" y="138"/>
                  </a:cubicBezTo>
                  <a:cubicBezTo>
                    <a:pt x="172" y="138"/>
                    <a:pt x="172" y="139"/>
                    <a:pt x="172" y="139"/>
                  </a:cubicBezTo>
                  <a:cubicBezTo>
                    <a:pt x="171" y="139"/>
                    <a:pt x="172" y="141"/>
                    <a:pt x="170" y="142"/>
                  </a:cubicBezTo>
                  <a:cubicBezTo>
                    <a:pt x="168" y="143"/>
                    <a:pt x="169" y="145"/>
                    <a:pt x="168" y="147"/>
                  </a:cubicBezTo>
                  <a:cubicBezTo>
                    <a:pt x="167" y="149"/>
                    <a:pt x="167" y="147"/>
                    <a:pt x="166" y="146"/>
                  </a:cubicBezTo>
                  <a:cubicBezTo>
                    <a:pt x="166" y="145"/>
                    <a:pt x="167" y="145"/>
                    <a:pt x="166" y="142"/>
                  </a:cubicBezTo>
                  <a:cubicBezTo>
                    <a:pt x="165" y="140"/>
                    <a:pt x="167" y="140"/>
                    <a:pt x="168" y="139"/>
                  </a:cubicBezTo>
                  <a:cubicBezTo>
                    <a:pt x="168" y="137"/>
                    <a:pt x="168" y="137"/>
                    <a:pt x="168" y="136"/>
                  </a:cubicBezTo>
                  <a:cubicBezTo>
                    <a:pt x="169" y="134"/>
                    <a:pt x="169" y="135"/>
                    <a:pt x="169" y="134"/>
                  </a:cubicBezTo>
                  <a:cubicBezTo>
                    <a:pt x="169" y="134"/>
                    <a:pt x="170" y="134"/>
                    <a:pt x="172" y="133"/>
                  </a:cubicBezTo>
                  <a:cubicBezTo>
                    <a:pt x="173" y="133"/>
                    <a:pt x="173" y="133"/>
                    <a:pt x="174" y="132"/>
                  </a:cubicBezTo>
                  <a:cubicBezTo>
                    <a:pt x="175" y="132"/>
                    <a:pt x="176" y="132"/>
                    <a:pt x="176" y="131"/>
                  </a:cubicBezTo>
                  <a:cubicBezTo>
                    <a:pt x="177" y="130"/>
                    <a:pt x="177" y="130"/>
                    <a:pt x="177" y="129"/>
                  </a:cubicBezTo>
                  <a:cubicBezTo>
                    <a:pt x="177" y="128"/>
                    <a:pt x="178" y="128"/>
                    <a:pt x="178" y="128"/>
                  </a:cubicBezTo>
                  <a:cubicBezTo>
                    <a:pt x="179" y="128"/>
                    <a:pt x="180" y="128"/>
                    <a:pt x="180" y="127"/>
                  </a:cubicBezTo>
                  <a:cubicBezTo>
                    <a:pt x="181" y="127"/>
                    <a:pt x="182" y="128"/>
                    <a:pt x="182" y="127"/>
                  </a:cubicBezTo>
                  <a:cubicBezTo>
                    <a:pt x="182" y="127"/>
                    <a:pt x="184" y="127"/>
                    <a:pt x="185" y="126"/>
                  </a:cubicBezTo>
                  <a:cubicBezTo>
                    <a:pt x="187" y="126"/>
                    <a:pt x="186" y="126"/>
                    <a:pt x="187" y="125"/>
                  </a:cubicBezTo>
                  <a:cubicBezTo>
                    <a:pt x="187" y="123"/>
                    <a:pt x="189" y="124"/>
                    <a:pt x="189" y="123"/>
                  </a:cubicBezTo>
                  <a:cubicBezTo>
                    <a:pt x="190" y="121"/>
                    <a:pt x="195" y="123"/>
                    <a:pt x="195" y="123"/>
                  </a:cubicBezTo>
                  <a:cubicBezTo>
                    <a:pt x="201" y="121"/>
                    <a:pt x="201" y="121"/>
                    <a:pt x="201" y="121"/>
                  </a:cubicBezTo>
                  <a:cubicBezTo>
                    <a:pt x="201" y="121"/>
                    <a:pt x="201" y="117"/>
                    <a:pt x="201" y="116"/>
                  </a:cubicBezTo>
                  <a:cubicBezTo>
                    <a:pt x="202" y="116"/>
                    <a:pt x="201" y="116"/>
                    <a:pt x="202" y="116"/>
                  </a:cubicBezTo>
                  <a:cubicBezTo>
                    <a:pt x="202" y="115"/>
                    <a:pt x="202" y="116"/>
                    <a:pt x="202" y="115"/>
                  </a:cubicBezTo>
                  <a:cubicBezTo>
                    <a:pt x="202" y="114"/>
                    <a:pt x="201" y="114"/>
                    <a:pt x="201" y="114"/>
                  </a:cubicBezTo>
                  <a:cubicBezTo>
                    <a:pt x="200" y="114"/>
                    <a:pt x="201" y="114"/>
                    <a:pt x="199" y="114"/>
                  </a:cubicBezTo>
                  <a:cubicBezTo>
                    <a:pt x="198" y="114"/>
                    <a:pt x="198" y="114"/>
                    <a:pt x="198" y="114"/>
                  </a:cubicBezTo>
                  <a:cubicBezTo>
                    <a:pt x="197" y="114"/>
                    <a:pt x="197" y="114"/>
                    <a:pt x="197" y="114"/>
                  </a:cubicBezTo>
                  <a:cubicBezTo>
                    <a:pt x="196" y="114"/>
                    <a:pt x="196" y="114"/>
                    <a:pt x="194" y="114"/>
                  </a:cubicBezTo>
                  <a:cubicBezTo>
                    <a:pt x="193" y="113"/>
                    <a:pt x="192" y="114"/>
                    <a:pt x="192" y="114"/>
                  </a:cubicBezTo>
                  <a:cubicBezTo>
                    <a:pt x="191" y="113"/>
                    <a:pt x="191" y="113"/>
                    <a:pt x="191" y="111"/>
                  </a:cubicBezTo>
                  <a:cubicBezTo>
                    <a:pt x="191" y="110"/>
                    <a:pt x="191" y="110"/>
                    <a:pt x="191" y="109"/>
                  </a:cubicBezTo>
                  <a:cubicBezTo>
                    <a:pt x="192" y="107"/>
                    <a:pt x="191" y="109"/>
                    <a:pt x="194" y="107"/>
                  </a:cubicBezTo>
                  <a:cubicBezTo>
                    <a:pt x="196" y="104"/>
                    <a:pt x="194" y="107"/>
                    <a:pt x="195" y="107"/>
                  </a:cubicBezTo>
                  <a:cubicBezTo>
                    <a:pt x="195" y="107"/>
                    <a:pt x="196" y="106"/>
                    <a:pt x="196" y="106"/>
                  </a:cubicBezTo>
                  <a:cubicBezTo>
                    <a:pt x="196" y="105"/>
                    <a:pt x="196" y="105"/>
                    <a:pt x="196" y="105"/>
                  </a:cubicBezTo>
                  <a:cubicBezTo>
                    <a:pt x="196" y="105"/>
                    <a:pt x="196" y="104"/>
                    <a:pt x="196" y="104"/>
                  </a:cubicBezTo>
                  <a:cubicBezTo>
                    <a:pt x="196" y="103"/>
                    <a:pt x="196" y="102"/>
                    <a:pt x="196" y="101"/>
                  </a:cubicBezTo>
                  <a:cubicBezTo>
                    <a:pt x="196" y="99"/>
                    <a:pt x="196" y="101"/>
                    <a:pt x="198" y="98"/>
                  </a:cubicBezTo>
                  <a:cubicBezTo>
                    <a:pt x="201" y="95"/>
                    <a:pt x="199" y="98"/>
                    <a:pt x="199" y="98"/>
                  </a:cubicBezTo>
                  <a:cubicBezTo>
                    <a:pt x="199" y="98"/>
                    <a:pt x="201" y="99"/>
                    <a:pt x="201" y="100"/>
                  </a:cubicBezTo>
                  <a:cubicBezTo>
                    <a:pt x="201" y="100"/>
                    <a:pt x="202" y="102"/>
                    <a:pt x="202" y="102"/>
                  </a:cubicBezTo>
                  <a:cubicBezTo>
                    <a:pt x="202" y="103"/>
                    <a:pt x="203" y="104"/>
                    <a:pt x="203" y="105"/>
                  </a:cubicBezTo>
                  <a:cubicBezTo>
                    <a:pt x="203" y="106"/>
                    <a:pt x="204" y="106"/>
                    <a:pt x="204" y="107"/>
                  </a:cubicBezTo>
                  <a:cubicBezTo>
                    <a:pt x="205" y="107"/>
                    <a:pt x="205" y="107"/>
                    <a:pt x="205" y="107"/>
                  </a:cubicBezTo>
                  <a:cubicBezTo>
                    <a:pt x="205" y="107"/>
                    <a:pt x="205" y="107"/>
                    <a:pt x="205" y="106"/>
                  </a:cubicBezTo>
                  <a:cubicBezTo>
                    <a:pt x="205" y="104"/>
                    <a:pt x="205" y="104"/>
                    <a:pt x="204" y="102"/>
                  </a:cubicBezTo>
                  <a:cubicBezTo>
                    <a:pt x="203" y="100"/>
                    <a:pt x="204" y="100"/>
                    <a:pt x="204" y="99"/>
                  </a:cubicBezTo>
                  <a:cubicBezTo>
                    <a:pt x="204" y="97"/>
                    <a:pt x="205" y="98"/>
                    <a:pt x="206" y="97"/>
                  </a:cubicBezTo>
                  <a:cubicBezTo>
                    <a:pt x="207" y="96"/>
                    <a:pt x="207" y="95"/>
                    <a:pt x="208" y="94"/>
                  </a:cubicBezTo>
                  <a:cubicBezTo>
                    <a:pt x="208" y="94"/>
                    <a:pt x="210" y="93"/>
                    <a:pt x="211" y="91"/>
                  </a:cubicBezTo>
                  <a:cubicBezTo>
                    <a:pt x="212" y="90"/>
                    <a:pt x="211" y="91"/>
                    <a:pt x="212" y="89"/>
                  </a:cubicBezTo>
                  <a:cubicBezTo>
                    <a:pt x="212" y="88"/>
                    <a:pt x="212" y="88"/>
                    <a:pt x="212" y="87"/>
                  </a:cubicBezTo>
                  <a:cubicBezTo>
                    <a:pt x="212" y="86"/>
                    <a:pt x="214" y="87"/>
                    <a:pt x="214" y="87"/>
                  </a:cubicBezTo>
                  <a:cubicBezTo>
                    <a:pt x="214" y="87"/>
                    <a:pt x="214" y="88"/>
                    <a:pt x="214" y="89"/>
                  </a:cubicBezTo>
                  <a:cubicBezTo>
                    <a:pt x="214" y="89"/>
                    <a:pt x="214" y="91"/>
                    <a:pt x="214" y="91"/>
                  </a:cubicBezTo>
                  <a:cubicBezTo>
                    <a:pt x="214" y="91"/>
                    <a:pt x="214" y="92"/>
                    <a:pt x="213" y="94"/>
                  </a:cubicBezTo>
                  <a:cubicBezTo>
                    <a:pt x="213" y="96"/>
                    <a:pt x="211" y="96"/>
                    <a:pt x="211" y="97"/>
                  </a:cubicBezTo>
                  <a:cubicBezTo>
                    <a:pt x="210" y="97"/>
                    <a:pt x="210" y="99"/>
                    <a:pt x="210" y="99"/>
                  </a:cubicBezTo>
                  <a:cubicBezTo>
                    <a:pt x="210" y="99"/>
                    <a:pt x="210" y="100"/>
                    <a:pt x="210" y="100"/>
                  </a:cubicBezTo>
                  <a:cubicBezTo>
                    <a:pt x="210" y="100"/>
                    <a:pt x="212" y="101"/>
                    <a:pt x="212" y="102"/>
                  </a:cubicBezTo>
                  <a:cubicBezTo>
                    <a:pt x="213" y="102"/>
                    <a:pt x="213" y="103"/>
                    <a:pt x="213" y="103"/>
                  </a:cubicBezTo>
                  <a:cubicBezTo>
                    <a:pt x="213" y="103"/>
                    <a:pt x="213" y="105"/>
                    <a:pt x="212" y="105"/>
                  </a:cubicBezTo>
                  <a:cubicBezTo>
                    <a:pt x="212" y="105"/>
                    <a:pt x="211" y="107"/>
                    <a:pt x="210" y="107"/>
                  </a:cubicBezTo>
                  <a:cubicBezTo>
                    <a:pt x="209" y="108"/>
                    <a:pt x="212" y="110"/>
                    <a:pt x="213" y="110"/>
                  </a:cubicBezTo>
                  <a:cubicBezTo>
                    <a:pt x="213" y="110"/>
                    <a:pt x="214" y="110"/>
                    <a:pt x="214" y="109"/>
                  </a:cubicBezTo>
                  <a:cubicBezTo>
                    <a:pt x="214" y="108"/>
                    <a:pt x="214" y="108"/>
                    <a:pt x="215" y="108"/>
                  </a:cubicBezTo>
                  <a:cubicBezTo>
                    <a:pt x="215" y="107"/>
                    <a:pt x="215" y="105"/>
                    <a:pt x="215" y="105"/>
                  </a:cubicBezTo>
                  <a:cubicBezTo>
                    <a:pt x="215" y="105"/>
                    <a:pt x="216" y="105"/>
                    <a:pt x="216" y="104"/>
                  </a:cubicBezTo>
                  <a:cubicBezTo>
                    <a:pt x="216" y="104"/>
                    <a:pt x="216" y="104"/>
                    <a:pt x="216" y="103"/>
                  </a:cubicBezTo>
                  <a:cubicBezTo>
                    <a:pt x="216" y="102"/>
                    <a:pt x="216" y="102"/>
                    <a:pt x="216" y="101"/>
                  </a:cubicBezTo>
                  <a:cubicBezTo>
                    <a:pt x="216" y="100"/>
                    <a:pt x="217" y="100"/>
                    <a:pt x="217" y="100"/>
                  </a:cubicBezTo>
                  <a:cubicBezTo>
                    <a:pt x="217" y="100"/>
                    <a:pt x="217" y="100"/>
                    <a:pt x="220" y="102"/>
                  </a:cubicBezTo>
                  <a:cubicBezTo>
                    <a:pt x="223" y="104"/>
                    <a:pt x="221" y="104"/>
                    <a:pt x="220" y="104"/>
                  </a:cubicBezTo>
                  <a:cubicBezTo>
                    <a:pt x="220" y="104"/>
                    <a:pt x="220" y="105"/>
                    <a:pt x="220" y="107"/>
                  </a:cubicBezTo>
                  <a:cubicBezTo>
                    <a:pt x="220" y="108"/>
                    <a:pt x="220" y="109"/>
                    <a:pt x="220" y="109"/>
                  </a:cubicBezTo>
                  <a:cubicBezTo>
                    <a:pt x="221" y="110"/>
                    <a:pt x="220" y="111"/>
                    <a:pt x="220" y="112"/>
                  </a:cubicBezTo>
                  <a:cubicBezTo>
                    <a:pt x="220" y="113"/>
                    <a:pt x="222" y="112"/>
                    <a:pt x="222" y="112"/>
                  </a:cubicBezTo>
                  <a:cubicBezTo>
                    <a:pt x="222" y="112"/>
                    <a:pt x="225" y="111"/>
                    <a:pt x="225" y="111"/>
                  </a:cubicBezTo>
                  <a:cubicBezTo>
                    <a:pt x="225" y="110"/>
                    <a:pt x="227" y="110"/>
                    <a:pt x="227" y="110"/>
                  </a:cubicBezTo>
                  <a:cubicBezTo>
                    <a:pt x="227" y="110"/>
                    <a:pt x="229" y="110"/>
                    <a:pt x="230" y="109"/>
                  </a:cubicBezTo>
                  <a:cubicBezTo>
                    <a:pt x="232" y="108"/>
                    <a:pt x="233" y="108"/>
                    <a:pt x="233" y="107"/>
                  </a:cubicBezTo>
                  <a:cubicBezTo>
                    <a:pt x="234" y="106"/>
                    <a:pt x="235" y="106"/>
                    <a:pt x="235" y="105"/>
                  </a:cubicBezTo>
                  <a:cubicBezTo>
                    <a:pt x="235" y="104"/>
                    <a:pt x="235" y="103"/>
                    <a:pt x="234" y="103"/>
                  </a:cubicBezTo>
                  <a:cubicBezTo>
                    <a:pt x="234" y="104"/>
                    <a:pt x="233" y="103"/>
                    <a:pt x="233" y="103"/>
                  </a:cubicBezTo>
                  <a:cubicBezTo>
                    <a:pt x="232" y="102"/>
                    <a:pt x="233" y="102"/>
                    <a:pt x="233" y="100"/>
                  </a:cubicBezTo>
                  <a:cubicBezTo>
                    <a:pt x="233" y="99"/>
                    <a:pt x="233" y="100"/>
                    <a:pt x="234" y="99"/>
                  </a:cubicBezTo>
                  <a:cubicBezTo>
                    <a:pt x="235" y="98"/>
                    <a:pt x="235" y="98"/>
                    <a:pt x="235" y="98"/>
                  </a:cubicBezTo>
                  <a:cubicBezTo>
                    <a:pt x="235" y="98"/>
                    <a:pt x="236" y="96"/>
                    <a:pt x="237" y="95"/>
                  </a:cubicBezTo>
                  <a:cubicBezTo>
                    <a:pt x="238" y="94"/>
                    <a:pt x="238" y="94"/>
                    <a:pt x="238" y="94"/>
                  </a:cubicBezTo>
                  <a:cubicBezTo>
                    <a:pt x="238" y="94"/>
                    <a:pt x="239" y="92"/>
                    <a:pt x="239" y="92"/>
                  </a:cubicBezTo>
                  <a:cubicBezTo>
                    <a:pt x="239" y="92"/>
                    <a:pt x="240" y="91"/>
                    <a:pt x="240" y="90"/>
                  </a:cubicBezTo>
                  <a:cubicBezTo>
                    <a:pt x="240" y="89"/>
                    <a:pt x="240" y="89"/>
                    <a:pt x="240" y="87"/>
                  </a:cubicBezTo>
                  <a:cubicBezTo>
                    <a:pt x="240" y="86"/>
                    <a:pt x="240" y="87"/>
                    <a:pt x="238" y="86"/>
                  </a:cubicBezTo>
                  <a:cubicBezTo>
                    <a:pt x="238" y="86"/>
                    <a:pt x="238" y="86"/>
                    <a:pt x="238" y="86"/>
                  </a:cubicBezTo>
                  <a:cubicBezTo>
                    <a:pt x="237" y="86"/>
                    <a:pt x="238" y="87"/>
                    <a:pt x="238" y="87"/>
                  </a:cubicBezTo>
                  <a:cubicBezTo>
                    <a:pt x="238" y="87"/>
                    <a:pt x="238" y="89"/>
                    <a:pt x="237" y="91"/>
                  </a:cubicBezTo>
                  <a:cubicBezTo>
                    <a:pt x="236" y="92"/>
                    <a:pt x="236" y="92"/>
                    <a:pt x="236" y="92"/>
                  </a:cubicBezTo>
                  <a:cubicBezTo>
                    <a:pt x="236" y="92"/>
                    <a:pt x="235" y="92"/>
                    <a:pt x="235" y="92"/>
                  </a:cubicBezTo>
                  <a:cubicBezTo>
                    <a:pt x="233" y="92"/>
                    <a:pt x="233" y="92"/>
                    <a:pt x="233" y="92"/>
                  </a:cubicBezTo>
                  <a:cubicBezTo>
                    <a:pt x="233" y="93"/>
                    <a:pt x="233" y="93"/>
                    <a:pt x="233" y="93"/>
                  </a:cubicBezTo>
                  <a:cubicBezTo>
                    <a:pt x="233" y="93"/>
                    <a:pt x="231" y="94"/>
                    <a:pt x="231" y="94"/>
                  </a:cubicBezTo>
                  <a:cubicBezTo>
                    <a:pt x="230" y="95"/>
                    <a:pt x="230" y="96"/>
                    <a:pt x="230" y="96"/>
                  </a:cubicBezTo>
                  <a:cubicBezTo>
                    <a:pt x="230" y="97"/>
                    <a:pt x="225" y="97"/>
                    <a:pt x="225" y="97"/>
                  </a:cubicBezTo>
                  <a:cubicBezTo>
                    <a:pt x="225" y="96"/>
                    <a:pt x="225" y="96"/>
                    <a:pt x="225" y="96"/>
                  </a:cubicBezTo>
                  <a:cubicBezTo>
                    <a:pt x="226" y="96"/>
                    <a:pt x="226" y="96"/>
                    <a:pt x="226" y="96"/>
                  </a:cubicBezTo>
                  <a:cubicBezTo>
                    <a:pt x="226" y="96"/>
                    <a:pt x="226" y="96"/>
                    <a:pt x="226" y="94"/>
                  </a:cubicBezTo>
                  <a:cubicBezTo>
                    <a:pt x="226" y="93"/>
                    <a:pt x="226" y="92"/>
                    <a:pt x="226" y="91"/>
                  </a:cubicBezTo>
                  <a:cubicBezTo>
                    <a:pt x="226" y="91"/>
                    <a:pt x="226" y="88"/>
                    <a:pt x="226" y="88"/>
                  </a:cubicBezTo>
                  <a:cubicBezTo>
                    <a:pt x="226" y="88"/>
                    <a:pt x="227" y="86"/>
                    <a:pt x="228" y="84"/>
                  </a:cubicBezTo>
                  <a:cubicBezTo>
                    <a:pt x="228" y="84"/>
                    <a:pt x="228" y="83"/>
                    <a:pt x="228" y="83"/>
                  </a:cubicBezTo>
                  <a:cubicBezTo>
                    <a:pt x="228" y="83"/>
                    <a:pt x="228" y="84"/>
                    <a:pt x="228" y="84"/>
                  </a:cubicBezTo>
                  <a:cubicBezTo>
                    <a:pt x="229" y="84"/>
                    <a:pt x="230" y="83"/>
                    <a:pt x="231" y="83"/>
                  </a:cubicBezTo>
                  <a:close/>
                  <a:moveTo>
                    <a:pt x="206" y="172"/>
                  </a:moveTo>
                  <a:cubicBezTo>
                    <a:pt x="207" y="171"/>
                    <a:pt x="206" y="169"/>
                    <a:pt x="205" y="169"/>
                  </a:cubicBezTo>
                  <a:cubicBezTo>
                    <a:pt x="204" y="169"/>
                    <a:pt x="203" y="168"/>
                    <a:pt x="203" y="168"/>
                  </a:cubicBezTo>
                  <a:cubicBezTo>
                    <a:pt x="203" y="168"/>
                    <a:pt x="202" y="167"/>
                    <a:pt x="202" y="167"/>
                  </a:cubicBezTo>
                  <a:cubicBezTo>
                    <a:pt x="201" y="167"/>
                    <a:pt x="199" y="166"/>
                    <a:pt x="198" y="166"/>
                  </a:cubicBezTo>
                  <a:cubicBezTo>
                    <a:pt x="198" y="166"/>
                    <a:pt x="195" y="164"/>
                    <a:pt x="195" y="166"/>
                  </a:cubicBezTo>
                  <a:cubicBezTo>
                    <a:pt x="195" y="168"/>
                    <a:pt x="194" y="169"/>
                    <a:pt x="194" y="169"/>
                  </a:cubicBezTo>
                  <a:cubicBezTo>
                    <a:pt x="194" y="169"/>
                    <a:pt x="196" y="172"/>
                    <a:pt x="196" y="172"/>
                  </a:cubicBezTo>
                  <a:cubicBezTo>
                    <a:pt x="196" y="172"/>
                    <a:pt x="196" y="174"/>
                    <a:pt x="196" y="174"/>
                  </a:cubicBezTo>
                  <a:cubicBezTo>
                    <a:pt x="195" y="175"/>
                    <a:pt x="197" y="173"/>
                    <a:pt x="197" y="173"/>
                  </a:cubicBezTo>
                  <a:cubicBezTo>
                    <a:pt x="197" y="174"/>
                    <a:pt x="197" y="175"/>
                    <a:pt x="197" y="175"/>
                  </a:cubicBezTo>
                  <a:cubicBezTo>
                    <a:pt x="197" y="175"/>
                    <a:pt x="197" y="176"/>
                    <a:pt x="198" y="173"/>
                  </a:cubicBezTo>
                  <a:cubicBezTo>
                    <a:pt x="199" y="170"/>
                    <a:pt x="200" y="169"/>
                    <a:pt x="200" y="169"/>
                  </a:cubicBezTo>
                  <a:cubicBezTo>
                    <a:pt x="202" y="171"/>
                    <a:pt x="202" y="171"/>
                    <a:pt x="202" y="171"/>
                  </a:cubicBezTo>
                  <a:cubicBezTo>
                    <a:pt x="202" y="171"/>
                    <a:pt x="202" y="173"/>
                    <a:pt x="202" y="173"/>
                  </a:cubicBezTo>
                  <a:cubicBezTo>
                    <a:pt x="203" y="174"/>
                    <a:pt x="205" y="175"/>
                    <a:pt x="205" y="175"/>
                  </a:cubicBezTo>
                  <a:cubicBezTo>
                    <a:pt x="205" y="175"/>
                    <a:pt x="205" y="175"/>
                    <a:pt x="206" y="174"/>
                  </a:cubicBezTo>
                  <a:cubicBezTo>
                    <a:pt x="206" y="174"/>
                    <a:pt x="206" y="172"/>
                    <a:pt x="206" y="172"/>
                  </a:cubicBezTo>
                  <a:close/>
                  <a:moveTo>
                    <a:pt x="188" y="193"/>
                  </a:moveTo>
                  <a:cubicBezTo>
                    <a:pt x="188" y="192"/>
                    <a:pt x="189" y="191"/>
                    <a:pt x="188" y="190"/>
                  </a:cubicBezTo>
                  <a:cubicBezTo>
                    <a:pt x="187" y="189"/>
                    <a:pt x="187" y="189"/>
                    <a:pt x="186" y="188"/>
                  </a:cubicBezTo>
                  <a:cubicBezTo>
                    <a:pt x="185" y="187"/>
                    <a:pt x="183" y="185"/>
                    <a:pt x="183" y="185"/>
                  </a:cubicBezTo>
                  <a:cubicBezTo>
                    <a:pt x="183" y="184"/>
                    <a:pt x="181" y="184"/>
                    <a:pt x="181" y="185"/>
                  </a:cubicBezTo>
                  <a:cubicBezTo>
                    <a:pt x="181" y="185"/>
                    <a:pt x="181" y="188"/>
                    <a:pt x="181" y="188"/>
                  </a:cubicBezTo>
                  <a:cubicBezTo>
                    <a:pt x="181" y="188"/>
                    <a:pt x="180" y="189"/>
                    <a:pt x="180" y="190"/>
                  </a:cubicBezTo>
                  <a:cubicBezTo>
                    <a:pt x="179" y="192"/>
                    <a:pt x="179" y="193"/>
                    <a:pt x="179" y="194"/>
                  </a:cubicBezTo>
                  <a:cubicBezTo>
                    <a:pt x="179" y="194"/>
                    <a:pt x="182" y="194"/>
                    <a:pt x="183" y="194"/>
                  </a:cubicBezTo>
                  <a:cubicBezTo>
                    <a:pt x="184" y="195"/>
                    <a:pt x="185" y="196"/>
                    <a:pt x="185" y="196"/>
                  </a:cubicBezTo>
                  <a:cubicBezTo>
                    <a:pt x="185" y="196"/>
                    <a:pt x="187" y="196"/>
                    <a:pt x="187" y="196"/>
                  </a:cubicBezTo>
                  <a:cubicBezTo>
                    <a:pt x="188" y="196"/>
                    <a:pt x="188" y="194"/>
                    <a:pt x="188" y="193"/>
                  </a:cubicBezTo>
                  <a:close/>
                  <a:moveTo>
                    <a:pt x="143" y="413"/>
                  </a:moveTo>
                  <a:cubicBezTo>
                    <a:pt x="143" y="411"/>
                    <a:pt x="148" y="414"/>
                    <a:pt x="143" y="408"/>
                  </a:cubicBezTo>
                  <a:cubicBezTo>
                    <a:pt x="137" y="403"/>
                    <a:pt x="136" y="402"/>
                    <a:pt x="136" y="402"/>
                  </a:cubicBezTo>
                  <a:cubicBezTo>
                    <a:pt x="136" y="402"/>
                    <a:pt x="137" y="402"/>
                    <a:pt x="135" y="402"/>
                  </a:cubicBezTo>
                  <a:cubicBezTo>
                    <a:pt x="132" y="402"/>
                    <a:pt x="131" y="399"/>
                    <a:pt x="130" y="402"/>
                  </a:cubicBezTo>
                  <a:cubicBezTo>
                    <a:pt x="129" y="405"/>
                    <a:pt x="128" y="406"/>
                    <a:pt x="128" y="406"/>
                  </a:cubicBezTo>
                  <a:cubicBezTo>
                    <a:pt x="128" y="407"/>
                    <a:pt x="129" y="407"/>
                    <a:pt x="129" y="407"/>
                  </a:cubicBezTo>
                  <a:cubicBezTo>
                    <a:pt x="129" y="407"/>
                    <a:pt x="129" y="409"/>
                    <a:pt x="129" y="410"/>
                  </a:cubicBezTo>
                  <a:cubicBezTo>
                    <a:pt x="129" y="412"/>
                    <a:pt x="129" y="413"/>
                    <a:pt x="129" y="413"/>
                  </a:cubicBezTo>
                  <a:cubicBezTo>
                    <a:pt x="129" y="413"/>
                    <a:pt x="132" y="414"/>
                    <a:pt x="132" y="415"/>
                  </a:cubicBezTo>
                  <a:cubicBezTo>
                    <a:pt x="132" y="415"/>
                    <a:pt x="135" y="417"/>
                    <a:pt x="135" y="419"/>
                  </a:cubicBezTo>
                  <a:cubicBezTo>
                    <a:pt x="135" y="421"/>
                    <a:pt x="136" y="421"/>
                    <a:pt x="137" y="424"/>
                  </a:cubicBezTo>
                  <a:cubicBezTo>
                    <a:pt x="137" y="427"/>
                    <a:pt x="137" y="428"/>
                    <a:pt x="138" y="428"/>
                  </a:cubicBezTo>
                  <a:cubicBezTo>
                    <a:pt x="138" y="428"/>
                    <a:pt x="141" y="429"/>
                    <a:pt x="142" y="428"/>
                  </a:cubicBezTo>
                  <a:cubicBezTo>
                    <a:pt x="143" y="426"/>
                    <a:pt x="142" y="427"/>
                    <a:pt x="143" y="426"/>
                  </a:cubicBezTo>
                  <a:cubicBezTo>
                    <a:pt x="143" y="426"/>
                    <a:pt x="143" y="426"/>
                    <a:pt x="143" y="426"/>
                  </a:cubicBezTo>
                  <a:cubicBezTo>
                    <a:pt x="143" y="426"/>
                    <a:pt x="143" y="426"/>
                    <a:pt x="143" y="426"/>
                  </a:cubicBezTo>
                  <a:cubicBezTo>
                    <a:pt x="143" y="426"/>
                    <a:pt x="143" y="425"/>
                    <a:pt x="143" y="424"/>
                  </a:cubicBezTo>
                  <a:cubicBezTo>
                    <a:pt x="142" y="419"/>
                    <a:pt x="142" y="417"/>
                    <a:pt x="142" y="417"/>
                  </a:cubicBezTo>
                  <a:cubicBezTo>
                    <a:pt x="143" y="416"/>
                    <a:pt x="143" y="415"/>
                    <a:pt x="143" y="41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565"/>
            <p:cNvSpPr>
              <a:spLocks/>
            </p:cNvSpPr>
            <p:nvPr/>
          </p:nvSpPr>
          <p:spPr bwMode="auto">
            <a:xfrm>
              <a:off x="6794503" y="3181350"/>
              <a:ext cx="665162" cy="428625"/>
            </a:xfrm>
            <a:custGeom>
              <a:avLst/>
              <a:gdLst>
                <a:gd name="T0" fmla="*/ 174 w 177"/>
                <a:gd name="T1" fmla="*/ 24 h 114"/>
                <a:gd name="T2" fmla="*/ 160 w 177"/>
                <a:gd name="T3" fmla="*/ 29 h 114"/>
                <a:gd name="T4" fmla="*/ 154 w 177"/>
                <a:gd name="T5" fmla="*/ 43 h 114"/>
                <a:gd name="T6" fmla="*/ 148 w 177"/>
                <a:gd name="T7" fmla="*/ 54 h 114"/>
                <a:gd name="T8" fmla="*/ 141 w 177"/>
                <a:gd name="T9" fmla="*/ 63 h 114"/>
                <a:gd name="T10" fmla="*/ 142 w 177"/>
                <a:gd name="T11" fmla="*/ 69 h 114"/>
                <a:gd name="T12" fmla="*/ 140 w 177"/>
                <a:gd name="T13" fmla="*/ 75 h 114"/>
                <a:gd name="T14" fmla="*/ 136 w 177"/>
                <a:gd name="T15" fmla="*/ 84 h 114"/>
                <a:gd name="T16" fmla="*/ 129 w 177"/>
                <a:gd name="T17" fmla="*/ 91 h 114"/>
                <a:gd name="T18" fmla="*/ 119 w 177"/>
                <a:gd name="T19" fmla="*/ 96 h 114"/>
                <a:gd name="T20" fmla="*/ 110 w 177"/>
                <a:gd name="T21" fmla="*/ 96 h 114"/>
                <a:gd name="T22" fmla="*/ 102 w 177"/>
                <a:gd name="T23" fmla="*/ 97 h 114"/>
                <a:gd name="T24" fmla="*/ 97 w 177"/>
                <a:gd name="T25" fmla="*/ 98 h 114"/>
                <a:gd name="T26" fmla="*/ 85 w 177"/>
                <a:gd name="T27" fmla="*/ 103 h 114"/>
                <a:gd name="T28" fmla="*/ 72 w 177"/>
                <a:gd name="T29" fmla="*/ 106 h 114"/>
                <a:gd name="T30" fmla="*/ 62 w 177"/>
                <a:gd name="T31" fmla="*/ 113 h 114"/>
                <a:gd name="T32" fmla="*/ 47 w 177"/>
                <a:gd name="T33" fmla="*/ 112 h 114"/>
                <a:gd name="T34" fmla="*/ 40 w 177"/>
                <a:gd name="T35" fmla="*/ 112 h 114"/>
                <a:gd name="T36" fmla="*/ 38 w 177"/>
                <a:gd name="T37" fmla="*/ 105 h 114"/>
                <a:gd name="T38" fmla="*/ 30 w 177"/>
                <a:gd name="T39" fmla="*/ 101 h 114"/>
                <a:gd name="T40" fmla="*/ 24 w 177"/>
                <a:gd name="T41" fmla="*/ 95 h 114"/>
                <a:gd name="T42" fmla="*/ 16 w 177"/>
                <a:gd name="T43" fmla="*/ 88 h 114"/>
                <a:gd name="T44" fmla="*/ 8 w 177"/>
                <a:gd name="T45" fmla="*/ 86 h 114"/>
                <a:gd name="T46" fmla="*/ 5 w 177"/>
                <a:gd name="T47" fmla="*/ 78 h 114"/>
                <a:gd name="T48" fmla="*/ 0 w 177"/>
                <a:gd name="T49" fmla="*/ 71 h 114"/>
                <a:gd name="T50" fmla="*/ 8 w 177"/>
                <a:gd name="T51" fmla="*/ 63 h 114"/>
                <a:gd name="T52" fmla="*/ 8 w 177"/>
                <a:gd name="T53" fmla="*/ 56 h 114"/>
                <a:gd name="T54" fmla="*/ 12 w 177"/>
                <a:gd name="T55" fmla="*/ 50 h 114"/>
                <a:gd name="T56" fmla="*/ 12 w 177"/>
                <a:gd name="T57" fmla="*/ 45 h 114"/>
                <a:gd name="T58" fmla="*/ 10 w 177"/>
                <a:gd name="T59" fmla="*/ 38 h 114"/>
                <a:gd name="T60" fmla="*/ 24 w 177"/>
                <a:gd name="T61" fmla="*/ 40 h 114"/>
                <a:gd name="T62" fmla="*/ 24 w 177"/>
                <a:gd name="T63" fmla="*/ 29 h 114"/>
                <a:gd name="T64" fmla="*/ 29 w 177"/>
                <a:gd name="T65" fmla="*/ 28 h 114"/>
                <a:gd name="T66" fmla="*/ 36 w 177"/>
                <a:gd name="T67" fmla="*/ 35 h 114"/>
                <a:gd name="T68" fmla="*/ 52 w 177"/>
                <a:gd name="T69" fmla="*/ 35 h 114"/>
                <a:gd name="T70" fmla="*/ 65 w 177"/>
                <a:gd name="T71" fmla="*/ 36 h 114"/>
                <a:gd name="T72" fmla="*/ 67 w 177"/>
                <a:gd name="T73" fmla="*/ 28 h 114"/>
                <a:gd name="T74" fmla="*/ 71 w 177"/>
                <a:gd name="T75" fmla="*/ 24 h 114"/>
                <a:gd name="T76" fmla="*/ 83 w 177"/>
                <a:gd name="T77" fmla="*/ 23 h 114"/>
                <a:gd name="T78" fmla="*/ 90 w 177"/>
                <a:gd name="T79" fmla="*/ 18 h 114"/>
                <a:gd name="T80" fmla="*/ 98 w 177"/>
                <a:gd name="T81" fmla="*/ 21 h 114"/>
                <a:gd name="T82" fmla="*/ 104 w 177"/>
                <a:gd name="T83" fmla="*/ 14 h 114"/>
                <a:gd name="T84" fmla="*/ 109 w 177"/>
                <a:gd name="T85" fmla="*/ 10 h 114"/>
                <a:gd name="T86" fmla="*/ 116 w 177"/>
                <a:gd name="T87" fmla="*/ 3 h 114"/>
                <a:gd name="T88" fmla="*/ 126 w 177"/>
                <a:gd name="T89" fmla="*/ 6 h 114"/>
                <a:gd name="T90" fmla="*/ 136 w 177"/>
                <a:gd name="T91" fmla="*/ 3 h 114"/>
                <a:gd name="T92" fmla="*/ 145 w 177"/>
                <a:gd name="T93" fmla="*/ 6 h 114"/>
                <a:gd name="T94" fmla="*/ 153 w 177"/>
                <a:gd name="T95" fmla="*/ 6 h 114"/>
                <a:gd name="T96" fmla="*/ 154 w 177"/>
                <a:gd name="T97" fmla="*/ 3 h 114"/>
                <a:gd name="T98" fmla="*/ 160 w 177"/>
                <a:gd name="T99" fmla="*/ 7 h 114"/>
                <a:gd name="T100" fmla="*/ 167 w 177"/>
                <a:gd name="T101" fmla="*/ 11 h 114"/>
                <a:gd name="T102" fmla="*/ 174 w 177"/>
                <a:gd name="T103" fmla="*/ 1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7" h="114">
                  <a:moveTo>
                    <a:pt x="176" y="20"/>
                  </a:moveTo>
                  <a:cubicBezTo>
                    <a:pt x="177" y="21"/>
                    <a:pt x="177" y="23"/>
                    <a:pt x="174" y="24"/>
                  </a:cubicBezTo>
                  <a:cubicBezTo>
                    <a:pt x="170" y="26"/>
                    <a:pt x="163" y="28"/>
                    <a:pt x="162" y="28"/>
                  </a:cubicBezTo>
                  <a:cubicBezTo>
                    <a:pt x="161" y="28"/>
                    <a:pt x="162" y="25"/>
                    <a:pt x="160" y="29"/>
                  </a:cubicBezTo>
                  <a:cubicBezTo>
                    <a:pt x="158" y="33"/>
                    <a:pt x="157" y="36"/>
                    <a:pt x="157" y="38"/>
                  </a:cubicBezTo>
                  <a:cubicBezTo>
                    <a:pt x="156" y="39"/>
                    <a:pt x="157" y="39"/>
                    <a:pt x="154" y="43"/>
                  </a:cubicBezTo>
                  <a:cubicBezTo>
                    <a:pt x="150" y="46"/>
                    <a:pt x="148" y="47"/>
                    <a:pt x="148" y="48"/>
                  </a:cubicBezTo>
                  <a:cubicBezTo>
                    <a:pt x="148" y="49"/>
                    <a:pt x="149" y="51"/>
                    <a:pt x="148" y="54"/>
                  </a:cubicBezTo>
                  <a:cubicBezTo>
                    <a:pt x="147" y="56"/>
                    <a:pt x="152" y="57"/>
                    <a:pt x="148" y="59"/>
                  </a:cubicBezTo>
                  <a:cubicBezTo>
                    <a:pt x="144" y="61"/>
                    <a:pt x="141" y="62"/>
                    <a:pt x="141" y="63"/>
                  </a:cubicBezTo>
                  <a:cubicBezTo>
                    <a:pt x="141" y="64"/>
                    <a:pt x="140" y="65"/>
                    <a:pt x="141" y="66"/>
                  </a:cubicBezTo>
                  <a:cubicBezTo>
                    <a:pt x="141" y="67"/>
                    <a:pt x="142" y="68"/>
                    <a:pt x="142" y="69"/>
                  </a:cubicBezTo>
                  <a:cubicBezTo>
                    <a:pt x="143" y="70"/>
                    <a:pt x="142" y="67"/>
                    <a:pt x="143" y="70"/>
                  </a:cubicBezTo>
                  <a:cubicBezTo>
                    <a:pt x="143" y="73"/>
                    <a:pt x="142" y="72"/>
                    <a:pt x="140" y="75"/>
                  </a:cubicBezTo>
                  <a:cubicBezTo>
                    <a:pt x="138" y="78"/>
                    <a:pt x="136" y="76"/>
                    <a:pt x="136" y="79"/>
                  </a:cubicBezTo>
                  <a:cubicBezTo>
                    <a:pt x="136" y="83"/>
                    <a:pt x="137" y="83"/>
                    <a:pt x="136" y="84"/>
                  </a:cubicBezTo>
                  <a:cubicBezTo>
                    <a:pt x="135" y="85"/>
                    <a:pt x="139" y="87"/>
                    <a:pt x="136" y="89"/>
                  </a:cubicBezTo>
                  <a:cubicBezTo>
                    <a:pt x="133" y="90"/>
                    <a:pt x="129" y="91"/>
                    <a:pt x="129" y="91"/>
                  </a:cubicBezTo>
                  <a:cubicBezTo>
                    <a:pt x="125" y="91"/>
                    <a:pt x="125" y="94"/>
                    <a:pt x="124" y="95"/>
                  </a:cubicBezTo>
                  <a:cubicBezTo>
                    <a:pt x="123" y="95"/>
                    <a:pt x="119" y="96"/>
                    <a:pt x="119" y="96"/>
                  </a:cubicBezTo>
                  <a:cubicBezTo>
                    <a:pt x="119" y="96"/>
                    <a:pt x="119" y="96"/>
                    <a:pt x="118" y="96"/>
                  </a:cubicBezTo>
                  <a:cubicBezTo>
                    <a:pt x="115" y="96"/>
                    <a:pt x="111" y="95"/>
                    <a:pt x="110" y="96"/>
                  </a:cubicBezTo>
                  <a:cubicBezTo>
                    <a:pt x="109" y="98"/>
                    <a:pt x="103" y="96"/>
                    <a:pt x="103" y="96"/>
                  </a:cubicBezTo>
                  <a:cubicBezTo>
                    <a:pt x="103" y="96"/>
                    <a:pt x="105" y="98"/>
                    <a:pt x="102" y="97"/>
                  </a:cubicBezTo>
                  <a:cubicBezTo>
                    <a:pt x="99" y="96"/>
                    <a:pt x="97" y="97"/>
                    <a:pt x="97" y="97"/>
                  </a:cubicBezTo>
                  <a:cubicBezTo>
                    <a:pt x="97" y="98"/>
                    <a:pt x="97" y="98"/>
                    <a:pt x="97" y="98"/>
                  </a:cubicBezTo>
                  <a:cubicBezTo>
                    <a:pt x="97" y="97"/>
                    <a:pt x="96" y="98"/>
                    <a:pt x="93" y="99"/>
                  </a:cubicBezTo>
                  <a:cubicBezTo>
                    <a:pt x="87" y="102"/>
                    <a:pt x="85" y="101"/>
                    <a:pt x="85" y="103"/>
                  </a:cubicBezTo>
                  <a:cubicBezTo>
                    <a:pt x="85" y="104"/>
                    <a:pt x="92" y="104"/>
                    <a:pt x="82" y="106"/>
                  </a:cubicBezTo>
                  <a:cubicBezTo>
                    <a:pt x="73" y="107"/>
                    <a:pt x="73" y="103"/>
                    <a:pt x="72" y="106"/>
                  </a:cubicBezTo>
                  <a:cubicBezTo>
                    <a:pt x="71" y="108"/>
                    <a:pt x="69" y="108"/>
                    <a:pt x="67" y="110"/>
                  </a:cubicBezTo>
                  <a:cubicBezTo>
                    <a:pt x="65" y="112"/>
                    <a:pt x="63" y="112"/>
                    <a:pt x="62" y="113"/>
                  </a:cubicBezTo>
                  <a:cubicBezTo>
                    <a:pt x="61" y="113"/>
                    <a:pt x="61" y="114"/>
                    <a:pt x="58" y="114"/>
                  </a:cubicBezTo>
                  <a:cubicBezTo>
                    <a:pt x="55" y="114"/>
                    <a:pt x="48" y="112"/>
                    <a:pt x="47" y="112"/>
                  </a:cubicBezTo>
                  <a:cubicBezTo>
                    <a:pt x="46" y="112"/>
                    <a:pt x="41" y="112"/>
                    <a:pt x="41" y="112"/>
                  </a:cubicBezTo>
                  <a:cubicBezTo>
                    <a:pt x="40" y="112"/>
                    <a:pt x="40" y="112"/>
                    <a:pt x="40" y="112"/>
                  </a:cubicBezTo>
                  <a:cubicBezTo>
                    <a:pt x="40" y="112"/>
                    <a:pt x="39" y="113"/>
                    <a:pt x="40" y="110"/>
                  </a:cubicBezTo>
                  <a:cubicBezTo>
                    <a:pt x="40" y="107"/>
                    <a:pt x="43" y="105"/>
                    <a:pt x="38" y="105"/>
                  </a:cubicBezTo>
                  <a:cubicBezTo>
                    <a:pt x="32" y="105"/>
                    <a:pt x="30" y="107"/>
                    <a:pt x="30" y="105"/>
                  </a:cubicBezTo>
                  <a:cubicBezTo>
                    <a:pt x="29" y="103"/>
                    <a:pt x="30" y="102"/>
                    <a:pt x="30" y="101"/>
                  </a:cubicBezTo>
                  <a:cubicBezTo>
                    <a:pt x="29" y="100"/>
                    <a:pt x="32" y="100"/>
                    <a:pt x="30" y="99"/>
                  </a:cubicBezTo>
                  <a:cubicBezTo>
                    <a:pt x="28" y="98"/>
                    <a:pt x="29" y="97"/>
                    <a:pt x="24" y="95"/>
                  </a:cubicBezTo>
                  <a:cubicBezTo>
                    <a:pt x="18" y="92"/>
                    <a:pt x="16" y="90"/>
                    <a:pt x="16" y="90"/>
                  </a:cubicBezTo>
                  <a:cubicBezTo>
                    <a:pt x="16" y="90"/>
                    <a:pt x="18" y="90"/>
                    <a:pt x="16" y="88"/>
                  </a:cubicBezTo>
                  <a:cubicBezTo>
                    <a:pt x="14" y="86"/>
                    <a:pt x="10" y="85"/>
                    <a:pt x="10" y="85"/>
                  </a:cubicBezTo>
                  <a:cubicBezTo>
                    <a:pt x="8" y="86"/>
                    <a:pt x="8" y="86"/>
                    <a:pt x="8" y="86"/>
                  </a:cubicBezTo>
                  <a:cubicBezTo>
                    <a:pt x="8" y="85"/>
                    <a:pt x="8" y="85"/>
                    <a:pt x="8" y="84"/>
                  </a:cubicBezTo>
                  <a:cubicBezTo>
                    <a:pt x="7" y="81"/>
                    <a:pt x="6" y="80"/>
                    <a:pt x="5" y="78"/>
                  </a:cubicBezTo>
                  <a:cubicBezTo>
                    <a:pt x="5" y="77"/>
                    <a:pt x="5" y="76"/>
                    <a:pt x="2" y="73"/>
                  </a:cubicBezTo>
                  <a:cubicBezTo>
                    <a:pt x="0" y="71"/>
                    <a:pt x="0" y="71"/>
                    <a:pt x="0" y="71"/>
                  </a:cubicBezTo>
                  <a:cubicBezTo>
                    <a:pt x="0" y="70"/>
                    <a:pt x="1" y="69"/>
                    <a:pt x="2" y="68"/>
                  </a:cubicBezTo>
                  <a:cubicBezTo>
                    <a:pt x="5" y="65"/>
                    <a:pt x="8" y="63"/>
                    <a:pt x="8" y="63"/>
                  </a:cubicBezTo>
                  <a:cubicBezTo>
                    <a:pt x="8" y="63"/>
                    <a:pt x="9" y="61"/>
                    <a:pt x="8" y="60"/>
                  </a:cubicBezTo>
                  <a:cubicBezTo>
                    <a:pt x="7" y="59"/>
                    <a:pt x="9" y="58"/>
                    <a:pt x="8" y="56"/>
                  </a:cubicBezTo>
                  <a:cubicBezTo>
                    <a:pt x="7" y="54"/>
                    <a:pt x="6" y="50"/>
                    <a:pt x="6" y="50"/>
                  </a:cubicBezTo>
                  <a:cubicBezTo>
                    <a:pt x="6" y="50"/>
                    <a:pt x="10" y="52"/>
                    <a:pt x="12" y="50"/>
                  </a:cubicBezTo>
                  <a:cubicBezTo>
                    <a:pt x="13" y="49"/>
                    <a:pt x="15" y="50"/>
                    <a:pt x="13" y="47"/>
                  </a:cubicBezTo>
                  <a:cubicBezTo>
                    <a:pt x="12" y="45"/>
                    <a:pt x="14" y="46"/>
                    <a:pt x="12" y="45"/>
                  </a:cubicBezTo>
                  <a:cubicBezTo>
                    <a:pt x="11" y="44"/>
                    <a:pt x="8" y="40"/>
                    <a:pt x="8" y="40"/>
                  </a:cubicBezTo>
                  <a:cubicBezTo>
                    <a:pt x="10" y="38"/>
                    <a:pt x="10" y="38"/>
                    <a:pt x="10" y="38"/>
                  </a:cubicBezTo>
                  <a:cubicBezTo>
                    <a:pt x="10" y="38"/>
                    <a:pt x="16" y="36"/>
                    <a:pt x="17" y="38"/>
                  </a:cubicBezTo>
                  <a:cubicBezTo>
                    <a:pt x="18" y="39"/>
                    <a:pt x="24" y="40"/>
                    <a:pt x="24" y="40"/>
                  </a:cubicBezTo>
                  <a:cubicBezTo>
                    <a:pt x="24" y="40"/>
                    <a:pt x="23" y="38"/>
                    <a:pt x="24" y="35"/>
                  </a:cubicBezTo>
                  <a:cubicBezTo>
                    <a:pt x="25" y="32"/>
                    <a:pt x="25" y="30"/>
                    <a:pt x="24" y="29"/>
                  </a:cubicBezTo>
                  <a:cubicBezTo>
                    <a:pt x="24" y="28"/>
                    <a:pt x="24" y="28"/>
                    <a:pt x="25" y="28"/>
                  </a:cubicBezTo>
                  <a:cubicBezTo>
                    <a:pt x="29" y="28"/>
                    <a:pt x="29" y="28"/>
                    <a:pt x="29" y="28"/>
                  </a:cubicBezTo>
                  <a:cubicBezTo>
                    <a:pt x="29" y="28"/>
                    <a:pt x="31" y="27"/>
                    <a:pt x="33" y="30"/>
                  </a:cubicBezTo>
                  <a:cubicBezTo>
                    <a:pt x="35" y="33"/>
                    <a:pt x="35" y="35"/>
                    <a:pt x="36" y="35"/>
                  </a:cubicBezTo>
                  <a:cubicBezTo>
                    <a:pt x="37" y="35"/>
                    <a:pt x="45" y="37"/>
                    <a:pt x="46" y="37"/>
                  </a:cubicBezTo>
                  <a:cubicBezTo>
                    <a:pt x="47" y="37"/>
                    <a:pt x="51" y="34"/>
                    <a:pt x="52" y="35"/>
                  </a:cubicBezTo>
                  <a:cubicBezTo>
                    <a:pt x="53" y="36"/>
                    <a:pt x="59" y="39"/>
                    <a:pt x="60" y="37"/>
                  </a:cubicBezTo>
                  <a:cubicBezTo>
                    <a:pt x="60" y="36"/>
                    <a:pt x="64" y="36"/>
                    <a:pt x="65" y="36"/>
                  </a:cubicBezTo>
                  <a:cubicBezTo>
                    <a:pt x="66" y="35"/>
                    <a:pt x="67" y="37"/>
                    <a:pt x="67" y="34"/>
                  </a:cubicBezTo>
                  <a:cubicBezTo>
                    <a:pt x="67" y="31"/>
                    <a:pt x="68" y="28"/>
                    <a:pt x="67" y="28"/>
                  </a:cubicBezTo>
                  <a:cubicBezTo>
                    <a:pt x="66" y="28"/>
                    <a:pt x="66" y="28"/>
                    <a:pt x="66" y="28"/>
                  </a:cubicBezTo>
                  <a:cubicBezTo>
                    <a:pt x="66" y="28"/>
                    <a:pt x="67" y="25"/>
                    <a:pt x="71" y="24"/>
                  </a:cubicBezTo>
                  <a:cubicBezTo>
                    <a:pt x="74" y="24"/>
                    <a:pt x="77" y="23"/>
                    <a:pt x="79" y="23"/>
                  </a:cubicBezTo>
                  <a:cubicBezTo>
                    <a:pt x="80" y="23"/>
                    <a:pt x="81" y="24"/>
                    <a:pt x="83" y="23"/>
                  </a:cubicBezTo>
                  <a:cubicBezTo>
                    <a:pt x="85" y="22"/>
                    <a:pt x="85" y="20"/>
                    <a:pt x="86" y="20"/>
                  </a:cubicBezTo>
                  <a:cubicBezTo>
                    <a:pt x="87" y="19"/>
                    <a:pt x="84" y="18"/>
                    <a:pt x="90" y="18"/>
                  </a:cubicBezTo>
                  <a:cubicBezTo>
                    <a:pt x="97" y="18"/>
                    <a:pt x="97" y="18"/>
                    <a:pt x="97" y="18"/>
                  </a:cubicBezTo>
                  <a:cubicBezTo>
                    <a:pt x="98" y="21"/>
                    <a:pt x="98" y="21"/>
                    <a:pt x="98" y="21"/>
                  </a:cubicBezTo>
                  <a:cubicBezTo>
                    <a:pt x="98" y="21"/>
                    <a:pt x="100" y="24"/>
                    <a:pt x="102" y="21"/>
                  </a:cubicBezTo>
                  <a:cubicBezTo>
                    <a:pt x="104" y="18"/>
                    <a:pt x="103" y="15"/>
                    <a:pt x="104" y="14"/>
                  </a:cubicBezTo>
                  <a:cubicBezTo>
                    <a:pt x="105" y="14"/>
                    <a:pt x="106" y="12"/>
                    <a:pt x="107" y="12"/>
                  </a:cubicBezTo>
                  <a:cubicBezTo>
                    <a:pt x="108" y="12"/>
                    <a:pt x="108" y="14"/>
                    <a:pt x="109" y="10"/>
                  </a:cubicBezTo>
                  <a:cubicBezTo>
                    <a:pt x="111" y="6"/>
                    <a:pt x="112" y="3"/>
                    <a:pt x="112" y="3"/>
                  </a:cubicBezTo>
                  <a:cubicBezTo>
                    <a:pt x="112" y="3"/>
                    <a:pt x="115" y="4"/>
                    <a:pt x="116" y="3"/>
                  </a:cubicBezTo>
                  <a:cubicBezTo>
                    <a:pt x="117" y="3"/>
                    <a:pt x="118" y="1"/>
                    <a:pt x="120" y="3"/>
                  </a:cubicBezTo>
                  <a:cubicBezTo>
                    <a:pt x="123" y="5"/>
                    <a:pt x="124" y="6"/>
                    <a:pt x="126" y="6"/>
                  </a:cubicBezTo>
                  <a:cubicBezTo>
                    <a:pt x="128" y="6"/>
                    <a:pt x="129" y="6"/>
                    <a:pt x="129" y="6"/>
                  </a:cubicBezTo>
                  <a:cubicBezTo>
                    <a:pt x="129" y="6"/>
                    <a:pt x="134" y="4"/>
                    <a:pt x="136" y="3"/>
                  </a:cubicBezTo>
                  <a:cubicBezTo>
                    <a:pt x="138" y="3"/>
                    <a:pt x="141" y="0"/>
                    <a:pt x="143" y="2"/>
                  </a:cubicBezTo>
                  <a:cubicBezTo>
                    <a:pt x="145" y="5"/>
                    <a:pt x="141" y="4"/>
                    <a:pt x="145" y="6"/>
                  </a:cubicBezTo>
                  <a:cubicBezTo>
                    <a:pt x="148" y="9"/>
                    <a:pt x="153" y="9"/>
                    <a:pt x="153" y="9"/>
                  </a:cubicBezTo>
                  <a:cubicBezTo>
                    <a:pt x="153" y="9"/>
                    <a:pt x="152" y="7"/>
                    <a:pt x="153" y="6"/>
                  </a:cubicBezTo>
                  <a:cubicBezTo>
                    <a:pt x="153" y="6"/>
                    <a:pt x="153" y="5"/>
                    <a:pt x="154" y="3"/>
                  </a:cubicBezTo>
                  <a:cubicBezTo>
                    <a:pt x="154" y="3"/>
                    <a:pt x="154" y="3"/>
                    <a:pt x="154" y="3"/>
                  </a:cubicBezTo>
                  <a:cubicBezTo>
                    <a:pt x="154" y="3"/>
                    <a:pt x="155" y="1"/>
                    <a:pt x="157" y="3"/>
                  </a:cubicBezTo>
                  <a:cubicBezTo>
                    <a:pt x="159" y="6"/>
                    <a:pt x="160" y="6"/>
                    <a:pt x="160" y="7"/>
                  </a:cubicBezTo>
                  <a:cubicBezTo>
                    <a:pt x="160" y="8"/>
                    <a:pt x="158" y="11"/>
                    <a:pt x="160" y="11"/>
                  </a:cubicBezTo>
                  <a:cubicBezTo>
                    <a:pt x="162" y="12"/>
                    <a:pt x="167" y="11"/>
                    <a:pt x="167" y="11"/>
                  </a:cubicBezTo>
                  <a:cubicBezTo>
                    <a:pt x="174" y="11"/>
                    <a:pt x="174" y="11"/>
                    <a:pt x="174" y="11"/>
                  </a:cubicBezTo>
                  <a:cubicBezTo>
                    <a:pt x="174" y="11"/>
                    <a:pt x="173" y="14"/>
                    <a:pt x="174" y="17"/>
                  </a:cubicBezTo>
                  <a:cubicBezTo>
                    <a:pt x="175" y="18"/>
                    <a:pt x="176" y="19"/>
                    <a:pt x="176" y="2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66"/>
            <p:cNvSpPr>
              <a:spLocks/>
            </p:cNvSpPr>
            <p:nvPr/>
          </p:nvSpPr>
          <p:spPr bwMode="auto">
            <a:xfrm>
              <a:off x="7208840" y="3948112"/>
              <a:ext cx="209550" cy="230188"/>
            </a:xfrm>
            <a:custGeom>
              <a:avLst/>
              <a:gdLst>
                <a:gd name="T0" fmla="*/ 56 w 56"/>
                <a:gd name="T1" fmla="*/ 27 h 61"/>
                <a:gd name="T2" fmla="*/ 53 w 56"/>
                <a:gd name="T3" fmla="*/ 32 h 61"/>
                <a:gd name="T4" fmla="*/ 49 w 56"/>
                <a:gd name="T5" fmla="*/ 40 h 61"/>
                <a:gd name="T6" fmla="*/ 49 w 56"/>
                <a:gd name="T7" fmla="*/ 41 h 61"/>
                <a:gd name="T8" fmla="*/ 43 w 56"/>
                <a:gd name="T9" fmla="*/ 42 h 61"/>
                <a:gd name="T10" fmla="*/ 40 w 56"/>
                <a:gd name="T11" fmla="*/ 46 h 61"/>
                <a:gd name="T12" fmla="*/ 34 w 56"/>
                <a:gd name="T13" fmla="*/ 48 h 61"/>
                <a:gd name="T14" fmla="*/ 28 w 56"/>
                <a:gd name="T15" fmla="*/ 46 h 61"/>
                <a:gd name="T16" fmla="*/ 24 w 56"/>
                <a:gd name="T17" fmla="*/ 49 h 61"/>
                <a:gd name="T18" fmla="*/ 24 w 56"/>
                <a:gd name="T19" fmla="*/ 54 h 61"/>
                <a:gd name="T20" fmla="*/ 25 w 56"/>
                <a:gd name="T21" fmla="*/ 57 h 61"/>
                <a:gd name="T22" fmla="*/ 20 w 56"/>
                <a:gd name="T23" fmla="*/ 60 h 61"/>
                <a:gd name="T24" fmla="*/ 19 w 56"/>
                <a:gd name="T25" fmla="*/ 56 h 61"/>
                <a:gd name="T26" fmla="*/ 19 w 56"/>
                <a:gd name="T27" fmla="*/ 47 h 61"/>
                <a:gd name="T28" fmla="*/ 19 w 56"/>
                <a:gd name="T29" fmla="*/ 45 h 61"/>
                <a:gd name="T30" fmla="*/ 15 w 56"/>
                <a:gd name="T31" fmla="*/ 42 h 61"/>
                <a:gd name="T32" fmla="*/ 9 w 56"/>
                <a:gd name="T33" fmla="*/ 38 h 61"/>
                <a:gd name="T34" fmla="*/ 7 w 56"/>
                <a:gd name="T35" fmla="*/ 34 h 61"/>
                <a:gd name="T36" fmla="*/ 4 w 56"/>
                <a:gd name="T37" fmla="*/ 34 h 61"/>
                <a:gd name="T38" fmla="*/ 4 w 56"/>
                <a:gd name="T39" fmla="*/ 31 h 61"/>
                <a:gd name="T40" fmla="*/ 3 w 56"/>
                <a:gd name="T41" fmla="*/ 25 h 61"/>
                <a:gd name="T42" fmla="*/ 7 w 56"/>
                <a:gd name="T43" fmla="*/ 23 h 61"/>
                <a:gd name="T44" fmla="*/ 10 w 56"/>
                <a:gd name="T45" fmla="*/ 23 h 61"/>
                <a:gd name="T46" fmla="*/ 12 w 56"/>
                <a:gd name="T47" fmla="*/ 23 h 61"/>
                <a:gd name="T48" fmla="*/ 15 w 56"/>
                <a:gd name="T49" fmla="*/ 22 h 61"/>
                <a:gd name="T50" fmla="*/ 16 w 56"/>
                <a:gd name="T51" fmla="*/ 16 h 61"/>
                <a:gd name="T52" fmla="*/ 19 w 56"/>
                <a:gd name="T53" fmla="*/ 14 h 61"/>
                <a:gd name="T54" fmla="*/ 20 w 56"/>
                <a:gd name="T55" fmla="*/ 11 h 61"/>
                <a:gd name="T56" fmla="*/ 19 w 56"/>
                <a:gd name="T57" fmla="*/ 9 h 61"/>
                <a:gd name="T58" fmla="*/ 23 w 56"/>
                <a:gd name="T59" fmla="*/ 2 h 61"/>
                <a:gd name="T60" fmla="*/ 26 w 56"/>
                <a:gd name="T61" fmla="*/ 5 h 61"/>
                <a:gd name="T62" fmla="*/ 32 w 56"/>
                <a:gd name="T63" fmla="*/ 6 h 61"/>
                <a:gd name="T64" fmla="*/ 33 w 56"/>
                <a:gd name="T65" fmla="*/ 10 h 61"/>
                <a:gd name="T66" fmla="*/ 33 w 56"/>
                <a:gd name="T67" fmla="*/ 11 h 61"/>
                <a:gd name="T68" fmla="*/ 37 w 56"/>
                <a:gd name="T69" fmla="*/ 13 h 61"/>
                <a:gd name="T70" fmla="*/ 42 w 56"/>
                <a:gd name="T71" fmla="*/ 17 h 61"/>
                <a:gd name="T72" fmla="*/ 42 w 56"/>
                <a:gd name="T73" fmla="*/ 21 h 61"/>
                <a:gd name="T74" fmla="*/ 42 w 56"/>
                <a:gd name="T75" fmla="*/ 24 h 61"/>
                <a:gd name="T76" fmla="*/ 51 w 56"/>
                <a:gd name="T77" fmla="*/ 25 h 61"/>
                <a:gd name="T78" fmla="*/ 56 w 56"/>
                <a:gd name="T79" fmla="*/ 2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1">
                  <a:moveTo>
                    <a:pt x="56" y="27"/>
                  </a:moveTo>
                  <a:cubicBezTo>
                    <a:pt x="56" y="28"/>
                    <a:pt x="55" y="30"/>
                    <a:pt x="53" y="32"/>
                  </a:cubicBezTo>
                  <a:cubicBezTo>
                    <a:pt x="51" y="34"/>
                    <a:pt x="49" y="35"/>
                    <a:pt x="49" y="40"/>
                  </a:cubicBezTo>
                  <a:cubicBezTo>
                    <a:pt x="49" y="40"/>
                    <a:pt x="49" y="41"/>
                    <a:pt x="49" y="41"/>
                  </a:cubicBezTo>
                  <a:cubicBezTo>
                    <a:pt x="47" y="41"/>
                    <a:pt x="44" y="41"/>
                    <a:pt x="43" y="42"/>
                  </a:cubicBezTo>
                  <a:cubicBezTo>
                    <a:pt x="42" y="44"/>
                    <a:pt x="40" y="45"/>
                    <a:pt x="40" y="46"/>
                  </a:cubicBezTo>
                  <a:cubicBezTo>
                    <a:pt x="40" y="47"/>
                    <a:pt x="37" y="49"/>
                    <a:pt x="34" y="48"/>
                  </a:cubicBezTo>
                  <a:cubicBezTo>
                    <a:pt x="31" y="47"/>
                    <a:pt x="28" y="46"/>
                    <a:pt x="28" y="46"/>
                  </a:cubicBezTo>
                  <a:cubicBezTo>
                    <a:pt x="27" y="46"/>
                    <a:pt x="24" y="46"/>
                    <a:pt x="24" y="49"/>
                  </a:cubicBezTo>
                  <a:cubicBezTo>
                    <a:pt x="24" y="51"/>
                    <a:pt x="22" y="52"/>
                    <a:pt x="24" y="54"/>
                  </a:cubicBezTo>
                  <a:cubicBezTo>
                    <a:pt x="26" y="55"/>
                    <a:pt x="28" y="55"/>
                    <a:pt x="25" y="57"/>
                  </a:cubicBezTo>
                  <a:cubicBezTo>
                    <a:pt x="22" y="59"/>
                    <a:pt x="21" y="61"/>
                    <a:pt x="20" y="60"/>
                  </a:cubicBezTo>
                  <a:cubicBezTo>
                    <a:pt x="19" y="58"/>
                    <a:pt x="19" y="57"/>
                    <a:pt x="19" y="56"/>
                  </a:cubicBezTo>
                  <a:cubicBezTo>
                    <a:pt x="19" y="55"/>
                    <a:pt x="19" y="47"/>
                    <a:pt x="19" y="47"/>
                  </a:cubicBezTo>
                  <a:cubicBezTo>
                    <a:pt x="19" y="47"/>
                    <a:pt x="22" y="46"/>
                    <a:pt x="19" y="45"/>
                  </a:cubicBezTo>
                  <a:cubicBezTo>
                    <a:pt x="16" y="44"/>
                    <a:pt x="17" y="43"/>
                    <a:pt x="15" y="42"/>
                  </a:cubicBezTo>
                  <a:cubicBezTo>
                    <a:pt x="12" y="41"/>
                    <a:pt x="9" y="39"/>
                    <a:pt x="9" y="38"/>
                  </a:cubicBezTo>
                  <a:cubicBezTo>
                    <a:pt x="9" y="37"/>
                    <a:pt x="7" y="34"/>
                    <a:pt x="7" y="34"/>
                  </a:cubicBezTo>
                  <a:cubicBezTo>
                    <a:pt x="4" y="34"/>
                    <a:pt x="4" y="34"/>
                    <a:pt x="4" y="34"/>
                  </a:cubicBezTo>
                  <a:cubicBezTo>
                    <a:pt x="4" y="34"/>
                    <a:pt x="4" y="33"/>
                    <a:pt x="4" y="31"/>
                  </a:cubicBezTo>
                  <a:cubicBezTo>
                    <a:pt x="3" y="27"/>
                    <a:pt x="0" y="26"/>
                    <a:pt x="3" y="25"/>
                  </a:cubicBezTo>
                  <a:cubicBezTo>
                    <a:pt x="5" y="24"/>
                    <a:pt x="7" y="24"/>
                    <a:pt x="7" y="23"/>
                  </a:cubicBezTo>
                  <a:cubicBezTo>
                    <a:pt x="8" y="23"/>
                    <a:pt x="10" y="23"/>
                    <a:pt x="10" y="23"/>
                  </a:cubicBezTo>
                  <a:cubicBezTo>
                    <a:pt x="10" y="23"/>
                    <a:pt x="10" y="24"/>
                    <a:pt x="12" y="23"/>
                  </a:cubicBezTo>
                  <a:cubicBezTo>
                    <a:pt x="15" y="22"/>
                    <a:pt x="15" y="22"/>
                    <a:pt x="15" y="22"/>
                  </a:cubicBezTo>
                  <a:cubicBezTo>
                    <a:pt x="17" y="24"/>
                    <a:pt x="15" y="19"/>
                    <a:pt x="16" y="16"/>
                  </a:cubicBezTo>
                  <a:cubicBezTo>
                    <a:pt x="17" y="13"/>
                    <a:pt x="17" y="16"/>
                    <a:pt x="19" y="14"/>
                  </a:cubicBezTo>
                  <a:cubicBezTo>
                    <a:pt x="21" y="13"/>
                    <a:pt x="20" y="13"/>
                    <a:pt x="20" y="11"/>
                  </a:cubicBezTo>
                  <a:cubicBezTo>
                    <a:pt x="20" y="9"/>
                    <a:pt x="20" y="11"/>
                    <a:pt x="19" y="9"/>
                  </a:cubicBezTo>
                  <a:cubicBezTo>
                    <a:pt x="18" y="6"/>
                    <a:pt x="17" y="4"/>
                    <a:pt x="23" y="2"/>
                  </a:cubicBezTo>
                  <a:cubicBezTo>
                    <a:pt x="29" y="0"/>
                    <a:pt x="25" y="4"/>
                    <a:pt x="26" y="5"/>
                  </a:cubicBezTo>
                  <a:cubicBezTo>
                    <a:pt x="26" y="6"/>
                    <a:pt x="31" y="6"/>
                    <a:pt x="32" y="6"/>
                  </a:cubicBezTo>
                  <a:cubicBezTo>
                    <a:pt x="34" y="7"/>
                    <a:pt x="32" y="6"/>
                    <a:pt x="33" y="10"/>
                  </a:cubicBezTo>
                  <a:cubicBezTo>
                    <a:pt x="34" y="13"/>
                    <a:pt x="33" y="10"/>
                    <a:pt x="33" y="11"/>
                  </a:cubicBezTo>
                  <a:cubicBezTo>
                    <a:pt x="33" y="13"/>
                    <a:pt x="36" y="13"/>
                    <a:pt x="37" y="13"/>
                  </a:cubicBezTo>
                  <a:cubicBezTo>
                    <a:pt x="38" y="14"/>
                    <a:pt x="39" y="14"/>
                    <a:pt x="42" y="17"/>
                  </a:cubicBezTo>
                  <a:cubicBezTo>
                    <a:pt x="46" y="20"/>
                    <a:pt x="42" y="21"/>
                    <a:pt x="42" y="21"/>
                  </a:cubicBezTo>
                  <a:cubicBezTo>
                    <a:pt x="42" y="21"/>
                    <a:pt x="42" y="21"/>
                    <a:pt x="42" y="24"/>
                  </a:cubicBezTo>
                  <a:cubicBezTo>
                    <a:pt x="43" y="28"/>
                    <a:pt x="49" y="25"/>
                    <a:pt x="51" y="25"/>
                  </a:cubicBezTo>
                  <a:cubicBezTo>
                    <a:pt x="53" y="25"/>
                    <a:pt x="55" y="26"/>
                    <a:pt x="56" y="2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67"/>
            <p:cNvSpPr>
              <a:spLocks/>
            </p:cNvSpPr>
            <p:nvPr/>
          </p:nvSpPr>
          <p:spPr bwMode="auto">
            <a:xfrm>
              <a:off x="6854828" y="3035300"/>
              <a:ext cx="571500" cy="293688"/>
            </a:xfrm>
            <a:custGeom>
              <a:avLst/>
              <a:gdLst>
                <a:gd name="T0" fmla="*/ 137 w 152"/>
                <a:gd name="T1" fmla="*/ 45 h 78"/>
                <a:gd name="T2" fmla="*/ 129 w 152"/>
                <a:gd name="T3" fmla="*/ 45 h 78"/>
                <a:gd name="T4" fmla="*/ 120 w 152"/>
                <a:gd name="T5" fmla="*/ 42 h 78"/>
                <a:gd name="T6" fmla="*/ 110 w 152"/>
                <a:gd name="T7" fmla="*/ 45 h 78"/>
                <a:gd name="T8" fmla="*/ 100 w 152"/>
                <a:gd name="T9" fmla="*/ 42 h 78"/>
                <a:gd name="T10" fmla="*/ 93 w 152"/>
                <a:gd name="T11" fmla="*/ 49 h 78"/>
                <a:gd name="T12" fmla="*/ 88 w 152"/>
                <a:gd name="T13" fmla="*/ 53 h 78"/>
                <a:gd name="T14" fmla="*/ 82 w 152"/>
                <a:gd name="T15" fmla="*/ 60 h 78"/>
                <a:gd name="T16" fmla="*/ 74 w 152"/>
                <a:gd name="T17" fmla="*/ 57 h 78"/>
                <a:gd name="T18" fmla="*/ 67 w 152"/>
                <a:gd name="T19" fmla="*/ 62 h 78"/>
                <a:gd name="T20" fmla="*/ 55 w 152"/>
                <a:gd name="T21" fmla="*/ 63 h 78"/>
                <a:gd name="T22" fmla="*/ 51 w 152"/>
                <a:gd name="T23" fmla="*/ 67 h 78"/>
                <a:gd name="T24" fmla="*/ 49 w 152"/>
                <a:gd name="T25" fmla="*/ 75 h 78"/>
                <a:gd name="T26" fmla="*/ 36 w 152"/>
                <a:gd name="T27" fmla="*/ 74 h 78"/>
                <a:gd name="T28" fmla="*/ 20 w 152"/>
                <a:gd name="T29" fmla="*/ 74 h 78"/>
                <a:gd name="T30" fmla="*/ 13 w 152"/>
                <a:gd name="T31" fmla="*/ 67 h 78"/>
                <a:gd name="T32" fmla="*/ 9 w 152"/>
                <a:gd name="T33" fmla="*/ 65 h 78"/>
                <a:gd name="T34" fmla="*/ 0 w 152"/>
                <a:gd name="T35" fmla="*/ 52 h 78"/>
                <a:gd name="T36" fmla="*/ 2 w 152"/>
                <a:gd name="T37" fmla="*/ 42 h 78"/>
                <a:gd name="T38" fmla="*/ 10 w 152"/>
                <a:gd name="T39" fmla="*/ 32 h 78"/>
                <a:gd name="T40" fmla="*/ 23 w 152"/>
                <a:gd name="T41" fmla="*/ 29 h 78"/>
                <a:gd name="T42" fmla="*/ 32 w 152"/>
                <a:gd name="T43" fmla="*/ 23 h 78"/>
                <a:gd name="T44" fmla="*/ 35 w 152"/>
                <a:gd name="T45" fmla="*/ 19 h 78"/>
                <a:gd name="T46" fmla="*/ 41 w 152"/>
                <a:gd name="T47" fmla="*/ 9 h 78"/>
                <a:gd name="T48" fmla="*/ 54 w 152"/>
                <a:gd name="T49" fmla="*/ 10 h 78"/>
                <a:gd name="T50" fmla="*/ 61 w 152"/>
                <a:gd name="T51" fmla="*/ 3 h 78"/>
                <a:gd name="T52" fmla="*/ 66 w 152"/>
                <a:gd name="T53" fmla="*/ 3 h 78"/>
                <a:gd name="T54" fmla="*/ 75 w 152"/>
                <a:gd name="T55" fmla="*/ 9 h 78"/>
                <a:gd name="T56" fmla="*/ 76 w 152"/>
                <a:gd name="T57" fmla="*/ 15 h 78"/>
                <a:gd name="T58" fmla="*/ 79 w 152"/>
                <a:gd name="T59" fmla="*/ 13 h 78"/>
                <a:gd name="T60" fmla="*/ 89 w 152"/>
                <a:gd name="T61" fmla="*/ 8 h 78"/>
                <a:gd name="T62" fmla="*/ 96 w 152"/>
                <a:gd name="T63" fmla="*/ 12 h 78"/>
                <a:gd name="T64" fmla="*/ 109 w 152"/>
                <a:gd name="T65" fmla="*/ 6 h 78"/>
                <a:gd name="T66" fmla="*/ 125 w 152"/>
                <a:gd name="T67" fmla="*/ 1 h 78"/>
                <a:gd name="T68" fmla="*/ 130 w 152"/>
                <a:gd name="T69" fmla="*/ 7 h 78"/>
                <a:gd name="T70" fmla="*/ 136 w 152"/>
                <a:gd name="T71" fmla="*/ 14 h 78"/>
                <a:gd name="T72" fmla="*/ 147 w 152"/>
                <a:gd name="T73" fmla="*/ 17 h 78"/>
                <a:gd name="T74" fmla="*/ 143 w 152"/>
                <a:gd name="T75" fmla="*/ 29 h 78"/>
                <a:gd name="T76" fmla="*/ 139 w 152"/>
                <a:gd name="T77" fmla="*/ 39 h 78"/>
                <a:gd name="T78" fmla="*/ 138 w 152"/>
                <a:gd name="T79" fmla="*/ 4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78">
                  <a:moveTo>
                    <a:pt x="138" y="42"/>
                  </a:moveTo>
                  <a:cubicBezTo>
                    <a:pt x="137" y="44"/>
                    <a:pt x="137" y="45"/>
                    <a:pt x="137" y="45"/>
                  </a:cubicBezTo>
                  <a:cubicBezTo>
                    <a:pt x="136" y="46"/>
                    <a:pt x="137" y="48"/>
                    <a:pt x="137" y="48"/>
                  </a:cubicBezTo>
                  <a:cubicBezTo>
                    <a:pt x="137" y="48"/>
                    <a:pt x="132" y="48"/>
                    <a:pt x="129" y="45"/>
                  </a:cubicBezTo>
                  <a:cubicBezTo>
                    <a:pt x="125" y="43"/>
                    <a:pt x="129" y="44"/>
                    <a:pt x="127" y="41"/>
                  </a:cubicBezTo>
                  <a:cubicBezTo>
                    <a:pt x="125" y="39"/>
                    <a:pt x="122" y="42"/>
                    <a:pt x="120" y="42"/>
                  </a:cubicBezTo>
                  <a:cubicBezTo>
                    <a:pt x="118" y="43"/>
                    <a:pt x="113" y="45"/>
                    <a:pt x="113" y="45"/>
                  </a:cubicBezTo>
                  <a:cubicBezTo>
                    <a:pt x="113" y="45"/>
                    <a:pt x="112" y="45"/>
                    <a:pt x="110" y="45"/>
                  </a:cubicBezTo>
                  <a:cubicBezTo>
                    <a:pt x="108" y="45"/>
                    <a:pt x="107" y="44"/>
                    <a:pt x="104" y="42"/>
                  </a:cubicBezTo>
                  <a:cubicBezTo>
                    <a:pt x="102" y="40"/>
                    <a:pt x="101" y="42"/>
                    <a:pt x="100" y="42"/>
                  </a:cubicBezTo>
                  <a:cubicBezTo>
                    <a:pt x="99" y="43"/>
                    <a:pt x="96" y="42"/>
                    <a:pt x="96" y="42"/>
                  </a:cubicBezTo>
                  <a:cubicBezTo>
                    <a:pt x="96" y="42"/>
                    <a:pt x="95" y="45"/>
                    <a:pt x="93" y="49"/>
                  </a:cubicBezTo>
                  <a:cubicBezTo>
                    <a:pt x="92" y="53"/>
                    <a:pt x="92" y="51"/>
                    <a:pt x="91" y="51"/>
                  </a:cubicBezTo>
                  <a:cubicBezTo>
                    <a:pt x="90" y="51"/>
                    <a:pt x="89" y="53"/>
                    <a:pt x="88" y="53"/>
                  </a:cubicBezTo>
                  <a:cubicBezTo>
                    <a:pt x="87" y="54"/>
                    <a:pt x="88" y="57"/>
                    <a:pt x="86" y="60"/>
                  </a:cubicBezTo>
                  <a:cubicBezTo>
                    <a:pt x="84" y="63"/>
                    <a:pt x="82" y="60"/>
                    <a:pt x="82" y="60"/>
                  </a:cubicBezTo>
                  <a:cubicBezTo>
                    <a:pt x="81" y="57"/>
                    <a:pt x="81" y="57"/>
                    <a:pt x="81" y="57"/>
                  </a:cubicBezTo>
                  <a:cubicBezTo>
                    <a:pt x="81" y="57"/>
                    <a:pt x="81" y="57"/>
                    <a:pt x="74" y="57"/>
                  </a:cubicBezTo>
                  <a:cubicBezTo>
                    <a:pt x="68" y="57"/>
                    <a:pt x="71" y="58"/>
                    <a:pt x="70" y="59"/>
                  </a:cubicBezTo>
                  <a:cubicBezTo>
                    <a:pt x="69" y="59"/>
                    <a:pt x="69" y="61"/>
                    <a:pt x="67" y="62"/>
                  </a:cubicBezTo>
                  <a:cubicBezTo>
                    <a:pt x="65" y="63"/>
                    <a:pt x="64" y="62"/>
                    <a:pt x="63" y="62"/>
                  </a:cubicBezTo>
                  <a:cubicBezTo>
                    <a:pt x="61" y="62"/>
                    <a:pt x="58" y="63"/>
                    <a:pt x="55" y="63"/>
                  </a:cubicBezTo>
                  <a:cubicBezTo>
                    <a:pt x="51" y="64"/>
                    <a:pt x="50" y="67"/>
                    <a:pt x="50" y="67"/>
                  </a:cubicBezTo>
                  <a:cubicBezTo>
                    <a:pt x="50" y="67"/>
                    <a:pt x="50" y="67"/>
                    <a:pt x="51" y="67"/>
                  </a:cubicBezTo>
                  <a:cubicBezTo>
                    <a:pt x="52" y="67"/>
                    <a:pt x="51" y="70"/>
                    <a:pt x="51" y="73"/>
                  </a:cubicBezTo>
                  <a:cubicBezTo>
                    <a:pt x="51" y="76"/>
                    <a:pt x="50" y="74"/>
                    <a:pt x="49" y="75"/>
                  </a:cubicBezTo>
                  <a:cubicBezTo>
                    <a:pt x="48" y="75"/>
                    <a:pt x="44" y="75"/>
                    <a:pt x="44" y="76"/>
                  </a:cubicBezTo>
                  <a:cubicBezTo>
                    <a:pt x="43" y="78"/>
                    <a:pt x="37" y="75"/>
                    <a:pt x="36" y="74"/>
                  </a:cubicBezTo>
                  <a:cubicBezTo>
                    <a:pt x="35" y="73"/>
                    <a:pt x="31" y="76"/>
                    <a:pt x="30" y="76"/>
                  </a:cubicBezTo>
                  <a:cubicBezTo>
                    <a:pt x="29" y="76"/>
                    <a:pt x="21" y="74"/>
                    <a:pt x="20" y="74"/>
                  </a:cubicBezTo>
                  <a:cubicBezTo>
                    <a:pt x="19" y="74"/>
                    <a:pt x="19" y="72"/>
                    <a:pt x="17" y="69"/>
                  </a:cubicBezTo>
                  <a:cubicBezTo>
                    <a:pt x="15" y="66"/>
                    <a:pt x="13" y="67"/>
                    <a:pt x="13" y="67"/>
                  </a:cubicBezTo>
                  <a:cubicBezTo>
                    <a:pt x="9" y="67"/>
                    <a:pt x="9" y="67"/>
                    <a:pt x="9" y="67"/>
                  </a:cubicBezTo>
                  <a:cubicBezTo>
                    <a:pt x="10" y="67"/>
                    <a:pt x="10" y="66"/>
                    <a:pt x="9" y="65"/>
                  </a:cubicBezTo>
                  <a:cubicBezTo>
                    <a:pt x="6" y="61"/>
                    <a:pt x="6" y="64"/>
                    <a:pt x="3" y="59"/>
                  </a:cubicBezTo>
                  <a:cubicBezTo>
                    <a:pt x="0" y="54"/>
                    <a:pt x="0" y="53"/>
                    <a:pt x="0" y="52"/>
                  </a:cubicBezTo>
                  <a:cubicBezTo>
                    <a:pt x="0" y="51"/>
                    <a:pt x="1" y="51"/>
                    <a:pt x="2" y="46"/>
                  </a:cubicBezTo>
                  <a:cubicBezTo>
                    <a:pt x="2" y="45"/>
                    <a:pt x="2" y="43"/>
                    <a:pt x="2" y="42"/>
                  </a:cubicBezTo>
                  <a:cubicBezTo>
                    <a:pt x="2" y="42"/>
                    <a:pt x="5" y="37"/>
                    <a:pt x="6" y="36"/>
                  </a:cubicBezTo>
                  <a:cubicBezTo>
                    <a:pt x="8" y="35"/>
                    <a:pt x="10" y="32"/>
                    <a:pt x="10" y="32"/>
                  </a:cubicBezTo>
                  <a:cubicBezTo>
                    <a:pt x="10" y="32"/>
                    <a:pt x="17" y="34"/>
                    <a:pt x="18" y="34"/>
                  </a:cubicBezTo>
                  <a:cubicBezTo>
                    <a:pt x="19" y="34"/>
                    <a:pt x="22" y="32"/>
                    <a:pt x="23" y="29"/>
                  </a:cubicBezTo>
                  <a:cubicBezTo>
                    <a:pt x="25" y="27"/>
                    <a:pt x="26" y="29"/>
                    <a:pt x="29" y="27"/>
                  </a:cubicBezTo>
                  <a:cubicBezTo>
                    <a:pt x="32" y="25"/>
                    <a:pt x="30" y="26"/>
                    <a:pt x="32" y="23"/>
                  </a:cubicBezTo>
                  <a:cubicBezTo>
                    <a:pt x="35" y="21"/>
                    <a:pt x="32" y="23"/>
                    <a:pt x="33" y="21"/>
                  </a:cubicBezTo>
                  <a:cubicBezTo>
                    <a:pt x="34" y="19"/>
                    <a:pt x="35" y="20"/>
                    <a:pt x="35" y="19"/>
                  </a:cubicBezTo>
                  <a:cubicBezTo>
                    <a:pt x="35" y="18"/>
                    <a:pt x="39" y="14"/>
                    <a:pt x="41" y="13"/>
                  </a:cubicBezTo>
                  <a:cubicBezTo>
                    <a:pt x="42" y="11"/>
                    <a:pt x="41" y="9"/>
                    <a:pt x="41" y="9"/>
                  </a:cubicBezTo>
                  <a:cubicBezTo>
                    <a:pt x="41" y="9"/>
                    <a:pt x="49" y="7"/>
                    <a:pt x="51" y="6"/>
                  </a:cubicBezTo>
                  <a:cubicBezTo>
                    <a:pt x="51" y="6"/>
                    <a:pt x="53" y="9"/>
                    <a:pt x="54" y="10"/>
                  </a:cubicBezTo>
                  <a:cubicBezTo>
                    <a:pt x="55" y="11"/>
                    <a:pt x="56" y="10"/>
                    <a:pt x="58" y="8"/>
                  </a:cubicBezTo>
                  <a:cubicBezTo>
                    <a:pt x="59" y="6"/>
                    <a:pt x="60" y="6"/>
                    <a:pt x="61" y="3"/>
                  </a:cubicBezTo>
                  <a:cubicBezTo>
                    <a:pt x="63" y="0"/>
                    <a:pt x="63" y="1"/>
                    <a:pt x="64" y="1"/>
                  </a:cubicBezTo>
                  <a:cubicBezTo>
                    <a:pt x="65" y="1"/>
                    <a:pt x="66" y="3"/>
                    <a:pt x="66" y="3"/>
                  </a:cubicBezTo>
                  <a:cubicBezTo>
                    <a:pt x="66" y="3"/>
                    <a:pt x="70" y="7"/>
                    <a:pt x="73" y="8"/>
                  </a:cubicBezTo>
                  <a:cubicBezTo>
                    <a:pt x="77" y="8"/>
                    <a:pt x="75" y="9"/>
                    <a:pt x="75" y="9"/>
                  </a:cubicBezTo>
                  <a:cubicBezTo>
                    <a:pt x="75" y="9"/>
                    <a:pt x="77" y="11"/>
                    <a:pt x="76" y="12"/>
                  </a:cubicBezTo>
                  <a:cubicBezTo>
                    <a:pt x="76" y="13"/>
                    <a:pt x="76" y="15"/>
                    <a:pt x="76" y="15"/>
                  </a:cubicBezTo>
                  <a:cubicBezTo>
                    <a:pt x="76" y="15"/>
                    <a:pt x="76" y="15"/>
                    <a:pt x="79" y="14"/>
                  </a:cubicBezTo>
                  <a:cubicBezTo>
                    <a:pt x="82" y="13"/>
                    <a:pt x="79" y="14"/>
                    <a:pt x="79" y="13"/>
                  </a:cubicBezTo>
                  <a:cubicBezTo>
                    <a:pt x="79" y="12"/>
                    <a:pt x="83" y="13"/>
                    <a:pt x="86" y="11"/>
                  </a:cubicBezTo>
                  <a:cubicBezTo>
                    <a:pt x="90" y="9"/>
                    <a:pt x="88" y="10"/>
                    <a:pt x="89" y="8"/>
                  </a:cubicBezTo>
                  <a:cubicBezTo>
                    <a:pt x="91" y="5"/>
                    <a:pt x="91" y="11"/>
                    <a:pt x="92" y="11"/>
                  </a:cubicBezTo>
                  <a:cubicBezTo>
                    <a:pt x="93" y="11"/>
                    <a:pt x="95" y="12"/>
                    <a:pt x="96" y="12"/>
                  </a:cubicBezTo>
                  <a:cubicBezTo>
                    <a:pt x="97" y="13"/>
                    <a:pt x="98" y="12"/>
                    <a:pt x="101" y="11"/>
                  </a:cubicBezTo>
                  <a:cubicBezTo>
                    <a:pt x="104" y="10"/>
                    <a:pt x="105" y="10"/>
                    <a:pt x="109" y="6"/>
                  </a:cubicBezTo>
                  <a:cubicBezTo>
                    <a:pt x="113" y="3"/>
                    <a:pt x="109" y="6"/>
                    <a:pt x="116" y="4"/>
                  </a:cubicBezTo>
                  <a:cubicBezTo>
                    <a:pt x="123" y="2"/>
                    <a:pt x="122" y="1"/>
                    <a:pt x="125" y="1"/>
                  </a:cubicBezTo>
                  <a:cubicBezTo>
                    <a:pt x="127" y="1"/>
                    <a:pt x="126" y="3"/>
                    <a:pt x="129" y="4"/>
                  </a:cubicBezTo>
                  <a:cubicBezTo>
                    <a:pt x="131" y="6"/>
                    <a:pt x="130" y="7"/>
                    <a:pt x="130" y="7"/>
                  </a:cubicBezTo>
                  <a:cubicBezTo>
                    <a:pt x="130" y="7"/>
                    <a:pt x="132" y="10"/>
                    <a:pt x="132" y="12"/>
                  </a:cubicBezTo>
                  <a:cubicBezTo>
                    <a:pt x="132" y="14"/>
                    <a:pt x="135" y="14"/>
                    <a:pt x="136" y="14"/>
                  </a:cubicBezTo>
                  <a:cubicBezTo>
                    <a:pt x="137" y="14"/>
                    <a:pt x="136" y="14"/>
                    <a:pt x="144" y="13"/>
                  </a:cubicBezTo>
                  <a:cubicBezTo>
                    <a:pt x="152" y="13"/>
                    <a:pt x="147" y="15"/>
                    <a:pt x="147" y="17"/>
                  </a:cubicBezTo>
                  <a:cubicBezTo>
                    <a:pt x="147" y="18"/>
                    <a:pt x="147" y="21"/>
                    <a:pt x="147" y="22"/>
                  </a:cubicBezTo>
                  <a:cubicBezTo>
                    <a:pt x="147" y="23"/>
                    <a:pt x="145" y="26"/>
                    <a:pt x="143" y="29"/>
                  </a:cubicBezTo>
                  <a:cubicBezTo>
                    <a:pt x="141" y="32"/>
                    <a:pt x="142" y="31"/>
                    <a:pt x="141" y="34"/>
                  </a:cubicBezTo>
                  <a:cubicBezTo>
                    <a:pt x="141" y="38"/>
                    <a:pt x="140" y="37"/>
                    <a:pt x="139" y="39"/>
                  </a:cubicBezTo>
                  <a:cubicBezTo>
                    <a:pt x="138" y="40"/>
                    <a:pt x="138" y="41"/>
                    <a:pt x="138" y="42"/>
                  </a:cubicBezTo>
                  <a:cubicBezTo>
                    <a:pt x="138" y="42"/>
                    <a:pt x="138" y="42"/>
                    <a:pt x="138" y="4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68"/>
            <p:cNvSpPr>
              <a:spLocks/>
            </p:cNvSpPr>
            <p:nvPr/>
          </p:nvSpPr>
          <p:spPr bwMode="auto">
            <a:xfrm>
              <a:off x="7316790" y="4737100"/>
              <a:ext cx="52387" cy="46038"/>
            </a:xfrm>
            <a:custGeom>
              <a:avLst/>
              <a:gdLst>
                <a:gd name="T0" fmla="*/ 13 w 14"/>
                <a:gd name="T1" fmla="*/ 7 h 12"/>
                <a:gd name="T2" fmla="*/ 13 w 14"/>
                <a:gd name="T3" fmla="*/ 9 h 12"/>
                <a:gd name="T4" fmla="*/ 9 w 14"/>
                <a:gd name="T5" fmla="*/ 12 h 12"/>
                <a:gd name="T6" fmla="*/ 6 w 14"/>
                <a:gd name="T7" fmla="*/ 11 h 12"/>
                <a:gd name="T8" fmla="*/ 4 w 14"/>
                <a:gd name="T9" fmla="*/ 8 h 12"/>
                <a:gd name="T10" fmla="*/ 2 w 14"/>
                <a:gd name="T11" fmla="*/ 5 h 12"/>
                <a:gd name="T12" fmla="*/ 0 w 14"/>
                <a:gd name="T13" fmla="*/ 1 h 12"/>
                <a:gd name="T14" fmla="*/ 0 w 14"/>
                <a:gd name="T15" fmla="*/ 0 h 12"/>
                <a:gd name="T16" fmla="*/ 2 w 14"/>
                <a:gd name="T17" fmla="*/ 2 h 12"/>
                <a:gd name="T18" fmla="*/ 10 w 14"/>
                <a:gd name="T19" fmla="*/ 4 h 12"/>
                <a:gd name="T20" fmla="*/ 13 w 14"/>
                <a:gd name="T21" fmla="*/ 4 h 12"/>
                <a:gd name="T22" fmla="*/ 13 w 14"/>
                <a:gd name="T23"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12">
                  <a:moveTo>
                    <a:pt x="13" y="7"/>
                  </a:moveTo>
                  <a:cubicBezTo>
                    <a:pt x="14" y="8"/>
                    <a:pt x="13" y="9"/>
                    <a:pt x="13" y="9"/>
                  </a:cubicBezTo>
                  <a:cubicBezTo>
                    <a:pt x="13" y="10"/>
                    <a:pt x="9" y="12"/>
                    <a:pt x="9" y="12"/>
                  </a:cubicBezTo>
                  <a:cubicBezTo>
                    <a:pt x="9" y="12"/>
                    <a:pt x="7" y="12"/>
                    <a:pt x="6" y="11"/>
                  </a:cubicBezTo>
                  <a:cubicBezTo>
                    <a:pt x="4" y="10"/>
                    <a:pt x="4" y="8"/>
                    <a:pt x="4" y="8"/>
                  </a:cubicBezTo>
                  <a:cubicBezTo>
                    <a:pt x="4" y="8"/>
                    <a:pt x="2" y="6"/>
                    <a:pt x="2" y="5"/>
                  </a:cubicBezTo>
                  <a:cubicBezTo>
                    <a:pt x="2" y="5"/>
                    <a:pt x="0" y="3"/>
                    <a:pt x="0" y="1"/>
                  </a:cubicBezTo>
                  <a:cubicBezTo>
                    <a:pt x="0" y="1"/>
                    <a:pt x="0" y="0"/>
                    <a:pt x="0" y="0"/>
                  </a:cubicBezTo>
                  <a:cubicBezTo>
                    <a:pt x="0" y="0"/>
                    <a:pt x="1" y="2"/>
                    <a:pt x="2" y="2"/>
                  </a:cubicBezTo>
                  <a:cubicBezTo>
                    <a:pt x="3" y="2"/>
                    <a:pt x="6" y="3"/>
                    <a:pt x="10" y="4"/>
                  </a:cubicBezTo>
                  <a:cubicBezTo>
                    <a:pt x="12" y="4"/>
                    <a:pt x="12" y="4"/>
                    <a:pt x="13" y="4"/>
                  </a:cubicBezTo>
                  <a:cubicBezTo>
                    <a:pt x="14" y="5"/>
                    <a:pt x="13" y="6"/>
                    <a:pt x="13" y="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69"/>
            <p:cNvSpPr>
              <a:spLocks/>
            </p:cNvSpPr>
            <p:nvPr/>
          </p:nvSpPr>
          <p:spPr bwMode="auto">
            <a:xfrm>
              <a:off x="7143753" y="4065587"/>
              <a:ext cx="214312" cy="439738"/>
            </a:xfrm>
            <a:custGeom>
              <a:avLst/>
              <a:gdLst>
                <a:gd name="T0" fmla="*/ 56 w 57"/>
                <a:gd name="T1" fmla="*/ 78 h 117"/>
                <a:gd name="T2" fmla="*/ 50 w 57"/>
                <a:gd name="T3" fmla="*/ 84 h 117"/>
                <a:gd name="T4" fmla="*/ 49 w 57"/>
                <a:gd name="T5" fmla="*/ 97 h 117"/>
                <a:gd name="T6" fmla="*/ 34 w 57"/>
                <a:gd name="T7" fmla="*/ 99 h 117"/>
                <a:gd name="T8" fmla="*/ 34 w 57"/>
                <a:gd name="T9" fmla="*/ 108 h 117"/>
                <a:gd name="T10" fmla="*/ 32 w 57"/>
                <a:gd name="T11" fmla="*/ 116 h 117"/>
                <a:gd name="T12" fmla="*/ 22 w 57"/>
                <a:gd name="T13" fmla="*/ 111 h 117"/>
                <a:gd name="T14" fmla="*/ 19 w 57"/>
                <a:gd name="T15" fmla="*/ 103 h 117"/>
                <a:gd name="T16" fmla="*/ 8 w 57"/>
                <a:gd name="T17" fmla="*/ 95 h 117"/>
                <a:gd name="T18" fmla="*/ 3 w 57"/>
                <a:gd name="T19" fmla="*/ 88 h 117"/>
                <a:gd name="T20" fmla="*/ 4 w 57"/>
                <a:gd name="T21" fmla="*/ 81 h 117"/>
                <a:gd name="T22" fmla="*/ 3 w 57"/>
                <a:gd name="T23" fmla="*/ 71 h 117"/>
                <a:gd name="T24" fmla="*/ 3 w 57"/>
                <a:gd name="T25" fmla="*/ 60 h 117"/>
                <a:gd name="T26" fmla="*/ 6 w 57"/>
                <a:gd name="T27" fmla="*/ 51 h 117"/>
                <a:gd name="T28" fmla="*/ 5 w 57"/>
                <a:gd name="T29" fmla="*/ 41 h 117"/>
                <a:gd name="T30" fmla="*/ 13 w 57"/>
                <a:gd name="T31" fmla="*/ 37 h 117"/>
                <a:gd name="T32" fmla="*/ 8 w 57"/>
                <a:gd name="T33" fmla="*/ 29 h 117"/>
                <a:gd name="T34" fmla="*/ 1 w 57"/>
                <a:gd name="T35" fmla="*/ 27 h 117"/>
                <a:gd name="T36" fmla="*/ 1 w 57"/>
                <a:gd name="T37" fmla="*/ 26 h 117"/>
                <a:gd name="T38" fmla="*/ 0 w 57"/>
                <a:gd name="T39" fmla="*/ 18 h 117"/>
                <a:gd name="T40" fmla="*/ 3 w 57"/>
                <a:gd name="T41" fmla="*/ 15 h 117"/>
                <a:gd name="T42" fmla="*/ 7 w 57"/>
                <a:gd name="T43" fmla="*/ 8 h 117"/>
                <a:gd name="T44" fmla="*/ 10 w 57"/>
                <a:gd name="T45" fmla="*/ 0 h 117"/>
                <a:gd name="T46" fmla="*/ 16 w 57"/>
                <a:gd name="T47" fmla="*/ 5 h 117"/>
                <a:gd name="T48" fmla="*/ 20 w 57"/>
                <a:gd name="T49" fmla="*/ 4 h 117"/>
                <a:gd name="T50" fmla="*/ 24 w 57"/>
                <a:gd name="T51" fmla="*/ 3 h 117"/>
                <a:gd name="T52" fmla="*/ 32 w 57"/>
                <a:gd name="T53" fmla="*/ 11 h 117"/>
                <a:gd name="T54" fmla="*/ 36 w 57"/>
                <a:gd name="T55" fmla="*/ 16 h 117"/>
                <a:gd name="T56" fmla="*/ 37 w 57"/>
                <a:gd name="T57" fmla="*/ 29 h 117"/>
                <a:gd name="T58" fmla="*/ 36 w 57"/>
                <a:gd name="T59" fmla="*/ 37 h 117"/>
                <a:gd name="T60" fmla="*/ 40 w 57"/>
                <a:gd name="T61" fmla="*/ 44 h 117"/>
                <a:gd name="T62" fmla="*/ 40 w 57"/>
                <a:gd name="T63" fmla="*/ 55 h 117"/>
                <a:gd name="T64" fmla="*/ 39 w 57"/>
                <a:gd name="T65" fmla="*/ 59 h 117"/>
                <a:gd name="T66" fmla="*/ 51 w 57"/>
                <a:gd name="T67" fmla="*/ 63 h 117"/>
                <a:gd name="T68" fmla="*/ 56 w 57"/>
                <a:gd name="T69" fmla="*/ 7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7" h="117">
                  <a:moveTo>
                    <a:pt x="56" y="73"/>
                  </a:moveTo>
                  <a:cubicBezTo>
                    <a:pt x="56" y="76"/>
                    <a:pt x="57" y="75"/>
                    <a:pt x="56" y="78"/>
                  </a:cubicBezTo>
                  <a:cubicBezTo>
                    <a:pt x="55" y="81"/>
                    <a:pt x="50" y="80"/>
                    <a:pt x="50" y="81"/>
                  </a:cubicBezTo>
                  <a:cubicBezTo>
                    <a:pt x="49" y="82"/>
                    <a:pt x="50" y="83"/>
                    <a:pt x="50" y="84"/>
                  </a:cubicBezTo>
                  <a:cubicBezTo>
                    <a:pt x="49" y="85"/>
                    <a:pt x="50" y="89"/>
                    <a:pt x="49" y="92"/>
                  </a:cubicBezTo>
                  <a:cubicBezTo>
                    <a:pt x="48" y="96"/>
                    <a:pt x="50" y="97"/>
                    <a:pt x="49" y="97"/>
                  </a:cubicBezTo>
                  <a:cubicBezTo>
                    <a:pt x="48" y="97"/>
                    <a:pt x="43" y="99"/>
                    <a:pt x="43" y="99"/>
                  </a:cubicBezTo>
                  <a:cubicBezTo>
                    <a:pt x="34" y="99"/>
                    <a:pt x="34" y="99"/>
                    <a:pt x="34" y="99"/>
                  </a:cubicBezTo>
                  <a:cubicBezTo>
                    <a:pt x="34" y="99"/>
                    <a:pt x="34" y="99"/>
                    <a:pt x="35" y="102"/>
                  </a:cubicBezTo>
                  <a:cubicBezTo>
                    <a:pt x="35" y="105"/>
                    <a:pt x="35" y="105"/>
                    <a:pt x="34" y="108"/>
                  </a:cubicBezTo>
                  <a:cubicBezTo>
                    <a:pt x="34" y="112"/>
                    <a:pt x="35" y="111"/>
                    <a:pt x="34" y="113"/>
                  </a:cubicBezTo>
                  <a:cubicBezTo>
                    <a:pt x="34" y="114"/>
                    <a:pt x="32" y="115"/>
                    <a:pt x="32" y="116"/>
                  </a:cubicBezTo>
                  <a:cubicBezTo>
                    <a:pt x="31" y="117"/>
                    <a:pt x="28" y="116"/>
                    <a:pt x="26" y="114"/>
                  </a:cubicBezTo>
                  <a:cubicBezTo>
                    <a:pt x="24" y="112"/>
                    <a:pt x="23" y="113"/>
                    <a:pt x="22" y="111"/>
                  </a:cubicBezTo>
                  <a:cubicBezTo>
                    <a:pt x="20" y="108"/>
                    <a:pt x="22" y="111"/>
                    <a:pt x="21" y="107"/>
                  </a:cubicBezTo>
                  <a:cubicBezTo>
                    <a:pt x="20" y="104"/>
                    <a:pt x="20" y="105"/>
                    <a:pt x="19" y="103"/>
                  </a:cubicBezTo>
                  <a:cubicBezTo>
                    <a:pt x="18" y="101"/>
                    <a:pt x="19" y="101"/>
                    <a:pt x="17" y="99"/>
                  </a:cubicBezTo>
                  <a:cubicBezTo>
                    <a:pt x="15" y="98"/>
                    <a:pt x="12" y="98"/>
                    <a:pt x="8" y="95"/>
                  </a:cubicBezTo>
                  <a:cubicBezTo>
                    <a:pt x="3" y="92"/>
                    <a:pt x="8" y="95"/>
                    <a:pt x="4" y="92"/>
                  </a:cubicBezTo>
                  <a:cubicBezTo>
                    <a:pt x="1" y="89"/>
                    <a:pt x="3" y="88"/>
                    <a:pt x="3" y="88"/>
                  </a:cubicBezTo>
                  <a:cubicBezTo>
                    <a:pt x="3" y="88"/>
                    <a:pt x="3" y="88"/>
                    <a:pt x="7" y="86"/>
                  </a:cubicBezTo>
                  <a:cubicBezTo>
                    <a:pt x="11" y="84"/>
                    <a:pt x="6" y="84"/>
                    <a:pt x="4" y="81"/>
                  </a:cubicBezTo>
                  <a:cubicBezTo>
                    <a:pt x="3" y="78"/>
                    <a:pt x="3" y="79"/>
                    <a:pt x="3" y="79"/>
                  </a:cubicBezTo>
                  <a:cubicBezTo>
                    <a:pt x="3" y="79"/>
                    <a:pt x="2" y="75"/>
                    <a:pt x="3" y="71"/>
                  </a:cubicBezTo>
                  <a:cubicBezTo>
                    <a:pt x="4" y="67"/>
                    <a:pt x="7" y="69"/>
                    <a:pt x="7" y="66"/>
                  </a:cubicBezTo>
                  <a:cubicBezTo>
                    <a:pt x="7" y="66"/>
                    <a:pt x="4" y="63"/>
                    <a:pt x="3" y="60"/>
                  </a:cubicBezTo>
                  <a:cubicBezTo>
                    <a:pt x="1" y="57"/>
                    <a:pt x="4" y="57"/>
                    <a:pt x="5" y="56"/>
                  </a:cubicBezTo>
                  <a:cubicBezTo>
                    <a:pt x="5" y="56"/>
                    <a:pt x="6" y="55"/>
                    <a:pt x="6" y="51"/>
                  </a:cubicBezTo>
                  <a:cubicBezTo>
                    <a:pt x="6" y="48"/>
                    <a:pt x="6" y="51"/>
                    <a:pt x="5" y="47"/>
                  </a:cubicBezTo>
                  <a:cubicBezTo>
                    <a:pt x="4" y="43"/>
                    <a:pt x="5" y="43"/>
                    <a:pt x="5" y="41"/>
                  </a:cubicBezTo>
                  <a:cubicBezTo>
                    <a:pt x="5" y="40"/>
                    <a:pt x="5" y="41"/>
                    <a:pt x="8" y="40"/>
                  </a:cubicBezTo>
                  <a:cubicBezTo>
                    <a:pt x="12" y="38"/>
                    <a:pt x="11" y="39"/>
                    <a:pt x="13" y="37"/>
                  </a:cubicBezTo>
                  <a:cubicBezTo>
                    <a:pt x="15" y="35"/>
                    <a:pt x="13" y="34"/>
                    <a:pt x="13" y="32"/>
                  </a:cubicBezTo>
                  <a:cubicBezTo>
                    <a:pt x="13" y="30"/>
                    <a:pt x="9" y="31"/>
                    <a:pt x="8" y="29"/>
                  </a:cubicBezTo>
                  <a:cubicBezTo>
                    <a:pt x="7" y="27"/>
                    <a:pt x="3" y="29"/>
                    <a:pt x="1" y="29"/>
                  </a:cubicBezTo>
                  <a:cubicBezTo>
                    <a:pt x="0" y="28"/>
                    <a:pt x="0" y="28"/>
                    <a:pt x="1" y="27"/>
                  </a:cubicBezTo>
                  <a:cubicBezTo>
                    <a:pt x="1" y="27"/>
                    <a:pt x="1" y="27"/>
                    <a:pt x="1" y="27"/>
                  </a:cubicBezTo>
                  <a:cubicBezTo>
                    <a:pt x="1" y="27"/>
                    <a:pt x="1" y="26"/>
                    <a:pt x="1" y="26"/>
                  </a:cubicBezTo>
                  <a:cubicBezTo>
                    <a:pt x="2" y="25"/>
                    <a:pt x="2" y="25"/>
                    <a:pt x="1" y="22"/>
                  </a:cubicBezTo>
                  <a:cubicBezTo>
                    <a:pt x="1" y="20"/>
                    <a:pt x="0" y="18"/>
                    <a:pt x="0" y="18"/>
                  </a:cubicBezTo>
                  <a:cubicBezTo>
                    <a:pt x="1" y="17"/>
                    <a:pt x="1" y="17"/>
                    <a:pt x="1" y="17"/>
                  </a:cubicBezTo>
                  <a:cubicBezTo>
                    <a:pt x="1" y="17"/>
                    <a:pt x="4" y="18"/>
                    <a:pt x="3" y="15"/>
                  </a:cubicBezTo>
                  <a:cubicBezTo>
                    <a:pt x="3" y="13"/>
                    <a:pt x="4" y="12"/>
                    <a:pt x="3" y="11"/>
                  </a:cubicBezTo>
                  <a:cubicBezTo>
                    <a:pt x="3" y="10"/>
                    <a:pt x="4" y="12"/>
                    <a:pt x="7" y="8"/>
                  </a:cubicBezTo>
                  <a:cubicBezTo>
                    <a:pt x="9" y="5"/>
                    <a:pt x="9" y="3"/>
                    <a:pt x="9" y="2"/>
                  </a:cubicBezTo>
                  <a:cubicBezTo>
                    <a:pt x="9" y="1"/>
                    <a:pt x="9" y="0"/>
                    <a:pt x="10" y="0"/>
                  </a:cubicBezTo>
                  <a:cubicBezTo>
                    <a:pt x="11" y="0"/>
                    <a:pt x="12" y="0"/>
                    <a:pt x="13" y="2"/>
                  </a:cubicBezTo>
                  <a:cubicBezTo>
                    <a:pt x="14" y="4"/>
                    <a:pt x="15" y="5"/>
                    <a:pt x="16" y="5"/>
                  </a:cubicBezTo>
                  <a:cubicBezTo>
                    <a:pt x="18" y="6"/>
                    <a:pt x="20" y="5"/>
                    <a:pt x="20" y="5"/>
                  </a:cubicBezTo>
                  <a:cubicBezTo>
                    <a:pt x="20" y="5"/>
                    <a:pt x="19" y="5"/>
                    <a:pt x="20" y="4"/>
                  </a:cubicBezTo>
                  <a:cubicBezTo>
                    <a:pt x="20" y="3"/>
                    <a:pt x="21" y="3"/>
                    <a:pt x="21" y="3"/>
                  </a:cubicBezTo>
                  <a:cubicBezTo>
                    <a:pt x="24" y="3"/>
                    <a:pt x="24" y="3"/>
                    <a:pt x="24" y="3"/>
                  </a:cubicBezTo>
                  <a:cubicBezTo>
                    <a:pt x="24" y="3"/>
                    <a:pt x="26" y="6"/>
                    <a:pt x="26" y="7"/>
                  </a:cubicBezTo>
                  <a:cubicBezTo>
                    <a:pt x="26" y="8"/>
                    <a:pt x="29" y="10"/>
                    <a:pt x="32" y="11"/>
                  </a:cubicBezTo>
                  <a:cubicBezTo>
                    <a:pt x="34" y="12"/>
                    <a:pt x="33" y="13"/>
                    <a:pt x="36" y="14"/>
                  </a:cubicBezTo>
                  <a:cubicBezTo>
                    <a:pt x="39" y="15"/>
                    <a:pt x="36" y="16"/>
                    <a:pt x="36" y="16"/>
                  </a:cubicBezTo>
                  <a:cubicBezTo>
                    <a:pt x="36" y="16"/>
                    <a:pt x="36" y="24"/>
                    <a:pt x="36" y="25"/>
                  </a:cubicBezTo>
                  <a:cubicBezTo>
                    <a:pt x="36" y="26"/>
                    <a:pt x="36" y="27"/>
                    <a:pt x="37" y="29"/>
                  </a:cubicBezTo>
                  <a:cubicBezTo>
                    <a:pt x="37" y="33"/>
                    <a:pt x="37" y="33"/>
                    <a:pt x="37" y="33"/>
                  </a:cubicBezTo>
                  <a:cubicBezTo>
                    <a:pt x="37" y="33"/>
                    <a:pt x="36" y="34"/>
                    <a:pt x="36" y="37"/>
                  </a:cubicBezTo>
                  <a:cubicBezTo>
                    <a:pt x="36" y="39"/>
                    <a:pt x="36" y="39"/>
                    <a:pt x="36" y="41"/>
                  </a:cubicBezTo>
                  <a:cubicBezTo>
                    <a:pt x="36" y="43"/>
                    <a:pt x="40" y="43"/>
                    <a:pt x="40" y="44"/>
                  </a:cubicBezTo>
                  <a:cubicBezTo>
                    <a:pt x="41" y="46"/>
                    <a:pt x="38" y="48"/>
                    <a:pt x="38" y="49"/>
                  </a:cubicBezTo>
                  <a:cubicBezTo>
                    <a:pt x="38" y="50"/>
                    <a:pt x="39" y="50"/>
                    <a:pt x="40" y="55"/>
                  </a:cubicBezTo>
                  <a:cubicBezTo>
                    <a:pt x="40" y="55"/>
                    <a:pt x="40" y="56"/>
                    <a:pt x="40" y="56"/>
                  </a:cubicBezTo>
                  <a:cubicBezTo>
                    <a:pt x="40" y="58"/>
                    <a:pt x="39" y="58"/>
                    <a:pt x="39" y="59"/>
                  </a:cubicBezTo>
                  <a:cubicBezTo>
                    <a:pt x="40" y="60"/>
                    <a:pt x="43" y="60"/>
                    <a:pt x="48" y="61"/>
                  </a:cubicBezTo>
                  <a:cubicBezTo>
                    <a:pt x="48" y="61"/>
                    <a:pt x="47" y="62"/>
                    <a:pt x="51" y="63"/>
                  </a:cubicBezTo>
                  <a:cubicBezTo>
                    <a:pt x="52" y="64"/>
                    <a:pt x="52" y="66"/>
                    <a:pt x="54" y="67"/>
                  </a:cubicBezTo>
                  <a:cubicBezTo>
                    <a:pt x="57" y="70"/>
                    <a:pt x="55" y="70"/>
                    <a:pt x="56" y="7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70"/>
            <p:cNvSpPr>
              <a:spLocks/>
            </p:cNvSpPr>
            <p:nvPr/>
          </p:nvSpPr>
          <p:spPr bwMode="auto">
            <a:xfrm>
              <a:off x="7294565" y="4665662"/>
              <a:ext cx="46037" cy="60325"/>
            </a:xfrm>
            <a:custGeom>
              <a:avLst/>
              <a:gdLst>
                <a:gd name="T0" fmla="*/ 11 w 12"/>
                <a:gd name="T1" fmla="*/ 13 h 16"/>
                <a:gd name="T2" fmla="*/ 11 w 12"/>
                <a:gd name="T3" fmla="*/ 15 h 16"/>
                <a:gd name="T4" fmla="*/ 10 w 12"/>
                <a:gd name="T5" fmla="*/ 16 h 16"/>
                <a:gd name="T6" fmla="*/ 7 w 12"/>
                <a:gd name="T7" fmla="*/ 16 h 16"/>
                <a:gd name="T8" fmla="*/ 7 w 12"/>
                <a:gd name="T9" fmla="*/ 16 h 16"/>
                <a:gd name="T10" fmla="*/ 3 w 12"/>
                <a:gd name="T11" fmla="*/ 15 h 16"/>
                <a:gd name="T12" fmla="*/ 0 w 12"/>
                <a:gd name="T13" fmla="*/ 13 h 16"/>
                <a:gd name="T14" fmla="*/ 0 w 12"/>
                <a:gd name="T15" fmla="*/ 11 h 16"/>
                <a:gd name="T16" fmla="*/ 0 w 12"/>
                <a:gd name="T17" fmla="*/ 9 h 16"/>
                <a:gd name="T18" fmla="*/ 2 w 12"/>
                <a:gd name="T19" fmla="*/ 9 h 16"/>
                <a:gd name="T20" fmla="*/ 4 w 12"/>
                <a:gd name="T21" fmla="*/ 6 h 16"/>
                <a:gd name="T22" fmla="*/ 6 w 12"/>
                <a:gd name="T23" fmla="*/ 0 h 16"/>
                <a:gd name="T24" fmla="*/ 9 w 12"/>
                <a:gd name="T25" fmla="*/ 6 h 16"/>
                <a:gd name="T26" fmla="*/ 9 w 12"/>
                <a:gd name="T27" fmla="*/ 9 h 16"/>
                <a:gd name="T28" fmla="*/ 11 w 12"/>
                <a:gd name="T29" fmla="*/ 1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16">
                  <a:moveTo>
                    <a:pt x="11" y="13"/>
                  </a:moveTo>
                  <a:cubicBezTo>
                    <a:pt x="12" y="15"/>
                    <a:pt x="11" y="15"/>
                    <a:pt x="11" y="15"/>
                  </a:cubicBezTo>
                  <a:cubicBezTo>
                    <a:pt x="11" y="15"/>
                    <a:pt x="10" y="16"/>
                    <a:pt x="10" y="16"/>
                  </a:cubicBezTo>
                  <a:cubicBezTo>
                    <a:pt x="10" y="16"/>
                    <a:pt x="7" y="16"/>
                    <a:pt x="7" y="16"/>
                  </a:cubicBezTo>
                  <a:cubicBezTo>
                    <a:pt x="7" y="16"/>
                    <a:pt x="7" y="16"/>
                    <a:pt x="7" y="16"/>
                  </a:cubicBezTo>
                  <a:cubicBezTo>
                    <a:pt x="5" y="15"/>
                    <a:pt x="4" y="15"/>
                    <a:pt x="3" y="15"/>
                  </a:cubicBezTo>
                  <a:cubicBezTo>
                    <a:pt x="3" y="15"/>
                    <a:pt x="0" y="13"/>
                    <a:pt x="0" y="13"/>
                  </a:cubicBezTo>
                  <a:cubicBezTo>
                    <a:pt x="0" y="13"/>
                    <a:pt x="0" y="12"/>
                    <a:pt x="0" y="11"/>
                  </a:cubicBezTo>
                  <a:cubicBezTo>
                    <a:pt x="0" y="10"/>
                    <a:pt x="0" y="9"/>
                    <a:pt x="0" y="9"/>
                  </a:cubicBezTo>
                  <a:cubicBezTo>
                    <a:pt x="0" y="9"/>
                    <a:pt x="1" y="9"/>
                    <a:pt x="2" y="9"/>
                  </a:cubicBezTo>
                  <a:cubicBezTo>
                    <a:pt x="2" y="9"/>
                    <a:pt x="4" y="6"/>
                    <a:pt x="4" y="6"/>
                  </a:cubicBezTo>
                  <a:cubicBezTo>
                    <a:pt x="4" y="6"/>
                    <a:pt x="4" y="0"/>
                    <a:pt x="6" y="0"/>
                  </a:cubicBezTo>
                  <a:cubicBezTo>
                    <a:pt x="8" y="0"/>
                    <a:pt x="9" y="5"/>
                    <a:pt x="9" y="6"/>
                  </a:cubicBezTo>
                  <a:cubicBezTo>
                    <a:pt x="9" y="7"/>
                    <a:pt x="9" y="8"/>
                    <a:pt x="9" y="9"/>
                  </a:cubicBezTo>
                  <a:cubicBezTo>
                    <a:pt x="9" y="9"/>
                    <a:pt x="11" y="11"/>
                    <a:pt x="11" y="1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71"/>
            <p:cNvSpPr>
              <a:spLocks/>
            </p:cNvSpPr>
            <p:nvPr/>
          </p:nvSpPr>
          <p:spPr bwMode="auto">
            <a:xfrm>
              <a:off x="7077078" y="2189162"/>
              <a:ext cx="269875" cy="169863"/>
            </a:xfrm>
            <a:custGeom>
              <a:avLst/>
              <a:gdLst>
                <a:gd name="T0" fmla="*/ 41 w 72"/>
                <a:gd name="T1" fmla="*/ 6 h 45"/>
                <a:gd name="T2" fmla="*/ 42 w 72"/>
                <a:gd name="T3" fmla="*/ 6 h 45"/>
                <a:gd name="T4" fmla="*/ 48 w 72"/>
                <a:gd name="T5" fmla="*/ 6 h 45"/>
                <a:gd name="T6" fmla="*/ 58 w 72"/>
                <a:gd name="T7" fmla="*/ 9 h 45"/>
                <a:gd name="T8" fmla="*/ 62 w 72"/>
                <a:gd name="T9" fmla="*/ 8 h 45"/>
                <a:gd name="T10" fmla="*/ 63 w 72"/>
                <a:gd name="T11" fmla="*/ 8 h 45"/>
                <a:gd name="T12" fmla="*/ 66 w 72"/>
                <a:gd name="T13" fmla="*/ 13 h 45"/>
                <a:gd name="T14" fmla="*/ 69 w 72"/>
                <a:gd name="T15" fmla="*/ 17 h 45"/>
                <a:gd name="T16" fmla="*/ 69 w 72"/>
                <a:gd name="T17" fmla="*/ 22 h 45"/>
                <a:gd name="T18" fmla="*/ 66 w 72"/>
                <a:gd name="T19" fmla="*/ 28 h 45"/>
                <a:gd name="T20" fmla="*/ 66 w 72"/>
                <a:gd name="T21" fmla="*/ 34 h 45"/>
                <a:gd name="T22" fmla="*/ 69 w 72"/>
                <a:gd name="T23" fmla="*/ 38 h 45"/>
                <a:gd name="T24" fmla="*/ 61 w 72"/>
                <a:gd name="T25" fmla="*/ 38 h 45"/>
                <a:gd name="T26" fmla="*/ 52 w 72"/>
                <a:gd name="T27" fmla="*/ 43 h 45"/>
                <a:gd name="T28" fmla="*/ 37 w 72"/>
                <a:gd name="T29" fmla="*/ 43 h 45"/>
                <a:gd name="T30" fmla="*/ 18 w 72"/>
                <a:gd name="T31" fmla="*/ 40 h 45"/>
                <a:gd name="T32" fmla="*/ 5 w 72"/>
                <a:gd name="T33" fmla="*/ 41 h 45"/>
                <a:gd name="T34" fmla="*/ 0 w 72"/>
                <a:gd name="T35" fmla="*/ 43 h 45"/>
                <a:gd name="T36" fmla="*/ 4 w 72"/>
                <a:gd name="T37" fmla="*/ 37 h 45"/>
                <a:gd name="T38" fmla="*/ 13 w 72"/>
                <a:gd name="T39" fmla="*/ 35 h 45"/>
                <a:gd name="T40" fmla="*/ 14 w 72"/>
                <a:gd name="T41" fmla="*/ 32 h 45"/>
                <a:gd name="T42" fmla="*/ 11 w 72"/>
                <a:gd name="T43" fmla="*/ 29 h 45"/>
                <a:gd name="T44" fmla="*/ 7 w 72"/>
                <a:gd name="T45" fmla="*/ 27 h 45"/>
                <a:gd name="T46" fmla="*/ 2 w 72"/>
                <a:gd name="T47" fmla="*/ 25 h 45"/>
                <a:gd name="T48" fmla="*/ 3 w 72"/>
                <a:gd name="T49" fmla="*/ 16 h 45"/>
                <a:gd name="T50" fmla="*/ 11 w 72"/>
                <a:gd name="T51" fmla="*/ 16 h 45"/>
                <a:gd name="T52" fmla="*/ 18 w 72"/>
                <a:gd name="T53" fmla="*/ 16 h 45"/>
                <a:gd name="T54" fmla="*/ 20 w 72"/>
                <a:gd name="T55" fmla="*/ 16 h 45"/>
                <a:gd name="T56" fmla="*/ 25 w 72"/>
                <a:gd name="T57" fmla="*/ 16 h 45"/>
                <a:gd name="T58" fmla="*/ 29 w 72"/>
                <a:gd name="T59" fmla="*/ 11 h 45"/>
                <a:gd name="T60" fmla="*/ 31 w 72"/>
                <a:gd name="T61" fmla="*/ 5 h 45"/>
                <a:gd name="T62" fmla="*/ 33 w 72"/>
                <a:gd name="T63" fmla="*/ 2 h 45"/>
                <a:gd name="T64" fmla="*/ 44 w 72"/>
                <a:gd name="T65" fmla="*/ 2 h 45"/>
                <a:gd name="T66" fmla="*/ 41 w 72"/>
                <a:gd name="T67" fmla="*/ 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45">
                  <a:moveTo>
                    <a:pt x="41" y="6"/>
                  </a:moveTo>
                  <a:cubicBezTo>
                    <a:pt x="41" y="6"/>
                    <a:pt x="42" y="6"/>
                    <a:pt x="42" y="6"/>
                  </a:cubicBezTo>
                  <a:cubicBezTo>
                    <a:pt x="45" y="5"/>
                    <a:pt x="47" y="6"/>
                    <a:pt x="48" y="6"/>
                  </a:cubicBezTo>
                  <a:cubicBezTo>
                    <a:pt x="49" y="6"/>
                    <a:pt x="57" y="9"/>
                    <a:pt x="58" y="9"/>
                  </a:cubicBezTo>
                  <a:cubicBezTo>
                    <a:pt x="59" y="9"/>
                    <a:pt x="60" y="9"/>
                    <a:pt x="62" y="8"/>
                  </a:cubicBezTo>
                  <a:cubicBezTo>
                    <a:pt x="63" y="8"/>
                    <a:pt x="63" y="8"/>
                    <a:pt x="63" y="8"/>
                  </a:cubicBezTo>
                  <a:cubicBezTo>
                    <a:pt x="63" y="8"/>
                    <a:pt x="65" y="12"/>
                    <a:pt x="66" y="13"/>
                  </a:cubicBezTo>
                  <a:cubicBezTo>
                    <a:pt x="66" y="15"/>
                    <a:pt x="69" y="17"/>
                    <a:pt x="69" y="17"/>
                  </a:cubicBezTo>
                  <a:cubicBezTo>
                    <a:pt x="69" y="17"/>
                    <a:pt x="72" y="19"/>
                    <a:pt x="69" y="22"/>
                  </a:cubicBezTo>
                  <a:cubicBezTo>
                    <a:pt x="67" y="25"/>
                    <a:pt x="67" y="27"/>
                    <a:pt x="66" y="28"/>
                  </a:cubicBezTo>
                  <a:cubicBezTo>
                    <a:pt x="66" y="30"/>
                    <a:pt x="65" y="30"/>
                    <a:pt x="66" y="34"/>
                  </a:cubicBezTo>
                  <a:cubicBezTo>
                    <a:pt x="67" y="38"/>
                    <a:pt x="69" y="38"/>
                    <a:pt x="69" y="38"/>
                  </a:cubicBezTo>
                  <a:cubicBezTo>
                    <a:pt x="66" y="38"/>
                    <a:pt x="63" y="38"/>
                    <a:pt x="61" y="38"/>
                  </a:cubicBezTo>
                  <a:cubicBezTo>
                    <a:pt x="56" y="38"/>
                    <a:pt x="57" y="41"/>
                    <a:pt x="52" y="43"/>
                  </a:cubicBezTo>
                  <a:cubicBezTo>
                    <a:pt x="48" y="45"/>
                    <a:pt x="39" y="43"/>
                    <a:pt x="37" y="43"/>
                  </a:cubicBezTo>
                  <a:cubicBezTo>
                    <a:pt x="36" y="43"/>
                    <a:pt x="27" y="41"/>
                    <a:pt x="18" y="40"/>
                  </a:cubicBezTo>
                  <a:cubicBezTo>
                    <a:pt x="9" y="39"/>
                    <a:pt x="10" y="41"/>
                    <a:pt x="5" y="41"/>
                  </a:cubicBezTo>
                  <a:cubicBezTo>
                    <a:pt x="3" y="42"/>
                    <a:pt x="1" y="42"/>
                    <a:pt x="0" y="43"/>
                  </a:cubicBezTo>
                  <a:cubicBezTo>
                    <a:pt x="0" y="42"/>
                    <a:pt x="3" y="37"/>
                    <a:pt x="4" y="37"/>
                  </a:cubicBezTo>
                  <a:cubicBezTo>
                    <a:pt x="5" y="36"/>
                    <a:pt x="13" y="35"/>
                    <a:pt x="13" y="35"/>
                  </a:cubicBezTo>
                  <a:cubicBezTo>
                    <a:pt x="14" y="32"/>
                    <a:pt x="14" y="32"/>
                    <a:pt x="14" y="32"/>
                  </a:cubicBezTo>
                  <a:cubicBezTo>
                    <a:pt x="14" y="32"/>
                    <a:pt x="13" y="29"/>
                    <a:pt x="11" y="29"/>
                  </a:cubicBezTo>
                  <a:cubicBezTo>
                    <a:pt x="8" y="29"/>
                    <a:pt x="8" y="27"/>
                    <a:pt x="7" y="27"/>
                  </a:cubicBezTo>
                  <a:cubicBezTo>
                    <a:pt x="6" y="26"/>
                    <a:pt x="1" y="31"/>
                    <a:pt x="2" y="25"/>
                  </a:cubicBezTo>
                  <a:cubicBezTo>
                    <a:pt x="3" y="18"/>
                    <a:pt x="3" y="16"/>
                    <a:pt x="3" y="16"/>
                  </a:cubicBezTo>
                  <a:cubicBezTo>
                    <a:pt x="3" y="16"/>
                    <a:pt x="9" y="18"/>
                    <a:pt x="11" y="16"/>
                  </a:cubicBezTo>
                  <a:cubicBezTo>
                    <a:pt x="12" y="15"/>
                    <a:pt x="18" y="16"/>
                    <a:pt x="18" y="16"/>
                  </a:cubicBezTo>
                  <a:cubicBezTo>
                    <a:pt x="20" y="16"/>
                    <a:pt x="20" y="16"/>
                    <a:pt x="20" y="16"/>
                  </a:cubicBezTo>
                  <a:cubicBezTo>
                    <a:pt x="25" y="16"/>
                    <a:pt x="25" y="16"/>
                    <a:pt x="25" y="16"/>
                  </a:cubicBezTo>
                  <a:cubicBezTo>
                    <a:pt x="25" y="16"/>
                    <a:pt x="27" y="15"/>
                    <a:pt x="29" y="11"/>
                  </a:cubicBezTo>
                  <a:cubicBezTo>
                    <a:pt x="30" y="8"/>
                    <a:pt x="29" y="8"/>
                    <a:pt x="31" y="5"/>
                  </a:cubicBezTo>
                  <a:cubicBezTo>
                    <a:pt x="33" y="2"/>
                    <a:pt x="31" y="3"/>
                    <a:pt x="33" y="2"/>
                  </a:cubicBezTo>
                  <a:cubicBezTo>
                    <a:pt x="35" y="2"/>
                    <a:pt x="43" y="0"/>
                    <a:pt x="44" y="2"/>
                  </a:cubicBezTo>
                  <a:cubicBezTo>
                    <a:pt x="44" y="4"/>
                    <a:pt x="42" y="6"/>
                    <a:pt x="41"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572"/>
            <p:cNvSpPr>
              <a:spLocks/>
            </p:cNvSpPr>
            <p:nvPr/>
          </p:nvSpPr>
          <p:spPr bwMode="auto">
            <a:xfrm>
              <a:off x="7299328" y="1677987"/>
              <a:ext cx="22225" cy="19050"/>
            </a:xfrm>
            <a:custGeom>
              <a:avLst/>
              <a:gdLst>
                <a:gd name="T0" fmla="*/ 3 w 6"/>
                <a:gd name="T1" fmla="*/ 0 h 5"/>
                <a:gd name="T2" fmla="*/ 5 w 6"/>
                <a:gd name="T3" fmla="*/ 4 h 5"/>
                <a:gd name="T4" fmla="*/ 2 w 6"/>
                <a:gd name="T5" fmla="*/ 5 h 5"/>
                <a:gd name="T6" fmla="*/ 0 w 6"/>
                <a:gd name="T7" fmla="*/ 2 h 5"/>
                <a:gd name="T8" fmla="*/ 3 w 6"/>
                <a:gd name="T9" fmla="*/ 0 h 5"/>
              </a:gdLst>
              <a:ahLst/>
              <a:cxnLst>
                <a:cxn ang="0">
                  <a:pos x="T0" y="T1"/>
                </a:cxn>
                <a:cxn ang="0">
                  <a:pos x="T2" y="T3"/>
                </a:cxn>
                <a:cxn ang="0">
                  <a:pos x="T4" y="T5"/>
                </a:cxn>
                <a:cxn ang="0">
                  <a:pos x="T6" y="T7"/>
                </a:cxn>
                <a:cxn ang="0">
                  <a:pos x="T8" y="T9"/>
                </a:cxn>
              </a:cxnLst>
              <a:rect l="0" t="0" r="r" b="b"/>
              <a:pathLst>
                <a:path w="6" h="5">
                  <a:moveTo>
                    <a:pt x="3" y="0"/>
                  </a:moveTo>
                  <a:cubicBezTo>
                    <a:pt x="3" y="0"/>
                    <a:pt x="6" y="2"/>
                    <a:pt x="5" y="4"/>
                  </a:cubicBezTo>
                  <a:cubicBezTo>
                    <a:pt x="5" y="5"/>
                    <a:pt x="4" y="5"/>
                    <a:pt x="2" y="5"/>
                  </a:cubicBezTo>
                  <a:cubicBezTo>
                    <a:pt x="0" y="4"/>
                    <a:pt x="0" y="2"/>
                    <a:pt x="0" y="2"/>
                  </a:cubicBezTo>
                  <a:lnTo>
                    <a:pt x="3" y="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573"/>
            <p:cNvSpPr>
              <a:spLocks/>
            </p:cNvSpPr>
            <p:nvPr/>
          </p:nvSpPr>
          <p:spPr bwMode="auto">
            <a:xfrm>
              <a:off x="7197728" y="1697037"/>
              <a:ext cx="107950" cy="128588"/>
            </a:xfrm>
            <a:custGeom>
              <a:avLst/>
              <a:gdLst>
                <a:gd name="T0" fmla="*/ 28 w 29"/>
                <a:gd name="T1" fmla="*/ 3 h 34"/>
                <a:gd name="T2" fmla="*/ 28 w 29"/>
                <a:gd name="T3" fmla="*/ 10 h 34"/>
                <a:gd name="T4" fmla="*/ 27 w 29"/>
                <a:gd name="T5" fmla="*/ 11 h 34"/>
                <a:gd name="T6" fmla="*/ 25 w 29"/>
                <a:gd name="T7" fmla="*/ 15 h 34"/>
                <a:gd name="T8" fmla="*/ 19 w 29"/>
                <a:gd name="T9" fmla="*/ 16 h 34"/>
                <a:gd name="T10" fmla="*/ 15 w 29"/>
                <a:gd name="T11" fmla="*/ 18 h 34"/>
                <a:gd name="T12" fmla="*/ 13 w 29"/>
                <a:gd name="T13" fmla="*/ 21 h 34"/>
                <a:gd name="T14" fmla="*/ 11 w 29"/>
                <a:gd name="T15" fmla="*/ 25 h 34"/>
                <a:gd name="T16" fmla="*/ 6 w 29"/>
                <a:gd name="T17" fmla="*/ 30 h 34"/>
                <a:gd name="T18" fmla="*/ 6 w 29"/>
                <a:gd name="T19" fmla="*/ 28 h 34"/>
                <a:gd name="T20" fmla="*/ 7 w 29"/>
                <a:gd name="T21" fmla="*/ 25 h 34"/>
                <a:gd name="T22" fmla="*/ 8 w 29"/>
                <a:gd name="T23" fmla="*/ 21 h 34"/>
                <a:gd name="T24" fmla="*/ 6 w 29"/>
                <a:gd name="T25" fmla="*/ 18 h 34"/>
                <a:gd name="T26" fmla="*/ 2 w 29"/>
                <a:gd name="T27" fmla="*/ 16 h 34"/>
                <a:gd name="T28" fmla="*/ 2 w 29"/>
                <a:gd name="T29" fmla="*/ 12 h 34"/>
                <a:gd name="T30" fmla="*/ 4 w 29"/>
                <a:gd name="T31" fmla="*/ 10 h 34"/>
                <a:gd name="T32" fmla="*/ 1 w 29"/>
                <a:gd name="T33" fmla="*/ 4 h 34"/>
                <a:gd name="T34" fmla="*/ 6 w 29"/>
                <a:gd name="T35" fmla="*/ 2 h 34"/>
                <a:gd name="T36" fmla="*/ 7 w 29"/>
                <a:gd name="T37" fmla="*/ 2 h 34"/>
                <a:gd name="T38" fmla="*/ 19 w 29"/>
                <a:gd name="T39" fmla="*/ 0 h 34"/>
                <a:gd name="T40" fmla="*/ 24 w 29"/>
                <a:gd name="T41" fmla="*/ 0 h 34"/>
                <a:gd name="T42" fmla="*/ 28 w 29"/>
                <a:gd name="T43" fmla="*/ 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 h="34">
                  <a:moveTo>
                    <a:pt x="28" y="3"/>
                  </a:moveTo>
                  <a:cubicBezTo>
                    <a:pt x="29" y="4"/>
                    <a:pt x="29" y="7"/>
                    <a:pt x="28" y="10"/>
                  </a:cubicBezTo>
                  <a:cubicBezTo>
                    <a:pt x="28" y="13"/>
                    <a:pt x="27" y="11"/>
                    <a:pt x="27" y="11"/>
                  </a:cubicBezTo>
                  <a:cubicBezTo>
                    <a:pt x="27" y="11"/>
                    <a:pt x="26" y="14"/>
                    <a:pt x="25" y="15"/>
                  </a:cubicBezTo>
                  <a:cubicBezTo>
                    <a:pt x="23" y="15"/>
                    <a:pt x="20" y="16"/>
                    <a:pt x="19" y="16"/>
                  </a:cubicBezTo>
                  <a:cubicBezTo>
                    <a:pt x="18" y="17"/>
                    <a:pt x="15" y="18"/>
                    <a:pt x="15" y="18"/>
                  </a:cubicBezTo>
                  <a:cubicBezTo>
                    <a:pt x="15" y="18"/>
                    <a:pt x="14" y="21"/>
                    <a:pt x="13" y="21"/>
                  </a:cubicBezTo>
                  <a:cubicBezTo>
                    <a:pt x="12" y="21"/>
                    <a:pt x="11" y="24"/>
                    <a:pt x="11" y="25"/>
                  </a:cubicBezTo>
                  <a:cubicBezTo>
                    <a:pt x="10" y="27"/>
                    <a:pt x="11" y="25"/>
                    <a:pt x="6" y="30"/>
                  </a:cubicBezTo>
                  <a:cubicBezTo>
                    <a:pt x="1" y="34"/>
                    <a:pt x="6" y="30"/>
                    <a:pt x="6" y="28"/>
                  </a:cubicBezTo>
                  <a:cubicBezTo>
                    <a:pt x="7" y="27"/>
                    <a:pt x="7" y="25"/>
                    <a:pt x="7" y="25"/>
                  </a:cubicBezTo>
                  <a:cubicBezTo>
                    <a:pt x="7" y="25"/>
                    <a:pt x="7" y="23"/>
                    <a:pt x="8" y="21"/>
                  </a:cubicBezTo>
                  <a:cubicBezTo>
                    <a:pt x="9" y="19"/>
                    <a:pt x="8" y="20"/>
                    <a:pt x="6" y="18"/>
                  </a:cubicBezTo>
                  <a:cubicBezTo>
                    <a:pt x="3" y="16"/>
                    <a:pt x="4" y="18"/>
                    <a:pt x="2" y="16"/>
                  </a:cubicBezTo>
                  <a:cubicBezTo>
                    <a:pt x="0" y="14"/>
                    <a:pt x="2" y="12"/>
                    <a:pt x="2" y="12"/>
                  </a:cubicBezTo>
                  <a:cubicBezTo>
                    <a:pt x="4" y="10"/>
                    <a:pt x="4" y="10"/>
                    <a:pt x="4" y="10"/>
                  </a:cubicBezTo>
                  <a:cubicBezTo>
                    <a:pt x="2" y="9"/>
                    <a:pt x="1" y="8"/>
                    <a:pt x="1" y="4"/>
                  </a:cubicBezTo>
                  <a:cubicBezTo>
                    <a:pt x="2" y="0"/>
                    <a:pt x="2" y="3"/>
                    <a:pt x="6" y="2"/>
                  </a:cubicBezTo>
                  <a:cubicBezTo>
                    <a:pt x="9" y="0"/>
                    <a:pt x="7" y="2"/>
                    <a:pt x="7" y="2"/>
                  </a:cubicBezTo>
                  <a:cubicBezTo>
                    <a:pt x="7" y="2"/>
                    <a:pt x="18" y="0"/>
                    <a:pt x="19" y="0"/>
                  </a:cubicBezTo>
                  <a:cubicBezTo>
                    <a:pt x="19" y="0"/>
                    <a:pt x="20" y="0"/>
                    <a:pt x="24" y="0"/>
                  </a:cubicBezTo>
                  <a:cubicBezTo>
                    <a:pt x="27" y="0"/>
                    <a:pt x="27" y="2"/>
                    <a:pt x="28"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574"/>
            <p:cNvSpPr>
              <a:spLocks/>
            </p:cNvSpPr>
            <p:nvPr/>
          </p:nvSpPr>
          <p:spPr bwMode="auto">
            <a:xfrm>
              <a:off x="7204078" y="1622425"/>
              <a:ext cx="95250" cy="71438"/>
            </a:xfrm>
            <a:custGeom>
              <a:avLst/>
              <a:gdLst>
                <a:gd name="T0" fmla="*/ 22 w 25"/>
                <a:gd name="T1" fmla="*/ 8 h 19"/>
                <a:gd name="T2" fmla="*/ 23 w 25"/>
                <a:gd name="T3" fmla="*/ 12 h 19"/>
                <a:gd name="T4" fmla="*/ 17 w 25"/>
                <a:gd name="T5" fmla="*/ 14 h 19"/>
                <a:gd name="T6" fmla="*/ 15 w 25"/>
                <a:gd name="T7" fmla="*/ 16 h 19"/>
                <a:gd name="T8" fmla="*/ 11 w 25"/>
                <a:gd name="T9" fmla="*/ 19 h 19"/>
                <a:gd name="T10" fmla="*/ 11 w 25"/>
                <a:gd name="T11" fmla="*/ 14 h 19"/>
                <a:gd name="T12" fmla="*/ 8 w 25"/>
                <a:gd name="T13" fmla="*/ 10 h 19"/>
                <a:gd name="T14" fmla="*/ 3 w 25"/>
                <a:gd name="T15" fmla="*/ 10 h 19"/>
                <a:gd name="T16" fmla="*/ 0 w 25"/>
                <a:gd name="T17" fmla="*/ 10 h 19"/>
                <a:gd name="T18" fmla="*/ 1 w 25"/>
                <a:gd name="T19" fmla="*/ 7 h 19"/>
                <a:gd name="T20" fmla="*/ 6 w 25"/>
                <a:gd name="T21" fmla="*/ 3 h 19"/>
                <a:gd name="T22" fmla="*/ 11 w 25"/>
                <a:gd name="T23" fmla="*/ 4 h 19"/>
                <a:gd name="T24" fmla="*/ 17 w 25"/>
                <a:gd name="T25" fmla="*/ 6 h 19"/>
                <a:gd name="T26" fmla="*/ 22 w 25"/>
                <a:gd name="T27"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19">
                  <a:moveTo>
                    <a:pt x="22" y="8"/>
                  </a:moveTo>
                  <a:cubicBezTo>
                    <a:pt x="25" y="9"/>
                    <a:pt x="23" y="12"/>
                    <a:pt x="23" y="12"/>
                  </a:cubicBezTo>
                  <a:cubicBezTo>
                    <a:pt x="23" y="12"/>
                    <a:pt x="19" y="14"/>
                    <a:pt x="17" y="14"/>
                  </a:cubicBezTo>
                  <a:cubicBezTo>
                    <a:pt x="14" y="13"/>
                    <a:pt x="15" y="16"/>
                    <a:pt x="15" y="16"/>
                  </a:cubicBezTo>
                  <a:cubicBezTo>
                    <a:pt x="11" y="19"/>
                    <a:pt x="11" y="19"/>
                    <a:pt x="11" y="19"/>
                  </a:cubicBezTo>
                  <a:cubicBezTo>
                    <a:pt x="11" y="19"/>
                    <a:pt x="10" y="15"/>
                    <a:pt x="11" y="14"/>
                  </a:cubicBezTo>
                  <a:cubicBezTo>
                    <a:pt x="11" y="14"/>
                    <a:pt x="10" y="11"/>
                    <a:pt x="8" y="10"/>
                  </a:cubicBezTo>
                  <a:cubicBezTo>
                    <a:pt x="6" y="10"/>
                    <a:pt x="5" y="10"/>
                    <a:pt x="3" y="10"/>
                  </a:cubicBezTo>
                  <a:cubicBezTo>
                    <a:pt x="1" y="10"/>
                    <a:pt x="1" y="10"/>
                    <a:pt x="0" y="10"/>
                  </a:cubicBezTo>
                  <a:cubicBezTo>
                    <a:pt x="0" y="10"/>
                    <a:pt x="1" y="8"/>
                    <a:pt x="1" y="7"/>
                  </a:cubicBezTo>
                  <a:cubicBezTo>
                    <a:pt x="2" y="6"/>
                    <a:pt x="3" y="6"/>
                    <a:pt x="6" y="3"/>
                  </a:cubicBezTo>
                  <a:cubicBezTo>
                    <a:pt x="8" y="0"/>
                    <a:pt x="10" y="4"/>
                    <a:pt x="11" y="4"/>
                  </a:cubicBezTo>
                  <a:cubicBezTo>
                    <a:pt x="11" y="4"/>
                    <a:pt x="14" y="6"/>
                    <a:pt x="17" y="6"/>
                  </a:cubicBezTo>
                  <a:cubicBezTo>
                    <a:pt x="21" y="6"/>
                    <a:pt x="18" y="7"/>
                    <a:pt x="22" y="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575"/>
            <p:cNvSpPr>
              <a:spLocks/>
            </p:cNvSpPr>
            <p:nvPr/>
          </p:nvSpPr>
          <p:spPr bwMode="auto">
            <a:xfrm>
              <a:off x="7054853" y="3937000"/>
              <a:ext cx="209550" cy="236538"/>
            </a:xfrm>
            <a:custGeom>
              <a:avLst/>
              <a:gdLst>
                <a:gd name="T0" fmla="*/ 45 w 56"/>
                <a:gd name="T1" fmla="*/ 37 h 63"/>
                <a:gd name="T2" fmla="*/ 44 w 56"/>
                <a:gd name="T3" fmla="*/ 38 h 63"/>
                <a:gd name="T4" fmla="*/ 44 w 56"/>
                <a:gd name="T5" fmla="*/ 39 h 63"/>
                <a:gd name="T6" fmla="*/ 40 w 56"/>
                <a:gd name="T7" fmla="*/ 39 h 63"/>
                <a:gd name="T8" fmla="*/ 37 w 56"/>
                <a:gd name="T9" fmla="*/ 36 h 63"/>
                <a:gd name="T10" fmla="*/ 34 w 56"/>
                <a:gd name="T11" fmla="*/ 34 h 63"/>
                <a:gd name="T12" fmla="*/ 33 w 56"/>
                <a:gd name="T13" fmla="*/ 36 h 63"/>
                <a:gd name="T14" fmla="*/ 31 w 56"/>
                <a:gd name="T15" fmla="*/ 42 h 63"/>
                <a:gd name="T16" fmla="*/ 27 w 56"/>
                <a:gd name="T17" fmla="*/ 45 h 63"/>
                <a:gd name="T18" fmla="*/ 27 w 56"/>
                <a:gd name="T19" fmla="*/ 49 h 63"/>
                <a:gd name="T20" fmla="*/ 25 w 56"/>
                <a:gd name="T21" fmla="*/ 51 h 63"/>
                <a:gd name="T22" fmla="*/ 24 w 56"/>
                <a:gd name="T23" fmla="*/ 52 h 63"/>
                <a:gd name="T24" fmla="*/ 25 w 56"/>
                <a:gd name="T25" fmla="*/ 56 h 63"/>
                <a:gd name="T26" fmla="*/ 25 w 56"/>
                <a:gd name="T27" fmla="*/ 60 h 63"/>
                <a:gd name="T28" fmla="*/ 25 w 56"/>
                <a:gd name="T29" fmla="*/ 61 h 63"/>
                <a:gd name="T30" fmla="*/ 25 w 56"/>
                <a:gd name="T31" fmla="*/ 61 h 63"/>
                <a:gd name="T32" fmla="*/ 21 w 56"/>
                <a:gd name="T33" fmla="*/ 63 h 63"/>
                <a:gd name="T34" fmla="*/ 19 w 56"/>
                <a:gd name="T35" fmla="*/ 63 h 63"/>
                <a:gd name="T36" fmla="*/ 17 w 56"/>
                <a:gd name="T37" fmla="*/ 60 h 63"/>
                <a:gd name="T38" fmla="*/ 13 w 56"/>
                <a:gd name="T39" fmla="*/ 52 h 63"/>
                <a:gd name="T40" fmla="*/ 12 w 56"/>
                <a:gd name="T41" fmla="*/ 50 h 63"/>
                <a:gd name="T42" fmla="*/ 8 w 56"/>
                <a:gd name="T43" fmla="*/ 47 h 63"/>
                <a:gd name="T44" fmla="*/ 7 w 56"/>
                <a:gd name="T45" fmla="*/ 43 h 63"/>
                <a:gd name="T46" fmla="*/ 7 w 56"/>
                <a:gd name="T47" fmla="*/ 39 h 63"/>
                <a:gd name="T48" fmla="*/ 2 w 56"/>
                <a:gd name="T49" fmla="*/ 29 h 63"/>
                <a:gd name="T50" fmla="*/ 1 w 56"/>
                <a:gd name="T51" fmla="*/ 22 h 63"/>
                <a:gd name="T52" fmla="*/ 5 w 56"/>
                <a:gd name="T53" fmla="*/ 17 h 63"/>
                <a:gd name="T54" fmla="*/ 8 w 56"/>
                <a:gd name="T55" fmla="*/ 12 h 63"/>
                <a:gd name="T56" fmla="*/ 10 w 56"/>
                <a:gd name="T57" fmla="*/ 9 h 63"/>
                <a:gd name="T58" fmla="*/ 15 w 56"/>
                <a:gd name="T59" fmla="*/ 9 h 63"/>
                <a:gd name="T60" fmla="*/ 19 w 56"/>
                <a:gd name="T61" fmla="*/ 11 h 63"/>
                <a:gd name="T62" fmla="*/ 19 w 56"/>
                <a:gd name="T63" fmla="*/ 6 h 63"/>
                <a:gd name="T64" fmla="*/ 17 w 56"/>
                <a:gd name="T65" fmla="*/ 4 h 63"/>
                <a:gd name="T66" fmla="*/ 17 w 56"/>
                <a:gd name="T67" fmla="*/ 0 h 63"/>
                <a:gd name="T68" fmla="*/ 21 w 56"/>
                <a:gd name="T69" fmla="*/ 2 h 63"/>
                <a:gd name="T70" fmla="*/ 23 w 56"/>
                <a:gd name="T71" fmla="*/ 3 h 63"/>
                <a:gd name="T72" fmla="*/ 23 w 56"/>
                <a:gd name="T73" fmla="*/ 3 h 63"/>
                <a:gd name="T74" fmla="*/ 23 w 56"/>
                <a:gd name="T75" fmla="*/ 3 h 63"/>
                <a:gd name="T76" fmla="*/ 27 w 56"/>
                <a:gd name="T77" fmla="*/ 8 h 63"/>
                <a:gd name="T78" fmla="*/ 33 w 56"/>
                <a:gd name="T79" fmla="*/ 11 h 63"/>
                <a:gd name="T80" fmla="*/ 39 w 56"/>
                <a:gd name="T81" fmla="*/ 13 h 63"/>
                <a:gd name="T82" fmla="*/ 45 w 56"/>
                <a:gd name="T83" fmla="*/ 16 h 63"/>
                <a:gd name="T84" fmla="*/ 46 w 56"/>
                <a:gd name="T85" fmla="*/ 19 h 63"/>
                <a:gd name="T86" fmla="*/ 56 w 56"/>
                <a:gd name="T87" fmla="*/ 25 h 63"/>
                <a:gd name="T88" fmla="*/ 53 w 56"/>
                <a:gd name="T89" fmla="*/ 26 h 63"/>
                <a:gd name="T90" fmla="*/ 51 w 56"/>
                <a:gd name="T91" fmla="*/ 26 h 63"/>
                <a:gd name="T92" fmla="*/ 48 w 56"/>
                <a:gd name="T93" fmla="*/ 26 h 63"/>
                <a:gd name="T94" fmla="*/ 44 w 56"/>
                <a:gd name="T95" fmla="*/ 28 h 63"/>
                <a:gd name="T96" fmla="*/ 45 w 56"/>
                <a:gd name="T97" fmla="*/ 34 h 63"/>
                <a:gd name="T98" fmla="*/ 45 w 56"/>
                <a:gd name="T99" fmla="*/ 3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3">
                  <a:moveTo>
                    <a:pt x="45" y="37"/>
                  </a:moveTo>
                  <a:cubicBezTo>
                    <a:pt x="45" y="37"/>
                    <a:pt x="44" y="37"/>
                    <a:pt x="44" y="38"/>
                  </a:cubicBezTo>
                  <a:cubicBezTo>
                    <a:pt x="43" y="39"/>
                    <a:pt x="44" y="39"/>
                    <a:pt x="44" y="39"/>
                  </a:cubicBezTo>
                  <a:cubicBezTo>
                    <a:pt x="44" y="39"/>
                    <a:pt x="42" y="40"/>
                    <a:pt x="40" y="39"/>
                  </a:cubicBezTo>
                  <a:cubicBezTo>
                    <a:pt x="39" y="39"/>
                    <a:pt x="38" y="38"/>
                    <a:pt x="37" y="36"/>
                  </a:cubicBezTo>
                  <a:cubicBezTo>
                    <a:pt x="36" y="34"/>
                    <a:pt x="35" y="34"/>
                    <a:pt x="34" y="34"/>
                  </a:cubicBezTo>
                  <a:cubicBezTo>
                    <a:pt x="33" y="34"/>
                    <a:pt x="33" y="35"/>
                    <a:pt x="33" y="36"/>
                  </a:cubicBezTo>
                  <a:cubicBezTo>
                    <a:pt x="33" y="37"/>
                    <a:pt x="33" y="39"/>
                    <a:pt x="31" y="42"/>
                  </a:cubicBezTo>
                  <a:cubicBezTo>
                    <a:pt x="28" y="46"/>
                    <a:pt x="27" y="44"/>
                    <a:pt x="27" y="45"/>
                  </a:cubicBezTo>
                  <a:cubicBezTo>
                    <a:pt x="28" y="46"/>
                    <a:pt x="27" y="47"/>
                    <a:pt x="27" y="49"/>
                  </a:cubicBezTo>
                  <a:cubicBezTo>
                    <a:pt x="28" y="52"/>
                    <a:pt x="25" y="51"/>
                    <a:pt x="25" y="51"/>
                  </a:cubicBezTo>
                  <a:cubicBezTo>
                    <a:pt x="24" y="52"/>
                    <a:pt x="24" y="52"/>
                    <a:pt x="24" y="52"/>
                  </a:cubicBezTo>
                  <a:cubicBezTo>
                    <a:pt x="24" y="52"/>
                    <a:pt x="25" y="54"/>
                    <a:pt x="25" y="56"/>
                  </a:cubicBezTo>
                  <a:cubicBezTo>
                    <a:pt x="26" y="59"/>
                    <a:pt x="26" y="59"/>
                    <a:pt x="25" y="60"/>
                  </a:cubicBezTo>
                  <a:cubicBezTo>
                    <a:pt x="25" y="60"/>
                    <a:pt x="25" y="61"/>
                    <a:pt x="25" y="61"/>
                  </a:cubicBezTo>
                  <a:cubicBezTo>
                    <a:pt x="25" y="61"/>
                    <a:pt x="25" y="61"/>
                    <a:pt x="25" y="61"/>
                  </a:cubicBezTo>
                  <a:cubicBezTo>
                    <a:pt x="24" y="62"/>
                    <a:pt x="22" y="63"/>
                    <a:pt x="21" y="63"/>
                  </a:cubicBezTo>
                  <a:cubicBezTo>
                    <a:pt x="21" y="63"/>
                    <a:pt x="19" y="63"/>
                    <a:pt x="19" y="63"/>
                  </a:cubicBezTo>
                  <a:cubicBezTo>
                    <a:pt x="19" y="63"/>
                    <a:pt x="17" y="60"/>
                    <a:pt x="17" y="60"/>
                  </a:cubicBezTo>
                  <a:cubicBezTo>
                    <a:pt x="17" y="59"/>
                    <a:pt x="14" y="56"/>
                    <a:pt x="13" y="52"/>
                  </a:cubicBezTo>
                  <a:cubicBezTo>
                    <a:pt x="13" y="48"/>
                    <a:pt x="12" y="50"/>
                    <a:pt x="12" y="50"/>
                  </a:cubicBezTo>
                  <a:cubicBezTo>
                    <a:pt x="12" y="50"/>
                    <a:pt x="10" y="49"/>
                    <a:pt x="8" y="47"/>
                  </a:cubicBezTo>
                  <a:cubicBezTo>
                    <a:pt x="6" y="44"/>
                    <a:pt x="7" y="43"/>
                    <a:pt x="7" y="43"/>
                  </a:cubicBezTo>
                  <a:cubicBezTo>
                    <a:pt x="8" y="44"/>
                    <a:pt x="8" y="43"/>
                    <a:pt x="7" y="39"/>
                  </a:cubicBezTo>
                  <a:cubicBezTo>
                    <a:pt x="3" y="30"/>
                    <a:pt x="2" y="30"/>
                    <a:pt x="2" y="29"/>
                  </a:cubicBezTo>
                  <a:cubicBezTo>
                    <a:pt x="2" y="27"/>
                    <a:pt x="0" y="22"/>
                    <a:pt x="1" y="22"/>
                  </a:cubicBezTo>
                  <a:cubicBezTo>
                    <a:pt x="2" y="22"/>
                    <a:pt x="4" y="17"/>
                    <a:pt x="5" y="17"/>
                  </a:cubicBezTo>
                  <a:cubicBezTo>
                    <a:pt x="6" y="16"/>
                    <a:pt x="7" y="14"/>
                    <a:pt x="8" y="12"/>
                  </a:cubicBezTo>
                  <a:cubicBezTo>
                    <a:pt x="8" y="10"/>
                    <a:pt x="9" y="9"/>
                    <a:pt x="10" y="9"/>
                  </a:cubicBezTo>
                  <a:cubicBezTo>
                    <a:pt x="11" y="9"/>
                    <a:pt x="15" y="9"/>
                    <a:pt x="15" y="9"/>
                  </a:cubicBezTo>
                  <a:cubicBezTo>
                    <a:pt x="19" y="11"/>
                    <a:pt x="19" y="11"/>
                    <a:pt x="19" y="11"/>
                  </a:cubicBezTo>
                  <a:cubicBezTo>
                    <a:pt x="19" y="6"/>
                    <a:pt x="19" y="6"/>
                    <a:pt x="19" y="6"/>
                  </a:cubicBezTo>
                  <a:cubicBezTo>
                    <a:pt x="19" y="6"/>
                    <a:pt x="18" y="5"/>
                    <a:pt x="17" y="4"/>
                  </a:cubicBezTo>
                  <a:cubicBezTo>
                    <a:pt x="17" y="4"/>
                    <a:pt x="17" y="1"/>
                    <a:pt x="17" y="0"/>
                  </a:cubicBezTo>
                  <a:cubicBezTo>
                    <a:pt x="17" y="1"/>
                    <a:pt x="20" y="1"/>
                    <a:pt x="21" y="2"/>
                  </a:cubicBezTo>
                  <a:cubicBezTo>
                    <a:pt x="22" y="3"/>
                    <a:pt x="23" y="3"/>
                    <a:pt x="23" y="3"/>
                  </a:cubicBezTo>
                  <a:cubicBezTo>
                    <a:pt x="23" y="3"/>
                    <a:pt x="23" y="3"/>
                    <a:pt x="23" y="3"/>
                  </a:cubicBezTo>
                  <a:cubicBezTo>
                    <a:pt x="23" y="3"/>
                    <a:pt x="23" y="3"/>
                    <a:pt x="23" y="3"/>
                  </a:cubicBezTo>
                  <a:cubicBezTo>
                    <a:pt x="23" y="4"/>
                    <a:pt x="26" y="6"/>
                    <a:pt x="27" y="8"/>
                  </a:cubicBezTo>
                  <a:cubicBezTo>
                    <a:pt x="29" y="11"/>
                    <a:pt x="31" y="10"/>
                    <a:pt x="33" y="11"/>
                  </a:cubicBezTo>
                  <a:cubicBezTo>
                    <a:pt x="34" y="12"/>
                    <a:pt x="38" y="13"/>
                    <a:pt x="39" y="13"/>
                  </a:cubicBezTo>
                  <a:cubicBezTo>
                    <a:pt x="40" y="13"/>
                    <a:pt x="40" y="14"/>
                    <a:pt x="45" y="16"/>
                  </a:cubicBezTo>
                  <a:cubicBezTo>
                    <a:pt x="50" y="18"/>
                    <a:pt x="45" y="16"/>
                    <a:pt x="46" y="19"/>
                  </a:cubicBezTo>
                  <a:cubicBezTo>
                    <a:pt x="46" y="23"/>
                    <a:pt x="53" y="24"/>
                    <a:pt x="56" y="25"/>
                  </a:cubicBezTo>
                  <a:cubicBezTo>
                    <a:pt x="56" y="25"/>
                    <a:pt x="56" y="25"/>
                    <a:pt x="53" y="26"/>
                  </a:cubicBezTo>
                  <a:cubicBezTo>
                    <a:pt x="51" y="27"/>
                    <a:pt x="51" y="26"/>
                    <a:pt x="51" y="26"/>
                  </a:cubicBezTo>
                  <a:cubicBezTo>
                    <a:pt x="51" y="26"/>
                    <a:pt x="49" y="26"/>
                    <a:pt x="48" y="26"/>
                  </a:cubicBezTo>
                  <a:cubicBezTo>
                    <a:pt x="48" y="27"/>
                    <a:pt x="46" y="27"/>
                    <a:pt x="44" y="28"/>
                  </a:cubicBezTo>
                  <a:cubicBezTo>
                    <a:pt x="41" y="29"/>
                    <a:pt x="44" y="30"/>
                    <a:pt x="45" y="34"/>
                  </a:cubicBezTo>
                  <a:cubicBezTo>
                    <a:pt x="45" y="36"/>
                    <a:pt x="45" y="37"/>
                    <a:pt x="45" y="3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576"/>
            <p:cNvSpPr>
              <a:spLocks noEditPoints="1"/>
            </p:cNvSpPr>
            <p:nvPr/>
          </p:nvSpPr>
          <p:spPr bwMode="auto">
            <a:xfrm>
              <a:off x="6378578" y="171450"/>
              <a:ext cx="833437" cy="2044700"/>
            </a:xfrm>
            <a:custGeom>
              <a:avLst/>
              <a:gdLst>
                <a:gd name="T0" fmla="*/ 119 w 222"/>
                <a:gd name="T1" fmla="*/ 122 h 544"/>
                <a:gd name="T2" fmla="*/ 135 w 222"/>
                <a:gd name="T3" fmla="*/ 137 h 544"/>
                <a:gd name="T4" fmla="*/ 122 w 222"/>
                <a:gd name="T5" fmla="*/ 326 h 544"/>
                <a:gd name="T6" fmla="*/ 132 w 222"/>
                <a:gd name="T7" fmla="*/ 340 h 544"/>
                <a:gd name="T8" fmla="*/ 146 w 222"/>
                <a:gd name="T9" fmla="*/ 344 h 544"/>
                <a:gd name="T10" fmla="*/ 157 w 222"/>
                <a:gd name="T11" fmla="*/ 365 h 544"/>
                <a:gd name="T12" fmla="*/ 150 w 222"/>
                <a:gd name="T13" fmla="*/ 379 h 544"/>
                <a:gd name="T14" fmla="*/ 132 w 222"/>
                <a:gd name="T15" fmla="*/ 373 h 544"/>
                <a:gd name="T16" fmla="*/ 108 w 222"/>
                <a:gd name="T17" fmla="*/ 378 h 544"/>
                <a:gd name="T18" fmla="*/ 128 w 222"/>
                <a:gd name="T19" fmla="*/ 386 h 544"/>
                <a:gd name="T20" fmla="*/ 141 w 222"/>
                <a:gd name="T21" fmla="*/ 398 h 544"/>
                <a:gd name="T22" fmla="*/ 131 w 222"/>
                <a:gd name="T23" fmla="*/ 400 h 544"/>
                <a:gd name="T24" fmla="*/ 121 w 222"/>
                <a:gd name="T25" fmla="*/ 410 h 544"/>
                <a:gd name="T26" fmla="*/ 116 w 222"/>
                <a:gd name="T27" fmla="*/ 421 h 544"/>
                <a:gd name="T28" fmla="*/ 110 w 222"/>
                <a:gd name="T29" fmla="*/ 444 h 544"/>
                <a:gd name="T30" fmla="*/ 110 w 222"/>
                <a:gd name="T31" fmla="*/ 474 h 544"/>
                <a:gd name="T32" fmla="*/ 102 w 222"/>
                <a:gd name="T33" fmla="*/ 503 h 544"/>
                <a:gd name="T34" fmla="*/ 83 w 222"/>
                <a:gd name="T35" fmla="*/ 512 h 544"/>
                <a:gd name="T36" fmla="*/ 62 w 222"/>
                <a:gd name="T37" fmla="*/ 530 h 544"/>
                <a:gd name="T38" fmla="*/ 46 w 222"/>
                <a:gd name="T39" fmla="*/ 541 h 544"/>
                <a:gd name="T40" fmla="*/ 29 w 222"/>
                <a:gd name="T41" fmla="*/ 513 h 544"/>
                <a:gd name="T42" fmla="*/ 31 w 222"/>
                <a:gd name="T43" fmla="*/ 498 h 544"/>
                <a:gd name="T44" fmla="*/ 23 w 222"/>
                <a:gd name="T45" fmla="*/ 481 h 544"/>
                <a:gd name="T46" fmla="*/ 15 w 222"/>
                <a:gd name="T47" fmla="*/ 462 h 544"/>
                <a:gd name="T48" fmla="*/ 13 w 222"/>
                <a:gd name="T49" fmla="*/ 436 h 544"/>
                <a:gd name="T50" fmla="*/ 2 w 222"/>
                <a:gd name="T51" fmla="*/ 412 h 544"/>
                <a:gd name="T52" fmla="*/ 13 w 222"/>
                <a:gd name="T53" fmla="*/ 401 h 544"/>
                <a:gd name="T54" fmla="*/ 15 w 222"/>
                <a:gd name="T55" fmla="*/ 369 h 544"/>
                <a:gd name="T56" fmla="*/ 33 w 222"/>
                <a:gd name="T57" fmla="*/ 343 h 544"/>
                <a:gd name="T58" fmla="*/ 33 w 222"/>
                <a:gd name="T59" fmla="*/ 318 h 544"/>
                <a:gd name="T60" fmla="*/ 26 w 222"/>
                <a:gd name="T61" fmla="*/ 283 h 544"/>
                <a:gd name="T62" fmla="*/ 28 w 222"/>
                <a:gd name="T63" fmla="*/ 236 h 544"/>
                <a:gd name="T64" fmla="*/ 45 w 222"/>
                <a:gd name="T65" fmla="*/ 202 h 544"/>
                <a:gd name="T66" fmla="*/ 58 w 222"/>
                <a:gd name="T67" fmla="*/ 172 h 544"/>
                <a:gd name="T68" fmla="*/ 74 w 222"/>
                <a:gd name="T69" fmla="*/ 134 h 544"/>
                <a:gd name="T70" fmla="*/ 84 w 222"/>
                <a:gd name="T71" fmla="*/ 107 h 544"/>
                <a:gd name="T72" fmla="*/ 99 w 222"/>
                <a:gd name="T73" fmla="*/ 74 h 544"/>
                <a:gd name="T74" fmla="*/ 117 w 222"/>
                <a:gd name="T75" fmla="*/ 45 h 544"/>
                <a:gd name="T76" fmla="*/ 136 w 222"/>
                <a:gd name="T77" fmla="*/ 24 h 544"/>
                <a:gd name="T78" fmla="*/ 150 w 222"/>
                <a:gd name="T79" fmla="*/ 8 h 544"/>
                <a:gd name="T80" fmla="*/ 179 w 222"/>
                <a:gd name="T81" fmla="*/ 25 h 544"/>
                <a:gd name="T82" fmla="*/ 209 w 222"/>
                <a:gd name="T83" fmla="*/ 64 h 544"/>
                <a:gd name="T84" fmla="*/ 219 w 222"/>
                <a:gd name="T85" fmla="*/ 115 h 544"/>
                <a:gd name="T86" fmla="*/ 198 w 222"/>
                <a:gd name="T87" fmla="*/ 129 h 544"/>
                <a:gd name="T88" fmla="*/ 190 w 222"/>
                <a:gd name="T89" fmla="*/ 148 h 544"/>
                <a:gd name="T90" fmla="*/ 189 w 222"/>
                <a:gd name="T91" fmla="*/ 176 h 544"/>
                <a:gd name="T92" fmla="*/ 163 w 222"/>
                <a:gd name="T93" fmla="*/ 226 h 544"/>
                <a:gd name="T94" fmla="*/ 142 w 222"/>
                <a:gd name="T95" fmla="*/ 242 h 544"/>
                <a:gd name="T96" fmla="*/ 135 w 222"/>
                <a:gd name="T97" fmla="*/ 247 h 544"/>
                <a:gd name="T98" fmla="*/ 125 w 222"/>
                <a:gd name="T99" fmla="*/ 264 h 544"/>
                <a:gd name="T100" fmla="*/ 125 w 222"/>
                <a:gd name="T101" fmla="*/ 298 h 544"/>
                <a:gd name="T102" fmla="*/ 104 w 222"/>
                <a:gd name="T103" fmla="*/ 389 h 544"/>
                <a:gd name="T104" fmla="*/ 97 w 222"/>
                <a:gd name="T105" fmla="*/ 393 h 544"/>
                <a:gd name="T106" fmla="*/ 70 w 222"/>
                <a:gd name="T107" fmla="*/ 415 h 544"/>
                <a:gd name="T108" fmla="*/ 66 w 222"/>
                <a:gd name="T109" fmla="*/ 442 h 544"/>
                <a:gd name="T110" fmla="*/ 74 w 222"/>
                <a:gd name="T111" fmla="*/ 325 h 544"/>
                <a:gd name="T112" fmla="*/ 44 w 222"/>
                <a:gd name="T113" fmla="*/ 394 h 544"/>
                <a:gd name="T114" fmla="*/ 31 w 222"/>
                <a:gd name="T115" fmla="*/ 402 h 544"/>
                <a:gd name="T116" fmla="*/ 30 w 222"/>
                <a:gd name="T117" fmla="*/ 424 h 544"/>
                <a:gd name="T118" fmla="*/ 47 w 222"/>
                <a:gd name="T119" fmla="*/ 415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2" h="544">
                  <a:moveTo>
                    <a:pt x="130" y="124"/>
                  </a:moveTo>
                  <a:cubicBezTo>
                    <a:pt x="129" y="124"/>
                    <a:pt x="128" y="122"/>
                    <a:pt x="127" y="121"/>
                  </a:cubicBezTo>
                  <a:cubicBezTo>
                    <a:pt x="126" y="120"/>
                    <a:pt x="123" y="116"/>
                    <a:pt x="123" y="116"/>
                  </a:cubicBezTo>
                  <a:cubicBezTo>
                    <a:pt x="122" y="115"/>
                    <a:pt x="125" y="115"/>
                    <a:pt x="121" y="113"/>
                  </a:cubicBezTo>
                  <a:cubicBezTo>
                    <a:pt x="116" y="112"/>
                    <a:pt x="112" y="109"/>
                    <a:pt x="114" y="113"/>
                  </a:cubicBezTo>
                  <a:cubicBezTo>
                    <a:pt x="114" y="114"/>
                    <a:pt x="119" y="117"/>
                    <a:pt x="119" y="117"/>
                  </a:cubicBezTo>
                  <a:cubicBezTo>
                    <a:pt x="120" y="120"/>
                    <a:pt x="120" y="120"/>
                    <a:pt x="120" y="120"/>
                  </a:cubicBezTo>
                  <a:cubicBezTo>
                    <a:pt x="122" y="121"/>
                    <a:pt x="122" y="121"/>
                    <a:pt x="122" y="121"/>
                  </a:cubicBezTo>
                  <a:cubicBezTo>
                    <a:pt x="122" y="121"/>
                    <a:pt x="124" y="121"/>
                    <a:pt x="122" y="122"/>
                  </a:cubicBezTo>
                  <a:cubicBezTo>
                    <a:pt x="120" y="122"/>
                    <a:pt x="119" y="122"/>
                    <a:pt x="119" y="122"/>
                  </a:cubicBezTo>
                  <a:cubicBezTo>
                    <a:pt x="118" y="122"/>
                    <a:pt x="118" y="122"/>
                    <a:pt x="118" y="122"/>
                  </a:cubicBezTo>
                  <a:cubicBezTo>
                    <a:pt x="118" y="122"/>
                    <a:pt x="116" y="122"/>
                    <a:pt x="118" y="124"/>
                  </a:cubicBezTo>
                  <a:cubicBezTo>
                    <a:pt x="120" y="126"/>
                    <a:pt x="124" y="127"/>
                    <a:pt x="123" y="128"/>
                  </a:cubicBezTo>
                  <a:cubicBezTo>
                    <a:pt x="123" y="128"/>
                    <a:pt x="123" y="129"/>
                    <a:pt x="123" y="129"/>
                  </a:cubicBezTo>
                  <a:cubicBezTo>
                    <a:pt x="123" y="130"/>
                    <a:pt x="123" y="131"/>
                    <a:pt x="125" y="132"/>
                  </a:cubicBezTo>
                  <a:cubicBezTo>
                    <a:pt x="126" y="133"/>
                    <a:pt x="128" y="132"/>
                    <a:pt x="128" y="134"/>
                  </a:cubicBezTo>
                  <a:cubicBezTo>
                    <a:pt x="129" y="137"/>
                    <a:pt x="131" y="138"/>
                    <a:pt x="131" y="138"/>
                  </a:cubicBezTo>
                  <a:cubicBezTo>
                    <a:pt x="131" y="138"/>
                    <a:pt x="133" y="140"/>
                    <a:pt x="134" y="140"/>
                  </a:cubicBezTo>
                  <a:cubicBezTo>
                    <a:pt x="136" y="140"/>
                    <a:pt x="137" y="139"/>
                    <a:pt x="136" y="139"/>
                  </a:cubicBezTo>
                  <a:cubicBezTo>
                    <a:pt x="136" y="138"/>
                    <a:pt x="137" y="138"/>
                    <a:pt x="135" y="137"/>
                  </a:cubicBezTo>
                  <a:cubicBezTo>
                    <a:pt x="132" y="135"/>
                    <a:pt x="133" y="136"/>
                    <a:pt x="131" y="133"/>
                  </a:cubicBezTo>
                  <a:cubicBezTo>
                    <a:pt x="128" y="130"/>
                    <a:pt x="127" y="130"/>
                    <a:pt x="127" y="129"/>
                  </a:cubicBezTo>
                  <a:cubicBezTo>
                    <a:pt x="127" y="127"/>
                    <a:pt x="127" y="126"/>
                    <a:pt x="127" y="125"/>
                  </a:cubicBezTo>
                  <a:cubicBezTo>
                    <a:pt x="128" y="125"/>
                    <a:pt x="129" y="124"/>
                    <a:pt x="129" y="124"/>
                  </a:cubicBezTo>
                  <a:lnTo>
                    <a:pt x="130" y="124"/>
                  </a:lnTo>
                  <a:close/>
                  <a:moveTo>
                    <a:pt x="120" y="313"/>
                  </a:moveTo>
                  <a:cubicBezTo>
                    <a:pt x="120" y="313"/>
                    <a:pt x="120" y="314"/>
                    <a:pt x="121" y="315"/>
                  </a:cubicBezTo>
                  <a:cubicBezTo>
                    <a:pt x="123" y="319"/>
                    <a:pt x="123" y="316"/>
                    <a:pt x="123" y="319"/>
                  </a:cubicBezTo>
                  <a:cubicBezTo>
                    <a:pt x="123" y="321"/>
                    <a:pt x="123" y="324"/>
                    <a:pt x="123" y="324"/>
                  </a:cubicBezTo>
                  <a:cubicBezTo>
                    <a:pt x="122" y="326"/>
                    <a:pt x="122" y="326"/>
                    <a:pt x="122" y="326"/>
                  </a:cubicBezTo>
                  <a:cubicBezTo>
                    <a:pt x="122" y="326"/>
                    <a:pt x="122" y="327"/>
                    <a:pt x="122" y="329"/>
                  </a:cubicBezTo>
                  <a:cubicBezTo>
                    <a:pt x="122" y="330"/>
                    <a:pt x="122" y="330"/>
                    <a:pt x="122" y="331"/>
                  </a:cubicBezTo>
                  <a:cubicBezTo>
                    <a:pt x="122" y="331"/>
                    <a:pt x="122" y="332"/>
                    <a:pt x="122" y="332"/>
                  </a:cubicBezTo>
                  <a:cubicBezTo>
                    <a:pt x="122" y="332"/>
                    <a:pt x="122" y="332"/>
                    <a:pt x="122" y="331"/>
                  </a:cubicBezTo>
                  <a:cubicBezTo>
                    <a:pt x="122" y="331"/>
                    <a:pt x="123" y="331"/>
                    <a:pt x="123" y="332"/>
                  </a:cubicBezTo>
                  <a:cubicBezTo>
                    <a:pt x="125" y="333"/>
                    <a:pt x="124" y="333"/>
                    <a:pt x="125" y="333"/>
                  </a:cubicBezTo>
                  <a:cubicBezTo>
                    <a:pt x="127" y="333"/>
                    <a:pt x="130" y="333"/>
                    <a:pt x="130" y="333"/>
                  </a:cubicBezTo>
                  <a:cubicBezTo>
                    <a:pt x="130" y="334"/>
                    <a:pt x="130" y="337"/>
                    <a:pt x="130" y="337"/>
                  </a:cubicBezTo>
                  <a:cubicBezTo>
                    <a:pt x="130" y="337"/>
                    <a:pt x="130" y="339"/>
                    <a:pt x="131" y="340"/>
                  </a:cubicBezTo>
                  <a:cubicBezTo>
                    <a:pt x="131" y="341"/>
                    <a:pt x="132" y="340"/>
                    <a:pt x="132" y="340"/>
                  </a:cubicBezTo>
                  <a:cubicBezTo>
                    <a:pt x="132" y="340"/>
                    <a:pt x="133" y="339"/>
                    <a:pt x="133" y="338"/>
                  </a:cubicBezTo>
                  <a:cubicBezTo>
                    <a:pt x="133" y="337"/>
                    <a:pt x="133" y="335"/>
                    <a:pt x="135" y="336"/>
                  </a:cubicBezTo>
                  <a:cubicBezTo>
                    <a:pt x="136" y="337"/>
                    <a:pt x="136" y="336"/>
                    <a:pt x="137" y="337"/>
                  </a:cubicBezTo>
                  <a:cubicBezTo>
                    <a:pt x="137" y="339"/>
                    <a:pt x="138" y="342"/>
                    <a:pt x="138" y="342"/>
                  </a:cubicBezTo>
                  <a:cubicBezTo>
                    <a:pt x="140" y="344"/>
                    <a:pt x="140" y="344"/>
                    <a:pt x="140" y="344"/>
                  </a:cubicBezTo>
                  <a:cubicBezTo>
                    <a:pt x="140" y="344"/>
                    <a:pt x="140" y="344"/>
                    <a:pt x="141" y="344"/>
                  </a:cubicBezTo>
                  <a:cubicBezTo>
                    <a:pt x="142" y="345"/>
                    <a:pt x="142" y="346"/>
                    <a:pt x="142" y="345"/>
                  </a:cubicBezTo>
                  <a:cubicBezTo>
                    <a:pt x="143" y="343"/>
                    <a:pt x="142" y="340"/>
                    <a:pt x="142" y="340"/>
                  </a:cubicBezTo>
                  <a:cubicBezTo>
                    <a:pt x="142" y="340"/>
                    <a:pt x="144" y="340"/>
                    <a:pt x="144" y="341"/>
                  </a:cubicBezTo>
                  <a:cubicBezTo>
                    <a:pt x="144" y="342"/>
                    <a:pt x="146" y="344"/>
                    <a:pt x="146" y="344"/>
                  </a:cubicBezTo>
                  <a:cubicBezTo>
                    <a:pt x="146" y="345"/>
                    <a:pt x="149" y="347"/>
                    <a:pt x="150" y="349"/>
                  </a:cubicBezTo>
                  <a:cubicBezTo>
                    <a:pt x="150" y="351"/>
                    <a:pt x="151" y="351"/>
                    <a:pt x="150" y="351"/>
                  </a:cubicBezTo>
                  <a:cubicBezTo>
                    <a:pt x="149" y="351"/>
                    <a:pt x="147" y="351"/>
                    <a:pt x="147" y="351"/>
                  </a:cubicBezTo>
                  <a:cubicBezTo>
                    <a:pt x="147" y="351"/>
                    <a:pt x="147" y="351"/>
                    <a:pt x="147" y="351"/>
                  </a:cubicBezTo>
                  <a:cubicBezTo>
                    <a:pt x="147" y="351"/>
                    <a:pt x="147" y="351"/>
                    <a:pt x="147" y="352"/>
                  </a:cubicBezTo>
                  <a:cubicBezTo>
                    <a:pt x="148" y="354"/>
                    <a:pt x="151" y="356"/>
                    <a:pt x="151" y="356"/>
                  </a:cubicBezTo>
                  <a:cubicBezTo>
                    <a:pt x="151" y="356"/>
                    <a:pt x="152" y="353"/>
                    <a:pt x="155" y="357"/>
                  </a:cubicBezTo>
                  <a:cubicBezTo>
                    <a:pt x="157" y="361"/>
                    <a:pt x="157" y="361"/>
                    <a:pt x="157" y="361"/>
                  </a:cubicBezTo>
                  <a:cubicBezTo>
                    <a:pt x="157" y="361"/>
                    <a:pt x="159" y="362"/>
                    <a:pt x="159" y="363"/>
                  </a:cubicBezTo>
                  <a:cubicBezTo>
                    <a:pt x="160" y="364"/>
                    <a:pt x="157" y="365"/>
                    <a:pt x="157" y="365"/>
                  </a:cubicBezTo>
                  <a:cubicBezTo>
                    <a:pt x="157" y="365"/>
                    <a:pt x="157" y="365"/>
                    <a:pt x="156" y="365"/>
                  </a:cubicBezTo>
                  <a:cubicBezTo>
                    <a:pt x="156" y="365"/>
                    <a:pt x="156" y="364"/>
                    <a:pt x="156" y="365"/>
                  </a:cubicBezTo>
                  <a:cubicBezTo>
                    <a:pt x="156" y="366"/>
                    <a:pt x="155" y="367"/>
                    <a:pt x="156" y="367"/>
                  </a:cubicBezTo>
                  <a:cubicBezTo>
                    <a:pt x="156" y="368"/>
                    <a:pt x="157" y="368"/>
                    <a:pt x="157" y="368"/>
                  </a:cubicBezTo>
                  <a:cubicBezTo>
                    <a:pt x="157" y="368"/>
                    <a:pt x="158" y="368"/>
                    <a:pt x="158" y="368"/>
                  </a:cubicBezTo>
                  <a:cubicBezTo>
                    <a:pt x="158" y="368"/>
                    <a:pt x="159" y="369"/>
                    <a:pt x="159" y="370"/>
                  </a:cubicBezTo>
                  <a:cubicBezTo>
                    <a:pt x="159" y="371"/>
                    <a:pt x="160" y="371"/>
                    <a:pt x="158" y="372"/>
                  </a:cubicBezTo>
                  <a:cubicBezTo>
                    <a:pt x="157" y="372"/>
                    <a:pt x="156" y="372"/>
                    <a:pt x="155" y="374"/>
                  </a:cubicBezTo>
                  <a:cubicBezTo>
                    <a:pt x="153" y="375"/>
                    <a:pt x="152" y="376"/>
                    <a:pt x="151" y="377"/>
                  </a:cubicBezTo>
                  <a:cubicBezTo>
                    <a:pt x="151" y="379"/>
                    <a:pt x="151" y="378"/>
                    <a:pt x="150" y="379"/>
                  </a:cubicBezTo>
                  <a:cubicBezTo>
                    <a:pt x="149" y="380"/>
                    <a:pt x="148" y="379"/>
                    <a:pt x="147" y="380"/>
                  </a:cubicBezTo>
                  <a:cubicBezTo>
                    <a:pt x="145" y="381"/>
                    <a:pt x="145" y="380"/>
                    <a:pt x="144" y="381"/>
                  </a:cubicBezTo>
                  <a:cubicBezTo>
                    <a:pt x="143" y="381"/>
                    <a:pt x="143" y="381"/>
                    <a:pt x="142" y="382"/>
                  </a:cubicBezTo>
                  <a:cubicBezTo>
                    <a:pt x="141" y="383"/>
                    <a:pt x="140" y="383"/>
                    <a:pt x="139" y="383"/>
                  </a:cubicBezTo>
                  <a:cubicBezTo>
                    <a:pt x="139" y="383"/>
                    <a:pt x="137" y="382"/>
                    <a:pt x="137" y="382"/>
                  </a:cubicBezTo>
                  <a:cubicBezTo>
                    <a:pt x="137" y="382"/>
                    <a:pt x="135" y="380"/>
                    <a:pt x="135" y="380"/>
                  </a:cubicBezTo>
                  <a:cubicBezTo>
                    <a:pt x="135" y="380"/>
                    <a:pt x="135" y="379"/>
                    <a:pt x="135" y="379"/>
                  </a:cubicBezTo>
                  <a:cubicBezTo>
                    <a:pt x="136" y="378"/>
                    <a:pt x="137" y="378"/>
                    <a:pt x="135" y="376"/>
                  </a:cubicBezTo>
                  <a:cubicBezTo>
                    <a:pt x="134" y="375"/>
                    <a:pt x="134" y="374"/>
                    <a:pt x="133" y="374"/>
                  </a:cubicBezTo>
                  <a:cubicBezTo>
                    <a:pt x="133" y="374"/>
                    <a:pt x="133" y="373"/>
                    <a:pt x="132" y="373"/>
                  </a:cubicBezTo>
                  <a:cubicBezTo>
                    <a:pt x="130" y="374"/>
                    <a:pt x="129" y="374"/>
                    <a:pt x="129" y="375"/>
                  </a:cubicBezTo>
                  <a:cubicBezTo>
                    <a:pt x="129" y="376"/>
                    <a:pt x="128" y="376"/>
                    <a:pt x="129" y="377"/>
                  </a:cubicBezTo>
                  <a:cubicBezTo>
                    <a:pt x="129" y="378"/>
                    <a:pt x="129" y="379"/>
                    <a:pt x="129" y="379"/>
                  </a:cubicBezTo>
                  <a:cubicBezTo>
                    <a:pt x="129" y="379"/>
                    <a:pt x="129" y="378"/>
                    <a:pt x="126" y="379"/>
                  </a:cubicBezTo>
                  <a:cubicBezTo>
                    <a:pt x="123" y="379"/>
                    <a:pt x="122" y="379"/>
                    <a:pt x="121" y="379"/>
                  </a:cubicBezTo>
                  <a:cubicBezTo>
                    <a:pt x="120" y="380"/>
                    <a:pt x="119" y="379"/>
                    <a:pt x="119" y="379"/>
                  </a:cubicBezTo>
                  <a:cubicBezTo>
                    <a:pt x="119" y="379"/>
                    <a:pt x="115" y="378"/>
                    <a:pt x="115" y="378"/>
                  </a:cubicBezTo>
                  <a:cubicBezTo>
                    <a:pt x="113" y="377"/>
                    <a:pt x="113" y="377"/>
                    <a:pt x="113" y="377"/>
                  </a:cubicBezTo>
                  <a:cubicBezTo>
                    <a:pt x="109" y="377"/>
                    <a:pt x="109" y="377"/>
                    <a:pt x="109" y="377"/>
                  </a:cubicBezTo>
                  <a:cubicBezTo>
                    <a:pt x="109" y="377"/>
                    <a:pt x="108" y="377"/>
                    <a:pt x="108" y="378"/>
                  </a:cubicBezTo>
                  <a:cubicBezTo>
                    <a:pt x="108" y="379"/>
                    <a:pt x="108" y="380"/>
                    <a:pt x="108" y="380"/>
                  </a:cubicBezTo>
                  <a:cubicBezTo>
                    <a:pt x="108" y="380"/>
                    <a:pt x="108" y="380"/>
                    <a:pt x="107" y="381"/>
                  </a:cubicBezTo>
                  <a:cubicBezTo>
                    <a:pt x="106" y="381"/>
                    <a:pt x="105" y="381"/>
                    <a:pt x="105" y="381"/>
                  </a:cubicBezTo>
                  <a:cubicBezTo>
                    <a:pt x="104" y="381"/>
                    <a:pt x="104" y="381"/>
                    <a:pt x="104" y="382"/>
                  </a:cubicBezTo>
                  <a:cubicBezTo>
                    <a:pt x="104" y="382"/>
                    <a:pt x="106" y="383"/>
                    <a:pt x="107" y="383"/>
                  </a:cubicBezTo>
                  <a:cubicBezTo>
                    <a:pt x="108" y="383"/>
                    <a:pt x="108" y="383"/>
                    <a:pt x="109" y="383"/>
                  </a:cubicBezTo>
                  <a:cubicBezTo>
                    <a:pt x="110" y="382"/>
                    <a:pt x="115" y="382"/>
                    <a:pt x="116" y="382"/>
                  </a:cubicBezTo>
                  <a:cubicBezTo>
                    <a:pt x="116" y="382"/>
                    <a:pt x="117" y="382"/>
                    <a:pt x="118" y="382"/>
                  </a:cubicBezTo>
                  <a:cubicBezTo>
                    <a:pt x="120" y="382"/>
                    <a:pt x="120" y="382"/>
                    <a:pt x="121" y="382"/>
                  </a:cubicBezTo>
                  <a:cubicBezTo>
                    <a:pt x="122" y="382"/>
                    <a:pt x="127" y="385"/>
                    <a:pt x="128" y="386"/>
                  </a:cubicBezTo>
                  <a:cubicBezTo>
                    <a:pt x="128" y="386"/>
                    <a:pt x="128" y="388"/>
                    <a:pt x="128" y="388"/>
                  </a:cubicBezTo>
                  <a:cubicBezTo>
                    <a:pt x="128" y="388"/>
                    <a:pt x="129" y="388"/>
                    <a:pt x="129" y="388"/>
                  </a:cubicBezTo>
                  <a:cubicBezTo>
                    <a:pt x="130" y="388"/>
                    <a:pt x="132" y="388"/>
                    <a:pt x="132" y="388"/>
                  </a:cubicBezTo>
                  <a:cubicBezTo>
                    <a:pt x="133" y="388"/>
                    <a:pt x="135" y="387"/>
                    <a:pt x="136" y="387"/>
                  </a:cubicBezTo>
                  <a:cubicBezTo>
                    <a:pt x="137" y="387"/>
                    <a:pt x="139" y="386"/>
                    <a:pt x="140" y="388"/>
                  </a:cubicBezTo>
                  <a:cubicBezTo>
                    <a:pt x="141" y="389"/>
                    <a:pt x="142" y="390"/>
                    <a:pt x="143" y="390"/>
                  </a:cubicBezTo>
                  <a:cubicBezTo>
                    <a:pt x="143" y="390"/>
                    <a:pt x="144" y="390"/>
                    <a:pt x="144" y="391"/>
                  </a:cubicBezTo>
                  <a:cubicBezTo>
                    <a:pt x="144" y="392"/>
                    <a:pt x="144" y="392"/>
                    <a:pt x="143" y="393"/>
                  </a:cubicBezTo>
                  <a:cubicBezTo>
                    <a:pt x="143" y="394"/>
                    <a:pt x="143" y="393"/>
                    <a:pt x="142" y="395"/>
                  </a:cubicBezTo>
                  <a:cubicBezTo>
                    <a:pt x="141" y="396"/>
                    <a:pt x="141" y="397"/>
                    <a:pt x="141" y="398"/>
                  </a:cubicBezTo>
                  <a:cubicBezTo>
                    <a:pt x="141" y="400"/>
                    <a:pt x="139" y="400"/>
                    <a:pt x="139" y="401"/>
                  </a:cubicBezTo>
                  <a:cubicBezTo>
                    <a:pt x="139" y="402"/>
                    <a:pt x="139" y="404"/>
                    <a:pt x="138" y="405"/>
                  </a:cubicBezTo>
                  <a:cubicBezTo>
                    <a:pt x="138" y="405"/>
                    <a:pt x="140" y="407"/>
                    <a:pt x="138" y="406"/>
                  </a:cubicBezTo>
                  <a:cubicBezTo>
                    <a:pt x="136" y="405"/>
                    <a:pt x="137" y="405"/>
                    <a:pt x="136" y="405"/>
                  </a:cubicBezTo>
                  <a:cubicBezTo>
                    <a:pt x="136" y="406"/>
                    <a:pt x="133" y="398"/>
                    <a:pt x="133" y="398"/>
                  </a:cubicBezTo>
                  <a:cubicBezTo>
                    <a:pt x="133" y="398"/>
                    <a:pt x="134" y="397"/>
                    <a:pt x="134" y="397"/>
                  </a:cubicBezTo>
                  <a:cubicBezTo>
                    <a:pt x="134" y="397"/>
                    <a:pt x="135" y="394"/>
                    <a:pt x="134" y="394"/>
                  </a:cubicBezTo>
                  <a:cubicBezTo>
                    <a:pt x="134" y="394"/>
                    <a:pt x="133" y="393"/>
                    <a:pt x="133" y="394"/>
                  </a:cubicBezTo>
                  <a:cubicBezTo>
                    <a:pt x="132" y="394"/>
                    <a:pt x="132" y="395"/>
                    <a:pt x="132" y="396"/>
                  </a:cubicBezTo>
                  <a:cubicBezTo>
                    <a:pt x="131" y="398"/>
                    <a:pt x="131" y="398"/>
                    <a:pt x="131" y="400"/>
                  </a:cubicBezTo>
                  <a:cubicBezTo>
                    <a:pt x="131" y="401"/>
                    <a:pt x="130" y="402"/>
                    <a:pt x="130" y="403"/>
                  </a:cubicBezTo>
                  <a:cubicBezTo>
                    <a:pt x="131" y="403"/>
                    <a:pt x="131" y="405"/>
                    <a:pt x="131" y="405"/>
                  </a:cubicBezTo>
                  <a:cubicBezTo>
                    <a:pt x="131" y="405"/>
                    <a:pt x="131" y="405"/>
                    <a:pt x="131" y="406"/>
                  </a:cubicBezTo>
                  <a:cubicBezTo>
                    <a:pt x="130" y="407"/>
                    <a:pt x="130" y="408"/>
                    <a:pt x="129" y="408"/>
                  </a:cubicBezTo>
                  <a:cubicBezTo>
                    <a:pt x="128" y="409"/>
                    <a:pt x="127" y="409"/>
                    <a:pt x="127" y="409"/>
                  </a:cubicBezTo>
                  <a:cubicBezTo>
                    <a:pt x="126" y="409"/>
                    <a:pt x="126" y="409"/>
                    <a:pt x="126" y="409"/>
                  </a:cubicBezTo>
                  <a:cubicBezTo>
                    <a:pt x="125" y="409"/>
                    <a:pt x="122" y="408"/>
                    <a:pt x="122" y="408"/>
                  </a:cubicBezTo>
                  <a:cubicBezTo>
                    <a:pt x="122" y="408"/>
                    <a:pt x="121" y="408"/>
                    <a:pt x="121" y="408"/>
                  </a:cubicBezTo>
                  <a:cubicBezTo>
                    <a:pt x="121" y="408"/>
                    <a:pt x="120" y="409"/>
                    <a:pt x="120" y="409"/>
                  </a:cubicBezTo>
                  <a:cubicBezTo>
                    <a:pt x="120" y="409"/>
                    <a:pt x="121" y="409"/>
                    <a:pt x="121" y="410"/>
                  </a:cubicBezTo>
                  <a:cubicBezTo>
                    <a:pt x="121" y="411"/>
                    <a:pt x="122" y="413"/>
                    <a:pt x="122" y="413"/>
                  </a:cubicBezTo>
                  <a:cubicBezTo>
                    <a:pt x="122" y="413"/>
                    <a:pt x="121" y="415"/>
                    <a:pt x="120" y="415"/>
                  </a:cubicBezTo>
                  <a:cubicBezTo>
                    <a:pt x="119" y="415"/>
                    <a:pt x="115" y="414"/>
                    <a:pt x="114" y="414"/>
                  </a:cubicBezTo>
                  <a:cubicBezTo>
                    <a:pt x="113" y="414"/>
                    <a:pt x="110" y="413"/>
                    <a:pt x="110" y="413"/>
                  </a:cubicBezTo>
                  <a:cubicBezTo>
                    <a:pt x="109" y="413"/>
                    <a:pt x="105" y="416"/>
                    <a:pt x="105" y="416"/>
                  </a:cubicBezTo>
                  <a:cubicBezTo>
                    <a:pt x="105" y="417"/>
                    <a:pt x="106" y="418"/>
                    <a:pt x="106" y="418"/>
                  </a:cubicBezTo>
                  <a:cubicBezTo>
                    <a:pt x="107" y="418"/>
                    <a:pt x="108" y="418"/>
                    <a:pt x="109" y="418"/>
                  </a:cubicBezTo>
                  <a:cubicBezTo>
                    <a:pt x="109" y="417"/>
                    <a:pt x="111" y="416"/>
                    <a:pt x="111" y="416"/>
                  </a:cubicBezTo>
                  <a:cubicBezTo>
                    <a:pt x="111" y="416"/>
                    <a:pt x="115" y="417"/>
                    <a:pt x="116" y="418"/>
                  </a:cubicBezTo>
                  <a:cubicBezTo>
                    <a:pt x="116" y="419"/>
                    <a:pt x="117" y="420"/>
                    <a:pt x="116" y="421"/>
                  </a:cubicBezTo>
                  <a:cubicBezTo>
                    <a:pt x="115" y="422"/>
                    <a:pt x="112" y="422"/>
                    <a:pt x="112" y="422"/>
                  </a:cubicBezTo>
                  <a:cubicBezTo>
                    <a:pt x="112" y="423"/>
                    <a:pt x="111" y="424"/>
                    <a:pt x="112" y="425"/>
                  </a:cubicBezTo>
                  <a:cubicBezTo>
                    <a:pt x="113" y="425"/>
                    <a:pt x="115" y="425"/>
                    <a:pt x="115" y="426"/>
                  </a:cubicBezTo>
                  <a:cubicBezTo>
                    <a:pt x="116" y="427"/>
                    <a:pt x="117" y="429"/>
                    <a:pt x="117" y="430"/>
                  </a:cubicBezTo>
                  <a:cubicBezTo>
                    <a:pt x="117" y="431"/>
                    <a:pt x="117" y="431"/>
                    <a:pt x="117" y="431"/>
                  </a:cubicBezTo>
                  <a:cubicBezTo>
                    <a:pt x="115" y="438"/>
                    <a:pt x="115" y="438"/>
                    <a:pt x="115" y="438"/>
                  </a:cubicBezTo>
                  <a:cubicBezTo>
                    <a:pt x="117" y="443"/>
                    <a:pt x="117" y="443"/>
                    <a:pt x="117" y="443"/>
                  </a:cubicBezTo>
                  <a:cubicBezTo>
                    <a:pt x="117" y="443"/>
                    <a:pt x="115" y="442"/>
                    <a:pt x="114" y="443"/>
                  </a:cubicBezTo>
                  <a:cubicBezTo>
                    <a:pt x="113" y="444"/>
                    <a:pt x="116" y="444"/>
                    <a:pt x="113" y="444"/>
                  </a:cubicBezTo>
                  <a:cubicBezTo>
                    <a:pt x="110" y="444"/>
                    <a:pt x="111" y="442"/>
                    <a:pt x="110" y="444"/>
                  </a:cubicBezTo>
                  <a:cubicBezTo>
                    <a:pt x="110" y="446"/>
                    <a:pt x="109" y="449"/>
                    <a:pt x="110" y="450"/>
                  </a:cubicBezTo>
                  <a:cubicBezTo>
                    <a:pt x="111" y="451"/>
                    <a:pt x="114" y="452"/>
                    <a:pt x="114" y="452"/>
                  </a:cubicBezTo>
                  <a:cubicBezTo>
                    <a:pt x="114" y="452"/>
                    <a:pt x="115" y="449"/>
                    <a:pt x="115" y="452"/>
                  </a:cubicBezTo>
                  <a:cubicBezTo>
                    <a:pt x="115" y="455"/>
                    <a:pt x="115" y="455"/>
                    <a:pt x="115" y="457"/>
                  </a:cubicBezTo>
                  <a:cubicBezTo>
                    <a:pt x="115" y="460"/>
                    <a:pt x="115" y="460"/>
                    <a:pt x="115" y="462"/>
                  </a:cubicBezTo>
                  <a:cubicBezTo>
                    <a:pt x="115" y="465"/>
                    <a:pt x="115" y="463"/>
                    <a:pt x="115" y="465"/>
                  </a:cubicBezTo>
                  <a:cubicBezTo>
                    <a:pt x="115" y="467"/>
                    <a:pt x="114" y="466"/>
                    <a:pt x="112" y="468"/>
                  </a:cubicBezTo>
                  <a:cubicBezTo>
                    <a:pt x="110" y="470"/>
                    <a:pt x="108" y="471"/>
                    <a:pt x="108" y="471"/>
                  </a:cubicBezTo>
                  <a:cubicBezTo>
                    <a:pt x="108" y="471"/>
                    <a:pt x="108" y="472"/>
                    <a:pt x="109" y="473"/>
                  </a:cubicBezTo>
                  <a:cubicBezTo>
                    <a:pt x="110" y="474"/>
                    <a:pt x="108" y="473"/>
                    <a:pt x="110" y="474"/>
                  </a:cubicBezTo>
                  <a:cubicBezTo>
                    <a:pt x="112" y="476"/>
                    <a:pt x="113" y="478"/>
                    <a:pt x="113" y="481"/>
                  </a:cubicBezTo>
                  <a:cubicBezTo>
                    <a:pt x="113" y="483"/>
                    <a:pt x="111" y="484"/>
                    <a:pt x="111" y="485"/>
                  </a:cubicBezTo>
                  <a:cubicBezTo>
                    <a:pt x="111" y="485"/>
                    <a:pt x="111" y="485"/>
                    <a:pt x="111" y="485"/>
                  </a:cubicBezTo>
                  <a:cubicBezTo>
                    <a:pt x="111" y="485"/>
                    <a:pt x="111" y="485"/>
                    <a:pt x="110" y="486"/>
                  </a:cubicBezTo>
                  <a:cubicBezTo>
                    <a:pt x="108" y="488"/>
                    <a:pt x="108" y="488"/>
                    <a:pt x="108" y="491"/>
                  </a:cubicBezTo>
                  <a:cubicBezTo>
                    <a:pt x="107" y="494"/>
                    <a:pt x="109" y="494"/>
                    <a:pt x="107" y="494"/>
                  </a:cubicBezTo>
                  <a:cubicBezTo>
                    <a:pt x="105" y="495"/>
                    <a:pt x="105" y="495"/>
                    <a:pt x="104" y="496"/>
                  </a:cubicBezTo>
                  <a:cubicBezTo>
                    <a:pt x="104" y="497"/>
                    <a:pt x="104" y="499"/>
                    <a:pt x="104" y="499"/>
                  </a:cubicBezTo>
                  <a:cubicBezTo>
                    <a:pt x="104" y="501"/>
                    <a:pt x="104" y="501"/>
                    <a:pt x="104" y="501"/>
                  </a:cubicBezTo>
                  <a:cubicBezTo>
                    <a:pt x="104" y="501"/>
                    <a:pt x="102" y="500"/>
                    <a:pt x="102" y="503"/>
                  </a:cubicBezTo>
                  <a:cubicBezTo>
                    <a:pt x="102" y="507"/>
                    <a:pt x="103" y="508"/>
                    <a:pt x="102" y="509"/>
                  </a:cubicBezTo>
                  <a:cubicBezTo>
                    <a:pt x="101" y="510"/>
                    <a:pt x="100" y="512"/>
                    <a:pt x="100" y="512"/>
                  </a:cubicBezTo>
                  <a:cubicBezTo>
                    <a:pt x="98" y="514"/>
                    <a:pt x="98" y="514"/>
                    <a:pt x="98" y="514"/>
                  </a:cubicBezTo>
                  <a:cubicBezTo>
                    <a:pt x="96" y="514"/>
                    <a:pt x="96" y="514"/>
                    <a:pt x="96" y="514"/>
                  </a:cubicBezTo>
                  <a:cubicBezTo>
                    <a:pt x="94" y="514"/>
                    <a:pt x="94" y="514"/>
                    <a:pt x="94" y="514"/>
                  </a:cubicBezTo>
                  <a:cubicBezTo>
                    <a:pt x="94" y="514"/>
                    <a:pt x="93" y="515"/>
                    <a:pt x="92" y="514"/>
                  </a:cubicBezTo>
                  <a:cubicBezTo>
                    <a:pt x="91" y="513"/>
                    <a:pt x="90" y="512"/>
                    <a:pt x="90" y="512"/>
                  </a:cubicBezTo>
                  <a:cubicBezTo>
                    <a:pt x="88" y="512"/>
                    <a:pt x="88" y="512"/>
                    <a:pt x="88" y="512"/>
                  </a:cubicBezTo>
                  <a:cubicBezTo>
                    <a:pt x="85" y="512"/>
                    <a:pt x="85" y="512"/>
                    <a:pt x="85" y="512"/>
                  </a:cubicBezTo>
                  <a:cubicBezTo>
                    <a:pt x="85" y="512"/>
                    <a:pt x="87" y="512"/>
                    <a:pt x="83" y="512"/>
                  </a:cubicBezTo>
                  <a:cubicBezTo>
                    <a:pt x="80" y="512"/>
                    <a:pt x="80" y="512"/>
                    <a:pt x="80" y="512"/>
                  </a:cubicBezTo>
                  <a:cubicBezTo>
                    <a:pt x="73" y="512"/>
                    <a:pt x="73" y="512"/>
                    <a:pt x="73" y="512"/>
                  </a:cubicBezTo>
                  <a:cubicBezTo>
                    <a:pt x="73" y="516"/>
                    <a:pt x="73" y="516"/>
                    <a:pt x="73" y="516"/>
                  </a:cubicBezTo>
                  <a:cubicBezTo>
                    <a:pt x="73" y="517"/>
                    <a:pt x="73" y="517"/>
                    <a:pt x="73" y="517"/>
                  </a:cubicBezTo>
                  <a:cubicBezTo>
                    <a:pt x="73" y="517"/>
                    <a:pt x="73" y="517"/>
                    <a:pt x="70" y="517"/>
                  </a:cubicBezTo>
                  <a:cubicBezTo>
                    <a:pt x="68" y="517"/>
                    <a:pt x="68" y="517"/>
                    <a:pt x="68" y="517"/>
                  </a:cubicBezTo>
                  <a:cubicBezTo>
                    <a:pt x="68" y="517"/>
                    <a:pt x="66" y="515"/>
                    <a:pt x="66" y="517"/>
                  </a:cubicBezTo>
                  <a:cubicBezTo>
                    <a:pt x="66" y="519"/>
                    <a:pt x="65" y="521"/>
                    <a:pt x="66" y="523"/>
                  </a:cubicBezTo>
                  <a:cubicBezTo>
                    <a:pt x="66" y="525"/>
                    <a:pt x="66" y="522"/>
                    <a:pt x="66" y="525"/>
                  </a:cubicBezTo>
                  <a:cubicBezTo>
                    <a:pt x="66" y="529"/>
                    <a:pt x="62" y="529"/>
                    <a:pt x="62" y="530"/>
                  </a:cubicBezTo>
                  <a:cubicBezTo>
                    <a:pt x="62" y="531"/>
                    <a:pt x="62" y="531"/>
                    <a:pt x="62" y="531"/>
                  </a:cubicBezTo>
                  <a:cubicBezTo>
                    <a:pt x="62" y="533"/>
                    <a:pt x="62" y="533"/>
                    <a:pt x="62" y="533"/>
                  </a:cubicBezTo>
                  <a:cubicBezTo>
                    <a:pt x="64" y="537"/>
                    <a:pt x="64" y="537"/>
                    <a:pt x="64" y="537"/>
                  </a:cubicBezTo>
                  <a:cubicBezTo>
                    <a:pt x="64" y="537"/>
                    <a:pt x="64" y="538"/>
                    <a:pt x="63" y="539"/>
                  </a:cubicBezTo>
                  <a:cubicBezTo>
                    <a:pt x="62" y="540"/>
                    <a:pt x="61" y="540"/>
                    <a:pt x="61" y="540"/>
                  </a:cubicBezTo>
                  <a:cubicBezTo>
                    <a:pt x="61" y="540"/>
                    <a:pt x="62" y="541"/>
                    <a:pt x="60" y="540"/>
                  </a:cubicBezTo>
                  <a:cubicBezTo>
                    <a:pt x="57" y="540"/>
                    <a:pt x="56" y="540"/>
                    <a:pt x="56" y="540"/>
                  </a:cubicBezTo>
                  <a:cubicBezTo>
                    <a:pt x="56" y="540"/>
                    <a:pt x="56" y="539"/>
                    <a:pt x="56" y="539"/>
                  </a:cubicBezTo>
                  <a:cubicBezTo>
                    <a:pt x="55" y="539"/>
                    <a:pt x="57" y="540"/>
                    <a:pt x="54" y="540"/>
                  </a:cubicBezTo>
                  <a:cubicBezTo>
                    <a:pt x="51" y="541"/>
                    <a:pt x="46" y="541"/>
                    <a:pt x="46" y="541"/>
                  </a:cubicBezTo>
                  <a:cubicBezTo>
                    <a:pt x="42" y="544"/>
                    <a:pt x="40" y="544"/>
                    <a:pt x="40" y="544"/>
                  </a:cubicBezTo>
                  <a:cubicBezTo>
                    <a:pt x="39" y="542"/>
                    <a:pt x="32" y="540"/>
                    <a:pt x="32" y="540"/>
                  </a:cubicBezTo>
                  <a:cubicBezTo>
                    <a:pt x="32" y="540"/>
                    <a:pt x="32" y="539"/>
                    <a:pt x="32" y="538"/>
                  </a:cubicBezTo>
                  <a:cubicBezTo>
                    <a:pt x="32" y="537"/>
                    <a:pt x="32" y="535"/>
                    <a:pt x="32" y="534"/>
                  </a:cubicBezTo>
                  <a:cubicBezTo>
                    <a:pt x="32" y="533"/>
                    <a:pt x="31" y="533"/>
                    <a:pt x="32" y="532"/>
                  </a:cubicBezTo>
                  <a:cubicBezTo>
                    <a:pt x="33" y="531"/>
                    <a:pt x="34" y="529"/>
                    <a:pt x="34" y="529"/>
                  </a:cubicBezTo>
                  <a:cubicBezTo>
                    <a:pt x="34" y="529"/>
                    <a:pt x="34" y="526"/>
                    <a:pt x="34" y="525"/>
                  </a:cubicBezTo>
                  <a:cubicBezTo>
                    <a:pt x="34" y="524"/>
                    <a:pt x="35" y="523"/>
                    <a:pt x="34" y="522"/>
                  </a:cubicBezTo>
                  <a:cubicBezTo>
                    <a:pt x="33" y="521"/>
                    <a:pt x="33" y="518"/>
                    <a:pt x="32" y="517"/>
                  </a:cubicBezTo>
                  <a:cubicBezTo>
                    <a:pt x="31" y="516"/>
                    <a:pt x="29" y="513"/>
                    <a:pt x="29" y="513"/>
                  </a:cubicBezTo>
                  <a:cubicBezTo>
                    <a:pt x="27" y="510"/>
                    <a:pt x="27" y="510"/>
                    <a:pt x="27" y="510"/>
                  </a:cubicBezTo>
                  <a:cubicBezTo>
                    <a:pt x="26" y="509"/>
                    <a:pt x="26" y="509"/>
                    <a:pt x="26" y="509"/>
                  </a:cubicBezTo>
                  <a:cubicBezTo>
                    <a:pt x="24" y="506"/>
                    <a:pt x="24" y="506"/>
                    <a:pt x="24" y="506"/>
                  </a:cubicBezTo>
                  <a:cubicBezTo>
                    <a:pt x="24" y="506"/>
                    <a:pt x="25" y="504"/>
                    <a:pt x="26" y="504"/>
                  </a:cubicBezTo>
                  <a:cubicBezTo>
                    <a:pt x="28" y="504"/>
                    <a:pt x="28" y="504"/>
                    <a:pt x="29" y="505"/>
                  </a:cubicBezTo>
                  <a:cubicBezTo>
                    <a:pt x="29" y="507"/>
                    <a:pt x="30" y="507"/>
                    <a:pt x="30" y="507"/>
                  </a:cubicBezTo>
                  <a:cubicBezTo>
                    <a:pt x="31" y="505"/>
                    <a:pt x="31" y="505"/>
                    <a:pt x="31" y="505"/>
                  </a:cubicBezTo>
                  <a:cubicBezTo>
                    <a:pt x="31" y="502"/>
                    <a:pt x="31" y="502"/>
                    <a:pt x="31" y="502"/>
                  </a:cubicBezTo>
                  <a:cubicBezTo>
                    <a:pt x="31" y="502"/>
                    <a:pt x="30" y="500"/>
                    <a:pt x="30" y="500"/>
                  </a:cubicBezTo>
                  <a:cubicBezTo>
                    <a:pt x="30" y="499"/>
                    <a:pt x="28" y="498"/>
                    <a:pt x="31" y="498"/>
                  </a:cubicBezTo>
                  <a:cubicBezTo>
                    <a:pt x="34" y="497"/>
                    <a:pt x="36" y="497"/>
                    <a:pt x="36" y="497"/>
                  </a:cubicBezTo>
                  <a:cubicBezTo>
                    <a:pt x="35" y="496"/>
                    <a:pt x="35" y="496"/>
                    <a:pt x="35" y="496"/>
                  </a:cubicBezTo>
                  <a:cubicBezTo>
                    <a:pt x="33" y="491"/>
                    <a:pt x="33" y="491"/>
                    <a:pt x="33" y="491"/>
                  </a:cubicBezTo>
                  <a:cubicBezTo>
                    <a:pt x="33" y="491"/>
                    <a:pt x="31" y="491"/>
                    <a:pt x="31" y="490"/>
                  </a:cubicBezTo>
                  <a:cubicBezTo>
                    <a:pt x="30" y="490"/>
                    <a:pt x="29" y="489"/>
                    <a:pt x="29" y="489"/>
                  </a:cubicBezTo>
                  <a:cubicBezTo>
                    <a:pt x="28" y="488"/>
                    <a:pt x="28" y="488"/>
                    <a:pt x="28" y="488"/>
                  </a:cubicBezTo>
                  <a:cubicBezTo>
                    <a:pt x="28" y="488"/>
                    <a:pt x="27" y="487"/>
                    <a:pt x="27" y="486"/>
                  </a:cubicBezTo>
                  <a:cubicBezTo>
                    <a:pt x="27" y="486"/>
                    <a:pt x="27" y="484"/>
                    <a:pt x="27" y="484"/>
                  </a:cubicBezTo>
                  <a:cubicBezTo>
                    <a:pt x="26" y="482"/>
                    <a:pt x="26" y="482"/>
                    <a:pt x="26" y="482"/>
                  </a:cubicBezTo>
                  <a:cubicBezTo>
                    <a:pt x="23" y="481"/>
                    <a:pt x="23" y="481"/>
                    <a:pt x="23" y="481"/>
                  </a:cubicBezTo>
                  <a:cubicBezTo>
                    <a:pt x="23" y="481"/>
                    <a:pt x="22" y="479"/>
                    <a:pt x="22" y="479"/>
                  </a:cubicBezTo>
                  <a:cubicBezTo>
                    <a:pt x="22" y="478"/>
                    <a:pt x="22" y="476"/>
                    <a:pt x="21" y="475"/>
                  </a:cubicBezTo>
                  <a:cubicBezTo>
                    <a:pt x="21" y="475"/>
                    <a:pt x="17" y="473"/>
                    <a:pt x="17" y="472"/>
                  </a:cubicBezTo>
                  <a:cubicBezTo>
                    <a:pt x="17" y="471"/>
                    <a:pt x="17" y="469"/>
                    <a:pt x="17" y="469"/>
                  </a:cubicBezTo>
                  <a:cubicBezTo>
                    <a:pt x="17" y="469"/>
                    <a:pt x="17" y="466"/>
                    <a:pt x="17" y="466"/>
                  </a:cubicBezTo>
                  <a:cubicBezTo>
                    <a:pt x="18" y="466"/>
                    <a:pt x="18" y="463"/>
                    <a:pt x="18" y="462"/>
                  </a:cubicBezTo>
                  <a:cubicBezTo>
                    <a:pt x="18" y="461"/>
                    <a:pt x="17" y="460"/>
                    <a:pt x="17" y="460"/>
                  </a:cubicBezTo>
                  <a:cubicBezTo>
                    <a:pt x="17" y="460"/>
                    <a:pt x="16" y="459"/>
                    <a:pt x="16" y="460"/>
                  </a:cubicBezTo>
                  <a:cubicBezTo>
                    <a:pt x="16" y="461"/>
                    <a:pt x="15" y="462"/>
                    <a:pt x="15" y="462"/>
                  </a:cubicBezTo>
                  <a:cubicBezTo>
                    <a:pt x="15" y="462"/>
                    <a:pt x="15" y="462"/>
                    <a:pt x="15" y="462"/>
                  </a:cubicBezTo>
                  <a:cubicBezTo>
                    <a:pt x="15" y="463"/>
                    <a:pt x="14" y="462"/>
                    <a:pt x="13" y="461"/>
                  </a:cubicBezTo>
                  <a:cubicBezTo>
                    <a:pt x="13" y="460"/>
                    <a:pt x="12" y="458"/>
                    <a:pt x="13" y="457"/>
                  </a:cubicBezTo>
                  <a:cubicBezTo>
                    <a:pt x="13" y="457"/>
                    <a:pt x="13" y="454"/>
                    <a:pt x="13" y="454"/>
                  </a:cubicBezTo>
                  <a:cubicBezTo>
                    <a:pt x="13" y="452"/>
                    <a:pt x="13" y="452"/>
                    <a:pt x="13" y="452"/>
                  </a:cubicBezTo>
                  <a:cubicBezTo>
                    <a:pt x="13" y="452"/>
                    <a:pt x="8" y="451"/>
                    <a:pt x="8" y="450"/>
                  </a:cubicBezTo>
                  <a:cubicBezTo>
                    <a:pt x="8" y="450"/>
                    <a:pt x="8" y="447"/>
                    <a:pt x="9" y="447"/>
                  </a:cubicBezTo>
                  <a:cubicBezTo>
                    <a:pt x="9" y="447"/>
                    <a:pt x="11" y="443"/>
                    <a:pt x="11" y="443"/>
                  </a:cubicBezTo>
                  <a:cubicBezTo>
                    <a:pt x="11" y="443"/>
                    <a:pt x="11" y="441"/>
                    <a:pt x="11" y="441"/>
                  </a:cubicBezTo>
                  <a:cubicBezTo>
                    <a:pt x="12" y="441"/>
                    <a:pt x="13" y="438"/>
                    <a:pt x="13" y="438"/>
                  </a:cubicBezTo>
                  <a:cubicBezTo>
                    <a:pt x="13" y="436"/>
                    <a:pt x="13" y="436"/>
                    <a:pt x="13" y="436"/>
                  </a:cubicBezTo>
                  <a:cubicBezTo>
                    <a:pt x="13" y="433"/>
                    <a:pt x="13" y="433"/>
                    <a:pt x="13" y="433"/>
                  </a:cubicBezTo>
                  <a:cubicBezTo>
                    <a:pt x="15" y="432"/>
                    <a:pt x="15" y="432"/>
                    <a:pt x="15" y="432"/>
                  </a:cubicBezTo>
                  <a:cubicBezTo>
                    <a:pt x="14" y="428"/>
                    <a:pt x="14" y="428"/>
                    <a:pt x="14" y="428"/>
                  </a:cubicBezTo>
                  <a:cubicBezTo>
                    <a:pt x="12" y="426"/>
                    <a:pt x="12" y="426"/>
                    <a:pt x="12" y="426"/>
                  </a:cubicBezTo>
                  <a:cubicBezTo>
                    <a:pt x="12" y="426"/>
                    <a:pt x="15" y="426"/>
                    <a:pt x="10" y="426"/>
                  </a:cubicBezTo>
                  <a:cubicBezTo>
                    <a:pt x="5" y="427"/>
                    <a:pt x="2" y="425"/>
                    <a:pt x="2" y="425"/>
                  </a:cubicBezTo>
                  <a:cubicBezTo>
                    <a:pt x="2" y="422"/>
                    <a:pt x="2" y="422"/>
                    <a:pt x="2" y="422"/>
                  </a:cubicBezTo>
                  <a:cubicBezTo>
                    <a:pt x="2" y="419"/>
                    <a:pt x="2" y="419"/>
                    <a:pt x="2" y="419"/>
                  </a:cubicBezTo>
                  <a:cubicBezTo>
                    <a:pt x="3" y="417"/>
                    <a:pt x="3" y="417"/>
                    <a:pt x="3" y="417"/>
                  </a:cubicBezTo>
                  <a:cubicBezTo>
                    <a:pt x="2" y="412"/>
                    <a:pt x="2" y="412"/>
                    <a:pt x="2" y="412"/>
                  </a:cubicBezTo>
                  <a:cubicBezTo>
                    <a:pt x="2" y="412"/>
                    <a:pt x="3" y="409"/>
                    <a:pt x="2" y="408"/>
                  </a:cubicBezTo>
                  <a:cubicBezTo>
                    <a:pt x="2" y="407"/>
                    <a:pt x="2" y="402"/>
                    <a:pt x="2" y="402"/>
                  </a:cubicBezTo>
                  <a:cubicBezTo>
                    <a:pt x="0" y="396"/>
                    <a:pt x="0" y="396"/>
                    <a:pt x="0" y="396"/>
                  </a:cubicBezTo>
                  <a:cubicBezTo>
                    <a:pt x="1" y="396"/>
                    <a:pt x="1" y="396"/>
                    <a:pt x="1" y="396"/>
                  </a:cubicBezTo>
                  <a:cubicBezTo>
                    <a:pt x="3" y="395"/>
                    <a:pt x="3" y="395"/>
                    <a:pt x="3" y="395"/>
                  </a:cubicBezTo>
                  <a:cubicBezTo>
                    <a:pt x="6" y="396"/>
                    <a:pt x="6" y="396"/>
                    <a:pt x="6" y="396"/>
                  </a:cubicBezTo>
                  <a:cubicBezTo>
                    <a:pt x="8" y="401"/>
                    <a:pt x="8" y="401"/>
                    <a:pt x="8" y="401"/>
                  </a:cubicBezTo>
                  <a:cubicBezTo>
                    <a:pt x="9" y="403"/>
                    <a:pt x="9" y="403"/>
                    <a:pt x="9" y="403"/>
                  </a:cubicBezTo>
                  <a:cubicBezTo>
                    <a:pt x="9" y="403"/>
                    <a:pt x="11" y="405"/>
                    <a:pt x="11" y="405"/>
                  </a:cubicBezTo>
                  <a:cubicBezTo>
                    <a:pt x="12" y="404"/>
                    <a:pt x="13" y="401"/>
                    <a:pt x="13" y="401"/>
                  </a:cubicBezTo>
                  <a:cubicBezTo>
                    <a:pt x="14" y="401"/>
                    <a:pt x="15" y="398"/>
                    <a:pt x="15" y="398"/>
                  </a:cubicBezTo>
                  <a:cubicBezTo>
                    <a:pt x="17" y="398"/>
                    <a:pt x="17" y="398"/>
                    <a:pt x="17" y="398"/>
                  </a:cubicBezTo>
                  <a:cubicBezTo>
                    <a:pt x="17" y="398"/>
                    <a:pt x="17" y="395"/>
                    <a:pt x="18" y="394"/>
                  </a:cubicBezTo>
                  <a:cubicBezTo>
                    <a:pt x="18" y="393"/>
                    <a:pt x="18" y="392"/>
                    <a:pt x="18" y="391"/>
                  </a:cubicBezTo>
                  <a:cubicBezTo>
                    <a:pt x="18" y="390"/>
                    <a:pt x="18" y="384"/>
                    <a:pt x="18" y="384"/>
                  </a:cubicBezTo>
                  <a:cubicBezTo>
                    <a:pt x="18" y="383"/>
                    <a:pt x="19" y="382"/>
                    <a:pt x="19" y="381"/>
                  </a:cubicBezTo>
                  <a:cubicBezTo>
                    <a:pt x="19" y="379"/>
                    <a:pt x="15" y="374"/>
                    <a:pt x="15" y="374"/>
                  </a:cubicBezTo>
                  <a:cubicBezTo>
                    <a:pt x="12" y="374"/>
                    <a:pt x="12" y="374"/>
                    <a:pt x="12" y="374"/>
                  </a:cubicBezTo>
                  <a:cubicBezTo>
                    <a:pt x="12" y="374"/>
                    <a:pt x="12" y="372"/>
                    <a:pt x="12" y="372"/>
                  </a:cubicBezTo>
                  <a:cubicBezTo>
                    <a:pt x="13" y="372"/>
                    <a:pt x="15" y="369"/>
                    <a:pt x="15" y="369"/>
                  </a:cubicBezTo>
                  <a:cubicBezTo>
                    <a:pt x="18" y="367"/>
                    <a:pt x="18" y="367"/>
                    <a:pt x="18" y="367"/>
                  </a:cubicBezTo>
                  <a:cubicBezTo>
                    <a:pt x="18" y="367"/>
                    <a:pt x="18" y="365"/>
                    <a:pt x="19" y="365"/>
                  </a:cubicBezTo>
                  <a:cubicBezTo>
                    <a:pt x="20" y="364"/>
                    <a:pt x="22" y="363"/>
                    <a:pt x="22" y="363"/>
                  </a:cubicBezTo>
                  <a:cubicBezTo>
                    <a:pt x="24" y="362"/>
                    <a:pt x="24" y="362"/>
                    <a:pt x="24" y="362"/>
                  </a:cubicBezTo>
                  <a:cubicBezTo>
                    <a:pt x="24" y="362"/>
                    <a:pt x="27" y="361"/>
                    <a:pt x="28" y="361"/>
                  </a:cubicBezTo>
                  <a:cubicBezTo>
                    <a:pt x="28" y="360"/>
                    <a:pt x="29" y="356"/>
                    <a:pt x="29" y="356"/>
                  </a:cubicBezTo>
                  <a:cubicBezTo>
                    <a:pt x="29" y="356"/>
                    <a:pt x="30" y="354"/>
                    <a:pt x="30" y="354"/>
                  </a:cubicBezTo>
                  <a:cubicBezTo>
                    <a:pt x="30" y="353"/>
                    <a:pt x="30" y="351"/>
                    <a:pt x="31" y="350"/>
                  </a:cubicBezTo>
                  <a:cubicBezTo>
                    <a:pt x="31" y="349"/>
                    <a:pt x="32" y="346"/>
                    <a:pt x="32" y="346"/>
                  </a:cubicBezTo>
                  <a:cubicBezTo>
                    <a:pt x="33" y="343"/>
                    <a:pt x="33" y="343"/>
                    <a:pt x="33" y="343"/>
                  </a:cubicBezTo>
                  <a:cubicBezTo>
                    <a:pt x="35" y="340"/>
                    <a:pt x="35" y="340"/>
                    <a:pt x="35" y="340"/>
                  </a:cubicBezTo>
                  <a:cubicBezTo>
                    <a:pt x="33" y="337"/>
                    <a:pt x="33" y="337"/>
                    <a:pt x="33" y="337"/>
                  </a:cubicBezTo>
                  <a:cubicBezTo>
                    <a:pt x="31" y="334"/>
                    <a:pt x="31" y="334"/>
                    <a:pt x="31" y="334"/>
                  </a:cubicBezTo>
                  <a:cubicBezTo>
                    <a:pt x="31" y="334"/>
                    <a:pt x="28" y="330"/>
                    <a:pt x="29" y="330"/>
                  </a:cubicBezTo>
                  <a:cubicBezTo>
                    <a:pt x="29" y="330"/>
                    <a:pt x="29" y="329"/>
                    <a:pt x="29" y="328"/>
                  </a:cubicBezTo>
                  <a:cubicBezTo>
                    <a:pt x="29" y="327"/>
                    <a:pt x="28" y="324"/>
                    <a:pt x="28" y="324"/>
                  </a:cubicBezTo>
                  <a:cubicBezTo>
                    <a:pt x="28" y="321"/>
                    <a:pt x="28" y="321"/>
                    <a:pt x="28" y="321"/>
                  </a:cubicBezTo>
                  <a:cubicBezTo>
                    <a:pt x="29" y="320"/>
                    <a:pt x="29" y="320"/>
                    <a:pt x="29" y="320"/>
                  </a:cubicBezTo>
                  <a:cubicBezTo>
                    <a:pt x="32" y="319"/>
                    <a:pt x="32" y="319"/>
                    <a:pt x="32" y="319"/>
                  </a:cubicBezTo>
                  <a:cubicBezTo>
                    <a:pt x="33" y="318"/>
                    <a:pt x="33" y="318"/>
                    <a:pt x="33" y="318"/>
                  </a:cubicBezTo>
                  <a:cubicBezTo>
                    <a:pt x="33" y="318"/>
                    <a:pt x="34" y="317"/>
                    <a:pt x="36" y="316"/>
                  </a:cubicBezTo>
                  <a:cubicBezTo>
                    <a:pt x="38" y="316"/>
                    <a:pt x="38" y="311"/>
                    <a:pt x="39" y="311"/>
                  </a:cubicBezTo>
                  <a:cubicBezTo>
                    <a:pt x="40" y="311"/>
                    <a:pt x="40" y="307"/>
                    <a:pt x="40" y="307"/>
                  </a:cubicBezTo>
                  <a:cubicBezTo>
                    <a:pt x="38" y="304"/>
                    <a:pt x="38" y="304"/>
                    <a:pt x="38" y="304"/>
                  </a:cubicBezTo>
                  <a:cubicBezTo>
                    <a:pt x="35" y="301"/>
                    <a:pt x="35" y="301"/>
                    <a:pt x="35" y="301"/>
                  </a:cubicBezTo>
                  <a:cubicBezTo>
                    <a:pt x="33" y="297"/>
                    <a:pt x="33" y="297"/>
                    <a:pt x="33" y="297"/>
                  </a:cubicBezTo>
                  <a:cubicBezTo>
                    <a:pt x="28" y="294"/>
                    <a:pt x="28" y="294"/>
                    <a:pt x="28" y="294"/>
                  </a:cubicBezTo>
                  <a:cubicBezTo>
                    <a:pt x="28" y="294"/>
                    <a:pt x="26" y="292"/>
                    <a:pt x="26" y="292"/>
                  </a:cubicBezTo>
                  <a:cubicBezTo>
                    <a:pt x="26" y="291"/>
                    <a:pt x="26" y="287"/>
                    <a:pt x="26" y="287"/>
                  </a:cubicBezTo>
                  <a:cubicBezTo>
                    <a:pt x="26" y="283"/>
                    <a:pt x="26" y="283"/>
                    <a:pt x="26" y="283"/>
                  </a:cubicBezTo>
                  <a:cubicBezTo>
                    <a:pt x="28" y="271"/>
                    <a:pt x="28" y="271"/>
                    <a:pt x="28" y="271"/>
                  </a:cubicBezTo>
                  <a:cubicBezTo>
                    <a:pt x="28" y="266"/>
                    <a:pt x="28" y="266"/>
                    <a:pt x="28" y="266"/>
                  </a:cubicBezTo>
                  <a:cubicBezTo>
                    <a:pt x="28" y="266"/>
                    <a:pt x="28" y="264"/>
                    <a:pt x="28" y="263"/>
                  </a:cubicBezTo>
                  <a:cubicBezTo>
                    <a:pt x="28" y="261"/>
                    <a:pt x="27" y="259"/>
                    <a:pt x="27" y="259"/>
                  </a:cubicBezTo>
                  <a:cubicBezTo>
                    <a:pt x="27" y="259"/>
                    <a:pt x="26" y="257"/>
                    <a:pt x="26" y="256"/>
                  </a:cubicBezTo>
                  <a:cubicBezTo>
                    <a:pt x="26" y="255"/>
                    <a:pt x="26" y="250"/>
                    <a:pt x="26" y="250"/>
                  </a:cubicBezTo>
                  <a:cubicBezTo>
                    <a:pt x="26" y="248"/>
                    <a:pt x="26" y="248"/>
                    <a:pt x="26" y="248"/>
                  </a:cubicBezTo>
                  <a:cubicBezTo>
                    <a:pt x="27" y="245"/>
                    <a:pt x="27" y="245"/>
                    <a:pt x="27" y="245"/>
                  </a:cubicBezTo>
                  <a:cubicBezTo>
                    <a:pt x="27" y="245"/>
                    <a:pt x="27" y="243"/>
                    <a:pt x="27" y="242"/>
                  </a:cubicBezTo>
                  <a:cubicBezTo>
                    <a:pt x="27" y="241"/>
                    <a:pt x="28" y="236"/>
                    <a:pt x="28" y="236"/>
                  </a:cubicBezTo>
                  <a:cubicBezTo>
                    <a:pt x="28" y="236"/>
                    <a:pt x="28" y="232"/>
                    <a:pt x="28" y="231"/>
                  </a:cubicBezTo>
                  <a:cubicBezTo>
                    <a:pt x="28" y="231"/>
                    <a:pt x="28" y="227"/>
                    <a:pt x="28" y="227"/>
                  </a:cubicBezTo>
                  <a:cubicBezTo>
                    <a:pt x="28" y="227"/>
                    <a:pt x="28" y="225"/>
                    <a:pt x="28" y="224"/>
                  </a:cubicBezTo>
                  <a:cubicBezTo>
                    <a:pt x="28" y="222"/>
                    <a:pt x="28" y="220"/>
                    <a:pt x="28" y="220"/>
                  </a:cubicBezTo>
                  <a:cubicBezTo>
                    <a:pt x="28" y="220"/>
                    <a:pt x="30" y="217"/>
                    <a:pt x="31" y="217"/>
                  </a:cubicBezTo>
                  <a:cubicBezTo>
                    <a:pt x="32" y="216"/>
                    <a:pt x="33" y="214"/>
                    <a:pt x="34" y="214"/>
                  </a:cubicBezTo>
                  <a:cubicBezTo>
                    <a:pt x="35" y="214"/>
                    <a:pt x="37" y="212"/>
                    <a:pt x="37" y="212"/>
                  </a:cubicBezTo>
                  <a:cubicBezTo>
                    <a:pt x="37" y="212"/>
                    <a:pt x="38" y="212"/>
                    <a:pt x="40" y="211"/>
                  </a:cubicBezTo>
                  <a:cubicBezTo>
                    <a:pt x="42" y="210"/>
                    <a:pt x="40" y="204"/>
                    <a:pt x="41" y="204"/>
                  </a:cubicBezTo>
                  <a:cubicBezTo>
                    <a:pt x="42" y="204"/>
                    <a:pt x="44" y="202"/>
                    <a:pt x="45" y="202"/>
                  </a:cubicBezTo>
                  <a:cubicBezTo>
                    <a:pt x="46" y="202"/>
                    <a:pt x="49" y="201"/>
                    <a:pt x="49" y="201"/>
                  </a:cubicBezTo>
                  <a:cubicBezTo>
                    <a:pt x="50" y="201"/>
                    <a:pt x="51" y="201"/>
                    <a:pt x="52" y="201"/>
                  </a:cubicBezTo>
                  <a:cubicBezTo>
                    <a:pt x="54" y="201"/>
                    <a:pt x="59" y="203"/>
                    <a:pt x="59" y="203"/>
                  </a:cubicBezTo>
                  <a:cubicBezTo>
                    <a:pt x="59" y="203"/>
                    <a:pt x="61" y="204"/>
                    <a:pt x="61" y="203"/>
                  </a:cubicBezTo>
                  <a:cubicBezTo>
                    <a:pt x="62" y="203"/>
                    <a:pt x="63" y="201"/>
                    <a:pt x="64" y="196"/>
                  </a:cubicBezTo>
                  <a:cubicBezTo>
                    <a:pt x="64" y="191"/>
                    <a:pt x="64" y="188"/>
                    <a:pt x="64" y="188"/>
                  </a:cubicBezTo>
                  <a:cubicBezTo>
                    <a:pt x="64" y="188"/>
                    <a:pt x="63" y="184"/>
                    <a:pt x="62" y="184"/>
                  </a:cubicBezTo>
                  <a:cubicBezTo>
                    <a:pt x="61" y="184"/>
                    <a:pt x="59" y="183"/>
                    <a:pt x="59" y="183"/>
                  </a:cubicBezTo>
                  <a:cubicBezTo>
                    <a:pt x="55" y="177"/>
                    <a:pt x="55" y="177"/>
                    <a:pt x="55" y="177"/>
                  </a:cubicBezTo>
                  <a:cubicBezTo>
                    <a:pt x="58" y="172"/>
                    <a:pt x="58" y="172"/>
                    <a:pt x="58" y="172"/>
                  </a:cubicBezTo>
                  <a:cubicBezTo>
                    <a:pt x="61" y="169"/>
                    <a:pt x="61" y="169"/>
                    <a:pt x="61" y="169"/>
                  </a:cubicBezTo>
                  <a:cubicBezTo>
                    <a:pt x="66" y="164"/>
                    <a:pt x="66" y="164"/>
                    <a:pt x="66" y="164"/>
                  </a:cubicBezTo>
                  <a:cubicBezTo>
                    <a:pt x="66" y="164"/>
                    <a:pt x="68" y="162"/>
                    <a:pt x="69" y="160"/>
                  </a:cubicBezTo>
                  <a:cubicBezTo>
                    <a:pt x="70" y="158"/>
                    <a:pt x="70" y="155"/>
                    <a:pt x="70" y="155"/>
                  </a:cubicBezTo>
                  <a:cubicBezTo>
                    <a:pt x="70" y="155"/>
                    <a:pt x="71" y="154"/>
                    <a:pt x="71" y="154"/>
                  </a:cubicBezTo>
                  <a:cubicBezTo>
                    <a:pt x="72" y="154"/>
                    <a:pt x="72" y="149"/>
                    <a:pt x="72" y="148"/>
                  </a:cubicBezTo>
                  <a:cubicBezTo>
                    <a:pt x="72" y="147"/>
                    <a:pt x="72" y="145"/>
                    <a:pt x="72" y="144"/>
                  </a:cubicBezTo>
                  <a:cubicBezTo>
                    <a:pt x="72" y="144"/>
                    <a:pt x="72" y="141"/>
                    <a:pt x="72" y="140"/>
                  </a:cubicBezTo>
                  <a:cubicBezTo>
                    <a:pt x="72" y="139"/>
                    <a:pt x="72" y="137"/>
                    <a:pt x="72" y="137"/>
                  </a:cubicBezTo>
                  <a:cubicBezTo>
                    <a:pt x="73" y="137"/>
                    <a:pt x="74" y="135"/>
                    <a:pt x="74" y="134"/>
                  </a:cubicBezTo>
                  <a:cubicBezTo>
                    <a:pt x="74" y="134"/>
                    <a:pt x="73" y="131"/>
                    <a:pt x="73" y="130"/>
                  </a:cubicBezTo>
                  <a:cubicBezTo>
                    <a:pt x="73" y="129"/>
                    <a:pt x="71" y="125"/>
                    <a:pt x="71" y="125"/>
                  </a:cubicBezTo>
                  <a:cubicBezTo>
                    <a:pt x="71" y="124"/>
                    <a:pt x="71" y="122"/>
                    <a:pt x="72" y="122"/>
                  </a:cubicBezTo>
                  <a:cubicBezTo>
                    <a:pt x="72" y="122"/>
                    <a:pt x="71" y="121"/>
                    <a:pt x="74" y="121"/>
                  </a:cubicBezTo>
                  <a:cubicBezTo>
                    <a:pt x="77" y="121"/>
                    <a:pt x="80" y="122"/>
                    <a:pt x="80" y="122"/>
                  </a:cubicBezTo>
                  <a:cubicBezTo>
                    <a:pt x="82" y="121"/>
                    <a:pt x="82" y="121"/>
                    <a:pt x="82" y="121"/>
                  </a:cubicBezTo>
                  <a:cubicBezTo>
                    <a:pt x="82" y="121"/>
                    <a:pt x="84" y="119"/>
                    <a:pt x="85" y="118"/>
                  </a:cubicBezTo>
                  <a:cubicBezTo>
                    <a:pt x="86" y="116"/>
                    <a:pt x="86" y="114"/>
                    <a:pt x="86" y="114"/>
                  </a:cubicBezTo>
                  <a:cubicBezTo>
                    <a:pt x="86" y="113"/>
                    <a:pt x="85" y="112"/>
                    <a:pt x="85" y="111"/>
                  </a:cubicBezTo>
                  <a:cubicBezTo>
                    <a:pt x="84" y="110"/>
                    <a:pt x="82" y="108"/>
                    <a:pt x="84" y="107"/>
                  </a:cubicBezTo>
                  <a:cubicBezTo>
                    <a:pt x="85" y="107"/>
                    <a:pt x="87" y="105"/>
                    <a:pt x="87" y="104"/>
                  </a:cubicBezTo>
                  <a:cubicBezTo>
                    <a:pt x="87" y="104"/>
                    <a:pt x="87" y="105"/>
                    <a:pt x="88" y="104"/>
                  </a:cubicBezTo>
                  <a:cubicBezTo>
                    <a:pt x="89" y="103"/>
                    <a:pt x="93" y="98"/>
                    <a:pt x="93" y="98"/>
                  </a:cubicBezTo>
                  <a:cubicBezTo>
                    <a:pt x="94" y="96"/>
                    <a:pt x="94" y="96"/>
                    <a:pt x="94" y="96"/>
                  </a:cubicBezTo>
                  <a:cubicBezTo>
                    <a:pt x="94" y="96"/>
                    <a:pt x="94" y="94"/>
                    <a:pt x="95" y="93"/>
                  </a:cubicBezTo>
                  <a:cubicBezTo>
                    <a:pt x="96" y="92"/>
                    <a:pt x="97" y="91"/>
                    <a:pt x="99" y="90"/>
                  </a:cubicBezTo>
                  <a:cubicBezTo>
                    <a:pt x="101" y="89"/>
                    <a:pt x="102" y="89"/>
                    <a:pt x="101" y="87"/>
                  </a:cubicBezTo>
                  <a:cubicBezTo>
                    <a:pt x="100" y="84"/>
                    <a:pt x="100" y="83"/>
                    <a:pt x="100" y="82"/>
                  </a:cubicBezTo>
                  <a:cubicBezTo>
                    <a:pt x="100" y="81"/>
                    <a:pt x="99" y="80"/>
                    <a:pt x="99" y="79"/>
                  </a:cubicBezTo>
                  <a:cubicBezTo>
                    <a:pt x="99" y="78"/>
                    <a:pt x="99" y="74"/>
                    <a:pt x="99" y="74"/>
                  </a:cubicBezTo>
                  <a:cubicBezTo>
                    <a:pt x="99" y="71"/>
                    <a:pt x="99" y="71"/>
                    <a:pt x="99" y="71"/>
                  </a:cubicBezTo>
                  <a:cubicBezTo>
                    <a:pt x="99" y="71"/>
                    <a:pt x="98" y="69"/>
                    <a:pt x="98" y="68"/>
                  </a:cubicBezTo>
                  <a:cubicBezTo>
                    <a:pt x="98" y="68"/>
                    <a:pt x="98" y="65"/>
                    <a:pt x="99" y="65"/>
                  </a:cubicBezTo>
                  <a:cubicBezTo>
                    <a:pt x="100" y="65"/>
                    <a:pt x="102" y="62"/>
                    <a:pt x="103" y="62"/>
                  </a:cubicBezTo>
                  <a:cubicBezTo>
                    <a:pt x="103" y="62"/>
                    <a:pt x="105" y="59"/>
                    <a:pt x="105" y="59"/>
                  </a:cubicBezTo>
                  <a:cubicBezTo>
                    <a:pt x="105" y="59"/>
                    <a:pt x="106" y="56"/>
                    <a:pt x="106" y="55"/>
                  </a:cubicBezTo>
                  <a:cubicBezTo>
                    <a:pt x="106" y="54"/>
                    <a:pt x="106" y="49"/>
                    <a:pt x="106" y="48"/>
                  </a:cubicBezTo>
                  <a:cubicBezTo>
                    <a:pt x="106" y="47"/>
                    <a:pt x="105" y="46"/>
                    <a:pt x="107" y="46"/>
                  </a:cubicBezTo>
                  <a:cubicBezTo>
                    <a:pt x="110" y="45"/>
                    <a:pt x="111" y="43"/>
                    <a:pt x="113" y="44"/>
                  </a:cubicBezTo>
                  <a:cubicBezTo>
                    <a:pt x="115" y="44"/>
                    <a:pt x="116" y="44"/>
                    <a:pt x="117" y="45"/>
                  </a:cubicBezTo>
                  <a:cubicBezTo>
                    <a:pt x="117" y="45"/>
                    <a:pt x="118" y="46"/>
                    <a:pt x="119" y="47"/>
                  </a:cubicBezTo>
                  <a:cubicBezTo>
                    <a:pt x="119" y="48"/>
                    <a:pt x="121" y="49"/>
                    <a:pt x="121" y="49"/>
                  </a:cubicBezTo>
                  <a:cubicBezTo>
                    <a:pt x="121" y="49"/>
                    <a:pt x="122" y="46"/>
                    <a:pt x="123" y="46"/>
                  </a:cubicBezTo>
                  <a:cubicBezTo>
                    <a:pt x="123" y="46"/>
                    <a:pt x="126" y="46"/>
                    <a:pt x="124" y="43"/>
                  </a:cubicBezTo>
                  <a:cubicBezTo>
                    <a:pt x="123" y="40"/>
                    <a:pt x="121" y="36"/>
                    <a:pt x="121" y="36"/>
                  </a:cubicBezTo>
                  <a:cubicBezTo>
                    <a:pt x="121" y="36"/>
                    <a:pt x="120" y="35"/>
                    <a:pt x="121" y="34"/>
                  </a:cubicBezTo>
                  <a:cubicBezTo>
                    <a:pt x="121" y="34"/>
                    <a:pt x="122" y="29"/>
                    <a:pt x="123" y="29"/>
                  </a:cubicBezTo>
                  <a:cubicBezTo>
                    <a:pt x="124" y="29"/>
                    <a:pt x="128" y="26"/>
                    <a:pt x="128" y="26"/>
                  </a:cubicBezTo>
                  <a:cubicBezTo>
                    <a:pt x="132" y="23"/>
                    <a:pt x="132" y="23"/>
                    <a:pt x="132" y="23"/>
                  </a:cubicBezTo>
                  <a:cubicBezTo>
                    <a:pt x="132" y="23"/>
                    <a:pt x="136" y="23"/>
                    <a:pt x="136" y="24"/>
                  </a:cubicBezTo>
                  <a:cubicBezTo>
                    <a:pt x="137" y="25"/>
                    <a:pt x="137" y="25"/>
                    <a:pt x="138" y="27"/>
                  </a:cubicBezTo>
                  <a:cubicBezTo>
                    <a:pt x="139" y="28"/>
                    <a:pt x="142" y="28"/>
                    <a:pt x="142" y="29"/>
                  </a:cubicBezTo>
                  <a:cubicBezTo>
                    <a:pt x="142" y="29"/>
                    <a:pt x="143" y="30"/>
                    <a:pt x="144" y="30"/>
                  </a:cubicBezTo>
                  <a:cubicBezTo>
                    <a:pt x="144" y="30"/>
                    <a:pt x="147" y="30"/>
                    <a:pt x="147" y="30"/>
                  </a:cubicBezTo>
                  <a:cubicBezTo>
                    <a:pt x="148" y="30"/>
                    <a:pt x="150" y="30"/>
                    <a:pt x="150" y="29"/>
                  </a:cubicBezTo>
                  <a:cubicBezTo>
                    <a:pt x="150" y="29"/>
                    <a:pt x="150" y="30"/>
                    <a:pt x="150" y="27"/>
                  </a:cubicBezTo>
                  <a:cubicBezTo>
                    <a:pt x="150" y="25"/>
                    <a:pt x="147" y="24"/>
                    <a:pt x="150" y="23"/>
                  </a:cubicBezTo>
                  <a:cubicBezTo>
                    <a:pt x="154" y="22"/>
                    <a:pt x="155" y="19"/>
                    <a:pt x="155" y="19"/>
                  </a:cubicBezTo>
                  <a:cubicBezTo>
                    <a:pt x="155" y="19"/>
                    <a:pt x="155" y="15"/>
                    <a:pt x="155" y="14"/>
                  </a:cubicBezTo>
                  <a:cubicBezTo>
                    <a:pt x="155" y="14"/>
                    <a:pt x="150" y="8"/>
                    <a:pt x="150" y="8"/>
                  </a:cubicBezTo>
                  <a:cubicBezTo>
                    <a:pt x="150" y="6"/>
                    <a:pt x="150" y="6"/>
                    <a:pt x="150" y="6"/>
                  </a:cubicBezTo>
                  <a:cubicBezTo>
                    <a:pt x="150" y="6"/>
                    <a:pt x="154" y="1"/>
                    <a:pt x="155" y="1"/>
                  </a:cubicBezTo>
                  <a:cubicBezTo>
                    <a:pt x="156" y="1"/>
                    <a:pt x="156" y="1"/>
                    <a:pt x="156" y="1"/>
                  </a:cubicBezTo>
                  <a:cubicBezTo>
                    <a:pt x="156" y="1"/>
                    <a:pt x="156" y="1"/>
                    <a:pt x="157" y="1"/>
                  </a:cubicBezTo>
                  <a:cubicBezTo>
                    <a:pt x="159" y="0"/>
                    <a:pt x="161" y="2"/>
                    <a:pt x="161" y="2"/>
                  </a:cubicBezTo>
                  <a:cubicBezTo>
                    <a:pt x="161" y="2"/>
                    <a:pt x="161" y="3"/>
                    <a:pt x="161" y="6"/>
                  </a:cubicBezTo>
                  <a:cubicBezTo>
                    <a:pt x="162" y="10"/>
                    <a:pt x="162" y="12"/>
                    <a:pt x="165" y="14"/>
                  </a:cubicBezTo>
                  <a:cubicBezTo>
                    <a:pt x="168" y="15"/>
                    <a:pt x="168" y="14"/>
                    <a:pt x="170" y="16"/>
                  </a:cubicBezTo>
                  <a:cubicBezTo>
                    <a:pt x="172" y="18"/>
                    <a:pt x="173" y="17"/>
                    <a:pt x="175" y="21"/>
                  </a:cubicBezTo>
                  <a:cubicBezTo>
                    <a:pt x="176" y="24"/>
                    <a:pt x="178" y="24"/>
                    <a:pt x="179" y="25"/>
                  </a:cubicBezTo>
                  <a:cubicBezTo>
                    <a:pt x="180" y="26"/>
                    <a:pt x="186" y="27"/>
                    <a:pt x="187" y="27"/>
                  </a:cubicBezTo>
                  <a:cubicBezTo>
                    <a:pt x="187" y="27"/>
                    <a:pt x="185" y="26"/>
                    <a:pt x="190" y="27"/>
                  </a:cubicBezTo>
                  <a:cubicBezTo>
                    <a:pt x="195" y="28"/>
                    <a:pt x="194" y="24"/>
                    <a:pt x="197" y="29"/>
                  </a:cubicBezTo>
                  <a:cubicBezTo>
                    <a:pt x="199" y="35"/>
                    <a:pt x="196" y="32"/>
                    <a:pt x="199" y="35"/>
                  </a:cubicBezTo>
                  <a:cubicBezTo>
                    <a:pt x="202" y="38"/>
                    <a:pt x="207" y="40"/>
                    <a:pt x="207" y="40"/>
                  </a:cubicBezTo>
                  <a:cubicBezTo>
                    <a:pt x="207" y="40"/>
                    <a:pt x="206" y="43"/>
                    <a:pt x="206" y="44"/>
                  </a:cubicBezTo>
                  <a:cubicBezTo>
                    <a:pt x="205" y="46"/>
                    <a:pt x="205" y="44"/>
                    <a:pt x="204" y="48"/>
                  </a:cubicBezTo>
                  <a:cubicBezTo>
                    <a:pt x="203" y="53"/>
                    <a:pt x="205" y="57"/>
                    <a:pt x="206" y="60"/>
                  </a:cubicBezTo>
                  <a:cubicBezTo>
                    <a:pt x="207" y="63"/>
                    <a:pt x="207" y="63"/>
                    <a:pt x="207" y="63"/>
                  </a:cubicBezTo>
                  <a:cubicBezTo>
                    <a:pt x="207" y="63"/>
                    <a:pt x="208" y="63"/>
                    <a:pt x="209" y="64"/>
                  </a:cubicBezTo>
                  <a:cubicBezTo>
                    <a:pt x="210" y="65"/>
                    <a:pt x="212" y="67"/>
                    <a:pt x="212" y="69"/>
                  </a:cubicBezTo>
                  <a:cubicBezTo>
                    <a:pt x="211" y="70"/>
                    <a:pt x="209" y="69"/>
                    <a:pt x="209" y="71"/>
                  </a:cubicBezTo>
                  <a:cubicBezTo>
                    <a:pt x="209" y="74"/>
                    <a:pt x="208" y="75"/>
                    <a:pt x="210" y="77"/>
                  </a:cubicBezTo>
                  <a:cubicBezTo>
                    <a:pt x="212" y="79"/>
                    <a:pt x="212" y="79"/>
                    <a:pt x="212" y="79"/>
                  </a:cubicBezTo>
                  <a:cubicBezTo>
                    <a:pt x="212" y="80"/>
                    <a:pt x="210" y="75"/>
                    <a:pt x="213" y="84"/>
                  </a:cubicBezTo>
                  <a:cubicBezTo>
                    <a:pt x="216" y="93"/>
                    <a:pt x="214" y="93"/>
                    <a:pt x="214" y="93"/>
                  </a:cubicBezTo>
                  <a:cubicBezTo>
                    <a:pt x="214" y="93"/>
                    <a:pt x="213" y="92"/>
                    <a:pt x="213" y="94"/>
                  </a:cubicBezTo>
                  <a:cubicBezTo>
                    <a:pt x="213" y="96"/>
                    <a:pt x="212" y="93"/>
                    <a:pt x="213" y="101"/>
                  </a:cubicBezTo>
                  <a:cubicBezTo>
                    <a:pt x="215" y="109"/>
                    <a:pt x="215" y="110"/>
                    <a:pt x="216" y="111"/>
                  </a:cubicBezTo>
                  <a:cubicBezTo>
                    <a:pt x="216" y="111"/>
                    <a:pt x="219" y="113"/>
                    <a:pt x="219" y="115"/>
                  </a:cubicBezTo>
                  <a:cubicBezTo>
                    <a:pt x="220" y="116"/>
                    <a:pt x="220" y="117"/>
                    <a:pt x="221" y="119"/>
                  </a:cubicBezTo>
                  <a:cubicBezTo>
                    <a:pt x="221" y="120"/>
                    <a:pt x="221" y="121"/>
                    <a:pt x="222" y="122"/>
                  </a:cubicBezTo>
                  <a:cubicBezTo>
                    <a:pt x="221" y="122"/>
                    <a:pt x="220" y="122"/>
                    <a:pt x="219" y="123"/>
                  </a:cubicBezTo>
                  <a:cubicBezTo>
                    <a:pt x="215" y="125"/>
                    <a:pt x="215" y="125"/>
                    <a:pt x="215" y="125"/>
                  </a:cubicBezTo>
                  <a:cubicBezTo>
                    <a:pt x="208" y="130"/>
                    <a:pt x="208" y="130"/>
                    <a:pt x="208" y="130"/>
                  </a:cubicBezTo>
                  <a:cubicBezTo>
                    <a:pt x="206" y="130"/>
                    <a:pt x="205" y="126"/>
                    <a:pt x="205" y="126"/>
                  </a:cubicBezTo>
                  <a:cubicBezTo>
                    <a:pt x="205" y="126"/>
                    <a:pt x="204" y="125"/>
                    <a:pt x="203" y="125"/>
                  </a:cubicBezTo>
                  <a:cubicBezTo>
                    <a:pt x="202" y="125"/>
                    <a:pt x="199" y="125"/>
                    <a:pt x="199" y="125"/>
                  </a:cubicBezTo>
                  <a:cubicBezTo>
                    <a:pt x="199" y="125"/>
                    <a:pt x="198" y="126"/>
                    <a:pt x="198" y="126"/>
                  </a:cubicBezTo>
                  <a:cubicBezTo>
                    <a:pt x="198" y="126"/>
                    <a:pt x="200" y="127"/>
                    <a:pt x="198" y="129"/>
                  </a:cubicBezTo>
                  <a:cubicBezTo>
                    <a:pt x="196" y="131"/>
                    <a:pt x="195" y="135"/>
                    <a:pt x="195" y="135"/>
                  </a:cubicBezTo>
                  <a:cubicBezTo>
                    <a:pt x="198" y="136"/>
                    <a:pt x="198" y="136"/>
                    <a:pt x="198" y="136"/>
                  </a:cubicBezTo>
                  <a:cubicBezTo>
                    <a:pt x="198" y="136"/>
                    <a:pt x="201" y="138"/>
                    <a:pt x="201" y="139"/>
                  </a:cubicBezTo>
                  <a:cubicBezTo>
                    <a:pt x="201" y="140"/>
                    <a:pt x="201" y="140"/>
                    <a:pt x="199" y="140"/>
                  </a:cubicBezTo>
                  <a:cubicBezTo>
                    <a:pt x="199" y="140"/>
                    <a:pt x="199" y="140"/>
                    <a:pt x="199" y="140"/>
                  </a:cubicBezTo>
                  <a:cubicBezTo>
                    <a:pt x="199" y="140"/>
                    <a:pt x="199" y="140"/>
                    <a:pt x="198" y="140"/>
                  </a:cubicBezTo>
                  <a:cubicBezTo>
                    <a:pt x="196" y="140"/>
                    <a:pt x="196" y="139"/>
                    <a:pt x="195" y="140"/>
                  </a:cubicBezTo>
                  <a:cubicBezTo>
                    <a:pt x="194" y="141"/>
                    <a:pt x="193" y="145"/>
                    <a:pt x="193" y="145"/>
                  </a:cubicBezTo>
                  <a:cubicBezTo>
                    <a:pt x="193" y="148"/>
                    <a:pt x="193" y="148"/>
                    <a:pt x="193" y="148"/>
                  </a:cubicBezTo>
                  <a:cubicBezTo>
                    <a:pt x="193" y="148"/>
                    <a:pt x="191" y="147"/>
                    <a:pt x="190" y="148"/>
                  </a:cubicBezTo>
                  <a:cubicBezTo>
                    <a:pt x="190" y="149"/>
                    <a:pt x="188" y="150"/>
                    <a:pt x="188" y="151"/>
                  </a:cubicBezTo>
                  <a:cubicBezTo>
                    <a:pt x="187" y="152"/>
                    <a:pt x="187" y="153"/>
                    <a:pt x="186" y="155"/>
                  </a:cubicBezTo>
                  <a:cubicBezTo>
                    <a:pt x="186" y="157"/>
                    <a:pt x="185" y="159"/>
                    <a:pt x="185" y="160"/>
                  </a:cubicBezTo>
                  <a:cubicBezTo>
                    <a:pt x="185" y="161"/>
                    <a:pt x="185" y="161"/>
                    <a:pt x="185" y="162"/>
                  </a:cubicBezTo>
                  <a:cubicBezTo>
                    <a:pt x="184" y="164"/>
                    <a:pt x="185" y="165"/>
                    <a:pt x="185" y="167"/>
                  </a:cubicBezTo>
                  <a:cubicBezTo>
                    <a:pt x="184" y="168"/>
                    <a:pt x="186" y="166"/>
                    <a:pt x="184" y="168"/>
                  </a:cubicBezTo>
                  <a:cubicBezTo>
                    <a:pt x="183" y="169"/>
                    <a:pt x="183" y="169"/>
                    <a:pt x="183" y="169"/>
                  </a:cubicBezTo>
                  <a:cubicBezTo>
                    <a:pt x="183" y="169"/>
                    <a:pt x="181" y="169"/>
                    <a:pt x="183" y="172"/>
                  </a:cubicBezTo>
                  <a:cubicBezTo>
                    <a:pt x="186" y="174"/>
                    <a:pt x="187" y="174"/>
                    <a:pt x="188" y="174"/>
                  </a:cubicBezTo>
                  <a:cubicBezTo>
                    <a:pt x="188" y="175"/>
                    <a:pt x="189" y="175"/>
                    <a:pt x="189" y="176"/>
                  </a:cubicBezTo>
                  <a:cubicBezTo>
                    <a:pt x="189" y="177"/>
                    <a:pt x="192" y="180"/>
                    <a:pt x="192" y="181"/>
                  </a:cubicBezTo>
                  <a:cubicBezTo>
                    <a:pt x="192" y="183"/>
                    <a:pt x="191" y="184"/>
                    <a:pt x="191" y="186"/>
                  </a:cubicBezTo>
                  <a:cubicBezTo>
                    <a:pt x="191" y="187"/>
                    <a:pt x="188" y="188"/>
                    <a:pt x="186" y="190"/>
                  </a:cubicBezTo>
                  <a:cubicBezTo>
                    <a:pt x="184" y="193"/>
                    <a:pt x="184" y="195"/>
                    <a:pt x="182" y="200"/>
                  </a:cubicBezTo>
                  <a:cubicBezTo>
                    <a:pt x="181" y="204"/>
                    <a:pt x="181" y="205"/>
                    <a:pt x="180" y="208"/>
                  </a:cubicBezTo>
                  <a:cubicBezTo>
                    <a:pt x="180" y="211"/>
                    <a:pt x="180" y="212"/>
                    <a:pt x="178" y="213"/>
                  </a:cubicBezTo>
                  <a:cubicBezTo>
                    <a:pt x="176" y="214"/>
                    <a:pt x="173" y="215"/>
                    <a:pt x="171" y="215"/>
                  </a:cubicBezTo>
                  <a:cubicBezTo>
                    <a:pt x="170" y="216"/>
                    <a:pt x="171" y="214"/>
                    <a:pt x="168" y="217"/>
                  </a:cubicBezTo>
                  <a:cubicBezTo>
                    <a:pt x="166" y="220"/>
                    <a:pt x="166" y="221"/>
                    <a:pt x="164" y="223"/>
                  </a:cubicBezTo>
                  <a:cubicBezTo>
                    <a:pt x="163" y="226"/>
                    <a:pt x="163" y="226"/>
                    <a:pt x="163" y="226"/>
                  </a:cubicBezTo>
                  <a:cubicBezTo>
                    <a:pt x="163" y="226"/>
                    <a:pt x="162" y="228"/>
                    <a:pt x="160" y="226"/>
                  </a:cubicBezTo>
                  <a:cubicBezTo>
                    <a:pt x="158" y="224"/>
                    <a:pt x="157" y="221"/>
                    <a:pt x="157" y="221"/>
                  </a:cubicBezTo>
                  <a:cubicBezTo>
                    <a:pt x="156" y="221"/>
                    <a:pt x="153" y="223"/>
                    <a:pt x="153" y="224"/>
                  </a:cubicBezTo>
                  <a:cubicBezTo>
                    <a:pt x="153" y="226"/>
                    <a:pt x="151" y="228"/>
                    <a:pt x="151" y="228"/>
                  </a:cubicBezTo>
                  <a:cubicBezTo>
                    <a:pt x="151" y="228"/>
                    <a:pt x="151" y="230"/>
                    <a:pt x="151" y="233"/>
                  </a:cubicBezTo>
                  <a:cubicBezTo>
                    <a:pt x="151" y="236"/>
                    <a:pt x="161" y="230"/>
                    <a:pt x="150" y="236"/>
                  </a:cubicBezTo>
                  <a:cubicBezTo>
                    <a:pt x="138" y="243"/>
                    <a:pt x="145" y="237"/>
                    <a:pt x="145" y="237"/>
                  </a:cubicBezTo>
                  <a:cubicBezTo>
                    <a:pt x="144" y="237"/>
                    <a:pt x="143" y="238"/>
                    <a:pt x="143" y="238"/>
                  </a:cubicBezTo>
                  <a:cubicBezTo>
                    <a:pt x="143" y="239"/>
                    <a:pt x="142" y="239"/>
                    <a:pt x="142" y="240"/>
                  </a:cubicBezTo>
                  <a:cubicBezTo>
                    <a:pt x="142" y="241"/>
                    <a:pt x="142" y="241"/>
                    <a:pt x="142" y="242"/>
                  </a:cubicBezTo>
                  <a:cubicBezTo>
                    <a:pt x="142" y="242"/>
                    <a:pt x="142" y="242"/>
                    <a:pt x="143" y="243"/>
                  </a:cubicBezTo>
                  <a:cubicBezTo>
                    <a:pt x="143" y="244"/>
                    <a:pt x="144" y="244"/>
                    <a:pt x="144" y="244"/>
                  </a:cubicBezTo>
                  <a:cubicBezTo>
                    <a:pt x="144" y="244"/>
                    <a:pt x="145" y="244"/>
                    <a:pt x="144" y="245"/>
                  </a:cubicBezTo>
                  <a:cubicBezTo>
                    <a:pt x="144" y="246"/>
                    <a:pt x="144" y="247"/>
                    <a:pt x="144" y="248"/>
                  </a:cubicBezTo>
                  <a:cubicBezTo>
                    <a:pt x="144" y="248"/>
                    <a:pt x="143" y="248"/>
                    <a:pt x="143" y="249"/>
                  </a:cubicBezTo>
                  <a:cubicBezTo>
                    <a:pt x="143" y="249"/>
                    <a:pt x="142" y="250"/>
                    <a:pt x="142" y="250"/>
                  </a:cubicBezTo>
                  <a:cubicBezTo>
                    <a:pt x="141" y="250"/>
                    <a:pt x="140" y="250"/>
                    <a:pt x="140" y="250"/>
                  </a:cubicBezTo>
                  <a:cubicBezTo>
                    <a:pt x="140" y="250"/>
                    <a:pt x="139" y="249"/>
                    <a:pt x="138" y="249"/>
                  </a:cubicBezTo>
                  <a:cubicBezTo>
                    <a:pt x="138" y="249"/>
                    <a:pt x="137" y="248"/>
                    <a:pt x="137" y="248"/>
                  </a:cubicBezTo>
                  <a:cubicBezTo>
                    <a:pt x="137" y="248"/>
                    <a:pt x="136" y="247"/>
                    <a:pt x="135" y="247"/>
                  </a:cubicBezTo>
                  <a:cubicBezTo>
                    <a:pt x="135" y="247"/>
                    <a:pt x="133" y="246"/>
                    <a:pt x="133" y="247"/>
                  </a:cubicBezTo>
                  <a:cubicBezTo>
                    <a:pt x="133" y="249"/>
                    <a:pt x="133" y="249"/>
                    <a:pt x="133" y="249"/>
                  </a:cubicBezTo>
                  <a:cubicBezTo>
                    <a:pt x="133" y="249"/>
                    <a:pt x="133" y="249"/>
                    <a:pt x="134" y="250"/>
                  </a:cubicBezTo>
                  <a:cubicBezTo>
                    <a:pt x="134" y="251"/>
                    <a:pt x="135" y="251"/>
                    <a:pt x="135" y="251"/>
                  </a:cubicBezTo>
                  <a:cubicBezTo>
                    <a:pt x="135" y="251"/>
                    <a:pt x="133" y="254"/>
                    <a:pt x="133" y="254"/>
                  </a:cubicBezTo>
                  <a:cubicBezTo>
                    <a:pt x="134" y="255"/>
                    <a:pt x="133" y="257"/>
                    <a:pt x="133" y="258"/>
                  </a:cubicBezTo>
                  <a:cubicBezTo>
                    <a:pt x="134" y="259"/>
                    <a:pt x="135" y="263"/>
                    <a:pt x="133" y="262"/>
                  </a:cubicBezTo>
                  <a:cubicBezTo>
                    <a:pt x="132" y="262"/>
                    <a:pt x="129" y="264"/>
                    <a:pt x="129" y="264"/>
                  </a:cubicBezTo>
                  <a:cubicBezTo>
                    <a:pt x="129" y="264"/>
                    <a:pt x="127" y="264"/>
                    <a:pt x="126" y="264"/>
                  </a:cubicBezTo>
                  <a:cubicBezTo>
                    <a:pt x="126" y="264"/>
                    <a:pt x="125" y="264"/>
                    <a:pt x="125" y="264"/>
                  </a:cubicBezTo>
                  <a:cubicBezTo>
                    <a:pt x="125" y="264"/>
                    <a:pt x="123" y="263"/>
                    <a:pt x="123" y="267"/>
                  </a:cubicBezTo>
                  <a:cubicBezTo>
                    <a:pt x="122" y="270"/>
                    <a:pt x="124" y="270"/>
                    <a:pt x="123" y="271"/>
                  </a:cubicBezTo>
                  <a:cubicBezTo>
                    <a:pt x="122" y="272"/>
                    <a:pt x="124" y="273"/>
                    <a:pt x="124" y="273"/>
                  </a:cubicBezTo>
                  <a:cubicBezTo>
                    <a:pt x="124" y="273"/>
                    <a:pt x="126" y="270"/>
                    <a:pt x="126" y="273"/>
                  </a:cubicBezTo>
                  <a:cubicBezTo>
                    <a:pt x="126" y="277"/>
                    <a:pt x="127" y="276"/>
                    <a:pt x="126" y="279"/>
                  </a:cubicBezTo>
                  <a:cubicBezTo>
                    <a:pt x="125" y="281"/>
                    <a:pt x="122" y="281"/>
                    <a:pt x="123" y="284"/>
                  </a:cubicBezTo>
                  <a:cubicBezTo>
                    <a:pt x="123" y="287"/>
                    <a:pt x="122" y="287"/>
                    <a:pt x="123" y="290"/>
                  </a:cubicBezTo>
                  <a:cubicBezTo>
                    <a:pt x="124" y="292"/>
                    <a:pt x="125" y="292"/>
                    <a:pt x="125" y="294"/>
                  </a:cubicBezTo>
                  <a:cubicBezTo>
                    <a:pt x="125" y="295"/>
                    <a:pt x="126" y="296"/>
                    <a:pt x="126" y="296"/>
                  </a:cubicBezTo>
                  <a:cubicBezTo>
                    <a:pt x="126" y="296"/>
                    <a:pt x="127" y="298"/>
                    <a:pt x="125" y="298"/>
                  </a:cubicBezTo>
                  <a:cubicBezTo>
                    <a:pt x="124" y="298"/>
                    <a:pt x="123" y="298"/>
                    <a:pt x="122" y="298"/>
                  </a:cubicBezTo>
                  <a:cubicBezTo>
                    <a:pt x="122" y="298"/>
                    <a:pt x="121" y="296"/>
                    <a:pt x="121" y="296"/>
                  </a:cubicBezTo>
                  <a:cubicBezTo>
                    <a:pt x="119" y="296"/>
                    <a:pt x="116" y="300"/>
                    <a:pt x="117" y="301"/>
                  </a:cubicBezTo>
                  <a:cubicBezTo>
                    <a:pt x="117" y="302"/>
                    <a:pt x="117" y="302"/>
                    <a:pt x="118" y="303"/>
                  </a:cubicBezTo>
                  <a:cubicBezTo>
                    <a:pt x="119" y="304"/>
                    <a:pt x="121" y="304"/>
                    <a:pt x="121" y="306"/>
                  </a:cubicBezTo>
                  <a:cubicBezTo>
                    <a:pt x="121" y="307"/>
                    <a:pt x="121" y="309"/>
                    <a:pt x="121" y="310"/>
                  </a:cubicBezTo>
                  <a:cubicBezTo>
                    <a:pt x="121" y="311"/>
                    <a:pt x="121" y="312"/>
                    <a:pt x="121" y="313"/>
                  </a:cubicBezTo>
                  <a:cubicBezTo>
                    <a:pt x="121" y="314"/>
                    <a:pt x="120" y="313"/>
                    <a:pt x="120" y="313"/>
                  </a:cubicBezTo>
                  <a:close/>
                  <a:moveTo>
                    <a:pt x="103" y="391"/>
                  </a:moveTo>
                  <a:cubicBezTo>
                    <a:pt x="104" y="391"/>
                    <a:pt x="104" y="390"/>
                    <a:pt x="104" y="389"/>
                  </a:cubicBezTo>
                  <a:cubicBezTo>
                    <a:pt x="104" y="388"/>
                    <a:pt x="103" y="389"/>
                    <a:pt x="102" y="389"/>
                  </a:cubicBezTo>
                  <a:cubicBezTo>
                    <a:pt x="101" y="389"/>
                    <a:pt x="101" y="390"/>
                    <a:pt x="101" y="390"/>
                  </a:cubicBezTo>
                  <a:cubicBezTo>
                    <a:pt x="101" y="390"/>
                    <a:pt x="95" y="388"/>
                    <a:pt x="95" y="388"/>
                  </a:cubicBezTo>
                  <a:cubicBezTo>
                    <a:pt x="95" y="388"/>
                    <a:pt x="92" y="387"/>
                    <a:pt x="91" y="387"/>
                  </a:cubicBezTo>
                  <a:cubicBezTo>
                    <a:pt x="90" y="388"/>
                    <a:pt x="89" y="388"/>
                    <a:pt x="88" y="389"/>
                  </a:cubicBezTo>
                  <a:cubicBezTo>
                    <a:pt x="87" y="389"/>
                    <a:pt x="87" y="390"/>
                    <a:pt x="87" y="390"/>
                  </a:cubicBezTo>
                  <a:cubicBezTo>
                    <a:pt x="87" y="391"/>
                    <a:pt x="87" y="391"/>
                    <a:pt x="87" y="391"/>
                  </a:cubicBezTo>
                  <a:cubicBezTo>
                    <a:pt x="90" y="394"/>
                    <a:pt x="90" y="394"/>
                    <a:pt x="90" y="394"/>
                  </a:cubicBezTo>
                  <a:cubicBezTo>
                    <a:pt x="90" y="394"/>
                    <a:pt x="92" y="395"/>
                    <a:pt x="95" y="394"/>
                  </a:cubicBezTo>
                  <a:cubicBezTo>
                    <a:pt x="97" y="394"/>
                    <a:pt x="96" y="394"/>
                    <a:pt x="97" y="393"/>
                  </a:cubicBezTo>
                  <a:cubicBezTo>
                    <a:pt x="98" y="391"/>
                    <a:pt x="99" y="393"/>
                    <a:pt x="99" y="393"/>
                  </a:cubicBezTo>
                  <a:cubicBezTo>
                    <a:pt x="100" y="392"/>
                    <a:pt x="102" y="392"/>
                    <a:pt x="103" y="391"/>
                  </a:cubicBezTo>
                  <a:close/>
                  <a:moveTo>
                    <a:pt x="81" y="422"/>
                  </a:moveTo>
                  <a:cubicBezTo>
                    <a:pt x="83" y="421"/>
                    <a:pt x="82" y="420"/>
                    <a:pt x="81" y="420"/>
                  </a:cubicBezTo>
                  <a:cubicBezTo>
                    <a:pt x="81" y="419"/>
                    <a:pt x="79" y="419"/>
                    <a:pt x="78" y="417"/>
                  </a:cubicBezTo>
                  <a:cubicBezTo>
                    <a:pt x="78" y="416"/>
                    <a:pt x="78" y="416"/>
                    <a:pt x="80" y="414"/>
                  </a:cubicBezTo>
                  <a:cubicBezTo>
                    <a:pt x="81" y="412"/>
                    <a:pt x="80" y="413"/>
                    <a:pt x="80" y="410"/>
                  </a:cubicBezTo>
                  <a:cubicBezTo>
                    <a:pt x="80" y="407"/>
                    <a:pt x="79" y="407"/>
                    <a:pt x="76" y="406"/>
                  </a:cubicBezTo>
                  <a:cubicBezTo>
                    <a:pt x="74" y="406"/>
                    <a:pt x="73" y="409"/>
                    <a:pt x="73" y="409"/>
                  </a:cubicBezTo>
                  <a:cubicBezTo>
                    <a:pt x="70" y="415"/>
                    <a:pt x="70" y="415"/>
                    <a:pt x="70" y="415"/>
                  </a:cubicBezTo>
                  <a:cubicBezTo>
                    <a:pt x="68" y="418"/>
                    <a:pt x="68" y="418"/>
                    <a:pt x="68" y="418"/>
                  </a:cubicBezTo>
                  <a:cubicBezTo>
                    <a:pt x="67" y="420"/>
                    <a:pt x="65" y="425"/>
                    <a:pt x="64" y="426"/>
                  </a:cubicBezTo>
                  <a:cubicBezTo>
                    <a:pt x="63" y="427"/>
                    <a:pt x="64" y="429"/>
                    <a:pt x="64" y="430"/>
                  </a:cubicBezTo>
                  <a:cubicBezTo>
                    <a:pt x="64" y="431"/>
                    <a:pt x="64" y="434"/>
                    <a:pt x="64" y="434"/>
                  </a:cubicBezTo>
                  <a:cubicBezTo>
                    <a:pt x="63" y="435"/>
                    <a:pt x="62" y="439"/>
                    <a:pt x="62" y="439"/>
                  </a:cubicBezTo>
                  <a:cubicBezTo>
                    <a:pt x="62" y="439"/>
                    <a:pt x="61" y="442"/>
                    <a:pt x="61" y="443"/>
                  </a:cubicBezTo>
                  <a:cubicBezTo>
                    <a:pt x="60" y="444"/>
                    <a:pt x="60" y="446"/>
                    <a:pt x="60" y="447"/>
                  </a:cubicBezTo>
                  <a:cubicBezTo>
                    <a:pt x="60" y="448"/>
                    <a:pt x="62" y="449"/>
                    <a:pt x="64" y="449"/>
                  </a:cubicBezTo>
                  <a:cubicBezTo>
                    <a:pt x="65" y="449"/>
                    <a:pt x="64" y="449"/>
                    <a:pt x="65" y="445"/>
                  </a:cubicBezTo>
                  <a:cubicBezTo>
                    <a:pt x="66" y="440"/>
                    <a:pt x="65" y="443"/>
                    <a:pt x="66" y="442"/>
                  </a:cubicBezTo>
                  <a:cubicBezTo>
                    <a:pt x="68" y="440"/>
                    <a:pt x="70" y="440"/>
                    <a:pt x="71" y="439"/>
                  </a:cubicBezTo>
                  <a:cubicBezTo>
                    <a:pt x="73" y="438"/>
                    <a:pt x="72" y="438"/>
                    <a:pt x="71" y="438"/>
                  </a:cubicBezTo>
                  <a:cubicBezTo>
                    <a:pt x="71" y="437"/>
                    <a:pt x="71" y="433"/>
                    <a:pt x="71" y="431"/>
                  </a:cubicBezTo>
                  <a:cubicBezTo>
                    <a:pt x="71" y="429"/>
                    <a:pt x="72" y="429"/>
                    <a:pt x="73" y="427"/>
                  </a:cubicBezTo>
                  <a:cubicBezTo>
                    <a:pt x="74" y="425"/>
                    <a:pt x="76" y="424"/>
                    <a:pt x="77" y="424"/>
                  </a:cubicBezTo>
                  <a:cubicBezTo>
                    <a:pt x="77" y="423"/>
                    <a:pt x="80" y="423"/>
                    <a:pt x="81" y="422"/>
                  </a:cubicBezTo>
                  <a:close/>
                  <a:moveTo>
                    <a:pt x="78" y="330"/>
                  </a:moveTo>
                  <a:cubicBezTo>
                    <a:pt x="79" y="329"/>
                    <a:pt x="79" y="326"/>
                    <a:pt x="78" y="326"/>
                  </a:cubicBezTo>
                  <a:cubicBezTo>
                    <a:pt x="78" y="326"/>
                    <a:pt x="76" y="327"/>
                    <a:pt x="75" y="326"/>
                  </a:cubicBezTo>
                  <a:cubicBezTo>
                    <a:pt x="74" y="325"/>
                    <a:pt x="74" y="325"/>
                    <a:pt x="74" y="325"/>
                  </a:cubicBezTo>
                  <a:cubicBezTo>
                    <a:pt x="70" y="322"/>
                    <a:pt x="70" y="322"/>
                    <a:pt x="70" y="322"/>
                  </a:cubicBezTo>
                  <a:cubicBezTo>
                    <a:pt x="70" y="322"/>
                    <a:pt x="65" y="325"/>
                    <a:pt x="71" y="328"/>
                  </a:cubicBezTo>
                  <a:cubicBezTo>
                    <a:pt x="76" y="330"/>
                    <a:pt x="76" y="330"/>
                    <a:pt x="76" y="330"/>
                  </a:cubicBezTo>
                  <a:cubicBezTo>
                    <a:pt x="76" y="330"/>
                    <a:pt x="78" y="332"/>
                    <a:pt x="78" y="330"/>
                  </a:cubicBezTo>
                  <a:close/>
                  <a:moveTo>
                    <a:pt x="62" y="393"/>
                  </a:moveTo>
                  <a:cubicBezTo>
                    <a:pt x="63" y="390"/>
                    <a:pt x="61" y="391"/>
                    <a:pt x="60" y="388"/>
                  </a:cubicBezTo>
                  <a:cubicBezTo>
                    <a:pt x="59" y="386"/>
                    <a:pt x="56" y="387"/>
                    <a:pt x="54" y="387"/>
                  </a:cubicBezTo>
                  <a:cubicBezTo>
                    <a:pt x="51" y="387"/>
                    <a:pt x="48" y="387"/>
                    <a:pt x="47" y="387"/>
                  </a:cubicBezTo>
                  <a:cubicBezTo>
                    <a:pt x="47" y="387"/>
                    <a:pt x="46" y="389"/>
                    <a:pt x="45" y="390"/>
                  </a:cubicBezTo>
                  <a:cubicBezTo>
                    <a:pt x="44" y="391"/>
                    <a:pt x="44" y="393"/>
                    <a:pt x="44" y="394"/>
                  </a:cubicBezTo>
                  <a:cubicBezTo>
                    <a:pt x="43" y="395"/>
                    <a:pt x="44" y="396"/>
                    <a:pt x="45" y="396"/>
                  </a:cubicBezTo>
                  <a:cubicBezTo>
                    <a:pt x="45" y="397"/>
                    <a:pt x="44" y="402"/>
                    <a:pt x="44" y="402"/>
                  </a:cubicBezTo>
                  <a:cubicBezTo>
                    <a:pt x="43" y="403"/>
                    <a:pt x="41" y="402"/>
                    <a:pt x="41" y="402"/>
                  </a:cubicBezTo>
                  <a:cubicBezTo>
                    <a:pt x="41" y="401"/>
                    <a:pt x="41" y="401"/>
                    <a:pt x="41" y="401"/>
                  </a:cubicBezTo>
                  <a:cubicBezTo>
                    <a:pt x="41" y="401"/>
                    <a:pt x="41" y="401"/>
                    <a:pt x="41" y="400"/>
                  </a:cubicBezTo>
                  <a:cubicBezTo>
                    <a:pt x="41" y="399"/>
                    <a:pt x="41" y="398"/>
                    <a:pt x="39" y="396"/>
                  </a:cubicBezTo>
                  <a:cubicBezTo>
                    <a:pt x="38" y="394"/>
                    <a:pt x="36" y="397"/>
                    <a:pt x="35" y="397"/>
                  </a:cubicBezTo>
                  <a:cubicBezTo>
                    <a:pt x="35" y="398"/>
                    <a:pt x="33" y="399"/>
                    <a:pt x="33" y="399"/>
                  </a:cubicBezTo>
                  <a:cubicBezTo>
                    <a:pt x="33" y="399"/>
                    <a:pt x="33" y="401"/>
                    <a:pt x="32" y="403"/>
                  </a:cubicBezTo>
                  <a:cubicBezTo>
                    <a:pt x="31" y="404"/>
                    <a:pt x="31" y="402"/>
                    <a:pt x="31" y="402"/>
                  </a:cubicBezTo>
                  <a:cubicBezTo>
                    <a:pt x="31" y="402"/>
                    <a:pt x="28" y="402"/>
                    <a:pt x="27" y="402"/>
                  </a:cubicBezTo>
                  <a:cubicBezTo>
                    <a:pt x="27" y="402"/>
                    <a:pt x="27" y="405"/>
                    <a:pt x="27" y="405"/>
                  </a:cubicBezTo>
                  <a:cubicBezTo>
                    <a:pt x="27" y="405"/>
                    <a:pt x="29" y="409"/>
                    <a:pt x="29" y="410"/>
                  </a:cubicBezTo>
                  <a:cubicBezTo>
                    <a:pt x="30" y="411"/>
                    <a:pt x="31" y="412"/>
                    <a:pt x="31" y="413"/>
                  </a:cubicBezTo>
                  <a:cubicBezTo>
                    <a:pt x="31" y="413"/>
                    <a:pt x="31" y="415"/>
                    <a:pt x="30" y="416"/>
                  </a:cubicBezTo>
                  <a:cubicBezTo>
                    <a:pt x="29" y="417"/>
                    <a:pt x="29" y="417"/>
                    <a:pt x="25" y="421"/>
                  </a:cubicBezTo>
                  <a:cubicBezTo>
                    <a:pt x="20" y="425"/>
                    <a:pt x="25" y="423"/>
                    <a:pt x="25" y="423"/>
                  </a:cubicBezTo>
                  <a:cubicBezTo>
                    <a:pt x="25" y="423"/>
                    <a:pt x="26" y="423"/>
                    <a:pt x="27" y="423"/>
                  </a:cubicBezTo>
                  <a:cubicBezTo>
                    <a:pt x="28" y="423"/>
                    <a:pt x="29" y="424"/>
                    <a:pt x="29" y="424"/>
                  </a:cubicBezTo>
                  <a:cubicBezTo>
                    <a:pt x="30" y="424"/>
                    <a:pt x="30" y="424"/>
                    <a:pt x="30" y="424"/>
                  </a:cubicBezTo>
                  <a:cubicBezTo>
                    <a:pt x="30" y="424"/>
                    <a:pt x="31" y="423"/>
                    <a:pt x="32" y="422"/>
                  </a:cubicBezTo>
                  <a:cubicBezTo>
                    <a:pt x="33" y="422"/>
                    <a:pt x="33" y="421"/>
                    <a:pt x="34" y="421"/>
                  </a:cubicBezTo>
                  <a:cubicBezTo>
                    <a:pt x="35" y="420"/>
                    <a:pt x="36" y="418"/>
                    <a:pt x="36" y="418"/>
                  </a:cubicBezTo>
                  <a:cubicBezTo>
                    <a:pt x="36" y="417"/>
                    <a:pt x="37" y="415"/>
                    <a:pt x="37" y="415"/>
                  </a:cubicBezTo>
                  <a:cubicBezTo>
                    <a:pt x="37" y="415"/>
                    <a:pt x="38" y="415"/>
                    <a:pt x="39" y="415"/>
                  </a:cubicBezTo>
                  <a:cubicBezTo>
                    <a:pt x="39" y="415"/>
                    <a:pt x="41" y="416"/>
                    <a:pt x="41" y="416"/>
                  </a:cubicBezTo>
                  <a:cubicBezTo>
                    <a:pt x="41" y="416"/>
                    <a:pt x="41" y="418"/>
                    <a:pt x="41" y="420"/>
                  </a:cubicBezTo>
                  <a:cubicBezTo>
                    <a:pt x="41" y="421"/>
                    <a:pt x="43" y="420"/>
                    <a:pt x="44" y="420"/>
                  </a:cubicBezTo>
                  <a:cubicBezTo>
                    <a:pt x="46" y="420"/>
                    <a:pt x="45" y="418"/>
                    <a:pt x="45" y="418"/>
                  </a:cubicBezTo>
                  <a:cubicBezTo>
                    <a:pt x="45" y="418"/>
                    <a:pt x="45" y="418"/>
                    <a:pt x="47" y="415"/>
                  </a:cubicBezTo>
                  <a:cubicBezTo>
                    <a:pt x="49" y="413"/>
                    <a:pt x="48" y="415"/>
                    <a:pt x="49" y="415"/>
                  </a:cubicBezTo>
                  <a:cubicBezTo>
                    <a:pt x="51" y="414"/>
                    <a:pt x="53" y="414"/>
                    <a:pt x="56" y="414"/>
                  </a:cubicBezTo>
                  <a:cubicBezTo>
                    <a:pt x="59" y="413"/>
                    <a:pt x="57" y="412"/>
                    <a:pt x="57" y="411"/>
                  </a:cubicBezTo>
                  <a:cubicBezTo>
                    <a:pt x="57" y="409"/>
                    <a:pt x="58" y="407"/>
                    <a:pt x="59" y="406"/>
                  </a:cubicBezTo>
                  <a:cubicBezTo>
                    <a:pt x="60" y="405"/>
                    <a:pt x="60" y="405"/>
                    <a:pt x="61" y="404"/>
                  </a:cubicBezTo>
                  <a:cubicBezTo>
                    <a:pt x="62" y="402"/>
                    <a:pt x="62" y="400"/>
                    <a:pt x="61" y="398"/>
                  </a:cubicBezTo>
                  <a:cubicBezTo>
                    <a:pt x="61" y="397"/>
                    <a:pt x="60" y="397"/>
                    <a:pt x="60" y="396"/>
                  </a:cubicBezTo>
                  <a:cubicBezTo>
                    <a:pt x="60" y="395"/>
                    <a:pt x="61" y="395"/>
                    <a:pt x="62" y="39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577"/>
            <p:cNvSpPr>
              <a:spLocks/>
            </p:cNvSpPr>
            <p:nvPr/>
          </p:nvSpPr>
          <p:spPr bwMode="auto">
            <a:xfrm>
              <a:off x="7159628" y="1438275"/>
              <a:ext cx="30162" cy="19050"/>
            </a:xfrm>
            <a:custGeom>
              <a:avLst/>
              <a:gdLst>
                <a:gd name="T0" fmla="*/ 4 w 8"/>
                <a:gd name="T1" fmla="*/ 0 h 5"/>
                <a:gd name="T2" fmla="*/ 8 w 8"/>
                <a:gd name="T3" fmla="*/ 3 h 5"/>
                <a:gd name="T4" fmla="*/ 4 w 8"/>
                <a:gd name="T5" fmla="*/ 5 h 5"/>
                <a:gd name="T6" fmla="*/ 2 w 8"/>
                <a:gd name="T7" fmla="*/ 4 h 5"/>
                <a:gd name="T8" fmla="*/ 4 w 8"/>
                <a:gd name="T9" fmla="*/ 0 h 5"/>
              </a:gdLst>
              <a:ahLst/>
              <a:cxnLst>
                <a:cxn ang="0">
                  <a:pos x="T0" y="T1"/>
                </a:cxn>
                <a:cxn ang="0">
                  <a:pos x="T2" y="T3"/>
                </a:cxn>
                <a:cxn ang="0">
                  <a:pos x="T4" y="T5"/>
                </a:cxn>
                <a:cxn ang="0">
                  <a:pos x="T6" y="T7"/>
                </a:cxn>
                <a:cxn ang="0">
                  <a:pos x="T8" y="T9"/>
                </a:cxn>
              </a:cxnLst>
              <a:rect l="0" t="0" r="r" b="b"/>
              <a:pathLst>
                <a:path w="8" h="5">
                  <a:moveTo>
                    <a:pt x="4" y="0"/>
                  </a:moveTo>
                  <a:cubicBezTo>
                    <a:pt x="8" y="3"/>
                    <a:pt x="8" y="3"/>
                    <a:pt x="8" y="3"/>
                  </a:cubicBezTo>
                  <a:cubicBezTo>
                    <a:pt x="8" y="3"/>
                    <a:pt x="5" y="5"/>
                    <a:pt x="4" y="5"/>
                  </a:cubicBezTo>
                  <a:cubicBezTo>
                    <a:pt x="3" y="5"/>
                    <a:pt x="2" y="4"/>
                    <a:pt x="2" y="4"/>
                  </a:cubicBezTo>
                  <a:cubicBezTo>
                    <a:pt x="0" y="2"/>
                    <a:pt x="4" y="0"/>
                    <a:pt x="4"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578"/>
            <p:cNvSpPr>
              <a:spLocks/>
            </p:cNvSpPr>
            <p:nvPr/>
          </p:nvSpPr>
          <p:spPr bwMode="auto">
            <a:xfrm>
              <a:off x="7156453" y="1471612"/>
              <a:ext cx="36512" cy="22225"/>
            </a:xfrm>
            <a:custGeom>
              <a:avLst/>
              <a:gdLst>
                <a:gd name="T0" fmla="*/ 8 w 10"/>
                <a:gd name="T1" fmla="*/ 0 h 6"/>
                <a:gd name="T2" fmla="*/ 8 w 10"/>
                <a:gd name="T3" fmla="*/ 6 h 6"/>
                <a:gd name="T4" fmla="*/ 2 w 10"/>
                <a:gd name="T5" fmla="*/ 3 h 6"/>
                <a:gd name="T6" fmla="*/ 2 w 10"/>
                <a:gd name="T7" fmla="*/ 1 h 6"/>
                <a:gd name="T8" fmla="*/ 3 w 10"/>
                <a:gd name="T9" fmla="*/ 0 h 6"/>
                <a:gd name="T10" fmla="*/ 5 w 10"/>
                <a:gd name="T11" fmla="*/ 0 h 6"/>
                <a:gd name="T12" fmla="*/ 8 w 10"/>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8" y="0"/>
                  </a:moveTo>
                  <a:cubicBezTo>
                    <a:pt x="10" y="0"/>
                    <a:pt x="8" y="6"/>
                    <a:pt x="8" y="6"/>
                  </a:cubicBezTo>
                  <a:cubicBezTo>
                    <a:pt x="8" y="6"/>
                    <a:pt x="4" y="5"/>
                    <a:pt x="2" y="3"/>
                  </a:cubicBezTo>
                  <a:cubicBezTo>
                    <a:pt x="0" y="1"/>
                    <a:pt x="2" y="1"/>
                    <a:pt x="2" y="1"/>
                  </a:cubicBezTo>
                  <a:cubicBezTo>
                    <a:pt x="3" y="0"/>
                    <a:pt x="3" y="0"/>
                    <a:pt x="3" y="0"/>
                  </a:cubicBezTo>
                  <a:cubicBezTo>
                    <a:pt x="5" y="0"/>
                    <a:pt x="5" y="0"/>
                    <a:pt x="5" y="0"/>
                  </a:cubicBezTo>
                  <a:cubicBezTo>
                    <a:pt x="5" y="0"/>
                    <a:pt x="7" y="0"/>
                    <a:pt x="8"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579"/>
            <p:cNvSpPr>
              <a:spLocks/>
            </p:cNvSpPr>
            <p:nvPr/>
          </p:nvSpPr>
          <p:spPr bwMode="auto">
            <a:xfrm>
              <a:off x="6746878" y="3681412"/>
              <a:ext cx="431800" cy="420688"/>
            </a:xfrm>
            <a:custGeom>
              <a:avLst/>
              <a:gdLst>
                <a:gd name="T0" fmla="*/ 107 w 115"/>
                <a:gd name="T1" fmla="*/ 64 h 112"/>
                <a:gd name="T2" fmla="*/ 99 w 115"/>
                <a:gd name="T3" fmla="*/ 67 h 112"/>
                <a:gd name="T4" fmla="*/ 99 w 115"/>
                <a:gd name="T5" fmla="*/ 72 h 112"/>
                <a:gd name="T6" fmla="*/ 101 w 115"/>
                <a:gd name="T7" fmla="*/ 79 h 112"/>
                <a:gd name="T8" fmla="*/ 92 w 115"/>
                <a:gd name="T9" fmla="*/ 77 h 112"/>
                <a:gd name="T10" fmla="*/ 87 w 115"/>
                <a:gd name="T11" fmla="*/ 85 h 112"/>
                <a:gd name="T12" fmla="*/ 84 w 115"/>
                <a:gd name="T13" fmla="*/ 97 h 112"/>
                <a:gd name="T14" fmla="*/ 89 w 115"/>
                <a:gd name="T15" fmla="*/ 111 h 112"/>
                <a:gd name="T16" fmla="*/ 84 w 115"/>
                <a:gd name="T17" fmla="*/ 107 h 112"/>
                <a:gd name="T18" fmla="*/ 73 w 115"/>
                <a:gd name="T19" fmla="*/ 102 h 112"/>
                <a:gd name="T20" fmla="*/ 63 w 115"/>
                <a:gd name="T21" fmla="*/ 93 h 112"/>
                <a:gd name="T22" fmla="*/ 61 w 115"/>
                <a:gd name="T23" fmla="*/ 91 h 112"/>
                <a:gd name="T24" fmla="*/ 60 w 115"/>
                <a:gd name="T25" fmla="*/ 90 h 112"/>
                <a:gd name="T26" fmla="*/ 49 w 115"/>
                <a:gd name="T27" fmla="*/ 79 h 112"/>
                <a:gd name="T28" fmla="*/ 47 w 115"/>
                <a:gd name="T29" fmla="*/ 72 h 112"/>
                <a:gd name="T30" fmla="*/ 37 w 115"/>
                <a:gd name="T31" fmla="*/ 67 h 112"/>
                <a:gd name="T32" fmla="*/ 31 w 115"/>
                <a:gd name="T33" fmla="*/ 58 h 112"/>
                <a:gd name="T34" fmla="*/ 29 w 115"/>
                <a:gd name="T35" fmla="*/ 53 h 112"/>
                <a:gd name="T36" fmla="*/ 19 w 115"/>
                <a:gd name="T37" fmla="*/ 46 h 112"/>
                <a:gd name="T38" fmla="*/ 14 w 115"/>
                <a:gd name="T39" fmla="*/ 44 h 112"/>
                <a:gd name="T40" fmla="*/ 14 w 115"/>
                <a:gd name="T41" fmla="*/ 35 h 112"/>
                <a:gd name="T42" fmla="*/ 7 w 115"/>
                <a:gd name="T43" fmla="*/ 25 h 112"/>
                <a:gd name="T44" fmla="*/ 1 w 115"/>
                <a:gd name="T45" fmla="*/ 19 h 112"/>
                <a:gd name="T46" fmla="*/ 3 w 115"/>
                <a:gd name="T47" fmla="*/ 10 h 112"/>
                <a:gd name="T48" fmla="*/ 6 w 115"/>
                <a:gd name="T49" fmla="*/ 2 h 112"/>
                <a:gd name="T50" fmla="*/ 12 w 115"/>
                <a:gd name="T51" fmla="*/ 10 h 112"/>
                <a:gd name="T52" fmla="*/ 22 w 115"/>
                <a:gd name="T53" fmla="*/ 7 h 112"/>
                <a:gd name="T54" fmla="*/ 27 w 115"/>
                <a:gd name="T55" fmla="*/ 5 h 112"/>
                <a:gd name="T56" fmla="*/ 35 w 115"/>
                <a:gd name="T57" fmla="*/ 1 h 112"/>
                <a:gd name="T58" fmla="*/ 46 w 115"/>
                <a:gd name="T59" fmla="*/ 8 h 112"/>
                <a:gd name="T60" fmla="*/ 57 w 115"/>
                <a:gd name="T61" fmla="*/ 8 h 112"/>
                <a:gd name="T62" fmla="*/ 71 w 115"/>
                <a:gd name="T63" fmla="*/ 8 h 112"/>
                <a:gd name="T64" fmla="*/ 80 w 115"/>
                <a:gd name="T65" fmla="*/ 7 h 112"/>
                <a:gd name="T66" fmla="*/ 87 w 115"/>
                <a:gd name="T67" fmla="*/ 16 h 112"/>
                <a:gd name="T68" fmla="*/ 94 w 115"/>
                <a:gd name="T69" fmla="*/ 14 h 112"/>
                <a:gd name="T70" fmla="*/ 99 w 115"/>
                <a:gd name="T71" fmla="*/ 20 h 112"/>
                <a:gd name="T72" fmla="*/ 96 w 115"/>
                <a:gd name="T73" fmla="*/ 28 h 112"/>
                <a:gd name="T74" fmla="*/ 103 w 115"/>
                <a:gd name="T75" fmla="*/ 38 h 112"/>
                <a:gd name="T76" fmla="*/ 111 w 115"/>
                <a:gd name="T77" fmla="*/ 47 h 112"/>
                <a:gd name="T78" fmla="*/ 100 w 115"/>
                <a:gd name="T79" fmla="*/ 47 h 112"/>
                <a:gd name="T80" fmla="*/ 109 w 115"/>
                <a:gd name="T81" fmla="*/ 6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5" h="112">
                  <a:moveTo>
                    <a:pt x="109" y="61"/>
                  </a:moveTo>
                  <a:cubicBezTo>
                    <a:pt x="115" y="67"/>
                    <a:pt x="109" y="61"/>
                    <a:pt x="107" y="64"/>
                  </a:cubicBezTo>
                  <a:cubicBezTo>
                    <a:pt x="104" y="67"/>
                    <a:pt x="105" y="64"/>
                    <a:pt x="101" y="66"/>
                  </a:cubicBezTo>
                  <a:cubicBezTo>
                    <a:pt x="100" y="66"/>
                    <a:pt x="99" y="67"/>
                    <a:pt x="99" y="67"/>
                  </a:cubicBezTo>
                  <a:cubicBezTo>
                    <a:pt x="99" y="67"/>
                    <a:pt x="99" y="68"/>
                    <a:pt x="99" y="68"/>
                  </a:cubicBezTo>
                  <a:cubicBezTo>
                    <a:pt x="99" y="69"/>
                    <a:pt x="99" y="72"/>
                    <a:pt x="99" y="72"/>
                  </a:cubicBezTo>
                  <a:cubicBezTo>
                    <a:pt x="100" y="73"/>
                    <a:pt x="101" y="74"/>
                    <a:pt x="101" y="74"/>
                  </a:cubicBezTo>
                  <a:cubicBezTo>
                    <a:pt x="101" y="79"/>
                    <a:pt x="101" y="79"/>
                    <a:pt x="101" y="79"/>
                  </a:cubicBezTo>
                  <a:cubicBezTo>
                    <a:pt x="97" y="77"/>
                    <a:pt x="97" y="77"/>
                    <a:pt x="97" y="77"/>
                  </a:cubicBezTo>
                  <a:cubicBezTo>
                    <a:pt x="97" y="77"/>
                    <a:pt x="93" y="77"/>
                    <a:pt x="92" y="77"/>
                  </a:cubicBezTo>
                  <a:cubicBezTo>
                    <a:pt x="91" y="77"/>
                    <a:pt x="90" y="78"/>
                    <a:pt x="90" y="80"/>
                  </a:cubicBezTo>
                  <a:cubicBezTo>
                    <a:pt x="89" y="82"/>
                    <a:pt x="88" y="84"/>
                    <a:pt x="87" y="85"/>
                  </a:cubicBezTo>
                  <a:cubicBezTo>
                    <a:pt x="86" y="85"/>
                    <a:pt x="84" y="90"/>
                    <a:pt x="83" y="90"/>
                  </a:cubicBezTo>
                  <a:cubicBezTo>
                    <a:pt x="82" y="90"/>
                    <a:pt x="84" y="95"/>
                    <a:pt x="84" y="97"/>
                  </a:cubicBezTo>
                  <a:cubicBezTo>
                    <a:pt x="84" y="98"/>
                    <a:pt x="85" y="98"/>
                    <a:pt x="89" y="107"/>
                  </a:cubicBezTo>
                  <a:cubicBezTo>
                    <a:pt x="90" y="111"/>
                    <a:pt x="90" y="112"/>
                    <a:pt x="89" y="111"/>
                  </a:cubicBezTo>
                  <a:cubicBezTo>
                    <a:pt x="88" y="111"/>
                    <a:pt x="86" y="110"/>
                    <a:pt x="85" y="109"/>
                  </a:cubicBezTo>
                  <a:cubicBezTo>
                    <a:pt x="84" y="108"/>
                    <a:pt x="84" y="107"/>
                    <a:pt x="84" y="107"/>
                  </a:cubicBezTo>
                  <a:cubicBezTo>
                    <a:pt x="84" y="107"/>
                    <a:pt x="80" y="106"/>
                    <a:pt x="77" y="105"/>
                  </a:cubicBezTo>
                  <a:cubicBezTo>
                    <a:pt x="74" y="103"/>
                    <a:pt x="75" y="103"/>
                    <a:pt x="73" y="102"/>
                  </a:cubicBezTo>
                  <a:cubicBezTo>
                    <a:pt x="72" y="101"/>
                    <a:pt x="69" y="99"/>
                    <a:pt x="68" y="96"/>
                  </a:cubicBezTo>
                  <a:cubicBezTo>
                    <a:pt x="63" y="93"/>
                    <a:pt x="63" y="93"/>
                    <a:pt x="63" y="93"/>
                  </a:cubicBezTo>
                  <a:cubicBezTo>
                    <a:pt x="61" y="91"/>
                    <a:pt x="61" y="91"/>
                    <a:pt x="61" y="91"/>
                  </a:cubicBezTo>
                  <a:cubicBezTo>
                    <a:pt x="61" y="91"/>
                    <a:pt x="61" y="91"/>
                    <a:pt x="61" y="91"/>
                  </a:cubicBezTo>
                  <a:cubicBezTo>
                    <a:pt x="61" y="91"/>
                    <a:pt x="61" y="91"/>
                    <a:pt x="60" y="90"/>
                  </a:cubicBezTo>
                  <a:cubicBezTo>
                    <a:pt x="60" y="90"/>
                    <a:pt x="60" y="90"/>
                    <a:pt x="60" y="90"/>
                  </a:cubicBezTo>
                  <a:cubicBezTo>
                    <a:pt x="56" y="87"/>
                    <a:pt x="55" y="86"/>
                    <a:pt x="54" y="85"/>
                  </a:cubicBezTo>
                  <a:cubicBezTo>
                    <a:pt x="53" y="83"/>
                    <a:pt x="50" y="81"/>
                    <a:pt x="49" y="79"/>
                  </a:cubicBezTo>
                  <a:cubicBezTo>
                    <a:pt x="48" y="77"/>
                    <a:pt x="47" y="75"/>
                    <a:pt x="47" y="75"/>
                  </a:cubicBezTo>
                  <a:cubicBezTo>
                    <a:pt x="47" y="74"/>
                    <a:pt x="49" y="73"/>
                    <a:pt x="47" y="72"/>
                  </a:cubicBezTo>
                  <a:cubicBezTo>
                    <a:pt x="44" y="71"/>
                    <a:pt x="42" y="69"/>
                    <a:pt x="41" y="69"/>
                  </a:cubicBezTo>
                  <a:cubicBezTo>
                    <a:pt x="40" y="69"/>
                    <a:pt x="37" y="67"/>
                    <a:pt x="37" y="67"/>
                  </a:cubicBezTo>
                  <a:cubicBezTo>
                    <a:pt x="37" y="66"/>
                    <a:pt x="34" y="64"/>
                    <a:pt x="33" y="62"/>
                  </a:cubicBezTo>
                  <a:cubicBezTo>
                    <a:pt x="32" y="61"/>
                    <a:pt x="31" y="59"/>
                    <a:pt x="31" y="58"/>
                  </a:cubicBezTo>
                  <a:cubicBezTo>
                    <a:pt x="31" y="57"/>
                    <a:pt x="30" y="57"/>
                    <a:pt x="30" y="56"/>
                  </a:cubicBezTo>
                  <a:cubicBezTo>
                    <a:pt x="30" y="55"/>
                    <a:pt x="33" y="57"/>
                    <a:pt x="29" y="53"/>
                  </a:cubicBezTo>
                  <a:cubicBezTo>
                    <a:pt x="25" y="49"/>
                    <a:pt x="26" y="50"/>
                    <a:pt x="25" y="49"/>
                  </a:cubicBezTo>
                  <a:cubicBezTo>
                    <a:pt x="23" y="48"/>
                    <a:pt x="19" y="46"/>
                    <a:pt x="19" y="46"/>
                  </a:cubicBezTo>
                  <a:cubicBezTo>
                    <a:pt x="19" y="46"/>
                    <a:pt x="21" y="45"/>
                    <a:pt x="17" y="45"/>
                  </a:cubicBezTo>
                  <a:cubicBezTo>
                    <a:pt x="14" y="44"/>
                    <a:pt x="14" y="44"/>
                    <a:pt x="14" y="44"/>
                  </a:cubicBezTo>
                  <a:cubicBezTo>
                    <a:pt x="14" y="44"/>
                    <a:pt x="14" y="39"/>
                    <a:pt x="14" y="39"/>
                  </a:cubicBezTo>
                  <a:cubicBezTo>
                    <a:pt x="14" y="38"/>
                    <a:pt x="14" y="36"/>
                    <a:pt x="14" y="35"/>
                  </a:cubicBezTo>
                  <a:cubicBezTo>
                    <a:pt x="14" y="34"/>
                    <a:pt x="12" y="30"/>
                    <a:pt x="11" y="29"/>
                  </a:cubicBezTo>
                  <a:cubicBezTo>
                    <a:pt x="10" y="28"/>
                    <a:pt x="11" y="26"/>
                    <a:pt x="7" y="25"/>
                  </a:cubicBezTo>
                  <a:cubicBezTo>
                    <a:pt x="3" y="23"/>
                    <a:pt x="5" y="25"/>
                    <a:pt x="3" y="23"/>
                  </a:cubicBezTo>
                  <a:cubicBezTo>
                    <a:pt x="2" y="22"/>
                    <a:pt x="1" y="23"/>
                    <a:pt x="1" y="19"/>
                  </a:cubicBezTo>
                  <a:cubicBezTo>
                    <a:pt x="1" y="16"/>
                    <a:pt x="0" y="17"/>
                    <a:pt x="1" y="14"/>
                  </a:cubicBezTo>
                  <a:cubicBezTo>
                    <a:pt x="3" y="12"/>
                    <a:pt x="3" y="12"/>
                    <a:pt x="3" y="10"/>
                  </a:cubicBezTo>
                  <a:cubicBezTo>
                    <a:pt x="3" y="8"/>
                    <a:pt x="3" y="8"/>
                    <a:pt x="3" y="5"/>
                  </a:cubicBezTo>
                  <a:cubicBezTo>
                    <a:pt x="4" y="3"/>
                    <a:pt x="6" y="2"/>
                    <a:pt x="6" y="2"/>
                  </a:cubicBezTo>
                  <a:cubicBezTo>
                    <a:pt x="7" y="3"/>
                    <a:pt x="7" y="2"/>
                    <a:pt x="9" y="6"/>
                  </a:cubicBezTo>
                  <a:cubicBezTo>
                    <a:pt x="12" y="10"/>
                    <a:pt x="8" y="9"/>
                    <a:pt x="12" y="10"/>
                  </a:cubicBezTo>
                  <a:cubicBezTo>
                    <a:pt x="16" y="12"/>
                    <a:pt x="16" y="15"/>
                    <a:pt x="19" y="12"/>
                  </a:cubicBezTo>
                  <a:cubicBezTo>
                    <a:pt x="21" y="10"/>
                    <a:pt x="22" y="8"/>
                    <a:pt x="22" y="7"/>
                  </a:cubicBezTo>
                  <a:cubicBezTo>
                    <a:pt x="22" y="7"/>
                    <a:pt x="23" y="5"/>
                    <a:pt x="24" y="5"/>
                  </a:cubicBezTo>
                  <a:cubicBezTo>
                    <a:pt x="25" y="5"/>
                    <a:pt x="26" y="5"/>
                    <a:pt x="27" y="5"/>
                  </a:cubicBezTo>
                  <a:cubicBezTo>
                    <a:pt x="28" y="5"/>
                    <a:pt x="30" y="6"/>
                    <a:pt x="32" y="4"/>
                  </a:cubicBezTo>
                  <a:cubicBezTo>
                    <a:pt x="34" y="2"/>
                    <a:pt x="33" y="0"/>
                    <a:pt x="35" y="1"/>
                  </a:cubicBezTo>
                  <a:cubicBezTo>
                    <a:pt x="37" y="1"/>
                    <a:pt x="39" y="0"/>
                    <a:pt x="40" y="3"/>
                  </a:cubicBezTo>
                  <a:cubicBezTo>
                    <a:pt x="42" y="6"/>
                    <a:pt x="44" y="8"/>
                    <a:pt x="46" y="8"/>
                  </a:cubicBezTo>
                  <a:cubicBezTo>
                    <a:pt x="48" y="8"/>
                    <a:pt x="49" y="6"/>
                    <a:pt x="51" y="6"/>
                  </a:cubicBezTo>
                  <a:cubicBezTo>
                    <a:pt x="53" y="6"/>
                    <a:pt x="54" y="7"/>
                    <a:pt x="57" y="8"/>
                  </a:cubicBezTo>
                  <a:cubicBezTo>
                    <a:pt x="59" y="9"/>
                    <a:pt x="63" y="10"/>
                    <a:pt x="64" y="10"/>
                  </a:cubicBezTo>
                  <a:cubicBezTo>
                    <a:pt x="64" y="10"/>
                    <a:pt x="70" y="9"/>
                    <a:pt x="71" y="8"/>
                  </a:cubicBezTo>
                  <a:cubicBezTo>
                    <a:pt x="71" y="8"/>
                    <a:pt x="72" y="6"/>
                    <a:pt x="74" y="6"/>
                  </a:cubicBezTo>
                  <a:cubicBezTo>
                    <a:pt x="77" y="6"/>
                    <a:pt x="75" y="3"/>
                    <a:pt x="80" y="7"/>
                  </a:cubicBezTo>
                  <a:cubicBezTo>
                    <a:pt x="85" y="10"/>
                    <a:pt x="83" y="7"/>
                    <a:pt x="85" y="10"/>
                  </a:cubicBezTo>
                  <a:cubicBezTo>
                    <a:pt x="87" y="14"/>
                    <a:pt x="86" y="15"/>
                    <a:pt x="87" y="16"/>
                  </a:cubicBezTo>
                  <a:cubicBezTo>
                    <a:pt x="88" y="16"/>
                    <a:pt x="90" y="17"/>
                    <a:pt x="91" y="17"/>
                  </a:cubicBezTo>
                  <a:cubicBezTo>
                    <a:pt x="91" y="16"/>
                    <a:pt x="92" y="16"/>
                    <a:pt x="94" y="14"/>
                  </a:cubicBezTo>
                  <a:cubicBezTo>
                    <a:pt x="96" y="14"/>
                    <a:pt x="96" y="14"/>
                    <a:pt x="96" y="14"/>
                  </a:cubicBezTo>
                  <a:cubicBezTo>
                    <a:pt x="96" y="14"/>
                    <a:pt x="96" y="14"/>
                    <a:pt x="99" y="20"/>
                  </a:cubicBezTo>
                  <a:cubicBezTo>
                    <a:pt x="102" y="26"/>
                    <a:pt x="99" y="20"/>
                    <a:pt x="99" y="23"/>
                  </a:cubicBezTo>
                  <a:cubicBezTo>
                    <a:pt x="98" y="26"/>
                    <a:pt x="97" y="24"/>
                    <a:pt x="96" y="28"/>
                  </a:cubicBezTo>
                  <a:cubicBezTo>
                    <a:pt x="95" y="33"/>
                    <a:pt x="96" y="28"/>
                    <a:pt x="96" y="33"/>
                  </a:cubicBezTo>
                  <a:cubicBezTo>
                    <a:pt x="96" y="37"/>
                    <a:pt x="99" y="35"/>
                    <a:pt x="103" y="38"/>
                  </a:cubicBezTo>
                  <a:cubicBezTo>
                    <a:pt x="107" y="41"/>
                    <a:pt x="106" y="38"/>
                    <a:pt x="110" y="38"/>
                  </a:cubicBezTo>
                  <a:cubicBezTo>
                    <a:pt x="114" y="38"/>
                    <a:pt x="112" y="42"/>
                    <a:pt x="111" y="47"/>
                  </a:cubicBezTo>
                  <a:cubicBezTo>
                    <a:pt x="109" y="51"/>
                    <a:pt x="107" y="47"/>
                    <a:pt x="103" y="46"/>
                  </a:cubicBezTo>
                  <a:cubicBezTo>
                    <a:pt x="99" y="45"/>
                    <a:pt x="100" y="47"/>
                    <a:pt x="100" y="47"/>
                  </a:cubicBezTo>
                  <a:cubicBezTo>
                    <a:pt x="102" y="53"/>
                    <a:pt x="102" y="53"/>
                    <a:pt x="102" y="53"/>
                  </a:cubicBezTo>
                  <a:cubicBezTo>
                    <a:pt x="102" y="53"/>
                    <a:pt x="104" y="55"/>
                    <a:pt x="109" y="6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580"/>
            <p:cNvSpPr>
              <a:spLocks/>
            </p:cNvSpPr>
            <p:nvPr/>
          </p:nvSpPr>
          <p:spPr bwMode="auto">
            <a:xfrm>
              <a:off x="6524628" y="3502025"/>
              <a:ext cx="612775" cy="533400"/>
            </a:xfrm>
            <a:custGeom>
              <a:avLst/>
              <a:gdLst>
                <a:gd name="T0" fmla="*/ 155 w 163"/>
                <a:gd name="T1" fmla="*/ 49 h 142"/>
                <a:gd name="T2" fmla="*/ 153 w 163"/>
                <a:gd name="T3" fmla="*/ 62 h 142"/>
                <a:gd name="T4" fmla="*/ 144 w 163"/>
                <a:gd name="T5" fmla="*/ 58 h 142"/>
                <a:gd name="T6" fmla="*/ 130 w 163"/>
                <a:gd name="T7" fmla="*/ 56 h 142"/>
                <a:gd name="T8" fmla="*/ 110 w 163"/>
                <a:gd name="T9" fmla="*/ 54 h 142"/>
                <a:gd name="T10" fmla="*/ 94 w 163"/>
                <a:gd name="T11" fmla="*/ 49 h 142"/>
                <a:gd name="T12" fmla="*/ 83 w 163"/>
                <a:gd name="T13" fmla="*/ 53 h 142"/>
                <a:gd name="T14" fmla="*/ 71 w 163"/>
                <a:gd name="T15" fmla="*/ 58 h 142"/>
                <a:gd name="T16" fmla="*/ 62 w 163"/>
                <a:gd name="T17" fmla="*/ 53 h 142"/>
                <a:gd name="T18" fmla="*/ 60 w 163"/>
                <a:gd name="T19" fmla="*/ 67 h 142"/>
                <a:gd name="T20" fmla="*/ 70 w 163"/>
                <a:gd name="T21" fmla="*/ 77 h 142"/>
                <a:gd name="T22" fmla="*/ 73 w 163"/>
                <a:gd name="T23" fmla="*/ 92 h 142"/>
                <a:gd name="T24" fmla="*/ 84 w 163"/>
                <a:gd name="T25" fmla="*/ 97 h 142"/>
                <a:gd name="T26" fmla="*/ 90 w 163"/>
                <a:gd name="T27" fmla="*/ 106 h 142"/>
                <a:gd name="T28" fmla="*/ 100 w 163"/>
                <a:gd name="T29" fmla="*/ 117 h 142"/>
                <a:gd name="T30" fmla="*/ 108 w 163"/>
                <a:gd name="T31" fmla="*/ 127 h 142"/>
                <a:gd name="T32" fmla="*/ 119 w 163"/>
                <a:gd name="T33" fmla="*/ 138 h 142"/>
                <a:gd name="T34" fmla="*/ 118 w 163"/>
                <a:gd name="T35" fmla="*/ 140 h 142"/>
                <a:gd name="T36" fmla="*/ 110 w 163"/>
                <a:gd name="T37" fmla="*/ 137 h 142"/>
                <a:gd name="T38" fmla="*/ 99 w 163"/>
                <a:gd name="T39" fmla="*/ 128 h 142"/>
                <a:gd name="T40" fmla="*/ 77 w 163"/>
                <a:gd name="T41" fmla="*/ 117 h 142"/>
                <a:gd name="T42" fmla="*/ 66 w 163"/>
                <a:gd name="T43" fmla="*/ 117 h 142"/>
                <a:gd name="T44" fmla="*/ 60 w 163"/>
                <a:gd name="T45" fmla="*/ 108 h 142"/>
                <a:gd name="T46" fmla="*/ 47 w 163"/>
                <a:gd name="T47" fmla="*/ 96 h 142"/>
                <a:gd name="T48" fmla="*/ 47 w 163"/>
                <a:gd name="T49" fmla="*/ 90 h 142"/>
                <a:gd name="T50" fmla="*/ 49 w 163"/>
                <a:gd name="T51" fmla="*/ 86 h 142"/>
                <a:gd name="T52" fmla="*/ 39 w 163"/>
                <a:gd name="T53" fmla="*/ 70 h 142"/>
                <a:gd name="T54" fmla="*/ 34 w 163"/>
                <a:gd name="T55" fmla="*/ 54 h 142"/>
                <a:gd name="T56" fmla="*/ 19 w 163"/>
                <a:gd name="T57" fmla="*/ 50 h 142"/>
                <a:gd name="T58" fmla="*/ 12 w 163"/>
                <a:gd name="T59" fmla="*/ 67 h 142"/>
                <a:gd name="T60" fmla="*/ 3 w 163"/>
                <a:gd name="T61" fmla="*/ 61 h 142"/>
                <a:gd name="T62" fmla="*/ 2 w 163"/>
                <a:gd name="T63" fmla="*/ 44 h 142"/>
                <a:gd name="T64" fmla="*/ 20 w 163"/>
                <a:gd name="T65" fmla="*/ 39 h 142"/>
                <a:gd name="T66" fmla="*/ 45 w 163"/>
                <a:gd name="T67" fmla="*/ 47 h 142"/>
                <a:gd name="T68" fmla="*/ 49 w 163"/>
                <a:gd name="T69" fmla="*/ 32 h 142"/>
                <a:gd name="T70" fmla="*/ 63 w 163"/>
                <a:gd name="T71" fmla="*/ 18 h 142"/>
                <a:gd name="T72" fmla="*/ 77 w 163"/>
                <a:gd name="T73" fmla="*/ 10 h 142"/>
                <a:gd name="T74" fmla="*/ 80 w 163"/>
                <a:gd name="T75" fmla="*/ 1 h 142"/>
                <a:gd name="T76" fmla="*/ 88 w 163"/>
                <a:gd name="T77" fmla="*/ 5 h 142"/>
                <a:gd name="T78" fmla="*/ 102 w 163"/>
                <a:gd name="T79" fmla="*/ 16 h 142"/>
                <a:gd name="T80" fmla="*/ 112 w 163"/>
                <a:gd name="T81" fmla="*/ 25 h 142"/>
                <a:gd name="T82" fmla="*/ 119 w 163"/>
                <a:gd name="T83" fmla="*/ 27 h 142"/>
                <a:gd name="T84" fmla="*/ 139 w 163"/>
                <a:gd name="T85" fmla="*/ 25 h 142"/>
                <a:gd name="T86" fmla="*/ 148 w 163"/>
                <a:gd name="T87" fmla="*/ 24 h 142"/>
                <a:gd name="T88" fmla="*/ 148 w 163"/>
                <a:gd name="T89" fmla="*/ 34 h 142"/>
                <a:gd name="T90" fmla="*/ 154 w 163"/>
                <a:gd name="T91" fmla="*/ 38 h 142"/>
                <a:gd name="T92" fmla="*/ 150 w 163"/>
                <a:gd name="T93" fmla="*/ 44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3" h="142">
                  <a:moveTo>
                    <a:pt x="162" y="48"/>
                  </a:moveTo>
                  <a:cubicBezTo>
                    <a:pt x="163" y="48"/>
                    <a:pt x="162" y="50"/>
                    <a:pt x="162" y="50"/>
                  </a:cubicBezTo>
                  <a:cubicBezTo>
                    <a:pt x="162" y="50"/>
                    <a:pt x="158" y="49"/>
                    <a:pt x="155" y="49"/>
                  </a:cubicBezTo>
                  <a:cubicBezTo>
                    <a:pt x="153" y="48"/>
                    <a:pt x="155" y="50"/>
                    <a:pt x="155" y="52"/>
                  </a:cubicBezTo>
                  <a:cubicBezTo>
                    <a:pt x="156" y="54"/>
                    <a:pt x="156" y="54"/>
                    <a:pt x="155" y="57"/>
                  </a:cubicBezTo>
                  <a:cubicBezTo>
                    <a:pt x="155" y="59"/>
                    <a:pt x="154" y="60"/>
                    <a:pt x="153" y="62"/>
                  </a:cubicBezTo>
                  <a:cubicBezTo>
                    <a:pt x="151" y="64"/>
                    <a:pt x="150" y="64"/>
                    <a:pt x="150" y="65"/>
                  </a:cubicBezTo>
                  <a:cubicBezTo>
                    <a:pt x="149" y="65"/>
                    <a:pt x="147" y="64"/>
                    <a:pt x="146" y="64"/>
                  </a:cubicBezTo>
                  <a:cubicBezTo>
                    <a:pt x="145" y="63"/>
                    <a:pt x="146" y="62"/>
                    <a:pt x="144" y="58"/>
                  </a:cubicBezTo>
                  <a:cubicBezTo>
                    <a:pt x="142" y="55"/>
                    <a:pt x="144" y="58"/>
                    <a:pt x="139" y="55"/>
                  </a:cubicBezTo>
                  <a:cubicBezTo>
                    <a:pt x="134" y="51"/>
                    <a:pt x="136" y="54"/>
                    <a:pt x="133" y="54"/>
                  </a:cubicBezTo>
                  <a:cubicBezTo>
                    <a:pt x="131" y="54"/>
                    <a:pt x="130" y="56"/>
                    <a:pt x="130" y="56"/>
                  </a:cubicBezTo>
                  <a:cubicBezTo>
                    <a:pt x="129" y="57"/>
                    <a:pt x="123" y="58"/>
                    <a:pt x="123" y="58"/>
                  </a:cubicBezTo>
                  <a:cubicBezTo>
                    <a:pt x="122" y="58"/>
                    <a:pt x="118" y="57"/>
                    <a:pt x="116" y="56"/>
                  </a:cubicBezTo>
                  <a:cubicBezTo>
                    <a:pt x="113" y="55"/>
                    <a:pt x="112" y="54"/>
                    <a:pt x="110" y="54"/>
                  </a:cubicBezTo>
                  <a:cubicBezTo>
                    <a:pt x="108" y="54"/>
                    <a:pt x="107" y="56"/>
                    <a:pt x="105" y="56"/>
                  </a:cubicBezTo>
                  <a:cubicBezTo>
                    <a:pt x="103" y="56"/>
                    <a:pt x="101" y="54"/>
                    <a:pt x="99" y="51"/>
                  </a:cubicBezTo>
                  <a:cubicBezTo>
                    <a:pt x="98" y="48"/>
                    <a:pt x="96" y="49"/>
                    <a:pt x="94" y="49"/>
                  </a:cubicBezTo>
                  <a:cubicBezTo>
                    <a:pt x="92" y="48"/>
                    <a:pt x="93" y="50"/>
                    <a:pt x="91" y="52"/>
                  </a:cubicBezTo>
                  <a:cubicBezTo>
                    <a:pt x="89" y="54"/>
                    <a:pt x="87" y="53"/>
                    <a:pt x="86" y="53"/>
                  </a:cubicBezTo>
                  <a:cubicBezTo>
                    <a:pt x="85" y="53"/>
                    <a:pt x="84" y="53"/>
                    <a:pt x="83" y="53"/>
                  </a:cubicBezTo>
                  <a:cubicBezTo>
                    <a:pt x="82" y="53"/>
                    <a:pt x="81" y="55"/>
                    <a:pt x="81" y="55"/>
                  </a:cubicBezTo>
                  <a:cubicBezTo>
                    <a:pt x="81" y="56"/>
                    <a:pt x="80" y="58"/>
                    <a:pt x="78" y="60"/>
                  </a:cubicBezTo>
                  <a:cubicBezTo>
                    <a:pt x="75" y="63"/>
                    <a:pt x="75" y="60"/>
                    <a:pt x="71" y="58"/>
                  </a:cubicBezTo>
                  <a:cubicBezTo>
                    <a:pt x="67" y="57"/>
                    <a:pt x="71" y="58"/>
                    <a:pt x="68" y="54"/>
                  </a:cubicBezTo>
                  <a:cubicBezTo>
                    <a:pt x="66" y="50"/>
                    <a:pt x="66" y="51"/>
                    <a:pt x="65" y="50"/>
                  </a:cubicBezTo>
                  <a:cubicBezTo>
                    <a:pt x="65" y="50"/>
                    <a:pt x="63" y="51"/>
                    <a:pt x="62" y="53"/>
                  </a:cubicBezTo>
                  <a:cubicBezTo>
                    <a:pt x="62" y="56"/>
                    <a:pt x="62" y="56"/>
                    <a:pt x="62" y="58"/>
                  </a:cubicBezTo>
                  <a:cubicBezTo>
                    <a:pt x="62" y="60"/>
                    <a:pt x="62" y="60"/>
                    <a:pt x="60" y="62"/>
                  </a:cubicBezTo>
                  <a:cubicBezTo>
                    <a:pt x="59" y="65"/>
                    <a:pt x="60" y="64"/>
                    <a:pt x="60" y="67"/>
                  </a:cubicBezTo>
                  <a:cubicBezTo>
                    <a:pt x="60" y="71"/>
                    <a:pt x="61" y="70"/>
                    <a:pt x="62" y="71"/>
                  </a:cubicBezTo>
                  <a:cubicBezTo>
                    <a:pt x="64" y="73"/>
                    <a:pt x="62" y="71"/>
                    <a:pt x="66" y="73"/>
                  </a:cubicBezTo>
                  <a:cubicBezTo>
                    <a:pt x="70" y="74"/>
                    <a:pt x="69" y="76"/>
                    <a:pt x="70" y="77"/>
                  </a:cubicBezTo>
                  <a:cubicBezTo>
                    <a:pt x="71" y="78"/>
                    <a:pt x="73" y="82"/>
                    <a:pt x="73" y="83"/>
                  </a:cubicBezTo>
                  <a:cubicBezTo>
                    <a:pt x="73" y="84"/>
                    <a:pt x="73" y="86"/>
                    <a:pt x="73" y="87"/>
                  </a:cubicBezTo>
                  <a:cubicBezTo>
                    <a:pt x="73" y="87"/>
                    <a:pt x="73" y="92"/>
                    <a:pt x="73" y="92"/>
                  </a:cubicBezTo>
                  <a:cubicBezTo>
                    <a:pt x="73" y="92"/>
                    <a:pt x="73" y="92"/>
                    <a:pt x="76" y="93"/>
                  </a:cubicBezTo>
                  <a:cubicBezTo>
                    <a:pt x="80" y="93"/>
                    <a:pt x="78" y="94"/>
                    <a:pt x="78" y="94"/>
                  </a:cubicBezTo>
                  <a:cubicBezTo>
                    <a:pt x="78" y="94"/>
                    <a:pt x="82" y="96"/>
                    <a:pt x="84" y="97"/>
                  </a:cubicBezTo>
                  <a:cubicBezTo>
                    <a:pt x="85" y="98"/>
                    <a:pt x="84" y="97"/>
                    <a:pt x="88" y="101"/>
                  </a:cubicBezTo>
                  <a:cubicBezTo>
                    <a:pt x="92" y="105"/>
                    <a:pt x="89" y="103"/>
                    <a:pt x="89" y="104"/>
                  </a:cubicBezTo>
                  <a:cubicBezTo>
                    <a:pt x="89" y="105"/>
                    <a:pt x="90" y="105"/>
                    <a:pt x="90" y="106"/>
                  </a:cubicBezTo>
                  <a:cubicBezTo>
                    <a:pt x="90" y="107"/>
                    <a:pt x="91" y="109"/>
                    <a:pt x="92" y="110"/>
                  </a:cubicBezTo>
                  <a:cubicBezTo>
                    <a:pt x="93" y="112"/>
                    <a:pt x="96" y="114"/>
                    <a:pt x="96" y="115"/>
                  </a:cubicBezTo>
                  <a:cubicBezTo>
                    <a:pt x="96" y="115"/>
                    <a:pt x="99" y="117"/>
                    <a:pt x="100" y="117"/>
                  </a:cubicBezTo>
                  <a:cubicBezTo>
                    <a:pt x="101" y="117"/>
                    <a:pt x="103" y="119"/>
                    <a:pt x="106" y="120"/>
                  </a:cubicBezTo>
                  <a:cubicBezTo>
                    <a:pt x="108" y="121"/>
                    <a:pt x="106" y="122"/>
                    <a:pt x="106" y="123"/>
                  </a:cubicBezTo>
                  <a:cubicBezTo>
                    <a:pt x="106" y="123"/>
                    <a:pt x="107" y="125"/>
                    <a:pt x="108" y="127"/>
                  </a:cubicBezTo>
                  <a:cubicBezTo>
                    <a:pt x="109" y="129"/>
                    <a:pt x="112" y="131"/>
                    <a:pt x="113" y="133"/>
                  </a:cubicBezTo>
                  <a:cubicBezTo>
                    <a:pt x="114" y="134"/>
                    <a:pt x="115" y="135"/>
                    <a:pt x="119" y="138"/>
                  </a:cubicBezTo>
                  <a:cubicBezTo>
                    <a:pt x="119" y="138"/>
                    <a:pt x="119" y="138"/>
                    <a:pt x="119" y="138"/>
                  </a:cubicBezTo>
                  <a:cubicBezTo>
                    <a:pt x="120" y="139"/>
                    <a:pt x="120" y="139"/>
                    <a:pt x="120" y="139"/>
                  </a:cubicBezTo>
                  <a:cubicBezTo>
                    <a:pt x="120" y="139"/>
                    <a:pt x="120" y="139"/>
                    <a:pt x="120" y="139"/>
                  </a:cubicBezTo>
                  <a:cubicBezTo>
                    <a:pt x="120" y="139"/>
                    <a:pt x="118" y="139"/>
                    <a:pt x="118" y="140"/>
                  </a:cubicBezTo>
                  <a:cubicBezTo>
                    <a:pt x="117" y="142"/>
                    <a:pt x="115" y="140"/>
                    <a:pt x="114" y="140"/>
                  </a:cubicBezTo>
                  <a:cubicBezTo>
                    <a:pt x="114" y="140"/>
                    <a:pt x="110" y="138"/>
                    <a:pt x="110" y="138"/>
                  </a:cubicBezTo>
                  <a:cubicBezTo>
                    <a:pt x="110" y="137"/>
                    <a:pt x="110" y="137"/>
                    <a:pt x="110" y="137"/>
                  </a:cubicBezTo>
                  <a:cubicBezTo>
                    <a:pt x="110" y="137"/>
                    <a:pt x="109" y="134"/>
                    <a:pt x="108" y="133"/>
                  </a:cubicBezTo>
                  <a:cubicBezTo>
                    <a:pt x="108" y="133"/>
                    <a:pt x="103" y="132"/>
                    <a:pt x="100" y="130"/>
                  </a:cubicBezTo>
                  <a:cubicBezTo>
                    <a:pt x="97" y="128"/>
                    <a:pt x="99" y="128"/>
                    <a:pt x="99" y="128"/>
                  </a:cubicBezTo>
                  <a:cubicBezTo>
                    <a:pt x="99" y="128"/>
                    <a:pt x="94" y="124"/>
                    <a:pt x="94" y="123"/>
                  </a:cubicBezTo>
                  <a:cubicBezTo>
                    <a:pt x="94" y="122"/>
                    <a:pt x="90" y="122"/>
                    <a:pt x="90" y="122"/>
                  </a:cubicBezTo>
                  <a:cubicBezTo>
                    <a:pt x="90" y="122"/>
                    <a:pt x="81" y="119"/>
                    <a:pt x="77" y="117"/>
                  </a:cubicBezTo>
                  <a:cubicBezTo>
                    <a:pt x="74" y="114"/>
                    <a:pt x="73" y="122"/>
                    <a:pt x="72" y="122"/>
                  </a:cubicBezTo>
                  <a:cubicBezTo>
                    <a:pt x="71" y="122"/>
                    <a:pt x="70" y="121"/>
                    <a:pt x="68" y="119"/>
                  </a:cubicBezTo>
                  <a:cubicBezTo>
                    <a:pt x="67" y="118"/>
                    <a:pt x="66" y="119"/>
                    <a:pt x="66" y="117"/>
                  </a:cubicBezTo>
                  <a:cubicBezTo>
                    <a:pt x="66" y="114"/>
                    <a:pt x="66" y="117"/>
                    <a:pt x="66" y="113"/>
                  </a:cubicBezTo>
                  <a:cubicBezTo>
                    <a:pt x="66" y="109"/>
                    <a:pt x="66" y="113"/>
                    <a:pt x="64" y="110"/>
                  </a:cubicBezTo>
                  <a:cubicBezTo>
                    <a:pt x="62" y="107"/>
                    <a:pt x="61" y="110"/>
                    <a:pt x="60" y="108"/>
                  </a:cubicBezTo>
                  <a:cubicBezTo>
                    <a:pt x="59" y="106"/>
                    <a:pt x="58" y="107"/>
                    <a:pt x="57" y="106"/>
                  </a:cubicBezTo>
                  <a:cubicBezTo>
                    <a:pt x="55" y="104"/>
                    <a:pt x="55" y="105"/>
                    <a:pt x="52" y="101"/>
                  </a:cubicBezTo>
                  <a:cubicBezTo>
                    <a:pt x="50" y="96"/>
                    <a:pt x="49" y="99"/>
                    <a:pt x="47" y="96"/>
                  </a:cubicBezTo>
                  <a:cubicBezTo>
                    <a:pt x="45" y="93"/>
                    <a:pt x="44" y="95"/>
                    <a:pt x="43" y="93"/>
                  </a:cubicBezTo>
                  <a:cubicBezTo>
                    <a:pt x="42" y="90"/>
                    <a:pt x="43" y="90"/>
                    <a:pt x="44" y="89"/>
                  </a:cubicBezTo>
                  <a:cubicBezTo>
                    <a:pt x="44" y="88"/>
                    <a:pt x="45" y="89"/>
                    <a:pt x="47" y="90"/>
                  </a:cubicBezTo>
                  <a:cubicBezTo>
                    <a:pt x="49" y="91"/>
                    <a:pt x="49" y="90"/>
                    <a:pt x="51" y="90"/>
                  </a:cubicBezTo>
                  <a:cubicBezTo>
                    <a:pt x="54" y="90"/>
                    <a:pt x="51" y="89"/>
                    <a:pt x="51" y="89"/>
                  </a:cubicBezTo>
                  <a:cubicBezTo>
                    <a:pt x="51" y="89"/>
                    <a:pt x="51" y="89"/>
                    <a:pt x="49" y="86"/>
                  </a:cubicBezTo>
                  <a:cubicBezTo>
                    <a:pt x="46" y="82"/>
                    <a:pt x="44" y="83"/>
                    <a:pt x="43" y="80"/>
                  </a:cubicBezTo>
                  <a:cubicBezTo>
                    <a:pt x="42" y="78"/>
                    <a:pt x="40" y="78"/>
                    <a:pt x="39" y="76"/>
                  </a:cubicBezTo>
                  <a:cubicBezTo>
                    <a:pt x="38" y="73"/>
                    <a:pt x="38" y="73"/>
                    <a:pt x="39" y="70"/>
                  </a:cubicBezTo>
                  <a:cubicBezTo>
                    <a:pt x="40" y="67"/>
                    <a:pt x="39" y="67"/>
                    <a:pt x="39" y="65"/>
                  </a:cubicBezTo>
                  <a:cubicBezTo>
                    <a:pt x="39" y="62"/>
                    <a:pt x="37" y="60"/>
                    <a:pt x="37" y="56"/>
                  </a:cubicBezTo>
                  <a:cubicBezTo>
                    <a:pt x="37" y="51"/>
                    <a:pt x="35" y="55"/>
                    <a:pt x="34" y="54"/>
                  </a:cubicBezTo>
                  <a:cubicBezTo>
                    <a:pt x="34" y="53"/>
                    <a:pt x="28" y="51"/>
                    <a:pt x="25" y="48"/>
                  </a:cubicBezTo>
                  <a:cubicBezTo>
                    <a:pt x="22" y="46"/>
                    <a:pt x="22" y="48"/>
                    <a:pt x="22" y="47"/>
                  </a:cubicBezTo>
                  <a:cubicBezTo>
                    <a:pt x="21" y="46"/>
                    <a:pt x="20" y="50"/>
                    <a:pt x="19" y="50"/>
                  </a:cubicBezTo>
                  <a:cubicBezTo>
                    <a:pt x="18" y="51"/>
                    <a:pt x="17" y="54"/>
                    <a:pt x="16" y="56"/>
                  </a:cubicBezTo>
                  <a:cubicBezTo>
                    <a:pt x="16" y="57"/>
                    <a:pt x="15" y="59"/>
                    <a:pt x="14" y="61"/>
                  </a:cubicBezTo>
                  <a:cubicBezTo>
                    <a:pt x="12" y="62"/>
                    <a:pt x="12" y="65"/>
                    <a:pt x="12" y="67"/>
                  </a:cubicBezTo>
                  <a:cubicBezTo>
                    <a:pt x="12" y="68"/>
                    <a:pt x="10" y="67"/>
                    <a:pt x="10" y="67"/>
                  </a:cubicBezTo>
                  <a:cubicBezTo>
                    <a:pt x="10" y="67"/>
                    <a:pt x="7" y="64"/>
                    <a:pt x="7" y="64"/>
                  </a:cubicBezTo>
                  <a:cubicBezTo>
                    <a:pt x="6" y="63"/>
                    <a:pt x="3" y="61"/>
                    <a:pt x="3" y="61"/>
                  </a:cubicBezTo>
                  <a:cubicBezTo>
                    <a:pt x="3" y="61"/>
                    <a:pt x="0" y="57"/>
                    <a:pt x="1" y="56"/>
                  </a:cubicBezTo>
                  <a:cubicBezTo>
                    <a:pt x="1" y="55"/>
                    <a:pt x="1" y="51"/>
                    <a:pt x="1" y="49"/>
                  </a:cubicBezTo>
                  <a:cubicBezTo>
                    <a:pt x="1" y="47"/>
                    <a:pt x="2" y="44"/>
                    <a:pt x="2" y="44"/>
                  </a:cubicBezTo>
                  <a:cubicBezTo>
                    <a:pt x="3" y="45"/>
                    <a:pt x="4" y="45"/>
                    <a:pt x="5" y="45"/>
                  </a:cubicBezTo>
                  <a:cubicBezTo>
                    <a:pt x="7" y="45"/>
                    <a:pt x="10" y="48"/>
                    <a:pt x="11" y="45"/>
                  </a:cubicBezTo>
                  <a:cubicBezTo>
                    <a:pt x="12" y="42"/>
                    <a:pt x="20" y="39"/>
                    <a:pt x="20" y="39"/>
                  </a:cubicBezTo>
                  <a:cubicBezTo>
                    <a:pt x="28" y="36"/>
                    <a:pt x="28" y="36"/>
                    <a:pt x="28" y="36"/>
                  </a:cubicBezTo>
                  <a:cubicBezTo>
                    <a:pt x="33" y="38"/>
                    <a:pt x="33" y="39"/>
                    <a:pt x="35" y="41"/>
                  </a:cubicBezTo>
                  <a:cubicBezTo>
                    <a:pt x="37" y="43"/>
                    <a:pt x="43" y="48"/>
                    <a:pt x="45" y="47"/>
                  </a:cubicBezTo>
                  <a:cubicBezTo>
                    <a:pt x="46" y="45"/>
                    <a:pt x="46" y="48"/>
                    <a:pt x="46" y="45"/>
                  </a:cubicBezTo>
                  <a:cubicBezTo>
                    <a:pt x="47" y="41"/>
                    <a:pt x="49" y="36"/>
                    <a:pt x="49" y="36"/>
                  </a:cubicBezTo>
                  <a:cubicBezTo>
                    <a:pt x="49" y="36"/>
                    <a:pt x="47" y="32"/>
                    <a:pt x="49" y="32"/>
                  </a:cubicBezTo>
                  <a:cubicBezTo>
                    <a:pt x="52" y="31"/>
                    <a:pt x="57" y="29"/>
                    <a:pt x="59" y="29"/>
                  </a:cubicBezTo>
                  <a:cubicBezTo>
                    <a:pt x="60" y="28"/>
                    <a:pt x="62" y="26"/>
                    <a:pt x="63" y="25"/>
                  </a:cubicBezTo>
                  <a:cubicBezTo>
                    <a:pt x="64" y="23"/>
                    <a:pt x="63" y="18"/>
                    <a:pt x="63" y="18"/>
                  </a:cubicBezTo>
                  <a:cubicBezTo>
                    <a:pt x="63" y="18"/>
                    <a:pt x="65" y="16"/>
                    <a:pt x="63" y="14"/>
                  </a:cubicBezTo>
                  <a:cubicBezTo>
                    <a:pt x="62" y="13"/>
                    <a:pt x="61" y="10"/>
                    <a:pt x="64" y="10"/>
                  </a:cubicBezTo>
                  <a:cubicBezTo>
                    <a:pt x="66" y="10"/>
                    <a:pt x="77" y="10"/>
                    <a:pt x="77" y="10"/>
                  </a:cubicBezTo>
                  <a:cubicBezTo>
                    <a:pt x="77" y="7"/>
                    <a:pt x="77" y="7"/>
                    <a:pt x="77" y="7"/>
                  </a:cubicBezTo>
                  <a:cubicBezTo>
                    <a:pt x="80" y="3"/>
                    <a:pt x="80" y="3"/>
                    <a:pt x="80" y="3"/>
                  </a:cubicBezTo>
                  <a:cubicBezTo>
                    <a:pt x="80" y="3"/>
                    <a:pt x="80" y="3"/>
                    <a:pt x="80" y="1"/>
                  </a:cubicBezTo>
                  <a:cubicBezTo>
                    <a:pt x="82" y="0"/>
                    <a:pt x="82" y="0"/>
                    <a:pt x="82" y="0"/>
                  </a:cubicBezTo>
                  <a:cubicBezTo>
                    <a:pt x="82" y="0"/>
                    <a:pt x="86" y="1"/>
                    <a:pt x="88" y="3"/>
                  </a:cubicBezTo>
                  <a:cubicBezTo>
                    <a:pt x="90" y="5"/>
                    <a:pt x="88" y="5"/>
                    <a:pt x="88" y="5"/>
                  </a:cubicBezTo>
                  <a:cubicBezTo>
                    <a:pt x="88" y="5"/>
                    <a:pt x="90" y="7"/>
                    <a:pt x="96" y="10"/>
                  </a:cubicBezTo>
                  <a:cubicBezTo>
                    <a:pt x="101" y="12"/>
                    <a:pt x="100" y="13"/>
                    <a:pt x="102" y="14"/>
                  </a:cubicBezTo>
                  <a:cubicBezTo>
                    <a:pt x="104" y="15"/>
                    <a:pt x="101" y="15"/>
                    <a:pt x="102" y="16"/>
                  </a:cubicBezTo>
                  <a:cubicBezTo>
                    <a:pt x="102" y="17"/>
                    <a:pt x="101" y="18"/>
                    <a:pt x="102" y="20"/>
                  </a:cubicBezTo>
                  <a:cubicBezTo>
                    <a:pt x="102" y="22"/>
                    <a:pt x="104" y="20"/>
                    <a:pt x="110" y="20"/>
                  </a:cubicBezTo>
                  <a:cubicBezTo>
                    <a:pt x="115" y="20"/>
                    <a:pt x="112" y="22"/>
                    <a:pt x="112" y="25"/>
                  </a:cubicBezTo>
                  <a:cubicBezTo>
                    <a:pt x="111" y="28"/>
                    <a:pt x="112" y="27"/>
                    <a:pt x="112" y="27"/>
                  </a:cubicBezTo>
                  <a:cubicBezTo>
                    <a:pt x="113" y="27"/>
                    <a:pt x="113" y="27"/>
                    <a:pt x="113" y="27"/>
                  </a:cubicBezTo>
                  <a:cubicBezTo>
                    <a:pt x="113" y="27"/>
                    <a:pt x="118" y="27"/>
                    <a:pt x="119" y="27"/>
                  </a:cubicBezTo>
                  <a:cubicBezTo>
                    <a:pt x="120" y="27"/>
                    <a:pt x="127" y="29"/>
                    <a:pt x="130" y="29"/>
                  </a:cubicBezTo>
                  <a:cubicBezTo>
                    <a:pt x="133" y="29"/>
                    <a:pt x="133" y="28"/>
                    <a:pt x="134" y="28"/>
                  </a:cubicBezTo>
                  <a:cubicBezTo>
                    <a:pt x="135" y="27"/>
                    <a:pt x="137" y="27"/>
                    <a:pt x="139" y="25"/>
                  </a:cubicBezTo>
                  <a:cubicBezTo>
                    <a:pt x="141" y="23"/>
                    <a:pt x="143" y="23"/>
                    <a:pt x="144" y="21"/>
                  </a:cubicBezTo>
                  <a:cubicBezTo>
                    <a:pt x="144" y="21"/>
                    <a:pt x="144" y="23"/>
                    <a:pt x="145" y="24"/>
                  </a:cubicBezTo>
                  <a:cubicBezTo>
                    <a:pt x="145" y="26"/>
                    <a:pt x="146" y="24"/>
                    <a:pt x="148" y="24"/>
                  </a:cubicBezTo>
                  <a:cubicBezTo>
                    <a:pt x="149" y="24"/>
                    <a:pt x="149" y="26"/>
                    <a:pt x="150" y="29"/>
                  </a:cubicBezTo>
                  <a:cubicBezTo>
                    <a:pt x="151" y="32"/>
                    <a:pt x="150" y="31"/>
                    <a:pt x="149" y="32"/>
                  </a:cubicBezTo>
                  <a:cubicBezTo>
                    <a:pt x="148" y="33"/>
                    <a:pt x="148" y="34"/>
                    <a:pt x="148" y="34"/>
                  </a:cubicBezTo>
                  <a:cubicBezTo>
                    <a:pt x="148" y="34"/>
                    <a:pt x="149" y="35"/>
                    <a:pt x="151" y="35"/>
                  </a:cubicBezTo>
                  <a:cubicBezTo>
                    <a:pt x="153" y="36"/>
                    <a:pt x="152" y="35"/>
                    <a:pt x="154" y="35"/>
                  </a:cubicBezTo>
                  <a:cubicBezTo>
                    <a:pt x="156" y="36"/>
                    <a:pt x="155" y="38"/>
                    <a:pt x="154" y="38"/>
                  </a:cubicBezTo>
                  <a:cubicBezTo>
                    <a:pt x="154" y="38"/>
                    <a:pt x="151" y="39"/>
                    <a:pt x="150" y="39"/>
                  </a:cubicBezTo>
                  <a:cubicBezTo>
                    <a:pt x="149" y="39"/>
                    <a:pt x="150" y="41"/>
                    <a:pt x="150" y="42"/>
                  </a:cubicBezTo>
                  <a:cubicBezTo>
                    <a:pt x="150" y="43"/>
                    <a:pt x="150" y="44"/>
                    <a:pt x="150" y="44"/>
                  </a:cubicBezTo>
                  <a:cubicBezTo>
                    <a:pt x="150" y="44"/>
                    <a:pt x="157" y="46"/>
                    <a:pt x="158" y="46"/>
                  </a:cubicBezTo>
                  <a:cubicBezTo>
                    <a:pt x="159" y="46"/>
                    <a:pt x="161" y="47"/>
                    <a:pt x="162" y="4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581"/>
            <p:cNvSpPr>
              <a:spLocks/>
            </p:cNvSpPr>
            <p:nvPr/>
          </p:nvSpPr>
          <p:spPr bwMode="auto">
            <a:xfrm>
              <a:off x="7099303" y="-125413"/>
              <a:ext cx="26987" cy="22225"/>
            </a:xfrm>
            <a:custGeom>
              <a:avLst/>
              <a:gdLst>
                <a:gd name="T0" fmla="*/ 5 w 7"/>
                <a:gd name="T1" fmla="*/ 3 h 6"/>
                <a:gd name="T2" fmla="*/ 5 w 7"/>
                <a:gd name="T3" fmla="*/ 5 h 6"/>
                <a:gd name="T4" fmla="*/ 4 w 7"/>
                <a:gd name="T5" fmla="*/ 6 h 6"/>
                <a:gd name="T6" fmla="*/ 1 w 7"/>
                <a:gd name="T7" fmla="*/ 5 h 6"/>
                <a:gd name="T8" fmla="*/ 0 w 7"/>
                <a:gd name="T9" fmla="*/ 2 h 6"/>
                <a:gd name="T10" fmla="*/ 1 w 7"/>
                <a:gd name="T11" fmla="*/ 0 h 6"/>
                <a:gd name="T12" fmla="*/ 5 w 7"/>
                <a:gd name="T13" fmla="*/ 3 h 6"/>
              </a:gdLst>
              <a:ahLst/>
              <a:cxnLst>
                <a:cxn ang="0">
                  <a:pos x="T0" y="T1"/>
                </a:cxn>
                <a:cxn ang="0">
                  <a:pos x="T2" y="T3"/>
                </a:cxn>
                <a:cxn ang="0">
                  <a:pos x="T4" y="T5"/>
                </a:cxn>
                <a:cxn ang="0">
                  <a:pos x="T6" y="T7"/>
                </a:cxn>
                <a:cxn ang="0">
                  <a:pos x="T8" y="T9"/>
                </a:cxn>
                <a:cxn ang="0">
                  <a:pos x="T10" y="T11"/>
                </a:cxn>
                <a:cxn ang="0">
                  <a:pos x="T12" y="T13"/>
                </a:cxn>
              </a:cxnLst>
              <a:rect l="0" t="0" r="r" b="b"/>
              <a:pathLst>
                <a:path w="7" h="6">
                  <a:moveTo>
                    <a:pt x="5" y="3"/>
                  </a:moveTo>
                  <a:cubicBezTo>
                    <a:pt x="7" y="4"/>
                    <a:pt x="5" y="4"/>
                    <a:pt x="5" y="5"/>
                  </a:cubicBezTo>
                  <a:cubicBezTo>
                    <a:pt x="5" y="6"/>
                    <a:pt x="5" y="6"/>
                    <a:pt x="4" y="6"/>
                  </a:cubicBezTo>
                  <a:cubicBezTo>
                    <a:pt x="3" y="6"/>
                    <a:pt x="1" y="5"/>
                    <a:pt x="1" y="5"/>
                  </a:cubicBezTo>
                  <a:cubicBezTo>
                    <a:pt x="0" y="4"/>
                    <a:pt x="0" y="2"/>
                    <a:pt x="0" y="2"/>
                  </a:cubicBezTo>
                  <a:cubicBezTo>
                    <a:pt x="0" y="2"/>
                    <a:pt x="1" y="0"/>
                    <a:pt x="1" y="0"/>
                  </a:cubicBezTo>
                  <a:cubicBezTo>
                    <a:pt x="1" y="0"/>
                    <a:pt x="3" y="1"/>
                    <a:pt x="5"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582"/>
            <p:cNvSpPr>
              <a:spLocks/>
            </p:cNvSpPr>
            <p:nvPr/>
          </p:nvSpPr>
          <p:spPr bwMode="auto">
            <a:xfrm>
              <a:off x="7096128" y="-87313"/>
              <a:ext cx="19050" cy="36513"/>
            </a:xfrm>
            <a:custGeom>
              <a:avLst/>
              <a:gdLst>
                <a:gd name="T0" fmla="*/ 4 w 5"/>
                <a:gd name="T1" fmla="*/ 3 h 10"/>
                <a:gd name="T2" fmla="*/ 5 w 5"/>
                <a:gd name="T3" fmla="*/ 6 h 10"/>
                <a:gd name="T4" fmla="*/ 4 w 5"/>
                <a:gd name="T5" fmla="*/ 9 h 10"/>
                <a:gd name="T6" fmla="*/ 3 w 5"/>
                <a:gd name="T7" fmla="*/ 10 h 10"/>
                <a:gd name="T8" fmla="*/ 1 w 5"/>
                <a:gd name="T9" fmla="*/ 9 h 10"/>
                <a:gd name="T10" fmla="*/ 0 w 5"/>
                <a:gd name="T11" fmla="*/ 7 h 10"/>
                <a:gd name="T12" fmla="*/ 0 w 5"/>
                <a:gd name="T13" fmla="*/ 6 h 10"/>
                <a:gd name="T14" fmla="*/ 0 w 5"/>
                <a:gd name="T15" fmla="*/ 2 h 10"/>
                <a:gd name="T16" fmla="*/ 1 w 5"/>
                <a:gd name="T17" fmla="*/ 0 h 10"/>
                <a:gd name="T18" fmla="*/ 4 w 5"/>
                <a:gd name="T1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4" y="3"/>
                  </a:moveTo>
                  <a:cubicBezTo>
                    <a:pt x="5" y="4"/>
                    <a:pt x="5" y="5"/>
                    <a:pt x="5" y="6"/>
                  </a:cubicBezTo>
                  <a:cubicBezTo>
                    <a:pt x="4" y="8"/>
                    <a:pt x="4" y="8"/>
                    <a:pt x="4" y="9"/>
                  </a:cubicBezTo>
                  <a:cubicBezTo>
                    <a:pt x="3" y="9"/>
                    <a:pt x="3" y="10"/>
                    <a:pt x="3" y="10"/>
                  </a:cubicBezTo>
                  <a:cubicBezTo>
                    <a:pt x="2" y="10"/>
                    <a:pt x="2" y="10"/>
                    <a:pt x="1" y="9"/>
                  </a:cubicBezTo>
                  <a:cubicBezTo>
                    <a:pt x="1" y="9"/>
                    <a:pt x="1" y="9"/>
                    <a:pt x="0" y="7"/>
                  </a:cubicBezTo>
                  <a:cubicBezTo>
                    <a:pt x="0" y="6"/>
                    <a:pt x="0" y="6"/>
                    <a:pt x="0" y="6"/>
                  </a:cubicBezTo>
                  <a:cubicBezTo>
                    <a:pt x="0" y="6"/>
                    <a:pt x="0" y="4"/>
                    <a:pt x="0" y="2"/>
                  </a:cubicBezTo>
                  <a:cubicBezTo>
                    <a:pt x="0" y="1"/>
                    <a:pt x="1" y="1"/>
                    <a:pt x="1" y="0"/>
                  </a:cubicBezTo>
                  <a:cubicBezTo>
                    <a:pt x="2" y="0"/>
                    <a:pt x="3" y="2"/>
                    <a:pt x="4"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583"/>
            <p:cNvSpPr>
              <a:spLocks/>
            </p:cNvSpPr>
            <p:nvPr/>
          </p:nvSpPr>
          <p:spPr bwMode="auto">
            <a:xfrm>
              <a:off x="7061203" y="-50800"/>
              <a:ext cx="34925" cy="60325"/>
            </a:xfrm>
            <a:custGeom>
              <a:avLst/>
              <a:gdLst>
                <a:gd name="T0" fmla="*/ 7 w 9"/>
                <a:gd name="T1" fmla="*/ 0 h 16"/>
                <a:gd name="T2" fmla="*/ 9 w 9"/>
                <a:gd name="T3" fmla="*/ 3 h 16"/>
                <a:gd name="T4" fmla="*/ 8 w 9"/>
                <a:gd name="T5" fmla="*/ 4 h 16"/>
                <a:gd name="T6" fmla="*/ 7 w 9"/>
                <a:gd name="T7" fmla="*/ 5 h 16"/>
                <a:gd name="T8" fmla="*/ 5 w 9"/>
                <a:gd name="T9" fmla="*/ 11 h 16"/>
                <a:gd name="T10" fmla="*/ 3 w 9"/>
                <a:gd name="T11" fmla="*/ 11 h 16"/>
                <a:gd name="T12" fmla="*/ 1 w 9"/>
                <a:gd name="T13" fmla="*/ 10 h 16"/>
                <a:gd name="T14" fmla="*/ 1 w 9"/>
                <a:gd name="T15" fmla="*/ 8 h 16"/>
                <a:gd name="T16" fmla="*/ 1 w 9"/>
                <a:gd name="T17" fmla="*/ 6 h 16"/>
                <a:gd name="T18" fmla="*/ 3 w 9"/>
                <a:gd name="T19" fmla="*/ 4 h 16"/>
                <a:gd name="T20" fmla="*/ 3 w 9"/>
                <a:gd name="T21" fmla="*/ 3 h 16"/>
                <a:gd name="T22" fmla="*/ 5 w 9"/>
                <a:gd name="T23" fmla="*/ 1 h 16"/>
                <a:gd name="T24" fmla="*/ 7 w 9"/>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6">
                  <a:moveTo>
                    <a:pt x="7" y="0"/>
                  </a:moveTo>
                  <a:cubicBezTo>
                    <a:pt x="7" y="0"/>
                    <a:pt x="9" y="3"/>
                    <a:pt x="9" y="3"/>
                  </a:cubicBezTo>
                  <a:cubicBezTo>
                    <a:pt x="9" y="3"/>
                    <a:pt x="8" y="4"/>
                    <a:pt x="8" y="4"/>
                  </a:cubicBezTo>
                  <a:cubicBezTo>
                    <a:pt x="8" y="4"/>
                    <a:pt x="8" y="4"/>
                    <a:pt x="7" y="5"/>
                  </a:cubicBezTo>
                  <a:cubicBezTo>
                    <a:pt x="6" y="6"/>
                    <a:pt x="6" y="6"/>
                    <a:pt x="5" y="11"/>
                  </a:cubicBezTo>
                  <a:cubicBezTo>
                    <a:pt x="4" y="16"/>
                    <a:pt x="3" y="11"/>
                    <a:pt x="3" y="11"/>
                  </a:cubicBezTo>
                  <a:cubicBezTo>
                    <a:pt x="3" y="11"/>
                    <a:pt x="2" y="10"/>
                    <a:pt x="1" y="10"/>
                  </a:cubicBezTo>
                  <a:cubicBezTo>
                    <a:pt x="0" y="10"/>
                    <a:pt x="1" y="9"/>
                    <a:pt x="1" y="8"/>
                  </a:cubicBezTo>
                  <a:cubicBezTo>
                    <a:pt x="1" y="8"/>
                    <a:pt x="1" y="7"/>
                    <a:pt x="1" y="6"/>
                  </a:cubicBezTo>
                  <a:cubicBezTo>
                    <a:pt x="1" y="5"/>
                    <a:pt x="2" y="5"/>
                    <a:pt x="3" y="4"/>
                  </a:cubicBezTo>
                  <a:cubicBezTo>
                    <a:pt x="3" y="3"/>
                    <a:pt x="3" y="3"/>
                    <a:pt x="3" y="3"/>
                  </a:cubicBezTo>
                  <a:cubicBezTo>
                    <a:pt x="3" y="2"/>
                    <a:pt x="5" y="1"/>
                    <a:pt x="5" y="1"/>
                  </a:cubicBezTo>
                  <a:lnTo>
                    <a:pt x="7" y="0"/>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584"/>
            <p:cNvSpPr>
              <a:spLocks/>
            </p:cNvSpPr>
            <p:nvPr/>
          </p:nvSpPr>
          <p:spPr bwMode="auto">
            <a:xfrm>
              <a:off x="7005640" y="-103188"/>
              <a:ext cx="85725" cy="76200"/>
            </a:xfrm>
            <a:custGeom>
              <a:avLst/>
              <a:gdLst>
                <a:gd name="T0" fmla="*/ 21 w 23"/>
                <a:gd name="T1" fmla="*/ 3 h 20"/>
                <a:gd name="T2" fmla="*/ 22 w 23"/>
                <a:gd name="T3" fmla="*/ 5 h 20"/>
                <a:gd name="T4" fmla="*/ 21 w 23"/>
                <a:gd name="T5" fmla="*/ 7 h 20"/>
                <a:gd name="T6" fmla="*/ 18 w 23"/>
                <a:gd name="T7" fmla="*/ 9 h 20"/>
                <a:gd name="T8" fmla="*/ 17 w 23"/>
                <a:gd name="T9" fmla="*/ 12 h 20"/>
                <a:gd name="T10" fmla="*/ 17 w 23"/>
                <a:gd name="T11" fmla="*/ 14 h 20"/>
                <a:gd name="T12" fmla="*/ 16 w 23"/>
                <a:gd name="T13" fmla="*/ 16 h 20"/>
                <a:gd name="T14" fmla="*/ 15 w 23"/>
                <a:gd name="T15" fmla="*/ 17 h 20"/>
                <a:gd name="T16" fmla="*/ 12 w 23"/>
                <a:gd name="T17" fmla="*/ 17 h 20"/>
                <a:gd name="T18" fmla="*/ 11 w 23"/>
                <a:gd name="T19" fmla="*/ 18 h 20"/>
                <a:gd name="T20" fmla="*/ 10 w 23"/>
                <a:gd name="T21" fmla="*/ 19 h 20"/>
                <a:gd name="T22" fmla="*/ 8 w 23"/>
                <a:gd name="T23" fmla="*/ 20 h 20"/>
                <a:gd name="T24" fmla="*/ 6 w 23"/>
                <a:gd name="T25" fmla="*/ 20 h 20"/>
                <a:gd name="T26" fmla="*/ 5 w 23"/>
                <a:gd name="T27" fmla="*/ 18 h 20"/>
                <a:gd name="T28" fmla="*/ 7 w 23"/>
                <a:gd name="T29" fmla="*/ 16 h 20"/>
                <a:gd name="T30" fmla="*/ 6 w 23"/>
                <a:gd name="T31" fmla="*/ 16 h 20"/>
                <a:gd name="T32" fmla="*/ 2 w 23"/>
                <a:gd name="T33" fmla="*/ 14 h 20"/>
                <a:gd name="T34" fmla="*/ 1 w 23"/>
                <a:gd name="T35" fmla="*/ 13 h 20"/>
                <a:gd name="T36" fmla="*/ 3 w 23"/>
                <a:gd name="T37" fmla="*/ 12 h 20"/>
                <a:gd name="T38" fmla="*/ 6 w 23"/>
                <a:gd name="T39" fmla="*/ 11 h 20"/>
                <a:gd name="T40" fmla="*/ 7 w 23"/>
                <a:gd name="T41" fmla="*/ 11 h 20"/>
                <a:gd name="T42" fmla="*/ 9 w 23"/>
                <a:gd name="T43" fmla="*/ 10 h 20"/>
                <a:gd name="T44" fmla="*/ 10 w 23"/>
                <a:gd name="T45" fmla="*/ 11 h 20"/>
                <a:gd name="T46" fmla="*/ 11 w 23"/>
                <a:gd name="T47" fmla="*/ 12 h 20"/>
                <a:gd name="T48" fmla="*/ 15 w 23"/>
                <a:gd name="T49" fmla="*/ 12 h 20"/>
                <a:gd name="T50" fmla="*/ 16 w 23"/>
                <a:gd name="T51" fmla="*/ 9 h 20"/>
                <a:gd name="T52" fmla="*/ 16 w 23"/>
                <a:gd name="T53" fmla="*/ 8 h 20"/>
                <a:gd name="T54" fmla="*/ 17 w 23"/>
                <a:gd name="T55" fmla="*/ 6 h 20"/>
                <a:gd name="T56" fmla="*/ 20 w 23"/>
                <a:gd name="T57" fmla="*/ 4 h 20"/>
                <a:gd name="T58" fmla="*/ 20 w 23"/>
                <a:gd name="T59" fmla="*/ 3 h 20"/>
                <a:gd name="T60" fmla="*/ 17 w 23"/>
                <a:gd name="T61" fmla="*/ 1 h 20"/>
                <a:gd name="T62" fmla="*/ 19 w 23"/>
                <a:gd name="T63" fmla="*/ 0 h 20"/>
                <a:gd name="T64" fmla="*/ 21 w 23"/>
                <a:gd name="T65" fmla="*/ 1 h 20"/>
                <a:gd name="T66" fmla="*/ 21 w 23"/>
                <a:gd name="T67"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20">
                  <a:moveTo>
                    <a:pt x="21" y="3"/>
                  </a:moveTo>
                  <a:cubicBezTo>
                    <a:pt x="22" y="4"/>
                    <a:pt x="22" y="3"/>
                    <a:pt x="22" y="5"/>
                  </a:cubicBezTo>
                  <a:cubicBezTo>
                    <a:pt x="22" y="6"/>
                    <a:pt x="23" y="6"/>
                    <a:pt x="21" y="7"/>
                  </a:cubicBezTo>
                  <a:cubicBezTo>
                    <a:pt x="20" y="8"/>
                    <a:pt x="18" y="9"/>
                    <a:pt x="18" y="9"/>
                  </a:cubicBezTo>
                  <a:cubicBezTo>
                    <a:pt x="18" y="9"/>
                    <a:pt x="17" y="11"/>
                    <a:pt x="17" y="12"/>
                  </a:cubicBezTo>
                  <a:cubicBezTo>
                    <a:pt x="17" y="12"/>
                    <a:pt x="17" y="13"/>
                    <a:pt x="17" y="14"/>
                  </a:cubicBezTo>
                  <a:cubicBezTo>
                    <a:pt x="16" y="14"/>
                    <a:pt x="16" y="15"/>
                    <a:pt x="16" y="16"/>
                  </a:cubicBezTo>
                  <a:cubicBezTo>
                    <a:pt x="15" y="16"/>
                    <a:pt x="15" y="17"/>
                    <a:pt x="15" y="17"/>
                  </a:cubicBezTo>
                  <a:cubicBezTo>
                    <a:pt x="12" y="17"/>
                    <a:pt x="12" y="17"/>
                    <a:pt x="12" y="17"/>
                  </a:cubicBezTo>
                  <a:cubicBezTo>
                    <a:pt x="12" y="17"/>
                    <a:pt x="11" y="17"/>
                    <a:pt x="11" y="18"/>
                  </a:cubicBezTo>
                  <a:cubicBezTo>
                    <a:pt x="11" y="18"/>
                    <a:pt x="10" y="18"/>
                    <a:pt x="10" y="19"/>
                  </a:cubicBezTo>
                  <a:cubicBezTo>
                    <a:pt x="9" y="20"/>
                    <a:pt x="10" y="20"/>
                    <a:pt x="8" y="20"/>
                  </a:cubicBezTo>
                  <a:cubicBezTo>
                    <a:pt x="7" y="20"/>
                    <a:pt x="6" y="20"/>
                    <a:pt x="6" y="20"/>
                  </a:cubicBezTo>
                  <a:cubicBezTo>
                    <a:pt x="5" y="19"/>
                    <a:pt x="5" y="19"/>
                    <a:pt x="5" y="18"/>
                  </a:cubicBezTo>
                  <a:cubicBezTo>
                    <a:pt x="6" y="17"/>
                    <a:pt x="7" y="16"/>
                    <a:pt x="7" y="16"/>
                  </a:cubicBezTo>
                  <a:cubicBezTo>
                    <a:pt x="7" y="16"/>
                    <a:pt x="9" y="16"/>
                    <a:pt x="6" y="16"/>
                  </a:cubicBezTo>
                  <a:cubicBezTo>
                    <a:pt x="3" y="15"/>
                    <a:pt x="3" y="14"/>
                    <a:pt x="2" y="14"/>
                  </a:cubicBezTo>
                  <a:cubicBezTo>
                    <a:pt x="1" y="14"/>
                    <a:pt x="0" y="14"/>
                    <a:pt x="1" y="13"/>
                  </a:cubicBezTo>
                  <a:cubicBezTo>
                    <a:pt x="2" y="13"/>
                    <a:pt x="2" y="12"/>
                    <a:pt x="3" y="12"/>
                  </a:cubicBezTo>
                  <a:cubicBezTo>
                    <a:pt x="4" y="11"/>
                    <a:pt x="6" y="11"/>
                    <a:pt x="6" y="11"/>
                  </a:cubicBezTo>
                  <a:cubicBezTo>
                    <a:pt x="6" y="11"/>
                    <a:pt x="7" y="12"/>
                    <a:pt x="7" y="11"/>
                  </a:cubicBezTo>
                  <a:cubicBezTo>
                    <a:pt x="8" y="10"/>
                    <a:pt x="8" y="9"/>
                    <a:pt x="9" y="10"/>
                  </a:cubicBezTo>
                  <a:cubicBezTo>
                    <a:pt x="10" y="10"/>
                    <a:pt x="9" y="10"/>
                    <a:pt x="10" y="11"/>
                  </a:cubicBezTo>
                  <a:cubicBezTo>
                    <a:pt x="11" y="12"/>
                    <a:pt x="9" y="12"/>
                    <a:pt x="11" y="12"/>
                  </a:cubicBezTo>
                  <a:cubicBezTo>
                    <a:pt x="13" y="12"/>
                    <a:pt x="14" y="12"/>
                    <a:pt x="15" y="12"/>
                  </a:cubicBezTo>
                  <a:cubicBezTo>
                    <a:pt x="15" y="11"/>
                    <a:pt x="16" y="9"/>
                    <a:pt x="16" y="9"/>
                  </a:cubicBezTo>
                  <a:cubicBezTo>
                    <a:pt x="16" y="9"/>
                    <a:pt x="15" y="9"/>
                    <a:pt x="16" y="8"/>
                  </a:cubicBezTo>
                  <a:cubicBezTo>
                    <a:pt x="16" y="7"/>
                    <a:pt x="16" y="6"/>
                    <a:pt x="17" y="6"/>
                  </a:cubicBezTo>
                  <a:cubicBezTo>
                    <a:pt x="18" y="6"/>
                    <a:pt x="19" y="4"/>
                    <a:pt x="20" y="4"/>
                  </a:cubicBezTo>
                  <a:cubicBezTo>
                    <a:pt x="20" y="4"/>
                    <a:pt x="22" y="4"/>
                    <a:pt x="20" y="3"/>
                  </a:cubicBezTo>
                  <a:cubicBezTo>
                    <a:pt x="19" y="2"/>
                    <a:pt x="17" y="2"/>
                    <a:pt x="17" y="1"/>
                  </a:cubicBezTo>
                  <a:cubicBezTo>
                    <a:pt x="18" y="1"/>
                    <a:pt x="18" y="0"/>
                    <a:pt x="19" y="0"/>
                  </a:cubicBezTo>
                  <a:cubicBezTo>
                    <a:pt x="20" y="0"/>
                    <a:pt x="21" y="1"/>
                    <a:pt x="21" y="1"/>
                  </a:cubicBezTo>
                  <a:cubicBezTo>
                    <a:pt x="21" y="2"/>
                    <a:pt x="21" y="1"/>
                    <a:pt x="21"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585"/>
            <p:cNvSpPr>
              <a:spLocks/>
            </p:cNvSpPr>
            <p:nvPr/>
          </p:nvSpPr>
          <p:spPr bwMode="auto">
            <a:xfrm>
              <a:off x="5815015" y="3389312"/>
              <a:ext cx="1270000" cy="1389063"/>
            </a:xfrm>
            <a:custGeom>
              <a:avLst/>
              <a:gdLst>
                <a:gd name="T0" fmla="*/ 320 w 338"/>
                <a:gd name="T1" fmla="*/ 282 h 370"/>
                <a:gd name="T2" fmla="*/ 301 w 338"/>
                <a:gd name="T3" fmla="*/ 268 h 370"/>
                <a:gd name="T4" fmla="*/ 283 w 338"/>
                <a:gd name="T5" fmla="*/ 271 h 370"/>
                <a:gd name="T6" fmla="*/ 274 w 338"/>
                <a:gd name="T7" fmla="*/ 293 h 370"/>
                <a:gd name="T8" fmla="*/ 296 w 338"/>
                <a:gd name="T9" fmla="*/ 322 h 370"/>
                <a:gd name="T10" fmla="*/ 278 w 338"/>
                <a:gd name="T11" fmla="*/ 332 h 370"/>
                <a:gd name="T12" fmla="*/ 269 w 338"/>
                <a:gd name="T13" fmla="*/ 354 h 370"/>
                <a:gd name="T14" fmla="*/ 251 w 338"/>
                <a:gd name="T15" fmla="*/ 365 h 370"/>
                <a:gd name="T16" fmla="*/ 253 w 338"/>
                <a:gd name="T17" fmla="*/ 351 h 370"/>
                <a:gd name="T18" fmla="*/ 256 w 338"/>
                <a:gd name="T19" fmla="*/ 335 h 370"/>
                <a:gd name="T20" fmla="*/ 263 w 338"/>
                <a:gd name="T21" fmla="*/ 323 h 370"/>
                <a:gd name="T22" fmla="*/ 253 w 338"/>
                <a:gd name="T23" fmla="*/ 301 h 370"/>
                <a:gd name="T24" fmla="*/ 245 w 338"/>
                <a:gd name="T25" fmla="*/ 285 h 370"/>
                <a:gd name="T26" fmla="*/ 225 w 338"/>
                <a:gd name="T27" fmla="*/ 276 h 370"/>
                <a:gd name="T28" fmla="*/ 210 w 338"/>
                <a:gd name="T29" fmla="*/ 258 h 370"/>
                <a:gd name="T30" fmla="*/ 183 w 338"/>
                <a:gd name="T31" fmla="*/ 239 h 370"/>
                <a:gd name="T32" fmla="*/ 150 w 338"/>
                <a:gd name="T33" fmla="*/ 227 h 370"/>
                <a:gd name="T34" fmla="*/ 127 w 338"/>
                <a:gd name="T35" fmla="*/ 195 h 370"/>
                <a:gd name="T36" fmla="*/ 108 w 338"/>
                <a:gd name="T37" fmla="*/ 174 h 370"/>
                <a:gd name="T38" fmla="*/ 91 w 338"/>
                <a:gd name="T39" fmla="*/ 138 h 370"/>
                <a:gd name="T40" fmla="*/ 76 w 338"/>
                <a:gd name="T41" fmla="*/ 112 h 370"/>
                <a:gd name="T42" fmla="*/ 45 w 338"/>
                <a:gd name="T43" fmla="*/ 110 h 370"/>
                <a:gd name="T44" fmla="*/ 29 w 338"/>
                <a:gd name="T45" fmla="*/ 127 h 370"/>
                <a:gd name="T46" fmla="*/ 19 w 338"/>
                <a:gd name="T47" fmla="*/ 122 h 370"/>
                <a:gd name="T48" fmla="*/ 27 w 338"/>
                <a:gd name="T49" fmla="*/ 112 h 370"/>
                <a:gd name="T50" fmla="*/ 10 w 338"/>
                <a:gd name="T51" fmla="*/ 105 h 370"/>
                <a:gd name="T52" fmla="*/ 4 w 338"/>
                <a:gd name="T53" fmla="*/ 97 h 370"/>
                <a:gd name="T54" fmla="*/ 9 w 338"/>
                <a:gd name="T55" fmla="*/ 87 h 370"/>
                <a:gd name="T56" fmla="*/ 0 w 338"/>
                <a:gd name="T57" fmla="*/ 78 h 370"/>
                <a:gd name="T58" fmla="*/ 6 w 338"/>
                <a:gd name="T59" fmla="*/ 71 h 370"/>
                <a:gd name="T60" fmla="*/ 15 w 338"/>
                <a:gd name="T61" fmla="*/ 64 h 370"/>
                <a:gd name="T62" fmla="*/ 9 w 338"/>
                <a:gd name="T63" fmla="*/ 53 h 370"/>
                <a:gd name="T64" fmla="*/ 11 w 338"/>
                <a:gd name="T65" fmla="*/ 44 h 370"/>
                <a:gd name="T66" fmla="*/ 25 w 338"/>
                <a:gd name="T67" fmla="*/ 45 h 370"/>
                <a:gd name="T68" fmla="*/ 48 w 338"/>
                <a:gd name="T69" fmla="*/ 31 h 370"/>
                <a:gd name="T70" fmla="*/ 53 w 338"/>
                <a:gd name="T71" fmla="*/ 36 h 370"/>
                <a:gd name="T72" fmla="*/ 66 w 338"/>
                <a:gd name="T73" fmla="*/ 47 h 370"/>
                <a:gd name="T74" fmla="*/ 73 w 338"/>
                <a:gd name="T75" fmla="*/ 31 h 370"/>
                <a:gd name="T76" fmla="*/ 85 w 338"/>
                <a:gd name="T77" fmla="*/ 32 h 370"/>
                <a:gd name="T78" fmla="*/ 97 w 338"/>
                <a:gd name="T79" fmla="*/ 34 h 370"/>
                <a:gd name="T80" fmla="*/ 105 w 338"/>
                <a:gd name="T81" fmla="*/ 18 h 370"/>
                <a:gd name="T82" fmla="*/ 124 w 338"/>
                <a:gd name="T83" fmla="*/ 15 h 370"/>
                <a:gd name="T84" fmla="*/ 145 w 338"/>
                <a:gd name="T85" fmla="*/ 5 h 370"/>
                <a:gd name="T86" fmla="*/ 155 w 338"/>
                <a:gd name="T87" fmla="*/ 11 h 370"/>
                <a:gd name="T88" fmla="*/ 194 w 338"/>
                <a:gd name="T89" fmla="*/ 34 h 370"/>
                <a:gd name="T90" fmla="*/ 188 w 338"/>
                <a:gd name="T91" fmla="*/ 47 h 370"/>
                <a:gd name="T92" fmla="*/ 193 w 338"/>
                <a:gd name="T93" fmla="*/ 59 h 370"/>
                <a:gd name="T94" fmla="*/ 190 w 338"/>
                <a:gd name="T95" fmla="*/ 66 h 370"/>
                <a:gd name="T96" fmla="*/ 172 w 338"/>
                <a:gd name="T97" fmla="*/ 69 h 370"/>
                <a:gd name="T98" fmla="*/ 161 w 338"/>
                <a:gd name="T99" fmla="*/ 66 h 370"/>
                <a:gd name="T100" fmla="*/ 159 w 338"/>
                <a:gd name="T101" fmla="*/ 85 h 370"/>
                <a:gd name="T102" fmla="*/ 156 w 338"/>
                <a:gd name="T103" fmla="*/ 108 h 370"/>
                <a:gd name="T104" fmla="*/ 173 w 338"/>
                <a:gd name="T105" fmla="*/ 131 h 370"/>
                <a:gd name="T106" fmla="*/ 186 w 338"/>
                <a:gd name="T107" fmla="*/ 149 h 370"/>
                <a:gd name="T108" fmla="*/ 198 w 338"/>
                <a:gd name="T109" fmla="*/ 167 h 370"/>
                <a:gd name="T110" fmla="*/ 207 w 338"/>
                <a:gd name="T111" fmla="*/ 188 h 370"/>
                <a:gd name="T112" fmla="*/ 225 w 338"/>
                <a:gd name="T113" fmla="*/ 206 h 370"/>
                <a:gd name="T114" fmla="*/ 258 w 338"/>
                <a:gd name="T115" fmla="*/ 211 h 370"/>
                <a:gd name="T116" fmla="*/ 256 w 338"/>
                <a:gd name="T117" fmla="*/ 225 h 370"/>
                <a:gd name="T118" fmla="*/ 280 w 338"/>
                <a:gd name="T119" fmla="*/ 240 h 370"/>
                <a:gd name="T120" fmla="*/ 298 w 338"/>
                <a:gd name="T121" fmla="*/ 249 h 370"/>
                <a:gd name="T122" fmla="*/ 335 w 338"/>
                <a:gd name="T123" fmla="*/ 27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8" h="370">
                  <a:moveTo>
                    <a:pt x="337" y="286"/>
                  </a:moveTo>
                  <a:cubicBezTo>
                    <a:pt x="338" y="296"/>
                    <a:pt x="329" y="291"/>
                    <a:pt x="325" y="291"/>
                  </a:cubicBezTo>
                  <a:cubicBezTo>
                    <a:pt x="322" y="291"/>
                    <a:pt x="321" y="286"/>
                    <a:pt x="320" y="282"/>
                  </a:cubicBezTo>
                  <a:cubicBezTo>
                    <a:pt x="319" y="279"/>
                    <a:pt x="315" y="276"/>
                    <a:pt x="312" y="272"/>
                  </a:cubicBezTo>
                  <a:cubicBezTo>
                    <a:pt x="309" y="269"/>
                    <a:pt x="306" y="272"/>
                    <a:pt x="305" y="272"/>
                  </a:cubicBezTo>
                  <a:cubicBezTo>
                    <a:pt x="304" y="272"/>
                    <a:pt x="302" y="271"/>
                    <a:pt x="301" y="268"/>
                  </a:cubicBezTo>
                  <a:cubicBezTo>
                    <a:pt x="299" y="265"/>
                    <a:pt x="298" y="265"/>
                    <a:pt x="296" y="264"/>
                  </a:cubicBezTo>
                  <a:cubicBezTo>
                    <a:pt x="294" y="262"/>
                    <a:pt x="290" y="265"/>
                    <a:pt x="286" y="266"/>
                  </a:cubicBezTo>
                  <a:cubicBezTo>
                    <a:pt x="282" y="266"/>
                    <a:pt x="284" y="270"/>
                    <a:pt x="283" y="271"/>
                  </a:cubicBezTo>
                  <a:cubicBezTo>
                    <a:pt x="283" y="272"/>
                    <a:pt x="281" y="274"/>
                    <a:pt x="279" y="281"/>
                  </a:cubicBezTo>
                  <a:cubicBezTo>
                    <a:pt x="277" y="287"/>
                    <a:pt x="275" y="285"/>
                    <a:pt x="274" y="287"/>
                  </a:cubicBezTo>
                  <a:cubicBezTo>
                    <a:pt x="273" y="290"/>
                    <a:pt x="273" y="290"/>
                    <a:pt x="274" y="293"/>
                  </a:cubicBezTo>
                  <a:cubicBezTo>
                    <a:pt x="274" y="296"/>
                    <a:pt x="279" y="296"/>
                    <a:pt x="281" y="298"/>
                  </a:cubicBezTo>
                  <a:cubicBezTo>
                    <a:pt x="284" y="300"/>
                    <a:pt x="287" y="304"/>
                    <a:pt x="291" y="306"/>
                  </a:cubicBezTo>
                  <a:cubicBezTo>
                    <a:pt x="295" y="308"/>
                    <a:pt x="293" y="314"/>
                    <a:pt x="296" y="322"/>
                  </a:cubicBezTo>
                  <a:cubicBezTo>
                    <a:pt x="298" y="326"/>
                    <a:pt x="297" y="327"/>
                    <a:pt x="295" y="327"/>
                  </a:cubicBezTo>
                  <a:cubicBezTo>
                    <a:pt x="293" y="327"/>
                    <a:pt x="285" y="325"/>
                    <a:pt x="283" y="325"/>
                  </a:cubicBezTo>
                  <a:cubicBezTo>
                    <a:pt x="282" y="326"/>
                    <a:pt x="280" y="332"/>
                    <a:pt x="278" y="332"/>
                  </a:cubicBezTo>
                  <a:cubicBezTo>
                    <a:pt x="276" y="332"/>
                    <a:pt x="274" y="332"/>
                    <a:pt x="276" y="343"/>
                  </a:cubicBezTo>
                  <a:cubicBezTo>
                    <a:pt x="277" y="345"/>
                    <a:pt x="279" y="351"/>
                    <a:pt x="274" y="351"/>
                  </a:cubicBezTo>
                  <a:cubicBezTo>
                    <a:pt x="270" y="351"/>
                    <a:pt x="269" y="353"/>
                    <a:pt x="269" y="354"/>
                  </a:cubicBezTo>
                  <a:cubicBezTo>
                    <a:pt x="269" y="355"/>
                    <a:pt x="266" y="358"/>
                    <a:pt x="264" y="365"/>
                  </a:cubicBezTo>
                  <a:cubicBezTo>
                    <a:pt x="262" y="370"/>
                    <a:pt x="259" y="366"/>
                    <a:pt x="256" y="365"/>
                  </a:cubicBezTo>
                  <a:cubicBezTo>
                    <a:pt x="252" y="365"/>
                    <a:pt x="252" y="365"/>
                    <a:pt x="251" y="365"/>
                  </a:cubicBezTo>
                  <a:cubicBezTo>
                    <a:pt x="250" y="365"/>
                    <a:pt x="249" y="364"/>
                    <a:pt x="249" y="360"/>
                  </a:cubicBezTo>
                  <a:cubicBezTo>
                    <a:pt x="248" y="357"/>
                    <a:pt x="250" y="358"/>
                    <a:pt x="251" y="357"/>
                  </a:cubicBezTo>
                  <a:cubicBezTo>
                    <a:pt x="252" y="356"/>
                    <a:pt x="252" y="353"/>
                    <a:pt x="253" y="351"/>
                  </a:cubicBezTo>
                  <a:cubicBezTo>
                    <a:pt x="254" y="348"/>
                    <a:pt x="255" y="348"/>
                    <a:pt x="256" y="347"/>
                  </a:cubicBezTo>
                  <a:cubicBezTo>
                    <a:pt x="256" y="346"/>
                    <a:pt x="256" y="344"/>
                    <a:pt x="255" y="341"/>
                  </a:cubicBezTo>
                  <a:cubicBezTo>
                    <a:pt x="255" y="338"/>
                    <a:pt x="256" y="338"/>
                    <a:pt x="256" y="335"/>
                  </a:cubicBezTo>
                  <a:cubicBezTo>
                    <a:pt x="256" y="332"/>
                    <a:pt x="257" y="333"/>
                    <a:pt x="262" y="333"/>
                  </a:cubicBezTo>
                  <a:cubicBezTo>
                    <a:pt x="266" y="332"/>
                    <a:pt x="265" y="325"/>
                    <a:pt x="264" y="325"/>
                  </a:cubicBezTo>
                  <a:cubicBezTo>
                    <a:pt x="264" y="324"/>
                    <a:pt x="263" y="324"/>
                    <a:pt x="263" y="323"/>
                  </a:cubicBezTo>
                  <a:cubicBezTo>
                    <a:pt x="263" y="322"/>
                    <a:pt x="262" y="322"/>
                    <a:pt x="261" y="314"/>
                  </a:cubicBezTo>
                  <a:cubicBezTo>
                    <a:pt x="259" y="306"/>
                    <a:pt x="259" y="310"/>
                    <a:pt x="259" y="308"/>
                  </a:cubicBezTo>
                  <a:cubicBezTo>
                    <a:pt x="258" y="306"/>
                    <a:pt x="255" y="304"/>
                    <a:pt x="253" y="301"/>
                  </a:cubicBezTo>
                  <a:cubicBezTo>
                    <a:pt x="252" y="297"/>
                    <a:pt x="252" y="297"/>
                    <a:pt x="252" y="293"/>
                  </a:cubicBezTo>
                  <a:cubicBezTo>
                    <a:pt x="252" y="288"/>
                    <a:pt x="251" y="288"/>
                    <a:pt x="251" y="286"/>
                  </a:cubicBezTo>
                  <a:cubicBezTo>
                    <a:pt x="251" y="285"/>
                    <a:pt x="248" y="282"/>
                    <a:pt x="245" y="285"/>
                  </a:cubicBezTo>
                  <a:cubicBezTo>
                    <a:pt x="241" y="287"/>
                    <a:pt x="241" y="287"/>
                    <a:pt x="237" y="283"/>
                  </a:cubicBezTo>
                  <a:cubicBezTo>
                    <a:pt x="232" y="278"/>
                    <a:pt x="237" y="283"/>
                    <a:pt x="231" y="280"/>
                  </a:cubicBezTo>
                  <a:cubicBezTo>
                    <a:pt x="225" y="277"/>
                    <a:pt x="227" y="279"/>
                    <a:pt x="225" y="276"/>
                  </a:cubicBezTo>
                  <a:cubicBezTo>
                    <a:pt x="223" y="273"/>
                    <a:pt x="226" y="271"/>
                    <a:pt x="225" y="266"/>
                  </a:cubicBezTo>
                  <a:cubicBezTo>
                    <a:pt x="224" y="261"/>
                    <a:pt x="223" y="265"/>
                    <a:pt x="219" y="263"/>
                  </a:cubicBezTo>
                  <a:cubicBezTo>
                    <a:pt x="216" y="261"/>
                    <a:pt x="215" y="261"/>
                    <a:pt x="210" y="258"/>
                  </a:cubicBezTo>
                  <a:cubicBezTo>
                    <a:pt x="206" y="255"/>
                    <a:pt x="207" y="257"/>
                    <a:pt x="204" y="253"/>
                  </a:cubicBezTo>
                  <a:cubicBezTo>
                    <a:pt x="201" y="250"/>
                    <a:pt x="206" y="251"/>
                    <a:pt x="204" y="250"/>
                  </a:cubicBezTo>
                  <a:cubicBezTo>
                    <a:pt x="203" y="249"/>
                    <a:pt x="196" y="247"/>
                    <a:pt x="183" y="239"/>
                  </a:cubicBezTo>
                  <a:cubicBezTo>
                    <a:pt x="171" y="231"/>
                    <a:pt x="178" y="241"/>
                    <a:pt x="171" y="239"/>
                  </a:cubicBezTo>
                  <a:cubicBezTo>
                    <a:pt x="164" y="237"/>
                    <a:pt x="165" y="236"/>
                    <a:pt x="161" y="231"/>
                  </a:cubicBezTo>
                  <a:cubicBezTo>
                    <a:pt x="158" y="225"/>
                    <a:pt x="155" y="229"/>
                    <a:pt x="150" y="227"/>
                  </a:cubicBezTo>
                  <a:cubicBezTo>
                    <a:pt x="145" y="225"/>
                    <a:pt x="144" y="219"/>
                    <a:pt x="143" y="214"/>
                  </a:cubicBezTo>
                  <a:cubicBezTo>
                    <a:pt x="141" y="209"/>
                    <a:pt x="140" y="210"/>
                    <a:pt x="138" y="206"/>
                  </a:cubicBezTo>
                  <a:cubicBezTo>
                    <a:pt x="136" y="202"/>
                    <a:pt x="131" y="200"/>
                    <a:pt x="127" y="195"/>
                  </a:cubicBezTo>
                  <a:cubicBezTo>
                    <a:pt x="124" y="190"/>
                    <a:pt x="120" y="191"/>
                    <a:pt x="117" y="188"/>
                  </a:cubicBezTo>
                  <a:cubicBezTo>
                    <a:pt x="117" y="188"/>
                    <a:pt x="116" y="182"/>
                    <a:pt x="114" y="179"/>
                  </a:cubicBezTo>
                  <a:cubicBezTo>
                    <a:pt x="113" y="176"/>
                    <a:pt x="111" y="178"/>
                    <a:pt x="108" y="174"/>
                  </a:cubicBezTo>
                  <a:cubicBezTo>
                    <a:pt x="106" y="170"/>
                    <a:pt x="103" y="170"/>
                    <a:pt x="100" y="163"/>
                  </a:cubicBezTo>
                  <a:cubicBezTo>
                    <a:pt x="97" y="156"/>
                    <a:pt x="97" y="160"/>
                    <a:pt x="94" y="151"/>
                  </a:cubicBezTo>
                  <a:cubicBezTo>
                    <a:pt x="92" y="142"/>
                    <a:pt x="93" y="146"/>
                    <a:pt x="91" y="138"/>
                  </a:cubicBezTo>
                  <a:cubicBezTo>
                    <a:pt x="89" y="129"/>
                    <a:pt x="91" y="132"/>
                    <a:pt x="91" y="127"/>
                  </a:cubicBezTo>
                  <a:cubicBezTo>
                    <a:pt x="91" y="122"/>
                    <a:pt x="82" y="124"/>
                    <a:pt x="77" y="117"/>
                  </a:cubicBezTo>
                  <a:cubicBezTo>
                    <a:pt x="71" y="110"/>
                    <a:pt x="76" y="114"/>
                    <a:pt x="76" y="112"/>
                  </a:cubicBezTo>
                  <a:cubicBezTo>
                    <a:pt x="77" y="110"/>
                    <a:pt x="73" y="110"/>
                    <a:pt x="73" y="110"/>
                  </a:cubicBezTo>
                  <a:cubicBezTo>
                    <a:pt x="73" y="110"/>
                    <a:pt x="52" y="107"/>
                    <a:pt x="49" y="107"/>
                  </a:cubicBezTo>
                  <a:cubicBezTo>
                    <a:pt x="46" y="108"/>
                    <a:pt x="49" y="107"/>
                    <a:pt x="45" y="110"/>
                  </a:cubicBezTo>
                  <a:cubicBezTo>
                    <a:pt x="40" y="113"/>
                    <a:pt x="41" y="114"/>
                    <a:pt x="40" y="119"/>
                  </a:cubicBezTo>
                  <a:cubicBezTo>
                    <a:pt x="40" y="124"/>
                    <a:pt x="37" y="123"/>
                    <a:pt x="35" y="125"/>
                  </a:cubicBezTo>
                  <a:cubicBezTo>
                    <a:pt x="33" y="128"/>
                    <a:pt x="31" y="127"/>
                    <a:pt x="29" y="127"/>
                  </a:cubicBezTo>
                  <a:cubicBezTo>
                    <a:pt x="28" y="126"/>
                    <a:pt x="23" y="127"/>
                    <a:pt x="23" y="127"/>
                  </a:cubicBezTo>
                  <a:cubicBezTo>
                    <a:pt x="17" y="124"/>
                    <a:pt x="17" y="124"/>
                    <a:pt x="17" y="124"/>
                  </a:cubicBezTo>
                  <a:cubicBezTo>
                    <a:pt x="18" y="122"/>
                    <a:pt x="17" y="123"/>
                    <a:pt x="19" y="122"/>
                  </a:cubicBezTo>
                  <a:cubicBezTo>
                    <a:pt x="23" y="120"/>
                    <a:pt x="25" y="118"/>
                    <a:pt x="25" y="118"/>
                  </a:cubicBezTo>
                  <a:cubicBezTo>
                    <a:pt x="25" y="118"/>
                    <a:pt x="27" y="115"/>
                    <a:pt x="27" y="114"/>
                  </a:cubicBezTo>
                  <a:cubicBezTo>
                    <a:pt x="28" y="114"/>
                    <a:pt x="32" y="112"/>
                    <a:pt x="27" y="112"/>
                  </a:cubicBezTo>
                  <a:cubicBezTo>
                    <a:pt x="23" y="112"/>
                    <a:pt x="25" y="112"/>
                    <a:pt x="21" y="112"/>
                  </a:cubicBezTo>
                  <a:cubicBezTo>
                    <a:pt x="17" y="112"/>
                    <a:pt x="17" y="115"/>
                    <a:pt x="14" y="112"/>
                  </a:cubicBezTo>
                  <a:cubicBezTo>
                    <a:pt x="11" y="108"/>
                    <a:pt x="17" y="105"/>
                    <a:pt x="10" y="105"/>
                  </a:cubicBezTo>
                  <a:cubicBezTo>
                    <a:pt x="2" y="105"/>
                    <a:pt x="1" y="106"/>
                    <a:pt x="1" y="105"/>
                  </a:cubicBezTo>
                  <a:cubicBezTo>
                    <a:pt x="1" y="104"/>
                    <a:pt x="0" y="101"/>
                    <a:pt x="1" y="101"/>
                  </a:cubicBezTo>
                  <a:cubicBezTo>
                    <a:pt x="3" y="100"/>
                    <a:pt x="4" y="97"/>
                    <a:pt x="4" y="97"/>
                  </a:cubicBezTo>
                  <a:cubicBezTo>
                    <a:pt x="4" y="97"/>
                    <a:pt x="6" y="95"/>
                    <a:pt x="6" y="94"/>
                  </a:cubicBezTo>
                  <a:cubicBezTo>
                    <a:pt x="6" y="93"/>
                    <a:pt x="8" y="92"/>
                    <a:pt x="8" y="90"/>
                  </a:cubicBezTo>
                  <a:cubicBezTo>
                    <a:pt x="8" y="89"/>
                    <a:pt x="9" y="90"/>
                    <a:pt x="9" y="87"/>
                  </a:cubicBezTo>
                  <a:cubicBezTo>
                    <a:pt x="9" y="84"/>
                    <a:pt x="11" y="83"/>
                    <a:pt x="9" y="83"/>
                  </a:cubicBezTo>
                  <a:cubicBezTo>
                    <a:pt x="6" y="82"/>
                    <a:pt x="6" y="82"/>
                    <a:pt x="4" y="81"/>
                  </a:cubicBezTo>
                  <a:cubicBezTo>
                    <a:pt x="2" y="81"/>
                    <a:pt x="0" y="79"/>
                    <a:pt x="0" y="78"/>
                  </a:cubicBezTo>
                  <a:cubicBezTo>
                    <a:pt x="0" y="77"/>
                    <a:pt x="0" y="75"/>
                    <a:pt x="0" y="74"/>
                  </a:cubicBezTo>
                  <a:cubicBezTo>
                    <a:pt x="1" y="74"/>
                    <a:pt x="2" y="71"/>
                    <a:pt x="2" y="71"/>
                  </a:cubicBezTo>
                  <a:cubicBezTo>
                    <a:pt x="2" y="71"/>
                    <a:pt x="5" y="71"/>
                    <a:pt x="6" y="71"/>
                  </a:cubicBezTo>
                  <a:cubicBezTo>
                    <a:pt x="7" y="71"/>
                    <a:pt x="10" y="70"/>
                    <a:pt x="11" y="70"/>
                  </a:cubicBezTo>
                  <a:cubicBezTo>
                    <a:pt x="12" y="70"/>
                    <a:pt x="14" y="69"/>
                    <a:pt x="14" y="68"/>
                  </a:cubicBezTo>
                  <a:cubicBezTo>
                    <a:pt x="14" y="68"/>
                    <a:pt x="15" y="66"/>
                    <a:pt x="15" y="64"/>
                  </a:cubicBezTo>
                  <a:cubicBezTo>
                    <a:pt x="15" y="62"/>
                    <a:pt x="14" y="62"/>
                    <a:pt x="13" y="60"/>
                  </a:cubicBezTo>
                  <a:cubicBezTo>
                    <a:pt x="13" y="59"/>
                    <a:pt x="12" y="59"/>
                    <a:pt x="11" y="57"/>
                  </a:cubicBezTo>
                  <a:cubicBezTo>
                    <a:pt x="10" y="54"/>
                    <a:pt x="12" y="54"/>
                    <a:pt x="9" y="53"/>
                  </a:cubicBezTo>
                  <a:cubicBezTo>
                    <a:pt x="6" y="51"/>
                    <a:pt x="5" y="53"/>
                    <a:pt x="6" y="50"/>
                  </a:cubicBezTo>
                  <a:cubicBezTo>
                    <a:pt x="7" y="48"/>
                    <a:pt x="4" y="48"/>
                    <a:pt x="7" y="46"/>
                  </a:cubicBezTo>
                  <a:cubicBezTo>
                    <a:pt x="8" y="45"/>
                    <a:pt x="10" y="45"/>
                    <a:pt x="11" y="44"/>
                  </a:cubicBezTo>
                  <a:cubicBezTo>
                    <a:pt x="11" y="44"/>
                    <a:pt x="11" y="44"/>
                    <a:pt x="11" y="44"/>
                  </a:cubicBezTo>
                  <a:cubicBezTo>
                    <a:pt x="11" y="44"/>
                    <a:pt x="16" y="45"/>
                    <a:pt x="20" y="44"/>
                  </a:cubicBezTo>
                  <a:cubicBezTo>
                    <a:pt x="24" y="44"/>
                    <a:pt x="24" y="44"/>
                    <a:pt x="25" y="45"/>
                  </a:cubicBezTo>
                  <a:cubicBezTo>
                    <a:pt x="27" y="46"/>
                    <a:pt x="34" y="45"/>
                    <a:pt x="37" y="41"/>
                  </a:cubicBezTo>
                  <a:cubicBezTo>
                    <a:pt x="39" y="37"/>
                    <a:pt x="40" y="38"/>
                    <a:pt x="44" y="36"/>
                  </a:cubicBezTo>
                  <a:cubicBezTo>
                    <a:pt x="47" y="33"/>
                    <a:pt x="47" y="34"/>
                    <a:pt x="48" y="31"/>
                  </a:cubicBezTo>
                  <a:cubicBezTo>
                    <a:pt x="48" y="29"/>
                    <a:pt x="48" y="28"/>
                    <a:pt x="48" y="24"/>
                  </a:cubicBezTo>
                  <a:cubicBezTo>
                    <a:pt x="48" y="21"/>
                    <a:pt x="52" y="25"/>
                    <a:pt x="53" y="28"/>
                  </a:cubicBezTo>
                  <a:cubicBezTo>
                    <a:pt x="55" y="30"/>
                    <a:pt x="53" y="34"/>
                    <a:pt x="53" y="36"/>
                  </a:cubicBezTo>
                  <a:cubicBezTo>
                    <a:pt x="53" y="38"/>
                    <a:pt x="57" y="41"/>
                    <a:pt x="57" y="41"/>
                  </a:cubicBezTo>
                  <a:cubicBezTo>
                    <a:pt x="57" y="41"/>
                    <a:pt x="59" y="47"/>
                    <a:pt x="62" y="53"/>
                  </a:cubicBezTo>
                  <a:cubicBezTo>
                    <a:pt x="65" y="58"/>
                    <a:pt x="62" y="53"/>
                    <a:pt x="66" y="47"/>
                  </a:cubicBezTo>
                  <a:cubicBezTo>
                    <a:pt x="71" y="41"/>
                    <a:pt x="69" y="44"/>
                    <a:pt x="70" y="42"/>
                  </a:cubicBezTo>
                  <a:cubicBezTo>
                    <a:pt x="71" y="40"/>
                    <a:pt x="72" y="39"/>
                    <a:pt x="73" y="36"/>
                  </a:cubicBezTo>
                  <a:cubicBezTo>
                    <a:pt x="74" y="32"/>
                    <a:pt x="73" y="33"/>
                    <a:pt x="73" y="31"/>
                  </a:cubicBezTo>
                  <a:cubicBezTo>
                    <a:pt x="73" y="30"/>
                    <a:pt x="76" y="25"/>
                    <a:pt x="78" y="26"/>
                  </a:cubicBezTo>
                  <a:cubicBezTo>
                    <a:pt x="79" y="26"/>
                    <a:pt x="79" y="29"/>
                    <a:pt x="81" y="33"/>
                  </a:cubicBezTo>
                  <a:cubicBezTo>
                    <a:pt x="84" y="36"/>
                    <a:pt x="85" y="32"/>
                    <a:pt x="85" y="32"/>
                  </a:cubicBezTo>
                  <a:cubicBezTo>
                    <a:pt x="85" y="32"/>
                    <a:pt x="90" y="33"/>
                    <a:pt x="93" y="38"/>
                  </a:cubicBezTo>
                  <a:cubicBezTo>
                    <a:pt x="96" y="43"/>
                    <a:pt x="96" y="40"/>
                    <a:pt x="97" y="39"/>
                  </a:cubicBezTo>
                  <a:cubicBezTo>
                    <a:pt x="99" y="38"/>
                    <a:pt x="97" y="36"/>
                    <a:pt x="97" y="34"/>
                  </a:cubicBezTo>
                  <a:cubicBezTo>
                    <a:pt x="97" y="33"/>
                    <a:pt x="98" y="28"/>
                    <a:pt x="98" y="27"/>
                  </a:cubicBezTo>
                  <a:cubicBezTo>
                    <a:pt x="98" y="25"/>
                    <a:pt x="104" y="25"/>
                    <a:pt x="105" y="23"/>
                  </a:cubicBezTo>
                  <a:cubicBezTo>
                    <a:pt x="106" y="21"/>
                    <a:pt x="105" y="20"/>
                    <a:pt x="105" y="18"/>
                  </a:cubicBezTo>
                  <a:cubicBezTo>
                    <a:pt x="105" y="17"/>
                    <a:pt x="105" y="13"/>
                    <a:pt x="105" y="13"/>
                  </a:cubicBezTo>
                  <a:cubicBezTo>
                    <a:pt x="105" y="13"/>
                    <a:pt x="113" y="15"/>
                    <a:pt x="118" y="17"/>
                  </a:cubicBezTo>
                  <a:cubicBezTo>
                    <a:pt x="123" y="19"/>
                    <a:pt x="124" y="15"/>
                    <a:pt x="124" y="15"/>
                  </a:cubicBezTo>
                  <a:cubicBezTo>
                    <a:pt x="124" y="15"/>
                    <a:pt x="124" y="15"/>
                    <a:pt x="127" y="11"/>
                  </a:cubicBezTo>
                  <a:cubicBezTo>
                    <a:pt x="131" y="6"/>
                    <a:pt x="127" y="11"/>
                    <a:pt x="129" y="10"/>
                  </a:cubicBezTo>
                  <a:cubicBezTo>
                    <a:pt x="131" y="10"/>
                    <a:pt x="133" y="9"/>
                    <a:pt x="145" y="5"/>
                  </a:cubicBezTo>
                  <a:cubicBezTo>
                    <a:pt x="156" y="0"/>
                    <a:pt x="147" y="5"/>
                    <a:pt x="150" y="5"/>
                  </a:cubicBezTo>
                  <a:cubicBezTo>
                    <a:pt x="152" y="4"/>
                    <a:pt x="154" y="7"/>
                    <a:pt x="155" y="8"/>
                  </a:cubicBezTo>
                  <a:cubicBezTo>
                    <a:pt x="157" y="10"/>
                    <a:pt x="155" y="11"/>
                    <a:pt x="155" y="11"/>
                  </a:cubicBezTo>
                  <a:cubicBezTo>
                    <a:pt x="155" y="16"/>
                    <a:pt x="155" y="16"/>
                    <a:pt x="155" y="16"/>
                  </a:cubicBezTo>
                  <a:cubicBezTo>
                    <a:pt x="155" y="16"/>
                    <a:pt x="151" y="22"/>
                    <a:pt x="174" y="26"/>
                  </a:cubicBezTo>
                  <a:cubicBezTo>
                    <a:pt x="196" y="31"/>
                    <a:pt x="195" y="33"/>
                    <a:pt x="194" y="34"/>
                  </a:cubicBezTo>
                  <a:cubicBezTo>
                    <a:pt x="193" y="35"/>
                    <a:pt x="188" y="38"/>
                    <a:pt x="187" y="39"/>
                  </a:cubicBezTo>
                  <a:cubicBezTo>
                    <a:pt x="186" y="40"/>
                    <a:pt x="190" y="41"/>
                    <a:pt x="191" y="42"/>
                  </a:cubicBezTo>
                  <a:cubicBezTo>
                    <a:pt x="191" y="42"/>
                    <a:pt x="189" y="46"/>
                    <a:pt x="188" y="47"/>
                  </a:cubicBezTo>
                  <a:cubicBezTo>
                    <a:pt x="188" y="48"/>
                    <a:pt x="188" y="49"/>
                    <a:pt x="190" y="51"/>
                  </a:cubicBezTo>
                  <a:cubicBezTo>
                    <a:pt x="192" y="53"/>
                    <a:pt x="190" y="54"/>
                    <a:pt x="189" y="55"/>
                  </a:cubicBezTo>
                  <a:cubicBezTo>
                    <a:pt x="188" y="56"/>
                    <a:pt x="190" y="57"/>
                    <a:pt x="193" y="59"/>
                  </a:cubicBezTo>
                  <a:cubicBezTo>
                    <a:pt x="197" y="62"/>
                    <a:pt x="198" y="64"/>
                    <a:pt x="196" y="67"/>
                  </a:cubicBezTo>
                  <a:cubicBezTo>
                    <a:pt x="195" y="70"/>
                    <a:pt x="196" y="67"/>
                    <a:pt x="193" y="67"/>
                  </a:cubicBezTo>
                  <a:cubicBezTo>
                    <a:pt x="192" y="67"/>
                    <a:pt x="191" y="67"/>
                    <a:pt x="190" y="66"/>
                  </a:cubicBezTo>
                  <a:cubicBezTo>
                    <a:pt x="188" y="65"/>
                    <a:pt x="187" y="64"/>
                    <a:pt x="184" y="63"/>
                  </a:cubicBezTo>
                  <a:cubicBezTo>
                    <a:pt x="179" y="60"/>
                    <a:pt x="181" y="62"/>
                    <a:pt x="177" y="63"/>
                  </a:cubicBezTo>
                  <a:cubicBezTo>
                    <a:pt x="173" y="64"/>
                    <a:pt x="175" y="66"/>
                    <a:pt x="172" y="69"/>
                  </a:cubicBezTo>
                  <a:cubicBezTo>
                    <a:pt x="169" y="71"/>
                    <a:pt x="167" y="69"/>
                    <a:pt x="163" y="67"/>
                  </a:cubicBezTo>
                  <a:cubicBezTo>
                    <a:pt x="161" y="67"/>
                    <a:pt x="161" y="66"/>
                    <a:pt x="160" y="66"/>
                  </a:cubicBezTo>
                  <a:cubicBezTo>
                    <a:pt x="161" y="66"/>
                    <a:pt x="161" y="66"/>
                    <a:pt x="161" y="66"/>
                  </a:cubicBezTo>
                  <a:cubicBezTo>
                    <a:pt x="161" y="66"/>
                    <a:pt x="160" y="66"/>
                    <a:pt x="160" y="66"/>
                  </a:cubicBezTo>
                  <a:cubicBezTo>
                    <a:pt x="159" y="68"/>
                    <a:pt x="151" y="73"/>
                    <a:pt x="151" y="74"/>
                  </a:cubicBezTo>
                  <a:cubicBezTo>
                    <a:pt x="151" y="75"/>
                    <a:pt x="153" y="77"/>
                    <a:pt x="159" y="85"/>
                  </a:cubicBezTo>
                  <a:cubicBezTo>
                    <a:pt x="165" y="92"/>
                    <a:pt x="160" y="89"/>
                    <a:pt x="160" y="91"/>
                  </a:cubicBezTo>
                  <a:cubicBezTo>
                    <a:pt x="160" y="94"/>
                    <a:pt x="160" y="95"/>
                    <a:pt x="158" y="98"/>
                  </a:cubicBezTo>
                  <a:cubicBezTo>
                    <a:pt x="157" y="101"/>
                    <a:pt x="157" y="105"/>
                    <a:pt x="156" y="108"/>
                  </a:cubicBezTo>
                  <a:cubicBezTo>
                    <a:pt x="155" y="112"/>
                    <a:pt x="158" y="117"/>
                    <a:pt x="159" y="118"/>
                  </a:cubicBezTo>
                  <a:cubicBezTo>
                    <a:pt x="159" y="119"/>
                    <a:pt x="159" y="119"/>
                    <a:pt x="161" y="122"/>
                  </a:cubicBezTo>
                  <a:cubicBezTo>
                    <a:pt x="163" y="125"/>
                    <a:pt x="171" y="129"/>
                    <a:pt x="173" y="131"/>
                  </a:cubicBezTo>
                  <a:cubicBezTo>
                    <a:pt x="174" y="134"/>
                    <a:pt x="175" y="134"/>
                    <a:pt x="177" y="137"/>
                  </a:cubicBezTo>
                  <a:cubicBezTo>
                    <a:pt x="179" y="139"/>
                    <a:pt x="183" y="141"/>
                    <a:pt x="184" y="142"/>
                  </a:cubicBezTo>
                  <a:cubicBezTo>
                    <a:pt x="184" y="144"/>
                    <a:pt x="186" y="147"/>
                    <a:pt x="186" y="149"/>
                  </a:cubicBezTo>
                  <a:cubicBezTo>
                    <a:pt x="186" y="150"/>
                    <a:pt x="192" y="156"/>
                    <a:pt x="192" y="157"/>
                  </a:cubicBezTo>
                  <a:cubicBezTo>
                    <a:pt x="192" y="158"/>
                    <a:pt x="194" y="161"/>
                    <a:pt x="196" y="163"/>
                  </a:cubicBezTo>
                  <a:cubicBezTo>
                    <a:pt x="197" y="166"/>
                    <a:pt x="198" y="167"/>
                    <a:pt x="198" y="167"/>
                  </a:cubicBezTo>
                  <a:cubicBezTo>
                    <a:pt x="198" y="167"/>
                    <a:pt x="203" y="173"/>
                    <a:pt x="204" y="175"/>
                  </a:cubicBezTo>
                  <a:cubicBezTo>
                    <a:pt x="205" y="178"/>
                    <a:pt x="204" y="179"/>
                    <a:pt x="204" y="182"/>
                  </a:cubicBezTo>
                  <a:cubicBezTo>
                    <a:pt x="204" y="184"/>
                    <a:pt x="205" y="186"/>
                    <a:pt x="207" y="188"/>
                  </a:cubicBezTo>
                  <a:cubicBezTo>
                    <a:pt x="209" y="190"/>
                    <a:pt x="207" y="188"/>
                    <a:pt x="211" y="191"/>
                  </a:cubicBezTo>
                  <a:cubicBezTo>
                    <a:pt x="216" y="195"/>
                    <a:pt x="218" y="192"/>
                    <a:pt x="221" y="195"/>
                  </a:cubicBezTo>
                  <a:cubicBezTo>
                    <a:pt x="223" y="198"/>
                    <a:pt x="222" y="199"/>
                    <a:pt x="225" y="206"/>
                  </a:cubicBezTo>
                  <a:cubicBezTo>
                    <a:pt x="228" y="214"/>
                    <a:pt x="228" y="208"/>
                    <a:pt x="232" y="208"/>
                  </a:cubicBezTo>
                  <a:cubicBezTo>
                    <a:pt x="236" y="208"/>
                    <a:pt x="237" y="210"/>
                    <a:pt x="247" y="211"/>
                  </a:cubicBezTo>
                  <a:cubicBezTo>
                    <a:pt x="257" y="211"/>
                    <a:pt x="258" y="211"/>
                    <a:pt x="258" y="211"/>
                  </a:cubicBezTo>
                  <a:cubicBezTo>
                    <a:pt x="258" y="211"/>
                    <a:pt x="262" y="213"/>
                    <a:pt x="262" y="214"/>
                  </a:cubicBezTo>
                  <a:cubicBezTo>
                    <a:pt x="263" y="215"/>
                    <a:pt x="261" y="217"/>
                    <a:pt x="258" y="217"/>
                  </a:cubicBezTo>
                  <a:cubicBezTo>
                    <a:pt x="254" y="218"/>
                    <a:pt x="256" y="221"/>
                    <a:pt x="256" y="225"/>
                  </a:cubicBezTo>
                  <a:cubicBezTo>
                    <a:pt x="257" y="229"/>
                    <a:pt x="263" y="225"/>
                    <a:pt x="264" y="227"/>
                  </a:cubicBezTo>
                  <a:cubicBezTo>
                    <a:pt x="266" y="229"/>
                    <a:pt x="268" y="233"/>
                    <a:pt x="273" y="237"/>
                  </a:cubicBezTo>
                  <a:cubicBezTo>
                    <a:pt x="277" y="242"/>
                    <a:pt x="279" y="239"/>
                    <a:pt x="280" y="240"/>
                  </a:cubicBezTo>
                  <a:cubicBezTo>
                    <a:pt x="281" y="240"/>
                    <a:pt x="285" y="242"/>
                    <a:pt x="289" y="243"/>
                  </a:cubicBezTo>
                  <a:cubicBezTo>
                    <a:pt x="293" y="244"/>
                    <a:pt x="292" y="245"/>
                    <a:pt x="295" y="247"/>
                  </a:cubicBezTo>
                  <a:cubicBezTo>
                    <a:pt x="299" y="248"/>
                    <a:pt x="297" y="249"/>
                    <a:pt x="298" y="249"/>
                  </a:cubicBezTo>
                  <a:cubicBezTo>
                    <a:pt x="299" y="249"/>
                    <a:pt x="302" y="252"/>
                    <a:pt x="311" y="254"/>
                  </a:cubicBezTo>
                  <a:cubicBezTo>
                    <a:pt x="320" y="256"/>
                    <a:pt x="324" y="264"/>
                    <a:pt x="324" y="264"/>
                  </a:cubicBezTo>
                  <a:cubicBezTo>
                    <a:pt x="324" y="264"/>
                    <a:pt x="332" y="270"/>
                    <a:pt x="335" y="273"/>
                  </a:cubicBezTo>
                  <a:cubicBezTo>
                    <a:pt x="338" y="276"/>
                    <a:pt x="336" y="277"/>
                    <a:pt x="337" y="28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586"/>
            <p:cNvSpPr>
              <a:spLocks/>
            </p:cNvSpPr>
            <p:nvPr/>
          </p:nvSpPr>
          <p:spPr bwMode="auto">
            <a:xfrm>
              <a:off x="6851653" y="4016375"/>
              <a:ext cx="214312" cy="79375"/>
            </a:xfrm>
            <a:custGeom>
              <a:avLst/>
              <a:gdLst>
                <a:gd name="T0" fmla="*/ 19 w 57"/>
                <a:gd name="T1" fmla="*/ 9 h 21"/>
                <a:gd name="T2" fmla="*/ 19 w 57"/>
                <a:gd name="T3" fmla="*/ 9 h 21"/>
                <a:gd name="T4" fmla="*/ 16 w 57"/>
                <a:gd name="T5" fmla="*/ 8 h 21"/>
                <a:gd name="T6" fmla="*/ 5 w 57"/>
                <a:gd name="T7" fmla="*/ 7 h 21"/>
                <a:gd name="T8" fmla="*/ 0 w 57"/>
                <a:gd name="T9" fmla="*/ 6 h 21"/>
                <a:gd name="T10" fmla="*/ 3 w 57"/>
                <a:gd name="T11" fmla="*/ 3 h 21"/>
                <a:gd name="T12" fmla="*/ 10 w 57"/>
                <a:gd name="T13" fmla="*/ 0 h 21"/>
                <a:gd name="T14" fmla="*/ 13 w 57"/>
                <a:gd name="T15" fmla="*/ 2 h 21"/>
                <a:gd name="T16" fmla="*/ 17 w 57"/>
                <a:gd name="T17" fmla="*/ 4 h 21"/>
                <a:gd name="T18" fmla="*/ 21 w 57"/>
                <a:gd name="T19" fmla="*/ 4 h 21"/>
                <a:gd name="T20" fmla="*/ 25 w 57"/>
                <a:gd name="T21" fmla="*/ 5 h 21"/>
                <a:gd name="T22" fmla="*/ 29 w 57"/>
                <a:gd name="T23" fmla="*/ 8 h 21"/>
                <a:gd name="T24" fmla="*/ 33 w 57"/>
                <a:gd name="T25" fmla="*/ 9 h 21"/>
                <a:gd name="T26" fmla="*/ 35 w 57"/>
                <a:gd name="T27" fmla="*/ 4 h 21"/>
                <a:gd name="T28" fmla="*/ 40 w 57"/>
                <a:gd name="T29" fmla="*/ 7 h 21"/>
                <a:gd name="T30" fmla="*/ 45 w 57"/>
                <a:gd name="T31" fmla="*/ 13 h 21"/>
                <a:gd name="T32" fmla="*/ 49 w 57"/>
                <a:gd name="T33" fmla="*/ 16 h 21"/>
                <a:gd name="T34" fmla="*/ 56 w 57"/>
                <a:gd name="T35" fmla="*/ 18 h 21"/>
                <a:gd name="T36" fmla="*/ 57 w 57"/>
                <a:gd name="T37" fmla="*/ 20 h 21"/>
                <a:gd name="T38" fmla="*/ 52 w 57"/>
                <a:gd name="T39" fmla="*/ 21 h 21"/>
                <a:gd name="T40" fmla="*/ 45 w 57"/>
                <a:gd name="T41" fmla="*/ 20 h 21"/>
                <a:gd name="T42" fmla="*/ 42 w 57"/>
                <a:gd name="T43" fmla="*/ 17 h 21"/>
                <a:gd name="T44" fmla="*/ 36 w 57"/>
                <a:gd name="T45" fmla="*/ 12 h 21"/>
                <a:gd name="T46" fmla="*/ 30 w 57"/>
                <a:gd name="T47" fmla="*/ 12 h 21"/>
                <a:gd name="T48" fmla="*/ 26 w 57"/>
                <a:gd name="T49" fmla="*/ 11 h 21"/>
                <a:gd name="T50" fmla="*/ 19 w 57"/>
                <a:gd name="T51" fmla="*/ 9 h 21"/>
                <a:gd name="T52" fmla="*/ 19 w 57"/>
                <a:gd name="T5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7" h="21">
                  <a:moveTo>
                    <a:pt x="19" y="9"/>
                  </a:moveTo>
                  <a:cubicBezTo>
                    <a:pt x="19" y="9"/>
                    <a:pt x="19" y="9"/>
                    <a:pt x="19" y="9"/>
                  </a:cubicBezTo>
                  <a:cubicBezTo>
                    <a:pt x="18" y="9"/>
                    <a:pt x="17" y="9"/>
                    <a:pt x="16" y="8"/>
                  </a:cubicBezTo>
                  <a:cubicBezTo>
                    <a:pt x="7" y="8"/>
                    <a:pt x="6" y="7"/>
                    <a:pt x="5" y="7"/>
                  </a:cubicBezTo>
                  <a:cubicBezTo>
                    <a:pt x="4" y="7"/>
                    <a:pt x="0" y="6"/>
                    <a:pt x="0" y="6"/>
                  </a:cubicBezTo>
                  <a:cubicBezTo>
                    <a:pt x="0" y="6"/>
                    <a:pt x="1" y="3"/>
                    <a:pt x="3" y="3"/>
                  </a:cubicBezTo>
                  <a:cubicBezTo>
                    <a:pt x="5" y="2"/>
                    <a:pt x="10" y="0"/>
                    <a:pt x="10" y="0"/>
                  </a:cubicBezTo>
                  <a:cubicBezTo>
                    <a:pt x="10" y="0"/>
                    <a:pt x="13" y="1"/>
                    <a:pt x="13" y="2"/>
                  </a:cubicBezTo>
                  <a:cubicBezTo>
                    <a:pt x="13" y="2"/>
                    <a:pt x="16" y="3"/>
                    <a:pt x="17" y="4"/>
                  </a:cubicBezTo>
                  <a:cubicBezTo>
                    <a:pt x="18" y="5"/>
                    <a:pt x="19" y="3"/>
                    <a:pt x="21" y="4"/>
                  </a:cubicBezTo>
                  <a:cubicBezTo>
                    <a:pt x="23" y="5"/>
                    <a:pt x="21" y="3"/>
                    <a:pt x="25" y="5"/>
                  </a:cubicBezTo>
                  <a:cubicBezTo>
                    <a:pt x="28" y="8"/>
                    <a:pt x="26" y="8"/>
                    <a:pt x="29" y="8"/>
                  </a:cubicBezTo>
                  <a:cubicBezTo>
                    <a:pt x="32" y="8"/>
                    <a:pt x="31" y="9"/>
                    <a:pt x="33" y="9"/>
                  </a:cubicBezTo>
                  <a:cubicBezTo>
                    <a:pt x="35" y="8"/>
                    <a:pt x="35" y="4"/>
                    <a:pt x="35" y="4"/>
                  </a:cubicBezTo>
                  <a:cubicBezTo>
                    <a:pt x="40" y="7"/>
                    <a:pt x="40" y="7"/>
                    <a:pt x="40" y="7"/>
                  </a:cubicBezTo>
                  <a:cubicBezTo>
                    <a:pt x="41" y="10"/>
                    <a:pt x="44" y="12"/>
                    <a:pt x="45" y="13"/>
                  </a:cubicBezTo>
                  <a:cubicBezTo>
                    <a:pt x="47" y="14"/>
                    <a:pt x="46" y="14"/>
                    <a:pt x="49" y="16"/>
                  </a:cubicBezTo>
                  <a:cubicBezTo>
                    <a:pt x="52" y="17"/>
                    <a:pt x="56" y="18"/>
                    <a:pt x="56" y="18"/>
                  </a:cubicBezTo>
                  <a:cubicBezTo>
                    <a:pt x="56" y="18"/>
                    <a:pt x="56" y="19"/>
                    <a:pt x="57" y="20"/>
                  </a:cubicBezTo>
                  <a:cubicBezTo>
                    <a:pt x="57" y="20"/>
                    <a:pt x="57" y="21"/>
                    <a:pt x="52" y="21"/>
                  </a:cubicBezTo>
                  <a:cubicBezTo>
                    <a:pt x="47" y="21"/>
                    <a:pt x="45" y="20"/>
                    <a:pt x="45" y="20"/>
                  </a:cubicBezTo>
                  <a:cubicBezTo>
                    <a:pt x="45" y="20"/>
                    <a:pt x="42" y="18"/>
                    <a:pt x="42" y="17"/>
                  </a:cubicBezTo>
                  <a:cubicBezTo>
                    <a:pt x="41" y="16"/>
                    <a:pt x="40" y="13"/>
                    <a:pt x="36" y="12"/>
                  </a:cubicBezTo>
                  <a:cubicBezTo>
                    <a:pt x="33" y="12"/>
                    <a:pt x="31" y="13"/>
                    <a:pt x="30" y="12"/>
                  </a:cubicBezTo>
                  <a:cubicBezTo>
                    <a:pt x="29" y="12"/>
                    <a:pt x="29" y="11"/>
                    <a:pt x="26" y="11"/>
                  </a:cubicBezTo>
                  <a:cubicBezTo>
                    <a:pt x="23" y="11"/>
                    <a:pt x="20" y="9"/>
                    <a:pt x="19" y="9"/>
                  </a:cubicBezTo>
                  <a:cubicBezTo>
                    <a:pt x="23" y="9"/>
                    <a:pt x="19" y="9"/>
                    <a:pt x="19" y="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587"/>
            <p:cNvSpPr>
              <a:spLocks/>
            </p:cNvSpPr>
            <p:nvPr/>
          </p:nvSpPr>
          <p:spPr bwMode="auto">
            <a:xfrm>
              <a:off x="6411915" y="2824162"/>
              <a:ext cx="638175" cy="395288"/>
            </a:xfrm>
            <a:custGeom>
              <a:avLst/>
              <a:gdLst>
                <a:gd name="T0" fmla="*/ 169 w 170"/>
                <a:gd name="T1" fmla="*/ 62 h 105"/>
                <a:gd name="T2" fmla="*/ 159 w 170"/>
                <a:gd name="T3" fmla="*/ 69 h 105"/>
                <a:gd name="T4" fmla="*/ 151 w 170"/>
                <a:gd name="T5" fmla="*/ 77 h 105"/>
                <a:gd name="T6" fmla="*/ 147 w 170"/>
                <a:gd name="T7" fmla="*/ 83 h 105"/>
                <a:gd name="T8" fmla="*/ 136 w 170"/>
                <a:gd name="T9" fmla="*/ 90 h 105"/>
                <a:gd name="T10" fmla="*/ 124 w 170"/>
                <a:gd name="T11" fmla="*/ 92 h 105"/>
                <a:gd name="T12" fmla="*/ 119 w 170"/>
                <a:gd name="T13" fmla="*/ 95 h 105"/>
                <a:gd name="T14" fmla="*/ 109 w 170"/>
                <a:gd name="T15" fmla="*/ 92 h 105"/>
                <a:gd name="T16" fmla="*/ 94 w 170"/>
                <a:gd name="T17" fmla="*/ 92 h 105"/>
                <a:gd name="T18" fmla="*/ 86 w 170"/>
                <a:gd name="T19" fmla="*/ 87 h 105"/>
                <a:gd name="T20" fmla="*/ 69 w 170"/>
                <a:gd name="T21" fmla="*/ 84 h 105"/>
                <a:gd name="T22" fmla="*/ 69 w 170"/>
                <a:gd name="T23" fmla="*/ 90 h 105"/>
                <a:gd name="T24" fmla="*/ 65 w 170"/>
                <a:gd name="T25" fmla="*/ 94 h 105"/>
                <a:gd name="T26" fmla="*/ 64 w 170"/>
                <a:gd name="T27" fmla="*/ 100 h 105"/>
                <a:gd name="T28" fmla="*/ 55 w 170"/>
                <a:gd name="T29" fmla="*/ 101 h 105"/>
                <a:gd name="T30" fmla="*/ 47 w 170"/>
                <a:gd name="T31" fmla="*/ 102 h 105"/>
                <a:gd name="T32" fmla="*/ 41 w 170"/>
                <a:gd name="T33" fmla="*/ 96 h 105"/>
                <a:gd name="T34" fmla="*/ 39 w 170"/>
                <a:gd name="T35" fmla="*/ 91 h 105"/>
                <a:gd name="T36" fmla="*/ 33 w 170"/>
                <a:gd name="T37" fmla="*/ 85 h 105"/>
                <a:gd name="T38" fmla="*/ 23 w 170"/>
                <a:gd name="T39" fmla="*/ 80 h 105"/>
                <a:gd name="T40" fmla="*/ 22 w 170"/>
                <a:gd name="T41" fmla="*/ 74 h 105"/>
                <a:gd name="T42" fmla="*/ 21 w 170"/>
                <a:gd name="T43" fmla="*/ 74 h 105"/>
                <a:gd name="T44" fmla="*/ 13 w 170"/>
                <a:gd name="T45" fmla="*/ 71 h 105"/>
                <a:gd name="T46" fmla="*/ 10 w 170"/>
                <a:gd name="T47" fmla="*/ 60 h 105"/>
                <a:gd name="T48" fmla="*/ 7 w 170"/>
                <a:gd name="T49" fmla="*/ 48 h 105"/>
                <a:gd name="T50" fmla="*/ 0 w 170"/>
                <a:gd name="T51" fmla="*/ 38 h 105"/>
                <a:gd name="T52" fmla="*/ 4 w 170"/>
                <a:gd name="T53" fmla="*/ 31 h 105"/>
                <a:gd name="T54" fmla="*/ 16 w 170"/>
                <a:gd name="T55" fmla="*/ 26 h 105"/>
                <a:gd name="T56" fmla="*/ 30 w 170"/>
                <a:gd name="T57" fmla="*/ 23 h 105"/>
                <a:gd name="T58" fmla="*/ 39 w 170"/>
                <a:gd name="T59" fmla="*/ 16 h 105"/>
                <a:gd name="T60" fmla="*/ 52 w 170"/>
                <a:gd name="T61" fmla="*/ 9 h 105"/>
                <a:gd name="T62" fmla="*/ 53 w 170"/>
                <a:gd name="T63" fmla="*/ 2 h 105"/>
                <a:gd name="T64" fmla="*/ 62 w 170"/>
                <a:gd name="T65" fmla="*/ 12 h 105"/>
                <a:gd name="T66" fmla="*/ 66 w 170"/>
                <a:gd name="T67" fmla="*/ 12 h 105"/>
                <a:gd name="T68" fmla="*/ 71 w 170"/>
                <a:gd name="T69" fmla="*/ 8 h 105"/>
                <a:gd name="T70" fmla="*/ 79 w 170"/>
                <a:gd name="T71" fmla="*/ 10 h 105"/>
                <a:gd name="T72" fmla="*/ 84 w 170"/>
                <a:gd name="T73" fmla="*/ 18 h 105"/>
                <a:gd name="T74" fmla="*/ 93 w 170"/>
                <a:gd name="T75" fmla="*/ 18 h 105"/>
                <a:gd name="T76" fmla="*/ 107 w 170"/>
                <a:gd name="T77" fmla="*/ 23 h 105"/>
                <a:gd name="T78" fmla="*/ 102 w 170"/>
                <a:gd name="T79" fmla="*/ 30 h 105"/>
                <a:gd name="T80" fmla="*/ 110 w 170"/>
                <a:gd name="T81" fmla="*/ 36 h 105"/>
                <a:gd name="T82" fmla="*/ 112 w 170"/>
                <a:gd name="T83" fmla="*/ 41 h 105"/>
                <a:gd name="T84" fmla="*/ 118 w 170"/>
                <a:gd name="T85" fmla="*/ 39 h 105"/>
                <a:gd name="T86" fmla="*/ 117 w 170"/>
                <a:gd name="T87" fmla="*/ 30 h 105"/>
                <a:gd name="T88" fmla="*/ 124 w 170"/>
                <a:gd name="T89" fmla="*/ 28 h 105"/>
                <a:gd name="T90" fmla="*/ 132 w 170"/>
                <a:gd name="T91" fmla="*/ 37 h 105"/>
                <a:gd name="T92" fmla="*/ 137 w 170"/>
                <a:gd name="T93" fmla="*/ 34 h 105"/>
                <a:gd name="T94" fmla="*/ 140 w 170"/>
                <a:gd name="T95" fmla="*/ 41 h 105"/>
                <a:gd name="T96" fmla="*/ 147 w 170"/>
                <a:gd name="T97" fmla="*/ 45 h 105"/>
                <a:gd name="T98" fmla="*/ 153 w 170"/>
                <a:gd name="T99" fmla="*/ 47 h 105"/>
                <a:gd name="T100" fmla="*/ 159 w 170"/>
                <a:gd name="T101" fmla="*/ 49 h 105"/>
                <a:gd name="T102" fmla="*/ 167 w 170"/>
                <a:gd name="T103" fmla="*/ 59 h 105"/>
                <a:gd name="T104" fmla="*/ 168 w 170"/>
                <a:gd name="T105" fmla="*/ 6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0" h="105">
                  <a:moveTo>
                    <a:pt x="168" y="60"/>
                  </a:moveTo>
                  <a:cubicBezTo>
                    <a:pt x="169" y="62"/>
                    <a:pt x="170" y="61"/>
                    <a:pt x="169" y="62"/>
                  </a:cubicBezTo>
                  <a:cubicBezTo>
                    <a:pt x="167" y="63"/>
                    <a:pt x="159" y="65"/>
                    <a:pt x="159" y="65"/>
                  </a:cubicBezTo>
                  <a:cubicBezTo>
                    <a:pt x="159" y="65"/>
                    <a:pt x="160" y="67"/>
                    <a:pt x="159" y="69"/>
                  </a:cubicBezTo>
                  <a:cubicBezTo>
                    <a:pt x="157" y="70"/>
                    <a:pt x="153" y="74"/>
                    <a:pt x="153" y="75"/>
                  </a:cubicBezTo>
                  <a:cubicBezTo>
                    <a:pt x="153" y="76"/>
                    <a:pt x="152" y="75"/>
                    <a:pt x="151" y="77"/>
                  </a:cubicBezTo>
                  <a:cubicBezTo>
                    <a:pt x="150" y="79"/>
                    <a:pt x="153" y="77"/>
                    <a:pt x="150" y="79"/>
                  </a:cubicBezTo>
                  <a:cubicBezTo>
                    <a:pt x="148" y="82"/>
                    <a:pt x="150" y="81"/>
                    <a:pt x="147" y="83"/>
                  </a:cubicBezTo>
                  <a:cubicBezTo>
                    <a:pt x="144" y="85"/>
                    <a:pt x="143" y="83"/>
                    <a:pt x="141" y="85"/>
                  </a:cubicBezTo>
                  <a:cubicBezTo>
                    <a:pt x="140" y="88"/>
                    <a:pt x="137" y="90"/>
                    <a:pt x="136" y="90"/>
                  </a:cubicBezTo>
                  <a:cubicBezTo>
                    <a:pt x="135" y="90"/>
                    <a:pt x="128" y="88"/>
                    <a:pt x="128" y="88"/>
                  </a:cubicBezTo>
                  <a:cubicBezTo>
                    <a:pt x="128" y="88"/>
                    <a:pt x="126" y="91"/>
                    <a:pt x="124" y="92"/>
                  </a:cubicBezTo>
                  <a:cubicBezTo>
                    <a:pt x="123" y="93"/>
                    <a:pt x="120" y="98"/>
                    <a:pt x="120" y="98"/>
                  </a:cubicBezTo>
                  <a:cubicBezTo>
                    <a:pt x="120" y="96"/>
                    <a:pt x="119" y="95"/>
                    <a:pt x="119" y="95"/>
                  </a:cubicBezTo>
                  <a:cubicBezTo>
                    <a:pt x="119" y="95"/>
                    <a:pt x="115" y="96"/>
                    <a:pt x="114" y="95"/>
                  </a:cubicBezTo>
                  <a:cubicBezTo>
                    <a:pt x="113" y="94"/>
                    <a:pt x="112" y="92"/>
                    <a:pt x="109" y="92"/>
                  </a:cubicBezTo>
                  <a:cubicBezTo>
                    <a:pt x="105" y="93"/>
                    <a:pt x="99" y="94"/>
                    <a:pt x="99" y="94"/>
                  </a:cubicBezTo>
                  <a:cubicBezTo>
                    <a:pt x="99" y="94"/>
                    <a:pt x="98" y="94"/>
                    <a:pt x="94" y="92"/>
                  </a:cubicBezTo>
                  <a:cubicBezTo>
                    <a:pt x="89" y="91"/>
                    <a:pt x="87" y="89"/>
                    <a:pt x="87" y="89"/>
                  </a:cubicBezTo>
                  <a:cubicBezTo>
                    <a:pt x="87" y="89"/>
                    <a:pt x="88" y="87"/>
                    <a:pt x="86" y="87"/>
                  </a:cubicBezTo>
                  <a:cubicBezTo>
                    <a:pt x="83" y="87"/>
                    <a:pt x="81" y="89"/>
                    <a:pt x="77" y="86"/>
                  </a:cubicBezTo>
                  <a:cubicBezTo>
                    <a:pt x="73" y="82"/>
                    <a:pt x="69" y="83"/>
                    <a:pt x="69" y="84"/>
                  </a:cubicBezTo>
                  <a:cubicBezTo>
                    <a:pt x="69" y="85"/>
                    <a:pt x="69" y="87"/>
                    <a:pt x="69" y="88"/>
                  </a:cubicBezTo>
                  <a:cubicBezTo>
                    <a:pt x="69" y="90"/>
                    <a:pt x="70" y="88"/>
                    <a:pt x="69" y="90"/>
                  </a:cubicBezTo>
                  <a:cubicBezTo>
                    <a:pt x="69" y="92"/>
                    <a:pt x="66" y="92"/>
                    <a:pt x="66" y="92"/>
                  </a:cubicBezTo>
                  <a:cubicBezTo>
                    <a:pt x="66" y="92"/>
                    <a:pt x="65" y="91"/>
                    <a:pt x="65" y="94"/>
                  </a:cubicBezTo>
                  <a:cubicBezTo>
                    <a:pt x="65" y="97"/>
                    <a:pt x="66" y="98"/>
                    <a:pt x="65" y="99"/>
                  </a:cubicBezTo>
                  <a:cubicBezTo>
                    <a:pt x="64" y="100"/>
                    <a:pt x="67" y="98"/>
                    <a:pt x="64" y="100"/>
                  </a:cubicBezTo>
                  <a:cubicBezTo>
                    <a:pt x="62" y="101"/>
                    <a:pt x="60" y="102"/>
                    <a:pt x="59" y="101"/>
                  </a:cubicBezTo>
                  <a:cubicBezTo>
                    <a:pt x="58" y="101"/>
                    <a:pt x="56" y="100"/>
                    <a:pt x="55" y="101"/>
                  </a:cubicBezTo>
                  <a:cubicBezTo>
                    <a:pt x="54" y="101"/>
                    <a:pt x="54" y="102"/>
                    <a:pt x="52" y="102"/>
                  </a:cubicBezTo>
                  <a:cubicBezTo>
                    <a:pt x="50" y="103"/>
                    <a:pt x="48" y="105"/>
                    <a:pt x="47" y="102"/>
                  </a:cubicBezTo>
                  <a:cubicBezTo>
                    <a:pt x="45" y="99"/>
                    <a:pt x="43" y="97"/>
                    <a:pt x="43" y="97"/>
                  </a:cubicBezTo>
                  <a:cubicBezTo>
                    <a:pt x="41" y="96"/>
                    <a:pt x="41" y="96"/>
                    <a:pt x="41" y="96"/>
                  </a:cubicBezTo>
                  <a:cubicBezTo>
                    <a:pt x="41" y="95"/>
                    <a:pt x="41" y="93"/>
                    <a:pt x="41" y="93"/>
                  </a:cubicBezTo>
                  <a:cubicBezTo>
                    <a:pt x="41" y="93"/>
                    <a:pt x="40" y="92"/>
                    <a:pt x="39" y="91"/>
                  </a:cubicBezTo>
                  <a:cubicBezTo>
                    <a:pt x="38" y="90"/>
                    <a:pt x="36" y="88"/>
                    <a:pt x="36" y="88"/>
                  </a:cubicBezTo>
                  <a:cubicBezTo>
                    <a:pt x="33" y="85"/>
                    <a:pt x="33" y="85"/>
                    <a:pt x="33" y="85"/>
                  </a:cubicBezTo>
                  <a:cubicBezTo>
                    <a:pt x="33" y="85"/>
                    <a:pt x="32" y="82"/>
                    <a:pt x="31" y="82"/>
                  </a:cubicBezTo>
                  <a:cubicBezTo>
                    <a:pt x="30" y="82"/>
                    <a:pt x="23" y="80"/>
                    <a:pt x="23" y="80"/>
                  </a:cubicBezTo>
                  <a:cubicBezTo>
                    <a:pt x="22" y="75"/>
                    <a:pt x="22" y="75"/>
                    <a:pt x="22" y="75"/>
                  </a:cubicBezTo>
                  <a:cubicBezTo>
                    <a:pt x="23" y="76"/>
                    <a:pt x="22" y="74"/>
                    <a:pt x="22" y="74"/>
                  </a:cubicBezTo>
                  <a:cubicBezTo>
                    <a:pt x="22" y="75"/>
                    <a:pt x="22" y="75"/>
                    <a:pt x="22" y="75"/>
                  </a:cubicBezTo>
                  <a:cubicBezTo>
                    <a:pt x="22" y="75"/>
                    <a:pt x="21" y="75"/>
                    <a:pt x="21" y="74"/>
                  </a:cubicBezTo>
                  <a:cubicBezTo>
                    <a:pt x="19" y="72"/>
                    <a:pt x="19" y="71"/>
                    <a:pt x="17" y="71"/>
                  </a:cubicBezTo>
                  <a:cubicBezTo>
                    <a:pt x="15" y="71"/>
                    <a:pt x="14" y="72"/>
                    <a:pt x="13" y="71"/>
                  </a:cubicBezTo>
                  <a:cubicBezTo>
                    <a:pt x="12" y="69"/>
                    <a:pt x="11" y="67"/>
                    <a:pt x="11" y="66"/>
                  </a:cubicBezTo>
                  <a:cubicBezTo>
                    <a:pt x="11" y="64"/>
                    <a:pt x="11" y="60"/>
                    <a:pt x="10" y="60"/>
                  </a:cubicBezTo>
                  <a:cubicBezTo>
                    <a:pt x="9" y="59"/>
                    <a:pt x="7" y="60"/>
                    <a:pt x="7" y="56"/>
                  </a:cubicBezTo>
                  <a:cubicBezTo>
                    <a:pt x="7" y="51"/>
                    <a:pt x="7" y="51"/>
                    <a:pt x="7" y="48"/>
                  </a:cubicBezTo>
                  <a:cubicBezTo>
                    <a:pt x="7" y="45"/>
                    <a:pt x="7" y="42"/>
                    <a:pt x="7" y="42"/>
                  </a:cubicBezTo>
                  <a:cubicBezTo>
                    <a:pt x="7" y="42"/>
                    <a:pt x="0" y="39"/>
                    <a:pt x="0" y="38"/>
                  </a:cubicBezTo>
                  <a:cubicBezTo>
                    <a:pt x="0" y="37"/>
                    <a:pt x="1" y="31"/>
                    <a:pt x="1" y="31"/>
                  </a:cubicBezTo>
                  <a:cubicBezTo>
                    <a:pt x="1" y="31"/>
                    <a:pt x="2" y="32"/>
                    <a:pt x="4" y="31"/>
                  </a:cubicBezTo>
                  <a:cubicBezTo>
                    <a:pt x="5" y="30"/>
                    <a:pt x="10" y="30"/>
                    <a:pt x="11" y="28"/>
                  </a:cubicBezTo>
                  <a:cubicBezTo>
                    <a:pt x="13" y="27"/>
                    <a:pt x="14" y="26"/>
                    <a:pt x="16" y="26"/>
                  </a:cubicBezTo>
                  <a:cubicBezTo>
                    <a:pt x="19" y="26"/>
                    <a:pt x="22" y="26"/>
                    <a:pt x="25" y="26"/>
                  </a:cubicBezTo>
                  <a:cubicBezTo>
                    <a:pt x="27" y="25"/>
                    <a:pt x="28" y="28"/>
                    <a:pt x="30" y="23"/>
                  </a:cubicBezTo>
                  <a:cubicBezTo>
                    <a:pt x="33" y="18"/>
                    <a:pt x="34" y="16"/>
                    <a:pt x="34" y="16"/>
                  </a:cubicBezTo>
                  <a:cubicBezTo>
                    <a:pt x="34" y="16"/>
                    <a:pt x="38" y="17"/>
                    <a:pt x="39" y="16"/>
                  </a:cubicBezTo>
                  <a:cubicBezTo>
                    <a:pt x="40" y="15"/>
                    <a:pt x="41" y="14"/>
                    <a:pt x="44" y="13"/>
                  </a:cubicBezTo>
                  <a:cubicBezTo>
                    <a:pt x="47" y="12"/>
                    <a:pt x="51" y="9"/>
                    <a:pt x="52" y="9"/>
                  </a:cubicBezTo>
                  <a:cubicBezTo>
                    <a:pt x="52" y="9"/>
                    <a:pt x="52" y="8"/>
                    <a:pt x="53" y="7"/>
                  </a:cubicBezTo>
                  <a:cubicBezTo>
                    <a:pt x="54" y="5"/>
                    <a:pt x="49" y="0"/>
                    <a:pt x="53" y="2"/>
                  </a:cubicBezTo>
                  <a:cubicBezTo>
                    <a:pt x="57" y="4"/>
                    <a:pt x="58" y="4"/>
                    <a:pt x="59" y="6"/>
                  </a:cubicBezTo>
                  <a:cubicBezTo>
                    <a:pt x="59" y="8"/>
                    <a:pt x="61" y="11"/>
                    <a:pt x="62" y="12"/>
                  </a:cubicBezTo>
                  <a:cubicBezTo>
                    <a:pt x="63" y="13"/>
                    <a:pt x="66" y="13"/>
                    <a:pt x="66" y="13"/>
                  </a:cubicBezTo>
                  <a:cubicBezTo>
                    <a:pt x="66" y="13"/>
                    <a:pt x="65" y="13"/>
                    <a:pt x="66" y="12"/>
                  </a:cubicBezTo>
                  <a:cubicBezTo>
                    <a:pt x="66" y="12"/>
                    <a:pt x="67" y="13"/>
                    <a:pt x="69" y="12"/>
                  </a:cubicBezTo>
                  <a:cubicBezTo>
                    <a:pt x="71" y="11"/>
                    <a:pt x="71" y="8"/>
                    <a:pt x="71" y="8"/>
                  </a:cubicBezTo>
                  <a:cubicBezTo>
                    <a:pt x="71" y="8"/>
                    <a:pt x="74" y="7"/>
                    <a:pt x="75" y="7"/>
                  </a:cubicBezTo>
                  <a:cubicBezTo>
                    <a:pt x="76" y="7"/>
                    <a:pt x="80" y="8"/>
                    <a:pt x="79" y="10"/>
                  </a:cubicBezTo>
                  <a:cubicBezTo>
                    <a:pt x="78" y="13"/>
                    <a:pt x="77" y="13"/>
                    <a:pt x="78" y="14"/>
                  </a:cubicBezTo>
                  <a:cubicBezTo>
                    <a:pt x="78" y="15"/>
                    <a:pt x="83" y="18"/>
                    <a:pt x="84" y="18"/>
                  </a:cubicBezTo>
                  <a:cubicBezTo>
                    <a:pt x="85" y="18"/>
                    <a:pt x="87" y="18"/>
                    <a:pt x="88" y="18"/>
                  </a:cubicBezTo>
                  <a:cubicBezTo>
                    <a:pt x="89" y="17"/>
                    <a:pt x="88" y="14"/>
                    <a:pt x="93" y="18"/>
                  </a:cubicBezTo>
                  <a:cubicBezTo>
                    <a:pt x="97" y="22"/>
                    <a:pt x="98" y="23"/>
                    <a:pt x="101" y="23"/>
                  </a:cubicBezTo>
                  <a:cubicBezTo>
                    <a:pt x="103" y="23"/>
                    <a:pt x="107" y="23"/>
                    <a:pt x="107" y="23"/>
                  </a:cubicBezTo>
                  <a:cubicBezTo>
                    <a:pt x="107" y="23"/>
                    <a:pt x="107" y="28"/>
                    <a:pt x="107" y="28"/>
                  </a:cubicBezTo>
                  <a:cubicBezTo>
                    <a:pt x="106" y="29"/>
                    <a:pt x="102" y="28"/>
                    <a:pt x="102" y="30"/>
                  </a:cubicBezTo>
                  <a:cubicBezTo>
                    <a:pt x="102" y="32"/>
                    <a:pt x="103" y="32"/>
                    <a:pt x="104" y="33"/>
                  </a:cubicBezTo>
                  <a:cubicBezTo>
                    <a:pt x="106" y="34"/>
                    <a:pt x="110" y="33"/>
                    <a:pt x="110" y="36"/>
                  </a:cubicBezTo>
                  <a:cubicBezTo>
                    <a:pt x="110" y="38"/>
                    <a:pt x="110" y="41"/>
                    <a:pt x="110" y="41"/>
                  </a:cubicBezTo>
                  <a:cubicBezTo>
                    <a:pt x="110" y="41"/>
                    <a:pt x="111" y="41"/>
                    <a:pt x="112" y="41"/>
                  </a:cubicBezTo>
                  <a:cubicBezTo>
                    <a:pt x="113" y="42"/>
                    <a:pt x="117" y="41"/>
                    <a:pt x="117" y="41"/>
                  </a:cubicBezTo>
                  <a:cubicBezTo>
                    <a:pt x="118" y="39"/>
                    <a:pt x="118" y="39"/>
                    <a:pt x="118" y="39"/>
                  </a:cubicBezTo>
                  <a:cubicBezTo>
                    <a:pt x="118" y="39"/>
                    <a:pt x="122" y="43"/>
                    <a:pt x="120" y="36"/>
                  </a:cubicBezTo>
                  <a:cubicBezTo>
                    <a:pt x="117" y="30"/>
                    <a:pt x="117" y="30"/>
                    <a:pt x="117" y="30"/>
                  </a:cubicBezTo>
                  <a:cubicBezTo>
                    <a:pt x="117" y="30"/>
                    <a:pt x="121" y="28"/>
                    <a:pt x="121" y="28"/>
                  </a:cubicBezTo>
                  <a:cubicBezTo>
                    <a:pt x="121" y="28"/>
                    <a:pt x="122" y="25"/>
                    <a:pt x="124" y="28"/>
                  </a:cubicBezTo>
                  <a:cubicBezTo>
                    <a:pt x="126" y="31"/>
                    <a:pt x="129" y="31"/>
                    <a:pt x="130" y="33"/>
                  </a:cubicBezTo>
                  <a:cubicBezTo>
                    <a:pt x="130" y="35"/>
                    <a:pt x="132" y="37"/>
                    <a:pt x="132" y="37"/>
                  </a:cubicBezTo>
                  <a:cubicBezTo>
                    <a:pt x="132" y="37"/>
                    <a:pt x="132" y="37"/>
                    <a:pt x="134" y="37"/>
                  </a:cubicBezTo>
                  <a:cubicBezTo>
                    <a:pt x="136" y="37"/>
                    <a:pt x="136" y="35"/>
                    <a:pt x="137" y="34"/>
                  </a:cubicBezTo>
                  <a:cubicBezTo>
                    <a:pt x="138" y="34"/>
                    <a:pt x="140" y="37"/>
                    <a:pt x="140" y="38"/>
                  </a:cubicBezTo>
                  <a:cubicBezTo>
                    <a:pt x="140" y="39"/>
                    <a:pt x="139" y="39"/>
                    <a:pt x="140" y="41"/>
                  </a:cubicBezTo>
                  <a:cubicBezTo>
                    <a:pt x="141" y="44"/>
                    <a:pt x="140" y="44"/>
                    <a:pt x="142" y="45"/>
                  </a:cubicBezTo>
                  <a:cubicBezTo>
                    <a:pt x="145" y="45"/>
                    <a:pt x="147" y="45"/>
                    <a:pt x="147" y="45"/>
                  </a:cubicBezTo>
                  <a:cubicBezTo>
                    <a:pt x="147" y="45"/>
                    <a:pt x="150" y="44"/>
                    <a:pt x="150" y="45"/>
                  </a:cubicBezTo>
                  <a:cubicBezTo>
                    <a:pt x="151" y="46"/>
                    <a:pt x="151" y="46"/>
                    <a:pt x="153" y="47"/>
                  </a:cubicBezTo>
                  <a:cubicBezTo>
                    <a:pt x="155" y="48"/>
                    <a:pt x="150" y="48"/>
                    <a:pt x="155" y="48"/>
                  </a:cubicBezTo>
                  <a:cubicBezTo>
                    <a:pt x="159" y="49"/>
                    <a:pt x="156" y="44"/>
                    <a:pt x="159" y="49"/>
                  </a:cubicBezTo>
                  <a:cubicBezTo>
                    <a:pt x="162" y="53"/>
                    <a:pt x="163" y="51"/>
                    <a:pt x="164" y="54"/>
                  </a:cubicBezTo>
                  <a:cubicBezTo>
                    <a:pt x="164" y="57"/>
                    <a:pt x="166" y="58"/>
                    <a:pt x="167" y="59"/>
                  </a:cubicBezTo>
                  <a:cubicBezTo>
                    <a:pt x="167" y="59"/>
                    <a:pt x="167" y="59"/>
                    <a:pt x="167" y="59"/>
                  </a:cubicBezTo>
                  <a:cubicBezTo>
                    <a:pt x="167" y="59"/>
                    <a:pt x="167" y="59"/>
                    <a:pt x="168" y="6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588"/>
            <p:cNvSpPr>
              <a:spLocks/>
            </p:cNvSpPr>
            <p:nvPr/>
          </p:nvSpPr>
          <p:spPr bwMode="auto">
            <a:xfrm>
              <a:off x="6923090" y="1814512"/>
              <a:ext cx="71437" cy="179388"/>
            </a:xfrm>
            <a:custGeom>
              <a:avLst/>
              <a:gdLst>
                <a:gd name="T0" fmla="*/ 19 w 19"/>
                <a:gd name="T1" fmla="*/ 2 h 48"/>
                <a:gd name="T2" fmla="*/ 17 w 19"/>
                <a:gd name="T3" fmla="*/ 6 h 48"/>
                <a:gd name="T4" fmla="*/ 13 w 19"/>
                <a:gd name="T5" fmla="*/ 11 h 48"/>
                <a:gd name="T6" fmla="*/ 13 w 19"/>
                <a:gd name="T7" fmla="*/ 17 h 48"/>
                <a:gd name="T8" fmla="*/ 12 w 19"/>
                <a:gd name="T9" fmla="*/ 27 h 48"/>
                <a:gd name="T10" fmla="*/ 10 w 19"/>
                <a:gd name="T11" fmla="*/ 31 h 48"/>
                <a:gd name="T12" fmla="*/ 8 w 19"/>
                <a:gd name="T13" fmla="*/ 35 h 48"/>
                <a:gd name="T14" fmla="*/ 7 w 19"/>
                <a:gd name="T15" fmla="*/ 38 h 48"/>
                <a:gd name="T16" fmla="*/ 2 w 19"/>
                <a:gd name="T17" fmla="*/ 44 h 48"/>
                <a:gd name="T18" fmla="*/ 2 w 19"/>
                <a:gd name="T19" fmla="*/ 41 h 48"/>
                <a:gd name="T20" fmla="*/ 2 w 19"/>
                <a:gd name="T21" fmla="*/ 35 h 48"/>
                <a:gd name="T22" fmla="*/ 2 w 19"/>
                <a:gd name="T23" fmla="*/ 28 h 48"/>
                <a:gd name="T24" fmla="*/ 1 w 19"/>
                <a:gd name="T25" fmla="*/ 23 h 48"/>
                <a:gd name="T26" fmla="*/ 0 w 19"/>
                <a:gd name="T27" fmla="*/ 18 h 48"/>
                <a:gd name="T28" fmla="*/ 1 w 19"/>
                <a:gd name="T29" fmla="*/ 15 h 48"/>
                <a:gd name="T30" fmla="*/ 5 w 19"/>
                <a:gd name="T31" fmla="*/ 11 h 48"/>
                <a:gd name="T32" fmla="*/ 7 w 19"/>
                <a:gd name="T33" fmla="*/ 6 h 48"/>
                <a:gd name="T34" fmla="*/ 12 w 19"/>
                <a:gd name="T35" fmla="*/ 3 h 48"/>
                <a:gd name="T36" fmla="*/ 17 w 19"/>
                <a:gd name="T37" fmla="*/ 1 h 48"/>
                <a:gd name="T38" fmla="*/ 19 w 19"/>
                <a:gd name="T39"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48">
                  <a:moveTo>
                    <a:pt x="19" y="2"/>
                  </a:moveTo>
                  <a:cubicBezTo>
                    <a:pt x="17" y="6"/>
                    <a:pt x="17" y="6"/>
                    <a:pt x="17" y="6"/>
                  </a:cubicBezTo>
                  <a:cubicBezTo>
                    <a:pt x="17" y="6"/>
                    <a:pt x="14" y="9"/>
                    <a:pt x="13" y="11"/>
                  </a:cubicBezTo>
                  <a:cubicBezTo>
                    <a:pt x="11" y="12"/>
                    <a:pt x="13" y="16"/>
                    <a:pt x="13" y="17"/>
                  </a:cubicBezTo>
                  <a:cubicBezTo>
                    <a:pt x="13" y="18"/>
                    <a:pt x="13" y="21"/>
                    <a:pt x="12" y="27"/>
                  </a:cubicBezTo>
                  <a:cubicBezTo>
                    <a:pt x="12" y="32"/>
                    <a:pt x="10" y="31"/>
                    <a:pt x="10" y="31"/>
                  </a:cubicBezTo>
                  <a:cubicBezTo>
                    <a:pt x="10" y="31"/>
                    <a:pt x="9" y="32"/>
                    <a:pt x="8" y="35"/>
                  </a:cubicBezTo>
                  <a:cubicBezTo>
                    <a:pt x="7" y="37"/>
                    <a:pt x="7" y="38"/>
                    <a:pt x="7" y="38"/>
                  </a:cubicBezTo>
                  <a:cubicBezTo>
                    <a:pt x="7" y="38"/>
                    <a:pt x="4" y="41"/>
                    <a:pt x="2" y="44"/>
                  </a:cubicBezTo>
                  <a:cubicBezTo>
                    <a:pt x="0" y="48"/>
                    <a:pt x="2" y="43"/>
                    <a:pt x="2" y="41"/>
                  </a:cubicBezTo>
                  <a:cubicBezTo>
                    <a:pt x="2" y="38"/>
                    <a:pt x="2" y="38"/>
                    <a:pt x="2" y="35"/>
                  </a:cubicBezTo>
                  <a:cubicBezTo>
                    <a:pt x="3" y="33"/>
                    <a:pt x="2" y="30"/>
                    <a:pt x="2" y="28"/>
                  </a:cubicBezTo>
                  <a:cubicBezTo>
                    <a:pt x="1" y="23"/>
                    <a:pt x="1" y="23"/>
                    <a:pt x="1" y="23"/>
                  </a:cubicBezTo>
                  <a:cubicBezTo>
                    <a:pt x="1" y="23"/>
                    <a:pt x="0" y="19"/>
                    <a:pt x="0" y="18"/>
                  </a:cubicBezTo>
                  <a:cubicBezTo>
                    <a:pt x="0" y="17"/>
                    <a:pt x="1" y="17"/>
                    <a:pt x="1" y="15"/>
                  </a:cubicBezTo>
                  <a:cubicBezTo>
                    <a:pt x="2" y="14"/>
                    <a:pt x="4" y="13"/>
                    <a:pt x="5" y="11"/>
                  </a:cubicBezTo>
                  <a:cubicBezTo>
                    <a:pt x="6" y="9"/>
                    <a:pt x="7" y="7"/>
                    <a:pt x="7" y="6"/>
                  </a:cubicBezTo>
                  <a:cubicBezTo>
                    <a:pt x="8" y="4"/>
                    <a:pt x="11" y="5"/>
                    <a:pt x="12" y="3"/>
                  </a:cubicBezTo>
                  <a:cubicBezTo>
                    <a:pt x="14" y="1"/>
                    <a:pt x="16" y="0"/>
                    <a:pt x="17" y="1"/>
                  </a:cubicBezTo>
                  <a:cubicBezTo>
                    <a:pt x="18" y="2"/>
                    <a:pt x="19" y="2"/>
                    <a:pt x="19"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589"/>
            <p:cNvSpPr>
              <a:spLocks/>
            </p:cNvSpPr>
            <p:nvPr/>
          </p:nvSpPr>
          <p:spPr bwMode="auto">
            <a:xfrm>
              <a:off x="6896103" y="3175"/>
              <a:ext cx="34925" cy="44450"/>
            </a:xfrm>
            <a:custGeom>
              <a:avLst/>
              <a:gdLst>
                <a:gd name="T0" fmla="*/ 8 w 9"/>
                <a:gd name="T1" fmla="*/ 6 h 12"/>
                <a:gd name="T2" fmla="*/ 8 w 9"/>
                <a:gd name="T3" fmla="*/ 8 h 12"/>
                <a:gd name="T4" fmla="*/ 6 w 9"/>
                <a:gd name="T5" fmla="*/ 11 h 12"/>
                <a:gd name="T6" fmla="*/ 4 w 9"/>
                <a:gd name="T7" fmla="*/ 11 h 12"/>
                <a:gd name="T8" fmla="*/ 3 w 9"/>
                <a:gd name="T9" fmla="*/ 9 h 12"/>
                <a:gd name="T10" fmla="*/ 2 w 9"/>
                <a:gd name="T11" fmla="*/ 4 h 12"/>
                <a:gd name="T12" fmla="*/ 0 w 9"/>
                <a:gd name="T13" fmla="*/ 1 h 12"/>
                <a:gd name="T14" fmla="*/ 3 w 9"/>
                <a:gd name="T15" fmla="*/ 1 h 12"/>
                <a:gd name="T16" fmla="*/ 5 w 9"/>
                <a:gd name="T17" fmla="*/ 4 h 12"/>
                <a:gd name="T18" fmla="*/ 8 w 9"/>
                <a:gd name="T19"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2">
                  <a:moveTo>
                    <a:pt x="8" y="6"/>
                  </a:moveTo>
                  <a:cubicBezTo>
                    <a:pt x="9" y="8"/>
                    <a:pt x="8" y="8"/>
                    <a:pt x="8" y="8"/>
                  </a:cubicBezTo>
                  <a:cubicBezTo>
                    <a:pt x="7" y="8"/>
                    <a:pt x="6" y="10"/>
                    <a:pt x="6" y="11"/>
                  </a:cubicBezTo>
                  <a:cubicBezTo>
                    <a:pt x="6" y="12"/>
                    <a:pt x="5" y="11"/>
                    <a:pt x="4" y="11"/>
                  </a:cubicBezTo>
                  <a:cubicBezTo>
                    <a:pt x="4" y="11"/>
                    <a:pt x="3" y="9"/>
                    <a:pt x="3" y="9"/>
                  </a:cubicBezTo>
                  <a:cubicBezTo>
                    <a:pt x="3" y="9"/>
                    <a:pt x="2" y="5"/>
                    <a:pt x="2" y="4"/>
                  </a:cubicBezTo>
                  <a:cubicBezTo>
                    <a:pt x="2" y="4"/>
                    <a:pt x="1" y="2"/>
                    <a:pt x="0" y="1"/>
                  </a:cubicBezTo>
                  <a:cubicBezTo>
                    <a:pt x="0" y="0"/>
                    <a:pt x="2" y="1"/>
                    <a:pt x="3" y="1"/>
                  </a:cubicBezTo>
                  <a:cubicBezTo>
                    <a:pt x="4" y="1"/>
                    <a:pt x="4" y="3"/>
                    <a:pt x="5" y="4"/>
                  </a:cubicBezTo>
                  <a:cubicBezTo>
                    <a:pt x="6" y="6"/>
                    <a:pt x="6" y="5"/>
                    <a:pt x="8" y="6"/>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590"/>
            <p:cNvSpPr>
              <a:spLocks/>
            </p:cNvSpPr>
            <p:nvPr/>
          </p:nvSpPr>
          <p:spPr bwMode="auto">
            <a:xfrm>
              <a:off x="6854828" y="36512"/>
              <a:ext cx="76200" cy="52388"/>
            </a:xfrm>
            <a:custGeom>
              <a:avLst/>
              <a:gdLst>
                <a:gd name="T0" fmla="*/ 18 w 20"/>
                <a:gd name="T1" fmla="*/ 4 h 14"/>
                <a:gd name="T2" fmla="*/ 18 w 20"/>
                <a:gd name="T3" fmla="*/ 7 h 14"/>
                <a:gd name="T4" fmla="*/ 16 w 20"/>
                <a:gd name="T5" fmla="*/ 8 h 14"/>
                <a:gd name="T6" fmla="*/ 13 w 20"/>
                <a:gd name="T7" fmla="*/ 9 h 14"/>
                <a:gd name="T8" fmla="*/ 9 w 20"/>
                <a:gd name="T9" fmla="*/ 10 h 14"/>
                <a:gd name="T10" fmla="*/ 7 w 20"/>
                <a:gd name="T11" fmla="*/ 13 h 14"/>
                <a:gd name="T12" fmla="*/ 3 w 20"/>
                <a:gd name="T13" fmla="*/ 13 h 14"/>
                <a:gd name="T14" fmla="*/ 2 w 20"/>
                <a:gd name="T15" fmla="*/ 12 h 14"/>
                <a:gd name="T16" fmla="*/ 1 w 20"/>
                <a:gd name="T17" fmla="*/ 8 h 14"/>
                <a:gd name="T18" fmla="*/ 0 w 20"/>
                <a:gd name="T19" fmla="*/ 5 h 14"/>
                <a:gd name="T20" fmla="*/ 0 w 20"/>
                <a:gd name="T21" fmla="*/ 3 h 14"/>
                <a:gd name="T22" fmla="*/ 5 w 20"/>
                <a:gd name="T23" fmla="*/ 0 h 14"/>
                <a:gd name="T24" fmla="*/ 7 w 20"/>
                <a:gd name="T25" fmla="*/ 2 h 14"/>
                <a:gd name="T26" fmla="*/ 12 w 20"/>
                <a:gd name="T27" fmla="*/ 2 h 14"/>
                <a:gd name="T28" fmla="*/ 14 w 20"/>
                <a:gd name="T29" fmla="*/ 3 h 14"/>
                <a:gd name="T30" fmla="*/ 18 w 20"/>
                <a:gd name="T31"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14">
                  <a:moveTo>
                    <a:pt x="18" y="4"/>
                  </a:moveTo>
                  <a:cubicBezTo>
                    <a:pt x="20" y="5"/>
                    <a:pt x="18" y="6"/>
                    <a:pt x="18" y="7"/>
                  </a:cubicBezTo>
                  <a:cubicBezTo>
                    <a:pt x="17" y="7"/>
                    <a:pt x="16" y="8"/>
                    <a:pt x="16" y="8"/>
                  </a:cubicBezTo>
                  <a:cubicBezTo>
                    <a:pt x="16" y="8"/>
                    <a:pt x="13" y="9"/>
                    <a:pt x="13" y="9"/>
                  </a:cubicBezTo>
                  <a:cubicBezTo>
                    <a:pt x="12" y="9"/>
                    <a:pt x="10" y="10"/>
                    <a:pt x="9" y="10"/>
                  </a:cubicBezTo>
                  <a:cubicBezTo>
                    <a:pt x="8" y="11"/>
                    <a:pt x="8" y="12"/>
                    <a:pt x="7" y="13"/>
                  </a:cubicBezTo>
                  <a:cubicBezTo>
                    <a:pt x="7" y="14"/>
                    <a:pt x="5" y="13"/>
                    <a:pt x="3" y="13"/>
                  </a:cubicBezTo>
                  <a:cubicBezTo>
                    <a:pt x="2" y="13"/>
                    <a:pt x="2" y="12"/>
                    <a:pt x="2" y="12"/>
                  </a:cubicBezTo>
                  <a:cubicBezTo>
                    <a:pt x="2" y="12"/>
                    <a:pt x="2" y="9"/>
                    <a:pt x="1" y="8"/>
                  </a:cubicBezTo>
                  <a:cubicBezTo>
                    <a:pt x="1" y="7"/>
                    <a:pt x="0" y="7"/>
                    <a:pt x="0" y="5"/>
                  </a:cubicBezTo>
                  <a:cubicBezTo>
                    <a:pt x="1" y="4"/>
                    <a:pt x="0" y="4"/>
                    <a:pt x="0" y="3"/>
                  </a:cubicBezTo>
                  <a:cubicBezTo>
                    <a:pt x="1" y="2"/>
                    <a:pt x="4" y="0"/>
                    <a:pt x="5" y="0"/>
                  </a:cubicBezTo>
                  <a:cubicBezTo>
                    <a:pt x="6" y="0"/>
                    <a:pt x="5" y="0"/>
                    <a:pt x="7" y="2"/>
                  </a:cubicBezTo>
                  <a:cubicBezTo>
                    <a:pt x="10" y="4"/>
                    <a:pt x="10" y="2"/>
                    <a:pt x="12" y="2"/>
                  </a:cubicBezTo>
                  <a:cubicBezTo>
                    <a:pt x="14" y="2"/>
                    <a:pt x="14" y="2"/>
                    <a:pt x="14" y="3"/>
                  </a:cubicBezTo>
                  <a:cubicBezTo>
                    <a:pt x="15" y="3"/>
                    <a:pt x="15" y="3"/>
                    <a:pt x="18"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591"/>
            <p:cNvSpPr>
              <a:spLocks/>
            </p:cNvSpPr>
            <p:nvPr/>
          </p:nvSpPr>
          <p:spPr bwMode="auto">
            <a:xfrm>
              <a:off x="6119815" y="3133725"/>
              <a:ext cx="773112" cy="396875"/>
            </a:xfrm>
            <a:custGeom>
              <a:avLst/>
              <a:gdLst>
                <a:gd name="T0" fmla="*/ 204 w 206"/>
                <a:gd name="T1" fmla="*/ 42 h 106"/>
                <a:gd name="T2" fmla="*/ 204 w 206"/>
                <a:gd name="T3" fmla="*/ 53 h 106"/>
                <a:gd name="T4" fmla="*/ 190 w 206"/>
                <a:gd name="T5" fmla="*/ 51 h 106"/>
                <a:gd name="T6" fmla="*/ 192 w 206"/>
                <a:gd name="T7" fmla="*/ 58 h 106"/>
                <a:gd name="T8" fmla="*/ 192 w 206"/>
                <a:gd name="T9" fmla="*/ 63 h 106"/>
                <a:gd name="T10" fmla="*/ 188 w 206"/>
                <a:gd name="T11" fmla="*/ 69 h 106"/>
                <a:gd name="T12" fmla="*/ 188 w 206"/>
                <a:gd name="T13" fmla="*/ 76 h 106"/>
                <a:gd name="T14" fmla="*/ 180 w 206"/>
                <a:gd name="T15" fmla="*/ 84 h 106"/>
                <a:gd name="T16" fmla="*/ 174 w 206"/>
                <a:gd name="T17" fmla="*/ 90 h 106"/>
                <a:gd name="T18" fmla="*/ 160 w 206"/>
                <a:gd name="T19" fmla="*/ 91 h 106"/>
                <a:gd name="T20" fmla="*/ 145 w 206"/>
                <a:gd name="T21" fmla="*/ 96 h 106"/>
                <a:gd name="T22" fmla="*/ 129 w 206"/>
                <a:gd name="T23" fmla="*/ 105 h 106"/>
                <a:gd name="T24" fmla="*/ 120 w 206"/>
                <a:gd name="T25" fmla="*/ 100 h 106"/>
                <a:gd name="T26" fmla="*/ 93 w 206"/>
                <a:gd name="T27" fmla="*/ 94 h 106"/>
                <a:gd name="T28" fmla="*/ 74 w 206"/>
                <a:gd name="T29" fmla="*/ 79 h 106"/>
                <a:gd name="T30" fmla="*/ 69 w 206"/>
                <a:gd name="T31" fmla="*/ 73 h 106"/>
                <a:gd name="T32" fmla="*/ 48 w 206"/>
                <a:gd name="T33" fmla="*/ 78 h 106"/>
                <a:gd name="T34" fmla="*/ 43 w 206"/>
                <a:gd name="T35" fmla="*/ 83 h 106"/>
                <a:gd name="T36" fmla="*/ 24 w 206"/>
                <a:gd name="T37" fmla="*/ 81 h 106"/>
                <a:gd name="T38" fmla="*/ 3 w 206"/>
                <a:gd name="T39" fmla="*/ 77 h 106"/>
                <a:gd name="T40" fmla="*/ 6 w 206"/>
                <a:gd name="T41" fmla="*/ 59 h 106"/>
                <a:gd name="T42" fmla="*/ 16 w 206"/>
                <a:gd name="T43" fmla="*/ 55 h 106"/>
                <a:gd name="T44" fmla="*/ 24 w 206"/>
                <a:gd name="T45" fmla="*/ 65 h 106"/>
                <a:gd name="T46" fmla="*/ 30 w 206"/>
                <a:gd name="T47" fmla="*/ 55 h 106"/>
                <a:gd name="T48" fmla="*/ 42 w 206"/>
                <a:gd name="T49" fmla="*/ 55 h 106"/>
                <a:gd name="T50" fmla="*/ 46 w 206"/>
                <a:gd name="T51" fmla="*/ 63 h 106"/>
                <a:gd name="T52" fmla="*/ 64 w 206"/>
                <a:gd name="T53" fmla="*/ 55 h 106"/>
                <a:gd name="T54" fmla="*/ 76 w 206"/>
                <a:gd name="T55" fmla="*/ 55 h 106"/>
                <a:gd name="T56" fmla="*/ 87 w 206"/>
                <a:gd name="T57" fmla="*/ 54 h 106"/>
                <a:gd name="T58" fmla="*/ 95 w 206"/>
                <a:gd name="T59" fmla="*/ 62 h 106"/>
                <a:gd name="T60" fmla="*/ 98 w 206"/>
                <a:gd name="T61" fmla="*/ 56 h 106"/>
                <a:gd name="T62" fmla="*/ 94 w 206"/>
                <a:gd name="T63" fmla="*/ 50 h 106"/>
                <a:gd name="T64" fmla="*/ 93 w 206"/>
                <a:gd name="T65" fmla="*/ 44 h 106"/>
                <a:gd name="T66" fmla="*/ 90 w 206"/>
                <a:gd name="T67" fmla="*/ 36 h 106"/>
                <a:gd name="T68" fmla="*/ 96 w 206"/>
                <a:gd name="T69" fmla="*/ 30 h 106"/>
                <a:gd name="T70" fmla="*/ 105 w 206"/>
                <a:gd name="T71" fmla="*/ 29 h 106"/>
                <a:gd name="T72" fmla="*/ 109 w 206"/>
                <a:gd name="T73" fmla="*/ 24 h 106"/>
                <a:gd name="T74" fmla="*/ 110 w 206"/>
                <a:gd name="T75" fmla="*/ 18 h 106"/>
                <a:gd name="T76" fmla="*/ 117 w 206"/>
                <a:gd name="T77" fmla="*/ 21 h 106"/>
                <a:gd name="T78" fmla="*/ 119 w 206"/>
                <a:gd name="T79" fmla="*/ 16 h 106"/>
                <a:gd name="T80" fmla="*/ 121 w 206"/>
                <a:gd name="T81" fmla="*/ 15 h 106"/>
                <a:gd name="T82" fmla="*/ 130 w 206"/>
                <a:gd name="T83" fmla="*/ 20 h 106"/>
                <a:gd name="T84" fmla="*/ 137 w 206"/>
                <a:gd name="T85" fmla="*/ 19 h 106"/>
                <a:gd name="T86" fmla="*/ 143 w 206"/>
                <a:gd name="T87" fmla="*/ 17 h 106"/>
                <a:gd name="T88" fmla="*/ 144 w 206"/>
                <a:gd name="T89" fmla="*/ 10 h 106"/>
                <a:gd name="T90" fmla="*/ 147 w 206"/>
                <a:gd name="T91" fmla="*/ 6 h 106"/>
                <a:gd name="T92" fmla="*/ 155 w 206"/>
                <a:gd name="T93" fmla="*/ 4 h 106"/>
                <a:gd name="T94" fmla="*/ 165 w 206"/>
                <a:gd name="T95" fmla="*/ 7 h 106"/>
                <a:gd name="T96" fmla="*/ 177 w 206"/>
                <a:gd name="T97" fmla="*/ 12 h 106"/>
                <a:gd name="T98" fmla="*/ 192 w 206"/>
                <a:gd name="T99" fmla="*/ 13 h 106"/>
                <a:gd name="T100" fmla="*/ 198 w 206"/>
                <a:gd name="T101" fmla="*/ 16 h 106"/>
                <a:gd name="T102" fmla="*/ 196 w 206"/>
                <a:gd name="T103" fmla="*/ 26 h 106"/>
                <a:gd name="T104" fmla="*/ 205 w 206"/>
                <a:gd name="T105" fmla="*/ 3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6" h="106">
                  <a:moveTo>
                    <a:pt x="205" y="41"/>
                  </a:moveTo>
                  <a:cubicBezTo>
                    <a:pt x="204" y="41"/>
                    <a:pt x="204" y="41"/>
                    <a:pt x="204" y="42"/>
                  </a:cubicBezTo>
                  <a:cubicBezTo>
                    <a:pt x="205" y="43"/>
                    <a:pt x="205" y="45"/>
                    <a:pt x="204" y="48"/>
                  </a:cubicBezTo>
                  <a:cubicBezTo>
                    <a:pt x="203" y="51"/>
                    <a:pt x="204" y="53"/>
                    <a:pt x="204" y="53"/>
                  </a:cubicBezTo>
                  <a:cubicBezTo>
                    <a:pt x="204" y="53"/>
                    <a:pt x="198" y="52"/>
                    <a:pt x="197" y="51"/>
                  </a:cubicBezTo>
                  <a:cubicBezTo>
                    <a:pt x="196" y="49"/>
                    <a:pt x="190" y="51"/>
                    <a:pt x="190" y="51"/>
                  </a:cubicBezTo>
                  <a:cubicBezTo>
                    <a:pt x="188" y="53"/>
                    <a:pt x="188" y="53"/>
                    <a:pt x="188" y="53"/>
                  </a:cubicBezTo>
                  <a:cubicBezTo>
                    <a:pt x="188" y="53"/>
                    <a:pt x="191" y="57"/>
                    <a:pt x="192" y="58"/>
                  </a:cubicBezTo>
                  <a:cubicBezTo>
                    <a:pt x="194" y="59"/>
                    <a:pt x="192" y="58"/>
                    <a:pt x="193" y="60"/>
                  </a:cubicBezTo>
                  <a:cubicBezTo>
                    <a:pt x="195" y="63"/>
                    <a:pt x="193" y="62"/>
                    <a:pt x="192" y="63"/>
                  </a:cubicBezTo>
                  <a:cubicBezTo>
                    <a:pt x="190" y="65"/>
                    <a:pt x="186" y="63"/>
                    <a:pt x="186" y="63"/>
                  </a:cubicBezTo>
                  <a:cubicBezTo>
                    <a:pt x="186" y="63"/>
                    <a:pt x="187" y="67"/>
                    <a:pt x="188" y="69"/>
                  </a:cubicBezTo>
                  <a:cubicBezTo>
                    <a:pt x="189" y="71"/>
                    <a:pt x="187" y="72"/>
                    <a:pt x="188" y="73"/>
                  </a:cubicBezTo>
                  <a:cubicBezTo>
                    <a:pt x="189" y="74"/>
                    <a:pt x="188" y="76"/>
                    <a:pt x="188" y="76"/>
                  </a:cubicBezTo>
                  <a:cubicBezTo>
                    <a:pt x="188" y="76"/>
                    <a:pt x="185" y="78"/>
                    <a:pt x="182" y="81"/>
                  </a:cubicBezTo>
                  <a:cubicBezTo>
                    <a:pt x="181" y="82"/>
                    <a:pt x="180" y="83"/>
                    <a:pt x="180" y="84"/>
                  </a:cubicBezTo>
                  <a:cubicBezTo>
                    <a:pt x="179" y="85"/>
                    <a:pt x="179" y="85"/>
                    <a:pt x="179" y="86"/>
                  </a:cubicBezTo>
                  <a:cubicBezTo>
                    <a:pt x="178" y="87"/>
                    <a:pt x="175" y="90"/>
                    <a:pt x="174" y="90"/>
                  </a:cubicBezTo>
                  <a:cubicBezTo>
                    <a:pt x="172" y="90"/>
                    <a:pt x="168" y="91"/>
                    <a:pt x="166" y="91"/>
                  </a:cubicBezTo>
                  <a:cubicBezTo>
                    <a:pt x="164" y="91"/>
                    <a:pt x="161" y="91"/>
                    <a:pt x="160" y="91"/>
                  </a:cubicBezTo>
                  <a:cubicBezTo>
                    <a:pt x="159" y="91"/>
                    <a:pt x="153" y="91"/>
                    <a:pt x="152" y="91"/>
                  </a:cubicBezTo>
                  <a:cubicBezTo>
                    <a:pt x="151" y="91"/>
                    <a:pt x="145" y="94"/>
                    <a:pt x="145" y="96"/>
                  </a:cubicBezTo>
                  <a:cubicBezTo>
                    <a:pt x="144" y="97"/>
                    <a:pt x="141" y="103"/>
                    <a:pt x="139" y="105"/>
                  </a:cubicBezTo>
                  <a:cubicBezTo>
                    <a:pt x="137" y="106"/>
                    <a:pt x="131" y="105"/>
                    <a:pt x="129" y="105"/>
                  </a:cubicBezTo>
                  <a:cubicBezTo>
                    <a:pt x="127" y="105"/>
                    <a:pt x="127" y="103"/>
                    <a:pt x="125" y="100"/>
                  </a:cubicBezTo>
                  <a:cubicBezTo>
                    <a:pt x="123" y="97"/>
                    <a:pt x="121" y="99"/>
                    <a:pt x="120" y="100"/>
                  </a:cubicBezTo>
                  <a:cubicBezTo>
                    <a:pt x="119" y="100"/>
                    <a:pt x="113" y="102"/>
                    <a:pt x="113" y="102"/>
                  </a:cubicBezTo>
                  <a:cubicBezTo>
                    <a:pt x="114" y="101"/>
                    <a:pt x="115" y="99"/>
                    <a:pt x="93" y="94"/>
                  </a:cubicBezTo>
                  <a:cubicBezTo>
                    <a:pt x="70" y="90"/>
                    <a:pt x="74" y="84"/>
                    <a:pt x="74" y="84"/>
                  </a:cubicBezTo>
                  <a:cubicBezTo>
                    <a:pt x="74" y="79"/>
                    <a:pt x="74" y="79"/>
                    <a:pt x="74" y="79"/>
                  </a:cubicBezTo>
                  <a:cubicBezTo>
                    <a:pt x="74" y="79"/>
                    <a:pt x="76" y="78"/>
                    <a:pt x="74" y="76"/>
                  </a:cubicBezTo>
                  <a:cubicBezTo>
                    <a:pt x="73" y="75"/>
                    <a:pt x="71" y="72"/>
                    <a:pt x="69" y="73"/>
                  </a:cubicBezTo>
                  <a:cubicBezTo>
                    <a:pt x="66" y="73"/>
                    <a:pt x="75" y="68"/>
                    <a:pt x="64" y="73"/>
                  </a:cubicBezTo>
                  <a:cubicBezTo>
                    <a:pt x="52" y="77"/>
                    <a:pt x="50" y="78"/>
                    <a:pt x="48" y="78"/>
                  </a:cubicBezTo>
                  <a:cubicBezTo>
                    <a:pt x="46" y="79"/>
                    <a:pt x="50" y="74"/>
                    <a:pt x="46" y="79"/>
                  </a:cubicBezTo>
                  <a:cubicBezTo>
                    <a:pt x="43" y="83"/>
                    <a:pt x="43" y="83"/>
                    <a:pt x="43" y="83"/>
                  </a:cubicBezTo>
                  <a:cubicBezTo>
                    <a:pt x="43" y="83"/>
                    <a:pt x="42" y="87"/>
                    <a:pt x="37" y="85"/>
                  </a:cubicBezTo>
                  <a:cubicBezTo>
                    <a:pt x="32" y="83"/>
                    <a:pt x="24" y="81"/>
                    <a:pt x="24" y="81"/>
                  </a:cubicBezTo>
                  <a:cubicBezTo>
                    <a:pt x="24" y="81"/>
                    <a:pt x="18" y="82"/>
                    <a:pt x="14" y="79"/>
                  </a:cubicBezTo>
                  <a:cubicBezTo>
                    <a:pt x="11" y="77"/>
                    <a:pt x="5" y="78"/>
                    <a:pt x="3" y="77"/>
                  </a:cubicBezTo>
                  <a:cubicBezTo>
                    <a:pt x="0" y="75"/>
                    <a:pt x="4" y="71"/>
                    <a:pt x="6" y="67"/>
                  </a:cubicBezTo>
                  <a:cubicBezTo>
                    <a:pt x="9" y="63"/>
                    <a:pt x="6" y="63"/>
                    <a:pt x="6" y="59"/>
                  </a:cubicBezTo>
                  <a:cubicBezTo>
                    <a:pt x="13" y="59"/>
                    <a:pt x="13" y="59"/>
                    <a:pt x="13" y="59"/>
                  </a:cubicBezTo>
                  <a:cubicBezTo>
                    <a:pt x="16" y="55"/>
                    <a:pt x="16" y="55"/>
                    <a:pt x="16" y="55"/>
                  </a:cubicBezTo>
                  <a:cubicBezTo>
                    <a:pt x="21" y="63"/>
                    <a:pt x="21" y="63"/>
                    <a:pt x="21" y="63"/>
                  </a:cubicBezTo>
                  <a:cubicBezTo>
                    <a:pt x="24" y="65"/>
                    <a:pt x="24" y="65"/>
                    <a:pt x="24" y="65"/>
                  </a:cubicBezTo>
                  <a:cubicBezTo>
                    <a:pt x="24" y="65"/>
                    <a:pt x="29" y="62"/>
                    <a:pt x="30" y="60"/>
                  </a:cubicBezTo>
                  <a:cubicBezTo>
                    <a:pt x="30" y="58"/>
                    <a:pt x="30" y="55"/>
                    <a:pt x="30" y="55"/>
                  </a:cubicBezTo>
                  <a:cubicBezTo>
                    <a:pt x="36" y="55"/>
                    <a:pt x="36" y="55"/>
                    <a:pt x="36" y="55"/>
                  </a:cubicBezTo>
                  <a:cubicBezTo>
                    <a:pt x="42" y="55"/>
                    <a:pt x="42" y="55"/>
                    <a:pt x="42" y="55"/>
                  </a:cubicBezTo>
                  <a:cubicBezTo>
                    <a:pt x="46" y="60"/>
                    <a:pt x="46" y="60"/>
                    <a:pt x="46" y="60"/>
                  </a:cubicBezTo>
                  <a:cubicBezTo>
                    <a:pt x="46" y="63"/>
                    <a:pt x="46" y="63"/>
                    <a:pt x="46" y="63"/>
                  </a:cubicBezTo>
                  <a:cubicBezTo>
                    <a:pt x="46" y="63"/>
                    <a:pt x="53" y="63"/>
                    <a:pt x="55" y="63"/>
                  </a:cubicBezTo>
                  <a:cubicBezTo>
                    <a:pt x="57" y="62"/>
                    <a:pt x="64" y="55"/>
                    <a:pt x="64" y="55"/>
                  </a:cubicBezTo>
                  <a:cubicBezTo>
                    <a:pt x="70" y="55"/>
                    <a:pt x="70" y="55"/>
                    <a:pt x="70" y="55"/>
                  </a:cubicBezTo>
                  <a:cubicBezTo>
                    <a:pt x="70" y="55"/>
                    <a:pt x="74" y="58"/>
                    <a:pt x="76" y="55"/>
                  </a:cubicBezTo>
                  <a:cubicBezTo>
                    <a:pt x="77" y="52"/>
                    <a:pt x="83" y="51"/>
                    <a:pt x="83" y="51"/>
                  </a:cubicBezTo>
                  <a:cubicBezTo>
                    <a:pt x="87" y="54"/>
                    <a:pt x="87" y="54"/>
                    <a:pt x="87" y="54"/>
                  </a:cubicBezTo>
                  <a:cubicBezTo>
                    <a:pt x="93" y="58"/>
                    <a:pt x="93" y="58"/>
                    <a:pt x="93" y="58"/>
                  </a:cubicBezTo>
                  <a:cubicBezTo>
                    <a:pt x="93" y="58"/>
                    <a:pt x="95" y="62"/>
                    <a:pt x="95" y="62"/>
                  </a:cubicBezTo>
                  <a:cubicBezTo>
                    <a:pt x="96" y="62"/>
                    <a:pt x="96" y="61"/>
                    <a:pt x="97" y="60"/>
                  </a:cubicBezTo>
                  <a:cubicBezTo>
                    <a:pt x="97" y="59"/>
                    <a:pt x="98" y="58"/>
                    <a:pt x="98" y="56"/>
                  </a:cubicBezTo>
                  <a:cubicBezTo>
                    <a:pt x="98" y="54"/>
                    <a:pt x="98" y="53"/>
                    <a:pt x="96" y="52"/>
                  </a:cubicBezTo>
                  <a:cubicBezTo>
                    <a:pt x="95" y="51"/>
                    <a:pt x="94" y="51"/>
                    <a:pt x="94" y="50"/>
                  </a:cubicBezTo>
                  <a:cubicBezTo>
                    <a:pt x="94" y="50"/>
                    <a:pt x="95" y="48"/>
                    <a:pt x="95" y="47"/>
                  </a:cubicBezTo>
                  <a:cubicBezTo>
                    <a:pt x="95" y="47"/>
                    <a:pt x="94" y="46"/>
                    <a:pt x="93" y="44"/>
                  </a:cubicBezTo>
                  <a:cubicBezTo>
                    <a:pt x="91" y="41"/>
                    <a:pt x="89" y="39"/>
                    <a:pt x="89" y="38"/>
                  </a:cubicBezTo>
                  <a:cubicBezTo>
                    <a:pt x="89" y="38"/>
                    <a:pt x="90" y="36"/>
                    <a:pt x="90" y="36"/>
                  </a:cubicBezTo>
                  <a:cubicBezTo>
                    <a:pt x="90" y="35"/>
                    <a:pt x="90" y="35"/>
                    <a:pt x="93" y="33"/>
                  </a:cubicBezTo>
                  <a:cubicBezTo>
                    <a:pt x="95" y="30"/>
                    <a:pt x="95" y="30"/>
                    <a:pt x="96" y="30"/>
                  </a:cubicBezTo>
                  <a:cubicBezTo>
                    <a:pt x="96" y="30"/>
                    <a:pt x="99" y="29"/>
                    <a:pt x="100" y="29"/>
                  </a:cubicBezTo>
                  <a:cubicBezTo>
                    <a:pt x="100" y="29"/>
                    <a:pt x="104" y="30"/>
                    <a:pt x="105" y="29"/>
                  </a:cubicBezTo>
                  <a:cubicBezTo>
                    <a:pt x="106" y="29"/>
                    <a:pt x="107" y="29"/>
                    <a:pt x="107" y="28"/>
                  </a:cubicBezTo>
                  <a:cubicBezTo>
                    <a:pt x="108" y="26"/>
                    <a:pt x="109" y="26"/>
                    <a:pt x="109" y="24"/>
                  </a:cubicBezTo>
                  <a:cubicBezTo>
                    <a:pt x="109" y="22"/>
                    <a:pt x="108" y="20"/>
                    <a:pt x="109" y="19"/>
                  </a:cubicBezTo>
                  <a:cubicBezTo>
                    <a:pt x="109" y="19"/>
                    <a:pt x="107" y="15"/>
                    <a:pt x="110" y="18"/>
                  </a:cubicBezTo>
                  <a:cubicBezTo>
                    <a:pt x="113" y="21"/>
                    <a:pt x="113" y="21"/>
                    <a:pt x="114" y="21"/>
                  </a:cubicBezTo>
                  <a:cubicBezTo>
                    <a:pt x="115" y="21"/>
                    <a:pt x="116" y="21"/>
                    <a:pt x="117" y="21"/>
                  </a:cubicBezTo>
                  <a:cubicBezTo>
                    <a:pt x="117" y="21"/>
                    <a:pt x="117" y="20"/>
                    <a:pt x="118" y="19"/>
                  </a:cubicBezTo>
                  <a:cubicBezTo>
                    <a:pt x="118" y="18"/>
                    <a:pt x="119" y="17"/>
                    <a:pt x="119" y="16"/>
                  </a:cubicBezTo>
                  <a:cubicBezTo>
                    <a:pt x="119" y="15"/>
                    <a:pt x="119" y="14"/>
                    <a:pt x="119" y="14"/>
                  </a:cubicBezTo>
                  <a:cubicBezTo>
                    <a:pt x="121" y="15"/>
                    <a:pt x="121" y="15"/>
                    <a:pt x="121" y="15"/>
                  </a:cubicBezTo>
                  <a:cubicBezTo>
                    <a:pt x="121" y="15"/>
                    <a:pt x="123" y="17"/>
                    <a:pt x="125" y="20"/>
                  </a:cubicBezTo>
                  <a:cubicBezTo>
                    <a:pt x="126" y="23"/>
                    <a:pt x="128" y="21"/>
                    <a:pt x="130" y="20"/>
                  </a:cubicBezTo>
                  <a:cubicBezTo>
                    <a:pt x="132" y="20"/>
                    <a:pt x="132" y="19"/>
                    <a:pt x="133" y="19"/>
                  </a:cubicBezTo>
                  <a:cubicBezTo>
                    <a:pt x="134" y="18"/>
                    <a:pt x="136" y="19"/>
                    <a:pt x="137" y="19"/>
                  </a:cubicBezTo>
                  <a:cubicBezTo>
                    <a:pt x="138" y="20"/>
                    <a:pt x="140" y="19"/>
                    <a:pt x="142" y="18"/>
                  </a:cubicBezTo>
                  <a:cubicBezTo>
                    <a:pt x="145" y="16"/>
                    <a:pt x="142" y="18"/>
                    <a:pt x="143" y="17"/>
                  </a:cubicBezTo>
                  <a:cubicBezTo>
                    <a:pt x="144" y="16"/>
                    <a:pt x="143" y="15"/>
                    <a:pt x="143" y="12"/>
                  </a:cubicBezTo>
                  <a:cubicBezTo>
                    <a:pt x="143" y="9"/>
                    <a:pt x="144" y="10"/>
                    <a:pt x="144" y="10"/>
                  </a:cubicBezTo>
                  <a:cubicBezTo>
                    <a:pt x="144" y="10"/>
                    <a:pt x="147" y="10"/>
                    <a:pt x="147" y="8"/>
                  </a:cubicBezTo>
                  <a:cubicBezTo>
                    <a:pt x="148" y="6"/>
                    <a:pt x="147" y="8"/>
                    <a:pt x="147" y="6"/>
                  </a:cubicBezTo>
                  <a:cubicBezTo>
                    <a:pt x="147" y="5"/>
                    <a:pt x="147" y="3"/>
                    <a:pt x="147" y="2"/>
                  </a:cubicBezTo>
                  <a:cubicBezTo>
                    <a:pt x="147" y="1"/>
                    <a:pt x="151" y="0"/>
                    <a:pt x="155" y="4"/>
                  </a:cubicBezTo>
                  <a:cubicBezTo>
                    <a:pt x="159" y="7"/>
                    <a:pt x="161" y="5"/>
                    <a:pt x="164" y="5"/>
                  </a:cubicBezTo>
                  <a:cubicBezTo>
                    <a:pt x="166" y="5"/>
                    <a:pt x="165" y="7"/>
                    <a:pt x="165" y="7"/>
                  </a:cubicBezTo>
                  <a:cubicBezTo>
                    <a:pt x="165" y="7"/>
                    <a:pt x="167" y="9"/>
                    <a:pt x="172" y="10"/>
                  </a:cubicBezTo>
                  <a:cubicBezTo>
                    <a:pt x="176" y="12"/>
                    <a:pt x="177" y="12"/>
                    <a:pt x="177" y="12"/>
                  </a:cubicBezTo>
                  <a:cubicBezTo>
                    <a:pt x="177" y="12"/>
                    <a:pt x="183" y="11"/>
                    <a:pt x="187" y="10"/>
                  </a:cubicBezTo>
                  <a:cubicBezTo>
                    <a:pt x="190" y="10"/>
                    <a:pt x="191" y="12"/>
                    <a:pt x="192" y="13"/>
                  </a:cubicBezTo>
                  <a:cubicBezTo>
                    <a:pt x="193" y="14"/>
                    <a:pt x="197" y="13"/>
                    <a:pt x="197" y="13"/>
                  </a:cubicBezTo>
                  <a:cubicBezTo>
                    <a:pt x="197" y="13"/>
                    <a:pt x="198" y="14"/>
                    <a:pt x="198" y="16"/>
                  </a:cubicBezTo>
                  <a:cubicBezTo>
                    <a:pt x="198" y="17"/>
                    <a:pt x="198" y="19"/>
                    <a:pt x="198" y="20"/>
                  </a:cubicBezTo>
                  <a:cubicBezTo>
                    <a:pt x="197" y="25"/>
                    <a:pt x="196" y="25"/>
                    <a:pt x="196" y="26"/>
                  </a:cubicBezTo>
                  <a:cubicBezTo>
                    <a:pt x="196" y="27"/>
                    <a:pt x="196" y="28"/>
                    <a:pt x="199" y="33"/>
                  </a:cubicBezTo>
                  <a:cubicBezTo>
                    <a:pt x="202" y="38"/>
                    <a:pt x="202" y="35"/>
                    <a:pt x="205" y="39"/>
                  </a:cubicBezTo>
                  <a:cubicBezTo>
                    <a:pt x="206" y="40"/>
                    <a:pt x="206" y="41"/>
                    <a:pt x="205" y="4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592"/>
            <p:cNvSpPr>
              <a:spLocks/>
            </p:cNvSpPr>
            <p:nvPr/>
          </p:nvSpPr>
          <p:spPr bwMode="auto">
            <a:xfrm>
              <a:off x="6799265" y="3983037"/>
              <a:ext cx="90487" cy="22225"/>
            </a:xfrm>
            <a:custGeom>
              <a:avLst/>
              <a:gdLst>
                <a:gd name="T0" fmla="*/ 24 w 24"/>
                <a:gd name="T1" fmla="*/ 5 h 6"/>
                <a:gd name="T2" fmla="*/ 21 w 24"/>
                <a:gd name="T3" fmla="*/ 5 h 6"/>
                <a:gd name="T4" fmla="*/ 19 w 24"/>
                <a:gd name="T5" fmla="*/ 5 h 6"/>
                <a:gd name="T6" fmla="*/ 6 w 24"/>
                <a:gd name="T7" fmla="*/ 4 h 6"/>
                <a:gd name="T8" fmla="*/ 17 w 24"/>
                <a:gd name="T9" fmla="*/ 0 h 6"/>
                <a:gd name="T10" fmla="*/ 24 w 24"/>
                <a:gd name="T11" fmla="*/ 5 h 6"/>
              </a:gdLst>
              <a:ahLst/>
              <a:cxnLst>
                <a:cxn ang="0">
                  <a:pos x="T0" y="T1"/>
                </a:cxn>
                <a:cxn ang="0">
                  <a:pos x="T2" y="T3"/>
                </a:cxn>
                <a:cxn ang="0">
                  <a:pos x="T4" y="T5"/>
                </a:cxn>
                <a:cxn ang="0">
                  <a:pos x="T6" y="T7"/>
                </a:cxn>
                <a:cxn ang="0">
                  <a:pos x="T8" y="T9"/>
                </a:cxn>
                <a:cxn ang="0">
                  <a:pos x="T10" y="T11"/>
                </a:cxn>
              </a:cxnLst>
              <a:rect l="0" t="0" r="r" b="b"/>
              <a:pathLst>
                <a:path w="24" h="6">
                  <a:moveTo>
                    <a:pt x="24" y="5"/>
                  </a:moveTo>
                  <a:cubicBezTo>
                    <a:pt x="24" y="5"/>
                    <a:pt x="24" y="5"/>
                    <a:pt x="21" y="5"/>
                  </a:cubicBezTo>
                  <a:cubicBezTo>
                    <a:pt x="18" y="6"/>
                    <a:pt x="20" y="5"/>
                    <a:pt x="19" y="5"/>
                  </a:cubicBezTo>
                  <a:cubicBezTo>
                    <a:pt x="18" y="5"/>
                    <a:pt x="6" y="4"/>
                    <a:pt x="6" y="4"/>
                  </a:cubicBezTo>
                  <a:cubicBezTo>
                    <a:pt x="0" y="3"/>
                    <a:pt x="15" y="0"/>
                    <a:pt x="17" y="0"/>
                  </a:cubicBezTo>
                  <a:cubicBezTo>
                    <a:pt x="19" y="0"/>
                    <a:pt x="24" y="5"/>
                    <a:pt x="24"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593"/>
            <p:cNvSpPr>
              <a:spLocks/>
            </p:cNvSpPr>
            <p:nvPr/>
          </p:nvSpPr>
          <p:spPr bwMode="auto">
            <a:xfrm>
              <a:off x="6829428" y="88900"/>
              <a:ext cx="36512" cy="30163"/>
            </a:xfrm>
            <a:custGeom>
              <a:avLst/>
              <a:gdLst>
                <a:gd name="T0" fmla="*/ 9 w 10"/>
                <a:gd name="T1" fmla="*/ 3 h 8"/>
                <a:gd name="T2" fmla="*/ 10 w 10"/>
                <a:gd name="T3" fmla="*/ 6 h 8"/>
                <a:gd name="T4" fmla="*/ 9 w 10"/>
                <a:gd name="T5" fmla="*/ 8 h 8"/>
                <a:gd name="T6" fmla="*/ 5 w 10"/>
                <a:gd name="T7" fmla="*/ 8 h 8"/>
                <a:gd name="T8" fmla="*/ 2 w 10"/>
                <a:gd name="T9" fmla="*/ 8 h 8"/>
                <a:gd name="T10" fmla="*/ 2 w 10"/>
                <a:gd name="T11" fmla="*/ 6 h 8"/>
                <a:gd name="T12" fmla="*/ 2 w 10"/>
                <a:gd name="T13" fmla="*/ 5 h 8"/>
                <a:gd name="T14" fmla="*/ 4 w 10"/>
                <a:gd name="T15" fmla="*/ 3 h 8"/>
                <a:gd name="T16" fmla="*/ 7 w 10"/>
                <a:gd name="T17" fmla="*/ 0 h 8"/>
                <a:gd name="T18" fmla="*/ 9 w 10"/>
                <a:gd name="T1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8">
                  <a:moveTo>
                    <a:pt x="9" y="3"/>
                  </a:moveTo>
                  <a:cubicBezTo>
                    <a:pt x="10" y="4"/>
                    <a:pt x="10" y="5"/>
                    <a:pt x="10" y="6"/>
                  </a:cubicBezTo>
                  <a:cubicBezTo>
                    <a:pt x="10" y="7"/>
                    <a:pt x="9" y="7"/>
                    <a:pt x="9" y="8"/>
                  </a:cubicBezTo>
                  <a:cubicBezTo>
                    <a:pt x="9" y="8"/>
                    <a:pt x="6" y="8"/>
                    <a:pt x="5" y="8"/>
                  </a:cubicBezTo>
                  <a:cubicBezTo>
                    <a:pt x="5" y="8"/>
                    <a:pt x="3" y="8"/>
                    <a:pt x="2" y="8"/>
                  </a:cubicBezTo>
                  <a:cubicBezTo>
                    <a:pt x="0" y="8"/>
                    <a:pt x="2" y="6"/>
                    <a:pt x="2" y="6"/>
                  </a:cubicBezTo>
                  <a:cubicBezTo>
                    <a:pt x="2" y="5"/>
                    <a:pt x="2" y="5"/>
                    <a:pt x="2" y="5"/>
                  </a:cubicBezTo>
                  <a:cubicBezTo>
                    <a:pt x="2" y="5"/>
                    <a:pt x="3" y="3"/>
                    <a:pt x="4" y="3"/>
                  </a:cubicBezTo>
                  <a:cubicBezTo>
                    <a:pt x="4" y="3"/>
                    <a:pt x="7" y="0"/>
                    <a:pt x="7" y="0"/>
                  </a:cubicBezTo>
                  <a:cubicBezTo>
                    <a:pt x="7" y="0"/>
                    <a:pt x="8" y="1"/>
                    <a:pt x="9"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594"/>
            <p:cNvSpPr>
              <a:spLocks/>
            </p:cNvSpPr>
            <p:nvPr/>
          </p:nvSpPr>
          <p:spPr bwMode="auto">
            <a:xfrm>
              <a:off x="6780215" y="1957387"/>
              <a:ext cx="60325" cy="138113"/>
            </a:xfrm>
            <a:custGeom>
              <a:avLst/>
              <a:gdLst>
                <a:gd name="T0" fmla="*/ 15 w 16"/>
                <a:gd name="T1" fmla="*/ 4 h 37"/>
                <a:gd name="T2" fmla="*/ 15 w 16"/>
                <a:gd name="T3" fmla="*/ 12 h 37"/>
                <a:gd name="T4" fmla="*/ 12 w 16"/>
                <a:gd name="T5" fmla="*/ 18 h 37"/>
                <a:gd name="T6" fmla="*/ 9 w 16"/>
                <a:gd name="T7" fmla="*/ 23 h 37"/>
                <a:gd name="T8" fmla="*/ 9 w 16"/>
                <a:gd name="T9" fmla="*/ 31 h 37"/>
                <a:gd name="T10" fmla="*/ 4 w 16"/>
                <a:gd name="T11" fmla="*/ 34 h 37"/>
                <a:gd name="T12" fmla="*/ 1 w 16"/>
                <a:gd name="T13" fmla="*/ 32 h 37"/>
                <a:gd name="T14" fmla="*/ 1 w 16"/>
                <a:gd name="T15" fmla="*/ 25 h 37"/>
                <a:gd name="T16" fmla="*/ 6 w 16"/>
                <a:gd name="T17" fmla="*/ 18 h 37"/>
                <a:gd name="T18" fmla="*/ 8 w 16"/>
                <a:gd name="T19" fmla="*/ 13 h 37"/>
                <a:gd name="T20" fmla="*/ 10 w 16"/>
                <a:gd name="T21" fmla="*/ 8 h 37"/>
                <a:gd name="T22" fmla="*/ 10 w 16"/>
                <a:gd name="T23" fmla="*/ 4 h 37"/>
                <a:gd name="T24" fmla="*/ 13 w 16"/>
                <a:gd name="T25" fmla="*/ 0 h 37"/>
                <a:gd name="T26" fmla="*/ 15 w 16"/>
                <a:gd name="T27" fmla="*/ 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7">
                  <a:moveTo>
                    <a:pt x="15" y="4"/>
                  </a:moveTo>
                  <a:cubicBezTo>
                    <a:pt x="15" y="4"/>
                    <a:pt x="16" y="9"/>
                    <a:pt x="15" y="12"/>
                  </a:cubicBezTo>
                  <a:cubicBezTo>
                    <a:pt x="13" y="15"/>
                    <a:pt x="12" y="17"/>
                    <a:pt x="12" y="18"/>
                  </a:cubicBezTo>
                  <a:cubicBezTo>
                    <a:pt x="11" y="19"/>
                    <a:pt x="9" y="20"/>
                    <a:pt x="9" y="23"/>
                  </a:cubicBezTo>
                  <a:cubicBezTo>
                    <a:pt x="9" y="26"/>
                    <a:pt x="9" y="31"/>
                    <a:pt x="9" y="31"/>
                  </a:cubicBezTo>
                  <a:cubicBezTo>
                    <a:pt x="4" y="34"/>
                    <a:pt x="4" y="34"/>
                    <a:pt x="4" y="34"/>
                  </a:cubicBezTo>
                  <a:cubicBezTo>
                    <a:pt x="4" y="34"/>
                    <a:pt x="1" y="37"/>
                    <a:pt x="1" y="32"/>
                  </a:cubicBezTo>
                  <a:cubicBezTo>
                    <a:pt x="1" y="28"/>
                    <a:pt x="0" y="27"/>
                    <a:pt x="1" y="25"/>
                  </a:cubicBezTo>
                  <a:cubicBezTo>
                    <a:pt x="3" y="22"/>
                    <a:pt x="4" y="19"/>
                    <a:pt x="6" y="18"/>
                  </a:cubicBezTo>
                  <a:cubicBezTo>
                    <a:pt x="7" y="17"/>
                    <a:pt x="7" y="13"/>
                    <a:pt x="8" y="13"/>
                  </a:cubicBezTo>
                  <a:cubicBezTo>
                    <a:pt x="9" y="12"/>
                    <a:pt x="10" y="9"/>
                    <a:pt x="10" y="8"/>
                  </a:cubicBezTo>
                  <a:cubicBezTo>
                    <a:pt x="10" y="6"/>
                    <a:pt x="9" y="5"/>
                    <a:pt x="10" y="4"/>
                  </a:cubicBezTo>
                  <a:cubicBezTo>
                    <a:pt x="11" y="3"/>
                    <a:pt x="11" y="0"/>
                    <a:pt x="13" y="0"/>
                  </a:cubicBezTo>
                  <a:cubicBezTo>
                    <a:pt x="15" y="0"/>
                    <a:pt x="15" y="4"/>
                    <a:pt x="15"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595"/>
            <p:cNvSpPr>
              <a:spLocks/>
            </p:cNvSpPr>
            <p:nvPr/>
          </p:nvSpPr>
          <p:spPr bwMode="auto">
            <a:xfrm>
              <a:off x="6513515" y="3448050"/>
              <a:ext cx="311150" cy="233363"/>
            </a:xfrm>
            <a:custGeom>
              <a:avLst/>
              <a:gdLst>
                <a:gd name="T0" fmla="*/ 83 w 83"/>
                <a:gd name="T1" fmla="*/ 15 h 62"/>
                <a:gd name="T2" fmla="*/ 83 w 83"/>
                <a:gd name="T3" fmla="*/ 17 h 62"/>
                <a:gd name="T4" fmla="*/ 80 w 83"/>
                <a:gd name="T5" fmla="*/ 21 h 62"/>
                <a:gd name="T6" fmla="*/ 80 w 83"/>
                <a:gd name="T7" fmla="*/ 24 h 62"/>
                <a:gd name="T8" fmla="*/ 67 w 83"/>
                <a:gd name="T9" fmla="*/ 24 h 62"/>
                <a:gd name="T10" fmla="*/ 66 w 83"/>
                <a:gd name="T11" fmla="*/ 28 h 62"/>
                <a:gd name="T12" fmla="*/ 66 w 83"/>
                <a:gd name="T13" fmla="*/ 32 h 62"/>
                <a:gd name="T14" fmla="*/ 66 w 83"/>
                <a:gd name="T15" fmla="*/ 39 h 62"/>
                <a:gd name="T16" fmla="*/ 62 w 83"/>
                <a:gd name="T17" fmla="*/ 43 h 62"/>
                <a:gd name="T18" fmla="*/ 52 w 83"/>
                <a:gd name="T19" fmla="*/ 46 h 62"/>
                <a:gd name="T20" fmla="*/ 52 w 83"/>
                <a:gd name="T21" fmla="*/ 50 h 62"/>
                <a:gd name="T22" fmla="*/ 49 w 83"/>
                <a:gd name="T23" fmla="*/ 59 h 62"/>
                <a:gd name="T24" fmla="*/ 48 w 83"/>
                <a:gd name="T25" fmla="*/ 61 h 62"/>
                <a:gd name="T26" fmla="*/ 38 w 83"/>
                <a:gd name="T27" fmla="*/ 55 h 62"/>
                <a:gd name="T28" fmla="*/ 31 w 83"/>
                <a:gd name="T29" fmla="*/ 50 h 62"/>
                <a:gd name="T30" fmla="*/ 23 w 83"/>
                <a:gd name="T31" fmla="*/ 53 h 62"/>
                <a:gd name="T32" fmla="*/ 14 w 83"/>
                <a:gd name="T33" fmla="*/ 59 h 62"/>
                <a:gd name="T34" fmla="*/ 8 w 83"/>
                <a:gd name="T35" fmla="*/ 59 h 62"/>
                <a:gd name="T36" fmla="*/ 5 w 83"/>
                <a:gd name="T37" fmla="*/ 58 h 62"/>
                <a:gd name="T38" fmla="*/ 4 w 83"/>
                <a:gd name="T39" fmla="*/ 57 h 62"/>
                <a:gd name="T40" fmla="*/ 4 w 83"/>
                <a:gd name="T41" fmla="*/ 50 h 62"/>
                <a:gd name="T42" fmla="*/ 7 w 83"/>
                <a:gd name="T43" fmla="*/ 51 h 62"/>
                <a:gd name="T44" fmla="*/ 10 w 83"/>
                <a:gd name="T45" fmla="*/ 51 h 62"/>
                <a:gd name="T46" fmla="*/ 7 w 83"/>
                <a:gd name="T47" fmla="*/ 43 h 62"/>
                <a:gd name="T48" fmla="*/ 3 w 83"/>
                <a:gd name="T49" fmla="*/ 39 h 62"/>
                <a:gd name="T50" fmla="*/ 4 w 83"/>
                <a:gd name="T51" fmla="*/ 35 h 62"/>
                <a:gd name="T52" fmla="*/ 2 w 83"/>
                <a:gd name="T53" fmla="*/ 31 h 62"/>
                <a:gd name="T54" fmla="*/ 5 w 83"/>
                <a:gd name="T55" fmla="*/ 26 h 62"/>
                <a:gd name="T56" fmla="*/ 1 w 83"/>
                <a:gd name="T57" fmla="*/ 23 h 62"/>
                <a:gd name="T58" fmla="*/ 8 w 83"/>
                <a:gd name="T59" fmla="*/ 18 h 62"/>
                <a:gd name="T60" fmla="*/ 15 w 83"/>
                <a:gd name="T61" fmla="*/ 16 h 62"/>
                <a:gd name="T62" fmla="*/ 20 w 83"/>
                <a:gd name="T63" fmla="*/ 16 h 62"/>
                <a:gd name="T64" fmla="*/ 24 w 83"/>
                <a:gd name="T65" fmla="*/ 21 h 62"/>
                <a:gd name="T66" fmla="*/ 34 w 83"/>
                <a:gd name="T67" fmla="*/ 21 h 62"/>
                <a:gd name="T68" fmla="*/ 40 w 83"/>
                <a:gd name="T69" fmla="*/ 12 h 62"/>
                <a:gd name="T70" fmla="*/ 47 w 83"/>
                <a:gd name="T71" fmla="*/ 7 h 62"/>
                <a:gd name="T72" fmla="*/ 55 w 83"/>
                <a:gd name="T73" fmla="*/ 7 h 62"/>
                <a:gd name="T74" fmla="*/ 61 w 83"/>
                <a:gd name="T75" fmla="*/ 7 h 62"/>
                <a:gd name="T76" fmla="*/ 69 w 83"/>
                <a:gd name="T77" fmla="*/ 6 h 62"/>
                <a:gd name="T78" fmla="*/ 74 w 83"/>
                <a:gd name="T79" fmla="*/ 2 h 62"/>
                <a:gd name="T80" fmla="*/ 75 w 83"/>
                <a:gd name="T81" fmla="*/ 0 h 62"/>
                <a:gd name="T82" fmla="*/ 77 w 83"/>
                <a:gd name="T83" fmla="*/ 2 h 62"/>
                <a:gd name="T84" fmla="*/ 80 w 83"/>
                <a:gd name="T85" fmla="*/ 7 h 62"/>
                <a:gd name="T86" fmla="*/ 83 w 83"/>
                <a:gd name="T87" fmla="*/ 13 h 62"/>
                <a:gd name="T88" fmla="*/ 83 w 83"/>
                <a:gd name="T89" fmla="*/ 15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3" h="62">
                  <a:moveTo>
                    <a:pt x="83" y="15"/>
                  </a:moveTo>
                  <a:cubicBezTo>
                    <a:pt x="83" y="17"/>
                    <a:pt x="83" y="17"/>
                    <a:pt x="83" y="17"/>
                  </a:cubicBezTo>
                  <a:cubicBezTo>
                    <a:pt x="80" y="21"/>
                    <a:pt x="80" y="21"/>
                    <a:pt x="80" y="21"/>
                  </a:cubicBezTo>
                  <a:cubicBezTo>
                    <a:pt x="80" y="24"/>
                    <a:pt x="80" y="24"/>
                    <a:pt x="80" y="24"/>
                  </a:cubicBezTo>
                  <a:cubicBezTo>
                    <a:pt x="80" y="24"/>
                    <a:pt x="69" y="24"/>
                    <a:pt x="67" y="24"/>
                  </a:cubicBezTo>
                  <a:cubicBezTo>
                    <a:pt x="64" y="24"/>
                    <a:pt x="65" y="27"/>
                    <a:pt x="66" y="28"/>
                  </a:cubicBezTo>
                  <a:cubicBezTo>
                    <a:pt x="68" y="30"/>
                    <a:pt x="66" y="32"/>
                    <a:pt x="66" y="32"/>
                  </a:cubicBezTo>
                  <a:cubicBezTo>
                    <a:pt x="66" y="32"/>
                    <a:pt x="67" y="37"/>
                    <a:pt x="66" y="39"/>
                  </a:cubicBezTo>
                  <a:cubicBezTo>
                    <a:pt x="65" y="40"/>
                    <a:pt x="63" y="42"/>
                    <a:pt x="62" y="43"/>
                  </a:cubicBezTo>
                  <a:cubicBezTo>
                    <a:pt x="60" y="43"/>
                    <a:pt x="55" y="45"/>
                    <a:pt x="52" y="46"/>
                  </a:cubicBezTo>
                  <a:cubicBezTo>
                    <a:pt x="50" y="46"/>
                    <a:pt x="52" y="50"/>
                    <a:pt x="52" y="50"/>
                  </a:cubicBezTo>
                  <a:cubicBezTo>
                    <a:pt x="52" y="50"/>
                    <a:pt x="50" y="55"/>
                    <a:pt x="49" y="59"/>
                  </a:cubicBezTo>
                  <a:cubicBezTo>
                    <a:pt x="49" y="62"/>
                    <a:pt x="49" y="59"/>
                    <a:pt x="48" y="61"/>
                  </a:cubicBezTo>
                  <a:cubicBezTo>
                    <a:pt x="46" y="62"/>
                    <a:pt x="40" y="57"/>
                    <a:pt x="38" y="55"/>
                  </a:cubicBezTo>
                  <a:cubicBezTo>
                    <a:pt x="36" y="53"/>
                    <a:pt x="36" y="52"/>
                    <a:pt x="31" y="50"/>
                  </a:cubicBezTo>
                  <a:cubicBezTo>
                    <a:pt x="23" y="53"/>
                    <a:pt x="23" y="53"/>
                    <a:pt x="23" y="53"/>
                  </a:cubicBezTo>
                  <a:cubicBezTo>
                    <a:pt x="23" y="53"/>
                    <a:pt x="15" y="56"/>
                    <a:pt x="14" y="59"/>
                  </a:cubicBezTo>
                  <a:cubicBezTo>
                    <a:pt x="13" y="62"/>
                    <a:pt x="10" y="59"/>
                    <a:pt x="8" y="59"/>
                  </a:cubicBezTo>
                  <a:cubicBezTo>
                    <a:pt x="7" y="59"/>
                    <a:pt x="6" y="59"/>
                    <a:pt x="5" y="58"/>
                  </a:cubicBezTo>
                  <a:cubicBezTo>
                    <a:pt x="4" y="57"/>
                    <a:pt x="4" y="57"/>
                    <a:pt x="4" y="57"/>
                  </a:cubicBezTo>
                  <a:cubicBezTo>
                    <a:pt x="4" y="50"/>
                    <a:pt x="4" y="50"/>
                    <a:pt x="4" y="50"/>
                  </a:cubicBezTo>
                  <a:cubicBezTo>
                    <a:pt x="5" y="51"/>
                    <a:pt x="6" y="51"/>
                    <a:pt x="7" y="51"/>
                  </a:cubicBezTo>
                  <a:cubicBezTo>
                    <a:pt x="10" y="51"/>
                    <a:pt x="9" y="54"/>
                    <a:pt x="10" y="51"/>
                  </a:cubicBezTo>
                  <a:cubicBezTo>
                    <a:pt x="12" y="48"/>
                    <a:pt x="11" y="46"/>
                    <a:pt x="7" y="43"/>
                  </a:cubicBezTo>
                  <a:cubicBezTo>
                    <a:pt x="4" y="41"/>
                    <a:pt x="2" y="40"/>
                    <a:pt x="3" y="39"/>
                  </a:cubicBezTo>
                  <a:cubicBezTo>
                    <a:pt x="4" y="38"/>
                    <a:pt x="6" y="37"/>
                    <a:pt x="4" y="35"/>
                  </a:cubicBezTo>
                  <a:cubicBezTo>
                    <a:pt x="2" y="33"/>
                    <a:pt x="2" y="32"/>
                    <a:pt x="2" y="31"/>
                  </a:cubicBezTo>
                  <a:cubicBezTo>
                    <a:pt x="3" y="30"/>
                    <a:pt x="5" y="26"/>
                    <a:pt x="5" y="26"/>
                  </a:cubicBezTo>
                  <a:cubicBezTo>
                    <a:pt x="4" y="25"/>
                    <a:pt x="0" y="24"/>
                    <a:pt x="1" y="23"/>
                  </a:cubicBezTo>
                  <a:cubicBezTo>
                    <a:pt x="2" y="22"/>
                    <a:pt x="7" y="19"/>
                    <a:pt x="8" y="18"/>
                  </a:cubicBezTo>
                  <a:cubicBezTo>
                    <a:pt x="8" y="18"/>
                    <a:pt x="14" y="16"/>
                    <a:pt x="15" y="16"/>
                  </a:cubicBezTo>
                  <a:cubicBezTo>
                    <a:pt x="16" y="15"/>
                    <a:pt x="18" y="13"/>
                    <a:pt x="20" y="16"/>
                  </a:cubicBezTo>
                  <a:cubicBezTo>
                    <a:pt x="22" y="19"/>
                    <a:pt x="22" y="21"/>
                    <a:pt x="24" y="21"/>
                  </a:cubicBezTo>
                  <a:cubicBezTo>
                    <a:pt x="26" y="21"/>
                    <a:pt x="32" y="22"/>
                    <a:pt x="34" y="21"/>
                  </a:cubicBezTo>
                  <a:cubicBezTo>
                    <a:pt x="36" y="19"/>
                    <a:pt x="39" y="13"/>
                    <a:pt x="40" y="12"/>
                  </a:cubicBezTo>
                  <a:cubicBezTo>
                    <a:pt x="40" y="10"/>
                    <a:pt x="46" y="7"/>
                    <a:pt x="47" y="7"/>
                  </a:cubicBezTo>
                  <a:cubicBezTo>
                    <a:pt x="48" y="7"/>
                    <a:pt x="54" y="7"/>
                    <a:pt x="55" y="7"/>
                  </a:cubicBezTo>
                  <a:cubicBezTo>
                    <a:pt x="56" y="7"/>
                    <a:pt x="59" y="7"/>
                    <a:pt x="61" y="7"/>
                  </a:cubicBezTo>
                  <a:cubicBezTo>
                    <a:pt x="63" y="7"/>
                    <a:pt x="67" y="6"/>
                    <a:pt x="69" y="6"/>
                  </a:cubicBezTo>
                  <a:cubicBezTo>
                    <a:pt x="70" y="6"/>
                    <a:pt x="73" y="3"/>
                    <a:pt x="74" y="2"/>
                  </a:cubicBezTo>
                  <a:cubicBezTo>
                    <a:pt x="74" y="1"/>
                    <a:pt x="74" y="1"/>
                    <a:pt x="75" y="0"/>
                  </a:cubicBezTo>
                  <a:cubicBezTo>
                    <a:pt x="75" y="0"/>
                    <a:pt x="75" y="0"/>
                    <a:pt x="77" y="2"/>
                  </a:cubicBezTo>
                  <a:cubicBezTo>
                    <a:pt x="80" y="5"/>
                    <a:pt x="80" y="6"/>
                    <a:pt x="80" y="7"/>
                  </a:cubicBezTo>
                  <a:cubicBezTo>
                    <a:pt x="81" y="9"/>
                    <a:pt x="82" y="10"/>
                    <a:pt x="83" y="13"/>
                  </a:cubicBezTo>
                  <a:cubicBezTo>
                    <a:pt x="83" y="14"/>
                    <a:pt x="83" y="14"/>
                    <a:pt x="83" y="1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596"/>
            <p:cNvSpPr>
              <a:spLocks/>
            </p:cNvSpPr>
            <p:nvPr/>
          </p:nvSpPr>
          <p:spPr bwMode="auto">
            <a:xfrm>
              <a:off x="6777040" y="4005262"/>
              <a:ext cx="33337" cy="22225"/>
            </a:xfrm>
            <a:custGeom>
              <a:avLst/>
              <a:gdLst>
                <a:gd name="T0" fmla="*/ 9 w 9"/>
                <a:gd name="T1" fmla="*/ 3 h 6"/>
                <a:gd name="T2" fmla="*/ 7 w 9"/>
                <a:gd name="T3" fmla="*/ 4 h 6"/>
                <a:gd name="T4" fmla="*/ 4 w 9"/>
                <a:gd name="T5" fmla="*/ 4 h 6"/>
                <a:gd name="T6" fmla="*/ 5 w 9"/>
                <a:gd name="T7" fmla="*/ 0 h 6"/>
                <a:gd name="T8" fmla="*/ 9 w 9"/>
                <a:gd name="T9" fmla="*/ 3 h 6"/>
              </a:gdLst>
              <a:ahLst/>
              <a:cxnLst>
                <a:cxn ang="0">
                  <a:pos x="T0" y="T1"/>
                </a:cxn>
                <a:cxn ang="0">
                  <a:pos x="T2" y="T3"/>
                </a:cxn>
                <a:cxn ang="0">
                  <a:pos x="T4" y="T5"/>
                </a:cxn>
                <a:cxn ang="0">
                  <a:pos x="T6" y="T7"/>
                </a:cxn>
                <a:cxn ang="0">
                  <a:pos x="T8" y="T9"/>
                </a:cxn>
              </a:cxnLst>
              <a:rect l="0" t="0" r="r" b="b"/>
              <a:pathLst>
                <a:path w="9" h="6">
                  <a:moveTo>
                    <a:pt x="9" y="3"/>
                  </a:moveTo>
                  <a:cubicBezTo>
                    <a:pt x="9" y="6"/>
                    <a:pt x="7" y="4"/>
                    <a:pt x="7" y="4"/>
                  </a:cubicBezTo>
                  <a:cubicBezTo>
                    <a:pt x="4" y="4"/>
                    <a:pt x="4" y="4"/>
                    <a:pt x="4" y="4"/>
                  </a:cubicBezTo>
                  <a:cubicBezTo>
                    <a:pt x="0" y="4"/>
                    <a:pt x="4" y="0"/>
                    <a:pt x="5" y="0"/>
                  </a:cubicBezTo>
                  <a:cubicBezTo>
                    <a:pt x="5" y="0"/>
                    <a:pt x="8" y="0"/>
                    <a:pt x="9"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597"/>
            <p:cNvSpPr>
              <a:spLocks/>
            </p:cNvSpPr>
            <p:nvPr/>
          </p:nvSpPr>
          <p:spPr bwMode="auto">
            <a:xfrm>
              <a:off x="6370640" y="4703762"/>
              <a:ext cx="368300" cy="252413"/>
            </a:xfrm>
            <a:custGeom>
              <a:avLst/>
              <a:gdLst>
                <a:gd name="T0" fmla="*/ 97 w 98"/>
                <a:gd name="T1" fmla="*/ 9 h 67"/>
                <a:gd name="T2" fmla="*/ 91 w 98"/>
                <a:gd name="T3" fmla="*/ 18 h 67"/>
                <a:gd name="T4" fmla="*/ 86 w 98"/>
                <a:gd name="T5" fmla="*/ 26 h 67"/>
                <a:gd name="T6" fmla="*/ 80 w 98"/>
                <a:gd name="T7" fmla="*/ 33 h 67"/>
                <a:gd name="T8" fmla="*/ 88 w 98"/>
                <a:gd name="T9" fmla="*/ 40 h 67"/>
                <a:gd name="T10" fmla="*/ 93 w 98"/>
                <a:gd name="T11" fmla="*/ 50 h 67"/>
                <a:gd name="T12" fmla="*/ 87 w 98"/>
                <a:gd name="T13" fmla="*/ 57 h 67"/>
                <a:gd name="T14" fmla="*/ 81 w 98"/>
                <a:gd name="T15" fmla="*/ 66 h 67"/>
                <a:gd name="T16" fmla="*/ 79 w 98"/>
                <a:gd name="T17" fmla="*/ 62 h 67"/>
                <a:gd name="T18" fmla="*/ 72 w 98"/>
                <a:gd name="T19" fmla="*/ 58 h 67"/>
                <a:gd name="T20" fmla="*/ 66 w 98"/>
                <a:gd name="T21" fmla="*/ 58 h 67"/>
                <a:gd name="T22" fmla="*/ 61 w 98"/>
                <a:gd name="T23" fmla="*/ 52 h 67"/>
                <a:gd name="T24" fmla="*/ 57 w 98"/>
                <a:gd name="T25" fmla="*/ 48 h 67"/>
                <a:gd name="T26" fmla="*/ 47 w 98"/>
                <a:gd name="T27" fmla="*/ 48 h 67"/>
                <a:gd name="T28" fmla="*/ 40 w 98"/>
                <a:gd name="T29" fmla="*/ 45 h 67"/>
                <a:gd name="T30" fmla="*/ 32 w 98"/>
                <a:gd name="T31" fmla="*/ 41 h 67"/>
                <a:gd name="T32" fmla="*/ 29 w 98"/>
                <a:gd name="T33" fmla="*/ 39 h 67"/>
                <a:gd name="T34" fmla="*/ 25 w 98"/>
                <a:gd name="T35" fmla="*/ 33 h 67"/>
                <a:gd name="T36" fmla="*/ 21 w 98"/>
                <a:gd name="T37" fmla="*/ 31 h 67"/>
                <a:gd name="T38" fmla="*/ 18 w 98"/>
                <a:gd name="T39" fmla="*/ 29 h 67"/>
                <a:gd name="T40" fmla="*/ 11 w 98"/>
                <a:gd name="T41" fmla="*/ 25 h 67"/>
                <a:gd name="T42" fmla="*/ 6 w 98"/>
                <a:gd name="T43" fmla="*/ 25 h 67"/>
                <a:gd name="T44" fmla="*/ 1 w 98"/>
                <a:gd name="T45" fmla="*/ 21 h 67"/>
                <a:gd name="T46" fmla="*/ 2 w 98"/>
                <a:gd name="T47" fmla="*/ 14 h 67"/>
                <a:gd name="T48" fmla="*/ 5 w 98"/>
                <a:gd name="T49" fmla="*/ 9 h 67"/>
                <a:gd name="T50" fmla="*/ 9 w 98"/>
                <a:gd name="T51" fmla="*/ 4 h 67"/>
                <a:gd name="T52" fmla="*/ 13 w 98"/>
                <a:gd name="T53" fmla="*/ 8 h 67"/>
                <a:gd name="T54" fmla="*/ 17 w 98"/>
                <a:gd name="T55" fmla="*/ 8 h 67"/>
                <a:gd name="T56" fmla="*/ 18 w 98"/>
                <a:gd name="T57" fmla="*/ 6 h 67"/>
                <a:gd name="T58" fmla="*/ 31 w 98"/>
                <a:gd name="T59" fmla="*/ 3 h 67"/>
                <a:gd name="T60" fmla="*/ 33 w 98"/>
                <a:gd name="T61" fmla="*/ 7 h 67"/>
                <a:gd name="T62" fmla="*/ 36 w 98"/>
                <a:gd name="T63" fmla="*/ 11 h 67"/>
                <a:gd name="T64" fmla="*/ 44 w 98"/>
                <a:gd name="T65" fmla="*/ 13 h 67"/>
                <a:gd name="T66" fmla="*/ 49 w 98"/>
                <a:gd name="T67" fmla="*/ 12 h 67"/>
                <a:gd name="T68" fmla="*/ 55 w 98"/>
                <a:gd name="T69" fmla="*/ 13 h 67"/>
                <a:gd name="T70" fmla="*/ 62 w 98"/>
                <a:gd name="T71" fmla="*/ 12 h 67"/>
                <a:gd name="T72" fmla="*/ 67 w 98"/>
                <a:gd name="T73" fmla="*/ 8 h 67"/>
                <a:gd name="T74" fmla="*/ 70 w 98"/>
                <a:gd name="T75" fmla="*/ 3 h 67"/>
                <a:gd name="T76" fmla="*/ 79 w 98"/>
                <a:gd name="T77" fmla="*/ 3 h 67"/>
                <a:gd name="T78" fmla="*/ 89 w 98"/>
                <a:gd name="T79" fmla="*/ 3 h 67"/>
                <a:gd name="T80" fmla="*/ 97 w 98"/>
                <a:gd name="T81" fmla="*/ 0 h 67"/>
                <a:gd name="T82" fmla="*/ 97 w 98"/>
                <a:gd name="T83"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8" h="67">
                  <a:moveTo>
                    <a:pt x="97" y="9"/>
                  </a:moveTo>
                  <a:cubicBezTo>
                    <a:pt x="98" y="12"/>
                    <a:pt x="93" y="14"/>
                    <a:pt x="91" y="18"/>
                  </a:cubicBezTo>
                  <a:cubicBezTo>
                    <a:pt x="90" y="22"/>
                    <a:pt x="88" y="21"/>
                    <a:pt x="86" y="26"/>
                  </a:cubicBezTo>
                  <a:cubicBezTo>
                    <a:pt x="84" y="30"/>
                    <a:pt x="80" y="32"/>
                    <a:pt x="80" y="33"/>
                  </a:cubicBezTo>
                  <a:cubicBezTo>
                    <a:pt x="80" y="35"/>
                    <a:pt x="83" y="38"/>
                    <a:pt x="88" y="40"/>
                  </a:cubicBezTo>
                  <a:cubicBezTo>
                    <a:pt x="93" y="43"/>
                    <a:pt x="93" y="48"/>
                    <a:pt x="93" y="50"/>
                  </a:cubicBezTo>
                  <a:cubicBezTo>
                    <a:pt x="93" y="51"/>
                    <a:pt x="89" y="53"/>
                    <a:pt x="87" y="57"/>
                  </a:cubicBezTo>
                  <a:cubicBezTo>
                    <a:pt x="85" y="60"/>
                    <a:pt x="85" y="67"/>
                    <a:pt x="81" y="66"/>
                  </a:cubicBezTo>
                  <a:cubicBezTo>
                    <a:pt x="77" y="65"/>
                    <a:pt x="81" y="66"/>
                    <a:pt x="79" y="62"/>
                  </a:cubicBezTo>
                  <a:cubicBezTo>
                    <a:pt x="78" y="59"/>
                    <a:pt x="72" y="58"/>
                    <a:pt x="72" y="58"/>
                  </a:cubicBezTo>
                  <a:cubicBezTo>
                    <a:pt x="66" y="58"/>
                    <a:pt x="66" y="58"/>
                    <a:pt x="66" y="58"/>
                  </a:cubicBezTo>
                  <a:cubicBezTo>
                    <a:pt x="66" y="58"/>
                    <a:pt x="63" y="55"/>
                    <a:pt x="61" y="52"/>
                  </a:cubicBezTo>
                  <a:cubicBezTo>
                    <a:pt x="59" y="49"/>
                    <a:pt x="57" y="48"/>
                    <a:pt x="57" y="48"/>
                  </a:cubicBezTo>
                  <a:cubicBezTo>
                    <a:pt x="57" y="48"/>
                    <a:pt x="49" y="47"/>
                    <a:pt x="47" y="48"/>
                  </a:cubicBezTo>
                  <a:cubicBezTo>
                    <a:pt x="44" y="49"/>
                    <a:pt x="42" y="46"/>
                    <a:pt x="40" y="45"/>
                  </a:cubicBezTo>
                  <a:cubicBezTo>
                    <a:pt x="38" y="44"/>
                    <a:pt x="37" y="43"/>
                    <a:pt x="32" y="41"/>
                  </a:cubicBezTo>
                  <a:cubicBezTo>
                    <a:pt x="26" y="39"/>
                    <a:pt x="30" y="40"/>
                    <a:pt x="29" y="39"/>
                  </a:cubicBezTo>
                  <a:cubicBezTo>
                    <a:pt x="27" y="37"/>
                    <a:pt x="26" y="36"/>
                    <a:pt x="25" y="33"/>
                  </a:cubicBezTo>
                  <a:cubicBezTo>
                    <a:pt x="23" y="30"/>
                    <a:pt x="22" y="32"/>
                    <a:pt x="21" y="31"/>
                  </a:cubicBezTo>
                  <a:cubicBezTo>
                    <a:pt x="21" y="31"/>
                    <a:pt x="19" y="30"/>
                    <a:pt x="18" y="29"/>
                  </a:cubicBezTo>
                  <a:cubicBezTo>
                    <a:pt x="17" y="28"/>
                    <a:pt x="15" y="27"/>
                    <a:pt x="11" y="25"/>
                  </a:cubicBezTo>
                  <a:cubicBezTo>
                    <a:pt x="6" y="22"/>
                    <a:pt x="7" y="25"/>
                    <a:pt x="6" y="25"/>
                  </a:cubicBezTo>
                  <a:cubicBezTo>
                    <a:pt x="5" y="25"/>
                    <a:pt x="1" y="22"/>
                    <a:pt x="1" y="21"/>
                  </a:cubicBezTo>
                  <a:cubicBezTo>
                    <a:pt x="0" y="20"/>
                    <a:pt x="1" y="18"/>
                    <a:pt x="2" y="14"/>
                  </a:cubicBezTo>
                  <a:cubicBezTo>
                    <a:pt x="3" y="10"/>
                    <a:pt x="3" y="11"/>
                    <a:pt x="5" y="9"/>
                  </a:cubicBezTo>
                  <a:cubicBezTo>
                    <a:pt x="8" y="7"/>
                    <a:pt x="7" y="5"/>
                    <a:pt x="9" y="4"/>
                  </a:cubicBezTo>
                  <a:cubicBezTo>
                    <a:pt x="11" y="3"/>
                    <a:pt x="11" y="6"/>
                    <a:pt x="13" y="8"/>
                  </a:cubicBezTo>
                  <a:cubicBezTo>
                    <a:pt x="14" y="11"/>
                    <a:pt x="15" y="8"/>
                    <a:pt x="17" y="8"/>
                  </a:cubicBezTo>
                  <a:cubicBezTo>
                    <a:pt x="18" y="7"/>
                    <a:pt x="17" y="8"/>
                    <a:pt x="18" y="6"/>
                  </a:cubicBezTo>
                  <a:cubicBezTo>
                    <a:pt x="20" y="3"/>
                    <a:pt x="28" y="3"/>
                    <a:pt x="31" y="3"/>
                  </a:cubicBezTo>
                  <a:cubicBezTo>
                    <a:pt x="35" y="3"/>
                    <a:pt x="33" y="6"/>
                    <a:pt x="33" y="7"/>
                  </a:cubicBezTo>
                  <a:cubicBezTo>
                    <a:pt x="33" y="8"/>
                    <a:pt x="34" y="8"/>
                    <a:pt x="36" y="11"/>
                  </a:cubicBezTo>
                  <a:cubicBezTo>
                    <a:pt x="39" y="15"/>
                    <a:pt x="40" y="13"/>
                    <a:pt x="44" y="13"/>
                  </a:cubicBezTo>
                  <a:cubicBezTo>
                    <a:pt x="47" y="13"/>
                    <a:pt x="47" y="12"/>
                    <a:pt x="49" y="12"/>
                  </a:cubicBezTo>
                  <a:cubicBezTo>
                    <a:pt x="51" y="12"/>
                    <a:pt x="53" y="13"/>
                    <a:pt x="55" y="13"/>
                  </a:cubicBezTo>
                  <a:cubicBezTo>
                    <a:pt x="57" y="13"/>
                    <a:pt x="60" y="13"/>
                    <a:pt x="62" y="12"/>
                  </a:cubicBezTo>
                  <a:cubicBezTo>
                    <a:pt x="65" y="11"/>
                    <a:pt x="64" y="10"/>
                    <a:pt x="67" y="8"/>
                  </a:cubicBezTo>
                  <a:cubicBezTo>
                    <a:pt x="70" y="6"/>
                    <a:pt x="68" y="6"/>
                    <a:pt x="70" y="3"/>
                  </a:cubicBezTo>
                  <a:cubicBezTo>
                    <a:pt x="73" y="1"/>
                    <a:pt x="76" y="3"/>
                    <a:pt x="79" y="3"/>
                  </a:cubicBezTo>
                  <a:cubicBezTo>
                    <a:pt x="83" y="3"/>
                    <a:pt x="85" y="3"/>
                    <a:pt x="89" y="3"/>
                  </a:cubicBezTo>
                  <a:cubicBezTo>
                    <a:pt x="92" y="3"/>
                    <a:pt x="93" y="1"/>
                    <a:pt x="97" y="0"/>
                  </a:cubicBezTo>
                  <a:cubicBezTo>
                    <a:pt x="97" y="0"/>
                    <a:pt x="96" y="6"/>
                    <a:pt x="97" y="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598"/>
            <p:cNvSpPr>
              <a:spLocks/>
            </p:cNvSpPr>
            <p:nvPr/>
          </p:nvSpPr>
          <p:spPr bwMode="auto">
            <a:xfrm>
              <a:off x="6664328" y="3851275"/>
              <a:ext cx="55562" cy="60325"/>
            </a:xfrm>
            <a:custGeom>
              <a:avLst/>
              <a:gdLst>
                <a:gd name="T0" fmla="*/ 9 w 15"/>
                <a:gd name="T1" fmla="*/ 11 h 16"/>
                <a:gd name="T2" fmla="*/ 11 w 15"/>
                <a:gd name="T3" fmla="*/ 14 h 16"/>
                <a:gd name="T4" fmla="*/ 6 w 15"/>
                <a:gd name="T5" fmla="*/ 14 h 16"/>
                <a:gd name="T6" fmla="*/ 6 w 15"/>
                <a:gd name="T7" fmla="*/ 11 h 16"/>
                <a:gd name="T8" fmla="*/ 0 w 15"/>
                <a:gd name="T9" fmla="*/ 0 h 16"/>
                <a:gd name="T10" fmla="*/ 3 w 15"/>
                <a:gd name="T11" fmla="*/ 4 h 16"/>
                <a:gd name="T12" fmla="*/ 9 w 15"/>
                <a:gd name="T13" fmla="*/ 11 h 16"/>
              </a:gdLst>
              <a:ahLst/>
              <a:cxnLst>
                <a:cxn ang="0">
                  <a:pos x="T0" y="T1"/>
                </a:cxn>
                <a:cxn ang="0">
                  <a:pos x="T2" y="T3"/>
                </a:cxn>
                <a:cxn ang="0">
                  <a:pos x="T4" y="T5"/>
                </a:cxn>
                <a:cxn ang="0">
                  <a:pos x="T6" y="T7"/>
                </a:cxn>
                <a:cxn ang="0">
                  <a:pos x="T8" y="T9"/>
                </a:cxn>
                <a:cxn ang="0">
                  <a:pos x="T10" y="T11"/>
                </a:cxn>
                <a:cxn ang="0">
                  <a:pos x="T12" y="T13"/>
                </a:cxn>
              </a:cxnLst>
              <a:rect l="0" t="0" r="r" b="b"/>
              <a:pathLst>
                <a:path w="15" h="16">
                  <a:moveTo>
                    <a:pt x="9" y="11"/>
                  </a:moveTo>
                  <a:cubicBezTo>
                    <a:pt x="9" y="12"/>
                    <a:pt x="15" y="14"/>
                    <a:pt x="11" y="14"/>
                  </a:cubicBezTo>
                  <a:cubicBezTo>
                    <a:pt x="6" y="14"/>
                    <a:pt x="7" y="16"/>
                    <a:pt x="6" y="14"/>
                  </a:cubicBezTo>
                  <a:cubicBezTo>
                    <a:pt x="6" y="12"/>
                    <a:pt x="8" y="13"/>
                    <a:pt x="6" y="11"/>
                  </a:cubicBezTo>
                  <a:cubicBezTo>
                    <a:pt x="4" y="9"/>
                    <a:pt x="0" y="0"/>
                    <a:pt x="0" y="0"/>
                  </a:cubicBezTo>
                  <a:cubicBezTo>
                    <a:pt x="0" y="0"/>
                    <a:pt x="2" y="2"/>
                    <a:pt x="3" y="4"/>
                  </a:cubicBezTo>
                  <a:cubicBezTo>
                    <a:pt x="4" y="7"/>
                    <a:pt x="8" y="11"/>
                    <a:pt x="9" y="1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599"/>
            <p:cNvSpPr>
              <a:spLocks/>
            </p:cNvSpPr>
            <p:nvPr/>
          </p:nvSpPr>
          <p:spPr bwMode="auto">
            <a:xfrm>
              <a:off x="6653215" y="2216150"/>
              <a:ext cx="28575" cy="52388"/>
            </a:xfrm>
            <a:custGeom>
              <a:avLst/>
              <a:gdLst>
                <a:gd name="T0" fmla="*/ 7 w 8"/>
                <a:gd name="T1" fmla="*/ 6 h 14"/>
                <a:gd name="T2" fmla="*/ 5 w 8"/>
                <a:gd name="T3" fmla="*/ 13 h 14"/>
                <a:gd name="T4" fmla="*/ 0 w 8"/>
                <a:gd name="T5" fmla="*/ 6 h 14"/>
                <a:gd name="T6" fmla="*/ 0 w 8"/>
                <a:gd name="T7" fmla="*/ 2 h 14"/>
                <a:gd name="T8" fmla="*/ 7 w 8"/>
                <a:gd name="T9" fmla="*/ 2 h 14"/>
                <a:gd name="T10" fmla="*/ 7 w 8"/>
                <a:gd name="T11" fmla="*/ 6 h 14"/>
              </a:gdLst>
              <a:ahLst/>
              <a:cxnLst>
                <a:cxn ang="0">
                  <a:pos x="T0" y="T1"/>
                </a:cxn>
                <a:cxn ang="0">
                  <a:pos x="T2" y="T3"/>
                </a:cxn>
                <a:cxn ang="0">
                  <a:pos x="T4" y="T5"/>
                </a:cxn>
                <a:cxn ang="0">
                  <a:pos x="T6" y="T7"/>
                </a:cxn>
                <a:cxn ang="0">
                  <a:pos x="T8" y="T9"/>
                </a:cxn>
                <a:cxn ang="0">
                  <a:pos x="T10" y="T11"/>
                </a:cxn>
              </a:cxnLst>
              <a:rect l="0" t="0" r="r" b="b"/>
              <a:pathLst>
                <a:path w="8" h="14">
                  <a:moveTo>
                    <a:pt x="7" y="6"/>
                  </a:moveTo>
                  <a:cubicBezTo>
                    <a:pt x="7" y="6"/>
                    <a:pt x="8" y="14"/>
                    <a:pt x="5" y="13"/>
                  </a:cubicBezTo>
                  <a:cubicBezTo>
                    <a:pt x="2" y="13"/>
                    <a:pt x="1" y="7"/>
                    <a:pt x="0" y="6"/>
                  </a:cubicBezTo>
                  <a:cubicBezTo>
                    <a:pt x="0" y="6"/>
                    <a:pt x="0" y="4"/>
                    <a:pt x="0" y="2"/>
                  </a:cubicBezTo>
                  <a:cubicBezTo>
                    <a:pt x="1" y="0"/>
                    <a:pt x="7" y="2"/>
                    <a:pt x="7" y="2"/>
                  </a:cubicBezTo>
                  <a:lnTo>
                    <a:pt x="7" y="6"/>
                  </a:ln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600"/>
            <p:cNvSpPr>
              <a:spLocks/>
            </p:cNvSpPr>
            <p:nvPr/>
          </p:nvSpPr>
          <p:spPr bwMode="auto">
            <a:xfrm>
              <a:off x="5837240" y="2246312"/>
              <a:ext cx="844550" cy="1130300"/>
            </a:xfrm>
            <a:custGeom>
              <a:avLst/>
              <a:gdLst>
                <a:gd name="T0" fmla="*/ 95 w 225"/>
                <a:gd name="T1" fmla="*/ 7 h 301"/>
                <a:gd name="T2" fmla="*/ 110 w 225"/>
                <a:gd name="T3" fmla="*/ 16 h 301"/>
                <a:gd name="T4" fmla="*/ 120 w 225"/>
                <a:gd name="T5" fmla="*/ 25 h 301"/>
                <a:gd name="T6" fmla="*/ 134 w 225"/>
                <a:gd name="T7" fmla="*/ 35 h 301"/>
                <a:gd name="T8" fmla="*/ 136 w 225"/>
                <a:gd name="T9" fmla="*/ 44 h 301"/>
                <a:gd name="T10" fmla="*/ 142 w 225"/>
                <a:gd name="T11" fmla="*/ 42 h 301"/>
                <a:gd name="T12" fmla="*/ 158 w 225"/>
                <a:gd name="T13" fmla="*/ 32 h 301"/>
                <a:gd name="T14" fmla="*/ 183 w 225"/>
                <a:gd name="T15" fmla="*/ 33 h 301"/>
                <a:gd name="T16" fmla="*/ 198 w 225"/>
                <a:gd name="T17" fmla="*/ 44 h 301"/>
                <a:gd name="T18" fmla="*/ 207 w 225"/>
                <a:gd name="T19" fmla="*/ 65 h 301"/>
                <a:gd name="T20" fmla="*/ 208 w 225"/>
                <a:gd name="T21" fmla="*/ 91 h 301"/>
                <a:gd name="T22" fmla="*/ 214 w 225"/>
                <a:gd name="T23" fmla="*/ 109 h 301"/>
                <a:gd name="T24" fmla="*/ 215 w 225"/>
                <a:gd name="T25" fmla="*/ 131 h 301"/>
                <a:gd name="T26" fmla="*/ 222 w 225"/>
                <a:gd name="T27" fmla="*/ 154 h 301"/>
                <a:gd name="T28" fmla="*/ 215 w 225"/>
                <a:gd name="T29" fmla="*/ 166 h 301"/>
                <a:gd name="T30" fmla="*/ 197 w 225"/>
                <a:gd name="T31" fmla="*/ 167 h 301"/>
                <a:gd name="T32" fmla="*/ 169 w 225"/>
                <a:gd name="T33" fmla="*/ 180 h 301"/>
                <a:gd name="T34" fmla="*/ 160 w 225"/>
                <a:gd name="T35" fmla="*/ 196 h 301"/>
                <a:gd name="T36" fmla="*/ 166 w 225"/>
                <a:gd name="T37" fmla="*/ 225 h 301"/>
                <a:gd name="T38" fmla="*/ 184 w 225"/>
                <a:gd name="T39" fmla="*/ 236 h 301"/>
                <a:gd name="T40" fmla="*/ 194 w 225"/>
                <a:gd name="T41" fmla="*/ 250 h 301"/>
                <a:gd name="T42" fmla="*/ 185 w 225"/>
                <a:gd name="T43" fmla="*/ 254 h 301"/>
                <a:gd name="T44" fmla="*/ 175 w 225"/>
                <a:gd name="T45" fmla="*/ 265 h 301"/>
                <a:gd name="T46" fmla="*/ 168 w 225"/>
                <a:gd name="T47" fmla="*/ 280 h 301"/>
                <a:gd name="T48" fmla="*/ 172 w 225"/>
                <a:gd name="T49" fmla="*/ 296 h 301"/>
                <a:gd name="T50" fmla="*/ 151 w 225"/>
                <a:gd name="T51" fmla="*/ 291 h 301"/>
                <a:gd name="T52" fmla="*/ 121 w 225"/>
                <a:gd name="T53" fmla="*/ 296 h 301"/>
                <a:gd name="T54" fmla="*/ 99 w 225"/>
                <a:gd name="T55" fmla="*/ 301 h 301"/>
                <a:gd name="T56" fmla="*/ 74 w 225"/>
                <a:gd name="T57" fmla="*/ 290 h 301"/>
                <a:gd name="T58" fmla="*/ 38 w 225"/>
                <a:gd name="T59" fmla="*/ 287 h 301"/>
                <a:gd name="T60" fmla="*/ 30 w 225"/>
                <a:gd name="T61" fmla="*/ 271 h 301"/>
                <a:gd name="T62" fmla="*/ 33 w 225"/>
                <a:gd name="T63" fmla="*/ 257 h 301"/>
                <a:gd name="T64" fmla="*/ 41 w 225"/>
                <a:gd name="T65" fmla="*/ 242 h 301"/>
                <a:gd name="T66" fmla="*/ 49 w 225"/>
                <a:gd name="T67" fmla="*/ 230 h 301"/>
                <a:gd name="T68" fmla="*/ 33 w 225"/>
                <a:gd name="T69" fmla="*/ 223 h 301"/>
                <a:gd name="T70" fmla="*/ 20 w 225"/>
                <a:gd name="T71" fmla="*/ 221 h 301"/>
                <a:gd name="T72" fmla="*/ 11 w 225"/>
                <a:gd name="T73" fmla="*/ 213 h 301"/>
                <a:gd name="T74" fmla="*/ 8 w 225"/>
                <a:gd name="T75" fmla="*/ 197 h 301"/>
                <a:gd name="T76" fmla="*/ 0 w 225"/>
                <a:gd name="T77" fmla="*/ 181 h 301"/>
                <a:gd name="T78" fmla="*/ 2 w 225"/>
                <a:gd name="T79" fmla="*/ 164 h 301"/>
                <a:gd name="T80" fmla="*/ 4 w 225"/>
                <a:gd name="T81" fmla="*/ 151 h 301"/>
                <a:gd name="T82" fmla="*/ 10 w 225"/>
                <a:gd name="T83" fmla="*/ 136 h 301"/>
                <a:gd name="T84" fmla="*/ 2 w 225"/>
                <a:gd name="T85" fmla="*/ 118 h 301"/>
                <a:gd name="T86" fmla="*/ 24 w 225"/>
                <a:gd name="T87" fmla="*/ 110 h 301"/>
                <a:gd name="T88" fmla="*/ 34 w 225"/>
                <a:gd name="T89" fmla="*/ 99 h 301"/>
                <a:gd name="T90" fmla="*/ 24 w 225"/>
                <a:gd name="T91" fmla="*/ 89 h 301"/>
                <a:gd name="T92" fmla="*/ 36 w 225"/>
                <a:gd name="T93" fmla="*/ 82 h 301"/>
                <a:gd name="T94" fmla="*/ 41 w 225"/>
                <a:gd name="T95" fmla="*/ 67 h 301"/>
                <a:gd name="T96" fmla="*/ 43 w 225"/>
                <a:gd name="T97" fmla="*/ 45 h 301"/>
                <a:gd name="T98" fmla="*/ 68 w 225"/>
                <a:gd name="T99" fmla="*/ 51 h 301"/>
                <a:gd name="T100" fmla="*/ 75 w 225"/>
                <a:gd name="T101" fmla="*/ 49 h 301"/>
                <a:gd name="T102" fmla="*/ 89 w 225"/>
                <a:gd name="T103" fmla="*/ 45 h 301"/>
                <a:gd name="T104" fmla="*/ 100 w 225"/>
                <a:gd name="T105" fmla="*/ 55 h 301"/>
                <a:gd name="T106" fmla="*/ 84 w 225"/>
                <a:gd name="T107" fmla="*/ 38 h 301"/>
                <a:gd name="T108" fmla="*/ 82 w 225"/>
                <a:gd name="T109" fmla="*/ 27 h 301"/>
                <a:gd name="T110" fmla="*/ 87 w 225"/>
                <a:gd name="T111" fmla="*/ 16 h 301"/>
                <a:gd name="T112" fmla="*/ 81 w 225"/>
                <a:gd name="T113"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5" h="301">
                  <a:moveTo>
                    <a:pt x="81" y="0"/>
                  </a:moveTo>
                  <a:cubicBezTo>
                    <a:pt x="81" y="0"/>
                    <a:pt x="82" y="1"/>
                    <a:pt x="82" y="1"/>
                  </a:cubicBezTo>
                  <a:cubicBezTo>
                    <a:pt x="83" y="1"/>
                    <a:pt x="86" y="1"/>
                    <a:pt x="88" y="2"/>
                  </a:cubicBezTo>
                  <a:cubicBezTo>
                    <a:pt x="90" y="2"/>
                    <a:pt x="91" y="3"/>
                    <a:pt x="92" y="4"/>
                  </a:cubicBezTo>
                  <a:cubicBezTo>
                    <a:pt x="92" y="4"/>
                    <a:pt x="93" y="5"/>
                    <a:pt x="95" y="7"/>
                  </a:cubicBezTo>
                  <a:cubicBezTo>
                    <a:pt x="97" y="8"/>
                    <a:pt x="97" y="8"/>
                    <a:pt x="97" y="8"/>
                  </a:cubicBezTo>
                  <a:cubicBezTo>
                    <a:pt x="98" y="8"/>
                    <a:pt x="102" y="8"/>
                    <a:pt x="106" y="9"/>
                  </a:cubicBezTo>
                  <a:cubicBezTo>
                    <a:pt x="109" y="9"/>
                    <a:pt x="108" y="9"/>
                    <a:pt x="110" y="9"/>
                  </a:cubicBezTo>
                  <a:cubicBezTo>
                    <a:pt x="112" y="9"/>
                    <a:pt x="111" y="10"/>
                    <a:pt x="111" y="12"/>
                  </a:cubicBezTo>
                  <a:cubicBezTo>
                    <a:pt x="111" y="13"/>
                    <a:pt x="111" y="14"/>
                    <a:pt x="110" y="16"/>
                  </a:cubicBezTo>
                  <a:cubicBezTo>
                    <a:pt x="109" y="18"/>
                    <a:pt x="108" y="19"/>
                    <a:pt x="108" y="20"/>
                  </a:cubicBezTo>
                  <a:cubicBezTo>
                    <a:pt x="108" y="21"/>
                    <a:pt x="107" y="22"/>
                    <a:pt x="107" y="22"/>
                  </a:cubicBezTo>
                  <a:cubicBezTo>
                    <a:pt x="107" y="23"/>
                    <a:pt x="110" y="20"/>
                    <a:pt x="111" y="21"/>
                  </a:cubicBezTo>
                  <a:cubicBezTo>
                    <a:pt x="113" y="22"/>
                    <a:pt x="114" y="21"/>
                    <a:pt x="117" y="21"/>
                  </a:cubicBezTo>
                  <a:cubicBezTo>
                    <a:pt x="119" y="22"/>
                    <a:pt x="119" y="22"/>
                    <a:pt x="120" y="25"/>
                  </a:cubicBezTo>
                  <a:cubicBezTo>
                    <a:pt x="121" y="27"/>
                    <a:pt x="121" y="26"/>
                    <a:pt x="121" y="28"/>
                  </a:cubicBezTo>
                  <a:cubicBezTo>
                    <a:pt x="121" y="29"/>
                    <a:pt x="124" y="27"/>
                    <a:pt x="129" y="26"/>
                  </a:cubicBezTo>
                  <a:cubicBezTo>
                    <a:pt x="133" y="24"/>
                    <a:pt x="132" y="25"/>
                    <a:pt x="135" y="27"/>
                  </a:cubicBezTo>
                  <a:cubicBezTo>
                    <a:pt x="138" y="29"/>
                    <a:pt x="135" y="30"/>
                    <a:pt x="135" y="33"/>
                  </a:cubicBezTo>
                  <a:cubicBezTo>
                    <a:pt x="136" y="35"/>
                    <a:pt x="135" y="34"/>
                    <a:pt x="134" y="35"/>
                  </a:cubicBezTo>
                  <a:cubicBezTo>
                    <a:pt x="133" y="35"/>
                    <a:pt x="130" y="36"/>
                    <a:pt x="128" y="38"/>
                  </a:cubicBezTo>
                  <a:cubicBezTo>
                    <a:pt x="127" y="39"/>
                    <a:pt x="128" y="40"/>
                    <a:pt x="128" y="40"/>
                  </a:cubicBezTo>
                  <a:cubicBezTo>
                    <a:pt x="128" y="41"/>
                    <a:pt x="131" y="42"/>
                    <a:pt x="132" y="41"/>
                  </a:cubicBezTo>
                  <a:cubicBezTo>
                    <a:pt x="133" y="41"/>
                    <a:pt x="134" y="42"/>
                    <a:pt x="134" y="42"/>
                  </a:cubicBezTo>
                  <a:cubicBezTo>
                    <a:pt x="136" y="44"/>
                    <a:pt x="136" y="44"/>
                    <a:pt x="136" y="44"/>
                  </a:cubicBezTo>
                  <a:cubicBezTo>
                    <a:pt x="136" y="44"/>
                    <a:pt x="138" y="45"/>
                    <a:pt x="139" y="45"/>
                  </a:cubicBezTo>
                  <a:cubicBezTo>
                    <a:pt x="140" y="45"/>
                    <a:pt x="141" y="45"/>
                    <a:pt x="142" y="43"/>
                  </a:cubicBezTo>
                  <a:cubicBezTo>
                    <a:pt x="142" y="43"/>
                    <a:pt x="142" y="42"/>
                    <a:pt x="142" y="42"/>
                  </a:cubicBezTo>
                  <a:cubicBezTo>
                    <a:pt x="142" y="42"/>
                    <a:pt x="142" y="42"/>
                    <a:pt x="142" y="42"/>
                  </a:cubicBezTo>
                  <a:cubicBezTo>
                    <a:pt x="142" y="42"/>
                    <a:pt x="142" y="42"/>
                    <a:pt x="142" y="42"/>
                  </a:cubicBezTo>
                  <a:cubicBezTo>
                    <a:pt x="142" y="42"/>
                    <a:pt x="142" y="42"/>
                    <a:pt x="143" y="42"/>
                  </a:cubicBezTo>
                  <a:cubicBezTo>
                    <a:pt x="143" y="41"/>
                    <a:pt x="144" y="40"/>
                    <a:pt x="146" y="38"/>
                  </a:cubicBezTo>
                  <a:cubicBezTo>
                    <a:pt x="147" y="37"/>
                    <a:pt x="147" y="37"/>
                    <a:pt x="149" y="34"/>
                  </a:cubicBezTo>
                  <a:cubicBezTo>
                    <a:pt x="151" y="32"/>
                    <a:pt x="152" y="33"/>
                    <a:pt x="153" y="32"/>
                  </a:cubicBezTo>
                  <a:cubicBezTo>
                    <a:pt x="154" y="31"/>
                    <a:pt x="156" y="32"/>
                    <a:pt x="158" y="32"/>
                  </a:cubicBezTo>
                  <a:cubicBezTo>
                    <a:pt x="161" y="32"/>
                    <a:pt x="163" y="31"/>
                    <a:pt x="166" y="28"/>
                  </a:cubicBezTo>
                  <a:cubicBezTo>
                    <a:pt x="168" y="26"/>
                    <a:pt x="168" y="29"/>
                    <a:pt x="170" y="28"/>
                  </a:cubicBezTo>
                  <a:cubicBezTo>
                    <a:pt x="171" y="28"/>
                    <a:pt x="173" y="28"/>
                    <a:pt x="177" y="28"/>
                  </a:cubicBezTo>
                  <a:cubicBezTo>
                    <a:pt x="180" y="28"/>
                    <a:pt x="178" y="31"/>
                    <a:pt x="179" y="32"/>
                  </a:cubicBezTo>
                  <a:cubicBezTo>
                    <a:pt x="180" y="32"/>
                    <a:pt x="182" y="33"/>
                    <a:pt x="183" y="33"/>
                  </a:cubicBezTo>
                  <a:cubicBezTo>
                    <a:pt x="185" y="34"/>
                    <a:pt x="184" y="35"/>
                    <a:pt x="184" y="35"/>
                  </a:cubicBezTo>
                  <a:cubicBezTo>
                    <a:pt x="184" y="35"/>
                    <a:pt x="184" y="37"/>
                    <a:pt x="186" y="38"/>
                  </a:cubicBezTo>
                  <a:cubicBezTo>
                    <a:pt x="187" y="40"/>
                    <a:pt x="187" y="40"/>
                    <a:pt x="191" y="39"/>
                  </a:cubicBezTo>
                  <a:cubicBezTo>
                    <a:pt x="194" y="38"/>
                    <a:pt x="195" y="38"/>
                    <a:pt x="196" y="39"/>
                  </a:cubicBezTo>
                  <a:cubicBezTo>
                    <a:pt x="196" y="40"/>
                    <a:pt x="198" y="43"/>
                    <a:pt x="198" y="44"/>
                  </a:cubicBezTo>
                  <a:cubicBezTo>
                    <a:pt x="198" y="45"/>
                    <a:pt x="199" y="49"/>
                    <a:pt x="199" y="49"/>
                  </a:cubicBezTo>
                  <a:cubicBezTo>
                    <a:pt x="199" y="49"/>
                    <a:pt x="200" y="50"/>
                    <a:pt x="202" y="52"/>
                  </a:cubicBezTo>
                  <a:cubicBezTo>
                    <a:pt x="203" y="55"/>
                    <a:pt x="206" y="55"/>
                    <a:pt x="207" y="55"/>
                  </a:cubicBezTo>
                  <a:cubicBezTo>
                    <a:pt x="208" y="56"/>
                    <a:pt x="207" y="58"/>
                    <a:pt x="207" y="61"/>
                  </a:cubicBezTo>
                  <a:cubicBezTo>
                    <a:pt x="206" y="63"/>
                    <a:pt x="207" y="64"/>
                    <a:pt x="207" y="65"/>
                  </a:cubicBezTo>
                  <a:cubicBezTo>
                    <a:pt x="207" y="66"/>
                    <a:pt x="209" y="69"/>
                    <a:pt x="210" y="73"/>
                  </a:cubicBezTo>
                  <a:cubicBezTo>
                    <a:pt x="212" y="76"/>
                    <a:pt x="211" y="77"/>
                    <a:pt x="210" y="78"/>
                  </a:cubicBezTo>
                  <a:cubicBezTo>
                    <a:pt x="210" y="80"/>
                    <a:pt x="208" y="81"/>
                    <a:pt x="207" y="84"/>
                  </a:cubicBezTo>
                  <a:cubicBezTo>
                    <a:pt x="206" y="87"/>
                    <a:pt x="205" y="86"/>
                    <a:pt x="205" y="89"/>
                  </a:cubicBezTo>
                  <a:cubicBezTo>
                    <a:pt x="205" y="91"/>
                    <a:pt x="206" y="90"/>
                    <a:pt x="208" y="91"/>
                  </a:cubicBezTo>
                  <a:cubicBezTo>
                    <a:pt x="209" y="92"/>
                    <a:pt x="211" y="92"/>
                    <a:pt x="211" y="93"/>
                  </a:cubicBezTo>
                  <a:cubicBezTo>
                    <a:pt x="211" y="94"/>
                    <a:pt x="212" y="94"/>
                    <a:pt x="214" y="96"/>
                  </a:cubicBezTo>
                  <a:cubicBezTo>
                    <a:pt x="217" y="97"/>
                    <a:pt x="217" y="103"/>
                    <a:pt x="217" y="103"/>
                  </a:cubicBezTo>
                  <a:cubicBezTo>
                    <a:pt x="214" y="106"/>
                    <a:pt x="214" y="106"/>
                    <a:pt x="214" y="106"/>
                  </a:cubicBezTo>
                  <a:cubicBezTo>
                    <a:pt x="214" y="109"/>
                    <a:pt x="214" y="109"/>
                    <a:pt x="214" y="109"/>
                  </a:cubicBezTo>
                  <a:cubicBezTo>
                    <a:pt x="214" y="109"/>
                    <a:pt x="215" y="112"/>
                    <a:pt x="217" y="115"/>
                  </a:cubicBezTo>
                  <a:cubicBezTo>
                    <a:pt x="220" y="119"/>
                    <a:pt x="217" y="117"/>
                    <a:pt x="217" y="119"/>
                  </a:cubicBezTo>
                  <a:cubicBezTo>
                    <a:pt x="217" y="120"/>
                    <a:pt x="217" y="121"/>
                    <a:pt x="216" y="123"/>
                  </a:cubicBezTo>
                  <a:cubicBezTo>
                    <a:pt x="214" y="126"/>
                    <a:pt x="214" y="127"/>
                    <a:pt x="214" y="128"/>
                  </a:cubicBezTo>
                  <a:cubicBezTo>
                    <a:pt x="214" y="129"/>
                    <a:pt x="215" y="131"/>
                    <a:pt x="215" y="131"/>
                  </a:cubicBezTo>
                  <a:cubicBezTo>
                    <a:pt x="215" y="131"/>
                    <a:pt x="216" y="137"/>
                    <a:pt x="218" y="138"/>
                  </a:cubicBezTo>
                  <a:cubicBezTo>
                    <a:pt x="220" y="138"/>
                    <a:pt x="219" y="139"/>
                    <a:pt x="220" y="140"/>
                  </a:cubicBezTo>
                  <a:cubicBezTo>
                    <a:pt x="221" y="140"/>
                    <a:pt x="224" y="143"/>
                    <a:pt x="224" y="144"/>
                  </a:cubicBezTo>
                  <a:cubicBezTo>
                    <a:pt x="224" y="145"/>
                    <a:pt x="225" y="148"/>
                    <a:pt x="224" y="149"/>
                  </a:cubicBezTo>
                  <a:cubicBezTo>
                    <a:pt x="224" y="150"/>
                    <a:pt x="224" y="153"/>
                    <a:pt x="222" y="154"/>
                  </a:cubicBezTo>
                  <a:cubicBezTo>
                    <a:pt x="219" y="154"/>
                    <a:pt x="222" y="157"/>
                    <a:pt x="222" y="160"/>
                  </a:cubicBezTo>
                  <a:cubicBezTo>
                    <a:pt x="221" y="164"/>
                    <a:pt x="220" y="165"/>
                    <a:pt x="219" y="166"/>
                  </a:cubicBezTo>
                  <a:cubicBezTo>
                    <a:pt x="219" y="166"/>
                    <a:pt x="219" y="166"/>
                    <a:pt x="219" y="166"/>
                  </a:cubicBezTo>
                  <a:cubicBezTo>
                    <a:pt x="218" y="167"/>
                    <a:pt x="219" y="167"/>
                    <a:pt x="219" y="167"/>
                  </a:cubicBezTo>
                  <a:cubicBezTo>
                    <a:pt x="219" y="167"/>
                    <a:pt x="216" y="167"/>
                    <a:pt x="215" y="166"/>
                  </a:cubicBezTo>
                  <a:cubicBezTo>
                    <a:pt x="214" y="165"/>
                    <a:pt x="212" y="162"/>
                    <a:pt x="212" y="160"/>
                  </a:cubicBezTo>
                  <a:cubicBezTo>
                    <a:pt x="211" y="158"/>
                    <a:pt x="210" y="158"/>
                    <a:pt x="206" y="156"/>
                  </a:cubicBezTo>
                  <a:cubicBezTo>
                    <a:pt x="202" y="154"/>
                    <a:pt x="207" y="159"/>
                    <a:pt x="206" y="161"/>
                  </a:cubicBezTo>
                  <a:cubicBezTo>
                    <a:pt x="205" y="162"/>
                    <a:pt x="205" y="163"/>
                    <a:pt x="205" y="163"/>
                  </a:cubicBezTo>
                  <a:cubicBezTo>
                    <a:pt x="204" y="163"/>
                    <a:pt x="200" y="166"/>
                    <a:pt x="197" y="167"/>
                  </a:cubicBezTo>
                  <a:cubicBezTo>
                    <a:pt x="194" y="168"/>
                    <a:pt x="193" y="169"/>
                    <a:pt x="192" y="170"/>
                  </a:cubicBezTo>
                  <a:cubicBezTo>
                    <a:pt x="191" y="171"/>
                    <a:pt x="187" y="170"/>
                    <a:pt x="187" y="170"/>
                  </a:cubicBezTo>
                  <a:cubicBezTo>
                    <a:pt x="187" y="170"/>
                    <a:pt x="186" y="172"/>
                    <a:pt x="183" y="177"/>
                  </a:cubicBezTo>
                  <a:cubicBezTo>
                    <a:pt x="181" y="182"/>
                    <a:pt x="180" y="179"/>
                    <a:pt x="178" y="180"/>
                  </a:cubicBezTo>
                  <a:cubicBezTo>
                    <a:pt x="175" y="180"/>
                    <a:pt x="172" y="180"/>
                    <a:pt x="169" y="180"/>
                  </a:cubicBezTo>
                  <a:cubicBezTo>
                    <a:pt x="167" y="180"/>
                    <a:pt x="166" y="181"/>
                    <a:pt x="164" y="182"/>
                  </a:cubicBezTo>
                  <a:cubicBezTo>
                    <a:pt x="163" y="184"/>
                    <a:pt x="158" y="184"/>
                    <a:pt x="157" y="185"/>
                  </a:cubicBezTo>
                  <a:cubicBezTo>
                    <a:pt x="155" y="186"/>
                    <a:pt x="154" y="185"/>
                    <a:pt x="154" y="185"/>
                  </a:cubicBezTo>
                  <a:cubicBezTo>
                    <a:pt x="154" y="185"/>
                    <a:pt x="153" y="191"/>
                    <a:pt x="153" y="192"/>
                  </a:cubicBezTo>
                  <a:cubicBezTo>
                    <a:pt x="153" y="193"/>
                    <a:pt x="160" y="196"/>
                    <a:pt x="160" y="196"/>
                  </a:cubicBezTo>
                  <a:cubicBezTo>
                    <a:pt x="160" y="196"/>
                    <a:pt x="160" y="199"/>
                    <a:pt x="160" y="202"/>
                  </a:cubicBezTo>
                  <a:cubicBezTo>
                    <a:pt x="160" y="205"/>
                    <a:pt x="160" y="205"/>
                    <a:pt x="160" y="210"/>
                  </a:cubicBezTo>
                  <a:cubicBezTo>
                    <a:pt x="160" y="214"/>
                    <a:pt x="162" y="213"/>
                    <a:pt x="163" y="214"/>
                  </a:cubicBezTo>
                  <a:cubicBezTo>
                    <a:pt x="164" y="214"/>
                    <a:pt x="164" y="218"/>
                    <a:pt x="164" y="220"/>
                  </a:cubicBezTo>
                  <a:cubicBezTo>
                    <a:pt x="164" y="221"/>
                    <a:pt x="165" y="223"/>
                    <a:pt x="166" y="225"/>
                  </a:cubicBezTo>
                  <a:cubicBezTo>
                    <a:pt x="167" y="226"/>
                    <a:pt x="168" y="225"/>
                    <a:pt x="170" y="225"/>
                  </a:cubicBezTo>
                  <a:cubicBezTo>
                    <a:pt x="172" y="225"/>
                    <a:pt x="172" y="226"/>
                    <a:pt x="174" y="228"/>
                  </a:cubicBezTo>
                  <a:cubicBezTo>
                    <a:pt x="174" y="229"/>
                    <a:pt x="175" y="229"/>
                    <a:pt x="175" y="229"/>
                  </a:cubicBezTo>
                  <a:cubicBezTo>
                    <a:pt x="176" y="234"/>
                    <a:pt x="176" y="234"/>
                    <a:pt x="176" y="234"/>
                  </a:cubicBezTo>
                  <a:cubicBezTo>
                    <a:pt x="176" y="234"/>
                    <a:pt x="183" y="236"/>
                    <a:pt x="184" y="236"/>
                  </a:cubicBezTo>
                  <a:cubicBezTo>
                    <a:pt x="185" y="236"/>
                    <a:pt x="186" y="239"/>
                    <a:pt x="186" y="239"/>
                  </a:cubicBezTo>
                  <a:cubicBezTo>
                    <a:pt x="189" y="242"/>
                    <a:pt x="189" y="242"/>
                    <a:pt x="189" y="242"/>
                  </a:cubicBezTo>
                  <a:cubicBezTo>
                    <a:pt x="189" y="242"/>
                    <a:pt x="191" y="244"/>
                    <a:pt x="192" y="245"/>
                  </a:cubicBezTo>
                  <a:cubicBezTo>
                    <a:pt x="193" y="246"/>
                    <a:pt x="194" y="247"/>
                    <a:pt x="194" y="247"/>
                  </a:cubicBezTo>
                  <a:cubicBezTo>
                    <a:pt x="194" y="247"/>
                    <a:pt x="194" y="249"/>
                    <a:pt x="194" y="250"/>
                  </a:cubicBezTo>
                  <a:cubicBezTo>
                    <a:pt x="194" y="250"/>
                    <a:pt x="194" y="251"/>
                    <a:pt x="194" y="252"/>
                  </a:cubicBezTo>
                  <a:cubicBezTo>
                    <a:pt x="194" y="253"/>
                    <a:pt x="193" y="254"/>
                    <a:pt x="193" y="255"/>
                  </a:cubicBezTo>
                  <a:cubicBezTo>
                    <a:pt x="192" y="256"/>
                    <a:pt x="192" y="257"/>
                    <a:pt x="192" y="257"/>
                  </a:cubicBezTo>
                  <a:cubicBezTo>
                    <a:pt x="191" y="257"/>
                    <a:pt x="190" y="257"/>
                    <a:pt x="189" y="257"/>
                  </a:cubicBezTo>
                  <a:cubicBezTo>
                    <a:pt x="188" y="257"/>
                    <a:pt x="188" y="257"/>
                    <a:pt x="185" y="254"/>
                  </a:cubicBezTo>
                  <a:cubicBezTo>
                    <a:pt x="182" y="251"/>
                    <a:pt x="184" y="255"/>
                    <a:pt x="184" y="255"/>
                  </a:cubicBezTo>
                  <a:cubicBezTo>
                    <a:pt x="183" y="256"/>
                    <a:pt x="184" y="258"/>
                    <a:pt x="184" y="260"/>
                  </a:cubicBezTo>
                  <a:cubicBezTo>
                    <a:pt x="184" y="262"/>
                    <a:pt x="183" y="262"/>
                    <a:pt x="182" y="264"/>
                  </a:cubicBezTo>
                  <a:cubicBezTo>
                    <a:pt x="182" y="265"/>
                    <a:pt x="181" y="265"/>
                    <a:pt x="180" y="265"/>
                  </a:cubicBezTo>
                  <a:cubicBezTo>
                    <a:pt x="179" y="266"/>
                    <a:pt x="175" y="265"/>
                    <a:pt x="175" y="265"/>
                  </a:cubicBezTo>
                  <a:cubicBezTo>
                    <a:pt x="174" y="265"/>
                    <a:pt x="171" y="266"/>
                    <a:pt x="171" y="266"/>
                  </a:cubicBezTo>
                  <a:cubicBezTo>
                    <a:pt x="170" y="266"/>
                    <a:pt x="170" y="266"/>
                    <a:pt x="168" y="269"/>
                  </a:cubicBezTo>
                  <a:cubicBezTo>
                    <a:pt x="165" y="271"/>
                    <a:pt x="165" y="271"/>
                    <a:pt x="165" y="272"/>
                  </a:cubicBezTo>
                  <a:cubicBezTo>
                    <a:pt x="165" y="272"/>
                    <a:pt x="164" y="274"/>
                    <a:pt x="164" y="274"/>
                  </a:cubicBezTo>
                  <a:cubicBezTo>
                    <a:pt x="164" y="275"/>
                    <a:pt x="166" y="277"/>
                    <a:pt x="168" y="280"/>
                  </a:cubicBezTo>
                  <a:cubicBezTo>
                    <a:pt x="169" y="282"/>
                    <a:pt x="170" y="283"/>
                    <a:pt x="170" y="283"/>
                  </a:cubicBezTo>
                  <a:cubicBezTo>
                    <a:pt x="170" y="284"/>
                    <a:pt x="169" y="286"/>
                    <a:pt x="169" y="286"/>
                  </a:cubicBezTo>
                  <a:cubicBezTo>
                    <a:pt x="169" y="287"/>
                    <a:pt x="170" y="287"/>
                    <a:pt x="171" y="288"/>
                  </a:cubicBezTo>
                  <a:cubicBezTo>
                    <a:pt x="173" y="289"/>
                    <a:pt x="173" y="290"/>
                    <a:pt x="173" y="292"/>
                  </a:cubicBezTo>
                  <a:cubicBezTo>
                    <a:pt x="173" y="294"/>
                    <a:pt x="172" y="295"/>
                    <a:pt x="172" y="296"/>
                  </a:cubicBezTo>
                  <a:cubicBezTo>
                    <a:pt x="171" y="297"/>
                    <a:pt x="171" y="298"/>
                    <a:pt x="170" y="298"/>
                  </a:cubicBezTo>
                  <a:cubicBezTo>
                    <a:pt x="170" y="298"/>
                    <a:pt x="168" y="294"/>
                    <a:pt x="168" y="294"/>
                  </a:cubicBezTo>
                  <a:cubicBezTo>
                    <a:pt x="162" y="290"/>
                    <a:pt x="162" y="290"/>
                    <a:pt x="162" y="290"/>
                  </a:cubicBezTo>
                  <a:cubicBezTo>
                    <a:pt x="158" y="287"/>
                    <a:pt x="158" y="287"/>
                    <a:pt x="158" y="287"/>
                  </a:cubicBezTo>
                  <a:cubicBezTo>
                    <a:pt x="158" y="287"/>
                    <a:pt x="152" y="288"/>
                    <a:pt x="151" y="291"/>
                  </a:cubicBezTo>
                  <a:cubicBezTo>
                    <a:pt x="149" y="294"/>
                    <a:pt x="145" y="291"/>
                    <a:pt x="145" y="291"/>
                  </a:cubicBezTo>
                  <a:cubicBezTo>
                    <a:pt x="139" y="291"/>
                    <a:pt x="139" y="291"/>
                    <a:pt x="139" y="291"/>
                  </a:cubicBezTo>
                  <a:cubicBezTo>
                    <a:pt x="139" y="291"/>
                    <a:pt x="132" y="298"/>
                    <a:pt x="130" y="299"/>
                  </a:cubicBezTo>
                  <a:cubicBezTo>
                    <a:pt x="128" y="299"/>
                    <a:pt x="121" y="299"/>
                    <a:pt x="121" y="299"/>
                  </a:cubicBezTo>
                  <a:cubicBezTo>
                    <a:pt x="121" y="296"/>
                    <a:pt x="121" y="296"/>
                    <a:pt x="121" y="296"/>
                  </a:cubicBezTo>
                  <a:cubicBezTo>
                    <a:pt x="117" y="291"/>
                    <a:pt x="117" y="291"/>
                    <a:pt x="117" y="291"/>
                  </a:cubicBezTo>
                  <a:cubicBezTo>
                    <a:pt x="111" y="291"/>
                    <a:pt x="111" y="291"/>
                    <a:pt x="111" y="291"/>
                  </a:cubicBezTo>
                  <a:cubicBezTo>
                    <a:pt x="105" y="291"/>
                    <a:pt x="105" y="291"/>
                    <a:pt x="105" y="291"/>
                  </a:cubicBezTo>
                  <a:cubicBezTo>
                    <a:pt x="105" y="291"/>
                    <a:pt x="105" y="294"/>
                    <a:pt x="105" y="296"/>
                  </a:cubicBezTo>
                  <a:cubicBezTo>
                    <a:pt x="104" y="298"/>
                    <a:pt x="99" y="301"/>
                    <a:pt x="99" y="301"/>
                  </a:cubicBezTo>
                  <a:cubicBezTo>
                    <a:pt x="96" y="299"/>
                    <a:pt x="96" y="299"/>
                    <a:pt x="96" y="299"/>
                  </a:cubicBezTo>
                  <a:cubicBezTo>
                    <a:pt x="91" y="291"/>
                    <a:pt x="91" y="291"/>
                    <a:pt x="91" y="291"/>
                  </a:cubicBezTo>
                  <a:cubicBezTo>
                    <a:pt x="88" y="295"/>
                    <a:pt x="88" y="295"/>
                    <a:pt x="88" y="295"/>
                  </a:cubicBezTo>
                  <a:cubicBezTo>
                    <a:pt x="81" y="295"/>
                    <a:pt x="81" y="295"/>
                    <a:pt x="81" y="295"/>
                  </a:cubicBezTo>
                  <a:cubicBezTo>
                    <a:pt x="81" y="290"/>
                    <a:pt x="76" y="293"/>
                    <a:pt x="74" y="290"/>
                  </a:cubicBezTo>
                  <a:cubicBezTo>
                    <a:pt x="72" y="286"/>
                    <a:pt x="70" y="286"/>
                    <a:pt x="67" y="285"/>
                  </a:cubicBezTo>
                  <a:cubicBezTo>
                    <a:pt x="64" y="283"/>
                    <a:pt x="58" y="279"/>
                    <a:pt x="56" y="282"/>
                  </a:cubicBezTo>
                  <a:cubicBezTo>
                    <a:pt x="55" y="285"/>
                    <a:pt x="51" y="282"/>
                    <a:pt x="51" y="282"/>
                  </a:cubicBezTo>
                  <a:cubicBezTo>
                    <a:pt x="51" y="287"/>
                    <a:pt x="51" y="287"/>
                    <a:pt x="51" y="287"/>
                  </a:cubicBezTo>
                  <a:cubicBezTo>
                    <a:pt x="51" y="287"/>
                    <a:pt x="42" y="286"/>
                    <a:pt x="38" y="287"/>
                  </a:cubicBezTo>
                  <a:cubicBezTo>
                    <a:pt x="34" y="287"/>
                    <a:pt x="29" y="287"/>
                    <a:pt x="29" y="287"/>
                  </a:cubicBezTo>
                  <a:cubicBezTo>
                    <a:pt x="28" y="282"/>
                    <a:pt x="28" y="282"/>
                    <a:pt x="28" y="282"/>
                  </a:cubicBezTo>
                  <a:cubicBezTo>
                    <a:pt x="28" y="282"/>
                    <a:pt x="28" y="278"/>
                    <a:pt x="28" y="278"/>
                  </a:cubicBezTo>
                  <a:cubicBezTo>
                    <a:pt x="28" y="277"/>
                    <a:pt x="29" y="273"/>
                    <a:pt x="29" y="273"/>
                  </a:cubicBezTo>
                  <a:cubicBezTo>
                    <a:pt x="30" y="271"/>
                    <a:pt x="30" y="271"/>
                    <a:pt x="30" y="271"/>
                  </a:cubicBezTo>
                  <a:cubicBezTo>
                    <a:pt x="30" y="271"/>
                    <a:pt x="31" y="275"/>
                    <a:pt x="30" y="270"/>
                  </a:cubicBezTo>
                  <a:cubicBezTo>
                    <a:pt x="30" y="266"/>
                    <a:pt x="30" y="266"/>
                    <a:pt x="30" y="265"/>
                  </a:cubicBezTo>
                  <a:cubicBezTo>
                    <a:pt x="30" y="264"/>
                    <a:pt x="30" y="261"/>
                    <a:pt x="30" y="261"/>
                  </a:cubicBezTo>
                  <a:cubicBezTo>
                    <a:pt x="30" y="260"/>
                    <a:pt x="31" y="257"/>
                    <a:pt x="31" y="257"/>
                  </a:cubicBezTo>
                  <a:cubicBezTo>
                    <a:pt x="32" y="257"/>
                    <a:pt x="32" y="258"/>
                    <a:pt x="33" y="257"/>
                  </a:cubicBezTo>
                  <a:cubicBezTo>
                    <a:pt x="33" y="257"/>
                    <a:pt x="34" y="255"/>
                    <a:pt x="34" y="254"/>
                  </a:cubicBezTo>
                  <a:cubicBezTo>
                    <a:pt x="35" y="254"/>
                    <a:pt x="35" y="253"/>
                    <a:pt x="36" y="251"/>
                  </a:cubicBezTo>
                  <a:cubicBezTo>
                    <a:pt x="37" y="249"/>
                    <a:pt x="37" y="248"/>
                    <a:pt x="37" y="248"/>
                  </a:cubicBezTo>
                  <a:cubicBezTo>
                    <a:pt x="37" y="247"/>
                    <a:pt x="35" y="245"/>
                    <a:pt x="37" y="245"/>
                  </a:cubicBezTo>
                  <a:cubicBezTo>
                    <a:pt x="39" y="244"/>
                    <a:pt x="39" y="243"/>
                    <a:pt x="41" y="242"/>
                  </a:cubicBezTo>
                  <a:cubicBezTo>
                    <a:pt x="43" y="241"/>
                    <a:pt x="45" y="237"/>
                    <a:pt x="46" y="237"/>
                  </a:cubicBezTo>
                  <a:cubicBezTo>
                    <a:pt x="46" y="237"/>
                    <a:pt x="47" y="238"/>
                    <a:pt x="47" y="237"/>
                  </a:cubicBezTo>
                  <a:cubicBezTo>
                    <a:pt x="47" y="236"/>
                    <a:pt x="46" y="235"/>
                    <a:pt x="48" y="234"/>
                  </a:cubicBezTo>
                  <a:cubicBezTo>
                    <a:pt x="50" y="233"/>
                    <a:pt x="50" y="234"/>
                    <a:pt x="50" y="233"/>
                  </a:cubicBezTo>
                  <a:cubicBezTo>
                    <a:pt x="51" y="232"/>
                    <a:pt x="50" y="230"/>
                    <a:pt x="49" y="230"/>
                  </a:cubicBezTo>
                  <a:cubicBezTo>
                    <a:pt x="48" y="230"/>
                    <a:pt x="49" y="231"/>
                    <a:pt x="46" y="230"/>
                  </a:cubicBezTo>
                  <a:cubicBezTo>
                    <a:pt x="43" y="229"/>
                    <a:pt x="42" y="228"/>
                    <a:pt x="41" y="228"/>
                  </a:cubicBezTo>
                  <a:cubicBezTo>
                    <a:pt x="41" y="228"/>
                    <a:pt x="42" y="224"/>
                    <a:pt x="38" y="226"/>
                  </a:cubicBezTo>
                  <a:cubicBezTo>
                    <a:pt x="34" y="227"/>
                    <a:pt x="33" y="225"/>
                    <a:pt x="33" y="225"/>
                  </a:cubicBezTo>
                  <a:cubicBezTo>
                    <a:pt x="33" y="225"/>
                    <a:pt x="33" y="223"/>
                    <a:pt x="33" y="223"/>
                  </a:cubicBezTo>
                  <a:cubicBezTo>
                    <a:pt x="32" y="223"/>
                    <a:pt x="30" y="222"/>
                    <a:pt x="29" y="222"/>
                  </a:cubicBezTo>
                  <a:cubicBezTo>
                    <a:pt x="28" y="222"/>
                    <a:pt x="27" y="223"/>
                    <a:pt x="26" y="224"/>
                  </a:cubicBezTo>
                  <a:cubicBezTo>
                    <a:pt x="26" y="224"/>
                    <a:pt x="24" y="225"/>
                    <a:pt x="24" y="225"/>
                  </a:cubicBezTo>
                  <a:cubicBezTo>
                    <a:pt x="23" y="225"/>
                    <a:pt x="22" y="223"/>
                    <a:pt x="21" y="223"/>
                  </a:cubicBezTo>
                  <a:cubicBezTo>
                    <a:pt x="21" y="222"/>
                    <a:pt x="21" y="222"/>
                    <a:pt x="20" y="221"/>
                  </a:cubicBezTo>
                  <a:cubicBezTo>
                    <a:pt x="20" y="221"/>
                    <a:pt x="17" y="219"/>
                    <a:pt x="16" y="219"/>
                  </a:cubicBezTo>
                  <a:cubicBezTo>
                    <a:pt x="15" y="219"/>
                    <a:pt x="16" y="220"/>
                    <a:pt x="14" y="221"/>
                  </a:cubicBezTo>
                  <a:cubicBezTo>
                    <a:pt x="13" y="221"/>
                    <a:pt x="12" y="223"/>
                    <a:pt x="12" y="221"/>
                  </a:cubicBezTo>
                  <a:cubicBezTo>
                    <a:pt x="12" y="219"/>
                    <a:pt x="11" y="218"/>
                    <a:pt x="11" y="218"/>
                  </a:cubicBezTo>
                  <a:cubicBezTo>
                    <a:pt x="11" y="217"/>
                    <a:pt x="11" y="214"/>
                    <a:pt x="11" y="213"/>
                  </a:cubicBezTo>
                  <a:cubicBezTo>
                    <a:pt x="10" y="211"/>
                    <a:pt x="8" y="209"/>
                    <a:pt x="7" y="209"/>
                  </a:cubicBezTo>
                  <a:cubicBezTo>
                    <a:pt x="7" y="209"/>
                    <a:pt x="6" y="208"/>
                    <a:pt x="6" y="208"/>
                  </a:cubicBezTo>
                  <a:cubicBezTo>
                    <a:pt x="6" y="208"/>
                    <a:pt x="5" y="203"/>
                    <a:pt x="6" y="202"/>
                  </a:cubicBezTo>
                  <a:cubicBezTo>
                    <a:pt x="6" y="202"/>
                    <a:pt x="8" y="200"/>
                    <a:pt x="8" y="200"/>
                  </a:cubicBezTo>
                  <a:cubicBezTo>
                    <a:pt x="8" y="200"/>
                    <a:pt x="8" y="198"/>
                    <a:pt x="8" y="197"/>
                  </a:cubicBezTo>
                  <a:cubicBezTo>
                    <a:pt x="9" y="196"/>
                    <a:pt x="7" y="195"/>
                    <a:pt x="7" y="195"/>
                  </a:cubicBezTo>
                  <a:cubicBezTo>
                    <a:pt x="7" y="195"/>
                    <a:pt x="6" y="194"/>
                    <a:pt x="5" y="193"/>
                  </a:cubicBezTo>
                  <a:cubicBezTo>
                    <a:pt x="4" y="192"/>
                    <a:pt x="3" y="191"/>
                    <a:pt x="3" y="190"/>
                  </a:cubicBezTo>
                  <a:cubicBezTo>
                    <a:pt x="2" y="189"/>
                    <a:pt x="0" y="186"/>
                    <a:pt x="0" y="185"/>
                  </a:cubicBezTo>
                  <a:cubicBezTo>
                    <a:pt x="0" y="184"/>
                    <a:pt x="1" y="184"/>
                    <a:pt x="0" y="181"/>
                  </a:cubicBezTo>
                  <a:cubicBezTo>
                    <a:pt x="0" y="178"/>
                    <a:pt x="2" y="177"/>
                    <a:pt x="2" y="177"/>
                  </a:cubicBezTo>
                  <a:cubicBezTo>
                    <a:pt x="3" y="177"/>
                    <a:pt x="3" y="177"/>
                    <a:pt x="3" y="177"/>
                  </a:cubicBezTo>
                  <a:cubicBezTo>
                    <a:pt x="3" y="177"/>
                    <a:pt x="3" y="177"/>
                    <a:pt x="3" y="177"/>
                  </a:cubicBezTo>
                  <a:cubicBezTo>
                    <a:pt x="5" y="176"/>
                    <a:pt x="7" y="175"/>
                    <a:pt x="8" y="174"/>
                  </a:cubicBezTo>
                  <a:cubicBezTo>
                    <a:pt x="8" y="174"/>
                    <a:pt x="3" y="165"/>
                    <a:pt x="2" y="164"/>
                  </a:cubicBezTo>
                  <a:cubicBezTo>
                    <a:pt x="1" y="163"/>
                    <a:pt x="2" y="163"/>
                    <a:pt x="2" y="161"/>
                  </a:cubicBezTo>
                  <a:cubicBezTo>
                    <a:pt x="2" y="161"/>
                    <a:pt x="2" y="160"/>
                    <a:pt x="2" y="160"/>
                  </a:cubicBezTo>
                  <a:cubicBezTo>
                    <a:pt x="2" y="160"/>
                    <a:pt x="3" y="159"/>
                    <a:pt x="3" y="157"/>
                  </a:cubicBezTo>
                  <a:cubicBezTo>
                    <a:pt x="3" y="156"/>
                    <a:pt x="5" y="155"/>
                    <a:pt x="4" y="155"/>
                  </a:cubicBezTo>
                  <a:cubicBezTo>
                    <a:pt x="4" y="154"/>
                    <a:pt x="4" y="152"/>
                    <a:pt x="4" y="151"/>
                  </a:cubicBezTo>
                  <a:cubicBezTo>
                    <a:pt x="4" y="150"/>
                    <a:pt x="3" y="150"/>
                    <a:pt x="1" y="149"/>
                  </a:cubicBezTo>
                  <a:cubicBezTo>
                    <a:pt x="0" y="148"/>
                    <a:pt x="2" y="147"/>
                    <a:pt x="1" y="145"/>
                  </a:cubicBezTo>
                  <a:cubicBezTo>
                    <a:pt x="1" y="144"/>
                    <a:pt x="2" y="145"/>
                    <a:pt x="3" y="143"/>
                  </a:cubicBezTo>
                  <a:cubicBezTo>
                    <a:pt x="4" y="141"/>
                    <a:pt x="5" y="141"/>
                    <a:pt x="7" y="139"/>
                  </a:cubicBezTo>
                  <a:cubicBezTo>
                    <a:pt x="8" y="138"/>
                    <a:pt x="8" y="138"/>
                    <a:pt x="10" y="136"/>
                  </a:cubicBezTo>
                  <a:cubicBezTo>
                    <a:pt x="11" y="135"/>
                    <a:pt x="10" y="132"/>
                    <a:pt x="10" y="130"/>
                  </a:cubicBezTo>
                  <a:cubicBezTo>
                    <a:pt x="10" y="129"/>
                    <a:pt x="9" y="127"/>
                    <a:pt x="9" y="126"/>
                  </a:cubicBezTo>
                  <a:cubicBezTo>
                    <a:pt x="9" y="125"/>
                    <a:pt x="7" y="124"/>
                    <a:pt x="6" y="123"/>
                  </a:cubicBezTo>
                  <a:cubicBezTo>
                    <a:pt x="5" y="122"/>
                    <a:pt x="3" y="122"/>
                    <a:pt x="2" y="120"/>
                  </a:cubicBezTo>
                  <a:cubicBezTo>
                    <a:pt x="1" y="119"/>
                    <a:pt x="1" y="119"/>
                    <a:pt x="2" y="118"/>
                  </a:cubicBezTo>
                  <a:cubicBezTo>
                    <a:pt x="2" y="118"/>
                    <a:pt x="3" y="114"/>
                    <a:pt x="4" y="112"/>
                  </a:cubicBezTo>
                  <a:cubicBezTo>
                    <a:pt x="6" y="110"/>
                    <a:pt x="7" y="112"/>
                    <a:pt x="9" y="112"/>
                  </a:cubicBezTo>
                  <a:cubicBezTo>
                    <a:pt x="11" y="112"/>
                    <a:pt x="14" y="112"/>
                    <a:pt x="17" y="112"/>
                  </a:cubicBezTo>
                  <a:cubicBezTo>
                    <a:pt x="21" y="112"/>
                    <a:pt x="21" y="113"/>
                    <a:pt x="23" y="112"/>
                  </a:cubicBezTo>
                  <a:cubicBezTo>
                    <a:pt x="25" y="112"/>
                    <a:pt x="24" y="111"/>
                    <a:pt x="24" y="110"/>
                  </a:cubicBezTo>
                  <a:cubicBezTo>
                    <a:pt x="24" y="110"/>
                    <a:pt x="24" y="109"/>
                    <a:pt x="25" y="106"/>
                  </a:cubicBezTo>
                  <a:cubicBezTo>
                    <a:pt x="26" y="103"/>
                    <a:pt x="26" y="106"/>
                    <a:pt x="26" y="105"/>
                  </a:cubicBezTo>
                  <a:cubicBezTo>
                    <a:pt x="27" y="105"/>
                    <a:pt x="28" y="105"/>
                    <a:pt x="30" y="103"/>
                  </a:cubicBezTo>
                  <a:cubicBezTo>
                    <a:pt x="31" y="102"/>
                    <a:pt x="31" y="102"/>
                    <a:pt x="32" y="101"/>
                  </a:cubicBezTo>
                  <a:cubicBezTo>
                    <a:pt x="33" y="100"/>
                    <a:pt x="33" y="100"/>
                    <a:pt x="34" y="99"/>
                  </a:cubicBezTo>
                  <a:cubicBezTo>
                    <a:pt x="34" y="98"/>
                    <a:pt x="35" y="97"/>
                    <a:pt x="35" y="96"/>
                  </a:cubicBezTo>
                  <a:cubicBezTo>
                    <a:pt x="35" y="95"/>
                    <a:pt x="33" y="95"/>
                    <a:pt x="32" y="94"/>
                  </a:cubicBezTo>
                  <a:cubicBezTo>
                    <a:pt x="30" y="93"/>
                    <a:pt x="30" y="93"/>
                    <a:pt x="28" y="93"/>
                  </a:cubicBezTo>
                  <a:cubicBezTo>
                    <a:pt x="27" y="92"/>
                    <a:pt x="26" y="92"/>
                    <a:pt x="24" y="91"/>
                  </a:cubicBezTo>
                  <a:cubicBezTo>
                    <a:pt x="23" y="91"/>
                    <a:pt x="25" y="90"/>
                    <a:pt x="24" y="89"/>
                  </a:cubicBezTo>
                  <a:cubicBezTo>
                    <a:pt x="24" y="89"/>
                    <a:pt x="25" y="88"/>
                    <a:pt x="25" y="87"/>
                  </a:cubicBezTo>
                  <a:cubicBezTo>
                    <a:pt x="25" y="85"/>
                    <a:pt x="27" y="84"/>
                    <a:pt x="28" y="84"/>
                  </a:cubicBezTo>
                  <a:cubicBezTo>
                    <a:pt x="29" y="83"/>
                    <a:pt x="31" y="84"/>
                    <a:pt x="33" y="84"/>
                  </a:cubicBezTo>
                  <a:cubicBezTo>
                    <a:pt x="34" y="84"/>
                    <a:pt x="33" y="84"/>
                    <a:pt x="34" y="84"/>
                  </a:cubicBezTo>
                  <a:cubicBezTo>
                    <a:pt x="36" y="83"/>
                    <a:pt x="36" y="83"/>
                    <a:pt x="36" y="82"/>
                  </a:cubicBezTo>
                  <a:cubicBezTo>
                    <a:pt x="37" y="81"/>
                    <a:pt x="37" y="80"/>
                    <a:pt x="37" y="79"/>
                  </a:cubicBezTo>
                  <a:cubicBezTo>
                    <a:pt x="38" y="78"/>
                    <a:pt x="38" y="77"/>
                    <a:pt x="38" y="76"/>
                  </a:cubicBezTo>
                  <a:cubicBezTo>
                    <a:pt x="38" y="75"/>
                    <a:pt x="39" y="74"/>
                    <a:pt x="39" y="73"/>
                  </a:cubicBezTo>
                  <a:cubicBezTo>
                    <a:pt x="39" y="72"/>
                    <a:pt x="40" y="72"/>
                    <a:pt x="41" y="70"/>
                  </a:cubicBezTo>
                  <a:cubicBezTo>
                    <a:pt x="42" y="69"/>
                    <a:pt x="41" y="68"/>
                    <a:pt x="41" y="67"/>
                  </a:cubicBezTo>
                  <a:cubicBezTo>
                    <a:pt x="41" y="66"/>
                    <a:pt x="40" y="64"/>
                    <a:pt x="40" y="63"/>
                  </a:cubicBezTo>
                  <a:cubicBezTo>
                    <a:pt x="40" y="62"/>
                    <a:pt x="40" y="62"/>
                    <a:pt x="40" y="62"/>
                  </a:cubicBezTo>
                  <a:cubicBezTo>
                    <a:pt x="39" y="61"/>
                    <a:pt x="37" y="59"/>
                    <a:pt x="37" y="58"/>
                  </a:cubicBezTo>
                  <a:cubicBezTo>
                    <a:pt x="37" y="56"/>
                    <a:pt x="38" y="55"/>
                    <a:pt x="39" y="50"/>
                  </a:cubicBezTo>
                  <a:cubicBezTo>
                    <a:pt x="41" y="46"/>
                    <a:pt x="41" y="47"/>
                    <a:pt x="43" y="45"/>
                  </a:cubicBezTo>
                  <a:cubicBezTo>
                    <a:pt x="46" y="43"/>
                    <a:pt x="47" y="45"/>
                    <a:pt x="49" y="46"/>
                  </a:cubicBezTo>
                  <a:cubicBezTo>
                    <a:pt x="50" y="46"/>
                    <a:pt x="49" y="46"/>
                    <a:pt x="54" y="45"/>
                  </a:cubicBezTo>
                  <a:cubicBezTo>
                    <a:pt x="60" y="43"/>
                    <a:pt x="59" y="46"/>
                    <a:pt x="60" y="46"/>
                  </a:cubicBezTo>
                  <a:cubicBezTo>
                    <a:pt x="60" y="46"/>
                    <a:pt x="62" y="49"/>
                    <a:pt x="63" y="51"/>
                  </a:cubicBezTo>
                  <a:cubicBezTo>
                    <a:pt x="64" y="53"/>
                    <a:pt x="62" y="52"/>
                    <a:pt x="68" y="51"/>
                  </a:cubicBezTo>
                  <a:cubicBezTo>
                    <a:pt x="75" y="51"/>
                    <a:pt x="69" y="53"/>
                    <a:pt x="69" y="55"/>
                  </a:cubicBezTo>
                  <a:cubicBezTo>
                    <a:pt x="68" y="57"/>
                    <a:pt x="69" y="57"/>
                    <a:pt x="69" y="60"/>
                  </a:cubicBezTo>
                  <a:cubicBezTo>
                    <a:pt x="70" y="64"/>
                    <a:pt x="70" y="61"/>
                    <a:pt x="74" y="60"/>
                  </a:cubicBezTo>
                  <a:cubicBezTo>
                    <a:pt x="78" y="59"/>
                    <a:pt x="75" y="55"/>
                    <a:pt x="74" y="54"/>
                  </a:cubicBezTo>
                  <a:cubicBezTo>
                    <a:pt x="74" y="52"/>
                    <a:pt x="76" y="52"/>
                    <a:pt x="75" y="49"/>
                  </a:cubicBezTo>
                  <a:cubicBezTo>
                    <a:pt x="75" y="46"/>
                    <a:pt x="75" y="47"/>
                    <a:pt x="75" y="47"/>
                  </a:cubicBezTo>
                  <a:cubicBezTo>
                    <a:pt x="75" y="46"/>
                    <a:pt x="74" y="44"/>
                    <a:pt x="76" y="42"/>
                  </a:cubicBezTo>
                  <a:cubicBezTo>
                    <a:pt x="77" y="41"/>
                    <a:pt x="76" y="43"/>
                    <a:pt x="79" y="44"/>
                  </a:cubicBezTo>
                  <a:cubicBezTo>
                    <a:pt x="81" y="45"/>
                    <a:pt x="80" y="44"/>
                    <a:pt x="82" y="43"/>
                  </a:cubicBezTo>
                  <a:cubicBezTo>
                    <a:pt x="85" y="42"/>
                    <a:pt x="85" y="44"/>
                    <a:pt x="89" y="45"/>
                  </a:cubicBezTo>
                  <a:cubicBezTo>
                    <a:pt x="93" y="45"/>
                    <a:pt x="91" y="47"/>
                    <a:pt x="92" y="47"/>
                  </a:cubicBezTo>
                  <a:cubicBezTo>
                    <a:pt x="94" y="48"/>
                    <a:pt x="95" y="50"/>
                    <a:pt x="95" y="53"/>
                  </a:cubicBezTo>
                  <a:cubicBezTo>
                    <a:pt x="96" y="55"/>
                    <a:pt x="97" y="56"/>
                    <a:pt x="98" y="57"/>
                  </a:cubicBezTo>
                  <a:cubicBezTo>
                    <a:pt x="99" y="58"/>
                    <a:pt x="103" y="59"/>
                    <a:pt x="103" y="59"/>
                  </a:cubicBezTo>
                  <a:cubicBezTo>
                    <a:pt x="104" y="58"/>
                    <a:pt x="102" y="57"/>
                    <a:pt x="100" y="55"/>
                  </a:cubicBezTo>
                  <a:cubicBezTo>
                    <a:pt x="98" y="52"/>
                    <a:pt x="98" y="53"/>
                    <a:pt x="97" y="52"/>
                  </a:cubicBezTo>
                  <a:cubicBezTo>
                    <a:pt x="97" y="51"/>
                    <a:pt x="96" y="48"/>
                    <a:pt x="95" y="46"/>
                  </a:cubicBezTo>
                  <a:cubicBezTo>
                    <a:pt x="95" y="44"/>
                    <a:pt x="95" y="46"/>
                    <a:pt x="90" y="42"/>
                  </a:cubicBezTo>
                  <a:cubicBezTo>
                    <a:pt x="85" y="39"/>
                    <a:pt x="87" y="42"/>
                    <a:pt x="84" y="40"/>
                  </a:cubicBezTo>
                  <a:cubicBezTo>
                    <a:pt x="82" y="38"/>
                    <a:pt x="84" y="38"/>
                    <a:pt x="84" y="38"/>
                  </a:cubicBezTo>
                  <a:cubicBezTo>
                    <a:pt x="84" y="38"/>
                    <a:pt x="87" y="36"/>
                    <a:pt x="87" y="35"/>
                  </a:cubicBezTo>
                  <a:cubicBezTo>
                    <a:pt x="87" y="34"/>
                    <a:pt x="86" y="33"/>
                    <a:pt x="85" y="33"/>
                  </a:cubicBezTo>
                  <a:cubicBezTo>
                    <a:pt x="85" y="33"/>
                    <a:pt x="83" y="32"/>
                    <a:pt x="82" y="32"/>
                  </a:cubicBezTo>
                  <a:cubicBezTo>
                    <a:pt x="82" y="31"/>
                    <a:pt x="83" y="31"/>
                    <a:pt x="83" y="29"/>
                  </a:cubicBezTo>
                  <a:cubicBezTo>
                    <a:pt x="83" y="27"/>
                    <a:pt x="82" y="27"/>
                    <a:pt x="82" y="27"/>
                  </a:cubicBezTo>
                  <a:cubicBezTo>
                    <a:pt x="79" y="25"/>
                    <a:pt x="79" y="25"/>
                    <a:pt x="79" y="25"/>
                  </a:cubicBezTo>
                  <a:cubicBezTo>
                    <a:pt x="79" y="25"/>
                    <a:pt x="79" y="22"/>
                    <a:pt x="81" y="21"/>
                  </a:cubicBezTo>
                  <a:cubicBezTo>
                    <a:pt x="83" y="20"/>
                    <a:pt x="82" y="20"/>
                    <a:pt x="83" y="20"/>
                  </a:cubicBezTo>
                  <a:cubicBezTo>
                    <a:pt x="83" y="20"/>
                    <a:pt x="85" y="20"/>
                    <a:pt x="87" y="19"/>
                  </a:cubicBezTo>
                  <a:cubicBezTo>
                    <a:pt x="88" y="18"/>
                    <a:pt x="87" y="17"/>
                    <a:pt x="87" y="16"/>
                  </a:cubicBezTo>
                  <a:cubicBezTo>
                    <a:pt x="87" y="16"/>
                    <a:pt x="86" y="15"/>
                    <a:pt x="85" y="14"/>
                  </a:cubicBezTo>
                  <a:cubicBezTo>
                    <a:pt x="85" y="12"/>
                    <a:pt x="83" y="11"/>
                    <a:pt x="82" y="10"/>
                  </a:cubicBezTo>
                  <a:cubicBezTo>
                    <a:pt x="82" y="9"/>
                    <a:pt x="82" y="9"/>
                    <a:pt x="80" y="6"/>
                  </a:cubicBezTo>
                  <a:cubicBezTo>
                    <a:pt x="78" y="4"/>
                    <a:pt x="79" y="4"/>
                    <a:pt x="80" y="2"/>
                  </a:cubicBezTo>
                  <a:cubicBezTo>
                    <a:pt x="80" y="0"/>
                    <a:pt x="80" y="0"/>
                    <a:pt x="81"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601"/>
            <p:cNvSpPr>
              <a:spLocks/>
            </p:cNvSpPr>
            <p:nvPr/>
          </p:nvSpPr>
          <p:spPr bwMode="auto">
            <a:xfrm>
              <a:off x="6623053" y="3703637"/>
              <a:ext cx="22225" cy="34925"/>
            </a:xfrm>
            <a:custGeom>
              <a:avLst/>
              <a:gdLst>
                <a:gd name="T0" fmla="*/ 5 w 6"/>
                <a:gd name="T1" fmla="*/ 7 h 9"/>
                <a:gd name="T2" fmla="*/ 4 w 6"/>
                <a:gd name="T3" fmla="*/ 8 h 9"/>
                <a:gd name="T4" fmla="*/ 2 w 6"/>
                <a:gd name="T5" fmla="*/ 6 h 9"/>
                <a:gd name="T6" fmla="*/ 2 w 6"/>
                <a:gd name="T7" fmla="*/ 4 h 9"/>
                <a:gd name="T8" fmla="*/ 0 w 6"/>
                <a:gd name="T9" fmla="*/ 2 h 9"/>
                <a:gd name="T10" fmla="*/ 2 w 6"/>
                <a:gd name="T11" fmla="*/ 0 h 9"/>
                <a:gd name="T12" fmla="*/ 3 w 6"/>
                <a:gd name="T13" fmla="*/ 1 h 9"/>
                <a:gd name="T14" fmla="*/ 5 w 6"/>
                <a:gd name="T15" fmla="*/ 7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9">
                  <a:moveTo>
                    <a:pt x="5" y="7"/>
                  </a:moveTo>
                  <a:cubicBezTo>
                    <a:pt x="6" y="9"/>
                    <a:pt x="5" y="8"/>
                    <a:pt x="4" y="8"/>
                  </a:cubicBezTo>
                  <a:cubicBezTo>
                    <a:pt x="3" y="9"/>
                    <a:pt x="3" y="8"/>
                    <a:pt x="2" y="6"/>
                  </a:cubicBezTo>
                  <a:cubicBezTo>
                    <a:pt x="0" y="3"/>
                    <a:pt x="2" y="4"/>
                    <a:pt x="2" y="4"/>
                  </a:cubicBezTo>
                  <a:cubicBezTo>
                    <a:pt x="2" y="4"/>
                    <a:pt x="0" y="3"/>
                    <a:pt x="0" y="2"/>
                  </a:cubicBezTo>
                  <a:cubicBezTo>
                    <a:pt x="0" y="1"/>
                    <a:pt x="1" y="0"/>
                    <a:pt x="2" y="0"/>
                  </a:cubicBezTo>
                  <a:cubicBezTo>
                    <a:pt x="4" y="0"/>
                    <a:pt x="4" y="1"/>
                    <a:pt x="3" y="1"/>
                  </a:cubicBezTo>
                  <a:cubicBezTo>
                    <a:pt x="3" y="1"/>
                    <a:pt x="5" y="5"/>
                    <a:pt x="5" y="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602"/>
            <p:cNvSpPr>
              <a:spLocks/>
            </p:cNvSpPr>
            <p:nvPr/>
          </p:nvSpPr>
          <p:spPr bwMode="auto">
            <a:xfrm>
              <a:off x="6596065" y="3700462"/>
              <a:ext cx="38100" cy="93663"/>
            </a:xfrm>
            <a:custGeom>
              <a:avLst/>
              <a:gdLst>
                <a:gd name="T0" fmla="*/ 9 w 10"/>
                <a:gd name="T1" fmla="*/ 17 h 25"/>
                <a:gd name="T2" fmla="*/ 9 w 10"/>
                <a:gd name="T3" fmla="*/ 22 h 25"/>
                <a:gd name="T4" fmla="*/ 6 w 10"/>
                <a:gd name="T5" fmla="*/ 22 h 25"/>
                <a:gd name="T6" fmla="*/ 3 w 10"/>
                <a:gd name="T7" fmla="*/ 20 h 25"/>
                <a:gd name="T8" fmla="*/ 3 w 10"/>
                <a:gd name="T9" fmla="*/ 13 h 25"/>
                <a:gd name="T10" fmla="*/ 3 w 10"/>
                <a:gd name="T11" fmla="*/ 8 h 25"/>
                <a:gd name="T12" fmla="*/ 0 w 10"/>
                <a:gd name="T13" fmla="*/ 3 h 25"/>
                <a:gd name="T14" fmla="*/ 0 w 10"/>
                <a:gd name="T15" fmla="*/ 0 h 25"/>
                <a:gd name="T16" fmla="*/ 5 w 10"/>
                <a:gd name="T17" fmla="*/ 3 h 25"/>
                <a:gd name="T18" fmla="*/ 7 w 10"/>
                <a:gd name="T19" fmla="*/ 8 h 25"/>
                <a:gd name="T20" fmla="*/ 7 w 10"/>
                <a:gd name="T21" fmla="*/ 13 h 25"/>
                <a:gd name="T22" fmla="*/ 9 w 10"/>
                <a:gd name="T23" fmla="*/ 1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5">
                  <a:moveTo>
                    <a:pt x="9" y="17"/>
                  </a:moveTo>
                  <a:cubicBezTo>
                    <a:pt x="10" y="19"/>
                    <a:pt x="9" y="19"/>
                    <a:pt x="9" y="22"/>
                  </a:cubicBezTo>
                  <a:cubicBezTo>
                    <a:pt x="8" y="25"/>
                    <a:pt x="6" y="22"/>
                    <a:pt x="6" y="22"/>
                  </a:cubicBezTo>
                  <a:cubicBezTo>
                    <a:pt x="6" y="22"/>
                    <a:pt x="3" y="20"/>
                    <a:pt x="3" y="20"/>
                  </a:cubicBezTo>
                  <a:cubicBezTo>
                    <a:pt x="3" y="19"/>
                    <a:pt x="3" y="16"/>
                    <a:pt x="3" y="13"/>
                  </a:cubicBezTo>
                  <a:cubicBezTo>
                    <a:pt x="3" y="9"/>
                    <a:pt x="3" y="10"/>
                    <a:pt x="3" y="8"/>
                  </a:cubicBezTo>
                  <a:cubicBezTo>
                    <a:pt x="2" y="6"/>
                    <a:pt x="0" y="4"/>
                    <a:pt x="0" y="3"/>
                  </a:cubicBezTo>
                  <a:cubicBezTo>
                    <a:pt x="0" y="0"/>
                    <a:pt x="0" y="0"/>
                    <a:pt x="0" y="0"/>
                  </a:cubicBezTo>
                  <a:cubicBezTo>
                    <a:pt x="0" y="0"/>
                    <a:pt x="3" y="2"/>
                    <a:pt x="5" y="3"/>
                  </a:cubicBezTo>
                  <a:cubicBezTo>
                    <a:pt x="6" y="4"/>
                    <a:pt x="6" y="7"/>
                    <a:pt x="7" y="8"/>
                  </a:cubicBezTo>
                  <a:cubicBezTo>
                    <a:pt x="7" y="10"/>
                    <a:pt x="7" y="11"/>
                    <a:pt x="7" y="13"/>
                  </a:cubicBezTo>
                  <a:cubicBezTo>
                    <a:pt x="7" y="15"/>
                    <a:pt x="7" y="16"/>
                    <a:pt x="9" y="17"/>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603"/>
            <p:cNvSpPr>
              <a:spLocks/>
            </p:cNvSpPr>
            <p:nvPr/>
          </p:nvSpPr>
          <p:spPr bwMode="auto">
            <a:xfrm>
              <a:off x="6326190" y="2092325"/>
              <a:ext cx="146050" cy="153988"/>
            </a:xfrm>
            <a:custGeom>
              <a:avLst/>
              <a:gdLst>
                <a:gd name="T0" fmla="*/ 39 w 39"/>
                <a:gd name="T1" fmla="*/ 8 h 41"/>
                <a:gd name="T2" fmla="*/ 39 w 39"/>
                <a:gd name="T3" fmla="*/ 13 h 41"/>
                <a:gd name="T4" fmla="*/ 37 w 39"/>
                <a:gd name="T5" fmla="*/ 19 h 41"/>
                <a:gd name="T6" fmla="*/ 37 w 39"/>
                <a:gd name="T7" fmla="*/ 24 h 41"/>
                <a:gd name="T8" fmla="*/ 34 w 39"/>
                <a:gd name="T9" fmla="*/ 29 h 41"/>
                <a:gd name="T10" fmla="*/ 37 w 39"/>
                <a:gd name="T11" fmla="*/ 31 h 41"/>
                <a:gd name="T12" fmla="*/ 34 w 39"/>
                <a:gd name="T13" fmla="*/ 34 h 41"/>
                <a:gd name="T14" fmla="*/ 30 w 39"/>
                <a:gd name="T15" fmla="*/ 37 h 41"/>
                <a:gd name="T16" fmla="*/ 31 w 39"/>
                <a:gd name="T17" fmla="*/ 40 h 41"/>
                <a:gd name="T18" fmla="*/ 30 w 39"/>
                <a:gd name="T19" fmla="*/ 41 h 41"/>
                <a:gd name="T20" fmla="*/ 21 w 39"/>
                <a:gd name="T21" fmla="*/ 39 h 41"/>
                <a:gd name="T22" fmla="*/ 20 w 39"/>
                <a:gd name="T23" fmla="*/ 36 h 41"/>
                <a:gd name="T24" fmla="*/ 14 w 39"/>
                <a:gd name="T25" fmla="*/ 37 h 41"/>
                <a:gd name="T26" fmla="*/ 9 w 39"/>
                <a:gd name="T27" fmla="*/ 36 h 41"/>
                <a:gd name="T28" fmla="*/ 10 w 39"/>
                <a:gd name="T29" fmla="*/ 31 h 41"/>
                <a:gd name="T30" fmla="*/ 6 w 39"/>
                <a:gd name="T31" fmla="*/ 25 h 41"/>
                <a:gd name="T32" fmla="*/ 2 w 39"/>
                <a:gd name="T33" fmla="*/ 21 h 41"/>
                <a:gd name="T34" fmla="*/ 5 w 39"/>
                <a:gd name="T35" fmla="*/ 14 h 41"/>
                <a:gd name="T36" fmla="*/ 13 w 39"/>
                <a:gd name="T37" fmla="*/ 13 h 41"/>
                <a:gd name="T38" fmla="*/ 14 w 39"/>
                <a:gd name="T39" fmla="*/ 11 h 41"/>
                <a:gd name="T40" fmla="*/ 19 w 39"/>
                <a:gd name="T41" fmla="*/ 6 h 41"/>
                <a:gd name="T42" fmla="*/ 21 w 39"/>
                <a:gd name="T43" fmla="*/ 7 h 41"/>
                <a:gd name="T44" fmla="*/ 20 w 39"/>
                <a:gd name="T45" fmla="*/ 9 h 41"/>
                <a:gd name="T46" fmla="*/ 20 w 39"/>
                <a:gd name="T47" fmla="*/ 14 h 41"/>
                <a:gd name="T48" fmla="*/ 24 w 39"/>
                <a:gd name="T49" fmla="*/ 11 h 41"/>
                <a:gd name="T50" fmla="*/ 25 w 39"/>
                <a:gd name="T51" fmla="*/ 6 h 41"/>
                <a:gd name="T52" fmla="*/ 30 w 39"/>
                <a:gd name="T53" fmla="*/ 2 h 41"/>
                <a:gd name="T54" fmla="*/ 37 w 39"/>
                <a:gd name="T55" fmla="*/ 2 h 41"/>
                <a:gd name="T56" fmla="*/ 37 w 39"/>
                <a:gd name="T57" fmla="*/ 2 h 41"/>
                <a:gd name="T58" fmla="*/ 39 w 39"/>
                <a:gd name="T59" fmla="*/ 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 h="41">
                  <a:moveTo>
                    <a:pt x="39" y="8"/>
                  </a:moveTo>
                  <a:cubicBezTo>
                    <a:pt x="39" y="12"/>
                    <a:pt x="39" y="11"/>
                    <a:pt x="39" y="13"/>
                  </a:cubicBezTo>
                  <a:cubicBezTo>
                    <a:pt x="39" y="14"/>
                    <a:pt x="38" y="16"/>
                    <a:pt x="37" y="19"/>
                  </a:cubicBezTo>
                  <a:cubicBezTo>
                    <a:pt x="36" y="22"/>
                    <a:pt x="37" y="22"/>
                    <a:pt x="37" y="24"/>
                  </a:cubicBezTo>
                  <a:cubicBezTo>
                    <a:pt x="38" y="25"/>
                    <a:pt x="34" y="29"/>
                    <a:pt x="34" y="29"/>
                  </a:cubicBezTo>
                  <a:cubicBezTo>
                    <a:pt x="34" y="29"/>
                    <a:pt x="34" y="29"/>
                    <a:pt x="37" y="31"/>
                  </a:cubicBezTo>
                  <a:cubicBezTo>
                    <a:pt x="39" y="33"/>
                    <a:pt x="35" y="33"/>
                    <a:pt x="34" y="34"/>
                  </a:cubicBezTo>
                  <a:cubicBezTo>
                    <a:pt x="33" y="35"/>
                    <a:pt x="31" y="36"/>
                    <a:pt x="30" y="37"/>
                  </a:cubicBezTo>
                  <a:cubicBezTo>
                    <a:pt x="28" y="38"/>
                    <a:pt x="32" y="40"/>
                    <a:pt x="31" y="40"/>
                  </a:cubicBezTo>
                  <a:cubicBezTo>
                    <a:pt x="31" y="41"/>
                    <a:pt x="30" y="41"/>
                    <a:pt x="30" y="41"/>
                  </a:cubicBezTo>
                  <a:cubicBezTo>
                    <a:pt x="30" y="41"/>
                    <a:pt x="22" y="39"/>
                    <a:pt x="21" y="39"/>
                  </a:cubicBezTo>
                  <a:cubicBezTo>
                    <a:pt x="21" y="39"/>
                    <a:pt x="22" y="36"/>
                    <a:pt x="20" y="36"/>
                  </a:cubicBezTo>
                  <a:cubicBezTo>
                    <a:pt x="19" y="35"/>
                    <a:pt x="17" y="36"/>
                    <a:pt x="14" y="37"/>
                  </a:cubicBezTo>
                  <a:cubicBezTo>
                    <a:pt x="12" y="37"/>
                    <a:pt x="9" y="37"/>
                    <a:pt x="9" y="36"/>
                  </a:cubicBezTo>
                  <a:cubicBezTo>
                    <a:pt x="9" y="35"/>
                    <a:pt x="10" y="34"/>
                    <a:pt x="10" y="31"/>
                  </a:cubicBezTo>
                  <a:cubicBezTo>
                    <a:pt x="10" y="29"/>
                    <a:pt x="7" y="27"/>
                    <a:pt x="6" y="25"/>
                  </a:cubicBezTo>
                  <a:cubicBezTo>
                    <a:pt x="5" y="23"/>
                    <a:pt x="5" y="22"/>
                    <a:pt x="2" y="21"/>
                  </a:cubicBezTo>
                  <a:cubicBezTo>
                    <a:pt x="0" y="21"/>
                    <a:pt x="4" y="17"/>
                    <a:pt x="5" y="14"/>
                  </a:cubicBezTo>
                  <a:cubicBezTo>
                    <a:pt x="6" y="11"/>
                    <a:pt x="5" y="14"/>
                    <a:pt x="13" y="13"/>
                  </a:cubicBezTo>
                  <a:cubicBezTo>
                    <a:pt x="21" y="11"/>
                    <a:pt x="13" y="13"/>
                    <a:pt x="14" y="11"/>
                  </a:cubicBezTo>
                  <a:cubicBezTo>
                    <a:pt x="14" y="9"/>
                    <a:pt x="15" y="8"/>
                    <a:pt x="19" y="6"/>
                  </a:cubicBezTo>
                  <a:cubicBezTo>
                    <a:pt x="24" y="4"/>
                    <a:pt x="20" y="6"/>
                    <a:pt x="21" y="7"/>
                  </a:cubicBezTo>
                  <a:cubicBezTo>
                    <a:pt x="23" y="7"/>
                    <a:pt x="22" y="9"/>
                    <a:pt x="20" y="9"/>
                  </a:cubicBezTo>
                  <a:cubicBezTo>
                    <a:pt x="18" y="10"/>
                    <a:pt x="20" y="13"/>
                    <a:pt x="20" y="14"/>
                  </a:cubicBezTo>
                  <a:cubicBezTo>
                    <a:pt x="20" y="15"/>
                    <a:pt x="22" y="13"/>
                    <a:pt x="24" y="11"/>
                  </a:cubicBezTo>
                  <a:cubicBezTo>
                    <a:pt x="25" y="8"/>
                    <a:pt x="24" y="8"/>
                    <a:pt x="25" y="6"/>
                  </a:cubicBezTo>
                  <a:cubicBezTo>
                    <a:pt x="26" y="5"/>
                    <a:pt x="28" y="4"/>
                    <a:pt x="30" y="2"/>
                  </a:cubicBezTo>
                  <a:cubicBezTo>
                    <a:pt x="33" y="0"/>
                    <a:pt x="36" y="2"/>
                    <a:pt x="37" y="2"/>
                  </a:cubicBezTo>
                  <a:cubicBezTo>
                    <a:pt x="37" y="2"/>
                    <a:pt x="37" y="2"/>
                    <a:pt x="37" y="2"/>
                  </a:cubicBezTo>
                  <a:cubicBezTo>
                    <a:pt x="38" y="3"/>
                    <a:pt x="39" y="5"/>
                    <a:pt x="39" y="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604"/>
            <p:cNvSpPr>
              <a:spLocks/>
            </p:cNvSpPr>
            <p:nvPr/>
          </p:nvSpPr>
          <p:spPr bwMode="auto">
            <a:xfrm>
              <a:off x="6332540" y="2243137"/>
              <a:ext cx="142875" cy="66675"/>
            </a:xfrm>
            <a:custGeom>
              <a:avLst/>
              <a:gdLst>
                <a:gd name="T0" fmla="*/ 38 w 38"/>
                <a:gd name="T1" fmla="*/ 5 h 18"/>
                <a:gd name="T2" fmla="*/ 31 w 38"/>
                <a:gd name="T3" fmla="*/ 6 h 18"/>
                <a:gd name="T4" fmla="*/ 30 w 38"/>
                <a:gd name="T5" fmla="*/ 13 h 18"/>
                <a:gd name="T6" fmla="*/ 25 w 38"/>
                <a:gd name="T7" fmla="*/ 15 h 18"/>
                <a:gd name="T8" fmla="*/ 21 w 38"/>
                <a:gd name="T9" fmla="*/ 18 h 18"/>
                <a:gd name="T10" fmla="*/ 11 w 38"/>
                <a:gd name="T11" fmla="*/ 18 h 18"/>
                <a:gd name="T12" fmla="*/ 9 w 38"/>
                <a:gd name="T13" fmla="*/ 16 h 18"/>
                <a:gd name="T14" fmla="*/ 3 w 38"/>
                <a:gd name="T15" fmla="*/ 13 h 18"/>
                <a:gd name="T16" fmla="*/ 0 w 38"/>
                <a:gd name="T17" fmla="*/ 9 h 18"/>
                <a:gd name="T18" fmla="*/ 0 w 38"/>
                <a:gd name="T19" fmla="*/ 9 h 18"/>
                <a:gd name="T20" fmla="*/ 2 w 38"/>
                <a:gd name="T21" fmla="*/ 6 h 18"/>
                <a:gd name="T22" fmla="*/ 7 w 38"/>
                <a:gd name="T23" fmla="*/ 6 h 18"/>
                <a:gd name="T24" fmla="*/ 12 w 38"/>
                <a:gd name="T25" fmla="*/ 9 h 18"/>
                <a:gd name="T26" fmla="*/ 14 w 38"/>
                <a:gd name="T27" fmla="*/ 6 h 18"/>
                <a:gd name="T28" fmla="*/ 18 w 38"/>
                <a:gd name="T29" fmla="*/ 4 h 18"/>
                <a:gd name="T30" fmla="*/ 22 w 38"/>
                <a:gd name="T31" fmla="*/ 6 h 18"/>
                <a:gd name="T32" fmla="*/ 28 w 38"/>
                <a:gd name="T33" fmla="*/ 5 h 18"/>
                <a:gd name="T34" fmla="*/ 29 w 38"/>
                <a:gd name="T35" fmla="*/ 5 h 18"/>
                <a:gd name="T36" fmla="*/ 34 w 38"/>
                <a:gd name="T37" fmla="*/ 1 h 18"/>
                <a:gd name="T38" fmla="*/ 38 w 38"/>
                <a:gd name="T3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18">
                  <a:moveTo>
                    <a:pt x="38" y="5"/>
                  </a:moveTo>
                  <a:cubicBezTo>
                    <a:pt x="38" y="5"/>
                    <a:pt x="32" y="6"/>
                    <a:pt x="31" y="6"/>
                  </a:cubicBezTo>
                  <a:cubicBezTo>
                    <a:pt x="31" y="6"/>
                    <a:pt x="30" y="13"/>
                    <a:pt x="30" y="13"/>
                  </a:cubicBezTo>
                  <a:cubicBezTo>
                    <a:pt x="29" y="13"/>
                    <a:pt x="25" y="15"/>
                    <a:pt x="25" y="15"/>
                  </a:cubicBezTo>
                  <a:cubicBezTo>
                    <a:pt x="25" y="15"/>
                    <a:pt x="22" y="18"/>
                    <a:pt x="21" y="18"/>
                  </a:cubicBezTo>
                  <a:cubicBezTo>
                    <a:pt x="20" y="18"/>
                    <a:pt x="13" y="18"/>
                    <a:pt x="11" y="18"/>
                  </a:cubicBezTo>
                  <a:cubicBezTo>
                    <a:pt x="10" y="17"/>
                    <a:pt x="9" y="16"/>
                    <a:pt x="9" y="16"/>
                  </a:cubicBezTo>
                  <a:cubicBezTo>
                    <a:pt x="3" y="13"/>
                    <a:pt x="3" y="13"/>
                    <a:pt x="3" y="13"/>
                  </a:cubicBezTo>
                  <a:cubicBezTo>
                    <a:pt x="3" y="13"/>
                    <a:pt x="0" y="11"/>
                    <a:pt x="0" y="9"/>
                  </a:cubicBezTo>
                  <a:cubicBezTo>
                    <a:pt x="0" y="9"/>
                    <a:pt x="0" y="9"/>
                    <a:pt x="0" y="9"/>
                  </a:cubicBezTo>
                  <a:cubicBezTo>
                    <a:pt x="1" y="8"/>
                    <a:pt x="1" y="8"/>
                    <a:pt x="2" y="6"/>
                  </a:cubicBezTo>
                  <a:cubicBezTo>
                    <a:pt x="4" y="4"/>
                    <a:pt x="5" y="6"/>
                    <a:pt x="7" y="6"/>
                  </a:cubicBezTo>
                  <a:cubicBezTo>
                    <a:pt x="9" y="6"/>
                    <a:pt x="8" y="8"/>
                    <a:pt x="12" y="9"/>
                  </a:cubicBezTo>
                  <a:cubicBezTo>
                    <a:pt x="15" y="10"/>
                    <a:pt x="12" y="9"/>
                    <a:pt x="14" y="6"/>
                  </a:cubicBezTo>
                  <a:cubicBezTo>
                    <a:pt x="16" y="3"/>
                    <a:pt x="16" y="4"/>
                    <a:pt x="18" y="4"/>
                  </a:cubicBezTo>
                  <a:cubicBezTo>
                    <a:pt x="20" y="4"/>
                    <a:pt x="21" y="6"/>
                    <a:pt x="22" y="6"/>
                  </a:cubicBezTo>
                  <a:cubicBezTo>
                    <a:pt x="23" y="7"/>
                    <a:pt x="25" y="5"/>
                    <a:pt x="28" y="5"/>
                  </a:cubicBezTo>
                  <a:cubicBezTo>
                    <a:pt x="28" y="5"/>
                    <a:pt x="29" y="5"/>
                    <a:pt x="29" y="5"/>
                  </a:cubicBezTo>
                  <a:cubicBezTo>
                    <a:pt x="32" y="4"/>
                    <a:pt x="32" y="3"/>
                    <a:pt x="34" y="1"/>
                  </a:cubicBezTo>
                  <a:cubicBezTo>
                    <a:pt x="36" y="0"/>
                    <a:pt x="38" y="5"/>
                    <a:pt x="38" y="5"/>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605"/>
            <p:cNvSpPr>
              <a:spLocks noEditPoints="1"/>
            </p:cNvSpPr>
            <p:nvPr/>
          </p:nvSpPr>
          <p:spPr bwMode="auto">
            <a:xfrm>
              <a:off x="6096003" y="1831975"/>
              <a:ext cx="252412" cy="444500"/>
            </a:xfrm>
            <a:custGeom>
              <a:avLst/>
              <a:gdLst>
                <a:gd name="T0" fmla="*/ 26 w 67"/>
                <a:gd name="T1" fmla="*/ 40 h 118"/>
                <a:gd name="T2" fmla="*/ 28 w 67"/>
                <a:gd name="T3" fmla="*/ 35 h 118"/>
                <a:gd name="T4" fmla="*/ 42 w 67"/>
                <a:gd name="T5" fmla="*/ 32 h 118"/>
                <a:gd name="T6" fmla="*/ 35 w 67"/>
                <a:gd name="T7" fmla="*/ 30 h 118"/>
                <a:gd name="T8" fmla="*/ 19 w 67"/>
                <a:gd name="T9" fmla="*/ 35 h 118"/>
                <a:gd name="T10" fmla="*/ 9 w 67"/>
                <a:gd name="T11" fmla="*/ 42 h 118"/>
                <a:gd name="T12" fmla="*/ 11 w 67"/>
                <a:gd name="T13" fmla="*/ 37 h 118"/>
                <a:gd name="T14" fmla="*/ 28 w 67"/>
                <a:gd name="T15" fmla="*/ 26 h 118"/>
                <a:gd name="T16" fmla="*/ 39 w 67"/>
                <a:gd name="T17" fmla="*/ 22 h 118"/>
                <a:gd name="T18" fmla="*/ 47 w 67"/>
                <a:gd name="T19" fmla="*/ 10 h 118"/>
                <a:gd name="T20" fmla="*/ 60 w 67"/>
                <a:gd name="T21" fmla="*/ 1 h 118"/>
                <a:gd name="T22" fmla="*/ 58 w 67"/>
                <a:gd name="T23" fmla="*/ 13 h 118"/>
                <a:gd name="T24" fmla="*/ 55 w 67"/>
                <a:gd name="T25" fmla="*/ 29 h 118"/>
                <a:gd name="T26" fmla="*/ 56 w 67"/>
                <a:gd name="T27" fmla="*/ 44 h 118"/>
                <a:gd name="T28" fmla="*/ 60 w 67"/>
                <a:gd name="T29" fmla="*/ 52 h 118"/>
                <a:gd name="T30" fmla="*/ 67 w 67"/>
                <a:gd name="T31" fmla="*/ 57 h 118"/>
                <a:gd name="T32" fmla="*/ 63 w 67"/>
                <a:gd name="T33" fmla="*/ 65 h 118"/>
                <a:gd name="T34" fmla="*/ 60 w 67"/>
                <a:gd name="T35" fmla="*/ 68 h 118"/>
                <a:gd name="T36" fmla="*/ 51 w 67"/>
                <a:gd name="T37" fmla="*/ 68 h 118"/>
                <a:gd name="T38" fmla="*/ 49 w 67"/>
                <a:gd name="T39" fmla="*/ 76 h 118"/>
                <a:gd name="T40" fmla="*/ 44 w 67"/>
                <a:gd name="T41" fmla="*/ 78 h 118"/>
                <a:gd name="T42" fmla="*/ 41 w 67"/>
                <a:gd name="T43" fmla="*/ 84 h 118"/>
                <a:gd name="T44" fmla="*/ 34 w 67"/>
                <a:gd name="T45" fmla="*/ 84 h 118"/>
                <a:gd name="T46" fmla="*/ 37 w 67"/>
                <a:gd name="T47" fmla="*/ 89 h 118"/>
                <a:gd name="T48" fmla="*/ 35 w 67"/>
                <a:gd name="T49" fmla="*/ 95 h 118"/>
                <a:gd name="T50" fmla="*/ 33 w 67"/>
                <a:gd name="T51" fmla="*/ 106 h 118"/>
                <a:gd name="T52" fmla="*/ 43 w 67"/>
                <a:gd name="T53" fmla="*/ 111 h 118"/>
                <a:gd name="T54" fmla="*/ 38 w 67"/>
                <a:gd name="T55" fmla="*/ 117 h 118"/>
                <a:gd name="T56" fmla="*/ 28 w 67"/>
                <a:gd name="T57" fmla="*/ 118 h 118"/>
                <a:gd name="T58" fmla="*/ 19 w 67"/>
                <a:gd name="T59" fmla="*/ 112 h 118"/>
                <a:gd name="T60" fmla="*/ 12 w 67"/>
                <a:gd name="T61" fmla="*/ 108 h 118"/>
                <a:gd name="T62" fmla="*/ 13 w 67"/>
                <a:gd name="T63" fmla="*/ 98 h 118"/>
                <a:gd name="T64" fmla="*/ 6 w 67"/>
                <a:gd name="T65" fmla="*/ 88 h 118"/>
                <a:gd name="T66" fmla="*/ 2 w 67"/>
                <a:gd name="T67" fmla="*/ 84 h 118"/>
                <a:gd name="T68" fmla="*/ 9 w 67"/>
                <a:gd name="T69" fmla="*/ 74 h 118"/>
                <a:gd name="T70" fmla="*/ 5 w 67"/>
                <a:gd name="T71" fmla="*/ 64 h 118"/>
                <a:gd name="T72" fmla="*/ 6 w 67"/>
                <a:gd name="T73" fmla="*/ 51 h 118"/>
                <a:gd name="T74" fmla="*/ 10 w 67"/>
                <a:gd name="T75" fmla="*/ 46 h 118"/>
                <a:gd name="T76" fmla="*/ 15 w 67"/>
                <a:gd name="T77" fmla="*/ 50 h 118"/>
                <a:gd name="T78" fmla="*/ 21 w 67"/>
                <a:gd name="T79" fmla="*/ 45 h 118"/>
                <a:gd name="T80" fmla="*/ 18 w 67"/>
                <a:gd name="T81" fmla="*/ 41 h 118"/>
                <a:gd name="T82" fmla="*/ 19 w 67"/>
                <a:gd name="T83" fmla="*/ 39 h 118"/>
                <a:gd name="T84" fmla="*/ 22 w 67"/>
                <a:gd name="T85" fmla="*/ 35 h 118"/>
                <a:gd name="T86" fmla="*/ 25 w 67"/>
                <a:gd name="T87" fmla="*/ 38 h 118"/>
                <a:gd name="T88" fmla="*/ 25 w 67"/>
                <a:gd name="T89" fmla="*/ 39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7" h="118">
                  <a:moveTo>
                    <a:pt x="25" y="39"/>
                  </a:moveTo>
                  <a:cubicBezTo>
                    <a:pt x="25" y="39"/>
                    <a:pt x="25" y="39"/>
                    <a:pt x="25" y="39"/>
                  </a:cubicBezTo>
                  <a:cubicBezTo>
                    <a:pt x="25" y="39"/>
                    <a:pt x="26" y="40"/>
                    <a:pt x="26" y="40"/>
                  </a:cubicBezTo>
                  <a:cubicBezTo>
                    <a:pt x="26" y="40"/>
                    <a:pt x="27" y="41"/>
                    <a:pt x="27" y="41"/>
                  </a:cubicBezTo>
                  <a:cubicBezTo>
                    <a:pt x="27" y="41"/>
                    <a:pt x="29" y="41"/>
                    <a:pt x="29" y="40"/>
                  </a:cubicBezTo>
                  <a:cubicBezTo>
                    <a:pt x="29" y="39"/>
                    <a:pt x="28" y="37"/>
                    <a:pt x="28" y="35"/>
                  </a:cubicBezTo>
                  <a:cubicBezTo>
                    <a:pt x="29" y="33"/>
                    <a:pt x="28" y="35"/>
                    <a:pt x="31" y="33"/>
                  </a:cubicBezTo>
                  <a:cubicBezTo>
                    <a:pt x="33" y="31"/>
                    <a:pt x="35" y="33"/>
                    <a:pt x="36" y="32"/>
                  </a:cubicBezTo>
                  <a:cubicBezTo>
                    <a:pt x="37" y="32"/>
                    <a:pt x="39" y="32"/>
                    <a:pt x="42" y="32"/>
                  </a:cubicBezTo>
                  <a:cubicBezTo>
                    <a:pt x="45" y="32"/>
                    <a:pt x="49" y="31"/>
                    <a:pt x="49" y="29"/>
                  </a:cubicBezTo>
                  <a:cubicBezTo>
                    <a:pt x="49" y="27"/>
                    <a:pt x="46" y="29"/>
                    <a:pt x="41" y="29"/>
                  </a:cubicBezTo>
                  <a:cubicBezTo>
                    <a:pt x="35" y="29"/>
                    <a:pt x="38" y="30"/>
                    <a:pt x="35" y="30"/>
                  </a:cubicBezTo>
                  <a:cubicBezTo>
                    <a:pt x="31" y="30"/>
                    <a:pt x="32" y="29"/>
                    <a:pt x="29" y="29"/>
                  </a:cubicBezTo>
                  <a:cubicBezTo>
                    <a:pt x="27" y="29"/>
                    <a:pt x="26" y="29"/>
                    <a:pt x="23" y="30"/>
                  </a:cubicBezTo>
                  <a:cubicBezTo>
                    <a:pt x="20" y="30"/>
                    <a:pt x="21" y="33"/>
                    <a:pt x="19" y="35"/>
                  </a:cubicBezTo>
                  <a:cubicBezTo>
                    <a:pt x="17" y="36"/>
                    <a:pt x="16" y="37"/>
                    <a:pt x="15" y="39"/>
                  </a:cubicBezTo>
                  <a:cubicBezTo>
                    <a:pt x="13" y="40"/>
                    <a:pt x="15" y="39"/>
                    <a:pt x="15" y="45"/>
                  </a:cubicBezTo>
                  <a:cubicBezTo>
                    <a:pt x="15" y="51"/>
                    <a:pt x="12" y="44"/>
                    <a:pt x="9" y="42"/>
                  </a:cubicBezTo>
                  <a:cubicBezTo>
                    <a:pt x="8" y="41"/>
                    <a:pt x="7" y="41"/>
                    <a:pt x="7" y="41"/>
                  </a:cubicBezTo>
                  <a:cubicBezTo>
                    <a:pt x="7" y="41"/>
                    <a:pt x="7" y="41"/>
                    <a:pt x="7" y="41"/>
                  </a:cubicBezTo>
                  <a:cubicBezTo>
                    <a:pt x="7" y="41"/>
                    <a:pt x="8" y="39"/>
                    <a:pt x="11" y="37"/>
                  </a:cubicBezTo>
                  <a:cubicBezTo>
                    <a:pt x="14" y="34"/>
                    <a:pt x="11" y="37"/>
                    <a:pt x="12" y="30"/>
                  </a:cubicBezTo>
                  <a:cubicBezTo>
                    <a:pt x="12" y="24"/>
                    <a:pt x="15" y="29"/>
                    <a:pt x="20" y="27"/>
                  </a:cubicBezTo>
                  <a:cubicBezTo>
                    <a:pt x="25" y="26"/>
                    <a:pt x="24" y="26"/>
                    <a:pt x="28" y="26"/>
                  </a:cubicBezTo>
                  <a:cubicBezTo>
                    <a:pt x="32" y="26"/>
                    <a:pt x="31" y="26"/>
                    <a:pt x="33" y="26"/>
                  </a:cubicBezTo>
                  <a:cubicBezTo>
                    <a:pt x="34" y="26"/>
                    <a:pt x="35" y="26"/>
                    <a:pt x="38" y="26"/>
                  </a:cubicBezTo>
                  <a:cubicBezTo>
                    <a:pt x="40" y="26"/>
                    <a:pt x="39" y="24"/>
                    <a:pt x="39" y="22"/>
                  </a:cubicBezTo>
                  <a:cubicBezTo>
                    <a:pt x="39" y="20"/>
                    <a:pt x="39" y="19"/>
                    <a:pt x="40" y="19"/>
                  </a:cubicBezTo>
                  <a:cubicBezTo>
                    <a:pt x="41" y="19"/>
                    <a:pt x="42" y="17"/>
                    <a:pt x="45" y="15"/>
                  </a:cubicBezTo>
                  <a:cubicBezTo>
                    <a:pt x="48" y="13"/>
                    <a:pt x="46" y="13"/>
                    <a:pt x="47" y="10"/>
                  </a:cubicBezTo>
                  <a:cubicBezTo>
                    <a:pt x="48" y="7"/>
                    <a:pt x="47" y="10"/>
                    <a:pt x="49" y="9"/>
                  </a:cubicBezTo>
                  <a:cubicBezTo>
                    <a:pt x="50" y="8"/>
                    <a:pt x="53" y="7"/>
                    <a:pt x="55" y="6"/>
                  </a:cubicBezTo>
                  <a:cubicBezTo>
                    <a:pt x="57" y="4"/>
                    <a:pt x="59" y="3"/>
                    <a:pt x="60" y="1"/>
                  </a:cubicBezTo>
                  <a:cubicBezTo>
                    <a:pt x="62" y="0"/>
                    <a:pt x="62" y="2"/>
                    <a:pt x="61" y="4"/>
                  </a:cubicBezTo>
                  <a:cubicBezTo>
                    <a:pt x="61" y="5"/>
                    <a:pt x="58" y="8"/>
                    <a:pt x="58" y="9"/>
                  </a:cubicBezTo>
                  <a:cubicBezTo>
                    <a:pt x="58" y="10"/>
                    <a:pt x="58" y="11"/>
                    <a:pt x="58" y="13"/>
                  </a:cubicBezTo>
                  <a:cubicBezTo>
                    <a:pt x="58" y="15"/>
                    <a:pt x="59" y="16"/>
                    <a:pt x="60" y="20"/>
                  </a:cubicBezTo>
                  <a:cubicBezTo>
                    <a:pt x="61" y="23"/>
                    <a:pt x="60" y="24"/>
                    <a:pt x="60" y="24"/>
                  </a:cubicBezTo>
                  <a:cubicBezTo>
                    <a:pt x="60" y="25"/>
                    <a:pt x="57" y="27"/>
                    <a:pt x="55" y="29"/>
                  </a:cubicBezTo>
                  <a:cubicBezTo>
                    <a:pt x="53" y="32"/>
                    <a:pt x="54" y="32"/>
                    <a:pt x="55" y="35"/>
                  </a:cubicBezTo>
                  <a:cubicBezTo>
                    <a:pt x="56" y="38"/>
                    <a:pt x="55" y="37"/>
                    <a:pt x="55" y="40"/>
                  </a:cubicBezTo>
                  <a:cubicBezTo>
                    <a:pt x="55" y="43"/>
                    <a:pt x="54" y="41"/>
                    <a:pt x="56" y="44"/>
                  </a:cubicBezTo>
                  <a:cubicBezTo>
                    <a:pt x="58" y="47"/>
                    <a:pt x="55" y="48"/>
                    <a:pt x="55" y="49"/>
                  </a:cubicBezTo>
                  <a:cubicBezTo>
                    <a:pt x="55" y="49"/>
                    <a:pt x="53" y="50"/>
                    <a:pt x="53" y="50"/>
                  </a:cubicBezTo>
                  <a:cubicBezTo>
                    <a:pt x="53" y="50"/>
                    <a:pt x="58" y="52"/>
                    <a:pt x="60" y="52"/>
                  </a:cubicBezTo>
                  <a:cubicBezTo>
                    <a:pt x="62" y="52"/>
                    <a:pt x="63" y="52"/>
                    <a:pt x="63" y="52"/>
                  </a:cubicBezTo>
                  <a:cubicBezTo>
                    <a:pt x="66" y="53"/>
                    <a:pt x="66" y="53"/>
                    <a:pt x="66" y="53"/>
                  </a:cubicBezTo>
                  <a:cubicBezTo>
                    <a:pt x="66" y="53"/>
                    <a:pt x="67" y="56"/>
                    <a:pt x="67" y="57"/>
                  </a:cubicBezTo>
                  <a:cubicBezTo>
                    <a:pt x="67" y="59"/>
                    <a:pt x="67" y="60"/>
                    <a:pt x="67" y="60"/>
                  </a:cubicBezTo>
                  <a:cubicBezTo>
                    <a:pt x="67" y="60"/>
                    <a:pt x="67" y="61"/>
                    <a:pt x="66" y="64"/>
                  </a:cubicBezTo>
                  <a:cubicBezTo>
                    <a:pt x="66" y="66"/>
                    <a:pt x="63" y="65"/>
                    <a:pt x="63" y="65"/>
                  </a:cubicBezTo>
                  <a:cubicBezTo>
                    <a:pt x="62" y="65"/>
                    <a:pt x="60" y="65"/>
                    <a:pt x="60" y="64"/>
                  </a:cubicBezTo>
                  <a:cubicBezTo>
                    <a:pt x="60" y="63"/>
                    <a:pt x="59" y="65"/>
                    <a:pt x="59" y="66"/>
                  </a:cubicBezTo>
                  <a:cubicBezTo>
                    <a:pt x="59" y="66"/>
                    <a:pt x="60" y="68"/>
                    <a:pt x="60" y="68"/>
                  </a:cubicBezTo>
                  <a:cubicBezTo>
                    <a:pt x="60" y="68"/>
                    <a:pt x="56" y="68"/>
                    <a:pt x="55" y="66"/>
                  </a:cubicBezTo>
                  <a:cubicBezTo>
                    <a:pt x="54" y="65"/>
                    <a:pt x="52" y="66"/>
                    <a:pt x="51" y="66"/>
                  </a:cubicBezTo>
                  <a:cubicBezTo>
                    <a:pt x="51" y="66"/>
                    <a:pt x="51" y="67"/>
                    <a:pt x="51" y="68"/>
                  </a:cubicBezTo>
                  <a:cubicBezTo>
                    <a:pt x="51" y="68"/>
                    <a:pt x="52" y="70"/>
                    <a:pt x="51" y="72"/>
                  </a:cubicBezTo>
                  <a:cubicBezTo>
                    <a:pt x="51" y="75"/>
                    <a:pt x="51" y="76"/>
                    <a:pt x="50" y="77"/>
                  </a:cubicBezTo>
                  <a:cubicBezTo>
                    <a:pt x="50" y="77"/>
                    <a:pt x="49" y="76"/>
                    <a:pt x="49" y="76"/>
                  </a:cubicBezTo>
                  <a:cubicBezTo>
                    <a:pt x="49" y="75"/>
                    <a:pt x="47" y="75"/>
                    <a:pt x="45" y="75"/>
                  </a:cubicBezTo>
                  <a:cubicBezTo>
                    <a:pt x="43" y="75"/>
                    <a:pt x="44" y="76"/>
                    <a:pt x="44" y="76"/>
                  </a:cubicBezTo>
                  <a:cubicBezTo>
                    <a:pt x="44" y="76"/>
                    <a:pt x="44" y="78"/>
                    <a:pt x="44" y="78"/>
                  </a:cubicBezTo>
                  <a:cubicBezTo>
                    <a:pt x="45" y="78"/>
                    <a:pt x="46" y="79"/>
                    <a:pt x="46" y="79"/>
                  </a:cubicBezTo>
                  <a:cubicBezTo>
                    <a:pt x="47" y="79"/>
                    <a:pt x="45" y="82"/>
                    <a:pt x="44" y="82"/>
                  </a:cubicBezTo>
                  <a:cubicBezTo>
                    <a:pt x="44" y="82"/>
                    <a:pt x="43" y="83"/>
                    <a:pt x="41" y="84"/>
                  </a:cubicBezTo>
                  <a:cubicBezTo>
                    <a:pt x="39" y="84"/>
                    <a:pt x="40" y="84"/>
                    <a:pt x="39" y="83"/>
                  </a:cubicBezTo>
                  <a:cubicBezTo>
                    <a:pt x="39" y="83"/>
                    <a:pt x="38" y="82"/>
                    <a:pt x="38" y="81"/>
                  </a:cubicBezTo>
                  <a:cubicBezTo>
                    <a:pt x="38" y="80"/>
                    <a:pt x="34" y="82"/>
                    <a:pt x="34" y="84"/>
                  </a:cubicBezTo>
                  <a:cubicBezTo>
                    <a:pt x="33" y="86"/>
                    <a:pt x="35" y="85"/>
                    <a:pt x="37" y="86"/>
                  </a:cubicBezTo>
                  <a:cubicBezTo>
                    <a:pt x="40" y="87"/>
                    <a:pt x="37" y="86"/>
                    <a:pt x="38" y="87"/>
                  </a:cubicBezTo>
                  <a:cubicBezTo>
                    <a:pt x="38" y="87"/>
                    <a:pt x="37" y="88"/>
                    <a:pt x="37" y="89"/>
                  </a:cubicBezTo>
                  <a:cubicBezTo>
                    <a:pt x="37" y="90"/>
                    <a:pt x="37" y="90"/>
                    <a:pt x="36" y="90"/>
                  </a:cubicBezTo>
                  <a:cubicBezTo>
                    <a:pt x="36" y="90"/>
                    <a:pt x="35" y="92"/>
                    <a:pt x="35" y="92"/>
                  </a:cubicBezTo>
                  <a:cubicBezTo>
                    <a:pt x="35" y="92"/>
                    <a:pt x="35" y="94"/>
                    <a:pt x="35" y="95"/>
                  </a:cubicBezTo>
                  <a:cubicBezTo>
                    <a:pt x="34" y="96"/>
                    <a:pt x="34" y="96"/>
                    <a:pt x="38" y="100"/>
                  </a:cubicBezTo>
                  <a:cubicBezTo>
                    <a:pt x="41" y="104"/>
                    <a:pt x="38" y="101"/>
                    <a:pt x="37" y="102"/>
                  </a:cubicBezTo>
                  <a:cubicBezTo>
                    <a:pt x="35" y="103"/>
                    <a:pt x="35" y="103"/>
                    <a:pt x="33" y="106"/>
                  </a:cubicBezTo>
                  <a:cubicBezTo>
                    <a:pt x="32" y="109"/>
                    <a:pt x="33" y="108"/>
                    <a:pt x="33" y="108"/>
                  </a:cubicBezTo>
                  <a:cubicBezTo>
                    <a:pt x="33" y="108"/>
                    <a:pt x="37" y="108"/>
                    <a:pt x="39" y="108"/>
                  </a:cubicBezTo>
                  <a:cubicBezTo>
                    <a:pt x="40" y="107"/>
                    <a:pt x="41" y="109"/>
                    <a:pt x="43" y="111"/>
                  </a:cubicBezTo>
                  <a:cubicBezTo>
                    <a:pt x="44" y="114"/>
                    <a:pt x="43" y="115"/>
                    <a:pt x="43" y="116"/>
                  </a:cubicBezTo>
                  <a:cubicBezTo>
                    <a:pt x="42" y="116"/>
                    <a:pt x="41" y="116"/>
                    <a:pt x="39" y="116"/>
                  </a:cubicBezTo>
                  <a:cubicBezTo>
                    <a:pt x="36" y="115"/>
                    <a:pt x="38" y="117"/>
                    <a:pt x="38" y="117"/>
                  </a:cubicBezTo>
                  <a:cubicBezTo>
                    <a:pt x="38" y="117"/>
                    <a:pt x="34" y="116"/>
                    <a:pt x="34" y="115"/>
                  </a:cubicBezTo>
                  <a:cubicBezTo>
                    <a:pt x="33" y="113"/>
                    <a:pt x="31" y="115"/>
                    <a:pt x="31" y="115"/>
                  </a:cubicBezTo>
                  <a:cubicBezTo>
                    <a:pt x="28" y="118"/>
                    <a:pt x="28" y="118"/>
                    <a:pt x="28" y="118"/>
                  </a:cubicBezTo>
                  <a:cubicBezTo>
                    <a:pt x="28" y="118"/>
                    <a:pt x="28" y="118"/>
                    <a:pt x="26" y="117"/>
                  </a:cubicBezTo>
                  <a:cubicBezTo>
                    <a:pt x="24" y="115"/>
                    <a:pt x="23" y="114"/>
                    <a:pt x="23" y="114"/>
                  </a:cubicBezTo>
                  <a:cubicBezTo>
                    <a:pt x="22" y="113"/>
                    <a:pt x="21" y="112"/>
                    <a:pt x="19" y="112"/>
                  </a:cubicBezTo>
                  <a:cubicBezTo>
                    <a:pt x="17" y="111"/>
                    <a:pt x="14" y="111"/>
                    <a:pt x="13" y="111"/>
                  </a:cubicBezTo>
                  <a:cubicBezTo>
                    <a:pt x="13" y="111"/>
                    <a:pt x="12" y="110"/>
                    <a:pt x="12" y="110"/>
                  </a:cubicBezTo>
                  <a:cubicBezTo>
                    <a:pt x="12" y="110"/>
                    <a:pt x="12" y="109"/>
                    <a:pt x="12" y="108"/>
                  </a:cubicBezTo>
                  <a:cubicBezTo>
                    <a:pt x="13" y="106"/>
                    <a:pt x="13" y="106"/>
                    <a:pt x="13" y="105"/>
                  </a:cubicBezTo>
                  <a:cubicBezTo>
                    <a:pt x="13" y="104"/>
                    <a:pt x="12" y="104"/>
                    <a:pt x="12" y="102"/>
                  </a:cubicBezTo>
                  <a:cubicBezTo>
                    <a:pt x="12" y="100"/>
                    <a:pt x="13" y="99"/>
                    <a:pt x="13" y="98"/>
                  </a:cubicBezTo>
                  <a:cubicBezTo>
                    <a:pt x="14" y="96"/>
                    <a:pt x="14" y="95"/>
                    <a:pt x="14" y="92"/>
                  </a:cubicBezTo>
                  <a:cubicBezTo>
                    <a:pt x="14" y="89"/>
                    <a:pt x="13" y="92"/>
                    <a:pt x="12" y="91"/>
                  </a:cubicBezTo>
                  <a:cubicBezTo>
                    <a:pt x="11" y="90"/>
                    <a:pt x="7" y="89"/>
                    <a:pt x="6" y="88"/>
                  </a:cubicBezTo>
                  <a:cubicBezTo>
                    <a:pt x="5" y="87"/>
                    <a:pt x="3" y="88"/>
                    <a:pt x="3" y="88"/>
                  </a:cubicBezTo>
                  <a:cubicBezTo>
                    <a:pt x="3" y="88"/>
                    <a:pt x="1" y="87"/>
                    <a:pt x="0" y="86"/>
                  </a:cubicBezTo>
                  <a:cubicBezTo>
                    <a:pt x="0" y="86"/>
                    <a:pt x="0" y="85"/>
                    <a:pt x="2" y="84"/>
                  </a:cubicBezTo>
                  <a:cubicBezTo>
                    <a:pt x="3" y="83"/>
                    <a:pt x="2" y="82"/>
                    <a:pt x="2" y="80"/>
                  </a:cubicBezTo>
                  <a:cubicBezTo>
                    <a:pt x="2" y="78"/>
                    <a:pt x="3" y="78"/>
                    <a:pt x="5" y="77"/>
                  </a:cubicBezTo>
                  <a:cubicBezTo>
                    <a:pt x="7" y="75"/>
                    <a:pt x="7" y="76"/>
                    <a:pt x="9" y="74"/>
                  </a:cubicBezTo>
                  <a:cubicBezTo>
                    <a:pt x="12" y="73"/>
                    <a:pt x="11" y="73"/>
                    <a:pt x="11" y="71"/>
                  </a:cubicBezTo>
                  <a:cubicBezTo>
                    <a:pt x="12" y="69"/>
                    <a:pt x="11" y="68"/>
                    <a:pt x="11" y="68"/>
                  </a:cubicBezTo>
                  <a:cubicBezTo>
                    <a:pt x="11" y="67"/>
                    <a:pt x="6" y="65"/>
                    <a:pt x="5" y="64"/>
                  </a:cubicBezTo>
                  <a:cubicBezTo>
                    <a:pt x="3" y="63"/>
                    <a:pt x="5" y="63"/>
                    <a:pt x="5" y="63"/>
                  </a:cubicBezTo>
                  <a:cubicBezTo>
                    <a:pt x="5" y="63"/>
                    <a:pt x="5" y="56"/>
                    <a:pt x="5" y="55"/>
                  </a:cubicBezTo>
                  <a:cubicBezTo>
                    <a:pt x="5" y="55"/>
                    <a:pt x="6" y="52"/>
                    <a:pt x="6" y="51"/>
                  </a:cubicBezTo>
                  <a:cubicBezTo>
                    <a:pt x="7" y="50"/>
                    <a:pt x="6" y="49"/>
                    <a:pt x="6" y="46"/>
                  </a:cubicBezTo>
                  <a:cubicBezTo>
                    <a:pt x="6" y="44"/>
                    <a:pt x="7" y="46"/>
                    <a:pt x="7" y="46"/>
                  </a:cubicBezTo>
                  <a:cubicBezTo>
                    <a:pt x="7" y="46"/>
                    <a:pt x="9" y="46"/>
                    <a:pt x="10" y="46"/>
                  </a:cubicBezTo>
                  <a:cubicBezTo>
                    <a:pt x="12" y="47"/>
                    <a:pt x="11" y="47"/>
                    <a:pt x="11" y="48"/>
                  </a:cubicBezTo>
                  <a:cubicBezTo>
                    <a:pt x="11" y="50"/>
                    <a:pt x="12" y="49"/>
                    <a:pt x="14" y="49"/>
                  </a:cubicBezTo>
                  <a:cubicBezTo>
                    <a:pt x="16" y="49"/>
                    <a:pt x="15" y="50"/>
                    <a:pt x="15" y="50"/>
                  </a:cubicBezTo>
                  <a:cubicBezTo>
                    <a:pt x="15" y="50"/>
                    <a:pt x="17" y="50"/>
                    <a:pt x="19" y="50"/>
                  </a:cubicBezTo>
                  <a:cubicBezTo>
                    <a:pt x="21" y="50"/>
                    <a:pt x="20" y="49"/>
                    <a:pt x="20" y="49"/>
                  </a:cubicBezTo>
                  <a:cubicBezTo>
                    <a:pt x="20" y="48"/>
                    <a:pt x="20" y="46"/>
                    <a:pt x="21" y="45"/>
                  </a:cubicBezTo>
                  <a:cubicBezTo>
                    <a:pt x="21" y="44"/>
                    <a:pt x="21" y="44"/>
                    <a:pt x="21" y="43"/>
                  </a:cubicBezTo>
                  <a:cubicBezTo>
                    <a:pt x="22" y="42"/>
                    <a:pt x="21" y="42"/>
                    <a:pt x="20" y="42"/>
                  </a:cubicBezTo>
                  <a:cubicBezTo>
                    <a:pt x="19" y="41"/>
                    <a:pt x="19" y="41"/>
                    <a:pt x="18" y="41"/>
                  </a:cubicBezTo>
                  <a:cubicBezTo>
                    <a:pt x="18" y="41"/>
                    <a:pt x="17" y="41"/>
                    <a:pt x="17" y="41"/>
                  </a:cubicBezTo>
                  <a:cubicBezTo>
                    <a:pt x="17" y="40"/>
                    <a:pt x="17" y="40"/>
                    <a:pt x="18" y="39"/>
                  </a:cubicBezTo>
                  <a:cubicBezTo>
                    <a:pt x="18" y="39"/>
                    <a:pt x="18" y="39"/>
                    <a:pt x="19" y="39"/>
                  </a:cubicBezTo>
                  <a:cubicBezTo>
                    <a:pt x="20" y="38"/>
                    <a:pt x="20" y="38"/>
                    <a:pt x="20" y="37"/>
                  </a:cubicBezTo>
                  <a:cubicBezTo>
                    <a:pt x="20" y="37"/>
                    <a:pt x="20" y="37"/>
                    <a:pt x="21" y="36"/>
                  </a:cubicBezTo>
                  <a:cubicBezTo>
                    <a:pt x="21" y="35"/>
                    <a:pt x="21" y="36"/>
                    <a:pt x="22" y="35"/>
                  </a:cubicBezTo>
                  <a:cubicBezTo>
                    <a:pt x="23" y="35"/>
                    <a:pt x="23" y="35"/>
                    <a:pt x="23" y="34"/>
                  </a:cubicBezTo>
                  <a:cubicBezTo>
                    <a:pt x="24" y="34"/>
                    <a:pt x="24" y="35"/>
                    <a:pt x="24" y="35"/>
                  </a:cubicBezTo>
                  <a:cubicBezTo>
                    <a:pt x="24" y="35"/>
                    <a:pt x="25" y="36"/>
                    <a:pt x="25" y="38"/>
                  </a:cubicBezTo>
                  <a:cubicBezTo>
                    <a:pt x="25" y="38"/>
                    <a:pt x="25" y="39"/>
                    <a:pt x="25" y="39"/>
                  </a:cubicBezTo>
                  <a:close/>
                  <a:moveTo>
                    <a:pt x="25" y="39"/>
                  </a:moveTo>
                  <a:cubicBezTo>
                    <a:pt x="25" y="39"/>
                    <a:pt x="25" y="39"/>
                    <a:pt x="25" y="39"/>
                  </a:cubicBezTo>
                  <a:cubicBezTo>
                    <a:pt x="24" y="39"/>
                    <a:pt x="25" y="39"/>
                    <a:pt x="25" y="3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606"/>
            <p:cNvSpPr>
              <a:spLocks/>
            </p:cNvSpPr>
            <p:nvPr/>
          </p:nvSpPr>
          <p:spPr bwMode="auto">
            <a:xfrm>
              <a:off x="6299203" y="2238375"/>
              <a:ext cx="46037" cy="60325"/>
            </a:xfrm>
            <a:custGeom>
              <a:avLst/>
              <a:gdLst>
                <a:gd name="T0" fmla="*/ 10 w 12"/>
                <a:gd name="T1" fmla="*/ 0 h 16"/>
                <a:gd name="T2" fmla="*/ 11 w 12"/>
                <a:gd name="T3" fmla="*/ 2 h 16"/>
                <a:gd name="T4" fmla="*/ 7 w 12"/>
                <a:gd name="T5" fmla="*/ 7 h 16"/>
                <a:gd name="T6" fmla="*/ 6 w 12"/>
                <a:gd name="T7" fmla="*/ 9 h 16"/>
                <a:gd name="T8" fmla="*/ 3 w 12"/>
                <a:gd name="T9" fmla="*/ 13 h 16"/>
                <a:gd name="T10" fmla="*/ 1 w 12"/>
                <a:gd name="T11" fmla="*/ 7 h 16"/>
                <a:gd name="T12" fmla="*/ 3 w 12"/>
                <a:gd name="T13" fmla="*/ 5 h 16"/>
                <a:gd name="T14" fmla="*/ 7 w 12"/>
                <a:gd name="T15" fmla="*/ 1 h 16"/>
                <a:gd name="T16" fmla="*/ 10 w 12"/>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6">
                  <a:moveTo>
                    <a:pt x="10" y="0"/>
                  </a:moveTo>
                  <a:cubicBezTo>
                    <a:pt x="12" y="0"/>
                    <a:pt x="10" y="0"/>
                    <a:pt x="11" y="2"/>
                  </a:cubicBezTo>
                  <a:cubicBezTo>
                    <a:pt x="11" y="5"/>
                    <a:pt x="7" y="6"/>
                    <a:pt x="7" y="7"/>
                  </a:cubicBezTo>
                  <a:cubicBezTo>
                    <a:pt x="6" y="8"/>
                    <a:pt x="6" y="9"/>
                    <a:pt x="6" y="9"/>
                  </a:cubicBezTo>
                  <a:cubicBezTo>
                    <a:pt x="5" y="10"/>
                    <a:pt x="4" y="11"/>
                    <a:pt x="3" y="13"/>
                  </a:cubicBezTo>
                  <a:cubicBezTo>
                    <a:pt x="0" y="16"/>
                    <a:pt x="1" y="10"/>
                    <a:pt x="1" y="7"/>
                  </a:cubicBezTo>
                  <a:cubicBezTo>
                    <a:pt x="1" y="7"/>
                    <a:pt x="3" y="7"/>
                    <a:pt x="3" y="5"/>
                  </a:cubicBezTo>
                  <a:cubicBezTo>
                    <a:pt x="3" y="4"/>
                    <a:pt x="5" y="2"/>
                    <a:pt x="7" y="1"/>
                  </a:cubicBezTo>
                  <a:cubicBezTo>
                    <a:pt x="8" y="0"/>
                    <a:pt x="9" y="0"/>
                    <a:pt x="10" y="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607"/>
            <p:cNvSpPr>
              <a:spLocks/>
            </p:cNvSpPr>
            <p:nvPr/>
          </p:nvSpPr>
          <p:spPr bwMode="auto">
            <a:xfrm>
              <a:off x="6235703" y="2159000"/>
              <a:ext cx="85725" cy="87313"/>
            </a:xfrm>
            <a:custGeom>
              <a:avLst/>
              <a:gdLst>
                <a:gd name="T0" fmla="*/ 23 w 23"/>
                <a:gd name="T1" fmla="*/ 9 h 23"/>
                <a:gd name="T2" fmla="*/ 23 w 23"/>
                <a:gd name="T3" fmla="*/ 15 h 23"/>
                <a:gd name="T4" fmla="*/ 23 w 23"/>
                <a:gd name="T5" fmla="*/ 19 h 23"/>
                <a:gd name="T6" fmla="*/ 21 w 23"/>
                <a:gd name="T7" fmla="*/ 21 h 23"/>
                <a:gd name="T8" fmla="*/ 20 w 23"/>
                <a:gd name="T9" fmla="*/ 22 h 23"/>
                <a:gd name="T10" fmla="*/ 16 w 23"/>
                <a:gd name="T11" fmla="*/ 23 h 23"/>
                <a:gd name="T12" fmla="*/ 15 w 23"/>
                <a:gd name="T13" fmla="*/ 23 h 23"/>
                <a:gd name="T14" fmla="*/ 11 w 23"/>
                <a:gd name="T15" fmla="*/ 22 h 23"/>
                <a:gd name="T16" fmla="*/ 11 w 23"/>
                <a:gd name="T17" fmla="*/ 21 h 23"/>
                <a:gd name="T18" fmla="*/ 10 w 23"/>
                <a:gd name="T19" fmla="*/ 18 h 23"/>
                <a:gd name="T20" fmla="*/ 7 w 23"/>
                <a:gd name="T21" fmla="*/ 16 h 23"/>
                <a:gd name="T22" fmla="*/ 7 w 23"/>
                <a:gd name="T23" fmla="*/ 13 h 23"/>
                <a:gd name="T24" fmla="*/ 5 w 23"/>
                <a:gd name="T25" fmla="*/ 11 h 23"/>
                <a:gd name="T26" fmla="*/ 1 w 23"/>
                <a:gd name="T27" fmla="*/ 9 h 23"/>
                <a:gd name="T28" fmla="*/ 1 w 23"/>
                <a:gd name="T29" fmla="*/ 3 h 23"/>
                <a:gd name="T30" fmla="*/ 2 w 23"/>
                <a:gd name="T31" fmla="*/ 2 h 23"/>
                <a:gd name="T32" fmla="*/ 5 w 23"/>
                <a:gd name="T33" fmla="*/ 3 h 23"/>
                <a:gd name="T34" fmla="*/ 9 w 23"/>
                <a:gd name="T35" fmla="*/ 1 h 23"/>
                <a:gd name="T36" fmla="*/ 12 w 23"/>
                <a:gd name="T37" fmla="*/ 1 h 23"/>
                <a:gd name="T38" fmla="*/ 16 w 23"/>
                <a:gd name="T39" fmla="*/ 1 h 23"/>
                <a:gd name="T40" fmla="*/ 16 w 23"/>
                <a:gd name="T41" fmla="*/ 4 h 23"/>
                <a:gd name="T42" fmla="*/ 18 w 23"/>
                <a:gd name="T43" fmla="*/ 6 h 23"/>
                <a:gd name="T44" fmla="*/ 19 w 23"/>
                <a:gd name="T45" fmla="*/ 5 h 23"/>
                <a:gd name="T46" fmla="*/ 21 w 23"/>
                <a:gd name="T47" fmla="*/ 3 h 23"/>
                <a:gd name="T48" fmla="*/ 23 w 23"/>
                <a:gd name="T49" fmla="*/ 7 h 23"/>
                <a:gd name="T50" fmla="*/ 23 w 23"/>
                <a:gd name="T5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 h="23">
                  <a:moveTo>
                    <a:pt x="23" y="9"/>
                  </a:moveTo>
                  <a:cubicBezTo>
                    <a:pt x="23" y="10"/>
                    <a:pt x="23" y="13"/>
                    <a:pt x="23" y="15"/>
                  </a:cubicBezTo>
                  <a:cubicBezTo>
                    <a:pt x="23" y="17"/>
                    <a:pt x="22" y="17"/>
                    <a:pt x="23" y="19"/>
                  </a:cubicBezTo>
                  <a:cubicBezTo>
                    <a:pt x="23" y="21"/>
                    <a:pt x="21" y="21"/>
                    <a:pt x="21" y="21"/>
                  </a:cubicBezTo>
                  <a:cubicBezTo>
                    <a:pt x="21" y="21"/>
                    <a:pt x="20" y="22"/>
                    <a:pt x="20" y="22"/>
                  </a:cubicBezTo>
                  <a:cubicBezTo>
                    <a:pt x="19" y="22"/>
                    <a:pt x="17" y="23"/>
                    <a:pt x="16" y="23"/>
                  </a:cubicBezTo>
                  <a:cubicBezTo>
                    <a:pt x="16" y="23"/>
                    <a:pt x="16" y="23"/>
                    <a:pt x="15" y="23"/>
                  </a:cubicBezTo>
                  <a:cubicBezTo>
                    <a:pt x="14" y="23"/>
                    <a:pt x="14" y="22"/>
                    <a:pt x="11" y="22"/>
                  </a:cubicBezTo>
                  <a:cubicBezTo>
                    <a:pt x="8" y="22"/>
                    <a:pt x="11" y="21"/>
                    <a:pt x="11" y="21"/>
                  </a:cubicBezTo>
                  <a:cubicBezTo>
                    <a:pt x="11" y="20"/>
                    <a:pt x="11" y="19"/>
                    <a:pt x="10" y="18"/>
                  </a:cubicBezTo>
                  <a:cubicBezTo>
                    <a:pt x="10" y="16"/>
                    <a:pt x="8" y="17"/>
                    <a:pt x="7" y="16"/>
                  </a:cubicBezTo>
                  <a:cubicBezTo>
                    <a:pt x="5" y="14"/>
                    <a:pt x="6" y="14"/>
                    <a:pt x="7" y="13"/>
                  </a:cubicBezTo>
                  <a:cubicBezTo>
                    <a:pt x="7" y="12"/>
                    <a:pt x="5" y="13"/>
                    <a:pt x="5" y="11"/>
                  </a:cubicBezTo>
                  <a:cubicBezTo>
                    <a:pt x="4" y="9"/>
                    <a:pt x="3" y="10"/>
                    <a:pt x="1" y="9"/>
                  </a:cubicBezTo>
                  <a:cubicBezTo>
                    <a:pt x="0" y="8"/>
                    <a:pt x="1" y="6"/>
                    <a:pt x="1" y="3"/>
                  </a:cubicBezTo>
                  <a:cubicBezTo>
                    <a:pt x="1" y="3"/>
                    <a:pt x="2" y="3"/>
                    <a:pt x="2" y="2"/>
                  </a:cubicBezTo>
                  <a:cubicBezTo>
                    <a:pt x="2" y="1"/>
                    <a:pt x="3" y="4"/>
                    <a:pt x="5" y="3"/>
                  </a:cubicBezTo>
                  <a:cubicBezTo>
                    <a:pt x="6" y="3"/>
                    <a:pt x="7" y="2"/>
                    <a:pt x="9" y="1"/>
                  </a:cubicBezTo>
                  <a:cubicBezTo>
                    <a:pt x="10" y="0"/>
                    <a:pt x="11" y="1"/>
                    <a:pt x="12" y="1"/>
                  </a:cubicBezTo>
                  <a:cubicBezTo>
                    <a:pt x="13" y="1"/>
                    <a:pt x="14" y="1"/>
                    <a:pt x="16" y="1"/>
                  </a:cubicBezTo>
                  <a:cubicBezTo>
                    <a:pt x="18" y="1"/>
                    <a:pt x="16" y="3"/>
                    <a:pt x="16" y="4"/>
                  </a:cubicBezTo>
                  <a:cubicBezTo>
                    <a:pt x="15" y="6"/>
                    <a:pt x="17" y="6"/>
                    <a:pt x="18" y="6"/>
                  </a:cubicBezTo>
                  <a:cubicBezTo>
                    <a:pt x="19" y="7"/>
                    <a:pt x="19" y="5"/>
                    <a:pt x="19" y="5"/>
                  </a:cubicBezTo>
                  <a:cubicBezTo>
                    <a:pt x="20" y="4"/>
                    <a:pt x="21" y="3"/>
                    <a:pt x="21" y="3"/>
                  </a:cubicBezTo>
                  <a:cubicBezTo>
                    <a:pt x="22" y="4"/>
                    <a:pt x="23" y="6"/>
                    <a:pt x="23" y="7"/>
                  </a:cubicBezTo>
                  <a:cubicBezTo>
                    <a:pt x="23" y="7"/>
                    <a:pt x="23" y="9"/>
                    <a:pt x="23" y="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608"/>
            <p:cNvSpPr>
              <a:spLocks/>
            </p:cNvSpPr>
            <p:nvPr/>
          </p:nvSpPr>
          <p:spPr bwMode="auto">
            <a:xfrm>
              <a:off x="6232528" y="971550"/>
              <a:ext cx="55562" cy="34925"/>
            </a:xfrm>
            <a:custGeom>
              <a:avLst/>
              <a:gdLst>
                <a:gd name="T0" fmla="*/ 15 w 15"/>
                <a:gd name="T1" fmla="*/ 3 h 9"/>
                <a:gd name="T2" fmla="*/ 14 w 15"/>
                <a:gd name="T3" fmla="*/ 6 h 9"/>
                <a:gd name="T4" fmla="*/ 12 w 15"/>
                <a:gd name="T5" fmla="*/ 6 h 9"/>
                <a:gd name="T6" fmla="*/ 8 w 15"/>
                <a:gd name="T7" fmla="*/ 8 h 9"/>
                <a:gd name="T8" fmla="*/ 6 w 15"/>
                <a:gd name="T9" fmla="*/ 8 h 9"/>
                <a:gd name="T10" fmla="*/ 3 w 15"/>
                <a:gd name="T11" fmla="*/ 8 h 9"/>
                <a:gd name="T12" fmla="*/ 1 w 15"/>
                <a:gd name="T13" fmla="*/ 6 h 9"/>
                <a:gd name="T14" fmla="*/ 2 w 15"/>
                <a:gd name="T15" fmla="*/ 4 h 9"/>
                <a:gd name="T16" fmla="*/ 4 w 15"/>
                <a:gd name="T17" fmla="*/ 4 h 9"/>
                <a:gd name="T18" fmla="*/ 8 w 15"/>
                <a:gd name="T19" fmla="*/ 3 h 9"/>
                <a:gd name="T20" fmla="*/ 11 w 15"/>
                <a:gd name="T21" fmla="*/ 1 h 9"/>
                <a:gd name="T22" fmla="*/ 13 w 15"/>
                <a:gd name="T23" fmla="*/ 1 h 9"/>
                <a:gd name="T24" fmla="*/ 15 w 15"/>
                <a:gd name="T2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9">
                  <a:moveTo>
                    <a:pt x="15" y="3"/>
                  </a:moveTo>
                  <a:cubicBezTo>
                    <a:pt x="15" y="4"/>
                    <a:pt x="14" y="6"/>
                    <a:pt x="14" y="6"/>
                  </a:cubicBezTo>
                  <a:cubicBezTo>
                    <a:pt x="14" y="6"/>
                    <a:pt x="13" y="6"/>
                    <a:pt x="12" y="6"/>
                  </a:cubicBezTo>
                  <a:cubicBezTo>
                    <a:pt x="12" y="7"/>
                    <a:pt x="10" y="7"/>
                    <a:pt x="8" y="8"/>
                  </a:cubicBezTo>
                  <a:cubicBezTo>
                    <a:pt x="7" y="9"/>
                    <a:pt x="7" y="8"/>
                    <a:pt x="6" y="8"/>
                  </a:cubicBezTo>
                  <a:cubicBezTo>
                    <a:pt x="6" y="8"/>
                    <a:pt x="5" y="8"/>
                    <a:pt x="3" y="8"/>
                  </a:cubicBezTo>
                  <a:cubicBezTo>
                    <a:pt x="1" y="7"/>
                    <a:pt x="2" y="7"/>
                    <a:pt x="1" y="6"/>
                  </a:cubicBezTo>
                  <a:cubicBezTo>
                    <a:pt x="0" y="5"/>
                    <a:pt x="1" y="5"/>
                    <a:pt x="2" y="4"/>
                  </a:cubicBezTo>
                  <a:cubicBezTo>
                    <a:pt x="2" y="4"/>
                    <a:pt x="4" y="4"/>
                    <a:pt x="4" y="4"/>
                  </a:cubicBezTo>
                  <a:cubicBezTo>
                    <a:pt x="4" y="4"/>
                    <a:pt x="6" y="4"/>
                    <a:pt x="8" y="3"/>
                  </a:cubicBezTo>
                  <a:cubicBezTo>
                    <a:pt x="9" y="2"/>
                    <a:pt x="10" y="1"/>
                    <a:pt x="11" y="1"/>
                  </a:cubicBezTo>
                  <a:cubicBezTo>
                    <a:pt x="12" y="0"/>
                    <a:pt x="13" y="1"/>
                    <a:pt x="13" y="1"/>
                  </a:cubicBezTo>
                  <a:cubicBezTo>
                    <a:pt x="14" y="1"/>
                    <a:pt x="14" y="2"/>
                    <a:pt x="15"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609"/>
            <p:cNvSpPr>
              <a:spLocks/>
            </p:cNvSpPr>
            <p:nvPr/>
          </p:nvSpPr>
          <p:spPr bwMode="auto">
            <a:xfrm>
              <a:off x="6205540" y="995362"/>
              <a:ext cx="14287" cy="25400"/>
            </a:xfrm>
            <a:custGeom>
              <a:avLst/>
              <a:gdLst>
                <a:gd name="T0" fmla="*/ 4 w 4"/>
                <a:gd name="T1" fmla="*/ 1 h 7"/>
                <a:gd name="T2" fmla="*/ 4 w 4"/>
                <a:gd name="T3" fmla="*/ 4 h 7"/>
                <a:gd name="T4" fmla="*/ 3 w 4"/>
                <a:gd name="T5" fmla="*/ 6 h 7"/>
                <a:gd name="T6" fmla="*/ 0 w 4"/>
                <a:gd name="T7" fmla="*/ 7 h 7"/>
                <a:gd name="T8" fmla="*/ 0 w 4"/>
                <a:gd name="T9" fmla="*/ 6 h 7"/>
                <a:gd name="T10" fmla="*/ 0 w 4"/>
                <a:gd name="T11" fmla="*/ 4 h 7"/>
                <a:gd name="T12" fmla="*/ 0 w 4"/>
                <a:gd name="T13" fmla="*/ 1 h 7"/>
                <a:gd name="T14" fmla="*/ 2 w 4"/>
                <a:gd name="T15" fmla="*/ 1 h 7"/>
                <a:gd name="T16" fmla="*/ 4 w 4"/>
                <a:gd name="T17"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7">
                  <a:moveTo>
                    <a:pt x="4" y="1"/>
                  </a:moveTo>
                  <a:cubicBezTo>
                    <a:pt x="4" y="2"/>
                    <a:pt x="4" y="3"/>
                    <a:pt x="4" y="4"/>
                  </a:cubicBezTo>
                  <a:cubicBezTo>
                    <a:pt x="4" y="5"/>
                    <a:pt x="4" y="6"/>
                    <a:pt x="3" y="6"/>
                  </a:cubicBezTo>
                  <a:cubicBezTo>
                    <a:pt x="3" y="6"/>
                    <a:pt x="0" y="6"/>
                    <a:pt x="0" y="7"/>
                  </a:cubicBezTo>
                  <a:cubicBezTo>
                    <a:pt x="0" y="6"/>
                    <a:pt x="0" y="6"/>
                    <a:pt x="0" y="6"/>
                  </a:cubicBezTo>
                  <a:cubicBezTo>
                    <a:pt x="0" y="6"/>
                    <a:pt x="0" y="5"/>
                    <a:pt x="0" y="4"/>
                  </a:cubicBezTo>
                  <a:cubicBezTo>
                    <a:pt x="0" y="3"/>
                    <a:pt x="0" y="3"/>
                    <a:pt x="0" y="1"/>
                  </a:cubicBezTo>
                  <a:cubicBezTo>
                    <a:pt x="0" y="0"/>
                    <a:pt x="2" y="1"/>
                    <a:pt x="2" y="1"/>
                  </a:cubicBezTo>
                  <a:cubicBezTo>
                    <a:pt x="2" y="1"/>
                    <a:pt x="3" y="1"/>
                    <a:pt x="4" y="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610"/>
            <p:cNvSpPr>
              <a:spLocks/>
            </p:cNvSpPr>
            <p:nvPr/>
          </p:nvSpPr>
          <p:spPr bwMode="auto">
            <a:xfrm>
              <a:off x="5746753" y="3294062"/>
              <a:ext cx="466725" cy="312738"/>
            </a:xfrm>
            <a:custGeom>
              <a:avLst/>
              <a:gdLst>
                <a:gd name="T0" fmla="*/ 123 w 124"/>
                <a:gd name="T1" fmla="*/ 48 h 83"/>
                <a:gd name="T2" fmla="*/ 115 w 124"/>
                <a:gd name="T3" fmla="*/ 59 h 83"/>
                <a:gd name="T4" fmla="*/ 111 w 124"/>
                <a:gd name="T5" fmla="*/ 63 h 83"/>
                <a:gd name="T6" fmla="*/ 99 w 124"/>
                <a:gd name="T7" fmla="*/ 58 h 83"/>
                <a:gd name="T8" fmla="*/ 91 w 124"/>
                <a:gd name="T9" fmla="*/ 56 h 83"/>
                <a:gd name="T10" fmla="*/ 88 w 124"/>
                <a:gd name="T11" fmla="*/ 67 h 83"/>
                <a:gd name="T12" fmla="*/ 80 w 124"/>
                <a:gd name="T13" fmla="*/ 78 h 83"/>
                <a:gd name="T14" fmla="*/ 71 w 124"/>
                <a:gd name="T15" fmla="*/ 61 h 83"/>
                <a:gd name="T16" fmla="*/ 66 w 124"/>
                <a:gd name="T17" fmla="*/ 49 h 83"/>
                <a:gd name="T18" fmla="*/ 62 w 124"/>
                <a:gd name="T19" fmla="*/ 61 h 83"/>
                <a:gd name="T20" fmla="*/ 43 w 124"/>
                <a:gd name="T21" fmla="*/ 70 h 83"/>
                <a:gd name="T22" fmla="*/ 29 w 124"/>
                <a:gd name="T23" fmla="*/ 69 h 83"/>
                <a:gd name="T24" fmla="*/ 32 w 124"/>
                <a:gd name="T25" fmla="*/ 68 h 83"/>
                <a:gd name="T26" fmla="*/ 26 w 124"/>
                <a:gd name="T27" fmla="*/ 62 h 83"/>
                <a:gd name="T28" fmla="*/ 26 w 124"/>
                <a:gd name="T29" fmla="*/ 55 h 83"/>
                <a:gd name="T30" fmla="*/ 24 w 124"/>
                <a:gd name="T31" fmla="*/ 49 h 83"/>
                <a:gd name="T32" fmla="*/ 16 w 124"/>
                <a:gd name="T33" fmla="*/ 51 h 83"/>
                <a:gd name="T34" fmla="*/ 10 w 124"/>
                <a:gd name="T35" fmla="*/ 56 h 83"/>
                <a:gd name="T36" fmla="*/ 2 w 124"/>
                <a:gd name="T37" fmla="*/ 58 h 83"/>
                <a:gd name="T38" fmla="*/ 6 w 124"/>
                <a:gd name="T39" fmla="*/ 52 h 83"/>
                <a:gd name="T40" fmla="*/ 7 w 124"/>
                <a:gd name="T41" fmla="*/ 47 h 83"/>
                <a:gd name="T42" fmla="*/ 10 w 124"/>
                <a:gd name="T43" fmla="*/ 39 h 83"/>
                <a:gd name="T44" fmla="*/ 19 w 124"/>
                <a:gd name="T45" fmla="*/ 34 h 83"/>
                <a:gd name="T46" fmla="*/ 21 w 124"/>
                <a:gd name="T47" fmla="*/ 26 h 83"/>
                <a:gd name="T48" fmla="*/ 26 w 124"/>
                <a:gd name="T49" fmla="*/ 23 h 83"/>
                <a:gd name="T50" fmla="*/ 32 w 124"/>
                <a:gd name="T51" fmla="*/ 17 h 83"/>
                <a:gd name="T52" fmla="*/ 36 w 124"/>
                <a:gd name="T53" fmla="*/ 11 h 83"/>
                <a:gd name="T54" fmla="*/ 41 w 124"/>
                <a:gd name="T55" fmla="*/ 6 h 83"/>
                <a:gd name="T56" fmla="*/ 47 w 124"/>
                <a:gd name="T57" fmla="*/ 9 h 83"/>
                <a:gd name="T58" fmla="*/ 62 w 124"/>
                <a:gd name="T59" fmla="*/ 8 h 83"/>
                <a:gd name="T60" fmla="*/ 75 w 124"/>
                <a:gd name="T61" fmla="*/ 3 h 83"/>
                <a:gd name="T62" fmla="*/ 91 w 124"/>
                <a:gd name="T63" fmla="*/ 6 h 83"/>
                <a:gd name="T64" fmla="*/ 105 w 124"/>
                <a:gd name="T65" fmla="*/ 16 h 83"/>
                <a:gd name="T66" fmla="*/ 102 w 124"/>
                <a:gd name="T67" fmla="*/ 34 h 83"/>
                <a:gd name="T68" fmla="*/ 123 w 124"/>
                <a:gd name="T69" fmla="*/ 38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 h="83">
                  <a:moveTo>
                    <a:pt x="123" y="43"/>
                  </a:moveTo>
                  <a:cubicBezTo>
                    <a:pt x="123" y="45"/>
                    <a:pt x="124" y="46"/>
                    <a:pt x="123" y="48"/>
                  </a:cubicBezTo>
                  <a:cubicBezTo>
                    <a:pt x="122" y="50"/>
                    <a:pt x="116" y="50"/>
                    <a:pt x="116" y="52"/>
                  </a:cubicBezTo>
                  <a:cubicBezTo>
                    <a:pt x="116" y="53"/>
                    <a:pt x="115" y="58"/>
                    <a:pt x="115" y="59"/>
                  </a:cubicBezTo>
                  <a:cubicBezTo>
                    <a:pt x="115" y="61"/>
                    <a:pt x="117" y="63"/>
                    <a:pt x="115" y="64"/>
                  </a:cubicBezTo>
                  <a:cubicBezTo>
                    <a:pt x="114" y="65"/>
                    <a:pt x="114" y="68"/>
                    <a:pt x="111" y="63"/>
                  </a:cubicBezTo>
                  <a:cubicBezTo>
                    <a:pt x="108" y="58"/>
                    <a:pt x="103" y="57"/>
                    <a:pt x="103" y="57"/>
                  </a:cubicBezTo>
                  <a:cubicBezTo>
                    <a:pt x="103" y="57"/>
                    <a:pt x="102" y="61"/>
                    <a:pt x="99" y="58"/>
                  </a:cubicBezTo>
                  <a:cubicBezTo>
                    <a:pt x="97" y="54"/>
                    <a:pt x="97" y="51"/>
                    <a:pt x="96" y="51"/>
                  </a:cubicBezTo>
                  <a:cubicBezTo>
                    <a:pt x="94" y="50"/>
                    <a:pt x="91" y="55"/>
                    <a:pt x="91" y="56"/>
                  </a:cubicBezTo>
                  <a:cubicBezTo>
                    <a:pt x="91" y="58"/>
                    <a:pt x="92" y="57"/>
                    <a:pt x="91" y="61"/>
                  </a:cubicBezTo>
                  <a:cubicBezTo>
                    <a:pt x="90" y="64"/>
                    <a:pt x="89" y="65"/>
                    <a:pt x="88" y="67"/>
                  </a:cubicBezTo>
                  <a:cubicBezTo>
                    <a:pt x="87" y="69"/>
                    <a:pt x="89" y="66"/>
                    <a:pt x="84" y="72"/>
                  </a:cubicBezTo>
                  <a:cubicBezTo>
                    <a:pt x="80" y="78"/>
                    <a:pt x="83" y="83"/>
                    <a:pt x="80" y="78"/>
                  </a:cubicBezTo>
                  <a:cubicBezTo>
                    <a:pt x="77" y="72"/>
                    <a:pt x="75" y="66"/>
                    <a:pt x="75" y="66"/>
                  </a:cubicBezTo>
                  <a:cubicBezTo>
                    <a:pt x="75" y="66"/>
                    <a:pt x="71" y="63"/>
                    <a:pt x="71" y="61"/>
                  </a:cubicBezTo>
                  <a:cubicBezTo>
                    <a:pt x="71" y="59"/>
                    <a:pt x="73" y="55"/>
                    <a:pt x="71" y="53"/>
                  </a:cubicBezTo>
                  <a:cubicBezTo>
                    <a:pt x="70" y="50"/>
                    <a:pt x="66" y="46"/>
                    <a:pt x="66" y="49"/>
                  </a:cubicBezTo>
                  <a:cubicBezTo>
                    <a:pt x="66" y="53"/>
                    <a:pt x="66" y="54"/>
                    <a:pt x="66" y="56"/>
                  </a:cubicBezTo>
                  <a:cubicBezTo>
                    <a:pt x="65" y="59"/>
                    <a:pt x="65" y="58"/>
                    <a:pt x="62" y="61"/>
                  </a:cubicBezTo>
                  <a:cubicBezTo>
                    <a:pt x="58" y="63"/>
                    <a:pt x="57" y="62"/>
                    <a:pt x="55" y="66"/>
                  </a:cubicBezTo>
                  <a:cubicBezTo>
                    <a:pt x="52" y="70"/>
                    <a:pt x="45" y="71"/>
                    <a:pt x="43" y="70"/>
                  </a:cubicBezTo>
                  <a:cubicBezTo>
                    <a:pt x="42" y="69"/>
                    <a:pt x="42" y="69"/>
                    <a:pt x="38" y="69"/>
                  </a:cubicBezTo>
                  <a:cubicBezTo>
                    <a:pt x="34" y="70"/>
                    <a:pt x="29" y="69"/>
                    <a:pt x="29" y="69"/>
                  </a:cubicBezTo>
                  <a:cubicBezTo>
                    <a:pt x="30" y="69"/>
                    <a:pt x="31" y="68"/>
                    <a:pt x="31" y="68"/>
                  </a:cubicBezTo>
                  <a:cubicBezTo>
                    <a:pt x="32" y="68"/>
                    <a:pt x="32" y="68"/>
                    <a:pt x="32" y="68"/>
                  </a:cubicBezTo>
                  <a:cubicBezTo>
                    <a:pt x="29" y="63"/>
                    <a:pt x="29" y="63"/>
                    <a:pt x="29" y="63"/>
                  </a:cubicBezTo>
                  <a:cubicBezTo>
                    <a:pt x="29" y="63"/>
                    <a:pt x="25" y="63"/>
                    <a:pt x="26" y="62"/>
                  </a:cubicBezTo>
                  <a:cubicBezTo>
                    <a:pt x="27" y="61"/>
                    <a:pt x="27" y="60"/>
                    <a:pt x="27" y="59"/>
                  </a:cubicBezTo>
                  <a:cubicBezTo>
                    <a:pt x="26" y="58"/>
                    <a:pt x="27" y="57"/>
                    <a:pt x="26" y="55"/>
                  </a:cubicBezTo>
                  <a:cubicBezTo>
                    <a:pt x="26" y="54"/>
                    <a:pt x="26" y="52"/>
                    <a:pt x="26" y="51"/>
                  </a:cubicBezTo>
                  <a:cubicBezTo>
                    <a:pt x="25" y="50"/>
                    <a:pt x="25" y="49"/>
                    <a:pt x="24" y="49"/>
                  </a:cubicBezTo>
                  <a:cubicBezTo>
                    <a:pt x="22" y="49"/>
                    <a:pt x="21" y="48"/>
                    <a:pt x="20" y="49"/>
                  </a:cubicBezTo>
                  <a:cubicBezTo>
                    <a:pt x="19" y="50"/>
                    <a:pt x="17" y="50"/>
                    <a:pt x="16" y="51"/>
                  </a:cubicBezTo>
                  <a:cubicBezTo>
                    <a:pt x="14" y="51"/>
                    <a:pt x="12" y="47"/>
                    <a:pt x="11" y="51"/>
                  </a:cubicBezTo>
                  <a:cubicBezTo>
                    <a:pt x="10" y="55"/>
                    <a:pt x="12" y="54"/>
                    <a:pt x="10" y="56"/>
                  </a:cubicBezTo>
                  <a:cubicBezTo>
                    <a:pt x="7" y="58"/>
                    <a:pt x="6" y="59"/>
                    <a:pt x="5" y="59"/>
                  </a:cubicBezTo>
                  <a:cubicBezTo>
                    <a:pt x="4" y="59"/>
                    <a:pt x="2" y="59"/>
                    <a:pt x="2" y="58"/>
                  </a:cubicBezTo>
                  <a:cubicBezTo>
                    <a:pt x="2" y="56"/>
                    <a:pt x="0" y="58"/>
                    <a:pt x="2" y="55"/>
                  </a:cubicBezTo>
                  <a:cubicBezTo>
                    <a:pt x="4" y="52"/>
                    <a:pt x="5" y="52"/>
                    <a:pt x="6" y="52"/>
                  </a:cubicBezTo>
                  <a:cubicBezTo>
                    <a:pt x="7" y="51"/>
                    <a:pt x="8" y="50"/>
                    <a:pt x="8" y="49"/>
                  </a:cubicBezTo>
                  <a:cubicBezTo>
                    <a:pt x="8" y="48"/>
                    <a:pt x="7" y="47"/>
                    <a:pt x="7" y="47"/>
                  </a:cubicBezTo>
                  <a:cubicBezTo>
                    <a:pt x="7" y="46"/>
                    <a:pt x="6" y="44"/>
                    <a:pt x="7" y="43"/>
                  </a:cubicBezTo>
                  <a:cubicBezTo>
                    <a:pt x="8" y="41"/>
                    <a:pt x="8" y="40"/>
                    <a:pt x="10" y="39"/>
                  </a:cubicBezTo>
                  <a:cubicBezTo>
                    <a:pt x="11" y="38"/>
                    <a:pt x="11" y="38"/>
                    <a:pt x="14" y="37"/>
                  </a:cubicBezTo>
                  <a:cubicBezTo>
                    <a:pt x="16" y="36"/>
                    <a:pt x="19" y="34"/>
                    <a:pt x="19" y="34"/>
                  </a:cubicBezTo>
                  <a:cubicBezTo>
                    <a:pt x="19" y="33"/>
                    <a:pt x="21" y="31"/>
                    <a:pt x="21" y="30"/>
                  </a:cubicBezTo>
                  <a:cubicBezTo>
                    <a:pt x="20" y="28"/>
                    <a:pt x="20" y="26"/>
                    <a:pt x="21" y="26"/>
                  </a:cubicBezTo>
                  <a:cubicBezTo>
                    <a:pt x="21" y="26"/>
                    <a:pt x="23" y="24"/>
                    <a:pt x="23" y="24"/>
                  </a:cubicBezTo>
                  <a:cubicBezTo>
                    <a:pt x="24" y="24"/>
                    <a:pt x="25" y="24"/>
                    <a:pt x="26" y="23"/>
                  </a:cubicBezTo>
                  <a:cubicBezTo>
                    <a:pt x="28" y="22"/>
                    <a:pt x="27" y="23"/>
                    <a:pt x="29" y="21"/>
                  </a:cubicBezTo>
                  <a:cubicBezTo>
                    <a:pt x="30" y="19"/>
                    <a:pt x="30" y="19"/>
                    <a:pt x="32" y="17"/>
                  </a:cubicBezTo>
                  <a:cubicBezTo>
                    <a:pt x="35" y="15"/>
                    <a:pt x="36" y="14"/>
                    <a:pt x="37" y="14"/>
                  </a:cubicBezTo>
                  <a:cubicBezTo>
                    <a:pt x="37" y="13"/>
                    <a:pt x="36" y="13"/>
                    <a:pt x="36" y="11"/>
                  </a:cubicBezTo>
                  <a:cubicBezTo>
                    <a:pt x="36" y="10"/>
                    <a:pt x="37" y="8"/>
                    <a:pt x="37" y="8"/>
                  </a:cubicBezTo>
                  <a:cubicBezTo>
                    <a:pt x="38" y="8"/>
                    <a:pt x="40" y="5"/>
                    <a:pt x="41" y="6"/>
                  </a:cubicBezTo>
                  <a:cubicBezTo>
                    <a:pt x="42" y="7"/>
                    <a:pt x="42" y="7"/>
                    <a:pt x="44" y="8"/>
                  </a:cubicBezTo>
                  <a:cubicBezTo>
                    <a:pt x="46" y="8"/>
                    <a:pt x="47" y="9"/>
                    <a:pt x="47" y="9"/>
                  </a:cubicBezTo>
                  <a:cubicBezTo>
                    <a:pt x="47" y="9"/>
                    <a:pt x="53" y="8"/>
                    <a:pt x="53" y="8"/>
                  </a:cubicBezTo>
                  <a:cubicBezTo>
                    <a:pt x="53" y="8"/>
                    <a:pt x="58" y="8"/>
                    <a:pt x="62" y="8"/>
                  </a:cubicBezTo>
                  <a:cubicBezTo>
                    <a:pt x="66" y="7"/>
                    <a:pt x="75" y="8"/>
                    <a:pt x="75" y="8"/>
                  </a:cubicBezTo>
                  <a:cubicBezTo>
                    <a:pt x="75" y="3"/>
                    <a:pt x="75" y="3"/>
                    <a:pt x="75" y="3"/>
                  </a:cubicBezTo>
                  <a:cubicBezTo>
                    <a:pt x="75" y="3"/>
                    <a:pt x="79" y="6"/>
                    <a:pt x="80" y="3"/>
                  </a:cubicBezTo>
                  <a:cubicBezTo>
                    <a:pt x="82" y="0"/>
                    <a:pt x="88" y="4"/>
                    <a:pt x="91" y="6"/>
                  </a:cubicBezTo>
                  <a:cubicBezTo>
                    <a:pt x="94" y="7"/>
                    <a:pt x="96" y="7"/>
                    <a:pt x="98" y="11"/>
                  </a:cubicBezTo>
                  <a:cubicBezTo>
                    <a:pt x="100" y="14"/>
                    <a:pt x="105" y="11"/>
                    <a:pt x="105" y="16"/>
                  </a:cubicBezTo>
                  <a:cubicBezTo>
                    <a:pt x="105" y="20"/>
                    <a:pt x="108" y="20"/>
                    <a:pt x="105" y="24"/>
                  </a:cubicBezTo>
                  <a:cubicBezTo>
                    <a:pt x="103" y="28"/>
                    <a:pt x="99" y="32"/>
                    <a:pt x="102" y="34"/>
                  </a:cubicBezTo>
                  <a:cubicBezTo>
                    <a:pt x="104" y="35"/>
                    <a:pt x="110" y="34"/>
                    <a:pt x="113" y="36"/>
                  </a:cubicBezTo>
                  <a:cubicBezTo>
                    <a:pt x="117" y="39"/>
                    <a:pt x="123" y="38"/>
                    <a:pt x="123" y="38"/>
                  </a:cubicBezTo>
                  <a:cubicBezTo>
                    <a:pt x="123" y="38"/>
                    <a:pt x="123" y="42"/>
                    <a:pt x="123" y="4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611"/>
            <p:cNvSpPr>
              <a:spLocks/>
            </p:cNvSpPr>
            <p:nvPr/>
          </p:nvSpPr>
          <p:spPr bwMode="auto">
            <a:xfrm>
              <a:off x="5889628" y="4244975"/>
              <a:ext cx="214312" cy="349250"/>
            </a:xfrm>
            <a:custGeom>
              <a:avLst/>
              <a:gdLst>
                <a:gd name="T0" fmla="*/ 56 w 57"/>
                <a:gd name="T1" fmla="*/ 28 h 93"/>
                <a:gd name="T2" fmla="*/ 56 w 57"/>
                <a:gd name="T3" fmla="*/ 35 h 93"/>
                <a:gd name="T4" fmla="*/ 53 w 57"/>
                <a:gd name="T5" fmla="*/ 41 h 93"/>
                <a:gd name="T6" fmla="*/ 50 w 57"/>
                <a:gd name="T7" fmla="*/ 48 h 93"/>
                <a:gd name="T8" fmla="*/ 51 w 57"/>
                <a:gd name="T9" fmla="*/ 57 h 93"/>
                <a:gd name="T10" fmla="*/ 49 w 57"/>
                <a:gd name="T11" fmla="*/ 64 h 93"/>
                <a:gd name="T12" fmla="*/ 48 w 57"/>
                <a:gd name="T13" fmla="*/ 69 h 93"/>
                <a:gd name="T14" fmla="*/ 45 w 57"/>
                <a:gd name="T15" fmla="*/ 72 h 93"/>
                <a:gd name="T16" fmla="*/ 45 w 57"/>
                <a:gd name="T17" fmla="*/ 80 h 93"/>
                <a:gd name="T18" fmla="*/ 44 w 57"/>
                <a:gd name="T19" fmla="*/ 84 h 93"/>
                <a:gd name="T20" fmla="*/ 34 w 57"/>
                <a:gd name="T21" fmla="*/ 84 h 93"/>
                <a:gd name="T22" fmla="*/ 29 w 57"/>
                <a:gd name="T23" fmla="*/ 84 h 93"/>
                <a:gd name="T24" fmla="*/ 26 w 57"/>
                <a:gd name="T25" fmla="*/ 86 h 93"/>
                <a:gd name="T26" fmla="*/ 26 w 57"/>
                <a:gd name="T27" fmla="*/ 90 h 93"/>
                <a:gd name="T28" fmla="*/ 17 w 57"/>
                <a:gd name="T29" fmla="*/ 93 h 93"/>
                <a:gd name="T30" fmla="*/ 15 w 57"/>
                <a:gd name="T31" fmla="*/ 92 h 93"/>
                <a:gd name="T32" fmla="*/ 10 w 57"/>
                <a:gd name="T33" fmla="*/ 88 h 93"/>
                <a:gd name="T34" fmla="*/ 8 w 57"/>
                <a:gd name="T35" fmla="*/ 86 h 93"/>
                <a:gd name="T36" fmla="*/ 8 w 57"/>
                <a:gd name="T37" fmla="*/ 79 h 93"/>
                <a:gd name="T38" fmla="*/ 9 w 57"/>
                <a:gd name="T39" fmla="*/ 76 h 93"/>
                <a:gd name="T40" fmla="*/ 10 w 57"/>
                <a:gd name="T41" fmla="*/ 71 h 93"/>
                <a:gd name="T42" fmla="*/ 10 w 57"/>
                <a:gd name="T43" fmla="*/ 65 h 93"/>
                <a:gd name="T44" fmla="*/ 13 w 57"/>
                <a:gd name="T45" fmla="*/ 62 h 93"/>
                <a:gd name="T46" fmla="*/ 14 w 57"/>
                <a:gd name="T47" fmla="*/ 62 h 93"/>
                <a:gd name="T48" fmla="*/ 18 w 57"/>
                <a:gd name="T49" fmla="*/ 58 h 93"/>
                <a:gd name="T50" fmla="*/ 15 w 57"/>
                <a:gd name="T51" fmla="*/ 52 h 93"/>
                <a:gd name="T52" fmla="*/ 14 w 57"/>
                <a:gd name="T53" fmla="*/ 52 h 93"/>
                <a:gd name="T54" fmla="*/ 12 w 57"/>
                <a:gd name="T55" fmla="*/ 45 h 93"/>
                <a:gd name="T56" fmla="*/ 15 w 57"/>
                <a:gd name="T57" fmla="*/ 39 h 93"/>
                <a:gd name="T58" fmla="*/ 12 w 57"/>
                <a:gd name="T59" fmla="*/ 34 h 93"/>
                <a:gd name="T60" fmla="*/ 8 w 57"/>
                <a:gd name="T61" fmla="*/ 29 h 93"/>
                <a:gd name="T62" fmla="*/ 3 w 57"/>
                <a:gd name="T63" fmla="*/ 23 h 93"/>
                <a:gd name="T64" fmla="*/ 7 w 57"/>
                <a:gd name="T65" fmla="*/ 15 h 93"/>
                <a:gd name="T66" fmla="*/ 10 w 57"/>
                <a:gd name="T67" fmla="*/ 12 h 93"/>
                <a:gd name="T68" fmla="*/ 14 w 57"/>
                <a:gd name="T69" fmla="*/ 17 h 93"/>
                <a:gd name="T70" fmla="*/ 22 w 57"/>
                <a:gd name="T71" fmla="*/ 15 h 93"/>
                <a:gd name="T72" fmla="*/ 24 w 57"/>
                <a:gd name="T73" fmla="*/ 13 h 93"/>
                <a:gd name="T74" fmla="*/ 30 w 57"/>
                <a:gd name="T75" fmla="*/ 10 h 93"/>
                <a:gd name="T76" fmla="*/ 34 w 57"/>
                <a:gd name="T77" fmla="*/ 6 h 93"/>
                <a:gd name="T78" fmla="*/ 43 w 57"/>
                <a:gd name="T79" fmla="*/ 5 h 93"/>
                <a:gd name="T80" fmla="*/ 53 w 57"/>
                <a:gd name="T81" fmla="*/ 12 h 93"/>
                <a:gd name="T82" fmla="*/ 49 w 57"/>
                <a:gd name="T83" fmla="*/ 19 h 93"/>
                <a:gd name="T84" fmla="*/ 56 w 57"/>
                <a:gd name="T85" fmla="*/ 2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 h="93">
                  <a:moveTo>
                    <a:pt x="56" y="28"/>
                  </a:moveTo>
                  <a:cubicBezTo>
                    <a:pt x="56" y="31"/>
                    <a:pt x="57" y="33"/>
                    <a:pt x="56" y="35"/>
                  </a:cubicBezTo>
                  <a:cubicBezTo>
                    <a:pt x="55" y="37"/>
                    <a:pt x="56" y="37"/>
                    <a:pt x="53" y="41"/>
                  </a:cubicBezTo>
                  <a:cubicBezTo>
                    <a:pt x="51" y="44"/>
                    <a:pt x="50" y="46"/>
                    <a:pt x="50" y="48"/>
                  </a:cubicBezTo>
                  <a:cubicBezTo>
                    <a:pt x="51" y="51"/>
                    <a:pt x="51" y="55"/>
                    <a:pt x="51" y="57"/>
                  </a:cubicBezTo>
                  <a:cubicBezTo>
                    <a:pt x="50" y="60"/>
                    <a:pt x="49" y="63"/>
                    <a:pt x="49" y="64"/>
                  </a:cubicBezTo>
                  <a:cubicBezTo>
                    <a:pt x="49" y="64"/>
                    <a:pt x="48" y="69"/>
                    <a:pt x="48" y="69"/>
                  </a:cubicBezTo>
                  <a:cubicBezTo>
                    <a:pt x="47" y="70"/>
                    <a:pt x="46" y="66"/>
                    <a:pt x="45" y="72"/>
                  </a:cubicBezTo>
                  <a:cubicBezTo>
                    <a:pt x="45" y="77"/>
                    <a:pt x="45" y="78"/>
                    <a:pt x="45" y="80"/>
                  </a:cubicBezTo>
                  <a:cubicBezTo>
                    <a:pt x="44" y="82"/>
                    <a:pt x="46" y="83"/>
                    <a:pt x="44" y="84"/>
                  </a:cubicBezTo>
                  <a:cubicBezTo>
                    <a:pt x="41" y="84"/>
                    <a:pt x="36" y="83"/>
                    <a:pt x="34" y="84"/>
                  </a:cubicBezTo>
                  <a:cubicBezTo>
                    <a:pt x="33" y="85"/>
                    <a:pt x="31" y="84"/>
                    <a:pt x="29" y="84"/>
                  </a:cubicBezTo>
                  <a:cubicBezTo>
                    <a:pt x="27" y="84"/>
                    <a:pt x="26" y="84"/>
                    <a:pt x="26" y="86"/>
                  </a:cubicBezTo>
                  <a:cubicBezTo>
                    <a:pt x="26" y="88"/>
                    <a:pt x="29" y="88"/>
                    <a:pt x="26" y="90"/>
                  </a:cubicBezTo>
                  <a:cubicBezTo>
                    <a:pt x="24" y="91"/>
                    <a:pt x="17" y="93"/>
                    <a:pt x="17" y="93"/>
                  </a:cubicBezTo>
                  <a:cubicBezTo>
                    <a:pt x="17" y="93"/>
                    <a:pt x="16" y="93"/>
                    <a:pt x="15" y="92"/>
                  </a:cubicBezTo>
                  <a:cubicBezTo>
                    <a:pt x="13" y="91"/>
                    <a:pt x="10" y="88"/>
                    <a:pt x="10" y="88"/>
                  </a:cubicBezTo>
                  <a:cubicBezTo>
                    <a:pt x="10" y="88"/>
                    <a:pt x="8" y="91"/>
                    <a:pt x="8" y="86"/>
                  </a:cubicBezTo>
                  <a:cubicBezTo>
                    <a:pt x="8" y="82"/>
                    <a:pt x="8" y="79"/>
                    <a:pt x="8" y="79"/>
                  </a:cubicBezTo>
                  <a:cubicBezTo>
                    <a:pt x="8" y="79"/>
                    <a:pt x="9" y="79"/>
                    <a:pt x="9" y="76"/>
                  </a:cubicBezTo>
                  <a:cubicBezTo>
                    <a:pt x="9" y="72"/>
                    <a:pt x="9" y="73"/>
                    <a:pt x="10" y="71"/>
                  </a:cubicBezTo>
                  <a:cubicBezTo>
                    <a:pt x="10" y="69"/>
                    <a:pt x="10" y="66"/>
                    <a:pt x="10" y="65"/>
                  </a:cubicBezTo>
                  <a:cubicBezTo>
                    <a:pt x="11" y="64"/>
                    <a:pt x="11" y="63"/>
                    <a:pt x="13" y="62"/>
                  </a:cubicBezTo>
                  <a:cubicBezTo>
                    <a:pt x="14" y="62"/>
                    <a:pt x="14" y="62"/>
                    <a:pt x="14" y="62"/>
                  </a:cubicBezTo>
                  <a:cubicBezTo>
                    <a:pt x="14" y="62"/>
                    <a:pt x="18" y="63"/>
                    <a:pt x="18" y="58"/>
                  </a:cubicBezTo>
                  <a:cubicBezTo>
                    <a:pt x="18" y="54"/>
                    <a:pt x="16" y="52"/>
                    <a:pt x="15" y="52"/>
                  </a:cubicBezTo>
                  <a:cubicBezTo>
                    <a:pt x="14" y="52"/>
                    <a:pt x="15" y="53"/>
                    <a:pt x="14" y="52"/>
                  </a:cubicBezTo>
                  <a:cubicBezTo>
                    <a:pt x="13" y="50"/>
                    <a:pt x="9" y="47"/>
                    <a:pt x="12" y="45"/>
                  </a:cubicBezTo>
                  <a:cubicBezTo>
                    <a:pt x="14" y="44"/>
                    <a:pt x="15" y="40"/>
                    <a:pt x="15" y="39"/>
                  </a:cubicBezTo>
                  <a:cubicBezTo>
                    <a:pt x="15" y="39"/>
                    <a:pt x="13" y="37"/>
                    <a:pt x="12" y="34"/>
                  </a:cubicBezTo>
                  <a:cubicBezTo>
                    <a:pt x="11" y="32"/>
                    <a:pt x="7" y="30"/>
                    <a:pt x="8" y="29"/>
                  </a:cubicBezTo>
                  <a:cubicBezTo>
                    <a:pt x="8" y="28"/>
                    <a:pt x="0" y="30"/>
                    <a:pt x="3" y="23"/>
                  </a:cubicBezTo>
                  <a:cubicBezTo>
                    <a:pt x="6" y="17"/>
                    <a:pt x="5" y="16"/>
                    <a:pt x="7" y="15"/>
                  </a:cubicBezTo>
                  <a:cubicBezTo>
                    <a:pt x="8" y="15"/>
                    <a:pt x="7" y="12"/>
                    <a:pt x="10" y="12"/>
                  </a:cubicBezTo>
                  <a:cubicBezTo>
                    <a:pt x="10" y="12"/>
                    <a:pt x="13" y="17"/>
                    <a:pt x="14" y="17"/>
                  </a:cubicBezTo>
                  <a:cubicBezTo>
                    <a:pt x="16" y="17"/>
                    <a:pt x="22" y="15"/>
                    <a:pt x="22" y="15"/>
                  </a:cubicBezTo>
                  <a:cubicBezTo>
                    <a:pt x="22" y="15"/>
                    <a:pt x="24" y="13"/>
                    <a:pt x="24" y="13"/>
                  </a:cubicBezTo>
                  <a:cubicBezTo>
                    <a:pt x="25" y="13"/>
                    <a:pt x="29" y="10"/>
                    <a:pt x="30" y="10"/>
                  </a:cubicBezTo>
                  <a:cubicBezTo>
                    <a:pt x="31" y="9"/>
                    <a:pt x="32" y="7"/>
                    <a:pt x="34" y="6"/>
                  </a:cubicBezTo>
                  <a:cubicBezTo>
                    <a:pt x="37" y="5"/>
                    <a:pt x="38" y="0"/>
                    <a:pt x="43" y="5"/>
                  </a:cubicBezTo>
                  <a:cubicBezTo>
                    <a:pt x="47" y="9"/>
                    <a:pt x="54" y="10"/>
                    <a:pt x="53" y="12"/>
                  </a:cubicBezTo>
                  <a:cubicBezTo>
                    <a:pt x="52" y="15"/>
                    <a:pt x="48" y="15"/>
                    <a:pt x="49" y="19"/>
                  </a:cubicBezTo>
                  <a:cubicBezTo>
                    <a:pt x="51" y="23"/>
                    <a:pt x="56" y="25"/>
                    <a:pt x="56" y="2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612"/>
            <p:cNvSpPr>
              <a:spLocks/>
            </p:cNvSpPr>
            <p:nvPr/>
          </p:nvSpPr>
          <p:spPr bwMode="auto">
            <a:xfrm>
              <a:off x="5961065" y="4000500"/>
              <a:ext cx="128587" cy="255588"/>
            </a:xfrm>
            <a:custGeom>
              <a:avLst/>
              <a:gdLst>
                <a:gd name="T0" fmla="*/ 32 w 34"/>
                <a:gd name="T1" fmla="*/ 19 h 68"/>
                <a:gd name="T2" fmla="*/ 34 w 34"/>
                <a:gd name="T3" fmla="*/ 33 h 68"/>
                <a:gd name="T4" fmla="*/ 30 w 34"/>
                <a:gd name="T5" fmla="*/ 38 h 68"/>
                <a:gd name="T6" fmla="*/ 27 w 34"/>
                <a:gd name="T7" fmla="*/ 44 h 68"/>
                <a:gd name="T8" fmla="*/ 27 w 34"/>
                <a:gd name="T9" fmla="*/ 58 h 68"/>
                <a:gd name="T10" fmla="*/ 20 w 34"/>
                <a:gd name="T11" fmla="*/ 62 h 68"/>
                <a:gd name="T12" fmla="*/ 15 w 34"/>
                <a:gd name="T13" fmla="*/ 58 h 68"/>
                <a:gd name="T14" fmla="*/ 10 w 34"/>
                <a:gd name="T15" fmla="*/ 54 h 68"/>
                <a:gd name="T16" fmla="*/ 7 w 34"/>
                <a:gd name="T17" fmla="*/ 51 h 68"/>
                <a:gd name="T18" fmla="*/ 6 w 34"/>
                <a:gd name="T19" fmla="*/ 47 h 68"/>
                <a:gd name="T20" fmla="*/ 7 w 34"/>
                <a:gd name="T21" fmla="*/ 46 h 68"/>
                <a:gd name="T22" fmla="*/ 9 w 34"/>
                <a:gd name="T23" fmla="*/ 42 h 68"/>
                <a:gd name="T24" fmla="*/ 4 w 34"/>
                <a:gd name="T25" fmla="*/ 41 h 68"/>
                <a:gd name="T26" fmla="*/ 6 w 34"/>
                <a:gd name="T27" fmla="*/ 35 h 68"/>
                <a:gd name="T28" fmla="*/ 7 w 34"/>
                <a:gd name="T29" fmla="*/ 26 h 68"/>
                <a:gd name="T30" fmla="*/ 2 w 34"/>
                <a:gd name="T31" fmla="*/ 20 h 68"/>
                <a:gd name="T32" fmla="*/ 8 w 34"/>
                <a:gd name="T33" fmla="*/ 15 h 68"/>
                <a:gd name="T34" fmla="*/ 18 w 34"/>
                <a:gd name="T35" fmla="*/ 12 h 68"/>
                <a:gd name="T36" fmla="*/ 22 w 34"/>
                <a:gd name="T37" fmla="*/ 11 h 68"/>
                <a:gd name="T38" fmla="*/ 27 w 34"/>
                <a:gd name="T39" fmla="*/ 7 h 68"/>
                <a:gd name="T40" fmla="*/ 29 w 34"/>
                <a:gd name="T41" fmla="*/ 4 h 68"/>
                <a:gd name="T42" fmla="*/ 31 w 34"/>
                <a:gd name="T43" fmla="*/ 0 h 68"/>
                <a:gd name="T44" fmla="*/ 32 w 34"/>
                <a:gd name="T45" fmla="*/ 2 h 68"/>
                <a:gd name="T46" fmla="*/ 31 w 34"/>
                <a:gd name="T47" fmla="*/ 9 h 68"/>
                <a:gd name="T48" fmla="*/ 31 w 34"/>
                <a:gd name="T49" fmla="*/ 13 h 68"/>
                <a:gd name="T50" fmla="*/ 32 w 34"/>
                <a:gd name="T51"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 h="68">
                  <a:moveTo>
                    <a:pt x="32" y="19"/>
                  </a:moveTo>
                  <a:cubicBezTo>
                    <a:pt x="32" y="21"/>
                    <a:pt x="34" y="30"/>
                    <a:pt x="34" y="33"/>
                  </a:cubicBezTo>
                  <a:cubicBezTo>
                    <a:pt x="33" y="36"/>
                    <a:pt x="31" y="35"/>
                    <a:pt x="30" y="38"/>
                  </a:cubicBezTo>
                  <a:cubicBezTo>
                    <a:pt x="29" y="41"/>
                    <a:pt x="29" y="42"/>
                    <a:pt x="27" y="44"/>
                  </a:cubicBezTo>
                  <a:cubicBezTo>
                    <a:pt x="25" y="45"/>
                    <a:pt x="28" y="49"/>
                    <a:pt x="27" y="58"/>
                  </a:cubicBezTo>
                  <a:cubicBezTo>
                    <a:pt x="25" y="68"/>
                    <a:pt x="20" y="62"/>
                    <a:pt x="20" y="62"/>
                  </a:cubicBezTo>
                  <a:cubicBezTo>
                    <a:pt x="20" y="62"/>
                    <a:pt x="16" y="59"/>
                    <a:pt x="15" y="58"/>
                  </a:cubicBezTo>
                  <a:cubicBezTo>
                    <a:pt x="14" y="58"/>
                    <a:pt x="12" y="57"/>
                    <a:pt x="10" y="54"/>
                  </a:cubicBezTo>
                  <a:cubicBezTo>
                    <a:pt x="9" y="50"/>
                    <a:pt x="7" y="51"/>
                    <a:pt x="7" y="51"/>
                  </a:cubicBezTo>
                  <a:cubicBezTo>
                    <a:pt x="5" y="50"/>
                    <a:pt x="8" y="48"/>
                    <a:pt x="6" y="47"/>
                  </a:cubicBezTo>
                  <a:cubicBezTo>
                    <a:pt x="4" y="47"/>
                    <a:pt x="7" y="46"/>
                    <a:pt x="7" y="46"/>
                  </a:cubicBezTo>
                  <a:cubicBezTo>
                    <a:pt x="7" y="46"/>
                    <a:pt x="8" y="44"/>
                    <a:pt x="9" y="42"/>
                  </a:cubicBezTo>
                  <a:cubicBezTo>
                    <a:pt x="9" y="41"/>
                    <a:pt x="9" y="41"/>
                    <a:pt x="4" y="41"/>
                  </a:cubicBezTo>
                  <a:cubicBezTo>
                    <a:pt x="0" y="40"/>
                    <a:pt x="5" y="39"/>
                    <a:pt x="6" y="35"/>
                  </a:cubicBezTo>
                  <a:cubicBezTo>
                    <a:pt x="7" y="31"/>
                    <a:pt x="7" y="33"/>
                    <a:pt x="7" y="26"/>
                  </a:cubicBezTo>
                  <a:cubicBezTo>
                    <a:pt x="7" y="19"/>
                    <a:pt x="2" y="23"/>
                    <a:pt x="2" y="20"/>
                  </a:cubicBezTo>
                  <a:cubicBezTo>
                    <a:pt x="1" y="18"/>
                    <a:pt x="4" y="18"/>
                    <a:pt x="8" y="15"/>
                  </a:cubicBezTo>
                  <a:cubicBezTo>
                    <a:pt x="12" y="11"/>
                    <a:pt x="14" y="14"/>
                    <a:pt x="18" y="12"/>
                  </a:cubicBezTo>
                  <a:cubicBezTo>
                    <a:pt x="21" y="11"/>
                    <a:pt x="21" y="11"/>
                    <a:pt x="22" y="11"/>
                  </a:cubicBezTo>
                  <a:cubicBezTo>
                    <a:pt x="23" y="10"/>
                    <a:pt x="23" y="11"/>
                    <a:pt x="27" y="7"/>
                  </a:cubicBezTo>
                  <a:cubicBezTo>
                    <a:pt x="31" y="3"/>
                    <a:pt x="27" y="7"/>
                    <a:pt x="29" y="4"/>
                  </a:cubicBezTo>
                  <a:cubicBezTo>
                    <a:pt x="31" y="2"/>
                    <a:pt x="30" y="1"/>
                    <a:pt x="31" y="0"/>
                  </a:cubicBezTo>
                  <a:cubicBezTo>
                    <a:pt x="32" y="0"/>
                    <a:pt x="32" y="2"/>
                    <a:pt x="32" y="2"/>
                  </a:cubicBezTo>
                  <a:cubicBezTo>
                    <a:pt x="32" y="2"/>
                    <a:pt x="32" y="7"/>
                    <a:pt x="31" y="9"/>
                  </a:cubicBezTo>
                  <a:cubicBezTo>
                    <a:pt x="31" y="11"/>
                    <a:pt x="31" y="12"/>
                    <a:pt x="31" y="13"/>
                  </a:cubicBezTo>
                  <a:cubicBezTo>
                    <a:pt x="31" y="15"/>
                    <a:pt x="32" y="17"/>
                    <a:pt x="32" y="19"/>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613"/>
            <p:cNvSpPr>
              <a:spLocks/>
            </p:cNvSpPr>
            <p:nvPr/>
          </p:nvSpPr>
          <p:spPr bwMode="auto">
            <a:xfrm>
              <a:off x="4759328" y="2738437"/>
              <a:ext cx="1270000" cy="1281113"/>
            </a:xfrm>
            <a:custGeom>
              <a:avLst/>
              <a:gdLst>
                <a:gd name="T0" fmla="*/ 35 w 338"/>
                <a:gd name="T1" fmla="*/ 107 h 341"/>
                <a:gd name="T2" fmla="*/ 19 w 338"/>
                <a:gd name="T3" fmla="*/ 92 h 341"/>
                <a:gd name="T4" fmla="*/ 5 w 338"/>
                <a:gd name="T5" fmla="*/ 85 h 341"/>
                <a:gd name="T6" fmla="*/ 5 w 338"/>
                <a:gd name="T7" fmla="*/ 73 h 341"/>
                <a:gd name="T8" fmla="*/ 3 w 338"/>
                <a:gd name="T9" fmla="*/ 64 h 341"/>
                <a:gd name="T10" fmla="*/ 30 w 338"/>
                <a:gd name="T11" fmla="*/ 60 h 341"/>
                <a:gd name="T12" fmla="*/ 53 w 338"/>
                <a:gd name="T13" fmla="*/ 63 h 341"/>
                <a:gd name="T14" fmla="*/ 80 w 338"/>
                <a:gd name="T15" fmla="*/ 69 h 341"/>
                <a:gd name="T16" fmla="*/ 87 w 338"/>
                <a:gd name="T17" fmla="*/ 58 h 341"/>
                <a:gd name="T18" fmla="*/ 99 w 338"/>
                <a:gd name="T19" fmla="*/ 34 h 341"/>
                <a:gd name="T20" fmla="*/ 125 w 338"/>
                <a:gd name="T21" fmla="*/ 58 h 341"/>
                <a:gd name="T22" fmla="*/ 136 w 338"/>
                <a:gd name="T23" fmla="*/ 46 h 341"/>
                <a:gd name="T24" fmla="*/ 169 w 338"/>
                <a:gd name="T25" fmla="*/ 35 h 341"/>
                <a:gd name="T26" fmla="*/ 177 w 338"/>
                <a:gd name="T27" fmla="*/ 13 h 341"/>
                <a:gd name="T28" fmla="*/ 200 w 338"/>
                <a:gd name="T29" fmla="*/ 1 h 341"/>
                <a:gd name="T30" fmla="*/ 210 w 338"/>
                <a:gd name="T31" fmla="*/ 14 h 341"/>
                <a:gd name="T32" fmla="*/ 229 w 338"/>
                <a:gd name="T33" fmla="*/ 27 h 341"/>
                <a:gd name="T34" fmla="*/ 239 w 338"/>
                <a:gd name="T35" fmla="*/ 43 h 341"/>
                <a:gd name="T36" fmla="*/ 257 w 338"/>
                <a:gd name="T37" fmla="*/ 43 h 341"/>
                <a:gd name="T38" fmla="*/ 262 w 338"/>
                <a:gd name="T39" fmla="*/ 63 h 341"/>
                <a:gd name="T40" fmla="*/ 279 w 338"/>
                <a:gd name="T41" fmla="*/ 75 h 341"/>
                <a:gd name="T42" fmla="*/ 298 w 338"/>
                <a:gd name="T43" fmla="*/ 87 h 341"/>
                <a:gd name="T44" fmla="*/ 313 w 338"/>
                <a:gd name="T45" fmla="*/ 93 h 341"/>
                <a:gd name="T46" fmla="*/ 336 w 338"/>
                <a:gd name="T47" fmla="*/ 99 h 341"/>
                <a:gd name="T48" fmla="*/ 324 w 338"/>
                <a:gd name="T49" fmla="*/ 117 h 341"/>
                <a:gd name="T50" fmla="*/ 317 w 338"/>
                <a:gd name="T51" fmla="*/ 139 h 341"/>
                <a:gd name="T52" fmla="*/ 307 w 338"/>
                <a:gd name="T53" fmla="*/ 156 h 341"/>
                <a:gd name="T54" fmla="*/ 289 w 338"/>
                <a:gd name="T55" fmla="*/ 171 h 341"/>
                <a:gd name="T56" fmla="*/ 270 w 338"/>
                <a:gd name="T57" fmla="*/ 191 h 341"/>
                <a:gd name="T58" fmla="*/ 273 w 338"/>
                <a:gd name="T59" fmla="*/ 204 h 341"/>
                <a:gd name="T60" fmla="*/ 290 w 338"/>
                <a:gd name="T61" fmla="*/ 207 h 341"/>
                <a:gd name="T62" fmla="*/ 288 w 338"/>
                <a:gd name="T63" fmla="*/ 219 h 341"/>
                <a:gd name="T64" fmla="*/ 292 w 338"/>
                <a:gd name="T65" fmla="*/ 243 h 341"/>
                <a:gd name="T66" fmla="*/ 290 w 338"/>
                <a:gd name="T67" fmla="*/ 260 h 341"/>
                <a:gd name="T68" fmla="*/ 295 w 338"/>
                <a:gd name="T69" fmla="*/ 285 h 341"/>
                <a:gd name="T70" fmla="*/ 296 w 338"/>
                <a:gd name="T71" fmla="*/ 300 h 341"/>
                <a:gd name="T72" fmla="*/ 275 w 338"/>
                <a:gd name="T73" fmla="*/ 322 h 341"/>
                <a:gd name="T74" fmla="*/ 243 w 338"/>
                <a:gd name="T75" fmla="*/ 323 h 341"/>
                <a:gd name="T76" fmla="*/ 226 w 338"/>
                <a:gd name="T77" fmla="*/ 308 h 341"/>
                <a:gd name="T78" fmla="*/ 197 w 338"/>
                <a:gd name="T79" fmla="*/ 300 h 341"/>
                <a:gd name="T80" fmla="*/ 169 w 338"/>
                <a:gd name="T81" fmla="*/ 322 h 341"/>
                <a:gd name="T82" fmla="*/ 158 w 338"/>
                <a:gd name="T83" fmla="*/ 337 h 341"/>
                <a:gd name="T84" fmla="*/ 136 w 338"/>
                <a:gd name="T85" fmla="*/ 337 h 341"/>
                <a:gd name="T86" fmla="*/ 114 w 338"/>
                <a:gd name="T87" fmla="*/ 319 h 341"/>
                <a:gd name="T88" fmla="*/ 97 w 338"/>
                <a:gd name="T89" fmla="*/ 319 h 341"/>
                <a:gd name="T90" fmla="*/ 72 w 338"/>
                <a:gd name="T91" fmla="*/ 311 h 341"/>
                <a:gd name="T92" fmla="*/ 51 w 338"/>
                <a:gd name="T93" fmla="*/ 294 h 341"/>
                <a:gd name="T94" fmla="*/ 39 w 338"/>
                <a:gd name="T95" fmla="*/ 284 h 341"/>
                <a:gd name="T96" fmla="*/ 48 w 338"/>
                <a:gd name="T97" fmla="*/ 271 h 341"/>
                <a:gd name="T98" fmla="*/ 56 w 338"/>
                <a:gd name="T99" fmla="*/ 246 h 341"/>
                <a:gd name="T100" fmla="*/ 60 w 338"/>
                <a:gd name="T101" fmla="*/ 229 h 341"/>
                <a:gd name="T102" fmla="*/ 73 w 338"/>
                <a:gd name="T103" fmla="*/ 201 h 341"/>
                <a:gd name="T104" fmla="*/ 81 w 338"/>
                <a:gd name="T105" fmla="*/ 226 h 341"/>
                <a:gd name="T106" fmla="*/ 82 w 338"/>
                <a:gd name="T107" fmla="*/ 206 h 341"/>
                <a:gd name="T108" fmla="*/ 67 w 338"/>
                <a:gd name="T109" fmla="*/ 181 h 341"/>
                <a:gd name="T110" fmla="*/ 76 w 338"/>
                <a:gd name="T111" fmla="*/ 170 h 341"/>
                <a:gd name="T112" fmla="*/ 53 w 338"/>
                <a:gd name="T113" fmla="*/ 141 h 341"/>
                <a:gd name="T114" fmla="*/ 69 w 338"/>
                <a:gd name="T115" fmla="*/ 131 h 341"/>
                <a:gd name="T116" fmla="*/ 51 w 338"/>
                <a:gd name="T117" fmla="*/ 115 h 341"/>
                <a:gd name="T118" fmla="*/ 48 w 338"/>
                <a:gd name="T119" fmla="*/ 11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8" h="341">
                  <a:moveTo>
                    <a:pt x="48" y="110"/>
                  </a:moveTo>
                  <a:cubicBezTo>
                    <a:pt x="48" y="110"/>
                    <a:pt x="49" y="109"/>
                    <a:pt x="49" y="108"/>
                  </a:cubicBezTo>
                  <a:cubicBezTo>
                    <a:pt x="48" y="106"/>
                    <a:pt x="45" y="107"/>
                    <a:pt x="44" y="107"/>
                  </a:cubicBezTo>
                  <a:cubicBezTo>
                    <a:pt x="44" y="107"/>
                    <a:pt x="42" y="108"/>
                    <a:pt x="42" y="108"/>
                  </a:cubicBezTo>
                  <a:cubicBezTo>
                    <a:pt x="41" y="108"/>
                    <a:pt x="39" y="109"/>
                    <a:pt x="39" y="109"/>
                  </a:cubicBezTo>
                  <a:cubicBezTo>
                    <a:pt x="38" y="109"/>
                    <a:pt x="37" y="109"/>
                    <a:pt x="35" y="109"/>
                  </a:cubicBezTo>
                  <a:cubicBezTo>
                    <a:pt x="33" y="108"/>
                    <a:pt x="35" y="109"/>
                    <a:pt x="35" y="107"/>
                  </a:cubicBezTo>
                  <a:cubicBezTo>
                    <a:pt x="35" y="104"/>
                    <a:pt x="34" y="105"/>
                    <a:pt x="34" y="104"/>
                  </a:cubicBezTo>
                  <a:cubicBezTo>
                    <a:pt x="34" y="104"/>
                    <a:pt x="32" y="103"/>
                    <a:pt x="30" y="102"/>
                  </a:cubicBezTo>
                  <a:cubicBezTo>
                    <a:pt x="29" y="101"/>
                    <a:pt x="29" y="102"/>
                    <a:pt x="29" y="100"/>
                  </a:cubicBezTo>
                  <a:cubicBezTo>
                    <a:pt x="29" y="98"/>
                    <a:pt x="27" y="98"/>
                    <a:pt x="27" y="98"/>
                  </a:cubicBezTo>
                  <a:cubicBezTo>
                    <a:pt x="26" y="98"/>
                    <a:pt x="25" y="98"/>
                    <a:pt x="24" y="98"/>
                  </a:cubicBezTo>
                  <a:cubicBezTo>
                    <a:pt x="23" y="98"/>
                    <a:pt x="21" y="97"/>
                    <a:pt x="22" y="97"/>
                  </a:cubicBezTo>
                  <a:cubicBezTo>
                    <a:pt x="22" y="97"/>
                    <a:pt x="20" y="94"/>
                    <a:pt x="19" y="92"/>
                  </a:cubicBezTo>
                  <a:cubicBezTo>
                    <a:pt x="19" y="91"/>
                    <a:pt x="19" y="91"/>
                    <a:pt x="17" y="91"/>
                  </a:cubicBezTo>
                  <a:cubicBezTo>
                    <a:pt x="15" y="91"/>
                    <a:pt x="15" y="92"/>
                    <a:pt x="14" y="92"/>
                  </a:cubicBezTo>
                  <a:cubicBezTo>
                    <a:pt x="13" y="93"/>
                    <a:pt x="13" y="94"/>
                    <a:pt x="11" y="94"/>
                  </a:cubicBezTo>
                  <a:cubicBezTo>
                    <a:pt x="9" y="94"/>
                    <a:pt x="8" y="93"/>
                    <a:pt x="7" y="93"/>
                  </a:cubicBezTo>
                  <a:cubicBezTo>
                    <a:pt x="7" y="93"/>
                    <a:pt x="7" y="92"/>
                    <a:pt x="7" y="91"/>
                  </a:cubicBezTo>
                  <a:cubicBezTo>
                    <a:pt x="7" y="91"/>
                    <a:pt x="7" y="87"/>
                    <a:pt x="7" y="86"/>
                  </a:cubicBezTo>
                  <a:cubicBezTo>
                    <a:pt x="7" y="84"/>
                    <a:pt x="5" y="85"/>
                    <a:pt x="5" y="85"/>
                  </a:cubicBezTo>
                  <a:cubicBezTo>
                    <a:pt x="5" y="85"/>
                    <a:pt x="2" y="82"/>
                    <a:pt x="2" y="80"/>
                  </a:cubicBezTo>
                  <a:cubicBezTo>
                    <a:pt x="2" y="79"/>
                    <a:pt x="2" y="79"/>
                    <a:pt x="6" y="79"/>
                  </a:cubicBezTo>
                  <a:cubicBezTo>
                    <a:pt x="10" y="78"/>
                    <a:pt x="8" y="79"/>
                    <a:pt x="11" y="80"/>
                  </a:cubicBezTo>
                  <a:cubicBezTo>
                    <a:pt x="14" y="80"/>
                    <a:pt x="13" y="79"/>
                    <a:pt x="13" y="79"/>
                  </a:cubicBezTo>
                  <a:cubicBezTo>
                    <a:pt x="13" y="78"/>
                    <a:pt x="11" y="76"/>
                    <a:pt x="11" y="76"/>
                  </a:cubicBezTo>
                  <a:cubicBezTo>
                    <a:pt x="10" y="75"/>
                    <a:pt x="8" y="75"/>
                    <a:pt x="5" y="75"/>
                  </a:cubicBezTo>
                  <a:cubicBezTo>
                    <a:pt x="2" y="75"/>
                    <a:pt x="5" y="74"/>
                    <a:pt x="5" y="73"/>
                  </a:cubicBezTo>
                  <a:cubicBezTo>
                    <a:pt x="5" y="73"/>
                    <a:pt x="6" y="72"/>
                    <a:pt x="6" y="72"/>
                  </a:cubicBezTo>
                  <a:cubicBezTo>
                    <a:pt x="6" y="72"/>
                    <a:pt x="11" y="73"/>
                    <a:pt x="11" y="73"/>
                  </a:cubicBezTo>
                  <a:cubicBezTo>
                    <a:pt x="12" y="73"/>
                    <a:pt x="13" y="74"/>
                    <a:pt x="14" y="74"/>
                  </a:cubicBezTo>
                  <a:cubicBezTo>
                    <a:pt x="15" y="75"/>
                    <a:pt x="16" y="74"/>
                    <a:pt x="16" y="73"/>
                  </a:cubicBezTo>
                  <a:cubicBezTo>
                    <a:pt x="16" y="72"/>
                    <a:pt x="14" y="71"/>
                    <a:pt x="11" y="69"/>
                  </a:cubicBezTo>
                  <a:cubicBezTo>
                    <a:pt x="9" y="67"/>
                    <a:pt x="9" y="69"/>
                    <a:pt x="6" y="68"/>
                  </a:cubicBezTo>
                  <a:cubicBezTo>
                    <a:pt x="3" y="67"/>
                    <a:pt x="4" y="66"/>
                    <a:pt x="3" y="64"/>
                  </a:cubicBezTo>
                  <a:cubicBezTo>
                    <a:pt x="3" y="62"/>
                    <a:pt x="0" y="61"/>
                    <a:pt x="0" y="58"/>
                  </a:cubicBezTo>
                  <a:cubicBezTo>
                    <a:pt x="0" y="56"/>
                    <a:pt x="3" y="58"/>
                    <a:pt x="7" y="58"/>
                  </a:cubicBezTo>
                  <a:cubicBezTo>
                    <a:pt x="10" y="58"/>
                    <a:pt x="7" y="58"/>
                    <a:pt x="10" y="58"/>
                  </a:cubicBezTo>
                  <a:cubicBezTo>
                    <a:pt x="14" y="58"/>
                    <a:pt x="13" y="57"/>
                    <a:pt x="19" y="56"/>
                  </a:cubicBezTo>
                  <a:cubicBezTo>
                    <a:pt x="25" y="54"/>
                    <a:pt x="21" y="56"/>
                    <a:pt x="22" y="56"/>
                  </a:cubicBezTo>
                  <a:cubicBezTo>
                    <a:pt x="24" y="56"/>
                    <a:pt x="22" y="56"/>
                    <a:pt x="25" y="56"/>
                  </a:cubicBezTo>
                  <a:cubicBezTo>
                    <a:pt x="28" y="56"/>
                    <a:pt x="27" y="59"/>
                    <a:pt x="30" y="60"/>
                  </a:cubicBezTo>
                  <a:cubicBezTo>
                    <a:pt x="33" y="60"/>
                    <a:pt x="31" y="61"/>
                    <a:pt x="34" y="62"/>
                  </a:cubicBezTo>
                  <a:cubicBezTo>
                    <a:pt x="36" y="63"/>
                    <a:pt x="34" y="62"/>
                    <a:pt x="36" y="59"/>
                  </a:cubicBezTo>
                  <a:cubicBezTo>
                    <a:pt x="38" y="55"/>
                    <a:pt x="36" y="59"/>
                    <a:pt x="37" y="55"/>
                  </a:cubicBezTo>
                  <a:cubicBezTo>
                    <a:pt x="38" y="51"/>
                    <a:pt x="40" y="55"/>
                    <a:pt x="43" y="55"/>
                  </a:cubicBezTo>
                  <a:cubicBezTo>
                    <a:pt x="46" y="55"/>
                    <a:pt x="47" y="56"/>
                    <a:pt x="48" y="56"/>
                  </a:cubicBezTo>
                  <a:cubicBezTo>
                    <a:pt x="49" y="56"/>
                    <a:pt x="50" y="59"/>
                    <a:pt x="50" y="59"/>
                  </a:cubicBezTo>
                  <a:cubicBezTo>
                    <a:pt x="50" y="59"/>
                    <a:pt x="52" y="62"/>
                    <a:pt x="53" y="63"/>
                  </a:cubicBezTo>
                  <a:cubicBezTo>
                    <a:pt x="54" y="65"/>
                    <a:pt x="54" y="66"/>
                    <a:pt x="55" y="72"/>
                  </a:cubicBezTo>
                  <a:cubicBezTo>
                    <a:pt x="55" y="79"/>
                    <a:pt x="59" y="72"/>
                    <a:pt x="59" y="72"/>
                  </a:cubicBezTo>
                  <a:cubicBezTo>
                    <a:pt x="59" y="72"/>
                    <a:pt x="59" y="72"/>
                    <a:pt x="64" y="69"/>
                  </a:cubicBezTo>
                  <a:cubicBezTo>
                    <a:pt x="70" y="66"/>
                    <a:pt x="64" y="69"/>
                    <a:pt x="69" y="72"/>
                  </a:cubicBezTo>
                  <a:cubicBezTo>
                    <a:pt x="73" y="76"/>
                    <a:pt x="74" y="72"/>
                    <a:pt x="74" y="72"/>
                  </a:cubicBezTo>
                  <a:cubicBezTo>
                    <a:pt x="74" y="72"/>
                    <a:pt x="74" y="72"/>
                    <a:pt x="75" y="70"/>
                  </a:cubicBezTo>
                  <a:cubicBezTo>
                    <a:pt x="75" y="67"/>
                    <a:pt x="78" y="69"/>
                    <a:pt x="80" y="69"/>
                  </a:cubicBezTo>
                  <a:cubicBezTo>
                    <a:pt x="83" y="70"/>
                    <a:pt x="80" y="69"/>
                    <a:pt x="81" y="76"/>
                  </a:cubicBezTo>
                  <a:cubicBezTo>
                    <a:pt x="82" y="83"/>
                    <a:pt x="81" y="76"/>
                    <a:pt x="85" y="76"/>
                  </a:cubicBezTo>
                  <a:cubicBezTo>
                    <a:pt x="89" y="76"/>
                    <a:pt x="89" y="76"/>
                    <a:pt x="90" y="76"/>
                  </a:cubicBezTo>
                  <a:cubicBezTo>
                    <a:pt x="91" y="75"/>
                    <a:pt x="88" y="74"/>
                    <a:pt x="88" y="74"/>
                  </a:cubicBezTo>
                  <a:cubicBezTo>
                    <a:pt x="88" y="74"/>
                    <a:pt x="86" y="71"/>
                    <a:pt x="86" y="68"/>
                  </a:cubicBezTo>
                  <a:cubicBezTo>
                    <a:pt x="86" y="66"/>
                    <a:pt x="86" y="66"/>
                    <a:pt x="87" y="65"/>
                  </a:cubicBezTo>
                  <a:cubicBezTo>
                    <a:pt x="87" y="64"/>
                    <a:pt x="87" y="63"/>
                    <a:pt x="87" y="58"/>
                  </a:cubicBezTo>
                  <a:cubicBezTo>
                    <a:pt x="87" y="53"/>
                    <a:pt x="87" y="54"/>
                    <a:pt x="87" y="51"/>
                  </a:cubicBezTo>
                  <a:cubicBezTo>
                    <a:pt x="87" y="49"/>
                    <a:pt x="84" y="50"/>
                    <a:pt x="84" y="48"/>
                  </a:cubicBezTo>
                  <a:cubicBezTo>
                    <a:pt x="84" y="46"/>
                    <a:pt x="84" y="45"/>
                    <a:pt x="84" y="41"/>
                  </a:cubicBezTo>
                  <a:cubicBezTo>
                    <a:pt x="84" y="37"/>
                    <a:pt x="83" y="38"/>
                    <a:pt x="83" y="34"/>
                  </a:cubicBezTo>
                  <a:cubicBezTo>
                    <a:pt x="83" y="30"/>
                    <a:pt x="84" y="31"/>
                    <a:pt x="86" y="31"/>
                  </a:cubicBezTo>
                  <a:cubicBezTo>
                    <a:pt x="87" y="31"/>
                    <a:pt x="88" y="33"/>
                    <a:pt x="91" y="33"/>
                  </a:cubicBezTo>
                  <a:cubicBezTo>
                    <a:pt x="93" y="33"/>
                    <a:pt x="95" y="34"/>
                    <a:pt x="99" y="34"/>
                  </a:cubicBezTo>
                  <a:cubicBezTo>
                    <a:pt x="104" y="34"/>
                    <a:pt x="102" y="35"/>
                    <a:pt x="104" y="35"/>
                  </a:cubicBezTo>
                  <a:cubicBezTo>
                    <a:pt x="105" y="35"/>
                    <a:pt x="104" y="37"/>
                    <a:pt x="104" y="38"/>
                  </a:cubicBezTo>
                  <a:cubicBezTo>
                    <a:pt x="103" y="39"/>
                    <a:pt x="99" y="45"/>
                    <a:pt x="99" y="45"/>
                  </a:cubicBezTo>
                  <a:cubicBezTo>
                    <a:pt x="99" y="45"/>
                    <a:pt x="100" y="49"/>
                    <a:pt x="102" y="51"/>
                  </a:cubicBezTo>
                  <a:cubicBezTo>
                    <a:pt x="105" y="53"/>
                    <a:pt x="107" y="51"/>
                    <a:pt x="109" y="51"/>
                  </a:cubicBezTo>
                  <a:cubicBezTo>
                    <a:pt x="111" y="51"/>
                    <a:pt x="113" y="55"/>
                    <a:pt x="113" y="56"/>
                  </a:cubicBezTo>
                  <a:cubicBezTo>
                    <a:pt x="113" y="58"/>
                    <a:pt x="118" y="58"/>
                    <a:pt x="125" y="58"/>
                  </a:cubicBezTo>
                  <a:cubicBezTo>
                    <a:pt x="132" y="58"/>
                    <a:pt x="128" y="58"/>
                    <a:pt x="131" y="58"/>
                  </a:cubicBezTo>
                  <a:cubicBezTo>
                    <a:pt x="134" y="58"/>
                    <a:pt x="135" y="58"/>
                    <a:pt x="141" y="57"/>
                  </a:cubicBezTo>
                  <a:cubicBezTo>
                    <a:pt x="146" y="57"/>
                    <a:pt x="143" y="56"/>
                    <a:pt x="142" y="54"/>
                  </a:cubicBezTo>
                  <a:cubicBezTo>
                    <a:pt x="141" y="52"/>
                    <a:pt x="140" y="53"/>
                    <a:pt x="140" y="53"/>
                  </a:cubicBezTo>
                  <a:cubicBezTo>
                    <a:pt x="140" y="53"/>
                    <a:pt x="136" y="53"/>
                    <a:pt x="133" y="51"/>
                  </a:cubicBezTo>
                  <a:cubicBezTo>
                    <a:pt x="130" y="50"/>
                    <a:pt x="131" y="50"/>
                    <a:pt x="131" y="48"/>
                  </a:cubicBezTo>
                  <a:cubicBezTo>
                    <a:pt x="131" y="45"/>
                    <a:pt x="133" y="46"/>
                    <a:pt x="136" y="46"/>
                  </a:cubicBezTo>
                  <a:cubicBezTo>
                    <a:pt x="139" y="46"/>
                    <a:pt x="140" y="45"/>
                    <a:pt x="142" y="43"/>
                  </a:cubicBezTo>
                  <a:cubicBezTo>
                    <a:pt x="145" y="42"/>
                    <a:pt x="143" y="41"/>
                    <a:pt x="145" y="39"/>
                  </a:cubicBezTo>
                  <a:cubicBezTo>
                    <a:pt x="148" y="37"/>
                    <a:pt x="150" y="39"/>
                    <a:pt x="152" y="38"/>
                  </a:cubicBezTo>
                  <a:cubicBezTo>
                    <a:pt x="155" y="38"/>
                    <a:pt x="156" y="38"/>
                    <a:pt x="158" y="38"/>
                  </a:cubicBezTo>
                  <a:cubicBezTo>
                    <a:pt x="161" y="37"/>
                    <a:pt x="160" y="38"/>
                    <a:pt x="161" y="38"/>
                  </a:cubicBezTo>
                  <a:cubicBezTo>
                    <a:pt x="162" y="38"/>
                    <a:pt x="164" y="38"/>
                    <a:pt x="165" y="37"/>
                  </a:cubicBezTo>
                  <a:cubicBezTo>
                    <a:pt x="165" y="36"/>
                    <a:pt x="168" y="35"/>
                    <a:pt x="169" y="35"/>
                  </a:cubicBezTo>
                  <a:cubicBezTo>
                    <a:pt x="170" y="35"/>
                    <a:pt x="172" y="34"/>
                    <a:pt x="173" y="34"/>
                  </a:cubicBezTo>
                  <a:cubicBezTo>
                    <a:pt x="174" y="33"/>
                    <a:pt x="174" y="32"/>
                    <a:pt x="174" y="30"/>
                  </a:cubicBezTo>
                  <a:cubicBezTo>
                    <a:pt x="174" y="29"/>
                    <a:pt x="175" y="29"/>
                    <a:pt x="176" y="27"/>
                  </a:cubicBezTo>
                  <a:cubicBezTo>
                    <a:pt x="178" y="25"/>
                    <a:pt x="177" y="25"/>
                    <a:pt x="177" y="25"/>
                  </a:cubicBezTo>
                  <a:cubicBezTo>
                    <a:pt x="177" y="25"/>
                    <a:pt x="178" y="21"/>
                    <a:pt x="179" y="19"/>
                  </a:cubicBezTo>
                  <a:cubicBezTo>
                    <a:pt x="180" y="17"/>
                    <a:pt x="180" y="17"/>
                    <a:pt x="180" y="17"/>
                  </a:cubicBezTo>
                  <a:cubicBezTo>
                    <a:pt x="180" y="16"/>
                    <a:pt x="179" y="14"/>
                    <a:pt x="177" y="13"/>
                  </a:cubicBezTo>
                  <a:cubicBezTo>
                    <a:pt x="176" y="11"/>
                    <a:pt x="178" y="10"/>
                    <a:pt x="178" y="9"/>
                  </a:cubicBezTo>
                  <a:cubicBezTo>
                    <a:pt x="178" y="8"/>
                    <a:pt x="179" y="8"/>
                    <a:pt x="179" y="7"/>
                  </a:cubicBezTo>
                  <a:cubicBezTo>
                    <a:pt x="179" y="6"/>
                    <a:pt x="181" y="6"/>
                    <a:pt x="182" y="4"/>
                  </a:cubicBezTo>
                  <a:cubicBezTo>
                    <a:pt x="184" y="3"/>
                    <a:pt x="184" y="3"/>
                    <a:pt x="186" y="2"/>
                  </a:cubicBezTo>
                  <a:cubicBezTo>
                    <a:pt x="187" y="2"/>
                    <a:pt x="189" y="2"/>
                    <a:pt x="191" y="3"/>
                  </a:cubicBezTo>
                  <a:cubicBezTo>
                    <a:pt x="193" y="3"/>
                    <a:pt x="193" y="2"/>
                    <a:pt x="195" y="2"/>
                  </a:cubicBezTo>
                  <a:cubicBezTo>
                    <a:pt x="196" y="2"/>
                    <a:pt x="198" y="2"/>
                    <a:pt x="200" y="1"/>
                  </a:cubicBezTo>
                  <a:cubicBezTo>
                    <a:pt x="202" y="0"/>
                    <a:pt x="202" y="1"/>
                    <a:pt x="202" y="1"/>
                  </a:cubicBezTo>
                  <a:cubicBezTo>
                    <a:pt x="203" y="2"/>
                    <a:pt x="203" y="2"/>
                    <a:pt x="203" y="2"/>
                  </a:cubicBezTo>
                  <a:cubicBezTo>
                    <a:pt x="206" y="3"/>
                    <a:pt x="206" y="3"/>
                    <a:pt x="206" y="3"/>
                  </a:cubicBezTo>
                  <a:cubicBezTo>
                    <a:pt x="207" y="3"/>
                    <a:pt x="207" y="3"/>
                    <a:pt x="207" y="3"/>
                  </a:cubicBezTo>
                  <a:cubicBezTo>
                    <a:pt x="207" y="3"/>
                    <a:pt x="208" y="6"/>
                    <a:pt x="207" y="9"/>
                  </a:cubicBezTo>
                  <a:cubicBezTo>
                    <a:pt x="207" y="13"/>
                    <a:pt x="208" y="11"/>
                    <a:pt x="208" y="12"/>
                  </a:cubicBezTo>
                  <a:cubicBezTo>
                    <a:pt x="208" y="12"/>
                    <a:pt x="209" y="14"/>
                    <a:pt x="210" y="14"/>
                  </a:cubicBezTo>
                  <a:cubicBezTo>
                    <a:pt x="210" y="13"/>
                    <a:pt x="211" y="13"/>
                    <a:pt x="213" y="12"/>
                  </a:cubicBezTo>
                  <a:cubicBezTo>
                    <a:pt x="216" y="11"/>
                    <a:pt x="216" y="13"/>
                    <a:pt x="218" y="14"/>
                  </a:cubicBezTo>
                  <a:cubicBezTo>
                    <a:pt x="219" y="16"/>
                    <a:pt x="218" y="17"/>
                    <a:pt x="218" y="19"/>
                  </a:cubicBezTo>
                  <a:cubicBezTo>
                    <a:pt x="218" y="22"/>
                    <a:pt x="219" y="22"/>
                    <a:pt x="218" y="25"/>
                  </a:cubicBezTo>
                  <a:cubicBezTo>
                    <a:pt x="217" y="28"/>
                    <a:pt x="218" y="27"/>
                    <a:pt x="220" y="27"/>
                  </a:cubicBezTo>
                  <a:cubicBezTo>
                    <a:pt x="221" y="27"/>
                    <a:pt x="222" y="25"/>
                    <a:pt x="226" y="24"/>
                  </a:cubicBezTo>
                  <a:cubicBezTo>
                    <a:pt x="229" y="23"/>
                    <a:pt x="228" y="26"/>
                    <a:pt x="229" y="27"/>
                  </a:cubicBezTo>
                  <a:cubicBezTo>
                    <a:pt x="230" y="27"/>
                    <a:pt x="230" y="28"/>
                    <a:pt x="230" y="30"/>
                  </a:cubicBezTo>
                  <a:cubicBezTo>
                    <a:pt x="230" y="33"/>
                    <a:pt x="232" y="33"/>
                    <a:pt x="233" y="34"/>
                  </a:cubicBezTo>
                  <a:cubicBezTo>
                    <a:pt x="235" y="34"/>
                    <a:pt x="235" y="34"/>
                    <a:pt x="235" y="34"/>
                  </a:cubicBezTo>
                  <a:cubicBezTo>
                    <a:pt x="235" y="34"/>
                    <a:pt x="237" y="34"/>
                    <a:pt x="239" y="34"/>
                  </a:cubicBezTo>
                  <a:cubicBezTo>
                    <a:pt x="241" y="34"/>
                    <a:pt x="240" y="36"/>
                    <a:pt x="240" y="38"/>
                  </a:cubicBezTo>
                  <a:cubicBezTo>
                    <a:pt x="241" y="40"/>
                    <a:pt x="240" y="39"/>
                    <a:pt x="240" y="41"/>
                  </a:cubicBezTo>
                  <a:cubicBezTo>
                    <a:pt x="240" y="42"/>
                    <a:pt x="240" y="42"/>
                    <a:pt x="239" y="43"/>
                  </a:cubicBezTo>
                  <a:cubicBezTo>
                    <a:pt x="238" y="44"/>
                    <a:pt x="238" y="45"/>
                    <a:pt x="238" y="45"/>
                  </a:cubicBezTo>
                  <a:cubicBezTo>
                    <a:pt x="238" y="45"/>
                    <a:pt x="238" y="49"/>
                    <a:pt x="238" y="49"/>
                  </a:cubicBezTo>
                  <a:cubicBezTo>
                    <a:pt x="238" y="50"/>
                    <a:pt x="244" y="51"/>
                    <a:pt x="245" y="51"/>
                  </a:cubicBezTo>
                  <a:cubicBezTo>
                    <a:pt x="247" y="51"/>
                    <a:pt x="245" y="51"/>
                    <a:pt x="248" y="51"/>
                  </a:cubicBezTo>
                  <a:cubicBezTo>
                    <a:pt x="252" y="51"/>
                    <a:pt x="248" y="51"/>
                    <a:pt x="249" y="50"/>
                  </a:cubicBezTo>
                  <a:cubicBezTo>
                    <a:pt x="250" y="49"/>
                    <a:pt x="251" y="48"/>
                    <a:pt x="253" y="45"/>
                  </a:cubicBezTo>
                  <a:cubicBezTo>
                    <a:pt x="256" y="42"/>
                    <a:pt x="256" y="43"/>
                    <a:pt x="257" y="43"/>
                  </a:cubicBezTo>
                  <a:cubicBezTo>
                    <a:pt x="258" y="43"/>
                    <a:pt x="258" y="44"/>
                    <a:pt x="257" y="46"/>
                  </a:cubicBezTo>
                  <a:cubicBezTo>
                    <a:pt x="257" y="47"/>
                    <a:pt x="257" y="47"/>
                    <a:pt x="256" y="49"/>
                  </a:cubicBezTo>
                  <a:cubicBezTo>
                    <a:pt x="255" y="50"/>
                    <a:pt x="256" y="52"/>
                    <a:pt x="255" y="54"/>
                  </a:cubicBezTo>
                  <a:cubicBezTo>
                    <a:pt x="254" y="56"/>
                    <a:pt x="254" y="55"/>
                    <a:pt x="254" y="58"/>
                  </a:cubicBezTo>
                  <a:cubicBezTo>
                    <a:pt x="254" y="60"/>
                    <a:pt x="256" y="58"/>
                    <a:pt x="256" y="58"/>
                  </a:cubicBezTo>
                  <a:cubicBezTo>
                    <a:pt x="257" y="59"/>
                    <a:pt x="257" y="59"/>
                    <a:pt x="260" y="61"/>
                  </a:cubicBezTo>
                  <a:cubicBezTo>
                    <a:pt x="263" y="63"/>
                    <a:pt x="262" y="63"/>
                    <a:pt x="262" y="63"/>
                  </a:cubicBezTo>
                  <a:cubicBezTo>
                    <a:pt x="263" y="64"/>
                    <a:pt x="263" y="64"/>
                    <a:pt x="266" y="66"/>
                  </a:cubicBezTo>
                  <a:cubicBezTo>
                    <a:pt x="269" y="68"/>
                    <a:pt x="266" y="68"/>
                    <a:pt x="266" y="69"/>
                  </a:cubicBezTo>
                  <a:cubicBezTo>
                    <a:pt x="265" y="69"/>
                    <a:pt x="265" y="71"/>
                    <a:pt x="266" y="72"/>
                  </a:cubicBezTo>
                  <a:cubicBezTo>
                    <a:pt x="266" y="73"/>
                    <a:pt x="267" y="72"/>
                    <a:pt x="269" y="71"/>
                  </a:cubicBezTo>
                  <a:cubicBezTo>
                    <a:pt x="271" y="71"/>
                    <a:pt x="271" y="71"/>
                    <a:pt x="274" y="71"/>
                  </a:cubicBezTo>
                  <a:cubicBezTo>
                    <a:pt x="277" y="71"/>
                    <a:pt x="278" y="71"/>
                    <a:pt x="278" y="71"/>
                  </a:cubicBezTo>
                  <a:cubicBezTo>
                    <a:pt x="279" y="71"/>
                    <a:pt x="279" y="73"/>
                    <a:pt x="279" y="75"/>
                  </a:cubicBezTo>
                  <a:cubicBezTo>
                    <a:pt x="280" y="78"/>
                    <a:pt x="280" y="75"/>
                    <a:pt x="280" y="75"/>
                  </a:cubicBezTo>
                  <a:cubicBezTo>
                    <a:pt x="284" y="76"/>
                    <a:pt x="284" y="76"/>
                    <a:pt x="284" y="76"/>
                  </a:cubicBezTo>
                  <a:cubicBezTo>
                    <a:pt x="284" y="76"/>
                    <a:pt x="289" y="75"/>
                    <a:pt x="291" y="76"/>
                  </a:cubicBezTo>
                  <a:cubicBezTo>
                    <a:pt x="292" y="76"/>
                    <a:pt x="292" y="76"/>
                    <a:pt x="293" y="77"/>
                  </a:cubicBezTo>
                  <a:cubicBezTo>
                    <a:pt x="293" y="77"/>
                    <a:pt x="294" y="78"/>
                    <a:pt x="294" y="78"/>
                  </a:cubicBezTo>
                  <a:cubicBezTo>
                    <a:pt x="295" y="78"/>
                    <a:pt x="297" y="80"/>
                    <a:pt x="298" y="82"/>
                  </a:cubicBezTo>
                  <a:cubicBezTo>
                    <a:pt x="298" y="83"/>
                    <a:pt x="298" y="86"/>
                    <a:pt x="298" y="87"/>
                  </a:cubicBezTo>
                  <a:cubicBezTo>
                    <a:pt x="298" y="87"/>
                    <a:pt x="299" y="88"/>
                    <a:pt x="299" y="90"/>
                  </a:cubicBezTo>
                  <a:cubicBezTo>
                    <a:pt x="299" y="92"/>
                    <a:pt x="300" y="90"/>
                    <a:pt x="301" y="90"/>
                  </a:cubicBezTo>
                  <a:cubicBezTo>
                    <a:pt x="303" y="89"/>
                    <a:pt x="302" y="88"/>
                    <a:pt x="303" y="88"/>
                  </a:cubicBezTo>
                  <a:cubicBezTo>
                    <a:pt x="304" y="88"/>
                    <a:pt x="307" y="90"/>
                    <a:pt x="307" y="90"/>
                  </a:cubicBezTo>
                  <a:cubicBezTo>
                    <a:pt x="308" y="91"/>
                    <a:pt x="308" y="91"/>
                    <a:pt x="308" y="92"/>
                  </a:cubicBezTo>
                  <a:cubicBezTo>
                    <a:pt x="309" y="92"/>
                    <a:pt x="310" y="94"/>
                    <a:pt x="311" y="94"/>
                  </a:cubicBezTo>
                  <a:cubicBezTo>
                    <a:pt x="311" y="94"/>
                    <a:pt x="313" y="93"/>
                    <a:pt x="313" y="93"/>
                  </a:cubicBezTo>
                  <a:cubicBezTo>
                    <a:pt x="314" y="92"/>
                    <a:pt x="315" y="91"/>
                    <a:pt x="316" y="91"/>
                  </a:cubicBezTo>
                  <a:cubicBezTo>
                    <a:pt x="317" y="91"/>
                    <a:pt x="319" y="92"/>
                    <a:pt x="320" y="92"/>
                  </a:cubicBezTo>
                  <a:cubicBezTo>
                    <a:pt x="320" y="92"/>
                    <a:pt x="320" y="94"/>
                    <a:pt x="320" y="94"/>
                  </a:cubicBezTo>
                  <a:cubicBezTo>
                    <a:pt x="320" y="94"/>
                    <a:pt x="321" y="96"/>
                    <a:pt x="325" y="95"/>
                  </a:cubicBezTo>
                  <a:cubicBezTo>
                    <a:pt x="329" y="93"/>
                    <a:pt x="328" y="97"/>
                    <a:pt x="328" y="97"/>
                  </a:cubicBezTo>
                  <a:cubicBezTo>
                    <a:pt x="329" y="97"/>
                    <a:pt x="330" y="98"/>
                    <a:pt x="333" y="99"/>
                  </a:cubicBezTo>
                  <a:cubicBezTo>
                    <a:pt x="336" y="100"/>
                    <a:pt x="335" y="99"/>
                    <a:pt x="336" y="99"/>
                  </a:cubicBezTo>
                  <a:cubicBezTo>
                    <a:pt x="337" y="99"/>
                    <a:pt x="338" y="101"/>
                    <a:pt x="337" y="102"/>
                  </a:cubicBezTo>
                  <a:cubicBezTo>
                    <a:pt x="337" y="103"/>
                    <a:pt x="337" y="102"/>
                    <a:pt x="335" y="103"/>
                  </a:cubicBezTo>
                  <a:cubicBezTo>
                    <a:pt x="333" y="104"/>
                    <a:pt x="334" y="105"/>
                    <a:pt x="334" y="106"/>
                  </a:cubicBezTo>
                  <a:cubicBezTo>
                    <a:pt x="334" y="107"/>
                    <a:pt x="333" y="106"/>
                    <a:pt x="333" y="106"/>
                  </a:cubicBezTo>
                  <a:cubicBezTo>
                    <a:pt x="332" y="106"/>
                    <a:pt x="330" y="110"/>
                    <a:pt x="328" y="111"/>
                  </a:cubicBezTo>
                  <a:cubicBezTo>
                    <a:pt x="326" y="112"/>
                    <a:pt x="326" y="113"/>
                    <a:pt x="324" y="114"/>
                  </a:cubicBezTo>
                  <a:cubicBezTo>
                    <a:pt x="322" y="114"/>
                    <a:pt x="324" y="116"/>
                    <a:pt x="324" y="117"/>
                  </a:cubicBezTo>
                  <a:cubicBezTo>
                    <a:pt x="324" y="117"/>
                    <a:pt x="324" y="118"/>
                    <a:pt x="323" y="120"/>
                  </a:cubicBezTo>
                  <a:cubicBezTo>
                    <a:pt x="322" y="122"/>
                    <a:pt x="322" y="123"/>
                    <a:pt x="321" y="123"/>
                  </a:cubicBezTo>
                  <a:cubicBezTo>
                    <a:pt x="321" y="124"/>
                    <a:pt x="320" y="126"/>
                    <a:pt x="320" y="126"/>
                  </a:cubicBezTo>
                  <a:cubicBezTo>
                    <a:pt x="319" y="127"/>
                    <a:pt x="319" y="126"/>
                    <a:pt x="318" y="126"/>
                  </a:cubicBezTo>
                  <a:cubicBezTo>
                    <a:pt x="318" y="126"/>
                    <a:pt x="317" y="129"/>
                    <a:pt x="317" y="130"/>
                  </a:cubicBezTo>
                  <a:cubicBezTo>
                    <a:pt x="317" y="130"/>
                    <a:pt x="317" y="133"/>
                    <a:pt x="317" y="134"/>
                  </a:cubicBezTo>
                  <a:cubicBezTo>
                    <a:pt x="317" y="135"/>
                    <a:pt x="317" y="135"/>
                    <a:pt x="317" y="139"/>
                  </a:cubicBezTo>
                  <a:cubicBezTo>
                    <a:pt x="318" y="144"/>
                    <a:pt x="317" y="140"/>
                    <a:pt x="317" y="140"/>
                  </a:cubicBezTo>
                  <a:cubicBezTo>
                    <a:pt x="316" y="142"/>
                    <a:pt x="316" y="142"/>
                    <a:pt x="316" y="142"/>
                  </a:cubicBezTo>
                  <a:cubicBezTo>
                    <a:pt x="316" y="142"/>
                    <a:pt x="315" y="146"/>
                    <a:pt x="315" y="147"/>
                  </a:cubicBezTo>
                  <a:cubicBezTo>
                    <a:pt x="315" y="147"/>
                    <a:pt x="315" y="151"/>
                    <a:pt x="315" y="151"/>
                  </a:cubicBezTo>
                  <a:cubicBezTo>
                    <a:pt x="316" y="156"/>
                    <a:pt x="316" y="156"/>
                    <a:pt x="316" y="156"/>
                  </a:cubicBezTo>
                  <a:cubicBezTo>
                    <a:pt x="316" y="156"/>
                    <a:pt x="310" y="157"/>
                    <a:pt x="310" y="157"/>
                  </a:cubicBezTo>
                  <a:cubicBezTo>
                    <a:pt x="310" y="157"/>
                    <a:pt x="309" y="156"/>
                    <a:pt x="307" y="156"/>
                  </a:cubicBezTo>
                  <a:cubicBezTo>
                    <a:pt x="305" y="155"/>
                    <a:pt x="305" y="155"/>
                    <a:pt x="304" y="154"/>
                  </a:cubicBezTo>
                  <a:cubicBezTo>
                    <a:pt x="303" y="153"/>
                    <a:pt x="301" y="156"/>
                    <a:pt x="300" y="156"/>
                  </a:cubicBezTo>
                  <a:cubicBezTo>
                    <a:pt x="300" y="156"/>
                    <a:pt x="299" y="158"/>
                    <a:pt x="299" y="159"/>
                  </a:cubicBezTo>
                  <a:cubicBezTo>
                    <a:pt x="299" y="161"/>
                    <a:pt x="300" y="161"/>
                    <a:pt x="300" y="162"/>
                  </a:cubicBezTo>
                  <a:cubicBezTo>
                    <a:pt x="299" y="162"/>
                    <a:pt x="298" y="163"/>
                    <a:pt x="295" y="165"/>
                  </a:cubicBezTo>
                  <a:cubicBezTo>
                    <a:pt x="293" y="167"/>
                    <a:pt x="293" y="167"/>
                    <a:pt x="292" y="169"/>
                  </a:cubicBezTo>
                  <a:cubicBezTo>
                    <a:pt x="290" y="171"/>
                    <a:pt x="291" y="170"/>
                    <a:pt x="289" y="171"/>
                  </a:cubicBezTo>
                  <a:cubicBezTo>
                    <a:pt x="288" y="172"/>
                    <a:pt x="287" y="172"/>
                    <a:pt x="286" y="172"/>
                  </a:cubicBezTo>
                  <a:cubicBezTo>
                    <a:pt x="286" y="172"/>
                    <a:pt x="284" y="174"/>
                    <a:pt x="284" y="174"/>
                  </a:cubicBezTo>
                  <a:cubicBezTo>
                    <a:pt x="283" y="174"/>
                    <a:pt x="283" y="176"/>
                    <a:pt x="284" y="178"/>
                  </a:cubicBezTo>
                  <a:cubicBezTo>
                    <a:pt x="284" y="179"/>
                    <a:pt x="282" y="181"/>
                    <a:pt x="282" y="182"/>
                  </a:cubicBezTo>
                  <a:cubicBezTo>
                    <a:pt x="282" y="182"/>
                    <a:pt x="279" y="184"/>
                    <a:pt x="277" y="185"/>
                  </a:cubicBezTo>
                  <a:cubicBezTo>
                    <a:pt x="274" y="186"/>
                    <a:pt x="274" y="186"/>
                    <a:pt x="273" y="187"/>
                  </a:cubicBezTo>
                  <a:cubicBezTo>
                    <a:pt x="271" y="188"/>
                    <a:pt x="271" y="189"/>
                    <a:pt x="270" y="191"/>
                  </a:cubicBezTo>
                  <a:cubicBezTo>
                    <a:pt x="269" y="192"/>
                    <a:pt x="270" y="194"/>
                    <a:pt x="270" y="195"/>
                  </a:cubicBezTo>
                  <a:cubicBezTo>
                    <a:pt x="270" y="195"/>
                    <a:pt x="271" y="196"/>
                    <a:pt x="271" y="197"/>
                  </a:cubicBezTo>
                  <a:cubicBezTo>
                    <a:pt x="271" y="198"/>
                    <a:pt x="270" y="199"/>
                    <a:pt x="269" y="200"/>
                  </a:cubicBezTo>
                  <a:cubicBezTo>
                    <a:pt x="268" y="200"/>
                    <a:pt x="267" y="200"/>
                    <a:pt x="265" y="203"/>
                  </a:cubicBezTo>
                  <a:cubicBezTo>
                    <a:pt x="263" y="206"/>
                    <a:pt x="265" y="204"/>
                    <a:pt x="265" y="206"/>
                  </a:cubicBezTo>
                  <a:cubicBezTo>
                    <a:pt x="265" y="207"/>
                    <a:pt x="267" y="207"/>
                    <a:pt x="268" y="207"/>
                  </a:cubicBezTo>
                  <a:cubicBezTo>
                    <a:pt x="269" y="207"/>
                    <a:pt x="270" y="206"/>
                    <a:pt x="273" y="204"/>
                  </a:cubicBezTo>
                  <a:cubicBezTo>
                    <a:pt x="275" y="202"/>
                    <a:pt x="273" y="203"/>
                    <a:pt x="274" y="199"/>
                  </a:cubicBezTo>
                  <a:cubicBezTo>
                    <a:pt x="275" y="195"/>
                    <a:pt x="277" y="199"/>
                    <a:pt x="279" y="199"/>
                  </a:cubicBezTo>
                  <a:cubicBezTo>
                    <a:pt x="280" y="198"/>
                    <a:pt x="282" y="198"/>
                    <a:pt x="283" y="197"/>
                  </a:cubicBezTo>
                  <a:cubicBezTo>
                    <a:pt x="284" y="196"/>
                    <a:pt x="285" y="197"/>
                    <a:pt x="287" y="197"/>
                  </a:cubicBezTo>
                  <a:cubicBezTo>
                    <a:pt x="288" y="197"/>
                    <a:pt x="288" y="198"/>
                    <a:pt x="289" y="199"/>
                  </a:cubicBezTo>
                  <a:cubicBezTo>
                    <a:pt x="289" y="200"/>
                    <a:pt x="289" y="202"/>
                    <a:pt x="289" y="203"/>
                  </a:cubicBezTo>
                  <a:cubicBezTo>
                    <a:pt x="290" y="205"/>
                    <a:pt x="289" y="206"/>
                    <a:pt x="290" y="207"/>
                  </a:cubicBezTo>
                  <a:cubicBezTo>
                    <a:pt x="290" y="208"/>
                    <a:pt x="290" y="209"/>
                    <a:pt x="289" y="210"/>
                  </a:cubicBezTo>
                  <a:cubicBezTo>
                    <a:pt x="288" y="211"/>
                    <a:pt x="292" y="211"/>
                    <a:pt x="292" y="211"/>
                  </a:cubicBezTo>
                  <a:cubicBezTo>
                    <a:pt x="295" y="216"/>
                    <a:pt x="295" y="216"/>
                    <a:pt x="295" y="216"/>
                  </a:cubicBezTo>
                  <a:cubicBezTo>
                    <a:pt x="294" y="216"/>
                    <a:pt x="294" y="216"/>
                    <a:pt x="294" y="216"/>
                  </a:cubicBezTo>
                  <a:cubicBezTo>
                    <a:pt x="294" y="216"/>
                    <a:pt x="293" y="217"/>
                    <a:pt x="292" y="217"/>
                  </a:cubicBezTo>
                  <a:cubicBezTo>
                    <a:pt x="292" y="217"/>
                    <a:pt x="292" y="217"/>
                    <a:pt x="292" y="217"/>
                  </a:cubicBezTo>
                  <a:cubicBezTo>
                    <a:pt x="291" y="218"/>
                    <a:pt x="289" y="218"/>
                    <a:pt x="288" y="219"/>
                  </a:cubicBezTo>
                  <a:cubicBezTo>
                    <a:pt x="285" y="221"/>
                    <a:pt x="288" y="221"/>
                    <a:pt x="287" y="223"/>
                  </a:cubicBezTo>
                  <a:cubicBezTo>
                    <a:pt x="286" y="226"/>
                    <a:pt x="287" y="224"/>
                    <a:pt x="290" y="226"/>
                  </a:cubicBezTo>
                  <a:cubicBezTo>
                    <a:pt x="293" y="227"/>
                    <a:pt x="291" y="227"/>
                    <a:pt x="292" y="230"/>
                  </a:cubicBezTo>
                  <a:cubicBezTo>
                    <a:pt x="293" y="232"/>
                    <a:pt x="294" y="232"/>
                    <a:pt x="294" y="233"/>
                  </a:cubicBezTo>
                  <a:cubicBezTo>
                    <a:pt x="295" y="235"/>
                    <a:pt x="296" y="235"/>
                    <a:pt x="296" y="237"/>
                  </a:cubicBezTo>
                  <a:cubicBezTo>
                    <a:pt x="296" y="239"/>
                    <a:pt x="295" y="241"/>
                    <a:pt x="295" y="241"/>
                  </a:cubicBezTo>
                  <a:cubicBezTo>
                    <a:pt x="295" y="242"/>
                    <a:pt x="293" y="243"/>
                    <a:pt x="292" y="243"/>
                  </a:cubicBezTo>
                  <a:cubicBezTo>
                    <a:pt x="291" y="243"/>
                    <a:pt x="288" y="244"/>
                    <a:pt x="287" y="244"/>
                  </a:cubicBezTo>
                  <a:cubicBezTo>
                    <a:pt x="286" y="244"/>
                    <a:pt x="283" y="244"/>
                    <a:pt x="283" y="244"/>
                  </a:cubicBezTo>
                  <a:cubicBezTo>
                    <a:pt x="283" y="244"/>
                    <a:pt x="282" y="247"/>
                    <a:pt x="281" y="247"/>
                  </a:cubicBezTo>
                  <a:cubicBezTo>
                    <a:pt x="281" y="248"/>
                    <a:pt x="281" y="250"/>
                    <a:pt x="281" y="251"/>
                  </a:cubicBezTo>
                  <a:cubicBezTo>
                    <a:pt x="281" y="252"/>
                    <a:pt x="283" y="254"/>
                    <a:pt x="285" y="254"/>
                  </a:cubicBezTo>
                  <a:cubicBezTo>
                    <a:pt x="287" y="255"/>
                    <a:pt x="287" y="255"/>
                    <a:pt x="290" y="256"/>
                  </a:cubicBezTo>
                  <a:cubicBezTo>
                    <a:pt x="292" y="256"/>
                    <a:pt x="290" y="257"/>
                    <a:pt x="290" y="260"/>
                  </a:cubicBezTo>
                  <a:cubicBezTo>
                    <a:pt x="290" y="263"/>
                    <a:pt x="289" y="262"/>
                    <a:pt x="289" y="263"/>
                  </a:cubicBezTo>
                  <a:cubicBezTo>
                    <a:pt x="289" y="265"/>
                    <a:pt x="287" y="266"/>
                    <a:pt x="287" y="267"/>
                  </a:cubicBezTo>
                  <a:cubicBezTo>
                    <a:pt x="287" y="268"/>
                    <a:pt x="285" y="270"/>
                    <a:pt x="285" y="270"/>
                  </a:cubicBezTo>
                  <a:cubicBezTo>
                    <a:pt x="285" y="270"/>
                    <a:pt x="284" y="273"/>
                    <a:pt x="282" y="274"/>
                  </a:cubicBezTo>
                  <a:cubicBezTo>
                    <a:pt x="281" y="274"/>
                    <a:pt x="282" y="277"/>
                    <a:pt x="282" y="278"/>
                  </a:cubicBezTo>
                  <a:cubicBezTo>
                    <a:pt x="282" y="279"/>
                    <a:pt x="283" y="278"/>
                    <a:pt x="291" y="278"/>
                  </a:cubicBezTo>
                  <a:cubicBezTo>
                    <a:pt x="298" y="278"/>
                    <a:pt x="292" y="281"/>
                    <a:pt x="295" y="285"/>
                  </a:cubicBezTo>
                  <a:cubicBezTo>
                    <a:pt x="298" y="288"/>
                    <a:pt x="298" y="285"/>
                    <a:pt x="302" y="285"/>
                  </a:cubicBezTo>
                  <a:cubicBezTo>
                    <a:pt x="306" y="285"/>
                    <a:pt x="304" y="285"/>
                    <a:pt x="308" y="285"/>
                  </a:cubicBezTo>
                  <a:cubicBezTo>
                    <a:pt x="313" y="285"/>
                    <a:pt x="309" y="287"/>
                    <a:pt x="308" y="287"/>
                  </a:cubicBezTo>
                  <a:cubicBezTo>
                    <a:pt x="308" y="288"/>
                    <a:pt x="306" y="291"/>
                    <a:pt x="306" y="291"/>
                  </a:cubicBezTo>
                  <a:cubicBezTo>
                    <a:pt x="306" y="291"/>
                    <a:pt x="304" y="293"/>
                    <a:pt x="300" y="295"/>
                  </a:cubicBezTo>
                  <a:cubicBezTo>
                    <a:pt x="298" y="296"/>
                    <a:pt x="299" y="295"/>
                    <a:pt x="298" y="297"/>
                  </a:cubicBezTo>
                  <a:cubicBezTo>
                    <a:pt x="298" y="298"/>
                    <a:pt x="298" y="299"/>
                    <a:pt x="296" y="300"/>
                  </a:cubicBezTo>
                  <a:cubicBezTo>
                    <a:pt x="293" y="306"/>
                    <a:pt x="295" y="302"/>
                    <a:pt x="293" y="303"/>
                  </a:cubicBezTo>
                  <a:cubicBezTo>
                    <a:pt x="291" y="305"/>
                    <a:pt x="289" y="305"/>
                    <a:pt x="287" y="306"/>
                  </a:cubicBezTo>
                  <a:cubicBezTo>
                    <a:pt x="284" y="308"/>
                    <a:pt x="286" y="309"/>
                    <a:pt x="285" y="309"/>
                  </a:cubicBezTo>
                  <a:cubicBezTo>
                    <a:pt x="285" y="310"/>
                    <a:pt x="283" y="311"/>
                    <a:pt x="281" y="312"/>
                  </a:cubicBezTo>
                  <a:cubicBezTo>
                    <a:pt x="279" y="313"/>
                    <a:pt x="276" y="314"/>
                    <a:pt x="275" y="315"/>
                  </a:cubicBezTo>
                  <a:cubicBezTo>
                    <a:pt x="274" y="316"/>
                    <a:pt x="275" y="316"/>
                    <a:pt x="275" y="320"/>
                  </a:cubicBezTo>
                  <a:cubicBezTo>
                    <a:pt x="275" y="323"/>
                    <a:pt x="275" y="322"/>
                    <a:pt x="275" y="322"/>
                  </a:cubicBezTo>
                  <a:cubicBezTo>
                    <a:pt x="275" y="322"/>
                    <a:pt x="275" y="322"/>
                    <a:pt x="270" y="322"/>
                  </a:cubicBezTo>
                  <a:cubicBezTo>
                    <a:pt x="266" y="323"/>
                    <a:pt x="265" y="324"/>
                    <a:pt x="263" y="324"/>
                  </a:cubicBezTo>
                  <a:cubicBezTo>
                    <a:pt x="260" y="325"/>
                    <a:pt x="261" y="325"/>
                    <a:pt x="259" y="325"/>
                  </a:cubicBezTo>
                  <a:cubicBezTo>
                    <a:pt x="256" y="325"/>
                    <a:pt x="256" y="327"/>
                    <a:pt x="255" y="327"/>
                  </a:cubicBezTo>
                  <a:cubicBezTo>
                    <a:pt x="255" y="328"/>
                    <a:pt x="253" y="327"/>
                    <a:pt x="252" y="325"/>
                  </a:cubicBezTo>
                  <a:cubicBezTo>
                    <a:pt x="250" y="323"/>
                    <a:pt x="250" y="324"/>
                    <a:pt x="247" y="323"/>
                  </a:cubicBezTo>
                  <a:cubicBezTo>
                    <a:pt x="244" y="321"/>
                    <a:pt x="244" y="324"/>
                    <a:pt x="243" y="323"/>
                  </a:cubicBezTo>
                  <a:cubicBezTo>
                    <a:pt x="242" y="323"/>
                    <a:pt x="239" y="318"/>
                    <a:pt x="235" y="315"/>
                  </a:cubicBezTo>
                  <a:cubicBezTo>
                    <a:pt x="232" y="313"/>
                    <a:pt x="233" y="316"/>
                    <a:pt x="230" y="314"/>
                  </a:cubicBezTo>
                  <a:cubicBezTo>
                    <a:pt x="227" y="312"/>
                    <a:pt x="231" y="311"/>
                    <a:pt x="233" y="311"/>
                  </a:cubicBezTo>
                  <a:cubicBezTo>
                    <a:pt x="234" y="310"/>
                    <a:pt x="234" y="310"/>
                    <a:pt x="234" y="308"/>
                  </a:cubicBezTo>
                  <a:cubicBezTo>
                    <a:pt x="234" y="306"/>
                    <a:pt x="232" y="306"/>
                    <a:pt x="230" y="305"/>
                  </a:cubicBezTo>
                  <a:cubicBezTo>
                    <a:pt x="228" y="304"/>
                    <a:pt x="230" y="305"/>
                    <a:pt x="230" y="306"/>
                  </a:cubicBezTo>
                  <a:cubicBezTo>
                    <a:pt x="229" y="308"/>
                    <a:pt x="227" y="308"/>
                    <a:pt x="226" y="308"/>
                  </a:cubicBezTo>
                  <a:cubicBezTo>
                    <a:pt x="225" y="309"/>
                    <a:pt x="223" y="309"/>
                    <a:pt x="223" y="309"/>
                  </a:cubicBezTo>
                  <a:cubicBezTo>
                    <a:pt x="221" y="311"/>
                    <a:pt x="221" y="311"/>
                    <a:pt x="221" y="311"/>
                  </a:cubicBezTo>
                  <a:cubicBezTo>
                    <a:pt x="221" y="311"/>
                    <a:pt x="218" y="309"/>
                    <a:pt x="215" y="307"/>
                  </a:cubicBezTo>
                  <a:cubicBezTo>
                    <a:pt x="212" y="305"/>
                    <a:pt x="212" y="307"/>
                    <a:pt x="211" y="307"/>
                  </a:cubicBezTo>
                  <a:cubicBezTo>
                    <a:pt x="209" y="306"/>
                    <a:pt x="208" y="307"/>
                    <a:pt x="206" y="305"/>
                  </a:cubicBezTo>
                  <a:cubicBezTo>
                    <a:pt x="205" y="304"/>
                    <a:pt x="203" y="302"/>
                    <a:pt x="202" y="300"/>
                  </a:cubicBezTo>
                  <a:cubicBezTo>
                    <a:pt x="201" y="297"/>
                    <a:pt x="200" y="300"/>
                    <a:pt x="197" y="300"/>
                  </a:cubicBezTo>
                  <a:cubicBezTo>
                    <a:pt x="194" y="300"/>
                    <a:pt x="193" y="302"/>
                    <a:pt x="191" y="303"/>
                  </a:cubicBezTo>
                  <a:cubicBezTo>
                    <a:pt x="189" y="305"/>
                    <a:pt x="189" y="307"/>
                    <a:pt x="187" y="308"/>
                  </a:cubicBezTo>
                  <a:cubicBezTo>
                    <a:pt x="186" y="308"/>
                    <a:pt x="186" y="310"/>
                    <a:pt x="185" y="310"/>
                  </a:cubicBezTo>
                  <a:cubicBezTo>
                    <a:pt x="184" y="311"/>
                    <a:pt x="179" y="311"/>
                    <a:pt x="177" y="312"/>
                  </a:cubicBezTo>
                  <a:cubicBezTo>
                    <a:pt x="174" y="312"/>
                    <a:pt x="173" y="313"/>
                    <a:pt x="171" y="313"/>
                  </a:cubicBezTo>
                  <a:cubicBezTo>
                    <a:pt x="168" y="314"/>
                    <a:pt x="169" y="317"/>
                    <a:pt x="169" y="317"/>
                  </a:cubicBezTo>
                  <a:cubicBezTo>
                    <a:pt x="169" y="317"/>
                    <a:pt x="168" y="318"/>
                    <a:pt x="169" y="322"/>
                  </a:cubicBezTo>
                  <a:cubicBezTo>
                    <a:pt x="170" y="326"/>
                    <a:pt x="169" y="325"/>
                    <a:pt x="169" y="326"/>
                  </a:cubicBezTo>
                  <a:cubicBezTo>
                    <a:pt x="170" y="327"/>
                    <a:pt x="169" y="332"/>
                    <a:pt x="170" y="335"/>
                  </a:cubicBezTo>
                  <a:cubicBezTo>
                    <a:pt x="170" y="337"/>
                    <a:pt x="171" y="337"/>
                    <a:pt x="171" y="337"/>
                  </a:cubicBezTo>
                  <a:cubicBezTo>
                    <a:pt x="169" y="340"/>
                    <a:pt x="169" y="340"/>
                    <a:pt x="169" y="340"/>
                  </a:cubicBezTo>
                  <a:cubicBezTo>
                    <a:pt x="168" y="340"/>
                    <a:pt x="169" y="340"/>
                    <a:pt x="166" y="340"/>
                  </a:cubicBezTo>
                  <a:cubicBezTo>
                    <a:pt x="164" y="340"/>
                    <a:pt x="165" y="339"/>
                    <a:pt x="162" y="337"/>
                  </a:cubicBezTo>
                  <a:cubicBezTo>
                    <a:pt x="159" y="335"/>
                    <a:pt x="159" y="337"/>
                    <a:pt x="158" y="337"/>
                  </a:cubicBezTo>
                  <a:cubicBezTo>
                    <a:pt x="156" y="337"/>
                    <a:pt x="157" y="338"/>
                    <a:pt x="155" y="340"/>
                  </a:cubicBezTo>
                  <a:cubicBezTo>
                    <a:pt x="154" y="341"/>
                    <a:pt x="154" y="341"/>
                    <a:pt x="153" y="341"/>
                  </a:cubicBezTo>
                  <a:cubicBezTo>
                    <a:pt x="153" y="341"/>
                    <a:pt x="152" y="341"/>
                    <a:pt x="152" y="341"/>
                  </a:cubicBezTo>
                  <a:cubicBezTo>
                    <a:pt x="146" y="337"/>
                    <a:pt x="146" y="337"/>
                    <a:pt x="146" y="337"/>
                  </a:cubicBezTo>
                  <a:cubicBezTo>
                    <a:pt x="146" y="337"/>
                    <a:pt x="147" y="336"/>
                    <a:pt x="143" y="336"/>
                  </a:cubicBezTo>
                  <a:cubicBezTo>
                    <a:pt x="138" y="335"/>
                    <a:pt x="141" y="337"/>
                    <a:pt x="139" y="338"/>
                  </a:cubicBezTo>
                  <a:cubicBezTo>
                    <a:pt x="137" y="339"/>
                    <a:pt x="138" y="338"/>
                    <a:pt x="136" y="337"/>
                  </a:cubicBezTo>
                  <a:cubicBezTo>
                    <a:pt x="135" y="336"/>
                    <a:pt x="136" y="336"/>
                    <a:pt x="135" y="335"/>
                  </a:cubicBezTo>
                  <a:cubicBezTo>
                    <a:pt x="135" y="333"/>
                    <a:pt x="135" y="334"/>
                    <a:pt x="135" y="332"/>
                  </a:cubicBezTo>
                  <a:cubicBezTo>
                    <a:pt x="134" y="330"/>
                    <a:pt x="131" y="330"/>
                    <a:pt x="128" y="328"/>
                  </a:cubicBezTo>
                  <a:cubicBezTo>
                    <a:pt x="125" y="327"/>
                    <a:pt x="125" y="327"/>
                    <a:pt x="124" y="326"/>
                  </a:cubicBezTo>
                  <a:cubicBezTo>
                    <a:pt x="124" y="325"/>
                    <a:pt x="122" y="324"/>
                    <a:pt x="122" y="323"/>
                  </a:cubicBezTo>
                  <a:cubicBezTo>
                    <a:pt x="122" y="323"/>
                    <a:pt x="121" y="320"/>
                    <a:pt x="120" y="320"/>
                  </a:cubicBezTo>
                  <a:cubicBezTo>
                    <a:pt x="119" y="319"/>
                    <a:pt x="114" y="319"/>
                    <a:pt x="114" y="319"/>
                  </a:cubicBezTo>
                  <a:cubicBezTo>
                    <a:pt x="114" y="319"/>
                    <a:pt x="113" y="318"/>
                    <a:pt x="112" y="317"/>
                  </a:cubicBezTo>
                  <a:cubicBezTo>
                    <a:pt x="110" y="316"/>
                    <a:pt x="111" y="316"/>
                    <a:pt x="110" y="314"/>
                  </a:cubicBezTo>
                  <a:cubicBezTo>
                    <a:pt x="108" y="311"/>
                    <a:pt x="104" y="311"/>
                    <a:pt x="102" y="311"/>
                  </a:cubicBezTo>
                  <a:cubicBezTo>
                    <a:pt x="99" y="310"/>
                    <a:pt x="100" y="311"/>
                    <a:pt x="100" y="311"/>
                  </a:cubicBezTo>
                  <a:cubicBezTo>
                    <a:pt x="100" y="311"/>
                    <a:pt x="99" y="312"/>
                    <a:pt x="99" y="315"/>
                  </a:cubicBezTo>
                  <a:cubicBezTo>
                    <a:pt x="99" y="319"/>
                    <a:pt x="99" y="318"/>
                    <a:pt x="98" y="318"/>
                  </a:cubicBezTo>
                  <a:cubicBezTo>
                    <a:pt x="98" y="318"/>
                    <a:pt x="97" y="319"/>
                    <a:pt x="97" y="319"/>
                  </a:cubicBezTo>
                  <a:cubicBezTo>
                    <a:pt x="97" y="319"/>
                    <a:pt x="92" y="317"/>
                    <a:pt x="92" y="317"/>
                  </a:cubicBezTo>
                  <a:cubicBezTo>
                    <a:pt x="90" y="318"/>
                    <a:pt x="90" y="318"/>
                    <a:pt x="90" y="318"/>
                  </a:cubicBezTo>
                  <a:cubicBezTo>
                    <a:pt x="90" y="318"/>
                    <a:pt x="87" y="317"/>
                    <a:pt x="87" y="317"/>
                  </a:cubicBezTo>
                  <a:cubicBezTo>
                    <a:pt x="86" y="317"/>
                    <a:pt x="84" y="317"/>
                    <a:pt x="82" y="316"/>
                  </a:cubicBezTo>
                  <a:cubicBezTo>
                    <a:pt x="80" y="315"/>
                    <a:pt x="81" y="315"/>
                    <a:pt x="80" y="313"/>
                  </a:cubicBezTo>
                  <a:cubicBezTo>
                    <a:pt x="78" y="312"/>
                    <a:pt x="78" y="312"/>
                    <a:pt x="75" y="310"/>
                  </a:cubicBezTo>
                  <a:cubicBezTo>
                    <a:pt x="73" y="309"/>
                    <a:pt x="73" y="311"/>
                    <a:pt x="72" y="311"/>
                  </a:cubicBezTo>
                  <a:cubicBezTo>
                    <a:pt x="72" y="311"/>
                    <a:pt x="69" y="311"/>
                    <a:pt x="69" y="311"/>
                  </a:cubicBezTo>
                  <a:cubicBezTo>
                    <a:pt x="68" y="311"/>
                    <a:pt x="67" y="309"/>
                    <a:pt x="67" y="308"/>
                  </a:cubicBezTo>
                  <a:cubicBezTo>
                    <a:pt x="67" y="306"/>
                    <a:pt x="67" y="305"/>
                    <a:pt x="65" y="301"/>
                  </a:cubicBezTo>
                  <a:cubicBezTo>
                    <a:pt x="64" y="298"/>
                    <a:pt x="64" y="301"/>
                    <a:pt x="61" y="301"/>
                  </a:cubicBezTo>
                  <a:cubicBezTo>
                    <a:pt x="58" y="301"/>
                    <a:pt x="60" y="301"/>
                    <a:pt x="58" y="301"/>
                  </a:cubicBezTo>
                  <a:cubicBezTo>
                    <a:pt x="56" y="301"/>
                    <a:pt x="58" y="301"/>
                    <a:pt x="55" y="298"/>
                  </a:cubicBezTo>
                  <a:cubicBezTo>
                    <a:pt x="52" y="295"/>
                    <a:pt x="53" y="296"/>
                    <a:pt x="51" y="294"/>
                  </a:cubicBezTo>
                  <a:cubicBezTo>
                    <a:pt x="50" y="292"/>
                    <a:pt x="49" y="295"/>
                    <a:pt x="48" y="295"/>
                  </a:cubicBezTo>
                  <a:cubicBezTo>
                    <a:pt x="46" y="295"/>
                    <a:pt x="44" y="295"/>
                    <a:pt x="41" y="295"/>
                  </a:cubicBezTo>
                  <a:cubicBezTo>
                    <a:pt x="39" y="294"/>
                    <a:pt x="42" y="293"/>
                    <a:pt x="44" y="290"/>
                  </a:cubicBezTo>
                  <a:cubicBezTo>
                    <a:pt x="46" y="287"/>
                    <a:pt x="46" y="287"/>
                    <a:pt x="46" y="287"/>
                  </a:cubicBezTo>
                  <a:cubicBezTo>
                    <a:pt x="46" y="287"/>
                    <a:pt x="49" y="286"/>
                    <a:pt x="48" y="285"/>
                  </a:cubicBezTo>
                  <a:cubicBezTo>
                    <a:pt x="48" y="284"/>
                    <a:pt x="45" y="284"/>
                    <a:pt x="45" y="284"/>
                  </a:cubicBezTo>
                  <a:cubicBezTo>
                    <a:pt x="44" y="284"/>
                    <a:pt x="41" y="284"/>
                    <a:pt x="39" y="284"/>
                  </a:cubicBezTo>
                  <a:cubicBezTo>
                    <a:pt x="38" y="284"/>
                    <a:pt x="38" y="282"/>
                    <a:pt x="38" y="282"/>
                  </a:cubicBezTo>
                  <a:cubicBezTo>
                    <a:pt x="38" y="281"/>
                    <a:pt x="38" y="281"/>
                    <a:pt x="37" y="280"/>
                  </a:cubicBezTo>
                  <a:cubicBezTo>
                    <a:pt x="37" y="280"/>
                    <a:pt x="37" y="280"/>
                    <a:pt x="37" y="280"/>
                  </a:cubicBezTo>
                  <a:cubicBezTo>
                    <a:pt x="37" y="280"/>
                    <a:pt x="38" y="280"/>
                    <a:pt x="39" y="279"/>
                  </a:cubicBezTo>
                  <a:cubicBezTo>
                    <a:pt x="40" y="278"/>
                    <a:pt x="40" y="279"/>
                    <a:pt x="41" y="277"/>
                  </a:cubicBezTo>
                  <a:cubicBezTo>
                    <a:pt x="43" y="276"/>
                    <a:pt x="44" y="276"/>
                    <a:pt x="46" y="274"/>
                  </a:cubicBezTo>
                  <a:cubicBezTo>
                    <a:pt x="47" y="273"/>
                    <a:pt x="47" y="275"/>
                    <a:pt x="48" y="271"/>
                  </a:cubicBezTo>
                  <a:cubicBezTo>
                    <a:pt x="49" y="268"/>
                    <a:pt x="49" y="269"/>
                    <a:pt x="49" y="269"/>
                  </a:cubicBezTo>
                  <a:cubicBezTo>
                    <a:pt x="49" y="268"/>
                    <a:pt x="49" y="267"/>
                    <a:pt x="49" y="266"/>
                  </a:cubicBezTo>
                  <a:cubicBezTo>
                    <a:pt x="49" y="265"/>
                    <a:pt x="49" y="264"/>
                    <a:pt x="50" y="262"/>
                  </a:cubicBezTo>
                  <a:cubicBezTo>
                    <a:pt x="50" y="261"/>
                    <a:pt x="51" y="259"/>
                    <a:pt x="52" y="258"/>
                  </a:cubicBezTo>
                  <a:cubicBezTo>
                    <a:pt x="53" y="256"/>
                    <a:pt x="54" y="255"/>
                    <a:pt x="55" y="253"/>
                  </a:cubicBezTo>
                  <a:cubicBezTo>
                    <a:pt x="56" y="251"/>
                    <a:pt x="55" y="251"/>
                    <a:pt x="55" y="249"/>
                  </a:cubicBezTo>
                  <a:cubicBezTo>
                    <a:pt x="55" y="246"/>
                    <a:pt x="56" y="246"/>
                    <a:pt x="56" y="246"/>
                  </a:cubicBezTo>
                  <a:cubicBezTo>
                    <a:pt x="56" y="245"/>
                    <a:pt x="59" y="242"/>
                    <a:pt x="59" y="242"/>
                  </a:cubicBezTo>
                  <a:cubicBezTo>
                    <a:pt x="60" y="240"/>
                    <a:pt x="60" y="240"/>
                    <a:pt x="60" y="240"/>
                  </a:cubicBezTo>
                  <a:cubicBezTo>
                    <a:pt x="62" y="233"/>
                    <a:pt x="62" y="233"/>
                    <a:pt x="62" y="233"/>
                  </a:cubicBezTo>
                  <a:cubicBezTo>
                    <a:pt x="62" y="233"/>
                    <a:pt x="62" y="233"/>
                    <a:pt x="67" y="231"/>
                  </a:cubicBezTo>
                  <a:cubicBezTo>
                    <a:pt x="73" y="229"/>
                    <a:pt x="68" y="229"/>
                    <a:pt x="67" y="227"/>
                  </a:cubicBezTo>
                  <a:cubicBezTo>
                    <a:pt x="67" y="225"/>
                    <a:pt x="64" y="227"/>
                    <a:pt x="64" y="227"/>
                  </a:cubicBezTo>
                  <a:cubicBezTo>
                    <a:pt x="64" y="227"/>
                    <a:pt x="60" y="230"/>
                    <a:pt x="60" y="229"/>
                  </a:cubicBezTo>
                  <a:cubicBezTo>
                    <a:pt x="59" y="227"/>
                    <a:pt x="60" y="229"/>
                    <a:pt x="60" y="226"/>
                  </a:cubicBezTo>
                  <a:cubicBezTo>
                    <a:pt x="61" y="224"/>
                    <a:pt x="61" y="225"/>
                    <a:pt x="62" y="222"/>
                  </a:cubicBezTo>
                  <a:cubicBezTo>
                    <a:pt x="63" y="219"/>
                    <a:pt x="62" y="222"/>
                    <a:pt x="63" y="220"/>
                  </a:cubicBezTo>
                  <a:cubicBezTo>
                    <a:pt x="65" y="219"/>
                    <a:pt x="67" y="219"/>
                    <a:pt x="67" y="216"/>
                  </a:cubicBezTo>
                  <a:cubicBezTo>
                    <a:pt x="67" y="213"/>
                    <a:pt x="68" y="213"/>
                    <a:pt x="68" y="209"/>
                  </a:cubicBezTo>
                  <a:cubicBezTo>
                    <a:pt x="68" y="206"/>
                    <a:pt x="70" y="203"/>
                    <a:pt x="70" y="203"/>
                  </a:cubicBezTo>
                  <a:cubicBezTo>
                    <a:pt x="70" y="203"/>
                    <a:pt x="71" y="201"/>
                    <a:pt x="73" y="201"/>
                  </a:cubicBezTo>
                  <a:cubicBezTo>
                    <a:pt x="75" y="202"/>
                    <a:pt x="73" y="201"/>
                    <a:pt x="75" y="201"/>
                  </a:cubicBezTo>
                  <a:cubicBezTo>
                    <a:pt x="77" y="201"/>
                    <a:pt x="75" y="204"/>
                    <a:pt x="75" y="204"/>
                  </a:cubicBezTo>
                  <a:cubicBezTo>
                    <a:pt x="75" y="204"/>
                    <a:pt x="77" y="208"/>
                    <a:pt x="78" y="209"/>
                  </a:cubicBezTo>
                  <a:cubicBezTo>
                    <a:pt x="79" y="209"/>
                    <a:pt x="79" y="211"/>
                    <a:pt x="79" y="211"/>
                  </a:cubicBezTo>
                  <a:cubicBezTo>
                    <a:pt x="79" y="214"/>
                    <a:pt x="79" y="214"/>
                    <a:pt x="79" y="214"/>
                  </a:cubicBezTo>
                  <a:cubicBezTo>
                    <a:pt x="79" y="222"/>
                    <a:pt x="79" y="222"/>
                    <a:pt x="79" y="222"/>
                  </a:cubicBezTo>
                  <a:cubicBezTo>
                    <a:pt x="79" y="222"/>
                    <a:pt x="79" y="226"/>
                    <a:pt x="81" y="226"/>
                  </a:cubicBezTo>
                  <a:cubicBezTo>
                    <a:pt x="82" y="227"/>
                    <a:pt x="81" y="229"/>
                    <a:pt x="81" y="229"/>
                  </a:cubicBezTo>
                  <a:cubicBezTo>
                    <a:pt x="81" y="229"/>
                    <a:pt x="82" y="231"/>
                    <a:pt x="84" y="230"/>
                  </a:cubicBezTo>
                  <a:cubicBezTo>
                    <a:pt x="85" y="228"/>
                    <a:pt x="84" y="227"/>
                    <a:pt x="84" y="225"/>
                  </a:cubicBezTo>
                  <a:cubicBezTo>
                    <a:pt x="85" y="223"/>
                    <a:pt x="81" y="222"/>
                    <a:pt x="81" y="222"/>
                  </a:cubicBezTo>
                  <a:cubicBezTo>
                    <a:pt x="81" y="222"/>
                    <a:pt x="82" y="216"/>
                    <a:pt x="83" y="214"/>
                  </a:cubicBezTo>
                  <a:cubicBezTo>
                    <a:pt x="83" y="211"/>
                    <a:pt x="83" y="213"/>
                    <a:pt x="82" y="210"/>
                  </a:cubicBezTo>
                  <a:cubicBezTo>
                    <a:pt x="82" y="207"/>
                    <a:pt x="82" y="208"/>
                    <a:pt x="82" y="206"/>
                  </a:cubicBezTo>
                  <a:cubicBezTo>
                    <a:pt x="82" y="205"/>
                    <a:pt x="79" y="203"/>
                    <a:pt x="77" y="200"/>
                  </a:cubicBezTo>
                  <a:cubicBezTo>
                    <a:pt x="75" y="197"/>
                    <a:pt x="77" y="200"/>
                    <a:pt x="71" y="195"/>
                  </a:cubicBezTo>
                  <a:cubicBezTo>
                    <a:pt x="65" y="191"/>
                    <a:pt x="68" y="193"/>
                    <a:pt x="67" y="192"/>
                  </a:cubicBezTo>
                  <a:cubicBezTo>
                    <a:pt x="66" y="190"/>
                    <a:pt x="67" y="190"/>
                    <a:pt x="72" y="188"/>
                  </a:cubicBezTo>
                  <a:cubicBezTo>
                    <a:pt x="76" y="185"/>
                    <a:pt x="72" y="188"/>
                    <a:pt x="71" y="185"/>
                  </a:cubicBezTo>
                  <a:cubicBezTo>
                    <a:pt x="71" y="183"/>
                    <a:pt x="71" y="185"/>
                    <a:pt x="69" y="184"/>
                  </a:cubicBezTo>
                  <a:cubicBezTo>
                    <a:pt x="66" y="182"/>
                    <a:pt x="67" y="182"/>
                    <a:pt x="67" y="181"/>
                  </a:cubicBezTo>
                  <a:cubicBezTo>
                    <a:pt x="67" y="180"/>
                    <a:pt x="67" y="177"/>
                    <a:pt x="68" y="177"/>
                  </a:cubicBezTo>
                  <a:cubicBezTo>
                    <a:pt x="69" y="177"/>
                    <a:pt x="70" y="179"/>
                    <a:pt x="70" y="179"/>
                  </a:cubicBezTo>
                  <a:cubicBezTo>
                    <a:pt x="70" y="179"/>
                    <a:pt x="73" y="181"/>
                    <a:pt x="77" y="183"/>
                  </a:cubicBezTo>
                  <a:cubicBezTo>
                    <a:pt x="81" y="184"/>
                    <a:pt x="77" y="183"/>
                    <a:pt x="77" y="181"/>
                  </a:cubicBezTo>
                  <a:cubicBezTo>
                    <a:pt x="77" y="179"/>
                    <a:pt x="78" y="178"/>
                    <a:pt x="78" y="177"/>
                  </a:cubicBezTo>
                  <a:cubicBezTo>
                    <a:pt x="79" y="175"/>
                    <a:pt x="79" y="174"/>
                    <a:pt x="79" y="172"/>
                  </a:cubicBezTo>
                  <a:cubicBezTo>
                    <a:pt x="79" y="170"/>
                    <a:pt x="78" y="171"/>
                    <a:pt x="76" y="170"/>
                  </a:cubicBezTo>
                  <a:cubicBezTo>
                    <a:pt x="73" y="170"/>
                    <a:pt x="73" y="168"/>
                    <a:pt x="72" y="167"/>
                  </a:cubicBezTo>
                  <a:cubicBezTo>
                    <a:pt x="71" y="165"/>
                    <a:pt x="67" y="165"/>
                    <a:pt x="67" y="165"/>
                  </a:cubicBezTo>
                  <a:cubicBezTo>
                    <a:pt x="66" y="165"/>
                    <a:pt x="64" y="164"/>
                    <a:pt x="63" y="164"/>
                  </a:cubicBezTo>
                  <a:cubicBezTo>
                    <a:pt x="62" y="163"/>
                    <a:pt x="63" y="164"/>
                    <a:pt x="62" y="156"/>
                  </a:cubicBezTo>
                  <a:cubicBezTo>
                    <a:pt x="61" y="148"/>
                    <a:pt x="60" y="153"/>
                    <a:pt x="59" y="150"/>
                  </a:cubicBezTo>
                  <a:cubicBezTo>
                    <a:pt x="57" y="148"/>
                    <a:pt x="53" y="148"/>
                    <a:pt x="51" y="146"/>
                  </a:cubicBezTo>
                  <a:cubicBezTo>
                    <a:pt x="50" y="144"/>
                    <a:pt x="52" y="142"/>
                    <a:pt x="53" y="141"/>
                  </a:cubicBezTo>
                  <a:cubicBezTo>
                    <a:pt x="54" y="139"/>
                    <a:pt x="56" y="139"/>
                    <a:pt x="58" y="137"/>
                  </a:cubicBezTo>
                  <a:cubicBezTo>
                    <a:pt x="60" y="135"/>
                    <a:pt x="57" y="135"/>
                    <a:pt x="57" y="134"/>
                  </a:cubicBezTo>
                  <a:cubicBezTo>
                    <a:pt x="57" y="133"/>
                    <a:pt x="56" y="132"/>
                    <a:pt x="56" y="130"/>
                  </a:cubicBezTo>
                  <a:cubicBezTo>
                    <a:pt x="56" y="128"/>
                    <a:pt x="60" y="127"/>
                    <a:pt x="62" y="127"/>
                  </a:cubicBezTo>
                  <a:cubicBezTo>
                    <a:pt x="63" y="127"/>
                    <a:pt x="64" y="128"/>
                    <a:pt x="64" y="128"/>
                  </a:cubicBezTo>
                  <a:cubicBezTo>
                    <a:pt x="64" y="128"/>
                    <a:pt x="64" y="130"/>
                    <a:pt x="68" y="131"/>
                  </a:cubicBezTo>
                  <a:cubicBezTo>
                    <a:pt x="71" y="133"/>
                    <a:pt x="69" y="131"/>
                    <a:pt x="69" y="131"/>
                  </a:cubicBezTo>
                  <a:cubicBezTo>
                    <a:pt x="69" y="131"/>
                    <a:pt x="69" y="129"/>
                    <a:pt x="68" y="127"/>
                  </a:cubicBezTo>
                  <a:cubicBezTo>
                    <a:pt x="66" y="124"/>
                    <a:pt x="67" y="126"/>
                    <a:pt x="66" y="124"/>
                  </a:cubicBezTo>
                  <a:cubicBezTo>
                    <a:pt x="65" y="122"/>
                    <a:pt x="61" y="122"/>
                    <a:pt x="60" y="122"/>
                  </a:cubicBezTo>
                  <a:cubicBezTo>
                    <a:pt x="58" y="122"/>
                    <a:pt x="56" y="123"/>
                    <a:pt x="53" y="123"/>
                  </a:cubicBezTo>
                  <a:cubicBezTo>
                    <a:pt x="50" y="123"/>
                    <a:pt x="50" y="123"/>
                    <a:pt x="49" y="123"/>
                  </a:cubicBezTo>
                  <a:cubicBezTo>
                    <a:pt x="47" y="123"/>
                    <a:pt x="48" y="122"/>
                    <a:pt x="49" y="118"/>
                  </a:cubicBezTo>
                  <a:cubicBezTo>
                    <a:pt x="50" y="114"/>
                    <a:pt x="51" y="115"/>
                    <a:pt x="51" y="115"/>
                  </a:cubicBezTo>
                  <a:cubicBezTo>
                    <a:pt x="53" y="114"/>
                    <a:pt x="53" y="114"/>
                    <a:pt x="53" y="114"/>
                  </a:cubicBezTo>
                  <a:cubicBezTo>
                    <a:pt x="53" y="114"/>
                    <a:pt x="52" y="114"/>
                    <a:pt x="51" y="114"/>
                  </a:cubicBezTo>
                  <a:cubicBezTo>
                    <a:pt x="50" y="114"/>
                    <a:pt x="50" y="114"/>
                    <a:pt x="47" y="115"/>
                  </a:cubicBezTo>
                  <a:cubicBezTo>
                    <a:pt x="43" y="115"/>
                    <a:pt x="45" y="115"/>
                    <a:pt x="44" y="115"/>
                  </a:cubicBezTo>
                  <a:cubicBezTo>
                    <a:pt x="43" y="114"/>
                    <a:pt x="44" y="114"/>
                    <a:pt x="44" y="113"/>
                  </a:cubicBezTo>
                  <a:cubicBezTo>
                    <a:pt x="44" y="112"/>
                    <a:pt x="45" y="112"/>
                    <a:pt x="47" y="111"/>
                  </a:cubicBezTo>
                  <a:cubicBezTo>
                    <a:pt x="48" y="110"/>
                    <a:pt x="48" y="110"/>
                    <a:pt x="48" y="11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614"/>
            <p:cNvSpPr>
              <a:spLocks/>
            </p:cNvSpPr>
            <p:nvPr/>
          </p:nvSpPr>
          <p:spPr bwMode="auto">
            <a:xfrm>
              <a:off x="5619753" y="2422525"/>
              <a:ext cx="374650" cy="425450"/>
            </a:xfrm>
            <a:custGeom>
              <a:avLst/>
              <a:gdLst>
                <a:gd name="T0" fmla="*/ 97 w 100"/>
                <a:gd name="T1" fmla="*/ 26 h 113"/>
                <a:gd name="T2" fmla="*/ 94 w 100"/>
                <a:gd name="T3" fmla="*/ 35 h 113"/>
                <a:gd name="T4" fmla="*/ 86 w 100"/>
                <a:gd name="T5" fmla="*/ 37 h 113"/>
                <a:gd name="T6" fmla="*/ 82 w 100"/>
                <a:gd name="T7" fmla="*/ 44 h 113"/>
                <a:gd name="T8" fmla="*/ 93 w 100"/>
                <a:gd name="T9" fmla="*/ 49 h 113"/>
                <a:gd name="T10" fmla="*/ 88 w 100"/>
                <a:gd name="T11" fmla="*/ 56 h 113"/>
                <a:gd name="T12" fmla="*/ 82 w 100"/>
                <a:gd name="T13" fmla="*/ 63 h 113"/>
                <a:gd name="T14" fmla="*/ 67 w 100"/>
                <a:gd name="T15" fmla="*/ 65 h 113"/>
                <a:gd name="T16" fmla="*/ 60 w 100"/>
                <a:gd name="T17" fmla="*/ 73 h 113"/>
                <a:gd name="T18" fmla="*/ 68 w 100"/>
                <a:gd name="T19" fmla="*/ 83 h 113"/>
                <a:gd name="T20" fmla="*/ 61 w 100"/>
                <a:gd name="T21" fmla="*/ 96 h 113"/>
                <a:gd name="T22" fmla="*/ 62 w 100"/>
                <a:gd name="T23" fmla="*/ 104 h 113"/>
                <a:gd name="T24" fmla="*/ 60 w 100"/>
                <a:gd name="T25" fmla="*/ 113 h 113"/>
                <a:gd name="T26" fmla="*/ 54 w 100"/>
                <a:gd name="T27" fmla="*/ 104 h 113"/>
                <a:gd name="T28" fmla="*/ 48 w 100"/>
                <a:gd name="T29" fmla="*/ 86 h 113"/>
                <a:gd name="T30" fmla="*/ 34 w 100"/>
                <a:gd name="T31" fmla="*/ 79 h 113"/>
                <a:gd name="T32" fmla="*/ 24 w 100"/>
                <a:gd name="T33" fmla="*/ 83 h 113"/>
                <a:gd name="T34" fmla="*/ 5 w 100"/>
                <a:gd name="T35" fmla="*/ 81 h 113"/>
                <a:gd name="T36" fmla="*/ 2 w 100"/>
                <a:gd name="T37" fmla="*/ 76 h 113"/>
                <a:gd name="T38" fmla="*/ 14 w 100"/>
                <a:gd name="T39" fmla="*/ 78 h 113"/>
                <a:gd name="T40" fmla="*/ 14 w 100"/>
                <a:gd name="T41" fmla="*/ 76 h 113"/>
                <a:gd name="T42" fmla="*/ 4 w 100"/>
                <a:gd name="T43" fmla="*/ 72 h 113"/>
                <a:gd name="T44" fmla="*/ 12 w 100"/>
                <a:gd name="T45" fmla="*/ 71 h 113"/>
                <a:gd name="T46" fmla="*/ 20 w 100"/>
                <a:gd name="T47" fmla="*/ 75 h 113"/>
                <a:gd name="T48" fmla="*/ 9 w 100"/>
                <a:gd name="T49" fmla="*/ 64 h 113"/>
                <a:gd name="T50" fmla="*/ 18 w 100"/>
                <a:gd name="T51" fmla="*/ 69 h 113"/>
                <a:gd name="T52" fmla="*/ 15 w 100"/>
                <a:gd name="T53" fmla="*/ 61 h 113"/>
                <a:gd name="T54" fmla="*/ 26 w 100"/>
                <a:gd name="T55" fmla="*/ 55 h 113"/>
                <a:gd name="T56" fmla="*/ 30 w 100"/>
                <a:gd name="T57" fmla="*/ 44 h 113"/>
                <a:gd name="T58" fmla="*/ 37 w 100"/>
                <a:gd name="T59" fmla="*/ 32 h 113"/>
                <a:gd name="T60" fmla="*/ 41 w 100"/>
                <a:gd name="T61" fmla="*/ 21 h 113"/>
                <a:gd name="T62" fmla="*/ 46 w 100"/>
                <a:gd name="T63" fmla="*/ 13 h 113"/>
                <a:gd name="T64" fmla="*/ 48 w 100"/>
                <a:gd name="T65" fmla="*/ 22 h 113"/>
                <a:gd name="T66" fmla="*/ 52 w 100"/>
                <a:gd name="T67" fmla="*/ 26 h 113"/>
                <a:gd name="T68" fmla="*/ 56 w 100"/>
                <a:gd name="T69" fmla="*/ 38 h 113"/>
                <a:gd name="T70" fmla="*/ 61 w 100"/>
                <a:gd name="T71" fmla="*/ 29 h 113"/>
                <a:gd name="T72" fmla="*/ 56 w 100"/>
                <a:gd name="T73" fmla="*/ 18 h 113"/>
                <a:gd name="T74" fmla="*/ 63 w 100"/>
                <a:gd name="T75" fmla="*/ 10 h 113"/>
                <a:gd name="T76" fmla="*/ 55 w 100"/>
                <a:gd name="T77" fmla="*/ 5 h 113"/>
                <a:gd name="T78" fmla="*/ 65 w 100"/>
                <a:gd name="T79" fmla="*/ 4 h 113"/>
                <a:gd name="T80" fmla="*/ 75 w 100"/>
                <a:gd name="T81" fmla="*/ 6 h 113"/>
                <a:gd name="T82" fmla="*/ 87 w 100"/>
                <a:gd name="T83" fmla="*/ 5 h 113"/>
                <a:gd name="T84" fmla="*/ 94 w 100"/>
                <a:gd name="T85" fmla="*/ 14 h 113"/>
                <a:gd name="T86" fmla="*/ 99 w 100"/>
                <a:gd name="T87" fmla="*/ 2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0" h="113">
                  <a:moveTo>
                    <a:pt x="99" y="20"/>
                  </a:moveTo>
                  <a:cubicBezTo>
                    <a:pt x="99" y="21"/>
                    <a:pt x="100" y="22"/>
                    <a:pt x="99" y="23"/>
                  </a:cubicBezTo>
                  <a:cubicBezTo>
                    <a:pt x="98" y="25"/>
                    <a:pt x="97" y="25"/>
                    <a:pt x="97" y="26"/>
                  </a:cubicBezTo>
                  <a:cubicBezTo>
                    <a:pt x="97" y="27"/>
                    <a:pt x="96" y="28"/>
                    <a:pt x="96" y="29"/>
                  </a:cubicBezTo>
                  <a:cubicBezTo>
                    <a:pt x="96" y="30"/>
                    <a:pt x="96" y="31"/>
                    <a:pt x="95" y="32"/>
                  </a:cubicBezTo>
                  <a:cubicBezTo>
                    <a:pt x="95" y="33"/>
                    <a:pt x="95" y="34"/>
                    <a:pt x="94" y="35"/>
                  </a:cubicBezTo>
                  <a:cubicBezTo>
                    <a:pt x="94" y="36"/>
                    <a:pt x="94" y="36"/>
                    <a:pt x="92" y="37"/>
                  </a:cubicBezTo>
                  <a:cubicBezTo>
                    <a:pt x="91" y="37"/>
                    <a:pt x="92" y="37"/>
                    <a:pt x="91" y="37"/>
                  </a:cubicBezTo>
                  <a:cubicBezTo>
                    <a:pt x="89" y="37"/>
                    <a:pt x="87" y="36"/>
                    <a:pt x="86" y="37"/>
                  </a:cubicBezTo>
                  <a:cubicBezTo>
                    <a:pt x="85" y="37"/>
                    <a:pt x="83" y="38"/>
                    <a:pt x="83" y="40"/>
                  </a:cubicBezTo>
                  <a:cubicBezTo>
                    <a:pt x="83" y="41"/>
                    <a:pt x="82" y="42"/>
                    <a:pt x="82" y="42"/>
                  </a:cubicBezTo>
                  <a:cubicBezTo>
                    <a:pt x="83" y="43"/>
                    <a:pt x="81" y="44"/>
                    <a:pt x="82" y="44"/>
                  </a:cubicBezTo>
                  <a:cubicBezTo>
                    <a:pt x="84" y="45"/>
                    <a:pt x="85" y="45"/>
                    <a:pt x="86" y="46"/>
                  </a:cubicBezTo>
                  <a:cubicBezTo>
                    <a:pt x="88" y="46"/>
                    <a:pt x="88" y="46"/>
                    <a:pt x="90" y="47"/>
                  </a:cubicBezTo>
                  <a:cubicBezTo>
                    <a:pt x="91" y="48"/>
                    <a:pt x="93" y="48"/>
                    <a:pt x="93" y="49"/>
                  </a:cubicBezTo>
                  <a:cubicBezTo>
                    <a:pt x="93" y="50"/>
                    <a:pt x="92" y="51"/>
                    <a:pt x="92" y="52"/>
                  </a:cubicBezTo>
                  <a:cubicBezTo>
                    <a:pt x="91" y="53"/>
                    <a:pt x="91" y="53"/>
                    <a:pt x="90" y="54"/>
                  </a:cubicBezTo>
                  <a:cubicBezTo>
                    <a:pt x="89" y="55"/>
                    <a:pt x="89" y="55"/>
                    <a:pt x="88" y="56"/>
                  </a:cubicBezTo>
                  <a:cubicBezTo>
                    <a:pt x="86" y="58"/>
                    <a:pt x="85" y="58"/>
                    <a:pt x="84" y="58"/>
                  </a:cubicBezTo>
                  <a:cubicBezTo>
                    <a:pt x="84" y="59"/>
                    <a:pt x="84" y="56"/>
                    <a:pt x="83" y="59"/>
                  </a:cubicBezTo>
                  <a:cubicBezTo>
                    <a:pt x="82" y="62"/>
                    <a:pt x="82" y="63"/>
                    <a:pt x="82" y="63"/>
                  </a:cubicBezTo>
                  <a:cubicBezTo>
                    <a:pt x="82" y="64"/>
                    <a:pt x="83" y="65"/>
                    <a:pt x="81" y="65"/>
                  </a:cubicBezTo>
                  <a:cubicBezTo>
                    <a:pt x="79" y="66"/>
                    <a:pt x="79" y="65"/>
                    <a:pt x="75" y="65"/>
                  </a:cubicBezTo>
                  <a:cubicBezTo>
                    <a:pt x="72" y="65"/>
                    <a:pt x="69" y="65"/>
                    <a:pt x="67" y="65"/>
                  </a:cubicBezTo>
                  <a:cubicBezTo>
                    <a:pt x="65" y="65"/>
                    <a:pt x="64" y="63"/>
                    <a:pt x="62" y="65"/>
                  </a:cubicBezTo>
                  <a:cubicBezTo>
                    <a:pt x="61" y="67"/>
                    <a:pt x="60" y="71"/>
                    <a:pt x="60" y="71"/>
                  </a:cubicBezTo>
                  <a:cubicBezTo>
                    <a:pt x="59" y="72"/>
                    <a:pt x="59" y="72"/>
                    <a:pt x="60" y="73"/>
                  </a:cubicBezTo>
                  <a:cubicBezTo>
                    <a:pt x="61" y="75"/>
                    <a:pt x="63" y="75"/>
                    <a:pt x="64" y="76"/>
                  </a:cubicBezTo>
                  <a:cubicBezTo>
                    <a:pt x="65" y="77"/>
                    <a:pt x="67" y="78"/>
                    <a:pt x="67" y="79"/>
                  </a:cubicBezTo>
                  <a:cubicBezTo>
                    <a:pt x="67" y="80"/>
                    <a:pt x="68" y="82"/>
                    <a:pt x="68" y="83"/>
                  </a:cubicBezTo>
                  <a:cubicBezTo>
                    <a:pt x="68" y="85"/>
                    <a:pt x="69" y="88"/>
                    <a:pt x="68" y="89"/>
                  </a:cubicBezTo>
                  <a:cubicBezTo>
                    <a:pt x="66" y="91"/>
                    <a:pt x="66" y="91"/>
                    <a:pt x="65" y="92"/>
                  </a:cubicBezTo>
                  <a:cubicBezTo>
                    <a:pt x="63" y="94"/>
                    <a:pt x="62" y="94"/>
                    <a:pt x="61" y="96"/>
                  </a:cubicBezTo>
                  <a:cubicBezTo>
                    <a:pt x="60" y="98"/>
                    <a:pt x="59" y="97"/>
                    <a:pt x="59" y="98"/>
                  </a:cubicBezTo>
                  <a:cubicBezTo>
                    <a:pt x="60" y="100"/>
                    <a:pt x="58" y="101"/>
                    <a:pt x="59" y="102"/>
                  </a:cubicBezTo>
                  <a:cubicBezTo>
                    <a:pt x="61" y="103"/>
                    <a:pt x="62" y="103"/>
                    <a:pt x="62" y="104"/>
                  </a:cubicBezTo>
                  <a:cubicBezTo>
                    <a:pt x="62" y="105"/>
                    <a:pt x="62" y="107"/>
                    <a:pt x="62" y="108"/>
                  </a:cubicBezTo>
                  <a:cubicBezTo>
                    <a:pt x="63" y="108"/>
                    <a:pt x="61" y="109"/>
                    <a:pt x="61" y="110"/>
                  </a:cubicBezTo>
                  <a:cubicBezTo>
                    <a:pt x="61" y="112"/>
                    <a:pt x="60" y="113"/>
                    <a:pt x="60" y="113"/>
                  </a:cubicBezTo>
                  <a:cubicBezTo>
                    <a:pt x="60" y="112"/>
                    <a:pt x="58" y="110"/>
                    <a:pt x="57" y="108"/>
                  </a:cubicBezTo>
                  <a:cubicBezTo>
                    <a:pt x="57" y="106"/>
                    <a:pt x="52" y="108"/>
                    <a:pt x="52" y="108"/>
                  </a:cubicBezTo>
                  <a:cubicBezTo>
                    <a:pt x="52" y="108"/>
                    <a:pt x="52" y="105"/>
                    <a:pt x="54" y="104"/>
                  </a:cubicBezTo>
                  <a:cubicBezTo>
                    <a:pt x="55" y="103"/>
                    <a:pt x="54" y="99"/>
                    <a:pt x="54" y="95"/>
                  </a:cubicBezTo>
                  <a:cubicBezTo>
                    <a:pt x="54" y="91"/>
                    <a:pt x="52" y="92"/>
                    <a:pt x="51" y="89"/>
                  </a:cubicBezTo>
                  <a:cubicBezTo>
                    <a:pt x="51" y="85"/>
                    <a:pt x="48" y="86"/>
                    <a:pt x="48" y="86"/>
                  </a:cubicBezTo>
                  <a:cubicBezTo>
                    <a:pt x="42" y="86"/>
                    <a:pt x="42" y="86"/>
                    <a:pt x="42" y="86"/>
                  </a:cubicBezTo>
                  <a:cubicBezTo>
                    <a:pt x="42" y="86"/>
                    <a:pt x="40" y="84"/>
                    <a:pt x="40" y="83"/>
                  </a:cubicBezTo>
                  <a:cubicBezTo>
                    <a:pt x="39" y="82"/>
                    <a:pt x="35" y="80"/>
                    <a:pt x="34" y="79"/>
                  </a:cubicBezTo>
                  <a:cubicBezTo>
                    <a:pt x="33" y="78"/>
                    <a:pt x="28" y="78"/>
                    <a:pt x="26" y="78"/>
                  </a:cubicBezTo>
                  <a:cubicBezTo>
                    <a:pt x="24" y="78"/>
                    <a:pt x="26" y="79"/>
                    <a:pt x="26" y="79"/>
                  </a:cubicBezTo>
                  <a:cubicBezTo>
                    <a:pt x="24" y="83"/>
                    <a:pt x="24" y="83"/>
                    <a:pt x="24" y="83"/>
                  </a:cubicBezTo>
                  <a:cubicBezTo>
                    <a:pt x="24" y="83"/>
                    <a:pt x="15" y="83"/>
                    <a:pt x="13" y="83"/>
                  </a:cubicBezTo>
                  <a:cubicBezTo>
                    <a:pt x="11" y="83"/>
                    <a:pt x="10" y="83"/>
                    <a:pt x="9" y="81"/>
                  </a:cubicBezTo>
                  <a:cubicBezTo>
                    <a:pt x="8" y="79"/>
                    <a:pt x="5" y="81"/>
                    <a:pt x="5" y="81"/>
                  </a:cubicBezTo>
                  <a:cubicBezTo>
                    <a:pt x="0" y="78"/>
                    <a:pt x="0" y="78"/>
                    <a:pt x="0" y="78"/>
                  </a:cubicBezTo>
                  <a:cubicBezTo>
                    <a:pt x="0" y="77"/>
                    <a:pt x="0" y="77"/>
                    <a:pt x="0" y="77"/>
                  </a:cubicBezTo>
                  <a:cubicBezTo>
                    <a:pt x="0" y="77"/>
                    <a:pt x="2" y="76"/>
                    <a:pt x="2" y="76"/>
                  </a:cubicBezTo>
                  <a:cubicBezTo>
                    <a:pt x="3" y="76"/>
                    <a:pt x="7" y="78"/>
                    <a:pt x="7" y="78"/>
                  </a:cubicBezTo>
                  <a:cubicBezTo>
                    <a:pt x="7" y="78"/>
                    <a:pt x="9" y="78"/>
                    <a:pt x="10" y="78"/>
                  </a:cubicBezTo>
                  <a:cubicBezTo>
                    <a:pt x="11" y="78"/>
                    <a:pt x="12" y="78"/>
                    <a:pt x="14" y="78"/>
                  </a:cubicBezTo>
                  <a:cubicBezTo>
                    <a:pt x="16" y="79"/>
                    <a:pt x="19" y="80"/>
                    <a:pt x="19" y="80"/>
                  </a:cubicBezTo>
                  <a:cubicBezTo>
                    <a:pt x="19" y="80"/>
                    <a:pt x="19" y="78"/>
                    <a:pt x="18" y="78"/>
                  </a:cubicBezTo>
                  <a:cubicBezTo>
                    <a:pt x="17" y="78"/>
                    <a:pt x="15" y="78"/>
                    <a:pt x="14" y="76"/>
                  </a:cubicBezTo>
                  <a:cubicBezTo>
                    <a:pt x="13" y="76"/>
                    <a:pt x="13" y="76"/>
                    <a:pt x="13" y="76"/>
                  </a:cubicBezTo>
                  <a:cubicBezTo>
                    <a:pt x="11" y="75"/>
                    <a:pt x="9" y="74"/>
                    <a:pt x="7" y="74"/>
                  </a:cubicBezTo>
                  <a:cubicBezTo>
                    <a:pt x="6" y="74"/>
                    <a:pt x="6" y="74"/>
                    <a:pt x="4" y="72"/>
                  </a:cubicBezTo>
                  <a:cubicBezTo>
                    <a:pt x="3" y="71"/>
                    <a:pt x="1" y="71"/>
                    <a:pt x="1" y="69"/>
                  </a:cubicBezTo>
                  <a:cubicBezTo>
                    <a:pt x="2" y="68"/>
                    <a:pt x="1" y="67"/>
                    <a:pt x="4" y="67"/>
                  </a:cubicBezTo>
                  <a:cubicBezTo>
                    <a:pt x="7" y="68"/>
                    <a:pt x="11" y="69"/>
                    <a:pt x="12" y="71"/>
                  </a:cubicBezTo>
                  <a:cubicBezTo>
                    <a:pt x="12" y="72"/>
                    <a:pt x="16" y="76"/>
                    <a:pt x="17" y="76"/>
                  </a:cubicBezTo>
                  <a:cubicBezTo>
                    <a:pt x="18" y="77"/>
                    <a:pt x="20" y="76"/>
                    <a:pt x="20" y="76"/>
                  </a:cubicBezTo>
                  <a:cubicBezTo>
                    <a:pt x="20" y="76"/>
                    <a:pt x="23" y="76"/>
                    <a:pt x="20" y="75"/>
                  </a:cubicBezTo>
                  <a:cubicBezTo>
                    <a:pt x="18" y="73"/>
                    <a:pt x="14" y="71"/>
                    <a:pt x="14" y="71"/>
                  </a:cubicBezTo>
                  <a:cubicBezTo>
                    <a:pt x="13" y="71"/>
                    <a:pt x="11" y="70"/>
                    <a:pt x="11" y="68"/>
                  </a:cubicBezTo>
                  <a:cubicBezTo>
                    <a:pt x="10" y="67"/>
                    <a:pt x="9" y="64"/>
                    <a:pt x="9" y="64"/>
                  </a:cubicBezTo>
                  <a:cubicBezTo>
                    <a:pt x="9" y="64"/>
                    <a:pt x="8" y="61"/>
                    <a:pt x="11" y="63"/>
                  </a:cubicBezTo>
                  <a:cubicBezTo>
                    <a:pt x="14" y="65"/>
                    <a:pt x="14" y="66"/>
                    <a:pt x="15" y="67"/>
                  </a:cubicBezTo>
                  <a:cubicBezTo>
                    <a:pt x="16" y="68"/>
                    <a:pt x="17" y="68"/>
                    <a:pt x="18" y="69"/>
                  </a:cubicBezTo>
                  <a:cubicBezTo>
                    <a:pt x="18" y="69"/>
                    <a:pt x="20" y="71"/>
                    <a:pt x="20" y="69"/>
                  </a:cubicBezTo>
                  <a:cubicBezTo>
                    <a:pt x="20" y="67"/>
                    <a:pt x="22" y="68"/>
                    <a:pt x="19" y="66"/>
                  </a:cubicBezTo>
                  <a:cubicBezTo>
                    <a:pt x="17" y="64"/>
                    <a:pt x="15" y="62"/>
                    <a:pt x="15" y="61"/>
                  </a:cubicBezTo>
                  <a:cubicBezTo>
                    <a:pt x="15" y="59"/>
                    <a:pt x="14" y="59"/>
                    <a:pt x="15" y="59"/>
                  </a:cubicBezTo>
                  <a:cubicBezTo>
                    <a:pt x="16" y="58"/>
                    <a:pt x="14" y="57"/>
                    <a:pt x="19" y="57"/>
                  </a:cubicBezTo>
                  <a:cubicBezTo>
                    <a:pt x="23" y="57"/>
                    <a:pt x="25" y="57"/>
                    <a:pt x="26" y="55"/>
                  </a:cubicBezTo>
                  <a:cubicBezTo>
                    <a:pt x="27" y="54"/>
                    <a:pt x="26" y="55"/>
                    <a:pt x="27" y="52"/>
                  </a:cubicBezTo>
                  <a:cubicBezTo>
                    <a:pt x="29" y="50"/>
                    <a:pt x="29" y="49"/>
                    <a:pt x="29" y="48"/>
                  </a:cubicBezTo>
                  <a:cubicBezTo>
                    <a:pt x="30" y="47"/>
                    <a:pt x="29" y="46"/>
                    <a:pt x="30" y="44"/>
                  </a:cubicBezTo>
                  <a:cubicBezTo>
                    <a:pt x="31" y="42"/>
                    <a:pt x="32" y="42"/>
                    <a:pt x="32" y="42"/>
                  </a:cubicBezTo>
                  <a:cubicBezTo>
                    <a:pt x="33" y="42"/>
                    <a:pt x="34" y="43"/>
                    <a:pt x="34" y="40"/>
                  </a:cubicBezTo>
                  <a:cubicBezTo>
                    <a:pt x="35" y="37"/>
                    <a:pt x="37" y="34"/>
                    <a:pt x="37" y="32"/>
                  </a:cubicBezTo>
                  <a:cubicBezTo>
                    <a:pt x="37" y="30"/>
                    <a:pt x="37" y="28"/>
                    <a:pt x="37" y="27"/>
                  </a:cubicBezTo>
                  <a:cubicBezTo>
                    <a:pt x="38" y="25"/>
                    <a:pt x="37" y="25"/>
                    <a:pt x="39" y="24"/>
                  </a:cubicBezTo>
                  <a:cubicBezTo>
                    <a:pt x="41" y="22"/>
                    <a:pt x="41" y="22"/>
                    <a:pt x="41" y="21"/>
                  </a:cubicBezTo>
                  <a:cubicBezTo>
                    <a:pt x="41" y="19"/>
                    <a:pt x="39" y="18"/>
                    <a:pt x="40" y="16"/>
                  </a:cubicBezTo>
                  <a:cubicBezTo>
                    <a:pt x="42" y="15"/>
                    <a:pt x="45" y="12"/>
                    <a:pt x="45" y="12"/>
                  </a:cubicBezTo>
                  <a:cubicBezTo>
                    <a:pt x="45" y="12"/>
                    <a:pt x="48" y="9"/>
                    <a:pt x="46" y="13"/>
                  </a:cubicBezTo>
                  <a:cubicBezTo>
                    <a:pt x="44" y="18"/>
                    <a:pt x="42" y="19"/>
                    <a:pt x="43" y="19"/>
                  </a:cubicBezTo>
                  <a:cubicBezTo>
                    <a:pt x="44" y="20"/>
                    <a:pt x="44" y="20"/>
                    <a:pt x="44" y="21"/>
                  </a:cubicBezTo>
                  <a:cubicBezTo>
                    <a:pt x="45" y="22"/>
                    <a:pt x="48" y="22"/>
                    <a:pt x="48" y="22"/>
                  </a:cubicBezTo>
                  <a:cubicBezTo>
                    <a:pt x="49" y="22"/>
                    <a:pt x="50" y="21"/>
                    <a:pt x="50" y="21"/>
                  </a:cubicBezTo>
                  <a:cubicBezTo>
                    <a:pt x="50" y="21"/>
                    <a:pt x="51" y="18"/>
                    <a:pt x="51" y="21"/>
                  </a:cubicBezTo>
                  <a:cubicBezTo>
                    <a:pt x="51" y="24"/>
                    <a:pt x="51" y="24"/>
                    <a:pt x="52" y="26"/>
                  </a:cubicBezTo>
                  <a:cubicBezTo>
                    <a:pt x="52" y="29"/>
                    <a:pt x="52" y="26"/>
                    <a:pt x="54" y="30"/>
                  </a:cubicBezTo>
                  <a:cubicBezTo>
                    <a:pt x="55" y="35"/>
                    <a:pt x="54" y="35"/>
                    <a:pt x="55" y="36"/>
                  </a:cubicBezTo>
                  <a:cubicBezTo>
                    <a:pt x="55" y="37"/>
                    <a:pt x="56" y="37"/>
                    <a:pt x="56" y="38"/>
                  </a:cubicBezTo>
                  <a:cubicBezTo>
                    <a:pt x="57" y="38"/>
                    <a:pt x="57" y="38"/>
                    <a:pt x="58" y="38"/>
                  </a:cubicBezTo>
                  <a:cubicBezTo>
                    <a:pt x="59" y="37"/>
                    <a:pt x="60" y="37"/>
                    <a:pt x="60" y="34"/>
                  </a:cubicBezTo>
                  <a:cubicBezTo>
                    <a:pt x="60" y="32"/>
                    <a:pt x="60" y="30"/>
                    <a:pt x="61" y="29"/>
                  </a:cubicBezTo>
                  <a:cubicBezTo>
                    <a:pt x="62" y="28"/>
                    <a:pt x="57" y="25"/>
                    <a:pt x="57" y="25"/>
                  </a:cubicBezTo>
                  <a:cubicBezTo>
                    <a:pt x="57" y="25"/>
                    <a:pt x="56" y="23"/>
                    <a:pt x="56" y="22"/>
                  </a:cubicBezTo>
                  <a:cubicBezTo>
                    <a:pt x="56" y="21"/>
                    <a:pt x="56" y="19"/>
                    <a:pt x="56" y="18"/>
                  </a:cubicBezTo>
                  <a:cubicBezTo>
                    <a:pt x="57" y="18"/>
                    <a:pt x="55" y="17"/>
                    <a:pt x="56" y="16"/>
                  </a:cubicBezTo>
                  <a:cubicBezTo>
                    <a:pt x="56" y="15"/>
                    <a:pt x="57" y="14"/>
                    <a:pt x="59" y="13"/>
                  </a:cubicBezTo>
                  <a:cubicBezTo>
                    <a:pt x="60" y="12"/>
                    <a:pt x="63" y="11"/>
                    <a:pt x="63" y="10"/>
                  </a:cubicBezTo>
                  <a:cubicBezTo>
                    <a:pt x="63" y="10"/>
                    <a:pt x="63" y="9"/>
                    <a:pt x="63" y="7"/>
                  </a:cubicBezTo>
                  <a:cubicBezTo>
                    <a:pt x="63" y="6"/>
                    <a:pt x="66" y="5"/>
                    <a:pt x="61" y="5"/>
                  </a:cubicBezTo>
                  <a:cubicBezTo>
                    <a:pt x="56" y="6"/>
                    <a:pt x="55" y="5"/>
                    <a:pt x="55" y="5"/>
                  </a:cubicBezTo>
                  <a:cubicBezTo>
                    <a:pt x="55" y="5"/>
                    <a:pt x="54" y="3"/>
                    <a:pt x="56" y="3"/>
                  </a:cubicBezTo>
                  <a:cubicBezTo>
                    <a:pt x="58" y="2"/>
                    <a:pt x="59" y="0"/>
                    <a:pt x="61" y="2"/>
                  </a:cubicBezTo>
                  <a:cubicBezTo>
                    <a:pt x="64" y="3"/>
                    <a:pt x="64" y="3"/>
                    <a:pt x="65" y="4"/>
                  </a:cubicBezTo>
                  <a:cubicBezTo>
                    <a:pt x="66" y="6"/>
                    <a:pt x="65" y="7"/>
                    <a:pt x="67" y="7"/>
                  </a:cubicBezTo>
                  <a:cubicBezTo>
                    <a:pt x="69" y="8"/>
                    <a:pt x="70" y="8"/>
                    <a:pt x="71" y="8"/>
                  </a:cubicBezTo>
                  <a:cubicBezTo>
                    <a:pt x="72" y="8"/>
                    <a:pt x="75" y="6"/>
                    <a:pt x="75" y="6"/>
                  </a:cubicBezTo>
                  <a:cubicBezTo>
                    <a:pt x="76" y="6"/>
                    <a:pt x="77" y="6"/>
                    <a:pt x="80" y="6"/>
                  </a:cubicBezTo>
                  <a:cubicBezTo>
                    <a:pt x="83" y="6"/>
                    <a:pt x="83" y="6"/>
                    <a:pt x="83" y="6"/>
                  </a:cubicBezTo>
                  <a:cubicBezTo>
                    <a:pt x="84" y="6"/>
                    <a:pt x="84" y="4"/>
                    <a:pt x="87" y="5"/>
                  </a:cubicBezTo>
                  <a:cubicBezTo>
                    <a:pt x="89" y="7"/>
                    <a:pt x="89" y="6"/>
                    <a:pt x="90" y="8"/>
                  </a:cubicBezTo>
                  <a:cubicBezTo>
                    <a:pt x="91" y="9"/>
                    <a:pt x="92" y="9"/>
                    <a:pt x="92" y="10"/>
                  </a:cubicBezTo>
                  <a:cubicBezTo>
                    <a:pt x="93" y="12"/>
                    <a:pt x="93" y="13"/>
                    <a:pt x="94" y="14"/>
                  </a:cubicBezTo>
                  <a:cubicBezTo>
                    <a:pt x="95" y="16"/>
                    <a:pt x="95" y="16"/>
                    <a:pt x="96" y="16"/>
                  </a:cubicBezTo>
                  <a:cubicBezTo>
                    <a:pt x="96" y="16"/>
                    <a:pt x="98" y="16"/>
                    <a:pt x="98" y="16"/>
                  </a:cubicBezTo>
                  <a:cubicBezTo>
                    <a:pt x="98" y="17"/>
                    <a:pt x="99" y="19"/>
                    <a:pt x="99" y="2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615"/>
            <p:cNvSpPr>
              <a:spLocks/>
            </p:cNvSpPr>
            <p:nvPr/>
          </p:nvSpPr>
          <p:spPr bwMode="auto">
            <a:xfrm>
              <a:off x="5803903" y="2911475"/>
              <a:ext cx="66675" cy="120650"/>
            </a:xfrm>
            <a:custGeom>
              <a:avLst/>
              <a:gdLst>
                <a:gd name="T0" fmla="*/ 16 w 18"/>
                <a:gd name="T1" fmla="*/ 18 h 32"/>
                <a:gd name="T2" fmla="*/ 17 w 18"/>
                <a:gd name="T3" fmla="*/ 20 h 32"/>
                <a:gd name="T4" fmla="*/ 17 w 18"/>
                <a:gd name="T5" fmla="*/ 23 h 32"/>
                <a:gd name="T6" fmla="*/ 15 w 18"/>
                <a:gd name="T7" fmla="*/ 25 h 32"/>
                <a:gd name="T8" fmla="*/ 15 w 18"/>
                <a:gd name="T9" fmla="*/ 31 h 32"/>
                <a:gd name="T10" fmla="*/ 13 w 18"/>
                <a:gd name="T11" fmla="*/ 30 h 32"/>
                <a:gd name="T12" fmla="*/ 6 w 18"/>
                <a:gd name="T13" fmla="*/ 30 h 32"/>
                <a:gd name="T14" fmla="*/ 2 w 18"/>
                <a:gd name="T15" fmla="*/ 29 h 32"/>
                <a:gd name="T16" fmla="*/ 1 w 18"/>
                <a:gd name="T17" fmla="*/ 29 h 32"/>
                <a:gd name="T18" fmla="*/ 0 w 18"/>
                <a:gd name="T19" fmla="*/ 25 h 32"/>
                <a:gd name="T20" fmla="*/ 1 w 18"/>
                <a:gd name="T21" fmla="*/ 23 h 32"/>
                <a:gd name="T22" fmla="*/ 0 w 18"/>
                <a:gd name="T23" fmla="*/ 20 h 32"/>
                <a:gd name="T24" fmla="*/ 0 w 18"/>
                <a:gd name="T25" fmla="*/ 17 h 32"/>
                <a:gd name="T26" fmla="*/ 1 w 18"/>
                <a:gd name="T27" fmla="*/ 10 h 32"/>
                <a:gd name="T28" fmla="*/ 4 w 18"/>
                <a:gd name="T29" fmla="*/ 5 h 32"/>
                <a:gd name="T30" fmla="*/ 6 w 18"/>
                <a:gd name="T31" fmla="*/ 2 h 32"/>
                <a:gd name="T32" fmla="*/ 11 w 18"/>
                <a:gd name="T33" fmla="*/ 0 h 32"/>
                <a:gd name="T34" fmla="*/ 9 w 18"/>
                <a:gd name="T35" fmla="*/ 4 h 32"/>
                <a:gd name="T36" fmla="*/ 9 w 18"/>
                <a:gd name="T37" fmla="*/ 8 h 32"/>
                <a:gd name="T38" fmla="*/ 12 w 18"/>
                <a:gd name="T39" fmla="*/ 13 h 32"/>
                <a:gd name="T40" fmla="*/ 14 w 18"/>
                <a:gd name="T41" fmla="*/ 16 h 32"/>
                <a:gd name="T42" fmla="*/ 16 w 18"/>
                <a:gd name="T43"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 h="32">
                  <a:moveTo>
                    <a:pt x="16" y="18"/>
                  </a:moveTo>
                  <a:cubicBezTo>
                    <a:pt x="16" y="18"/>
                    <a:pt x="18" y="19"/>
                    <a:pt x="17" y="20"/>
                  </a:cubicBezTo>
                  <a:cubicBezTo>
                    <a:pt x="17" y="21"/>
                    <a:pt x="17" y="23"/>
                    <a:pt x="17" y="23"/>
                  </a:cubicBezTo>
                  <a:cubicBezTo>
                    <a:pt x="17" y="23"/>
                    <a:pt x="15" y="25"/>
                    <a:pt x="15" y="25"/>
                  </a:cubicBezTo>
                  <a:cubicBezTo>
                    <a:pt x="14" y="26"/>
                    <a:pt x="15" y="31"/>
                    <a:pt x="15" y="31"/>
                  </a:cubicBezTo>
                  <a:cubicBezTo>
                    <a:pt x="14" y="30"/>
                    <a:pt x="14" y="30"/>
                    <a:pt x="13" y="30"/>
                  </a:cubicBezTo>
                  <a:cubicBezTo>
                    <a:pt x="11" y="29"/>
                    <a:pt x="6" y="30"/>
                    <a:pt x="6" y="30"/>
                  </a:cubicBezTo>
                  <a:cubicBezTo>
                    <a:pt x="2" y="29"/>
                    <a:pt x="2" y="29"/>
                    <a:pt x="2" y="29"/>
                  </a:cubicBezTo>
                  <a:cubicBezTo>
                    <a:pt x="2" y="29"/>
                    <a:pt x="2" y="32"/>
                    <a:pt x="1" y="29"/>
                  </a:cubicBezTo>
                  <a:cubicBezTo>
                    <a:pt x="1" y="27"/>
                    <a:pt x="1" y="25"/>
                    <a:pt x="0" y="25"/>
                  </a:cubicBezTo>
                  <a:cubicBezTo>
                    <a:pt x="1" y="23"/>
                    <a:pt x="1" y="23"/>
                    <a:pt x="1" y="23"/>
                  </a:cubicBezTo>
                  <a:cubicBezTo>
                    <a:pt x="1" y="23"/>
                    <a:pt x="1" y="21"/>
                    <a:pt x="0" y="20"/>
                  </a:cubicBezTo>
                  <a:cubicBezTo>
                    <a:pt x="0" y="19"/>
                    <a:pt x="0" y="17"/>
                    <a:pt x="0" y="17"/>
                  </a:cubicBezTo>
                  <a:cubicBezTo>
                    <a:pt x="0" y="17"/>
                    <a:pt x="0" y="17"/>
                    <a:pt x="1" y="10"/>
                  </a:cubicBezTo>
                  <a:cubicBezTo>
                    <a:pt x="2" y="3"/>
                    <a:pt x="3" y="6"/>
                    <a:pt x="4" y="5"/>
                  </a:cubicBezTo>
                  <a:cubicBezTo>
                    <a:pt x="4" y="3"/>
                    <a:pt x="5" y="2"/>
                    <a:pt x="6" y="2"/>
                  </a:cubicBezTo>
                  <a:cubicBezTo>
                    <a:pt x="7" y="2"/>
                    <a:pt x="9" y="1"/>
                    <a:pt x="11" y="0"/>
                  </a:cubicBezTo>
                  <a:cubicBezTo>
                    <a:pt x="11" y="0"/>
                    <a:pt x="9" y="1"/>
                    <a:pt x="9" y="4"/>
                  </a:cubicBezTo>
                  <a:cubicBezTo>
                    <a:pt x="10" y="7"/>
                    <a:pt x="9" y="7"/>
                    <a:pt x="9" y="8"/>
                  </a:cubicBezTo>
                  <a:cubicBezTo>
                    <a:pt x="9" y="9"/>
                    <a:pt x="11" y="12"/>
                    <a:pt x="12" y="13"/>
                  </a:cubicBezTo>
                  <a:cubicBezTo>
                    <a:pt x="12" y="14"/>
                    <a:pt x="13" y="15"/>
                    <a:pt x="14" y="16"/>
                  </a:cubicBezTo>
                  <a:cubicBezTo>
                    <a:pt x="15" y="17"/>
                    <a:pt x="16" y="18"/>
                    <a:pt x="16" y="1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616"/>
            <p:cNvSpPr>
              <a:spLocks/>
            </p:cNvSpPr>
            <p:nvPr/>
          </p:nvSpPr>
          <p:spPr bwMode="auto">
            <a:xfrm>
              <a:off x="5521328" y="2708275"/>
              <a:ext cx="346075" cy="304800"/>
            </a:xfrm>
            <a:custGeom>
              <a:avLst/>
              <a:gdLst>
                <a:gd name="T0" fmla="*/ 92 w 92"/>
                <a:gd name="T1" fmla="*/ 51 h 81"/>
                <a:gd name="T2" fmla="*/ 87 w 92"/>
                <a:gd name="T3" fmla="*/ 54 h 81"/>
                <a:gd name="T4" fmla="*/ 81 w 92"/>
                <a:gd name="T5" fmla="*/ 56 h 81"/>
                <a:gd name="T6" fmla="*/ 76 w 92"/>
                <a:gd name="T7" fmla="*/ 64 h 81"/>
                <a:gd name="T8" fmla="*/ 75 w 92"/>
                <a:gd name="T9" fmla="*/ 74 h 81"/>
                <a:gd name="T10" fmla="*/ 75 w 92"/>
                <a:gd name="T11" fmla="*/ 79 h 81"/>
                <a:gd name="T12" fmla="*/ 66 w 92"/>
                <a:gd name="T13" fmla="*/ 79 h 81"/>
                <a:gd name="T14" fmla="*/ 63 w 92"/>
                <a:gd name="T15" fmla="*/ 77 h 81"/>
                <a:gd name="T16" fmla="*/ 59 w 92"/>
                <a:gd name="T17" fmla="*/ 71 h 81"/>
                <a:gd name="T18" fmla="*/ 53 w 92"/>
                <a:gd name="T19" fmla="*/ 66 h 81"/>
                <a:gd name="T20" fmla="*/ 52 w 92"/>
                <a:gd name="T21" fmla="*/ 62 h 81"/>
                <a:gd name="T22" fmla="*/ 54 w 92"/>
                <a:gd name="T23" fmla="*/ 54 h 81"/>
                <a:gd name="T24" fmla="*/ 50 w 92"/>
                <a:gd name="T25" fmla="*/ 53 h 81"/>
                <a:gd name="T26" fmla="*/ 45 w 92"/>
                <a:gd name="T27" fmla="*/ 59 h 81"/>
                <a:gd name="T28" fmla="*/ 35 w 92"/>
                <a:gd name="T29" fmla="*/ 57 h 81"/>
                <a:gd name="T30" fmla="*/ 36 w 92"/>
                <a:gd name="T31" fmla="*/ 51 h 81"/>
                <a:gd name="T32" fmla="*/ 37 w 92"/>
                <a:gd name="T33" fmla="*/ 46 h 81"/>
                <a:gd name="T34" fmla="*/ 32 w 92"/>
                <a:gd name="T35" fmla="*/ 42 h 81"/>
                <a:gd name="T36" fmla="*/ 27 w 92"/>
                <a:gd name="T37" fmla="*/ 38 h 81"/>
                <a:gd name="T38" fmla="*/ 23 w 92"/>
                <a:gd name="T39" fmla="*/ 32 h 81"/>
                <a:gd name="T40" fmla="*/ 15 w 92"/>
                <a:gd name="T41" fmla="*/ 33 h 81"/>
                <a:gd name="T42" fmla="*/ 15 w 92"/>
                <a:gd name="T43" fmla="*/ 22 h 81"/>
                <a:gd name="T44" fmla="*/ 7 w 92"/>
                <a:gd name="T45" fmla="*/ 22 h 81"/>
                <a:gd name="T46" fmla="*/ 4 w 92"/>
                <a:gd name="T47" fmla="*/ 17 h 81"/>
                <a:gd name="T48" fmla="*/ 3 w 92"/>
                <a:gd name="T49" fmla="*/ 11 h 81"/>
                <a:gd name="T50" fmla="*/ 7 w 92"/>
                <a:gd name="T51" fmla="*/ 6 h 81"/>
                <a:gd name="T52" fmla="*/ 23 w 92"/>
                <a:gd name="T53" fmla="*/ 0 h 81"/>
                <a:gd name="T54" fmla="*/ 31 w 92"/>
                <a:gd name="T55" fmla="*/ 5 h 81"/>
                <a:gd name="T56" fmla="*/ 39 w 92"/>
                <a:gd name="T57" fmla="*/ 7 h 81"/>
                <a:gd name="T58" fmla="*/ 52 w 92"/>
                <a:gd name="T59" fmla="*/ 3 h 81"/>
                <a:gd name="T60" fmla="*/ 60 w 92"/>
                <a:gd name="T61" fmla="*/ 3 h 81"/>
                <a:gd name="T62" fmla="*/ 68 w 92"/>
                <a:gd name="T63" fmla="*/ 10 h 81"/>
                <a:gd name="T64" fmla="*/ 77 w 92"/>
                <a:gd name="T65" fmla="*/ 13 h 81"/>
                <a:gd name="T66" fmla="*/ 80 w 92"/>
                <a:gd name="T67" fmla="*/ 28 h 81"/>
                <a:gd name="T68" fmla="*/ 83 w 92"/>
                <a:gd name="T69" fmla="*/ 32 h 81"/>
                <a:gd name="T70" fmla="*/ 86 w 92"/>
                <a:gd name="T71" fmla="*/ 3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2" h="81">
                  <a:moveTo>
                    <a:pt x="86" y="41"/>
                  </a:moveTo>
                  <a:cubicBezTo>
                    <a:pt x="87" y="42"/>
                    <a:pt x="92" y="51"/>
                    <a:pt x="92" y="51"/>
                  </a:cubicBezTo>
                  <a:cubicBezTo>
                    <a:pt x="91" y="52"/>
                    <a:pt x="89" y="53"/>
                    <a:pt x="87" y="54"/>
                  </a:cubicBezTo>
                  <a:cubicBezTo>
                    <a:pt x="87" y="54"/>
                    <a:pt x="87" y="54"/>
                    <a:pt x="87" y="54"/>
                  </a:cubicBezTo>
                  <a:cubicBezTo>
                    <a:pt x="87" y="54"/>
                    <a:pt x="87" y="54"/>
                    <a:pt x="86" y="54"/>
                  </a:cubicBezTo>
                  <a:cubicBezTo>
                    <a:pt x="84" y="55"/>
                    <a:pt x="82" y="56"/>
                    <a:pt x="81" y="56"/>
                  </a:cubicBezTo>
                  <a:cubicBezTo>
                    <a:pt x="80" y="56"/>
                    <a:pt x="79" y="57"/>
                    <a:pt x="79" y="59"/>
                  </a:cubicBezTo>
                  <a:cubicBezTo>
                    <a:pt x="78" y="60"/>
                    <a:pt x="77" y="57"/>
                    <a:pt x="76" y="64"/>
                  </a:cubicBezTo>
                  <a:cubicBezTo>
                    <a:pt x="75" y="71"/>
                    <a:pt x="75" y="71"/>
                    <a:pt x="75" y="71"/>
                  </a:cubicBezTo>
                  <a:cubicBezTo>
                    <a:pt x="75" y="71"/>
                    <a:pt x="75" y="73"/>
                    <a:pt x="75" y="74"/>
                  </a:cubicBezTo>
                  <a:cubicBezTo>
                    <a:pt x="76" y="75"/>
                    <a:pt x="76" y="77"/>
                    <a:pt x="76" y="77"/>
                  </a:cubicBezTo>
                  <a:cubicBezTo>
                    <a:pt x="75" y="79"/>
                    <a:pt x="75" y="79"/>
                    <a:pt x="75" y="79"/>
                  </a:cubicBezTo>
                  <a:cubicBezTo>
                    <a:pt x="75" y="79"/>
                    <a:pt x="74" y="79"/>
                    <a:pt x="71" y="79"/>
                  </a:cubicBezTo>
                  <a:cubicBezTo>
                    <a:pt x="68" y="79"/>
                    <a:pt x="68" y="79"/>
                    <a:pt x="66" y="79"/>
                  </a:cubicBezTo>
                  <a:cubicBezTo>
                    <a:pt x="64" y="80"/>
                    <a:pt x="63" y="81"/>
                    <a:pt x="63" y="80"/>
                  </a:cubicBezTo>
                  <a:cubicBezTo>
                    <a:pt x="62" y="79"/>
                    <a:pt x="62" y="77"/>
                    <a:pt x="63" y="77"/>
                  </a:cubicBezTo>
                  <a:cubicBezTo>
                    <a:pt x="63" y="76"/>
                    <a:pt x="66" y="76"/>
                    <a:pt x="63" y="74"/>
                  </a:cubicBezTo>
                  <a:cubicBezTo>
                    <a:pt x="60" y="72"/>
                    <a:pt x="60" y="72"/>
                    <a:pt x="59" y="71"/>
                  </a:cubicBezTo>
                  <a:cubicBezTo>
                    <a:pt x="59" y="71"/>
                    <a:pt x="60" y="71"/>
                    <a:pt x="57" y="69"/>
                  </a:cubicBezTo>
                  <a:cubicBezTo>
                    <a:pt x="54" y="67"/>
                    <a:pt x="54" y="67"/>
                    <a:pt x="53" y="66"/>
                  </a:cubicBezTo>
                  <a:cubicBezTo>
                    <a:pt x="53" y="66"/>
                    <a:pt x="51" y="68"/>
                    <a:pt x="51" y="66"/>
                  </a:cubicBezTo>
                  <a:cubicBezTo>
                    <a:pt x="51" y="63"/>
                    <a:pt x="51" y="64"/>
                    <a:pt x="52" y="62"/>
                  </a:cubicBezTo>
                  <a:cubicBezTo>
                    <a:pt x="53" y="60"/>
                    <a:pt x="52" y="58"/>
                    <a:pt x="53" y="57"/>
                  </a:cubicBezTo>
                  <a:cubicBezTo>
                    <a:pt x="54" y="55"/>
                    <a:pt x="54" y="55"/>
                    <a:pt x="54" y="54"/>
                  </a:cubicBezTo>
                  <a:cubicBezTo>
                    <a:pt x="55" y="52"/>
                    <a:pt x="55" y="51"/>
                    <a:pt x="54" y="51"/>
                  </a:cubicBezTo>
                  <a:cubicBezTo>
                    <a:pt x="53" y="51"/>
                    <a:pt x="53" y="50"/>
                    <a:pt x="50" y="53"/>
                  </a:cubicBezTo>
                  <a:cubicBezTo>
                    <a:pt x="48" y="56"/>
                    <a:pt x="47" y="57"/>
                    <a:pt x="46" y="58"/>
                  </a:cubicBezTo>
                  <a:cubicBezTo>
                    <a:pt x="45" y="59"/>
                    <a:pt x="49" y="59"/>
                    <a:pt x="45" y="59"/>
                  </a:cubicBezTo>
                  <a:cubicBezTo>
                    <a:pt x="42" y="59"/>
                    <a:pt x="44" y="59"/>
                    <a:pt x="42" y="59"/>
                  </a:cubicBezTo>
                  <a:cubicBezTo>
                    <a:pt x="41" y="59"/>
                    <a:pt x="35" y="58"/>
                    <a:pt x="35" y="57"/>
                  </a:cubicBezTo>
                  <a:cubicBezTo>
                    <a:pt x="35" y="57"/>
                    <a:pt x="35" y="53"/>
                    <a:pt x="35" y="53"/>
                  </a:cubicBezTo>
                  <a:cubicBezTo>
                    <a:pt x="35" y="53"/>
                    <a:pt x="35" y="52"/>
                    <a:pt x="36" y="51"/>
                  </a:cubicBezTo>
                  <a:cubicBezTo>
                    <a:pt x="37" y="50"/>
                    <a:pt x="37" y="50"/>
                    <a:pt x="37" y="49"/>
                  </a:cubicBezTo>
                  <a:cubicBezTo>
                    <a:pt x="37" y="47"/>
                    <a:pt x="38" y="48"/>
                    <a:pt x="37" y="46"/>
                  </a:cubicBezTo>
                  <a:cubicBezTo>
                    <a:pt x="37" y="44"/>
                    <a:pt x="38" y="42"/>
                    <a:pt x="36" y="42"/>
                  </a:cubicBezTo>
                  <a:cubicBezTo>
                    <a:pt x="34" y="42"/>
                    <a:pt x="32" y="42"/>
                    <a:pt x="32" y="42"/>
                  </a:cubicBezTo>
                  <a:cubicBezTo>
                    <a:pt x="32" y="42"/>
                    <a:pt x="32" y="42"/>
                    <a:pt x="30" y="42"/>
                  </a:cubicBezTo>
                  <a:cubicBezTo>
                    <a:pt x="29" y="41"/>
                    <a:pt x="27" y="41"/>
                    <a:pt x="27" y="38"/>
                  </a:cubicBezTo>
                  <a:cubicBezTo>
                    <a:pt x="27" y="36"/>
                    <a:pt x="27" y="35"/>
                    <a:pt x="26" y="35"/>
                  </a:cubicBezTo>
                  <a:cubicBezTo>
                    <a:pt x="25" y="34"/>
                    <a:pt x="26" y="31"/>
                    <a:pt x="23" y="32"/>
                  </a:cubicBezTo>
                  <a:cubicBezTo>
                    <a:pt x="19" y="33"/>
                    <a:pt x="18" y="35"/>
                    <a:pt x="17" y="35"/>
                  </a:cubicBezTo>
                  <a:cubicBezTo>
                    <a:pt x="15" y="35"/>
                    <a:pt x="14" y="36"/>
                    <a:pt x="15" y="33"/>
                  </a:cubicBezTo>
                  <a:cubicBezTo>
                    <a:pt x="16" y="30"/>
                    <a:pt x="15" y="30"/>
                    <a:pt x="15" y="27"/>
                  </a:cubicBezTo>
                  <a:cubicBezTo>
                    <a:pt x="15" y="25"/>
                    <a:pt x="16" y="24"/>
                    <a:pt x="15" y="22"/>
                  </a:cubicBezTo>
                  <a:cubicBezTo>
                    <a:pt x="13" y="21"/>
                    <a:pt x="13" y="19"/>
                    <a:pt x="10" y="20"/>
                  </a:cubicBezTo>
                  <a:cubicBezTo>
                    <a:pt x="8" y="21"/>
                    <a:pt x="7" y="21"/>
                    <a:pt x="7" y="22"/>
                  </a:cubicBezTo>
                  <a:cubicBezTo>
                    <a:pt x="6" y="22"/>
                    <a:pt x="5" y="20"/>
                    <a:pt x="5" y="20"/>
                  </a:cubicBezTo>
                  <a:cubicBezTo>
                    <a:pt x="5" y="19"/>
                    <a:pt x="4" y="21"/>
                    <a:pt x="4" y="17"/>
                  </a:cubicBezTo>
                  <a:cubicBezTo>
                    <a:pt x="5" y="14"/>
                    <a:pt x="4" y="11"/>
                    <a:pt x="4" y="11"/>
                  </a:cubicBezTo>
                  <a:cubicBezTo>
                    <a:pt x="3" y="11"/>
                    <a:pt x="3" y="11"/>
                    <a:pt x="3" y="11"/>
                  </a:cubicBezTo>
                  <a:cubicBezTo>
                    <a:pt x="0" y="10"/>
                    <a:pt x="0" y="10"/>
                    <a:pt x="0" y="10"/>
                  </a:cubicBezTo>
                  <a:cubicBezTo>
                    <a:pt x="0" y="10"/>
                    <a:pt x="5" y="6"/>
                    <a:pt x="7" y="6"/>
                  </a:cubicBezTo>
                  <a:cubicBezTo>
                    <a:pt x="9" y="6"/>
                    <a:pt x="15" y="3"/>
                    <a:pt x="16" y="2"/>
                  </a:cubicBezTo>
                  <a:cubicBezTo>
                    <a:pt x="17" y="2"/>
                    <a:pt x="23" y="0"/>
                    <a:pt x="23" y="0"/>
                  </a:cubicBezTo>
                  <a:cubicBezTo>
                    <a:pt x="26" y="2"/>
                    <a:pt x="26" y="2"/>
                    <a:pt x="26" y="2"/>
                  </a:cubicBezTo>
                  <a:cubicBezTo>
                    <a:pt x="31" y="5"/>
                    <a:pt x="31" y="5"/>
                    <a:pt x="31" y="5"/>
                  </a:cubicBezTo>
                  <a:cubicBezTo>
                    <a:pt x="31" y="5"/>
                    <a:pt x="34" y="3"/>
                    <a:pt x="35" y="5"/>
                  </a:cubicBezTo>
                  <a:cubicBezTo>
                    <a:pt x="36" y="7"/>
                    <a:pt x="37" y="7"/>
                    <a:pt x="39" y="7"/>
                  </a:cubicBezTo>
                  <a:cubicBezTo>
                    <a:pt x="41" y="7"/>
                    <a:pt x="50" y="7"/>
                    <a:pt x="50" y="7"/>
                  </a:cubicBezTo>
                  <a:cubicBezTo>
                    <a:pt x="52" y="3"/>
                    <a:pt x="52" y="3"/>
                    <a:pt x="52" y="3"/>
                  </a:cubicBezTo>
                  <a:cubicBezTo>
                    <a:pt x="52" y="3"/>
                    <a:pt x="50" y="2"/>
                    <a:pt x="52" y="2"/>
                  </a:cubicBezTo>
                  <a:cubicBezTo>
                    <a:pt x="54" y="2"/>
                    <a:pt x="59" y="2"/>
                    <a:pt x="60" y="3"/>
                  </a:cubicBezTo>
                  <a:cubicBezTo>
                    <a:pt x="61" y="4"/>
                    <a:pt x="65" y="6"/>
                    <a:pt x="66" y="7"/>
                  </a:cubicBezTo>
                  <a:cubicBezTo>
                    <a:pt x="66" y="8"/>
                    <a:pt x="68" y="10"/>
                    <a:pt x="68" y="10"/>
                  </a:cubicBezTo>
                  <a:cubicBezTo>
                    <a:pt x="74" y="10"/>
                    <a:pt x="74" y="10"/>
                    <a:pt x="74" y="10"/>
                  </a:cubicBezTo>
                  <a:cubicBezTo>
                    <a:pt x="74" y="10"/>
                    <a:pt x="77" y="9"/>
                    <a:pt x="77" y="13"/>
                  </a:cubicBezTo>
                  <a:cubicBezTo>
                    <a:pt x="78" y="16"/>
                    <a:pt x="80" y="15"/>
                    <a:pt x="80" y="19"/>
                  </a:cubicBezTo>
                  <a:cubicBezTo>
                    <a:pt x="80" y="23"/>
                    <a:pt x="81" y="27"/>
                    <a:pt x="80" y="28"/>
                  </a:cubicBezTo>
                  <a:cubicBezTo>
                    <a:pt x="78" y="29"/>
                    <a:pt x="78" y="32"/>
                    <a:pt x="78" y="32"/>
                  </a:cubicBezTo>
                  <a:cubicBezTo>
                    <a:pt x="78" y="32"/>
                    <a:pt x="83" y="30"/>
                    <a:pt x="83" y="32"/>
                  </a:cubicBezTo>
                  <a:cubicBezTo>
                    <a:pt x="84" y="34"/>
                    <a:pt x="86" y="36"/>
                    <a:pt x="86" y="37"/>
                  </a:cubicBezTo>
                  <a:cubicBezTo>
                    <a:pt x="86" y="37"/>
                    <a:pt x="86" y="38"/>
                    <a:pt x="86" y="38"/>
                  </a:cubicBezTo>
                  <a:cubicBezTo>
                    <a:pt x="86" y="40"/>
                    <a:pt x="85" y="40"/>
                    <a:pt x="86" y="4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617"/>
            <p:cNvSpPr>
              <a:spLocks/>
            </p:cNvSpPr>
            <p:nvPr/>
          </p:nvSpPr>
          <p:spPr bwMode="auto">
            <a:xfrm>
              <a:off x="5521328" y="1254125"/>
              <a:ext cx="46037" cy="63500"/>
            </a:xfrm>
            <a:custGeom>
              <a:avLst/>
              <a:gdLst>
                <a:gd name="T0" fmla="*/ 10 w 12"/>
                <a:gd name="T1" fmla="*/ 3 h 17"/>
                <a:gd name="T2" fmla="*/ 10 w 12"/>
                <a:gd name="T3" fmla="*/ 5 h 17"/>
                <a:gd name="T4" fmla="*/ 6 w 12"/>
                <a:gd name="T5" fmla="*/ 8 h 17"/>
                <a:gd name="T6" fmla="*/ 4 w 12"/>
                <a:gd name="T7" fmla="*/ 11 h 17"/>
                <a:gd name="T8" fmla="*/ 3 w 12"/>
                <a:gd name="T9" fmla="*/ 13 h 17"/>
                <a:gd name="T10" fmla="*/ 2 w 12"/>
                <a:gd name="T11" fmla="*/ 16 h 17"/>
                <a:gd name="T12" fmla="*/ 0 w 12"/>
                <a:gd name="T13" fmla="*/ 14 h 17"/>
                <a:gd name="T14" fmla="*/ 1 w 12"/>
                <a:gd name="T15" fmla="*/ 11 h 17"/>
                <a:gd name="T16" fmla="*/ 2 w 12"/>
                <a:gd name="T17" fmla="*/ 7 h 17"/>
                <a:gd name="T18" fmla="*/ 3 w 12"/>
                <a:gd name="T19" fmla="*/ 5 h 17"/>
                <a:gd name="T20" fmla="*/ 6 w 12"/>
                <a:gd name="T21" fmla="*/ 2 h 17"/>
                <a:gd name="T22" fmla="*/ 10 w 12"/>
                <a:gd name="T23"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7">
                  <a:moveTo>
                    <a:pt x="10" y="3"/>
                  </a:moveTo>
                  <a:cubicBezTo>
                    <a:pt x="12" y="4"/>
                    <a:pt x="11" y="4"/>
                    <a:pt x="10" y="5"/>
                  </a:cubicBezTo>
                  <a:cubicBezTo>
                    <a:pt x="10" y="6"/>
                    <a:pt x="9" y="6"/>
                    <a:pt x="6" y="8"/>
                  </a:cubicBezTo>
                  <a:cubicBezTo>
                    <a:pt x="3" y="9"/>
                    <a:pt x="5" y="10"/>
                    <a:pt x="4" y="11"/>
                  </a:cubicBezTo>
                  <a:cubicBezTo>
                    <a:pt x="3" y="12"/>
                    <a:pt x="3" y="13"/>
                    <a:pt x="3" y="13"/>
                  </a:cubicBezTo>
                  <a:cubicBezTo>
                    <a:pt x="2" y="13"/>
                    <a:pt x="2" y="16"/>
                    <a:pt x="2" y="16"/>
                  </a:cubicBezTo>
                  <a:cubicBezTo>
                    <a:pt x="1" y="17"/>
                    <a:pt x="0" y="15"/>
                    <a:pt x="0" y="14"/>
                  </a:cubicBezTo>
                  <a:cubicBezTo>
                    <a:pt x="0" y="13"/>
                    <a:pt x="1" y="11"/>
                    <a:pt x="1" y="11"/>
                  </a:cubicBezTo>
                  <a:cubicBezTo>
                    <a:pt x="1" y="11"/>
                    <a:pt x="2" y="9"/>
                    <a:pt x="2" y="7"/>
                  </a:cubicBezTo>
                  <a:cubicBezTo>
                    <a:pt x="2" y="6"/>
                    <a:pt x="2" y="6"/>
                    <a:pt x="3" y="5"/>
                  </a:cubicBezTo>
                  <a:cubicBezTo>
                    <a:pt x="3" y="4"/>
                    <a:pt x="3" y="4"/>
                    <a:pt x="6" y="2"/>
                  </a:cubicBezTo>
                  <a:cubicBezTo>
                    <a:pt x="10" y="0"/>
                    <a:pt x="9" y="2"/>
                    <a:pt x="10"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618"/>
            <p:cNvSpPr>
              <a:spLocks/>
            </p:cNvSpPr>
            <p:nvPr/>
          </p:nvSpPr>
          <p:spPr bwMode="auto">
            <a:xfrm>
              <a:off x="5473703" y="1287462"/>
              <a:ext cx="52387" cy="120650"/>
            </a:xfrm>
            <a:custGeom>
              <a:avLst/>
              <a:gdLst>
                <a:gd name="T0" fmla="*/ 13 w 14"/>
                <a:gd name="T1" fmla="*/ 8 h 32"/>
                <a:gd name="T2" fmla="*/ 13 w 14"/>
                <a:gd name="T3" fmla="*/ 11 h 32"/>
                <a:gd name="T4" fmla="*/ 13 w 14"/>
                <a:gd name="T5" fmla="*/ 14 h 32"/>
                <a:gd name="T6" fmla="*/ 12 w 14"/>
                <a:gd name="T7" fmla="*/ 17 h 32"/>
                <a:gd name="T8" fmla="*/ 10 w 14"/>
                <a:gd name="T9" fmla="*/ 19 h 32"/>
                <a:gd name="T10" fmla="*/ 8 w 14"/>
                <a:gd name="T11" fmla="*/ 26 h 32"/>
                <a:gd name="T12" fmla="*/ 8 w 14"/>
                <a:gd name="T13" fmla="*/ 30 h 32"/>
                <a:gd name="T14" fmla="*/ 3 w 14"/>
                <a:gd name="T15" fmla="*/ 32 h 32"/>
                <a:gd name="T16" fmla="*/ 2 w 14"/>
                <a:gd name="T17" fmla="*/ 29 h 32"/>
                <a:gd name="T18" fmla="*/ 2 w 14"/>
                <a:gd name="T19" fmla="*/ 25 h 32"/>
                <a:gd name="T20" fmla="*/ 6 w 14"/>
                <a:gd name="T21" fmla="*/ 22 h 32"/>
                <a:gd name="T22" fmla="*/ 7 w 14"/>
                <a:gd name="T23" fmla="*/ 19 h 32"/>
                <a:gd name="T24" fmla="*/ 6 w 14"/>
                <a:gd name="T25" fmla="*/ 16 h 32"/>
                <a:gd name="T26" fmla="*/ 5 w 14"/>
                <a:gd name="T27" fmla="*/ 18 h 32"/>
                <a:gd name="T28" fmla="*/ 2 w 14"/>
                <a:gd name="T29" fmla="*/ 18 h 32"/>
                <a:gd name="T30" fmla="*/ 1 w 14"/>
                <a:gd name="T31" fmla="*/ 14 h 32"/>
                <a:gd name="T32" fmla="*/ 1 w 14"/>
                <a:gd name="T33" fmla="*/ 12 h 32"/>
                <a:gd name="T34" fmla="*/ 5 w 14"/>
                <a:gd name="T35" fmla="*/ 12 h 32"/>
                <a:gd name="T36" fmla="*/ 7 w 14"/>
                <a:gd name="T37" fmla="*/ 12 h 32"/>
                <a:gd name="T38" fmla="*/ 7 w 14"/>
                <a:gd name="T39" fmla="*/ 10 h 32"/>
                <a:gd name="T40" fmla="*/ 7 w 14"/>
                <a:gd name="T41" fmla="*/ 9 h 32"/>
                <a:gd name="T42" fmla="*/ 5 w 14"/>
                <a:gd name="T43" fmla="*/ 7 h 32"/>
                <a:gd name="T44" fmla="*/ 4 w 14"/>
                <a:gd name="T45" fmla="*/ 4 h 32"/>
                <a:gd name="T46" fmla="*/ 5 w 14"/>
                <a:gd name="T47" fmla="*/ 2 h 32"/>
                <a:gd name="T48" fmla="*/ 9 w 14"/>
                <a:gd name="T49" fmla="*/ 0 h 32"/>
                <a:gd name="T50" fmla="*/ 11 w 14"/>
                <a:gd name="T51" fmla="*/ 2 h 32"/>
                <a:gd name="T52" fmla="*/ 11 w 14"/>
                <a:gd name="T53" fmla="*/ 6 h 32"/>
                <a:gd name="T54" fmla="*/ 13 w 14"/>
                <a:gd name="T55"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 h="32">
                  <a:moveTo>
                    <a:pt x="13" y="8"/>
                  </a:moveTo>
                  <a:cubicBezTo>
                    <a:pt x="14" y="10"/>
                    <a:pt x="14" y="11"/>
                    <a:pt x="13" y="11"/>
                  </a:cubicBezTo>
                  <a:cubicBezTo>
                    <a:pt x="13" y="12"/>
                    <a:pt x="13" y="12"/>
                    <a:pt x="13" y="14"/>
                  </a:cubicBezTo>
                  <a:cubicBezTo>
                    <a:pt x="12" y="15"/>
                    <a:pt x="12" y="16"/>
                    <a:pt x="12" y="17"/>
                  </a:cubicBezTo>
                  <a:cubicBezTo>
                    <a:pt x="11" y="17"/>
                    <a:pt x="10" y="19"/>
                    <a:pt x="10" y="19"/>
                  </a:cubicBezTo>
                  <a:cubicBezTo>
                    <a:pt x="10" y="19"/>
                    <a:pt x="8" y="24"/>
                    <a:pt x="8" y="26"/>
                  </a:cubicBezTo>
                  <a:cubicBezTo>
                    <a:pt x="8" y="28"/>
                    <a:pt x="8" y="29"/>
                    <a:pt x="8" y="30"/>
                  </a:cubicBezTo>
                  <a:cubicBezTo>
                    <a:pt x="7" y="31"/>
                    <a:pt x="3" y="32"/>
                    <a:pt x="3" y="32"/>
                  </a:cubicBezTo>
                  <a:cubicBezTo>
                    <a:pt x="2" y="32"/>
                    <a:pt x="2" y="30"/>
                    <a:pt x="2" y="29"/>
                  </a:cubicBezTo>
                  <a:cubicBezTo>
                    <a:pt x="1" y="29"/>
                    <a:pt x="1" y="27"/>
                    <a:pt x="2" y="25"/>
                  </a:cubicBezTo>
                  <a:cubicBezTo>
                    <a:pt x="2" y="24"/>
                    <a:pt x="4" y="23"/>
                    <a:pt x="6" y="22"/>
                  </a:cubicBezTo>
                  <a:cubicBezTo>
                    <a:pt x="8" y="21"/>
                    <a:pt x="6" y="20"/>
                    <a:pt x="7" y="19"/>
                  </a:cubicBezTo>
                  <a:cubicBezTo>
                    <a:pt x="7" y="18"/>
                    <a:pt x="7" y="17"/>
                    <a:pt x="6" y="16"/>
                  </a:cubicBezTo>
                  <a:cubicBezTo>
                    <a:pt x="5" y="15"/>
                    <a:pt x="6" y="17"/>
                    <a:pt x="5" y="18"/>
                  </a:cubicBezTo>
                  <a:cubicBezTo>
                    <a:pt x="4" y="18"/>
                    <a:pt x="2" y="18"/>
                    <a:pt x="2" y="18"/>
                  </a:cubicBezTo>
                  <a:cubicBezTo>
                    <a:pt x="2" y="18"/>
                    <a:pt x="1" y="16"/>
                    <a:pt x="1" y="14"/>
                  </a:cubicBezTo>
                  <a:cubicBezTo>
                    <a:pt x="0" y="12"/>
                    <a:pt x="1" y="13"/>
                    <a:pt x="1" y="12"/>
                  </a:cubicBezTo>
                  <a:cubicBezTo>
                    <a:pt x="1" y="12"/>
                    <a:pt x="2" y="12"/>
                    <a:pt x="5" y="12"/>
                  </a:cubicBezTo>
                  <a:cubicBezTo>
                    <a:pt x="8" y="12"/>
                    <a:pt x="6" y="12"/>
                    <a:pt x="7" y="12"/>
                  </a:cubicBezTo>
                  <a:cubicBezTo>
                    <a:pt x="8" y="12"/>
                    <a:pt x="7" y="11"/>
                    <a:pt x="7" y="10"/>
                  </a:cubicBezTo>
                  <a:cubicBezTo>
                    <a:pt x="7" y="10"/>
                    <a:pt x="7" y="10"/>
                    <a:pt x="7" y="9"/>
                  </a:cubicBezTo>
                  <a:cubicBezTo>
                    <a:pt x="7" y="9"/>
                    <a:pt x="7" y="9"/>
                    <a:pt x="5" y="7"/>
                  </a:cubicBezTo>
                  <a:cubicBezTo>
                    <a:pt x="3" y="4"/>
                    <a:pt x="4" y="4"/>
                    <a:pt x="4" y="4"/>
                  </a:cubicBezTo>
                  <a:cubicBezTo>
                    <a:pt x="4" y="4"/>
                    <a:pt x="4" y="3"/>
                    <a:pt x="5" y="2"/>
                  </a:cubicBezTo>
                  <a:cubicBezTo>
                    <a:pt x="5" y="2"/>
                    <a:pt x="7" y="1"/>
                    <a:pt x="9" y="0"/>
                  </a:cubicBezTo>
                  <a:cubicBezTo>
                    <a:pt x="11" y="0"/>
                    <a:pt x="10" y="1"/>
                    <a:pt x="11" y="2"/>
                  </a:cubicBezTo>
                  <a:cubicBezTo>
                    <a:pt x="12" y="3"/>
                    <a:pt x="11" y="4"/>
                    <a:pt x="11" y="6"/>
                  </a:cubicBezTo>
                  <a:cubicBezTo>
                    <a:pt x="11" y="8"/>
                    <a:pt x="11" y="7"/>
                    <a:pt x="13" y="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619"/>
            <p:cNvSpPr>
              <a:spLocks/>
            </p:cNvSpPr>
            <p:nvPr/>
          </p:nvSpPr>
          <p:spPr bwMode="auto">
            <a:xfrm>
              <a:off x="4737103" y="1509712"/>
              <a:ext cx="769937" cy="1250950"/>
            </a:xfrm>
            <a:custGeom>
              <a:avLst/>
              <a:gdLst>
                <a:gd name="T0" fmla="*/ 173 w 205"/>
                <a:gd name="T1" fmla="*/ 310 h 333"/>
                <a:gd name="T2" fmla="*/ 178 w 205"/>
                <a:gd name="T3" fmla="*/ 323 h 333"/>
                <a:gd name="T4" fmla="*/ 155 w 205"/>
                <a:gd name="T5" fmla="*/ 331 h 333"/>
                <a:gd name="T6" fmla="*/ 126 w 205"/>
                <a:gd name="T7" fmla="*/ 324 h 333"/>
                <a:gd name="T8" fmla="*/ 110 w 205"/>
                <a:gd name="T9" fmla="*/ 324 h 333"/>
                <a:gd name="T10" fmla="*/ 89 w 205"/>
                <a:gd name="T11" fmla="*/ 325 h 333"/>
                <a:gd name="T12" fmla="*/ 54 w 205"/>
                <a:gd name="T13" fmla="*/ 330 h 333"/>
                <a:gd name="T14" fmla="*/ 27 w 205"/>
                <a:gd name="T15" fmla="*/ 320 h 333"/>
                <a:gd name="T16" fmla="*/ 3 w 205"/>
                <a:gd name="T17" fmla="*/ 322 h 333"/>
                <a:gd name="T18" fmla="*/ 25 w 205"/>
                <a:gd name="T19" fmla="*/ 306 h 333"/>
                <a:gd name="T20" fmla="*/ 46 w 205"/>
                <a:gd name="T21" fmla="*/ 293 h 333"/>
                <a:gd name="T22" fmla="*/ 78 w 205"/>
                <a:gd name="T23" fmla="*/ 294 h 333"/>
                <a:gd name="T24" fmla="*/ 82 w 205"/>
                <a:gd name="T25" fmla="*/ 283 h 333"/>
                <a:gd name="T26" fmla="*/ 56 w 205"/>
                <a:gd name="T27" fmla="*/ 272 h 333"/>
                <a:gd name="T28" fmla="*/ 36 w 205"/>
                <a:gd name="T29" fmla="*/ 263 h 333"/>
                <a:gd name="T30" fmla="*/ 39 w 205"/>
                <a:gd name="T31" fmla="*/ 250 h 333"/>
                <a:gd name="T32" fmla="*/ 60 w 205"/>
                <a:gd name="T33" fmla="*/ 247 h 333"/>
                <a:gd name="T34" fmla="*/ 69 w 205"/>
                <a:gd name="T35" fmla="*/ 228 h 333"/>
                <a:gd name="T36" fmla="*/ 63 w 205"/>
                <a:gd name="T37" fmla="*/ 218 h 333"/>
                <a:gd name="T38" fmla="*/ 72 w 205"/>
                <a:gd name="T39" fmla="*/ 206 h 333"/>
                <a:gd name="T40" fmla="*/ 96 w 205"/>
                <a:gd name="T41" fmla="*/ 210 h 333"/>
                <a:gd name="T42" fmla="*/ 110 w 205"/>
                <a:gd name="T43" fmla="*/ 187 h 333"/>
                <a:gd name="T44" fmla="*/ 100 w 205"/>
                <a:gd name="T45" fmla="*/ 168 h 333"/>
                <a:gd name="T46" fmla="*/ 112 w 205"/>
                <a:gd name="T47" fmla="*/ 149 h 333"/>
                <a:gd name="T48" fmla="*/ 88 w 205"/>
                <a:gd name="T49" fmla="*/ 151 h 333"/>
                <a:gd name="T50" fmla="*/ 77 w 205"/>
                <a:gd name="T51" fmla="*/ 144 h 333"/>
                <a:gd name="T52" fmla="*/ 69 w 205"/>
                <a:gd name="T53" fmla="*/ 136 h 333"/>
                <a:gd name="T54" fmla="*/ 84 w 205"/>
                <a:gd name="T55" fmla="*/ 112 h 333"/>
                <a:gd name="T56" fmla="*/ 76 w 205"/>
                <a:gd name="T57" fmla="*/ 102 h 333"/>
                <a:gd name="T58" fmla="*/ 63 w 205"/>
                <a:gd name="T59" fmla="*/ 110 h 333"/>
                <a:gd name="T60" fmla="*/ 76 w 205"/>
                <a:gd name="T61" fmla="*/ 85 h 333"/>
                <a:gd name="T62" fmla="*/ 87 w 205"/>
                <a:gd name="T63" fmla="*/ 73 h 333"/>
                <a:gd name="T64" fmla="*/ 74 w 205"/>
                <a:gd name="T65" fmla="*/ 81 h 333"/>
                <a:gd name="T66" fmla="*/ 62 w 205"/>
                <a:gd name="T67" fmla="*/ 76 h 333"/>
                <a:gd name="T68" fmla="*/ 67 w 205"/>
                <a:gd name="T69" fmla="*/ 66 h 333"/>
                <a:gd name="T70" fmla="*/ 81 w 205"/>
                <a:gd name="T71" fmla="*/ 55 h 333"/>
                <a:gd name="T72" fmla="*/ 86 w 205"/>
                <a:gd name="T73" fmla="*/ 49 h 333"/>
                <a:gd name="T74" fmla="*/ 89 w 205"/>
                <a:gd name="T75" fmla="*/ 42 h 333"/>
                <a:gd name="T76" fmla="*/ 92 w 205"/>
                <a:gd name="T77" fmla="*/ 37 h 333"/>
                <a:gd name="T78" fmla="*/ 91 w 205"/>
                <a:gd name="T79" fmla="*/ 22 h 333"/>
                <a:gd name="T80" fmla="*/ 101 w 205"/>
                <a:gd name="T81" fmla="*/ 25 h 333"/>
                <a:gd name="T82" fmla="*/ 109 w 205"/>
                <a:gd name="T83" fmla="*/ 12 h 333"/>
                <a:gd name="T84" fmla="*/ 125 w 205"/>
                <a:gd name="T85" fmla="*/ 4 h 333"/>
                <a:gd name="T86" fmla="*/ 153 w 205"/>
                <a:gd name="T87" fmla="*/ 14 h 333"/>
                <a:gd name="T88" fmla="*/ 124 w 205"/>
                <a:gd name="T89" fmla="*/ 34 h 333"/>
                <a:gd name="T90" fmla="*/ 127 w 205"/>
                <a:gd name="T91" fmla="*/ 46 h 333"/>
                <a:gd name="T92" fmla="*/ 161 w 205"/>
                <a:gd name="T93" fmla="*/ 48 h 333"/>
                <a:gd name="T94" fmla="*/ 154 w 205"/>
                <a:gd name="T95" fmla="*/ 82 h 333"/>
                <a:gd name="T96" fmla="*/ 127 w 205"/>
                <a:gd name="T97" fmla="*/ 94 h 333"/>
                <a:gd name="T98" fmla="*/ 133 w 205"/>
                <a:gd name="T99" fmla="*/ 104 h 333"/>
                <a:gd name="T100" fmla="*/ 115 w 205"/>
                <a:gd name="T101" fmla="*/ 108 h 333"/>
                <a:gd name="T102" fmla="*/ 143 w 205"/>
                <a:gd name="T103" fmla="*/ 115 h 333"/>
                <a:gd name="T104" fmla="*/ 154 w 205"/>
                <a:gd name="T105" fmla="*/ 153 h 333"/>
                <a:gd name="T106" fmla="*/ 170 w 205"/>
                <a:gd name="T107" fmla="*/ 194 h 333"/>
                <a:gd name="T108" fmla="*/ 156 w 205"/>
                <a:gd name="T109" fmla="*/ 209 h 333"/>
                <a:gd name="T110" fmla="*/ 173 w 205"/>
                <a:gd name="T111" fmla="*/ 240 h 333"/>
                <a:gd name="T112" fmla="*/ 192 w 205"/>
                <a:gd name="T113" fmla="*/ 248 h 333"/>
                <a:gd name="T114" fmla="*/ 199 w 205"/>
                <a:gd name="T115" fmla="*/ 277 h 333"/>
                <a:gd name="T116" fmla="*/ 187 w 205"/>
                <a:gd name="T117" fmla="*/ 294 h 333"/>
                <a:gd name="T118" fmla="*/ 169 w 205"/>
                <a:gd name="T119" fmla="*/ 30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5" h="333">
                  <a:moveTo>
                    <a:pt x="169" y="301"/>
                  </a:moveTo>
                  <a:cubicBezTo>
                    <a:pt x="169" y="302"/>
                    <a:pt x="172" y="305"/>
                    <a:pt x="172" y="305"/>
                  </a:cubicBezTo>
                  <a:cubicBezTo>
                    <a:pt x="173" y="305"/>
                    <a:pt x="174" y="305"/>
                    <a:pt x="175" y="305"/>
                  </a:cubicBezTo>
                  <a:cubicBezTo>
                    <a:pt x="176" y="305"/>
                    <a:pt x="176" y="307"/>
                    <a:pt x="175" y="307"/>
                  </a:cubicBezTo>
                  <a:cubicBezTo>
                    <a:pt x="174" y="308"/>
                    <a:pt x="172" y="307"/>
                    <a:pt x="171" y="307"/>
                  </a:cubicBezTo>
                  <a:cubicBezTo>
                    <a:pt x="170" y="307"/>
                    <a:pt x="170" y="305"/>
                    <a:pt x="169" y="305"/>
                  </a:cubicBezTo>
                  <a:cubicBezTo>
                    <a:pt x="169" y="305"/>
                    <a:pt x="168" y="309"/>
                    <a:pt x="168" y="309"/>
                  </a:cubicBezTo>
                  <a:cubicBezTo>
                    <a:pt x="168" y="309"/>
                    <a:pt x="171" y="310"/>
                    <a:pt x="173" y="310"/>
                  </a:cubicBezTo>
                  <a:cubicBezTo>
                    <a:pt x="174" y="310"/>
                    <a:pt x="173" y="311"/>
                    <a:pt x="175" y="311"/>
                  </a:cubicBezTo>
                  <a:cubicBezTo>
                    <a:pt x="177" y="312"/>
                    <a:pt x="178" y="311"/>
                    <a:pt x="183" y="310"/>
                  </a:cubicBezTo>
                  <a:cubicBezTo>
                    <a:pt x="187" y="309"/>
                    <a:pt x="185" y="310"/>
                    <a:pt x="187" y="311"/>
                  </a:cubicBezTo>
                  <a:cubicBezTo>
                    <a:pt x="189" y="311"/>
                    <a:pt x="187" y="312"/>
                    <a:pt x="187" y="312"/>
                  </a:cubicBezTo>
                  <a:cubicBezTo>
                    <a:pt x="187" y="312"/>
                    <a:pt x="187" y="314"/>
                    <a:pt x="185" y="316"/>
                  </a:cubicBezTo>
                  <a:cubicBezTo>
                    <a:pt x="184" y="317"/>
                    <a:pt x="185" y="318"/>
                    <a:pt x="184" y="320"/>
                  </a:cubicBezTo>
                  <a:cubicBezTo>
                    <a:pt x="184" y="321"/>
                    <a:pt x="182" y="320"/>
                    <a:pt x="182" y="320"/>
                  </a:cubicBezTo>
                  <a:cubicBezTo>
                    <a:pt x="182" y="320"/>
                    <a:pt x="180" y="321"/>
                    <a:pt x="178" y="323"/>
                  </a:cubicBezTo>
                  <a:cubicBezTo>
                    <a:pt x="177" y="324"/>
                    <a:pt x="176" y="324"/>
                    <a:pt x="176" y="325"/>
                  </a:cubicBezTo>
                  <a:cubicBezTo>
                    <a:pt x="175" y="325"/>
                    <a:pt x="176" y="326"/>
                    <a:pt x="175" y="327"/>
                  </a:cubicBezTo>
                  <a:cubicBezTo>
                    <a:pt x="174" y="329"/>
                    <a:pt x="172" y="327"/>
                    <a:pt x="170" y="326"/>
                  </a:cubicBezTo>
                  <a:cubicBezTo>
                    <a:pt x="169" y="325"/>
                    <a:pt x="169" y="326"/>
                    <a:pt x="168" y="326"/>
                  </a:cubicBezTo>
                  <a:cubicBezTo>
                    <a:pt x="167" y="326"/>
                    <a:pt x="167" y="328"/>
                    <a:pt x="166" y="327"/>
                  </a:cubicBezTo>
                  <a:cubicBezTo>
                    <a:pt x="166" y="327"/>
                    <a:pt x="164" y="328"/>
                    <a:pt x="162" y="327"/>
                  </a:cubicBezTo>
                  <a:cubicBezTo>
                    <a:pt x="161" y="327"/>
                    <a:pt x="158" y="329"/>
                    <a:pt x="157" y="329"/>
                  </a:cubicBezTo>
                  <a:cubicBezTo>
                    <a:pt x="157" y="330"/>
                    <a:pt x="155" y="331"/>
                    <a:pt x="155" y="331"/>
                  </a:cubicBezTo>
                  <a:cubicBezTo>
                    <a:pt x="155" y="331"/>
                    <a:pt x="153" y="330"/>
                    <a:pt x="151" y="330"/>
                  </a:cubicBezTo>
                  <a:cubicBezTo>
                    <a:pt x="150" y="330"/>
                    <a:pt x="150" y="329"/>
                    <a:pt x="148" y="327"/>
                  </a:cubicBezTo>
                  <a:cubicBezTo>
                    <a:pt x="146" y="325"/>
                    <a:pt x="145" y="326"/>
                    <a:pt x="144" y="325"/>
                  </a:cubicBezTo>
                  <a:cubicBezTo>
                    <a:pt x="143" y="325"/>
                    <a:pt x="139" y="325"/>
                    <a:pt x="137" y="325"/>
                  </a:cubicBezTo>
                  <a:cubicBezTo>
                    <a:pt x="135" y="326"/>
                    <a:pt x="133" y="326"/>
                    <a:pt x="133" y="326"/>
                  </a:cubicBezTo>
                  <a:cubicBezTo>
                    <a:pt x="131" y="326"/>
                    <a:pt x="131" y="326"/>
                    <a:pt x="131" y="326"/>
                  </a:cubicBezTo>
                  <a:cubicBezTo>
                    <a:pt x="131" y="326"/>
                    <a:pt x="130" y="326"/>
                    <a:pt x="128" y="325"/>
                  </a:cubicBezTo>
                  <a:cubicBezTo>
                    <a:pt x="126" y="325"/>
                    <a:pt x="126" y="324"/>
                    <a:pt x="126" y="324"/>
                  </a:cubicBezTo>
                  <a:cubicBezTo>
                    <a:pt x="126" y="323"/>
                    <a:pt x="126" y="323"/>
                    <a:pt x="125" y="320"/>
                  </a:cubicBezTo>
                  <a:cubicBezTo>
                    <a:pt x="124" y="316"/>
                    <a:pt x="122" y="319"/>
                    <a:pt x="122" y="320"/>
                  </a:cubicBezTo>
                  <a:cubicBezTo>
                    <a:pt x="121" y="320"/>
                    <a:pt x="122" y="320"/>
                    <a:pt x="122" y="322"/>
                  </a:cubicBezTo>
                  <a:cubicBezTo>
                    <a:pt x="122" y="324"/>
                    <a:pt x="121" y="326"/>
                    <a:pt x="121" y="326"/>
                  </a:cubicBezTo>
                  <a:cubicBezTo>
                    <a:pt x="121" y="327"/>
                    <a:pt x="120" y="327"/>
                    <a:pt x="119" y="329"/>
                  </a:cubicBezTo>
                  <a:cubicBezTo>
                    <a:pt x="119" y="330"/>
                    <a:pt x="116" y="329"/>
                    <a:pt x="115" y="329"/>
                  </a:cubicBezTo>
                  <a:cubicBezTo>
                    <a:pt x="114" y="329"/>
                    <a:pt x="114" y="328"/>
                    <a:pt x="114" y="326"/>
                  </a:cubicBezTo>
                  <a:cubicBezTo>
                    <a:pt x="114" y="324"/>
                    <a:pt x="112" y="325"/>
                    <a:pt x="110" y="324"/>
                  </a:cubicBezTo>
                  <a:cubicBezTo>
                    <a:pt x="109" y="324"/>
                    <a:pt x="110" y="324"/>
                    <a:pt x="110" y="322"/>
                  </a:cubicBezTo>
                  <a:cubicBezTo>
                    <a:pt x="110" y="320"/>
                    <a:pt x="109" y="319"/>
                    <a:pt x="109" y="319"/>
                  </a:cubicBezTo>
                  <a:cubicBezTo>
                    <a:pt x="109" y="319"/>
                    <a:pt x="104" y="320"/>
                    <a:pt x="102" y="320"/>
                  </a:cubicBezTo>
                  <a:cubicBezTo>
                    <a:pt x="99" y="320"/>
                    <a:pt x="100" y="320"/>
                    <a:pt x="100" y="320"/>
                  </a:cubicBezTo>
                  <a:cubicBezTo>
                    <a:pt x="100" y="320"/>
                    <a:pt x="102" y="324"/>
                    <a:pt x="101" y="325"/>
                  </a:cubicBezTo>
                  <a:cubicBezTo>
                    <a:pt x="100" y="326"/>
                    <a:pt x="100" y="325"/>
                    <a:pt x="98" y="325"/>
                  </a:cubicBezTo>
                  <a:cubicBezTo>
                    <a:pt x="96" y="325"/>
                    <a:pt x="96" y="324"/>
                    <a:pt x="94" y="322"/>
                  </a:cubicBezTo>
                  <a:cubicBezTo>
                    <a:pt x="91" y="320"/>
                    <a:pt x="91" y="323"/>
                    <a:pt x="89" y="325"/>
                  </a:cubicBezTo>
                  <a:cubicBezTo>
                    <a:pt x="88" y="326"/>
                    <a:pt x="87" y="325"/>
                    <a:pt x="87" y="323"/>
                  </a:cubicBezTo>
                  <a:cubicBezTo>
                    <a:pt x="87" y="321"/>
                    <a:pt x="87" y="321"/>
                    <a:pt x="87" y="319"/>
                  </a:cubicBezTo>
                  <a:cubicBezTo>
                    <a:pt x="87" y="317"/>
                    <a:pt x="83" y="316"/>
                    <a:pt x="83" y="316"/>
                  </a:cubicBezTo>
                  <a:cubicBezTo>
                    <a:pt x="82" y="315"/>
                    <a:pt x="74" y="314"/>
                    <a:pt x="70" y="314"/>
                  </a:cubicBezTo>
                  <a:cubicBezTo>
                    <a:pt x="65" y="313"/>
                    <a:pt x="66" y="315"/>
                    <a:pt x="65" y="316"/>
                  </a:cubicBezTo>
                  <a:cubicBezTo>
                    <a:pt x="64" y="317"/>
                    <a:pt x="62" y="318"/>
                    <a:pt x="62" y="320"/>
                  </a:cubicBezTo>
                  <a:cubicBezTo>
                    <a:pt x="61" y="322"/>
                    <a:pt x="60" y="324"/>
                    <a:pt x="58" y="325"/>
                  </a:cubicBezTo>
                  <a:cubicBezTo>
                    <a:pt x="57" y="327"/>
                    <a:pt x="57" y="328"/>
                    <a:pt x="54" y="330"/>
                  </a:cubicBezTo>
                  <a:cubicBezTo>
                    <a:pt x="50" y="333"/>
                    <a:pt x="51" y="330"/>
                    <a:pt x="50" y="330"/>
                  </a:cubicBezTo>
                  <a:cubicBezTo>
                    <a:pt x="49" y="329"/>
                    <a:pt x="49" y="329"/>
                    <a:pt x="49" y="327"/>
                  </a:cubicBezTo>
                  <a:cubicBezTo>
                    <a:pt x="48" y="326"/>
                    <a:pt x="47" y="326"/>
                    <a:pt x="45" y="325"/>
                  </a:cubicBezTo>
                  <a:cubicBezTo>
                    <a:pt x="44" y="324"/>
                    <a:pt x="45" y="323"/>
                    <a:pt x="44" y="320"/>
                  </a:cubicBezTo>
                  <a:cubicBezTo>
                    <a:pt x="42" y="318"/>
                    <a:pt x="42" y="321"/>
                    <a:pt x="41" y="320"/>
                  </a:cubicBezTo>
                  <a:cubicBezTo>
                    <a:pt x="40" y="320"/>
                    <a:pt x="38" y="320"/>
                    <a:pt x="35" y="319"/>
                  </a:cubicBezTo>
                  <a:cubicBezTo>
                    <a:pt x="33" y="317"/>
                    <a:pt x="34" y="318"/>
                    <a:pt x="31" y="318"/>
                  </a:cubicBezTo>
                  <a:cubicBezTo>
                    <a:pt x="27" y="318"/>
                    <a:pt x="28" y="319"/>
                    <a:pt x="27" y="320"/>
                  </a:cubicBezTo>
                  <a:cubicBezTo>
                    <a:pt x="27" y="320"/>
                    <a:pt x="24" y="322"/>
                    <a:pt x="23" y="322"/>
                  </a:cubicBezTo>
                  <a:cubicBezTo>
                    <a:pt x="23" y="323"/>
                    <a:pt x="22" y="323"/>
                    <a:pt x="22" y="324"/>
                  </a:cubicBezTo>
                  <a:cubicBezTo>
                    <a:pt x="21" y="324"/>
                    <a:pt x="19" y="326"/>
                    <a:pt x="18" y="327"/>
                  </a:cubicBezTo>
                  <a:cubicBezTo>
                    <a:pt x="18" y="328"/>
                    <a:pt x="15" y="329"/>
                    <a:pt x="14" y="329"/>
                  </a:cubicBezTo>
                  <a:cubicBezTo>
                    <a:pt x="12" y="329"/>
                    <a:pt x="13" y="328"/>
                    <a:pt x="13" y="327"/>
                  </a:cubicBezTo>
                  <a:cubicBezTo>
                    <a:pt x="13" y="327"/>
                    <a:pt x="12" y="323"/>
                    <a:pt x="12" y="322"/>
                  </a:cubicBezTo>
                  <a:cubicBezTo>
                    <a:pt x="12" y="322"/>
                    <a:pt x="8" y="322"/>
                    <a:pt x="8" y="322"/>
                  </a:cubicBezTo>
                  <a:cubicBezTo>
                    <a:pt x="8" y="322"/>
                    <a:pt x="6" y="322"/>
                    <a:pt x="3" y="322"/>
                  </a:cubicBezTo>
                  <a:cubicBezTo>
                    <a:pt x="0" y="322"/>
                    <a:pt x="3" y="320"/>
                    <a:pt x="3" y="320"/>
                  </a:cubicBezTo>
                  <a:cubicBezTo>
                    <a:pt x="3" y="319"/>
                    <a:pt x="7" y="318"/>
                    <a:pt x="8" y="316"/>
                  </a:cubicBezTo>
                  <a:cubicBezTo>
                    <a:pt x="10" y="315"/>
                    <a:pt x="12" y="316"/>
                    <a:pt x="12" y="316"/>
                  </a:cubicBezTo>
                  <a:cubicBezTo>
                    <a:pt x="12" y="316"/>
                    <a:pt x="13" y="316"/>
                    <a:pt x="14" y="316"/>
                  </a:cubicBezTo>
                  <a:cubicBezTo>
                    <a:pt x="16" y="316"/>
                    <a:pt x="18" y="314"/>
                    <a:pt x="19" y="313"/>
                  </a:cubicBezTo>
                  <a:cubicBezTo>
                    <a:pt x="19" y="312"/>
                    <a:pt x="23" y="313"/>
                    <a:pt x="23" y="313"/>
                  </a:cubicBezTo>
                  <a:cubicBezTo>
                    <a:pt x="23" y="313"/>
                    <a:pt x="23" y="310"/>
                    <a:pt x="22" y="309"/>
                  </a:cubicBezTo>
                  <a:cubicBezTo>
                    <a:pt x="22" y="309"/>
                    <a:pt x="25" y="307"/>
                    <a:pt x="25" y="306"/>
                  </a:cubicBezTo>
                  <a:cubicBezTo>
                    <a:pt x="26" y="305"/>
                    <a:pt x="28" y="306"/>
                    <a:pt x="29" y="306"/>
                  </a:cubicBezTo>
                  <a:cubicBezTo>
                    <a:pt x="30" y="306"/>
                    <a:pt x="30" y="305"/>
                    <a:pt x="31" y="304"/>
                  </a:cubicBezTo>
                  <a:cubicBezTo>
                    <a:pt x="32" y="303"/>
                    <a:pt x="31" y="304"/>
                    <a:pt x="33" y="304"/>
                  </a:cubicBezTo>
                  <a:cubicBezTo>
                    <a:pt x="35" y="304"/>
                    <a:pt x="35" y="304"/>
                    <a:pt x="35" y="303"/>
                  </a:cubicBezTo>
                  <a:cubicBezTo>
                    <a:pt x="36" y="302"/>
                    <a:pt x="37" y="301"/>
                    <a:pt x="39" y="299"/>
                  </a:cubicBezTo>
                  <a:cubicBezTo>
                    <a:pt x="40" y="298"/>
                    <a:pt x="39" y="297"/>
                    <a:pt x="40" y="296"/>
                  </a:cubicBezTo>
                  <a:cubicBezTo>
                    <a:pt x="41" y="295"/>
                    <a:pt x="41" y="294"/>
                    <a:pt x="42" y="292"/>
                  </a:cubicBezTo>
                  <a:cubicBezTo>
                    <a:pt x="43" y="290"/>
                    <a:pt x="43" y="292"/>
                    <a:pt x="46" y="293"/>
                  </a:cubicBezTo>
                  <a:cubicBezTo>
                    <a:pt x="49" y="294"/>
                    <a:pt x="48" y="293"/>
                    <a:pt x="48" y="293"/>
                  </a:cubicBezTo>
                  <a:cubicBezTo>
                    <a:pt x="48" y="293"/>
                    <a:pt x="49" y="289"/>
                    <a:pt x="49" y="288"/>
                  </a:cubicBezTo>
                  <a:cubicBezTo>
                    <a:pt x="50" y="288"/>
                    <a:pt x="51" y="288"/>
                    <a:pt x="53" y="288"/>
                  </a:cubicBezTo>
                  <a:cubicBezTo>
                    <a:pt x="55" y="288"/>
                    <a:pt x="56" y="288"/>
                    <a:pt x="60" y="288"/>
                  </a:cubicBezTo>
                  <a:cubicBezTo>
                    <a:pt x="65" y="288"/>
                    <a:pt x="63" y="289"/>
                    <a:pt x="67" y="289"/>
                  </a:cubicBezTo>
                  <a:cubicBezTo>
                    <a:pt x="71" y="290"/>
                    <a:pt x="69" y="291"/>
                    <a:pt x="72" y="295"/>
                  </a:cubicBezTo>
                  <a:cubicBezTo>
                    <a:pt x="76" y="298"/>
                    <a:pt x="76" y="295"/>
                    <a:pt x="76" y="295"/>
                  </a:cubicBezTo>
                  <a:cubicBezTo>
                    <a:pt x="77" y="295"/>
                    <a:pt x="77" y="295"/>
                    <a:pt x="78" y="294"/>
                  </a:cubicBezTo>
                  <a:cubicBezTo>
                    <a:pt x="79" y="292"/>
                    <a:pt x="80" y="292"/>
                    <a:pt x="82" y="289"/>
                  </a:cubicBezTo>
                  <a:cubicBezTo>
                    <a:pt x="84" y="287"/>
                    <a:pt x="84" y="289"/>
                    <a:pt x="87" y="287"/>
                  </a:cubicBezTo>
                  <a:cubicBezTo>
                    <a:pt x="90" y="285"/>
                    <a:pt x="89" y="286"/>
                    <a:pt x="95" y="285"/>
                  </a:cubicBezTo>
                  <a:cubicBezTo>
                    <a:pt x="102" y="284"/>
                    <a:pt x="100" y="281"/>
                    <a:pt x="101" y="278"/>
                  </a:cubicBezTo>
                  <a:cubicBezTo>
                    <a:pt x="101" y="274"/>
                    <a:pt x="97" y="279"/>
                    <a:pt x="96" y="279"/>
                  </a:cubicBezTo>
                  <a:cubicBezTo>
                    <a:pt x="94" y="280"/>
                    <a:pt x="93" y="282"/>
                    <a:pt x="90" y="282"/>
                  </a:cubicBezTo>
                  <a:cubicBezTo>
                    <a:pt x="88" y="283"/>
                    <a:pt x="86" y="282"/>
                    <a:pt x="84" y="282"/>
                  </a:cubicBezTo>
                  <a:cubicBezTo>
                    <a:pt x="82" y="282"/>
                    <a:pt x="82" y="283"/>
                    <a:pt x="82" y="283"/>
                  </a:cubicBezTo>
                  <a:cubicBezTo>
                    <a:pt x="82" y="284"/>
                    <a:pt x="78" y="286"/>
                    <a:pt x="77" y="287"/>
                  </a:cubicBezTo>
                  <a:cubicBezTo>
                    <a:pt x="75" y="288"/>
                    <a:pt x="73" y="287"/>
                    <a:pt x="71" y="287"/>
                  </a:cubicBezTo>
                  <a:cubicBezTo>
                    <a:pt x="69" y="286"/>
                    <a:pt x="67" y="285"/>
                    <a:pt x="67" y="284"/>
                  </a:cubicBezTo>
                  <a:cubicBezTo>
                    <a:pt x="67" y="284"/>
                    <a:pt x="66" y="280"/>
                    <a:pt x="66" y="279"/>
                  </a:cubicBezTo>
                  <a:cubicBezTo>
                    <a:pt x="66" y="278"/>
                    <a:pt x="65" y="278"/>
                    <a:pt x="64" y="276"/>
                  </a:cubicBezTo>
                  <a:cubicBezTo>
                    <a:pt x="63" y="274"/>
                    <a:pt x="59" y="275"/>
                    <a:pt x="56" y="275"/>
                  </a:cubicBezTo>
                  <a:cubicBezTo>
                    <a:pt x="54" y="275"/>
                    <a:pt x="54" y="275"/>
                    <a:pt x="53" y="275"/>
                  </a:cubicBezTo>
                  <a:cubicBezTo>
                    <a:pt x="53" y="274"/>
                    <a:pt x="55" y="273"/>
                    <a:pt x="56" y="272"/>
                  </a:cubicBezTo>
                  <a:cubicBezTo>
                    <a:pt x="58" y="271"/>
                    <a:pt x="59" y="272"/>
                    <a:pt x="59" y="272"/>
                  </a:cubicBezTo>
                  <a:cubicBezTo>
                    <a:pt x="59" y="271"/>
                    <a:pt x="56" y="269"/>
                    <a:pt x="54" y="268"/>
                  </a:cubicBezTo>
                  <a:cubicBezTo>
                    <a:pt x="53" y="267"/>
                    <a:pt x="53" y="267"/>
                    <a:pt x="52" y="266"/>
                  </a:cubicBezTo>
                  <a:cubicBezTo>
                    <a:pt x="51" y="265"/>
                    <a:pt x="50" y="265"/>
                    <a:pt x="49" y="264"/>
                  </a:cubicBezTo>
                  <a:cubicBezTo>
                    <a:pt x="48" y="264"/>
                    <a:pt x="44" y="265"/>
                    <a:pt x="42" y="265"/>
                  </a:cubicBezTo>
                  <a:cubicBezTo>
                    <a:pt x="40" y="265"/>
                    <a:pt x="39" y="267"/>
                    <a:pt x="39" y="267"/>
                  </a:cubicBezTo>
                  <a:cubicBezTo>
                    <a:pt x="38" y="268"/>
                    <a:pt x="36" y="267"/>
                    <a:pt x="36" y="265"/>
                  </a:cubicBezTo>
                  <a:cubicBezTo>
                    <a:pt x="36" y="263"/>
                    <a:pt x="36" y="263"/>
                    <a:pt x="36" y="263"/>
                  </a:cubicBezTo>
                  <a:cubicBezTo>
                    <a:pt x="36" y="263"/>
                    <a:pt x="33" y="264"/>
                    <a:pt x="31" y="264"/>
                  </a:cubicBezTo>
                  <a:cubicBezTo>
                    <a:pt x="29" y="263"/>
                    <a:pt x="32" y="261"/>
                    <a:pt x="35" y="260"/>
                  </a:cubicBezTo>
                  <a:cubicBezTo>
                    <a:pt x="37" y="258"/>
                    <a:pt x="36" y="259"/>
                    <a:pt x="36" y="259"/>
                  </a:cubicBezTo>
                  <a:cubicBezTo>
                    <a:pt x="37" y="259"/>
                    <a:pt x="37" y="257"/>
                    <a:pt x="36" y="256"/>
                  </a:cubicBezTo>
                  <a:cubicBezTo>
                    <a:pt x="35" y="255"/>
                    <a:pt x="30" y="255"/>
                    <a:pt x="32" y="255"/>
                  </a:cubicBezTo>
                  <a:cubicBezTo>
                    <a:pt x="34" y="255"/>
                    <a:pt x="33" y="254"/>
                    <a:pt x="35" y="253"/>
                  </a:cubicBezTo>
                  <a:cubicBezTo>
                    <a:pt x="37" y="253"/>
                    <a:pt x="36" y="253"/>
                    <a:pt x="38" y="251"/>
                  </a:cubicBezTo>
                  <a:cubicBezTo>
                    <a:pt x="39" y="249"/>
                    <a:pt x="39" y="250"/>
                    <a:pt x="39" y="250"/>
                  </a:cubicBezTo>
                  <a:cubicBezTo>
                    <a:pt x="40" y="250"/>
                    <a:pt x="40" y="251"/>
                    <a:pt x="41" y="251"/>
                  </a:cubicBezTo>
                  <a:cubicBezTo>
                    <a:pt x="41" y="251"/>
                    <a:pt x="42" y="251"/>
                    <a:pt x="43" y="251"/>
                  </a:cubicBezTo>
                  <a:cubicBezTo>
                    <a:pt x="45" y="252"/>
                    <a:pt x="44" y="251"/>
                    <a:pt x="47" y="251"/>
                  </a:cubicBezTo>
                  <a:cubicBezTo>
                    <a:pt x="49" y="250"/>
                    <a:pt x="48" y="250"/>
                    <a:pt x="49" y="249"/>
                  </a:cubicBezTo>
                  <a:cubicBezTo>
                    <a:pt x="50" y="249"/>
                    <a:pt x="50" y="249"/>
                    <a:pt x="50" y="248"/>
                  </a:cubicBezTo>
                  <a:cubicBezTo>
                    <a:pt x="51" y="247"/>
                    <a:pt x="52" y="248"/>
                    <a:pt x="52" y="248"/>
                  </a:cubicBezTo>
                  <a:cubicBezTo>
                    <a:pt x="52" y="247"/>
                    <a:pt x="53" y="248"/>
                    <a:pt x="56" y="248"/>
                  </a:cubicBezTo>
                  <a:cubicBezTo>
                    <a:pt x="58" y="247"/>
                    <a:pt x="58" y="248"/>
                    <a:pt x="60" y="247"/>
                  </a:cubicBezTo>
                  <a:cubicBezTo>
                    <a:pt x="62" y="247"/>
                    <a:pt x="61" y="247"/>
                    <a:pt x="61" y="247"/>
                  </a:cubicBezTo>
                  <a:cubicBezTo>
                    <a:pt x="61" y="247"/>
                    <a:pt x="64" y="245"/>
                    <a:pt x="64" y="245"/>
                  </a:cubicBezTo>
                  <a:cubicBezTo>
                    <a:pt x="65" y="244"/>
                    <a:pt x="66" y="243"/>
                    <a:pt x="66" y="243"/>
                  </a:cubicBezTo>
                  <a:cubicBezTo>
                    <a:pt x="66" y="243"/>
                    <a:pt x="67" y="240"/>
                    <a:pt x="67" y="238"/>
                  </a:cubicBezTo>
                  <a:cubicBezTo>
                    <a:pt x="67" y="236"/>
                    <a:pt x="67" y="237"/>
                    <a:pt x="66" y="236"/>
                  </a:cubicBezTo>
                  <a:cubicBezTo>
                    <a:pt x="66" y="235"/>
                    <a:pt x="65" y="234"/>
                    <a:pt x="65" y="234"/>
                  </a:cubicBezTo>
                  <a:cubicBezTo>
                    <a:pt x="65" y="233"/>
                    <a:pt x="67" y="233"/>
                    <a:pt x="69" y="232"/>
                  </a:cubicBezTo>
                  <a:cubicBezTo>
                    <a:pt x="71" y="231"/>
                    <a:pt x="69" y="230"/>
                    <a:pt x="69" y="228"/>
                  </a:cubicBezTo>
                  <a:cubicBezTo>
                    <a:pt x="68" y="227"/>
                    <a:pt x="69" y="228"/>
                    <a:pt x="69" y="227"/>
                  </a:cubicBezTo>
                  <a:cubicBezTo>
                    <a:pt x="70" y="226"/>
                    <a:pt x="69" y="226"/>
                    <a:pt x="69" y="225"/>
                  </a:cubicBezTo>
                  <a:cubicBezTo>
                    <a:pt x="69" y="224"/>
                    <a:pt x="69" y="222"/>
                    <a:pt x="66" y="222"/>
                  </a:cubicBezTo>
                  <a:cubicBezTo>
                    <a:pt x="64" y="222"/>
                    <a:pt x="63" y="223"/>
                    <a:pt x="61" y="225"/>
                  </a:cubicBezTo>
                  <a:cubicBezTo>
                    <a:pt x="59" y="227"/>
                    <a:pt x="57" y="226"/>
                    <a:pt x="56" y="226"/>
                  </a:cubicBezTo>
                  <a:cubicBezTo>
                    <a:pt x="55" y="226"/>
                    <a:pt x="54" y="225"/>
                    <a:pt x="54" y="223"/>
                  </a:cubicBezTo>
                  <a:cubicBezTo>
                    <a:pt x="54" y="222"/>
                    <a:pt x="55" y="223"/>
                    <a:pt x="56" y="221"/>
                  </a:cubicBezTo>
                  <a:cubicBezTo>
                    <a:pt x="58" y="219"/>
                    <a:pt x="59" y="218"/>
                    <a:pt x="63" y="218"/>
                  </a:cubicBezTo>
                  <a:cubicBezTo>
                    <a:pt x="66" y="217"/>
                    <a:pt x="68" y="216"/>
                    <a:pt x="68" y="215"/>
                  </a:cubicBezTo>
                  <a:cubicBezTo>
                    <a:pt x="68" y="214"/>
                    <a:pt x="68" y="213"/>
                    <a:pt x="67" y="212"/>
                  </a:cubicBezTo>
                  <a:cubicBezTo>
                    <a:pt x="66" y="210"/>
                    <a:pt x="66" y="211"/>
                    <a:pt x="66" y="210"/>
                  </a:cubicBezTo>
                  <a:cubicBezTo>
                    <a:pt x="66" y="209"/>
                    <a:pt x="66" y="208"/>
                    <a:pt x="65" y="207"/>
                  </a:cubicBezTo>
                  <a:cubicBezTo>
                    <a:pt x="64" y="205"/>
                    <a:pt x="65" y="207"/>
                    <a:pt x="65" y="201"/>
                  </a:cubicBezTo>
                  <a:cubicBezTo>
                    <a:pt x="66" y="196"/>
                    <a:pt x="68" y="201"/>
                    <a:pt x="70" y="201"/>
                  </a:cubicBezTo>
                  <a:cubicBezTo>
                    <a:pt x="73" y="201"/>
                    <a:pt x="72" y="203"/>
                    <a:pt x="72" y="204"/>
                  </a:cubicBezTo>
                  <a:cubicBezTo>
                    <a:pt x="72" y="204"/>
                    <a:pt x="73" y="205"/>
                    <a:pt x="72" y="206"/>
                  </a:cubicBezTo>
                  <a:cubicBezTo>
                    <a:pt x="72" y="206"/>
                    <a:pt x="75" y="207"/>
                    <a:pt x="76" y="207"/>
                  </a:cubicBezTo>
                  <a:cubicBezTo>
                    <a:pt x="77" y="207"/>
                    <a:pt x="76" y="208"/>
                    <a:pt x="76" y="209"/>
                  </a:cubicBezTo>
                  <a:cubicBezTo>
                    <a:pt x="76" y="209"/>
                    <a:pt x="78" y="210"/>
                    <a:pt x="78" y="211"/>
                  </a:cubicBezTo>
                  <a:cubicBezTo>
                    <a:pt x="79" y="211"/>
                    <a:pt x="80" y="211"/>
                    <a:pt x="80" y="211"/>
                  </a:cubicBezTo>
                  <a:cubicBezTo>
                    <a:pt x="81" y="211"/>
                    <a:pt x="86" y="211"/>
                    <a:pt x="90" y="210"/>
                  </a:cubicBezTo>
                  <a:cubicBezTo>
                    <a:pt x="94" y="210"/>
                    <a:pt x="94" y="210"/>
                    <a:pt x="94" y="210"/>
                  </a:cubicBezTo>
                  <a:cubicBezTo>
                    <a:pt x="94" y="210"/>
                    <a:pt x="96" y="215"/>
                    <a:pt x="97" y="215"/>
                  </a:cubicBezTo>
                  <a:cubicBezTo>
                    <a:pt x="97" y="215"/>
                    <a:pt x="95" y="210"/>
                    <a:pt x="96" y="210"/>
                  </a:cubicBezTo>
                  <a:cubicBezTo>
                    <a:pt x="98" y="210"/>
                    <a:pt x="98" y="210"/>
                    <a:pt x="99" y="209"/>
                  </a:cubicBezTo>
                  <a:cubicBezTo>
                    <a:pt x="100" y="208"/>
                    <a:pt x="99" y="207"/>
                    <a:pt x="99" y="206"/>
                  </a:cubicBezTo>
                  <a:cubicBezTo>
                    <a:pt x="99" y="204"/>
                    <a:pt x="99" y="203"/>
                    <a:pt x="100" y="202"/>
                  </a:cubicBezTo>
                  <a:cubicBezTo>
                    <a:pt x="100" y="201"/>
                    <a:pt x="102" y="201"/>
                    <a:pt x="103" y="200"/>
                  </a:cubicBezTo>
                  <a:cubicBezTo>
                    <a:pt x="104" y="199"/>
                    <a:pt x="104" y="198"/>
                    <a:pt x="104" y="198"/>
                  </a:cubicBezTo>
                  <a:cubicBezTo>
                    <a:pt x="104" y="198"/>
                    <a:pt x="102" y="197"/>
                    <a:pt x="102" y="195"/>
                  </a:cubicBezTo>
                  <a:cubicBezTo>
                    <a:pt x="102" y="193"/>
                    <a:pt x="103" y="194"/>
                    <a:pt x="105" y="192"/>
                  </a:cubicBezTo>
                  <a:cubicBezTo>
                    <a:pt x="106" y="191"/>
                    <a:pt x="107" y="190"/>
                    <a:pt x="110" y="187"/>
                  </a:cubicBezTo>
                  <a:cubicBezTo>
                    <a:pt x="112" y="184"/>
                    <a:pt x="112" y="185"/>
                    <a:pt x="114" y="183"/>
                  </a:cubicBezTo>
                  <a:cubicBezTo>
                    <a:pt x="116" y="181"/>
                    <a:pt x="113" y="181"/>
                    <a:pt x="112" y="181"/>
                  </a:cubicBezTo>
                  <a:cubicBezTo>
                    <a:pt x="112" y="181"/>
                    <a:pt x="110" y="182"/>
                    <a:pt x="109" y="182"/>
                  </a:cubicBezTo>
                  <a:cubicBezTo>
                    <a:pt x="108" y="182"/>
                    <a:pt x="106" y="183"/>
                    <a:pt x="105" y="183"/>
                  </a:cubicBezTo>
                  <a:cubicBezTo>
                    <a:pt x="104" y="183"/>
                    <a:pt x="103" y="181"/>
                    <a:pt x="103" y="180"/>
                  </a:cubicBezTo>
                  <a:cubicBezTo>
                    <a:pt x="103" y="179"/>
                    <a:pt x="100" y="177"/>
                    <a:pt x="100" y="175"/>
                  </a:cubicBezTo>
                  <a:cubicBezTo>
                    <a:pt x="100" y="174"/>
                    <a:pt x="101" y="173"/>
                    <a:pt x="101" y="173"/>
                  </a:cubicBezTo>
                  <a:cubicBezTo>
                    <a:pt x="102" y="173"/>
                    <a:pt x="101" y="169"/>
                    <a:pt x="100" y="168"/>
                  </a:cubicBezTo>
                  <a:cubicBezTo>
                    <a:pt x="100" y="166"/>
                    <a:pt x="99" y="166"/>
                    <a:pt x="99" y="165"/>
                  </a:cubicBezTo>
                  <a:cubicBezTo>
                    <a:pt x="99" y="164"/>
                    <a:pt x="99" y="162"/>
                    <a:pt x="100" y="161"/>
                  </a:cubicBezTo>
                  <a:cubicBezTo>
                    <a:pt x="100" y="159"/>
                    <a:pt x="100" y="160"/>
                    <a:pt x="100" y="160"/>
                  </a:cubicBezTo>
                  <a:cubicBezTo>
                    <a:pt x="100" y="159"/>
                    <a:pt x="102" y="159"/>
                    <a:pt x="103" y="157"/>
                  </a:cubicBezTo>
                  <a:cubicBezTo>
                    <a:pt x="104" y="156"/>
                    <a:pt x="104" y="156"/>
                    <a:pt x="106" y="154"/>
                  </a:cubicBezTo>
                  <a:cubicBezTo>
                    <a:pt x="107" y="153"/>
                    <a:pt x="110" y="154"/>
                    <a:pt x="112" y="153"/>
                  </a:cubicBezTo>
                  <a:cubicBezTo>
                    <a:pt x="115" y="153"/>
                    <a:pt x="115" y="152"/>
                    <a:pt x="115" y="152"/>
                  </a:cubicBezTo>
                  <a:cubicBezTo>
                    <a:pt x="115" y="151"/>
                    <a:pt x="115" y="151"/>
                    <a:pt x="112" y="149"/>
                  </a:cubicBezTo>
                  <a:cubicBezTo>
                    <a:pt x="110" y="147"/>
                    <a:pt x="110" y="149"/>
                    <a:pt x="109" y="147"/>
                  </a:cubicBezTo>
                  <a:cubicBezTo>
                    <a:pt x="107" y="146"/>
                    <a:pt x="106" y="147"/>
                    <a:pt x="106" y="147"/>
                  </a:cubicBezTo>
                  <a:cubicBezTo>
                    <a:pt x="105" y="147"/>
                    <a:pt x="105" y="149"/>
                    <a:pt x="105" y="150"/>
                  </a:cubicBezTo>
                  <a:cubicBezTo>
                    <a:pt x="105" y="151"/>
                    <a:pt x="102" y="150"/>
                    <a:pt x="101" y="150"/>
                  </a:cubicBezTo>
                  <a:cubicBezTo>
                    <a:pt x="100" y="150"/>
                    <a:pt x="100" y="151"/>
                    <a:pt x="99" y="151"/>
                  </a:cubicBezTo>
                  <a:cubicBezTo>
                    <a:pt x="98" y="151"/>
                    <a:pt x="98" y="152"/>
                    <a:pt x="97" y="152"/>
                  </a:cubicBezTo>
                  <a:cubicBezTo>
                    <a:pt x="96" y="153"/>
                    <a:pt x="94" y="153"/>
                    <a:pt x="94" y="153"/>
                  </a:cubicBezTo>
                  <a:cubicBezTo>
                    <a:pt x="93" y="153"/>
                    <a:pt x="90" y="152"/>
                    <a:pt x="88" y="151"/>
                  </a:cubicBezTo>
                  <a:cubicBezTo>
                    <a:pt x="87" y="149"/>
                    <a:pt x="88" y="150"/>
                    <a:pt x="88" y="147"/>
                  </a:cubicBezTo>
                  <a:cubicBezTo>
                    <a:pt x="88" y="144"/>
                    <a:pt x="87" y="144"/>
                    <a:pt x="86" y="144"/>
                  </a:cubicBezTo>
                  <a:cubicBezTo>
                    <a:pt x="84" y="143"/>
                    <a:pt x="84" y="148"/>
                    <a:pt x="84" y="148"/>
                  </a:cubicBezTo>
                  <a:cubicBezTo>
                    <a:pt x="84" y="148"/>
                    <a:pt x="85" y="149"/>
                    <a:pt x="85" y="154"/>
                  </a:cubicBezTo>
                  <a:cubicBezTo>
                    <a:pt x="85" y="159"/>
                    <a:pt x="83" y="154"/>
                    <a:pt x="83" y="153"/>
                  </a:cubicBezTo>
                  <a:cubicBezTo>
                    <a:pt x="83" y="153"/>
                    <a:pt x="81" y="152"/>
                    <a:pt x="80" y="150"/>
                  </a:cubicBezTo>
                  <a:cubicBezTo>
                    <a:pt x="79" y="148"/>
                    <a:pt x="79" y="148"/>
                    <a:pt x="78" y="147"/>
                  </a:cubicBezTo>
                  <a:cubicBezTo>
                    <a:pt x="78" y="146"/>
                    <a:pt x="77" y="145"/>
                    <a:pt x="77" y="144"/>
                  </a:cubicBezTo>
                  <a:cubicBezTo>
                    <a:pt x="76" y="143"/>
                    <a:pt x="75" y="144"/>
                    <a:pt x="75" y="144"/>
                  </a:cubicBezTo>
                  <a:cubicBezTo>
                    <a:pt x="75" y="144"/>
                    <a:pt x="74" y="146"/>
                    <a:pt x="74" y="147"/>
                  </a:cubicBezTo>
                  <a:cubicBezTo>
                    <a:pt x="74" y="147"/>
                    <a:pt x="74" y="148"/>
                    <a:pt x="73" y="151"/>
                  </a:cubicBezTo>
                  <a:cubicBezTo>
                    <a:pt x="73" y="154"/>
                    <a:pt x="71" y="151"/>
                    <a:pt x="71" y="150"/>
                  </a:cubicBezTo>
                  <a:cubicBezTo>
                    <a:pt x="70" y="149"/>
                    <a:pt x="71" y="148"/>
                    <a:pt x="71" y="147"/>
                  </a:cubicBezTo>
                  <a:cubicBezTo>
                    <a:pt x="71" y="146"/>
                    <a:pt x="71" y="145"/>
                    <a:pt x="70" y="144"/>
                  </a:cubicBezTo>
                  <a:cubicBezTo>
                    <a:pt x="69" y="142"/>
                    <a:pt x="70" y="141"/>
                    <a:pt x="70" y="140"/>
                  </a:cubicBezTo>
                  <a:cubicBezTo>
                    <a:pt x="70" y="138"/>
                    <a:pt x="69" y="138"/>
                    <a:pt x="69" y="136"/>
                  </a:cubicBezTo>
                  <a:cubicBezTo>
                    <a:pt x="69" y="134"/>
                    <a:pt x="70" y="135"/>
                    <a:pt x="71" y="135"/>
                  </a:cubicBezTo>
                  <a:cubicBezTo>
                    <a:pt x="72" y="135"/>
                    <a:pt x="72" y="134"/>
                    <a:pt x="76" y="132"/>
                  </a:cubicBezTo>
                  <a:cubicBezTo>
                    <a:pt x="80" y="131"/>
                    <a:pt x="77" y="132"/>
                    <a:pt x="78" y="130"/>
                  </a:cubicBezTo>
                  <a:cubicBezTo>
                    <a:pt x="78" y="128"/>
                    <a:pt x="78" y="128"/>
                    <a:pt x="79" y="127"/>
                  </a:cubicBezTo>
                  <a:cubicBezTo>
                    <a:pt x="79" y="126"/>
                    <a:pt x="83" y="124"/>
                    <a:pt x="86" y="123"/>
                  </a:cubicBezTo>
                  <a:cubicBezTo>
                    <a:pt x="88" y="122"/>
                    <a:pt x="87" y="121"/>
                    <a:pt x="87" y="119"/>
                  </a:cubicBezTo>
                  <a:cubicBezTo>
                    <a:pt x="87" y="118"/>
                    <a:pt x="87" y="118"/>
                    <a:pt x="84" y="114"/>
                  </a:cubicBezTo>
                  <a:cubicBezTo>
                    <a:pt x="82" y="111"/>
                    <a:pt x="84" y="113"/>
                    <a:pt x="84" y="112"/>
                  </a:cubicBezTo>
                  <a:cubicBezTo>
                    <a:pt x="84" y="110"/>
                    <a:pt x="85" y="110"/>
                    <a:pt x="86" y="108"/>
                  </a:cubicBezTo>
                  <a:cubicBezTo>
                    <a:pt x="87" y="106"/>
                    <a:pt x="88" y="105"/>
                    <a:pt x="88" y="104"/>
                  </a:cubicBezTo>
                  <a:cubicBezTo>
                    <a:pt x="88" y="102"/>
                    <a:pt x="88" y="102"/>
                    <a:pt x="88" y="99"/>
                  </a:cubicBezTo>
                  <a:cubicBezTo>
                    <a:pt x="88" y="96"/>
                    <a:pt x="88" y="99"/>
                    <a:pt x="86" y="100"/>
                  </a:cubicBezTo>
                  <a:cubicBezTo>
                    <a:pt x="85" y="101"/>
                    <a:pt x="84" y="102"/>
                    <a:pt x="83" y="103"/>
                  </a:cubicBezTo>
                  <a:cubicBezTo>
                    <a:pt x="81" y="103"/>
                    <a:pt x="82" y="103"/>
                    <a:pt x="80" y="103"/>
                  </a:cubicBezTo>
                  <a:cubicBezTo>
                    <a:pt x="78" y="103"/>
                    <a:pt x="78" y="101"/>
                    <a:pt x="78" y="101"/>
                  </a:cubicBezTo>
                  <a:cubicBezTo>
                    <a:pt x="78" y="100"/>
                    <a:pt x="77" y="101"/>
                    <a:pt x="76" y="102"/>
                  </a:cubicBezTo>
                  <a:cubicBezTo>
                    <a:pt x="75" y="103"/>
                    <a:pt x="73" y="105"/>
                    <a:pt x="73" y="106"/>
                  </a:cubicBezTo>
                  <a:cubicBezTo>
                    <a:pt x="72" y="107"/>
                    <a:pt x="71" y="109"/>
                    <a:pt x="71" y="112"/>
                  </a:cubicBezTo>
                  <a:cubicBezTo>
                    <a:pt x="70" y="114"/>
                    <a:pt x="69" y="115"/>
                    <a:pt x="68" y="117"/>
                  </a:cubicBezTo>
                  <a:cubicBezTo>
                    <a:pt x="68" y="119"/>
                    <a:pt x="68" y="119"/>
                    <a:pt x="67" y="122"/>
                  </a:cubicBezTo>
                  <a:cubicBezTo>
                    <a:pt x="65" y="126"/>
                    <a:pt x="63" y="121"/>
                    <a:pt x="62" y="120"/>
                  </a:cubicBezTo>
                  <a:cubicBezTo>
                    <a:pt x="62" y="119"/>
                    <a:pt x="62" y="119"/>
                    <a:pt x="62" y="118"/>
                  </a:cubicBezTo>
                  <a:cubicBezTo>
                    <a:pt x="62" y="117"/>
                    <a:pt x="62" y="115"/>
                    <a:pt x="62" y="113"/>
                  </a:cubicBezTo>
                  <a:cubicBezTo>
                    <a:pt x="63" y="111"/>
                    <a:pt x="63" y="111"/>
                    <a:pt x="63" y="110"/>
                  </a:cubicBezTo>
                  <a:cubicBezTo>
                    <a:pt x="64" y="110"/>
                    <a:pt x="65" y="109"/>
                    <a:pt x="68" y="107"/>
                  </a:cubicBezTo>
                  <a:cubicBezTo>
                    <a:pt x="70" y="105"/>
                    <a:pt x="69" y="105"/>
                    <a:pt x="69" y="104"/>
                  </a:cubicBezTo>
                  <a:cubicBezTo>
                    <a:pt x="69" y="104"/>
                    <a:pt x="70" y="98"/>
                    <a:pt x="70" y="97"/>
                  </a:cubicBezTo>
                  <a:cubicBezTo>
                    <a:pt x="70" y="97"/>
                    <a:pt x="71" y="96"/>
                    <a:pt x="72" y="94"/>
                  </a:cubicBezTo>
                  <a:cubicBezTo>
                    <a:pt x="73" y="93"/>
                    <a:pt x="73" y="93"/>
                    <a:pt x="75" y="92"/>
                  </a:cubicBezTo>
                  <a:cubicBezTo>
                    <a:pt x="76" y="91"/>
                    <a:pt x="75" y="91"/>
                    <a:pt x="75" y="90"/>
                  </a:cubicBezTo>
                  <a:cubicBezTo>
                    <a:pt x="75" y="89"/>
                    <a:pt x="74" y="89"/>
                    <a:pt x="74" y="88"/>
                  </a:cubicBezTo>
                  <a:cubicBezTo>
                    <a:pt x="74" y="87"/>
                    <a:pt x="76" y="85"/>
                    <a:pt x="76" y="85"/>
                  </a:cubicBezTo>
                  <a:cubicBezTo>
                    <a:pt x="76" y="84"/>
                    <a:pt x="78" y="84"/>
                    <a:pt x="78" y="83"/>
                  </a:cubicBezTo>
                  <a:cubicBezTo>
                    <a:pt x="78" y="83"/>
                    <a:pt x="78" y="82"/>
                    <a:pt x="78" y="81"/>
                  </a:cubicBezTo>
                  <a:cubicBezTo>
                    <a:pt x="78" y="80"/>
                    <a:pt x="80" y="81"/>
                    <a:pt x="81" y="81"/>
                  </a:cubicBezTo>
                  <a:cubicBezTo>
                    <a:pt x="81" y="81"/>
                    <a:pt x="85" y="81"/>
                    <a:pt x="85" y="80"/>
                  </a:cubicBezTo>
                  <a:cubicBezTo>
                    <a:pt x="85" y="79"/>
                    <a:pt x="85" y="79"/>
                    <a:pt x="84" y="78"/>
                  </a:cubicBezTo>
                  <a:cubicBezTo>
                    <a:pt x="84" y="78"/>
                    <a:pt x="83" y="78"/>
                    <a:pt x="82" y="77"/>
                  </a:cubicBezTo>
                  <a:cubicBezTo>
                    <a:pt x="82" y="77"/>
                    <a:pt x="83" y="76"/>
                    <a:pt x="84" y="75"/>
                  </a:cubicBezTo>
                  <a:cubicBezTo>
                    <a:pt x="85" y="75"/>
                    <a:pt x="86" y="73"/>
                    <a:pt x="87" y="73"/>
                  </a:cubicBezTo>
                  <a:cubicBezTo>
                    <a:pt x="88" y="72"/>
                    <a:pt x="89" y="69"/>
                    <a:pt x="89" y="69"/>
                  </a:cubicBezTo>
                  <a:cubicBezTo>
                    <a:pt x="89" y="69"/>
                    <a:pt x="87" y="69"/>
                    <a:pt x="87" y="70"/>
                  </a:cubicBezTo>
                  <a:cubicBezTo>
                    <a:pt x="86" y="70"/>
                    <a:pt x="85" y="71"/>
                    <a:pt x="84" y="71"/>
                  </a:cubicBezTo>
                  <a:cubicBezTo>
                    <a:pt x="84" y="71"/>
                    <a:pt x="84" y="73"/>
                    <a:pt x="83" y="74"/>
                  </a:cubicBezTo>
                  <a:cubicBezTo>
                    <a:pt x="82" y="75"/>
                    <a:pt x="81" y="74"/>
                    <a:pt x="77" y="75"/>
                  </a:cubicBezTo>
                  <a:cubicBezTo>
                    <a:pt x="74" y="75"/>
                    <a:pt x="77" y="75"/>
                    <a:pt x="76" y="76"/>
                  </a:cubicBezTo>
                  <a:cubicBezTo>
                    <a:pt x="76" y="77"/>
                    <a:pt x="77" y="78"/>
                    <a:pt x="77" y="78"/>
                  </a:cubicBezTo>
                  <a:cubicBezTo>
                    <a:pt x="77" y="78"/>
                    <a:pt x="75" y="80"/>
                    <a:pt x="74" y="81"/>
                  </a:cubicBezTo>
                  <a:cubicBezTo>
                    <a:pt x="73" y="81"/>
                    <a:pt x="73" y="82"/>
                    <a:pt x="71" y="83"/>
                  </a:cubicBezTo>
                  <a:cubicBezTo>
                    <a:pt x="70" y="83"/>
                    <a:pt x="70" y="82"/>
                    <a:pt x="70" y="81"/>
                  </a:cubicBezTo>
                  <a:cubicBezTo>
                    <a:pt x="70" y="80"/>
                    <a:pt x="69" y="80"/>
                    <a:pt x="68" y="80"/>
                  </a:cubicBezTo>
                  <a:cubicBezTo>
                    <a:pt x="67" y="79"/>
                    <a:pt x="66" y="80"/>
                    <a:pt x="65" y="80"/>
                  </a:cubicBezTo>
                  <a:cubicBezTo>
                    <a:pt x="64" y="80"/>
                    <a:pt x="64" y="81"/>
                    <a:pt x="63" y="82"/>
                  </a:cubicBezTo>
                  <a:cubicBezTo>
                    <a:pt x="63" y="82"/>
                    <a:pt x="61" y="82"/>
                    <a:pt x="60" y="81"/>
                  </a:cubicBezTo>
                  <a:cubicBezTo>
                    <a:pt x="58" y="79"/>
                    <a:pt x="60" y="79"/>
                    <a:pt x="61" y="77"/>
                  </a:cubicBezTo>
                  <a:cubicBezTo>
                    <a:pt x="61" y="76"/>
                    <a:pt x="61" y="77"/>
                    <a:pt x="62" y="76"/>
                  </a:cubicBezTo>
                  <a:cubicBezTo>
                    <a:pt x="63" y="76"/>
                    <a:pt x="63" y="76"/>
                    <a:pt x="63" y="76"/>
                  </a:cubicBezTo>
                  <a:cubicBezTo>
                    <a:pt x="64" y="76"/>
                    <a:pt x="64" y="76"/>
                    <a:pt x="65" y="76"/>
                  </a:cubicBezTo>
                  <a:cubicBezTo>
                    <a:pt x="66" y="76"/>
                    <a:pt x="65" y="76"/>
                    <a:pt x="67" y="75"/>
                  </a:cubicBezTo>
                  <a:cubicBezTo>
                    <a:pt x="69" y="74"/>
                    <a:pt x="67" y="74"/>
                    <a:pt x="67" y="73"/>
                  </a:cubicBezTo>
                  <a:cubicBezTo>
                    <a:pt x="66" y="72"/>
                    <a:pt x="64" y="72"/>
                    <a:pt x="64" y="72"/>
                  </a:cubicBezTo>
                  <a:cubicBezTo>
                    <a:pt x="64" y="71"/>
                    <a:pt x="64" y="71"/>
                    <a:pt x="64" y="69"/>
                  </a:cubicBezTo>
                  <a:cubicBezTo>
                    <a:pt x="64" y="68"/>
                    <a:pt x="65" y="68"/>
                    <a:pt x="65" y="68"/>
                  </a:cubicBezTo>
                  <a:cubicBezTo>
                    <a:pt x="65" y="67"/>
                    <a:pt x="68" y="66"/>
                    <a:pt x="67" y="66"/>
                  </a:cubicBezTo>
                  <a:cubicBezTo>
                    <a:pt x="67" y="65"/>
                    <a:pt x="67" y="65"/>
                    <a:pt x="67" y="64"/>
                  </a:cubicBezTo>
                  <a:cubicBezTo>
                    <a:pt x="67" y="63"/>
                    <a:pt x="68" y="63"/>
                    <a:pt x="70" y="62"/>
                  </a:cubicBezTo>
                  <a:cubicBezTo>
                    <a:pt x="72" y="61"/>
                    <a:pt x="72" y="62"/>
                    <a:pt x="72" y="62"/>
                  </a:cubicBezTo>
                  <a:cubicBezTo>
                    <a:pt x="72" y="62"/>
                    <a:pt x="74" y="62"/>
                    <a:pt x="77" y="62"/>
                  </a:cubicBezTo>
                  <a:cubicBezTo>
                    <a:pt x="80" y="61"/>
                    <a:pt x="79" y="61"/>
                    <a:pt x="78" y="60"/>
                  </a:cubicBezTo>
                  <a:cubicBezTo>
                    <a:pt x="78" y="60"/>
                    <a:pt x="77" y="59"/>
                    <a:pt x="77" y="58"/>
                  </a:cubicBezTo>
                  <a:cubicBezTo>
                    <a:pt x="77" y="58"/>
                    <a:pt x="77" y="58"/>
                    <a:pt x="79" y="56"/>
                  </a:cubicBezTo>
                  <a:cubicBezTo>
                    <a:pt x="80" y="55"/>
                    <a:pt x="80" y="55"/>
                    <a:pt x="81" y="55"/>
                  </a:cubicBezTo>
                  <a:cubicBezTo>
                    <a:pt x="81" y="55"/>
                    <a:pt x="81" y="55"/>
                    <a:pt x="81" y="55"/>
                  </a:cubicBezTo>
                  <a:cubicBezTo>
                    <a:pt x="80" y="55"/>
                    <a:pt x="80" y="55"/>
                    <a:pt x="81" y="55"/>
                  </a:cubicBezTo>
                  <a:cubicBezTo>
                    <a:pt x="81" y="54"/>
                    <a:pt x="81" y="54"/>
                    <a:pt x="82" y="53"/>
                  </a:cubicBezTo>
                  <a:cubicBezTo>
                    <a:pt x="83" y="53"/>
                    <a:pt x="83" y="53"/>
                    <a:pt x="84" y="53"/>
                  </a:cubicBezTo>
                  <a:cubicBezTo>
                    <a:pt x="85" y="53"/>
                    <a:pt x="85" y="53"/>
                    <a:pt x="86" y="53"/>
                  </a:cubicBezTo>
                  <a:cubicBezTo>
                    <a:pt x="88" y="53"/>
                    <a:pt x="86" y="53"/>
                    <a:pt x="86" y="53"/>
                  </a:cubicBezTo>
                  <a:cubicBezTo>
                    <a:pt x="86" y="53"/>
                    <a:pt x="85" y="52"/>
                    <a:pt x="85" y="52"/>
                  </a:cubicBezTo>
                  <a:cubicBezTo>
                    <a:pt x="85" y="51"/>
                    <a:pt x="85" y="50"/>
                    <a:pt x="86" y="49"/>
                  </a:cubicBezTo>
                  <a:cubicBezTo>
                    <a:pt x="87" y="47"/>
                    <a:pt x="87" y="49"/>
                    <a:pt x="87" y="49"/>
                  </a:cubicBezTo>
                  <a:cubicBezTo>
                    <a:pt x="87" y="49"/>
                    <a:pt x="88" y="49"/>
                    <a:pt x="90" y="50"/>
                  </a:cubicBezTo>
                  <a:cubicBezTo>
                    <a:pt x="92" y="51"/>
                    <a:pt x="91" y="50"/>
                    <a:pt x="92" y="50"/>
                  </a:cubicBezTo>
                  <a:cubicBezTo>
                    <a:pt x="92" y="49"/>
                    <a:pt x="89" y="48"/>
                    <a:pt x="89" y="48"/>
                  </a:cubicBezTo>
                  <a:cubicBezTo>
                    <a:pt x="89" y="48"/>
                    <a:pt x="89" y="48"/>
                    <a:pt x="88" y="47"/>
                  </a:cubicBezTo>
                  <a:cubicBezTo>
                    <a:pt x="88" y="46"/>
                    <a:pt x="87" y="45"/>
                    <a:pt x="90" y="44"/>
                  </a:cubicBezTo>
                  <a:cubicBezTo>
                    <a:pt x="92" y="43"/>
                    <a:pt x="92" y="43"/>
                    <a:pt x="92" y="42"/>
                  </a:cubicBezTo>
                  <a:cubicBezTo>
                    <a:pt x="92" y="41"/>
                    <a:pt x="91" y="41"/>
                    <a:pt x="89" y="42"/>
                  </a:cubicBezTo>
                  <a:cubicBezTo>
                    <a:pt x="88" y="42"/>
                    <a:pt x="87" y="43"/>
                    <a:pt x="86" y="43"/>
                  </a:cubicBezTo>
                  <a:cubicBezTo>
                    <a:pt x="85" y="43"/>
                    <a:pt x="84" y="42"/>
                    <a:pt x="84" y="42"/>
                  </a:cubicBezTo>
                  <a:cubicBezTo>
                    <a:pt x="84" y="41"/>
                    <a:pt x="84" y="40"/>
                    <a:pt x="84" y="39"/>
                  </a:cubicBezTo>
                  <a:cubicBezTo>
                    <a:pt x="84" y="38"/>
                    <a:pt x="85" y="38"/>
                    <a:pt x="85" y="38"/>
                  </a:cubicBezTo>
                  <a:cubicBezTo>
                    <a:pt x="85" y="37"/>
                    <a:pt x="85" y="36"/>
                    <a:pt x="85" y="35"/>
                  </a:cubicBezTo>
                  <a:cubicBezTo>
                    <a:pt x="85" y="34"/>
                    <a:pt x="86" y="36"/>
                    <a:pt x="86" y="36"/>
                  </a:cubicBezTo>
                  <a:cubicBezTo>
                    <a:pt x="87" y="36"/>
                    <a:pt x="88" y="37"/>
                    <a:pt x="89" y="37"/>
                  </a:cubicBezTo>
                  <a:cubicBezTo>
                    <a:pt x="90" y="38"/>
                    <a:pt x="91" y="38"/>
                    <a:pt x="92" y="37"/>
                  </a:cubicBezTo>
                  <a:cubicBezTo>
                    <a:pt x="94" y="37"/>
                    <a:pt x="92" y="37"/>
                    <a:pt x="91" y="36"/>
                  </a:cubicBezTo>
                  <a:cubicBezTo>
                    <a:pt x="90" y="35"/>
                    <a:pt x="90" y="36"/>
                    <a:pt x="90" y="35"/>
                  </a:cubicBezTo>
                  <a:cubicBezTo>
                    <a:pt x="90" y="35"/>
                    <a:pt x="88" y="33"/>
                    <a:pt x="88" y="33"/>
                  </a:cubicBezTo>
                  <a:cubicBezTo>
                    <a:pt x="88" y="32"/>
                    <a:pt x="88" y="33"/>
                    <a:pt x="90" y="30"/>
                  </a:cubicBezTo>
                  <a:cubicBezTo>
                    <a:pt x="91" y="27"/>
                    <a:pt x="90" y="29"/>
                    <a:pt x="89" y="28"/>
                  </a:cubicBezTo>
                  <a:cubicBezTo>
                    <a:pt x="89" y="27"/>
                    <a:pt x="89" y="26"/>
                    <a:pt x="89" y="25"/>
                  </a:cubicBezTo>
                  <a:cubicBezTo>
                    <a:pt x="89" y="24"/>
                    <a:pt x="89" y="23"/>
                    <a:pt x="90" y="22"/>
                  </a:cubicBezTo>
                  <a:cubicBezTo>
                    <a:pt x="90" y="21"/>
                    <a:pt x="91" y="22"/>
                    <a:pt x="91" y="22"/>
                  </a:cubicBezTo>
                  <a:cubicBezTo>
                    <a:pt x="91" y="23"/>
                    <a:pt x="94" y="26"/>
                    <a:pt x="95" y="26"/>
                  </a:cubicBezTo>
                  <a:cubicBezTo>
                    <a:pt x="96" y="26"/>
                    <a:pt x="95" y="26"/>
                    <a:pt x="95" y="24"/>
                  </a:cubicBezTo>
                  <a:cubicBezTo>
                    <a:pt x="95" y="23"/>
                    <a:pt x="95" y="23"/>
                    <a:pt x="93" y="22"/>
                  </a:cubicBezTo>
                  <a:cubicBezTo>
                    <a:pt x="91" y="20"/>
                    <a:pt x="95" y="21"/>
                    <a:pt x="95" y="21"/>
                  </a:cubicBezTo>
                  <a:cubicBezTo>
                    <a:pt x="95" y="21"/>
                    <a:pt x="96" y="22"/>
                    <a:pt x="96" y="22"/>
                  </a:cubicBezTo>
                  <a:cubicBezTo>
                    <a:pt x="97" y="23"/>
                    <a:pt x="98" y="23"/>
                    <a:pt x="98" y="23"/>
                  </a:cubicBezTo>
                  <a:cubicBezTo>
                    <a:pt x="99" y="23"/>
                    <a:pt x="99" y="24"/>
                    <a:pt x="100" y="24"/>
                  </a:cubicBezTo>
                  <a:cubicBezTo>
                    <a:pt x="101" y="24"/>
                    <a:pt x="101" y="24"/>
                    <a:pt x="101" y="25"/>
                  </a:cubicBezTo>
                  <a:cubicBezTo>
                    <a:pt x="102" y="25"/>
                    <a:pt x="104" y="29"/>
                    <a:pt x="103" y="23"/>
                  </a:cubicBezTo>
                  <a:cubicBezTo>
                    <a:pt x="101" y="17"/>
                    <a:pt x="101" y="21"/>
                    <a:pt x="100" y="21"/>
                  </a:cubicBezTo>
                  <a:cubicBezTo>
                    <a:pt x="100" y="20"/>
                    <a:pt x="100" y="17"/>
                    <a:pt x="100" y="17"/>
                  </a:cubicBezTo>
                  <a:cubicBezTo>
                    <a:pt x="100" y="17"/>
                    <a:pt x="102" y="17"/>
                    <a:pt x="103" y="15"/>
                  </a:cubicBezTo>
                  <a:cubicBezTo>
                    <a:pt x="103" y="14"/>
                    <a:pt x="103" y="14"/>
                    <a:pt x="103" y="12"/>
                  </a:cubicBezTo>
                  <a:cubicBezTo>
                    <a:pt x="102" y="9"/>
                    <a:pt x="103" y="9"/>
                    <a:pt x="103" y="9"/>
                  </a:cubicBezTo>
                  <a:cubicBezTo>
                    <a:pt x="103" y="9"/>
                    <a:pt x="105" y="11"/>
                    <a:pt x="106" y="12"/>
                  </a:cubicBezTo>
                  <a:cubicBezTo>
                    <a:pt x="108" y="13"/>
                    <a:pt x="109" y="12"/>
                    <a:pt x="109" y="12"/>
                  </a:cubicBezTo>
                  <a:cubicBezTo>
                    <a:pt x="109" y="12"/>
                    <a:pt x="109" y="12"/>
                    <a:pt x="109" y="10"/>
                  </a:cubicBezTo>
                  <a:cubicBezTo>
                    <a:pt x="109" y="9"/>
                    <a:pt x="110" y="8"/>
                    <a:pt x="111" y="6"/>
                  </a:cubicBezTo>
                  <a:cubicBezTo>
                    <a:pt x="112" y="4"/>
                    <a:pt x="111" y="5"/>
                    <a:pt x="111" y="3"/>
                  </a:cubicBezTo>
                  <a:cubicBezTo>
                    <a:pt x="111" y="2"/>
                    <a:pt x="114" y="0"/>
                    <a:pt x="115" y="0"/>
                  </a:cubicBezTo>
                  <a:cubicBezTo>
                    <a:pt x="116" y="0"/>
                    <a:pt x="118" y="1"/>
                    <a:pt x="118" y="1"/>
                  </a:cubicBezTo>
                  <a:cubicBezTo>
                    <a:pt x="119" y="1"/>
                    <a:pt x="119" y="6"/>
                    <a:pt x="122" y="4"/>
                  </a:cubicBezTo>
                  <a:cubicBezTo>
                    <a:pt x="124" y="2"/>
                    <a:pt x="122" y="2"/>
                    <a:pt x="123" y="1"/>
                  </a:cubicBezTo>
                  <a:cubicBezTo>
                    <a:pt x="123" y="0"/>
                    <a:pt x="124" y="3"/>
                    <a:pt x="125" y="4"/>
                  </a:cubicBezTo>
                  <a:cubicBezTo>
                    <a:pt x="127" y="5"/>
                    <a:pt x="128" y="6"/>
                    <a:pt x="129" y="5"/>
                  </a:cubicBezTo>
                  <a:cubicBezTo>
                    <a:pt x="131" y="5"/>
                    <a:pt x="132" y="6"/>
                    <a:pt x="134" y="7"/>
                  </a:cubicBezTo>
                  <a:cubicBezTo>
                    <a:pt x="135" y="8"/>
                    <a:pt x="137" y="8"/>
                    <a:pt x="137" y="7"/>
                  </a:cubicBezTo>
                  <a:cubicBezTo>
                    <a:pt x="137" y="8"/>
                    <a:pt x="137" y="8"/>
                    <a:pt x="143" y="7"/>
                  </a:cubicBezTo>
                  <a:cubicBezTo>
                    <a:pt x="143" y="7"/>
                    <a:pt x="146" y="10"/>
                    <a:pt x="148" y="9"/>
                  </a:cubicBezTo>
                  <a:cubicBezTo>
                    <a:pt x="149" y="8"/>
                    <a:pt x="149" y="8"/>
                    <a:pt x="152" y="7"/>
                  </a:cubicBezTo>
                  <a:cubicBezTo>
                    <a:pt x="155" y="7"/>
                    <a:pt x="155" y="10"/>
                    <a:pt x="154" y="11"/>
                  </a:cubicBezTo>
                  <a:cubicBezTo>
                    <a:pt x="154" y="11"/>
                    <a:pt x="153" y="13"/>
                    <a:pt x="153" y="14"/>
                  </a:cubicBezTo>
                  <a:cubicBezTo>
                    <a:pt x="153" y="14"/>
                    <a:pt x="152" y="16"/>
                    <a:pt x="151" y="17"/>
                  </a:cubicBezTo>
                  <a:cubicBezTo>
                    <a:pt x="150" y="19"/>
                    <a:pt x="147" y="19"/>
                    <a:pt x="146" y="19"/>
                  </a:cubicBezTo>
                  <a:cubicBezTo>
                    <a:pt x="145" y="20"/>
                    <a:pt x="145" y="21"/>
                    <a:pt x="144" y="24"/>
                  </a:cubicBezTo>
                  <a:cubicBezTo>
                    <a:pt x="143" y="27"/>
                    <a:pt x="141" y="24"/>
                    <a:pt x="138" y="24"/>
                  </a:cubicBezTo>
                  <a:cubicBezTo>
                    <a:pt x="135" y="24"/>
                    <a:pt x="134" y="25"/>
                    <a:pt x="130" y="26"/>
                  </a:cubicBezTo>
                  <a:cubicBezTo>
                    <a:pt x="127" y="28"/>
                    <a:pt x="126" y="27"/>
                    <a:pt x="124" y="28"/>
                  </a:cubicBezTo>
                  <a:cubicBezTo>
                    <a:pt x="122" y="28"/>
                    <a:pt x="121" y="29"/>
                    <a:pt x="121" y="30"/>
                  </a:cubicBezTo>
                  <a:cubicBezTo>
                    <a:pt x="120" y="30"/>
                    <a:pt x="121" y="31"/>
                    <a:pt x="124" y="34"/>
                  </a:cubicBezTo>
                  <a:cubicBezTo>
                    <a:pt x="127" y="38"/>
                    <a:pt x="128" y="34"/>
                    <a:pt x="130" y="34"/>
                  </a:cubicBezTo>
                  <a:cubicBezTo>
                    <a:pt x="131" y="35"/>
                    <a:pt x="130" y="36"/>
                    <a:pt x="130" y="38"/>
                  </a:cubicBezTo>
                  <a:cubicBezTo>
                    <a:pt x="130" y="40"/>
                    <a:pt x="127" y="38"/>
                    <a:pt x="125" y="37"/>
                  </a:cubicBezTo>
                  <a:cubicBezTo>
                    <a:pt x="123" y="36"/>
                    <a:pt x="123" y="37"/>
                    <a:pt x="119" y="39"/>
                  </a:cubicBezTo>
                  <a:cubicBezTo>
                    <a:pt x="118" y="39"/>
                    <a:pt x="121" y="43"/>
                    <a:pt x="121" y="43"/>
                  </a:cubicBezTo>
                  <a:cubicBezTo>
                    <a:pt x="118" y="46"/>
                    <a:pt x="118" y="46"/>
                    <a:pt x="118" y="46"/>
                  </a:cubicBezTo>
                  <a:cubicBezTo>
                    <a:pt x="118" y="46"/>
                    <a:pt x="124" y="45"/>
                    <a:pt x="124" y="45"/>
                  </a:cubicBezTo>
                  <a:cubicBezTo>
                    <a:pt x="125" y="44"/>
                    <a:pt x="127" y="46"/>
                    <a:pt x="127" y="46"/>
                  </a:cubicBezTo>
                  <a:cubicBezTo>
                    <a:pt x="127" y="46"/>
                    <a:pt x="129" y="46"/>
                    <a:pt x="132" y="46"/>
                  </a:cubicBezTo>
                  <a:cubicBezTo>
                    <a:pt x="136" y="46"/>
                    <a:pt x="134" y="45"/>
                    <a:pt x="136" y="44"/>
                  </a:cubicBezTo>
                  <a:cubicBezTo>
                    <a:pt x="138" y="42"/>
                    <a:pt x="139" y="44"/>
                    <a:pt x="140" y="44"/>
                  </a:cubicBezTo>
                  <a:cubicBezTo>
                    <a:pt x="141" y="44"/>
                    <a:pt x="141" y="45"/>
                    <a:pt x="141" y="45"/>
                  </a:cubicBezTo>
                  <a:cubicBezTo>
                    <a:pt x="141" y="45"/>
                    <a:pt x="142" y="46"/>
                    <a:pt x="146" y="45"/>
                  </a:cubicBezTo>
                  <a:cubicBezTo>
                    <a:pt x="149" y="45"/>
                    <a:pt x="147" y="45"/>
                    <a:pt x="151" y="47"/>
                  </a:cubicBezTo>
                  <a:cubicBezTo>
                    <a:pt x="155" y="48"/>
                    <a:pt x="154" y="48"/>
                    <a:pt x="157" y="48"/>
                  </a:cubicBezTo>
                  <a:cubicBezTo>
                    <a:pt x="161" y="48"/>
                    <a:pt x="159" y="48"/>
                    <a:pt x="161" y="48"/>
                  </a:cubicBezTo>
                  <a:cubicBezTo>
                    <a:pt x="164" y="48"/>
                    <a:pt x="163" y="49"/>
                    <a:pt x="166" y="50"/>
                  </a:cubicBezTo>
                  <a:cubicBezTo>
                    <a:pt x="168" y="50"/>
                    <a:pt x="167" y="53"/>
                    <a:pt x="167" y="57"/>
                  </a:cubicBezTo>
                  <a:cubicBezTo>
                    <a:pt x="167" y="61"/>
                    <a:pt x="166" y="61"/>
                    <a:pt x="165" y="62"/>
                  </a:cubicBezTo>
                  <a:cubicBezTo>
                    <a:pt x="164" y="63"/>
                    <a:pt x="162" y="64"/>
                    <a:pt x="162" y="64"/>
                  </a:cubicBezTo>
                  <a:cubicBezTo>
                    <a:pt x="161" y="64"/>
                    <a:pt x="160" y="67"/>
                    <a:pt x="159" y="67"/>
                  </a:cubicBezTo>
                  <a:cubicBezTo>
                    <a:pt x="159" y="68"/>
                    <a:pt x="159" y="69"/>
                    <a:pt x="157" y="70"/>
                  </a:cubicBezTo>
                  <a:cubicBezTo>
                    <a:pt x="156" y="72"/>
                    <a:pt x="156" y="73"/>
                    <a:pt x="155" y="77"/>
                  </a:cubicBezTo>
                  <a:cubicBezTo>
                    <a:pt x="153" y="82"/>
                    <a:pt x="155" y="81"/>
                    <a:pt x="154" y="82"/>
                  </a:cubicBezTo>
                  <a:cubicBezTo>
                    <a:pt x="153" y="84"/>
                    <a:pt x="151" y="82"/>
                    <a:pt x="150" y="82"/>
                  </a:cubicBezTo>
                  <a:cubicBezTo>
                    <a:pt x="149" y="82"/>
                    <a:pt x="148" y="85"/>
                    <a:pt x="147" y="87"/>
                  </a:cubicBezTo>
                  <a:cubicBezTo>
                    <a:pt x="146" y="89"/>
                    <a:pt x="146" y="89"/>
                    <a:pt x="145" y="89"/>
                  </a:cubicBezTo>
                  <a:cubicBezTo>
                    <a:pt x="145" y="89"/>
                    <a:pt x="143" y="91"/>
                    <a:pt x="143" y="91"/>
                  </a:cubicBezTo>
                  <a:cubicBezTo>
                    <a:pt x="142" y="91"/>
                    <a:pt x="140" y="94"/>
                    <a:pt x="140" y="94"/>
                  </a:cubicBezTo>
                  <a:cubicBezTo>
                    <a:pt x="139" y="94"/>
                    <a:pt x="137" y="93"/>
                    <a:pt x="136" y="92"/>
                  </a:cubicBezTo>
                  <a:cubicBezTo>
                    <a:pt x="135" y="91"/>
                    <a:pt x="134" y="92"/>
                    <a:pt x="132" y="92"/>
                  </a:cubicBezTo>
                  <a:cubicBezTo>
                    <a:pt x="130" y="92"/>
                    <a:pt x="129" y="93"/>
                    <a:pt x="127" y="94"/>
                  </a:cubicBezTo>
                  <a:cubicBezTo>
                    <a:pt x="126" y="94"/>
                    <a:pt x="127" y="95"/>
                    <a:pt x="127" y="95"/>
                  </a:cubicBezTo>
                  <a:cubicBezTo>
                    <a:pt x="127" y="96"/>
                    <a:pt x="128" y="95"/>
                    <a:pt x="130" y="95"/>
                  </a:cubicBezTo>
                  <a:cubicBezTo>
                    <a:pt x="133" y="95"/>
                    <a:pt x="132" y="94"/>
                    <a:pt x="135" y="94"/>
                  </a:cubicBezTo>
                  <a:cubicBezTo>
                    <a:pt x="137" y="94"/>
                    <a:pt x="135" y="97"/>
                    <a:pt x="136" y="98"/>
                  </a:cubicBezTo>
                  <a:cubicBezTo>
                    <a:pt x="136" y="99"/>
                    <a:pt x="136" y="99"/>
                    <a:pt x="136" y="100"/>
                  </a:cubicBezTo>
                  <a:cubicBezTo>
                    <a:pt x="137" y="101"/>
                    <a:pt x="137" y="102"/>
                    <a:pt x="137" y="103"/>
                  </a:cubicBezTo>
                  <a:cubicBezTo>
                    <a:pt x="137" y="104"/>
                    <a:pt x="136" y="104"/>
                    <a:pt x="135" y="104"/>
                  </a:cubicBezTo>
                  <a:cubicBezTo>
                    <a:pt x="135" y="105"/>
                    <a:pt x="133" y="104"/>
                    <a:pt x="133" y="104"/>
                  </a:cubicBezTo>
                  <a:cubicBezTo>
                    <a:pt x="133" y="104"/>
                    <a:pt x="132" y="104"/>
                    <a:pt x="129" y="102"/>
                  </a:cubicBezTo>
                  <a:cubicBezTo>
                    <a:pt x="125" y="100"/>
                    <a:pt x="126" y="103"/>
                    <a:pt x="125" y="104"/>
                  </a:cubicBezTo>
                  <a:cubicBezTo>
                    <a:pt x="124" y="105"/>
                    <a:pt x="124" y="105"/>
                    <a:pt x="122" y="106"/>
                  </a:cubicBezTo>
                  <a:cubicBezTo>
                    <a:pt x="121" y="108"/>
                    <a:pt x="121" y="106"/>
                    <a:pt x="119" y="106"/>
                  </a:cubicBezTo>
                  <a:cubicBezTo>
                    <a:pt x="118" y="105"/>
                    <a:pt x="117" y="104"/>
                    <a:pt x="115" y="103"/>
                  </a:cubicBezTo>
                  <a:cubicBezTo>
                    <a:pt x="113" y="102"/>
                    <a:pt x="113" y="104"/>
                    <a:pt x="113" y="104"/>
                  </a:cubicBezTo>
                  <a:cubicBezTo>
                    <a:pt x="112" y="104"/>
                    <a:pt x="113" y="106"/>
                    <a:pt x="114" y="106"/>
                  </a:cubicBezTo>
                  <a:cubicBezTo>
                    <a:pt x="114" y="107"/>
                    <a:pt x="114" y="107"/>
                    <a:pt x="115" y="108"/>
                  </a:cubicBezTo>
                  <a:cubicBezTo>
                    <a:pt x="117" y="109"/>
                    <a:pt x="118" y="109"/>
                    <a:pt x="119" y="109"/>
                  </a:cubicBezTo>
                  <a:cubicBezTo>
                    <a:pt x="120" y="109"/>
                    <a:pt x="122" y="111"/>
                    <a:pt x="122" y="111"/>
                  </a:cubicBezTo>
                  <a:cubicBezTo>
                    <a:pt x="122" y="112"/>
                    <a:pt x="125" y="112"/>
                    <a:pt x="125" y="112"/>
                  </a:cubicBezTo>
                  <a:cubicBezTo>
                    <a:pt x="125" y="112"/>
                    <a:pt x="127" y="112"/>
                    <a:pt x="128" y="111"/>
                  </a:cubicBezTo>
                  <a:cubicBezTo>
                    <a:pt x="129" y="111"/>
                    <a:pt x="129" y="111"/>
                    <a:pt x="129" y="111"/>
                  </a:cubicBezTo>
                  <a:cubicBezTo>
                    <a:pt x="129" y="111"/>
                    <a:pt x="132" y="110"/>
                    <a:pt x="134" y="111"/>
                  </a:cubicBezTo>
                  <a:cubicBezTo>
                    <a:pt x="136" y="112"/>
                    <a:pt x="136" y="113"/>
                    <a:pt x="137" y="113"/>
                  </a:cubicBezTo>
                  <a:cubicBezTo>
                    <a:pt x="137" y="114"/>
                    <a:pt x="139" y="115"/>
                    <a:pt x="143" y="115"/>
                  </a:cubicBezTo>
                  <a:cubicBezTo>
                    <a:pt x="148" y="116"/>
                    <a:pt x="144" y="117"/>
                    <a:pt x="145" y="120"/>
                  </a:cubicBezTo>
                  <a:cubicBezTo>
                    <a:pt x="147" y="122"/>
                    <a:pt x="148" y="123"/>
                    <a:pt x="149" y="125"/>
                  </a:cubicBezTo>
                  <a:cubicBezTo>
                    <a:pt x="150" y="128"/>
                    <a:pt x="151" y="129"/>
                    <a:pt x="152" y="130"/>
                  </a:cubicBezTo>
                  <a:cubicBezTo>
                    <a:pt x="154" y="131"/>
                    <a:pt x="152" y="130"/>
                    <a:pt x="153" y="133"/>
                  </a:cubicBezTo>
                  <a:cubicBezTo>
                    <a:pt x="153" y="136"/>
                    <a:pt x="152" y="136"/>
                    <a:pt x="151" y="138"/>
                  </a:cubicBezTo>
                  <a:cubicBezTo>
                    <a:pt x="150" y="140"/>
                    <a:pt x="151" y="140"/>
                    <a:pt x="151" y="141"/>
                  </a:cubicBezTo>
                  <a:cubicBezTo>
                    <a:pt x="150" y="143"/>
                    <a:pt x="151" y="143"/>
                    <a:pt x="152" y="147"/>
                  </a:cubicBezTo>
                  <a:cubicBezTo>
                    <a:pt x="153" y="151"/>
                    <a:pt x="154" y="150"/>
                    <a:pt x="154" y="153"/>
                  </a:cubicBezTo>
                  <a:cubicBezTo>
                    <a:pt x="154" y="156"/>
                    <a:pt x="153" y="157"/>
                    <a:pt x="153" y="160"/>
                  </a:cubicBezTo>
                  <a:cubicBezTo>
                    <a:pt x="153" y="162"/>
                    <a:pt x="152" y="162"/>
                    <a:pt x="151" y="162"/>
                  </a:cubicBezTo>
                  <a:cubicBezTo>
                    <a:pt x="150" y="162"/>
                    <a:pt x="156" y="173"/>
                    <a:pt x="157" y="175"/>
                  </a:cubicBezTo>
                  <a:cubicBezTo>
                    <a:pt x="158" y="178"/>
                    <a:pt x="159" y="178"/>
                    <a:pt x="161" y="179"/>
                  </a:cubicBezTo>
                  <a:cubicBezTo>
                    <a:pt x="163" y="180"/>
                    <a:pt x="162" y="181"/>
                    <a:pt x="164" y="182"/>
                  </a:cubicBezTo>
                  <a:cubicBezTo>
                    <a:pt x="166" y="182"/>
                    <a:pt x="167" y="185"/>
                    <a:pt x="167" y="185"/>
                  </a:cubicBezTo>
                  <a:cubicBezTo>
                    <a:pt x="167" y="186"/>
                    <a:pt x="168" y="188"/>
                    <a:pt x="168" y="188"/>
                  </a:cubicBezTo>
                  <a:cubicBezTo>
                    <a:pt x="168" y="189"/>
                    <a:pt x="169" y="192"/>
                    <a:pt x="170" y="194"/>
                  </a:cubicBezTo>
                  <a:cubicBezTo>
                    <a:pt x="170" y="197"/>
                    <a:pt x="173" y="196"/>
                    <a:pt x="173" y="196"/>
                  </a:cubicBezTo>
                  <a:cubicBezTo>
                    <a:pt x="173" y="196"/>
                    <a:pt x="171" y="198"/>
                    <a:pt x="170" y="199"/>
                  </a:cubicBezTo>
                  <a:cubicBezTo>
                    <a:pt x="169" y="199"/>
                    <a:pt x="170" y="201"/>
                    <a:pt x="170" y="202"/>
                  </a:cubicBezTo>
                  <a:cubicBezTo>
                    <a:pt x="170" y="203"/>
                    <a:pt x="172" y="207"/>
                    <a:pt x="174" y="216"/>
                  </a:cubicBezTo>
                  <a:cubicBezTo>
                    <a:pt x="176" y="225"/>
                    <a:pt x="172" y="217"/>
                    <a:pt x="172" y="217"/>
                  </a:cubicBezTo>
                  <a:cubicBezTo>
                    <a:pt x="172" y="217"/>
                    <a:pt x="171" y="216"/>
                    <a:pt x="171" y="213"/>
                  </a:cubicBezTo>
                  <a:cubicBezTo>
                    <a:pt x="170" y="211"/>
                    <a:pt x="164" y="211"/>
                    <a:pt x="161" y="209"/>
                  </a:cubicBezTo>
                  <a:cubicBezTo>
                    <a:pt x="159" y="207"/>
                    <a:pt x="159" y="209"/>
                    <a:pt x="156" y="209"/>
                  </a:cubicBezTo>
                  <a:cubicBezTo>
                    <a:pt x="154" y="209"/>
                    <a:pt x="155" y="212"/>
                    <a:pt x="155" y="212"/>
                  </a:cubicBezTo>
                  <a:cubicBezTo>
                    <a:pt x="155" y="212"/>
                    <a:pt x="159" y="213"/>
                    <a:pt x="160" y="212"/>
                  </a:cubicBezTo>
                  <a:cubicBezTo>
                    <a:pt x="161" y="212"/>
                    <a:pt x="166" y="216"/>
                    <a:pt x="166" y="218"/>
                  </a:cubicBezTo>
                  <a:cubicBezTo>
                    <a:pt x="166" y="220"/>
                    <a:pt x="167" y="221"/>
                    <a:pt x="172" y="222"/>
                  </a:cubicBezTo>
                  <a:cubicBezTo>
                    <a:pt x="177" y="223"/>
                    <a:pt x="174" y="225"/>
                    <a:pt x="175" y="226"/>
                  </a:cubicBezTo>
                  <a:cubicBezTo>
                    <a:pt x="175" y="227"/>
                    <a:pt x="175" y="232"/>
                    <a:pt x="175" y="233"/>
                  </a:cubicBezTo>
                  <a:cubicBezTo>
                    <a:pt x="175" y="233"/>
                    <a:pt x="174" y="234"/>
                    <a:pt x="175" y="235"/>
                  </a:cubicBezTo>
                  <a:cubicBezTo>
                    <a:pt x="176" y="236"/>
                    <a:pt x="174" y="236"/>
                    <a:pt x="173" y="240"/>
                  </a:cubicBezTo>
                  <a:cubicBezTo>
                    <a:pt x="172" y="244"/>
                    <a:pt x="171" y="242"/>
                    <a:pt x="170" y="241"/>
                  </a:cubicBezTo>
                  <a:cubicBezTo>
                    <a:pt x="169" y="241"/>
                    <a:pt x="167" y="244"/>
                    <a:pt x="167" y="244"/>
                  </a:cubicBezTo>
                  <a:cubicBezTo>
                    <a:pt x="167" y="244"/>
                    <a:pt x="168" y="249"/>
                    <a:pt x="168" y="251"/>
                  </a:cubicBezTo>
                  <a:cubicBezTo>
                    <a:pt x="168" y="253"/>
                    <a:pt x="170" y="251"/>
                    <a:pt x="172" y="250"/>
                  </a:cubicBezTo>
                  <a:cubicBezTo>
                    <a:pt x="175" y="250"/>
                    <a:pt x="177" y="248"/>
                    <a:pt x="179" y="246"/>
                  </a:cubicBezTo>
                  <a:cubicBezTo>
                    <a:pt x="181" y="243"/>
                    <a:pt x="181" y="245"/>
                    <a:pt x="182" y="246"/>
                  </a:cubicBezTo>
                  <a:cubicBezTo>
                    <a:pt x="184" y="246"/>
                    <a:pt x="185" y="246"/>
                    <a:pt x="185" y="246"/>
                  </a:cubicBezTo>
                  <a:cubicBezTo>
                    <a:pt x="185" y="246"/>
                    <a:pt x="187" y="247"/>
                    <a:pt x="192" y="248"/>
                  </a:cubicBezTo>
                  <a:cubicBezTo>
                    <a:pt x="197" y="248"/>
                    <a:pt x="193" y="249"/>
                    <a:pt x="194" y="251"/>
                  </a:cubicBezTo>
                  <a:cubicBezTo>
                    <a:pt x="196" y="253"/>
                    <a:pt x="198" y="253"/>
                    <a:pt x="202" y="255"/>
                  </a:cubicBezTo>
                  <a:cubicBezTo>
                    <a:pt x="205" y="257"/>
                    <a:pt x="203" y="257"/>
                    <a:pt x="203" y="258"/>
                  </a:cubicBezTo>
                  <a:cubicBezTo>
                    <a:pt x="204" y="259"/>
                    <a:pt x="204" y="263"/>
                    <a:pt x="203" y="264"/>
                  </a:cubicBezTo>
                  <a:cubicBezTo>
                    <a:pt x="203" y="265"/>
                    <a:pt x="204" y="267"/>
                    <a:pt x="203" y="268"/>
                  </a:cubicBezTo>
                  <a:cubicBezTo>
                    <a:pt x="203" y="269"/>
                    <a:pt x="203" y="270"/>
                    <a:pt x="203" y="270"/>
                  </a:cubicBezTo>
                  <a:cubicBezTo>
                    <a:pt x="203" y="270"/>
                    <a:pt x="201" y="273"/>
                    <a:pt x="201" y="274"/>
                  </a:cubicBezTo>
                  <a:cubicBezTo>
                    <a:pt x="200" y="275"/>
                    <a:pt x="199" y="277"/>
                    <a:pt x="199" y="277"/>
                  </a:cubicBezTo>
                  <a:cubicBezTo>
                    <a:pt x="199" y="277"/>
                    <a:pt x="199" y="279"/>
                    <a:pt x="198" y="281"/>
                  </a:cubicBezTo>
                  <a:cubicBezTo>
                    <a:pt x="197" y="283"/>
                    <a:pt x="197" y="284"/>
                    <a:pt x="196" y="285"/>
                  </a:cubicBezTo>
                  <a:cubicBezTo>
                    <a:pt x="195" y="286"/>
                    <a:pt x="195" y="287"/>
                    <a:pt x="193" y="288"/>
                  </a:cubicBezTo>
                  <a:cubicBezTo>
                    <a:pt x="192" y="290"/>
                    <a:pt x="191" y="289"/>
                    <a:pt x="190" y="288"/>
                  </a:cubicBezTo>
                  <a:cubicBezTo>
                    <a:pt x="190" y="288"/>
                    <a:pt x="189" y="287"/>
                    <a:pt x="187" y="284"/>
                  </a:cubicBezTo>
                  <a:cubicBezTo>
                    <a:pt x="185" y="282"/>
                    <a:pt x="185" y="285"/>
                    <a:pt x="185" y="286"/>
                  </a:cubicBezTo>
                  <a:cubicBezTo>
                    <a:pt x="185" y="286"/>
                    <a:pt x="187" y="288"/>
                    <a:pt x="187" y="290"/>
                  </a:cubicBezTo>
                  <a:cubicBezTo>
                    <a:pt x="188" y="292"/>
                    <a:pt x="187" y="292"/>
                    <a:pt x="187" y="294"/>
                  </a:cubicBezTo>
                  <a:cubicBezTo>
                    <a:pt x="186" y="295"/>
                    <a:pt x="187" y="294"/>
                    <a:pt x="184" y="294"/>
                  </a:cubicBezTo>
                  <a:cubicBezTo>
                    <a:pt x="181" y="294"/>
                    <a:pt x="182" y="293"/>
                    <a:pt x="181" y="292"/>
                  </a:cubicBezTo>
                  <a:cubicBezTo>
                    <a:pt x="181" y="292"/>
                    <a:pt x="179" y="292"/>
                    <a:pt x="178" y="292"/>
                  </a:cubicBezTo>
                  <a:cubicBezTo>
                    <a:pt x="177" y="292"/>
                    <a:pt x="173" y="295"/>
                    <a:pt x="173" y="295"/>
                  </a:cubicBezTo>
                  <a:cubicBezTo>
                    <a:pt x="173" y="295"/>
                    <a:pt x="178" y="297"/>
                    <a:pt x="178" y="297"/>
                  </a:cubicBezTo>
                  <a:cubicBezTo>
                    <a:pt x="178" y="298"/>
                    <a:pt x="178" y="300"/>
                    <a:pt x="178" y="300"/>
                  </a:cubicBezTo>
                  <a:cubicBezTo>
                    <a:pt x="177" y="300"/>
                    <a:pt x="174" y="301"/>
                    <a:pt x="172" y="301"/>
                  </a:cubicBezTo>
                  <a:cubicBezTo>
                    <a:pt x="170" y="302"/>
                    <a:pt x="169" y="301"/>
                    <a:pt x="169" y="301"/>
                  </a:cubicBezTo>
                  <a:close/>
                </a:path>
              </a:pathLst>
            </a:custGeom>
            <a:solidFill>
              <a:schemeClr val="accent2"/>
            </a:solidFill>
            <a:ln w="3175">
              <a:solidFill>
                <a:schemeClr val="bg1">
                  <a:lumMod val="50000"/>
                </a:schemeClr>
              </a:solidFill>
              <a:round/>
              <a:headEnd/>
              <a:tailEnd/>
            </a:ln>
            <a:effectLst/>
          </p:spPr>
          <p:txBody>
            <a:bodyPr vert="horz" wrap="square" lIns="91440" tIns="45720" rIns="91440" bIns="45720" numCol="1" anchor="t" anchorCtr="0" compatLnSpc="1">
              <a:prstTxWarp prst="textNoShape">
                <a:avLst/>
              </a:prstTxWarp>
            </a:bodyPr>
            <a:lstStyle/>
            <a:p>
              <a:endParaRPr lang="en-US"/>
            </a:p>
          </p:txBody>
        </p:sp>
        <p:sp>
          <p:nvSpPr>
            <p:cNvPr id="265" name="Freeform 620"/>
            <p:cNvSpPr>
              <a:spLocks/>
            </p:cNvSpPr>
            <p:nvPr/>
          </p:nvSpPr>
          <p:spPr bwMode="auto">
            <a:xfrm>
              <a:off x="5419728" y="4373562"/>
              <a:ext cx="65087" cy="63500"/>
            </a:xfrm>
            <a:custGeom>
              <a:avLst/>
              <a:gdLst>
                <a:gd name="T0" fmla="*/ 13 w 17"/>
                <a:gd name="T1" fmla="*/ 2 h 17"/>
                <a:gd name="T2" fmla="*/ 17 w 17"/>
                <a:gd name="T3" fmla="*/ 12 h 17"/>
                <a:gd name="T4" fmla="*/ 14 w 17"/>
                <a:gd name="T5" fmla="*/ 14 h 17"/>
                <a:gd name="T6" fmla="*/ 5 w 17"/>
                <a:gd name="T7" fmla="*/ 7 h 17"/>
                <a:gd name="T8" fmla="*/ 1 w 17"/>
                <a:gd name="T9" fmla="*/ 5 h 17"/>
                <a:gd name="T10" fmla="*/ 2 w 17"/>
                <a:gd name="T11" fmla="*/ 1 h 17"/>
                <a:gd name="T12" fmla="*/ 11 w 17"/>
                <a:gd name="T13" fmla="*/ 1 h 17"/>
                <a:gd name="T14" fmla="*/ 13 w 17"/>
                <a:gd name="T15" fmla="*/ 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7">
                  <a:moveTo>
                    <a:pt x="13" y="2"/>
                  </a:moveTo>
                  <a:cubicBezTo>
                    <a:pt x="14" y="2"/>
                    <a:pt x="17" y="7"/>
                    <a:pt x="17" y="12"/>
                  </a:cubicBezTo>
                  <a:cubicBezTo>
                    <a:pt x="16" y="17"/>
                    <a:pt x="14" y="14"/>
                    <a:pt x="14" y="14"/>
                  </a:cubicBezTo>
                  <a:cubicBezTo>
                    <a:pt x="14" y="14"/>
                    <a:pt x="9" y="13"/>
                    <a:pt x="5" y="7"/>
                  </a:cubicBezTo>
                  <a:cubicBezTo>
                    <a:pt x="2" y="4"/>
                    <a:pt x="1" y="4"/>
                    <a:pt x="1" y="5"/>
                  </a:cubicBezTo>
                  <a:cubicBezTo>
                    <a:pt x="1" y="4"/>
                    <a:pt x="0" y="2"/>
                    <a:pt x="2" y="1"/>
                  </a:cubicBezTo>
                  <a:cubicBezTo>
                    <a:pt x="4" y="0"/>
                    <a:pt x="6" y="0"/>
                    <a:pt x="11" y="1"/>
                  </a:cubicBezTo>
                  <a:cubicBezTo>
                    <a:pt x="16" y="1"/>
                    <a:pt x="13" y="2"/>
                    <a:pt x="13"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621"/>
            <p:cNvSpPr>
              <a:spLocks noEditPoints="1"/>
            </p:cNvSpPr>
            <p:nvPr/>
          </p:nvSpPr>
          <p:spPr bwMode="auto">
            <a:xfrm>
              <a:off x="4075115" y="3568700"/>
              <a:ext cx="1374775" cy="1209675"/>
            </a:xfrm>
            <a:custGeom>
              <a:avLst/>
              <a:gdLst>
                <a:gd name="T0" fmla="*/ 79 w 366"/>
                <a:gd name="T1" fmla="*/ 101 h 322"/>
                <a:gd name="T2" fmla="*/ 71 w 366"/>
                <a:gd name="T3" fmla="*/ 85 h 322"/>
                <a:gd name="T4" fmla="*/ 50 w 366"/>
                <a:gd name="T5" fmla="*/ 78 h 322"/>
                <a:gd name="T6" fmla="*/ 23 w 366"/>
                <a:gd name="T7" fmla="*/ 75 h 322"/>
                <a:gd name="T8" fmla="*/ 18 w 366"/>
                <a:gd name="T9" fmla="*/ 63 h 322"/>
                <a:gd name="T10" fmla="*/ 8 w 366"/>
                <a:gd name="T11" fmla="*/ 59 h 322"/>
                <a:gd name="T12" fmla="*/ 13 w 366"/>
                <a:gd name="T13" fmla="*/ 53 h 322"/>
                <a:gd name="T14" fmla="*/ 13 w 366"/>
                <a:gd name="T15" fmla="*/ 45 h 322"/>
                <a:gd name="T16" fmla="*/ 12 w 366"/>
                <a:gd name="T17" fmla="*/ 40 h 322"/>
                <a:gd name="T18" fmla="*/ 9 w 366"/>
                <a:gd name="T19" fmla="*/ 28 h 322"/>
                <a:gd name="T20" fmla="*/ 16 w 366"/>
                <a:gd name="T21" fmla="*/ 13 h 322"/>
                <a:gd name="T22" fmla="*/ 37 w 366"/>
                <a:gd name="T23" fmla="*/ 12 h 322"/>
                <a:gd name="T24" fmla="*/ 56 w 366"/>
                <a:gd name="T25" fmla="*/ 2 h 322"/>
                <a:gd name="T26" fmla="*/ 70 w 366"/>
                <a:gd name="T27" fmla="*/ 16 h 322"/>
                <a:gd name="T28" fmla="*/ 93 w 366"/>
                <a:gd name="T29" fmla="*/ 21 h 322"/>
                <a:gd name="T30" fmla="*/ 112 w 366"/>
                <a:gd name="T31" fmla="*/ 26 h 322"/>
                <a:gd name="T32" fmla="*/ 127 w 366"/>
                <a:gd name="T33" fmla="*/ 34 h 322"/>
                <a:gd name="T34" fmla="*/ 150 w 366"/>
                <a:gd name="T35" fmla="*/ 43 h 322"/>
                <a:gd name="T36" fmla="*/ 176 w 366"/>
                <a:gd name="T37" fmla="*/ 47 h 322"/>
                <a:gd name="T38" fmla="*/ 198 w 366"/>
                <a:gd name="T39" fmla="*/ 55 h 322"/>
                <a:gd name="T40" fmla="*/ 221 w 366"/>
                <a:gd name="T41" fmla="*/ 63 h 322"/>
                <a:gd name="T42" fmla="*/ 230 w 366"/>
                <a:gd name="T43" fmla="*/ 74 h 322"/>
                <a:gd name="T44" fmla="*/ 249 w 366"/>
                <a:gd name="T45" fmla="*/ 87 h 322"/>
                <a:gd name="T46" fmla="*/ 269 w 366"/>
                <a:gd name="T47" fmla="*/ 96 h 322"/>
                <a:gd name="T48" fmla="*/ 282 w 366"/>
                <a:gd name="T49" fmla="*/ 90 h 322"/>
                <a:gd name="T50" fmla="*/ 304 w 366"/>
                <a:gd name="T51" fmla="*/ 102 h 322"/>
                <a:gd name="T52" fmla="*/ 321 w 366"/>
                <a:gd name="T53" fmla="*/ 117 h 322"/>
                <a:gd name="T54" fmla="*/ 340 w 366"/>
                <a:gd name="T55" fmla="*/ 116 h 322"/>
                <a:gd name="T56" fmla="*/ 353 w 366"/>
                <a:gd name="T57" fmla="*/ 132 h 322"/>
                <a:gd name="T58" fmla="*/ 316 w 366"/>
                <a:gd name="T59" fmla="*/ 157 h 322"/>
                <a:gd name="T60" fmla="*/ 278 w 366"/>
                <a:gd name="T61" fmla="*/ 164 h 322"/>
                <a:gd name="T62" fmla="*/ 261 w 366"/>
                <a:gd name="T63" fmla="*/ 185 h 322"/>
                <a:gd name="T64" fmla="*/ 230 w 366"/>
                <a:gd name="T65" fmla="*/ 230 h 322"/>
                <a:gd name="T66" fmla="*/ 224 w 366"/>
                <a:gd name="T67" fmla="*/ 258 h 322"/>
                <a:gd name="T68" fmla="*/ 213 w 366"/>
                <a:gd name="T69" fmla="*/ 292 h 322"/>
                <a:gd name="T70" fmla="*/ 184 w 366"/>
                <a:gd name="T71" fmla="*/ 289 h 322"/>
                <a:gd name="T72" fmla="*/ 164 w 366"/>
                <a:gd name="T73" fmla="*/ 314 h 322"/>
                <a:gd name="T74" fmla="*/ 140 w 366"/>
                <a:gd name="T75" fmla="*/ 314 h 322"/>
                <a:gd name="T76" fmla="*/ 113 w 366"/>
                <a:gd name="T77" fmla="*/ 311 h 322"/>
                <a:gd name="T78" fmla="*/ 82 w 366"/>
                <a:gd name="T79" fmla="*/ 308 h 322"/>
                <a:gd name="T80" fmla="*/ 54 w 366"/>
                <a:gd name="T81" fmla="*/ 320 h 322"/>
                <a:gd name="T82" fmla="*/ 25 w 366"/>
                <a:gd name="T83" fmla="*/ 306 h 322"/>
                <a:gd name="T84" fmla="*/ 26 w 366"/>
                <a:gd name="T85" fmla="*/ 288 h 322"/>
                <a:gd name="T86" fmla="*/ 14 w 366"/>
                <a:gd name="T87" fmla="*/ 264 h 322"/>
                <a:gd name="T88" fmla="*/ 4 w 366"/>
                <a:gd name="T89" fmla="*/ 252 h 322"/>
                <a:gd name="T90" fmla="*/ 20 w 366"/>
                <a:gd name="T91" fmla="*/ 235 h 322"/>
                <a:gd name="T92" fmla="*/ 20 w 366"/>
                <a:gd name="T93" fmla="*/ 227 h 322"/>
                <a:gd name="T94" fmla="*/ 22 w 366"/>
                <a:gd name="T95" fmla="*/ 206 h 322"/>
                <a:gd name="T96" fmla="*/ 32 w 366"/>
                <a:gd name="T97" fmla="*/ 188 h 322"/>
                <a:gd name="T98" fmla="*/ 24 w 366"/>
                <a:gd name="T99" fmla="*/ 163 h 322"/>
                <a:gd name="T100" fmla="*/ 41 w 366"/>
                <a:gd name="T101" fmla="*/ 166 h 322"/>
                <a:gd name="T102" fmla="*/ 46 w 366"/>
                <a:gd name="T103" fmla="*/ 146 h 322"/>
                <a:gd name="T104" fmla="*/ 53 w 366"/>
                <a:gd name="T105" fmla="*/ 124 h 322"/>
                <a:gd name="T106" fmla="*/ 61 w 366"/>
                <a:gd name="T107" fmla="*/ 11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6" h="322">
                  <a:moveTo>
                    <a:pt x="72" y="107"/>
                  </a:moveTo>
                  <a:cubicBezTo>
                    <a:pt x="73" y="107"/>
                    <a:pt x="73" y="107"/>
                    <a:pt x="73" y="107"/>
                  </a:cubicBezTo>
                  <a:cubicBezTo>
                    <a:pt x="73" y="107"/>
                    <a:pt x="73" y="107"/>
                    <a:pt x="72" y="107"/>
                  </a:cubicBezTo>
                  <a:close/>
                  <a:moveTo>
                    <a:pt x="72" y="107"/>
                  </a:moveTo>
                  <a:cubicBezTo>
                    <a:pt x="72" y="108"/>
                    <a:pt x="71" y="108"/>
                    <a:pt x="74" y="105"/>
                  </a:cubicBezTo>
                  <a:cubicBezTo>
                    <a:pt x="79" y="101"/>
                    <a:pt x="79" y="101"/>
                    <a:pt x="79" y="101"/>
                  </a:cubicBezTo>
                  <a:cubicBezTo>
                    <a:pt x="79" y="101"/>
                    <a:pt x="81" y="102"/>
                    <a:pt x="79" y="98"/>
                  </a:cubicBezTo>
                  <a:cubicBezTo>
                    <a:pt x="78" y="94"/>
                    <a:pt x="78" y="92"/>
                    <a:pt x="75" y="93"/>
                  </a:cubicBezTo>
                  <a:cubicBezTo>
                    <a:pt x="72" y="93"/>
                    <a:pt x="72" y="92"/>
                    <a:pt x="71" y="93"/>
                  </a:cubicBezTo>
                  <a:cubicBezTo>
                    <a:pt x="70" y="93"/>
                    <a:pt x="69" y="97"/>
                    <a:pt x="70" y="93"/>
                  </a:cubicBezTo>
                  <a:cubicBezTo>
                    <a:pt x="70" y="90"/>
                    <a:pt x="71" y="89"/>
                    <a:pt x="71" y="88"/>
                  </a:cubicBezTo>
                  <a:cubicBezTo>
                    <a:pt x="71" y="87"/>
                    <a:pt x="73" y="87"/>
                    <a:pt x="71" y="85"/>
                  </a:cubicBezTo>
                  <a:cubicBezTo>
                    <a:pt x="69" y="82"/>
                    <a:pt x="70" y="80"/>
                    <a:pt x="68" y="80"/>
                  </a:cubicBezTo>
                  <a:cubicBezTo>
                    <a:pt x="66" y="79"/>
                    <a:pt x="67" y="79"/>
                    <a:pt x="64" y="78"/>
                  </a:cubicBezTo>
                  <a:cubicBezTo>
                    <a:pt x="62" y="77"/>
                    <a:pt x="64" y="78"/>
                    <a:pt x="63" y="78"/>
                  </a:cubicBezTo>
                  <a:cubicBezTo>
                    <a:pt x="61" y="78"/>
                    <a:pt x="57" y="78"/>
                    <a:pt x="56" y="77"/>
                  </a:cubicBezTo>
                  <a:cubicBezTo>
                    <a:pt x="54" y="77"/>
                    <a:pt x="54" y="74"/>
                    <a:pt x="53" y="75"/>
                  </a:cubicBezTo>
                  <a:cubicBezTo>
                    <a:pt x="51" y="76"/>
                    <a:pt x="52" y="76"/>
                    <a:pt x="50" y="78"/>
                  </a:cubicBezTo>
                  <a:cubicBezTo>
                    <a:pt x="48" y="80"/>
                    <a:pt x="49" y="81"/>
                    <a:pt x="45" y="81"/>
                  </a:cubicBezTo>
                  <a:cubicBezTo>
                    <a:pt x="42" y="81"/>
                    <a:pt x="39" y="80"/>
                    <a:pt x="39" y="79"/>
                  </a:cubicBezTo>
                  <a:cubicBezTo>
                    <a:pt x="39" y="78"/>
                    <a:pt x="39" y="76"/>
                    <a:pt x="38" y="76"/>
                  </a:cubicBezTo>
                  <a:cubicBezTo>
                    <a:pt x="37" y="76"/>
                    <a:pt x="37" y="75"/>
                    <a:pt x="33" y="75"/>
                  </a:cubicBezTo>
                  <a:cubicBezTo>
                    <a:pt x="29" y="75"/>
                    <a:pt x="32" y="74"/>
                    <a:pt x="29" y="75"/>
                  </a:cubicBezTo>
                  <a:cubicBezTo>
                    <a:pt x="26" y="75"/>
                    <a:pt x="23" y="75"/>
                    <a:pt x="23" y="75"/>
                  </a:cubicBezTo>
                  <a:cubicBezTo>
                    <a:pt x="23" y="75"/>
                    <a:pt x="22" y="72"/>
                    <a:pt x="23" y="72"/>
                  </a:cubicBezTo>
                  <a:cubicBezTo>
                    <a:pt x="23" y="71"/>
                    <a:pt x="26" y="68"/>
                    <a:pt x="27" y="67"/>
                  </a:cubicBezTo>
                  <a:cubicBezTo>
                    <a:pt x="28" y="66"/>
                    <a:pt x="28" y="65"/>
                    <a:pt x="28" y="64"/>
                  </a:cubicBezTo>
                  <a:cubicBezTo>
                    <a:pt x="28" y="63"/>
                    <a:pt x="29" y="60"/>
                    <a:pt x="26" y="61"/>
                  </a:cubicBezTo>
                  <a:cubicBezTo>
                    <a:pt x="24" y="61"/>
                    <a:pt x="23" y="61"/>
                    <a:pt x="22" y="62"/>
                  </a:cubicBezTo>
                  <a:cubicBezTo>
                    <a:pt x="20" y="63"/>
                    <a:pt x="23" y="62"/>
                    <a:pt x="18" y="63"/>
                  </a:cubicBezTo>
                  <a:cubicBezTo>
                    <a:pt x="13" y="65"/>
                    <a:pt x="12" y="62"/>
                    <a:pt x="10" y="65"/>
                  </a:cubicBezTo>
                  <a:cubicBezTo>
                    <a:pt x="9" y="67"/>
                    <a:pt x="8" y="68"/>
                    <a:pt x="7" y="68"/>
                  </a:cubicBezTo>
                  <a:cubicBezTo>
                    <a:pt x="7" y="68"/>
                    <a:pt x="7" y="68"/>
                    <a:pt x="7" y="68"/>
                  </a:cubicBezTo>
                  <a:cubicBezTo>
                    <a:pt x="7" y="68"/>
                    <a:pt x="7" y="68"/>
                    <a:pt x="7" y="68"/>
                  </a:cubicBezTo>
                  <a:cubicBezTo>
                    <a:pt x="6" y="68"/>
                    <a:pt x="8" y="61"/>
                    <a:pt x="8" y="61"/>
                  </a:cubicBezTo>
                  <a:cubicBezTo>
                    <a:pt x="8" y="61"/>
                    <a:pt x="7" y="59"/>
                    <a:pt x="8" y="59"/>
                  </a:cubicBezTo>
                  <a:cubicBezTo>
                    <a:pt x="9" y="59"/>
                    <a:pt x="10" y="58"/>
                    <a:pt x="12" y="57"/>
                  </a:cubicBezTo>
                  <a:cubicBezTo>
                    <a:pt x="13" y="56"/>
                    <a:pt x="17" y="54"/>
                    <a:pt x="17" y="54"/>
                  </a:cubicBezTo>
                  <a:cubicBezTo>
                    <a:pt x="17" y="54"/>
                    <a:pt x="18" y="53"/>
                    <a:pt x="17" y="53"/>
                  </a:cubicBezTo>
                  <a:cubicBezTo>
                    <a:pt x="17" y="53"/>
                    <a:pt x="16" y="53"/>
                    <a:pt x="16" y="53"/>
                  </a:cubicBezTo>
                  <a:cubicBezTo>
                    <a:pt x="16" y="53"/>
                    <a:pt x="15" y="54"/>
                    <a:pt x="14" y="53"/>
                  </a:cubicBezTo>
                  <a:cubicBezTo>
                    <a:pt x="13" y="53"/>
                    <a:pt x="13" y="53"/>
                    <a:pt x="13" y="53"/>
                  </a:cubicBezTo>
                  <a:cubicBezTo>
                    <a:pt x="13" y="53"/>
                    <a:pt x="12" y="53"/>
                    <a:pt x="12" y="52"/>
                  </a:cubicBezTo>
                  <a:cubicBezTo>
                    <a:pt x="12" y="51"/>
                    <a:pt x="13" y="50"/>
                    <a:pt x="13" y="50"/>
                  </a:cubicBezTo>
                  <a:cubicBezTo>
                    <a:pt x="13" y="50"/>
                    <a:pt x="14" y="50"/>
                    <a:pt x="15" y="50"/>
                  </a:cubicBezTo>
                  <a:cubicBezTo>
                    <a:pt x="17" y="49"/>
                    <a:pt x="17" y="50"/>
                    <a:pt x="18" y="49"/>
                  </a:cubicBezTo>
                  <a:cubicBezTo>
                    <a:pt x="18" y="49"/>
                    <a:pt x="16" y="47"/>
                    <a:pt x="15" y="48"/>
                  </a:cubicBezTo>
                  <a:cubicBezTo>
                    <a:pt x="14" y="48"/>
                    <a:pt x="13" y="45"/>
                    <a:pt x="13" y="45"/>
                  </a:cubicBezTo>
                  <a:cubicBezTo>
                    <a:pt x="13" y="45"/>
                    <a:pt x="12" y="45"/>
                    <a:pt x="13" y="43"/>
                  </a:cubicBezTo>
                  <a:cubicBezTo>
                    <a:pt x="14" y="42"/>
                    <a:pt x="14" y="41"/>
                    <a:pt x="15" y="40"/>
                  </a:cubicBezTo>
                  <a:cubicBezTo>
                    <a:pt x="15" y="40"/>
                    <a:pt x="16" y="39"/>
                    <a:pt x="17" y="39"/>
                  </a:cubicBezTo>
                  <a:cubicBezTo>
                    <a:pt x="17" y="39"/>
                    <a:pt x="19" y="41"/>
                    <a:pt x="19" y="39"/>
                  </a:cubicBezTo>
                  <a:cubicBezTo>
                    <a:pt x="19" y="38"/>
                    <a:pt x="21" y="36"/>
                    <a:pt x="19" y="36"/>
                  </a:cubicBezTo>
                  <a:cubicBezTo>
                    <a:pt x="17" y="35"/>
                    <a:pt x="12" y="39"/>
                    <a:pt x="12" y="40"/>
                  </a:cubicBezTo>
                  <a:cubicBezTo>
                    <a:pt x="12" y="40"/>
                    <a:pt x="9" y="40"/>
                    <a:pt x="9" y="40"/>
                  </a:cubicBezTo>
                  <a:cubicBezTo>
                    <a:pt x="9" y="40"/>
                    <a:pt x="8" y="40"/>
                    <a:pt x="9" y="39"/>
                  </a:cubicBezTo>
                  <a:cubicBezTo>
                    <a:pt x="10" y="37"/>
                    <a:pt x="11" y="35"/>
                    <a:pt x="12" y="35"/>
                  </a:cubicBezTo>
                  <a:cubicBezTo>
                    <a:pt x="12" y="34"/>
                    <a:pt x="14" y="33"/>
                    <a:pt x="13" y="32"/>
                  </a:cubicBezTo>
                  <a:cubicBezTo>
                    <a:pt x="12" y="31"/>
                    <a:pt x="12" y="33"/>
                    <a:pt x="11" y="31"/>
                  </a:cubicBezTo>
                  <a:cubicBezTo>
                    <a:pt x="10" y="29"/>
                    <a:pt x="9" y="29"/>
                    <a:pt x="9" y="28"/>
                  </a:cubicBezTo>
                  <a:cubicBezTo>
                    <a:pt x="9" y="27"/>
                    <a:pt x="10" y="27"/>
                    <a:pt x="9" y="25"/>
                  </a:cubicBezTo>
                  <a:cubicBezTo>
                    <a:pt x="9" y="24"/>
                    <a:pt x="9" y="23"/>
                    <a:pt x="8" y="23"/>
                  </a:cubicBezTo>
                  <a:cubicBezTo>
                    <a:pt x="7" y="23"/>
                    <a:pt x="5" y="24"/>
                    <a:pt x="6" y="23"/>
                  </a:cubicBezTo>
                  <a:cubicBezTo>
                    <a:pt x="7" y="21"/>
                    <a:pt x="8" y="19"/>
                    <a:pt x="9" y="18"/>
                  </a:cubicBezTo>
                  <a:cubicBezTo>
                    <a:pt x="11" y="17"/>
                    <a:pt x="12" y="15"/>
                    <a:pt x="13" y="14"/>
                  </a:cubicBezTo>
                  <a:cubicBezTo>
                    <a:pt x="14" y="13"/>
                    <a:pt x="15" y="12"/>
                    <a:pt x="16" y="13"/>
                  </a:cubicBezTo>
                  <a:cubicBezTo>
                    <a:pt x="17" y="13"/>
                    <a:pt x="16" y="13"/>
                    <a:pt x="18" y="13"/>
                  </a:cubicBezTo>
                  <a:cubicBezTo>
                    <a:pt x="20" y="12"/>
                    <a:pt x="21" y="11"/>
                    <a:pt x="22" y="11"/>
                  </a:cubicBezTo>
                  <a:cubicBezTo>
                    <a:pt x="24" y="11"/>
                    <a:pt x="23" y="10"/>
                    <a:pt x="26" y="12"/>
                  </a:cubicBezTo>
                  <a:cubicBezTo>
                    <a:pt x="28" y="13"/>
                    <a:pt x="30" y="13"/>
                    <a:pt x="30" y="13"/>
                  </a:cubicBezTo>
                  <a:cubicBezTo>
                    <a:pt x="30" y="13"/>
                    <a:pt x="30" y="13"/>
                    <a:pt x="32" y="13"/>
                  </a:cubicBezTo>
                  <a:cubicBezTo>
                    <a:pt x="34" y="12"/>
                    <a:pt x="36" y="12"/>
                    <a:pt x="37" y="12"/>
                  </a:cubicBezTo>
                  <a:cubicBezTo>
                    <a:pt x="39" y="12"/>
                    <a:pt x="40" y="12"/>
                    <a:pt x="40" y="13"/>
                  </a:cubicBezTo>
                  <a:cubicBezTo>
                    <a:pt x="40" y="13"/>
                    <a:pt x="40" y="10"/>
                    <a:pt x="41" y="9"/>
                  </a:cubicBezTo>
                  <a:cubicBezTo>
                    <a:pt x="42" y="8"/>
                    <a:pt x="43" y="7"/>
                    <a:pt x="43" y="7"/>
                  </a:cubicBezTo>
                  <a:cubicBezTo>
                    <a:pt x="44" y="7"/>
                    <a:pt x="46" y="6"/>
                    <a:pt x="48" y="5"/>
                  </a:cubicBezTo>
                  <a:cubicBezTo>
                    <a:pt x="50" y="5"/>
                    <a:pt x="50" y="4"/>
                    <a:pt x="52" y="3"/>
                  </a:cubicBezTo>
                  <a:cubicBezTo>
                    <a:pt x="54" y="2"/>
                    <a:pt x="55" y="0"/>
                    <a:pt x="56" y="2"/>
                  </a:cubicBezTo>
                  <a:cubicBezTo>
                    <a:pt x="57" y="3"/>
                    <a:pt x="56" y="3"/>
                    <a:pt x="58" y="4"/>
                  </a:cubicBezTo>
                  <a:cubicBezTo>
                    <a:pt x="61" y="4"/>
                    <a:pt x="59" y="2"/>
                    <a:pt x="63" y="4"/>
                  </a:cubicBezTo>
                  <a:cubicBezTo>
                    <a:pt x="66" y="6"/>
                    <a:pt x="66" y="7"/>
                    <a:pt x="66" y="8"/>
                  </a:cubicBezTo>
                  <a:cubicBezTo>
                    <a:pt x="67" y="9"/>
                    <a:pt x="66" y="9"/>
                    <a:pt x="67" y="10"/>
                  </a:cubicBezTo>
                  <a:cubicBezTo>
                    <a:pt x="67" y="11"/>
                    <a:pt x="69" y="12"/>
                    <a:pt x="69" y="13"/>
                  </a:cubicBezTo>
                  <a:cubicBezTo>
                    <a:pt x="69" y="14"/>
                    <a:pt x="69" y="16"/>
                    <a:pt x="70" y="16"/>
                  </a:cubicBezTo>
                  <a:cubicBezTo>
                    <a:pt x="70" y="17"/>
                    <a:pt x="69" y="19"/>
                    <a:pt x="69" y="19"/>
                  </a:cubicBezTo>
                  <a:cubicBezTo>
                    <a:pt x="69" y="19"/>
                    <a:pt x="75" y="20"/>
                    <a:pt x="76" y="19"/>
                  </a:cubicBezTo>
                  <a:cubicBezTo>
                    <a:pt x="77" y="19"/>
                    <a:pt x="77" y="17"/>
                    <a:pt x="79" y="17"/>
                  </a:cubicBezTo>
                  <a:cubicBezTo>
                    <a:pt x="81" y="16"/>
                    <a:pt x="82" y="15"/>
                    <a:pt x="83" y="16"/>
                  </a:cubicBezTo>
                  <a:cubicBezTo>
                    <a:pt x="84" y="17"/>
                    <a:pt x="85" y="18"/>
                    <a:pt x="88" y="19"/>
                  </a:cubicBezTo>
                  <a:cubicBezTo>
                    <a:pt x="91" y="21"/>
                    <a:pt x="91" y="20"/>
                    <a:pt x="93" y="21"/>
                  </a:cubicBezTo>
                  <a:cubicBezTo>
                    <a:pt x="94" y="22"/>
                    <a:pt x="94" y="21"/>
                    <a:pt x="95" y="23"/>
                  </a:cubicBezTo>
                  <a:cubicBezTo>
                    <a:pt x="97" y="25"/>
                    <a:pt x="95" y="25"/>
                    <a:pt x="98" y="25"/>
                  </a:cubicBezTo>
                  <a:cubicBezTo>
                    <a:pt x="101" y="25"/>
                    <a:pt x="100" y="24"/>
                    <a:pt x="103" y="24"/>
                  </a:cubicBezTo>
                  <a:cubicBezTo>
                    <a:pt x="106" y="23"/>
                    <a:pt x="108" y="23"/>
                    <a:pt x="108" y="23"/>
                  </a:cubicBezTo>
                  <a:cubicBezTo>
                    <a:pt x="108" y="23"/>
                    <a:pt x="110" y="19"/>
                    <a:pt x="111" y="21"/>
                  </a:cubicBezTo>
                  <a:cubicBezTo>
                    <a:pt x="112" y="24"/>
                    <a:pt x="112" y="24"/>
                    <a:pt x="112" y="26"/>
                  </a:cubicBezTo>
                  <a:cubicBezTo>
                    <a:pt x="112" y="28"/>
                    <a:pt x="113" y="28"/>
                    <a:pt x="113" y="29"/>
                  </a:cubicBezTo>
                  <a:cubicBezTo>
                    <a:pt x="113" y="29"/>
                    <a:pt x="113" y="28"/>
                    <a:pt x="115" y="28"/>
                  </a:cubicBezTo>
                  <a:cubicBezTo>
                    <a:pt x="116" y="28"/>
                    <a:pt x="118" y="28"/>
                    <a:pt x="119" y="29"/>
                  </a:cubicBezTo>
                  <a:cubicBezTo>
                    <a:pt x="120" y="29"/>
                    <a:pt x="121" y="29"/>
                    <a:pt x="121" y="30"/>
                  </a:cubicBezTo>
                  <a:cubicBezTo>
                    <a:pt x="122" y="31"/>
                    <a:pt x="122" y="31"/>
                    <a:pt x="123" y="32"/>
                  </a:cubicBezTo>
                  <a:cubicBezTo>
                    <a:pt x="124" y="33"/>
                    <a:pt x="127" y="33"/>
                    <a:pt x="127" y="34"/>
                  </a:cubicBezTo>
                  <a:cubicBezTo>
                    <a:pt x="128" y="35"/>
                    <a:pt x="130" y="36"/>
                    <a:pt x="130" y="36"/>
                  </a:cubicBezTo>
                  <a:cubicBezTo>
                    <a:pt x="130" y="36"/>
                    <a:pt x="134" y="37"/>
                    <a:pt x="135" y="38"/>
                  </a:cubicBezTo>
                  <a:cubicBezTo>
                    <a:pt x="135" y="38"/>
                    <a:pt x="138" y="40"/>
                    <a:pt x="140" y="41"/>
                  </a:cubicBezTo>
                  <a:cubicBezTo>
                    <a:pt x="141" y="42"/>
                    <a:pt x="142" y="42"/>
                    <a:pt x="144" y="43"/>
                  </a:cubicBezTo>
                  <a:cubicBezTo>
                    <a:pt x="147" y="44"/>
                    <a:pt x="146" y="43"/>
                    <a:pt x="147" y="43"/>
                  </a:cubicBezTo>
                  <a:cubicBezTo>
                    <a:pt x="149" y="43"/>
                    <a:pt x="149" y="43"/>
                    <a:pt x="150" y="43"/>
                  </a:cubicBezTo>
                  <a:cubicBezTo>
                    <a:pt x="151" y="43"/>
                    <a:pt x="152" y="42"/>
                    <a:pt x="154" y="42"/>
                  </a:cubicBezTo>
                  <a:cubicBezTo>
                    <a:pt x="155" y="42"/>
                    <a:pt x="159" y="41"/>
                    <a:pt x="160" y="41"/>
                  </a:cubicBezTo>
                  <a:cubicBezTo>
                    <a:pt x="161" y="41"/>
                    <a:pt x="167" y="43"/>
                    <a:pt x="168" y="43"/>
                  </a:cubicBezTo>
                  <a:cubicBezTo>
                    <a:pt x="170" y="43"/>
                    <a:pt x="171" y="43"/>
                    <a:pt x="172" y="43"/>
                  </a:cubicBezTo>
                  <a:cubicBezTo>
                    <a:pt x="173" y="42"/>
                    <a:pt x="174" y="42"/>
                    <a:pt x="174" y="43"/>
                  </a:cubicBezTo>
                  <a:cubicBezTo>
                    <a:pt x="175" y="45"/>
                    <a:pt x="175" y="45"/>
                    <a:pt x="176" y="47"/>
                  </a:cubicBezTo>
                  <a:cubicBezTo>
                    <a:pt x="176" y="48"/>
                    <a:pt x="177" y="49"/>
                    <a:pt x="178" y="50"/>
                  </a:cubicBezTo>
                  <a:cubicBezTo>
                    <a:pt x="179" y="50"/>
                    <a:pt x="181" y="51"/>
                    <a:pt x="181" y="51"/>
                  </a:cubicBezTo>
                  <a:cubicBezTo>
                    <a:pt x="182" y="51"/>
                    <a:pt x="183" y="51"/>
                    <a:pt x="185" y="50"/>
                  </a:cubicBezTo>
                  <a:cubicBezTo>
                    <a:pt x="187" y="50"/>
                    <a:pt x="188" y="49"/>
                    <a:pt x="190" y="49"/>
                  </a:cubicBezTo>
                  <a:cubicBezTo>
                    <a:pt x="191" y="49"/>
                    <a:pt x="194" y="46"/>
                    <a:pt x="195" y="50"/>
                  </a:cubicBezTo>
                  <a:cubicBezTo>
                    <a:pt x="197" y="54"/>
                    <a:pt x="196" y="53"/>
                    <a:pt x="198" y="55"/>
                  </a:cubicBezTo>
                  <a:cubicBezTo>
                    <a:pt x="201" y="57"/>
                    <a:pt x="204" y="58"/>
                    <a:pt x="204" y="58"/>
                  </a:cubicBezTo>
                  <a:cubicBezTo>
                    <a:pt x="204" y="58"/>
                    <a:pt x="205" y="58"/>
                    <a:pt x="207" y="58"/>
                  </a:cubicBezTo>
                  <a:cubicBezTo>
                    <a:pt x="209" y="58"/>
                    <a:pt x="210" y="57"/>
                    <a:pt x="214" y="57"/>
                  </a:cubicBezTo>
                  <a:cubicBezTo>
                    <a:pt x="216" y="57"/>
                    <a:pt x="218" y="58"/>
                    <a:pt x="219" y="59"/>
                  </a:cubicBezTo>
                  <a:cubicBezTo>
                    <a:pt x="220" y="60"/>
                    <a:pt x="220" y="60"/>
                    <a:pt x="220" y="61"/>
                  </a:cubicBezTo>
                  <a:cubicBezTo>
                    <a:pt x="220" y="61"/>
                    <a:pt x="220" y="63"/>
                    <a:pt x="221" y="63"/>
                  </a:cubicBezTo>
                  <a:cubicBezTo>
                    <a:pt x="223" y="63"/>
                    <a:pt x="226" y="63"/>
                    <a:pt x="227" y="63"/>
                  </a:cubicBezTo>
                  <a:cubicBezTo>
                    <a:pt x="227" y="63"/>
                    <a:pt x="230" y="63"/>
                    <a:pt x="230" y="64"/>
                  </a:cubicBezTo>
                  <a:cubicBezTo>
                    <a:pt x="231" y="65"/>
                    <a:pt x="228" y="66"/>
                    <a:pt x="228" y="66"/>
                  </a:cubicBezTo>
                  <a:cubicBezTo>
                    <a:pt x="228" y="66"/>
                    <a:pt x="228" y="66"/>
                    <a:pt x="226" y="69"/>
                  </a:cubicBezTo>
                  <a:cubicBezTo>
                    <a:pt x="224" y="72"/>
                    <a:pt x="221" y="73"/>
                    <a:pt x="223" y="74"/>
                  </a:cubicBezTo>
                  <a:cubicBezTo>
                    <a:pt x="226" y="74"/>
                    <a:pt x="228" y="74"/>
                    <a:pt x="230" y="74"/>
                  </a:cubicBezTo>
                  <a:cubicBezTo>
                    <a:pt x="231" y="74"/>
                    <a:pt x="232" y="71"/>
                    <a:pt x="233" y="73"/>
                  </a:cubicBezTo>
                  <a:cubicBezTo>
                    <a:pt x="235" y="75"/>
                    <a:pt x="234" y="74"/>
                    <a:pt x="237" y="77"/>
                  </a:cubicBezTo>
                  <a:cubicBezTo>
                    <a:pt x="240" y="80"/>
                    <a:pt x="238" y="80"/>
                    <a:pt x="240" y="80"/>
                  </a:cubicBezTo>
                  <a:cubicBezTo>
                    <a:pt x="242" y="80"/>
                    <a:pt x="240" y="80"/>
                    <a:pt x="243" y="80"/>
                  </a:cubicBezTo>
                  <a:cubicBezTo>
                    <a:pt x="246" y="80"/>
                    <a:pt x="246" y="77"/>
                    <a:pt x="247" y="80"/>
                  </a:cubicBezTo>
                  <a:cubicBezTo>
                    <a:pt x="249" y="84"/>
                    <a:pt x="249" y="85"/>
                    <a:pt x="249" y="87"/>
                  </a:cubicBezTo>
                  <a:cubicBezTo>
                    <a:pt x="249" y="88"/>
                    <a:pt x="250" y="90"/>
                    <a:pt x="251" y="90"/>
                  </a:cubicBezTo>
                  <a:cubicBezTo>
                    <a:pt x="251" y="90"/>
                    <a:pt x="254" y="90"/>
                    <a:pt x="254" y="90"/>
                  </a:cubicBezTo>
                  <a:cubicBezTo>
                    <a:pt x="255" y="90"/>
                    <a:pt x="255" y="88"/>
                    <a:pt x="257" y="89"/>
                  </a:cubicBezTo>
                  <a:cubicBezTo>
                    <a:pt x="260" y="91"/>
                    <a:pt x="260" y="91"/>
                    <a:pt x="262" y="92"/>
                  </a:cubicBezTo>
                  <a:cubicBezTo>
                    <a:pt x="263" y="94"/>
                    <a:pt x="262" y="94"/>
                    <a:pt x="264" y="95"/>
                  </a:cubicBezTo>
                  <a:cubicBezTo>
                    <a:pt x="266" y="96"/>
                    <a:pt x="268" y="96"/>
                    <a:pt x="269" y="96"/>
                  </a:cubicBezTo>
                  <a:cubicBezTo>
                    <a:pt x="269" y="96"/>
                    <a:pt x="272" y="97"/>
                    <a:pt x="272" y="97"/>
                  </a:cubicBezTo>
                  <a:cubicBezTo>
                    <a:pt x="274" y="96"/>
                    <a:pt x="274" y="96"/>
                    <a:pt x="274" y="96"/>
                  </a:cubicBezTo>
                  <a:cubicBezTo>
                    <a:pt x="274" y="96"/>
                    <a:pt x="279" y="98"/>
                    <a:pt x="279" y="98"/>
                  </a:cubicBezTo>
                  <a:cubicBezTo>
                    <a:pt x="279" y="98"/>
                    <a:pt x="280" y="97"/>
                    <a:pt x="280" y="97"/>
                  </a:cubicBezTo>
                  <a:cubicBezTo>
                    <a:pt x="281" y="97"/>
                    <a:pt x="281" y="98"/>
                    <a:pt x="281" y="94"/>
                  </a:cubicBezTo>
                  <a:cubicBezTo>
                    <a:pt x="281" y="91"/>
                    <a:pt x="282" y="90"/>
                    <a:pt x="282" y="90"/>
                  </a:cubicBezTo>
                  <a:cubicBezTo>
                    <a:pt x="282" y="90"/>
                    <a:pt x="281" y="89"/>
                    <a:pt x="284" y="90"/>
                  </a:cubicBezTo>
                  <a:cubicBezTo>
                    <a:pt x="286" y="90"/>
                    <a:pt x="290" y="90"/>
                    <a:pt x="292" y="93"/>
                  </a:cubicBezTo>
                  <a:cubicBezTo>
                    <a:pt x="293" y="95"/>
                    <a:pt x="292" y="95"/>
                    <a:pt x="294" y="96"/>
                  </a:cubicBezTo>
                  <a:cubicBezTo>
                    <a:pt x="295" y="97"/>
                    <a:pt x="296" y="98"/>
                    <a:pt x="296" y="98"/>
                  </a:cubicBezTo>
                  <a:cubicBezTo>
                    <a:pt x="296" y="98"/>
                    <a:pt x="301" y="98"/>
                    <a:pt x="302" y="99"/>
                  </a:cubicBezTo>
                  <a:cubicBezTo>
                    <a:pt x="303" y="99"/>
                    <a:pt x="304" y="102"/>
                    <a:pt x="304" y="102"/>
                  </a:cubicBezTo>
                  <a:cubicBezTo>
                    <a:pt x="304" y="103"/>
                    <a:pt x="306" y="104"/>
                    <a:pt x="306" y="105"/>
                  </a:cubicBezTo>
                  <a:cubicBezTo>
                    <a:pt x="307" y="106"/>
                    <a:pt x="307" y="106"/>
                    <a:pt x="310" y="107"/>
                  </a:cubicBezTo>
                  <a:cubicBezTo>
                    <a:pt x="313" y="109"/>
                    <a:pt x="316" y="109"/>
                    <a:pt x="317" y="111"/>
                  </a:cubicBezTo>
                  <a:cubicBezTo>
                    <a:pt x="317" y="113"/>
                    <a:pt x="317" y="112"/>
                    <a:pt x="317" y="114"/>
                  </a:cubicBezTo>
                  <a:cubicBezTo>
                    <a:pt x="318" y="115"/>
                    <a:pt x="317" y="115"/>
                    <a:pt x="318" y="116"/>
                  </a:cubicBezTo>
                  <a:cubicBezTo>
                    <a:pt x="320" y="117"/>
                    <a:pt x="319" y="118"/>
                    <a:pt x="321" y="117"/>
                  </a:cubicBezTo>
                  <a:cubicBezTo>
                    <a:pt x="323" y="116"/>
                    <a:pt x="320" y="114"/>
                    <a:pt x="325" y="115"/>
                  </a:cubicBezTo>
                  <a:cubicBezTo>
                    <a:pt x="329" y="115"/>
                    <a:pt x="328" y="116"/>
                    <a:pt x="328" y="116"/>
                  </a:cubicBezTo>
                  <a:cubicBezTo>
                    <a:pt x="334" y="120"/>
                    <a:pt x="334" y="120"/>
                    <a:pt x="334" y="120"/>
                  </a:cubicBezTo>
                  <a:cubicBezTo>
                    <a:pt x="334" y="120"/>
                    <a:pt x="335" y="120"/>
                    <a:pt x="335" y="120"/>
                  </a:cubicBezTo>
                  <a:cubicBezTo>
                    <a:pt x="336" y="120"/>
                    <a:pt x="336" y="120"/>
                    <a:pt x="337" y="119"/>
                  </a:cubicBezTo>
                  <a:cubicBezTo>
                    <a:pt x="339" y="117"/>
                    <a:pt x="338" y="116"/>
                    <a:pt x="340" y="116"/>
                  </a:cubicBezTo>
                  <a:cubicBezTo>
                    <a:pt x="341" y="116"/>
                    <a:pt x="341" y="114"/>
                    <a:pt x="344" y="116"/>
                  </a:cubicBezTo>
                  <a:cubicBezTo>
                    <a:pt x="347" y="118"/>
                    <a:pt x="346" y="119"/>
                    <a:pt x="348" y="119"/>
                  </a:cubicBezTo>
                  <a:cubicBezTo>
                    <a:pt x="351" y="119"/>
                    <a:pt x="350" y="119"/>
                    <a:pt x="351" y="119"/>
                  </a:cubicBezTo>
                  <a:cubicBezTo>
                    <a:pt x="353" y="120"/>
                    <a:pt x="353" y="119"/>
                    <a:pt x="353" y="121"/>
                  </a:cubicBezTo>
                  <a:cubicBezTo>
                    <a:pt x="354" y="122"/>
                    <a:pt x="356" y="120"/>
                    <a:pt x="356" y="122"/>
                  </a:cubicBezTo>
                  <a:cubicBezTo>
                    <a:pt x="356" y="125"/>
                    <a:pt x="353" y="127"/>
                    <a:pt x="353" y="132"/>
                  </a:cubicBezTo>
                  <a:cubicBezTo>
                    <a:pt x="353" y="138"/>
                    <a:pt x="366" y="129"/>
                    <a:pt x="353" y="138"/>
                  </a:cubicBezTo>
                  <a:cubicBezTo>
                    <a:pt x="340" y="146"/>
                    <a:pt x="347" y="141"/>
                    <a:pt x="340" y="146"/>
                  </a:cubicBezTo>
                  <a:cubicBezTo>
                    <a:pt x="333" y="151"/>
                    <a:pt x="332" y="152"/>
                    <a:pt x="329" y="151"/>
                  </a:cubicBezTo>
                  <a:cubicBezTo>
                    <a:pt x="327" y="150"/>
                    <a:pt x="325" y="150"/>
                    <a:pt x="325" y="150"/>
                  </a:cubicBezTo>
                  <a:cubicBezTo>
                    <a:pt x="325" y="150"/>
                    <a:pt x="326" y="152"/>
                    <a:pt x="319" y="154"/>
                  </a:cubicBezTo>
                  <a:cubicBezTo>
                    <a:pt x="311" y="156"/>
                    <a:pt x="320" y="156"/>
                    <a:pt x="316" y="157"/>
                  </a:cubicBezTo>
                  <a:cubicBezTo>
                    <a:pt x="312" y="158"/>
                    <a:pt x="318" y="158"/>
                    <a:pt x="312" y="158"/>
                  </a:cubicBezTo>
                  <a:cubicBezTo>
                    <a:pt x="312" y="158"/>
                    <a:pt x="312" y="158"/>
                    <a:pt x="312" y="158"/>
                  </a:cubicBezTo>
                  <a:cubicBezTo>
                    <a:pt x="312" y="158"/>
                    <a:pt x="311" y="158"/>
                    <a:pt x="307" y="158"/>
                  </a:cubicBezTo>
                  <a:cubicBezTo>
                    <a:pt x="295" y="158"/>
                    <a:pt x="299" y="157"/>
                    <a:pt x="292" y="158"/>
                  </a:cubicBezTo>
                  <a:cubicBezTo>
                    <a:pt x="285" y="160"/>
                    <a:pt x="286" y="153"/>
                    <a:pt x="282" y="158"/>
                  </a:cubicBezTo>
                  <a:cubicBezTo>
                    <a:pt x="278" y="164"/>
                    <a:pt x="278" y="164"/>
                    <a:pt x="278" y="164"/>
                  </a:cubicBezTo>
                  <a:cubicBezTo>
                    <a:pt x="278" y="164"/>
                    <a:pt x="273" y="167"/>
                    <a:pt x="273" y="169"/>
                  </a:cubicBezTo>
                  <a:cubicBezTo>
                    <a:pt x="273" y="171"/>
                    <a:pt x="273" y="177"/>
                    <a:pt x="273" y="177"/>
                  </a:cubicBezTo>
                  <a:cubicBezTo>
                    <a:pt x="273" y="180"/>
                    <a:pt x="273" y="180"/>
                    <a:pt x="273" y="180"/>
                  </a:cubicBezTo>
                  <a:cubicBezTo>
                    <a:pt x="273" y="180"/>
                    <a:pt x="275" y="185"/>
                    <a:pt x="273" y="185"/>
                  </a:cubicBezTo>
                  <a:cubicBezTo>
                    <a:pt x="271" y="185"/>
                    <a:pt x="269" y="185"/>
                    <a:pt x="267" y="185"/>
                  </a:cubicBezTo>
                  <a:cubicBezTo>
                    <a:pt x="265" y="185"/>
                    <a:pt x="263" y="186"/>
                    <a:pt x="261" y="185"/>
                  </a:cubicBezTo>
                  <a:cubicBezTo>
                    <a:pt x="259" y="185"/>
                    <a:pt x="261" y="179"/>
                    <a:pt x="257" y="186"/>
                  </a:cubicBezTo>
                  <a:cubicBezTo>
                    <a:pt x="253" y="192"/>
                    <a:pt x="254" y="192"/>
                    <a:pt x="251" y="196"/>
                  </a:cubicBezTo>
                  <a:cubicBezTo>
                    <a:pt x="248" y="200"/>
                    <a:pt x="248" y="199"/>
                    <a:pt x="243" y="202"/>
                  </a:cubicBezTo>
                  <a:cubicBezTo>
                    <a:pt x="239" y="205"/>
                    <a:pt x="245" y="195"/>
                    <a:pt x="239" y="205"/>
                  </a:cubicBezTo>
                  <a:cubicBezTo>
                    <a:pt x="232" y="216"/>
                    <a:pt x="230" y="216"/>
                    <a:pt x="230" y="221"/>
                  </a:cubicBezTo>
                  <a:cubicBezTo>
                    <a:pt x="230" y="225"/>
                    <a:pt x="230" y="226"/>
                    <a:pt x="230" y="230"/>
                  </a:cubicBezTo>
                  <a:cubicBezTo>
                    <a:pt x="230" y="235"/>
                    <a:pt x="226" y="233"/>
                    <a:pt x="230" y="238"/>
                  </a:cubicBezTo>
                  <a:cubicBezTo>
                    <a:pt x="234" y="243"/>
                    <a:pt x="229" y="243"/>
                    <a:pt x="234" y="243"/>
                  </a:cubicBezTo>
                  <a:cubicBezTo>
                    <a:pt x="239" y="244"/>
                    <a:pt x="241" y="245"/>
                    <a:pt x="241" y="250"/>
                  </a:cubicBezTo>
                  <a:cubicBezTo>
                    <a:pt x="241" y="255"/>
                    <a:pt x="246" y="252"/>
                    <a:pt x="241" y="255"/>
                  </a:cubicBezTo>
                  <a:cubicBezTo>
                    <a:pt x="237" y="258"/>
                    <a:pt x="239" y="256"/>
                    <a:pt x="233" y="258"/>
                  </a:cubicBezTo>
                  <a:cubicBezTo>
                    <a:pt x="228" y="260"/>
                    <a:pt x="230" y="252"/>
                    <a:pt x="224" y="258"/>
                  </a:cubicBezTo>
                  <a:cubicBezTo>
                    <a:pt x="218" y="265"/>
                    <a:pt x="220" y="261"/>
                    <a:pt x="216" y="266"/>
                  </a:cubicBezTo>
                  <a:cubicBezTo>
                    <a:pt x="211" y="271"/>
                    <a:pt x="209" y="272"/>
                    <a:pt x="207" y="276"/>
                  </a:cubicBezTo>
                  <a:cubicBezTo>
                    <a:pt x="205" y="280"/>
                    <a:pt x="206" y="283"/>
                    <a:pt x="205" y="283"/>
                  </a:cubicBezTo>
                  <a:cubicBezTo>
                    <a:pt x="205" y="283"/>
                    <a:pt x="205" y="284"/>
                    <a:pt x="205" y="286"/>
                  </a:cubicBezTo>
                  <a:cubicBezTo>
                    <a:pt x="206" y="287"/>
                    <a:pt x="205" y="286"/>
                    <a:pt x="207" y="287"/>
                  </a:cubicBezTo>
                  <a:cubicBezTo>
                    <a:pt x="209" y="288"/>
                    <a:pt x="213" y="292"/>
                    <a:pt x="213" y="292"/>
                  </a:cubicBezTo>
                  <a:cubicBezTo>
                    <a:pt x="213" y="293"/>
                    <a:pt x="215" y="295"/>
                    <a:pt x="211" y="295"/>
                  </a:cubicBezTo>
                  <a:cubicBezTo>
                    <a:pt x="207" y="295"/>
                    <a:pt x="205" y="295"/>
                    <a:pt x="205" y="295"/>
                  </a:cubicBezTo>
                  <a:cubicBezTo>
                    <a:pt x="205" y="295"/>
                    <a:pt x="206" y="297"/>
                    <a:pt x="202" y="295"/>
                  </a:cubicBezTo>
                  <a:cubicBezTo>
                    <a:pt x="198" y="292"/>
                    <a:pt x="198" y="291"/>
                    <a:pt x="196" y="290"/>
                  </a:cubicBezTo>
                  <a:cubicBezTo>
                    <a:pt x="193" y="289"/>
                    <a:pt x="192" y="288"/>
                    <a:pt x="189" y="288"/>
                  </a:cubicBezTo>
                  <a:cubicBezTo>
                    <a:pt x="186" y="288"/>
                    <a:pt x="185" y="287"/>
                    <a:pt x="184" y="289"/>
                  </a:cubicBezTo>
                  <a:cubicBezTo>
                    <a:pt x="183" y="290"/>
                    <a:pt x="182" y="291"/>
                    <a:pt x="182" y="292"/>
                  </a:cubicBezTo>
                  <a:cubicBezTo>
                    <a:pt x="182" y="293"/>
                    <a:pt x="181" y="292"/>
                    <a:pt x="178" y="294"/>
                  </a:cubicBezTo>
                  <a:cubicBezTo>
                    <a:pt x="175" y="296"/>
                    <a:pt x="174" y="296"/>
                    <a:pt x="173" y="298"/>
                  </a:cubicBezTo>
                  <a:cubicBezTo>
                    <a:pt x="172" y="300"/>
                    <a:pt x="172" y="303"/>
                    <a:pt x="172" y="305"/>
                  </a:cubicBezTo>
                  <a:cubicBezTo>
                    <a:pt x="171" y="306"/>
                    <a:pt x="174" y="308"/>
                    <a:pt x="170" y="310"/>
                  </a:cubicBezTo>
                  <a:cubicBezTo>
                    <a:pt x="166" y="313"/>
                    <a:pt x="164" y="312"/>
                    <a:pt x="164" y="314"/>
                  </a:cubicBezTo>
                  <a:cubicBezTo>
                    <a:pt x="163" y="315"/>
                    <a:pt x="165" y="316"/>
                    <a:pt x="161" y="317"/>
                  </a:cubicBezTo>
                  <a:cubicBezTo>
                    <a:pt x="157" y="317"/>
                    <a:pt x="155" y="318"/>
                    <a:pt x="155" y="317"/>
                  </a:cubicBezTo>
                  <a:cubicBezTo>
                    <a:pt x="155" y="316"/>
                    <a:pt x="152" y="312"/>
                    <a:pt x="152" y="312"/>
                  </a:cubicBezTo>
                  <a:cubicBezTo>
                    <a:pt x="152" y="312"/>
                    <a:pt x="149" y="310"/>
                    <a:pt x="147" y="311"/>
                  </a:cubicBezTo>
                  <a:cubicBezTo>
                    <a:pt x="146" y="311"/>
                    <a:pt x="146" y="311"/>
                    <a:pt x="144" y="312"/>
                  </a:cubicBezTo>
                  <a:cubicBezTo>
                    <a:pt x="142" y="313"/>
                    <a:pt x="143" y="314"/>
                    <a:pt x="140" y="314"/>
                  </a:cubicBezTo>
                  <a:cubicBezTo>
                    <a:pt x="138" y="314"/>
                    <a:pt x="135" y="314"/>
                    <a:pt x="135" y="313"/>
                  </a:cubicBezTo>
                  <a:cubicBezTo>
                    <a:pt x="135" y="312"/>
                    <a:pt x="135" y="310"/>
                    <a:pt x="133" y="310"/>
                  </a:cubicBezTo>
                  <a:cubicBezTo>
                    <a:pt x="132" y="310"/>
                    <a:pt x="133" y="310"/>
                    <a:pt x="133" y="310"/>
                  </a:cubicBezTo>
                  <a:cubicBezTo>
                    <a:pt x="133" y="310"/>
                    <a:pt x="133" y="310"/>
                    <a:pt x="131" y="310"/>
                  </a:cubicBezTo>
                  <a:cubicBezTo>
                    <a:pt x="127" y="309"/>
                    <a:pt x="130" y="309"/>
                    <a:pt x="123" y="309"/>
                  </a:cubicBezTo>
                  <a:cubicBezTo>
                    <a:pt x="116" y="310"/>
                    <a:pt x="117" y="312"/>
                    <a:pt x="113" y="311"/>
                  </a:cubicBezTo>
                  <a:cubicBezTo>
                    <a:pt x="108" y="310"/>
                    <a:pt x="109" y="312"/>
                    <a:pt x="108" y="310"/>
                  </a:cubicBezTo>
                  <a:cubicBezTo>
                    <a:pt x="107" y="308"/>
                    <a:pt x="103" y="306"/>
                    <a:pt x="102" y="306"/>
                  </a:cubicBezTo>
                  <a:cubicBezTo>
                    <a:pt x="101" y="306"/>
                    <a:pt x="96" y="304"/>
                    <a:pt x="96" y="304"/>
                  </a:cubicBezTo>
                  <a:cubicBezTo>
                    <a:pt x="96" y="304"/>
                    <a:pt x="96" y="303"/>
                    <a:pt x="93" y="303"/>
                  </a:cubicBezTo>
                  <a:cubicBezTo>
                    <a:pt x="89" y="303"/>
                    <a:pt x="89" y="303"/>
                    <a:pt x="87" y="305"/>
                  </a:cubicBezTo>
                  <a:cubicBezTo>
                    <a:pt x="85" y="307"/>
                    <a:pt x="86" y="307"/>
                    <a:pt x="82" y="308"/>
                  </a:cubicBezTo>
                  <a:cubicBezTo>
                    <a:pt x="78" y="309"/>
                    <a:pt x="79" y="308"/>
                    <a:pt x="76" y="309"/>
                  </a:cubicBezTo>
                  <a:cubicBezTo>
                    <a:pt x="74" y="310"/>
                    <a:pt x="69" y="310"/>
                    <a:pt x="69" y="310"/>
                  </a:cubicBezTo>
                  <a:cubicBezTo>
                    <a:pt x="69" y="310"/>
                    <a:pt x="65" y="308"/>
                    <a:pt x="64" y="309"/>
                  </a:cubicBezTo>
                  <a:cubicBezTo>
                    <a:pt x="62" y="309"/>
                    <a:pt x="57" y="306"/>
                    <a:pt x="57" y="310"/>
                  </a:cubicBezTo>
                  <a:cubicBezTo>
                    <a:pt x="57" y="315"/>
                    <a:pt x="59" y="316"/>
                    <a:pt x="57" y="317"/>
                  </a:cubicBezTo>
                  <a:cubicBezTo>
                    <a:pt x="55" y="319"/>
                    <a:pt x="56" y="320"/>
                    <a:pt x="54" y="320"/>
                  </a:cubicBezTo>
                  <a:cubicBezTo>
                    <a:pt x="52" y="321"/>
                    <a:pt x="50" y="320"/>
                    <a:pt x="50" y="320"/>
                  </a:cubicBezTo>
                  <a:cubicBezTo>
                    <a:pt x="50" y="320"/>
                    <a:pt x="52" y="319"/>
                    <a:pt x="48" y="321"/>
                  </a:cubicBezTo>
                  <a:cubicBezTo>
                    <a:pt x="44" y="322"/>
                    <a:pt x="43" y="322"/>
                    <a:pt x="41" y="322"/>
                  </a:cubicBezTo>
                  <a:cubicBezTo>
                    <a:pt x="40" y="322"/>
                    <a:pt x="38" y="321"/>
                    <a:pt x="36" y="318"/>
                  </a:cubicBezTo>
                  <a:cubicBezTo>
                    <a:pt x="35" y="315"/>
                    <a:pt x="33" y="310"/>
                    <a:pt x="33" y="310"/>
                  </a:cubicBezTo>
                  <a:cubicBezTo>
                    <a:pt x="32" y="310"/>
                    <a:pt x="25" y="307"/>
                    <a:pt x="25" y="306"/>
                  </a:cubicBezTo>
                  <a:cubicBezTo>
                    <a:pt x="26" y="305"/>
                    <a:pt x="27" y="301"/>
                    <a:pt x="28" y="300"/>
                  </a:cubicBezTo>
                  <a:cubicBezTo>
                    <a:pt x="30" y="300"/>
                    <a:pt x="32" y="299"/>
                    <a:pt x="32" y="299"/>
                  </a:cubicBezTo>
                  <a:cubicBezTo>
                    <a:pt x="32" y="299"/>
                    <a:pt x="37" y="299"/>
                    <a:pt x="33" y="297"/>
                  </a:cubicBezTo>
                  <a:cubicBezTo>
                    <a:pt x="29" y="294"/>
                    <a:pt x="25" y="292"/>
                    <a:pt x="25" y="292"/>
                  </a:cubicBezTo>
                  <a:cubicBezTo>
                    <a:pt x="25" y="292"/>
                    <a:pt x="24" y="290"/>
                    <a:pt x="25" y="289"/>
                  </a:cubicBezTo>
                  <a:cubicBezTo>
                    <a:pt x="26" y="288"/>
                    <a:pt x="26" y="288"/>
                    <a:pt x="26" y="288"/>
                  </a:cubicBezTo>
                  <a:cubicBezTo>
                    <a:pt x="26" y="288"/>
                    <a:pt x="27" y="291"/>
                    <a:pt x="28" y="287"/>
                  </a:cubicBezTo>
                  <a:cubicBezTo>
                    <a:pt x="29" y="283"/>
                    <a:pt x="28" y="280"/>
                    <a:pt x="26" y="280"/>
                  </a:cubicBezTo>
                  <a:cubicBezTo>
                    <a:pt x="25" y="279"/>
                    <a:pt x="24" y="277"/>
                    <a:pt x="23" y="276"/>
                  </a:cubicBezTo>
                  <a:cubicBezTo>
                    <a:pt x="22" y="275"/>
                    <a:pt x="18" y="275"/>
                    <a:pt x="18" y="271"/>
                  </a:cubicBezTo>
                  <a:cubicBezTo>
                    <a:pt x="18" y="268"/>
                    <a:pt x="19" y="267"/>
                    <a:pt x="18" y="266"/>
                  </a:cubicBezTo>
                  <a:cubicBezTo>
                    <a:pt x="17" y="266"/>
                    <a:pt x="14" y="264"/>
                    <a:pt x="14" y="264"/>
                  </a:cubicBezTo>
                  <a:cubicBezTo>
                    <a:pt x="14" y="264"/>
                    <a:pt x="14" y="264"/>
                    <a:pt x="13" y="264"/>
                  </a:cubicBezTo>
                  <a:cubicBezTo>
                    <a:pt x="12" y="265"/>
                    <a:pt x="11" y="264"/>
                    <a:pt x="11" y="264"/>
                  </a:cubicBezTo>
                  <a:cubicBezTo>
                    <a:pt x="11" y="264"/>
                    <a:pt x="9" y="262"/>
                    <a:pt x="8" y="262"/>
                  </a:cubicBezTo>
                  <a:cubicBezTo>
                    <a:pt x="6" y="262"/>
                    <a:pt x="7" y="262"/>
                    <a:pt x="5" y="262"/>
                  </a:cubicBezTo>
                  <a:cubicBezTo>
                    <a:pt x="2" y="263"/>
                    <a:pt x="0" y="256"/>
                    <a:pt x="2" y="255"/>
                  </a:cubicBezTo>
                  <a:cubicBezTo>
                    <a:pt x="4" y="254"/>
                    <a:pt x="4" y="255"/>
                    <a:pt x="4" y="252"/>
                  </a:cubicBezTo>
                  <a:cubicBezTo>
                    <a:pt x="4" y="248"/>
                    <a:pt x="4" y="245"/>
                    <a:pt x="4" y="245"/>
                  </a:cubicBezTo>
                  <a:cubicBezTo>
                    <a:pt x="4" y="245"/>
                    <a:pt x="3" y="243"/>
                    <a:pt x="4" y="243"/>
                  </a:cubicBezTo>
                  <a:cubicBezTo>
                    <a:pt x="5" y="243"/>
                    <a:pt x="5" y="242"/>
                    <a:pt x="7" y="241"/>
                  </a:cubicBezTo>
                  <a:cubicBezTo>
                    <a:pt x="9" y="240"/>
                    <a:pt x="8" y="239"/>
                    <a:pt x="11" y="238"/>
                  </a:cubicBezTo>
                  <a:cubicBezTo>
                    <a:pt x="14" y="236"/>
                    <a:pt x="11" y="237"/>
                    <a:pt x="14" y="236"/>
                  </a:cubicBezTo>
                  <a:cubicBezTo>
                    <a:pt x="17" y="235"/>
                    <a:pt x="17" y="235"/>
                    <a:pt x="20" y="235"/>
                  </a:cubicBezTo>
                  <a:cubicBezTo>
                    <a:pt x="23" y="235"/>
                    <a:pt x="22" y="237"/>
                    <a:pt x="25" y="234"/>
                  </a:cubicBezTo>
                  <a:cubicBezTo>
                    <a:pt x="27" y="231"/>
                    <a:pt x="27" y="231"/>
                    <a:pt x="27" y="230"/>
                  </a:cubicBezTo>
                  <a:cubicBezTo>
                    <a:pt x="27" y="229"/>
                    <a:pt x="26" y="229"/>
                    <a:pt x="28" y="226"/>
                  </a:cubicBezTo>
                  <a:cubicBezTo>
                    <a:pt x="30" y="223"/>
                    <a:pt x="32" y="224"/>
                    <a:pt x="30" y="223"/>
                  </a:cubicBezTo>
                  <a:cubicBezTo>
                    <a:pt x="28" y="223"/>
                    <a:pt x="26" y="222"/>
                    <a:pt x="24" y="224"/>
                  </a:cubicBezTo>
                  <a:cubicBezTo>
                    <a:pt x="22" y="226"/>
                    <a:pt x="20" y="228"/>
                    <a:pt x="20" y="227"/>
                  </a:cubicBezTo>
                  <a:cubicBezTo>
                    <a:pt x="20" y="226"/>
                    <a:pt x="19" y="224"/>
                    <a:pt x="19" y="223"/>
                  </a:cubicBezTo>
                  <a:cubicBezTo>
                    <a:pt x="19" y="222"/>
                    <a:pt x="19" y="222"/>
                    <a:pt x="19" y="220"/>
                  </a:cubicBezTo>
                  <a:cubicBezTo>
                    <a:pt x="18" y="217"/>
                    <a:pt x="17" y="218"/>
                    <a:pt x="17" y="216"/>
                  </a:cubicBezTo>
                  <a:cubicBezTo>
                    <a:pt x="17" y="214"/>
                    <a:pt x="15" y="214"/>
                    <a:pt x="17" y="211"/>
                  </a:cubicBezTo>
                  <a:cubicBezTo>
                    <a:pt x="19" y="208"/>
                    <a:pt x="20" y="206"/>
                    <a:pt x="20" y="206"/>
                  </a:cubicBezTo>
                  <a:cubicBezTo>
                    <a:pt x="20" y="206"/>
                    <a:pt x="21" y="206"/>
                    <a:pt x="22" y="206"/>
                  </a:cubicBezTo>
                  <a:cubicBezTo>
                    <a:pt x="24" y="205"/>
                    <a:pt x="25" y="205"/>
                    <a:pt x="26" y="204"/>
                  </a:cubicBezTo>
                  <a:cubicBezTo>
                    <a:pt x="28" y="203"/>
                    <a:pt x="28" y="202"/>
                    <a:pt x="29" y="202"/>
                  </a:cubicBezTo>
                  <a:cubicBezTo>
                    <a:pt x="30" y="201"/>
                    <a:pt x="30" y="201"/>
                    <a:pt x="31" y="199"/>
                  </a:cubicBezTo>
                  <a:cubicBezTo>
                    <a:pt x="32" y="197"/>
                    <a:pt x="32" y="197"/>
                    <a:pt x="33" y="195"/>
                  </a:cubicBezTo>
                  <a:cubicBezTo>
                    <a:pt x="33" y="192"/>
                    <a:pt x="35" y="191"/>
                    <a:pt x="34" y="189"/>
                  </a:cubicBezTo>
                  <a:cubicBezTo>
                    <a:pt x="32" y="188"/>
                    <a:pt x="36" y="188"/>
                    <a:pt x="32" y="188"/>
                  </a:cubicBezTo>
                  <a:cubicBezTo>
                    <a:pt x="29" y="188"/>
                    <a:pt x="28" y="188"/>
                    <a:pt x="28" y="188"/>
                  </a:cubicBezTo>
                  <a:cubicBezTo>
                    <a:pt x="27" y="185"/>
                    <a:pt x="25" y="180"/>
                    <a:pt x="25" y="180"/>
                  </a:cubicBezTo>
                  <a:cubicBezTo>
                    <a:pt x="25" y="180"/>
                    <a:pt x="25" y="174"/>
                    <a:pt x="25" y="174"/>
                  </a:cubicBezTo>
                  <a:cubicBezTo>
                    <a:pt x="25" y="173"/>
                    <a:pt x="25" y="174"/>
                    <a:pt x="25" y="170"/>
                  </a:cubicBezTo>
                  <a:cubicBezTo>
                    <a:pt x="24" y="167"/>
                    <a:pt x="22" y="165"/>
                    <a:pt x="22" y="165"/>
                  </a:cubicBezTo>
                  <a:cubicBezTo>
                    <a:pt x="22" y="165"/>
                    <a:pt x="23" y="161"/>
                    <a:pt x="24" y="163"/>
                  </a:cubicBezTo>
                  <a:cubicBezTo>
                    <a:pt x="25" y="164"/>
                    <a:pt x="26" y="166"/>
                    <a:pt x="26" y="166"/>
                  </a:cubicBezTo>
                  <a:cubicBezTo>
                    <a:pt x="26" y="166"/>
                    <a:pt x="26" y="168"/>
                    <a:pt x="29" y="168"/>
                  </a:cubicBezTo>
                  <a:cubicBezTo>
                    <a:pt x="33" y="169"/>
                    <a:pt x="33" y="169"/>
                    <a:pt x="34" y="169"/>
                  </a:cubicBezTo>
                  <a:cubicBezTo>
                    <a:pt x="35" y="169"/>
                    <a:pt x="33" y="169"/>
                    <a:pt x="36" y="170"/>
                  </a:cubicBezTo>
                  <a:cubicBezTo>
                    <a:pt x="38" y="170"/>
                    <a:pt x="39" y="172"/>
                    <a:pt x="40" y="170"/>
                  </a:cubicBezTo>
                  <a:cubicBezTo>
                    <a:pt x="41" y="169"/>
                    <a:pt x="41" y="168"/>
                    <a:pt x="41" y="166"/>
                  </a:cubicBezTo>
                  <a:cubicBezTo>
                    <a:pt x="42" y="164"/>
                    <a:pt x="42" y="162"/>
                    <a:pt x="42" y="162"/>
                  </a:cubicBezTo>
                  <a:cubicBezTo>
                    <a:pt x="42" y="161"/>
                    <a:pt x="42" y="159"/>
                    <a:pt x="43" y="158"/>
                  </a:cubicBezTo>
                  <a:cubicBezTo>
                    <a:pt x="44" y="157"/>
                    <a:pt x="46" y="158"/>
                    <a:pt x="45" y="155"/>
                  </a:cubicBezTo>
                  <a:cubicBezTo>
                    <a:pt x="44" y="153"/>
                    <a:pt x="43" y="152"/>
                    <a:pt x="43" y="151"/>
                  </a:cubicBezTo>
                  <a:cubicBezTo>
                    <a:pt x="43" y="150"/>
                    <a:pt x="42" y="147"/>
                    <a:pt x="42" y="147"/>
                  </a:cubicBezTo>
                  <a:cubicBezTo>
                    <a:pt x="43" y="147"/>
                    <a:pt x="45" y="146"/>
                    <a:pt x="46" y="146"/>
                  </a:cubicBezTo>
                  <a:cubicBezTo>
                    <a:pt x="48" y="146"/>
                    <a:pt x="49" y="147"/>
                    <a:pt x="49" y="145"/>
                  </a:cubicBezTo>
                  <a:cubicBezTo>
                    <a:pt x="50" y="144"/>
                    <a:pt x="50" y="141"/>
                    <a:pt x="50" y="141"/>
                  </a:cubicBezTo>
                  <a:cubicBezTo>
                    <a:pt x="50" y="141"/>
                    <a:pt x="49" y="140"/>
                    <a:pt x="51" y="138"/>
                  </a:cubicBezTo>
                  <a:cubicBezTo>
                    <a:pt x="52" y="136"/>
                    <a:pt x="54" y="137"/>
                    <a:pt x="54" y="132"/>
                  </a:cubicBezTo>
                  <a:cubicBezTo>
                    <a:pt x="54" y="128"/>
                    <a:pt x="53" y="128"/>
                    <a:pt x="53" y="127"/>
                  </a:cubicBezTo>
                  <a:cubicBezTo>
                    <a:pt x="53" y="126"/>
                    <a:pt x="52" y="124"/>
                    <a:pt x="53" y="124"/>
                  </a:cubicBezTo>
                  <a:cubicBezTo>
                    <a:pt x="54" y="124"/>
                    <a:pt x="55" y="123"/>
                    <a:pt x="55" y="122"/>
                  </a:cubicBezTo>
                  <a:cubicBezTo>
                    <a:pt x="55" y="120"/>
                    <a:pt x="53" y="117"/>
                    <a:pt x="53" y="117"/>
                  </a:cubicBezTo>
                  <a:cubicBezTo>
                    <a:pt x="53" y="117"/>
                    <a:pt x="51" y="115"/>
                    <a:pt x="53" y="115"/>
                  </a:cubicBezTo>
                  <a:cubicBezTo>
                    <a:pt x="55" y="115"/>
                    <a:pt x="56" y="115"/>
                    <a:pt x="57" y="115"/>
                  </a:cubicBezTo>
                  <a:cubicBezTo>
                    <a:pt x="59" y="115"/>
                    <a:pt x="60" y="117"/>
                    <a:pt x="61" y="115"/>
                  </a:cubicBezTo>
                  <a:cubicBezTo>
                    <a:pt x="61" y="113"/>
                    <a:pt x="60" y="111"/>
                    <a:pt x="61" y="111"/>
                  </a:cubicBezTo>
                  <a:cubicBezTo>
                    <a:pt x="61" y="111"/>
                    <a:pt x="62" y="112"/>
                    <a:pt x="63" y="111"/>
                  </a:cubicBezTo>
                  <a:cubicBezTo>
                    <a:pt x="65" y="110"/>
                    <a:pt x="66" y="109"/>
                    <a:pt x="68" y="109"/>
                  </a:cubicBezTo>
                  <a:cubicBezTo>
                    <a:pt x="70" y="109"/>
                    <a:pt x="71" y="108"/>
                    <a:pt x="72" y="107"/>
                  </a:cubicBezTo>
                  <a:close/>
                </a:path>
              </a:pathLst>
            </a:custGeom>
            <a:solidFill>
              <a:schemeClr val="accent1"/>
            </a:solidFill>
            <a:ln w="3175">
              <a:solidFill>
                <a:schemeClr val="bg1">
                  <a:lumMod val="50000"/>
                </a:schemeClr>
              </a:solidFill>
              <a:round/>
              <a:headEnd/>
              <a:tailEnd/>
            </a:ln>
            <a:effectLst/>
          </p:spPr>
          <p:txBody>
            <a:bodyPr vert="horz" wrap="square" lIns="91440" tIns="45720" rIns="91440" bIns="45720" numCol="1" anchor="t" anchorCtr="0" compatLnSpc="1">
              <a:prstTxWarp prst="textNoShape">
                <a:avLst/>
              </a:prstTxWarp>
            </a:bodyPr>
            <a:lstStyle/>
            <a:p>
              <a:endParaRPr lang="en-US"/>
            </a:p>
          </p:txBody>
        </p:sp>
        <p:sp>
          <p:nvSpPr>
            <p:cNvPr id="267" name="Freeform 622"/>
            <p:cNvSpPr>
              <a:spLocks/>
            </p:cNvSpPr>
            <p:nvPr/>
          </p:nvSpPr>
          <p:spPr bwMode="auto">
            <a:xfrm>
              <a:off x="5232403" y="4365625"/>
              <a:ext cx="161925" cy="120650"/>
            </a:xfrm>
            <a:custGeom>
              <a:avLst/>
              <a:gdLst>
                <a:gd name="T0" fmla="*/ 39 w 43"/>
                <a:gd name="T1" fmla="*/ 12 h 32"/>
                <a:gd name="T2" fmla="*/ 39 w 43"/>
                <a:gd name="T3" fmla="*/ 17 h 32"/>
                <a:gd name="T4" fmla="*/ 34 w 43"/>
                <a:gd name="T5" fmla="*/ 26 h 32"/>
                <a:gd name="T6" fmla="*/ 25 w 43"/>
                <a:gd name="T7" fmla="*/ 30 h 32"/>
                <a:gd name="T8" fmla="*/ 20 w 43"/>
                <a:gd name="T9" fmla="*/ 27 h 32"/>
                <a:gd name="T10" fmla="*/ 17 w 43"/>
                <a:gd name="T11" fmla="*/ 25 h 32"/>
                <a:gd name="T12" fmla="*/ 15 w 43"/>
                <a:gd name="T13" fmla="*/ 19 h 32"/>
                <a:gd name="T14" fmla="*/ 6 w 43"/>
                <a:gd name="T15" fmla="*/ 17 h 32"/>
                <a:gd name="T16" fmla="*/ 2 w 43"/>
                <a:gd name="T17" fmla="*/ 18 h 32"/>
                <a:gd name="T18" fmla="*/ 6 w 43"/>
                <a:gd name="T19" fmla="*/ 13 h 32"/>
                <a:gd name="T20" fmla="*/ 11 w 43"/>
                <a:gd name="T21" fmla="*/ 10 h 32"/>
                <a:gd name="T22" fmla="*/ 16 w 43"/>
                <a:gd name="T23" fmla="*/ 5 h 32"/>
                <a:gd name="T24" fmla="*/ 22 w 43"/>
                <a:gd name="T25" fmla="*/ 2 h 32"/>
                <a:gd name="T26" fmla="*/ 30 w 43"/>
                <a:gd name="T27" fmla="*/ 2 h 32"/>
                <a:gd name="T28" fmla="*/ 29 w 43"/>
                <a:gd name="T29" fmla="*/ 7 h 32"/>
                <a:gd name="T30" fmla="*/ 32 w 43"/>
                <a:gd name="T31" fmla="*/ 11 h 32"/>
                <a:gd name="T32" fmla="*/ 39 w 43"/>
                <a:gd name="T33"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32">
                  <a:moveTo>
                    <a:pt x="39" y="12"/>
                  </a:moveTo>
                  <a:cubicBezTo>
                    <a:pt x="43" y="12"/>
                    <a:pt x="40" y="15"/>
                    <a:pt x="39" y="17"/>
                  </a:cubicBezTo>
                  <a:cubicBezTo>
                    <a:pt x="38" y="19"/>
                    <a:pt x="38" y="19"/>
                    <a:pt x="34" y="26"/>
                  </a:cubicBezTo>
                  <a:cubicBezTo>
                    <a:pt x="31" y="32"/>
                    <a:pt x="26" y="30"/>
                    <a:pt x="25" y="30"/>
                  </a:cubicBezTo>
                  <a:cubicBezTo>
                    <a:pt x="24" y="30"/>
                    <a:pt x="22" y="28"/>
                    <a:pt x="20" y="27"/>
                  </a:cubicBezTo>
                  <a:cubicBezTo>
                    <a:pt x="18" y="25"/>
                    <a:pt x="17" y="26"/>
                    <a:pt x="17" y="25"/>
                  </a:cubicBezTo>
                  <a:cubicBezTo>
                    <a:pt x="17" y="24"/>
                    <a:pt x="15" y="20"/>
                    <a:pt x="15" y="19"/>
                  </a:cubicBezTo>
                  <a:cubicBezTo>
                    <a:pt x="15" y="18"/>
                    <a:pt x="6" y="18"/>
                    <a:pt x="6" y="17"/>
                  </a:cubicBezTo>
                  <a:cubicBezTo>
                    <a:pt x="6" y="17"/>
                    <a:pt x="4" y="18"/>
                    <a:pt x="2" y="18"/>
                  </a:cubicBezTo>
                  <a:cubicBezTo>
                    <a:pt x="0" y="18"/>
                    <a:pt x="4" y="15"/>
                    <a:pt x="6" y="13"/>
                  </a:cubicBezTo>
                  <a:cubicBezTo>
                    <a:pt x="7" y="11"/>
                    <a:pt x="8" y="12"/>
                    <a:pt x="11" y="10"/>
                  </a:cubicBezTo>
                  <a:cubicBezTo>
                    <a:pt x="15" y="9"/>
                    <a:pt x="13" y="9"/>
                    <a:pt x="16" y="5"/>
                  </a:cubicBezTo>
                  <a:cubicBezTo>
                    <a:pt x="18" y="2"/>
                    <a:pt x="19" y="4"/>
                    <a:pt x="22" y="2"/>
                  </a:cubicBezTo>
                  <a:cubicBezTo>
                    <a:pt x="25" y="0"/>
                    <a:pt x="27" y="1"/>
                    <a:pt x="30" y="2"/>
                  </a:cubicBezTo>
                  <a:cubicBezTo>
                    <a:pt x="32" y="3"/>
                    <a:pt x="30" y="5"/>
                    <a:pt x="29" y="7"/>
                  </a:cubicBezTo>
                  <a:cubicBezTo>
                    <a:pt x="28" y="9"/>
                    <a:pt x="30" y="9"/>
                    <a:pt x="32" y="11"/>
                  </a:cubicBezTo>
                  <a:cubicBezTo>
                    <a:pt x="33" y="12"/>
                    <a:pt x="35" y="12"/>
                    <a:pt x="39" y="1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623"/>
            <p:cNvSpPr>
              <a:spLocks/>
            </p:cNvSpPr>
            <p:nvPr/>
          </p:nvSpPr>
          <p:spPr bwMode="auto">
            <a:xfrm>
              <a:off x="5295903" y="1463675"/>
              <a:ext cx="53975" cy="68263"/>
            </a:xfrm>
            <a:custGeom>
              <a:avLst/>
              <a:gdLst>
                <a:gd name="T0" fmla="*/ 12 w 14"/>
                <a:gd name="T1" fmla="*/ 10 h 18"/>
                <a:gd name="T2" fmla="*/ 12 w 14"/>
                <a:gd name="T3" fmla="*/ 13 h 18"/>
                <a:gd name="T4" fmla="*/ 9 w 14"/>
                <a:gd name="T5" fmla="*/ 13 h 18"/>
                <a:gd name="T6" fmla="*/ 5 w 14"/>
                <a:gd name="T7" fmla="*/ 10 h 18"/>
                <a:gd name="T8" fmla="*/ 4 w 14"/>
                <a:gd name="T9" fmla="*/ 14 h 18"/>
                <a:gd name="T10" fmla="*/ 3 w 14"/>
                <a:gd name="T11" fmla="*/ 15 h 18"/>
                <a:gd name="T12" fmla="*/ 0 w 14"/>
                <a:gd name="T13" fmla="*/ 9 h 18"/>
                <a:gd name="T14" fmla="*/ 1 w 14"/>
                <a:gd name="T15" fmla="*/ 7 h 18"/>
                <a:gd name="T16" fmla="*/ 2 w 14"/>
                <a:gd name="T17" fmla="*/ 6 h 18"/>
                <a:gd name="T18" fmla="*/ 3 w 14"/>
                <a:gd name="T19" fmla="*/ 2 h 18"/>
                <a:gd name="T20" fmla="*/ 5 w 14"/>
                <a:gd name="T21" fmla="*/ 1 h 18"/>
                <a:gd name="T22" fmla="*/ 9 w 14"/>
                <a:gd name="T23" fmla="*/ 3 h 18"/>
                <a:gd name="T24" fmla="*/ 10 w 14"/>
                <a:gd name="T25" fmla="*/ 8 h 18"/>
                <a:gd name="T26" fmla="*/ 12 w 14"/>
                <a:gd name="T27"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12" y="10"/>
                  </a:moveTo>
                  <a:cubicBezTo>
                    <a:pt x="13" y="13"/>
                    <a:pt x="14" y="13"/>
                    <a:pt x="12" y="13"/>
                  </a:cubicBezTo>
                  <a:cubicBezTo>
                    <a:pt x="10" y="13"/>
                    <a:pt x="8" y="14"/>
                    <a:pt x="9" y="13"/>
                  </a:cubicBezTo>
                  <a:cubicBezTo>
                    <a:pt x="9" y="13"/>
                    <a:pt x="9" y="9"/>
                    <a:pt x="5" y="10"/>
                  </a:cubicBezTo>
                  <a:cubicBezTo>
                    <a:pt x="4" y="11"/>
                    <a:pt x="3" y="14"/>
                    <a:pt x="4" y="14"/>
                  </a:cubicBezTo>
                  <a:cubicBezTo>
                    <a:pt x="4" y="14"/>
                    <a:pt x="5" y="18"/>
                    <a:pt x="3" y="15"/>
                  </a:cubicBezTo>
                  <a:cubicBezTo>
                    <a:pt x="1" y="12"/>
                    <a:pt x="0" y="10"/>
                    <a:pt x="0" y="9"/>
                  </a:cubicBezTo>
                  <a:cubicBezTo>
                    <a:pt x="0" y="9"/>
                    <a:pt x="1" y="8"/>
                    <a:pt x="1" y="7"/>
                  </a:cubicBezTo>
                  <a:cubicBezTo>
                    <a:pt x="2" y="6"/>
                    <a:pt x="2" y="6"/>
                    <a:pt x="2" y="6"/>
                  </a:cubicBezTo>
                  <a:cubicBezTo>
                    <a:pt x="2" y="5"/>
                    <a:pt x="3" y="2"/>
                    <a:pt x="3" y="2"/>
                  </a:cubicBezTo>
                  <a:cubicBezTo>
                    <a:pt x="4" y="2"/>
                    <a:pt x="4" y="2"/>
                    <a:pt x="5" y="1"/>
                  </a:cubicBezTo>
                  <a:cubicBezTo>
                    <a:pt x="6" y="1"/>
                    <a:pt x="8" y="0"/>
                    <a:pt x="9" y="3"/>
                  </a:cubicBezTo>
                  <a:cubicBezTo>
                    <a:pt x="9" y="6"/>
                    <a:pt x="10" y="8"/>
                    <a:pt x="10" y="8"/>
                  </a:cubicBezTo>
                  <a:cubicBezTo>
                    <a:pt x="11" y="9"/>
                    <a:pt x="12" y="8"/>
                    <a:pt x="12" y="1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624"/>
            <p:cNvSpPr>
              <a:spLocks/>
            </p:cNvSpPr>
            <p:nvPr/>
          </p:nvSpPr>
          <p:spPr bwMode="auto">
            <a:xfrm>
              <a:off x="5097465" y="4464050"/>
              <a:ext cx="57150" cy="47625"/>
            </a:xfrm>
            <a:custGeom>
              <a:avLst/>
              <a:gdLst>
                <a:gd name="T0" fmla="*/ 14 w 15"/>
                <a:gd name="T1" fmla="*/ 2 h 13"/>
                <a:gd name="T2" fmla="*/ 14 w 15"/>
                <a:gd name="T3" fmla="*/ 6 h 13"/>
                <a:gd name="T4" fmla="*/ 14 w 15"/>
                <a:gd name="T5" fmla="*/ 12 h 13"/>
                <a:gd name="T6" fmla="*/ 7 w 15"/>
                <a:gd name="T7" fmla="*/ 12 h 13"/>
                <a:gd name="T8" fmla="*/ 1 w 15"/>
                <a:gd name="T9" fmla="*/ 8 h 13"/>
                <a:gd name="T10" fmla="*/ 5 w 15"/>
                <a:gd name="T11" fmla="*/ 5 h 13"/>
                <a:gd name="T12" fmla="*/ 10 w 15"/>
                <a:gd name="T13" fmla="*/ 2 h 13"/>
                <a:gd name="T14" fmla="*/ 14 w 15"/>
                <a:gd name="T15" fmla="*/ 2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3">
                  <a:moveTo>
                    <a:pt x="14" y="2"/>
                  </a:moveTo>
                  <a:cubicBezTo>
                    <a:pt x="14" y="2"/>
                    <a:pt x="15" y="5"/>
                    <a:pt x="14" y="6"/>
                  </a:cubicBezTo>
                  <a:cubicBezTo>
                    <a:pt x="12" y="7"/>
                    <a:pt x="14" y="10"/>
                    <a:pt x="14" y="12"/>
                  </a:cubicBezTo>
                  <a:cubicBezTo>
                    <a:pt x="13" y="13"/>
                    <a:pt x="9" y="12"/>
                    <a:pt x="7" y="12"/>
                  </a:cubicBezTo>
                  <a:cubicBezTo>
                    <a:pt x="5" y="11"/>
                    <a:pt x="4" y="11"/>
                    <a:pt x="1" y="8"/>
                  </a:cubicBezTo>
                  <a:cubicBezTo>
                    <a:pt x="0" y="7"/>
                    <a:pt x="5" y="6"/>
                    <a:pt x="5" y="5"/>
                  </a:cubicBezTo>
                  <a:cubicBezTo>
                    <a:pt x="6" y="5"/>
                    <a:pt x="8" y="3"/>
                    <a:pt x="10" y="2"/>
                  </a:cubicBezTo>
                  <a:cubicBezTo>
                    <a:pt x="12" y="0"/>
                    <a:pt x="14" y="2"/>
                    <a:pt x="14"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625"/>
            <p:cNvSpPr>
              <a:spLocks/>
            </p:cNvSpPr>
            <p:nvPr/>
          </p:nvSpPr>
          <p:spPr bwMode="auto">
            <a:xfrm>
              <a:off x="4970465" y="1490662"/>
              <a:ext cx="112712" cy="98425"/>
            </a:xfrm>
            <a:custGeom>
              <a:avLst/>
              <a:gdLst>
                <a:gd name="T0" fmla="*/ 22 w 30"/>
                <a:gd name="T1" fmla="*/ 3 h 26"/>
                <a:gd name="T2" fmla="*/ 22 w 30"/>
                <a:gd name="T3" fmla="*/ 3 h 26"/>
                <a:gd name="T4" fmla="*/ 27 w 30"/>
                <a:gd name="T5" fmla="*/ 1 h 26"/>
                <a:gd name="T6" fmla="*/ 28 w 30"/>
                <a:gd name="T7" fmla="*/ 5 h 26"/>
                <a:gd name="T8" fmla="*/ 24 w 30"/>
                <a:gd name="T9" fmla="*/ 8 h 26"/>
                <a:gd name="T10" fmla="*/ 25 w 30"/>
                <a:gd name="T11" fmla="*/ 11 h 26"/>
                <a:gd name="T12" fmla="*/ 25 w 30"/>
                <a:gd name="T13" fmla="*/ 13 h 26"/>
                <a:gd name="T14" fmla="*/ 22 w 30"/>
                <a:gd name="T15" fmla="*/ 13 h 26"/>
                <a:gd name="T16" fmla="*/ 21 w 30"/>
                <a:gd name="T17" fmla="*/ 13 h 26"/>
                <a:gd name="T18" fmla="*/ 19 w 30"/>
                <a:gd name="T19" fmla="*/ 15 h 26"/>
                <a:gd name="T20" fmla="*/ 19 w 30"/>
                <a:gd name="T21" fmla="*/ 19 h 26"/>
                <a:gd name="T22" fmla="*/ 14 w 30"/>
                <a:gd name="T23" fmla="*/ 20 h 26"/>
                <a:gd name="T24" fmla="*/ 12 w 30"/>
                <a:gd name="T25" fmla="*/ 19 h 26"/>
                <a:gd name="T26" fmla="*/ 9 w 30"/>
                <a:gd name="T27" fmla="*/ 24 h 26"/>
                <a:gd name="T28" fmla="*/ 6 w 30"/>
                <a:gd name="T29" fmla="*/ 26 h 26"/>
                <a:gd name="T30" fmla="*/ 2 w 30"/>
                <a:gd name="T31" fmla="*/ 24 h 26"/>
                <a:gd name="T32" fmla="*/ 0 w 30"/>
                <a:gd name="T33" fmla="*/ 21 h 26"/>
                <a:gd name="T34" fmla="*/ 5 w 30"/>
                <a:gd name="T35" fmla="*/ 20 h 26"/>
                <a:gd name="T36" fmla="*/ 8 w 30"/>
                <a:gd name="T37" fmla="*/ 18 h 26"/>
                <a:gd name="T38" fmla="*/ 5 w 30"/>
                <a:gd name="T39" fmla="*/ 16 h 26"/>
                <a:gd name="T40" fmla="*/ 5 w 30"/>
                <a:gd name="T41" fmla="*/ 14 h 26"/>
                <a:gd name="T42" fmla="*/ 7 w 30"/>
                <a:gd name="T43" fmla="*/ 9 h 26"/>
                <a:gd name="T44" fmla="*/ 9 w 30"/>
                <a:gd name="T45" fmla="*/ 7 h 26"/>
                <a:gd name="T46" fmla="*/ 10 w 30"/>
                <a:gd name="T47" fmla="*/ 9 h 26"/>
                <a:gd name="T48" fmla="*/ 12 w 30"/>
                <a:gd name="T49" fmla="*/ 7 h 26"/>
                <a:gd name="T50" fmla="*/ 14 w 30"/>
                <a:gd name="T51" fmla="*/ 3 h 26"/>
                <a:gd name="T52" fmla="*/ 20 w 30"/>
                <a:gd name="T53" fmla="*/ 3 h 26"/>
                <a:gd name="T54" fmla="*/ 22 w 30"/>
                <a:gd name="T55"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 h="26">
                  <a:moveTo>
                    <a:pt x="22" y="3"/>
                  </a:moveTo>
                  <a:cubicBezTo>
                    <a:pt x="22" y="3"/>
                    <a:pt x="22" y="3"/>
                    <a:pt x="22" y="3"/>
                  </a:cubicBezTo>
                  <a:cubicBezTo>
                    <a:pt x="24" y="3"/>
                    <a:pt x="24" y="2"/>
                    <a:pt x="27" y="1"/>
                  </a:cubicBezTo>
                  <a:cubicBezTo>
                    <a:pt x="30" y="0"/>
                    <a:pt x="28" y="4"/>
                    <a:pt x="28" y="5"/>
                  </a:cubicBezTo>
                  <a:cubicBezTo>
                    <a:pt x="28" y="5"/>
                    <a:pt x="26" y="7"/>
                    <a:pt x="24" y="8"/>
                  </a:cubicBezTo>
                  <a:cubicBezTo>
                    <a:pt x="23" y="8"/>
                    <a:pt x="25" y="10"/>
                    <a:pt x="25" y="11"/>
                  </a:cubicBezTo>
                  <a:cubicBezTo>
                    <a:pt x="26" y="13"/>
                    <a:pt x="26" y="12"/>
                    <a:pt x="25" y="13"/>
                  </a:cubicBezTo>
                  <a:cubicBezTo>
                    <a:pt x="25" y="14"/>
                    <a:pt x="23" y="13"/>
                    <a:pt x="22" y="13"/>
                  </a:cubicBezTo>
                  <a:cubicBezTo>
                    <a:pt x="21" y="12"/>
                    <a:pt x="21" y="13"/>
                    <a:pt x="21" y="13"/>
                  </a:cubicBezTo>
                  <a:cubicBezTo>
                    <a:pt x="20" y="13"/>
                    <a:pt x="20" y="14"/>
                    <a:pt x="19" y="15"/>
                  </a:cubicBezTo>
                  <a:cubicBezTo>
                    <a:pt x="19" y="16"/>
                    <a:pt x="19" y="17"/>
                    <a:pt x="19" y="19"/>
                  </a:cubicBezTo>
                  <a:cubicBezTo>
                    <a:pt x="18" y="21"/>
                    <a:pt x="14" y="21"/>
                    <a:pt x="14" y="20"/>
                  </a:cubicBezTo>
                  <a:cubicBezTo>
                    <a:pt x="14" y="18"/>
                    <a:pt x="12" y="19"/>
                    <a:pt x="12" y="19"/>
                  </a:cubicBezTo>
                  <a:cubicBezTo>
                    <a:pt x="12" y="19"/>
                    <a:pt x="10" y="23"/>
                    <a:pt x="9" y="24"/>
                  </a:cubicBezTo>
                  <a:cubicBezTo>
                    <a:pt x="8" y="25"/>
                    <a:pt x="7" y="25"/>
                    <a:pt x="6" y="26"/>
                  </a:cubicBezTo>
                  <a:cubicBezTo>
                    <a:pt x="5" y="26"/>
                    <a:pt x="4" y="25"/>
                    <a:pt x="2" y="24"/>
                  </a:cubicBezTo>
                  <a:cubicBezTo>
                    <a:pt x="1" y="23"/>
                    <a:pt x="1" y="22"/>
                    <a:pt x="0" y="21"/>
                  </a:cubicBezTo>
                  <a:cubicBezTo>
                    <a:pt x="0" y="20"/>
                    <a:pt x="3" y="20"/>
                    <a:pt x="5" y="20"/>
                  </a:cubicBezTo>
                  <a:cubicBezTo>
                    <a:pt x="7" y="20"/>
                    <a:pt x="7" y="19"/>
                    <a:pt x="8" y="18"/>
                  </a:cubicBezTo>
                  <a:cubicBezTo>
                    <a:pt x="9" y="17"/>
                    <a:pt x="7" y="17"/>
                    <a:pt x="5" y="16"/>
                  </a:cubicBezTo>
                  <a:cubicBezTo>
                    <a:pt x="3" y="14"/>
                    <a:pt x="5" y="15"/>
                    <a:pt x="5" y="14"/>
                  </a:cubicBezTo>
                  <a:cubicBezTo>
                    <a:pt x="5" y="12"/>
                    <a:pt x="7" y="10"/>
                    <a:pt x="7" y="9"/>
                  </a:cubicBezTo>
                  <a:cubicBezTo>
                    <a:pt x="7" y="7"/>
                    <a:pt x="9" y="7"/>
                    <a:pt x="9" y="7"/>
                  </a:cubicBezTo>
                  <a:cubicBezTo>
                    <a:pt x="9" y="7"/>
                    <a:pt x="10" y="8"/>
                    <a:pt x="10" y="9"/>
                  </a:cubicBezTo>
                  <a:cubicBezTo>
                    <a:pt x="11" y="9"/>
                    <a:pt x="11" y="8"/>
                    <a:pt x="12" y="7"/>
                  </a:cubicBezTo>
                  <a:cubicBezTo>
                    <a:pt x="13" y="6"/>
                    <a:pt x="12" y="6"/>
                    <a:pt x="14" y="3"/>
                  </a:cubicBezTo>
                  <a:cubicBezTo>
                    <a:pt x="16" y="1"/>
                    <a:pt x="16" y="3"/>
                    <a:pt x="20" y="3"/>
                  </a:cubicBezTo>
                  <a:cubicBezTo>
                    <a:pt x="22" y="3"/>
                    <a:pt x="22" y="3"/>
                    <a:pt x="22"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626"/>
            <p:cNvSpPr>
              <a:spLocks/>
            </p:cNvSpPr>
            <p:nvPr/>
          </p:nvSpPr>
          <p:spPr bwMode="auto">
            <a:xfrm>
              <a:off x="4957765" y="1606550"/>
              <a:ext cx="117475" cy="109538"/>
            </a:xfrm>
            <a:custGeom>
              <a:avLst/>
              <a:gdLst>
                <a:gd name="T0" fmla="*/ 25 w 31"/>
                <a:gd name="T1" fmla="*/ 20 h 29"/>
                <a:gd name="T2" fmla="*/ 23 w 31"/>
                <a:gd name="T3" fmla="*/ 22 h 29"/>
                <a:gd name="T4" fmla="*/ 22 w 31"/>
                <a:gd name="T5" fmla="*/ 24 h 29"/>
                <a:gd name="T6" fmla="*/ 21 w 31"/>
                <a:gd name="T7" fmla="*/ 24 h 29"/>
                <a:gd name="T8" fmla="*/ 19 w 31"/>
                <a:gd name="T9" fmla="*/ 27 h 29"/>
                <a:gd name="T10" fmla="*/ 17 w 31"/>
                <a:gd name="T11" fmla="*/ 29 h 29"/>
                <a:gd name="T12" fmla="*/ 17 w 31"/>
                <a:gd name="T13" fmla="*/ 23 h 29"/>
                <a:gd name="T14" fmla="*/ 15 w 31"/>
                <a:gd name="T15" fmla="*/ 21 h 29"/>
                <a:gd name="T16" fmla="*/ 13 w 31"/>
                <a:gd name="T17" fmla="*/ 19 h 29"/>
                <a:gd name="T18" fmla="*/ 13 w 31"/>
                <a:gd name="T19" fmla="*/ 15 h 29"/>
                <a:gd name="T20" fmla="*/ 9 w 31"/>
                <a:gd name="T21" fmla="*/ 13 h 29"/>
                <a:gd name="T22" fmla="*/ 3 w 31"/>
                <a:gd name="T23" fmla="*/ 11 h 29"/>
                <a:gd name="T24" fmla="*/ 4 w 31"/>
                <a:gd name="T25" fmla="*/ 7 h 29"/>
                <a:gd name="T26" fmla="*/ 8 w 31"/>
                <a:gd name="T27" fmla="*/ 5 h 29"/>
                <a:gd name="T28" fmla="*/ 11 w 31"/>
                <a:gd name="T29" fmla="*/ 2 h 29"/>
                <a:gd name="T30" fmla="*/ 13 w 31"/>
                <a:gd name="T31" fmla="*/ 2 h 29"/>
                <a:gd name="T32" fmla="*/ 15 w 31"/>
                <a:gd name="T33" fmla="*/ 6 h 29"/>
                <a:gd name="T34" fmla="*/ 16 w 31"/>
                <a:gd name="T35" fmla="*/ 4 h 29"/>
                <a:gd name="T36" fmla="*/ 19 w 31"/>
                <a:gd name="T37" fmla="*/ 0 h 29"/>
                <a:gd name="T38" fmla="*/ 21 w 31"/>
                <a:gd name="T39" fmla="*/ 3 h 29"/>
                <a:gd name="T40" fmla="*/ 21 w 31"/>
                <a:gd name="T41" fmla="*/ 8 h 29"/>
                <a:gd name="T42" fmla="*/ 21 w 31"/>
                <a:gd name="T43" fmla="*/ 10 h 29"/>
                <a:gd name="T44" fmla="*/ 19 w 31"/>
                <a:gd name="T45" fmla="*/ 11 h 29"/>
                <a:gd name="T46" fmla="*/ 18 w 31"/>
                <a:gd name="T47" fmla="*/ 14 h 29"/>
                <a:gd name="T48" fmla="*/ 18 w 31"/>
                <a:gd name="T49" fmla="*/ 17 h 29"/>
                <a:gd name="T50" fmla="*/ 25 w 31"/>
                <a:gd name="T51"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29">
                  <a:moveTo>
                    <a:pt x="25" y="20"/>
                  </a:moveTo>
                  <a:cubicBezTo>
                    <a:pt x="31" y="22"/>
                    <a:pt x="23" y="22"/>
                    <a:pt x="23" y="22"/>
                  </a:cubicBezTo>
                  <a:cubicBezTo>
                    <a:pt x="23" y="22"/>
                    <a:pt x="22" y="23"/>
                    <a:pt x="22" y="24"/>
                  </a:cubicBezTo>
                  <a:cubicBezTo>
                    <a:pt x="22" y="24"/>
                    <a:pt x="21" y="24"/>
                    <a:pt x="21" y="24"/>
                  </a:cubicBezTo>
                  <a:cubicBezTo>
                    <a:pt x="21" y="24"/>
                    <a:pt x="19" y="27"/>
                    <a:pt x="19" y="27"/>
                  </a:cubicBezTo>
                  <a:cubicBezTo>
                    <a:pt x="18" y="28"/>
                    <a:pt x="17" y="29"/>
                    <a:pt x="17" y="29"/>
                  </a:cubicBezTo>
                  <a:cubicBezTo>
                    <a:pt x="17" y="29"/>
                    <a:pt x="17" y="27"/>
                    <a:pt x="17" y="23"/>
                  </a:cubicBezTo>
                  <a:cubicBezTo>
                    <a:pt x="16" y="19"/>
                    <a:pt x="15" y="22"/>
                    <a:pt x="15" y="21"/>
                  </a:cubicBezTo>
                  <a:cubicBezTo>
                    <a:pt x="14" y="20"/>
                    <a:pt x="13" y="20"/>
                    <a:pt x="13" y="19"/>
                  </a:cubicBezTo>
                  <a:cubicBezTo>
                    <a:pt x="13" y="18"/>
                    <a:pt x="13" y="18"/>
                    <a:pt x="13" y="15"/>
                  </a:cubicBezTo>
                  <a:cubicBezTo>
                    <a:pt x="13" y="13"/>
                    <a:pt x="9" y="13"/>
                    <a:pt x="9" y="13"/>
                  </a:cubicBezTo>
                  <a:cubicBezTo>
                    <a:pt x="9" y="13"/>
                    <a:pt x="6" y="13"/>
                    <a:pt x="3" y="11"/>
                  </a:cubicBezTo>
                  <a:cubicBezTo>
                    <a:pt x="0" y="9"/>
                    <a:pt x="4" y="9"/>
                    <a:pt x="4" y="7"/>
                  </a:cubicBezTo>
                  <a:cubicBezTo>
                    <a:pt x="5" y="5"/>
                    <a:pt x="7" y="6"/>
                    <a:pt x="8" y="5"/>
                  </a:cubicBezTo>
                  <a:cubicBezTo>
                    <a:pt x="9" y="4"/>
                    <a:pt x="9" y="3"/>
                    <a:pt x="11" y="2"/>
                  </a:cubicBezTo>
                  <a:cubicBezTo>
                    <a:pt x="13" y="1"/>
                    <a:pt x="12" y="2"/>
                    <a:pt x="13" y="2"/>
                  </a:cubicBezTo>
                  <a:cubicBezTo>
                    <a:pt x="13" y="2"/>
                    <a:pt x="15" y="6"/>
                    <a:pt x="15" y="6"/>
                  </a:cubicBezTo>
                  <a:cubicBezTo>
                    <a:pt x="16" y="6"/>
                    <a:pt x="16" y="5"/>
                    <a:pt x="16" y="4"/>
                  </a:cubicBezTo>
                  <a:cubicBezTo>
                    <a:pt x="16" y="2"/>
                    <a:pt x="18" y="1"/>
                    <a:pt x="19" y="0"/>
                  </a:cubicBezTo>
                  <a:cubicBezTo>
                    <a:pt x="20" y="0"/>
                    <a:pt x="21" y="3"/>
                    <a:pt x="21" y="3"/>
                  </a:cubicBezTo>
                  <a:cubicBezTo>
                    <a:pt x="21" y="3"/>
                    <a:pt x="21" y="5"/>
                    <a:pt x="21" y="8"/>
                  </a:cubicBezTo>
                  <a:cubicBezTo>
                    <a:pt x="22" y="11"/>
                    <a:pt x="21" y="10"/>
                    <a:pt x="21" y="10"/>
                  </a:cubicBezTo>
                  <a:cubicBezTo>
                    <a:pt x="20" y="10"/>
                    <a:pt x="19" y="11"/>
                    <a:pt x="19" y="11"/>
                  </a:cubicBezTo>
                  <a:cubicBezTo>
                    <a:pt x="19" y="11"/>
                    <a:pt x="18" y="13"/>
                    <a:pt x="18" y="14"/>
                  </a:cubicBezTo>
                  <a:cubicBezTo>
                    <a:pt x="18" y="15"/>
                    <a:pt x="18" y="17"/>
                    <a:pt x="18" y="17"/>
                  </a:cubicBezTo>
                  <a:cubicBezTo>
                    <a:pt x="18" y="17"/>
                    <a:pt x="19" y="17"/>
                    <a:pt x="25" y="2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627"/>
            <p:cNvSpPr>
              <a:spLocks/>
            </p:cNvSpPr>
            <p:nvPr/>
          </p:nvSpPr>
          <p:spPr bwMode="auto">
            <a:xfrm>
              <a:off x="4987928" y="2122487"/>
              <a:ext cx="49212" cy="44450"/>
            </a:xfrm>
            <a:custGeom>
              <a:avLst/>
              <a:gdLst>
                <a:gd name="T0" fmla="*/ 13 w 13"/>
                <a:gd name="T1" fmla="*/ 4 h 12"/>
                <a:gd name="T2" fmla="*/ 12 w 13"/>
                <a:gd name="T3" fmla="*/ 6 h 12"/>
                <a:gd name="T4" fmla="*/ 9 w 13"/>
                <a:gd name="T5" fmla="*/ 10 h 12"/>
                <a:gd name="T6" fmla="*/ 3 w 13"/>
                <a:gd name="T7" fmla="*/ 11 h 12"/>
                <a:gd name="T8" fmla="*/ 2 w 13"/>
                <a:gd name="T9" fmla="*/ 9 h 12"/>
                <a:gd name="T10" fmla="*/ 4 w 13"/>
                <a:gd name="T11" fmla="*/ 6 h 12"/>
                <a:gd name="T12" fmla="*/ 7 w 13"/>
                <a:gd name="T13" fmla="*/ 3 h 12"/>
                <a:gd name="T14" fmla="*/ 12 w 13"/>
                <a:gd name="T15" fmla="*/ 0 h 12"/>
                <a:gd name="T16" fmla="*/ 13 w 13"/>
                <a:gd name="T1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2">
                  <a:moveTo>
                    <a:pt x="13" y="4"/>
                  </a:moveTo>
                  <a:cubicBezTo>
                    <a:pt x="13" y="6"/>
                    <a:pt x="12" y="5"/>
                    <a:pt x="12" y="6"/>
                  </a:cubicBezTo>
                  <a:cubicBezTo>
                    <a:pt x="11" y="8"/>
                    <a:pt x="10" y="8"/>
                    <a:pt x="9" y="10"/>
                  </a:cubicBezTo>
                  <a:cubicBezTo>
                    <a:pt x="7" y="12"/>
                    <a:pt x="6" y="11"/>
                    <a:pt x="3" y="11"/>
                  </a:cubicBezTo>
                  <a:cubicBezTo>
                    <a:pt x="0" y="10"/>
                    <a:pt x="2" y="10"/>
                    <a:pt x="2" y="9"/>
                  </a:cubicBezTo>
                  <a:cubicBezTo>
                    <a:pt x="2" y="8"/>
                    <a:pt x="2" y="8"/>
                    <a:pt x="4" y="6"/>
                  </a:cubicBezTo>
                  <a:cubicBezTo>
                    <a:pt x="5" y="5"/>
                    <a:pt x="6" y="5"/>
                    <a:pt x="7" y="3"/>
                  </a:cubicBezTo>
                  <a:cubicBezTo>
                    <a:pt x="8" y="1"/>
                    <a:pt x="12" y="0"/>
                    <a:pt x="12" y="0"/>
                  </a:cubicBezTo>
                  <a:cubicBezTo>
                    <a:pt x="12" y="0"/>
                    <a:pt x="12" y="1"/>
                    <a:pt x="13" y="4"/>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628"/>
            <p:cNvSpPr>
              <a:spLocks/>
            </p:cNvSpPr>
            <p:nvPr/>
          </p:nvSpPr>
          <p:spPr bwMode="auto">
            <a:xfrm>
              <a:off x="5006978" y="1908175"/>
              <a:ext cx="26987" cy="66675"/>
            </a:xfrm>
            <a:custGeom>
              <a:avLst/>
              <a:gdLst>
                <a:gd name="T0" fmla="*/ 6 w 7"/>
                <a:gd name="T1" fmla="*/ 2 h 18"/>
                <a:gd name="T2" fmla="*/ 6 w 7"/>
                <a:gd name="T3" fmla="*/ 4 h 18"/>
                <a:gd name="T4" fmla="*/ 6 w 7"/>
                <a:gd name="T5" fmla="*/ 8 h 18"/>
                <a:gd name="T6" fmla="*/ 5 w 7"/>
                <a:gd name="T7" fmla="*/ 12 h 18"/>
                <a:gd name="T8" fmla="*/ 3 w 7"/>
                <a:gd name="T9" fmla="*/ 14 h 18"/>
                <a:gd name="T10" fmla="*/ 0 w 7"/>
                <a:gd name="T11" fmla="*/ 14 h 18"/>
                <a:gd name="T12" fmla="*/ 1 w 7"/>
                <a:gd name="T13" fmla="*/ 7 h 18"/>
                <a:gd name="T14" fmla="*/ 2 w 7"/>
                <a:gd name="T15" fmla="*/ 4 h 18"/>
                <a:gd name="T16" fmla="*/ 6 w 7"/>
                <a:gd name="T1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8">
                  <a:moveTo>
                    <a:pt x="6" y="2"/>
                  </a:moveTo>
                  <a:cubicBezTo>
                    <a:pt x="6" y="2"/>
                    <a:pt x="7" y="3"/>
                    <a:pt x="6" y="4"/>
                  </a:cubicBezTo>
                  <a:cubicBezTo>
                    <a:pt x="6" y="6"/>
                    <a:pt x="6" y="7"/>
                    <a:pt x="6" y="8"/>
                  </a:cubicBezTo>
                  <a:cubicBezTo>
                    <a:pt x="5" y="9"/>
                    <a:pt x="6" y="11"/>
                    <a:pt x="5" y="12"/>
                  </a:cubicBezTo>
                  <a:cubicBezTo>
                    <a:pt x="4" y="12"/>
                    <a:pt x="4" y="14"/>
                    <a:pt x="3" y="14"/>
                  </a:cubicBezTo>
                  <a:cubicBezTo>
                    <a:pt x="2" y="14"/>
                    <a:pt x="0" y="18"/>
                    <a:pt x="0" y="14"/>
                  </a:cubicBezTo>
                  <a:cubicBezTo>
                    <a:pt x="0" y="9"/>
                    <a:pt x="0" y="7"/>
                    <a:pt x="1" y="7"/>
                  </a:cubicBezTo>
                  <a:cubicBezTo>
                    <a:pt x="1" y="7"/>
                    <a:pt x="2" y="5"/>
                    <a:pt x="2" y="4"/>
                  </a:cubicBezTo>
                  <a:cubicBezTo>
                    <a:pt x="3" y="2"/>
                    <a:pt x="5" y="0"/>
                    <a:pt x="6"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629"/>
            <p:cNvSpPr>
              <a:spLocks/>
            </p:cNvSpPr>
            <p:nvPr/>
          </p:nvSpPr>
          <p:spPr bwMode="auto">
            <a:xfrm>
              <a:off x="4981578" y="1697037"/>
              <a:ext cx="25400" cy="19050"/>
            </a:xfrm>
            <a:custGeom>
              <a:avLst/>
              <a:gdLst>
                <a:gd name="T0" fmla="*/ 7 w 7"/>
                <a:gd name="T1" fmla="*/ 2 h 5"/>
                <a:gd name="T2" fmla="*/ 6 w 7"/>
                <a:gd name="T3" fmla="*/ 5 h 5"/>
                <a:gd name="T4" fmla="*/ 2 w 7"/>
                <a:gd name="T5" fmla="*/ 2 h 5"/>
                <a:gd name="T6" fmla="*/ 2 w 7"/>
                <a:gd name="T7" fmla="*/ 0 h 5"/>
                <a:gd name="T8" fmla="*/ 4 w 7"/>
                <a:gd name="T9" fmla="*/ 0 h 5"/>
                <a:gd name="T10" fmla="*/ 7 w 7"/>
                <a:gd name="T11" fmla="*/ 2 h 5"/>
              </a:gdLst>
              <a:ahLst/>
              <a:cxnLst>
                <a:cxn ang="0">
                  <a:pos x="T0" y="T1"/>
                </a:cxn>
                <a:cxn ang="0">
                  <a:pos x="T2" y="T3"/>
                </a:cxn>
                <a:cxn ang="0">
                  <a:pos x="T4" y="T5"/>
                </a:cxn>
                <a:cxn ang="0">
                  <a:pos x="T6" y="T7"/>
                </a:cxn>
                <a:cxn ang="0">
                  <a:pos x="T8" y="T9"/>
                </a:cxn>
                <a:cxn ang="0">
                  <a:pos x="T10" y="T11"/>
                </a:cxn>
              </a:cxnLst>
              <a:rect l="0" t="0" r="r" b="b"/>
              <a:pathLst>
                <a:path w="7" h="5">
                  <a:moveTo>
                    <a:pt x="7" y="2"/>
                  </a:moveTo>
                  <a:cubicBezTo>
                    <a:pt x="7" y="3"/>
                    <a:pt x="6" y="5"/>
                    <a:pt x="6" y="5"/>
                  </a:cubicBezTo>
                  <a:cubicBezTo>
                    <a:pt x="6" y="5"/>
                    <a:pt x="3" y="4"/>
                    <a:pt x="2" y="2"/>
                  </a:cubicBezTo>
                  <a:cubicBezTo>
                    <a:pt x="0" y="1"/>
                    <a:pt x="2" y="0"/>
                    <a:pt x="2" y="0"/>
                  </a:cubicBezTo>
                  <a:cubicBezTo>
                    <a:pt x="2" y="0"/>
                    <a:pt x="3" y="0"/>
                    <a:pt x="4" y="0"/>
                  </a:cubicBezTo>
                  <a:cubicBezTo>
                    <a:pt x="5" y="0"/>
                    <a:pt x="6" y="1"/>
                    <a:pt x="7"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630"/>
            <p:cNvSpPr>
              <a:spLocks/>
            </p:cNvSpPr>
            <p:nvPr/>
          </p:nvSpPr>
          <p:spPr bwMode="auto">
            <a:xfrm>
              <a:off x="4921253" y="1836737"/>
              <a:ext cx="82550" cy="79375"/>
            </a:xfrm>
            <a:custGeom>
              <a:avLst/>
              <a:gdLst>
                <a:gd name="T0" fmla="*/ 22 w 22"/>
                <a:gd name="T1" fmla="*/ 3 h 21"/>
                <a:gd name="T2" fmla="*/ 22 w 22"/>
                <a:gd name="T3" fmla="*/ 5 h 21"/>
                <a:gd name="T4" fmla="*/ 19 w 22"/>
                <a:gd name="T5" fmla="*/ 8 h 21"/>
                <a:gd name="T6" fmla="*/ 16 w 22"/>
                <a:gd name="T7" fmla="*/ 11 h 21"/>
                <a:gd name="T8" fmla="*/ 12 w 22"/>
                <a:gd name="T9" fmla="*/ 13 h 21"/>
                <a:gd name="T10" fmla="*/ 11 w 22"/>
                <a:gd name="T11" fmla="*/ 16 h 21"/>
                <a:gd name="T12" fmla="*/ 9 w 22"/>
                <a:gd name="T13" fmla="*/ 19 h 21"/>
                <a:gd name="T14" fmla="*/ 6 w 22"/>
                <a:gd name="T15" fmla="*/ 21 h 21"/>
                <a:gd name="T16" fmla="*/ 1 w 22"/>
                <a:gd name="T17" fmla="*/ 19 h 21"/>
                <a:gd name="T18" fmla="*/ 4 w 22"/>
                <a:gd name="T19" fmla="*/ 14 h 21"/>
                <a:gd name="T20" fmla="*/ 4 w 22"/>
                <a:gd name="T21" fmla="*/ 13 h 21"/>
                <a:gd name="T22" fmla="*/ 1 w 22"/>
                <a:gd name="T23" fmla="*/ 13 h 21"/>
                <a:gd name="T24" fmla="*/ 3 w 22"/>
                <a:gd name="T25" fmla="*/ 9 h 21"/>
                <a:gd name="T26" fmla="*/ 8 w 22"/>
                <a:gd name="T27" fmla="*/ 7 h 21"/>
                <a:gd name="T28" fmla="*/ 10 w 22"/>
                <a:gd name="T29" fmla="*/ 9 h 21"/>
                <a:gd name="T30" fmla="*/ 12 w 22"/>
                <a:gd name="T31" fmla="*/ 8 h 21"/>
                <a:gd name="T32" fmla="*/ 18 w 22"/>
                <a:gd name="T33" fmla="*/ 3 h 21"/>
                <a:gd name="T34" fmla="*/ 22 w 22"/>
                <a:gd name="T3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 h="21">
                  <a:moveTo>
                    <a:pt x="22" y="3"/>
                  </a:moveTo>
                  <a:cubicBezTo>
                    <a:pt x="22" y="3"/>
                    <a:pt x="22" y="4"/>
                    <a:pt x="22" y="5"/>
                  </a:cubicBezTo>
                  <a:cubicBezTo>
                    <a:pt x="21" y="6"/>
                    <a:pt x="19" y="7"/>
                    <a:pt x="19" y="8"/>
                  </a:cubicBezTo>
                  <a:cubicBezTo>
                    <a:pt x="18" y="9"/>
                    <a:pt x="17" y="10"/>
                    <a:pt x="16" y="11"/>
                  </a:cubicBezTo>
                  <a:cubicBezTo>
                    <a:pt x="15" y="12"/>
                    <a:pt x="14" y="13"/>
                    <a:pt x="12" y="13"/>
                  </a:cubicBezTo>
                  <a:cubicBezTo>
                    <a:pt x="12" y="13"/>
                    <a:pt x="11" y="15"/>
                    <a:pt x="11" y="16"/>
                  </a:cubicBezTo>
                  <a:cubicBezTo>
                    <a:pt x="11" y="16"/>
                    <a:pt x="10" y="17"/>
                    <a:pt x="9" y="19"/>
                  </a:cubicBezTo>
                  <a:cubicBezTo>
                    <a:pt x="7" y="21"/>
                    <a:pt x="7" y="20"/>
                    <a:pt x="6" y="21"/>
                  </a:cubicBezTo>
                  <a:cubicBezTo>
                    <a:pt x="5" y="21"/>
                    <a:pt x="2" y="20"/>
                    <a:pt x="1" y="19"/>
                  </a:cubicBezTo>
                  <a:cubicBezTo>
                    <a:pt x="0" y="18"/>
                    <a:pt x="2" y="18"/>
                    <a:pt x="4" y="14"/>
                  </a:cubicBezTo>
                  <a:cubicBezTo>
                    <a:pt x="7" y="11"/>
                    <a:pt x="4" y="13"/>
                    <a:pt x="4" y="13"/>
                  </a:cubicBezTo>
                  <a:cubicBezTo>
                    <a:pt x="1" y="13"/>
                    <a:pt x="1" y="13"/>
                    <a:pt x="1" y="13"/>
                  </a:cubicBezTo>
                  <a:cubicBezTo>
                    <a:pt x="1" y="13"/>
                    <a:pt x="2" y="11"/>
                    <a:pt x="3" y="9"/>
                  </a:cubicBezTo>
                  <a:cubicBezTo>
                    <a:pt x="4" y="8"/>
                    <a:pt x="5" y="9"/>
                    <a:pt x="8" y="7"/>
                  </a:cubicBezTo>
                  <a:cubicBezTo>
                    <a:pt x="11" y="6"/>
                    <a:pt x="9" y="8"/>
                    <a:pt x="10" y="9"/>
                  </a:cubicBezTo>
                  <a:cubicBezTo>
                    <a:pt x="11" y="9"/>
                    <a:pt x="12" y="8"/>
                    <a:pt x="12" y="8"/>
                  </a:cubicBezTo>
                  <a:cubicBezTo>
                    <a:pt x="13" y="8"/>
                    <a:pt x="15" y="6"/>
                    <a:pt x="18" y="3"/>
                  </a:cubicBezTo>
                  <a:cubicBezTo>
                    <a:pt x="22" y="0"/>
                    <a:pt x="21" y="3"/>
                    <a:pt x="22" y="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631"/>
            <p:cNvSpPr>
              <a:spLocks/>
            </p:cNvSpPr>
            <p:nvPr/>
          </p:nvSpPr>
          <p:spPr bwMode="auto">
            <a:xfrm>
              <a:off x="4706940" y="-12700"/>
              <a:ext cx="642937" cy="574675"/>
            </a:xfrm>
            <a:custGeom>
              <a:avLst/>
              <a:gdLst>
                <a:gd name="T0" fmla="*/ 160 w 171"/>
                <a:gd name="T1" fmla="*/ 127 h 153"/>
                <a:gd name="T2" fmla="*/ 148 w 171"/>
                <a:gd name="T3" fmla="*/ 139 h 153"/>
                <a:gd name="T4" fmla="*/ 136 w 171"/>
                <a:gd name="T5" fmla="*/ 146 h 153"/>
                <a:gd name="T6" fmla="*/ 118 w 171"/>
                <a:gd name="T7" fmla="*/ 147 h 153"/>
                <a:gd name="T8" fmla="*/ 89 w 171"/>
                <a:gd name="T9" fmla="*/ 148 h 153"/>
                <a:gd name="T10" fmla="*/ 65 w 171"/>
                <a:gd name="T11" fmla="*/ 146 h 153"/>
                <a:gd name="T12" fmla="*/ 54 w 171"/>
                <a:gd name="T13" fmla="*/ 151 h 153"/>
                <a:gd name="T14" fmla="*/ 37 w 171"/>
                <a:gd name="T15" fmla="*/ 135 h 153"/>
                <a:gd name="T16" fmla="*/ 29 w 171"/>
                <a:gd name="T17" fmla="*/ 123 h 153"/>
                <a:gd name="T18" fmla="*/ 27 w 171"/>
                <a:gd name="T19" fmla="*/ 111 h 153"/>
                <a:gd name="T20" fmla="*/ 12 w 171"/>
                <a:gd name="T21" fmla="*/ 105 h 153"/>
                <a:gd name="T22" fmla="*/ 5 w 171"/>
                <a:gd name="T23" fmla="*/ 90 h 153"/>
                <a:gd name="T24" fmla="*/ 14 w 171"/>
                <a:gd name="T25" fmla="*/ 93 h 153"/>
                <a:gd name="T26" fmla="*/ 23 w 171"/>
                <a:gd name="T27" fmla="*/ 81 h 153"/>
                <a:gd name="T28" fmla="*/ 28 w 171"/>
                <a:gd name="T29" fmla="*/ 69 h 153"/>
                <a:gd name="T30" fmla="*/ 15 w 171"/>
                <a:gd name="T31" fmla="*/ 57 h 153"/>
                <a:gd name="T32" fmla="*/ 8 w 171"/>
                <a:gd name="T33" fmla="*/ 47 h 153"/>
                <a:gd name="T34" fmla="*/ 27 w 171"/>
                <a:gd name="T35" fmla="*/ 54 h 153"/>
                <a:gd name="T36" fmla="*/ 43 w 171"/>
                <a:gd name="T37" fmla="*/ 60 h 153"/>
                <a:gd name="T38" fmla="*/ 39 w 171"/>
                <a:gd name="T39" fmla="*/ 50 h 153"/>
                <a:gd name="T40" fmla="*/ 43 w 171"/>
                <a:gd name="T41" fmla="*/ 45 h 153"/>
                <a:gd name="T42" fmla="*/ 31 w 171"/>
                <a:gd name="T43" fmla="*/ 35 h 153"/>
                <a:gd name="T44" fmla="*/ 18 w 171"/>
                <a:gd name="T45" fmla="*/ 22 h 153"/>
                <a:gd name="T46" fmla="*/ 30 w 171"/>
                <a:gd name="T47" fmla="*/ 18 h 153"/>
                <a:gd name="T48" fmla="*/ 33 w 171"/>
                <a:gd name="T49" fmla="*/ 22 h 153"/>
                <a:gd name="T50" fmla="*/ 38 w 171"/>
                <a:gd name="T51" fmla="*/ 12 h 153"/>
                <a:gd name="T52" fmla="*/ 47 w 171"/>
                <a:gd name="T53" fmla="*/ 13 h 153"/>
                <a:gd name="T54" fmla="*/ 53 w 171"/>
                <a:gd name="T55" fmla="*/ 27 h 153"/>
                <a:gd name="T56" fmla="*/ 57 w 171"/>
                <a:gd name="T57" fmla="*/ 17 h 153"/>
                <a:gd name="T58" fmla="*/ 53 w 171"/>
                <a:gd name="T59" fmla="*/ 5 h 153"/>
                <a:gd name="T60" fmla="*/ 63 w 171"/>
                <a:gd name="T61" fmla="*/ 18 h 153"/>
                <a:gd name="T62" fmla="*/ 65 w 171"/>
                <a:gd name="T63" fmla="*/ 32 h 153"/>
                <a:gd name="T64" fmla="*/ 65 w 171"/>
                <a:gd name="T65" fmla="*/ 42 h 153"/>
                <a:gd name="T66" fmla="*/ 59 w 171"/>
                <a:gd name="T67" fmla="*/ 56 h 153"/>
                <a:gd name="T68" fmla="*/ 71 w 171"/>
                <a:gd name="T69" fmla="*/ 52 h 153"/>
                <a:gd name="T70" fmla="*/ 78 w 171"/>
                <a:gd name="T71" fmla="*/ 52 h 153"/>
                <a:gd name="T72" fmla="*/ 88 w 171"/>
                <a:gd name="T73" fmla="*/ 42 h 153"/>
                <a:gd name="T74" fmla="*/ 86 w 171"/>
                <a:gd name="T75" fmla="*/ 60 h 153"/>
                <a:gd name="T76" fmla="*/ 97 w 171"/>
                <a:gd name="T77" fmla="*/ 50 h 153"/>
                <a:gd name="T78" fmla="*/ 108 w 171"/>
                <a:gd name="T79" fmla="*/ 55 h 153"/>
                <a:gd name="T80" fmla="*/ 108 w 171"/>
                <a:gd name="T81" fmla="*/ 72 h 153"/>
                <a:gd name="T82" fmla="*/ 111 w 171"/>
                <a:gd name="T83" fmla="*/ 55 h 153"/>
                <a:gd name="T84" fmla="*/ 119 w 171"/>
                <a:gd name="T85" fmla="*/ 67 h 153"/>
                <a:gd name="T86" fmla="*/ 130 w 171"/>
                <a:gd name="T87" fmla="*/ 65 h 153"/>
                <a:gd name="T88" fmla="*/ 140 w 171"/>
                <a:gd name="T89" fmla="*/ 56 h 153"/>
                <a:gd name="T90" fmla="*/ 151 w 171"/>
                <a:gd name="T91" fmla="*/ 69 h 153"/>
                <a:gd name="T92" fmla="*/ 166 w 171"/>
                <a:gd name="T93" fmla="*/ 76 h 153"/>
                <a:gd name="T94" fmla="*/ 160 w 171"/>
                <a:gd name="T95" fmla="*/ 89 h 153"/>
                <a:gd name="T96" fmla="*/ 159 w 171"/>
                <a:gd name="T97" fmla="*/ 10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 h="153">
                  <a:moveTo>
                    <a:pt x="166" y="112"/>
                  </a:moveTo>
                  <a:cubicBezTo>
                    <a:pt x="171" y="117"/>
                    <a:pt x="166" y="115"/>
                    <a:pt x="165" y="116"/>
                  </a:cubicBezTo>
                  <a:cubicBezTo>
                    <a:pt x="164" y="117"/>
                    <a:pt x="163" y="119"/>
                    <a:pt x="163" y="119"/>
                  </a:cubicBezTo>
                  <a:cubicBezTo>
                    <a:pt x="163" y="119"/>
                    <a:pt x="161" y="127"/>
                    <a:pt x="160" y="127"/>
                  </a:cubicBezTo>
                  <a:cubicBezTo>
                    <a:pt x="159" y="128"/>
                    <a:pt x="160" y="132"/>
                    <a:pt x="158" y="133"/>
                  </a:cubicBezTo>
                  <a:cubicBezTo>
                    <a:pt x="156" y="134"/>
                    <a:pt x="154" y="130"/>
                    <a:pt x="154" y="133"/>
                  </a:cubicBezTo>
                  <a:cubicBezTo>
                    <a:pt x="154" y="136"/>
                    <a:pt x="153" y="136"/>
                    <a:pt x="152" y="137"/>
                  </a:cubicBezTo>
                  <a:cubicBezTo>
                    <a:pt x="151" y="138"/>
                    <a:pt x="151" y="139"/>
                    <a:pt x="148" y="139"/>
                  </a:cubicBezTo>
                  <a:cubicBezTo>
                    <a:pt x="146" y="139"/>
                    <a:pt x="147" y="137"/>
                    <a:pt x="146" y="134"/>
                  </a:cubicBezTo>
                  <a:cubicBezTo>
                    <a:pt x="145" y="131"/>
                    <a:pt x="141" y="135"/>
                    <a:pt x="140" y="136"/>
                  </a:cubicBezTo>
                  <a:cubicBezTo>
                    <a:pt x="138" y="137"/>
                    <a:pt x="140" y="142"/>
                    <a:pt x="140" y="143"/>
                  </a:cubicBezTo>
                  <a:cubicBezTo>
                    <a:pt x="139" y="145"/>
                    <a:pt x="138" y="145"/>
                    <a:pt x="136" y="146"/>
                  </a:cubicBezTo>
                  <a:cubicBezTo>
                    <a:pt x="133" y="147"/>
                    <a:pt x="131" y="147"/>
                    <a:pt x="129" y="148"/>
                  </a:cubicBezTo>
                  <a:cubicBezTo>
                    <a:pt x="127" y="150"/>
                    <a:pt x="129" y="148"/>
                    <a:pt x="125" y="148"/>
                  </a:cubicBezTo>
                  <a:cubicBezTo>
                    <a:pt x="121" y="148"/>
                    <a:pt x="123" y="147"/>
                    <a:pt x="121" y="142"/>
                  </a:cubicBezTo>
                  <a:cubicBezTo>
                    <a:pt x="120" y="137"/>
                    <a:pt x="119" y="145"/>
                    <a:pt x="118" y="147"/>
                  </a:cubicBezTo>
                  <a:cubicBezTo>
                    <a:pt x="117" y="148"/>
                    <a:pt x="115" y="146"/>
                    <a:pt x="114" y="147"/>
                  </a:cubicBezTo>
                  <a:cubicBezTo>
                    <a:pt x="112" y="147"/>
                    <a:pt x="106" y="146"/>
                    <a:pt x="105" y="146"/>
                  </a:cubicBezTo>
                  <a:cubicBezTo>
                    <a:pt x="103" y="146"/>
                    <a:pt x="100" y="149"/>
                    <a:pt x="91" y="151"/>
                  </a:cubicBezTo>
                  <a:cubicBezTo>
                    <a:pt x="82" y="153"/>
                    <a:pt x="89" y="151"/>
                    <a:pt x="89" y="148"/>
                  </a:cubicBezTo>
                  <a:cubicBezTo>
                    <a:pt x="89" y="146"/>
                    <a:pt x="89" y="144"/>
                    <a:pt x="89" y="144"/>
                  </a:cubicBezTo>
                  <a:cubicBezTo>
                    <a:pt x="89" y="144"/>
                    <a:pt x="82" y="144"/>
                    <a:pt x="80" y="144"/>
                  </a:cubicBezTo>
                  <a:cubicBezTo>
                    <a:pt x="78" y="143"/>
                    <a:pt x="75" y="142"/>
                    <a:pt x="73" y="142"/>
                  </a:cubicBezTo>
                  <a:cubicBezTo>
                    <a:pt x="71" y="142"/>
                    <a:pt x="67" y="146"/>
                    <a:pt x="65" y="146"/>
                  </a:cubicBezTo>
                  <a:cubicBezTo>
                    <a:pt x="65" y="146"/>
                    <a:pt x="69" y="149"/>
                    <a:pt x="69" y="150"/>
                  </a:cubicBezTo>
                  <a:cubicBezTo>
                    <a:pt x="69" y="150"/>
                    <a:pt x="64" y="150"/>
                    <a:pt x="63" y="150"/>
                  </a:cubicBezTo>
                  <a:cubicBezTo>
                    <a:pt x="63" y="150"/>
                    <a:pt x="62" y="151"/>
                    <a:pt x="58" y="151"/>
                  </a:cubicBezTo>
                  <a:cubicBezTo>
                    <a:pt x="55" y="152"/>
                    <a:pt x="54" y="152"/>
                    <a:pt x="54" y="151"/>
                  </a:cubicBezTo>
                  <a:cubicBezTo>
                    <a:pt x="53" y="151"/>
                    <a:pt x="50" y="151"/>
                    <a:pt x="47" y="148"/>
                  </a:cubicBezTo>
                  <a:cubicBezTo>
                    <a:pt x="44" y="144"/>
                    <a:pt x="43" y="143"/>
                    <a:pt x="42" y="142"/>
                  </a:cubicBezTo>
                  <a:cubicBezTo>
                    <a:pt x="41" y="140"/>
                    <a:pt x="41" y="140"/>
                    <a:pt x="40" y="138"/>
                  </a:cubicBezTo>
                  <a:cubicBezTo>
                    <a:pt x="39" y="136"/>
                    <a:pt x="39" y="136"/>
                    <a:pt x="37" y="135"/>
                  </a:cubicBezTo>
                  <a:cubicBezTo>
                    <a:pt x="36" y="133"/>
                    <a:pt x="36" y="134"/>
                    <a:pt x="34" y="133"/>
                  </a:cubicBezTo>
                  <a:cubicBezTo>
                    <a:pt x="33" y="132"/>
                    <a:pt x="30" y="131"/>
                    <a:pt x="30" y="130"/>
                  </a:cubicBezTo>
                  <a:cubicBezTo>
                    <a:pt x="30" y="129"/>
                    <a:pt x="29" y="128"/>
                    <a:pt x="29" y="127"/>
                  </a:cubicBezTo>
                  <a:cubicBezTo>
                    <a:pt x="29" y="126"/>
                    <a:pt x="29" y="124"/>
                    <a:pt x="29" y="123"/>
                  </a:cubicBezTo>
                  <a:cubicBezTo>
                    <a:pt x="29" y="121"/>
                    <a:pt x="28" y="119"/>
                    <a:pt x="28" y="118"/>
                  </a:cubicBezTo>
                  <a:cubicBezTo>
                    <a:pt x="28" y="118"/>
                    <a:pt x="27" y="118"/>
                    <a:pt x="26" y="117"/>
                  </a:cubicBezTo>
                  <a:cubicBezTo>
                    <a:pt x="25" y="117"/>
                    <a:pt x="22" y="114"/>
                    <a:pt x="22" y="112"/>
                  </a:cubicBezTo>
                  <a:cubicBezTo>
                    <a:pt x="21" y="111"/>
                    <a:pt x="24" y="112"/>
                    <a:pt x="27" y="111"/>
                  </a:cubicBezTo>
                  <a:cubicBezTo>
                    <a:pt x="30" y="110"/>
                    <a:pt x="27" y="108"/>
                    <a:pt x="25" y="108"/>
                  </a:cubicBezTo>
                  <a:cubicBezTo>
                    <a:pt x="24" y="107"/>
                    <a:pt x="23" y="109"/>
                    <a:pt x="21" y="108"/>
                  </a:cubicBezTo>
                  <a:cubicBezTo>
                    <a:pt x="19" y="108"/>
                    <a:pt x="19" y="109"/>
                    <a:pt x="17" y="109"/>
                  </a:cubicBezTo>
                  <a:cubicBezTo>
                    <a:pt x="15" y="109"/>
                    <a:pt x="13" y="108"/>
                    <a:pt x="12" y="105"/>
                  </a:cubicBezTo>
                  <a:cubicBezTo>
                    <a:pt x="11" y="101"/>
                    <a:pt x="10" y="102"/>
                    <a:pt x="7" y="101"/>
                  </a:cubicBezTo>
                  <a:cubicBezTo>
                    <a:pt x="3" y="99"/>
                    <a:pt x="3" y="100"/>
                    <a:pt x="2" y="99"/>
                  </a:cubicBezTo>
                  <a:cubicBezTo>
                    <a:pt x="1" y="97"/>
                    <a:pt x="0" y="97"/>
                    <a:pt x="0" y="94"/>
                  </a:cubicBezTo>
                  <a:cubicBezTo>
                    <a:pt x="1" y="92"/>
                    <a:pt x="3" y="92"/>
                    <a:pt x="5" y="90"/>
                  </a:cubicBezTo>
                  <a:cubicBezTo>
                    <a:pt x="7" y="88"/>
                    <a:pt x="6" y="89"/>
                    <a:pt x="7" y="89"/>
                  </a:cubicBezTo>
                  <a:cubicBezTo>
                    <a:pt x="8" y="89"/>
                    <a:pt x="7" y="91"/>
                    <a:pt x="7" y="94"/>
                  </a:cubicBezTo>
                  <a:cubicBezTo>
                    <a:pt x="6" y="96"/>
                    <a:pt x="8" y="94"/>
                    <a:pt x="10" y="94"/>
                  </a:cubicBezTo>
                  <a:cubicBezTo>
                    <a:pt x="12" y="94"/>
                    <a:pt x="12" y="94"/>
                    <a:pt x="14" y="93"/>
                  </a:cubicBezTo>
                  <a:cubicBezTo>
                    <a:pt x="16" y="92"/>
                    <a:pt x="15" y="92"/>
                    <a:pt x="16" y="89"/>
                  </a:cubicBezTo>
                  <a:cubicBezTo>
                    <a:pt x="18" y="87"/>
                    <a:pt x="18" y="87"/>
                    <a:pt x="18" y="87"/>
                  </a:cubicBezTo>
                  <a:cubicBezTo>
                    <a:pt x="19" y="87"/>
                    <a:pt x="20" y="86"/>
                    <a:pt x="24" y="83"/>
                  </a:cubicBezTo>
                  <a:cubicBezTo>
                    <a:pt x="28" y="80"/>
                    <a:pt x="23" y="82"/>
                    <a:pt x="23" y="81"/>
                  </a:cubicBezTo>
                  <a:cubicBezTo>
                    <a:pt x="23" y="80"/>
                    <a:pt x="23" y="81"/>
                    <a:pt x="23" y="79"/>
                  </a:cubicBezTo>
                  <a:cubicBezTo>
                    <a:pt x="22" y="76"/>
                    <a:pt x="22" y="77"/>
                    <a:pt x="22" y="75"/>
                  </a:cubicBezTo>
                  <a:cubicBezTo>
                    <a:pt x="22" y="74"/>
                    <a:pt x="26" y="70"/>
                    <a:pt x="26" y="70"/>
                  </a:cubicBezTo>
                  <a:cubicBezTo>
                    <a:pt x="26" y="70"/>
                    <a:pt x="27" y="70"/>
                    <a:pt x="28" y="69"/>
                  </a:cubicBezTo>
                  <a:cubicBezTo>
                    <a:pt x="29" y="68"/>
                    <a:pt x="27" y="66"/>
                    <a:pt x="25" y="64"/>
                  </a:cubicBezTo>
                  <a:cubicBezTo>
                    <a:pt x="22" y="62"/>
                    <a:pt x="24" y="64"/>
                    <a:pt x="21" y="64"/>
                  </a:cubicBezTo>
                  <a:cubicBezTo>
                    <a:pt x="19" y="63"/>
                    <a:pt x="19" y="63"/>
                    <a:pt x="18" y="63"/>
                  </a:cubicBezTo>
                  <a:cubicBezTo>
                    <a:pt x="18" y="62"/>
                    <a:pt x="17" y="62"/>
                    <a:pt x="15" y="57"/>
                  </a:cubicBezTo>
                  <a:cubicBezTo>
                    <a:pt x="12" y="53"/>
                    <a:pt x="12" y="57"/>
                    <a:pt x="11" y="57"/>
                  </a:cubicBezTo>
                  <a:cubicBezTo>
                    <a:pt x="9" y="57"/>
                    <a:pt x="8" y="57"/>
                    <a:pt x="7" y="57"/>
                  </a:cubicBezTo>
                  <a:cubicBezTo>
                    <a:pt x="7" y="56"/>
                    <a:pt x="4" y="54"/>
                    <a:pt x="4" y="50"/>
                  </a:cubicBezTo>
                  <a:cubicBezTo>
                    <a:pt x="3" y="47"/>
                    <a:pt x="4" y="48"/>
                    <a:pt x="8" y="47"/>
                  </a:cubicBezTo>
                  <a:cubicBezTo>
                    <a:pt x="12" y="45"/>
                    <a:pt x="9" y="47"/>
                    <a:pt x="13" y="49"/>
                  </a:cubicBezTo>
                  <a:cubicBezTo>
                    <a:pt x="16" y="51"/>
                    <a:pt x="15" y="50"/>
                    <a:pt x="16" y="52"/>
                  </a:cubicBezTo>
                  <a:cubicBezTo>
                    <a:pt x="17" y="53"/>
                    <a:pt x="19" y="54"/>
                    <a:pt x="22" y="54"/>
                  </a:cubicBezTo>
                  <a:cubicBezTo>
                    <a:pt x="26" y="54"/>
                    <a:pt x="26" y="54"/>
                    <a:pt x="27" y="54"/>
                  </a:cubicBezTo>
                  <a:cubicBezTo>
                    <a:pt x="29" y="55"/>
                    <a:pt x="30" y="56"/>
                    <a:pt x="30" y="58"/>
                  </a:cubicBezTo>
                  <a:cubicBezTo>
                    <a:pt x="31" y="59"/>
                    <a:pt x="33" y="61"/>
                    <a:pt x="35" y="62"/>
                  </a:cubicBezTo>
                  <a:cubicBezTo>
                    <a:pt x="37" y="64"/>
                    <a:pt x="37" y="62"/>
                    <a:pt x="40" y="62"/>
                  </a:cubicBezTo>
                  <a:cubicBezTo>
                    <a:pt x="43" y="62"/>
                    <a:pt x="41" y="62"/>
                    <a:pt x="43" y="60"/>
                  </a:cubicBezTo>
                  <a:cubicBezTo>
                    <a:pt x="46" y="59"/>
                    <a:pt x="41" y="60"/>
                    <a:pt x="39" y="60"/>
                  </a:cubicBezTo>
                  <a:cubicBezTo>
                    <a:pt x="37" y="59"/>
                    <a:pt x="36" y="59"/>
                    <a:pt x="36" y="59"/>
                  </a:cubicBezTo>
                  <a:cubicBezTo>
                    <a:pt x="35" y="58"/>
                    <a:pt x="34" y="56"/>
                    <a:pt x="34" y="55"/>
                  </a:cubicBezTo>
                  <a:cubicBezTo>
                    <a:pt x="33" y="54"/>
                    <a:pt x="33" y="52"/>
                    <a:pt x="39" y="50"/>
                  </a:cubicBezTo>
                  <a:cubicBezTo>
                    <a:pt x="46" y="48"/>
                    <a:pt x="43" y="51"/>
                    <a:pt x="44" y="51"/>
                  </a:cubicBezTo>
                  <a:cubicBezTo>
                    <a:pt x="44" y="51"/>
                    <a:pt x="45" y="51"/>
                    <a:pt x="47" y="51"/>
                  </a:cubicBezTo>
                  <a:cubicBezTo>
                    <a:pt x="49" y="51"/>
                    <a:pt x="47" y="50"/>
                    <a:pt x="47" y="50"/>
                  </a:cubicBezTo>
                  <a:cubicBezTo>
                    <a:pt x="47" y="49"/>
                    <a:pt x="43" y="48"/>
                    <a:pt x="43" y="45"/>
                  </a:cubicBezTo>
                  <a:cubicBezTo>
                    <a:pt x="43" y="43"/>
                    <a:pt x="42" y="44"/>
                    <a:pt x="40" y="43"/>
                  </a:cubicBezTo>
                  <a:cubicBezTo>
                    <a:pt x="39" y="41"/>
                    <a:pt x="39" y="42"/>
                    <a:pt x="38" y="41"/>
                  </a:cubicBezTo>
                  <a:cubicBezTo>
                    <a:pt x="37" y="41"/>
                    <a:pt x="36" y="38"/>
                    <a:pt x="35" y="37"/>
                  </a:cubicBezTo>
                  <a:cubicBezTo>
                    <a:pt x="34" y="35"/>
                    <a:pt x="31" y="35"/>
                    <a:pt x="31" y="35"/>
                  </a:cubicBezTo>
                  <a:cubicBezTo>
                    <a:pt x="30" y="34"/>
                    <a:pt x="25" y="34"/>
                    <a:pt x="21" y="34"/>
                  </a:cubicBezTo>
                  <a:cubicBezTo>
                    <a:pt x="18" y="33"/>
                    <a:pt x="20" y="34"/>
                    <a:pt x="19" y="29"/>
                  </a:cubicBezTo>
                  <a:cubicBezTo>
                    <a:pt x="17" y="25"/>
                    <a:pt x="16" y="26"/>
                    <a:pt x="16" y="25"/>
                  </a:cubicBezTo>
                  <a:cubicBezTo>
                    <a:pt x="16" y="24"/>
                    <a:pt x="16" y="23"/>
                    <a:pt x="18" y="22"/>
                  </a:cubicBezTo>
                  <a:cubicBezTo>
                    <a:pt x="19" y="21"/>
                    <a:pt x="18" y="22"/>
                    <a:pt x="21" y="23"/>
                  </a:cubicBezTo>
                  <a:cubicBezTo>
                    <a:pt x="25" y="24"/>
                    <a:pt x="22" y="23"/>
                    <a:pt x="23" y="21"/>
                  </a:cubicBezTo>
                  <a:cubicBezTo>
                    <a:pt x="24" y="19"/>
                    <a:pt x="23" y="21"/>
                    <a:pt x="23" y="20"/>
                  </a:cubicBezTo>
                  <a:cubicBezTo>
                    <a:pt x="22" y="19"/>
                    <a:pt x="25" y="18"/>
                    <a:pt x="30" y="18"/>
                  </a:cubicBezTo>
                  <a:cubicBezTo>
                    <a:pt x="34" y="18"/>
                    <a:pt x="30" y="20"/>
                    <a:pt x="30" y="21"/>
                  </a:cubicBezTo>
                  <a:cubicBezTo>
                    <a:pt x="30" y="23"/>
                    <a:pt x="30" y="24"/>
                    <a:pt x="31" y="26"/>
                  </a:cubicBezTo>
                  <a:cubicBezTo>
                    <a:pt x="32" y="28"/>
                    <a:pt x="34" y="25"/>
                    <a:pt x="34" y="24"/>
                  </a:cubicBezTo>
                  <a:cubicBezTo>
                    <a:pt x="33" y="23"/>
                    <a:pt x="33" y="23"/>
                    <a:pt x="33" y="22"/>
                  </a:cubicBezTo>
                  <a:cubicBezTo>
                    <a:pt x="33" y="20"/>
                    <a:pt x="32" y="20"/>
                    <a:pt x="33" y="18"/>
                  </a:cubicBezTo>
                  <a:cubicBezTo>
                    <a:pt x="33" y="16"/>
                    <a:pt x="35" y="18"/>
                    <a:pt x="35" y="18"/>
                  </a:cubicBezTo>
                  <a:cubicBezTo>
                    <a:pt x="35" y="18"/>
                    <a:pt x="34" y="16"/>
                    <a:pt x="35" y="12"/>
                  </a:cubicBezTo>
                  <a:cubicBezTo>
                    <a:pt x="35" y="9"/>
                    <a:pt x="36" y="12"/>
                    <a:pt x="38" y="12"/>
                  </a:cubicBezTo>
                  <a:cubicBezTo>
                    <a:pt x="41" y="13"/>
                    <a:pt x="42" y="14"/>
                    <a:pt x="42" y="14"/>
                  </a:cubicBezTo>
                  <a:cubicBezTo>
                    <a:pt x="42" y="14"/>
                    <a:pt x="42" y="14"/>
                    <a:pt x="42" y="13"/>
                  </a:cubicBezTo>
                  <a:cubicBezTo>
                    <a:pt x="43" y="11"/>
                    <a:pt x="45" y="10"/>
                    <a:pt x="45" y="11"/>
                  </a:cubicBezTo>
                  <a:cubicBezTo>
                    <a:pt x="46" y="11"/>
                    <a:pt x="47" y="13"/>
                    <a:pt x="47" y="13"/>
                  </a:cubicBezTo>
                  <a:cubicBezTo>
                    <a:pt x="47" y="14"/>
                    <a:pt x="48" y="15"/>
                    <a:pt x="48" y="19"/>
                  </a:cubicBezTo>
                  <a:cubicBezTo>
                    <a:pt x="48" y="23"/>
                    <a:pt x="48" y="22"/>
                    <a:pt x="48" y="22"/>
                  </a:cubicBezTo>
                  <a:cubicBezTo>
                    <a:pt x="48" y="23"/>
                    <a:pt x="48" y="23"/>
                    <a:pt x="49" y="27"/>
                  </a:cubicBezTo>
                  <a:cubicBezTo>
                    <a:pt x="50" y="31"/>
                    <a:pt x="51" y="27"/>
                    <a:pt x="53" y="27"/>
                  </a:cubicBezTo>
                  <a:cubicBezTo>
                    <a:pt x="56" y="26"/>
                    <a:pt x="52" y="24"/>
                    <a:pt x="52" y="22"/>
                  </a:cubicBezTo>
                  <a:cubicBezTo>
                    <a:pt x="52" y="19"/>
                    <a:pt x="51" y="19"/>
                    <a:pt x="51" y="17"/>
                  </a:cubicBezTo>
                  <a:cubicBezTo>
                    <a:pt x="51" y="15"/>
                    <a:pt x="50" y="16"/>
                    <a:pt x="50" y="14"/>
                  </a:cubicBezTo>
                  <a:cubicBezTo>
                    <a:pt x="50" y="13"/>
                    <a:pt x="52" y="15"/>
                    <a:pt x="57" y="17"/>
                  </a:cubicBezTo>
                  <a:cubicBezTo>
                    <a:pt x="63" y="20"/>
                    <a:pt x="58" y="17"/>
                    <a:pt x="58" y="16"/>
                  </a:cubicBezTo>
                  <a:cubicBezTo>
                    <a:pt x="58" y="14"/>
                    <a:pt x="57" y="14"/>
                    <a:pt x="56" y="13"/>
                  </a:cubicBezTo>
                  <a:cubicBezTo>
                    <a:pt x="55" y="12"/>
                    <a:pt x="53" y="12"/>
                    <a:pt x="52" y="11"/>
                  </a:cubicBezTo>
                  <a:cubicBezTo>
                    <a:pt x="51" y="10"/>
                    <a:pt x="51" y="9"/>
                    <a:pt x="53" y="5"/>
                  </a:cubicBezTo>
                  <a:cubicBezTo>
                    <a:pt x="56" y="0"/>
                    <a:pt x="58" y="6"/>
                    <a:pt x="59" y="6"/>
                  </a:cubicBezTo>
                  <a:cubicBezTo>
                    <a:pt x="59" y="6"/>
                    <a:pt x="62" y="9"/>
                    <a:pt x="63" y="11"/>
                  </a:cubicBezTo>
                  <a:cubicBezTo>
                    <a:pt x="64" y="12"/>
                    <a:pt x="63" y="11"/>
                    <a:pt x="63" y="14"/>
                  </a:cubicBezTo>
                  <a:cubicBezTo>
                    <a:pt x="64" y="17"/>
                    <a:pt x="63" y="16"/>
                    <a:pt x="63" y="18"/>
                  </a:cubicBezTo>
                  <a:cubicBezTo>
                    <a:pt x="63" y="19"/>
                    <a:pt x="65" y="19"/>
                    <a:pt x="66" y="22"/>
                  </a:cubicBezTo>
                  <a:cubicBezTo>
                    <a:pt x="66" y="24"/>
                    <a:pt x="67" y="24"/>
                    <a:pt x="67" y="26"/>
                  </a:cubicBezTo>
                  <a:cubicBezTo>
                    <a:pt x="68" y="28"/>
                    <a:pt x="67" y="28"/>
                    <a:pt x="67" y="29"/>
                  </a:cubicBezTo>
                  <a:cubicBezTo>
                    <a:pt x="67" y="31"/>
                    <a:pt x="66" y="32"/>
                    <a:pt x="65" y="32"/>
                  </a:cubicBezTo>
                  <a:cubicBezTo>
                    <a:pt x="65" y="32"/>
                    <a:pt x="66" y="34"/>
                    <a:pt x="66" y="35"/>
                  </a:cubicBezTo>
                  <a:cubicBezTo>
                    <a:pt x="66" y="35"/>
                    <a:pt x="67" y="36"/>
                    <a:pt x="67" y="36"/>
                  </a:cubicBezTo>
                  <a:cubicBezTo>
                    <a:pt x="68" y="39"/>
                    <a:pt x="68" y="39"/>
                    <a:pt x="68" y="39"/>
                  </a:cubicBezTo>
                  <a:cubicBezTo>
                    <a:pt x="68" y="39"/>
                    <a:pt x="67" y="40"/>
                    <a:pt x="65" y="42"/>
                  </a:cubicBezTo>
                  <a:cubicBezTo>
                    <a:pt x="63" y="43"/>
                    <a:pt x="61" y="44"/>
                    <a:pt x="59" y="44"/>
                  </a:cubicBezTo>
                  <a:cubicBezTo>
                    <a:pt x="58" y="45"/>
                    <a:pt x="59" y="44"/>
                    <a:pt x="61" y="47"/>
                  </a:cubicBezTo>
                  <a:cubicBezTo>
                    <a:pt x="62" y="50"/>
                    <a:pt x="61" y="49"/>
                    <a:pt x="59" y="51"/>
                  </a:cubicBezTo>
                  <a:cubicBezTo>
                    <a:pt x="58" y="52"/>
                    <a:pt x="59" y="53"/>
                    <a:pt x="59" y="56"/>
                  </a:cubicBezTo>
                  <a:cubicBezTo>
                    <a:pt x="60" y="58"/>
                    <a:pt x="59" y="56"/>
                    <a:pt x="63" y="54"/>
                  </a:cubicBezTo>
                  <a:cubicBezTo>
                    <a:pt x="66" y="52"/>
                    <a:pt x="63" y="53"/>
                    <a:pt x="63" y="52"/>
                  </a:cubicBezTo>
                  <a:cubicBezTo>
                    <a:pt x="63" y="51"/>
                    <a:pt x="65" y="50"/>
                    <a:pt x="69" y="49"/>
                  </a:cubicBezTo>
                  <a:cubicBezTo>
                    <a:pt x="73" y="48"/>
                    <a:pt x="71" y="51"/>
                    <a:pt x="71" y="52"/>
                  </a:cubicBezTo>
                  <a:cubicBezTo>
                    <a:pt x="72" y="53"/>
                    <a:pt x="70" y="55"/>
                    <a:pt x="70" y="57"/>
                  </a:cubicBezTo>
                  <a:cubicBezTo>
                    <a:pt x="70" y="59"/>
                    <a:pt x="71" y="57"/>
                    <a:pt x="71" y="57"/>
                  </a:cubicBezTo>
                  <a:cubicBezTo>
                    <a:pt x="71" y="57"/>
                    <a:pt x="73" y="56"/>
                    <a:pt x="76" y="55"/>
                  </a:cubicBezTo>
                  <a:cubicBezTo>
                    <a:pt x="79" y="54"/>
                    <a:pt x="77" y="53"/>
                    <a:pt x="78" y="52"/>
                  </a:cubicBezTo>
                  <a:cubicBezTo>
                    <a:pt x="78" y="51"/>
                    <a:pt x="78" y="50"/>
                    <a:pt x="78" y="49"/>
                  </a:cubicBezTo>
                  <a:cubicBezTo>
                    <a:pt x="78" y="48"/>
                    <a:pt x="78" y="48"/>
                    <a:pt x="79" y="47"/>
                  </a:cubicBezTo>
                  <a:cubicBezTo>
                    <a:pt x="80" y="46"/>
                    <a:pt x="81" y="38"/>
                    <a:pt x="84" y="38"/>
                  </a:cubicBezTo>
                  <a:cubicBezTo>
                    <a:pt x="87" y="38"/>
                    <a:pt x="86" y="39"/>
                    <a:pt x="88" y="42"/>
                  </a:cubicBezTo>
                  <a:cubicBezTo>
                    <a:pt x="90" y="44"/>
                    <a:pt x="88" y="44"/>
                    <a:pt x="88" y="44"/>
                  </a:cubicBezTo>
                  <a:cubicBezTo>
                    <a:pt x="87" y="45"/>
                    <a:pt x="86" y="47"/>
                    <a:pt x="85" y="50"/>
                  </a:cubicBezTo>
                  <a:cubicBezTo>
                    <a:pt x="84" y="52"/>
                    <a:pt x="88" y="50"/>
                    <a:pt x="87" y="54"/>
                  </a:cubicBezTo>
                  <a:cubicBezTo>
                    <a:pt x="85" y="58"/>
                    <a:pt x="86" y="60"/>
                    <a:pt x="86" y="60"/>
                  </a:cubicBezTo>
                  <a:cubicBezTo>
                    <a:pt x="86" y="60"/>
                    <a:pt x="90" y="58"/>
                    <a:pt x="91" y="57"/>
                  </a:cubicBezTo>
                  <a:cubicBezTo>
                    <a:pt x="92" y="55"/>
                    <a:pt x="91" y="55"/>
                    <a:pt x="91" y="54"/>
                  </a:cubicBezTo>
                  <a:cubicBezTo>
                    <a:pt x="91" y="53"/>
                    <a:pt x="94" y="51"/>
                    <a:pt x="95" y="50"/>
                  </a:cubicBezTo>
                  <a:cubicBezTo>
                    <a:pt x="96" y="49"/>
                    <a:pt x="97" y="50"/>
                    <a:pt x="97" y="50"/>
                  </a:cubicBezTo>
                  <a:cubicBezTo>
                    <a:pt x="97" y="50"/>
                    <a:pt x="100" y="51"/>
                    <a:pt x="101" y="49"/>
                  </a:cubicBezTo>
                  <a:cubicBezTo>
                    <a:pt x="101" y="48"/>
                    <a:pt x="103" y="48"/>
                    <a:pt x="103" y="48"/>
                  </a:cubicBezTo>
                  <a:cubicBezTo>
                    <a:pt x="106" y="50"/>
                    <a:pt x="106" y="50"/>
                    <a:pt x="106" y="50"/>
                  </a:cubicBezTo>
                  <a:cubicBezTo>
                    <a:pt x="106" y="50"/>
                    <a:pt x="108" y="52"/>
                    <a:pt x="108" y="55"/>
                  </a:cubicBezTo>
                  <a:cubicBezTo>
                    <a:pt x="107" y="57"/>
                    <a:pt x="108" y="56"/>
                    <a:pt x="106" y="61"/>
                  </a:cubicBezTo>
                  <a:cubicBezTo>
                    <a:pt x="105" y="66"/>
                    <a:pt x="104" y="65"/>
                    <a:pt x="103" y="67"/>
                  </a:cubicBezTo>
                  <a:cubicBezTo>
                    <a:pt x="102" y="69"/>
                    <a:pt x="102" y="69"/>
                    <a:pt x="102" y="73"/>
                  </a:cubicBezTo>
                  <a:cubicBezTo>
                    <a:pt x="103" y="77"/>
                    <a:pt x="105" y="74"/>
                    <a:pt x="108" y="72"/>
                  </a:cubicBezTo>
                  <a:cubicBezTo>
                    <a:pt x="110" y="69"/>
                    <a:pt x="108" y="70"/>
                    <a:pt x="108" y="68"/>
                  </a:cubicBezTo>
                  <a:cubicBezTo>
                    <a:pt x="107" y="66"/>
                    <a:pt x="108" y="66"/>
                    <a:pt x="108" y="64"/>
                  </a:cubicBezTo>
                  <a:cubicBezTo>
                    <a:pt x="109" y="62"/>
                    <a:pt x="109" y="61"/>
                    <a:pt x="109" y="60"/>
                  </a:cubicBezTo>
                  <a:cubicBezTo>
                    <a:pt x="109" y="58"/>
                    <a:pt x="110" y="57"/>
                    <a:pt x="111" y="55"/>
                  </a:cubicBezTo>
                  <a:cubicBezTo>
                    <a:pt x="113" y="53"/>
                    <a:pt x="113" y="55"/>
                    <a:pt x="115" y="55"/>
                  </a:cubicBezTo>
                  <a:cubicBezTo>
                    <a:pt x="117" y="54"/>
                    <a:pt x="116" y="57"/>
                    <a:pt x="117" y="58"/>
                  </a:cubicBezTo>
                  <a:cubicBezTo>
                    <a:pt x="117" y="60"/>
                    <a:pt x="119" y="62"/>
                    <a:pt x="119" y="63"/>
                  </a:cubicBezTo>
                  <a:cubicBezTo>
                    <a:pt x="119" y="64"/>
                    <a:pt x="119" y="67"/>
                    <a:pt x="119" y="67"/>
                  </a:cubicBezTo>
                  <a:cubicBezTo>
                    <a:pt x="119" y="67"/>
                    <a:pt x="120" y="67"/>
                    <a:pt x="122" y="66"/>
                  </a:cubicBezTo>
                  <a:cubicBezTo>
                    <a:pt x="124" y="66"/>
                    <a:pt x="123" y="66"/>
                    <a:pt x="124" y="64"/>
                  </a:cubicBezTo>
                  <a:cubicBezTo>
                    <a:pt x="125" y="63"/>
                    <a:pt x="126" y="63"/>
                    <a:pt x="127" y="62"/>
                  </a:cubicBezTo>
                  <a:cubicBezTo>
                    <a:pt x="129" y="61"/>
                    <a:pt x="131" y="63"/>
                    <a:pt x="130" y="65"/>
                  </a:cubicBezTo>
                  <a:cubicBezTo>
                    <a:pt x="130" y="67"/>
                    <a:pt x="133" y="70"/>
                    <a:pt x="135" y="67"/>
                  </a:cubicBezTo>
                  <a:cubicBezTo>
                    <a:pt x="137" y="65"/>
                    <a:pt x="135" y="67"/>
                    <a:pt x="139" y="66"/>
                  </a:cubicBezTo>
                  <a:cubicBezTo>
                    <a:pt x="143" y="65"/>
                    <a:pt x="138" y="64"/>
                    <a:pt x="138" y="61"/>
                  </a:cubicBezTo>
                  <a:cubicBezTo>
                    <a:pt x="138" y="57"/>
                    <a:pt x="139" y="58"/>
                    <a:pt x="140" y="56"/>
                  </a:cubicBezTo>
                  <a:cubicBezTo>
                    <a:pt x="141" y="53"/>
                    <a:pt x="142" y="57"/>
                    <a:pt x="146" y="57"/>
                  </a:cubicBezTo>
                  <a:cubicBezTo>
                    <a:pt x="149" y="58"/>
                    <a:pt x="148" y="59"/>
                    <a:pt x="148" y="60"/>
                  </a:cubicBezTo>
                  <a:cubicBezTo>
                    <a:pt x="147" y="61"/>
                    <a:pt x="150" y="64"/>
                    <a:pt x="152" y="66"/>
                  </a:cubicBezTo>
                  <a:cubicBezTo>
                    <a:pt x="153" y="69"/>
                    <a:pt x="151" y="69"/>
                    <a:pt x="151" y="69"/>
                  </a:cubicBezTo>
                  <a:cubicBezTo>
                    <a:pt x="153" y="75"/>
                    <a:pt x="153" y="75"/>
                    <a:pt x="153" y="75"/>
                  </a:cubicBezTo>
                  <a:cubicBezTo>
                    <a:pt x="154" y="76"/>
                    <a:pt x="154" y="76"/>
                    <a:pt x="154" y="76"/>
                  </a:cubicBezTo>
                  <a:cubicBezTo>
                    <a:pt x="154" y="76"/>
                    <a:pt x="159" y="74"/>
                    <a:pt x="160" y="73"/>
                  </a:cubicBezTo>
                  <a:cubicBezTo>
                    <a:pt x="161" y="73"/>
                    <a:pt x="164" y="70"/>
                    <a:pt x="166" y="76"/>
                  </a:cubicBezTo>
                  <a:cubicBezTo>
                    <a:pt x="167" y="82"/>
                    <a:pt x="162" y="76"/>
                    <a:pt x="162" y="76"/>
                  </a:cubicBezTo>
                  <a:cubicBezTo>
                    <a:pt x="162" y="76"/>
                    <a:pt x="157" y="79"/>
                    <a:pt x="156" y="80"/>
                  </a:cubicBezTo>
                  <a:cubicBezTo>
                    <a:pt x="155" y="81"/>
                    <a:pt x="158" y="83"/>
                    <a:pt x="160" y="85"/>
                  </a:cubicBezTo>
                  <a:cubicBezTo>
                    <a:pt x="162" y="88"/>
                    <a:pt x="160" y="88"/>
                    <a:pt x="160" y="89"/>
                  </a:cubicBezTo>
                  <a:cubicBezTo>
                    <a:pt x="160" y="90"/>
                    <a:pt x="157" y="93"/>
                    <a:pt x="155" y="94"/>
                  </a:cubicBezTo>
                  <a:cubicBezTo>
                    <a:pt x="153" y="95"/>
                    <a:pt x="154" y="96"/>
                    <a:pt x="155" y="98"/>
                  </a:cubicBezTo>
                  <a:cubicBezTo>
                    <a:pt x="156" y="100"/>
                    <a:pt x="157" y="98"/>
                    <a:pt x="157" y="98"/>
                  </a:cubicBezTo>
                  <a:cubicBezTo>
                    <a:pt x="159" y="100"/>
                    <a:pt x="159" y="100"/>
                    <a:pt x="159" y="100"/>
                  </a:cubicBezTo>
                  <a:cubicBezTo>
                    <a:pt x="159" y="100"/>
                    <a:pt x="159" y="104"/>
                    <a:pt x="162" y="107"/>
                  </a:cubicBezTo>
                  <a:cubicBezTo>
                    <a:pt x="166" y="110"/>
                    <a:pt x="162" y="107"/>
                    <a:pt x="166" y="11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632"/>
            <p:cNvSpPr>
              <a:spLocks/>
            </p:cNvSpPr>
            <p:nvPr/>
          </p:nvSpPr>
          <p:spPr bwMode="auto">
            <a:xfrm>
              <a:off x="4905378" y="1738312"/>
              <a:ext cx="71437" cy="34925"/>
            </a:xfrm>
            <a:custGeom>
              <a:avLst/>
              <a:gdLst>
                <a:gd name="T0" fmla="*/ 17 w 19"/>
                <a:gd name="T1" fmla="*/ 1 h 9"/>
                <a:gd name="T2" fmla="*/ 18 w 19"/>
                <a:gd name="T3" fmla="*/ 4 h 9"/>
                <a:gd name="T4" fmla="*/ 15 w 19"/>
                <a:gd name="T5" fmla="*/ 6 h 9"/>
                <a:gd name="T6" fmla="*/ 9 w 19"/>
                <a:gd name="T7" fmla="*/ 6 h 9"/>
                <a:gd name="T8" fmla="*/ 4 w 19"/>
                <a:gd name="T9" fmla="*/ 8 h 9"/>
                <a:gd name="T10" fmla="*/ 1 w 19"/>
                <a:gd name="T11" fmla="*/ 9 h 9"/>
                <a:gd name="T12" fmla="*/ 2 w 19"/>
                <a:gd name="T13" fmla="*/ 7 h 9"/>
                <a:gd name="T14" fmla="*/ 6 w 19"/>
                <a:gd name="T15" fmla="*/ 4 h 9"/>
                <a:gd name="T16" fmla="*/ 11 w 19"/>
                <a:gd name="T17" fmla="*/ 1 h 9"/>
                <a:gd name="T18" fmla="*/ 17 w 19"/>
                <a:gd name="T1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9">
                  <a:moveTo>
                    <a:pt x="17" y="1"/>
                  </a:moveTo>
                  <a:cubicBezTo>
                    <a:pt x="17" y="1"/>
                    <a:pt x="19" y="2"/>
                    <a:pt x="18" y="4"/>
                  </a:cubicBezTo>
                  <a:cubicBezTo>
                    <a:pt x="16" y="5"/>
                    <a:pt x="17" y="5"/>
                    <a:pt x="15" y="6"/>
                  </a:cubicBezTo>
                  <a:cubicBezTo>
                    <a:pt x="12" y="6"/>
                    <a:pt x="12" y="6"/>
                    <a:pt x="9" y="6"/>
                  </a:cubicBezTo>
                  <a:cubicBezTo>
                    <a:pt x="6" y="7"/>
                    <a:pt x="6" y="7"/>
                    <a:pt x="4" y="8"/>
                  </a:cubicBezTo>
                  <a:cubicBezTo>
                    <a:pt x="2" y="9"/>
                    <a:pt x="1" y="9"/>
                    <a:pt x="1" y="9"/>
                  </a:cubicBezTo>
                  <a:cubicBezTo>
                    <a:pt x="1" y="9"/>
                    <a:pt x="0" y="9"/>
                    <a:pt x="2" y="7"/>
                  </a:cubicBezTo>
                  <a:cubicBezTo>
                    <a:pt x="4" y="5"/>
                    <a:pt x="5" y="4"/>
                    <a:pt x="6" y="4"/>
                  </a:cubicBezTo>
                  <a:cubicBezTo>
                    <a:pt x="7" y="3"/>
                    <a:pt x="10" y="0"/>
                    <a:pt x="11" y="1"/>
                  </a:cubicBezTo>
                  <a:cubicBezTo>
                    <a:pt x="12" y="1"/>
                    <a:pt x="17" y="1"/>
                    <a:pt x="17" y="1"/>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633"/>
            <p:cNvSpPr>
              <a:spLocks/>
            </p:cNvSpPr>
            <p:nvPr/>
          </p:nvSpPr>
          <p:spPr bwMode="auto">
            <a:xfrm>
              <a:off x="4916490" y="1584325"/>
              <a:ext cx="53975" cy="93663"/>
            </a:xfrm>
            <a:custGeom>
              <a:avLst/>
              <a:gdLst>
                <a:gd name="T0" fmla="*/ 14 w 14"/>
                <a:gd name="T1" fmla="*/ 2 h 25"/>
                <a:gd name="T2" fmla="*/ 14 w 14"/>
                <a:gd name="T3" fmla="*/ 5 h 25"/>
                <a:gd name="T4" fmla="*/ 11 w 14"/>
                <a:gd name="T5" fmla="*/ 6 h 25"/>
                <a:gd name="T6" fmla="*/ 10 w 14"/>
                <a:gd name="T7" fmla="*/ 7 h 25"/>
                <a:gd name="T8" fmla="*/ 7 w 14"/>
                <a:gd name="T9" fmla="*/ 10 h 25"/>
                <a:gd name="T10" fmla="*/ 7 w 14"/>
                <a:gd name="T11" fmla="*/ 15 h 25"/>
                <a:gd name="T12" fmla="*/ 6 w 14"/>
                <a:gd name="T13" fmla="*/ 21 h 25"/>
                <a:gd name="T14" fmla="*/ 3 w 14"/>
                <a:gd name="T15" fmla="*/ 24 h 25"/>
                <a:gd name="T16" fmla="*/ 0 w 14"/>
                <a:gd name="T17" fmla="*/ 21 h 25"/>
                <a:gd name="T18" fmla="*/ 1 w 14"/>
                <a:gd name="T19" fmla="*/ 17 h 25"/>
                <a:gd name="T20" fmla="*/ 2 w 14"/>
                <a:gd name="T21" fmla="*/ 12 h 25"/>
                <a:gd name="T22" fmla="*/ 4 w 14"/>
                <a:gd name="T23" fmla="*/ 9 h 25"/>
                <a:gd name="T24" fmla="*/ 7 w 14"/>
                <a:gd name="T25" fmla="*/ 6 h 25"/>
                <a:gd name="T26" fmla="*/ 7 w 14"/>
                <a:gd name="T27" fmla="*/ 4 h 25"/>
                <a:gd name="T28" fmla="*/ 4 w 14"/>
                <a:gd name="T29" fmla="*/ 2 h 25"/>
                <a:gd name="T30" fmla="*/ 6 w 14"/>
                <a:gd name="T31" fmla="*/ 0 h 25"/>
                <a:gd name="T32" fmla="*/ 9 w 14"/>
                <a:gd name="T33" fmla="*/ 0 h 25"/>
                <a:gd name="T34" fmla="*/ 12 w 14"/>
                <a:gd name="T35" fmla="*/ 1 h 25"/>
                <a:gd name="T36" fmla="*/ 14 w 14"/>
                <a:gd name="T37" fmla="*/ 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 h="25">
                  <a:moveTo>
                    <a:pt x="14" y="2"/>
                  </a:moveTo>
                  <a:cubicBezTo>
                    <a:pt x="14" y="3"/>
                    <a:pt x="14" y="5"/>
                    <a:pt x="14" y="5"/>
                  </a:cubicBezTo>
                  <a:cubicBezTo>
                    <a:pt x="13" y="6"/>
                    <a:pt x="12" y="6"/>
                    <a:pt x="11" y="6"/>
                  </a:cubicBezTo>
                  <a:cubicBezTo>
                    <a:pt x="10" y="7"/>
                    <a:pt x="10" y="7"/>
                    <a:pt x="10" y="7"/>
                  </a:cubicBezTo>
                  <a:cubicBezTo>
                    <a:pt x="10" y="7"/>
                    <a:pt x="7" y="9"/>
                    <a:pt x="7" y="10"/>
                  </a:cubicBezTo>
                  <a:cubicBezTo>
                    <a:pt x="6" y="12"/>
                    <a:pt x="7" y="14"/>
                    <a:pt x="7" y="15"/>
                  </a:cubicBezTo>
                  <a:cubicBezTo>
                    <a:pt x="7" y="17"/>
                    <a:pt x="7" y="16"/>
                    <a:pt x="6" y="21"/>
                  </a:cubicBezTo>
                  <a:cubicBezTo>
                    <a:pt x="5" y="25"/>
                    <a:pt x="3" y="24"/>
                    <a:pt x="3" y="24"/>
                  </a:cubicBezTo>
                  <a:cubicBezTo>
                    <a:pt x="2" y="24"/>
                    <a:pt x="1" y="22"/>
                    <a:pt x="0" y="21"/>
                  </a:cubicBezTo>
                  <a:cubicBezTo>
                    <a:pt x="0" y="19"/>
                    <a:pt x="0" y="18"/>
                    <a:pt x="1" y="17"/>
                  </a:cubicBezTo>
                  <a:cubicBezTo>
                    <a:pt x="1" y="15"/>
                    <a:pt x="1" y="15"/>
                    <a:pt x="2" y="12"/>
                  </a:cubicBezTo>
                  <a:cubicBezTo>
                    <a:pt x="2" y="10"/>
                    <a:pt x="3" y="9"/>
                    <a:pt x="4" y="9"/>
                  </a:cubicBezTo>
                  <a:cubicBezTo>
                    <a:pt x="5" y="8"/>
                    <a:pt x="6" y="6"/>
                    <a:pt x="7" y="6"/>
                  </a:cubicBezTo>
                  <a:cubicBezTo>
                    <a:pt x="7" y="5"/>
                    <a:pt x="7" y="4"/>
                    <a:pt x="7" y="4"/>
                  </a:cubicBezTo>
                  <a:cubicBezTo>
                    <a:pt x="7" y="4"/>
                    <a:pt x="4" y="3"/>
                    <a:pt x="4" y="2"/>
                  </a:cubicBezTo>
                  <a:cubicBezTo>
                    <a:pt x="4" y="0"/>
                    <a:pt x="5" y="0"/>
                    <a:pt x="6" y="0"/>
                  </a:cubicBezTo>
                  <a:cubicBezTo>
                    <a:pt x="6" y="0"/>
                    <a:pt x="8" y="0"/>
                    <a:pt x="9" y="0"/>
                  </a:cubicBezTo>
                  <a:cubicBezTo>
                    <a:pt x="9" y="0"/>
                    <a:pt x="10" y="1"/>
                    <a:pt x="12" y="1"/>
                  </a:cubicBezTo>
                  <a:cubicBezTo>
                    <a:pt x="14" y="1"/>
                    <a:pt x="14" y="2"/>
                    <a:pt x="14"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634"/>
            <p:cNvSpPr>
              <a:spLocks noEditPoints="1"/>
            </p:cNvSpPr>
            <p:nvPr/>
          </p:nvSpPr>
          <p:spPr bwMode="auto">
            <a:xfrm>
              <a:off x="4733928" y="1949450"/>
              <a:ext cx="228600" cy="192088"/>
            </a:xfrm>
            <a:custGeom>
              <a:avLst/>
              <a:gdLst>
                <a:gd name="T0" fmla="*/ 17 w 61"/>
                <a:gd name="T1" fmla="*/ 13 h 51"/>
                <a:gd name="T2" fmla="*/ 23 w 61"/>
                <a:gd name="T3" fmla="*/ 6 h 51"/>
                <a:gd name="T4" fmla="*/ 27 w 61"/>
                <a:gd name="T5" fmla="*/ 2 h 51"/>
                <a:gd name="T6" fmla="*/ 32 w 61"/>
                <a:gd name="T7" fmla="*/ 4 h 51"/>
                <a:gd name="T8" fmla="*/ 36 w 61"/>
                <a:gd name="T9" fmla="*/ 0 h 51"/>
                <a:gd name="T10" fmla="*/ 47 w 61"/>
                <a:gd name="T11" fmla="*/ 0 h 51"/>
                <a:gd name="T12" fmla="*/ 55 w 61"/>
                <a:gd name="T13" fmla="*/ 6 h 51"/>
                <a:gd name="T14" fmla="*/ 54 w 61"/>
                <a:gd name="T15" fmla="*/ 15 h 51"/>
                <a:gd name="T16" fmla="*/ 57 w 61"/>
                <a:gd name="T17" fmla="*/ 23 h 51"/>
                <a:gd name="T18" fmla="*/ 51 w 61"/>
                <a:gd name="T19" fmla="*/ 27 h 51"/>
                <a:gd name="T20" fmla="*/ 56 w 61"/>
                <a:gd name="T21" fmla="*/ 30 h 51"/>
                <a:gd name="T22" fmla="*/ 60 w 61"/>
                <a:gd name="T23" fmla="*/ 35 h 51"/>
                <a:gd name="T24" fmla="*/ 57 w 61"/>
                <a:gd name="T25" fmla="*/ 41 h 51"/>
                <a:gd name="T26" fmla="*/ 56 w 61"/>
                <a:gd name="T27" fmla="*/ 34 h 51"/>
                <a:gd name="T28" fmla="*/ 54 w 61"/>
                <a:gd name="T29" fmla="*/ 37 h 51"/>
                <a:gd name="T30" fmla="*/ 54 w 61"/>
                <a:gd name="T31" fmla="*/ 42 h 51"/>
                <a:gd name="T32" fmla="*/ 51 w 61"/>
                <a:gd name="T33" fmla="*/ 45 h 51"/>
                <a:gd name="T34" fmla="*/ 47 w 61"/>
                <a:gd name="T35" fmla="*/ 45 h 51"/>
                <a:gd name="T36" fmla="*/ 41 w 61"/>
                <a:gd name="T37" fmla="*/ 50 h 51"/>
                <a:gd name="T38" fmla="*/ 38 w 61"/>
                <a:gd name="T39" fmla="*/ 48 h 51"/>
                <a:gd name="T40" fmla="*/ 31 w 61"/>
                <a:gd name="T41" fmla="*/ 47 h 51"/>
                <a:gd name="T42" fmla="*/ 28 w 61"/>
                <a:gd name="T43" fmla="*/ 40 h 51"/>
                <a:gd name="T44" fmla="*/ 26 w 61"/>
                <a:gd name="T45" fmla="*/ 27 h 51"/>
                <a:gd name="T46" fmla="*/ 18 w 61"/>
                <a:gd name="T47" fmla="*/ 35 h 51"/>
                <a:gd name="T48" fmla="*/ 10 w 61"/>
                <a:gd name="T49" fmla="*/ 36 h 51"/>
                <a:gd name="T50" fmla="*/ 4 w 61"/>
                <a:gd name="T51" fmla="*/ 31 h 51"/>
                <a:gd name="T52" fmla="*/ 2 w 61"/>
                <a:gd name="T53" fmla="*/ 25 h 51"/>
                <a:gd name="T54" fmla="*/ 1 w 61"/>
                <a:gd name="T55" fmla="*/ 19 h 51"/>
                <a:gd name="T56" fmla="*/ 8 w 61"/>
                <a:gd name="T57" fmla="*/ 18 h 51"/>
                <a:gd name="T58" fmla="*/ 10 w 61"/>
                <a:gd name="T59" fmla="*/ 15 h 51"/>
                <a:gd name="T60" fmla="*/ 10 w 61"/>
                <a:gd name="T61" fmla="*/ 11 h 51"/>
                <a:gd name="T62" fmla="*/ 15 w 61"/>
                <a:gd name="T63" fmla="*/ 13 h 51"/>
                <a:gd name="T64" fmla="*/ 44 w 61"/>
                <a:gd name="T65" fmla="*/ 22 h 51"/>
                <a:gd name="T66" fmla="*/ 41 w 61"/>
                <a:gd name="T67" fmla="*/ 21 h 51"/>
                <a:gd name="T68" fmla="*/ 39 w 61"/>
                <a:gd name="T69" fmla="*/ 19 h 51"/>
                <a:gd name="T70" fmla="*/ 36 w 61"/>
                <a:gd name="T71" fmla="*/ 25 h 51"/>
                <a:gd name="T72" fmla="*/ 38 w 61"/>
                <a:gd name="T73" fmla="*/ 29 h 51"/>
                <a:gd name="T74" fmla="*/ 42 w 61"/>
                <a:gd name="T75" fmla="*/ 31 h 51"/>
                <a:gd name="T76" fmla="*/ 43 w 61"/>
                <a:gd name="T77" fmla="*/ 2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1" h="51">
                  <a:moveTo>
                    <a:pt x="15" y="13"/>
                  </a:moveTo>
                  <a:cubicBezTo>
                    <a:pt x="16" y="13"/>
                    <a:pt x="17" y="13"/>
                    <a:pt x="17" y="13"/>
                  </a:cubicBezTo>
                  <a:cubicBezTo>
                    <a:pt x="17" y="12"/>
                    <a:pt x="18" y="13"/>
                    <a:pt x="20" y="10"/>
                  </a:cubicBezTo>
                  <a:cubicBezTo>
                    <a:pt x="22" y="7"/>
                    <a:pt x="21" y="8"/>
                    <a:pt x="23" y="6"/>
                  </a:cubicBezTo>
                  <a:cubicBezTo>
                    <a:pt x="25" y="3"/>
                    <a:pt x="24" y="5"/>
                    <a:pt x="26" y="4"/>
                  </a:cubicBezTo>
                  <a:cubicBezTo>
                    <a:pt x="28" y="3"/>
                    <a:pt x="28" y="3"/>
                    <a:pt x="27" y="2"/>
                  </a:cubicBezTo>
                  <a:cubicBezTo>
                    <a:pt x="30" y="4"/>
                    <a:pt x="30" y="4"/>
                    <a:pt x="30" y="4"/>
                  </a:cubicBezTo>
                  <a:cubicBezTo>
                    <a:pt x="32" y="4"/>
                    <a:pt x="32" y="4"/>
                    <a:pt x="32" y="4"/>
                  </a:cubicBezTo>
                  <a:cubicBezTo>
                    <a:pt x="32" y="4"/>
                    <a:pt x="34" y="4"/>
                    <a:pt x="35" y="2"/>
                  </a:cubicBezTo>
                  <a:cubicBezTo>
                    <a:pt x="35" y="1"/>
                    <a:pt x="34" y="0"/>
                    <a:pt x="36" y="0"/>
                  </a:cubicBezTo>
                  <a:cubicBezTo>
                    <a:pt x="38" y="0"/>
                    <a:pt x="41" y="0"/>
                    <a:pt x="42" y="0"/>
                  </a:cubicBezTo>
                  <a:cubicBezTo>
                    <a:pt x="43" y="0"/>
                    <a:pt x="46" y="0"/>
                    <a:pt x="47" y="0"/>
                  </a:cubicBezTo>
                  <a:cubicBezTo>
                    <a:pt x="47" y="1"/>
                    <a:pt x="49" y="0"/>
                    <a:pt x="51" y="2"/>
                  </a:cubicBezTo>
                  <a:cubicBezTo>
                    <a:pt x="53" y="4"/>
                    <a:pt x="55" y="5"/>
                    <a:pt x="55" y="6"/>
                  </a:cubicBezTo>
                  <a:cubicBezTo>
                    <a:pt x="55" y="6"/>
                    <a:pt x="55" y="7"/>
                    <a:pt x="54" y="10"/>
                  </a:cubicBezTo>
                  <a:cubicBezTo>
                    <a:pt x="53" y="13"/>
                    <a:pt x="52" y="14"/>
                    <a:pt x="54" y="15"/>
                  </a:cubicBezTo>
                  <a:cubicBezTo>
                    <a:pt x="55" y="17"/>
                    <a:pt x="56" y="17"/>
                    <a:pt x="56" y="19"/>
                  </a:cubicBezTo>
                  <a:cubicBezTo>
                    <a:pt x="57" y="21"/>
                    <a:pt x="58" y="22"/>
                    <a:pt x="57" y="23"/>
                  </a:cubicBezTo>
                  <a:cubicBezTo>
                    <a:pt x="57" y="24"/>
                    <a:pt x="57" y="25"/>
                    <a:pt x="55" y="25"/>
                  </a:cubicBezTo>
                  <a:cubicBezTo>
                    <a:pt x="53" y="26"/>
                    <a:pt x="51" y="27"/>
                    <a:pt x="51" y="27"/>
                  </a:cubicBezTo>
                  <a:cubicBezTo>
                    <a:pt x="51" y="28"/>
                    <a:pt x="54" y="30"/>
                    <a:pt x="54" y="30"/>
                  </a:cubicBezTo>
                  <a:cubicBezTo>
                    <a:pt x="54" y="30"/>
                    <a:pt x="55" y="29"/>
                    <a:pt x="56" y="30"/>
                  </a:cubicBezTo>
                  <a:cubicBezTo>
                    <a:pt x="57" y="31"/>
                    <a:pt x="59" y="31"/>
                    <a:pt x="59" y="32"/>
                  </a:cubicBezTo>
                  <a:cubicBezTo>
                    <a:pt x="59" y="33"/>
                    <a:pt x="60" y="33"/>
                    <a:pt x="60" y="35"/>
                  </a:cubicBezTo>
                  <a:cubicBezTo>
                    <a:pt x="60" y="37"/>
                    <a:pt x="61" y="38"/>
                    <a:pt x="60" y="39"/>
                  </a:cubicBezTo>
                  <a:cubicBezTo>
                    <a:pt x="59" y="41"/>
                    <a:pt x="57" y="41"/>
                    <a:pt x="57" y="41"/>
                  </a:cubicBezTo>
                  <a:cubicBezTo>
                    <a:pt x="57" y="40"/>
                    <a:pt x="56" y="39"/>
                    <a:pt x="56" y="38"/>
                  </a:cubicBezTo>
                  <a:cubicBezTo>
                    <a:pt x="56" y="37"/>
                    <a:pt x="57" y="34"/>
                    <a:pt x="56" y="34"/>
                  </a:cubicBezTo>
                  <a:cubicBezTo>
                    <a:pt x="56" y="34"/>
                    <a:pt x="55" y="32"/>
                    <a:pt x="55" y="34"/>
                  </a:cubicBezTo>
                  <a:cubicBezTo>
                    <a:pt x="54" y="35"/>
                    <a:pt x="54" y="36"/>
                    <a:pt x="54" y="37"/>
                  </a:cubicBezTo>
                  <a:cubicBezTo>
                    <a:pt x="54" y="39"/>
                    <a:pt x="54" y="41"/>
                    <a:pt x="54" y="41"/>
                  </a:cubicBezTo>
                  <a:cubicBezTo>
                    <a:pt x="54" y="41"/>
                    <a:pt x="55" y="41"/>
                    <a:pt x="54" y="42"/>
                  </a:cubicBezTo>
                  <a:cubicBezTo>
                    <a:pt x="54" y="44"/>
                    <a:pt x="54" y="44"/>
                    <a:pt x="53" y="44"/>
                  </a:cubicBezTo>
                  <a:cubicBezTo>
                    <a:pt x="52" y="45"/>
                    <a:pt x="51" y="45"/>
                    <a:pt x="51" y="45"/>
                  </a:cubicBezTo>
                  <a:cubicBezTo>
                    <a:pt x="50" y="45"/>
                    <a:pt x="50" y="45"/>
                    <a:pt x="49" y="45"/>
                  </a:cubicBezTo>
                  <a:cubicBezTo>
                    <a:pt x="47" y="45"/>
                    <a:pt x="50" y="44"/>
                    <a:pt x="47" y="45"/>
                  </a:cubicBezTo>
                  <a:cubicBezTo>
                    <a:pt x="44" y="47"/>
                    <a:pt x="45" y="44"/>
                    <a:pt x="44" y="47"/>
                  </a:cubicBezTo>
                  <a:cubicBezTo>
                    <a:pt x="42" y="50"/>
                    <a:pt x="42" y="50"/>
                    <a:pt x="41" y="50"/>
                  </a:cubicBezTo>
                  <a:cubicBezTo>
                    <a:pt x="41" y="51"/>
                    <a:pt x="40" y="50"/>
                    <a:pt x="40" y="50"/>
                  </a:cubicBezTo>
                  <a:cubicBezTo>
                    <a:pt x="39" y="50"/>
                    <a:pt x="39" y="49"/>
                    <a:pt x="38" y="48"/>
                  </a:cubicBezTo>
                  <a:cubicBezTo>
                    <a:pt x="38" y="47"/>
                    <a:pt x="37" y="46"/>
                    <a:pt x="35" y="46"/>
                  </a:cubicBezTo>
                  <a:cubicBezTo>
                    <a:pt x="33" y="46"/>
                    <a:pt x="32" y="47"/>
                    <a:pt x="31" y="47"/>
                  </a:cubicBezTo>
                  <a:cubicBezTo>
                    <a:pt x="31" y="47"/>
                    <a:pt x="30" y="45"/>
                    <a:pt x="29" y="44"/>
                  </a:cubicBezTo>
                  <a:cubicBezTo>
                    <a:pt x="28" y="42"/>
                    <a:pt x="28" y="41"/>
                    <a:pt x="28" y="40"/>
                  </a:cubicBezTo>
                  <a:cubicBezTo>
                    <a:pt x="28" y="39"/>
                    <a:pt x="29" y="37"/>
                    <a:pt x="30" y="34"/>
                  </a:cubicBezTo>
                  <a:cubicBezTo>
                    <a:pt x="30" y="31"/>
                    <a:pt x="28" y="31"/>
                    <a:pt x="26" y="27"/>
                  </a:cubicBezTo>
                  <a:cubicBezTo>
                    <a:pt x="23" y="24"/>
                    <a:pt x="21" y="30"/>
                    <a:pt x="20" y="31"/>
                  </a:cubicBezTo>
                  <a:cubicBezTo>
                    <a:pt x="18" y="33"/>
                    <a:pt x="19" y="34"/>
                    <a:pt x="18" y="35"/>
                  </a:cubicBezTo>
                  <a:cubicBezTo>
                    <a:pt x="17" y="36"/>
                    <a:pt x="17" y="37"/>
                    <a:pt x="14" y="38"/>
                  </a:cubicBezTo>
                  <a:cubicBezTo>
                    <a:pt x="11" y="38"/>
                    <a:pt x="11" y="36"/>
                    <a:pt x="10" y="36"/>
                  </a:cubicBezTo>
                  <a:cubicBezTo>
                    <a:pt x="9" y="35"/>
                    <a:pt x="8" y="33"/>
                    <a:pt x="6" y="32"/>
                  </a:cubicBezTo>
                  <a:cubicBezTo>
                    <a:pt x="4" y="31"/>
                    <a:pt x="5" y="32"/>
                    <a:pt x="4" y="31"/>
                  </a:cubicBezTo>
                  <a:cubicBezTo>
                    <a:pt x="3" y="31"/>
                    <a:pt x="4" y="30"/>
                    <a:pt x="4" y="29"/>
                  </a:cubicBezTo>
                  <a:cubicBezTo>
                    <a:pt x="4" y="27"/>
                    <a:pt x="2" y="26"/>
                    <a:pt x="2" y="25"/>
                  </a:cubicBezTo>
                  <a:cubicBezTo>
                    <a:pt x="2" y="24"/>
                    <a:pt x="0" y="22"/>
                    <a:pt x="0" y="21"/>
                  </a:cubicBezTo>
                  <a:cubicBezTo>
                    <a:pt x="0" y="20"/>
                    <a:pt x="0" y="20"/>
                    <a:pt x="1" y="19"/>
                  </a:cubicBezTo>
                  <a:cubicBezTo>
                    <a:pt x="1" y="18"/>
                    <a:pt x="1" y="18"/>
                    <a:pt x="3" y="18"/>
                  </a:cubicBezTo>
                  <a:cubicBezTo>
                    <a:pt x="4" y="17"/>
                    <a:pt x="6" y="17"/>
                    <a:pt x="8" y="18"/>
                  </a:cubicBezTo>
                  <a:cubicBezTo>
                    <a:pt x="9" y="18"/>
                    <a:pt x="9" y="18"/>
                    <a:pt x="11" y="17"/>
                  </a:cubicBezTo>
                  <a:cubicBezTo>
                    <a:pt x="12" y="17"/>
                    <a:pt x="11" y="16"/>
                    <a:pt x="10" y="15"/>
                  </a:cubicBezTo>
                  <a:cubicBezTo>
                    <a:pt x="10" y="15"/>
                    <a:pt x="9" y="15"/>
                    <a:pt x="8" y="12"/>
                  </a:cubicBezTo>
                  <a:cubicBezTo>
                    <a:pt x="8" y="9"/>
                    <a:pt x="9" y="12"/>
                    <a:pt x="10" y="11"/>
                  </a:cubicBezTo>
                  <a:cubicBezTo>
                    <a:pt x="11" y="10"/>
                    <a:pt x="12" y="12"/>
                    <a:pt x="15" y="12"/>
                  </a:cubicBezTo>
                  <a:cubicBezTo>
                    <a:pt x="16" y="13"/>
                    <a:pt x="16" y="13"/>
                    <a:pt x="15" y="13"/>
                  </a:cubicBezTo>
                  <a:close/>
                  <a:moveTo>
                    <a:pt x="43" y="23"/>
                  </a:moveTo>
                  <a:cubicBezTo>
                    <a:pt x="44" y="22"/>
                    <a:pt x="44" y="22"/>
                    <a:pt x="44" y="22"/>
                  </a:cubicBezTo>
                  <a:cubicBezTo>
                    <a:pt x="44" y="22"/>
                    <a:pt x="44" y="22"/>
                    <a:pt x="43" y="22"/>
                  </a:cubicBezTo>
                  <a:cubicBezTo>
                    <a:pt x="42" y="22"/>
                    <a:pt x="42" y="21"/>
                    <a:pt x="41" y="21"/>
                  </a:cubicBezTo>
                  <a:cubicBezTo>
                    <a:pt x="41" y="20"/>
                    <a:pt x="40" y="19"/>
                    <a:pt x="40" y="19"/>
                  </a:cubicBezTo>
                  <a:cubicBezTo>
                    <a:pt x="39" y="19"/>
                    <a:pt x="39" y="19"/>
                    <a:pt x="39" y="19"/>
                  </a:cubicBezTo>
                  <a:cubicBezTo>
                    <a:pt x="39" y="19"/>
                    <a:pt x="39" y="21"/>
                    <a:pt x="38" y="22"/>
                  </a:cubicBezTo>
                  <a:cubicBezTo>
                    <a:pt x="37" y="24"/>
                    <a:pt x="37" y="24"/>
                    <a:pt x="36" y="25"/>
                  </a:cubicBezTo>
                  <a:cubicBezTo>
                    <a:pt x="35" y="26"/>
                    <a:pt x="34" y="25"/>
                    <a:pt x="35" y="27"/>
                  </a:cubicBezTo>
                  <a:cubicBezTo>
                    <a:pt x="36" y="29"/>
                    <a:pt x="38" y="29"/>
                    <a:pt x="38" y="29"/>
                  </a:cubicBezTo>
                  <a:cubicBezTo>
                    <a:pt x="39" y="29"/>
                    <a:pt x="40" y="31"/>
                    <a:pt x="40" y="31"/>
                  </a:cubicBezTo>
                  <a:cubicBezTo>
                    <a:pt x="40" y="31"/>
                    <a:pt x="42" y="33"/>
                    <a:pt x="42" y="31"/>
                  </a:cubicBezTo>
                  <a:cubicBezTo>
                    <a:pt x="42" y="28"/>
                    <a:pt x="41" y="29"/>
                    <a:pt x="42" y="28"/>
                  </a:cubicBezTo>
                  <a:cubicBezTo>
                    <a:pt x="43" y="27"/>
                    <a:pt x="43" y="23"/>
                    <a:pt x="43" y="23"/>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635"/>
            <p:cNvSpPr>
              <a:spLocks/>
            </p:cNvSpPr>
            <p:nvPr/>
          </p:nvSpPr>
          <p:spPr bwMode="auto">
            <a:xfrm>
              <a:off x="4894265" y="1660525"/>
              <a:ext cx="19050" cy="25400"/>
            </a:xfrm>
            <a:custGeom>
              <a:avLst/>
              <a:gdLst>
                <a:gd name="T0" fmla="*/ 3 w 5"/>
                <a:gd name="T1" fmla="*/ 2 h 7"/>
                <a:gd name="T2" fmla="*/ 5 w 5"/>
                <a:gd name="T3" fmla="*/ 5 h 7"/>
                <a:gd name="T4" fmla="*/ 2 w 5"/>
                <a:gd name="T5" fmla="*/ 7 h 7"/>
                <a:gd name="T6" fmla="*/ 1 w 5"/>
                <a:gd name="T7" fmla="*/ 2 h 7"/>
                <a:gd name="T8" fmla="*/ 3 w 5"/>
                <a:gd name="T9" fmla="*/ 2 h 7"/>
              </a:gdLst>
              <a:ahLst/>
              <a:cxnLst>
                <a:cxn ang="0">
                  <a:pos x="T0" y="T1"/>
                </a:cxn>
                <a:cxn ang="0">
                  <a:pos x="T2" y="T3"/>
                </a:cxn>
                <a:cxn ang="0">
                  <a:pos x="T4" y="T5"/>
                </a:cxn>
                <a:cxn ang="0">
                  <a:pos x="T6" y="T7"/>
                </a:cxn>
                <a:cxn ang="0">
                  <a:pos x="T8" y="T9"/>
                </a:cxn>
              </a:cxnLst>
              <a:rect l="0" t="0" r="r" b="b"/>
              <a:pathLst>
                <a:path w="5" h="7">
                  <a:moveTo>
                    <a:pt x="3" y="2"/>
                  </a:moveTo>
                  <a:cubicBezTo>
                    <a:pt x="5" y="3"/>
                    <a:pt x="5" y="5"/>
                    <a:pt x="5" y="5"/>
                  </a:cubicBezTo>
                  <a:cubicBezTo>
                    <a:pt x="5" y="6"/>
                    <a:pt x="2" y="7"/>
                    <a:pt x="2" y="7"/>
                  </a:cubicBezTo>
                  <a:cubicBezTo>
                    <a:pt x="2" y="6"/>
                    <a:pt x="0" y="3"/>
                    <a:pt x="1" y="2"/>
                  </a:cubicBezTo>
                  <a:cubicBezTo>
                    <a:pt x="1" y="2"/>
                    <a:pt x="2" y="0"/>
                    <a:pt x="3" y="2"/>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636"/>
            <p:cNvSpPr>
              <a:spLocks/>
            </p:cNvSpPr>
            <p:nvPr/>
          </p:nvSpPr>
          <p:spPr bwMode="auto">
            <a:xfrm>
              <a:off x="4418015" y="1911350"/>
              <a:ext cx="465137" cy="508000"/>
            </a:xfrm>
            <a:custGeom>
              <a:avLst/>
              <a:gdLst>
                <a:gd name="T0" fmla="*/ 118 w 124"/>
                <a:gd name="T1" fmla="*/ 58 h 135"/>
                <a:gd name="T2" fmla="*/ 117 w 124"/>
                <a:gd name="T3" fmla="*/ 71 h 135"/>
                <a:gd name="T4" fmla="*/ 117 w 124"/>
                <a:gd name="T5" fmla="*/ 87 h 135"/>
                <a:gd name="T6" fmla="*/ 109 w 124"/>
                <a:gd name="T7" fmla="*/ 104 h 135"/>
                <a:gd name="T8" fmla="*/ 99 w 124"/>
                <a:gd name="T9" fmla="*/ 118 h 135"/>
                <a:gd name="T10" fmla="*/ 96 w 124"/>
                <a:gd name="T11" fmla="*/ 130 h 135"/>
                <a:gd name="T12" fmla="*/ 86 w 124"/>
                <a:gd name="T13" fmla="*/ 126 h 135"/>
                <a:gd name="T14" fmla="*/ 79 w 124"/>
                <a:gd name="T15" fmla="*/ 125 h 135"/>
                <a:gd name="T16" fmla="*/ 68 w 124"/>
                <a:gd name="T17" fmla="*/ 124 h 135"/>
                <a:gd name="T18" fmla="*/ 58 w 124"/>
                <a:gd name="T19" fmla="*/ 130 h 135"/>
                <a:gd name="T20" fmla="*/ 49 w 124"/>
                <a:gd name="T21" fmla="*/ 128 h 135"/>
                <a:gd name="T22" fmla="*/ 36 w 124"/>
                <a:gd name="T23" fmla="*/ 134 h 135"/>
                <a:gd name="T24" fmla="*/ 24 w 124"/>
                <a:gd name="T25" fmla="*/ 132 h 135"/>
                <a:gd name="T26" fmla="*/ 12 w 124"/>
                <a:gd name="T27" fmla="*/ 130 h 135"/>
                <a:gd name="T28" fmla="*/ 12 w 124"/>
                <a:gd name="T29" fmla="*/ 126 h 135"/>
                <a:gd name="T30" fmla="*/ 11 w 124"/>
                <a:gd name="T31" fmla="*/ 122 h 135"/>
                <a:gd name="T32" fmla="*/ 16 w 124"/>
                <a:gd name="T33" fmla="*/ 116 h 135"/>
                <a:gd name="T34" fmla="*/ 5 w 124"/>
                <a:gd name="T35" fmla="*/ 114 h 135"/>
                <a:gd name="T36" fmla="*/ 11 w 124"/>
                <a:gd name="T37" fmla="*/ 104 h 135"/>
                <a:gd name="T38" fmla="*/ 6 w 124"/>
                <a:gd name="T39" fmla="*/ 95 h 135"/>
                <a:gd name="T40" fmla="*/ 24 w 124"/>
                <a:gd name="T41" fmla="*/ 93 h 135"/>
                <a:gd name="T42" fmla="*/ 47 w 124"/>
                <a:gd name="T43" fmla="*/ 92 h 135"/>
                <a:gd name="T44" fmla="*/ 38 w 124"/>
                <a:gd name="T45" fmla="*/ 89 h 135"/>
                <a:gd name="T46" fmla="*/ 26 w 124"/>
                <a:gd name="T47" fmla="*/ 87 h 135"/>
                <a:gd name="T48" fmla="*/ 31 w 124"/>
                <a:gd name="T49" fmla="*/ 82 h 135"/>
                <a:gd name="T50" fmla="*/ 36 w 124"/>
                <a:gd name="T51" fmla="*/ 73 h 135"/>
                <a:gd name="T52" fmla="*/ 49 w 124"/>
                <a:gd name="T53" fmla="*/ 72 h 135"/>
                <a:gd name="T54" fmla="*/ 43 w 124"/>
                <a:gd name="T55" fmla="*/ 66 h 135"/>
                <a:gd name="T56" fmla="*/ 39 w 124"/>
                <a:gd name="T57" fmla="*/ 58 h 135"/>
                <a:gd name="T58" fmla="*/ 31 w 124"/>
                <a:gd name="T59" fmla="*/ 57 h 135"/>
                <a:gd name="T60" fmla="*/ 26 w 124"/>
                <a:gd name="T61" fmla="*/ 49 h 135"/>
                <a:gd name="T62" fmla="*/ 39 w 124"/>
                <a:gd name="T63" fmla="*/ 51 h 135"/>
                <a:gd name="T64" fmla="*/ 38 w 124"/>
                <a:gd name="T65" fmla="*/ 42 h 135"/>
                <a:gd name="T66" fmla="*/ 45 w 124"/>
                <a:gd name="T67" fmla="*/ 38 h 135"/>
                <a:gd name="T68" fmla="*/ 36 w 124"/>
                <a:gd name="T69" fmla="*/ 30 h 135"/>
                <a:gd name="T70" fmla="*/ 43 w 124"/>
                <a:gd name="T71" fmla="*/ 33 h 135"/>
                <a:gd name="T72" fmla="*/ 38 w 124"/>
                <a:gd name="T73" fmla="*/ 23 h 135"/>
                <a:gd name="T74" fmla="*/ 47 w 124"/>
                <a:gd name="T75" fmla="*/ 21 h 135"/>
                <a:gd name="T76" fmla="*/ 60 w 124"/>
                <a:gd name="T77" fmla="*/ 30 h 135"/>
                <a:gd name="T78" fmla="*/ 69 w 124"/>
                <a:gd name="T79" fmla="*/ 32 h 135"/>
                <a:gd name="T80" fmla="*/ 73 w 124"/>
                <a:gd name="T81" fmla="*/ 28 h 135"/>
                <a:gd name="T82" fmla="*/ 84 w 124"/>
                <a:gd name="T83" fmla="*/ 23 h 135"/>
                <a:gd name="T84" fmla="*/ 75 w 124"/>
                <a:gd name="T85" fmla="*/ 15 h 135"/>
                <a:gd name="T86" fmla="*/ 85 w 124"/>
                <a:gd name="T87" fmla="*/ 12 h 135"/>
                <a:gd name="T88" fmla="*/ 87 w 124"/>
                <a:gd name="T89" fmla="*/ 3 h 135"/>
                <a:gd name="T90" fmla="*/ 103 w 124"/>
                <a:gd name="T91" fmla="*/ 6 h 135"/>
                <a:gd name="T92" fmla="*/ 108 w 124"/>
                <a:gd name="T93" fmla="*/ 5 h 135"/>
                <a:gd name="T94" fmla="*/ 109 w 124"/>
                <a:gd name="T95" fmla="*/ 10 h 135"/>
                <a:gd name="T96" fmla="*/ 117 w 124"/>
                <a:gd name="T97" fmla="*/ 3 h 135"/>
                <a:gd name="T98" fmla="*/ 111 w 124"/>
                <a:gd name="T99" fmla="*/ 11 h 135"/>
                <a:gd name="T100" fmla="*/ 107 w 124"/>
                <a:gd name="T101" fmla="*/ 16 h 135"/>
                <a:gd name="T102" fmla="*/ 99 w 124"/>
                <a:gd name="T103" fmla="*/ 22 h 135"/>
                <a:gd name="T104" fmla="*/ 95 w 124"/>
                <a:gd name="T105" fmla="*/ 27 h 135"/>
                <a:gd name="T106" fmla="*/ 84 w 124"/>
                <a:gd name="T107" fmla="*/ 31 h 135"/>
                <a:gd name="T108" fmla="*/ 90 w 124"/>
                <a:gd name="T109" fmla="*/ 42 h 135"/>
                <a:gd name="T110" fmla="*/ 104 w 124"/>
                <a:gd name="T111" fmla="*/ 41 h 135"/>
                <a:gd name="T112" fmla="*/ 113 w 124"/>
                <a:gd name="T113" fmla="*/ 54 h 135"/>
                <a:gd name="T114" fmla="*/ 124 w 124"/>
                <a:gd name="T115" fmla="*/ 6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4" h="135">
                  <a:moveTo>
                    <a:pt x="124" y="60"/>
                  </a:moveTo>
                  <a:cubicBezTo>
                    <a:pt x="124" y="61"/>
                    <a:pt x="124" y="61"/>
                    <a:pt x="123" y="61"/>
                  </a:cubicBezTo>
                  <a:cubicBezTo>
                    <a:pt x="122" y="62"/>
                    <a:pt x="122" y="64"/>
                    <a:pt x="121" y="62"/>
                  </a:cubicBezTo>
                  <a:cubicBezTo>
                    <a:pt x="120" y="60"/>
                    <a:pt x="118" y="58"/>
                    <a:pt x="118" y="58"/>
                  </a:cubicBezTo>
                  <a:cubicBezTo>
                    <a:pt x="117" y="59"/>
                    <a:pt x="117" y="59"/>
                    <a:pt x="117" y="59"/>
                  </a:cubicBezTo>
                  <a:cubicBezTo>
                    <a:pt x="117" y="59"/>
                    <a:pt x="116" y="62"/>
                    <a:pt x="116" y="63"/>
                  </a:cubicBezTo>
                  <a:cubicBezTo>
                    <a:pt x="116" y="64"/>
                    <a:pt x="117" y="68"/>
                    <a:pt x="117" y="68"/>
                  </a:cubicBezTo>
                  <a:cubicBezTo>
                    <a:pt x="117" y="68"/>
                    <a:pt x="118" y="68"/>
                    <a:pt x="117" y="71"/>
                  </a:cubicBezTo>
                  <a:cubicBezTo>
                    <a:pt x="117" y="73"/>
                    <a:pt x="117" y="74"/>
                    <a:pt x="117" y="75"/>
                  </a:cubicBezTo>
                  <a:cubicBezTo>
                    <a:pt x="117" y="77"/>
                    <a:pt x="117" y="78"/>
                    <a:pt x="118" y="78"/>
                  </a:cubicBezTo>
                  <a:cubicBezTo>
                    <a:pt x="118" y="79"/>
                    <a:pt x="117" y="79"/>
                    <a:pt x="118" y="82"/>
                  </a:cubicBezTo>
                  <a:cubicBezTo>
                    <a:pt x="118" y="85"/>
                    <a:pt x="118" y="85"/>
                    <a:pt x="117" y="87"/>
                  </a:cubicBezTo>
                  <a:cubicBezTo>
                    <a:pt x="116" y="89"/>
                    <a:pt x="117" y="90"/>
                    <a:pt x="116" y="91"/>
                  </a:cubicBezTo>
                  <a:cubicBezTo>
                    <a:pt x="116" y="93"/>
                    <a:pt x="117" y="92"/>
                    <a:pt x="116" y="95"/>
                  </a:cubicBezTo>
                  <a:cubicBezTo>
                    <a:pt x="116" y="97"/>
                    <a:pt x="121" y="95"/>
                    <a:pt x="116" y="99"/>
                  </a:cubicBezTo>
                  <a:cubicBezTo>
                    <a:pt x="111" y="103"/>
                    <a:pt x="110" y="102"/>
                    <a:pt x="109" y="104"/>
                  </a:cubicBezTo>
                  <a:cubicBezTo>
                    <a:pt x="109" y="105"/>
                    <a:pt x="108" y="106"/>
                    <a:pt x="107" y="108"/>
                  </a:cubicBezTo>
                  <a:cubicBezTo>
                    <a:pt x="106" y="110"/>
                    <a:pt x="106" y="112"/>
                    <a:pt x="105" y="113"/>
                  </a:cubicBezTo>
                  <a:cubicBezTo>
                    <a:pt x="105" y="114"/>
                    <a:pt x="106" y="114"/>
                    <a:pt x="104" y="116"/>
                  </a:cubicBezTo>
                  <a:cubicBezTo>
                    <a:pt x="102" y="117"/>
                    <a:pt x="103" y="116"/>
                    <a:pt x="99" y="118"/>
                  </a:cubicBezTo>
                  <a:cubicBezTo>
                    <a:pt x="94" y="120"/>
                    <a:pt x="93" y="119"/>
                    <a:pt x="93" y="120"/>
                  </a:cubicBezTo>
                  <a:cubicBezTo>
                    <a:pt x="93" y="121"/>
                    <a:pt x="95" y="120"/>
                    <a:pt x="96" y="123"/>
                  </a:cubicBezTo>
                  <a:cubicBezTo>
                    <a:pt x="97" y="127"/>
                    <a:pt x="97" y="127"/>
                    <a:pt x="97" y="128"/>
                  </a:cubicBezTo>
                  <a:cubicBezTo>
                    <a:pt x="97" y="129"/>
                    <a:pt x="96" y="130"/>
                    <a:pt x="96" y="130"/>
                  </a:cubicBezTo>
                  <a:cubicBezTo>
                    <a:pt x="96" y="130"/>
                    <a:pt x="95" y="131"/>
                    <a:pt x="94" y="130"/>
                  </a:cubicBezTo>
                  <a:cubicBezTo>
                    <a:pt x="94" y="130"/>
                    <a:pt x="91" y="128"/>
                    <a:pt x="91" y="128"/>
                  </a:cubicBezTo>
                  <a:cubicBezTo>
                    <a:pt x="91" y="128"/>
                    <a:pt x="96" y="128"/>
                    <a:pt x="91" y="127"/>
                  </a:cubicBezTo>
                  <a:cubicBezTo>
                    <a:pt x="86" y="126"/>
                    <a:pt x="86" y="126"/>
                    <a:pt x="86" y="126"/>
                  </a:cubicBezTo>
                  <a:cubicBezTo>
                    <a:pt x="86" y="126"/>
                    <a:pt x="85" y="125"/>
                    <a:pt x="84" y="125"/>
                  </a:cubicBezTo>
                  <a:cubicBezTo>
                    <a:pt x="84" y="124"/>
                    <a:pt x="84" y="124"/>
                    <a:pt x="84" y="124"/>
                  </a:cubicBezTo>
                  <a:cubicBezTo>
                    <a:pt x="84" y="124"/>
                    <a:pt x="83" y="124"/>
                    <a:pt x="82" y="124"/>
                  </a:cubicBezTo>
                  <a:cubicBezTo>
                    <a:pt x="81" y="125"/>
                    <a:pt x="81" y="126"/>
                    <a:pt x="79" y="125"/>
                  </a:cubicBezTo>
                  <a:cubicBezTo>
                    <a:pt x="78" y="125"/>
                    <a:pt x="76" y="123"/>
                    <a:pt x="75" y="123"/>
                  </a:cubicBezTo>
                  <a:cubicBezTo>
                    <a:pt x="74" y="123"/>
                    <a:pt x="71" y="122"/>
                    <a:pt x="71" y="122"/>
                  </a:cubicBezTo>
                  <a:cubicBezTo>
                    <a:pt x="71" y="122"/>
                    <a:pt x="70" y="122"/>
                    <a:pt x="69" y="122"/>
                  </a:cubicBezTo>
                  <a:cubicBezTo>
                    <a:pt x="68" y="122"/>
                    <a:pt x="68" y="123"/>
                    <a:pt x="68" y="124"/>
                  </a:cubicBezTo>
                  <a:cubicBezTo>
                    <a:pt x="68" y="124"/>
                    <a:pt x="68" y="125"/>
                    <a:pt x="68" y="126"/>
                  </a:cubicBezTo>
                  <a:cubicBezTo>
                    <a:pt x="68" y="127"/>
                    <a:pt x="66" y="127"/>
                    <a:pt x="65" y="127"/>
                  </a:cubicBezTo>
                  <a:cubicBezTo>
                    <a:pt x="64" y="127"/>
                    <a:pt x="59" y="127"/>
                    <a:pt x="58" y="128"/>
                  </a:cubicBezTo>
                  <a:cubicBezTo>
                    <a:pt x="58" y="130"/>
                    <a:pt x="58" y="130"/>
                    <a:pt x="58" y="130"/>
                  </a:cubicBezTo>
                  <a:cubicBezTo>
                    <a:pt x="58" y="130"/>
                    <a:pt x="57" y="131"/>
                    <a:pt x="55" y="131"/>
                  </a:cubicBezTo>
                  <a:cubicBezTo>
                    <a:pt x="53" y="130"/>
                    <a:pt x="54" y="130"/>
                    <a:pt x="53" y="130"/>
                  </a:cubicBezTo>
                  <a:cubicBezTo>
                    <a:pt x="51" y="130"/>
                    <a:pt x="51" y="134"/>
                    <a:pt x="50" y="131"/>
                  </a:cubicBezTo>
                  <a:cubicBezTo>
                    <a:pt x="49" y="128"/>
                    <a:pt x="49" y="128"/>
                    <a:pt x="49" y="128"/>
                  </a:cubicBezTo>
                  <a:cubicBezTo>
                    <a:pt x="49" y="128"/>
                    <a:pt x="49" y="126"/>
                    <a:pt x="48" y="126"/>
                  </a:cubicBezTo>
                  <a:cubicBezTo>
                    <a:pt x="47" y="126"/>
                    <a:pt x="42" y="132"/>
                    <a:pt x="42" y="132"/>
                  </a:cubicBezTo>
                  <a:cubicBezTo>
                    <a:pt x="41" y="134"/>
                    <a:pt x="44" y="133"/>
                    <a:pt x="41" y="134"/>
                  </a:cubicBezTo>
                  <a:cubicBezTo>
                    <a:pt x="37" y="134"/>
                    <a:pt x="36" y="134"/>
                    <a:pt x="36" y="134"/>
                  </a:cubicBezTo>
                  <a:cubicBezTo>
                    <a:pt x="36" y="134"/>
                    <a:pt x="36" y="135"/>
                    <a:pt x="34" y="134"/>
                  </a:cubicBezTo>
                  <a:cubicBezTo>
                    <a:pt x="32" y="134"/>
                    <a:pt x="30" y="133"/>
                    <a:pt x="30" y="133"/>
                  </a:cubicBezTo>
                  <a:cubicBezTo>
                    <a:pt x="30" y="133"/>
                    <a:pt x="32" y="132"/>
                    <a:pt x="28" y="132"/>
                  </a:cubicBezTo>
                  <a:cubicBezTo>
                    <a:pt x="24" y="132"/>
                    <a:pt x="26" y="132"/>
                    <a:pt x="24" y="132"/>
                  </a:cubicBezTo>
                  <a:cubicBezTo>
                    <a:pt x="22" y="133"/>
                    <a:pt x="23" y="133"/>
                    <a:pt x="22" y="133"/>
                  </a:cubicBezTo>
                  <a:cubicBezTo>
                    <a:pt x="21" y="133"/>
                    <a:pt x="21" y="133"/>
                    <a:pt x="19" y="133"/>
                  </a:cubicBezTo>
                  <a:cubicBezTo>
                    <a:pt x="18" y="133"/>
                    <a:pt x="16" y="131"/>
                    <a:pt x="16" y="131"/>
                  </a:cubicBezTo>
                  <a:cubicBezTo>
                    <a:pt x="16" y="131"/>
                    <a:pt x="14" y="129"/>
                    <a:pt x="12" y="130"/>
                  </a:cubicBezTo>
                  <a:cubicBezTo>
                    <a:pt x="9" y="131"/>
                    <a:pt x="9" y="131"/>
                    <a:pt x="9" y="131"/>
                  </a:cubicBezTo>
                  <a:cubicBezTo>
                    <a:pt x="9" y="131"/>
                    <a:pt x="3" y="130"/>
                    <a:pt x="7" y="129"/>
                  </a:cubicBezTo>
                  <a:cubicBezTo>
                    <a:pt x="10" y="128"/>
                    <a:pt x="13" y="127"/>
                    <a:pt x="13" y="127"/>
                  </a:cubicBezTo>
                  <a:cubicBezTo>
                    <a:pt x="12" y="126"/>
                    <a:pt x="12" y="126"/>
                    <a:pt x="12" y="126"/>
                  </a:cubicBezTo>
                  <a:cubicBezTo>
                    <a:pt x="12" y="126"/>
                    <a:pt x="11" y="125"/>
                    <a:pt x="14" y="125"/>
                  </a:cubicBezTo>
                  <a:cubicBezTo>
                    <a:pt x="17" y="125"/>
                    <a:pt x="19" y="124"/>
                    <a:pt x="19" y="124"/>
                  </a:cubicBezTo>
                  <a:cubicBezTo>
                    <a:pt x="18" y="122"/>
                    <a:pt x="19" y="120"/>
                    <a:pt x="16" y="121"/>
                  </a:cubicBezTo>
                  <a:cubicBezTo>
                    <a:pt x="13" y="122"/>
                    <a:pt x="14" y="122"/>
                    <a:pt x="11" y="122"/>
                  </a:cubicBezTo>
                  <a:cubicBezTo>
                    <a:pt x="7" y="122"/>
                    <a:pt x="2" y="122"/>
                    <a:pt x="2" y="122"/>
                  </a:cubicBezTo>
                  <a:cubicBezTo>
                    <a:pt x="4" y="120"/>
                    <a:pt x="6" y="118"/>
                    <a:pt x="8" y="118"/>
                  </a:cubicBezTo>
                  <a:cubicBezTo>
                    <a:pt x="10" y="117"/>
                    <a:pt x="13" y="117"/>
                    <a:pt x="13" y="117"/>
                  </a:cubicBezTo>
                  <a:cubicBezTo>
                    <a:pt x="16" y="116"/>
                    <a:pt x="16" y="116"/>
                    <a:pt x="16" y="116"/>
                  </a:cubicBezTo>
                  <a:cubicBezTo>
                    <a:pt x="16" y="116"/>
                    <a:pt x="13" y="114"/>
                    <a:pt x="11" y="114"/>
                  </a:cubicBezTo>
                  <a:cubicBezTo>
                    <a:pt x="8" y="115"/>
                    <a:pt x="8" y="115"/>
                    <a:pt x="7" y="115"/>
                  </a:cubicBezTo>
                  <a:cubicBezTo>
                    <a:pt x="6" y="116"/>
                    <a:pt x="5" y="117"/>
                    <a:pt x="5" y="115"/>
                  </a:cubicBezTo>
                  <a:cubicBezTo>
                    <a:pt x="5" y="114"/>
                    <a:pt x="5" y="114"/>
                    <a:pt x="5" y="114"/>
                  </a:cubicBezTo>
                  <a:cubicBezTo>
                    <a:pt x="2" y="113"/>
                    <a:pt x="2" y="113"/>
                    <a:pt x="2" y="113"/>
                  </a:cubicBezTo>
                  <a:cubicBezTo>
                    <a:pt x="0" y="109"/>
                    <a:pt x="0" y="109"/>
                    <a:pt x="0" y="109"/>
                  </a:cubicBezTo>
                  <a:cubicBezTo>
                    <a:pt x="0" y="109"/>
                    <a:pt x="3" y="106"/>
                    <a:pt x="4" y="106"/>
                  </a:cubicBezTo>
                  <a:cubicBezTo>
                    <a:pt x="5" y="106"/>
                    <a:pt x="8" y="104"/>
                    <a:pt x="11" y="104"/>
                  </a:cubicBezTo>
                  <a:cubicBezTo>
                    <a:pt x="14" y="104"/>
                    <a:pt x="16" y="108"/>
                    <a:pt x="16" y="104"/>
                  </a:cubicBezTo>
                  <a:cubicBezTo>
                    <a:pt x="16" y="101"/>
                    <a:pt x="7" y="100"/>
                    <a:pt x="6" y="100"/>
                  </a:cubicBezTo>
                  <a:cubicBezTo>
                    <a:pt x="6" y="101"/>
                    <a:pt x="4" y="103"/>
                    <a:pt x="4" y="100"/>
                  </a:cubicBezTo>
                  <a:cubicBezTo>
                    <a:pt x="4" y="97"/>
                    <a:pt x="5" y="96"/>
                    <a:pt x="6" y="95"/>
                  </a:cubicBezTo>
                  <a:cubicBezTo>
                    <a:pt x="7" y="94"/>
                    <a:pt x="12" y="93"/>
                    <a:pt x="13" y="94"/>
                  </a:cubicBezTo>
                  <a:cubicBezTo>
                    <a:pt x="13" y="94"/>
                    <a:pt x="14" y="97"/>
                    <a:pt x="17" y="98"/>
                  </a:cubicBezTo>
                  <a:cubicBezTo>
                    <a:pt x="19" y="99"/>
                    <a:pt x="20" y="101"/>
                    <a:pt x="21" y="99"/>
                  </a:cubicBezTo>
                  <a:cubicBezTo>
                    <a:pt x="21" y="98"/>
                    <a:pt x="23" y="93"/>
                    <a:pt x="24" y="93"/>
                  </a:cubicBezTo>
                  <a:cubicBezTo>
                    <a:pt x="26" y="93"/>
                    <a:pt x="28" y="89"/>
                    <a:pt x="30" y="89"/>
                  </a:cubicBezTo>
                  <a:cubicBezTo>
                    <a:pt x="32" y="89"/>
                    <a:pt x="32" y="89"/>
                    <a:pt x="34" y="90"/>
                  </a:cubicBezTo>
                  <a:cubicBezTo>
                    <a:pt x="35" y="91"/>
                    <a:pt x="33" y="91"/>
                    <a:pt x="39" y="92"/>
                  </a:cubicBezTo>
                  <a:cubicBezTo>
                    <a:pt x="44" y="92"/>
                    <a:pt x="46" y="93"/>
                    <a:pt x="47" y="92"/>
                  </a:cubicBezTo>
                  <a:cubicBezTo>
                    <a:pt x="47" y="91"/>
                    <a:pt x="47" y="89"/>
                    <a:pt x="47" y="89"/>
                  </a:cubicBezTo>
                  <a:cubicBezTo>
                    <a:pt x="47" y="89"/>
                    <a:pt x="45" y="87"/>
                    <a:pt x="45" y="87"/>
                  </a:cubicBezTo>
                  <a:cubicBezTo>
                    <a:pt x="44" y="87"/>
                    <a:pt x="41" y="87"/>
                    <a:pt x="41" y="88"/>
                  </a:cubicBezTo>
                  <a:cubicBezTo>
                    <a:pt x="40" y="88"/>
                    <a:pt x="40" y="89"/>
                    <a:pt x="38" y="89"/>
                  </a:cubicBezTo>
                  <a:cubicBezTo>
                    <a:pt x="37" y="88"/>
                    <a:pt x="37" y="89"/>
                    <a:pt x="36" y="88"/>
                  </a:cubicBezTo>
                  <a:cubicBezTo>
                    <a:pt x="35" y="87"/>
                    <a:pt x="35" y="86"/>
                    <a:pt x="33" y="86"/>
                  </a:cubicBezTo>
                  <a:cubicBezTo>
                    <a:pt x="31" y="87"/>
                    <a:pt x="32" y="87"/>
                    <a:pt x="30" y="87"/>
                  </a:cubicBezTo>
                  <a:cubicBezTo>
                    <a:pt x="28" y="87"/>
                    <a:pt x="28" y="87"/>
                    <a:pt x="26" y="87"/>
                  </a:cubicBezTo>
                  <a:cubicBezTo>
                    <a:pt x="24" y="87"/>
                    <a:pt x="24" y="88"/>
                    <a:pt x="23" y="88"/>
                  </a:cubicBezTo>
                  <a:cubicBezTo>
                    <a:pt x="22" y="88"/>
                    <a:pt x="23" y="87"/>
                    <a:pt x="23" y="87"/>
                  </a:cubicBezTo>
                  <a:cubicBezTo>
                    <a:pt x="23" y="86"/>
                    <a:pt x="24" y="85"/>
                    <a:pt x="26" y="84"/>
                  </a:cubicBezTo>
                  <a:cubicBezTo>
                    <a:pt x="28" y="84"/>
                    <a:pt x="29" y="83"/>
                    <a:pt x="31" y="82"/>
                  </a:cubicBezTo>
                  <a:cubicBezTo>
                    <a:pt x="33" y="82"/>
                    <a:pt x="33" y="82"/>
                    <a:pt x="34" y="81"/>
                  </a:cubicBezTo>
                  <a:cubicBezTo>
                    <a:pt x="35" y="80"/>
                    <a:pt x="36" y="80"/>
                    <a:pt x="36" y="79"/>
                  </a:cubicBezTo>
                  <a:cubicBezTo>
                    <a:pt x="36" y="79"/>
                    <a:pt x="36" y="77"/>
                    <a:pt x="36" y="76"/>
                  </a:cubicBezTo>
                  <a:cubicBezTo>
                    <a:pt x="36" y="76"/>
                    <a:pt x="35" y="74"/>
                    <a:pt x="36" y="73"/>
                  </a:cubicBezTo>
                  <a:cubicBezTo>
                    <a:pt x="38" y="72"/>
                    <a:pt x="38" y="71"/>
                    <a:pt x="39" y="71"/>
                  </a:cubicBezTo>
                  <a:cubicBezTo>
                    <a:pt x="40" y="71"/>
                    <a:pt x="39" y="70"/>
                    <a:pt x="42" y="71"/>
                  </a:cubicBezTo>
                  <a:cubicBezTo>
                    <a:pt x="44" y="71"/>
                    <a:pt x="45" y="71"/>
                    <a:pt x="46" y="71"/>
                  </a:cubicBezTo>
                  <a:cubicBezTo>
                    <a:pt x="47" y="71"/>
                    <a:pt x="48" y="72"/>
                    <a:pt x="49" y="72"/>
                  </a:cubicBezTo>
                  <a:cubicBezTo>
                    <a:pt x="50" y="72"/>
                    <a:pt x="51" y="72"/>
                    <a:pt x="51" y="72"/>
                  </a:cubicBezTo>
                  <a:cubicBezTo>
                    <a:pt x="51" y="72"/>
                    <a:pt x="51" y="69"/>
                    <a:pt x="50" y="68"/>
                  </a:cubicBezTo>
                  <a:cubicBezTo>
                    <a:pt x="49" y="67"/>
                    <a:pt x="48" y="65"/>
                    <a:pt x="46" y="65"/>
                  </a:cubicBezTo>
                  <a:cubicBezTo>
                    <a:pt x="45" y="66"/>
                    <a:pt x="48" y="66"/>
                    <a:pt x="43" y="66"/>
                  </a:cubicBezTo>
                  <a:cubicBezTo>
                    <a:pt x="38" y="65"/>
                    <a:pt x="37" y="64"/>
                    <a:pt x="37" y="64"/>
                  </a:cubicBezTo>
                  <a:cubicBezTo>
                    <a:pt x="37" y="64"/>
                    <a:pt x="38" y="61"/>
                    <a:pt x="38" y="61"/>
                  </a:cubicBezTo>
                  <a:cubicBezTo>
                    <a:pt x="39" y="61"/>
                    <a:pt x="40" y="60"/>
                    <a:pt x="40" y="60"/>
                  </a:cubicBezTo>
                  <a:cubicBezTo>
                    <a:pt x="40" y="60"/>
                    <a:pt x="39" y="58"/>
                    <a:pt x="39" y="58"/>
                  </a:cubicBezTo>
                  <a:cubicBezTo>
                    <a:pt x="38" y="58"/>
                    <a:pt x="37" y="58"/>
                    <a:pt x="36" y="58"/>
                  </a:cubicBezTo>
                  <a:cubicBezTo>
                    <a:pt x="36" y="58"/>
                    <a:pt x="36" y="58"/>
                    <a:pt x="35" y="58"/>
                  </a:cubicBezTo>
                  <a:cubicBezTo>
                    <a:pt x="35" y="58"/>
                    <a:pt x="35" y="59"/>
                    <a:pt x="34" y="59"/>
                  </a:cubicBezTo>
                  <a:cubicBezTo>
                    <a:pt x="33" y="58"/>
                    <a:pt x="31" y="57"/>
                    <a:pt x="31" y="57"/>
                  </a:cubicBezTo>
                  <a:cubicBezTo>
                    <a:pt x="32" y="56"/>
                    <a:pt x="33" y="55"/>
                    <a:pt x="32" y="55"/>
                  </a:cubicBezTo>
                  <a:cubicBezTo>
                    <a:pt x="32" y="55"/>
                    <a:pt x="27" y="56"/>
                    <a:pt x="27" y="55"/>
                  </a:cubicBezTo>
                  <a:cubicBezTo>
                    <a:pt x="27" y="54"/>
                    <a:pt x="26" y="53"/>
                    <a:pt x="26" y="52"/>
                  </a:cubicBezTo>
                  <a:cubicBezTo>
                    <a:pt x="26" y="51"/>
                    <a:pt x="26" y="49"/>
                    <a:pt x="26" y="49"/>
                  </a:cubicBezTo>
                  <a:cubicBezTo>
                    <a:pt x="26" y="49"/>
                    <a:pt x="27" y="49"/>
                    <a:pt x="28" y="48"/>
                  </a:cubicBezTo>
                  <a:cubicBezTo>
                    <a:pt x="29" y="47"/>
                    <a:pt x="28" y="45"/>
                    <a:pt x="31" y="46"/>
                  </a:cubicBezTo>
                  <a:cubicBezTo>
                    <a:pt x="34" y="48"/>
                    <a:pt x="36" y="48"/>
                    <a:pt x="36" y="49"/>
                  </a:cubicBezTo>
                  <a:cubicBezTo>
                    <a:pt x="37" y="50"/>
                    <a:pt x="38" y="51"/>
                    <a:pt x="39" y="51"/>
                  </a:cubicBezTo>
                  <a:cubicBezTo>
                    <a:pt x="39" y="51"/>
                    <a:pt x="42" y="52"/>
                    <a:pt x="40" y="50"/>
                  </a:cubicBezTo>
                  <a:cubicBezTo>
                    <a:pt x="38" y="48"/>
                    <a:pt x="38" y="47"/>
                    <a:pt x="37" y="46"/>
                  </a:cubicBezTo>
                  <a:cubicBezTo>
                    <a:pt x="36" y="45"/>
                    <a:pt x="36" y="44"/>
                    <a:pt x="36" y="43"/>
                  </a:cubicBezTo>
                  <a:cubicBezTo>
                    <a:pt x="37" y="43"/>
                    <a:pt x="37" y="42"/>
                    <a:pt x="38" y="42"/>
                  </a:cubicBezTo>
                  <a:cubicBezTo>
                    <a:pt x="39" y="42"/>
                    <a:pt x="40" y="42"/>
                    <a:pt x="41" y="42"/>
                  </a:cubicBezTo>
                  <a:cubicBezTo>
                    <a:pt x="42" y="41"/>
                    <a:pt x="43" y="42"/>
                    <a:pt x="45" y="42"/>
                  </a:cubicBezTo>
                  <a:cubicBezTo>
                    <a:pt x="47" y="41"/>
                    <a:pt x="47" y="40"/>
                    <a:pt x="47" y="40"/>
                  </a:cubicBezTo>
                  <a:cubicBezTo>
                    <a:pt x="47" y="39"/>
                    <a:pt x="49" y="37"/>
                    <a:pt x="45" y="38"/>
                  </a:cubicBezTo>
                  <a:cubicBezTo>
                    <a:pt x="42" y="38"/>
                    <a:pt x="42" y="40"/>
                    <a:pt x="39" y="38"/>
                  </a:cubicBezTo>
                  <a:cubicBezTo>
                    <a:pt x="36" y="36"/>
                    <a:pt x="35" y="36"/>
                    <a:pt x="35" y="35"/>
                  </a:cubicBezTo>
                  <a:cubicBezTo>
                    <a:pt x="36" y="35"/>
                    <a:pt x="36" y="35"/>
                    <a:pt x="36" y="33"/>
                  </a:cubicBezTo>
                  <a:cubicBezTo>
                    <a:pt x="35" y="31"/>
                    <a:pt x="35" y="30"/>
                    <a:pt x="36" y="30"/>
                  </a:cubicBezTo>
                  <a:cubicBezTo>
                    <a:pt x="36" y="30"/>
                    <a:pt x="37" y="30"/>
                    <a:pt x="38" y="31"/>
                  </a:cubicBezTo>
                  <a:cubicBezTo>
                    <a:pt x="38" y="33"/>
                    <a:pt x="39" y="34"/>
                    <a:pt x="40" y="35"/>
                  </a:cubicBezTo>
                  <a:cubicBezTo>
                    <a:pt x="42" y="36"/>
                    <a:pt x="43" y="36"/>
                    <a:pt x="43" y="36"/>
                  </a:cubicBezTo>
                  <a:cubicBezTo>
                    <a:pt x="43" y="35"/>
                    <a:pt x="44" y="34"/>
                    <a:pt x="43" y="33"/>
                  </a:cubicBezTo>
                  <a:cubicBezTo>
                    <a:pt x="42" y="32"/>
                    <a:pt x="40" y="32"/>
                    <a:pt x="40" y="30"/>
                  </a:cubicBezTo>
                  <a:cubicBezTo>
                    <a:pt x="41" y="28"/>
                    <a:pt x="42" y="26"/>
                    <a:pt x="42" y="26"/>
                  </a:cubicBezTo>
                  <a:cubicBezTo>
                    <a:pt x="40" y="25"/>
                    <a:pt x="40" y="25"/>
                    <a:pt x="40" y="25"/>
                  </a:cubicBezTo>
                  <a:cubicBezTo>
                    <a:pt x="40" y="25"/>
                    <a:pt x="38" y="23"/>
                    <a:pt x="38" y="23"/>
                  </a:cubicBezTo>
                  <a:cubicBezTo>
                    <a:pt x="39" y="22"/>
                    <a:pt x="39" y="21"/>
                    <a:pt x="40" y="20"/>
                  </a:cubicBezTo>
                  <a:cubicBezTo>
                    <a:pt x="41" y="20"/>
                    <a:pt x="42" y="19"/>
                    <a:pt x="43" y="20"/>
                  </a:cubicBezTo>
                  <a:cubicBezTo>
                    <a:pt x="43" y="20"/>
                    <a:pt x="43" y="21"/>
                    <a:pt x="44" y="21"/>
                  </a:cubicBezTo>
                  <a:cubicBezTo>
                    <a:pt x="46" y="21"/>
                    <a:pt x="46" y="21"/>
                    <a:pt x="47" y="21"/>
                  </a:cubicBezTo>
                  <a:cubicBezTo>
                    <a:pt x="49" y="21"/>
                    <a:pt x="53" y="22"/>
                    <a:pt x="53" y="22"/>
                  </a:cubicBezTo>
                  <a:cubicBezTo>
                    <a:pt x="53" y="22"/>
                    <a:pt x="54" y="23"/>
                    <a:pt x="56" y="24"/>
                  </a:cubicBezTo>
                  <a:cubicBezTo>
                    <a:pt x="57" y="25"/>
                    <a:pt x="59" y="26"/>
                    <a:pt x="59" y="27"/>
                  </a:cubicBezTo>
                  <a:cubicBezTo>
                    <a:pt x="60" y="28"/>
                    <a:pt x="59" y="27"/>
                    <a:pt x="60" y="30"/>
                  </a:cubicBezTo>
                  <a:cubicBezTo>
                    <a:pt x="60" y="33"/>
                    <a:pt x="60" y="34"/>
                    <a:pt x="61" y="34"/>
                  </a:cubicBezTo>
                  <a:cubicBezTo>
                    <a:pt x="61" y="34"/>
                    <a:pt x="60" y="33"/>
                    <a:pt x="62" y="32"/>
                  </a:cubicBezTo>
                  <a:cubicBezTo>
                    <a:pt x="64" y="31"/>
                    <a:pt x="64" y="31"/>
                    <a:pt x="66" y="31"/>
                  </a:cubicBezTo>
                  <a:cubicBezTo>
                    <a:pt x="67" y="31"/>
                    <a:pt x="67" y="30"/>
                    <a:pt x="69" y="32"/>
                  </a:cubicBezTo>
                  <a:cubicBezTo>
                    <a:pt x="71" y="34"/>
                    <a:pt x="72" y="34"/>
                    <a:pt x="73" y="34"/>
                  </a:cubicBezTo>
                  <a:cubicBezTo>
                    <a:pt x="74" y="34"/>
                    <a:pt x="75" y="35"/>
                    <a:pt x="76" y="34"/>
                  </a:cubicBezTo>
                  <a:cubicBezTo>
                    <a:pt x="76" y="33"/>
                    <a:pt x="77" y="34"/>
                    <a:pt x="76" y="33"/>
                  </a:cubicBezTo>
                  <a:cubicBezTo>
                    <a:pt x="75" y="31"/>
                    <a:pt x="73" y="28"/>
                    <a:pt x="73" y="28"/>
                  </a:cubicBezTo>
                  <a:cubicBezTo>
                    <a:pt x="73" y="27"/>
                    <a:pt x="73" y="26"/>
                    <a:pt x="74" y="26"/>
                  </a:cubicBezTo>
                  <a:cubicBezTo>
                    <a:pt x="75" y="26"/>
                    <a:pt x="76" y="25"/>
                    <a:pt x="77" y="25"/>
                  </a:cubicBezTo>
                  <a:cubicBezTo>
                    <a:pt x="79" y="25"/>
                    <a:pt x="78" y="26"/>
                    <a:pt x="81" y="25"/>
                  </a:cubicBezTo>
                  <a:cubicBezTo>
                    <a:pt x="83" y="24"/>
                    <a:pt x="83" y="24"/>
                    <a:pt x="84" y="23"/>
                  </a:cubicBezTo>
                  <a:cubicBezTo>
                    <a:pt x="84" y="23"/>
                    <a:pt x="85" y="21"/>
                    <a:pt x="84" y="21"/>
                  </a:cubicBezTo>
                  <a:cubicBezTo>
                    <a:pt x="83" y="21"/>
                    <a:pt x="84" y="22"/>
                    <a:pt x="81" y="21"/>
                  </a:cubicBezTo>
                  <a:cubicBezTo>
                    <a:pt x="78" y="19"/>
                    <a:pt x="77" y="19"/>
                    <a:pt x="76" y="18"/>
                  </a:cubicBezTo>
                  <a:cubicBezTo>
                    <a:pt x="76" y="17"/>
                    <a:pt x="75" y="16"/>
                    <a:pt x="75" y="15"/>
                  </a:cubicBezTo>
                  <a:cubicBezTo>
                    <a:pt x="76" y="14"/>
                    <a:pt x="76" y="13"/>
                    <a:pt x="76" y="13"/>
                  </a:cubicBezTo>
                  <a:cubicBezTo>
                    <a:pt x="77" y="13"/>
                    <a:pt x="78" y="12"/>
                    <a:pt x="79" y="13"/>
                  </a:cubicBezTo>
                  <a:cubicBezTo>
                    <a:pt x="80" y="13"/>
                    <a:pt x="80" y="14"/>
                    <a:pt x="82" y="14"/>
                  </a:cubicBezTo>
                  <a:cubicBezTo>
                    <a:pt x="83" y="13"/>
                    <a:pt x="85" y="13"/>
                    <a:pt x="85" y="12"/>
                  </a:cubicBezTo>
                  <a:cubicBezTo>
                    <a:pt x="86" y="11"/>
                    <a:pt x="88" y="12"/>
                    <a:pt x="86" y="11"/>
                  </a:cubicBezTo>
                  <a:cubicBezTo>
                    <a:pt x="85" y="9"/>
                    <a:pt x="83" y="9"/>
                    <a:pt x="84" y="8"/>
                  </a:cubicBezTo>
                  <a:cubicBezTo>
                    <a:pt x="85" y="7"/>
                    <a:pt x="85" y="6"/>
                    <a:pt x="86" y="5"/>
                  </a:cubicBezTo>
                  <a:cubicBezTo>
                    <a:pt x="86" y="4"/>
                    <a:pt x="85" y="3"/>
                    <a:pt x="87" y="3"/>
                  </a:cubicBezTo>
                  <a:cubicBezTo>
                    <a:pt x="88" y="2"/>
                    <a:pt x="88" y="2"/>
                    <a:pt x="90" y="2"/>
                  </a:cubicBezTo>
                  <a:cubicBezTo>
                    <a:pt x="92" y="2"/>
                    <a:pt x="90" y="2"/>
                    <a:pt x="95" y="2"/>
                  </a:cubicBezTo>
                  <a:cubicBezTo>
                    <a:pt x="99" y="2"/>
                    <a:pt x="98" y="0"/>
                    <a:pt x="100" y="2"/>
                  </a:cubicBezTo>
                  <a:cubicBezTo>
                    <a:pt x="103" y="4"/>
                    <a:pt x="103" y="5"/>
                    <a:pt x="103" y="6"/>
                  </a:cubicBezTo>
                  <a:cubicBezTo>
                    <a:pt x="102" y="7"/>
                    <a:pt x="105" y="6"/>
                    <a:pt x="105" y="5"/>
                  </a:cubicBezTo>
                  <a:cubicBezTo>
                    <a:pt x="105" y="5"/>
                    <a:pt x="104" y="3"/>
                    <a:pt x="104" y="3"/>
                  </a:cubicBezTo>
                  <a:cubicBezTo>
                    <a:pt x="104" y="2"/>
                    <a:pt x="105" y="0"/>
                    <a:pt x="106" y="1"/>
                  </a:cubicBezTo>
                  <a:cubicBezTo>
                    <a:pt x="106" y="2"/>
                    <a:pt x="108" y="3"/>
                    <a:pt x="108" y="5"/>
                  </a:cubicBezTo>
                  <a:cubicBezTo>
                    <a:pt x="108" y="7"/>
                    <a:pt x="108" y="8"/>
                    <a:pt x="107" y="9"/>
                  </a:cubicBezTo>
                  <a:cubicBezTo>
                    <a:pt x="107" y="9"/>
                    <a:pt x="105" y="9"/>
                    <a:pt x="105" y="10"/>
                  </a:cubicBezTo>
                  <a:cubicBezTo>
                    <a:pt x="104" y="11"/>
                    <a:pt x="107" y="12"/>
                    <a:pt x="107" y="12"/>
                  </a:cubicBezTo>
                  <a:cubicBezTo>
                    <a:pt x="107" y="12"/>
                    <a:pt x="108" y="10"/>
                    <a:pt x="109" y="10"/>
                  </a:cubicBezTo>
                  <a:cubicBezTo>
                    <a:pt x="109" y="9"/>
                    <a:pt x="110" y="5"/>
                    <a:pt x="110" y="5"/>
                  </a:cubicBezTo>
                  <a:cubicBezTo>
                    <a:pt x="110" y="4"/>
                    <a:pt x="111" y="1"/>
                    <a:pt x="111" y="1"/>
                  </a:cubicBezTo>
                  <a:cubicBezTo>
                    <a:pt x="111" y="1"/>
                    <a:pt x="113" y="0"/>
                    <a:pt x="114" y="1"/>
                  </a:cubicBezTo>
                  <a:cubicBezTo>
                    <a:pt x="115" y="1"/>
                    <a:pt x="116" y="2"/>
                    <a:pt x="117" y="3"/>
                  </a:cubicBezTo>
                  <a:cubicBezTo>
                    <a:pt x="117" y="4"/>
                    <a:pt x="119" y="5"/>
                    <a:pt x="119" y="6"/>
                  </a:cubicBezTo>
                  <a:cubicBezTo>
                    <a:pt x="120" y="7"/>
                    <a:pt x="119" y="8"/>
                    <a:pt x="119" y="9"/>
                  </a:cubicBezTo>
                  <a:cubicBezTo>
                    <a:pt x="118" y="9"/>
                    <a:pt x="118" y="9"/>
                    <a:pt x="116" y="10"/>
                  </a:cubicBezTo>
                  <a:cubicBezTo>
                    <a:pt x="113" y="11"/>
                    <a:pt x="111" y="10"/>
                    <a:pt x="111" y="11"/>
                  </a:cubicBezTo>
                  <a:cubicBezTo>
                    <a:pt x="111" y="12"/>
                    <a:pt x="111" y="12"/>
                    <a:pt x="111" y="12"/>
                  </a:cubicBezTo>
                  <a:cubicBezTo>
                    <a:pt x="111" y="12"/>
                    <a:pt x="111" y="12"/>
                    <a:pt x="111" y="12"/>
                  </a:cubicBezTo>
                  <a:cubicBezTo>
                    <a:pt x="112" y="13"/>
                    <a:pt x="112" y="13"/>
                    <a:pt x="110" y="14"/>
                  </a:cubicBezTo>
                  <a:cubicBezTo>
                    <a:pt x="108" y="15"/>
                    <a:pt x="109" y="13"/>
                    <a:pt x="107" y="16"/>
                  </a:cubicBezTo>
                  <a:cubicBezTo>
                    <a:pt x="105" y="18"/>
                    <a:pt x="106" y="17"/>
                    <a:pt x="104" y="20"/>
                  </a:cubicBezTo>
                  <a:cubicBezTo>
                    <a:pt x="102" y="23"/>
                    <a:pt x="101" y="22"/>
                    <a:pt x="101" y="23"/>
                  </a:cubicBezTo>
                  <a:cubicBezTo>
                    <a:pt x="101" y="23"/>
                    <a:pt x="100" y="23"/>
                    <a:pt x="99" y="23"/>
                  </a:cubicBezTo>
                  <a:cubicBezTo>
                    <a:pt x="100" y="23"/>
                    <a:pt x="100" y="23"/>
                    <a:pt x="99" y="22"/>
                  </a:cubicBezTo>
                  <a:cubicBezTo>
                    <a:pt x="96" y="22"/>
                    <a:pt x="95" y="20"/>
                    <a:pt x="94" y="21"/>
                  </a:cubicBezTo>
                  <a:cubicBezTo>
                    <a:pt x="93" y="22"/>
                    <a:pt x="92" y="19"/>
                    <a:pt x="92" y="22"/>
                  </a:cubicBezTo>
                  <a:cubicBezTo>
                    <a:pt x="93" y="25"/>
                    <a:pt x="94" y="25"/>
                    <a:pt x="94" y="25"/>
                  </a:cubicBezTo>
                  <a:cubicBezTo>
                    <a:pt x="95" y="26"/>
                    <a:pt x="96" y="27"/>
                    <a:pt x="95" y="27"/>
                  </a:cubicBezTo>
                  <a:cubicBezTo>
                    <a:pt x="93" y="28"/>
                    <a:pt x="93" y="28"/>
                    <a:pt x="92" y="28"/>
                  </a:cubicBezTo>
                  <a:cubicBezTo>
                    <a:pt x="90" y="27"/>
                    <a:pt x="88" y="27"/>
                    <a:pt x="87" y="28"/>
                  </a:cubicBezTo>
                  <a:cubicBezTo>
                    <a:pt x="85" y="28"/>
                    <a:pt x="85" y="28"/>
                    <a:pt x="85" y="29"/>
                  </a:cubicBezTo>
                  <a:cubicBezTo>
                    <a:pt x="84" y="30"/>
                    <a:pt x="84" y="30"/>
                    <a:pt x="84" y="31"/>
                  </a:cubicBezTo>
                  <a:cubicBezTo>
                    <a:pt x="84" y="32"/>
                    <a:pt x="86" y="34"/>
                    <a:pt x="86" y="35"/>
                  </a:cubicBezTo>
                  <a:cubicBezTo>
                    <a:pt x="86" y="36"/>
                    <a:pt x="88" y="37"/>
                    <a:pt x="88" y="39"/>
                  </a:cubicBezTo>
                  <a:cubicBezTo>
                    <a:pt x="88" y="40"/>
                    <a:pt x="87" y="41"/>
                    <a:pt x="88" y="41"/>
                  </a:cubicBezTo>
                  <a:cubicBezTo>
                    <a:pt x="89" y="42"/>
                    <a:pt x="88" y="41"/>
                    <a:pt x="90" y="42"/>
                  </a:cubicBezTo>
                  <a:cubicBezTo>
                    <a:pt x="92" y="43"/>
                    <a:pt x="93" y="45"/>
                    <a:pt x="94" y="46"/>
                  </a:cubicBezTo>
                  <a:cubicBezTo>
                    <a:pt x="95" y="46"/>
                    <a:pt x="95" y="48"/>
                    <a:pt x="98" y="48"/>
                  </a:cubicBezTo>
                  <a:cubicBezTo>
                    <a:pt x="101" y="47"/>
                    <a:pt x="101" y="46"/>
                    <a:pt x="102" y="45"/>
                  </a:cubicBezTo>
                  <a:cubicBezTo>
                    <a:pt x="103" y="44"/>
                    <a:pt x="102" y="43"/>
                    <a:pt x="104" y="41"/>
                  </a:cubicBezTo>
                  <a:cubicBezTo>
                    <a:pt x="105" y="40"/>
                    <a:pt x="107" y="34"/>
                    <a:pt x="110" y="37"/>
                  </a:cubicBezTo>
                  <a:cubicBezTo>
                    <a:pt x="112" y="41"/>
                    <a:pt x="114" y="41"/>
                    <a:pt x="114" y="44"/>
                  </a:cubicBezTo>
                  <a:cubicBezTo>
                    <a:pt x="113" y="47"/>
                    <a:pt x="112" y="49"/>
                    <a:pt x="112" y="50"/>
                  </a:cubicBezTo>
                  <a:cubicBezTo>
                    <a:pt x="112" y="51"/>
                    <a:pt x="112" y="52"/>
                    <a:pt x="113" y="54"/>
                  </a:cubicBezTo>
                  <a:cubicBezTo>
                    <a:pt x="114" y="55"/>
                    <a:pt x="115" y="57"/>
                    <a:pt x="115" y="57"/>
                  </a:cubicBezTo>
                  <a:cubicBezTo>
                    <a:pt x="116" y="57"/>
                    <a:pt x="117" y="56"/>
                    <a:pt x="119" y="56"/>
                  </a:cubicBezTo>
                  <a:cubicBezTo>
                    <a:pt x="121" y="56"/>
                    <a:pt x="122" y="57"/>
                    <a:pt x="122" y="58"/>
                  </a:cubicBezTo>
                  <a:cubicBezTo>
                    <a:pt x="123" y="59"/>
                    <a:pt x="123" y="60"/>
                    <a:pt x="124" y="60"/>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637"/>
            <p:cNvSpPr>
              <a:spLocks/>
            </p:cNvSpPr>
            <p:nvPr/>
          </p:nvSpPr>
          <p:spPr bwMode="auto">
            <a:xfrm>
              <a:off x="3876678" y="3794125"/>
              <a:ext cx="503237" cy="782638"/>
            </a:xfrm>
            <a:custGeom>
              <a:avLst/>
              <a:gdLst>
                <a:gd name="T0" fmla="*/ 127 w 134"/>
                <a:gd name="T1" fmla="*/ 45 h 208"/>
                <a:gd name="T2" fmla="*/ 116 w 134"/>
                <a:gd name="T3" fmla="*/ 51 h 208"/>
                <a:gd name="T4" fmla="*/ 110 w 134"/>
                <a:gd name="T5" fmla="*/ 55 h 208"/>
                <a:gd name="T6" fmla="*/ 108 w 134"/>
                <a:gd name="T7" fmla="*/ 62 h 208"/>
                <a:gd name="T8" fmla="*/ 107 w 134"/>
                <a:gd name="T9" fmla="*/ 72 h 208"/>
                <a:gd name="T10" fmla="*/ 102 w 134"/>
                <a:gd name="T11" fmla="*/ 85 h 208"/>
                <a:gd name="T12" fmla="*/ 96 w 134"/>
                <a:gd name="T13" fmla="*/ 91 h 208"/>
                <a:gd name="T14" fmla="*/ 95 w 134"/>
                <a:gd name="T15" fmla="*/ 102 h 208"/>
                <a:gd name="T16" fmla="*/ 89 w 134"/>
                <a:gd name="T17" fmla="*/ 110 h 208"/>
                <a:gd name="T18" fmla="*/ 79 w 134"/>
                <a:gd name="T19" fmla="*/ 106 h 208"/>
                <a:gd name="T20" fmla="*/ 78 w 134"/>
                <a:gd name="T21" fmla="*/ 110 h 208"/>
                <a:gd name="T22" fmla="*/ 81 w 134"/>
                <a:gd name="T23" fmla="*/ 128 h 208"/>
                <a:gd name="T24" fmla="*/ 86 w 134"/>
                <a:gd name="T25" fmla="*/ 135 h 208"/>
                <a:gd name="T26" fmla="*/ 79 w 134"/>
                <a:gd name="T27" fmla="*/ 144 h 208"/>
                <a:gd name="T28" fmla="*/ 70 w 134"/>
                <a:gd name="T29" fmla="*/ 151 h 208"/>
                <a:gd name="T30" fmla="*/ 72 w 134"/>
                <a:gd name="T31" fmla="*/ 163 h 208"/>
                <a:gd name="T32" fmla="*/ 83 w 134"/>
                <a:gd name="T33" fmla="*/ 163 h 208"/>
                <a:gd name="T34" fmla="*/ 78 w 134"/>
                <a:gd name="T35" fmla="*/ 174 h 208"/>
                <a:gd name="T36" fmla="*/ 64 w 134"/>
                <a:gd name="T37" fmla="*/ 178 h 208"/>
                <a:gd name="T38" fmla="*/ 57 w 134"/>
                <a:gd name="T39" fmla="*/ 185 h 208"/>
                <a:gd name="T40" fmla="*/ 58 w 134"/>
                <a:gd name="T41" fmla="*/ 202 h 208"/>
                <a:gd name="T42" fmla="*/ 51 w 134"/>
                <a:gd name="T43" fmla="*/ 206 h 208"/>
                <a:gd name="T44" fmla="*/ 37 w 134"/>
                <a:gd name="T45" fmla="*/ 207 h 208"/>
                <a:gd name="T46" fmla="*/ 17 w 134"/>
                <a:gd name="T47" fmla="*/ 199 h 208"/>
                <a:gd name="T48" fmla="*/ 1 w 134"/>
                <a:gd name="T49" fmla="*/ 197 h 208"/>
                <a:gd name="T50" fmla="*/ 13 w 134"/>
                <a:gd name="T51" fmla="*/ 189 h 208"/>
                <a:gd name="T52" fmla="*/ 13 w 134"/>
                <a:gd name="T53" fmla="*/ 173 h 208"/>
                <a:gd name="T54" fmla="*/ 23 w 134"/>
                <a:gd name="T55" fmla="*/ 154 h 208"/>
                <a:gd name="T56" fmla="*/ 31 w 134"/>
                <a:gd name="T57" fmla="*/ 147 h 208"/>
                <a:gd name="T58" fmla="*/ 19 w 134"/>
                <a:gd name="T59" fmla="*/ 143 h 208"/>
                <a:gd name="T60" fmla="*/ 21 w 134"/>
                <a:gd name="T61" fmla="*/ 136 h 208"/>
                <a:gd name="T62" fmla="*/ 24 w 134"/>
                <a:gd name="T63" fmla="*/ 122 h 208"/>
                <a:gd name="T64" fmla="*/ 5 w 134"/>
                <a:gd name="T65" fmla="*/ 127 h 208"/>
                <a:gd name="T66" fmla="*/ 11 w 134"/>
                <a:gd name="T67" fmla="*/ 116 h 208"/>
                <a:gd name="T68" fmla="*/ 21 w 134"/>
                <a:gd name="T69" fmla="*/ 102 h 208"/>
                <a:gd name="T70" fmla="*/ 34 w 134"/>
                <a:gd name="T71" fmla="*/ 88 h 208"/>
                <a:gd name="T72" fmla="*/ 42 w 134"/>
                <a:gd name="T73" fmla="*/ 80 h 208"/>
                <a:gd name="T74" fmla="*/ 42 w 134"/>
                <a:gd name="T75" fmla="*/ 63 h 208"/>
                <a:gd name="T76" fmla="*/ 54 w 134"/>
                <a:gd name="T77" fmla="*/ 52 h 208"/>
                <a:gd name="T78" fmla="*/ 57 w 134"/>
                <a:gd name="T79" fmla="*/ 43 h 208"/>
                <a:gd name="T80" fmla="*/ 59 w 134"/>
                <a:gd name="T81" fmla="*/ 28 h 208"/>
                <a:gd name="T82" fmla="*/ 60 w 134"/>
                <a:gd name="T83" fmla="*/ 8 h 208"/>
                <a:gd name="T84" fmla="*/ 63 w 134"/>
                <a:gd name="T85" fmla="*/ 5 h 208"/>
                <a:gd name="T86" fmla="*/ 79 w 134"/>
                <a:gd name="T87" fmla="*/ 1 h 208"/>
                <a:gd name="T88" fmla="*/ 76 w 134"/>
                <a:gd name="T89" fmla="*/ 12 h 208"/>
                <a:gd name="T90" fmla="*/ 86 w 134"/>
                <a:gd name="T91" fmla="*/ 15 h 208"/>
                <a:gd name="T92" fmla="*/ 98 w 134"/>
                <a:gd name="T93" fmla="*/ 21 h 208"/>
                <a:gd name="T94" fmla="*/ 109 w 134"/>
                <a:gd name="T95" fmla="*/ 17 h 208"/>
                <a:gd name="T96" fmla="*/ 121 w 134"/>
                <a:gd name="T97" fmla="*/ 20 h 208"/>
                <a:gd name="T98" fmla="*/ 123 w 134"/>
                <a:gd name="T99" fmla="*/ 33 h 208"/>
                <a:gd name="T100" fmla="*/ 132 w 134"/>
                <a:gd name="T101" fmla="*/ 3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4" h="208">
                  <a:moveTo>
                    <a:pt x="132" y="38"/>
                  </a:moveTo>
                  <a:cubicBezTo>
                    <a:pt x="134" y="42"/>
                    <a:pt x="132" y="41"/>
                    <a:pt x="132" y="41"/>
                  </a:cubicBezTo>
                  <a:cubicBezTo>
                    <a:pt x="132" y="41"/>
                    <a:pt x="132" y="41"/>
                    <a:pt x="127" y="45"/>
                  </a:cubicBezTo>
                  <a:cubicBezTo>
                    <a:pt x="124" y="48"/>
                    <a:pt x="125" y="48"/>
                    <a:pt x="125" y="47"/>
                  </a:cubicBezTo>
                  <a:cubicBezTo>
                    <a:pt x="124" y="48"/>
                    <a:pt x="123" y="49"/>
                    <a:pt x="121" y="49"/>
                  </a:cubicBezTo>
                  <a:cubicBezTo>
                    <a:pt x="119" y="49"/>
                    <a:pt x="118" y="50"/>
                    <a:pt x="116" y="51"/>
                  </a:cubicBezTo>
                  <a:cubicBezTo>
                    <a:pt x="115" y="52"/>
                    <a:pt x="114" y="51"/>
                    <a:pt x="114" y="51"/>
                  </a:cubicBezTo>
                  <a:cubicBezTo>
                    <a:pt x="113" y="51"/>
                    <a:pt x="114" y="53"/>
                    <a:pt x="114" y="55"/>
                  </a:cubicBezTo>
                  <a:cubicBezTo>
                    <a:pt x="113" y="57"/>
                    <a:pt x="112" y="55"/>
                    <a:pt x="110" y="55"/>
                  </a:cubicBezTo>
                  <a:cubicBezTo>
                    <a:pt x="109" y="55"/>
                    <a:pt x="108" y="55"/>
                    <a:pt x="106" y="55"/>
                  </a:cubicBezTo>
                  <a:cubicBezTo>
                    <a:pt x="104" y="55"/>
                    <a:pt x="106" y="57"/>
                    <a:pt x="106" y="57"/>
                  </a:cubicBezTo>
                  <a:cubicBezTo>
                    <a:pt x="106" y="57"/>
                    <a:pt x="108" y="60"/>
                    <a:pt x="108" y="62"/>
                  </a:cubicBezTo>
                  <a:cubicBezTo>
                    <a:pt x="108" y="63"/>
                    <a:pt x="107" y="64"/>
                    <a:pt x="106" y="64"/>
                  </a:cubicBezTo>
                  <a:cubicBezTo>
                    <a:pt x="105" y="64"/>
                    <a:pt x="106" y="66"/>
                    <a:pt x="106" y="67"/>
                  </a:cubicBezTo>
                  <a:cubicBezTo>
                    <a:pt x="106" y="68"/>
                    <a:pt x="107" y="68"/>
                    <a:pt x="107" y="72"/>
                  </a:cubicBezTo>
                  <a:cubicBezTo>
                    <a:pt x="107" y="77"/>
                    <a:pt x="105" y="76"/>
                    <a:pt x="104" y="78"/>
                  </a:cubicBezTo>
                  <a:cubicBezTo>
                    <a:pt x="102" y="80"/>
                    <a:pt x="103" y="81"/>
                    <a:pt x="103" y="81"/>
                  </a:cubicBezTo>
                  <a:cubicBezTo>
                    <a:pt x="103" y="81"/>
                    <a:pt x="103" y="84"/>
                    <a:pt x="102" y="85"/>
                  </a:cubicBezTo>
                  <a:cubicBezTo>
                    <a:pt x="102" y="87"/>
                    <a:pt x="101" y="86"/>
                    <a:pt x="99" y="86"/>
                  </a:cubicBezTo>
                  <a:cubicBezTo>
                    <a:pt x="98" y="86"/>
                    <a:pt x="96" y="87"/>
                    <a:pt x="95" y="87"/>
                  </a:cubicBezTo>
                  <a:cubicBezTo>
                    <a:pt x="95" y="87"/>
                    <a:pt x="96" y="90"/>
                    <a:pt x="96" y="91"/>
                  </a:cubicBezTo>
                  <a:cubicBezTo>
                    <a:pt x="96" y="92"/>
                    <a:pt x="97" y="93"/>
                    <a:pt x="98" y="95"/>
                  </a:cubicBezTo>
                  <a:cubicBezTo>
                    <a:pt x="99" y="98"/>
                    <a:pt x="97" y="97"/>
                    <a:pt x="96" y="98"/>
                  </a:cubicBezTo>
                  <a:cubicBezTo>
                    <a:pt x="95" y="99"/>
                    <a:pt x="95" y="101"/>
                    <a:pt x="95" y="102"/>
                  </a:cubicBezTo>
                  <a:cubicBezTo>
                    <a:pt x="95" y="102"/>
                    <a:pt x="95" y="104"/>
                    <a:pt x="94" y="106"/>
                  </a:cubicBezTo>
                  <a:cubicBezTo>
                    <a:pt x="94" y="108"/>
                    <a:pt x="94" y="109"/>
                    <a:pt x="93" y="110"/>
                  </a:cubicBezTo>
                  <a:cubicBezTo>
                    <a:pt x="92" y="112"/>
                    <a:pt x="91" y="110"/>
                    <a:pt x="89" y="110"/>
                  </a:cubicBezTo>
                  <a:cubicBezTo>
                    <a:pt x="86" y="109"/>
                    <a:pt x="88" y="109"/>
                    <a:pt x="87" y="109"/>
                  </a:cubicBezTo>
                  <a:cubicBezTo>
                    <a:pt x="86" y="109"/>
                    <a:pt x="86" y="109"/>
                    <a:pt x="82" y="108"/>
                  </a:cubicBezTo>
                  <a:cubicBezTo>
                    <a:pt x="79" y="108"/>
                    <a:pt x="79" y="106"/>
                    <a:pt x="79" y="106"/>
                  </a:cubicBezTo>
                  <a:cubicBezTo>
                    <a:pt x="79" y="106"/>
                    <a:pt x="78" y="104"/>
                    <a:pt x="77" y="103"/>
                  </a:cubicBezTo>
                  <a:cubicBezTo>
                    <a:pt x="76" y="101"/>
                    <a:pt x="75" y="105"/>
                    <a:pt x="75" y="105"/>
                  </a:cubicBezTo>
                  <a:cubicBezTo>
                    <a:pt x="75" y="105"/>
                    <a:pt x="77" y="107"/>
                    <a:pt x="78" y="110"/>
                  </a:cubicBezTo>
                  <a:cubicBezTo>
                    <a:pt x="78" y="114"/>
                    <a:pt x="78" y="113"/>
                    <a:pt x="78" y="114"/>
                  </a:cubicBezTo>
                  <a:cubicBezTo>
                    <a:pt x="78" y="114"/>
                    <a:pt x="78" y="120"/>
                    <a:pt x="78" y="120"/>
                  </a:cubicBezTo>
                  <a:cubicBezTo>
                    <a:pt x="78" y="120"/>
                    <a:pt x="80" y="125"/>
                    <a:pt x="81" y="128"/>
                  </a:cubicBezTo>
                  <a:cubicBezTo>
                    <a:pt x="81" y="128"/>
                    <a:pt x="82" y="128"/>
                    <a:pt x="85" y="128"/>
                  </a:cubicBezTo>
                  <a:cubicBezTo>
                    <a:pt x="89" y="128"/>
                    <a:pt x="85" y="128"/>
                    <a:pt x="87" y="129"/>
                  </a:cubicBezTo>
                  <a:cubicBezTo>
                    <a:pt x="88" y="131"/>
                    <a:pt x="86" y="132"/>
                    <a:pt x="86" y="135"/>
                  </a:cubicBezTo>
                  <a:cubicBezTo>
                    <a:pt x="85" y="137"/>
                    <a:pt x="85" y="137"/>
                    <a:pt x="84" y="139"/>
                  </a:cubicBezTo>
                  <a:cubicBezTo>
                    <a:pt x="83" y="141"/>
                    <a:pt x="83" y="141"/>
                    <a:pt x="82" y="142"/>
                  </a:cubicBezTo>
                  <a:cubicBezTo>
                    <a:pt x="81" y="142"/>
                    <a:pt x="81" y="143"/>
                    <a:pt x="79" y="144"/>
                  </a:cubicBezTo>
                  <a:cubicBezTo>
                    <a:pt x="78" y="145"/>
                    <a:pt x="77" y="145"/>
                    <a:pt x="75" y="146"/>
                  </a:cubicBezTo>
                  <a:cubicBezTo>
                    <a:pt x="74" y="146"/>
                    <a:pt x="73" y="146"/>
                    <a:pt x="73" y="146"/>
                  </a:cubicBezTo>
                  <a:cubicBezTo>
                    <a:pt x="73" y="146"/>
                    <a:pt x="72" y="148"/>
                    <a:pt x="70" y="151"/>
                  </a:cubicBezTo>
                  <a:cubicBezTo>
                    <a:pt x="68" y="154"/>
                    <a:pt x="70" y="154"/>
                    <a:pt x="70" y="156"/>
                  </a:cubicBezTo>
                  <a:cubicBezTo>
                    <a:pt x="70" y="158"/>
                    <a:pt x="71" y="157"/>
                    <a:pt x="72" y="160"/>
                  </a:cubicBezTo>
                  <a:cubicBezTo>
                    <a:pt x="72" y="162"/>
                    <a:pt x="72" y="162"/>
                    <a:pt x="72" y="163"/>
                  </a:cubicBezTo>
                  <a:cubicBezTo>
                    <a:pt x="72" y="164"/>
                    <a:pt x="73" y="166"/>
                    <a:pt x="73" y="167"/>
                  </a:cubicBezTo>
                  <a:cubicBezTo>
                    <a:pt x="73" y="168"/>
                    <a:pt x="75" y="166"/>
                    <a:pt x="77" y="164"/>
                  </a:cubicBezTo>
                  <a:cubicBezTo>
                    <a:pt x="79" y="162"/>
                    <a:pt x="81" y="163"/>
                    <a:pt x="83" y="163"/>
                  </a:cubicBezTo>
                  <a:cubicBezTo>
                    <a:pt x="85" y="164"/>
                    <a:pt x="83" y="163"/>
                    <a:pt x="81" y="166"/>
                  </a:cubicBezTo>
                  <a:cubicBezTo>
                    <a:pt x="79" y="169"/>
                    <a:pt x="80" y="169"/>
                    <a:pt x="80" y="170"/>
                  </a:cubicBezTo>
                  <a:cubicBezTo>
                    <a:pt x="80" y="171"/>
                    <a:pt x="80" y="171"/>
                    <a:pt x="78" y="174"/>
                  </a:cubicBezTo>
                  <a:cubicBezTo>
                    <a:pt x="75" y="177"/>
                    <a:pt x="76" y="175"/>
                    <a:pt x="73" y="175"/>
                  </a:cubicBezTo>
                  <a:cubicBezTo>
                    <a:pt x="70" y="175"/>
                    <a:pt x="70" y="175"/>
                    <a:pt x="67" y="176"/>
                  </a:cubicBezTo>
                  <a:cubicBezTo>
                    <a:pt x="64" y="177"/>
                    <a:pt x="67" y="176"/>
                    <a:pt x="64" y="178"/>
                  </a:cubicBezTo>
                  <a:cubicBezTo>
                    <a:pt x="61" y="179"/>
                    <a:pt x="62" y="180"/>
                    <a:pt x="60" y="181"/>
                  </a:cubicBezTo>
                  <a:cubicBezTo>
                    <a:pt x="58" y="182"/>
                    <a:pt x="58" y="183"/>
                    <a:pt x="57" y="183"/>
                  </a:cubicBezTo>
                  <a:cubicBezTo>
                    <a:pt x="56" y="183"/>
                    <a:pt x="57" y="185"/>
                    <a:pt x="57" y="185"/>
                  </a:cubicBezTo>
                  <a:cubicBezTo>
                    <a:pt x="57" y="185"/>
                    <a:pt x="57" y="188"/>
                    <a:pt x="57" y="192"/>
                  </a:cubicBezTo>
                  <a:cubicBezTo>
                    <a:pt x="57" y="195"/>
                    <a:pt x="57" y="194"/>
                    <a:pt x="55" y="195"/>
                  </a:cubicBezTo>
                  <a:cubicBezTo>
                    <a:pt x="53" y="196"/>
                    <a:pt x="55" y="203"/>
                    <a:pt x="58" y="202"/>
                  </a:cubicBezTo>
                  <a:cubicBezTo>
                    <a:pt x="60" y="202"/>
                    <a:pt x="59" y="202"/>
                    <a:pt x="61" y="202"/>
                  </a:cubicBezTo>
                  <a:cubicBezTo>
                    <a:pt x="60" y="206"/>
                    <a:pt x="60" y="206"/>
                    <a:pt x="60" y="206"/>
                  </a:cubicBezTo>
                  <a:cubicBezTo>
                    <a:pt x="60" y="206"/>
                    <a:pt x="53" y="206"/>
                    <a:pt x="51" y="206"/>
                  </a:cubicBezTo>
                  <a:cubicBezTo>
                    <a:pt x="49" y="206"/>
                    <a:pt x="50" y="207"/>
                    <a:pt x="48" y="207"/>
                  </a:cubicBezTo>
                  <a:cubicBezTo>
                    <a:pt x="46" y="208"/>
                    <a:pt x="46" y="208"/>
                    <a:pt x="41" y="207"/>
                  </a:cubicBezTo>
                  <a:cubicBezTo>
                    <a:pt x="37" y="206"/>
                    <a:pt x="38" y="208"/>
                    <a:pt x="37" y="207"/>
                  </a:cubicBezTo>
                  <a:cubicBezTo>
                    <a:pt x="36" y="206"/>
                    <a:pt x="33" y="207"/>
                    <a:pt x="28" y="205"/>
                  </a:cubicBezTo>
                  <a:cubicBezTo>
                    <a:pt x="23" y="204"/>
                    <a:pt x="27" y="204"/>
                    <a:pt x="26" y="201"/>
                  </a:cubicBezTo>
                  <a:cubicBezTo>
                    <a:pt x="25" y="198"/>
                    <a:pt x="21" y="199"/>
                    <a:pt x="17" y="199"/>
                  </a:cubicBezTo>
                  <a:cubicBezTo>
                    <a:pt x="13" y="198"/>
                    <a:pt x="11" y="201"/>
                    <a:pt x="10" y="201"/>
                  </a:cubicBezTo>
                  <a:cubicBezTo>
                    <a:pt x="9" y="201"/>
                    <a:pt x="7" y="201"/>
                    <a:pt x="4" y="201"/>
                  </a:cubicBezTo>
                  <a:cubicBezTo>
                    <a:pt x="0" y="200"/>
                    <a:pt x="1" y="198"/>
                    <a:pt x="1" y="197"/>
                  </a:cubicBezTo>
                  <a:cubicBezTo>
                    <a:pt x="1" y="196"/>
                    <a:pt x="7" y="195"/>
                    <a:pt x="8" y="194"/>
                  </a:cubicBezTo>
                  <a:cubicBezTo>
                    <a:pt x="9" y="194"/>
                    <a:pt x="10" y="193"/>
                    <a:pt x="10" y="192"/>
                  </a:cubicBezTo>
                  <a:cubicBezTo>
                    <a:pt x="11" y="191"/>
                    <a:pt x="12" y="191"/>
                    <a:pt x="13" y="189"/>
                  </a:cubicBezTo>
                  <a:cubicBezTo>
                    <a:pt x="15" y="186"/>
                    <a:pt x="14" y="187"/>
                    <a:pt x="14" y="184"/>
                  </a:cubicBezTo>
                  <a:cubicBezTo>
                    <a:pt x="14" y="182"/>
                    <a:pt x="14" y="182"/>
                    <a:pt x="12" y="180"/>
                  </a:cubicBezTo>
                  <a:cubicBezTo>
                    <a:pt x="10" y="178"/>
                    <a:pt x="13" y="177"/>
                    <a:pt x="13" y="173"/>
                  </a:cubicBezTo>
                  <a:cubicBezTo>
                    <a:pt x="13" y="170"/>
                    <a:pt x="15" y="171"/>
                    <a:pt x="20" y="169"/>
                  </a:cubicBezTo>
                  <a:cubicBezTo>
                    <a:pt x="24" y="166"/>
                    <a:pt x="20" y="167"/>
                    <a:pt x="19" y="163"/>
                  </a:cubicBezTo>
                  <a:cubicBezTo>
                    <a:pt x="18" y="160"/>
                    <a:pt x="23" y="154"/>
                    <a:pt x="23" y="154"/>
                  </a:cubicBezTo>
                  <a:cubicBezTo>
                    <a:pt x="23" y="154"/>
                    <a:pt x="24" y="153"/>
                    <a:pt x="24" y="150"/>
                  </a:cubicBezTo>
                  <a:cubicBezTo>
                    <a:pt x="24" y="147"/>
                    <a:pt x="24" y="146"/>
                    <a:pt x="24" y="146"/>
                  </a:cubicBezTo>
                  <a:cubicBezTo>
                    <a:pt x="24" y="146"/>
                    <a:pt x="28" y="148"/>
                    <a:pt x="31" y="147"/>
                  </a:cubicBezTo>
                  <a:cubicBezTo>
                    <a:pt x="33" y="147"/>
                    <a:pt x="31" y="147"/>
                    <a:pt x="30" y="145"/>
                  </a:cubicBezTo>
                  <a:cubicBezTo>
                    <a:pt x="30" y="143"/>
                    <a:pt x="30" y="145"/>
                    <a:pt x="29" y="143"/>
                  </a:cubicBezTo>
                  <a:cubicBezTo>
                    <a:pt x="27" y="141"/>
                    <a:pt x="20" y="143"/>
                    <a:pt x="19" y="143"/>
                  </a:cubicBezTo>
                  <a:cubicBezTo>
                    <a:pt x="18" y="143"/>
                    <a:pt x="16" y="142"/>
                    <a:pt x="16" y="142"/>
                  </a:cubicBezTo>
                  <a:cubicBezTo>
                    <a:pt x="16" y="142"/>
                    <a:pt x="16" y="142"/>
                    <a:pt x="17" y="138"/>
                  </a:cubicBezTo>
                  <a:cubicBezTo>
                    <a:pt x="18" y="135"/>
                    <a:pt x="17" y="138"/>
                    <a:pt x="21" y="136"/>
                  </a:cubicBezTo>
                  <a:cubicBezTo>
                    <a:pt x="24" y="133"/>
                    <a:pt x="24" y="132"/>
                    <a:pt x="25" y="129"/>
                  </a:cubicBezTo>
                  <a:cubicBezTo>
                    <a:pt x="27" y="127"/>
                    <a:pt x="26" y="124"/>
                    <a:pt x="26" y="123"/>
                  </a:cubicBezTo>
                  <a:cubicBezTo>
                    <a:pt x="26" y="122"/>
                    <a:pt x="24" y="122"/>
                    <a:pt x="24" y="122"/>
                  </a:cubicBezTo>
                  <a:cubicBezTo>
                    <a:pt x="14" y="128"/>
                    <a:pt x="14" y="128"/>
                    <a:pt x="14" y="128"/>
                  </a:cubicBezTo>
                  <a:cubicBezTo>
                    <a:pt x="10" y="129"/>
                    <a:pt x="10" y="129"/>
                    <a:pt x="10" y="129"/>
                  </a:cubicBezTo>
                  <a:cubicBezTo>
                    <a:pt x="10" y="129"/>
                    <a:pt x="7" y="129"/>
                    <a:pt x="5" y="127"/>
                  </a:cubicBezTo>
                  <a:cubicBezTo>
                    <a:pt x="4" y="125"/>
                    <a:pt x="5" y="127"/>
                    <a:pt x="5" y="126"/>
                  </a:cubicBezTo>
                  <a:cubicBezTo>
                    <a:pt x="5" y="125"/>
                    <a:pt x="6" y="123"/>
                    <a:pt x="7" y="120"/>
                  </a:cubicBezTo>
                  <a:cubicBezTo>
                    <a:pt x="8" y="117"/>
                    <a:pt x="9" y="118"/>
                    <a:pt x="11" y="116"/>
                  </a:cubicBezTo>
                  <a:cubicBezTo>
                    <a:pt x="14" y="114"/>
                    <a:pt x="14" y="114"/>
                    <a:pt x="15" y="111"/>
                  </a:cubicBezTo>
                  <a:cubicBezTo>
                    <a:pt x="16" y="108"/>
                    <a:pt x="16" y="108"/>
                    <a:pt x="18" y="105"/>
                  </a:cubicBezTo>
                  <a:cubicBezTo>
                    <a:pt x="20" y="102"/>
                    <a:pt x="19" y="104"/>
                    <a:pt x="21" y="102"/>
                  </a:cubicBezTo>
                  <a:cubicBezTo>
                    <a:pt x="24" y="100"/>
                    <a:pt x="24" y="100"/>
                    <a:pt x="26" y="98"/>
                  </a:cubicBezTo>
                  <a:cubicBezTo>
                    <a:pt x="28" y="96"/>
                    <a:pt x="26" y="96"/>
                    <a:pt x="26" y="95"/>
                  </a:cubicBezTo>
                  <a:cubicBezTo>
                    <a:pt x="26" y="94"/>
                    <a:pt x="26" y="93"/>
                    <a:pt x="34" y="88"/>
                  </a:cubicBezTo>
                  <a:cubicBezTo>
                    <a:pt x="38" y="85"/>
                    <a:pt x="39" y="85"/>
                    <a:pt x="39" y="85"/>
                  </a:cubicBezTo>
                  <a:cubicBezTo>
                    <a:pt x="39" y="85"/>
                    <a:pt x="39" y="85"/>
                    <a:pt x="39" y="85"/>
                  </a:cubicBezTo>
                  <a:cubicBezTo>
                    <a:pt x="41" y="84"/>
                    <a:pt x="40" y="82"/>
                    <a:pt x="42" y="80"/>
                  </a:cubicBezTo>
                  <a:cubicBezTo>
                    <a:pt x="44" y="77"/>
                    <a:pt x="42" y="78"/>
                    <a:pt x="42" y="75"/>
                  </a:cubicBezTo>
                  <a:cubicBezTo>
                    <a:pt x="43" y="73"/>
                    <a:pt x="41" y="70"/>
                    <a:pt x="42" y="67"/>
                  </a:cubicBezTo>
                  <a:cubicBezTo>
                    <a:pt x="43" y="65"/>
                    <a:pt x="42" y="64"/>
                    <a:pt x="42" y="63"/>
                  </a:cubicBezTo>
                  <a:cubicBezTo>
                    <a:pt x="43" y="62"/>
                    <a:pt x="50" y="61"/>
                    <a:pt x="51" y="59"/>
                  </a:cubicBezTo>
                  <a:cubicBezTo>
                    <a:pt x="53" y="57"/>
                    <a:pt x="51" y="57"/>
                    <a:pt x="51" y="56"/>
                  </a:cubicBezTo>
                  <a:cubicBezTo>
                    <a:pt x="51" y="55"/>
                    <a:pt x="52" y="54"/>
                    <a:pt x="54" y="52"/>
                  </a:cubicBezTo>
                  <a:cubicBezTo>
                    <a:pt x="56" y="50"/>
                    <a:pt x="55" y="50"/>
                    <a:pt x="57" y="48"/>
                  </a:cubicBezTo>
                  <a:cubicBezTo>
                    <a:pt x="59" y="46"/>
                    <a:pt x="58" y="46"/>
                    <a:pt x="57" y="45"/>
                  </a:cubicBezTo>
                  <a:cubicBezTo>
                    <a:pt x="56" y="43"/>
                    <a:pt x="57" y="43"/>
                    <a:pt x="57" y="43"/>
                  </a:cubicBezTo>
                  <a:cubicBezTo>
                    <a:pt x="54" y="40"/>
                    <a:pt x="54" y="40"/>
                    <a:pt x="54" y="40"/>
                  </a:cubicBezTo>
                  <a:cubicBezTo>
                    <a:pt x="54" y="40"/>
                    <a:pt x="55" y="35"/>
                    <a:pt x="57" y="31"/>
                  </a:cubicBezTo>
                  <a:cubicBezTo>
                    <a:pt x="59" y="28"/>
                    <a:pt x="58" y="30"/>
                    <a:pt x="59" y="28"/>
                  </a:cubicBezTo>
                  <a:cubicBezTo>
                    <a:pt x="59" y="27"/>
                    <a:pt x="58" y="24"/>
                    <a:pt x="57" y="21"/>
                  </a:cubicBezTo>
                  <a:cubicBezTo>
                    <a:pt x="57" y="18"/>
                    <a:pt x="57" y="17"/>
                    <a:pt x="57" y="12"/>
                  </a:cubicBezTo>
                  <a:cubicBezTo>
                    <a:pt x="57" y="7"/>
                    <a:pt x="59" y="8"/>
                    <a:pt x="60" y="8"/>
                  </a:cubicBezTo>
                  <a:cubicBezTo>
                    <a:pt x="60" y="8"/>
                    <a:pt x="60" y="8"/>
                    <a:pt x="60" y="8"/>
                  </a:cubicBezTo>
                  <a:cubicBezTo>
                    <a:pt x="60" y="8"/>
                    <a:pt x="60" y="8"/>
                    <a:pt x="60" y="8"/>
                  </a:cubicBezTo>
                  <a:cubicBezTo>
                    <a:pt x="61" y="8"/>
                    <a:pt x="62" y="7"/>
                    <a:pt x="63" y="5"/>
                  </a:cubicBezTo>
                  <a:cubicBezTo>
                    <a:pt x="65" y="2"/>
                    <a:pt x="66" y="5"/>
                    <a:pt x="71" y="3"/>
                  </a:cubicBezTo>
                  <a:cubicBezTo>
                    <a:pt x="76" y="2"/>
                    <a:pt x="73" y="3"/>
                    <a:pt x="75" y="2"/>
                  </a:cubicBezTo>
                  <a:cubicBezTo>
                    <a:pt x="76" y="1"/>
                    <a:pt x="77" y="1"/>
                    <a:pt x="79" y="1"/>
                  </a:cubicBezTo>
                  <a:cubicBezTo>
                    <a:pt x="82" y="0"/>
                    <a:pt x="81" y="3"/>
                    <a:pt x="81" y="4"/>
                  </a:cubicBezTo>
                  <a:cubicBezTo>
                    <a:pt x="81" y="5"/>
                    <a:pt x="81" y="6"/>
                    <a:pt x="80" y="7"/>
                  </a:cubicBezTo>
                  <a:cubicBezTo>
                    <a:pt x="79" y="8"/>
                    <a:pt x="76" y="11"/>
                    <a:pt x="76" y="12"/>
                  </a:cubicBezTo>
                  <a:cubicBezTo>
                    <a:pt x="75" y="12"/>
                    <a:pt x="76" y="15"/>
                    <a:pt x="76" y="15"/>
                  </a:cubicBezTo>
                  <a:cubicBezTo>
                    <a:pt x="76" y="15"/>
                    <a:pt x="79" y="15"/>
                    <a:pt x="82" y="15"/>
                  </a:cubicBezTo>
                  <a:cubicBezTo>
                    <a:pt x="85" y="14"/>
                    <a:pt x="82" y="15"/>
                    <a:pt x="86" y="15"/>
                  </a:cubicBezTo>
                  <a:cubicBezTo>
                    <a:pt x="90" y="15"/>
                    <a:pt x="90" y="16"/>
                    <a:pt x="91" y="16"/>
                  </a:cubicBezTo>
                  <a:cubicBezTo>
                    <a:pt x="92" y="16"/>
                    <a:pt x="92" y="18"/>
                    <a:pt x="92" y="19"/>
                  </a:cubicBezTo>
                  <a:cubicBezTo>
                    <a:pt x="92" y="20"/>
                    <a:pt x="95" y="21"/>
                    <a:pt x="98" y="21"/>
                  </a:cubicBezTo>
                  <a:cubicBezTo>
                    <a:pt x="102" y="21"/>
                    <a:pt x="101" y="20"/>
                    <a:pt x="103" y="18"/>
                  </a:cubicBezTo>
                  <a:cubicBezTo>
                    <a:pt x="105" y="16"/>
                    <a:pt x="104" y="16"/>
                    <a:pt x="106" y="15"/>
                  </a:cubicBezTo>
                  <a:cubicBezTo>
                    <a:pt x="107" y="14"/>
                    <a:pt x="107" y="17"/>
                    <a:pt x="109" y="17"/>
                  </a:cubicBezTo>
                  <a:cubicBezTo>
                    <a:pt x="110" y="18"/>
                    <a:pt x="114" y="18"/>
                    <a:pt x="116" y="18"/>
                  </a:cubicBezTo>
                  <a:cubicBezTo>
                    <a:pt x="117" y="18"/>
                    <a:pt x="115" y="17"/>
                    <a:pt x="117" y="18"/>
                  </a:cubicBezTo>
                  <a:cubicBezTo>
                    <a:pt x="120" y="19"/>
                    <a:pt x="119" y="19"/>
                    <a:pt x="121" y="20"/>
                  </a:cubicBezTo>
                  <a:cubicBezTo>
                    <a:pt x="123" y="20"/>
                    <a:pt x="122" y="22"/>
                    <a:pt x="124" y="25"/>
                  </a:cubicBezTo>
                  <a:cubicBezTo>
                    <a:pt x="126" y="27"/>
                    <a:pt x="124" y="27"/>
                    <a:pt x="124" y="28"/>
                  </a:cubicBezTo>
                  <a:cubicBezTo>
                    <a:pt x="124" y="29"/>
                    <a:pt x="123" y="30"/>
                    <a:pt x="123" y="33"/>
                  </a:cubicBezTo>
                  <a:cubicBezTo>
                    <a:pt x="122" y="37"/>
                    <a:pt x="123" y="33"/>
                    <a:pt x="124" y="33"/>
                  </a:cubicBezTo>
                  <a:cubicBezTo>
                    <a:pt x="125" y="32"/>
                    <a:pt x="125" y="33"/>
                    <a:pt x="128" y="33"/>
                  </a:cubicBezTo>
                  <a:cubicBezTo>
                    <a:pt x="131" y="32"/>
                    <a:pt x="131" y="34"/>
                    <a:pt x="132" y="38"/>
                  </a:cubicBezTo>
                  <a:close/>
                </a:path>
              </a:pathLst>
            </a:custGeom>
            <a:grpFill/>
            <a:ln w="3175">
              <a:solidFill>
                <a:schemeClr val="bg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Europe Map</a:t>
            </a:r>
            <a:endParaRPr lang="en-US" dirty="0"/>
          </a:p>
        </p:txBody>
      </p:sp>
      <p:sp>
        <p:nvSpPr>
          <p:cNvPr id="156" name="TextBox 155"/>
          <p:cNvSpPr txBox="1"/>
          <p:nvPr/>
        </p:nvSpPr>
        <p:spPr>
          <a:xfrm>
            <a:off x="657407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157" name="TextBox 156"/>
          <p:cNvSpPr txBox="1"/>
          <p:nvPr/>
        </p:nvSpPr>
        <p:spPr>
          <a:xfrm>
            <a:off x="554464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158" name="TextBox 157"/>
          <p:cNvSpPr txBox="1"/>
          <p:nvPr/>
        </p:nvSpPr>
        <p:spPr>
          <a:xfrm>
            <a:off x="554464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159" name="Rounded Rectangle 158"/>
          <p:cNvSpPr/>
          <p:nvPr/>
        </p:nvSpPr>
        <p:spPr bwMode="auto">
          <a:xfrm>
            <a:off x="554464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160" name="Rectangle 159"/>
          <p:cNvSpPr/>
          <p:nvPr/>
        </p:nvSpPr>
        <p:spPr>
          <a:xfrm>
            <a:off x="836574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161" name="Rectangle 160"/>
          <p:cNvSpPr/>
          <p:nvPr/>
        </p:nvSpPr>
        <p:spPr>
          <a:xfrm>
            <a:off x="552726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162" name="Rectangle 161"/>
          <p:cNvSpPr/>
          <p:nvPr/>
        </p:nvSpPr>
        <p:spPr>
          <a:xfrm>
            <a:off x="836574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163" name="Rectangle 162"/>
          <p:cNvSpPr/>
          <p:nvPr/>
        </p:nvSpPr>
        <p:spPr>
          <a:xfrm>
            <a:off x="552726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283" name="Group 282"/>
          <p:cNvGrpSpPr/>
          <p:nvPr/>
        </p:nvGrpSpPr>
        <p:grpSpPr>
          <a:xfrm flipH="1">
            <a:off x="5527262" y="3497947"/>
            <a:ext cx="3209834" cy="82442"/>
            <a:chOff x="405482" y="2771139"/>
            <a:chExt cx="4006169" cy="96920"/>
          </a:xfrm>
        </p:grpSpPr>
        <p:sp>
          <p:nvSpPr>
            <p:cNvPr id="284"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285"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286"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287"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288"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289"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290"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291"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292"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293"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315" name="Group 314"/>
          <p:cNvGrpSpPr/>
          <p:nvPr/>
        </p:nvGrpSpPr>
        <p:grpSpPr>
          <a:xfrm flipH="1">
            <a:off x="5527262" y="3992102"/>
            <a:ext cx="3209834" cy="82442"/>
            <a:chOff x="405482" y="2771139"/>
            <a:chExt cx="4006169" cy="96920"/>
          </a:xfrm>
        </p:grpSpPr>
        <p:sp>
          <p:nvSpPr>
            <p:cNvPr id="316"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7"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8"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9"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0"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1"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2"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3"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4"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5"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326" name="Group 325"/>
          <p:cNvGrpSpPr/>
          <p:nvPr/>
        </p:nvGrpSpPr>
        <p:grpSpPr>
          <a:xfrm flipH="1">
            <a:off x="5527262" y="4486257"/>
            <a:ext cx="3209834" cy="82442"/>
            <a:chOff x="405482" y="2771139"/>
            <a:chExt cx="4006169" cy="96920"/>
          </a:xfrm>
        </p:grpSpPr>
        <p:sp>
          <p:nvSpPr>
            <p:cNvPr id="327"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8"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9"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0"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1"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2"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3"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4"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5"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6"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337" name="Rectangle 336"/>
          <p:cNvSpPr/>
          <p:nvPr/>
        </p:nvSpPr>
        <p:spPr>
          <a:xfrm>
            <a:off x="836574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338" name="Rectangle 337"/>
          <p:cNvSpPr/>
          <p:nvPr/>
        </p:nvSpPr>
        <p:spPr>
          <a:xfrm>
            <a:off x="552726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437" name="Group 436"/>
          <p:cNvGrpSpPr/>
          <p:nvPr/>
        </p:nvGrpSpPr>
        <p:grpSpPr>
          <a:xfrm>
            <a:off x="381000" y="4338358"/>
            <a:ext cx="220818" cy="220818"/>
            <a:chOff x="5066496" y="747310"/>
            <a:chExt cx="3648880" cy="3648880"/>
          </a:xfrm>
        </p:grpSpPr>
        <p:sp>
          <p:nvSpPr>
            <p:cNvPr id="438" name="Oval 437"/>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39" name="Oval 438"/>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40" name="Oval 439"/>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441" name="Rectangle 440"/>
          <p:cNvSpPr/>
          <p:nvPr/>
        </p:nvSpPr>
        <p:spPr>
          <a:xfrm flipH="1">
            <a:off x="678432"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442" name="Group 441"/>
          <p:cNvGrpSpPr/>
          <p:nvPr/>
        </p:nvGrpSpPr>
        <p:grpSpPr>
          <a:xfrm>
            <a:off x="3566615" y="4338358"/>
            <a:ext cx="220818" cy="220818"/>
            <a:chOff x="5066496" y="747310"/>
            <a:chExt cx="3648880" cy="3648880"/>
          </a:xfrm>
        </p:grpSpPr>
        <p:sp>
          <p:nvSpPr>
            <p:cNvPr id="443" name="Oval 442"/>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44" name="Oval 443"/>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45" name="Oval 444"/>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446" name="Rectangle 445"/>
          <p:cNvSpPr/>
          <p:nvPr/>
        </p:nvSpPr>
        <p:spPr>
          <a:xfrm flipH="1">
            <a:off x="3864047"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447" name="Group 446"/>
          <p:cNvGrpSpPr/>
          <p:nvPr/>
        </p:nvGrpSpPr>
        <p:grpSpPr>
          <a:xfrm>
            <a:off x="1963884" y="4334821"/>
            <a:ext cx="220818" cy="220818"/>
            <a:chOff x="5066496" y="747310"/>
            <a:chExt cx="3648880" cy="3648880"/>
          </a:xfrm>
        </p:grpSpPr>
        <p:sp>
          <p:nvSpPr>
            <p:cNvPr id="448" name="Oval 447"/>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49" name="Oval 448"/>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50" name="Oval 449"/>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451" name="Rectangle 450"/>
          <p:cNvSpPr/>
          <p:nvPr/>
        </p:nvSpPr>
        <p:spPr>
          <a:xfrm flipH="1">
            <a:off x="2262642"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spTree>
    <p:extLst>
      <p:ext uri="{BB962C8B-B14F-4D97-AF65-F5344CB8AC3E}">
        <p14:creationId xmlns:p14="http://schemas.microsoft.com/office/powerpoint/2010/main" val="2709643797"/>
      </p:ext>
    </p:extLst>
  </p:cSld>
  <p:clrMapOvr>
    <a:masterClrMapping/>
  </p:clrMapOvr>
  <p:transition spd="slow">
    <p:push dir="u"/>
  </p:transition>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France Map</a:t>
            </a:r>
            <a:endParaRPr lang="en-US" dirty="0"/>
          </a:p>
        </p:txBody>
      </p:sp>
      <p:grpSp>
        <p:nvGrpSpPr>
          <p:cNvPr id="4" name="Group 108"/>
          <p:cNvGrpSpPr/>
          <p:nvPr/>
        </p:nvGrpSpPr>
        <p:grpSpPr>
          <a:xfrm>
            <a:off x="4186486" y="514350"/>
            <a:ext cx="4507934" cy="4434344"/>
            <a:chOff x="382588" y="915988"/>
            <a:chExt cx="3792537" cy="3730625"/>
          </a:xfrm>
          <a:solidFill>
            <a:schemeClr val="bg1">
              <a:lumMod val="95000"/>
            </a:schemeClr>
          </a:solidFill>
          <a:effectLst/>
        </p:grpSpPr>
        <p:sp>
          <p:nvSpPr>
            <p:cNvPr id="5" name="Freeform 5"/>
            <p:cNvSpPr>
              <a:spLocks/>
            </p:cNvSpPr>
            <p:nvPr/>
          </p:nvSpPr>
          <p:spPr bwMode="auto">
            <a:xfrm>
              <a:off x="1741488" y="1784350"/>
              <a:ext cx="825500" cy="1035050"/>
            </a:xfrm>
            <a:custGeom>
              <a:avLst/>
              <a:gdLst/>
              <a:ahLst/>
              <a:cxnLst>
                <a:cxn ang="0">
                  <a:pos x="5" y="384"/>
                </a:cxn>
                <a:cxn ang="0">
                  <a:pos x="27" y="336"/>
                </a:cxn>
                <a:cxn ang="0">
                  <a:pos x="53" y="319"/>
                </a:cxn>
                <a:cxn ang="0">
                  <a:pos x="87" y="303"/>
                </a:cxn>
                <a:cxn ang="0">
                  <a:pos x="111" y="276"/>
                </a:cxn>
                <a:cxn ang="0">
                  <a:pos x="129" y="233"/>
                </a:cxn>
                <a:cxn ang="0">
                  <a:pos x="132" y="201"/>
                </a:cxn>
                <a:cxn ang="0">
                  <a:pos x="132" y="185"/>
                </a:cxn>
                <a:cxn ang="0">
                  <a:pos x="126" y="157"/>
                </a:cxn>
                <a:cxn ang="0">
                  <a:pos x="143" y="137"/>
                </a:cxn>
                <a:cxn ang="0">
                  <a:pos x="145" y="93"/>
                </a:cxn>
                <a:cxn ang="0">
                  <a:pos x="130" y="63"/>
                </a:cxn>
                <a:cxn ang="0">
                  <a:pos x="169" y="43"/>
                </a:cxn>
                <a:cxn ang="0">
                  <a:pos x="211" y="37"/>
                </a:cxn>
                <a:cxn ang="0">
                  <a:pos x="227" y="8"/>
                </a:cxn>
                <a:cxn ang="0">
                  <a:pos x="246" y="19"/>
                </a:cxn>
                <a:cxn ang="0">
                  <a:pos x="249" y="60"/>
                </a:cxn>
                <a:cxn ang="0">
                  <a:pos x="267" y="88"/>
                </a:cxn>
                <a:cxn ang="0">
                  <a:pos x="286" y="115"/>
                </a:cxn>
                <a:cxn ang="0">
                  <a:pos x="308" y="140"/>
                </a:cxn>
                <a:cxn ang="0">
                  <a:pos x="319" y="159"/>
                </a:cxn>
                <a:cxn ang="0">
                  <a:pos x="340" y="152"/>
                </a:cxn>
                <a:cxn ang="0">
                  <a:pos x="363" y="150"/>
                </a:cxn>
                <a:cxn ang="0">
                  <a:pos x="384" y="160"/>
                </a:cxn>
                <a:cxn ang="0">
                  <a:pos x="389" y="190"/>
                </a:cxn>
                <a:cxn ang="0">
                  <a:pos x="415" y="194"/>
                </a:cxn>
                <a:cxn ang="0">
                  <a:pos x="445" y="189"/>
                </a:cxn>
                <a:cxn ang="0">
                  <a:pos x="463" y="188"/>
                </a:cxn>
                <a:cxn ang="0">
                  <a:pos x="481" y="209"/>
                </a:cxn>
                <a:cxn ang="0">
                  <a:pos x="483" y="237"/>
                </a:cxn>
                <a:cxn ang="0">
                  <a:pos x="475" y="266"/>
                </a:cxn>
                <a:cxn ang="0">
                  <a:pos x="457" y="279"/>
                </a:cxn>
                <a:cxn ang="0">
                  <a:pos x="461" y="309"/>
                </a:cxn>
                <a:cxn ang="0">
                  <a:pos x="456" y="333"/>
                </a:cxn>
                <a:cxn ang="0">
                  <a:pos x="462" y="363"/>
                </a:cxn>
                <a:cxn ang="0">
                  <a:pos x="466" y="394"/>
                </a:cxn>
                <a:cxn ang="0">
                  <a:pos x="476" y="436"/>
                </a:cxn>
                <a:cxn ang="0">
                  <a:pos x="484" y="478"/>
                </a:cxn>
                <a:cxn ang="0">
                  <a:pos x="479" y="513"/>
                </a:cxn>
                <a:cxn ang="0">
                  <a:pos x="453" y="523"/>
                </a:cxn>
                <a:cxn ang="0">
                  <a:pos x="427" y="532"/>
                </a:cxn>
                <a:cxn ang="0">
                  <a:pos x="407" y="549"/>
                </a:cxn>
                <a:cxn ang="0">
                  <a:pos x="409" y="568"/>
                </a:cxn>
                <a:cxn ang="0">
                  <a:pos x="376" y="577"/>
                </a:cxn>
                <a:cxn ang="0">
                  <a:pos x="344" y="601"/>
                </a:cxn>
                <a:cxn ang="0">
                  <a:pos x="292" y="596"/>
                </a:cxn>
                <a:cxn ang="0">
                  <a:pos x="270" y="608"/>
                </a:cxn>
                <a:cxn ang="0">
                  <a:pos x="248" y="602"/>
                </a:cxn>
                <a:cxn ang="0">
                  <a:pos x="219" y="615"/>
                </a:cxn>
                <a:cxn ang="0">
                  <a:pos x="196" y="613"/>
                </a:cxn>
                <a:cxn ang="0">
                  <a:pos x="182" y="597"/>
                </a:cxn>
                <a:cxn ang="0">
                  <a:pos x="164" y="571"/>
                </a:cxn>
                <a:cxn ang="0">
                  <a:pos x="133" y="536"/>
                </a:cxn>
                <a:cxn ang="0">
                  <a:pos x="105" y="489"/>
                </a:cxn>
                <a:cxn ang="0">
                  <a:pos x="78" y="459"/>
                </a:cxn>
                <a:cxn ang="0">
                  <a:pos x="59" y="476"/>
                </a:cxn>
                <a:cxn ang="0">
                  <a:pos x="34" y="446"/>
                </a:cxn>
                <a:cxn ang="0">
                  <a:pos x="5" y="423"/>
                </a:cxn>
              </a:cxnLst>
              <a:rect l="0" t="0" r="r" b="b"/>
              <a:pathLst>
                <a:path w="492" h="618">
                  <a:moveTo>
                    <a:pt x="2" y="420"/>
                  </a:moveTo>
                  <a:cubicBezTo>
                    <a:pt x="2" y="420"/>
                    <a:pt x="2" y="420"/>
                    <a:pt x="2" y="420"/>
                  </a:cubicBezTo>
                  <a:cubicBezTo>
                    <a:pt x="0" y="416"/>
                    <a:pt x="1" y="407"/>
                    <a:pt x="2" y="403"/>
                  </a:cubicBezTo>
                  <a:cubicBezTo>
                    <a:pt x="2" y="400"/>
                    <a:pt x="4" y="394"/>
                    <a:pt x="5" y="391"/>
                  </a:cubicBezTo>
                  <a:cubicBezTo>
                    <a:pt x="5" y="389"/>
                    <a:pt x="4" y="385"/>
                    <a:pt x="5" y="384"/>
                  </a:cubicBezTo>
                  <a:cubicBezTo>
                    <a:pt x="6" y="382"/>
                    <a:pt x="11" y="380"/>
                    <a:pt x="13" y="379"/>
                  </a:cubicBezTo>
                  <a:cubicBezTo>
                    <a:pt x="15" y="377"/>
                    <a:pt x="18" y="371"/>
                    <a:pt x="19" y="369"/>
                  </a:cubicBezTo>
                  <a:cubicBezTo>
                    <a:pt x="20" y="366"/>
                    <a:pt x="19" y="361"/>
                    <a:pt x="19" y="359"/>
                  </a:cubicBezTo>
                  <a:cubicBezTo>
                    <a:pt x="20" y="355"/>
                    <a:pt x="22" y="348"/>
                    <a:pt x="23" y="345"/>
                  </a:cubicBezTo>
                  <a:cubicBezTo>
                    <a:pt x="24" y="343"/>
                    <a:pt x="26" y="339"/>
                    <a:pt x="27" y="336"/>
                  </a:cubicBezTo>
                  <a:cubicBezTo>
                    <a:pt x="28" y="333"/>
                    <a:pt x="26" y="327"/>
                    <a:pt x="27" y="324"/>
                  </a:cubicBezTo>
                  <a:cubicBezTo>
                    <a:pt x="28" y="322"/>
                    <a:pt x="31" y="318"/>
                    <a:pt x="34" y="317"/>
                  </a:cubicBezTo>
                  <a:cubicBezTo>
                    <a:pt x="35" y="316"/>
                    <a:pt x="39" y="316"/>
                    <a:pt x="41" y="317"/>
                  </a:cubicBezTo>
                  <a:cubicBezTo>
                    <a:pt x="43" y="317"/>
                    <a:pt x="46" y="319"/>
                    <a:pt x="48" y="320"/>
                  </a:cubicBezTo>
                  <a:cubicBezTo>
                    <a:pt x="49" y="320"/>
                    <a:pt x="52" y="320"/>
                    <a:pt x="53" y="319"/>
                  </a:cubicBezTo>
                  <a:cubicBezTo>
                    <a:pt x="55" y="318"/>
                    <a:pt x="55" y="312"/>
                    <a:pt x="56" y="310"/>
                  </a:cubicBezTo>
                  <a:cubicBezTo>
                    <a:pt x="58" y="309"/>
                    <a:pt x="63" y="308"/>
                    <a:pt x="65" y="308"/>
                  </a:cubicBezTo>
                  <a:cubicBezTo>
                    <a:pt x="66" y="308"/>
                    <a:pt x="69" y="308"/>
                    <a:pt x="71" y="308"/>
                  </a:cubicBezTo>
                  <a:cubicBezTo>
                    <a:pt x="73" y="307"/>
                    <a:pt x="76" y="304"/>
                    <a:pt x="77" y="303"/>
                  </a:cubicBezTo>
                  <a:cubicBezTo>
                    <a:pt x="80" y="303"/>
                    <a:pt x="84" y="304"/>
                    <a:pt x="87" y="303"/>
                  </a:cubicBezTo>
                  <a:cubicBezTo>
                    <a:pt x="88" y="303"/>
                    <a:pt x="90" y="300"/>
                    <a:pt x="91" y="298"/>
                  </a:cubicBezTo>
                  <a:cubicBezTo>
                    <a:pt x="91" y="296"/>
                    <a:pt x="90" y="292"/>
                    <a:pt x="91" y="290"/>
                  </a:cubicBezTo>
                  <a:cubicBezTo>
                    <a:pt x="91" y="288"/>
                    <a:pt x="93" y="284"/>
                    <a:pt x="95" y="283"/>
                  </a:cubicBezTo>
                  <a:cubicBezTo>
                    <a:pt x="97" y="282"/>
                    <a:pt x="103" y="283"/>
                    <a:pt x="105" y="282"/>
                  </a:cubicBezTo>
                  <a:cubicBezTo>
                    <a:pt x="107" y="281"/>
                    <a:pt x="110" y="278"/>
                    <a:pt x="111" y="276"/>
                  </a:cubicBezTo>
                  <a:cubicBezTo>
                    <a:pt x="113" y="273"/>
                    <a:pt x="113" y="267"/>
                    <a:pt x="114" y="264"/>
                  </a:cubicBezTo>
                  <a:cubicBezTo>
                    <a:pt x="115" y="262"/>
                    <a:pt x="118" y="259"/>
                    <a:pt x="119" y="257"/>
                  </a:cubicBezTo>
                  <a:cubicBezTo>
                    <a:pt x="119" y="255"/>
                    <a:pt x="115" y="250"/>
                    <a:pt x="116" y="248"/>
                  </a:cubicBezTo>
                  <a:cubicBezTo>
                    <a:pt x="118" y="245"/>
                    <a:pt x="124" y="245"/>
                    <a:pt x="126" y="244"/>
                  </a:cubicBezTo>
                  <a:cubicBezTo>
                    <a:pt x="128" y="242"/>
                    <a:pt x="129" y="236"/>
                    <a:pt x="129" y="233"/>
                  </a:cubicBezTo>
                  <a:cubicBezTo>
                    <a:pt x="129" y="232"/>
                    <a:pt x="128" y="228"/>
                    <a:pt x="128" y="227"/>
                  </a:cubicBezTo>
                  <a:cubicBezTo>
                    <a:pt x="128" y="224"/>
                    <a:pt x="132" y="218"/>
                    <a:pt x="131" y="216"/>
                  </a:cubicBezTo>
                  <a:cubicBezTo>
                    <a:pt x="130" y="214"/>
                    <a:pt x="124" y="213"/>
                    <a:pt x="124" y="212"/>
                  </a:cubicBezTo>
                  <a:cubicBezTo>
                    <a:pt x="123" y="210"/>
                    <a:pt x="127" y="206"/>
                    <a:pt x="128" y="205"/>
                  </a:cubicBezTo>
                  <a:cubicBezTo>
                    <a:pt x="129" y="204"/>
                    <a:pt x="132" y="202"/>
                    <a:pt x="132" y="201"/>
                  </a:cubicBezTo>
                  <a:cubicBezTo>
                    <a:pt x="133" y="199"/>
                    <a:pt x="131" y="196"/>
                    <a:pt x="132" y="194"/>
                  </a:cubicBezTo>
                  <a:cubicBezTo>
                    <a:pt x="133" y="193"/>
                    <a:pt x="137" y="193"/>
                    <a:pt x="138" y="192"/>
                  </a:cubicBezTo>
                  <a:cubicBezTo>
                    <a:pt x="139" y="191"/>
                    <a:pt x="140" y="188"/>
                    <a:pt x="139" y="187"/>
                  </a:cubicBezTo>
                  <a:cubicBezTo>
                    <a:pt x="139" y="186"/>
                    <a:pt x="137" y="185"/>
                    <a:pt x="136" y="185"/>
                  </a:cubicBezTo>
                  <a:cubicBezTo>
                    <a:pt x="135" y="184"/>
                    <a:pt x="133" y="185"/>
                    <a:pt x="132" y="185"/>
                  </a:cubicBezTo>
                  <a:cubicBezTo>
                    <a:pt x="130" y="184"/>
                    <a:pt x="129" y="182"/>
                    <a:pt x="128" y="180"/>
                  </a:cubicBezTo>
                  <a:cubicBezTo>
                    <a:pt x="127" y="179"/>
                    <a:pt x="127" y="179"/>
                    <a:pt x="127" y="179"/>
                  </a:cubicBezTo>
                  <a:cubicBezTo>
                    <a:pt x="126" y="177"/>
                    <a:pt x="125" y="172"/>
                    <a:pt x="125" y="170"/>
                  </a:cubicBezTo>
                  <a:cubicBezTo>
                    <a:pt x="125" y="169"/>
                    <a:pt x="128" y="166"/>
                    <a:pt x="128" y="164"/>
                  </a:cubicBezTo>
                  <a:cubicBezTo>
                    <a:pt x="128" y="162"/>
                    <a:pt x="127" y="159"/>
                    <a:pt x="126" y="157"/>
                  </a:cubicBezTo>
                  <a:cubicBezTo>
                    <a:pt x="126" y="156"/>
                    <a:pt x="123" y="155"/>
                    <a:pt x="123" y="154"/>
                  </a:cubicBezTo>
                  <a:cubicBezTo>
                    <a:pt x="121" y="153"/>
                    <a:pt x="119" y="149"/>
                    <a:pt x="119" y="147"/>
                  </a:cubicBezTo>
                  <a:cubicBezTo>
                    <a:pt x="119" y="145"/>
                    <a:pt x="123" y="141"/>
                    <a:pt x="125" y="140"/>
                  </a:cubicBezTo>
                  <a:cubicBezTo>
                    <a:pt x="127" y="139"/>
                    <a:pt x="132" y="141"/>
                    <a:pt x="135" y="141"/>
                  </a:cubicBezTo>
                  <a:cubicBezTo>
                    <a:pt x="137" y="141"/>
                    <a:pt x="141" y="138"/>
                    <a:pt x="143" y="137"/>
                  </a:cubicBezTo>
                  <a:cubicBezTo>
                    <a:pt x="144" y="135"/>
                    <a:pt x="147" y="131"/>
                    <a:pt x="148" y="129"/>
                  </a:cubicBezTo>
                  <a:cubicBezTo>
                    <a:pt x="150" y="126"/>
                    <a:pt x="153" y="120"/>
                    <a:pt x="153" y="117"/>
                  </a:cubicBezTo>
                  <a:cubicBezTo>
                    <a:pt x="154" y="114"/>
                    <a:pt x="154" y="108"/>
                    <a:pt x="152" y="105"/>
                  </a:cubicBezTo>
                  <a:cubicBezTo>
                    <a:pt x="151" y="104"/>
                    <a:pt x="149" y="103"/>
                    <a:pt x="148" y="102"/>
                  </a:cubicBezTo>
                  <a:cubicBezTo>
                    <a:pt x="147" y="100"/>
                    <a:pt x="146" y="95"/>
                    <a:pt x="145" y="93"/>
                  </a:cubicBezTo>
                  <a:cubicBezTo>
                    <a:pt x="144" y="91"/>
                    <a:pt x="143" y="86"/>
                    <a:pt x="141" y="84"/>
                  </a:cubicBezTo>
                  <a:cubicBezTo>
                    <a:pt x="140" y="83"/>
                    <a:pt x="137" y="84"/>
                    <a:pt x="136" y="83"/>
                  </a:cubicBezTo>
                  <a:cubicBezTo>
                    <a:pt x="134" y="82"/>
                    <a:pt x="131" y="79"/>
                    <a:pt x="130" y="77"/>
                  </a:cubicBezTo>
                  <a:cubicBezTo>
                    <a:pt x="129" y="75"/>
                    <a:pt x="128" y="70"/>
                    <a:pt x="128" y="67"/>
                  </a:cubicBezTo>
                  <a:cubicBezTo>
                    <a:pt x="128" y="66"/>
                    <a:pt x="129" y="64"/>
                    <a:pt x="130" y="63"/>
                  </a:cubicBezTo>
                  <a:cubicBezTo>
                    <a:pt x="131" y="61"/>
                    <a:pt x="132" y="60"/>
                    <a:pt x="133" y="59"/>
                  </a:cubicBezTo>
                  <a:cubicBezTo>
                    <a:pt x="134" y="57"/>
                    <a:pt x="138" y="55"/>
                    <a:pt x="141" y="54"/>
                  </a:cubicBezTo>
                  <a:cubicBezTo>
                    <a:pt x="144" y="53"/>
                    <a:pt x="150" y="54"/>
                    <a:pt x="153" y="53"/>
                  </a:cubicBezTo>
                  <a:cubicBezTo>
                    <a:pt x="156" y="52"/>
                    <a:pt x="159" y="47"/>
                    <a:pt x="162" y="46"/>
                  </a:cubicBezTo>
                  <a:cubicBezTo>
                    <a:pt x="163" y="45"/>
                    <a:pt x="167" y="43"/>
                    <a:pt x="169" y="43"/>
                  </a:cubicBezTo>
                  <a:cubicBezTo>
                    <a:pt x="171" y="42"/>
                    <a:pt x="175" y="42"/>
                    <a:pt x="177" y="42"/>
                  </a:cubicBezTo>
                  <a:cubicBezTo>
                    <a:pt x="180" y="42"/>
                    <a:pt x="187" y="39"/>
                    <a:pt x="190" y="40"/>
                  </a:cubicBezTo>
                  <a:cubicBezTo>
                    <a:pt x="192" y="41"/>
                    <a:pt x="193" y="44"/>
                    <a:pt x="195" y="45"/>
                  </a:cubicBezTo>
                  <a:cubicBezTo>
                    <a:pt x="196" y="45"/>
                    <a:pt x="199" y="44"/>
                    <a:pt x="201" y="43"/>
                  </a:cubicBezTo>
                  <a:cubicBezTo>
                    <a:pt x="204" y="42"/>
                    <a:pt x="209" y="39"/>
                    <a:pt x="211" y="37"/>
                  </a:cubicBezTo>
                  <a:cubicBezTo>
                    <a:pt x="212" y="36"/>
                    <a:pt x="213" y="32"/>
                    <a:pt x="214" y="31"/>
                  </a:cubicBezTo>
                  <a:cubicBezTo>
                    <a:pt x="215" y="29"/>
                    <a:pt x="216" y="24"/>
                    <a:pt x="217" y="22"/>
                  </a:cubicBezTo>
                  <a:cubicBezTo>
                    <a:pt x="219" y="21"/>
                    <a:pt x="223" y="21"/>
                    <a:pt x="225" y="19"/>
                  </a:cubicBezTo>
                  <a:cubicBezTo>
                    <a:pt x="226" y="19"/>
                    <a:pt x="229" y="16"/>
                    <a:pt x="229" y="15"/>
                  </a:cubicBezTo>
                  <a:cubicBezTo>
                    <a:pt x="229" y="13"/>
                    <a:pt x="227" y="10"/>
                    <a:pt x="227" y="8"/>
                  </a:cubicBezTo>
                  <a:cubicBezTo>
                    <a:pt x="227" y="6"/>
                    <a:pt x="229" y="4"/>
                    <a:pt x="230" y="3"/>
                  </a:cubicBezTo>
                  <a:cubicBezTo>
                    <a:pt x="231" y="2"/>
                    <a:pt x="234" y="1"/>
                    <a:pt x="236" y="0"/>
                  </a:cubicBezTo>
                  <a:cubicBezTo>
                    <a:pt x="237" y="2"/>
                    <a:pt x="239" y="4"/>
                    <a:pt x="240" y="5"/>
                  </a:cubicBezTo>
                  <a:cubicBezTo>
                    <a:pt x="240" y="7"/>
                    <a:pt x="239" y="10"/>
                    <a:pt x="240" y="11"/>
                  </a:cubicBezTo>
                  <a:cubicBezTo>
                    <a:pt x="240" y="14"/>
                    <a:pt x="245" y="17"/>
                    <a:pt x="246" y="19"/>
                  </a:cubicBezTo>
                  <a:cubicBezTo>
                    <a:pt x="246" y="21"/>
                    <a:pt x="247" y="24"/>
                    <a:pt x="247" y="25"/>
                  </a:cubicBezTo>
                  <a:cubicBezTo>
                    <a:pt x="247" y="27"/>
                    <a:pt x="245" y="32"/>
                    <a:pt x="246" y="34"/>
                  </a:cubicBezTo>
                  <a:cubicBezTo>
                    <a:pt x="246" y="35"/>
                    <a:pt x="248" y="38"/>
                    <a:pt x="249" y="39"/>
                  </a:cubicBezTo>
                  <a:cubicBezTo>
                    <a:pt x="250" y="42"/>
                    <a:pt x="252" y="46"/>
                    <a:pt x="252" y="49"/>
                  </a:cubicBezTo>
                  <a:cubicBezTo>
                    <a:pt x="252" y="52"/>
                    <a:pt x="248" y="57"/>
                    <a:pt x="249" y="60"/>
                  </a:cubicBezTo>
                  <a:cubicBezTo>
                    <a:pt x="249" y="61"/>
                    <a:pt x="253" y="62"/>
                    <a:pt x="254" y="63"/>
                  </a:cubicBezTo>
                  <a:cubicBezTo>
                    <a:pt x="255" y="65"/>
                    <a:pt x="255" y="70"/>
                    <a:pt x="257" y="72"/>
                  </a:cubicBezTo>
                  <a:cubicBezTo>
                    <a:pt x="257" y="72"/>
                    <a:pt x="260" y="73"/>
                    <a:pt x="260" y="74"/>
                  </a:cubicBezTo>
                  <a:cubicBezTo>
                    <a:pt x="262" y="75"/>
                    <a:pt x="265" y="78"/>
                    <a:pt x="266" y="80"/>
                  </a:cubicBezTo>
                  <a:cubicBezTo>
                    <a:pt x="267" y="81"/>
                    <a:pt x="266" y="86"/>
                    <a:pt x="267" y="88"/>
                  </a:cubicBezTo>
                  <a:cubicBezTo>
                    <a:pt x="269" y="90"/>
                    <a:pt x="273" y="91"/>
                    <a:pt x="275" y="92"/>
                  </a:cubicBezTo>
                  <a:cubicBezTo>
                    <a:pt x="276" y="93"/>
                    <a:pt x="279" y="95"/>
                    <a:pt x="279" y="96"/>
                  </a:cubicBezTo>
                  <a:cubicBezTo>
                    <a:pt x="280" y="98"/>
                    <a:pt x="278" y="103"/>
                    <a:pt x="278" y="105"/>
                  </a:cubicBezTo>
                  <a:cubicBezTo>
                    <a:pt x="278" y="107"/>
                    <a:pt x="280" y="111"/>
                    <a:pt x="281" y="112"/>
                  </a:cubicBezTo>
                  <a:cubicBezTo>
                    <a:pt x="282" y="113"/>
                    <a:pt x="285" y="114"/>
                    <a:pt x="286" y="115"/>
                  </a:cubicBezTo>
                  <a:cubicBezTo>
                    <a:pt x="288" y="115"/>
                    <a:pt x="290" y="114"/>
                    <a:pt x="292" y="115"/>
                  </a:cubicBezTo>
                  <a:cubicBezTo>
                    <a:pt x="293" y="115"/>
                    <a:pt x="295" y="119"/>
                    <a:pt x="297" y="120"/>
                  </a:cubicBezTo>
                  <a:cubicBezTo>
                    <a:pt x="299" y="120"/>
                    <a:pt x="302" y="120"/>
                    <a:pt x="303" y="121"/>
                  </a:cubicBezTo>
                  <a:cubicBezTo>
                    <a:pt x="306" y="123"/>
                    <a:pt x="307" y="129"/>
                    <a:pt x="308" y="131"/>
                  </a:cubicBezTo>
                  <a:cubicBezTo>
                    <a:pt x="308" y="134"/>
                    <a:pt x="307" y="138"/>
                    <a:pt x="308" y="140"/>
                  </a:cubicBezTo>
                  <a:cubicBezTo>
                    <a:pt x="308" y="142"/>
                    <a:pt x="312" y="144"/>
                    <a:pt x="313" y="146"/>
                  </a:cubicBezTo>
                  <a:cubicBezTo>
                    <a:pt x="314" y="147"/>
                    <a:pt x="313" y="150"/>
                    <a:pt x="313" y="152"/>
                  </a:cubicBezTo>
                  <a:cubicBezTo>
                    <a:pt x="313" y="153"/>
                    <a:pt x="311" y="155"/>
                    <a:pt x="311" y="156"/>
                  </a:cubicBezTo>
                  <a:cubicBezTo>
                    <a:pt x="311" y="157"/>
                    <a:pt x="312" y="159"/>
                    <a:pt x="312" y="159"/>
                  </a:cubicBezTo>
                  <a:cubicBezTo>
                    <a:pt x="314" y="160"/>
                    <a:pt x="317" y="160"/>
                    <a:pt x="319" y="159"/>
                  </a:cubicBezTo>
                  <a:cubicBezTo>
                    <a:pt x="320" y="159"/>
                    <a:pt x="323" y="159"/>
                    <a:pt x="324" y="159"/>
                  </a:cubicBezTo>
                  <a:cubicBezTo>
                    <a:pt x="324" y="158"/>
                    <a:pt x="324" y="155"/>
                    <a:pt x="325" y="155"/>
                  </a:cubicBezTo>
                  <a:cubicBezTo>
                    <a:pt x="326" y="154"/>
                    <a:pt x="330" y="155"/>
                    <a:pt x="331" y="155"/>
                  </a:cubicBezTo>
                  <a:cubicBezTo>
                    <a:pt x="333" y="155"/>
                    <a:pt x="336" y="155"/>
                    <a:pt x="337" y="155"/>
                  </a:cubicBezTo>
                  <a:cubicBezTo>
                    <a:pt x="338" y="154"/>
                    <a:pt x="340" y="153"/>
                    <a:pt x="340" y="152"/>
                  </a:cubicBezTo>
                  <a:cubicBezTo>
                    <a:pt x="341" y="151"/>
                    <a:pt x="340" y="148"/>
                    <a:pt x="340" y="147"/>
                  </a:cubicBezTo>
                  <a:cubicBezTo>
                    <a:pt x="341" y="146"/>
                    <a:pt x="344" y="145"/>
                    <a:pt x="346" y="146"/>
                  </a:cubicBezTo>
                  <a:cubicBezTo>
                    <a:pt x="347" y="146"/>
                    <a:pt x="350" y="149"/>
                    <a:pt x="352" y="151"/>
                  </a:cubicBezTo>
                  <a:cubicBezTo>
                    <a:pt x="353" y="152"/>
                    <a:pt x="355" y="155"/>
                    <a:pt x="356" y="155"/>
                  </a:cubicBezTo>
                  <a:cubicBezTo>
                    <a:pt x="358" y="155"/>
                    <a:pt x="361" y="152"/>
                    <a:pt x="363" y="150"/>
                  </a:cubicBezTo>
                  <a:cubicBezTo>
                    <a:pt x="363" y="150"/>
                    <a:pt x="363" y="147"/>
                    <a:pt x="364" y="147"/>
                  </a:cubicBezTo>
                  <a:cubicBezTo>
                    <a:pt x="365" y="146"/>
                    <a:pt x="368" y="146"/>
                    <a:pt x="369" y="147"/>
                  </a:cubicBezTo>
                  <a:cubicBezTo>
                    <a:pt x="370" y="148"/>
                    <a:pt x="371" y="151"/>
                    <a:pt x="372" y="152"/>
                  </a:cubicBezTo>
                  <a:cubicBezTo>
                    <a:pt x="374" y="153"/>
                    <a:pt x="379" y="151"/>
                    <a:pt x="381" y="152"/>
                  </a:cubicBezTo>
                  <a:cubicBezTo>
                    <a:pt x="383" y="153"/>
                    <a:pt x="384" y="158"/>
                    <a:pt x="384" y="160"/>
                  </a:cubicBezTo>
                  <a:cubicBezTo>
                    <a:pt x="385" y="162"/>
                    <a:pt x="383" y="166"/>
                    <a:pt x="384" y="167"/>
                  </a:cubicBezTo>
                  <a:cubicBezTo>
                    <a:pt x="385" y="169"/>
                    <a:pt x="390" y="168"/>
                    <a:pt x="391" y="169"/>
                  </a:cubicBezTo>
                  <a:cubicBezTo>
                    <a:pt x="393" y="171"/>
                    <a:pt x="394" y="177"/>
                    <a:pt x="395" y="179"/>
                  </a:cubicBezTo>
                  <a:cubicBezTo>
                    <a:pt x="395" y="181"/>
                    <a:pt x="395" y="184"/>
                    <a:pt x="394" y="186"/>
                  </a:cubicBezTo>
                  <a:cubicBezTo>
                    <a:pt x="394" y="187"/>
                    <a:pt x="390" y="189"/>
                    <a:pt x="389" y="190"/>
                  </a:cubicBezTo>
                  <a:cubicBezTo>
                    <a:pt x="388" y="191"/>
                    <a:pt x="388" y="194"/>
                    <a:pt x="389" y="196"/>
                  </a:cubicBezTo>
                  <a:cubicBezTo>
                    <a:pt x="390" y="197"/>
                    <a:pt x="392" y="198"/>
                    <a:pt x="394" y="198"/>
                  </a:cubicBezTo>
                  <a:cubicBezTo>
                    <a:pt x="395" y="198"/>
                    <a:pt x="398" y="196"/>
                    <a:pt x="400" y="196"/>
                  </a:cubicBezTo>
                  <a:cubicBezTo>
                    <a:pt x="401" y="195"/>
                    <a:pt x="405" y="193"/>
                    <a:pt x="406" y="193"/>
                  </a:cubicBezTo>
                  <a:cubicBezTo>
                    <a:pt x="409" y="193"/>
                    <a:pt x="413" y="194"/>
                    <a:pt x="415" y="194"/>
                  </a:cubicBezTo>
                  <a:cubicBezTo>
                    <a:pt x="417" y="195"/>
                    <a:pt x="421" y="197"/>
                    <a:pt x="423" y="197"/>
                  </a:cubicBezTo>
                  <a:cubicBezTo>
                    <a:pt x="425" y="197"/>
                    <a:pt x="430" y="195"/>
                    <a:pt x="431" y="194"/>
                  </a:cubicBezTo>
                  <a:cubicBezTo>
                    <a:pt x="432" y="193"/>
                    <a:pt x="433" y="190"/>
                    <a:pt x="434" y="189"/>
                  </a:cubicBezTo>
                  <a:cubicBezTo>
                    <a:pt x="435" y="188"/>
                    <a:pt x="438" y="187"/>
                    <a:pt x="440" y="187"/>
                  </a:cubicBezTo>
                  <a:cubicBezTo>
                    <a:pt x="441" y="187"/>
                    <a:pt x="444" y="188"/>
                    <a:pt x="445" y="189"/>
                  </a:cubicBezTo>
                  <a:cubicBezTo>
                    <a:pt x="446" y="189"/>
                    <a:pt x="448" y="192"/>
                    <a:pt x="449" y="192"/>
                  </a:cubicBezTo>
                  <a:cubicBezTo>
                    <a:pt x="451" y="193"/>
                    <a:pt x="454" y="191"/>
                    <a:pt x="455" y="190"/>
                  </a:cubicBezTo>
                  <a:cubicBezTo>
                    <a:pt x="456" y="189"/>
                    <a:pt x="457" y="186"/>
                    <a:pt x="458" y="185"/>
                  </a:cubicBezTo>
                  <a:cubicBezTo>
                    <a:pt x="459" y="184"/>
                    <a:pt x="461" y="185"/>
                    <a:pt x="463" y="185"/>
                  </a:cubicBezTo>
                  <a:cubicBezTo>
                    <a:pt x="463" y="186"/>
                    <a:pt x="463" y="187"/>
                    <a:pt x="463" y="188"/>
                  </a:cubicBezTo>
                  <a:cubicBezTo>
                    <a:pt x="464" y="189"/>
                    <a:pt x="466" y="190"/>
                    <a:pt x="468" y="191"/>
                  </a:cubicBezTo>
                  <a:cubicBezTo>
                    <a:pt x="469" y="191"/>
                    <a:pt x="471" y="190"/>
                    <a:pt x="472" y="191"/>
                  </a:cubicBezTo>
                  <a:cubicBezTo>
                    <a:pt x="474" y="191"/>
                    <a:pt x="476" y="192"/>
                    <a:pt x="477" y="193"/>
                  </a:cubicBezTo>
                  <a:cubicBezTo>
                    <a:pt x="478" y="195"/>
                    <a:pt x="476" y="200"/>
                    <a:pt x="477" y="202"/>
                  </a:cubicBezTo>
                  <a:cubicBezTo>
                    <a:pt x="477" y="204"/>
                    <a:pt x="479" y="208"/>
                    <a:pt x="481" y="209"/>
                  </a:cubicBezTo>
                  <a:cubicBezTo>
                    <a:pt x="482" y="210"/>
                    <a:pt x="486" y="211"/>
                    <a:pt x="487" y="212"/>
                  </a:cubicBezTo>
                  <a:cubicBezTo>
                    <a:pt x="488" y="212"/>
                    <a:pt x="491" y="213"/>
                    <a:pt x="491" y="214"/>
                  </a:cubicBezTo>
                  <a:cubicBezTo>
                    <a:pt x="492" y="217"/>
                    <a:pt x="492" y="222"/>
                    <a:pt x="491" y="225"/>
                  </a:cubicBezTo>
                  <a:cubicBezTo>
                    <a:pt x="491" y="227"/>
                    <a:pt x="489" y="232"/>
                    <a:pt x="488" y="234"/>
                  </a:cubicBezTo>
                  <a:cubicBezTo>
                    <a:pt x="487" y="235"/>
                    <a:pt x="483" y="236"/>
                    <a:pt x="483" y="237"/>
                  </a:cubicBezTo>
                  <a:cubicBezTo>
                    <a:pt x="482" y="238"/>
                    <a:pt x="483" y="242"/>
                    <a:pt x="482" y="244"/>
                  </a:cubicBezTo>
                  <a:cubicBezTo>
                    <a:pt x="480" y="246"/>
                    <a:pt x="474" y="245"/>
                    <a:pt x="473" y="247"/>
                  </a:cubicBezTo>
                  <a:cubicBezTo>
                    <a:pt x="472" y="248"/>
                    <a:pt x="472" y="252"/>
                    <a:pt x="473" y="254"/>
                  </a:cubicBezTo>
                  <a:cubicBezTo>
                    <a:pt x="473" y="255"/>
                    <a:pt x="475" y="257"/>
                    <a:pt x="476" y="258"/>
                  </a:cubicBezTo>
                  <a:cubicBezTo>
                    <a:pt x="476" y="260"/>
                    <a:pt x="475" y="264"/>
                    <a:pt x="475" y="266"/>
                  </a:cubicBezTo>
                  <a:cubicBezTo>
                    <a:pt x="474" y="267"/>
                    <a:pt x="473" y="270"/>
                    <a:pt x="472" y="271"/>
                  </a:cubicBezTo>
                  <a:cubicBezTo>
                    <a:pt x="471" y="272"/>
                    <a:pt x="469" y="273"/>
                    <a:pt x="469" y="274"/>
                  </a:cubicBezTo>
                  <a:cubicBezTo>
                    <a:pt x="468" y="275"/>
                    <a:pt x="468" y="278"/>
                    <a:pt x="467" y="279"/>
                  </a:cubicBezTo>
                  <a:cubicBezTo>
                    <a:pt x="466" y="280"/>
                    <a:pt x="462" y="280"/>
                    <a:pt x="460" y="280"/>
                  </a:cubicBezTo>
                  <a:cubicBezTo>
                    <a:pt x="459" y="280"/>
                    <a:pt x="458" y="279"/>
                    <a:pt x="457" y="279"/>
                  </a:cubicBezTo>
                  <a:cubicBezTo>
                    <a:pt x="455" y="279"/>
                    <a:pt x="451" y="280"/>
                    <a:pt x="450" y="281"/>
                  </a:cubicBezTo>
                  <a:cubicBezTo>
                    <a:pt x="448" y="282"/>
                    <a:pt x="447" y="286"/>
                    <a:pt x="447" y="287"/>
                  </a:cubicBezTo>
                  <a:cubicBezTo>
                    <a:pt x="447" y="290"/>
                    <a:pt x="449" y="294"/>
                    <a:pt x="451" y="295"/>
                  </a:cubicBezTo>
                  <a:cubicBezTo>
                    <a:pt x="452" y="297"/>
                    <a:pt x="457" y="297"/>
                    <a:pt x="459" y="299"/>
                  </a:cubicBezTo>
                  <a:cubicBezTo>
                    <a:pt x="460" y="301"/>
                    <a:pt x="461" y="306"/>
                    <a:pt x="461" y="309"/>
                  </a:cubicBezTo>
                  <a:cubicBezTo>
                    <a:pt x="461" y="310"/>
                    <a:pt x="460" y="315"/>
                    <a:pt x="461" y="316"/>
                  </a:cubicBezTo>
                  <a:cubicBezTo>
                    <a:pt x="462" y="318"/>
                    <a:pt x="464" y="319"/>
                    <a:pt x="465" y="320"/>
                  </a:cubicBezTo>
                  <a:cubicBezTo>
                    <a:pt x="466" y="321"/>
                    <a:pt x="466" y="324"/>
                    <a:pt x="466" y="326"/>
                  </a:cubicBezTo>
                  <a:cubicBezTo>
                    <a:pt x="465" y="328"/>
                    <a:pt x="462" y="330"/>
                    <a:pt x="461" y="331"/>
                  </a:cubicBezTo>
                  <a:cubicBezTo>
                    <a:pt x="460" y="332"/>
                    <a:pt x="456" y="332"/>
                    <a:pt x="456" y="333"/>
                  </a:cubicBezTo>
                  <a:cubicBezTo>
                    <a:pt x="455" y="334"/>
                    <a:pt x="454" y="337"/>
                    <a:pt x="455" y="338"/>
                  </a:cubicBezTo>
                  <a:cubicBezTo>
                    <a:pt x="455" y="339"/>
                    <a:pt x="458" y="340"/>
                    <a:pt x="459" y="342"/>
                  </a:cubicBezTo>
                  <a:cubicBezTo>
                    <a:pt x="459" y="344"/>
                    <a:pt x="458" y="348"/>
                    <a:pt x="459" y="350"/>
                  </a:cubicBezTo>
                  <a:cubicBezTo>
                    <a:pt x="459" y="352"/>
                    <a:pt x="462" y="354"/>
                    <a:pt x="462" y="355"/>
                  </a:cubicBezTo>
                  <a:cubicBezTo>
                    <a:pt x="463" y="357"/>
                    <a:pt x="463" y="361"/>
                    <a:pt x="462" y="363"/>
                  </a:cubicBezTo>
                  <a:cubicBezTo>
                    <a:pt x="462" y="365"/>
                    <a:pt x="460" y="369"/>
                    <a:pt x="459" y="370"/>
                  </a:cubicBezTo>
                  <a:cubicBezTo>
                    <a:pt x="458" y="371"/>
                    <a:pt x="455" y="373"/>
                    <a:pt x="455" y="374"/>
                  </a:cubicBezTo>
                  <a:cubicBezTo>
                    <a:pt x="454" y="376"/>
                    <a:pt x="454" y="380"/>
                    <a:pt x="455" y="382"/>
                  </a:cubicBezTo>
                  <a:cubicBezTo>
                    <a:pt x="455" y="384"/>
                    <a:pt x="457" y="389"/>
                    <a:pt x="459" y="390"/>
                  </a:cubicBezTo>
                  <a:cubicBezTo>
                    <a:pt x="460" y="392"/>
                    <a:pt x="464" y="392"/>
                    <a:pt x="466" y="394"/>
                  </a:cubicBezTo>
                  <a:cubicBezTo>
                    <a:pt x="467" y="395"/>
                    <a:pt x="469" y="398"/>
                    <a:pt x="470" y="400"/>
                  </a:cubicBezTo>
                  <a:cubicBezTo>
                    <a:pt x="471" y="403"/>
                    <a:pt x="471" y="410"/>
                    <a:pt x="472" y="413"/>
                  </a:cubicBezTo>
                  <a:cubicBezTo>
                    <a:pt x="473" y="414"/>
                    <a:pt x="477" y="415"/>
                    <a:pt x="477" y="417"/>
                  </a:cubicBezTo>
                  <a:cubicBezTo>
                    <a:pt x="479" y="419"/>
                    <a:pt x="479" y="425"/>
                    <a:pt x="478" y="427"/>
                  </a:cubicBezTo>
                  <a:cubicBezTo>
                    <a:pt x="478" y="430"/>
                    <a:pt x="477" y="434"/>
                    <a:pt x="476" y="436"/>
                  </a:cubicBezTo>
                  <a:cubicBezTo>
                    <a:pt x="476" y="438"/>
                    <a:pt x="477" y="443"/>
                    <a:pt x="478" y="445"/>
                  </a:cubicBezTo>
                  <a:cubicBezTo>
                    <a:pt x="479" y="446"/>
                    <a:pt x="483" y="448"/>
                    <a:pt x="485" y="450"/>
                  </a:cubicBezTo>
                  <a:cubicBezTo>
                    <a:pt x="486" y="451"/>
                    <a:pt x="488" y="455"/>
                    <a:pt x="489" y="457"/>
                  </a:cubicBezTo>
                  <a:cubicBezTo>
                    <a:pt x="489" y="460"/>
                    <a:pt x="488" y="467"/>
                    <a:pt x="487" y="470"/>
                  </a:cubicBezTo>
                  <a:cubicBezTo>
                    <a:pt x="486" y="472"/>
                    <a:pt x="484" y="476"/>
                    <a:pt x="484" y="478"/>
                  </a:cubicBezTo>
                  <a:cubicBezTo>
                    <a:pt x="483" y="480"/>
                    <a:pt x="484" y="484"/>
                    <a:pt x="484" y="486"/>
                  </a:cubicBezTo>
                  <a:cubicBezTo>
                    <a:pt x="484" y="488"/>
                    <a:pt x="487" y="491"/>
                    <a:pt x="487" y="493"/>
                  </a:cubicBezTo>
                  <a:cubicBezTo>
                    <a:pt x="487" y="495"/>
                    <a:pt x="484" y="500"/>
                    <a:pt x="483" y="502"/>
                  </a:cubicBezTo>
                  <a:cubicBezTo>
                    <a:pt x="482" y="504"/>
                    <a:pt x="479" y="507"/>
                    <a:pt x="479" y="509"/>
                  </a:cubicBezTo>
                  <a:cubicBezTo>
                    <a:pt x="479" y="510"/>
                    <a:pt x="479" y="511"/>
                    <a:pt x="479" y="513"/>
                  </a:cubicBezTo>
                  <a:cubicBezTo>
                    <a:pt x="478" y="512"/>
                    <a:pt x="476" y="512"/>
                    <a:pt x="476" y="512"/>
                  </a:cubicBezTo>
                  <a:cubicBezTo>
                    <a:pt x="474" y="512"/>
                    <a:pt x="470" y="509"/>
                    <a:pt x="468" y="510"/>
                  </a:cubicBezTo>
                  <a:cubicBezTo>
                    <a:pt x="467" y="510"/>
                    <a:pt x="465" y="513"/>
                    <a:pt x="464" y="514"/>
                  </a:cubicBezTo>
                  <a:cubicBezTo>
                    <a:pt x="462" y="515"/>
                    <a:pt x="457" y="516"/>
                    <a:pt x="455" y="518"/>
                  </a:cubicBezTo>
                  <a:cubicBezTo>
                    <a:pt x="454" y="519"/>
                    <a:pt x="454" y="522"/>
                    <a:pt x="453" y="523"/>
                  </a:cubicBezTo>
                  <a:cubicBezTo>
                    <a:pt x="452" y="525"/>
                    <a:pt x="450" y="527"/>
                    <a:pt x="448" y="527"/>
                  </a:cubicBezTo>
                  <a:cubicBezTo>
                    <a:pt x="446" y="528"/>
                    <a:pt x="439" y="525"/>
                    <a:pt x="437" y="527"/>
                  </a:cubicBezTo>
                  <a:cubicBezTo>
                    <a:pt x="437" y="528"/>
                    <a:pt x="440" y="531"/>
                    <a:pt x="439" y="532"/>
                  </a:cubicBezTo>
                  <a:cubicBezTo>
                    <a:pt x="438" y="533"/>
                    <a:pt x="436" y="532"/>
                    <a:pt x="434" y="532"/>
                  </a:cubicBezTo>
                  <a:cubicBezTo>
                    <a:pt x="432" y="532"/>
                    <a:pt x="429" y="531"/>
                    <a:pt x="427" y="532"/>
                  </a:cubicBezTo>
                  <a:cubicBezTo>
                    <a:pt x="425" y="532"/>
                    <a:pt x="423" y="535"/>
                    <a:pt x="421" y="535"/>
                  </a:cubicBezTo>
                  <a:cubicBezTo>
                    <a:pt x="420" y="536"/>
                    <a:pt x="416" y="534"/>
                    <a:pt x="415" y="535"/>
                  </a:cubicBezTo>
                  <a:cubicBezTo>
                    <a:pt x="414" y="536"/>
                    <a:pt x="417" y="541"/>
                    <a:pt x="415" y="541"/>
                  </a:cubicBezTo>
                  <a:cubicBezTo>
                    <a:pt x="414" y="542"/>
                    <a:pt x="410" y="543"/>
                    <a:pt x="409" y="544"/>
                  </a:cubicBezTo>
                  <a:cubicBezTo>
                    <a:pt x="408" y="545"/>
                    <a:pt x="407" y="548"/>
                    <a:pt x="407" y="549"/>
                  </a:cubicBezTo>
                  <a:cubicBezTo>
                    <a:pt x="407" y="550"/>
                    <a:pt x="409" y="551"/>
                    <a:pt x="409" y="551"/>
                  </a:cubicBezTo>
                  <a:cubicBezTo>
                    <a:pt x="409" y="552"/>
                    <a:pt x="407" y="554"/>
                    <a:pt x="407" y="555"/>
                  </a:cubicBezTo>
                  <a:cubicBezTo>
                    <a:pt x="407" y="556"/>
                    <a:pt x="409" y="558"/>
                    <a:pt x="410" y="559"/>
                  </a:cubicBezTo>
                  <a:cubicBezTo>
                    <a:pt x="411" y="561"/>
                    <a:pt x="413" y="566"/>
                    <a:pt x="412" y="568"/>
                  </a:cubicBezTo>
                  <a:cubicBezTo>
                    <a:pt x="412" y="568"/>
                    <a:pt x="410" y="567"/>
                    <a:pt x="409" y="568"/>
                  </a:cubicBezTo>
                  <a:cubicBezTo>
                    <a:pt x="408" y="568"/>
                    <a:pt x="406" y="572"/>
                    <a:pt x="405" y="573"/>
                  </a:cubicBezTo>
                  <a:cubicBezTo>
                    <a:pt x="402" y="575"/>
                    <a:pt x="395" y="575"/>
                    <a:pt x="392" y="575"/>
                  </a:cubicBezTo>
                  <a:cubicBezTo>
                    <a:pt x="390" y="574"/>
                    <a:pt x="387" y="571"/>
                    <a:pt x="386" y="571"/>
                  </a:cubicBezTo>
                  <a:cubicBezTo>
                    <a:pt x="384" y="571"/>
                    <a:pt x="381" y="574"/>
                    <a:pt x="380" y="575"/>
                  </a:cubicBezTo>
                  <a:cubicBezTo>
                    <a:pt x="379" y="575"/>
                    <a:pt x="377" y="577"/>
                    <a:pt x="376" y="577"/>
                  </a:cubicBezTo>
                  <a:cubicBezTo>
                    <a:pt x="373" y="580"/>
                    <a:pt x="364" y="582"/>
                    <a:pt x="362" y="586"/>
                  </a:cubicBezTo>
                  <a:cubicBezTo>
                    <a:pt x="361" y="587"/>
                    <a:pt x="363" y="591"/>
                    <a:pt x="362" y="592"/>
                  </a:cubicBezTo>
                  <a:cubicBezTo>
                    <a:pt x="361" y="594"/>
                    <a:pt x="357" y="594"/>
                    <a:pt x="356" y="596"/>
                  </a:cubicBezTo>
                  <a:cubicBezTo>
                    <a:pt x="353" y="595"/>
                    <a:pt x="350" y="595"/>
                    <a:pt x="348" y="596"/>
                  </a:cubicBezTo>
                  <a:cubicBezTo>
                    <a:pt x="346" y="597"/>
                    <a:pt x="346" y="600"/>
                    <a:pt x="344" y="601"/>
                  </a:cubicBezTo>
                  <a:cubicBezTo>
                    <a:pt x="341" y="603"/>
                    <a:pt x="331" y="605"/>
                    <a:pt x="327" y="603"/>
                  </a:cubicBezTo>
                  <a:cubicBezTo>
                    <a:pt x="325" y="603"/>
                    <a:pt x="324" y="600"/>
                    <a:pt x="323" y="600"/>
                  </a:cubicBezTo>
                  <a:cubicBezTo>
                    <a:pt x="320" y="599"/>
                    <a:pt x="314" y="600"/>
                    <a:pt x="310" y="600"/>
                  </a:cubicBezTo>
                  <a:cubicBezTo>
                    <a:pt x="308" y="599"/>
                    <a:pt x="303" y="597"/>
                    <a:pt x="301" y="596"/>
                  </a:cubicBezTo>
                  <a:cubicBezTo>
                    <a:pt x="299" y="596"/>
                    <a:pt x="294" y="596"/>
                    <a:pt x="292" y="596"/>
                  </a:cubicBezTo>
                  <a:cubicBezTo>
                    <a:pt x="289" y="597"/>
                    <a:pt x="286" y="600"/>
                    <a:pt x="283" y="600"/>
                  </a:cubicBezTo>
                  <a:cubicBezTo>
                    <a:pt x="281" y="599"/>
                    <a:pt x="279" y="594"/>
                    <a:pt x="277" y="593"/>
                  </a:cubicBezTo>
                  <a:cubicBezTo>
                    <a:pt x="275" y="593"/>
                    <a:pt x="271" y="592"/>
                    <a:pt x="270" y="593"/>
                  </a:cubicBezTo>
                  <a:cubicBezTo>
                    <a:pt x="269" y="595"/>
                    <a:pt x="273" y="601"/>
                    <a:pt x="273" y="603"/>
                  </a:cubicBezTo>
                  <a:cubicBezTo>
                    <a:pt x="273" y="605"/>
                    <a:pt x="272" y="608"/>
                    <a:pt x="270" y="608"/>
                  </a:cubicBezTo>
                  <a:cubicBezTo>
                    <a:pt x="268" y="608"/>
                    <a:pt x="267" y="603"/>
                    <a:pt x="265" y="602"/>
                  </a:cubicBezTo>
                  <a:cubicBezTo>
                    <a:pt x="263" y="602"/>
                    <a:pt x="258" y="603"/>
                    <a:pt x="257" y="605"/>
                  </a:cubicBezTo>
                  <a:cubicBezTo>
                    <a:pt x="256" y="606"/>
                    <a:pt x="258" y="609"/>
                    <a:pt x="257" y="610"/>
                  </a:cubicBezTo>
                  <a:cubicBezTo>
                    <a:pt x="255" y="611"/>
                    <a:pt x="250" y="611"/>
                    <a:pt x="248" y="610"/>
                  </a:cubicBezTo>
                  <a:cubicBezTo>
                    <a:pt x="247" y="609"/>
                    <a:pt x="250" y="603"/>
                    <a:pt x="248" y="602"/>
                  </a:cubicBezTo>
                  <a:cubicBezTo>
                    <a:pt x="247" y="600"/>
                    <a:pt x="244" y="600"/>
                    <a:pt x="243" y="600"/>
                  </a:cubicBezTo>
                  <a:cubicBezTo>
                    <a:pt x="240" y="600"/>
                    <a:pt x="236" y="599"/>
                    <a:pt x="234" y="600"/>
                  </a:cubicBezTo>
                  <a:cubicBezTo>
                    <a:pt x="232" y="601"/>
                    <a:pt x="229" y="603"/>
                    <a:pt x="228" y="605"/>
                  </a:cubicBezTo>
                  <a:cubicBezTo>
                    <a:pt x="227" y="606"/>
                    <a:pt x="229" y="609"/>
                    <a:pt x="228" y="610"/>
                  </a:cubicBezTo>
                  <a:cubicBezTo>
                    <a:pt x="227" y="612"/>
                    <a:pt x="221" y="614"/>
                    <a:pt x="219" y="615"/>
                  </a:cubicBezTo>
                  <a:cubicBezTo>
                    <a:pt x="217" y="615"/>
                    <a:pt x="214" y="618"/>
                    <a:pt x="212" y="617"/>
                  </a:cubicBezTo>
                  <a:cubicBezTo>
                    <a:pt x="211" y="616"/>
                    <a:pt x="211" y="611"/>
                    <a:pt x="210" y="609"/>
                  </a:cubicBezTo>
                  <a:cubicBezTo>
                    <a:pt x="208" y="608"/>
                    <a:pt x="205" y="605"/>
                    <a:pt x="202" y="605"/>
                  </a:cubicBezTo>
                  <a:cubicBezTo>
                    <a:pt x="201" y="605"/>
                    <a:pt x="199" y="607"/>
                    <a:pt x="198" y="608"/>
                  </a:cubicBezTo>
                  <a:cubicBezTo>
                    <a:pt x="197" y="609"/>
                    <a:pt x="197" y="612"/>
                    <a:pt x="196" y="613"/>
                  </a:cubicBezTo>
                  <a:cubicBezTo>
                    <a:pt x="194" y="614"/>
                    <a:pt x="189" y="614"/>
                    <a:pt x="186" y="613"/>
                  </a:cubicBezTo>
                  <a:cubicBezTo>
                    <a:pt x="185" y="613"/>
                    <a:pt x="183" y="610"/>
                    <a:pt x="182" y="609"/>
                  </a:cubicBezTo>
                  <a:cubicBezTo>
                    <a:pt x="181" y="609"/>
                    <a:pt x="179" y="608"/>
                    <a:pt x="178" y="607"/>
                  </a:cubicBezTo>
                  <a:cubicBezTo>
                    <a:pt x="178" y="606"/>
                    <a:pt x="177" y="606"/>
                    <a:pt x="177" y="605"/>
                  </a:cubicBezTo>
                  <a:cubicBezTo>
                    <a:pt x="177" y="603"/>
                    <a:pt x="182" y="600"/>
                    <a:pt x="182" y="597"/>
                  </a:cubicBezTo>
                  <a:cubicBezTo>
                    <a:pt x="181" y="596"/>
                    <a:pt x="180" y="594"/>
                    <a:pt x="179" y="593"/>
                  </a:cubicBezTo>
                  <a:cubicBezTo>
                    <a:pt x="177" y="592"/>
                    <a:pt x="172" y="592"/>
                    <a:pt x="171" y="590"/>
                  </a:cubicBezTo>
                  <a:cubicBezTo>
                    <a:pt x="170" y="587"/>
                    <a:pt x="174" y="582"/>
                    <a:pt x="174" y="580"/>
                  </a:cubicBezTo>
                  <a:cubicBezTo>
                    <a:pt x="174" y="577"/>
                    <a:pt x="173" y="573"/>
                    <a:pt x="171" y="571"/>
                  </a:cubicBezTo>
                  <a:cubicBezTo>
                    <a:pt x="170" y="570"/>
                    <a:pt x="165" y="571"/>
                    <a:pt x="164" y="571"/>
                  </a:cubicBezTo>
                  <a:cubicBezTo>
                    <a:pt x="161" y="572"/>
                    <a:pt x="157" y="575"/>
                    <a:pt x="154" y="574"/>
                  </a:cubicBezTo>
                  <a:cubicBezTo>
                    <a:pt x="151" y="573"/>
                    <a:pt x="151" y="565"/>
                    <a:pt x="148" y="563"/>
                  </a:cubicBezTo>
                  <a:cubicBezTo>
                    <a:pt x="146" y="560"/>
                    <a:pt x="140" y="559"/>
                    <a:pt x="137" y="558"/>
                  </a:cubicBezTo>
                  <a:cubicBezTo>
                    <a:pt x="135" y="555"/>
                    <a:pt x="131" y="549"/>
                    <a:pt x="130" y="546"/>
                  </a:cubicBezTo>
                  <a:cubicBezTo>
                    <a:pt x="130" y="543"/>
                    <a:pt x="133" y="539"/>
                    <a:pt x="133" y="536"/>
                  </a:cubicBezTo>
                  <a:cubicBezTo>
                    <a:pt x="133" y="534"/>
                    <a:pt x="134" y="529"/>
                    <a:pt x="133" y="526"/>
                  </a:cubicBezTo>
                  <a:cubicBezTo>
                    <a:pt x="132" y="524"/>
                    <a:pt x="129" y="519"/>
                    <a:pt x="127" y="517"/>
                  </a:cubicBezTo>
                  <a:cubicBezTo>
                    <a:pt x="125" y="515"/>
                    <a:pt x="120" y="512"/>
                    <a:pt x="118" y="510"/>
                  </a:cubicBezTo>
                  <a:cubicBezTo>
                    <a:pt x="116" y="507"/>
                    <a:pt x="117" y="499"/>
                    <a:pt x="115" y="496"/>
                  </a:cubicBezTo>
                  <a:cubicBezTo>
                    <a:pt x="114" y="493"/>
                    <a:pt x="107" y="491"/>
                    <a:pt x="105" y="489"/>
                  </a:cubicBezTo>
                  <a:cubicBezTo>
                    <a:pt x="104" y="487"/>
                    <a:pt x="103" y="482"/>
                    <a:pt x="102" y="480"/>
                  </a:cubicBezTo>
                  <a:cubicBezTo>
                    <a:pt x="101" y="477"/>
                    <a:pt x="99" y="469"/>
                    <a:pt x="96" y="467"/>
                  </a:cubicBezTo>
                  <a:cubicBezTo>
                    <a:pt x="95" y="466"/>
                    <a:pt x="91" y="465"/>
                    <a:pt x="89" y="464"/>
                  </a:cubicBezTo>
                  <a:cubicBezTo>
                    <a:pt x="88" y="463"/>
                    <a:pt x="85" y="458"/>
                    <a:pt x="83" y="458"/>
                  </a:cubicBezTo>
                  <a:cubicBezTo>
                    <a:pt x="82" y="457"/>
                    <a:pt x="79" y="458"/>
                    <a:pt x="78" y="459"/>
                  </a:cubicBezTo>
                  <a:cubicBezTo>
                    <a:pt x="77" y="461"/>
                    <a:pt x="79" y="466"/>
                    <a:pt x="78" y="468"/>
                  </a:cubicBezTo>
                  <a:cubicBezTo>
                    <a:pt x="78" y="469"/>
                    <a:pt x="76" y="470"/>
                    <a:pt x="75" y="471"/>
                  </a:cubicBezTo>
                  <a:cubicBezTo>
                    <a:pt x="73" y="472"/>
                    <a:pt x="68" y="470"/>
                    <a:pt x="66" y="471"/>
                  </a:cubicBezTo>
                  <a:cubicBezTo>
                    <a:pt x="65" y="472"/>
                    <a:pt x="64" y="475"/>
                    <a:pt x="63" y="476"/>
                  </a:cubicBezTo>
                  <a:cubicBezTo>
                    <a:pt x="62" y="476"/>
                    <a:pt x="60" y="476"/>
                    <a:pt x="59" y="476"/>
                  </a:cubicBezTo>
                  <a:cubicBezTo>
                    <a:pt x="56" y="475"/>
                    <a:pt x="50" y="473"/>
                    <a:pt x="47" y="473"/>
                  </a:cubicBezTo>
                  <a:cubicBezTo>
                    <a:pt x="45" y="473"/>
                    <a:pt x="43" y="475"/>
                    <a:pt x="41" y="474"/>
                  </a:cubicBezTo>
                  <a:cubicBezTo>
                    <a:pt x="39" y="473"/>
                    <a:pt x="35" y="468"/>
                    <a:pt x="34" y="465"/>
                  </a:cubicBezTo>
                  <a:cubicBezTo>
                    <a:pt x="34" y="463"/>
                    <a:pt x="36" y="458"/>
                    <a:pt x="36" y="456"/>
                  </a:cubicBezTo>
                  <a:cubicBezTo>
                    <a:pt x="36" y="454"/>
                    <a:pt x="36" y="448"/>
                    <a:pt x="34" y="446"/>
                  </a:cubicBezTo>
                  <a:cubicBezTo>
                    <a:pt x="34" y="445"/>
                    <a:pt x="30" y="443"/>
                    <a:pt x="29" y="443"/>
                  </a:cubicBezTo>
                  <a:cubicBezTo>
                    <a:pt x="27" y="443"/>
                    <a:pt x="25" y="445"/>
                    <a:pt x="23" y="444"/>
                  </a:cubicBezTo>
                  <a:cubicBezTo>
                    <a:pt x="21" y="443"/>
                    <a:pt x="21" y="438"/>
                    <a:pt x="19" y="437"/>
                  </a:cubicBezTo>
                  <a:cubicBezTo>
                    <a:pt x="18" y="435"/>
                    <a:pt x="13" y="435"/>
                    <a:pt x="11" y="434"/>
                  </a:cubicBezTo>
                  <a:cubicBezTo>
                    <a:pt x="9" y="432"/>
                    <a:pt x="6" y="425"/>
                    <a:pt x="5" y="423"/>
                  </a:cubicBezTo>
                  <a:cubicBezTo>
                    <a:pt x="4" y="422"/>
                    <a:pt x="3" y="421"/>
                    <a:pt x="2" y="42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1879600" y="2776538"/>
              <a:ext cx="544513" cy="606425"/>
            </a:xfrm>
            <a:custGeom>
              <a:avLst/>
              <a:gdLst/>
              <a:ahLst/>
              <a:cxnLst>
                <a:cxn ang="0">
                  <a:pos x="325" y="115"/>
                </a:cxn>
                <a:cxn ang="0">
                  <a:pos x="312" y="136"/>
                </a:cxn>
                <a:cxn ang="0">
                  <a:pos x="296" y="143"/>
                </a:cxn>
                <a:cxn ang="0">
                  <a:pos x="300" y="160"/>
                </a:cxn>
                <a:cxn ang="0">
                  <a:pos x="315" y="181"/>
                </a:cxn>
                <a:cxn ang="0">
                  <a:pos x="305" y="205"/>
                </a:cxn>
                <a:cxn ang="0">
                  <a:pos x="315" y="234"/>
                </a:cxn>
                <a:cxn ang="0">
                  <a:pos x="306" y="255"/>
                </a:cxn>
                <a:cxn ang="0">
                  <a:pos x="288" y="244"/>
                </a:cxn>
                <a:cxn ang="0">
                  <a:pos x="287" y="265"/>
                </a:cxn>
                <a:cxn ang="0">
                  <a:pos x="277" y="277"/>
                </a:cxn>
                <a:cxn ang="0">
                  <a:pos x="263" y="290"/>
                </a:cxn>
                <a:cxn ang="0">
                  <a:pos x="260" y="301"/>
                </a:cxn>
                <a:cxn ang="0">
                  <a:pos x="259" y="313"/>
                </a:cxn>
                <a:cxn ang="0">
                  <a:pos x="251" y="327"/>
                </a:cxn>
                <a:cxn ang="0">
                  <a:pos x="249" y="341"/>
                </a:cxn>
                <a:cxn ang="0">
                  <a:pos x="241" y="351"/>
                </a:cxn>
                <a:cxn ang="0">
                  <a:pos x="226" y="354"/>
                </a:cxn>
                <a:cxn ang="0">
                  <a:pos x="208" y="353"/>
                </a:cxn>
                <a:cxn ang="0">
                  <a:pos x="192" y="360"/>
                </a:cxn>
                <a:cxn ang="0">
                  <a:pos x="169" y="346"/>
                </a:cxn>
                <a:cxn ang="0">
                  <a:pos x="152" y="338"/>
                </a:cxn>
                <a:cxn ang="0">
                  <a:pos x="137" y="339"/>
                </a:cxn>
                <a:cxn ang="0">
                  <a:pos x="124" y="322"/>
                </a:cxn>
                <a:cxn ang="0">
                  <a:pos x="124" y="310"/>
                </a:cxn>
                <a:cxn ang="0">
                  <a:pos x="105" y="303"/>
                </a:cxn>
                <a:cxn ang="0">
                  <a:pos x="105" y="280"/>
                </a:cxn>
                <a:cxn ang="0">
                  <a:pos x="110" y="265"/>
                </a:cxn>
                <a:cxn ang="0">
                  <a:pos x="106" y="254"/>
                </a:cxn>
                <a:cxn ang="0">
                  <a:pos x="108" y="238"/>
                </a:cxn>
                <a:cxn ang="0">
                  <a:pos x="85" y="228"/>
                </a:cxn>
                <a:cxn ang="0">
                  <a:pos x="77" y="216"/>
                </a:cxn>
                <a:cxn ang="0">
                  <a:pos x="65" y="198"/>
                </a:cxn>
                <a:cxn ang="0">
                  <a:pos x="38" y="196"/>
                </a:cxn>
                <a:cxn ang="0">
                  <a:pos x="21" y="196"/>
                </a:cxn>
                <a:cxn ang="0">
                  <a:pos x="13" y="177"/>
                </a:cxn>
                <a:cxn ang="0">
                  <a:pos x="3" y="172"/>
                </a:cxn>
                <a:cxn ang="0">
                  <a:pos x="14" y="154"/>
                </a:cxn>
                <a:cxn ang="0">
                  <a:pos x="31" y="149"/>
                </a:cxn>
                <a:cxn ang="0">
                  <a:pos x="38" y="125"/>
                </a:cxn>
                <a:cxn ang="0">
                  <a:pos x="45" y="101"/>
                </a:cxn>
                <a:cxn ang="0">
                  <a:pos x="33" y="86"/>
                </a:cxn>
                <a:cxn ang="0">
                  <a:pos x="32" y="59"/>
                </a:cxn>
                <a:cxn ang="0">
                  <a:pos x="44" y="42"/>
                </a:cxn>
                <a:cxn ang="0">
                  <a:pos x="69" y="30"/>
                </a:cxn>
                <a:cxn ang="0">
                  <a:pos x="87" y="21"/>
                </a:cxn>
                <a:cxn ang="0">
                  <a:pos x="100" y="17"/>
                </a:cxn>
                <a:cxn ang="0">
                  <a:pos x="116" y="16"/>
                </a:cxn>
                <a:cxn ang="0">
                  <a:pos x="130" y="25"/>
                </a:cxn>
                <a:cxn ang="0">
                  <a:pos x="146" y="13"/>
                </a:cxn>
                <a:cxn ang="0">
                  <a:pos x="166" y="10"/>
                </a:cxn>
                <a:cxn ang="0">
                  <a:pos x="175" y="13"/>
                </a:cxn>
                <a:cxn ang="0">
                  <a:pos x="191" y="11"/>
                </a:cxn>
                <a:cxn ang="0">
                  <a:pos x="201" y="8"/>
                </a:cxn>
                <a:cxn ang="0">
                  <a:pos x="228" y="8"/>
                </a:cxn>
                <a:cxn ang="0">
                  <a:pos x="262" y="9"/>
                </a:cxn>
                <a:cxn ang="0">
                  <a:pos x="274" y="4"/>
                </a:cxn>
                <a:cxn ang="0">
                  <a:pos x="280" y="25"/>
                </a:cxn>
                <a:cxn ang="0">
                  <a:pos x="295" y="40"/>
                </a:cxn>
                <a:cxn ang="0">
                  <a:pos x="307" y="53"/>
                </a:cxn>
                <a:cxn ang="0">
                  <a:pos x="319" y="79"/>
                </a:cxn>
              </a:cxnLst>
              <a:rect l="0" t="0" r="r" b="b"/>
              <a:pathLst>
                <a:path w="325" h="362">
                  <a:moveTo>
                    <a:pt x="325" y="99"/>
                  </a:moveTo>
                  <a:cubicBezTo>
                    <a:pt x="325" y="101"/>
                    <a:pt x="324" y="106"/>
                    <a:pt x="323" y="108"/>
                  </a:cubicBezTo>
                  <a:cubicBezTo>
                    <a:pt x="323" y="110"/>
                    <a:pt x="325" y="113"/>
                    <a:pt x="325" y="115"/>
                  </a:cubicBezTo>
                  <a:cubicBezTo>
                    <a:pt x="324" y="117"/>
                    <a:pt x="323" y="121"/>
                    <a:pt x="322" y="123"/>
                  </a:cubicBezTo>
                  <a:cubicBezTo>
                    <a:pt x="321" y="126"/>
                    <a:pt x="320" y="132"/>
                    <a:pt x="318" y="134"/>
                  </a:cubicBezTo>
                  <a:cubicBezTo>
                    <a:pt x="317" y="135"/>
                    <a:pt x="313" y="135"/>
                    <a:pt x="312" y="136"/>
                  </a:cubicBezTo>
                  <a:cubicBezTo>
                    <a:pt x="310" y="136"/>
                    <a:pt x="307" y="138"/>
                    <a:pt x="306" y="139"/>
                  </a:cubicBezTo>
                  <a:cubicBezTo>
                    <a:pt x="305" y="139"/>
                    <a:pt x="302" y="138"/>
                    <a:pt x="301" y="139"/>
                  </a:cubicBezTo>
                  <a:cubicBezTo>
                    <a:pt x="300" y="139"/>
                    <a:pt x="297" y="141"/>
                    <a:pt x="296" y="143"/>
                  </a:cubicBezTo>
                  <a:cubicBezTo>
                    <a:pt x="294" y="144"/>
                    <a:pt x="293" y="149"/>
                    <a:pt x="292" y="152"/>
                  </a:cubicBezTo>
                  <a:cubicBezTo>
                    <a:pt x="292" y="154"/>
                    <a:pt x="292" y="158"/>
                    <a:pt x="293" y="159"/>
                  </a:cubicBezTo>
                  <a:cubicBezTo>
                    <a:pt x="295" y="160"/>
                    <a:pt x="298" y="160"/>
                    <a:pt x="300" y="160"/>
                  </a:cubicBezTo>
                  <a:cubicBezTo>
                    <a:pt x="302" y="161"/>
                    <a:pt x="306" y="165"/>
                    <a:pt x="308" y="167"/>
                  </a:cubicBezTo>
                  <a:cubicBezTo>
                    <a:pt x="309" y="169"/>
                    <a:pt x="311" y="173"/>
                    <a:pt x="312" y="175"/>
                  </a:cubicBezTo>
                  <a:cubicBezTo>
                    <a:pt x="313" y="176"/>
                    <a:pt x="314" y="179"/>
                    <a:pt x="315" y="181"/>
                  </a:cubicBezTo>
                  <a:cubicBezTo>
                    <a:pt x="315" y="183"/>
                    <a:pt x="316" y="189"/>
                    <a:pt x="314" y="192"/>
                  </a:cubicBezTo>
                  <a:cubicBezTo>
                    <a:pt x="314" y="193"/>
                    <a:pt x="310" y="194"/>
                    <a:pt x="309" y="196"/>
                  </a:cubicBezTo>
                  <a:cubicBezTo>
                    <a:pt x="308" y="198"/>
                    <a:pt x="305" y="203"/>
                    <a:pt x="305" y="205"/>
                  </a:cubicBezTo>
                  <a:cubicBezTo>
                    <a:pt x="305" y="208"/>
                    <a:pt x="306" y="214"/>
                    <a:pt x="308" y="217"/>
                  </a:cubicBezTo>
                  <a:cubicBezTo>
                    <a:pt x="308" y="219"/>
                    <a:pt x="311" y="221"/>
                    <a:pt x="312" y="223"/>
                  </a:cubicBezTo>
                  <a:cubicBezTo>
                    <a:pt x="313" y="225"/>
                    <a:pt x="315" y="231"/>
                    <a:pt x="315" y="234"/>
                  </a:cubicBezTo>
                  <a:cubicBezTo>
                    <a:pt x="315" y="235"/>
                    <a:pt x="312" y="238"/>
                    <a:pt x="312" y="239"/>
                  </a:cubicBezTo>
                  <a:cubicBezTo>
                    <a:pt x="311" y="242"/>
                    <a:pt x="313" y="248"/>
                    <a:pt x="312" y="250"/>
                  </a:cubicBezTo>
                  <a:cubicBezTo>
                    <a:pt x="311" y="252"/>
                    <a:pt x="308" y="255"/>
                    <a:pt x="306" y="255"/>
                  </a:cubicBezTo>
                  <a:cubicBezTo>
                    <a:pt x="303" y="256"/>
                    <a:pt x="297" y="254"/>
                    <a:pt x="295" y="251"/>
                  </a:cubicBezTo>
                  <a:cubicBezTo>
                    <a:pt x="294" y="250"/>
                    <a:pt x="295" y="247"/>
                    <a:pt x="294" y="246"/>
                  </a:cubicBezTo>
                  <a:cubicBezTo>
                    <a:pt x="293" y="244"/>
                    <a:pt x="289" y="243"/>
                    <a:pt x="288" y="244"/>
                  </a:cubicBezTo>
                  <a:cubicBezTo>
                    <a:pt x="287" y="244"/>
                    <a:pt x="286" y="247"/>
                    <a:pt x="286" y="249"/>
                  </a:cubicBezTo>
                  <a:cubicBezTo>
                    <a:pt x="286" y="250"/>
                    <a:pt x="288" y="254"/>
                    <a:pt x="288" y="256"/>
                  </a:cubicBezTo>
                  <a:cubicBezTo>
                    <a:pt x="288" y="258"/>
                    <a:pt x="289" y="263"/>
                    <a:pt x="287" y="265"/>
                  </a:cubicBezTo>
                  <a:cubicBezTo>
                    <a:pt x="287" y="266"/>
                    <a:pt x="285" y="266"/>
                    <a:pt x="284" y="267"/>
                  </a:cubicBezTo>
                  <a:cubicBezTo>
                    <a:pt x="283" y="268"/>
                    <a:pt x="282" y="272"/>
                    <a:pt x="281" y="273"/>
                  </a:cubicBezTo>
                  <a:cubicBezTo>
                    <a:pt x="280" y="274"/>
                    <a:pt x="278" y="276"/>
                    <a:pt x="277" y="277"/>
                  </a:cubicBezTo>
                  <a:cubicBezTo>
                    <a:pt x="275" y="277"/>
                    <a:pt x="272" y="278"/>
                    <a:pt x="270" y="279"/>
                  </a:cubicBezTo>
                  <a:cubicBezTo>
                    <a:pt x="268" y="280"/>
                    <a:pt x="266" y="284"/>
                    <a:pt x="265" y="286"/>
                  </a:cubicBezTo>
                  <a:cubicBezTo>
                    <a:pt x="264" y="287"/>
                    <a:pt x="264" y="289"/>
                    <a:pt x="263" y="290"/>
                  </a:cubicBezTo>
                  <a:cubicBezTo>
                    <a:pt x="262" y="291"/>
                    <a:pt x="260" y="292"/>
                    <a:pt x="259" y="293"/>
                  </a:cubicBezTo>
                  <a:cubicBezTo>
                    <a:pt x="259" y="294"/>
                    <a:pt x="259" y="296"/>
                    <a:pt x="259" y="297"/>
                  </a:cubicBezTo>
                  <a:cubicBezTo>
                    <a:pt x="259" y="298"/>
                    <a:pt x="260" y="300"/>
                    <a:pt x="260" y="301"/>
                  </a:cubicBezTo>
                  <a:cubicBezTo>
                    <a:pt x="261" y="302"/>
                    <a:pt x="264" y="303"/>
                    <a:pt x="264" y="304"/>
                  </a:cubicBezTo>
                  <a:cubicBezTo>
                    <a:pt x="265" y="306"/>
                    <a:pt x="263" y="312"/>
                    <a:pt x="262" y="313"/>
                  </a:cubicBezTo>
                  <a:cubicBezTo>
                    <a:pt x="261" y="313"/>
                    <a:pt x="260" y="313"/>
                    <a:pt x="259" y="313"/>
                  </a:cubicBezTo>
                  <a:cubicBezTo>
                    <a:pt x="258" y="314"/>
                    <a:pt x="260" y="319"/>
                    <a:pt x="259" y="321"/>
                  </a:cubicBezTo>
                  <a:cubicBezTo>
                    <a:pt x="258" y="322"/>
                    <a:pt x="255" y="325"/>
                    <a:pt x="253" y="326"/>
                  </a:cubicBezTo>
                  <a:cubicBezTo>
                    <a:pt x="253" y="326"/>
                    <a:pt x="252" y="326"/>
                    <a:pt x="251" y="327"/>
                  </a:cubicBezTo>
                  <a:cubicBezTo>
                    <a:pt x="250" y="327"/>
                    <a:pt x="247" y="328"/>
                    <a:pt x="246" y="330"/>
                  </a:cubicBezTo>
                  <a:cubicBezTo>
                    <a:pt x="246" y="331"/>
                    <a:pt x="248" y="334"/>
                    <a:pt x="249" y="335"/>
                  </a:cubicBezTo>
                  <a:cubicBezTo>
                    <a:pt x="249" y="337"/>
                    <a:pt x="249" y="340"/>
                    <a:pt x="249" y="341"/>
                  </a:cubicBezTo>
                  <a:cubicBezTo>
                    <a:pt x="248" y="342"/>
                    <a:pt x="246" y="343"/>
                    <a:pt x="245" y="344"/>
                  </a:cubicBezTo>
                  <a:cubicBezTo>
                    <a:pt x="244" y="346"/>
                    <a:pt x="241" y="348"/>
                    <a:pt x="241" y="350"/>
                  </a:cubicBezTo>
                  <a:cubicBezTo>
                    <a:pt x="241" y="350"/>
                    <a:pt x="241" y="351"/>
                    <a:pt x="241" y="351"/>
                  </a:cubicBezTo>
                  <a:cubicBezTo>
                    <a:pt x="239" y="350"/>
                    <a:pt x="238" y="350"/>
                    <a:pt x="237" y="350"/>
                  </a:cubicBezTo>
                  <a:cubicBezTo>
                    <a:pt x="235" y="349"/>
                    <a:pt x="231" y="349"/>
                    <a:pt x="229" y="350"/>
                  </a:cubicBezTo>
                  <a:cubicBezTo>
                    <a:pt x="228" y="350"/>
                    <a:pt x="227" y="353"/>
                    <a:pt x="226" y="354"/>
                  </a:cubicBezTo>
                  <a:cubicBezTo>
                    <a:pt x="225" y="355"/>
                    <a:pt x="222" y="356"/>
                    <a:pt x="221" y="356"/>
                  </a:cubicBezTo>
                  <a:cubicBezTo>
                    <a:pt x="219" y="356"/>
                    <a:pt x="216" y="353"/>
                    <a:pt x="214" y="353"/>
                  </a:cubicBezTo>
                  <a:cubicBezTo>
                    <a:pt x="213" y="353"/>
                    <a:pt x="209" y="352"/>
                    <a:pt x="208" y="353"/>
                  </a:cubicBezTo>
                  <a:cubicBezTo>
                    <a:pt x="207" y="353"/>
                    <a:pt x="207" y="356"/>
                    <a:pt x="206" y="356"/>
                  </a:cubicBezTo>
                  <a:cubicBezTo>
                    <a:pt x="205" y="358"/>
                    <a:pt x="201" y="362"/>
                    <a:pt x="199" y="362"/>
                  </a:cubicBezTo>
                  <a:cubicBezTo>
                    <a:pt x="197" y="362"/>
                    <a:pt x="193" y="360"/>
                    <a:pt x="192" y="360"/>
                  </a:cubicBezTo>
                  <a:cubicBezTo>
                    <a:pt x="190" y="359"/>
                    <a:pt x="185" y="359"/>
                    <a:pt x="184" y="358"/>
                  </a:cubicBezTo>
                  <a:cubicBezTo>
                    <a:pt x="182" y="356"/>
                    <a:pt x="180" y="351"/>
                    <a:pt x="178" y="350"/>
                  </a:cubicBezTo>
                  <a:cubicBezTo>
                    <a:pt x="176" y="348"/>
                    <a:pt x="170" y="348"/>
                    <a:pt x="169" y="346"/>
                  </a:cubicBezTo>
                  <a:cubicBezTo>
                    <a:pt x="168" y="344"/>
                    <a:pt x="170" y="339"/>
                    <a:pt x="169" y="338"/>
                  </a:cubicBezTo>
                  <a:cubicBezTo>
                    <a:pt x="167" y="336"/>
                    <a:pt x="163" y="336"/>
                    <a:pt x="161" y="336"/>
                  </a:cubicBezTo>
                  <a:cubicBezTo>
                    <a:pt x="158" y="336"/>
                    <a:pt x="154" y="338"/>
                    <a:pt x="152" y="338"/>
                  </a:cubicBezTo>
                  <a:cubicBezTo>
                    <a:pt x="150" y="337"/>
                    <a:pt x="148" y="333"/>
                    <a:pt x="146" y="333"/>
                  </a:cubicBezTo>
                  <a:cubicBezTo>
                    <a:pt x="143" y="333"/>
                    <a:pt x="141" y="337"/>
                    <a:pt x="139" y="338"/>
                  </a:cubicBezTo>
                  <a:cubicBezTo>
                    <a:pt x="138" y="338"/>
                    <a:pt x="138" y="339"/>
                    <a:pt x="137" y="339"/>
                  </a:cubicBezTo>
                  <a:cubicBezTo>
                    <a:pt x="136" y="336"/>
                    <a:pt x="135" y="333"/>
                    <a:pt x="134" y="332"/>
                  </a:cubicBezTo>
                  <a:cubicBezTo>
                    <a:pt x="132" y="330"/>
                    <a:pt x="125" y="330"/>
                    <a:pt x="124" y="328"/>
                  </a:cubicBezTo>
                  <a:cubicBezTo>
                    <a:pt x="123" y="327"/>
                    <a:pt x="123" y="324"/>
                    <a:pt x="124" y="322"/>
                  </a:cubicBezTo>
                  <a:cubicBezTo>
                    <a:pt x="124" y="321"/>
                    <a:pt x="128" y="319"/>
                    <a:pt x="128" y="317"/>
                  </a:cubicBezTo>
                  <a:cubicBezTo>
                    <a:pt x="129" y="316"/>
                    <a:pt x="128" y="312"/>
                    <a:pt x="127" y="311"/>
                  </a:cubicBezTo>
                  <a:cubicBezTo>
                    <a:pt x="127" y="310"/>
                    <a:pt x="125" y="310"/>
                    <a:pt x="124" y="310"/>
                  </a:cubicBezTo>
                  <a:cubicBezTo>
                    <a:pt x="122" y="310"/>
                    <a:pt x="117" y="313"/>
                    <a:pt x="115" y="313"/>
                  </a:cubicBezTo>
                  <a:cubicBezTo>
                    <a:pt x="113" y="313"/>
                    <a:pt x="110" y="312"/>
                    <a:pt x="109" y="312"/>
                  </a:cubicBezTo>
                  <a:cubicBezTo>
                    <a:pt x="108" y="310"/>
                    <a:pt x="107" y="305"/>
                    <a:pt x="105" y="303"/>
                  </a:cubicBezTo>
                  <a:cubicBezTo>
                    <a:pt x="105" y="302"/>
                    <a:pt x="101" y="300"/>
                    <a:pt x="101" y="299"/>
                  </a:cubicBezTo>
                  <a:cubicBezTo>
                    <a:pt x="101" y="296"/>
                    <a:pt x="104" y="291"/>
                    <a:pt x="104" y="289"/>
                  </a:cubicBezTo>
                  <a:cubicBezTo>
                    <a:pt x="105" y="287"/>
                    <a:pt x="106" y="282"/>
                    <a:pt x="105" y="280"/>
                  </a:cubicBezTo>
                  <a:cubicBezTo>
                    <a:pt x="105" y="278"/>
                    <a:pt x="101" y="276"/>
                    <a:pt x="101" y="274"/>
                  </a:cubicBezTo>
                  <a:cubicBezTo>
                    <a:pt x="101" y="272"/>
                    <a:pt x="101" y="266"/>
                    <a:pt x="103" y="265"/>
                  </a:cubicBezTo>
                  <a:cubicBezTo>
                    <a:pt x="104" y="264"/>
                    <a:pt x="108" y="265"/>
                    <a:pt x="110" y="265"/>
                  </a:cubicBezTo>
                  <a:cubicBezTo>
                    <a:pt x="112" y="264"/>
                    <a:pt x="115" y="261"/>
                    <a:pt x="116" y="259"/>
                  </a:cubicBezTo>
                  <a:cubicBezTo>
                    <a:pt x="116" y="257"/>
                    <a:pt x="117" y="253"/>
                    <a:pt x="115" y="252"/>
                  </a:cubicBezTo>
                  <a:cubicBezTo>
                    <a:pt x="113" y="250"/>
                    <a:pt x="108" y="256"/>
                    <a:pt x="106" y="254"/>
                  </a:cubicBezTo>
                  <a:cubicBezTo>
                    <a:pt x="105" y="254"/>
                    <a:pt x="104" y="249"/>
                    <a:pt x="104" y="248"/>
                  </a:cubicBezTo>
                  <a:cubicBezTo>
                    <a:pt x="105" y="246"/>
                    <a:pt x="111" y="244"/>
                    <a:pt x="111" y="242"/>
                  </a:cubicBezTo>
                  <a:cubicBezTo>
                    <a:pt x="111" y="241"/>
                    <a:pt x="109" y="239"/>
                    <a:pt x="108" y="238"/>
                  </a:cubicBezTo>
                  <a:cubicBezTo>
                    <a:pt x="107" y="237"/>
                    <a:pt x="104" y="234"/>
                    <a:pt x="103" y="233"/>
                  </a:cubicBezTo>
                  <a:cubicBezTo>
                    <a:pt x="100" y="232"/>
                    <a:pt x="95" y="234"/>
                    <a:pt x="93" y="233"/>
                  </a:cubicBezTo>
                  <a:cubicBezTo>
                    <a:pt x="90" y="232"/>
                    <a:pt x="86" y="230"/>
                    <a:pt x="85" y="228"/>
                  </a:cubicBezTo>
                  <a:cubicBezTo>
                    <a:pt x="85" y="226"/>
                    <a:pt x="90" y="223"/>
                    <a:pt x="89" y="221"/>
                  </a:cubicBezTo>
                  <a:cubicBezTo>
                    <a:pt x="89" y="219"/>
                    <a:pt x="85" y="217"/>
                    <a:pt x="83" y="216"/>
                  </a:cubicBezTo>
                  <a:cubicBezTo>
                    <a:pt x="82" y="215"/>
                    <a:pt x="79" y="216"/>
                    <a:pt x="77" y="216"/>
                  </a:cubicBezTo>
                  <a:cubicBezTo>
                    <a:pt x="76" y="215"/>
                    <a:pt x="72" y="214"/>
                    <a:pt x="71" y="212"/>
                  </a:cubicBezTo>
                  <a:cubicBezTo>
                    <a:pt x="70" y="209"/>
                    <a:pt x="73" y="203"/>
                    <a:pt x="71" y="200"/>
                  </a:cubicBezTo>
                  <a:cubicBezTo>
                    <a:pt x="70" y="199"/>
                    <a:pt x="67" y="198"/>
                    <a:pt x="65" y="198"/>
                  </a:cubicBezTo>
                  <a:cubicBezTo>
                    <a:pt x="63" y="197"/>
                    <a:pt x="59" y="199"/>
                    <a:pt x="57" y="199"/>
                  </a:cubicBezTo>
                  <a:cubicBezTo>
                    <a:pt x="54" y="199"/>
                    <a:pt x="49" y="197"/>
                    <a:pt x="47" y="196"/>
                  </a:cubicBezTo>
                  <a:cubicBezTo>
                    <a:pt x="45" y="196"/>
                    <a:pt x="40" y="195"/>
                    <a:pt x="38" y="196"/>
                  </a:cubicBezTo>
                  <a:cubicBezTo>
                    <a:pt x="36" y="198"/>
                    <a:pt x="37" y="203"/>
                    <a:pt x="35" y="205"/>
                  </a:cubicBezTo>
                  <a:cubicBezTo>
                    <a:pt x="32" y="207"/>
                    <a:pt x="24" y="207"/>
                    <a:pt x="21" y="205"/>
                  </a:cubicBezTo>
                  <a:cubicBezTo>
                    <a:pt x="20" y="203"/>
                    <a:pt x="21" y="198"/>
                    <a:pt x="21" y="196"/>
                  </a:cubicBezTo>
                  <a:cubicBezTo>
                    <a:pt x="22" y="194"/>
                    <a:pt x="25" y="190"/>
                    <a:pt x="25" y="187"/>
                  </a:cubicBezTo>
                  <a:cubicBezTo>
                    <a:pt x="25" y="185"/>
                    <a:pt x="23" y="181"/>
                    <a:pt x="21" y="180"/>
                  </a:cubicBezTo>
                  <a:cubicBezTo>
                    <a:pt x="20" y="178"/>
                    <a:pt x="15" y="177"/>
                    <a:pt x="13" y="177"/>
                  </a:cubicBezTo>
                  <a:cubicBezTo>
                    <a:pt x="10" y="176"/>
                    <a:pt x="4" y="177"/>
                    <a:pt x="2" y="176"/>
                  </a:cubicBezTo>
                  <a:cubicBezTo>
                    <a:pt x="1" y="176"/>
                    <a:pt x="1" y="175"/>
                    <a:pt x="0" y="175"/>
                  </a:cubicBezTo>
                  <a:cubicBezTo>
                    <a:pt x="2" y="174"/>
                    <a:pt x="3" y="173"/>
                    <a:pt x="3" y="172"/>
                  </a:cubicBezTo>
                  <a:cubicBezTo>
                    <a:pt x="4" y="170"/>
                    <a:pt x="4" y="167"/>
                    <a:pt x="4" y="166"/>
                  </a:cubicBezTo>
                  <a:cubicBezTo>
                    <a:pt x="5" y="164"/>
                    <a:pt x="8" y="161"/>
                    <a:pt x="10" y="159"/>
                  </a:cubicBezTo>
                  <a:cubicBezTo>
                    <a:pt x="11" y="158"/>
                    <a:pt x="13" y="154"/>
                    <a:pt x="14" y="154"/>
                  </a:cubicBezTo>
                  <a:cubicBezTo>
                    <a:pt x="15" y="153"/>
                    <a:pt x="17" y="154"/>
                    <a:pt x="17" y="154"/>
                  </a:cubicBezTo>
                  <a:cubicBezTo>
                    <a:pt x="20" y="154"/>
                    <a:pt x="24" y="155"/>
                    <a:pt x="26" y="155"/>
                  </a:cubicBezTo>
                  <a:cubicBezTo>
                    <a:pt x="28" y="154"/>
                    <a:pt x="31" y="151"/>
                    <a:pt x="31" y="149"/>
                  </a:cubicBezTo>
                  <a:cubicBezTo>
                    <a:pt x="32" y="146"/>
                    <a:pt x="29" y="140"/>
                    <a:pt x="29" y="136"/>
                  </a:cubicBezTo>
                  <a:cubicBezTo>
                    <a:pt x="29" y="133"/>
                    <a:pt x="29" y="125"/>
                    <a:pt x="31" y="123"/>
                  </a:cubicBezTo>
                  <a:cubicBezTo>
                    <a:pt x="33" y="122"/>
                    <a:pt x="36" y="125"/>
                    <a:pt x="38" y="125"/>
                  </a:cubicBezTo>
                  <a:cubicBezTo>
                    <a:pt x="40" y="124"/>
                    <a:pt x="44" y="122"/>
                    <a:pt x="45" y="120"/>
                  </a:cubicBezTo>
                  <a:cubicBezTo>
                    <a:pt x="47" y="118"/>
                    <a:pt x="49" y="114"/>
                    <a:pt x="49" y="111"/>
                  </a:cubicBezTo>
                  <a:cubicBezTo>
                    <a:pt x="49" y="109"/>
                    <a:pt x="48" y="102"/>
                    <a:pt x="45" y="101"/>
                  </a:cubicBezTo>
                  <a:cubicBezTo>
                    <a:pt x="44" y="100"/>
                    <a:pt x="40" y="103"/>
                    <a:pt x="39" y="102"/>
                  </a:cubicBezTo>
                  <a:cubicBezTo>
                    <a:pt x="37" y="102"/>
                    <a:pt x="34" y="98"/>
                    <a:pt x="34" y="97"/>
                  </a:cubicBezTo>
                  <a:cubicBezTo>
                    <a:pt x="33" y="94"/>
                    <a:pt x="33" y="89"/>
                    <a:pt x="33" y="86"/>
                  </a:cubicBezTo>
                  <a:cubicBezTo>
                    <a:pt x="32" y="84"/>
                    <a:pt x="30" y="81"/>
                    <a:pt x="31" y="79"/>
                  </a:cubicBezTo>
                  <a:cubicBezTo>
                    <a:pt x="31" y="75"/>
                    <a:pt x="35" y="70"/>
                    <a:pt x="35" y="67"/>
                  </a:cubicBezTo>
                  <a:cubicBezTo>
                    <a:pt x="35" y="65"/>
                    <a:pt x="32" y="61"/>
                    <a:pt x="32" y="59"/>
                  </a:cubicBezTo>
                  <a:cubicBezTo>
                    <a:pt x="31" y="57"/>
                    <a:pt x="31" y="51"/>
                    <a:pt x="33" y="49"/>
                  </a:cubicBezTo>
                  <a:cubicBezTo>
                    <a:pt x="34" y="48"/>
                    <a:pt x="37" y="50"/>
                    <a:pt x="38" y="49"/>
                  </a:cubicBezTo>
                  <a:cubicBezTo>
                    <a:pt x="40" y="48"/>
                    <a:pt x="42" y="43"/>
                    <a:pt x="44" y="42"/>
                  </a:cubicBezTo>
                  <a:cubicBezTo>
                    <a:pt x="46" y="41"/>
                    <a:pt x="51" y="43"/>
                    <a:pt x="53" y="42"/>
                  </a:cubicBezTo>
                  <a:cubicBezTo>
                    <a:pt x="56" y="41"/>
                    <a:pt x="61" y="37"/>
                    <a:pt x="63" y="35"/>
                  </a:cubicBezTo>
                  <a:cubicBezTo>
                    <a:pt x="65" y="34"/>
                    <a:pt x="68" y="32"/>
                    <a:pt x="69" y="30"/>
                  </a:cubicBezTo>
                  <a:cubicBezTo>
                    <a:pt x="69" y="29"/>
                    <a:pt x="68" y="26"/>
                    <a:pt x="69" y="25"/>
                  </a:cubicBezTo>
                  <a:cubicBezTo>
                    <a:pt x="70" y="22"/>
                    <a:pt x="77" y="21"/>
                    <a:pt x="80" y="21"/>
                  </a:cubicBezTo>
                  <a:cubicBezTo>
                    <a:pt x="82" y="21"/>
                    <a:pt x="86" y="22"/>
                    <a:pt x="87" y="21"/>
                  </a:cubicBezTo>
                  <a:cubicBezTo>
                    <a:pt x="89" y="20"/>
                    <a:pt x="90" y="17"/>
                    <a:pt x="92" y="16"/>
                  </a:cubicBezTo>
                  <a:cubicBezTo>
                    <a:pt x="92" y="15"/>
                    <a:pt x="95" y="15"/>
                    <a:pt x="96" y="15"/>
                  </a:cubicBezTo>
                  <a:cubicBezTo>
                    <a:pt x="97" y="16"/>
                    <a:pt x="99" y="17"/>
                    <a:pt x="100" y="17"/>
                  </a:cubicBezTo>
                  <a:cubicBezTo>
                    <a:pt x="101" y="18"/>
                    <a:pt x="103" y="21"/>
                    <a:pt x="104" y="21"/>
                  </a:cubicBezTo>
                  <a:cubicBezTo>
                    <a:pt x="107" y="22"/>
                    <a:pt x="112" y="22"/>
                    <a:pt x="114" y="21"/>
                  </a:cubicBezTo>
                  <a:cubicBezTo>
                    <a:pt x="115" y="20"/>
                    <a:pt x="115" y="17"/>
                    <a:pt x="116" y="16"/>
                  </a:cubicBezTo>
                  <a:cubicBezTo>
                    <a:pt x="117" y="15"/>
                    <a:pt x="119" y="13"/>
                    <a:pt x="120" y="13"/>
                  </a:cubicBezTo>
                  <a:cubicBezTo>
                    <a:pt x="123" y="13"/>
                    <a:pt x="126" y="16"/>
                    <a:pt x="128" y="17"/>
                  </a:cubicBezTo>
                  <a:cubicBezTo>
                    <a:pt x="129" y="19"/>
                    <a:pt x="129" y="24"/>
                    <a:pt x="130" y="25"/>
                  </a:cubicBezTo>
                  <a:cubicBezTo>
                    <a:pt x="132" y="26"/>
                    <a:pt x="135" y="23"/>
                    <a:pt x="137" y="23"/>
                  </a:cubicBezTo>
                  <a:cubicBezTo>
                    <a:pt x="139" y="22"/>
                    <a:pt x="145" y="20"/>
                    <a:pt x="146" y="18"/>
                  </a:cubicBezTo>
                  <a:cubicBezTo>
                    <a:pt x="147" y="17"/>
                    <a:pt x="145" y="14"/>
                    <a:pt x="146" y="13"/>
                  </a:cubicBezTo>
                  <a:cubicBezTo>
                    <a:pt x="147" y="11"/>
                    <a:pt x="150" y="9"/>
                    <a:pt x="152" y="8"/>
                  </a:cubicBezTo>
                  <a:cubicBezTo>
                    <a:pt x="154" y="7"/>
                    <a:pt x="158" y="8"/>
                    <a:pt x="161" y="8"/>
                  </a:cubicBezTo>
                  <a:cubicBezTo>
                    <a:pt x="162" y="8"/>
                    <a:pt x="165" y="8"/>
                    <a:pt x="166" y="10"/>
                  </a:cubicBezTo>
                  <a:cubicBezTo>
                    <a:pt x="168" y="11"/>
                    <a:pt x="165" y="17"/>
                    <a:pt x="166" y="18"/>
                  </a:cubicBezTo>
                  <a:cubicBezTo>
                    <a:pt x="168" y="19"/>
                    <a:pt x="173" y="19"/>
                    <a:pt x="175" y="18"/>
                  </a:cubicBezTo>
                  <a:cubicBezTo>
                    <a:pt x="176" y="17"/>
                    <a:pt x="174" y="14"/>
                    <a:pt x="175" y="13"/>
                  </a:cubicBezTo>
                  <a:cubicBezTo>
                    <a:pt x="176" y="11"/>
                    <a:pt x="181" y="10"/>
                    <a:pt x="183" y="10"/>
                  </a:cubicBezTo>
                  <a:cubicBezTo>
                    <a:pt x="185" y="11"/>
                    <a:pt x="186" y="16"/>
                    <a:pt x="188" y="16"/>
                  </a:cubicBezTo>
                  <a:cubicBezTo>
                    <a:pt x="190" y="16"/>
                    <a:pt x="191" y="13"/>
                    <a:pt x="191" y="11"/>
                  </a:cubicBezTo>
                  <a:cubicBezTo>
                    <a:pt x="191" y="9"/>
                    <a:pt x="187" y="3"/>
                    <a:pt x="188" y="1"/>
                  </a:cubicBezTo>
                  <a:cubicBezTo>
                    <a:pt x="189" y="0"/>
                    <a:pt x="193" y="1"/>
                    <a:pt x="195" y="1"/>
                  </a:cubicBezTo>
                  <a:cubicBezTo>
                    <a:pt x="197" y="2"/>
                    <a:pt x="199" y="7"/>
                    <a:pt x="201" y="8"/>
                  </a:cubicBezTo>
                  <a:cubicBezTo>
                    <a:pt x="204" y="8"/>
                    <a:pt x="207" y="5"/>
                    <a:pt x="210" y="4"/>
                  </a:cubicBezTo>
                  <a:cubicBezTo>
                    <a:pt x="212" y="4"/>
                    <a:pt x="217" y="4"/>
                    <a:pt x="219" y="4"/>
                  </a:cubicBezTo>
                  <a:cubicBezTo>
                    <a:pt x="221" y="5"/>
                    <a:pt x="226" y="7"/>
                    <a:pt x="228" y="8"/>
                  </a:cubicBezTo>
                  <a:cubicBezTo>
                    <a:pt x="232" y="8"/>
                    <a:pt x="238" y="7"/>
                    <a:pt x="241" y="8"/>
                  </a:cubicBezTo>
                  <a:cubicBezTo>
                    <a:pt x="242" y="8"/>
                    <a:pt x="243" y="11"/>
                    <a:pt x="245" y="11"/>
                  </a:cubicBezTo>
                  <a:cubicBezTo>
                    <a:pt x="249" y="13"/>
                    <a:pt x="259" y="11"/>
                    <a:pt x="262" y="9"/>
                  </a:cubicBezTo>
                  <a:cubicBezTo>
                    <a:pt x="264" y="8"/>
                    <a:pt x="264" y="5"/>
                    <a:pt x="266" y="4"/>
                  </a:cubicBezTo>
                  <a:cubicBezTo>
                    <a:pt x="268" y="3"/>
                    <a:pt x="271" y="3"/>
                    <a:pt x="274" y="4"/>
                  </a:cubicBezTo>
                  <a:cubicBezTo>
                    <a:pt x="274" y="4"/>
                    <a:pt x="274" y="4"/>
                    <a:pt x="274" y="4"/>
                  </a:cubicBezTo>
                  <a:cubicBezTo>
                    <a:pt x="273" y="5"/>
                    <a:pt x="272" y="9"/>
                    <a:pt x="272" y="10"/>
                  </a:cubicBezTo>
                  <a:cubicBezTo>
                    <a:pt x="273" y="13"/>
                    <a:pt x="276" y="17"/>
                    <a:pt x="277" y="20"/>
                  </a:cubicBezTo>
                  <a:cubicBezTo>
                    <a:pt x="278" y="21"/>
                    <a:pt x="278" y="24"/>
                    <a:pt x="280" y="25"/>
                  </a:cubicBezTo>
                  <a:cubicBezTo>
                    <a:pt x="281" y="27"/>
                    <a:pt x="285" y="27"/>
                    <a:pt x="287" y="28"/>
                  </a:cubicBezTo>
                  <a:cubicBezTo>
                    <a:pt x="289" y="29"/>
                    <a:pt x="291" y="31"/>
                    <a:pt x="292" y="33"/>
                  </a:cubicBezTo>
                  <a:cubicBezTo>
                    <a:pt x="293" y="34"/>
                    <a:pt x="293" y="39"/>
                    <a:pt x="295" y="40"/>
                  </a:cubicBezTo>
                  <a:cubicBezTo>
                    <a:pt x="296" y="40"/>
                    <a:pt x="299" y="39"/>
                    <a:pt x="300" y="40"/>
                  </a:cubicBezTo>
                  <a:cubicBezTo>
                    <a:pt x="302" y="40"/>
                    <a:pt x="306" y="43"/>
                    <a:pt x="307" y="45"/>
                  </a:cubicBezTo>
                  <a:cubicBezTo>
                    <a:pt x="307" y="46"/>
                    <a:pt x="306" y="51"/>
                    <a:pt x="307" y="53"/>
                  </a:cubicBezTo>
                  <a:cubicBezTo>
                    <a:pt x="308" y="55"/>
                    <a:pt x="313" y="57"/>
                    <a:pt x="315" y="59"/>
                  </a:cubicBezTo>
                  <a:cubicBezTo>
                    <a:pt x="317" y="61"/>
                    <a:pt x="319" y="67"/>
                    <a:pt x="319" y="70"/>
                  </a:cubicBezTo>
                  <a:cubicBezTo>
                    <a:pt x="320" y="72"/>
                    <a:pt x="319" y="77"/>
                    <a:pt x="319" y="79"/>
                  </a:cubicBezTo>
                  <a:cubicBezTo>
                    <a:pt x="319" y="82"/>
                    <a:pt x="321" y="86"/>
                    <a:pt x="321" y="89"/>
                  </a:cubicBezTo>
                  <a:cubicBezTo>
                    <a:pt x="322" y="91"/>
                    <a:pt x="325" y="96"/>
                    <a:pt x="325" y="9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3033713" y="1508125"/>
              <a:ext cx="723900" cy="701675"/>
            </a:xfrm>
            <a:custGeom>
              <a:avLst/>
              <a:gdLst/>
              <a:ahLst/>
              <a:cxnLst>
                <a:cxn ang="0">
                  <a:pos x="149" y="384"/>
                </a:cxn>
                <a:cxn ang="0">
                  <a:pos x="129" y="361"/>
                </a:cxn>
                <a:cxn ang="0">
                  <a:pos x="132" y="332"/>
                </a:cxn>
                <a:cxn ang="0">
                  <a:pos x="114" y="313"/>
                </a:cxn>
                <a:cxn ang="0">
                  <a:pos x="94" y="300"/>
                </a:cxn>
                <a:cxn ang="0">
                  <a:pos x="86" y="288"/>
                </a:cxn>
                <a:cxn ang="0">
                  <a:pos x="71" y="266"/>
                </a:cxn>
                <a:cxn ang="0">
                  <a:pos x="46" y="253"/>
                </a:cxn>
                <a:cxn ang="0">
                  <a:pos x="22" y="237"/>
                </a:cxn>
                <a:cxn ang="0">
                  <a:pos x="15" y="205"/>
                </a:cxn>
                <a:cxn ang="0">
                  <a:pos x="5" y="190"/>
                </a:cxn>
                <a:cxn ang="0">
                  <a:pos x="6" y="166"/>
                </a:cxn>
                <a:cxn ang="0">
                  <a:pos x="18" y="140"/>
                </a:cxn>
                <a:cxn ang="0">
                  <a:pos x="8" y="113"/>
                </a:cxn>
                <a:cxn ang="0">
                  <a:pos x="15" y="87"/>
                </a:cxn>
                <a:cxn ang="0">
                  <a:pos x="27" y="58"/>
                </a:cxn>
                <a:cxn ang="0">
                  <a:pos x="24" y="26"/>
                </a:cxn>
                <a:cxn ang="0">
                  <a:pos x="41" y="9"/>
                </a:cxn>
                <a:cxn ang="0">
                  <a:pos x="61" y="16"/>
                </a:cxn>
                <a:cxn ang="0">
                  <a:pos x="75" y="1"/>
                </a:cxn>
                <a:cxn ang="0">
                  <a:pos x="84" y="21"/>
                </a:cxn>
                <a:cxn ang="0">
                  <a:pos x="113" y="8"/>
                </a:cxn>
                <a:cxn ang="0">
                  <a:pos x="136" y="17"/>
                </a:cxn>
                <a:cxn ang="0">
                  <a:pos x="161" y="29"/>
                </a:cxn>
                <a:cxn ang="0">
                  <a:pos x="181" y="27"/>
                </a:cxn>
                <a:cxn ang="0">
                  <a:pos x="206" y="20"/>
                </a:cxn>
                <a:cxn ang="0">
                  <a:pos x="242" y="28"/>
                </a:cxn>
                <a:cxn ang="0">
                  <a:pos x="260" y="62"/>
                </a:cxn>
                <a:cxn ang="0">
                  <a:pos x="286" y="96"/>
                </a:cxn>
                <a:cxn ang="0">
                  <a:pos x="301" y="76"/>
                </a:cxn>
                <a:cxn ang="0">
                  <a:pos x="327" y="91"/>
                </a:cxn>
                <a:cxn ang="0">
                  <a:pos x="337" y="101"/>
                </a:cxn>
                <a:cxn ang="0">
                  <a:pos x="352" y="102"/>
                </a:cxn>
                <a:cxn ang="0">
                  <a:pos x="379" y="97"/>
                </a:cxn>
                <a:cxn ang="0">
                  <a:pos x="402" y="89"/>
                </a:cxn>
                <a:cxn ang="0">
                  <a:pos x="422" y="110"/>
                </a:cxn>
                <a:cxn ang="0">
                  <a:pos x="422" y="131"/>
                </a:cxn>
                <a:cxn ang="0">
                  <a:pos x="404" y="142"/>
                </a:cxn>
                <a:cxn ang="0">
                  <a:pos x="377" y="141"/>
                </a:cxn>
                <a:cxn ang="0">
                  <a:pos x="355" y="132"/>
                </a:cxn>
                <a:cxn ang="0">
                  <a:pos x="345" y="117"/>
                </a:cxn>
                <a:cxn ang="0">
                  <a:pos x="335" y="139"/>
                </a:cxn>
                <a:cxn ang="0">
                  <a:pos x="338" y="163"/>
                </a:cxn>
                <a:cxn ang="0">
                  <a:pos x="354" y="182"/>
                </a:cxn>
                <a:cxn ang="0">
                  <a:pos x="370" y="174"/>
                </a:cxn>
                <a:cxn ang="0">
                  <a:pos x="377" y="204"/>
                </a:cxn>
                <a:cxn ang="0">
                  <a:pos x="377" y="231"/>
                </a:cxn>
                <a:cxn ang="0">
                  <a:pos x="359" y="248"/>
                </a:cxn>
                <a:cxn ang="0">
                  <a:pos x="350" y="271"/>
                </a:cxn>
                <a:cxn ang="0">
                  <a:pos x="365" y="291"/>
                </a:cxn>
                <a:cxn ang="0">
                  <a:pos x="362" y="313"/>
                </a:cxn>
                <a:cxn ang="0">
                  <a:pos x="354" y="344"/>
                </a:cxn>
                <a:cxn ang="0">
                  <a:pos x="343" y="367"/>
                </a:cxn>
                <a:cxn ang="0">
                  <a:pos x="332" y="394"/>
                </a:cxn>
                <a:cxn ang="0">
                  <a:pos x="331" y="413"/>
                </a:cxn>
                <a:cxn ang="0">
                  <a:pos x="312" y="410"/>
                </a:cxn>
                <a:cxn ang="0">
                  <a:pos x="284" y="391"/>
                </a:cxn>
                <a:cxn ang="0">
                  <a:pos x="260" y="398"/>
                </a:cxn>
                <a:cxn ang="0">
                  <a:pos x="230" y="393"/>
                </a:cxn>
                <a:cxn ang="0">
                  <a:pos x="209" y="380"/>
                </a:cxn>
                <a:cxn ang="0">
                  <a:pos x="186" y="385"/>
                </a:cxn>
                <a:cxn ang="0">
                  <a:pos x="169" y="395"/>
                </a:cxn>
              </a:cxnLst>
              <a:rect l="0" t="0" r="r" b="b"/>
              <a:pathLst>
                <a:path w="432" h="419">
                  <a:moveTo>
                    <a:pt x="166" y="395"/>
                  </a:moveTo>
                  <a:cubicBezTo>
                    <a:pt x="164" y="395"/>
                    <a:pt x="162" y="395"/>
                    <a:pt x="160" y="395"/>
                  </a:cubicBezTo>
                  <a:cubicBezTo>
                    <a:pt x="159" y="394"/>
                    <a:pt x="157" y="390"/>
                    <a:pt x="155" y="389"/>
                  </a:cubicBezTo>
                  <a:cubicBezTo>
                    <a:pt x="154" y="388"/>
                    <a:pt x="150" y="386"/>
                    <a:pt x="149" y="384"/>
                  </a:cubicBezTo>
                  <a:cubicBezTo>
                    <a:pt x="147" y="382"/>
                    <a:pt x="146" y="377"/>
                    <a:pt x="144" y="375"/>
                  </a:cubicBezTo>
                  <a:cubicBezTo>
                    <a:pt x="143" y="373"/>
                    <a:pt x="141" y="370"/>
                    <a:pt x="139" y="369"/>
                  </a:cubicBezTo>
                  <a:cubicBezTo>
                    <a:pt x="138" y="367"/>
                    <a:pt x="135" y="364"/>
                    <a:pt x="133" y="363"/>
                  </a:cubicBezTo>
                  <a:cubicBezTo>
                    <a:pt x="132" y="362"/>
                    <a:pt x="130" y="362"/>
                    <a:pt x="129" y="361"/>
                  </a:cubicBezTo>
                  <a:cubicBezTo>
                    <a:pt x="128" y="359"/>
                    <a:pt x="127" y="354"/>
                    <a:pt x="127" y="352"/>
                  </a:cubicBezTo>
                  <a:cubicBezTo>
                    <a:pt x="128" y="351"/>
                    <a:pt x="131" y="349"/>
                    <a:pt x="132" y="348"/>
                  </a:cubicBezTo>
                  <a:cubicBezTo>
                    <a:pt x="133" y="346"/>
                    <a:pt x="133" y="342"/>
                    <a:pt x="133" y="340"/>
                  </a:cubicBezTo>
                  <a:cubicBezTo>
                    <a:pt x="133" y="338"/>
                    <a:pt x="132" y="334"/>
                    <a:pt x="132" y="332"/>
                  </a:cubicBezTo>
                  <a:cubicBezTo>
                    <a:pt x="131" y="330"/>
                    <a:pt x="131" y="326"/>
                    <a:pt x="129" y="325"/>
                  </a:cubicBezTo>
                  <a:cubicBezTo>
                    <a:pt x="128" y="324"/>
                    <a:pt x="126" y="325"/>
                    <a:pt x="125" y="325"/>
                  </a:cubicBezTo>
                  <a:cubicBezTo>
                    <a:pt x="123" y="323"/>
                    <a:pt x="125" y="316"/>
                    <a:pt x="123" y="315"/>
                  </a:cubicBezTo>
                  <a:cubicBezTo>
                    <a:pt x="121" y="313"/>
                    <a:pt x="116" y="314"/>
                    <a:pt x="114" y="313"/>
                  </a:cubicBezTo>
                  <a:cubicBezTo>
                    <a:pt x="111" y="313"/>
                    <a:pt x="106" y="311"/>
                    <a:pt x="105" y="309"/>
                  </a:cubicBezTo>
                  <a:cubicBezTo>
                    <a:pt x="104" y="307"/>
                    <a:pt x="106" y="303"/>
                    <a:pt x="105" y="301"/>
                  </a:cubicBezTo>
                  <a:cubicBezTo>
                    <a:pt x="104" y="299"/>
                    <a:pt x="100" y="297"/>
                    <a:pt x="98" y="298"/>
                  </a:cubicBezTo>
                  <a:cubicBezTo>
                    <a:pt x="97" y="298"/>
                    <a:pt x="95" y="299"/>
                    <a:pt x="94" y="300"/>
                  </a:cubicBezTo>
                  <a:cubicBezTo>
                    <a:pt x="93" y="301"/>
                    <a:pt x="93" y="302"/>
                    <a:pt x="93" y="303"/>
                  </a:cubicBezTo>
                  <a:cubicBezTo>
                    <a:pt x="92" y="303"/>
                    <a:pt x="88" y="302"/>
                    <a:pt x="88" y="301"/>
                  </a:cubicBezTo>
                  <a:cubicBezTo>
                    <a:pt x="88" y="300"/>
                    <a:pt x="84" y="295"/>
                    <a:pt x="83" y="293"/>
                  </a:cubicBezTo>
                  <a:cubicBezTo>
                    <a:pt x="83" y="292"/>
                    <a:pt x="86" y="290"/>
                    <a:pt x="86" y="288"/>
                  </a:cubicBezTo>
                  <a:cubicBezTo>
                    <a:pt x="87" y="287"/>
                    <a:pt x="88" y="283"/>
                    <a:pt x="88" y="282"/>
                  </a:cubicBezTo>
                  <a:cubicBezTo>
                    <a:pt x="88" y="280"/>
                    <a:pt x="88" y="276"/>
                    <a:pt x="87" y="274"/>
                  </a:cubicBezTo>
                  <a:cubicBezTo>
                    <a:pt x="85" y="273"/>
                    <a:pt x="81" y="273"/>
                    <a:pt x="79" y="272"/>
                  </a:cubicBezTo>
                  <a:cubicBezTo>
                    <a:pt x="77" y="271"/>
                    <a:pt x="73" y="268"/>
                    <a:pt x="71" y="266"/>
                  </a:cubicBezTo>
                  <a:cubicBezTo>
                    <a:pt x="70" y="265"/>
                    <a:pt x="67" y="261"/>
                    <a:pt x="65" y="260"/>
                  </a:cubicBezTo>
                  <a:cubicBezTo>
                    <a:pt x="63" y="259"/>
                    <a:pt x="60" y="260"/>
                    <a:pt x="59" y="260"/>
                  </a:cubicBezTo>
                  <a:cubicBezTo>
                    <a:pt x="57" y="260"/>
                    <a:pt x="54" y="260"/>
                    <a:pt x="53" y="260"/>
                  </a:cubicBezTo>
                  <a:cubicBezTo>
                    <a:pt x="51" y="259"/>
                    <a:pt x="48" y="255"/>
                    <a:pt x="46" y="253"/>
                  </a:cubicBezTo>
                  <a:cubicBezTo>
                    <a:pt x="44" y="252"/>
                    <a:pt x="39" y="252"/>
                    <a:pt x="38" y="250"/>
                  </a:cubicBezTo>
                  <a:cubicBezTo>
                    <a:pt x="36" y="249"/>
                    <a:pt x="35" y="245"/>
                    <a:pt x="33" y="244"/>
                  </a:cubicBezTo>
                  <a:cubicBezTo>
                    <a:pt x="33" y="243"/>
                    <a:pt x="30" y="241"/>
                    <a:pt x="29" y="240"/>
                  </a:cubicBezTo>
                  <a:cubicBezTo>
                    <a:pt x="28" y="239"/>
                    <a:pt x="24" y="238"/>
                    <a:pt x="22" y="237"/>
                  </a:cubicBezTo>
                  <a:cubicBezTo>
                    <a:pt x="21" y="236"/>
                    <a:pt x="19" y="233"/>
                    <a:pt x="19" y="232"/>
                  </a:cubicBezTo>
                  <a:cubicBezTo>
                    <a:pt x="18" y="230"/>
                    <a:pt x="15" y="226"/>
                    <a:pt x="15" y="224"/>
                  </a:cubicBezTo>
                  <a:cubicBezTo>
                    <a:pt x="15" y="222"/>
                    <a:pt x="17" y="217"/>
                    <a:pt x="17" y="215"/>
                  </a:cubicBezTo>
                  <a:cubicBezTo>
                    <a:pt x="17" y="212"/>
                    <a:pt x="16" y="205"/>
                    <a:pt x="15" y="205"/>
                  </a:cubicBezTo>
                  <a:cubicBezTo>
                    <a:pt x="15" y="205"/>
                    <a:pt x="10" y="203"/>
                    <a:pt x="8" y="202"/>
                  </a:cubicBezTo>
                  <a:cubicBezTo>
                    <a:pt x="6" y="201"/>
                    <a:pt x="2" y="200"/>
                    <a:pt x="1" y="198"/>
                  </a:cubicBezTo>
                  <a:cubicBezTo>
                    <a:pt x="0" y="197"/>
                    <a:pt x="1" y="193"/>
                    <a:pt x="1" y="192"/>
                  </a:cubicBezTo>
                  <a:cubicBezTo>
                    <a:pt x="2" y="191"/>
                    <a:pt x="5" y="190"/>
                    <a:pt x="5" y="190"/>
                  </a:cubicBezTo>
                  <a:cubicBezTo>
                    <a:pt x="6" y="189"/>
                    <a:pt x="6" y="187"/>
                    <a:pt x="5" y="186"/>
                  </a:cubicBezTo>
                  <a:cubicBezTo>
                    <a:pt x="5" y="185"/>
                    <a:pt x="3" y="183"/>
                    <a:pt x="3" y="181"/>
                  </a:cubicBezTo>
                  <a:cubicBezTo>
                    <a:pt x="2" y="180"/>
                    <a:pt x="3" y="176"/>
                    <a:pt x="3" y="175"/>
                  </a:cubicBezTo>
                  <a:cubicBezTo>
                    <a:pt x="3" y="173"/>
                    <a:pt x="4" y="168"/>
                    <a:pt x="6" y="166"/>
                  </a:cubicBezTo>
                  <a:cubicBezTo>
                    <a:pt x="7" y="166"/>
                    <a:pt x="10" y="167"/>
                    <a:pt x="11" y="166"/>
                  </a:cubicBezTo>
                  <a:cubicBezTo>
                    <a:pt x="13" y="166"/>
                    <a:pt x="16" y="162"/>
                    <a:pt x="17" y="161"/>
                  </a:cubicBezTo>
                  <a:cubicBezTo>
                    <a:pt x="18" y="158"/>
                    <a:pt x="20" y="150"/>
                    <a:pt x="20" y="150"/>
                  </a:cubicBezTo>
                  <a:cubicBezTo>
                    <a:pt x="20" y="150"/>
                    <a:pt x="20" y="142"/>
                    <a:pt x="18" y="140"/>
                  </a:cubicBezTo>
                  <a:cubicBezTo>
                    <a:pt x="17" y="139"/>
                    <a:pt x="13" y="139"/>
                    <a:pt x="12" y="138"/>
                  </a:cubicBezTo>
                  <a:cubicBezTo>
                    <a:pt x="11" y="137"/>
                    <a:pt x="10" y="134"/>
                    <a:pt x="10" y="132"/>
                  </a:cubicBezTo>
                  <a:cubicBezTo>
                    <a:pt x="9" y="130"/>
                    <a:pt x="11" y="125"/>
                    <a:pt x="11" y="123"/>
                  </a:cubicBezTo>
                  <a:cubicBezTo>
                    <a:pt x="10" y="120"/>
                    <a:pt x="9" y="116"/>
                    <a:pt x="8" y="113"/>
                  </a:cubicBezTo>
                  <a:cubicBezTo>
                    <a:pt x="8" y="111"/>
                    <a:pt x="4" y="108"/>
                    <a:pt x="4" y="106"/>
                  </a:cubicBezTo>
                  <a:cubicBezTo>
                    <a:pt x="5" y="104"/>
                    <a:pt x="8" y="101"/>
                    <a:pt x="9" y="99"/>
                  </a:cubicBezTo>
                  <a:cubicBezTo>
                    <a:pt x="10" y="97"/>
                    <a:pt x="9" y="92"/>
                    <a:pt x="11" y="91"/>
                  </a:cubicBezTo>
                  <a:cubicBezTo>
                    <a:pt x="11" y="90"/>
                    <a:pt x="14" y="88"/>
                    <a:pt x="15" y="87"/>
                  </a:cubicBezTo>
                  <a:cubicBezTo>
                    <a:pt x="17" y="86"/>
                    <a:pt x="20" y="81"/>
                    <a:pt x="20" y="79"/>
                  </a:cubicBezTo>
                  <a:cubicBezTo>
                    <a:pt x="20" y="76"/>
                    <a:pt x="17" y="72"/>
                    <a:pt x="17" y="70"/>
                  </a:cubicBezTo>
                  <a:cubicBezTo>
                    <a:pt x="18" y="67"/>
                    <a:pt x="20" y="62"/>
                    <a:pt x="22" y="61"/>
                  </a:cubicBezTo>
                  <a:cubicBezTo>
                    <a:pt x="23" y="59"/>
                    <a:pt x="26" y="59"/>
                    <a:pt x="27" y="58"/>
                  </a:cubicBezTo>
                  <a:cubicBezTo>
                    <a:pt x="29" y="56"/>
                    <a:pt x="31" y="53"/>
                    <a:pt x="31" y="51"/>
                  </a:cubicBezTo>
                  <a:cubicBezTo>
                    <a:pt x="31" y="48"/>
                    <a:pt x="27" y="41"/>
                    <a:pt x="27" y="41"/>
                  </a:cubicBezTo>
                  <a:cubicBezTo>
                    <a:pt x="27" y="40"/>
                    <a:pt x="28" y="33"/>
                    <a:pt x="27" y="31"/>
                  </a:cubicBezTo>
                  <a:cubicBezTo>
                    <a:pt x="27" y="29"/>
                    <a:pt x="24" y="28"/>
                    <a:pt x="24" y="26"/>
                  </a:cubicBezTo>
                  <a:cubicBezTo>
                    <a:pt x="23" y="24"/>
                    <a:pt x="24" y="18"/>
                    <a:pt x="25" y="15"/>
                  </a:cubicBezTo>
                  <a:cubicBezTo>
                    <a:pt x="26" y="14"/>
                    <a:pt x="31" y="14"/>
                    <a:pt x="32" y="14"/>
                  </a:cubicBezTo>
                  <a:cubicBezTo>
                    <a:pt x="34" y="13"/>
                    <a:pt x="35" y="8"/>
                    <a:pt x="37" y="8"/>
                  </a:cubicBezTo>
                  <a:cubicBezTo>
                    <a:pt x="38" y="7"/>
                    <a:pt x="40" y="9"/>
                    <a:pt x="41" y="9"/>
                  </a:cubicBezTo>
                  <a:cubicBezTo>
                    <a:pt x="41" y="10"/>
                    <a:pt x="42" y="11"/>
                    <a:pt x="43" y="12"/>
                  </a:cubicBezTo>
                  <a:cubicBezTo>
                    <a:pt x="45" y="13"/>
                    <a:pt x="50" y="10"/>
                    <a:pt x="51" y="11"/>
                  </a:cubicBezTo>
                  <a:cubicBezTo>
                    <a:pt x="52" y="12"/>
                    <a:pt x="52" y="15"/>
                    <a:pt x="53" y="16"/>
                  </a:cubicBezTo>
                  <a:cubicBezTo>
                    <a:pt x="54" y="17"/>
                    <a:pt x="59" y="17"/>
                    <a:pt x="61" y="16"/>
                  </a:cubicBezTo>
                  <a:cubicBezTo>
                    <a:pt x="62" y="15"/>
                    <a:pt x="62" y="11"/>
                    <a:pt x="63" y="9"/>
                  </a:cubicBezTo>
                  <a:cubicBezTo>
                    <a:pt x="64" y="9"/>
                    <a:pt x="66" y="8"/>
                    <a:pt x="67" y="8"/>
                  </a:cubicBezTo>
                  <a:cubicBezTo>
                    <a:pt x="68" y="7"/>
                    <a:pt x="69" y="4"/>
                    <a:pt x="70" y="3"/>
                  </a:cubicBezTo>
                  <a:cubicBezTo>
                    <a:pt x="71" y="2"/>
                    <a:pt x="73" y="0"/>
                    <a:pt x="75" y="1"/>
                  </a:cubicBezTo>
                  <a:cubicBezTo>
                    <a:pt x="76" y="2"/>
                    <a:pt x="76" y="3"/>
                    <a:pt x="76" y="3"/>
                  </a:cubicBezTo>
                  <a:cubicBezTo>
                    <a:pt x="76" y="5"/>
                    <a:pt x="75" y="9"/>
                    <a:pt x="75" y="11"/>
                  </a:cubicBezTo>
                  <a:cubicBezTo>
                    <a:pt x="76" y="13"/>
                    <a:pt x="77" y="17"/>
                    <a:pt x="79" y="19"/>
                  </a:cubicBezTo>
                  <a:cubicBezTo>
                    <a:pt x="80" y="20"/>
                    <a:pt x="82" y="21"/>
                    <a:pt x="84" y="21"/>
                  </a:cubicBezTo>
                  <a:cubicBezTo>
                    <a:pt x="86" y="21"/>
                    <a:pt x="90" y="17"/>
                    <a:pt x="92" y="16"/>
                  </a:cubicBezTo>
                  <a:cubicBezTo>
                    <a:pt x="94" y="16"/>
                    <a:pt x="97" y="19"/>
                    <a:pt x="99" y="18"/>
                  </a:cubicBezTo>
                  <a:cubicBezTo>
                    <a:pt x="100" y="18"/>
                    <a:pt x="102" y="16"/>
                    <a:pt x="103" y="15"/>
                  </a:cubicBezTo>
                  <a:cubicBezTo>
                    <a:pt x="106" y="14"/>
                    <a:pt x="110" y="9"/>
                    <a:pt x="113" y="8"/>
                  </a:cubicBezTo>
                  <a:cubicBezTo>
                    <a:pt x="115" y="8"/>
                    <a:pt x="118" y="9"/>
                    <a:pt x="120" y="9"/>
                  </a:cubicBezTo>
                  <a:cubicBezTo>
                    <a:pt x="122" y="9"/>
                    <a:pt x="126" y="9"/>
                    <a:pt x="128" y="9"/>
                  </a:cubicBezTo>
                  <a:cubicBezTo>
                    <a:pt x="130" y="9"/>
                    <a:pt x="133" y="10"/>
                    <a:pt x="135" y="12"/>
                  </a:cubicBezTo>
                  <a:cubicBezTo>
                    <a:pt x="136" y="13"/>
                    <a:pt x="135" y="16"/>
                    <a:pt x="136" y="17"/>
                  </a:cubicBezTo>
                  <a:cubicBezTo>
                    <a:pt x="137" y="19"/>
                    <a:pt x="140" y="21"/>
                    <a:pt x="142" y="21"/>
                  </a:cubicBezTo>
                  <a:cubicBezTo>
                    <a:pt x="144" y="22"/>
                    <a:pt x="149" y="20"/>
                    <a:pt x="151" y="21"/>
                  </a:cubicBezTo>
                  <a:cubicBezTo>
                    <a:pt x="153" y="21"/>
                    <a:pt x="154" y="23"/>
                    <a:pt x="155" y="24"/>
                  </a:cubicBezTo>
                  <a:cubicBezTo>
                    <a:pt x="157" y="25"/>
                    <a:pt x="160" y="27"/>
                    <a:pt x="161" y="29"/>
                  </a:cubicBezTo>
                  <a:cubicBezTo>
                    <a:pt x="161" y="30"/>
                    <a:pt x="161" y="33"/>
                    <a:pt x="162" y="33"/>
                  </a:cubicBezTo>
                  <a:cubicBezTo>
                    <a:pt x="163" y="34"/>
                    <a:pt x="167" y="33"/>
                    <a:pt x="168" y="33"/>
                  </a:cubicBezTo>
                  <a:cubicBezTo>
                    <a:pt x="170" y="32"/>
                    <a:pt x="173" y="30"/>
                    <a:pt x="175" y="29"/>
                  </a:cubicBezTo>
                  <a:cubicBezTo>
                    <a:pt x="176" y="28"/>
                    <a:pt x="180" y="28"/>
                    <a:pt x="181" y="27"/>
                  </a:cubicBezTo>
                  <a:cubicBezTo>
                    <a:pt x="183" y="25"/>
                    <a:pt x="185" y="21"/>
                    <a:pt x="186" y="19"/>
                  </a:cubicBezTo>
                  <a:cubicBezTo>
                    <a:pt x="188" y="18"/>
                    <a:pt x="191" y="16"/>
                    <a:pt x="193" y="15"/>
                  </a:cubicBezTo>
                  <a:cubicBezTo>
                    <a:pt x="195" y="15"/>
                    <a:pt x="201" y="14"/>
                    <a:pt x="203" y="15"/>
                  </a:cubicBezTo>
                  <a:cubicBezTo>
                    <a:pt x="204" y="16"/>
                    <a:pt x="205" y="19"/>
                    <a:pt x="206" y="20"/>
                  </a:cubicBezTo>
                  <a:cubicBezTo>
                    <a:pt x="208" y="22"/>
                    <a:pt x="213" y="25"/>
                    <a:pt x="216" y="25"/>
                  </a:cubicBezTo>
                  <a:cubicBezTo>
                    <a:pt x="217" y="25"/>
                    <a:pt x="220" y="25"/>
                    <a:pt x="221" y="24"/>
                  </a:cubicBezTo>
                  <a:cubicBezTo>
                    <a:pt x="224" y="24"/>
                    <a:pt x="231" y="22"/>
                    <a:pt x="234" y="23"/>
                  </a:cubicBezTo>
                  <a:cubicBezTo>
                    <a:pt x="237" y="23"/>
                    <a:pt x="240" y="27"/>
                    <a:pt x="242" y="28"/>
                  </a:cubicBezTo>
                  <a:cubicBezTo>
                    <a:pt x="244" y="30"/>
                    <a:pt x="248" y="33"/>
                    <a:pt x="249" y="35"/>
                  </a:cubicBezTo>
                  <a:cubicBezTo>
                    <a:pt x="251" y="38"/>
                    <a:pt x="252" y="45"/>
                    <a:pt x="253" y="49"/>
                  </a:cubicBezTo>
                  <a:cubicBezTo>
                    <a:pt x="254" y="50"/>
                    <a:pt x="256" y="54"/>
                    <a:pt x="257" y="55"/>
                  </a:cubicBezTo>
                  <a:cubicBezTo>
                    <a:pt x="258" y="57"/>
                    <a:pt x="259" y="61"/>
                    <a:pt x="260" y="62"/>
                  </a:cubicBezTo>
                  <a:cubicBezTo>
                    <a:pt x="262" y="64"/>
                    <a:pt x="267" y="67"/>
                    <a:pt x="269" y="68"/>
                  </a:cubicBezTo>
                  <a:cubicBezTo>
                    <a:pt x="271" y="71"/>
                    <a:pt x="273" y="76"/>
                    <a:pt x="275" y="79"/>
                  </a:cubicBezTo>
                  <a:cubicBezTo>
                    <a:pt x="276" y="82"/>
                    <a:pt x="277" y="90"/>
                    <a:pt x="280" y="93"/>
                  </a:cubicBezTo>
                  <a:cubicBezTo>
                    <a:pt x="281" y="94"/>
                    <a:pt x="284" y="95"/>
                    <a:pt x="286" y="96"/>
                  </a:cubicBezTo>
                  <a:cubicBezTo>
                    <a:pt x="288" y="96"/>
                    <a:pt x="294" y="98"/>
                    <a:pt x="297" y="97"/>
                  </a:cubicBezTo>
                  <a:cubicBezTo>
                    <a:pt x="298" y="97"/>
                    <a:pt x="301" y="94"/>
                    <a:pt x="301" y="92"/>
                  </a:cubicBezTo>
                  <a:cubicBezTo>
                    <a:pt x="302" y="91"/>
                    <a:pt x="300" y="87"/>
                    <a:pt x="300" y="85"/>
                  </a:cubicBezTo>
                  <a:cubicBezTo>
                    <a:pt x="300" y="83"/>
                    <a:pt x="299" y="78"/>
                    <a:pt x="301" y="76"/>
                  </a:cubicBezTo>
                  <a:cubicBezTo>
                    <a:pt x="303" y="75"/>
                    <a:pt x="308" y="76"/>
                    <a:pt x="311" y="76"/>
                  </a:cubicBezTo>
                  <a:cubicBezTo>
                    <a:pt x="313" y="77"/>
                    <a:pt x="316" y="79"/>
                    <a:pt x="318" y="80"/>
                  </a:cubicBezTo>
                  <a:cubicBezTo>
                    <a:pt x="319" y="81"/>
                    <a:pt x="322" y="82"/>
                    <a:pt x="323" y="83"/>
                  </a:cubicBezTo>
                  <a:cubicBezTo>
                    <a:pt x="325" y="84"/>
                    <a:pt x="327" y="89"/>
                    <a:pt x="327" y="91"/>
                  </a:cubicBezTo>
                  <a:cubicBezTo>
                    <a:pt x="327" y="93"/>
                    <a:pt x="325" y="95"/>
                    <a:pt x="325" y="97"/>
                  </a:cubicBezTo>
                  <a:cubicBezTo>
                    <a:pt x="325" y="98"/>
                    <a:pt x="326" y="102"/>
                    <a:pt x="327" y="103"/>
                  </a:cubicBezTo>
                  <a:cubicBezTo>
                    <a:pt x="329" y="105"/>
                    <a:pt x="335" y="105"/>
                    <a:pt x="336" y="104"/>
                  </a:cubicBezTo>
                  <a:cubicBezTo>
                    <a:pt x="337" y="104"/>
                    <a:pt x="337" y="102"/>
                    <a:pt x="337" y="101"/>
                  </a:cubicBezTo>
                  <a:cubicBezTo>
                    <a:pt x="337" y="100"/>
                    <a:pt x="336" y="97"/>
                    <a:pt x="337" y="96"/>
                  </a:cubicBezTo>
                  <a:cubicBezTo>
                    <a:pt x="338" y="96"/>
                    <a:pt x="340" y="96"/>
                    <a:pt x="340" y="96"/>
                  </a:cubicBezTo>
                  <a:cubicBezTo>
                    <a:pt x="343" y="96"/>
                    <a:pt x="349" y="96"/>
                    <a:pt x="350" y="98"/>
                  </a:cubicBezTo>
                  <a:cubicBezTo>
                    <a:pt x="351" y="99"/>
                    <a:pt x="351" y="102"/>
                    <a:pt x="352" y="102"/>
                  </a:cubicBezTo>
                  <a:cubicBezTo>
                    <a:pt x="353" y="103"/>
                    <a:pt x="357" y="103"/>
                    <a:pt x="359" y="102"/>
                  </a:cubicBezTo>
                  <a:cubicBezTo>
                    <a:pt x="361" y="102"/>
                    <a:pt x="365" y="100"/>
                    <a:pt x="367" y="99"/>
                  </a:cubicBezTo>
                  <a:cubicBezTo>
                    <a:pt x="369" y="99"/>
                    <a:pt x="373" y="99"/>
                    <a:pt x="375" y="99"/>
                  </a:cubicBezTo>
                  <a:cubicBezTo>
                    <a:pt x="376" y="99"/>
                    <a:pt x="379" y="98"/>
                    <a:pt x="379" y="97"/>
                  </a:cubicBezTo>
                  <a:cubicBezTo>
                    <a:pt x="380" y="96"/>
                    <a:pt x="379" y="92"/>
                    <a:pt x="379" y="90"/>
                  </a:cubicBezTo>
                  <a:cubicBezTo>
                    <a:pt x="380" y="88"/>
                    <a:pt x="383" y="87"/>
                    <a:pt x="385" y="86"/>
                  </a:cubicBezTo>
                  <a:cubicBezTo>
                    <a:pt x="386" y="85"/>
                    <a:pt x="389" y="85"/>
                    <a:pt x="391" y="85"/>
                  </a:cubicBezTo>
                  <a:cubicBezTo>
                    <a:pt x="394" y="85"/>
                    <a:pt x="400" y="86"/>
                    <a:pt x="402" y="89"/>
                  </a:cubicBezTo>
                  <a:cubicBezTo>
                    <a:pt x="403" y="90"/>
                    <a:pt x="402" y="94"/>
                    <a:pt x="403" y="96"/>
                  </a:cubicBezTo>
                  <a:cubicBezTo>
                    <a:pt x="404" y="99"/>
                    <a:pt x="408" y="102"/>
                    <a:pt x="409" y="105"/>
                  </a:cubicBezTo>
                  <a:cubicBezTo>
                    <a:pt x="410" y="106"/>
                    <a:pt x="411" y="110"/>
                    <a:pt x="413" y="111"/>
                  </a:cubicBezTo>
                  <a:cubicBezTo>
                    <a:pt x="415" y="112"/>
                    <a:pt x="420" y="110"/>
                    <a:pt x="422" y="110"/>
                  </a:cubicBezTo>
                  <a:cubicBezTo>
                    <a:pt x="425" y="110"/>
                    <a:pt x="432" y="115"/>
                    <a:pt x="432" y="115"/>
                  </a:cubicBezTo>
                  <a:cubicBezTo>
                    <a:pt x="432" y="115"/>
                    <a:pt x="430" y="121"/>
                    <a:pt x="429" y="123"/>
                  </a:cubicBezTo>
                  <a:cubicBezTo>
                    <a:pt x="428" y="124"/>
                    <a:pt x="426" y="125"/>
                    <a:pt x="425" y="126"/>
                  </a:cubicBezTo>
                  <a:cubicBezTo>
                    <a:pt x="424" y="127"/>
                    <a:pt x="423" y="130"/>
                    <a:pt x="422" y="131"/>
                  </a:cubicBezTo>
                  <a:cubicBezTo>
                    <a:pt x="422" y="133"/>
                    <a:pt x="424" y="137"/>
                    <a:pt x="424" y="139"/>
                  </a:cubicBezTo>
                  <a:cubicBezTo>
                    <a:pt x="424" y="140"/>
                    <a:pt x="421" y="143"/>
                    <a:pt x="419" y="144"/>
                  </a:cubicBezTo>
                  <a:cubicBezTo>
                    <a:pt x="417" y="145"/>
                    <a:pt x="413" y="145"/>
                    <a:pt x="411" y="145"/>
                  </a:cubicBezTo>
                  <a:cubicBezTo>
                    <a:pt x="409" y="144"/>
                    <a:pt x="406" y="142"/>
                    <a:pt x="404" y="142"/>
                  </a:cubicBezTo>
                  <a:cubicBezTo>
                    <a:pt x="403" y="141"/>
                    <a:pt x="399" y="141"/>
                    <a:pt x="397" y="142"/>
                  </a:cubicBezTo>
                  <a:cubicBezTo>
                    <a:pt x="396" y="142"/>
                    <a:pt x="394" y="144"/>
                    <a:pt x="393" y="145"/>
                  </a:cubicBezTo>
                  <a:cubicBezTo>
                    <a:pt x="391" y="146"/>
                    <a:pt x="385" y="145"/>
                    <a:pt x="383" y="145"/>
                  </a:cubicBezTo>
                  <a:cubicBezTo>
                    <a:pt x="381" y="144"/>
                    <a:pt x="379" y="141"/>
                    <a:pt x="377" y="141"/>
                  </a:cubicBezTo>
                  <a:cubicBezTo>
                    <a:pt x="375" y="140"/>
                    <a:pt x="372" y="142"/>
                    <a:pt x="370" y="141"/>
                  </a:cubicBezTo>
                  <a:cubicBezTo>
                    <a:pt x="368" y="140"/>
                    <a:pt x="368" y="136"/>
                    <a:pt x="366" y="135"/>
                  </a:cubicBezTo>
                  <a:cubicBezTo>
                    <a:pt x="365" y="134"/>
                    <a:pt x="362" y="133"/>
                    <a:pt x="361" y="133"/>
                  </a:cubicBezTo>
                  <a:cubicBezTo>
                    <a:pt x="360" y="132"/>
                    <a:pt x="356" y="133"/>
                    <a:pt x="355" y="132"/>
                  </a:cubicBezTo>
                  <a:cubicBezTo>
                    <a:pt x="353" y="132"/>
                    <a:pt x="350" y="133"/>
                    <a:pt x="349" y="132"/>
                  </a:cubicBezTo>
                  <a:cubicBezTo>
                    <a:pt x="348" y="130"/>
                    <a:pt x="349" y="127"/>
                    <a:pt x="349" y="125"/>
                  </a:cubicBezTo>
                  <a:cubicBezTo>
                    <a:pt x="349" y="124"/>
                    <a:pt x="350" y="121"/>
                    <a:pt x="349" y="120"/>
                  </a:cubicBezTo>
                  <a:cubicBezTo>
                    <a:pt x="348" y="119"/>
                    <a:pt x="346" y="117"/>
                    <a:pt x="345" y="117"/>
                  </a:cubicBezTo>
                  <a:cubicBezTo>
                    <a:pt x="343" y="117"/>
                    <a:pt x="340" y="120"/>
                    <a:pt x="339" y="121"/>
                  </a:cubicBezTo>
                  <a:cubicBezTo>
                    <a:pt x="338" y="123"/>
                    <a:pt x="340" y="127"/>
                    <a:pt x="339" y="129"/>
                  </a:cubicBezTo>
                  <a:cubicBezTo>
                    <a:pt x="339" y="130"/>
                    <a:pt x="336" y="131"/>
                    <a:pt x="336" y="132"/>
                  </a:cubicBezTo>
                  <a:cubicBezTo>
                    <a:pt x="335" y="134"/>
                    <a:pt x="336" y="138"/>
                    <a:pt x="335" y="139"/>
                  </a:cubicBezTo>
                  <a:cubicBezTo>
                    <a:pt x="334" y="141"/>
                    <a:pt x="330" y="142"/>
                    <a:pt x="329" y="143"/>
                  </a:cubicBezTo>
                  <a:cubicBezTo>
                    <a:pt x="328" y="146"/>
                    <a:pt x="329" y="152"/>
                    <a:pt x="329" y="155"/>
                  </a:cubicBezTo>
                  <a:cubicBezTo>
                    <a:pt x="329" y="157"/>
                    <a:pt x="330" y="161"/>
                    <a:pt x="332" y="163"/>
                  </a:cubicBezTo>
                  <a:cubicBezTo>
                    <a:pt x="333" y="163"/>
                    <a:pt x="336" y="162"/>
                    <a:pt x="338" y="163"/>
                  </a:cubicBezTo>
                  <a:cubicBezTo>
                    <a:pt x="340" y="163"/>
                    <a:pt x="346" y="167"/>
                    <a:pt x="346" y="169"/>
                  </a:cubicBezTo>
                  <a:cubicBezTo>
                    <a:pt x="347" y="171"/>
                    <a:pt x="342" y="174"/>
                    <a:pt x="342" y="175"/>
                  </a:cubicBezTo>
                  <a:cubicBezTo>
                    <a:pt x="342" y="176"/>
                    <a:pt x="345" y="177"/>
                    <a:pt x="346" y="178"/>
                  </a:cubicBezTo>
                  <a:cubicBezTo>
                    <a:pt x="347" y="179"/>
                    <a:pt x="351" y="182"/>
                    <a:pt x="354" y="182"/>
                  </a:cubicBezTo>
                  <a:cubicBezTo>
                    <a:pt x="355" y="183"/>
                    <a:pt x="358" y="183"/>
                    <a:pt x="360" y="182"/>
                  </a:cubicBezTo>
                  <a:cubicBezTo>
                    <a:pt x="361" y="181"/>
                    <a:pt x="361" y="177"/>
                    <a:pt x="362" y="175"/>
                  </a:cubicBezTo>
                  <a:cubicBezTo>
                    <a:pt x="363" y="174"/>
                    <a:pt x="363" y="172"/>
                    <a:pt x="364" y="172"/>
                  </a:cubicBezTo>
                  <a:cubicBezTo>
                    <a:pt x="366" y="172"/>
                    <a:pt x="369" y="173"/>
                    <a:pt x="370" y="174"/>
                  </a:cubicBezTo>
                  <a:cubicBezTo>
                    <a:pt x="371" y="175"/>
                    <a:pt x="374" y="179"/>
                    <a:pt x="374" y="181"/>
                  </a:cubicBezTo>
                  <a:cubicBezTo>
                    <a:pt x="374" y="183"/>
                    <a:pt x="372" y="187"/>
                    <a:pt x="372" y="189"/>
                  </a:cubicBezTo>
                  <a:cubicBezTo>
                    <a:pt x="371" y="191"/>
                    <a:pt x="371" y="196"/>
                    <a:pt x="372" y="198"/>
                  </a:cubicBezTo>
                  <a:cubicBezTo>
                    <a:pt x="372" y="200"/>
                    <a:pt x="376" y="202"/>
                    <a:pt x="377" y="204"/>
                  </a:cubicBezTo>
                  <a:cubicBezTo>
                    <a:pt x="378" y="206"/>
                    <a:pt x="377" y="209"/>
                    <a:pt x="377" y="210"/>
                  </a:cubicBezTo>
                  <a:cubicBezTo>
                    <a:pt x="377" y="213"/>
                    <a:pt x="376" y="217"/>
                    <a:pt x="377" y="219"/>
                  </a:cubicBezTo>
                  <a:cubicBezTo>
                    <a:pt x="377" y="220"/>
                    <a:pt x="378" y="222"/>
                    <a:pt x="379" y="222"/>
                  </a:cubicBezTo>
                  <a:cubicBezTo>
                    <a:pt x="379" y="225"/>
                    <a:pt x="378" y="229"/>
                    <a:pt x="377" y="231"/>
                  </a:cubicBezTo>
                  <a:cubicBezTo>
                    <a:pt x="376" y="232"/>
                    <a:pt x="373" y="234"/>
                    <a:pt x="371" y="235"/>
                  </a:cubicBezTo>
                  <a:cubicBezTo>
                    <a:pt x="370" y="235"/>
                    <a:pt x="369" y="234"/>
                    <a:pt x="368" y="235"/>
                  </a:cubicBezTo>
                  <a:cubicBezTo>
                    <a:pt x="366" y="236"/>
                    <a:pt x="366" y="242"/>
                    <a:pt x="365" y="244"/>
                  </a:cubicBezTo>
                  <a:cubicBezTo>
                    <a:pt x="364" y="245"/>
                    <a:pt x="361" y="247"/>
                    <a:pt x="359" y="248"/>
                  </a:cubicBezTo>
                  <a:cubicBezTo>
                    <a:pt x="358" y="249"/>
                    <a:pt x="356" y="252"/>
                    <a:pt x="355" y="254"/>
                  </a:cubicBezTo>
                  <a:cubicBezTo>
                    <a:pt x="355" y="255"/>
                    <a:pt x="355" y="259"/>
                    <a:pt x="354" y="260"/>
                  </a:cubicBezTo>
                  <a:cubicBezTo>
                    <a:pt x="353" y="261"/>
                    <a:pt x="351" y="261"/>
                    <a:pt x="350" y="261"/>
                  </a:cubicBezTo>
                  <a:cubicBezTo>
                    <a:pt x="349" y="263"/>
                    <a:pt x="350" y="268"/>
                    <a:pt x="350" y="271"/>
                  </a:cubicBezTo>
                  <a:cubicBezTo>
                    <a:pt x="350" y="273"/>
                    <a:pt x="350" y="278"/>
                    <a:pt x="350" y="280"/>
                  </a:cubicBezTo>
                  <a:cubicBezTo>
                    <a:pt x="350" y="282"/>
                    <a:pt x="351" y="287"/>
                    <a:pt x="352" y="288"/>
                  </a:cubicBezTo>
                  <a:cubicBezTo>
                    <a:pt x="353" y="290"/>
                    <a:pt x="357" y="291"/>
                    <a:pt x="358" y="291"/>
                  </a:cubicBezTo>
                  <a:cubicBezTo>
                    <a:pt x="360" y="292"/>
                    <a:pt x="363" y="291"/>
                    <a:pt x="365" y="291"/>
                  </a:cubicBezTo>
                  <a:cubicBezTo>
                    <a:pt x="366" y="292"/>
                    <a:pt x="367" y="295"/>
                    <a:pt x="368" y="296"/>
                  </a:cubicBezTo>
                  <a:cubicBezTo>
                    <a:pt x="368" y="298"/>
                    <a:pt x="368" y="302"/>
                    <a:pt x="368" y="304"/>
                  </a:cubicBezTo>
                  <a:cubicBezTo>
                    <a:pt x="367" y="306"/>
                    <a:pt x="366" y="308"/>
                    <a:pt x="365" y="310"/>
                  </a:cubicBezTo>
                  <a:cubicBezTo>
                    <a:pt x="364" y="311"/>
                    <a:pt x="362" y="312"/>
                    <a:pt x="362" y="313"/>
                  </a:cubicBezTo>
                  <a:cubicBezTo>
                    <a:pt x="361" y="316"/>
                    <a:pt x="360" y="321"/>
                    <a:pt x="358" y="323"/>
                  </a:cubicBezTo>
                  <a:cubicBezTo>
                    <a:pt x="357" y="325"/>
                    <a:pt x="355" y="326"/>
                    <a:pt x="354" y="328"/>
                  </a:cubicBezTo>
                  <a:cubicBezTo>
                    <a:pt x="353" y="329"/>
                    <a:pt x="351" y="333"/>
                    <a:pt x="351" y="336"/>
                  </a:cubicBezTo>
                  <a:cubicBezTo>
                    <a:pt x="351" y="338"/>
                    <a:pt x="354" y="342"/>
                    <a:pt x="354" y="344"/>
                  </a:cubicBezTo>
                  <a:cubicBezTo>
                    <a:pt x="354" y="345"/>
                    <a:pt x="353" y="348"/>
                    <a:pt x="353" y="349"/>
                  </a:cubicBezTo>
                  <a:cubicBezTo>
                    <a:pt x="352" y="350"/>
                    <a:pt x="349" y="351"/>
                    <a:pt x="348" y="352"/>
                  </a:cubicBezTo>
                  <a:cubicBezTo>
                    <a:pt x="347" y="354"/>
                    <a:pt x="347" y="358"/>
                    <a:pt x="346" y="359"/>
                  </a:cubicBezTo>
                  <a:cubicBezTo>
                    <a:pt x="346" y="361"/>
                    <a:pt x="344" y="365"/>
                    <a:pt x="343" y="367"/>
                  </a:cubicBezTo>
                  <a:cubicBezTo>
                    <a:pt x="342" y="369"/>
                    <a:pt x="340" y="374"/>
                    <a:pt x="339" y="376"/>
                  </a:cubicBezTo>
                  <a:cubicBezTo>
                    <a:pt x="338" y="377"/>
                    <a:pt x="335" y="379"/>
                    <a:pt x="334" y="380"/>
                  </a:cubicBezTo>
                  <a:cubicBezTo>
                    <a:pt x="333" y="382"/>
                    <a:pt x="334" y="386"/>
                    <a:pt x="334" y="388"/>
                  </a:cubicBezTo>
                  <a:cubicBezTo>
                    <a:pt x="334" y="390"/>
                    <a:pt x="333" y="393"/>
                    <a:pt x="332" y="394"/>
                  </a:cubicBezTo>
                  <a:cubicBezTo>
                    <a:pt x="332" y="395"/>
                    <a:pt x="331" y="396"/>
                    <a:pt x="330" y="396"/>
                  </a:cubicBezTo>
                  <a:cubicBezTo>
                    <a:pt x="329" y="398"/>
                    <a:pt x="327" y="401"/>
                    <a:pt x="328" y="402"/>
                  </a:cubicBezTo>
                  <a:cubicBezTo>
                    <a:pt x="328" y="404"/>
                    <a:pt x="331" y="407"/>
                    <a:pt x="331" y="409"/>
                  </a:cubicBezTo>
                  <a:cubicBezTo>
                    <a:pt x="332" y="409"/>
                    <a:pt x="332" y="412"/>
                    <a:pt x="331" y="413"/>
                  </a:cubicBezTo>
                  <a:cubicBezTo>
                    <a:pt x="330" y="414"/>
                    <a:pt x="326" y="414"/>
                    <a:pt x="325" y="415"/>
                  </a:cubicBezTo>
                  <a:cubicBezTo>
                    <a:pt x="324" y="416"/>
                    <a:pt x="324" y="419"/>
                    <a:pt x="324" y="419"/>
                  </a:cubicBezTo>
                  <a:cubicBezTo>
                    <a:pt x="324" y="419"/>
                    <a:pt x="322" y="419"/>
                    <a:pt x="321" y="418"/>
                  </a:cubicBezTo>
                  <a:cubicBezTo>
                    <a:pt x="320" y="416"/>
                    <a:pt x="314" y="412"/>
                    <a:pt x="312" y="410"/>
                  </a:cubicBezTo>
                  <a:cubicBezTo>
                    <a:pt x="309" y="409"/>
                    <a:pt x="303" y="409"/>
                    <a:pt x="301" y="407"/>
                  </a:cubicBezTo>
                  <a:cubicBezTo>
                    <a:pt x="300" y="406"/>
                    <a:pt x="298" y="404"/>
                    <a:pt x="297" y="404"/>
                  </a:cubicBezTo>
                  <a:cubicBezTo>
                    <a:pt x="296" y="402"/>
                    <a:pt x="294" y="398"/>
                    <a:pt x="292" y="397"/>
                  </a:cubicBezTo>
                  <a:cubicBezTo>
                    <a:pt x="290" y="395"/>
                    <a:pt x="286" y="391"/>
                    <a:pt x="284" y="391"/>
                  </a:cubicBezTo>
                  <a:cubicBezTo>
                    <a:pt x="283" y="390"/>
                    <a:pt x="280" y="390"/>
                    <a:pt x="279" y="391"/>
                  </a:cubicBezTo>
                  <a:cubicBezTo>
                    <a:pt x="277" y="392"/>
                    <a:pt x="276" y="396"/>
                    <a:pt x="274" y="397"/>
                  </a:cubicBezTo>
                  <a:cubicBezTo>
                    <a:pt x="273" y="398"/>
                    <a:pt x="270" y="398"/>
                    <a:pt x="269" y="399"/>
                  </a:cubicBezTo>
                  <a:cubicBezTo>
                    <a:pt x="267" y="399"/>
                    <a:pt x="262" y="399"/>
                    <a:pt x="260" y="398"/>
                  </a:cubicBezTo>
                  <a:cubicBezTo>
                    <a:pt x="258" y="397"/>
                    <a:pt x="254" y="392"/>
                    <a:pt x="252" y="391"/>
                  </a:cubicBezTo>
                  <a:cubicBezTo>
                    <a:pt x="251" y="390"/>
                    <a:pt x="249" y="388"/>
                    <a:pt x="247" y="388"/>
                  </a:cubicBezTo>
                  <a:cubicBezTo>
                    <a:pt x="244" y="387"/>
                    <a:pt x="238" y="388"/>
                    <a:pt x="236" y="389"/>
                  </a:cubicBezTo>
                  <a:cubicBezTo>
                    <a:pt x="234" y="390"/>
                    <a:pt x="231" y="392"/>
                    <a:pt x="230" y="393"/>
                  </a:cubicBezTo>
                  <a:cubicBezTo>
                    <a:pt x="228" y="393"/>
                    <a:pt x="225" y="395"/>
                    <a:pt x="224" y="395"/>
                  </a:cubicBezTo>
                  <a:cubicBezTo>
                    <a:pt x="221" y="396"/>
                    <a:pt x="213" y="396"/>
                    <a:pt x="213" y="395"/>
                  </a:cubicBezTo>
                  <a:cubicBezTo>
                    <a:pt x="213" y="394"/>
                    <a:pt x="211" y="390"/>
                    <a:pt x="211" y="388"/>
                  </a:cubicBezTo>
                  <a:cubicBezTo>
                    <a:pt x="210" y="386"/>
                    <a:pt x="211" y="381"/>
                    <a:pt x="209" y="380"/>
                  </a:cubicBezTo>
                  <a:cubicBezTo>
                    <a:pt x="207" y="377"/>
                    <a:pt x="201" y="376"/>
                    <a:pt x="198" y="375"/>
                  </a:cubicBezTo>
                  <a:cubicBezTo>
                    <a:pt x="198" y="375"/>
                    <a:pt x="196" y="375"/>
                    <a:pt x="195" y="375"/>
                  </a:cubicBezTo>
                  <a:cubicBezTo>
                    <a:pt x="193" y="376"/>
                    <a:pt x="193" y="382"/>
                    <a:pt x="191" y="383"/>
                  </a:cubicBezTo>
                  <a:cubicBezTo>
                    <a:pt x="190" y="384"/>
                    <a:pt x="188" y="385"/>
                    <a:pt x="186" y="385"/>
                  </a:cubicBezTo>
                  <a:cubicBezTo>
                    <a:pt x="185" y="386"/>
                    <a:pt x="183" y="389"/>
                    <a:pt x="182" y="389"/>
                  </a:cubicBezTo>
                  <a:cubicBezTo>
                    <a:pt x="180" y="390"/>
                    <a:pt x="177" y="388"/>
                    <a:pt x="176" y="389"/>
                  </a:cubicBezTo>
                  <a:cubicBezTo>
                    <a:pt x="174" y="390"/>
                    <a:pt x="174" y="393"/>
                    <a:pt x="173" y="393"/>
                  </a:cubicBezTo>
                  <a:cubicBezTo>
                    <a:pt x="172" y="394"/>
                    <a:pt x="170" y="394"/>
                    <a:pt x="169" y="395"/>
                  </a:cubicBezTo>
                  <a:cubicBezTo>
                    <a:pt x="168" y="395"/>
                    <a:pt x="167" y="395"/>
                    <a:pt x="166" y="395"/>
                  </a:cubicBezTo>
                  <a:close/>
                </a:path>
              </a:pathLst>
            </a:custGeom>
            <a:solidFill>
              <a:schemeClr val="bg1">
                <a:lumMod val="85000"/>
              </a:schemeClr>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2490788" y="2008188"/>
              <a:ext cx="728663" cy="881063"/>
            </a:xfrm>
            <a:custGeom>
              <a:avLst/>
              <a:gdLst/>
              <a:ahLst/>
              <a:cxnLst>
                <a:cxn ang="0">
                  <a:pos x="30" y="33"/>
                </a:cxn>
                <a:cxn ang="0">
                  <a:pos x="43" y="0"/>
                </a:cxn>
                <a:cxn ang="0">
                  <a:pos x="83" y="1"/>
                </a:cxn>
                <a:cxn ang="0">
                  <a:pos x="111" y="16"/>
                </a:cxn>
                <a:cxn ang="0">
                  <a:pos x="132" y="54"/>
                </a:cxn>
                <a:cxn ang="0">
                  <a:pos x="163" y="92"/>
                </a:cxn>
                <a:cxn ang="0">
                  <a:pos x="201" y="103"/>
                </a:cxn>
                <a:cxn ang="0">
                  <a:pos x="232" y="105"/>
                </a:cxn>
                <a:cxn ang="0">
                  <a:pos x="263" y="97"/>
                </a:cxn>
                <a:cxn ang="0">
                  <a:pos x="289" y="83"/>
                </a:cxn>
                <a:cxn ang="0">
                  <a:pos x="320" y="109"/>
                </a:cxn>
                <a:cxn ang="0">
                  <a:pos x="333" y="115"/>
                </a:cxn>
                <a:cxn ang="0">
                  <a:pos x="341" y="147"/>
                </a:cxn>
                <a:cxn ang="0">
                  <a:pos x="353" y="155"/>
                </a:cxn>
                <a:cxn ang="0">
                  <a:pos x="374" y="164"/>
                </a:cxn>
                <a:cxn ang="0">
                  <a:pos x="398" y="180"/>
                </a:cxn>
                <a:cxn ang="0">
                  <a:pos x="416" y="182"/>
                </a:cxn>
                <a:cxn ang="0">
                  <a:pos x="428" y="186"/>
                </a:cxn>
                <a:cxn ang="0">
                  <a:pos x="420" y="223"/>
                </a:cxn>
                <a:cxn ang="0">
                  <a:pos x="434" y="256"/>
                </a:cxn>
                <a:cxn ang="0">
                  <a:pos x="414" y="302"/>
                </a:cxn>
                <a:cxn ang="0">
                  <a:pos x="401" y="322"/>
                </a:cxn>
                <a:cxn ang="0">
                  <a:pos x="410" y="346"/>
                </a:cxn>
                <a:cxn ang="0">
                  <a:pos x="413" y="364"/>
                </a:cxn>
                <a:cxn ang="0">
                  <a:pos x="421" y="399"/>
                </a:cxn>
                <a:cxn ang="0">
                  <a:pos x="417" y="433"/>
                </a:cxn>
                <a:cxn ang="0">
                  <a:pos x="408" y="448"/>
                </a:cxn>
                <a:cxn ang="0">
                  <a:pos x="383" y="439"/>
                </a:cxn>
                <a:cxn ang="0">
                  <a:pos x="352" y="438"/>
                </a:cxn>
                <a:cxn ang="0">
                  <a:pos x="335" y="476"/>
                </a:cxn>
                <a:cxn ang="0">
                  <a:pos x="324" y="519"/>
                </a:cxn>
                <a:cxn ang="0">
                  <a:pos x="306" y="499"/>
                </a:cxn>
                <a:cxn ang="0">
                  <a:pos x="287" y="497"/>
                </a:cxn>
                <a:cxn ang="0">
                  <a:pos x="267" y="496"/>
                </a:cxn>
                <a:cxn ang="0">
                  <a:pos x="255" y="517"/>
                </a:cxn>
                <a:cxn ang="0">
                  <a:pos x="217" y="522"/>
                </a:cxn>
                <a:cxn ang="0">
                  <a:pos x="192" y="525"/>
                </a:cxn>
                <a:cxn ang="0">
                  <a:pos x="174" y="505"/>
                </a:cxn>
                <a:cxn ang="0">
                  <a:pos x="190" y="478"/>
                </a:cxn>
                <a:cxn ang="0">
                  <a:pos x="157" y="440"/>
                </a:cxn>
                <a:cxn ang="0">
                  <a:pos x="139" y="406"/>
                </a:cxn>
                <a:cxn ang="0">
                  <a:pos x="122" y="403"/>
                </a:cxn>
                <a:cxn ang="0">
                  <a:pos x="103" y="403"/>
                </a:cxn>
                <a:cxn ang="0">
                  <a:pos x="71" y="398"/>
                </a:cxn>
                <a:cxn ang="0">
                  <a:pos x="44" y="391"/>
                </a:cxn>
                <a:cxn ang="0">
                  <a:pos x="36" y="368"/>
                </a:cxn>
                <a:cxn ang="0">
                  <a:pos x="42" y="323"/>
                </a:cxn>
                <a:cxn ang="0">
                  <a:pos x="30" y="283"/>
                </a:cxn>
                <a:cxn ang="0">
                  <a:pos x="8" y="248"/>
                </a:cxn>
                <a:cxn ang="0">
                  <a:pos x="12" y="216"/>
                </a:cxn>
                <a:cxn ang="0">
                  <a:pos x="19" y="192"/>
                </a:cxn>
                <a:cxn ang="0">
                  <a:pos x="4" y="161"/>
                </a:cxn>
                <a:cxn ang="0">
                  <a:pos x="20" y="145"/>
                </a:cxn>
                <a:cxn ang="0">
                  <a:pos x="26" y="120"/>
                </a:cxn>
                <a:cxn ang="0">
                  <a:pos x="44" y="91"/>
                </a:cxn>
                <a:cxn ang="0">
                  <a:pos x="30" y="59"/>
                </a:cxn>
              </a:cxnLst>
              <a:rect l="0" t="0" r="r" b="b"/>
              <a:pathLst>
                <a:path w="435" h="526">
                  <a:moveTo>
                    <a:pt x="16" y="51"/>
                  </a:moveTo>
                  <a:cubicBezTo>
                    <a:pt x="15" y="50"/>
                    <a:pt x="15" y="50"/>
                    <a:pt x="15" y="49"/>
                  </a:cubicBezTo>
                  <a:cubicBezTo>
                    <a:pt x="16" y="47"/>
                    <a:pt x="17" y="42"/>
                    <a:pt x="18" y="41"/>
                  </a:cubicBezTo>
                  <a:cubicBezTo>
                    <a:pt x="20" y="39"/>
                    <a:pt x="24" y="39"/>
                    <a:pt x="25" y="38"/>
                  </a:cubicBezTo>
                  <a:cubicBezTo>
                    <a:pt x="27" y="37"/>
                    <a:pt x="29" y="34"/>
                    <a:pt x="30" y="33"/>
                  </a:cubicBezTo>
                  <a:cubicBezTo>
                    <a:pt x="30" y="31"/>
                    <a:pt x="30" y="28"/>
                    <a:pt x="30" y="27"/>
                  </a:cubicBezTo>
                  <a:cubicBezTo>
                    <a:pt x="30" y="25"/>
                    <a:pt x="29" y="20"/>
                    <a:pt x="28" y="18"/>
                  </a:cubicBezTo>
                  <a:cubicBezTo>
                    <a:pt x="28" y="16"/>
                    <a:pt x="26" y="12"/>
                    <a:pt x="27" y="11"/>
                  </a:cubicBezTo>
                  <a:cubicBezTo>
                    <a:pt x="28" y="8"/>
                    <a:pt x="31" y="5"/>
                    <a:pt x="33" y="4"/>
                  </a:cubicBezTo>
                  <a:cubicBezTo>
                    <a:pt x="35" y="2"/>
                    <a:pt x="40" y="0"/>
                    <a:pt x="43" y="0"/>
                  </a:cubicBezTo>
                  <a:cubicBezTo>
                    <a:pt x="44" y="0"/>
                    <a:pt x="47" y="1"/>
                    <a:pt x="49" y="2"/>
                  </a:cubicBezTo>
                  <a:cubicBezTo>
                    <a:pt x="51" y="2"/>
                    <a:pt x="57" y="5"/>
                    <a:pt x="57" y="5"/>
                  </a:cubicBezTo>
                  <a:cubicBezTo>
                    <a:pt x="58" y="5"/>
                    <a:pt x="68" y="0"/>
                    <a:pt x="72" y="0"/>
                  </a:cubicBezTo>
                  <a:cubicBezTo>
                    <a:pt x="73" y="0"/>
                    <a:pt x="76" y="0"/>
                    <a:pt x="77" y="0"/>
                  </a:cubicBezTo>
                  <a:cubicBezTo>
                    <a:pt x="79" y="0"/>
                    <a:pt x="82" y="1"/>
                    <a:pt x="83" y="1"/>
                  </a:cubicBezTo>
                  <a:cubicBezTo>
                    <a:pt x="83" y="1"/>
                    <a:pt x="84" y="0"/>
                    <a:pt x="84" y="0"/>
                  </a:cubicBezTo>
                  <a:cubicBezTo>
                    <a:pt x="87" y="1"/>
                    <a:pt x="90" y="2"/>
                    <a:pt x="92" y="2"/>
                  </a:cubicBezTo>
                  <a:cubicBezTo>
                    <a:pt x="94" y="3"/>
                    <a:pt x="98" y="2"/>
                    <a:pt x="99" y="2"/>
                  </a:cubicBezTo>
                  <a:cubicBezTo>
                    <a:pt x="101" y="3"/>
                    <a:pt x="104" y="7"/>
                    <a:pt x="105" y="9"/>
                  </a:cubicBezTo>
                  <a:cubicBezTo>
                    <a:pt x="107" y="10"/>
                    <a:pt x="110" y="14"/>
                    <a:pt x="111" y="16"/>
                  </a:cubicBezTo>
                  <a:cubicBezTo>
                    <a:pt x="114" y="18"/>
                    <a:pt x="120" y="20"/>
                    <a:pt x="122" y="22"/>
                  </a:cubicBezTo>
                  <a:cubicBezTo>
                    <a:pt x="124" y="25"/>
                    <a:pt x="125" y="31"/>
                    <a:pt x="125" y="34"/>
                  </a:cubicBezTo>
                  <a:cubicBezTo>
                    <a:pt x="125" y="36"/>
                    <a:pt x="122" y="40"/>
                    <a:pt x="122" y="42"/>
                  </a:cubicBezTo>
                  <a:cubicBezTo>
                    <a:pt x="122" y="45"/>
                    <a:pt x="124" y="49"/>
                    <a:pt x="126" y="51"/>
                  </a:cubicBezTo>
                  <a:cubicBezTo>
                    <a:pt x="127" y="52"/>
                    <a:pt x="130" y="54"/>
                    <a:pt x="132" y="54"/>
                  </a:cubicBezTo>
                  <a:cubicBezTo>
                    <a:pt x="135" y="55"/>
                    <a:pt x="141" y="52"/>
                    <a:pt x="144" y="54"/>
                  </a:cubicBezTo>
                  <a:cubicBezTo>
                    <a:pt x="146" y="55"/>
                    <a:pt x="148" y="60"/>
                    <a:pt x="149" y="63"/>
                  </a:cubicBezTo>
                  <a:cubicBezTo>
                    <a:pt x="151" y="65"/>
                    <a:pt x="152" y="71"/>
                    <a:pt x="153" y="74"/>
                  </a:cubicBezTo>
                  <a:cubicBezTo>
                    <a:pt x="155" y="77"/>
                    <a:pt x="161" y="81"/>
                    <a:pt x="163" y="84"/>
                  </a:cubicBezTo>
                  <a:cubicBezTo>
                    <a:pt x="163" y="86"/>
                    <a:pt x="162" y="91"/>
                    <a:pt x="163" y="92"/>
                  </a:cubicBezTo>
                  <a:cubicBezTo>
                    <a:pt x="163" y="94"/>
                    <a:pt x="168" y="95"/>
                    <a:pt x="168" y="96"/>
                  </a:cubicBezTo>
                  <a:cubicBezTo>
                    <a:pt x="169" y="96"/>
                    <a:pt x="170" y="104"/>
                    <a:pt x="170" y="105"/>
                  </a:cubicBezTo>
                  <a:cubicBezTo>
                    <a:pt x="170" y="106"/>
                    <a:pt x="177" y="109"/>
                    <a:pt x="180" y="109"/>
                  </a:cubicBezTo>
                  <a:cubicBezTo>
                    <a:pt x="184" y="109"/>
                    <a:pt x="191" y="106"/>
                    <a:pt x="195" y="105"/>
                  </a:cubicBezTo>
                  <a:cubicBezTo>
                    <a:pt x="197" y="105"/>
                    <a:pt x="199" y="103"/>
                    <a:pt x="201" y="103"/>
                  </a:cubicBezTo>
                  <a:cubicBezTo>
                    <a:pt x="203" y="103"/>
                    <a:pt x="208" y="103"/>
                    <a:pt x="210" y="103"/>
                  </a:cubicBezTo>
                  <a:cubicBezTo>
                    <a:pt x="212" y="103"/>
                    <a:pt x="216" y="104"/>
                    <a:pt x="217" y="103"/>
                  </a:cubicBezTo>
                  <a:cubicBezTo>
                    <a:pt x="218" y="102"/>
                    <a:pt x="216" y="100"/>
                    <a:pt x="217" y="99"/>
                  </a:cubicBezTo>
                  <a:cubicBezTo>
                    <a:pt x="219" y="98"/>
                    <a:pt x="223" y="99"/>
                    <a:pt x="224" y="99"/>
                  </a:cubicBezTo>
                  <a:cubicBezTo>
                    <a:pt x="227" y="100"/>
                    <a:pt x="230" y="104"/>
                    <a:pt x="232" y="105"/>
                  </a:cubicBezTo>
                  <a:cubicBezTo>
                    <a:pt x="235" y="105"/>
                    <a:pt x="240" y="104"/>
                    <a:pt x="242" y="103"/>
                  </a:cubicBezTo>
                  <a:cubicBezTo>
                    <a:pt x="243" y="102"/>
                    <a:pt x="244" y="99"/>
                    <a:pt x="245" y="99"/>
                  </a:cubicBezTo>
                  <a:cubicBezTo>
                    <a:pt x="247" y="98"/>
                    <a:pt x="251" y="99"/>
                    <a:pt x="253" y="99"/>
                  </a:cubicBezTo>
                  <a:cubicBezTo>
                    <a:pt x="255" y="99"/>
                    <a:pt x="259" y="100"/>
                    <a:pt x="261" y="100"/>
                  </a:cubicBezTo>
                  <a:cubicBezTo>
                    <a:pt x="262" y="99"/>
                    <a:pt x="262" y="97"/>
                    <a:pt x="263" y="97"/>
                  </a:cubicBezTo>
                  <a:cubicBezTo>
                    <a:pt x="265" y="96"/>
                    <a:pt x="269" y="97"/>
                    <a:pt x="271" y="97"/>
                  </a:cubicBezTo>
                  <a:cubicBezTo>
                    <a:pt x="273" y="97"/>
                    <a:pt x="275" y="96"/>
                    <a:pt x="276" y="95"/>
                  </a:cubicBezTo>
                  <a:cubicBezTo>
                    <a:pt x="277" y="93"/>
                    <a:pt x="275" y="89"/>
                    <a:pt x="276" y="88"/>
                  </a:cubicBezTo>
                  <a:cubicBezTo>
                    <a:pt x="276" y="86"/>
                    <a:pt x="278" y="84"/>
                    <a:pt x="279" y="83"/>
                  </a:cubicBezTo>
                  <a:cubicBezTo>
                    <a:pt x="281" y="82"/>
                    <a:pt x="287" y="82"/>
                    <a:pt x="289" y="83"/>
                  </a:cubicBezTo>
                  <a:cubicBezTo>
                    <a:pt x="292" y="84"/>
                    <a:pt x="296" y="87"/>
                    <a:pt x="299" y="88"/>
                  </a:cubicBezTo>
                  <a:cubicBezTo>
                    <a:pt x="302" y="88"/>
                    <a:pt x="308" y="86"/>
                    <a:pt x="311" y="88"/>
                  </a:cubicBezTo>
                  <a:cubicBezTo>
                    <a:pt x="314" y="89"/>
                    <a:pt x="320" y="94"/>
                    <a:pt x="322" y="97"/>
                  </a:cubicBezTo>
                  <a:cubicBezTo>
                    <a:pt x="323" y="99"/>
                    <a:pt x="324" y="103"/>
                    <a:pt x="323" y="105"/>
                  </a:cubicBezTo>
                  <a:cubicBezTo>
                    <a:pt x="323" y="106"/>
                    <a:pt x="321" y="107"/>
                    <a:pt x="320" y="109"/>
                  </a:cubicBezTo>
                  <a:cubicBezTo>
                    <a:pt x="320" y="110"/>
                    <a:pt x="321" y="112"/>
                    <a:pt x="321" y="113"/>
                  </a:cubicBezTo>
                  <a:cubicBezTo>
                    <a:pt x="323" y="114"/>
                    <a:pt x="327" y="114"/>
                    <a:pt x="328" y="113"/>
                  </a:cubicBezTo>
                  <a:cubicBezTo>
                    <a:pt x="328" y="112"/>
                    <a:pt x="327" y="111"/>
                    <a:pt x="328" y="110"/>
                  </a:cubicBezTo>
                  <a:cubicBezTo>
                    <a:pt x="328" y="110"/>
                    <a:pt x="330" y="110"/>
                    <a:pt x="331" y="110"/>
                  </a:cubicBezTo>
                  <a:cubicBezTo>
                    <a:pt x="332" y="111"/>
                    <a:pt x="332" y="114"/>
                    <a:pt x="333" y="115"/>
                  </a:cubicBezTo>
                  <a:cubicBezTo>
                    <a:pt x="335" y="117"/>
                    <a:pt x="340" y="116"/>
                    <a:pt x="341" y="118"/>
                  </a:cubicBezTo>
                  <a:cubicBezTo>
                    <a:pt x="343" y="120"/>
                    <a:pt x="342" y="128"/>
                    <a:pt x="342" y="129"/>
                  </a:cubicBezTo>
                  <a:cubicBezTo>
                    <a:pt x="342" y="130"/>
                    <a:pt x="340" y="133"/>
                    <a:pt x="340" y="135"/>
                  </a:cubicBezTo>
                  <a:cubicBezTo>
                    <a:pt x="339" y="136"/>
                    <a:pt x="338" y="140"/>
                    <a:pt x="338" y="141"/>
                  </a:cubicBezTo>
                  <a:cubicBezTo>
                    <a:pt x="338" y="143"/>
                    <a:pt x="341" y="145"/>
                    <a:pt x="341" y="147"/>
                  </a:cubicBezTo>
                  <a:cubicBezTo>
                    <a:pt x="341" y="148"/>
                    <a:pt x="340" y="151"/>
                    <a:pt x="340" y="152"/>
                  </a:cubicBezTo>
                  <a:cubicBezTo>
                    <a:pt x="339" y="154"/>
                    <a:pt x="339" y="158"/>
                    <a:pt x="340" y="159"/>
                  </a:cubicBezTo>
                  <a:cubicBezTo>
                    <a:pt x="341" y="161"/>
                    <a:pt x="346" y="162"/>
                    <a:pt x="348" y="161"/>
                  </a:cubicBezTo>
                  <a:cubicBezTo>
                    <a:pt x="349" y="161"/>
                    <a:pt x="349" y="158"/>
                    <a:pt x="350" y="157"/>
                  </a:cubicBezTo>
                  <a:cubicBezTo>
                    <a:pt x="350" y="157"/>
                    <a:pt x="352" y="155"/>
                    <a:pt x="353" y="155"/>
                  </a:cubicBezTo>
                  <a:cubicBezTo>
                    <a:pt x="354" y="155"/>
                    <a:pt x="356" y="156"/>
                    <a:pt x="357" y="157"/>
                  </a:cubicBezTo>
                  <a:cubicBezTo>
                    <a:pt x="358" y="159"/>
                    <a:pt x="356" y="163"/>
                    <a:pt x="357" y="165"/>
                  </a:cubicBezTo>
                  <a:cubicBezTo>
                    <a:pt x="357" y="166"/>
                    <a:pt x="360" y="169"/>
                    <a:pt x="361" y="169"/>
                  </a:cubicBezTo>
                  <a:cubicBezTo>
                    <a:pt x="364" y="170"/>
                    <a:pt x="371" y="168"/>
                    <a:pt x="373" y="166"/>
                  </a:cubicBezTo>
                  <a:cubicBezTo>
                    <a:pt x="374" y="166"/>
                    <a:pt x="374" y="164"/>
                    <a:pt x="374" y="164"/>
                  </a:cubicBezTo>
                  <a:cubicBezTo>
                    <a:pt x="376" y="163"/>
                    <a:pt x="379" y="163"/>
                    <a:pt x="380" y="164"/>
                  </a:cubicBezTo>
                  <a:cubicBezTo>
                    <a:pt x="381" y="165"/>
                    <a:pt x="380" y="169"/>
                    <a:pt x="381" y="170"/>
                  </a:cubicBezTo>
                  <a:cubicBezTo>
                    <a:pt x="382" y="171"/>
                    <a:pt x="385" y="172"/>
                    <a:pt x="386" y="173"/>
                  </a:cubicBezTo>
                  <a:cubicBezTo>
                    <a:pt x="387" y="174"/>
                    <a:pt x="388" y="179"/>
                    <a:pt x="390" y="180"/>
                  </a:cubicBezTo>
                  <a:cubicBezTo>
                    <a:pt x="392" y="181"/>
                    <a:pt x="396" y="180"/>
                    <a:pt x="398" y="180"/>
                  </a:cubicBezTo>
                  <a:cubicBezTo>
                    <a:pt x="399" y="180"/>
                    <a:pt x="402" y="178"/>
                    <a:pt x="403" y="178"/>
                  </a:cubicBezTo>
                  <a:cubicBezTo>
                    <a:pt x="405" y="178"/>
                    <a:pt x="406" y="180"/>
                    <a:pt x="407" y="180"/>
                  </a:cubicBezTo>
                  <a:cubicBezTo>
                    <a:pt x="408" y="180"/>
                    <a:pt x="409" y="180"/>
                    <a:pt x="411" y="179"/>
                  </a:cubicBezTo>
                  <a:cubicBezTo>
                    <a:pt x="411" y="180"/>
                    <a:pt x="411" y="180"/>
                    <a:pt x="412" y="181"/>
                  </a:cubicBezTo>
                  <a:cubicBezTo>
                    <a:pt x="412" y="181"/>
                    <a:pt x="415" y="182"/>
                    <a:pt x="416" y="182"/>
                  </a:cubicBezTo>
                  <a:cubicBezTo>
                    <a:pt x="417" y="182"/>
                    <a:pt x="418" y="179"/>
                    <a:pt x="418" y="178"/>
                  </a:cubicBezTo>
                  <a:cubicBezTo>
                    <a:pt x="419" y="177"/>
                    <a:pt x="418" y="175"/>
                    <a:pt x="418" y="175"/>
                  </a:cubicBezTo>
                  <a:cubicBezTo>
                    <a:pt x="419" y="174"/>
                    <a:pt x="422" y="174"/>
                    <a:pt x="423" y="175"/>
                  </a:cubicBezTo>
                  <a:cubicBezTo>
                    <a:pt x="425" y="176"/>
                    <a:pt x="424" y="181"/>
                    <a:pt x="425" y="183"/>
                  </a:cubicBezTo>
                  <a:cubicBezTo>
                    <a:pt x="426" y="184"/>
                    <a:pt x="428" y="185"/>
                    <a:pt x="428" y="186"/>
                  </a:cubicBezTo>
                  <a:cubicBezTo>
                    <a:pt x="429" y="188"/>
                    <a:pt x="429" y="192"/>
                    <a:pt x="428" y="194"/>
                  </a:cubicBezTo>
                  <a:cubicBezTo>
                    <a:pt x="428" y="196"/>
                    <a:pt x="426" y="199"/>
                    <a:pt x="425" y="200"/>
                  </a:cubicBezTo>
                  <a:cubicBezTo>
                    <a:pt x="424" y="202"/>
                    <a:pt x="420" y="203"/>
                    <a:pt x="420" y="205"/>
                  </a:cubicBezTo>
                  <a:cubicBezTo>
                    <a:pt x="418" y="207"/>
                    <a:pt x="418" y="214"/>
                    <a:pt x="419" y="217"/>
                  </a:cubicBezTo>
                  <a:cubicBezTo>
                    <a:pt x="419" y="218"/>
                    <a:pt x="419" y="221"/>
                    <a:pt x="420" y="223"/>
                  </a:cubicBezTo>
                  <a:cubicBezTo>
                    <a:pt x="421" y="224"/>
                    <a:pt x="424" y="224"/>
                    <a:pt x="426" y="225"/>
                  </a:cubicBezTo>
                  <a:cubicBezTo>
                    <a:pt x="427" y="226"/>
                    <a:pt x="429" y="231"/>
                    <a:pt x="430" y="234"/>
                  </a:cubicBezTo>
                  <a:cubicBezTo>
                    <a:pt x="431" y="236"/>
                    <a:pt x="430" y="241"/>
                    <a:pt x="431" y="243"/>
                  </a:cubicBezTo>
                  <a:cubicBezTo>
                    <a:pt x="431" y="244"/>
                    <a:pt x="433" y="247"/>
                    <a:pt x="434" y="248"/>
                  </a:cubicBezTo>
                  <a:cubicBezTo>
                    <a:pt x="434" y="250"/>
                    <a:pt x="435" y="254"/>
                    <a:pt x="434" y="256"/>
                  </a:cubicBezTo>
                  <a:cubicBezTo>
                    <a:pt x="433" y="259"/>
                    <a:pt x="430" y="262"/>
                    <a:pt x="429" y="264"/>
                  </a:cubicBezTo>
                  <a:cubicBezTo>
                    <a:pt x="428" y="267"/>
                    <a:pt x="430" y="274"/>
                    <a:pt x="429" y="277"/>
                  </a:cubicBezTo>
                  <a:cubicBezTo>
                    <a:pt x="428" y="280"/>
                    <a:pt x="425" y="285"/>
                    <a:pt x="422" y="287"/>
                  </a:cubicBezTo>
                  <a:cubicBezTo>
                    <a:pt x="421" y="288"/>
                    <a:pt x="418" y="290"/>
                    <a:pt x="417" y="291"/>
                  </a:cubicBezTo>
                  <a:cubicBezTo>
                    <a:pt x="415" y="293"/>
                    <a:pt x="416" y="300"/>
                    <a:pt x="414" y="302"/>
                  </a:cubicBezTo>
                  <a:cubicBezTo>
                    <a:pt x="413" y="304"/>
                    <a:pt x="410" y="306"/>
                    <a:pt x="408" y="307"/>
                  </a:cubicBezTo>
                  <a:cubicBezTo>
                    <a:pt x="407" y="307"/>
                    <a:pt x="404" y="306"/>
                    <a:pt x="403" y="307"/>
                  </a:cubicBezTo>
                  <a:cubicBezTo>
                    <a:pt x="402" y="308"/>
                    <a:pt x="401" y="312"/>
                    <a:pt x="402" y="314"/>
                  </a:cubicBezTo>
                  <a:cubicBezTo>
                    <a:pt x="402" y="315"/>
                    <a:pt x="404" y="316"/>
                    <a:pt x="404" y="318"/>
                  </a:cubicBezTo>
                  <a:cubicBezTo>
                    <a:pt x="404" y="319"/>
                    <a:pt x="402" y="322"/>
                    <a:pt x="401" y="322"/>
                  </a:cubicBezTo>
                  <a:cubicBezTo>
                    <a:pt x="400" y="323"/>
                    <a:pt x="396" y="322"/>
                    <a:pt x="395" y="322"/>
                  </a:cubicBezTo>
                  <a:cubicBezTo>
                    <a:pt x="394" y="323"/>
                    <a:pt x="392" y="326"/>
                    <a:pt x="392" y="327"/>
                  </a:cubicBezTo>
                  <a:cubicBezTo>
                    <a:pt x="391" y="329"/>
                    <a:pt x="391" y="334"/>
                    <a:pt x="392" y="335"/>
                  </a:cubicBezTo>
                  <a:cubicBezTo>
                    <a:pt x="394" y="338"/>
                    <a:pt x="401" y="338"/>
                    <a:pt x="404" y="340"/>
                  </a:cubicBezTo>
                  <a:cubicBezTo>
                    <a:pt x="406" y="341"/>
                    <a:pt x="408" y="345"/>
                    <a:pt x="410" y="346"/>
                  </a:cubicBezTo>
                  <a:cubicBezTo>
                    <a:pt x="412" y="347"/>
                    <a:pt x="417" y="347"/>
                    <a:pt x="419" y="347"/>
                  </a:cubicBezTo>
                  <a:cubicBezTo>
                    <a:pt x="421" y="348"/>
                    <a:pt x="425" y="349"/>
                    <a:pt x="426" y="350"/>
                  </a:cubicBezTo>
                  <a:cubicBezTo>
                    <a:pt x="427" y="351"/>
                    <a:pt x="428" y="355"/>
                    <a:pt x="427" y="357"/>
                  </a:cubicBezTo>
                  <a:cubicBezTo>
                    <a:pt x="426" y="359"/>
                    <a:pt x="422" y="363"/>
                    <a:pt x="420" y="364"/>
                  </a:cubicBezTo>
                  <a:cubicBezTo>
                    <a:pt x="419" y="365"/>
                    <a:pt x="415" y="363"/>
                    <a:pt x="413" y="364"/>
                  </a:cubicBezTo>
                  <a:cubicBezTo>
                    <a:pt x="412" y="365"/>
                    <a:pt x="413" y="369"/>
                    <a:pt x="413" y="371"/>
                  </a:cubicBezTo>
                  <a:cubicBezTo>
                    <a:pt x="414" y="372"/>
                    <a:pt x="416" y="375"/>
                    <a:pt x="416" y="376"/>
                  </a:cubicBezTo>
                  <a:cubicBezTo>
                    <a:pt x="417" y="378"/>
                    <a:pt x="415" y="383"/>
                    <a:pt x="416" y="385"/>
                  </a:cubicBezTo>
                  <a:cubicBezTo>
                    <a:pt x="416" y="386"/>
                    <a:pt x="420" y="388"/>
                    <a:pt x="421" y="390"/>
                  </a:cubicBezTo>
                  <a:cubicBezTo>
                    <a:pt x="422" y="392"/>
                    <a:pt x="420" y="397"/>
                    <a:pt x="421" y="399"/>
                  </a:cubicBezTo>
                  <a:cubicBezTo>
                    <a:pt x="421" y="401"/>
                    <a:pt x="425" y="405"/>
                    <a:pt x="425" y="407"/>
                  </a:cubicBezTo>
                  <a:cubicBezTo>
                    <a:pt x="425" y="409"/>
                    <a:pt x="424" y="415"/>
                    <a:pt x="423" y="417"/>
                  </a:cubicBezTo>
                  <a:cubicBezTo>
                    <a:pt x="422" y="418"/>
                    <a:pt x="419" y="418"/>
                    <a:pt x="418" y="419"/>
                  </a:cubicBezTo>
                  <a:cubicBezTo>
                    <a:pt x="416" y="420"/>
                    <a:pt x="415" y="424"/>
                    <a:pt x="415" y="426"/>
                  </a:cubicBezTo>
                  <a:cubicBezTo>
                    <a:pt x="415" y="428"/>
                    <a:pt x="416" y="432"/>
                    <a:pt x="417" y="433"/>
                  </a:cubicBezTo>
                  <a:cubicBezTo>
                    <a:pt x="418" y="434"/>
                    <a:pt x="421" y="434"/>
                    <a:pt x="422" y="435"/>
                  </a:cubicBezTo>
                  <a:cubicBezTo>
                    <a:pt x="423" y="436"/>
                    <a:pt x="425" y="438"/>
                    <a:pt x="426" y="440"/>
                  </a:cubicBezTo>
                  <a:cubicBezTo>
                    <a:pt x="427" y="441"/>
                    <a:pt x="427" y="445"/>
                    <a:pt x="426" y="446"/>
                  </a:cubicBezTo>
                  <a:cubicBezTo>
                    <a:pt x="424" y="448"/>
                    <a:pt x="417" y="445"/>
                    <a:pt x="414" y="446"/>
                  </a:cubicBezTo>
                  <a:cubicBezTo>
                    <a:pt x="413" y="446"/>
                    <a:pt x="409" y="447"/>
                    <a:pt x="408" y="448"/>
                  </a:cubicBezTo>
                  <a:cubicBezTo>
                    <a:pt x="407" y="449"/>
                    <a:pt x="407" y="450"/>
                    <a:pt x="407" y="451"/>
                  </a:cubicBezTo>
                  <a:cubicBezTo>
                    <a:pt x="404" y="450"/>
                    <a:pt x="402" y="450"/>
                    <a:pt x="400" y="450"/>
                  </a:cubicBezTo>
                  <a:cubicBezTo>
                    <a:pt x="399" y="449"/>
                    <a:pt x="395" y="449"/>
                    <a:pt x="394" y="448"/>
                  </a:cubicBezTo>
                  <a:cubicBezTo>
                    <a:pt x="392" y="447"/>
                    <a:pt x="390" y="443"/>
                    <a:pt x="388" y="442"/>
                  </a:cubicBezTo>
                  <a:cubicBezTo>
                    <a:pt x="387" y="441"/>
                    <a:pt x="384" y="440"/>
                    <a:pt x="383" y="439"/>
                  </a:cubicBezTo>
                  <a:cubicBezTo>
                    <a:pt x="381" y="439"/>
                    <a:pt x="377" y="439"/>
                    <a:pt x="376" y="439"/>
                  </a:cubicBezTo>
                  <a:cubicBezTo>
                    <a:pt x="374" y="440"/>
                    <a:pt x="373" y="443"/>
                    <a:pt x="371" y="443"/>
                  </a:cubicBezTo>
                  <a:cubicBezTo>
                    <a:pt x="370" y="444"/>
                    <a:pt x="367" y="446"/>
                    <a:pt x="366" y="445"/>
                  </a:cubicBezTo>
                  <a:cubicBezTo>
                    <a:pt x="364" y="445"/>
                    <a:pt x="361" y="442"/>
                    <a:pt x="360" y="442"/>
                  </a:cubicBezTo>
                  <a:cubicBezTo>
                    <a:pt x="358" y="441"/>
                    <a:pt x="354" y="438"/>
                    <a:pt x="352" y="438"/>
                  </a:cubicBezTo>
                  <a:cubicBezTo>
                    <a:pt x="351" y="438"/>
                    <a:pt x="348" y="439"/>
                    <a:pt x="347" y="440"/>
                  </a:cubicBezTo>
                  <a:cubicBezTo>
                    <a:pt x="345" y="442"/>
                    <a:pt x="342" y="446"/>
                    <a:pt x="341" y="449"/>
                  </a:cubicBezTo>
                  <a:cubicBezTo>
                    <a:pt x="340" y="451"/>
                    <a:pt x="339" y="456"/>
                    <a:pt x="339" y="458"/>
                  </a:cubicBezTo>
                  <a:cubicBezTo>
                    <a:pt x="339" y="461"/>
                    <a:pt x="341" y="465"/>
                    <a:pt x="341" y="468"/>
                  </a:cubicBezTo>
                  <a:cubicBezTo>
                    <a:pt x="340" y="470"/>
                    <a:pt x="336" y="474"/>
                    <a:pt x="335" y="476"/>
                  </a:cubicBezTo>
                  <a:cubicBezTo>
                    <a:pt x="333" y="480"/>
                    <a:pt x="331" y="488"/>
                    <a:pt x="330" y="492"/>
                  </a:cubicBezTo>
                  <a:cubicBezTo>
                    <a:pt x="329" y="494"/>
                    <a:pt x="328" y="497"/>
                    <a:pt x="327" y="499"/>
                  </a:cubicBezTo>
                  <a:cubicBezTo>
                    <a:pt x="327" y="500"/>
                    <a:pt x="325" y="502"/>
                    <a:pt x="325" y="503"/>
                  </a:cubicBezTo>
                  <a:cubicBezTo>
                    <a:pt x="324" y="505"/>
                    <a:pt x="326" y="508"/>
                    <a:pt x="326" y="510"/>
                  </a:cubicBezTo>
                  <a:cubicBezTo>
                    <a:pt x="326" y="512"/>
                    <a:pt x="325" y="517"/>
                    <a:pt x="324" y="519"/>
                  </a:cubicBezTo>
                  <a:cubicBezTo>
                    <a:pt x="322" y="521"/>
                    <a:pt x="318" y="523"/>
                    <a:pt x="316" y="522"/>
                  </a:cubicBezTo>
                  <a:cubicBezTo>
                    <a:pt x="315" y="522"/>
                    <a:pt x="313" y="520"/>
                    <a:pt x="312" y="519"/>
                  </a:cubicBezTo>
                  <a:cubicBezTo>
                    <a:pt x="311" y="517"/>
                    <a:pt x="310" y="513"/>
                    <a:pt x="310" y="511"/>
                  </a:cubicBezTo>
                  <a:cubicBezTo>
                    <a:pt x="310" y="509"/>
                    <a:pt x="313" y="507"/>
                    <a:pt x="312" y="505"/>
                  </a:cubicBezTo>
                  <a:cubicBezTo>
                    <a:pt x="312" y="503"/>
                    <a:pt x="308" y="501"/>
                    <a:pt x="306" y="499"/>
                  </a:cubicBezTo>
                  <a:cubicBezTo>
                    <a:pt x="306" y="498"/>
                    <a:pt x="304" y="496"/>
                    <a:pt x="303" y="496"/>
                  </a:cubicBezTo>
                  <a:cubicBezTo>
                    <a:pt x="302" y="495"/>
                    <a:pt x="297" y="493"/>
                    <a:pt x="295" y="494"/>
                  </a:cubicBezTo>
                  <a:cubicBezTo>
                    <a:pt x="294" y="495"/>
                    <a:pt x="297" y="500"/>
                    <a:pt x="296" y="501"/>
                  </a:cubicBezTo>
                  <a:cubicBezTo>
                    <a:pt x="295" y="502"/>
                    <a:pt x="290" y="502"/>
                    <a:pt x="288" y="500"/>
                  </a:cubicBezTo>
                  <a:cubicBezTo>
                    <a:pt x="288" y="500"/>
                    <a:pt x="287" y="498"/>
                    <a:pt x="287" y="497"/>
                  </a:cubicBezTo>
                  <a:cubicBezTo>
                    <a:pt x="286" y="496"/>
                    <a:pt x="284" y="494"/>
                    <a:pt x="284" y="494"/>
                  </a:cubicBezTo>
                  <a:cubicBezTo>
                    <a:pt x="283" y="494"/>
                    <a:pt x="281" y="494"/>
                    <a:pt x="280" y="494"/>
                  </a:cubicBezTo>
                  <a:cubicBezTo>
                    <a:pt x="279" y="495"/>
                    <a:pt x="279" y="498"/>
                    <a:pt x="278" y="498"/>
                  </a:cubicBezTo>
                  <a:cubicBezTo>
                    <a:pt x="277" y="499"/>
                    <a:pt x="274" y="500"/>
                    <a:pt x="272" y="499"/>
                  </a:cubicBezTo>
                  <a:cubicBezTo>
                    <a:pt x="271" y="499"/>
                    <a:pt x="268" y="496"/>
                    <a:pt x="267" y="496"/>
                  </a:cubicBezTo>
                  <a:cubicBezTo>
                    <a:pt x="265" y="495"/>
                    <a:pt x="263" y="494"/>
                    <a:pt x="262" y="494"/>
                  </a:cubicBezTo>
                  <a:cubicBezTo>
                    <a:pt x="260" y="494"/>
                    <a:pt x="258" y="497"/>
                    <a:pt x="258" y="498"/>
                  </a:cubicBezTo>
                  <a:cubicBezTo>
                    <a:pt x="257" y="499"/>
                    <a:pt x="258" y="502"/>
                    <a:pt x="258" y="503"/>
                  </a:cubicBezTo>
                  <a:cubicBezTo>
                    <a:pt x="257" y="505"/>
                    <a:pt x="255" y="507"/>
                    <a:pt x="255" y="509"/>
                  </a:cubicBezTo>
                  <a:cubicBezTo>
                    <a:pt x="254" y="511"/>
                    <a:pt x="255" y="515"/>
                    <a:pt x="255" y="517"/>
                  </a:cubicBezTo>
                  <a:cubicBezTo>
                    <a:pt x="254" y="519"/>
                    <a:pt x="250" y="521"/>
                    <a:pt x="247" y="522"/>
                  </a:cubicBezTo>
                  <a:cubicBezTo>
                    <a:pt x="245" y="523"/>
                    <a:pt x="239" y="523"/>
                    <a:pt x="236" y="522"/>
                  </a:cubicBezTo>
                  <a:cubicBezTo>
                    <a:pt x="233" y="522"/>
                    <a:pt x="229" y="521"/>
                    <a:pt x="226" y="521"/>
                  </a:cubicBezTo>
                  <a:cubicBezTo>
                    <a:pt x="225" y="520"/>
                    <a:pt x="222" y="521"/>
                    <a:pt x="221" y="521"/>
                  </a:cubicBezTo>
                  <a:cubicBezTo>
                    <a:pt x="220" y="521"/>
                    <a:pt x="218" y="522"/>
                    <a:pt x="217" y="522"/>
                  </a:cubicBezTo>
                  <a:cubicBezTo>
                    <a:pt x="215" y="523"/>
                    <a:pt x="212" y="522"/>
                    <a:pt x="210" y="521"/>
                  </a:cubicBezTo>
                  <a:cubicBezTo>
                    <a:pt x="210" y="521"/>
                    <a:pt x="208" y="519"/>
                    <a:pt x="207" y="519"/>
                  </a:cubicBezTo>
                  <a:cubicBezTo>
                    <a:pt x="206" y="518"/>
                    <a:pt x="203" y="518"/>
                    <a:pt x="202" y="519"/>
                  </a:cubicBezTo>
                  <a:cubicBezTo>
                    <a:pt x="201" y="520"/>
                    <a:pt x="200" y="523"/>
                    <a:pt x="199" y="524"/>
                  </a:cubicBezTo>
                  <a:cubicBezTo>
                    <a:pt x="197" y="525"/>
                    <a:pt x="194" y="526"/>
                    <a:pt x="192" y="525"/>
                  </a:cubicBezTo>
                  <a:cubicBezTo>
                    <a:pt x="191" y="525"/>
                    <a:pt x="191" y="521"/>
                    <a:pt x="191" y="521"/>
                  </a:cubicBezTo>
                  <a:cubicBezTo>
                    <a:pt x="189" y="519"/>
                    <a:pt x="186" y="519"/>
                    <a:pt x="185" y="518"/>
                  </a:cubicBezTo>
                  <a:cubicBezTo>
                    <a:pt x="183" y="517"/>
                    <a:pt x="179" y="517"/>
                    <a:pt x="178" y="516"/>
                  </a:cubicBezTo>
                  <a:cubicBezTo>
                    <a:pt x="177" y="515"/>
                    <a:pt x="175" y="512"/>
                    <a:pt x="175" y="511"/>
                  </a:cubicBezTo>
                  <a:cubicBezTo>
                    <a:pt x="174" y="510"/>
                    <a:pt x="175" y="507"/>
                    <a:pt x="174" y="505"/>
                  </a:cubicBezTo>
                  <a:cubicBezTo>
                    <a:pt x="173" y="504"/>
                    <a:pt x="172" y="502"/>
                    <a:pt x="170" y="501"/>
                  </a:cubicBezTo>
                  <a:cubicBezTo>
                    <a:pt x="173" y="499"/>
                    <a:pt x="176" y="496"/>
                    <a:pt x="178" y="495"/>
                  </a:cubicBezTo>
                  <a:cubicBezTo>
                    <a:pt x="181" y="494"/>
                    <a:pt x="186" y="494"/>
                    <a:pt x="188" y="493"/>
                  </a:cubicBezTo>
                  <a:cubicBezTo>
                    <a:pt x="190" y="493"/>
                    <a:pt x="193" y="490"/>
                    <a:pt x="193" y="489"/>
                  </a:cubicBezTo>
                  <a:cubicBezTo>
                    <a:pt x="193" y="488"/>
                    <a:pt x="190" y="479"/>
                    <a:pt x="190" y="478"/>
                  </a:cubicBezTo>
                  <a:cubicBezTo>
                    <a:pt x="190" y="478"/>
                    <a:pt x="190" y="470"/>
                    <a:pt x="190" y="467"/>
                  </a:cubicBezTo>
                  <a:cubicBezTo>
                    <a:pt x="190" y="464"/>
                    <a:pt x="190" y="457"/>
                    <a:pt x="189" y="455"/>
                  </a:cubicBezTo>
                  <a:cubicBezTo>
                    <a:pt x="187" y="452"/>
                    <a:pt x="183" y="449"/>
                    <a:pt x="181" y="449"/>
                  </a:cubicBezTo>
                  <a:cubicBezTo>
                    <a:pt x="179" y="448"/>
                    <a:pt x="172" y="450"/>
                    <a:pt x="172" y="449"/>
                  </a:cubicBezTo>
                  <a:cubicBezTo>
                    <a:pt x="171" y="447"/>
                    <a:pt x="160" y="443"/>
                    <a:pt x="157" y="440"/>
                  </a:cubicBezTo>
                  <a:cubicBezTo>
                    <a:pt x="156" y="438"/>
                    <a:pt x="155" y="434"/>
                    <a:pt x="153" y="432"/>
                  </a:cubicBezTo>
                  <a:cubicBezTo>
                    <a:pt x="152" y="431"/>
                    <a:pt x="149" y="431"/>
                    <a:pt x="149" y="429"/>
                  </a:cubicBezTo>
                  <a:cubicBezTo>
                    <a:pt x="147" y="427"/>
                    <a:pt x="151" y="421"/>
                    <a:pt x="150" y="418"/>
                  </a:cubicBezTo>
                  <a:cubicBezTo>
                    <a:pt x="150" y="415"/>
                    <a:pt x="147" y="410"/>
                    <a:pt x="144" y="408"/>
                  </a:cubicBezTo>
                  <a:cubicBezTo>
                    <a:pt x="143" y="407"/>
                    <a:pt x="140" y="407"/>
                    <a:pt x="139" y="406"/>
                  </a:cubicBezTo>
                  <a:cubicBezTo>
                    <a:pt x="137" y="404"/>
                    <a:pt x="136" y="399"/>
                    <a:pt x="135" y="396"/>
                  </a:cubicBezTo>
                  <a:cubicBezTo>
                    <a:pt x="134" y="395"/>
                    <a:pt x="131" y="390"/>
                    <a:pt x="129" y="389"/>
                  </a:cubicBezTo>
                  <a:cubicBezTo>
                    <a:pt x="128" y="389"/>
                    <a:pt x="125" y="389"/>
                    <a:pt x="124" y="389"/>
                  </a:cubicBezTo>
                  <a:cubicBezTo>
                    <a:pt x="123" y="390"/>
                    <a:pt x="122" y="393"/>
                    <a:pt x="122" y="394"/>
                  </a:cubicBezTo>
                  <a:cubicBezTo>
                    <a:pt x="121" y="397"/>
                    <a:pt x="123" y="401"/>
                    <a:pt x="122" y="403"/>
                  </a:cubicBezTo>
                  <a:cubicBezTo>
                    <a:pt x="121" y="405"/>
                    <a:pt x="119" y="406"/>
                    <a:pt x="117" y="406"/>
                  </a:cubicBezTo>
                  <a:cubicBezTo>
                    <a:pt x="116" y="407"/>
                    <a:pt x="113" y="405"/>
                    <a:pt x="112" y="406"/>
                  </a:cubicBezTo>
                  <a:cubicBezTo>
                    <a:pt x="111" y="407"/>
                    <a:pt x="113" y="411"/>
                    <a:pt x="112" y="412"/>
                  </a:cubicBezTo>
                  <a:cubicBezTo>
                    <a:pt x="110" y="413"/>
                    <a:pt x="106" y="412"/>
                    <a:pt x="105" y="411"/>
                  </a:cubicBezTo>
                  <a:cubicBezTo>
                    <a:pt x="103" y="410"/>
                    <a:pt x="104" y="405"/>
                    <a:pt x="103" y="403"/>
                  </a:cubicBezTo>
                  <a:cubicBezTo>
                    <a:pt x="101" y="401"/>
                    <a:pt x="99" y="398"/>
                    <a:pt x="97" y="397"/>
                  </a:cubicBezTo>
                  <a:cubicBezTo>
                    <a:pt x="95" y="397"/>
                    <a:pt x="91" y="398"/>
                    <a:pt x="89" y="399"/>
                  </a:cubicBezTo>
                  <a:cubicBezTo>
                    <a:pt x="88" y="400"/>
                    <a:pt x="86" y="404"/>
                    <a:pt x="84" y="404"/>
                  </a:cubicBezTo>
                  <a:cubicBezTo>
                    <a:pt x="82" y="404"/>
                    <a:pt x="81" y="399"/>
                    <a:pt x="79" y="398"/>
                  </a:cubicBezTo>
                  <a:cubicBezTo>
                    <a:pt x="77" y="398"/>
                    <a:pt x="73" y="397"/>
                    <a:pt x="71" y="398"/>
                  </a:cubicBezTo>
                  <a:cubicBezTo>
                    <a:pt x="70" y="399"/>
                    <a:pt x="69" y="403"/>
                    <a:pt x="68" y="404"/>
                  </a:cubicBezTo>
                  <a:cubicBezTo>
                    <a:pt x="66" y="405"/>
                    <a:pt x="60" y="405"/>
                    <a:pt x="59" y="404"/>
                  </a:cubicBezTo>
                  <a:cubicBezTo>
                    <a:pt x="56" y="402"/>
                    <a:pt x="56" y="396"/>
                    <a:pt x="55" y="395"/>
                  </a:cubicBezTo>
                  <a:cubicBezTo>
                    <a:pt x="53" y="393"/>
                    <a:pt x="50" y="391"/>
                    <a:pt x="49" y="391"/>
                  </a:cubicBezTo>
                  <a:cubicBezTo>
                    <a:pt x="47" y="391"/>
                    <a:pt x="45" y="391"/>
                    <a:pt x="44" y="391"/>
                  </a:cubicBezTo>
                  <a:cubicBezTo>
                    <a:pt x="42" y="391"/>
                    <a:pt x="38" y="392"/>
                    <a:pt x="36" y="391"/>
                  </a:cubicBezTo>
                  <a:cubicBezTo>
                    <a:pt x="34" y="390"/>
                    <a:pt x="34" y="385"/>
                    <a:pt x="33" y="383"/>
                  </a:cubicBezTo>
                  <a:cubicBezTo>
                    <a:pt x="33" y="382"/>
                    <a:pt x="33" y="380"/>
                    <a:pt x="32" y="379"/>
                  </a:cubicBezTo>
                  <a:cubicBezTo>
                    <a:pt x="32" y="377"/>
                    <a:pt x="32" y="376"/>
                    <a:pt x="32" y="375"/>
                  </a:cubicBezTo>
                  <a:cubicBezTo>
                    <a:pt x="32" y="373"/>
                    <a:pt x="35" y="370"/>
                    <a:pt x="36" y="368"/>
                  </a:cubicBezTo>
                  <a:cubicBezTo>
                    <a:pt x="37" y="366"/>
                    <a:pt x="40" y="361"/>
                    <a:pt x="40" y="359"/>
                  </a:cubicBezTo>
                  <a:cubicBezTo>
                    <a:pt x="40" y="357"/>
                    <a:pt x="37" y="354"/>
                    <a:pt x="37" y="352"/>
                  </a:cubicBezTo>
                  <a:cubicBezTo>
                    <a:pt x="37" y="350"/>
                    <a:pt x="36" y="346"/>
                    <a:pt x="37" y="344"/>
                  </a:cubicBezTo>
                  <a:cubicBezTo>
                    <a:pt x="37" y="342"/>
                    <a:pt x="39" y="338"/>
                    <a:pt x="40" y="336"/>
                  </a:cubicBezTo>
                  <a:cubicBezTo>
                    <a:pt x="41" y="333"/>
                    <a:pt x="42" y="326"/>
                    <a:pt x="42" y="323"/>
                  </a:cubicBezTo>
                  <a:cubicBezTo>
                    <a:pt x="41" y="321"/>
                    <a:pt x="39" y="317"/>
                    <a:pt x="38" y="316"/>
                  </a:cubicBezTo>
                  <a:cubicBezTo>
                    <a:pt x="36" y="314"/>
                    <a:pt x="32" y="312"/>
                    <a:pt x="31" y="311"/>
                  </a:cubicBezTo>
                  <a:cubicBezTo>
                    <a:pt x="30" y="309"/>
                    <a:pt x="29" y="304"/>
                    <a:pt x="29" y="302"/>
                  </a:cubicBezTo>
                  <a:cubicBezTo>
                    <a:pt x="30" y="300"/>
                    <a:pt x="31" y="296"/>
                    <a:pt x="31" y="293"/>
                  </a:cubicBezTo>
                  <a:cubicBezTo>
                    <a:pt x="32" y="291"/>
                    <a:pt x="32" y="285"/>
                    <a:pt x="30" y="283"/>
                  </a:cubicBezTo>
                  <a:cubicBezTo>
                    <a:pt x="30" y="281"/>
                    <a:pt x="26" y="280"/>
                    <a:pt x="25" y="279"/>
                  </a:cubicBezTo>
                  <a:cubicBezTo>
                    <a:pt x="24" y="276"/>
                    <a:pt x="24" y="269"/>
                    <a:pt x="23" y="266"/>
                  </a:cubicBezTo>
                  <a:cubicBezTo>
                    <a:pt x="22" y="264"/>
                    <a:pt x="20" y="261"/>
                    <a:pt x="19" y="260"/>
                  </a:cubicBezTo>
                  <a:cubicBezTo>
                    <a:pt x="17" y="258"/>
                    <a:pt x="13" y="258"/>
                    <a:pt x="12" y="256"/>
                  </a:cubicBezTo>
                  <a:cubicBezTo>
                    <a:pt x="10" y="255"/>
                    <a:pt x="8" y="250"/>
                    <a:pt x="8" y="248"/>
                  </a:cubicBezTo>
                  <a:cubicBezTo>
                    <a:pt x="7" y="246"/>
                    <a:pt x="7" y="242"/>
                    <a:pt x="8" y="240"/>
                  </a:cubicBezTo>
                  <a:cubicBezTo>
                    <a:pt x="8" y="239"/>
                    <a:pt x="11" y="237"/>
                    <a:pt x="12" y="236"/>
                  </a:cubicBezTo>
                  <a:cubicBezTo>
                    <a:pt x="13" y="235"/>
                    <a:pt x="15" y="231"/>
                    <a:pt x="15" y="229"/>
                  </a:cubicBezTo>
                  <a:cubicBezTo>
                    <a:pt x="16" y="227"/>
                    <a:pt x="16" y="223"/>
                    <a:pt x="15" y="221"/>
                  </a:cubicBezTo>
                  <a:cubicBezTo>
                    <a:pt x="15" y="220"/>
                    <a:pt x="12" y="218"/>
                    <a:pt x="12" y="216"/>
                  </a:cubicBezTo>
                  <a:cubicBezTo>
                    <a:pt x="11" y="214"/>
                    <a:pt x="12" y="210"/>
                    <a:pt x="12" y="208"/>
                  </a:cubicBezTo>
                  <a:cubicBezTo>
                    <a:pt x="11" y="206"/>
                    <a:pt x="8" y="205"/>
                    <a:pt x="8" y="204"/>
                  </a:cubicBezTo>
                  <a:cubicBezTo>
                    <a:pt x="7" y="203"/>
                    <a:pt x="8" y="200"/>
                    <a:pt x="9" y="199"/>
                  </a:cubicBezTo>
                  <a:cubicBezTo>
                    <a:pt x="9" y="198"/>
                    <a:pt x="13" y="198"/>
                    <a:pt x="14" y="197"/>
                  </a:cubicBezTo>
                  <a:cubicBezTo>
                    <a:pt x="15" y="196"/>
                    <a:pt x="18" y="194"/>
                    <a:pt x="19" y="192"/>
                  </a:cubicBezTo>
                  <a:cubicBezTo>
                    <a:pt x="19" y="190"/>
                    <a:pt x="19" y="187"/>
                    <a:pt x="18" y="186"/>
                  </a:cubicBezTo>
                  <a:cubicBezTo>
                    <a:pt x="17" y="185"/>
                    <a:pt x="15" y="184"/>
                    <a:pt x="14" y="182"/>
                  </a:cubicBezTo>
                  <a:cubicBezTo>
                    <a:pt x="13" y="181"/>
                    <a:pt x="14" y="176"/>
                    <a:pt x="14" y="175"/>
                  </a:cubicBezTo>
                  <a:cubicBezTo>
                    <a:pt x="14" y="172"/>
                    <a:pt x="13" y="167"/>
                    <a:pt x="12" y="165"/>
                  </a:cubicBezTo>
                  <a:cubicBezTo>
                    <a:pt x="10" y="163"/>
                    <a:pt x="5" y="163"/>
                    <a:pt x="4" y="161"/>
                  </a:cubicBezTo>
                  <a:cubicBezTo>
                    <a:pt x="2" y="160"/>
                    <a:pt x="0" y="156"/>
                    <a:pt x="0" y="153"/>
                  </a:cubicBezTo>
                  <a:cubicBezTo>
                    <a:pt x="0" y="152"/>
                    <a:pt x="1" y="148"/>
                    <a:pt x="3" y="147"/>
                  </a:cubicBezTo>
                  <a:cubicBezTo>
                    <a:pt x="4" y="146"/>
                    <a:pt x="8" y="145"/>
                    <a:pt x="10" y="145"/>
                  </a:cubicBezTo>
                  <a:cubicBezTo>
                    <a:pt x="11" y="145"/>
                    <a:pt x="12" y="146"/>
                    <a:pt x="13" y="146"/>
                  </a:cubicBezTo>
                  <a:cubicBezTo>
                    <a:pt x="15" y="146"/>
                    <a:pt x="19" y="146"/>
                    <a:pt x="20" y="145"/>
                  </a:cubicBezTo>
                  <a:cubicBezTo>
                    <a:pt x="21" y="144"/>
                    <a:pt x="21" y="141"/>
                    <a:pt x="22" y="140"/>
                  </a:cubicBezTo>
                  <a:cubicBezTo>
                    <a:pt x="22" y="139"/>
                    <a:pt x="24" y="138"/>
                    <a:pt x="25" y="137"/>
                  </a:cubicBezTo>
                  <a:cubicBezTo>
                    <a:pt x="26" y="136"/>
                    <a:pt x="27" y="133"/>
                    <a:pt x="28" y="132"/>
                  </a:cubicBezTo>
                  <a:cubicBezTo>
                    <a:pt x="28" y="130"/>
                    <a:pt x="29" y="126"/>
                    <a:pt x="29" y="124"/>
                  </a:cubicBezTo>
                  <a:cubicBezTo>
                    <a:pt x="28" y="123"/>
                    <a:pt x="26" y="121"/>
                    <a:pt x="26" y="120"/>
                  </a:cubicBezTo>
                  <a:cubicBezTo>
                    <a:pt x="25" y="118"/>
                    <a:pt x="25" y="114"/>
                    <a:pt x="26" y="113"/>
                  </a:cubicBezTo>
                  <a:cubicBezTo>
                    <a:pt x="27" y="111"/>
                    <a:pt x="33" y="112"/>
                    <a:pt x="35" y="110"/>
                  </a:cubicBezTo>
                  <a:cubicBezTo>
                    <a:pt x="36" y="108"/>
                    <a:pt x="35" y="104"/>
                    <a:pt x="36" y="103"/>
                  </a:cubicBezTo>
                  <a:cubicBezTo>
                    <a:pt x="36" y="102"/>
                    <a:pt x="40" y="101"/>
                    <a:pt x="41" y="100"/>
                  </a:cubicBezTo>
                  <a:cubicBezTo>
                    <a:pt x="42" y="98"/>
                    <a:pt x="44" y="93"/>
                    <a:pt x="44" y="91"/>
                  </a:cubicBezTo>
                  <a:cubicBezTo>
                    <a:pt x="45" y="88"/>
                    <a:pt x="45" y="83"/>
                    <a:pt x="44" y="80"/>
                  </a:cubicBezTo>
                  <a:cubicBezTo>
                    <a:pt x="44" y="79"/>
                    <a:pt x="41" y="78"/>
                    <a:pt x="40" y="78"/>
                  </a:cubicBezTo>
                  <a:cubicBezTo>
                    <a:pt x="39" y="77"/>
                    <a:pt x="35" y="76"/>
                    <a:pt x="34" y="75"/>
                  </a:cubicBezTo>
                  <a:cubicBezTo>
                    <a:pt x="32" y="74"/>
                    <a:pt x="30" y="70"/>
                    <a:pt x="30" y="68"/>
                  </a:cubicBezTo>
                  <a:cubicBezTo>
                    <a:pt x="29" y="66"/>
                    <a:pt x="31" y="61"/>
                    <a:pt x="30" y="59"/>
                  </a:cubicBezTo>
                  <a:cubicBezTo>
                    <a:pt x="29" y="58"/>
                    <a:pt x="27" y="57"/>
                    <a:pt x="25" y="57"/>
                  </a:cubicBezTo>
                  <a:cubicBezTo>
                    <a:pt x="24" y="56"/>
                    <a:pt x="22" y="57"/>
                    <a:pt x="21" y="57"/>
                  </a:cubicBezTo>
                  <a:cubicBezTo>
                    <a:pt x="19" y="56"/>
                    <a:pt x="17" y="55"/>
                    <a:pt x="16" y="54"/>
                  </a:cubicBezTo>
                  <a:cubicBezTo>
                    <a:pt x="16" y="53"/>
                    <a:pt x="16" y="52"/>
                    <a:pt x="16" y="5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1249363" y="1438275"/>
              <a:ext cx="750888" cy="647700"/>
            </a:xfrm>
            <a:custGeom>
              <a:avLst/>
              <a:gdLst/>
              <a:ahLst/>
              <a:cxnLst>
                <a:cxn ang="0">
                  <a:pos x="101" y="292"/>
                </a:cxn>
                <a:cxn ang="0">
                  <a:pos x="86" y="296"/>
                </a:cxn>
                <a:cxn ang="0">
                  <a:pos x="67" y="305"/>
                </a:cxn>
                <a:cxn ang="0">
                  <a:pos x="47" y="273"/>
                </a:cxn>
                <a:cxn ang="0">
                  <a:pos x="70" y="263"/>
                </a:cxn>
                <a:cxn ang="0">
                  <a:pos x="68" y="254"/>
                </a:cxn>
                <a:cxn ang="0">
                  <a:pos x="47" y="225"/>
                </a:cxn>
                <a:cxn ang="0">
                  <a:pos x="48" y="198"/>
                </a:cxn>
                <a:cxn ang="0">
                  <a:pos x="57" y="167"/>
                </a:cxn>
                <a:cxn ang="0">
                  <a:pos x="45" y="156"/>
                </a:cxn>
                <a:cxn ang="0">
                  <a:pos x="46" y="131"/>
                </a:cxn>
                <a:cxn ang="0">
                  <a:pos x="40" y="109"/>
                </a:cxn>
                <a:cxn ang="0">
                  <a:pos x="23" y="85"/>
                </a:cxn>
                <a:cxn ang="0">
                  <a:pos x="8" y="54"/>
                </a:cxn>
                <a:cxn ang="0">
                  <a:pos x="17" y="30"/>
                </a:cxn>
                <a:cxn ang="0">
                  <a:pos x="0" y="7"/>
                </a:cxn>
                <a:cxn ang="0">
                  <a:pos x="21" y="3"/>
                </a:cxn>
                <a:cxn ang="0">
                  <a:pos x="53" y="20"/>
                </a:cxn>
                <a:cxn ang="0">
                  <a:pos x="90" y="7"/>
                </a:cxn>
                <a:cxn ang="0">
                  <a:pos x="112" y="22"/>
                </a:cxn>
                <a:cxn ang="0">
                  <a:pos x="103" y="39"/>
                </a:cxn>
                <a:cxn ang="0">
                  <a:pos x="107" y="62"/>
                </a:cxn>
                <a:cxn ang="0">
                  <a:pos x="115" y="88"/>
                </a:cxn>
                <a:cxn ang="0">
                  <a:pos x="121" y="113"/>
                </a:cxn>
                <a:cxn ang="0">
                  <a:pos x="128" y="88"/>
                </a:cxn>
                <a:cxn ang="0">
                  <a:pos x="154" y="86"/>
                </a:cxn>
                <a:cxn ang="0">
                  <a:pos x="196" y="98"/>
                </a:cxn>
                <a:cxn ang="0">
                  <a:pos x="264" y="114"/>
                </a:cxn>
                <a:cxn ang="0">
                  <a:pos x="318" y="92"/>
                </a:cxn>
                <a:cxn ang="0">
                  <a:pos x="346" y="90"/>
                </a:cxn>
                <a:cxn ang="0">
                  <a:pos x="352" y="119"/>
                </a:cxn>
                <a:cxn ang="0">
                  <a:pos x="353" y="138"/>
                </a:cxn>
                <a:cxn ang="0">
                  <a:pos x="361" y="170"/>
                </a:cxn>
                <a:cxn ang="0">
                  <a:pos x="362" y="188"/>
                </a:cxn>
                <a:cxn ang="0">
                  <a:pos x="364" y="217"/>
                </a:cxn>
                <a:cxn ang="0">
                  <a:pos x="386" y="217"/>
                </a:cxn>
                <a:cxn ang="0">
                  <a:pos x="396" y="236"/>
                </a:cxn>
                <a:cxn ang="0">
                  <a:pos x="414" y="248"/>
                </a:cxn>
                <a:cxn ang="0">
                  <a:pos x="419" y="269"/>
                </a:cxn>
                <a:cxn ang="0">
                  <a:pos x="430" y="289"/>
                </a:cxn>
                <a:cxn ang="0">
                  <a:pos x="446" y="311"/>
                </a:cxn>
                <a:cxn ang="0">
                  <a:pos x="429" y="347"/>
                </a:cxn>
                <a:cxn ang="0">
                  <a:pos x="420" y="363"/>
                </a:cxn>
                <a:cxn ang="0">
                  <a:pos x="422" y="386"/>
                </a:cxn>
                <a:cxn ang="0">
                  <a:pos x="401" y="374"/>
                </a:cxn>
                <a:cxn ang="0">
                  <a:pos x="381" y="369"/>
                </a:cxn>
                <a:cxn ang="0">
                  <a:pos x="354" y="353"/>
                </a:cxn>
                <a:cxn ang="0">
                  <a:pos x="351" y="321"/>
                </a:cxn>
                <a:cxn ang="0">
                  <a:pos x="321" y="318"/>
                </a:cxn>
                <a:cxn ang="0">
                  <a:pos x="304" y="335"/>
                </a:cxn>
                <a:cxn ang="0">
                  <a:pos x="284" y="329"/>
                </a:cxn>
                <a:cxn ang="0">
                  <a:pos x="270" y="303"/>
                </a:cxn>
                <a:cxn ang="0">
                  <a:pos x="252" y="291"/>
                </a:cxn>
                <a:cxn ang="0">
                  <a:pos x="241" y="302"/>
                </a:cxn>
                <a:cxn ang="0">
                  <a:pos x="217" y="300"/>
                </a:cxn>
                <a:cxn ang="0">
                  <a:pos x="190" y="314"/>
                </a:cxn>
                <a:cxn ang="0">
                  <a:pos x="178" y="316"/>
                </a:cxn>
                <a:cxn ang="0">
                  <a:pos x="158" y="304"/>
                </a:cxn>
                <a:cxn ang="0">
                  <a:pos x="137" y="301"/>
                </a:cxn>
              </a:cxnLst>
              <a:rect l="0" t="0" r="r" b="b"/>
              <a:pathLst>
                <a:path w="448" h="386">
                  <a:moveTo>
                    <a:pt x="124" y="300"/>
                  </a:moveTo>
                  <a:cubicBezTo>
                    <a:pt x="123" y="300"/>
                    <a:pt x="122" y="299"/>
                    <a:pt x="122" y="299"/>
                  </a:cubicBezTo>
                  <a:cubicBezTo>
                    <a:pt x="119" y="298"/>
                    <a:pt x="114" y="293"/>
                    <a:pt x="111" y="292"/>
                  </a:cubicBezTo>
                  <a:cubicBezTo>
                    <a:pt x="109" y="291"/>
                    <a:pt x="104" y="293"/>
                    <a:pt x="101" y="292"/>
                  </a:cubicBezTo>
                  <a:cubicBezTo>
                    <a:pt x="100" y="292"/>
                    <a:pt x="98" y="289"/>
                    <a:pt x="97" y="288"/>
                  </a:cubicBezTo>
                  <a:cubicBezTo>
                    <a:pt x="96" y="288"/>
                    <a:pt x="95" y="290"/>
                    <a:pt x="94" y="290"/>
                  </a:cubicBezTo>
                  <a:cubicBezTo>
                    <a:pt x="93" y="291"/>
                    <a:pt x="92" y="295"/>
                    <a:pt x="90" y="296"/>
                  </a:cubicBezTo>
                  <a:cubicBezTo>
                    <a:pt x="89" y="296"/>
                    <a:pt x="87" y="296"/>
                    <a:pt x="86" y="296"/>
                  </a:cubicBezTo>
                  <a:cubicBezTo>
                    <a:pt x="84" y="297"/>
                    <a:pt x="80" y="299"/>
                    <a:pt x="79" y="301"/>
                  </a:cubicBezTo>
                  <a:cubicBezTo>
                    <a:pt x="78" y="302"/>
                    <a:pt x="78" y="304"/>
                    <a:pt x="77" y="304"/>
                  </a:cubicBezTo>
                  <a:cubicBezTo>
                    <a:pt x="77" y="305"/>
                    <a:pt x="76" y="306"/>
                    <a:pt x="75" y="306"/>
                  </a:cubicBezTo>
                  <a:cubicBezTo>
                    <a:pt x="73" y="306"/>
                    <a:pt x="69" y="305"/>
                    <a:pt x="67" y="305"/>
                  </a:cubicBezTo>
                  <a:cubicBezTo>
                    <a:pt x="64" y="304"/>
                    <a:pt x="59" y="303"/>
                    <a:pt x="58" y="301"/>
                  </a:cubicBezTo>
                  <a:cubicBezTo>
                    <a:pt x="56" y="300"/>
                    <a:pt x="55" y="296"/>
                    <a:pt x="54" y="294"/>
                  </a:cubicBezTo>
                  <a:cubicBezTo>
                    <a:pt x="52" y="291"/>
                    <a:pt x="48" y="287"/>
                    <a:pt x="47" y="284"/>
                  </a:cubicBezTo>
                  <a:cubicBezTo>
                    <a:pt x="46" y="281"/>
                    <a:pt x="47" y="276"/>
                    <a:pt x="47" y="273"/>
                  </a:cubicBezTo>
                  <a:cubicBezTo>
                    <a:pt x="47" y="270"/>
                    <a:pt x="44" y="265"/>
                    <a:pt x="43" y="262"/>
                  </a:cubicBezTo>
                  <a:cubicBezTo>
                    <a:pt x="46" y="261"/>
                    <a:pt x="49" y="259"/>
                    <a:pt x="51" y="259"/>
                  </a:cubicBezTo>
                  <a:cubicBezTo>
                    <a:pt x="53" y="259"/>
                    <a:pt x="57" y="261"/>
                    <a:pt x="60" y="262"/>
                  </a:cubicBezTo>
                  <a:cubicBezTo>
                    <a:pt x="62" y="262"/>
                    <a:pt x="67" y="263"/>
                    <a:pt x="70" y="263"/>
                  </a:cubicBezTo>
                  <a:cubicBezTo>
                    <a:pt x="71" y="263"/>
                    <a:pt x="75" y="264"/>
                    <a:pt x="76" y="262"/>
                  </a:cubicBezTo>
                  <a:cubicBezTo>
                    <a:pt x="77" y="262"/>
                    <a:pt x="77" y="261"/>
                    <a:pt x="77" y="260"/>
                  </a:cubicBezTo>
                  <a:cubicBezTo>
                    <a:pt x="76" y="259"/>
                    <a:pt x="74" y="258"/>
                    <a:pt x="73" y="257"/>
                  </a:cubicBezTo>
                  <a:cubicBezTo>
                    <a:pt x="72" y="256"/>
                    <a:pt x="69" y="255"/>
                    <a:pt x="68" y="254"/>
                  </a:cubicBezTo>
                  <a:cubicBezTo>
                    <a:pt x="65" y="253"/>
                    <a:pt x="59" y="251"/>
                    <a:pt x="57" y="249"/>
                  </a:cubicBezTo>
                  <a:cubicBezTo>
                    <a:pt x="56" y="247"/>
                    <a:pt x="57" y="243"/>
                    <a:pt x="56" y="241"/>
                  </a:cubicBezTo>
                  <a:cubicBezTo>
                    <a:pt x="55" y="239"/>
                    <a:pt x="52" y="237"/>
                    <a:pt x="51" y="236"/>
                  </a:cubicBezTo>
                  <a:cubicBezTo>
                    <a:pt x="50" y="233"/>
                    <a:pt x="48" y="228"/>
                    <a:pt x="47" y="225"/>
                  </a:cubicBezTo>
                  <a:cubicBezTo>
                    <a:pt x="47" y="223"/>
                    <a:pt x="47" y="219"/>
                    <a:pt x="47" y="217"/>
                  </a:cubicBezTo>
                  <a:cubicBezTo>
                    <a:pt x="46" y="215"/>
                    <a:pt x="45" y="212"/>
                    <a:pt x="45" y="211"/>
                  </a:cubicBezTo>
                  <a:cubicBezTo>
                    <a:pt x="45" y="209"/>
                    <a:pt x="47" y="206"/>
                    <a:pt x="47" y="204"/>
                  </a:cubicBezTo>
                  <a:cubicBezTo>
                    <a:pt x="47" y="203"/>
                    <a:pt x="47" y="200"/>
                    <a:pt x="48" y="198"/>
                  </a:cubicBezTo>
                  <a:cubicBezTo>
                    <a:pt x="48" y="195"/>
                    <a:pt x="52" y="190"/>
                    <a:pt x="52" y="187"/>
                  </a:cubicBezTo>
                  <a:cubicBezTo>
                    <a:pt x="53" y="185"/>
                    <a:pt x="51" y="181"/>
                    <a:pt x="51" y="180"/>
                  </a:cubicBezTo>
                  <a:cubicBezTo>
                    <a:pt x="51" y="178"/>
                    <a:pt x="53" y="174"/>
                    <a:pt x="54" y="173"/>
                  </a:cubicBezTo>
                  <a:cubicBezTo>
                    <a:pt x="54" y="171"/>
                    <a:pt x="57" y="168"/>
                    <a:pt x="57" y="167"/>
                  </a:cubicBezTo>
                  <a:cubicBezTo>
                    <a:pt x="56" y="166"/>
                    <a:pt x="53" y="166"/>
                    <a:pt x="52" y="166"/>
                  </a:cubicBezTo>
                  <a:cubicBezTo>
                    <a:pt x="52" y="167"/>
                    <a:pt x="51" y="168"/>
                    <a:pt x="50" y="168"/>
                  </a:cubicBezTo>
                  <a:cubicBezTo>
                    <a:pt x="49" y="168"/>
                    <a:pt x="47" y="166"/>
                    <a:pt x="46" y="165"/>
                  </a:cubicBezTo>
                  <a:cubicBezTo>
                    <a:pt x="45" y="163"/>
                    <a:pt x="45" y="158"/>
                    <a:pt x="45" y="156"/>
                  </a:cubicBezTo>
                  <a:cubicBezTo>
                    <a:pt x="45" y="155"/>
                    <a:pt x="47" y="151"/>
                    <a:pt x="47" y="150"/>
                  </a:cubicBezTo>
                  <a:cubicBezTo>
                    <a:pt x="48" y="149"/>
                    <a:pt x="48" y="147"/>
                    <a:pt x="48" y="146"/>
                  </a:cubicBezTo>
                  <a:cubicBezTo>
                    <a:pt x="49" y="144"/>
                    <a:pt x="48" y="140"/>
                    <a:pt x="48" y="139"/>
                  </a:cubicBezTo>
                  <a:cubicBezTo>
                    <a:pt x="48" y="137"/>
                    <a:pt x="46" y="133"/>
                    <a:pt x="46" y="131"/>
                  </a:cubicBezTo>
                  <a:cubicBezTo>
                    <a:pt x="46" y="129"/>
                    <a:pt x="48" y="125"/>
                    <a:pt x="48" y="123"/>
                  </a:cubicBezTo>
                  <a:cubicBezTo>
                    <a:pt x="48" y="122"/>
                    <a:pt x="47" y="120"/>
                    <a:pt x="46" y="119"/>
                  </a:cubicBezTo>
                  <a:cubicBezTo>
                    <a:pt x="45" y="118"/>
                    <a:pt x="43" y="119"/>
                    <a:pt x="42" y="118"/>
                  </a:cubicBezTo>
                  <a:cubicBezTo>
                    <a:pt x="41" y="116"/>
                    <a:pt x="41" y="112"/>
                    <a:pt x="40" y="109"/>
                  </a:cubicBezTo>
                  <a:cubicBezTo>
                    <a:pt x="40" y="108"/>
                    <a:pt x="41" y="104"/>
                    <a:pt x="40" y="103"/>
                  </a:cubicBezTo>
                  <a:cubicBezTo>
                    <a:pt x="39" y="101"/>
                    <a:pt x="32" y="101"/>
                    <a:pt x="30" y="99"/>
                  </a:cubicBezTo>
                  <a:cubicBezTo>
                    <a:pt x="29" y="98"/>
                    <a:pt x="29" y="94"/>
                    <a:pt x="29" y="92"/>
                  </a:cubicBezTo>
                  <a:cubicBezTo>
                    <a:pt x="28" y="90"/>
                    <a:pt x="24" y="87"/>
                    <a:pt x="23" y="85"/>
                  </a:cubicBezTo>
                  <a:cubicBezTo>
                    <a:pt x="21" y="84"/>
                    <a:pt x="18" y="81"/>
                    <a:pt x="17" y="80"/>
                  </a:cubicBezTo>
                  <a:cubicBezTo>
                    <a:pt x="17" y="77"/>
                    <a:pt x="19" y="72"/>
                    <a:pt x="19" y="70"/>
                  </a:cubicBezTo>
                  <a:cubicBezTo>
                    <a:pt x="18" y="68"/>
                    <a:pt x="15" y="64"/>
                    <a:pt x="14" y="62"/>
                  </a:cubicBezTo>
                  <a:cubicBezTo>
                    <a:pt x="13" y="60"/>
                    <a:pt x="9" y="56"/>
                    <a:pt x="8" y="54"/>
                  </a:cubicBezTo>
                  <a:cubicBezTo>
                    <a:pt x="7" y="52"/>
                    <a:pt x="7" y="46"/>
                    <a:pt x="8" y="44"/>
                  </a:cubicBezTo>
                  <a:cubicBezTo>
                    <a:pt x="8" y="42"/>
                    <a:pt x="10" y="39"/>
                    <a:pt x="11" y="38"/>
                  </a:cubicBezTo>
                  <a:cubicBezTo>
                    <a:pt x="12" y="38"/>
                    <a:pt x="14" y="38"/>
                    <a:pt x="14" y="37"/>
                  </a:cubicBezTo>
                  <a:cubicBezTo>
                    <a:pt x="16" y="36"/>
                    <a:pt x="17" y="32"/>
                    <a:pt x="17" y="30"/>
                  </a:cubicBezTo>
                  <a:cubicBezTo>
                    <a:pt x="17" y="27"/>
                    <a:pt x="17" y="20"/>
                    <a:pt x="15" y="18"/>
                  </a:cubicBezTo>
                  <a:cubicBezTo>
                    <a:pt x="13" y="16"/>
                    <a:pt x="9" y="15"/>
                    <a:pt x="7" y="15"/>
                  </a:cubicBezTo>
                  <a:cubicBezTo>
                    <a:pt x="6" y="14"/>
                    <a:pt x="2" y="14"/>
                    <a:pt x="2" y="14"/>
                  </a:cubicBezTo>
                  <a:cubicBezTo>
                    <a:pt x="2" y="13"/>
                    <a:pt x="0" y="9"/>
                    <a:pt x="0" y="7"/>
                  </a:cubicBezTo>
                  <a:cubicBezTo>
                    <a:pt x="0" y="5"/>
                    <a:pt x="1" y="1"/>
                    <a:pt x="2" y="0"/>
                  </a:cubicBezTo>
                  <a:cubicBezTo>
                    <a:pt x="3" y="0"/>
                    <a:pt x="6" y="0"/>
                    <a:pt x="7" y="0"/>
                  </a:cubicBezTo>
                  <a:cubicBezTo>
                    <a:pt x="8" y="0"/>
                    <a:pt x="10" y="2"/>
                    <a:pt x="11" y="3"/>
                  </a:cubicBezTo>
                  <a:cubicBezTo>
                    <a:pt x="13" y="4"/>
                    <a:pt x="19" y="2"/>
                    <a:pt x="21" y="3"/>
                  </a:cubicBezTo>
                  <a:cubicBezTo>
                    <a:pt x="22" y="3"/>
                    <a:pt x="23" y="6"/>
                    <a:pt x="24" y="7"/>
                  </a:cubicBezTo>
                  <a:cubicBezTo>
                    <a:pt x="26" y="8"/>
                    <a:pt x="31" y="10"/>
                    <a:pt x="34" y="11"/>
                  </a:cubicBezTo>
                  <a:cubicBezTo>
                    <a:pt x="36" y="12"/>
                    <a:pt x="40" y="14"/>
                    <a:pt x="42" y="15"/>
                  </a:cubicBezTo>
                  <a:cubicBezTo>
                    <a:pt x="45" y="16"/>
                    <a:pt x="50" y="19"/>
                    <a:pt x="53" y="20"/>
                  </a:cubicBezTo>
                  <a:cubicBezTo>
                    <a:pt x="57" y="20"/>
                    <a:pt x="65" y="21"/>
                    <a:pt x="68" y="20"/>
                  </a:cubicBezTo>
                  <a:cubicBezTo>
                    <a:pt x="70" y="19"/>
                    <a:pt x="71" y="14"/>
                    <a:pt x="72" y="13"/>
                  </a:cubicBezTo>
                  <a:cubicBezTo>
                    <a:pt x="74" y="12"/>
                    <a:pt x="77" y="10"/>
                    <a:pt x="79" y="10"/>
                  </a:cubicBezTo>
                  <a:cubicBezTo>
                    <a:pt x="81" y="9"/>
                    <a:pt x="87" y="7"/>
                    <a:pt x="90" y="7"/>
                  </a:cubicBezTo>
                  <a:cubicBezTo>
                    <a:pt x="91" y="8"/>
                    <a:pt x="95" y="10"/>
                    <a:pt x="96" y="10"/>
                  </a:cubicBezTo>
                  <a:cubicBezTo>
                    <a:pt x="98" y="10"/>
                    <a:pt x="102" y="9"/>
                    <a:pt x="104" y="10"/>
                  </a:cubicBezTo>
                  <a:cubicBezTo>
                    <a:pt x="106" y="10"/>
                    <a:pt x="109" y="14"/>
                    <a:pt x="111" y="15"/>
                  </a:cubicBezTo>
                  <a:cubicBezTo>
                    <a:pt x="111" y="17"/>
                    <a:pt x="112" y="20"/>
                    <a:pt x="112" y="22"/>
                  </a:cubicBezTo>
                  <a:cubicBezTo>
                    <a:pt x="113" y="24"/>
                    <a:pt x="114" y="29"/>
                    <a:pt x="112" y="31"/>
                  </a:cubicBezTo>
                  <a:cubicBezTo>
                    <a:pt x="111" y="32"/>
                    <a:pt x="108" y="32"/>
                    <a:pt x="107" y="32"/>
                  </a:cubicBezTo>
                  <a:cubicBezTo>
                    <a:pt x="106" y="33"/>
                    <a:pt x="105" y="34"/>
                    <a:pt x="104" y="35"/>
                  </a:cubicBezTo>
                  <a:cubicBezTo>
                    <a:pt x="104" y="36"/>
                    <a:pt x="103" y="38"/>
                    <a:pt x="103" y="39"/>
                  </a:cubicBezTo>
                  <a:cubicBezTo>
                    <a:pt x="102" y="39"/>
                    <a:pt x="100" y="40"/>
                    <a:pt x="100" y="41"/>
                  </a:cubicBezTo>
                  <a:cubicBezTo>
                    <a:pt x="99" y="43"/>
                    <a:pt x="99" y="47"/>
                    <a:pt x="99" y="49"/>
                  </a:cubicBezTo>
                  <a:cubicBezTo>
                    <a:pt x="100" y="51"/>
                    <a:pt x="102" y="55"/>
                    <a:pt x="103" y="57"/>
                  </a:cubicBezTo>
                  <a:cubicBezTo>
                    <a:pt x="104" y="59"/>
                    <a:pt x="106" y="61"/>
                    <a:pt x="107" y="62"/>
                  </a:cubicBezTo>
                  <a:cubicBezTo>
                    <a:pt x="107" y="64"/>
                    <a:pt x="108" y="67"/>
                    <a:pt x="109" y="69"/>
                  </a:cubicBezTo>
                  <a:cubicBezTo>
                    <a:pt x="110" y="70"/>
                    <a:pt x="113" y="71"/>
                    <a:pt x="114" y="72"/>
                  </a:cubicBezTo>
                  <a:cubicBezTo>
                    <a:pt x="115" y="74"/>
                    <a:pt x="115" y="76"/>
                    <a:pt x="115" y="78"/>
                  </a:cubicBezTo>
                  <a:cubicBezTo>
                    <a:pt x="116" y="80"/>
                    <a:pt x="115" y="85"/>
                    <a:pt x="115" y="88"/>
                  </a:cubicBezTo>
                  <a:cubicBezTo>
                    <a:pt x="115" y="90"/>
                    <a:pt x="115" y="95"/>
                    <a:pt x="115" y="98"/>
                  </a:cubicBezTo>
                  <a:cubicBezTo>
                    <a:pt x="115" y="99"/>
                    <a:pt x="116" y="102"/>
                    <a:pt x="116" y="104"/>
                  </a:cubicBezTo>
                  <a:cubicBezTo>
                    <a:pt x="116" y="106"/>
                    <a:pt x="115" y="109"/>
                    <a:pt x="116" y="110"/>
                  </a:cubicBezTo>
                  <a:cubicBezTo>
                    <a:pt x="116" y="112"/>
                    <a:pt x="119" y="113"/>
                    <a:pt x="121" y="113"/>
                  </a:cubicBezTo>
                  <a:cubicBezTo>
                    <a:pt x="122" y="113"/>
                    <a:pt x="123" y="110"/>
                    <a:pt x="123" y="109"/>
                  </a:cubicBezTo>
                  <a:cubicBezTo>
                    <a:pt x="123" y="108"/>
                    <a:pt x="123" y="105"/>
                    <a:pt x="123" y="104"/>
                  </a:cubicBezTo>
                  <a:cubicBezTo>
                    <a:pt x="124" y="102"/>
                    <a:pt x="126" y="99"/>
                    <a:pt x="127" y="97"/>
                  </a:cubicBezTo>
                  <a:cubicBezTo>
                    <a:pt x="128" y="95"/>
                    <a:pt x="126" y="90"/>
                    <a:pt x="128" y="88"/>
                  </a:cubicBezTo>
                  <a:cubicBezTo>
                    <a:pt x="128" y="87"/>
                    <a:pt x="132" y="85"/>
                    <a:pt x="133" y="84"/>
                  </a:cubicBezTo>
                  <a:cubicBezTo>
                    <a:pt x="136" y="84"/>
                    <a:pt x="140" y="84"/>
                    <a:pt x="143" y="84"/>
                  </a:cubicBezTo>
                  <a:cubicBezTo>
                    <a:pt x="144" y="85"/>
                    <a:pt x="147" y="86"/>
                    <a:pt x="148" y="87"/>
                  </a:cubicBezTo>
                  <a:cubicBezTo>
                    <a:pt x="150" y="87"/>
                    <a:pt x="152" y="86"/>
                    <a:pt x="154" y="86"/>
                  </a:cubicBezTo>
                  <a:cubicBezTo>
                    <a:pt x="155" y="86"/>
                    <a:pt x="159" y="88"/>
                    <a:pt x="160" y="88"/>
                  </a:cubicBezTo>
                  <a:cubicBezTo>
                    <a:pt x="163" y="90"/>
                    <a:pt x="167" y="93"/>
                    <a:pt x="170" y="94"/>
                  </a:cubicBezTo>
                  <a:cubicBezTo>
                    <a:pt x="172" y="95"/>
                    <a:pt x="178" y="97"/>
                    <a:pt x="180" y="97"/>
                  </a:cubicBezTo>
                  <a:cubicBezTo>
                    <a:pt x="184" y="98"/>
                    <a:pt x="192" y="98"/>
                    <a:pt x="196" y="98"/>
                  </a:cubicBezTo>
                  <a:cubicBezTo>
                    <a:pt x="202" y="98"/>
                    <a:pt x="213" y="97"/>
                    <a:pt x="219" y="98"/>
                  </a:cubicBezTo>
                  <a:cubicBezTo>
                    <a:pt x="223" y="98"/>
                    <a:pt x="233" y="101"/>
                    <a:pt x="238" y="103"/>
                  </a:cubicBezTo>
                  <a:cubicBezTo>
                    <a:pt x="242" y="104"/>
                    <a:pt x="250" y="108"/>
                    <a:pt x="254" y="109"/>
                  </a:cubicBezTo>
                  <a:cubicBezTo>
                    <a:pt x="257" y="110"/>
                    <a:pt x="261" y="113"/>
                    <a:pt x="264" y="114"/>
                  </a:cubicBezTo>
                  <a:cubicBezTo>
                    <a:pt x="268" y="115"/>
                    <a:pt x="276" y="114"/>
                    <a:pt x="280" y="114"/>
                  </a:cubicBezTo>
                  <a:cubicBezTo>
                    <a:pt x="284" y="113"/>
                    <a:pt x="292" y="110"/>
                    <a:pt x="296" y="109"/>
                  </a:cubicBezTo>
                  <a:cubicBezTo>
                    <a:pt x="299" y="107"/>
                    <a:pt x="304" y="103"/>
                    <a:pt x="306" y="102"/>
                  </a:cubicBezTo>
                  <a:cubicBezTo>
                    <a:pt x="309" y="99"/>
                    <a:pt x="315" y="94"/>
                    <a:pt x="318" y="92"/>
                  </a:cubicBezTo>
                  <a:cubicBezTo>
                    <a:pt x="320" y="91"/>
                    <a:pt x="324" y="88"/>
                    <a:pt x="326" y="87"/>
                  </a:cubicBezTo>
                  <a:cubicBezTo>
                    <a:pt x="329" y="86"/>
                    <a:pt x="334" y="84"/>
                    <a:pt x="337" y="84"/>
                  </a:cubicBezTo>
                  <a:cubicBezTo>
                    <a:pt x="340" y="83"/>
                    <a:pt x="344" y="84"/>
                    <a:pt x="346" y="84"/>
                  </a:cubicBezTo>
                  <a:cubicBezTo>
                    <a:pt x="346" y="86"/>
                    <a:pt x="346" y="89"/>
                    <a:pt x="346" y="90"/>
                  </a:cubicBezTo>
                  <a:cubicBezTo>
                    <a:pt x="346" y="93"/>
                    <a:pt x="350" y="100"/>
                    <a:pt x="349" y="103"/>
                  </a:cubicBezTo>
                  <a:cubicBezTo>
                    <a:pt x="349" y="105"/>
                    <a:pt x="345" y="107"/>
                    <a:pt x="344" y="109"/>
                  </a:cubicBezTo>
                  <a:cubicBezTo>
                    <a:pt x="344" y="111"/>
                    <a:pt x="346" y="116"/>
                    <a:pt x="347" y="117"/>
                  </a:cubicBezTo>
                  <a:cubicBezTo>
                    <a:pt x="348" y="118"/>
                    <a:pt x="351" y="118"/>
                    <a:pt x="352" y="119"/>
                  </a:cubicBezTo>
                  <a:cubicBezTo>
                    <a:pt x="353" y="119"/>
                    <a:pt x="354" y="121"/>
                    <a:pt x="354" y="122"/>
                  </a:cubicBezTo>
                  <a:cubicBezTo>
                    <a:pt x="354" y="124"/>
                    <a:pt x="355" y="128"/>
                    <a:pt x="354" y="129"/>
                  </a:cubicBezTo>
                  <a:cubicBezTo>
                    <a:pt x="353" y="130"/>
                    <a:pt x="351" y="131"/>
                    <a:pt x="350" y="132"/>
                  </a:cubicBezTo>
                  <a:cubicBezTo>
                    <a:pt x="350" y="134"/>
                    <a:pt x="353" y="136"/>
                    <a:pt x="353" y="138"/>
                  </a:cubicBezTo>
                  <a:cubicBezTo>
                    <a:pt x="354" y="140"/>
                    <a:pt x="357" y="145"/>
                    <a:pt x="358" y="148"/>
                  </a:cubicBezTo>
                  <a:cubicBezTo>
                    <a:pt x="358" y="149"/>
                    <a:pt x="357" y="153"/>
                    <a:pt x="358" y="155"/>
                  </a:cubicBezTo>
                  <a:cubicBezTo>
                    <a:pt x="358" y="157"/>
                    <a:pt x="361" y="162"/>
                    <a:pt x="361" y="165"/>
                  </a:cubicBezTo>
                  <a:cubicBezTo>
                    <a:pt x="362" y="166"/>
                    <a:pt x="362" y="169"/>
                    <a:pt x="361" y="170"/>
                  </a:cubicBezTo>
                  <a:cubicBezTo>
                    <a:pt x="360" y="171"/>
                    <a:pt x="356" y="171"/>
                    <a:pt x="355" y="172"/>
                  </a:cubicBezTo>
                  <a:cubicBezTo>
                    <a:pt x="354" y="173"/>
                    <a:pt x="354" y="176"/>
                    <a:pt x="354" y="177"/>
                  </a:cubicBezTo>
                  <a:cubicBezTo>
                    <a:pt x="354" y="179"/>
                    <a:pt x="357" y="181"/>
                    <a:pt x="358" y="183"/>
                  </a:cubicBezTo>
                  <a:cubicBezTo>
                    <a:pt x="359" y="184"/>
                    <a:pt x="362" y="186"/>
                    <a:pt x="362" y="188"/>
                  </a:cubicBezTo>
                  <a:cubicBezTo>
                    <a:pt x="363" y="190"/>
                    <a:pt x="362" y="195"/>
                    <a:pt x="362" y="197"/>
                  </a:cubicBezTo>
                  <a:cubicBezTo>
                    <a:pt x="361" y="198"/>
                    <a:pt x="359" y="201"/>
                    <a:pt x="359" y="202"/>
                  </a:cubicBezTo>
                  <a:cubicBezTo>
                    <a:pt x="358" y="205"/>
                    <a:pt x="357" y="211"/>
                    <a:pt x="358" y="213"/>
                  </a:cubicBezTo>
                  <a:cubicBezTo>
                    <a:pt x="359" y="215"/>
                    <a:pt x="362" y="216"/>
                    <a:pt x="364" y="217"/>
                  </a:cubicBezTo>
                  <a:cubicBezTo>
                    <a:pt x="365" y="217"/>
                    <a:pt x="368" y="216"/>
                    <a:pt x="370" y="217"/>
                  </a:cubicBezTo>
                  <a:cubicBezTo>
                    <a:pt x="371" y="217"/>
                    <a:pt x="373" y="221"/>
                    <a:pt x="374" y="221"/>
                  </a:cubicBezTo>
                  <a:cubicBezTo>
                    <a:pt x="377" y="222"/>
                    <a:pt x="383" y="221"/>
                    <a:pt x="385" y="219"/>
                  </a:cubicBezTo>
                  <a:cubicBezTo>
                    <a:pt x="386" y="219"/>
                    <a:pt x="385" y="217"/>
                    <a:pt x="386" y="217"/>
                  </a:cubicBezTo>
                  <a:cubicBezTo>
                    <a:pt x="387" y="217"/>
                    <a:pt x="390" y="218"/>
                    <a:pt x="390" y="219"/>
                  </a:cubicBezTo>
                  <a:cubicBezTo>
                    <a:pt x="391" y="220"/>
                    <a:pt x="390" y="223"/>
                    <a:pt x="390" y="224"/>
                  </a:cubicBezTo>
                  <a:cubicBezTo>
                    <a:pt x="391" y="225"/>
                    <a:pt x="393" y="227"/>
                    <a:pt x="393" y="228"/>
                  </a:cubicBezTo>
                  <a:cubicBezTo>
                    <a:pt x="395" y="229"/>
                    <a:pt x="395" y="234"/>
                    <a:pt x="396" y="236"/>
                  </a:cubicBezTo>
                  <a:cubicBezTo>
                    <a:pt x="397" y="237"/>
                    <a:pt x="400" y="240"/>
                    <a:pt x="401" y="240"/>
                  </a:cubicBezTo>
                  <a:cubicBezTo>
                    <a:pt x="403" y="240"/>
                    <a:pt x="407" y="237"/>
                    <a:pt x="409" y="237"/>
                  </a:cubicBezTo>
                  <a:cubicBezTo>
                    <a:pt x="410" y="238"/>
                    <a:pt x="411" y="240"/>
                    <a:pt x="411" y="241"/>
                  </a:cubicBezTo>
                  <a:cubicBezTo>
                    <a:pt x="412" y="243"/>
                    <a:pt x="414" y="246"/>
                    <a:pt x="414" y="248"/>
                  </a:cubicBezTo>
                  <a:cubicBezTo>
                    <a:pt x="414" y="250"/>
                    <a:pt x="411" y="252"/>
                    <a:pt x="410" y="254"/>
                  </a:cubicBezTo>
                  <a:cubicBezTo>
                    <a:pt x="410" y="255"/>
                    <a:pt x="409" y="259"/>
                    <a:pt x="410" y="261"/>
                  </a:cubicBezTo>
                  <a:cubicBezTo>
                    <a:pt x="411" y="262"/>
                    <a:pt x="413" y="263"/>
                    <a:pt x="414" y="264"/>
                  </a:cubicBezTo>
                  <a:cubicBezTo>
                    <a:pt x="415" y="265"/>
                    <a:pt x="417" y="268"/>
                    <a:pt x="419" y="269"/>
                  </a:cubicBezTo>
                  <a:cubicBezTo>
                    <a:pt x="420" y="269"/>
                    <a:pt x="422" y="269"/>
                    <a:pt x="424" y="269"/>
                  </a:cubicBezTo>
                  <a:cubicBezTo>
                    <a:pt x="423" y="270"/>
                    <a:pt x="422" y="272"/>
                    <a:pt x="422" y="273"/>
                  </a:cubicBezTo>
                  <a:cubicBezTo>
                    <a:pt x="422" y="276"/>
                    <a:pt x="423" y="281"/>
                    <a:pt x="424" y="283"/>
                  </a:cubicBezTo>
                  <a:cubicBezTo>
                    <a:pt x="425" y="285"/>
                    <a:pt x="428" y="288"/>
                    <a:pt x="430" y="289"/>
                  </a:cubicBezTo>
                  <a:cubicBezTo>
                    <a:pt x="431" y="290"/>
                    <a:pt x="434" y="289"/>
                    <a:pt x="435" y="290"/>
                  </a:cubicBezTo>
                  <a:cubicBezTo>
                    <a:pt x="437" y="292"/>
                    <a:pt x="438" y="297"/>
                    <a:pt x="439" y="299"/>
                  </a:cubicBezTo>
                  <a:cubicBezTo>
                    <a:pt x="440" y="301"/>
                    <a:pt x="441" y="306"/>
                    <a:pt x="442" y="308"/>
                  </a:cubicBezTo>
                  <a:cubicBezTo>
                    <a:pt x="443" y="309"/>
                    <a:pt x="445" y="310"/>
                    <a:pt x="446" y="311"/>
                  </a:cubicBezTo>
                  <a:cubicBezTo>
                    <a:pt x="448" y="314"/>
                    <a:pt x="448" y="320"/>
                    <a:pt x="447" y="323"/>
                  </a:cubicBezTo>
                  <a:cubicBezTo>
                    <a:pt x="447" y="326"/>
                    <a:pt x="444" y="332"/>
                    <a:pt x="442" y="335"/>
                  </a:cubicBezTo>
                  <a:cubicBezTo>
                    <a:pt x="441" y="337"/>
                    <a:pt x="438" y="341"/>
                    <a:pt x="437" y="343"/>
                  </a:cubicBezTo>
                  <a:cubicBezTo>
                    <a:pt x="435" y="344"/>
                    <a:pt x="431" y="347"/>
                    <a:pt x="429" y="347"/>
                  </a:cubicBezTo>
                  <a:cubicBezTo>
                    <a:pt x="426" y="347"/>
                    <a:pt x="421" y="345"/>
                    <a:pt x="419" y="346"/>
                  </a:cubicBezTo>
                  <a:cubicBezTo>
                    <a:pt x="417" y="347"/>
                    <a:pt x="413" y="351"/>
                    <a:pt x="413" y="353"/>
                  </a:cubicBezTo>
                  <a:cubicBezTo>
                    <a:pt x="413" y="355"/>
                    <a:pt x="415" y="359"/>
                    <a:pt x="417" y="360"/>
                  </a:cubicBezTo>
                  <a:cubicBezTo>
                    <a:pt x="417" y="361"/>
                    <a:pt x="420" y="362"/>
                    <a:pt x="420" y="363"/>
                  </a:cubicBezTo>
                  <a:cubicBezTo>
                    <a:pt x="421" y="365"/>
                    <a:pt x="422" y="368"/>
                    <a:pt x="422" y="370"/>
                  </a:cubicBezTo>
                  <a:cubicBezTo>
                    <a:pt x="422" y="372"/>
                    <a:pt x="419" y="375"/>
                    <a:pt x="419" y="376"/>
                  </a:cubicBezTo>
                  <a:cubicBezTo>
                    <a:pt x="419" y="378"/>
                    <a:pt x="420" y="383"/>
                    <a:pt x="421" y="385"/>
                  </a:cubicBezTo>
                  <a:cubicBezTo>
                    <a:pt x="421" y="385"/>
                    <a:pt x="421" y="385"/>
                    <a:pt x="422" y="386"/>
                  </a:cubicBezTo>
                  <a:cubicBezTo>
                    <a:pt x="420" y="386"/>
                    <a:pt x="419" y="386"/>
                    <a:pt x="419" y="386"/>
                  </a:cubicBezTo>
                  <a:cubicBezTo>
                    <a:pt x="416" y="386"/>
                    <a:pt x="412" y="386"/>
                    <a:pt x="410" y="384"/>
                  </a:cubicBezTo>
                  <a:cubicBezTo>
                    <a:pt x="409" y="383"/>
                    <a:pt x="408" y="379"/>
                    <a:pt x="407" y="378"/>
                  </a:cubicBezTo>
                  <a:cubicBezTo>
                    <a:pt x="405" y="376"/>
                    <a:pt x="402" y="376"/>
                    <a:pt x="401" y="374"/>
                  </a:cubicBezTo>
                  <a:cubicBezTo>
                    <a:pt x="400" y="373"/>
                    <a:pt x="400" y="369"/>
                    <a:pt x="399" y="368"/>
                  </a:cubicBezTo>
                  <a:cubicBezTo>
                    <a:pt x="397" y="366"/>
                    <a:pt x="392" y="364"/>
                    <a:pt x="390" y="365"/>
                  </a:cubicBezTo>
                  <a:cubicBezTo>
                    <a:pt x="388" y="366"/>
                    <a:pt x="389" y="371"/>
                    <a:pt x="387" y="372"/>
                  </a:cubicBezTo>
                  <a:cubicBezTo>
                    <a:pt x="385" y="372"/>
                    <a:pt x="383" y="370"/>
                    <a:pt x="381" y="369"/>
                  </a:cubicBezTo>
                  <a:cubicBezTo>
                    <a:pt x="378" y="368"/>
                    <a:pt x="368" y="367"/>
                    <a:pt x="368" y="366"/>
                  </a:cubicBezTo>
                  <a:cubicBezTo>
                    <a:pt x="368" y="365"/>
                    <a:pt x="370" y="357"/>
                    <a:pt x="368" y="355"/>
                  </a:cubicBezTo>
                  <a:cubicBezTo>
                    <a:pt x="367" y="354"/>
                    <a:pt x="364" y="353"/>
                    <a:pt x="362" y="353"/>
                  </a:cubicBezTo>
                  <a:cubicBezTo>
                    <a:pt x="360" y="352"/>
                    <a:pt x="354" y="353"/>
                    <a:pt x="354" y="353"/>
                  </a:cubicBezTo>
                  <a:cubicBezTo>
                    <a:pt x="354" y="352"/>
                    <a:pt x="353" y="348"/>
                    <a:pt x="352" y="347"/>
                  </a:cubicBezTo>
                  <a:cubicBezTo>
                    <a:pt x="352" y="344"/>
                    <a:pt x="354" y="340"/>
                    <a:pt x="354" y="338"/>
                  </a:cubicBezTo>
                  <a:cubicBezTo>
                    <a:pt x="353" y="336"/>
                    <a:pt x="352" y="332"/>
                    <a:pt x="351" y="329"/>
                  </a:cubicBezTo>
                  <a:cubicBezTo>
                    <a:pt x="351" y="327"/>
                    <a:pt x="352" y="323"/>
                    <a:pt x="351" y="321"/>
                  </a:cubicBezTo>
                  <a:cubicBezTo>
                    <a:pt x="351" y="320"/>
                    <a:pt x="348" y="317"/>
                    <a:pt x="346" y="316"/>
                  </a:cubicBezTo>
                  <a:cubicBezTo>
                    <a:pt x="345" y="315"/>
                    <a:pt x="341" y="314"/>
                    <a:pt x="339" y="314"/>
                  </a:cubicBezTo>
                  <a:cubicBezTo>
                    <a:pt x="336" y="313"/>
                    <a:pt x="328" y="312"/>
                    <a:pt x="324" y="314"/>
                  </a:cubicBezTo>
                  <a:cubicBezTo>
                    <a:pt x="323" y="314"/>
                    <a:pt x="322" y="317"/>
                    <a:pt x="321" y="318"/>
                  </a:cubicBezTo>
                  <a:cubicBezTo>
                    <a:pt x="319" y="319"/>
                    <a:pt x="314" y="319"/>
                    <a:pt x="313" y="321"/>
                  </a:cubicBezTo>
                  <a:cubicBezTo>
                    <a:pt x="312" y="322"/>
                    <a:pt x="314" y="325"/>
                    <a:pt x="313" y="326"/>
                  </a:cubicBezTo>
                  <a:cubicBezTo>
                    <a:pt x="312" y="328"/>
                    <a:pt x="308" y="330"/>
                    <a:pt x="306" y="331"/>
                  </a:cubicBezTo>
                  <a:cubicBezTo>
                    <a:pt x="305" y="332"/>
                    <a:pt x="305" y="335"/>
                    <a:pt x="304" y="335"/>
                  </a:cubicBezTo>
                  <a:cubicBezTo>
                    <a:pt x="302" y="336"/>
                    <a:pt x="299" y="336"/>
                    <a:pt x="297" y="335"/>
                  </a:cubicBezTo>
                  <a:cubicBezTo>
                    <a:pt x="296" y="335"/>
                    <a:pt x="293" y="333"/>
                    <a:pt x="292" y="333"/>
                  </a:cubicBezTo>
                  <a:cubicBezTo>
                    <a:pt x="291" y="333"/>
                    <a:pt x="289" y="335"/>
                    <a:pt x="287" y="335"/>
                  </a:cubicBezTo>
                  <a:cubicBezTo>
                    <a:pt x="286" y="334"/>
                    <a:pt x="284" y="331"/>
                    <a:pt x="284" y="329"/>
                  </a:cubicBezTo>
                  <a:cubicBezTo>
                    <a:pt x="283" y="327"/>
                    <a:pt x="284" y="321"/>
                    <a:pt x="282" y="319"/>
                  </a:cubicBezTo>
                  <a:cubicBezTo>
                    <a:pt x="280" y="317"/>
                    <a:pt x="275" y="317"/>
                    <a:pt x="273" y="316"/>
                  </a:cubicBezTo>
                  <a:cubicBezTo>
                    <a:pt x="272" y="315"/>
                    <a:pt x="269" y="314"/>
                    <a:pt x="269" y="312"/>
                  </a:cubicBezTo>
                  <a:cubicBezTo>
                    <a:pt x="268" y="310"/>
                    <a:pt x="270" y="306"/>
                    <a:pt x="270" y="303"/>
                  </a:cubicBezTo>
                  <a:cubicBezTo>
                    <a:pt x="270" y="301"/>
                    <a:pt x="269" y="298"/>
                    <a:pt x="268" y="296"/>
                  </a:cubicBezTo>
                  <a:cubicBezTo>
                    <a:pt x="267" y="295"/>
                    <a:pt x="265" y="294"/>
                    <a:pt x="264" y="294"/>
                  </a:cubicBezTo>
                  <a:cubicBezTo>
                    <a:pt x="263" y="293"/>
                    <a:pt x="260" y="291"/>
                    <a:pt x="258" y="291"/>
                  </a:cubicBezTo>
                  <a:cubicBezTo>
                    <a:pt x="257" y="290"/>
                    <a:pt x="253" y="290"/>
                    <a:pt x="252" y="291"/>
                  </a:cubicBezTo>
                  <a:cubicBezTo>
                    <a:pt x="251" y="292"/>
                    <a:pt x="254" y="297"/>
                    <a:pt x="254" y="299"/>
                  </a:cubicBezTo>
                  <a:cubicBezTo>
                    <a:pt x="253" y="300"/>
                    <a:pt x="252" y="301"/>
                    <a:pt x="251" y="301"/>
                  </a:cubicBezTo>
                  <a:cubicBezTo>
                    <a:pt x="250" y="301"/>
                    <a:pt x="247" y="299"/>
                    <a:pt x="246" y="299"/>
                  </a:cubicBezTo>
                  <a:cubicBezTo>
                    <a:pt x="244" y="299"/>
                    <a:pt x="241" y="300"/>
                    <a:pt x="241" y="302"/>
                  </a:cubicBezTo>
                  <a:cubicBezTo>
                    <a:pt x="240" y="302"/>
                    <a:pt x="241" y="305"/>
                    <a:pt x="241" y="305"/>
                  </a:cubicBezTo>
                  <a:cubicBezTo>
                    <a:pt x="239" y="307"/>
                    <a:pt x="235" y="306"/>
                    <a:pt x="233" y="306"/>
                  </a:cubicBezTo>
                  <a:cubicBezTo>
                    <a:pt x="231" y="305"/>
                    <a:pt x="228" y="302"/>
                    <a:pt x="227" y="301"/>
                  </a:cubicBezTo>
                  <a:cubicBezTo>
                    <a:pt x="224" y="300"/>
                    <a:pt x="219" y="299"/>
                    <a:pt x="217" y="300"/>
                  </a:cubicBezTo>
                  <a:cubicBezTo>
                    <a:pt x="214" y="300"/>
                    <a:pt x="208" y="302"/>
                    <a:pt x="207" y="305"/>
                  </a:cubicBezTo>
                  <a:cubicBezTo>
                    <a:pt x="206" y="306"/>
                    <a:pt x="208" y="308"/>
                    <a:pt x="207" y="309"/>
                  </a:cubicBezTo>
                  <a:cubicBezTo>
                    <a:pt x="205" y="311"/>
                    <a:pt x="198" y="310"/>
                    <a:pt x="196" y="311"/>
                  </a:cubicBezTo>
                  <a:cubicBezTo>
                    <a:pt x="194" y="311"/>
                    <a:pt x="191" y="315"/>
                    <a:pt x="190" y="314"/>
                  </a:cubicBezTo>
                  <a:cubicBezTo>
                    <a:pt x="188" y="314"/>
                    <a:pt x="188" y="308"/>
                    <a:pt x="187" y="307"/>
                  </a:cubicBezTo>
                  <a:cubicBezTo>
                    <a:pt x="185" y="307"/>
                    <a:pt x="183" y="307"/>
                    <a:pt x="182" y="307"/>
                  </a:cubicBezTo>
                  <a:cubicBezTo>
                    <a:pt x="181" y="308"/>
                    <a:pt x="181" y="312"/>
                    <a:pt x="181" y="313"/>
                  </a:cubicBezTo>
                  <a:cubicBezTo>
                    <a:pt x="180" y="314"/>
                    <a:pt x="179" y="315"/>
                    <a:pt x="178" y="316"/>
                  </a:cubicBezTo>
                  <a:cubicBezTo>
                    <a:pt x="176" y="316"/>
                    <a:pt x="171" y="315"/>
                    <a:pt x="169" y="314"/>
                  </a:cubicBezTo>
                  <a:cubicBezTo>
                    <a:pt x="168" y="313"/>
                    <a:pt x="167" y="311"/>
                    <a:pt x="166" y="310"/>
                  </a:cubicBezTo>
                  <a:cubicBezTo>
                    <a:pt x="165" y="309"/>
                    <a:pt x="160" y="310"/>
                    <a:pt x="159" y="308"/>
                  </a:cubicBezTo>
                  <a:cubicBezTo>
                    <a:pt x="158" y="308"/>
                    <a:pt x="158" y="305"/>
                    <a:pt x="158" y="304"/>
                  </a:cubicBezTo>
                  <a:cubicBezTo>
                    <a:pt x="157" y="304"/>
                    <a:pt x="155" y="304"/>
                    <a:pt x="154" y="303"/>
                  </a:cubicBezTo>
                  <a:cubicBezTo>
                    <a:pt x="152" y="302"/>
                    <a:pt x="150" y="299"/>
                    <a:pt x="148" y="298"/>
                  </a:cubicBezTo>
                  <a:cubicBezTo>
                    <a:pt x="146" y="298"/>
                    <a:pt x="143" y="298"/>
                    <a:pt x="142" y="298"/>
                  </a:cubicBezTo>
                  <a:cubicBezTo>
                    <a:pt x="141" y="298"/>
                    <a:pt x="138" y="300"/>
                    <a:pt x="137" y="301"/>
                  </a:cubicBezTo>
                  <a:cubicBezTo>
                    <a:pt x="135" y="301"/>
                    <a:pt x="131" y="302"/>
                    <a:pt x="129" y="301"/>
                  </a:cubicBezTo>
                  <a:cubicBezTo>
                    <a:pt x="128" y="301"/>
                    <a:pt x="126" y="301"/>
                    <a:pt x="124" y="30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382588" y="1868488"/>
              <a:ext cx="25400" cy="31750"/>
            </a:xfrm>
            <a:custGeom>
              <a:avLst/>
              <a:gdLst/>
              <a:ahLst/>
              <a:cxnLst>
                <a:cxn ang="0">
                  <a:pos x="15" y="9"/>
                </a:cxn>
                <a:cxn ang="0">
                  <a:pos x="13" y="13"/>
                </a:cxn>
                <a:cxn ang="0">
                  <a:pos x="12" y="17"/>
                </a:cxn>
                <a:cxn ang="0">
                  <a:pos x="3" y="17"/>
                </a:cxn>
                <a:cxn ang="0">
                  <a:pos x="3" y="13"/>
                </a:cxn>
                <a:cxn ang="0">
                  <a:pos x="0" y="6"/>
                </a:cxn>
                <a:cxn ang="0">
                  <a:pos x="3" y="4"/>
                </a:cxn>
                <a:cxn ang="0">
                  <a:pos x="7" y="0"/>
                </a:cxn>
                <a:cxn ang="0">
                  <a:pos x="12" y="2"/>
                </a:cxn>
                <a:cxn ang="0">
                  <a:pos x="15" y="9"/>
                </a:cxn>
              </a:cxnLst>
              <a:rect l="0" t="0" r="r" b="b"/>
              <a:pathLst>
                <a:path w="15" h="19">
                  <a:moveTo>
                    <a:pt x="15" y="9"/>
                  </a:moveTo>
                  <a:cubicBezTo>
                    <a:pt x="15" y="10"/>
                    <a:pt x="14" y="12"/>
                    <a:pt x="13" y="13"/>
                  </a:cubicBezTo>
                  <a:cubicBezTo>
                    <a:pt x="13" y="14"/>
                    <a:pt x="13" y="17"/>
                    <a:pt x="12" y="17"/>
                  </a:cubicBezTo>
                  <a:cubicBezTo>
                    <a:pt x="10" y="18"/>
                    <a:pt x="5" y="19"/>
                    <a:pt x="3" y="17"/>
                  </a:cubicBezTo>
                  <a:cubicBezTo>
                    <a:pt x="2" y="16"/>
                    <a:pt x="3" y="14"/>
                    <a:pt x="3" y="13"/>
                  </a:cubicBezTo>
                  <a:cubicBezTo>
                    <a:pt x="3" y="11"/>
                    <a:pt x="0" y="8"/>
                    <a:pt x="0" y="6"/>
                  </a:cubicBezTo>
                  <a:cubicBezTo>
                    <a:pt x="1" y="5"/>
                    <a:pt x="3" y="5"/>
                    <a:pt x="3" y="4"/>
                  </a:cubicBezTo>
                  <a:cubicBezTo>
                    <a:pt x="5" y="3"/>
                    <a:pt x="6" y="0"/>
                    <a:pt x="7" y="0"/>
                  </a:cubicBezTo>
                  <a:cubicBezTo>
                    <a:pt x="9" y="0"/>
                    <a:pt x="11" y="1"/>
                    <a:pt x="12" y="2"/>
                  </a:cubicBezTo>
                  <a:cubicBezTo>
                    <a:pt x="13" y="3"/>
                    <a:pt x="15" y="7"/>
                    <a:pt x="15" y="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844550" y="2343150"/>
              <a:ext cx="53975" cy="49213"/>
            </a:xfrm>
            <a:custGeom>
              <a:avLst/>
              <a:gdLst/>
              <a:ahLst/>
              <a:cxnLst>
                <a:cxn ang="0">
                  <a:pos x="31" y="20"/>
                </a:cxn>
                <a:cxn ang="0">
                  <a:pos x="31" y="26"/>
                </a:cxn>
                <a:cxn ang="0">
                  <a:pos x="24" y="29"/>
                </a:cxn>
                <a:cxn ang="0">
                  <a:pos x="15" y="26"/>
                </a:cxn>
                <a:cxn ang="0">
                  <a:pos x="10" y="26"/>
                </a:cxn>
                <a:cxn ang="0">
                  <a:pos x="3" y="22"/>
                </a:cxn>
                <a:cxn ang="0">
                  <a:pos x="3" y="13"/>
                </a:cxn>
                <a:cxn ang="0">
                  <a:pos x="0" y="8"/>
                </a:cxn>
                <a:cxn ang="0">
                  <a:pos x="4" y="1"/>
                </a:cxn>
                <a:cxn ang="0">
                  <a:pos x="14" y="6"/>
                </a:cxn>
                <a:cxn ang="0">
                  <a:pos x="16" y="14"/>
                </a:cxn>
                <a:cxn ang="0">
                  <a:pos x="22" y="14"/>
                </a:cxn>
                <a:cxn ang="0">
                  <a:pos x="25" y="19"/>
                </a:cxn>
                <a:cxn ang="0">
                  <a:pos x="31" y="20"/>
                </a:cxn>
              </a:cxnLst>
              <a:rect l="0" t="0" r="r" b="b"/>
              <a:pathLst>
                <a:path w="32" h="29">
                  <a:moveTo>
                    <a:pt x="31" y="20"/>
                  </a:moveTo>
                  <a:cubicBezTo>
                    <a:pt x="32" y="22"/>
                    <a:pt x="32" y="25"/>
                    <a:pt x="31" y="26"/>
                  </a:cubicBezTo>
                  <a:cubicBezTo>
                    <a:pt x="30" y="28"/>
                    <a:pt x="26" y="29"/>
                    <a:pt x="24" y="29"/>
                  </a:cubicBezTo>
                  <a:cubicBezTo>
                    <a:pt x="22" y="29"/>
                    <a:pt x="18" y="26"/>
                    <a:pt x="15" y="26"/>
                  </a:cubicBezTo>
                  <a:cubicBezTo>
                    <a:pt x="14" y="25"/>
                    <a:pt x="11" y="26"/>
                    <a:pt x="10" y="26"/>
                  </a:cubicBezTo>
                  <a:cubicBezTo>
                    <a:pt x="8" y="25"/>
                    <a:pt x="4" y="23"/>
                    <a:pt x="3" y="22"/>
                  </a:cubicBezTo>
                  <a:cubicBezTo>
                    <a:pt x="2" y="20"/>
                    <a:pt x="4" y="15"/>
                    <a:pt x="3" y="13"/>
                  </a:cubicBezTo>
                  <a:cubicBezTo>
                    <a:pt x="3" y="12"/>
                    <a:pt x="0" y="10"/>
                    <a:pt x="0" y="8"/>
                  </a:cubicBezTo>
                  <a:cubicBezTo>
                    <a:pt x="0" y="6"/>
                    <a:pt x="2" y="2"/>
                    <a:pt x="4" y="1"/>
                  </a:cubicBezTo>
                  <a:cubicBezTo>
                    <a:pt x="6" y="0"/>
                    <a:pt x="12" y="4"/>
                    <a:pt x="14" y="6"/>
                  </a:cubicBezTo>
                  <a:cubicBezTo>
                    <a:pt x="15" y="7"/>
                    <a:pt x="15" y="12"/>
                    <a:pt x="16" y="14"/>
                  </a:cubicBezTo>
                  <a:cubicBezTo>
                    <a:pt x="17" y="14"/>
                    <a:pt x="20" y="13"/>
                    <a:pt x="22" y="14"/>
                  </a:cubicBezTo>
                  <a:cubicBezTo>
                    <a:pt x="23" y="14"/>
                    <a:pt x="24" y="18"/>
                    <a:pt x="25" y="19"/>
                  </a:cubicBezTo>
                  <a:cubicBezTo>
                    <a:pt x="26" y="20"/>
                    <a:pt x="30" y="19"/>
                    <a:pt x="31" y="2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469900" y="1757363"/>
              <a:ext cx="989013" cy="584200"/>
            </a:xfrm>
            <a:custGeom>
              <a:avLst/>
              <a:gdLst/>
              <a:ahLst/>
              <a:cxnLst>
                <a:cxn ang="0">
                  <a:pos x="578" y="194"/>
                </a:cxn>
                <a:cxn ang="0">
                  <a:pos x="566" y="245"/>
                </a:cxn>
                <a:cxn ang="0">
                  <a:pos x="528" y="269"/>
                </a:cxn>
                <a:cxn ang="0">
                  <a:pos x="480" y="298"/>
                </a:cxn>
                <a:cxn ang="0">
                  <a:pos x="426" y="299"/>
                </a:cxn>
                <a:cxn ang="0">
                  <a:pos x="404" y="342"/>
                </a:cxn>
                <a:cxn ang="0">
                  <a:pos x="367" y="346"/>
                </a:cxn>
                <a:cxn ang="0">
                  <a:pos x="367" y="336"/>
                </a:cxn>
                <a:cxn ang="0">
                  <a:pos x="331" y="323"/>
                </a:cxn>
                <a:cxn ang="0">
                  <a:pos x="293" y="328"/>
                </a:cxn>
                <a:cxn ang="0">
                  <a:pos x="313" y="319"/>
                </a:cxn>
                <a:cxn ang="0">
                  <a:pos x="306" y="300"/>
                </a:cxn>
                <a:cxn ang="0">
                  <a:pos x="274" y="293"/>
                </a:cxn>
                <a:cxn ang="0">
                  <a:pos x="260" y="306"/>
                </a:cxn>
                <a:cxn ang="0">
                  <a:pos x="249" y="335"/>
                </a:cxn>
                <a:cxn ang="0">
                  <a:pos x="239" y="296"/>
                </a:cxn>
                <a:cxn ang="0">
                  <a:pos x="246" y="268"/>
                </a:cxn>
                <a:cxn ang="0">
                  <a:pos x="220" y="277"/>
                </a:cxn>
                <a:cxn ang="0">
                  <a:pos x="215" y="269"/>
                </a:cxn>
                <a:cxn ang="0">
                  <a:pos x="164" y="254"/>
                </a:cxn>
                <a:cxn ang="0">
                  <a:pos x="133" y="231"/>
                </a:cxn>
                <a:cxn ang="0">
                  <a:pos x="96" y="222"/>
                </a:cxn>
                <a:cxn ang="0">
                  <a:pos x="85" y="240"/>
                </a:cxn>
                <a:cxn ang="0">
                  <a:pos x="64" y="227"/>
                </a:cxn>
                <a:cxn ang="0">
                  <a:pos x="39" y="192"/>
                </a:cxn>
                <a:cxn ang="0">
                  <a:pos x="30" y="171"/>
                </a:cxn>
                <a:cxn ang="0">
                  <a:pos x="73" y="146"/>
                </a:cxn>
                <a:cxn ang="0">
                  <a:pos x="35" y="151"/>
                </a:cxn>
                <a:cxn ang="0">
                  <a:pos x="32" y="122"/>
                </a:cxn>
                <a:cxn ang="0">
                  <a:pos x="49" y="123"/>
                </a:cxn>
                <a:cxn ang="0">
                  <a:pos x="86" y="120"/>
                </a:cxn>
                <a:cxn ang="0">
                  <a:pos x="54" y="108"/>
                </a:cxn>
                <a:cxn ang="0">
                  <a:pos x="71" y="97"/>
                </a:cxn>
                <a:cxn ang="0">
                  <a:pos x="25" y="108"/>
                </a:cxn>
                <a:cxn ang="0">
                  <a:pos x="2" y="87"/>
                </a:cxn>
                <a:cxn ang="0">
                  <a:pos x="24" y="55"/>
                </a:cxn>
                <a:cxn ang="0">
                  <a:pos x="59" y="43"/>
                </a:cxn>
                <a:cxn ang="0">
                  <a:pos x="87" y="41"/>
                </a:cxn>
                <a:cxn ang="0">
                  <a:pos x="125" y="29"/>
                </a:cxn>
                <a:cxn ang="0">
                  <a:pos x="148" y="52"/>
                </a:cxn>
                <a:cxn ang="0">
                  <a:pos x="173" y="32"/>
                </a:cxn>
                <a:cxn ang="0">
                  <a:pos x="203" y="29"/>
                </a:cxn>
                <a:cxn ang="0">
                  <a:pos x="221" y="7"/>
                </a:cxn>
                <a:cxn ang="0">
                  <a:pos x="257" y="9"/>
                </a:cxn>
                <a:cxn ang="0">
                  <a:pos x="267" y="6"/>
                </a:cxn>
                <a:cxn ang="0">
                  <a:pos x="278" y="20"/>
                </a:cxn>
                <a:cxn ang="0">
                  <a:pos x="295" y="28"/>
                </a:cxn>
                <a:cxn ang="0">
                  <a:pos x="312" y="63"/>
                </a:cxn>
                <a:cxn ang="0">
                  <a:pos x="343" y="86"/>
                </a:cxn>
                <a:cxn ang="0">
                  <a:pos x="384" y="64"/>
                </a:cxn>
                <a:cxn ang="0">
                  <a:pos x="395" y="69"/>
                </a:cxn>
                <a:cxn ang="0">
                  <a:pos x="421" y="67"/>
                </a:cxn>
                <a:cxn ang="0">
                  <a:pos x="461" y="55"/>
                </a:cxn>
                <a:cxn ang="0">
                  <a:pos x="479" y="75"/>
                </a:cxn>
                <a:cxn ang="0">
                  <a:pos x="519" y="104"/>
                </a:cxn>
                <a:cxn ang="0">
                  <a:pos x="555" y="106"/>
                </a:cxn>
                <a:cxn ang="0">
                  <a:pos x="585" y="119"/>
                </a:cxn>
              </a:cxnLst>
              <a:rect l="0" t="0" r="r" b="b"/>
              <a:pathLst>
                <a:path w="590" h="349">
                  <a:moveTo>
                    <a:pt x="588" y="142"/>
                  </a:moveTo>
                  <a:cubicBezTo>
                    <a:pt x="589" y="144"/>
                    <a:pt x="590" y="150"/>
                    <a:pt x="589" y="152"/>
                  </a:cubicBezTo>
                  <a:cubicBezTo>
                    <a:pt x="588" y="154"/>
                    <a:pt x="584" y="157"/>
                    <a:pt x="582" y="159"/>
                  </a:cubicBezTo>
                  <a:cubicBezTo>
                    <a:pt x="582" y="161"/>
                    <a:pt x="580" y="164"/>
                    <a:pt x="580" y="166"/>
                  </a:cubicBezTo>
                  <a:cubicBezTo>
                    <a:pt x="580" y="168"/>
                    <a:pt x="582" y="171"/>
                    <a:pt x="582" y="173"/>
                  </a:cubicBezTo>
                  <a:cubicBezTo>
                    <a:pt x="583" y="176"/>
                    <a:pt x="583" y="184"/>
                    <a:pt x="582" y="188"/>
                  </a:cubicBezTo>
                  <a:cubicBezTo>
                    <a:pt x="582" y="189"/>
                    <a:pt x="579" y="192"/>
                    <a:pt x="578" y="194"/>
                  </a:cubicBezTo>
                  <a:cubicBezTo>
                    <a:pt x="578" y="197"/>
                    <a:pt x="580" y="204"/>
                    <a:pt x="581" y="206"/>
                  </a:cubicBezTo>
                  <a:cubicBezTo>
                    <a:pt x="582" y="209"/>
                    <a:pt x="588" y="212"/>
                    <a:pt x="589" y="215"/>
                  </a:cubicBezTo>
                  <a:cubicBezTo>
                    <a:pt x="590" y="218"/>
                    <a:pt x="587" y="223"/>
                    <a:pt x="587" y="225"/>
                  </a:cubicBezTo>
                  <a:cubicBezTo>
                    <a:pt x="586" y="227"/>
                    <a:pt x="586" y="231"/>
                    <a:pt x="585" y="232"/>
                  </a:cubicBezTo>
                  <a:cubicBezTo>
                    <a:pt x="582" y="234"/>
                    <a:pt x="575" y="231"/>
                    <a:pt x="572" y="232"/>
                  </a:cubicBezTo>
                  <a:cubicBezTo>
                    <a:pt x="570" y="233"/>
                    <a:pt x="567" y="234"/>
                    <a:pt x="566" y="236"/>
                  </a:cubicBezTo>
                  <a:cubicBezTo>
                    <a:pt x="565" y="238"/>
                    <a:pt x="567" y="243"/>
                    <a:pt x="566" y="245"/>
                  </a:cubicBezTo>
                  <a:cubicBezTo>
                    <a:pt x="565" y="247"/>
                    <a:pt x="560" y="249"/>
                    <a:pt x="559" y="251"/>
                  </a:cubicBezTo>
                  <a:cubicBezTo>
                    <a:pt x="558" y="253"/>
                    <a:pt x="559" y="259"/>
                    <a:pt x="559" y="261"/>
                  </a:cubicBezTo>
                  <a:cubicBezTo>
                    <a:pt x="558" y="264"/>
                    <a:pt x="558" y="269"/>
                    <a:pt x="556" y="271"/>
                  </a:cubicBezTo>
                  <a:cubicBezTo>
                    <a:pt x="555" y="273"/>
                    <a:pt x="550" y="278"/>
                    <a:pt x="547" y="279"/>
                  </a:cubicBezTo>
                  <a:cubicBezTo>
                    <a:pt x="545" y="280"/>
                    <a:pt x="540" y="279"/>
                    <a:pt x="538" y="278"/>
                  </a:cubicBezTo>
                  <a:cubicBezTo>
                    <a:pt x="537" y="277"/>
                    <a:pt x="536" y="272"/>
                    <a:pt x="534" y="271"/>
                  </a:cubicBezTo>
                  <a:cubicBezTo>
                    <a:pt x="533" y="270"/>
                    <a:pt x="530" y="269"/>
                    <a:pt x="528" y="269"/>
                  </a:cubicBezTo>
                  <a:cubicBezTo>
                    <a:pt x="526" y="268"/>
                    <a:pt x="522" y="268"/>
                    <a:pt x="520" y="268"/>
                  </a:cubicBezTo>
                  <a:cubicBezTo>
                    <a:pt x="517" y="269"/>
                    <a:pt x="515" y="273"/>
                    <a:pt x="512" y="273"/>
                  </a:cubicBezTo>
                  <a:cubicBezTo>
                    <a:pt x="511" y="274"/>
                    <a:pt x="508" y="273"/>
                    <a:pt x="506" y="274"/>
                  </a:cubicBezTo>
                  <a:cubicBezTo>
                    <a:pt x="504" y="275"/>
                    <a:pt x="501" y="278"/>
                    <a:pt x="499" y="279"/>
                  </a:cubicBezTo>
                  <a:cubicBezTo>
                    <a:pt x="497" y="280"/>
                    <a:pt x="493" y="282"/>
                    <a:pt x="491" y="283"/>
                  </a:cubicBezTo>
                  <a:cubicBezTo>
                    <a:pt x="490" y="285"/>
                    <a:pt x="492" y="291"/>
                    <a:pt x="490" y="293"/>
                  </a:cubicBezTo>
                  <a:cubicBezTo>
                    <a:pt x="489" y="295"/>
                    <a:pt x="483" y="298"/>
                    <a:pt x="480" y="298"/>
                  </a:cubicBezTo>
                  <a:cubicBezTo>
                    <a:pt x="478" y="298"/>
                    <a:pt x="475" y="296"/>
                    <a:pt x="473" y="295"/>
                  </a:cubicBezTo>
                  <a:cubicBezTo>
                    <a:pt x="470" y="295"/>
                    <a:pt x="466" y="298"/>
                    <a:pt x="463" y="298"/>
                  </a:cubicBezTo>
                  <a:cubicBezTo>
                    <a:pt x="461" y="298"/>
                    <a:pt x="457" y="295"/>
                    <a:pt x="454" y="294"/>
                  </a:cubicBezTo>
                  <a:cubicBezTo>
                    <a:pt x="453" y="294"/>
                    <a:pt x="450" y="295"/>
                    <a:pt x="449" y="295"/>
                  </a:cubicBezTo>
                  <a:cubicBezTo>
                    <a:pt x="447" y="296"/>
                    <a:pt x="444" y="299"/>
                    <a:pt x="442" y="300"/>
                  </a:cubicBezTo>
                  <a:cubicBezTo>
                    <a:pt x="440" y="300"/>
                    <a:pt x="436" y="299"/>
                    <a:pt x="435" y="299"/>
                  </a:cubicBezTo>
                  <a:cubicBezTo>
                    <a:pt x="433" y="299"/>
                    <a:pt x="428" y="298"/>
                    <a:pt x="426" y="299"/>
                  </a:cubicBezTo>
                  <a:cubicBezTo>
                    <a:pt x="425" y="299"/>
                    <a:pt x="422" y="302"/>
                    <a:pt x="421" y="303"/>
                  </a:cubicBezTo>
                  <a:cubicBezTo>
                    <a:pt x="420" y="306"/>
                    <a:pt x="419" y="311"/>
                    <a:pt x="417" y="313"/>
                  </a:cubicBezTo>
                  <a:cubicBezTo>
                    <a:pt x="416" y="315"/>
                    <a:pt x="413" y="317"/>
                    <a:pt x="412" y="319"/>
                  </a:cubicBezTo>
                  <a:cubicBezTo>
                    <a:pt x="412" y="321"/>
                    <a:pt x="412" y="324"/>
                    <a:pt x="412" y="325"/>
                  </a:cubicBezTo>
                  <a:cubicBezTo>
                    <a:pt x="412" y="327"/>
                    <a:pt x="413" y="332"/>
                    <a:pt x="412" y="333"/>
                  </a:cubicBezTo>
                  <a:cubicBezTo>
                    <a:pt x="411" y="335"/>
                    <a:pt x="407" y="334"/>
                    <a:pt x="406" y="335"/>
                  </a:cubicBezTo>
                  <a:cubicBezTo>
                    <a:pt x="404" y="336"/>
                    <a:pt x="405" y="340"/>
                    <a:pt x="404" y="342"/>
                  </a:cubicBezTo>
                  <a:cubicBezTo>
                    <a:pt x="402" y="343"/>
                    <a:pt x="398" y="346"/>
                    <a:pt x="396" y="345"/>
                  </a:cubicBezTo>
                  <a:cubicBezTo>
                    <a:pt x="395" y="344"/>
                    <a:pt x="396" y="340"/>
                    <a:pt x="395" y="339"/>
                  </a:cubicBezTo>
                  <a:cubicBezTo>
                    <a:pt x="395" y="338"/>
                    <a:pt x="391" y="337"/>
                    <a:pt x="390" y="337"/>
                  </a:cubicBezTo>
                  <a:cubicBezTo>
                    <a:pt x="388" y="336"/>
                    <a:pt x="384" y="336"/>
                    <a:pt x="382" y="337"/>
                  </a:cubicBezTo>
                  <a:cubicBezTo>
                    <a:pt x="381" y="337"/>
                    <a:pt x="379" y="341"/>
                    <a:pt x="378" y="342"/>
                  </a:cubicBezTo>
                  <a:cubicBezTo>
                    <a:pt x="377" y="344"/>
                    <a:pt x="375" y="347"/>
                    <a:pt x="373" y="348"/>
                  </a:cubicBezTo>
                  <a:cubicBezTo>
                    <a:pt x="372" y="349"/>
                    <a:pt x="369" y="346"/>
                    <a:pt x="367" y="346"/>
                  </a:cubicBezTo>
                  <a:cubicBezTo>
                    <a:pt x="366" y="347"/>
                    <a:pt x="365" y="347"/>
                    <a:pt x="364" y="348"/>
                  </a:cubicBezTo>
                  <a:cubicBezTo>
                    <a:pt x="362" y="348"/>
                    <a:pt x="359" y="349"/>
                    <a:pt x="358" y="348"/>
                  </a:cubicBezTo>
                  <a:cubicBezTo>
                    <a:pt x="356" y="348"/>
                    <a:pt x="353" y="345"/>
                    <a:pt x="352" y="343"/>
                  </a:cubicBezTo>
                  <a:cubicBezTo>
                    <a:pt x="351" y="342"/>
                    <a:pt x="350" y="339"/>
                    <a:pt x="351" y="337"/>
                  </a:cubicBezTo>
                  <a:cubicBezTo>
                    <a:pt x="351" y="336"/>
                    <a:pt x="353" y="336"/>
                    <a:pt x="354" y="336"/>
                  </a:cubicBezTo>
                  <a:cubicBezTo>
                    <a:pt x="356" y="335"/>
                    <a:pt x="359" y="338"/>
                    <a:pt x="361" y="338"/>
                  </a:cubicBezTo>
                  <a:cubicBezTo>
                    <a:pt x="362" y="338"/>
                    <a:pt x="366" y="337"/>
                    <a:pt x="367" y="336"/>
                  </a:cubicBezTo>
                  <a:cubicBezTo>
                    <a:pt x="367" y="335"/>
                    <a:pt x="367" y="333"/>
                    <a:pt x="366" y="332"/>
                  </a:cubicBezTo>
                  <a:cubicBezTo>
                    <a:pt x="365" y="331"/>
                    <a:pt x="362" y="330"/>
                    <a:pt x="361" y="330"/>
                  </a:cubicBezTo>
                  <a:cubicBezTo>
                    <a:pt x="360" y="330"/>
                    <a:pt x="356" y="330"/>
                    <a:pt x="355" y="330"/>
                  </a:cubicBezTo>
                  <a:cubicBezTo>
                    <a:pt x="354" y="329"/>
                    <a:pt x="352" y="327"/>
                    <a:pt x="350" y="327"/>
                  </a:cubicBezTo>
                  <a:cubicBezTo>
                    <a:pt x="349" y="326"/>
                    <a:pt x="345" y="327"/>
                    <a:pt x="344" y="327"/>
                  </a:cubicBezTo>
                  <a:cubicBezTo>
                    <a:pt x="341" y="326"/>
                    <a:pt x="338" y="324"/>
                    <a:pt x="335" y="323"/>
                  </a:cubicBezTo>
                  <a:cubicBezTo>
                    <a:pt x="334" y="323"/>
                    <a:pt x="332" y="323"/>
                    <a:pt x="331" y="323"/>
                  </a:cubicBezTo>
                  <a:cubicBezTo>
                    <a:pt x="330" y="324"/>
                    <a:pt x="329" y="325"/>
                    <a:pt x="329" y="326"/>
                  </a:cubicBezTo>
                  <a:cubicBezTo>
                    <a:pt x="327" y="328"/>
                    <a:pt x="323" y="330"/>
                    <a:pt x="320" y="331"/>
                  </a:cubicBezTo>
                  <a:cubicBezTo>
                    <a:pt x="318" y="331"/>
                    <a:pt x="314" y="330"/>
                    <a:pt x="311" y="330"/>
                  </a:cubicBezTo>
                  <a:cubicBezTo>
                    <a:pt x="311" y="331"/>
                    <a:pt x="309" y="332"/>
                    <a:pt x="309" y="332"/>
                  </a:cubicBezTo>
                  <a:cubicBezTo>
                    <a:pt x="306" y="333"/>
                    <a:pt x="302" y="333"/>
                    <a:pt x="299" y="333"/>
                  </a:cubicBezTo>
                  <a:cubicBezTo>
                    <a:pt x="298" y="333"/>
                    <a:pt x="294" y="334"/>
                    <a:pt x="293" y="332"/>
                  </a:cubicBezTo>
                  <a:cubicBezTo>
                    <a:pt x="293" y="332"/>
                    <a:pt x="294" y="329"/>
                    <a:pt x="293" y="328"/>
                  </a:cubicBezTo>
                  <a:cubicBezTo>
                    <a:pt x="292" y="326"/>
                    <a:pt x="288" y="325"/>
                    <a:pt x="287" y="323"/>
                  </a:cubicBezTo>
                  <a:cubicBezTo>
                    <a:pt x="286" y="322"/>
                    <a:pt x="284" y="319"/>
                    <a:pt x="284" y="318"/>
                  </a:cubicBezTo>
                  <a:cubicBezTo>
                    <a:pt x="284" y="317"/>
                    <a:pt x="286" y="316"/>
                    <a:pt x="287" y="316"/>
                  </a:cubicBezTo>
                  <a:cubicBezTo>
                    <a:pt x="289" y="315"/>
                    <a:pt x="295" y="314"/>
                    <a:pt x="297" y="316"/>
                  </a:cubicBezTo>
                  <a:cubicBezTo>
                    <a:pt x="297" y="317"/>
                    <a:pt x="296" y="320"/>
                    <a:pt x="297" y="321"/>
                  </a:cubicBezTo>
                  <a:cubicBezTo>
                    <a:pt x="299" y="322"/>
                    <a:pt x="304" y="321"/>
                    <a:pt x="306" y="321"/>
                  </a:cubicBezTo>
                  <a:cubicBezTo>
                    <a:pt x="308" y="321"/>
                    <a:pt x="312" y="320"/>
                    <a:pt x="313" y="319"/>
                  </a:cubicBezTo>
                  <a:cubicBezTo>
                    <a:pt x="314" y="317"/>
                    <a:pt x="313" y="314"/>
                    <a:pt x="314" y="313"/>
                  </a:cubicBezTo>
                  <a:cubicBezTo>
                    <a:pt x="315" y="312"/>
                    <a:pt x="318" y="312"/>
                    <a:pt x="319" y="311"/>
                  </a:cubicBezTo>
                  <a:cubicBezTo>
                    <a:pt x="319" y="311"/>
                    <a:pt x="321" y="309"/>
                    <a:pt x="321" y="308"/>
                  </a:cubicBezTo>
                  <a:cubicBezTo>
                    <a:pt x="321" y="307"/>
                    <a:pt x="322" y="304"/>
                    <a:pt x="321" y="303"/>
                  </a:cubicBezTo>
                  <a:cubicBezTo>
                    <a:pt x="320" y="302"/>
                    <a:pt x="318" y="300"/>
                    <a:pt x="317" y="300"/>
                  </a:cubicBezTo>
                  <a:cubicBezTo>
                    <a:pt x="316" y="300"/>
                    <a:pt x="315" y="302"/>
                    <a:pt x="314" y="303"/>
                  </a:cubicBezTo>
                  <a:cubicBezTo>
                    <a:pt x="312" y="303"/>
                    <a:pt x="308" y="301"/>
                    <a:pt x="306" y="300"/>
                  </a:cubicBezTo>
                  <a:cubicBezTo>
                    <a:pt x="305" y="300"/>
                    <a:pt x="301" y="300"/>
                    <a:pt x="299" y="300"/>
                  </a:cubicBezTo>
                  <a:cubicBezTo>
                    <a:pt x="298" y="301"/>
                    <a:pt x="296" y="305"/>
                    <a:pt x="294" y="305"/>
                  </a:cubicBezTo>
                  <a:cubicBezTo>
                    <a:pt x="292" y="306"/>
                    <a:pt x="288" y="305"/>
                    <a:pt x="286" y="305"/>
                  </a:cubicBezTo>
                  <a:cubicBezTo>
                    <a:pt x="285" y="305"/>
                    <a:pt x="283" y="305"/>
                    <a:pt x="282" y="304"/>
                  </a:cubicBezTo>
                  <a:cubicBezTo>
                    <a:pt x="282" y="304"/>
                    <a:pt x="282" y="301"/>
                    <a:pt x="282" y="300"/>
                  </a:cubicBezTo>
                  <a:cubicBezTo>
                    <a:pt x="282" y="298"/>
                    <a:pt x="281" y="294"/>
                    <a:pt x="279" y="293"/>
                  </a:cubicBezTo>
                  <a:cubicBezTo>
                    <a:pt x="278" y="292"/>
                    <a:pt x="274" y="292"/>
                    <a:pt x="274" y="293"/>
                  </a:cubicBezTo>
                  <a:cubicBezTo>
                    <a:pt x="273" y="295"/>
                    <a:pt x="276" y="298"/>
                    <a:pt x="276" y="300"/>
                  </a:cubicBezTo>
                  <a:cubicBezTo>
                    <a:pt x="276" y="301"/>
                    <a:pt x="276" y="303"/>
                    <a:pt x="275" y="304"/>
                  </a:cubicBezTo>
                  <a:cubicBezTo>
                    <a:pt x="275" y="305"/>
                    <a:pt x="275" y="308"/>
                    <a:pt x="274" y="308"/>
                  </a:cubicBezTo>
                  <a:cubicBezTo>
                    <a:pt x="272" y="308"/>
                    <a:pt x="270" y="305"/>
                    <a:pt x="269" y="305"/>
                  </a:cubicBezTo>
                  <a:cubicBezTo>
                    <a:pt x="268" y="304"/>
                    <a:pt x="267" y="301"/>
                    <a:pt x="266" y="302"/>
                  </a:cubicBezTo>
                  <a:cubicBezTo>
                    <a:pt x="265" y="302"/>
                    <a:pt x="267" y="305"/>
                    <a:pt x="266" y="305"/>
                  </a:cubicBezTo>
                  <a:cubicBezTo>
                    <a:pt x="265" y="307"/>
                    <a:pt x="261" y="306"/>
                    <a:pt x="260" y="306"/>
                  </a:cubicBezTo>
                  <a:cubicBezTo>
                    <a:pt x="258" y="307"/>
                    <a:pt x="254" y="308"/>
                    <a:pt x="252" y="309"/>
                  </a:cubicBezTo>
                  <a:cubicBezTo>
                    <a:pt x="252" y="310"/>
                    <a:pt x="251" y="313"/>
                    <a:pt x="251" y="314"/>
                  </a:cubicBezTo>
                  <a:cubicBezTo>
                    <a:pt x="251" y="316"/>
                    <a:pt x="249" y="320"/>
                    <a:pt x="249" y="323"/>
                  </a:cubicBezTo>
                  <a:cubicBezTo>
                    <a:pt x="250" y="324"/>
                    <a:pt x="252" y="326"/>
                    <a:pt x="253" y="327"/>
                  </a:cubicBezTo>
                  <a:cubicBezTo>
                    <a:pt x="253" y="328"/>
                    <a:pt x="255" y="331"/>
                    <a:pt x="255" y="332"/>
                  </a:cubicBezTo>
                  <a:cubicBezTo>
                    <a:pt x="255" y="333"/>
                    <a:pt x="254" y="335"/>
                    <a:pt x="253" y="335"/>
                  </a:cubicBezTo>
                  <a:cubicBezTo>
                    <a:pt x="253" y="336"/>
                    <a:pt x="250" y="336"/>
                    <a:pt x="249" y="335"/>
                  </a:cubicBezTo>
                  <a:cubicBezTo>
                    <a:pt x="248" y="335"/>
                    <a:pt x="247" y="333"/>
                    <a:pt x="247" y="333"/>
                  </a:cubicBezTo>
                  <a:cubicBezTo>
                    <a:pt x="246" y="331"/>
                    <a:pt x="244" y="327"/>
                    <a:pt x="244" y="325"/>
                  </a:cubicBezTo>
                  <a:cubicBezTo>
                    <a:pt x="244" y="323"/>
                    <a:pt x="244" y="319"/>
                    <a:pt x="244" y="318"/>
                  </a:cubicBezTo>
                  <a:cubicBezTo>
                    <a:pt x="245" y="315"/>
                    <a:pt x="247" y="312"/>
                    <a:pt x="248" y="310"/>
                  </a:cubicBezTo>
                  <a:cubicBezTo>
                    <a:pt x="248" y="308"/>
                    <a:pt x="249" y="305"/>
                    <a:pt x="248" y="304"/>
                  </a:cubicBezTo>
                  <a:cubicBezTo>
                    <a:pt x="248" y="303"/>
                    <a:pt x="247" y="301"/>
                    <a:pt x="246" y="300"/>
                  </a:cubicBezTo>
                  <a:cubicBezTo>
                    <a:pt x="245" y="299"/>
                    <a:pt x="240" y="298"/>
                    <a:pt x="239" y="296"/>
                  </a:cubicBezTo>
                  <a:cubicBezTo>
                    <a:pt x="239" y="295"/>
                    <a:pt x="239" y="293"/>
                    <a:pt x="239" y="292"/>
                  </a:cubicBezTo>
                  <a:cubicBezTo>
                    <a:pt x="240" y="290"/>
                    <a:pt x="241" y="289"/>
                    <a:pt x="242" y="288"/>
                  </a:cubicBezTo>
                  <a:cubicBezTo>
                    <a:pt x="243" y="287"/>
                    <a:pt x="246" y="287"/>
                    <a:pt x="247" y="286"/>
                  </a:cubicBezTo>
                  <a:cubicBezTo>
                    <a:pt x="249" y="285"/>
                    <a:pt x="251" y="284"/>
                    <a:pt x="252" y="283"/>
                  </a:cubicBezTo>
                  <a:cubicBezTo>
                    <a:pt x="253" y="281"/>
                    <a:pt x="255" y="277"/>
                    <a:pt x="255" y="275"/>
                  </a:cubicBezTo>
                  <a:cubicBezTo>
                    <a:pt x="255" y="273"/>
                    <a:pt x="254" y="271"/>
                    <a:pt x="253" y="270"/>
                  </a:cubicBezTo>
                  <a:cubicBezTo>
                    <a:pt x="252" y="269"/>
                    <a:pt x="248" y="267"/>
                    <a:pt x="246" y="268"/>
                  </a:cubicBezTo>
                  <a:cubicBezTo>
                    <a:pt x="244" y="269"/>
                    <a:pt x="243" y="273"/>
                    <a:pt x="243" y="275"/>
                  </a:cubicBezTo>
                  <a:cubicBezTo>
                    <a:pt x="243" y="277"/>
                    <a:pt x="244" y="280"/>
                    <a:pt x="243" y="281"/>
                  </a:cubicBezTo>
                  <a:cubicBezTo>
                    <a:pt x="243" y="282"/>
                    <a:pt x="241" y="283"/>
                    <a:pt x="239" y="284"/>
                  </a:cubicBezTo>
                  <a:cubicBezTo>
                    <a:pt x="238" y="285"/>
                    <a:pt x="236" y="287"/>
                    <a:pt x="234" y="287"/>
                  </a:cubicBezTo>
                  <a:cubicBezTo>
                    <a:pt x="232" y="288"/>
                    <a:pt x="228" y="286"/>
                    <a:pt x="227" y="285"/>
                  </a:cubicBezTo>
                  <a:cubicBezTo>
                    <a:pt x="226" y="284"/>
                    <a:pt x="225" y="280"/>
                    <a:pt x="224" y="278"/>
                  </a:cubicBezTo>
                  <a:cubicBezTo>
                    <a:pt x="223" y="278"/>
                    <a:pt x="220" y="278"/>
                    <a:pt x="220" y="277"/>
                  </a:cubicBezTo>
                  <a:cubicBezTo>
                    <a:pt x="219" y="276"/>
                    <a:pt x="219" y="273"/>
                    <a:pt x="220" y="271"/>
                  </a:cubicBezTo>
                  <a:cubicBezTo>
                    <a:pt x="220" y="270"/>
                    <a:pt x="221" y="268"/>
                    <a:pt x="222" y="268"/>
                  </a:cubicBezTo>
                  <a:cubicBezTo>
                    <a:pt x="223" y="267"/>
                    <a:pt x="225" y="267"/>
                    <a:pt x="226" y="266"/>
                  </a:cubicBezTo>
                  <a:cubicBezTo>
                    <a:pt x="226" y="266"/>
                    <a:pt x="226" y="263"/>
                    <a:pt x="226" y="262"/>
                  </a:cubicBezTo>
                  <a:cubicBezTo>
                    <a:pt x="225" y="262"/>
                    <a:pt x="222" y="262"/>
                    <a:pt x="221" y="262"/>
                  </a:cubicBezTo>
                  <a:cubicBezTo>
                    <a:pt x="219" y="263"/>
                    <a:pt x="216" y="263"/>
                    <a:pt x="215" y="265"/>
                  </a:cubicBezTo>
                  <a:cubicBezTo>
                    <a:pt x="215" y="265"/>
                    <a:pt x="216" y="268"/>
                    <a:pt x="215" y="269"/>
                  </a:cubicBezTo>
                  <a:cubicBezTo>
                    <a:pt x="214" y="271"/>
                    <a:pt x="211" y="274"/>
                    <a:pt x="209" y="274"/>
                  </a:cubicBezTo>
                  <a:cubicBezTo>
                    <a:pt x="207" y="275"/>
                    <a:pt x="201" y="275"/>
                    <a:pt x="199" y="274"/>
                  </a:cubicBezTo>
                  <a:cubicBezTo>
                    <a:pt x="197" y="274"/>
                    <a:pt x="193" y="272"/>
                    <a:pt x="193" y="269"/>
                  </a:cubicBezTo>
                  <a:cubicBezTo>
                    <a:pt x="192" y="267"/>
                    <a:pt x="191" y="261"/>
                    <a:pt x="189" y="259"/>
                  </a:cubicBezTo>
                  <a:cubicBezTo>
                    <a:pt x="188" y="257"/>
                    <a:pt x="183" y="255"/>
                    <a:pt x="181" y="254"/>
                  </a:cubicBezTo>
                  <a:cubicBezTo>
                    <a:pt x="179" y="254"/>
                    <a:pt x="176" y="254"/>
                    <a:pt x="174" y="254"/>
                  </a:cubicBezTo>
                  <a:cubicBezTo>
                    <a:pt x="172" y="254"/>
                    <a:pt x="167" y="255"/>
                    <a:pt x="164" y="254"/>
                  </a:cubicBezTo>
                  <a:cubicBezTo>
                    <a:pt x="162" y="254"/>
                    <a:pt x="160" y="250"/>
                    <a:pt x="158" y="250"/>
                  </a:cubicBezTo>
                  <a:cubicBezTo>
                    <a:pt x="156" y="249"/>
                    <a:pt x="152" y="248"/>
                    <a:pt x="151" y="250"/>
                  </a:cubicBezTo>
                  <a:cubicBezTo>
                    <a:pt x="150" y="250"/>
                    <a:pt x="151" y="252"/>
                    <a:pt x="151" y="253"/>
                  </a:cubicBezTo>
                  <a:cubicBezTo>
                    <a:pt x="149" y="254"/>
                    <a:pt x="144" y="253"/>
                    <a:pt x="142" y="252"/>
                  </a:cubicBezTo>
                  <a:cubicBezTo>
                    <a:pt x="140" y="251"/>
                    <a:pt x="137" y="248"/>
                    <a:pt x="136" y="246"/>
                  </a:cubicBezTo>
                  <a:cubicBezTo>
                    <a:pt x="134" y="245"/>
                    <a:pt x="131" y="242"/>
                    <a:pt x="130" y="240"/>
                  </a:cubicBezTo>
                  <a:cubicBezTo>
                    <a:pt x="130" y="238"/>
                    <a:pt x="134" y="234"/>
                    <a:pt x="133" y="231"/>
                  </a:cubicBezTo>
                  <a:cubicBezTo>
                    <a:pt x="132" y="230"/>
                    <a:pt x="128" y="229"/>
                    <a:pt x="127" y="228"/>
                  </a:cubicBezTo>
                  <a:cubicBezTo>
                    <a:pt x="126" y="227"/>
                    <a:pt x="125" y="224"/>
                    <a:pt x="124" y="223"/>
                  </a:cubicBezTo>
                  <a:cubicBezTo>
                    <a:pt x="122" y="222"/>
                    <a:pt x="118" y="223"/>
                    <a:pt x="116" y="224"/>
                  </a:cubicBezTo>
                  <a:cubicBezTo>
                    <a:pt x="115" y="226"/>
                    <a:pt x="118" y="232"/>
                    <a:pt x="116" y="233"/>
                  </a:cubicBezTo>
                  <a:cubicBezTo>
                    <a:pt x="116" y="234"/>
                    <a:pt x="113" y="233"/>
                    <a:pt x="112" y="233"/>
                  </a:cubicBezTo>
                  <a:cubicBezTo>
                    <a:pt x="110" y="233"/>
                    <a:pt x="105" y="231"/>
                    <a:pt x="103" y="229"/>
                  </a:cubicBezTo>
                  <a:cubicBezTo>
                    <a:pt x="101" y="228"/>
                    <a:pt x="97" y="224"/>
                    <a:pt x="96" y="222"/>
                  </a:cubicBezTo>
                  <a:cubicBezTo>
                    <a:pt x="96" y="221"/>
                    <a:pt x="97" y="217"/>
                    <a:pt x="96" y="216"/>
                  </a:cubicBezTo>
                  <a:cubicBezTo>
                    <a:pt x="95" y="215"/>
                    <a:pt x="92" y="215"/>
                    <a:pt x="91" y="216"/>
                  </a:cubicBezTo>
                  <a:cubicBezTo>
                    <a:pt x="90" y="217"/>
                    <a:pt x="91" y="220"/>
                    <a:pt x="90" y="222"/>
                  </a:cubicBezTo>
                  <a:cubicBezTo>
                    <a:pt x="90" y="223"/>
                    <a:pt x="87" y="223"/>
                    <a:pt x="86" y="223"/>
                  </a:cubicBezTo>
                  <a:cubicBezTo>
                    <a:pt x="85" y="224"/>
                    <a:pt x="84" y="226"/>
                    <a:pt x="84" y="227"/>
                  </a:cubicBezTo>
                  <a:cubicBezTo>
                    <a:pt x="84" y="228"/>
                    <a:pt x="86" y="231"/>
                    <a:pt x="86" y="233"/>
                  </a:cubicBezTo>
                  <a:cubicBezTo>
                    <a:pt x="86" y="234"/>
                    <a:pt x="86" y="238"/>
                    <a:pt x="85" y="240"/>
                  </a:cubicBezTo>
                  <a:cubicBezTo>
                    <a:pt x="85" y="241"/>
                    <a:pt x="83" y="242"/>
                    <a:pt x="82" y="243"/>
                  </a:cubicBezTo>
                  <a:cubicBezTo>
                    <a:pt x="80" y="244"/>
                    <a:pt x="76" y="242"/>
                    <a:pt x="73" y="242"/>
                  </a:cubicBezTo>
                  <a:cubicBezTo>
                    <a:pt x="72" y="243"/>
                    <a:pt x="69" y="246"/>
                    <a:pt x="67" y="246"/>
                  </a:cubicBezTo>
                  <a:cubicBezTo>
                    <a:pt x="65" y="246"/>
                    <a:pt x="64" y="242"/>
                    <a:pt x="62" y="241"/>
                  </a:cubicBezTo>
                  <a:cubicBezTo>
                    <a:pt x="61" y="241"/>
                    <a:pt x="57" y="241"/>
                    <a:pt x="56" y="240"/>
                  </a:cubicBezTo>
                  <a:cubicBezTo>
                    <a:pt x="55" y="238"/>
                    <a:pt x="57" y="233"/>
                    <a:pt x="58" y="231"/>
                  </a:cubicBezTo>
                  <a:cubicBezTo>
                    <a:pt x="59" y="230"/>
                    <a:pt x="63" y="229"/>
                    <a:pt x="64" y="227"/>
                  </a:cubicBezTo>
                  <a:cubicBezTo>
                    <a:pt x="64" y="225"/>
                    <a:pt x="62" y="220"/>
                    <a:pt x="61" y="218"/>
                  </a:cubicBezTo>
                  <a:cubicBezTo>
                    <a:pt x="59" y="217"/>
                    <a:pt x="56" y="213"/>
                    <a:pt x="54" y="213"/>
                  </a:cubicBezTo>
                  <a:cubicBezTo>
                    <a:pt x="52" y="213"/>
                    <a:pt x="49" y="216"/>
                    <a:pt x="47" y="215"/>
                  </a:cubicBezTo>
                  <a:cubicBezTo>
                    <a:pt x="47" y="215"/>
                    <a:pt x="46" y="214"/>
                    <a:pt x="46" y="213"/>
                  </a:cubicBezTo>
                  <a:cubicBezTo>
                    <a:pt x="44" y="211"/>
                    <a:pt x="41" y="207"/>
                    <a:pt x="40" y="205"/>
                  </a:cubicBezTo>
                  <a:cubicBezTo>
                    <a:pt x="40" y="204"/>
                    <a:pt x="42" y="201"/>
                    <a:pt x="42" y="199"/>
                  </a:cubicBezTo>
                  <a:cubicBezTo>
                    <a:pt x="42" y="197"/>
                    <a:pt x="40" y="193"/>
                    <a:pt x="39" y="192"/>
                  </a:cubicBezTo>
                  <a:cubicBezTo>
                    <a:pt x="37" y="190"/>
                    <a:pt x="32" y="189"/>
                    <a:pt x="30" y="188"/>
                  </a:cubicBezTo>
                  <a:cubicBezTo>
                    <a:pt x="28" y="188"/>
                    <a:pt x="23" y="189"/>
                    <a:pt x="21" y="188"/>
                  </a:cubicBezTo>
                  <a:cubicBezTo>
                    <a:pt x="20" y="188"/>
                    <a:pt x="17" y="186"/>
                    <a:pt x="16" y="185"/>
                  </a:cubicBezTo>
                  <a:cubicBezTo>
                    <a:pt x="14" y="185"/>
                    <a:pt x="10" y="186"/>
                    <a:pt x="9" y="185"/>
                  </a:cubicBezTo>
                  <a:cubicBezTo>
                    <a:pt x="7" y="185"/>
                    <a:pt x="3" y="183"/>
                    <a:pt x="3" y="181"/>
                  </a:cubicBezTo>
                  <a:cubicBezTo>
                    <a:pt x="3" y="178"/>
                    <a:pt x="9" y="174"/>
                    <a:pt x="11" y="173"/>
                  </a:cubicBezTo>
                  <a:cubicBezTo>
                    <a:pt x="16" y="171"/>
                    <a:pt x="26" y="171"/>
                    <a:pt x="30" y="171"/>
                  </a:cubicBezTo>
                  <a:cubicBezTo>
                    <a:pt x="32" y="171"/>
                    <a:pt x="36" y="171"/>
                    <a:pt x="37" y="171"/>
                  </a:cubicBezTo>
                  <a:cubicBezTo>
                    <a:pt x="41" y="171"/>
                    <a:pt x="49" y="172"/>
                    <a:pt x="53" y="171"/>
                  </a:cubicBezTo>
                  <a:cubicBezTo>
                    <a:pt x="55" y="171"/>
                    <a:pt x="58" y="168"/>
                    <a:pt x="61" y="168"/>
                  </a:cubicBezTo>
                  <a:cubicBezTo>
                    <a:pt x="63" y="168"/>
                    <a:pt x="67" y="170"/>
                    <a:pt x="69" y="170"/>
                  </a:cubicBezTo>
                  <a:cubicBezTo>
                    <a:pt x="70" y="171"/>
                    <a:pt x="73" y="171"/>
                    <a:pt x="74" y="170"/>
                  </a:cubicBezTo>
                  <a:cubicBezTo>
                    <a:pt x="76" y="168"/>
                    <a:pt x="75" y="161"/>
                    <a:pt x="75" y="159"/>
                  </a:cubicBezTo>
                  <a:cubicBezTo>
                    <a:pt x="75" y="155"/>
                    <a:pt x="75" y="149"/>
                    <a:pt x="73" y="146"/>
                  </a:cubicBezTo>
                  <a:cubicBezTo>
                    <a:pt x="71" y="144"/>
                    <a:pt x="65" y="145"/>
                    <a:pt x="63" y="143"/>
                  </a:cubicBezTo>
                  <a:cubicBezTo>
                    <a:pt x="61" y="142"/>
                    <a:pt x="59" y="138"/>
                    <a:pt x="57" y="137"/>
                  </a:cubicBezTo>
                  <a:cubicBezTo>
                    <a:pt x="56" y="136"/>
                    <a:pt x="53" y="135"/>
                    <a:pt x="51" y="135"/>
                  </a:cubicBezTo>
                  <a:cubicBezTo>
                    <a:pt x="49" y="135"/>
                    <a:pt x="46" y="135"/>
                    <a:pt x="45" y="136"/>
                  </a:cubicBezTo>
                  <a:cubicBezTo>
                    <a:pt x="44" y="137"/>
                    <a:pt x="45" y="140"/>
                    <a:pt x="45" y="141"/>
                  </a:cubicBezTo>
                  <a:cubicBezTo>
                    <a:pt x="44" y="143"/>
                    <a:pt x="42" y="147"/>
                    <a:pt x="41" y="148"/>
                  </a:cubicBezTo>
                  <a:cubicBezTo>
                    <a:pt x="40" y="149"/>
                    <a:pt x="36" y="151"/>
                    <a:pt x="35" y="151"/>
                  </a:cubicBezTo>
                  <a:cubicBezTo>
                    <a:pt x="33" y="150"/>
                    <a:pt x="32" y="146"/>
                    <a:pt x="32" y="145"/>
                  </a:cubicBezTo>
                  <a:cubicBezTo>
                    <a:pt x="32" y="143"/>
                    <a:pt x="31" y="140"/>
                    <a:pt x="32" y="138"/>
                  </a:cubicBezTo>
                  <a:cubicBezTo>
                    <a:pt x="33" y="137"/>
                    <a:pt x="36" y="136"/>
                    <a:pt x="36" y="134"/>
                  </a:cubicBezTo>
                  <a:cubicBezTo>
                    <a:pt x="36" y="133"/>
                    <a:pt x="35" y="131"/>
                    <a:pt x="34" y="131"/>
                  </a:cubicBezTo>
                  <a:cubicBezTo>
                    <a:pt x="33" y="130"/>
                    <a:pt x="30" y="131"/>
                    <a:pt x="29" y="131"/>
                  </a:cubicBezTo>
                  <a:cubicBezTo>
                    <a:pt x="28" y="130"/>
                    <a:pt x="27" y="127"/>
                    <a:pt x="28" y="126"/>
                  </a:cubicBezTo>
                  <a:cubicBezTo>
                    <a:pt x="28" y="124"/>
                    <a:pt x="32" y="123"/>
                    <a:pt x="32" y="122"/>
                  </a:cubicBezTo>
                  <a:cubicBezTo>
                    <a:pt x="33" y="121"/>
                    <a:pt x="32" y="117"/>
                    <a:pt x="32" y="115"/>
                  </a:cubicBezTo>
                  <a:cubicBezTo>
                    <a:pt x="33" y="114"/>
                    <a:pt x="34" y="111"/>
                    <a:pt x="35" y="111"/>
                  </a:cubicBezTo>
                  <a:cubicBezTo>
                    <a:pt x="36" y="111"/>
                    <a:pt x="39" y="113"/>
                    <a:pt x="40" y="114"/>
                  </a:cubicBezTo>
                  <a:cubicBezTo>
                    <a:pt x="40" y="114"/>
                    <a:pt x="41" y="116"/>
                    <a:pt x="41" y="117"/>
                  </a:cubicBezTo>
                  <a:cubicBezTo>
                    <a:pt x="41" y="118"/>
                    <a:pt x="40" y="120"/>
                    <a:pt x="40" y="121"/>
                  </a:cubicBezTo>
                  <a:cubicBezTo>
                    <a:pt x="41" y="122"/>
                    <a:pt x="42" y="124"/>
                    <a:pt x="43" y="124"/>
                  </a:cubicBezTo>
                  <a:cubicBezTo>
                    <a:pt x="45" y="125"/>
                    <a:pt x="48" y="123"/>
                    <a:pt x="49" y="123"/>
                  </a:cubicBezTo>
                  <a:cubicBezTo>
                    <a:pt x="51" y="124"/>
                    <a:pt x="55" y="126"/>
                    <a:pt x="57" y="126"/>
                  </a:cubicBezTo>
                  <a:cubicBezTo>
                    <a:pt x="59" y="126"/>
                    <a:pt x="62" y="126"/>
                    <a:pt x="63" y="126"/>
                  </a:cubicBezTo>
                  <a:cubicBezTo>
                    <a:pt x="65" y="126"/>
                    <a:pt x="67" y="127"/>
                    <a:pt x="69" y="127"/>
                  </a:cubicBezTo>
                  <a:cubicBezTo>
                    <a:pt x="72" y="128"/>
                    <a:pt x="79" y="128"/>
                    <a:pt x="82" y="128"/>
                  </a:cubicBezTo>
                  <a:cubicBezTo>
                    <a:pt x="85" y="128"/>
                    <a:pt x="91" y="130"/>
                    <a:pt x="93" y="128"/>
                  </a:cubicBezTo>
                  <a:cubicBezTo>
                    <a:pt x="94" y="127"/>
                    <a:pt x="93" y="124"/>
                    <a:pt x="92" y="123"/>
                  </a:cubicBezTo>
                  <a:cubicBezTo>
                    <a:pt x="91" y="122"/>
                    <a:pt x="88" y="121"/>
                    <a:pt x="86" y="120"/>
                  </a:cubicBezTo>
                  <a:cubicBezTo>
                    <a:pt x="85" y="120"/>
                    <a:pt x="81" y="120"/>
                    <a:pt x="79" y="119"/>
                  </a:cubicBezTo>
                  <a:cubicBezTo>
                    <a:pt x="78" y="119"/>
                    <a:pt x="77" y="116"/>
                    <a:pt x="76" y="115"/>
                  </a:cubicBezTo>
                  <a:cubicBezTo>
                    <a:pt x="75" y="114"/>
                    <a:pt x="72" y="113"/>
                    <a:pt x="71" y="113"/>
                  </a:cubicBezTo>
                  <a:cubicBezTo>
                    <a:pt x="69" y="112"/>
                    <a:pt x="67" y="114"/>
                    <a:pt x="66" y="114"/>
                  </a:cubicBezTo>
                  <a:cubicBezTo>
                    <a:pt x="64" y="115"/>
                    <a:pt x="60" y="115"/>
                    <a:pt x="58" y="115"/>
                  </a:cubicBezTo>
                  <a:cubicBezTo>
                    <a:pt x="56" y="115"/>
                    <a:pt x="53" y="113"/>
                    <a:pt x="52" y="112"/>
                  </a:cubicBezTo>
                  <a:cubicBezTo>
                    <a:pt x="52" y="111"/>
                    <a:pt x="53" y="108"/>
                    <a:pt x="54" y="108"/>
                  </a:cubicBezTo>
                  <a:cubicBezTo>
                    <a:pt x="55" y="107"/>
                    <a:pt x="57" y="108"/>
                    <a:pt x="58" y="108"/>
                  </a:cubicBezTo>
                  <a:cubicBezTo>
                    <a:pt x="60" y="107"/>
                    <a:pt x="64" y="104"/>
                    <a:pt x="66" y="103"/>
                  </a:cubicBezTo>
                  <a:cubicBezTo>
                    <a:pt x="67" y="103"/>
                    <a:pt x="71" y="104"/>
                    <a:pt x="72" y="103"/>
                  </a:cubicBezTo>
                  <a:cubicBezTo>
                    <a:pt x="74" y="103"/>
                    <a:pt x="79" y="101"/>
                    <a:pt x="80" y="99"/>
                  </a:cubicBezTo>
                  <a:cubicBezTo>
                    <a:pt x="81" y="98"/>
                    <a:pt x="81" y="96"/>
                    <a:pt x="80" y="95"/>
                  </a:cubicBezTo>
                  <a:cubicBezTo>
                    <a:pt x="79" y="94"/>
                    <a:pt x="75" y="94"/>
                    <a:pt x="73" y="95"/>
                  </a:cubicBezTo>
                  <a:cubicBezTo>
                    <a:pt x="73" y="95"/>
                    <a:pt x="72" y="97"/>
                    <a:pt x="71" y="97"/>
                  </a:cubicBezTo>
                  <a:cubicBezTo>
                    <a:pt x="70" y="98"/>
                    <a:pt x="65" y="97"/>
                    <a:pt x="63" y="98"/>
                  </a:cubicBezTo>
                  <a:cubicBezTo>
                    <a:pt x="62" y="98"/>
                    <a:pt x="59" y="98"/>
                    <a:pt x="57" y="98"/>
                  </a:cubicBezTo>
                  <a:cubicBezTo>
                    <a:pt x="55" y="99"/>
                    <a:pt x="52" y="100"/>
                    <a:pt x="50" y="101"/>
                  </a:cubicBezTo>
                  <a:cubicBezTo>
                    <a:pt x="49" y="101"/>
                    <a:pt x="47" y="102"/>
                    <a:pt x="45" y="103"/>
                  </a:cubicBezTo>
                  <a:cubicBezTo>
                    <a:pt x="43" y="103"/>
                    <a:pt x="38" y="103"/>
                    <a:pt x="36" y="103"/>
                  </a:cubicBezTo>
                  <a:cubicBezTo>
                    <a:pt x="35" y="104"/>
                    <a:pt x="33" y="105"/>
                    <a:pt x="32" y="105"/>
                  </a:cubicBezTo>
                  <a:cubicBezTo>
                    <a:pt x="30" y="106"/>
                    <a:pt x="27" y="107"/>
                    <a:pt x="25" y="108"/>
                  </a:cubicBezTo>
                  <a:cubicBezTo>
                    <a:pt x="23" y="108"/>
                    <a:pt x="19" y="106"/>
                    <a:pt x="18" y="105"/>
                  </a:cubicBezTo>
                  <a:cubicBezTo>
                    <a:pt x="16" y="105"/>
                    <a:pt x="14" y="105"/>
                    <a:pt x="13" y="106"/>
                  </a:cubicBezTo>
                  <a:cubicBezTo>
                    <a:pt x="11" y="107"/>
                    <a:pt x="11" y="110"/>
                    <a:pt x="10" y="111"/>
                  </a:cubicBezTo>
                  <a:cubicBezTo>
                    <a:pt x="9" y="112"/>
                    <a:pt x="4" y="112"/>
                    <a:pt x="3" y="111"/>
                  </a:cubicBezTo>
                  <a:cubicBezTo>
                    <a:pt x="2" y="111"/>
                    <a:pt x="1" y="108"/>
                    <a:pt x="1" y="107"/>
                  </a:cubicBezTo>
                  <a:cubicBezTo>
                    <a:pt x="0" y="104"/>
                    <a:pt x="0" y="98"/>
                    <a:pt x="0" y="95"/>
                  </a:cubicBezTo>
                  <a:cubicBezTo>
                    <a:pt x="0" y="93"/>
                    <a:pt x="0" y="89"/>
                    <a:pt x="2" y="87"/>
                  </a:cubicBezTo>
                  <a:cubicBezTo>
                    <a:pt x="2" y="86"/>
                    <a:pt x="6" y="85"/>
                    <a:pt x="7" y="84"/>
                  </a:cubicBezTo>
                  <a:cubicBezTo>
                    <a:pt x="7" y="83"/>
                    <a:pt x="7" y="80"/>
                    <a:pt x="7" y="79"/>
                  </a:cubicBezTo>
                  <a:cubicBezTo>
                    <a:pt x="7" y="78"/>
                    <a:pt x="4" y="75"/>
                    <a:pt x="4" y="73"/>
                  </a:cubicBezTo>
                  <a:cubicBezTo>
                    <a:pt x="5" y="70"/>
                    <a:pt x="8" y="66"/>
                    <a:pt x="9" y="63"/>
                  </a:cubicBezTo>
                  <a:cubicBezTo>
                    <a:pt x="9" y="62"/>
                    <a:pt x="10" y="58"/>
                    <a:pt x="11" y="57"/>
                  </a:cubicBezTo>
                  <a:cubicBezTo>
                    <a:pt x="13" y="56"/>
                    <a:pt x="18" y="58"/>
                    <a:pt x="20" y="57"/>
                  </a:cubicBezTo>
                  <a:cubicBezTo>
                    <a:pt x="21" y="57"/>
                    <a:pt x="23" y="55"/>
                    <a:pt x="24" y="55"/>
                  </a:cubicBezTo>
                  <a:cubicBezTo>
                    <a:pt x="26" y="55"/>
                    <a:pt x="30" y="56"/>
                    <a:pt x="31" y="55"/>
                  </a:cubicBezTo>
                  <a:cubicBezTo>
                    <a:pt x="32" y="54"/>
                    <a:pt x="31" y="51"/>
                    <a:pt x="32" y="50"/>
                  </a:cubicBezTo>
                  <a:cubicBezTo>
                    <a:pt x="33" y="49"/>
                    <a:pt x="36" y="51"/>
                    <a:pt x="37" y="50"/>
                  </a:cubicBezTo>
                  <a:cubicBezTo>
                    <a:pt x="39" y="49"/>
                    <a:pt x="40" y="46"/>
                    <a:pt x="41" y="45"/>
                  </a:cubicBezTo>
                  <a:cubicBezTo>
                    <a:pt x="43" y="44"/>
                    <a:pt x="46" y="44"/>
                    <a:pt x="47" y="44"/>
                  </a:cubicBezTo>
                  <a:cubicBezTo>
                    <a:pt x="49" y="44"/>
                    <a:pt x="51" y="45"/>
                    <a:pt x="52" y="45"/>
                  </a:cubicBezTo>
                  <a:cubicBezTo>
                    <a:pt x="54" y="45"/>
                    <a:pt x="58" y="43"/>
                    <a:pt x="59" y="43"/>
                  </a:cubicBezTo>
                  <a:cubicBezTo>
                    <a:pt x="62" y="42"/>
                    <a:pt x="66" y="44"/>
                    <a:pt x="68" y="43"/>
                  </a:cubicBezTo>
                  <a:cubicBezTo>
                    <a:pt x="69" y="41"/>
                    <a:pt x="68" y="36"/>
                    <a:pt x="70" y="35"/>
                  </a:cubicBezTo>
                  <a:cubicBezTo>
                    <a:pt x="71" y="34"/>
                    <a:pt x="75" y="34"/>
                    <a:pt x="76" y="35"/>
                  </a:cubicBezTo>
                  <a:cubicBezTo>
                    <a:pt x="78" y="35"/>
                    <a:pt x="80" y="37"/>
                    <a:pt x="80" y="39"/>
                  </a:cubicBezTo>
                  <a:cubicBezTo>
                    <a:pt x="81" y="40"/>
                    <a:pt x="80" y="42"/>
                    <a:pt x="80" y="43"/>
                  </a:cubicBezTo>
                  <a:cubicBezTo>
                    <a:pt x="81" y="44"/>
                    <a:pt x="84" y="44"/>
                    <a:pt x="85" y="44"/>
                  </a:cubicBezTo>
                  <a:cubicBezTo>
                    <a:pt x="86" y="44"/>
                    <a:pt x="86" y="42"/>
                    <a:pt x="87" y="41"/>
                  </a:cubicBezTo>
                  <a:cubicBezTo>
                    <a:pt x="88" y="41"/>
                    <a:pt x="91" y="41"/>
                    <a:pt x="93" y="41"/>
                  </a:cubicBezTo>
                  <a:cubicBezTo>
                    <a:pt x="95" y="41"/>
                    <a:pt x="99" y="42"/>
                    <a:pt x="100" y="40"/>
                  </a:cubicBezTo>
                  <a:cubicBezTo>
                    <a:pt x="101" y="39"/>
                    <a:pt x="99" y="35"/>
                    <a:pt x="100" y="34"/>
                  </a:cubicBezTo>
                  <a:cubicBezTo>
                    <a:pt x="101" y="33"/>
                    <a:pt x="103" y="34"/>
                    <a:pt x="104" y="34"/>
                  </a:cubicBezTo>
                  <a:cubicBezTo>
                    <a:pt x="107" y="34"/>
                    <a:pt x="112" y="34"/>
                    <a:pt x="115" y="34"/>
                  </a:cubicBezTo>
                  <a:cubicBezTo>
                    <a:pt x="117" y="34"/>
                    <a:pt x="120" y="36"/>
                    <a:pt x="122" y="35"/>
                  </a:cubicBezTo>
                  <a:cubicBezTo>
                    <a:pt x="123" y="34"/>
                    <a:pt x="124" y="30"/>
                    <a:pt x="125" y="29"/>
                  </a:cubicBezTo>
                  <a:cubicBezTo>
                    <a:pt x="127" y="28"/>
                    <a:pt x="133" y="25"/>
                    <a:pt x="135" y="27"/>
                  </a:cubicBezTo>
                  <a:cubicBezTo>
                    <a:pt x="136" y="28"/>
                    <a:pt x="136" y="33"/>
                    <a:pt x="136" y="35"/>
                  </a:cubicBezTo>
                  <a:cubicBezTo>
                    <a:pt x="136" y="36"/>
                    <a:pt x="134" y="39"/>
                    <a:pt x="135" y="40"/>
                  </a:cubicBezTo>
                  <a:cubicBezTo>
                    <a:pt x="136" y="42"/>
                    <a:pt x="141" y="40"/>
                    <a:pt x="143" y="41"/>
                  </a:cubicBezTo>
                  <a:cubicBezTo>
                    <a:pt x="145" y="41"/>
                    <a:pt x="150" y="42"/>
                    <a:pt x="151" y="44"/>
                  </a:cubicBezTo>
                  <a:cubicBezTo>
                    <a:pt x="151" y="45"/>
                    <a:pt x="149" y="46"/>
                    <a:pt x="148" y="48"/>
                  </a:cubicBezTo>
                  <a:cubicBezTo>
                    <a:pt x="148" y="49"/>
                    <a:pt x="148" y="51"/>
                    <a:pt x="148" y="52"/>
                  </a:cubicBezTo>
                  <a:cubicBezTo>
                    <a:pt x="149" y="53"/>
                    <a:pt x="150" y="54"/>
                    <a:pt x="151" y="55"/>
                  </a:cubicBezTo>
                  <a:cubicBezTo>
                    <a:pt x="152" y="55"/>
                    <a:pt x="156" y="53"/>
                    <a:pt x="157" y="52"/>
                  </a:cubicBezTo>
                  <a:cubicBezTo>
                    <a:pt x="158" y="50"/>
                    <a:pt x="157" y="47"/>
                    <a:pt x="157" y="45"/>
                  </a:cubicBezTo>
                  <a:cubicBezTo>
                    <a:pt x="156" y="44"/>
                    <a:pt x="153" y="41"/>
                    <a:pt x="153" y="39"/>
                  </a:cubicBezTo>
                  <a:cubicBezTo>
                    <a:pt x="153" y="37"/>
                    <a:pt x="157" y="32"/>
                    <a:pt x="159" y="30"/>
                  </a:cubicBezTo>
                  <a:cubicBezTo>
                    <a:pt x="161" y="30"/>
                    <a:pt x="165" y="30"/>
                    <a:pt x="166" y="30"/>
                  </a:cubicBezTo>
                  <a:cubicBezTo>
                    <a:pt x="168" y="31"/>
                    <a:pt x="173" y="31"/>
                    <a:pt x="173" y="32"/>
                  </a:cubicBezTo>
                  <a:cubicBezTo>
                    <a:pt x="173" y="33"/>
                    <a:pt x="174" y="35"/>
                    <a:pt x="175" y="36"/>
                  </a:cubicBezTo>
                  <a:cubicBezTo>
                    <a:pt x="177" y="37"/>
                    <a:pt x="183" y="34"/>
                    <a:pt x="185" y="35"/>
                  </a:cubicBezTo>
                  <a:cubicBezTo>
                    <a:pt x="186" y="36"/>
                    <a:pt x="186" y="40"/>
                    <a:pt x="187" y="41"/>
                  </a:cubicBezTo>
                  <a:cubicBezTo>
                    <a:pt x="189" y="41"/>
                    <a:pt x="192" y="42"/>
                    <a:pt x="193" y="41"/>
                  </a:cubicBezTo>
                  <a:cubicBezTo>
                    <a:pt x="194" y="40"/>
                    <a:pt x="193" y="39"/>
                    <a:pt x="193" y="39"/>
                  </a:cubicBezTo>
                  <a:cubicBezTo>
                    <a:pt x="194" y="37"/>
                    <a:pt x="196" y="33"/>
                    <a:pt x="198" y="31"/>
                  </a:cubicBezTo>
                  <a:cubicBezTo>
                    <a:pt x="199" y="30"/>
                    <a:pt x="203" y="30"/>
                    <a:pt x="203" y="29"/>
                  </a:cubicBezTo>
                  <a:cubicBezTo>
                    <a:pt x="203" y="29"/>
                    <a:pt x="204" y="26"/>
                    <a:pt x="203" y="25"/>
                  </a:cubicBezTo>
                  <a:cubicBezTo>
                    <a:pt x="202" y="24"/>
                    <a:pt x="199" y="24"/>
                    <a:pt x="198" y="22"/>
                  </a:cubicBezTo>
                  <a:cubicBezTo>
                    <a:pt x="198" y="21"/>
                    <a:pt x="197" y="18"/>
                    <a:pt x="198" y="17"/>
                  </a:cubicBezTo>
                  <a:cubicBezTo>
                    <a:pt x="199" y="15"/>
                    <a:pt x="204" y="13"/>
                    <a:pt x="206" y="11"/>
                  </a:cubicBezTo>
                  <a:cubicBezTo>
                    <a:pt x="206" y="10"/>
                    <a:pt x="205" y="6"/>
                    <a:pt x="207" y="5"/>
                  </a:cubicBezTo>
                  <a:cubicBezTo>
                    <a:pt x="208" y="3"/>
                    <a:pt x="212" y="4"/>
                    <a:pt x="214" y="4"/>
                  </a:cubicBezTo>
                  <a:cubicBezTo>
                    <a:pt x="216" y="5"/>
                    <a:pt x="220" y="6"/>
                    <a:pt x="221" y="7"/>
                  </a:cubicBezTo>
                  <a:cubicBezTo>
                    <a:pt x="222" y="9"/>
                    <a:pt x="221" y="13"/>
                    <a:pt x="222" y="14"/>
                  </a:cubicBezTo>
                  <a:cubicBezTo>
                    <a:pt x="223" y="15"/>
                    <a:pt x="228" y="16"/>
                    <a:pt x="230" y="15"/>
                  </a:cubicBezTo>
                  <a:cubicBezTo>
                    <a:pt x="231" y="14"/>
                    <a:pt x="231" y="10"/>
                    <a:pt x="232" y="9"/>
                  </a:cubicBezTo>
                  <a:cubicBezTo>
                    <a:pt x="233" y="8"/>
                    <a:pt x="237" y="10"/>
                    <a:pt x="238" y="9"/>
                  </a:cubicBezTo>
                  <a:cubicBezTo>
                    <a:pt x="240" y="9"/>
                    <a:pt x="242" y="7"/>
                    <a:pt x="244" y="6"/>
                  </a:cubicBezTo>
                  <a:cubicBezTo>
                    <a:pt x="246" y="6"/>
                    <a:pt x="252" y="5"/>
                    <a:pt x="254" y="6"/>
                  </a:cubicBezTo>
                  <a:cubicBezTo>
                    <a:pt x="255" y="7"/>
                    <a:pt x="257" y="8"/>
                    <a:pt x="257" y="9"/>
                  </a:cubicBezTo>
                  <a:cubicBezTo>
                    <a:pt x="257" y="10"/>
                    <a:pt x="255" y="13"/>
                    <a:pt x="254" y="14"/>
                  </a:cubicBezTo>
                  <a:cubicBezTo>
                    <a:pt x="254" y="15"/>
                    <a:pt x="254" y="18"/>
                    <a:pt x="254" y="19"/>
                  </a:cubicBezTo>
                  <a:cubicBezTo>
                    <a:pt x="255" y="20"/>
                    <a:pt x="257" y="20"/>
                    <a:pt x="257" y="20"/>
                  </a:cubicBezTo>
                  <a:cubicBezTo>
                    <a:pt x="258" y="20"/>
                    <a:pt x="260" y="18"/>
                    <a:pt x="260" y="17"/>
                  </a:cubicBezTo>
                  <a:cubicBezTo>
                    <a:pt x="260" y="16"/>
                    <a:pt x="260" y="14"/>
                    <a:pt x="260" y="13"/>
                  </a:cubicBezTo>
                  <a:cubicBezTo>
                    <a:pt x="261" y="12"/>
                    <a:pt x="264" y="11"/>
                    <a:pt x="265" y="10"/>
                  </a:cubicBezTo>
                  <a:cubicBezTo>
                    <a:pt x="265" y="9"/>
                    <a:pt x="266" y="7"/>
                    <a:pt x="267" y="6"/>
                  </a:cubicBezTo>
                  <a:cubicBezTo>
                    <a:pt x="267" y="4"/>
                    <a:pt x="269" y="1"/>
                    <a:pt x="271" y="0"/>
                  </a:cubicBezTo>
                  <a:cubicBezTo>
                    <a:pt x="272" y="0"/>
                    <a:pt x="276" y="0"/>
                    <a:pt x="277" y="1"/>
                  </a:cubicBezTo>
                  <a:cubicBezTo>
                    <a:pt x="278" y="2"/>
                    <a:pt x="277" y="5"/>
                    <a:pt x="277" y="6"/>
                  </a:cubicBezTo>
                  <a:cubicBezTo>
                    <a:pt x="277" y="7"/>
                    <a:pt x="276" y="9"/>
                    <a:pt x="275" y="11"/>
                  </a:cubicBezTo>
                  <a:cubicBezTo>
                    <a:pt x="275" y="12"/>
                    <a:pt x="274" y="14"/>
                    <a:pt x="274" y="16"/>
                  </a:cubicBezTo>
                  <a:cubicBezTo>
                    <a:pt x="274" y="17"/>
                    <a:pt x="274" y="19"/>
                    <a:pt x="275" y="20"/>
                  </a:cubicBezTo>
                  <a:cubicBezTo>
                    <a:pt x="276" y="20"/>
                    <a:pt x="277" y="20"/>
                    <a:pt x="278" y="20"/>
                  </a:cubicBezTo>
                  <a:cubicBezTo>
                    <a:pt x="280" y="19"/>
                    <a:pt x="282" y="14"/>
                    <a:pt x="284" y="14"/>
                  </a:cubicBezTo>
                  <a:cubicBezTo>
                    <a:pt x="285" y="13"/>
                    <a:pt x="289" y="14"/>
                    <a:pt x="290" y="15"/>
                  </a:cubicBezTo>
                  <a:cubicBezTo>
                    <a:pt x="291" y="16"/>
                    <a:pt x="291" y="19"/>
                    <a:pt x="290" y="20"/>
                  </a:cubicBezTo>
                  <a:cubicBezTo>
                    <a:pt x="290" y="21"/>
                    <a:pt x="286" y="21"/>
                    <a:pt x="285" y="22"/>
                  </a:cubicBezTo>
                  <a:cubicBezTo>
                    <a:pt x="285" y="23"/>
                    <a:pt x="286" y="25"/>
                    <a:pt x="286" y="26"/>
                  </a:cubicBezTo>
                  <a:cubicBezTo>
                    <a:pt x="286" y="26"/>
                    <a:pt x="287" y="27"/>
                    <a:pt x="288" y="27"/>
                  </a:cubicBezTo>
                  <a:cubicBezTo>
                    <a:pt x="289" y="28"/>
                    <a:pt x="293" y="28"/>
                    <a:pt x="295" y="28"/>
                  </a:cubicBezTo>
                  <a:cubicBezTo>
                    <a:pt x="295" y="28"/>
                    <a:pt x="298" y="28"/>
                    <a:pt x="298" y="29"/>
                  </a:cubicBezTo>
                  <a:cubicBezTo>
                    <a:pt x="299" y="30"/>
                    <a:pt x="299" y="33"/>
                    <a:pt x="299" y="34"/>
                  </a:cubicBezTo>
                  <a:cubicBezTo>
                    <a:pt x="299" y="35"/>
                    <a:pt x="299" y="38"/>
                    <a:pt x="299" y="39"/>
                  </a:cubicBezTo>
                  <a:cubicBezTo>
                    <a:pt x="299" y="41"/>
                    <a:pt x="300" y="45"/>
                    <a:pt x="301" y="46"/>
                  </a:cubicBezTo>
                  <a:cubicBezTo>
                    <a:pt x="303" y="48"/>
                    <a:pt x="310" y="48"/>
                    <a:pt x="312" y="50"/>
                  </a:cubicBezTo>
                  <a:cubicBezTo>
                    <a:pt x="312" y="51"/>
                    <a:pt x="312" y="53"/>
                    <a:pt x="312" y="55"/>
                  </a:cubicBezTo>
                  <a:cubicBezTo>
                    <a:pt x="312" y="57"/>
                    <a:pt x="312" y="61"/>
                    <a:pt x="312" y="63"/>
                  </a:cubicBezTo>
                  <a:cubicBezTo>
                    <a:pt x="312" y="65"/>
                    <a:pt x="311" y="69"/>
                    <a:pt x="313" y="71"/>
                  </a:cubicBezTo>
                  <a:cubicBezTo>
                    <a:pt x="314" y="73"/>
                    <a:pt x="321" y="73"/>
                    <a:pt x="323" y="75"/>
                  </a:cubicBezTo>
                  <a:cubicBezTo>
                    <a:pt x="325" y="76"/>
                    <a:pt x="328" y="78"/>
                    <a:pt x="329" y="79"/>
                  </a:cubicBezTo>
                  <a:cubicBezTo>
                    <a:pt x="330" y="81"/>
                    <a:pt x="330" y="85"/>
                    <a:pt x="330" y="87"/>
                  </a:cubicBezTo>
                  <a:cubicBezTo>
                    <a:pt x="330" y="88"/>
                    <a:pt x="328" y="92"/>
                    <a:pt x="329" y="93"/>
                  </a:cubicBezTo>
                  <a:cubicBezTo>
                    <a:pt x="331" y="94"/>
                    <a:pt x="335" y="93"/>
                    <a:pt x="337" y="93"/>
                  </a:cubicBezTo>
                  <a:cubicBezTo>
                    <a:pt x="339" y="92"/>
                    <a:pt x="341" y="87"/>
                    <a:pt x="343" y="86"/>
                  </a:cubicBezTo>
                  <a:cubicBezTo>
                    <a:pt x="345" y="85"/>
                    <a:pt x="350" y="84"/>
                    <a:pt x="352" y="83"/>
                  </a:cubicBezTo>
                  <a:cubicBezTo>
                    <a:pt x="353" y="81"/>
                    <a:pt x="353" y="77"/>
                    <a:pt x="355" y="75"/>
                  </a:cubicBezTo>
                  <a:cubicBezTo>
                    <a:pt x="356" y="74"/>
                    <a:pt x="358" y="73"/>
                    <a:pt x="360" y="73"/>
                  </a:cubicBezTo>
                  <a:cubicBezTo>
                    <a:pt x="362" y="72"/>
                    <a:pt x="366" y="73"/>
                    <a:pt x="368" y="72"/>
                  </a:cubicBezTo>
                  <a:cubicBezTo>
                    <a:pt x="370" y="70"/>
                    <a:pt x="368" y="63"/>
                    <a:pt x="370" y="62"/>
                  </a:cubicBezTo>
                  <a:cubicBezTo>
                    <a:pt x="372" y="60"/>
                    <a:pt x="376" y="62"/>
                    <a:pt x="378" y="62"/>
                  </a:cubicBezTo>
                  <a:cubicBezTo>
                    <a:pt x="380" y="62"/>
                    <a:pt x="383" y="65"/>
                    <a:pt x="384" y="64"/>
                  </a:cubicBezTo>
                  <a:cubicBezTo>
                    <a:pt x="386" y="64"/>
                    <a:pt x="387" y="62"/>
                    <a:pt x="388" y="61"/>
                  </a:cubicBezTo>
                  <a:cubicBezTo>
                    <a:pt x="389" y="60"/>
                    <a:pt x="388" y="56"/>
                    <a:pt x="389" y="55"/>
                  </a:cubicBezTo>
                  <a:cubicBezTo>
                    <a:pt x="390" y="54"/>
                    <a:pt x="393" y="53"/>
                    <a:pt x="394" y="53"/>
                  </a:cubicBezTo>
                  <a:cubicBezTo>
                    <a:pt x="395" y="53"/>
                    <a:pt x="398" y="55"/>
                    <a:pt x="399" y="56"/>
                  </a:cubicBezTo>
                  <a:cubicBezTo>
                    <a:pt x="399" y="57"/>
                    <a:pt x="399" y="61"/>
                    <a:pt x="398" y="62"/>
                  </a:cubicBezTo>
                  <a:cubicBezTo>
                    <a:pt x="398" y="63"/>
                    <a:pt x="394" y="64"/>
                    <a:pt x="393" y="65"/>
                  </a:cubicBezTo>
                  <a:cubicBezTo>
                    <a:pt x="393" y="66"/>
                    <a:pt x="394" y="68"/>
                    <a:pt x="395" y="69"/>
                  </a:cubicBezTo>
                  <a:cubicBezTo>
                    <a:pt x="396" y="70"/>
                    <a:pt x="400" y="70"/>
                    <a:pt x="402" y="70"/>
                  </a:cubicBezTo>
                  <a:cubicBezTo>
                    <a:pt x="403" y="70"/>
                    <a:pt x="404" y="67"/>
                    <a:pt x="406" y="67"/>
                  </a:cubicBezTo>
                  <a:cubicBezTo>
                    <a:pt x="407" y="67"/>
                    <a:pt x="407" y="70"/>
                    <a:pt x="407" y="71"/>
                  </a:cubicBezTo>
                  <a:cubicBezTo>
                    <a:pt x="408" y="72"/>
                    <a:pt x="408" y="75"/>
                    <a:pt x="409" y="76"/>
                  </a:cubicBezTo>
                  <a:cubicBezTo>
                    <a:pt x="410" y="76"/>
                    <a:pt x="413" y="76"/>
                    <a:pt x="415" y="76"/>
                  </a:cubicBezTo>
                  <a:cubicBezTo>
                    <a:pt x="416" y="75"/>
                    <a:pt x="419" y="74"/>
                    <a:pt x="420" y="73"/>
                  </a:cubicBezTo>
                  <a:cubicBezTo>
                    <a:pt x="421" y="71"/>
                    <a:pt x="420" y="68"/>
                    <a:pt x="421" y="67"/>
                  </a:cubicBezTo>
                  <a:cubicBezTo>
                    <a:pt x="421" y="66"/>
                    <a:pt x="423" y="65"/>
                    <a:pt x="424" y="64"/>
                  </a:cubicBezTo>
                  <a:cubicBezTo>
                    <a:pt x="426" y="64"/>
                    <a:pt x="430" y="64"/>
                    <a:pt x="432" y="64"/>
                  </a:cubicBezTo>
                  <a:cubicBezTo>
                    <a:pt x="434" y="65"/>
                    <a:pt x="437" y="67"/>
                    <a:pt x="439" y="67"/>
                  </a:cubicBezTo>
                  <a:cubicBezTo>
                    <a:pt x="441" y="66"/>
                    <a:pt x="444" y="64"/>
                    <a:pt x="445" y="62"/>
                  </a:cubicBezTo>
                  <a:cubicBezTo>
                    <a:pt x="445" y="61"/>
                    <a:pt x="444" y="58"/>
                    <a:pt x="445" y="57"/>
                  </a:cubicBezTo>
                  <a:cubicBezTo>
                    <a:pt x="446" y="55"/>
                    <a:pt x="451" y="54"/>
                    <a:pt x="454" y="53"/>
                  </a:cubicBezTo>
                  <a:cubicBezTo>
                    <a:pt x="456" y="53"/>
                    <a:pt x="459" y="56"/>
                    <a:pt x="461" y="55"/>
                  </a:cubicBezTo>
                  <a:cubicBezTo>
                    <a:pt x="462" y="54"/>
                    <a:pt x="463" y="51"/>
                    <a:pt x="464" y="50"/>
                  </a:cubicBezTo>
                  <a:cubicBezTo>
                    <a:pt x="466" y="50"/>
                    <a:pt x="470" y="52"/>
                    <a:pt x="471" y="54"/>
                  </a:cubicBezTo>
                  <a:cubicBezTo>
                    <a:pt x="472" y="55"/>
                    <a:pt x="471" y="57"/>
                    <a:pt x="470" y="58"/>
                  </a:cubicBezTo>
                  <a:cubicBezTo>
                    <a:pt x="469" y="59"/>
                    <a:pt x="467" y="61"/>
                    <a:pt x="467" y="62"/>
                  </a:cubicBezTo>
                  <a:cubicBezTo>
                    <a:pt x="466" y="64"/>
                    <a:pt x="465" y="67"/>
                    <a:pt x="466" y="69"/>
                  </a:cubicBezTo>
                  <a:cubicBezTo>
                    <a:pt x="466" y="70"/>
                    <a:pt x="468" y="72"/>
                    <a:pt x="469" y="72"/>
                  </a:cubicBezTo>
                  <a:cubicBezTo>
                    <a:pt x="471" y="73"/>
                    <a:pt x="477" y="75"/>
                    <a:pt x="479" y="75"/>
                  </a:cubicBezTo>
                  <a:cubicBezTo>
                    <a:pt x="481" y="76"/>
                    <a:pt x="484" y="75"/>
                    <a:pt x="486" y="75"/>
                  </a:cubicBezTo>
                  <a:cubicBezTo>
                    <a:pt x="489" y="75"/>
                    <a:pt x="494" y="74"/>
                    <a:pt x="496" y="73"/>
                  </a:cubicBezTo>
                  <a:cubicBezTo>
                    <a:pt x="498" y="73"/>
                    <a:pt x="502" y="74"/>
                    <a:pt x="504" y="74"/>
                  </a:cubicBezTo>
                  <a:cubicBezTo>
                    <a:pt x="505" y="73"/>
                    <a:pt x="507" y="73"/>
                    <a:pt x="508" y="72"/>
                  </a:cubicBezTo>
                  <a:cubicBezTo>
                    <a:pt x="509" y="75"/>
                    <a:pt x="512" y="80"/>
                    <a:pt x="512" y="83"/>
                  </a:cubicBezTo>
                  <a:cubicBezTo>
                    <a:pt x="512" y="86"/>
                    <a:pt x="511" y="91"/>
                    <a:pt x="512" y="94"/>
                  </a:cubicBezTo>
                  <a:cubicBezTo>
                    <a:pt x="513" y="97"/>
                    <a:pt x="517" y="101"/>
                    <a:pt x="519" y="104"/>
                  </a:cubicBezTo>
                  <a:cubicBezTo>
                    <a:pt x="520" y="106"/>
                    <a:pt x="521" y="110"/>
                    <a:pt x="523" y="111"/>
                  </a:cubicBezTo>
                  <a:cubicBezTo>
                    <a:pt x="524" y="113"/>
                    <a:pt x="529" y="114"/>
                    <a:pt x="532" y="115"/>
                  </a:cubicBezTo>
                  <a:cubicBezTo>
                    <a:pt x="534" y="115"/>
                    <a:pt x="538" y="116"/>
                    <a:pt x="540" y="116"/>
                  </a:cubicBezTo>
                  <a:cubicBezTo>
                    <a:pt x="541" y="116"/>
                    <a:pt x="542" y="115"/>
                    <a:pt x="542" y="114"/>
                  </a:cubicBezTo>
                  <a:cubicBezTo>
                    <a:pt x="543" y="114"/>
                    <a:pt x="543" y="112"/>
                    <a:pt x="544" y="111"/>
                  </a:cubicBezTo>
                  <a:cubicBezTo>
                    <a:pt x="545" y="109"/>
                    <a:pt x="549" y="107"/>
                    <a:pt x="551" y="106"/>
                  </a:cubicBezTo>
                  <a:cubicBezTo>
                    <a:pt x="552" y="106"/>
                    <a:pt x="554" y="106"/>
                    <a:pt x="555" y="106"/>
                  </a:cubicBezTo>
                  <a:cubicBezTo>
                    <a:pt x="557" y="105"/>
                    <a:pt x="558" y="101"/>
                    <a:pt x="559" y="100"/>
                  </a:cubicBezTo>
                  <a:cubicBezTo>
                    <a:pt x="560" y="100"/>
                    <a:pt x="561" y="98"/>
                    <a:pt x="562" y="98"/>
                  </a:cubicBezTo>
                  <a:cubicBezTo>
                    <a:pt x="563" y="99"/>
                    <a:pt x="565" y="102"/>
                    <a:pt x="566" y="102"/>
                  </a:cubicBezTo>
                  <a:cubicBezTo>
                    <a:pt x="569" y="103"/>
                    <a:pt x="574" y="101"/>
                    <a:pt x="576" y="102"/>
                  </a:cubicBezTo>
                  <a:cubicBezTo>
                    <a:pt x="579" y="103"/>
                    <a:pt x="584" y="108"/>
                    <a:pt x="587" y="109"/>
                  </a:cubicBezTo>
                  <a:cubicBezTo>
                    <a:pt x="587" y="109"/>
                    <a:pt x="588" y="110"/>
                    <a:pt x="589" y="110"/>
                  </a:cubicBezTo>
                  <a:cubicBezTo>
                    <a:pt x="588" y="113"/>
                    <a:pt x="585" y="116"/>
                    <a:pt x="585" y="119"/>
                  </a:cubicBezTo>
                  <a:cubicBezTo>
                    <a:pt x="584" y="122"/>
                    <a:pt x="584" y="130"/>
                    <a:pt x="585" y="134"/>
                  </a:cubicBezTo>
                  <a:cubicBezTo>
                    <a:pt x="585" y="136"/>
                    <a:pt x="588" y="140"/>
                    <a:pt x="588" y="142"/>
                  </a:cubicBezTo>
                  <a:close/>
                </a:path>
              </a:pathLst>
            </a:custGeom>
            <a:solidFill>
              <a:schemeClr val="bg1">
                <a:lumMod val="85000"/>
              </a:schemeClr>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2160588" y="915988"/>
              <a:ext cx="684213" cy="455613"/>
            </a:xfrm>
            <a:custGeom>
              <a:avLst/>
              <a:gdLst/>
              <a:ahLst/>
              <a:cxnLst>
                <a:cxn ang="0">
                  <a:pos x="403" y="207"/>
                </a:cxn>
                <a:cxn ang="0">
                  <a:pos x="394" y="221"/>
                </a:cxn>
                <a:cxn ang="0">
                  <a:pos x="401" y="237"/>
                </a:cxn>
                <a:cxn ang="0">
                  <a:pos x="396" y="249"/>
                </a:cxn>
                <a:cxn ang="0">
                  <a:pos x="398" y="266"/>
                </a:cxn>
                <a:cxn ang="0">
                  <a:pos x="390" y="271"/>
                </a:cxn>
                <a:cxn ang="0">
                  <a:pos x="370" y="254"/>
                </a:cxn>
                <a:cxn ang="0">
                  <a:pos x="355" y="258"/>
                </a:cxn>
                <a:cxn ang="0">
                  <a:pos x="329" y="251"/>
                </a:cxn>
                <a:cxn ang="0">
                  <a:pos x="305" y="254"/>
                </a:cxn>
                <a:cxn ang="0">
                  <a:pos x="290" y="264"/>
                </a:cxn>
                <a:cxn ang="0">
                  <a:pos x="276" y="264"/>
                </a:cxn>
                <a:cxn ang="0">
                  <a:pos x="255" y="259"/>
                </a:cxn>
                <a:cxn ang="0">
                  <a:pos x="231" y="251"/>
                </a:cxn>
                <a:cxn ang="0">
                  <a:pos x="216" y="257"/>
                </a:cxn>
                <a:cxn ang="0">
                  <a:pos x="199" y="263"/>
                </a:cxn>
                <a:cxn ang="0">
                  <a:pos x="192" y="250"/>
                </a:cxn>
                <a:cxn ang="0">
                  <a:pos x="183" y="251"/>
                </a:cxn>
                <a:cxn ang="0">
                  <a:pos x="177" y="236"/>
                </a:cxn>
                <a:cxn ang="0">
                  <a:pos x="168" y="248"/>
                </a:cxn>
                <a:cxn ang="0">
                  <a:pos x="154" y="235"/>
                </a:cxn>
                <a:cxn ang="0">
                  <a:pos x="134" y="245"/>
                </a:cxn>
                <a:cxn ang="0">
                  <a:pos x="125" y="230"/>
                </a:cxn>
                <a:cxn ang="0">
                  <a:pos x="138" y="222"/>
                </a:cxn>
                <a:cxn ang="0">
                  <a:pos x="121" y="212"/>
                </a:cxn>
                <a:cxn ang="0">
                  <a:pos x="98" y="215"/>
                </a:cxn>
                <a:cxn ang="0">
                  <a:pos x="76" y="211"/>
                </a:cxn>
                <a:cxn ang="0">
                  <a:pos x="66" y="194"/>
                </a:cxn>
                <a:cxn ang="0">
                  <a:pos x="54" y="195"/>
                </a:cxn>
                <a:cxn ang="0">
                  <a:pos x="42" y="178"/>
                </a:cxn>
                <a:cxn ang="0">
                  <a:pos x="22" y="185"/>
                </a:cxn>
                <a:cxn ang="0">
                  <a:pos x="5" y="175"/>
                </a:cxn>
                <a:cxn ang="0">
                  <a:pos x="2" y="158"/>
                </a:cxn>
                <a:cxn ang="0">
                  <a:pos x="7" y="129"/>
                </a:cxn>
                <a:cxn ang="0">
                  <a:pos x="3" y="99"/>
                </a:cxn>
                <a:cxn ang="0">
                  <a:pos x="7" y="73"/>
                </a:cxn>
                <a:cxn ang="0">
                  <a:pos x="15" y="53"/>
                </a:cxn>
                <a:cxn ang="0">
                  <a:pos x="45" y="27"/>
                </a:cxn>
                <a:cxn ang="0">
                  <a:pos x="94" y="16"/>
                </a:cxn>
                <a:cxn ang="0">
                  <a:pos x="138" y="8"/>
                </a:cxn>
                <a:cxn ang="0">
                  <a:pos x="150" y="15"/>
                </a:cxn>
                <a:cxn ang="0">
                  <a:pos x="160" y="40"/>
                </a:cxn>
                <a:cxn ang="0">
                  <a:pos x="160" y="61"/>
                </a:cxn>
                <a:cxn ang="0">
                  <a:pos x="176" y="75"/>
                </a:cxn>
                <a:cxn ang="0">
                  <a:pos x="187" y="87"/>
                </a:cxn>
                <a:cxn ang="0">
                  <a:pos x="205" y="92"/>
                </a:cxn>
                <a:cxn ang="0">
                  <a:pos x="229" y="75"/>
                </a:cxn>
                <a:cxn ang="0">
                  <a:pos x="248" y="91"/>
                </a:cxn>
                <a:cxn ang="0">
                  <a:pos x="257" y="105"/>
                </a:cxn>
                <a:cxn ang="0">
                  <a:pos x="264" y="137"/>
                </a:cxn>
                <a:cxn ang="0">
                  <a:pos x="288" y="141"/>
                </a:cxn>
                <a:cxn ang="0">
                  <a:pos x="311" y="145"/>
                </a:cxn>
                <a:cxn ang="0">
                  <a:pos x="321" y="164"/>
                </a:cxn>
                <a:cxn ang="0">
                  <a:pos x="320" y="187"/>
                </a:cxn>
                <a:cxn ang="0">
                  <a:pos x="333" y="175"/>
                </a:cxn>
                <a:cxn ang="0">
                  <a:pos x="351" y="180"/>
                </a:cxn>
                <a:cxn ang="0">
                  <a:pos x="364" y="179"/>
                </a:cxn>
                <a:cxn ang="0">
                  <a:pos x="385" y="183"/>
                </a:cxn>
                <a:cxn ang="0">
                  <a:pos x="396" y="194"/>
                </a:cxn>
              </a:cxnLst>
              <a:rect l="0" t="0" r="r" b="b"/>
              <a:pathLst>
                <a:path w="408" h="272">
                  <a:moveTo>
                    <a:pt x="407" y="196"/>
                  </a:moveTo>
                  <a:cubicBezTo>
                    <a:pt x="408" y="198"/>
                    <a:pt x="408" y="201"/>
                    <a:pt x="408" y="203"/>
                  </a:cubicBezTo>
                  <a:cubicBezTo>
                    <a:pt x="407" y="204"/>
                    <a:pt x="405" y="206"/>
                    <a:pt x="403" y="207"/>
                  </a:cubicBezTo>
                  <a:cubicBezTo>
                    <a:pt x="402" y="208"/>
                    <a:pt x="399" y="208"/>
                    <a:pt x="398" y="209"/>
                  </a:cubicBezTo>
                  <a:cubicBezTo>
                    <a:pt x="397" y="210"/>
                    <a:pt x="398" y="215"/>
                    <a:pt x="398" y="216"/>
                  </a:cubicBezTo>
                  <a:cubicBezTo>
                    <a:pt x="397" y="218"/>
                    <a:pt x="395" y="220"/>
                    <a:pt x="394" y="221"/>
                  </a:cubicBezTo>
                  <a:cubicBezTo>
                    <a:pt x="394" y="224"/>
                    <a:pt x="393" y="229"/>
                    <a:pt x="395" y="231"/>
                  </a:cubicBezTo>
                  <a:cubicBezTo>
                    <a:pt x="396" y="232"/>
                    <a:pt x="399" y="232"/>
                    <a:pt x="400" y="232"/>
                  </a:cubicBezTo>
                  <a:cubicBezTo>
                    <a:pt x="401" y="233"/>
                    <a:pt x="400" y="236"/>
                    <a:pt x="401" y="237"/>
                  </a:cubicBezTo>
                  <a:cubicBezTo>
                    <a:pt x="402" y="238"/>
                    <a:pt x="406" y="239"/>
                    <a:pt x="407" y="241"/>
                  </a:cubicBezTo>
                  <a:cubicBezTo>
                    <a:pt x="407" y="242"/>
                    <a:pt x="406" y="244"/>
                    <a:pt x="405" y="245"/>
                  </a:cubicBezTo>
                  <a:cubicBezTo>
                    <a:pt x="404" y="247"/>
                    <a:pt x="397" y="247"/>
                    <a:pt x="396" y="249"/>
                  </a:cubicBezTo>
                  <a:cubicBezTo>
                    <a:pt x="395" y="250"/>
                    <a:pt x="396" y="252"/>
                    <a:pt x="396" y="254"/>
                  </a:cubicBezTo>
                  <a:cubicBezTo>
                    <a:pt x="396" y="256"/>
                    <a:pt x="397" y="259"/>
                    <a:pt x="397" y="261"/>
                  </a:cubicBezTo>
                  <a:cubicBezTo>
                    <a:pt x="397" y="262"/>
                    <a:pt x="398" y="265"/>
                    <a:pt x="398" y="266"/>
                  </a:cubicBezTo>
                  <a:cubicBezTo>
                    <a:pt x="399" y="267"/>
                    <a:pt x="400" y="268"/>
                    <a:pt x="401" y="268"/>
                  </a:cubicBezTo>
                  <a:cubicBezTo>
                    <a:pt x="400" y="269"/>
                    <a:pt x="398" y="271"/>
                    <a:pt x="397" y="271"/>
                  </a:cubicBezTo>
                  <a:cubicBezTo>
                    <a:pt x="396" y="272"/>
                    <a:pt x="392" y="271"/>
                    <a:pt x="390" y="271"/>
                  </a:cubicBezTo>
                  <a:cubicBezTo>
                    <a:pt x="387" y="271"/>
                    <a:pt x="380" y="271"/>
                    <a:pt x="378" y="269"/>
                  </a:cubicBezTo>
                  <a:cubicBezTo>
                    <a:pt x="377" y="267"/>
                    <a:pt x="376" y="262"/>
                    <a:pt x="375" y="260"/>
                  </a:cubicBezTo>
                  <a:cubicBezTo>
                    <a:pt x="374" y="259"/>
                    <a:pt x="372" y="255"/>
                    <a:pt x="370" y="254"/>
                  </a:cubicBezTo>
                  <a:cubicBezTo>
                    <a:pt x="369" y="254"/>
                    <a:pt x="366" y="254"/>
                    <a:pt x="364" y="254"/>
                  </a:cubicBezTo>
                  <a:cubicBezTo>
                    <a:pt x="363" y="255"/>
                    <a:pt x="361" y="258"/>
                    <a:pt x="359" y="258"/>
                  </a:cubicBezTo>
                  <a:cubicBezTo>
                    <a:pt x="358" y="259"/>
                    <a:pt x="356" y="258"/>
                    <a:pt x="355" y="258"/>
                  </a:cubicBezTo>
                  <a:cubicBezTo>
                    <a:pt x="354" y="257"/>
                    <a:pt x="352" y="255"/>
                    <a:pt x="351" y="254"/>
                  </a:cubicBezTo>
                  <a:cubicBezTo>
                    <a:pt x="348" y="253"/>
                    <a:pt x="343" y="251"/>
                    <a:pt x="340" y="251"/>
                  </a:cubicBezTo>
                  <a:cubicBezTo>
                    <a:pt x="338" y="251"/>
                    <a:pt x="332" y="250"/>
                    <a:pt x="329" y="251"/>
                  </a:cubicBezTo>
                  <a:cubicBezTo>
                    <a:pt x="328" y="251"/>
                    <a:pt x="325" y="254"/>
                    <a:pt x="324" y="254"/>
                  </a:cubicBezTo>
                  <a:cubicBezTo>
                    <a:pt x="322" y="255"/>
                    <a:pt x="317" y="257"/>
                    <a:pt x="315" y="257"/>
                  </a:cubicBezTo>
                  <a:cubicBezTo>
                    <a:pt x="312" y="257"/>
                    <a:pt x="308" y="254"/>
                    <a:pt x="305" y="254"/>
                  </a:cubicBezTo>
                  <a:cubicBezTo>
                    <a:pt x="303" y="254"/>
                    <a:pt x="298" y="253"/>
                    <a:pt x="297" y="255"/>
                  </a:cubicBezTo>
                  <a:cubicBezTo>
                    <a:pt x="296" y="256"/>
                    <a:pt x="299" y="262"/>
                    <a:pt x="297" y="264"/>
                  </a:cubicBezTo>
                  <a:cubicBezTo>
                    <a:pt x="296" y="265"/>
                    <a:pt x="292" y="264"/>
                    <a:pt x="290" y="264"/>
                  </a:cubicBezTo>
                  <a:cubicBezTo>
                    <a:pt x="289" y="263"/>
                    <a:pt x="286" y="260"/>
                    <a:pt x="284" y="259"/>
                  </a:cubicBezTo>
                  <a:cubicBezTo>
                    <a:pt x="283" y="258"/>
                    <a:pt x="280" y="257"/>
                    <a:pt x="278" y="257"/>
                  </a:cubicBezTo>
                  <a:cubicBezTo>
                    <a:pt x="277" y="258"/>
                    <a:pt x="277" y="263"/>
                    <a:pt x="276" y="264"/>
                  </a:cubicBezTo>
                  <a:cubicBezTo>
                    <a:pt x="274" y="265"/>
                    <a:pt x="270" y="264"/>
                    <a:pt x="268" y="263"/>
                  </a:cubicBezTo>
                  <a:cubicBezTo>
                    <a:pt x="266" y="263"/>
                    <a:pt x="262" y="259"/>
                    <a:pt x="260" y="259"/>
                  </a:cubicBezTo>
                  <a:cubicBezTo>
                    <a:pt x="259" y="258"/>
                    <a:pt x="256" y="258"/>
                    <a:pt x="255" y="259"/>
                  </a:cubicBezTo>
                  <a:cubicBezTo>
                    <a:pt x="253" y="259"/>
                    <a:pt x="249" y="261"/>
                    <a:pt x="246" y="261"/>
                  </a:cubicBezTo>
                  <a:cubicBezTo>
                    <a:pt x="245" y="261"/>
                    <a:pt x="241" y="260"/>
                    <a:pt x="240" y="259"/>
                  </a:cubicBezTo>
                  <a:cubicBezTo>
                    <a:pt x="237" y="258"/>
                    <a:pt x="233" y="253"/>
                    <a:pt x="231" y="251"/>
                  </a:cubicBezTo>
                  <a:cubicBezTo>
                    <a:pt x="229" y="250"/>
                    <a:pt x="225" y="247"/>
                    <a:pt x="222" y="247"/>
                  </a:cubicBezTo>
                  <a:cubicBezTo>
                    <a:pt x="221" y="247"/>
                    <a:pt x="217" y="247"/>
                    <a:pt x="216" y="249"/>
                  </a:cubicBezTo>
                  <a:cubicBezTo>
                    <a:pt x="215" y="250"/>
                    <a:pt x="217" y="255"/>
                    <a:pt x="216" y="257"/>
                  </a:cubicBezTo>
                  <a:cubicBezTo>
                    <a:pt x="216" y="258"/>
                    <a:pt x="213" y="260"/>
                    <a:pt x="212" y="260"/>
                  </a:cubicBezTo>
                  <a:cubicBezTo>
                    <a:pt x="210" y="261"/>
                    <a:pt x="206" y="260"/>
                    <a:pt x="204" y="260"/>
                  </a:cubicBezTo>
                  <a:cubicBezTo>
                    <a:pt x="203" y="261"/>
                    <a:pt x="201" y="264"/>
                    <a:pt x="199" y="263"/>
                  </a:cubicBezTo>
                  <a:cubicBezTo>
                    <a:pt x="198" y="263"/>
                    <a:pt x="198" y="259"/>
                    <a:pt x="198" y="257"/>
                  </a:cubicBezTo>
                  <a:cubicBezTo>
                    <a:pt x="198" y="255"/>
                    <a:pt x="198" y="251"/>
                    <a:pt x="197" y="250"/>
                  </a:cubicBezTo>
                  <a:cubicBezTo>
                    <a:pt x="196" y="249"/>
                    <a:pt x="193" y="249"/>
                    <a:pt x="192" y="250"/>
                  </a:cubicBezTo>
                  <a:cubicBezTo>
                    <a:pt x="191" y="250"/>
                    <a:pt x="191" y="253"/>
                    <a:pt x="191" y="254"/>
                  </a:cubicBezTo>
                  <a:cubicBezTo>
                    <a:pt x="189" y="255"/>
                    <a:pt x="186" y="256"/>
                    <a:pt x="184" y="256"/>
                  </a:cubicBezTo>
                  <a:cubicBezTo>
                    <a:pt x="183" y="255"/>
                    <a:pt x="183" y="252"/>
                    <a:pt x="183" y="251"/>
                  </a:cubicBezTo>
                  <a:cubicBezTo>
                    <a:pt x="183" y="250"/>
                    <a:pt x="183" y="248"/>
                    <a:pt x="184" y="247"/>
                  </a:cubicBezTo>
                  <a:cubicBezTo>
                    <a:pt x="184" y="245"/>
                    <a:pt x="184" y="241"/>
                    <a:pt x="183" y="240"/>
                  </a:cubicBezTo>
                  <a:cubicBezTo>
                    <a:pt x="182" y="238"/>
                    <a:pt x="179" y="236"/>
                    <a:pt x="177" y="236"/>
                  </a:cubicBezTo>
                  <a:cubicBezTo>
                    <a:pt x="176" y="236"/>
                    <a:pt x="174" y="238"/>
                    <a:pt x="174" y="239"/>
                  </a:cubicBezTo>
                  <a:cubicBezTo>
                    <a:pt x="173" y="241"/>
                    <a:pt x="176" y="247"/>
                    <a:pt x="174" y="248"/>
                  </a:cubicBezTo>
                  <a:cubicBezTo>
                    <a:pt x="173" y="250"/>
                    <a:pt x="169" y="249"/>
                    <a:pt x="168" y="248"/>
                  </a:cubicBezTo>
                  <a:cubicBezTo>
                    <a:pt x="166" y="247"/>
                    <a:pt x="165" y="243"/>
                    <a:pt x="164" y="242"/>
                  </a:cubicBezTo>
                  <a:cubicBezTo>
                    <a:pt x="163" y="241"/>
                    <a:pt x="160" y="241"/>
                    <a:pt x="159" y="240"/>
                  </a:cubicBezTo>
                  <a:cubicBezTo>
                    <a:pt x="158" y="239"/>
                    <a:pt x="156" y="235"/>
                    <a:pt x="154" y="235"/>
                  </a:cubicBezTo>
                  <a:cubicBezTo>
                    <a:pt x="152" y="234"/>
                    <a:pt x="146" y="237"/>
                    <a:pt x="144" y="237"/>
                  </a:cubicBezTo>
                  <a:cubicBezTo>
                    <a:pt x="142" y="237"/>
                    <a:pt x="137" y="234"/>
                    <a:pt x="136" y="236"/>
                  </a:cubicBezTo>
                  <a:cubicBezTo>
                    <a:pt x="134" y="237"/>
                    <a:pt x="136" y="244"/>
                    <a:pt x="134" y="245"/>
                  </a:cubicBezTo>
                  <a:cubicBezTo>
                    <a:pt x="133" y="246"/>
                    <a:pt x="130" y="246"/>
                    <a:pt x="129" y="245"/>
                  </a:cubicBezTo>
                  <a:cubicBezTo>
                    <a:pt x="127" y="244"/>
                    <a:pt x="125" y="240"/>
                    <a:pt x="125" y="238"/>
                  </a:cubicBezTo>
                  <a:cubicBezTo>
                    <a:pt x="124" y="236"/>
                    <a:pt x="123" y="232"/>
                    <a:pt x="125" y="230"/>
                  </a:cubicBezTo>
                  <a:cubicBezTo>
                    <a:pt x="125" y="229"/>
                    <a:pt x="130" y="229"/>
                    <a:pt x="131" y="228"/>
                  </a:cubicBezTo>
                  <a:cubicBezTo>
                    <a:pt x="132" y="227"/>
                    <a:pt x="132" y="223"/>
                    <a:pt x="133" y="222"/>
                  </a:cubicBezTo>
                  <a:cubicBezTo>
                    <a:pt x="134" y="221"/>
                    <a:pt x="137" y="223"/>
                    <a:pt x="138" y="222"/>
                  </a:cubicBezTo>
                  <a:cubicBezTo>
                    <a:pt x="139" y="221"/>
                    <a:pt x="139" y="218"/>
                    <a:pt x="138" y="217"/>
                  </a:cubicBezTo>
                  <a:cubicBezTo>
                    <a:pt x="137" y="215"/>
                    <a:pt x="132" y="213"/>
                    <a:pt x="130" y="212"/>
                  </a:cubicBezTo>
                  <a:cubicBezTo>
                    <a:pt x="128" y="212"/>
                    <a:pt x="123" y="212"/>
                    <a:pt x="121" y="212"/>
                  </a:cubicBezTo>
                  <a:cubicBezTo>
                    <a:pt x="119" y="213"/>
                    <a:pt x="117" y="216"/>
                    <a:pt x="115" y="216"/>
                  </a:cubicBezTo>
                  <a:cubicBezTo>
                    <a:pt x="114" y="217"/>
                    <a:pt x="110" y="217"/>
                    <a:pt x="109" y="216"/>
                  </a:cubicBezTo>
                  <a:cubicBezTo>
                    <a:pt x="106" y="216"/>
                    <a:pt x="101" y="215"/>
                    <a:pt x="98" y="215"/>
                  </a:cubicBezTo>
                  <a:cubicBezTo>
                    <a:pt x="97" y="215"/>
                    <a:pt x="94" y="216"/>
                    <a:pt x="93" y="216"/>
                  </a:cubicBezTo>
                  <a:cubicBezTo>
                    <a:pt x="90" y="217"/>
                    <a:pt x="83" y="220"/>
                    <a:pt x="82" y="219"/>
                  </a:cubicBezTo>
                  <a:cubicBezTo>
                    <a:pt x="81" y="219"/>
                    <a:pt x="77" y="213"/>
                    <a:pt x="76" y="211"/>
                  </a:cubicBezTo>
                  <a:cubicBezTo>
                    <a:pt x="75" y="209"/>
                    <a:pt x="75" y="205"/>
                    <a:pt x="74" y="203"/>
                  </a:cubicBezTo>
                  <a:cubicBezTo>
                    <a:pt x="73" y="202"/>
                    <a:pt x="69" y="202"/>
                    <a:pt x="68" y="201"/>
                  </a:cubicBezTo>
                  <a:cubicBezTo>
                    <a:pt x="67" y="199"/>
                    <a:pt x="67" y="196"/>
                    <a:pt x="66" y="194"/>
                  </a:cubicBezTo>
                  <a:cubicBezTo>
                    <a:pt x="65" y="193"/>
                    <a:pt x="63" y="191"/>
                    <a:pt x="62" y="192"/>
                  </a:cubicBezTo>
                  <a:cubicBezTo>
                    <a:pt x="60" y="192"/>
                    <a:pt x="61" y="197"/>
                    <a:pt x="60" y="197"/>
                  </a:cubicBezTo>
                  <a:cubicBezTo>
                    <a:pt x="59" y="198"/>
                    <a:pt x="56" y="196"/>
                    <a:pt x="54" y="195"/>
                  </a:cubicBezTo>
                  <a:cubicBezTo>
                    <a:pt x="53" y="194"/>
                    <a:pt x="53" y="188"/>
                    <a:pt x="51" y="187"/>
                  </a:cubicBezTo>
                  <a:cubicBezTo>
                    <a:pt x="50" y="186"/>
                    <a:pt x="46" y="187"/>
                    <a:pt x="44" y="186"/>
                  </a:cubicBezTo>
                  <a:cubicBezTo>
                    <a:pt x="43" y="184"/>
                    <a:pt x="44" y="180"/>
                    <a:pt x="42" y="178"/>
                  </a:cubicBezTo>
                  <a:cubicBezTo>
                    <a:pt x="41" y="177"/>
                    <a:pt x="37" y="177"/>
                    <a:pt x="35" y="177"/>
                  </a:cubicBezTo>
                  <a:cubicBezTo>
                    <a:pt x="33" y="177"/>
                    <a:pt x="29" y="178"/>
                    <a:pt x="27" y="179"/>
                  </a:cubicBezTo>
                  <a:cubicBezTo>
                    <a:pt x="25" y="180"/>
                    <a:pt x="24" y="184"/>
                    <a:pt x="22" y="185"/>
                  </a:cubicBezTo>
                  <a:cubicBezTo>
                    <a:pt x="21" y="186"/>
                    <a:pt x="16" y="185"/>
                    <a:pt x="14" y="184"/>
                  </a:cubicBezTo>
                  <a:cubicBezTo>
                    <a:pt x="12" y="183"/>
                    <a:pt x="11" y="179"/>
                    <a:pt x="9" y="177"/>
                  </a:cubicBezTo>
                  <a:cubicBezTo>
                    <a:pt x="8" y="176"/>
                    <a:pt x="6" y="176"/>
                    <a:pt x="5" y="175"/>
                  </a:cubicBezTo>
                  <a:cubicBezTo>
                    <a:pt x="4" y="174"/>
                    <a:pt x="4" y="172"/>
                    <a:pt x="4" y="170"/>
                  </a:cubicBezTo>
                  <a:cubicBezTo>
                    <a:pt x="3" y="169"/>
                    <a:pt x="0" y="166"/>
                    <a:pt x="0" y="164"/>
                  </a:cubicBezTo>
                  <a:cubicBezTo>
                    <a:pt x="0" y="163"/>
                    <a:pt x="1" y="160"/>
                    <a:pt x="2" y="158"/>
                  </a:cubicBezTo>
                  <a:cubicBezTo>
                    <a:pt x="3" y="155"/>
                    <a:pt x="4" y="149"/>
                    <a:pt x="4" y="146"/>
                  </a:cubicBezTo>
                  <a:cubicBezTo>
                    <a:pt x="5" y="143"/>
                    <a:pt x="4" y="139"/>
                    <a:pt x="4" y="136"/>
                  </a:cubicBezTo>
                  <a:cubicBezTo>
                    <a:pt x="5" y="135"/>
                    <a:pt x="8" y="131"/>
                    <a:pt x="7" y="129"/>
                  </a:cubicBezTo>
                  <a:cubicBezTo>
                    <a:pt x="7" y="128"/>
                    <a:pt x="4" y="125"/>
                    <a:pt x="3" y="123"/>
                  </a:cubicBezTo>
                  <a:cubicBezTo>
                    <a:pt x="3" y="121"/>
                    <a:pt x="2" y="116"/>
                    <a:pt x="2" y="113"/>
                  </a:cubicBezTo>
                  <a:cubicBezTo>
                    <a:pt x="2" y="110"/>
                    <a:pt x="3" y="102"/>
                    <a:pt x="3" y="99"/>
                  </a:cubicBezTo>
                  <a:cubicBezTo>
                    <a:pt x="3" y="96"/>
                    <a:pt x="2" y="90"/>
                    <a:pt x="3" y="87"/>
                  </a:cubicBezTo>
                  <a:cubicBezTo>
                    <a:pt x="4" y="85"/>
                    <a:pt x="7" y="83"/>
                    <a:pt x="7" y="81"/>
                  </a:cubicBezTo>
                  <a:cubicBezTo>
                    <a:pt x="8" y="79"/>
                    <a:pt x="8" y="75"/>
                    <a:pt x="7" y="73"/>
                  </a:cubicBezTo>
                  <a:cubicBezTo>
                    <a:pt x="7" y="70"/>
                    <a:pt x="5" y="66"/>
                    <a:pt x="5" y="63"/>
                  </a:cubicBezTo>
                  <a:cubicBezTo>
                    <a:pt x="5" y="61"/>
                    <a:pt x="7" y="56"/>
                    <a:pt x="8" y="55"/>
                  </a:cubicBezTo>
                  <a:cubicBezTo>
                    <a:pt x="9" y="53"/>
                    <a:pt x="13" y="54"/>
                    <a:pt x="15" y="53"/>
                  </a:cubicBezTo>
                  <a:cubicBezTo>
                    <a:pt x="17" y="52"/>
                    <a:pt x="21" y="48"/>
                    <a:pt x="22" y="46"/>
                  </a:cubicBezTo>
                  <a:cubicBezTo>
                    <a:pt x="24" y="44"/>
                    <a:pt x="28" y="38"/>
                    <a:pt x="30" y="36"/>
                  </a:cubicBezTo>
                  <a:cubicBezTo>
                    <a:pt x="34" y="33"/>
                    <a:pt x="41" y="28"/>
                    <a:pt x="45" y="27"/>
                  </a:cubicBezTo>
                  <a:cubicBezTo>
                    <a:pt x="48" y="26"/>
                    <a:pt x="55" y="27"/>
                    <a:pt x="59" y="27"/>
                  </a:cubicBezTo>
                  <a:cubicBezTo>
                    <a:pt x="64" y="26"/>
                    <a:pt x="75" y="24"/>
                    <a:pt x="80" y="22"/>
                  </a:cubicBezTo>
                  <a:cubicBezTo>
                    <a:pt x="84" y="21"/>
                    <a:pt x="90" y="17"/>
                    <a:pt x="94" y="16"/>
                  </a:cubicBezTo>
                  <a:cubicBezTo>
                    <a:pt x="98" y="15"/>
                    <a:pt x="108" y="15"/>
                    <a:pt x="112" y="14"/>
                  </a:cubicBezTo>
                  <a:cubicBezTo>
                    <a:pt x="116" y="14"/>
                    <a:pt x="122" y="12"/>
                    <a:pt x="125" y="11"/>
                  </a:cubicBezTo>
                  <a:cubicBezTo>
                    <a:pt x="128" y="10"/>
                    <a:pt x="135" y="9"/>
                    <a:pt x="138" y="8"/>
                  </a:cubicBezTo>
                  <a:cubicBezTo>
                    <a:pt x="141" y="7"/>
                    <a:pt x="146" y="0"/>
                    <a:pt x="148" y="1"/>
                  </a:cubicBezTo>
                  <a:cubicBezTo>
                    <a:pt x="150" y="2"/>
                    <a:pt x="149" y="8"/>
                    <a:pt x="150" y="10"/>
                  </a:cubicBezTo>
                  <a:cubicBezTo>
                    <a:pt x="150" y="11"/>
                    <a:pt x="149" y="14"/>
                    <a:pt x="150" y="15"/>
                  </a:cubicBezTo>
                  <a:cubicBezTo>
                    <a:pt x="151" y="18"/>
                    <a:pt x="155" y="21"/>
                    <a:pt x="157" y="24"/>
                  </a:cubicBezTo>
                  <a:cubicBezTo>
                    <a:pt x="158" y="25"/>
                    <a:pt x="160" y="29"/>
                    <a:pt x="160" y="30"/>
                  </a:cubicBezTo>
                  <a:cubicBezTo>
                    <a:pt x="161" y="33"/>
                    <a:pt x="161" y="38"/>
                    <a:pt x="160" y="40"/>
                  </a:cubicBezTo>
                  <a:cubicBezTo>
                    <a:pt x="160" y="42"/>
                    <a:pt x="158" y="45"/>
                    <a:pt x="158" y="47"/>
                  </a:cubicBezTo>
                  <a:cubicBezTo>
                    <a:pt x="158" y="48"/>
                    <a:pt x="160" y="52"/>
                    <a:pt x="160" y="54"/>
                  </a:cubicBezTo>
                  <a:cubicBezTo>
                    <a:pt x="160" y="56"/>
                    <a:pt x="159" y="59"/>
                    <a:pt x="160" y="61"/>
                  </a:cubicBezTo>
                  <a:cubicBezTo>
                    <a:pt x="160" y="63"/>
                    <a:pt x="162" y="65"/>
                    <a:pt x="163" y="66"/>
                  </a:cubicBezTo>
                  <a:cubicBezTo>
                    <a:pt x="165" y="68"/>
                    <a:pt x="170" y="67"/>
                    <a:pt x="172" y="68"/>
                  </a:cubicBezTo>
                  <a:cubicBezTo>
                    <a:pt x="174" y="69"/>
                    <a:pt x="175" y="73"/>
                    <a:pt x="176" y="75"/>
                  </a:cubicBezTo>
                  <a:cubicBezTo>
                    <a:pt x="177" y="77"/>
                    <a:pt x="180" y="81"/>
                    <a:pt x="181" y="82"/>
                  </a:cubicBezTo>
                  <a:cubicBezTo>
                    <a:pt x="182" y="83"/>
                    <a:pt x="185" y="83"/>
                    <a:pt x="185" y="84"/>
                  </a:cubicBezTo>
                  <a:cubicBezTo>
                    <a:pt x="186" y="84"/>
                    <a:pt x="186" y="86"/>
                    <a:pt x="187" y="87"/>
                  </a:cubicBezTo>
                  <a:cubicBezTo>
                    <a:pt x="188" y="89"/>
                    <a:pt x="191" y="93"/>
                    <a:pt x="193" y="94"/>
                  </a:cubicBezTo>
                  <a:cubicBezTo>
                    <a:pt x="195" y="95"/>
                    <a:pt x="199" y="98"/>
                    <a:pt x="201" y="97"/>
                  </a:cubicBezTo>
                  <a:cubicBezTo>
                    <a:pt x="203" y="97"/>
                    <a:pt x="204" y="93"/>
                    <a:pt x="205" y="92"/>
                  </a:cubicBezTo>
                  <a:cubicBezTo>
                    <a:pt x="206" y="90"/>
                    <a:pt x="207" y="85"/>
                    <a:pt x="209" y="84"/>
                  </a:cubicBezTo>
                  <a:cubicBezTo>
                    <a:pt x="211" y="82"/>
                    <a:pt x="216" y="82"/>
                    <a:pt x="218" y="81"/>
                  </a:cubicBezTo>
                  <a:cubicBezTo>
                    <a:pt x="221" y="80"/>
                    <a:pt x="226" y="76"/>
                    <a:pt x="229" y="75"/>
                  </a:cubicBezTo>
                  <a:cubicBezTo>
                    <a:pt x="231" y="74"/>
                    <a:pt x="236" y="73"/>
                    <a:pt x="238" y="74"/>
                  </a:cubicBezTo>
                  <a:cubicBezTo>
                    <a:pt x="241" y="74"/>
                    <a:pt x="245" y="79"/>
                    <a:pt x="246" y="81"/>
                  </a:cubicBezTo>
                  <a:cubicBezTo>
                    <a:pt x="247" y="83"/>
                    <a:pt x="246" y="89"/>
                    <a:pt x="248" y="91"/>
                  </a:cubicBezTo>
                  <a:cubicBezTo>
                    <a:pt x="250" y="93"/>
                    <a:pt x="258" y="92"/>
                    <a:pt x="259" y="95"/>
                  </a:cubicBezTo>
                  <a:cubicBezTo>
                    <a:pt x="260" y="96"/>
                    <a:pt x="260" y="100"/>
                    <a:pt x="259" y="102"/>
                  </a:cubicBezTo>
                  <a:cubicBezTo>
                    <a:pt x="259" y="103"/>
                    <a:pt x="257" y="104"/>
                    <a:pt x="257" y="105"/>
                  </a:cubicBezTo>
                  <a:cubicBezTo>
                    <a:pt x="256" y="108"/>
                    <a:pt x="256" y="113"/>
                    <a:pt x="257" y="115"/>
                  </a:cubicBezTo>
                  <a:cubicBezTo>
                    <a:pt x="257" y="118"/>
                    <a:pt x="259" y="124"/>
                    <a:pt x="260" y="126"/>
                  </a:cubicBezTo>
                  <a:cubicBezTo>
                    <a:pt x="261" y="129"/>
                    <a:pt x="263" y="135"/>
                    <a:pt x="264" y="137"/>
                  </a:cubicBezTo>
                  <a:cubicBezTo>
                    <a:pt x="267" y="140"/>
                    <a:pt x="273" y="146"/>
                    <a:pt x="276" y="145"/>
                  </a:cubicBezTo>
                  <a:cubicBezTo>
                    <a:pt x="278" y="145"/>
                    <a:pt x="280" y="140"/>
                    <a:pt x="282" y="139"/>
                  </a:cubicBezTo>
                  <a:cubicBezTo>
                    <a:pt x="284" y="139"/>
                    <a:pt x="286" y="141"/>
                    <a:pt x="288" y="141"/>
                  </a:cubicBezTo>
                  <a:cubicBezTo>
                    <a:pt x="290" y="141"/>
                    <a:pt x="293" y="138"/>
                    <a:pt x="295" y="139"/>
                  </a:cubicBezTo>
                  <a:cubicBezTo>
                    <a:pt x="296" y="139"/>
                    <a:pt x="298" y="141"/>
                    <a:pt x="299" y="141"/>
                  </a:cubicBezTo>
                  <a:cubicBezTo>
                    <a:pt x="302" y="143"/>
                    <a:pt x="308" y="144"/>
                    <a:pt x="311" y="145"/>
                  </a:cubicBezTo>
                  <a:cubicBezTo>
                    <a:pt x="313" y="145"/>
                    <a:pt x="318" y="145"/>
                    <a:pt x="319" y="146"/>
                  </a:cubicBezTo>
                  <a:cubicBezTo>
                    <a:pt x="321" y="148"/>
                    <a:pt x="322" y="153"/>
                    <a:pt x="322" y="155"/>
                  </a:cubicBezTo>
                  <a:cubicBezTo>
                    <a:pt x="322" y="157"/>
                    <a:pt x="322" y="162"/>
                    <a:pt x="321" y="164"/>
                  </a:cubicBezTo>
                  <a:cubicBezTo>
                    <a:pt x="321" y="166"/>
                    <a:pt x="319" y="169"/>
                    <a:pt x="319" y="171"/>
                  </a:cubicBezTo>
                  <a:cubicBezTo>
                    <a:pt x="318" y="173"/>
                    <a:pt x="320" y="177"/>
                    <a:pt x="320" y="179"/>
                  </a:cubicBezTo>
                  <a:cubicBezTo>
                    <a:pt x="321" y="181"/>
                    <a:pt x="319" y="185"/>
                    <a:pt x="320" y="187"/>
                  </a:cubicBezTo>
                  <a:cubicBezTo>
                    <a:pt x="321" y="189"/>
                    <a:pt x="326" y="192"/>
                    <a:pt x="329" y="191"/>
                  </a:cubicBezTo>
                  <a:cubicBezTo>
                    <a:pt x="330" y="191"/>
                    <a:pt x="331" y="187"/>
                    <a:pt x="331" y="185"/>
                  </a:cubicBezTo>
                  <a:cubicBezTo>
                    <a:pt x="332" y="183"/>
                    <a:pt x="331" y="177"/>
                    <a:pt x="333" y="175"/>
                  </a:cubicBezTo>
                  <a:cubicBezTo>
                    <a:pt x="334" y="174"/>
                    <a:pt x="338" y="174"/>
                    <a:pt x="340" y="175"/>
                  </a:cubicBezTo>
                  <a:cubicBezTo>
                    <a:pt x="342" y="175"/>
                    <a:pt x="343" y="178"/>
                    <a:pt x="345" y="178"/>
                  </a:cubicBezTo>
                  <a:cubicBezTo>
                    <a:pt x="346" y="179"/>
                    <a:pt x="350" y="179"/>
                    <a:pt x="351" y="180"/>
                  </a:cubicBezTo>
                  <a:cubicBezTo>
                    <a:pt x="352" y="181"/>
                    <a:pt x="352" y="184"/>
                    <a:pt x="353" y="185"/>
                  </a:cubicBezTo>
                  <a:cubicBezTo>
                    <a:pt x="355" y="186"/>
                    <a:pt x="361" y="186"/>
                    <a:pt x="363" y="185"/>
                  </a:cubicBezTo>
                  <a:cubicBezTo>
                    <a:pt x="364" y="184"/>
                    <a:pt x="363" y="180"/>
                    <a:pt x="364" y="179"/>
                  </a:cubicBezTo>
                  <a:cubicBezTo>
                    <a:pt x="365" y="178"/>
                    <a:pt x="368" y="176"/>
                    <a:pt x="369" y="175"/>
                  </a:cubicBezTo>
                  <a:cubicBezTo>
                    <a:pt x="372" y="175"/>
                    <a:pt x="376" y="177"/>
                    <a:pt x="378" y="178"/>
                  </a:cubicBezTo>
                  <a:cubicBezTo>
                    <a:pt x="380" y="178"/>
                    <a:pt x="384" y="181"/>
                    <a:pt x="385" y="183"/>
                  </a:cubicBezTo>
                  <a:cubicBezTo>
                    <a:pt x="386" y="184"/>
                    <a:pt x="385" y="188"/>
                    <a:pt x="385" y="189"/>
                  </a:cubicBezTo>
                  <a:cubicBezTo>
                    <a:pt x="386" y="191"/>
                    <a:pt x="388" y="193"/>
                    <a:pt x="390" y="194"/>
                  </a:cubicBezTo>
                  <a:cubicBezTo>
                    <a:pt x="391" y="195"/>
                    <a:pt x="394" y="194"/>
                    <a:pt x="396" y="194"/>
                  </a:cubicBezTo>
                  <a:cubicBezTo>
                    <a:pt x="399" y="194"/>
                    <a:pt x="406" y="194"/>
                    <a:pt x="407" y="19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1285875" y="2820988"/>
              <a:ext cx="82550" cy="52388"/>
            </a:xfrm>
            <a:custGeom>
              <a:avLst/>
              <a:gdLst/>
              <a:ahLst/>
              <a:cxnLst>
                <a:cxn ang="0">
                  <a:pos x="48" y="23"/>
                </a:cxn>
                <a:cxn ang="0">
                  <a:pos x="48" y="29"/>
                </a:cxn>
                <a:cxn ang="0">
                  <a:pos x="42" y="31"/>
                </a:cxn>
                <a:cxn ang="0">
                  <a:pos x="36" y="27"/>
                </a:cxn>
                <a:cxn ang="0">
                  <a:pos x="29" y="26"/>
                </a:cxn>
                <a:cxn ang="0">
                  <a:pos x="25" y="22"/>
                </a:cxn>
                <a:cxn ang="0">
                  <a:pos x="18" y="19"/>
                </a:cxn>
                <a:cxn ang="0">
                  <a:pos x="12" y="19"/>
                </a:cxn>
                <a:cxn ang="0">
                  <a:pos x="4" y="16"/>
                </a:cxn>
                <a:cxn ang="0">
                  <a:pos x="1" y="10"/>
                </a:cxn>
                <a:cxn ang="0">
                  <a:pos x="1" y="3"/>
                </a:cxn>
                <a:cxn ang="0">
                  <a:pos x="8" y="1"/>
                </a:cxn>
                <a:cxn ang="0">
                  <a:pos x="15" y="1"/>
                </a:cxn>
                <a:cxn ang="0">
                  <a:pos x="17" y="8"/>
                </a:cxn>
                <a:cxn ang="0">
                  <a:pos x="25" y="9"/>
                </a:cxn>
                <a:cxn ang="0">
                  <a:pos x="32" y="12"/>
                </a:cxn>
                <a:cxn ang="0">
                  <a:pos x="36" y="16"/>
                </a:cxn>
                <a:cxn ang="0">
                  <a:pos x="43" y="16"/>
                </a:cxn>
                <a:cxn ang="0">
                  <a:pos x="47" y="19"/>
                </a:cxn>
                <a:cxn ang="0">
                  <a:pos x="48" y="23"/>
                </a:cxn>
              </a:cxnLst>
              <a:rect l="0" t="0" r="r" b="b"/>
              <a:pathLst>
                <a:path w="49" h="31">
                  <a:moveTo>
                    <a:pt x="48" y="23"/>
                  </a:moveTo>
                  <a:cubicBezTo>
                    <a:pt x="48" y="25"/>
                    <a:pt x="49" y="27"/>
                    <a:pt x="48" y="29"/>
                  </a:cubicBezTo>
                  <a:cubicBezTo>
                    <a:pt x="47" y="30"/>
                    <a:pt x="44" y="31"/>
                    <a:pt x="42" y="31"/>
                  </a:cubicBezTo>
                  <a:cubicBezTo>
                    <a:pt x="40" y="31"/>
                    <a:pt x="37" y="28"/>
                    <a:pt x="36" y="27"/>
                  </a:cubicBezTo>
                  <a:cubicBezTo>
                    <a:pt x="34" y="27"/>
                    <a:pt x="30" y="27"/>
                    <a:pt x="29" y="26"/>
                  </a:cubicBezTo>
                  <a:cubicBezTo>
                    <a:pt x="27" y="26"/>
                    <a:pt x="26" y="23"/>
                    <a:pt x="25" y="22"/>
                  </a:cubicBezTo>
                  <a:cubicBezTo>
                    <a:pt x="23" y="21"/>
                    <a:pt x="20" y="19"/>
                    <a:pt x="18" y="19"/>
                  </a:cubicBezTo>
                  <a:cubicBezTo>
                    <a:pt x="16" y="19"/>
                    <a:pt x="14" y="19"/>
                    <a:pt x="12" y="19"/>
                  </a:cubicBezTo>
                  <a:cubicBezTo>
                    <a:pt x="10" y="19"/>
                    <a:pt x="6" y="17"/>
                    <a:pt x="4" y="16"/>
                  </a:cubicBezTo>
                  <a:cubicBezTo>
                    <a:pt x="3" y="15"/>
                    <a:pt x="1" y="12"/>
                    <a:pt x="1" y="10"/>
                  </a:cubicBezTo>
                  <a:cubicBezTo>
                    <a:pt x="0" y="9"/>
                    <a:pt x="0" y="4"/>
                    <a:pt x="1" y="3"/>
                  </a:cubicBezTo>
                  <a:cubicBezTo>
                    <a:pt x="2" y="1"/>
                    <a:pt x="6" y="1"/>
                    <a:pt x="8" y="1"/>
                  </a:cubicBezTo>
                  <a:cubicBezTo>
                    <a:pt x="10" y="1"/>
                    <a:pt x="14" y="0"/>
                    <a:pt x="15" y="1"/>
                  </a:cubicBezTo>
                  <a:cubicBezTo>
                    <a:pt x="16" y="2"/>
                    <a:pt x="16" y="7"/>
                    <a:pt x="17" y="8"/>
                  </a:cubicBezTo>
                  <a:cubicBezTo>
                    <a:pt x="19" y="9"/>
                    <a:pt x="23" y="9"/>
                    <a:pt x="25" y="9"/>
                  </a:cubicBezTo>
                  <a:cubicBezTo>
                    <a:pt x="26" y="10"/>
                    <a:pt x="30" y="11"/>
                    <a:pt x="32" y="12"/>
                  </a:cubicBezTo>
                  <a:cubicBezTo>
                    <a:pt x="33" y="12"/>
                    <a:pt x="34" y="15"/>
                    <a:pt x="36" y="16"/>
                  </a:cubicBezTo>
                  <a:cubicBezTo>
                    <a:pt x="37" y="17"/>
                    <a:pt x="41" y="16"/>
                    <a:pt x="43" y="16"/>
                  </a:cubicBezTo>
                  <a:cubicBezTo>
                    <a:pt x="44" y="16"/>
                    <a:pt x="46" y="18"/>
                    <a:pt x="47" y="19"/>
                  </a:cubicBezTo>
                  <a:cubicBezTo>
                    <a:pt x="48" y="20"/>
                    <a:pt x="48" y="22"/>
                    <a:pt x="48" y="2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1320800" y="2908300"/>
              <a:ext cx="58738" cy="93663"/>
            </a:xfrm>
            <a:custGeom>
              <a:avLst/>
              <a:gdLst/>
              <a:ahLst/>
              <a:cxnLst>
                <a:cxn ang="0">
                  <a:pos x="35" y="34"/>
                </a:cxn>
                <a:cxn ang="0">
                  <a:pos x="35" y="39"/>
                </a:cxn>
                <a:cxn ang="0">
                  <a:pos x="34" y="44"/>
                </a:cxn>
                <a:cxn ang="0">
                  <a:pos x="34" y="48"/>
                </a:cxn>
                <a:cxn ang="0">
                  <a:pos x="33" y="52"/>
                </a:cxn>
                <a:cxn ang="0">
                  <a:pos x="31" y="55"/>
                </a:cxn>
                <a:cxn ang="0">
                  <a:pos x="29" y="55"/>
                </a:cxn>
                <a:cxn ang="0">
                  <a:pos x="25" y="50"/>
                </a:cxn>
                <a:cxn ang="0">
                  <a:pos x="25" y="43"/>
                </a:cxn>
                <a:cxn ang="0">
                  <a:pos x="20" y="41"/>
                </a:cxn>
                <a:cxn ang="0">
                  <a:pos x="18" y="35"/>
                </a:cxn>
                <a:cxn ang="0">
                  <a:pos x="12" y="29"/>
                </a:cxn>
                <a:cxn ang="0">
                  <a:pos x="5" y="27"/>
                </a:cxn>
                <a:cxn ang="0">
                  <a:pos x="4" y="20"/>
                </a:cxn>
                <a:cxn ang="0">
                  <a:pos x="5" y="14"/>
                </a:cxn>
                <a:cxn ang="0">
                  <a:pos x="0" y="8"/>
                </a:cxn>
                <a:cxn ang="0">
                  <a:pos x="4" y="0"/>
                </a:cxn>
                <a:cxn ang="0">
                  <a:pos x="9" y="0"/>
                </a:cxn>
                <a:cxn ang="0">
                  <a:pos x="12" y="6"/>
                </a:cxn>
                <a:cxn ang="0">
                  <a:pos x="16" y="11"/>
                </a:cxn>
                <a:cxn ang="0">
                  <a:pos x="22" y="12"/>
                </a:cxn>
                <a:cxn ang="0">
                  <a:pos x="28" y="18"/>
                </a:cxn>
                <a:cxn ang="0">
                  <a:pos x="28" y="25"/>
                </a:cxn>
                <a:cxn ang="0">
                  <a:pos x="32" y="28"/>
                </a:cxn>
                <a:cxn ang="0">
                  <a:pos x="35" y="34"/>
                </a:cxn>
              </a:cxnLst>
              <a:rect l="0" t="0" r="r" b="b"/>
              <a:pathLst>
                <a:path w="35" h="56">
                  <a:moveTo>
                    <a:pt x="35" y="34"/>
                  </a:moveTo>
                  <a:cubicBezTo>
                    <a:pt x="35" y="35"/>
                    <a:pt x="35" y="38"/>
                    <a:pt x="35" y="39"/>
                  </a:cubicBezTo>
                  <a:cubicBezTo>
                    <a:pt x="35" y="40"/>
                    <a:pt x="34" y="43"/>
                    <a:pt x="34" y="44"/>
                  </a:cubicBezTo>
                  <a:cubicBezTo>
                    <a:pt x="33" y="45"/>
                    <a:pt x="34" y="47"/>
                    <a:pt x="34" y="48"/>
                  </a:cubicBezTo>
                  <a:cubicBezTo>
                    <a:pt x="33" y="49"/>
                    <a:pt x="33" y="51"/>
                    <a:pt x="33" y="52"/>
                  </a:cubicBezTo>
                  <a:cubicBezTo>
                    <a:pt x="33" y="53"/>
                    <a:pt x="32" y="55"/>
                    <a:pt x="31" y="55"/>
                  </a:cubicBezTo>
                  <a:cubicBezTo>
                    <a:pt x="31" y="56"/>
                    <a:pt x="29" y="56"/>
                    <a:pt x="29" y="55"/>
                  </a:cubicBezTo>
                  <a:cubicBezTo>
                    <a:pt x="27" y="55"/>
                    <a:pt x="25" y="51"/>
                    <a:pt x="25" y="50"/>
                  </a:cubicBezTo>
                  <a:cubicBezTo>
                    <a:pt x="24" y="48"/>
                    <a:pt x="26" y="45"/>
                    <a:pt x="25" y="43"/>
                  </a:cubicBezTo>
                  <a:cubicBezTo>
                    <a:pt x="24" y="42"/>
                    <a:pt x="21" y="42"/>
                    <a:pt x="20" y="41"/>
                  </a:cubicBezTo>
                  <a:cubicBezTo>
                    <a:pt x="19" y="40"/>
                    <a:pt x="18" y="37"/>
                    <a:pt x="18" y="35"/>
                  </a:cubicBezTo>
                  <a:cubicBezTo>
                    <a:pt x="16" y="33"/>
                    <a:pt x="13" y="30"/>
                    <a:pt x="12" y="29"/>
                  </a:cubicBezTo>
                  <a:cubicBezTo>
                    <a:pt x="10" y="28"/>
                    <a:pt x="6" y="28"/>
                    <a:pt x="5" y="27"/>
                  </a:cubicBezTo>
                  <a:cubicBezTo>
                    <a:pt x="4" y="26"/>
                    <a:pt x="3" y="22"/>
                    <a:pt x="4" y="20"/>
                  </a:cubicBezTo>
                  <a:cubicBezTo>
                    <a:pt x="4" y="18"/>
                    <a:pt x="6" y="14"/>
                    <a:pt x="5" y="14"/>
                  </a:cubicBezTo>
                  <a:cubicBezTo>
                    <a:pt x="5" y="14"/>
                    <a:pt x="1" y="10"/>
                    <a:pt x="0" y="8"/>
                  </a:cubicBezTo>
                  <a:cubicBezTo>
                    <a:pt x="0" y="6"/>
                    <a:pt x="2" y="1"/>
                    <a:pt x="4" y="0"/>
                  </a:cubicBezTo>
                  <a:cubicBezTo>
                    <a:pt x="5" y="0"/>
                    <a:pt x="8" y="0"/>
                    <a:pt x="9" y="0"/>
                  </a:cubicBezTo>
                  <a:cubicBezTo>
                    <a:pt x="10" y="1"/>
                    <a:pt x="11" y="4"/>
                    <a:pt x="12" y="6"/>
                  </a:cubicBezTo>
                  <a:cubicBezTo>
                    <a:pt x="13" y="7"/>
                    <a:pt x="14" y="10"/>
                    <a:pt x="16" y="11"/>
                  </a:cubicBezTo>
                  <a:cubicBezTo>
                    <a:pt x="17" y="11"/>
                    <a:pt x="20" y="12"/>
                    <a:pt x="22" y="12"/>
                  </a:cubicBezTo>
                  <a:cubicBezTo>
                    <a:pt x="23" y="13"/>
                    <a:pt x="27" y="16"/>
                    <a:pt x="28" y="18"/>
                  </a:cubicBezTo>
                  <a:cubicBezTo>
                    <a:pt x="28" y="19"/>
                    <a:pt x="27" y="23"/>
                    <a:pt x="28" y="25"/>
                  </a:cubicBezTo>
                  <a:cubicBezTo>
                    <a:pt x="28" y="26"/>
                    <a:pt x="31" y="27"/>
                    <a:pt x="32" y="28"/>
                  </a:cubicBezTo>
                  <a:cubicBezTo>
                    <a:pt x="33" y="29"/>
                    <a:pt x="34" y="32"/>
                    <a:pt x="35" y="3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1358900" y="2482850"/>
              <a:ext cx="687388" cy="817563"/>
            </a:xfrm>
            <a:custGeom>
              <a:avLst/>
              <a:gdLst/>
              <a:ahLst/>
              <a:cxnLst>
                <a:cxn ang="0">
                  <a:pos x="301" y="361"/>
                </a:cxn>
                <a:cxn ang="0">
                  <a:pos x="289" y="386"/>
                </a:cxn>
                <a:cxn ang="0">
                  <a:pos x="257" y="409"/>
                </a:cxn>
                <a:cxn ang="0">
                  <a:pos x="247" y="435"/>
                </a:cxn>
                <a:cxn ang="0">
                  <a:pos x="229" y="459"/>
                </a:cxn>
                <a:cxn ang="0">
                  <a:pos x="207" y="467"/>
                </a:cxn>
                <a:cxn ang="0">
                  <a:pos x="192" y="487"/>
                </a:cxn>
                <a:cxn ang="0">
                  <a:pos x="164" y="487"/>
                </a:cxn>
                <a:cxn ang="0">
                  <a:pos x="145" y="472"/>
                </a:cxn>
                <a:cxn ang="0">
                  <a:pos x="134" y="454"/>
                </a:cxn>
                <a:cxn ang="0">
                  <a:pos x="109" y="439"/>
                </a:cxn>
                <a:cxn ang="0">
                  <a:pos x="92" y="433"/>
                </a:cxn>
                <a:cxn ang="0">
                  <a:pos x="74" y="395"/>
                </a:cxn>
                <a:cxn ang="0">
                  <a:pos x="40" y="362"/>
                </a:cxn>
                <a:cxn ang="0">
                  <a:pos x="8" y="345"/>
                </a:cxn>
                <a:cxn ang="0">
                  <a:pos x="10" y="314"/>
                </a:cxn>
                <a:cxn ang="0">
                  <a:pos x="24" y="294"/>
                </a:cxn>
                <a:cxn ang="0">
                  <a:pos x="26" y="272"/>
                </a:cxn>
                <a:cxn ang="0">
                  <a:pos x="34" y="257"/>
                </a:cxn>
                <a:cxn ang="0">
                  <a:pos x="24" y="239"/>
                </a:cxn>
                <a:cxn ang="0">
                  <a:pos x="13" y="218"/>
                </a:cxn>
                <a:cxn ang="0">
                  <a:pos x="29" y="202"/>
                </a:cxn>
                <a:cxn ang="0">
                  <a:pos x="45" y="188"/>
                </a:cxn>
                <a:cxn ang="0">
                  <a:pos x="61" y="194"/>
                </a:cxn>
                <a:cxn ang="0">
                  <a:pos x="81" y="199"/>
                </a:cxn>
                <a:cxn ang="0">
                  <a:pos x="108" y="192"/>
                </a:cxn>
                <a:cxn ang="0">
                  <a:pos x="114" y="179"/>
                </a:cxn>
                <a:cxn ang="0">
                  <a:pos x="110" y="168"/>
                </a:cxn>
                <a:cxn ang="0">
                  <a:pos x="111" y="142"/>
                </a:cxn>
                <a:cxn ang="0">
                  <a:pos x="107" y="112"/>
                </a:cxn>
                <a:cxn ang="0">
                  <a:pos x="94" y="90"/>
                </a:cxn>
                <a:cxn ang="0">
                  <a:pos x="87" y="74"/>
                </a:cxn>
                <a:cxn ang="0">
                  <a:pos x="74" y="47"/>
                </a:cxn>
                <a:cxn ang="0">
                  <a:pos x="68" y="29"/>
                </a:cxn>
                <a:cxn ang="0">
                  <a:pos x="86" y="39"/>
                </a:cxn>
                <a:cxn ang="0">
                  <a:pos x="117" y="35"/>
                </a:cxn>
                <a:cxn ang="0">
                  <a:pos x="135" y="17"/>
                </a:cxn>
                <a:cxn ang="0">
                  <a:pos x="159" y="15"/>
                </a:cxn>
                <a:cxn ang="0">
                  <a:pos x="190" y="15"/>
                </a:cxn>
                <a:cxn ang="0">
                  <a:pos x="204" y="25"/>
                </a:cxn>
                <a:cxn ang="0">
                  <a:pos x="216" y="1"/>
                </a:cxn>
                <a:cxn ang="0">
                  <a:pos x="233" y="6"/>
                </a:cxn>
                <a:cxn ang="0">
                  <a:pos x="257" y="26"/>
                </a:cxn>
                <a:cxn ang="0">
                  <a:pos x="269" y="57"/>
                </a:cxn>
                <a:cxn ang="0">
                  <a:pos x="294" y="54"/>
                </a:cxn>
                <a:cxn ang="0">
                  <a:pos x="311" y="41"/>
                </a:cxn>
                <a:cxn ang="0">
                  <a:pos x="333" y="72"/>
                </a:cxn>
                <a:cxn ang="0">
                  <a:pos x="361" y="109"/>
                </a:cxn>
                <a:cxn ang="0">
                  <a:pos x="376" y="146"/>
                </a:cxn>
                <a:cxn ang="0">
                  <a:pos x="402" y="163"/>
                </a:cxn>
                <a:cxn ang="0">
                  <a:pos x="405" y="188"/>
                </a:cxn>
                <a:cxn ang="0">
                  <a:pos x="390" y="196"/>
                </a:cxn>
                <a:cxn ang="0">
                  <a:pos x="363" y="217"/>
                </a:cxn>
                <a:cxn ang="0">
                  <a:pos x="342" y="234"/>
                </a:cxn>
                <a:cxn ang="0">
                  <a:pos x="344" y="272"/>
                </a:cxn>
                <a:cxn ang="0">
                  <a:pos x="355" y="295"/>
                </a:cxn>
                <a:cxn ang="0">
                  <a:pos x="341" y="324"/>
                </a:cxn>
                <a:cxn ang="0">
                  <a:pos x="320" y="334"/>
                </a:cxn>
              </a:cxnLst>
              <a:rect l="0" t="0" r="r" b="b"/>
              <a:pathLst>
                <a:path w="410" h="488">
                  <a:moveTo>
                    <a:pt x="310" y="350"/>
                  </a:moveTo>
                  <a:cubicBezTo>
                    <a:pt x="309" y="351"/>
                    <a:pt x="308" y="352"/>
                    <a:pt x="307" y="352"/>
                  </a:cubicBezTo>
                  <a:cubicBezTo>
                    <a:pt x="306" y="353"/>
                    <a:pt x="303" y="353"/>
                    <a:pt x="302" y="354"/>
                  </a:cubicBezTo>
                  <a:cubicBezTo>
                    <a:pt x="301" y="355"/>
                    <a:pt x="302" y="360"/>
                    <a:pt x="301" y="361"/>
                  </a:cubicBezTo>
                  <a:cubicBezTo>
                    <a:pt x="300" y="363"/>
                    <a:pt x="296" y="363"/>
                    <a:pt x="294" y="364"/>
                  </a:cubicBezTo>
                  <a:cubicBezTo>
                    <a:pt x="293" y="365"/>
                    <a:pt x="291" y="367"/>
                    <a:pt x="291" y="368"/>
                  </a:cubicBezTo>
                  <a:cubicBezTo>
                    <a:pt x="290" y="370"/>
                    <a:pt x="292" y="375"/>
                    <a:pt x="292" y="377"/>
                  </a:cubicBezTo>
                  <a:cubicBezTo>
                    <a:pt x="292" y="380"/>
                    <a:pt x="290" y="384"/>
                    <a:pt x="289" y="386"/>
                  </a:cubicBezTo>
                  <a:cubicBezTo>
                    <a:pt x="287" y="388"/>
                    <a:pt x="282" y="391"/>
                    <a:pt x="280" y="393"/>
                  </a:cubicBezTo>
                  <a:cubicBezTo>
                    <a:pt x="278" y="394"/>
                    <a:pt x="276" y="399"/>
                    <a:pt x="274" y="400"/>
                  </a:cubicBezTo>
                  <a:cubicBezTo>
                    <a:pt x="272" y="401"/>
                    <a:pt x="269" y="401"/>
                    <a:pt x="267" y="402"/>
                  </a:cubicBezTo>
                  <a:cubicBezTo>
                    <a:pt x="264" y="404"/>
                    <a:pt x="260" y="408"/>
                    <a:pt x="257" y="409"/>
                  </a:cubicBezTo>
                  <a:cubicBezTo>
                    <a:pt x="256" y="410"/>
                    <a:pt x="253" y="411"/>
                    <a:pt x="253" y="412"/>
                  </a:cubicBezTo>
                  <a:cubicBezTo>
                    <a:pt x="251" y="414"/>
                    <a:pt x="252" y="419"/>
                    <a:pt x="251" y="421"/>
                  </a:cubicBezTo>
                  <a:cubicBezTo>
                    <a:pt x="250" y="423"/>
                    <a:pt x="246" y="425"/>
                    <a:pt x="245" y="427"/>
                  </a:cubicBezTo>
                  <a:cubicBezTo>
                    <a:pt x="245" y="429"/>
                    <a:pt x="247" y="433"/>
                    <a:pt x="247" y="435"/>
                  </a:cubicBezTo>
                  <a:cubicBezTo>
                    <a:pt x="247" y="438"/>
                    <a:pt x="248" y="443"/>
                    <a:pt x="246" y="445"/>
                  </a:cubicBezTo>
                  <a:cubicBezTo>
                    <a:pt x="245" y="446"/>
                    <a:pt x="243" y="445"/>
                    <a:pt x="242" y="446"/>
                  </a:cubicBezTo>
                  <a:cubicBezTo>
                    <a:pt x="240" y="447"/>
                    <a:pt x="237" y="450"/>
                    <a:pt x="236" y="451"/>
                  </a:cubicBezTo>
                  <a:cubicBezTo>
                    <a:pt x="234" y="453"/>
                    <a:pt x="231" y="457"/>
                    <a:pt x="229" y="459"/>
                  </a:cubicBezTo>
                  <a:cubicBezTo>
                    <a:pt x="227" y="460"/>
                    <a:pt x="224" y="461"/>
                    <a:pt x="222" y="462"/>
                  </a:cubicBezTo>
                  <a:cubicBezTo>
                    <a:pt x="220" y="462"/>
                    <a:pt x="214" y="460"/>
                    <a:pt x="213" y="462"/>
                  </a:cubicBezTo>
                  <a:cubicBezTo>
                    <a:pt x="212" y="462"/>
                    <a:pt x="213" y="464"/>
                    <a:pt x="213" y="464"/>
                  </a:cubicBezTo>
                  <a:cubicBezTo>
                    <a:pt x="212" y="466"/>
                    <a:pt x="208" y="466"/>
                    <a:pt x="207" y="467"/>
                  </a:cubicBezTo>
                  <a:cubicBezTo>
                    <a:pt x="206" y="468"/>
                    <a:pt x="203" y="470"/>
                    <a:pt x="202" y="471"/>
                  </a:cubicBezTo>
                  <a:cubicBezTo>
                    <a:pt x="201" y="473"/>
                    <a:pt x="203" y="477"/>
                    <a:pt x="202" y="479"/>
                  </a:cubicBezTo>
                  <a:cubicBezTo>
                    <a:pt x="202" y="480"/>
                    <a:pt x="199" y="482"/>
                    <a:pt x="198" y="482"/>
                  </a:cubicBezTo>
                  <a:cubicBezTo>
                    <a:pt x="196" y="484"/>
                    <a:pt x="194" y="488"/>
                    <a:pt x="192" y="487"/>
                  </a:cubicBezTo>
                  <a:cubicBezTo>
                    <a:pt x="190" y="487"/>
                    <a:pt x="190" y="482"/>
                    <a:pt x="188" y="481"/>
                  </a:cubicBezTo>
                  <a:cubicBezTo>
                    <a:pt x="185" y="481"/>
                    <a:pt x="182" y="487"/>
                    <a:pt x="179" y="487"/>
                  </a:cubicBezTo>
                  <a:cubicBezTo>
                    <a:pt x="177" y="488"/>
                    <a:pt x="172" y="487"/>
                    <a:pt x="170" y="487"/>
                  </a:cubicBezTo>
                  <a:cubicBezTo>
                    <a:pt x="168" y="487"/>
                    <a:pt x="165" y="488"/>
                    <a:pt x="164" y="487"/>
                  </a:cubicBezTo>
                  <a:cubicBezTo>
                    <a:pt x="163" y="487"/>
                    <a:pt x="162" y="483"/>
                    <a:pt x="161" y="482"/>
                  </a:cubicBezTo>
                  <a:cubicBezTo>
                    <a:pt x="160" y="481"/>
                    <a:pt x="156" y="480"/>
                    <a:pt x="155" y="479"/>
                  </a:cubicBezTo>
                  <a:cubicBezTo>
                    <a:pt x="154" y="478"/>
                    <a:pt x="154" y="475"/>
                    <a:pt x="153" y="474"/>
                  </a:cubicBezTo>
                  <a:cubicBezTo>
                    <a:pt x="151" y="473"/>
                    <a:pt x="147" y="472"/>
                    <a:pt x="145" y="472"/>
                  </a:cubicBezTo>
                  <a:cubicBezTo>
                    <a:pt x="143" y="472"/>
                    <a:pt x="138" y="475"/>
                    <a:pt x="136" y="474"/>
                  </a:cubicBezTo>
                  <a:cubicBezTo>
                    <a:pt x="134" y="473"/>
                    <a:pt x="135" y="468"/>
                    <a:pt x="134" y="466"/>
                  </a:cubicBezTo>
                  <a:cubicBezTo>
                    <a:pt x="134" y="464"/>
                    <a:pt x="130" y="462"/>
                    <a:pt x="130" y="460"/>
                  </a:cubicBezTo>
                  <a:cubicBezTo>
                    <a:pt x="130" y="458"/>
                    <a:pt x="134" y="456"/>
                    <a:pt x="134" y="454"/>
                  </a:cubicBezTo>
                  <a:cubicBezTo>
                    <a:pt x="135" y="452"/>
                    <a:pt x="135" y="449"/>
                    <a:pt x="134" y="447"/>
                  </a:cubicBezTo>
                  <a:cubicBezTo>
                    <a:pt x="133" y="445"/>
                    <a:pt x="129" y="442"/>
                    <a:pt x="127" y="442"/>
                  </a:cubicBezTo>
                  <a:cubicBezTo>
                    <a:pt x="125" y="441"/>
                    <a:pt x="119" y="442"/>
                    <a:pt x="117" y="442"/>
                  </a:cubicBezTo>
                  <a:cubicBezTo>
                    <a:pt x="115" y="441"/>
                    <a:pt x="110" y="441"/>
                    <a:pt x="109" y="439"/>
                  </a:cubicBezTo>
                  <a:cubicBezTo>
                    <a:pt x="108" y="438"/>
                    <a:pt x="109" y="434"/>
                    <a:pt x="109" y="433"/>
                  </a:cubicBezTo>
                  <a:cubicBezTo>
                    <a:pt x="108" y="432"/>
                    <a:pt x="106" y="431"/>
                    <a:pt x="105" y="430"/>
                  </a:cubicBezTo>
                  <a:cubicBezTo>
                    <a:pt x="104" y="430"/>
                    <a:pt x="101" y="434"/>
                    <a:pt x="100" y="434"/>
                  </a:cubicBezTo>
                  <a:cubicBezTo>
                    <a:pt x="98" y="434"/>
                    <a:pt x="94" y="432"/>
                    <a:pt x="92" y="433"/>
                  </a:cubicBezTo>
                  <a:cubicBezTo>
                    <a:pt x="91" y="433"/>
                    <a:pt x="87" y="434"/>
                    <a:pt x="85" y="435"/>
                  </a:cubicBezTo>
                  <a:cubicBezTo>
                    <a:pt x="84" y="431"/>
                    <a:pt x="83" y="426"/>
                    <a:pt x="82" y="423"/>
                  </a:cubicBezTo>
                  <a:cubicBezTo>
                    <a:pt x="81" y="419"/>
                    <a:pt x="82" y="411"/>
                    <a:pt x="81" y="408"/>
                  </a:cubicBezTo>
                  <a:cubicBezTo>
                    <a:pt x="80" y="404"/>
                    <a:pt x="76" y="398"/>
                    <a:pt x="74" y="395"/>
                  </a:cubicBezTo>
                  <a:cubicBezTo>
                    <a:pt x="73" y="392"/>
                    <a:pt x="69" y="385"/>
                    <a:pt x="66" y="383"/>
                  </a:cubicBezTo>
                  <a:cubicBezTo>
                    <a:pt x="64" y="381"/>
                    <a:pt x="59" y="380"/>
                    <a:pt x="57" y="379"/>
                  </a:cubicBezTo>
                  <a:cubicBezTo>
                    <a:pt x="54" y="378"/>
                    <a:pt x="48" y="376"/>
                    <a:pt x="46" y="374"/>
                  </a:cubicBezTo>
                  <a:cubicBezTo>
                    <a:pt x="44" y="371"/>
                    <a:pt x="42" y="365"/>
                    <a:pt x="40" y="362"/>
                  </a:cubicBezTo>
                  <a:cubicBezTo>
                    <a:pt x="38" y="361"/>
                    <a:pt x="34" y="358"/>
                    <a:pt x="32" y="357"/>
                  </a:cubicBezTo>
                  <a:cubicBezTo>
                    <a:pt x="30" y="356"/>
                    <a:pt x="25" y="354"/>
                    <a:pt x="23" y="352"/>
                  </a:cubicBezTo>
                  <a:cubicBezTo>
                    <a:pt x="21" y="351"/>
                    <a:pt x="19" y="346"/>
                    <a:pt x="17" y="345"/>
                  </a:cubicBezTo>
                  <a:cubicBezTo>
                    <a:pt x="15" y="344"/>
                    <a:pt x="10" y="345"/>
                    <a:pt x="8" y="345"/>
                  </a:cubicBezTo>
                  <a:cubicBezTo>
                    <a:pt x="6" y="344"/>
                    <a:pt x="3" y="340"/>
                    <a:pt x="2" y="338"/>
                  </a:cubicBezTo>
                  <a:cubicBezTo>
                    <a:pt x="2" y="337"/>
                    <a:pt x="1" y="334"/>
                    <a:pt x="1" y="332"/>
                  </a:cubicBezTo>
                  <a:cubicBezTo>
                    <a:pt x="1" y="329"/>
                    <a:pt x="0" y="323"/>
                    <a:pt x="1" y="321"/>
                  </a:cubicBezTo>
                  <a:cubicBezTo>
                    <a:pt x="2" y="318"/>
                    <a:pt x="8" y="316"/>
                    <a:pt x="10" y="314"/>
                  </a:cubicBezTo>
                  <a:cubicBezTo>
                    <a:pt x="10" y="313"/>
                    <a:pt x="11" y="310"/>
                    <a:pt x="12" y="309"/>
                  </a:cubicBezTo>
                  <a:cubicBezTo>
                    <a:pt x="13" y="308"/>
                    <a:pt x="15" y="307"/>
                    <a:pt x="16" y="306"/>
                  </a:cubicBezTo>
                  <a:cubicBezTo>
                    <a:pt x="17" y="304"/>
                    <a:pt x="19" y="301"/>
                    <a:pt x="21" y="299"/>
                  </a:cubicBezTo>
                  <a:cubicBezTo>
                    <a:pt x="22" y="298"/>
                    <a:pt x="23" y="295"/>
                    <a:pt x="24" y="294"/>
                  </a:cubicBezTo>
                  <a:cubicBezTo>
                    <a:pt x="25" y="294"/>
                    <a:pt x="28" y="293"/>
                    <a:pt x="29" y="292"/>
                  </a:cubicBezTo>
                  <a:cubicBezTo>
                    <a:pt x="30" y="291"/>
                    <a:pt x="29" y="287"/>
                    <a:pt x="29" y="285"/>
                  </a:cubicBezTo>
                  <a:cubicBezTo>
                    <a:pt x="29" y="283"/>
                    <a:pt x="28" y="278"/>
                    <a:pt x="28" y="276"/>
                  </a:cubicBezTo>
                  <a:cubicBezTo>
                    <a:pt x="27" y="275"/>
                    <a:pt x="26" y="273"/>
                    <a:pt x="26" y="272"/>
                  </a:cubicBezTo>
                  <a:cubicBezTo>
                    <a:pt x="27" y="271"/>
                    <a:pt x="28" y="269"/>
                    <a:pt x="28" y="269"/>
                  </a:cubicBezTo>
                  <a:cubicBezTo>
                    <a:pt x="29" y="269"/>
                    <a:pt x="31" y="269"/>
                    <a:pt x="32" y="269"/>
                  </a:cubicBezTo>
                  <a:cubicBezTo>
                    <a:pt x="33" y="268"/>
                    <a:pt x="34" y="267"/>
                    <a:pt x="35" y="266"/>
                  </a:cubicBezTo>
                  <a:cubicBezTo>
                    <a:pt x="35" y="263"/>
                    <a:pt x="35" y="259"/>
                    <a:pt x="34" y="257"/>
                  </a:cubicBezTo>
                  <a:cubicBezTo>
                    <a:pt x="34" y="256"/>
                    <a:pt x="32" y="256"/>
                    <a:pt x="31" y="255"/>
                  </a:cubicBezTo>
                  <a:cubicBezTo>
                    <a:pt x="31" y="253"/>
                    <a:pt x="32" y="250"/>
                    <a:pt x="31" y="248"/>
                  </a:cubicBezTo>
                  <a:cubicBezTo>
                    <a:pt x="30" y="247"/>
                    <a:pt x="25" y="246"/>
                    <a:pt x="24" y="245"/>
                  </a:cubicBezTo>
                  <a:cubicBezTo>
                    <a:pt x="23" y="243"/>
                    <a:pt x="25" y="240"/>
                    <a:pt x="24" y="239"/>
                  </a:cubicBezTo>
                  <a:cubicBezTo>
                    <a:pt x="23" y="238"/>
                    <a:pt x="22" y="238"/>
                    <a:pt x="21" y="238"/>
                  </a:cubicBezTo>
                  <a:cubicBezTo>
                    <a:pt x="19" y="238"/>
                    <a:pt x="13" y="237"/>
                    <a:pt x="12" y="235"/>
                  </a:cubicBezTo>
                  <a:cubicBezTo>
                    <a:pt x="11" y="234"/>
                    <a:pt x="11" y="230"/>
                    <a:pt x="11" y="228"/>
                  </a:cubicBezTo>
                  <a:cubicBezTo>
                    <a:pt x="11" y="225"/>
                    <a:pt x="12" y="220"/>
                    <a:pt x="13" y="218"/>
                  </a:cubicBezTo>
                  <a:cubicBezTo>
                    <a:pt x="14" y="216"/>
                    <a:pt x="19" y="215"/>
                    <a:pt x="21" y="213"/>
                  </a:cubicBezTo>
                  <a:cubicBezTo>
                    <a:pt x="22" y="212"/>
                    <a:pt x="22" y="209"/>
                    <a:pt x="24" y="208"/>
                  </a:cubicBezTo>
                  <a:cubicBezTo>
                    <a:pt x="24" y="207"/>
                    <a:pt x="27" y="207"/>
                    <a:pt x="27" y="206"/>
                  </a:cubicBezTo>
                  <a:cubicBezTo>
                    <a:pt x="28" y="205"/>
                    <a:pt x="28" y="203"/>
                    <a:pt x="29" y="202"/>
                  </a:cubicBezTo>
                  <a:cubicBezTo>
                    <a:pt x="29" y="201"/>
                    <a:pt x="28" y="198"/>
                    <a:pt x="28" y="196"/>
                  </a:cubicBezTo>
                  <a:cubicBezTo>
                    <a:pt x="29" y="195"/>
                    <a:pt x="29" y="194"/>
                    <a:pt x="30" y="193"/>
                  </a:cubicBezTo>
                  <a:cubicBezTo>
                    <a:pt x="31" y="192"/>
                    <a:pt x="34" y="189"/>
                    <a:pt x="36" y="189"/>
                  </a:cubicBezTo>
                  <a:cubicBezTo>
                    <a:pt x="38" y="188"/>
                    <a:pt x="43" y="188"/>
                    <a:pt x="45" y="188"/>
                  </a:cubicBezTo>
                  <a:cubicBezTo>
                    <a:pt x="46" y="189"/>
                    <a:pt x="49" y="191"/>
                    <a:pt x="50" y="192"/>
                  </a:cubicBezTo>
                  <a:cubicBezTo>
                    <a:pt x="52" y="193"/>
                    <a:pt x="53" y="197"/>
                    <a:pt x="55" y="197"/>
                  </a:cubicBezTo>
                  <a:cubicBezTo>
                    <a:pt x="56" y="197"/>
                    <a:pt x="57" y="196"/>
                    <a:pt x="58" y="196"/>
                  </a:cubicBezTo>
                  <a:cubicBezTo>
                    <a:pt x="59" y="196"/>
                    <a:pt x="60" y="194"/>
                    <a:pt x="61" y="194"/>
                  </a:cubicBezTo>
                  <a:cubicBezTo>
                    <a:pt x="62" y="194"/>
                    <a:pt x="65" y="194"/>
                    <a:pt x="66" y="194"/>
                  </a:cubicBezTo>
                  <a:cubicBezTo>
                    <a:pt x="68" y="194"/>
                    <a:pt x="71" y="195"/>
                    <a:pt x="72" y="195"/>
                  </a:cubicBezTo>
                  <a:cubicBezTo>
                    <a:pt x="74" y="196"/>
                    <a:pt x="76" y="195"/>
                    <a:pt x="78" y="195"/>
                  </a:cubicBezTo>
                  <a:cubicBezTo>
                    <a:pt x="79" y="196"/>
                    <a:pt x="80" y="199"/>
                    <a:pt x="81" y="199"/>
                  </a:cubicBezTo>
                  <a:cubicBezTo>
                    <a:pt x="83" y="200"/>
                    <a:pt x="86" y="200"/>
                    <a:pt x="88" y="199"/>
                  </a:cubicBezTo>
                  <a:cubicBezTo>
                    <a:pt x="90" y="199"/>
                    <a:pt x="92" y="197"/>
                    <a:pt x="94" y="196"/>
                  </a:cubicBezTo>
                  <a:cubicBezTo>
                    <a:pt x="96" y="196"/>
                    <a:pt x="101" y="197"/>
                    <a:pt x="104" y="196"/>
                  </a:cubicBezTo>
                  <a:cubicBezTo>
                    <a:pt x="105" y="196"/>
                    <a:pt x="107" y="192"/>
                    <a:pt x="108" y="192"/>
                  </a:cubicBezTo>
                  <a:cubicBezTo>
                    <a:pt x="110" y="191"/>
                    <a:pt x="113" y="191"/>
                    <a:pt x="114" y="191"/>
                  </a:cubicBezTo>
                  <a:cubicBezTo>
                    <a:pt x="116" y="190"/>
                    <a:pt x="120" y="188"/>
                    <a:pt x="120" y="187"/>
                  </a:cubicBezTo>
                  <a:cubicBezTo>
                    <a:pt x="120" y="186"/>
                    <a:pt x="119" y="183"/>
                    <a:pt x="118" y="182"/>
                  </a:cubicBezTo>
                  <a:cubicBezTo>
                    <a:pt x="118" y="181"/>
                    <a:pt x="115" y="179"/>
                    <a:pt x="114" y="179"/>
                  </a:cubicBezTo>
                  <a:cubicBezTo>
                    <a:pt x="113" y="179"/>
                    <a:pt x="111" y="181"/>
                    <a:pt x="109" y="181"/>
                  </a:cubicBezTo>
                  <a:cubicBezTo>
                    <a:pt x="108" y="181"/>
                    <a:pt x="106" y="179"/>
                    <a:pt x="105" y="177"/>
                  </a:cubicBezTo>
                  <a:cubicBezTo>
                    <a:pt x="105" y="176"/>
                    <a:pt x="104" y="172"/>
                    <a:pt x="104" y="171"/>
                  </a:cubicBezTo>
                  <a:cubicBezTo>
                    <a:pt x="105" y="169"/>
                    <a:pt x="109" y="169"/>
                    <a:pt x="110" y="168"/>
                  </a:cubicBezTo>
                  <a:cubicBezTo>
                    <a:pt x="111" y="166"/>
                    <a:pt x="110" y="163"/>
                    <a:pt x="110" y="161"/>
                  </a:cubicBezTo>
                  <a:cubicBezTo>
                    <a:pt x="109" y="159"/>
                    <a:pt x="106" y="156"/>
                    <a:pt x="106" y="154"/>
                  </a:cubicBezTo>
                  <a:cubicBezTo>
                    <a:pt x="105" y="152"/>
                    <a:pt x="105" y="150"/>
                    <a:pt x="106" y="148"/>
                  </a:cubicBezTo>
                  <a:cubicBezTo>
                    <a:pt x="107" y="147"/>
                    <a:pt x="110" y="144"/>
                    <a:pt x="111" y="142"/>
                  </a:cubicBezTo>
                  <a:cubicBezTo>
                    <a:pt x="112" y="140"/>
                    <a:pt x="112" y="136"/>
                    <a:pt x="111" y="134"/>
                  </a:cubicBezTo>
                  <a:cubicBezTo>
                    <a:pt x="110" y="132"/>
                    <a:pt x="107" y="130"/>
                    <a:pt x="107" y="129"/>
                  </a:cubicBezTo>
                  <a:cubicBezTo>
                    <a:pt x="106" y="127"/>
                    <a:pt x="106" y="122"/>
                    <a:pt x="106" y="120"/>
                  </a:cubicBezTo>
                  <a:cubicBezTo>
                    <a:pt x="106" y="118"/>
                    <a:pt x="107" y="114"/>
                    <a:pt x="107" y="112"/>
                  </a:cubicBezTo>
                  <a:cubicBezTo>
                    <a:pt x="106" y="110"/>
                    <a:pt x="104" y="108"/>
                    <a:pt x="103" y="106"/>
                  </a:cubicBezTo>
                  <a:cubicBezTo>
                    <a:pt x="102" y="104"/>
                    <a:pt x="102" y="100"/>
                    <a:pt x="101" y="99"/>
                  </a:cubicBezTo>
                  <a:cubicBezTo>
                    <a:pt x="100" y="98"/>
                    <a:pt x="96" y="97"/>
                    <a:pt x="96" y="97"/>
                  </a:cubicBezTo>
                  <a:cubicBezTo>
                    <a:pt x="96" y="96"/>
                    <a:pt x="94" y="92"/>
                    <a:pt x="94" y="90"/>
                  </a:cubicBezTo>
                  <a:cubicBezTo>
                    <a:pt x="94" y="89"/>
                    <a:pt x="97" y="88"/>
                    <a:pt x="98" y="86"/>
                  </a:cubicBezTo>
                  <a:cubicBezTo>
                    <a:pt x="99" y="85"/>
                    <a:pt x="98" y="81"/>
                    <a:pt x="97" y="80"/>
                  </a:cubicBezTo>
                  <a:cubicBezTo>
                    <a:pt x="97" y="78"/>
                    <a:pt x="95" y="75"/>
                    <a:pt x="94" y="74"/>
                  </a:cubicBezTo>
                  <a:cubicBezTo>
                    <a:pt x="92" y="74"/>
                    <a:pt x="88" y="75"/>
                    <a:pt x="87" y="74"/>
                  </a:cubicBezTo>
                  <a:cubicBezTo>
                    <a:pt x="85" y="74"/>
                    <a:pt x="83" y="72"/>
                    <a:pt x="82" y="71"/>
                  </a:cubicBezTo>
                  <a:cubicBezTo>
                    <a:pt x="81" y="69"/>
                    <a:pt x="82" y="65"/>
                    <a:pt x="81" y="64"/>
                  </a:cubicBezTo>
                  <a:cubicBezTo>
                    <a:pt x="81" y="62"/>
                    <a:pt x="79" y="60"/>
                    <a:pt x="78" y="59"/>
                  </a:cubicBezTo>
                  <a:cubicBezTo>
                    <a:pt x="77" y="56"/>
                    <a:pt x="75" y="50"/>
                    <a:pt x="74" y="47"/>
                  </a:cubicBezTo>
                  <a:cubicBezTo>
                    <a:pt x="73" y="46"/>
                    <a:pt x="71" y="42"/>
                    <a:pt x="70" y="41"/>
                  </a:cubicBezTo>
                  <a:cubicBezTo>
                    <a:pt x="68" y="39"/>
                    <a:pt x="65" y="37"/>
                    <a:pt x="64" y="36"/>
                  </a:cubicBezTo>
                  <a:cubicBezTo>
                    <a:pt x="64" y="34"/>
                    <a:pt x="62" y="31"/>
                    <a:pt x="63" y="30"/>
                  </a:cubicBezTo>
                  <a:cubicBezTo>
                    <a:pt x="64" y="29"/>
                    <a:pt x="67" y="28"/>
                    <a:pt x="68" y="29"/>
                  </a:cubicBezTo>
                  <a:cubicBezTo>
                    <a:pt x="69" y="29"/>
                    <a:pt x="71" y="30"/>
                    <a:pt x="72" y="31"/>
                  </a:cubicBezTo>
                  <a:cubicBezTo>
                    <a:pt x="73" y="32"/>
                    <a:pt x="76" y="33"/>
                    <a:pt x="77" y="35"/>
                  </a:cubicBezTo>
                  <a:cubicBezTo>
                    <a:pt x="78" y="36"/>
                    <a:pt x="79" y="38"/>
                    <a:pt x="80" y="39"/>
                  </a:cubicBezTo>
                  <a:cubicBezTo>
                    <a:pt x="81" y="40"/>
                    <a:pt x="85" y="39"/>
                    <a:pt x="86" y="39"/>
                  </a:cubicBezTo>
                  <a:cubicBezTo>
                    <a:pt x="87" y="39"/>
                    <a:pt x="90" y="37"/>
                    <a:pt x="91" y="37"/>
                  </a:cubicBezTo>
                  <a:cubicBezTo>
                    <a:pt x="93" y="37"/>
                    <a:pt x="97" y="39"/>
                    <a:pt x="99" y="40"/>
                  </a:cubicBezTo>
                  <a:cubicBezTo>
                    <a:pt x="102" y="40"/>
                    <a:pt x="107" y="40"/>
                    <a:pt x="110" y="40"/>
                  </a:cubicBezTo>
                  <a:cubicBezTo>
                    <a:pt x="112" y="39"/>
                    <a:pt x="115" y="36"/>
                    <a:pt x="117" y="35"/>
                  </a:cubicBezTo>
                  <a:cubicBezTo>
                    <a:pt x="120" y="34"/>
                    <a:pt x="125" y="34"/>
                    <a:pt x="127" y="32"/>
                  </a:cubicBezTo>
                  <a:cubicBezTo>
                    <a:pt x="128" y="31"/>
                    <a:pt x="125" y="27"/>
                    <a:pt x="125" y="25"/>
                  </a:cubicBezTo>
                  <a:cubicBezTo>
                    <a:pt x="125" y="24"/>
                    <a:pt x="125" y="22"/>
                    <a:pt x="125" y="21"/>
                  </a:cubicBezTo>
                  <a:cubicBezTo>
                    <a:pt x="127" y="19"/>
                    <a:pt x="132" y="17"/>
                    <a:pt x="135" y="17"/>
                  </a:cubicBezTo>
                  <a:cubicBezTo>
                    <a:pt x="136" y="18"/>
                    <a:pt x="138" y="22"/>
                    <a:pt x="140" y="22"/>
                  </a:cubicBezTo>
                  <a:cubicBezTo>
                    <a:pt x="142" y="23"/>
                    <a:pt x="148" y="23"/>
                    <a:pt x="150" y="21"/>
                  </a:cubicBezTo>
                  <a:cubicBezTo>
                    <a:pt x="151" y="21"/>
                    <a:pt x="152" y="17"/>
                    <a:pt x="153" y="16"/>
                  </a:cubicBezTo>
                  <a:cubicBezTo>
                    <a:pt x="154" y="15"/>
                    <a:pt x="158" y="15"/>
                    <a:pt x="159" y="15"/>
                  </a:cubicBezTo>
                  <a:cubicBezTo>
                    <a:pt x="161" y="15"/>
                    <a:pt x="164" y="17"/>
                    <a:pt x="165" y="17"/>
                  </a:cubicBezTo>
                  <a:cubicBezTo>
                    <a:pt x="168" y="17"/>
                    <a:pt x="172" y="16"/>
                    <a:pt x="174" y="16"/>
                  </a:cubicBezTo>
                  <a:cubicBezTo>
                    <a:pt x="176" y="16"/>
                    <a:pt x="178" y="17"/>
                    <a:pt x="180" y="17"/>
                  </a:cubicBezTo>
                  <a:cubicBezTo>
                    <a:pt x="182" y="17"/>
                    <a:pt x="188" y="14"/>
                    <a:pt x="190" y="15"/>
                  </a:cubicBezTo>
                  <a:cubicBezTo>
                    <a:pt x="192" y="15"/>
                    <a:pt x="193" y="19"/>
                    <a:pt x="194" y="21"/>
                  </a:cubicBezTo>
                  <a:cubicBezTo>
                    <a:pt x="194" y="22"/>
                    <a:pt x="193" y="24"/>
                    <a:pt x="194" y="25"/>
                  </a:cubicBezTo>
                  <a:cubicBezTo>
                    <a:pt x="194" y="26"/>
                    <a:pt x="196" y="27"/>
                    <a:pt x="197" y="27"/>
                  </a:cubicBezTo>
                  <a:cubicBezTo>
                    <a:pt x="199" y="28"/>
                    <a:pt x="203" y="27"/>
                    <a:pt x="204" y="25"/>
                  </a:cubicBezTo>
                  <a:cubicBezTo>
                    <a:pt x="205" y="24"/>
                    <a:pt x="204" y="20"/>
                    <a:pt x="205" y="19"/>
                  </a:cubicBezTo>
                  <a:cubicBezTo>
                    <a:pt x="206" y="17"/>
                    <a:pt x="210" y="17"/>
                    <a:pt x="211" y="15"/>
                  </a:cubicBezTo>
                  <a:cubicBezTo>
                    <a:pt x="212" y="14"/>
                    <a:pt x="209" y="10"/>
                    <a:pt x="210" y="8"/>
                  </a:cubicBezTo>
                  <a:cubicBezTo>
                    <a:pt x="211" y="6"/>
                    <a:pt x="214" y="2"/>
                    <a:pt x="216" y="1"/>
                  </a:cubicBezTo>
                  <a:cubicBezTo>
                    <a:pt x="217" y="0"/>
                    <a:pt x="220" y="0"/>
                    <a:pt x="221" y="1"/>
                  </a:cubicBezTo>
                  <a:cubicBezTo>
                    <a:pt x="223" y="1"/>
                    <a:pt x="223" y="5"/>
                    <a:pt x="225" y="5"/>
                  </a:cubicBezTo>
                  <a:cubicBezTo>
                    <a:pt x="226" y="5"/>
                    <a:pt x="228" y="5"/>
                    <a:pt x="230" y="3"/>
                  </a:cubicBezTo>
                  <a:cubicBezTo>
                    <a:pt x="231" y="4"/>
                    <a:pt x="232" y="5"/>
                    <a:pt x="233" y="6"/>
                  </a:cubicBezTo>
                  <a:cubicBezTo>
                    <a:pt x="234" y="8"/>
                    <a:pt x="237" y="15"/>
                    <a:pt x="239" y="17"/>
                  </a:cubicBezTo>
                  <a:cubicBezTo>
                    <a:pt x="241" y="18"/>
                    <a:pt x="246" y="18"/>
                    <a:pt x="247" y="20"/>
                  </a:cubicBezTo>
                  <a:cubicBezTo>
                    <a:pt x="249" y="21"/>
                    <a:pt x="249" y="26"/>
                    <a:pt x="251" y="27"/>
                  </a:cubicBezTo>
                  <a:cubicBezTo>
                    <a:pt x="253" y="28"/>
                    <a:pt x="255" y="26"/>
                    <a:pt x="257" y="26"/>
                  </a:cubicBezTo>
                  <a:cubicBezTo>
                    <a:pt x="258" y="26"/>
                    <a:pt x="262" y="28"/>
                    <a:pt x="262" y="29"/>
                  </a:cubicBezTo>
                  <a:cubicBezTo>
                    <a:pt x="264" y="31"/>
                    <a:pt x="264" y="37"/>
                    <a:pt x="264" y="39"/>
                  </a:cubicBezTo>
                  <a:cubicBezTo>
                    <a:pt x="264" y="41"/>
                    <a:pt x="262" y="46"/>
                    <a:pt x="262" y="48"/>
                  </a:cubicBezTo>
                  <a:cubicBezTo>
                    <a:pt x="263" y="51"/>
                    <a:pt x="267" y="56"/>
                    <a:pt x="269" y="57"/>
                  </a:cubicBezTo>
                  <a:cubicBezTo>
                    <a:pt x="271" y="58"/>
                    <a:pt x="273" y="56"/>
                    <a:pt x="275" y="56"/>
                  </a:cubicBezTo>
                  <a:cubicBezTo>
                    <a:pt x="278" y="56"/>
                    <a:pt x="284" y="58"/>
                    <a:pt x="287" y="59"/>
                  </a:cubicBezTo>
                  <a:cubicBezTo>
                    <a:pt x="288" y="59"/>
                    <a:pt x="290" y="59"/>
                    <a:pt x="291" y="59"/>
                  </a:cubicBezTo>
                  <a:cubicBezTo>
                    <a:pt x="292" y="58"/>
                    <a:pt x="293" y="55"/>
                    <a:pt x="294" y="54"/>
                  </a:cubicBezTo>
                  <a:cubicBezTo>
                    <a:pt x="296" y="53"/>
                    <a:pt x="301" y="55"/>
                    <a:pt x="303" y="54"/>
                  </a:cubicBezTo>
                  <a:cubicBezTo>
                    <a:pt x="304" y="53"/>
                    <a:pt x="306" y="52"/>
                    <a:pt x="306" y="51"/>
                  </a:cubicBezTo>
                  <a:cubicBezTo>
                    <a:pt x="307" y="49"/>
                    <a:pt x="305" y="44"/>
                    <a:pt x="306" y="42"/>
                  </a:cubicBezTo>
                  <a:cubicBezTo>
                    <a:pt x="307" y="41"/>
                    <a:pt x="310" y="40"/>
                    <a:pt x="311" y="41"/>
                  </a:cubicBezTo>
                  <a:cubicBezTo>
                    <a:pt x="313" y="41"/>
                    <a:pt x="316" y="46"/>
                    <a:pt x="317" y="47"/>
                  </a:cubicBezTo>
                  <a:cubicBezTo>
                    <a:pt x="319" y="48"/>
                    <a:pt x="323" y="49"/>
                    <a:pt x="324" y="50"/>
                  </a:cubicBezTo>
                  <a:cubicBezTo>
                    <a:pt x="327" y="52"/>
                    <a:pt x="329" y="60"/>
                    <a:pt x="330" y="63"/>
                  </a:cubicBezTo>
                  <a:cubicBezTo>
                    <a:pt x="331" y="65"/>
                    <a:pt x="332" y="70"/>
                    <a:pt x="333" y="72"/>
                  </a:cubicBezTo>
                  <a:cubicBezTo>
                    <a:pt x="335" y="74"/>
                    <a:pt x="342" y="76"/>
                    <a:pt x="343" y="79"/>
                  </a:cubicBezTo>
                  <a:cubicBezTo>
                    <a:pt x="345" y="82"/>
                    <a:pt x="344" y="90"/>
                    <a:pt x="346" y="93"/>
                  </a:cubicBezTo>
                  <a:cubicBezTo>
                    <a:pt x="348" y="95"/>
                    <a:pt x="353" y="98"/>
                    <a:pt x="355" y="100"/>
                  </a:cubicBezTo>
                  <a:cubicBezTo>
                    <a:pt x="357" y="102"/>
                    <a:pt x="360" y="107"/>
                    <a:pt x="361" y="109"/>
                  </a:cubicBezTo>
                  <a:cubicBezTo>
                    <a:pt x="362" y="112"/>
                    <a:pt x="361" y="117"/>
                    <a:pt x="361" y="119"/>
                  </a:cubicBezTo>
                  <a:cubicBezTo>
                    <a:pt x="361" y="122"/>
                    <a:pt x="358" y="126"/>
                    <a:pt x="358" y="129"/>
                  </a:cubicBezTo>
                  <a:cubicBezTo>
                    <a:pt x="359" y="132"/>
                    <a:pt x="363" y="138"/>
                    <a:pt x="365" y="141"/>
                  </a:cubicBezTo>
                  <a:cubicBezTo>
                    <a:pt x="368" y="142"/>
                    <a:pt x="374" y="143"/>
                    <a:pt x="376" y="146"/>
                  </a:cubicBezTo>
                  <a:cubicBezTo>
                    <a:pt x="379" y="148"/>
                    <a:pt x="379" y="156"/>
                    <a:pt x="382" y="157"/>
                  </a:cubicBezTo>
                  <a:cubicBezTo>
                    <a:pt x="385" y="158"/>
                    <a:pt x="389" y="155"/>
                    <a:pt x="392" y="154"/>
                  </a:cubicBezTo>
                  <a:cubicBezTo>
                    <a:pt x="393" y="154"/>
                    <a:pt x="398" y="153"/>
                    <a:pt x="399" y="154"/>
                  </a:cubicBezTo>
                  <a:cubicBezTo>
                    <a:pt x="401" y="156"/>
                    <a:pt x="402" y="160"/>
                    <a:pt x="402" y="163"/>
                  </a:cubicBezTo>
                  <a:cubicBezTo>
                    <a:pt x="402" y="165"/>
                    <a:pt x="398" y="170"/>
                    <a:pt x="399" y="173"/>
                  </a:cubicBezTo>
                  <a:cubicBezTo>
                    <a:pt x="400" y="175"/>
                    <a:pt x="405" y="175"/>
                    <a:pt x="407" y="176"/>
                  </a:cubicBezTo>
                  <a:cubicBezTo>
                    <a:pt x="408" y="177"/>
                    <a:pt x="409" y="179"/>
                    <a:pt x="410" y="180"/>
                  </a:cubicBezTo>
                  <a:cubicBezTo>
                    <a:pt x="410" y="183"/>
                    <a:pt x="405" y="186"/>
                    <a:pt x="405" y="188"/>
                  </a:cubicBezTo>
                  <a:cubicBezTo>
                    <a:pt x="405" y="189"/>
                    <a:pt x="406" y="189"/>
                    <a:pt x="406" y="190"/>
                  </a:cubicBezTo>
                  <a:cubicBezTo>
                    <a:pt x="405" y="190"/>
                    <a:pt x="402" y="190"/>
                    <a:pt x="402" y="191"/>
                  </a:cubicBezTo>
                  <a:cubicBezTo>
                    <a:pt x="400" y="192"/>
                    <a:pt x="399" y="195"/>
                    <a:pt x="397" y="196"/>
                  </a:cubicBezTo>
                  <a:cubicBezTo>
                    <a:pt x="396" y="197"/>
                    <a:pt x="392" y="196"/>
                    <a:pt x="390" y="196"/>
                  </a:cubicBezTo>
                  <a:cubicBezTo>
                    <a:pt x="387" y="196"/>
                    <a:pt x="380" y="197"/>
                    <a:pt x="379" y="200"/>
                  </a:cubicBezTo>
                  <a:cubicBezTo>
                    <a:pt x="378" y="201"/>
                    <a:pt x="379" y="204"/>
                    <a:pt x="379" y="205"/>
                  </a:cubicBezTo>
                  <a:cubicBezTo>
                    <a:pt x="378" y="207"/>
                    <a:pt x="375" y="209"/>
                    <a:pt x="373" y="210"/>
                  </a:cubicBezTo>
                  <a:cubicBezTo>
                    <a:pt x="371" y="212"/>
                    <a:pt x="366" y="216"/>
                    <a:pt x="363" y="217"/>
                  </a:cubicBezTo>
                  <a:cubicBezTo>
                    <a:pt x="361" y="218"/>
                    <a:pt x="356" y="216"/>
                    <a:pt x="354" y="217"/>
                  </a:cubicBezTo>
                  <a:cubicBezTo>
                    <a:pt x="352" y="218"/>
                    <a:pt x="350" y="223"/>
                    <a:pt x="348" y="224"/>
                  </a:cubicBezTo>
                  <a:cubicBezTo>
                    <a:pt x="347" y="225"/>
                    <a:pt x="344" y="223"/>
                    <a:pt x="343" y="224"/>
                  </a:cubicBezTo>
                  <a:cubicBezTo>
                    <a:pt x="341" y="226"/>
                    <a:pt x="341" y="232"/>
                    <a:pt x="342" y="234"/>
                  </a:cubicBezTo>
                  <a:cubicBezTo>
                    <a:pt x="342" y="236"/>
                    <a:pt x="345" y="240"/>
                    <a:pt x="345" y="242"/>
                  </a:cubicBezTo>
                  <a:cubicBezTo>
                    <a:pt x="345" y="245"/>
                    <a:pt x="341" y="250"/>
                    <a:pt x="341" y="254"/>
                  </a:cubicBezTo>
                  <a:cubicBezTo>
                    <a:pt x="340" y="256"/>
                    <a:pt x="342" y="259"/>
                    <a:pt x="343" y="261"/>
                  </a:cubicBezTo>
                  <a:cubicBezTo>
                    <a:pt x="343" y="264"/>
                    <a:pt x="343" y="269"/>
                    <a:pt x="344" y="272"/>
                  </a:cubicBezTo>
                  <a:cubicBezTo>
                    <a:pt x="344" y="273"/>
                    <a:pt x="347" y="277"/>
                    <a:pt x="349" y="277"/>
                  </a:cubicBezTo>
                  <a:cubicBezTo>
                    <a:pt x="350" y="278"/>
                    <a:pt x="354" y="275"/>
                    <a:pt x="355" y="276"/>
                  </a:cubicBezTo>
                  <a:cubicBezTo>
                    <a:pt x="358" y="277"/>
                    <a:pt x="359" y="284"/>
                    <a:pt x="359" y="286"/>
                  </a:cubicBezTo>
                  <a:cubicBezTo>
                    <a:pt x="359" y="289"/>
                    <a:pt x="357" y="293"/>
                    <a:pt x="355" y="295"/>
                  </a:cubicBezTo>
                  <a:cubicBezTo>
                    <a:pt x="354" y="297"/>
                    <a:pt x="350" y="299"/>
                    <a:pt x="348" y="300"/>
                  </a:cubicBezTo>
                  <a:cubicBezTo>
                    <a:pt x="346" y="300"/>
                    <a:pt x="343" y="297"/>
                    <a:pt x="341" y="298"/>
                  </a:cubicBezTo>
                  <a:cubicBezTo>
                    <a:pt x="339" y="300"/>
                    <a:pt x="339" y="308"/>
                    <a:pt x="339" y="311"/>
                  </a:cubicBezTo>
                  <a:cubicBezTo>
                    <a:pt x="339" y="315"/>
                    <a:pt x="342" y="321"/>
                    <a:pt x="341" y="324"/>
                  </a:cubicBezTo>
                  <a:cubicBezTo>
                    <a:pt x="341" y="326"/>
                    <a:pt x="338" y="329"/>
                    <a:pt x="336" y="330"/>
                  </a:cubicBezTo>
                  <a:cubicBezTo>
                    <a:pt x="334" y="330"/>
                    <a:pt x="330" y="329"/>
                    <a:pt x="327" y="329"/>
                  </a:cubicBezTo>
                  <a:cubicBezTo>
                    <a:pt x="327" y="329"/>
                    <a:pt x="325" y="328"/>
                    <a:pt x="324" y="329"/>
                  </a:cubicBezTo>
                  <a:cubicBezTo>
                    <a:pt x="323" y="329"/>
                    <a:pt x="321" y="333"/>
                    <a:pt x="320" y="334"/>
                  </a:cubicBezTo>
                  <a:cubicBezTo>
                    <a:pt x="318" y="336"/>
                    <a:pt x="315" y="339"/>
                    <a:pt x="314" y="341"/>
                  </a:cubicBezTo>
                  <a:cubicBezTo>
                    <a:pt x="314" y="342"/>
                    <a:pt x="314" y="345"/>
                    <a:pt x="313" y="347"/>
                  </a:cubicBezTo>
                  <a:cubicBezTo>
                    <a:pt x="313" y="348"/>
                    <a:pt x="312" y="349"/>
                    <a:pt x="310" y="35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2109788" y="1209675"/>
              <a:ext cx="750888" cy="612775"/>
            </a:xfrm>
            <a:custGeom>
              <a:avLst/>
              <a:gdLst/>
              <a:ahLst/>
              <a:cxnLst>
                <a:cxn ang="0">
                  <a:pos x="439" y="140"/>
                </a:cxn>
                <a:cxn ang="0">
                  <a:pos x="432" y="163"/>
                </a:cxn>
                <a:cxn ang="0">
                  <a:pos x="415" y="178"/>
                </a:cxn>
                <a:cxn ang="0">
                  <a:pos x="413" y="209"/>
                </a:cxn>
                <a:cxn ang="0">
                  <a:pos x="411" y="241"/>
                </a:cxn>
                <a:cxn ang="0">
                  <a:pos x="395" y="239"/>
                </a:cxn>
                <a:cxn ang="0">
                  <a:pos x="370" y="245"/>
                </a:cxn>
                <a:cxn ang="0">
                  <a:pos x="355" y="265"/>
                </a:cxn>
                <a:cxn ang="0">
                  <a:pos x="371" y="292"/>
                </a:cxn>
                <a:cxn ang="0">
                  <a:pos x="349" y="299"/>
                </a:cxn>
                <a:cxn ang="0">
                  <a:pos x="346" y="320"/>
                </a:cxn>
                <a:cxn ang="0">
                  <a:pos x="352" y="333"/>
                </a:cxn>
                <a:cxn ang="0">
                  <a:pos x="335" y="354"/>
                </a:cxn>
                <a:cxn ang="0">
                  <a:pos x="324" y="366"/>
                </a:cxn>
                <a:cxn ang="0">
                  <a:pos x="296" y="344"/>
                </a:cxn>
                <a:cxn ang="0">
                  <a:pos x="279" y="314"/>
                </a:cxn>
                <a:cxn ang="0">
                  <a:pos x="256" y="309"/>
                </a:cxn>
                <a:cxn ang="0">
                  <a:pos x="224" y="309"/>
                </a:cxn>
                <a:cxn ang="0">
                  <a:pos x="199" y="308"/>
                </a:cxn>
                <a:cxn ang="0">
                  <a:pos x="160" y="293"/>
                </a:cxn>
                <a:cxn ang="0">
                  <a:pos x="140" y="292"/>
                </a:cxn>
                <a:cxn ang="0">
                  <a:pos x="111" y="282"/>
                </a:cxn>
                <a:cxn ang="0">
                  <a:pos x="79" y="290"/>
                </a:cxn>
                <a:cxn ang="0">
                  <a:pos x="50" y="278"/>
                </a:cxn>
                <a:cxn ang="0">
                  <a:pos x="56" y="265"/>
                </a:cxn>
                <a:cxn ang="0">
                  <a:pos x="60" y="257"/>
                </a:cxn>
                <a:cxn ang="0">
                  <a:pos x="60" y="220"/>
                </a:cxn>
                <a:cxn ang="0">
                  <a:pos x="48" y="199"/>
                </a:cxn>
                <a:cxn ang="0">
                  <a:pos x="57" y="172"/>
                </a:cxn>
                <a:cxn ang="0">
                  <a:pos x="47" y="157"/>
                </a:cxn>
                <a:cxn ang="0">
                  <a:pos x="49" y="130"/>
                </a:cxn>
                <a:cxn ang="0">
                  <a:pos x="33" y="96"/>
                </a:cxn>
                <a:cxn ang="0">
                  <a:pos x="0" y="75"/>
                </a:cxn>
                <a:cxn ang="0">
                  <a:pos x="27" y="35"/>
                </a:cxn>
                <a:cxn ang="0">
                  <a:pos x="46" y="46"/>
                </a:cxn>
                <a:cxn ang="0">
                  <a:pos x="34" y="25"/>
                </a:cxn>
                <a:cxn ang="0">
                  <a:pos x="34" y="2"/>
                </a:cxn>
                <a:cxn ang="0">
                  <a:pos x="52" y="10"/>
                </a:cxn>
                <a:cxn ang="0">
                  <a:pos x="74" y="11"/>
                </a:cxn>
                <a:cxn ang="0">
                  <a:pos x="92" y="17"/>
                </a:cxn>
                <a:cxn ang="0">
                  <a:pos x="106" y="36"/>
                </a:cxn>
                <a:cxn ang="0">
                  <a:pos x="139" y="41"/>
                </a:cxn>
                <a:cxn ang="0">
                  <a:pos x="168" y="42"/>
                </a:cxn>
                <a:cxn ang="0">
                  <a:pos x="155" y="55"/>
                </a:cxn>
                <a:cxn ang="0">
                  <a:pos x="166" y="61"/>
                </a:cxn>
                <a:cxn ang="0">
                  <a:pos x="194" y="67"/>
                </a:cxn>
                <a:cxn ang="0">
                  <a:pos x="207" y="61"/>
                </a:cxn>
                <a:cxn ang="0">
                  <a:pos x="214" y="81"/>
                </a:cxn>
                <a:cxn ang="0">
                  <a:pos x="228" y="82"/>
                </a:cxn>
                <a:cxn ang="0">
                  <a:pos x="246" y="82"/>
                </a:cxn>
                <a:cxn ang="0">
                  <a:pos x="270" y="84"/>
                </a:cxn>
                <a:cxn ang="0">
                  <a:pos x="298" y="88"/>
                </a:cxn>
                <a:cxn ang="0">
                  <a:pos x="320" y="89"/>
                </a:cxn>
                <a:cxn ang="0">
                  <a:pos x="345" y="82"/>
                </a:cxn>
                <a:cxn ang="0">
                  <a:pos x="381" y="79"/>
                </a:cxn>
                <a:cxn ang="0">
                  <a:pos x="400" y="79"/>
                </a:cxn>
                <a:cxn ang="0">
                  <a:pos x="427" y="96"/>
                </a:cxn>
                <a:cxn ang="0">
                  <a:pos x="436" y="99"/>
                </a:cxn>
              </a:cxnLst>
              <a:rect l="0" t="0" r="r" b="b"/>
              <a:pathLst>
                <a:path w="448" h="366">
                  <a:moveTo>
                    <a:pt x="447" y="118"/>
                  </a:moveTo>
                  <a:cubicBezTo>
                    <a:pt x="448" y="120"/>
                    <a:pt x="448" y="124"/>
                    <a:pt x="447" y="126"/>
                  </a:cubicBezTo>
                  <a:cubicBezTo>
                    <a:pt x="446" y="128"/>
                    <a:pt x="441" y="129"/>
                    <a:pt x="441" y="131"/>
                  </a:cubicBezTo>
                  <a:cubicBezTo>
                    <a:pt x="439" y="133"/>
                    <a:pt x="439" y="138"/>
                    <a:pt x="439" y="140"/>
                  </a:cubicBezTo>
                  <a:cubicBezTo>
                    <a:pt x="439" y="141"/>
                    <a:pt x="441" y="144"/>
                    <a:pt x="442" y="146"/>
                  </a:cubicBezTo>
                  <a:cubicBezTo>
                    <a:pt x="442" y="147"/>
                    <a:pt x="443" y="151"/>
                    <a:pt x="442" y="153"/>
                  </a:cubicBezTo>
                  <a:cubicBezTo>
                    <a:pt x="442" y="155"/>
                    <a:pt x="438" y="157"/>
                    <a:pt x="436" y="159"/>
                  </a:cubicBezTo>
                  <a:cubicBezTo>
                    <a:pt x="435" y="160"/>
                    <a:pt x="433" y="162"/>
                    <a:pt x="432" y="163"/>
                  </a:cubicBezTo>
                  <a:cubicBezTo>
                    <a:pt x="431" y="165"/>
                    <a:pt x="429" y="169"/>
                    <a:pt x="428" y="171"/>
                  </a:cubicBezTo>
                  <a:cubicBezTo>
                    <a:pt x="427" y="172"/>
                    <a:pt x="426" y="175"/>
                    <a:pt x="425" y="176"/>
                  </a:cubicBezTo>
                  <a:cubicBezTo>
                    <a:pt x="424" y="176"/>
                    <a:pt x="421" y="175"/>
                    <a:pt x="420" y="175"/>
                  </a:cubicBezTo>
                  <a:cubicBezTo>
                    <a:pt x="419" y="175"/>
                    <a:pt x="416" y="177"/>
                    <a:pt x="415" y="178"/>
                  </a:cubicBezTo>
                  <a:cubicBezTo>
                    <a:pt x="414" y="179"/>
                    <a:pt x="413" y="183"/>
                    <a:pt x="413" y="185"/>
                  </a:cubicBezTo>
                  <a:cubicBezTo>
                    <a:pt x="413" y="187"/>
                    <a:pt x="417" y="190"/>
                    <a:pt x="417" y="192"/>
                  </a:cubicBezTo>
                  <a:cubicBezTo>
                    <a:pt x="418" y="195"/>
                    <a:pt x="416" y="200"/>
                    <a:pt x="415" y="203"/>
                  </a:cubicBezTo>
                  <a:cubicBezTo>
                    <a:pt x="415" y="204"/>
                    <a:pt x="414" y="207"/>
                    <a:pt x="413" y="209"/>
                  </a:cubicBezTo>
                  <a:cubicBezTo>
                    <a:pt x="413" y="212"/>
                    <a:pt x="414" y="217"/>
                    <a:pt x="414" y="220"/>
                  </a:cubicBezTo>
                  <a:cubicBezTo>
                    <a:pt x="415" y="223"/>
                    <a:pt x="418" y="228"/>
                    <a:pt x="419" y="231"/>
                  </a:cubicBezTo>
                  <a:cubicBezTo>
                    <a:pt x="419" y="233"/>
                    <a:pt x="419" y="237"/>
                    <a:pt x="418" y="238"/>
                  </a:cubicBezTo>
                  <a:cubicBezTo>
                    <a:pt x="417" y="240"/>
                    <a:pt x="413" y="241"/>
                    <a:pt x="411" y="241"/>
                  </a:cubicBezTo>
                  <a:cubicBezTo>
                    <a:pt x="409" y="242"/>
                    <a:pt x="406" y="240"/>
                    <a:pt x="405" y="240"/>
                  </a:cubicBezTo>
                  <a:cubicBezTo>
                    <a:pt x="404" y="240"/>
                    <a:pt x="403" y="242"/>
                    <a:pt x="403" y="242"/>
                  </a:cubicBezTo>
                  <a:cubicBezTo>
                    <a:pt x="401" y="243"/>
                    <a:pt x="399" y="243"/>
                    <a:pt x="398" y="242"/>
                  </a:cubicBezTo>
                  <a:cubicBezTo>
                    <a:pt x="397" y="242"/>
                    <a:pt x="396" y="239"/>
                    <a:pt x="395" y="239"/>
                  </a:cubicBezTo>
                  <a:cubicBezTo>
                    <a:pt x="394" y="238"/>
                    <a:pt x="389" y="236"/>
                    <a:pt x="387" y="237"/>
                  </a:cubicBezTo>
                  <a:cubicBezTo>
                    <a:pt x="386" y="237"/>
                    <a:pt x="384" y="240"/>
                    <a:pt x="383" y="241"/>
                  </a:cubicBezTo>
                  <a:cubicBezTo>
                    <a:pt x="382" y="242"/>
                    <a:pt x="381" y="245"/>
                    <a:pt x="380" y="246"/>
                  </a:cubicBezTo>
                  <a:cubicBezTo>
                    <a:pt x="378" y="247"/>
                    <a:pt x="373" y="245"/>
                    <a:pt x="370" y="245"/>
                  </a:cubicBezTo>
                  <a:cubicBezTo>
                    <a:pt x="368" y="246"/>
                    <a:pt x="365" y="249"/>
                    <a:pt x="363" y="250"/>
                  </a:cubicBezTo>
                  <a:cubicBezTo>
                    <a:pt x="362" y="250"/>
                    <a:pt x="359" y="250"/>
                    <a:pt x="358" y="250"/>
                  </a:cubicBezTo>
                  <a:cubicBezTo>
                    <a:pt x="357" y="251"/>
                    <a:pt x="355" y="253"/>
                    <a:pt x="355" y="254"/>
                  </a:cubicBezTo>
                  <a:cubicBezTo>
                    <a:pt x="354" y="257"/>
                    <a:pt x="355" y="262"/>
                    <a:pt x="355" y="265"/>
                  </a:cubicBezTo>
                  <a:cubicBezTo>
                    <a:pt x="355" y="267"/>
                    <a:pt x="353" y="273"/>
                    <a:pt x="354" y="275"/>
                  </a:cubicBezTo>
                  <a:cubicBezTo>
                    <a:pt x="355" y="276"/>
                    <a:pt x="357" y="278"/>
                    <a:pt x="358" y="278"/>
                  </a:cubicBezTo>
                  <a:cubicBezTo>
                    <a:pt x="360" y="280"/>
                    <a:pt x="365" y="281"/>
                    <a:pt x="367" y="282"/>
                  </a:cubicBezTo>
                  <a:cubicBezTo>
                    <a:pt x="368" y="284"/>
                    <a:pt x="371" y="289"/>
                    <a:pt x="371" y="292"/>
                  </a:cubicBezTo>
                  <a:cubicBezTo>
                    <a:pt x="370" y="294"/>
                    <a:pt x="365" y="295"/>
                    <a:pt x="364" y="295"/>
                  </a:cubicBezTo>
                  <a:cubicBezTo>
                    <a:pt x="362" y="295"/>
                    <a:pt x="359" y="293"/>
                    <a:pt x="357" y="293"/>
                  </a:cubicBezTo>
                  <a:cubicBezTo>
                    <a:pt x="356" y="293"/>
                    <a:pt x="352" y="293"/>
                    <a:pt x="351" y="294"/>
                  </a:cubicBezTo>
                  <a:cubicBezTo>
                    <a:pt x="350" y="295"/>
                    <a:pt x="349" y="297"/>
                    <a:pt x="349" y="299"/>
                  </a:cubicBezTo>
                  <a:cubicBezTo>
                    <a:pt x="349" y="300"/>
                    <a:pt x="350" y="303"/>
                    <a:pt x="350" y="304"/>
                  </a:cubicBezTo>
                  <a:cubicBezTo>
                    <a:pt x="349" y="306"/>
                    <a:pt x="346" y="306"/>
                    <a:pt x="346" y="307"/>
                  </a:cubicBezTo>
                  <a:cubicBezTo>
                    <a:pt x="345" y="309"/>
                    <a:pt x="344" y="313"/>
                    <a:pt x="344" y="315"/>
                  </a:cubicBezTo>
                  <a:cubicBezTo>
                    <a:pt x="344" y="317"/>
                    <a:pt x="345" y="320"/>
                    <a:pt x="346" y="320"/>
                  </a:cubicBezTo>
                  <a:cubicBezTo>
                    <a:pt x="348" y="321"/>
                    <a:pt x="351" y="320"/>
                    <a:pt x="353" y="320"/>
                  </a:cubicBezTo>
                  <a:cubicBezTo>
                    <a:pt x="354" y="321"/>
                    <a:pt x="355" y="322"/>
                    <a:pt x="356" y="322"/>
                  </a:cubicBezTo>
                  <a:cubicBezTo>
                    <a:pt x="357" y="324"/>
                    <a:pt x="356" y="327"/>
                    <a:pt x="355" y="328"/>
                  </a:cubicBezTo>
                  <a:cubicBezTo>
                    <a:pt x="355" y="330"/>
                    <a:pt x="353" y="332"/>
                    <a:pt x="352" y="333"/>
                  </a:cubicBezTo>
                  <a:cubicBezTo>
                    <a:pt x="351" y="334"/>
                    <a:pt x="348" y="338"/>
                    <a:pt x="346" y="338"/>
                  </a:cubicBezTo>
                  <a:cubicBezTo>
                    <a:pt x="345" y="339"/>
                    <a:pt x="343" y="338"/>
                    <a:pt x="342" y="338"/>
                  </a:cubicBezTo>
                  <a:cubicBezTo>
                    <a:pt x="340" y="340"/>
                    <a:pt x="339" y="345"/>
                    <a:pt x="338" y="347"/>
                  </a:cubicBezTo>
                  <a:cubicBezTo>
                    <a:pt x="337" y="349"/>
                    <a:pt x="337" y="353"/>
                    <a:pt x="335" y="354"/>
                  </a:cubicBezTo>
                  <a:cubicBezTo>
                    <a:pt x="334" y="355"/>
                    <a:pt x="331" y="353"/>
                    <a:pt x="330" y="354"/>
                  </a:cubicBezTo>
                  <a:cubicBezTo>
                    <a:pt x="328" y="356"/>
                    <a:pt x="328" y="361"/>
                    <a:pt x="327" y="364"/>
                  </a:cubicBezTo>
                  <a:cubicBezTo>
                    <a:pt x="327" y="364"/>
                    <a:pt x="327" y="365"/>
                    <a:pt x="327" y="366"/>
                  </a:cubicBezTo>
                  <a:cubicBezTo>
                    <a:pt x="326" y="366"/>
                    <a:pt x="324" y="366"/>
                    <a:pt x="324" y="366"/>
                  </a:cubicBezTo>
                  <a:cubicBezTo>
                    <a:pt x="322" y="366"/>
                    <a:pt x="317" y="365"/>
                    <a:pt x="316" y="364"/>
                  </a:cubicBezTo>
                  <a:cubicBezTo>
                    <a:pt x="314" y="362"/>
                    <a:pt x="314" y="357"/>
                    <a:pt x="312" y="355"/>
                  </a:cubicBezTo>
                  <a:cubicBezTo>
                    <a:pt x="311" y="353"/>
                    <a:pt x="307" y="350"/>
                    <a:pt x="305" y="349"/>
                  </a:cubicBezTo>
                  <a:cubicBezTo>
                    <a:pt x="303" y="347"/>
                    <a:pt x="298" y="346"/>
                    <a:pt x="296" y="344"/>
                  </a:cubicBezTo>
                  <a:cubicBezTo>
                    <a:pt x="294" y="342"/>
                    <a:pt x="292" y="337"/>
                    <a:pt x="290" y="335"/>
                  </a:cubicBezTo>
                  <a:cubicBezTo>
                    <a:pt x="289" y="334"/>
                    <a:pt x="285" y="334"/>
                    <a:pt x="284" y="333"/>
                  </a:cubicBezTo>
                  <a:cubicBezTo>
                    <a:pt x="282" y="331"/>
                    <a:pt x="280" y="326"/>
                    <a:pt x="279" y="324"/>
                  </a:cubicBezTo>
                  <a:cubicBezTo>
                    <a:pt x="279" y="321"/>
                    <a:pt x="280" y="316"/>
                    <a:pt x="279" y="314"/>
                  </a:cubicBezTo>
                  <a:cubicBezTo>
                    <a:pt x="279" y="312"/>
                    <a:pt x="276" y="308"/>
                    <a:pt x="275" y="306"/>
                  </a:cubicBezTo>
                  <a:cubicBezTo>
                    <a:pt x="273" y="305"/>
                    <a:pt x="269" y="301"/>
                    <a:pt x="266" y="301"/>
                  </a:cubicBezTo>
                  <a:cubicBezTo>
                    <a:pt x="264" y="301"/>
                    <a:pt x="259" y="302"/>
                    <a:pt x="258" y="304"/>
                  </a:cubicBezTo>
                  <a:cubicBezTo>
                    <a:pt x="257" y="305"/>
                    <a:pt x="257" y="308"/>
                    <a:pt x="256" y="309"/>
                  </a:cubicBezTo>
                  <a:cubicBezTo>
                    <a:pt x="254" y="310"/>
                    <a:pt x="249" y="310"/>
                    <a:pt x="247" y="310"/>
                  </a:cubicBezTo>
                  <a:cubicBezTo>
                    <a:pt x="245" y="310"/>
                    <a:pt x="242" y="309"/>
                    <a:pt x="241" y="309"/>
                  </a:cubicBezTo>
                  <a:cubicBezTo>
                    <a:pt x="238" y="310"/>
                    <a:pt x="235" y="317"/>
                    <a:pt x="232" y="317"/>
                  </a:cubicBezTo>
                  <a:cubicBezTo>
                    <a:pt x="229" y="317"/>
                    <a:pt x="227" y="310"/>
                    <a:pt x="224" y="309"/>
                  </a:cubicBezTo>
                  <a:cubicBezTo>
                    <a:pt x="222" y="308"/>
                    <a:pt x="218" y="308"/>
                    <a:pt x="217" y="309"/>
                  </a:cubicBezTo>
                  <a:cubicBezTo>
                    <a:pt x="215" y="310"/>
                    <a:pt x="214" y="317"/>
                    <a:pt x="211" y="317"/>
                  </a:cubicBezTo>
                  <a:cubicBezTo>
                    <a:pt x="209" y="317"/>
                    <a:pt x="207" y="311"/>
                    <a:pt x="205" y="310"/>
                  </a:cubicBezTo>
                  <a:cubicBezTo>
                    <a:pt x="203" y="309"/>
                    <a:pt x="200" y="309"/>
                    <a:pt x="199" y="308"/>
                  </a:cubicBezTo>
                  <a:cubicBezTo>
                    <a:pt x="197" y="308"/>
                    <a:pt x="193" y="306"/>
                    <a:pt x="191" y="306"/>
                  </a:cubicBezTo>
                  <a:cubicBezTo>
                    <a:pt x="188" y="306"/>
                    <a:pt x="183" y="309"/>
                    <a:pt x="180" y="308"/>
                  </a:cubicBezTo>
                  <a:cubicBezTo>
                    <a:pt x="177" y="308"/>
                    <a:pt x="170" y="306"/>
                    <a:pt x="167" y="304"/>
                  </a:cubicBezTo>
                  <a:cubicBezTo>
                    <a:pt x="165" y="302"/>
                    <a:pt x="162" y="295"/>
                    <a:pt x="160" y="293"/>
                  </a:cubicBezTo>
                  <a:cubicBezTo>
                    <a:pt x="158" y="292"/>
                    <a:pt x="154" y="292"/>
                    <a:pt x="152" y="291"/>
                  </a:cubicBezTo>
                  <a:cubicBezTo>
                    <a:pt x="150" y="290"/>
                    <a:pt x="148" y="285"/>
                    <a:pt x="146" y="285"/>
                  </a:cubicBezTo>
                  <a:cubicBezTo>
                    <a:pt x="145" y="285"/>
                    <a:pt x="144" y="286"/>
                    <a:pt x="144" y="287"/>
                  </a:cubicBezTo>
                  <a:cubicBezTo>
                    <a:pt x="143" y="288"/>
                    <a:pt x="142" y="292"/>
                    <a:pt x="140" y="292"/>
                  </a:cubicBezTo>
                  <a:cubicBezTo>
                    <a:pt x="139" y="293"/>
                    <a:pt x="136" y="292"/>
                    <a:pt x="134" y="292"/>
                  </a:cubicBezTo>
                  <a:cubicBezTo>
                    <a:pt x="131" y="291"/>
                    <a:pt x="127" y="286"/>
                    <a:pt x="124" y="285"/>
                  </a:cubicBezTo>
                  <a:cubicBezTo>
                    <a:pt x="122" y="284"/>
                    <a:pt x="119" y="285"/>
                    <a:pt x="117" y="285"/>
                  </a:cubicBezTo>
                  <a:cubicBezTo>
                    <a:pt x="116" y="284"/>
                    <a:pt x="113" y="283"/>
                    <a:pt x="111" y="282"/>
                  </a:cubicBezTo>
                  <a:cubicBezTo>
                    <a:pt x="109" y="282"/>
                    <a:pt x="105" y="282"/>
                    <a:pt x="103" y="282"/>
                  </a:cubicBezTo>
                  <a:cubicBezTo>
                    <a:pt x="101" y="283"/>
                    <a:pt x="99" y="286"/>
                    <a:pt x="97" y="287"/>
                  </a:cubicBezTo>
                  <a:cubicBezTo>
                    <a:pt x="94" y="289"/>
                    <a:pt x="87" y="292"/>
                    <a:pt x="83" y="292"/>
                  </a:cubicBezTo>
                  <a:cubicBezTo>
                    <a:pt x="82" y="292"/>
                    <a:pt x="80" y="291"/>
                    <a:pt x="79" y="290"/>
                  </a:cubicBezTo>
                  <a:cubicBezTo>
                    <a:pt x="77" y="290"/>
                    <a:pt x="73" y="289"/>
                    <a:pt x="72" y="288"/>
                  </a:cubicBezTo>
                  <a:cubicBezTo>
                    <a:pt x="69" y="287"/>
                    <a:pt x="63" y="284"/>
                    <a:pt x="61" y="284"/>
                  </a:cubicBezTo>
                  <a:cubicBezTo>
                    <a:pt x="59" y="284"/>
                    <a:pt x="57" y="285"/>
                    <a:pt x="55" y="284"/>
                  </a:cubicBezTo>
                  <a:cubicBezTo>
                    <a:pt x="54" y="283"/>
                    <a:pt x="52" y="279"/>
                    <a:pt x="50" y="278"/>
                  </a:cubicBezTo>
                  <a:cubicBezTo>
                    <a:pt x="50" y="277"/>
                    <a:pt x="48" y="276"/>
                    <a:pt x="47" y="275"/>
                  </a:cubicBezTo>
                  <a:cubicBezTo>
                    <a:pt x="48" y="274"/>
                    <a:pt x="49" y="273"/>
                    <a:pt x="49" y="272"/>
                  </a:cubicBezTo>
                  <a:cubicBezTo>
                    <a:pt x="50" y="271"/>
                    <a:pt x="48" y="267"/>
                    <a:pt x="49" y="265"/>
                  </a:cubicBezTo>
                  <a:cubicBezTo>
                    <a:pt x="51" y="264"/>
                    <a:pt x="55" y="265"/>
                    <a:pt x="56" y="265"/>
                  </a:cubicBezTo>
                  <a:cubicBezTo>
                    <a:pt x="58" y="266"/>
                    <a:pt x="58" y="270"/>
                    <a:pt x="59" y="270"/>
                  </a:cubicBezTo>
                  <a:cubicBezTo>
                    <a:pt x="60" y="271"/>
                    <a:pt x="63" y="271"/>
                    <a:pt x="64" y="270"/>
                  </a:cubicBezTo>
                  <a:cubicBezTo>
                    <a:pt x="65" y="268"/>
                    <a:pt x="65" y="264"/>
                    <a:pt x="64" y="262"/>
                  </a:cubicBezTo>
                  <a:cubicBezTo>
                    <a:pt x="64" y="260"/>
                    <a:pt x="61" y="259"/>
                    <a:pt x="60" y="257"/>
                  </a:cubicBezTo>
                  <a:cubicBezTo>
                    <a:pt x="59" y="256"/>
                    <a:pt x="58" y="252"/>
                    <a:pt x="58" y="250"/>
                  </a:cubicBezTo>
                  <a:cubicBezTo>
                    <a:pt x="57" y="248"/>
                    <a:pt x="54" y="243"/>
                    <a:pt x="53" y="241"/>
                  </a:cubicBezTo>
                  <a:cubicBezTo>
                    <a:pt x="52" y="237"/>
                    <a:pt x="51" y="229"/>
                    <a:pt x="53" y="225"/>
                  </a:cubicBezTo>
                  <a:cubicBezTo>
                    <a:pt x="54" y="223"/>
                    <a:pt x="59" y="222"/>
                    <a:pt x="60" y="220"/>
                  </a:cubicBezTo>
                  <a:cubicBezTo>
                    <a:pt x="61" y="219"/>
                    <a:pt x="63" y="215"/>
                    <a:pt x="63" y="214"/>
                  </a:cubicBezTo>
                  <a:cubicBezTo>
                    <a:pt x="62" y="211"/>
                    <a:pt x="61" y="206"/>
                    <a:pt x="58" y="205"/>
                  </a:cubicBezTo>
                  <a:cubicBezTo>
                    <a:pt x="57" y="204"/>
                    <a:pt x="54" y="206"/>
                    <a:pt x="53" y="206"/>
                  </a:cubicBezTo>
                  <a:cubicBezTo>
                    <a:pt x="51" y="205"/>
                    <a:pt x="48" y="201"/>
                    <a:pt x="48" y="199"/>
                  </a:cubicBezTo>
                  <a:cubicBezTo>
                    <a:pt x="47" y="197"/>
                    <a:pt x="49" y="193"/>
                    <a:pt x="49" y="191"/>
                  </a:cubicBezTo>
                  <a:cubicBezTo>
                    <a:pt x="49" y="190"/>
                    <a:pt x="48" y="186"/>
                    <a:pt x="48" y="184"/>
                  </a:cubicBezTo>
                  <a:cubicBezTo>
                    <a:pt x="48" y="181"/>
                    <a:pt x="47" y="175"/>
                    <a:pt x="48" y="173"/>
                  </a:cubicBezTo>
                  <a:cubicBezTo>
                    <a:pt x="50" y="172"/>
                    <a:pt x="56" y="173"/>
                    <a:pt x="57" y="172"/>
                  </a:cubicBezTo>
                  <a:cubicBezTo>
                    <a:pt x="59" y="170"/>
                    <a:pt x="59" y="163"/>
                    <a:pt x="57" y="162"/>
                  </a:cubicBezTo>
                  <a:cubicBezTo>
                    <a:pt x="56" y="161"/>
                    <a:pt x="54" y="164"/>
                    <a:pt x="52" y="165"/>
                  </a:cubicBezTo>
                  <a:cubicBezTo>
                    <a:pt x="51" y="165"/>
                    <a:pt x="47" y="165"/>
                    <a:pt x="46" y="163"/>
                  </a:cubicBezTo>
                  <a:cubicBezTo>
                    <a:pt x="45" y="162"/>
                    <a:pt x="46" y="158"/>
                    <a:pt x="47" y="157"/>
                  </a:cubicBezTo>
                  <a:cubicBezTo>
                    <a:pt x="49" y="155"/>
                    <a:pt x="55" y="154"/>
                    <a:pt x="56" y="152"/>
                  </a:cubicBezTo>
                  <a:cubicBezTo>
                    <a:pt x="57" y="151"/>
                    <a:pt x="58" y="148"/>
                    <a:pt x="58" y="146"/>
                  </a:cubicBezTo>
                  <a:cubicBezTo>
                    <a:pt x="58" y="144"/>
                    <a:pt x="58" y="138"/>
                    <a:pt x="56" y="136"/>
                  </a:cubicBezTo>
                  <a:cubicBezTo>
                    <a:pt x="55" y="134"/>
                    <a:pt x="50" y="132"/>
                    <a:pt x="49" y="130"/>
                  </a:cubicBezTo>
                  <a:cubicBezTo>
                    <a:pt x="48" y="129"/>
                    <a:pt x="50" y="125"/>
                    <a:pt x="49" y="124"/>
                  </a:cubicBezTo>
                  <a:cubicBezTo>
                    <a:pt x="49" y="120"/>
                    <a:pt x="47" y="114"/>
                    <a:pt x="45" y="111"/>
                  </a:cubicBezTo>
                  <a:cubicBezTo>
                    <a:pt x="43" y="110"/>
                    <a:pt x="38" y="109"/>
                    <a:pt x="37" y="107"/>
                  </a:cubicBezTo>
                  <a:cubicBezTo>
                    <a:pt x="35" y="105"/>
                    <a:pt x="34" y="99"/>
                    <a:pt x="33" y="96"/>
                  </a:cubicBezTo>
                  <a:cubicBezTo>
                    <a:pt x="31" y="94"/>
                    <a:pt x="27" y="89"/>
                    <a:pt x="25" y="87"/>
                  </a:cubicBezTo>
                  <a:cubicBezTo>
                    <a:pt x="22" y="86"/>
                    <a:pt x="17" y="85"/>
                    <a:pt x="15" y="84"/>
                  </a:cubicBezTo>
                  <a:cubicBezTo>
                    <a:pt x="13" y="83"/>
                    <a:pt x="10" y="79"/>
                    <a:pt x="8" y="78"/>
                  </a:cubicBezTo>
                  <a:cubicBezTo>
                    <a:pt x="6" y="77"/>
                    <a:pt x="2" y="76"/>
                    <a:pt x="0" y="75"/>
                  </a:cubicBezTo>
                  <a:cubicBezTo>
                    <a:pt x="4" y="71"/>
                    <a:pt x="10" y="66"/>
                    <a:pt x="12" y="63"/>
                  </a:cubicBezTo>
                  <a:cubicBezTo>
                    <a:pt x="14" y="59"/>
                    <a:pt x="17" y="51"/>
                    <a:pt x="18" y="47"/>
                  </a:cubicBezTo>
                  <a:cubicBezTo>
                    <a:pt x="19" y="45"/>
                    <a:pt x="21" y="40"/>
                    <a:pt x="22" y="38"/>
                  </a:cubicBezTo>
                  <a:cubicBezTo>
                    <a:pt x="23" y="37"/>
                    <a:pt x="26" y="35"/>
                    <a:pt x="27" y="35"/>
                  </a:cubicBezTo>
                  <a:cubicBezTo>
                    <a:pt x="29" y="35"/>
                    <a:pt x="32" y="36"/>
                    <a:pt x="33" y="38"/>
                  </a:cubicBezTo>
                  <a:cubicBezTo>
                    <a:pt x="34" y="38"/>
                    <a:pt x="34" y="41"/>
                    <a:pt x="34" y="42"/>
                  </a:cubicBezTo>
                  <a:cubicBezTo>
                    <a:pt x="35" y="43"/>
                    <a:pt x="38" y="43"/>
                    <a:pt x="39" y="44"/>
                  </a:cubicBezTo>
                  <a:cubicBezTo>
                    <a:pt x="41" y="45"/>
                    <a:pt x="45" y="48"/>
                    <a:pt x="46" y="46"/>
                  </a:cubicBezTo>
                  <a:cubicBezTo>
                    <a:pt x="47" y="46"/>
                    <a:pt x="46" y="42"/>
                    <a:pt x="46" y="41"/>
                  </a:cubicBezTo>
                  <a:cubicBezTo>
                    <a:pt x="45" y="38"/>
                    <a:pt x="44" y="34"/>
                    <a:pt x="42" y="32"/>
                  </a:cubicBezTo>
                  <a:cubicBezTo>
                    <a:pt x="41" y="32"/>
                    <a:pt x="39" y="32"/>
                    <a:pt x="38" y="32"/>
                  </a:cubicBezTo>
                  <a:cubicBezTo>
                    <a:pt x="36" y="31"/>
                    <a:pt x="35" y="26"/>
                    <a:pt x="34" y="25"/>
                  </a:cubicBezTo>
                  <a:cubicBezTo>
                    <a:pt x="33" y="24"/>
                    <a:pt x="29" y="24"/>
                    <a:pt x="29" y="23"/>
                  </a:cubicBezTo>
                  <a:cubicBezTo>
                    <a:pt x="27" y="22"/>
                    <a:pt x="27" y="18"/>
                    <a:pt x="26" y="16"/>
                  </a:cubicBezTo>
                  <a:cubicBezTo>
                    <a:pt x="26" y="15"/>
                    <a:pt x="27" y="11"/>
                    <a:pt x="28" y="9"/>
                  </a:cubicBezTo>
                  <a:cubicBezTo>
                    <a:pt x="29" y="7"/>
                    <a:pt x="34" y="5"/>
                    <a:pt x="34" y="2"/>
                  </a:cubicBezTo>
                  <a:cubicBezTo>
                    <a:pt x="35" y="2"/>
                    <a:pt x="35" y="1"/>
                    <a:pt x="35" y="0"/>
                  </a:cubicBezTo>
                  <a:cubicBezTo>
                    <a:pt x="36" y="1"/>
                    <a:pt x="38" y="1"/>
                    <a:pt x="39" y="2"/>
                  </a:cubicBezTo>
                  <a:cubicBezTo>
                    <a:pt x="41" y="4"/>
                    <a:pt x="42" y="8"/>
                    <a:pt x="44" y="9"/>
                  </a:cubicBezTo>
                  <a:cubicBezTo>
                    <a:pt x="46" y="10"/>
                    <a:pt x="51" y="11"/>
                    <a:pt x="52" y="10"/>
                  </a:cubicBezTo>
                  <a:cubicBezTo>
                    <a:pt x="54" y="9"/>
                    <a:pt x="55" y="5"/>
                    <a:pt x="57" y="4"/>
                  </a:cubicBezTo>
                  <a:cubicBezTo>
                    <a:pt x="59" y="3"/>
                    <a:pt x="63" y="2"/>
                    <a:pt x="65" y="2"/>
                  </a:cubicBezTo>
                  <a:cubicBezTo>
                    <a:pt x="67" y="2"/>
                    <a:pt x="71" y="2"/>
                    <a:pt x="72" y="3"/>
                  </a:cubicBezTo>
                  <a:cubicBezTo>
                    <a:pt x="74" y="5"/>
                    <a:pt x="73" y="9"/>
                    <a:pt x="74" y="11"/>
                  </a:cubicBezTo>
                  <a:cubicBezTo>
                    <a:pt x="76" y="12"/>
                    <a:pt x="80" y="11"/>
                    <a:pt x="81" y="12"/>
                  </a:cubicBezTo>
                  <a:cubicBezTo>
                    <a:pt x="83" y="13"/>
                    <a:pt x="83" y="19"/>
                    <a:pt x="84" y="20"/>
                  </a:cubicBezTo>
                  <a:cubicBezTo>
                    <a:pt x="86" y="21"/>
                    <a:pt x="89" y="23"/>
                    <a:pt x="90" y="22"/>
                  </a:cubicBezTo>
                  <a:cubicBezTo>
                    <a:pt x="91" y="22"/>
                    <a:pt x="90" y="17"/>
                    <a:pt x="92" y="17"/>
                  </a:cubicBezTo>
                  <a:cubicBezTo>
                    <a:pt x="93" y="16"/>
                    <a:pt x="95" y="18"/>
                    <a:pt x="96" y="19"/>
                  </a:cubicBezTo>
                  <a:cubicBezTo>
                    <a:pt x="97" y="21"/>
                    <a:pt x="97" y="24"/>
                    <a:pt x="98" y="26"/>
                  </a:cubicBezTo>
                  <a:cubicBezTo>
                    <a:pt x="99" y="27"/>
                    <a:pt x="103" y="27"/>
                    <a:pt x="104" y="28"/>
                  </a:cubicBezTo>
                  <a:cubicBezTo>
                    <a:pt x="105" y="30"/>
                    <a:pt x="105" y="34"/>
                    <a:pt x="106" y="36"/>
                  </a:cubicBezTo>
                  <a:cubicBezTo>
                    <a:pt x="107" y="38"/>
                    <a:pt x="111" y="44"/>
                    <a:pt x="112" y="44"/>
                  </a:cubicBezTo>
                  <a:cubicBezTo>
                    <a:pt x="113" y="45"/>
                    <a:pt x="120" y="42"/>
                    <a:pt x="123" y="41"/>
                  </a:cubicBezTo>
                  <a:cubicBezTo>
                    <a:pt x="124" y="41"/>
                    <a:pt x="127" y="40"/>
                    <a:pt x="128" y="40"/>
                  </a:cubicBezTo>
                  <a:cubicBezTo>
                    <a:pt x="131" y="40"/>
                    <a:pt x="136" y="41"/>
                    <a:pt x="139" y="41"/>
                  </a:cubicBezTo>
                  <a:cubicBezTo>
                    <a:pt x="140" y="42"/>
                    <a:pt x="144" y="42"/>
                    <a:pt x="145" y="41"/>
                  </a:cubicBezTo>
                  <a:cubicBezTo>
                    <a:pt x="147" y="41"/>
                    <a:pt x="149" y="38"/>
                    <a:pt x="151" y="37"/>
                  </a:cubicBezTo>
                  <a:cubicBezTo>
                    <a:pt x="153" y="37"/>
                    <a:pt x="158" y="37"/>
                    <a:pt x="160" y="37"/>
                  </a:cubicBezTo>
                  <a:cubicBezTo>
                    <a:pt x="162" y="38"/>
                    <a:pt x="167" y="40"/>
                    <a:pt x="168" y="42"/>
                  </a:cubicBezTo>
                  <a:cubicBezTo>
                    <a:pt x="169" y="43"/>
                    <a:pt x="169" y="46"/>
                    <a:pt x="168" y="47"/>
                  </a:cubicBezTo>
                  <a:cubicBezTo>
                    <a:pt x="167" y="48"/>
                    <a:pt x="164" y="46"/>
                    <a:pt x="163" y="47"/>
                  </a:cubicBezTo>
                  <a:cubicBezTo>
                    <a:pt x="162" y="48"/>
                    <a:pt x="162" y="52"/>
                    <a:pt x="161" y="53"/>
                  </a:cubicBezTo>
                  <a:cubicBezTo>
                    <a:pt x="160" y="54"/>
                    <a:pt x="155" y="54"/>
                    <a:pt x="155" y="55"/>
                  </a:cubicBezTo>
                  <a:cubicBezTo>
                    <a:pt x="153" y="57"/>
                    <a:pt x="154" y="61"/>
                    <a:pt x="155" y="63"/>
                  </a:cubicBezTo>
                  <a:cubicBezTo>
                    <a:pt x="155" y="65"/>
                    <a:pt x="157" y="69"/>
                    <a:pt x="159" y="70"/>
                  </a:cubicBezTo>
                  <a:cubicBezTo>
                    <a:pt x="160" y="71"/>
                    <a:pt x="163" y="71"/>
                    <a:pt x="164" y="70"/>
                  </a:cubicBezTo>
                  <a:cubicBezTo>
                    <a:pt x="166" y="69"/>
                    <a:pt x="164" y="62"/>
                    <a:pt x="166" y="61"/>
                  </a:cubicBezTo>
                  <a:cubicBezTo>
                    <a:pt x="167" y="59"/>
                    <a:pt x="172" y="62"/>
                    <a:pt x="174" y="62"/>
                  </a:cubicBezTo>
                  <a:cubicBezTo>
                    <a:pt x="176" y="62"/>
                    <a:pt x="182" y="59"/>
                    <a:pt x="184" y="60"/>
                  </a:cubicBezTo>
                  <a:cubicBezTo>
                    <a:pt x="186" y="60"/>
                    <a:pt x="188" y="64"/>
                    <a:pt x="189" y="65"/>
                  </a:cubicBezTo>
                  <a:cubicBezTo>
                    <a:pt x="190" y="66"/>
                    <a:pt x="193" y="66"/>
                    <a:pt x="194" y="67"/>
                  </a:cubicBezTo>
                  <a:cubicBezTo>
                    <a:pt x="195" y="68"/>
                    <a:pt x="196" y="72"/>
                    <a:pt x="198" y="73"/>
                  </a:cubicBezTo>
                  <a:cubicBezTo>
                    <a:pt x="199" y="74"/>
                    <a:pt x="203" y="75"/>
                    <a:pt x="204" y="73"/>
                  </a:cubicBezTo>
                  <a:cubicBezTo>
                    <a:pt x="206" y="72"/>
                    <a:pt x="203" y="66"/>
                    <a:pt x="204" y="64"/>
                  </a:cubicBezTo>
                  <a:cubicBezTo>
                    <a:pt x="204" y="63"/>
                    <a:pt x="206" y="61"/>
                    <a:pt x="207" y="61"/>
                  </a:cubicBezTo>
                  <a:cubicBezTo>
                    <a:pt x="209" y="61"/>
                    <a:pt x="212" y="63"/>
                    <a:pt x="213" y="65"/>
                  </a:cubicBezTo>
                  <a:cubicBezTo>
                    <a:pt x="214" y="66"/>
                    <a:pt x="214" y="70"/>
                    <a:pt x="214" y="72"/>
                  </a:cubicBezTo>
                  <a:cubicBezTo>
                    <a:pt x="213" y="73"/>
                    <a:pt x="213" y="75"/>
                    <a:pt x="213" y="76"/>
                  </a:cubicBezTo>
                  <a:cubicBezTo>
                    <a:pt x="213" y="77"/>
                    <a:pt x="213" y="80"/>
                    <a:pt x="214" y="81"/>
                  </a:cubicBezTo>
                  <a:cubicBezTo>
                    <a:pt x="216" y="81"/>
                    <a:pt x="219" y="80"/>
                    <a:pt x="221" y="79"/>
                  </a:cubicBezTo>
                  <a:cubicBezTo>
                    <a:pt x="221" y="78"/>
                    <a:pt x="221" y="75"/>
                    <a:pt x="222" y="75"/>
                  </a:cubicBezTo>
                  <a:cubicBezTo>
                    <a:pt x="223" y="74"/>
                    <a:pt x="226" y="74"/>
                    <a:pt x="227" y="75"/>
                  </a:cubicBezTo>
                  <a:cubicBezTo>
                    <a:pt x="228" y="76"/>
                    <a:pt x="228" y="80"/>
                    <a:pt x="228" y="82"/>
                  </a:cubicBezTo>
                  <a:cubicBezTo>
                    <a:pt x="228" y="84"/>
                    <a:pt x="228" y="88"/>
                    <a:pt x="229" y="88"/>
                  </a:cubicBezTo>
                  <a:cubicBezTo>
                    <a:pt x="231" y="89"/>
                    <a:pt x="233" y="86"/>
                    <a:pt x="234" y="85"/>
                  </a:cubicBezTo>
                  <a:cubicBezTo>
                    <a:pt x="236" y="85"/>
                    <a:pt x="240" y="86"/>
                    <a:pt x="242" y="85"/>
                  </a:cubicBezTo>
                  <a:cubicBezTo>
                    <a:pt x="243" y="85"/>
                    <a:pt x="246" y="83"/>
                    <a:pt x="246" y="82"/>
                  </a:cubicBezTo>
                  <a:cubicBezTo>
                    <a:pt x="247" y="80"/>
                    <a:pt x="245" y="75"/>
                    <a:pt x="246" y="74"/>
                  </a:cubicBezTo>
                  <a:cubicBezTo>
                    <a:pt x="247" y="72"/>
                    <a:pt x="251" y="72"/>
                    <a:pt x="252" y="72"/>
                  </a:cubicBezTo>
                  <a:cubicBezTo>
                    <a:pt x="255" y="72"/>
                    <a:pt x="259" y="75"/>
                    <a:pt x="261" y="76"/>
                  </a:cubicBezTo>
                  <a:cubicBezTo>
                    <a:pt x="263" y="78"/>
                    <a:pt x="267" y="83"/>
                    <a:pt x="270" y="84"/>
                  </a:cubicBezTo>
                  <a:cubicBezTo>
                    <a:pt x="271" y="85"/>
                    <a:pt x="275" y="86"/>
                    <a:pt x="276" y="86"/>
                  </a:cubicBezTo>
                  <a:cubicBezTo>
                    <a:pt x="279" y="86"/>
                    <a:pt x="283" y="84"/>
                    <a:pt x="285" y="84"/>
                  </a:cubicBezTo>
                  <a:cubicBezTo>
                    <a:pt x="286" y="83"/>
                    <a:pt x="289" y="83"/>
                    <a:pt x="290" y="84"/>
                  </a:cubicBezTo>
                  <a:cubicBezTo>
                    <a:pt x="292" y="84"/>
                    <a:pt x="296" y="88"/>
                    <a:pt x="298" y="88"/>
                  </a:cubicBezTo>
                  <a:cubicBezTo>
                    <a:pt x="300" y="89"/>
                    <a:pt x="304" y="90"/>
                    <a:pt x="306" y="89"/>
                  </a:cubicBezTo>
                  <a:cubicBezTo>
                    <a:pt x="307" y="88"/>
                    <a:pt x="307" y="83"/>
                    <a:pt x="308" y="82"/>
                  </a:cubicBezTo>
                  <a:cubicBezTo>
                    <a:pt x="310" y="82"/>
                    <a:pt x="313" y="83"/>
                    <a:pt x="314" y="84"/>
                  </a:cubicBezTo>
                  <a:cubicBezTo>
                    <a:pt x="316" y="85"/>
                    <a:pt x="319" y="88"/>
                    <a:pt x="320" y="89"/>
                  </a:cubicBezTo>
                  <a:cubicBezTo>
                    <a:pt x="322" y="89"/>
                    <a:pt x="326" y="90"/>
                    <a:pt x="327" y="89"/>
                  </a:cubicBezTo>
                  <a:cubicBezTo>
                    <a:pt x="329" y="87"/>
                    <a:pt x="326" y="81"/>
                    <a:pt x="327" y="80"/>
                  </a:cubicBezTo>
                  <a:cubicBezTo>
                    <a:pt x="328" y="78"/>
                    <a:pt x="333" y="79"/>
                    <a:pt x="335" y="79"/>
                  </a:cubicBezTo>
                  <a:cubicBezTo>
                    <a:pt x="338" y="79"/>
                    <a:pt x="342" y="82"/>
                    <a:pt x="345" y="82"/>
                  </a:cubicBezTo>
                  <a:cubicBezTo>
                    <a:pt x="347" y="82"/>
                    <a:pt x="352" y="80"/>
                    <a:pt x="354" y="79"/>
                  </a:cubicBezTo>
                  <a:cubicBezTo>
                    <a:pt x="355" y="79"/>
                    <a:pt x="358" y="76"/>
                    <a:pt x="359" y="76"/>
                  </a:cubicBezTo>
                  <a:cubicBezTo>
                    <a:pt x="362" y="75"/>
                    <a:pt x="368" y="76"/>
                    <a:pt x="370" y="76"/>
                  </a:cubicBezTo>
                  <a:cubicBezTo>
                    <a:pt x="373" y="76"/>
                    <a:pt x="378" y="78"/>
                    <a:pt x="381" y="79"/>
                  </a:cubicBezTo>
                  <a:cubicBezTo>
                    <a:pt x="382" y="80"/>
                    <a:pt x="384" y="82"/>
                    <a:pt x="385" y="83"/>
                  </a:cubicBezTo>
                  <a:cubicBezTo>
                    <a:pt x="386" y="83"/>
                    <a:pt x="388" y="84"/>
                    <a:pt x="389" y="83"/>
                  </a:cubicBezTo>
                  <a:cubicBezTo>
                    <a:pt x="391" y="83"/>
                    <a:pt x="393" y="80"/>
                    <a:pt x="394" y="79"/>
                  </a:cubicBezTo>
                  <a:cubicBezTo>
                    <a:pt x="396" y="79"/>
                    <a:pt x="399" y="79"/>
                    <a:pt x="400" y="79"/>
                  </a:cubicBezTo>
                  <a:cubicBezTo>
                    <a:pt x="402" y="80"/>
                    <a:pt x="404" y="84"/>
                    <a:pt x="405" y="85"/>
                  </a:cubicBezTo>
                  <a:cubicBezTo>
                    <a:pt x="406" y="87"/>
                    <a:pt x="407" y="92"/>
                    <a:pt x="408" y="94"/>
                  </a:cubicBezTo>
                  <a:cubicBezTo>
                    <a:pt x="410" y="96"/>
                    <a:pt x="417" y="96"/>
                    <a:pt x="420" y="96"/>
                  </a:cubicBezTo>
                  <a:cubicBezTo>
                    <a:pt x="422" y="96"/>
                    <a:pt x="426" y="97"/>
                    <a:pt x="427" y="96"/>
                  </a:cubicBezTo>
                  <a:cubicBezTo>
                    <a:pt x="428" y="96"/>
                    <a:pt x="430" y="94"/>
                    <a:pt x="431" y="93"/>
                  </a:cubicBezTo>
                  <a:cubicBezTo>
                    <a:pt x="433" y="94"/>
                    <a:pt x="435" y="95"/>
                    <a:pt x="436" y="95"/>
                  </a:cubicBezTo>
                  <a:cubicBezTo>
                    <a:pt x="437" y="95"/>
                    <a:pt x="437" y="95"/>
                    <a:pt x="438" y="95"/>
                  </a:cubicBezTo>
                  <a:cubicBezTo>
                    <a:pt x="437" y="96"/>
                    <a:pt x="436" y="98"/>
                    <a:pt x="436" y="99"/>
                  </a:cubicBezTo>
                  <a:cubicBezTo>
                    <a:pt x="435" y="102"/>
                    <a:pt x="437" y="107"/>
                    <a:pt x="439" y="109"/>
                  </a:cubicBezTo>
                  <a:cubicBezTo>
                    <a:pt x="439" y="110"/>
                    <a:pt x="442" y="110"/>
                    <a:pt x="443" y="111"/>
                  </a:cubicBezTo>
                  <a:cubicBezTo>
                    <a:pt x="445" y="112"/>
                    <a:pt x="447" y="116"/>
                    <a:pt x="447" y="11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1152525" y="3068638"/>
              <a:ext cx="955675" cy="1147763"/>
            </a:xfrm>
            <a:custGeom>
              <a:avLst/>
              <a:gdLst/>
              <a:ahLst/>
              <a:cxnLst>
                <a:cxn ang="0">
                  <a:pos x="568" y="187"/>
                </a:cxn>
                <a:cxn ang="0">
                  <a:pos x="547" y="215"/>
                </a:cxn>
                <a:cxn ang="0">
                  <a:pos x="533" y="241"/>
                </a:cxn>
                <a:cxn ang="0">
                  <a:pos x="506" y="269"/>
                </a:cxn>
                <a:cxn ang="0">
                  <a:pos x="494" y="293"/>
                </a:cxn>
                <a:cxn ang="0">
                  <a:pos x="484" y="317"/>
                </a:cxn>
                <a:cxn ang="0">
                  <a:pos x="479" y="341"/>
                </a:cxn>
                <a:cxn ang="0">
                  <a:pos x="458" y="368"/>
                </a:cxn>
                <a:cxn ang="0">
                  <a:pos x="423" y="387"/>
                </a:cxn>
                <a:cxn ang="0">
                  <a:pos x="372" y="406"/>
                </a:cxn>
                <a:cxn ang="0">
                  <a:pos x="340" y="407"/>
                </a:cxn>
                <a:cxn ang="0">
                  <a:pos x="316" y="421"/>
                </a:cxn>
                <a:cxn ang="0">
                  <a:pos x="294" y="415"/>
                </a:cxn>
                <a:cxn ang="0">
                  <a:pos x="279" y="446"/>
                </a:cxn>
                <a:cxn ang="0">
                  <a:pos x="267" y="482"/>
                </a:cxn>
                <a:cxn ang="0">
                  <a:pos x="305" y="519"/>
                </a:cxn>
                <a:cxn ang="0">
                  <a:pos x="309" y="560"/>
                </a:cxn>
                <a:cxn ang="0">
                  <a:pos x="298" y="595"/>
                </a:cxn>
                <a:cxn ang="0">
                  <a:pos x="270" y="628"/>
                </a:cxn>
                <a:cxn ang="0">
                  <a:pos x="254" y="667"/>
                </a:cxn>
                <a:cxn ang="0">
                  <a:pos x="232" y="685"/>
                </a:cxn>
                <a:cxn ang="0">
                  <a:pos x="199" y="669"/>
                </a:cxn>
                <a:cxn ang="0">
                  <a:pos x="174" y="638"/>
                </a:cxn>
                <a:cxn ang="0">
                  <a:pos x="129" y="631"/>
                </a:cxn>
                <a:cxn ang="0">
                  <a:pos x="90" y="613"/>
                </a:cxn>
                <a:cxn ang="0">
                  <a:pos x="77" y="614"/>
                </a:cxn>
                <a:cxn ang="0">
                  <a:pos x="67" y="597"/>
                </a:cxn>
                <a:cxn ang="0">
                  <a:pos x="56" y="562"/>
                </a:cxn>
                <a:cxn ang="0">
                  <a:pos x="27" y="552"/>
                </a:cxn>
                <a:cxn ang="0">
                  <a:pos x="11" y="534"/>
                </a:cxn>
                <a:cxn ang="0">
                  <a:pos x="65" y="480"/>
                </a:cxn>
                <a:cxn ang="0">
                  <a:pos x="80" y="418"/>
                </a:cxn>
                <a:cxn ang="0">
                  <a:pos x="106" y="294"/>
                </a:cxn>
                <a:cxn ang="0">
                  <a:pos x="123" y="235"/>
                </a:cxn>
                <a:cxn ang="0">
                  <a:pos x="144" y="223"/>
                </a:cxn>
                <a:cxn ang="0">
                  <a:pos x="118" y="224"/>
                </a:cxn>
                <a:cxn ang="0">
                  <a:pos x="111" y="212"/>
                </a:cxn>
                <a:cxn ang="0">
                  <a:pos x="135" y="93"/>
                </a:cxn>
                <a:cxn ang="0">
                  <a:pos x="154" y="24"/>
                </a:cxn>
                <a:cxn ang="0">
                  <a:pos x="181" y="61"/>
                </a:cxn>
                <a:cxn ang="0">
                  <a:pos x="208" y="119"/>
                </a:cxn>
                <a:cxn ang="0">
                  <a:pos x="230" y="167"/>
                </a:cxn>
                <a:cxn ang="0">
                  <a:pos x="236" y="180"/>
                </a:cxn>
                <a:cxn ang="0">
                  <a:pos x="220" y="143"/>
                </a:cxn>
                <a:cxn ang="0">
                  <a:pos x="209" y="85"/>
                </a:cxn>
                <a:cxn ang="0">
                  <a:pos x="241" y="92"/>
                </a:cxn>
                <a:cxn ang="0">
                  <a:pos x="260" y="124"/>
                </a:cxn>
                <a:cxn ang="0">
                  <a:pos x="294" y="137"/>
                </a:cxn>
                <a:cxn ang="0">
                  <a:pos x="326" y="121"/>
                </a:cxn>
                <a:cxn ang="0">
                  <a:pos x="360" y="101"/>
                </a:cxn>
                <a:cxn ang="0">
                  <a:pos x="377" y="62"/>
                </a:cxn>
                <a:cxn ang="0">
                  <a:pos x="416" y="27"/>
                </a:cxn>
                <a:cxn ang="0">
                  <a:pos x="434" y="0"/>
                </a:cxn>
                <a:cxn ang="0">
                  <a:pos x="455" y="30"/>
                </a:cxn>
                <a:cxn ang="0">
                  <a:pos x="505" y="25"/>
                </a:cxn>
                <a:cxn ang="0">
                  <a:pos x="527" y="58"/>
                </a:cxn>
                <a:cxn ang="0">
                  <a:pos x="549" y="77"/>
                </a:cxn>
                <a:cxn ang="0">
                  <a:pos x="538" y="114"/>
                </a:cxn>
                <a:cxn ang="0">
                  <a:pos x="561" y="136"/>
                </a:cxn>
              </a:cxnLst>
              <a:rect l="0" t="0" r="r" b="b"/>
              <a:pathLst>
                <a:path w="571" h="685">
                  <a:moveTo>
                    <a:pt x="568" y="157"/>
                  </a:moveTo>
                  <a:cubicBezTo>
                    <a:pt x="569" y="158"/>
                    <a:pt x="570" y="161"/>
                    <a:pt x="571" y="164"/>
                  </a:cubicBezTo>
                  <a:cubicBezTo>
                    <a:pt x="569" y="164"/>
                    <a:pt x="567" y="165"/>
                    <a:pt x="566" y="166"/>
                  </a:cubicBezTo>
                  <a:cubicBezTo>
                    <a:pt x="565" y="167"/>
                    <a:pt x="564" y="171"/>
                    <a:pt x="564" y="172"/>
                  </a:cubicBezTo>
                  <a:cubicBezTo>
                    <a:pt x="564" y="174"/>
                    <a:pt x="565" y="176"/>
                    <a:pt x="566" y="178"/>
                  </a:cubicBezTo>
                  <a:cubicBezTo>
                    <a:pt x="567" y="180"/>
                    <a:pt x="569" y="185"/>
                    <a:pt x="568" y="187"/>
                  </a:cubicBezTo>
                  <a:cubicBezTo>
                    <a:pt x="568" y="188"/>
                    <a:pt x="564" y="189"/>
                    <a:pt x="564" y="191"/>
                  </a:cubicBezTo>
                  <a:cubicBezTo>
                    <a:pt x="563" y="193"/>
                    <a:pt x="565" y="197"/>
                    <a:pt x="564" y="199"/>
                  </a:cubicBezTo>
                  <a:cubicBezTo>
                    <a:pt x="563" y="200"/>
                    <a:pt x="561" y="202"/>
                    <a:pt x="560" y="203"/>
                  </a:cubicBezTo>
                  <a:cubicBezTo>
                    <a:pt x="559" y="205"/>
                    <a:pt x="561" y="211"/>
                    <a:pt x="560" y="213"/>
                  </a:cubicBezTo>
                  <a:cubicBezTo>
                    <a:pt x="559" y="214"/>
                    <a:pt x="556" y="214"/>
                    <a:pt x="554" y="215"/>
                  </a:cubicBezTo>
                  <a:cubicBezTo>
                    <a:pt x="552" y="215"/>
                    <a:pt x="548" y="213"/>
                    <a:pt x="547" y="215"/>
                  </a:cubicBezTo>
                  <a:cubicBezTo>
                    <a:pt x="546" y="215"/>
                    <a:pt x="547" y="217"/>
                    <a:pt x="547" y="218"/>
                  </a:cubicBezTo>
                  <a:cubicBezTo>
                    <a:pt x="547" y="220"/>
                    <a:pt x="545" y="222"/>
                    <a:pt x="545" y="223"/>
                  </a:cubicBezTo>
                  <a:cubicBezTo>
                    <a:pt x="545" y="224"/>
                    <a:pt x="546" y="228"/>
                    <a:pt x="546" y="229"/>
                  </a:cubicBezTo>
                  <a:cubicBezTo>
                    <a:pt x="545" y="231"/>
                    <a:pt x="542" y="235"/>
                    <a:pt x="540" y="236"/>
                  </a:cubicBezTo>
                  <a:cubicBezTo>
                    <a:pt x="539" y="236"/>
                    <a:pt x="535" y="235"/>
                    <a:pt x="534" y="236"/>
                  </a:cubicBezTo>
                  <a:cubicBezTo>
                    <a:pt x="533" y="236"/>
                    <a:pt x="534" y="240"/>
                    <a:pt x="533" y="241"/>
                  </a:cubicBezTo>
                  <a:cubicBezTo>
                    <a:pt x="531" y="242"/>
                    <a:pt x="527" y="242"/>
                    <a:pt x="525" y="243"/>
                  </a:cubicBezTo>
                  <a:cubicBezTo>
                    <a:pt x="523" y="244"/>
                    <a:pt x="519" y="246"/>
                    <a:pt x="518" y="248"/>
                  </a:cubicBezTo>
                  <a:cubicBezTo>
                    <a:pt x="518" y="249"/>
                    <a:pt x="519" y="252"/>
                    <a:pt x="518" y="253"/>
                  </a:cubicBezTo>
                  <a:cubicBezTo>
                    <a:pt x="518" y="254"/>
                    <a:pt x="516" y="257"/>
                    <a:pt x="516" y="258"/>
                  </a:cubicBezTo>
                  <a:cubicBezTo>
                    <a:pt x="515" y="258"/>
                    <a:pt x="512" y="259"/>
                    <a:pt x="511" y="260"/>
                  </a:cubicBezTo>
                  <a:cubicBezTo>
                    <a:pt x="510" y="262"/>
                    <a:pt x="508" y="268"/>
                    <a:pt x="506" y="269"/>
                  </a:cubicBezTo>
                  <a:cubicBezTo>
                    <a:pt x="505" y="270"/>
                    <a:pt x="503" y="269"/>
                    <a:pt x="502" y="269"/>
                  </a:cubicBezTo>
                  <a:cubicBezTo>
                    <a:pt x="500" y="270"/>
                    <a:pt x="497" y="272"/>
                    <a:pt x="495" y="273"/>
                  </a:cubicBezTo>
                  <a:cubicBezTo>
                    <a:pt x="493" y="273"/>
                    <a:pt x="489" y="275"/>
                    <a:pt x="488" y="277"/>
                  </a:cubicBezTo>
                  <a:cubicBezTo>
                    <a:pt x="487" y="279"/>
                    <a:pt x="488" y="283"/>
                    <a:pt x="489" y="285"/>
                  </a:cubicBezTo>
                  <a:cubicBezTo>
                    <a:pt x="490" y="286"/>
                    <a:pt x="492" y="286"/>
                    <a:pt x="493" y="287"/>
                  </a:cubicBezTo>
                  <a:cubicBezTo>
                    <a:pt x="494" y="288"/>
                    <a:pt x="493" y="291"/>
                    <a:pt x="494" y="293"/>
                  </a:cubicBezTo>
                  <a:cubicBezTo>
                    <a:pt x="495" y="294"/>
                    <a:pt x="499" y="296"/>
                    <a:pt x="500" y="298"/>
                  </a:cubicBezTo>
                  <a:cubicBezTo>
                    <a:pt x="501" y="299"/>
                    <a:pt x="501" y="302"/>
                    <a:pt x="501" y="304"/>
                  </a:cubicBezTo>
                  <a:cubicBezTo>
                    <a:pt x="501" y="306"/>
                    <a:pt x="499" y="310"/>
                    <a:pt x="498" y="312"/>
                  </a:cubicBezTo>
                  <a:cubicBezTo>
                    <a:pt x="498" y="314"/>
                    <a:pt x="499" y="317"/>
                    <a:pt x="498" y="318"/>
                  </a:cubicBezTo>
                  <a:cubicBezTo>
                    <a:pt x="497" y="321"/>
                    <a:pt x="491" y="323"/>
                    <a:pt x="488" y="322"/>
                  </a:cubicBezTo>
                  <a:cubicBezTo>
                    <a:pt x="487" y="322"/>
                    <a:pt x="485" y="318"/>
                    <a:pt x="484" y="317"/>
                  </a:cubicBezTo>
                  <a:cubicBezTo>
                    <a:pt x="482" y="316"/>
                    <a:pt x="479" y="314"/>
                    <a:pt x="477" y="315"/>
                  </a:cubicBezTo>
                  <a:cubicBezTo>
                    <a:pt x="474" y="315"/>
                    <a:pt x="470" y="319"/>
                    <a:pt x="469" y="322"/>
                  </a:cubicBezTo>
                  <a:cubicBezTo>
                    <a:pt x="469" y="324"/>
                    <a:pt x="471" y="327"/>
                    <a:pt x="472" y="328"/>
                  </a:cubicBezTo>
                  <a:cubicBezTo>
                    <a:pt x="472" y="330"/>
                    <a:pt x="470" y="333"/>
                    <a:pt x="470" y="334"/>
                  </a:cubicBezTo>
                  <a:cubicBezTo>
                    <a:pt x="471" y="335"/>
                    <a:pt x="475" y="335"/>
                    <a:pt x="476" y="336"/>
                  </a:cubicBezTo>
                  <a:cubicBezTo>
                    <a:pt x="477" y="336"/>
                    <a:pt x="479" y="339"/>
                    <a:pt x="479" y="341"/>
                  </a:cubicBezTo>
                  <a:cubicBezTo>
                    <a:pt x="479" y="343"/>
                    <a:pt x="476" y="345"/>
                    <a:pt x="475" y="347"/>
                  </a:cubicBezTo>
                  <a:cubicBezTo>
                    <a:pt x="475" y="349"/>
                    <a:pt x="475" y="352"/>
                    <a:pt x="475" y="354"/>
                  </a:cubicBezTo>
                  <a:cubicBezTo>
                    <a:pt x="475" y="356"/>
                    <a:pt x="474" y="360"/>
                    <a:pt x="473" y="361"/>
                  </a:cubicBezTo>
                  <a:cubicBezTo>
                    <a:pt x="471" y="362"/>
                    <a:pt x="468" y="360"/>
                    <a:pt x="467" y="361"/>
                  </a:cubicBezTo>
                  <a:cubicBezTo>
                    <a:pt x="465" y="362"/>
                    <a:pt x="466" y="367"/>
                    <a:pt x="464" y="368"/>
                  </a:cubicBezTo>
                  <a:cubicBezTo>
                    <a:pt x="463" y="369"/>
                    <a:pt x="460" y="367"/>
                    <a:pt x="458" y="368"/>
                  </a:cubicBezTo>
                  <a:cubicBezTo>
                    <a:pt x="456" y="369"/>
                    <a:pt x="455" y="375"/>
                    <a:pt x="453" y="377"/>
                  </a:cubicBezTo>
                  <a:cubicBezTo>
                    <a:pt x="452" y="378"/>
                    <a:pt x="448" y="378"/>
                    <a:pt x="447" y="380"/>
                  </a:cubicBezTo>
                  <a:cubicBezTo>
                    <a:pt x="446" y="381"/>
                    <a:pt x="445" y="386"/>
                    <a:pt x="444" y="388"/>
                  </a:cubicBezTo>
                  <a:cubicBezTo>
                    <a:pt x="442" y="390"/>
                    <a:pt x="438" y="393"/>
                    <a:pt x="435" y="394"/>
                  </a:cubicBezTo>
                  <a:cubicBezTo>
                    <a:pt x="433" y="395"/>
                    <a:pt x="429" y="396"/>
                    <a:pt x="427" y="395"/>
                  </a:cubicBezTo>
                  <a:cubicBezTo>
                    <a:pt x="425" y="394"/>
                    <a:pt x="425" y="388"/>
                    <a:pt x="423" y="387"/>
                  </a:cubicBezTo>
                  <a:cubicBezTo>
                    <a:pt x="422" y="386"/>
                    <a:pt x="418" y="386"/>
                    <a:pt x="416" y="386"/>
                  </a:cubicBezTo>
                  <a:cubicBezTo>
                    <a:pt x="414" y="387"/>
                    <a:pt x="411" y="390"/>
                    <a:pt x="409" y="390"/>
                  </a:cubicBezTo>
                  <a:cubicBezTo>
                    <a:pt x="407" y="391"/>
                    <a:pt x="403" y="389"/>
                    <a:pt x="400" y="390"/>
                  </a:cubicBezTo>
                  <a:cubicBezTo>
                    <a:pt x="397" y="390"/>
                    <a:pt x="391" y="393"/>
                    <a:pt x="388" y="395"/>
                  </a:cubicBezTo>
                  <a:cubicBezTo>
                    <a:pt x="386" y="396"/>
                    <a:pt x="382" y="399"/>
                    <a:pt x="380" y="401"/>
                  </a:cubicBezTo>
                  <a:cubicBezTo>
                    <a:pt x="378" y="402"/>
                    <a:pt x="374" y="405"/>
                    <a:pt x="372" y="406"/>
                  </a:cubicBezTo>
                  <a:cubicBezTo>
                    <a:pt x="369" y="406"/>
                    <a:pt x="361" y="404"/>
                    <a:pt x="359" y="402"/>
                  </a:cubicBezTo>
                  <a:cubicBezTo>
                    <a:pt x="357" y="400"/>
                    <a:pt x="358" y="395"/>
                    <a:pt x="357" y="394"/>
                  </a:cubicBezTo>
                  <a:cubicBezTo>
                    <a:pt x="355" y="393"/>
                    <a:pt x="350" y="395"/>
                    <a:pt x="348" y="397"/>
                  </a:cubicBezTo>
                  <a:cubicBezTo>
                    <a:pt x="347" y="398"/>
                    <a:pt x="349" y="402"/>
                    <a:pt x="348" y="403"/>
                  </a:cubicBezTo>
                  <a:cubicBezTo>
                    <a:pt x="348" y="405"/>
                    <a:pt x="346" y="406"/>
                    <a:pt x="344" y="407"/>
                  </a:cubicBezTo>
                  <a:cubicBezTo>
                    <a:pt x="343" y="407"/>
                    <a:pt x="341" y="407"/>
                    <a:pt x="340" y="407"/>
                  </a:cubicBezTo>
                  <a:cubicBezTo>
                    <a:pt x="338" y="406"/>
                    <a:pt x="335" y="401"/>
                    <a:pt x="333" y="401"/>
                  </a:cubicBezTo>
                  <a:cubicBezTo>
                    <a:pt x="332" y="401"/>
                    <a:pt x="329" y="403"/>
                    <a:pt x="329" y="404"/>
                  </a:cubicBezTo>
                  <a:cubicBezTo>
                    <a:pt x="329" y="406"/>
                    <a:pt x="333" y="408"/>
                    <a:pt x="333" y="410"/>
                  </a:cubicBezTo>
                  <a:cubicBezTo>
                    <a:pt x="334" y="413"/>
                    <a:pt x="332" y="418"/>
                    <a:pt x="331" y="420"/>
                  </a:cubicBezTo>
                  <a:cubicBezTo>
                    <a:pt x="330" y="421"/>
                    <a:pt x="328" y="424"/>
                    <a:pt x="326" y="424"/>
                  </a:cubicBezTo>
                  <a:cubicBezTo>
                    <a:pt x="324" y="424"/>
                    <a:pt x="317" y="423"/>
                    <a:pt x="316" y="421"/>
                  </a:cubicBezTo>
                  <a:cubicBezTo>
                    <a:pt x="315" y="419"/>
                    <a:pt x="319" y="415"/>
                    <a:pt x="319" y="413"/>
                  </a:cubicBezTo>
                  <a:cubicBezTo>
                    <a:pt x="319" y="411"/>
                    <a:pt x="317" y="408"/>
                    <a:pt x="316" y="407"/>
                  </a:cubicBezTo>
                  <a:cubicBezTo>
                    <a:pt x="315" y="406"/>
                    <a:pt x="312" y="406"/>
                    <a:pt x="310" y="406"/>
                  </a:cubicBezTo>
                  <a:cubicBezTo>
                    <a:pt x="310" y="407"/>
                    <a:pt x="308" y="408"/>
                    <a:pt x="308" y="408"/>
                  </a:cubicBezTo>
                  <a:cubicBezTo>
                    <a:pt x="306" y="411"/>
                    <a:pt x="305" y="419"/>
                    <a:pt x="301" y="420"/>
                  </a:cubicBezTo>
                  <a:cubicBezTo>
                    <a:pt x="299" y="420"/>
                    <a:pt x="296" y="416"/>
                    <a:pt x="294" y="415"/>
                  </a:cubicBezTo>
                  <a:cubicBezTo>
                    <a:pt x="293" y="415"/>
                    <a:pt x="290" y="415"/>
                    <a:pt x="289" y="415"/>
                  </a:cubicBezTo>
                  <a:cubicBezTo>
                    <a:pt x="286" y="415"/>
                    <a:pt x="279" y="418"/>
                    <a:pt x="278" y="420"/>
                  </a:cubicBezTo>
                  <a:cubicBezTo>
                    <a:pt x="276" y="422"/>
                    <a:pt x="276" y="426"/>
                    <a:pt x="278" y="428"/>
                  </a:cubicBezTo>
                  <a:cubicBezTo>
                    <a:pt x="278" y="429"/>
                    <a:pt x="283" y="429"/>
                    <a:pt x="284" y="431"/>
                  </a:cubicBezTo>
                  <a:cubicBezTo>
                    <a:pt x="285" y="433"/>
                    <a:pt x="285" y="438"/>
                    <a:pt x="284" y="441"/>
                  </a:cubicBezTo>
                  <a:cubicBezTo>
                    <a:pt x="284" y="442"/>
                    <a:pt x="280" y="445"/>
                    <a:pt x="279" y="446"/>
                  </a:cubicBezTo>
                  <a:cubicBezTo>
                    <a:pt x="279" y="448"/>
                    <a:pt x="279" y="453"/>
                    <a:pt x="279" y="455"/>
                  </a:cubicBezTo>
                  <a:cubicBezTo>
                    <a:pt x="280" y="456"/>
                    <a:pt x="283" y="459"/>
                    <a:pt x="283" y="461"/>
                  </a:cubicBezTo>
                  <a:cubicBezTo>
                    <a:pt x="284" y="463"/>
                    <a:pt x="284" y="467"/>
                    <a:pt x="283" y="469"/>
                  </a:cubicBezTo>
                  <a:cubicBezTo>
                    <a:pt x="283" y="470"/>
                    <a:pt x="280" y="472"/>
                    <a:pt x="279" y="472"/>
                  </a:cubicBezTo>
                  <a:cubicBezTo>
                    <a:pt x="277" y="473"/>
                    <a:pt x="271" y="470"/>
                    <a:pt x="269" y="471"/>
                  </a:cubicBezTo>
                  <a:cubicBezTo>
                    <a:pt x="267" y="473"/>
                    <a:pt x="267" y="479"/>
                    <a:pt x="267" y="482"/>
                  </a:cubicBezTo>
                  <a:cubicBezTo>
                    <a:pt x="268" y="485"/>
                    <a:pt x="270" y="492"/>
                    <a:pt x="273" y="494"/>
                  </a:cubicBezTo>
                  <a:cubicBezTo>
                    <a:pt x="274" y="496"/>
                    <a:pt x="279" y="497"/>
                    <a:pt x="281" y="497"/>
                  </a:cubicBezTo>
                  <a:cubicBezTo>
                    <a:pt x="284" y="498"/>
                    <a:pt x="290" y="496"/>
                    <a:pt x="293" y="497"/>
                  </a:cubicBezTo>
                  <a:cubicBezTo>
                    <a:pt x="294" y="498"/>
                    <a:pt x="295" y="503"/>
                    <a:pt x="296" y="505"/>
                  </a:cubicBezTo>
                  <a:cubicBezTo>
                    <a:pt x="298" y="507"/>
                    <a:pt x="305" y="508"/>
                    <a:pt x="306" y="511"/>
                  </a:cubicBezTo>
                  <a:cubicBezTo>
                    <a:pt x="307" y="513"/>
                    <a:pt x="304" y="517"/>
                    <a:pt x="305" y="519"/>
                  </a:cubicBezTo>
                  <a:cubicBezTo>
                    <a:pt x="305" y="521"/>
                    <a:pt x="309" y="523"/>
                    <a:pt x="310" y="524"/>
                  </a:cubicBezTo>
                  <a:cubicBezTo>
                    <a:pt x="312" y="527"/>
                    <a:pt x="314" y="533"/>
                    <a:pt x="315" y="537"/>
                  </a:cubicBezTo>
                  <a:cubicBezTo>
                    <a:pt x="315" y="539"/>
                    <a:pt x="312" y="543"/>
                    <a:pt x="312" y="545"/>
                  </a:cubicBezTo>
                  <a:cubicBezTo>
                    <a:pt x="313" y="548"/>
                    <a:pt x="318" y="549"/>
                    <a:pt x="319" y="551"/>
                  </a:cubicBezTo>
                  <a:cubicBezTo>
                    <a:pt x="320" y="553"/>
                    <a:pt x="320" y="559"/>
                    <a:pt x="318" y="560"/>
                  </a:cubicBezTo>
                  <a:cubicBezTo>
                    <a:pt x="316" y="562"/>
                    <a:pt x="310" y="559"/>
                    <a:pt x="309" y="560"/>
                  </a:cubicBezTo>
                  <a:cubicBezTo>
                    <a:pt x="307" y="561"/>
                    <a:pt x="307" y="564"/>
                    <a:pt x="307" y="566"/>
                  </a:cubicBezTo>
                  <a:cubicBezTo>
                    <a:pt x="307" y="568"/>
                    <a:pt x="306" y="571"/>
                    <a:pt x="306" y="573"/>
                  </a:cubicBezTo>
                  <a:cubicBezTo>
                    <a:pt x="306" y="575"/>
                    <a:pt x="307" y="578"/>
                    <a:pt x="306" y="580"/>
                  </a:cubicBezTo>
                  <a:cubicBezTo>
                    <a:pt x="306" y="581"/>
                    <a:pt x="305" y="582"/>
                    <a:pt x="305" y="582"/>
                  </a:cubicBezTo>
                  <a:cubicBezTo>
                    <a:pt x="304" y="584"/>
                    <a:pt x="304" y="590"/>
                    <a:pt x="303" y="592"/>
                  </a:cubicBezTo>
                  <a:cubicBezTo>
                    <a:pt x="302" y="593"/>
                    <a:pt x="299" y="594"/>
                    <a:pt x="298" y="595"/>
                  </a:cubicBezTo>
                  <a:cubicBezTo>
                    <a:pt x="296" y="597"/>
                    <a:pt x="295" y="601"/>
                    <a:pt x="294" y="602"/>
                  </a:cubicBezTo>
                  <a:cubicBezTo>
                    <a:pt x="293" y="604"/>
                    <a:pt x="292" y="608"/>
                    <a:pt x="291" y="609"/>
                  </a:cubicBezTo>
                  <a:cubicBezTo>
                    <a:pt x="289" y="610"/>
                    <a:pt x="286" y="608"/>
                    <a:pt x="284" y="609"/>
                  </a:cubicBezTo>
                  <a:cubicBezTo>
                    <a:pt x="282" y="610"/>
                    <a:pt x="278" y="614"/>
                    <a:pt x="277" y="617"/>
                  </a:cubicBezTo>
                  <a:cubicBezTo>
                    <a:pt x="276" y="619"/>
                    <a:pt x="280" y="625"/>
                    <a:pt x="278" y="627"/>
                  </a:cubicBezTo>
                  <a:cubicBezTo>
                    <a:pt x="277" y="629"/>
                    <a:pt x="272" y="628"/>
                    <a:pt x="270" y="628"/>
                  </a:cubicBezTo>
                  <a:cubicBezTo>
                    <a:pt x="268" y="629"/>
                    <a:pt x="265" y="631"/>
                    <a:pt x="264" y="633"/>
                  </a:cubicBezTo>
                  <a:cubicBezTo>
                    <a:pt x="262" y="635"/>
                    <a:pt x="263" y="640"/>
                    <a:pt x="262" y="642"/>
                  </a:cubicBezTo>
                  <a:cubicBezTo>
                    <a:pt x="261" y="643"/>
                    <a:pt x="257" y="644"/>
                    <a:pt x="256" y="645"/>
                  </a:cubicBezTo>
                  <a:cubicBezTo>
                    <a:pt x="256" y="647"/>
                    <a:pt x="259" y="651"/>
                    <a:pt x="258" y="653"/>
                  </a:cubicBezTo>
                  <a:cubicBezTo>
                    <a:pt x="258" y="654"/>
                    <a:pt x="256" y="655"/>
                    <a:pt x="256" y="656"/>
                  </a:cubicBezTo>
                  <a:cubicBezTo>
                    <a:pt x="254" y="659"/>
                    <a:pt x="254" y="664"/>
                    <a:pt x="254" y="667"/>
                  </a:cubicBezTo>
                  <a:cubicBezTo>
                    <a:pt x="254" y="668"/>
                    <a:pt x="255" y="670"/>
                    <a:pt x="256" y="672"/>
                  </a:cubicBezTo>
                  <a:cubicBezTo>
                    <a:pt x="254" y="672"/>
                    <a:pt x="253" y="672"/>
                    <a:pt x="252" y="673"/>
                  </a:cubicBezTo>
                  <a:cubicBezTo>
                    <a:pt x="251" y="673"/>
                    <a:pt x="248" y="676"/>
                    <a:pt x="247" y="678"/>
                  </a:cubicBezTo>
                  <a:cubicBezTo>
                    <a:pt x="245" y="679"/>
                    <a:pt x="245" y="683"/>
                    <a:pt x="243" y="684"/>
                  </a:cubicBezTo>
                  <a:cubicBezTo>
                    <a:pt x="241" y="684"/>
                    <a:pt x="238" y="681"/>
                    <a:pt x="236" y="681"/>
                  </a:cubicBezTo>
                  <a:cubicBezTo>
                    <a:pt x="235" y="681"/>
                    <a:pt x="233" y="685"/>
                    <a:pt x="232" y="685"/>
                  </a:cubicBezTo>
                  <a:cubicBezTo>
                    <a:pt x="229" y="684"/>
                    <a:pt x="229" y="678"/>
                    <a:pt x="227" y="677"/>
                  </a:cubicBezTo>
                  <a:cubicBezTo>
                    <a:pt x="225" y="677"/>
                    <a:pt x="222" y="677"/>
                    <a:pt x="221" y="677"/>
                  </a:cubicBezTo>
                  <a:cubicBezTo>
                    <a:pt x="220" y="678"/>
                    <a:pt x="220" y="680"/>
                    <a:pt x="220" y="680"/>
                  </a:cubicBezTo>
                  <a:cubicBezTo>
                    <a:pt x="219" y="682"/>
                    <a:pt x="215" y="685"/>
                    <a:pt x="212" y="685"/>
                  </a:cubicBezTo>
                  <a:cubicBezTo>
                    <a:pt x="211" y="685"/>
                    <a:pt x="209" y="682"/>
                    <a:pt x="208" y="681"/>
                  </a:cubicBezTo>
                  <a:cubicBezTo>
                    <a:pt x="206" y="678"/>
                    <a:pt x="201" y="672"/>
                    <a:pt x="199" y="669"/>
                  </a:cubicBezTo>
                  <a:cubicBezTo>
                    <a:pt x="198" y="667"/>
                    <a:pt x="197" y="661"/>
                    <a:pt x="194" y="660"/>
                  </a:cubicBezTo>
                  <a:cubicBezTo>
                    <a:pt x="193" y="659"/>
                    <a:pt x="189" y="660"/>
                    <a:pt x="187" y="660"/>
                  </a:cubicBezTo>
                  <a:cubicBezTo>
                    <a:pt x="185" y="659"/>
                    <a:pt x="180" y="657"/>
                    <a:pt x="179" y="655"/>
                  </a:cubicBezTo>
                  <a:cubicBezTo>
                    <a:pt x="179" y="653"/>
                    <a:pt x="184" y="650"/>
                    <a:pt x="184" y="648"/>
                  </a:cubicBezTo>
                  <a:cubicBezTo>
                    <a:pt x="184" y="646"/>
                    <a:pt x="182" y="642"/>
                    <a:pt x="180" y="641"/>
                  </a:cubicBezTo>
                  <a:cubicBezTo>
                    <a:pt x="179" y="639"/>
                    <a:pt x="176" y="638"/>
                    <a:pt x="174" y="638"/>
                  </a:cubicBezTo>
                  <a:cubicBezTo>
                    <a:pt x="173" y="639"/>
                    <a:pt x="170" y="641"/>
                    <a:pt x="168" y="641"/>
                  </a:cubicBezTo>
                  <a:cubicBezTo>
                    <a:pt x="166" y="642"/>
                    <a:pt x="161" y="645"/>
                    <a:pt x="158" y="644"/>
                  </a:cubicBezTo>
                  <a:cubicBezTo>
                    <a:pt x="156" y="644"/>
                    <a:pt x="153" y="642"/>
                    <a:pt x="151" y="641"/>
                  </a:cubicBezTo>
                  <a:cubicBezTo>
                    <a:pt x="149" y="640"/>
                    <a:pt x="144" y="638"/>
                    <a:pt x="142" y="637"/>
                  </a:cubicBezTo>
                  <a:cubicBezTo>
                    <a:pt x="140" y="636"/>
                    <a:pt x="135" y="636"/>
                    <a:pt x="133" y="635"/>
                  </a:cubicBezTo>
                  <a:cubicBezTo>
                    <a:pt x="132" y="635"/>
                    <a:pt x="130" y="632"/>
                    <a:pt x="129" y="631"/>
                  </a:cubicBezTo>
                  <a:cubicBezTo>
                    <a:pt x="128" y="631"/>
                    <a:pt x="125" y="632"/>
                    <a:pt x="123" y="631"/>
                  </a:cubicBezTo>
                  <a:cubicBezTo>
                    <a:pt x="121" y="631"/>
                    <a:pt x="117" y="629"/>
                    <a:pt x="116" y="628"/>
                  </a:cubicBezTo>
                  <a:cubicBezTo>
                    <a:pt x="114" y="626"/>
                    <a:pt x="113" y="621"/>
                    <a:pt x="112" y="619"/>
                  </a:cubicBezTo>
                  <a:cubicBezTo>
                    <a:pt x="110" y="618"/>
                    <a:pt x="106" y="619"/>
                    <a:pt x="104" y="619"/>
                  </a:cubicBezTo>
                  <a:cubicBezTo>
                    <a:pt x="101" y="619"/>
                    <a:pt x="97" y="619"/>
                    <a:pt x="95" y="618"/>
                  </a:cubicBezTo>
                  <a:cubicBezTo>
                    <a:pt x="93" y="617"/>
                    <a:pt x="90" y="615"/>
                    <a:pt x="90" y="613"/>
                  </a:cubicBezTo>
                  <a:cubicBezTo>
                    <a:pt x="89" y="612"/>
                    <a:pt x="89" y="607"/>
                    <a:pt x="90" y="606"/>
                  </a:cubicBezTo>
                  <a:cubicBezTo>
                    <a:pt x="90" y="605"/>
                    <a:pt x="92" y="603"/>
                    <a:pt x="91" y="602"/>
                  </a:cubicBezTo>
                  <a:cubicBezTo>
                    <a:pt x="91" y="600"/>
                    <a:pt x="89" y="596"/>
                    <a:pt x="87" y="596"/>
                  </a:cubicBezTo>
                  <a:cubicBezTo>
                    <a:pt x="85" y="595"/>
                    <a:pt x="81" y="597"/>
                    <a:pt x="79" y="598"/>
                  </a:cubicBezTo>
                  <a:cubicBezTo>
                    <a:pt x="78" y="600"/>
                    <a:pt x="78" y="605"/>
                    <a:pt x="77" y="607"/>
                  </a:cubicBezTo>
                  <a:cubicBezTo>
                    <a:pt x="77" y="609"/>
                    <a:pt x="78" y="612"/>
                    <a:pt x="77" y="614"/>
                  </a:cubicBezTo>
                  <a:cubicBezTo>
                    <a:pt x="77" y="615"/>
                    <a:pt x="74" y="617"/>
                    <a:pt x="72" y="618"/>
                  </a:cubicBezTo>
                  <a:cubicBezTo>
                    <a:pt x="71" y="618"/>
                    <a:pt x="68" y="618"/>
                    <a:pt x="67" y="618"/>
                  </a:cubicBezTo>
                  <a:cubicBezTo>
                    <a:pt x="65" y="617"/>
                    <a:pt x="62" y="615"/>
                    <a:pt x="60" y="614"/>
                  </a:cubicBezTo>
                  <a:cubicBezTo>
                    <a:pt x="59" y="613"/>
                    <a:pt x="58" y="610"/>
                    <a:pt x="58" y="608"/>
                  </a:cubicBezTo>
                  <a:cubicBezTo>
                    <a:pt x="57" y="606"/>
                    <a:pt x="58" y="601"/>
                    <a:pt x="60" y="599"/>
                  </a:cubicBezTo>
                  <a:cubicBezTo>
                    <a:pt x="61" y="598"/>
                    <a:pt x="65" y="598"/>
                    <a:pt x="67" y="597"/>
                  </a:cubicBezTo>
                  <a:cubicBezTo>
                    <a:pt x="68" y="595"/>
                    <a:pt x="66" y="589"/>
                    <a:pt x="67" y="586"/>
                  </a:cubicBezTo>
                  <a:cubicBezTo>
                    <a:pt x="67" y="585"/>
                    <a:pt x="69" y="583"/>
                    <a:pt x="70" y="582"/>
                  </a:cubicBezTo>
                  <a:cubicBezTo>
                    <a:pt x="72" y="579"/>
                    <a:pt x="74" y="571"/>
                    <a:pt x="73" y="568"/>
                  </a:cubicBezTo>
                  <a:cubicBezTo>
                    <a:pt x="73" y="567"/>
                    <a:pt x="71" y="566"/>
                    <a:pt x="70" y="565"/>
                  </a:cubicBezTo>
                  <a:cubicBezTo>
                    <a:pt x="69" y="564"/>
                    <a:pt x="64" y="563"/>
                    <a:pt x="62" y="562"/>
                  </a:cubicBezTo>
                  <a:cubicBezTo>
                    <a:pt x="61" y="562"/>
                    <a:pt x="57" y="563"/>
                    <a:pt x="56" y="562"/>
                  </a:cubicBezTo>
                  <a:cubicBezTo>
                    <a:pt x="53" y="561"/>
                    <a:pt x="49" y="558"/>
                    <a:pt x="47" y="557"/>
                  </a:cubicBezTo>
                  <a:cubicBezTo>
                    <a:pt x="46" y="557"/>
                    <a:pt x="43" y="557"/>
                    <a:pt x="43" y="558"/>
                  </a:cubicBezTo>
                  <a:cubicBezTo>
                    <a:pt x="41" y="559"/>
                    <a:pt x="41" y="563"/>
                    <a:pt x="40" y="564"/>
                  </a:cubicBezTo>
                  <a:cubicBezTo>
                    <a:pt x="38" y="565"/>
                    <a:pt x="35" y="565"/>
                    <a:pt x="33" y="564"/>
                  </a:cubicBezTo>
                  <a:cubicBezTo>
                    <a:pt x="31" y="564"/>
                    <a:pt x="27" y="562"/>
                    <a:pt x="27" y="560"/>
                  </a:cubicBezTo>
                  <a:cubicBezTo>
                    <a:pt x="26" y="558"/>
                    <a:pt x="29" y="553"/>
                    <a:pt x="27" y="552"/>
                  </a:cubicBezTo>
                  <a:cubicBezTo>
                    <a:pt x="26" y="550"/>
                    <a:pt x="21" y="549"/>
                    <a:pt x="19" y="549"/>
                  </a:cubicBezTo>
                  <a:cubicBezTo>
                    <a:pt x="16" y="549"/>
                    <a:pt x="11" y="557"/>
                    <a:pt x="8" y="556"/>
                  </a:cubicBezTo>
                  <a:cubicBezTo>
                    <a:pt x="6" y="555"/>
                    <a:pt x="4" y="551"/>
                    <a:pt x="4" y="548"/>
                  </a:cubicBezTo>
                  <a:cubicBezTo>
                    <a:pt x="4" y="547"/>
                    <a:pt x="7" y="546"/>
                    <a:pt x="7" y="544"/>
                  </a:cubicBezTo>
                  <a:cubicBezTo>
                    <a:pt x="7" y="542"/>
                    <a:pt x="0" y="538"/>
                    <a:pt x="1" y="535"/>
                  </a:cubicBezTo>
                  <a:cubicBezTo>
                    <a:pt x="2" y="533"/>
                    <a:pt x="8" y="534"/>
                    <a:pt x="11" y="534"/>
                  </a:cubicBezTo>
                  <a:cubicBezTo>
                    <a:pt x="14" y="533"/>
                    <a:pt x="22" y="534"/>
                    <a:pt x="26" y="533"/>
                  </a:cubicBezTo>
                  <a:cubicBezTo>
                    <a:pt x="29" y="532"/>
                    <a:pt x="35" y="527"/>
                    <a:pt x="37" y="524"/>
                  </a:cubicBezTo>
                  <a:cubicBezTo>
                    <a:pt x="41" y="520"/>
                    <a:pt x="46" y="510"/>
                    <a:pt x="49" y="505"/>
                  </a:cubicBezTo>
                  <a:cubicBezTo>
                    <a:pt x="51" y="503"/>
                    <a:pt x="54" y="498"/>
                    <a:pt x="55" y="496"/>
                  </a:cubicBezTo>
                  <a:cubicBezTo>
                    <a:pt x="57" y="494"/>
                    <a:pt x="57" y="488"/>
                    <a:pt x="58" y="486"/>
                  </a:cubicBezTo>
                  <a:cubicBezTo>
                    <a:pt x="60" y="484"/>
                    <a:pt x="64" y="482"/>
                    <a:pt x="65" y="480"/>
                  </a:cubicBezTo>
                  <a:cubicBezTo>
                    <a:pt x="67" y="478"/>
                    <a:pt x="67" y="472"/>
                    <a:pt x="67" y="469"/>
                  </a:cubicBezTo>
                  <a:cubicBezTo>
                    <a:pt x="67" y="466"/>
                    <a:pt x="66" y="460"/>
                    <a:pt x="67" y="457"/>
                  </a:cubicBezTo>
                  <a:cubicBezTo>
                    <a:pt x="68" y="455"/>
                    <a:pt x="71" y="451"/>
                    <a:pt x="72" y="449"/>
                  </a:cubicBezTo>
                  <a:cubicBezTo>
                    <a:pt x="73" y="447"/>
                    <a:pt x="72" y="442"/>
                    <a:pt x="72" y="440"/>
                  </a:cubicBezTo>
                  <a:cubicBezTo>
                    <a:pt x="72" y="437"/>
                    <a:pt x="72" y="430"/>
                    <a:pt x="73" y="427"/>
                  </a:cubicBezTo>
                  <a:cubicBezTo>
                    <a:pt x="74" y="424"/>
                    <a:pt x="79" y="421"/>
                    <a:pt x="80" y="418"/>
                  </a:cubicBezTo>
                  <a:cubicBezTo>
                    <a:pt x="83" y="412"/>
                    <a:pt x="82" y="399"/>
                    <a:pt x="83" y="392"/>
                  </a:cubicBezTo>
                  <a:cubicBezTo>
                    <a:pt x="85" y="386"/>
                    <a:pt x="89" y="375"/>
                    <a:pt x="91" y="369"/>
                  </a:cubicBezTo>
                  <a:cubicBezTo>
                    <a:pt x="93" y="362"/>
                    <a:pt x="95" y="348"/>
                    <a:pt x="96" y="341"/>
                  </a:cubicBezTo>
                  <a:cubicBezTo>
                    <a:pt x="97" y="336"/>
                    <a:pt x="97" y="326"/>
                    <a:pt x="99" y="321"/>
                  </a:cubicBezTo>
                  <a:cubicBezTo>
                    <a:pt x="100" y="317"/>
                    <a:pt x="103" y="311"/>
                    <a:pt x="104" y="308"/>
                  </a:cubicBezTo>
                  <a:cubicBezTo>
                    <a:pt x="105" y="305"/>
                    <a:pt x="105" y="298"/>
                    <a:pt x="106" y="294"/>
                  </a:cubicBezTo>
                  <a:cubicBezTo>
                    <a:pt x="106" y="290"/>
                    <a:pt x="108" y="282"/>
                    <a:pt x="108" y="278"/>
                  </a:cubicBezTo>
                  <a:cubicBezTo>
                    <a:pt x="108" y="274"/>
                    <a:pt x="107" y="268"/>
                    <a:pt x="108" y="265"/>
                  </a:cubicBezTo>
                  <a:cubicBezTo>
                    <a:pt x="109" y="263"/>
                    <a:pt x="112" y="259"/>
                    <a:pt x="113" y="257"/>
                  </a:cubicBezTo>
                  <a:cubicBezTo>
                    <a:pt x="114" y="256"/>
                    <a:pt x="116" y="252"/>
                    <a:pt x="117" y="251"/>
                  </a:cubicBezTo>
                  <a:cubicBezTo>
                    <a:pt x="118" y="248"/>
                    <a:pt x="118" y="243"/>
                    <a:pt x="119" y="241"/>
                  </a:cubicBezTo>
                  <a:cubicBezTo>
                    <a:pt x="119" y="239"/>
                    <a:pt x="121" y="235"/>
                    <a:pt x="123" y="235"/>
                  </a:cubicBezTo>
                  <a:cubicBezTo>
                    <a:pt x="124" y="234"/>
                    <a:pt x="126" y="236"/>
                    <a:pt x="127" y="236"/>
                  </a:cubicBezTo>
                  <a:cubicBezTo>
                    <a:pt x="128" y="237"/>
                    <a:pt x="130" y="238"/>
                    <a:pt x="132" y="238"/>
                  </a:cubicBezTo>
                  <a:cubicBezTo>
                    <a:pt x="133" y="238"/>
                    <a:pt x="136" y="235"/>
                    <a:pt x="137" y="235"/>
                  </a:cubicBezTo>
                  <a:cubicBezTo>
                    <a:pt x="140" y="234"/>
                    <a:pt x="144" y="239"/>
                    <a:pt x="146" y="238"/>
                  </a:cubicBezTo>
                  <a:cubicBezTo>
                    <a:pt x="148" y="237"/>
                    <a:pt x="148" y="232"/>
                    <a:pt x="148" y="230"/>
                  </a:cubicBezTo>
                  <a:cubicBezTo>
                    <a:pt x="147" y="228"/>
                    <a:pt x="145" y="225"/>
                    <a:pt x="144" y="223"/>
                  </a:cubicBezTo>
                  <a:cubicBezTo>
                    <a:pt x="142" y="221"/>
                    <a:pt x="138" y="219"/>
                    <a:pt x="137" y="217"/>
                  </a:cubicBezTo>
                  <a:cubicBezTo>
                    <a:pt x="135" y="216"/>
                    <a:pt x="135" y="211"/>
                    <a:pt x="133" y="210"/>
                  </a:cubicBezTo>
                  <a:cubicBezTo>
                    <a:pt x="132" y="209"/>
                    <a:pt x="128" y="208"/>
                    <a:pt x="127" y="208"/>
                  </a:cubicBezTo>
                  <a:cubicBezTo>
                    <a:pt x="125" y="209"/>
                    <a:pt x="122" y="211"/>
                    <a:pt x="121" y="212"/>
                  </a:cubicBezTo>
                  <a:cubicBezTo>
                    <a:pt x="120" y="214"/>
                    <a:pt x="121" y="217"/>
                    <a:pt x="121" y="219"/>
                  </a:cubicBezTo>
                  <a:cubicBezTo>
                    <a:pt x="121" y="220"/>
                    <a:pt x="119" y="222"/>
                    <a:pt x="118" y="224"/>
                  </a:cubicBezTo>
                  <a:cubicBezTo>
                    <a:pt x="118" y="225"/>
                    <a:pt x="116" y="228"/>
                    <a:pt x="115" y="229"/>
                  </a:cubicBezTo>
                  <a:cubicBezTo>
                    <a:pt x="115" y="231"/>
                    <a:pt x="114" y="234"/>
                    <a:pt x="113" y="235"/>
                  </a:cubicBezTo>
                  <a:cubicBezTo>
                    <a:pt x="112" y="236"/>
                    <a:pt x="110" y="238"/>
                    <a:pt x="109" y="238"/>
                  </a:cubicBezTo>
                  <a:cubicBezTo>
                    <a:pt x="108" y="237"/>
                    <a:pt x="109" y="234"/>
                    <a:pt x="109" y="233"/>
                  </a:cubicBezTo>
                  <a:cubicBezTo>
                    <a:pt x="109" y="231"/>
                    <a:pt x="109" y="227"/>
                    <a:pt x="109" y="225"/>
                  </a:cubicBezTo>
                  <a:cubicBezTo>
                    <a:pt x="109" y="222"/>
                    <a:pt x="110" y="215"/>
                    <a:pt x="111" y="212"/>
                  </a:cubicBezTo>
                  <a:cubicBezTo>
                    <a:pt x="112" y="208"/>
                    <a:pt x="114" y="202"/>
                    <a:pt x="115" y="199"/>
                  </a:cubicBezTo>
                  <a:cubicBezTo>
                    <a:pt x="116" y="195"/>
                    <a:pt x="116" y="188"/>
                    <a:pt x="116" y="184"/>
                  </a:cubicBezTo>
                  <a:cubicBezTo>
                    <a:pt x="117" y="179"/>
                    <a:pt x="120" y="169"/>
                    <a:pt x="121" y="164"/>
                  </a:cubicBezTo>
                  <a:cubicBezTo>
                    <a:pt x="123" y="157"/>
                    <a:pt x="125" y="141"/>
                    <a:pt x="126" y="133"/>
                  </a:cubicBezTo>
                  <a:cubicBezTo>
                    <a:pt x="126" y="129"/>
                    <a:pt x="126" y="119"/>
                    <a:pt x="127" y="114"/>
                  </a:cubicBezTo>
                  <a:cubicBezTo>
                    <a:pt x="129" y="109"/>
                    <a:pt x="134" y="99"/>
                    <a:pt x="135" y="93"/>
                  </a:cubicBezTo>
                  <a:cubicBezTo>
                    <a:pt x="136" y="87"/>
                    <a:pt x="135" y="75"/>
                    <a:pt x="136" y="69"/>
                  </a:cubicBezTo>
                  <a:cubicBezTo>
                    <a:pt x="136" y="64"/>
                    <a:pt x="135" y="54"/>
                    <a:pt x="136" y="49"/>
                  </a:cubicBezTo>
                  <a:cubicBezTo>
                    <a:pt x="137" y="46"/>
                    <a:pt x="139" y="39"/>
                    <a:pt x="140" y="36"/>
                  </a:cubicBezTo>
                  <a:cubicBezTo>
                    <a:pt x="141" y="34"/>
                    <a:pt x="142" y="29"/>
                    <a:pt x="144" y="27"/>
                  </a:cubicBezTo>
                  <a:cubicBezTo>
                    <a:pt x="146" y="25"/>
                    <a:pt x="150" y="20"/>
                    <a:pt x="152" y="21"/>
                  </a:cubicBezTo>
                  <a:cubicBezTo>
                    <a:pt x="153" y="21"/>
                    <a:pt x="154" y="23"/>
                    <a:pt x="154" y="24"/>
                  </a:cubicBezTo>
                  <a:cubicBezTo>
                    <a:pt x="154" y="26"/>
                    <a:pt x="151" y="30"/>
                    <a:pt x="152" y="32"/>
                  </a:cubicBezTo>
                  <a:cubicBezTo>
                    <a:pt x="152" y="34"/>
                    <a:pt x="157" y="36"/>
                    <a:pt x="158" y="38"/>
                  </a:cubicBezTo>
                  <a:cubicBezTo>
                    <a:pt x="159" y="39"/>
                    <a:pt x="160" y="42"/>
                    <a:pt x="161" y="42"/>
                  </a:cubicBezTo>
                  <a:cubicBezTo>
                    <a:pt x="163" y="43"/>
                    <a:pt x="167" y="43"/>
                    <a:pt x="168" y="44"/>
                  </a:cubicBezTo>
                  <a:cubicBezTo>
                    <a:pt x="171" y="45"/>
                    <a:pt x="177" y="48"/>
                    <a:pt x="179" y="51"/>
                  </a:cubicBezTo>
                  <a:cubicBezTo>
                    <a:pt x="180" y="53"/>
                    <a:pt x="180" y="59"/>
                    <a:pt x="181" y="61"/>
                  </a:cubicBezTo>
                  <a:cubicBezTo>
                    <a:pt x="183" y="63"/>
                    <a:pt x="188" y="65"/>
                    <a:pt x="190" y="66"/>
                  </a:cubicBezTo>
                  <a:cubicBezTo>
                    <a:pt x="191" y="68"/>
                    <a:pt x="194" y="71"/>
                    <a:pt x="195" y="73"/>
                  </a:cubicBezTo>
                  <a:cubicBezTo>
                    <a:pt x="197" y="77"/>
                    <a:pt x="199" y="84"/>
                    <a:pt x="201" y="87"/>
                  </a:cubicBezTo>
                  <a:cubicBezTo>
                    <a:pt x="202" y="90"/>
                    <a:pt x="204" y="96"/>
                    <a:pt x="205" y="99"/>
                  </a:cubicBezTo>
                  <a:cubicBezTo>
                    <a:pt x="205" y="102"/>
                    <a:pt x="205" y="108"/>
                    <a:pt x="205" y="110"/>
                  </a:cubicBezTo>
                  <a:cubicBezTo>
                    <a:pt x="205" y="113"/>
                    <a:pt x="208" y="117"/>
                    <a:pt x="208" y="119"/>
                  </a:cubicBezTo>
                  <a:cubicBezTo>
                    <a:pt x="209" y="121"/>
                    <a:pt x="209" y="125"/>
                    <a:pt x="209" y="126"/>
                  </a:cubicBezTo>
                  <a:cubicBezTo>
                    <a:pt x="209" y="130"/>
                    <a:pt x="208" y="136"/>
                    <a:pt x="209" y="140"/>
                  </a:cubicBezTo>
                  <a:cubicBezTo>
                    <a:pt x="210" y="142"/>
                    <a:pt x="213" y="145"/>
                    <a:pt x="214" y="147"/>
                  </a:cubicBezTo>
                  <a:cubicBezTo>
                    <a:pt x="216" y="148"/>
                    <a:pt x="220" y="151"/>
                    <a:pt x="221" y="152"/>
                  </a:cubicBezTo>
                  <a:cubicBezTo>
                    <a:pt x="223" y="154"/>
                    <a:pt x="225" y="158"/>
                    <a:pt x="226" y="160"/>
                  </a:cubicBezTo>
                  <a:cubicBezTo>
                    <a:pt x="227" y="161"/>
                    <a:pt x="229" y="165"/>
                    <a:pt x="230" y="167"/>
                  </a:cubicBezTo>
                  <a:cubicBezTo>
                    <a:pt x="230" y="169"/>
                    <a:pt x="230" y="172"/>
                    <a:pt x="230" y="174"/>
                  </a:cubicBezTo>
                  <a:cubicBezTo>
                    <a:pt x="230" y="175"/>
                    <a:pt x="231" y="179"/>
                    <a:pt x="230" y="180"/>
                  </a:cubicBezTo>
                  <a:cubicBezTo>
                    <a:pt x="230" y="182"/>
                    <a:pt x="228" y="186"/>
                    <a:pt x="229" y="188"/>
                  </a:cubicBezTo>
                  <a:cubicBezTo>
                    <a:pt x="230" y="189"/>
                    <a:pt x="232" y="189"/>
                    <a:pt x="233" y="189"/>
                  </a:cubicBezTo>
                  <a:cubicBezTo>
                    <a:pt x="234" y="188"/>
                    <a:pt x="234" y="186"/>
                    <a:pt x="234" y="185"/>
                  </a:cubicBezTo>
                  <a:cubicBezTo>
                    <a:pt x="235" y="184"/>
                    <a:pt x="236" y="181"/>
                    <a:pt x="236" y="180"/>
                  </a:cubicBezTo>
                  <a:cubicBezTo>
                    <a:pt x="236" y="178"/>
                    <a:pt x="235" y="173"/>
                    <a:pt x="235" y="171"/>
                  </a:cubicBezTo>
                  <a:cubicBezTo>
                    <a:pt x="235" y="169"/>
                    <a:pt x="236" y="164"/>
                    <a:pt x="236" y="162"/>
                  </a:cubicBezTo>
                  <a:cubicBezTo>
                    <a:pt x="235" y="160"/>
                    <a:pt x="232" y="158"/>
                    <a:pt x="232" y="156"/>
                  </a:cubicBezTo>
                  <a:cubicBezTo>
                    <a:pt x="232" y="155"/>
                    <a:pt x="233" y="152"/>
                    <a:pt x="232" y="151"/>
                  </a:cubicBezTo>
                  <a:cubicBezTo>
                    <a:pt x="231" y="149"/>
                    <a:pt x="228" y="148"/>
                    <a:pt x="227" y="147"/>
                  </a:cubicBezTo>
                  <a:cubicBezTo>
                    <a:pt x="225" y="146"/>
                    <a:pt x="221" y="145"/>
                    <a:pt x="220" y="143"/>
                  </a:cubicBezTo>
                  <a:cubicBezTo>
                    <a:pt x="218" y="142"/>
                    <a:pt x="217" y="139"/>
                    <a:pt x="217" y="137"/>
                  </a:cubicBezTo>
                  <a:cubicBezTo>
                    <a:pt x="216" y="134"/>
                    <a:pt x="216" y="129"/>
                    <a:pt x="216" y="126"/>
                  </a:cubicBezTo>
                  <a:cubicBezTo>
                    <a:pt x="216" y="123"/>
                    <a:pt x="214" y="116"/>
                    <a:pt x="214" y="112"/>
                  </a:cubicBezTo>
                  <a:cubicBezTo>
                    <a:pt x="213" y="108"/>
                    <a:pt x="214" y="99"/>
                    <a:pt x="213" y="95"/>
                  </a:cubicBezTo>
                  <a:cubicBezTo>
                    <a:pt x="213" y="93"/>
                    <a:pt x="211" y="90"/>
                    <a:pt x="210" y="88"/>
                  </a:cubicBezTo>
                  <a:cubicBezTo>
                    <a:pt x="210" y="87"/>
                    <a:pt x="209" y="86"/>
                    <a:pt x="209" y="85"/>
                  </a:cubicBezTo>
                  <a:cubicBezTo>
                    <a:pt x="211" y="84"/>
                    <a:pt x="215" y="83"/>
                    <a:pt x="216" y="83"/>
                  </a:cubicBezTo>
                  <a:cubicBezTo>
                    <a:pt x="218" y="82"/>
                    <a:pt x="222" y="84"/>
                    <a:pt x="224" y="84"/>
                  </a:cubicBezTo>
                  <a:cubicBezTo>
                    <a:pt x="225" y="84"/>
                    <a:pt x="228" y="80"/>
                    <a:pt x="229" y="80"/>
                  </a:cubicBezTo>
                  <a:cubicBezTo>
                    <a:pt x="230" y="81"/>
                    <a:pt x="232" y="82"/>
                    <a:pt x="233" y="83"/>
                  </a:cubicBezTo>
                  <a:cubicBezTo>
                    <a:pt x="233" y="84"/>
                    <a:pt x="232" y="88"/>
                    <a:pt x="233" y="89"/>
                  </a:cubicBezTo>
                  <a:cubicBezTo>
                    <a:pt x="234" y="91"/>
                    <a:pt x="239" y="91"/>
                    <a:pt x="241" y="92"/>
                  </a:cubicBezTo>
                  <a:cubicBezTo>
                    <a:pt x="243" y="92"/>
                    <a:pt x="249" y="91"/>
                    <a:pt x="251" y="92"/>
                  </a:cubicBezTo>
                  <a:cubicBezTo>
                    <a:pt x="253" y="92"/>
                    <a:pt x="257" y="95"/>
                    <a:pt x="258" y="97"/>
                  </a:cubicBezTo>
                  <a:cubicBezTo>
                    <a:pt x="259" y="99"/>
                    <a:pt x="259" y="102"/>
                    <a:pt x="258" y="104"/>
                  </a:cubicBezTo>
                  <a:cubicBezTo>
                    <a:pt x="258" y="106"/>
                    <a:pt x="254" y="108"/>
                    <a:pt x="254" y="110"/>
                  </a:cubicBezTo>
                  <a:cubicBezTo>
                    <a:pt x="254" y="112"/>
                    <a:pt x="258" y="114"/>
                    <a:pt x="258" y="116"/>
                  </a:cubicBezTo>
                  <a:cubicBezTo>
                    <a:pt x="259" y="118"/>
                    <a:pt x="258" y="123"/>
                    <a:pt x="260" y="124"/>
                  </a:cubicBezTo>
                  <a:cubicBezTo>
                    <a:pt x="262" y="125"/>
                    <a:pt x="267" y="122"/>
                    <a:pt x="269" y="122"/>
                  </a:cubicBezTo>
                  <a:cubicBezTo>
                    <a:pt x="271" y="122"/>
                    <a:pt x="275" y="123"/>
                    <a:pt x="277" y="124"/>
                  </a:cubicBezTo>
                  <a:cubicBezTo>
                    <a:pt x="278" y="125"/>
                    <a:pt x="278" y="128"/>
                    <a:pt x="279" y="129"/>
                  </a:cubicBezTo>
                  <a:cubicBezTo>
                    <a:pt x="280" y="130"/>
                    <a:pt x="284" y="131"/>
                    <a:pt x="285" y="132"/>
                  </a:cubicBezTo>
                  <a:cubicBezTo>
                    <a:pt x="286" y="133"/>
                    <a:pt x="287" y="137"/>
                    <a:pt x="288" y="137"/>
                  </a:cubicBezTo>
                  <a:cubicBezTo>
                    <a:pt x="289" y="138"/>
                    <a:pt x="292" y="137"/>
                    <a:pt x="294" y="137"/>
                  </a:cubicBezTo>
                  <a:cubicBezTo>
                    <a:pt x="296" y="137"/>
                    <a:pt x="301" y="138"/>
                    <a:pt x="303" y="137"/>
                  </a:cubicBezTo>
                  <a:cubicBezTo>
                    <a:pt x="306" y="137"/>
                    <a:pt x="309" y="131"/>
                    <a:pt x="312" y="131"/>
                  </a:cubicBezTo>
                  <a:cubicBezTo>
                    <a:pt x="314" y="132"/>
                    <a:pt x="314" y="137"/>
                    <a:pt x="316" y="137"/>
                  </a:cubicBezTo>
                  <a:cubicBezTo>
                    <a:pt x="318" y="138"/>
                    <a:pt x="320" y="134"/>
                    <a:pt x="322" y="132"/>
                  </a:cubicBezTo>
                  <a:cubicBezTo>
                    <a:pt x="323" y="132"/>
                    <a:pt x="326" y="130"/>
                    <a:pt x="326" y="129"/>
                  </a:cubicBezTo>
                  <a:cubicBezTo>
                    <a:pt x="327" y="127"/>
                    <a:pt x="325" y="123"/>
                    <a:pt x="326" y="121"/>
                  </a:cubicBezTo>
                  <a:cubicBezTo>
                    <a:pt x="327" y="120"/>
                    <a:pt x="330" y="118"/>
                    <a:pt x="331" y="117"/>
                  </a:cubicBezTo>
                  <a:cubicBezTo>
                    <a:pt x="332" y="116"/>
                    <a:pt x="336" y="116"/>
                    <a:pt x="337" y="114"/>
                  </a:cubicBezTo>
                  <a:cubicBezTo>
                    <a:pt x="337" y="114"/>
                    <a:pt x="336" y="112"/>
                    <a:pt x="337" y="112"/>
                  </a:cubicBezTo>
                  <a:cubicBezTo>
                    <a:pt x="338" y="110"/>
                    <a:pt x="344" y="112"/>
                    <a:pt x="346" y="112"/>
                  </a:cubicBezTo>
                  <a:cubicBezTo>
                    <a:pt x="348" y="111"/>
                    <a:pt x="351" y="110"/>
                    <a:pt x="353" y="109"/>
                  </a:cubicBezTo>
                  <a:cubicBezTo>
                    <a:pt x="355" y="107"/>
                    <a:pt x="358" y="103"/>
                    <a:pt x="360" y="101"/>
                  </a:cubicBezTo>
                  <a:cubicBezTo>
                    <a:pt x="361" y="100"/>
                    <a:pt x="364" y="97"/>
                    <a:pt x="366" y="96"/>
                  </a:cubicBezTo>
                  <a:cubicBezTo>
                    <a:pt x="367" y="95"/>
                    <a:pt x="369" y="96"/>
                    <a:pt x="370" y="95"/>
                  </a:cubicBezTo>
                  <a:cubicBezTo>
                    <a:pt x="372" y="93"/>
                    <a:pt x="371" y="88"/>
                    <a:pt x="371" y="85"/>
                  </a:cubicBezTo>
                  <a:cubicBezTo>
                    <a:pt x="371" y="83"/>
                    <a:pt x="369" y="79"/>
                    <a:pt x="369" y="77"/>
                  </a:cubicBezTo>
                  <a:cubicBezTo>
                    <a:pt x="370" y="75"/>
                    <a:pt x="374" y="73"/>
                    <a:pt x="375" y="71"/>
                  </a:cubicBezTo>
                  <a:cubicBezTo>
                    <a:pt x="376" y="69"/>
                    <a:pt x="375" y="64"/>
                    <a:pt x="377" y="62"/>
                  </a:cubicBezTo>
                  <a:cubicBezTo>
                    <a:pt x="377" y="61"/>
                    <a:pt x="380" y="60"/>
                    <a:pt x="381" y="59"/>
                  </a:cubicBezTo>
                  <a:cubicBezTo>
                    <a:pt x="384" y="58"/>
                    <a:pt x="388" y="54"/>
                    <a:pt x="391" y="52"/>
                  </a:cubicBezTo>
                  <a:cubicBezTo>
                    <a:pt x="393" y="51"/>
                    <a:pt x="396" y="51"/>
                    <a:pt x="398" y="50"/>
                  </a:cubicBezTo>
                  <a:cubicBezTo>
                    <a:pt x="400" y="49"/>
                    <a:pt x="402" y="44"/>
                    <a:pt x="404" y="43"/>
                  </a:cubicBezTo>
                  <a:cubicBezTo>
                    <a:pt x="406" y="41"/>
                    <a:pt x="411" y="38"/>
                    <a:pt x="413" y="36"/>
                  </a:cubicBezTo>
                  <a:cubicBezTo>
                    <a:pt x="414" y="34"/>
                    <a:pt x="416" y="30"/>
                    <a:pt x="416" y="27"/>
                  </a:cubicBezTo>
                  <a:cubicBezTo>
                    <a:pt x="416" y="25"/>
                    <a:pt x="414" y="20"/>
                    <a:pt x="415" y="18"/>
                  </a:cubicBezTo>
                  <a:cubicBezTo>
                    <a:pt x="415" y="17"/>
                    <a:pt x="417" y="15"/>
                    <a:pt x="418" y="14"/>
                  </a:cubicBezTo>
                  <a:cubicBezTo>
                    <a:pt x="420" y="13"/>
                    <a:pt x="424" y="13"/>
                    <a:pt x="425" y="11"/>
                  </a:cubicBezTo>
                  <a:cubicBezTo>
                    <a:pt x="426" y="10"/>
                    <a:pt x="425" y="5"/>
                    <a:pt x="426" y="4"/>
                  </a:cubicBezTo>
                  <a:cubicBezTo>
                    <a:pt x="427" y="3"/>
                    <a:pt x="430" y="3"/>
                    <a:pt x="431" y="2"/>
                  </a:cubicBezTo>
                  <a:cubicBezTo>
                    <a:pt x="432" y="2"/>
                    <a:pt x="433" y="1"/>
                    <a:pt x="434" y="0"/>
                  </a:cubicBezTo>
                  <a:cubicBezTo>
                    <a:pt x="435" y="0"/>
                    <a:pt x="435" y="1"/>
                    <a:pt x="436" y="1"/>
                  </a:cubicBezTo>
                  <a:cubicBezTo>
                    <a:pt x="438" y="2"/>
                    <a:pt x="444" y="1"/>
                    <a:pt x="447" y="2"/>
                  </a:cubicBezTo>
                  <a:cubicBezTo>
                    <a:pt x="449" y="2"/>
                    <a:pt x="454" y="3"/>
                    <a:pt x="455" y="5"/>
                  </a:cubicBezTo>
                  <a:cubicBezTo>
                    <a:pt x="457" y="6"/>
                    <a:pt x="459" y="10"/>
                    <a:pt x="459" y="12"/>
                  </a:cubicBezTo>
                  <a:cubicBezTo>
                    <a:pt x="459" y="15"/>
                    <a:pt x="456" y="19"/>
                    <a:pt x="455" y="21"/>
                  </a:cubicBezTo>
                  <a:cubicBezTo>
                    <a:pt x="455" y="23"/>
                    <a:pt x="454" y="28"/>
                    <a:pt x="455" y="30"/>
                  </a:cubicBezTo>
                  <a:cubicBezTo>
                    <a:pt x="458" y="32"/>
                    <a:pt x="466" y="32"/>
                    <a:pt x="469" y="30"/>
                  </a:cubicBezTo>
                  <a:cubicBezTo>
                    <a:pt x="471" y="28"/>
                    <a:pt x="470" y="23"/>
                    <a:pt x="472" y="21"/>
                  </a:cubicBezTo>
                  <a:cubicBezTo>
                    <a:pt x="474" y="20"/>
                    <a:pt x="479" y="21"/>
                    <a:pt x="481" y="21"/>
                  </a:cubicBezTo>
                  <a:cubicBezTo>
                    <a:pt x="483" y="22"/>
                    <a:pt x="488" y="24"/>
                    <a:pt x="491" y="24"/>
                  </a:cubicBezTo>
                  <a:cubicBezTo>
                    <a:pt x="493" y="24"/>
                    <a:pt x="497" y="22"/>
                    <a:pt x="499" y="23"/>
                  </a:cubicBezTo>
                  <a:cubicBezTo>
                    <a:pt x="501" y="23"/>
                    <a:pt x="504" y="24"/>
                    <a:pt x="505" y="25"/>
                  </a:cubicBezTo>
                  <a:cubicBezTo>
                    <a:pt x="507" y="28"/>
                    <a:pt x="504" y="34"/>
                    <a:pt x="505" y="37"/>
                  </a:cubicBezTo>
                  <a:cubicBezTo>
                    <a:pt x="506" y="39"/>
                    <a:pt x="510" y="40"/>
                    <a:pt x="511" y="41"/>
                  </a:cubicBezTo>
                  <a:cubicBezTo>
                    <a:pt x="513" y="41"/>
                    <a:pt x="516" y="40"/>
                    <a:pt x="517" y="41"/>
                  </a:cubicBezTo>
                  <a:cubicBezTo>
                    <a:pt x="519" y="42"/>
                    <a:pt x="523" y="44"/>
                    <a:pt x="523" y="46"/>
                  </a:cubicBezTo>
                  <a:cubicBezTo>
                    <a:pt x="524" y="48"/>
                    <a:pt x="519" y="51"/>
                    <a:pt x="519" y="53"/>
                  </a:cubicBezTo>
                  <a:cubicBezTo>
                    <a:pt x="520" y="55"/>
                    <a:pt x="524" y="57"/>
                    <a:pt x="527" y="58"/>
                  </a:cubicBezTo>
                  <a:cubicBezTo>
                    <a:pt x="529" y="59"/>
                    <a:pt x="534" y="57"/>
                    <a:pt x="537" y="58"/>
                  </a:cubicBezTo>
                  <a:cubicBezTo>
                    <a:pt x="538" y="59"/>
                    <a:pt x="541" y="62"/>
                    <a:pt x="542" y="63"/>
                  </a:cubicBezTo>
                  <a:cubicBezTo>
                    <a:pt x="543" y="64"/>
                    <a:pt x="545" y="66"/>
                    <a:pt x="545" y="67"/>
                  </a:cubicBezTo>
                  <a:cubicBezTo>
                    <a:pt x="545" y="69"/>
                    <a:pt x="539" y="71"/>
                    <a:pt x="538" y="73"/>
                  </a:cubicBezTo>
                  <a:cubicBezTo>
                    <a:pt x="538" y="74"/>
                    <a:pt x="539" y="79"/>
                    <a:pt x="540" y="79"/>
                  </a:cubicBezTo>
                  <a:cubicBezTo>
                    <a:pt x="542" y="81"/>
                    <a:pt x="547" y="75"/>
                    <a:pt x="549" y="77"/>
                  </a:cubicBezTo>
                  <a:cubicBezTo>
                    <a:pt x="551" y="78"/>
                    <a:pt x="550" y="82"/>
                    <a:pt x="550" y="84"/>
                  </a:cubicBezTo>
                  <a:cubicBezTo>
                    <a:pt x="549" y="86"/>
                    <a:pt x="546" y="89"/>
                    <a:pt x="544" y="90"/>
                  </a:cubicBezTo>
                  <a:cubicBezTo>
                    <a:pt x="542" y="90"/>
                    <a:pt x="538" y="89"/>
                    <a:pt x="537" y="90"/>
                  </a:cubicBezTo>
                  <a:cubicBezTo>
                    <a:pt x="535" y="91"/>
                    <a:pt x="535" y="97"/>
                    <a:pt x="535" y="99"/>
                  </a:cubicBezTo>
                  <a:cubicBezTo>
                    <a:pt x="535" y="101"/>
                    <a:pt x="539" y="103"/>
                    <a:pt x="539" y="105"/>
                  </a:cubicBezTo>
                  <a:cubicBezTo>
                    <a:pt x="540" y="107"/>
                    <a:pt x="539" y="112"/>
                    <a:pt x="538" y="114"/>
                  </a:cubicBezTo>
                  <a:cubicBezTo>
                    <a:pt x="538" y="116"/>
                    <a:pt x="535" y="121"/>
                    <a:pt x="535" y="124"/>
                  </a:cubicBezTo>
                  <a:cubicBezTo>
                    <a:pt x="535" y="125"/>
                    <a:pt x="539" y="127"/>
                    <a:pt x="539" y="128"/>
                  </a:cubicBezTo>
                  <a:cubicBezTo>
                    <a:pt x="541" y="130"/>
                    <a:pt x="542" y="135"/>
                    <a:pt x="543" y="137"/>
                  </a:cubicBezTo>
                  <a:cubicBezTo>
                    <a:pt x="544" y="137"/>
                    <a:pt x="547" y="138"/>
                    <a:pt x="549" y="138"/>
                  </a:cubicBezTo>
                  <a:cubicBezTo>
                    <a:pt x="551" y="138"/>
                    <a:pt x="556" y="135"/>
                    <a:pt x="558" y="135"/>
                  </a:cubicBezTo>
                  <a:cubicBezTo>
                    <a:pt x="559" y="135"/>
                    <a:pt x="561" y="135"/>
                    <a:pt x="561" y="136"/>
                  </a:cubicBezTo>
                  <a:cubicBezTo>
                    <a:pt x="562" y="137"/>
                    <a:pt x="563" y="141"/>
                    <a:pt x="562" y="142"/>
                  </a:cubicBezTo>
                  <a:cubicBezTo>
                    <a:pt x="562" y="144"/>
                    <a:pt x="558" y="146"/>
                    <a:pt x="558" y="147"/>
                  </a:cubicBezTo>
                  <a:cubicBezTo>
                    <a:pt x="557" y="149"/>
                    <a:pt x="557" y="152"/>
                    <a:pt x="558" y="153"/>
                  </a:cubicBezTo>
                  <a:cubicBezTo>
                    <a:pt x="559" y="155"/>
                    <a:pt x="566" y="155"/>
                    <a:pt x="568" y="15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3146425" y="2136775"/>
              <a:ext cx="508000" cy="704850"/>
            </a:xfrm>
            <a:custGeom>
              <a:avLst/>
              <a:gdLst/>
              <a:ahLst/>
              <a:cxnLst>
                <a:cxn ang="0">
                  <a:pos x="19" y="94"/>
                </a:cxn>
                <a:cxn ang="0">
                  <a:pos x="30" y="81"/>
                </a:cxn>
                <a:cxn ang="0">
                  <a:pos x="48" y="88"/>
                </a:cxn>
                <a:cxn ang="0">
                  <a:pos x="68" y="79"/>
                </a:cxn>
                <a:cxn ang="0">
                  <a:pos x="70" y="60"/>
                </a:cxn>
                <a:cxn ang="0">
                  <a:pos x="81" y="39"/>
                </a:cxn>
                <a:cxn ang="0">
                  <a:pos x="95" y="24"/>
                </a:cxn>
                <a:cxn ang="0">
                  <a:pos x="102" y="20"/>
                </a:cxn>
                <a:cxn ang="0">
                  <a:pos x="115" y="14"/>
                </a:cxn>
                <a:cxn ang="0">
                  <a:pos x="128" y="0"/>
                </a:cxn>
                <a:cxn ang="0">
                  <a:pos x="144" y="13"/>
                </a:cxn>
                <a:cxn ang="0">
                  <a:pos x="163" y="18"/>
                </a:cxn>
                <a:cxn ang="0">
                  <a:pos x="185" y="16"/>
                </a:cxn>
                <a:cxn ang="0">
                  <a:pos x="207" y="22"/>
                </a:cxn>
                <a:cxn ang="0">
                  <a:pos x="225" y="22"/>
                </a:cxn>
                <a:cxn ang="0">
                  <a:pos x="245" y="35"/>
                </a:cxn>
                <a:cxn ang="0">
                  <a:pos x="260" y="45"/>
                </a:cxn>
                <a:cxn ang="0">
                  <a:pos x="283" y="59"/>
                </a:cxn>
                <a:cxn ang="0">
                  <a:pos x="292" y="86"/>
                </a:cxn>
                <a:cxn ang="0">
                  <a:pos x="303" y="104"/>
                </a:cxn>
                <a:cxn ang="0">
                  <a:pos x="288" y="113"/>
                </a:cxn>
                <a:cxn ang="0">
                  <a:pos x="278" y="121"/>
                </a:cxn>
                <a:cxn ang="0">
                  <a:pos x="267" y="136"/>
                </a:cxn>
                <a:cxn ang="0">
                  <a:pos x="267" y="148"/>
                </a:cxn>
                <a:cxn ang="0">
                  <a:pos x="286" y="148"/>
                </a:cxn>
                <a:cxn ang="0">
                  <a:pos x="274" y="163"/>
                </a:cxn>
                <a:cxn ang="0">
                  <a:pos x="256" y="187"/>
                </a:cxn>
                <a:cxn ang="0">
                  <a:pos x="237" y="211"/>
                </a:cxn>
                <a:cxn ang="0">
                  <a:pos x="226" y="230"/>
                </a:cxn>
                <a:cxn ang="0">
                  <a:pos x="203" y="241"/>
                </a:cxn>
                <a:cxn ang="0">
                  <a:pos x="199" y="261"/>
                </a:cxn>
                <a:cxn ang="0">
                  <a:pos x="191" y="281"/>
                </a:cxn>
                <a:cxn ang="0">
                  <a:pos x="173" y="309"/>
                </a:cxn>
                <a:cxn ang="0">
                  <a:pos x="149" y="327"/>
                </a:cxn>
                <a:cxn ang="0">
                  <a:pos x="150" y="345"/>
                </a:cxn>
                <a:cxn ang="0">
                  <a:pos x="134" y="362"/>
                </a:cxn>
                <a:cxn ang="0">
                  <a:pos x="140" y="376"/>
                </a:cxn>
                <a:cxn ang="0">
                  <a:pos x="125" y="394"/>
                </a:cxn>
                <a:cxn ang="0">
                  <a:pos x="105" y="416"/>
                </a:cxn>
                <a:cxn ang="0">
                  <a:pos x="83" y="406"/>
                </a:cxn>
                <a:cxn ang="0">
                  <a:pos x="63" y="405"/>
                </a:cxn>
                <a:cxn ang="0">
                  <a:pos x="50" y="421"/>
                </a:cxn>
                <a:cxn ang="0">
                  <a:pos x="38" y="405"/>
                </a:cxn>
                <a:cxn ang="0">
                  <a:pos x="25" y="391"/>
                </a:cxn>
                <a:cxn ang="0">
                  <a:pos x="16" y="375"/>
                </a:cxn>
                <a:cxn ang="0">
                  <a:pos x="35" y="370"/>
                </a:cxn>
                <a:cxn ang="0">
                  <a:pos x="26" y="357"/>
                </a:cxn>
                <a:cxn ang="0">
                  <a:pos x="32" y="341"/>
                </a:cxn>
                <a:cxn ang="0">
                  <a:pos x="30" y="314"/>
                </a:cxn>
                <a:cxn ang="0">
                  <a:pos x="22" y="295"/>
                </a:cxn>
                <a:cxn ang="0">
                  <a:pos x="36" y="281"/>
                </a:cxn>
                <a:cxn ang="0">
                  <a:pos x="19" y="270"/>
                </a:cxn>
                <a:cxn ang="0">
                  <a:pos x="1" y="251"/>
                </a:cxn>
                <a:cxn ang="0">
                  <a:pos x="13" y="242"/>
                </a:cxn>
                <a:cxn ang="0">
                  <a:pos x="17" y="231"/>
                </a:cxn>
                <a:cxn ang="0">
                  <a:pos x="31" y="211"/>
                </a:cxn>
                <a:cxn ang="0">
                  <a:pos x="43" y="180"/>
                </a:cxn>
                <a:cxn ang="0">
                  <a:pos x="39" y="158"/>
                </a:cxn>
                <a:cxn ang="0">
                  <a:pos x="28" y="141"/>
                </a:cxn>
                <a:cxn ang="0">
                  <a:pos x="37" y="118"/>
                </a:cxn>
                <a:cxn ang="0">
                  <a:pos x="32" y="99"/>
                </a:cxn>
                <a:cxn ang="0">
                  <a:pos x="25" y="106"/>
                </a:cxn>
              </a:cxnLst>
              <a:rect l="0" t="0" r="r" b="b"/>
              <a:pathLst>
                <a:path w="303" h="421">
                  <a:moveTo>
                    <a:pt x="20" y="103"/>
                  </a:moveTo>
                  <a:cubicBezTo>
                    <a:pt x="19" y="102"/>
                    <a:pt x="19" y="101"/>
                    <a:pt x="19" y="100"/>
                  </a:cubicBezTo>
                  <a:cubicBezTo>
                    <a:pt x="18" y="99"/>
                    <a:pt x="18" y="95"/>
                    <a:pt x="19" y="94"/>
                  </a:cubicBezTo>
                  <a:cubicBezTo>
                    <a:pt x="19" y="93"/>
                    <a:pt x="22" y="91"/>
                    <a:pt x="23" y="89"/>
                  </a:cubicBezTo>
                  <a:cubicBezTo>
                    <a:pt x="23" y="88"/>
                    <a:pt x="23" y="85"/>
                    <a:pt x="24" y="84"/>
                  </a:cubicBezTo>
                  <a:cubicBezTo>
                    <a:pt x="25" y="83"/>
                    <a:pt x="28" y="82"/>
                    <a:pt x="30" y="81"/>
                  </a:cubicBezTo>
                  <a:cubicBezTo>
                    <a:pt x="32" y="81"/>
                    <a:pt x="35" y="81"/>
                    <a:pt x="36" y="81"/>
                  </a:cubicBezTo>
                  <a:cubicBezTo>
                    <a:pt x="38" y="82"/>
                    <a:pt x="40" y="85"/>
                    <a:pt x="41" y="86"/>
                  </a:cubicBezTo>
                  <a:cubicBezTo>
                    <a:pt x="43" y="87"/>
                    <a:pt x="46" y="88"/>
                    <a:pt x="48" y="88"/>
                  </a:cubicBezTo>
                  <a:cubicBezTo>
                    <a:pt x="50" y="87"/>
                    <a:pt x="53" y="84"/>
                    <a:pt x="55" y="84"/>
                  </a:cubicBezTo>
                  <a:cubicBezTo>
                    <a:pt x="57" y="83"/>
                    <a:pt x="62" y="86"/>
                    <a:pt x="64" y="85"/>
                  </a:cubicBezTo>
                  <a:cubicBezTo>
                    <a:pt x="65" y="84"/>
                    <a:pt x="67" y="81"/>
                    <a:pt x="68" y="79"/>
                  </a:cubicBezTo>
                  <a:cubicBezTo>
                    <a:pt x="68" y="78"/>
                    <a:pt x="70" y="75"/>
                    <a:pt x="70" y="73"/>
                  </a:cubicBezTo>
                  <a:cubicBezTo>
                    <a:pt x="70" y="71"/>
                    <a:pt x="69" y="67"/>
                    <a:pt x="69" y="65"/>
                  </a:cubicBezTo>
                  <a:cubicBezTo>
                    <a:pt x="69" y="64"/>
                    <a:pt x="70" y="61"/>
                    <a:pt x="70" y="60"/>
                  </a:cubicBezTo>
                  <a:cubicBezTo>
                    <a:pt x="70" y="57"/>
                    <a:pt x="68" y="52"/>
                    <a:pt x="69" y="50"/>
                  </a:cubicBezTo>
                  <a:cubicBezTo>
                    <a:pt x="70" y="48"/>
                    <a:pt x="75" y="49"/>
                    <a:pt x="76" y="48"/>
                  </a:cubicBezTo>
                  <a:cubicBezTo>
                    <a:pt x="78" y="46"/>
                    <a:pt x="79" y="40"/>
                    <a:pt x="81" y="39"/>
                  </a:cubicBezTo>
                  <a:cubicBezTo>
                    <a:pt x="82" y="38"/>
                    <a:pt x="84" y="38"/>
                    <a:pt x="85" y="37"/>
                  </a:cubicBezTo>
                  <a:cubicBezTo>
                    <a:pt x="88" y="36"/>
                    <a:pt x="92" y="33"/>
                    <a:pt x="93" y="31"/>
                  </a:cubicBezTo>
                  <a:cubicBezTo>
                    <a:pt x="94" y="30"/>
                    <a:pt x="94" y="26"/>
                    <a:pt x="95" y="24"/>
                  </a:cubicBezTo>
                  <a:cubicBezTo>
                    <a:pt x="95" y="24"/>
                    <a:pt x="97" y="23"/>
                    <a:pt x="98" y="22"/>
                  </a:cubicBezTo>
                  <a:cubicBezTo>
                    <a:pt x="98" y="21"/>
                    <a:pt x="99" y="21"/>
                    <a:pt x="99" y="20"/>
                  </a:cubicBezTo>
                  <a:cubicBezTo>
                    <a:pt x="100" y="20"/>
                    <a:pt x="101" y="20"/>
                    <a:pt x="102" y="20"/>
                  </a:cubicBezTo>
                  <a:cubicBezTo>
                    <a:pt x="103" y="19"/>
                    <a:pt x="105" y="19"/>
                    <a:pt x="106" y="18"/>
                  </a:cubicBezTo>
                  <a:cubicBezTo>
                    <a:pt x="107" y="18"/>
                    <a:pt x="107" y="15"/>
                    <a:pt x="109" y="14"/>
                  </a:cubicBezTo>
                  <a:cubicBezTo>
                    <a:pt x="110" y="13"/>
                    <a:pt x="113" y="15"/>
                    <a:pt x="115" y="14"/>
                  </a:cubicBezTo>
                  <a:cubicBezTo>
                    <a:pt x="116" y="14"/>
                    <a:pt x="118" y="11"/>
                    <a:pt x="119" y="10"/>
                  </a:cubicBezTo>
                  <a:cubicBezTo>
                    <a:pt x="121" y="10"/>
                    <a:pt x="123" y="9"/>
                    <a:pt x="124" y="8"/>
                  </a:cubicBezTo>
                  <a:cubicBezTo>
                    <a:pt x="126" y="7"/>
                    <a:pt x="126" y="1"/>
                    <a:pt x="128" y="0"/>
                  </a:cubicBezTo>
                  <a:cubicBezTo>
                    <a:pt x="129" y="0"/>
                    <a:pt x="131" y="0"/>
                    <a:pt x="131" y="0"/>
                  </a:cubicBezTo>
                  <a:cubicBezTo>
                    <a:pt x="134" y="1"/>
                    <a:pt x="140" y="2"/>
                    <a:pt x="142" y="5"/>
                  </a:cubicBezTo>
                  <a:cubicBezTo>
                    <a:pt x="144" y="6"/>
                    <a:pt x="143" y="11"/>
                    <a:pt x="144" y="13"/>
                  </a:cubicBezTo>
                  <a:cubicBezTo>
                    <a:pt x="144" y="15"/>
                    <a:pt x="146" y="19"/>
                    <a:pt x="146" y="20"/>
                  </a:cubicBezTo>
                  <a:cubicBezTo>
                    <a:pt x="146" y="21"/>
                    <a:pt x="154" y="21"/>
                    <a:pt x="157" y="20"/>
                  </a:cubicBezTo>
                  <a:cubicBezTo>
                    <a:pt x="158" y="20"/>
                    <a:pt x="161" y="18"/>
                    <a:pt x="163" y="18"/>
                  </a:cubicBezTo>
                  <a:cubicBezTo>
                    <a:pt x="164" y="17"/>
                    <a:pt x="167" y="15"/>
                    <a:pt x="169" y="14"/>
                  </a:cubicBezTo>
                  <a:cubicBezTo>
                    <a:pt x="171" y="13"/>
                    <a:pt x="177" y="12"/>
                    <a:pt x="180" y="13"/>
                  </a:cubicBezTo>
                  <a:cubicBezTo>
                    <a:pt x="182" y="13"/>
                    <a:pt x="184" y="15"/>
                    <a:pt x="185" y="16"/>
                  </a:cubicBezTo>
                  <a:cubicBezTo>
                    <a:pt x="187" y="17"/>
                    <a:pt x="191" y="22"/>
                    <a:pt x="193" y="23"/>
                  </a:cubicBezTo>
                  <a:cubicBezTo>
                    <a:pt x="195" y="24"/>
                    <a:pt x="200" y="24"/>
                    <a:pt x="202" y="24"/>
                  </a:cubicBezTo>
                  <a:cubicBezTo>
                    <a:pt x="203" y="23"/>
                    <a:pt x="206" y="23"/>
                    <a:pt x="207" y="22"/>
                  </a:cubicBezTo>
                  <a:cubicBezTo>
                    <a:pt x="209" y="21"/>
                    <a:pt x="210" y="17"/>
                    <a:pt x="212" y="16"/>
                  </a:cubicBezTo>
                  <a:cubicBezTo>
                    <a:pt x="213" y="15"/>
                    <a:pt x="216" y="15"/>
                    <a:pt x="217" y="16"/>
                  </a:cubicBezTo>
                  <a:cubicBezTo>
                    <a:pt x="219" y="16"/>
                    <a:pt x="223" y="20"/>
                    <a:pt x="225" y="22"/>
                  </a:cubicBezTo>
                  <a:cubicBezTo>
                    <a:pt x="227" y="23"/>
                    <a:pt x="229" y="27"/>
                    <a:pt x="230" y="29"/>
                  </a:cubicBezTo>
                  <a:cubicBezTo>
                    <a:pt x="231" y="29"/>
                    <a:pt x="233" y="31"/>
                    <a:pt x="234" y="32"/>
                  </a:cubicBezTo>
                  <a:cubicBezTo>
                    <a:pt x="236" y="34"/>
                    <a:pt x="242" y="34"/>
                    <a:pt x="245" y="35"/>
                  </a:cubicBezTo>
                  <a:cubicBezTo>
                    <a:pt x="247" y="37"/>
                    <a:pt x="253" y="41"/>
                    <a:pt x="254" y="43"/>
                  </a:cubicBezTo>
                  <a:cubicBezTo>
                    <a:pt x="255" y="44"/>
                    <a:pt x="256" y="44"/>
                    <a:pt x="257" y="44"/>
                  </a:cubicBezTo>
                  <a:cubicBezTo>
                    <a:pt x="258" y="45"/>
                    <a:pt x="259" y="45"/>
                    <a:pt x="260" y="45"/>
                  </a:cubicBezTo>
                  <a:cubicBezTo>
                    <a:pt x="262" y="47"/>
                    <a:pt x="263" y="54"/>
                    <a:pt x="266" y="55"/>
                  </a:cubicBezTo>
                  <a:cubicBezTo>
                    <a:pt x="268" y="56"/>
                    <a:pt x="274" y="54"/>
                    <a:pt x="276" y="55"/>
                  </a:cubicBezTo>
                  <a:cubicBezTo>
                    <a:pt x="278" y="55"/>
                    <a:pt x="281" y="57"/>
                    <a:pt x="283" y="59"/>
                  </a:cubicBezTo>
                  <a:cubicBezTo>
                    <a:pt x="284" y="60"/>
                    <a:pt x="286" y="62"/>
                    <a:pt x="287" y="64"/>
                  </a:cubicBezTo>
                  <a:cubicBezTo>
                    <a:pt x="287" y="67"/>
                    <a:pt x="286" y="73"/>
                    <a:pt x="287" y="76"/>
                  </a:cubicBezTo>
                  <a:cubicBezTo>
                    <a:pt x="287" y="79"/>
                    <a:pt x="291" y="83"/>
                    <a:pt x="292" y="86"/>
                  </a:cubicBezTo>
                  <a:cubicBezTo>
                    <a:pt x="293" y="87"/>
                    <a:pt x="295" y="91"/>
                    <a:pt x="296" y="92"/>
                  </a:cubicBezTo>
                  <a:cubicBezTo>
                    <a:pt x="297" y="93"/>
                    <a:pt x="299" y="95"/>
                    <a:pt x="300" y="96"/>
                  </a:cubicBezTo>
                  <a:cubicBezTo>
                    <a:pt x="301" y="97"/>
                    <a:pt x="303" y="102"/>
                    <a:pt x="303" y="104"/>
                  </a:cubicBezTo>
                  <a:cubicBezTo>
                    <a:pt x="303" y="106"/>
                    <a:pt x="303" y="111"/>
                    <a:pt x="303" y="114"/>
                  </a:cubicBezTo>
                  <a:cubicBezTo>
                    <a:pt x="303" y="114"/>
                    <a:pt x="302" y="114"/>
                    <a:pt x="302" y="114"/>
                  </a:cubicBezTo>
                  <a:cubicBezTo>
                    <a:pt x="299" y="113"/>
                    <a:pt x="292" y="112"/>
                    <a:pt x="288" y="113"/>
                  </a:cubicBezTo>
                  <a:cubicBezTo>
                    <a:pt x="287" y="113"/>
                    <a:pt x="285" y="115"/>
                    <a:pt x="283" y="115"/>
                  </a:cubicBezTo>
                  <a:cubicBezTo>
                    <a:pt x="282" y="116"/>
                    <a:pt x="279" y="116"/>
                    <a:pt x="278" y="116"/>
                  </a:cubicBezTo>
                  <a:cubicBezTo>
                    <a:pt x="277" y="117"/>
                    <a:pt x="278" y="120"/>
                    <a:pt x="278" y="121"/>
                  </a:cubicBezTo>
                  <a:cubicBezTo>
                    <a:pt x="277" y="123"/>
                    <a:pt x="276" y="126"/>
                    <a:pt x="274" y="127"/>
                  </a:cubicBezTo>
                  <a:cubicBezTo>
                    <a:pt x="273" y="128"/>
                    <a:pt x="270" y="128"/>
                    <a:pt x="269" y="129"/>
                  </a:cubicBezTo>
                  <a:cubicBezTo>
                    <a:pt x="268" y="131"/>
                    <a:pt x="267" y="136"/>
                    <a:pt x="267" y="136"/>
                  </a:cubicBezTo>
                  <a:cubicBezTo>
                    <a:pt x="266" y="136"/>
                    <a:pt x="263" y="137"/>
                    <a:pt x="262" y="138"/>
                  </a:cubicBezTo>
                  <a:cubicBezTo>
                    <a:pt x="260" y="140"/>
                    <a:pt x="258" y="144"/>
                    <a:pt x="259" y="146"/>
                  </a:cubicBezTo>
                  <a:cubicBezTo>
                    <a:pt x="260" y="148"/>
                    <a:pt x="265" y="148"/>
                    <a:pt x="267" y="148"/>
                  </a:cubicBezTo>
                  <a:cubicBezTo>
                    <a:pt x="268" y="147"/>
                    <a:pt x="270" y="144"/>
                    <a:pt x="272" y="144"/>
                  </a:cubicBezTo>
                  <a:cubicBezTo>
                    <a:pt x="274" y="143"/>
                    <a:pt x="278" y="143"/>
                    <a:pt x="280" y="143"/>
                  </a:cubicBezTo>
                  <a:cubicBezTo>
                    <a:pt x="282" y="144"/>
                    <a:pt x="285" y="146"/>
                    <a:pt x="286" y="148"/>
                  </a:cubicBezTo>
                  <a:cubicBezTo>
                    <a:pt x="287" y="149"/>
                    <a:pt x="287" y="154"/>
                    <a:pt x="286" y="155"/>
                  </a:cubicBezTo>
                  <a:cubicBezTo>
                    <a:pt x="285" y="157"/>
                    <a:pt x="280" y="157"/>
                    <a:pt x="278" y="158"/>
                  </a:cubicBezTo>
                  <a:cubicBezTo>
                    <a:pt x="276" y="159"/>
                    <a:pt x="274" y="161"/>
                    <a:pt x="274" y="163"/>
                  </a:cubicBezTo>
                  <a:cubicBezTo>
                    <a:pt x="273" y="165"/>
                    <a:pt x="274" y="171"/>
                    <a:pt x="274" y="173"/>
                  </a:cubicBezTo>
                  <a:cubicBezTo>
                    <a:pt x="273" y="176"/>
                    <a:pt x="269" y="180"/>
                    <a:pt x="267" y="182"/>
                  </a:cubicBezTo>
                  <a:cubicBezTo>
                    <a:pt x="265" y="184"/>
                    <a:pt x="258" y="185"/>
                    <a:pt x="256" y="187"/>
                  </a:cubicBezTo>
                  <a:cubicBezTo>
                    <a:pt x="253" y="189"/>
                    <a:pt x="250" y="197"/>
                    <a:pt x="248" y="199"/>
                  </a:cubicBezTo>
                  <a:cubicBezTo>
                    <a:pt x="246" y="201"/>
                    <a:pt x="243" y="204"/>
                    <a:pt x="242" y="205"/>
                  </a:cubicBezTo>
                  <a:cubicBezTo>
                    <a:pt x="241" y="207"/>
                    <a:pt x="238" y="209"/>
                    <a:pt x="237" y="211"/>
                  </a:cubicBezTo>
                  <a:cubicBezTo>
                    <a:pt x="236" y="213"/>
                    <a:pt x="236" y="216"/>
                    <a:pt x="235" y="218"/>
                  </a:cubicBezTo>
                  <a:cubicBezTo>
                    <a:pt x="235" y="221"/>
                    <a:pt x="233" y="227"/>
                    <a:pt x="231" y="229"/>
                  </a:cubicBezTo>
                  <a:cubicBezTo>
                    <a:pt x="230" y="229"/>
                    <a:pt x="227" y="230"/>
                    <a:pt x="226" y="230"/>
                  </a:cubicBezTo>
                  <a:cubicBezTo>
                    <a:pt x="224" y="231"/>
                    <a:pt x="220" y="237"/>
                    <a:pt x="219" y="237"/>
                  </a:cubicBezTo>
                  <a:cubicBezTo>
                    <a:pt x="218" y="237"/>
                    <a:pt x="211" y="240"/>
                    <a:pt x="208" y="241"/>
                  </a:cubicBezTo>
                  <a:cubicBezTo>
                    <a:pt x="207" y="241"/>
                    <a:pt x="204" y="241"/>
                    <a:pt x="203" y="241"/>
                  </a:cubicBezTo>
                  <a:cubicBezTo>
                    <a:pt x="201" y="242"/>
                    <a:pt x="197" y="244"/>
                    <a:pt x="196" y="245"/>
                  </a:cubicBezTo>
                  <a:cubicBezTo>
                    <a:pt x="195" y="248"/>
                    <a:pt x="195" y="254"/>
                    <a:pt x="196" y="256"/>
                  </a:cubicBezTo>
                  <a:cubicBezTo>
                    <a:pt x="196" y="257"/>
                    <a:pt x="199" y="259"/>
                    <a:pt x="199" y="261"/>
                  </a:cubicBezTo>
                  <a:cubicBezTo>
                    <a:pt x="199" y="264"/>
                    <a:pt x="198" y="269"/>
                    <a:pt x="197" y="272"/>
                  </a:cubicBezTo>
                  <a:cubicBezTo>
                    <a:pt x="196" y="274"/>
                    <a:pt x="192" y="275"/>
                    <a:pt x="191" y="277"/>
                  </a:cubicBezTo>
                  <a:cubicBezTo>
                    <a:pt x="191" y="278"/>
                    <a:pt x="191" y="280"/>
                    <a:pt x="191" y="281"/>
                  </a:cubicBezTo>
                  <a:cubicBezTo>
                    <a:pt x="192" y="283"/>
                    <a:pt x="194" y="285"/>
                    <a:pt x="194" y="287"/>
                  </a:cubicBezTo>
                  <a:cubicBezTo>
                    <a:pt x="194" y="290"/>
                    <a:pt x="189" y="296"/>
                    <a:pt x="187" y="298"/>
                  </a:cubicBezTo>
                  <a:cubicBezTo>
                    <a:pt x="184" y="301"/>
                    <a:pt x="177" y="306"/>
                    <a:pt x="173" y="309"/>
                  </a:cubicBezTo>
                  <a:cubicBezTo>
                    <a:pt x="171" y="310"/>
                    <a:pt x="163" y="311"/>
                    <a:pt x="161" y="314"/>
                  </a:cubicBezTo>
                  <a:cubicBezTo>
                    <a:pt x="160" y="315"/>
                    <a:pt x="160" y="321"/>
                    <a:pt x="159" y="322"/>
                  </a:cubicBezTo>
                  <a:cubicBezTo>
                    <a:pt x="157" y="324"/>
                    <a:pt x="151" y="325"/>
                    <a:pt x="149" y="327"/>
                  </a:cubicBezTo>
                  <a:cubicBezTo>
                    <a:pt x="148" y="328"/>
                    <a:pt x="148" y="332"/>
                    <a:pt x="147" y="334"/>
                  </a:cubicBezTo>
                  <a:cubicBezTo>
                    <a:pt x="147" y="335"/>
                    <a:pt x="147" y="337"/>
                    <a:pt x="147" y="338"/>
                  </a:cubicBezTo>
                  <a:cubicBezTo>
                    <a:pt x="147" y="340"/>
                    <a:pt x="150" y="343"/>
                    <a:pt x="150" y="345"/>
                  </a:cubicBezTo>
                  <a:cubicBezTo>
                    <a:pt x="150" y="347"/>
                    <a:pt x="146" y="349"/>
                    <a:pt x="145" y="351"/>
                  </a:cubicBezTo>
                  <a:cubicBezTo>
                    <a:pt x="145" y="353"/>
                    <a:pt x="145" y="357"/>
                    <a:pt x="144" y="358"/>
                  </a:cubicBezTo>
                  <a:cubicBezTo>
                    <a:pt x="142" y="360"/>
                    <a:pt x="136" y="360"/>
                    <a:pt x="134" y="362"/>
                  </a:cubicBezTo>
                  <a:cubicBezTo>
                    <a:pt x="133" y="364"/>
                    <a:pt x="134" y="368"/>
                    <a:pt x="134" y="370"/>
                  </a:cubicBezTo>
                  <a:cubicBezTo>
                    <a:pt x="135" y="371"/>
                    <a:pt x="137" y="373"/>
                    <a:pt x="138" y="375"/>
                  </a:cubicBezTo>
                  <a:cubicBezTo>
                    <a:pt x="138" y="375"/>
                    <a:pt x="139" y="376"/>
                    <a:pt x="140" y="376"/>
                  </a:cubicBezTo>
                  <a:cubicBezTo>
                    <a:pt x="139" y="378"/>
                    <a:pt x="139" y="383"/>
                    <a:pt x="138" y="384"/>
                  </a:cubicBezTo>
                  <a:cubicBezTo>
                    <a:pt x="136" y="386"/>
                    <a:pt x="132" y="386"/>
                    <a:pt x="131" y="387"/>
                  </a:cubicBezTo>
                  <a:cubicBezTo>
                    <a:pt x="129" y="388"/>
                    <a:pt x="126" y="392"/>
                    <a:pt x="125" y="394"/>
                  </a:cubicBezTo>
                  <a:cubicBezTo>
                    <a:pt x="123" y="397"/>
                    <a:pt x="123" y="403"/>
                    <a:pt x="121" y="406"/>
                  </a:cubicBezTo>
                  <a:cubicBezTo>
                    <a:pt x="119" y="408"/>
                    <a:pt x="112" y="409"/>
                    <a:pt x="110" y="411"/>
                  </a:cubicBezTo>
                  <a:cubicBezTo>
                    <a:pt x="109" y="412"/>
                    <a:pt x="107" y="415"/>
                    <a:pt x="105" y="416"/>
                  </a:cubicBezTo>
                  <a:cubicBezTo>
                    <a:pt x="103" y="417"/>
                    <a:pt x="96" y="417"/>
                    <a:pt x="92" y="417"/>
                  </a:cubicBezTo>
                  <a:cubicBezTo>
                    <a:pt x="90" y="417"/>
                    <a:pt x="84" y="416"/>
                    <a:pt x="83" y="414"/>
                  </a:cubicBezTo>
                  <a:cubicBezTo>
                    <a:pt x="81" y="412"/>
                    <a:pt x="83" y="408"/>
                    <a:pt x="83" y="406"/>
                  </a:cubicBezTo>
                  <a:cubicBezTo>
                    <a:pt x="82" y="404"/>
                    <a:pt x="79" y="401"/>
                    <a:pt x="77" y="400"/>
                  </a:cubicBezTo>
                  <a:cubicBezTo>
                    <a:pt x="75" y="400"/>
                    <a:pt x="72" y="400"/>
                    <a:pt x="70" y="400"/>
                  </a:cubicBezTo>
                  <a:cubicBezTo>
                    <a:pt x="68" y="401"/>
                    <a:pt x="64" y="403"/>
                    <a:pt x="63" y="405"/>
                  </a:cubicBezTo>
                  <a:cubicBezTo>
                    <a:pt x="62" y="406"/>
                    <a:pt x="64" y="410"/>
                    <a:pt x="63" y="412"/>
                  </a:cubicBezTo>
                  <a:cubicBezTo>
                    <a:pt x="62" y="414"/>
                    <a:pt x="57" y="416"/>
                    <a:pt x="55" y="417"/>
                  </a:cubicBezTo>
                  <a:cubicBezTo>
                    <a:pt x="54" y="418"/>
                    <a:pt x="52" y="421"/>
                    <a:pt x="50" y="421"/>
                  </a:cubicBezTo>
                  <a:cubicBezTo>
                    <a:pt x="48" y="421"/>
                    <a:pt x="46" y="416"/>
                    <a:pt x="45" y="414"/>
                  </a:cubicBezTo>
                  <a:cubicBezTo>
                    <a:pt x="44" y="412"/>
                    <a:pt x="45" y="406"/>
                    <a:pt x="43" y="405"/>
                  </a:cubicBezTo>
                  <a:cubicBezTo>
                    <a:pt x="42" y="404"/>
                    <a:pt x="39" y="405"/>
                    <a:pt x="38" y="405"/>
                  </a:cubicBezTo>
                  <a:cubicBezTo>
                    <a:pt x="37" y="404"/>
                    <a:pt x="36" y="400"/>
                    <a:pt x="34" y="399"/>
                  </a:cubicBezTo>
                  <a:cubicBezTo>
                    <a:pt x="33" y="399"/>
                    <a:pt x="28" y="401"/>
                    <a:pt x="27" y="399"/>
                  </a:cubicBezTo>
                  <a:cubicBezTo>
                    <a:pt x="25" y="398"/>
                    <a:pt x="27" y="393"/>
                    <a:pt x="25" y="391"/>
                  </a:cubicBezTo>
                  <a:cubicBezTo>
                    <a:pt x="25" y="390"/>
                    <a:pt x="22" y="389"/>
                    <a:pt x="21" y="388"/>
                  </a:cubicBezTo>
                  <a:cubicBezTo>
                    <a:pt x="20" y="387"/>
                    <a:pt x="15" y="385"/>
                    <a:pt x="15" y="383"/>
                  </a:cubicBezTo>
                  <a:cubicBezTo>
                    <a:pt x="14" y="381"/>
                    <a:pt x="15" y="377"/>
                    <a:pt x="16" y="375"/>
                  </a:cubicBezTo>
                  <a:cubicBezTo>
                    <a:pt x="16" y="374"/>
                    <a:pt x="16" y="373"/>
                    <a:pt x="17" y="372"/>
                  </a:cubicBezTo>
                  <a:cubicBezTo>
                    <a:pt x="18" y="371"/>
                    <a:pt x="22" y="370"/>
                    <a:pt x="23" y="370"/>
                  </a:cubicBezTo>
                  <a:cubicBezTo>
                    <a:pt x="26" y="369"/>
                    <a:pt x="33" y="372"/>
                    <a:pt x="35" y="370"/>
                  </a:cubicBezTo>
                  <a:cubicBezTo>
                    <a:pt x="36" y="369"/>
                    <a:pt x="36" y="365"/>
                    <a:pt x="35" y="364"/>
                  </a:cubicBezTo>
                  <a:cubicBezTo>
                    <a:pt x="34" y="362"/>
                    <a:pt x="32" y="360"/>
                    <a:pt x="31" y="359"/>
                  </a:cubicBezTo>
                  <a:cubicBezTo>
                    <a:pt x="30" y="358"/>
                    <a:pt x="27" y="358"/>
                    <a:pt x="26" y="357"/>
                  </a:cubicBezTo>
                  <a:cubicBezTo>
                    <a:pt x="25" y="356"/>
                    <a:pt x="24" y="352"/>
                    <a:pt x="24" y="350"/>
                  </a:cubicBezTo>
                  <a:cubicBezTo>
                    <a:pt x="24" y="348"/>
                    <a:pt x="25" y="344"/>
                    <a:pt x="27" y="343"/>
                  </a:cubicBezTo>
                  <a:cubicBezTo>
                    <a:pt x="28" y="342"/>
                    <a:pt x="31" y="342"/>
                    <a:pt x="32" y="341"/>
                  </a:cubicBezTo>
                  <a:cubicBezTo>
                    <a:pt x="33" y="339"/>
                    <a:pt x="34" y="333"/>
                    <a:pt x="34" y="331"/>
                  </a:cubicBezTo>
                  <a:cubicBezTo>
                    <a:pt x="34" y="329"/>
                    <a:pt x="30" y="325"/>
                    <a:pt x="30" y="323"/>
                  </a:cubicBezTo>
                  <a:cubicBezTo>
                    <a:pt x="29" y="321"/>
                    <a:pt x="31" y="316"/>
                    <a:pt x="30" y="314"/>
                  </a:cubicBezTo>
                  <a:cubicBezTo>
                    <a:pt x="29" y="312"/>
                    <a:pt x="25" y="310"/>
                    <a:pt x="25" y="309"/>
                  </a:cubicBezTo>
                  <a:cubicBezTo>
                    <a:pt x="24" y="307"/>
                    <a:pt x="26" y="302"/>
                    <a:pt x="25" y="300"/>
                  </a:cubicBezTo>
                  <a:cubicBezTo>
                    <a:pt x="25" y="299"/>
                    <a:pt x="23" y="296"/>
                    <a:pt x="22" y="295"/>
                  </a:cubicBezTo>
                  <a:cubicBezTo>
                    <a:pt x="22" y="293"/>
                    <a:pt x="21" y="289"/>
                    <a:pt x="22" y="288"/>
                  </a:cubicBezTo>
                  <a:cubicBezTo>
                    <a:pt x="24" y="287"/>
                    <a:pt x="28" y="289"/>
                    <a:pt x="29" y="288"/>
                  </a:cubicBezTo>
                  <a:cubicBezTo>
                    <a:pt x="31" y="287"/>
                    <a:pt x="35" y="283"/>
                    <a:pt x="36" y="281"/>
                  </a:cubicBezTo>
                  <a:cubicBezTo>
                    <a:pt x="37" y="279"/>
                    <a:pt x="36" y="275"/>
                    <a:pt x="35" y="274"/>
                  </a:cubicBezTo>
                  <a:cubicBezTo>
                    <a:pt x="34" y="273"/>
                    <a:pt x="30" y="272"/>
                    <a:pt x="28" y="271"/>
                  </a:cubicBezTo>
                  <a:cubicBezTo>
                    <a:pt x="26" y="271"/>
                    <a:pt x="21" y="271"/>
                    <a:pt x="19" y="270"/>
                  </a:cubicBezTo>
                  <a:cubicBezTo>
                    <a:pt x="17" y="269"/>
                    <a:pt x="15" y="265"/>
                    <a:pt x="13" y="264"/>
                  </a:cubicBezTo>
                  <a:cubicBezTo>
                    <a:pt x="10" y="262"/>
                    <a:pt x="3" y="262"/>
                    <a:pt x="1" y="259"/>
                  </a:cubicBezTo>
                  <a:cubicBezTo>
                    <a:pt x="0" y="258"/>
                    <a:pt x="0" y="253"/>
                    <a:pt x="1" y="251"/>
                  </a:cubicBezTo>
                  <a:cubicBezTo>
                    <a:pt x="1" y="250"/>
                    <a:pt x="3" y="247"/>
                    <a:pt x="4" y="246"/>
                  </a:cubicBezTo>
                  <a:cubicBezTo>
                    <a:pt x="5" y="246"/>
                    <a:pt x="9" y="247"/>
                    <a:pt x="10" y="246"/>
                  </a:cubicBezTo>
                  <a:cubicBezTo>
                    <a:pt x="11" y="246"/>
                    <a:pt x="13" y="243"/>
                    <a:pt x="13" y="242"/>
                  </a:cubicBezTo>
                  <a:cubicBezTo>
                    <a:pt x="13" y="240"/>
                    <a:pt x="11" y="239"/>
                    <a:pt x="11" y="238"/>
                  </a:cubicBezTo>
                  <a:cubicBezTo>
                    <a:pt x="10" y="236"/>
                    <a:pt x="11" y="232"/>
                    <a:pt x="12" y="231"/>
                  </a:cubicBezTo>
                  <a:cubicBezTo>
                    <a:pt x="13" y="230"/>
                    <a:pt x="16" y="231"/>
                    <a:pt x="17" y="231"/>
                  </a:cubicBezTo>
                  <a:cubicBezTo>
                    <a:pt x="19" y="230"/>
                    <a:pt x="22" y="228"/>
                    <a:pt x="23" y="226"/>
                  </a:cubicBezTo>
                  <a:cubicBezTo>
                    <a:pt x="25" y="224"/>
                    <a:pt x="24" y="217"/>
                    <a:pt x="26" y="215"/>
                  </a:cubicBezTo>
                  <a:cubicBezTo>
                    <a:pt x="27" y="214"/>
                    <a:pt x="30" y="212"/>
                    <a:pt x="31" y="211"/>
                  </a:cubicBezTo>
                  <a:cubicBezTo>
                    <a:pt x="34" y="209"/>
                    <a:pt x="37" y="204"/>
                    <a:pt x="38" y="201"/>
                  </a:cubicBezTo>
                  <a:cubicBezTo>
                    <a:pt x="39" y="198"/>
                    <a:pt x="37" y="191"/>
                    <a:pt x="38" y="188"/>
                  </a:cubicBezTo>
                  <a:cubicBezTo>
                    <a:pt x="39" y="186"/>
                    <a:pt x="42" y="183"/>
                    <a:pt x="43" y="180"/>
                  </a:cubicBezTo>
                  <a:cubicBezTo>
                    <a:pt x="44" y="178"/>
                    <a:pt x="43" y="174"/>
                    <a:pt x="43" y="172"/>
                  </a:cubicBezTo>
                  <a:cubicBezTo>
                    <a:pt x="42" y="171"/>
                    <a:pt x="40" y="168"/>
                    <a:pt x="40" y="167"/>
                  </a:cubicBezTo>
                  <a:cubicBezTo>
                    <a:pt x="39" y="165"/>
                    <a:pt x="40" y="160"/>
                    <a:pt x="39" y="158"/>
                  </a:cubicBezTo>
                  <a:cubicBezTo>
                    <a:pt x="38" y="155"/>
                    <a:pt x="36" y="150"/>
                    <a:pt x="35" y="149"/>
                  </a:cubicBezTo>
                  <a:cubicBezTo>
                    <a:pt x="33" y="148"/>
                    <a:pt x="30" y="148"/>
                    <a:pt x="29" y="147"/>
                  </a:cubicBezTo>
                  <a:cubicBezTo>
                    <a:pt x="28" y="145"/>
                    <a:pt x="28" y="142"/>
                    <a:pt x="28" y="141"/>
                  </a:cubicBezTo>
                  <a:cubicBezTo>
                    <a:pt x="27" y="138"/>
                    <a:pt x="27" y="131"/>
                    <a:pt x="29" y="129"/>
                  </a:cubicBezTo>
                  <a:cubicBezTo>
                    <a:pt x="29" y="127"/>
                    <a:pt x="33" y="126"/>
                    <a:pt x="34" y="124"/>
                  </a:cubicBezTo>
                  <a:cubicBezTo>
                    <a:pt x="35" y="123"/>
                    <a:pt x="37" y="120"/>
                    <a:pt x="37" y="118"/>
                  </a:cubicBezTo>
                  <a:cubicBezTo>
                    <a:pt x="38" y="116"/>
                    <a:pt x="38" y="112"/>
                    <a:pt x="37" y="110"/>
                  </a:cubicBezTo>
                  <a:cubicBezTo>
                    <a:pt x="37" y="109"/>
                    <a:pt x="35" y="108"/>
                    <a:pt x="34" y="107"/>
                  </a:cubicBezTo>
                  <a:cubicBezTo>
                    <a:pt x="33" y="105"/>
                    <a:pt x="34" y="100"/>
                    <a:pt x="32" y="99"/>
                  </a:cubicBezTo>
                  <a:cubicBezTo>
                    <a:pt x="31" y="98"/>
                    <a:pt x="28" y="98"/>
                    <a:pt x="27" y="99"/>
                  </a:cubicBezTo>
                  <a:cubicBezTo>
                    <a:pt x="27" y="99"/>
                    <a:pt x="28" y="101"/>
                    <a:pt x="27" y="102"/>
                  </a:cubicBezTo>
                  <a:cubicBezTo>
                    <a:pt x="27" y="103"/>
                    <a:pt x="26" y="106"/>
                    <a:pt x="25" y="106"/>
                  </a:cubicBezTo>
                  <a:cubicBezTo>
                    <a:pt x="24" y="106"/>
                    <a:pt x="21" y="105"/>
                    <a:pt x="21" y="105"/>
                  </a:cubicBezTo>
                  <a:cubicBezTo>
                    <a:pt x="20" y="104"/>
                    <a:pt x="20" y="104"/>
                    <a:pt x="20" y="10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1123950" y="2536825"/>
              <a:ext cx="17463" cy="19050"/>
            </a:xfrm>
            <a:custGeom>
              <a:avLst/>
              <a:gdLst/>
              <a:ahLst/>
              <a:cxnLst>
                <a:cxn ang="0">
                  <a:pos x="11" y="4"/>
                </a:cxn>
                <a:cxn ang="0">
                  <a:pos x="9" y="9"/>
                </a:cxn>
                <a:cxn ang="0">
                  <a:pos x="6" y="12"/>
                </a:cxn>
                <a:cxn ang="0">
                  <a:pos x="3" y="9"/>
                </a:cxn>
                <a:cxn ang="0">
                  <a:pos x="4" y="5"/>
                </a:cxn>
                <a:cxn ang="0">
                  <a:pos x="0" y="2"/>
                </a:cxn>
                <a:cxn ang="0">
                  <a:pos x="6" y="0"/>
                </a:cxn>
                <a:cxn ang="0">
                  <a:pos x="8" y="3"/>
                </a:cxn>
                <a:cxn ang="0">
                  <a:pos x="11" y="4"/>
                </a:cxn>
              </a:cxnLst>
              <a:rect l="0" t="0" r="r" b="b"/>
              <a:pathLst>
                <a:path w="11" h="12">
                  <a:moveTo>
                    <a:pt x="11" y="4"/>
                  </a:moveTo>
                  <a:cubicBezTo>
                    <a:pt x="11" y="6"/>
                    <a:pt x="10" y="8"/>
                    <a:pt x="9" y="9"/>
                  </a:cubicBezTo>
                  <a:cubicBezTo>
                    <a:pt x="9" y="10"/>
                    <a:pt x="7" y="12"/>
                    <a:pt x="6" y="12"/>
                  </a:cubicBezTo>
                  <a:cubicBezTo>
                    <a:pt x="5" y="12"/>
                    <a:pt x="3" y="10"/>
                    <a:pt x="3" y="9"/>
                  </a:cubicBezTo>
                  <a:cubicBezTo>
                    <a:pt x="3" y="8"/>
                    <a:pt x="5" y="6"/>
                    <a:pt x="4" y="5"/>
                  </a:cubicBezTo>
                  <a:cubicBezTo>
                    <a:pt x="4" y="4"/>
                    <a:pt x="0" y="4"/>
                    <a:pt x="0" y="2"/>
                  </a:cubicBezTo>
                  <a:cubicBezTo>
                    <a:pt x="0" y="1"/>
                    <a:pt x="4" y="0"/>
                    <a:pt x="6" y="0"/>
                  </a:cubicBezTo>
                  <a:cubicBezTo>
                    <a:pt x="7" y="1"/>
                    <a:pt x="7" y="2"/>
                    <a:pt x="8" y="3"/>
                  </a:cubicBezTo>
                  <a:cubicBezTo>
                    <a:pt x="8" y="3"/>
                    <a:pt x="11" y="4"/>
                    <a:pt x="11"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1065213" y="2616200"/>
              <a:ext cx="31750" cy="28575"/>
            </a:xfrm>
            <a:custGeom>
              <a:avLst/>
              <a:gdLst/>
              <a:ahLst/>
              <a:cxnLst>
                <a:cxn ang="0">
                  <a:pos x="19" y="11"/>
                </a:cxn>
                <a:cxn ang="0">
                  <a:pos x="17" y="16"/>
                </a:cxn>
                <a:cxn ang="0">
                  <a:pos x="10" y="14"/>
                </a:cxn>
                <a:cxn ang="0">
                  <a:pos x="5" y="16"/>
                </a:cxn>
                <a:cxn ang="0">
                  <a:pos x="1" y="14"/>
                </a:cxn>
                <a:cxn ang="0">
                  <a:pos x="1" y="7"/>
                </a:cxn>
                <a:cxn ang="0">
                  <a:pos x="5" y="6"/>
                </a:cxn>
                <a:cxn ang="0">
                  <a:pos x="7" y="1"/>
                </a:cxn>
                <a:cxn ang="0">
                  <a:pos x="13" y="5"/>
                </a:cxn>
                <a:cxn ang="0">
                  <a:pos x="19" y="11"/>
                </a:cxn>
              </a:cxnLst>
              <a:rect l="0" t="0" r="r" b="b"/>
              <a:pathLst>
                <a:path w="19" h="17">
                  <a:moveTo>
                    <a:pt x="19" y="11"/>
                  </a:moveTo>
                  <a:cubicBezTo>
                    <a:pt x="19" y="12"/>
                    <a:pt x="18" y="15"/>
                    <a:pt x="17" y="16"/>
                  </a:cubicBezTo>
                  <a:cubicBezTo>
                    <a:pt x="16" y="17"/>
                    <a:pt x="12" y="14"/>
                    <a:pt x="10" y="14"/>
                  </a:cubicBezTo>
                  <a:cubicBezTo>
                    <a:pt x="9" y="14"/>
                    <a:pt x="7" y="16"/>
                    <a:pt x="5" y="16"/>
                  </a:cubicBezTo>
                  <a:cubicBezTo>
                    <a:pt x="4" y="16"/>
                    <a:pt x="2" y="15"/>
                    <a:pt x="1" y="14"/>
                  </a:cubicBezTo>
                  <a:cubicBezTo>
                    <a:pt x="0" y="12"/>
                    <a:pt x="0" y="9"/>
                    <a:pt x="1" y="7"/>
                  </a:cubicBezTo>
                  <a:cubicBezTo>
                    <a:pt x="2" y="6"/>
                    <a:pt x="4" y="7"/>
                    <a:pt x="5" y="6"/>
                  </a:cubicBezTo>
                  <a:cubicBezTo>
                    <a:pt x="6" y="5"/>
                    <a:pt x="5" y="1"/>
                    <a:pt x="7" y="1"/>
                  </a:cubicBezTo>
                  <a:cubicBezTo>
                    <a:pt x="9" y="0"/>
                    <a:pt x="12" y="4"/>
                    <a:pt x="13" y="5"/>
                  </a:cubicBezTo>
                  <a:cubicBezTo>
                    <a:pt x="15" y="6"/>
                    <a:pt x="19" y="9"/>
                    <a:pt x="19" y="1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1103313" y="2505075"/>
              <a:ext cx="25400" cy="30163"/>
            </a:xfrm>
            <a:custGeom>
              <a:avLst/>
              <a:gdLst/>
              <a:ahLst/>
              <a:cxnLst>
                <a:cxn ang="0">
                  <a:pos x="15" y="6"/>
                </a:cxn>
                <a:cxn ang="0">
                  <a:pos x="12" y="15"/>
                </a:cxn>
                <a:cxn ang="0">
                  <a:pos x="9" y="16"/>
                </a:cxn>
                <a:cxn ang="0">
                  <a:pos x="4" y="17"/>
                </a:cxn>
                <a:cxn ang="0">
                  <a:pos x="2" y="15"/>
                </a:cxn>
                <a:cxn ang="0">
                  <a:pos x="0" y="8"/>
                </a:cxn>
                <a:cxn ang="0">
                  <a:pos x="1" y="5"/>
                </a:cxn>
                <a:cxn ang="0">
                  <a:pos x="2" y="1"/>
                </a:cxn>
                <a:cxn ang="0">
                  <a:pos x="10" y="1"/>
                </a:cxn>
                <a:cxn ang="0">
                  <a:pos x="15" y="6"/>
                </a:cxn>
              </a:cxnLst>
              <a:rect l="0" t="0" r="r" b="b"/>
              <a:pathLst>
                <a:path w="15" h="18">
                  <a:moveTo>
                    <a:pt x="15" y="6"/>
                  </a:moveTo>
                  <a:cubicBezTo>
                    <a:pt x="15" y="8"/>
                    <a:pt x="14" y="13"/>
                    <a:pt x="12" y="15"/>
                  </a:cubicBezTo>
                  <a:cubicBezTo>
                    <a:pt x="12" y="16"/>
                    <a:pt x="10" y="16"/>
                    <a:pt x="9" y="16"/>
                  </a:cubicBezTo>
                  <a:cubicBezTo>
                    <a:pt x="7" y="17"/>
                    <a:pt x="5" y="18"/>
                    <a:pt x="4" y="17"/>
                  </a:cubicBezTo>
                  <a:cubicBezTo>
                    <a:pt x="3" y="17"/>
                    <a:pt x="2" y="15"/>
                    <a:pt x="2" y="15"/>
                  </a:cubicBezTo>
                  <a:cubicBezTo>
                    <a:pt x="1" y="13"/>
                    <a:pt x="0" y="10"/>
                    <a:pt x="0" y="8"/>
                  </a:cubicBezTo>
                  <a:cubicBezTo>
                    <a:pt x="0" y="7"/>
                    <a:pt x="1" y="6"/>
                    <a:pt x="1" y="5"/>
                  </a:cubicBezTo>
                  <a:cubicBezTo>
                    <a:pt x="2" y="4"/>
                    <a:pt x="2" y="2"/>
                    <a:pt x="2" y="1"/>
                  </a:cubicBezTo>
                  <a:cubicBezTo>
                    <a:pt x="4" y="0"/>
                    <a:pt x="8" y="1"/>
                    <a:pt x="10" y="1"/>
                  </a:cubicBezTo>
                  <a:cubicBezTo>
                    <a:pt x="11" y="2"/>
                    <a:pt x="14" y="4"/>
                    <a:pt x="15"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1041400" y="1925638"/>
              <a:ext cx="935038" cy="892175"/>
            </a:xfrm>
            <a:custGeom>
              <a:avLst/>
              <a:gdLst/>
              <a:ahLst/>
              <a:cxnLst>
                <a:cxn ang="0">
                  <a:pos x="542" y="128"/>
                </a:cxn>
                <a:cxn ang="0">
                  <a:pos x="537" y="173"/>
                </a:cxn>
                <a:cxn ang="0">
                  <a:pos x="509" y="214"/>
                </a:cxn>
                <a:cxn ang="0">
                  <a:pos x="471" y="235"/>
                </a:cxn>
                <a:cxn ang="0">
                  <a:pos x="441" y="261"/>
                </a:cxn>
                <a:cxn ang="0">
                  <a:pos x="420" y="319"/>
                </a:cxn>
                <a:cxn ang="0">
                  <a:pos x="400" y="341"/>
                </a:cxn>
                <a:cxn ang="0">
                  <a:pos x="384" y="354"/>
                </a:cxn>
                <a:cxn ang="0">
                  <a:pos x="343" y="349"/>
                </a:cxn>
                <a:cxn ang="0">
                  <a:pos x="317" y="365"/>
                </a:cxn>
                <a:cxn ang="0">
                  <a:pos x="270" y="372"/>
                </a:cxn>
                <a:cxn ang="0">
                  <a:pos x="260" y="374"/>
                </a:cxn>
                <a:cxn ang="0">
                  <a:pos x="284" y="407"/>
                </a:cxn>
                <a:cxn ang="0">
                  <a:pos x="293" y="439"/>
                </a:cxn>
                <a:cxn ang="0">
                  <a:pos x="296" y="481"/>
                </a:cxn>
                <a:cxn ang="0">
                  <a:pos x="299" y="514"/>
                </a:cxn>
                <a:cxn ang="0">
                  <a:pos x="294" y="529"/>
                </a:cxn>
                <a:cxn ang="0">
                  <a:pos x="256" y="527"/>
                </a:cxn>
                <a:cxn ang="0">
                  <a:pos x="226" y="522"/>
                </a:cxn>
                <a:cxn ang="0">
                  <a:pos x="201" y="527"/>
                </a:cxn>
                <a:cxn ang="0">
                  <a:pos x="182" y="520"/>
                </a:cxn>
                <a:cxn ang="0">
                  <a:pos x="160" y="507"/>
                </a:cxn>
                <a:cxn ang="0">
                  <a:pos x="133" y="492"/>
                </a:cxn>
                <a:cxn ang="0">
                  <a:pos x="105" y="469"/>
                </a:cxn>
                <a:cxn ang="0">
                  <a:pos x="85" y="428"/>
                </a:cxn>
                <a:cxn ang="0">
                  <a:pos x="59" y="397"/>
                </a:cxn>
                <a:cxn ang="0">
                  <a:pos x="74" y="365"/>
                </a:cxn>
                <a:cxn ang="0">
                  <a:pos x="76" y="334"/>
                </a:cxn>
                <a:cxn ang="0">
                  <a:pos x="57" y="317"/>
                </a:cxn>
                <a:cxn ang="0">
                  <a:pos x="89" y="291"/>
                </a:cxn>
                <a:cxn ang="0">
                  <a:pos x="129" y="310"/>
                </a:cxn>
                <a:cxn ang="0">
                  <a:pos x="103" y="288"/>
                </a:cxn>
                <a:cxn ang="0">
                  <a:pos x="60" y="283"/>
                </a:cxn>
                <a:cxn ang="0">
                  <a:pos x="23" y="287"/>
                </a:cxn>
                <a:cxn ang="0">
                  <a:pos x="9" y="283"/>
                </a:cxn>
                <a:cxn ang="0">
                  <a:pos x="6" y="257"/>
                </a:cxn>
                <a:cxn ang="0">
                  <a:pos x="26" y="246"/>
                </a:cxn>
                <a:cxn ang="0">
                  <a:pos x="55" y="245"/>
                </a:cxn>
                <a:cxn ang="0">
                  <a:pos x="76" y="213"/>
                </a:cxn>
                <a:cxn ang="0">
                  <a:pos x="113" y="194"/>
                </a:cxn>
                <a:cxn ang="0">
                  <a:pos x="158" y="179"/>
                </a:cxn>
                <a:cxn ang="0">
                  <a:pos x="197" y="178"/>
                </a:cxn>
                <a:cxn ang="0">
                  <a:pos x="225" y="136"/>
                </a:cxn>
                <a:cxn ang="0">
                  <a:pos x="237" y="94"/>
                </a:cxn>
                <a:cxn ang="0">
                  <a:pos x="247" y="42"/>
                </a:cxn>
                <a:cxn ang="0">
                  <a:pos x="266" y="8"/>
                </a:cxn>
                <a:cxn ang="0">
                  <a:pos x="293" y="24"/>
                </a:cxn>
                <a:cxn ang="0">
                  <a:pos x="320" y="21"/>
                </a:cxn>
                <a:cxn ang="0">
                  <a:pos x="365" y="15"/>
                </a:cxn>
                <a:cxn ang="0">
                  <a:pos x="382" y="1"/>
                </a:cxn>
                <a:cxn ang="0">
                  <a:pos x="406" y="29"/>
                </a:cxn>
                <a:cxn ang="0">
                  <a:pos x="430" y="41"/>
                </a:cxn>
                <a:cxn ang="0">
                  <a:pos x="470" y="26"/>
                </a:cxn>
                <a:cxn ang="0">
                  <a:pos x="486" y="63"/>
                </a:cxn>
                <a:cxn ang="0">
                  <a:pos x="523" y="78"/>
                </a:cxn>
                <a:cxn ang="0">
                  <a:pos x="550" y="101"/>
                </a:cxn>
              </a:cxnLst>
              <a:rect l="0" t="0" r="r" b="b"/>
              <a:pathLst>
                <a:path w="558" h="533">
                  <a:moveTo>
                    <a:pt x="557" y="103"/>
                  </a:moveTo>
                  <a:cubicBezTo>
                    <a:pt x="558" y="104"/>
                    <a:pt x="557" y="107"/>
                    <a:pt x="556" y="108"/>
                  </a:cubicBezTo>
                  <a:cubicBezTo>
                    <a:pt x="555" y="109"/>
                    <a:pt x="551" y="109"/>
                    <a:pt x="550" y="110"/>
                  </a:cubicBezTo>
                  <a:cubicBezTo>
                    <a:pt x="549" y="112"/>
                    <a:pt x="551" y="115"/>
                    <a:pt x="550" y="117"/>
                  </a:cubicBezTo>
                  <a:cubicBezTo>
                    <a:pt x="550" y="118"/>
                    <a:pt x="547" y="120"/>
                    <a:pt x="546" y="121"/>
                  </a:cubicBezTo>
                  <a:cubicBezTo>
                    <a:pt x="545" y="122"/>
                    <a:pt x="541" y="126"/>
                    <a:pt x="542" y="128"/>
                  </a:cubicBezTo>
                  <a:cubicBezTo>
                    <a:pt x="542" y="129"/>
                    <a:pt x="548" y="130"/>
                    <a:pt x="549" y="132"/>
                  </a:cubicBezTo>
                  <a:cubicBezTo>
                    <a:pt x="550" y="134"/>
                    <a:pt x="546" y="140"/>
                    <a:pt x="546" y="143"/>
                  </a:cubicBezTo>
                  <a:cubicBezTo>
                    <a:pt x="546" y="144"/>
                    <a:pt x="547" y="148"/>
                    <a:pt x="547" y="149"/>
                  </a:cubicBezTo>
                  <a:cubicBezTo>
                    <a:pt x="547" y="152"/>
                    <a:pt x="546" y="158"/>
                    <a:pt x="544" y="160"/>
                  </a:cubicBezTo>
                  <a:cubicBezTo>
                    <a:pt x="542" y="161"/>
                    <a:pt x="536" y="161"/>
                    <a:pt x="534" y="164"/>
                  </a:cubicBezTo>
                  <a:cubicBezTo>
                    <a:pt x="533" y="166"/>
                    <a:pt x="537" y="171"/>
                    <a:pt x="537" y="173"/>
                  </a:cubicBezTo>
                  <a:cubicBezTo>
                    <a:pt x="536" y="175"/>
                    <a:pt x="533" y="178"/>
                    <a:pt x="532" y="180"/>
                  </a:cubicBezTo>
                  <a:cubicBezTo>
                    <a:pt x="531" y="183"/>
                    <a:pt x="531" y="189"/>
                    <a:pt x="529" y="192"/>
                  </a:cubicBezTo>
                  <a:cubicBezTo>
                    <a:pt x="528" y="194"/>
                    <a:pt x="525" y="197"/>
                    <a:pt x="523" y="198"/>
                  </a:cubicBezTo>
                  <a:cubicBezTo>
                    <a:pt x="521" y="199"/>
                    <a:pt x="515" y="198"/>
                    <a:pt x="513" y="199"/>
                  </a:cubicBezTo>
                  <a:cubicBezTo>
                    <a:pt x="511" y="200"/>
                    <a:pt x="509" y="204"/>
                    <a:pt x="509" y="206"/>
                  </a:cubicBezTo>
                  <a:cubicBezTo>
                    <a:pt x="508" y="208"/>
                    <a:pt x="509" y="212"/>
                    <a:pt x="509" y="214"/>
                  </a:cubicBezTo>
                  <a:cubicBezTo>
                    <a:pt x="508" y="216"/>
                    <a:pt x="506" y="219"/>
                    <a:pt x="505" y="219"/>
                  </a:cubicBezTo>
                  <a:cubicBezTo>
                    <a:pt x="502" y="220"/>
                    <a:pt x="498" y="219"/>
                    <a:pt x="495" y="219"/>
                  </a:cubicBezTo>
                  <a:cubicBezTo>
                    <a:pt x="494" y="220"/>
                    <a:pt x="491" y="223"/>
                    <a:pt x="489" y="224"/>
                  </a:cubicBezTo>
                  <a:cubicBezTo>
                    <a:pt x="487" y="224"/>
                    <a:pt x="484" y="224"/>
                    <a:pt x="483" y="224"/>
                  </a:cubicBezTo>
                  <a:cubicBezTo>
                    <a:pt x="481" y="224"/>
                    <a:pt x="476" y="225"/>
                    <a:pt x="474" y="226"/>
                  </a:cubicBezTo>
                  <a:cubicBezTo>
                    <a:pt x="473" y="228"/>
                    <a:pt x="473" y="234"/>
                    <a:pt x="471" y="235"/>
                  </a:cubicBezTo>
                  <a:cubicBezTo>
                    <a:pt x="470" y="236"/>
                    <a:pt x="467" y="236"/>
                    <a:pt x="466" y="236"/>
                  </a:cubicBezTo>
                  <a:cubicBezTo>
                    <a:pt x="464" y="235"/>
                    <a:pt x="461" y="233"/>
                    <a:pt x="459" y="233"/>
                  </a:cubicBezTo>
                  <a:cubicBezTo>
                    <a:pt x="457" y="232"/>
                    <a:pt x="453" y="232"/>
                    <a:pt x="452" y="233"/>
                  </a:cubicBezTo>
                  <a:cubicBezTo>
                    <a:pt x="449" y="234"/>
                    <a:pt x="446" y="238"/>
                    <a:pt x="445" y="240"/>
                  </a:cubicBezTo>
                  <a:cubicBezTo>
                    <a:pt x="444" y="243"/>
                    <a:pt x="446" y="249"/>
                    <a:pt x="445" y="252"/>
                  </a:cubicBezTo>
                  <a:cubicBezTo>
                    <a:pt x="444" y="255"/>
                    <a:pt x="442" y="259"/>
                    <a:pt x="441" y="261"/>
                  </a:cubicBezTo>
                  <a:cubicBezTo>
                    <a:pt x="440" y="264"/>
                    <a:pt x="438" y="271"/>
                    <a:pt x="437" y="275"/>
                  </a:cubicBezTo>
                  <a:cubicBezTo>
                    <a:pt x="437" y="277"/>
                    <a:pt x="438" y="282"/>
                    <a:pt x="437" y="285"/>
                  </a:cubicBezTo>
                  <a:cubicBezTo>
                    <a:pt x="436" y="287"/>
                    <a:pt x="433" y="293"/>
                    <a:pt x="431" y="295"/>
                  </a:cubicBezTo>
                  <a:cubicBezTo>
                    <a:pt x="429" y="296"/>
                    <a:pt x="424" y="298"/>
                    <a:pt x="423" y="300"/>
                  </a:cubicBezTo>
                  <a:cubicBezTo>
                    <a:pt x="422" y="301"/>
                    <a:pt x="423" y="305"/>
                    <a:pt x="423" y="307"/>
                  </a:cubicBezTo>
                  <a:cubicBezTo>
                    <a:pt x="422" y="310"/>
                    <a:pt x="420" y="316"/>
                    <a:pt x="420" y="319"/>
                  </a:cubicBezTo>
                  <a:cubicBezTo>
                    <a:pt x="419" y="323"/>
                    <a:pt x="418" y="332"/>
                    <a:pt x="420" y="336"/>
                  </a:cubicBezTo>
                  <a:cubicBezTo>
                    <a:pt x="420" y="336"/>
                    <a:pt x="420" y="336"/>
                    <a:pt x="420" y="336"/>
                  </a:cubicBezTo>
                  <a:cubicBezTo>
                    <a:pt x="418" y="338"/>
                    <a:pt x="416" y="338"/>
                    <a:pt x="415" y="338"/>
                  </a:cubicBezTo>
                  <a:cubicBezTo>
                    <a:pt x="413" y="338"/>
                    <a:pt x="413" y="334"/>
                    <a:pt x="411" y="334"/>
                  </a:cubicBezTo>
                  <a:cubicBezTo>
                    <a:pt x="410" y="333"/>
                    <a:pt x="407" y="333"/>
                    <a:pt x="406" y="334"/>
                  </a:cubicBezTo>
                  <a:cubicBezTo>
                    <a:pt x="404" y="335"/>
                    <a:pt x="401" y="339"/>
                    <a:pt x="400" y="341"/>
                  </a:cubicBezTo>
                  <a:cubicBezTo>
                    <a:pt x="399" y="343"/>
                    <a:pt x="402" y="347"/>
                    <a:pt x="401" y="348"/>
                  </a:cubicBezTo>
                  <a:cubicBezTo>
                    <a:pt x="400" y="350"/>
                    <a:pt x="396" y="350"/>
                    <a:pt x="395" y="352"/>
                  </a:cubicBezTo>
                  <a:cubicBezTo>
                    <a:pt x="394" y="353"/>
                    <a:pt x="395" y="357"/>
                    <a:pt x="394" y="358"/>
                  </a:cubicBezTo>
                  <a:cubicBezTo>
                    <a:pt x="393" y="360"/>
                    <a:pt x="389" y="361"/>
                    <a:pt x="387" y="360"/>
                  </a:cubicBezTo>
                  <a:cubicBezTo>
                    <a:pt x="386" y="360"/>
                    <a:pt x="384" y="359"/>
                    <a:pt x="384" y="358"/>
                  </a:cubicBezTo>
                  <a:cubicBezTo>
                    <a:pt x="383" y="357"/>
                    <a:pt x="384" y="355"/>
                    <a:pt x="384" y="354"/>
                  </a:cubicBezTo>
                  <a:cubicBezTo>
                    <a:pt x="383" y="352"/>
                    <a:pt x="382" y="348"/>
                    <a:pt x="380" y="348"/>
                  </a:cubicBezTo>
                  <a:cubicBezTo>
                    <a:pt x="378" y="347"/>
                    <a:pt x="372" y="350"/>
                    <a:pt x="370" y="350"/>
                  </a:cubicBezTo>
                  <a:cubicBezTo>
                    <a:pt x="368" y="350"/>
                    <a:pt x="366" y="349"/>
                    <a:pt x="364" y="349"/>
                  </a:cubicBezTo>
                  <a:cubicBezTo>
                    <a:pt x="362" y="349"/>
                    <a:pt x="358" y="350"/>
                    <a:pt x="355" y="350"/>
                  </a:cubicBezTo>
                  <a:cubicBezTo>
                    <a:pt x="354" y="350"/>
                    <a:pt x="351" y="348"/>
                    <a:pt x="349" y="348"/>
                  </a:cubicBezTo>
                  <a:cubicBezTo>
                    <a:pt x="348" y="348"/>
                    <a:pt x="344" y="348"/>
                    <a:pt x="343" y="349"/>
                  </a:cubicBezTo>
                  <a:cubicBezTo>
                    <a:pt x="342" y="350"/>
                    <a:pt x="341" y="354"/>
                    <a:pt x="340" y="354"/>
                  </a:cubicBezTo>
                  <a:cubicBezTo>
                    <a:pt x="338" y="356"/>
                    <a:pt x="332" y="356"/>
                    <a:pt x="330" y="355"/>
                  </a:cubicBezTo>
                  <a:cubicBezTo>
                    <a:pt x="328" y="355"/>
                    <a:pt x="326" y="351"/>
                    <a:pt x="325" y="350"/>
                  </a:cubicBezTo>
                  <a:cubicBezTo>
                    <a:pt x="322" y="350"/>
                    <a:pt x="317" y="352"/>
                    <a:pt x="315" y="354"/>
                  </a:cubicBezTo>
                  <a:cubicBezTo>
                    <a:pt x="315" y="355"/>
                    <a:pt x="315" y="357"/>
                    <a:pt x="315" y="358"/>
                  </a:cubicBezTo>
                  <a:cubicBezTo>
                    <a:pt x="315" y="360"/>
                    <a:pt x="318" y="364"/>
                    <a:pt x="317" y="365"/>
                  </a:cubicBezTo>
                  <a:cubicBezTo>
                    <a:pt x="315" y="367"/>
                    <a:pt x="310" y="367"/>
                    <a:pt x="307" y="368"/>
                  </a:cubicBezTo>
                  <a:cubicBezTo>
                    <a:pt x="305" y="369"/>
                    <a:pt x="302" y="372"/>
                    <a:pt x="300" y="373"/>
                  </a:cubicBezTo>
                  <a:cubicBezTo>
                    <a:pt x="297" y="373"/>
                    <a:pt x="292" y="373"/>
                    <a:pt x="289" y="373"/>
                  </a:cubicBezTo>
                  <a:cubicBezTo>
                    <a:pt x="287" y="372"/>
                    <a:pt x="283" y="370"/>
                    <a:pt x="281" y="370"/>
                  </a:cubicBezTo>
                  <a:cubicBezTo>
                    <a:pt x="280" y="370"/>
                    <a:pt x="277" y="372"/>
                    <a:pt x="276" y="372"/>
                  </a:cubicBezTo>
                  <a:cubicBezTo>
                    <a:pt x="275" y="372"/>
                    <a:pt x="271" y="373"/>
                    <a:pt x="270" y="372"/>
                  </a:cubicBezTo>
                  <a:cubicBezTo>
                    <a:pt x="269" y="371"/>
                    <a:pt x="268" y="369"/>
                    <a:pt x="267" y="368"/>
                  </a:cubicBezTo>
                  <a:cubicBezTo>
                    <a:pt x="266" y="366"/>
                    <a:pt x="263" y="365"/>
                    <a:pt x="262" y="364"/>
                  </a:cubicBezTo>
                  <a:cubicBezTo>
                    <a:pt x="261" y="363"/>
                    <a:pt x="259" y="362"/>
                    <a:pt x="258" y="362"/>
                  </a:cubicBezTo>
                  <a:cubicBezTo>
                    <a:pt x="257" y="361"/>
                    <a:pt x="254" y="362"/>
                    <a:pt x="253" y="363"/>
                  </a:cubicBezTo>
                  <a:cubicBezTo>
                    <a:pt x="252" y="364"/>
                    <a:pt x="254" y="367"/>
                    <a:pt x="254" y="369"/>
                  </a:cubicBezTo>
                  <a:cubicBezTo>
                    <a:pt x="255" y="370"/>
                    <a:pt x="258" y="372"/>
                    <a:pt x="260" y="374"/>
                  </a:cubicBezTo>
                  <a:cubicBezTo>
                    <a:pt x="261" y="375"/>
                    <a:pt x="263" y="379"/>
                    <a:pt x="264" y="380"/>
                  </a:cubicBezTo>
                  <a:cubicBezTo>
                    <a:pt x="265" y="383"/>
                    <a:pt x="267" y="389"/>
                    <a:pt x="268" y="392"/>
                  </a:cubicBezTo>
                  <a:cubicBezTo>
                    <a:pt x="269" y="393"/>
                    <a:pt x="271" y="395"/>
                    <a:pt x="271" y="397"/>
                  </a:cubicBezTo>
                  <a:cubicBezTo>
                    <a:pt x="272" y="398"/>
                    <a:pt x="271" y="402"/>
                    <a:pt x="272" y="404"/>
                  </a:cubicBezTo>
                  <a:cubicBezTo>
                    <a:pt x="273" y="405"/>
                    <a:pt x="275" y="407"/>
                    <a:pt x="277" y="407"/>
                  </a:cubicBezTo>
                  <a:cubicBezTo>
                    <a:pt x="278" y="408"/>
                    <a:pt x="282" y="407"/>
                    <a:pt x="284" y="407"/>
                  </a:cubicBezTo>
                  <a:cubicBezTo>
                    <a:pt x="285" y="408"/>
                    <a:pt x="287" y="411"/>
                    <a:pt x="287" y="413"/>
                  </a:cubicBezTo>
                  <a:cubicBezTo>
                    <a:pt x="288" y="414"/>
                    <a:pt x="289" y="418"/>
                    <a:pt x="288" y="419"/>
                  </a:cubicBezTo>
                  <a:cubicBezTo>
                    <a:pt x="287" y="421"/>
                    <a:pt x="284" y="422"/>
                    <a:pt x="284" y="423"/>
                  </a:cubicBezTo>
                  <a:cubicBezTo>
                    <a:pt x="284" y="425"/>
                    <a:pt x="286" y="429"/>
                    <a:pt x="286" y="430"/>
                  </a:cubicBezTo>
                  <a:cubicBezTo>
                    <a:pt x="286" y="430"/>
                    <a:pt x="290" y="431"/>
                    <a:pt x="291" y="432"/>
                  </a:cubicBezTo>
                  <a:cubicBezTo>
                    <a:pt x="292" y="433"/>
                    <a:pt x="292" y="437"/>
                    <a:pt x="293" y="439"/>
                  </a:cubicBezTo>
                  <a:cubicBezTo>
                    <a:pt x="294" y="441"/>
                    <a:pt x="296" y="443"/>
                    <a:pt x="297" y="445"/>
                  </a:cubicBezTo>
                  <a:cubicBezTo>
                    <a:pt x="297" y="447"/>
                    <a:pt x="296" y="451"/>
                    <a:pt x="296" y="453"/>
                  </a:cubicBezTo>
                  <a:cubicBezTo>
                    <a:pt x="296" y="455"/>
                    <a:pt x="296" y="460"/>
                    <a:pt x="297" y="462"/>
                  </a:cubicBezTo>
                  <a:cubicBezTo>
                    <a:pt x="297" y="463"/>
                    <a:pt x="300" y="465"/>
                    <a:pt x="301" y="467"/>
                  </a:cubicBezTo>
                  <a:cubicBezTo>
                    <a:pt x="302" y="469"/>
                    <a:pt x="302" y="473"/>
                    <a:pt x="301" y="475"/>
                  </a:cubicBezTo>
                  <a:cubicBezTo>
                    <a:pt x="300" y="477"/>
                    <a:pt x="297" y="480"/>
                    <a:pt x="296" y="481"/>
                  </a:cubicBezTo>
                  <a:cubicBezTo>
                    <a:pt x="295" y="483"/>
                    <a:pt x="295" y="485"/>
                    <a:pt x="296" y="487"/>
                  </a:cubicBezTo>
                  <a:cubicBezTo>
                    <a:pt x="296" y="489"/>
                    <a:pt x="299" y="492"/>
                    <a:pt x="300" y="494"/>
                  </a:cubicBezTo>
                  <a:cubicBezTo>
                    <a:pt x="300" y="496"/>
                    <a:pt x="301" y="499"/>
                    <a:pt x="300" y="501"/>
                  </a:cubicBezTo>
                  <a:cubicBezTo>
                    <a:pt x="299" y="502"/>
                    <a:pt x="295" y="502"/>
                    <a:pt x="294" y="504"/>
                  </a:cubicBezTo>
                  <a:cubicBezTo>
                    <a:pt x="294" y="505"/>
                    <a:pt x="295" y="509"/>
                    <a:pt x="295" y="510"/>
                  </a:cubicBezTo>
                  <a:cubicBezTo>
                    <a:pt x="296" y="512"/>
                    <a:pt x="298" y="514"/>
                    <a:pt x="299" y="514"/>
                  </a:cubicBezTo>
                  <a:cubicBezTo>
                    <a:pt x="301" y="514"/>
                    <a:pt x="303" y="512"/>
                    <a:pt x="304" y="512"/>
                  </a:cubicBezTo>
                  <a:cubicBezTo>
                    <a:pt x="305" y="512"/>
                    <a:pt x="308" y="514"/>
                    <a:pt x="308" y="515"/>
                  </a:cubicBezTo>
                  <a:cubicBezTo>
                    <a:pt x="309" y="516"/>
                    <a:pt x="310" y="519"/>
                    <a:pt x="310" y="520"/>
                  </a:cubicBezTo>
                  <a:cubicBezTo>
                    <a:pt x="310" y="521"/>
                    <a:pt x="306" y="523"/>
                    <a:pt x="304" y="524"/>
                  </a:cubicBezTo>
                  <a:cubicBezTo>
                    <a:pt x="303" y="524"/>
                    <a:pt x="300" y="524"/>
                    <a:pt x="298" y="525"/>
                  </a:cubicBezTo>
                  <a:cubicBezTo>
                    <a:pt x="297" y="525"/>
                    <a:pt x="295" y="529"/>
                    <a:pt x="294" y="529"/>
                  </a:cubicBezTo>
                  <a:cubicBezTo>
                    <a:pt x="291" y="530"/>
                    <a:pt x="286" y="529"/>
                    <a:pt x="284" y="529"/>
                  </a:cubicBezTo>
                  <a:cubicBezTo>
                    <a:pt x="282" y="530"/>
                    <a:pt x="280" y="532"/>
                    <a:pt x="278" y="532"/>
                  </a:cubicBezTo>
                  <a:cubicBezTo>
                    <a:pt x="276" y="533"/>
                    <a:pt x="273" y="533"/>
                    <a:pt x="271" y="532"/>
                  </a:cubicBezTo>
                  <a:cubicBezTo>
                    <a:pt x="270" y="532"/>
                    <a:pt x="269" y="529"/>
                    <a:pt x="268" y="528"/>
                  </a:cubicBezTo>
                  <a:cubicBezTo>
                    <a:pt x="266" y="528"/>
                    <a:pt x="264" y="529"/>
                    <a:pt x="262" y="528"/>
                  </a:cubicBezTo>
                  <a:cubicBezTo>
                    <a:pt x="261" y="528"/>
                    <a:pt x="258" y="527"/>
                    <a:pt x="256" y="527"/>
                  </a:cubicBezTo>
                  <a:cubicBezTo>
                    <a:pt x="255" y="527"/>
                    <a:pt x="252" y="527"/>
                    <a:pt x="251" y="527"/>
                  </a:cubicBezTo>
                  <a:cubicBezTo>
                    <a:pt x="250" y="527"/>
                    <a:pt x="249" y="529"/>
                    <a:pt x="248" y="529"/>
                  </a:cubicBezTo>
                  <a:cubicBezTo>
                    <a:pt x="247" y="529"/>
                    <a:pt x="246" y="530"/>
                    <a:pt x="245" y="530"/>
                  </a:cubicBezTo>
                  <a:cubicBezTo>
                    <a:pt x="243" y="530"/>
                    <a:pt x="242" y="526"/>
                    <a:pt x="240" y="525"/>
                  </a:cubicBezTo>
                  <a:cubicBezTo>
                    <a:pt x="239" y="524"/>
                    <a:pt x="236" y="522"/>
                    <a:pt x="235" y="521"/>
                  </a:cubicBezTo>
                  <a:cubicBezTo>
                    <a:pt x="233" y="521"/>
                    <a:pt x="228" y="521"/>
                    <a:pt x="226" y="522"/>
                  </a:cubicBezTo>
                  <a:cubicBezTo>
                    <a:pt x="224" y="522"/>
                    <a:pt x="221" y="525"/>
                    <a:pt x="220" y="526"/>
                  </a:cubicBezTo>
                  <a:cubicBezTo>
                    <a:pt x="219" y="527"/>
                    <a:pt x="219" y="528"/>
                    <a:pt x="218" y="529"/>
                  </a:cubicBezTo>
                  <a:cubicBezTo>
                    <a:pt x="218" y="528"/>
                    <a:pt x="217" y="527"/>
                    <a:pt x="217" y="527"/>
                  </a:cubicBezTo>
                  <a:cubicBezTo>
                    <a:pt x="216" y="526"/>
                    <a:pt x="214" y="525"/>
                    <a:pt x="213" y="525"/>
                  </a:cubicBezTo>
                  <a:cubicBezTo>
                    <a:pt x="211" y="525"/>
                    <a:pt x="208" y="524"/>
                    <a:pt x="206" y="525"/>
                  </a:cubicBezTo>
                  <a:cubicBezTo>
                    <a:pt x="205" y="525"/>
                    <a:pt x="202" y="526"/>
                    <a:pt x="201" y="527"/>
                  </a:cubicBezTo>
                  <a:cubicBezTo>
                    <a:pt x="200" y="528"/>
                    <a:pt x="201" y="531"/>
                    <a:pt x="200" y="532"/>
                  </a:cubicBezTo>
                  <a:cubicBezTo>
                    <a:pt x="199" y="533"/>
                    <a:pt x="197" y="533"/>
                    <a:pt x="195" y="533"/>
                  </a:cubicBezTo>
                  <a:cubicBezTo>
                    <a:pt x="194" y="533"/>
                    <a:pt x="192" y="531"/>
                    <a:pt x="192" y="530"/>
                  </a:cubicBezTo>
                  <a:cubicBezTo>
                    <a:pt x="191" y="529"/>
                    <a:pt x="192" y="527"/>
                    <a:pt x="191" y="526"/>
                  </a:cubicBezTo>
                  <a:cubicBezTo>
                    <a:pt x="190" y="524"/>
                    <a:pt x="185" y="524"/>
                    <a:pt x="184" y="523"/>
                  </a:cubicBezTo>
                  <a:cubicBezTo>
                    <a:pt x="183" y="523"/>
                    <a:pt x="183" y="521"/>
                    <a:pt x="182" y="520"/>
                  </a:cubicBezTo>
                  <a:cubicBezTo>
                    <a:pt x="181" y="519"/>
                    <a:pt x="178" y="517"/>
                    <a:pt x="176" y="517"/>
                  </a:cubicBezTo>
                  <a:cubicBezTo>
                    <a:pt x="175" y="517"/>
                    <a:pt x="173" y="518"/>
                    <a:pt x="172" y="519"/>
                  </a:cubicBezTo>
                  <a:cubicBezTo>
                    <a:pt x="171" y="519"/>
                    <a:pt x="167" y="519"/>
                    <a:pt x="166" y="519"/>
                  </a:cubicBezTo>
                  <a:cubicBezTo>
                    <a:pt x="165" y="519"/>
                    <a:pt x="163" y="517"/>
                    <a:pt x="162" y="516"/>
                  </a:cubicBezTo>
                  <a:cubicBezTo>
                    <a:pt x="162" y="515"/>
                    <a:pt x="162" y="512"/>
                    <a:pt x="162" y="512"/>
                  </a:cubicBezTo>
                  <a:cubicBezTo>
                    <a:pt x="162" y="511"/>
                    <a:pt x="160" y="509"/>
                    <a:pt x="160" y="507"/>
                  </a:cubicBezTo>
                  <a:cubicBezTo>
                    <a:pt x="159" y="506"/>
                    <a:pt x="159" y="502"/>
                    <a:pt x="158" y="501"/>
                  </a:cubicBezTo>
                  <a:cubicBezTo>
                    <a:pt x="157" y="500"/>
                    <a:pt x="155" y="498"/>
                    <a:pt x="153" y="497"/>
                  </a:cubicBezTo>
                  <a:cubicBezTo>
                    <a:pt x="152" y="497"/>
                    <a:pt x="149" y="497"/>
                    <a:pt x="147" y="497"/>
                  </a:cubicBezTo>
                  <a:cubicBezTo>
                    <a:pt x="146" y="497"/>
                    <a:pt x="144" y="497"/>
                    <a:pt x="143" y="497"/>
                  </a:cubicBezTo>
                  <a:cubicBezTo>
                    <a:pt x="140" y="497"/>
                    <a:pt x="135" y="497"/>
                    <a:pt x="134" y="496"/>
                  </a:cubicBezTo>
                  <a:cubicBezTo>
                    <a:pt x="133" y="495"/>
                    <a:pt x="133" y="493"/>
                    <a:pt x="133" y="492"/>
                  </a:cubicBezTo>
                  <a:cubicBezTo>
                    <a:pt x="131" y="490"/>
                    <a:pt x="125" y="490"/>
                    <a:pt x="123" y="488"/>
                  </a:cubicBezTo>
                  <a:cubicBezTo>
                    <a:pt x="122" y="487"/>
                    <a:pt x="121" y="484"/>
                    <a:pt x="120" y="483"/>
                  </a:cubicBezTo>
                  <a:cubicBezTo>
                    <a:pt x="119" y="482"/>
                    <a:pt x="117" y="481"/>
                    <a:pt x="116" y="480"/>
                  </a:cubicBezTo>
                  <a:cubicBezTo>
                    <a:pt x="115" y="480"/>
                    <a:pt x="112" y="481"/>
                    <a:pt x="111" y="480"/>
                  </a:cubicBezTo>
                  <a:cubicBezTo>
                    <a:pt x="110" y="480"/>
                    <a:pt x="109" y="477"/>
                    <a:pt x="108" y="476"/>
                  </a:cubicBezTo>
                  <a:cubicBezTo>
                    <a:pt x="107" y="475"/>
                    <a:pt x="106" y="471"/>
                    <a:pt x="105" y="469"/>
                  </a:cubicBezTo>
                  <a:cubicBezTo>
                    <a:pt x="104" y="467"/>
                    <a:pt x="103" y="463"/>
                    <a:pt x="103" y="461"/>
                  </a:cubicBezTo>
                  <a:cubicBezTo>
                    <a:pt x="102" y="459"/>
                    <a:pt x="104" y="456"/>
                    <a:pt x="104" y="454"/>
                  </a:cubicBezTo>
                  <a:cubicBezTo>
                    <a:pt x="104" y="452"/>
                    <a:pt x="102" y="448"/>
                    <a:pt x="101" y="446"/>
                  </a:cubicBezTo>
                  <a:cubicBezTo>
                    <a:pt x="100" y="444"/>
                    <a:pt x="96" y="443"/>
                    <a:pt x="95" y="442"/>
                  </a:cubicBezTo>
                  <a:cubicBezTo>
                    <a:pt x="93" y="440"/>
                    <a:pt x="92" y="434"/>
                    <a:pt x="90" y="432"/>
                  </a:cubicBezTo>
                  <a:cubicBezTo>
                    <a:pt x="89" y="431"/>
                    <a:pt x="86" y="429"/>
                    <a:pt x="85" y="428"/>
                  </a:cubicBezTo>
                  <a:cubicBezTo>
                    <a:pt x="84" y="426"/>
                    <a:pt x="82" y="424"/>
                    <a:pt x="81" y="422"/>
                  </a:cubicBezTo>
                  <a:cubicBezTo>
                    <a:pt x="80" y="421"/>
                    <a:pt x="80" y="417"/>
                    <a:pt x="79" y="415"/>
                  </a:cubicBezTo>
                  <a:cubicBezTo>
                    <a:pt x="78" y="414"/>
                    <a:pt x="76" y="412"/>
                    <a:pt x="74" y="411"/>
                  </a:cubicBezTo>
                  <a:cubicBezTo>
                    <a:pt x="73" y="410"/>
                    <a:pt x="70" y="409"/>
                    <a:pt x="69" y="409"/>
                  </a:cubicBezTo>
                  <a:cubicBezTo>
                    <a:pt x="68" y="408"/>
                    <a:pt x="65" y="405"/>
                    <a:pt x="64" y="404"/>
                  </a:cubicBezTo>
                  <a:cubicBezTo>
                    <a:pt x="63" y="403"/>
                    <a:pt x="60" y="399"/>
                    <a:pt x="59" y="397"/>
                  </a:cubicBezTo>
                  <a:cubicBezTo>
                    <a:pt x="58" y="396"/>
                    <a:pt x="58" y="392"/>
                    <a:pt x="58" y="390"/>
                  </a:cubicBezTo>
                  <a:cubicBezTo>
                    <a:pt x="59" y="388"/>
                    <a:pt x="60" y="386"/>
                    <a:pt x="61" y="384"/>
                  </a:cubicBezTo>
                  <a:cubicBezTo>
                    <a:pt x="61" y="382"/>
                    <a:pt x="61" y="378"/>
                    <a:pt x="62" y="376"/>
                  </a:cubicBezTo>
                  <a:cubicBezTo>
                    <a:pt x="63" y="375"/>
                    <a:pt x="66" y="373"/>
                    <a:pt x="67" y="373"/>
                  </a:cubicBezTo>
                  <a:cubicBezTo>
                    <a:pt x="69" y="372"/>
                    <a:pt x="72" y="371"/>
                    <a:pt x="73" y="370"/>
                  </a:cubicBezTo>
                  <a:cubicBezTo>
                    <a:pt x="74" y="369"/>
                    <a:pt x="74" y="367"/>
                    <a:pt x="74" y="365"/>
                  </a:cubicBezTo>
                  <a:cubicBezTo>
                    <a:pt x="75" y="364"/>
                    <a:pt x="74" y="361"/>
                    <a:pt x="75" y="360"/>
                  </a:cubicBezTo>
                  <a:cubicBezTo>
                    <a:pt x="75" y="358"/>
                    <a:pt x="78" y="357"/>
                    <a:pt x="79" y="356"/>
                  </a:cubicBezTo>
                  <a:cubicBezTo>
                    <a:pt x="79" y="355"/>
                    <a:pt x="81" y="353"/>
                    <a:pt x="82" y="352"/>
                  </a:cubicBezTo>
                  <a:cubicBezTo>
                    <a:pt x="82" y="351"/>
                    <a:pt x="82" y="349"/>
                    <a:pt x="82" y="347"/>
                  </a:cubicBezTo>
                  <a:cubicBezTo>
                    <a:pt x="83" y="346"/>
                    <a:pt x="83" y="343"/>
                    <a:pt x="82" y="341"/>
                  </a:cubicBezTo>
                  <a:cubicBezTo>
                    <a:pt x="81" y="339"/>
                    <a:pt x="78" y="335"/>
                    <a:pt x="76" y="334"/>
                  </a:cubicBezTo>
                  <a:cubicBezTo>
                    <a:pt x="73" y="332"/>
                    <a:pt x="69" y="328"/>
                    <a:pt x="66" y="327"/>
                  </a:cubicBezTo>
                  <a:cubicBezTo>
                    <a:pt x="64" y="327"/>
                    <a:pt x="61" y="329"/>
                    <a:pt x="60" y="329"/>
                  </a:cubicBezTo>
                  <a:cubicBezTo>
                    <a:pt x="57" y="329"/>
                    <a:pt x="52" y="329"/>
                    <a:pt x="50" y="327"/>
                  </a:cubicBezTo>
                  <a:cubicBezTo>
                    <a:pt x="49" y="326"/>
                    <a:pt x="47" y="324"/>
                    <a:pt x="47" y="322"/>
                  </a:cubicBezTo>
                  <a:cubicBezTo>
                    <a:pt x="46" y="321"/>
                    <a:pt x="47" y="318"/>
                    <a:pt x="48" y="318"/>
                  </a:cubicBezTo>
                  <a:cubicBezTo>
                    <a:pt x="50" y="316"/>
                    <a:pt x="55" y="318"/>
                    <a:pt x="57" y="317"/>
                  </a:cubicBezTo>
                  <a:cubicBezTo>
                    <a:pt x="58" y="316"/>
                    <a:pt x="59" y="312"/>
                    <a:pt x="59" y="310"/>
                  </a:cubicBezTo>
                  <a:cubicBezTo>
                    <a:pt x="59" y="309"/>
                    <a:pt x="59" y="305"/>
                    <a:pt x="59" y="303"/>
                  </a:cubicBezTo>
                  <a:cubicBezTo>
                    <a:pt x="59" y="301"/>
                    <a:pt x="56" y="296"/>
                    <a:pt x="57" y="294"/>
                  </a:cubicBezTo>
                  <a:cubicBezTo>
                    <a:pt x="57" y="293"/>
                    <a:pt x="60" y="292"/>
                    <a:pt x="61" y="291"/>
                  </a:cubicBezTo>
                  <a:cubicBezTo>
                    <a:pt x="65" y="290"/>
                    <a:pt x="72" y="288"/>
                    <a:pt x="76" y="288"/>
                  </a:cubicBezTo>
                  <a:cubicBezTo>
                    <a:pt x="79" y="288"/>
                    <a:pt x="86" y="289"/>
                    <a:pt x="89" y="291"/>
                  </a:cubicBezTo>
                  <a:cubicBezTo>
                    <a:pt x="90" y="291"/>
                    <a:pt x="90" y="295"/>
                    <a:pt x="92" y="296"/>
                  </a:cubicBezTo>
                  <a:cubicBezTo>
                    <a:pt x="93" y="297"/>
                    <a:pt x="96" y="296"/>
                    <a:pt x="98" y="296"/>
                  </a:cubicBezTo>
                  <a:cubicBezTo>
                    <a:pt x="100" y="297"/>
                    <a:pt x="105" y="301"/>
                    <a:pt x="108" y="303"/>
                  </a:cubicBezTo>
                  <a:cubicBezTo>
                    <a:pt x="109" y="304"/>
                    <a:pt x="111" y="307"/>
                    <a:pt x="113" y="308"/>
                  </a:cubicBezTo>
                  <a:cubicBezTo>
                    <a:pt x="115" y="310"/>
                    <a:pt x="122" y="312"/>
                    <a:pt x="125" y="312"/>
                  </a:cubicBezTo>
                  <a:cubicBezTo>
                    <a:pt x="126" y="312"/>
                    <a:pt x="129" y="311"/>
                    <a:pt x="129" y="310"/>
                  </a:cubicBezTo>
                  <a:cubicBezTo>
                    <a:pt x="130" y="309"/>
                    <a:pt x="127" y="306"/>
                    <a:pt x="125" y="305"/>
                  </a:cubicBezTo>
                  <a:cubicBezTo>
                    <a:pt x="124" y="305"/>
                    <a:pt x="121" y="306"/>
                    <a:pt x="120" y="305"/>
                  </a:cubicBezTo>
                  <a:cubicBezTo>
                    <a:pt x="119" y="305"/>
                    <a:pt x="119" y="302"/>
                    <a:pt x="118" y="301"/>
                  </a:cubicBezTo>
                  <a:cubicBezTo>
                    <a:pt x="117" y="299"/>
                    <a:pt x="113" y="297"/>
                    <a:pt x="112" y="296"/>
                  </a:cubicBezTo>
                  <a:cubicBezTo>
                    <a:pt x="111" y="295"/>
                    <a:pt x="109" y="293"/>
                    <a:pt x="108" y="292"/>
                  </a:cubicBezTo>
                  <a:cubicBezTo>
                    <a:pt x="106" y="291"/>
                    <a:pt x="104" y="288"/>
                    <a:pt x="103" y="288"/>
                  </a:cubicBezTo>
                  <a:cubicBezTo>
                    <a:pt x="101" y="287"/>
                    <a:pt x="98" y="289"/>
                    <a:pt x="97" y="288"/>
                  </a:cubicBezTo>
                  <a:cubicBezTo>
                    <a:pt x="95" y="288"/>
                    <a:pt x="94" y="286"/>
                    <a:pt x="93" y="285"/>
                  </a:cubicBezTo>
                  <a:cubicBezTo>
                    <a:pt x="89" y="283"/>
                    <a:pt x="81" y="278"/>
                    <a:pt x="77" y="278"/>
                  </a:cubicBezTo>
                  <a:cubicBezTo>
                    <a:pt x="75" y="278"/>
                    <a:pt x="73" y="282"/>
                    <a:pt x="72" y="282"/>
                  </a:cubicBezTo>
                  <a:cubicBezTo>
                    <a:pt x="71" y="282"/>
                    <a:pt x="68" y="282"/>
                    <a:pt x="66" y="282"/>
                  </a:cubicBezTo>
                  <a:cubicBezTo>
                    <a:pt x="65" y="282"/>
                    <a:pt x="62" y="282"/>
                    <a:pt x="60" y="283"/>
                  </a:cubicBezTo>
                  <a:cubicBezTo>
                    <a:pt x="58" y="283"/>
                    <a:pt x="55" y="286"/>
                    <a:pt x="53" y="287"/>
                  </a:cubicBezTo>
                  <a:cubicBezTo>
                    <a:pt x="52" y="288"/>
                    <a:pt x="50" y="290"/>
                    <a:pt x="49" y="291"/>
                  </a:cubicBezTo>
                  <a:cubicBezTo>
                    <a:pt x="47" y="293"/>
                    <a:pt x="45" y="295"/>
                    <a:pt x="43" y="296"/>
                  </a:cubicBezTo>
                  <a:cubicBezTo>
                    <a:pt x="40" y="297"/>
                    <a:pt x="31" y="297"/>
                    <a:pt x="31" y="296"/>
                  </a:cubicBezTo>
                  <a:cubicBezTo>
                    <a:pt x="31" y="295"/>
                    <a:pt x="30" y="291"/>
                    <a:pt x="29" y="290"/>
                  </a:cubicBezTo>
                  <a:cubicBezTo>
                    <a:pt x="28" y="289"/>
                    <a:pt x="25" y="287"/>
                    <a:pt x="23" y="287"/>
                  </a:cubicBezTo>
                  <a:cubicBezTo>
                    <a:pt x="22" y="287"/>
                    <a:pt x="20" y="289"/>
                    <a:pt x="18" y="289"/>
                  </a:cubicBezTo>
                  <a:cubicBezTo>
                    <a:pt x="16" y="290"/>
                    <a:pt x="11" y="290"/>
                    <a:pt x="9" y="289"/>
                  </a:cubicBezTo>
                  <a:cubicBezTo>
                    <a:pt x="7" y="289"/>
                    <a:pt x="4" y="287"/>
                    <a:pt x="3" y="286"/>
                  </a:cubicBezTo>
                  <a:cubicBezTo>
                    <a:pt x="2" y="285"/>
                    <a:pt x="1" y="283"/>
                    <a:pt x="2" y="282"/>
                  </a:cubicBezTo>
                  <a:cubicBezTo>
                    <a:pt x="2" y="281"/>
                    <a:pt x="4" y="281"/>
                    <a:pt x="5" y="281"/>
                  </a:cubicBezTo>
                  <a:cubicBezTo>
                    <a:pt x="6" y="281"/>
                    <a:pt x="8" y="283"/>
                    <a:pt x="9" y="283"/>
                  </a:cubicBezTo>
                  <a:cubicBezTo>
                    <a:pt x="10" y="283"/>
                    <a:pt x="13" y="284"/>
                    <a:pt x="14" y="283"/>
                  </a:cubicBezTo>
                  <a:cubicBezTo>
                    <a:pt x="15" y="283"/>
                    <a:pt x="16" y="279"/>
                    <a:pt x="15" y="278"/>
                  </a:cubicBezTo>
                  <a:cubicBezTo>
                    <a:pt x="14" y="277"/>
                    <a:pt x="11" y="276"/>
                    <a:pt x="9" y="275"/>
                  </a:cubicBezTo>
                  <a:cubicBezTo>
                    <a:pt x="8" y="274"/>
                    <a:pt x="7" y="272"/>
                    <a:pt x="6" y="271"/>
                  </a:cubicBezTo>
                  <a:cubicBezTo>
                    <a:pt x="4" y="269"/>
                    <a:pt x="0" y="265"/>
                    <a:pt x="1" y="263"/>
                  </a:cubicBezTo>
                  <a:cubicBezTo>
                    <a:pt x="1" y="261"/>
                    <a:pt x="5" y="258"/>
                    <a:pt x="6" y="257"/>
                  </a:cubicBezTo>
                  <a:cubicBezTo>
                    <a:pt x="8" y="257"/>
                    <a:pt x="11" y="256"/>
                    <a:pt x="13" y="256"/>
                  </a:cubicBezTo>
                  <a:cubicBezTo>
                    <a:pt x="15" y="256"/>
                    <a:pt x="19" y="259"/>
                    <a:pt x="21" y="258"/>
                  </a:cubicBezTo>
                  <a:cubicBezTo>
                    <a:pt x="22" y="258"/>
                    <a:pt x="23" y="257"/>
                    <a:pt x="23" y="256"/>
                  </a:cubicBezTo>
                  <a:cubicBezTo>
                    <a:pt x="24" y="254"/>
                    <a:pt x="25" y="250"/>
                    <a:pt x="23" y="248"/>
                  </a:cubicBezTo>
                  <a:cubicBezTo>
                    <a:pt x="23" y="248"/>
                    <a:pt x="23" y="248"/>
                    <a:pt x="23" y="248"/>
                  </a:cubicBezTo>
                  <a:cubicBezTo>
                    <a:pt x="24" y="247"/>
                    <a:pt x="25" y="247"/>
                    <a:pt x="26" y="246"/>
                  </a:cubicBezTo>
                  <a:cubicBezTo>
                    <a:pt x="28" y="246"/>
                    <a:pt x="31" y="249"/>
                    <a:pt x="32" y="248"/>
                  </a:cubicBezTo>
                  <a:cubicBezTo>
                    <a:pt x="34" y="247"/>
                    <a:pt x="36" y="244"/>
                    <a:pt x="37" y="242"/>
                  </a:cubicBezTo>
                  <a:cubicBezTo>
                    <a:pt x="38" y="241"/>
                    <a:pt x="40" y="237"/>
                    <a:pt x="41" y="237"/>
                  </a:cubicBezTo>
                  <a:cubicBezTo>
                    <a:pt x="43" y="236"/>
                    <a:pt x="47" y="236"/>
                    <a:pt x="49" y="237"/>
                  </a:cubicBezTo>
                  <a:cubicBezTo>
                    <a:pt x="50" y="237"/>
                    <a:pt x="54" y="238"/>
                    <a:pt x="54" y="239"/>
                  </a:cubicBezTo>
                  <a:cubicBezTo>
                    <a:pt x="55" y="240"/>
                    <a:pt x="54" y="244"/>
                    <a:pt x="55" y="245"/>
                  </a:cubicBezTo>
                  <a:cubicBezTo>
                    <a:pt x="57" y="246"/>
                    <a:pt x="61" y="243"/>
                    <a:pt x="63" y="242"/>
                  </a:cubicBezTo>
                  <a:cubicBezTo>
                    <a:pt x="64" y="240"/>
                    <a:pt x="63" y="236"/>
                    <a:pt x="65" y="235"/>
                  </a:cubicBezTo>
                  <a:cubicBezTo>
                    <a:pt x="66" y="234"/>
                    <a:pt x="70" y="235"/>
                    <a:pt x="71" y="233"/>
                  </a:cubicBezTo>
                  <a:cubicBezTo>
                    <a:pt x="72" y="232"/>
                    <a:pt x="71" y="227"/>
                    <a:pt x="71" y="225"/>
                  </a:cubicBezTo>
                  <a:cubicBezTo>
                    <a:pt x="71" y="224"/>
                    <a:pt x="71" y="221"/>
                    <a:pt x="71" y="219"/>
                  </a:cubicBezTo>
                  <a:cubicBezTo>
                    <a:pt x="72" y="217"/>
                    <a:pt x="75" y="215"/>
                    <a:pt x="76" y="213"/>
                  </a:cubicBezTo>
                  <a:cubicBezTo>
                    <a:pt x="78" y="211"/>
                    <a:pt x="79" y="206"/>
                    <a:pt x="80" y="203"/>
                  </a:cubicBezTo>
                  <a:cubicBezTo>
                    <a:pt x="81" y="202"/>
                    <a:pt x="84" y="199"/>
                    <a:pt x="85" y="199"/>
                  </a:cubicBezTo>
                  <a:cubicBezTo>
                    <a:pt x="87" y="198"/>
                    <a:pt x="92" y="199"/>
                    <a:pt x="94" y="199"/>
                  </a:cubicBezTo>
                  <a:cubicBezTo>
                    <a:pt x="95" y="199"/>
                    <a:pt x="99" y="200"/>
                    <a:pt x="101" y="200"/>
                  </a:cubicBezTo>
                  <a:cubicBezTo>
                    <a:pt x="103" y="199"/>
                    <a:pt x="106" y="196"/>
                    <a:pt x="108" y="195"/>
                  </a:cubicBezTo>
                  <a:cubicBezTo>
                    <a:pt x="109" y="195"/>
                    <a:pt x="112" y="194"/>
                    <a:pt x="113" y="194"/>
                  </a:cubicBezTo>
                  <a:cubicBezTo>
                    <a:pt x="116" y="195"/>
                    <a:pt x="120" y="198"/>
                    <a:pt x="122" y="198"/>
                  </a:cubicBezTo>
                  <a:cubicBezTo>
                    <a:pt x="125" y="198"/>
                    <a:pt x="129" y="195"/>
                    <a:pt x="132" y="195"/>
                  </a:cubicBezTo>
                  <a:cubicBezTo>
                    <a:pt x="134" y="196"/>
                    <a:pt x="137" y="198"/>
                    <a:pt x="139" y="198"/>
                  </a:cubicBezTo>
                  <a:cubicBezTo>
                    <a:pt x="142" y="198"/>
                    <a:pt x="148" y="195"/>
                    <a:pt x="149" y="193"/>
                  </a:cubicBezTo>
                  <a:cubicBezTo>
                    <a:pt x="151" y="191"/>
                    <a:pt x="149" y="185"/>
                    <a:pt x="150" y="183"/>
                  </a:cubicBezTo>
                  <a:cubicBezTo>
                    <a:pt x="152" y="182"/>
                    <a:pt x="156" y="180"/>
                    <a:pt x="158" y="179"/>
                  </a:cubicBezTo>
                  <a:cubicBezTo>
                    <a:pt x="160" y="178"/>
                    <a:pt x="163" y="175"/>
                    <a:pt x="165" y="174"/>
                  </a:cubicBezTo>
                  <a:cubicBezTo>
                    <a:pt x="167" y="173"/>
                    <a:pt x="170" y="174"/>
                    <a:pt x="171" y="173"/>
                  </a:cubicBezTo>
                  <a:cubicBezTo>
                    <a:pt x="174" y="173"/>
                    <a:pt x="176" y="169"/>
                    <a:pt x="179" y="168"/>
                  </a:cubicBezTo>
                  <a:cubicBezTo>
                    <a:pt x="181" y="168"/>
                    <a:pt x="185" y="168"/>
                    <a:pt x="187" y="169"/>
                  </a:cubicBezTo>
                  <a:cubicBezTo>
                    <a:pt x="189" y="169"/>
                    <a:pt x="192" y="170"/>
                    <a:pt x="193" y="171"/>
                  </a:cubicBezTo>
                  <a:cubicBezTo>
                    <a:pt x="195" y="172"/>
                    <a:pt x="196" y="177"/>
                    <a:pt x="197" y="178"/>
                  </a:cubicBezTo>
                  <a:cubicBezTo>
                    <a:pt x="199" y="179"/>
                    <a:pt x="204" y="180"/>
                    <a:pt x="206" y="179"/>
                  </a:cubicBezTo>
                  <a:cubicBezTo>
                    <a:pt x="209" y="178"/>
                    <a:pt x="214" y="173"/>
                    <a:pt x="215" y="171"/>
                  </a:cubicBezTo>
                  <a:cubicBezTo>
                    <a:pt x="217" y="169"/>
                    <a:pt x="217" y="164"/>
                    <a:pt x="218" y="161"/>
                  </a:cubicBezTo>
                  <a:cubicBezTo>
                    <a:pt x="218" y="159"/>
                    <a:pt x="217" y="153"/>
                    <a:pt x="218" y="151"/>
                  </a:cubicBezTo>
                  <a:cubicBezTo>
                    <a:pt x="219" y="149"/>
                    <a:pt x="224" y="147"/>
                    <a:pt x="225" y="145"/>
                  </a:cubicBezTo>
                  <a:cubicBezTo>
                    <a:pt x="226" y="143"/>
                    <a:pt x="224" y="138"/>
                    <a:pt x="225" y="136"/>
                  </a:cubicBezTo>
                  <a:cubicBezTo>
                    <a:pt x="226" y="134"/>
                    <a:pt x="229" y="133"/>
                    <a:pt x="231" y="132"/>
                  </a:cubicBezTo>
                  <a:cubicBezTo>
                    <a:pt x="234" y="131"/>
                    <a:pt x="241" y="134"/>
                    <a:pt x="244" y="132"/>
                  </a:cubicBezTo>
                  <a:cubicBezTo>
                    <a:pt x="245" y="131"/>
                    <a:pt x="245" y="127"/>
                    <a:pt x="246" y="125"/>
                  </a:cubicBezTo>
                  <a:cubicBezTo>
                    <a:pt x="246" y="123"/>
                    <a:pt x="249" y="118"/>
                    <a:pt x="248" y="115"/>
                  </a:cubicBezTo>
                  <a:cubicBezTo>
                    <a:pt x="247" y="112"/>
                    <a:pt x="241" y="109"/>
                    <a:pt x="240" y="106"/>
                  </a:cubicBezTo>
                  <a:cubicBezTo>
                    <a:pt x="239" y="104"/>
                    <a:pt x="237" y="97"/>
                    <a:pt x="237" y="94"/>
                  </a:cubicBezTo>
                  <a:cubicBezTo>
                    <a:pt x="238" y="92"/>
                    <a:pt x="241" y="89"/>
                    <a:pt x="241" y="88"/>
                  </a:cubicBezTo>
                  <a:cubicBezTo>
                    <a:pt x="242" y="84"/>
                    <a:pt x="242" y="76"/>
                    <a:pt x="241" y="73"/>
                  </a:cubicBezTo>
                  <a:cubicBezTo>
                    <a:pt x="241" y="71"/>
                    <a:pt x="239" y="68"/>
                    <a:pt x="239" y="66"/>
                  </a:cubicBezTo>
                  <a:cubicBezTo>
                    <a:pt x="239" y="64"/>
                    <a:pt x="241" y="61"/>
                    <a:pt x="241" y="59"/>
                  </a:cubicBezTo>
                  <a:cubicBezTo>
                    <a:pt x="243" y="57"/>
                    <a:pt x="247" y="54"/>
                    <a:pt x="248" y="52"/>
                  </a:cubicBezTo>
                  <a:cubicBezTo>
                    <a:pt x="249" y="50"/>
                    <a:pt x="248" y="44"/>
                    <a:pt x="247" y="42"/>
                  </a:cubicBezTo>
                  <a:cubicBezTo>
                    <a:pt x="247" y="40"/>
                    <a:pt x="244" y="36"/>
                    <a:pt x="244" y="34"/>
                  </a:cubicBezTo>
                  <a:cubicBezTo>
                    <a:pt x="243" y="30"/>
                    <a:pt x="243" y="22"/>
                    <a:pt x="244" y="19"/>
                  </a:cubicBezTo>
                  <a:cubicBezTo>
                    <a:pt x="244" y="16"/>
                    <a:pt x="247" y="13"/>
                    <a:pt x="248" y="10"/>
                  </a:cubicBezTo>
                  <a:cubicBezTo>
                    <a:pt x="250" y="11"/>
                    <a:pt x="252" y="11"/>
                    <a:pt x="253" y="11"/>
                  </a:cubicBezTo>
                  <a:cubicBezTo>
                    <a:pt x="255" y="12"/>
                    <a:pt x="259" y="11"/>
                    <a:pt x="261" y="11"/>
                  </a:cubicBezTo>
                  <a:cubicBezTo>
                    <a:pt x="262" y="10"/>
                    <a:pt x="265" y="8"/>
                    <a:pt x="266" y="8"/>
                  </a:cubicBezTo>
                  <a:cubicBezTo>
                    <a:pt x="267" y="8"/>
                    <a:pt x="270" y="8"/>
                    <a:pt x="272" y="8"/>
                  </a:cubicBezTo>
                  <a:cubicBezTo>
                    <a:pt x="274" y="9"/>
                    <a:pt x="276" y="12"/>
                    <a:pt x="278" y="13"/>
                  </a:cubicBezTo>
                  <a:cubicBezTo>
                    <a:pt x="279" y="14"/>
                    <a:pt x="281" y="14"/>
                    <a:pt x="282" y="14"/>
                  </a:cubicBezTo>
                  <a:cubicBezTo>
                    <a:pt x="282" y="15"/>
                    <a:pt x="282" y="18"/>
                    <a:pt x="283" y="18"/>
                  </a:cubicBezTo>
                  <a:cubicBezTo>
                    <a:pt x="284" y="20"/>
                    <a:pt x="289" y="19"/>
                    <a:pt x="290" y="20"/>
                  </a:cubicBezTo>
                  <a:cubicBezTo>
                    <a:pt x="291" y="21"/>
                    <a:pt x="292" y="23"/>
                    <a:pt x="293" y="24"/>
                  </a:cubicBezTo>
                  <a:cubicBezTo>
                    <a:pt x="295" y="25"/>
                    <a:pt x="300" y="26"/>
                    <a:pt x="302" y="26"/>
                  </a:cubicBezTo>
                  <a:cubicBezTo>
                    <a:pt x="303" y="25"/>
                    <a:pt x="304" y="24"/>
                    <a:pt x="305" y="23"/>
                  </a:cubicBezTo>
                  <a:cubicBezTo>
                    <a:pt x="305" y="22"/>
                    <a:pt x="305" y="18"/>
                    <a:pt x="306" y="17"/>
                  </a:cubicBezTo>
                  <a:cubicBezTo>
                    <a:pt x="307" y="17"/>
                    <a:pt x="309" y="17"/>
                    <a:pt x="311" y="17"/>
                  </a:cubicBezTo>
                  <a:cubicBezTo>
                    <a:pt x="312" y="18"/>
                    <a:pt x="312" y="24"/>
                    <a:pt x="314" y="24"/>
                  </a:cubicBezTo>
                  <a:cubicBezTo>
                    <a:pt x="315" y="25"/>
                    <a:pt x="318" y="21"/>
                    <a:pt x="320" y="21"/>
                  </a:cubicBezTo>
                  <a:cubicBezTo>
                    <a:pt x="322" y="20"/>
                    <a:pt x="329" y="21"/>
                    <a:pt x="331" y="19"/>
                  </a:cubicBezTo>
                  <a:cubicBezTo>
                    <a:pt x="332" y="18"/>
                    <a:pt x="330" y="16"/>
                    <a:pt x="331" y="15"/>
                  </a:cubicBezTo>
                  <a:cubicBezTo>
                    <a:pt x="332" y="12"/>
                    <a:pt x="338" y="10"/>
                    <a:pt x="341" y="10"/>
                  </a:cubicBezTo>
                  <a:cubicBezTo>
                    <a:pt x="343" y="9"/>
                    <a:pt x="348" y="10"/>
                    <a:pt x="351" y="11"/>
                  </a:cubicBezTo>
                  <a:cubicBezTo>
                    <a:pt x="352" y="12"/>
                    <a:pt x="355" y="15"/>
                    <a:pt x="357" y="16"/>
                  </a:cubicBezTo>
                  <a:cubicBezTo>
                    <a:pt x="359" y="16"/>
                    <a:pt x="363" y="17"/>
                    <a:pt x="365" y="15"/>
                  </a:cubicBezTo>
                  <a:cubicBezTo>
                    <a:pt x="365" y="15"/>
                    <a:pt x="364" y="12"/>
                    <a:pt x="365" y="12"/>
                  </a:cubicBezTo>
                  <a:cubicBezTo>
                    <a:pt x="365" y="10"/>
                    <a:pt x="368" y="9"/>
                    <a:pt x="370" y="9"/>
                  </a:cubicBezTo>
                  <a:cubicBezTo>
                    <a:pt x="371" y="9"/>
                    <a:pt x="374" y="11"/>
                    <a:pt x="375" y="11"/>
                  </a:cubicBezTo>
                  <a:cubicBezTo>
                    <a:pt x="376" y="11"/>
                    <a:pt x="377" y="10"/>
                    <a:pt x="378" y="9"/>
                  </a:cubicBezTo>
                  <a:cubicBezTo>
                    <a:pt x="378" y="7"/>
                    <a:pt x="375" y="2"/>
                    <a:pt x="376" y="1"/>
                  </a:cubicBezTo>
                  <a:cubicBezTo>
                    <a:pt x="377" y="0"/>
                    <a:pt x="381" y="0"/>
                    <a:pt x="382" y="1"/>
                  </a:cubicBezTo>
                  <a:cubicBezTo>
                    <a:pt x="384" y="1"/>
                    <a:pt x="387" y="3"/>
                    <a:pt x="388" y="4"/>
                  </a:cubicBezTo>
                  <a:cubicBezTo>
                    <a:pt x="389" y="4"/>
                    <a:pt x="391" y="5"/>
                    <a:pt x="392" y="6"/>
                  </a:cubicBezTo>
                  <a:cubicBezTo>
                    <a:pt x="393" y="8"/>
                    <a:pt x="394" y="11"/>
                    <a:pt x="394" y="13"/>
                  </a:cubicBezTo>
                  <a:cubicBezTo>
                    <a:pt x="394" y="16"/>
                    <a:pt x="392" y="20"/>
                    <a:pt x="393" y="22"/>
                  </a:cubicBezTo>
                  <a:cubicBezTo>
                    <a:pt x="393" y="24"/>
                    <a:pt x="396" y="25"/>
                    <a:pt x="397" y="26"/>
                  </a:cubicBezTo>
                  <a:cubicBezTo>
                    <a:pt x="399" y="27"/>
                    <a:pt x="404" y="27"/>
                    <a:pt x="406" y="29"/>
                  </a:cubicBezTo>
                  <a:cubicBezTo>
                    <a:pt x="408" y="31"/>
                    <a:pt x="407" y="37"/>
                    <a:pt x="408" y="39"/>
                  </a:cubicBezTo>
                  <a:cubicBezTo>
                    <a:pt x="408" y="41"/>
                    <a:pt x="410" y="44"/>
                    <a:pt x="411" y="45"/>
                  </a:cubicBezTo>
                  <a:cubicBezTo>
                    <a:pt x="413" y="45"/>
                    <a:pt x="415" y="43"/>
                    <a:pt x="416" y="43"/>
                  </a:cubicBezTo>
                  <a:cubicBezTo>
                    <a:pt x="417" y="43"/>
                    <a:pt x="420" y="45"/>
                    <a:pt x="421" y="45"/>
                  </a:cubicBezTo>
                  <a:cubicBezTo>
                    <a:pt x="423" y="46"/>
                    <a:pt x="426" y="46"/>
                    <a:pt x="428" y="45"/>
                  </a:cubicBezTo>
                  <a:cubicBezTo>
                    <a:pt x="429" y="45"/>
                    <a:pt x="429" y="42"/>
                    <a:pt x="430" y="41"/>
                  </a:cubicBezTo>
                  <a:cubicBezTo>
                    <a:pt x="432" y="40"/>
                    <a:pt x="436" y="38"/>
                    <a:pt x="437" y="36"/>
                  </a:cubicBezTo>
                  <a:cubicBezTo>
                    <a:pt x="438" y="35"/>
                    <a:pt x="436" y="32"/>
                    <a:pt x="437" y="31"/>
                  </a:cubicBezTo>
                  <a:cubicBezTo>
                    <a:pt x="438" y="29"/>
                    <a:pt x="443" y="29"/>
                    <a:pt x="445" y="28"/>
                  </a:cubicBezTo>
                  <a:cubicBezTo>
                    <a:pt x="446" y="27"/>
                    <a:pt x="447" y="24"/>
                    <a:pt x="448" y="24"/>
                  </a:cubicBezTo>
                  <a:cubicBezTo>
                    <a:pt x="452" y="22"/>
                    <a:pt x="460" y="23"/>
                    <a:pt x="463" y="24"/>
                  </a:cubicBezTo>
                  <a:cubicBezTo>
                    <a:pt x="465" y="24"/>
                    <a:pt x="469" y="25"/>
                    <a:pt x="470" y="26"/>
                  </a:cubicBezTo>
                  <a:cubicBezTo>
                    <a:pt x="472" y="27"/>
                    <a:pt x="475" y="30"/>
                    <a:pt x="475" y="31"/>
                  </a:cubicBezTo>
                  <a:cubicBezTo>
                    <a:pt x="476" y="33"/>
                    <a:pt x="475" y="37"/>
                    <a:pt x="475" y="39"/>
                  </a:cubicBezTo>
                  <a:cubicBezTo>
                    <a:pt x="476" y="42"/>
                    <a:pt x="477" y="46"/>
                    <a:pt x="478" y="48"/>
                  </a:cubicBezTo>
                  <a:cubicBezTo>
                    <a:pt x="478" y="50"/>
                    <a:pt x="476" y="54"/>
                    <a:pt x="476" y="57"/>
                  </a:cubicBezTo>
                  <a:cubicBezTo>
                    <a:pt x="477" y="58"/>
                    <a:pt x="478" y="62"/>
                    <a:pt x="478" y="63"/>
                  </a:cubicBezTo>
                  <a:cubicBezTo>
                    <a:pt x="478" y="63"/>
                    <a:pt x="484" y="62"/>
                    <a:pt x="486" y="63"/>
                  </a:cubicBezTo>
                  <a:cubicBezTo>
                    <a:pt x="488" y="63"/>
                    <a:pt x="491" y="64"/>
                    <a:pt x="492" y="65"/>
                  </a:cubicBezTo>
                  <a:cubicBezTo>
                    <a:pt x="494" y="67"/>
                    <a:pt x="492" y="75"/>
                    <a:pt x="492" y="76"/>
                  </a:cubicBezTo>
                  <a:cubicBezTo>
                    <a:pt x="492" y="77"/>
                    <a:pt x="502" y="78"/>
                    <a:pt x="505" y="79"/>
                  </a:cubicBezTo>
                  <a:cubicBezTo>
                    <a:pt x="507" y="80"/>
                    <a:pt x="509" y="82"/>
                    <a:pt x="511" y="82"/>
                  </a:cubicBezTo>
                  <a:cubicBezTo>
                    <a:pt x="513" y="81"/>
                    <a:pt x="512" y="76"/>
                    <a:pt x="514" y="75"/>
                  </a:cubicBezTo>
                  <a:cubicBezTo>
                    <a:pt x="516" y="74"/>
                    <a:pt x="521" y="76"/>
                    <a:pt x="523" y="78"/>
                  </a:cubicBezTo>
                  <a:cubicBezTo>
                    <a:pt x="524" y="79"/>
                    <a:pt x="524" y="83"/>
                    <a:pt x="525" y="84"/>
                  </a:cubicBezTo>
                  <a:cubicBezTo>
                    <a:pt x="526" y="86"/>
                    <a:pt x="529" y="86"/>
                    <a:pt x="531" y="88"/>
                  </a:cubicBezTo>
                  <a:cubicBezTo>
                    <a:pt x="532" y="89"/>
                    <a:pt x="533" y="93"/>
                    <a:pt x="534" y="94"/>
                  </a:cubicBezTo>
                  <a:cubicBezTo>
                    <a:pt x="536" y="96"/>
                    <a:pt x="540" y="96"/>
                    <a:pt x="543" y="96"/>
                  </a:cubicBezTo>
                  <a:cubicBezTo>
                    <a:pt x="543" y="96"/>
                    <a:pt x="544" y="96"/>
                    <a:pt x="546" y="96"/>
                  </a:cubicBezTo>
                  <a:cubicBezTo>
                    <a:pt x="547" y="98"/>
                    <a:pt x="548" y="100"/>
                    <a:pt x="550" y="101"/>
                  </a:cubicBezTo>
                  <a:cubicBezTo>
                    <a:pt x="551" y="101"/>
                    <a:pt x="553" y="100"/>
                    <a:pt x="554" y="101"/>
                  </a:cubicBezTo>
                  <a:cubicBezTo>
                    <a:pt x="555" y="101"/>
                    <a:pt x="557" y="102"/>
                    <a:pt x="557" y="10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2125663" y="1670050"/>
              <a:ext cx="541338" cy="446088"/>
            </a:xfrm>
            <a:custGeom>
              <a:avLst/>
              <a:gdLst/>
              <a:ahLst/>
              <a:cxnLst>
                <a:cxn ang="0">
                  <a:pos x="5" y="58"/>
                </a:cxn>
                <a:cxn ang="0">
                  <a:pos x="4" y="41"/>
                </a:cxn>
                <a:cxn ang="0">
                  <a:pos x="28" y="34"/>
                </a:cxn>
                <a:cxn ang="0">
                  <a:pos x="34" y="10"/>
                </a:cxn>
                <a:cxn ang="0">
                  <a:pos x="41" y="3"/>
                </a:cxn>
                <a:cxn ang="0">
                  <a:pos x="63" y="13"/>
                </a:cxn>
                <a:cxn ang="0">
                  <a:pos x="88" y="12"/>
                </a:cxn>
                <a:cxn ang="0">
                  <a:pos x="108" y="10"/>
                </a:cxn>
                <a:cxn ang="0">
                  <a:pos x="131" y="17"/>
                </a:cxn>
                <a:cxn ang="0">
                  <a:pos x="143" y="16"/>
                </a:cxn>
                <a:cxn ang="0">
                  <a:pos x="171" y="33"/>
                </a:cxn>
                <a:cxn ang="0">
                  <a:pos x="196" y="35"/>
                </a:cxn>
                <a:cxn ang="0">
                  <a:pos x="215" y="34"/>
                </a:cxn>
                <a:cxn ang="0">
                  <a:pos x="238" y="35"/>
                </a:cxn>
                <a:cxn ang="0">
                  <a:pos x="257" y="26"/>
                </a:cxn>
                <a:cxn ang="0">
                  <a:pos x="270" y="49"/>
                </a:cxn>
                <a:cxn ang="0">
                  <a:pos x="287" y="69"/>
                </a:cxn>
                <a:cxn ang="0">
                  <a:pos x="307" y="89"/>
                </a:cxn>
                <a:cxn ang="0">
                  <a:pos x="318" y="96"/>
                </a:cxn>
                <a:cxn ang="0">
                  <a:pos x="307" y="113"/>
                </a:cxn>
                <a:cxn ang="0">
                  <a:pos x="316" y="133"/>
                </a:cxn>
                <a:cxn ang="0">
                  <a:pos x="321" y="151"/>
                </a:cxn>
                <a:cxn ang="0">
                  <a:pos x="315" y="164"/>
                </a:cxn>
                <a:cxn ang="0">
                  <a:pos x="310" y="177"/>
                </a:cxn>
                <a:cxn ang="0">
                  <a:pos x="304" y="197"/>
                </a:cxn>
                <a:cxn ang="0">
                  <a:pos x="295" y="202"/>
                </a:cxn>
                <a:cxn ang="0">
                  <a:pos x="267" y="204"/>
                </a:cxn>
                <a:cxn ang="0">
                  <a:pos x="245" y="213"/>
                </a:cxn>
                <a:cxn ang="0">
                  <a:pos x="248" y="235"/>
                </a:cxn>
                <a:cxn ang="0">
                  <a:pos x="233" y="251"/>
                </a:cxn>
                <a:cxn ang="0">
                  <a:pos x="226" y="258"/>
                </a:cxn>
                <a:cxn ang="0">
                  <a:pos x="211" y="255"/>
                </a:cxn>
                <a:cxn ang="0">
                  <a:pos x="194" y="265"/>
                </a:cxn>
                <a:cxn ang="0">
                  <a:pos x="171" y="264"/>
                </a:cxn>
                <a:cxn ang="0">
                  <a:pos x="160" y="258"/>
                </a:cxn>
                <a:cxn ang="0">
                  <a:pos x="162" y="237"/>
                </a:cxn>
                <a:cxn ang="0">
                  <a:pos x="152" y="220"/>
                </a:cxn>
                <a:cxn ang="0">
                  <a:pos x="135" y="215"/>
                </a:cxn>
                <a:cxn ang="0">
                  <a:pos x="123" y="219"/>
                </a:cxn>
                <a:cxn ang="0">
                  <a:pos x="111" y="220"/>
                </a:cxn>
                <a:cxn ang="0">
                  <a:pos x="96" y="223"/>
                </a:cxn>
                <a:cxn ang="0">
                  <a:pos x="83" y="227"/>
                </a:cxn>
                <a:cxn ang="0">
                  <a:pos x="84" y="214"/>
                </a:cxn>
                <a:cxn ang="0">
                  <a:pos x="74" y="189"/>
                </a:cxn>
                <a:cxn ang="0">
                  <a:pos x="57" y="183"/>
                </a:cxn>
                <a:cxn ang="0">
                  <a:pos x="50" y="164"/>
                </a:cxn>
                <a:cxn ang="0">
                  <a:pos x="37" y="148"/>
                </a:cxn>
                <a:cxn ang="0">
                  <a:pos x="25" y="131"/>
                </a:cxn>
                <a:cxn ang="0">
                  <a:pos x="20" y="107"/>
                </a:cxn>
                <a:cxn ang="0">
                  <a:pos x="17" y="87"/>
                </a:cxn>
                <a:cxn ang="0">
                  <a:pos x="7" y="68"/>
                </a:cxn>
              </a:cxnLst>
              <a:rect l="0" t="0" r="r" b="b"/>
              <a:pathLst>
                <a:path w="323" h="266">
                  <a:moveTo>
                    <a:pt x="7" y="68"/>
                  </a:moveTo>
                  <a:cubicBezTo>
                    <a:pt x="6" y="66"/>
                    <a:pt x="5" y="65"/>
                    <a:pt x="5" y="64"/>
                  </a:cubicBezTo>
                  <a:cubicBezTo>
                    <a:pt x="5" y="63"/>
                    <a:pt x="6" y="59"/>
                    <a:pt x="5" y="58"/>
                  </a:cubicBezTo>
                  <a:cubicBezTo>
                    <a:pt x="5" y="57"/>
                    <a:pt x="2" y="57"/>
                    <a:pt x="2" y="56"/>
                  </a:cubicBezTo>
                  <a:cubicBezTo>
                    <a:pt x="1" y="55"/>
                    <a:pt x="0" y="52"/>
                    <a:pt x="0" y="51"/>
                  </a:cubicBezTo>
                  <a:cubicBezTo>
                    <a:pt x="0" y="48"/>
                    <a:pt x="2" y="43"/>
                    <a:pt x="4" y="41"/>
                  </a:cubicBezTo>
                  <a:cubicBezTo>
                    <a:pt x="6" y="39"/>
                    <a:pt x="12" y="40"/>
                    <a:pt x="15" y="40"/>
                  </a:cubicBezTo>
                  <a:cubicBezTo>
                    <a:pt x="17" y="40"/>
                    <a:pt x="20" y="40"/>
                    <a:pt x="22" y="40"/>
                  </a:cubicBezTo>
                  <a:cubicBezTo>
                    <a:pt x="24" y="39"/>
                    <a:pt x="27" y="35"/>
                    <a:pt x="28" y="34"/>
                  </a:cubicBezTo>
                  <a:cubicBezTo>
                    <a:pt x="29" y="32"/>
                    <a:pt x="31" y="28"/>
                    <a:pt x="31" y="26"/>
                  </a:cubicBezTo>
                  <a:cubicBezTo>
                    <a:pt x="32" y="24"/>
                    <a:pt x="30" y="18"/>
                    <a:pt x="31" y="16"/>
                  </a:cubicBezTo>
                  <a:cubicBezTo>
                    <a:pt x="31" y="14"/>
                    <a:pt x="33" y="12"/>
                    <a:pt x="34" y="10"/>
                  </a:cubicBezTo>
                  <a:cubicBezTo>
                    <a:pt x="34" y="8"/>
                    <a:pt x="35" y="4"/>
                    <a:pt x="36" y="3"/>
                  </a:cubicBezTo>
                  <a:cubicBezTo>
                    <a:pt x="36" y="2"/>
                    <a:pt x="37" y="1"/>
                    <a:pt x="38" y="0"/>
                  </a:cubicBezTo>
                  <a:cubicBezTo>
                    <a:pt x="39" y="1"/>
                    <a:pt x="41" y="2"/>
                    <a:pt x="41" y="3"/>
                  </a:cubicBezTo>
                  <a:cubicBezTo>
                    <a:pt x="43" y="4"/>
                    <a:pt x="45" y="8"/>
                    <a:pt x="46" y="9"/>
                  </a:cubicBezTo>
                  <a:cubicBezTo>
                    <a:pt x="48" y="10"/>
                    <a:pt x="50" y="9"/>
                    <a:pt x="52" y="9"/>
                  </a:cubicBezTo>
                  <a:cubicBezTo>
                    <a:pt x="54" y="9"/>
                    <a:pt x="60" y="12"/>
                    <a:pt x="63" y="13"/>
                  </a:cubicBezTo>
                  <a:cubicBezTo>
                    <a:pt x="64" y="14"/>
                    <a:pt x="68" y="15"/>
                    <a:pt x="70" y="15"/>
                  </a:cubicBezTo>
                  <a:cubicBezTo>
                    <a:pt x="71" y="16"/>
                    <a:pt x="73" y="17"/>
                    <a:pt x="74" y="17"/>
                  </a:cubicBezTo>
                  <a:cubicBezTo>
                    <a:pt x="78" y="17"/>
                    <a:pt x="85" y="14"/>
                    <a:pt x="88" y="12"/>
                  </a:cubicBezTo>
                  <a:cubicBezTo>
                    <a:pt x="90" y="11"/>
                    <a:pt x="92" y="8"/>
                    <a:pt x="94" y="7"/>
                  </a:cubicBezTo>
                  <a:cubicBezTo>
                    <a:pt x="96" y="7"/>
                    <a:pt x="100" y="7"/>
                    <a:pt x="102" y="7"/>
                  </a:cubicBezTo>
                  <a:cubicBezTo>
                    <a:pt x="104" y="8"/>
                    <a:pt x="107" y="9"/>
                    <a:pt x="108" y="10"/>
                  </a:cubicBezTo>
                  <a:cubicBezTo>
                    <a:pt x="110" y="10"/>
                    <a:pt x="113" y="9"/>
                    <a:pt x="115" y="10"/>
                  </a:cubicBezTo>
                  <a:cubicBezTo>
                    <a:pt x="118" y="11"/>
                    <a:pt x="122" y="16"/>
                    <a:pt x="125" y="17"/>
                  </a:cubicBezTo>
                  <a:cubicBezTo>
                    <a:pt x="127" y="17"/>
                    <a:pt x="130" y="18"/>
                    <a:pt x="131" y="17"/>
                  </a:cubicBezTo>
                  <a:cubicBezTo>
                    <a:pt x="133" y="17"/>
                    <a:pt x="134" y="13"/>
                    <a:pt x="135" y="12"/>
                  </a:cubicBezTo>
                  <a:cubicBezTo>
                    <a:pt x="135" y="11"/>
                    <a:pt x="136" y="10"/>
                    <a:pt x="137" y="10"/>
                  </a:cubicBezTo>
                  <a:cubicBezTo>
                    <a:pt x="139" y="10"/>
                    <a:pt x="141" y="15"/>
                    <a:pt x="143" y="16"/>
                  </a:cubicBezTo>
                  <a:cubicBezTo>
                    <a:pt x="145" y="17"/>
                    <a:pt x="149" y="17"/>
                    <a:pt x="151" y="18"/>
                  </a:cubicBezTo>
                  <a:cubicBezTo>
                    <a:pt x="153" y="20"/>
                    <a:pt x="156" y="27"/>
                    <a:pt x="158" y="29"/>
                  </a:cubicBezTo>
                  <a:cubicBezTo>
                    <a:pt x="161" y="31"/>
                    <a:pt x="168" y="33"/>
                    <a:pt x="171" y="33"/>
                  </a:cubicBezTo>
                  <a:cubicBezTo>
                    <a:pt x="174" y="34"/>
                    <a:pt x="179" y="31"/>
                    <a:pt x="182" y="31"/>
                  </a:cubicBezTo>
                  <a:cubicBezTo>
                    <a:pt x="184" y="31"/>
                    <a:pt x="188" y="33"/>
                    <a:pt x="190" y="33"/>
                  </a:cubicBezTo>
                  <a:cubicBezTo>
                    <a:pt x="191" y="34"/>
                    <a:pt x="194" y="34"/>
                    <a:pt x="196" y="35"/>
                  </a:cubicBezTo>
                  <a:cubicBezTo>
                    <a:pt x="198" y="36"/>
                    <a:pt x="200" y="42"/>
                    <a:pt x="202" y="42"/>
                  </a:cubicBezTo>
                  <a:cubicBezTo>
                    <a:pt x="205" y="42"/>
                    <a:pt x="206" y="35"/>
                    <a:pt x="208" y="34"/>
                  </a:cubicBezTo>
                  <a:cubicBezTo>
                    <a:pt x="209" y="33"/>
                    <a:pt x="213" y="33"/>
                    <a:pt x="215" y="34"/>
                  </a:cubicBezTo>
                  <a:cubicBezTo>
                    <a:pt x="218" y="35"/>
                    <a:pt x="220" y="42"/>
                    <a:pt x="223" y="42"/>
                  </a:cubicBezTo>
                  <a:cubicBezTo>
                    <a:pt x="226" y="42"/>
                    <a:pt x="229" y="35"/>
                    <a:pt x="232" y="34"/>
                  </a:cubicBezTo>
                  <a:cubicBezTo>
                    <a:pt x="233" y="34"/>
                    <a:pt x="236" y="35"/>
                    <a:pt x="238" y="35"/>
                  </a:cubicBezTo>
                  <a:cubicBezTo>
                    <a:pt x="240" y="35"/>
                    <a:pt x="245" y="35"/>
                    <a:pt x="247" y="34"/>
                  </a:cubicBezTo>
                  <a:cubicBezTo>
                    <a:pt x="248" y="33"/>
                    <a:pt x="248" y="30"/>
                    <a:pt x="249" y="29"/>
                  </a:cubicBezTo>
                  <a:cubicBezTo>
                    <a:pt x="250" y="27"/>
                    <a:pt x="255" y="26"/>
                    <a:pt x="257" y="26"/>
                  </a:cubicBezTo>
                  <a:cubicBezTo>
                    <a:pt x="260" y="26"/>
                    <a:pt x="264" y="30"/>
                    <a:pt x="266" y="31"/>
                  </a:cubicBezTo>
                  <a:cubicBezTo>
                    <a:pt x="267" y="33"/>
                    <a:pt x="270" y="37"/>
                    <a:pt x="270" y="39"/>
                  </a:cubicBezTo>
                  <a:cubicBezTo>
                    <a:pt x="271" y="41"/>
                    <a:pt x="270" y="46"/>
                    <a:pt x="270" y="49"/>
                  </a:cubicBezTo>
                  <a:cubicBezTo>
                    <a:pt x="271" y="51"/>
                    <a:pt x="273" y="56"/>
                    <a:pt x="275" y="58"/>
                  </a:cubicBezTo>
                  <a:cubicBezTo>
                    <a:pt x="276" y="59"/>
                    <a:pt x="280" y="59"/>
                    <a:pt x="281" y="60"/>
                  </a:cubicBezTo>
                  <a:cubicBezTo>
                    <a:pt x="283" y="62"/>
                    <a:pt x="285" y="67"/>
                    <a:pt x="287" y="69"/>
                  </a:cubicBezTo>
                  <a:cubicBezTo>
                    <a:pt x="289" y="71"/>
                    <a:pt x="294" y="72"/>
                    <a:pt x="296" y="74"/>
                  </a:cubicBezTo>
                  <a:cubicBezTo>
                    <a:pt x="298" y="75"/>
                    <a:pt x="302" y="78"/>
                    <a:pt x="303" y="80"/>
                  </a:cubicBezTo>
                  <a:cubicBezTo>
                    <a:pt x="305" y="82"/>
                    <a:pt x="305" y="87"/>
                    <a:pt x="307" y="89"/>
                  </a:cubicBezTo>
                  <a:cubicBezTo>
                    <a:pt x="308" y="90"/>
                    <a:pt x="313" y="91"/>
                    <a:pt x="315" y="91"/>
                  </a:cubicBezTo>
                  <a:cubicBezTo>
                    <a:pt x="315" y="91"/>
                    <a:pt x="317" y="91"/>
                    <a:pt x="318" y="91"/>
                  </a:cubicBezTo>
                  <a:cubicBezTo>
                    <a:pt x="318" y="93"/>
                    <a:pt x="318" y="95"/>
                    <a:pt x="318" y="96"/>
                  </a:cubicBezTo>
                  <a:cubicBezTo>
                    <a:pt x="317" y="98"/>
                    <a:pt x="312" y="98"/>
                    <a:pt x="311" y="99"/>
                  </a:cubicBezTo>
                  <a:cubicBezTo>
                    <a:pt x="309" y="101"/>
                    <a:pt x="306" y="105"/>
                    <a:pt x="306" y="107"/>
                  </a:cubicBezTo>
                  <a:cubicBezTo>
                    <a:pt x="306" y="108"/>
                    <a:pt x="306" y="111"/>
                    <a:pt x="307" y="113"/>
                  </a:cubicBezTo>
                  <a:cubicBezTo>
                    <a:pt x="308" y="114"/>
                    <a:pt x="312" y="114"/>
                    <a:pt x="313" y="116"/>
                  </a:cubicBezTo>
                  <a:cubicBezTo>
                    <a:pt x="314" y="117"/>
                    <a:pt x="315" y="122"/>
                    <a:pt x="316" y="124"/>
                  </a:cubicBezTo>
                  <a:cubicBezTo>
                    <a:pt x="316" y="126"/>
                    <a:pt x="315" y="131"/>
                    <a:pt x="316" y="133"/>
                  </a:cubicBezTo>
                  <a:cubicBezTo>
                    <a:pt x="316" y="135"/>
                    <a:pt x="318" y="137"/>
                    <a:pt x="319" y="138"/>
                  </a:cubicBezTo>
                  <a:cubicBezTo>
                    <a:pt x="319" y="139"/>
                    <a:pt x="321" y="140"/>
                    <a:pt x="322" y="141"/>
                  </a:cubicBezTo>
                  <a:cubicBezTo>
                    <a:pt x="323" y="143"/>
                    <a:pt x="321" y="151"/>
                    <a:pt x="321" y="151"/>
                  </a:cubicBezTo>
                  <a:cubicBezTo>
                    <a:pt x="321" y="152"/>
                    <a:pt x="318" y="152"/>
                    <a:pt x="317" y="153"/>
                  </a:cubicBezTo>
                  <a:cubicBezTo>
                    <a:pt x="316" y="154"/>
                    <a:pt x="318" y="156"/>
                    <a:pt x="318" y="158"/>
                  </a:cubicBezTo>
                  <a:cubicBezTo>
                    <a:pt x="318" y="159"/>
                    <a:pt x="317" y="163"/>
                    <a:pt x="315" y="164"/>
                  </a:cubicBezTo>
                  <a:cubicBezTo>
                    <a:pt x="314" y="165"/>
                    <a:pt x="312" y="164"/>
                    <a:pt x="311" y="164"/>
                  </a:cubicBezTo>
                  <a:cubicBezTo>
                    <a:pt x="310" y="165"/>
                    <a:pt x="308" y="166"/>
                    <a:pt x="308" y="167"/>
                  </a:cubicBezTo>
                  <a:cubicBezTo>
                    <a:pt x="307" y="170"/>
                    <a:pt x="310" y="176"/>
                    <a:pt x="310" y="177"/>
                  </a:cubicBezTo>
                  <a:cubicBezTo>
                    <a:pt x="310" y="177"/>
                    <a:pt x="306" y="180"/>
                    <a:pt x="306" y="182"/>
                  </a:cubicBezTo>
                  <a:cubicBezTo>
                    <a:pt x="305" y="184"/>
                    <a:pt x="307" y="189"/>
                    <a:pt x="307" y="191"/>
                  </a:cubicBezTo>
                  <a:cubicBezTo>
                    <a:pt x="306" y="193"/>
                    <a:pt x="305" y="195"/>
                    <a:pt x="304" y="197"/>
                  </a:cubicBezTo>
                  <a:cubicBezTo>
                    <a:pt x="303" y="198"/>
                    <a:pt x="303" y="200"/>
                    <a:pt x="302" y="202"/>
                  </a:cubicBezTo>
                  <a:cubicBezTo>
                    <a:pt x="302" y="202"/>
                    <a:pt x="301" y="203"/>
                    <a:pt x="301" y="203"/>
                  </a:cubicBezTo>
                  <a:cubicBezTo>
                    <a:pt x="300" y="203"/>
                    <a:pt x="297" y="202"/>
                    <a:pt x="295" y="202"/>
                  </a:cubicBezTo>
                  <a:cubicBezTo>
                    <a:pt x="294" y="202"/>
                    <a:pt x="291" y="202"/>
                    <a:pt x="290" y="202"/>
                  </a:cubicBezTo>
                  <a:cubicBezTo>
                    <a:pt x="286" y="202"/>
                    <a:pt x="276" y="207"/>
                    <a:pt x="275" y="207"/>
                  </a:cubicBezTo>
                  <a:cubicBezTo>
                    <a:pt x="275" y="207"/>
                    <a:pt x="269" y="204"/>
                    <a:pt x="267" y="204"/>
                  </a:cubicBezTo>
                  <a:cubicBezTo>
                    <a:pt x="265" y="203"/>
                    <a:pt x="262" y="202"/>
                    <a:pt x="261" y="202"/>
                  </a:cubicBezTo>
                  <a:cubicBezTo>
                    <a:pt x="258" y="202"/>
                    <a:pt x="253" y="204"/>
                    <a:pt x="251" y="206"/>
                  </a:cubicBezTo>
                  <a:cubicBezTo>
                    <a:pt x="249" y="207"/>
                    <a:pt x="246" y="210"/>
                    <a:pt x="245" y="213"/>
                  </a:cubicBezTo>
                  <a:cubicBezTo>
                    <a:pt x="244" y="214"/>
                    <a:pt x="246" y="218"/>
                    <a:pt x="246" y="220"/>
                  </a:cubicBezTo>
                  <a:cubicBezTo>
                    <a:pt x="247" y="222"/>
                    <a:pt x="248" y="227"/>
                    <a:pt x="248" y="229"/>
                  </a:cubicBezTo>
                  <a:cubicBezTo>
                    <a:pt x="248" y="230"/>
                    <a:pt x="248" y="233"/>
                    <a:pt x="248" y="235"/>
                  </a:cubicBezTo>
                  <a:cubicBezTo>
                    <a:pt x="247" y="236"/>
                    <a:pt x="245" y="239"/>
                    <a:pt x="243" y="240"/>
                  </a:cubicBezTo>
                  <a:cubicBezTo>
                    <a:pt x="242" y="241"/>
                    <a:pt x="238" y="241"/>
                    <a:pt x="236" y="243"/>
                  </a:cubicBezTo>
                  <a:cubicBezTo>
                    <a:pt x="235" y="244"/>
                    <a:pt x="234" y="249"/>
                    <a:pt x="233" y="251"/>
                  </a:cubicBezTo>
                  <a:cubicBezTo>
                    <a:pt x="233" y="252"/>
                    <a:pt x="233" y="252"/>
                    <a:pt x="234" y="253"/>
                  </a:cubicBezTo>
                  <a:cubicBezTo>
                    <a:pt x="232" y="253"/>
                    <a:pt x="230" y="252"/>
                    <a:pt x="229" y="253"/>
                  </a:cubicBezTo>
                  <a:cubicBezTo>
                    <a:pt x="228" y="254"/>
                    <a:pt x="227" y="257"/>
                    <a:pt x="226" y="258"/>
                  </a:cubicBezTo>
                  <a:cubicBezTo>
                    <a:pt x="225" y="259"/>
                    <a:pt x="222" y="261"/>
                    <a:pt x="220" y="260"/>
                  </a:cubicBezTo>
                  <a:cubicBezTo>
                    <a:pt x="219" y="260"/>
                    <a:pt x="217" y="257"/>
                    <a:pt x="216" y="257"/>
                  </a:cubicBezTo>
                  <a:cubicBezTo>
                    <a:pt x="215" y="256"/>
                    <a:pt x="212" y="255"/>
                    <a:pt x="211" y="255"/>
                  </a:cubicBezTo>
                  <a:cubicBezTo>
                    <a:pt x="209" y="255"/>
                    <a:pt x="206" y="256"/>
                    <a:pt x="205" y="257"/>
                  </a:cubicBezTo>
                  <a:cubicBezTo>
                    <a:pt x="204" y="258"/>
                    <a:pt x="203" y="261"/>
                    <a:pt x="202" y="262"/>
                  </a:cubicBezTo>
                  <a:cubicBezTo>
                    <a:pt x="201" y="263"/>
                    <a:pt x="196" y="265"/>
                    <a:pt x="194" y="265"/>
                  </a:cubicBezTo>
                  <a:cubicBezTo>
                    <a:pt x="192" y="265"/>
                    <a:pt x="188" y="263"/>
                    <a:pt x="186" y="262"/>
                  </a:cubicBezTo>
                  <a:cubicBezTo>
                    <a:pt x="184" y="262"/>
                    <a:pt x="180" y="261"/>
                    <a:pt x="177" y="261"/>
                  </a:cubicBezTo>
                  <a:cubicBezTo>
                    <a:pt x="176" y="261"/>
                    <a:pt x="172" y="263"/>
                    <a:pt x="171" y="264"/>
                  </a:cubicBezTo>
                  <a:cubicBezTo>
                    <a:pt x="169" y="264"/>
                    <a:pt x="166" y="266"/>
                    <a:pt x="165" y="266"/>
                  </a:cubicBezTo>
                  <a:cubicBezTo>
                    <a:pt x="163" y="266"/>
                    <a:pt x="161" y="265"/>
                    <a:pt x="160" y="264"/>
                  </a:cubicBezTo>
                  <a:cubicBezTo>
                    <a:pt x="159" y="262"/>
                    <a:pt x="159" y="259"/>
                    <a:pt x="160" y="258"/>
                  </a:cubicBezTo>
                  <a:cubicBezTo>
                    <a:pt x="161" y="257"/>
                    <a:pt x="165" y="255"/>
                    <a:pt x="165" y="254"/>
                  </a:cubicBezTo>
                  <a:cubicBezTo>
                    <a:pt x="166" y="252"/>
                    <a:pt x="166" y="249"/>
                    <a:pt x="166" y="247"/>
                  </a:cubicBezTo>
                  <a:cubicBezTo>
                    <a:pt x="165" y="245"/>
                    <a:pt x="164" y="239"/>
                    <a:pt x="162" y="237"/>
                  </a:cubicBezTo>
                  <a:cubicBezTo>
                    <a:pt x="161" y="236"/>
                    <a:pt x="156" y="237"/>
                    <a:pt x="155" y="235"/>
                  </a:cubicBezTo>
                  <a:cubicBezTo>
                    <a:pt x="154" y="234"/>
                    <a:pt x="156" y="230"/>
                    <a:pt x="155" y="228"/>
                  </a:cubicBezTo>
                  <a:cubicBezTo>
                    <a:pt x="155" y="226"/>
                    <a:pt x="154" y="221"/>
                    <a:pt x="152" y="220"/>
                  </a:cubicBezTo>
                  <a:cubicBezTo>
                    <a:pt x="150" y="219"/>
                    <a:pt x="145" y="221"/>
                    <a:pt x="143" y="220"/>
                  </a:cubicBezTo>
                  <a:cubicBezTo>
                    <a:pt x="142" y="219"/>
                    <a:pt x="141" y="216"/>
                    <a:pt x="140" y="215"/>
                  </a:cubicBezTo>
                  <a:cubicBezTo>
                    <a:pt x="139" y="214"/>
                    <a:pt x="136" y="214"/>
                    <a:pt x="135" y="215"/>
                  </a:cubicBezTo>
                  <a:cubicBezTo>
                    <a:pt x="134" y="215"/>
                    <a:pt x="134" y="218"/>
                    <a:pt x="134" y="218"/>
                  </a:cubicBezTo>
                  <a:cubicBezTo>
                    <a:pt x="132" y="220"/>
                    <a:pt x="129" y="223"/>
                    <a:pt x="127" y="223"/>
                  </a:cubicBezTo>
                  <a:cubicBezTo>
                    <a:pt x="126" y="223"/>
                    <a:pt x="124" y="220"/>
                    <a:pt x="123" y="219"/>
                  </a:cubicBezTo>
                  <a:cubicBezTo>
                    <a:pt x="121" y="217"/>
                    <a:pt x="118" y="214"/>
                    <a:pt x="117" y="214"/>
                  </a:cubicBezTo>
                  <a:cubicBezTo>
                    <a:pt x="115" y="213"/>
                    <a:pt x="112" y="214"/>
                    <a:pt x="111" y="215"/>
                  </a:cubicBezTo>
                  <a:cubicBezTo>
                    <a:pt x="111" y="216"/>
                    <a:pt x="112" y="219"/>
                    <a:pt x="111" y="220"/>
                  </a:cubicBezTo>
                  <a:cubicBezTo>
                    <a:pt x="111" y="221"/>
                    <a:pt x="109" y="222"/>
                    <a:pt x="108" y="223"/>
                  </a:cubicBezTo>
                  <a:cubicBezTo>
                    <a:pt x="107" y="223"/>
                    <a:pt x="104" y="223"/>
                    <a:pt x="102" y="223"/>
                  </a:cubicBezTo>
                  <a:cubicBezTo>
                    <a:pt x="101" y="223"/>
                    <a:pt x="97" y="222"/>
                    <a:pt x="96" y="223"/>
                  </a:cubicBezTo>
                  <a:cubicBezTo>
                    <a:pt x="95" y="223"/>
                    <a:pt x="95" y="226"/>
                    <a:pt x="95" y="227"/>
                  </a:cubicBezTo>
                  <a:cubicBezTo>
                    <a:pt x="94" y="227"/>
                    <a:pt x="91" y="227"/>
                    <a:pt x="90" y="227"/>
                  </a:cubicBezTo>
                  <a:cubicBezTo>
                    <a:pt x="88" y="228"/>
                    <a:pt x="85" y="228"/>
                    <a:pt x="83" y="227"/>
                  </a:cubicBezTo>
                  <a:cubicBezTo>
                    <a:pt x="83" y="227"/>
                    <a:pt x="82" y="225"/>
                    <a:pt x="82" y="224"/>
                  </a:cubicBezTo>
                  <a:cubicBezTo>
                    <a:pt x="82" y="223"/>
                    <a:pt x="84" y="221"/>
                    <a:pt x="84" y="220"/>
                  </a:cubicBezTo>
                  <a:cubicBezTo>
                    <a:pt x="84" y="218"/>
                    <a:pt x="85" y="215"/>
                    <a:pt x="84" y="214"/>
                  </a:cubicBezTo>
                  <a:cubicBezTo>
                    <a:pt x="83" y="212"/>
                    <a:pt x="79" y="210"/>
                    <a:pt x="79" y="208"/>
                  </a:cubicBezTo>
                  <a:cubicBezTo>
                    <a:pt x="78" y="206"/>
                    <a:pt x="79" y="202"/>
                    <a:pt x="79" y="199"/>
                  </a:cubicBezTo>
                  <a:cubicBezTo>
                    <a:pt x="78" y="197"/>
                    <a:pt x="77" y="191"/>
                    <a:pt x="74" y="189"/>
                  </a:cubicBezTo>
                  <a:cubicBezTo>
                    <a:pt x="73" y="188"/>
                    <a:pt x="70" y="188"/>
                    <a:pt x="68" y="188"/>
                  </a:cubicBezTo>
                  <a:cubicBezTo>
                    <a:pt x="66" y="187"/>
                    <a:pt x="64" y="183"/>
                    <a:pt x="63" y="183"/>
                  </a:cubicBezTo>
                  <a:cubicBezTo>
                    <a:pt x="61" y="182"/>
                    <a:pt x="59" y="183"/>
                    <a:pt x="57" y="183"/>
                  </a:cubicBezTo>
                  <a:cubicBezTo>
                    <a:pt x="56" y="182"/>
                    <a:pt x="53" y="181"/>
                    <a:pt x="52" y="180"/>
                  </a:cubicBezTo>
                  <a:cubicBezTo>
                    <a:pt x="51" y="179"/>
                    <a:pt x="49" y="175"/>
                    <a:pt x="49" y="173"/>
                  </a:cubicBezTo>
                  <a:cubicBezTo>
                    <a:pt x="49" y="171"/>
                    <a:pt x="51" y="166"/>
                    <a:pt x="50" y="164"/>
                  </a:cubicBezTo>
                  <a:cubicBezTo>
                    <a:pt x="50" y="163"/>
                    <a:pt x="47" y="161"/>
                    <a:pt x="46" y="160"/>
                  </a:cubicBezTo>
                  <a:cubicBezTo>
                    <a:pt x="44" y="159"/>
                    <a:pt x="40" y="158"/>
                    <a:pt x="38" y="156"/>
                  </a:cubicBezTo>
                  <a:cubicBezTo>
                    <a:pt x="37" y="154"/>
                    <a:pt x="38" y="149"/>
                    <a:pt x="37" y="148"/>
                  </a:cubicBezTo>
                  <a:cubicBezTo>
                    <a:pt x="36" y="146"/>
                    <a:pt x="33" y="143"/>
                    <a:pt x="31" y="142"/>
                  </a:cubicBezTo>
                  <a:cubicBezTo>
                    <a:pt x="31" y="141"/>
                    <a:pt x="28" y="140"/>
                    <a:pt x="28" y="140"/>
                  </a:cubicBezTo>
                  <a:cubicBezTo>
                    <a:pt x="26" y="138"/>
                    <a:pt x="26" y="133"/>
                    <a:pt x="25" y="131"/>
                  </a:cubicBezTo>
                  <a:cubicBezTo>
                    <a:pt x="24" y="130"/>
                    <a:pt x="20" y="129"/>
                    <a:pt x="20" y="128"/>
                  </a:cubicBezTo>
                  <a:cubicBezTo>
                    <a:pt x="19" y="125"/>
                    <a:pt x="23" y="120"/>
                    <a:pt x="23" y="117"/>
                  </a:cubicBezTo>
                  <a:cubicBezTo>
                    <a:pt x="23" y="114"/>
                    <a:pt x="21" y="110"/>
                    <a:pt x="20" y="107"/>
                  </a:cubicBezTo>
                  <a:cubicBezTo>
                    <a:pt x="19" y="106"/>
                    <a:pt x="17" y="103"/>
                    <a:pt x="17" y="102"/>
                  </a:cubicBezTo>
                  <a:cubicBezTo>
                    <a:pt x="16" y="100"/>
                    <a:pt x="18" y="95"/>
                    <a:pt x="18" y="93"/>
                  </a:cubicBezTo>
                  <a:cubicBezTo>
                    <a:pt x="18" y="92"/>
                    <a:pt x="17" y="89"/>
                    <a:pt x="17" y="87"/>
                  </a:cubicBezTo>
                  <a:cubicBezTo>
                    <a:pt x="16" y="85"/>
                    <a:pt x="11" y="82"/>
                    <a:pt x="11" y="79"/>
                  </a:cubicBezTo>
                  <a:cubicBezTo>
                    <a:pt x="10" y="78"/>
                    <a:pt x="11" y="75"/>
                    <a:pt x="11" y="73"/>
                  </a:cubicBezTo>
                  <a:cubicBezTo>
                    <a:pt x="10" y="72"/>
                    <a:pt x="8" y="70"/>
                    <a:pt x="7" y="6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1770063" y="1335088"/>
              <a:ext cx="449263" cy="554038"/>
            </a:xfrm>
            <a:custGeom>
              <a:avLst/>
              <a:gdLst/>
              <a:ahLst/>
              <a:cxnLst>
                <a:cxn ang="0">
                  <a:pos x="246" y="210"/>
                </a:cxn>
                <a:cxn ang="0">
                  <a:pos x="240" y="234"/>
                </a:cxn>
                <a:cxn ang="0">
                  <a:pos x="216" y="241"/>
                </a:cxn>
                <a:cxn ang="0">
                  <a:pos x="217" y="258"/>
                </a:cxn>
                <a:cxn ang="0">
                  <a:pos x="213" y="271"/>
                </a:cxn>
                <a:cxn ang="0">
                  <a:pos x="208" y="287"/>
                </a:cxn>
                <a:cxn ang="0">
                  <a:pos x="194" y="305"/>
                </a:cxn>
                <a:cxn ang="0">
                  <a:pos x="173" y="308"/>
                </a:cxn>
                <a:cxn ang="0">
                  <a:pos x="145" y="314"/>
                </a:cxn>
                <a:cxn ang="0">
                  <a:pos x="116" y="327"/>
                </a:cxn>
                <a:cxn ang="0">
                  <a:pos x="103" y="326"/>
                </a:cxn>
                <a:cxn ang="0">
                  <a:pos x="103" y="310"/>
                </a:cxn>
                <a:cxn ang="0">
                  <a:pos x="90" y="302"/>
                </a:cxn>
                <a:cxn ang="0">
                  <a:pos x="79" y="286"/>
                </a:cxn>
                <a:cxn ang="0">
                  <a:pos x="74" y="281"/>
                </a:cxn>
                <a:cxn ang="0">
                  <a:pos x="53" y="279"/>
                </a:cxn>
                <a:cxn ang="0">
                  <a:pos x="51" y="259"/>
                </a:cxn>
                <a:cxn ang="0">
                  <a:pos x="43" y="239"/>
                </a:cxn>
                <a:cxn ang="0">
                  <a:pos x="50" y="227"/>
                </a:cxn>
                <a:cxn ang="0">
                  <a:pos x="42" y="200"/>
                </a:cxn>
                <a:cxn ang="0">
                  <a:pos x="43" y="184"/>
                </a:cxn>
                <a:cxn ang="0">
                  <a:pos x="33" y="171"/>
                </a:cxn>
                <a:cxn ang="0">
                  <a:pos x="35" y="146"/>
                </a:cxn>
                <a:cxn ang="0">
                  <a:pos x="54" y="142"/>
                </a:cxn>
                <a:cxn ang="0">
                  <a:pos x="47" y="138"/>
                </a:cxn>
                <a:cxn ang="0">
                  <a:pos x="19" y="139"/>
                </a:cxn>
                <a:cxn ang="0">
                  <a:pos x="0" y="118"/>
                </a:cxn>
                <a:cxn ang="0">
                  <a:pos x="14" y="95"/>
                </a:cxn>
                <a:cxn ang="0">
                  <a:pos x="32" y="75"/>
                </a:cxn>
                <a:cxn ang="0">
                  <a:pos x="62" y="60"/>
                </a:cxn>
                <a:cxn ang="0">
                  <a:pos x="91" y="44"/>
                </a:cxn>
                <a:cxn ang="0">
                  <a:pos x="136" y="33"/>
                </a:cxn>
                <a:cxn ang="0">
                  <a:pos x="178" y="22"/>
                </a:cxn>
                <a:cxn ang="0">
                  <a:pos x="203" y="0"/>
                </a:cxn>
                <a:cxn ang="0">
                  <a:pos x="228" y="12"/>
                </a:cxn>
                <a:cxn ang="0">
                  <a:pos x="248" y="36"/>
                </a:cxn>
                <a:cxn ang="0">
                  <a:pos x="259" y="61"/>
                </a:cxn>
                <a:cxn ang="0">
                  <a:pos x="250" y="82"/>
                </a:cxn>
                <a:cxn ang="0">
                  <a:pos x="260" y="87"/>
                </a:cxn>
                <a:cxn ang="0">
                  <a:pos x="251" y="109"/>
                </a:cxn>
                <a:cxn ang="0">
                  <a:pos x="256" y="131"/>
                </a:cxn>
                <a:cxn ang="0">
                  <a:pos x="263" y="145"/>
                </a:cxn>
                <a:cxn ang="0">
                  <a:pos x="261" y="175"/>
                </a:cxn>
                <a:cxn ang="0">
                  <a:pos x="267" y="195"/>
                </a:cxn>
                <a:cxn ang="0">
                  <a:pos x="252" y="190"/>
                </a:cxn>
              </a:cxnLst>
              <a:rect l="0" t="0" r="r" b="b"/>
              <a:pathLst>
                <a:path w="268" h="331">
                  <a:moveTo>
                    <a:pt x="250" y="200"/>
                  </a:moveTo>
                  <a:cubicBezTo>
                    <a:pt x="249" y="201"/>
                    <a:pt x="248" y="202"/>
                    <a:pt x="248" y="203"/>
                  </a:cubicBezTo>
                  <a:cubicBezTo>
                    <a:pt x="247" y="204"/>
                    <a:pt x="246" y="208"/>
                    <a:pt x="246" y="210"/>
                  </a:cubicBezTo>
                  <a:cubicBezTo>
                    <a:pt x="245" y="212"/>
                    <a:pt x="243" y="214"/>
                    <a:pt x="243" y="216"/>
                  </a:cubicBezTo>
                  <a:cubicBezTo>
                    <a:pt x="242" y="218"/>
                    <a:pt x="244" y="224"/>
                    <a:pt x="243" y="226"/>
                  </a:cubicBezTo>
                  <a:cubicBezTo>
                    <a:pt x="243" y="228"/>
                    <a:pt x="241" y="232"/>
                    <a:pt x="240" y="234"/>
                  </a:cubicBezTo>
                  <a:cubicBezTo>
                    <a:pt x="239" y="235"/>
                    <a:pt x="236" y="239"/>
                    <a:pt x="234" y="240"/>
                  </a:cubicBezTo>
                  <a:cubicBezTo>
                    <a:pt x="232" y="240"/>
                    <a:pt x="229" y="240"/>
                    <a:pt x="227" y="240"/>
                  </a:cubicBezTo>
                  <a:cubicBezTo>
                    <a:pt x="224" y="240"/>
                    <a:pt x="218" y="239"/>
                    <a:pt x="216" y="241"/>
                  </a:cubicBezTo>
                  <a:cubicBezTo>
                    <a:pt x="214" y="243"/>
                    <a:pt x="212" y="248"/>
                    <a:pt x="212" y="251"/>
                  </a:cubicBezTo>
                  <a:cubicBezTo>
                    <a:pt x="212" y="252"/>
                    <a:pt x="213" y="255"/>
                    <a:pt x="214" y="256"/>
                  </a:cubicBezTo>
                  <a:cubicBezTo>
                    <a:pt x="214" y="257"/>
                    <a:pt x="217" y="257"/>
                    <a:pt x="217" y="258"/>
                  </a:cubicBezTo>
                  <a:cubicBezTo>
                    <a:pt x="218" y="259"/>
                    <a:pt x="217" y="263"/>
                    <a:pt x="217" y="264"/>
                  </a:cubicBezTo>
                  <a:cubicBezTo>
                    <a:pt x="217" y="265"/>
                    <a:pt x="218" y="266"/>
                    <a:pt x="219" y="268"/>
                  </a:cubicBezTo>
                  <a:cubicBezTo>
                    <a:pt x="217" y="269"/>
                    <a:pt x="214" y="270"/>
                    <a:pt x="213" y="271"/>
                  </a:cubicBezTo>
                  <a:cubicBezTo>
                    <a:pt x="212" y="272"/>
                    <a:pt x="210" y="274"/>
                    <a:pt x="210" y="276"/>
                  </a:cubicBezTo>
                  <a:cubicBezTo>
                    <a:pt x="210" y="278"/>
                    <a:pt x="212" y="281"/>
                    <a:pt x="212" y="283"/>
                  </a:cubicBezTo>
                  <a:cubicBezTo>
                    <a:pt x="212" y="284"/>
                    <a:pt x="209" y="287"/>
                    <a:pt x="208" y="287"/>
                  </a:cubicBezTo>
                  <a:cubicBezTo>
                    <a:pt x="206" y="289"/>
                    <a:pt x="202" y="289"/>
                    <a:pt x="200" y="290"/>
                  </a:cubicBezTo>
                  <a:cubicBezTo>
                    <a:pt x="199" y="292"/>
                    <a:pt x="198" y="297"/>
                    <a:pt x="197" y="299"/>
                  </a:cubicBezTo>
                  <a:cubicBezTo>
                    <a:pt x="196" y="300"/>
                    <a:pt x="195" y="304"/>
                    <a:pt x="194" y="305"/>
                  </a:cubicBezTo>
                  <a:cubicBezTo>
                    <a:pt x="192" y="307"/>
                    <a:pt x="187" y="310"/>
                    <a:pt x="184" y="311"/>
                  </a:cubicBezTo>
                  <a:cubicBezTo>
                    <a:pt x="182" y="312"/>
                    <a:pt x="179" y="313"/>
                    <a:pt x="178" y="313"/>
                  </a:cubicBezTo>
                  <a:cubicBezTo>
                    <a:pt x="176" y="312"/>
                    <a:pt x="175" y="309"/>
                    <a:pt x="173" y="308"/>
                  </a:cubicBezTo>
                  <a:cubicBezTo>
                    <a:pt x="170" y="307"/>
                    <a:pt x="163" y="310"/>
                    <a:pt x="160" y="310"/>
                  </a:cubicBezTo>
                  <a:cubicBezTo>
                    <a:pt x="158" y="310"/>
                    <a:pt x="154" y="310"/>
                    <a:pt x="152" y="311"/>
                  </a:cubicBezTo>
                  <a:cubicBezTo>
                    <a:pt x="150" y="311"/>
                    <a:pt x="146" y="313"/>
                    <a:pt x="145" y="314"/>
                  </a:cubicBezTo>
                  <a:cubicBezTo>
                    <a:pt x="142" y="315"/>
                    <a:pt x="139" y="320"/>
                    <a:pt x="136" y="321"/>
                  </a:cubicBezTo>
                  <a:cubicBezTo>
                    <a:pt x="133" y="322"/>
                    <a:pt x="127" y="321"/>
                    <a:pt x="124" y="322"/>
                  </a:cubicBezTo>
                  <a:cubicBezTo>
                    <a:pt x="121" y="323"/>
                    <a:pt x="117" y="325"/>
                    <a:pt x="116" y="327"/>
                  </a:cubicBezTo>
                  <a:cubicBezTo>
                    <a:pt x="115" y="328"/>
                    <a:pt x="114" y="329"/>
                    <a:pt x="113" y="331"/>
                  </a:cubicBezTo>
                  <a:cubicBezTo>
                    <a:pt x="111" y="331"/>
                    <a:pt x="109" y="331"/>
                    <a:pt x="108" y="331"/>
                  </a:cubicBezTo>
                  <a:cubicBezTo>
                    <a:pt x="106" y="330"/>
                    <a:pt x="104" y="327"/>
                    <a:pt x="103" y="326"/>
                  </a:cubicBezTo>
                  <a:cubicBezTo>
                    <a:pt x="102" y="325"/>
                    <a:pt x="100" y="324"/>
                    <a:pt x="99" y="323"/>
                  </a:cubicBezTo>
                  <a:cubicBezTo>
                    <a:pt x="98" y="321"/>
                    <a:pt x="99" y="317"/>
                    <a:pt x="99" y="316"/>
                  </a:cubicBezTo>
                  <a:cubicBezTo>
                    <a:pt x="100" y="314"/>
                    <a:pt x="103" y="312"/>
                    <a:pt x="103" y="310"/>
                  </a:cubicBezTo>
                  <a:cubicBezTo>
                    <a:pt x="103" y="308"/>
                    <a:pt x="101" y="305"/>
                    <a:pt x="100" y="303"/>
                  </a:cubicBezTo>
                  <a:cubicBezTo>
                    <a:pt x="100" y="302"/>
                    <a:pt x="99" y="300"/>
                    <a:pt x="98" y="299"/>
                  </a:cubicBezTo>
                  <a:cubicBezTo>
                    <a:pt x="96" y="299"/>
                    <a:pt x="92" y="302"/>
                    <a:pt x="90" y="302"/>
                  </a:cubicBezTo>
                  <a:cubicBezTo>
                    <a:pt x="89" y="302"/>
                    <a:pt x="86" y="299"/>
                    <a:pt x="85" y="298"/>
                  </a:cubicBezTo>
                  <a:cubicBezTo>
                    <a:pt x="84" y="296"/>
                    <a:pt x="84" y="291"/>
                    <a:pt x="82" y="290"/>
                  </a:cubicBezTo>
                  <a:cubicBezTo>
                    <a:pt x="82" y="289"/>
                    <a:pt x="80" y="287"/>
                    <a:pt x="79" y="286"/>
                  </a:cubicBezTo>
                  <a:cubicBezTo>
                    <a:pt x="79" y="285"/>
                    <a:pt x="80" y="282"/>
                    <a:pt x="79" y="281"/>
                  </a:cubicBezTo>
                  <a:cubicBezTo>
                    <a:pt x="79" y="280"/>
                    <a:pt x="76" y="279"/>
                    <a:pt x="75" y="279"/>
                  </a:cubicBezTo>
                  <a:cubicBezTo>
                    <a:pt x="74" y="279"/>
                    <a:pt x="75" y="281"/>
                    <a:pt x="74" y="281"/>
                  </a:cubicBezTo>
                  <a:cubicBezTo>
                    <a:pt x="72" y="283"/>
                    <a:pt x="66" y="284"/>
                    <a:pt x="63" y="283"/>
                  </a:cubicBezTo>
                  <a:cubicBezTo>
                    <a:pt x="62" y="283"/>
                    <a:pt x="60" y="279"/>
                    <a:pt x="59" y="279"/>
                  </a:cubicBezTo>
                  <a:cubicBezTo>
                    <a:pt x="57" y="278"/>
                    <a:pt x="54" y="279"/>
                    <a:pt x="53" y="279"/>
                  </a:cubicBezTo>
                  <a:cubicBezTo>
                    <a:pt x="51" y="278"/>
                    <a:pt x="48" y="277"/>
                    <a:pt x="47" y="275"/>
                  </a:cubicBezTo>
                  <a:cubicBezTo>
                    <a:pt x="46" y="273"/>
                    <a:pt x="47" y="267"/>
                    <a:pt x="48" y="264"/>
                  </a:cubicBezTo>
                  <a:cubicBezTo>
                    <a:pt x="48" y="263"/>
                    <a:pt x="50" y="260"/>
                    <a:pt x="51" y="259"/>
                  </a:cubicBezTo>
                  <a:cubicBezTo>
                    <a:pt x="51" y="257"/>
                    <a:pt x="52" y="252"/>
                    <a:pt x="51" y="250"/>
                  </a:cubicBezTo>
                  <a:cubicBezTo>
                    <a:pt x="51" y="248"/>
                    <a:pt x="48" y="246"/>
                    <a:pt x="47" y="245"/>
                  </a:cubicBezTo>
                  <a:cubicBezTo>
                    <a:pt x="46" y="243"/>
                    <a:pt x="43" y="241"/>
                    <a:pt x="43" y="239"/>
                  </a:cubicBezTo>
                  <a:cubicBezTo>
                    <a:pt x="43" y="238"/>
                    <a:pt x="43" y="235"/>
                    <a:pt x="44" y="234"/>
                  </a:cubicBezTo>
                  <a:cubicBezTo>
                    <a:pt x="45" y="233"/>
                    <a:pt x="49" y="233"/>
                    <a:pt x="50" y="232"/>
                  </a:cubicBezTo>
                  <a:cubicBezTo>
                    <a:pt x="51" y="231"/>
                    <a:pt x="51" y="228"/>
                    <a:pt x="50" y="227"/>
                  </a:cubicBezTo>
                  <a:cubicBezTo>
                    <a:pt x="50" y="224"/>
                    <a:pt x="47" y="219"/>
                    <a:pt x="47" y="217"/>
                  </a:cubicBezTo>
                  <a:cubicBezTo>
                    <a:pt x="46" y="215"/>
                    <a:pt x="47" y="211"/>
                    <a:pt x="47" y="210"/>
                  </a:cubicBezTo>
                  <a:cubicBezTo>
                    <a:pt x="46" y="207"/>
                    <a:pt x="43" y="202"/>
                    <a:pt x="42" y="200"/>
                  </a:cubicBezTo>
                  <a:cubicBezTo>
                    <a:pt x="42" y="198"/>
                    <a:pt x="39" y="196"/>
                    <a:pt x="39" y="194"/>
                  </a:cubicBezTo>
                  <a:cubicBezTo>
                    <a:pt x="40" y="193"/>
                    <a:pt x="42" y="192"/>
                    <a:pt x="43" y="191"/>
                  </a:cubicBezTo>
                  <a:cubicBezTo>
                    <a:pt x="44" y="190"/>
                    <a:pt x="43" y="186"/>
                    <a:pt x="43" y="184"/>
                  </a:cubicBezTo>
                  <a:cubicBezTo>
                    <a:pt x="43" y="183"/>
                    <a:pt x="42" y="181"/>
                    <a:pt x="41" y="181"/>
                  </a:cubicBezTo>
                  <a:cubicBezTo>
                    <a:pt x="40" y="180"/>
                    <a:pt x="37" y="180"/>
                    <a:pt x="36" y="179"/>
                  </a:cubicBezTo>
                  <a:cubicBezTo>
                    <a:pt x="35" y="178"/>
                    <a:pt x="33" y="173"/>
                    <a:pt x="33" y="171"/>
                  </a:cubicBezTo>
                  <a:cubicBezTo>
                    <a:pt x="34" y="169"/>
                    <a:pt x="38" y="167"/>
                    <a:pt x="38" y="165"/>
                  </a:cubicBezTo>
                  <a:cubicBezTo>
                    <a:pt x="39" y="162"/>
                    <a:pt x="35" y="155"/>
                    <a:pt x="35" y="152"/>
                  </a:cubicBezTo>
                  <a:cubicBezTo>
                    <a:pt x="35" y="151"/>
                    <a:pt x="35" y="148"/>
                    <a:pt x="35" y="146"/>
                  </a:cubicBezTo>
                  <a:cubicBezTo>
                    <a:pt x="36" y="146"/>
                    <a:pt x="36" y="146"/>
                    <a:pt x="36" y="146"/>
                  </a:cubicBezTo>
                  <a:cubicBezTo>
                    <a:pt x="38" y="146"/>
                    <a:pt x="43" y="145"/>
                    <a:pt x="46" y="145"/>
                  </a:cubicBezTo>
                  <a:cubicBezTo>
                    <a:pt x="48" y="144"/>
                    <a:pt x="52" y="143"/>
                    <a:pt x="54" y="142"/>
                  </a:cubicBezTo>
                  <a:cubicBezTo>
                    <a:pt x="55" y="142"/>
                    <a:pt x="58" y="140"/>
                    <a:pt x="58" y="139"/>
                  </a:cubicBezTo>
                  <a:cubicBezTo>
                    <a:pt x="57" y="137"/>
                    <a:pt x="53" y="136"/>
                    <a:pt x="51" y="136"/>
                  </a:cubicBezTo>
                  <a:cubicBezTo>
                    <a:pt x="50" y="136"/>
                    <a:pt x="48" y="138"/>
                    <a:pt x="47" y="138"/>
                  </a:cubicBezTo>
                  <a:cubicBezTo>
                    <a:pt x="46" y="139"/>
                    <a:pt x="42" y="140"/>
                    <a:pt x="39" y="140"/>
                  </a:cubicBezTo>
                  <a:cubicBezTo>
                    <a:pt x="37" y="141"/>
                    <a:pt x="32" y="139"/>
                    <a:pt x="30" y="139"/>
                  </a:cubicBezTo>
                  <a:cubicBezTo>
                    <a:pt x="27" y="139"/>
                    <a:pt x="22" y="139"/>
                    <a:pt x="19" y="139"/>
                  </a:cubicBezTo>
                  <a:cubicBezTo>
                    <a:pt x="16" y="138"/>
                    <a:pt x="9" y="136"/>
                    <a:pt x="7" y="134"/>
                  </a:cubicBezTo>
                  <a:cubicBezTo>
                    <a:pt x="5" y="133"/>
                    <a:pt x="1" y="129"/>
                    <a:pt x="1" y="127"/>
                  </a:cubicBezTo>
                  <a:cubicBezTo>
                    <a:pt x="0" y="125"/>
                    <a:pt x="0" y="120"/>
                    <a:pt x="0" y="118"/>
                  </a:cubicBezTo>
                  <a:cubicBezTo>
                    <a:pt x="0" y="116"/>
                    <a:pt x="1" y="111"/>
                    <a:pt x="3" y="109"/>
                  </a:cubicBezTo>
                  <a:cubicBezTo>
                    <a:pt x="4" y="107"/>
                    <a:pt x="9" y="105"/>
                    <a:pt x="10" y="103"/>
                  </a:cubicBezTo>
                  <a:cubicBezTo>
                    <a:pt x="12" y="101"/>
                    <a:pt x="13" y="97"/>
                    <a:pt x="14" y="95"/>
                  </a:cubicBezTo>
                  <a:cubicBezTo>
                    <a:pt x="15" y="92"/>
                    <a:pt x="16" y="87"/>
                    <a:pt x="17" y="84"/>
                  </a:cubicBezTo>
                  <a:cubicBezTo>
                    <a:pt x="18" y="82"/>
                    <a:pt x="19" y="77"/>
                    <a:pt x="21" y="76"/>
                  </a:cubicBezTo>
                  <a:cubicBezTo>
                    <a:pt x="23" y="75"/>
                    <a:pt x="29" y="76"/>
                    <a:pt x="32" y="75"/>
                  </a:cubicBezTo>
                  <a:cubicBezTo>
                    <a:pt x="35" y="74"/>
                    <a:pt x="42" y="71"/>
                    <a:pt x="45" y="68"/>
                  </a:cubicBezTo>
                  <a:cubicBezTo>
                    <a:pt x="47" y="67"/>
                    <a:pt x="49" y="62"/>
                    <a:pt x="51" y="60"/>
                  </a:cubicBezTo>
                  <a:cubicBezTo>
                    <a:pt x="53" y="59"/>
                    <a:pt x="60" y="61"/>
                    <a:pt x="62" y="60"/>
                  </a:cubicBezTo>
                  <a:cubicBezTo>
                    <a:pt x="65" y="58"/>
                    <a:pt x="70" y="53"/>
                    <a:pt x="72" y="51"/>
                  </a:cubicBezTo>
                  <a:cubicBezTo>
                    <a:pt x="75" y="49"/>
                    <a:pt x="79" y="46"/>
                    <a:pt x="82" y="45"/>
                  </a:cubicBezTo>
                  <a:cubicBezTo>
                    <a:pt x="84" y="44"/>
                    <a:pt x="89" y="44"/>
                    <a:pt x="91" y="44"/>
                  </a:cubicBezTo>
                  <a:cubicBezTo>
                    <a:pt x="96" y="43"/>
                    <a:pt x="106" y="40"/>
                    <a:pt x="112" y="39"/>
                  </a:cubicBezTo>
                  <a:cubicBezTo>
                    <a:pt x="113" y="39"/>
                    <a:pt x="116" y="40"/>
                    <a:pt x="117" y="40"/>
                  </a:cubicBezTo>
                  <a:cubicBezTo>
                    <a:pt x="122" y="39"/>
                    <a:pt x="131" y="34"/>
                    <a:pt x="136" y="33"/>
                  </a:cubicBezTo>
                  <a:cubicBezTo>
                    <a:pt x="140" y="32"/>
                    <a:pt x="147" y="30"/>
                    <a:pt x="151" y="30"/>
                  </a:cubicBezTo>
                  <a:cubicBezTo>
                    <a:pt x="154" y="29"/>
                    <a:pt x="162" y="30"/>
                    <a:pt x="166" y="29"/>
                  </a:cubicBezTo>
                  <a:cubicBezTo>
                    <a:pt x="169" y="28"/>
                    <a:pt x="175" y="24"/>
                    <a:pt x="178" y="22"/>
                  </a:cubicBezTo>
                  <a:cubicBezTo>
                    <a:pt x="181" y="19"/>
                    <a:pt x="185" y="13"/>
                    <a:pt x="188" y="10"/>
                  </a:cubicBezTo>
                  <a:cubicBezTo>
                    <a:pt x="191" y="7"/>
                    <a:pt x="199" y="3"/>
                    <a:pt x="203" y="0"/>
                  </a:cubicBezTo>
                  <a:cubicBezTo>
                    <a:pt x="203" y="0"/>
                    <a:pt x="203" y="0"/>
                    <a:pt x="203" y="0"/>
                  </a:cubicBezTo>
                  <a:cubicBezTo>
                    <a:pt x="205" y="1"/>
                    <a:pt x="209" y="2"/>
                    <a:pt x="211" y="3"/>
                  </a:cubicBezTo>
                  <a:cubicBezTo>
                    <a:pt x="213" y="4"/>
                    <a:pt x="216" y="8"/>
                    <a:pt x="218" y="9"/>
                  </a:cubicBezTo>
                  <a:cubicBezTo>
                    <a:pt x="220" y="10"/>
                    <a:pt x="225" y="11"/>
                    <a:pt x="228" y="12"/>
                  </a:cubicBezTo>
                  <a:cubicBezTo>
                    <a:pt x="230" y="14"/>
                    <a:pt x="234" y="19"/>
                    <a:pt x="236" y="21"/>
                  </a:cubicBezTo>
                  <a:cubicBezTo>
                    <a:pt x="237" y="24"/>
                    <a:pt x="238" y="30"/>
                    <a:pt x="240" y="32"/>
                  </a:cubicBezTo>
                  <a:cubicBezTo>
                    <a:pt x="241" y="34"/>
                    <a:pt x="246" y="35"/>
                    <a:pt x="248" y="36"/>
                  </a:cubicBezTo>
                  <a:cubicBezTo>
                    <a:pt x="250" y="39"/>
                    <a:pt x="252" y="45"/>
                    <a:pt x="252" y="49"/>
                  </a:cubicBezTo>
                  <a:cubicBezTo>
                    <a:pt x="253" y="50"/>
                    <a:pt x="251" y="54"/>
                    <a:pt x="252" y="55"/>
                  </a:cubicBezTo>
                  <a:cubicBezTo>
                    <a:pt x="253" y="57"/>
                    <a:pt x="258" y="59"/>
                    <a:pt x="259" y="61"/>
                  </a:cubicBezTo>
                  <a:cubicBezTo>
                    <a:pt x="261" y="63"/>
                    <a:pt x="261" y="69"/>
                    <a:pt x="261" y="71"/>
                  </a:cubicBezTo>
                  <a:cubicBezTo>
                    <a:pt x="261" y="73"/>
                    <a:pt x="260" y="76"/>
                    <a:pt x="259" y="77"/>
                  </a:cubicBezTo>
                  <a:cubicBezTo>
                    <a:pt x="258" y="79"/>
                    <a:pt x="252" y="80"/>
                    <a:pt x="250" y="82"/>
                  </a:cubicBezTo>
                  <a:cubicBezTo>
                    <a:pt x="249" y="83"/>
                    <a:pt x="248" y="87"/>
                    <a:pt x="249" y="88"/>
                  </a:cubicBezTo>
                  <a:cubicBezTo>
                    <a:pt x="250" y="90"/>
                    <a:pt x="254" y="90"/>
                    <a:pt x="255" y="90"/>
                  </a:cubicBezTo>
                  <a:cubicBezTo>
                    <a:pt x="257" y="89"/>
                    <a:pt x="259" y="86"/>
                    <a:pt x="260" y="87"/>
                  </a:cubicBezTo>
                  <a:cubicBezTo>
                    <a:pt x="262" y="88"/>
                    <a:pt x="262" y="95"/>
                    <a:pt x="260" y="97"/>
                  </a:cubicBezTo>
                  <a:cubicBezTo>
                    <a:pt x="259" y="98"/>
                    <a:pt x="253" y="97"/>
                    <a:pt x="251" y="98"/>
                  </a:cubicBezTo>
                  <a:cubicBezTo>
                    <a:pt x="250" y="100"/>
                    <a:pt x="251" y="106"/>
                    <a:pt x="251" y="109"/>
                  </a:cubicBezTo>
                  <a:cubicBezTo>
                    <a:pt x="251" y="111"/>
                    <a:pt x="252" y="115"/>
                    <a:pt x="252" y="116"/>
                  </a:cubicBezTo>
                  <a:cubicBezTo>
                    <a:pt x="252" y="118"/>
                    <a:pt x="250" y="122"/>
                    <a:pt x="251" y="124"/>
                  </a:cubicBezTo>
                  <a:cubicBezTo>
                    <a:pt x="251" y="126"/>
                    <a:pt x="254" y="130"/>
                    <a:pt x="256" y="131"/>
                  </a:cubicBezTo>
                  <a:cubicBezTo>
                    <a:pt x="257" y="131"/>
                    <a:pt x="260" y="129"/>
                    <a:pt x="261" y="130"/>
                  </a:cubicBezTo>
                  <a:cubicBezTo>
                    <a:pt x="264" y="131"/>
                    <a:pt x="265" y="136"/>
                    <a:pt x="266" y="139"/>
                  </a:cubicBezTo>
                  <a:cubicBezTo>
                    <a:pt x="266" y="140"/>
                    <a:pt x="264" y="144"/>
                    <a:pt x="263" y="145"/>
                  </a:cubicBezTo>
                  <a:cubicBezTo>
                    <a:pt x="262" y="147"/>
                    <a:pt x="257" y="148"/>
                    <a:pt x="256" y="150"/>
                  </a:cubicBezTo>
                  <a:cubicBezTo>
                    <a:pt x="254" y="154"/>
                    <a:pt x="255" y="162"/>
                    <a:pt x="256" y="166"/>
                  </a:cubicBezTo>
                  <a:cubicBezTo>
                    <a:pt x="257" y="168"/>
                    <a:pt x="260" y="173"/>
                    <a:pt x="261" y="175"/>
                  </a:cubicBezTo>
                  <a:cubicBezTo>
                    <a:pt x="261" y="177"/>
                    <a:pt x="262" y="181"/>
                    <a:pt x="263" y="182"/>
                  </a:cubicBezTo>
                  <a:cubicBezTo>
                    <a:pt x="264" y="184"/>
                    <a:pt x="267" y="185"/>
                    <a:pt x="267" y="187"/>
                  </a:cubicBezTo>
                  <a:cubicBezTo>
                    <a:pt x="268" y="189"/>
                    <a:pt x="268" y="193"/>
                    <a:pt x="267" y="195"/>
                  </a:cubicBezTo>
                  <a:cubicBezTo>
                    <a:pt x="266" y="196"/>
                    <a:pt x="263" y="196"/>
                    <a:pt x="262" y="195"/>
                  </a:cubicBezTo>
                  <a:cubicBezTo>
                    <a:pt x="261" y="195"/>
                    <a:pt x="261" y="191"/>
                    <a:pt x="259" y="190"/>
                  </a:cubicBezTo>
                  <a:cubicBezTo>
                    <a:pt x="258" y="190"/>
                    <a:pt x="254" y="189"/>
                    <a:pt x="252" y="190"/>
                  </a:cubicBezTo>
                  <a:cubicBezTo>
                    <a:pt x="251" y="192"/>
                    <a:pt x="253" y="196"/>
                    <a:pt x="252" y="197"/>
                  </a:cubicBezTo>
                  <a:cubicBezTo>
                    <a:pt x="252" y="198"/>
                    <a:pt x="251" y="199"/>
                    <a:pt x="250" y="20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2632075" y="1282700"/>
              <a:ext cx="679450" cy="1028700"/>
            </a:xfrm>
            <a:custGeom>
              <a:avLst/>
              <a:gdLst/>
              <a:ahLst/>
              <a:cxnLst>
                <a:cxn ang="0">
                  <a:pos x="27" y="303"/>
                </a:cxn>
                <a:cxn ang="0">
                  <a:pos x="45" y="278"/>
                </a:cxn>
                <a:cxn ang="0">
                  <a:pos x="39" y="260"/>
                </a:cxn>
                <a:cxn ang="0">
                  <a:pos x="60" y="248"/>
                </a:cxn>
                <a:cxn ang="0">
                  <a:pos x="44" y="210"/>
                </a:cxn>
                <a:cxn ang="0">
                  <a:pos x="72" y="197"/>
                </a:cxn>
                <a:cxn ang="0">
                  <a:pos x="94" y="196"/>
                </a:cxn>
                <a:cxn ang="0">
                  <a:pos x="102" y="165"/>
                </a:cxn>
                <a:cxn ang="0">
                  <a:pos x="109" y="131"/>
                </a:cxn>
                <a:cxn ang="0">
                  <a:pos x="131" y="109"/>
                </a:cxn>
                <a:cxn ang="0">
                  <a:pos x="136" y="74"/>
                </a:cxn>
                <a:cxn ang="0">
                  <a:pos x="132" y="50"/>
                </a:cxn>
                <a:cxn ang="0">
                  <a:pos x="171" y="55"/>
                </a:cxn>
                <a:cxn ang="0">
                  <a:pos x="196" y="26"/>
                </a:cxn>
                <a:cxn ang="0">
                  <a:pos x="217" y="0"/>
                </a:cxn>
                <a:cxn ang="0">
                  <a:pos x="221" y="25"/>
                </a:cxn>
                <a:cxn ang="0">
                  <a:pos x="222" y="56"/>
                </a:cxn>
                <a:cxn ang="0">
                  <a:pos x="229" y="90"/>
                </a:cxn>
                <a:cxn ang="0">
                  <a:pos x="261" y="94"/>
                </a:cxn>
                <a:cxn ang="0">
                  <a:pos x="286" y="115"/>
                </a:cxn>
                <a:cxn ang="0">
                  <a:pos x="304" y="127"/>
                </a:cxn>
                <a:cxn ang="0">
                  <a:pos x="303" y="143"/>
                </a:cxn>
                <a:cxn ang="0">
                  <a:pos x="281" y="143"/>
                </a:cxn>
                <a:cxn ang="0">
                  <a:pos x="267" y="165"/>
                </a:cxn>
                <a:cxn ang="0">
                  <a:pos x="257" y="204"/>
                </a:cxn>
                <a:cxn ang="0">
                  <a:pos x="244" y="240"/>
                </a:cxn>
                <a:cxn ang="0">
                  <a:pos x="258" y="274"/>
                </a:cxn>
                <a:cxn ang="0">
                  <a:pos x="243" y="309"/>
                </a:cxn>
                <a:cxn ang="0">
                  <a:pos x="241" y="332"/>
                </a:cxn>
                <a:cxn ang="0">
                  <a:pos x="259" y="366"/>
                </a:cxn>
                <a:cxn ang="0">
                  <a:pos x="286" y="387"/>
                </a:cxn>
                <a:cxn ang="0">
                  <a:pos x="319" y="406"/>
                </a:cxn>
                <a:cxn ang="0">
                  <a:pos x="328" y="435"/>
                </a:cxn>
                <a:cxn ang="0">
                  <a:pos x="345" y="443"/>
                </a:cxn>
                <a:cxn ang="0">
                  <a:pos x="372" y="466"/>
                </a:cxn>
                <a:cxn ang="0">
                  <a:pos x="373" y="497"/>
                </a:cxn>
                <a:cxn ang="0">
                  <a:pos x="400" y="529"/>
                </a:cxn>
                <a:cxn ang="0">
                  <a:pos x="392" y="546"/>
                </a:cxn>
                <a:cxn ang="0">
                  <a:pos x="376" y="574"/>
                </a:cxn>
                <a:cxn ang="0">
                  <a:pos x="355" y="597"/>
                </a:cxn>
                <a:cxn ang="0">
                  <a:pos x="330" y="598"/>
                </a:cxn>
                <a:cxn ang="0">
                  <a:pos x="319" y="611"/>
                </a:cxn>
                <a:cxn ang="0">
                  <a:pos x="296" y="597"/>
                </a:cxn>
                <a:cxn ang="0">
                  <a:pos x="273" y="590"/>
                </a:cxn>
                <a:cxn ang="0">
                  <a:pos x="256" y="585"/>
                </a:cxn>
                <a:cxn ang="0">
                  <a:pos x="257" y="551"/>
                </a:cxn>
                <a:cxn ang="0">
                  <a:pos x="237" y="546"/>
                </a:cxn>
                <a:cxn ang="0">
                  <a:pos x="215" y="521"/>
                </a:cxn>
                <a:cxn ang="0">
                  <a:pos x="187" y="530"/>
                </a:cxn>
                <a:cxn ang="0">
                  <a:pos x="158" y="536"/>
                </a:cxn>
                <a:cxn ang="0">
                  <a:pos x="126" y="536"/>
                </a:cxn>
                <a:cxn ang="0">
                  <a:pos x="84" y="529"/>
                </a:cxn>
                <a:cxn ang="0">
                  <a:pos x="60" y="487"/>
                </a:cxn>
                <a:cxn ang="0">
                  <a:pos x="38" y="455"/>
                </a:cxn>
                <a:cxn ang="0">
                  <a:pos x="0" y="433"/>
                </a:cxn>
                <a:cxn ang="0">
                  <a:pos x="6" y="398"/>
                </a:cxn>
                <a:cxn ang="0">
                  <a:pos x="19" y="382"/>
                </a:cxn>
                <a:cxn ang="0">
                  <a:pos x="11" y="347"/>
                </a:cxn>
                <a:cxn ang="0">
                  <a:pos x="16" y="322"/>
                </a:cxn>
              </a:cxnLst>
              <a:rect l="0" t="0" r="r" b="b"/>
              <a:pathLst>
                <a:path w="406" h="614">
                  <a:moveTo>
                    <a:pt x="16" y="322"/>
                  </a:moveTo>
                  <a:cubicBezTo>
                    <a:pt x="16" y="321"/>
                    <a:pt x="16" y="320"/>
                    <a:pt x="16" y="320"/>
                  </a:cubicBezTo>
                  <a:cubicBezTo>
                    <a:pt x="17" y="317"/>
                    <a:pt x="17" y="312"/>
                    <a:pt x="19" y="310"/>
                  </a:cubicBezTo>
                  <a:cubicBezTo>
                    <a:pt x="20" y="309"/>
                    <a:pt x="23" y="311"/>
                    <a:pt x="24" y="310"/>
                  </a:cubicBezTo>
                  <a:cubicBezTo>
                    <a:pt x="26" y="309"/>
                    <a:pt x="26" y="305"/>
                    <a:pt x="27" y="303"/>
                  </a:cubicBezTo>
                  <a:cubicBezTo>
                    <a:pt x="28" y="301"/>
                    <a:pt x="29" y="296"/>
                    <a:pt x="31" y="294"/>
                  </a:cubicBezTo>
                  <a:cubicBezTo>
                    <a:pt x="32" y="294"/>
                    <a:pt x="34" y="295"/>
                    <a:pt x="35" y="294"/>
                  </a:cubicBezTo>
                  <a:cubicBezTo>
                    <a:pt x="37" y="294"/>
                    <a:pt x="40" y="290"/>
                    <a:pt x="41" y="289"/>
                  </a:cubicBezTo>
                  <a:cubicBezTo>
                    <a:pt x="42" y="288"/>
                    <a:pt x="44" y="286"/>
                    <a:pt x="44" y="284"/>
                  </a:cubicBezTo>
                  <a:cubicBezTo>
                    <a:pt x="45" y="283"/>
                    <a:pt x="46" y="280"/>
                    <a:pt x="45" y="278"/>
                  </a:cubicBezTo>
                  <a:cubicBezTo>
                    <a:pt x="44" y="278"/>
                    <a:pt x="43" y="277"/>
                    <a:pt x="42" y="276"/>
                  </a:cubicBezTo>
                  <a:cubicBezTo>
                    <a:pt x="40" y="276"/>
                    <a:pt x="37" y="277"/>
                    <a:pt x="35" y="276"/>
                  </a:cubicBezTo>
                  <a:cubicBezTo>
                    <a:pt x="34" y="276"/>
                    <a:pt x="33" y="273"/>
                    <a:pt x="33" y="271"/>
                  </a:cubicBezTo>
                  <a:cubicBezTo>
                    <a:pt x="33" y="269"/>
                    <a:pt x="34" y="265"/>
                    <a:pt x="35" y="263"/>
                  </a:cubicBezTo>
                  <a:cubicBezTo>
                    <a:pt x="35" y="262"/>
                    <a:pt x="38" y="262"/>
                    <a:pt x="39" y="260"/>
                  </a:cubicBezTo>
                  <a:cubicBezTo>
                    <a:pt x="39" y="259"/>
                    <a:pt x="38" y="256"/>
                    <a:pt x="38" y="255"/>
                  </a:cubicBezTo>
                  <a:cubicBezTo>
                    <a:pt x="38" y="253"/>
                    <a:pt x="39" y="251"/>
                    <a:pt x="40" y="250"/>
                  </a:cubicBezTo>
                  <a:cubicBezTo>
                    <a:pt x="41" y="249"/>
                    <a:pt x="45" y="249"/>
                    <a:pt x="46" y="249"/>
                  </a:cubicBezTo>
                  <a:cubicBezTo>
                    <a:pt x="48" y="249"/>
                    <a:pt x="51" y="251"/>
                    <a:pt x="53" y="251"/>
                  </a:cubicBezTo>
                  <a:cubicBezTo>
                    <a:pt x="54" y="251"/>
                    <a:pt x="59" y="250"/>
                    <a:pt x="60" y="248"/>
                  </a:cubicBezTo>
                  <a:cubicBezTo>
                    <a:pt x="60" y="245"/>
                    <a:pt x="57" y="240"/>
                    <a:pt x="56" y="238"/>
                  </a:cubicBezTo>
                  <a:cubicBezTo>
                    <a:pt x="54" y="237"/>
                    <a:pt x="49" y="236"/>
                    <a:pt x="47" y="234"/>
                  </a:cubicBezTo>
                  <a:cubicBezTo>
                    <a:pt x="46" y="234"/>
                    <a:pt x="44" y="232"/>
                    <a:pt x="43" y="231"/>
                  </a:cubicBezTo>
                  <a:cubicBezTo>
                    <a:pt x="42" y="229"/>
                    <a:pt x="44" y="223"/>
                    <a:pt x="44" y="221"/>
                  </a:cubicBezTo>
                  <a:cubicBezTo>
                    <a:pt x="44" y="218"/>
                    <a:pt x="43" y="213"/>
                    <a:pt x="44" y="210"/>
                  </a:cubicBezTo>
                  <a:cubicBezTo>
                    <a:pt x="44" y="209"/>
                    <a:pt x="46" y="207"/>
                    <a:pt x="47" y="206"/>
                  </a:cubicBezTo>
                  <a:cubicBezTo>
                    <a:pt x="48" y="206"/>
                    <a:pt x="51" y="206"/>
                    <a:pt x="52" y="206"/>
                  </a:cubicBezTo>
                  <a:cubicBezTo>
                    <a:pt x="54" y="205"/>
                    <a:pt x="57" y="202"/>
                    <a:pt x="59" y="201"/>
                  </a:cubicBezTo>
                  <a:cubicBezTo>
                    <a:pt x="62" y="201"/>
                    <a:pt x="67" y="203"/>
                    <a:pt x="69" y="202"/>
                  </a:cubicBezTo>
                  <a:cubicBezTo>
                    <a:pt x="70" y="201"/>
                    <a:pt x="71" y="198"/>
                    <a:pt x="72" y="197"/>
                  </a:cubicBezTo>
                  <a:cubicBezTo>
                    <a:pt x="73" y="196"/>
                    <a:pt x="75" y="193"/>
                    <a:pt x="76" y="193"/>
                  </a:cubicBezTo>
                  <a:cubicBezTo>
                    <a:pt x="78" y="192"/>
                    <a:pt x="83" y="194"/>
                    <a:pt x="84" y="195"/>
                  </a:cubicBezTo>
                  <a:cubicBezTo>
                    <a:pt x="85" y="195"/>
                    <a:pt x="86" y="198"/>
                    <a:pt x="87" y="198"/>
                  </a:cubicBezTo>
                  <a:cubicBezTo>
                    <a:pt x="88" y="199"/>
                    <a:pt x="90" y="199"/>
                    <a:pt x="92" y="198"/>
                  </a:cubicBezTo>
                  <a:cubicBezTo>
                    <a:pt x="92" y="198"/>
                    <a:pt x="93" y="196"/>
                    <a:pt x="94" y="196"/>
                  </a:cubicBezTo>
                  <a:cubicBezTo>
                    <a:pt x="95" y="196"/>
                    <a:pt x="98" y="198"/>
                    <a:pt x="100" y="197"/>
                  </a:cubicBezTo>
                  <a:cubicBezTo>
                    <a:pt x="102" y="197"/>
                    <a:pt x="106" y="196"/>
                    <a:pt x="107" y="194"/>
                  </a:cubicBezTo>
                  <a:cubicBezTo>
                    <a:pt x="108" y="193"/>
                    <a:pt x="108" y="189"/>
                    <a:pt x="108" y="187"/>
                  </a:cubicBezTo>
                  <a:cubicBezTo>
                    <a:pt x="107" y="184"/>
                    <a:pt x="104" y="179"/>
                    <a:pt x="103" y="176"/>
                  </a:cubicBezTo>
                  <a:cubicBezTo>
                    <a:pt x="103" y="173"/>
                    <a:pt x="102" y="168"/>
                    <a:pt x="102" y="165"/>
                  </a:cubicBezTo>
                  <a:cubicBezTo>
                    <a:pt x="103" y="163"/>
                    <a:pt x="104" y="160"/>
                    <a:pt x="104" y="159"/>
                  </a:cubicBezTo>
                  <a:cubicBezTo>
                    <a:pt x="105" y="156"/>
                    <a:pt x="107" y="151"/>
                    <a:pt x="106" y="148"/>
                  </a:cubicBezTo>
                  <a:cubicBezTo>
                    <a:pt x="106" y="146"/>
                    <a:pt x="102" y="143"/>
                    <a:pt x="102" y="141"/>
                  </a:cubicBezTo>
                  <a:cubicBezTo>
                    <a:pt x="102" y="139"/>
                    <a:pt x="103" y="135"/>
                    <a:pt x="104" y="134"/>
                  </a:cubicBezTo>
                  <a:cubicBezTo>
                    <a:pt x="105" y="133"/>
                    <a:pt x="108" y="131"/>
                    <a:pt x="109" y="131"/>
                  </a:cubicBezTo>
                  <a:cubicBezTo>
                    <a:pt x="110" y="131"/>
                    <a:pt x="113" y="132"/>
                    <a:pt x="114" y="132"/>
                  </a:cubicBezTo>
                  <a:cubicBezTo>
                    <a:pt x="115" y="131"/>
                    <a:pt x="116" y="128"/>
                    <a:pt x="117" y="127"/>
                  </a:cubicBezTo>
                  <a:cubicBezTo>
                    <a:pt x="118" y="125"/>
                    <a:pt x="120" y="121"/>
                    <a:pt x="121" y="119"/>
                  </a:cubicBezTo>
                  <a:cubicBezTo>
                    <a:pt x="122" y="118"/>
                    <a:pt x="124" y="116"/>
                    <a:pt x="125" y="115"/>
                  </a:cubicBezTo>
                  <a:cubicBezTo>
                    <a:pt x="127" y="113"/>
                    <a:pt x="131" y="111"/>
                    <a:pt x="131" y="109"/>
                  </a:cubicBezTo>
                  <a:cubicBezTo>
                    <a:pt x="132" y="107"/>
                    <a:pt x="131" y="103"/>
                    <a:pt x="131" y="102"/>
                  </a:cubicBezTo>
                  <a:cubicBezTo>
                    <a:pt x="130" y="100"/>
                    <a:pt x="128" y="97"/>
                    <a:pt x="128" y="96"/>
                  </a:cubicBezTo>
                  <a:cubicBezTo>
                    <a:pt x="128" y="94"/>
                    <a:pt x="128" y="89"/>
                    <a:pt x="130" y="87"/>
                  </a:cubicBezTo>
                  <a:cubicBezTo>
                    <a:pt x="130" y="85"/>
                    <a:pt x="135" y="84"/>
                    <a:pt x="136" y="82"/>
                  </a:cubicBezTo>
                  <a:cubicBezTo>
                    <a:pt x="137" y="80"/>
                    <a:pt x="137" y="76"/>
                    <a:pt x="136" y="74"/>
                  </a:cubicBezTo>
                  <a:cubicBezTo>
                    <a:pt x="136" y="72"/>
                    <a:pt x="134" y="68"/>
                    <a:pt x="132" y="67"/>
                  </a:cubicBezTo>
                  <a:cubicBezTo>
                    <a:pt x="131" y="66"/>
                    <a:pt x="128" y="66"/>
                    <a:pt x="128" y="65"/>
                  </a:cubicBezTo>
                  <a:cubicBezTo>
                    <a:pt x="126" y="63"/>
                    <a:pt x="124" y="58"/>
                    <a:pt x="125" y="55"/>
                  </a:cubicBezTo>
                  <a:cubicBezTo>
                    <a:pt x="125" y="54"/>
                    <a:pt x="126" y="52"/>
                    <a:pt x="127" y="51"/>
                  </a:cubicBezTo>
                  <a:cubicBezTo>
                    <a:pt x="129" y="51"/>
                    <a:pt x="131" y="50"/>
                    <a:pt x="132" y="50"/>
                  </a:cubicBezTo>
                  <a:cubicBezTo>
                    <a:pt x="134" y="50"/>
                    <a:pt x="136" y="48"/>
                    <a:pt x="138" y="48"/>
                  </a:cubicBezTo>
                  <a:cubicBezTo>
                    <a:pt x="140" y="48"/>
                    <a:pt x="143" y="49"/>
                    <a:pt x="144" y="50"/>
                  </a:cubicBezTo>
                  <a:cubicBezTo>
                    <a:pt x="146" y="51"/>
                    <a:pt x="148" y="56"/>
                    <a:pt x="150" y="57"/>
                  </a:cubicBezTo>
                  <a:cubicBezTo>
                    <a:pt x="153" y="59"/>
                    <a:pt x="159" y="60"/>
                    <a:pt x="161" y="59"/>
                  </a:cubicBezTo>
                  <a:cubicBezTo>
                    <a:pt x="164" y="59"/>
                    <a:pt x="169" y="57"/>
                    <a:pt x="171" y="55"/>
                  </a:cubicBezTo>
                  <a:cubicBezTo>
                    <a:pt x="173" y="53"/>
                    <a:pt x="174" y="48"/>
                    <a:pt x="176" y="47"/>
                  </a:cubicBezTo>
                  <a:cubicBezTo>
                    <a:pt x="178" y="46"/>
                    <a:pt x="182" y="46"/>
                    <a:pt x="184" y="45"/>
                  </a:cubicBezTo>
                  <a:cubicBezTo>
                    <a:pt x="186" y="45"/>
                    <a:pt x="190" y="43"/>
                    <a:pt x="192" y="42"/>
                  </a:cubicBezTo>
                  <a:cubicBezTo>
                    <a:pt x="194" y="41"/>
                    <a:pt x="199" y="38"/>
                    <a:pt x="200" y="36"/>
                  </a:cubicBezTo>
                  <a:cubicBezTo>
                    <a:pt x="201" y="33"/>
                    <a:pt x="196" y="29"/>
                    <a:pt x="196" y="26"/>
                  </a:cubicBezTo>
                  <a:cubicBezTo>
                    <a:pt x="195" y="24"/>
                    <a:pt x="195" y="19"/>
                    <a:pt x="196" y="17"/>
                  </a:cubicBezTo>
                  <a:cubicBezTo>
                    <a:pt x="197" y="16"/>
                    <a:pt x="200" y="16"/>
                    <a:pt x="201" y="15"/>
                  </a:cubicBezTo>
                  <a:cubicBezTo>
                    <a:pt x="203" y="14"/>
                    <a:pt x="206" y="10"/>
                    <a:pt x="207" y="8"/>
                  </a:cubicBezTo>
                  <a:cubicBezTo>
                    <a:pt x="209" y="6"/>
                    <a:pt x="210" y="2"/>
                    <a:pt x="211" y="1"/>
                  </a:cubicBezTo>
                  <a:cubicBezTo>
                    <a:pt x="213" y="0"/>
                    <a:pt x="216" y="0"/>
                    <a:pt x="217" y="0"/>
                  </a:cubicBezTo>
                  <a:cubicBezTo>
                    <a:pt x="219" y="0"/>
                    <a:pt x="225" y="0"/>
                    <a:pt x="227" y="2"/>
                  </a:cubicBezTo>
                  <a:cubicBezTo>
                    <a:pt x="228" y="3"/>
                    <a:pt x="228" y="8"/>
                    <a:pt x="228" y="10"/>
                  </a:cubicBezTo>
                  <a:cubicBezTo>
                    <a:pt x="228" y="12"/>
                    <a:pt x="228" y="15"/>
                    <a:pt x="227" y="16"/>
                  </a:cubicBezTo>
                  <a:cubicBezTo>
                    <a:pt x="226" y="17"/>
                    <a:pt x="223" y="18"/>
                    <a:pt x="223" y="19"/>
                  </a:cubicBezTo>
                  <a:cubicBezTo>
                    <a:pt x="222" y="20"/>
                    <a:pt x="221" y="24"/>
                    <a:pt x="221" y="25"/>
                  </a:cubicBezTo>
                  <a:cubicBezTo>
                    <a:pt x="220" y="28"/>
                    <a:pt x="220" y="34"/>
                    <a:pt x="218" y="37"/>
                  </a:cubicBezTo>
                  <a:cubicBezTo>
                    <a:pt x="217" y="38"/>
                    <a:pt x="213" y="38"/>
                    <a:pt x="212" y="39"/>
                  </a:cubicBezTo>
                  <a:cubicBezTo>
                    <a:pt x="211" y="41"/>
                    <a:pt x="211" y="47"/>
                    <a:pt x="212" y="50"/>
                  </a:cubicBezTo>
                  <a:cubicBezTo>
                    <a:pt x="213" y="51"/>
                    <a:pt x="215" y="53"/>
                    <a:pt x="217" y="54"/>
                  </a:cubicBezTo>
                  <a:cubicBezTo>
                    <a:pt x="218" y="55"/>
                    <a:pt x="221" y="55"/>
                    <a:pt x="222" y="56"/>
                  </a:cubicBezTo>
                  <a:cubicBezTo>
                    <a:pt x="224" y="57"/>
                    <a:pt x="226" y="61"/>
                    <a:pt x="226" y="63"/>
                  </a:cubicBezTo>
                  <a:cubicBezTo>
                    <a:pt x="225" y="66"/>
                    <a:pt x="220" y="68"/>
                    <a:pt x="220" y="70"/>
                  </a:cubicBezTo>
                  <a:cubicBezTo>
                    <a:pt x="219" y="73"/>
                    <a:pt x="221" y="78"/>
                    <a:pt x="222" y="80"/>
                  </a:cubicBezTo>
                  <a:cubicBezTo>
                    <a:pt x="224" y="81"/>
                    <a:pt x="228" y="80"/>
                    <a:pt x="228" y="82"/>
                  </a:cubicBezTo>
                  <a:cubicBezTo>
                    <a:pt x="230" y="83"/>
                    <a:pt x="227" y="88"/>
                    <a:pt x="229" y="90"/>
                  </a:cubicBezTo>
                  <a:cubicBezTo>
                    <a:pt x="230" y="91"/>
                    <a:pt x="233" y="91"/>
                    <a:pt x="234" y="90"/>
                  </a:cubicBezTo>
                  <a:cubicBezTo>
                    <a:pt x="236" y="90"/>
                    <a:pt x="238" y="88"/>
                    <a:pt x="239" y="88"/>
                  </a:cubicBezTo>
                  <a:cubicBezTo>
                    <a:pt x="241" y="87"/>
                    <a:pt x="246" y="87"/>
                    <a:pt x="247" y="88"/>
                  </a:cubicBezTo>
                  <a:cubicBezTo>
                    <a:pt x="249" y="88"/>
                    <a:pt x="250" y="91"/>
                    <a:pt x="251" y="92"/>
                  </a:cubicBezTo>
                  <a:cubicBezTo>
                    <a:pt x="253" y="93"/>
                    <a:pt x="259" y="92"/>
                    <a:pt x="261" y="94"/>
                  </a:cubicBezTo>
                  <a:cubicBezTo>
                    <a:pt x="263" y="94"/>
                    <a:pt x="265" y="96"/>
                    <a:pt x="266" y="98"/>
                  </a:cubicBezTo>
                  <a:cubicBezTo>
                    <a:pt x="266" y="99"/>
                    <a:pt x="265" y="102"/>
                    <a:pt x="266" y="103"/>
                  </a:cubicBezTo>
                  <a:cubicBezTo>
                    <a:pt x="267" y="106"/>
                    <a:pt x="272" y="108"/>
                    <a:pt x="274" y="109"/>
                  </a:cubicBezTo>
                  <a:cubicBezTo>
                    <a:pt x="275" y="110"/>
                    <a:pt x="277" y="112"/>
                    <a:pt x="278" y="112"/>
                  </a:cubicBezTo>
                  <a:cubicBezTo>
                    <a:pt x="280" y="113"/>
                    <a:pt x="284" y="116"/>
                    <a:pt x="286" y="115"/>
                  </a:cubicBezTo>
                  <a:cubicBezTo>
                    <a:pt x="287" y="115"/>
                    <a:pt x="288" y="111"/>
                    <a:pt x="289" y="111"/>
                  </a:cubicBezTo>
                  <a:cubicBezTo>
                    <a:pt x="291" y="111"/>
                    <a:pt x="295" y="113"/>
                    <a:pt x="295" y="114"/>
                  </a:cubicBezTo>
                  <a:cubicBezTo>
                    <a:pt x="296" y="115"/>
                    <a:pt x="295" y="119"/>
                    <a:pt x="296" y="120"/>
                  </a:cubicBezTo>
                  <a:cubicBezTo>
                    <a:pt x="296" y="122"/>
                    <a:pt x="298" y="124"/>
                    <a:pt x="300" y="125"/>
                  </a:cubicBezTo>
                  <a:cubicBezTo>
                    <a:pt x="301" y="126"/>
                    <a:pt x="303" y="126"/>
                    <a:pt x="304" y="127"/>
                  </a:cubicBezTo>
                  <a:cubicBezTo>
                    <a:pt x="306" y="127"/>
                    <a:pt x="311" y="128"/>
                    <a:pt x="312" y="129"/>
                  </a:cubicBezTo>
                  <a:cubicBezTo>
                    <a:pt x="313" y="130"/>
                    <a:pt x="315" y="133"/>
                    <a:pt x="315" y="135"/>
                  </a:cubicBezTo>
                  <a:cubicBezTo>
                    <a:pt x="313" y="136"/>
                    <a:pt x="311" y="136"/>
                    <a:pt x="310" y="137"/>
                  </a:cubicBezTo>
                  <a:cubicBezTo>
                    <a:pt x="309" y="138"/>
                    <a:pt x="308" y="141"/>
                    <a:pt x="307" y="142"/>
                  </a:cubicBezTo>
                  <a:cubicBezTo>
                    <a:pt x="306" y="142"/>
                    <a:pt x="304" y="143"/>
                    <a:pt x="303" y="143"/>
                  </a:cubicBezTo>
                  <a:cubicBezTo>
                    <a:pt x="302" y="145"/>
                    <a:pt x="302" y="149"/>
                    <a:pt x="301" y="150"/>
                  </a:cubicBezTo>
                  <a:cubicBezTo>
                    <a:pt x="299" y="151"/>
                    <a:pt x="294" y="151"/>
                    <a:pt x="293" y="150"/>
                  </a:cubicBezTo>
                  <a:cubicBezTo>
                    <a:pt x="292" y="149"/>
                    <a:pt x="292" y="146"/>
                    <a:pt x="291" y="145"/>
                  </a:cubicBezTo>
                  <a:cubicBezTo>
                    <a:pt x="290" y="144"/>
                    <a:pt x="285" y="147"/>
                    <a:pt x="283" y="146"/>
                  </a:cubicBezTo>
                  <a:cubicBezTo>
                    <a:pt x="282" y="145"/>
                    <a:pt x="281" y="144"/>
                    <a:pt x="281" y="143"/>
                  </a:cubicBezTo>
                  <a:cubicBezTo>
                    <a:pt x="280" y="143"/>
                    <a:pt x="278" y="141"/>
                    <a:pt x="277" y="142"/>
                  </a:cubicBezTo>
                  <a:cubicBezTo>
                    <a:pt x="275" y="142"/>
                    <a:pt x="274" y="147"/>
                    <a:pt x="272" y="148"/>
                  </a:cubicBezTo>
                  <a:cubicBezTo>
                    <a:pt x="271" y="148"/>
                    <a:pt x="266" y="148"/>
                    <a:pt x="265" y="149"/>
                  </a:cubicBezTo>
                  <a:cubicBezTo>
                    <a:pt x="264" y="152"/>
                    <a:pt x="263" y="158"/>
                    <a:pt x="264" y="160"/>
                  </a:cubicBezTo>
                  <a:cubicBezTo>
                    <a:pt x="264" y="162"/>
                    <a:pt x="267" y="163"/>
                    <a:pt x="267" y="165"/>
                  </a:cubicBezTo>
                  <a:cubicBezTo>
                    <a:pt x="268" y="167"/>
                    <a:pt x="267" y="174"/>
                    <a:pt x="267" y="175"/>
                  </a:cubicBezTo>
                  <a:cubicBezTo>
                    <a:pt x="267" y="175"/>
                    <a:pt x="271" y="182"/>
                    <a:pt x="271" y="185"/>
                  </a:cubicBezTo>
                  <a:cubicBezTo>
                    <a:pt x="271" y="187"/>
                    <a:pt x="269" y="190"/>
                    <a:pt x="267" y="192"/>
                  </a:cubicBezTo>
                  <a:cubicBezTo>
                    <a:pt x="266" y="193"/>
                    <a:pt x="263" y="193"/>
                    <a:pt x="262" y="195"/>
                  </a:cubicBezTo>
                  <a:cubicBezTo>
                    <a:pt x="260" y="196"/>
                    <a:pt x="258" y="201"/>
                    <a:pt x="257" y="204"/>
                  </a:cubicBezTo>
                  <a:cubicBezTo>
                    <a:pt x="257" y="206"/>
                    <a:pt x="260" y="210"/>
                    <a:pt x="260" y="213"/>
                  </a:cubicBezTo>
                  <a:cubicBezTo>
                    <a:pt x="260" y="215"/>
                    <a:pt x="257" y="220"/>
                    <a:pt x="255" y="221"/>
                  </a:cubicBezTo>
                  <a:cubicBezTo>
                    <a:pt x="254" y="222"/>
                    <a:pt x="251" y="224"/>
                    <a:pt x="251" y="225"/>
                  </a:cubicBezTo>
                  <a:cubicBezTo>
                    <a:pt x="249" y="226"/>
                    <a:pt x="250" y="231"/>
                    <a:pt x="249" y="233"/>
                  </a:cubicBezTo>
                  <a:cubicBezTo>
                    <a:pt x="248" y="235"/>
                    <a:pt x="245" y="238"/>
                    <a:pt x="244" y="240"/>
                  </a:cubicBezTo>
                  <a:cubicBezTo>
                    <a:pt x="244" y="242"/>
                    <a:pt x="248" y="245"/>
                    <a:pt x="248" y="247"/>
                  </a:cubicBezTo>
                  <a:cubicBezTo>
                    <a:pt x="249" y="250"/>
                    <a:pt x="250" y="254"/>
                    <a:pt x="251" y="257"/>
                  </a:cubicBezTo>
                  <a:cubicBezTo>
                    <a:pt x="251" y="259"/>
                    <a:pt x="249" y="264"/>
                    <a:pt x="250" y="266"/>
                  </a:cubicBezTo>
                  <a:cubicBezTo>
                    <a:pt x="250" y="268"/>
                    <a:pt x="251" y="271"/>
                    <a:pt x="252" y="272"/>
                  </a:cubicBezTo>
                  <a:cubicBezTo>
                    <a:pt x="253" y="273"/>
                    <a:pt x="257" y="273"/>
                    <a:pt x="258" y="274"/>
                  </a:cubicBezTo>
                  <a:cubicBezTo>
                    <a:pt x="260" y="276"/>
                    <a:pt x="260" y="284"/>
                    <a:pt x="260" y="284"/>
                  </a:cubicBezTo>
                  <a:cubicBezTo>
                    <a:pt x="260" y="284"/>
                    <a:pt x="258" y="292"/>
                    <a:pt x="257" y="295"/>
                  </a:cubicBezTo>
                  <a:cubicBezTo>
                    <a:pt x="256" y="296"/>
                    <a:pt x="253" y="300"/>
                    <a:pt x="251" y="300"/>
                  </a:cubicBezTo>
                  <a:cubicBezTo>
                    <a:pt x="250" y="301"/>
                    <a:pt x="247" y="300"/>
                    <a:pt x="246" y="300"/>
                  </a:cubicBezTo>
                  <a:cubicBezTo>
                    <a:pt x="244" y="302"/>
                    <a:pt x="243" y="307"/>
                    <a:pt x="243" y="309"/>
                  </a:cubicBezTo>
                  <a:cubicBezTo>
                    <a:pt x="243" y="310"/>
                    <a:pt x="242" y="314"/>
                    <a:pt x="243" y="315"/>
                  </a:cubicBezTo>
                  <a:cubicBezTo>
                    <a:pt x="243" y="317"/>
                    <a:pt x="245" y="319"/>
                    <a:pt x="245" y="320"/>
                  </a:cubicBezTo>
                  <a:cubicBezTo>
                    <a:pt x="246" y="321"/>
                    <a:pt x="246" y="323"/>
                    <a:pt x="245" y="324"/>
                  </a:cubicBezTo>
                  <a:cubicBezTo>
                    <a:pt x="245" y="324"/>
                    <a:pt x="242" y="325"/>
                    <a:pt x="241" y="326"/>
                  </a:cubicBezTo>
                  <a:cubicBezTo>
                    <a:pt x="241" y="327"/>
                    <a:pt x="240" y="331"/>
                    <a:pt x="241" y="332"/>
                  </a:cubicBezTo>
                  <a:cubicBezTo>
                    <a:pt x="242" y="334"/>
                    <a:pt x="246" y="335"/>
                    <a:pt x="248" y="336"/>
                  </a:cubicBezTo>
                  <a:cubicBezTo>
                    <a:pt x="250" y="337"/>
                    <a:pt x="255" y="339"/>
                    <a:pt x="255" y="339"/>
                  </a:cubicBezTo>
                  <a:cubicBezTo>
                    <a:pt x="256" y="339"/>
                    <a:pt x="257" y="346"/>
                    <a:pt x="257" y="349"/>
                  </a:cubicBezTo>
                  <a:cubicBezTo>
                    <a:pt x="257" y="351"/>
                    <a:pt x="255" y="356"/>
                    <a:pt x="255" y="358"/>
                  </a:cubicBezTo>
                  <a:cubicBezTo>
                    <a:pt x="255" y="360"/>
                    <a:pt x="258" y="364"/>
                    <a:pt x="259" y="366"/>
                  </a:cubicBezTo>
                  <a:cubicBezTo>
                    <a:pt x="259" y="367"/>
                    <a:pt x="261" y="370"/>
                    <a:pt x="262" y="371"/>
                  </a:cubicBezTo>
                  <a:cubicBezTo>
                    <a:pt x="264" y="372"/>
                    <a:pt x="268" y="373"/>
                    <a:pt x="269" y="374"/>
                  </a:cubicBezTo>
                  <a:cubicBezTo>
                    <a:pt x="270" y="375"/>
                    <a:pt x="273" y="377"/>
                    <a:pt x="273" y="378"/>
                  </a:cubicBezTo>
                  <a:cubicBezTo>
                    <a:pt x="275" y="379"/>
                    <a:pt x="276" y="383"/>
                    <a:pt x="278" y="384"/>
                  </a:cubicBezTo>
                  <a:cubicBezTo>
                    <a:pt x="279" y="386"/>
                    <a:pt x="284" y="386"/>
                    <a:pt x="286" y="387"/>
                  </a:cubicBezTo>
                  <a:cubicBezTo>
                    <a:pt x="288" y="389"/>
                    <a:pt x="291" y="393"/>
                    <a:pt x="293" y="394"/>
                  </a:cubicBezTo>
                  <a:cubicBezTo>
                    <a:pt x="294" y="394"/>
                    <a:pt x="297" y="394"/>
                    <a:pt x="299" y="394"/>
                  </a:cubicBezTo>
                  <a:cubicBezTo>
                    <a:pt x="300" y="394"/>
                    <a:pt x="303" y="393"/>
                    <a:pt x="305" y="394"/>
                  </a:cubicBezTo>
                  <a:cubicBezTo>
                    <a:pt x="307" y="395"/>
                    <a:pt x="310" y="399"/>
                    <a:pt x="311" y="400"/>
                  </a:cubicBezTo>
                  <a:cubicBezTo>
                    <a:pt x="313" y="402"/>
                    <a:pt x="317" y="405"/>
                    <a:pt x="319" y="406"/>
                  </a:cubicBezTo>
                  <a:cubicBezTo>
                    <a:pt x="321" y="407"/>
                    <a:pt x="325" y="407"/>
                    <a:pt x="327" y="408"/>
                  </a:cubicBezTo>
                  <a:cubicBezTo>
                    <a:pt x="328" y="410"/>
                    <a:pt x="328" y="414"/>
                    <a:pt x="328" y="416"/>
                  </a:cubicBezTo>
                  <a:cubicBezTo>
                    <a:pt x="328" y="417"/>
                    <a:pt x="327" y="421"/>
                    <a:pt x="326" y="422"/>
                  </a:cubicBezTo>
                  <a:cubicBezTo>
                    <a:pt x="326" y="424"/>
                    <a:pt x="323" y="426"/>
                    <a:pt x="323" y="427"/>
                  </a:cubicBezTo>
                  <a:cubicBezTo>
                    <a:pt x="324" y="429"/>
                    <a:pt x="328" y="434"/>
                    <a:pt x="328" y="435"/>
                  </a:cubicBezTo>
                  <a:cubicBezTo>
                    <a:pt x="328" y="436"/>
                    <a:pt x="332" y="437"/>
                    <a:pt x="333" y="437"/>
                  </a:cubicBezTo>
                  <a:cubicBezTo>
                    <a:pt x="333" y="436"/>
                    <a:pt x="333" y="435"/>
                    <a:pt x="334" y="434"/>
                  </a:cubicBezTo>
                  <a:cubicBezTo>
                    <a:pt x="335" y="433"/>
                    <a:pt x="337" y="432"/>
                    <a:pt x="338" y="432"/>
                  </a:cubicBezTo>
                  <a:cubicBezTo>
                    <a:pt x="340" y="431"/>
                    <a:pt x="344" y="433"/>
                    <a:pt x="345" y="435"/>
                  </a:cubicBezTo>
                  <a:cubicBezTo>
                    <a:pt x="346" y="437"/>
                    <a:pt x="344" y="441"/>
                    <a:pt x="345" y="443"/>
                  </a:cubicBezTo>
                  <a:cubicBezTo>
                    <a:pt x="346" y="445"/>
                    <a:pt x="351" y="447"/>
                    <a:pt x="354" y="447"/>
                  </a:cubicBezTo>
                  <a:cubicBezTo>
                    <a:pt x="356" y="448"/>
                    <a:pt x="361" y="447"/>
                    <a:pt x="363" y="449"/>
                  </a:cubicBezTo>
                  <a:cubicBezTo>
                    <a:pt x="365" y="450"/>
                    <a:pt x="363" y="457"/>
                    <a:pt x="365" y="459"/>
                  </a:cubicBezTo>
                  <a:cubicBezTo>
                    <a:pt x="366" y="459"/>
                    <a:pt x="368" y="458"/>
                    <a:pt x="369" y="459"/>
                  </a:cubicBezTo>
                  <a:cubicBezTo>
                    <a:pt x="371" y="460"/>
                    <a:pt x="371" y="464"/>
                    <a:pt x="372" y="466"/>
                  </a:cubicBezTo>
                  <a:cubicBezTo>
                    <a:pt x="372" y="468"/>
                    <a:pt x="373" y="472"/>
                    <a:pt x="373" y="474"/>
                  </a:cubicBezTo>
                  <a:cubicBezTo>
                    <a:pt x="373" y="476"/>
                    <a:pt x="373" y="480"/>
                    <a:pt x="372" y="482"/>
                  </a:cubicBezTo>
                  <a:cubicBezTo>
                    <a:pt x="371" y="483"/>
                    <a:pt x="368" y="485"/>
                    <a:pt x="367" y="486"/>
                  </a:cubicBezTo>
                  <a:cubicBezTo>
                    <a:pt x="367" y="488"/>
                    <a:pt x="368" y="493"/>
                    <a:pt x="369" y="495"/>
                  </a:cubicBezTo>
                  <a:cubicBezTo>
                    <a:pt x="370" y="496"/>
                    <a:pt x="372" y="496"/>
                    <a:pt x="373" y="497"/>
                  </a:cubicBezTo>
                  <a:cubicBezTo>
                    <a:pt x="375" y="498"/>
                    <a:pt x="378" y="501"/>
                    <a:pt x="379" y="503"/>
                  </a:cubicBezTo>
                  <a:cubicBezTo>
                    <a:pt x="381" y="504"/>
                    <a:pt x="383" y="507"/>
                    <a:pt x="384" y="509"/>
                  </a:cubicBezTo>
                  <a:cubicBezTo>
                    <a:pt x="386" y="511"/>
                    <a:pt x="387" y="516"/>
                    <a:pt x="389" y="518"/>
                  </a:cubicBezTo>
                  <a:cubicBezTo>
                    <a:pt x="390" y="520"/>
                    <a:pt x="394" y="522"/>
                    <a:pt x="395" y="523"/>
                  </a:cubicBezTo>
                  <a:cubicBezTo>
                    <a:pt x="397" y="524"/>
                    <a:pt x="399" y="528"/>
                    <a:pt x="400" y="529"/>
                  </a:cubicBezTo>
                  <a:cubicBezTo>
                    <a:pt x="402" y="529"/>
                    <a:pt x="404" y="529"/>
                    <a:pt x="406" y="529"/>
                  </a:cubicBezTo>
                  <a:cubicBezTo>
                    <a:pt x="406" y="530"/>
                    <a:pt x="405" y="530"/>
                    <a:pt x="405" y="531"/>
                  </a:cubicBezTo>
                  <a:cubicBezTo>
                    <a:pt x="404" y="532"/>
                    <a:pt x="402" y="533"/>
                    <a:pt x="402" y="533"/>
                  </a:cubicBezTo>
                  <a:cubicBezTo>
                    <a:pt x="401" y="535"/>
                    <a:pt x="401" y="539"/>
                    <a:pt x="400" y="540"/>
                  </a:cubicBezTo>
                  <a:cubicBezTo>
                    <a:pt x="399" y="542"/>
                    <a:pt x="395" y="545"/>
                    <a:pt x="392" y="546"/>
                  </a:cubicBezTo>
                  <a:cubicBezTo>
                    <a:pt x="391" y="547"/>
                    <a:pt x="389" y="547"/>
                    <a:pt x="388" y="548"/>
                  </a:cubicBezTo>
                  <a:cubicBezTo>
                    <a:pt x="386" y="549"/>
                    <a:pt x="385" y="555"/>
                    <a:pt x="383" y="557"/>
                  </a:cubicBezTo>
                  <a:cubicBezTo>
                    <a:pt x="382" y="558"/>
                    <a:pt x="377" y="557"/>
                    <a:pt x="376" y="559"/>
                  </a:cubicBezTo>
                  <a:cubicBezTo>
                    <a:pt x="375" y="561"/>
                    <a:pt x="377" y="566"/>
                    <a:pt x="377" y="569"/>
                  </a:cubicBezTo>
                  <a:cubicBezTo>
                    <a:pt x="377" y="570"/>
                    <a:pt x="376" y="573"/>
                    <a:pt x="376" y="574"/>
                  </a:cubicBezTo>
                  <a:cubicBezTo>
                    <a:pt x="376" y="576"/>
                    <a:pt x="377" y="580"/>
                    <a:pt x="377" y="582"/>
                  </a:cubicBezTo>
                  <a:cubicBezTo>
                    <a:pt x="377" y="584"/>
                    <a:pt x="375" y="587"/>
                    <a:pt x="375" y="588"/>
                  </a:cubicBezTo>
                  <a:cubicBezTo>
                    <a:pt x="374" y="590"/>
                    <a:pt x="372" y="593"/>
                    <a:pt x="371" y="594"/>
                  </a:cubicBezTo>
                  <a:cubicBezTo>
                    <a:pt x="369" y="595"/>
                    <a:pt x="364" y="592"/>
                    <a:pt x="362" y="593"/>
                  </a:cubicBezTo>
                  <a:cubicBezTo>
                    <a:pt x="360" y="593"/>
                    <a:pt x="357" y="596"/>
                    <a:pt x="355" y="597"/>
                  </a:cubicBezTo>
                  <a:cubicBezTo>
                    <a:pt x="353" y="597"/>
                    <a:pt x="350" y="596"/>
                    <a:pt x="348" y="595"/>
                  </a:cubicBezTo>
                  <a:cubicBezTo>
                    <a:pt x="347" y="594"/>
                    <a:pt x="345" y="591"/>
                    <a:pt x="343" y="590"/>
                  </a:cubicBezTo>
                  <a:cubicBezTo>
                    <a:pt x="342" y="590"/>
                    <a:pt x="339" y="590"/>
                    <a:pt x="337" y="590"/>
                  </a:cubicBezTo>
                  <a:cubicBezTo>
                    <a:pt x="335" y="591"/>
                    <a:pt x="332" y="592"/>
                    <a:pt x="331" y="593"/>
                  </a:cubicBezTo>
                  <a:cubicBezTo>
                    <a:pt x="330" y="594"/>
                    <a:pt x="330" y="597"/>
                    <a:pt x="330" y="598"/>
                  </a:cubicBezTo>
                  <a:cubicBezTo>
                    <a:pt x="329" y="600"/>
                    <a:pt x="326" y="602"/>
                    <a:pt x="326" y="603"/>
                  </a:cubicBezTo>
                  <a:cubicBezTo>
                    <a:pt x="325" y="604"/>
                    <a:pt x="325" y="608"/>
                    <a:pt x="326" y="609"/>
                  </a:cubicBezTo>
                  <a:cubicBezTo>
                    <a:pt x="326" y="610"/>
                    <a:pt x="326" y="611"/>
                    <a:pt x="327" y="612"/>
                  </a:cubicBezTo>
                  <a:cubicBezTo>
                    <a:pt x="325" y="613"/>
                    <a:pt x="324" y="613"/>
                    <a:pt x="323" y="613"/>
                  </a:cubicBezTo>
                  <a:cubicBezTo>
                    <a:pt x="322" y="613"/>
                    <a:pt x="321" y="611"/>
                    <a:pt x="319" y="611"/>
                  </a:cubicBezTo>
                  <a:cubicBezTo>
                    <a:pt x="318" y="611"/>
                    <a:pt x="315" y="613"/>
                    <a:pt x="314" y="613"/>
                  </a:cubicBezTo>
                  <a:cubicBezTo>
                    <a:pt x="312" y="613"/>
                    <a:pt x="308" y="614"/>
                    <a:pt x="306" y="613"/>
                  </a:cubicBezTo>
                  <a:cubicBezTo>
                    <a:pt x="304" y="612"/>
                    <a:pt x="303" y="607"/>
                    <a:pt x="302" y="606"/>
                  </a:cubicBezTo>
                  <a:cubicBezTo>
                    <a:pt x="301" y="605"/>
                    <a:pt x="298" y="604"/>
                    <a:pt x="297" y="603"/>
                  </a:cubicBezTo>
                  <a:cubicBezTo>
                    <a:pt x="296" y="602"/>
                    <a:pt x="297" y="598"/>
                    <a:pt x="296" y="597"/>
                  </a:cubicBezTo>
                  <a:cubicBezTo>
                    <a:pt x="295" y="596"/>
                    <a:pt x="292" y="596"/>
                    <a:pt x="290" y="597"/>
                  </a:cubicBezTo>
                  <a:cubicBezTo>
                    <a:pt x="290" y="597"/>
                    <a:pt x="290" y="599"/>
                    <a:pt x="289" y="599"/>
                  </a:cubicBezTo>
                  <a:cubicBezTo>
                    <a:pt x="287" y="601"/>
                    <a:pt x="280" y="603"/>
                    <a:pt x="277" y="602"/>
                  </a:cubicBezTo>
                  <a:cubicBezTo>
                    <a:pt x="276" y="602"/>
                    <a:pt x="273" y="599"/>
                    <a:pt x="273" y="598"/>
                  </a:cubicBezTo>
                  <a:cubicBezTo>
                    <a:pt x="272" y="596"/>
                    <a:pt x="274" y="592"/>
                    <a:pt x="273" y="590"/>
                  </a:cubicBezTo>
                  <a:cubicBezTo>
                    <a:pt x="272" y="589"/>
                    <a:pt x="270" y="588"/>
                    <a:pt x="269" y="588"/>
                  </a:cubicBezTo>
                  <a:cubicBezTo>
                    <a:pt x="268" y="588"/>
                    <a:pt x="266" y="590"/>
                    <a:pt x="266" y="590"/>
                  </a:cubicBezTo>
                  <a:cubicBezTo>
                    <a:pt x="265" y="591"/>
                    <a:pt x="265" y="594"/>
                    <a:pt x="264" y="594"/>
                  </a:cubicBezTo>
                  <a:cubicBezTo>
                    <a:pt x="262" y="595"/>
                    <a:pt x="257" y="594"/>
                    <a:pt x="256" y="592"/>
                  </a:cubicBezTo>
                  <a:cubicBezTo>
                    <a:pt x="255" y="591"/>
                    <a:pt x="255" y="587"/>
                    <a:pt x="256" y="585"/>
                  </a:cubicBezTo>
                  <a:cubicBezTo>
                    <a:pt x="256" y="584"/>
                    <a:pt x="257" y="581"/>
                    <a:pt x="257" y="580"/>
                  </a:cubicBezTo>
                  <a:cubicBezTo>
                    <a:pt x="257" y="578"/>
                    <a:pt x="254" y="576"/>
                    <a:pt x="254" y="574"/>
                  </a:cubicBezTo>
                  <a:cubicBezTo>
                    <a:pt x="254" y="573"/>
                    <a:pt x="255" y="569"/>
                    <a:pt x="256" y="568"/>
                  </a:cubicBezTo>
                  <a:cubicBezTo>
                    <a:pt x="256" y="566"/>
                    <a:pt x="258" y="563"/>
                    <a:pt x="258" y="562"/>
                  </a:cubicBezTo>
                  <a:cubicBezTo>
                    <a:pt x="258" y="561"/>
                    <a:pt x="259" y="553"/>
                    <a:pt x="257" y="551"/>
                  </a:cubicBezTo>
                  <a:cubicBezTo>
                    <a:pt x="256" y="549"/>
                    <a:pt x="251" y="550"/>
                    <a:pt x="249" y="548"/>
                  </a:cubicBezTo>
                  <a:cubicBezTo>
                    <a:pt x="248" y="547"/>
                    <a:pt x="248" y="544"/>
                    <a:pt x="247" y="543"/>
                  </a:cubicBezTo>
                  <a:cubicBezTo>
                    <a:pt x="246" y="543"/>
                    <a:pt x="244" y="543"/>
                    <a:pt x="244" y="543"/>
                  </a:cubicBezTo>
                  <a:cubicBezTo>
                    <a:pt x="243" y="544"/>
                    <a:pt x="244" y="545"/>
                    <a:pt x="244" y="546"/>
                  </a:cubicBezTo>
                  <a:cubicBezTo>
                    <a:pt x="243" y="547"/>
                    <a:pt x="239" y="547"/>
                    <a:pt x="237" y="546"/>
                  </a:cubicBezTo>
                  <a:cubicBezTo>
                    <a:pt x="237" y="545"/>
                    <a:pt x="236" y="543"/>
                    <a:pt x="236" y="542"/>
                  </a:cubicBezTo>
                  <a:cubicBezTo>
                    <a:pt x="237" y="540"/>
                    <a:pt x="239" y="539"/>
                    <a:pt x="239" y="538"/>
                  </a:cubicBezTo>
                  <a:cubicBezTo>
                    <a:pt x="240" y="536"/>
                    <a:pt x="239" y="532"/>
                    <a:pt x="238" y="530"/>
                  </a:cubicBezTo>
                  <a:cubicBezTo>
                    <a:pt x="236" y="527"/>
                    <a:pt x="230" y="522"/>
                    <a:pt x="227" y="521"/>
                  </a:cubicBezTo>
                  <a:cubicBezTo>
                    <a:pt x="224" y="519"/>
                    <a:pt x="218" y="521"/>
                    <a:pt x="215" y="521"/>
                  </a:cubicBezTo>
                  <a:cubicBezTo>
                    <a:pt x="212" y="520"/>
                    <a:pt x="208" y="517"/>
                    <a:pt x="205" y="516"/>
                  </a:cubicBezTo>
                  <a:cubicBezTo>
                    <a:pt x="203" y="515"/>
                    <a:pt x="197" y="515"/>
                    <a:pt x="195" y="516"/>
                  </a:cubicBezTo>
                  <a:cubicBezTo>
                    <a:pt x="194" y="517"/>
                    <a:pt x="192" y="519"/>
                    <a:pt x="192" y="521"/>
                  </a:cubicBezTo>
                  <a:cubicBezTo>
                    <a:pt x="191" y="522"/>
                    <a:pt x="193" y="526"/>
                    <a:pt x="192" y="528"/>
                  </a:cubicBezTo>
                  <a:cubicBezTo>
                    <a:pt x="191" y="529"/>
                    <a:pt x="189" y="530"/>
                    <a:pt x="187" y="530"/>
                  </a:cubicBezTo>
                  <a:cubicBezTo>
                    <a:pt x="185" y="530"/>
                    <a:pt x="181" y="529"/>
                    <a:pt x="179" y="530"/>
                  </a:cubicBezTo>
                  <a:cubicBezTo>
                    <a:pt x="178" y="530"/>
                    <a:pt x="178" y="532"/>
                    <a:pt x="177" y="533"/>
                  </a:cubicBezTo>
                  <a:cubicBezTo>
                    <a:pt x="175" y="533"/>
                    <a:pt x="171" y="532"/>
                    <a:pt x="169" y="532"/>
                  </a:cubicBezTo>
                  <a:cubicBezTo>
                    <a:pt x="167" y="532"/>
                    <a:pt x="163" y="531"/>
                    <a:pt x="161" y="532"/>
                  </a:cubicBezTo>
                  <a:cubicBezTo>
                    <a:pt x="160" y="532"/>
                    <a:pt x="159" y="535"/>
                    <a:pt x="158" y="536"/>
                  </a:cubicBezTo>
                  <a:cubicBezTo>
                    <a:pt x="156" y="537"/>
                    <a:pt x="151" y="538"/>
                    <a:pt x="148" y="538"/>
                  </a:cubicBezTo>
                  <a:cubicBezTo>
                    <a:pt x="146" y="537"/>
                    <a:pt x="143" y="533"/>
                    <a:pt x="140" y="532"/>
                  </a:cubicBezTo>
                  <a:cubicBezTo>
                    <a:pt x="139" y="532"/>
                    <a:pt x="135" y="531"/>
                    <a:pt x="133" y="532"/>
                  </a:cubicBezTo>
                  <a:cubicBezTo>
                    <a:pt x="132" y="533"/>
                    <a:pt x="134" y="535"/>
                    <a:pt x="133" y="536"/>
                  </a:cubicBezTo>
                  <a:cubicBezTo>
                    <a:pt x="132" y="537"/>
                    <a:pt x="128" y="536"/>
                    <a:pt x="126" y="536"/>
                  </a:cubicBezTo>
                  <a:cubicBezTo>
                    <a:pt x="124" y="536"/>
                    <a:pt x="119" y="536"/>
                    <a:pt x="117" y="536"/>
                  </a:cubicBezTo>
                  <a:cubicBezTo>
                    <a:pt x="115" y="536"/>
                    <a:pt x="113" y="538"/>
                    <a:pt x="111" y="538"/>
                  </a:cubicBezTo>
                  <a:cubicBezTo>
                    <a:pt x="107" y="539"/>
                    <a:pt x="100" y="542"/>
                    <a:pt x="96" y="542"/>
                  </a:cubicBezTo>
                  <a:cubicBezTo>
                    <a:pt x="93" y="542"/>
                    <a:pt x="86" y="539"/>
                    <a:pt x="86" y="538"/>
                  </a:cubicBezTo>
                  <a:cubicBezTo>
                    <a:pt x="86" y="537"/>
                    <a:pt x="85" y="529"/>
                    <a:pt x="84" y="529"/>
                  </a:cubicBezTo>
                  <a:cubicBezTo>
                    <a:pt x="84" y="528"/>
                    <a:pt x="79" y="527"/>
                    <a:pt x="79" y="525"/>
                  </a:cubicBezTo>
                  <a:cubicBezTo>
                    <a:pt x="78" y="524"/>
                    <a:pt x="79" y="519"/>
                    <a:pt x="79" y="517"/>
                  </a:cubicBezTo>
                  <a:cubicBezTo>
                    <a:pt x="77" y="514"/>
                    <a:pt x="71" y="510"/>
                    <a:pt x="69" y="507"/>
                  </a:cubicBezTo>
                  <a:cubicBezTo>
                    <a:pt x="68" y="504"/>
                    <a:pt x="67" y="498"/>
                    <a:pt x="65" y="496"/>
                  </a:cubicBezTo>
                  <a:cubicBezTo>
                    <a:pt x="64" y="493"/>
                    <a:pt x="62" y="488"/>
                    <a:pt x="60" y="487"/>
                  </a:cubicBezTo>
                  <a:cubicBezTo>
                    <a:pt x="57" y="485"/>
                    <a:pt x="51" y="488"/>
                    <a:pt x="48" y="487"/>
                  </a:cubicBezTo>
                  <a:cubicBezTo>
                    <a:pt x="46" y="487"/>
                    <a:pt x="43" y="485"/>
                    <a:pt x="42" y="484"/>
                  </a:cubicBezTo>
                  <a:cubicBezTo>
                    <a:pt x="40" y="482"/>
                    <a:pt x="38" y="478"/>
                    <a:pt x="38" y="475"/>
                  </a:cubicBezTo>
                  <a:cubicBezTo>
                    <a:pt x="38" y="473"/>
                    <a:pt x="41" y="469"/>
                    <a:pt x="41" y="467"/>
                  </a:cubicBezTo>
                  <a:cubicBezTo>
                    <a:pt x="41" y="464"/>
                    <a:pt x="40" y="458"/>
                    <a:pt x="38" y="455"/>
                  </a:cubicBezTo>
                  <a:cubicBezTo>
                    <a:pt x="36" y="453"/>
                    <a:pt x="30" y="451"/>
                    <a:pt x="27" y="449"/>
                  </a:cubicBezTo>
                  <a:cubicBezTo>
                    <a:pt x="26" y="447"/>
                    <a:pt x="23" y="443"/>
                    <a:pt x="21" y="442"/>
                  </a:cubicBezTo>
                  <a:cubicBezTo>
                    <a:pt x="20" y="440"/>
                    <a:pt x="17" y="436"/>
                    <a:pt x="15" y="435"/>
                  </a:cubicBezTo>
                  <a:cubicBezTo>
                    <a:pt x="14" y="435"/>
                    <a:pt x="10" y="436"/>
                    <a:pt x="8" y="435"/>
                  </a:cubicBezTo>
                  <a:cubicBezTo>
                    <a:pt x="6" y="435"/>
                    <a:pt x="3" y="434"/>
                    <a:pt x="0" y="433"/>
                  </a:cubicBezTo>
                  <a:cubicBezTo>
                    <a:pt x="1" y="431"/>
                    <a:pt x="1" y="429"/>
                    <a:pt x="2" y="428"/>
                  </a:cubicBezTo>
                  <a:cubicBezTo>
                    <a:pt x="3" y="426"/>
                    <a:pt x="4" y="424"/>
                    <a:pt x="5" y="422"/>
                  </a:cubicBezTo>
                  <a:cubicBezTo>
                    <a:pt x="5" y="420"/>
                    <a:pt x="3" y="415"/>
                    <a:pt x="4" y="413"/>
                  </a:cubicBezTo>
                  <a:cubicBezTo>
                    <a:pt x="4" y="411"/>
                    <a:pt x="8" y="408"/>
                    <a:pt x="8" y="408"/>
                  </a:cubicBezTo>
                  <a:cubicBezTo>
                    <a:pt x="8" y="407"/>
                    <a:pt x="5" y="401"/>
                    <a:pt x="6" y="398"/>
                  </a:cubicBezTo>
                  <a:cubicBezTo>
                    <a:pt x="6" y="397"/>
                    <a:pt x="8" y="396"/>
                    <a:pt x="9" y="395"/>
                  </a:cubicBezTo>
                  <a:cubicBezTo>
                    <a:pt x="10" y="395"/>
                    <a:pt x="12" y="396"/>
                    <a:pt x="13" y="395"/>
                  </a:cubicBezTo>
                  <a:cubicBezTo>
                    <a:pt x="15" y="394"/>
                    <a:pt x="16" y="390"/>
                    <a:pt x="16" y="389"/>
                  </a:cubicBezTo>
                  <a:cubicBezTo>
                    <a:pt x="16" y="387"/>
                    <a:pt x="14" y="385"/>
                    <a:pt x="15" y="384"/>
                  </a:cubicBezTo>
                  <a:cubicBezTo>
                    <a:pt x="16" y="383"/>
                    <a:pt x="19" y="383"/>
                    <a:pt x="19" y="382"/>
                  </a:cubicBezTo>
                  <a:cubicBezTo>
                    <a:pt x="19" y="382"/>
                    <a:pt x="21" y="374"/>
                    <a:pt x="20" y="372"/>
                  </a:cubicBezTo>
                  <a:cubicBezTo>
                    <a:pt x="19" y="371"/>
                    <a:pt x="17" y="370"/>
                    <a:pt x="17" y="369"/>
                  </a:cubicBezTo>
                  <a:cubicBezTo>
                    <a:pt x="16" y="368"/>
                    <a:pt x="14" y="366"/>
                    <a:pt x="14" y="364"/>
                  </a:cubicBezTo>
                  <a:cubicBezTo>
                    <a:pt x="13" y="362"/>
                    <a:pt x="14" y="357"/>
                    <a:pt x="14" y="355"/>
                  </a:cubicBezTo>
                  <a:cubicBezTo>
                    <a:pt x="13" y="353"/>
                    <a:pt x="12" y="348"/>
                    <a:pt x="11" y="347"/>
                  </a:cubicBezTo>
                  <a:cubicBezTo>
                    <a:pt x="10" y="345"/>
                    <a:pt x="6" y="345"/>
                    <a:pt x="5" y="344"/>
                  </a:cubicBezTo>
                  <a:cubicBezTo>
                    <a:pt x="4" y="342"/>
                    <a:pt x="4" y="339"/>
                    <a:pt x="4" y="338"/>
                  </a:cubicBezTo>
                  <a:cubicBezTo>
                    <a:pt x="4" y="336"/>
                    <a:pt x="7" y="332"/>
                    <a:pt x="9" y="330"/>
                  </a:cubicBezTo>
                  <a:cubicBezTo>
                    <a:pt x="10" y="329"/>
                    <a:pt x="15" y="329"/>
                    <a:pt x="16" y="327"/>
                  </a:cubicBezTo>
                  <a:cubicBezTo>
                    <a:pt x="16" y="326"/>
                    <a:pt x="16" y="324"/>
                    <a:pt x="16" y="32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3576638" y="1695450"/>
              <a:ext cx="327025" cy="660400"/>
            </a:xfrm>
            <a:custGeom>
              <a:avLst/>
              <a:gdLst/>
              <a:ahLst/>
              <a:cxnLst>
                <a:cxn ang="0">
                  <a:pos x="191" y="24"/>
                </a:cxn>
                <a:cxn ang="0">
                  <a:pos x="179" y="41"/>
                </a:cxn>
                <a:cxn ang="0">
                  <a:pos x="166" y="61"/>
                </a:cxn>
                <a:cxn ang="0">
                  <a:pos x="154" y="79"/>
                </a:cxn>
                <a:cxn ang="0">
                  <a:pos x="142" y="94"/>
                </a:cxn>
                <a:cxn ang="0">
                  <a:pos x="134" y="126"/>
                </a:cxn>
                <a:cxn ang="0">
                  <a:pos x="125" y="156"/>
                </a:cxn>
                <a:cxn ang="0">
                  <a:pos x="117" y="183"/>
                </a:cxn>
                <a:cxn ang="0">
                  <a:pos x="108" y="209"/>
                </a:cxn>
                <a:cxn ang="0">
                  <a:pos x="104" y="240"/>
                </a:cxn>
                <a:cxn ang="0">
                  <a:pos x="110" y="268"/>
                </a:cxn>
                <a:cxn ang="0">
                  <a:pos x="103" y="298"/>
                </a:cxn>
                <a:cxn ang="0">
                  <a:pos x="99" y="324"/>
                </a:cxn>
                <a:cxn ang="0">
                  <a:pos x="110" y="350"/>
                </a:cxn>
                <a:cxn ang="0">
                  <a:pos x="103" y="373"/>
                </a:cxn>
                <a:cxn ang="0">
                  <a:pos x="88" y="382"/>
                </a:cxn>
                <a:cxn ang="0">
                  <a:pos x="63" y="393"/>
                </a:cxn>
                <a:cxn ang="0">
                  <a:pos x="46" y="377"/>
                </a:cxn>
                <a:cxn ang="0">
                  <a:pos x="39" y="355"/>
                </a:cxn>
                <a:cxn ang="0">
                  <a:pos x="30" y="327"/>
                </a:cxn>
                <a:cxn ang="0">
                  <a:pos x="9" y="318"/>
                </a:cxn>
                <a:cxn ang="0">
                  <a:pos x="1" y="303"/>
                </a:cxn>
                <a:cxn ang="0">
                  <a:pos x="4" y="290"/>
                </a:cxn>
                <a:cxn ang="0">
                  <a:pos x="10" y="276"/>
                </a:cxn>
                <a:cxn ang="0">
                  <a:pos x="19" y="255"/>
                </a:cxn>
                <a:cxn ang="0">
                  <a:pos x="29" y="237"/>
                </a:cxn>
                <a:cxn ang="0">
                  <a:pos x="30" y="216"/>
                </a:cxn>
                <a:cxn ang="0">
                  <a:pos x="41" y="198"/>
                </a:cxn>
                <a:cxn ang="0">
                  <a:pos x="41" y="179"/>
                </a:cxn>
                <a:cxn ang="0">
                  <a:pos x="26" y="168"/>
                </a:cxn>
                <a:cxn ang="0">
                  <a:pos x="30" y="148"/>
                </a:cxn>
                <a:cxn ang="0">
                  <a:pos x="41" y="132"/>
                </a:cxn>
                <a:cxn ang="0">
                  <a:pos x="53" y="119"/>
                </a:cxn>
                <a:cxn ang="0">
                  <a:pos x="53" y="98"/>
                </a:cxn>
                <a:cxn ang="0">
                  <a:pos x="48" y="77"/>
                </a:cxn>
                <a:cxn ang="0">
                  <a:pos x="40" y="60"/>
                </a:cxn>
                <a:cxn ang="0">
                  <a:pos x="30" y="70"/>
                </a:cxn>
                <a:cxn ang="0">
                  <a:pos x="22" y="57"/>
                </a:cxn>
                <a:cxn ang="0">
                  <a:pos x="5" y="43"/>
                </a:cxn>
                <a:cxn ang="0">
                  <a:pos x="12" y="20"/>
                </a:cxn>
                <a:cxn ang="0">
                  <a:pos x="21" y="5"/>
                </a:cxn>
                <a:cxn ang="0">
                  <a:pos x="25" y="20"/>
                </a:cxn>
                <a:cxn ang="0">
                  <a:pos x="42" y="23"/>
                </a:cxn>
                <a:cxn ang="0">
                  <a:pos x="59" y="33"/>
                </a:cxn>
                <a:cxn ang="0">
                  <a:pos x="80" y="30"/>
                </a:cxn>
                <a:cxn ang="0">
                  <a:pos x="100" y="27"/>
                </a:cxn>
                <a:cxn ang="0">
                  <a:pos x="105" y="11"/>
                </a:cxn>
                <a:cxn ang="0">
                  <a:pos x="119" y="6"/>
                </a:cxn>
                <a:cxn ang="0">
                  <a:pos x="133" y="6"/>
                </a:cxn>
                <a:cxn ang="0">
                  <a:pos x="161" y="7"/>
                </a:cxn>
                <a:cxn ang="0">
                  <a:pos x="188" y="13"/>
                </a:cxn>
              </a:cxnLst>
              <a:rect l="0" t="0" r="r" b="b"/>
              <a:pathLst>
                <a:path w="195" h="394">
                  <a:moveTo>
                    <a:pt x="193" y="14"/>
                  </a:moveTo>
                  <a:cubicBezTo>
                    <a:pt x="194" y="15"/>
                    <a:pt x="195" y="17"/>
                    <a:pt x="195" y="19"/>
                  </a:cubicBezTo>
                  <a:cubicBezTo>
                    <a:pt x="195" y="21"/>
                    <a:pt x="192" y="23"/>
                    <a:pt x="191" y="24"/>
                  </a:cubicBezTo>
                  <a:cubicBezTo>
                    <a:pt x="190" y="25"/>
                    <a:pt x="187" y="26"/>
                    <a:pt x="186" y="27"/>
                  </a:cubicBezTo>
                  <a:cubicBezTo>
                    <a:pt x="184" y="29"/>
                    <a:pt x="185" y="33"/>
                    <a:pt x="184" y="35"/>
                  </a:cubicBezTo>
                  <a:cubicBezTo>
                    <a:pt x="183" y="37"/>
                    <a:pt x="180" y="39"/>
                    <a:pt x="179" y="41"/>
                  </a:cubicBezTo>
                  <a:cubicBezTo>
                    <a:pt x="179" y="43"/>
                    <a:pt x="179" y="47"/>
                    <a:pt x="179" y="49"/>
                  </a:cubicBezTo>
                  <a:cubicBezTo>
                    <a:pt x="179" y="51"/>
                    <a:pt x="178" y="56"/>
                    <a:pt x="176" y="58"/>
                  </a:cubicBezTo>
                  <a:cubicBezTo>
                    <a:pt x="174" y="60"/>
                    <a:pt x="168" y="59"/>
                    <a:pt x="166" y="61"/>
                  </a:cubicBezTo>
                  <a:cubicBezTo>
                    <a:pt x="165" y="62"/>
                    <a:pt x="166" y="65"/>
                    <a:pt x="165" y="67"/>
                  </a:cubicBezTo>
                  <a:cubicBezTo>
                    <a:pt x="163" y="69"/>
                    <a:pt x="155" y="69"/>
                    <a:pt x="154" y="71"/>
                  </a:cubicBezTo>
                  <a:cubicBezTo>
                    <a:pt x="153" y="73"/>
                    <a:pt x="154" y="77"/>
                    <a:pt x="154" y="79"/>
                  </a:cubicBezTo>
                  <a:cubicBezTo>
                    <a:pt x="153" y="81"/>
                    <a:pt x="152" y="85"/>
                    <a:pt x="151" y="86"/>
                  </a:cubicBezTo>
                  <a:cubicBezTo>
                    <a:pt x="150" y="87"/>
                    <a:pt x="148" y="87"/>
                    <a:pt x="147" y="88"/>
                  </a:cubicBezTo>
                  <a:cubicBezTo>
                    <a:pt x="145" y="89"/>
                    <a:pt x="142" y="93"/>
                    <a:pt x="142" y="94"/>
                  </a:cubicBezTo>
                  <a:cubicBezTo>
                    <a:pt x="142" y="94"/>
                    <a:pt x="139" y="97"/>
                    <a:pt x="138" y="99"/>
                  </a:cubicBezTo>
                  <a:cubicBezTo>
                    <a:pt x="137" y="102"/>
                    <a:pt x="135" y="109"/>
                    <a:pt x="134" y="113"/>
                  </a:cubicBezTo>
                  <a:cubicBezTo>
                    <a:pt x="134" y="116"/>
                    <a:pt x="135" y="123"/>
                    <a:pt x="134" y="126"/>
                  </a:cubicBezTo>
                  <a:cubicBezTo>
                    <a:pt x="134" y="129"/>
                    <a:pt x="130" y="132"/>
                    <a:pt x="130" y="134"/>
                  </a:cubicBezTo>
                  <a:cubicBezTo>
                    <a:pt x="129" y="136"/>
                    <a:pt x="130" y="141"/>
                    <a:pt x="130" y="143"/>
                  </a:cubicBezTo>
                  <a:cubicBezTo>
                    <a:pt x="129" y="147"/>
                    <a:pt x="125" y="152"/>
                    <a:pt x="125" y="156"/>
                  </a:cubicBezTo>
                  <a:cubicBezTo>
                    <a:pt x="124" y="159"/>
                    <a:pt x="127" y="164"/>
                    <a:pt x="127" y="166"/>
                  </a:cubicBezTo>
                  <a:cubicBezTo>
                    <a:pt x="127" y="169"/>
                    <a:pt x="125" y="176"/>
                    <a:pt x="123" y="178"/>
                  </a:cubicBezTo>
                  <a:cubicBezTo>
                    <a:pt x="122" y="180"/>
                    <a:pt x="118" y="182"/>
                    <a:pt x="117" y="183"/>
                  </a:cubicBezTo>
                  <a:cubicBezTo>
                    <a:pt x="116" y="185"/>
                    <a:pt x="118" y="190"/>
                    <a:pt x="117" y="192"/>
                  </a:cubicBezTo>
                  <a:cubicBezTo>
                    <a:pt x="117" y="194"/>
                    <a:pt x="115" y="199"/>
                    <a:pt x="114" y="201"/>
                  </a:cubicBezTo>
                  <a:cubicBezTo>
                    <a:pt x="113" y="204"/>
                    <a:pt x="109" y="207"/>
                    <a:pt x="108" y="209"/>
                  </a:cubicBezTo>
                  <a:cubicBezTo>
                    <a:pt x="107" y="212"/>
                    <a:pt x="109" y="218"/>
                    <a:pt x="108" y="221"/>
                  </a:cubicBezTo>
                  <a:cubicBezTo>
                    <a:pt x="108" y="223"/>
                    <a:pt x="105" y="227"/>
                    <a:pt x="105" y="229"/>
                  </a:cubicBezTo>
                  <a:cubicBezTo>
                    <a:pt x="104" y="232"/>
                    <a:pt x="103" y="237"/>
                    <a:pt x="104" y="240"/>
                  </a:cubicBezTo>
                  <a:cubicBezTo>
                    <a:pt x="105" y="243"/>
                    <a:pt x="111" y="248"/>
                    <a:pt x="112" y="252"/>
                  </a:cubicBezTo>
                  <a:cubicBezTo>
                    <a:pt x="113" y="253"/>
                    <a:pt x="113" y="257"/>
                    <a:pt x="112" y="259"/>
                  </a:cubicBezTo>
                  <a:cubicBezTo>
                    <a:pt x="112" y="261"/>
                    <a:pt x="111" y="266"/>
                    <a:pt x="110" y="268"/>
                  </a:cubicBezTo>
                  <a:cubicBezTo>
                    <a:pt x="110" y="271"/>
                    <a:pt x="109" y="278"/>
                    <a:pt x="108" y="281"/>
                  </a:cubicBezTo>
                  <a:cubicBezTo>
                    <a:pt x="107" y="282"/>
                    <a:pt x="104" y="284"/>
                    <a:pt x="103" y="285"/>
                  </a:cubicBezTo>
                  <a:cubicBezTo>
                    <a:pt x="102" y="288"/>
                    <a:pt x="104" y="295"/>
                    <a:pt x="103" y="298"/>
                  </a:cubicBezTo>
                  <a:cubicBezTo>
                    <a:pt x="103" y="300"/>
                    <a:pt x="102" y="303"/>
                    <a:pt x="102" y="305"/>
                  </a:cubicBezTo>
                  <a:cubicBezTo>
                    <a:pt x="102" y="308"/>
                    <a:pt x="106" y="313"/>
                    <a:pt x="106" y="315"/>
                  </a:cubicBezTo>
                  <a:cubicBezTo>
                    <a:pt x="105" y="318"/>
                    <a:pt x="100" y="321"/>
                    <a:pt x="99" y="324"/>
                  </a:cubicBezTo>
                  <a:cubicBezTo>
                    <a:pt x="98" y="326"/>
                    <a:pt x="98" y="330"/>
                    <a:pt x="99" y="332"/>
                  </a:cubicBezTo>
                  <a:cubicBezTo>
                    <a:pt x="101" y="335"/>
                    <a:pt x="109" y="337"/>
                    <a:pt x="110" y="341"/>
                  </a:cubicBezTo>
                  <a:cubicBezTo>
                    <a:pt x="111" y="343"/>
                    <a:pt x="111" y="348"/>
                    <a:pt x="110" y="350"/>
                  </a:cubicBezTo>
                  <a:cubicBezTo>
                    <a:pt x="110" y="352"/>
                    <a:pt x="106" y="353"/>
                    <a:pt x="105" y="354"/>
                  </a:cubicBezTo>
                  <a:cubicBezTo>
                    <a:pt x="105" y="355"/>
                    <a:pt x="105" y="359"/>
                    <a:pt x="105" y="361"/>
                  </a:cubicBezTo>
                  <a:cubicBezTo>
                    <a:pt x="105" y="364"/>
                    <a:pt x="106" y="372"/>
                    <a:pt x="103" y="373"/>
                  </a:cubicBezTo>
                  <a:cubicBezTo>
                    <a:pt x="101" y="375"/>
                    <a:pt x="97" y="372"/>
                    <a:pt x="94" y="372"/>
                  </a:cubicBezTo>
                  <a:cubicBezTo>
                    <a:pt x="92" y="373"/>
                    <a:pt x="87" y="374"/>
                    <a:pt x="86" y="376"/>
                  </a:cubicBezTo>
                  <a:cubicBezTo>
                    <a:pt x="85" y="378"/>
                    <a:pt x="89" y="380"/>
                    <a:pt x="88" y="382"/>
                  </a:cubicBezTo>
                  <a:cubicBezTo>
                    <a:pt x="88" y="384"/>
                    <a:pt x="85" y="387"/>
                    <a:pt x="84" y="388"/>
                  </a:cubicBezTo>
                  <a:cubicBezTo>
                    <a:pt x="81" y="389"/>
                    <a:pt x="75" y="387"/>
                    <a:pt x="72" y="388"/>
                  </a:cubicBezTo>
                  <a:cubicBezTo>
                    <a:pt x="70" y="388"/>
                    <a:pt x="66" y="393"/>
                    <a:pt x="63" y="393"/>
                  </a:cubicBezTo>
                  <a:cubicBezTo>
                    <a:pt x="61" y="394"/>
                    <a:pt x="57" y="392"/>
                    <a:pt x="56" y="390"/>
                  </a:cubicBezTo>
                  <a:cubicBezTo>
                    <a:pt x="54" y="388"/>
                    <a:pt x="55" y="381"/>
                    <a:pt x="53" y="379"/>
                  </a:cubicBezTo>
                  <a:cubicBezTo>
                    <a:pt x="52" y="378"/>
                    <a:pt x="46" y="377"/>
                    <a:pt x="46" y="377"/>
                  </a:cubicBezTo>
                  <a:cubicBezTo>
                    <a:pt x="46" y="377"/>
                    <a:pt x="46" y="369"/>
                    <a:pt x="46" y="367"/>
                  </a:cubicBezTo>
                  <a:cubicBezTo>
                    <a:pt x="46" y="365"/>
                    <a:pt x="44" y="360"/>
                    <a:pt x="43" y="359"/>
                  </a:cubicBezTo>
                  <a:cubicBezTo>
                    <a:pt x="42" y="358"/>
                    <a:pt x="40" y="356"/>
                    <a:pt x="39" y="355"/>
                  </a:cubicBezTo>
                  <a:cubicBezTo>
                    <a:pt x="38" y="354"/>
                    <a:pt x="36" y="350"/>
                    <a:pt x="35" y="349"/>
                  </a:cubicBezTo>
                  <a:cubicBezTo>
                    <a:pt x="34" y="346"/>
                    <a:pt x="30" y="342"/>
                    <a:pt x="30" y="339"/>
                  </a:cubicBezTo>
                  <a:cubicBezTo>
                    <a:pt x="29" y="336"/>
                    <a:pt x="30" y="330"/>
                    <a:pt x="30" y="327"/>
                  </a:cubicBezTo>
                  <a:cubicBezTo>
                    <a:pt x="29" y="325"/>
                    <a:pt x="27" y="323"/>
                    <a:pt x="26" y="322"/>
                  </a:cubicBezTo>
                  <a:cubicBezTo>
                    <a:pt x="24" y="320"/>
                    <a:pt x="21" y="318"/>
                    <a:pt x="19" y="318"/>
                  </a:cubicBezTo>
                  <a:cubicBezTo>
                    <a:pt x="17" y="317"/>
                    <a:pt x="11" y="319"/>
                    <a:pt x="9" y="318"/>
                  </a:cubicBezTo>
                  <a:cubicBezTo>
                    <a:pt x="6" y="317"/>
                    <a:pt x="5" y="310"/>
                    <a:pt x="3" y="308"/>
                  </a:cubicBezTo>
                  <a:cubicBezTo>
                    <a:pt x="2" y="308"/>
                    <a:pt x="0" y="307"/>
                    <a:pt x="0" y="307"/>
                  </a:cubicBezTo>
                  <a:cubicBezTo>
                    <a:pt x="0" y="307"/>
                    <a:pt x="0" y="304"/>
                    <a:pt x="1" y="303"/>
                  </a:cubicBezTo>
                  <a:cubicBezTo>
                    <a:pt x="2" y="302"/>
                    <a:pt x="6" y="302"/>
                    <a:pt x="7" y="301"/>
                  </a:cubicBezTo>
                  <a:cubicBezTo>
                    <a:pt x="8" y="300"/>
                    <a:pt x="8" y="297"/>
                    <a:pt x="7" y="297"/>
                  </a:cubicBezTo>
                  <a:cubicBezTo>
                    <a:pt x="7" y="295"/>
                    <a:pt x="4" y="292"/>
                    <a:pt x="4" y="290"/>
                  </a:cubicBezTo>
                  <a:cubicBezTo>
                    <a:pt x="3" y="289"/>
                    <a:pt x="5" y="286"/>
                    <a:pt x="6" y="284"/>
                  </a:cubicBezTo>
                  <a:cubicBezTo>
                    <a:pt x="7" y="284"/>
                    <a:pt x="8" y="283"/>
                    <a:pt x="8" y="282"/>
                  </a:cubicBezTo>
                  <a:cubicBezTo>
                    <a:pt x="9" y="281"/>
                    <a:pt x="10" y="278"/>
                    <a:pt x="10" y="276"/>
                  </a:cubicBezTo>
                  <a:cubicBezTo>
                    <a:pt x="10" y="274"/>
                    <a:pt x="9" y="270"/>
                    <a:pt x="10" y="268"/>
                  </a:cubicBezTo>
                  <a:cubicBezTo>
                    <a:pt x="11" y="267"/>
                    <a:pt x="14" y="265"/>
                    <a:pt x="15" y="264"/>
                  </a:cubicBezTo>
                  <a:cubicBezTo>
                    <a:pt x="16" y="262"/>
                    <a:pt x="18" y="257"/>
                    <a:pt x="19" y="255"/>
                  </a:cubicBezTo>
                  <a:cubicBezTo>
                    <a:pt x="20" y="253"/>
                    <a:pt x="22" y="249"/>
                    <a:pt x="22" y="247"/>
                  </a:cubicBezTo>
                  <a:cubicBezTo>
                    <a:pt x="23" y="246"/>
                    <a:pt x="23" y="242"/>
                    <a:pt x="24" y="240"/>
                  </a:cubicBezTo>
                  <a:cubicBezTo>
                    <a:pt x="25" y="239"/>
                    <a:pt x="28" y="238"/>
                    <a:pt x="29" y="237"/>
                  </a:cubicBezTo>
                  <a:cubicBezTo>
                    <a:pt x="29" y="236"/>
                    <a:pt x="30" y="233"/>
                    <a:pt x="30" y="232"/>
                  </a:cubicBezTo>
                  <a:cubicBezTo>
                    <a:pt x="30" y="230"/>
                    <a:pt x="27" y="226"/>
                    <a:pt x="27" y="224"/>
                  </a:cubicBezTo>
                  <a:cubicBezTo>
                    <a:pt x="27" y="221"/>
                    <a:pt x="29" y="217"/>
                    <a:pt x="30" y="216"/>
                  </a:cubicBezTo>
                  <a:cubicBezTo>
                    <a:pt x="31" y="214"/>
                    <a:pt x="33" y="213"/>
                    <a:pt x="34" y="211"/>
                  </a:cubicBezTo>
                  <a:cubicBezTo>
                    <a:pt x="36" y="209"/>
                    <a:pt x="37" y="204"/>
                    <a:pt x="38" y="201"/>
                  </a:cubicBezTo>
                  <a:cubicBezTo>
                    <a:pt x="38" y="200"/>
                    <a:pt x="40" y="199"/>
                    <a:pt x="41" y="198"/>
                  </a:cubicBezTo>
                  <a:cubicBezTo>
                    <a:pt x="42" y="196"/>
                    <a:pt x="43" y="194"/>
                    <a:pt x="44" y="192"/>
                  </a:cubicBezTo>
                  <a:cubicBezTo>
                    <a:pt x="44" y="190"/>
                    <a:pt x="44" y="186"/>
                    <a:pt x="44" y="184"/>
                  </a:cubicBezTo>
                  <a:cubicBezTo>
                    <a:pt x="43" y="183"/>
                    <a:pt x="42" y="180"/>
                    <a:pt x="41" y="179"/>
                  </a:cubicBezTo>
                  <a:cubicBezTo>
                    <a:pt x="39" y="179"/>
                    <a:pt x="36" y="180"/>
                    <a:pt x="34" y="179"/>
                  </a:cubicBezTo>
                  <a:cubicBezTo>
                    <a:pt x="33" y="179"/>
                    <a:pt x="29" y="178"/>
                    <a:pt x="28" y="176"/>
                  </a:cubicBezTo>
                  <a:cubicBezTo>
                    <a:pt x="27" y="175"/>
                    <a:pt x="26" y="170"/>
                    <a:pt x="26" y="168"/>
                  </a:cubicBezTo>
                  <a:cubicBezTo>
                    <a:pt x="26" y="166"/>
                    <a:pt x="26" y="161"/>
                    <a:pt x="26" y="159"/>
                  </a:cubicBezTo>
                  <a:cubicBezTo>
                    <a:pt x="26" y="156"/>
                    <a:pt x="25" y="151"/>
                    <a:pt x="26" y="149"/>
                  </a:cubicBezTo>
                  <a:cubicBezTo>
                    <a:pt x="27" y="149"/>
                    <a:pt x="29" y="149"/>
                    <a:pt x="30" y="148"/>
                  </a:cubicBezTo>
                  <a:cubicBezTo>
                    <a:pt x="31" y="147"/>
                    <a:pt x="31" y="143"/>
                    <a:pt x="31" y="142"/>
                  </a:cubicBezTo>
                  <a:cubicBezTo>
                    <a:pt x="32" y="140"/>
                    <a:pt x="34" y="137"/>
                    <a:pt x="35" y="136"/>
                  </a:cubicBezTo>
                  <a:cubicBezTo>
                    <a:pt x="37" y="135"/>
                    <a:pt x="40" y="133"/>
                    <a:pt x="41" y="132"/>
                  </a:cubicBezTo>
                  <a:cubicBezTo>
                    <a:pt x="42" y="130"/>
                    <a:pt x="42" y="124"/>
                    <a:pt x="44" y="123"/>
                  </a:cubicBezTo>
                  <a:cubicBezTo>
                    <a:pt x="45" y="122"/>
                    <a:pt x="46" y="123"/>
                    <a:pt x="47" y="123"/>
                  </a:cubicBezTo>
                  <a:cubicBezTo>
                    <a:pt x="49" y="122"/>
                    <a:pt x="52" y="120"/>
                    <a:pt x="53" y="119"/>
                  </a:cubicBezTo>
                  <a:cubicBezTo>
                    <a:pt x="54" y="117"/>
                    <a:pt x="55" y="113"/>
                    <a:pt x="55" y="110"/>
                  </a:cubicBezTo>
                  <a:cubicBezTo>
                    <a:pt x="54" y="110"/>
                    <a:pt x="53" y="108"/>
                    <a:pt x="53" y="107"/>
                  </a:cubicBezTo>
                  <a:cubicBezTo>
                    <a:pt x="52" y="105"/>
                    <a:pt x="53" y="101"/>
                    <a:pt x="53" y="98"/>
                  </a:cubicBezTo>
                  <a:cubicBezTo>
                    <a:pt x="53" y="97"/>
                    <a:pt x="54" y="94"/>
                    <a:pt x="53" y="92"/>
                  </a:cubicBezTo>
                  <a:cubicBezTo>
                    <a:pt x="52" y="90"/>
                    <a:pt x="48" y="88"/>
                    <a:pt x="48" y="86"/>
                  </a:cubicBezTo>
                  <a:cubicBezTo>
                    <a:pt x="47" y="84"/>
                    <a:pt x="47" y="79"/>
                    <a:pt x="48" y="77"/>
                  </a:cubicBezTo>
                  <a:cubicBezTo>
                    <a:pt x="48" y="75"/>
                    <a:pt x="50" y="71"/>
                    <a:pt x="50" y="69"/>
                  </a:cubicBezTo>
                  <a:cubicBezTo>
                    <a:pt x="50" y="67"/>
                    <a:pt x="47" y="63"/>
                    <a:pt x="46" y="62"/>
                  </a:cubicBezTo>
                  <a:cubicBezTo>
                    <a:pt x="45" y="61"/>
                    <a:pt x="42" y="60"/>
                    <a:pt x="40" y="60"/>
                  </a:cubicBezTo>
                  <a:cubicBezTo>
                    <a:pt x="39" y="60"/>
                    <a:pt x="39" y="62"/>
                    <a:pt x="38" y="63"/>
                  </a:cubicBezTo>
                  <a:cubicBezTo>
                    <a:pt x="37" y="65"/>
                    <a:pt x="37" y="69"/>
                    <a:pt x="36" y="70"/>
                  </a:cubicBezTo>
                  <a:cubicBezTo>
                    <a:pt x="34" y="71"/>
                    <a:pt x="31" y="71"/>
                    <a:pt x="30" y="70"/>
                  </a:cubicBezTo>
                  <a:cubicBezTo>
                    <a:pt x="27" y="70"/>
                    <a:pt x="23" y="67"/>
                    <a:pt x="22" y="66"/>
                  </a:cubicBezTo>
                  <a:cubicBezTo>
                    <a:pt x="21" y="65"/>
                    <a:pt x="18" y="64"/>
                    <a:pt x="18" y="63"/>
                  </a:cubicBezTo>
                  <a:cubicBezTo>
                    <a:pt x="18" y="62"/>
                    <a:pt x="23" y="59"/>
                    <a:pt x="22" y="57"/>
                  </a:cubicBezTo>
                  <a:cubicBezTo>
                    <a:pt x="22" y="55"/>
                    <a:pt x="16" y="51"/>
                    <a:pt x="14" y="51"/>
                  </a:cubicBezTo>
                  <a:cubicBezTo>
                    <a:pt x="12" y="50"/>
                    <a:pt x="9" y="51"/>
                    <a:pt x="8" y="51"/>
                  </a:cubicBezTo>
                  <a:cubicBezTo>
                    <a:pt x="6" y="49"/>
                    <a:pt x="5" y="45"/>
                    <a:pt x="5" y="43"/>
                  </a:cubicBezTo>
                  <a:cubicBezTo>
                    <a:pt x="5" y="40"/>
                    <a:pt x="4" y="34"/>
                    <a:pt x="5" y="31"/>
                  </a:cubicBezTo>
                  <a:cubicBezTo>
                    <a:pt x="6" y="30"/>
                    <a:pt x="10" y="29"/>
                    <a:pt x="11" y="27"/>
                  </a:cubicBezTo>
                  <a:cubicBezTo>
                    <a:pt x="12" y="26"/>
                    <a:pt x="11" y="22"/>
                    <a:pt x="12" y="20"/>
                  </a:cubicBezTo>
                  <a:cubicBezTo>
                    <a:pt x="12" y="19"/>
                    <a:pt x="15" y="18"/>
                    <a:pt x="15" y="17"/>
                  </a:cubicBezTo>
                  <a:cubicBezTo>
                    <a:pt x="16" y="15"/>
                    <a:pt x="14" y="11"/>
                    <a:pt x="15" y="9"/>
                  </a:cubicBezTo>
                  <a:cubicBezTo>
                    <a:pt x="16" y="8"/>
                    <a:pt x="19" y="5"/>
                    <a:pt x="21" y="5"/>
                  </a:cubicBezTo>
                  <a:cubicBezTo>
                    <a:pt x="22" y="5"/>
                    <a:pt x="24" y="7"/>
                    <a:pt x="25" y="8"/>
                  </a:cubicBezTo>
                  <a:cubicBezTo>
                    <a:pt x="26" y="9"/>
                    <a:pt x="25" y="12"/>
                    <a:pt x="25" y="13"/>
                  </a:cubicBezTo>
                  <a:cubicBezTo>
                    <a:pt x="25" y="15"/>
                    <a:pt x="24" y="18"/>
                    <a:pt x="25" y="20"/>
                  </a:cubicBezTo>
                  <a:cubicBezTo>
                    <a:pt x="26" y="21"/>
                    <a:pt x="29" y="20"/>
                    <a:pt x="31" y="20"/>
                  </a:cubicBezTo>
                  <a:cubicBezTo>
                    <a:pt x="32" y="21"/>
                    <a:pt x="36" y="20"/>
                    <a:pt x="37" y="21"/>
                  </a:cubicBezTo>
                  <a:cubicBezTo>
                    <a:pt x="38" y="21"/>
                    <a:pt x="41" y="22"/>
                    <a:pt x="42" y="23"/>
                  </a:cubicBezTo>
                  <a:cubicBezTo>
                    <a:pt x="44" y="24"/>
                    <a:pt x="44" y="28"/>
                    <a:pt x="46" y="29"/>
                  </a:cubicBezTo>
                  <a:cubicBezTo>
                    <a:pt x="48" y="30"/>
                    <a:pt x="51" y="28"/>
                    <a:pt x="53" y="29"/>
                  </a:cubicBezTo>
                  <a:cubicBezTo>
                    <a:pt x="55" y="29"/>
                    <a:pt x="57" y="32"/>
                    <a:pt x="59" y="33"/>
                  </a:cubicBezTo>
                  <a:cubicBezTo>
                    <a:pt x="61" y="33"/>
                    <a:pt x="67" y="34"/>
                    <a:pt x="69" y="33"/>
                  </a:cubicBezTo>
                  <a:cubicBezTo>
                    <a:pt x="70" y="32"/>
                    <a:pt x="72" y="30"/>
                    <a:pt x="73" y="30"/>
                  </a:cubicBezTo>
                  <a:cubicBezTo>
                    <a:pt x="75" y="29"/>
                    <a:pt x="79" y="29"/>
                    <a:pt x="80" y="30"/>
                  </a:cubicBezTo>
                  <a:cubicBezTo>
                    <a:pt x="82" y="30"/>
                    <a:pt x="85" y="32"/>
                    <a:pt x="87" y="33"/>
                  </a:cubicBezTo>
                  <a:cubicBezTo>
                    <a:pt x="89" y="33"/>
                    <a:pt x="93" y="33"/>
                    <a:pt x="95" y="32"/>
                  </a:cubicBezTo>
                  <a:cubicBezTo>
                    <a:pt x="97" y="31"/>
                    <a:pt x="100" y="28"/>
                    <a:pt x="100" y="27"/>
                  </a:cubicBezTo>
                  <a:cubicBezTo>
                    <a:pt x="100" y="25"/>
                    <a:pt x="98" y="21"/>
                    <a:pt x="98" y="19"/>
                  </a:cubicBezTo>
                  <a:cubicBezTo>
                    <a:pt x="99" y="18"/>
                    <a:pt x="100" y="15"/>
                    <a:pt x="101" y="14"/>
                  </a:cubicBezTo>
                  <a:cubicBezTo>
                    <a:pt x="102" y="13"/>
                    <a:pt x="104" y="12"/>
                    <a:pt x="105" y="11"/>
                  </a:cubicBezTo>
                  <a:cubicBezTo>
                    <a:pt x="106" y="9"/>
                    <a:pt x="108" y="3"/>
                    <a:pt x="108" y="3"/>
                  </a:cubicBezTo>
                  <a:cubicBezTo>
                    <a:pt x="108" y="3"/>
                    <a:pt x="109" y="3"/>
                    <a:pt x="109" y="3"/>
                  </a:cubicBezTo>
                  <a:cubicBezTo>
                    <a:pt x="112" y="4"/>
                    <a:pt x="117" y="6"/>
                    <a:pt x="119" y="6"/>
                  </a:cubicBezTo>
                  <a:cubicBezTo>
                    <a:pt x="121" y="5"/>
                    <a:pt x="123" y="2"/>
                    <a:pt x="124" y="2"/>
                  </a:cubicBezTo>
                  <a:cubicBezTo>
                    <a:pt x="125" y="2"/>
                    <a:pt x="127" y="3"/>
                    <a:pt x="128" y="3"/>
                  </a:cubicBezTo>
                  <a:cubicBezTo>
                    <a:pt x="130" y="4"/>
                    <a:pt x="132" y="6"/>
                    <a:pt x="133" y="6"/>
                  </a:cubicBezTo>
                  <a:cubicBezTo>
                    <a:pt x="136" y="6"/>
                    <a:pt x="141" y="1"/>
                    <a:pt x="144" y="1"/>
                  </a:cubicBezTo>
                  <a:cubicBezTo>
                    <a:pt x="147" y="0"/>
                    <a:pt x="154" y="1"/>
                    <a:pt x="157" y="3"/>
                  </a:cubicBezTo>
                  <a:cubicBezTo>
                    <a:pt x="158" y="3"/>
                    <a:pt x="159" y="6"/>
                    <a:pt x="161" y="7"/>
                  </a:cubicBezTo>
                  <a:cubicBezTo>
                    <a:pt x="163" y="8"/>
                    <a:pt x="168" y="11"/>
                    <a:pt x="171" y="12"/>
                  </a:cubicBezTo>
                  <a:cubicBezTo>
                    <a:pt x="173" y="13"/>
                    <a:pt x="178" y="14"/>
                    <a:pt x="181" y="15"/>
                  </a:cubicBezTo>
                  <a:cubicBezTo>
                    <a:pt x="183" y="15"/>
                    <a:pt x="186" y="13"/>
                    <a:pt x="188" y="13"/>
                  </a:cubicBezTo>
                  <a:cubicBezTo>
                    <a:pt x="189" y="13"/>
                    <a:pt x="192" y="13"/>
                    <a:pt x="193" y="1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1577975" y="3333750"/>
              <a:ext cx="1096963" cy="985838"/>
            </a:xfrm>
            <a:custGeom>
              <a:avLst/>
              <a:gdLst/>
              <a:ahLst/>
              <a:cxnLst>
                <a:cxn ang="0">
                  <a:pos x="349" y="5"/>
                </a:cxn>
                <a:cxn ang="0">
                  <a:pos x="386" y="23"/>
                </a:cxn>
                <a:cxn ang="0">
                  <a:pos x="417" y="17"/>
                </a:cxn>
                <a:cxn ang="0">
                  <a:pos x="424" y="49"/>
                </a:cxn>
                <a:cxn ang="0">
                  <a:pos x="433" y="97"/>
                </a:cxn>
                <a:cxn ang="0">
                  <a:pos x="470" y="93"/>
                </a:cxn>
                <a:cxn ang="0">
                  <a:pos x="507" y="50"/>
                </a:cxn>
                <a:cxn ang="0">
                  <a:pos x="551" y="52"/>
                </a:cxn>
                <a:cxn ang="0">
                  <a:pos x="565" y="87"/>
                </a:cxn>
                <a:cxn ang="0">
                  <a:pos x="590" y="123"/>
                </a:cxn>
                <a:cxn ang="0">
                  <a:pos x="599" y="167"/>
                </a:cxn>
                <a:cxn ang="0">
                  <a:pos x="616" y="205"/>
                </a:cxn>
                <a:cxn ang="0">
                  <a:pos x="631" y="219"/>
                </a:cxn>
                <a:cxn ang="0">
                  <a:pos x="651" y="253"/>
                </a:cxn>
                <a:cxn ang="0">
                  <a:pos x="618" y="275"/>
                </a:cxn>
                <a:cxn ang="0">
                  <a:pos x="585" y="294"/>
                </a:cxn>
                <a:cxn ang="0">
                  <a:pos x="568" y="320"/>
                </a:cxn>
                <a:cxn ang="0">
                  <a:pos x="525" y="334"/>
                </a:cxn>
                <a:cxn ang="0">
                  <a:pos x="519" y="377"/>
                </a:cxn>
                <a:cxn ang="0">
                  <a:pos x="471" y="385"/>
                </a:cxn>
                <a:cxn ang="0">
                  <a:pos x="439" y="399"/>
                </a:cxn>
                <a:cxn ang="0">
                  <a:pos x="410" y="387"/>
                </a:cxn>
                <a:cxn ang="0">
                  <a:pos x="373" y="389"/>
                </a:cxn>
                <a:cxn ang="0">
                  <a:pos x="352" y="427"/>
                </a:cxn>
                <a:cxn ang="0">
                  <a:pos x="382" y="457"/>
                </a:cxn>
                <a:cxn ang="0">
                  <a:pos x="401" y="488"/>
                </a:cxn>
                <a:cxn ang="0">
                  <a:pos x="400" y="515"/>
                </a:cxn>
                <a:cxn ang="0">
                  <a:pos x="382" y="527"/>
                </a:cxn>
                <a:cxn ang="0">
                  <a:pos x="402" y="551"/>
                </a:cxn>
                <a:cxn ang="0">
                  <a:pos x="429" y="562"/>
                </a:cxn>
                <a:cxn ang="0">
                  <a:pos x="396" y="574"/>
                </a:cxn>
                <a:cxn ang="0">
                  <a:pos x="374" y="584"/>
                </a:cxn>
                <a:cxn ang="0">
                  <a:pos x="354" y="573"/>
                </a:cxn>
                <a:cxn ang="0">
                  <a:pos x="311" y="568"/>
                </a:cxn>
                <a:cxn ang="0">
                  <a:pos x="282" y="551"/>
                </a:cxn>
                <a:cxn ang="0">
                  <a:pos x="243" y="536"/>
                </a:cxn>
                <a:cxn ang="0">
                  <a:pos x="186" y="520"/>
                </a:cxn>
                <a:cxn ang="0">
                  <a:pos x="168" y="551"/>
                </a:cxn>
                <a:cxn ang="0">
                  <a:pos x="136" y="554"/>
                </a:cxn>
                <a:cxn ang="0">
                  <a:pos x="110" y="555"/>
                </a:cxn>
                <a:cxn ang="0">
                  <a:pos x="68" y="549"/>
                </a:cxn>
                <a:cxn ang="0">
                  <a:pos x="23" y="527"/>
                </a:cxn>
                <a:cxn ang="0">
                  <a:pos x="4" y="495"/>
                </a:cxn>
                <a:cxn ang="0">
                  <a:pos x="23" y="459"/>
                </a:cxn>
                <a:cxn ang="0">
                  <a:pos x="51" y="424"/>
                </a:cxn>
                <a:cxn ang="0">
                  <a:pos x="65" y="393"/>
                </a:cxn>
                <a:cxn ang="0">
                  <a:pos x="42" y="347"/>
                </a:cxn>
                <a:cxn ang="0">
                  <a:pos x="25" y="314"/>
                </a:cxn>
                <a:cxn ang="0">
                  <a:pos x="30" y="273"/>
                </a:cxn>
                <a:cxn ang="0">
                  <a:pos x="54" y="250"/>
                </a:cxn>
                <a:cxn ang="0">
                  <a:pos x="77" y="262"/>
                </a:cxn>
                <a:cxn ang="0">
                  <a:pos x="94" y="245"/>
                </a:cxn>
                <a:cxn ang="0">
                  <a:pos x="134" y="237"/>
                </a:cxn>
                <a:cxn ang="0">
                  <a:pos x="181" y="236"/>
                </a:cxn>
                <a:cxn ang="0">
                  <a:pos x="213" y="203"/>
                </a:cxn>
                <a:cxn ang="0">
                  <a:pos x="216" y="176"/>
                </a:cxn>
                <a:cxn ang="0">
                  <a:pos x="244" y="160"/>
                </a:cxn>
                <a:cxn ang="0">
                  <a:pos x="235" y="127"/>
                </a:cxn>
                <a:cxn ang="0">
                  <a:pos x="262" y="100"/>
                </a:cxn>
                <a:cxn ang="0">
                  <a:pos x="286" y="78"/>
                </a:cxn>
                <a:cxn ang="0">
                  <a:pos x="306" y="55"/>
                </a:cxn>
                <a:cxn ang="0">
                  <a:pos x="310" y="14"/>
                </a:cxn>
              </a:cxnLst>
              <a:rect l="0" t="0" r="r" b="b"/>
              <a:pathLst>
                <a:path w="655" h="588">
                  <a:moveTo>
                    <a:pt x="317" y="6"/>
                  </a:moveTo>
                  <a:cubicBezTo>
                    <a:pt x="318" y="6"/>
                    <a:pt x="318" y="5"/>
                    <a:pt x="319" y="5"/>
                  </a:cubicBezTo>
                  <a:cubicBezTo>
                    <a:pt x="321" y="4"/>
                    <a:pt x="323" y="0"/>
                    <a:pt x="326" y="0"/>
                  </a:cubicBezTo>
                  <a:cubicBezTo>
                    <a:pt x="328" y="0"/>
                    <a:pt x="330" y="4"/>
                    <a:pt x="332" y="5"/>
                  </a:cubicBezTo>
                  <a:cubicBezTo>
                    <a:pt x="334" y="5"/>
                    <a:pt x="338" y="3"/>
                    <a:pt x="341" y="3"/>
                  </a:cubicBezTo>
                  <a:cubicBezTo>
                    <a:pt x="343" y="3"/>
                    <a:pt x="347" y="3"/>
                    <a:pt x="349" y="5"/>
                  </a:cubicBezTo>
                  <a:cubicBezTo>
                    <a:pt x="350" y="6"/>
                    <a:pt x="348" y="11"/>
                    <a:pt x="349" y="13"/>
                  </a:cubicBezTo>
                  <a:cubicBezTo>
                    <a:pt x="350" y="15"/>
                    <a:pt x="356" y="15"/>
                    <a:pt x="358" y="17"/>
                  </a:cubicBezTo>
                  <a:cubicBezTo>
                    <a:pt x="360" y="18"/>
                    <a:pt x="362" y="23"/>
                    <a:pt x="364" y="25"/>
                  </a:cubicBezTo>
                  <a:cubicBezTo>
                    <a:pt x="365" y="26"/>
                    <a:pt x="370" y="26"/>
                    <a:pt x="372" y="27"/>
                  </a:cubicBezTo>
                  <a:cubicBezTo>
                    <a:pt x="373" y="27"/>
                    <a:pt x="377" y="29"/>
                    <a:pt x="379" y="29"/>
                  </a:cubicBezTo>
                  <a:cubicBezTo>
                    <a:pt x="381" y="29"/>
                    <a:pt x="385" y="25"/>
                    <a:pt x="386" y="23"/>
                  </a:cubicBezTo>
                  <a:cubicBezTo>
                    <a:pt x="387" y="23"/>
                    <a:pt x="387" y="20"/>
                    <a:pt x="388" y="20"/>
                  </a:cubicBezTo>
                  <a:cubicBezTo>
                    <a:pt x="389" y="19"/>
                    <a:pt x="393" y="20"/>
                    <a:pt x="394" y="20"/>
                  </a:cubicBezTo>
                  <a:cubicBezTo>
                    <a:pt x="396" y="20"/>
                    <a:pt x="399" y="23"/>
                    <a:pt x="401" y="23"/>
                  </a:cubicBezTo>
                  <a:cubicBezTo>
                    <a:pt x="402" y="23"/>
                    <a:pt x="405" y="22"/>
                    <a:pt x="406" y="21"/>
                  </a:cubicBezTo>
                  <a:cubicBezTo>
                    <a:pt x="407" y="20"/>
                    <a:pt x="408" y="17"/>
                    <a:pt x="409" y="17"/>
                  </a:cubicBezTo>
                  <a:cubicBezTo>
                    <a:pt x="411" y="16"/>
                    <a:pt x="415" y="16"/>
                    <a:pt x="417" y="17"/>
                  </a:cubicBezTo>
                  <a:cubicBezTo>
                    <a:pt x="418" y="17"/>
                    <a:pt x="419" y="17"/>
                    <a:pt x="421" y="18"/>
                  </a:cubicBezTo>
                  <a:cubicBezTo>
                    <a:pt x="421" y="19"/>
                    <a:pt x="421" y="21"/>
                    <a:pt x="421" y="23"/>
                  </a:cubicBezTo>
                  <a:cubicBezTo>
                    <a:pt x="421" y="25"/>
                    <a:pt x="422" y="31"/>
                    <a:pt x="421" y="33"/>
                  </a:cubicBezTo>
                  <a:cubicBezTo>
                    <a:pt x="421" y="34"/>
                    <a:pt x="419" y="35"/>
                    <a:pt x="418" y="36"/>
                  </a:cubicBezTo>
                  <a:cubicBezTo>
                    <a:pt x="418" y="37"/>
                    <a:pt x="418" y="40"/>
                    <a:pt x="418" y="42"/>
                  </a:cubicBezTo>
                  <a:cubicBezTo>
                    <a:pt x="419" y="44"/>
                    <a:pt x="422" y="47"/>
                    <a:pt x="424" y="49"/>
                  </a:cubicBezTo>
                  <a:cubicBezTo>
                    <a:pt x="426" y="51"/>
                    <a:pt x="431" y="53"/>
                    <a:pt x="433" y="55"/>
                  </a:cubicBezTo>
                  <a:cubicBezTo>
                    <a:pt x="434" y="58"/>
                    <a:pt x="434" y="63"/>
                    <a:pt x="433" y="66"/>
                  </a:cubicBezTo>
                  <a:cubicBezTo>
                    <a:pt x="432" y="67"/>
                    <a:pt x="430" y="69"/>
                    <a:pt x="429" y="70"/>
                  </a:cubicBezTo>
                  <a:cubicBezTo>
                    <a:pt x="428" y="72"/>
                    <a:pt x="428" y="76"/>
                    <a:pt x="429" y="78"/>
                  </a:cubicBezTo>
                  <a:cubicBezTo>
                    <a:pt x="429" y="81"/>
                    <a:pt x="434" y="87"/>
                    <a:pt x="434" y="91"/>
                  </a:cubicBezTo>
                  <a:cubicBezTo>
                    <a:pt x="434" y="92"/>
                    <a:pt x="433" y="95"/>
                    <a:pt x="433" y="97"/>
                  </a:cubicBezTo>
                  <a:cubicBezTo>
                    <a:pt x="434" y="99"/>
                    <a:pt x="437" y="101"/>
                    <a:pt x="439" y="102"/>
                  </a:cubicBezTo>
                  <a:cubicBezTo>
                    <a:pt x="440" y="102"/>
                    <a:pt x="443" y="100"/>
                    <a:pt x="445" y="99"/>
                  </a:cubicBezTo>
                  <a:cubicBezTo>
                    <a:pt x="446" y="98"/>
                    <a:pt x="447" y="94"/>
                    <a:pt x="449" y="93"/>
                  </a:cubicBezTo>
                  <a:cubicBezTo>
                    <a:pt x="451" y="92"/>
                    <a:pt x="455" y="91"/>
                    <a:pt x="457" y="92"/>
                  </a:cubicBezTo>
                  <a:cubicBezTo>
                    <a:pt x="459" y="92"/>
                    <a:pt x="461" y="95"/>
                    <a:pt x="462" y="96"/>
                  </a:cubicBezTo>
                  <a:cubicBezTo>
                    <a:pt x="464" y="96"/>
                    <a:pt x="468" y="94"/>
                    <a:pt x="470" y="93"/>
                  </a:cubicBezTo>
                  <a:cubicBezTo>
                    <a:pt x="472" y="93"/>
                    <a:pt x="476" y="94"/>
                    <a:pt x="478" y="93"/>
                  </a:cubicBezTo>
                  <a:cubicBezTo>
                    <a:pt x="480" y="93"/>
                    <a:pt x="485" y="92"/>
                    <a:pt x="487" y="90"/>
                  </a:cubicBezTo>
                  <a:cubicBezTo>
                    <a:pt x="489" y="88"/>
                    <a:pt x="491" y="82"/>
                    <a:pt x="493" y="80"/>
                  </a:cubicBezTo>
                  <a:cubicBezTo>
                    <a:pt x="495" y="78"/>
                    <a:pt x="499" y="76"/>
                    <a:pt x="500" y="74"/>
                  </a:cubicBezTo>
                  <a:cubicBezTo>
                    <a:pt x="502" y="71"/>
                    <a:pt x="502" y="63"/>
                    <a:pt x="503" y="59"/>
                  </a:cubicBezTo>
                  <a:cubicBezTo>
                    <a:pt x="504" y="57"/>
                    <a:pt x="505" y="52"/>
                    <a:pt x="507" y="50"/>
                  </a:cubicBezTo>
                  <a:cubicBezTo>
                    <a:pt x="508" y="47"/>
                    <a:pt x="513" y="41"/>
                    <a:pt x="516" y="38"/>
                  </a:cubicBezTo>
                  <a:cubicBezTo>
                    <a:pt x="518" y="35"/>
                    <a:pt x="523" y="30"/>
                    <a:pt x="526" y="29"/>
                  </a:cubicBezTo>
                  <a:cubicBezTo>
                    <a:pt x="529" y="28"/>
                    <a:pt x="534" y="29"/>
                    <a:pt x="536" y="30"/>
                  </a:cubicBezTo>
                  <a:cubicBezTo>
                    <a:pt x="537" y="31"/>
                    <a:pt x="536" y="34"/>
                    <a:pt x="536" y="34"/>
                  </a:cubicBezTo>
                  <a:cubicBezTo>
                    <a:pt x="538" y="37"/>
                    <a:pt x="546" y="38"/>
                    <a:pt x="548" y="41"/>
                  </a:cubicBezTo>
                  <a:cubicBezTo>
                    <a:pt x="550" y="43"/>
                    <a:pt x="551" y="49"/>
                    <a:pt x="551" y="52"/>
                  </a:cubicBezTo>
                  <a:cubicBezTo>
                    <a:pt x="552" y="54"/>
                    <a:pt x="551" y="60"/>
                    <a:pt x="552" y="61"/>
                  </a:cubicBezTo>
                  <a:cubicBezTo>
                    <a:pt x="554" y="62"/>
                    <a:pt x="557" y="61"/>
                    <a:pt x="559" y="61"/>
                  </a:cubicBezTo>
                  <a:cubicBezTo>
                    <a:pt x="560" y="62"/>
                    <a:pt x="562" y="65"/>
                    <a:pt x="562" y="66"/>
                  </a:cubicBezTo>
                  <a:cubicBezTo>
                    <a:pt x="563" y="68"/>
                    <a:pt x="562" y="72"/>
                    <a:pt x="562" y="73"/>
                  </a:cubicBezTo>
                  <a:cubicBezTo>
                    <a:pt x="562" y="76"/>
                    <a:pt x="561" y="81"/>
                    <a:pt x="562" y="83"/>
                  </a:cubicBezTo>
                  <a:cubicBezTo>
                    <a:pt x="562" y="84"/>
                    <a:pt x="565" y="86"/>
                    <a:pt x="565" y="87"/>
                  </a:cubicBezTo>
                  <a:cubicBezTo>
                    <a:pt x="567" y="89"/>
                    <a:pt x="568" y="92"/>
                    <a:pt x="569" y="93"/>
                  </a:cubicBezTo>
                  <a:cubicBezTo>
                    <a:pt x="570" y="94"/>
                    <a:pt x="571" y="95"/>
                    <a:pt x="572" y="96"/>
                  </a:cubicBezTo>
                  <a:cubicBezTo>
                    <a:pt x="574" y="97"/>
                    <a:pt x="576" y="98"/>
                    <a:pt x="577" y="99"/>
                  </a:cubicBezTo>
                  <a:cubicBezTo>
                    <a:pt x="579" y="101"/>
                    <a:pt x="580" y="106"/>
                    <a:pt x="581" y="108"/>
                  </a:cubicBezTo>
                  <a:cubicBezTo>
                    <a:pt x="582" y="110"/>
                    <a:pt x="586" y="112"/>
                    <a:pt x="587" y="114"/>
                  </a:cubicBezTo>
                  <a:cubicBezTo>
                    <a:pt x="589" y="116"/>
                    <a:pt x="590" y="120"/>
                    <a:pt x="590" y="123"/>
                  </a:cubicBezTo>
                  <a:cubicBezTo>
                    <a:pt x="590" y="125"/>
                    <a:pt x="588" y="128"/>
                    <a:pt x="588" y="129"/>
                  </a:cubicBezTo>
                  <a:cubicBezTo>
                    <a:pt x="588" y="132"/>
                    <a:pt x="591" y="137"/>
                    <a:pt x="592" y="139"/>
                  </a:cubicBezTo>
                  <a:cubicBezTo>
                    <a:pt x="594" y="141"/>
                    <a:pt x="600" y="142"/>
                    <a:pt x="602" y="144"/>
                  </a:cubicBezTo>
                  <a:cubicBezTo>
                    <a:pt x="603" y="146"/>
                    <a:pt x="602" y="151"/>
                    <a:pt x="602" y="153"/>
                  </a:cubicBezTo>
                  <a:cubicBezTo>
                    <a:pt x="601" y="155"/>
                    <a:pt x="598" y="157"/>
                    <a:pt x="598" y="159"/>
                  </a:cubicBezTo>
                  <a:cubicBezTo>
                    <a:pt x="597" y="161"/>
                    <a:pt x="599" y="165"/>
                    <a:pt x="599" y="167"/>
                  </a:cubicBezTo>
                  <a:cubicBezTo>
                    <a:pt x="599" y="170"/>
                    <a:pt x="595" y="174"/>
                    <a:pt x="594" y="177"/>
                  </a:cubicBezTo>
                  <a:cubicBezTo>
                    <a:pt x="594" y="179"/>
                    <a:pt x="595" y="183"/>
                    <a:pt x="596" y="185"/>
                  </a:cubicBezTo>
                  <a:cubicBezTo>
                    <a:pt x="597" y="187"/>
                    <a:pt x="600" y="191"/>
                    <a:pt x="602" y="192"/>
                  </a:cubicBezTo>
                  <a:cubicBezTo>
                    <a:pt x="604" y="193"/>
                    <a:pt x="609" y="191"/>
                    <a:pt x="611" y="192"/>
                  </a:cubicBezTo>
                  <a:cubicBezTo>
                    <a:pt x="613" y="193"/>
                    <a:pt x="617" y="196"/>
                    <a:pt x="618" y="199"/>
                  </a:cubicBezTo>
                  <a:cubicBezTo>
                    <a:pt x="618" y="200"/>
                    <a:pt x="616" y="203"/>
                    <a:pt x="616" y="205"/>
                  </a:cubicBezTo>
                  <a:cubicBezTo>
                    <a:pt x="617" y="206"/>
                    <a:pt x="622" y="207"/>
                    <a:pt x="624" y="207"/>
                  </a:cubicBezTo>
                  <a:cubicBezTo>
                    <a:pt x="625" y="207"/>
                    <a:pt x="628" y="204"/>
                    <a:pt x="630" y="204"/>
                  </a:cubicBezTo>
                  <a:cubicBezTo>
                    <a:pt x="631" y="204"/>
                    <a:pt x="635" y="205"/>
                    <a:pt x="636" y="206"/>
                  </a:cubicBezTo>
                  <a:cubicBezTo>
                    <a:pt x="636" y="207"/>
                    <a:pt x="636" y="210"/>
                    <a:pt x="636" y="211"/>
                  </a:cubicBezTo>
                  <a:cubicBezTo>
                    <a:pt x="635" y="212"/>
                    <a:pt x="632" y="212"/>
                    <a:pt x="631" y="213"/>
                  </a:cubicBezTo>
                  <a:cubicBezTo>
                    <a:pt x="631" y="214"/>
                    <a:pt x="632" y="218"/>
                    <a:pt x="631" y="219"/>
                  </a:cubicBezTo>
                  <a:cubicBezTo>
                    <a:pt x="630" y="220"/>
                    <a:pt x="626" y="222"/>
                    <a:pt x="626" y="223"/>
                  </a:cubicBezTo>
                  <a:cubicBezTo>
                    <a:pt x="625" y="226"/>
                    <a:pt x="629" y="233"/>
                    <a:pt x="632" y="234"/>
                  </a:cubicBezTo>
                  <a:cubicBezTo>
                    <a:pt x="634" y="235"/>
                    <a:pt x="638" y="234"/>
                    <a:pt x="640" y="234"/>
                  </a:cubicBezTo>
                  <a:cubicBezTo>
                    <a:pt x="642" y="235"/>
                    <a:pt x="645" y="237"/>
                    <a:pt x="646" y="238"/>
                  </a:cubicBezTo>
                  <a:cubicBezTo>
                    <a:pt x="649" y="239"/>
                    <a:pt x="654" y="242"/>
                    <a:pt x="654" y="244"/>
                  </a:cubicBezTo>
                  <a:cubicBezTo>
                    <a:pt x="655" y="246"/>
                    <a:pt x="653" y="252"/>
                    <a:pt x="651" y="253"/>
                  </a:cubicBezTo>
                  <a:cubicBezTo>
                    <a:pt x="649" y="255"/>
                    <a:pt x="642" y="255"/>
                    <a:pt x="640" y="257"/>
                  </a:cubicBezTo>
                  <a:cubicBezTo>
                    <a:pt x="640" y="258"/>
                    <a:pt x="640" y="260"/>
                    <a:pt x="640" y="261"/>
                  </a:cubicBezTo>
                  <a:cubicBezTo>
                    <a:pt x="639" y="262"/>
                    <a:pt x="638" y="266"/>
                    <a:pt x="636" y="268"/>
                  </a:cubicBezTo>
                  <a:cubicBezTo>
                    <a:pt x="636" y="269"/>
                    <a:pt x="634" y="271"/>
                    <a:pt x="633" y="271"/>
                  </a:cubicBezTo>
                  <a:cubicBezTo>
                    <a:pt x="630" y="273"/>
                    <a:pt x="624" y="272"/>
                    <a:pt x="621" y="273"/>
                  </a:cubicBezTo>
                  <a:cubicBezTo>
                    <a:pt x="620" y="273"/>
                    <a:pt x="619" y="274"/>
                    <a:pt x="618" y="275"/>
                  </a:cubicBezTo>
                  <a:cubicBezTo>
                    <a:pt x="617" y="278"/>
                    <a:pt x="620" y="284"/>
                    <a:pt x="618" y="286"/>
                  </a:cubicBezTo>
                  <a:cubicBezTo>
                    <a:pt x="618" y="288"/>
                    <a:pt x="615" y="289"/>
                    <a:pt x="614" y="290"/>
                  </a:cubicBezTo>
                  <a:cubicBezTo>
                    <a:pt x="612" y="291"/>
                    <a:pt x="607" y="293"/>
                    <a:pt x="605" y="293"/>
                  </a:cubicBezTo>
                  <a:cubicBezTo>
                    <a:pt x="602" y="292"/>
                    <a:pt x="597" y="287"/>
                    <a:pt x="594" y="287"/>
                  </a:cubicBezTo>
                  <a:cubicBezTo>
                    <a:pt x="592" y="286"/>
                    <a:pt x="588" y="285"/>
                    <a:pt x="586" y="287"/>
                  </a:cubicBezTo>
                  <a:cubicBezTo>
                    <a:pt x="585" y="288"/>
                    <a:pt x="586" y="292"/>
                    <a:pt x="585" y="294"/>
                  </a:cubicBezTo>
                  <a:cubicBezTo>
                    <a:pt x="585" y="296"/>
                    <a:pt x="582" y="298"/>
                    <a:pt x="582" y="299"/>
                  </a:cubicBezTo>
                  <a:cubicBezTo>
                    <a:pt x="582" y="302"/>
                    <a:pt x="586" y="306"/>
                    <a:pt x="587" y="308"/>
                  </a:cubicBezTo>
                  <a:cubicBezTo>
                    <a:pt x="587" y="310"/>
                    <a:pt x="587" y="313"/>
                    <a:pt x="587" y="315"/>
                  </a:cubicBezTo>
                  <a:cubicBezTo>
                    <a:pt x="586" y="316"/>
                    <a:pt x="586" y="319"/>
                    <a:pt x="584" y="320"/>
                  </a:cubicBezTo>
                  <a:cubicBezTo>
                    <a:pt x="583" y="321"/>
                    <a:pt x="579" y="320"/>
                    <a:pt x="577" y="320"/>
                  </a:cubicBezTo>
                  <a:cubicBezTo>
                    <a:pt x="575" y="320"/>
                    <a:pt x="570" y="319"/>
                    <a:pt x="568" y="320"/>
                  </a:cubicBezTo>
                  <a:cubicBezTo>
                    <a:pt x="565" y="322"/>
                    <a:pt x="562" y="329"/>
                    <a:pt x="559" y="331"/>
                  </a:cubicBezTo>
                  <a:cubicBezTo>
                    <a:pt x="557" y="332"/>
                    <a:pt x="553" y="333"/>
                    <a:pt x="551" y="334"/>
                  </a:cubicBezTo>
                  <a:cubicBezTo>
                    <a:pt x="549" y="334"/>
                    <a:pt x="545" y="334"/>
                    <a:pt x="544" y="335"/>
                  </a:cubicBezTo>
                  <a:cubicBezTo>
                    <a:pt x="542" y="336"/>
                    <a:pt x="540" y="341"/>
                    <a:pt x="538" y="342"/>
                  </a:cubicBezTo>
                  <a:cubicBezTo>
                    <a:pt x="536" y="343"/>
                    <a:pt x="529" y="340"/>
                    <a:pt x="527" y="338"/>
                  </a:cubicBezTo>
                  <a:cubicBezTo>
                    <a:pt x="526" y="338"/>
                    <a:pt x="526" y="335"/>
                    <a:pt x="525" y="334"/>
                  </a:cubicBezTo>
                  <a:cubicBezTo>
                    <a:pt x="522" y="332"/>
                    <a:pt x="512" y="331"/>
                    <a:pt x="509" y="334"/>
                  </a:cubicBezTo>
                  <a:cubicBezTo>
                    <a:pt x="508" y="336"/>
                    <a:pt x="508" y="340"/>
                    <a:pt x="509" y="342"/>
                  </a:cubicBezTo>
                  <a:cubicBezTo>
                    <a:pt x="509" y="344"/>
                    <a:pt x="510" y="348"/>
                    <a:pt x="510" y="350"/>
                  </a:cubicBezTo>
                  <a:cubicBezTo>
                    <a:pt x="510" y="352"/>
                    <a:pt x="510" y="355"/>
                    <a:pt x="510" y="356"/>
                  </a:cubicBezTo>
                  <a:cubicBezTo>
                    <a:pt x="511" y="358"/>
                    <a:pt x="513" y="361"/>
                    <a:pt x="514" y="362"/>
                  </a:cubicBezTo>
                  <a:cubicBezTo>
                    <a:pt x="516" y="366"/>
                    <a:pt x="520" y="373"/>
                    <a:pt x="519" y="377"/>
                  </a:cubicBezTo>
                  <a:cubicBezTo>
                    <a:pt x="518" y="378"/>
                    <a:pt x="513" y="379"/>
                    <a:pt x="512" y="380"/>
                  </a:cubicBezTo>
                  <a:cubicBezTo>
                    <a:pt x="510" y="381"/>
                    <a:pt x="508" y="384"/>
                    <a:pt x="506" y="385"/>
                  </a:cubicBezTo>
                  <a:cubicBezTo>
                    <a:pt x="505" y="385"/>
                    <a:pt x="504" y="385"/>
                    <a:pt x="503" y="385"/>
                  </a:cubicBezTo>
                  <a:cubicBezTo>
                    <a:pt x="501" y="385"/>
                    <a:pt x="497" y="382"/>
                    <a:pt x="495" y="382"/>
                  </a:cubicBezTo>
                  <a:cubicBezTo>
                    <a:pt x="492" y="381"/>
                    <a:pt x="487" y="381"/>
                    <a:pt x="484" y="382"/>
                  </a:cubicBezTo>
                  <a:cubicBezTo>
                    <a:pt x="481" y="382"/>
                    <a:pt x="474" y="385"/>
                    <a:pt x="471" y="385"/>
                  </a:cubicBezTo>
                  <a:cubicBezTo>
                    <a:pt x="467" y="385"/>
                    <a:pt x="459" y="384"/>
                    <a:pt x="455" y="383"/>
                  </a:cubicBezTo>
                  <a:cubicBezTo>
                    <a:pt x="453" y="382"/>
                    <a:pt x="450" y="381"/>
                    <a:pt x="448" y="381"/>
                  </a:cubicBezTo>
                  <a:cubicBezTo>
                    <a:pt x="447" y="381"/>
                    <a:pt x="445" y="382"/>
                    <a:pt x="445" y="383"/>
                  </a:cubicBezTo>
                  <a:cubicBezTo>
                    <a:pt x="444" y="385"/>
                    <a:pt x="447" y="389"/>
                    <a:pt x="446" y="391"/>
                  </a:cubicBezTo>
                  <a:cubicBezTo>
                    <a:pt x="446" y="393"/>
                    <a:pt x="446" y="400"/>
                    <a:pt x="443" y="401"/>
                  </a:cubicBezTo>
                  <a:cubicBezTo>
                    <a:pt x="442" y="401"/>
                    <a:pt x="440" y="400"/>
                    <a:pt x="439" y="399"/>
                  </a:cubicBezTo>
                  <a:cubicBezTo>
                    <a:pt x="439" y="398"/>
                    <a:pt x="440" y="393"/>
                    <a:pt x="439" y="392"/>
                  </a:cubicBezTo>
                  <a:cubicBezTo>
                    <a:pt x="438" y="391"/>
                    <a:pt x="436" y="391"/>
                    <a:pt x="435" y="391"/>
                  </a:cubicBezTo>
                  <a:cubicBezTo>
                    <a:pt x="433" y="391"/>
                    <a:pt x="430" y="392"/>
                    <a:pt x="428" y="392"/>
                  </a:cubicBezTo>
                  <a:cubicBezTo>
                    <a:pt x="427" y="392"/>
                    <a:pt x="423" y="395"/>
                    <a:pt x="421" y="394"/>
                  </a:cubicBezTo>
                  <a:cubicBezTo>
                    <a:pt x="420" y="394"/>
                    <a:pt x="418" y="392"/>
                    <a:pt x="417" y="391"/>
                  </a:cubicBezTo>
                  <a:cubicBezTo>
                    <a:pt x="415" y="390"/>
                    <a:pt x="412" y="387"/>
                    <a:pt x="410" y="387"/>
                  </a:cubicBezTo>
                  <a:cubicBezTo>
                    <a:pt x="406" y="386"/>
                    <a:pt x="399" y="385"/>
                    <a:pt x="397" y="387"/>
                  </a:cubicBezTo>
                  <a:cubicBezTo>
                    <a:pt x="396" y="387"/>
                    <a:pt x="396" y="390"/>
                    <a:pt x="395" y="391"/>
                  </a:cubicBezTo>
                  <a:cubicBezTo>
                    <a:pt x="394" y="392"/>
                    <a:pt x="390" y="395"/>
                    <a:pt x="388" y="394"/>
                  </a:cubicBezTo>
                  <a:cubicBezTo>
                    <a:pt x="386" y="393"/>
                    <a:pt x="386" y="388"/>
                    <a:pt x="385" y="386"/>
                  </a:cubicBezTo>
                  <a:cubicBezTo>
                    <a:pt x="383" y="385"/>
                    <a:pt x="379" y="384"/>
                    <a:pt x="377" y="384"/>
                  </a:cubicBezTo>
                  <a:cubicBezTo>
                    <a:pt x="375" y="384"/>
                    <a:pt x="373" y="387"/>
                    <a:pt x="373" y="389"/>
                  </a:cubicBezTo>
                  <a:cubicBezTo>
                    <a:pt x="372" y="391"/>
                    <a:pt x="373" y="395"/>
                    <a:pt x="373" y="397"/>
                  </a:cubicBezTo>
                  <a:cubicBezTo>
                    <a:pt x="372" y="398"/>
                    <a:pt x="370" y="401"/>
                    <a:pt x="369" y="402"/>
                  </a:cubicBezTo>
                  <a:cubicBezTo>
                    <a:pt x="368" y="403"/>
                    <a:pt x="365" y="405"/>
                    <a:pt x="364" y="405"/>
                  </a:cubicBezTo>
                  <a:cubicBezTo>
                    <a:pt x="361" y="407"/>
                    <a:pt x="356" y="409"/>
                    <a:pt x="355" y="411"/>
                  </a:cubicBezTo>
                  <a:cubicBezTo>
                    <a:pt x="354" y="412"/>
                    <a:pt x="355" y="416"/>
                    <a:pt x="355" y="417"/>
                  </a:cubicBezTo>
                  <a:cubicBezTo>
                    <a:pt x="355" y="420"/>
                    <a:pt x="352" y="424"/>
                    <a:pt x="352" y="427"/>
                  </a:cubicBezTo>
                  <a:cubicBezTo>
                    <a:pt x="352" y="430"/>
                    <a:pt x="353" y="435"/>
                    <a:pt x="354" y="438"/>
                  </a:cubicBezTo>
                  <a:cubicBezTo>
                    <a:pt x="354" y="440"/>
                    <a:pt x="356" y="444"/>
                    <a:pt x="358" y="446"/>
                  </a:cubicBezTo>
                  <a:cubicBezTo>
                    <a:pt x="359" y="448"/>
                    <a:pt x="362" y="451"/>
                    <a:pt x="364" y="452"/>
                  </a:cubicBezTo>
                  <a:cubicBezTo>
                    <a:pt x="367" y="453"/>
                    <a:pt x="373" y="451"/>
                    <a:pt x="376" y="452"/>
                  </a:cubicBezTo>
                  <a:cubicBezTo>
                    <a:pt x="377" y="452"/>
                    <a:pt x="379" y="452"/>
                    <a:pt x="380" y="453"/>
                  </a:cubicBezTo>
                  <a:cubicBezTo>
                    <a:pt x="381" y="454"/>
                    <a:pt x="381" y="457"/>
                    <a:pt x="382" y="457"/>
                  </a:cubicBezTo>
                  <a:cubicBezTo>
                    <a:pt x="384" y="459"/>
                    <a:pt x="389" y="458"/>
                    <a:pt x="391" y="459"/>
                  </a:cubicBezTo>
                  <a:cubicBezTo>
                    <a:pt x="392" y="460"/>
                    <a:pt x="393" y="463"/>
                    <a:pt x="393" y="464"/>
                  </a:cubicBezTo>
                  <a:cubicBezTo>
                    <a:pt x="393" y="465"/>
                    <a:pt x="393" y="467"/>
                    <a:pt x="393" y="469"/>
                  </a:cubicBezTo>
                  <a:cubicBezTo>
                    <a:pt x="393" y="471"/>
                    <a:pt x="395" y="475"/>
                    <a:pt x="396" y="477"/>
                  </a:cubicBezTo>
                  <a:cubicBezTo>
                    <a:pt x="396" y="478"/>
                    <a:pt x="397" y="481"/>
                    <a:pt x="398" y="482"/>
                  </a:cubicBezTo>
                  <a:cubicBezTo>
                    <a:pt x="398" y="484"/>
                    <a:pt x="401" y="486"/>
                    <a:pt x="401" y="488"/>
                  </a:cubicBezTo>
                  <a:cubicBezTo>
                    <a:pt x="401" y="489"/>
                    <a:pt x="401" y="492"/>
                    <a:pt x="401" y="493"/>
                  </a:cubicBezTo>
                  <a:cubicBezTo>
                    <a:pt x="401" y="494"/>
                    <a:pt x="400" y="496"/>
                    <a:pt x="399" y="497"/>
                  </a:cubicBezTo>
                  <a:cubicBezTo>
                    <a:pt x="398" y="498"/>
                    <a:pt x="395" y="499"/>
                    <a:pt x="395" y="501"/>
                  </a:cubicBezTo>
                  <a:cubicBezTo>
                    <a:pt x="394" y="501"/>
                    <a:pt x="393" y="503"/>
                    <a:pt x="394" y="504"/>
                  </a:cubicBezTo>
                  <a:cubicBezTo>
                    <a:pt x="394" y="506"/>
                    <a:pt x="399" y="507"/>
                    <a:pt x="399" y="508"/>
                  </a:cubicBezTo>
                  <a:cubicBezTo>
                    <a:pt x="400" y="510"/>
                    <a:pt x="400" y="514"/>
                    <a:pt x="400" y="515"/>
                  </a:cubicBezTo>
                  <a:cubicBezTo>
                    <a:pt x="400" y="516"/>
                    <a:pt x="400" y="517"/>
                    <a:pt x="399" y="518"/>
                  </a:cubicBezTo>
                  <a:cubicBezTo>
                    <a:pt x="399" y="518"/>
                    <a:pt x="397" y="519"/>
                    <a:pt x="396" y="519"/>
                  </a:cubicBezTo>
                  <a:cubicBezTo>
                    <a:pt x="395" y="519"/>
                    <a:pt x="392" y="518"/>
                    <a:pt x="390" y="519"/>
                  </a:cubicBezTo>
                  <a:cubicBezTo>
                    <a:pt x="389" y="519"/>
                    <a:pt x="390" y="522"/>
                    <a:pt x="389" y="523"/>
                  </a:cubicBezTo>
                  <a:cubicBezTo>
                    <a:pt x="388" y="523"/>
                    <a:pt x="386" y="522"/>
                    <a:pt x="385" y="523"/>
                  </a:cubicBezTo>
                  <a:cubicBezTo>
                    <a:pt x="384" y="523"/>
                    <a:pt x="382" y="526"/>
                    <a:pt x="382" y="527"/>
                  </a:cubicBezTo>
                  <a:cubicBezTo>
                    <a:pt x="382" y="528"/>
                    <a:pt x="386" y="531"/>
                    <a:pt x="386" y="533"/>
                  </a:cubicBezTo>
                  <a:cubicBezTo>
                    <a:pt x="386" y="534"/>
                    <a:pt x="386" y="537"/>
                    <a:pt x="386" y="538"/>
                  </a:cubicBezTo>
                  <a:cubicBezTo>
                    <a:pt x="386" y="540"/>
                    <a:pt x="386" y="543"/>
                    <a:pt x="387" y="544"/>
                  </a:cubicBezTo>
                  <a:cubicBezTo>
                    <a:pt x="388" y="545"/>
                    <a:pt x="391" y="546"/>
                    <a:pt x="392" y="546"/>
                  </a:cubicBezTo>
                  <a:cubicBezTo>
                    <a:pt x="394" y="547"/>
                    <a:pt x="395" y="550"/>
                    <a:pt x="396" y="551"/>
                  </a:cubicBezTo>
                  <a:cubicBezTo>
                    <a:pt x="398" y="551"/>
                    <a:pt x="401" y="551"/>
                    <a:pt x="402" y="551"/>
                  </a:cubicBezTo>
                  <a:cubicBezTo>
                    <a:pt x="403" y="550"/>
                    <a:pt x="404" y="549"/>
                    <a:pt x="405" y="548"/>
                  </a:cubicBezTo>
                  <a:cubicBezTo>
                    <a:pt x="407" y="548"/>
                    <a:pt x="410" y="548"/>
                    <a:pt x="412" y="548"/>
                  </a:cubicBezTo>
                  <a:cubicBezTo>
                    <a:pt x="413" y="548"/>
                    <a:pt x="416" y="550"/>
                    <a:pt x="418" y="551"/>
                  </a:cubicBezTo>
                  <a:cubicBezTo>
                    <a:pt x="418" y="552"/>
                    <a:pt x="419" y="554"/>
                    <a:pt x="420" y="555"/>
                  </a:cubicBezTo>
                  <a:cubicBezTo>
                    <a:pt x="421" y="556"/>
                    <a:pt x="425" y="556"/>
                    <a:pt x="426" y="557"/>
                  </a:cubicBezTo>
                  <a:cubicBezTo>
                    <a:pt x="427" y="558"/>
                    <a:pt x="429" y="560"/>
                    <a:pt x="429" y="562"/>
                  </a:cubicBezTo>
                  <a:cubicBezTo>
                    <a:pt x="429" y="563"/>
                    <a:pt x="426" y="564"/>
                    <a:pt x="425" y="565"/>
                  </a:cubicBezTo>
                  <a:cubicBezTo>
                    <a:pt x="424" y="566"/>
                    <a:pt x="421" y="567"/>
                    <a:pt x="420" y="567"/>
                  </a:cubicBezTo>
                  <a:cubicBezTo>
                    <a:pt x="418" y="567"/>
                    <a:pt x="415" y="565"/>
                    <a:pt x="413" y="564"/>
                  </a:cubicBezTo>
                  <a:cubicBezTo>
                    <a:pt x="411" y="564"/>
                    <a:pt x="406" y="563"/>
                    <a:pt x="405" y="564"/>
                  </a:cubicBezTo>
                  <a:cubicBezTo>
                    <a:pt x="404" y="565"/>
                    <a:pt x="403" y="567"/>
                    <a:pt x="403" y="567"/>
                  </a:cubicBezTo>
                  <a:cubicBezTo>
                    <a:pt x="401" y="569"/>
                    <a:pt x="397" y="572"/>
                    <a:pt x="396" y="574"/>
                  </a:cubicBezTo>
                  <a:cubicBezTo>
                    <a:pt x="395" y="575"/>
                    <a:pt x="396" y="578"/>
                    <a:pt x="396" y="579"/>
                  </a:cubicBezTo>
                  <a:cubicBezTo>
                    <a:pt x="395" y="581"/>
                    <a:pt x="395" y="584"/>
                    <a:pt x="394" y="585"/>
                  </a:cubicBezTo>
                  <a:cubicBezTo>
                    <a:pt x="393" y="586"/>
                    <a:pt x="391" y="585"/>
                    <a:pt x="390" y="585"/>
                  </a:cubicBezTo>
                  <a:cubicBezTo>
                    <a:pt x="389" y="585"/>
                    <a:pt x="387" y="588"/>
                    <a:pt x="386" y="588"/>
                  </a:cubicBezTo>
                  <a:cubicBezTo>
                    <a:pt x="384" y="588"/>
                    <a:pt x="381" y="586"/>
                    <a:pt x="380" y="586"/>
                  </a:cubicBezTo>
                  <a:cubicBezTo>
                    <a:pt x="378" y="585"/>
                    <a:pt x="375" y="584"/>
                    <a:pt x="374" y="584"/>
                  </a:cubicBezTo>
                  <a:cubicBezTo>
                    <a:pt x="372" y="584"/>
                    <a:pt x="367" y="585"/>
                    <a:pt x="365" y="586"/>
                  </a:cubicBezTo>
                  <a:cubicBezTo>
                    <a:pt x="364" y="586"/>
                    <a:pt x="362" y="587"/>
                    <a:pt x="360" y="587"/>
                  </a:cubicBezTo>
                  <a:cubicBezTo>
                    <a:pt x="359" y="587"/>
                    <a:pt x="358" y="587"/>
                    <a:pt x="357" y="587"/>
                  </a:cubicBezTo>
                  <a:cubicBezTo>
                    <a:pt x="357" y="587"/>
                    <a:pt x="357" y="586"/>
                    <a:pt x="357" y="586"/>
                  </a:cubicBezTo>
                  <a:cubicBezTo>
                    <a:pt x="358" y="585"/>
                    <a:pt x="357" y="583"/>
                    <a:pt x="356" y="582"/>
                  </a:cubicBezTo>
                  <a:cubicBezTo>
                    <a:pt x="356" y="579"/>
                    <a:pt x="355" y="575"/>
                    <a:pt x="354" y="573"/>
                  </a:cubicBezTo>
                  <a:cubicBezTo>
                    <a:pt x="352" y="572"/>
                    <a:pt x="346" y="570"/>
                    <a:pt x="344" y="571"/>
                  </a:cubicBezTo>
                  <a:cubicBezTo>
                    <a:pt x="343" y="571"/>
                    <a:pt x="343" y="573"/>
                    <a:pt x="342" y="573"/>
                  </a:cubicBezTo>
                  <a:cubicBezTo>
                    <a:pt x="339" y="575"/>
                    <a:pt x="331" y="575"/>
                    <a:pt x="329" y="573"/>
                  </a:cubicBezTo>
                  <a:cubicBezTo>
                    <a:pt x="327" y="572"/>
                    <a:pt x="327" y="567"/>
                    <a:pt x="326" y="565"/>
                  </a:cubicBezTo>
                  <a:cubicBezTo>
                    <a:pt x="325" y="565"/>
                    <a:pt x="322" y="565"/>
                    <a:pt x="321" y="565"/>
                  </a:cubicBezTo>
                  <a:cubicBezTo>
                    <a:pt x="319" y="566"/>
                    <a:pt x="313" y="566"/>
                    <a:pt x="311" y="568"/>
                  </a:cubicBezTo>
                  <a:cubicBezTo>
                    <a:pt x="310" y="569"/>
                    <a:pt x="310" y="572"/>
                    <a:pt x="309" y="573"/>
                  </a:cubicBezTo>
                  <a:cubicBezTo>
                    <a:pt x="308" y="574"/>
                    <a:pt x="306" y="577"/>
                    <a:pt x="305" y="577"/>
                  </a:cubicBezTo>
                  <a:cubicBezTo>
                    <a:pt x="304" y="577"/>
                    <a:pt x="301" y="576"/>
                    <a:pt x="301" y="575"/>
                  </a:cubicBezTo>
                  <a:cubicBezTo>
                    <a:pt x="301" y="575"/>
                    <a:pt x="299" y="568"/>
                    <a:pt x="298" y="565"/>
                  </a:cubicBezTo>
                  <a:cubicBezTo>
                    <a:pt x="297" y="563"/>
                    <a:pt x="293" y="558"/>
                    <a:pt x="291" y="557"/>
                  </a:cubicBezTo>
                  <a:cubicBezTo>
                    <a:pt x="289" y="555"/>
                    <a:pt x="284" y="551"/>
                    <a:pt x="282" y="551"/>
                  </a:cubicBezTo>
                  <a:cubicBezTo>
                    <a:pt x="280" y="551"/>
                    <a:pt x="278" y="553"/>
                    <a:pt x="276" y="553"/>
                  </a:cubicBezTo>
                  <a:cubicBezTo>
                    <a:pt x="273" y="553"/>
                    <a:pt x="270" y="548"/>
                    <a:pt x="267" y="548"/>
                  </a:cubicBezTo>
                  <a:cubicBezTo>
                    <a:pt x="265" y="548"/>
                    <a:pt x="262" y="552"/>
                    <a:pt x="260" y="552"/>
                  </a:cubicBezTo>
                  <a:cubicBezTo>
                    <a:pt x="259" y="552"/>
                    <a:pt x="255" y="550"/>
                    <a:pt x="254" y="549"/>
                  </a:cubicBezTo>
                  <a:cubicBezTo>
                    <a:pt x="251" y="547"/>
                    <a:pt x="249" y="542"/>
                    <a:pt x="247" y="540"/>
                  </a:cubicBezTo>
                  <a:cubicBezTo>
                    <a:pt x="246" y="539"/>
                    <a:pt x="244" y="537"/>
                    <a:pt x="243" y="536"/>
                  </a:cubicBezTo>
                  <a:cubicBezTo>
                    <a:pt x="242" y="535"/>
                    <a:pt x="237" y="533"/>
                    <a:pt x="235" y="533"/>
                  </a:cubicBezTo>
                  <a:cubicBezTo>
                    <a:pt x="233" y="532"/>
                    <a:pt x="228" y="532"/>
                    <a:pt x="226" y="532"/>
                  </a:cubicBezTo>
                  <a:cubicBezTo>
                    <a:pt x="222" y="532"/>
                    <a:pt x="216" y="534"/>
                    <a:pt x="213" y="533"/>
                  </a:cubicBezTo>
                  <a:cubicBezTo>
                    <a:pt x="210" y="533"/>
                    <a:pt x="205" y="527"/>
                    <a:pt x="202" y="525"/>
                  </a:cubicBezTo>
                  <a:cubicBezTo>
                    <a:pt x="200" y="524"/>
                    <a:pt x="196" y="521"/>
                    <a:pt x="194" y="520"/>
                  </a:cubicBezTo>
                  <a:cubicBezTo>
                    <a:pt x="192" y="519"/>
                    <a:pt x="188" y="520"/>
                    <a:pt x="186" y="520"/>
                  </a:cubicBezTo>
                  <a:cubicBezTo>
                    <a:pt x="185" y="519"/>
                    <a:pt x="182" y="517"/>
                    <a:pt x="180" y="517"/>
                  </a:cubicBezTo>
                  <a:cubicBezTo>
                    <a:pt x="178" y="516"/>
                    <a:pt x="172" y="515"/>
                    <a:pt x="170" y="517"/>
                  </a:cubicBezTo>
                  <a:cubicBezTo>
                    <a:pt x="168" y="518"/>
                    <a:pt x="165" y="523"/>
                    <a:pt x="165" y="526"/>
                  </a:cubicBezTo>
                  <a:cubicBezTo>
                    <a:pt x="164" y="529"/>
                    <a:pt x="168" y="534"/>
                    <a:pt x="168" y="537"/>
                  </a:cubicBezTo>
                  <a:cubicBezTo>
                    <a:pt x="169" y="539"/>
                    <a:pt x="168" y="544"/>
                    <a:pt x="168" y="547"/>
                  </a:cubicBezTo>
                  <a:cubicBezTo>
                    <a:pt x="168" y="548"/>
                    <a:pt x="168" y="550"/>
                    <a:pt x="168" y="551"/>
                  </a:cubicBezTo>
                  <a:cubicBezTo>
                    <a:pt x="168" y="552"/>
                    <a:pt x="168" y="554"/>
                    <a:pt x="165" y="554"/>
                  </a:cubicBezTo>
                  <a:cubicBezTo>
                    <a:pt x="161" y="554"/>
                    <a:pt x="158" y="551"/>
                    <a:pt x="156" y="552"/>
                  </a:cubicBezTo>
                  <a:cubicBezTo>
                    <a:pt x="154" y="552"/>
                    <a:pt x="153" y="556"/>
                    <a:pt x="152" y="556"/>
                  </a:cubicBezTo>
                  <a:cubicBezTo>
                    <a:pt x="150" y="556"/>
                    <a:pt x="149" y="551"/>
                    <a:pt x="147" y="551"/>
                  </a:cubicBezTo>
                  <a:cubicBezTo>
                    <a:pt x="146" y="551"/>
                    <a:pt x="145" y="553"/>
                    <a:pt x="143" y="554"/>
                  </a:cubicBezTo>
                  <a:cubicBezTo>
                    <a:pt x="142" y="554"/>
                    <a:pt x="138" y="554"/>
                    <a:pt x="136" y="554"/>
                  </a:cubicBezTo>
                  <a:cubicBezTo>
                    <a:pt x="135" y="553"/>
                    <a:pt x="133" y="551"/>
                    <a:pt x="132" y="550"/>
                  </a:cubicBezTo>
                  <a:cubicBezTo>
                    <a:pt x="131" y="550"/>
                    <a:pt x="128" y="552"/>
                    <a:pt x="126" y="551"/>
                  </a:cubicBezTo>
                  <a:cubicBezTo>
                    <a:pt x="125" y="550"/>
                    <a:pt x="125" y="547"/>
                    <a:pt x="124" y="547"/>
                  </a:cubicBezTo>
                  <a:cubicBezTo>
                    <a:pt x="122" y="546"/>
                    <a:pt x="120" y="546"/>
                    <a:pt x="118" y="546"/>
                  </a:cubicBezTo>
                  <a:cubicBezTo>
                    <a:pt x="117" y="547"/>
                    <a:pt x="115" y="547"/>
                    <a:pt x="114" y="548"/>
                  </a:cubicBezTo>
                  <a:cubicBezTo>
                    <a:pt x="112" y="549"/>
                    <a:pt x="112" y="554"/>
                    <a:pt x="110" y="555"/>
                  </a:cubicBezTo>
                  <a:cubicBezTo>
                    <a:pt x="109" y="556"/>
                    <a:pt x="105" y="557"/>
                    <a:pt x="103" y="556"/>
                  </a:cubicBezTo>
                  <a:cubicBezTo>
                    <a:pt x="102" y="556"/>
                    <a:pt x="100" y="551"/>
                    <a:pt x="99" y="550"/>
                  </a:cubicBezTo>
                  <a:cubicBezTo>
                    <a:pt x="99" y="548"/>
                    <a:pt x="99" y="545"/>
                    <a:pt x="97" y="545"/>
                  </a:cubicBezTo>
                  <a:cubicBezTo>
                    <a:pt x="95" y="543"/>
                    <a:pt x="88" y="544"/>
                    <a:pt x="85" y="544"/>
                  </a:cubicBezTo>
                  <a:cubicBezTo>
                    <a:pt x="83" y="544"/>
                    <a:pt x="77" y="544"/>
                    <a:pt x="74" y="545"/>
                  </a:cubicBezTo>
                  <a:cubicBezTo>
                    <a:pt x="73" y="545"/>
                    <a:pt x="70" y="548"/>
                    <a:pt x="68" y="549"/>
                  </a:cubicBezTo>
                  <a:cubicBezTo>
                    <a:pt x="66" y="550"/>
                    <a:pt x="61" y="553"/>
                    <a:pt x="59" y="553"/>
                  </a:cubicBezTo>
                  <a:cubicBezTo>
                    <a:pt x="56" y="554"/>
                    <a:pt x="50" y="555"/>
                    <a:pt x="47" y="553"/>
                  </a:cubicBezTo>
                  <a:cubicBezTo>
                    <a:pt x="45" y="552"/>
                    <a:pt x="42" y="547"/>
                    <a:pt x="40" y="545"/>
                  </a:cubicBezTo>
                  <a:cubicBezTo>
                    <a:pt x="39" y="544"/>
                    <a:pt x="35" y="543"/>
                    <a:pt x="34" y="541"/>
                  </a:cubicBezTo>
                  <a:cubicBezTo>
                    <a:pt x="33" y="539"/>
                    <a:pt x="33" y="534"/>
                    <a:pt x="32" y="532"/>
                  </a:cubicBezTo>
                  <a:cubicBezTo>
                    <a:pt x="30" y="530"/>
                    <a:pt x="25" y="528"/>
                    <a:pt x="23" y="527"/>
                  </a:cubicBezTo>
                  <a:cubicBezTo>
                    <a:pt x="21" y="526"/>
                    <a:pt x="17" y="525"/>
                    <a:pt x="15" y="524"/>
                  </a:cubicBezTo>
                  <a:cubicBezTo>
                    <a:pt x="14" y="522"/>
                    <a:pt x="12" y="517"/>
                    <a:pt x="11" y="516"/>
                  </a:cubicBezTo>
                  <a:cubicBezTo>
                    <a:pt x="9" y="515"/>
                    <a:pt x="5" y="514"/>
                    <a:pt x="2" y="514"/>
                  </a:cubicBezTo>
                  <a:cubicBezTo>
                    <a:pt x="1" y="512"/>
                    <a:pt x="0" y="510"/>
                    <a:pt x="0" y="509"/>
                  </a:cubicBezTo>
                  <a:cubicBezTo>
                    <a:pt x="0" y="506"/>
                    <a:pt x="0" y="501"/>
                    <a:pt x="2" y="498"/>
                  </a:cubicBezTo>
                  <a:cubicBezTo>
                    <a:pt x="2" y="497"/>
                    <a:pt x="4" y="496"/>
                    <a:pt x="4" y="495"/>
                  </a:cubicBezTo>
                  <a:cubicBezTo>
                    <a:pt x="5" y="493"/>
                    <a:pt x="2" y="489"/>
                    <a:pt x="2" y="487"/>
                  </a:cubicBezTo>
                  <a:cubicBezTo>
                    <a:pt x="3" y="486"/>
                    <a:pt x="7" y="485"/>
                    <a:pt x="8" y="484"/>
                  </a:cubicBezTo>
                  <a:cubicBezTo>
                    <a:pt x="9" y="482"/>
                    <a:pt x="8" y="477"/>
                    <a:pt x="10" y="475"/>
                  </a:cubicBezTo>
                  <a:cubicBezTo>
                    <a:pt x="11" y="473"/>
                    <a:pt x="14" y="471"/>
                    <a:pt x="16" y="470"/>
                  </a:cubicBezTo>
                  <a:cubicBezTo>
                    <a:pt x="18" y="470"/>
                    <a:pt x="23" y="471"/>
                    <a:pt x="24" y="469"/>
                  </a:cubicBezTo>
                  <a:cubicBezTo>
                    <a:pt x="26" y="467"/>
                    <a:pt x="22" y="461"/>
                    <a:pt x="23" y="459"/>
                  </a:cubicBezTo>
                  <a:cubicBezTo>
                    <a:pt x="24" y="456"/>
                    <a:pt x="28" y="452"/>
                    <a:pt x="30" y="451"/>
                  </a:cubicBezTo>
                  <a:cubicBezTo>
                    <a:pt x="32" y="450"/>
                    <a:pt x="35" y="452"/>
                    <a:pt x="37" y="451"/>
                  </a:cubicBezTo>
                  <a:cubicBezTo>
                    <a:pt x="38" y="450"/>
                    <a:pt x="39" y="446"/>
                    <a:pt x="40" y="444"/>
                  </a:cubicBezTo>
                  <a:cubicBezTo>
                    <a:pt x="41" y="443"/>
                    <a:pt x="42" y="439"/>
                    <a:pt x="44" y="437"/>
                  </a:cubicBezTo>
                  <a:cubicBezTo>
                    <a:pt x="45" y="436"/>
                    <a:pt x="48" y="435"/>
                    <a:pt x="49" y="434"/>
                  </a:cubicBezTo>
                  <a:cubicBezTo>
                    <a:pt x="50" y="432"/>
                    <a:pt x="50" y="426"/>
                    <a:pt x="51" y="424"/>
                  </a:cubicBezTo>
                  <a:cubicBezTo>
                    <a:pt x="51" y="424"/>
                    <a:pt x="52" y="423"/>
                    <a:pt x="52" y="422"/>
                  </a:cubicBezTo>
                  <a:cubicBezTo>
                    <a:pt x="53" y="420"/>
                    <a:pt x="52" y="417"/>
                    <a:pt x="52" y="415"/>
                  </a:cubicBezTo>
                  <a:cubicBezTo>
                    <a:pt x="52" y="413"/>
                    <a:pt x="53" y="410"/>
                    <a:pt x="53" y="408"/>
                  </a:cubicBezTo>
                  <a:cubicBezTo>
                    <a:pt x="53" y="406"/>
                    <a:pt x="53" y="403"/>
                    <a:pt x="55" y="402"/>
                  </a:cubicBezTo>
                  <a:cubicBezTo>
                    <a:pt x="56" y="401"/>
                    <a:pt x="62" y="404"/>
                    <a:pt x="64" y="402"/>
                  </a:cubicBezTo>
                  <a:cubicBezTo>
                    <a:pt x="66" y="401"/>
                    <a:pt x="66" y="395"/>
                    <a:pt x="65" y="393"/>
                  </a:cubicBezTo>
                  <a:cubicBezTo>
                    <a:pt x="64" y="391"/>
                    <a:pt x="59" y="390"/>
                    <a:pt x="58" y="387"/>
                  </a:cubicBezTo>
                  <a:cubicBezTo>
                    <a:pt x="58" y="385"/>
                    <a:pt x="61" y="381"/>
                    <a:pt x="61" y="379"/>
                  </a:cubicBezTo>
                  <a:cubicBezTo>
                    <a:pt x="60" y="375"/>
                    <a:pt x="58" y="369"/>
                    <a:pt x="56" y="366"/>
                  </a:cubicBezTo>
                  <a:cubicBezTo>
                    <a:pt x="55" y="365"/>
                    <a:pt x="51" y="363"/>
                    <a:pt x="51" y="361"/>
                  </a:cubicBezTo>
                  <a:cubicBezTo>
                    <a:pt x="50" y="359"/>
                    <a:pt x="53" y="355"/>
                    <a:pt x="52" y="353"/>
                  </a:cubicBezTo>
                  <a:cubicBezTo>
                    <a:pt x="51" y="350"/>
                    <a:pt x="44" y="349"/>
                    <a:pt x="42" y="347"/>
                  </a:cubicBezTo>
                  <a:cubicBezTo>
                    <a:pt x="41" y="345"/>
                    <a:pt x="40" y="340"/>
                    <a:pt x="39" y="339"/>
                  </a:cubicBezTo>
                  <a:cubicBezTo>
                    <a:pt x="36" y="338"/>
                    <a:pt x="30" y="340"/>
                    <a:pt x="27" y="339"/>
                  </a:cubicBezTo>
                  <a:cubicBezTo>
                    <a:pt x="25" y="339"/>
                    <a:pt x="20" y="338"/>
                    <a:pt x="19" y="336"/>
                  </a:cubicBezTo>
                  <a:cubicBezTo>
                    <a:pt x="16" y="334"/>
                    <a:pt x="14" y="327"/>
                    <a:pt x="13" y="324"/>
                  </a:cubicBezTo>
                  <a:cubicBezTo>
                    <a:pt x="13" y="321"/>
                    <a:pt x="13" y="315"/>
                    <a:pt x="15" y="313"/>
                  </a:cubicBezTo>
                  <a:cubicBezTo>
                    <a:pt x="17" y="312"/>
                    <a:pt x="23" y="315"/>
                    <a:pt x="25" y="314"/>
                  </a:cubicBezTo>
                  <a:cubicBezTo>
                    <a:pt x="26" y="314"/>
                    <a:pt x="29" y="312"/>
                    <a:pt x="29" y="311"/>
                  </a:cubicBezTo>
                  <a:cubicBezTo>
                    <a:pt x="30" y="309"/>
                    <a:pt x="30" y="305"/>
                    <a:pt x="29" y="303"/>
                  </a:cubicBezTo>
                  <a:cubicBezTo>
                    <a:pt x="29" y="301"/>
                    <a:pt x="26" y="298"/>
                    <a:pt x="25" y="297"/>
                  </a:cubicBezTo>
                  <a:cubicBezTo>
                    <a:pt x="25" y="295"/>
                    <a:pt x="25" y="290"/>
                    <a:pt x="25" y="288"/>
                  </a:cubicBezTo>
                  <a:cubicBezTo>
                    <a:pt x="26" y="287"/>
                    <a:pt x="30" y="284"/>
                    <a:pt x="30" y="283"/>
                  </a:cubicBezTo>
                  <a:cubicBezTo>
                    <a:pt x="31" y="280"/>
                    <a:pt x="31" y="275"/>
                    <a:pt x="30" y="273"/>
                  </a:cubicBezTo>
                  <a:cubicBezTo>
                    <a:pt x="29" y="271"/>
                    <a:pt x="24" y="271"/>
                    <a:pt x="24" y="270"/>
                  </a:cubicBezTo>
                  <a:cubicBezTo>
                    <a:pt x="22" y="268"/>
                    <a:pt x="22" y="264"/>
                    <a:pt x="24" y="262"/>
                  </a:cubicBezTo>
                  <a:cubicBezTo>
                    <a:pt x="25" y="260"/>
                    <a:pt x="32" y="257"/>
                    <a:pt x="35" y="257"/>
                  </a:cubicBezTo>
                  <a:cubicBezTo>
                    <a:pt x="36" y="257"/>
                    <a:pt x="39" y="257"/>
                    <a:pt x="40" y="257"/>
                  </a:cubicBezTo>
                  <a:cubicBezTo>
                    <a:pt x="42" y="258"/>
                    <a:pt x="45" y="262"/>
                    <a:pt x="47" y="262"/>
                  </a:cubicBezTo>
                  <a:cubicBezTo>
                    <a:pt x="51" y="261"/>
                    <a:pt x="52" y="253"/>
                    <a:pt x="54" y="250"/>
                  </a:cubicBezTo>
                  <a:cubicBezTo>
                    <a:pt x="54" y="250"/>
                    <a:pt x="56" y="249"/>
                    <a:pt x="56" y="248"/>
                  </a:cubicBezTo>
                  <a:cubicBezTo>
                    <a:pt x="58" y="248"/>
                    <a:pt x="61" y="248"/>
                    <a:pt x="62" y="249"/>
                  </a:cubicBezTo>
                  <a:cubicBezTo>
                    <a:pt x="63" y="250"/>
                    <a:pt x="65" y="253"/>
                    <a:pt x="65" y="255"/>
                  </a:cubicBezTo>
                  <a:cubicBezTo>
                    <a:pt x="65" y="257"/>
                    <a:pt x="61" y="261"/>
                    <a:pt x="62" y="263"/>
                  </a:cubicBezTo>
                  <a:cubicBezTo>
                    <a:pt x="63" y="265"/>
                    <a:pt x="70" y="266"/>
                    <a:pt x="72" y="266"/>
                  </a:cubicBezTo>
                  <a:cubicBezTo>
                    <a:pt x="74" y="266"/>
                    <a:pt x="76" y="263"/>
                    <a:pt x="77" y="262"/>
                  </a:cubicBezTo>
                  <a:cubicBezTo>
                    <a:pt x="78" y="260"/>
                    <a:pt x="80" y="255"/>
                    <a:pt x="79" y="252"/>
                  </a:cubicBezTo>
                  <a:cubicBezTo>
                    <a:pt x="79" y="250"/>
                    <a:pt x="75" y="248"/>
                    <a:pt x="75" y="246"/>
                  </a:cubicBezTo>
                  <a:cubicBezTo>
                    <a:pt x="75" y="245"/>
                    <a:pt x="78" y="243"/>
                    <a:pt x="79" y="243"/>
                  </a:cubicBezTo>
                  <a:cubicBezTo>
                    <a:pt x="81" y="243"/>
                    <a:pt x="84" y="248"/>
                    <a:pt x="86" y="249"/>
                  </a:cubicBezTo>
                  <a:cubicBezTo>
                    <a:pt x="87" y="249"/>
                    <a:pt x="89" y="249"/>
                    <a:pt x="90" y="249"/>
                  </a:cubicBezTo>
                  <a:cubicBezTo>
                    <a:pt x="92" y="248"/>
                    <a:pt x="94" y="247"/>
                    <a:pt x="94" y="245"/>
                  </a:cubicBezTo>
                  <a:cubicBezTo>
                    <a:pt x="95" y="244"/>
                    <a:pt x="93" y="240"/>
                    <a:pt x="94" y="239"/>
                  </a:cubicBezTo>
                  <a:cubicBezTo>
                    <a:pt x="96" y="237"/>
                    <a:pt x="101" y="235"/>
                    <a:pt x="103" y="236"/>
                  </a:cubicBezTo>
                  <a:cubicBezTo>
                    <a:pt x="104" y="237"/>
                    <a:pt x="103" y="242"/>
                    <a:pt x="105" y="244"/>
                  </a:cubicBezTo>
                  <a:cubicBezTo>
                    <a:pt x="107" y="246"/>
                    <a:pt x="115" y="248"/>
                    <a:pt x="118" y="248"/>
                  </a:cubicBezTo>
                  <a:cubicBezTo>
                    <a:pt x="120" y="247"/>
                    <a:pt x="124" y="244"/>
                    <a:pt x="126" y="243"/>
                  </a:cubicBezTo>
                  <a:cubicBezTo>
                    <a:pt x="128" y="241"/>
                    <a:pt x="132" y="238"/>
                    <a:pt x="134" y="237"/>
                  </a:cubicBezTo>
                  <a:cubicBezTo>
                    <a:pt x="137" y="235"/>
                    <a:pt x="143" y="232"/>
                    <a:pt x="146" y="232"/>
                  </a:cubicBezTo>
                  <a:cubicBezTo>
                    <a:pt x="149" y="231"/>
                    <a:pt x="153" y="233"/>
                    <a:pt x="155" y="232"/>
                  </a:cubicBezTo>
                  <a:cubicBezTo>
                    <a:pt x="157" y="232"/>
                    <a:pt x="160" y="229"/>
                    <a:pt x="162" y="228"/>
                  </a:cubicBezTo>
                  <a:cubicBezTo>
                    <a:pt x="164" y="228"/>
                    <a:pt x="168" y="228"/>
                    <a:pt x="169" y="229"/>
                  </a:cubicBezTo>
                  <a:cubicBezTo>
                    <a:pt x="171" y="230"/>
                    <a:pt x="171" y="236"/>
                    <a:pt x="173" y="237"/>
                  </a:cubicBezTo>
                  <a:cubicBezTo>
                    <a:pt x="175" y="238"/>
                    <a:pt x="179" y="237"/>
                    <a:pt x="181" y="236"/>
                  </a:cubicBezTo>
                  <a:cubicBezTo>
                    <a:pt x="184" y="235"/>
                    <a:pt x="188" y="232"/>
                    <a:pt x="190" y="230"/>
                  </a:cubicBezTo>
                  <a:cubicBezTo>
                    <a:pt x="191" y="228"/>
                    <a:pt x="192" y="223"/>
                    <a:pt x="193" y="222"/>
                  </a:cubicBezTo>
                  <a:cubicBezTo>
                    <a:pt x="194" y="220"/>
                    <a:pt x="198" y="220"/>
                    <a:pt x="199" y="219"/>
                  </a:cubicBezTo>
                  <a:cubicBezTo>
                    <a:pt x="201" y="217"/>
                    <a:pt x="202" y="211"/>
                    <a:pt x="204" y="210"/>
                  </a:cubicBezTo>
                  <a:cubicBezTo>
                    <a:pt x="206" y="209"/>
                    <a:pt x="209" y="211"/>
                    <a:pt x="210" y="210"/>
                  </a:cubicBezTo>
                  <a:cubicBezTo>
                    <a:pt x="212" y="209"/>
                    <a:pt x="211" y="204"/>
                    <a:pt x="213" y="203"/>
                  </a:cubicBezTo>
                  <a:cubicBezTo>
                    <a:pt x="214" y="202"/>
                    <a:pt x="217" y="204"/>
                    <a:pt x="219" y="203"/>
                  </a:cubicBezTo>
                  <a:cubicBezTo>
                    <a:pt x="220" y="202"/>
                    <a:pt x="221" y="198"/>
                    <a:pt x="221" y="196"/>
                  </a:cubicBezTo>
                  <a:cubicBezTo>
                    <a:pt x="221" y="194"/>
                    <a:pt x="221" y="191"/>
                    <a:pt x="221" y="189"/>
                  </a:cubicBezTo>
                  <a:cubicBezTo>
                    <a:pt x="222" y="187"/>
                    <a:pt x="225" y="185"/>
                    <a:pt x="225" y="183"/>
                  </a:cubicBezTo>
                  <a:cubicBezTo>
                    <a:pt x="225" y="181"/>
                    <a:pt x="223" y="178"/>
                    <a:pt x="222" y="178"/>
                  </a:cubicBezTo>
                  <a:cubicBezTo>
                    <a:pt x="221" y="177"/>
                    <a:pt x="217" y="177"/>
                    <a:pt x="216" y="176"/>
                  </a:cubicBezTo>
                  <a:cubicBezTo>
                    <a:pt x="216" y="175"/>
                    <a:pt x="218" y="172"/>
                    <a:pt x="218" y="170"/>
                  </a:cubicBezTo>
                  <a:cubicBezTo>
                    <a:pt x="217" y="169"/>
                    <a:pt x="215" y="166"/>
                    <a:pt x="215" y="164"/>
                  </a:cubicBezTo>
                  <a:cubicBezTo>
                    <a:pt x="216" y="161"/>
                    <a:pt x="220" y="157"/>
                    <a:pt x="223" y="157"/>
                  </a:cubicBezTo>
                  <a:cubicBezTo>
                    <a:pt x="225" y="156"/>
                    <a:pt x="228" y="158"/>
                    <a:pt x="230" y="159"/>
                  </a:cubicBezTo>
                  <a:cubicBezTo>
                    <a:pt x="231" y="160"/>
                    <a:pt x="233" y="164"/>
                    <a:pt x="234" y="164"/>
                  </a:cubicBezTo>
                  <a:cubicBezTo>
                    <a:pt x="237" y="165"/>
                    <a:pt x="243" y="163"/>
                    <a:pt x="244" y="160"/>
                  </a:cubicBezTo>
                  <a:cubicBezTo>
                    <a:pt x="245" y="159"/>
                    <a:pt x="244" y="156"/>
                    <a:pt x="244" y="154"/>
                  </a:cubicBezTo>
                  <a:cubicBezTo>
                    <a:pt x="245" y="152"/>
                    <a:pt x="247" y="148"/>
                    <a:pt x="247" y="146"/>
                  </a:cubicBezTo>
                  <a:cubicBezTo>
                    <a:pt x="247" y="144"/>
                    <a:pt x="247" y="141"/>
                    <a:pt x="246" y="140"/>
                  </a:cubicBezTo>
                  <a:cubicBezTo>
                    <a:pt x="245" y="138"/>
                    <a:pt x="241" y="136"/>
                    <a:pt x="240" y="135"/>
                  </a:cubicBezTo>
                  <a:cubicBezTo>
                    <a:pt x="239" y="133"/>
                    <a:pt x="240" y="130"/>
                    <a:pt x="239" y="129"/>
                  </a:cubicBezTo>
                  <a:cubicBezTo>
                    <a:pt x="238" y="128"/>
                    <a:pt x="236" y="128"/>
                    <a:pt x="235" y="127"/>
                  </a:cubicBezTo>
                  <a:cubicBezTo>
                    <a:pt x="234" y="125"/>
                    <a:pt x="233" y="121"/>
                    <a:pt x="234" y="119"/>
                  </a:cubicBezTo>
                  <a:cubicBezTo>
                    <a:pt x="235" y="117"/>
                    <a:pt x="239" y="115"/>
                    <a:pt x="241" y="115"/>
                  </a:cubicBezTo>
                  <a:cubicBezTo>
                    <a:pt x="243" y="114"/>
                    <a:pt x="246" y="112"/>
                    <a:pt x="248" y="111"/>
                  </a:cubicBezTo>
                  <a:cubicBezTo>
                    <a:pt x="249" y="111"/>
                    <a:pt x="251" y="112"/>
                    <a:pt x="252" y="111"/>
                  </a:cubicBezTo>
                  <a:cubicBezTo>
                    <a:pt x="254" y="110"/>
                    <a:pt x="256" y="104"/>
                    <a:pt x="257" y="102"/>
                  </a:cubicBezTo>
                  <a:cubicBezTo>
                    <a:pt x="258" y="101"/>
                    <a:pt x="261" y="100"/>
                    <a:pt x="262" y="100"/>
                  </a:cubicBezTo>
                  <a:cubicBezTo>
                    <a:pt x="262" y="99"/>
                    <a:pt x="264" y="96"/>
                    <a:pt x="264" y="95"/>
                  </a:cubicBezTo>
                  <a:cubicBezTo>
                    <a:pt x="265" y="94"/>
                    <a:pt x="264" y="91"/>
                    <a:pt x="264" y="90"/>
                  </a:cubicBezTo>
                  <a:cubicBezTo>
                    <a:pt x="265" y="88"/>
                    <a:pt x="269" y="86"/>
                    <a:pt x="271" y="85"/>
                  </a:cubicBezTo>
                  <a:cubicBezTo>
                    <a:pt x="273" y="84"/>
                    <a:pt x="277" y="84"/>
                    <a:pt x="279" y="83"/>
                  </a:cubicBezTo>
                  <a:cubicBezTo>
                    <a:pt x="280" y="82"/>
                    <a:pt x="279" y="78"/>
                    <a:pt x="280" y="78"/>
                  </a:cubicBezTo>
                  <a:cubicBezTo>
                    <a:pt x="281" y="77"/>
                    <a:pt x="285" y="78"/>
                    <a:pt x="286" y="78"/>
                  </a:cubicBezTo>
                  <a:cubicBezTo>
                    <a:pt x="288" y="77"/>
                    <a:pt x="291" y="73"/>
                    <a:pt x="292" y="71"/>
                  </a:cubicBezTo>
                  <a:cubicBezTo>
                    <a:pt x="292" y="70"/>
                    <a:pt x="291" y="66"/>
                    <a:pt x="291" y="65"/>
                  </a:cubicBezTo>
                  <a:cubicBezTo>
                    <a:pt x="291" y="64"/>
                    <a:pt x="293" y="62"/>
                    <a:pt x="293" y="60"/>
                  </a:cubicBezTo>
                  <a:cubicBezTo>
                    <a:pt x="293" y="59"/>
                    <a:pt x="292" y="57"/>
                    <a:pt x="293" y="57"/>
                  </a:cubicBezTo>
                  <a:cubicBezTo>
                    <a:pt x="294" y="55"/>
                    <a:pt x="298" y="57"/>
                    <a:pt x="300" y="57"/>
                  </a:cubicBezTo>
                  <a:cubicBezTo>
                    <a:pt x="302" y="56"/>
                    <a:pt x="305" y="56"/>
                    <a:pt x="306" y="55"/>
                  </a:cubicBezTo>
                  <a:cubicBezTo>
                    <a:pt x="307" y="53"/>
                    <a:pt x="305" y="47"/>
                    <a:pt x="306" y="45"/>
                  </a:cubicBezTo>
                  <a:cubicBezTo>
                    <a:pt x="307" y="44"/>
                    <a:pt x="309" y="42"/>
                    <a:pt x="310" y="41"/>
                  </a:cubicBezTo>
                  <a:cubicBezTo>
                    <a:pt x="311" y="39"/>
                    <a:pt x="309" y="35"/>
                    <a:pt x="310" y="33"/>
                  </a:cubicBezTo>
                  <a:cubicBezTo>
                    <a:pt x="310" y="31"/>
                    <a:pt x="314" y="30"/>
                    <a:pt x="314" y="29"/>
                  </a:cubicBezTo>
                  <a:cubicBezTo>
                    <a:pt x="315" y="27"/>
                    <a:pt x="313" y="22"/>
                    <a:pt x="312" y="20"/>
                  </a:cubicBezTo>
                  <a:cubicBezTo>
                    <a:pt x="311" y="18"/>
                    <a:pt x="310" y="16"/>
                    <a:pt x="310" y="14"/>
                  </a:cubicBezTo>
                  <a:cubicBezTo>
                    <a:pt x="310" y="13"/>
                    <a:pt x="311" y="9"/>
                    <a:pt x="312" y="8"/>
                  </a:cubicBezTo>
                  <a:cubicBezTo>
                    <a:pt x="313" y="7"/>
                    <a:pt x="315" y="6"/>
                    <a:pt x="317" y="6"/>
                  </a:cubicBezTo>
                  <a:close/>
                </a:path>
              </a:pathLst>
            </a:custGeom>
            <a:solidFill>
              <a:schemeClr val="bg1">
                <a:lumMod val="85000"/>
              </a:schemeClr>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2725738" y="2741613"/>
              <a:ext cx="977900" cy="946150"/>
            </a:xfrm>
            <a:custGeom>
              <a:avLst/>
              <a:gdLst/>
              <a:ahLst/>
              <a:cxnLst>
                <a:cxn ang="0">
                  <a:pos x="59" y="397"/>
                </a:cxn>
                <a:cxn ang="0">
                  <a:pos x="99" y="373"/>
                </a:cxn>
                <a:cxn ang="0">
                  <a:pos x="116" y="339"/>
                </a:cxn>
                <a:cxn ang="0">
                  <a:pos x="134" y="304"/>
                </a:cxn>
                <a:cxn ang="0">
                  <a:pos x="106" y="269"/>
                </a:cxn>
                <a:cxn ang="0">
                  <a:pos x="65" y="280"/>
                </a:cxn>
                <a:cxn ang="0">
                  <a:pos x="47" y="259"/>
                </a:cxn>
                <a:cxn ang="0">
                  <a:pos x="25" y="213"/>
                </a:cxn>
                <a:cxn ang="0">
                  <a:pos x="9" y="158"/>
                </a:cxn>
                <a:cxn ang="0">
                  <a:pos x="19" y="113"/>
                </a:cxn>
                <a:cxn ang="0">
                  <a:pos x="34" y="68"/>
                </a:cxn>
                <a:cxn ang="0">
                  <a:pos x="62" y="82"/>
                </a:cxn>
                <a:cxn ang="0">
                  <a:pos x="107" y="85"/>
                </a:cxn>
                <a:cxn ang="0">
                  <a:pos x="132" y="62"/>
                </a:cxn>
                <a:cxn ang="0">
                  <a:pos x="155" y="57"/>
                </a:cxn>
                <a:cxn ang="0">
                  <a:pos x="184" y="82"/>
                </a:cxn>
                <a:cxn ang="0">
                  <a:pos x="199" y="21"/>
                </a:cxn>
                <a:cxn ang="0">
                  <a:pos x="236" y="2"/>
                </a:cxn>
                <a:cxn ang="0">
                  <a:pos x="272" y="27"/>
                </a:cxn>
                <a:cxn ang="0">
                  <a:pos x="301" y="60"/>
                </a:cxn>
                <a:cxn ang="0">
                  <a:pos x="334" y="53"/>
                </a:cxn>
                <a:cxn ang="0">
                  <a:pos x="389" y="23"/>
                </a:cxn>
                <a:cxn ang="0">
                  <a:pos x="388" y="55"/>
                </a:cxn>
                <a:cxn ang="0">
                  <a:pos x="408" y="75"/>
                </a:cxn>
                <a:cxn ang="0">
                  <a:pos x="419" y="27"/>
                </a:cxn>
                <a:cxn ang="0">
                  <a:pos x="461" y="1"/>
                </a:cxn>
                <a:cxn ang="0">
                  <a:pos x="509" y="9"/>
                </a:cxn>
                <a:cxn ang="0">
                  <a:pos x="511" y="57"/>
                </a:cxn>
                <a:cxn ang="0">
                  <a:pos x="523" y="88"/>
                </a:cxn>
                <a:cxn ang="0">
                  <a:pos x="550" y="123"/>
                </a:cxn>
                <a:cxn ang="0">
                  <a:pos x="513" y="158"/>
                </a:cxn>
                <a:cxn ang="0">
                  <a:pos x="548" y="190"/>
                </a:cxn>
                <a:cxn ang="0">
                  <a:pos x="561" y="227"/>
                </a:cxn>
                <a:cxn ang="0">
                  <a:pos x="579" y="252"/>
                </a:cxn>
                <a:cxn ang="0">
                  <a:pos x="558" y="289"/>
                </a:cxn>
                <a:cxn ang="0">
                  <a:pos x="518" y="306"/>
                </a:cxn>
                <a:cxn ang="0">
                  <a:pos x="478" y="326"/>
                </a:cxn>
                <a:cxn ang="0">
                  <a:pos x="452" y="325"/>
                </a:cxn>
                <a:cxn ang="0">
                  <a:pos x="429" y="341"/>
                </a:cxn>
                <a:cxn ang="0">
                  <a:pos x="448" y="358"/>
                </a:cxn>
                <a:cxn ang="0">
                  <a:pos x="444" y="386"/>
                </a:cxn>
                <a:cxn ang="0">
                  <a:pos x="397" y="397"/>
                </a:cxn>
                <a:cxn ang="0">
                  <a:pos x="364" y="418"/>
                </a:cxn>
                <a:cxn ang="0">
                  <a:pos x="347" y="441"/>
                </a:cxn>
                <a:cxn ang="0">
                  <a:pos x="339" y="469"/>
                </a:cxn>
                <a:cxn ang="0">
                  <a:pos x="319" y="479"/>
                </a:cxn>
                <a:cxn ang="0">
                  <a:pos x="306" y="495"/>
                </a:cxn>
                <a:cxn ang="0">
                  <a:pos x="321" y="515"/>
                </a:cxn>
                <a:cxn ang="0">
                  <a:pos x="344" y="532"/>
                </a:cxn>
                <a:cxn ang="0">
                  <a:pos x="338" y="551"/>
                </a:cxn>
                <a:cxn ang="0">
                  <a:pos x="302" y="561"/>
                </a:cxn>
                <a:cxn ang="0">
                  <a:pos x="272" y="543"/>
                </a:cxn>
                <a:cxn ang="0">
                  <a:pos x="245" y="529"/>
                </a:cxn>
                <a:cxn ang="0">
                  <a:pos x="195" y="530"/>
                </a:cxn>
                <a:cxn ang="0">
                  <a:pos x="168" y="529"/>
                </a:cxn>
                <a:cxn ang="0">
                  <a:pos x="134" y="532"/>
                </a:cxn>
                <a:cxn ang="0">
                  <a:pos x="107" y="531"/>
                </a:cxn>
                <a:cxn ang="0">
                  <a:pos x="69" y="506"/>
                </a:cxn>
                <a:cxn ang="0">
                  <a:pos x="42" y="466"/>
                </a:cxn>
              </a:cxnLst>
              <a:rect l="0" t="0" r="r" b="b"/>
              <a:pathLst>
                <a:path w="584" h="565">
                  <a:moveTo>
                    <a:pt x="37" y="424"/>
                  </a:moveTo>
                  <a:cubicBezTo>
                    <a:pt x="37" y="423"/>
                    <a:pt x="37" y="421"/>
                    <a:pt x="38" y="420"/>
                  </a:cubicBezTo>
                  <a:cubicBezTo>
                    <a:pt x="39" y="418"/>
                    <a:pt x="44" y="418"/>
                    <a:pt x="46" y="416"/>
                  </a:cubicBezTo>
                  <a:cubicBezTo>
                    <a:pt x="47" y="415"/>
                    <a:pt x="47" y="412"/>
                    <a:pt x="48" y="410"/>
                  </a:cubicBezTo>
                  <a:cubicBezTo>
                    <a:pt x="49" y="409"/>
                    <a:pt x="50" y="406"/>
                    <a:pt x="51" y="405"/>
                  </a:cubicBezTo>
                  <a:cubicBezTo>
                    <a:pt x="53" y="404"/>
                    <a:pt x="57" y="406"/>
                    <a:pt x="58" y="405"/>
                  </a:cubicBezTo>
                  <a:cubicBezTo>
                    <a:pt x="59" y="403"/>
                    <a:pt x="58" y="399"/>
                    <a:pt x="59" y="397"/>
                  </a:cubicBezTo>
                  <a:cubicBezTo>
                    <a:pt x="59" y="396"/>
                    <a:pt x="61" y="396"/>
                    <a:pt x="62" y="396"/>
                  </a:cubicBezTo>
                  <a:cubicBezTo>
                    <a:pt x="65" y="395"/>
                    <a:pt x="69" y="396"/>
                    <a:pt x="72" y="396"/>
                  </a:cubicBezTo>
                  <a:cubicBezTo>
                    <a:pt x="74" y="395"/>
                    <a:pt x="79" y="394"/>
                    <a:pt x="80" y="392"/>
                  </a:cubicBezTo>
                  <a:cubicBezTo>
                    <a:pt x="81" y="391"/>
                    <a:pt x="81" y="386"/>
                    <a:pt x="82" y="385"/>
                  </a:cubicBezTo>
                  <a:cubicBezTo>
                    <a:pt x="83" y="384"/>
                    <a:pt x="87" y="385"/>
                    <a:pt x="89" y="384"/>
                  </a:cubicBezTo>
                  <a:cubicBezTo>
                    <a:pt x="90" y="382"/>
                    <a:pt x="88" y="378"/>
                    <a:pt x="89" y="377"/>
                  </a:cubicBezTo>
                  <a:cubicBezTo>
                    <a:pt x="91" y="375"/>
                    <a:pt x="97" y="373"/>
                    <a:pt x="99" y="373"/>
                  </a:cubicBezTo>
                  <a:cubicBezTo>
                    <a:pt x="101" y="372"/>
                    <a:pt x="104" y="373"/>
                    <a:pt x="105" y="372"/>
                  </a:cubicBezTo>
                  <a:cubicBezTo>
                    <a:pt x="107" y="370"/>
                    <a:pt x="104" y="366"/>
                    <a:pt x="104" y="363"/>
                  </a:cubicBezTo>
                  <a:cubicBezTo>
                    <a:pt x="105" y="362"/>
                    <a:pt x="106" y="358"/>
                    <a:pt x="108" y="357"/>
                  </a:cubicBezTo>
                  <a:cubicBezTo>
                    <a:pt x="109" y="356"/>
                    <a:pt x="111" y="357"/>
                    <a:pt x="112" y="357"/>
                  </a:cubicBezTo>
                  <a:cubicBezTo>
                    <a:pt x="114" y="356"/>
                    <a:pt x="118" y="355"/>
                    <a:pt x="118" y="354"/>
                  </a:cubicBezTo>
                  <a:cubicBezTo>
                    <a:pt x="119" y="352"/>
                    <a:pt x="115" y="349"/>
                    <a:pt x="115" y="348"/>
                  </a:cubicBezTo>
                  <a:cubicBezTo>
                    <a:pt x="114" y="346"/>
                    <a:pt x="115" y="341"/>
                    <a:pt x="116" y="339"/>
                  </a:cubicBezTo>
                  <a:cubicBezTo>
                    <a:pt x="117" y="338"/>
                    <a:pt x="120" y="336"/>
                    <a:pt x="121" y="335"/>
                  </a:cubicBezTo>
                  <a:cubicBezTo>
                    <a:pt x="123" y="335"/>
                    <a:pt x="125" y="336"/>
                    <a:pt x="126" y="335"/>
                  </a:cubicBezTo>
                  <a:cubicBezTo>
                    <a:pt x="127" y="334"/>
                    <a:pt x="128" y="332"/>
                    <a:pt x="129" y="331"/>
                  </a:cubicBezTo>
                  <a:cubicBezTo>
                    <a:pt x="129" y="329"/>
                    <a:pt x="129" y="327"/>
                    <a:pt x="130" y="326"/>
                  </a:cubicBezTo>
                  <a:cubicBezTo>
                    <a:pt x="131" y="324"/>
                    <a:pt x="134" y="323"/>
                    <a:pt x="135" y="321"/>
                  </a:cubicBezTo>
                  <a:cubicBezTo>
                    <a:pt x="136" y="320"/>
                    <a:pt x="135" y="316"/>
                    <a:pt x="135" y="315"/>
                  </a:cubicBezTo>
                  <a:cubicBezTo>
                    <a:pt x="135" y="312"/>
                    <a:pt x="135" y="307"/>
                    <a:pt x="134" y="304"/>
                  </a:cubicBezTo>
                  <a:cubicBezTo>
                    <a:pt x="133" y="302"/>
                    <a:pt x="130" y="299"/>
                    <a:pt x="128" y="298"/>
                  </a:cubicBezTo>
                  <a:cubicBezTo>
                    <a:pt x="125" y="297"/>
                    <a:pt x="119" y="300"/>
                    <a:pt x="117" y="298"/>
                  </a:cubicBezTo>
                  <a:cubicBezTo>
                    <a:pt x="116" y="298"/>
                    <a:pt x="115" y="297"/>
                    <a:pt x="115" y="296"/>
                  </a:cubicBezTo>
                  <a:cubicBezTo>
                    <a:pt x="115" y="293"/>
                    <a:pt x="117" y="288"/>
                    <a:pt x="117" y="285"/>
                  </a:cubicBezTo>
                  <a:cubicBezTo>
                    <a:pt x="117" y="283"/>
                    <a:pt x="116" y="279"/>
                    <a:pt x="116" y="277"/>
                  </a:cubicBezTo>
                  <a:cubicBezTo>
                    <a:pt x="115" y="274"/>
                    <a:pt x="113" y="268"/>
                    <a:pt x="110" y="267"/>
                  </a:cubicBezTo>
                  <a:cubicBezTo>
                    <a:pt x="109" y="267"/>
                    <a:pt x="107" y="268"/>
                    <a:pt x="106" y="269"/>
                  </a:cubicBezTo>
                  <a:cubicBezTo>
                    <a:pt x="105" y="270"/>
                    <a:pt x="106" y="273"/>
                    <a:pt x="105" y="274"/>
                  </a:cubicBezTo>
                  <a:cubicBezTo>
                    <a:pt x="103" y="275"/>
                    <a:pt x="100" y="276"/>
                    <a:pt x="98" y="275"/>
                  </a:cubicBezTo>
                  <a:cubicBezTo>
                    <a:pt x="97" y="275"/>
                    <a:pt x="95" y="272"/>
                    <a:pt x="94" y="272"/>
                  </a:cubicBezTo>
                  <a:cubicBezTo>
                    <a:pt x="92" y="271"/>
                    <a:pt x="88" y="271"/>
                    <a:pt x="86" y="272"/>
                  </a:cubicBezTo>
                  <a:cubicBezTo>
                    <a:pt x="85" y="272"/>
                    <a:pt x="83" y="274"/>
                    <a:pt x="82" y="275"/>
                  </a:cubicBezTo>
                  <a:cubicBezTo>
                    <a:pt x="80" y="277"/>
                    <a:pt x="76" y="279"/>
                    <a:pt x="74" y="280"/>
                  </a:cubicBezTo>
                  <a:cubicBezTo>
                    <a:pt x="72" y="280"/>
                    <a:pt x="67" y="279"/>
                    <a:pt x="65" y="280"/>
                  </a:cubicBezTo>
                  <a:cubicBezTo>
                    <a:pt x="65" y="280"/>
                    <a:pt x="65" y="281"/>
                    <a:pt x="65" y="282"/>
                  </a:cubicBezTo>
                  <a:cubicBezTo>
                    <a:pt x="63" y="283"/>
                    <a:pt x="58" y="283"/>
                    <a:pt x="56" y="282"/>
                  </a:cubicBezTo>
                  <a:cubicBezTo>
                    <a:pt x="54" y="282"/>
                    <a:pt x="52" y="280"/>
                    <a:pt x="50" y="280"/>
                  </a:cubicBezTo>
                  <a:cubicBezTo>
                    <a:pt x="47" y="279"/>
                    <a:pt x="40" y="283"/>
                    <a:pt x="38" y="280"/>
                  </a:cubicBezTo>
                  <a:cubicBezTo>
                    <a:pt x="36" y="279"/>
                    <a:pt x="37" y="275"/>
                    <a:pt x="38" y="274"/>
                  </a:cubicBezTo>
                  <a:cubicBezTo>
                    <a:pt x="38" y="271"/>
                    <a:pt x="41" y="265"/>
                    <a:pt x="43" y="262"/>
                  </a:cubicBezTo>
                  <a:cubicBezTo>
                    <a:pt x="44" y="261"/>
                    <a:pt x="46" y="260"/>
                    <a:pt x="47" y="259"/>
                  </a:cubicBezTo>
                  <a:cubicBezTo>
                    <a:pt x="48" y="258"/>
                    <a:pt x="50" y="254"/>
                    <a:pt x="50" y="253"/>
                  </a:cubicBezTo>
                  <a:cubicBezTo>
                    <a:pt x="50" y="252"/>
                    <a:pt x="49" y="246"/>
                    <a:pt x="47" y="245"/>
                  </a:cubicBezTo>
                  <a:cubicBezTo>
                    <a:pt x="46" y="243"/>
                    <a:pt x="42" y="242"/>
                    <a:pt x="41" y="240"/>
                  </a:cubicBezTo>
                  <a:cubicBezTo>
                    <a:pt x="40" y="238"/>
                    <a:pt x="42" y="234"/>
                    <a:pt x="42" y="232"/>
                  </a:cubicBezTo>
                  <a:cubicBezTo>
                    <a:pt x="42" y="231"/>
                    <a:pt x="41" y="227"/>
                    <a:pt x="39" y="226"/>
                  </a:cubicBezTo>
                  <a:cubicBezTo>
                    <a:pt x="38" y="223"/>
                    <a:pt x="32" y="222"/>
                    <a:pt x="30" y="220"/>
                  </a:cubicBezTo>
                  <a:cubicBezTo>
                    <a:pt x="28" y="219"/>
                    <a:pt x="26" y="215"/>
                    <a:pt x="25" y="213"/>
                  </a:cubicBezTo>
                  <a:cubicBezTo>
                    <a:pt x="23" y="209"/>
                    <a:pt x="20" y="202"/>
                    <a:pt x="18" y="199"/>
                  </a:cubicBezTo>
                  <a:cubicBezTo>
                    <a:pt x="16" y="197"/>
                    <a:pt x="14" y="193"/>
                    <a:pt x="13" y="191"/>
                  </a:cubicBezTo>
                  <a:cubicBezTo>
                    <a:pt x="12" y="190"/>
                    <a:pt x="8" y="188"/>
                    <a:pt x="7" y="187"/>
                  </a:cubicBezTo>
                  <a:cubicBezTo>
                    <a:pt x="5" y="184"/>
                    <a:pt x="2" y="179"/>
                    <a:pt x="3" y="176"/>
                  </a:cubicBezTo>
                  <a:cubicBezTo>
                    <a:pt x="3" y="174"/>
                    <a:pt x="7" y="171"/>
                    <a:pt x="7" y="170"/>
                  </a:cubicBezTo>
                  <a:cubicBezTo>
                    <a:pt x="7" y="169"/>
                    <a:pt x="6" y="165"/>
                    <a:pt x="6" y="163"/>
                  </a:cubicBezTo>
                  <a:cubicBezTo>
                    <a:pt x="7" y="162"/>
                    <a:pt x="9" y="159"/>
                    <a:pt x="9" y="158"/>
                  </a:cubicBezTo>
                  <a:cubicBezTo>
                    <a:pt x="9" y="154"/>
                    <a:pt x="4" y="149"/>
                    <a:pt x="3" y="145"/>
                  </a:cubicBezTo>
                  <a:cubicBezTo>
                    <a:pt x="2" y="144"/>
                    <a:pt x="0" y="142"/>
                    <a:pt x="1" y="140"/>
                  </a:cubicBezTo>
                  <a:cubicBezTo>
                    <a:pt x="2" y="138"/>
                    <a:pt x="7" y="135"/>
                    <a:pt x="9" y="134"/>
                  </a:cubicBezTo>
                  <a:cubicBezTo>
                    <a:pt x="11" y="134"/>
                    <a:pt x="16" y="135"/>
                    <a:pt x="18" y="134"/>
                  </a:cubicBezTo>
                  <a:cubicBezTo>
                    <a:pt x="20" y="133"/>
                    <a:pt x="21" y="130"/>
                    <a:pt x="22" y="128"/>
                  </a:cubicBezTo>
                  <a:cubicBezTo>
                    <a:pt x="22" y="127"/>
                    <a:pt x="23" y="124"/>
                    <a:pt x="22" y="123"/>
                  </a:cubicBezTo>
                  <a:cubicBezTo>
                    <a:pt x="22" y="120"/>
                    <a:pt x="19" y="116"/>
                    <a:pt x="19" y="113"/>
                  </a:cubicBezTo>
                  <a:cubicBezTo>
                    <a:pt x="18" y="110"/>
                    <a:pt x="19" y="103"/>
                    <a:pt x="19" y="102"/>
                  </a:cubicBezTo>
                  <a:cubicBezTo>
                    <a:pt x="19" y="101"/>
                    <a:pt x="19" y="90"/>
                    <a:pt x="19" y="90"/>
                  </a:cubicBezTo>
                  <a:cubicBezTo>
                    <a:pt x="19" y="89"/>
                    <a:pt x="17" y="82"/>
                    <a:pt x="17" y="81"/>
                  </a:cubicBezTo>
                  <a:cubicBezTo>
                    <a:pt x="17" y="80"/>
                    <a:pt x="18" y="71"/>
                    <a:pt x="20" y="69"/>
                  </a:cubicBezTo>
                  <a:cubicBezTo>
                    <a:pt x="22" y="67"/>
                    <a:pt x="25" y="67"/>
                    <a:pt x="27" y="66"/>
                  </a:cubicBezTo>
                  <a:cubicBezTo>
                    <a:pt x="28" y="66"/>
                    <a:pt x="29" y="65"/>
                    <a:pt x="30" y="64"/>
                  </a:cubicBezTo>
                  <a:cubicBezTo>
                    <a:pt x="32" y="65"/>
                    <a:pt x="33" y="67"/>
                    <a:pt x="34" y="68"/>
                  </a:cubicBezTo>
                  <a:cubicBezTo>
                    <a:pt x="35" y="70"/>
                    <a:pt x="34" y="73"/>
                    <a:pt x="35" y="74"/>
                  </a:cubicBezTo>
                  <a:cubicBezTo>
                    <a:pt x="35" y="75"/>
                    <a:pt x="37" y="78"/>
                    <a:pt x="38" y="79"/>
                  </a:cubicBezTo>
                  <a:cubicBezTo>
                    <a:pt x="39" y="80"/>
                    <a:pt x="43" y="80"/>
                    <a:pt x="45" y="81"/>
                  </a:cubicBezTo>
                  <a:cubicBezTo>
                    <a:pt x="46" y="82"/>
                    <a:pt x="49" y="82"/>
                    <a:pt x="51" y="84"/>
                  </a:cubicBezTo>
                  <a:cubicBezTo>
                    <a:pt x="51" y="84"/>
                    <a:pt x="51" y="88"/>
                    <a:pt x="52" y="88"/>
                  </a:cubicBezTo>
                  <a:cubicBezTo>
                    <a:pt x="54" y="89"/>
                    <a:pt x="57" y="88"/>
                    <a:pt x="59" y="87"/>
                  </a:cubicBezTo>
                  <a:cubicBezTo>
                    <a:pt x="60" y="86"/>
                    <a:pt x="61" y="83"/>
                    <a:pt x="62" y="82"/>
                  </a:cubicBezTo>
                  <a:cubicBezTo>
                    <a:pt x="63" y="81"/>
                    <a:pt x="66" y="81"/>
                    <a:pt x="67" y="82"/>
                  </a:cubicBezTo>
                  <a:cubicBezTo>
                    <a:pt x="68" y="82"/>
                    <a:pt x="70" y="84"/>
                    <a:pt x="70" y="84"/>
                  </a:cubicBezTo>
                  <a:cubicBezTo>
                    <a:pt x="72" y="85"/>
                    <a:pt x="75" y="86"/>
                    <a:pt x="77" y="85"/>
                  </a:cubicBezTo>
                  <a:cubicBezTo>
                    <a:pt x="78" y="85"/>
                    <a:pt x="80" y="84"/>
                    <a:pt x="81" y="84"/>
                  </a:cubicBezTo>
                  <a:cubicBezTo>
                    <a:pt x="82" y="84"/>
                    <a:pt x="85" y="83"/>
                    <a:pt x="86" y="84"/>
                  </a:cubicBezTo>
                  <a:cubicBezTo>
                    <a:pt x="89" y="84"/>
                    <a:pt x="93" y="85"/>
                    <a:pt x="96" y="85"/>
                  </a:cubicBezTo>
                  <a:cubicBezTo>
                    <a:pt x="99" y="86"/>
                    <a:pt x="105" y="86"/>
                    <a:pt x="107" y="85"/>
                  </a:cubicBezTo>
                  <a:cubicBezTo>
                    <a:pt x="110" y="84"/>
                    <a:pt x="114" y="82"/>
                    <a:pt x="115" y="80"/>
                  </a:cubicBezTo>
                  <a:cubicBezTo>
                    <a:pt x="115" y="78"/>
                    <a:pt x="114" y="74"/>
                    <a:pt x="115" y="72"/>
                  </a:cubicBezTo>
                  <a:cubicBezTo>
                    <a:pt x="115" y="70"/>
                    <a:pt x="117" y="68"/>
                    <a:pt x="118" y="66"/>
                  </a:cubicBezTo>
                  <a:cubicBezTo>
                    <a:pt x="118" y="65"/>
                    <a:pt x="117" y="62"/>
                    <a:pt x="118" y="61"/>
                  </a:cubicBezTo>
                  <a:cubicBezTo>
                    <a:pt x="118" y="60"/>
                    <a:pt x="120" y="57"/>
                    <a:pt x="122" y="57"/>
                  </a:cubicBezTo>
                  <a:cubicBezTo>
                    <a:pt x="123" y="57"/>
                    <a:pt x="125" y="58"/>
                    <a:pt x="127" y="59"/>
                  </a:cubicBezTo>
                  <a:cubicBezTo>
                    <a:pt x="128" y="59"/>
                    <a:pt x="131" y="62"/>
                    <a:pt x="132" y="62"/>
                  </a:cubicBezTo>
                  <a:cubicBezTo>
                    <a:pt x="134" y="63"/>
                    <a:pt x="137" y="62"/>
                    <a:pt x="138" y="61"/>
                  </a:cubicBezTo>
                  <a:cubicBezTo>
                    <a:pt x="139" y="61"/>
                    <a:pt x="139" y="58"/>
                    <a:pt x="140" y="57"/>
                  </a:cubicBezTo>
                  <a:cubicBezTo>
                    <a:pt x="141" y="57"/>
                    <a:pt x="143" y="57"/>
                    <a:pt x="144" y="57"/>
                  </a:cubicBezTo>
                  <a:cubicBezTo>
                    <a:pt x="144" y="57"/>
                    <a:pt x="146" y="59"/>
                    <a:pt x="147" y="60"/>
                  </a:cubicBezTo>
                  <a:cubicBezTo>
                    <a:pt x="147" y="61"/>
                    <a:pt x="148" y="63"/>
                    <a:pt x="148" y="63"/>
                  </a:cubicBezTo>
                  <a:cubicBezTo>
                    <a:pt x="150" y="65"/>
                    <a:pt x="155" y="65"/>
                    <a:pt x="156" y="64"/>
                  </a:cubicBezTo>
                  <a:cubicBezTo>
                    <a:pt x="157" y="63"/>
                    <a:pt x="154" y="58"/>
                    <a:pt x="155" y="57"/>
                  </a:cubicBezTo>
                  <a:cubicBezTo>
                    <a:pt x="157" y="56"/>
                    <a:pt x="162" y="58"/>
                    <a:pt x="163" y="59"/>
                  </a:cubicBezTo>
                  <a:cubicBezTo>
                    <a:pt x="164" y="59"/>
                    <a:pt x="166" y="61"/>
                    <a:pt x="166" y="62"/>
                  </a:cubicBezTo>
                  <a:cubicBezTo>
                    <a:pt x="168" y="64"/>
                    <a:pt x="172" y="66"/>
                    <a:pt x="172" y="68"/>
                  </a:cubicBezTo>
                  <a:cubicBezTo>
                    <a:pt x="173" y="70"/>
                    <a:pt x="170" y="72"/>
                    <a:pt x="170" y="74"/>
                  </a:cubicBezTo>
                  <a:cubicBezTo>
                    <a:pt x="170" y="76"/>
                    <a:pt x="171" y="80"/>
                    <a:pt x="172" y="82"/>
                  </a:cubicBezTo>
                  <a:cubicBezTo>
                    <a:pt x="173" y="83"/>
                    <a:pt x="175" y="85"/>
                    <a:pt x="176" y="85"/>
                  </a:cubicBezTo>
                  <a:cubicBezTo>
                    <a:pt x="178" y="86"/>
                    <a:pt x="182" y="84"/>
                    <a:pt x="184" y="82"/>
                  </a:cubicBezTo>
                  <a:cubicBezTo>
                    <a:pt x="185" y="80"/>
                    <a:pt x="186" y="75"/>
                    <a:pt x="186" y="73"/>
                  </a:cubicBezTo>
                  <a:cubicBezTo>
                    <a:pt x="186" y="71"/>
                    <a:pt x="184" y="68"/>
                    <a:pt x="185" y="66"/>
                  </a:cubicBezTo>
                  <a:cubicBezTo>
                    <a:pt x="185" y="65"/>
                    <a:pt x="187" y="63"/>
                    <a:pt x="187" y="62"/>
                  </a:cubicBezTo>
                  <a:cubicBezTo>
                    <a:pt x="188" y="60"/>
                    <a:pt x="189" y="57"/>
                    <a:pt x="190" y="55"/>
                  </a:cubicBezTo>
                  <a:cubicBezTo>
                    <a:pt x="191" y="51"/>
                    <a:pt x="193" y="43"/>
                    <a:pt x="195" y="39"/>
                  </a:cubicBezTo>
                  <a:cubicBezTo>
                    <a:pt x="196" y="37"/>
                    <a:pt x="200" y="33"/>
                    <a:pt x="201" y="31"/>
                  </a:cubicBezTo>
                  <a:cubicBezTo>
                    <a:pt x="201" y="28"/>
                    <a:pt x="199" y="24"/>
                    <a:pt x="199" y="21"/>
                  </a:cubicBezTo>
                  <a:cubicBezTo>
                    <a:pt x="199" y="19"/>
                    <a:pt x="200" y="14"/>
                    <a:pt x="201" y="12"/>
                  </a:cubicBezTo>
                  <a:cubicBezTo>
                    <a:pt x="202" y="9"/>
                    <a:pt x="205" y="5"/>
                    <a:pt x="207" y="3"/>
                  </a:cubicBezTo>
                  <a:cubicBezTo>
                    <a:pt x="208" y="2"/>
                    <a:pt x="211" y="1"/>
                    <a:pt x="212" y="1"/>
                  </a:cubicBezTo>
                  <a:cubicBezTo>
                    <a:pt x="214" y="1"/>
                    <a:pt x="218" y="4"/>
                    <a:pt x="220" y="5"/>
                  </a:cubicBezTo>
                  <a:cubicBezTo>
                    <a:pt x="221" y="5"/>
                    <a:pt x="224" y="8"/>
                    <a:pt x="226" y="8"/>
                  </a:cubicBezTo>
                  <a:cubicBezTo>
                    <a:pt x="227" y="9"/>
                    <a:pt x="230" y="7"/>
                    <a:pt x="231" y="6"/>
                  </a:cubicBezTo>
                  <a:cubicBezTo>
                    <a:pt x="233" y="6"/>
                    <a:pt x="234" y="3"/>
                    <a:pt x="236" y="2"/>
                  </a:cubicBezTo>
                  <a:cubicBezTo>
                    <a:pt x="237" y="2"/>
                    <a:pt x="241" y="2"/>
                    <a:pt x="243" y="2"/>
                  </a:cubicBezTo>
                  <a:cubicBezTo>
                    <a:pt x="244" y="3"/>
                    <a:pt x="247" y="4"/>
                    <a:pt x="248" y="5"/>
                  </a:cubicBezTo>
                  <a:cubicBezTo>
                    <a:pt x="250" y="6"/>
                    <a:pt x="252" y="10"/>
                    <a:pt x="254" y="11"/>
                  </a:cubicBezTo>
                  <a:cubicBezTo>
                    <a:pt x="255" y="12"/>
                    <a:pt x="259" y="12"/>
                    <a:pt x="260" y="13"/>
                  </a:cubicBezTo>
                  <a:cubicBezTo>
                    <a:pt x="262" y="13"/>
                    <a:pt x="264" y="13"/>
                    <a:pt x="267" y="14"/>
                  </a:cubicBezTo>
                  <a:cubicBezTo>
                    <a:pt x="266" y="16"/>
                    <a:pt x="265" y="20"/>
                    <a:pt x="266" y="22"/>
                  </a:cubicBezTo>
                  <a:cubicBezTo>
                    <a:pt x="266" y="24"/>
                    <a:pt x="271" y="26"/>
                    <a:pt x="272" y="27"/>
                  </a:cubicBezTo>
                  <a:cubicBezTo>
                    <a:pt x="273" y="28"/>
                    <a:pt x="276" y="29"/>
                    <a:pt x="276" y="30"/>
                  </a:cubicBezTo>
                  <a:cubicBezTo>
                    <a:pt x="278" y="32"/>
                    <a:pt x="276" y="37"/>
                    <a:pt x="278" y="38"/>
                  </a:cubicBezTo>
                  <a:cubicBezTo>
                    <a:pt x="279" y="40"/>
                    <a:pt x="284" y="38"/>
                    <a:pt x="285" y="38"/>
                  </a:cubicBezTo>
                  <a:cubicBezTo>
                    <a:pt x="287" y="39"/>
                    <a:pt x="288" y="43"/>
                    <a:pt x="289" y="44"/>
                  </a:cubicBezTo>
                  <a:cubicBezTo>
                    <a:pt x="290" y="44"/>
                    <a:pt x="293" y="43"/>
                    <a:pt x="294" y="44"/>
                  </a:cubicBezTo>
                  <a:cubicBezTo>
                    <a:pt x="296" y="45"/>
                    <a:pt x="295" y="51"/>
                    <a:pt x="296" y="53"/>
                  </a:cubicBezTo>
                  <a:cubicBezTo>
                    <a:pt x="297" y="55"/>
                    <a:pt x="299" y="60"/>
                    <a:pt x="301" y="60"/>
                  </a:cubicBezTo>
                  <a:cubicBezTo>
                    <a:pt x="303" y="60"/>
                    <a:pt x="305" y="57"/>
                    <a:pt x="306" y="56"/>
                  </a:cubicBezTo>
                  <a:cubicBezTo>
                    <a:pt x="308" y="55"/>
                    <a:pt x="313" y="53"/>
                    <a:pt x="314" y="51"/>
                  </a:cubicBezTo>
                  <a:cubicBezTo>
                    <a:pt x="315" y="49"/>
                    <a:pt x="313" y="45"/>
                    <a:pt x="314" y="44"/>
                  </a:cubicBezTo>
                  <a:cubicBezTo>
                    <a:pt x="315" y="42"/>
                    <a:pt x="319" y="40"/>
                    <a:pt x="321" y="39"/>
                  </a:cubicBezTo>
                  <a:cubicBezTo>
                    <a:pt x="323" y="39"/>
                    <a:pt x="326" y="39"/>
                    <a:pt x="328" y="39"/>
                  </a:cubicBezTo>
                  <a:cubicBezTo>
                    <a:pt x="330" y="40"/>
                    <a:pt x="333" y="43"/>
                    <a:pt x="334" y="45"/>
                  </a:cubicBezTo>
                  <a:cubicBezTo>
                    <a:pt x="334" y="47"/>
                    <a:pt x="332" y="51"/>
                    <a:pt x="334" y="53"/>
                  </a:cubicBezTo>
                  <a:cubicBezTo>
                    <a:pt x="335" y="55"/>
                    <a:pt x="341" y="56"/>
                    <a:pt x="343" y="56"/>
                  </a:cubicBezTo>
                  <a:cubicBezTo>
                    <a:pt x="347" y="56"/>
                    <a:pt x="354" y="56"/>
                    <a:pt x="356" y="55"/>
                  </a:cubicBezTo>
                  <a:cubicBezTo>
                    <a:pt x="358" y="54"/>
                    <a:pt x="360" y="51"/>
                    <a:pt x="361" y="50"/>
                  </a:cubicBezTo>
                  <a:cubicBezTo>
                    <a:pt x="363" y="48"/>
                    <a:pt x="370" y="47"/>
                    <a:pt x="372" y="45"/>
                  </a:cubicBezTo>
                  <a:cubicBezTo>
                    <a:pt x="374" y="42"/>
                    <a:pt x="374" y="36"/>
                    <a:pt x="376" y="33"/>
                  </a:cubicBezTo>
                  <a:cubicBezTo>
                    <a:pt x="377" y="31"/>
                    <a:pt x="380" y="27"/>
                    <a:pt x="382" y="26"/>
                  </a:cubicBezTo>
                  <a:cubicBezTo>
                    <a:pt x="383" y="25"/>
                    <a:pt x="387" y="25"/>
                    <a:pt x="389" y="23"/>
                  </a:cubicBezTo>
                  <a:cubicBezTo>
                    <a:pt x="390" y="22"/>
                    <a:pt x="390" y="17"/>
                    <a:pt x="391" y="15"/>
                  </a:cubicBezTo>
                  <a:cubicBezTo>
                    <a:pt x="393" y="16"/>
                    <a:pt x="395" y="17"/>
                    <a:pt x="396" y="18"/>
                  </a:cubicBezTo>
                  <a:cubicBezTo>
                    <a:pt x="397" y="20"/>
                    <a:pt x="398" y="24"/>
                    <a:pt x="398" y="26"/>
                  </a:cubicBezTo>
                  <a:cubicBezTo>
                    <a:pt x="398" y="28"/>
                    <a:pt x="397" y="32"/>
                    <a:pt x="397" y="35"/>
                  </a:cubicBezTo>
                  <a:cubicBezTo>
                    <a:pt x="396" y="38"/>
                    <a:pt x="398" y="44"/>
                    <a:pt x="398" y="47"/>
                  </a:cubicBezTo>
                  <a:cubicBezTo>
                    <a:pt x="397" y="49"/>
                    <a:pt x="398" y="54"/>
                    <a:pt x="396" y="55"/>
                  </a:cubicBezTo>
                  <a:cubicBezTo>
                    <a:pt x="395" y="56"/>
                    <a:pt x="390" y="55"/>
                    <a:pt x="388" y="55"/>
                  </a:cubicBezTo>
                  <a:cubicBezTo>
                    <a:pt x="386" y="56"/>
                    <a:pt x="382" y="57"/>
                    <a:pt x="381" y="58"/>
                  </a:cubicBezTo>
                  <a:cubicBezTo>
                    <a:pt x="380" y="60"/>
                    <a:pt x="380" y="63"/>
                    <a:pt x="379" y="65"/>
                  </a:cubicBezTo>
                  <a:cubicBezTo>
                    <a:pt x="379" y="66"/>
                    <a:pt x="378" y="70"/>
                    <a:pt x="378" y="72"/>
                  </a:cubicBezTo>
                  <a:cubicBezTo>
                    <a:pt x="379" y="73"/>
                    <a:pt x="381" y="75"/>
                    <a:pt x="382" y="76"/>
                  </a:cubicBezTo>
                  <a:cubicBezTo>
                    <a:pt x="384" y="77"/>
                    <a:pt x="389" y="78"/>
                    <a:pt x="392" y="78"/>
                  </a:cubicBezTo>
                  <a:cubicBezTo>
                    <a:pt x="394" y="78"/>
                    <a:pt x="398" y="76"/>
                    <a:pt x="400" y="75"/>
                  </a:cubicBezTo>
                  <a:cubicBezTo>
                    <a:pt x="402" y="75"/>
                    <a:pt x="406" y="76"/>
                    <a:pt x="408" y="75"/>
                  </a:cubicBezTo>
                  <a:cubicBezTo>
                    <a:pt x="410" y="74"/>
                    <a:pt x="412" y="72"/>
                    <a:pt x="413" y="70"/>
                  </a:cubicBezTo>
                  <a:cubicBezTo>
                    <a:pt x="414" y="69"/>
                    <a:pt x="415" y="64"/>
                    <a:pt x="416" y="62"/>
                  </a:cubicBezTo>
                  <a:cubicBezTo>
                    <a:pt x="417" y="61"/>
                    <a:pt x="419" y="60"/>
                    <a:pt x="420" y="59"/>
                  </a:cubicBezTo>
                  <a:cubicBezTo>
                    <a:pt x="421" y="58"/>
                    <a:pt x="423" y="54"/>
                    <a:pt x="423" y="52"/>
                  </a:cubicBezTo>
                  <a:cubicBezTo>
                    <a:pt x="422" y="50"/>
                    <a:pt x="419" y="47"/>
                    <a:pt x="418" y="45"/>
                  </a:cubicBezTo>
                  <a:cubicBezTo>
                    <a:pt x="417" y="43"/>
                    <a:pt x="416" y="38"/>
                    <a:pt x="416" y="36"/>
                  </a:cubicBezTo>
                  <a:cubicBezTo>
                    <a:pt x="416" y="33"/>
                    <a:pt x="417" y="29"/>
                    <a:pt x="419" y="27"/>
                  </a:cubicBezTo>
                  <a:cubicBezTo>
                    <a:pt x="420" y="26"/>
                    <a:pt x="423" y="25"/>
                    <a:pt x="424" y="24"/>
                  </a:cubicBezTo>
                  <a:cubicBezTo>
                    <a:pt x="425" y="23"/>
                    <a:pt x="425" y="19"/>
                    <a:pt x="426" y="18"/>
                  </a:cubicBezTo>
                  <a:cubicBezTo>
                    <a:pt x="427" y="16"/>
                    <a:pt x="430" y="15"/>
                    <a:pt x="432" y="14"/>
                  </a:cubicBezTo>
                  <a:cubicBezTo>
                    <a:pt x="434" y="14"/>
                    <a:pt x="437" y="14"/>
                    <a:pt x="439" y="14"/>
                  </a:cubicBezTo>
                  <a:cubicBezTo>
                    <a:pt x="440" y="14"/>
                    <a:pt x="443" y="14"/>
                    <a:pt x="444" y="14"/>
                  </a:cubicBezTo>
                  <a:cubicBezTo>
                    <a:pt x="446" y="13"/>
                    <a:pt x="449" y="8"/>
                    <a:pt x="451" y="6"/>
                  </a:cubicBezTo>
                  <a:cubicBezTo>
                    <a:pt x="453" y="5"/>
                    <a:pt x="458" y="2"/>
                    <a:pt x="461" y="1"/>
                  </a:cubicBezTo>
                  <a:cubicBezTo>
                    <a:pt x="463" y="1"/>
                    <a:pt x="466" y="2"/>
                    <a:pt x="468" y="1"/>
                  </a:cubicBezTo>
                  <a:cubicBezTo>
                    <a:pt x="470" y="1"/>
                    <a:pt x="475" y="0"/>
                    <a:pt x="477" y="0"/>
                  </a:cubicBezTo>
                  <a:cubicBezTo>
                    <a:pt x="478" y="0"/>
                    <a:pt x="481" y="0"/>
                    <a:pt x="482" y="0"/>
                  </a:cubicBezTo>
                  <a:cubicBezTo>
                    <a:pt x="484" y="0"/>
                    <a:pt x="487" y="2"/>
                    <a:pt x="488" y="3"/>
                  </a:cubicBezTo>
                  <a:cubicBezTo>
                    <a:pt x="491" y="3"/>
                    <a:pt x="497" y="2"/>
                    <a:pt x="500" y="2"/>
                  </a:cubicBezTo>
                  <a:cubicBezTo>
                    <a:pt x="501" y="3"/>
                    <a:pt x="505" y="3"/>
                    <a:pt x="507" y="4"/>
                  </a:cubicBezTo>
                  <a:cubicBezTo>
                    <a:pt x="508" y="5"/>
                    <a:pt x="509" y="8"/>
                    <a:pt x="509" y="9"/>
                  </a:cubicBezTo>
                  <a:cubicBezTo>
                    <a:pt x="510" y="12"/>
                    <a:pt x="510" y="17"/>
                    <a:pt x="509" y="19"/>
                  </a:cubicBezTo>
                  <a:cubicBezTo>
                    <a:pt x="509" y="20"/>
                    <a:pt x="506" y="22"/>
                    <a:pt x="506" y="23"/>
                  </a:cubicBezTo>
                  <a:cubicBezTo>
                    <a:pt x="506" y="25"/>
                    <a:pt x="507" y="28"/>
                    <a:pt x="508" y="30"/>
                  </a:cubicBezTo>
                  <a:cubicBezTo>
                    <a:pt x="509" y="32"/>
                    <a:pt x="512" y="34"/>
                    <a:pt x="513" y="35"/>
                  </a:cubicBezTo>
                  <a:cubicBezTo>
                    <a:pt x="514" y="36"/>
                    <a:pt x="516" y="39"/>
                    <a:pt x="516" y="40"/>
                  </a:cubicBezTo>
                  <a:cubicBezTo>
                    <a:pt x="517" y="42"/>
                    <a:pt x="517" y="48"/>
                    <a:pt x="516" y="50"/>
                  </a:cubicBezTo>
                  <a:cubicBezTo>
                    <a:pt x="515" y="52"/>
                    <a:pt x="512" y="55"/>
                    <a:pt x="511" y="57"/>
                  </a:cubicBezTo>
                  <a:cubicBezTo>
                    <a:pt x="510" y="59"/>
                    <a:pt x="511" y="63"/>
                    <a:pt x="510" y="65"/>
                  </a:cubicBezTo>
                  <a:cubicBezTo>
                    <a:pt x="510" y="67"/>
                    <a:pt x="508" y="70"/>
                    <a:pt x="508" y="72"/>
                  </a:cubicBezTo>
                  <a:cubicBezTo>
                    <a:pt x="508" y="73"/>
                    <a:pt x="510" y="75"/>
                    <a:pt x="511" y="76"/>
                  </a:cubicBezTo>
                  <a:cubicBezTo>
                    <a:pt x="512" y="77"/>
                    <a:pt x="514" y="77"/>
                    <a:pt x="515" y="77"/>
                  </a:cubicBezTo>
                  <a:cubicBezTo>
                    <a:pt x="517" y="77"/>
                    <a:pt x="520" y="75"/>
                    <a:pt x="522" y="76"/>
                  </a:cubicBezTo>
                  <a:cubicBezTo>
                    <a:pt x="523" y="77"/>
                    <a:pt x="525" y="80"/>
                    <a:pt x="525" y="81"/>
                  </a:cubicBezTo>
                  <a:cubicBezTo>
                    <a:pt x="525" y="83"/>
                    <a:pt x="523" y="86"/>
                    <a:pt x="523" y="88"/>
                  </a:cubicBezTo>
                  <a:cubicBezTo>
                    <a:pt x="523" y="90"/>
                    <a:pt x="521" y="95"/>
                    <a:pt x="523" y="96"/>
                  </a:cubicBezTo>
                  <a:cubicBezTo>
                    <a:pt x="524" y="97"/>
                    <a:pt x="527" y="94"/>
                    <a:pt x="528" y="94"/>
                  </a:cubicBezTo>
                  <a:cubicBezTo>
                    <a:pt x="529" y="94"/>
                    <a:pt x="532" y="95"/>
                    <a:pt x="533" y="96"/>
                  </a:cubicBezTo>
                  <a:cubicBezTo>
                    <a:pt x="535" y="98"/>
                    <a:pt x="535" y="104"/>
                    <a:pt x="536" y="105"/>
                  </a:cubicBezTo>
                  <a:cubicBezTo>
                    <a:pt x="538" y="107"/>
                    <a:pt x="542" y="106"/>
                    <a:pt x="543" y="107"/>
                  </a:cubicBezTo>
                  <a:cubicBezTo>
                    <a:pt x="545" y="108"/>
                    <a:pt x="547" y="111"/>
                    <a:pt x="548" y="113"/>
                  </a:cubicBezTo>
                  <a:cubicBezTo>
                    <a:pt x="549" y="115"/>
                    <a:pt x="551" y="120"/>
                    <a:pt x="550" y="123"/>
                  </a:cubicBezTo>
                  <a:cubicBezTo>
                    <a:pt x="550" y="125"/>
                    <a:pt x="547" y="128"/>
                    <a:pt x="546" y="129"/>
                  </a:cubicBezTo>
                  <a:cubicBezTo>
                    <a:pt x="546" y="131"/>
                    <a:pt x="547" y="135"/>
                    <a:pt x="546" y="137"/>
                  </a:cubicBezTo>
                  <a:cubicBezTo>
                    <a:pt x="545" y="139"/>
                    <a:pt x="541" y="141"/>
                    <a:pt x="539" y="141"/>
                  </a:cubicBezTo>
                  <a:cubicBezTo>
                    <a:pt x="536" y="142"/>
                    <a:pt x="530" y="139"/>
                    <a:pt x="528" y="141"/>
                  </a:cubicBezTo>
                  <a:cubicBezTo>
                    <a:pt x="527" y="141"/>
                    <a:pt x="527" y="144"/>
                    <a:pt x="526" y="144"/>
                  </a:cubicBezTo>
                  <a:cubicBezTo>
                    <a:pt x="524" y="146"/>
                    <a:pt x="519" y="145"/>
                    <a:pt x="517" y="146"/>
                  </a:cubicBezTo>
                  <a:cubicBezTo>
                    <a:pt x="515" y="148"/>
                    <a:pt x="514" y="155"/>
                    <a:pt x="513" y="158"/>
                  </a:cubicBezTo>
                  <a:cubicBezTo>
                    <a:pt x="513" y="160"/>
                    <a:pt x="516" y="164"/>
                    <a:pt x="516" y="166"/>
                  </a:cubicBezTo>
                  <a:cubicBezTo>
                    <a:pt x="516" y="168"/>
                    <a:pt x="516" y="172"/>
                    <a:pt x="516" y="173"/>
                  </a:cubicBezTo>
                  <a:cubicBezTo>
                    <a:pt x="517" y="175"/>
                    <a:pt x="520" y="179"/>
                    <a:pt x="521" y="180"/>
                  </a:cubicBezTo>
                  <a:cubicBezTo>
                    <a:pt x="522" y="182"/>
                    <a:pt x="524" y="184"/>
                    <a:pt x="526" y="185"/>
                  </a:cubicBezTo>
                  <a:cubicBezTo>
                    <a:pt x="528" y="186"/>
                    <a:pt x="532" y="185"/>
                    <a:pt x="534" y="185"/>
                  </a:cubicBezTo>
                  <a:cubicBezTo>
                    <a:pt x="536" y="186"/>
                    <a:pt x="539" y="187"/>
                    <a:pt x="541" y="188"/>
                  </a:cubicBezTo>
                  <a:cubicBezTo>
                    <a:pt x="543" y="188"/>
                    <a:pt x="547" y="189"/>
                    <a:pt x="548" y="190"/>
                  </a:cubicBezTo>
                  <a:cubicBezTo>
                    <a:pt x="549" y="191"/>
                    <a:pt x="549" y="193"/>
                    <a:pt x="548" y="194"/>
                  </a:cubicBezTo>
                  <a:cubicBezTo>
                    <a:pt x="548" y="195"/>
                    <a:pt x="545" y="198"/>
                    <a:pt x="545" y="199"/>
                  </a:cubicBezTo>
                  <a:cubicBezTo>
                    <a:pt x="545" y="201"/>
                    <a:pt x="548" y="204"/>
                    <a:pt x="549" y="206"/>
                  </a:cubicBezTo>
                  <a:cubicBezTo>
                    <a:pt x="549" y="209"/>
                    <a:pt x="548" y="214"/>
                    <a:pt x="549" y="217"/>
                  </a:cubicBezTo>
                  <a:cubicBezTo>
                    <a:pt x="549" y="218"/>
                    <a:pt x="549" y="222"/>
                    <a:pt x="550" y="223"/>
                  </a:cubicBezTo>
                  <a:cubicBezTo>
                    <a:pt x="551" y="224"/>
                    <a:pt x="555" y="223"/>
                    <a:pt x="557" y="224"/>
                  </a:cubicBezTo>
                  <a:cubicBezTo>
                    <a:pt x="558" y="224"/>
                    <a:pt x="560" y="227"/>
                    <a:pt x="561" y="227"/>
                  </a:cubicBezTo>
                  <a:cubicBezTo>
                    <a:pt x="562" y="228"/>
                    <a:pt x="566" y="229"/>
                    <a:pt x="567" y="230"/>
                  </a:cubicBezTo>
                  <a:cubicBezTo>
                    <a:pt x="568" y="231"/>
                    <a:pt x="569" y="234"/>
                    <a:pt x="570" y="235"/>
                  </a:cubicBezTo>
                  <a:cubicBezTo>
                    <a:pt x="570" y="236"/>
                    <a:pt x="571" y="238"/>
                    <a:pt x="572" y="239"/>
                  </a:cubicBezTo>
                  <a:cubicBezTo>
                    <a:pt x="573" y="240"/>
                    <a:pt x="576" y="242"/>
                    <a:pt x="578" y="243"/>
                  </a:cubicBezTo>
                  <a:cubicBezTo>
                    <a:pt x="579" y="243"/>
                    <a:pt x="581" y="243"/>
                    <a:pt x="582" y="244"/>
                  </a:cubicBezTo>
                  <a:cubicBezTo>
                    <a:pt x="583" y="245"/>
                    <a:pt x="584" y="248"/>
                    <a:pt x="583" y="249"/>
                  </a:cubicBezTo>
                  <a:cubicBezTo>
                    <a:pt x="583" y="250"/>
                    <a:pt x="580" y="251"/>
                    <a:pt x="579" y="252"/>
                  </a:cubicBezTo>
                  <a:cubicBezTo>
                    <a:pt x="579" y="253"/>
                    <a:pt x="579" y="257"/>
                    <a:pt x="579" y="258"/>
                  </a:cubicBezTo>
                  <a:cubicBezTo>
                    <a:pt x="578" y="259"/>
                    <a:pt x="576" y="261"/>
                    <a:pt x="576" y="262"/>
                  </a:cubicBezTo>
                  <a:cubicBezTo>
                    <a:pt x="574" y="263"/>
                    <a:pt x="571" y="266"/>
                    <a:pt x="571" y="268"/>
                  </a:cubicBezTo>
                  <a:cubicBezTo>
                    <a:pt x="571" y="270"/>
                    <a:pt x="575" y="274"/>
                    <a:pt x="576" y="276"/>
                  </a:cubicBezTo>
                  <a:cubicBezTo>
                    <a:pt x="576" y="278"/>
                    <a:pt x="575" y="282"/>
                    <a:pt x="574" y="283"/>
                  </a:cubicBezTo>
                  <a:cubicBezTo>
                    <a:pt x="573" y="285"/>
                    <a:pt x="569" y="289"/>
                    <a:pt x="567" y="289"/>
                  </a:cubicBezTo>
                  <a:cubicBezTo>
                    <a:pt x="565" y="290"/>
                    <a:pt x="560" y="288"/>
                    <a:pt x="558" y="289"/>
                  </a:cubicBezTo>
                  <a:cubicBezTo>
                    <a:pt x="557" y="289"/>
                    <a:pt x="556" y="291"/>
                    <a:pt x="555" y="292"/>
                  </a:cubicBezTo>
                  <a:cubicBezTo>
                    <a:pt x="554" y="293"/>
                    <a:pt x="550" y="294"/>
                    <a:pt x="549" y="294"/>
                  </a:cubicBezTo>
                  <a:cubicBezTo>
                    <a:pt x="548" y="294"/>
                    <a:pt x="545" y="303"/>
                    <a:pt x="543" y="306"/>
                  </a:cubicBezTo>
                  <a:cubicBezTo>
                    <a:pt x="542" y="307"/>
                    <a:pt x="538" y="308"/>
                    <a:pt x="536" y="309"/>
                  </a:cubicBezTo>
                  <a:cubicBezTo>
                    <a:pt x="535" y="309"/>
                    <a:pt x="534" y="312"/>
                    <a:pt x="533" y="312"/>
                  </a:cubicBezTo>
                  <a:cubicBezTo>
                    <a:pt x="530" y="313"/>
                    <a:pt x="524" y="310"/>
                    <a:pt x="522" y="309"/>
                  </a:cubicBezTo>
                  <a:cubicBezTo>
                    <a:pt x="521" y="308"/>
                    <a:pt x="520" y="306"/>
                    <a:pt x="518" y="306"/>
                  </a:cubicBezTo>
                  <a:cubicBezTo>
                    <a:pt x="516" y="305"/>
                    <a:pt x="510" y="306"/>
                    <a:pt x="507" y="307"/>
                  </a:cubicBezTo>
                  <a:cubicBezTo>
                    <a:pt x="505" y="308"/>
                    <a:pt x="501" y="310"/>
                    <a:pt x="500" y="312"/>
                  </a:cubicBezTo>
                  <a:cubicBezTo>
                    <a:pt x="498" y="313"/>
                    <a:pt x="497" y="318"/>
                    <a:pt x="496" y="321"/>
                  </a:cubicBezTo>
                  <a:cubicBezTo>
                    <a:pt x="495" y="321"/>
                    <a:pt x="494" y="321"/>
                    <a:pt x="493" y="321"/>
                  </a:cubicBezTo>
                  <a:cubicBezTo>
                    <a:pt x="492" y="322"/>
                    <a:pt x="491" y="326"/>
                    <a:pt x="489" y="327"/>
                  </a:cubicBezTo>
                  <a:cubicBezTo>
                    <a:pt x="488" y="328"/>
                    <a:pt x="484" y="327"/>
                    <a:pt x="483" y="327"/>
                  </a:cubicBezTo>
                  <a:cubicBezTo>
                    <a:pt x="482" y="327"/>
                    <a:pt x="479" y="325"/>
                    <a:pt x="478" y="326"/>
                  </a:cubicBezTo>
                  <a:cubicBezTo>
                    <a:pt x="477" y="327"/>
                    <a:pt x="478" y="330"/>
                    <a:pt x="478" y="331"/>
                  </a:cubicBezTo>
                  <a:cubicBezTo>
                    <a:pt x="478" y="333"/>
                    <a:pt x="477" y="336"/>
                    <a:pt x="476" y="338"/>
                  </a:cubicBezTo>
                  <a:cubicBezTo>
                    <a:pt x="475" y="339"/>
                    <a:pt x="473" y="340"/>
                    <a:pt x="472" y="340"/>
                  </a:cubicBezTo>
                  <a:cubicBezTo>
                    <a:pt x="470" y="340"/>
                    <a:pt x="468" y="338"/>
                    <a:pt x="466" y="337"/>
                  </a:cubicBezTo>
                  <a:cubicBezTo>
                    <a:pt x="464" y="337"/>
                    <a:pt x="459" y="338"/>
                    <a:pt x="458" y="337"/>
                  </a:cubicBezTo>
                  <a:cubicBezTo>
                    <a:pt x="457" y="336"/>
                    <a:pt x="457" y="333"/>
                    <a:pt x="457" y="332"/>
                  </a:cubicBezTo>
                  <a:cubicBezTo>
                    <a:pt x="456" y="330"/>
                    <a:pt x="454" y="326"/>
                    <a:pt x="452" y="325"/>
                  </a:cubicBezTo>
                  <a:cubicBezTo>
                    <a:pt x="450" y="324"/>
                    <a:pt x="446" y="324"/>
                    <a:pt x="445" y="325"/>
                  </a:cubicBezTo>
                  <a:cubicBezTo>
                    <a:pt x="444" y="325"/>
                    <a:pt x="443" y="327"/>
                    <a:pt x="442" y="328"/>
                  </a:cubicBezTo>
                  <a:cubicBezTo>
                    <a:pt x="441" y="328"/>
                    <a:pt x="438" y="326"/>
                    <a:pt x="437" y="327"/>
                  </a:cubicBezTo>
                  <a:cubicBezTo>
                    <a:pt x="436" y="327"/>
                    <a:pt x="434" y="328"/>
                    <a:pt x="433" y="328"/>
                  </a:cubicBezTo>
                  <a:cubicBezTo>
                    <a:pt x="432" y="330"/>
                    <a:pt x="433" y="333"/>
                    <a:pt x="433" y="334"/>
                  </a:cubicBezTo>
                  <a:cubicBezTo>
                    <a:pt x="433" y="335"/>
                    <a:pt x="432" y="337"/>
                    <a:pt x="432" y="338"/>
                  </a:cubicBezTo>
                  <a:cubicBezTo>
                    <a:pt x="431" y="339"/>
                    <a:pt x="430" y="340"/>
                    <a:pt x="429" y="341"/>
                  </a:cubicBezTo>
                  <a:cubicBezTo>
                    <a:pt x="429" y="343"/>
                    <a:pt x="428" y="346"/>
                    <a:pt x="428" y="347"/>
                  </a:cubicBezTo>
                  <a:cubicBezTo>
                    <a:pt x="429" y="348"/>
                    <a:pt x="430" y="349"/>
                    <a:pt x="431" y="350"/>
                  </a:cubicBezTo>
                  <a:cubicBezTo>
                    <a:pt x="432" y="350"/>
                    <a:pt x="432" y="352"/>
                    <a:pt x="433" y="353"/>
                  </a:cubicBezTo>
                  <a:cubicBezTo>
                    <a:pt x="435" y="353"/>
                    <a:pt x="438" y="351"/>
                    <a:pt x="439" y="351"/>
                  </a:cubicBezTo>
                  <a:cubicBezTo>
                    <a:pt x="441" y="351"/>
                    <a:pt x="444" y="350"/>
                    <a:pt x="446" y="350"/>
                  </a:cubicBezTo>
                  <a:cubicBezTo>
                    <a:pt x="447" y="350"/>
                    <a:pt x="448" y="352"/>
                    <a:pt x="449" y="353"/>
                  </a:cubicBezTo>
                  <a:cubicBezTo>
                    <a:pt x="449" y="354"/>
                    <a:pt x="448" y="356"/>
                    <a:pt x="448" y="358"/>
                  </a:cubicBezTo>
                  <a:cubicBezTo>
                    <a:pt x="448" y="359"/>
                    <a:pt x="449" y="363"/>
                    <a:pt x="450" y="364"/>
                  </a:cubicBezTo>
                  <a:cubicBezTo>
                    <a:pt x="451" y="365"/>
                    <a:pt x="454" y="365"/>
                    <a:pt x="455" y="366"/>
                  </a:cubicBezTo>
                  <a:cubicBezTo>
                    <a:pt x="456" y="368"/>
                    <a:pt x="457" y="371"/>
                    <a:pt x="457" y="373"/>
                  </a:cubicBezTo>
                  <a:cubicBezTo>
                    <a:pt x="456" y="374"/>
                    <a:pt x="454" y="377"/>
                    <a:pt x="454" y="378"/>
                  </a:cubicBezTo>
                  <a:cubicBezTo>
                    <a:pt x="453" y="379"/>
                    <a:pt x="453" y="382"/>
                    <a:pt x="453" y="383"/>
                  </a:cubicBezTo>
                  <a:cubicBezTo>
                    <a:pt x="452" y="384"/>
                    <a:pt x="450" y="385"/>
                    <a:pt x="449" y="386"/>
                  </a:cubicBezTo>
                  <a:cubicBezTo>
                    <a:pt x="448" y="386"/>
                    <a:pt x="446" y="385"/>
                    <a:pt x="444" y="386"/>
                  </a:cubicBezTo>
                  <a:cubicBezTo>
                    <a:pt x="443" y="386"/>
                    <a:pt x="439" y="386"/>
                    <a:pt x="438" y="387"/>
                  </a:cubicBezTo>
                  <a:cubicBezTo>
                    <a:pt x="436" y="387"/>
                    <a:pt x="434" y="390"/>
                    <a:pt x="433" y="390"/>
                  </a:cubicBezTo>
                  <a:cubicBezTo>
                    <a:pt x="431" y="391"/>
                    <a:pt x="427" y="389"/>
                    <a:pt x="425" y="389"/>
                  </a:cubicBezTo>
                  <a:cubicBezTo>
                    <a:pt x="423" y="389"/>
                    <a:pt x="419" y="388"/>
                    <a:pt x="416" y="388"/>
                  </a:cubicBezTo>
                  <a:cubicBezTo>
                    <a:pt x="414" y="388"/>
                    <a:pt x="409" y="390"/>
                    <a:pt x="407" y="391"/>
                  </a:cubicBezTo>
                  <a:cubicBezTo>
                    <a:pt x="406" y="393"/>
                    <a:pt x="407" y="397"/>
                    <a:pt x="405" y="398"/>
                  </a:cubicBezTo>
                  <a:cubicBezTo>
                    <a:pt x="404" y="399"/>
                    <a:pt x="399" y="397"/>
                    <a:pt x="397" y="397"/>
                  </a:cubicBezTo>
                  <a:cubicBezTo>
                    <a:pt x="396" y="397"/>
                    <a:pt x="393" y="397"/>
                    <a:pt x="393" y="398"/>
                  </a:cubicBezTo>
                  <a:cubicBezTo>
                    <a:pt x="392" y="399"/>
                    <a:pt x="393" y="403"/>
                    <a:pt x="393" y="404"/>
                  </a:cubicBezTo>
                  <a:cubicBezTo>
                    <a:pt x="392" y="406"/>
                    <a:pt x="391" y="409"/>
                    <a:pt x="389" y="410"/>
                  </a:cubicBezTo>
                  <a:cubicBezTo>
                    <a:pt x="388" y="411"/>
                    <a:pt x="385" y="411"/>
                    <a:pt x="383" y="411"/>
                  </a:cubicBezTo>
                  <a:cubicBezTo>
                    <a:pt x="382" y="412"/>
                    <a:pt x="378" y="413"/>
                    <a:pt x="377" y="414"/>
                  </a:cubicBezTo>
                  <a:cubicBezTo>
                    <a:pt x="375" y="414"/>
                    <a:pt x="372" y="413"/>
                    <a:pt x="371" y="414"/>
                  </a:cubicBezTo>
                  <a:cubicBezTo>
                    <a:pt x="369" y="414"/>
                    <a:pt x="365" y="417"/>
                    <a:pt x="364" y="418"/>
                  </a:cubicBezTo>
                  <a:cubicBezTo>
                    <a:pt x="363" y="419"/>
                    <a:pt x="363" y="422"/>
                    <a:pt x="364" y="423"/>
                  </a:cubicBezTo>
                  <a:cubicBezTo>
                    <a:pt x="364" y="424"/>
                    <a:pt x="367" y="424"/>
                    <a:pt x="367" y="425"/>
                  </a:cubicBezTo>
                  <a:cubicBezTo>
                    <a:pt x="368" y="427"/>
                    <a:pt x="366" y="430"/>
                    <a:pt x="366" y="432"/>
                  </a:cubicBezTo>
                  <a:cubicBezTo>
                    <a:pt x="365" y="433"/>
                    <a:pt x="363" y="436"/>
                    <a:pt x="361" y="436"/>
                  </a:cubicBezTo>
                  <a:cubicBezTo>
                    <a:pt x="360" y="437"/>
                    <a:pt x="358" y="436"/>
                    <a:pt x="357" y="436"/>
                  </a:cubicBezTo>
                  <a:cubicBezTo>
                    <a:pt x="355" y="437"/>
                    <a:pt x="355" y="440"/>
                    <a:pt x="353" y="441"/>
                  </a:cubicBezTo>
                  <a:cubicBezTo>
                    <a:pt x="352" y="442"/>
                    <a:pt x="349" y="441"/>
                    <a:pt x="347" y="441"/>
                  </a:cubicBezTo>
                  <a:cubicBezTo>
                    <a:pt x="346" y="441"/>
                    <a:pt x="344" y="440"/>
                    <a:pt x="343" y="440"/>
                  </a:cubicBezTo>
                  <a:cubicBezTo>
                    <a:pt x="341" y="440"/>
                    <a:pt x="338" y="443"/>
                    <a:pt x="337" y="444"/>
                  </a:cubicBezTo>
                  <a:cubicBezTo>
                    <a:pt x="336" y="446"/>
                    <a:pt x="338" y="449"/>
                    <a:pt x="337" y="450"/>
                  </a:cubicBezTo>
                  <a:cubicBezTo>
                    <a:pt x="336" y="452"/>
                    <a:pt x="333" y="454"/>
                    <a:pt x="332" y="456"/>
                  </a:cubicBezTo>
                  <a:cubicBezTo>
                    <a:pt x="331" y="457"/>
                    <a:pt x="331" y="460"/>
                    <a:pt x="331" y="461"/>
                  </a:cubicBezTo>
                  <a:cubicBezTo>
                    <a:pt x="331" y="463"/>
                    <a:pt x="332" y="466"/>
                    <a:pt x="333" y="467"/>
                  </a:cubicBezTo>
                  <a:cubicBezTo>
                    <a:pt x="334" y="468"/>
                    <a:pt x="338" y="467"/>
                    <a:pt x="339" y="469"/>
                  </a:cubicBezTo>
                  <a:cubicBezTo>
                    <a:pt x="340" y="470"/>
                    <a:pt x="342" y="473"/>
                    <a:pt x="341" y="474"/>
                  </a:cubicBezTo>
                  <a:cubicBezTo>
                    <a:pt x="341" y="475"/>
                    <a:pt x="339" y="477"/>
                    <a:pt x="339" y="477"/>
                  </a:cubicBezTo>
                  <a:cubicBezTo>
                    <a:pt x="338" y="477"/>
                    <a:pt x="335" y="476"/>
                    <a:pt x="334" y="477"/>
                  </a:cubicBezTo>
                  <a:cubicBezTo>
                    <a:pt x="333" y="478"/>
                    <a:pt x="334" y="482"/>
                    <a:pt x="333" y="482"/>
                  </a:cubicBezTo>
                  <a:cubicBezTo>
                    <a:pt x="332" y="482"/>
                    <a:pt x="328" y="482"/>
                    <a:pt x="327" y="482"/>
                  </a:cubicBezTo>
                  <a:cubicBezTo>
                    <a:pt x="326" y="482"/>
                    <a:pt x="323" y="483"/>
                    <a:pt x="322" y="482"/>
                  </a:cubicBezTo>
                  <a:cubicBezTo>
                    <a:pt x="321" y="482"/>
                    <a:pt x="320" y="479"/>
                    <a:pt x="319" y="479"/>
                  </a:cubicBezTo>
                  <a:cubicBezTo>
                    <a:pt x="318" y="478"/>
                    <a:pt x="314" y="478"/>
                    <a:pt x="312" y="478"/>
                  </a:cubicBezTo>
                  <a:cubicBezTo>
                    <a:pt x="311" y="478"/>
                    <a:pt x="310" y="479"/>
                    <a:pt x="309" y="480"/>
                  </a:cubicBezTo>
                  <a:cubicBezTo>
                    <a:pt x="309" y="480"/>
                    <a:pt x="309" y="482"/>
                    <a:pt x="309" y="483"/>
                  </a:cubicBezTo>
                  <a:cubicBezTo>
                    <a:pt x="310" y="484"/>
                    <a:pt x="312" y="485"/>
                    <a:pt x="312" y="486"/>
                  </a:cubicBezTo>
                  <a:cubicBezTo>
                    <a:pt x="313" y="487"/>
                    <a:pt x="314" y="490"/>
                    <a:pt x="314" y="491"/>
                  </a:cubicBezTo>
                  <a:cubicBezTo>
                    <a:pt x="314" y="492"/>
                    <a:pt x="313" y="496"/>
                    <a:pt x="311" y="497"/>
                  </a:cubicBezTo>
                  <a:cubicBezTo>
                    <a:pt x="310" y="497"/>
                    <a:pt x="307" y="495"/>
                    <a:pt x="306" y="495"/>
                  </a:cubicBezTo>
                  <a:cubicBezTo>
                    <a:pt x="305" y="495"/>
                    <a:pt x="304" y="496"/>
                    <a:pt x="304" y="497"/>
                  </a:cubicBezTo>
                  <a:cubicBezTo>
                    <a:pt x="303" y="498"/>
                    <a:pt x="302" y="501"/>
                    <a:pt x="302" y="502"/>
                  </a:cubicBezTo>
                  <a:cubicBezTo>
                    <a:pt x="303" y="504"/>
                    <a:pt x="307" y="503"/>
                    <a:pt x="308" y="505"/>
                  </a:cubicBezTo>
                  <a:cubicBezTo>
                    <a:pt x="309" y="506"/>
                    <a:pt x="309" y="509"/>
                    <a:pt x="310" y="510"/>
                  </a:cubicBezTo>
                  <a:cubicBezTo>
                    <a:pt x="311" y="511"/>
                    <a:pt x="314" y="512"/>
                    <a:pt x="315" y="512"/>
                  </a:cubicBezTo>
                  <a:cubicBezTo>
                    <a:pt x="316" y="512"/>
                    <a:pt x="320" y="511"/>
                    <a:pt x="321" y="512"/>
                  </a:cubicBezTo>
                  <a:cubicBezTo>
                    <a:pt x="321" y="512"/>
                    <a:pt x="321" y="515"/>
                    <a:pt x="321" y="515"/>
                  </a:cubicBezTo>
                  <a:cubicBezTo>
                    <a:pt x="322" y="516"/>
                    <a:pt x="325" y="516"/>
                    <a:pt x="326" y="516"/>
                  </a:cubicBezTo>
                  <a:cubicBezTo>
                    <a:pt x="328" y="516"/>
                    <a:pt x="332" y="515"/>
                    <a:pt x="334" y="515"/>
                  </a:cubicBezTo>
                  <a:cubicBezTo>
                    <a:pt x="335" y="516"/>
                    <a:pt x="336" y="517"/>
                    <a:pt x="337" y="518"/>
                  </a:cubicBezTo>
                  <a:cubicBezTo>
                    <a:pt x="337" y="519"/>
                    <a:pt x="336" y="521"/>
                    <a:pt x="336" y="522"/>
                  </a:cubicBezTo>
                  <a:cubicBezTo>
                    <a:pt x="336" y="523"/>
                    <a:pt x="337" y="525"/>
                    <a:pt x="338" y="526"/>
                  </a:cubicBezTo>
                  <a:cubicBezTo>
                    <a:pt x="339" y="527"/>
                    <a:pt x="343" y="527"/>
                    <a:pt x="344" y="528"/>
                  </a:cubicBezTo>
                  <a:cubicBezTo>
                    <a:pt x="344" y="529"/>
                    <a:pt x="344" y="531"/>
                    <a:pt x="344" y="532"/>
                  </a:cubicBezTo>
                  <a:cubicBezTo>
                    <a:pt x="344" y="533"/>
                    <a:pt x="344" y="536"/>
                    <a:pt x="345" y="537"/>
                  </a:cubicBezTo>
                  <a:cubicBezTo>
                    <a:pt x="345" y="538"/>
                    <a:pt x="346" y="541"/>
                    <a:pt x="346" y="543"/>
                  </a:cubicBezTo>
                  <a:cubicBezTo>
                    <a:pt x="347" y="544"/>
                    <a:pt x="348" y="546"/>
                    <a:pt x="348" y="547"/>
                  </a:cubicBezTo>
                  <a:cubicBezTo>
                    <a:pt x="349" y="549"/>
                    <a:pt x="349" y="553"/>
                    <a:pt x="348" y="555"/>
                  </a:cubicBezTo>
                  <a:cubicBezTo>
                    <a:pt x="348" y="556"/>
                    <a:pt x="345" y="558"/>
                    <a:pt x="344" y="558"/>
                  </a:cubicBezTo>
                  <a:cubicBezTo>
                    <a:pt x="343" y="558"/>
                    <a:pt x="341" y="556"/>
                    <a:pt x="341" y="555"/>
                  </a:cubicBezTo>
                  <a:cubicBezTo>
                    <a:pt x="340" y="554"/>
                    <a:pt x="339" y="551"/>
                    <a:pt x="338" y="551"/>
                  </a:cubicBezTo>
                  <a:cubicBezTo>
                    <a:pt x="337" y="550"/>
                    <a:pt x="332" y="549"/>
                    <a:pt x="331" y="550"/>
                  </a:cubicBezTo>
                  <a:cubicBezTo>
                    <a:pt x="329" y="551"/>
                    <a:pt x="330" y="555"/>
                    <a:pt x="329" y="557"/>
                  </a:cubicBezTo>
                  <a:cubicBezTo>
                    <a:pt x="327" y="558"/>
                    <a:pt x="323" y="560"/>
                    <a:pt x="321" y="562"/>
                  </a:cubicBezTo>
                  <a:cubicBezTo>
                    <a:pt x="321" y="562"/>
                    <a:pt x="321" y="564"/>
                    <a:pt x="320" y="564"/>
                  </a:cubicBezTo>
                  <a:cubicBezTo>
                    <a:pt x="318" y="565"/>
                    <a:pt x="314" y="565"/>
                    <a:pt x="312" y="564"/>
                  </a:cubicBezTo>
                  <a:cubicBezTo>
                    <a:pt x="311" y="564"/>
                    <a:pt x="309" y="562"/>
                    <a:pt x="307" y="561"/>
                  </a:cubicBezTo>
                  <a:cubicBezTo>
                    <a:pt x="306" y="561"/>
                    <a:pt x="303" y="561"/>
                    <a:pt x="302" y="561"/>
                  </a:cubicBezTo>
                  <a:cubicBezTo>
                    <a:pt x="300" y="560"/>
                    <a:pt x="298" y="556"/>
                    <a:pt x="297" y="554"/>
                  </a:cubicBezTo>
                  <a:cubicBezTo>
                    <a:pt x="296" y="553"/>
                    <a:pt x="297" y="549"/>
                    <a:pt x="296" y="547"/>
                  </a:cubicBezTo>
                  <a:cubicBezTo>
                    <a:pt x="294" y="546"/>
                    <a:pt x="291" y="545"/>
                    <a:pt x="289" y="545"/>
                  </a:cubicBezTo>
                  <a:cubicBezTo>
                    <a:pt x="288" y="545"/>
                    <a:pt x="286" y="545"/>
                    <a:pt x="285" y="545"/>
                  </a:cubicBezTo>
                  <a:cubicBezTo>
                    <a:pt x="284" y="545"/>
                    <a:pt x="282" y="544"/>
                    <a:pt x="281" y="544"/>
                  </a:cubicBezTo>
                  <a:cubicBezTo>
                    <a:pt x="279" y="544"/>
                    <a:pt x="277" y="542"/>
                    <a:pt x="276" y="542"/>
                  </a:cubicBezTo>
                  <a:cubicBezTo>
                    <a:pt x="275" y="542"/>
                    <a:pt x="273" y="543"/>
                    <a:pt x="272" y="543"/>
                  </a:cubicBezTo>
                  <a:cubicBezTo>
                    <a:pt x="270" y="543"/>
                    <a:pt x="265" y="545"/>
                    <a:pt x="263" y="545"/>
                  </a:cubicBezTo>
                  <a:cubicBezTo>
                    <a:pt x="262" y="545"/>
                    <a:pt x="261" y="544"/>
                    <a:pt x="260" y="544"/>
                  </a:cubicBezTo>
                  <a:cubicBezTo>
                    <a:pt x="259" y="542"/>
                    <a:pt x="258" y="539"/>
                    <a:pt x="258" y="537"/>
                  </a:cubicBezTo>
                  <a:cubicBezTo>
                    <a:pt x="258" y="535"/>
                    <a:pt x="260" y="532"/>
                    <a:pt x="260" y="530"/>
                  </a:cubicBezTo>
                  <a:cubicBezTo>
                    <a:pt x="260" y="528"/>
                    <a:pt x="256" y="525"/>
                    <a:pt x="255" y="525"/>
                  </a:cubicBezTo>
                  <a:cubicBezTo>
                    <a:pt x="254" y="525"/>
                    <a:pt x="251" y="525"/>
                    <a:pt x="250" y="525"/>
                  </a:cubicBezTo>
                  <a:cubicBezTo>
                    <a:pt x="249" y="526"/>
                    <a:pt x="247" y="529"/>
                    <a:pt x="245" y="529"/>
                  </a:cubicBezTo>
                  <a:cubicBezTo>
                    <a:pt x="243" y="530"/>
                    <a:pt x="238" y="528"/>
                    <a:pt x="236" y="529"/>
                  </a:cubicBezTo>
                  <a:cubicBezTo>
                    <a:pt x="234" y="529"/>
                    <a:pt x="231" y="531"/>
                    <a:pt x="230" y="532"/>
                  </a:cubicBezTo>
                  <a:cubicBezTo>
                    <a:pt x="227" y="533"/>
                    <a:pt x="220" y="535"/>
                    <a:pt x="217" y="536"/>
                  </a:cubicBezTo>
                  <a:cubicBezTo>
                    <a:pt x="215" y="537"/>
                    <a:pt x="211" y="539"/>
                    <a:pt x="209" y="540"/>
                  </a:cubicBezTo>
                  <a:cubicBezTo>
                    <a:pt x="208" y="541"/>
                    <a:pt x="205" y="543"/>
                    <a:pt x="203" y="543"/>
                  </a:cubicBezTo>
                  <a:cubicBezTo>
                    <a:pt x="200" y="543"/>
                    <a:pt x="194" y="539"/>
                    <a:pt x="194" y="538"/>
                  </a:cubicBezTo>
                  <a:cubicBezTo>
                    <a:pt x="194" y="537"/>
                    <a:pt x="196" y="531"/>
                    <a:pt x="195" y="530"/>
                  </a:cubicBezTo>
                  <a:cubicBezTo>
                    <a:pt x="194" y="527"/>
                    <a:pt x="191" y="523"/>
                    <a:pt x="189" y="522"/>
                  </a:cubicBezTo>
                  <a:cubicBezTo>
                    <a:pt x="188" y="522"/>
                    <a:pt x="187" y="522"/>
                    <a:pt x="187" y="522"/>
                  </a:cubicBezTo>
                  <a:cubicBezTo>
                    <a:pt x="185" y="522"/>
                    <a:pt x="182" y="520"/>
                    <a:pt x="180" y="520"/>
                  </a:cubicBezTo>
                  <a:cubicBezTo>
                    <a:pt x="179" y="520"/>
                    <a:pt x="176" y="521"/>
                    <a:pt x="175" y="522"/>
                  </a:cubicBezTo>
                  <a:cubicBezTo>
                    <a:pt x="175" y="522"/>
                    <a:pt x="176" y="525"/>
                    <a:pt x="175" y="526"/>
                  </a:cubicBezTo>
                  <a:cubicBezTo>
                    <a:pt x="174" y="528"/>
                    <a:pt x="170" y="528"/>
                    <a:pt x="168" y="528"/>
                  </a:cubicBezTo>
                  <a:cubicBezTo>
                    <a:pt x="168" y="528"/>
                    <a:pt x="168" y="529"/>
                    <a:pt x="168" y="529"/>
                  </a:cubicBezTo>
                  <a:cubicBezTo>
                    <a:pt x="166" y="529"/>
                    <a:pt x="162" y="529"/>
                    <a:pt x="162" y="528"/>
                  </a:cubicBezTo>
                  <a:cubicBezTo>
                    <a:pt x="161" y="528"/>
                    <a:pt x="158" y="524"/>
                    <a:pt x="156" y="523"/>
                  </a:cubicBezTo>
                  <a:cubicBezTo>
                    <a:pt x="155" y="522"/>
                    <a:pt x="152" y="520"/>
                    <a:pt x="150" y="519"/>
                  </a:cubicBezTo>
                  <a:cubicBezTo>
                    <a:pt x="150" y="519"/>
                    <a:pt x="148" y="519"/>
                    <a:pt x="147" y="518"/>
                  </a:cubicBezTo>
                  <a:cubicBezTo>
                    <a:pt x="144" y="518"/>
                    <a:pt x="139" y="517"/>
                    <a:pt x="137" y="518"/>
                  </a:cubicBezTo>
                  <a:cubicBezTo>
                    <a:pt x="136" y="520"/>
                    <a:pt x="140" y="524"/>
                    <a:pt x="139" y="526"/>
                  </a:cubicBezTo>
                  <a:cubicBezTo>
                    <a:pt x="139" y="528"/>
                    <a:pt x="136" y="532"/>
                    <a:pt x="134" y="532"/>
                  </a:cubicBezTo>
                  <a:cubicBezTo>
                    <a:pt x="132" y="533"/>
                    <a:pt x="127" y="533"/>
                    <a:pt x="126" y="532"/>
                  </a:cubicBezTo>
                  <a:cubicBezTo>
                    <a:pt x="124" y="530"/>
                    <a:pt x="124" y="526"/>
                    <a:pt x="124" y="524"/>
                  </a:cubicBezTo>
                  <a:cubicBezTo>
                    <a:pt x="124" y="523"/>
                    <a:pt x="128" y="520"/>
                    <a:pt x="127" y="519"/>
                  </a:cubicBezTo>
                  <a:cubicBezTo>
                    <a:pt x="126" y="517"/>
                    <a:pt x="121" y="519"/>
                    <a:pt x="120" y="520"/>
                  </a:cubicBezTo>
                  <a:cubicBezTo>
                    <a:pt x="118" y="521"/>
                    <a:pt x="116" y="523"/>
                    <a:pt x="114" y="524"/>
                  </a:cubicBezTo>
                  <a:cubicBezTo>
                    <a:pt x="112" y="525"/>
                    <a:pt x="108" y="525"/>
                    <a:pt x="107" y="527"/>
                  </a:cubicBezTo>
                  <a:cubicBezTo>
                    <a:pt x="106" y="528"/>
                    <a:pt x="108" y="530"/>
                    <a:pt x="107" y="531"/>
                  </a:cubicBezTo>
                  <a:cubicBezTo>
                    <a:pt x="105" y="533"/>
                    <a:pt x="98" y="534"/>
                    <a:pt x="95" y="533"/>
                  </a:cubicBezTo>
                  <a:cubicBezTo>
                    <a:pt x="93" y="533"/>
                    <a:pt x="91" y="529"/>
                    <a:pt x="90" y="527"/>
                  </a:cubicBezTo>
                  <a:cubicBezTo>
                    <a:pt x="88" y="526"/>
                    <a:pt x="83" y="524"/>
                    <a:pt x="80" y="524"/>
                  </a:cubicBezTo>
                  <a:cubicBezTo>
                    <a:pt x="79" y="524"/>
                    <a:pt x="76" y="525"/>
                    <a:pt x="75" y="525"/>
                  </a:cubicBezTo>
                  <a:cubicBezTo>
                    <a:pt x="73" y="525"/>
                    <a:pt x="66" y="524"/>
                    <a:pt x="67" y="523"/>
                  </a:cubicBezTo>
                  <a:cubicBezTo>
                    <a:pt x="67" y="523"/>
                    <a:pt x="66" y="517"/>
                    <a:pt x="67" y="514"/>
                  </a:cubicBezTo>
                  <a:cubicBezTo>
                    <a:pt x="67" y="512"/>
                    <a:pt x="69" y="508"/>
                    <a:pt x="69" y="506"/>
                  </a:cubicBezTo>
                  <a:cubicBezTo>
                    <a:pt x="69" y="505"/>
                    <a:pt x="67" y="502"/>
                    <a:pt x="67" y="501"/>
                  </a:cubicBezTo>
                  <a:cubicBezTo>
                    <a:pt x="66" y="500"/>
                    <a:pt x="62" y="498"/>
                    <a:pt x="61" y="497"/>
                  </a:cubicBezTo>
                  <a:cubicBezTo>
                    <a:pt x="60" y="495"/>
                    <a:pt x="58" y="492"/>
                    <a:pt x="57" y="490"/>
                  </a:cubicBezTo>
                  <a:cubicBezTo>
                    <a:pt x="57" y="488"/>
                    <a:pt x="58" y="485"/>
                    <a:pt x="57" y="483"/>
                  </a:cubicBezTo>
                  <a:cubicBezTo>
                    <a:pt x="57" y="482"/>
                    <a:pt x="54" y="479"/>
                    <a:pt x="54" y="477"/>
                  </a:cubicBezTo>
                  <a:cubicBezTo>
                    <a:pt x="53" y="475"/>
                    <a:pt x="53" y="469"/>
                    <a:pt x="51" y="468"/>
                  </a:cubicBezTo>
                  <a:cubicBezTo>
                    <a:pt x="50" y="466"/>
                    <a:pt x="44" y="468"/>
                    <a:pt x="42" y="466"/>
                  </a:cubicBezTo>
                  <a:cubicBezTo>
                    <a:pt x="40" y="464"/>
                    <a:pt x="40" y="456"/>
                    <a:pt x="40" y="453"/>
                  </a:cubicBezTo>
                  <a:cubicBezTo>
                    <a:pt x="40" y="451"/>
                    <a:pt x="40" y="446"/>
                    <a:pt x="40" y="444"/>
                  </a:cubicBezTo>
                  <a:cubicBezTo>
                    <a:pt x="40" y="441"/>
                    <a:pt x="38" y="436"/>
                    <a:pt x="38" y="434"/>
                  </a:cubicBezTo>
                  <a:cubicBezTo>
                    <a:pt x="37" y="431"/>
                    <a:pt x="37" y="427"/>
                    <a:pt x="37" y="42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2278063" y="2636838"/>
              <a:ext cx="674688" cy="868363"/>
            </a:xfrm>
            <a:custGeom>
              <a:avLst/>
              <a:gdLst/>
              <a:ahLst/>
              <a:cxnLst>
                <a:cxn ang="0">
                  <a:pos x="11" y="418"/>
                </a:cxn>
                <a:cxn ang="0">
                  <a:pos x="21" y="396"/>
                </a:cxn>
                <a:cxn ang="0">
                  <a:pos x="21" y="376"/>
                </a:cxn>
                <a:cxn ang="0">
                  <a:pos x="43" y="356"/>
                </a:cxn>
                <a:cxn ang="0">
                  <a:pos x="50" y="327"/>
                </a:cxn>
                <a:cxn ang="0">
                  <a:pos x="74" y="322"/>
                </a:cxn>
                <a:cxn ang="0">
                  <a:pos x="71" y="279"/>
                </a:cxn>
                <a:cxn ang="0">
                  <a:pos x="62" y="243"/>
                </a:cxn>
                <a:cxn ang="0">
                  <a:pos x="68" y="222"/>
                </a:cxn>
                <a:cxn ang="0">
                  <a:pos x="85" y="191"/>
                </a:cxn>
                <a:cxn ang="0">
                  <a:pos x="77" y="142"/>
                </a:cxn>
                <a:cxn ang="0">
                  <a:pos x="54" y="116"/>
                </a:cxn>
                <a:cxn ang="0">
                  <a:pos x="36" y="87"/>
                </a:cxn>
                <a:cxn ang="0">
                  <a:pos x="60" y="66"/>
                </a:cxn>
                <a:cxn ang="0">
                  <a:pos x="92" y="59"/>
                </a:cxn>
                <a:cxn ang="0">
                  <a:pos x="89" y="35"/>
                </a:cxn>
                <a:cxn ang="0">
                  <a:pos x="114" y="23"/>
                </a:cxn>
                <a:cxn ang="0">
                  <a:pos x="135" y="9"/>
                </a:cxn>
                <a:cxn ang="0">
                  <a:pos x="160" y="8"/>
                </a:cxn>
                <a:cxn ang="0">
                  <a:pos x="186" y="29"/>
                </a:cxn>
                <a:cxn ang="0">
                  <a:pos x="216" y="24"/>
                </a:cxn>
                <a:cxn ang="0">
                  <a:pos x="239" y="31"/>
                </a:cxn>
                <a:cxn ang="0">
                  <a:pos x="256" y="14"/>
                </a:cxn>
                <a:cxn ang="0">
                  <a:pos x="276" y="54"/>
                </a:cxn>
                <a:cxn ang="0">
                  <a:pos x="316" y="80"/>
                </a:cxn>
                <a:cxn ang="0">
                  <a:pos x="305" y="120"/>
                </a:cxn>
                <a:cxn ang="0">
                  <a:pos x="286" y="152"/>
                </a:cxn>
                <a:cxn ang="0">
                  <a:pos x="285" y="196"/>
                </a:cxn>
                <a:cxn ang="0">
                  <a:pos x="273" y="225"/>
                </a:cxn>
                <a:cxn ang="0">
                  <a:pos x="285" y="261"/>
                </a:cxn>
                <a:cxn ang="0">
                  <a:pos x="308" y="302"/>
                </a:cxn>
                <a:cxn ang="0">
                  <a:pos x="305" y="336"/>
                </a:cxn>
                <a:cxn ang="0">
                  <a:pos x="332" y="342"/>
                </a:cxn>
                <a:cxn ang="0">
                  <a:pos x="365" y="337"/>
                </a:cxn>
                <a:cxn ang="0">
                  <a:pos x="384" y="347"/>
                </a:cxn>
                <a:cxn ang="0">
                  <a:pos x="402" y="377"/>
                </a:cxn>
                <a:cxn ang="0">
                  <a:pos x="388" y="397"/>
                </a:cxn>
                <a:cxn ang="0">
                  <a:pos x="375" y="419"/>
                </a:cxn>
                <a:cxn ang="0">
                  <a:pos x="356" y="446"/>
                </a:cxn>
                <a:cxn ang="0">
                  <a:pos x="326" y="459"/>
                </a:cxn>
                <a:cxn ang="0">
                  <a:pos x="305" y="482"/>
                </a:cxn>
                <a:cxn ang="0">
                  <a:pos x="277" y="468"/>
                </a:cxn>
                <a:cxn ang="0">
                  <a:pos x="252" y="456"/>
                </a:cxn>
                <a:cxn ang="0">
                  <a:pos x="231" y="461"/>
                </a:cxn>
                <a:cxn ang="0">
                  <a:pos x="207" y="438"/>
                </a:cxn>
                <a:cxn ang="0">
                  <a:pos x="192" y="457"/>
                </a:cxn>
                <a:cxn ang="0">
                  <a:pos x="174" y="460"/>
                </a:cxn>
                <a:cxn ang="0">
                  <a:pos x="163" y="480"/>
                </a:cxn>
                <a:cxn ang="0">
                  <a:pos x="154" y="512"/>
                </a:cxn>
                <a:cxn ang="0">
                  <a:pos x="144" y="482"/>
                </a:cxn>
                <a:cxn ang="0">
                  <a:pos x="118" y="450"/>
                </a:cxn>
                <a:cxn ang="0">
                  <a:pos x="85" y="475"/>
                </a:cxn>
                <a:cxn ang="0">
                  <a:pos x="52" y="509"/>
                </a:cxn>
                <a:cxn ang="0">
                  <a:pos x="21" y="518"/>
                </a:cxn>
                <a:cxn ang="0">
                  <a:pos x="15" y="482"/>
                </a:cxn>
                <a:cxn ang="0">
                  <a:pos x="3" y="449"/>
                </a:cxn>
              </a:cxnLst>
              <a:rect l="0" t="0" r="r" b="b"/>
              <a:pathLst>
                <a:path w="403" h="518">
                  <a:moveTo>
                    <a:pt x="3" y="434"/>
                  </a:moveTo>
                  <a:cubicBezTo>
                    <a:pt x="3" y="434"/>
                    <a:pt x="3" y="433"/>
                    <a:pt x="3" y="433"/>
                  </a:cubicBezTo>
                  <a:cubicBezTo>
                    <a:pt x="3" y="431"/>
                    <a:pt x="6" y="429"/>
                    <a:pt x="7" y="427"/>
                  </a:cubicBezTo>
                  <a:cubicBezTo>
                    <a:pt x="8" y="426"/>
                    <a:pt x="10" y="425"/>
                    <a:pt x="11" y="424"/>
                  </a:cubicBezTo>
                  <a:cubicBezTo>
                    <a:pt x="11" y="423"/>
                    <a:pt x="11" y="420"/>
                    <a:pt x="11" y="418"/>
                  </a:cubicBezTo>
                  <a:cubicBezTo>
                    <a:pt x="10" y="417"/>
                    <a:pt x="8" y="414"/>
                    <a:pt x="8" y="413"/>
                  </a:cubicBezTo>
                  <a:cubicBezTo>
                    <a:pt x="9" y="411"/>
                    <a:pt x="12" y="410"/>
                    <a:pt x="13" y="410"/>
                  </a:cubicBezTo>
                  <a:cubicBezTo>
                    <a:pt x="14" y="409"/>
                    <a:pt x="15" y="409"/>
                    <a:pt x="15" y="409"/>
                  </a:cubicBezTo>
                  <a:cubicBezTo>
                    <a:pt x="17" y="408"/>
                    <a:pt x="20" y="405"/>
                    <a:pt x="21" y="404"/>
                  </a:cubicBezTo>
                  <a:cubicBezTo>
                    <a:pt x="22" y="402"/>
                    <a:pt x="20" y="397"/>
                    <a:pt x="21" y="396"/>
                  </a:cubicBezTo>
                  <a:cubicBezTo>
                    <a:pt x="22" y="396"/>
                    <a:pt x="23" y="396"/>
                    <a:pt x="24" y="396"/>
                  </a:cubicBezTo>
                  <a:cubicBezTo>
                    <a:pt x="25" y="395"/>
                    <a:pt x="27" y="389"/>
                    <a:pt x="26" y="387"/>
                  </a:cubicBezTo>
                  <a:cubicBezTo>
                    <a:pt x="26" y="386"/>
                    <a:pt x="23" y="385"/>
                    <a:pt x="22" y="384"/>
                  </a:cubicBezTo>
                  <a:cubicBezTo>
                    <a:pt x="22" y="383"/>
                    <a:pt x="21" y="381"/>
                    <a:pt x="21" y="380"/>
                  </a:cubicBezTo>
                  <a:cubicBezTo>
                    <a:pt x="21" y="379"/>
                    <a:pt x="21" y="377"/>
                    <a:pt x="21" y="376"/>
                  </a:cubicBezTo>
                  <a:cubicBezTo>
                    <a:pt x="22" y="375"/>
                    <a:pt x="24" y="374"/>
                    <a:pt x="25" y="373"/>
                  </a:cubicBezTo>
                  <a:cubicBezTo>
                    <a:pt x="26" y="372"/>
                    <a:pt x="26" y="370"/>
                    <a:pt x="27" y="369"/>
                  </a:cubicBezTo>
                  <a:cubicBezTo>
                    <a:pt x="28" y="367"/>
                    <a:pt x="30" y="363"/>
                    <a:pt x="32" y="362"/>
                  </a:cubicBezTo>
                  <a:cubicBezTo>
                    <a:pt x="34" y="361"/>
                    <a:pt x="37" y="360"/>
                    <a:pt x="39" y="360"/>
                  </a:cubicBezTo>
                  <a:cubicBezTo>
                    <a:pt x="40" y="359"/>
                    <a:pt x="42" y="357"/>
                    <a:pt x="43" y="356"/>
                  </a:cubicBezTo>
                  <a:cubicBezTo>
                    <a:pt x="44" y="355"/>
                    <a:pt x="45" y="351"/>
                    <a:pt x="46" y="350"/>
                  </a:cubicBezTo>
                  <a:cubicBezTo>
                    <a:pt x="47" y="349"/>
                    <a:pt x="49" y="349"/>
                    <a:pt x="49" y="348"/>
                  </a:cubicBezTo>
                  <a:cubicBezTo>
                    <a:pt x="51" y="346"/>
                    <a:pt x="50" y="341"/>
                    <a:pt x="50" y="339"/>
                  </a:cubicBezTo>
                  <a:cubicBezTo>
                    <a:pt x="50" y="337"/>
                    <a:pt x="48" y="333"/>
                    <a:pt x="48" y="332"/>
                  </a:cubicBezTo>
                  <a:cubicBezTo>
                    <a:pt x="48" y="330"/>
                    <a:pt x="49" y="327"/>
                    <a:pt x="50" y="327"/>
                  </a:cubicBezTo>
                  <a:cubicBezTo>
                    <a:pt x="51" y="326"/>
                    <a:pt x="55" y="327"/>
                    <a:pt x="56" y="329"/>
                  </a:cubicBezTo>
                  <a:cubicBezTo>
                    <a:pt x="57" y="330"/>
                    <a:pt x="56" y="333"/>
                    <a:pt x="57" y="334"/>
                  </a:cubicBezTo>
                  <a:cubicBezTo>
                    <a:pt x="59" y="337"/>
                    <a:pt x="65" y="339"/>
                    <a:pt x="68" y="338"/>
                  </a:cubicBezTo>
                  <a:cubicBezTo>
                    <a:pt x="70" y="338"/>
                    <a:pt x="73" y="335"/>
                    <a:pt x="74" y="333"/>
                  </a:cubicBezTo>
                  <a:cubicBezTo>
                    <a:pt x="75" y="331"/>
                    <a:pt x="73" y="325"/>
                    <a:pt x="74" y="322"/>
                  </a:cubicBezTo>
                  <a:cubicBezTo>
                    <a:pt x="74" y="321"/>
                    <a:pt x="77" y="318"/>
                    <a:pt x="77" y="317"/>
                  </a:cubicBezTo>
                  <a:cubicBezTo>
                    <a:pt x="77" y="314"/>
                    <a:pt x="75" y="308"/>
                    <a:pt x="74" y="306"/>
                  </a:cubicBezTo>
                  <a:cubicBezTo>
                    <a:pt x="73" y="304"/>
                    <a:pt x="70" y="302"/>
                    <a:pt x="70" y="300"/>
                  </a:cubicBezTo>
                  <a:cubicBezTo>
                    <a:pt x="68" y="297"/>
                    <a:pt x="67" y="291"/>
                    <a:pt x="67" y="288"/>
                  </a:cubicBezTo>
                  <a:cubicBezTo>
                    <a:pt x="67" y="286"/>
                    <a:pt x="70" y="281"/>
                    <a:pt x="71" y="279"/>
                  </a:cubicBezTo>
                  <a:cubicBezTo>
                    <a:pt x="72" y="277"/>
                    <a:pt x="76" y="276"/>
                    <a:pt x="76" y="275"/>
                  </a:cubicBezTo>
                  <a:cubicBezTo>
                    <a:pt x="78" y="272"/>
                    <a:pt x="77" y="266"/>
                    <a:pt x="77" y="264"/>
                  </a:cubicBezTo>
                  <a:cubicBezTo>
                    <a:pt x="76" y="262"/>
                    <a:pt x="75" y="259"/>
                    <a:pt x="74" y="258"/>
                  </a:cubicBezTo>
                  <a:cubicBezTo>
                    <a:pt x="73" y="256"/>
                    <a:pt x="71" y="252"/>
                    <a:pt x="70" y="250"/>
                  </a:cubicBezTo>
                  <a:cubicBezTo>
                    <a:pt x="68" y="248"/>
                    <a:pt x="64" y="244"/>
                    <a:pt x="62" y="243"/>
                  </a:cubicBezTo>
                  <a:cubicBezTo>
                    <a:pt x="60" y="243"/>
                    <a:pt x="57" y="243"/>
                    <a:pt x="55" y="242"/>
                  </a:cubicBezTo>
                  <a:cubicBezTo>
                    <a:pt x="54" y="241"/>
                    <a:pt x="54" y="237"/>
                    <a:pt x="54" y="235"/>
                  </a:cubicBezTo>
                  <a:cubicBezTo>
                    <a:pt x="55" y="232"/>
                    <a:pt x="56" y="227"/>
                    <a:pt x="58" y="226"/>
                  </a:cubicBezTo>
                  <a:cubicBezTo>
                    <a:pt x="59" y="224"/>
                    <a:pt x="62" y="222"/>
                    <a:pt x="63" y="222"/>
                  </a:cubicBezTo>
                  <a:cubicBezTo>
                    <a:pt x="64" y="221"/>
                    <a:pt x="67" y="222"/>
                    <a:pt x="68" y="222"/>
                  </a:cubicBezTo>
                  <a:cubicBezTo>
                    <a:pt x="69" y="221"/>
                    <a:pt x="72" y="219"/>
                    <a:pt x="74" y="219"/>
                  </a:cubicBezTo>
                  <a:cubicBezTo>
                    <a:pt x="75" y="218"/>
                    <a:pt x="79" y="218"/>
                    <a:pt x="80" y="217"/>
                  </a:cubicBezTo>
                  <a:cubicBezTo>
                    <a:pt x="82" y="215"/>
                    <a:pt x="83" y="209"/>
                    <a:pt x="84" y="206"/>
                  </a:cubicBezTo>
                  <a:cubicBezTo>
                    <a:pt x="85" y="204"/>
                    <a:pt x="86" y="200"/>
                    <a:pt x="87" y="198"/>
                  </a:cubicBezTo>
                  <a:cubicBezTo>
                    <a:pt x="87" y="196"/>
                    <a:pt x="85" y="193"/>
                    <a:pt x="85" y="191"/>
                  </a:cubicBezTo>
                  <a:cubicBezTo>
                    <a:pt x="86" y="189"/>
                    <a:pt x="87" y="184"/>
                    <a:pt x="87" y="182"/>
                  </a:cubicBezTo>
                  <a:cubicBezTo>
                    <a:pt x="87" y="179"/>
                    <a:pt x="84" y="174"/>
                    <a:pt x="83" y="172"/>
                  </a:cubicBezTo>
                  <a:cubicBezTo>
                    <a:pt x="83" y="169"/>
                    <a:pt x="81" y="165"/>
                    <a:pt x="81" y="162"/>
                  </a:cubicBezTo>
                  <a:cubicBezTo>
                    <a:pt x="81" y="160"/>
                    <a:pt x="82" y="155"/>
                    <a:pt x="81" y="153"/>
                  </a:cubicBezTo>
                  <a:cubicBezTo>
                    <a:pt x="81" y="150"/>
                    <a:pt x="79" y="144"/>
                    <a:pt x="77" y="142"/>
                  </a:cubicBezTo>
                  <a:cubicBezTo>
                    <a:pt x="75" y="140"/>
                    <a:pt x="70" y="138"/>
                    <a:pt x="69" y="136"/>
                  </a:cubicBezTo>
                  <a:cubicBezTo>
                    <a:pt x="68" y="134"/>
                    <a:pt x="69" y="129"/>
                    <a:pt x="69" y="128"/>
                  </a:cubicBezTo>
                  <a:cubicBezTo>
                    <a:pt x="68" y="126"/>
                    <a:pt x="64" y="123"/>
                    <a:pt x="62" y="123"/>
                  </a:cubicBezTo>
                  <a:cubicBezTo>
                    <a:pt x="61" y="122"/>
                    <a:pt x="58" y="123"/>
                    <a:pt x="57" y="123"/>
                  </a:cubicBezTo>
                  <a:cubicBezTo>
                    <a:pt x="55" y="122"/>
                    <a:pt x="55" y="117"/>
                    <a:pt x="54" y="116"/>
                  </a:cubicBezTo>
                  <a:cubicBezTo>
                    <a:pt x="53" y="114"/>
                    <a:pt x="51" y="112"/>
                    <a:pt x="49" y="111"/>
                  </a:cubicBezTo>
                  <a:cubicBezTo>
                    <a:pt x="47" y="110"/>
                    <a:pt x="43" y="110"/>
                    <a:pt x="42" y="108"/>
                  </a:cubicBezTo>
                  <a:cubicBezTo>
                    <a:pt x="40" y="107"/>
                    <a:pt x="40" y="104"/>
                    <a:pt x="39" y="103"/>
                  </a:cubicBezTo>
                  <a:cubicBezTo>
                    <a:pt x="38" y="100"/>
                    <a:pt x="35" y="96"/>
                    <a:pt x="34" y="93"/>
                  </a:cubicBezTo>
                  <a:cubicBezTo>
                    <a:pt x="34" y="92"/>
                    <a:pt x="35" y="88"/>
                    <a:pt x="36" y="87"/>
                  </a:cubicBezTo>
                  <a:cubicBezTo>
                    <a:pt x="36" y="87"/>
                    <a:pt x="36" y="87"/>
                    <a:pt x="36" y="87"/>
                  </a:cubicBezTo>
                  <a:cubicBezTo>
                    <a:pt x="37" y="85"/>
                    <a:pt x="41" y="85"/>
                    <a:pt x="42" y="83"/>
                  </a:cubicBezTo>
                  <a:cubicBezTo>
                    <a:pt x="43" y="82"/>
                    <a:pt x="41" y="78"/>
                    <a:pt x="42" y="77"/>
                  </a:cubicBezTo>
                  <a:cubicBezTo>
                    <a:pt x="44" y="73"/>
                    <a:pt x="53" y="71"/>
                    <a:pt x="56" y="68"/>
                  </a:cubicBezTo>
                  <a:cubicBezTo>
                    <a:pt x="57" y="68"/>
                    <a:pt x="59" y="66"/>
                    <a:pt x="60" y="66"/>
                  </a:cubicBezTo>
                  <a:cubicBezTo>
                    <a:pt x="61" y="65"/>
                    <a:pt x="64" y="62"/>
                    <a:pt x="66" y="62"/>
                  </a:cubicBezTo>
                  <a:cubicBezTo>
                    <a:pt x="67" y="62"/>
                    <a:pt x="70" y="65"/>
                    <a:pt x="72" y="66"/>
                  </a:cubicBezTo>
                  <a:cubicBezTo>
                    <a:pt x="75" y="66"/>
                    <a:pt x="82" y="66"/>
                    <a:pt x="85" y="64"/>
                  </a:cubicBezTo>
                  <a:cubicBezTo>
                    <a:pt x="86" y="63"/>
                    <a:pt x="88" y="59"/>
                    <a:pt x="89" y="59"/>
                  </a:cubicBezTo>
                  <a:cubicBezTo>
                    <a:pt x="90" y="58"/>
                    <a:pt x="92" y="59"/>
                    <a:pt x="92" y="59"/>
                  </a:cubicBezTo>
                  <a:cubicBezTo>
                    <a:pt x="93" y="57"/>
                    <a:pt x="91" y="52"/>
                    <a:pt x="90" y="50"/>
                  </a:cubicBezTo>
                  <a:cubicBezTo>
                    <a:pt x="89" y="49"/>
                    <a:pt x="87" y="47"/>
                    <a:pt x="87" y="46"/>
                  </a:cubicBezTo>
                  <a:cubicBezTo>
                    <a:pt x="87" y="45"/>
                    <a:pt x="89" y="43"/>
                    <a:pt x="89" y="42"/>
                  </a:cubicBezTo>
                  <a:cubicBezTo>
                    <a:pt x="89" y="42"/>
                    <a:pt x="87" y="41"/>
                    <a:pt x="87" y="40"/>
                  </a:cubicBezTo>
                  <a:cubicBezTo>
                    <a:pt x="87" y="39"/>
                    <a:pt x="88" y="36"/>
                    <a:pt x="89" y="35"/>
                  </a:cubicBezTo>
                  <a:cubicBezTo>
                    <a:pt x="90" y="34"/>
                    <a:pt x="94" y="33"/>
                    <a:pt x="95" y="32"/>
                  </a:cubicBezTo>
                  <a:cubicBezTo>
                    <a:pt x="97" y="32"/>
                    <a:pt x="94" y="27"/>
                    <a:pt x="95" y="26"/>
                  </a:cubicBezTo>
                  <a:cubicBezTo>
                    <a:pt x="96" y="25"/>
                    <a:pt x="100" y="27"/>
                    <a:pt x="101" y="26"/>
                  </a:cubicBezTo>
                  <a:cubicBezTo>
                    <a:pt x="103" y="26"/>
                    <a:pt x="105" y="23"/>
                    <a:pt x="107" y="23"/>
                  </a:cubicBezTo>
                  <a:cubicBezTo>
                    <a:pt x="109" y="22"/>
                    <a:pt x="112" y="23"/>
                    <a:pt x="114" y="23"/>
                  </a:cubicBezTo>
                  <a:cubicBezTo>
                    <a:pt x="116" y="23"/>
                    <a:pt x="118" y="24"/>
                    <a:pt x="119" y="23"/>
                  </a:cubicBezTo>
                  <a:cubicBezTo>
                    <a:pt x="120" y="22"/>
                    <a:pt x="117" y="19"/>
                    <a:pt x="117" y="18"/>
                  </a:cubicBezTo>
                  <a:cubicBezTo>
                    <a:pt x="119" y="16"/>
                    <a:pt x="126" y="19"/>
                    <a:pt x="128" y="18"/>
                  </a:cubicBezTo>
                  <a:cubicBezTo>
                    <a:pt x="130" y="18"/>
                    <a:pt x="132" y="16"/>
                    <a:pt x="133" y="14"/>
                  </a:cubicBezTo>
                  <a:cubicBezTo>
                    <a:pt x="134" y="13"/>
                    <a:pt x="134" y="10"/>
                    <a:pt x="135" y="9"/>
                  </a:cubicBezTo>
                  <a:cubicBezTo>
                    <a:pt x="137" y="7"/>
                    <a:pt x="142" y="6"/>
                    <a:pt x="144" y="5"/>
                  </a:cubicBezTo>
                  <a:cubicBezTo>
                    <a:pt x="145" y="4"/>
                    <a:pt x="147" y="1"/>
                    <a:pt x="148" y="1"/>
                  </a:cubicBezTo>
                  <a:cubicBezTo>
                    <a:pt x="150" y="0"/>
                    <a:pt x="154" y="3"/>
                    <a:pt x="156" y="3"/>
                  </a:cubicBezTo>
                  <a:cubicBezTo>
                    <a:pt x="156" y="3"/>
                    <a:pt x="158" y="3"/>
                    <a:pt x="159" y="4"/>
                  </a:cubicBezTo>
                  <a:cubicBezTo>
                    <a:pt x="160" y="5"/>
                    <a:pt x="160" y="7"/>
                    <a:pt x="160" y="8"/>
                  </a:cubicBezTo>
                  <a:cubicBezTo>
                    <a:pt x="161" y="10"/>
                    <a:pt x="161" y="15"/>
                    <a:pt x="163" y="16"/>
                  </a:cubicBezTo>
                  <a:cubicBezTo>
                    <a:pt x="165" y="17"/>
                    <a:pt x="169" y="16"/>
                    <a:pt x="171" y="16"/>
                  </a:cubicBezTo>
                  <a:cubicBezTo>
                    <a:pt x="172" y="16"/>
                    <a:pt x="174" y="16"/>
                    <a:pt x="176" y="16"/>
                  </a:cubicBezTo>
                  <a:cubicBezTo>
                    <a:pt x="177" y="16"/>
                    <a:pt x="180" y="18"/>
                    <a:pt x="182" y="20"/>
                  </a:cubicBezTo>
                  <a:cubicBezTo>
                    <a:pt x="183" y="21"/>
                    <a:pt x="183" y="27"/>
                    <a:pt x="186" y="29"/>
                  </a:cubicBezTo>
                  <a:cubicBezTo>
                    <a:pt x="187" y="30"/>
                    <a:pt x="193" y="30"/>
                    <a:pt x="195" y="29"/>
                  </a:cubicBezTo>
                  <a:cubicBezTo>
                    <a:pt x="196" y="28"/>
                    <a:pt x="197" y="24"/>
                    <a:pt x="198" y="23"/>
                  </a:cubicBezTo>
                  <a:cubicBezTo>
                    <a:pt x="200" y="22"/>
                    <a:pt x="204" y="23"/>
                    <a:pt x="206" y="23"/>
                  </a:cubicBezTo>
                  <a:cubicBezTo>
                    <a:pt x="208" y="24"/>
                    <a:pt x="209" y="29"/>
                    <a:pt x="211" y="29"/>
                  </a:cubicBezTo>
                  <a:cubicBezTo>
                    <a:pt x="213" y="29"/>
                    <a:pt x="215" y="25"/>
                    <a:pt x="216" y="24"/>
                  </a:cubicBezTo>
                  <a:cubicBezTo>
                    <a:pt x="218" y="23"/>
                    <a:pt x="222" y="22"/>
                    <a:pt x="224" y="22"/>
                  </a:cubicBezTo>
                  <a:cubicBezTo>
                    <a:pt x="226" y="23"/>
                    <a:pt x="228" y="26"/>
                    <a:pt x="230" y="28"/>
                  </a:cubicBezTo>
                  <a:cubicBezTo>
                    <a:pt x="231" y="30"/>
                    <a:pt x="230" y="35"/>
                    <a:pt x="232" y="36"/>
                  </a:cubicBezTo>
                  <a:cubicBezTo>
                    <a:pt x="233" y="37"/>
                    <a:pt x="237" y="38"/>
                    <a:pt x="239" y="37"/>
                  </a:cubicBezTo>
                  <a:cubicBezTo>
                    <a:pt x="240" y="36"/>
                    <a:pt x="238" y="32"/>
                    <a:pt x="239" y="31"/>
                  </a:cubicBezTo>
                  <a:cubicBezTo>
                    <a:pt x="240" y="30"/>
                    <a:pt x="243" y="32"/>
                    <a:pt x="244" y="31"/>
                  </a:cubicBezTo>
                  <a:cubicBezTo>
                    <a:pt x="246" y="31"/>
                    <a:pt x="248" y="30"/>
                    <a:pt x="249" y="28"/>
                  </a:cubicBezTo>
                  <a:cubicBezTo>
                    <a:pt x="250" y="26"/>
                    <a:pt x="248" y="22"/>
                    <a:pt x="249" y="19"/>
                  </a:cubicBezTo>
                  <a:cubicBezTo>
                    <a:pt x="249" y="18"/>
                    <a:pt x="250" y="15"/>
                    <a:pt x="251" y="14"/>
                  </a:cubicBezTo>
                  <a:cubicBezTo>
                    <a:pt x="252" y="14"/>
                    <a:pt x="255" y="14"/>
                    <a:pt x="256" y="14"/>
                  </a:cubicBezTo>
                  <a:cubicBezTo>
                    <a:pt x="258" y="15"/>
                    <a:pt x="261" y="20"/>
                    <a:pt x="262" y="21"/>
                  </a:cubicBezTo>
                  <a:cubicBezTo>
                    <a:pt x="263" y="24"/>
                    <a:pt x="264" y="29"/>
                    <a:pt x="266" y="31"/>
                  </a:cubicBezTo>
                  <a:cubicBezTo>
                    <a:pt x="267" y="32"/>
                    <a:pt x="270" y="32"/>
                    <a:pt x="271" y="33"/>
                  </a:cubicBezTo>
                  <a:cubicBezTo>
                    <a:pt x="274" y="35"/>
                    <a:pt x="277" y="40"/>
                    <a:pt x="277" y="43"/>
                  </a:cubicBezTo>
                  <a:cubicBezTo>
                    <a:pt x="278" y="46"/>
                    <a:pt x="274" y="52"/>
                    <a:pt x="276" y="54"/>
                  </a:cubicBezTo>
                  <a:cubicBezTo>
                    <a:pt x="276" y="56"/>
                    <a:pt x="279" y="56"/>
                    <a:pt x="280" y="57"/>
                  </a:cubicBezTo>
                  <a:cubicBezTo>
                    <a:pt x="282" y="59"/>
                    <a:pt x="283" y="63"/>
                    <a:pt x="284" y="65"/>
                  </a:cubicBezTo>
                  <a:cubicBezTo>
                    <a:pt x="287" y="68"/>
                    <a:pt x="298" y="72"/>
                    <a:pt x="299" y="74"/>
                  </a:cubicBezTo>
                  <a:cubicBezTo>
                    <a:pt x="299" y="75"/>
                    <a:pt x="306" y="73"/>
                    <a:pt x="308" y="74"/>
                  </a:cubicBezTo>
                  <a:cubicBezTo>
                    <a:pt x="310" y="74"/>
                    <a:pt x="314" y="77"/>
                    <a:pt x="316" y="80"/>
                  </a:cubicBezTo>
                  <a:cubicBezTo>
                    <a:pt x="317" y="82"/>
                    <a:pt x="317" y="89"/>
                    <a:pt x="317" y="92"/>
                  </a:cubicBezTo>
                  <a:cubicBezTo>
                    <a:pt x="317" y="95"/>
                    <a:pt x="317" y="103"/>
                    <a:pt x="317" y="103"/>
                  </a:cubicBezTo>
                  <a:cubicBezTo>
                    <a:pt x="317" y="104"/>
                    <a:pt x="320" y="113"/>
                    <a:pt x="320" y="114"/>
                  </a:cubicBezTo>
                  <a:cubicBezTo>
                    <a:pt x="320" y="115"/>
                    <a:pt x="317" y="118"/>
                    <a:pt x="315" y="118"/>
                  </a:cubicBezTo>
                  <a:cubicBezTo>
                    <a:pt x="313" y="119"/>
                    <a:pt x="308" y="119"/>
                    <a:pt x="305" y="120"/>
                  </a:cubicBezTo>
                  <a:cubicBezTo>
                    <a:pt x="303" y="121"/>
                    <a:pt x="300" y="124"/>
                    <a:pt x="297" y="126"/>
                  </a:cubicBezTo>
                  <a:cubicBezTo>
                    <a:pt x="296" y="127"/>
                    <a:pt x="295" y="128"/>
                    <a:pt x="294" y="128"/>
                  </a:cubicBezTo>
                  <a:cubicBezTo>
                    <a:pt x="292" y="129"/>
                    <a:pt x="289" y="129"/>
                    <a:pt x="287" y="131"/>
                  </a:cubicBezTo>
                  <a:cubicBezTo>
                    <a:pt x="285" y="133"/>
                    <a:pt x="284" y="142"/>
                    <a:pt x="284" y="143"/>
                  </a:cubicBezTo>
                  <a:cubicBezTo>
                    <a:pt x="284" y="144"/>
                    <a:pt x="286" y="151"/>
                    <a:pt x="286" y="152"/>
                  </a:cubicBezTo>
                  <a:cubicBezTo>
                    <a:pt x="286" y="152"/>
                    <a:pt x="286" y="163"/>
                    <a:pt x="286" y="164"/>
                  </a:cubicBezTo>
                  <a:cubicBezTo>
                    <a:pt x="286" y="165"/>
                    <a:pt x="285" y="172"/>
                    <a:pt x="286" y="175"/>
                  </a:cubicBezTo>
                  <a:cubicBezTo>
                    <a:pt x="286" y="178"/>
                    <a:pt x="289" y="182"/>
                    <a:pt x="289" y="185"/>
                  </a:cubicBezTo>
                  <a:cubicBezTo>
                    <a:pt x="290" y="186"/>
                    <a:pt x="289" y="189"/>
                    <a:pt x="289" y="190"/>
                  </a:cubicBezTo>
                  <a:cubicBezTo>
                    <a:pt x="288" y="192"/>
                    <a:pt x="287" y="195"/>
                    <a:pt x="285" y="196"/>
                  </a:cubicBezTo>
                  <a:cubicBezTo>
                    <a:pt x="283" y="197"/>
                    <a:pt x="278" y="196"/>
                    <a:pt x="276" y="196"/>
                  </a:cubicBezTo>
                  <a:cubicBezTo>
                    <a:pt x="274" y="197"/>
                    <a:pt x="269" y="200"/>
                    <a:pt x="268" y="202"/>
                  </a:cubicBezTo>
                  <a:cubicBezTo>
                    <a:pt x="267" y="204"/>
                    <a:pt x="269" y="206"/>
                    <a:pt x="270" y="207"/>
                  </a:cubicBezTo>
                  <a:cubicBezTo>
                    <a:pt x="271" y="211"/>
                    <a:pt x="276" y="216"/>
                    <a:pt x="276" y="220"/>
                  </a:cubicBezTo>
                  <a:cubicBezTo>
                    <a:pt x="276" y="221"/>
                    <a:pt x="274" y="224"/>
                    <a:pt x="273" y="225"/>
                  </a:cubicBezTo>
                  <a:cubicBezTo>
                    <a:pt x="273" y="227"/>
                    <a:pt x="274" y="231"/>
                    <a:pt x="274" y="232"/>
                  </a:cubicBezTo>
                  <a:cubicBezTo>
                    <a:pt x="274" y="233"/>
                    <a:pt x="270" y="236"/>
                    <a:pt x="270" y="238"/>
                  </a:cubicBezTo>
                  <a:cubicBezTo>
                    <a:pt x="269" y="241"/>
                    <a:pt x="272" y="246"/>
                    <a:pt x="274" y="249"/>
                  </a:cubicBezTo>
                  <a:cubicBezTo>
                    <a:pt x="275" y="250"/>
                    <a:pt x="279" y="252"/>
                    <a:pt x="280" y="253"/>
                  </a:cubicBezTo>
                  <a:cubicBezTo>
                    <a:pt x="281" y="255"/>
                    <a:pt x="283" y="259"/>
                    <a:pt x="285" y="261"/>
                  </a:cubicBezTo>
                  <a:cubicBezTo>
                    <a:pt x="287" y="264"/>
                    <a:pt x="290" y="271"/>
                    <a:pt x="292" y="275"/>
                  </a:cubicBezTo>
                  <a:cubicBezTo>
                    <a:pt x="293" y="277"/>
                    <a:pt x="295" y="281"/>
                    <a:pt x="297" y="282"/>
                  </a:cubicBezTo>
                  <a:cubicBezTo>
                    <a:pt x="299" y="284"/>
                    <a:pt x="305" y="285"/>
                    <a:pt x="306" y="288"/>
                  </a:cubicBezTo>
                  <a:cubicBezTo>
                    <a:pt x="308" y="289"/>
                    <a:pt x="309" y="293"/>
                    <a:pt x="309" y="294"/>
                  </a:cubicBezTo>
                  <a:cubicBezTo>
                    <a:pt x="309" y="296"/>
                    <a:pt x="307" y="300"/>
                    <a:pt x="308" y="302"/>
                  </a:cubicBezTo>
                  <a:cubicBezTo>
                    <a:pt x="309" y="304"/>
                    <a:pt x="313" y="305"/>
                    <a:pt x="314" y="307"/>
                  </a:cubicBezTo>
                  <a:cubicBezTo>
                    <a:pt x="316" y="308"/>
                    <a:pt x="317" y="314"/>
                    <a:pt x="317" y="315"/>
                  </a:cubicBezTo>
                  <a:cubicBezTo>
                    <a:pt x="317" y="316"/>
                    <a:pt x="315" y="320"/>
                    <a:pt x="314" y="321"/>
                  </a:cubicBezTo>
                  <a:cubicBezTo>
                    <a:pt x="313" y="322"/>
                    <a:pt x="311" y="323"/>
                    <a:pt x="310" y="324"/>
                  </a:cubicBezTo>
                  <a:cubicBezTo>
                    <a:pt x="308" y="327"/>
                    <a:pt x="305" y="333"/>
                    <a:pt x="305" y="336"/>
                  </a:cubicBezTo>
                  <a:cubicBezTo>
                    <a:pt x="304" y="337"/>
                    <a:pt x="303" y="341"/>
                    <a:pt x="305" y="342"/>
                  </a:cubicBezTo>
                  <a:cubicBezTo>
                    <a:pt x="307" y="345"/>
                    <a:pt x="314" y="341"/>
                    <a:pt x="317" y="342"/>
                  </a:cubicBezTo>
                  <a:cubicBezTo>
                    <a:pt x="319" y="342"/>
                    <a:pt x="321" y="344"/>
                    <a:pt x="323" y="344"/>
                  </a:cubicBezTo>
                  <a:cubicBezTo>
                    <a:pt x="325" y="345"/>
                    <a:pt x="330" y="345"/>
                    <a:pt x="332" y="344"/>
                  </a:cubicBezTo>
                  <a:cubicBezTo>
                    <a:pt x="332" y="343"/>
                    <a:pt x="332" y="342"/>
                    <a:pt x="332" y="342"/>
                  </a:cubicBezTo>
                  <a:cubicBezTo>
                    <a:pt x="334" y="341"/>
                    <a:pt x="339" y="342"/>
                    <a:pt x="341" y="342"/>
                  </a:cubicBezTo>
                  <a:cubicBezTo>
                    <a:pt x="343" y="341"/>
                    <a:pt x="347" y="339"/>
                    <a:pt x="349" y="337"/>
                  </a:cubicBezTo>
                  <a:cubicBezTo>
                    <a:pt x="350" y="336"/>
                    <a:pt x="352" y="334"/>
                    <a:pt x="353" y="334"/>
                  </a:cubicBezTo>
                  <a:cubicBezTo>
                    <a:pt x="355" y="333"/>
                    <a:pt x="359" y="333"/>
                    <a:pt x="361" y="334"/>
                  </a:cubicBezTo>
                  <a:cubicBezTo>
                    <a:pt x="362" y="334"/>
                    <a:pt x="364" y="337"/>
                    <a:pt x="365" y="337"/>
                  </a:cubicBezTo>
                  <a:cubicBezTo>
                    <a:pt x="367" y="338"/>
                    <a:pt x="370" y="337"/>
                    <a:pt x="372" y="336"/>
                  </a:cubicBezTo>
                  <a:cubicBezTo>
                    <a:pt x="373" y="335"/>
                    <a:pt x="372" y="332"/>
                    <a:pt x="373" y="331"/>
                  </a:cubicBezTo>
                  <a:cubicBezTo>
                    <a:pt x="374" y="330"/>
                    <a:pt x="376" y="329"/>
                    <a:pt x="377" y="329"/>
                  </a:cubicBezTo>
                  <a:cubicBezTo>
                    <a:pt x="380" y="330"/>
                    <a:pt x="382" y="336"/>
                    <a:pt x="383" y="339"/>
                  </a:cubicBezTo>
                  <a:cubicBezTo>
                    <a:pt x="383" y="341"/>
                    <a:pt x="384" y="345"/>
                    <a:pt x="384" y="347"/>
                  </a:cubicBezTo>
                  <a:cubicBezTo>
                    <a:pt x="384" y="350"/>
                    <a:pt x="382" y="355"/>
                    <a:pt x="382" y="358"/>
                  </a:cubicBezTo>
                  <a:cubicBezTo>
                    <a:pt x="382" y="359"/>
                    <a:pt x="383" y="360"/>
                    <a:pt x="384" y="360"/>
                  </a:cubicBezTo>
                  <a:cubicBezTo>
                    <a:pt x="386" y="362"/>
                    <a:pt x="392" y="359"/>
                    <a:pt x="395" y="360"/>
                  </a:cubicBezTo>
                  <a:cubicBezTo>
                    <a:pt x="397" y="361"/>
                    <a:pt x="400" y="364"/>
                    <a:pt x="401" y="366"/>
                  </a:cubicBezTo>
                  <a:cubicBezTo>
                    <a:pt x="402" y="369"/>
                    <a:pt x="402" y="374"/>
                    <a:pt x="402" y="377"/>
                  </a:cubicBezTo>
                  <a:cubicBezTo>
                    <a:pt x="402" y="378"/>
                    <a:pt x="403" y="382"/>
                    <a:pt x="402" y="383"/>
                  </a:cubicBezTo>
                  <a:cubicBezTo>
                    <a:pt x="401" y="385"/>
                    <a:pt x="398" y="386"/>
                    <a:pt x="397" y="388"/>
                  </a:cubicBezTo>
                  <a:cubicBezTo>
                    <a:pt x="396" y="389"/>
                    <a:pt x="396" y="391"/>
                    <a:pt x="396" y="393"/>
                  </a:cubicBezTo>
                  <a:cubicBezTo>
                    <a:pt x="395" y="394"/>
                    <a:pt x="394" y="396"/>
                    <a:pt x="393" y="397"/>
                  </a:cubicBezTo>
                  <a:cubicBezTo>
                    <a:pt x="392" y="398"/>
                    <a:pt x="390" y="397"/>
                    <a:pt x="388" y="397"/>
                  </a:cubicBezTo>
                  <a:cubicBezTo>
                    <a:pt x="387" y="398"/>
                    <a:pt x="384" y="400"/>
                    <a:pt x="383" y="401"/>
                  </a:cubicBezTo>
                  <a:cubicBezTo>
                    <a:pt x="382" y="403"/>
                    <a:pt x="381" y="408"/>
                    <a:pt x="382" y="410"/>
                  </a:cubicBezTo>
                  <a:cubicBezTo>
                    <a:pt x="382" y="411"/>
                    <a:pt x="386" y="414"/>
                    <a:pt x="385" y="416"/>
                  </a:cubicBezTo>
                  <a:cubicBezTo>
                    <a:pt x="385" y="417"/>
                    <a:pt x="381" y="418"/>
                    <a:pt x="379" y="419"/>
                  </a:cubicBezTo>
                  <a:cubicBezTo>
                    <a:pt x="378" y="419"/>
                    <a:pt x="376" y="418"/>
                    <a:pt x="375" y="419"/>
                  </a:cubicBezTo>
                  <a:cubicBezTo>
                    <a:pt x="373" y="420"/>
                    <a:pt x="372" y="424"/>
                    <a:pt x="371" y="425"/>
                  </a:cubicBezTo>
                  <a:cubicBezTo>
                    <a:pt x="371" y="428"/>
                    <a:pt x="374" y="432"/>
                    <a:pt x="372" y="434"/>
                  </a:cubicBezTo>
                  <a:cubicBezTo>
                    <a:pt x="371" y="435"/>
                    <a:pt x="368" y="434"/>
                    <a:pt x="366" y="435"/>
                  </a:cubicBezTo>
                  <a:cubicBezTo>
                    <a:pt x="364" y="435"/>
                    <a:pt x="358" y="437"/>
                    <a:pt x="356" y="439"/>
                  </a:cubicBezTo>
                  <a:cubicBezTo>
                    <a:pt x="355" y="440"/>
                    <a:pt x="357" y="444"/>
                    <a:pt x="356" y="446"/>
                  </a:cubicBezTo>
                  <a:cubicBezTo>
                    <a:pt x="354" y="447"/>
                    <a:pt x="350" y="446"/>
                    <a:pt x="349" y="447"/>
                  </a:cubicBezTo>
                  <a:cubicBezTo>
                    <a:pt x="348" y="448"/>
                    <a:pt x="348" y="453"/>
                    <a:pt x="347" y="454"/>
                  </a:cubicBezTo>
                  <a:cubicBezTo>
                    <a:pt x="346" y="456"/>
                    <a:pt x="341" y="457"/>
                    <a:pt x="339" y="458"/>
                  </a:cubicBezTo>
                  <a:cubicBezTo>
                    <a:pt x="336" y="458"/>
                    <a:pt x="332" y="457"/>
                    <a:pt x="329" y="458"/>
                  </a:cubicBezTo>
                  <a:cubicBezTo>
                    <a:pt x="328" y="458"/>
                    <a:pt x="326" y="458"/>
                    <a:pt x="326" y="459"/>
                  </a:cubicBezTo>
                  <a:cubicBezTo>
                    <a:pt x="325" y="461"/>
                    <a:pt x="326" y="465"/>
                    <a:pt x="325" y="467"/>
                  </a:cubicBezTo>
                  <a:cubicBezTo>
                    <a:pt x="324" y="468"/>
                    <a:pt x="320" y="466"/>
                    <a:pt x="318" y="467"/>
                  </a:cubicBezTo>
                  <a:cubicBezTo>
                    <a:pt x="317" y="468"/>
                    <a:pt x="316" y="471"/>
                    <a:pt x="315" y="472"/>
                  </a:cubicBezTo>
                  <a:cubicBezTo>
                    <a:pt x="314" y="474"/>
                    <a:pt x="314" y="477"/>
                    <a:pt x="313" y="478"/>
                  </a:cubicBezTo>
                  <a:cubicBezTo>
                    <a:pt x="311" y="480"/>
                    <a:pt x="306" y="480"/>
                    <a:pt x="305" y="482"/>
                  </a:cubicBezTo>
                  <a:cubicBezTo>
                    <a:pt x="304" y="483"/>
                    <a:pt x="304" y="485"/>
                    <a:pt x="304" y="486"/>
                  </a:cubicBezTo>
                  <a:cubicBezTo>
                    <a:pt x="301" y="486"/>
                    <a:pt x="297" y="486"/>
                    <a:pt x="296" y="485"/>
                  </a:cubicBezTo>
                  <a:cubicBezTo>
                    <a:pt x="293" y="484"/>
                    <a:pt x="289" y="481"/>
                    <a:pt x="288" y="479"/>
                  </a:cubicBezTo>
                  <a:cubicBezTo>
                    <a:pt x="286" y="477"/>
                    <a:pt x="286" y="470"/>
                    <a:pt x="284" y="469"/>
                  </a:cubicBezTo>
                  <a:cubicBezTo>
                    <a:pt x="283" y="467"/>
                    <a:pt x="279" y="468"/>
                    <a:pt x="277" y="468"/>
                  </a:cubicBezTo>
                  <a:cubicBezTo>
                    <a:pt x="276" y="468"/>
                    <a:pt x="273" y="469"/>
                    <a:pt x="272" y="469"/>
                  </a:cubicBezTo>
                  <a:cubicBezTo>
                    <a:pt x="270" y="468"/>
                    <a:pt x="267" y="467"/>
                    <a:pt x="266" y="466"/>
                  </a:cubicBezTo>
                  <a:cubicBezTo>
                    <a:pt x="265" y="464"/>
                    <a:pt x="270" y="459"/>
                    <a:pt x="269" y="456"/>
                  </a:cubicBezTo>
                  <a:cubicBezTo>
                    <a:pt x="267" y="454"/>
                    <a:pt x="261" y="453"/>
                    <a:pt x="258" y="453"/>
                  </a:cubicBezTo>
                  <a:cubicBezTo>
                    <a:pt x="257" y="453"/>
                    <a:pt x="252" y="454"/>
                    <a:pt x="252" y="456"/>
                  </a:cubicBezTo>
                  <a:cubicBezTo>
                    <a:pt x="251" y="458"/>
                    <a:pt x="254" y="460"/>
                    <a:pt x="254" y="462"/>
                  </a:cubicBezTo>
                  <a:cubicBezTo>
                    <a:pt x="255" y="463"/>
                    <a:pt x="255" y="466"/>
                    <a:pt x="254" y="467"/>
                  </a:cubicBezTo>
                  <a:cubicBezTo>
                    <a:pt x="253" y="469"/>
                    <a:pt x="247" y="470"/>
                    <a:pt x="244" y="471"/>
                  </a:cubicBezTo>
                  <a:cubicBezTo>
                    <a:pt x="241" y="471"/>
                    <a:pt x="235" y="472"/>
                    <a:pt x="233" y="471"/>
                  </a:cubicBezTo>
                  <a:cubicBezTo>
                    <a:pt x="231" y="469"/>
                    <a:pt x="232" y="464"/>
                    <a:pt x="231" y="461"/>
                  </a:cubicBezTo>
                  <a:cubicBezTo>
                    <a:pt x="230" y="459"/>
                    <a:pt x="226" y="456"/>
                    <a:pt x="225" y="453"/>
                  </a:cubicBezTo>
                  <a:cubicBezTo>
                    <a:pt x="224" y="452"/>
                    <a:pt x="225" y="449"/>
                    <a:pt x="225" y="447"/>
                  </a:cubicBezTo>
                  <a:cubicBezTo>
                    <a:pt x="225" y="446"/>
                    <a:pt x="226" y="442"/>
                    <a:pt x="225" y="440"/>
                  </a:cubicBezTo>
                  <a:cubicBezTo>
                    <a:pt x="224" y="439"/>
                    <a:pt x="221" y="438"/>
                    <a:pt x="220" y="438"/>
                  </a:cubicBezTo>
                  <a:cubicBezTo>
                    <a:pt x="217" y="437"/>
                    <a:pt x="209" y="436"/>
                    <a:pt x="207" y="438"/>
                  </a:cubicBezTo>
                  <a:cubicBezTo>
                    <a:pt x="206" y="439"/>
                    <a:pt x="207" y="444"/>
                    <a:pt x="206" y="445"/>
                  </a:cubicBezTo>
                  <a:cubicBezTo>
                    <a:pt x="205" y="446"/>
                    <a:pt x="201" y="445"/>
                    <a:pt x="199" y="445"/>
                  </a:cubicBezTo>
                  <a:cubicBezTo>
                    <a:pt x="198" y="446"/>
                    <a:pt x="195" y="448"/>
                    <a:pt x="195" y="449"/>
                  </a:cubicBezTo>
                  <a:cubicBezTo>
                    <a:pt x="194" y="450"/>
                    <a:pt x="195" y="452"/>
                    <a:pt x="195" y="453"/>
                  </a:cubicBezTo>
                  <a:cubicBezTo>
                    <a:pt x="194" y="454"/>
                    <a:pt x="193" y="456"/>
                    <a:pt x="192" y="457"/>
                  </a:cubicBezTo>
                  <a:cubicBezTo>
                    <a:pt x="190" y="458"/>
                    <a:pt x="184" y="459"/>
                    <a:pt x="181" y="457"/>
                  </a:cubicBezTo>
                  <a:cubicBezTo>
                    <a:pt x="180" y="457"/>
                    <a:pt x="180" y="454"/>
                    <a:pt x="179" y="453"/>
                  </a:cubicBezTo>
                  <a:cubicBezTo>
                    <a:pt x="179" y="453"/>
                    <a:pt x="177" y="453"/>
                    <a:pt x="176" y="453"/>
                  </a:cubicBezTo>
                  <a:cubicBezTo>
                    <a:pt x="175" y="453"/>
                    <a:pt x="173" y="454"/>
                    <a:pt x="173" y="455"/>
                  </a:cubicBezTo>
                  <a:cubicBezTo>
                    <a:pt x="172" y="456"/>
                    <a:pt x="174" y="458"/>
                    <a:pt x="174" y="460"/>
                  </a:cubicBezTo>
                  <a:cubicBezTo>
                    <a:pt x="174" y="461"/>
                    <a:pt x="174" y="465"/>
                    <a:pt x="173" y="466"/>
                  </a:cubicBezTo>
                  <a:cubicBezTo>
                    <a:pt x="172" y="467"/>
                    <a:pt x="170" y="467"/>
                    <a:pt x="170" y="468"/>
                  </a:cubicBezTo>
                  <a:cubicBezTo>
                    <a:pt x="169" y="468"/>
                    <a:pt x="167" y="469"/>
                    <a:pt x="166" y="470"/>
                  </a:cubicBezTo>
                  <a:cubicBezTo>
                    <a:pt x="165" y="471"/>
                    <a:pt x="166" y="474"/>
                    <a:pt x="166" y="475"/>
                  </a:cubicBezTo>
                  <a:cubicBezTo>
                    <a:pt x="166" y="477"/>
                    <a:pt x="163" y="479"/>
                    <a:pt x="163" y="480"/>
                  </a:cubicBezTo>
                  <a:cubicBezTo>
                    <a:pt x="162" y="481"/>
                    <a:pt x="161" y="485"/>
                    <a:pt x="161" y="486"/>
                  </a:cubicBezTo>
                  <a:cubicBezTo>
                    <a:pt x="160" y="488"/>
                    <a:pt x="159" y="491"/>
                    <a:pt x="159" y="493"/>
                  </a:cubicBezTo>
                  <a:cubicBezTo>
                    <a:pt x="158" y="495"/>
                    <a:pt x="159" y="498"/>
                    <a:pt x="159" y="500"/>
                  </a:cubicBezTo>
                  <a:cubicBezTo>
                    <a:pt x="158" y="501"/>
                    <a:pt x="156" y="502"/>
                    <a:pt x="156" y="503"/>
                  </a:cubicBezTo>
                  <a:cubicBezTo>
                    <a:pt x="155" y="505"/>
                    <a:pt x="154" y="509"/>
                    <a:pt x="154" y="512"/>
                  </a:cubicBezTo>
                  <a:cubicBezTo>
                    <a:pt x="153" y="511"/>
                    <a:pt x="152" y="510"/>
                    <a:pt x="151" y="509"/>
                  </a:cubicBezTo>
                  <a:cubicBezTo>
                    <a:pt x="150" y="508"/>
                    <a:pt x="149" y="505"/>
                    <a:pt x="147" y="503"/>
                  </a:cubicBezTo>
                  <a:cubicBezTo>
                    <a:pt x="147" y="502"/>
                    <a:pt x="144" y="500"/>
                    <a:pt x="144" y="499"/>
                  </a:cubicBezTo>
                  <a:cubicBezTo>
                    <a:pt x="143" y="497"/>
                    <a:pt x="144" y="492"/>
                    <a:pt x="144" y="489"/>
                  </a:cubicBezTo>
                  <a:cubicBezTo>
                    <a:pt x="144" y="488"/>
                    <a:pt x="145" y="484"/>
                    <a:pt x="144" y="482"/>
                  </a:cubicBezTo>
                  <a:cubicBezTo>
                    <a:pt x="144" y="481"/>
                    <a:pt x="142" y="478"/>
                    <a:pt x="141" y="477"/>
                  </a:cubicBezTo>
                  <a:cubicBezTo>
                    <a:pt x="139" y="477"/>
                    <a:pt x="136" y="478"/>
                    <a:pt x="134" y="477"/>
                  </a:cubicBezTo>
                  <a:cubicBezTo>
                    <a:pt x="133" y="476"/>
                    <a:pt x="134" y="470"/>
                    <a:pt x="133" y="468"/>
                  </a:cubicBezTo>
                  <a:cubicBezTo>
                    <a:pt x="133" y="465"/>
                    <a:pt x="132" y="459"/>
                    <a:pt x="130" y="457"/>
                  </a:cubicBezTo>
                  <a:cubicBezTo>
                    <a:pt x="128" y="454"/>
                    <a:pt x="120" y="453"/>
                    <a:pt x="118" y="450"/>
                  </a:cubicBezTo>
                  <a:cubicBezTo>
                    <a:pt x="118" y="450"/>
                    <a:pt x="119" y="447"/>
                    <a:pt x="118" y="446"/>
                  </a:cubicBezTo>
                  <a:cubicBezTo>
                    <a:pt x="116" y="445"/>
                    <a:pt x="111" y="444"/>
                    <a:pt x="108" y="445"/>
                  </a:cubicBezTo>
                  <a:cubicBezTo>
                    <a:pt x="105" y="446"/>
                    <a:pt x="100" y="451"/>
                    <a:pt x="98" y="454"/>
                  </a:cubicBezTo>
                  <a:cubicBezTo>
                    <a:pt x="95" y="457"/>
                    <a:pt x="90" y="463"/>
                    <a:pt x="89" y="466"/>
                  </a:cubicBezTo>
                  <a:cubicBezTo>
                    <a:pt x="87" y="468"/>
                    <a:pt x="86" y="473"/>
                    <a:pt x="85" y="475"/>
                  </a:cubicBezTo>
                  <a:cubicBezTo>
                    <a:pt x="84" y="479"/>
                    <a:pt x="84" y="487"/>
                    <a:pt x="82" y="490"/>
                  </a:cubicBezTo>
                  <a:cubicBezTo>
                    <a:pt x="81" y="492"/>
                    <a:pt x="77" y="494"/>
                    <a:pt x="75" y="496"/>
                  </a:cubicBezTo>
                  <a:cubicBezTo>
                    <a:pt x="73" y="498"/>
                    <a:pt x="71" y="504"/>
                    <a:pt x="69" y="506"/>
                  </a:cubicBezTo>
                  <a:cubicBezTo>
                    <a:pt x="67" y="508"/>
                    <a:pt x="62" y="509"/>
                    <a:pt x="60" y="509"/>
                  </a:cubicBezTo>
                  <a:cubicBezTo>
                    <a:pt x="58" y="510"/>
                    <a:pt x="54" y="509"/>
                    <a:pt x="52" y="509"/>
                  </a:cubicBezTo>
                  <a:cubicBezTo>
                    <a:pt x="50" y="510"/>
                    <a:pt x="46" y="512"/>
                    <a:pt x="44" y="512"/>
                  </a:cubicBezTo>
                  <a:cubicBezTo>
                    <a:pt x="43" y="511"/>
                    <a:pt x="41" y="508"/>
                    <a:pt x="39" y="508"/>
                  </a:cubicBezTo>
                  <a:cubicBezTo>
                    <a:pt x="37" y="507"/>
                    <a:pt x="33" y="508"/>
                    <a:pt x="31" y="509"/>
                  </a:cubicBezTo>
                  <a:cubicBezTo>
                    <a:pt x="29" y="510"/>
                    <a:pt x="28" y="514"/>
                    <a:pt x="27" y="515"/>
                  </a:cubicBezTo>
                  <a:cubicBezTo>
                    <a:pt x="25" y="516"/>
                    <a:pt x="22" y="518"/>
                    <a:pt x="21" y="518"/>
                  </a:cubicBezTo>
                  <a:cubicBezTo>
                    <a:pt x="19" y="517"/>
                    <a:pt x="16" y="515"/>
                    <a:pt x="15" y="513"/>
                  </a:cubicBezTo>
                  <a:cubicBezTo>
                    <a:pt x="15" y="511"/>
                    <a:pt x="16" y="508"/>
                    <a:pt x="16" y="507"/>
                  </a:cubicBezTo>
                  <a:cubicBezTo>
                    <a:pt x="16" y="503"/>
                    <a:pt x="11" y="497"/>
                    <a:pt x="11" y="494"/>
                  </a:cubicBezTo>
                  <a:cubicBezTo>
                    <a:pt x="10" y="492"/>
                    <a:pt x="10" y="488"/>
                    <a:pt x="11" y="486"/>
                  </a:cubicBezTo>
                  <a:cubicBezTo>
                    <a:pt x="12" y="485"/>
                    <a:pt x="14" y="483"/>
                    <a:pt x="15" y="482"/>
                  </a:cubicBezTo>
                  <a:cubicBezTo>
                    <a:pt x="16" y="479"/>
                    <a:pt x="16" y="474"/>
                    <a:pt x="15" y="471"/>
                  </a:cubicBezTo>
                  <a:cubicBezTo>
                    <a:pt x="13" y="469"/>
                    <a:pt x="8" y="467"/>
                    <a:pt x="6" y="465"/>
                  </a:cubicBezTo>
                  <a:cubicBezTo>
                    <a:pt x="4" y="463"/>
                    <a:pt x="1" y="460"/>
                    <a:pt x="0" y="458"/>
                  </a:cubicBezTo>
                  <a:cubicBezTo>
                    <a:pt x="0" y="456"/>
                    <a:pt x="0" y="453"/>
                    <a:pt x="0" y="452"/>
                  </a:cubicBezTo>
                  <a:cubicBezTo>
                    <a:pt x="1" y="451"/>
                    <a:pt x="3" y="450"/>
                    <a:pt x="3" y="449"/>
                  </a:cubicBezTo>
                  <a:cubicBezTo>
                    <a:pt x="4" y="447"/>
                    <a:pt x="3" y="441"/>
                    <a:pt x="3" y="439"/>
                  </a:cubicBezTo>
                  <a:cubicBezTo>
                    <a:pt x="3" y="437"/>
                    <a:pt x="3" y="435"/>
                    <a:pt x="3" y="43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2901950" y="3278188"/>
              <a:ext cx="982663" cy="854075"/>
            </a:xfrm>
            <a:custGeom>
              <a:avLst/>
              <a:gdLst/>
              <a:ahLst/>
              <a:cxnLst>
                <a:cxn ang="0">
                  <a:pos x="566" y="265"/>
                </a:cxn>
                <a:cxn ang="0">
                  <a:pos x="555" y="298"/>
                </a:cxn>
                <a:cxn ang="0">
                  <a:pos x="522" y="329"/>
                </a:cxn>
                <a:cxn ang="0">
                  <a:pos x="495" y="359"/>
                </a:cxn>
                <a:cxn ang="0">
                  <a:pos x="465" y="384"/>
                </a:cxn>
                <a:cxn ang="0">
                  <a:pos x="428" y="418"/>
                </a:cxn>
                <a:cxn ang="0">
                  <a:pos x="422" y="438"/>
                </a:cxn>
                <a:cxn ang="0">
                  <a:pos x="407" y="460"/>
                </a:cxn>
                <a:cxn ang="0">
                  <a:pos x="369" y="476"/>
                </a:cxn>
                <a:cxn ang="0">
                  <a:pos x="335" y="480"/>
                </a:cxn>
                <a:cxn ang="0">
                  <a:pos x="318" y="504"/>
                </a:cxn>
                <a:cxn ang="0">
                  <a:pos x="305" y="481"/>
                </a:cxn>
                <a:cxn ang="0">
                  <a:pos x="270" y="489"/>
                </a:cxn>
                <a:cxn ang="0">
                  <a:pos x="246" y="464"/>
                </a:cxn>
                <a:cxn ang="0">
                  <a:pos x="194" y="456"/>
                </a:cxn>
                <a:cxn ang="0">
                  <a:pos x="175" y="428"/>
                </a:cxn>
                <a:cxn ang="0">
                  <a:pos x="134" y="421"/>
                </a:cxn>
                <a:cxn ang="0">
                  <a:pos x="163" y="394"/>
                </a:cxn>
                <a:cxn ang="0">
                  <a:pos x="111" y="396"/>
                </a:cxn>
                <a:cxn ang="0">
                  <a:pos x="97" y="424"/>
                </a:cxn>
                <a:cxn ang="0">
                  <a:pos x="61" y="418"/>
                </a:cxn>
                <a:cxn ang="0">
                  <a:pos x="3" y="405"/>
                </a:cxn>
                <a:cxn ang="0">
                  <a:pos x="19" y="387"/>
                </a:cxn>
                <a:cxn ang="0">
                  <a:pos x="34" y="357"/>
                </a:cxn>
                <a:cxn ang="0">
                  <a:pos x="65" y="342"/>
                </a:cxn>
                <a:cxn ang="0">
                  <a:pos x="77" y="304"/>
                </a:cxn>
                <a:cxn ang="0">
                  <a:pos x="101" y="271"/>
                </a:cxn>
                <a:cxn ang="0">
                  <a:pos x="80" y="233"/>
                </a:cxn>
                <a:cxn ang="0">
                  <a:pos x="70" y="201"/>
                </a:cxn>
                <a:cxn ang="0">
                  <a:pos x="104" y="219"/>
                </a:cxn>
                <a:cxn ang="0">
                  <a:pos x="155" y="209"/>
                </a:cxn>
                <a:cxn ang="0">
                  <a:pos x="180" y="224"/>
                </a:cxn>
                <a:cxn ang="0">
                  <a:pos x="215" y="243"/>
                </a:cxn>
                <a:cxn ang="0">
                  <a:pos x="243" y="234"/>
                </a:cxn>
                <a:cxn ang="0">
                  <a:pos x="231" y="201"/>
                </a:cxn>
                <a:cxn ang="0">
                  <a:pos x="205" y="189"/>
                </a:cxn>
                <a:cxn ang="0">
                  <a:pos x="207" y="165"/>
                </a:cxn>
                <a:cxn ang="0">
                  <a:pos x="228" y="161"/>
                </a:cxn>
                <a:cxn ang="0">
                  <a:pos x="227" y="135"/>
                </a:cxn>
                <a:cxn ang="0">
                  <a:pos x="256" y="115"/>
                </a:cxn>
                <a:cxn ang="0">
                  <a:pos x="278" y="90"/>
                </a:cxn>
                <a:cxn ang="0">
                  <a:pos x="311" y="67"/>
                </a:cxn>
                <a:cxn ang="0">
                  <a:pos x="349" y="57"/>
                </a:cxn>
                <a:cxn ang="0">
                  <a:pos x="334" y="30"/>
                </a:cxn>
                <a:cxn ang="0">
                  <a:pos x="328" y="7"/>
                </a:cxn>
                <a:cxn ang="0">
                  <a:pos x="361" y="16"/>
                </a:cxn>
                <a:cxn ang="0">
                  <a:pos x="388" y="0"/>
                </a:cxn>
                <a:cxn ang="0">
                  <a:pos x="412" y="32"/>
                </a:cxn>
                <a:cxn ang="0">
                  <a:pos x="449" y="55"/>
                </a:cxn>
                <a:cxn ang="0">
                  <a:pos x="468" y="95"/>
                </a:cxn>
                <a:cxn ang="0">
                  <a:pos x="437" y="129"/>
                </a:cxn>
                <a:cxn ang="0">
                  <a:pos x="442" y="169"/>
                </a:cxn>
                <a:cxn ang="0">
                  <a:pos x="492" y="207"/>
                </a:cxn>
                <a:cxn ang="0">
                  <a:pos x="534" y="226"/>
                </a:cxn>
                <a:cxn ang="0">
                  <a:pos x="578" y="213"/>
                </a:cxn>
              </a:cxnLst>
              <a:rect l="0" t="0" r="r" b="b"/>
              <a:pathLst>
                <a:path w="587" h="509">
                  <a:moveTo>
                    <a:pt x="586" y="229"/>
                  </a:moveTo>
                  <a:cubicBezTo>
                    <a:pt x="587" y="231"/>
                    <a:pt x="586" y="234"/>
                    <a:pt x="586" y="236"/>
                  </a:cubicBezTo>
                  <a:cubicBezTo>
                    <a:pt x="586" y="238"/>
                    <a:pt x="585" y="241"/>
                    <a:pt x="584" y="242"/>
                  </a:cubicBezTo>
                  <a:cubicBezTo>
                    <a:pt x="583" y="243"/>
                    <a:pt x="580" y="243"/>
                    <a:pt x="579" y="244"/>
                  </a:cubicBezTo>
                  <a:cubicBezTo>
                    <a:pt x="577" y="246"/>
                    <a:pt x="576" y="253"/>
                    <a:pt x="575" y="255"/>
                  </a:cubicBezTo>
                  <a:cubicBezTo>
                    <a:pt x="574" y="257"/>
                    <a:pt x="573" y="260"/>
                    <a:pt x="572" y="261"/>
                  </a:cubicBezTo>
                  <a:cubicBezTo>
                    <a:pt x="570" y="262"/>
                    <a:pt x="567" y="263"/>
                    <a:pt x="566" y="265"/>
                  </a:cubicBezTo>
                  <a:cubicBezTo>
                    <a:pt x="565" y="266"/>
                    <a:pt x="564" y="269"/>
                    <a:pt x="563" y="271"/>
                  </a:cubicBezTo>
                  <a:cubicBezTo>
                    <a:pt x="563" y="273"/>
                    <a:pt x="564" y="277"/>
                    <a:pt x="563" y="278"/>
                  </a:cubicBezTo>
                  <a:cubicBezTo>
                    <a:pt x="561" y="279"/>
                    <a:pt x="557" y="277"/>
                    <a:pt x="556" y="278"/>
                  </a:cubicBezTo>
                  <a:cubicBezTo>
                    <a:pt x="554" y="279"/>
                    <a:pt x="552" y="282"/>
                    <a:pt x="552" y="283"/>
                  </a:cubicBezTo>
                  <a:cubicBezTo>
                    <a:pt x="552" y="284"/>
                    <a:pt x="553" y="286"/>
                    <a:pt x="553" y="287"/>
                  </a:cubicBezTo>
                  <a:cubicBezTo>
                    <a:pt x="553" y="289"/>
                    <a:pt x="552" y="293"/>
                    <a:pt x="553" y="295"/>
                  </a:cubicBezTo>
                  <a:cubicBezTo>
                    <a:pt x="553" y="296"/>
                    <a:pt x="555" y="297"/>
                    <a:pt x="555" y="298"/>
                  </a:cubicBezTo>
                  <a:cubicBezTo>
                    <a:pt x="556" y="299"/>
                    <a:pt x="558" y="303"/>
                    <a:pt x="558" y="305"/>
                  </a:cubicBezTo>
                  <a:cubicBezTo>
                    <a:pt x="558" y="306"/>
                    <a:pt x="558" y="309"/>
                    <a:pt x="557" y="310"/>
                  </a:cubicBezTo>
                  <a:cubicBezTo>
                    <a:pt x="556" y="311"/>
                    <a:pt x="553" y="311"/>
                    <a:pt x="553" y="311"/>
                  </a:cubicBezTo>
                  <a:cubicBezTo>
                    <a:pt x="551" y="312"/>
                    <a:pt x="549" y="315"/>
                    <a:pt x="547" y="316"/>
                  </a:cubicBezTo>
                  <a:cubicBezTo>
                    <a:pt x="545" y="318"/>
                    <a:pt x="538" y="318"/>
                    <a:pt x="536" y="320"/>
                  </a:cubicBezTo>
                  <a:cubicBezTo>
                    <a:pt x="534" y="321"/>
                    <a:pt x="532" y="325"/>
                    <a:pt x="530" y="326"/>
                  </a:cubicBezTo>
                  <a:cubicBezTo>
                    <a:pt x="529" y="327"/>
                    <a:pt x="524" y="327"/>
                    <a:pt x="522" y="329"/>
                  </a:cubicBezTo>
                  <a:cubicBezTo>
                    <a:pt x="521" y="330"/>
                    <a:pt x="522" y="333"/>
                    <a:pt x="520" y="334"/>
                  </a:cubicBezTo>
                  <a:cubicBezTo>
                    <a:pt x="519" y="335"/>
                    <a:pt x="516" y="335"/>
                    <a:pt x="515" y="335"/>
                  </a:cubicBezTo>
                  <a:cubicBezTo>
                    <a:pt x="513" y="335"/>
                    <a:pt x="510" y="336"/>
                    <a:pt x="509" y="337"/>
                  </a:cubicBezTo>
                  <a:cubicBezTo>
                    <a:pt x="507" y="338"/>
                    <a:pt x="503" y="340"/>
                    <a:pt x="501" y="341"/>
                  </a:cubicBezTo>
                  <a:cubicBezTo>
                    <a:pt x="500" y="342"/>
                    <a:pt x="498" y="343"/>
                    <a:pt x="497" y="344"/>
                  </a:cubicBezTo>
                  <a:cubicBezTo>
                    <a:pt x="496" y="345"/>
                    <a:pt x="496" y="348"/>
                    <a:pt x="496" y="350"/>
                  </a:cubicBezTo>
                  <a:cubicBezTo>
                    <a:pt x="495" y="352"/>
                    <a:pt x="496" y="357"/>
                    <a:pt x="495" y="359"/>
                  </a:cubicBezTo>
                  <a:cubicBezTo>
                    <a:pt x="495" y="360"/>
                    <a:pt x="493" y="361"/>
                    <a:pt x="492" y="361"/>
                  </a:cubicBezTo>
                  <a:cubicBezTo>
                    <a:pt x="490" y="362"/>
                    <a:pt x="486" y="363"/>
                    <a:pt x="484" y="364"/>
                  </a:cubicBezTo>
                  <a:cubicBezTo>
                    <a:pt x="482" y="364"/>
                    <a:pt x="478" y="366"/>
                    <a:pt x="476" y="366"/>
                  </a:cubicBezTo>
                  <a:cubicBezTo>
                    <a:pt x="475" y="367"/>
                    <a:pt x="472" y="367"/>
                    <a:pt x="471" y="367"/>
                  </a:cubicBezTo>
                  <a:cubicBezTo>
                    <a:pt x="470" y="368"/>
                    <a:pt x="470" y="370"/>
                    <a:pt x="469" y="371"/>
                  </a:cubicBezTo>
                  <a:cubicBezTo>
                    <a:pt x="468" y="372"/>
                    <a:pt x="466" y="375"/>
                    <a:pt x="465" y="376"/>
                  </a:cubicBezTo>
                  <a:cubicBezTo>
                    <a:pt x="465" y="378"/>
                    <a:pt x="466" y="383"/>
                    <a:pt x="465" y="384"/>
                  </a:cubicBezTo>
                  <a:cubicBezTo>
                    <a:pt x="464" y="387"/>
                    <a:pt x="459" y="392"/>
                    <a:pt x="457" y="394"/>
                  </a:cubicBezTo>
                  <a:cubicBezTo>
                    <a:pt x="455" y="395"/>
                    <a:pt x="453" y="399"/>
                    <a:pt x="451" y="399"/>
                  </a:cubicBezTo>
                  <a:cubicBezTo>
                    <a:pt x="449" y="400"/>
                    <a:pt x="445" y="399"/>
                    <a:pt x="443" y="399"/>
                  </a:cubicBezTo>
                  <a:cubicBezTo>
                    <a:pt x="441" y="399"/>
                    <a:pt x="437" y="398"/>
                    <a:pt x="435" y="399"/>
                  </a:cubicBezTo>
                  <a:cubicBezTo>
                    <a:pt x="434" y="400"/>
                    <a:pt x="433" y="402"/>
                    <a:pt x="432" y="403"/>
                  </a:cubicBezTo>
                  <a:cubicBezTo>
                    <a:pt x="431" y="405"/>
                    <a:pt x="431" y="409"/>
                    <a:pt x="430" y="411"/>
                  </a:cubicBezTo>
                  <a:cubicBezTo>
                    <a:pt x="430" y="413"/>
                    <a:pt x="430" y="417"/>
                    <a:pt x="428" y="418"/>
                  </a:cubicBezTo>
                  <a:cubicBezTo>
                    <a:pt x="427" y="419"/>
                    <a:pt x="424" y="417"/>
                    <a:pt x="423" y="418"/>
                  </a:cubicBezTo>
                  <a:cubicBezTo>
                    <a:pt x="422" y="420"/>
                    <a:pt x="424" y="424"/>
                    <a:pt x="423" y="425"/>
                  </a:cubicBezTo>
                  <a:cubicBezTo>
                    <a:pt x="421" y="427"/>
                    <a:pt x="416" y="425"/>
                    <a:pt x="414" y="425"/>
                  </a:cubicBezTo>
                  <a:cubicBezTo>
                    <a:pt x="412" y="426"/>
                    <a:pt x="406" y="429"/>
                    <a:pt x="407" y="431"/>
                  </a:cubicBezTo>
                  <a:cubicBezTo>
                    <a:pt x="407" y="433"/>
                    <a:pt x="411" y="434"/>
                    <a:pt x="412" y="434"/>
                  </a:cubicBezTo>
                  <a:cubicBezTo>
                    <a:pt x="414" y="435"/>
                    <a:pt x="416" y="434"/>
                    <a:pt x="418" y="434"/>
                  </a:cubicBezTo>
                  <a:cubicBezTo>
                    <a:pt x="419" y="435"/>
                    <a:pt x="422" y="437"/>
                    <a:pt x="422" y="438"/>
                  </a:cubicBezTo>
                  <a:cubicBezTo>
                    <a:pt x="423" y="439"/>
                    <a:pt x="422" y="442"/>
                    <a:pt x="422" y="443"/>
                  </a:cubicBezTo>
                  <a:cubicBezTo>
                    <a:pt x="421" y="444"/>
                    <a:pt x="420" y="445"/>
                    <a:pt x="419" y="446"/>
                  </a:cubicBezTo>
                  <a:cubicBezTo>
                    <a:pt x="419" y="447"/>
                    <a:pt x="422" y="450"/>
                    <a:pt x="421" y="452"/>
                  </a:cubicBezTo>
                  <a:cubicBezTo>
                    <a:pt x="420" y="453"/>
                    <a:pt x="417" y="453"/>
                    <a:pt x="417" y="454"/>
                  </a:cubicBezTo>
                  <a:cubicBezTo>
                    <a:pt x="416" y="454"/>
                    <a:pt x="417" y="457"/>
                    <a:pt x="416" y="458"/>
                  </a:cubicBezTo>
                  <a:cubicBezTo>
                    <a:pt x="415" y="459"/>
                    <a:pt x="412" y="462"/>
                    <a:pt x="411" y="462"/>
                  </a:cubicBezTo>
                  <a:cubicBezTo>
                    <a:pt x="410" y="462"/>
                    <a:pt x="408" y="460"/>
                    <a:pt x="407" y="460"/>
                  </a:cubicBezTo>
                  <a:cubicBezTo>
                    <a:pt x="406" y="459"/>
                    <a:pt x="404" y="458"/>
                    <a:pt x="403" y="458"/>
                  </a:cubicBezTo>
                  <a:cubicBezTo>
                    <a:pt x="401" y="457"/>
                    <a:pt x="397" y="457"/>
                    <a:pt x="396" y="458"/>
                  </a:cubicBezTo>
                  <a:cubicBezTo>
                    <a:pt x="394" y="458"/>
                    <a:pt x="391" y="461"/>
                    <a:pt x="390" y="462"/>
                  </a:cubicBezTo>
                  <a:cubicBezTo>
                    <a:pt x="387" y="463"/>
                    <a:pt x="382" y="463"/>
                    <a:pt x="380" y="463"/>
                  </a:cubicBezTo>
                  <a:cubicBezTo>
                    <a:pt x="378" y="464"/>
                    <a:pt x="374" y="465"/>
                    <a:pt x="373" y="466"/>
                  </a:cubicBezTo>
                  <a:cubicBezTo>
                    <a:pt x="372" y="467"/>
                    <a:pt x="369" y="468"/>
                    <a:pt x="369" y="470"/>
                  </a:cubicBezTo>
                  <a:cubicBezTo>
                    <a:pt x="368" y="471"/>
                    <a:pt x="369" y="474"/>
                    <a:pt x="369" y="476"/>
                  </a:cubicBezTo>
                  <a:cubicBezTo>
                    <a:pt x="369" y="477"/>
                    <a:pt x="368" y="480"/>
                    <a:pt x="367" y="481"/>
                  </a:cubicBezTo>
                  <a:cubicBezTo>
                    <a:pt x="366" y="482"/>
                    <a:pt x="363" y="481"/>
                    <a:pt x="361" y="481"/>
                  </a:cubicBezTo>
                  <a:cubicBezTo>
                    <a:pt x="360" y="480"/>
                    <a:pt x="357" y="478"/>
                    <a:pt x="356" y="477"/>
                  </a:cubicBezTo>
                  <a:cubicBezTo>
                    <a:pt x="355" y="476"/>
                    <a:pt x="353" y="475"/>
                    <a:pt x="352" y="475"/>
                  </a:cubicBezTo>
                  <a:cubicBezTo>
                    <a:pt x="350" y="474"/>
                    <a:pt x="346" y="473"/>
                    <a:pt x="344" y="473"/>
                  </a:cubicBezTo>
                  <a:cubicBezTo>
                    <a:pt x="342" y="474"/>
                    <a:pt x="338" y="474"/>
                    <a:pt x="337" y="475"/>
                  </a:cubicBezTo>
                  <a:cubicBezTo>
                    <a:pt x="336" y="476"/>
                    <a:pt x="335" y="479"/>
                    <a:pt x="335" y="480"/>
                  </a:cubicBezTo>
                  <a:cubicBezTo>
                    <a:pt x="334" y="481"/>
                    <a:pt x="334" y="485"/>
                    <a:pt x="335" y="486"/>
                  </a:cubicBezTo>
                  <a:cubicBezTo>
                    <a:pt x="335" y="488"/>
                    <a:pt x="338" y="491"/>
                    <a:pt x="338" y="493"/>
                  </a:cubicBezTo>
                  <a:cubicBezTo>
                    <a:pt x="338" y="494"/>
                    <a:pt x="336" y="497"/>
                    <a:pt x="336" y="498"/>
                  </a:cubicBezTo>
                  <a:cubicBezTo>
                    <a:pt x="335" y="500"/>
                    <a:pt x="335" y="504"/>
                    <a:pt x="335" y="505"/>
                  </a:cubicBezTo>
                  <a:cubicBezTo>
                    <a:pt x="334" y="506"/>
                    <a:pt x="332" y="508"/>
                    <a:pt x="331" y="509"/>
                  </a:cubicBezTo>
                  <a:cubicBezTo>
                    <a:pt x="330" y="509"/>
                    <a:pt x="328" y="509"/>
                    <a:pt x="327" y="509"/>
                  </a:cubicBezTo>
                  <a:cubicBezTo>
                    <a:pt x="324" y="508"/>
                    <a:pt x="320" y="506"/>
                    <a:pt x="318" y="504"/>
                  </a:cubicBezTo>
                  <a:cubicBezTo>
                    <a:pt x="318" y="503"/>
                    <a:pt x="318" y="500"/>
                    <a:pt x="318" y="499"/>
                  </a:cubicBezTo>
                  <a:cubicBezTo>
                    <a:pt x="319" y="498"/>
                    <a:pt x="321" y="496"/>
                    <a:pt x="322" y="495"/>
                  </a:cubicBezTo>
                  <a:cubicBezTo>
                    <a:pt x="323" y="494"/>
                    <a:pt x="326" y="492"/>
                    <a:pt x="326" y="491"/>
                  </a:cubicBezTo>
                  <a:cubicBezTo>
                    <a:pt x="327" y="489"/>
                    <a:pt x="327" y="484"/>
                    <a:pt x="326" y="483"/>
                  </a:cubicBezTo>
                  <a:cubicBezTo>
                    <a:pt x="325" y="481"/>
                    <a:pt x="321" y="481"/>
                    <a:pt x="319" y="481"/>
                  </a:cubicBezTo>
                  <a:cubicBezTo>
                    <a:pt x="317" y="481"/>
                    <a:pt x="312" y="483"/>
                    <a:pt x="310" y="483"/>
                  </a:cubicBezTo>
                  <a:cubicBezTo>
                    <a:pt x="309" y="483"/>
                    <a:pt x="306" y="481"/>
                    <a:pt x="305" y="481"/>
                  </a:cubicBezTo>
                  <a:cubicBezTo>
                    <a:pt x="304" y="480"/>
                    <a:pt x="301" y="479"/>
                    <a:pt x="299" y="479"/>
                  </a:cubicBezTo>
                  <a:cubicBezTo>
                    <a:pt x="298" y="479"/>
                    <a:pt x="296" y="481"/>
                    <a:pt x="294" y="481"/>
                  </a:cubicBezTo>
                  <a:cubicBezTo>
                    <a:pt x="293" y="482"/>
                    <a:pt x="291" y="482"/>
                    <a:pt x="290" y="483"/>
                  </a:cubicBezTo>
                  <a:cubicBezTo>
                    <a:pt x="289" y="484"/>
                    <a:pt x="287" y="488"/>
                    <a:pt x="286" y="490"/>
                  </a:cubicBezTo>
                  <a:cubicBezTo>
                    <a:pt x="285" y="491"/>
                    <a:pt x="283" y="493"/>
                    <a:pt x="282" y="493"/>
                  </a:cubicBezTo>
                  <a:cubicBezTo>
                    <a:pt x="280" y="493"/>
                    <a:pt x="277" y="491"/>
                    <a:pt x="275" y="491"/>
                  </a:cubicBezTo>
                  <a:cubicBezTo>
                    <a:pt x="274" y="490"/>
                    <a:pt x="271" y="490"/>
                    <a:pt x="270" y="489"/>
                  </a:cubicBezTo>
                  <a:cubicBezTo>
                    <a:pt x="269" y="488"/>
                    <a:pt x="270" y="486"/>
                    <a:pt x="270" y="485"/>
                  </a:cubicBezTo>
                  <a:cubicBezTo>
                    <a:pt x="270" y="484"/>
                    <a:pt x="270" y="482"/>
                    <a:pt x="270" y="481"/>
                  </a:cubicBezTo>
                  <a:cubicBezTo>
                    <a:pt x="269" y="479"/>
                    <a:pt x="267" y="477"/>
                    <a:pt x="266" y="476"/>
                  </a:cubicBezTo>
                  <a:cubicBezTo>
                    <a:pt x="265" y="475"/>
                    <a:pt x="263" y="473"/>
                    <a:pt x="262" y="472"/>
                  </a:cubicBezTo>
                  <a:cubicBezTo>
                    <a:pt x="260" y="471"/>
                    <a:pt x="255" y="473"/>
                    <a:pt x="253" y="472"/>
                  </a:cubicBezTo>
                  <a:cubicBezTo>
                    <a:pt x="252" y="471"/>
                    <a:pt x="252" y="467"/>
                    <a:pt x="251" y="466"/>
                  </a:cubicBezTo>
                  <a:cubicBezTo>
                    <a:pt x="250" y="465"/>
                    <a:pt x="247" y="464"/>
                    <a:pt x="246" y="464"/>
                  </a:cubicBezTo>
                  <a:cubicBezTo>
                    <a:pt x="244" y="464"/>
                    <a:pt x="241" y="464"/>
                    <a:pt x="240" y="465"/>
                  </a:cubicBezTo>
                  <a:cubicBezTo>
                    <a:pt x="238" y="465"/>
                    <a:pt x="234" y="466"/>
                    <a:pt x="232" y="465"/>
                  </a:cubicBezTo>
                  <a:cubicBezTo>
                    <a:pt x="231" y="465"/>
                    <a:pt x="229" y="462"/>
                    <a:pt x="228" y="461"/>
                  </a:cubicBezTo>
                  <a:cubicBezTo>
                    <a:pt x="226" y="460"/>
                    <a:pt x="222" y="457"/>
                    <a:pt x="219" y="457"/>
                  </a:cubicBezTo>
                  <a:cubicBezTo>
                    <a:pt x="217" y="457"/>
                    <a:pt x="213" y="459"/>
                    <a:pt x="211" y="459"/>
                  </a:cubicBezTo>
                  <a:cubicBezTo>
                    <a:pt x="208" y="459"/>
                    <a:pt x="203" y="459"/>
                    <a:pt x="201" y="458"/>
                  </a:cubicBezTo>
                  <a:cubicBezTo>
                    <a:pt x="199" y="458"/>
                    <a:pt x="196" y="457"/>
                    <a:pt x="194" y="456"/>
                  </a:cubicBezTo>
                  <a:cubicBezTo>
                    <a:pt x="193" y="454"/>
                    <a:pt x="191" y="450"/>
                    <a:pt x="191" y="448"/>
                  </a:cubicBezTo>
                  <a:cubicBezTo>
                    <a:pt x="191" y="447"/>
                    <a:pt x="191" y="443"/>
                    <a:pt x="191" y="441"/>
                  </a:cubicBezTo>
                  <a:cubicBezTo>
                    <a:pt x="191" y="439"/>
                    <a:pt x="193" y="436"/>
                    <a:pt x="193" y="434"/>
                  </a:cubicBezTo>
                  <a:cubicBezTo>
                    <a:pt x="193" y="432"/>
                    <a:pt x="192" y="430"/>
                    <a:pt x="191" y="429"/>
                  </a:cubicBezTo>
                  <a:cubicBezTo>
                    <a:pt x="190" y="428"/>
                    <a:pt x="188" y="426"/>
                    <a:pt x="186" y="426"/>
                  </a:cubicBezTo>
                  <a:cubicBezTo>
                    <a:pt x="185" y="426"/>
                    <a:pt x="182" y="426"/>
                    <a:pt x="181" y="426"/>
                  </a:cubicBezTo>
                  <a:cubicBezTo>
                    <a:pt x="180" y="426"/>
                    <a:pt x="177" y="427"/>
                    <a:pt x="175" y="428"/>
                  </a:cubicBezTo>
                  <a:cubicBezTo>
                    <a:pt x="174" y="428"/>
                    <a:pt x="172" y="430"/>
                    <a:pt x="171" y="431"/>
                  </a:cubicBezTo>
                  <a:cubicBezTo>
                    <a:pt x="169" y="431"/>
                    <a:pt x="166" y="430"/>
                    <a:pt x="164" y="430"/>
                  </a:cubicBezTo>
                  <a:cubicBezTo>
                    <a:pt x="162" y="430"/>
                    <a:pt x="160" y="431"/>
                    <a:pt x="158" y="431"/>
                  </a:cubicBezTo>
                  <a:cubicBezTo>
                    <a:pt x="156" y="432"/>
                    <a:pt x="152" y="431"/>
                    <a:pt x="150" y="431"/>
                  </a:cubicBezTo>
                  <a:cubicBezTo>
                    <a:pt x="148" y="431"/>
                    <a:pt x="145" y="431"/>
                    <a:pt x="144" y="431"/>
                  </a:cubicBezTo>
                  <a:cubicBezTo>
                    <a:pt x="142" y="430"/>
                    <a:pt x="139" y="428"/>
                    <a:pt x="137" y="427"/>
                  </a:cubicBezTo>
                  <a:cubicBezTo>
                    <a:pt x="136" y="426"/>
                    <a:pt x="134" y="422"/>
                    <a:pt x="134" y="421"/>
                  </a:cubicBezTo>
                  <a:cubicBezTo>
                    <a:pt x="133" y="419"/>
                    <a:pt x="133" y="416"/>
                    <a:pt x="134" y="414"/>
                  </a:cubicBezTo>
                  <a:cubicBezTo>
                    <a:pt x="135" y="413"/>
                    <a:pt x="138" y="412"/>
                    <a:pt x="140" y="412"/>
                  </a:cubicBezTo>
                  <a:cubicBezTo>
                    <a:pt x="142" y="412"/>
                    <a:pt x="147" y="415"/>
                    <a:pt x="149" y="414"/>
                  </a:cubicBezTo>
                  <a:cubicBezTo>
                    <a:pt x="151" y="414"/>
                    <a:pt x="153" y="413"/>
                    <a:pt x="155" y="412"/>
                  </a:cubicBezTo>
                  <a:cubicBezTo>
                    <a:pt x="157" y="411"/>
                    <a:pt x="161" y="410"/>
                    <a:pt x="162" y="408"/>
                  </a:cubicBezTo>
                  <a:cubicBezTo>
                    <a:pt x="163" y="407"/>
                    <a:pt x="164" y="405"/>
                    <a:pt x="165" y="403"/>
                  </a:cubicBezTo>
                  <a:cubicBezTo>
                    <a:pt x="165" y="401"/>
                    <a:pt x="165" y="396"/>
                    <a:pt x="163" y="394"/>
                  </a:cubicBezTo>
                  <a:cubicBezTo>
                    <a:pt x="162" y="393"/>
                    <a:pt x="158" y="395"/>
                    <a:pt x="157" y="395"/>
                  </a:cubicBezTo>
                  <a:cubicBezTo>
                    <a:pt x="154" y="395"/>
                    <a:pt x="149" y="393"/>
                    <a:pt x="147" y="394"/>
                  </a:cubicBezTo>
                  <a:cubicBezTo>
                    <a:pt x="146" y="394"/>
                    <a:pt x="143" y="395"/>
                    <a:pt x="142" y="395"/>
                  </a:cubicBezTo>
                  <a:cubicBezTo>
                    <a:pt x="141" y="395"/>
                    <a:pt x="138" y="397"/>
                    <a:pt x="137" y="397"/>
                  </a:cubicBezTo>
                  <a:cubicBezTo>
                    <a:pt x="136" y="397"/>
                    <a:pt x="133" y="397"/>
                    <a:pt x="131" y="397"/>
                  </a:cubicBezTo>
                  <a:cubicBezTo>
                    <a:pt x="128" y="397"/>
                    <a:pt x="122" y="396"/>
                    <a:pt x="119" y="396"/>
                  </a:cubicBezTo>
                  <a:cubicBezTo>
                    <a:pt x="117" y="395"/>
                    <a:pt x="113" y="395"/>
                    <a:pt x="111" y="396"/>
                  </a:cubicBezTo>
                  <a:cubicBezTo>
                    <a:pt x="110" y="396"/>
                    <a:pt x="108" y="397"/>
                    <a:pt x="107" y="398"/>
                  </a:cubicBezTo>
                  <a:cubicBezTo>
                    <a:pt x="105" y="398"/>
                    <a:pt x="102" y="399"/>
                    <a:pt x="100" y="399"/>
                  </a:cubicBezTo>
                  <a:cubicBezTo>
                    <a:pt x="99" y="400"/>
                    <a:pt x="96" y="400"/>
                    <a:pt x="95" y="401"/>
                  </a:cubicBezTo>
                  <a:cubicBezTo>
                    <a:pt x="93" y="402"/>
                    <a:pt x="90" y="405"/>
                    <a:pt x="89" y="407"/>
                  </a:cubicBezTo>
                  <a:cubicBezTo>
                    <a:pt x="89" y="408"/>
                    <a:pt x="88" y="412"/>
                    <a:pt x="88" y="413"/>
                  </a:cubicBezTo>
                  <a:cubicBezTo>
                    <a:pt x="89" y="415"/>
                    <a:pt x="92" y="416"/>
                    <a:pt x="93" y="418"/>
                  </a:cubicBezTo>
                  <a:cubicBezTo>
                    <a:pt x="94" y="419"/>
                    <a:pt x="97" y="422"/>
                    <a:pt x="97" y="424"/>
                  </a:cubicBezTo>
                  <a:cubicBezTo>
                    <a:pt x="97" y="425"/>
                    <a:pt x="96" y="427"/>
                    <a:pt x="95" y="427"/>
                  </a:cubicBezTo>
                  <a:cubicBezTo>
                    <a:pt x="93" y="429"/>
                    <a:pt x="87" y="429"/>
                    <a:pt x="84" y="429"/>
                  </a:cubicBezTo>
                  <a:cubicBezTo>
                    <a:pt x="81" y="429"/>
                    <a:pt x="74" y="429"/>
                    <a:pt x="71" y="428"/>
                  </a:cubicBezTo>
                  <a:cubicBezTo>
                    <a:pt x="69" y="428"/>
                    <a:pt x="66" y="427"/>
                    <a:pt x="64" y="427"/>
                  </a:cubicBezTo>
                  <a:cubicBezTo>
                    <a:pt x="63" y="427"/>
                    <a:pt x="59" y="429"/>
                    <a:pt x="58" y="428"/>
                  </a:cubicBezTo>
                  <a:cubicBezTo>
                    <a:pt x="57" y="427"/>
                    <a:pt x="58" y="423"/>
                    <a:pt x="58" y="422"/>
                  </a:cubicBezTo>
                  <a:cubicBezTo>
                    <a:pt x="58" y="420"/>
                    <a:pt x="61" y="419"/>
                    <a:pt x="61" y="418"/>
                  </a:cubicBezTo>
                  <a:cubicBezTo>
                    <a:pt x="62" y="415"/>
                    <a:pt x="60" y="410"/>
                    <a:pt x="58" y="408"/>
                  </a:cubicBezTo>
                  <a:cubicBezTo>
                    <a:pt x="57" y="407"/>
                    <a:pt x="53" y="406"/>
                    <a:pt x="52" y="406"/>
                  </a:cubicBezTo>
                  <a:cubicBezTo>
                    <a:pt x="50" y="405"/>
                    <a:pt x="46" y="404"/>
                    <a:pt x="44" y="404"/>
                  </a:cubicBezTo>
                  <a:cubicBezTo>
                    <a:pt x="42" y="404"/>
                    <a:pt x="38" y="406"/>
                    <a:pt x="36" y="407"/>
                  </a:cubicBezTo>
                  <a:cubicBezTo>
                    <a:pt x="34" y="407"/>
                    <a:pt x="31" y="408"/>
                    <a:pt x="29" y="408"/>
                  </a:cubicBezTo>
                  <a:cubicBezTo>
                    <a:pt x="24" y="409"/>
                    <a:pt x="15" y="408"/>
                    <a:pt x="11" y="407"/>
                  </a:cubicBezTo>
                  <a:cubicBezTo>
                    <a:pt x="9" y="407"/>
                    <a:pt x="5" y="405"/>
                    <a:pt x="3" y="405"/>
                  </a:cubicBezTo>
                  <a:cubicBezTo>
                    <a:pt x="2" y="405"/>
                    <a:pt x="2" y="404"/>
                    <a:pt x="1" y="404"/>
                  </a:cubicBezTo>
                  <a:cubicBezTo>
                    <a:pt x="0" y="403"/>
                    <a:pt x="0" y="402"/>
                    <a:pt x="0" y="401"/>
                  </a:cubicBezTo>
                  <a:cubicBezTo>
                    <a:pt x="1" y="400"/>
                    <a:pt x="6" y="400"/>
                    <a:pt x="7" y="398"/>
                  </a:cubicBezTo>
                  <a:cubicBezTo>
                    <a:pt x="8" y="397"/>
                    <a:pt x="7" y="394"/>
                    <a:pt x="8" y="393"/>
                  </a:cubicBezTo>
                  <a:cubicBezTo>
                    <a:pt x="9" y="393"/>
                    <a:pt x="10" y="393"/>
                    <a:pt x="10" y="393"/>
                  </a:cubicBezTo>
                  <a:cubicBezTo>
                    <a:pt x="12" y="393"/>
                    <a:pt x="14" y="392"/>
                    <a:pt x="16" y="391"/>
                  </a:cubicBezTo>
                  <a:cubicBezTo>
                    <a:pt x="17" y="391"/>
                    <a:pt x="18" y="388"/>
                    <a:pt x="19" y="387"/>
                  </a:cubicBezTo>
                  <a:cubicBezTo>
                    <a:pt x="20" y="386"/>
                    <a:pt x="23" y="386"/>
                    <a:pt x="24" y="385"/>
                  </a:cubicBezTo>
                  <a:cubicBezTo>
                    <a:pt x="25" y="385"/>
                    <a:pt x="28" y="384"/>
                    <a:pt x="29" y="383"/>
                  </a:cubicBezTo>
                  <a:cubicBezTo>
                    <a:pt x="30" y="382"/>
                    <a:pt x="32" y="380"/>
                    <a:pt x="33" y="379"/>
                  </a:cubicBezTo>
                  <a:cubicBezTo>
                    <a:pt x="33" y="378"/>
                    <a:pt x="35" y="375"/>
                    <a:pt x="34" y="374"/>
                  </a:cubicBezTo>
                  <a:cubicBezTo>
                    <a:pt x="34" y="372"/>
                    <a:pt x="31" y="371"/>
                    <a:pt x="31" y="369"/>
                  </a:cubicBezTo>
                  <a:cubicBezTo>
                    <a:pt x="30" y="368"/>
                    <a:pt x="33" y="365"/>
                    <a:pt x="33" y="364"/>
                  </a:cubicBezTo>
                  <a:cubicBezTo>
                    <a:pt x="34" y="362"/>
                    <a:pt x="33" y="359"/>
                    <a:pt x="34" y="357"/>
                  </a:cubicBezTo>
                  <a:cubicBezTo>
                    <a:pt x="35" y="356"/>
                    <a:pt x="40" y="355"/>
                    <a:pt x="41" y="353"/>
                  </a:cubicBezTo>
                  <a:cubicBezTo>
                    <a:pt x="42" y="352"/>
                    <a:pt x="42" y="349"/>
                    <a:pt x="43" y="348"/>
                  </a:cubicBezTo>
                  <a:cubicBezTo>
                    <a:pt x="44" y="348"/>
                    <a:pt x="45" y="349"/>
                    <a:pt x="46" y="348"/>
                  </a:cubicBezTo>
                  <a:cubicBezTo>
                    <a:pt x="48" y="348"/>
                    <a:pt x="52" y="346"/>
                    <a:pt x="54" y="347"/>
                  </a:cubicBezTo>
                  <a:cubicBezTo>
                    <a:pt x="55" y="347"/>
                    <a:pt x="56" y="349"/>
                    <a:pt x="57" y="349"/>
                  </a:cubicBezTo>
                  <a:cubicBezTo>
                    <a:pt x="59" y="350"/>
                    <a:pt x="61" y="350"/>
                    <a:pt x="62" y="349"/>
                  </a:cubicBezTo>
                  <a:cubicBezTo>
                    <a:pt x="64" y="348"/>
                    <a:pt x="64" y="344"/>
                    <a:pt x="65" y="342"/>
                  </a:cubicBezTo>
                  <a:cubicBezTo>
                    <a:pt x="65" y="340"/>
                    <a:pt x="63" y="338"/>
                    <a:pt x="63" y="336"/>
                  </a:cubicBezTo>
                  <a:cubicBezTo>
                    <a:pt x="63" y="334"/>
                    <a:pt x="67" y="327"/>
                    <a:pt x="67" y="327"/>
                  </a:cubicBezTo>
                  <a:cubicBezTo>
                    <a:pt x="67" y="326"/>
                    <a:pt x="69" y="320"/>
                    <a:pt x="69" y="319"/>
                  </a:cubicBezTo>
                  <a:cubicBezTo>
                    <a:pt x="69" y="319"/>
                    <a:pt x="68" y="317"/>
                    <a:pt x="68" y="316"/>
                  </a:cubicBezTo>
                  <a:cubicBezTo>
                    <a:pt x="67" y="314"/>
                    <a:pt x="67" y="310"/>
                    <a:pt x="68" y="308"/>
                  </a:cubicBezTo>
                  <a:cubicBezTo>
                    <a:pt x="68" y="307"/>
                    <a:pt x="70" y="304"/>
                    <a:pt x="71" y="304"/>
                  </a:cubicBezTo>
                  <a:cubicBezTo>
                    <a:pt x="73" y="303"/>
                    <a:pt x="77" y="305"/>
                    <a:pt x="77" y="304"/>
                  </a:cubicBezTo>
                  <a:cubicBezTo>
                    <a:pt x="77" y="303"/>
                    <a:pt x="77" y="299"/>
                    <a:pt x="78" y="298"/>
                  </a:cubicBezTo>
                  <a:cubicBezTo>
                    <a:pt x="79" y="297"/>
                    <a:pt x="82" y="297"/>
                    <a:pt x="83" y="296"/>
                  </a:cubicBezTo>
                  <a:cubicBezTo>
                    <a:pt x="84" y="295"/>
                    <a:pt x="87" y="294"/>
                    <a:pt x="88" y="293"/>
                  </a:cubicBezTo>
                  <a:cubicBezTo>
                    <a:pt x="89" y="291"/>
                    <a:pt x="90" y="288"/>
                    <a:pt x="90" y="287"/>
                  </a:cubicBezTo>
                  <a:cubicBezTo>
                    <a:pt x="91" y="286"/>
                    <a:pt x="94" y="284"/>
                    <a:pt x="95" y="283"/>
                  </a:cubicBezTo>
                  <a:cubicBezTo>
                    <a:pt x="97" y="282"/>
                    <a:pt x="101" y="279"/>
                    <a:pt x="102" y="277"/>
                  </a:cubicBezTo>
                  <a:cubicBezTo>
                    <a:pt x="103" y="275"/>
                    <a:pt x="102" y="272"/>
                    <a:pt x="101" y="271"/>
                  </a:cubicBezTo>
                  <a:cubicBezTo>
                    <a:pt x="99" y="268"/>
                    <a:pt x="93" y="265"/>
                    <a:pt x="91" y="263"/>
                  </a:cubicBezTo>
                  <a:cubicBezTo>
                    <a:pt x="90" y="262"/>
                    <a:pt x="89" y="258"/>
                    <a:pt x="88" y="257"/>
                  </a:cubicBezTo>
                  <a:cubicBezTo>
                    <a:pt x="87" y="256"/>
                    <a:pt x="84" y="255"/>
                    <a:pt x="83" y="255"/>
                  </a:cubicBezTo>
                  <a:cubicBezTo>
                    <a:pt x="82" y="255"/>
                    <a:pt x="81" y="255"/>
                    <a:pt x="81" y="255"/>
                  </a:cubicBezTo>
                  <a:cubicBezTo>
                    <a:pt x="80" y="254"/>
                    <a:pt x="78" y="252"/>
                    <a:pt x="78" y="251"/>
                  </a:cubicBezTo>
                  <a:cubicBezTo>
                    <a:pt x="77" y="249"/>
                    <a:pt x="80" y="246"/>
                    <a:pt x="80" y="245"/>
                  </a:cubicBezTo>
                  <a:cubicBezTo>
                    <a:pt x="80" y="242"/>
                    <a:pt x="81" y="236"/>
                    <a:pt x="80" y="233"/>
                  </a:cubicBezTo>
                  <a:cubicBezTo>
                    <a:pt x="79" y="231"/>
                    <a:pt x="75" y="229"/>
                    <a:pt x="73" y="227"/>
                  </a:cubicBezTo>
                  <a:cubicBezTo>
                    <a:pt x="72" y="225"/>
                    <a:pt x="69" y="220"/>
                    <a:pt x="68" y="217"/>
                  </a:cubicBezTo>
                  <a:cubicBezTo>
                    <a:pt x="67" y="215"/>
                    <a:pt x="64" y="212"/>
                    <a:pt x="63" y="210"/>
                  </a:cubicBezTo>
                  <a:cubicBezTo>
                    <a:pt x="63" y="209"/>
                    <a:pt x="63" y="209"/>
                    <a:pt x="63" y="208"/>
                  </a:cubicBezTo>
                  <a:cubicBezTo>
                    <a:pt x="63" y="208"/>
                    <a:pt x="63" y="207"/>
                    <a:pt x="63" y="207"/>
                  </a:cubicBezTo>
                  <a:cubicBezTo>
                    <a:pt x="65" y="207"/>
                    <a:pt x="69" y="207"/>
                    <a:pt x="70" y="205"/>
                  </a:cubicBezTo>
                  <a:cubicBezTo>
                    <a:pt x="71" y="204"/>
                    <a:pt x="70" y="201"/>
                    <a:pt x="70" y="201"/>
                  </a:cubicBezTo>
                  <a:cubicBezTo>
                    <a:pt x="71" y="200"/>
                    <a:pt x="74" y="199"/>
                    <a:pt x="75" y="199"/>
                  </a:cubicBezTo>
                  <a:cubicBezTo>
                    <a:pt x="77" y="199"/>
                    <a:pt x="80" y="201"/>
                    <a:pt x="82" y="201"/>
                  </a:cubicBezTo>
                  <a:cubicBezTo>
                    <a:pt x="82" y="201"/>
                    <a:pt x="83" y="201"/>
                    <a:pt x="84" y="201"/>
                  </a:cubicBezTo>
                  <a:cubicBezTo>
                    <a:pt x="86" y="202"/>
                    <a:pt x="89" y="206"/>
                    <a:pt x="90" y="209"/>
                  </a:cubicBezTo>
                  <a:cubicBezTo>
                    <a:pt x="91" y="210"/>
                    <a:pt x="89" y="216"/>
                    <a:pt x="89" y="217"/>
                  </a:cubicBezTo>
                  <a:cubicBezTo>
                    <a:pt x="89" y="218"/>
                    <a:pt x="95" y="222"/>
                    <a:pt x="98" y="222"/>
                  </a:cubicBezTo>
                  <a:cubicBezTo>
                    <a:pt x="100" y="222"/>
                    <a:pt x="103" y="220"/>
                    <a:pt x="104" y="219"/>
                  </a:cubicBezTo>
                  <a:cubicBezTo>
                    <a:pt x="106" y="218"/>
                    <a:pt x="110" y="216"/>
                    <a:pt x="112" y="215"/>
                  </a:cubicBezTo>
                  <a:cubicBezTo>
                    <a:pt x="115" y="214"/>
                    <a:pt x="122" y="212"/>
                    <a:pt x="125" y="211"/>
                  </a:cubicBezTo>
                  <a:cubicBezTo>
                    <a:pt x="126" y="210"/>
                    <a:pt x="129" y="208"/>
                    <a:pt x="131" y="208"/>
                  </a:cubicBezTo>
                  <a:cubicBezTo>
                    <a:pt x="133" y="207"/>
                    <a:pt x="138" y="209"/>
                    <a:pt x="140" y="208"/>
                  </a:cubicBezTo>
                  <a:cubicBezTo>
                    <a:pt x="142" y="208"/>
                    <a:pt x="144" y="205"/>
                    <a:pt x="145" y="204"/>
                  </a:cubicBezTo>
                  <a:cubicBezTo>
                    <a:pt x="146" y="204"/>
                    <a:pt x="149" y="204"/>
                    <a:pt x="150" y="204"/>
                  </a:cubicBezTo>
                  <a:cubicBezTo>
                    <a:pt x="151" y="204"/>
                    <a:pt x="155" y="207"/>
                    <a:pt x="155" y="209"/>
                  </a:cubicBezTo>
                  <a:cubicBezTo>
                    <a:pt x="155" y="211"/>
                    <a:pt x="153" y="214"/>
                    <a:pt x="153" y="216"/>
                  </a:cubicBezTo>
                  <a:cubicBezTo>
                    <a:pt x="153" y="218"/>
                    <a:pt x="154" y="221"/>
                    <a:pt x="155" y="223"/>
                  </a:cubicBezTo>
                  <a:cubicBezTo>
                    <a:pt x="156" y="223"/>
                    <a:pt x="157" y="224"/>
                    <a:pt x="158" y="224"/>
                  </a:cubicBezTo>
                  <a:cubicBezTo>
                    <a:pt x="160" y="224"/>
                    <a:pt x="165" y="222"/>
                    <a:pt x="167" y="222"/>
                  </a:cubicBezTo>
                  <a:cubicBezTo>
                    <a:pt x="168" y="222"/>
                    <a:pt x="170" y="221"/>
                    <a:pt x="171" y="221"/>
                  </a:cubicBezTo>
                  <a:cubicBezTo>
                    <a:pt x="172" y="221"/>
                    <a:pt x="174" y="223"/>
                    <a:pt x="176" y="223"/>
                  </a:cubicBezTo>
                  <a:cubicBezTo>
                    <a:pt x="177" y="223"/>
                    <a:pt x="179" y="224"/>
                    <a:pt x="180" y="224"/>
                  </a:cubicBezTo>
                  <a:cubicBezTo>
                    <a:pt x="181" y="224"/>
                    <a:pt x="183" y="224"/>
                    <a:pt x="184" y="224"/>
                  </a:cubicBezTo>
                  <a:cubicBezTo>
                    <a:pt x="186" y="224"/>
                    <a:pt x="189" y="225"/>
                    <a:pt x="191" y="226"/>
                  </a:cubicBezTo>
                  <a:cubicBezTo>
                    <a:pt x="192" y="228"/>
                    <a:pt x="191" y="232"/>
                    <a:pt x="192" y="233"/>
                  </a:cubicBezTo>
                  <a:cubicBezTo>
                    <a:pt x="193" y="235"/>
                    <a:pt x="195" y="239"/>
                    <a:pt x="197" y="240"/>
                  </a:cubicBezTo>
                  <a:cubicBezTo>
                    <a:pt x="198" y="240"/>
                    <a:pt x="201" y="240"/>
                    <a:pt x="202" y="240"/>
                  </a:cubicBezTo>
                  <a:cubicBezTo>
                    <a:pt x="204" y="241"/>
                    <a:pt x="206" y="243"/>
                    <a:pt x="207" y="243"/>
                  </a:cubicBezTo>
                  <a:cubicBezTo>
                    <a:pt x="209" y="244"/>
                    <a:pt x="213" y="244"/>
                    <a:pt x="215" y="243"/>
                  </a:cubicBezTo>
                  <a:cubicBezTo>
                    <a:pt x="216" y="243"/>
                    <a:pt x="216" y="241"/>
                    <a:pt x="216" y="241"/>
                  </a:cubicBezTo>
                  <a:cubicBezTo>
                    <a:pt x="218" y="239"/>
                    <a:pt x="222" y="237"/>
                    <a:pt x="224" y="236"/>
                  </a:cubicBezTo>
                  <a:cubicBezTo>
                    <a:pt x="225" y="234"/>
                    <a:pt x="224" y="230"/>
                    <a:pt x="226" y="229"/>
                  </a:cubicBezTo>
                  <a:cubicBezTo>
                    <a:pt x="227" y="228"/>
                    <a:pt x="232" y="229"/>
                    <a:pt x="233" y="230"/>
                  </a:cubicBezTo>
                  <a:cubicBezTo>
                    <a:pt x="234" y="230"/>
                    <a:pt x="235" y="233"/>
                    <a:pt x="236" y="234"/>
                  </a:cubicBezTo>
                  <a:cubicBezTo>
                    <a:pt x="236" y="235"/>
                    <a:pt x="238" y="237"/>
                    <a:pt x="239" y="237"/>
                  </a:cubicBezTo>
                  <a:cubicBezTo>
                    <a:pt x="240" y="237"/>
                    <a:pt x="243" y="235"/>
                    <a:pt x="243" y="234"/>
                  </a:cubicBezTo>
                  <a:cubicBezTo>
                    <a:pt x="244" y="232"/>
                    <a:pt x="244" y="228"/>
                    <a:pt x="243" y="226"/>
                  </a:cubicBezTo>
                  <a:cubicBezTo>
                    <a:pt x="243" y="225"/>
                    <a:pt x="242" y="223"/>
                    <a:pt x="241" y="222"/>
                  </a:cubicBezTo>
                  <a:cubicBezTo>
                    <a:pt x="241" y="220"/>
                    <a:pt x="240" y="217"/>
                    <a:pt x="240" y="216"/>
                  </a:cubicBezTo>
                  <a:cubicBezTo>
                    <a:pt x="239" y="215"/>
                    <a:pt x="239" y="212"/>
                    <a:pt x="239" y="211"/>
                  </a:cubicBezTo>
                  <a:cubicBezTo>
                    <a:pt x="239" y="210"/>
                    <a:pt x="239" y="208"/>
                    <a:pt x="239" y="207"/>
                  </a:cubicBezTo>
                  <a:cubicBezTo>
                    <a:pt x="238" y="206"/>
                    <a:pt x="234" y="206"/>
                    <a:pt x="233" y="205"/>
                  </a:cubicBezTo>
                  <a:cubicBezTo>
                    <a:pt x="232" y="204"/>
                    <a:pt x="231" y="202"/>
                    <a:pt x="231" y="201"/>
                  </a:cubicBezTo>
                  <a:cubicBezTo>
                    <a:pt x="231" y="200"/>
                    <a:pt x="232" y="198"/>
                    <a:pt x="232" y="197"/>
                  </a:cubicBezTo>
                  <a:cubicBezTo>
                    <a:pt x="231" y="196"/>
                    <a:pt x="230" y="195"/>
                    <a:pt x="229" y="194"/>
                  </a:cubicBezTo>
                  <a:cubicBezTo>
                    <a:pt x="227" y="194"/>
                    <a:pt x="223" y="195"/>
                    <a:pt x="221" y="195"/>
                  </a:cubicBezTo>
                  <a:cubicBezTo>
                    <a:pt x="220" y="195"/>
                    <a:pt x="217" y="195"/>
                    <a:pt x="216" y="194"/>
                  </a:cubicBezTo>
                  <a:cubicBezTo>
                    <a:pt x="216" y="194"/>
                    <a:pt x="216" y="191"/>
                    <a:pt x="216" y="191"/>
                  </a:cubicBezTo>
                  <a:cubicBezTo>
                    <a:pt x="215" y="190"/>
                    <a:pt x="211" y="191"/>
                    <a:pt x="210" y="191"/>
                  </a:cubicBezTo>
                  <a:cubicBezTo>
                    <a:pt x="209" y="191"/>
                    <a:pt x="206" y="190"/>
                    <a:pt x="205" y="189"/>
                  </a:cubicBezTo>
                  <a:cubicBezTo>
                    <a:pt x="204" y="188"/>
                    <a:pt x="204" y="185"/>
                    <a:pt x="203" y="184"/>
                  </a:cubicBezTo>
                  <a:cubicBezTo>
                    <a:pt x="202" y="182"/>
                    <a:pt x="198" y="183"/>
                    <a:pt x="197" y="181"/>
                  </a:cubicBezTo>
                  <a:cubicBezTo>
                    <a:pt x="197" y="180"/>
                    <a:pt x="198" y="177"/>
                    <a:pt x="199" y="176"/>
                  </a:cubicBezTo>
                  <a:cubicBezTo>
                    <a:pt x="199" y="175"/>
                    <a:pt x="200" y="174"/>
                    <a:pt x="201" y="174"/>
                  </a:cubicBezTo>
                  <a:cubicBezTo>
                    <a:pt x="202" y="174"/>
                    <a:pt x="205" y="176"/>
                    <a:pt x="206" y="176"/>
                  </a:cubicBezTo>
                  <a:cubicBezTo>
                    <a:pt x="208" y="175"/>
                    <a:pt x="209" y="171"/>
                    <a:pt x="209" y="170"/>
                  </a:cubicBezTo>
                  <a:cubicBezTo>
                    <a:pt x="209" y="169"/>
                    <a:pt x="208" y="166"/>
                    <a:pt x="207" y="165"/>
                  </a:cubicBezTo>
                  <a:cubicBezTo>
                    <a:pt x="207" y="164"/>
                    <a:pt x="205" y="163"/>
                    <a:pt x="204" y="162"/>
                  </a:cubicBezTo>
                  <a:cubicBezTo>
                    <a:pt x="204" y="161"/>
                    <a:pt x="204" y="159"/>
                    <a:pt x="204" y="159"/>
                  </a:cubicBezTo>
                  <a:cubicBezTo>
                    <a:pt x="205" y="158"/>
                    <a:pt x="206" y="157"/>
                    <a:pt x="207" y="157"/>
                  </a:cubicBezTo>
                  <a:cubicBezTo>
                    <a:pt x="209" y="157"/>
                    <a:pt x="213" y="157"/>
                    <a:pt x="214" y="158"/>
                  </a:cubicBezTo>
                  <a:cubicBezTo>
                    <a:pt x="215" y="158"/>
                    <a:pt x="216" y="161"/>
                    <a:pt x="217" y="161"/>
                  </a:cubicBezTo>
                  <a:cubicBezTo>
                    <a:pt x="218" y="162"/>
                    <a:pt x="221" y="161"/>
                    <a:pt x="222" y="161"/>
                  </a:cubicBezTo>
                  <a:cubicBezTo>
                    <a:pt x="223" y="161"/>
                    <a:pt x="227" y="161"/>
                    <a:pt x="228" y="161"/>
                  </a:cubicBezTo>
                  <a:cubicBezTo>
                    <a:pt x="229" y="161"/>
                    <a:pt x="228" y="157"/>
                    <a:pt x="229" y="156"/>
                  </a:cubicBezTo>
                  <a:cubicBezTo>
                    <a:pt x="230" y="155"/>
                    <a:pt x="233" y="156"/>
                    <a:pt x="234" y="156"/>
                  </a:cubicBezTo>
                  <a:cubicBezTo>
                    <a:pt x="234" y="156"/>
                    <a:pt x="236" y="154"/>
                    <a:pt x="236" y="153"/>
                  </a:cubicBezTo>
                  <a:cubicBezTo>
                    <a:pt x="237" y="152"/>
                    <a:pt x="235" y="149"/>
                    <a:pt x="234" y="148"/>
                  </a:cubicBezTo>
                  <a:cubicBezTo>
                    <a:pt x="233" y="146"/>
                    <a:pt x="229" y="147"/>
                    <a:pt x="228" y="146"/>
                  </a:cubicBezTo>
                  <a:cubicBezTo>
                    <a:pt x="227" y="145"/>
                    <a:pt x="226" y="142"/>
                    <a:pt x="226" y="140"/>
                  </a:cubicBezTo>
                  <a:cubicBezTo>
                    <a:pt x="226" y="139"/>
                    <a:pt x="226" y="136"/>
                    <a:pt x="227" y="135"/>
                  </a:cubicBezTo>
                  <a:cubicBezTo>
                    <a:pt x="228" y="133"/>
                    <a:pt x="231" y="131"/>
                    <a:pt x="232" y="129"/>
                  </a:cubicBezTo>
                  <a:cubicBezTo>
                    <a:pt x="233" y="128"/>
                    <a:pt x="231" y="125"/>
                    <a:pt x="232" y="123"/>
                  </a:cubicBezTo>
                  <a:cubicBezTo>
                    <a:pt x="233" y="122"/>
                    <a:pt x="236" y="119"/>
                    <a:pt x="238" y="119"/>
                  </a:cubicBezTo>
                  <a:cubicBezTo>
                    <a:pt x="239" y="119"/>
                    <a:pt x="241" y="120"/>
                    <a:pt x="242" y="120"/>
                  </a:cubicBezTo>
                  <a:cubicBezTo>
                    <a:pt x="244" y="120"/>
                    <a:pt x="247" y="121"/>
                    <a:pt x="248" y="120"/>
                  </a:cubicBezTo>
                  <a:cubicBezTo>
                    <a:pt x="250" y="119"/>
                    <a:pt x="250" y="116"/>
                    <a:pt x="252" y="115"/>
                  </a:cubicBezTo>
                  <a:cubicBezTo>
                    <a:pt x="253" y="115"/>
                    <a:pt x="255" y="116"/>
                    <a:pt x="256" y="115"/>
                  </a:cubicBezTo>
                  <a:cubicBezTo>
                    <a:pt x="258" y="115"/>
                    <a:pt x="260" y="112"/>
                    <a:pt x="261" y="111"/>
                  </a:cubicBezTo>
                  <a:cubicBezTo>
                    <a:pt x="261" y="109"/>
                    <a:pt x="263" y="106"/>
                    <a:pt x="262" y="104"/>
                  </a:cubicBezTo>
                  <a:cubicBezTo>
                    <a:pt x="262" y="103"/>
                    <a:pt x="259" y="103"/>
                    <a:pt x="259" y="102"/>
                  </a:cubicBezTo>
                  <a:cubicBezTo>
                    <a:pt x="258" y="101"/>
                    <a:pt x="258" y="98"/>
                    <a:pt x="259" y="97"/>
                  </a:cubicBezTo>
                  <a:cubicBezTo>
                    <a:pt x="260" y="96"/>
                    <a:pt x="264" y="93"/>
                    <a:pt x="266" y="93"/>
                  </a:cubicBezTo>
                  <a:cubicBezTo>
                    <a:pt x="267" y="92"/>
                    <a:pt x="270" y="93"/>
                    <a:pt x="272" y="93"/>
                  </a:cubicBezTo>
                  <a:cubicBezTo>
                    <a:pt x="273" y="92"/>
                    <a:pt x="277" y="91"/>
                    <a:pt x="278" y="90"/>
                  </a:cubicBezTo>
                  <a:cubicBezTo>
                    <a:pt x="280" y="90"/>
                    <a:pt x="283" y="90"/>
                    <a:pt x="284" y="89"/>
                  </a:cubicBezTo>
                  <a:cubicBezTo>
                    <a:pt x="286" y="88"/>
                    <a:pt x="287" y="85"/>
                    <a:pt x="288" y="83"/>
                  </a:cubicBezTo>
                  <a:cubicBezTo>
                    <a:pt x="288" y="82"/>
                    <a:pt x="287" y="78"/>
                    <a:pt x="288" y="77"/>
                  </a:cubicBezTo>
                  <a:cubicBezTo>
                    <a:pt x="288" y="76"/>
                    <a:pt x="291" y="76"/>
                    <a:pt x="292" y="76"/>
                  </a:cubicBezTo>
                  <a:cubicBezTo>
                    <a:pt x="294" y="76"/>
                    <a:pt x="299" y="78"/>
                    <a:pt x="300" y="77"/>
                  </a:cubicBezTo>
                  <a:cubicBezTo>
                    <a:pt x="302" y="76"/>
                    <a:pt x="301" y="72"/>
                    <a:pt x="302" y="70"/>
                  </a:cubicBezTo>
                  <a:cubicBezTo>
                    <a:pt x="304" y="69"/>
                    <a:pt x="309" y="67"/>
                    <a:pt x="311" y="67"/>
                  </a:cubicBezTo>
                  <a:cubicBezTo>
                    <a:pt x="314" y="67"/>
                    <a:pt x="318" y="68"/>
                    <a:pt x="320" y="68"/>
                  </a:cubicBezTo>
                  <a:cubicBezTo>
                    <a:pt x="322" y="68"/>
                    <a:pt x="326" y="70"/>
                    <a:pt x="328" y="69"/>
                  </a:cubicBezTo>
                  <a:cubicBezTo>
                    <a:pt x="329" y="69"/>
                    <a:pt x="331" y="66"/>
                    <a:pt x="333" y="66"/>
                  </a:cubicBezTo>
                  <a:cubicBezTo>
                    <a:pt x="334" y="65"/>
                    <a:pt x="338" y="65"/>
                    <a:pt x="339" y="65"/>
                  </a:cubicBezTo>
                  <a:cubicBezTo>
                    <a:pt x="341" y="64"/>
                    <a:pt x="343" y="65"/>
                    <a:pt x="344" y="65"/>
                  </a:cubicBezTo>
                  <a:cubicBezTo>
                    <a:pt x="345" y="64"/>
                    <a:pt x="347" y="63"/>
                    <a:pt x="348" y="62"/>
                  </a:cubicBezTo>
                  <a:cubicBezTo>
                    <a:pt x="348" y="61"/>
                    <a:pt x="348" y="58"/>
                    <a:pt x="349" y="57"/>
                  </a:cubicBezTo>
                  <a:cubicBezTo>
                    <a:pt x="349" y="56"/>
                    <a:pt x="351" y="53"/>
                    <a:pt x="352" y="52"/>
                  </a:cubicBezTo>
                  <a:cubicBezTo>
                    <a:pt x="352" y="50"/>
                    <a:pt x="351" y="47"/>
                    <a:pt x="350" y="45"/>
                  </a:cubicBezTo>
                  <a:cubicBezTo>
                    <a:pt x="349" y="44"/>
                    <a:pt x="346" y="44"/>
                    <a:pt x="345" y="43"/>
                  </a:cubicBezTo>
                  <a:cubicBezTo>
                    <a:pt x="344" y="42"/>
                    <a:pt x="343" y="38"/>
                    <a:pt x="343" y="37"/>
                  </a:cubicBezTo>
                  <a:cubicBezTo>
                    <a:pt x="343" y="35"/>
                    <a:pt x="344" y="33"/>
                    <a:pt x="344" y="32"/>
                  </a:cubicBezTo>
                  <a:cubicBezTo>
                    <a:pt x="343" y="31"/>
                    <a:pt x="342" y="29"/>
                    <a:pt x="341" y="29"/>
                  </a:cubicBezTo>
                  <a:cubicBezTo>
                    <a:pt x="339" y="29"/>
                    <a:pt x="336" y="30"/>
                    <a:pt x="334" y="30"/>
                  </a:cubicBezTo>
                  <a:cubicBezTo>
                    <a:pt x="333" y="30"/>
                    <a:pt x="330" y="32"/>
                    <a:pt x="328" y="32"/>
                  </a:cubicBezTo>
                  <a:cubicBezTo>
                    <a:pt x="327" y="31"/>
                    <a:pt x="327" y="29"/>
                    <a:pt x="326" y="29"/>
                  </a:cubicBezTo>
                  <a:cubicBezTo>
                    <a:pt x="325" y="28"/>
                    <a:pt x="324" y="27"/>
                    <a:pt x="323" y="26"/>
                  </a:cubicBezTo>
                  <a:cubicBezTo>
                    <a:pt x="323" y="25"/>
                    <a:pt x="324" y="22"/>
                    <a:pt x="324" y="20"/>
                  </a:cubicBezTo>
                  <a:cubicBezTo>
                    <a:pt x="325" y="19"/>
                    <a:pt x="326" y="18"/>
                    <a:pt x="327" y="17"/>
                  </a:cubicBezTo>
                  <a:cubicBezTo>
                    <a:pt x="327" y="16"/>
                    <a:pt x="328" y="14"/>
                    <a:pt x="328" y="13"/>
                  </a:cubicBezTo>
                  <a:cubicBezTo>
                    <a:pt x="328" y="12"/>
                    <a:pt x="327" y="9"/>
                    <a:pt x="328" y="7"/>
                  </a:cubicBezTo>
                  <a:cubicBezTo>
                    <a:pt x="329" y="7"/>
                    <a:pt x="331" y="6"/>
                    <a:pt x="332" y="6"/>
                  </a:cubicBezTo>
                  <a:cubicBezTo>
                    <a:pt x="333" y="5"/>
                    <a:pt x="336" y="7"/>
                    <a:pt x="337" y="7"/>
                  </a:cubicBezTo>
                  <a:cubicBezTo>
                    <a:pt x="338" y="6"/>
                    <a:pt x="339" y="4"/>
                    <a:pt x="340" y="4"/>
                  </a:cubicBezTo>
                  <a:cubicBezTo>
                    <a:pt x="341" y="3"/>
                    <a:pt x="345" y="3"/>
                    <a:pt x="347" y="4"/>
                  </a:cubicBezTo>
                  <a:cubicBezTo>
                    <a:pt x="349" y="5"/>
                    <a:pt x="351" y="9"/>
                    <a:pt x="352" y="11"/>
                  </a:cubicBezTo>
                  <a:cubicBezTo>
                    <a:pt x="352" y="12"/>
                    <a:pt x="352" y="15"/>
                    <a:pt x="353" y="16"/>
                  </a:cubicBezTo>
                  <a:cubicBezTo>
                    <a:pt x="354" y="17"/>
                    <a:pt x="359" y="16"/>
                    <a:pt x="361" y="16"/>
                  </a:cubicBezTo>
                  <a:cubicBezTo>
                    <a:pt x="363" y="17"/>
                    <a:pt x="365" y="19"/>
                    <a:pt x="367" y="19"/>
                  </a:cubicBezTo>
                  <a:cubicBezTo>
                    <a:pt x="368" y="19"/>
                    <a:pt x="370" y="18"/>
                    <a:pt x="371" y="17"/>
                  </a:cubicBezTo>
                  <a:cubicBezTo>
                    <a:pt x="372" y="15"/>
                    <a:pt x="373" y="12"/>
                    <a:pt x="373" y="10"/>
                  </a:cubicBezTo>
                  <a:cubicBezTo>
                    <a:pt x="373" y="9"/>
                    <a:pt x="372" y="6"/>
                    <a:pt x="373" y="5"/>
                  </a:cubicBezTo>
                  <a:cubicBezTo>
                    <a:pt x="374" y="4"/>
                    <a:pt x="377" y="6"/>
                    <a:pt x="378" y="6"/>
                  </a:cubicBezTo>
                  <a:cubicBezTo>
                    <a:pt x="379" y="6"/>
                    <a:pt x="383" y="7"/>
                    <a:pt x="384" y="6"/>
                  </a:cubicBezTo>
                  <a:cubicBezTo>
                    <a:pt x="386" y="5"/>
                    <a:pt x="387" y="1"/>
                    <a:pt x="388" y="0"/>
                  </a:cubicBezTo>
                  <a:cubicBezTo>
                    <a:pt x="389" y="0"/>
                    <a:pt x="390" y="0"/>
                    <a:pt x="391" y="0"/>
                  </a:cubicBezTo>
                  <a:cubicBezTo>
                    <a:pt x="391" y="0"/>
                    <a:pt x="391" y="1"/>
                    <a:pt x="391" y="1"/>
                  </a:cubicBezTo>
                  <a:cubicBezTo>
                    <a:pt x="391" y="4"/>
                    <a:pt x="390" y="9"/>
                    <a:pt x="391" y="12"/>
                  </a:cubicBezTo>
                  <a:cubicBezTo>
                    <a:pt x="392" y="14"/>
                    <a:pt x="395" y="18"/>
                    <a:pt x="397" y="19"/>
                  </a:cubicBezTo>
                  <a:cubicBezTo>
                    <a:pt x="399" y="20"/>
                    <a:pt x="404" y="19"/>
                    <a:pt x="407" y="20"/>
                  </a:cubicBezTo>
                  <a:cubicBezTo>
                    <a:pt x="408" y="20"/>
                    <a:pt x="409" y="22"/>
                    <a:pt x="410" y="23"/>
                  </a:cubicBezTo>
                  <a:cubicBezTo>
                    <a:pt x="411" y="25"/>
                    <a:pt x="412" y="29"/>
                    <a:pt x="412" y="32"/>
                  </a:cubicBezTo>
                  <a:cubicBezTo>
                    <a:pt x="412" y="34"/>
                    <a:pt x="408" y="38"/>
                    <a:pt x="408" y="40"/>
                  </a:cubicBezTo>
                  <a:cubicBezTo>
                    <a:pt x="408" y="43"/>
                    <a:pt x="410" y="47"/>
                    <a:pt x="412" y="48"/>
                  </a:cubicBezTo>
                  <a:cubicBezTo>
                    <a:pt x="413" y="50"/>
                    <a:pt x="418" y="49"/>
                    <a:pt x="419" y="49"/>
                  </a:cubicBezTo>
                  <a:cubicBezTo>
                    <a:pt x="422" y="50"/>
                    <a:pt x="426" y="53"/>
                    <a:pt x="428" y="54"/>
                  </a:cubicBezTo>
                  <a:cubicBezTo>
                    <a:pt x="429" y="56"/>
                    <a:pt x="431" y="61"/>
                    <a:pt x="433" y="61"/>
                  </a:cubicBezTo>
                  <a:cubicBezTo>
                    <a:pt x="435" y="61"/>
                    <a:pt x="438" y="59"/>
                    <a:pt x="440" y="58"/>
                  </a:cubicBezTo>
                  <a:cubicBezTo>
                    <a:pt x="442" y="57"/>
                    <a:pt x="447" y="55"/>
                    <a:pt x="449" y="55"/>
                  </a:cubicBezTo>
                  <a:cubicBezTo>
                    <a:pt x="451" y="55"/>
                    <a:pt x="456" y="56"/>
                    <a:pt x="458" y="58"/>
                  </a:cubicBezTo>
                  <a:cubicBezTo>
                    <a:pt x="459" y="59"/>
                    <a:pt x="461" y="63"/>
                    <a:pt x="461" y="65"/>
                  </a:cubicBezTo>
                  <a:cubicBezTo>
                    <a:pt x="461" y="68"/>
                    <a:pt x="457" y="72"/>
                    <a:pt x="457" y="74"/>
                  </a:cubicBezTo>
                  <a:cubicBezTo>
                    <a:pt x="457" y="76"/>
                    <a:pt x="458" y="79"/>
                    <a:pt x="459" y="81"/>
                  </a:cubicBezTo>
                  <a:cubicBezTo>
                    <a:pt x="460" y="83"/>
                    <a:pt x="465" y="85"/>
                    <a:pt x="467" y="86"/>
                  </a:cubicBezTo>
                  <a:cubicBezTo>
                    <a:pt x="468" y="87"/>
                    <a:pt x="470" y="89"/>
                    <a:pt x="471" y="91"/>
                  </a:cubicBezTo>
                  <a:cubicBezTo>
                    <a:pt x="471" y="92"/>
                    <a:pt x="469" y="94"/>
                    <a:pt x="468" y="95"/>
                  </a:cubicBezTo>
                  <a:cubicBezTo>
                    <a:pt x="467" y="96"/>
                    <a:pt x="464" y="97"/>
                    <a:pt x="462" y="98"/>
                  </a:cubicBezTo>
                  <a:cubicBezTo>
                    <a:pt x="459" y="98"/>
                    <a:pt x="454" y="94"/>
                    <a:pt x="452" y="95"/>
                  </a:cubicBezTo>
                  <a:cubicBezTo>
                    <a:pt x="450" y="96"/>
                    <a:pt x="450" y="99"/>
                    <a:pt x="450" y="101"/>
                  </a:cubicBezTo>
                  <a:cubicBezTo>
                    <a:pt x="449" y="102"/>
                    <a:pt x="448" y="106"/>
                    <a:pt x="448" y="107"/>
                  </a:cubicBezTo>
                  <a:cubicBezTo>
                    <a:pt x="448" y="110"/>
                    <a:pt x="448" y="115"/>
                    <a:pt x="447" y="117"/>
                  </a:cubicBezTo>
                  <a:cubicBezTo>
                    <a:pt x="447" y="119"/>
                    <a:pt x="446" y="124"/>
                    <a:pt x="445" y="126"/>
                  </a:cubicBezTo>
                  <a:cubicBezTo>
                    <a:pt x="443" y="127"/>
                    <a:pt x="438" y="128"/>
                    <a:pt x="437" y="129"/>
                  </a:cubicBezTo>
                  <a:cubicBezTo>
                    <a:pt x="436" y="130"/>
                    <a:pt x="435" y="133"/>
                    <a:pt x="435" y="134"/>
                  </a:cubicBezTo>
                  <a:cubicBezTo>
                    <a:pt x="434" y="136"/>
                    <a:pt x="433" y="139"/>
                    <a:pt x="433" y="141"/>
                  </a:cubicBezTo>
                  <a:cubicBezTo>
                    <a:pt x="434" y="143"/>
                    <a:pt x="438" y="145"/>
                    <a:pt x="440" y="146"/>
                  </a:cubicBezTo>
                  <a:cubicBezTo>
                    <a:pt x="441" y="148"/>
                    <a:pt x="445" y="150"/>
                    <a:pt x="445" y="152"/>
                  </a:cubicBezTo>
                  <a:cubicBezTo>
                    <a:pt x="446" y="153"/>
                    <a:pt x="446" y="155"/>
                    <a:pt x="445" y="156"/>
                  </a:cubicBezTo>
                  <a:cubicBezTo>
                    <a:pt x="445" y="158"/>
                    <a:pt x="442" y="160"/>
                    <a:pt x="442" y="162"/>
                  </a:cubicBezTo>
                  <a:cubicBezTo>
                    <a:pt x="441" y="164"/>
                    <a:pt x="441" y="168"/>
                    <a:pt x="442" y="169"/>
                  </a:cubicBezTo>
                  <a:cubicBezTo>
                    <a:pt x="442" y="172"/>
                    <a:pt x="446" y="177"/>
                    <a:pt x="447" y="180"/>
                  </a:cubicBezTo>
                  <a:cubicBezTo>
                    <a:pt x="448" y="182"/>
                    <a:pt x="447" y="187"/>
                    <a:pt x="449" y="189"/>
                  </a:cubicBezTo>
                  <a:cubicBezTo>
                    <a:pt x="450" y="192"/>
                    <a:pt x="456" y="194"/>
                    <a:pt x="458" y="196"/>
                  </a:cubicBezTo>
                  <a:cubicBezTo>
                    <a:pt x="459" y="198"/>
                    <a:pt x="460" y="202"/>
                    <a:pt x="461" y="203"/>
                  </a:cubicBezTo>
                  <a:cubicBezTo>
                    <a:pt x="464" y="205"/>
                    <a:pt x="472" y="203"/>
                    <a:pt x="475" y="204"/>
                  </a:cubicBezTo>
                  <a:cubicBezTo>
                    <a:pt x="477" y="204"/>
                    <a:pt x="479" y="206"/>
                    <a:pt x="481" y="206"/>
                  </a:cubicBezTo>
                  <a:cubicBezTo>
                    <a:pt x="483" y="207"/>
                    <a:pt x="490" y="205"/>
                    <a:pt x="492" y="207"/>
                  </a:cubicBezTo>
                  <a:cubicBezTo>
                    <a:pt x="493" y="207"/>
                    <a:pt x="494" y="209"/>
                    <a:pt x="495" y="210"/>
                  </a:cubicBezTo>
                  <a:cubicBezTo>
                    <a:pt x="497" y="212"/>
                    <a:pt x="499" y="217"/>
                    <a:pt x="502" y="219"/>
                  </a:cubicBezTo>
                  <a:cubicBezTo>
                    <a:pt x="504" y="220"/>
                    <a:pt x="508" y="220"/>
                    <a:pt x="510" y="220"/>
                  </a:cubicBezTo>
                  <a:cubicBezTo>
                    <a:pt x="512" y="220"/>
                    <a:pt x="515" y="220"/>
                    <a:pt x="517" y="220"/>
                  </a:cubicBezTo>
                  <a:cubicBezTo>
                    <a:pt x="519" y="220"/>
                    <a:pt x="522" y="220"/>
                    <a:pt x="523" y="221"/>
                  </a:cubicBezTo>
                  <a:cubicBezTo>
                    <a:pt x="524" y="222"/>
                    <a:pt x="525" y="225"/>
                    <a:pt x="527" y="225"/>
                  </a:cubicBezTo>
                  <a:cubicBezTo>
                    <a:pt x="528" y="226"/>
                    <a:pt x="532" y="227"/>
                    <a:pt x="534" y="226"/>
                  </a:cubicBezTo>
                  <a:cubicBezTo>
                    <a:pt x="536" y="226"/>
                    <a:pt x="540" y="224"/>
                    <a:pt x="541" y="223"/>
                  </a:cubicBezTo>
                  <a:cubicBezTo>
                    <a:pt x="543" y="223"/>
                    <a:pt x="545" y="220"/>
                    <a:pt x="546" y="219"/>
                  </a:cubicBezTo>
                  <a:cubicBezTo>
                    <a:pt x="548" y="219"/>
                    <a:pt x="552" y="219"/>
                    <a:pt x="554" y="219"/>
                  </a:cubicBezTo>
                  <a:cubicBezTo>
                    <a:pt x="556" y="219"/>
                    <a:pt x="561" y="218"/>
                    <a:pt x="563" y="216"/>
                  </a:cubicBezTo>
                  <a:cubicBezTo>
                    <a:pt x="564" y="215"/>
                    <a:pt x="564" y="213"/>
                    <a:pt x="565" y="212"/>
                  </a:cubicBezTo>
                  <a:cubicBezTo>
                    <a:pt x="566" y="210"/>
                    <a:pt x="570" y="208"/>
                    <a:pt x="572" y="209"/>
                  </a:cubicBezTo>
                  <a:cubicBezTo>
                    <a:pt x="574" y="209"/>
                    <a:pt x="577" y="211"/>
                    <a:pt x="578" y="213"/>
                  </a:cubicBezTo>
                  <a:cubicBezTo>
                    <a:pt x="579" y="215"/>
                    <a:pt x="576" y="220"/>
                    <a:pt x="576" y="222"/>
                  </a:cubicBezTo>
                  <a:cubicBezTo>
                    <a:pt x="577" y="224"/>
                    <a:pt x="580" y="226"/>
                    <a:pt x="581" y="227"/>
                  </a:cubicBezTo>
                  <a:cubicBezTo>
                    <a:pt x="582" y="228"/>
                    <a:pt x="585" y="228"/>
                    <a:pt x="586" y="22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2166938" y="3367088"/>
              <a:ext cx="906463" cy="1049338"/>
            </a:xfrm>
            <a:custGeom>
              <a:avLst/>
              <a:gdLst/>
              <a:ahLst/>
              <a:cxnLst>
                <a:cxn ang="0">
                  <a:pos x="521" y="243"/>
                </a:cxn>
                <a:cxn ang="0">
                  <a:pos x="507" y="266"/>
                </a:cxn>
                <a:cxn ang="0">
                  <a:pos x="492" y="294"/>
                </a:cxn>
                <a:cxn ang="0">
                  <a:pos x="469" y="316"/>
                </a:cxn>
                <a:cxn ang="0">
                  <a:pos x="454" y="338"/>
                </a:cxn>
                <a:cxn ang="0">
                  <a:pos x="431" y="352"/>
                </a:cxn>
                <a:cxn ang="0">
                  <a:pos x="390" y="337"/>
                </a:cxn>
                <a:cxn ang="0">
                  <a:pos x="343" y="365"/>
                </a:cxn>
                <a:cxn ang="0">
                  <a:pos x="298" y="392"/>
                </a:cxn>
                <a:cxn ang="0">
                  <a:pos x="250" y="432"/>
                </a:cxn>
                <a:cxn ang="0">
                  <a:pos x="229" y="443"/>
                </a:cxn>
                <a:cxn ang="0">
                  <a:pos x="233" y="463"/>
                </a:cxn>
                <a:cxn ang="0">
                  <a:pos x="226" y="475"/>
                </a:cxn>
                <a:cxn ang="0">
                  <a:pos x="218" y="492"/>
                </a:cxn>
                <a:cxn ang="0">
                  <a:pos x="238" y="518"/>
                </a:cxn>
                <a:cxn ang="0">
                  <a:pos x="234" y="551"/>
                </a:cxn>
                <a:cxn ang="0">
                  <a:pos x="256" y="592"/>
                </a:cxn>
                <a:cxn ang="0">
                  <a:pos x="219" y="593"/>
                </a:cxn>
                <a:cxn ang="0">
                  <a:pos x="177" y="602"/>
                </a:cxn>
                <a:cxn ang="0">
                  <a:pos x="157" y="618"/>
                </a:cxn>
                <a:cxn ang="0">
                  <a:pos x="124" y="613"/>
                </a:cxn>
                <a:cxn ang="0">
                  <a:pos x="87" y="603"/>
                </a:cxn>
                <a:cxn ang="0">
                  <a:pos x="57" y="618"/>
                </a:cxn>
                <a:cxn ang="0">
                  <a:pos x="50" y="593"/>
                </a:cxn>
                <a:cxn ang="0">
                  <a:pos x="31" y="593"/>
                </a:cxn>
                <a:cxn ang="0">
                  <a:pos x="2" y="569"/>
                </a:cxn>
                <a:cxn ang="0">
                  <a:pos x="34" y="568"/>
                </a:cxn>
                <a:cxn ang="0">
                  <a:pos x="53" y="544"/>
                </a:cxn>
                <a:cxn ang="0">
                  <a:pos x="68" y="535"/>
                </a:cxn>
                <a:cxn ang="0">
                  <a:pos x="40" y="526"/>
                </a:cxn>
                <a:cxn ang="0">
                  <a:pos x="37" y="503"/>
                </a:cxn>
                <a:cxn ang="0">
                  <a:pos x="42" y="484"/>
                </a:cxn>
                <a:cxn ang="0">
                  <a:pos x="44" y="457"/>
                </a:cxn>
                <a:cxn ang="0">
                  <a:pos x="24" y="432"/>
                </a:cxn>
                <a:cxn ang="0">
                  <a:pos x="3" y="391"/>
                </a:cxn>
                <a:cxn ang="0">
                  <a:pos x="33" y="366"/>
                </a:cxn>
                <a:cxn ang="0">
                  <a:pos x="69" y="374"/>
                </a:cxn>
                <a:cxn ang="0">
                  <a:pos x="94" y="371"/>
                </a:cxn>
                <a:cxn ang="0">
                  <a:pos x="143" y="362"/>
                </a:cxn>
                <a:cxn ang="0">
                  <a:pos x="158" y="336"/>
                </a:cxn>
                <a:cxn ang="0">
                  <a:pos x="186" y="322"/>
                </a:cxn>
                <a:cxn ang="0">
                  <a:pos x="232" y="300"/>
                </a:cxn>
                <a:cxn ang="0">
                  <a:pos x="242" y="267"/>
                </a:cxn>
                <a:cxn ang="0">
                  <a:pos x="281" y="251"/>
                </a:cxn>
                <a:cxn ang="0">
                  <a:pos x="294" y="218"/>
                </a:cxn>
                <a:cxn ang="0">
                  <a:pos x="284" y="191"/>
                </a:cxn>
                <a:cxn ang="0">
                  <a:pos x="259" y="172"/>
                </a:cxn>
                <a:cxn ang="0">
                  <a:pos x="250" y="133"/>
                </a:cxn>
                <a:cxn ang="0">
                  <a:pos x="229" y="88"/>
                </a:cxn>
                <a:cxn ang="0">
                  <a:pos x="227" y="50"/>
                </a:cxn>
                <a:cxn ang="0">
                  <a:pos x="240" y="24"/>
                </a:cxn>
                <a:cxn ang="0">
                  <a:pos x="261" y="17"/>
                </a:cxn>
                <a:cxn ang="0">
                  <a:pos x="291" y="4"/>
                </a:cxn>
                <a:cxn ang="0">
                  <a:pos x="320" y="31"/>
                </a:cxn>
                <a:cxn ang="0">
                  <a:pos x="338" y="33"/>
                </a:cxn>
                <a:cxn ang="0">
                  <a:pos x="371" y="60"/>
                </a:cxn>
                <a:cxn ang="0">
                  <a:pos x="390" y="109"/>
                </a:cxn>
                <a:cxn ang="0">
                  <a:pos x="400" y="149"/>
                </a:cxn>
                <a:cxn ang="0">
                  <a:pos x="440" y="153"/>
                </a:cxn>
                <a:cxn ang="0">
                  <a:pos x="467" y="158"/>
                </a:cxn>
                <a:cxn ang="0">
                  <a:pos x="495" y="154"/>
                </a:cxn>
                <a:cxn ang="0">
                  <a:pos x="518" y="192"/>
                </a:cxn>
                <a:cxn ang="0">
                  <a:pos x="539" y="218"/>
                </a:cxn>
              </a:cxnLst>
              <a:rect l="0" t="0" r="r" b="b"/>
              <a:pathLst>
                <a:path w="541" h="626">
                  <a:moveTo>
                    <a:pt x="539" y="218"/>
                  </a:moveTo>
                  <a:cubicBezTo>
                    <a:pt x="540" y="219"/>
                    <a:pt x="541" y="222"/>
                    <a:pt x="540" y="224"/>
                  </a:cubicBezTo>
                  <a:cubicBezTo>
                    <a:pt x="539" y="226"/>
                    <a:pt x="535" y="229"/>
                    <a:pt x="533" y="230"/>
                  </a:cubicBezTo>
                  <a:cubicBezTo>
                    <a:pt x="532" y="231"/>
                    <a:pt x="529" y="233"/>
                    <a:pt x="528" y="234"/>
                  </a:cubicBezTo>
                  <a:cubicBezTo>
                    <a:pt x="528" y="235"/>
                    <a:pt x="527" y="238"/>
                    <a:pt x="526" y="240"/>
                  </a:cubicBezTo>
                  <a:cubicBezTo>
                    <a:pt x="525" y="241"/>
                    <a:pt x="522" y="242"/>
                    <a:pt x="521" y="243"/>
                  </a:cubicBezTo>
                  <a:cubicBezTo>
                    <a:pt x="520" y="244"/>
                    <a:pt x="517" y="244"/>
                    <a:pt x="516" y="245"/>
                  </a:cubicBezTo>
                  <a:cubicBezTo>
                    <a:pt x="515" y="246"/>
                    <a:pt x="515" y="250"/>
                    <a:pt x="515" y="251"/>
                  </a:cubicBezTo>
                  <a:cubicBezTo>
                    <a:pt x="515" y="252"/>
                    <a:pt x="511" y="250"/>
                    <a:pt x="509" y="251"/>
                  </a:cubicBezTo>
                  <a:cubicBezTo>
                    <a:pt x="508" y="251"/>
                    <a:pt x="506" y="254"/>
                    <a:pt x="506" y="255"/>
                  </a:cubicBezTo>
                  <a:cubicBezTo>
                    <a:pt x="505" y="257"/>
                    <a:pt x="505" y="261"/>
                    <a:pt x="506" y="263"/>
                  </a:cubicBezTo>
                  <a:cubicBezTo>
                    <a:pt x="506" y="264"/>
                    <a:pt x="507" y="266"/>
                    <a:pt x="507" y="266"/>
                  </a:cubicBezTo>
                  <a:cubicBezTo>
                    <a:pt x="507" y="267"/>
                    <a:pt x="505" y="273"/>
                    <a:pt x="505" y="274"/>
                  </a:cubicBezTo>
                  <a:cubicBezTo>
                    <a:pt x="505" y="274"/>
                    <a:pt x="501" y="281"/>
                    <a:pt x="501" y="283"/>
                  </a:cubicBezTo>
                  <a:cubicBezTo>
                    <a:pt x="501" y="285"/>
                    <a:pt x="503" y="287"/>
                    <a:pt x="503" y="289"/>
                  </a:cubicBezTo>
                  <a:cubicBezTo>
                    <a:pt x="502" y="291"/>
                    <a:pt x="502" y="295"/>
                    <a:pt x="500" y="296"/>
                  </a:cubicBezTo>
                  <a:cubicBezTo>
                    <a:pt x="499" y="297"/>
                    <a:pt x="497" y="297"/>
                    <a:pt x="495" y="296"/>
                  </a:cubicBezTo>
                  <a:cubicBezTo>
                    <a:pt x="494" y="296"/>
                    <a:pt x="493" y="294"/>
                    <a:pt x="492" y="294"/>
                  </a:cubicBezTo>
                  <a:cubicBezTo>
                    <a:pt x="490" y="293"/>
                    <a:pt x="486" y="295"/>
                    <a:pt x="484" y="295"/>
                  </a:cubicBezTo>
                  <a:cubicBezTo>
                    <a:pt x="483" y="296"/>
                    <a:pt x="482" y="295"/>
                    <a:pt x="481" y="295"/>
                  </a:cubicBezTo>
                  <a:cubicBezTo>
                    <a:pt x="480" y="296"/>
                    <a:pt x="480" y="299"/>
                    <a:pt x="479" y="300"/>
                  </a:cubicBezTo>
                  <a:cubicBezTo>
                    <a:pt x="478" y="302"/>
                    <a:pt x="473" y="303"/>
                    <a:pt x="472" y="304"/>
                  </a:cubicBezTo>
                  <a:cubicBezTo>
                    <a:pt x="471" y="306"/>
                    <a:pt x="472" y="309"/>
                    <a:pt x="471" y="311"/>
                  </a:cubicBezTo>
                  <a:cubicBezTo>
                    <a:pt x="471" y="312"/>
                    <a:pt x="468" y="315"/>
                    <a:pt x="469" y="316"/>
                  </a:cubicBezTo>
                  <a:cubicBezTo>
                    <a:pt x="469" y="318"/>
                    <a:pt x="472" y="319"/>
                    <a:pt x="472" y="321"/>
                  </a:cubicBezTo>
                  <a:cubicBezTo>
                    <a:pt x="473" y="322"/>
                    <a:pt x="471" y="325"/>
                    <a:pt x="471" y="326"/>
                  </a:cubicBezTo>
                  <a:cubicBezTo>
                    <a:pt x="470" y="327"/>
                    <a:pt x="468" y="329"/>
                    <a:pt x="467" y="330"/>
                  </a:cubicBezTo>
                  <a:cubicBezTo>
                    <a:pt x="466" y="331"/>
                    <a:pt x="463" y="332"/>
                    <a:pt x="462" y="332"/>
                  </a:cubicBezTo>
                  <a:cubicBezTo>
                    <a:pt x="461" y="333"/>
                    <a:pt x="458" y="333"/>
                    <a:pt x="457" y="334"/>
                  </a:cubicBezTo>
                  <a:cubicBezTo>
                    <a:pt x="456" y="335"/>
                    <a:pt x="455" y="338"/>
                    <a:pt x="454" y="338"/>
                  </a:cubicBezTo>
                  <a:cubicBezTo>
                    <a:pt x="452" y="339"/>
                    <a:pt x="450" y="340"/>
                    <a:pt x="448" y="340"/>
                  </a:cubicBezTo>
                  <a:cubicBezTo>
                    <a:pt x="448" y="340"/>
                    <a:pt x="447" y="340"/>
                    <a:pt x="446" y="340"/>
                  </a:cubicBezTo>
                  <a:cubicBezTo>
                    <a:pt x="445" y="341"/>
                    <a:pt x="446" y="344"/>
                    <a:pt x="445" y="345"/>
                  </a:cubicBezTo>
                  <a:cubicBezTo>
                    <a:pt x="444" y="347"/>
                    <a:pt x="439" y="347"/>
                    <a:pt x="438" y="348"/>
                  </a:cubicBezTo>
                  <a:cubicBezTo>
                    <a:pt x="438" y="349"/>
                    <a:pt x="438" y="350"/>
                    <a:pt x="439" y="351"/>
                  </a:cubicBezTo>
                  <a:cubicBezTo>
                    <a:pt x="436" y="351"/>
                    <a:pt x="433" y="352"/>
                    <a:pt x="431" y="352"/>
                  </a:cubicBezTo>
                  <a:cubicBezTo>
                    <a:pt x="429" y="351"/>
                    <a:pt x="425" y="351"/>
                    <a:pt x="423" y="350"/>
                  </a:cubicBezTo>
                  <a:cubicBezTo>
                    <a:pt x="421" y="349"/>
                    <a:pt x="418" y="348"/>
                    <a:pt x="417" y="347"/>
                  </a:cubicBezTo>
                  <a:cubicBezTo>
                    <a:pt x="416" y="345"/>
                    <a:pt x="420" y="341"/>
                    <a:pt x="419" y="339"/>
                  </a:cubicBezTo>
                  <a:cubicBezTo>
                    <a:pt x="419" y="337"/>
                    <a:pt x="416" y="334"/>
                    <a:pt x="414" y="333"/>
                  </a:cubicBezTo>
                  <a:cubicBezTo>
                    <a:pt x="412" y="331"/>
                    <a:pt x="407" y="331"/>
                    <a:pt x="405" y="331"/>
                  </a:cubicBezTo>
                  <a:cubicBezTo>
                    <a:pt x="401" y="331"/>
                    <a:pt x="393" y="335"/>
                    <a:pt x="390" y="337"/>
                  </a:cubicBezTo>
                  <a:cubicBezTo>
                    <a:pt x="387" y="337"/>
                    <a:pt x="382" y="339"/>
                    <a:pt x="380" y="340"/>
                  </a:cubicBezTo>
                  <a:cubicBezTo>
                    <a:pt x="378" y="342"/>
                    <a:pt x="374" y="347"/>
                    <a:pt x="372" y="349"/>
                  </a:cubicBezTo>
                  <a:cubicBezTo>
                    <a:pt x="371" y="351"/>
                    <a:pt x="367" y="353"/>
                    <a:pt x="366" y="354"/>
                  </a:cubicBezTo>
                  <a:cubicBezTo>
                    <a:pt x="364" y="356"/>
                    <a:pt x="360" y="358"/>
                    <a:pt x="358" y="359"/>
                  </a:cubicBezTo>
                  <a:cubicBezTo>
                    <a:pt x="356" y="359"/>
                    <a:pt x="351" y="359"/>
                    <a:pt x="349" y="360"/>
                  </a:cubicBezTo>
                  <a:cubicBezTo>
                    <a:pt x="347" y="361"/>
                    <a:pt x="345" y="364"/>
                    <a:pt x="343" y="365"/>
                  </a:cubicBezTo>
                  <a:cubicBezTo>
                    <a:pt x="342" y="367"/>
                    <a:pt x="340" y="369"/>
                    <a:pt x="339" y="370"/>
                  </a:cubicBezTo>
                  <a:cubicBezTo>
                    <a:pt x="337" y="372"/>
                    <a:pt x="335" y="378"/>
                    <a:pt x="333" y="379"/>
                  </a:cubicBezTo>
                  <a:cubicBezTo>
                    <a:pt x="332" y="381"/>
                    <a:pt x="327" y="382"/>
                    <a:pt x="325" y="383"/>
                  </a:cubicBezTo>
                  <a:cubicBezTo>
                    <a:pt x="322" y="384"/>
                    <a:pt x="318" y="389"/>
                    <a:pt x="315" y="390"/>
                  </a:cubicBezTo>
                  <a:cubicBezTo>
                    <a:pt x="313" y="391"/>
                    <a:pt x="307" y="393"/>
                    <a:pt x="304" y="393"/>
                  </a:cubicBezTo>
                  <a:cubicBezTo>
                    <a:pt x="303" y="393"/>
                    <a:pt x="300" y="393"/>
                    <a:pt x="298" y="392"/>
                  </a:cubicBezTo>
                  <a:cubicBezTo>
                    <a:pt x="295" y="392"/>
                    <a:pt x="288" y="391"/>
                    <a:pt x="285" y="392"/>
                  </a:cubicBezTo>
                  <a:cubicBezTo>
                    <a:pt x="282" y="393"/>
                    <a:pt x="278" y="397"/>
                    <a:pt x="276" y="398"/>
                  </a:cubicBezTo>
                  <a:cubicBezTo>
                    <a:pt x="274" y="401"/>
                    <a:pt x="270" y="409"/>
                    <a:pt x="268" y="411"/>
                  </a:cubicBezTo>
                  <a:cubicBezTo>
                    <a:pt x="266" y="413"/>
                    <a:pt x="263" y="414"/>
                    <a:pt x="262" y="416"/>
                  </a:cubicBezTo>
                  <a:cubicBezTo>
                    <a:pt x="260" y="418"/>
                    <a:pt x="257" y="424"/>
                    <a:pt x="255" y="426"/>
                  </a:cubicBezTo>
                  <a:cubicBezTo>
                    <a:pt x="254" y="428"/>
                    <a:pt x="251" y="430"/>
                    <a:pt x="250" y="432"/>
                  </a:cubicBezTo>
                  <a:cubicBezTo>
                    <a:pt x="249" y="433"/>
                    <a:pt x="250" y="436"/>
                    <a:pt x="249" y="437"/>
                  </a:cubicBezTo>
                  <a:cubicBezTo>
                    <a:pt x="249" y="439"/>
                    <a:pt x="247" y="442"/>
                    <a:pt x="245" y="443"/>
                  </a:cubicBezTo>
                  <a:cubicBezTo>
                    <a:pt x="244" y="444"/>
                    <a:pt x="242" y="447"/>
                    <a:pt x="240" y="447"/>
                  </a:cubicBezTo>
                  <a:cubicBezTo>
                    <a:pt x="239" y="447"/>
                    <a:pt x="236" y="446"/>
                    <a:pt x="235" y="445"/>
                  </a:cubicBezTo>
                  <a:cubicBezTo>
                    <a:pt x="235" y="445"/>
                    <a:pt x="235" y="442"/>
                    <a:pt x="234" y="442"/>
                  </a:cubicBezTo>
                  <a:cubicBezTo>
                    <a:pt x="233" y="441"/>
                    <a:pt x="230" y="442"/>
                    <a:pt x="229" y="443"/>
                  </a:cubicBezTo>
                  <a:cubicBezTo>
                    <a:pt x="228" y="445"/>
                    <a:pt x="228" y="448"/>
                    <a:pt x="229" y="449"/>
                  </a:cubicBezTo>
                  <a:cubicBezTo>
                    <a:pt x="229" y="450"/>
                    <a:pt x="231" y="452"/>
                    <a:pt x="232" y="452"/>
                  </a:cubicBezTo>
                  <a:cubicBezTo>
                    <a:pt x="233" y="452"/>
                    <a:pt x="234" y="452"/>
                    <a:pt x="234" y="453"/>
                  </a:cubicBezTo>
                  <a:cubicBezTo>
                    <a:pt x="235" y="454"/>
                    <a:pt x="235" y="456"/>
                    <a:pt x="235" y="457"/>
                  </a:cubicBezTo>
                  <a:cubicBezTo>
                    <a:pt x="235" y="458"/>
                    <a:pt x="235" y="460"/>
                    <a:pt x="235" y="461"/>
                  </a:cubicBezTo>
                  <a:cubicBezTo>
                    <a:pt x="235" y="462"/>
                    <a:pt x="234" y="462"/>
                    <a:pt x="233" y="463"/>
                  </a:cubicBezTo>
                  <a:cubicBezTo>
                    <a:pt x="233" y="464"/>
                    <a:pt x="233" y="467"/>
                    <a:pt x="233" y="468"/>
                  </a:cubicBezTo>
                  <a:cubicBezTo>
                    <a:pt x="233" y="469"/>
                    <a:pt x="234" y="471"/>
                    <a:pt x="233" y="472"/>
                  </a:cubicBezTo>
                  <a:cubicBezTo>
                    <a:pt x="233" y="473"/>
                    <a:pt x="233" y="475"/>
                    <a:pt x="232" y="475"/>
                  </a:cubicBezTo>
                  <a:cubicBezTo>
                    <a:pt x="231" y="476"/>
                    <a:pt x="230" y="475"/>
                    <a:pt x="229" y="475"/>
                  </a:cubicBezTo>
                  <a:cubicBezTo>
                    <a:pt x="228" y="474"/>
                    <a:pt x="227" y="471"/>
                    <a:pt x="226" y="471"/>
                  </a:cubicBezTo>
                  <a:cubicBezTo>
                    <a:pt x="225" y="472"/>
                    <a:pt x="226" y="474"/>
                    <a:pt x="226" y="475"/>
                  </a:cubicBezTo>
                  <a:cubicBezTo>
                    <a:pt x="227" y="478"/>
                    <a:pt x="229" y="481"/>
                    <a:pt x="231" y="483"/>
                  </a:cubicBezTo>
                  <a:cubicBezTo>
                    <a:pt x="232" y="484"/>
                    <a:pt x="235" y="486"/>
                    <a:pt x="236" y="487"/>
                  </a:cubicBezTo>
                  <a:cubicBezTo>
                    <a:pt x="236" y="488"/>
                    <a:pt x="236" y="490"/>
                    <a:pt x="235" y="491"/>
                  </a:cubicBezTo>
                  <a:cubicBezTo>
                    <a:pt x="234" y="492"/>
                    <a:pt x="231" y="493"/>
                    <a:pt x="229" y="492"/>
                  </a:cubicBezTo>
                  <a:cubicBezTo>
                    <a:pt x="228" y="492"/>
                    <a:pt x="227" y="488"/>
                    <a:pt x="225" y="488"/>
                  </a:cubicBezTo>
                  <a:cubicBezTo>
                    <a:pt x="223" y="487"/>
                    <a:pt x="219" y="490"/>
                    <a:pt x="218" y="492"/>
                  </a:cubicBezTo>
                  <a:cubicBezTo>
                    <a:pt x="218" y="494"/>
                    <a:pt x="221" y="495"/>
                    <a:pt x="221" y="496"/>
                  </a:cubicBezTo>
                  <a:cubicBezTo>
                    <a:pt x="221" y="498"/>
                    <a:pt x="218" y="500"/>
                    <a:pt x="218" y="501"/>
                  </a:cubicBezTo>
                  <a:cubicBezTo>
                    <a:pt x="218" y="503"/>
                    <a:pt x="217" y="507"/>
                    <a:pt x="218" y="509"/>
                  </a:cubicBezTo>
                  <a:cubicBezTo>
                    <a:pt x="219" y="510"/>
                    <a:pt x="222" y="512"/>
                    <a:pt x="223" y="513"/>
                  </a:cubicBezTo>
                  <a:cubicBezTo>
                    <a:pt x="225" y="513"/>
                    <a:pt x="229" y="511"/>
                    <a:pt x="231" y="511"/>
                  </a:cubicBezTo>
                  <a:cubicBezTo>
                    <a:pt x="234" y="512"/>
                    <a:pt x="237" y="516"/>
                    <a:pt x="238" y="518"/>
                  </a:cubicBezTo>
                  <a:cubicBezTo>
                    <a:pt x="238" y="519"/>
                    <a:pt x="239" y="521"/>
                    <a:pt x="239" y="522"/>
                  </a:cubicBezTo>
                  <a:cubicBezTo>
                    <a:pt x="239" y="524"/>
                    <a:pt x="238" y="528"/>
                    <a:pt x="237" y="529"/>
                  </a:cubicBezTo>
                  <a:cubicBezTo>
                    <a:pt x="236" y="530"/>
                    <a:pt x="234" y="531"/>
                    <a:pt x="234" y="533"/>
                  </a:cubicBezTo>
                  <a:cubicBezTo>
                    <a:pt x="233" y="535"/>
                    <a:pt x="236" y="539"/>
                    <a:pt x="236" y="542"/>
                  </a:cubicBezTo>
                  <a:cubicBezTo>
                    <a:pt x="236" y="543"/>
                    <a:pt x="234" y="545"/>
                    <a:pt x="234" y="547"/>
                  </a:cubicBezTo>
                  <a:cubicBezTo>
                    <a:pt x="234" y="548"/>
                    <a:pt x="234" y="550"/>
                    <a:pt x="234" y="551"/>
                  </a:cubicBezTo>
                  <a:cubicBezTo>
                    <a:pt x="234" y="554"/>
                    <a:pt x="231" y="560"/>
                    <a:pt x="231" y="563"/>
                  </a:cubicBezTo>
                  <a:cubicBezTo>
                    <a:pt x="231" y="567"/>
                    <a:pt x="232" y="576"/>
                    <a:pt x="235" y="578"/>
                  </a:cubicBezTo>
                  <a:cubicBezTo>
                    <a:pt x="236" y="579"/>
                    <a:pt x="241" y="578"/>
                    <a:pt x="243" y="578"/>
                  </a:cubicBezTo>
                  <a:cubicBezTo>
                    <a:pt x="244" y="578"/>
                    <a:pt x="249" y="579"/>
                    <a:pt x="250" y="580"/>
                  </a:cubicBezTo>
                  <a:cubicBezTo>
                    <a:pt x="251" y="582"/>
                    <a:pt x="250" y="586"/>
                    <a:pt x="251" y="588"/>
                  </a:cubicBezTo>
                  <a:cubicBezTo>
                    <a:pt x="252" y="589"/>
                    <a:pt x="255" y="590"/>
                    <a:pt x="256" y="592"/>
                  </a:cubicBezTo>
                  <a:cubicBezTo>
                    <a:pt x="257" y="593"/>
                    <a:pt x="256" y="597"/>
                    <a:pt x="254" y="599"/>
                  </a:cubicBezTo>
                  <a:cubicBezTo>
                    <a:pt x="253" y="600"/>
                    <a:pt x="248" y="602"/>
                    <a:pt x="246" y="601"/>
                  </a:cubicBezTo>
                  <a:cubicBezTo>
                    <a:pt x="243" y="601"/>
                    <a:pt x="238" y="599"/>
                    <a:pt x="236" y="597"/>
                  </a:cubicBezTo>
                  <a:cubicBezTo>
                    <a:pt x="234" y="596"/>
                    <a:pt x="233" y="593"/>
                    <a:pt x="232" y="592"/>
                  </a:cubicBezTo>
                  <a:cubicBezTo>
                    <a:pt x="230" y="591"/>
                    <a:pt x="226" y="590"/>
                    <a:pt x="224" y="590"/>
                  </a:cubicBezTo>
                  <a:cubicBezTo>
                    <a:pt x="223" y="590"/>
                    <a:pt x="220" y="592"/>
                    <a:pt x="219" y="593"/>
                  </a:cubicBezTo>
                  <a:cubicBezTo>
                    <a:pt x="217" y="593"/>
                    <a:pt x="214" y="593"/>
                    <a:pt x="212" y="593"/>
                  </a:cubicBezTo>
                  <a:cubicBezTo>
                    <a:pt x="210" y="593"/>
                    <a:pt x="205" y="592"/>
                    <a:pt x="203" y="592"/>
                  </a:cubicBezTo>
                  <a:cubicBezTo>
                    <a:pt x="202" y="592"/>
                    <a:pt x="200" y="594"/>
                    <a:pt x="199" y="594"/>
                  </a:cubicBezTo>
                  <a:cubicBezTo>
                    <a:pt x="198" y="596"/>
                    <a:pt x="195" y="600"/>
                    <a:pt x="193" y="601"/>
                  </a:cubicBezTo>
                  <a:cubicBezTo>
                    <a:pt x="191" y="603"/>
                    <a:pt x="186" y="603"/>
                    <a:pt x="183" y="603"/>
                  </a:cubicBezTo>
                  <a:cubicBezTo>
                    <a:pt x="181" y="603"/>
                    <a:pt x="178" y="601"/>
                    <a:pt x="177" y="602"/>
                  </a:cubicBezTo>
                  <a:cubicBezTo>
                    <a:pt x="175" y="602"/>
                    <a:pt x="175" y="607"/>
                    <a:pt x="174" y="608"/>
                  </a:cubicBezTo>
                  <a:cubicBezTo>
                    <a:pt x="172" y="609"/>
                    <a:pt x="167" y="606"/>
                    <a:pt x="166" y="608"/>
                  </a:cubicBezTo>
                  <a:cubicBezTo>
                    <a:pt x="164" y="609"/>
                    <a:pt x="165" y="613"/>
                    <a:pt x="166" y="615"/>
                  </a:cubicBezTo>
                  <a:cubicBezTo>
                    <a:pt x="166" y="617"/>
                    <a:pt x="172" y="622"/>
                    <a:pt x="171" y="624"/>
                  </a:cubicBezTo>
                  <a:cubicBezTo>
                    <a:pt x="169" y="626"/>
                    <a:pt x="164" y="625"/>
                    <a:pt x="162" y="624"/>
                  </a:cubicBezTo>
                  <a:cubicBezTo>
                    <a:pt x="160" y="623"/>
                    <a:pt x="158" y="619"/>
                    <a:pt x="157" y="618"/>
                  </a:cubicBezTo>
                  <a:cubicBezTo>
                    <a:pt x="156" y="618"/>
                    <a:pt x="153" y="617"/>
                    <a:pt x="152" y="617"/>
                  </a:cubicBezTo>
                  <a:cubicBezTo>
                    <a:pt x="150" y="616"/>
                    <a:pt x="146" y="615"/>
                    <a:pt x="144" y="617"/>
                  </a:cubicBezTo>
                  <a:cubicBezTo>
                    <a:pt x="143" y="618"/>
                    <a:pt x="145" y="621"/>
                    <a:pt x="144" y="623"/>
                  </a:cubicBezTo>
                  <a:cubicBezTo>
                    <a:pt x="143" y="624"/>
                    <a:pt x="138" y="625"/>
                    <a:pt x="137" y="624"/>
                  </a:cubicBezTo>
                  <a:cubicBezTo>
                    <a:pt x="135" y="623"/>
                    <a:pt x="136" y="618"/>
                    <a:pt x="134" y="616"/>
                  </a:cubicBezTo>
                  <a:cubicBezTo>
                    <a:pt x="132" y="614"/>
                    <a:pt x="126" y="615"/>
                    <a:pt x="124" y="613"/>
                  </a:cubicBezTo>
                  <a:cubicBezTo>
                    <a:pt x="123" y="612"/>
                    <a:pt x="123" y="609"/>
                    <a:pt x="122" y="608"/>
                  </a:cubicBezTo>
                  <a:cubicBezTo>
                    <a:pt x="120" y="606"/>
                    <a:pt x="114" y="607"/>
                    <a:pt x="111" y="606"/>
                  </a:cubicBezTo>
                  <a:cubicBezTo>
                    <a:pt x="110" y="605"/>
                    <a:pt x="107" y="602"/>
                    <a:pt x="106" y="601"/>
                  </a:cubicBezTo>
                  <a:cubicBezTo>
                    <a:pt x="104" y="600"/>
                    <a:pt x="100" y="599"/>
                    <a:pt x="98" y="599"/>
                  </a:cubicBezTo>
                  <a:cubicBezTo>
                    <a:pt x="96" y="599"/>
                    <a:pt x="92" y="598"/>
                    <a:pt x="90" y="599"/>
                  </a:cubicBezTo>
                  <a:cubicBezTo>
                    <a:pt x="89" y="600"/>
                    <a:pt x="88" y="603"/>
                    <a:pt x="87" y="603"/>
                  </a:cubicBezTo>
                  <a:cubicBezTo>
                    <a:pt x="86" y="604"/>
                    <a:pt x="84" y="603"/>
                    <a:pt x="83" y="603"/>
                  </a:cubicBezTo>
                  <a:cubicBezTo>
                    <a:pt x="81" y="604"/>
                    <a:pt x="77" y="603"/>
                    <a:pt x="75" y="603"/>
                  </a:cubicBezTo>
                  <a:cubicBezTo>
                    <a:pt x="73" y="604"/>
                    <a:pt x="70" y="604"/>
                    <a:pt x="69" y="606"/>
                  </a:cubicBezTo>
                  <a:cubicBezTo>
                    <a:pt x="69" y="606"/>
                    <a:pt x="70" y="608"/>
                    <a:pt x="69" y="609"/>
                  </a:cubicBezTo>
                  <a:cubicBezTo>
                    <a:pt x="68" y="611"/>
                    <a:pt x="64" y="615"/>
                    <a:pt x="62" y="616"/>
                  </a:cubicBezTo>
                  <a:cubicBezTo>
                    <a:pt x="61" y="617"/>
                    <a:pt x="58" y="618"/>
                    <a:pt x="57" y="618"/>
                  </a:cubicBezTo>
                  <a:cubicBezTo>
                    <a:pt x="55" y="618"/>
                    <a:pt x="50" y="616"/>
                    <a:pt x="48" y="615"/>
                  </a:cubicBezTo>
                  <a:cubicBezTo>
                    <a:pt x="47" y="614"/>
                    <a:pt x="44" y="611"/>
                    <a:pt x="43" y="610"/>
                  </a:cubicBezTo>
                  <a:cubicBezTo>
                    <a:pt x="42" y="608"/>
                    <a:pt x="40" y="604"/>
                    <a:pt x="40" y="602"/>
                  </a:cubicBezTo>
                  <a:cubicBezTo>
                    <a:pt x="41" y="602"/>
                    <a:pt x="42" y="601"/>
                    <a:pt x="43" y="600"/>
                  </a:cubicBezTo>
                  <a:cubicBezTo>
                    <a:pt x="44" y="600"/>
                    <a:pt x="47" y="600"/>
                    <a:pt x="48" y="599"/>
                  </a:cubicBezTo>
                  <a:cubicBezTo>
                    <a:pt x="49" y="598"/>
                    <a:pt x="50" y="594"/>
                    <a:pt x="50" y="593"/>
                  </a:cubicBezTo>
                  <a:cubicBezTo>
                    <a:pt x="50" y="591"/>
                    <a:pt x="50" y="588"/>
                    <a:pt x="49" y="587"/>
                  </a:cubicBezTo>
                  <a:cubicBezTo>
                    <a:pt x="49" y="584"/>
                    <a:pt x="48" y="579"/>
                    <a:pt x="46" y="578"/>
                  </a:cubicBezTo>
                  <a:cubicBezTo>
                    <a:pt x="45" y="578"/>
                    <a:pt x="42" y="579"/>
                    <a:pt x="42" y="580"/>
                  </a:cubicBezTo>
                  <a:cubicBezTo>
                    <a:pt x="40" y="582"/>
                    <a:pt x="41" y="587"/>
                    <a:pt x="40" y="589"/>
                  </a:cubicBezTo>
                  <a:cubicBezTo>
                    <a:pt x="40" y="590"/>
                    <a:pt x="38" y="592"/>
                    <a:pt x="37" y="593"/>
                  </a:cubicBezTo>
                  <a:cubicBezTo>
                    <a:pt x="36" y="594"/>
                    <a:pt x="32" y="593"/>
                    <a:pt x="31" y="593"/>
                  </a:cubicBezTo>
                  <a:cubicBezTo>
                    <a:pt x="29" y="593"/>
                    <a:pt x="26" y="592"/>
                    <a:pt x="23" y="591"/>
                  </a:cubicBezTo>
                  <a:cubicBezTo>
                    <a:pt x="21" y="590"/>
                    <a:pt x="18" y="587"/>
                    <a:pt x="15" y="586"/>
                  </a:cubicBezTo>
                  <a:cubicBezTo>
                    <a:pt x="14" y="585"/>
                    <a:pt x="12" y="586"/>
                    <a:pt x="10" y="585"/>
                  </a:cubicBezTo>
                  <a:cubicBezTo>
                    <a:pt x="8" y="585"/>
                    <a:pt x="4" y="584"/>
                    <a:pt x="2" y="583"/>
                  </a:cubicBezTo>
                  <a:cubicBezTo>
                    <a:pt x="1" y="581"/>
                    <a:pt x="1" y="578"/>
                    <a:pt x="1" y="576"/>
                  </a:cubicBezTo>
                  <a:cubicBezTo>
                    <a:pt x="0" y="574"/>
                    <a:pt x="1" y="570"/>
                    <a:pt x="2" y="569"/>
                  </a:cubicBezTo>
                  <a:cubicBezTo>
                    <a:pt x="3" y="568"/>
                    <a:pt x="4" y="567"/>
                    <a:pt x="5" y="567"/>
                  </a:cubicBezTo>
                  <a:cubicBezTo>
                    <a:pt x="6" y="567"/>
                    <a:pt x="7" y="567"/>
                    <a:pt x="8" y="567"/>
                  </a:cubicBezTo>
                  <a:cubicBezTo>
                    <a:pt x="10" y="567"/>
                    <a:pt x="12" y="566"/>
                    <a:pt x="13" y="566"/>
                  </a:cubicBezTo>
                  <a:cubicBezTo>
                    <a:pt x="15" y="565"/>
                    <a:pt x="20" y="564"/>
                    <a:pt x="22" y="564"/>
                  </a:cubicBezTo>
                  <a:cubicBezTo>
                    <a:pt x="23" y="564"/>
                    <a:pt x="26" y="565"/>
                    <a:pt x="28" y="566"/>
                  </a:cubicBezTo>
                  <a:cubicBezTo>
                    <a:pt x="29" y="566"/>
                    <a:pt x="32" y="568"/>
                    <a:pt x="34" y="568"/>
                  </a:cubicBezTo>
                  <a:cubicBezTo>
                    <a:pt x="35" y="568"/>
                    <a:pt x="37" y="565"/>
                    <a:pt x="38" y="565"/>
                  </a:cubicBezTo>
                  <a:cubicBezTo>
                    <a:pt x="39" y="565"/>
                    <a:pt x="41" y="566"/>
                    <a:pt x="42" y="565"/>
                  </a:cubicBezTo>
                  <a:cubicBezTo>
                    <a:pt x="43" y="564"/>
                    <a:pt x="43" y="561"/>
                    <a:pt x="44" y="559"/>
                  </a:cubicBezTo>
                  <a:cubicBezTo>
                    <a:pt x="44" y="558"/>
                    <a:pt x="43" y="555"/>
                    <a:pt x="44" y="554"/>
                  </a:cubicBezTo>
                  <a:cubicBezTo>
                    <a:pt x="45" y="552"/>
                    <a:pt x="49" y="549"/>
                    <a:pt x="51" y="547"/>
                  </a:cubicBezTo>
                  <a:cubicBezTo>
                    <a:pt x="51" y="547"/>
                    <a:pt x="52" y="545"/>
                    <a:pt x="53" y="544"/>
                  </a:cubicBezTo>
                  <a:cubicBezTo>
                    <a:pt x="54" y="543"/>
                    <a:pt x="59" y="544"/>
                    <a:pt x="61" y="544"/>
                  </a:cubicBezTo>
                  <a:cubicBezTo>
                    <a:pt x="63" y="545"/>
                    <a:pt x="66" y="547"/>
                    <a:pt x="68" y="547"/>
                  </a:cubicBezTo>
                  <a:cubicBezTo>
                    <a:pt x="69" y="547"/>
                    <a:pt x="72" y="546"/>
                    <a:pt x="73" y="545"/>
                  </a:cubicBezTo>
                  <a:cubicBezTo>
                    <a:pt x="74" y="544"/>
                    <a:pt x="77" y="543"/>
                    <a:pt x="77" y="542"/>
                  </a:cubicBezTo>
                  <a:cubicBezTo>
                    <a:pt x="77" y="540"/>
                    <a:pt x="75" y="538"/>
                    <a:pt x="74" y="537"/>
                  </a:cubicBezTo>
                  <a:cubicBezTo>
                    <a:pt x="73" y="536"/>
                    <a:pt x="69" y="536"/>
                    <a:pt x="68" y="535"/>
                  </a:cubicBezTo>
                  <a:cubicBezTo>
                    <a:pt x="67" y="534"/>
                    <a:pt x="66" y="532"/>
                    <a:pt x="66" y="531"/>
                  </a:cubicBezTo>
                  <a:cubicBezTo>
                    <a:pt x="64" y="530"/>
                    <a:pt x="61" y="528"/>
                    <a:pt x="60" y="528"/>
                  </a:cubicBezTo>
                  <a:cubicBezTo>
                    <a:pt x="58" y="528"/>
                    <a:pt x="55" y="528"/>
                    <a:pt x="53" y="528"/>
                  </a:cubicBezTo>
                  <a:cubicBezTo>
                    <a:pt x="52" y="529"/>
                    <a:pt x="51" y="530"/>
                    <a:pt x="50" y="531"/>
                  </a:cubicBezTo>
                  <a:cubicBezTo>
                    <a:pt x="49" y="531"/>
                    <a:pt x="46" y="531"/>
                    <a:pt x="44" y="531"/>
                  </a:cubicBezTo>
                  <a:cubicBezTo>
                    <a:pt x="43" y="530"/>
                    <a:pt x="42" y="527"/>
                    <a:pt x="40" y="526"/>
                  </a:cubicBezTo>
                  <a:cubicBezTo>
                    <a:pt x="39" y="526"/>
                    <a:pt x="36" y="525"/>
                    <a:pt x="35" y="524"/>
                  </a:cubicBezTo>
                  <a:cubicBezTo>
                    <a:pt x="34" y="523"/>
                    <a:pt x="34" y="520"/>
                    <a:pt x="34" y="518"/>
                  </a:cubicBezTo>
                  <a:cubicBezTo>
                    <a:pt x="34" y="517"/>
                    <a:pt x="34" y="514"/>
                    <a:pt x="34" y="513"/>
                  </a:cubicBezTo>
                  <a:cubicBezTo>
                    <a:pt x="34" y="511"/>
                    <a:pt x="30" y="508"/>
                    <a:pt x="30" y="507"/>
                  </a:cubicBezTo>
                  <a:cubicBezTo>
                    <a:pt x="30" y="506"/>
                    <a:pt x="32" y="503"/>
                    <a:pt x="33" y="503"/>
                  </a:cubicBezTo>
                  <a:cubicBezTo>
                    <a:pt x="34" y="502"/>
                    <a:pt x="36" y="503"/>
                    <a:pt x="37" y="503"/>
                  </a:cubicBezTo>
                  <a:cubicBezTo>
                    <a:pt x="38" y="502"/>
                    <a:pt x="37" y="499"/>
                    <a:pt x="38" y="499"/>
                  </a:cubicBezTo>
                  <a:cubicBezTo>
                    <a:pt x="40" y="498"/>
                    <a:pt x="43" y="499"/>
                    <a:pt x="44" y="499"/>
                  </a:cubicBezTo>
                  <a:cubicBezTo>
                    <a:pt x="45" y="499"/>
                    <a:pt x="47" y="498"/>
                    <a:pt x="47" y="498"/>
                  </a:cubicBezTo>
                  <a:cubicBezTo>
                    <a:pt x="48" y="497"/>
                    <a:pt x="48" y="496"/>
                    <a:pt x="48" y="495"/>
                  </a:cubicBezTo>
                  <a:cubicBezTo>
                    <a:pt x="48" y="494"/>
                    <a:pt x="48" y="490"/>
                    <a:pt x="47" y="488"/>
                  </a:cubicBezTo>
                  <a:cubicBezTo>
                    <a:pt x="47" y="487"/>
                    <a:pt x="42" y="486"/>
                    <a:pt x="42" y="484"/>
                  </a:cubicBezTo>
                  <a:cubicBezTo>
                    <a:pt x="41" y="483"/>
                    <a:pt x="42" y="481"/>
                    <a:pt x="43" y="481"/>
                  </a:cubicBezTo>
                  <a:cubicBezTo>
                    <a:pt x="43" y="479"/>
                    <a:pt x="46" y="478"/>
                    <a:pt x="47" y="477"/>
                  </a:cubicBezTo>
                  <a:cubicBezTo>
                    <a:pt x="48" y="476"/>
                    <a:pt x="49" y="474"/>
                    <a:pt x="49" y="473"/>
                  </a:cubicBezTo>
                  <a:cubicBezTo>
                    <a:pt x="49" y="472"/>
                    <a:pt x="49" y="469"/>
                    <a:pt x="49" y="468"/>
                  </a:cubicBezTo>
                  <a:cubicBezTo>
                    <a:pt x="49" y="466"/>
                    <a:pt x="46" y="464"/>
                    <a:pt x="46" y="462"/>
                  </a:cubicBezTo>
                  <a:cubicBezTo>
                    <a:pt x="45" y="461"/>
                    <a:pt x="44" y="458"/>
                    <a:pt x="44" y="457"/>
                  </a:cubicBezTo>
                  <a:cubicBezTo>
                    <a:pt x="43" y="455"/>
                    <a:pt x="41" y="451"/>
                    <a:pt x="41" y="449"/>
                  </a:cubicBezTo>
                  <a:cubicBezTo>
                    <a:pt x="41" y="447"/>
                    <a:pt x="41" y="445"/>
                    <a:pt x="41" y="444"/>
                  </a:cubicBezTo>
                  <a:cubicBezTo>
                    <a:pt x="41" y="443"/>
                    <a:pt x="40" y="440"/>
                    <a:pt x="39" y="439"/>
                  </a:cubicBezTo>
                  <a:cubicBezTo>
                    <a:pt x="37" y="438"/>
                    <a:pt x="32" y="439"/>
                    <a:pt x="30" y="437"/>
                  </a:cubicBezTo>
                  <a:cubicBezTo>
                    <a:pt x="29" y="437"/>
                    <a:pt x="29" y="434"/>
                    <a:pt x="28" y="433"/>
                  </a:cubicBezTo>
                  <a:cubicBezTo>
                    <a:pt x="27" y="432"/>
                    <a:pt x="25" y="432"/>
                    <a:pt x="24" y="432"/>
                  </a:cubicBezTo>
                  <a:cubicBezTo>
                    <a:pt x="21" y="431"/>
                    <a:pt x="15" y="433"/>
                    <a:pt x="12" y="432"/>
                  </a:cubicBezTo>
                  <a:cubicBezTo>
                    <a:pt x="10" y="431"/>
                    <a:pt x="7" y="428"/>
                    <a:pt x="6" y="426"/>
                  </a:cubicBezTo>
                  <a:cubicBezTo>
                    <a:pt x="4" y="424"/>
                    <a:pt x="2" y="420"/>
                    <a:pt x="2" y="418"/>
                  </a:cubicBezTo>
                  <a:cubicBezTo>
                    <a:pt x="1" y="415"/>
                    <a:pt x="0" y="410"/>
                    <a:pt x="0" y="407"/>
                  </a:cubicBezTo>
                  <a:cubicBezTo>
                    <a:pt x="0" y="404"/>
                    <a:pt x="3" y="400"/>
                    <a:pt x="3" y="397"/>
                  </a:cubicBezTo>
                  <a:cubicBezTo>
                    <a:pt x="3" y="396"/>
                    <a:pt x="2" y="392"/>
                    <a:pt x="3" y="391"/>
                  </a:cubicBezTo>
                  <a:cubicBezTo>
                    <a:pt x="4" y="389"/>
                    <a:pt x="9" y="387"/>
                    <a:pt x="12" y="385"/>
                  </a:cubicBezTo>
                  <a:cubicBezTo>
                    <a:pt x="13" y="385"/>
                    <a:pt x="16" y="383"/>
                    <a:pt x="17" y="382"/>
                  </a:cubicBezTo>
                  <a:cubicBezTo>
                    <a:pt x="18" y="381"/>
                    <a:pt x="20" y="378"/>
                    <a:pt x="21" y="377"/>
                  </a:cubicBezTo>
                  <a:cubicBezTo>
                    <a:pt x="21" y="375"/>
                    <a:pt x="20" y="371"/>
                    <a:pt x="21" y="369"/>
                  </a:cubicBezTo>
                  <a:cubicBezTo>
                    <a:pt x="21" y="367"/>
                    <a:pt x="23" y="364"/>
                    <a:pt x="25" y="364"/>
                  </a:cubicBezTo>
                  <a:cubicBezTo>
                    <a:pt x="27" y="364"/>
                    <a:pt x="31" y="365"/>
                    <a:pt x="33" y="366"/>
                  </a:cubicBezTo>
                  <a:cubicBezTo>
                    <a:pt x="34" y="368"/>
                    <a:pt x="34" y="373"/>
                    <a:pt x="36" y="374"/>
                  </a:cubicBezTo>
                  <a:cubicBezTo>
                    <a:pt x="38" y="375"/>
                    <a:pt x="42" y="372"/>
                    <a:pt x="43" y="371"/>
                  </a:cubicBezTo>
                  <a:cubicBezTo>
                    <a:pt x="44" y="370"/>
                    <a:pt x="44" y="367"/>
                    <a:pt x="45" y="367"/>
                  </a:cubicBezTo>
                  <a:cubicBezTo>
                    <a:pt x="47" y="365"/>
                    <a:pt x="54" y="366"/>
                    <a:pt x="58" y="367"/>
                  </a:cubicBezTo>
                  <a:cubicBezTo>
                    <a:pt x="60" y="367"/>
                    <a:pt x="63" y="370"/>
                    <a:pt x="65" y="371"/>
                  </a:cubicBezTo>
                  <a:cubicBezTo>
                    <a:pt x="66" y="372"/>
                    <a:pt x="68" y="374"/>
                    <a:pt x="69" y="374"/>
                  </a:cubicBezTo>
                  <a:cubicBezTo>
                    <a:pt x="71" y="375"/>
                    <a:pt x="75" y="372"/>
                    <a:pt x="76" y="372"/>
                  </a:cubicBezTo>
                  <a:cubicBezTo>
                    <a:pt x="78" y="372"/>
                    <a:pt x="81" y="371"/>
                    <a:pt x="83" y="371"/>
                  </a:cubicBezTo>
                  <a:cubicBezTo>
                    <a:pt x="84" y="371"/>
                    <a:pt x="86" y="371"/>
                    <a:pt x="87" y="372"/>
                  </a:cubicBezTo>
                  <a:cubicBezTo>
                    <a:pt x="88" y="373"/>
                    <a:pt x="87" y="378"/>
                    <a:pt x="87" y="379"/>
                  </a:cubicBezTo>
                  <a:cubicBezTo>
                    <a:pt x="88" y="380"/>
                    <a:pt x="90" y="381"/>
                    <a:pt x="91" y="381"/>
                  </a:cubicBezTo>
                  <a:cubicBezTo>
                    <a:pt x="94" y="380"/>
                    <a:pt x="94" y="373"/>
                    <a:pt x="94" y="371"/>
                  </a:cubicBezTo>
                  <a:cubicBezTo>
                    <a:pt x="95" y="369"/>
                    <a:pt x="92" y="365"/>
                    <a:pt x="93" y="363"/>
                  </a:cubicBezTo>
                  <a:cubicBezTo>
                    <a:pt x="93" y="362"/>
                    <a:pt x="95" y="361"/>
                    <a:pt x="96" y="361"/>
                  </a:cubicBezTo>
                  <a:cubicBezTo>
                    <a:pt x="98" y="361"/>
                    <a:pt x="101" y="362"/>
                    <a:pt x="103" y="363"/>
                  </a:cubicBezTo>
                  <a:cubicBezTo>
                    <a:pt x="107" y="364"/>
                    <a:pt x="115" y="365"/>
                    <a:pt x="119" y="365"/>
                  </a:cubicBezTo>
                  <a:cubicBezTo>
                    <a:pt x="122" y="365"/>
                    <a:pt x="129" y="362"/>
                    <a:pt x="132" y="362"/>
                  </a:cubicBezTo>
                  <a:cubicBezTo>
                    <a:pt x="135" y="361"/>
                    <a:pt x="140" y="361"/>
                    <a:pt x="143" y="362"/>
                  </a:cubicBezTo>
                  <a:cubicBezTo>
                    <a:pt x="145" y="362"/>
                    <a:pt x="149" y="365"/>
                    <a:pt x="151" y="365"/>
                  </a:cubicBezTo>
                  <a:cubicBezTo>
                    <a:pt x="152" y="365"/>
                    <a:pt x="153" y="365"/>
                    <a:pt x="154" y="365"/>
                  </a:cubicBezTo>
                  <a:cubicBezTo>
                    <a:pt x="156" y="364"/>
                    <a:pt x="158" y="361"/>
                    <a:pt x="160" y="360"/>
                  </a:cubicBezTo>
                  <a:cubicBezTo>
                    <a:pt x="161" y="359"/>
                    <a:pt x="166" y="358"/>
                    <a:pt x="167" y="357"/>
                  </a:cubicBezTo>
                  <a:cubicBezTo>
                    <a:pt x="168" y="353"/>
                    <a:pt x="164" y="346"/>
                    <a:pt x="162" y="342"/>
                  </a:cubicBezTo>
                  <a:cubicBezTo>
                    <a:pt x="161" y="341"/>
                    <a:pt x="159" y="338"/>
                    <a:pt x="158" y="336"/>
                  </a:cubicBezTo>
                  <a:cubicBezTo>
                    <a:pt x="158" y="335"/>
                    <a:pt x="158" y="332"/>
                    <a:pt x="158" y="330"/>
                  </a:cubicBezTo>
                  <a:cubicBezTo>
                    <a:pt x="158" y="328"/>
                    <a:pt x="157" y="324"/>
                    <a:pt x="157" y="322"/>
                  </a:cubicBezTo>
                  <a:cubicBezTo>
                    <a:pt x="156" y="320"/>
                    <a:pt x="156" y="316"/>
                    <a:pt x="157" y="314"/>
                  </a:cubicBezTo>
                  <a:cubicBezTo>
                    <a:pt x="160" y="311"/>
                    <a:pt x="170" y="312"/>
                    <a:pt x="173" y="314"/>
                  </a:cubicBezTo>
                  <a:cubicBezTo>
                    <a:pt x="174" y="315"/>
                    <a:pt x="174" y="318"/>
                    <a:pt x="175" y="318"/>
                  </a:cubicBezTo>
                  <a:cubicBezTo>
                    <a:pt x="177" y="320"/>
                    <a:pt x="184" y="323"/>
                    <a:pt x="186" y="322"/>
                  </a:cubicBezTo>
                  <a:cubicBezTo>
                    <a:pt x="188" y="321"/>
                    <a:pt x="190" y="316"/>
                    <a:pt x="192" y="315"/>
                  </a:cubicBezTo>
                  <a:cubicBezTo>
                    <a:pt x="193" y="314"/>
                    <a:pt x="197" y="314"/>
                    <a:pt x="199" y="314"/>
                  </a:cubicBezTo>
                  <a:cubicBezTo>
                    <a:pt x="201" y="313"/>
                    <a:pt x="205" y="312"/>
                    <a:pt x="207" y="311"/>
                  </a:cubicBezTo>
                  <a:cubicBezTo>
                    <a:pt x="210" y="309"/>
                    <a:pt x="213" y="302"/>
                    <a:pt x="216" y="300"/>
                  </a:cubicBezTo>
                  <a:cubicBezTo>
                    <a:pt x="218" y="299"/>
                    <a:pt x="223" y="300"/>
                    <a:pt x="225" y="300"/>
                  </a:cubicBezTo>
                  <a:cubicBezTo>
                    <a:pt x="227" y="300"/>
                    <a:pt x="231" y="301"/>
                    <a:pt x="232" y="300"/>
                  </a:cubicBezTo>
                  <a:cubicBezTo>
                    <a:pt x="234" y="299"/>
                    <a:pt x="234" y="296"/>
                    <a:pt x="235" y="295"/>
                  </a:cubicBezTo>
                  <a:cubicBezTo>
                    <a:pt x="235" y="293"/>
                    <a:pt x="235" y="290"/>
                    <a:pt x="235" y="288"/>
                  </a:cubicBezTo>
                  <a:cubicBezTo>
                    <a:pt x="234" y="286"/>
                    <a:pt x="230" y="282"/>
                    <a:pt x="230" y="279"/>
                  </a:cubicBezTo>
                  <a:cubicBezTo>
                    <a:pt x="230" y="278"/>
                    <a:pt x="233" y="276"/>
                    <a:pt x="233" y="274"/>
                  </a:cubicBezTo>
                  <a:cubicBezTo>
                    <a:pt x="234" y="272"/>
                    <a:pt x="233" y="268"/>
                    <a:pt x="234" y="267"/>
                  </a:cubicBezTo>
                  <a:cubicBezTo>
                    <a:pt x="236" y="265"/>
                    <a:pt x="240" y="266"/>
                    <a:pt x="242" y="267"/>
                  </a:cubicBezTo>
                  <a:cubicBezTo>
                    <a:pt x="245" y="267"/>
                    <a:pt x="250" y="272"/>
                    <a:pt x="253" y="273"/>
                  </a:cubicBezTo>
                  <a:cubicBezTo>
                    <a:pt x="255" y="273"/>
                    <a:pt x="260" y="271"/>
                    <a:pt x="262" y="270"/>
                  </a:cubicBezTo>
                  <a:cubicBezTo>
                    <a:pt x="263" y="269"/>
                    <a:pt x="266" y="268"/>
                    <a:pt x="266" y="266"/>
                  </a:cubicBezTo>
                  <a:cubicBezTo>
                    <a:pt x="268" y="264"/>
                    <a:pt x="265" y="258"/>
                    <a:pt x="266" y="255"/>
                  </a:cubicBezTo>
                  <a:cubicBezTo>
                    <a:pt x="267" y="254"/>
                    <a:pt x="268" y="253"/>
                    <a:pt x="269" y="253"/>
                  </a:cubicBezTo>
                  <a:cubicBezTo>
                    <a:pt x="272" y="252"/>
                    <a:pt x="278" y="253"/>
                    <a:pt x="281" y="251"/>
                  </a:cubicBezTo>
                  <a:cubicBezTo>
                    <a:pt x="282" y="251"/>
                    <a:pt x="284" y="249"/>
                    <a:pt x="284" y="248"/>
                  </a:cubicBezTo>
                  <a:cubicBezTo>
                    <a:pt x="286" y="246"/>
                    <a:pt x="287" y="242"/>
                    <a:pt x="288" y="241"/>
                  </a:cubicBezTo>
                  <a:cubicBezTo>
                    <a:pt x="288" y="240"/>
                    <a:pt x="288" y="238"/>
                    <a:pt x="288" y="237"/>
                  </a:cubicBezTo>
                  <a:cubicBezTo>
                    <a:pt x="290" y="235"/>
                    <a:pt x="297" y="235"/>
                    <a:pt x="299" y="233"/>
                  </a:cubicBezTo>
                  <a:cubicBezTo>
                    <a:pt x="301" y="232"/>
                    <a:pt x="303" y="226"/>
                    <a:pt x="302" y="224"/>
                  </a:cubicBezTo>
                  <a:cubicBezTo>
                    <a:pt x="302" y="222"/>
                    <a:pt x="297" y="219"/>
                    <a:pt x="294" y="218"/>
                  </a:cubicBezTo>
                  <a:cubicBezTo>
                    <a:pt x="293" y="217"/>
                    <a:pt x="290" y="215"/>
                    <a:pt x="288" y="214"/>
                  </a:cubicBezTo>
                  <a:cubicBezTo>
                    <a:pt x="286" y="214"/>
                    <a:pt x="282" y="215"/>
                    <a:pt x="280" y="214"/>
                  </a:cubicBezTo>
                  <a:cubicBezTo>
                    <a:pt x="277" y="213"/>
                    <a:pt x="273" y="206"/>
                    <a:pt x="274" y="203"/>
                  </a:cubicBezTo>
                  <a:cubicBezTo>
                    <a:pt x="274" y="202"/>
                    <a:pt x="278" y="200"/>
                    <a:pt x="279" y="199"/>
                  </a:cubicBezTo>
                  <a:cubicBezTo>
                    <a:pt x="280" y="198"/>
                    <a:pt x="279" y="194"/>
                    <a:pt x="279" y="193"/>
                  </a:cubicBezTo>
                  <a:cubicBezTo>
                    <a:pt x="280" y="192"/>
                    <a:pt x="283" y="192"/>
                    <a:pt x="284" y="191"/>
                  </a:cubicBezTo>
                  <a:cubicBezTo>
                    <a:pt x="284" y="190"/>
                    <a:pt x="284" y="187"/>
                    <a:pt x="284" y="186"/>
                  </a:cubicBezTo>
                  <a:cubicBezTo>
                    <a:pt x="283" y="185"/>
                    <a:pt x="279" y="184"/>
                    <a:pt x="278" y="184"/>
                  </a:cubicBezTo>
                  <a:cubicBezTo>
                    <a:pt x="276" y="184"/>
                    <a:pt x="273" y="187"/>
                    <a:pt x="272" y="187"/>
                  </a:cubicBezTo>
                  <a:cubicBezTo>
                    <a:pt x="270" y="187"/>
                    <a:pt x="265" y="186"/>
                    <a:pt x="264" y="185"/>
                  </a:cubicBezTo>
                  <a:cubicBezTo>
                    <a:pt x="264" y="183"/>
                    <a:pt x="266" y="180"/>
                    <a:pt x="266" y="179"/>
                  </a:cubicBezTo>
                  <a:cubicBezTo>
                    <a:pt x="265" y="176"/>
                    <a:pt x="261" y="173"/>
                    <a:pt x="259" y="172"/>
                  </a:cubicBezTo>
                  <a:cubicBezTo>
                    <a:pt x="257" y="171"/>
                    <a:pt x="252" y="173"/>
                    <a:pt x="250" y="172"/>
                  </a:cubicBezTo>
                  <a:cubicBezTo>
                    <a:pt x="248" y="171"/>
                    <a:pt x="245" y="167"/>
                    <a:pt x="244" y="165"/>
                  </a:cubicBezTo>
                  <a:cubicBezTo>
                    <a:pt x="243" y="163"/>
                    <a:pt x="242" y="159"/>
                    <a:pt x="242" y="157"/>
                  </a:cubicBezTo>
                  <a:cubicBezTo>
                    <a:pt x="243" y="154"/>
                    <a:pt x="247" y="150"/>
                    <a:pt x="247" y="147"/>
                  </a:cubicBezTo>
                  <a:cubicBezTo>
                    <a:pt x="247" y="145"/>
                    <a:pt x="245" y="141"/>
                    <a:pt x="246" y="139"/>
                  </a:cubicBezTo>
                  <a:cubicBezTo>
                    <a:pt x="246" y="137"/>
                    <a:pt x="249" y="135"/>
                    <a:pt x="250" y="133"/>
                  </a:cubicBezTo>
                  <a:cubicBezTo>
                    <a:pt x="250" y="131"/>
                    <a:pt x="251" y="126"/>
                    <a:pt x="250" y="124"/>
                  </a:cubicBezTo>
                  <a:cubicBezTo>
                    <a:pt x="248" y="122"/>
                    <a:pt x="242" y="121"/>
                    <a:pt x="240" y="119"/>
                  </a:cubicBezTo>
                  <a:cubicBezTo>
                    <a:pt x="239" y="117"/>
                    <a:pt x="236" y="112"/>
                    <a:pt x="236" y="109"/>
                  </a:cubicBezTo>
                  <a:cubicBezTo>
                    <a:pt x="236" y="108"/>
                    <a:pt x="238" y="105"/>
                    <a:pt x="238" y="103"/>
                  </a:cubicBezTo>
                  <a:cubicBezTo>
                    <a:pt x="238" y="100"/>
                    <a:pt x="237" y="96"/>
                    <a:pt x="235" y="94"/>
                  </a:cubicBezTo>
                  <a:cubicBezTo>
                    <a:pt x="234" y="92"/>
                    <a:pt x="230" y="90"/>
                    <a:pt x="229" y="88"/>
                  </a:cubicBezTo>
                  <a:cubicBezTo>
                    <a:pt x="228" y="86"/>
                    <a:pt x="227" y="81"/>
                    <a:pt x="225" y="79"/>
                  </a:cubicBezTo>
                  <a:cubicBezTo>
                    <a:pt x="224" y="78"/>
                    <a:pt x="222" y="77"/>
                    <a:pt x="220" y="76"/>
                  </a:cubicBezTo>
                  <a:cubicBezTo>
                    <a:pt x="220" y="73"/>
                    <a:pt x="221" y="69"/>
                    <a:pt x="222" y="67"/>
                  </a:cubicBezTo>
                  <a:cubicBezTo>
                    <a:pt x="222" y="66"/>
                    <a:pt x="224" y="65"/>
                    <a:pt x="225" y="64"/>
                  </a:cubicBezTo>
                  <a:cubicBezTo>
                    <a:pt x="225" y="62"/>
                    <a:pt x="224" y="59"/>
                    <a:pt x="225" y="57"/>
                  </a:cubicBezTo>
                  <a:cubicBezTo>
                    <a:pt x="225" y="55"/>
                    <a:pt x="226" y="52"/>
                    <a:pt x="227" y="50"/>
                  </a:cubicBezTo>
                  <a:cubicBezTo>
                    <a:pt x="227" y="49"/>
                    <a:pt x="228" y="45"/>
                    <a:pt x="229" y="44"/>
                  </a:cubicBezTo>
                  <a:cubicBezTo>
                    <a:pt x="229" y="43"/>
                    <a:pt x="232" y="41"/>
                    <a:pt x="232" y="39"/>
                  </a:cubicBezTo>
                  <a:cubicBezTo>
                    <a:pt x="232" y="38"/>
                    <a:pt x="231" y="35"/>
                    <a:pt x="232" y="34"/>
                  </a:cubicBezTo>
                  <a:cubicBezTo>
                    <a:pt x="233" y="33"/>
                    <a:pt x="235" y="32"/>
                    <a:pt x="236" y="32"/>
                  </a:cubicBezTo>
                  <a:cubicBezTo>
                    <a:pt x="236" y="31"/>
                    <a:pt x="238" y="31"/>
                    <a:pt x="239" y="30"/>
                  </a:cubicBezTo>
                  <a:cubicBezTo>
                    <a:pt x="240" y="29"/>
                    <a:pt x="240" y="25"/>
                    <a:pt x="240" y="24"/>
                  </a:cubicBezTo>
                  <a:cubicBezTo>
                    <a:pt x="240" y="22"/>
                    <a:pt x="238" y="20"/>
                    <a:pt x="239" y="19"/>
                  </a:cubicBezTo>
                  <a:cubicBezTo>
                    <a:pt x="239" y="18"/>
                    <a:pt x="241" y="17"/>
                    <a:pt x="242" y="17"/>
                  </a:cubicBezTo>
                  <a:cubicBezTo>
                    <a:pt x="243" y="17"/>
                    <a:pt x="245" y="17"/>
                    <a:pt x="245" y="17"/>
                  </a:cubicBezTo>
                  <a:cubicBezTo>
                    <a:pt x="246" y="18"/>
                    <a:pt x="246" y="21"/>
                    <a:pt x="247" y="21"/>
                  </a:cubicBezTo>
                  <a:cubicBezTo>
                    <a:pt x="250" y="23"/>
                    <a:pt x="256" y="22"/>
                    <a:pt x="258" y="21"/>
                  </a:cubicBezTo>
                  <a:cubicBezTo>
                    <a:pt x="259" y="20"/>
                    <a:pt x="260" y="18"/>
                    <a:pt x="261" y="17"/>
                  </a:cubicBezTo>
                  <a:cubicBezTo>
                    <a:pt x="261" y="16"/>
                    <a:pt x="260" y="14"/>
                    <a:pt x="261" y="13"/>
                  </a:cubicBezTo>
                  <a:cubicBezTo>
                    <a:pt x="261" y="12"/>
                    <a:pt x="264" y="10"/>
                    <a:pt x="265" y="9"/>
                  </a:cubicBezTo>
                  <a:cubicBezTo>
                    <a:pt x="267" y="9"/>
                    <a:pt x="271" y="10"/>
                    <a:pt x="272" y="9"/>
                  </a:cubicBezTo>
                  <a:cubicBezTo>
                    <a:pt x="273" y="8"/>
                    <a:pt x="272" y="3"/>
                    <a:pt x="273" y="2"/>
                  </a:cubicBezTo>
                  <a:cubicBezTo>
                    <a:pt x="275" y="0"/>
                    <a:pt x="283" y="1"/>
                    <a:pt x="286" y="2"/>
                  </a:cubicBezTo>
                  <a:cubicBezTo>
                    <a:pt x="287" y="2"/>
                    <a:pt x="290" y="3"/>
                    <a:pt x="291" y="4"/>
                  </a:cubicBezTo>
                  <a:cubicBezTo>
                    <a:pt x="292" y="6"/>
                    <a:pt x="291" y="10"/>
                    <a:pt x="291" y="11"/>
                  </a:cubicBezTo>
                  <a:cubicBezTo>
                    <a:pt x="291" y="13"/>
                    <a:pt x="290" y="16"/>
                    <a:pt x="291" y="17"/>
                  </a:cubicBezTo>
                  <a:cubicBezTo>
                    <a:pt x="292" y="20"/>
                    <a:pt x="296" y="23"/>
                    <a:pt x="297" y="25"/>
                  </a:cubicBezTo>
                  <a:cubicBezTo>
                    <a:pt x="298" y="28"/>
                    <a:pt x="297" y="33"/>
                    <a:pt x="299" y="35"/>
                  </a:cubicBezTo>
                  <a:cubicBezTo>
                    <a:pt x="301" y="36"/>
                    <a:pt x="307" y="35"/>
                    <a:pt x="310" y="35"/>
                  </a:cubicBezTo>
                  <a:cubicBezTo>
                    <a:pt x="313" y="34"/>
                    <a:pt x="319" y="33"/>
                    <a:pt x="320" y="31"/>
                  </a:cubicBezTo>
                  <a:cubicBezTo>
                    <a:pt x="321" y="30"/>
                    <a:pt x="321" y="27"/>
                    <a:pt x="320" y="26"/>
                  </a:cubicBezTo>
                  <a:cubicBezTo>
                    <a:pt x="320" y="24"/>
                    <a:pt x="317" y="22"/>
                    <a:pt x="318" y="20"/>
                  </a:cubicBezTo>
                  <a:cubicBezTo>
                    <a:pt x="318" y="18"/>
                    <a:pt x="323" y="17"/>
                    <a:pt x="324" y="17"/>
                  </a:cubicBezTo>
                  <a:cubicBezTo>
                    <a:pt x="327" y="17"/>
                    <a:pt x="333" y="18"/>
                    <a:pt x="335" y="20"/>
                  </a:cubicBezTo>
                  <a:cubicBezTo>
                    <a:pt x="336" y="23"/>
                    <a:pt x="331" y="28"/>
                    <a:pt x="332" y="30"/>
                  </a:cubicBezTo>
                  <a:cubicBezTo>
                    <a:pt x="333" y="31"/>
                    <a:pt x="336" y="32"/>
                    <a:pt x="338" y="33"/>
                  </a:cubicBezTo>
                  <a:cubicBezTo>
                    <a:pt x="339" y="33"/>
                    <a:pt x="342" y="32"/>
                    <a:pt x="343" y="32"/>
                  </a:cubicBezTo>
                  <a:cubicBezTo>
                    <a:pt x="345" y="32"/>
                    <a:pt x="349" y="31"/>
                    <a:pt x="350" y="33"/>
                  </a:cubicBezTo>
                  <a:cubicBezTo>
                    <a:pt x="352" y="34"/>
                    <a:pt x="352" y="41"/>
                    <a:pt x="354" y="43"/>
                  </a:cubicBezTo>
                  <a:cubicBezTo>
                    <a:pt x="355" y="45"/>
                    <a:pt x="359" y="48"/>
                    <a:pt x="362" y="49"/>
                  </a:cubicBezTo>
                  <a:cubicBezTo>
                    <a:pt x="363" y="50"/>
                    <a:pt x="367" y="50"/>
                    <a:pt x="370" y="50"/>
                  </a:cubicBezTo>
                  <a:cubicBezTo>
                    <a:pt x="370" y="53"/>
                    <a:pt x="370" y="57"/>
                    <a:pt x="371" y="60"/>
                  </a:cubicBezTo>
                  <a:cubicBezTo>
                    <a:pt x="371" y="62"/>
                    <a:pt x="373" y="67"/>
                    <a:pt x="373" y="70"/>
                  </a:cubicBezTo>
                  <a:cubicBezTo>
                    <a:pt x="373" y="72"/>
                    <a:pt x="373" y="77"/>
                    <a:pt x="373" y="79"/>
                  </a:cubicBezTo>
                  <a:cubicBezTo>
                    <a:pt x="373" y="82"/>
                    <a:pt x="373" y="90"/>
                    <a:pt x="375" y="92"/>
                  </a:cubicBezTo>
                  <a:cubicBezTo>
                    <a:pt x="377" y="94"/>
                    <a:pt x="383" y="92"/>
                    <a:pt x="384" y="94"/>
                  </a:cubicBezTo>
                  <a:cubicBezTo>
                    <a:pt x="386" y="95"/>
                    <a:pt x="386" y="101"/>
                    <a:pt x="387" y="103"/>
                  </a:cubicBezTo>
                  <a:cubicBezTo>
                    <a:pt x="387" y="105"/>
                    <a:pt x="390" y="108"/>
                    <a:pt x="390" y="109"/>
                  </a:cubicBezTo>
                  <a:cubicBezTo>
                    <a:pt x="391" y="111"/>
                    <a:pt x="390" y="114"/>
                    <a:pt x="390" y="116"/>
                  </a:cubicBezTo>
                  <a:cubicBezTo>
                    <a:pt x="391" y="118"/>
                    <a:pt x="393" y="121"/>
                    <a:pt x="394" y="123"/>
                  </a:cubicBezTo>
                  <a:cubicBezTo>
                    <a:pt x="395" y="124"/>
                    <a:pt x="399" y="126"/>
                    <a:pt x="400" y="127"/>
                  </a:cubicBezTo>
                  <a:cubicBezTo>
                    <a:pt x="400" y="128"/>
                    <a:pt x="402" y="131"/>
                    <a:pt x="402" y="132"/>
                  </a:cubicBezTo>
                  <a:cubicBezTo>
                    <a:pt x="402" y="134"/>
                    <a:pt x="400" y="138"/>
                    <a:pt x="400" y="140"/>
                  </a:cubicBezTo>
                  <a:cubicBezTo>
                    <a:pt x="399" y="143"/>
                    <a:pt x="400" y="149"/>
                    <a:pt x="400" y="149"/>
                  </a:cubicBezTo>
                  <a:cubicBezTo>
                    <a:pt x="399" y="150"/>
                    <a:pt x="406" y="151"/>
                    <a:pt x="408" y="151"/>
                  </a:cubicBezTo>
                  <a:cubicBezTo>
                    <a:pt x="409" y="151"/>
                    <a:pt x="412" y="150"/>
                    <a:pt x="413" y="150"/>
                  </a:cubicBezTo>
                  <a:cubicBezTo>
                    <a:pt x="416" y="150"/>
                    <a:pt x="421" y="152"/>
                    <a:pt x="423" y="153"/>
                  </a:cubicBezTo>
                  <a:cubicBezTo>
                    <a:pt x="424" y="155"/>
                    <a:pt x="426" y="159"/>
                    <a:pt x="428" y="159"/>
                  </a:cubicBezTo>
                  <a:cubicBezTo>
                    <a:pt x="431" y="160"/>
                    <a:pt x="438" y="159"/>
                    <a:pt x="440" y="157"/>
                  </a:cubicBezTo>
                  <a:cubicBezTo>
                    <a:pt x="441" y="156"/>
                    <a:pt x="439" y="154"/>
                    <a:pt x="440" y="153"/>
                  </a:cubicBezTo>
                  <a:cubicBezTo>
                    <a:pt x="441" y="151"/>
                    <a:pt x="445" y="151"/>
                    <a:pt x="447" y="150"/>
                  </a:cubicBezTo>
                  <a:cubicBezTo>
                    <a:pt x="449" y="149"/>
                    <a:pt x="451" y="147"/>
                    <a:pt x="453" y="146"/>
                  </a:cubicBezTo>
                  <a:cubicBezTo>
                    <a:pt x="454" y="145"/>
                    <a:pt x="459" y="143"/>
                    <a:pt x="460" y="145"/>
                  </a:cubicBezTo>
                  <a:cubicBezTo>
                    <a:pt x="461" y="146"/>
                    <a:pt x="457" y="149"/>
                    <a:pt x="457" y="150"/>
                  </a:cubicBezTo>
                  <a:cubicBezTo>
                    <a:pt x="457" y="152"/>
                    <a:pt x="457" y="156"/>
                    <a:pt x="459" y="158"/>
                  </a:cubicBezTo>
                  <a:cubicBezTo>
                    <a:pt x="460" y="159"/>
                    <a:pt x="465" y="159"/>
                    <a:pt x="467" y="158"/>
                  </a:cubicBezTo>
                  <a:cubicBezTo>
                    <a:pt x="469" y="158"/>
                    <a:pt x="472" y="154"/>
                    <a:pt x="472" y="152"/>
                  </a:cubicBezTo>
                  <a:cubicBezTo>
                    <a:pt x="473" y="150"/>
                    <a:pt x="469" y="146"/>
                    <a:pt x="470" y="144"/>
                  </a:cubicBezTo>
                  <a:cubicBezTo>
                    <a:pt x="472" y="143"/>
                    <a:pt x="477" y="144"/>
                    <a:pt x="480" y="144"/>
                  </a:cubicBezTo>
                  <a:cubicBezTo>
                    <a:pt x="481" y="145"/>
                    <a:pt x="483" y="145"/>
                    <a:pt x="483" y="145"/>
                  </a:cubicBezTo>
                  <a:cubicBezTo>
                    <a:pt x="485" y="146"/>
                    <a:pt x="488" y="148"/>
                    <a:pt x="489" y="149"/>
                  </a:cubicBezTo>
                  <a:cubicBezTo>
                    <a:pt x="491" y="150"/>
                    <a:pt x="494" y="154"/>
                    <a:pt x="495" y="154"/>
                  </a:cubicBezTo>
                  <a:cubicBezTo>
                    <a:pt x="495" y="155"/>
                    <a:pt x="499" y="155"/>
                    <a:pt x="501" y="155"/>
                  </a:cubicBezTo>
                  <a:cubicBezTo>
                    <a:pt x="501" y="156"/>
                    <a:pt x="501" y="156"/>
                    <a:pt x="501" y="157"/>
                  </a:cubicBezTo>
                  <a:cubicBezTo>
                    <a:pt x="502" y="159"/>
                    <a:pt x="505" y="162"/>
                    <a:pt x="506" y="164"/>
                  </a:cubicBezTo>
                  <a:cubicBezTo>
                    <a:pt x="507" y="167"/>
                    <a:pt x="510" y="172"/>
                    <a:pt x="511" y="174"/>
                  </a:cubicBezTo>
                  <a:cubicBezTo>
                    <a:pt x="513" y="176"/>
                    <a:pt x="517" y="178"/>
                    <a:pt x="518" y="180"/>
                  </a:cubicBezTo>
                  <a:cubicBezTo>
                    <a:pt x="519" y="183"/>
                    <a:pt x="518" y="189"/>
                    <a:pt x="518" y="192"/>
                  </a:cubicBezTo>
                  <a:cubicBezTo>
                    <a:pt x="518" y="193"/>
                    <a:pt x="515" y="196"/>
                    <a:pt x="516" y="198"/>
                  </a:cubicBezTo>
                  <a:cubicBezTo>
                    <a:pt x="516" y="199"/>
                    <a:pt x="518" y="201"/>
                    <a:pt x="519" y="202"/>
                  </a:cubicBezTo>
                  <a:cubicBezTo>
                    <a:pt x="519" y="202"/>
                    <a:pt x="520" y="202"/>
                    <a:pt x="521" y="202"/>
                  </a:cubicBezTo>
                  <a:cubicBezTo>
                    <a:pt x="522" y="202"/>
                    <a:pt x="525" y="203"/>
                    <a:pt x="526" y="204"/>
                  </a:cubicBezTo>
                  <a:cubicBezTo>
                    <a:pt x="527" y="205"/>
                    <a:pt x="528" y="209"/>
                    <a:pt x="529" y="210"/>
                  </a:cubicBezTo>
                  <a:cubicBezTo>
                    <a:pt x="531" y="212"/>
                    <a:pt x="537" y="215"/>
                    <a:pt x="539" y="21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3871912" y="3992563"/>
              <a:ext cx="303213" cy="654050"/>
            </a:xfrm>
            <a:custGeom>
              <a:avLst/>
              <a:gdLst/>
              <a:ahLst/>
              <a:cxnLst>
                <a:cxn ang="0">
                  <a:pos x="173" y="220"/>
                </a:cxn>
                <a:cxn ang="0">
                  <a:pos x="156" y="250"/>
                </a:cxn>
                <a:cxn ang="0">
                  <a:pos x="158" y="304"/>
                </a:cxn>
                <a:cxn ang="0">
                  <a:pos x="150" y="325"/>
                </a:cxn>
                <a:cxn ang="0">
                  <a:pos x="140" y="337"/>
                </a:cxn>
                <a:cxn ang="0">
                  <a:pos x="153" y="338"/>
                </a:cxn>
                <a:cxn ang="0">
                  <a:pos x="139" y="350"/>
                </a:cxn>
                <a:cxn ang="0">
                  <a:pos x="133" y="370"/>
                </a:cxn>
                <a:cxn ang="0">
                  <a:pos x="134" y="388"/>
                </a:cxn>
                <a:cxn ang="0">
                  <a:pos x="113" y="383"/>
                </a:cxn>
                <a:cxn ang="0">
                  <a:pos x="103" y="369"/>
                </a:cxn>
                <a:cxn ang="0">
                  <a:pos x="74" y="362"/>
                </a:cxn>
                <a:cxn ang="0">
                  <a:pos x="52" y="343"/>
                </a:cxn>
                <a:cxn ang="0">
                  <a:pos x="64" y="332"/>
                </a:cxn>
                <a:cxn ang="0">
                  <a:pos x="77" y="322"/>
                </a:cxn>
                <a:cxn ang="0">
                  <a:pos x="65" y="316"/>
                </a:cxn>
                <a:cxn ang="0">
                  <a:pos x="46" y="311"/>
                </a:cxn>
                <a:cxn ang="0">
                  <a:pos x="41" y="311"/>
                </a:cxn>
                <a:cxn ang="0">
                  <a:pos x="37" y="303"/>
                </a:cxn>
                <a:cxn ang="0">
                  <a:pos x="50" y="289"/>
                </a:cxn>
                <a:cxn ang="0">
                  <a:pos x="49" y="273"/>
                </a:cxn>
                <a:cxn ang="0">
                  <a:pos x="33" y="272"/>
                </a:cxn>
                <a:cxn ang="0">
                  <a:pos x="18" y="266"/>
                </a:cxn>
                <a:cxn ang="0">
                  <a:pos x="17" y="255"/>
                </a:cxn>
                <a:cxn ang="0">
                  <a:pos x="27" y="239"/>
                </a:cxn>
                <a:cxn ang="0">
                  <a:pos x="31" y="225"/>
                </a:cxn>
                <a:cxn ang="0">
                  <a:pos x="14" y="218"/>
                </a:cxn>
                <a:cxn ang="0">
                  <a:pos x="3" y="200"/>
                </a:cxn>
                <a:cxn ang="0">
                  <a:pos x="12" y="186"/>
                </a:cxn>
                <a:cxn ang="0">
                  <a:pos x="22" y="178"/>
                </a:cxn>
                <a:cxn ang="0">
                  <a:pos x="12" y="167"/>
                </a:cxn>
                <a:cxn ang="0">
                  <a:pos x="6" y="167"/>
                </a:cxn>
                <a:cxn ang="0">
                  <a:pos x="1" y="159"/>
                </a:cxn>
                <a:cxn ang="0">
                  <a:pos x="11" y="147"/>
                </a:cxn>
                <a:cxn ang="0">
                  <a:pos x="16" y="132"/>
                </a:cxn>
                <a:cxn ang="0">
                  <a:pos x="25" y="119"/>
                </a:cxn>
                <a:cxn ang="0">
                  <a:pos x="30" y="112"/>
                </a:cxn>
                <a:cxn ang="0">
                  <a:pos x="41" y="100"/>
                </a:cxn>
                <a:cxn ang="0">
                  <a:pos x="59" y="93"/>
                </a:cxn>
                <a:cxn ang="0">
                  <a:pos x="78" y="89"/>
                </a:cxn>
                <a:cxn ang="0">
                  <a:pos x="92" y="68"/>
                </a:cxn>
                <a:cxn ang="0">
                  <a:pos x="110" y="67"/>
                </a:cxn>
                <a:cxn ang="0">
                  <a:pos x="125" y="76"/>
                </a:cxn>
                <a:cxn ang="0">
                  <a:pos x="129" y="61"/>
                </a:cxn>
                <a:cxn ang="0">
                  <a:pos x="124" y="39"/>
                </a:cxn>
                <a:cxn ang="0">
                  <a:pos x="129" y="21"/>
                </a:cxn>
                <a:cxn ang="0">
                  <a:pos x="126" y="4"/>
                </a:cxn>
                <a:cxn ang="0">
                  <a:pos x="142" y="2"/>
                </a:cxn>
                <a:cxn ang="0">
                  <a:pos x="150" y="26"/>
                </a:cxn>
                <a:cxn ang="0">
                  <a:pos x="155" y="49"/>
                </a:cxn>
                <a:cxn ang="0">
                  <a:pos x="155" y="70"/>
                </a:cxn>
                <a:cxn ang="0">
                  <a:pos x="159" y="97"/>
                </a:cxn>
                <a:cxn ang="0">
                  <a:pos x="166" y="117"/>
                </a:cxn>
                <a:cxn ang="0">
                  <a:pos x="169" y="147"/>
                </a:cxn>
                <a:cxn ang="0">
                  <a:pos x="176" y="173"/>
                </a:cxn>
              </a:cxnLst>
              <a:rect l="0" t="0" r="r" b="b"/>
              <a:pathLst>
                <a:path w="181" h="390">
                  <a:moveTo>
                    <a:pt x="181" y="201"/>
                  </a:moveTo>
                  <a:cubicBezTo>
                    <a:pt x="181" y="203"/>
                    <a:pt x="181" y="208"/>
                    <a:pt x="180" y="210"/>
                  </a:cubicBezTo>
                  <a:cubicBezTo>
                    <a:pt x="179" y="213"/>
                    <a:pt x="175" y="217"/>
                    <a:pt x="173" y="220"/>
                  </a:cubicBezTo>
                  <a:cubicBezTo>
                    <a:pt x="172" y="221"/>
                    <a:pt x="171" y="225"/>
                    <a:pt x="170" y="226"/>
                  </a:cubicBezTo>
                  <a:cubicBezTo>
                    <a:pt x="168" y="230"/>
                    <a:pt x="163" y="236"/>
                    <a:pt x="161" y="239"/>
                  </a:cubicBezTo>
                  <a:cubicBezTo>
                    <a:pt x="160" y="242"/>
                    <a:pt x="156" y="247"/>
                    <a:pt x="156" y="250"/>
                  </a:cubicBezTo>
                  <a:cubicBezTo>
                    <a:pt x="155" y="255"/>
                    <a:pt x="155" y="264"/>
                    <a:pt x="156" y="269"/>
                  </a:cubicBezTo>
                  <a:cubicBezTo>
                    <a:pt x="156" y="274"/>
                    <a:pt x="158" y="284"/>
                    <a:pt x="158" y="289"/>
                  </a:cubicBezTo>
                  <a:cubicBezTo>
                    <a:pt x="158" y="293"/>
                    <a:pt x="159" y="300"/>
                    <a:pt x="158" y="304"/>
                  </a:cubicBezTo>
                  <a:cubicBezTo>
                    <a:pt x="157" y="306"/>
                    <a:pt x="154" y="310"/>
                    <a:pt x="154" y="313"/>
                  </a:cubicBezTo>
                  <a:cubicBezTo>
                    <a:pt x="154" y="315"/>
                    <a:pt x="157" y="320"/>
                    <a:pt x="156" y="322"/>
                  </a:cubicBezTo>
                  <a:cubicBezTo>
                    <a:pt x="155" y="324"/>
                    <a:pt x="151" y="324"/>
                    <a:pt x="150" y="325"/>
                  </a:cubicBezTo>
                  <a:cubicBezTo>
                    <a:pt x="148" y="325"/>
                    <a:pt x="145" y="324"/>
                    <a:pt x="144" y="325"/>
                  </a:cubicBezTo>
                  <a:cubicBezTo>
                    <a:pt x="142" y="325"/>
                    <a:pt x="141" y="328"/>
                    <a:pt x="140" y="330"/>
                  </a:cubicBezTo>
                  <a:cubicBezTo>
                    <a:pt x="140" y="332"/>
                    <a:pt x="139" y="336"/>
                    <a:pt x="140" y="337"/>
                  </a:cubicBezTo>
                  <a:cubicBezTo>
                    <a:pt x="141" y="338"/>
                    <a:pt x="144" y="336"/>
                    <a:pt x="146" y="336"/>
                  </a:cubicBezTo>
                  <a:cubicBezTo>
                    <a:pt x="147" y="335"/>
                    <a:pt x="149" y="333"/>
                    <a:pt x="150" y="333"/>
                  </a:cubicBezTo>
                  <a:cubicBezTo>
                    <a:pt x="151" y="333"/>
                    <a:pt x="153" y="337"/>
                    <a:pt x="153" y="338"/>
                  </a:cubicBezTo>
                  <a:cubicBezTo>
                    <a:pt x="154" y="340"/>
                    <a:pt x="154" y="342"/>
                    <a:pt x="153" y="343"/>
                  </a:cubicBezTo>
                  <a:cubicBezTo>
                    <a:pt x="152" y="345"/>
                    <a:pt x="148" y="346"/>
                    <a:pt x="146" y="347"/>
                  </a:cubicBezTo>
                  <a:cubicBezTo>
                    <a:pt x="145" y="348"/>
                    <a:pt x="140" y="348"/>
                    <a:pt x="139" y="350"/>
                  </a:cubicBezTo>
                  <a:cubicBezTo>
                    <a:pt x="138" y="352"/>
                    <a:pt x="141" y="358"/>
                    <a:pt x="141" y="360"/>
                  </a:cubicBezTo>
                  <a:cubicBezTo>
                    <a:pt x="141" y="362"/>
                    <a:pt x="139" y="365"/>
                    <a:pt x="138" y="366"/>
                  </a:cubicBezTo>
                  <a:cubicBezTo>
                    <a:pt x="137" y="367"/>
                    <a:pt x="133" y="369"/>
                    <a:pt x="133" y="370"/>
                  </a:cubicBezTo>
                  <a:cubicBezTo>
                    <a:pt x="133" y="372"/>
                    <a:pt x="135" y="375"/>
                    <a:pt x="135" y="376"/>
                  </a:cubicBezTo>
                  <a:cubicBezTo>
                    <a:pt x="136" y="378"/>
                    <a:pt x="137" y="381"/>
                    <a:pt x="137" y="382"/>
                  </a:cubicBezTo>
                  <a:cubicBezTo>
                    <a:pt x="137" y="384"/>
                    <a:pt x="136" y="387"/>
                    <a:pt x="134" y="388"/>
                  </a:cubicBezTo>
                  <a:cubicBezTo>
                    <a:pt x="133" y="389"/>
                    <a:pt x="128" y="390"/>
                    <a:pt x="125" y="390"/>
                  </a:cubicBezTo>
                  <a:cubicBezTo>
                    <a:pt x="124" y="389"/>
                    <a:pt x="121" y="386"/>
                    <a:pt x="119" y="385"/>
                  </a:cubicBezTo>
                  <a:cubicBezTo>
                    <a:pt x="118" y="384"/>
                    <a:pt x="114" y="384"/>
                    <a:pt x="113" y="383"/>
                  </a:cubicBezTo>
                  <a:cubicBezTo>
                    <a:pt x="112" y="381"/>
                    <a:pt x="114" y="377"/>
                    <a:pt x="113" y="375"/>
                  </a:cubicBezTo>
                  <a:cubicBezTo>
                    <a:pt x="112" y="373"/>
                    <a:pt x="109" y="370"/>
                    <a:pt x="107" y="369"/>
                  </a:cubicBezTo>
                  <a:cubicBezTo>
                    <a:pt x="106" y="369"/>
                    <a:pt x="104" y="369"/>
                    <a:pt x="103" y="369"/>
                  </a:cubicBezTo>
                  <a:cubicBezTo>
                    <a:pt x="100" y="368"/>
                    <a:pt x="95" y="366"/>
                    <a:pt x="93" y="365"/>
                  </a:cubicBezTo>
                  <a:cubicBezTo>
                    <a:pt x="90" y="365"/>
                    <a:pt x="85" y="365"/>
                    <a:pt x="83" y="365"/>
                  </a:cubicBezTo>
                  <a:cubicBezTo>
                    <a:pt x="81" y="364"/>
                    <a:pt x="76" y="363"/>
                    <a:pt x="74" y="362"/>
                  </a:cubicBezTo>
                  <a:cubicBezTo>
                    <a:pt x="71" y="360"/>
                    <a:pt x="68" y="355"/>
                    <a:pt x="66" y="354"/>
                  </a:cubicBezTo>
                  <a:cubicBezTo>
                    <a:pt x="63" y="352"/>
                    <a:pt x="58" y="351"/>
                    <a:pt x="56" y="349"/>
                  </a:cubicBezTo>
                  <a:cubicBezTo>
                    <a:pt x="54" y="348"/>
                    <a:pt x="52" y="345"/>
                    <a:pt x="52" y="343"/>
                  </a:cubicBezTo>
                  <a:cubicBezTo>
                    <a:pt x="51" y="342"/>
                    <a:pt x="51" y="338"/>
                    <a:pt x="52" y="337"/>
                  </a:cubicBezTo>
                  <a:cubicBezTo>
                    <a:pt x="52" y="335"/>
                    <a:pt x="54" y="333"/>
                    <a:pt x="55" y="332"/>
                  </a:cubicBezTo>
                  <a:cubicBezTo>
                    <a:pt x="57" y="331"/>
                    <a:pt x="63" y="333"/>
                    <a:pt x="64" y="332"/>
                  </a:cubicBezTo>
                  <a:cubicBezTo>
                    <a:pt x="65" y="331"/>
                    <a:pt x="64" y="328"/>
                    <a:pt x="64" y="327"/>
                  </a:cubicBezTo>
                  <a:cubicBezTo>
                    <a:pt x="65" y="326"/>
                    <a:pt x="68" y="326"/>
                    <a:pt x="69" y="326"/>
                  </a:cubicBezTo>
                  <a:cubicBezTo>
                    <a:pt x="71" y="325"/>
                    <a:pt x="76" y="324"/>
                    <a:pt x="77" y="322"/>
                  </a:cubicBezTo>
                  <a:cubicBezTo>
                    <a:pt x="78" y="321"/>
                    <a:pt x="77" y="317"/>
                    <a:pt x="76" y="315"/>
                  </a:cubicBezTo>
                  <a:cubicBezTo>
                    <a:pt x="75" y="314"/>
                    <a:pt x="72" y="314"/>
                    <a:pt x="71" y="314"/>
                  </a:cubicBezTo>
                  <a:cubicBezTo>
                    <a:pt x="69" y="314"/>
                    <a:pt x="66" y="316"/>
                    <a:pt x="65" y="316"/>
                  </a:cubicBezTo>
                  <a:cubicBezTo>
                    <a:pt x="63" y="317"/>
                    <a:pt x="60" y="316"/>
                    <a:pt x="58" y="315"/>
                  </a:cubicBezTo>
                  <a:cubicBezTo>
                    <a:pt x="56" y="315"/>
                    <a:pt x="54" y="313"/>
                    <a:pt x="52" y="312"/>
                  </a:cubicBezTo>
                  <a:cubicBezTo>
                    <a:pt x="51" y="312"/>
                    <a:pt x="47" y="313"/>
                    <a:pt x="46" y="311"/>
                  </a:cubicBezTo>
                  <a:cubicBezTo>
                    <a:pt x="45" y="311"/>
                    <a:pt x="47" y="308"/>
                    <a:pt x="46" y="307"/>
                  </a:cubicBezTo>
                  <a:cubicBezTo>
                    <a:pt x="45" y="306"/>
                    <a:pt x="42" y="307"/>
                    <a:pt x="41" y="308"/>
                  </a:cubicBezTo>
                  <a:cubicBezTo>
                    <a:pt x="40" y="309"/>
                    <a:pt x="41" y="311"/>
                    <a:pt x="41" y="311"/>
                  </a:cubicBezTo>
                  <a:cubicBezTo>
                    <a:pt x="39" y="312"/>
                    <a:pt x="35" y="312"/>
                    <a:pt x="33" y="311"/>
                  </a:cubicBezTo>
                  <a:cubicBezTo>
                    <a:pt x="32" y="310"/>
                    <a:pt x="32" y="307"/>
                    <a:pt x="32" y="305"/>
                  </a:cubicBezTo>
                  <a:cubicBezTo>
                    <a:pt x="33" y="304"/>
                    <a:pt x="36" y="304"/>
                    <a:pt x="37" y="303"/>
                  </a:cubicBezTo>
                  <a:cubicBezTo>
                    <a:pt x="38" y="301"/>
                    <a:pt x="36" y="297"/>
                    <a:pt x="37" y="295"/>
                  </a:cubicBezTo>
                  <a:cubicBezTo>
                    <a:pt x="38" y="293"/>
                    <a:pt x="41" y="291"/>
                    <a:pt x="43" y="290"/>
                  </a:cubicBezTo>
                  <a:cubicBezTo>
                    <a:pt x="45" y="290"/>
                    <a:pt x="49" y="291"/>
                    <a:pt x="50" y="289"/>
                  </a:cubicBezTo>
                  <a:cubicBezTo>
                    <a:pt x="51" y="288"/>
                    <a:pt x="46" y="286"/>
                    <a:pt x="46" y="284"/>
                  </a:cubicBezTo>
                  <a:cubicBezTo>
                    <a:pt x="46" y="283"/>
                    <a:pt x="48" y="280"/>
                    <a:pt x="49" y="279"/>
                  </a:cubicBezTo>
                  <a:cubicBezTo>
                    <a:pt x="49" y="278"/>
                    <a:pt x="49" y="275"/>
                    <a:pt x="49" y="273"/>
                  </a:cubicBezTo>
                  <a:cubicBezTo>
                    <a:pt x="48" y="273"/>
                    <a:pt x="47" y="271"/>
                    <a:pt x="46" y="271"/>
                  </a:cubicBezTo>
                  <a:cubicBezTo>
                    <a:pt x="45" y="271"/>
                    <a:pt x="43" y="272"/>
                    <a:pt x="43" y="272"/>
                  </a:cubicBezTo>
                  <a:cubicBezTo>
                    <a:pt x="40" y="273"/>
                    <a:pt x="35" y="273"/>
                    <a:pt x="33" y="272"/>
                  </a:cubicBezTo>
                  <a:cubicBezTo>
                    <a:pt x="32" y="272"/>
                    <a:pt x="31" y="270"/>
                    <a:pt x="31" y="270"/>
                  </a:cubicBezTo>
                  <a:cubicBezTo>
                    <a:pt x="29" y="269"/>
                    <a:pt x="24" y="271"/>
                    <a:pt x="22" y="270"/>
                  </a:cubicBezTo>
                  <a:cubicBezTo>
                    <a:pt x="21" y="269"/>
                    <a:pt x="19" y="267"/>
                    <a:pt x="18" y="266"/>
                  </a:cubicBezTo>
                  <a:cubicBezTo>
                    <a:pt x="16" y="264"/>
                    <a:pt x="13" y="261"/>
                    <a:pt x="13" y="259"/>
                  </a:cubicBezTo>
                  <a:cubicBezTo>
                    <a:pt x="12" y="258"/>
                    <a:pt x="12" y="255"/>
                    <a:pt x="13" y="255"/>
                  </a:cubicBezTo>
                  <a:cubicBezTo>
                    <a:pt x="14" y="254"/>
                    <a:pt x="16" y="255"/>
                    <a:pt x="17" y="255"/>
                  </a:cubicBezTo>
                  <a:cubicBezTo>
                    <a:pt x="19" y="254"/>
                    <a:pt x="22" y="254"/>
                    <a:pt x="23" y="252"/>
                  </a:cubicBezTo>
                  <a:cubicBezTo>
                    <a:pt x="24" y="251"/>
                    <a:pt x="24" y="248"/>
                    <a:pt x="24" y="246"/>
                  </a:cubicBezTo>
                  <a:cubicBezTo>
                    <a:pt x="25" y="245"/>
                    <a:pt x="25" y="240"/>
                    <a:pt x="27" y="239"/>
                  </a:cubicBezTo>
                  <a:cubicBezTo>
                    <a:pt x="28" y="238"/>
                    <a:pt x="32" y="240"/>
                    <a:pt x="33" y="239"/>
                  </a:cubicBezTo>
                  <a:cubicBezTo>
                    <a:pt x="34" y="238"/>
                    <a:pt x="35" y="235"/>
                    <a:pt x="35" y="234"/>
                  </a:cubicBezTo>
                  <a:cubicBezTo>
                    <a:pt x="35" y="231"/>
                    <a:pt x="33" y="227"/>
                    <a:pt x="31" y="225"/>
                  </a:cubicBezTo>
                  <a:cubicBezTo>
                    <a:pt x="30" y="224"/>
                    <a:pt x="28" y="222"/>
                    <a:pt x="26" y="221"/>
                  </a:cubicBezTo>
                  <a:cubicBezTo>
                    <a:pt x="25" y="220"/>
                    <a:pt x="21" y="218"/>
                    <a:pt x="19" y="218"/>
                  </a:cubicBezTo>
                  <a:cubicBezTo>
                    <a:pt x="18" y="218"/>
                    <a:pt x="15" y="218"/>
                    <a:pt x="14" y="218"/>
                  </a:cubicBezTo>
                  <a:cubicBezTo>
                    <a:pt x="12" y="217"/>
                    <a:pt x="8" y="215"/>
                    <a:pt x="7" y="214"/>
                  </a:cubicBezTo>
                  <a:cubicBezTo>
                    <a:pt x="6" y="212"/>
                    <a:pt x="8" y="208"/>
                    <a:pt x="7" y="206"/>
                  </a:cubicBezTo>
                  <a:cubicBezTo>
                    <a:pt x="7" y="204"/>
                    <a:pt x="3" y="202"/>
                    <a:pt x="3" y="200"/>
                  </a:cubicBezTo>
                  <a:cubicBezTo>
                    <a:pt x="2" y="199"/>
                    <a:pt x="1" y="195"/>
                    <a:pt x="2" y="193"/>
                  </a:cubicBezTo>
                  <a:cubicBezTo>
                    <a:pt x="2" y="192"/>
                    <a:pt x="3" y="190"/>
                    <a:pt x="4" y="190"/>
                  </a:cubicBezTo>
                  <a:cubicBezTo>
                    <a:pt x="5" y="188"/>
                    <a:pt x="10" y="186"/>
                    <a:pt x="12" y="186"/>
                  </a:cubicBezTo>
                  <a:cubicBezTo>
                    <a:pt x="14" y="186"/>
                    <a:pt x="17" y="190"/>
                    <a:pt x="20" y="189"/>
                  </a:cubicBezTo>
                  <a:cubicBezTo>
                    <a:pt x="21" y="189"/>
                    <a:pt x="23" y="187"/>
                    <a:pt x="24" y="185"/>
                  </a:cubicBezTo>
                  <a:cubicBezTo>
                    <a:pt x="24" y="184"/>
                    <a:pt x="23" y="180"/>
                    <a:pt x="22" y="178"/>
                  </a:cubicBezTo>
                  <a:cubicBezTo>
                    <a:pt x="21" y="177"/>
                    <a:pt x="19" y="175"/>
                    <a:pt x="17" y="174"/>
                  </a:cubicBezTo>
                  <a:cubicBezTo>
                    <a:pt x="16" y="174"/>
                    <a:pt x="13" y="175"/>
                    <a:pt x="12" y="174"/>
                  </a:cubicBezTo>
                  <a:cubicBezTo>
                    <a:pt x="11" y="173"/>
                    <a:pt x="13" y="169"/>
                    <a:pt x="12" y="167"/>
                  </a:cubicBezTo>
                  <a:cubicBezTo>
                    <a:pt x="12" y="166"/>
                    <a:pt x="11" y="165"/>
                    <a:pt x="11" y="164"/>
                  </a:cubicBezTo>
                  <a:cubicBezTo>
                    <a:pt x="10" y="164"/>
                    <a:pt x="8" y="164"/>
                    <a:pt x="8" y="164"/>
                  </a:cubicBezTo>
                  <a:cubicBezTo>
                    <a:pt x="7" y="165"/>
                    <a:pt x="7" y="167"/>
                    <a:pt x="6" y="167"/>
                  </a:cubicBezTo>
                  <a:cubicBezTo>
                    <a:pt x="5" y="168"/>
                    <a:pt x="2" y="168"/>
                    <a:pt x="1" y="167"/>
                  </a:cubicBezTo>
                  <a:cubicBezTo>
                    <a:pt x="0" y="166"/>
                    <a:pt x="1" y="164"/>
                    <a:pt x="1" y="163"/>
                  </a:cubicBezTo>
                  <a:cubicBezTo>
                    <a:pt x="1" y="162"/>
                    <a:pt x="0" y="160"/>
                    <a:pt x="1" y="159"/>
                  </a:cubicBezTo>
                  <a:cubicBezTo>
                    <a:pt x="1" y="158"/>
                    <a:pt x="4" y="158"/>
                    <a:pt x="4" y="157"/>
                  </a:cubicBezTo>
                  <a:cubicBezTo>
                    <a:pt x="5" y="156"/>
                    <a:pt x="5" y="154"/>
                    <a:pt x="6" y="153"/>
                  </a:cubicBezTo>
                  <a:cubicBezTo>
                    <a:pt x="7" y="151"/>
                    <a:pt x="10" y="147"/>
                    <a:pt x="11" y="147"/>
                  </a:cubicBezTo>
                  <a:cubicBezTo>
                    <a:pt x="13" y="146"/>
                    <a:pt x="15" y="147"/>
                    <a:pt x="16" y="147"/>
                  </a:cubicBezTo>
                  <a:cubicBezTo>
                    <a:pt x="18" y="145"/>
                    <a:pt x="18" y="141"/>
                    <a:pt x="18" y="139"/>
                  </a:cubicBezTo>
                  <a:cubicBezTo>
                    <a:pt x="18" y="137"/>
                    <a:pt x="16" y="134"/>
                    <a:pt x="16" y="132"/>
                  </a:cubicBezTo>
                  <a:cubicBezTo>
                    <a:pt x="16" y="130"/>
                    <a:pt x="17" y="127"/>
                    <a:pt x="18" y="125"/>
                  </a:cubicBezTo>
                  <a:cubicBezTo>
                    <a:pt x="18" y="124"/>
                    <a:pt x="20" y="123"/>
                    <a:pt x="21" y="123"/>
                  </a:cubicBezTo>
                  <a:cubicBezTo>
                    <a:pt x="22" y="122"/>
                    <a:pt x="25" y="120"/>
                    <a:pt x="25" y="119"/>
                  </a:cubicBezTo>
                  <a:cubicBezTo>
                    <a:pt x="26" y="116"/>
                    <a:pt x="21" y="111"/>
                    <a:pt x="23" y="109"/>
                  </a:cubicBezTo>
                  <a:cubicBezTo>
                    <a:pt x="23" y="108"/>
                    <a:pt x="27" y="109"/>
                    <a:pt x="28" y="109"/>
                  </a:cubicBezTo>
                  <a:cubicBezTo>
                    <a:pt x="29" y="110"/>
                    <a:pt x="29" y="112"/>
                    <a:pt x="30" y="112"/>
                  </a:cubicBezTo>
                  <a:cubicBezTo>
                    <a:pt x="31" y="113"/>
                    <a:pt x="35" y="114"/>
                    <a:pt x="36" y="113"/>
                  </a:cubicBezTo>
                  <a:cubicBezTo>
                    <a:pt x="38" y="112"/>
                    <a:pt x="39" y="107"/>
                    <a:pt x="39" y="105"/>
                  </a:cubicBezTo>
                  <a:cubicBezTo>
                    <a:pt x="40" y="104"/>
                    <a:pt x="40" y="101"/>
                    <a:pt x="41" y="100"/>
                  </a:cubicBezTo>
                  <a:cubicBezTo>
                    <a:pt x="42" y="99"/>
                    <a:pt x="46" y="101"/>
                    <a:pt x="48" y="100"/>
                  </a:cubicBezTo>
                  <a:cubicBezTo>
                    <a:pt x="50" y="100"/>
                    <a:pt x="53" y="97"/>
                    <a:pt x="54" y="96"/>
                  </a:cubicBezTo>
                  <a:cubicBezTo>
                    <a:pt x="56" y="95"/>
                    <a:pt x="58" y="94"/>
                    <a:pt x="59" y="93"/>
                  </a:cubicBezTo>
                  <a:cubicBezTo>
                    <a:pt x="60" y="93"/>
                    <a:pt x="63" y="93"/>
                    <a:pt x="65" y="93"/>
                  </a:cubicBezTo>
                  <a:cubicBezTo>
                    <a:pt x="66" y="93"/>
                    <a:pt x="69" y="94"/>
                    <a:pt x="71" y="93"/>
                  </a:cubicBezTo>
                  <a:cubicBezTo>
                    <a:pt x="73" y="93"/>
                    <a:pt x="77" y="91"/>
                    <a:pt x="78" y="89"/>
                  </a:cubicBezTo>
                  <a:cubicBezTo>
                    <a:pt x="79" y="87"/>
                    <a:pt x="79" y="82"/>
                    <a:pt x="80" y="80"/>
                  </a:cubicBezTo>
                  <a:cubicBezTo>
                    <a:pt x="80" y="79"/>
                    <a:pt x="82" y="76"/>
                    <a:pt x="83" y="75"/>
                  </a:cubicBezTo>
                  <a:cubicBezTo>
                    <a:pt x="85" y="73"/>
                    <a:pt x="89" y="69"/>
                    <a:pt x="92" y="68"/>
                  </a:cubicBezTo>
                  <a:cubicBezTo>
                    <a:pt x="93" y="68"/>
                    <a:pt x="96" y="70"/>
                    <a:pt x="97" y="70"/>
                  </a:cubicBezTo>
                  <a:cubicBezTo>
                    <a:pt x="99" y="69"/>
                    <a:pt x="103" y="66"/>
                    <a:pt x="105" y="66"/>
                  </a:cubicBezTo>
                  <a:cubicBezTo>
                    <a:pt x="106" y="65"/>
                    <a:pt x="109" y="66"/>
                    <a:pt x="110" y="67"/>
                  </a:cubicBezTo>
                  <a:cubicBezTo>
                    <a:pt x="111" y="68"/>
                    <a:pt x="113" y="70"/>
                    <a:pt x="114" y="71"/>
                  </a:cubicBezTo>
                  <a:cubicBezTo>
                    <a:pt x="115" y="72"/>
                    <a:pt x="117" y="75"/>
                    <a:pt x="119" y="76"/>
                  </a:cubicBezTo>
                  <a:cubicBezTo>
                    <a:pt x="120" y="77"/>
                    <a:pt x="123" y="76"/>
                    <a:pt x="125" y="76"/>
                  </a:cubicBezTo>
                  <a:cubicBezTo>
                    <a:pt x="126" y="75"/>
                    <a:pt x="126" y="73"/>
                    <a:pt x="126" y="71"/>
                  </a:cubicBezTo>
                  <a:cubicBezTo>
                    <a:pt x="127" y="70"/>
                    <a:pt x="126" y="68"/>
                    <a:pt x="126" y="66"/>
                  </a:cubicBezTo>
                  <a:cubicBezTo>
                    <a:pt x="127" y="65"/>
                    <a:pt x="129" y="63"/>
                    <a:pt x="129" y="61"/>
                  </a:cubicBezTo>
                  <a:cubicBezTo>
                    <a:pt x="129" y="60"/>
                    <a:pt x="129" y="57"/>
                    <a:pt x="129" y="56"/>
                  </a:cubicBezTo>
                  <a:cubicBezTo>
                    <a:pt x="129" y="54"/>
                    <a:pt x="127" y="49"/>
                    <a:pt x="126" y="46"/>
                  </a:cubicBezTo>
                  <a:cubicBezTo>
                    <a:pt x="126" y="45"/>
                    <a:pt x="124" y="41"/>
                    <a:pt x="124" y="39"/>
                  </a:cubicBezTo>
                  <a:cubicBezTo>
                    <a:pt x="124" y="38"/>
                    <a:pt x="126" y="34"/>
                    <a:pt x="126" y="32"/>
                  </a:cubicBezTo>
                  <a:cubicBezTo>
                    <a:pt x="126" y="30"/>
                    <a:pt x="124" y="25"/>
                    <a:pt x="125" y="23"/>
                  </a:cubicBezTo>
                  <a:cubicBezTo>
                    <a:pt x="125" y="22"/>
                    <a:pt x="128" y="22"/>
                    <a:pt x="129" y="21"/>
                  </a:cubicBezTo>
                  <a:cubicBezTo>
                    <a:pt x="130" y="19"/>
                    <a:pt x="129" y="16"/>
                    <a:pt x="129" y="15"/>
                  </a:cubicBezTo>
                  <a:cubicBezTo>
                    <a:pt x="129" y="13"/>
                    <a:pt x="127" y="12"/>
                    <a:pt x="126" y="10"/>
                  </a:cubicBezTo>
                  <a:cubicBezTo>
                    <a:pt x="126" y="9"/>
                    <a:pt x="125" y="5"/>
                    <a:pt x="126" y="4"/>
                  </a:cubicBezTo>
                  <a:cubicBezTo>
                    <a:pt x="127" y="2"/>
                    <a:pt x="130" y="1"/>
                    <a:pt x="131" y="1"/>
                  </a:cubicBezTo>
                  <a:cubicBezTo>
                    <a:pt x="132" y="0"/>
                    <a:pt x="135" y="0"/>
                    <a:pt x="136" y="1"/>
                  </a:cubicBezTo>
                  <a:cubicBezTo>
                    <a:pt x="138" y="1"/>
                    <a:pt x="141" y="1"/>
                    <a:pt x="142" y="2"/>
                  </a:cubicBezTo>
                  <a:cubicBezTo>
                    <a:pt x="143" y="3"/>
                    <a:pt x="144" y="6"/>
                    <a:pt x="144" y="8"/>
                  </a:cubicBezTo>
                  <a:cubicBezTo>
                    <a:pt x="146" y="10"/>
                    <a:pt x="149" y="14"/>
                    <a:pt x="150" y="17"/>
                  </a:cubicBezTo>
                  <a:cubicBezTo>
                    <a:pt x="151" y="19"/>
                    <a:pt x="150" y="23"/>
                    <a:pt x="150" y="26"/>
                  </a:cubicBezTo>
                  <a:cubicBezTo>
                    <a:pt x="150" y="28"/>
                    <a:pt x="151" y="32"/>
                    <a:pt x="151" y="33"/>
                  </a:cubicBezTo>
                  <a:cubicBezTo>
                    <a:pt x="152" y="36"/>
                    <a:pt x="155" y="40"/>
                    <a:pt x="155" y="43"/>
                  </a:cubicBezTo>
                  <a:cubicBezTo>
                    <a:pt x="156" y="44"/>
                    <a:pt x="156" y="47"/>
                    <a:pt x="155" y="49"/>
                  </a:cubicBezTo>
                  <a:cubicBezTo>
                    <a:pt x="155" y="50"/>
                    <a:pt x="153" y="53"/>
                    <a:pt x="153" y="54"/>
                  </a:cubicBezTo>
                  <a:cubicBezTo>
                    <a:pt x="153" y="56"/>
                    <a:pt x="155" y="60"/>
                    <a:pt x="155" y="61"/>
                  </a:cubicBezTo>
                  <a:cubicBezTo>
                    <a:pt x="156" y="64"/>
                    <a:pt x="156" y="68"/>
                    <a:pt x="155" y="70"/>
                  </a:cubicBezTo>
                  <a:cubicBezTo>
                    <a:pt x="155" y="72"/>
                    <a:pt x="153" y="76"/>
                    <a:pt x="153" y="77"/>
                  </a:cubicBezTo>
                  <a:cubicBezTo>
                    <a:pt x="153" y="80"/>
                    <a:pt x="152" y="86"/>
                    <a:pt x="153" y="89"/>
                  </a:cubicBezTo>
                  <a:cubicBezTo>
                    <a:pt x="154" y="91"/>
                    <a:pt x="157" y="95"/>
                    <a:pt x="159" y="97"/>
                  </a:cubicBezTo>
                  <a:cubicBezTo>
                    <a:pt x="160" y="98"/>
                    <a:pt x="164" y="99"/>
                    <a:pt x="165" y="101"/>
                  </a:cubicBezTo>
                  <a:cubicBezTo>
                    <a:pt x="167" y="103"/>
                    <a:pt x="169" y="108"/>
                    <a:pt x="169" y="110"/>
                  </a:cubicBezTo>
                  <a:cubicBezTo>
                    <a:pt x="169" y="112"/>
                    <a:pt x="166" y="115"/>
                    <a:pt x="166" y="117"/>
                  </a:cubicBezTo>
                  <a:cubicBezTo>
                    <a:pt x="166" y="119"/>
                    <a:pt x="169" y="123"/>
                    <a:pt x="169" y="125"/>
                  </a:cubicBezTo>
                  <a:cubicBezTo>
                    <a:pt x="170" y="128"/>
                    <a:pt x="169" y="133"/>
                    <a:pt x="169" y="135"/>
                  </a:cubicBezTo>
                  <a:cubicBezTo>
                    <a:pt x="169" y="138"/>
                    <a:pt x="169" y="144"/>
                    <a:pt x="169" y="147"/>
                  </a:cubicBezTo>
                  <a:cubicBezTo>
                    <a:pt x="170" y="149"/>
                    <a:pt x="171" y="152"/>
                    <a:pt x="172" y="154"/>
                  </a:cubicBezTo>
                  <a:cubicBezTo>
                    <a:pt x="173" y="157"/>
                    <a:pt x="174" y="161"/>
                    <a:pt x="175" y="164"/>
                  </a:cubicBezTo>
                  <a:cubicBezTo>
                    <a:pt x="175" y="166"/>
                    <a:pt x="176" y="171"/>
                    <a:pt x="176" y="173"/>
                  </a:cubicBezTo>
                  <a:cubicBezTo>
                    <a:pt x="176" y="176"/>
                    <a:pt x="175" y="183"/>
                    <a:pt x="176" y="186"/>
                  </a:cubicBezTo>
                  <a:cubicBezTo>
                    <a:pt x="176" y="190"/>
                    <a:pt x="180" y="197"/>
                    <a:pt x="181" y="20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grpSp>
        <p:nvGrpSpPr>
          <p:cNvPr id="66" name="Group 65"/>
          <p:cNvGrpSpPr/>
          <p:nvPr/>
        </p:nvGrpSpPr>
        <p:grpSpPr>
          <a:xfrm>
            <a:off x="6175903" y="3842210"/>
            <a:ext cx="220818" cy="220818"/>
            <a:chOff x="5066496" y="747310"/>
            <a:chExt cx="3648880" cy="3648880"/>
          </a:xfrm>
        </p:grpSpPr>
        <p:sp>
          <p:nvSpPr>
            <p:cNvPr id="67" name="Oval 66"/>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8" name="Oval 67"/>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9" name="Oval 68"/>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70" name="Group 69"/>
          <p:cNvGrpSpPr/>
          <p:nvPr/>
        </p:nvGrpSpPr>
        <p:grpSpPr>
          <a:xfrm>
            <a:off x="4767645" y="1674755"/>
            <a:ext cx="220818" cy="220818"/>
            <a:chOff x="5066496" y="747310"/>
            <a:chExt cx="3648880" cy="3648880"/>
          </a:xfrm>
        </p:grpSpPr>
        <p:sp>
          <p:nvSpPr>
            <p:cNvPr id="71" name="Oval 70"/>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2" name="Oval 71"/>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3" name="Oval 72"/>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74" name="Group 73"/>
          <p:cNvGrpSpPr/>
          <p:nvPr/>
        </p:nvGrpSpPr>
        <p:grpSpPr>
          <a:xfrm>
            <a:off x="7616490" y="1538267"/>
            <a:ext cx="220818" cy="220818"/>
            <a:chOff x="5066496" y="747310"/>
            <a:chExt cx="3648880" cy="3648880"/>
          </a:xfrm>
        </p:grpSpPr>
        <p:sp>
          <p:nvSpPr>
            <p:cNvPr id="75" name="Oval 74"/>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6" name="Oval 75"/>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7" name="Oval 76"/>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78" name="TextBox 77"/>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79" name="TextBox 78"/>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80" name="TextBox 79"/>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81" name="Rounded Rectangle 80"/>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82" name="Rectangle 81"/>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83" name="Rectangle 82"/>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84" name="Rectangle 83"/>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85" name="Rectangle 84"/>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86" name="Group 85"/>
          <p:cNvGrpSpPr/>
          <p:nvPr/>
        </p:nvGrpSpPr>
        <p:grpSpPr>
          <a:xfrm flipH="1">
            <a:off x="386022" y="3497947"/>
            <a:ext cx="3209834" cy="82442"/>
            <a:chOff x="405482" y="2771139"/>
            <a:chExt cx="4006169" cy="96920"/>
          </a:xfrm>
        </p:grpSpPr>
        <p:sp>
          <p:nvSpPr>
            <p:cNvPr id="87"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8"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9"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0"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1"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2"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97" name="Group 96"/>
          <p:cNvGrpSpPr/>
          <p:nvPr/>
        </p:nvGrpSpPr>
        <p:grpSpPr>
          <a:xfrm flipH="1">
            <a:off x="386022" y="3992102"/>
            <a:ext cx="3209834" cy="82442"/>
            <a:chOff x="405482" y="2771139"/>
            <a:chExt cx="4006169" cy="96920"/>
          </a:xfrm>
        </p:grpSpPr>
        <p:sp>
          <p:nvSpPr>
            <p:cNvPr id="98"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1"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2"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3"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4"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5"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6"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08" name="Group 107"/>
          <p:cNvGrpSpPr/>
          <p:nvPr/>
        </p:nvGrpSpPr>
        <p:grpSpPr>
          <a:xfrm flipH="1">
            <a:off x="386022" y="4486257"/>
            <a:ext cx="3209834" cy="82442"/>
            <a:chOff x="405482" y="2771139"/>
            <a:chExt cx="4006169" cy="96920"/>
          </a:xfrm>
        </p:grpSpPr>
        <p:sp>
          <p:nvSpPr>
            <p:cNvPr id="109"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0"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1"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2"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3"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4"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5"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6"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7"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8"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19" name="Rectangle 118"/>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20" name="Rectangle 119"/>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1467595041"/>
      </p:ext>
    </p:extLst>
  </p:cSld>
  <p:clrMapOvr>
    <a:masterClrMapping/>
  </p:clrMapOvr>
  <p:transition spd="slow">
    <p:push dir="u"/>
  </p:transition>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UK &amp; Ireland Map</a:t>
            </a:r>
            <a:endParaRPr lang="en-US" dirty="0"/>
          </a:p>
        </p:txBody>
      </p:sp>
      <p:grpSp>
        <p:nvGrpSpPr>
          <p:cNvPr id="4" name="Group 399"/>
          <p:cNvGrpSpPr/>
          <p:nvPr/>
        </p:nvGrpSpPr>
        <p:grpSpPr>
          <a:xfrm>
            <a:off x="5943600" y="157620"/>
            <a:ext cx="3004454" cy="4828260"/>
            <a:chOff x="442913" y="469900"/>
            <a:chExt cx="2617788" cy="4206876"/>
          </a:xfrm>
          <a:solidFill>
            <a:schemeClr val="bg1">
              <a:lumMod val="95000"/>
            </a:schemeClr>
          </a:solidFill>
          <a:effectLst/>
        </p:grpSpPr>
        <p:sp>
          <p:nvSpPr>
            <p:cNvPr id="5" name="Freeform 5"/>
            <p:cNvSpPr>
              <a:spLocks/>
            </p:cNvSpPr>
            <p:nvPr/>
          </p:nvSpPr>
          <p:spPr bwMode="auto">
            <a:xfrm>
              <a:off x="1292226" y="2838451"/>
              <a:ext cx="11113" cy="7938"/>
            </a:xfrm>
            <a:custGeom>
              <a:avLst/>
              <a:gdLst/>
              <a:ahLst/>
              <a:cxnLst>
                <a:cxn ang="0">
                  <a:pos x="5" y="3"/>
                </a:cxn>
                <a:cxn ang="0">
                  <a:pos x="4" y="4"/>
                </a:cxn>
                <a:cxn ang="0">
                  <a:pos x="2" y="4"/>
                </a:cxn>
                <a:cxn ang="0">
                  <a:pos x="1" y="4"/>
                </a:cxn>
                <a:cxn ang="0">
                  <a:pos x="0" y="3"/>
                </a:cxn>
                <a:cxn ang="0">
                  <a:pos x="1" y="1"/>
                </a:cxn>
                <a:cxn ang="0">
                  <a:pos x="3" y="1"/>
                </a:cxn>
                <a:cxn ang="0">
                  <a:pos x="4" y="1"/>
                </a:cxn>
                <a:cxn ang="0">
                  <a:pos x="5" y="1"/>
                </a:cxn>
                <a:cxn ang="0">
                  <a:pos x="5" y="3"/>
                </a:cxn>
              </a:cxnLst>
              <a:rect l="0" t="0" r="r" b="b"/>
              <a:pathLst>
                <a:path w="6" h="4">
                  <a:moveTo>
                    <a:pt x="5" y="3"/>
                  </a:moveTo>
                  <a:cubicBezTo>
                    <a:pt x="5" y="3"/>
                    <a:pt x="4" y="4"/>
                    <a:pt x="4" y="4"/>
                  </a:cubicBezTo>
                  <a:cubicBezTo>
                    <a:pt x="3" y="4"/>
                    <a:pt x="2" y="4"/>
                    <a:pt x="2" y="4"/>
                  </a:cubicBezTo>
                  <a:cubicBezTo>
                    <a:pt x="2" y="4"/>
                    <a:pt x="1" y="4"/>
                    <a:pt x="1" y="4"/>
                  </a:cubicBezTo>
                  <a:cubicBezTo>
                    <a:pt x="1" y="4"/>
                    <a:pt x="0" y="3"/>
                    <a:pt x="0" y="3"/>
                  </a:cubicBezTo>
                  <a:cubicBezTo>
                    <a:pt x="0" y="2"/>
                    <a:pt x="1" y="1"/>
                    <a:pt x="1" y="1"/>
                  </a:cubicBezTo>
                  <a:cubicBezTo>
                    <a:pt x="1" y="1"/>
                    <a:pt x="2" y="0"/>
                    <a:pt x="3" y="1"/>
                  </a:cubicBezTo>
                  <a:cubicBezTo>
                    <a:pt x="3" y="1"/>
                    <a:pt x="4" y="1"/>
                    <a:pt x="4" y="1"/>
                  </a:cubicBezTo>
                  <a:cubicBezTo>
                    <a:pt x="4" y="1"/>
                    <a:pt x="5" y="1"/>
                    <a:pt x="5" y="1"/>
                  </a:cubicBezTo>
                  <a:cubicBezTo>
                    <a:pt x="6" y="1"/>
                    <a:pt x="5" y="3"/>
                    <a:pt x="5"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1304926" y="2684463"/>
              <a:ext cx="130175" cy="161925"/>
            </a:xfrm>
            <a:custGeom>
              <a:avLst/>
              <a:gdLst/>
              <a:ahLst/>
              <a:cxnLst>
                <a:cxn ang="0">
                  <a:pos x="0" y="82"/>
                </a:cxn>
                <a:cxn ang="0">
                  <a:pos x="1" y="79"/>
                </a:cxn>
                <a:cxn ang="0">
                  <a:pos x="3" y="76"/>
                </a:cxn>
                <a:cxn ang="0">
                  <a:pos x="0" y="75"/>
                </a:cxn>
                <a:cxn ang="0">
                  <a:pos x="2" y="72"/>
                </a:cxn>
                <a:cxn ang="0">
                  <a:pos x="5" y="67"/>
                </a:cxn>
                <a:cxn ang="0">
                  <a:pos x="8" y="63"/>
                </a:cxn>
                <a:cxn ang="0">
                  <a:pos x="7" y="58"/>
                </a:cxn>
                <a:cxn ang="0">
                  <a:pos x="8" y="54"/>
                </a:cxn>
                <a:cxn ang="0">
                  <a:pos x="9" y="47"/>
                </a:cxn>
                <a:cxn ang="0">
                  <a:pos x="15" y="43"/>
                </a:cxn>
                <a:cxn ang="0">
                  <a:pos x="24" y="36"/>
                </a:cxn>
                <a:cxn ang="0">
                  <a:pos x="30" y="23"/>
                </a:cxn>
                <a:cxn ang="0">
                  <a:pos x="34" y="12"/>
                </a:cxn>
                <a:cxn ang="0">
                  <a:pos x="44" y="4"/>
                </a:cxn>
                <a:cxn ang="0">
                  <a:pos x="55" y="1"/>
                </a:cxn>
                <a:cxn ang="0">
                  <a:pos x="59" y="2"/>
                </a:cxn>
                <a:cxn ang="0">
                  <a:pos x="56" y="9"/>
                </a:cxn>
                <a:cxn ang="0">
                  <a:pos x="56" y="18"/>
                </a:cxn>
                <a:cxn ang="0">
                  <a:pos x="58" y="23"/>
                </a:cxn>
                <a:cxn ang="0">
                  <a:pos x="63" y="25"/>
                </a:cxn>
                <a:cxn ang="0">
                  <a:pos x="69" y="29"/>
                </a:cxn>
                <a:cxn ang="0">
                  <a:pos x="67" y="31"/>
                </a:cxn>
                <a:cxn ang="0">
                  <a:pos x="65" y="30"/>
                </a:cxn>
                <a:cxn ang="0">
                  <a:pos x="61" y="35"/>
                </a:cxn>
                <a:cxn ang="0">
                  <a:pos x="58" y="41"/>
                </a:cxn>
                <a:cxn ang="0">
                  <a:pos x="55" y="45"/>
                </a:cxn>
                <a:cxn ang="0">
                  <a:pos x="54" y="50"/>
                </a:cxn>
                <a:cxn ang="0">
                  <a:pos x="52" y="56"/>
                </a:cxn>
                <a:cxn ang="0">
                  <a:pos x="46" y="58"/>
                </a:cxn>
                <a:cxn ang="0">
                  <a:pos x="45" y="63"/>
                </a:cxn>
                <a:cxn ang="0">
                  <a:pos x="41" y="67"/>
                </a:cxn>
                <a:cxn ang="0">
                  <a:pos x="34" y="70"/>
                </a:cxn>
                <a:cxn ang="0">
                  <a:pos x="29" y="73"/>
                </a:cxn>
                <a:cxn ang="0">
                  <a:pos x="28" y="77"/>
                </a:cxn>
                <a:cxn ang="0">
                  <a:pos x="25" y="81"/>
                </a:cxn>
                <a:cxn ang="0">
                  <a:pos x="22" y="86"/>
                </a:cxn>
                <a:cxn ang="0">
                  <a:pos x="21" y="83"/>
                </a:cxn>
                <a:cxn ang="0">
                  <a:pos x="21" y="80"/>
                </a:cxn>
                <a:cxn ang="0">
                  <a:pos x="19" y="83"/>
                </a:cxn>
                <a:cxn ang="0">
                  <a:pos x="14" y="84"/>
                </a:cxn>
                <a:cxn ang="0">
                  <a:pos x="12" y="79"/>
                </a:cxn>
                <a:cxn ang="0">
                  <a:pos x="10" y="79"/>
                </a:cxn>
                <a:cxn ang="0">
                  <a:pos x="5" y="83"/>
                </a:cxn>
                <a:cxn ang="0">
                  <a:pos x="2" y="84"/>
                </a:cxn>
              </a:cxnLst>
              <a:rect l="0" t="0" r="r" b="b"/>
              <a:pathLst>
                <a:path w="69" h="86">
                  <a:moveTo>
                    <a:pt x="1" y="83"/>
                  </a:moveTo>
                  <a:cubicBezTo>
                    <a:pt x="0" y="83"/>
                    <a:pt x="1" y="82"/>
                    <a:pt x="0" y="82"/>
                  </a:cubicBezTo>
                  <a:cubicBezTo>
                    <a:pt x="0" y="81"/>
                    <a:pt x="0" y="81"/>
                    <a:pt x="0" y="81"/>
                  </a:cubicBezTo>
                  <a:cubicBezTo>
                    <a:pt x="0" y="80"/>
                    <a:pt x="0" y="79"/>
                    <a:pt x="1" y="79"/>
                  </a:cubicBezTo>
                  <a:cubicBezTo>
                    <a:pt x="1" y="78"/>
                    <a:pt x="2" y="78"/>
                    <a:pt x="2" y="78"/>
                  </a:cubicBezTo>
                  <a:cubicBezTo>
                    <a:pt x="2" y="78"/>
                    <a:pt x="3" y="77"/>
                    <a:pt x="3" y="76"/>
                  </a:cubicBezTo>
                  <a:cubicBezTo>
                    <a:pt x="3" y="76"/>
                    <a:pt x="2" y="76"/>
                    <a:pt x="1" y="76"/>
                  </a:cubicBezTo>
                  <a:cubicBezTo>
                    <a:pt x="1" y="75"/>
                    <a:pt x="0" y="75"/>
                    <a:pt x="0" y="75"/>
                  </a:cubicBezTo>
                  <a:cubicBezTo>
                    <a:pt x="0" y="74"/>
                    <a:pt x="0" y="74"/>
                    <a:pt x="0" y="73"/>
                  </a:cubicBezTo>
                  <a:cubicBezTo>
                    <a:pt x="1" y="73"/>
                    <a:pt x="1" y="73"/>
                    <a:pt x="2" y="72"/>
                  </a:cubicBezTo>
                  <a:cubicBezTo>
                    <a:pt x="3" y="72"/>
                    <a:pt x="4" y="71"/>
                    <a:pt x="5" y="70"/>
                  </a:cubicBezTo>
                  <a:cubicBezTo>
                    <a:pt x="5" y="69"/>
                    <a:pt x="5" y="68"/>
                    <a:pt x="5" y="67"/>
                  </a:cubicBezTo>
                  <a:cubicBezTo>
                    <a:pt x="6" y="66"/>
                    <a:pt x="7" y="65"/>
                    <a:pt x="7" y="65"/>
                  </a:cubicBezTo>
                  <a:cubicBezTo>
                    <a:pt x="7" y="64"/>
                    <a:pt x="8" y="63"/>
                    <a:pt x="8" y="63"/>
                  </a:cubicBezTo>
                  <a:cubicBezTo>
                    <a:pt x="8" y="62"/>
                    <a:pt x="8" y="61"/>
                    <a:pt x="8" y="61"/>
                  </a:cubicBezTo>
                  <a:cubicBezTo>
                    <a:pt x="8" y="60"/>
                    <a:pt x="7" y="59"/>
                    <a:pt x="7" y="58"/>
                  </a:cubicBezTo>
                  <a:cubicBezTo>
                    <a:pt x="7" y="58"/>
                    <a:pt x="7" y="56"/>
                    <a:pt x="7" y="56"/>
                  </a:cubicBezTo>
                  <a:cubicBezTo>
                    <a:pt x="7" y="55"/>
                    <a:pt x="7" y="55"/>
                    <a:pt x="8" y="54"/>
                  </a:cubicBezTo>
                  <a:cubicBezTo>
                    <a:pt x="8" y="54"/>
                    <a:pt x="9" y="52"/>
                    <a:pt x="9" y="51"/>
                  </a:cubicBezTo>
                  <a:cubicBezTo>
                    <a:pt x="10" y="50"/>
                    <a:pt x="9" y="48"/>
                    <a:pt x="9" y="47"/>
                  </a:cubicBezTo>
                  <a:cubicBezTo>
                    <a:pt x="9" y="46"/>
                    <a:pt x="10" y="45"/>
                    <a:pt x="11" y="45"/>
                  </a:cubicBezTo>
                  <a:cubicBezTo>
                    <a:pt x="12" y="44"/>
                    <a:pt x="14" y="43"/>
                    <a:pt x="15" y="43"/>
                  </a:cubicBezTo>
                  <a:cubicBezTo>
                    <a:pt x="17" y="42"/>
                    <a:pt x="20" y="41"/>
                    <a:pt x="21" y="40"/>
                  </a:cubicBezTo>
                  <a:cubicBezTo>
                    <a:pt x="22" y="39"/>
                    <a:pt x="23" y="37"/>
                    <a:pt x="24" y="36"/>
                  </a:cubicBezTo>
                  <a:cubicBezTo>
                    <a:pt x="25" y="34"/>
                    <a:pt x="26" y="31"/>
                    <a:pt x="26" y="29"/>
                  </a:cubicBezTo>
                  <a:cubicBezTo>
                    <a:pt x="27" y="27"/>
                    <a:pt x="29" y="24"/>
                    <a:pt x="30" y="23"/>
                  </a:cubicBezTo>
                  <a:cubicBezTo>
                    <a:pt x="30" y="21"/>
                    <a:pt x="31" y="18"/>
                    <a:pt x="31" y="17"/>
                  </a:cubicBezTo>
                  <a:cubicBezTo>
                    <a:pt x="32" y="15"/>
                    <a:pt x="33" y="13"/>
                    <a:pt x="34" y="12"/>
                  </a:cubicBezTo>
                  <a:cubicBezTo>
                    <a:pt x="35" y="11"/>
                    <a:pt x="37" y="9"/>
                    <a:pt x="39" y="8"/>
                  </a:cubicBezTo>
                  <a:cubicBezTo>
                    <a:pt x="40" y="7"/>
                    <a:pt x="43" y="5"/>
                    <a:pt x="44" y="4"/>
                  </a:cubicBezTo>
                  <a:cubicBezTo>
                    <a:pt x="46" y="4"/>
                    <a:pt x="49" y="3"/>
                    <a:pt x="50" y="3"/>
                  </a:cubicBezTo>
                  <a:cubicBezTo>
                    <a:pt x="52" y="2"/>
                    <a:pt x="54" y="1"/>
                    <a:pt x="55" y="1"/>
                  </a:cubicBezTo>
                  <a:cubicBezTo>
                    <a:pt x="55" y="1"/>
                    <a:pt x="57" y="0"/>
                    <a:pt x="58" y="0"/>
                  </a:cubicBezTo>
                  <a:cubicBezTo>
                    <a:pt x="58" y="0"/>
                    <a:pt x="59" y="1"/>
                    <a:pt x="59" y="2"/>
                  </a:cubicBezTo>
                  <a:cubicBezTo>
                    <a:pt x="60" y="2"/>
                    <a:pt x="59" y="4"/>
                    <a:pt x="58" y="5"/>
                  </a:cubicBezTo>
                  <a:cubicBezTo>
                    <a:pt x="58" y="6"/>
                    <a:pt x="57" y="8"/>
                    <a:pt x="56" y="9"/>
                  </a:cubicBezTo>
                  <a:cubicBezTo>
                    <a:pt x="56" y="10"/>
                    <a:pt x="55" y="13"/>
                    <a:pt x="55" y="14"/>
                  </a:cubicBezTo>
                  <a:cubicBezTo>
                    <a:pt x="55" y="15"/>
                    <a:pt x="55" y="17"/>
                    <a:pt x="56" y="18"/>
                  </a:cubicBezTo>
                  <a:cubicBezTo>
                    <a:pt x="56" y="18"/>
                    <a:pt x="57" y="20"/>
                    <a:pt x="57" y="21"/>
                  </a:cubicBezTo>
                  <a:cubicBezTo>
                    <a:pt x="57" y="21"/>
                    <a:pt x="57" y="23"/>
                    <a:pt x="58" y="23"/>
                  </a:cubicBezTo>
                  <a:cubicBezTo>
                    <a:pt x="58" y="24"/>
                    <a:pt x="59" y="24"/>
                    <a:pt x="60" y="24"/>
                  </a:cubicBezTo>
                  <a:cubicBezTo>
                    <a:pt x="61" y="25"/>
                    <a:pt x="62" y="25"/>
                    <a:pt x="63" y="25"/>
                  </a:cubicBezTo>
                  <a:cubicBezTo>
                    <a:pt x="63" y="25"/>
                    <a:pt x="65" y="26"/>
                    <a:pt x="66" y="26"/>
                  </a:cubicBezTo>
                  <a:cubicBezTo>
                    <a:pt x="67" y="27"/>
                    <a:pt x="68" y="28"/>
                    <a:pt x="69" y="29"/>
                  </a:cubicBezTo>
                  <a:cubicBezTo>
                    <a:pt x="69" y="29"/>
                    <a:pt x="69" y="31"/>
                    <a:pt x="69" y="31"/>
                  </a:cubicBezTo>
                  <a:cubicBezTo>
                    <a:pt x="69" y="31"/>
                    <a:pt x="68" y="31"/>
                    <a:pt x="67" y="31"/>
                  </a:cubicBezTo>
                  <a:cubicBezTo>
                    <a:pt x="67" y="31"/>
                    <a:pt x="67" y="30"/>
                    <a:pt x="66" y="30"/>
                  </a:cubicBezTo>
                  <a:cubicBezTo>
                    <a:pt x="66" y="30"/>
                    <a:pt x="66" y="30"/>
                    <a:pt x="65" y="30"/>
                  </a:cubicBezTo>
                  <a:cubicBezTo>
                    <a:pt x="65" y="31"/>
                    <a:pt x="64" y="32"/>
                    <a:pt x="63" y="33"/>
                  </a:cubicBezTo>
                  <a:cubicBezTo>
                    <a:pt x="63" y="33"/>
                    <a:pt x="62" y="34"/>
                    <a:pt x="61" y="35"/>
                  </a:cubicBezTo>
                  <a:cubicBezTo>
                    <a:pt x="61" y="35"/>
                    <a:pt x="60" y="37"/>
                    <a:pt x="59" y="38"/>
                  </a:cubicBezTo>
                  <a:cubicBezTo>
                    <a:pt x="59" y="39"/>
                    <a:pt x="58" y="40"/>
                    <a:pt x="58" y="41"/>
                  </a:cubicBezTo>
                  <a:cubicBezTo>
                    <a:pt x="58" y="42"/>
                    <a:pt x="57" y="43"/>
                    <a:pt x="56" y="44"/>
                  </a:cubicBezTo>
                  <a:cubicBezTo>
                    <a:pt x="56" y="44"/>
                    <a:pt x="55" y="45"/>
                    <a:pt x="55" y="45"/>
                  </a:cubicBezTo>
                  <a:cubicBezTo>
                    <a:pt x="54" y="46"/>
                    <a:pt x="54" y="47"/>
                    <a:pt x="54" y="48"/>
                  </a:cubicBezTo>
                  <a:cubicBezTo>
                    <a:pt x="54" y="48"/>
                    <a:pt x="55" y="50"/>
                    <a:pt x="54" y="50"/>
                  </a:cubicBezTo>
                  <a:cubicBezTo>
                    <a:pt x="54" y="51"/>
                    <a:pt x="54" y="52"/>
                    <a:pt x="54" y="53"/>
                  </a:cubicBezTo>
                  <a:cubicBezTo>
                    <a:pt x="53" y="54"/>
                    <a:pt x="52" y="55"/>
                    <a:pt x="52" y="56"/>
                  </a:cubicBezTo>
                  <a:cubicBezTo>
                    <a:pt x="51" y="56"/>
                    <a:pt x="50" y="57"/>
                    <a:pt x="49" y="57"/>
                  </a:cubicBezTo>
                  <a:cubicBezTo>
                    <a:pt x="48" y="57"/>
                    <a:pt x="47" y="58"/>
                    <a:pt x="46" y="58"/>
                  </a:cubicBezTo>
                  <a:cubicBezTo>
                    <a:pt x="45" y="59"/>
                    <a:pt x="44" y="60"/>
                    <a:pt x="44" y="60"/>
                  </a:cubicBezTo>
                  <a:cubicBezTo>
                    <a:pt x="44" y="61"/>
                    <a:pt x="45" y="62"/>
                    <a:pt x="45" y="63"/>
                  </a:cubicBezTo>
                  <a:cubicBezTo>
                    <a:pt x="45" y="63"/>
                    <a:pt x="45" y="65"/>
                    <a:pt x="44" y="65"/>
                  </a:cubicBezTo>
                  <a:cubicBezTo>
                    <a:pt x="44" y="66"/>
                    <a:pt x="42" y="67"/>
                    <a:pt x="41" y="67"/>
                  </a:cubicBezTo>
                  <a:cubicBezTo>
                    <a:pt x="40" y="68"/>
                    <a:pt x="37" y="68"/>
                    <a:pt x="36" y="68"/>
                  </a:cubicBezTo>
                  <a:cubicBezTo>
                    <a:pt x="35" y="68"/>
                    <a:pt x="35" y="70"/>
                    <a:pt x="34" y="70"/>
                  </a:cubicBezTo>
                  <a:cubicBezTo>
                    <a:pt x="34" y="71"/>
                    <a:pt x="33" y="72"/>
                    <a:pt x="32" y="72"/>
                  </a:cubicBezTo>
                  <a:cubicBezTo>
                    <a:pt x="31" y="72"/>
                    <a:pt x="30" y="73"/>
                    <a:pt x="29" y="73"/>
                  </a:cubicBezTo>
                  <a:cubicBezTo>
                    <a:pt x="29" y="73"/>
                    <a:pt x="28" y="74"/>
                    <a:pt x="28" y="74"/>
                  </a:cubicBezTo>
                  <a:cubicBezTo>
                    <a:pt x="28" y="75"/>
                    <a:pt x="28" y="77"/>
                    <a:pt x="28" y="77"/>
                  </a:cubicBezTo>
                  <a:cubicBezTo>
                    <a:pt x="27" y="78"/>
                    <a:pt x="27" y="79"/>
                    <a:pt x="26" y="80"/>
                  </a:cubicBezTo>
                  <a:cubicBezTo>
                    <a:pt x="26" y="80"/>
                    <a:pt x="25" y="81"/>
                    <a:pt x="25" y="81"/>
                  </a:cubicBezTo>
                  <a:cubicBezTo>
                    <a:pt x="25" y="82"/>
                    <a:pt x="24" y="83"/>
                    <a:pt x="24" y="83"/>
                  </a:cubicBezTo>
                  <a:cubicBezTo>
                    <a:pt x="23" y="84"/>
                    <a:pt x="23" y="86"/>
                    <a:pt x="22" y="86"/>
                  </a:cubicBezTo>
                  <a:cubicBezTo>
                    <a:pt x="22" y="86"/>
                    <a:pt x="21" y="85"/>
                    <a:pt x="21" y="85"/>
                  </a:cubicBezTo>
                  <a:cubicBezTo>
                    <a:pt x="21" y="84"/>
                    <a:pt x="21" y="83"/>
                    <a:pt x="21" y="83"/>
                  </a:cubicBezTo>
                  <a:cubicBezTo>
                    <a:pt x="21" y="83"/>
                    <a:pt x="22" y="82"/>
                    <a:pt x="22" y="81"/>
                  </a:cubicBezTo>
                  <a:cubicBezTo>
                    <a:pt x="22" y="81"/>
                    <a:pt x="21" y="80"/>
                    <a:pt x="21" y="80"/>
                  </a:cubicBezTo>
                  <a:cubicBezTo>
                    <a:pt x="21" y="80"/>
                    <a:pt x="20" y="80"/>
                    <a:pt x="20" y="80"/>
                  </a:cubicBezTo>
                  <a:cubicBezTo>
                    <a:pt x="19" y="81"/>
                    <a:pt x="19" y="82"/>
                    <a:pt x="19" y="83"/>
                  </a:cubicBezTo>
                  <a:cubicBezTo>
                    <a:pt x="18" y="83"/>
                    <a:pt x="17" y="84"/>
                    <a:pt x="17" y="84"/>
                  </a:cubicBezTo>
                  <a:cubicBezTo>
                    <a:pt x="16" y="85"/>
                    <a:pt x="15" y="85"/>
                    <a:pt x="14" y="84"/>
                  </a:cubicBezTo>
                  <a:cubicBezTo>
                    <a:pt x="14" y="84"/>
                    <a:pt x="14" y="82"/>
                    <a:pt x="13" y="81"/>
                  </a:cubicBezTo>
                  <a:cubicBezTo>
                    <a:pt x="13" y="81"/>
                    <a:pt x="13" y="80"/>
                    <a:pt x="12" y="79"/>
                  </a:cubicBezTo>
                  <a:cubicBezTo>
                    <a:pt x="12" y="79"/>
                    <a:pt x="11" y="79"/>
                    <a:pt x="11" y="79"/>
                  </a:cubicBezTo>
                  <a:cubicBezTo>
                    <a:pt x="11" y="79"/>
                    <a:pt x="10" y="79"/>
                    <a:pt x="10" y="79"/>
                  </a:cubicBezTo>
                  <a:cubicBezTo>
                    <a:pt x="9" y="80"/>
                    <a:pt x="8" y="80"/>
                    <a:pt x="8" y="81"/>
                  </a:cubicBezTo>
                  <a:cubicBezTo>
                    <a:pt x="7" y="81"/>
                    <a:pt x="6" y="82"/>
                    <a:pt x="5" y="83"/>
                  </a:cubicBezTo>
                  <a:cubicBezTo>
                    <a:pt x="4" y="83"/>
                    <a:pt x="3" y="84"/>
                    <a:pt x="3" y="84"/>
                  </a:cubicBezTo>
                  <a:cubicBezTo>
                    <a:pt x="3" y="84"/>
                    <a:pt x="2" y="84"/>
                    <a:pt x="2" y="84"/>
                  </a:cubicBezTo>
                  <a:cubicBezTo>
                    <a:pt x="1" y="84"/>
                    <a:pt x="1" y="84"/>
                    <a:pt x="1" y="8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1676401" y="3244851"/>
              <a:ext cx="165100" cy="117475"/>
            </a:xfrm>
            <a:custGeom>
              <a:avLst/>
              <a:gdLst/>
              <a:ahLst/>
              <a:cxnLst>
                <a:cxn ang="0">
                  <a:pos x="88" y="41"/>
                </a:cxn>
                <a:cxn ang="0">
                  <a:pos x="85" y="49"/>
                </a:cxn>
                <a:cxn ang="0">
                  <a:pos x="80" y="50"/>
                </a:cxn>
                <a:cxn ang="0">
                  <a:pos x="72" y="52"/>
                </a:cxn>
                <a:cxn ang="0">
                  <a:pos x="65" y="45"/>
                </a:cxn>
                <a:cxn ang="0">
                  <a:pos x="59" y="46"/>
                </a:cxn>
                <a:cxn ang="0">
                  <a:pos x="54" y="43"/>
                </a:cxn>
                <a:cxn ang="0">
                  <a:pos x="49" y="44"/>
                </a:cxn>
                <a:cxn ang="0">
                  <a:pos x="46" y="48"/>
                </a:cxn>
                <a:cxn ang="0">
                  <a:pos x="38" y="50"/>
                </a:cxn>
                <a:cxn ang="0">
                  <a:pos x="35" y="54"/>
                </a:cxn>
                <a:cxn ang="0">
                  <a:pos x="31" y="57"/>
                </a:cxn>
                <a:cxn ang="0">
                  <a:pos x="30" y="58"/>
                </a:cxn>
                <a:cxn ang="0">
                  <a:pos x="26" y="55"/>
                </a:cxn>
                <a:cxn ang="0">
                  <a:pos x="22" y="55"/>
                </a:cxn>
                <a:cxn ang="0">
                  <a:pos x="21" y="60"/>
                </a:cxn>
                <a:cxn ang="0">
                  <a:pos x="14" y="62"/>
                </a:cxn>
                <a:cxn ang="0">
                  <a:pos x="1" y="60"/>
                </a:cxn>
                <a:cxn ang="0">
                  <a:pos x="4" y="56"/>
                </a:cxn>
                <a:cxn ang="0">
                  <a:pos x="7" y="50"/>
                </a:cxn>
                <a:cxn ang="0">
                  <a:pos x="11" y="46"/>
                </a:cxn>
                <a:cxn ang="0">
                  <a:pos x="19" y="46"/>
                </a:cxn>
                <a:cxn ang="0">
                  <a:pos x="27" y="45"/>
                </a:cxn>
                <a:cxn ang="0">
                  <a:pos x="36" y="45"/>
                </a:cxn>
                <a:cxn ang="0">
                  <a:pos x="39" y="40"/>
                </a:cxn>
                <a:cxn ang="0">
                  <a:pos x="36" y="35"/>
                </a:cxn>
                <a:cxn ang="0">
                  <a:pos x="31" y="31"/>
                </a:cxn>
                <a:cxn ang="0">
                  <a:pos x="33" y="26"/>
                </a:cxn>
                <a:cxn ang="0">
                  <a:pos x="33" y="20"/>
                </a:cxn>
                <a:cxn ang="0">
                  <a:pos x="33" y="18"/>
                </a:cxn>
                <a:cxn ang="0">
                  <a:pos x="38" y="15"/>
                </a:cxn>
                <a:cxn ang="0">
                  <a:pos x="46" y="13"/>
                </a:cxn>
                <a:cxn ang="0">
                  <a:pos x="49" y="8"/>
                </a:cxn>
                <a:cxn ang="0">
                  <a:pos x="55" y="2"/>
                </a:cxn>
                <a:cxn ang="0">
                  <a:pos x="58" y="2"/>
                </a:cxn>
                <a:cxn ang="0">
                  <a:pos x="62" y="4"/>
                </a:cxn>
                <a:cxn ang="0">
                  <a:pos x="66" y="7"/>
                </a:cxn>
                <a:cxn ang="0">
                  <a:pos x="66" y="16"/>
                </a:cxn>
                <a:cxn ang="0">
                  <a:pos x="71" y="27"/>
                </a:cxn>
                <a:cxn ang="0">
                  <a:pos x="72" y="34"/>
                </a:cxn>
                <a:cxn ang="0">
                  <a:pos x="78" y="35"/>
                </a:cxn>
                <a:cxn ang="0">
                  <a:pos x="82" y="36"/>
                </a:cxn>
                <a:cxn ang="0">
                  <a:pos x="87" y="38"/>
                </a:cxn>
              </a:cxnLst>
              <a:rect l="0" t="0" r="r" b="b"/>
              <a:pathLst>
                <a:path w="88" h="62">
                  <a:moveTo>
                    <a:pt x="87" y="38"/>
                  </a:moveTo>
                  <a:cubicBezTo>
                    <a:pt x="88" y="39"/>
                    <a:pt x="88" y="40"/>
                    <a:pt x="88" y="41"/>
                  </a:cubicBezTo>
                  <a:cubicBezTo>
                    <a:pt x="87" y="42"/>
                    <a:pt x="87" y="45"/>
                    <a:pt x="87" y="46"/>
                  </a:cubicBezTo>
                  <a:cubicBezTo>
                    <a:pt x="86" y="47"/>
                    <a:pt x="86" y="49"/>
                    <a:pt x="85" y="49"/>
                  </a:cubicBezTo>
                  <a:cubicBezTo>
                    <a:pt x="85" y="50"/>
                    <a:pt x="83" y="50"/>
                    <a:pt x="82" y="50"/>
                  </a:cubicBezTo>
                  <a:cubicBezTo>
                    <a:pt x="81" y="50"/>
                    <a:pt x="80" y="50"/>
                    <a:pt x="80" y="50"/>
                  </a:cubicBezTo>
                  <a:cubicBezTo>
                    <a:pt x="79" y="51"/>
                    <a:pt x="77" y="53"/>
                    <a:pt x="77" y="53"/>
                  </a:cubicBezTo>
                  <a:cubicBezTo>
                    <a:pt x="77" y="53"/>
                    <a:pt x="73" y="52"/>
                    <a:pt x="72" y="52"/>
                  </a:cubicBezTo>
                  <a:cubicBezTo>
                    <a:pt x="71" y="51"/>
                    <a:pt x="69" y="49"/>
                    <a:pt x="68" y="48"/>
                  </a:cubicBezTo>
                  <a:cubicBezTo>
                    <a:pt x="68" y="48"/>
                    <a:pt x="66" y="46"/>
                    <a:pt x="65" y="45"/>
                  </a:cubicBezTo>
                  <a:cubicBezTo>
                    <a:pt x="64" y="45"/>
                    <a:pt x="64" y="45"/>
                    <a:pt x="63" y="45"/>
                  </a:cubicBezTo>
                  <a:cubicBezTo>
                    <a:pt x="62" y="45"/>
                    <a:pt x="60" y="46"/>
                    <a:pt x="59" y="46"/>
                  </a:cubicBezTo>
                  <a:cubicBezTo>
                    <a:pt x="59" y="46"/>
                    <a:pt x="58" y="45"/>
                    <a:pt x="57" y="44"/>
                  </a:cubicBezTo>
                  <a:cubicBezTo>
                    <a:pt x="56" y="44"/>
                    <a:pt x="55" y="43"/>
                    <a:pt x="54" y="43"/>
                  </a:cubicBezTo>
                  <a:cubicBezTo>
                    <a:pt x="53" y="43"/>
                    <a:pt x="52" y="43"/>
                    <a:pt x="51" y="43"/>
                  </a:cubicBezTo>
                  <a:cubicBezTo>
                    <a:pt x="50" y="43"/>
                    <a:pt x="49" y="43"/>
                    <a:pt x="49" y="44"/>
                  </a:cubicBezTo>
                  <a:cubicBezTo>
                    <a:pt x="48" y="44"/>
                    <a:pt x="48" y="46"/>
                    <a:pt x="48" y="46"/>
                  </a:cubicBezTo>
                  <a:cubicBezTo>
                    <a:pt x="48" y="47"/>
                    <a:pt x="46" y="48"/>
                    <a:pt x="46" y="48"/>
                  </a:cubicBezTo>
                  <a:cubicBezTo>
                    <a:pt x="45" y="49"/>
                    <a:pt x="43" y="49"/>
                    <a:pt x="42" y="50"/>
                  </a:cubicBezTo>
                  <a:cubicBezTo>
                    <a:pt x="41" y="50"/>
                    <a:pt x="39" y="49"/>
                    <a:pt x="38" y="50"/>
                  </a:cubicBezTo>
                  <a:cubicBezTo>
                    <a:pt x="38" y="50"/>
                    <a:pt x="37" y="50"/>
                    <a:pt x="36" y="51"/>
                  </a:cubicBezTo>
                  <a:cubicBezTo>
                    <a:pt x="36" y="51"/>
                    <a:pt x="36" y="53"/>
                    <a:pt x="35" y="54"/>
                  </a:cubicBezTo>
                  <a:cubicBezTo>
                    <a:pt x="35" y="54"/>
                    <a:pt x="34" y="55"/>
                    <a:pt x="33" y="55"/>
                  </a:cubicBezTo>
                  <a:cubicBezTo>
                    <a:pt x="33" y="56"/>
                    <a:pt x="31" y="57"/>
                    <a:pt x="31" y="57"/>
                  </a:cubicBezTo>
                  <a:cubicBezTo>
                    <a:pt x="31" y="58"/>
                    <a:pt x="31" y="58"/>
                    <a:pt x="31" y="58"/>
                  </a:cubicBezTo>
                  <a:cubicBezTo>
                    <a:pt x="31" y="58"/>
                    <a:pt x="30" y="58"/>
                    <a:pt x="30" y="58"/>
                  </a:cubicBezTo>
                  <a:cubicBezTo>
                    <a:pt x="29" y="58"/>
                    <a:pt x="28" y="57"/>
                    <a:pt x="28" y="57"/>
                  </a:cubicBezTo>
                  <a:cubicBezTo>
                    <a:pt x="27" y="57"/>
                    <a:pt x="26" y="56"/>
                    <a:pt x="26" y="55"/>
                  </a:cubicBezTo>
                  <a:cubicBezTo>
                    <a:pt x="25" y="55"/>
                    <a:pt x="24" y="54"/>
                    <a:pt x="23" y="54"/>
                  </a:cubicBezTo>
                  <a:cubicBezTo>
                    <a:pt x="23" y="54"/>
                    <a:pt x="23" y="55"/>
                    <a:pt x="22" y="55"/>
                  </a:cubicBezTo>
                  <a:cubicBezTo>
                    <a:pt x="22" y="56"/>
                    <a:pt x="23" y="57"/>
                    <a:pt x="22" y="57"/>
                  </a:cubicBezTo>
                  <a:cubicBezTo>
                    <a:pt x="22" y="58"/>
                    <a:pt x="22" y="59"/>
                    <a:pt x="21" y="60"/>
                  </a:cubicBezTo>
                  <a:cubicBezTo>
                    <a:pt x="21" y="60"/>
                    <a:pt x="19" y="61"/>
                    <a:pt x="18" y="61"/>
                  </a:cubicBezTo>
                  <a:cubicBezTo>
                    <a:pt x="17" y="62"/>
                    <a:pt x="15" y="62"/>
                    <a:pt x="14" y="62"/>
                  </a:cubicBezTo>
                  <a:cubicBezTo>
                    <a:pt x="12" y="62"/>
                    <a:pt x="8" y="62"/>
                    <a:pt x="6" y="61"/>
                  </a:cubicBezTo>
                  <a:cubicBezTo>
                    <a:pt x="5" y="61"/>
                    <a:pt x="2" y="60"/>
                    <a:pt x="1" y="60"/>
                  </a:cubicBezTo>
                  <a:cubicBezTo>
                    <a:pt x="1" y="60"/>
                    <a:pt x="0" y="59"/>
                    <a:pt x="0" y="59"/>
                  </a:cubicBezTo>
                  <a:cubicBezTo>
                    <a:pt x="1" y="58"/>
                    <a:pt x="3" y="57"/>
                    <a:pt x="4" y="56"/>
                  </a:cubicBezTo>
                  <a:cubicBezTo>
                    <a:pt x="4" y="55"/>
                    <a:pt x="4" y="53"/>
                    <a:pt x="5" y="52"/>
                  </a:cubicBezTo>
                  <a:cubicBezTo>
                    <a:pt x="5" y="52"/>
                    <a:pt x="7" y="51"/>
                    <a:pt x="7" y="50"/>
                  </a:cubicBezTo>
                  <a:cubicBezTo>
                    <a:pt x="7" y="50"/>
                    <a:pt x="8" y="48"/>
                    <a:pt x="8" y="47"/>
                  </a:cubicBezTo>
                  <a:cubicBezTo>
                    <a:pt x="9" y="47"/>
                    <a:pt x="10" y="46"/>
                    <a:pt x="11" y="46"/>
                  </a:cubicBezTo>
                  <a:cubicBezTo>
                    <a:pt x="12" y="46"/>
                    <a:pt x="13" y="46"/>
                    <a:pt x="14" y="46"/>
                  </a:cubicBezTo>
                  <a:cubicBezTo>
                    <a:pt x="15" y="46"/>
                    <a:pt x="18" y="46"/>
                    <a:pt x="19" y="46"/>
                  </a:cubicBezTo>
                  <a:cubicBezTo>
                    <a:pt x="20" y="45"/>
                    <a:pt x="23" y="45"/>
                    <a:pt x="24" y="45"/>
                  </a:cubicBezTo>
                  <a:cubicBezTo>
                    <a:pt x="25" y="45"/>
                    <a:pt x="26" y="45"/>
                    <a:pt x="27" y="45"/>
                  </a:cubicBezTo>
                  <a:cubicBezTo>
                    <a:pt x="28" y="45"/>
                    <a:pt x="30" y="46"/>
                    <a:pt x="31" y="46"/>
                  </a:cubicBezTo>
                  <a:cubicBezTo>
                    <a:pt x="32" y="46"/>
                    <a:pt x="35" y="45"/>
                    <a:pt x="36" y="45"/>
                  </a:cubicBezTo>
                  <a:cubicBezTo>
                    <a:pt x="37" y="44"/>
                    <a:pt x="38" y="44"/>
                    <a:pt x="38" y="43"/>
                  </a:cubicBezTo>
                  <a:cubicBezTo>
                    <a:pt x="39" y="42"/>
                    <a:pt x="39" y="41"/>
                    <a:pt x="39" y="40"/>
                  </a:cubicBezTo>
                  <a:cubicBezTo>
                    <a:pt x="39" y="39"/>
                    <a:pt x="39" y="38"/>
                    <a:pt x="38" y="37"/>
                  </a:cubicBezTo>
                  <a:cubicBezTo>
                    <a:pt x="38" y="37"/>
                    <a:pt x="36" y="36"/>
                    <a:pt x="36" y="35"/>
                  </a:cubicBezTo>
                  <a:cubicBezTo>
                    <a:pt x="35" y="35"/>
                    <a:pt x="33" y="34"/>
                    <a:pt x="32" y="33"/>
                  </a:cubicBezTo>
                  <a:cubicBezTo>
                    <a:pt x="32" y="33"/>
                    <a:pt x="31" y="32"/>
                    <a:pt x="31" y="31"/>
                  </a:cubicBezTo>
                  <a:cubicBezTo>
                    <a:pt x="31" y="30"/>
                    <a:pt x="32" y="29"/>
                    <a:pt x="32" y="28"/>
                  </a:cubicBezTo>
                  <a:cubicBezTo>
                    <a:pt x="32" y="27"/>
                    <a:pt x="33" y="26"/>
                    <a:pt x="33" y="26"/>
                  </a:cubicBezTo>
                  <a:cubicBezTo>
                    <a:pt x="33" y="25"/>
                    <a:pt x="32" y="23"/>
                    <a:pt x="32" y="22"/>
                  </a:cubicBezTo>
                  <a:cubicBezTo>
                    <a:pt x="32" y="22"/>
                    <a:pt x="32" y="20"/>
                    <a:pt x="33" y="20"/>
                  </a:cubicBezTo>
                  <a:cubicBezTo>
                    <a:pt x="33" y="19"/>
                    <a:pt x="33" y="19"/>
                    <a:pt x="33" y="18"/>
                  </a:cubicBezTo>
                  <a:cubicBezTo>
                    <a:pt x="33" y="18"/>
                    <a:pt x="33" y="18"/>
                    <a:pt x="33" y="18"/>
                  </a:cubicBezTo>
                  <a:cubicBezTo>
                    <a:pt x="34" y="18"/>
                    <a:pt x="34" y="17"/>
                    <a:pt x="35" y="17"/>
                  </a:cubicBezTo>
                  <a:cubicBezTo>
                    <a:pt x="35" y="16"/>
                    <a:pt x="37" y="15"/>
                    <a:pt x="38" y="15"/>
                  </a:cubicBezTo>
                  <a:cubicBezTo>
                    <a:pt x="39" y="14"/>
                    <a:pt x="41" y="13"/>
                    <a:pt x="42" y="13"/>
                  </a:cubicBezTo>
                  <a:cubicBezTo>
                    <a:pt x="43" y="13"/>
                    <a:pt x="45" y="13"/>
                    <a:pt x="46" y="13"/>
                  </a:cubicBezTo>
                  <a:cubicBezTo>
                    <a:pt x="47" y="12"/>
                    <a:pt x="47" y="11"/>
                    <a:pt x="48" y="11"/>
                  </a:cubicBezTo>
                  <a:cubicBezTo>
                    <a:pt x="48" y="10"/>
                    <a:pt x="48" y="8"/>
                    <a:pt x="49" y="8"/>
                  </a:cubicBezTo>
                  <a:cubicBezTo>
                    <a:pt x="49" y="7"/>
                    <a:pt x="50" y="5"/>
                    <a:pt x="51" y="4"/>
                  </a:cubicBezTo>
                  <a:cubicBezTo>
                    <a:pt x="52" y="4"/>
                    <a:pt x="54" y="3"/>
                    <a:pt x="55" y="2"/>
                  </a:cubicBezTo>
                  <a:cubicBezTo>
                    <a:pt x="55" y="2"/>
                    <a:pt x="55" y="1"/>
                    <a:pt x="56" y="0"/>
                  </a:cubicBezTo>
                  <a:cubicBezTo>
                    <a:pt x="56" y="1"/>
                    <a:pt x="57" y="2"/>
                    <a:pt x="58" y="2"/>
                  </a:cubicBezTo>
                  <a:cubicBezTo>
                    <a:pt x="58" y="2"/>
                    <a:pt x="58" y="3"/>
                    <a:pt x="59" y="3"/>
                  </a:cubicBezTo>
                  <a:cubicBezTo>
                    <a:pt x="59" y="4"/>
                    <a:pt x="61" y="4"/>
                    <a:pt x="62" y="4"/>
                  </a:cubicBezTo>
                  <a:cubicBezTo>
                    <a:pt x="63" y="4"/>
                    <a:pt x="64" y="3"/>
                    <a:pt x="64" y="3"/>
                  </a:cubicBezTo>
                  <a:cubicBezTo>
                    <a:pt x="65" y="4"/>
                    <a:pt x="65" y="6"/>
                    <a:pt x="66" y="7"/>
                  </a:cubicBezTo>
                  <a:cubicBezTo>
                    <a:pt x="66" y="8"/>
                    <a:pt x="66" y="10"/>
                    <a:pt x="66" y="11"/>
                  </a:cubicBezTo>
                  <a:cubicBezTo>
                    <a:pt x="66" y="12"/>
                    <a:pt x="66" y="16"/>
                    <a:pt x="66" y="16"/>
                  </a:cubicBezTo>
                  <a:cubicBezTo>
                    <a:pt x="66" y="17"/>
                    <a:pt x="67" y="21"/>
                    <a:pt x="68" y="23"/>
                  </a:cubicBezTo>
                  <a:cubicBezTo>
                    <a:pt x="68" y="24"/>
                    <a:pt x="70" y="26"/>
                    <a:pt x="71" y="27"/>
                  </a:cubicBezTo>
                  <a:cubicBezTo>
                    <a:pt x="71" y="28"/>
                    <a:pt x="71" y="30"/>
                    <a:pt x="71" y="31"/>
                  </a:cubicBezTo>
                  <a:cubicBezTo>
                    <a:pt x="71" y="32"/>
                    <a:pt x="72" y="33"/>
                    <a:pt x="72" y="34"/>
                  </a:cubicBezTo>
                  <a:cubicBezTo>
                    <a:pt x="73" y="34"/>
                    <a:pt x="75" y="35"/>
                    <a:pt x="75" y="35"/>
                  </a:cubicBezTo>
                  <a:cubicBezTo>
                    <a:pt x="76" y="35"/>
                    <a:pt x="77" y="35"/>
                    <a:pt x="78" y="35"/>
                  </a:cubicBezTo>
                  <a:cubicBezTo>
                    <a:pt x="78" y="35"/>
                    <a:pt x="80" y="35"/>
                    <a:pt x="81" y="35"/>
                  </a:cubicBezTo>
                  <a:cubicBezTo>
                    <a:pt x="81" y="35"/>
                    <a:pt x="82" y="36"/>
                    <a:pt x="82" y="36"/>
                  </a:cubicBezTo>
                  <a:cubicBezTo>
                    <a:pt x="83" y="36"/>
                    <a:pt x="85" y="35"/>
                    <a:pt x="86" y="35"/>
                  </a:cubicBezTo>
                  <a:cubicBezTo>
                    <a:pt x="86" y="36"/>
                    <a:pt x="87" y="37"/>
                    <a:pt x="87" y="3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1668463" y="3149601"/>
              <a:ext cx="120650" cy="130175"/>
            </a:xfrm>
            <a:custGeom>
              <a:avLst/>
              <a:gdLst/>
              <a:ahLst/>
              <a:cxnLst>
                <a:cxn ang="0">
                  <a:pos x="37" y="69"/>
                </a:cxn>
                <a:cxn ang="0">
                  <a:pos x="35" y="61"/>
                </a:cxn>
                <a:cxn ang="0">
                  <a:pos x="31" y="52"/>
                </a:cxn>
                <a:cxn ang="0">
                  <a:pos x="26" y="46"/>
                </a:cxn>
                <a:cxn ang="0">
                  <a:pos x="21" y="48"/>
                </a:cxn>
                <a:cxn ang="0">
                  <a:pos x="18" y="42"/>
                </a:cxn>
                <a:cxn ang="0">
                  <a:pos x="15" y="38"/>
                </a:cxn>
                <a:cxn ang="0">
                  <a:pos x="13" y="35"/>
                </a:cxn>
                <a:cxn ang="0">
                  <a:pos x="14" y="32"/>
                </a:cxn>
                <a:cxn ang="0">
                  <a:pos x="11" y="29"/>
                </a:cxn>
                <a:cxn ang="0">
                  <a:pos x="8" y="25"/>
                </a:cxn>
                <a:cxn ang="0">
                  <a:pos x="8" y="20"/>
                </a:cxn>
                <a:cxn ang="0">
                  <a:pos x="7" y="16"/>
                </a:cxn>
                <a:cxn ang="0">
                  <a:pos x="3" y="14"/>
                </a:cxn>
                <a:cxn ang="0">
                  <a:pos x="3" y="10"/>
                </a:cxn>
                <a:cxn ang="0">
                  <a:pos x="0" y="8"/>
                </a:cxn>
                <a:cxn ang="0">
                  <a:pos x="5" y="4"/>
                </a:cxn>
                <a:cxn ang="0">
                  <a:pos x="6" y="2"/>
                </a:cxn>
                <a:cxn ang="0">
                  <a:pos x="11" y="0"/>
                </a:cxn>
                <a:cxn ang="0">
                  <a:pos x="14" y="3"/>
                </a:cxn>
                <a:cxn ang="0">
                  <a:pos x="19" y="8"/>
                </a:cxn>
                <a:cxn ang="0">
                  <a:pos x="34" y="22"/>
                </a:cxn>
                <a:cxn ang="0">
                  <a:pos x="46" y="30"/>
                </a:cxn>
                <a:cxn ang="0">
                  <a:pos x="51" y="33"/>
                </a:cxn>
                <a:cxn ang="0">
                  <a:pos x="49" y="29"/>
                </a:cxn>
                <a:cxn ang="0">
                  <a:pos x="45" y="24"/>
                </a:cxn>
                <a:cxn ang="0">
                  <a:pos x="45" y="21"/>
                </a:cxn>
                <a:cxn ang="0">
                  <a:pos x="48" y="23"/>
                </a:cxn>
                <a:cxn ang="0">
                  <a:pos x="50" y="24"/>
                </a:cxn>
                <a:cxn ang="0">
                  <a:pos x="55" y="27"/>
                </a:cxn>
                <a:cxn ang="0">
                  <a:pos x="61" y="34"/>
                </a:cxn>
                <a:cxn ang="0">
                  <a:pos x="64" y="43"/>
                </a:cxn>
                <a:cxn ang="0">
                  <a:pos x="58" y="45"/>
                </a:cxn>
                <a:cxn ang="0">
                  <a:pos x="58" y="49"/>
                </a:cxn>
                <a:cxn ang="0">
                  <a:pos x="60" y="51"/>
                </a:cxn>
                <a:cxn ang="0">
                  <a:pos x="55" y="55"/>
                </a:cxn>
                <a:cxn ang="0">
                  <a:pos x="52" y="62"/>
                </a:cxn>
                <a:cxn ang="0">
                  <a:pos x="46" y="64"/>
                </a:cxn>
                <a:cxn ang="0">
                  <a:pos x="39" y="68"/>
                </a:cxn>
              </a:cxnLst>
              <a:rect l="0" t="0" r="r" b="b"/>
              <a:pathLst>
                <a:path w="64" h="69">
                  <a:moveTo>
                    <a:pt x="39" y="68"/>
                  </a:moveTo>
                  <a:cubicBezTo>
                    <a:pt x="38" y="68"/>
                    <a:pt x="38" y="69"/>
                    <a:pt x="37" y="69"/>
                  </a:cubicBezTo>
                  <a:cubicBezTo>
                    <a:pt x="38" y="68"/>
                    <a:pt x="38" y="66"/>
                    <a:pt x="37" y="65"/>
                  </a:cubicBezTo>
                  <a:cubicBezTo>
                    <a:pt x="37" y="64"/>
                    <a:pt x="36" y="62"/>
                    <a:pt x="35" y="61"/>
                  </a:cubicBezTo>
                  <a:cubicBezTo>
                    <a:pt x="34" y="60"/>
                    <a:pt x="33" y="57"/>
                    <a:pt x="32" y="56"/>
                  </a:cubicBezTo>
                  <a:cubicBezTo>
                    <a:pt x="32" y="55"/>
                    <a:pt x="31" y="53"/>
                    <a:pt x="31" y="52"/>
                  </a:cubicBezTo>
                  <a:cubicBezTo>
                    <a:pt x="30" y="51"/>
                    <a:pt x="30" y="49"/>
                    <a:pt x="29" y="49"/>
                  </a:cubicBezTo>
                  <a:cubicBezTo>
                    <a:pt x="29" y="48"/>
                    <a:pt x="27" y="46"/>
                    <a:pt x="26" y="46"/>
                  </a:cubicBezTo>
                  <a:cubicBezTo>
                    <a:pt x="26" y="46"/>
                    <a:pt x="25" y="47"/>
                    <a:pt x="24" y="48"/>
                  </a:cubicBezTo>
                  <a:cubicBezTo>
                    <a:pt x="23" y="48"/>
                    <a:pt x="22" y="48"/>
                    <a:pt x="21" y="48"/>
                  </a:cubicBezTo>
                  <a:cubicBezTo>
                    <a:pt x="20" y="47"/>
                    <a:pt x="20" y="46"/>
                    <a:pt x="19" y="45"/>
                  </a:cubicBezTo>
                  <a:cubicBezTo>
                    <a:pt x="19" y="45"/>
                    <a:pt x="19" y="43"/>
                    <a:pt x="18" y="42"/>
                  </a:cubicBezTo>
                  <a:cubicBezTo>
                    <a:pt x="18" y="42"/>
                    <a:pt x="16" y="40"/>
                    <a:pt x="16" y="39"/>
                  </a:cubicBezTo>
                  <a:cubicBezTo>
                    <a:pt x="16" y="39"/>
                    <a:pt x="15" y="38"/>
                    <a:pt x="15" y="38"/>
                  </a:cubicBezTo>
                  <a:cubicBezTo>
                    <a:pt x="15" y="37"/>
                    <a:pt x="15" y="36"/>
                    <a:pt x="15" y="35"/>
                  </a:cubicBezTo>
                  <a:cubicBezTo>
                    <a:pt x="14" y="35"/>
                    <a:pt x="13" y="35"/>
                    <a:pt x="13" y="35"/>
                  </a:cubicBezTo>
                  <a:cubicBezTo>
                    <a:pt x="13" y="34"/>
                    <a:pt x="13" y="33"/>
                    <a:pt x="13" y="33"/>
                  </a:cubicBezTo>
                  <a:cubicBezTo>
                    <a:pt x="13" y="33"/>
                    <a:pt x="14" y="32"/>
                    <a:pt x="14" y="32"/>
                  </a:cubicBezTo>
                  <a:cubicBezTo>
                    <a:pt x="14" y="31"/>
                    <a:pt x="14" y="30"/>
                    <a:pt x="13" y="30"/>
                  </a:cubicBezTo>
                  <a:cubicBezTo>
                    <a:pt x="13" y="30"/>
                    <a:pt x="12" y="29"/>
                    <a:pt x="11" y="29"/>
                  </a:cubicBezTo>
                  <a:cubicBezTo>
                    <a:pt x="11" y="29"/>
                    <a:pt x="9" y="28"/>
                    <a:pt x="9" y="28"/>
                  </a:cubicBezTo>
                  <a:cubicBezTo>
                    <a:pt x="8" y="27"/>
                    <a:pt x="8" y="26"/>
                    <a:pt x="8" y="25"/>
                  </a:cubicBezTo>
                  <a:cubicBezTo>
                    <a:pt x="8" y="24"/>
                    <a:pt x="9" y="23"/>
                    <a:pt x="10" y="22"/>
                  </a:cubicBezTo>
                  <a:cubicBezTo>
                    <a:pt x="10" y="21"/>
                    <a:pt x="9" y="20"/>
                    <a:pt x="8" y="20"/>
                  </a:cubicBezTo>
                  <a:cubicBezTo>
                    <a:pt x="8" y="19"/>
                    <a:pt x="7" y="19"/>
                    <a:pt x="6" y="19"/>
                  </a:cubicBezTo>
                  <a:cubicBezTo>
                    <a:pt x="6" y="18"/>
                    <a:pt x="7" y="17"/>
                    <a:pt x="7" y="16"/>
                  </a:cubicBezTo>
                  <a:cubicBezTo>
                    <a:pt x="7" y="16"/>
                    <a:pt x="7" y="15"/>
                    <a:pt x="6" y="14"/>
                  </a:cubicBezTo>
                  <a:cubicBezTo>
                    <a:pt x="6" y="14"/>
                    <a:pt x="4" y="14"/>
                    <a:pt x="3" y="14"/>
                  </a:cubicBezTo>
                  <a:cubicBezTo>
                    <a:pt x="3" y="13"/>
                    <a:pt x="3" y="12"/>
                    <a:pt x="3" y="12"/>
                  </a:cubicBezTo>
                  <a:cubicBezTo>
                    <a:pt x="3" y="11"/>
                    <a:pt x="3" y="10"/>
                    <a:pt x="3" y="10"/>
                  </a:cubicBezTo>
                  <a:cubicBezTo>
                    <a:pt x="2" y="10"/>
                    <a:pt x="1" y="10"/>
                    <a:pt x="1" y="9"/>
                  </a:cubicBezTo>
                  <a:cubicBezTo>
                    <a:pt x="0" y="9"/>
                    <a:pt x="0" y="8"/>
                    <a:pt x="0" y="8"/>
                  </a:cubicBezTo>
                  <a:cubicBezTo>
                    <a:pt x="0" y="7"/>
                    <a:pt x="1" y="7"/>
                    <a:pt x="2" y="6"/>
                  </a:cubicBezTo>
                  <a:cubicBezTo>
                    <a:pt x="2" y="6"/>
                    <a:pt x="4" y="5"/>
                    <a:pt x="5" y="4"/>
                  </a:cubicBezTo>
                  <a:cubicBezTo>
                    <a:pt x="5" y="4"/>
                    <a:pt x="5" y="3"/>
                    <a:pt x="5" y="2"/>
                  </a:cubicBezTo>
                  <a:cubicBezTo>
                    <a:pt x="6" y="2"/>
                    <a:pt x="6" y="2"/>
                    <a:pt x="6" y="2"/>
                  </a:cubicBezTo>
                  <a:cubicBezTo>
                    <a:pt x="7" y="2"/>
                    <a:pt x="8" y="0"/>
                    <a:pt x="9" y="0"/>
                  </a:cubicBezTo>
                  <a:cubicBezTo>
                    <a:pt x="10" y="0"/>
                    <a:pt x="11" y="0"/>
                    <a:pt x="11" y="0"/>
                  </a:cubicBezTo>
                  <a:cubicBezTo>
                    <a:pt x="12" y="0"/>
                    <a:pt x="13" y="1"/>
                    <a:pt x="13" y="2"/>
                  </a:cubicBezTo>
                  <a:cubicBezTo>
                    <a:pt x="13" y="2"/>
                    <a:pt x="13" y="3"/>
                    <a:pt x="14" y="3"/>
                  </a:cubicBezTo>
                  <a:cubicBezTo>
                    <a:pt x="14" y="4"/>
                    <a:pt x="15" y="4"/>
                    <a:pt x="16" y="5"/>
                  </a:cubicBezTo>
                  <a:cubicBezTo>
                    <a:pt x="17" y="6"/>
                    <a:pt x="19" y="7"/>
                    <a:pt x="19" y="8"/>
                  </a:cubicBezTo>
                  <a:cubicBezTo>
                    <a:pt x="21" y="10"/>
                    <a:pt x="25" y="13"/>
                    <a:pt x="27" y="14"/>
                  </a:cubicBezTo>
                  <a:cubicBezTo>
                    <a:pt x="29" y="16"/>
                    <a:pt x="32" y="20"/>
                    <a:pt x="34" y="22"/>
                  </a:cubicBezTo>
                  <a:cubicBezTo>
                    <a:pt x="36" y="23"/>
                    <a:pt x="39" y="26"/>
                    <a:pt x="41" y="27"/>
                  </a:cubicBezTo>
                  <a:cubicBezTo>
                    <a:pt x="42" y="28"/>
                    <a:pt x="45" y="29"/>
                    <a:pt x="46" y="30"/>
                  </a:cubicBezTo>
                  <a:cubicBezTo>
                    <a:pt x="47" y="31"/>
                    <a:pt x="48" y="33"/>
                    <a:pt x="49" y="33"/>
                  </a:cubicBezTo>
                  <a:cubicBezTo>
                    <a:pt x="50" y="33"/>
                    <a:pt x="51" y="34"/>
                    <a:pt x="51" y="33"/>
                  </a:cubicBezTo>
                  <a:cubicBezTo>
                    <a:pt x="51" y="33"/>
                    <a:pt x="50" y="31"/>
                    <a:pt x="50" y="31"/>
                  </a:cubicBezTo>
                  <a:cubicBezTo>
                    <a:pt x="50" y="30"/>
                    <a:pt x="49" y="30"/>
                    <a:pt x="49" y="29"/>
                  </a:cubicBezTo>
                  <a:cubicBezTo>
                    <a:pt x="49" y="28"/>
                    <a:pt x="48" y="27"/>
                    <a:pt x="47" y="26"/>
                  </a:cubicBezTo>
                  <a:cubicBezTo>
                    <a:pt x="46" y="26"/>
                    <a:pt x="45" y="25"/>
                    <a:pt x="45" y="24"/>
                  </a:cubicBezTo>
                  <a:cubicBezTo>
                    <a:pt x="45" y="24"/>
                    <a:pt x="44" y="23"/>
                    <a:pt x="44" y="22"/>
                  </a:cubicBezTo>
                  <a:cubicBezTo>
                    <a:pt x="44" y="22"/>
                    <a:pt x="45" y="21"/>
                    <a:pt x="45" y="21"/>
                  </a:cubicBezTo>
                  <a:cubicBezTo>
                    <a:pt x="46" y="20"/>
                    <a:pt x="46" y="22"/>
                    <a:pt x="47" y="22"/>
                  </a:cubicBezTo>
                  <a:cubicBezTo>
                    <a:pt x="47" y="23"/>
                    <a:pt x="47" y="24"/>
                    <a:pt x="48" y="23"/>
                  </a:cubicBezTo>
                  <a:cubicBezTo>
                    <a:pt x="48" y="23"/>
                    <a:pt x="48" y="23"/>
                    <a:pt x="48" y="22"/>
                  </a:cubicBezTo>
                  <a:cubicBezTo>
                    <a:pt x="49" y="23"/>
                    <a:pt x="50" y="24"/>
                    <a:pt x="50" y="24"/>
                  </a:cubicBezTo>
                  <a:cubicBezTo>
                    <a:pt x="51" y="24"/>
                    <a:pt x="51" y="25"/>
                    <a:pt x="51" y="25"/>
                  </a:cubicBezTo>
                  <a:cubicBezTo>
                    <a:pt x="52" y="26"/>
                    <a:pt x="54" y="26"/>
                    <a:pt x="55" y="27"/>
                  </a:cubicBezTo>
                  <a:cubicBezTo>
                    <a:pt x="56" y="27"/>
                    <a:pt x="57" y="28"/>
                    <a:pt x="58" y="28"/>
                  </a:cubicBezTo>
                  <a:cubicBezTo>
                    <a:pt x="59" y="30"/>
                    <a:pt x="61" y="33"/>
                    <a:pt x="61" y="34"/>
                  </a:cubicBezTo>
                  <a:cubicBezTo>
                    <a:pt x="62" y="35"/>
                    <a:pt x="63" y="38"/>
                    <a:pt x="64" y="40"/>
                  </a:cubicBezTo>
                  <a:cubicBezTo>
                    <a:pt x="64" y="41"/>
                    <a:pt x="64" y="42"/>
                    <a:pt x="64" y="43"/>
                  </a:cubicBezTo>
                  <a:cubicBezTo>
                    <a:pt x="63" y="44"/>
                    <a:pt x="62" y="45"/>
                    <a:pt x="62" y="45"/>
                  </a:cubicBezTo>
                  <a:cubicBezTo>
                    <a:pt x="61" y="45"/>
                    <a:pt x="59" y="45"/>
                    <a:pt x="58" y="45"/>
                  </a:cubicBezTo>
                  <a:cubicBezTo>
                    <a:pt x="58" y="46"/>
                    <a:pt x="56" y="46"/>
                    <a:pt x="56" y="47"/>
                  </a:cubicBezTo>
                  <a:cubicBezTo>
                    <a:pt x="56" y="48"/>
                    <a:pt x="58" y="48"/>
                    <a:pt x="58" y="49"/>
                  </a:cubicBezTo>
                  <a:cubicBezTo>
                    <a:pt x="59" y="49"/>
                    <a:pt x="59" y="51"/>
                    <a:pt x="60" y="51"/>
                  </a:cubicBezTo>
                  <a:cubicBezTo>
                    <a:pt x="60" y="51"/>
                    <a:pt x="60" y="51"/>
                    <a:pt x="60" y="51"/>
                  </a:cubicBezTo>
                  <a:cubicBezTo>
                    <a:pt x="59" y="52"/>
                    <a:pt x="59" y="53"/>
                    <a:pt x="59" y="53"/>
                  </a:cubicBezTo>
                  <a:cubicBezTo>
                    <a:pt x="58" y="54"/>
                    <a:pt x="56" y="55"/>
                    <a:pt x="55" y="55"/>
                  </a:cubicBezTo>
                  <a:cubicBezTo>
                    <a:pt x="54" y="56"/>
                    <a:pt x="53" y="58"/>
                    <a:pt x="53" y="59"/>
                  </a:cubicBezTo>
                  <a:cubicBezTo>
                    <a:pt x="52" y="59"/>
                    <a:pt x="52" y="61"/>
                    <a:pt x="52" y="62"/>
                  </a:cubicBezTo>
                  <a:cubicBezTo>
                    <a:pt x="51" y="62"/>
                    <a:pt x="51" y="63"/>
                    <a:pt x="50" y="64"/>
                  </a:cubicBezTo>
                  <a:cubicBezTo>
                    <a:pt x="49" y="64"/>
                    <a:pt x="47" y="64"/>
                    <a:pt x="46" y="64"/>
                  </a:cubicBezTo>
                  <a:cubicBezTo>
                    <a:pt x="45" y="64"/>
                    <a:pt x="43" y="65"/>
                    <a:pt x="42" y="66"/>
                  </a:cubicBezTo>
                  <a:cubicBezTo>
                    <a:pt x="41" y="66"/>
                    <a:pt x="39" y="67"/>
                    <a:pt x="39" y="6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1619251" y="3152776"/>
              <a:ext cx="130175" cy="212725"/>
            </a:xfrm>
            <a:custGeom>
              <a:avLst/>
              <a:gdLst/>
              <a:ahLst/>
              <a:cxnLst>
                <a:cxn ang="0">
                  <a:pos x="30" y="108"/>
                </a:cxn>
                <a:cxn ang="0">
                  <a:pos x="25" y="110"/>
                </a:cxn>
                <a:cxn ang="0">
                  <a:pos x="18" y="113"/>
                </a:cxn>
                <a:cxn ang="0">
                  <a:pos x="15" y="110"/>
                </a:cxn>
                <a:cxn ang="0">
                  <a:pos x="15" y="105"/>
                </a:cxn>
                <a:cxn ang="0">
                  <a:pos x="17" y="102"/>
                </a:cxn>
                <a:cxn ang="0">
                  <a:pos x="17" y="98"/>
                </a:cxn>
                <a:cxn ang="0">
                  <a:pos x="16" y="94"/>
                </a:cxn>
                <a:cxn ang="0">
                  <a:pos x="21" y="88"/>
                </a:cxn>
                <a:cxn ang="0">
                  <a:pos x="20" y="83"/>
                </a:cxn>
                <a:cxn ang="0">
                  <a:pos x="17" y="81"/>
                </a:cxn>
                <a:cxn ang="0">
                  <a:pos x="15" y="74"/>
                </a:cxn>
                <a:cxn ang="0">
                  <a:pos x="18" y="70"/>
                </a:cxn>
                <a:cxn ang="0">
                  <a:pos x="17" y="67"/>
                </a:cxn>
                <a:cxn ang="0">
                  <a:pos x="16" y="62"/>
                </a:cxn>
                <a:cxn ang="0">
                  <a:pos x="14" y="62"/>
                </a:cxn>
                <a:cxn ang="0">
                  <a:pos x="9" y="61"/>
                </a:cxn>
                <a:cxn ang="0">
                  <a:pos x="5" y="60"/>
                </a:cxn>
                <a:cxn ang="0">
                  <a:pos x="2" y="62"/>
                </a:cxn>
                <a:cxn ang="0">
                  <a:pos x="0" y="60"/>
                </a:cxn>
                <a:cxn ang="0">
                  <a:pos x="4" y="55"/>
                </a:cxn>
                <a:cxn ang="0">
                  <a:pos x="7" y="51"/>
                </a:cxn>
                <a:cxn ang="0">
                  <a:pos x="14" y="50"/>
                </a:cxn>
                <a:cxn ang="0">
                  <a:pos x="18" y="45"/>
                </a:cxn>
                <a:cxn ang="0">
                  <a:pos x="19" y="35"/>
                </a:cxn>
                <a:cxn ang="0">
                  <a:pos x="15" y="28"/>
                </a:cxn>
                <a:cxn ang="0">
                  <a:pos x="12" y="25"/>
                </a:cxn>
                <a:cxn ang="0">
                  <a:pos x="15" y="19"/>
                </a:cxn>
                <a:cxn ang="0">
                  <a:pos x="17" y="13"/>
                </a:cxn>
                <a:cxn ang="0">
                  <a:pos x="14" y="8"/>
                </a:cxn>
                <a:cxn ang="0">
                  <a:pos x="13" y="6"/>
                </a:cxn>
                <a:cxn ang="0">
                  <a:pos x="25" y="1"/>
                </a:cxn>
                <a:cxn ang="0">
                  <a:pos x="31" y="0"/>
                </a:cxn>
                <a:cxn ang="0">
                  <a:pos x="28" y="4"/>
                </a:cxn>
                <a:cxn ang="0">
                  <a:pos x="27" y="7"/>
                </a:cxn>
                <a:cxn ang="0">
                  <a:pos x="29" y="10"/>
                </a:cxn>
                <a:cxn ang="0">
                  <a:pos x="32" y="12"/>
                </a:cxn>
                <a:cxn ang="0">
                  <a:pos x="32" y="17"/>
                </a:cxn>
                <a:cxn ang="0">
                  <a:pos x="36" y="20"/>
                </a:cxn>
                <a:cxn ang="0">
                  <a:pos x="35" y="26"/>
                </a:cxn>
                <a:cxn ang="0">
                  <a:pos x="39" y="28"/>
                </a:cxn>
                <a:cxn ang="0">
                  <a:pos x="39" y="31"/>
                </a:cxn>
                <a:cxn ang="0">
                  <a:pos x="41" y="33"/>
                </a:cxn>
                <a:cxn ang="0">
                  <a:pos x="42" y="37"/>
                </a:cxn>
                <a:cxn ang="0">
                  <a:pos x="45" y="43"/>
                </a:cxn>
                <a:cxn ang="0">
                  <a:pos x="50" y="46"/>
                </a:cxn>
                <a:cxn ang="0">
                  <a:pos x="55" y="47"/>
                </a:cxn>
                <a:cxn ang="0">
                  <a:pos x="58" y="54"/>
                </a:cxn>
                <a:cxn ang="0">
                  <a:pos x="63" y="63"/>
                </a:cxn>
                <a:cxn ang="0">
                  <a:pos x="63" y="67"/>
                </a:cxn>
                <a:cxn ang="0">
                  <a:pos x="62" y="71"/>
                </a:cxn>
                <a:cxn ang="0">
                  <a:pos x="62" y="77"/>
                </a:cxn>
                <a:cxn ang="0">
                  <a:pos x="62" y="82"/>
                </a:cxn>
                <a:cxn ang="0">
                  <a:pos x="68" y="86"/>
                </a:cxn>
                <a:cxn ang="0">
                  <a:pos x="68" y="92"/>
                </a:cxn>
                <a:cxn ang="0">
                  <a:pos x="61" y="95"/>
                </a:cxn>
                <a:cxn ang="0">
                  <a:pos x="54" y="94"/>
                </a:cxn>
                <a:cxn ang="0">
                  <a:pos x="44" y="95"/>
                </a:cxn>
                <a:cxn ang="0">
                  <a:pos x="38" y="96"/>
                </a:cxn>
                <a:cxn ang="0">
                  <a:pos x="35" y="101"/>
                </a:cxn>
                <a:cxn ang="0">
                  <a:pos x="30" y="108"/>
                </a:cxn>
              </a:cxnLst>
              <a:rect l="0" t="0" r="r" b="b"/>
              <a:pathLst>
                <a:path w="69" h="113">
                  <a:moveTo>
                    <a:pt x="30" y="108"/>
                  </a:moveTo>
                  <a:cubicBezTo>
                    <a:pt x="30" y="108"/>
                    <a:pt x="30" y="108"/>
                    <a:pt x="30" y="108"/>
                  </a:cubicBezTo>
                  <a:cubicBezTo>
                    <a:pt x="29" y="108"/>
                    <a:pt x="28" y="110"/>
                    <a:pt x="27" y="110"/>
                  </a:cubicBezTo>
                  <a:cubicBezTo>
                    <a:pt x="26" y="110"/>
                    <a:pt x="26" y="110"/>
                    <a:pt x="25" y="110"/>
                  </a:cubicBezTo>
                  <a:cubicBezTo>
                    <a:pt x="24" y="110"/>
                    <a:pt x="22" y="111"/>
                    <a:pt x="21" y="112"/>
                  </a:cubicBezTo>
                  <a:cubicBezTo>
                    <a:pt x="20" y="112"/>
                    <a:pt x="19" y="113"/>
                    <a:pt x="18" y="113"/>
                  </a:cubicBezTo>
                  <a:cubicBezTo>
                    <a:pt x="17" y="112"/>
                    <a:pt x="15" y="112"/>
                    <a:pt x="14" y="111"/>
                  </a:cubicBezTo>
                  <a:cubicBezTo>
                    <a:pt x="14" y="111"/>
                    <a:pt x="14" y="110"/>
                    <a:pt x="15" y="110"/>
                  </a:cubicBezTo>
                  <a:cubicBezTo>
                    <a:pt x="15" y="109"/>
                    <a:pt x="16" y="108"/>
                    <a:pt x="16" y="107"/>
                  </a:cubicBezTo>
                  <a:cubicBezTo>
                    <a:pt x="16" y="107"/>
                    <a:pt x="15" y="106"/>
                    <a:pt x="15" y="105"/>
                  </a:cubicBezTo>
                  <a:cubicBezTo>
                    <a:pt x="15" y="105"/>
                    <a:pt x="14" y="103"/>
                    <a:pt x="15" y="102"/>
                  </a:cubicBezTo>
                  <a:cubicBezTo>
                    <a:pt x="15" y="102"/>
                    <a:pt x="17" y="102"/>
                    <a:pt x="17" y="102"/>
                  </a:cubicBezTo>
                  <a:cubicBezTo>
                    <a:pt x="17" y="101"/>
                    <a:pt x="18" y="100"/>
                    <a:pt x="18" y="100"/>
                  </a:cubicBezTo>
                  <a:cubicBezTo>
                    <a:pt x="18" y="99"/>
                    <a:pt x="17" y="98"/>
                    <a:pt x="17" y="98"/>
                  </a:cubicBezTo>
                  <a:cubicBezTo>
                    <a:pt x="16" y="97"/>
                    <a:pt x="15" y="96"/>
                    <a:pt x="15" y="96"/>
                  </a:cubicBezTo>
                  <a:cubicBezTo>
                    <a:pt x="15" y="95"/>
                    <a:pt x="16" y="94"/>
                    <a:pt x="16" y="94"/>
                  </a:cubicBezTo>
                  <a:cubicBezTo>
                    <a:pt x="17" y="93"/>
                    <a:pt x="18" y="92"/>
                    <a:pt x="19" y="91"/>
                  </a:cubicBezTo>
                  <a:cubicBezTo>
                    <a:pt x="20" y="90"/>
                    <a:pt x="21" y="88"/>
                    <a:pt x="21" y="88"/>
                  </a:cubicBezTo>
                  <a:cubicBezTo>
                    <a:pt x="21" y="87"/>
                    <a:pt x="22" y="86"/>
                    <a:pt x="22" y="86"/>
                  </a:cubicBezTo>
                  <a:cubicBezTo>
                    <a:pt x="22" y="85"/>
                    <a:pt x="21" y="83"/>
                    <a:pt x="20" y="83"/>
                  </a:cubicBezTo>
                  <a:cubicBezTo>
                    <a:pt x="20" y="83"/>
                    <a:pt x="20" y="83"/>
                    <a:pt x="20" y="82"/>
                  </a:cubicBezTo>
                  <a:cubicBezTo>
                    <a:pt x="19" y="82"/>
                    <a:pt x="18" y="82"/>
                    <a:pt x="17" y="81"/>
                  </a:cubicBezTo>
                  <a:cubicBezTo>
                    <a:pt x="16" y="80"/>
                    <a:pt x="15" y="78"/>
                    <a:pt x="15" y="77"/>
                  </a:cubicBezTo>
                  <a:cubicBezTo>
                    <a:pt x="14" y="76"/>
                    <a:pt x="15" y="75"/>
                    <a:pt x="15" y="74"/>
                  </a:cubicBezTo>
                  <a:cubicBezTo>
                    <a:pt x="15" y="73"/>
                    <a:pt x="15" y="72"/>
                    <a:pt x="15" y="71"/>
                  </a:cubicBezTo>
                  <a:cubicBezTo>
                    <a:pt x="16" y="71"/>
                    <a:pt x="17" y="71"/>
                    <a:pt x="18" y="70"/>
                  </a:cubicBezTo>
                  <a:cubicBezTo>
                    <a:pt x="18" y="70"/>
                    <a:pt x="18" y="69"/>
                    <a:pt x="18" y="69"/>
                  </a:cubicBezTo>
                  <a:cubicBezTo>
                    <a:pt x="18" y="68"/>
                    <a:pt x="17" y="68"/>
                    <a:pt x="17" y="67"/>
                  </a:cubicBezTo>
                  <a:cubicBezTo>
                    <a:pt x="16" y="67"/>
                    <a:pt x="16" y="66"/>
                    <a:pt x="16" y="65"/>
                  </a:cubicBezTo>
                  <a:cubicBezTo>
                    <a:pt x="16" y="64"/>
                    <a:pt x="16" y="63"/>
                    <a:pt x="16" y="62"/>
                  </a:cubicBezTo>
                  <a:cubicBezTo>
                    <a:pt x="16" y="62"/>
                    <a:pt x="15" y="61"/>
                    <a:pt x="15" y="61"/>
                  </a:cubicBezTo>
                  <a:cubicBezTo>
                    <a:pt x="14" y="61"/>
                    <a:pt x="14" y="62"/>
                    <a:pt x="14" y="62"/>
                  </a:cubicBezTo>
                  <a:cubicBezTo>
                    <a:pt x="13" y="61"/>
                    <a:pt x="12" y="60"/>
                    <a:pt x="11" y="60"/>
                  </a:cubicBezTo>
                  <a:cubicBezTo>
                    <a:pt x="11" y="60"/>
                    <a:pt x="10" y="61"/>
                    <a:pt x="9" y="61"/>
                  </a:cubicBezTo>
                  <a:cubicBezTo>
                    <a:pt x="9" y="61"/>
                    <a:pt x="8" y="60"/>
                    <a:pt x="7" y="60"/>
                  </a:cubicBezTo>
                  <a:cubicBezTo>
                    <a:pt x="6" y="60"/>
                    <a:pt x="6" y="60"/>
                    <a:pt x="5" y="60"/>
                  </a:cubicBezTo>
                  <a:cubicBezTo>
                    <a:pt x="5" y="60"/>
                    <a:pt x="4" y="61"/>
                    <a:pt x="4" y="61"/>
                  </a:cubicBezTo>
                  <a:cubicBezTo>
                    <a:pt x="4" y="61"/>
                    <a:pt x="3" y="62"/>
                    <a:pt x="2" y="62"/>
                  </a:cubicBezTo>
                  <a:cubicBezTo>
                    <a:pt x="2" y="62"/>
                    <a:pt x="1" y="62"/>
                    <a:pt x="1" y="61"/>
                  </a:cubicBezTo>
                  <a:cubicBezTo>
                    <a:pt x="0" y="61"/>
                    <a:pt x="0" y="60"/>
                    <a:pt x="0" y="60"/>
                  </a:cubicBezTo>
                  <a:cubicBezTo>
                    <a:pt x="1" y="59"/>
                    <a:pt x="2" y="58"/>
                    <a:pt x="2" y="57"/>
                  </a:cubicBezTo>
                  <a:cubicBezTo>
                    <a:pt x="2" y="57"/>
                    <a:pt x="3" y="56"/>
                    <a:pt x="4" y="55"/>
                  </a:cubicBezTo>
                  <a:cubicBezTo>
                    <a:pt x="4" y="54"/>
                    <a:pt x="4" y="52"/>
                    <a:pt x="4" y="51"/>
                  </a:cubicBezTo>
                  <a:cubicBezTo>
                    <a:pt x="5" y="51"/>
                    <a:pt x="6" y="51"/>
                    <a:pt x="7" y="51"/>
                  </a:cubicBezTo>
                  <a:cubicBezTo>
                    <a:pt x="7" y="50"/>
                    <a:pt x="9" y="51"/>
                    <a:pt x="9" y="51"/>
                  </a:cubicBezTo>
                  <a:cubicBezTo>
                    <a:pt x="10" y="50"/>
                    <a:pt x="13" y="50"/>
                    <a:pt x="14" y="50"/>
                  </a:cubicBezTo>
                  <a:cubicBezTo>
                    <a:pt x="14" y="49"/>
                    <a:pt x="16" y="49"/>
                    <a:pt x="16" y="48"/>
                  </a:cubicBezTo>
                  <a:cubicBezTo>
                    <a:pt x="17" y="48"/>
                    <a:pt x="18" y="46"/>
                    <a:pt x="18" y="45"/>
                  </a:cubicBezTo>
                  <a:cubicBezTo>
                    <a:pt x="19" y="44"/>
                    <a:pt x="19" y="41"/>
                    <a:pt x="19" y="39"/>
                  </a:cubicBezTo>
                  <a:cubicBezTo>
                    <a:pt x="19" y="38"/>
                    <a:pt x="19" y="36"/>
                    <a:pt x="19" y="35"/>
                  </a:cubicBezTo>
                  <a:cubicBezTo>
                    <a:pt x="19" y="34"/>
                    <a:pt x="18" y="33"/>
                    <a:pt x="18" y="32"/>
                  </a:cubicBezTo>
                  <a:cubicBezTo>
                    <a:pt x="17" y="31"/>
                    <a:pt x="16" y="29"/>
                    <a:pt x="15" y="28"/>
                  </a:cubicBezTo>
                  <a:cubicBezTo>
                    <a:pt x="15" y="28"/>
                    <a:pt x="13" y="27"/>
                    <a:pt x="13" y="26"/>
                  </a:cubicBezTo>
                  <a:cubicBezTo>
                    <a:pt x="12" y="26"/>
                    <a:pt x="12" y="25"/>
                    <a:pt x="12" y="25"/>
                  </a:cubicBezTo>
                  <a:cubicBezTo>
                    <a:pt x="11" y="24"/>
                    <a:pt x="13" y="22"/>
                    <a:pt x="13" y="22"/>
                  </a:cubicBezTo>
                  <a:cubicBezTo>
                    <a:pt x="13" y="21"/>
                    <a:pt x="14" y="20"/>
                    <a:pt x="15" y="19"/>
                  </a:cubicBezTo>
                  <a:cubicBezTo>
                    <a:pt x="15" y="18"/>
                    <a:pt x="16" y="16"/>
                    <a:pt x="17" y="15"/>
                  </a:cubicBezTo>
                  <a:cubicBezTo>
                    <a:pt x="17" y="15"/>
                    <a:pt x="17" y="13"/>
                    <a:pt x="17" y="13"/>
                  </a:cubicBezTo>
                  <a:cubicBezTo>
                    <a:pt x="17" y="12"/>
                    <a:pt x="16" y="10"/>
                    <a:pt x="16" y="10"/>
                  </a:cubicBezTo>
                  <a:cubicBezTo>
                    <a:pt x="16" y="9"/>
                    <a:pt x="15" y="8"/>
                    <a:pt x="14" y="8"/>
                  </a:cubicBezTo>
                  <a:cubicBezTo>
                    <a:pt x="14" y="7"/>
                    <a:pt x="13" y="7"/>
                    <a:pt x="13" y="6"/>
                  </a:cubicBezTo>
                  <a:cubicBezTo>
                    <a:pt x="13" y="6"/>
                    <a:pt x="13" y="6"/>
                    <a:pt x="13" y="6"/>
                  </a:cubicBezTo>
                  <a:cubicBezTo>
                    <a:pt x="15" y="5"/>
                    <a:pt x="19" y="3"/>
                    <a:pt x="21" y="2"/>
                  </a:cubicBezTo>
                  <a:cubicBezTo>
                    <a:pt x="22" y="1"/>
                    <a:pt x="24" y="1"/>
                    <a:pt x="25" y="1"/>
                  </a:cubicBezTo>
                  <a:cubicBezTo>
                    <a:pt x="26" y="0"/>
                    <a:pt x="28" y="0"/>
                    <a:pt x="30" y="0"/>
                  </a:cubicBezTo>
                  <a:cubicBezTo>
                    <a:pt x="30" y="0"/>
                    <a:pt x="31" y="0"/>
                    <a:pt x="31" y="0"/>
                  </a:cubicBezTo>
                  <a:cubicBezTo>
                    <a:pt x="31" y="1"/>
                    <a:pt x="31" y="2"/>
                    <a:pt x="31" y="2"/>
                  </a:cubicBezTo>
                  <a:cubicBezTo>
                    <a:pt x="30" y="3"/>
                    <a:pt x="28" y="4"/>
                    <a:pt x="28" y="4"/>
                  </a:cubicBezTo>
                  <a:cubicBezTo>
                    <a:pt x="27" y="5"/>
                    <a:pt x="26" y="5"/>
                    <a:pt x="26" y="6"/>
                  </a:cubicBezTo>
                  <a:cubicBezTo>
                    <a:pt x="26" y="6"/>
                    <a:pt x="26" y="7"/>
                    <a:pt x="27" y="7"/>
                  </a:cubicBezTo>
                  <a:cubicBezTo>
                    <a:pt x="27" y="8"/>
                    <a:pt x="28" y="8"/>
                    <a:pt x="29" y="8"/>
                  </a:cubicBezTo>
                  <a:cubicBezTo>
                    <a:pt x="29" y="8"/>
                    <a:pt x="29" y="9"/>
                    <a:pt x="29" y="10"/>
                  </a:cubicBezTo>
                  <a:cubicBezTo>
                    <a:pt x="29" y="10"/>
                    <a:pt x="29" y="11"/>
                    <a:pt x="29" y="12"/>
                  </a:cubicBezTo>
                  <a:cubicBezTo>
                    <a:pt x="30" y="12"/>
                    <a:pt x="32" y="12"/>
                    <a:pt x="32" y="12"/>
                  </a:cubicBezTo>
                  <a:cubicBezTo>
                    <a:pt x="33" y="13"/>
                    <a:pt x="33" y="14"/>
                    <a:pt x="33" y="14"/>
                  </a:cubicBezTo>
                  <a:cubicBezTo>
                    <a:pt x="33" y="15"/>
                    <a:pt x="32" y="16"/>
                    <a:pt x="32" y="17"/>
                  </a:cubicBezTo>
                  <a:cubicBezTo>
                    <a:pt x="33" y="17"/>
                    <a:pt x="34" y="17"/>
                    <a:pt x="34" y="18"/>
                  </a:cubicBezTo>
                  <a:cubicBezTo>
                    <a:pt x="35" y="18"/>
                    <a:pt x="36" y="19"/>
                    <a:pt x="36" y="20"/>
                  </a:cubicBezTo>
                  <a:cubicBezTo>
                    <a:pt x="35" y="21"/>
                    <a:pt x="34" y="22"/>
                    <a:pt x="34" y="23"/>
                  </a:cubicBezTo>
                  <a:cubicBezTo>
                    <a:pt x="34" y="24"/>
                    <a:pt x="34" y="25"/>
                    <a:pt x="35" y="26"/>
                  </a:cubicBezTo>
                  <a:cubicBezTo>
                    <a:pt x="35" y="26"/>
                    <a:pt x="37" y="27"/>
                    <a:pt x="37" y="27"/>
                  </a:cubicBezTo>
                  <a:cubicBezTo>
                    <a:pt x="38" y="27"/>
                    <a:pt x="39" y="28"/>
                    <a:pt x="39" y="28"/>
                  </a:cubicBezTo>
                  <a:cubicBezTo>
                    <a:pt x="40" y="28"/>
                    <a:pt x="40" y="29"/>
                    <a:pt x="40" y="30"/>
                  </a:cubicBezTo>
                  <a:cubicBezTo>
                    <a:pt x="40" y="30"/>
                    <a:pt x="39" y="31"/>
                    <a:pt x="39" y="31"/>
                  </a:cubicBezTo>
                  <a:cubicBezTo>
                    <a:pt x="39" y="31"/>
                    <a:pt x="39" y="32"/>
                    <a:pt x="39" y="33"/>
                  </a:cubicBezTo>
                  <a:cubicBezTo>
                    <a:pt x="39" y="33"/>
                    <a:pt x="40" y="33"/>
                    <a:pt x="41" y="33"/>
                  </a:cubicBezTo>
                  <a:cubicBezTo>
                    <a:pt x="41" y="34"/>
                    <a:pt x="41" y="35"/>
                    <a:pt x="41" y="36"/>
                  </a:cubicBezTo>
                  <a:cubicBezTo>
                    <a:pt x="41" y="36"/>
                    <a:pt x="42" y="37"/>
                    <a:pt x="42" y="37"/>
                  </a:cubicBezTo>
                  <a:cubicBezTo>
                    <a:pt x="42" y="38"/>
                    <a:pt x="44" y="40"/>
                    <a:pt x="44" y="40"/>
                  </a:cubicBezTo>
                  <a:cubicBezTo>
                    <a:pt x="45" y="41"/>
                    <a:pt x="45" y="43"/>
                    <a:pt x="45" y="43"/>
                  </a:cubicBezTo>
                  <a:cubicBezTo>
                    <a:pt x="46" y="44"/>
                    <a:pt x="46" y="45"/>
                    <a:pt x="47" y="46"/>
                  </a:cubicBezTo>
                  <a:cubicBezTo>
                    <a:pt x="48" y="46"/>
                    <a:pt x="49" y="46"/>
                    <a:pt x="50" y="46"/>
                  </a:cubicBezTo>
                  <a:cubicBezTo>
                    <a:pt x="51" y="45"/>
                    <a:pt x="52" y="44"/>
                    <a:pt x="52" y="44"/>
                  </a:cubicBezTo>
                  <a:cubicBezTo>
                    <a:pt x="53" y="44"/>
                    <a:pt x="55" y="46"/>
                    <a:pt x="55" y="47"/>
                  </a:cubicBezTo>
                  <a:cubicBezTo>
                    <a:pt x="56" y="47"/>
                    <a:pt x="56" y="49"/>
                    <a:pt x="57" y="50"/>
                  </a:cubicBezTo>
                  <a:cubicBezTo>
                    <a:pt x="57" y="51"/>
                    <a:pt x="58" y="53"/>
                    <a:pt x="58" y="54"/>
                  </a:cubicBezTo>
                  <a:cubicBezTo>
                    <a:pt x="59" y="55"/>
                    <a:pt x="60" y="58"/>
                    <a:pt x="61" y="59"/>
                  </a:cubicBezTo>
                  <a:cubicBezTo>
                    <a:pt x="62" y="60"/>
                    <a:pt x="63" y="62"/>
                    <a:pt x="63" y="63"/>
                  </a:cubicBezTo>
                  <a:cubicBezTo>
                    <a:pt x="64" y="64"/>
                    <a:pt x="64" y="66"/>
                    <a:pt x="63" y="67"/>
                  </a:cubicBezTo>
                  <a:cubicBezTo>
                    <a:pt x="63" y="67"/>
                    <a:pt x="63" y="67"/>
                    <a:pt x="63" y="67"/>
                  </a:cubicBezTo>
                  <a:cubicBezTo>
                    <a:pt x="63" y="68"/>
                    <a:pt x="63" y="68"/>
                    <a:pt x="63" y="69"/>
                  </a:cubicBezTo>
                  <a:cubicBezTo>
                    <a:pt x="62" y="69"/>
                    <a:pt x="62" y="71"/>
                    <a:pt x="62" y="71"/>
                  </a:cubicBezTo>
                  <a:cubicBezTo>
                    <a:pt x="62" y="72"/>
                    <a:pt x="63" y="74"/>
                    <a:pt x="63" y="75"/>
                  </a:cubicBezTo>
                  <a:cubicBezTo>
                    <a:pt x="63" y="75"/>
                    <a:pt x="62" y="76"/>
                    <a:pt x="62" y="77"/>
                  </a:cubicBezTo>
                  <a:cubicBezTo>
                    <a:pt x="62" y="78"/>
                    <a:pt x="61" y="79"/>
                    <a:pt x="61" y="80"/>
                  </a:cubicBezTo>
                  <a:cubicBezTo>
                    <a:pt x="61" y="81"/>
                    <a:pt x="62" y="82"/>
                    <a:pt x="62" y="82"/>
                  </a:cubicBezTo>
                  <a:cubicBezTo>
                    <a:pt x="63" y="83"/>
                    <a:pt x="65" y="84"/>
                    <a:pt x="66" y="84"/>
                  </a:cubicBezTo>
                  <a:cubicBezTo>
                    <a:pt x="66" y="85"/>
                    <a:pt x="68" y="86"/>
                    <a:pt x="68" y="86"/>
                  </a:cubicBezTo>
                  <a:cubicBezTo>
                    <a:pt x="69" y="87"/>
                    <a:pt x="69" y="88"/>
                    <a:pt x="69" y="89"/>
                  </a:cubicBezTo>
                  <a:cubicBezTo>
                    <a:pt x="69" y="90"/>
                    <a:pt x="69" y="91"/>
                    <a:pt x="68" y="92"/>
                  </a:cubicBezTo>
                  <a:cubicBezTo>
                    <a:pt x="68" y="93"/>
                    <a:pt x="67" y="93"/>
                    <a:pt x="66" y="94"/>
                  </a:cubicBezTo>
                  <a:cubicBezTo>
                    <a:pt x="65" y="94"/>
                    <a:pt x="62" y="95"/>
                    <a:pt x="61" y="95"/>
                  </a:cubicBezTo>
                  <a:cubicBezTo>
                    <a:pt x="60" y="95"/>
                    <a:pt x="58" y="94"/>
                    <a:pt x="57" y="94"/>
                  </a:cubicBezTo>
                  <a:cubicBezTo>
                    <a:pt x="56" y="94"/>
                    <a:pt x="55" y="94"/>
                    <a:pt x="54" y="94"/>
                  </a:cubicBezTo>
                  <a:cubicBezTo>
                    <a:pt x="53" y="94"/>
                    <a:pt x="50" y="94"/>
                    <a:pt x="49" y="95"/>
                  </a:cubicBezTo>
                  <a:cubicBezTo>
                    <a:pt x="48" y="95"/>
                    <a:pt x="45" y="95"/>
                    <a:pt x="44" y="95"/>
                  </a:cubicBezTo>
                  <a:cubicBezTo>
                    <a:pt x="43" y="95"/>
                    <a:pt x="42" y="95"/>
                    <a:pt x="41" y="95"/>
                  </a:cubicBezTo>
                  <a:cubicBezTo>
                    <a:pt x="40" y="95"/>
                    <a:pt x="39" y="96"/>
                    <a:pt x="38" y="96"/>
                  </a:cubicBezTo>
                  <a:cubicBezTo>
                    <a:pt x="38" y="97"/>
                    <a:pt x="37" y="99"/>
                    <a:pt x="37" y="99"/>
                  </a:cubicBezTo>
                  <a:cubicBezTo>
                    <a:pt x="37" y="100"/>
                    <a:pt x="35" y="101"/>
                    <a:pt x="35" y="101"/>
                  </a:cubicBezTo>
                  <a:cubicBezTo>
                    <a:pt x="34" y="102"/>
                    <a:pt x="34" y="104"/>
                    <a:pt x="34" y="105"/>
                  </a:cubicBezTo>
                  <a:cubicBezTo>
                    <a:pt x="33" y="106"/>
                    <a:pt x="31" y="107"/>
                    <a:pt x="30" y="10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1504951" y="3152776"/>
              <a:ext cx="152400" cy="173038"/>
            </a:xfrm>
            <a:custGeom>
              <a:avLst/>
              <a:gdLst/>
              <a:ahLst/>
              <a:cxnLst>
                <a:cxn ang="0">
                  <a:pos x="80" y="84"/>
                </a:cxn>
                <a:cxn ang="0">
                  <a:pos x="75" y="89"/>
                </a:cxn>
                <a:cxn ang="0">
                  <a:pos x="65" y="89"/>
                </a:cxn>
                <a:cxn ang="0">
                  <a:pos x="60" y="87"/>
                </a:cxn>
                <a:cxn ang="0">
                  <a:pos x="60" y="80"/>
                </a:cxn>
                <a:cxn ang="0">
                  <a:pos x="54" y="79"/>
                </a:cxn>
                <a:cxn ang="0">
                  <a:pos x="49" y="83"/>
                </a:cxn>
                <a:cxn ang="0">
                  <a:pos x="40" y="87"/>
                </a:cxn>
                <a:cxn ang="0">
                  <a:pos x="34" y="91"/>
                </a:cxn>
                <a:cxn ang="0">
                  <a:pos x="25" y="91"/>
                </a:cxn>
                <a:cxn ang="0">
                  <a:pos x="17" y="81"/>
                </a:cxn>
                <a:cxn ang="0">
                  <a:pos x="16" y="76"/>
                </a:cxn>
                <a:cxn ang="0">
                  <a:pos x="8" y="77"/>
                </a:cxn>
                <a:cxn ang="0">
                  <a:pos x="1" y="76"/>
                </a:cxn>
                <a:cxn ang="0">
                  <a:pos x="1" y="68"/>
                </a:cxn>
                <a:cxn ang="0">
                  <a:pos x="5" y="65"/>
                </a:cxn>
                <a:cxn ang="0">
                  <a:pos x="1" y="58"/>
                </a:cxn>
                <a:cxn ang="0">
                  <a:pos x="2" y="52"/>
                </a:cxn>
                <a:cxn ang="0">
                  <a:pos x="1" y="50"/>
                </a:cxn>
                <a:cxn ang="0">
                  <a:pos x="2" y="46"/>
                </a:cxn>
                <a:cxn ang="0">
                  <a:pos x="7" y="41"/>
                </a:cxn>
                <a:cxn ang="0">
                  <a:pos x="9" y="36"/>
                </a:cxn>
                <a:cxn ang="0">
                  <a:pos x="12" y="32"/>
                </a:cxn>
                <a:cxn ang="0">
                  <a:pos x="9" y="28"/>
                </a:cxn>
                <a:cxn ang="0">
                  <a:pos x="5" y="23"/>
                </a:cxn>
                <a:cxn ang="0">
                  <a:pos x="18" y="15"/>
                </a:cxn>
                <a:cxn ang="0">
                  <a:pos x="24" y="14"/>
                </a:cxn>
                <a:cxn ang="0">
                  <a:pos x="27" y="19"/>
                </a:cxn>
                <a:cxn ang="0">
                  <a:pos x="27" y="23"/>
                </a:cxn>
                <a:cxn ang="0">
                  <a:pos x="29" y="27"/>
                </a:cxn>
                <a:cxn ang="0">
                  <a:pos x="29" y="23"/>
                </a:cxn>
                <a:cxn ang="0">
                  <a:pos x="30" y="19"/>
                </a:cxn>
                <a:cxn ang="0">
                  <a:pos x="29" y="15"/>
                </a:cxn>
                <a:cxn ang="0">
                  <a:pos x="26" y="10"/>
                </a:cxn>
                <a:cxn ang="0">
                  <a:pos x="21" y="4"/>
                </a:cxn>
                <a:cxn ang="0">
                  <a:pos x="20" y="0"/>
                </a:cxn>
                <a:cxn ang="0">
                  <a:pos x="26" y="4"/>
                </a:cxn>
                <a:cxn ang="0">
                  <a:pos x="31" y="5"/>
                </a:cxn>
                <a:cxn ang="0">
                  <a:pos x="35" y="5"/>
                </a:cxn>
                <a:cxn ang="0">
                  <a:pos x="42" y="9"/>
                </a:cxn>
                <a:cxn ang="0">
                  <a:pos x="49" y="13"/>
                </a:cxn>
                <a:cxn ang="0">
                  <a:pos x="64" y="11"/>
                </a:cxn>
                <a:cxn ang="0">
                  <a:pos x="74" y="6"/>
                </a:cxn>
                <a:cxn ang="0">
                  <a:pos x="77" y="10"/>
                </a:cxn>
                <a:cxn ang="0">
                  <a:pos x="78" y="15"/>
                </a:cxn>
                <a:cxn ang="0">
                  <a:pos x="74" y="22"/>
                </a:cxn>
                <a:cxn ang="0">
                  <a:pos x="74" y="26"/>
                </a:cxn>
                <a:cxn ang="0">
                  <a:pos x="79" y="32"/>
                </a:cxn>
                <a:cxn ang="0">
                  <a:pos x="80" y="39"/>
                </a:cxn>
                <a:cxn ang="0">
                  <a:pos x="77" y="48"/>
                </a:cxn>
                <a:cxn ang="0">
                  <a:pos x="70" y="51"/>
                </a:cxn>
                <a:cxn ang="0">
                  <a:pos x="65" y="51"/>
                </a:cxn>
                <a:cxn ang="0">
                  <a:pos x="63" y="57"/>
                </a:cxn>
                <a:cxn ang="0">
                  <a:pos x="62" y="61"/>
                </a:cxn>
                <a:cxn ang="0">
                  <a:pos x="65" y="61"/>
                </a:cxn>
                <a:cxn ang="0">
                  <a:pos x="68" y="60"/>
                </a:cxn>
                <a:cxn ang="0">
                  <a:pos x="72" y="60"/>
                </a:cxn>
                <a:cxn ang="0">
                  <a:pos x="76" y="61"/>
                </a:cxn>
                <a:cxn ang="0">
                  <a:pos x="77" y="65"/>
                </a:cxn>
                <a:cxn ang="0">
                  <a:pos x="79" y="69"/>
                </a:cxn>
                <a:cxn ang="0">
                  <a:pos x="76" y="71"/>
                </a:cxn>
                <a:cxn ang="0">
                  <a:pos x="76" y="77"/>
                </a:cxn>
                <a:cxn ang="0">
                  <a:pos x="81" y="82"/>
                </a:cxn>
              </a:cxnLst>
              <a:rect l="0" t="0" r="r" b="b"/>
              <a:pathLst>
                <a:path w="81" h="92">
                  <a:moveTo>
                    <a:pt x="81" y="82"/>
                  </a:moveTo>
                  <a:cubicBezTo>
                    <a:pt x="81" y="83"/>
                    <a:pt x="80" y="84"/>
                    <a:pt x="80" y="84"/>
                  </a:cubicBezTo>
                  <a:cubicBezTo>
                    <a:pt x="80" y="85"/>
                    <a:pt x="78" y="87"/>
                    <a:pt x="77" y="88"/>
                  </a:cubicBezTo>
                  <a:cubicBezTo>
                    <a:pt x="77" y="88"/>
                    <a:pt x="76" y="89"/>
                    <a:pt x="75" y="89"/>
                  </a:cubicBezTo>
                  <a:cubicBezTo>
                    <a:pt x="74" y="90"/>
                    <a:pt x="72" y="90"/>
                    <a:pt x="71" y="90"/>
                  </a:cubicBezTo>
                  <a:cubicBezTo>
                    <a:pt x="69" y="90"/>
                    <a:pt x="67" y="89"/>
                    <a:pt x="65" y="89"/>
                  </a:cubicBezTo>
                  <a:cubicBezTo>
                    <a:pt x="65" y="88"/>
                    <a:pt x="63" y="89"/>
                    <a:pt x="62" y="89"/>
                  </a:cubicBezTo>
                  <a:cubicBezTo>
                    <a:pt x="62" y="88"/>
                    <a:pt x="61" y="88"/>
                    <a:pt x="60" y="87"/>
                  </a:cubicBezTo>
                  <a:cubicBezTo>
                    <a:pt x="60" y="87"/>
                    <a:pt x="60" y="84"/>
                    <a:pt x="59" y="83"/>
                  </a:cubicBezTo>
                  <a:cubicBezTo>
                    <a:pt x="59" y="82"/>
                    <a:pt x="60" y="81"/>
                    <a:pt x="60" y="80"/>
                  </a:cubicBezTo>
                  <a:cubicBezTo>
                    <a:pt x="59" y="79"/>
                    <a:pt x="59" y="78"/>
                    <a:pt x="58" y="78"/>
                  </a:cubicBezTo>
                  <a:cubicBezTo>
                    <a:pt x="57" y="77"/>
                    <a:pt x="55" y="78"/>
                    <a:pt x="54" y="79"/>
                  </a:cubicBezTo>
                  <a:cubicBezTo>
                    <a:pt x="53" y="79"/>
                    <a:pt x="52" y="80"/>
                    <a:pt x="51" y="81"/>
                  </a:cubicBezTo>
                  <a:cubicBezTo>
                    <a:pt x="51" y="81"/>
                    <a:pt x="50" y="83"/>
                    <a:pt x="49" y="83"/>
                  </a:cubicBezTo>
                  <a:cubicBezTo>
                    <a:pt x="48" y="84"/>
                    <a:pt x="45" y="85"/>
                    <a:pt x="44" y="85"/>
                  </a:cubicBezTo>
                  <a:cubicBezTo>
                    <a:pt x="43" y="86"/>
                    <a:pt x="41" y="86"/>
                    <a:pt x="40" y="87"/>
                  </a:cubicBezTo>
                  <a:cubicBezTo>
                    <a:pt x="39" y="87"/>
                    <a:pt x="39" y="89"/>
                    <a:pt x="38" y="89"/>
                  </a:cubicBezTo>
                  <a:cubicBezTo>
                    <a:pt x="37" y="90"/>
                    <a:pt x="35" y="91"/>
                    <a:pt x="34" y="91"/>
                  </a:cubicBezTo>
                  <a:cubicBezTo>
                    <a:pt x="33" y="92"/>
                    <a:pt x="30" y="92"/>
                    <a:pt x="29" y="92"/>
                  </a:cubicBezTo>
                  <a:cubicBezTo>
                    <a:pt x="28" y="92"/>
                    <a:pt x="26" y="91"/>
                    <a:pt x="25" y="91"/>
                  </a:cubicBezTo>
                  <a:cubicBezTo>
                    <a:pt x="24" y="90"/>
                    <a:pt x="22" y="87"/>
                    <a:pt x="20" y="86"/>
                  </a:cubicBezTo>
                  <a:cubicBezTo>
                    <a:pt x="19" y="85"/>
                    <a:pt x="17" y="83"/>
                    <a:pt x="17" y="81"/>
                  </a:cubicBezTo>
                  <a:cubicBezTo>
                    <a:pt x="17" y="81"/>
                    <a:pt x="18" y="79"/>
                    <a:pt x="17" y="78"/>
                  </a:cubicBezTo>
                  <a:cubicBezTo>
                    <a:pt x="17" y="77"/>
                    <a:pt x="16" y="76"/>
                    <a:pt x="16" y="76"/>
                  </a:cubicBezTo>
                  <a:cubicBezTo>
                    <a:pt x="15" y="76"/>
                    <a:pt x="13" y="76"/>
                    <a:pt x="13" y="76"/>
                  </a:cubicBezTo>
                  <a:cubicBezTo>
                    <a:pt x="11" y="76"/>
                    <a:pt x="9" y="77"/>
                    <a:pt x="8" y="77"/>
                  </a:cubicBezTo>
                  <a:cubicBezTo>
                    <a:pt x="7" y="78"/>
                    <a:pt x="4" y="78"/>
                    <a:pt x="3" y="77"/>
                  </a:cubicBezTo>
                  <a:cubicBezTo>
                    <a:pt x="2" y="77"/>
                    <a:pt x="1" y="77"/>
                    <a:pt x="1" y="76"/>
                  </a:cubicBezTo>
                  <a:cubicBezTo>
                    <a:pt x="0" y="75"/>
                    <a:pt x="0" y="73"/>
                    <a:pt x="0" y="72"/>
                  </a:cubicBezTo>
                  <a:cubicBezTo>
                    <a:pt x="0" y="71"/>
                    <a:pt x="0" y="69"/>
                    <a:pt x="1" y="68"/>
                  </a:cubicBezTo>
                  <a:cubicBezTo>
                    <a:pt x="1" y="68"/>
                    <a:pt x="3" y="67"/>
                    <a:pt x="3" y="67"/>
                  </a:cubicBezTo>
                  <a:cubicBezTo>
                    <a:pt x="4" y="66"/>
                    <a:pt x="5" y="65"/>
                    <a:pt x="5" y="65"/>
                  </a:cubicBezTo>
                  <a:cubicBezTo>
                    <a:pt x="5" y="64"/>
                    <a:pt x="4" y="62"/>
                    <a:pt x="3" y="61"/>
                  </a:cubicBezTo>
                  <a:cubicBezTo>
                    <a:pt x="3" y="61"/>
                    <a:pt x="2" y="59"/>
                    <a:pt x="1" y="58"/>
                  </a:cubicBezTo>
                  <a:cubicBezTo>
                    <a:pt x="1" y="58"/>
                    <a:pt x="1" y="56"/>
                    <a:pt x="1" y="55"/>
                  </a:cubicBezTo>
                  <a:cubicBezTo>
                    <a:pt x="1" y="54"/>
                    <a:pt x="2" y="53"/>
                    <a:pt x="2" y="52"/>
                  </a:cubicBezTo>
                  <a:cubicBezTo>
                    <a:pt x="3" y="52"/>
                    <a:pt x="3" y="51"/>
                    <a:pt x="3" y="51"/>
                  </a:cubicBezTo>
                  <a:cubicBezTo>
                    <a:pt x="3" y="50"/>
                    <a:pt x="1" y="50"/>
                    <a:pt x="1" y="50"/>
                  </a:cubicBezTo>
                  <a:cubicBezTo>
                    <a:pt x="0" y="49"/>
                    <a:pt x="0" y="48"/>
                    <a:pt x="0" y="48"/>
                  </a:cubicBezTo>
                  <a:cubicBezTo>
                    <a:pt x="1" y="47"/>
                    <a:pt x="2" y="46"/>
                    <a:pt x="2" y="46"/>
                  </a:cubicBezTo>
                  <a:cubicBezTo>
                    <a:pt x="3" y="45"/>
                    <a:pt x="4" y="44"/>
                    <a:pt x="5" y="44"/>
                  </a:cubicBezTo>
                  <a:cubicBezTo>
                    <a:pt x="5" y="43"/>
                    <a:pt x="6" y="42"/>
                    <a:pt x="7" y="41"/>
                  </a:cubicBezTo>
                  <a:cubicBezTo>
                    <a:pt x="7" y="41"/>
                    <a:pt x="7" y="39"/>
                    <a:pt x="8" y="39"/>
                  </a:cubicBezTo>
                  <a:cubicBezTo>
                    <a:pt x="8" y="38"/>
                    <a:pt x="9" y="37"/>
                    <a:pt x="9" y="36"/>
                  </a:cubicBezTo>
                  <a:cubicBezTo>
                    <a:pt x="10" y="35"/>
                    <a:pt x="11" y="35"/>
                    <a:pt x="11" y="34"/>
                  </a:cubicBezTo>
                  <a:cubicBezTo>
                    <a:pt x="12" y="34"/>
                    <a:pt x="12" y="33"/>
                    <a:pt x="12" y="32"/>
                  </a:cubicBezTo>
                  <a:cubicBezTo>
                    <a:pt x="12" y="32"/>
                    <a:pt x="12" y="30"/>
                    <a:pt x="11" y="29"/>
                  </a:cubicBezTo>
                  <a:cubicBezTo>
                    <a:pt x="11" y="29"/>
                    <a:pt x="9" y="28"/>
                    <a:pt x="9" y="28"/>
                  </a:cubicBezTo>
                  <a:cubicBezTo>
                    <a:pt x="8" y="27"/>
                    <a:pt x="8" y="26"/>
                    <a:pt x="7" y="26"/>
                  </a:cubicBezTo>
                  <a:cubicBezTo>
                    <a:pt x="7" y="25"/>
                    <a:pt x="6" y="24"/>
                    <a:pt x="5" y="23"/>
                  </a:cubicBezTo>
                  <a:cubicBezTo>
                    <a:pt x="8" y="22"/>
                    <a:pt x="10" y="20"/>
                    <a:pt x="12" y="19"/>
                  </a:cubicBezTo>
                  <a:cubicBezTo>
                    <a:pt x="13" y="18"/>
                    <a:pt x="16" y="16"/>
                    <a:pt x="18" y="15"/>
                  </a:cubicBezTo>
                  <a:cubicBezTo>
                    <a:pt x="18" y="15"/>
                    <a:pt x="20" y="14"/>
                    <a:pt x="21" y="14"/>
                  </a:cubicBezTo>
                  <a:cubicBezTo>
                    <a:pt x="22" y="14"/>
                    <a:pt x="23" y="14"/>
                    <a:pt x="24" y="14"/>
                  </a:cubicBezTo>
                  <a:cubicBezTo>
                    <a:pt x="25" y="14"/>
                    <a:pt x="26" y="15"/>
                    <a:pt x="27" y="16"/>
                  </a:cubicBezTo>
                  <a:cubicBezTo>
                    <a:pt x="27" y="17"/>
                    <a:pt x="27" y="18"/>
                    <a:pt x="27" y="19"/>
                  </a:cubicBezTo>
                  <a:cubicBezTo>
                    <a:pt x="28" y="20"/>
                    <a:pt x="28" y="21"/>
                    <a:pt x="28" y="22"/>
                  </a:cubicBezTo>
                  <a:cubicBezTo>
                    <a:pt x="28" y="22"/>
                    <a:pt x="27" y="23"/>
                    <a:pt x="27" y="23"/>
                  </a:cubicBezTo>
                  <a:cubicBezTo>
                    <a:pt x="27" y="24"/>
                    <a:pt x="27" y="25"/>
                    <a:pt x="27" y="25"/>
                  </a:cubicBezTo>
                  <a:cubicBezTo>
                    <a:pt x="28" y="26"/>
                    <a:pt x="28" y="27"/>
                    <a:pt x="29" y="27"/>
                  </a:cubicBezTo>
                  <a:cubicBezTo>
                    <a:pt x="29" y="26"/>
                    <a:pt x="30" y="25"/>
                    <a:pt x="30" y="25"/>
                  </a:cubicBezTo>
                  <a:cubicBezTo>
                    <a:pt x="30" y="24"/>
                    <a:pt x="29" y="23"/>
                    <a:pt x="29" y="23"/>
                  </a:cubicBezTo>
                  <a:cubicBezTo>
                    <a:pt x="29" y="22"/>
                    <a:pt x="30" y="22"/>
                    <a:pt x="30" y="22"/>
                  </a:cubicBezTo>
                  <a:cubicBezTo>
                    <a:pt x="30" y="21"/>
                    <a:pt x="31" y="20"/>
                    <a:pt x="30" y="19"/>
                  </a:cubicBezTo>
                  <a:cubicBezTo>
                    <a:pt x="30" y="19"/>
                    <a:pt x="30" y="17"/>
                    <a:pt x="30" y="16"/>
                  </a:cubicBezTo>
                  <a:cubicBezTo>
                    <a:pt x="30" y="16"/>
                    <a:pt x="29" y="15"/>
                    <a:pt x="29" y="15"/>
                  </a:cubicBezTo>
                  <a:cubicBezTo>
                    <a:pt x="28" y="14"/>
                    <a:pt x="27" y="13"/>
                    <a:pt x="27" y="13"/>
                  </a:cubicBezTo>
                  <a:cubicBezTo>
                    <a:pt x="26" y="12"/>
                    <a:pt x="26" y="10"/>
                    <a:pt x="26" y="10"/>
                  </a:cubicBezTo>
                  <a:cubicBezTo>
                    <a:pt x="25" y="9"/>
                    <a:pt x="24" y="7"/>
                    <a:pt x="23" y="7"/>
                  </a:cubicBezTo>
                  <a:cubicBezTo>
                    <a:pt x="23" y="6"/>
                    <a:pt x="21" y="5"/>
                    <a:pt x="21" y="4"/>
                  </a:cubicBezTo>
                  <a:cubicBezTo>
                    <a:pt x="20" y="3"/>
                    <a:pt x="19" y="2"/>
                    <a:pt x="19" y="1"/>
                  </a:cubicBezTo>
                  <a:cubicBezTo>
                    <a:pt x="19" y="1"/>
                    <a:pt x="20" y="1"/>
                    <a:pt x="20" y="0"/>
                  </a:cubicBezTo>
                  <a:cubicBezTo>
                    <a:pt x="21" y="0"/>
                    <a:pt x="23" y="1"/>
                    <a:pt x="24" y="1"/>
                  </a:cubicBezTo>
                  <a:cubicBezTo>
                    <a:pt x="25" y="1"/>
                    <a:pt x="26" y="3"/>
                    <a:pt x="26" y="4"/>
                  </a:cubicBezTo>
                  <a:cubicBezTo>
                    <a:pt x="27" y="4"/>
                    <a:pt x="28" y="5"/>
                    <a:pt x="29" y="5"/>
                  </a:cubicBezTo>
                  <a:cubicBezTo>
                    <a:pt x="29" y="5"/>
                    <a:pt x="30" y="6"/>
                    <a:pt x="31" y="5"/>
                  </a:cubicBezTo>
                  <a:cubicBezTo>
                    <a:pt x="31" y="5"/>
                    <a:pt x="32" y="5"/>
                    <a:pt x="32" y="5"/>
                  </a:cubicBezTo>
                  <a:cubicBezTo>
                    <a:pt x="33" y="5"/>
                    <a:pt x="34" y="5"/>
                    <a:pt x="35" y="5"/>
                  </a:cubicBezTo>
                  <a:cubicBezTo>
                    <a:pt x="36" y="5"/>
                    <a:pt x="38" y="6"/>
                    <a:pt x="39" y="7"/>
                  </a:cubicBezTo>
                  <a:cubicBezTo>
                    <a:pt x="40" y="8"/>
                    <a:pt x="41" y="9"/>
                    <a:pt x="42" y="9"/>
                  </a:cubicBezTo>
                  <a:cubicBezTo>
                    <a:pt x="42" y="10"/>
                    <a:pt x="43" y="11"/>
                    <a:pt x="44" y="12"/>
                  </a:cubicBezTo>
                  <a:cubicBezTo>
                    <a:pt x="45" y="12"/>
                    <a:pt x="47" y="12"/>
                    <a:pt x="49" y="13"/>
                  </a:cubicBezTo>
                  <a:cubicBezTo>
                    <a:pt x="51" y="13"/>
                    <a:pt x="55" y="13"/>
                    <a:pt x="57" y="13"/>
                  </a:cubicBezTo>
                  <a:cubicBezTo>
                    <a:pt x="59" y="13"/>
                    <a:pt x="63" y="12"/>
                    <a:pt x="64" y="11"/>
                  </a:cubicBezTo>
                  <a:cubicBezTo>
                    <a:pt x="66" y="11"/>
                    <a:pt x="68" y="9"/>
                    <a:pt x="70" y="8"/>
                  </a:cubicBezTo>
                  <a:cubicBezTo>
                    <a:pt x="71" y="7"/>
                    <a:pt x="72" y="7"/>
                    <a:pt x="74" y="6"/>
                  </a:cubicBezTo>
                  <a:cubicBezTo>
                    <a:pt x="74" y="7"/>
                    <a:pt x="75" y="7"/>
                    <a:pt x="75" y="8"/>
                  </a:cubicBezTo>
                  <a:cubicBezTo>
                    <a:pt x="76" y="8"/>
                    <a:pt x="77" y="9"/>
                    <a:pt x="77" y="10"/>
                  </a:cubicBezTo>
                  <a:cubicBezTo>
                    <a:pt x="77" y="10"/>
                    <a:pt x="78" y="12"/>
                    <a:pt x="78" y="13"/>
                  </a:cubicBezTo>
                  <a:cubicBezTo>
                    <a:pt x="78" y="13"/>
                    <a:pt x="78" y="15"/>
                    <a:pt x="78" y="15"/>
                  </a:cubicBezTo>
                  <a:cubicBezTo>
                    <a:pt x="77" y="16"/>
                    <a:pt x="76" y="18"/>
                    <a:pt x="76" y="19"/>
                  </a:cubicBezTo>
                  <a:cubicBezTo>
                    <a:pt x="75" y="20"/>
                    <a:pt x="74" y="21"/>
                    <a:pt x="74" y="22"/>
                  </a:cubicBezTo>
                  <a:cubicBezTo>
                    <a:pt x="74" y="22"/>
                    <a:pt x="72" y="24"/>
                    <a:pt x="73" y="25"/>
                  </a:cubicBezTo>
                  <a:cubicBezTo>
                    <a:pt x="73" y="25"/>
                    <a:pt x="73" y="26"/>
                    <a:pt x="74" y="26"/>
                  </a:cubicBezTo>
                  <a:cubicBezTo>
                    <a:pt x="74" y="27"/>
                    <a:pt x="76" y="28"/>
                    <a:pt x="76" y="28"/>
                  </a:cubicBezTo>
                  <a:cubicBezTo>
                    <a:pt x="77" y="29"/>
                    <a:pt x="78" y="31"/>
                    <a:pt x="79" y="32"/>
                  </a:cubicBezTo>
                  <a:cubicBezTo>
                    <a:pt x="79" y="33"/>
                    <a:pt x="80" y="34"/>
                    <a:pt x="80" y="35"/>
                  </a:cubicBezTo>
                  <a:cubicBezTo>
                    <a:pt x="80" y="36"/>
                    <a:pt x="80" y="38"/>
                    <a:pt x="80" y="39"/>
                  </a:cubicBezTo>
                  <a:cubicBezTo>
                    <a:pt x="80" y="41"/>
                    <a:pt x="80" y="44"/>
                    <a:pt x="79" y="45"/>
                  </a:cubicBezTo>
                  <a:cubicBezTo>
                    <a:pt x="79" y="46"/>
                    <a:pt x="78" y="48"/>
                    <a:pt x="77" y="48"/>
                  </a:cubicBezTo>
                  <a:cubicBezTo>
                    <a:pt x="77" y="49"/>
                    <a:pt x="75" y="49"/>
                    <a:pt x="75" y="50"/>
                  </a:cubicBezTo>
                  <a:cubicBezTo>
                    <a:pt x="74" y="50"/>
                    <a:pt x="71" y="50"/>
                    <a:pt x="70" y="51"/>
                  </a:cubicBezTo>
                  <a:cubicBezTo>
                    <a:pt x="70" y="51"/>
                    <a:pt x="68" y="50"/>
                    <a:pt x="68" y="51"/>
                  </a:cubicBezTo>
                  <a:cubicBezTo>
                    <a:pt x="67" y="51"/>
                    <a:pt x="66" y="51"/>
                    <a:pt x="65" y="51"/>
                  </a:cubicBezTo>
                  <a:cubicBezTo>
                    <a:pt x="65" y="52"/>
                    <a:pt x="65" y="54"/>
                    <a:pt x="65" y="55"/>
                  </a:cubicBezTo>
                  <a:cubicBezTo>
                    <a:pt x="64" y="56"/>
                    <a:pt x="63" y="57"/>
                    <a:pt x="63" y="57"/>
                  </a:cubicBezTo>
                  <a:cubicBezTo>
                    <a:pt x="63" y="58"/>
                    <a:pt x="62" y="59"/>
                    <a:pt x="61" y="60"/>
                  </a:cubicBezTo>
                  <a:cubicBezTo>
                    <a:pt x="61" y="60"/>
                    <a:pt x="61" y="61"/>
                    <a:pt x="62" y="61"/>
                  </a:cubicBezTo>
                  <a:cubicBezTo>
                    <a:pt x="62" y="62"/>
                    <a:pt x="63" y="62"/>
                    <a:pt x="63" y="62"/>
                  </a:cubicBezTo>
                  <a:cubicBezTo>
                    <a:pt x="64" y="62"/>
                    <a:pt x="65" y="61"/>
                    <a:pt x="65" y="61"/>
                  </a:cubicBezTo>
                  <a:cubicBezTo>
                    <a:pt x="65" y="61"/>
                    <a:pt x="66" y="60"/>
                    <a:pt x="66" y="60"/>
                  </a:cubicBezTo>
                  <a:cubicBezTo>
                    <a:pt x="67" y="60"/>
                    <a:pt x="67" y="60"/>
                    <a:pt x="68" y="60"/>
                  </a:cubicBezTo>
                  <a:cubicBezTo>
                    <a:pt x="69" y="60"/>
                    <a:pt x="70" y="61"/>
                    <a:pt x="70" y="61"/>
                  </a:cubicBezTo>
                  <a:cubicBezTo>
                    <a:pt x="71" y="61"/>
                    <a:pt x="72" y="60"/>
                    <a:pt x="72" y="60"/>
                  </a:cubicBezTo>
                  <a:cubicBezTo>
                    <a:pt x="73" y="60"/>
                    <a:pt x="74" y="61"/>
                    <a:pt x="75" y="62"/>
                  </a:cubicBezTo>
                  <a:cubicBezTo>
                    <a:pt x="75" y="62"/>
                    <a:pt x="75" y="61"/>
                    <a:pt x="76" y="61"/>
                  </a:cubicBezTo>
                  <a:cubicBezTo>
                    <a:pt x="76" y="61"/>
                    <a:pt x="77" y="62"/>
                    <a:pt x="77" y="62"/>
                  </a:cubicBezTo>
                  <a:cubicBezTo>
                    <a:pt x="77" y="63"/>
                    <a:pt x="77" y="64"/>
                    <a:pt x="77" y="65"/>
                  </a:cubicBezTo>
                  <a:cubicBezTo>
                    <a:pt x="77" y="66"/>
                    <a:pt x="77" y="67"/>
                    <a:pt x="78" y="67"/>
                  </a:cubicBezTo>
                  <a:cubicBezTo>
                    <a:pt x="78" y="68"/>
                    <a:pt x="79" y="68"/>
                    <a:pt x="79" y="69"/>
                  </a:cubicBezTo>
                  <a:cubicBezTo>
                    <a:pt x="79" y="69"/>
                    <a:pt x="79" y="70"/>
                    <a:pt x="79" y="70"/>
                  </a:cubicBezTo>
                  <a:cubicBezTo>
                    <a:pt x="78" y="71"/>
                    <a:pt x="77" y="71"/>
                    <a:pt x="76" y="71"/>
                  </a:cubicBezTo>
                  <a:cubicBezTo>
                    <a:pt x="76" y="72"/>
                    <a:pt x="76" y="73"/>
                    <a:pt x="76" y="74"/>
                  </a:cubicBezTo>
                  <a:cubicBezTo>
                    <a:pt x="76" y="75"/>
                    <a:pt x="75" y="76"/>
                    <a:pt x="76" y="77"/>
                  </a:cubicBezTo>
                  <a:cubicBezTo>
                    <a:pt x="76" y="78"/>
                    <a:pt x="77" y="80"/>
                    <a:pt x="78" y="81"/>
                  </a:cubicBezTo>
                  <a:cubicBezTo>
                    <a:pt x="79" y="82"/>
                    <a:pt x="80" y="82"/>
                    <a:pt x="81" y="8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1419226" y="3851276"/>
              <a:ext cx="128588" cy="112713"/>
            </a:xfrm>
            <a:custGeom>
              <a:avLst/>
              <a:gdLst/>
              <a:ahLst/>
              <a:cxnLst>
                <a:cxn ang="0">
                  <a:pos x="59" y="7"/>
                </a:cxn>
                <a:cxn ang="0">
                  <a:pos x="63" y="15"/>
                </a:cxn>
                <a:cxn ang="0">
                  <a:pos x="64" y="20"/>
                </a:cxn>
                <a:cxn ang="0">
                  <a:pos x="68" y="24"/>
                </a:cxn>
                <a:cxn ang="0">
                  <a:pos x="65" y="27"/>
                </a:cxn>
                <a:cxn ang="0">
                  <a:pos x="63" y="32"/>
                </a:cxn>
                <a:cxn ang="0">
                  <a:pos x="63" y="38"/>
                </a:cxn>
                <a:cxn ang="0">
                  <a:pos x="55" y="41"/>
                </a:cxn>
                <a:cxn ang="0">
                  <a:pos x="51" y="42"/>
                </a:cxn>
                <a:cxn ang="0">
                  <a:pos x="49" y="45"/>
                </a:cxn>
                <a:cxn ang="0">
                  <a:pos x="48" y="50"/>
                </a:cxn>
                <a:cxn ang="0">
                  <a:pos x="46" y="53"/>
                </a:cxn>
                <a:cxn ang="0">
                  <a:pos x="42" y="51"/>
                </a:cxn>
                <a:cxn ang="0">
                  <a:pos x="38" y="53"/>
                </a:cxn>
                <a:cxn ang="0">
                  <a:pos x="33" y="52"/>
                </a:cxn>
                <a:cxn ang="0">
                  <a:pos x="27" y="51"/>
                </a:cxn>
                <a:cxn ang="0">
                  <a:pos x="24" y="51"/>
                </a:cxn>
                <a:cxn ang="0">
                  <a:pos x="24" y="55"/>
                </a:cxn>
                <a:cxn ang="0">
                  <a:pos x="21" y="58"/>
                </a:cxn>
                <a:cxn ang="0">
                  <a:pos x="16" y="58"/>
                </a:cxn>
                <a:cxn ang="0">
                  <a:pos x="14" y="60"/>
                </a:cxn>
                <a:cxn ang="0">
                  <a:pos x="10" y="57"/>
                </a:cxn>
                <a:cxn ang="0">
                  <a:pos x="6" y="53"/>
                </a:cxn>
                <a:cxn ang="0">
                  <a:pos x="1" y="51"/>
                </a:cxn>
                <a:cxn ang="0">
                  <a:pos x="2" y="47"/>
                </a:cxn>
                <a:cxn ang="0">
                  <a:pos x="1" y="41"/>
                </a:cxn>
                <a:cxn ang="0">
                  <a:pos x="3" y="38"/>
                </a:cxn>
                <a:cxn ang="0">
                  <a:pos x="8" y="34"/>
                </a:cxn>
                <a:cxn ang="0">
                  <a:pos x="10" y="33"/>
                </a:cxn>
                <a:cxn ang="0">
                  <a:pos x="12" y="37"/>
                </a:cxn>
                <a:cxn ang="0">
                  <a:pos x="20" y="37"/>
                </a:cxn>
                <a:cxn ang="0">
                  <a:pos x="27" y="36"/>
                </a:cxn>
                <a:cxn ang="0">
                  <a:pos x="32" y="33"/>
                </a:cxn>
                <a:cxn ang="0">
                  <a:pos x="33" y="29"/>
                </a:cxn>
                <a:cxn ang="0">
                  <a:pos x="34" y="26"/>
                </a:cxn>
                <a:cxn ang="0">
                  <a:pos x="36" y="21"/>
                </a:cxn>
                <a:cxn ang="0">
                  <a:pos x="39" y="14"/>
                </a:cxn>
                <a:cxn ang="0">
                  <a:pos x="42" y="10"/>
                </a:cxn>
                <a:cxn ang="0">
                  <a:pos x="44" y="5"/>
                </a:cxn>
                <a:cxn ang="0">
                  <a:pos x="46" y="1"/>
                </a:cxn>
                <a:cxn ang="0">
                  <a:pos x="49" y="3"/>
                </a:cxn>
                <a:cxn ang="0">
                  <a:pos x="54" y="3"/>
                </a:cxn>
                <a:cxn ang="0">
                  <a:pos x="57" y="2"/>
                </a:cxn>
                <a:cxn ang="0">
                  <a:pos x="58" y="6"/>
                </a:cxn>
              </a:cxnLst>
              <a:rect l="0" t="0" r="r" b="b"/>
              <a:pathLst>
                <a:path w="68" h="60">
                  <a:moveTo>
                    <a:pt x="58" y="6"/>
                  </a:moveTo>
                  <a:cubicBezTo>
                    <a:pt x="58" y="6"/>
                    <a:pt x="59" y="6"/>
                    <a:pt x="59" y="7"/>
                  </a:cubicBezTo>
                  <a:cubicBezTo>
                    <a:pt x="60" y="8"/>
                    <a:pt x="60" y="9"/>
                    <a:pt x="61" y="10"/>
                  </a:cubicBezTo>
                  <a:cubicBezTo>
                    <a:pt x="61" y="12"/>
                    <a:pt x="62" y="14"/>
                    <a:pt x="63" y="15"/>
                  </a:cubicBezTo>
                  <a:cubicBezTo>
                    <a:pt x="63" y="16"/>
                    <a:pt x="62" y="18"/>
                    <a:pt x="63" y="18"/>
                  </a:cubicBezTo>
                  <a:cubicBezTo>
                    <a:pt x="63" y="19"/>
                    <a:pt x="64" y="20"/>
                    <a:pt x="64" y="20"/>
                  </a:cubicBezTo>
                  <a:cubicBezTo>
                    <a:pt x="65" y="21"/>
                    <a:pt x="67" y="20"/>
                    <a:pt x="67" y="21"/>
                  </a:cubicBezTo>
                  <a:cubicBezTo>
                    <a:pt x="68" y="21"/>
                    <a:pt x="68" y="23"/>
                    <a:pt x="68" y="24"/>
                  </a:cubicBezTo>
                  <a:cubicBezTo>
                    <a:pt x="68" y="24"/>
                    <a:pt x="68" y="25"/>
                    <a:pt x="67" y="26"/>
                  </a:cubicBezTo>
                  <a:cubicBezTo>
                    <a:pt x="67" y="26"/>
                    <a:pt x="65" y="27"/>
                    <a:pt x="65" y="27"/>
                  </a:cubicBezTo>
                  <a:cubicBezTo>
                    <a:pt x="64" y="28"/>
                    <a:pt x="63" y="29"/>
                    <a:pt x="63" y="29"/>
                  </a:cubicBezTo>
                  <a:cubicBezTo>
                    <a:pt x="63" y="30"/>
                    <a:pt x="63" y="31"/>
                    <a:pt x="63" y="32"/>
                  </a:cubicBezTo>
                  <a:cubicBezTo>
                    <a:pt x="63" y="33"/>
                    <a:pt x="63" y="35"/>
                    <a:pt x="63" y="36"/>
                  </a:cubicBezTo>
                  <a:cubicBezTo>
                    <a:pt x="63" y="36"/>
                    <a:pt x="63" y="37"/>
                    <a:pt x="63" y="38"/>
                  </a:cubicBezTo>
                  <a:cubicBezTo>
                    <a:pt x="61" y="39"/>
                    <a:pt x="60" y="40"/>
                    <a:pt x="59" y="41"/>
                  </a:cubicBezTo>
                  <a:cubicBezTo>
                    <a:pt x="58" y="41"/>
                    <a:pt x="56" y="41"/>
                    <a:pt x="55" y="41"/>
                  </a:cubicBezTo>
                  <a:cubicBezTo>
                    <a:pt x="54" y="41"/>
                    <a:pt x="53" y="41"/>
                    <a:pt x="53" y="41"/>
                  </a:cubicBezTo>
                  <a:cubicBezTo>
                    <a:pt x="52" y="41"/>
                    <a:pt x="51" y="42"/>
                    <a:pt x="51" y="42"/>
                  </a:cubicBezTo>
                  <a:cubicBezTo>
                    <a:pt x="50" y="42"/>
                    <a:pt x="49" y="42"/>
                    <a:pt x="49" y="43"/>
                  </a:cubicBezTo>
                  <a:cubicBezTo>
                    <a:pt x="48" y="43"/>
                    <a:pt x="49" y="44"/>
                    <a:pt x="49" y="45"/>
                  </a:cubicBezTo>
                  <a:cubicBezTo>
                    <a:pt x="49" y="45"/>
                    <a:pt x="49" y="47"/>
                    <a:pt x="49" y="47"/>
                  </a:cubicBezTo>
                  <a:cubicBezTo>
                    <a:pt x="48" y="48"/>
                    <a:pt x="48" y="49"/>
                    <a:pt x="48" y="50"/>
                  </a:cubicBezTo>
                  <a:cubicBezTo>
                    <a:pt x="48" y="51"/>
                    <a:pt x="48" y="52"/>
                    <a:pt x="48" y="53"/>
                  </a:cubicBezTo>
                  <a:cubicBezTo>
                    <a:pt x="47" y="53"/>
                    <a:pt x="46" y="53"/>
                    <a:pt x="46" y="53"/>
                  </a:cubicBezTo>
                  <a:cubicBezTo>
                    <a:pt x="45" y="53"/>
                    <a:pt x="44" y="52"/>
                    <a:pt x="44" y="52"/>
                  </a:cubicBezTo>
                  <a:cubicBezTo>
                    <a:pt x="43" y="51"/>
                    <a:pt x="42" y="51"/>
                    <a:pt x="42" y="51"/>
                  </a:cubicBezTo>
                  <a:cubicBezTo>
                    <a:pt x="41" y="51"/>
                    <a:pt x="40" y="51"/>
                    <a:pt x="39" y="51"/>
                  </a:cubicBezTo>
                  <a:cubicBezTo>
                    <a:pt x="39" y="52"/>
                    <a:pt x="38" y="53"/>
                    <a:pt x="38" y="53"/>
                  </a:cubicBezTo>
                  <a:cubicBezTo>
                    <a:pt x="37" y="54"/>
                    <a:pt x="36" y="55"/>
                    <a:pt x="35" y="54"/>
                  </a:cubicBezTo>
                  <a:cubicBezTo>
                    <a:pt x="34" y="54"/>
                    <a:pt x="33" y="52"/>
                    <a:pt x="33" y="52"/>
                  </a:cubicBezTo>
                  <a:cubicBezTo>
                    <a:pt x="32" y="52"/>
                    <a:pt x="31" y="52"/>
                    <a:pt x="30" y="51"/>
                  </a:cubicBezTo>
                  <a:cubicBezTo>
                    <a:pt x="30" y="51"/>
                    <a:pt x="28" y="52"/>
                    <a:pt x="27" y="51"/>
                  </a:cubicBezTo>
                  <a:cubicBezTo>
                    <a:pt x="27" y="51"/>
                    <a:pt x="27" y="50"/>
                    <a:pt x="26" y="50"/>
                  </a:cubicBezTo>
                  <a:cubicBezTo>
                    <a:pt x="26" y="50"/>
                    <a:pt x="25" y="50"/>
                    <a:pt x="24" y="51"/>
                  </a:cubicBezTo>
                  <a:cubicBezTo>
                    <a:pt x="24" y="51"/>
                    <a:pt x="23" y="52"/>
                    <a:pt x="23" y="53"/>
                  </a:cubicBezTo>
                  <a:cubicBezTo>
                    <a:pt x="23" y="53"/>
                    <a:pt x="24" y="54"/>
                    <a:pt x="24" y="55"/>
                  </a:cubicBezTo>
                  <a:cubicBezTo>
                    <a:pt x="24" y="55"/>
                    <a:pt x="24" y="57"/>
                    <a:pt x="23" y="57"/>
                  </a:cubicBezTo>
                  <a:cubicBezTo>
                    <a:pt x="23" y="58"/>
                    <a:pt x="22" y="58"/>
                    <a:pt x="21" y="58"/>
                  </a:cubicBezTo>
                  <a:cubicBezTo>
                    <a:pt x="20" y="58"/>
                    <a:pt x="19" y="57"/>
                    <a:pt x="19" y="57"/>
                  </a:cubicBezTo>
                  <a:cubicBezTo>
                    <a:pt x="18" y="57"/>
                    <a:pt x="17" y="57"/>
                    <a:pt x="16" y="58"/>
                  </a:cubicBezTo>
                  <a:cubicBezTo>
                    <a:pt x="16" y="58"/>
                    <a:pt x="16" y="59"/>
                    <a:pt x="16" y="59"/>
                  </a:cubicBezTo>
                  <a:cubicBezTo>
                    <a:pt x="15" y="59"/>
                    <a:pt x="15" y="60"/>
                    <a:pt x="14" y="60"/>
                  </a:cubicBezTo>
                  <a:cubicBezTo>
                    <a:pt x="14" y="60"/>
                    <a:pt x="12" y="60"/>
                    <a:pt x="12" y="59"/>
                  </a:cubicBezTo>
                  <a:cubicBezTo>
                    <a:pt x="11" y="59"/>
                    <a:pt x="11" y="58"/>
                    <a:pt x="10" y="57"/>
                  </a:cubicBezTo>
                  <a:cubicBezTo>
                    <a:pt x="10" y="57"/>
                    <a:pt x="8" y="55"/>
                    <a:pt x="8" y="55"/>
                  </a:cubicBezTo>
                  <a:cubicBezTo>
                    <a:pt x="7" y="54"/>
                    <a:pt x="6" y="53"/>
                    <a:pt x="6" y="53"/>
                  </a:cubicBezTo>
                  <a:cubicBezTo>
                    <a:pt x="5" y="52"/>
                    <a:pt x="3" y="52"/>
                    <a:pt x="2" y="52"/>
                  </a:cubicBezTo>
                  <a:cubicBezTo>
                    <a:pt x="2" y="52"/>
                    <a:pt x="1" y="51"/>
                    <a:pt x="1" y="51"/>
                  </a:cubicBezTo>
                  <a:cubicBezTo>
                    <a:pt x="1" y="50"/>
                    <a:pt x="1" y="50"/>
                    <a:pt x="1" y="49"/>
                  </a:cubicBezTo>
                  <a:cubicBezTo>
                    <a:pt x="1" y="49"/>
                    <a:pt x="2" y="48"/>
                    <a:pt x="2" y="47"/>
                  </a:cubicBezTo>
                  <a:cubicBezTo>
                    <a:pt x="2" y="47"/>
                    <a:pt x="2" y="45"/>
                    <a:pt x="2" y="44"/>
                  </a:cubicBezTo>
                  <a:cubicBezTo>
                    <a:pt x="2" y="43"/>
                    <a:pt x="1" y="42"/>
                    <a:pt x="1" y="41"/>
                  </a:cubicBezTo>
                  <a:cubicBezTo>
                    <a:pt x="0" y="41"/>
                    <a:pt x="0" y="40"/>
                    <a:pt x="0" y="39"/>
                  </a:cubicBezTo>
                  <a:cubicBezTo>
                    <a:pt x="1" y="39"/>
                    <a:pt x="2" y="39"/>
                    <a:pt x="3" y="38"/>
                  </a:cubicBezTo>
                  <a:cubicBezTo>
                    <a:pt x="3" y="38"/>
                    <a:pt x="5" y="38"/>
                    <a:pt x="6" y="37"/>
                  </a:cubicBezTo>
                  <a:cubicBezTo>
                    <a:pt x="6" y="37"/>
                    <a:pt x="7" y="35"/>
                    <a:pt x="8" y="34"/>
                  </a:cubicBezTo>
                  <a:cubicBezTo>
                    <a:pt x="8" y="33"/>
                    <a:pt x="9" y="31"/>
                    <a:pt x="10" y="31"/>
                  </a:cubicBezTo>
                  <a:cubicBezTo>
                    <a:pt x="10" y="31"/>
                    <a:pt x="10" y="33"/>
                    <a:pt x="10" y="33"/>
                  </a:cubicBezTo>
                  <a:cubicBezTo>
                    <a:pt x="10" y="34"/>
                    <a:pt x="10" y="35"/>
                    <a:pt x="10" y="36"/>
                  </a:cubicBezTo>
                  <a:cubicBezTo>
                    <a:pt x="10" y="37"/>
                    <a:pt x="11" y="37"/>
                    <a:pt x="12" y="37"/>
                  </a:cubicBezTo>
                  <a:cubicBezTo>
                    <a:pt x="13" y="38"/>
                    <a:pt x="15" y="38"/>
                    <a:pt x="16" y="38"/>
                  </a:cubicBezTo>
                  <a:cubicBezTo>
                    <a:pt x="17" y="38"/>
                    <a:pt x="19" y="37"/>
                    <a:pt x="20" y="37"/>
                  </a:cubicBezTo>
                  <a:cubicBezTo>
                    <a:pt x="21" y="37"/>
                    <a:pt x="24" y="37"/>
                    <a:pt x="25" y="37"/>
                  </a:cubicBezTo>
                  <a:cubicBezTo>
                    <a:pt x="25" y="37"/>
                    <a:pt x="26" y="36"/>
                    <a:pt x="27" y="36"/>
                  </a:cubicBezTo>
                  <a:cubicBezTo>
                    <a:pt x="27" y="35"/>
                    <a:pt x="29" y="34"/>
                    <a:pt x="29" y="34"/>
                  </a:cubicBezTo>
                  <a:cubicBezTo>
                    <a:pt x="30" y="34"/>
                    <a:pt x="31" y="34"/>
                    <a:pt x="32" y="33"/>
                  </a:cubicBezTo>
                  <a:cubicBezTo>
                    <a:pt x="32" y="33"/>
                    <a:pt x="33" y="32"/>
                    <a:pt x="33" y="31"/>
                  </a:cubicBezTo>
                  <a:cubicBezTo>
                    <a:pt x="33" y="31"/>
                    <a:pt x="34" y="29"/>
                    <a:pt x="33" y="29"/>
                  </a:cubicBezTo>
                  <a:cubicBezTo>
                    <a:pt x="33" y="29"/>
                    <a:pt x="33" y="29"/>
                    <a:pt x="33" y="29"/>
                  </a:cubicBezTo>
                  <a:cubicBezTo>
                    <a:pt x="33" y="28"/>
                    <a:pt x="34" y="26"/>
                    <a:pt x="34" y="26"/>
                  </a:cubicBezTo>
                  <a:cubicBezTo>
                    <a:pt x="34" y="25"/>
                    <a:pt x="35" y="24"/>
                    <a:pt x="35" y="24"/>
                  </a:cubicBezTo>
                  <a:cubicBezTo>
                    <a:pt x="36" y="23"/>
                    <a:pt x="36" y="22"/>
                    <a:pt x="36" y="21"/>
                  </a:cubicBezTo>
                  <a:cubicBezTo>
                    <a:pt x="37" y="21"/>
                    <a:pt x="38" y="19"/>
                    <a:pt x="38" y="19"/>
                  </a:cubicBezTo>
                  <a:cubicBezTo>
                    <a:pt x="39" y="17"/>
                    <a:pt x="39" y="15"/>
                    <a:pt x="39" y="14"/>
                  </a:cubicBezTo>
                  <a:cubicBezTo>
                    <a:pt x="39" y="13"/>
                    <a:pt x="40" y="12"/>
                    <a:pt x="40" y="12"/>
                  </a:cubicBezTo>
                  <a:cubicBezTo>
                    <a:pt x="41" y="11"/>
                    <a:pt x="42" y="10"/>
                    <a:pt x="42" y="10"/>
                  </a:cubicBezTo>
                  <a:cubicBezTo>
                    <a:pt x="43" y="9"/>
                    <a:pt x="43" y="8"/>
                    <a:pt x="43" y="8"/>
                  </a:cubicBezTo>
                  <a:cubicBezTo>
                    <a:pt x="44" y="7"/>
                    <a:pt x="44" y="5"/>
                    <a:pt x="44" y="5"/>
                  </a:cubicBezTo>
                  <a:cubicBezTo>
                    <a:pt x="44" y="4"/>
                    <a:pt x="45" y="4"/>
                    <a:pt x="45" y="4"/>
                  </a:cubicBezTo>
                  <a:cubicBezTo>
                    <a:pt x="46" y="3"/>
                    <a:pt x="46" y="2"/>
                    <a:pt x="46" y="1"/>
                  </a:cubicBezTo>
                  <a:cubicBezTo>
                    <a:pt x="46" y="1"/>
                    <a:pt x="47" y="0"/>
                    <a:pt x="47" y="1"/>
                  </a:cubicBezTo>
                  <a:cubicBezTo>
                    <a:pt x="48" y="1"/>
                    <a:pt x="48" y="2"/>
                    <a:pt x="49" y="3"/>
                  </a:cubicBezTo>
                  <a:cubicBezTo>
                    <a:pt x="49" y="3"/>
                    <a:pt x="51" y="3"/>
                    <a:pt x="52" y="3"/>
                  </a:cubicBezTo>
                  <a:cubicBezTo>
                    <a:pt x="53" y="3"/>
                    <a:pt x="54" y="3"/>
                    <a:pt x="54" y="3"/>
                  </a:cubicBezTo>
                  <a:cubicBezTo>
                    <a:pt x="55" y="3"/>
                    <a:pt x="55" y="2"/>
                    <a:pt x="55" y="1"/>
                  </a:cubicBezTo>
                  <a:cubicBezTo>
                    <a:pt x="56" y="1"/>
                    <a:pt x="56" y="2"/>
                    <a:pt x="57" y="2"/>
                  </a:cubicBezTo>
                  <a:cubicBezTo>
                    <a:pt x="57" y="3"/>
                    <a:pt x="57" y="4"/>
                    <a:pt x="57" y="5"/>
                  </a:cubicBezTo>
                  <a:cubicBezTo>
                    <a:pt x="57" y="5"/>
                    <a:pt x="58" y="5"/>
                    <a:pt x="58"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1287463" y="3694113"/>
              <a:ext cx="312738" cy="215900"/>
            </a:xfrm>
            <a:custGeom>
              <a:avLst/>
              <a:gdLst/>
              <a:ahLst/>
              <a:cxnLst>
                <a:cxn ang="0">
                  <a:pos x="163" y="28"/>
                </a:cxn>
                <a:cxn ang="0">
                  <a:pos x="158" y="36"/>
                </a:cxn>
                <a:cxn ang="0">
                  <a:pos x="160" y="44"/>
                </a:cxn>
                <a:cxn ang="0">
                  <a:pos x="158" y="57"/>
                </a:cxn>
                <a:cxn ang="0">
                  <a:pos x="150" y="68"/>
                </a:cxn>
                <a:cxn ang="0">
                  <a:pos x="146" y="75"/>
                </a:cxn>
                <a:cxn ang="0">
                  <a:pos x="134" y="78"/>
                </a:cxn>
                <a:cxn ang="0">
                  <a:pos x="133" y="82"/>
                </a:cxn>
                <a:cxn ang="0">
                  <a:pos x="128" y="90"/>
                </a:cxn>
                <a:cxn ang="0">
                  <a:pos x="124" y="87"/>
                </a:cxn>
                <a:cxn ang="0">
                  <a:pos x="116" y="85"/>
                </a:cxn>
                <a:cxn ang="0">
                  <a:pos x="112" y="94"/>
                </a:cxn>
                <a:cxn ang="0">
                  <a:pos x="106" y="105"/>
                </a:cxn>
                <a:cxn ang="0">
                  <a:pos x="102" y="112"/>
                </a:cxn>
                <a:cxn ang="0">
                  <a:pos x="96" y="115"/>
                </a:cxn>
                <a:cxn ang="0">
                  <a:pos x="91" y="112"/>
                </a:cxn>
                <a:cxn ang="0">
                  <a:pos x="83" y="110"/>
                </a:cxn>
                <a:cxn ang="0">
                  <a:pos x="72" y="110"/>
                </a:cxn>
                <a:cxn ang="0">
                  <a:pos x="61" y="100"/>
                </a:cxn>
                <a:cxn ang="0">
                  <a:pos x="65" y="99"/>
                </a:cxn>
                <a:cxn ang="0">
                  <a:pos x="66" y="96"/>
                </a:cxn>
                <a:cxn ang="0">
                  <a:pos x="59" y="89"/>
                </a:cxn>
                <a:cxn ang="0">
                  <a:pos x="66" y="80"/>
                </a:cxn>
                <a:cxn ang="0">
                  <a:pos x="58" y="88"/>
                </a:cxn>
                <a:cxn ang="0">
                  <a:pos x="51" y="87"/>
                </a:cxn>
                <a:cxn ang="0">
                  <a:pos x="49" y="84"/>
                </a:cxn>
                <a:cxn ang="0">
                  <a:pos x="52" y="92"/>
                </a:cxn>
                <a:cxn ang="0">
                  <a:pos x="40" y="95"/>
                </a:cxn>
                <a:cxn ang="0">
                  <a:pos x="26" y="92"/>
                </a:cxn>
                <a:cxn ang="0">
                  <a:pos x="23" y="83"/>
                </a:cxn>
                <a:cxn ang="0">
                  <a:pos x="21" y="73"/>
                </a:cxn>
                <a:cxn ang="0">
                  <a:pos x="14" y="72"/>
                </a:cxn>
                <a:cxn ang="0">
                  <a:pos x="0" y="73"/>
                </a:cxn>
                <a:cxn ang="0">
                  <a:pos x="7" y="70"/>
                </a:cxn>
                <a:cxn ang="0">
                  <a:pos x="9" y="64"/>
                </a:cxn>
                <a:cxn ang="0">
                  <a:pos x="12" y="52"/>
                </a:cxn>
                <a:cxn ang="0">
                  <a:pos x="22" y="52"/>
                </a:cxn>
                <a:cxn ang="0">
                  <a:pos x="33" y="51"/>
                </a:cxn>
                <a:cxn ang="0">
                  <a:pos x="40" y="44"/>
                </a:cxn>
                <a:cxn ang="0">
                  <a:pos x="47" y="40"/>
                </a:cxn>
                <a:cxn ang="0">
                  <a:pos x="41" y="32"/>
                </a:cxn>
                <a:cxn ang="0">
                  <a:pos x="40" y="23"/>
                </a:cxn>
                <a:cxn ang="0">
                  <a:pos x="51" y="25"/>
                </a:cxn>
                <a:cxn ang="0">
                  <a:pos x="64" y="26"/>
                </a:cxn>
                <a:cxn ang="0">
                  <a:pos x="73" y="21"/>
                </a:cxn>
                <a:cxn ang="0">
                  <a:pos x="77" y="25"/>
                </a:cxn>
                <a:cxn ang="0">
                  <a:pos x="85" y="21"/>
                </a:cxn>
                <a:cxn ang="0">
                  <a:pos x="95" y="15"/>
                </a:cxn>
                <a:cxn ang="0">
                  <a:pos x="103" y="10"/>
                </a:cxn>
                <a:cxn ang="0">
                  <a:pos x="109" y="8"/>
                </a:cxn>
                <a:cxn ang="0">
                  <a:pos x="119" y="7"/>
                </a:cxn>
                <a:cxn ang="0">
                  <a:pos x="125" y="4"/>
                </a:cxn>
                <a:cxn ang="0">
                  <a:pos x="133" y="1"/>
                </a:cxn>
                <a:cxn ang="0">
                  <a:pos x="143" y="7"/>
                </a:cxn>
                <a:cxn ang="0">
                  <a:pos x="149" y="4"/>
                </a:cxn>
                <a:cxn ang="0">
                  <a:pos x="153" y="1"/>
                </a:cxn>
                <a:cxn ang="0">
                  <a:pos x="157" y="9"/>
                </a:cxn>
                <a:cxn ang="0">
                  <a:pos x="164" y="18"/>
                </a:cxn>
              </a:cxnLst>
              <a:rect l="0" t="0" r="r" b="b"/>
              <a:pathLst>
                <a:path w="166" h="115">
                  <a:moveTo>
                    <a:pt x="166" y="22"/>
                  </a:moveTo>
                  <a:cubicBezTo>
                    <a:pt x="166" y="22"/>
                    <a:pt x="166" y="23"/>
                    <a:pt x="166" y="24"/>
                  </a:cubicBezTo>
                  <a:cubicBezTo>
                    <a:pt x="166" y="24"/>
                    <a:pt x="165" y="24"/>
                    <a:pt x="165" y="25"/>
                  </a:cubicBezTo>
                  <a:cubicBezTo>
                    <a:pt x="164" y="25"/>
                    <a:pt x="164" y="27"/>
                    <a:pt x="163" y="28"/>
                  </a:cubicBezTo>
                  <a:cubicBezTo>
                    <a:pt x="163" y="29"/>
                    <a:pt x="162" y="30"/>
                    <a:pt x="162" y="30"/>
                  </a:cubicBezTo>
                  <a:cubicBezTo>
                    <a:pt x="162" y="31"/>
                    <a:pt x="161" y="32"/>
                    <a:pt x="161" y="33"/>
                  </a:cubicBezTo>
                  <a:cubicBezTo>
                    <a:pt x="161" y="33"/>
                    <a:pt x="160" y="34"/>
                    <a:pt x="160" y="34"/>
                  </a:cubicBezTo>
                  <a:cubicBezTo>
                    <a:pt x="159" y="35"/>
                    <a:pt x="158" y="35"/>
                    <a:pt x="158" y="36"/>
                  </a:cubicBezTo>
                  <a:cubicBezTo>
                    <a:pt x="158" y="36"/>
                    <a:pt x="158" y="38"/>
                    <a:pt x="158" y="38"/>
                  </a:cubicBezTo>
                  <a:cubicBezTo>
                    <a:pt x="158" y="39"/>
                    <a:pt x="158" y="40"/>
                    <a:pt x="159" y="41"/>
                  </a:cubicBezTo>
                  <a:cubicBezTo>
                    <a:pt x="159" y="41"/>
                    <a:pt x="160" y="41"/>
                    <a:pt x="160" y="42"/>
                  </a:cubicBezTo>
                  <a:cubicBezTo>
                    <a:pt x="161" y="42"/>
                    <a:pt x="160" y="43"/>
                    <a:pt x="160" y="44"/>
                  </a:cubicBezTo>
                  <a:cubicBezTo>
                    <a:pt x="160" y="44"/>
                    <a:pt x="160" y="45"/>
                    <a:pt x="160" y="45"/>
                  </a:cubicBezTo>
                  <a:cubicBezTo>
                    <a:pt x="159" y="46"/>
                    <a:pt x="159" y="48"/>
                    <a:pt x="158" y="49"/>
                  </a:cubicBezTo>
                  <a:cubicBezTo>
                    <a:pt x="158" y="49"/>
                    <a:pt x="158" y="51"/>
                    <a:pt x="158" y="52"/>
                  </a:cubicBezTo>
                  <a:cubicBezTo>
                    <a:pt x="157" y="53"/>
                    <a:pt x="158" y="56"/>
                    <a:pt x="158" y="57"/>
                  </a:cubicBezTo>
                  <a:cubicBezTo>
                    <a:pt x="158" y="58"/>
                    <a:pt x="158" y="60"/>
                    <a:pt x="157" y="60"/>
                  </a:cubicBezTo>
                  <a:cubicBezTo>
                    <a:pt x="157" y="61"/>
                    <a:pt x="157" y="62"/>
                    <a:pt x="156" y="63"/>
                  </a:cubicBezTo>
                  <a:cubicBezTo>
                    <a:pt x="156" y="63"/>
                    <a:pt x="154" y="64"/>
                    <a:pt x="153" y="65"/>
                  </a:cubicBezTo>
                  <a:cubicBezTo>
                    <a:pt x="152" y="66"/>
                    <a:pt x="150" y="67"/>
                    <a:pt x="150" y="68"/>
                  </a:cubicBezTo>
                  <a:cubicBezTo>
                    <a:pt x="149" y="68"/>
                    <a:pt x="149" y="69"/>
                    <a:pt x="149" y="70"/>
                  </a:cubicBezTo>
                  <a:cubicBezTo>
                    <a:pt x="149" y="71"/>
                    <a:pt x="149" y="72"/>
                    <a:pt x="149" y="73"/>
                  </a:cubicBezTo>
                  <a:cubicBezTo>
                    <a:pt x="149" y="73"/>
                    <a:pt x="149" y="74"/>
                    <a:pt x="149" y="75"/>
                  </a:cubicBezTo>
                  <a:cubicBezTo>
                    <a:pt x="148" y="75"/>
                    <a:pt x="147" y="75"/>
                    <a:pt x="146" y="75"/>
                  </a:cubicBezTo>
                  <a:cubicBezTo>
                    <a:pt x="145" y="74"/>
                    <a:pt x="144" y="74"/>
                    <a:pt x="143" y="74"/>
                  </a:cubicBezTo>
                  <a:cubicBezTo>
                    <a:pt x="142" y="74"/>
                    <a:pt x="140" y="75"/>
                    <a:pt x="139" y="76"/>
                  </a:cubicBezTo>
                  <a:cubicBezTo>
                    <a:pt x="138" y="76"/>
                    <a:pt x="137" y="77"/>
                    <a:pt x="137" y="77"/>
                  </a:cubicBezTo>
                  <a:cubicBezTo>
                    <a:pt x="136" y="78"/>
                    <a:pt x="135" y="78"/>
                    <a:pt x="134" y="78"/>
                  </a:cubicBezTo>
                  <a:cubicBezTo>
                    <a:pt x="134" y="78"/>
                    <a:pt x="133" y="78"/>
                    <a:pt x="132" y="78"/>
                  </a:cubicBezTo>
                  <a:cubicBezTo>
                    <a:pt x="132" y="78"/>
                    <a:pt x="131" y="78"/>
                    <a:pt x="131" y="79"/>
                  </a:cubicBezTo>
                  <a:cubicBezTo>
                    <a:pt x="130" y="79"/>
                    <a:pt x="130" y="80"/>
                    <a:pt x="131" y="80"/>
                  </a:cubicBezTo>
                  <a:cubicBezTo>
                    <a:pt x="131" y="81"/>
                    <a:pt x="132" y="81"/>
                    <a:pt x="133" y="82"/>
                  </a:cubicBezTo>
                  <a:cubicBezTo>
                    <a:pt x="133" y="83"/>
                    <a:pt x="133" y="84"/>
                    <a:pt x="133" y="85"/>
                  </a:cubicBezTo>
                  <a:cubicBezTo>
                    <a:pt x="133" y="85"/>
                    <a:pt x="133" y="86"/>
                    <a:pt x="133" y="87"/>
                  </a:cubicBezTo>
                  <a:cubicBezTo>
                    <a:pt x="132" y="87"/>
                    <a:pt x="130" y="87"/>
                    <a:pt x="130" y="88"/>
                  </a:cubicBezTo>
                  <a:cubicBezTo>
                    <a:pt x="129" y="88"/>
                    <a:pt x="129" y="89"/>
                    <a:pt x="128" y="90"/>
                  </a:cubicBezTo>
                  <a:cubicBezTo>
                    <a:pt x="128" y="89"/>
                    <a:pt x="127" y="89"/>
                    <a:pt x="127" y="89"/>
                  </a:cubicBezTo>
                  <a:cubicBezTo>
                    <a:pt x="127" y="88"/>
                    <a:pt x="127" y="87"/>
                    <a:pt x="127" y="86"/>
                  </a:cubicBezTo>
                  <a:cubicBezTo>
                    <a:pt x="126" y="86"/>
                    <a:pt x="126" y="85"/>
                    <a:pt x="125" y="85"/>
                  </a:cubicBezTo>
                  <a:cubicBezTo>
                    <a:pt x="125" y="86"/>
                    <a:pt x="125" y="87"/>
                    <a:pt x="124" y="87"/>
                  </a:cubicBezTo>
                  <a:cubicBezTo>
                    <a:pt x="124" y="87"/>
                    <a:pt x="123" y="87"/>
                    <a:pt x="122" y="87"/>
                  </a:cubicBezTo>
                  <a:cubicBezTo>
                    <a:pt x="121" y="87"/>
                    <a:pt x="119" y="87"/>
                    <a:pt x="119" y="87"/>
                  </a:cubicBezTo>
                  <a:cubicBezTo>
                    <a:pt x="118" y="86"/>
                    <a:pt x="118" y="85"/>
                    <a:pt x="117" y="85"/>
                  </a:cubicBezTo>
                  <a:cubicBezTo>
                    <a:pt x="117" y="84"/>
                    <a:pt x="116" y="85"/>
                    <a:pt x="116" y="85"/>
                  </a:cubicBezTo>
                  <a:cubicBezTo>
                    <a:pt x="116" y="86"/>
                    <a:pt x="116" y="87"/>
                    <a:pt x="115" y="88"/>
                  </a:cubicBezTo>
                  <a:cubicBezTo>
                    <a:pt x="115" y="88"/>
                    <a:pt x="114" y="88"/>
                    <a:pt x="114" y="89"/>
                  </a:cubicBezTo>
                  <a:cubicBezTo>
                    <a:pt x="114" y="89"/>
                    <a:pt x="114" y="91"/>
                    <a:pt x="113" y="92"/>
                  </a:cubicBezTo>
                  <a:cubicBezTo>
                    <a:pt x="113" y="92"/>
                    <a:pt x="113" y="93"/>
                    <a:pt x="112" y="94"/>
                  </a:cubicBezTo>
                  <a:cubicBezTo>
                    <a:pt x="112" y="94"/>
                    <a:pt x="111" y="95"/>
                    <a:pt x="110" y="96"/>
                  </a:cubicBezTo>
                  <a:cubicBezTo>
                    <a:pt x="110" y="96"/>
                    <a:pt x="109" y="97"/>
                    <a:pt x="109" y="98"/>
                  </a:cubicBezTo>
                  <a:cubicBezTo>
                    <a:pt x="109" y="99"/>
                    <a:pt x="109" y="101"/>
                    <a:pt x="108" y="103"/>
                  </a:cubicBezTo>
                  <a:cubicBezTo>
                    <a:pt x="108" y="103"/>
                    <a:pt x="107" y="105"/>
                    <a:pt x="106" y="105"/>
                  </a:cubicBezTo>
                  <a:cubicBezTo>
                    <a:pt x="106" y="106"/>
                    <a:pt x="106" y="107"/>
                    <a:pt x="105" y="108"/>
                  </a:cubicBezTo>
                  <a:cubicBezTo>
                    <a:pt x="105" y="108"/>
                    <a:pt x="104" y="109"/>
                    <a:pt x="104" y="110"/>
                  </a:cubicBezTo>
                  <a:cubicBezTo>
                    <a:pt x="104" y="110"/>
                    <a:pt x="103" y="112"/>
                    <a:pt x="103" y="113"/>
                  </a:cubicBezTo>
                  <a:cubicBezTo>
                    <a:pt x="103" y="112"/>
                    <a:pt x="102" y="112"/>
                    <a:pt x="102" y="112"/>
                  </a:cubicBezTo>
                  <a:cubicBezTo>
                    <a:pt x="101" y="113"/>
                    <a:pt x="101" y="114"/>
                    <a:pt x="101" y="114"/>
                  </a:cubicBezTo>
                  <a:cubicBezTo>
                    <a:pt x="101" y="114"/>
                    <a:pt x="99" y="114"/>
                    <a:pt x="98" y="114"/>
                  </a:cubicBezTo>
                  <a:cubicBezTo>
                    <a:pt x="98" y="114"/>
                    <a:pt x="97" y="113"/>
                    <a:pt x="97" y="113"/>
                  </a:cubicBezTo>
                  <a:cubicBezTo>
                    <a:pt x="96" y="113"/>
                    <a:pt x="96" y="114"/>
                    <a:pt x="96" y="115"/>
                  </a:cubicBezTo>
                  <a:cubicBezTo>
                    <a:pt x="95" y="115"/>
                    <a:pt x="94" y="115"/>
                    <a:pt x="93" y="115"/>
                  </a:cubicBezTo>
                  <a:cubicBezTo>
                    <a:pt x="93" y="115"/>
                    <a:pt x="93" y="114"/>
                    <a:pt x="93" y="114"/>
                  </a:cubicBezTo>
                  <a:cubicBezTo>
                    <a:pt x="92" y="114"/>
                    <a:pt x="93" y="113"/>
                    <a:pt x="93" y="112"/>
                  </a:cubicBezTo>
                  <a:cubicBezTo>
                    <a:pt x="92" y="112"/>
                    <a:pt x="91" y="112"/>
                    <a:pt x="91" y="112"/>
                  </a:cubicBezTo>
                  <a:cubicBezTo>
                    <a:pt x="90" y="111"/>
                    <a:pt x="90" y="110"/>
                    <a:pt x="89" y="109"/>
                  </a:cubicBezTo>
                  <a:cubicBezTo>
                    <a:pt x="89" y="109"/>
                    <a:pt x="88" y="108"/>
                    <a:pt x="88" y="108"/>
                  </a:cubicBezTo>
                  <a:cubicBezTo>
                    <a:pt x="87" y="107"/>
                    <a:pt x="86" y="108"/>
                    <a:pt x="85" y="108"/>
                  </a:cubicBezTo>
                  <a:cubicBezTo>
                    <a:pt x="85" y="109"/>
                    <a:pt x="84" y="110"/>
                    <a:pt x="83" y="110"/>
                  </a:cubicBezTo>
                  <a:cubicBezTo>
                    <a:pt x="83" y="110"/>
                    <a:pt x="81" y="110"/>
                    <a:pt x="81" y="110"/>
                  </a:cubicBezTo>
                  <a:cubicBezTo>
                    <a:pt x="80" y="110"/>
                    <a:pt x="79" y="111"/>
                    <a:pt x="78" y="111"/>
                  </a:cubicBezTo>
                  <a:cubicBezTo>
                    <a:pt x="77" y="111"/>
                    <a:pt x="76" y="110"/>
                    <a:pt x="75" y="110"/>
                  </a:cubicBezTo>
                  <a:cubicBezTo>
                    <a:pt x="74" y="110"/>
                    <a:pt x="73" y="110"/>
                    <a:pt x="72" y="110"/>
                  </a:cubicBezTo>
                  <a:cubicBezTo>
                    <a:pt x="71" y="110"/>
                    <a:pt x="70" y="110"/>
                    <a:pt x="69" y="110"/>
                  </a:cubicBezTo>
                  <a:cubicBezTo>
                    <a:pt x="68" y="109"/>
                    <a:pt x="67" y="107"/>
                    <a:pt x="66" y="106"/>
                  </a:cubicBezTo>
                  <a:cubicBezTo>
                    <a:pt x="65" y="105"/>
                    <a:pt x="64" y="104"/>
                    <a:pt x="63" y="103"/>
                  </a:cubicBezTo>
                  <a:cubicBezTo>
                    <a:pt x="62" y="102"/>
                    <a:pt x="62" y="101"/>
                    <a:pt x="61" y="100"/>
                  </a:cubicBezTo>
                  <a:cubicBezTo>
                    <a:pt x="61" y="100"/>
                    <a:pt x="60" y="99"/>
                    <a:pt x="60" y="98"/>
                  </a:cubicBezTo>
                  <a:cubicBezTo>
                    <a:pt x="60" y="98"/>
                    <a:pt x="61" y="98"/>
                    <a:pt x="62" y="97"/>
                  </a:cubicBezTo>
                  <a:cubicBezTo>
                    <a:pt x="62" y="97"/>
                    <a:pt x="63" y="97"/>
                    <a:pt x="63" y="97"/>
                  </a:cubicBezTo>
                  <a:cubicBezTo>
                    <a:pt x="64" y="98"/>
                    <a:pt x="65" y="99"/>
                    <a:pt x="65" y="99"/>
                  </a:cubicBezTo>
                  <a:cubicBezTo>
                    <a:pt x="66" y="99"/>
                    <a:pt x="67" y="99"/>
                    <a:pt x="67" y="99"/>
                  </a:cubicBezTo>
                  <a:cubicBezTo>
                    <a:pt x="68" y="99"/>
                    <a:pt x="68" y="98"/>
                    <a:pt x="68" y="98"/>
                  </a:cubicBezTo>
                  <a:cubicBezTo>
                    <a:pt x="69" y="98"/>
                    <a:pt x="68" y="97"/>
                    <a:pt x="68" y="97"/>
                  </a:cubicBezTo>
                  <a:cubicBezTo>
                    <a:pt x="68" y="96"/>
                    <a:pt x="66" y="96"/>
                    <a:pt x="66" y="96"/>
                  </a:cubicBezTo>
                  <a:cubicBezTo>
                    <a:pt x="65" y="95"/>
                    <a:pt x="63" y="96"/>
                    <a:pt x="62" y="96"/>
                  </a:cubicBezTo>
                  <a:cubicBezTo>
                    <a:pt x="62" y="96"/>
                    <a:pt x="61" y="95"/>
                    <a:pt x="61" y="95"/>
                  </a:cubicBezTo>
                  <a:cubicBezTo>
                    <a:pt x="60" y="94"/>
                    <a:pt x="60" y="93"/>
                    <a:pt x="60" y="93"/>
                  </a:cubicBezTo>
                  <a:cubicBezTo>
                    <a:pt x="60" y="92"/>
                    <a:pt x="59" y="90"/>
                    <a:pt x="59" y="89"/>
                  </a:cubicBezTo>
                  <a:cubicBezTo>
                    <a:pt x="60" y="88"/>
                    <a:pt x="61" y="87"/>
                    <a:pt x="61" y="86"/>
                  </a:cubicBezTo>
                  <a:cubicBezTo>
                    <a:pt x="61" y="85"/>
                    <a:pt x="63" y="84"/>
                    <a:pt x="63" y="84"/>
                  </a:cubicBezTo>
                  <a:cubicBezTo>
                    <a:pt x="63" y="83"/>
                    <a:pt x="64" y="83"/>
                    <a:pt x="65" y="82"/>
                  </a:cubicBezTo>
                  <a:cubicBezTo>
                    <a:pt x="65" y="82"/>
                    <a:pt x="66" y="80"/>
                    <a:pt x="66" y="80"/>
                  </a:cubicBezTo>
                  <a:cubicBezTo>
                    <a:pt x="65" y="79"/>
                    <a:pt x="64" y="80"/>
                    <a:pt x="64" y="81"/>
                  </a:cubicBezTo>
                  <a:cubicBezTo>
                    <a:pt x="63" y="81"/>
                    <a:pt x="62" y="83"/>
                    <a:pt x="61" y="83"/>
                  </a:cubicBezTo>
                  <a:cubicBezTo>
                    <a:pt x="61" y="84"/>
                    <a:pt x="60" y="85"/>
                    <a:pt x="59" y="85"/>
                  </a:cubicBezTo>
                  <a:cubicBezTo>
                    <a:pt x="59" y="86"/>
                    <a:pt x="58" y="88"/>
                    <a:pt x="58" y="88"/>
                  </a:cubicBezTo>
                  <a:cubicBezTo>
                    <a:pt x="58" y="89"/>
                    <a:pt x="57" y="90"/>
                    <a:pt x="57" y="91"/>
                  </a:cubicBezTo>
                  <a:cubicBezTo>
                    <a:pt x="56" y="91"/>
                    <a:pt x="55" y="92"/>
                    <a:pt x="54" y="92"/>
                  </a:cubicBezTo>
                  <a:cubicBezTo>
                    <a:pt x="54" y="92"/>
                    <a:pt x="52" y="90"/>
                    <a:pt x="52" y="90"/>
                  </a:cubicBezTo>
                  <a:cubicBezTo>
                    <a:pt x="52" y="89"/>
                    <a:pt x="51" y="88"/>
                    <a:pt x="51" y="87"/>
                  </a:cubicBezTo>
                  <a:cubicBezTo>
                    <a:pt x="51" y="86"/>
                    <a:pt x="51" y="85"/>
                    <a:pt x="50" y="84"/>
                  </a:cubicBezTo>
                  <a:cubicBezTo>
                    <a:pt x="50" y="84"/>
                    <a:pt x="50" y="83"/>
                    <a:pt x="49" y="82"/>
                  </a:cubicBezTo>
                  <a:cubicBezTo>
                    <a:pt x="49" y="82"/>
                    <a:pt x="48" y="82"/>
                    <a:pt x="48" y="82"/>
                  </a:cubicBezTo>
                  <a:cubicBezTo>
                    <a:pt x="47" y="82"/>
                    <a:pt x="49" y="84"/>
                    <a:pt x="49" y="84"/>
                  </a:cubicBezTo>
                  <a:cubicBezTo>
                    <a:pt x="49" y="85"/>
                    <a:pt x="49" y="86"/>
                    <a:pt x="49" y="86"/>
                  </a:cubicBezTo>
                  <a:cubicBezTo>
                    <a:pt x="49" y="87"/>
                    <a:pt x="49" y="88"/>
                    <a:pt x="49" y="89"/>
                  </a:cubicBezTo>
                  <a:cubicBezTo>
                    <a:pt x="49" y="90"/>
                    <a:pt x="50" y="90"/>
                    <a:pt x="50" y="91"/>
                  </a:cubicBezTo>
                  <a:cubicBezTo>
                    <a:pt x="51" y="91"/>
                    <a:pt x="52" y="92"/>
                    <a:pt x="52" y="92"/>
                  </a:cubicBezTo>
                  <a:cubicBezTo>
                    <a:pt x="52" y="93"/>
                    <a:pt x="52" y="93"/>
                    <a:pt x="52" y="94"/>
                  </a:cubicBezTo>
                  <a:cubicBezTo>
                    <a:pt x="52" y="94"/>
                    <a:pt x="51" y="95"/>
                    <a:pt x="51" y="95"/>
                  </a:cubicBezTo>
                  <a:cubicBezTo>
                    <a:pt x="50" y="95"/>
                    <a:pt x="48" y="95"/>
                    <a:pt x="47" y="95"/>
                  </a:cubicBezTo>
                  <a:cubicBezTo>
                    <a:pt x="45" y="95"/>
                    <a:pt x="42" y="95"/>
                    <a:pt x="40" y="95"/>
                  </a:cubicBezTo>
                  <a:cubicBezTo>
                    <a:pt x="38" y="95"/>
                    <a:pt x="35" y="96"/>
                    <a:pt x="34" y="96"/>
                  </a:cubicBezTo>
                  <a:cubicBezTo>
                    <a:pt x="32" y="96"/>
                    <a:pt x="30" y="97"/>
                    <a:pt x="28" y="97"/>
                  </a:cubicBezTo>
                  <a:cubicBezTo>
                    <a:pt x="27" y="97"/>
                    <a:pt x="26" y="96"/>
                    <a:pt x="25" y="96"/>
                  </a:cubicBezTo>
                  <a:cubicBezTo>
                    <a:pt x="25" y="95"/>
                    <a:pt x="26" y="93"/>
                    <a:pt x="26" y="92"/>
                  </a:cubicBezTo>
                  <a:cubicBezTo>
                    <a:pt x="26" y="92"/>
                    <a:pt x="25" y="91"/>
                    <a:pt x="25" y="90"/>
                  </a:cubicBezTo>
                  <a:cubicBezTo>
                    <a:pt x="25" y="89"/>
                    <a:pt x="24" y="88"/>
                    <a:pt x="23" y="88"/>
                  </a:cubicBezTo>
                  <a:cubicBezTo>
                    <a:pt x="23" y="87"/>
                    <a:pt x="24" y="86"/>
                    <a:pt x="24" y="85"/>
                  </a:cubicBezTo>
                  <a:cubicBezTo>
                    <a:pt x="24" y="84"/>
                    <a:pt x="23" y="83"/>
                    <a:pt x="23" y="83"/>
                  </a:cubicBezTo>
                  <a:cubicBezTo>
                    <a:pt x="23" y="82"/>
                    <a:pt x="24" y="81"/>
                    <a:pt x="24" y="80"/>
                  </a:cubicBezTo>
                  <a:cubicBezTo>
                    <a:pt x="24" y="80"/>
                    <a:pt x="24" y="79"/>
                    <a:pt x="24" y="78"/>
                  </a:cubicBezTo>
                  <a:cubicBezTo>
                    <a:pt x="24" y="78"/>
                    <a:pt x="23" y="77"/>
                    <a:pt x="23" y="76"/>
                  </a:cubicBezTo>
                  <a:cubicBezTo>
                    <a:pt x="22" y="75"/>
                    <a:pt x="22" y="74"/>
                    <a:pt x="21" y="73"/>
                  </a:cubicBezTo>
                  <a:cubicBezTo>
                    <a:pt x="21" y="72"/>
                    <a:pt x="21" y="71"/>
                    <a:pt x="20" y="71"/>
                  </a:cubicBezTo>
                  <a:cubicBezTo>
                    <a:pt x="20" y="71"/>
                    <a:pt x="18" y="70"/>
                    <a:pt x="18" y="70"/>
                  </a:cubicBezTo>
                  <a:cubicBezTo>
                    <a:pt x="17" y="70"/>
                    <a:pt x="16" y="70"/>
                    <a:pt x="16" y="70"/>
                  </a:cubicBezTo>
                  <a:cubicBezTo>
                    <a:pt x="15" y="71"/>
                    <a:pt x="14" y="72"/>
                    <a:pt x="14" y="72"/>
                  </a:cubicBezTo>
                  <a:cubicBezTo>
                    <a:pt x="12" y="73"/>
                    <a:pt x="10" y="75"/>
                    <a:pt x="9" y="75"/>
                  </a:cubicBezTo>
                  <a:cubicBezTo>
                    <a:pt x="8" y="75"/>
                    <a:pt x="6" y="74"/>
                    <a:pt x="5" y="74"/>
                  </a:cubicBezTo>
                  <a:cubicBezTo>
                    <a:pt x="4" y="74"/>
                    <a:pt x="2" y="74"/>
                    <a:pt x="2" y="74"/>
                  </a:cubicBezTo>
                  <a:cubicBezTo>
                    <a:pt x="1" y="74"/>
                    <a:pt x="0" y="73"/>
                    <a:pt x="0" y="73"/>
                  </a:cubicBezTo>
                  <a:cubicBezTo>
                    <a:pt x="0" y="72"/>
                    <a:pt x="0" y="71"/>
                    <a:pt x="0" y="71"/>
                  </a:cubicBezTo>
                  <a:cubicBezTo>
                    <a:pt x="0" y="70"/>
                    <a:pt x="1" y="69"/>
                    <a:pt x="2" y="69"/>
                  </a:cubicBezTo>
                  <a:cubicBezTo>
                    <a:pt x="2" y="69"/>
                    <a:pt x="3" y="69"/>
                    <a:pt x="4" y="69"/>
                  </a:cubicBezTo>
                  <a:cubicBezTo>
                    <a:pt x="5" y="69"/>
                    <a:pt x="6" y="70"/>
                    <a:pt x="7" y="70"/>
                  </a:cubicBezTo>
                  <a:cubicBezTo>
                    <a:pt x="8" y="70"/>
                    <a:pt x="8" y="69"/>
                    <a:pt x="8" y="68"/>
                  </a:cubicBezTo>
                  <a:cubicBezTo>
                    <a:pt x="9" y="68"/>
                    <a:pt x="10" y="67"/>
                    <a:pt x="10" y="67"/>
                  </a:cubicBezTo>
                  <a:cubicBezTo>
                    <a:pt x="10" y="66"/>
                    <a:pt x="11" y="65"/>
                    <a:pt x="10" y="65"/>
                  </a:cubicBezTo>
                  <a:cubicBezTo>
                    <a:pt x="10" y="64"/>
                    <a:pt x="9" y="64"/>
                    <a:pt x="9" y="64"/>
                  </a:cubicBezTo>
                  <a:cubicBezTo>
                    <a:pt x="8" y="63"/>
                    <a:pt x="8" y="62"/>
                    <a:pt x="8" y="62"/>
                  </a:cubicBezTo>
                  <a:cubicBezTo>
                    <a:pt x="7" y="61"/>
                    <a:pt x="7" y="59"/>
                    <a:pt x="8" y="58"/>
                  </a:cubicBezTo>
                  <a:cubicBezTo>
                    <a:pt x="8" y="58"/>
                    <a:pt x="9" y="57"/>
                    <a:pt x="9" y="56"/>
                  </a:cubicBezTo>
                  <a:cubicBezTo>
                    <a:pt x="10" y="55"/>
                    <a:pt x="11" y="53"/>
                    <a:pt x="12" y="52"/>
                  </a:cubicBezTo>
                  <a:cubicBezTo>
                    <a:pt x="12" y="51"/>
                    <a:pt x="14" y="51"/>
                    <a:pt x="14" y="50"/>
                  </a:cubicBezTo>
                  <a:cubicBezTo>
                    <a:pt x="15" y="50"/>
                    <a:pt x="16" y="50"/>
                    <a:pt x="17" y="50"/>
                  </a:cubicBezTo>
                  <a:cubicBezTo>
                    <a:pt x="18" y="50"/>
                    <a:pt x="19" y="51"/>
                    <a:pt x="19" y="51"/>
                  </a:cubicBezTo>
                  <a:cubicBezTo>
                    <a:pt x="20" y="52"/>
                    <a:pt x="21" y="52"/>
                    <a:pt x="22" y="52"/>
                  </a:cubicBezTo>
                  <a:cubicBezTo>
                    <a:pt x="22" y="52"/>
                    <a:pt x="23" y="50"/>
                    <a:pt x="23" y="49"/>
                  </a:cubicBezTo>
                  <a:cubicBezTo>
                    <a:pt x="24" y="49"/>
                    <a:pt x="25" y="48"/>
                    <a:pt x="26" y="48"/>
                  </a:cubicBezTo>
                  <a:cubicBezTo>
                    <a:pt x="27" y="48"/>
                    <a:pt x="28" y="48"/>
                    <a:pt x="29" y="49"/>
                  </a:cubicBezTo>
                  <a:cubicBezTo>
                    <a:pt x="30" y="49"/>
                    <a:pt x="31" y="51"/>
                    <a:pt x="33" y="51"/>
                  </a:cubicBezTo>
                  <a:cubicBezTo>
                    <a:pt x="33" y="51"/>
                    <a:pt x="34" y="50"/>
                    <a:pt x="34" y="50"/>
                  </a:cubicBezTo>
                  <a:cubicBezTo>
                    <a:pt x="35" y="49"/>
                    <a:pt x="36" y="48"/>
                    <a:pt x="36" y="47"/>
                  </a:cubicBezTo>
                  <a:cubicBezTo>
                    <a:pt x="37" y="47"/>
                    <a:pt x="38" y="46"/>
                    <a:pt x="39" y="45"/>
                  </a:cubicBezTo>
                  <a:cubicBezTo>
                    <a:pt x="39" y="45"/>
                    <a:pt x="40" y="44"/>
                    <a:pt x="40" y="44"/>
                  </a:cubicBezTo>
                  <a:cubicBezTo>
                    <a:pt x="41" y="44"/>
                    <a:pt x="42" y="44"/>
                    <a:pt x="43" y="44"/>
                  </a:cubicBezTo>
                  <a:cubicBezTo>
                    <a:pt x="43" y="44"/>
                    <a:pt x="44" y="45"/>
                    <a:pt x="45" y="45"/>
                  </a:cubicBezTo>
                  <a:cubicBezTo>
                    <a:pt x="45" y="45"/>
                    <a:pt x="46" y="44"/>
                    <a:pt x="46" y="43"/>
                  </a:cubicBezTo>
                  <a:cubicBezTo>
                    <a:pt x="46" y="42"/>
                    <a:pt x="47" y="41"/>
                    <a:pt x="47" y="40"/>
                  </a:cubicBezTo>
                  <a:cubicBezTo>
                    <a:pt x="46" y="40"/>
                    <a:pt x="46" y="38"/>
                    <a:pt x="45" y="38"/>
                  </a:cubicBezTo>
                  <a:cubicBezTo>
                    <a:pt x="45" y="37"/>
                    <a:pt x="43" y="36"/>
                    <a:pt x="43" y="36"/>
                  </a:cubicBezTo>
                  <a:cubicBezTo>
                    <a:pt x="43" y="35"/>
                    <a:pt x="43" y="33"/>
                    <a:pt x="43" y="32"/>
                  </a:cubicBezTo>
                  <a:cubicBezTo>
                    <a:pt x="43" y="32"/>
                    <a:pt x="41" y="32"/>
                    <a:pt x="41" y="32"/>
                  </a:cubicBezTo>
                  <a:cubicBezTo>
                    <a:pt x="40" y="31"/>
                    <a:pt x="39" y="30"/>
                    <a:pt x="39" y="29"/>
                  </a:cubicBezTo>
                  <a:cubicBezTo>
                    <a:pt x="38" y="29"/>
                    <a:pt x="38" y="27"/>
                    <a:pt x="38" y="26"/>
                  </a:cubicBezTo>
                  <a:cubicBezTo>
                    <a:pt x="38" y="26"/>
                    <a:pt x="39" y="25"/>
                    <a:pt x="39" y="24"/>
                  </a:cubicBezTo>
                  <a:cubicBezTo>
                    <a:pt x="39" y="24"/>
                    <a:pt x="39" y="23"/>
                    <a:pt x="40" y="23"/>
                  </a:cubicBezTo>
                  <a:cubicBezTo>
                    <a:pt x="40" y="23"/>
                    <a:pt x="42" y="23"/>
                    <a:pt x="43" y="23"/>
                  </a:cubicBezTo>
                  <a:cubicBezTo>
                    <a:pt x="43" y="23"/>
                    <a:pt x="45" y="24"/>
                    <a:pt x="46" y="24"/>
                  </a:cubicBezTo>
                  <a:cubicBezTo>
                    <a:pt x="46" y="24"/>
                    <a:pt x="47" y="25"/>
                    <a:pt x="48" y="25"/>
                  </a:cubicBezTo>
                  <a:cubicBezTo>
                    <a:pt x="49" y="25"/>
                    <a:pt x="51" y="25"/>
                    <a:pt x="51" y="25"/>
                  </a:cubicBezTo>
                  <a:cubicBezTo>
                    <a:pt x="52" y="25"/>
                    <a:pt x="54" y="24"/>
                    <a:pt x="55" y="24"/>
                  </a:cubicBezTo>
                  <a:cubicBezTo>
                    <a:pt x="56" y="24"/>
                    <a:pt x="58" y="25"/>
                    <a:pt x="59" y="25"/>
                  </a:cubicBezTo>
                  <a:cubicBezTo>
                    <a:pt x="60" y="26"/>
                    <a:pt x="61" y="27"/>
                    <a:pt x="61" y="27"/>
                  </a:cubicBezTo>
                  <a:cubicBezTo>
                    <a:pt x="62" y="27"/>
                    <a:pt x="64" y="27"/>
                    <a:pt x="64" y="26"/>
                  </a:cubicBezTo>
                  <a:cubicBezTo>
                    <a:pt x="65" y="26"/>
                    <a:pt x="66" y="25"/>
                    <a:pt x="66" y="25"/>
                  </a:cubicBezTo>
                  <a:cubicBezTo>
                    <a:pt x="67" y="25"/>
                    <a:pt x="68" y="25"/>
                    <a:pt x="69" y="25"/>
                  </a:cubicBezTo>
                  <a:cubicBezTo>
                    <a:pt x="69" y="25"/>
                    <a:pt x="70" y="24"/>
                    <a:pt x="70" y="23"/>
                  </a:cubicBezTo>
                  <a:cubicBezTo>
                    <a:pt x="71" y="23"/>
                    <a:pt x="72" y="22"/>
                    <a:pt x="73" y="21"/>
                  </a:cubicBezTo>
                  <a:cubicBezTo>
                    <a:pt x="73" y="21"/>
                    <a:pt x="74" y="20"/>
                    <a:pt x="74" y="20"/>
                  </a:cubicBezTo>
                  <a:cubicBezTo>
                    <a:pt x="75" y="21"/>
                    <a:pt x="75" y="22"/>
                    <a:pt x="75" y="22"/>
                  </a:cubicBezTo>
                  <a:cubicBezTo>
                    <a:pt x="76" y="23"/>
                    <a:pt x="75" y="24"/>
                    <a:pt x="76" y="24"/>
                  </a:cubicBezTo>
                  <a:cubicBezTo>
                    <a:pt x="76" y="25"/>
                    <a:pt x="77" y="25"/>
                    <a:pt x="77" y="25"/>
                  </a:cubicBezTo>
                  <a:cubicBezTo>
                    <a:pt x="78" y="25"/>
                    <a:pt x="79" y="24"/>
                    <a:pt x="79" y="24"/>
                  </a:cubicBezTo>
                  <a:cubicBezTo>
                    <a:pt x="80" y="23"/>
                    <a:pt x="81" y="22"/>
                    <a:pt x="81" y="22"/>
                  </a:cubicBezTo>
                  <a:cubicBezTo>
                    <a:pt x="82" y="22"/>
                    <a:pt x="83" y="23"/>
                    <a:pt x="84" y="23"/>
                  </a:cubicBezTo>
                  <a:cubicBezTo>
                    <a:pt x="84" y="22"/>
                    <a:pt x="85" y="21"/>
                    <a:pt x="85" y="21"/>
                  </a:cubicBezTo>
                  <a:cubicBezTo>
                    <a:pt x="86" y="20"/>
                    <a:pt x="87" y="19"/>
                    <a:pt x="87" y="19"/>
                  </a:cubicBezTo>
                  <a:cubicBezTo>
                    <a:pt x="88" y="19"/>
                    <a:pt x="90" y="19"/>
                    <a:pt x="91" y="18"/>
                  </a:cubicBezTo>
                  <a:cubicBezTo>
                    <a:pt x="91" y="18"/>
                    <a:pt x="92" y="18"/>
                    <a:pt x="93" y="17"/>
                  </a:cubicBezTo>
                  <a:cubicBezTo>
                    <a:pt x="93" y="17"/>
                    <a:pt x="94" y="16"/>
                    <a:pt x="95" y="15"/>
                  </a:cubicBezTo>
                  <a:cubicBezTo>
                    <a:pt x="95" y="14"/>
                    <a:pt x="96" y="13"/>
                    <a:pt x="96" y="12"/>
                  </a:cubicBezTo>
                  <a:cubicBezTo>
                    <a:pt x="96" y="11"/>
                    <a:pt x="97" y="10"/>
                    <a:pt x="98" y="10"/>
                  </a:cubicBezTo>
                  <a:cubicBezTo>
                    <a:pt x="99" y="10"/>
                    <a:pt x="100" y="10"/>
                    <a:pt x="101" y="10"/>
                  </a:cubicBezTo>
                  <a:cubicBezTo>
                    <a:pt x="101" y="10"/>
                    <a:pt x="102" y="10"/>
                    <a:pt x="103" y="10"/>
                  </a:cubicBezTo>
                  <a:cubicBezTo>
                    <a:pt x="104" y="10"/>
                    <a:pt x="105" y="9"/>
                    <a:pt x="105" y="9"/>
                  </a:cubicBezTo>
                  <a:cubicBezTo>
                    <a:pt x="105" y="9"/>
                    <a:pt x="106" y="8"/>
                    <a:pt x="106" y="7"/>
                  </a:cubicBezTo>
                  <a:cubicBezTo>
                    <a:pt x="107" y="7"/>
                    <a:pt x="108" y="6"/>
                    <a:pt x="108" y="7"/>
                  </a:cubicBezTo>
                  <a:cubicBezTo>
                    <a:pt x="109" y="7"/>
                    <a:pt x="109" y="8"/>
                    <a:pt x="109" y="8"/>
                  </a:cubicBezTo>
                  <a:cubicBezTo>
                    <a:pt x="110" y="8"/>
                    <a:pt x="110" y="10"/>
                    <a:pt x="111" y="10"/>
                  </a:cubicBezTo>
                  <a:cubicBezTo>
                    <a:pt x="111" y="11"/>
                    <a:pt x="113" y="11"/>
                    <a:pt x="114" y="11"/>
                  </a:cubicBezTo>
                  <a:cubicBezTo>
                    <a:pt x="115" y="11"/>
                    <a:pt x="116" y="10"/>
                    <a:pt x="117" y="9"/>
                  </a:cubicBezTo>
                  <a:cubicBezTo>
                    <a:pt x="117" y="9"/>
                    <a:pt x="118" y="7"/>
                    <a:pt x="119" y="7"/>
                  </a:cubicBezTo>
                  <a:cubicBezTo>
                    <a:pt x="119" y="6"/>
                    <a:pt x="120" y="5"/>
                    <a:pt x="120" y="4"/>
                  </a:cubicBezTo>
                  <a:cubicBezTo>
                    <a:pt x="121" y="3"/>
                    <a:pt x="121" y="2"/>
                    <a:pt x="122" y="2"/>
                  </a:cubicBezTo>
                  <a:cubicBezTo>
                    <a:pt x="122" y="2"/>
                    <a:pt x="123" y="2"/>
                    <a:pt x="123" y="2"/>
                  </a:cubicBezTo>
                  <a:cubicBezTo>
                    <a:pt x="124" y="2"/>
                    <a:pt x="124" y="3"/>
                    <a:pt x="125" y="4"/>
                  </a:cubicBezTo>
                  <a:cubicBezTo>
                    <a:pt x="125" y="4"/>
                    <a:pt x="126" y="5"/>
                    <a:pt x="126" y="5"/>
                  </a:cubicBezTo>
                  <a:cubicBezTo>
                    <a:pt x="127" y="5"/>
                    <a:pt x="128" y="4"/>
                    <a:pt x="129" y="4"/>
                  </a:cubicBezTo>
                  <a:cubicBezTo>
                    <a:pt x="129" y="4"/>
                    <a:pt x="130" y="3"/>
                    <a:pt x="131" y="2"/>
                  </a:cubicBezTo>
                  <a:cubicBezTo>
                    <a:pt x="131" y="2"/>
                    <a:pt x="132" y="1"/>
                    <a:pt x="133" y="1"/>
                  </a:cubicBezTo>
                  <a:cubicBezTo>
                    <a:pt x="134" y="1"/>
                    <a:pt x="136" y="1"/>
                    <a:pt x="137" y="1"/>
                  </a:cubicBezTo>
                  <a:cubicBezTo>
                    <a:pt x="137" y="2"/>
                    <a:pt x="138" y="2"/>
                    <a:pt x="138" y="3"/>
                  </a:cubicBezTo>
                  <a:cubicBezTo>
                    <a:pt x="138" y="3"/>
                    <a:pt x="139" y="4"/>
                    <a:pt x="139" y="4"/>
                  </a:cubicBezTo>
                  <a:cubicBezTo>
                    <a:pt x="140" y="5"/>
                    <a:pt x="142" y="6"/>
                    <a:pt x="143" y="7"/>
                  </a:cubicBezTo>
                  <a:cubicBezTo>
                    <a:pt x="144" y="7"/>
                    <a:pt x="145" y="8"/>
                    <a:pt x="145" y="8"/>
                  </a:cubicBezTo>
                  <a:cubicBezTo>
                    <a:pt x="146" y="8"/>
                    <a:pt x="147" y="9"/>
                    <a:pt x="148" y="8"/>
                  </a:cubicBezTo>
                  <a:cubicBezTo>
                    <a:pt x="148" y="8"/>
                    <a:pt x="149" y="7"/>
                    <a:pt x="149" y="6"/>
                  </a:cubicBezTo>
                  <a:cubicBezTo>
                    <a:pt x="149" y="6"/>
                    <a:pt x="149" y="4"/>
                    <a:pt x="149" y="4"/>
                  </a:cubicBezTo>
                  <a:cubicBezTo>
                    <a:pt x="149" y="3"/>
                    <a:pt x="151" y="3"/>
                    <a:pt x="151" y="3"/>
                  </a:cubicBezTo>
                  <a:cubicBezTo>
                    <a:pt x="152" y="2"/>
                    <a:pt x="152" y="2"/>
                    <a:pt x="152" y="1"/>
                  </a:cubicBezTo>
                  <a:cubicBezTo>
                    <a:pt x="153" y="1"/>
                    <a:pt x="153" y="1"/>
                    <a:pt x="153" y="0"/>
                  </a:cubicBezTo>
                  <a:cubicBezTo>
                    <a:pt x="153" y="1"/>
                    <a:pt x="153" y="1"/>
                    <a:pt x="153" y="1"/>
                  </a:cubicBezTo>
                  <a:cubicBezTo>
                    <a:pt x="154" y="1"/>
                    <a:pt x="155" y="2"/>
                    <a:pt x="155" y="2"/>
                  </a:cubicBezTo>
                  <a:cubicBezTo>
                    <a:pt x="155" y="2"/>
                    <a:pt x="156" y="3"/>
                    <a:pt x="157" y="3"/>
                  </a:cubicBezTo>
                  <a:cubicBezTo>
                    <a:pt x="157" y="4"/>
                    <a:pt x="156" y="5"/>
                    <a:pt x="156" y="6"/>
                  </a:cubicBezTo>
                  <a:cubicBezTo>
                    <a:pt x="156" y="7"/>
                    <a:pt x="156" y="9"/>
                    <a:pt x="157" y="9"/>
                  </a:cubicBezTo>
                  <a:cubicBezTo>
                    <a:pt x="157" y="10"/>
                    <a:pt x="159" y="10"/>
                    <a:pt x="159" y="11"/>
                  </a:cubicBezTo>
                  <a:cubicBezTo>
                    <a:pt x="160" y="11"/>
                    <a:pt x="162" y="12"/>
                    <a:pt x="163" y="13"/>
                  </a:cubicBezTo>
                  <a:cubicBezTo>
                    <a:pt x="163" y="14"/>
                    <a:pt x="164" y="15"/>
                    <a:pt x="164" y="16"/>
                  </a:cubicBezTo>
                  <a:cubicBezTo>
                    <a:pt x="164" y="16"/>
                    <a:pt x="164" y="17"/>
                    <a:pt x="164" y="18"/>
                  </a:cubicBezTo>
                  <a:cubicBezTo>
                    <a:pt x="164" y="18"/>
                    <a:pt x="164" y="20"/>
                    <a:pt x="165" y="20"/>
                  </a:cubicBezTo>
                  <a:cubicBezTo>
                    <a:pt x="165" y="21"/>
                    <a:pt x="166" y="21"/>
                    <a:pt x="166" y="2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1312863" y="3502026"/>
              <a:ext cx="284163" cy="242888"/>
            </a:xfrm>
            <a:custGeom>
              <a:avLst/>
              <a:gdLst/>
              <a:ahLst/>
              <a:cxnLst>
                <a:cxn ang="0">
                  <a:pos x="136" y="106"/>
                </a:cxn>
                <a:cxn ang="0">
                  <a:pos x="130" y="109"/>
                </a:cxn>
                <a:cxn ang="0">
                  <a:pos x="120" y="103"/>
                </a:cxn>
                <a:cxn ang="0">
                  <a:pos x="112" y="106"/>
                </a:cxn>
                <a:cxn ang="0">
                  <a:pos x="106" y="109"/>
                </a:cxn>
                <a:cxn ang="0">
                  <a:pos x="96" y="110"/>
                </a:cxn>
                <a:cxn ang="0">
                  <a:pos x="90" y="112"/>
                </a:cxn>
                <a:cxn ang="0">
                  <a:pos x="82" y="117"/>
                </a:cxn>
                <a:cxn ang="0">
                  <a:pos x="72" y="123"/>
                </a:cxn>
                <a:cxn ang="0">
                  <a:pos x="64" y="127"/>
                </a:cxn>
                <a:cxn ang="0">
                  <a:pos x="60" y="123"/>
                </a:cxn>
                <a:cxn ang="0">
                  <a:pos x="51" y="128"/>
                </a:cxn>
                <a:cxn ang="0">
                  <a:pos x="38" y="127"/>
                </a:cxn>
                <a:cxn ang="0">
                  <a:pos x="27" y="125"/>
                </a:cxn>
                <a:cxn ang="0">
                  <a:pos x="22" y="125"/>
                </a:cxn>
                <a:cxn ang="0">
                  <a:pos x="13" y="120"/>
                </a:cxn>
                <a:cxn ang="0">
                  <a:pos x="9" y="116"/>
                </a:cxn>
                <a:cxn ang="0">
                  <a:pos x="6" y="121"/>
                </a:cxn>
                <a:cxn ang="0">
                  <a:pos x="2" y="116"/>
                </a:cxn>
                <a:cxn ang="0">
                  <a:pos x="1" y="110"/>
                </a:cxn>
                <a:cxn ang="0">
                  <a:pos x="5" y="114"/>
                </a:cxn>
                <a:cxn ang="0">
                  <a:pos x="2" y="105"/>
                </a:cxn>
                <a:cxn ang="0">
                  <a:pos x="11" y="102"/>
                </a:cxn>
                <a:cxn ang="0">
                  <a:pos x="22" y="102"/>
                </a:cxn>
                <a:cxn ang="0">
                  <a:pos x="33" y="93"/>
                </a:cxn>
                <a:cxn ang="0">
                  <a:pos x="37" y="94"/>
                </a:cxn>
                <a:cxn ang="0">
                  <a:pos x="47" y="82"/>
                </a:cxn>
                <a:cxn ang="0">
                  <a:pos x="58" y="80"/>
                </a:cxn>
                <a:cxn ang="0">
                  <a:pos x="71" y="73"/>
                </a:cxn>
                <a:cxn ang="0">
                  <a:pos x="77" y="68"/>
                </a:cxn>
                <a:cxn ang="0">
                  <a:pos x="77" y="64"/>
                </a:cxn>
                <a:cxn ang="0">
                  <a:pos x="87" y="49"/>
                </a:cxn>
                <a:cxn ang="0">
                  <a:pos x="92" y="36"/>
                </a:cxn>
                <a:cxn ang="0">
                  <a:pos x="96" y="18"/>
                </a:cxn>
                <a:cxn ang="0">
                  <a:pos x="98" y="8"/>
                </a:cxn>
                <a:cxn ang="0">
                  <a:pos x="106" y="7"/>
                </a:cxn>
                <a:cxn ang="0">
                  <a:pos x="113" y="1"/>
                </a:cxn>
                <a:cxn ang="0">
                  <a:pos x="118" y="0"/>
                </a:cxn>
                <a:cxn ang="0">
                  <a:pos x="128" y="5"/>
                </a:cxn>
                <a:cxn ang="0">
                  <a:pos x="128" y="14"/>
                </a:cxn>
                <a:cxn ang="0">
                  <a:pos x="135" y="16"/>
                </a:cxn>
                <a:cxn ang="0">
                  <a:pos x="140" y="11"/>
                </a:cxn>
                <a:cxn ang="0">
                  <a:pos x="139" y="20"/>
                </a:cxn>
                <a:cxn ang="0">
                  <a:pos x="144" y="30"/>
                </a:cxn>
                <a:cxn ang="0">
                  <a:pos x="146" y="42"/>
                </a:cxn>
                <a:cxn ang="0">
                  <a:pos x="151" y="49"/>
                </a:cxn>
                <a:cxn ang="0">
                  <a:pos x="142" y="56"/>
                </a:cxn>
                <a:cxn ang="0">
                  <a:pos x="144" y="65"/>
                </a:cxn>
                <a:cxn ang="0">
                  <a:pos x="140" y="75"/>
                </a:cxn>
                <a:cxn ang="0">
                  <a:pos x="139" y="86"/>
                </a:cxn>
                <a:cxn ang="0">
                  <a:pos x="140" y="100"/>
                </a:cxn>
              </a:cxnLst>
              <a:rect l="0" t="0" r="r" b="b"/>
              <a:pathLst>
                <a:path w="151" h="129">
                  <a:moveTo>
                    <a:pt x="140" y="102"/>
                  </a:moveTo>
                  <a:cubicBezTo>
                    <a:pt x="140" y="103"/>
                    <a:pt x="140" y="103"/>
                    <a:pt x="139" y="103"/>
                  </a:cubicBezTo>
                  <a:cubicBezTo>
                    <a:pt x="139" y="104"/>
                    <a:pt x="139" y="104"/>
                    <a:pt x="138" y="105"/>
                  </a:cubicBezTo>
                  <a:cubicBezTo>
                    <a:pt x="138" y="105"/>
                    <a:pt x="136" y="105"/>
                    <a:pt x="136" y="106"/>
                  </a:cubicBezTo>
                  <a:cubicBezTo>
                    <a:pt x="136" y="106"/>
                    <a:pt x="136" y="108"/>
                    <a:pt x="136" y="108"/>
                  </a:cubicBezTo>
                  <a:cubicBezTo>
                    <a:pt x="136" y="109"/>
                    <a:pt x="135" y="110"/>
                    <a:pt x="135" y="110"/>
                  </a:cubicBezTo>
                  <a:cubicBezTo>
                    <a:pt x="134" y="111"/>
                    <a:pt x="133" y="110"/>
                    <a:pt x="132" y="110"/>
                  </a:cubicBezTo>
                  <a:cubicBezTo>
                    <a:pt x="132" y="110"/>
                    <a:pt x="131" y="109"/>
                    <a:pt x="130" y="109"/>
                  </a:cubicBezTo>
                  <a:cubicBezTo>
                    <a:pt x="129" y="108"/>
                    <a:pt x="127" y="107"/>
                    <a:pt x="126" y="106"/>
                  </a:cubicBezTo>
                  <a:cubicBezTo>
                    <a:pt x="126" y="106"/>
                    <a:pt x="125" y="105"/>
                    <a:pt x="125" y="105"/>
                  </a:cubicBezTo>
                  <a:cubicBezTo>
                    <a:pt x="125" y="104"/>
                    <a:pt x="124" y="104"/>
                    <a:pt x="124" y="103"/>
                  </a:cubicBezTo>
                  <a:cubicBezTo>
                    <a:pt x="123" y="103"/>
                    <a:pt x="121" y="103"/>
                    <a:pt x="120" y="103"/>
                  </a:cubicBezTo>
                  <a:cubicBezTo>
                    <a:pt x="119" y="103"/>
                    <a:pt x="118" y="104"/>
                    <a:pt x="118" y="104"/>
                  </a:cubicBezTo>
                  <a:cubicBezTo>
                    <a:pt x="117" y="105"/>
                    <a:pt x="116" y="106"/>
                    <a:pt x="116" y="106"/>
                  </a:cubicBezTo>
                  <a:cubicBezTo>
                    <a:pt x="115" y="106"/>
                    <a:pt x="114" y="107"/>
                    <a:pt x="113" y="107"/>
                  </a:cubicBezTo>
                  <a:cubicBezTo>
                    <a:pt x="113" y="107"/>
                    <a:pt x="112" y="106"/>
                    <a:pt x="112" y="106"/>
                  </a:cubicBezTo>
                  <a:cubicBezTo>
                    <a:pt x="111" y="105"/>
                    <a:pt x="111" y="104"/>
                    <a:pt x="110" y="104"/>
                  </a:cubicBezTo>
                  <a:cubicBezTo>
                    <a:pt x="110" y="104"/>
                    <a:pt x="109" y="104"/>
                    <a:pt x="109" y="104"/>
                  </a:cubicBezTo>
                  <a:cubicBezTo>
                    <a:pt x="108" y="104"/>
                    <a:pt x="108" y="105"/>
                    <a:pt x="107" y="106"/>
                  </a:cubicBezTo>
                  <a:cubicBezTo>
                    <a:pt x="107" y="107"/>
                    <a:pt x="106" y="108"/>
                    <a:pt x="106" y="109"/>
                  </a:cubicBezTo>
                  <a:cubicBezTo>
                    <a:pt x="105" y="109"/>
                    <a:pt x="104" y="111"/>
                    <a:pt x="104" y="111"/>
                  </a:cubicBezTo>
                  <a:cubicBezTo>
                    <a:pt x="103" y="112"/>
                    <a:pt x="102" y="113"/>
                    <a:pt x="101" y="113"/>
                  </a:cubicBezTo>
                  <a:cubicBezTo>
                    <a:pt x="100" y="113"/>
                    <a:pt x="98" y="113"/>
                    <a:pt x="98" y="112"/>
                  </a:cubicBezTo>
                  <a:cubicBezTo>
                    <a:pt x="97" y="112"/>
                    <a:pt x="97" y="110"/>
                    <a:pt x="96" y="110"/>
                  </a:cubicBezTo>
                  <a:cubicBezTo>
                    <a:pt x="96" y="110"/>
                    <a:pt x="96" y="109"/>
                    <a:pt x="95" y="109"/>
                  </a:cubicBezTo>
                  <a:cubicBezTo>
                    <a:pt x="95" y="108"/>
                    <a:pt x="94" y="109"/>
                    <a:pt x="93" y="109"/>
                  </a:cubicBezTo>
                  <a:cubicBezTo>
                    <a:pt x="93" y="110"/>
                    <a:pt x="92" y="111"/>
                    <a:pt x="92" y="111"/>
                  </a:cubicBezTo>
                  <a:cubicBezTo>
                    <a:pt x="92" y="111"/>
                    <a:pt x="91" y="112"/>
                    <a:pt x="90" y="112"/>
                  </a:cubicBezTo>
                  <a:cubicBezTo>
                    <a:pt x="89" y="112"/>
                    <a:pt x="88" y="112"/>
                    <a:pt x="88" y="112"/>
                  </a:cubicBezTo>
                  <a:cubicBezTo>
                    <a:pt x="87" y="112"/>
                    <a:pt x="86" y="112"/>
                    <a:pt x="85" y="112"/>
                  </a:cubicBezTo>
                  <a:cubicBezTo>
                    <a:pt x="84" y="112"/>
                    <a:pt x="83" y="113"/>
                    <a:pt x="83" y="114"/>
                  </a:cubicBezTo>
                  <a:cubicBezTo>
                    <a:pt x="83" y="115"/>
                    <a:pt x="82" y="116"/>
                    <a:pt x="82" y="117"/>
                  </a:cubicBezTo>
                  <a:cubicBezTo>
                    <a:pt x="81" y="118"/>
                    <a:pt x="80" y="119"/>
                    <a:pt x="80" y="119"/>
                  </a:cubicBezTo>
                  <a:cubicBezTo>
                    <a:pt x="79" y="120"/>
                    <a:pt x="78" y="120"/>
                    <a:pt x="78" y="120"/>
                  </a:cubicBezTo>
                  <a:cubicBezTo>
                    <a:pt x="77" y="121"/>
                    <a:pt x="75" y="121"/>
                    <a:pt x="74" y="121"/>
                  </a:cubicBezTo>
                  <a:cubicBezTo>
                    <a:pt x="74" y="121"/>
                    <a:pt x="73" y="122"/>
                    <a:pt x="72" y="123"/>
                  </a:cubicBezTo>
                  <a:cubicBezTo>
                    <a:pt x="72" y="123"/>
                    <a:pt x="71" y="124"/>
                    <a:pt x="71" y="125"/>
                  </a:cubicBezTo>
                  <a:cubicBezTo>
                    <a:pt x="70" y="125"/>
                    <a:pt x="69" y="124"/>
                    <a:pt x="68" y="124"/>
                  </a:cubicBezTo>
                  <a:cubicBezTo>
                    <a:pt x="68" y="124"/>
                    <a:pt x="67" y="125"/>
                    <a:pt x="66" y="126"/>
                  </a:cubicBezTo>
                  <a:cubicBezTo>
                    <a:pt x="66" y="126"/>
                    <a:pt x="65" y="127"/>
                    <a:pt x="64" y="127"/>
                  </a:cubicBezTo>
                  <a:cubicBezTo>
                    <a:pt x="64" y="127"/>
                    <a:pt x="63" y="127"/>
                    <a:pt x="63" y="126"/>
                  </a:cubicBezTo>
                  <a:cubicBezTo>
                    <a:pt x="62" y="126"/>
                    <a:pt x="63" y="125"/>
                    <a:pt x="62" y="124"/>
                  </a:cubicBezTo>
                  <a:cubicBezTo>
                    <a:pt x="62" y="124"/>
                    <a:pt x="62" y="123"/>
                    <a:pt x="61" y="122"/>
                  </a:cubicBezTo>
                  <a:cubicBezTo>
                    <a:pt x="61" y="122"/>
                    <a:pt x="60" y="123"/>
                    <a:pt x="60" y="123"/>
                  </a:cubicBezTo>
                  <a:cubicBezTo>
                    <a:pt x="59" y="124"/>
                    <a:pt x="58" y="125"/>
                    <a:pt x="57" y="125"/>
                  </a:cubicBezTo>
                  <a:cubicBezTo>
                    <a:pt x="57" y="126"/>
                    <a:pt x="56" y="127"/>
                    <a:pt x="56" y="127"/>
                  </a:cubicBezTo>
                  <a:cubicBezTo>
                    <a:pt x="55" y="127"/>
                    <a:pt x="54" y="127"/>
                    <a:pt x="53" y="127"/>
                  </a:cubicBezTo>
                  <a:cubicBezTo>
                    <a:pt x="53" y="127"/>
                    <a:pt x="52" y="128"/>
                    <a:pt x="51" y="128"/>
                  </a:cubicBezTo>
                  <a:cubicBezTo>
                    <a:pt x="51" y="129"/>
                    <a:pt x="49" y="129"/>
                    <a:pt x="48" y="129"/>
                  </a:cubicBezTo>
                  <a:cubicBezTo>
                    <a:pt x="48" y="129"/>
                    <a:pt x="47" y="128"/>
                    <a:pt x="46" y="127"/>
                  </a:cubicBezTo>
                  <a:cubicBezTo>
                    <a:pt x="45" y="127"/>
                    <a:pt x="43" y="126"/>
                    <a:pt x="42" y="126"/>
                  </a:cubicBezTo>
                  <a:cubicBezTo>
                    <a:pt x="41" y="126"/>
                    <a:pt x="39" y="127"/>
                    <a:pt x="38" y="127"/>
                  </a:cubicBezTo>
                  <a:cubicBezTo>
                    <a:pt x="38" y="127"/>
                    <a:pt x="36" y="127"/>
                    <a:pt x="35" y="127"/>
                  </a:cubicBezTo>
                  <a:cubicBezTo>
                    <a:pt x="34" y="127"/>
                    <a:pt x="33" y="126"/>
                    <a:pt x="33" y="126"/>
                  </a:cubicBezTo>
                  <a:cubicBezTo>
                    <a:pt x="32" y="126"/>
                    <a:pt x="30" y="125"/>
                    <a:pt x="30" y="125"/>
                  </a:cubicBezTo>
                  <a:cubicBezTo>
                    <a:pt x="29" y="125"/>
                    <a:pt x="27" y="125"/>
                    <a:pt x="27" y="125"/>
                  </a:cubicBezTo>
                  <a:cubicBezTo>
                    <a:pt x="27" y="125"/>
                    <a:pt x="26" y="125"/>
                    <a:pt x="26" y="125"/>
                  </a:cubicBezTo>
                  <a:cubicBezTo>
                    <a:pt x="26" y="125"/>
                    <a:pt x="25" y="124"/>
                    <a:pt x="25" y="124"/>
                  </a:cubicBezTo>
                  <a:cubicBezTo>
                    <a:pt x="24" y="123"/>
                    <a:pt x="23" y="123"/>
                    <a:pt x="23" y="124"/>
                  </a:cubicBezTo>
                  <a:cubicBezTo>
                    <a:pt x="22" y="124"/>
                    <a:pt x="22" y="125"/>
                    <a:pt x="22" y="125"/>
                  </a:cubicBezTo>
                  <a:cubicBezTo>
                    <a:pt x="21" y="125"/>
                    <a:pt x="19" y="124"/>
                    <a:pt x="19" y="123"/>
                  </a:cubicBezTo>
                  <a:cubicBezTo>
                    <a:pt x="18" y="123"/>
                    <a:pt x="17" y="122"/>
                    <a:pt x="17" y="121"/>
                  </a:cubicBezTo>
                  <a:cubicBezTo>
                    <a:pt x="16" y="121"/>
                    <a:pt x="16" y="120"/>
                    <a:pt x="16" y="120"/>
                  </a:cubicBezTo>
                  <a:cubicBezTo>
                    <a:pt x="15" y="120"/>
                    <a:pt x="14" y="120"/>
                    <a:pt x="13" y="120"/>
                  </a:cubicBezTo>
                  <a:cubicBezTo>
                    <a:pt x="13" y="120"/>
                    <a:pt x="12" y="121"/>
                    <a:pt x="12" y="121"/>
                  </a:cubicBezTo>
                  <a:cubicBezTo>
                    <a:pt x="11" y="121"/>
                    <a:pt x="10" y="121"/>
                    <a:pt x="10" y="121"/>
                  </a:cubicBezTo>
                  <a:cubicBezTo>
                    <a:pt x="9" y="120"/>
                    <a:pt x="9" y="119"/>
                    <a:pt x="9" y="118"/>
                  </a:cubicBezTo>
                  <a:cubicBezTo>
                    <a:pt x="9" y="118"/>
                    <a:pt x="9" y="117"/>
                    <a:pt x="9" y="116"/>
                  </a:cubicBezTo>
                  <a:cubicBezTo>
                    <a:pt x="8" y="116"/>
                    <a:pt x="8" y="115"/>
                    <a:pt x="8" y="115"/>
                  </a:cubicBezTo>
                  <a:cubicBezTo>
                    <a:pt x="7" y="115"/>
                    <a:pt x="7" y="117"/>
                    <a:pt x="7" y="117"/>
                  </a:cubicBezTo>
                  <a:cubicBezTo>
                    <a:pt x="6" y="117"/>
                    <a:pt x="7" y="118"/>
                    <a:pt x="7" y="119"/>
                  </a:cubicBezTo>
                  <a:cubicBezTo>
                    <a:pt x="6" y="119"/>
                    <a:pt x="6" y="120"/>
                    <a:pt x="6" y="121"/>
                  </a:cubicBezTo>
                  <a:cubicBezTo>
                    <a:pt x="5" y="121"/>
                    <a:pt x="3" y="120"/>
                    <a:pt x="2" y="120"/>
                  </a:cubicBezTo>
                  <a:cubicBezTo>
                    <a:pt x="2" y="119"/>
                    <a:pt x="1" y="118"/>
                    <a:pt x="0" y="118"/>
                  </a:cubicBezTo>
                  <a:cubicBezTo>
                    <a:pt x="0" y="117"/>
                    <a:pt x="1" y="116"/>
                    <a:pt x="1" y="116"/>
                  </a:cubicBezTo>
                  <a:cubicBezTo>
                    <a:pt x="1" y="116"/>
                    <a:pt x="2" y="116"/>
                    <a:pt x="2" y="116"/>
                  </a:cubicBezTo>
                  <a:cubicBezTo>
                    <a:pt x="3" y="115"/>
                    <a:pt x="2" y="115"/>
                    <a:pt x="2" y="114"/>
                  </a:cubicBezTo>
                  <a:cubicBezTo>
                    <a:pt x="1" y="114"/>
                    <a:pt x="0" y="113"/>
                    <a:pt x="0" y="113"/>
                  </a:cubicBezTo>
                  <a:cubicBezTo>
                    <a:pt x="0" y="113"/>
                    <a:pt x="0" y="112"/>
                    <a:pt x="0" y="111"/>
                  </a:cubicBezTo>
                  <a:cubicBezTo>
                    <a:pt x="0" y="111"/>
                    <a:pt x="1" y="110"/>
                    <a:pt x="1" y="110"/>
                  </a:cubicBezTo>
                  <a:cubicBezTo>
                    <a:pt x="1" y="109"/>
                    <a:pt x="2" y="109"/>
                    <a:pt x="2" y="109"/>
                  </a:cubicBezTo>
                  <a:cubicBezTo>
                    <a:pt x="2" y="110"/>
                    <a:pt x="2" y="110"/>
                    <a:pt x="2" y="110"/>
                  </a:cubicBezTo>
                  <a:cubicBezTo>
                    <a:pt x="2" y="111"/>
                    <a:pt x="3" y="112"/>
                    <a:pt x="3" y="112"/>
                  </a:cubicBezTo>
                  <a:cubicBezTo>
                    <a:pt x="4" y="113"/>
                    <a:pt x="5" y="114"/>
                    <a:pt x="5" y="114"/>
                  </a:cubicBezTo>
                  <a:cubicBezTo>
                    <a:pt x="6" y="113"/>
                    <a:pt x="5" y="112"/>
                    <a:pt x="5" y="112"/>
                  </a:cubicBezTo>
                  <a:cubicBezTo>
                    <a:pt x="5" y="111"/>
                    <a:pt x="5" y="110"/>
                    <a:pt x="5" y="110"/>
                  </a:cubicBezTo>
                  <a:cubicBezTo>
                    <a:pt x="5" y="109"/>
                    <a:pt x="4" y="108"/>
                    <a:pt x="4" y="108"/>
                  </a:cubicBezTo>
                  <a:cubicBezTo>
                    <a:pt x="4" y="107"/>
                    <a:pt x="3" y="106"/>
                    <a:pt x="2" y="105"/>
                  </a:cubicBezTo>
                  <a:cubicBezTo>
                    <a:pt x="2" y="105"/>
                    <a:pt x="2" y="103"/>
                    <a:pt x="2" y="103"/>
                  </a:cubicBezTo>
                  <a:cubicBezTo>
                    <a:pt x="2" y="103"/>
                    <a:pt x="3" y="102"/>
                    <a:pt x="4" y="102"/>
                  </a:cubicBezTo>
                  <a:cubicBezTo>
                    <a:pt x="4" y="102"/>
                    <a:pt x="6" y="102"/>
                    <a:pt x="7" y="102"/>
                  </a:cubicBezTo>
                  <a:cubicBezTo>
                    <a:pt x="8" y="102"/>
                    <a:pt x="10" y="102"/>
                    <a:pt x="11" y="102"/>
                  </a:cubicBezTo>
                  <a:cubicBezTo>
                    <a:pt x="12" y="102"/>
                    <a:pt x="15" y="101"/>
                    <a:pt x="17" y="101"/>
                  </a:cubicBezTo>
                  <a:cubicBezTo>
                    <a:pt x="18" y="100"/>
                    <a:pt x="19" y="100"/>
                    <a:pt x="20" y="100"/>
                  </a:cubicBezTo>
                  <a:cubicBezTo>
                    <a:pt x="20" y="100"/>
                    <a:pt x="21" y="99"/>
                    <a:pt x="21" y="100"/>
                  </a:cubicBezTo>
                  <a:cubicBezTo>
                    <a:pt x="22" y="100"/>
                    <a:pt x="21" y="102"/>
                    <a:pt x="22" y="102"/>
                  </a:cubicBezTo>
                  <a:cubicBezTo>
                    <a:pt x="23" y="102"/>
                    <a:pt x="24" y="102"/>
                    <a:pt x="25" y="102"/>
                  </a:cubicBezTo>
                  <a:cubicBezTo>
                    <a:pt x="26" y="102"/>
                    <a:pt x="28" y="101"/>
                    <a:pt x="29" y="100"/>
                  </a:cubicBezTo>
                  <a:cubicBezTo>
                    <a:pt x="29" y="99"/>
                    <a:pt x="30" y="97"/>
                    <a:pt x="31" y="96"/>
                  </a:cubicBezTo>
                  <a:cubicBezTo>
                    <a:pt x="31" y="95"/>
                    <a:pt x="32" y="94"/>
                    <a:pt x="33" y="93"/>
                  </a:cubicBezTo>
                  <a:cubicBezTo>
                    <a:pt x="33" y="93"/>
                    <a:pt x="34" y="91"/>
                    <a:pt x="34" y="91"/>
                  </a:cubicBezTo>
                  <a:cubicBezTo>
                    <a:pt x="35" y="91"/>
                    <a:pt x="35" y="92"/>
                    <a:pt x="35" y="92"/>
                  </a:cubicBezTo>
                  <a:cubicBezTo>
                    <a:pt x="36" y="92"/>
                    <a:pt x="35" y="93"/>
                    <a:pt x="36" y="94"/>
                  </a:cubicBezTo>
                  <a:cubicBezTo>
                    <a:pt x="36" y="94"/>
                    <a:pt x="37" y="94"/>
                    <a:pt x="37" y="94"/>
                  </a:cubicBezTo>
                  <a:cubicBezTo>
                    <a:pt x="38" y="94"/>
                    <a:pt x="38" y="92"/>
                    <a:pt x="38" y="91"/>
                  </a:cubicBezTo>
                  <a:cubicBezTo>
                    <a:pt x="39" y="90"/>
                    <a:pt x="41" y="89"/>
                    <a:pt x="42" y="88"/>
                  </a:cubicBezTo>
                  <a:cubicBezTo>
                    <a:pt x="43" y="87"/>
                    <a:pt x="44" y="85"/>
                    <a:pt x="45" y="85"/>
                  </a:cubicBezTo>
                  <a:cubicBezTo>
                    <a:pt x="45" y="84"/>
                    <a:pt x="46" y="83"/>
                    <a:pt x="47" y="82"/>
                  </a:cubicBezTo>
                  <a:cubicBezTo>
                    <a:pt x="47" y="82"/>
                    <a:pt x="48" y="81"/>
                    <a:pt x="49" y="81"/>
                  </a:cubicBezTo>
                  <a:cubicBezTo>
                    <a:pt x="50" y="81"/>
                    <a:pt x="50" y="82"/>
                    <a:pt x="51" y="82"/>
                  </a:cubicBezTo>
                  <a:cubicBezTo>
                    <a:pt x="51" y="83"/>
                    <a:pt x="52" y="83"/>
                    <a:pt x="53" y="83"/>
                  </a:cubicBezTo>
                  <a:cubicBezTo>
                    <a:pt x="54" y="83"/>
                    <a:pt x="57" y="81"/>
                    <a:pt x="58" y="80"/>
                  </a:cubicBezTo>
                  <a:cubicBezTo>
                    <a:pt x="60" y="80"/>
                    <a:pt x="62" y="78"/>
                    <a:pt x="63" y="77"/>
                  </a:cubicBezTo>
                  <a:cubicBezTo>
                    <a:pt x="63" y="77"/>
                    <a:pt x="65" y="75"/>
                    <a:pt x="65" y="75"/>
                  </a:cubicBezTo>
                  <a:cubicBezTo>
                    <a:pt x="66" y="75"/>
                    <a:pt x="67" y="75"/>
                    <a:pt x="68" y="75"/>
                  </a:cubicBezTo>
                  <a:cubicBezTo>
                    <a:pt x="69" y="74"/>
                    <a:pt x="71" y="74"/>
                    <a:pt x="71" y="73"/>
                  </a:cubicBezTo>
                  <a:cubicBezTo>
                    <a:pt x="72" y="73"/>
                    <a:pt x="72" y="71"/>
                    <a:pt x="73" y="71"/>
                  </a:cubicBezTo>
                  <a:cubicBezTo>
                    <a:pt x="73" y="70"/>
                    <a:pt x="74" y="69"/>
                    <a:pt x="74" y="69"/>
                  </a:cubicBezTo>
                  <a:cubicBezTo>
                    <a:pt x="74" y="69"/>
                    <a:pt x="75" y="69"/>
                    <a:pt x="75" y="69"/>
                  </a:cubicBezTo>
                  <a:cubicBezTo>
                    <a:pt x="76" y="69"/>
                    <a:pt x="77" y="68"/>
                    <a:pt x="77" y="68"/>
                  </a:cubicBezTo>
                  <a:cubicBezTo>
                    <a:pt x="77" y="68"/>
                    <a:pt x="77" y="67"/>
                    <a:pt x="77" y="66"/>
                  </a:cubicBezTo>
                  <a:cubicBezTo>
                    <a:pt x="77" y="66"/>
                    <a:pt x="76" y="66"/>
                    <a:pt x="76" y="66"/>
                  </a:cubicBezTo>
                  <a:cubicBezTo>
                    <a:pt x="75" y="65"/>
                    <a:pt x="75" y="65"/>
                    <a:pt x="75" y="64"/>
                  </a:cubicBezTo>
                  <a:cubicBezTo>
                    <a:pt x="76" y="64"/>
                    <a:pt x="77" y="64"/>
                    <a:pt x="77" y="64"/>
                  </a:cubicBezTo>
                  <a:cubicBezTo>
                    <a:pt x="78" y="63"/>
                    <a:pt x="79" y="63"/>
                    <a:pt x="79" y="63"/>
                  </a:cubicBezTo>
                  <a:cubicBezTo>
                    <a:pt x="80" y="62"/>
                    <a:pt x="81" y="61"/>
                    <a:pt x="82" y="60"/>
                  </a:cubicBezTo>
                  <a:cubicBezTo>
                    <a:pt x="83" y="59"/>
                    <a:pt x="84" y="58"/>
                    <a:pt x="84" y="57"/>
                  </a:cubicBezTo>
                  <a:cubicBezTo>
                    <a:pt x="85" y="55"/>
                    <a:pt x="86" y="51"/>
                    <a:pt x="87" y="49"/>
                  </a:cubicBezTo>
                  <a:cubicBezTo>
                    <a:pt x="87" y="48"/>
                    <a:pt x="87" y="46"/>
                    <a:pt x="88" y="44"/>
                  </a:cubicBezTo>
                  <a:cubicBezTo>
                    <a:pt x="88" y="44"/>
                    <a:pt x="90" y="42"/>
                    <a:pt x="90" y="41"/>
                  </a:cubicBezTo>
                  <a:cubicBezTo>
                    <a:pt x="90" y="41"/>
                    <a:pt x="91" y="40"/>
                    <a:pt x="91" y="39"/>
                  </a:cubicBezTo>
                  <a:cubicBezTo>
                    <a:pt x="91" y="38"/>
                    <a:pt x="91" y="36"/>
                    <a:pt x="92" y="36"/>
                  </a:cubicBezTo>
                  <a:cubicBezTo>
                    <a:pt x="92" y="34"/>
                    <a:pt x="92" y="31"/>
                    <a:pt x="93" y="30"/>
                  </a:cubicBezTo>
                  <a:cubicBezTo>
                    <a:pt x="93" y="29"/>
                    <a:pt x="93" y="28"/>
                    <a:pt x="94" y="27"/>
                  </a:cubicBezTo>
                  <a:cubicBezTo>
                    <a:pt x="94" y="26"/>
                    <a:pt x="95" y="24"/>
                    <a:pt x="95" y="23"/>
                  </a:cubicBezTo>
                  <a:cubicBezTo>
                    <a:pt x="96" y="22"/>
                    <a:pt x="96" y="19"/>
                    <a:pt x="96" y="18"/>
                  </a:cubicBezTo>
                  <a:cubicBezTo>
                    <a:pt x="96" y="17"/>
                    <a:pt x="96" y="14"/>
                    <a:pt x="96" y="12"/>
                  </a:cubicBezTo>
                  <a:cubicBezTo>
                    <a:pt x="96" y="12"/>
                    <a:pt x="96" y="10"/>
                    <a:pt x="97" y="9"/>
                  </a:cubicBezTo>
                  <a:cubicBezTo>
                    <a:pt x="97" y="9"/>
                    <a:pt x="97" y="7"/>
                    <a:pt x="98" y="7"/>
                  </a:cubicBezTo>
                  <a:cubicBezTo>
                    <a:pt x="98" y="7"/>
                    <a:pt x="98" y="8"/>
                    <a:pt x="98" y="8"/>
                  </a:cubicBezTo>
                  <a:cubicBezTo>
                    <a:pt x="99" y="9"/>
                    <a:pt x="99" y="10"/>
                    <a:pt x="99" y="10"/>
                  </a:cubicBezTo>
                  <a:cubicBezTo>
                    <a:pt x="100" y="10"/>
                    <a:pt x="102" y="10"/>
                    <a:pt x="102" y="10"/>
                  </a:cubicBezTo>
                  <a:cubicBezTo>
                    <a:pt x="103" y="10"/>
                    <a:pt x="104" y="9"/>
                    <a:pt x="105" y="9"/>
                  </a:cubicBezTo>
                  <a:cubicBezTo>
                    <a:pt x="105" y="8"/>
                    <a:pt x="105" y="7"/>
                    <a:pt x="106" y="7"/>
                  </a:cubicBezTo>
                  <a:cubicBezTo>
                    <a:pt x="106" y="6"/>
                    <a:pt x="107" y="6"/>
                    <a:pt x="107" y="5"/>
                  </a:cubicBezTo>
                  <a:cubicBezTo>
                    <a:pt x="108" y="5"/>
                    <a:pt x="109" y="4"/>
                    <a:pt x="110" y="4"/>
                  </a:cubicBezTo>
                  <a:cubicBezTo>
                    <a:pt x="111" y="4"/>
                    <a:pt x="112" y="3"/>
                    <a:pt x="112" y="3"/>
                  </a:cubicBezTo>
                  <a:cubicBezTo>
                    <a:pt x="113" y="2"/>
                    <a:pt x="113" y="2"/>
                    <a:pt x="113" y="1"/>
                  </a:cubicBezTo>
                  <a:cubicBezTo>
                    <a:pt x="113" y="1"/>
                    <a:pt x="113" y="1"/>
                    <a:pt x="113" y="1"/>
                  </a:cubicBezTo>
                  <a:cubicBezTo>
                    <a:pt x="114" y="1"/>
                    <a:pt x="114" y="1"/>
                    <a:pt x="115" y="1"/>
                  </a:cubicBezTo>
                  <a:cubicBezTo>
                    <a:pt x="115" y="1"/>
                    <a:pt x="115" y="1"/>
                    <a:pt x="115" y="1"/>
                  </a:cubicBezTo>
                  <a:cubicBezTo>
                    <a:pt x="115" y="1"/>
                    <a:pt x="117" y="1"/>
                    <a:pt x="118" y="0"/>
                  </a:cubicBezTo>
                  <a:cubicBezTo>
                    <a:pt x="119" y="0"/>
                    <a:pt x="120" y="0"/>
                    <a:pt x="121" y="0"/>
                  </a:cubicBezTo>
                  <a:cubicBezTo>
                    <a:pt x="122" y="1"/>
                    <a:pt x="123" y="0"/>
                    <a:pt x="124" y="1"/>
                  </a:cubicBezTo>
                  <a:cubicBezTo>
                    <a:pt x="125" y="1"/>
                    <a:pt x="126" y="2"/>
                    <a:pt x="127" y="2"/>
                  </a:cubicBezTo>
                  <a:cubicBezTo>
                    <a:pt x="127" y="3"/>
                    <a:pt x="128" y="4"/>
                    <a:pt x="128" y="5"/>
                  </a:cubicBezTo>
                  <a:cubicBezTo>
                    <a:pt x="128" y="6"/>
                    <a:pt x="128" y="8"/>
                    <a:pt x="127" y="9"/>
                  </a:cubicBezTo>
                  <a:cubicBezTo>
                    <a:pt x="127" y="9"/>
                    <a:pt x="126" y="10"/>
                    <a:pt x="126" y="10"/>
                  </a:cubicBezTo>
                  <a:cubicBezTo>
                    <a:pt x="126" y="11"/>
                    <a:pt x="126" y="12"/>
                    <a:pt x="126" y="12"/>
                  </a:cubicBezTo>
                  <a:cubicBezTo>
                    <a:pt x="126" y="13"/>
                    <a:pt x="128" y="13"/>
                    <a:pt x="128" y="14"/>
                  </a:cubicBezTo>
                  <a:cubicBezTo>
                    <a:pt x="128" y="14"/>
                    <a:pt x="129" y="16"/>
                    <a:pt x="129" y="16"/>
                  </a:cubicBezTo>
                  <a:cubicBezTo>
                    <a:pt x="129" y="17"/>
                    <a:pt x="131" y="17"/>
                    <a:pt x="132" y="17"/>
                  </a:cubicBezTo>
                  <a:cubicBezTo>
                    <a:pt x="132" y="18"/>
                    <a:pt x="133" y="18"/>
                    <a:pt x="133" y="17"/>
                  </a:cubicBezTo>
                  <a:cubicBezTo>
                    <a:pt x="134" y="17"/>
                    <a:pt x="134" y="16"/>
                    <a:pt x="135" y="16"/>
                  </a:cubicBezTo>
                  <a:cubicBezTo>
                    <a:pt x="135" y="15"/>
                    <a:pt x="134" y="14"/>
                    <a:pt x="135" y="13"/>
                  </a:cubicBezTo>
                  <a:cubicBezTo>
                    <a:pt x="135" y="13"/>
                    <a:pt x="136" y="12"/>
                    <a:pt x="136" y="12"/>
                  </a:cubicBezTo>
                  <a:cubicBezTo>
                    <a:pt x="137" y="12"/>
                    <a:pt x="138" y="12"/>
                    <a:pt x="138" y="12"/>
                  </a:cubicBezTo>
                  <a:cubicBezTo>
                    <a:pt x="138" y="12"/>
                    <a:pt x="139" y="11"/>
                    <a:pt x="140" y="11"/>
                  </a:cubicBezTo>
                  <a:cubicBezTo>
                    <a:pt x="140" y="11"/>
                    <a:pt x="141" y="12"/>
                    <a:pt x="141" y="13"/>
                  </a:cubicBezTo>
                  <a:cubicBezTo>
                    <a:pt x="142" y="14"/>
                    <a:pt x="141" y="15"/>
                    <a:pt x="141" y="16"/>
                  </a:cubicBezTo>
                  <a:cubicBezTo>
                    <a:pt x="141" y="17"/>
                    <a:pt x="141" y="18"/>
                    <a:pt x="141" y="18"/>
                  </a:cubicBezTo>
                  <a:cubicBezTo>
                    <a:pt x="141" y="19"/>
                    <a:pt x="139" y="20"/>
                    <a:pt x="139" y="20"/>
                  </a:cubicBezTo>
                  <a:cubicBezTo>
                    <a:pt x="138" y="21"/>
                    <a:pt x="139" y="23"/>
                    <a:pt x="139" y="23"/>
                  </a:cubicBezTo>
                  <a:cubicBezTo>
                    <a:pt x="139" y="24"/>
                    <a:pt x="139" y="25"/>
                    <a:pt x="139" y="26"/>
                  </a:cubicBezTo>
                  <a:cubicBezTo>
                    <a:pt x="140" y="27"/>
                    <a:pt x="141" y="28"/>
                    <a:pt x="142" y="28"/>
                  </a:cubicBezTo>
                  <a:cubicBezTo>
                    <a:pt x="142" y="29"/>
                    <a:pt x="143" y="30"/>
                    <a:pt x="144" y="30"/>
                  </a:cubicBezTo>
                  <a:cubicBezTo>
                    <a:pt x="144" y="30"/>
                    <a:pt x="145" y="31"/>
                    <a:pt x="145" y="31"/>
                  </a:cubicBezTo>
                  <a:cubicBezTo>
                    <a:pt x="146" y="32"/>
                    <a:pt x="145" y="35"/>
                    <a:pt x="145" y="36"/>
                  </a:cubicBezTo>
                  <a:cubicBezTo>
                    <a:pt x="145" y="37"/>
                    <a:pt x="145" y="38"/>
                    <a:pt x="145" y="39"/>
                  </a:cubicBezTo>
                  <a:cubicBezTo>
                    <a:pt x="145" y="40"/>
                    <a:pt x="146" y="41"/>
                    <a:pt x="146" y="42"/>
                  </a:cubicBezTo>
                  <a:cubicBezTo>
                    <a:pt x="147" y="42"/>
                    <a:pt x="148" y="43"/>
                    <a:pt x="149" y="43"/>
                  </a:cubicBezTo>
                  <a:cubicBezTo>
                    <a:pt x="149" y="43"/>
                    <a:pt x="150" y="43"/>
                    <a:pt x="150" y="44"/>
                  </a:cubicBezTo>
                  <a:cubicBezTo>
                    <a:pt x="150" y="44"/>
                    <a:pt x="151" y="46"/>
                    <a:pt x="151" y="47"/>
                  </a:cubicBezTo>
                  <a:cubicBezTo>
                    <a:pt x="151" y="47"/>
                    <a:pt x="151" y="48"/>
                    <a:pt x="151" y="49"/>
                  </a:cubicBezTo>
                  <a:cubicBezTo>
                    <a:pt x="151" y="49"/>
                    <a:pt x="150" y="50"/>
                    <a:pt x="150" y="51"/>
                  </a:cubicBezTo>
                  <a:cubicBezTo>
                    <a:pt x="149" y="51"/>
                    <a:pt x="148" y="52"/>
                    <a:pt x="148" y="52"/>
                  </a:cubicBezTo>
                  <a:cubicBezTo>
                    <a:pt x="147" y="52"/>
                    <a:pt x="145" y="53"/>
                    <a:pt x="145" y="53"/>
                  </a:cubicBezTo>
                  <a:cubicBezTo>
                    <a:pt x="144" y="54"/>
                    <a:pt x="143" y="55"/>
                    <a:pt x="142" y="56"/>
                  </a:cubicBezTo>
                  <a:cubicBezTo>
                    <a:pt x="142" y="57"/>
                    <a:pt x="141" y="58"/>
                    <a:pt x="141" y="59"/>
                  </a:cubicBezTo>
                  <a:cubicBezTo>
                    <a:pt x="141" y="60"/>
                    <a:pt x="141" y="61"/>
                    <a:pt x="142" y="61"/>
                  </a:cubicBezTo>
                  <a:cubicBezTo>
                    <a:pt x="142" y="62"/>
                    <a:pt x="142" y="63"/>
                    <a:pt x="142" y="63"/>
                  </a:cubicBezTo>
                  <a:cubicBezTo>
                    <a:pt x="142" y="64"/>
                    <a:pt x="143" y="64"/>
                    <a:pt x="144" y="65"/>
                  </a:cubicBezTo>
                  <a:cubicBezTo>
                    <a:pt x="144" y="65"/>
                    <a:pt x="144" y="66"/>
                    <a:pt x="144" y="67"/>
                  </a:cubicBezTo>
                  <a:cubicBezTo>
                    <a:pt x="143" y="67"/>
                    <a:pt x="142" y="68"/>
                    <a:pt x="142" y="68"/>
                  </a:cubicBezTo>
                  <a:cubicBezTo>
                    <a:pt x="141" y="69"/>
                    <a:pt x="141" y="70"/>
                    <a:pt x="140" y="70"/>
                  </a:cubicBezTo>
                  <a:cubicBezTo>
                    <a:pt x="140" y="72"/>
                    <a:pt x="140" y="74"/>
                    <a:pt x="140" y="75"/>
                  </a:cubicBezTo>
                  <a:cubicBezTo>
                    <a:pt x="140" y="76"/>
                    <a:pt x="140" y="78"/>
                    <a:pt x="140" y="78"/>
                  </a:cubicBezTo>
                  <a:cubicBezTo>
                    <a:pt x="140" y="79"/>
                    <a:pt x="141" y="81"/>
                    <a:pt x="140" y="81"/>
                  </a:cubicBezTo>
                  <a:cubicBezTo>
                    <a:pt x="140" y="82"/>
                    <a:pt x="140" y="83"/>
                    <a:pt x="139" y="84"/>
                  </a:cubicBezTo>
                  <a:cubicBezTo>
                    <a:pt x="139" y="84"/>
                    <a:pt x="139" y="85"/>
                    <a:pt x="139" y="86"/>
                  </a:cubicBezTo>
                  <a:cubicBezTo>
                    <a:pt x="139" y="87"/>
                    <a:pt x="139" y="88"/>
                    <a:pt x="139" y="89"/>
                  </a:cubicBezTo>
                  <a:cubicBezTo>
                    <a:pt x="139" y="90"/>
                    <a:pt x="140" y="91"/>
                    <a:pt x="140" y="92"/>
                  </a:cubicBezTo>
                  <a:cubicBezTo>
                    <a:pt x="141" y="93"/>
                    <a:pt x="140" y="95"/>
                    <a:pt x="140" y="96"/>
                  </a:cubicBezTo>
                  <a:cubicBezTo>
                    <a:pt x="140" y="97"/>
                    <a:pt x="141" y="99"/>
                    <a:pt x="140" y="100"/>
                  </a:cubicBezTo>
                  <a:cubicBezTo>
                    <a:pt x="140" y="101"/>
                    <a:pt x="140" y="102"/>
                    <a:pt x="140" y="10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1528763" y="3346451"/>
              <a:ext cx="263525" cy="515938"/>
            </a:xfrm>
            <a:custGeom>
              <a:avLst/>
              <a:gdLst/>
              <a:ahLst/>
              <a:cxnLst>
                <a:cxn ang="0">
                  <a:pos x="29" y="244"/>
                </a:cxn>
                <a:cxn ang="0">
                  <a:pos x="31" y="225"/>
                </a:cxn>
                <a:cxn ang="0">
                  <a:pos x="37" y="209"/>
                </a:cxn>
                <a:cxn ang="0">
                  <a:pos x="31" y="195"/>
                </a:cxn>
                <a:cxn ang="0">
                  <a:pos x="25" y="182"/>
                </a:cxn>
                <a:cxn ang="0">
                  <a:pos x="25" y="160"/>
                </a:cxn>
                <a:cxn ang="0">
                  <a:pos x="27" y="143"/>
                </a:cxn>
                <a:cxn ang="0">
                  <a:pos x="36" y="129"/>
                </a:cxn>
                <a:cxn ang="0">
                  <a:pos x="29" y="112"/>
                </a:cxn>
                <a:cxn ang="0">
                  <a:pos x="26" y="95"/>
                </a:cxn>
                <a:cxn ang="0">
                  <a:pos x="17" y="99"/>
                </a:cxn>
                <a:cxn ang="0">
                  <a:pos x="12" y="84"/>
                </a:cxn>
                <a:cxn ang="0">
                  <a:pos x="4" y="78"/>
                </a:cxn>
                <a:cxn ang="0">
                  <a:pos x="14" y="60"/>
                </a:cxn>
                <a:cxn ang="0">
                  <a:pos x="32" y="51"/>
                </a:cxn>
                <a:cxn ang="0">
                  <a:pos x="46" y="45"/>
                </a:cxn>
                <a:cxn ang="0">
                  <a:pos x="43" y="24"/>
                </a:cxn>
                <a:cxn ang="0">
                  <a:pos x="61" y="9"/>
                </a:cxn>
                <a:cxn ang="0">
                  <a:pos x="78" y="5"/>
                </a:cxn>
                <a:cxn ang="0">
                  <a:pos x="100" y="1"/>
                </a:cxn>
                <a:cxn ang="0">
                  <a:pos x="110" y="6"/>
                </a:cxn>
                <a:cxn ang="0">
                  <a:pos x="107" y="20"/>
                </a:cxn>
                <a:cxn ang="0">
                  <a:pos x="117" y="28"/>
                </a:cxn>
                <a:cxn ang="0">
                  <a:pos x="127" y="35"/>
                </a:cxn>
                <a:cxn ang="0">
                  <a:pos x="132" y="44"/>
                </a:cxn>
                <a:cxn ang="0">
                  <a:pos x="123" y="58"/>
                </a:cxn>
                <a:cxn ang="0">
                  <a:pos x="114" y="74"/>
                </a:cxn>
                <a:cxn ang="0">
                  <a:pos x="117" y="88"/>
                </a:cxn>
                <a:cxn ang="0">
                  <a:pos x="126" y="75"/>
                </a:cxn>
                <a:cxn ang="0">
                  <a:pos x="128" y="88"/>
                </a:cxn>
                <a:cxn ang="0">
                  <a:pos x="115" y="97"/>
                </a:cxn>
                <a:cxn ang="0">
                  <a:pos x="98" y="110"/>
                </a:cxn>
                <a:cxn ang="0">
                  <a:pos x="113" y="122"/>
                </a:cxn>
                <a:cxn ang="0">
                  <a:pos x="135" y="128"/>
                </a:cxn>
                <a:cxn ang="0">
                  <a:pos x="130" y="140"/>
                </a:cxn>
                <a:cxn ang="0">
                  <a:pos x="137" y="148"/>
                </a:cxn>
                <a:cxn ang="0">
                  <a:pos x="128" y="154"/>
                </a:cxn>
                <a:cxn ang="0">
                  <a:pos x="119" y="167"/>
                </a:cxn>
                <a:cxn ang="0">
                  <a:pos x="118" y="175"/>
                </a:cxn>
                <a:cxn ang="0">
                  <a:pos x="115" y="179"/>
                </a:cxn>
                <a:cxn ang="0">
                  <a:pos x="116" y="188"/>
                </a:cxn>
                <a:cxn ang="0">
                  <a:pos x="121" y="204"/>
                </a:cxn>
                <a:cxn ang="0">
                  <a:pos x="125" y="220"/>
                </a:cxn>
                <a:cxn ang="0">
                  <a:pos x="127" y="237"/>
                </a:cxn>
                <a:cxn ang="0">
                  <a:pos x="114" y="259"/>
                </a:cxn>
                <a:cxn ang="0">
                  <a:pos x="100" y="259"/>
                </a:cxn>
                <a:cxn ang="0">
                  <a:pos x="88" y="260"/>
                </a:cxn>
                <a:cxn ang="0">
                  <a:pos x="79" y="255"/>
                </a:cxn>
                <a:cxn ang="0">
                  <a:pos x="71" y="249"/>
                </a:cxn>
                <a:cxn ang="0">
                  <a:pos x="66" y="254"/>
                </a:cxn>
                <a:cxn ang="0">
                  <a:pos x="61" y="264"/>
                </a:cxn>
                <a:cxn ang="0">
                  <a:pos x="51" y="270"/>
                </a:cxn>
                <a:cxn ang="0">
                  <a:pos x="40" y="269"/>
                </a:cxn>
                <a:cxn ang="0">
                  <a:pos x="26" y="268"/>
                </a:cxn>
                <a:cxn ang="0">
                  <a:pos x="15" y="265"/>
                </a:cxn>
              </a:cxnLst>
              <a:rect l="0" t="0" r="r" b="b"/>
              <a:pathLst>
                <a:path w="140" h="274">
                  <a:moveTo>
                    <a:pt x="21" y="259"/>
                  </a:moveTo>
                  <a:cubicBezTo>
                    <a:pt x="21" y="258"/>
                    <a:pt x="21" y="257"/>
                    <a:pt x="21" y="257"/>
                  </a:cubicBezTo>
                  <a:cubicBezTo>
                    <a:pt x="21" y="256"/>
                    <a:pt x="21" y="255"/>
                    <a:pt x="21" y="254"/>
                  </a:cubicBezTo>
                  <a:cubicBezTo>
                    <a:pt x="21" y="253"/>
                    <a:pt x="21" y="252"/>
                    <a:pt x="22" y="252"/>
                  </a:cubicBezTo>
                  <a:cubicBezTo>
                    <a:pt x="22" y="251"/>
                    <a:pt x="24" y="250"/>
                    <a:pt x="25" y="249"/>
                  </a:cubicBezTo>
                  <a:cubicBezTo>
                    <a:pt x="26" y="248"/>
                    <a:pt x="28" y="247"/>
                    <a:pt x="28" y="247"/>
                  </a:cubicBezTo>
                  <a:cubicBezTo>
                    <a:pt x="29" y="246"/>
                    <a:pt x="29" y="245"/>
                    <a:pt x="29" y="244"/>
                  </a:cubicBezTo>
                  <a:cubicBezTo>
                    <a:pt x="30" y="244"/>
                    <a:pt x="30" y="242"/>
                    <a:pt x="30" y="241"/>
                  </a:cubicBezTo>
                  <a:cubicBezTo>
                    <a:pt x="30" y="240"/>
                    <a:pt x="29" y="237"/>
                    <a:pt x="30" y="236"/>
                  </a:cubicBezTo>
                  <a:cubicBezTo>
                    <a:pt x="30" y="235"/>
                    <a:pt x="30" y="233"/>
                    <a:pt x="30" y="233"/>
                  </a:cubicBezTo>
                  <a:cubicBezTo>
                    <a:pt x="31" y="232"/>
                    <a:pt x="31" y="230"/>
                    <a:pt x="32" y="229"/>
                  </a:cubicBezTo>
                  <a:cubicBezTo>
                    <a:pt x="32" y="229"/>
                    <a:pt x="32" y="228"/>
                    <a:pt x="32" y="228"/>
                  </a:cubicBezTo>
                  <a:cubicBezTo>
                    <a:pt x="32" y="227"/>
                    <a:pt x="33" y="226"/>
                    <a:pt x="32" y="226"/>
                  </a:cubicBezTo>
                  <a:cubicBezTo>
                    <a:pt x="32" y="225"/>
                    <a:pt x="31" y="225"/>
                    <a:pt x="31" y="225"/>
                  </a:cubicBezTo>
                  <a:cubicBezTo>
                    <a:pt x="30" y="224"/>
                    <a:pt x="30" y="223"/>
                    <a:pt x="30" y="222"/>
                  </a:cubicBezTo>
                  <a:cubicBezTo>
                    <a:pt x="30" y="222"/>
                    <a:pt x="30" y="220"/>
                    <a:pt x="30" y="220"/>
                  </a:cubicBezTo>
                  <a:cubicBezTo>
                    <a:pt x="30" y="219"/>
                    <a:pt x="31" y="219"/>
                    <a:pt x="32" y="218"/>
                  </a:cubicBezTo>
                  <a:cubicBezTo>
                    <a:pt x="32" y="218"/>
                    <a:pt x="33" y="217"/>
                    <a:pt x="33" y="217"/>
                  </a:cubicBezTo>
                  <a:cubicBezTo>
                    <a:pt x="33" y="216"/>
                    <a:pt x="34" y="215"/>
                    <a:pt x="34" y="214"/>
                  </a:cubicBezTo>
                  <a:cubicBezTo>
                    <a:pt x="34" y="214"/>
                    <a:pt x="35" y="213"/>
                    <a:pt x="35" y="212"/>
                  </a:cubicBezTo>
                  <a:cubicBezTo>
                    <a:pt x="36" y="211"/>
                    <a:pt x="36" y="209"/>
                    <a:pt x="37" y="209"/>
                  </a:cubicBezTo>
                  <a:cubicBezTo>
                    <a:pt x="37" y="208"/>
                    <a:pt x="38" y="208"/>
                    <a:pt x="38" y="208"/>
                  </a:cubicBezTo>
                  <a:cubicBezTo>
                    <a:pt x="38" y="207"/>
                    <a:pt x="38" y="206"/>
                    <a:pt x="38" y="206"/>
                  </a:cubicBezTo>
                  <a:cubicBezTo>
                    <a:pt x="38" y="205"/>
                    <a:pt x="37" y="205"/>
                    <a:pt x="37" y="204"/>
                  </a:cubicBezTo>
                  <a:cubicBezTo>
                    <a:pt x="36" y="204"/>
                    <a:pt x="36" y="202"/>
                    <a:pt x="36" y="202"/>
                  </a:cubicBezTo>
                  <a:cubicBezTo>
                    <a:pt x="36" y="201"/>
                    <a:pt x="36" y="200"/>
                    <a:pt x="36" y="200"/>
                  </a:cubicBezTo>
                  <a:cubicBezTo>
                    <a:pt x="36" y="199"/>
                    <a:pt x="35" y="198"/>
                    <a:pt x="35" y="197"/>
                  </a:cubicBezTo>
                  <a:cubicBezTo>
                    <a:pt x="34" y="196"/>
                    <a:pt x="32" y="195"/>
                    <a:pt x="31" y="195"/>
                  </a:cubicBezTo>
                  <a:cubicBezTo>
                    <a:pt x="31" y="194"/>
                    <a:pt x="29" y="194"/>
                    <a:pt x="29" y="193"/>
                  </a:cubicBezTo>
                  <a:cubicBezTo>
                    <a:pt x="28" y="193"/>
                    <a:pt x="28" y="191"/>
                    <a:pt x="28" y="190"/>
                  </a:cubicBezTo>
                  <a:cubicBezTo>
                    <a:pt x="28" y="189"/>
                    <a:pt x="29" y="188"/>
                    <a:pt x="29" y="187"/>
                  </a:cubicBezTo>
                  <a:cubicBezTo>
                    <a:pt x="28" y="187"/>
                    <a:pt x="27" y="186"/>
                    <a:pt x="27" y="186"/>
                  </a:cubicBezTo>
                  <a:cubicBezTo>
                    <a:pt x="27" y="186"/>
                    <a:pt x="26" y="185"/>
                    <a:pt x="25" y="185"/>
                  </a:cubicBezTo>
                  <a:cubicBezTo>
                    <a:pt x="25" y="185"/>
                    <a:pt x="25" y="185"/>
                    <a:pt x="25" y="184"/>
                  </a:cubicBezTo>
                  <a:cubicBezTo>
                    <a:pt x="25" y="184"/>
                    <a:pt x="25" y="183"/>
                    <a:pt x="25" y="182"/>
                  </a:cubicBezTo>
                  <a:cubicBezTo>
                    <a:pt x="26" y="181"/>
                    <a:pt x="25" y="179"/>
                    <a:pt x="25" y="178"/>
                  </a:cubicBezTo>
                  <a:cubicBezTo>
                    <a:pt x="25" y="177"/>
                    <a:pt x="26" y="175"/>
                    <a:pt x="25" y="174"/>
                  </a:cubicBezTo>
                  <a:cubicBezTo>
                    <a:pt x="25" y="173"/>
                    <a:pt x="24" y="172"/>
                    <a:pt x="24" y="171"/>
                  </a:cubicBezTo>
                  <a:cubicBezTo>
                    <a:pt x="24" y="170"/>
                    <a:pt x="24" y="169"/>
                    <a:pt x="24" y="168"/>
                  </a:cubicBezTo>
                  <a:cubicBezTo>
                    <a:pt x="24" y="167"/>
                    <a:pt x="24" y="166"/>
                    <a:pt x="24" y="166"/>
                  </a:cubicBezTo>
                  <a:cubicBezTo>
                    <a:pt x="25" y="165"/>
                    <a:pt x="25" y="164"/>
                    <a:pt x="25" y="163"/>
                  </a:cubicBezTo>
                  <a:cubicBezTo>
                    <a:pt x="26" y="163"/>
                    <a:pt x="25" y="161"/>
                    <a:pt x="25" y="160"/>
                  </a:cubicBezTo>
                  <a:cubicBezTo>
                    <a:pt x="25" y="160"/>
                    <a:pt x="25" y="158"/>
                    <a:pt x="25" y="157"/>
                  </a:cubicBezTo>
                  <a:cubicBezTo>
                    <a:pt x="25" y="156"/>
                    <a:pt x="25" y="154"/>
                    <a:pt x="25" y="152"/>
                  </a:cubicBezTo>
                  <a:cubicBezTo>
                    <a:pt x="26" y="152"/>
                    <a:pt x="26" y="151"/>
                    <a:pt x="27" y="150"/>
                  </a:cubicBezTo>
                  <a:cubicBezTo>
                    <a:pt x="27" y="150"/>
                    <a:pt x="28" y="149"/>
                    <a:pt x="29" y="149"/>
                  </a:cubicBezTo>
                  <a:cubicBezTo>
                    <a:pt x="29" y="148"/>
                    <a:pt x="29" y="147"/>
                    <a:pt x="29" y="147"/>
                  </a:cubicBezTo>
                  <a:cubicBezTo>
                    <a:pt x="28" y="146"/>
                    <a:pt x="27" y="146"/>
                    <a:pt x="27" y="145"/>
                  </a:cubicBezTo>
                  <a:cubicBezTo>
                    <a:pt x="27" y="145"/>
                    <a:pt x="27" y="144"/>
                    <a:pt x="27" y="143"/>
                  </a:cubicBezTo>
                  <a:cubicBezTo>
                    <a:pt x="26" y="143"/>
                    <a:pt x="26" y="142"/>
                    <a:pt x="26" y="141"/>
                  </a:cubicBezTo>
                  <a:cubicBezTo>
                    <a:pt x="26" y="140"/>
                    <a:pt x="27" y="139"/>
                    <a:pt x="27" y="138"/>
                  </a:cubicBezTo>
                  <a:cubicBezTo>
                    <a:pt x="28" y="137"/>
                    <a:pt x="29" y="136"/>
                    <a:pt x="30" y="135"/>
                  </a:cubicBezTo>
                  <a:cubicBezTo>
                    <a:pt x="30" y="135"/>
                    <a:pt x="32" y="134"/>
                    <a:pt x="33" y="134"/>
                  </a:cubicBezTo>
                  <a:cubicBezTo>
                    <a:pt x="33" y="134"/>
                    <a:pt x="34" y="133"/>
                    <a:pt x="35" y="133"/>
                  </a:cubicBezTo>
                  <a:cubicBezTo>
                    <a:pt x="35" y="132"/>
                    <a:pt x="36" y="131"/>
                    <a:pt x="36" y="131"/>
                  </a:cubicBezTo>
                  <a:cubicBezTo>
                    <a:pt x="36" y="130"/>
                    <a:pt x="36" y="129"/>
                    <a:pt x="36" y="129"/>
                  </a:cubicBezTo>
                  <a:cubicBezTo>
                    <a:pt x="36" y="128"/>
                    <a:pt x="35" y="126"/>
                    <a:pt x="35" y="126"/>
                  </a:cubicBezTo>
                  <a:cubicBezTo>
                    <a:pt x="35" y="125"/>
                    <a:pt x="34" y="125"/>
                    <a:pt x="34" y="125"/>
                  </a:cubicBezTo>
                  <a:cubicBezTo>
                    <a:pt x="33" y="125"/>
                    <a:pt x="32" y="124"/>
                    <a:pt x="31" y="124"/>
                  </a:cubicBezTo>
                  <a:cubicBezTo>
                    <a:pt x="31" y="123"/>
                    <a:pt x="30" y="122"/>
                    <a:pt x="30" y="121"/>
                  </a:cubicBezTo>
                  <a:cubicBezTo>
                    <a:pt x="30" y="120"/>
                    <a:pt x="30" y="119"/>
                    <a:pt x="30" y="118"/>
                  </a:cubicBezTo>
                  <a:cubicBezTo>
                    <a:pt x="30" y="117"/>
                    <a:pt x="31" y="114"/>
                    <a:pt x="30" y="113"/>
                  </a:cubicBezTo>
                  <a:cubicBezTo>
                    <a:pt x="30" y="113"/>
                    <a:pt x="29" y="112"/>
                    <a:pt x="29" y="112"/>
                  </a:cubicBezTo>
                  <a:cubicBezTo>
                    <a:pt x="28" y="112"/>
                    <a:pt x="27" y="111"/>
                    <a:pt x="27" y="110"/>
                  </a:cubicBezTo>
                  <a:cubicBezTo>
                    <a:pt x="26" y="110"/>
                    <a:pt x="25" y="109"/>
                    <a:pt x="24" y="108"/>
                  </a:cubicBezTo>
                  <a:cubicBezTo>
                    <a:pt x="24" y="107"/>
                    <a:pt x="24" y="106"/>
                    <a:pt x="24" y="105"/>
                  </a:cubicBezTo>
                  <a:cubicBezTo>
                    <a:pt x="24" y="105"/>
                    <a:pt x="23" y="103"/>
                    <a:pt x="24" y="102"/>
                  </a:cubicBezTo>
                  <a:cubicBezTo>
                    <a:pt x="24" y="102"/>
                    <a:pt x="26" y="101"/>
                    <a:pt x="26" y="100"/>
                  </a:cubicBezTo>
                  <a:cubicBezTo>
                    <a:pt x="26" y="100"/>
                    <a:pt x="26" y="99"/>
                    <a:pt x="26" y="98"/>
                  </a:cubicBezTo>
                  <a:cubicBezTo>
                    <a:pt x="26" y="97"/>
                    <a:pt x="27" y="96"/>
                    <a:pt x="26" y="95"/>
                  </a:cubicBezTo>
                  <a:cubicBezTo>
                    <a:pt x="26" y="94"/>
                    <a:pt x="25" y="93"/>
                    <a:pt x="25" y="93"/>
                  </a:cubicBezTo>
                  <a:cubicBezTo>
                    <a:pt x="24" y="93"/>
                    <a:pt x="23" y="94"/>
                    <a:pt x="23" y="94"/>
                  </a:cubicBezTo>
                  <a:cubicBezTo>
                    <a:pt x="23" y="94"/>
                    <a:pt x="22" y="94"/>
                    <a:pt x="21" y="94"/>
                  </a:cubicBezTo>
                  <a:cubicBezTo>
                    <a:pt x="21" y="94"/>
                    <a:pt x="20" y="95"/>
                    <a:pt x="20" y="95"/>
                  </a:cubicBezTo>
                  <a:cubicBezTo>
                    <a:pt x="19" y="96"/>
                    <a:pt x="20" y="97"/>
                    <a:pt x="20" y="98"/>
                  </a:cubicBezTo>
                  <a:cubicBezTo>
                    <a:pt x="19" y="98"/>
                    <a:pt x="19" y="99"/>
                    <a:pt x="18" y="99"/>
                  </a:cubicBezTo>
                  <a:cubicBezTo>
                    <a:pt x="18" y="100"/>
                    <a:pt x="17" y="100"/>
                    <a:pt x="17" y="99"/>
                  </a:cubicBezTo>
                  <a:cubicBezTo>
                    <a:pt x="16" y="99"/>
                    <a:pt x="14" y="99"/>
                    <a:pt x="14" y="98"/>
                  </a:cubicBezTo>
                  <a:cubicBezTo>
                    <a:pt x="14" y="98"/>
                    <a:pt x="13" y="96"/>
                    <a:pt x="13" y="96"/>
                  </a:cubicBezTo>
                  <a:cubicBezTo>
                    <a:pt x="13" y="95"/>
                    <a:pt x="11" y="95"/>
                    <a:pt x="11" y="94"/>
                  </a:cubicBezTo>
                  <a:cubicBezTo>
                    <a:pt x="11" y="94"/>
                    <a:pt x="11" y="93"/>
                    <a:pt x="11" y="92"/>
                  </a:cubicBezTo>
                  <a:cubicBezTo>
                    <a:pt x="11" y="92"/>
                    <a:pt x="12" y="91"/>
                    <a:pt x="12" y="91"/>
                  </a:cubicBezTo>
                  <a:cubicBezTo>
                    <a:pt x="13" y="90"/>
                    <a:pt x="13" y="88"/>
                    <a:pt x="13" y="87"/>
                  </a:cubicBezTo>
                  <a:cubicBezTo>
                    <a:pt x="13" y="86"/>
                    <a:pt x="12" y="85"/>
                    <a:pt x="12" y="84"/>
                  </a:cubicBezTo>
                  <a:cubicBezTo>
                    <a:pt x="11" y="84"/>
                    <a:pt x="10" y="83"/>
                    <a:pt x="9" y="83"/>
                  </a:cubicBezTo>
                  <a:cubicBezTo>
                    <a:pt x="8" y="82"/>
                    <a:pt x="7" y="83"/>
                    <a:pt x="6" y="82"/>
                  </a:cubicBezTo>
                  <a:cubicBezTo>
                    <a:pt x="5" y="82"/>
                    <a:pt x="4" y="82"/>
                    <a:pt x="3" y="82"/>
                  </a:cubicBezTo>
                  <a:cubicBezTo>
                    <a:pt x="2" y="83"/>
                    <a:pt x="0" y="83"/>
                    <a:pt x="0" y="83"/>
                  </a:cubicBezTo>
                  <a:cubicBezTo>
                    <a:pt x="0" y="82"/>
                    <a:pt x="0" y="82"/>
                    <a:pt x="0" y="81"/>
                  </a:cubicBezTo>
                  <a:cubicBezTo>
                    <a:pt x="0" y="81"/>
                    <a:pt x="1" y="79"/>
                    <a:pt x="1" y="79"/>
                  </a:cubicBezTo>
                  <a:cubicBezTo>
                    <a:pt x="2" y="78"/>
                    <a:pt x="3" y="78"/>
                    <a:pt x="4" y="78"/>
                  </a:cubicBezTo>
                  <a:cubicBezTo>
                    <a:pt x="5" y="77"/>
                    <a:pt x="6" y="77"/>
                    <a:pt x="6" y="77"/>
                  </a:cubicBezTo>
                  <a:cubicBezTo>
                    <a:pt x="7" y="76"/>
                    <a:pt x="8" y="76"/>
                    <a:pt x="8" y="75"/>
                  </a:cubicBezTo>
                  <a:cubicBezTo>
                    <a:pt x="9" y="75"/>
                    <a:pt x="10" y="73"/>
                    <a:pt x="11" y="73"/>
                  </a:cubicBezTo>
                  <a:cubicBezTo>
                    <a:pt x="11" y="72"/>
                    <a:pt x="11" y="71"/>
                    <a:pt x="12" y="70"/>
                  </a:cubicBezTo>
                  <a:cubicBezTo>
                    <a:pt x="12" y="69"/>
                    <a:pt x="11" y="68"/>
                    <a:pt x="11" y="67"/>
                  </a:cubicBezTo>
                  <a:cubicBezTo>
                    <a:pt x="11" y="66"/>
                    <a:pt x="12" y="64"/>
                    <a:pt x="12" y="63"/>
                  </a:cubicBezTo>
                  <a:cubicBezTo>
                    <a:pt x="12" y="62"/>
                    <a:pt x="14" y="60"/>
                    <a:pt x="14" y="60"/>
                  </a:cubicBezTo>
                  <a:cubicBezTo>
                    <a:pt x="15" y="59"/>
                    <a:pt x="17" y="57"/>
                    <a:pt x="17" y="57"/>
                  </a:cubicBezTo>
                  <a:cubicBezTo>
                    <a:pt x="18" y="56"/>
                    <a:pt x="19" y="55"/>
                    <a:pt x="19" y="55"/>
                  </a:cubicBezTo>
                  <a:cubicBezTo>
                    <a:pt x="20" y="55"/>
                    <a:pt x="23" y="55"/>
                    <a:pt x="24" y="55"/>
                  </a:cubicBezTo>
                  <a:cubicBezTo>
                    <a:pt x="24" y="55"/>
                    <a:pt x="25" y="53"/>
                    <a:pt x="25" y="52"/>
                  </a:cubicBezTo>
                  <a:cubicBezTo>
                    <a:pt x="26" y="52"/>
                    <a:pt x="27" y="52"/>
                    <a:pt x="28" y="52"/>
                  </a:cubicBezTo>
                  <a:cubicBezTo>
                    <a:pt x="29" y="53"/>
                    <a:pt x="30" y="54"/>
                    <a:pt x="31" y="53"/>
                  </a:cubicBezTo>
                  <a:cubicBezTo>
                    <a:pt x="32" y="53"/>
                    <a:pt x="32" y="52"/>
                    <a:pt x="32" y="51"/>
                  </a:cubicBezTo>
                  <a:cubicBezTo>
                    <a:pt x="33" y="51"/>
                    <a:pt x="34" y="51"/>
                    <a:pt x="35" y="51"/>
                  </a:cubicBezTo>
                  <a:cubicBezTo>
                    <a:pt x="35" y="51"/>
                    <a:pt x="35" y="50"/>
                    <a:pt x="36" y="49"/>
                  </a:cubicBezTo>
                  <a:cubicBezTo>
                    <a:pt x="36" y="49"/>
                    <a:pt x="38" y="48"/>
                    <a:pt x="38" y="48"/>
                  </a:cubicBezTo>
                  <a:cubicBezTo>
                    <a:pt x="39" y="48"/>
                    <a:pt x="40" y="48"/>
                    <a:pt x="40" y="48"/>
                  </a:cubicBezTo>
                  <a:cubicBezTo>
                    <a:pt x="41" y="49"/>
                    <a:pt x="42" y="48"/>
                    <a:pt x="43" y="48"/>
                  </a:cubicBezTo>
                  <a:cubicBezTo>
                    <a:pt x="44" y="48"/>
                    <a:pt x="45" y="47"/>
                    <a:pt x="46" y="47"/>
                  </a:cubicBezTo>
                  <a:cubicBezTo>
                    <a:pt x="46" y="46"/>
                    <a:pt x="46" y="45"/>
                    <a:pt x="46" y="45"/>
                  </a:cubicBezTo>
                  <a:cubicBezTo>
                    <a:pt x="47" y="44"/>
                    <a:pt x="47" y="43"/>
                    <a:pt x="48" y="43"/>
                  </a:cubicBezTo>
                  <a:cubicBezTo>
                    <a:pt x="48" y="42"/>
                    <a:pt x="48" y="40"/>
                    <a:pt x="48" y="40"/>
                  </a:cubicBezTo>
                  <a:cubicBezTo>
                    <a:pt x="47" y="39"/>
                    <a:pt x="46" y="38"/>
                    <a:pt x="46" y="37"/>
                  </a:cubicBezTo>
                  <a:cubicBezTo>
                    <a:pt x="46" y="36"/>
                    <a:pt x="47" y="35"/>
                    <a:pt x="47" y="34"/>
                  </a:cubicBezTo>
                  <a:cubicBezTo>
                    <a:pt x="47" y="33"/>
                    <a:pt x="48" y="31"/>
                    <a:pt x="47" y="30"/>
                  </a:cubicBezTo>
                  <a:cubicBezTo>
                    <a:pt x="47" y="29"/>
                    <a:pt x="46" y="27"/>
                    <a:pt x="45" y="27"/>
                  </a:cubicBezTo>
                  <a:cubicBezTo>
                    <a:pt x="45" y="26"/>
                    <a:pt x="44" y="25"/>
                    <a:pt x="43" y="24"/>
                  </a:cubicBezTo>
                  <a:cubicBezTo>
                    <a:pt x="43" y="23"/>
                    <a:pt x="44" y="20"/>
                    <a:pt x="44" y="19"/>
                  </a:cubicBezTo>
                  <a:cubicBezTo>
                    <a:pt x="45" y="18"/>
                    <a:pt x="46" y="17"/>
                    <a:pt x="47" y="16"/>
                  </a:cubicBezTo>
                  <a:cubicBezTo>
                    <a:pt x="48" y="15"/>
                    <a:pt x="50" y="15"/>
                    <a:pt x="51" y="15"/>
                  </a:cubicBezTo>
                  <a:cubicBezTo>
                    <a:pt x="51" y="14"/>
                    <a:pt x="52" y="14"/>
                    <a:pt x="53" y="14"/>
                  </a:cubicBezTo>
                  <a:cubicBezTo>
                    <a:pt x="54" y="14"/>
                    <a:pt x="55" y="14"/>
                    <a:pt x="56" y="13"/>
                  </a:cubicBezTo>
                  <a:cubicBezTo>
                    <a:pt x="57" y="13"/>
                    <a:pt x="59" y="13"/>
                    <a:pt x="59" y="12"/>
                  </a:cubicBezTo>
                  <a:cubicBezTo>
                    <a:pt x="60" y="12"/>
                    <a:pt x="61" y="10"/>
                    <a:pt x="61" y="9"/>
                  </a:cubicBezTo>
                  <a:cubicBezTo>
                    <a:pt x="62" y="9"/>
                    <a:pt x="62" y="9"/>
                    <a:pt x="62" y="8"/>
                  </a:cubicBezTo>
                  <a:cubicBezTo>
                    <a:pt x="63" y="9"/>
                    <a:pt x="65" y="9"/>
                    <a:pt x="66" y="10"/>
                  </a:cubicBezTo>
                  <a:cubicBezTo>
                    <a:pt x="67" y="10"/>
                    <a:pt x="68" y="9"/>
                    <a:pt x="69" y="9"/>
                  </a:cubicBezTo>
                  <a:cubicBezTo>
                    <a:pt x="70" y="8"/>
                    <a:pt x="72" y="7"/>
                    <a:pt x="73" y="7"/>
                  </a:cubicBezTo>
                  <a:cubicBezTo>
                    <a:pt x="74" y="7"/>
                    <a:pt x="74" y="7"/>
                    <a:pt x="75" y="7"/>
                  </a:cubicBezTo>
                  <a:cubicBezTo>
                    <a:pt x="76" y="7"/>
                    <a:pt x="77" y="5"/>
                    <a:pt x="78" y="5"/>
                  </a:cubicBezTo>
                  <a:cubicBezTo>
                    <a:pt x="78" y="5"/>
                    <a:pt x="78" y="5"/>
                    <a:pt x="78" y="5"/>
                  </a:cubicBezTo>
                  <a:cubicBezTo>
                    <a:pt x="78" y="5"/>
                    <a:pt x="79" y="6"/>
                    <a:pt x="79" y="6"/>
                  </a:cubicBezTo>
                  <a:cubicBezTo>
                    <a:pt x="80" y="6"/>
                    <a:pt x="83" y="7"/>
                    <a:pt x="84" y="7"/>
                  </a:cubicBezTo>
                  <a:cubicBezTo>
                    <a:pt x="86" y="8"/>
                    <a:pt x="90" y="8"/>
                    <a:pt x="92" y="8"/>
                  </a:cubicBezTo>
                  <a:cubicBezTo>
                    <a:pt x="93" y="8"/>
                    <a:pt x="95" y="8"/>
                    <a:pt x="96" y="7"/>
                  </a:cubicBezTo>
                  <a:cubicBezTo>
                    <a:pt x="97" y="7"/>
                    <a:pt x="99" y="6"/>
                    <a:pt x="99" y="6"/>
                  </a:cubicBezTo>
                  <a:cubicBezTo>
                    <a:pt x="100" y="5"/>
                    <a:pt x="100" y="4"/>
                    <a:pt x="100" y="3"/>
                  </a:cubicBezTo>
                  <a:cubicBezTo>
                    <a:pt x="101" y="3"/>
                    <a:pt x="100" y="2"/>
                    <a:pt x="100" y="1"/>
                  </a:cubicBezTo>
                  <a:cubicBezTo>
                    <a:pt x="101" y="1"/>
                    <a:pt x="101" y="0"/>
                    <a:pt x="101" y="0"/>
                  </a:cubicBezTo>
                  <a:cubicBezTo>
                    <a:pt x="102" y="0"/>
                    <a:pt x="103" y="1"/>
                    <a:pt x="104" y="1"/>
                  </a:cubicBezTo>
                  <a:cubicBezTo>
                    <a:pt x="104" y="2"/>
                    <a:pt x="105" y="3"/>
                    <a:pt x="106" y="3"/>
                  </a:cubicBezTo>
                  <a:cubicBezTo>
                    <a:pt x="106" y="3"/>
                    <a:pt x="107" y="4"/>
                    <a:pt x="108" y="4"/>
                  </a:cubicBezTo>
                  <a:cubicBezTo>
                    <a:pt x="108" y="4"/>
                    <a:pt x="109" y="4"/>
                    <a:pt x="109" y="4"/>
                  </a:cubicBezTo>
                  <a:cubicBezTo>
                    <a:pt x="109" y="5"/>
                    <a:pt x="109" y="5"/>
                    <a:pt x="109" y="5"/>
                  </a:cubicBezTo>
                  <a:cubicBezTo>
                    <a:pt x="109" y="6"/>
                    <a:pt x="110" y="6"/>
                    <a:pt x="110" y="6"/>
                  </a:cubicBezTo>
                  <a:cubicBezTo>
                    <a:pt x="111" y="7"/>
                    <a:pt x="110" y="8"/>
                    <a:pt x="110" y="8"/>
                  </a:cubicBezTo>
                  <a:cubicBezTo>
                    <a:pt x="110" y="9"/>
                    <a:pt x="109" y="9"/>
                    <a:pt x="109" y="9"/>
                  </a:cubicBezTo>
                  <a:cubicBezTo>
                    <a:pt x="109" y="10"/>
                    <a:pt x="108" y="10"/>
                    <a:pt x="108" y="11"/>
                  </a:cubicBezTo>
                  <a:cubicBezTo>
                    <a:pt x="108" y="11"/>
                    <a:pt x="109" y="12"/>
                    <a:pt x="109" y="13"/>
                  </a:cubicBezTo>
                  <a:cubicBezTo>
                    <a:pt x="109" y="14"/>
                    <a:pt x="108" y="15"/>
                    <a:pt x="108" y="16"/>
                  </a:cubicBezTo>
                  <a:cubicBezTo>
                    <a:pt x="108" y="17"/>
                    <a:pt x="106" y="18"/>
                    <a:pt x="106" y="19"/>
                  </a:cubicBezTo>
                  <a:cubicBezTo>
                    <a:pt x="106" y="19"/>
                    <a:pt x="107" y="20"/>
                    <a:pt x="107" y="20"/>
                  </a:cubicBezTo>
                  <a:cubicBezTo>
                    <a:pt x="108" y="21"/>
                    <a:pt x="108" y="22"/>
                    <a:pt x="109" y="23"/>
                  </a:cubicBezTo>
                  <a:cubicBezTo>
                    <a:pt x="109" y="24"/>
                    <a:pt x="110" y="26"/>
                    <a:pt x="110" y="26"/>
                  </a:cubicBezTo>
                  <a:cubicBezTo>
                    <a:pt x="110" y="27"/>
                    <a:pt x="112" y="28"/>
                    <a:pt x="112" y="28"/>
                  </a:cubicBezTo>
                  <a:cubicBezTo>
                    <a:pt x="113" y="28"/>
                    <a:pt x="114" y="28"/>
                    <a:pt x="114" y="28"/>
                  </a:cubicBezTo>
                  <a:cubicBezTo>
                    <a:pt x="115" y="27"/>
                    <a:pt x="115" y="26"/>
                    <a:pt x="115" y="26"/>
                  </a:cubicBezTo>
                  <a:cubicBezTo>
                    <a:pt x="115" y="26"/>
                    <a:pt x="116" y="26"/>
                    <a:pt x="116" y="26"/>
                  </a:cubicBezTo>
                  <a:cubicBezTo>
                    <a:pt x="117" y="27"/>
                    <a:pt x="117" y="28"/>
                    <a:pt x="117" y="28"/>
                  </a:cubicBezTo>
                  <a:cubicBezTo>
                    <a:pt x="117" y="29"/>
                    <a:pt x="116" y="29"/>
                    <a:pt x="116" y="30"/>
                  </a:cubicBezTo>
                  <a:cubicBezTo>
                    <a:pt x="116" y="30"/>
                    <a:pt x="116" y="31"/>
                    <a:pt x="116" y="31"/>
                  </a:cubicBezTo>
                  <a:cubicBezTo>
                    <a:pt x="117" y="32"/>
                    <a:pt x="119" y="31"/>
                    <a:pt x="119" y="31"/>
                  </a:cubicBezTo>
                  <a:cubicBezTo>
                    <a:pt x="120" y="32"/>
                    <a:pt x="121" y="32"/>
                    <a:pt x="121" y="32"/>
                  </a:cubicBezTo>
                  <a:cubicBezTo>
                    <a:pt x="122" y="32"/>
                    <a:pt x="123" y="33"/>
                    <a:pt x="123" y="33"/>
                  </a:cubicBezTo>
                  <a:cubicBezTo>
                    <a:pt x="124" y="33"/>
                    <a:pt x="125" y="33"/>
                    <a:pt x="126" y="34"/>
                  </a:cubicBezTo>
                  <a:cubicBezTo>
                    <a:pt x="126" y="34"/>
                    <a:pt x="127" y="35"/>
                    <a:pt x="127" y="35"/>
                  </a:cubicBezTo>
                  <a:cubicBezTo>
                    <a:pt x="127" y="35"/>
                    <a:pt x="129" y="36"/>
                    <a:pt x="129" y="36"/>
                  </a:cubicBezTo>
                  <a:cubicBezTo>
                    <a:pt x="130" y="36"/>
                    <a:pt x="130" y="36"/>
                    <a:pt x="131" y="37"/>
                  </a:cubicBezTo>
                  <a:cubicBezTo>
                    <a:pt x="131" y="37"/>
                    <a:pt x="131" y="39"/>
                    <a:pt x="132" y="39"/>
                  </a:cubicBezTo>
                  <a:cubicBezTo>
                    <a:pt x="132" y="40"/>
                    <a:pt x="133" y="40"/>
                    <a:pt x="133" y="40"/>
                  </a:cubicBezTo>
                  <a:cubicBezTo>
                    <a:pt x="134" y="40"/>
                    <a:pt x="134" y="42"/>
                    <a:pt x="134" y="42"/>
                  </a:cubicBezTo>
                  <a:cubicBezTo>
                    <a:pt x="134" y="43"/>
                    <a:pt x="134" y="44"/>
                    <a:pt x="134" y="44"/>
                  </a:cubicBezTo>
                  <a:cubicBezTo>
                    <a:pt x="134" y="45"/>
                    <a:pt x="133" y="44"/>
                    <a:pt x="132" y="44"/>
                  </a:cubicBezTo>
                  <a:cubicBezTo>
                    <a:pt x="132" y="43"/>
                    <a:pt x="130" y="43"/>
                    <a:pt x="130" y="43"/>
                  </a:cubicBezTo>
                  <a:cubicBezTo>
                    <a:pt x="129" y="43"/>
                    <a:pt x="128" y="44"/>
                    <a:pt x="127" y="45"/>
                  </a:cubicBezTo>
                  <a:cubicBezTo>
                    <a:pt x="127" y="45"/>
                    <a:pt x="126" y="46"/>
                    <a:pt x="126" y="47"/>
                  </a:cubicBezTo>
                  <a:cubicBezTo>
                    <a:pt x="126" y="47"/>
                    <a:pt x="127" y="48"/>
                    <a:pt x="127" y="49"/>
                  </a:cubicBezTo>
                  <a:cubicBezTo>
                    <a:pt x="126" y="49"/>
                    <a:pt x="126" y="51"/>
                    <a:pt x="125" y="52"/>
                  </a:cubicBezTo>
                  <a:cubicBezTo>
                    <a:pt x="125" y="52"/>
                    <a:pt x="124" y="54"/>
                    <a:pt x="123" y="54"/>
                  </a:cubicBezTo>
                  <a:cubicBezTo>
                    <a:pt x="123" y="55"/>
                    <a:pt x="124" y="57"/>
                    <a:pt x="123" y="58"/>
                  </a:cubicBezTo>
                  <a:cubicBezTo>
                    <a:pt x="123" y="59"/>
                    <a:pt x="122" y="60"/>
                    <a:pt x="122" y="60"/>
                  </a:cubicBezTo>
                  <a:cubicBezTo>
                    <a:pt x="121" y="60"/>
                    <a:pt x="120" y="61"/>
                    <a:pt x="119" y="62"/>
                  </a:cubicBezTo>
                  <a:cubicBezTo>
                    <a:pt x="119" y="62"/>
                    <a:pt x="119" y="64"/>
                    <a:pt x="119" y="65"/>
                  </a:cubicBezTo>
                  <a:cubicBezTo>
                    <a:pt x="119" y="65"/>
                    <a:pt x="118" y="66"/>
                    <a:pt x="118" y="67"/>
                  </a:cubicBezTo>
                  <a:cubicBezTo>
                    <a:pt x="118" y="68"/>
                    <a:pt x="117" y="70"/>
                    <a:pt x="117" y="70"/>
                  </a:cubicBezTo>
                  <a:cubicBezTo>
                    <a:pt x="116" y="71"/>
                    <a:pt x="116" y="72"/>
                    <a:pt x="116" y="73"/>
                  </a:cubicBezTo>
                  <a:cubicBezTo>
                    <a:pt x="116" y="73"/>
                    <a:pt x="115" y="74"/>
                    <a:pt x="114" y="74"/>
                  </a:cubicBezTo>
                  <a:cubicBezTo>
                    <a:pt x="114" y="74"/>
                    <a:pt x="113" y="75"/>
                    <a:pt x="112" y="76"/>
                  </a:cubicBezTo>
                  <a:cubicBezTo>
                    <a:pt x="112" y="77"/>
                    <a:pt x="112" y="79"/>
                    <a:pt x="112" y="80"/>
                  </a:cubicBezTo>
                  <a:cubicBezTo>
                    <a:pt x="112" y="80"/>
                    <a:pt x="113" y="82"/>
                    <a:pt x="113" y="82"/>
                  </a:cubicBezTo>
                  <a:cubicBezTo>
                    <a:pt x="114" y="83"/>
                    <a:pt x="114" y="84"/>
                    <a:pt x="114" y="84"/>
                  </a:cubicBezTo>
                  <a:cubicBezTo>
                    <a:pt x="114" y="85"/>
                    <a:pt x="113" y="86"/>
                    <a:pt x="113" y="87"/>
                  </a:cubicBezTo>
                  <a:cubicBezTo>
                    <a:pt x="113" y="87"/>
                    <a:pt x="114" y="88"/>
                    <a:pt x="114" y="89"/>
                  </a:cubicBezTo>
                  <a:cubicBezTo>
                    <a:pt x="115" y="89"/>
                    <a:pt x="116" y="88"/>
                    <a:pt x="117" y="88"/>
                  </a:cubicBezTo>
                  <a:cubicBezTo>
                    <a:pt x="117" y="87"/>
                    <a:pt x="117" y="86"/>
                    <a:pt x="117" y="86"/>
                  </a:cubicBezTo>
                  <a:cubicBezTo>
                    <a:pt x="118" y="85"/>
                    <a:pt x="118" y="84"/>
                    <a:pt x="118" y="84"/>
                  </a:cubicBezTo>
                  <a:cubicBezTo>
                    <a:pt x="118" y="83"/>
                    <a:pt x="118" y="82"/>
                    <a:pt x="118" y="82"/>
                  </a:cubicBezTo>
                  <a:cubicBezTo>
                    <a:pt x="118" y="81"/>
                    <a:pt x="119" y="81"/>
                    <a:pt x="119" y="80"/>
                  </a:cubicBezTo>
                  <a:cubicBezTo>
                    <a:pt x="120" y="80"/>
                    <a:pt x="121" y="79"/>
                    <a:pt x="122" y="78"/>
                  </a:cubicBezTo>
                  <a:cubicBezTo>
                    <a:pt x="122" y="78"/>
                    <a:pt x="124" y="77"/>
                    <a:pt x="124" y="77"/>
                  </a:cubicBezTo>
                  <a:cubicBezTo>
                    <a:pt x="125" y="76"/>
                    <a:pt x="126" y="76"/>
                    <a:pt x="126" y="75"/>
                  </a:cubicBezTo>
                  <a:cubicBezTo>
                    <a:pt x="127" y="75"/>
                    <a:pt x="128" y="74"/>
                    <a:pt x="129" y="75"/>
                  </a:cubicBezTo>
                  <a:cubicBezTo>
                    <a:pt x="130" y="75"/>
                    <a:pt x="130" y="76"/>
                    <a:pt x="130" y="77"/>
                  </a:cubicBezTo>
                  <a:cubicBezTo>
                    <a:pt x="131" y="78"/>
                    <a:pt x="131" y="79"/>
                    <a:pt x="131" y="80"/>
                  </a:cubicBezTo>
                  <a:cubicBezTo>
                    <a:pt x="130" y="81"/>
                    <a:pt x="130" y="82"/>
                    <a:pt x="130" y="83"/>
                  </a:cubicBezTo>
                  <a:cubicBezTo>
                    <a:pt x="130" y="83"/>
                    <a:pt x="130" y="85"/>
                    <a:pt x="130" y="85"/>
                  </a:cubicBezTo>
                  <a:cubicBezTo>
                    <a:pt x="130" y="86"/>
                    <a:pt x="131" y="87"/>
                    <a:pt x="131" y="87"/>
                  </a:cubicBezTo>
                  <a:cubicBezTo>
                    <a:pt x="130" y="88"/>
                    <a:pt x="129" y="88"/>
                    <a:pt x="128" y="88"/>
                  </a:cubicBezTo>
                  <a:cubicBezTo>
                    <a:pt x="128" y="88"/>
                    <a:pt x="128" y="87"/>
                    <a:pt x="128" y="87"/>
                  </a:cubicBezTo>
                  <a:cubicBezTo>
                    <a:pt x="127" y="87"/>
                    <a:pt x="127" y="87"/>
                    <a:pt x="127" y="87"/>
                  </a:cubicBezTo>
                  <a:cubicBezTo>
                    <a:pt x="126" y="88"/>
                    <a:pt x="126" y="89"/>
                    <a:pt x="126" y="90"/>
                  </a:cubicBezTo>
                  <a:cubicBezTo>
                    <a:pt x="126" y="90"/>
                    <a:pt x="126" y="92"/>
                    <a:pt x="126" y="93"/>
                  </a:cubicBezTo>
                  <a:cubicBezTo>
                    <a:pt x="125" y="93"/>
                    <a:pt x="125" y="95"/>
                    <a:pt x="125" y="95"/>
                  </a:cubicBezTo>
                  <a:cubicBezTo>
                    <a:pt x="124" y="96"/>
                    <a:pt x="122" y="95"/>
                    <a:pt x="121" y="95"/>
                  </a:cubicBezTo>
                  <a:cubicBezTo>
                    <a:pt x="119" y="96"/>
                    <a:pt x="116" y="97"/>
                    <a:pt x="115" y="97"/>
                  </a:cubicBezTo>
                  <a:cubicBezTo>
                    <a:pt x="114" y="98"/>
                    <a:pt x="111" y="100"/>
                    <a:pt x="110" y="100"/>
                  </a:cubicBezTo>
                  <a:cubicBezTo>
                    <a:pt x="109" y="100"/>
                    <a:pt x="108" y="100"/>
                    <a:pt x="107" y="100"/>
                  </a:cubicBezTo>
                  <a:cubicBezTo>
                    <a:pt x="106" y="100"/>
                    <a:pt x="105" y="102"/>
                    <a:pt x="105" y="102"/>
                  </a:cubicBezTo>
                  <a:cubicBezTo>
                    <a:pt x="104" y="102"/>
                    <a:pt x="102" y="102"/>
                    <a:pt x="101" y="102"/>
                  </a:cubicBezTo>
                  <a:cubicBezTo>
                    <a:pt x="101" y="102"/>
                    <a:pt x="100" y="104"/>
                    <a:pt x="100" y="104"/>
                  </a:cubicBezTo>
                  <a:cubicBezTo>
                    <a:pt x="100" y="105"/>
                    <a:pt x="99" y="106"/>
                    <a:pt x="99" y="107"/>
                  </a:cubicBezTo>
                  <a:cubicBezTo>
                    <a:pt x="99" y="108"/>
                    <a:pt x="98" y="109"/>
                    <a:pt x="98" y="110"/>
                  </a:cubicBezTo>
                  <a:cubicBezTo>
                    <a:pt x="98" y="111"/>
                    <a:pt x="100" y="112"/>
                    <a:pt x="100" y="113"/>
                  </a:cubicBezTo>
                  <a:cubicBezTo>
                    <a:pt x="100" y="113"/>
                    <a:pt x="101" y="115"/>
                    <a:pt x="101" y="115"/>
                  </a:cubicBezTo>
                  <a:cubicBezTo>
                    <a:pt x="102" y="115"/>
                    <a:pt x="103" y="115"/>
                    <a:pt x="104" y="115"/>
                  </a:cubicBezTo>
                  <a:cubicBezTo>
                    <a:pt x="105" y="116"/>
                    <a:pt x="106" y="116"/>
                    <a:pt x="106" y="117"/>
                  </a:cubicBezTo>
                  <a:cubicBezTo>
                    <a:pt x="107" y="117"/>
                    <a:pt x="108" y="119"/>
                    <a:pt x="108" y="119"/>
                  </a:cubicBezTo>
                  <a:cubicBezTo>
                    <a:pt x="109" y="120"/>
                    <a:pt x="109" y="121"/>
                    <a:pt x="110" y="122"/>
                  </a:cubicBezTo>
                  <a:cubicBezTo>
                    <a:pt x="110" y="122"/>
                    <a:pt x="112" y="122"/>
                    <a:pt x="113" y="122"/>
                  </a:cubicBezTo>
                  <a:cubicBezTo>
                    <a:pt x="113" y="122"/>
                    <a:pt x="115" y="123"/>
                    <a:pt x="115" y="123"/>
                  </a:cubicBezTo>
                  <a:cubicBezTo>
                    <a:pt x="116" y="124"/>
                    <a:pt x="118" y="127"/>
                    <a:pt x="119" y="128"/>
                  </a:cubicBezTo>
                  <a:cubicBezTo>
                    <a:pt x="120" y="128"/>
                    <a:pt x="122" y="129"/>
                    <a:pt x="123" y="130"/>
                  </a:cubicBezTo>
                  <a:cubicBezTo>
                    <a:pt x="124" y="130"/>
                    <a:pt x="126" y="131"/>
                    <a:pt x="127" y="131"/>
                  </a:cubicBezTo>
                  <a:cubicBezTo>
                    <a:pt x="127" y="131"/>
                    <a:pt x="129" y="131"/>
                    <a:pt x="130" y="130"/>
                  </a:cubicBezTo>
                  <a:cubicBezTo>
                    <a:pt x="131" y="130"/>
                    <a:pt x="132" y="129"/>
                    <a:pt x="133" y="129"/>
                  </a:cubicBezTo>
                  <a:cubicBezTo>
                    <a:pt x="134" y="128"/>
                    <a:pt x="134" y="128"/>
                    <a:pt x="135" y="128"/>
                  </a:cubicBezTo>
                  <a:cubicBezTo>
                    <a:pt x="136" y="127"/>
                    <a:pt x="138" y="127"/>
                    <a:pt x="139" y="128"/>
                  </a:cubicBezTo>
                  <a:cubicBezTo>
                    <a:pt x="140" y="128"/>
                    <a:pt x="140" y="129"/>
                    <a:pt x="140" y="130"/>
                  </a:cubicBezTo>
                  <a:cubicBezTo>
                    <a:pt x="140" y="131"/>
                    <a:pt x="140" y="132"/>
                    <a:pt x="140" y="132"/>
                  </a:cubicBezTo>
                  <a:cubicBezTo>
                    <a:pt x="139" y="133"/>
                    <a:pt x="138" y="134"/>
                    <a:pt x="137" y="134"/>
                  </a:cubicBezTo>
                  <a:cubicBezTo>
                    <a:pt x="137" y="135"/>
                    <a:pt x="135" y="135"/>
                    <a:pt x="134" y="135"/>
                  </a:cubicBezTo>
                  <a:cubicBezTo>
                    <a:pt x="134" y="136"/>
                    <a:pt x="132" y="137"/>
                    <a:pt x="132" y="138"/>
                  </a:cubicBezTo>
                  <a:cubicBezTo>
                    <a:pt x="131" y="138"/>
                    <a:pt x="131" y="139"/>
                    <a:pt x="130" y="140"/>
                  </a:cubicBezTo>
                  <a:cubicBezTo>
                    <a:pt x="130" y="141"/>
                    <a:pt x="130" y="142"/>
                    <a:pt x="130" y="143"/>
                  </a:cubicBezTo>
                  <a:cubicBezTo>
                    <a:pt x="130" y="144"/>
                    <a:pt x="130" y="145"/>
                    <a:pt x="131" y="145"/>
                  </a:cubicBezTo>
                  <a:cubicBezTo>
                    <a:pt x="131" y="146"/>
                    <a:pt x="133" y="145"/>
                    <a:pt x="133" y="145"/>
                  </a:cubicBezTo>
                  <a:cubicBezTo>
                    <a:pt x="134" y="145"/>
                    <a:pt x="135" y="145"/>
                    <a:pt x="135" y="145"/>
                  </a:cubicBezTo>
                  <a:cubicBezTo>
                    <a:pt x="136" y="145"/>
                    <a:pt x="138" y="145"/>
                    <a:pt x="138" y="145"/>
                  </a:cubicBezTo>
                  <a:cubicBezTo>
                    <a:pt x="139" y="145"/>
                    <a:pt x="139" y="146"/>
                    <a:pt x="139" y="147"/>
                  </a:cubicBezTo>
                  <a:cubicBezTo>
                    <a:pt x="139" y="147"/>
                    <a:pt x="138" y="148"/>
                    <a:pt x="137" y="148"/>
                  </a:cubicBezTo>
                  <a:cubicBezTo>
                    <a:pt x="137" y="148"/>
                    <a:pt x="136" y="149"/>
                    <a:pt x="136" y="149"/>
                  </a:cubicBezTo>
                  <a:cubicBezTo>
                    <a:pt x="135" y="149"/>
                    <a:pt x="134" y="149"/>
                    <a:pt x="134" y="149"/>
                  </a:cubicBezTo>
                  <a:cubicBezTo>
                    <a:pt x="133" y="149"/>
                    <a:pt x="132" y="149"/>
                    <a:pt x="132" y="149"/>
                  </a:cubicBezTo>
                  <a:cubicBezTo>
                    <a:pt x="131" y="149"/>
                    <a:pt x="130" y="149"/>
                    <a:pt x="130" y="149"/>
                  </a:cubicBezTo>
                  <a:cubicBezTo>
                    <a:pt x="129" y="149"/>
                    <a:pt x="129" y="150"/>
                    <a:pt x="129" y="150"/>
                  </a:cubicBezTo>
                  <a:cubicBezTo>
                    <a:pt x="128" y="151"/>
                    <a:pt x="129" y="152"/>
                    <a:pt x="129" y="152"/>
                  </a:cubicBezTo>
                  <a:cubicBezTo>
                    <a:pt x="129" y="153"/>
                    <a:pt x="128" y="153"/>
                    <a:pt x="128" y="154"/>
                  </a:cubicBezTo>
                  <a:cubicBezTo>
                    <a:pt x="127" y="154"/>
                    <a:pt x="126" y="154"/>
                    <a:pt x="125" y="154"/>
                  </a:cubicBezTo>
                  <a:cubicBezTo>
                    <a:pt x="125" y="154"/>
                    <a:pt x="123" y="154"/>
                    <a:pt x="123" y="155"/>
                  </a:cubicBezTo>
                  <a:cubicBezTo>
                    <a:pt x="122" y="155"/>
                    <a:pt x="122" y="157"/>
                    <a:pt x="122" y="158"/>
                  </a:cubicBezTo>
                  <a:cubicBezTo>
                    <a:pt x="122" y="158"/>
                    <a:pt x="122" y="160"/>
                    <a:pt x="122" y="160"/>
                  </a:cubicBezTo>
                  <a:cubicBezTo>
                    <a:pt x="122" y="161"/>
                    <a:pt x="122" y="162"/>
                    <a:pt x="122" y="163"/>
                  </a:cubicBezTo>
                  <a:cubicBezTo>
                    <a:pt x="122" y="163"/>
                    <a:pt x="121" y="164"/>
                    <a:pt x="120" y="165"/>
                  </a:cubicBezTo>
                  <a:cubicBezTo>
                    <a:pt x="120" y="165"/>
                    <a:pt x="119" y="166"/>
                    <a:pt x="119" y="167"/>
                  </a:cubicBezTo>
                  <a:cubicBezTo>
                    <a:pt x="118" y="167"/>
                    <a:pt x="118" y="168"/>
                    <a:pt x="118" y="168"/>
                  </a:cubicBezTo>
                  <a:cubicBezTo>
                    <a:pt x="118" y="169"/>
                    <a:pt x="118" y="170"/>
                    <a:pt x="118" y="171"/>
                  </a:cubicBezTo>
                  <a:cubicBezTo>
                    <a:pt x="118" y="171"/>
                    <a:pt x="117" y="171"/>
                    <a:pt x="116" y="171"/>
                  </a:cubicBezTo>
                  <a:cubicBezTo>
                    <a:pt x="116" y="172"/>
                    <a:pt x="115" y="172"/>
                    <a:pt x="115" y="172"/>
                  </a:cubicBezTo>
                  <a:cubicBezTo>
                    <a:pt x="115" y="172"/>
                    <a:pt x="115" y="173"/>
                    <a:pt x="115" y="173"/>
                  </a:cubicBezTo>
                  <a:cubicBezTo>
                    <a:pt x="115" y="174"/>
                    <a:pt x="116" y="175"/>
                    <a:pt x="116" y="175"/>
                  </a:cubicBezTo>
                  <a:cubicBezTo>
                    <a:pt x="117" y="175"/>
                    <a:pt x="118" y="175"/>
                    <a:pt x="118" y="175"/>
                  </a:cubicBezTo>
                  <a:cubicBezTo>
                    <a:pt x="119" y="175"/>
                    <a:pt x="119" y="174"/>
                    <a:pt x="119" y="174"/>
                  </a:cubicBezTo>
                  <a:cubicBezTo>
                    <a:pt x="120" y="174"/>
                    <a:pt x="122" y="174"/>
                    <a:pt x="122" y="175"/>
                  </a:cubicBezTo>
                  <a:cubicBezTo>
                    <a:pt x="122" y="175"/>
                    <a:pt x="122" y="176"/>
                    <a:pt x="122" y="176"/>
                  </a:cubicBezTo>
                  <a:cubicBezTo>
                    <a:pt x="121" y="177"/>
                    <a:pt x="121" y="178"/>
                    <a:pt x="120" y="178"/>
                  </a:cubicBezTo>
                  <a:cubicBezTo>
                    <a:pt x="120" y="178"/>
                    <a:pt x="119" y="178"/>
                    <a:pt x="118" y="179"/>
                  </a:cubicBezTo>
                  <a:cubicBezTo>
                    <a:pt x="118" y="179"/>
                    <a:pt x="117" y="179"/>
                    <a:pt x="116" y="179"/>
                  </a:cubicBezTo>
                  <a:cubicBezTo>
                    <a:pt x="116" y="180"/>
                    <a:pt x="115" y="179"/>
                    <a:pt x="115" y="179"/>
                  </a:cubicBezTo>
                  <a:cubicBezTo>
                    <a:pt x="114" y="180"/>
                    <a:pt x="114" y="181"/>
                    <a:pt x="114" y="181"/>
                  </a:cubicBezTo>
                  <a:cubicBezTo>
                    <a:pt x="114" y="182"/>
                    <a:pt x="114" y="183"/>
                    <a:pt x="114" y="183"/>
                  </a:cubicBezTo>
                  <a:cubicBezTo>
                    <a:pt x="115" y="183"/>
                    <a:pt x="117" y="184"/>
                    <a:pt x="117" y="184"/>
                  </a:cubicBezTo>
                  <a:cubicBezTo>
                    <a:pt x="117" y="184"/>
                    <a:pt x="118" y="185"/>
                    <a:pt x="118" y="186"/>
                  </a:cubicBezTo>
                  <a:cubicBezTo>
                    <a:pt x="119" y="186"/>
                    <a:pt x="119" y="188"/>
                    <a:pt x="119" y="188"/>
                  </a:cubicBezTo>
                  <a:cubicBezTo>
                    <a:pt x="119" y="189"/>
                    <a:pt x="118" y="189"/>
                    <a:pt x="118" y="189"/>
                  </a:cubicBezTo>
                  <a:cubicBezTo>
                    <a:pt x="117" y="189"/>
                    <a:pt x="117" y="188"/>
                    <a:pt x="116" y="188"/>
                  </a:cubicBezTo>
                  <a:cubicBezTo>
                    <a:pt x="116" y="188"/>
                    <a:pt x="115" y="189"/>
                    <a:pt x="115" y="189"/>
                  </a:cubicBezTo>
                  <a:cubicBezTo>
                    <a:pt x="115" y="189"/>
                    <a:pt x="115" y="191"/>
                    <a:pt x="115" y="191"/>
                  </a:cubicBezTo>
                  <a:cubicBezTo>
                    <a:pt x="115" y="192"/>
                    <a:pt x="116" y="192"/>
                    <a:pt x="116" y="193"/>
                  </a:cubicBezTo>
                  <a:cubicBezTo>
                    <a:pt x="116" y="193"/>
                    <a:pt x="116" y="194"/>
                    <a:pt x="116" y="195"/>
                  </a:cubicBezTo>
                  <a:cubicBezTo>
                    <a:pt x="116" y="196"/>
                    <a:pt x="117" y="197"/>
                    <a:pt x="118" y="198"/>
                  </a:cubicBezTo>
                  <a:cubicBezTo>
                    <a:pt x="118" y="199"/>
                    <a:pt x="119" y="200"/>
                    <a:pt x="119" y="201"/>
                  </a:cubicBezTo>
                  <a:cubicBezTo>
                    <a:pt x="120" y="202"/>
                    <a:pt x="120" y="203"/>
                    <a:pt x="121" y="204"/>
                  </a:cubicBezTo>
                  <a:cubicBezTo>
                    <a:pt x="121" y="205"/>
                    <a:pt x="120" y="206"/>
                    <a:pt x="120" y="206"/>
                  </a:cubicBezTo>
                  <a:cubicBezTo>
                    <a:pt x="120" y="207"/>
                    <a:pt x="119" y="208"/>
                    <a:pt x="119" y="208"/>
                  </a:cubicBezTo>
                  <a:cubicBezTo>
                    <a:pt x="119" y="209"/>
                    <a:pt x="119" y="210"/>
                    <a:pt x="119" y="211"/>
                  </a:cubicBezTo>
                  <a:cubicBezTo>
                    <a:pt x="119" y="212"/>
                    <a:pt x="120" y="213"/>
                    <a:pt x="121" y="213"/>
                  </a:cubicBezTo>
                  <a:cubicBezTo>
                    <a:pt x="121" y="214"/>
                    <a:pt x="122" y="216"/>
                    <a:pt x="122" y="216"/>
                  </a:cubicBezTo>
                  <a:cubicBezTo>
                    <a:pt x="122" y="217"/>
                    <a:pt x="123" y="219"/>
                    <a:pt x="123" y="219"/>
                  </a:cubicBezTo>
                  <a:cubicBezTo>
                    <a:pt x="124" y="220"/>
                    <a:pt x="124" y="220"/>
                    <a:pt x="125" y="220"/>
                  </a:cubicBezTo>
                  <a:cubicBezTo>
                    <a:pt x="124" y="221"/>
                    <a:pt x="124" y="221"/>
                    <a:pt x="123" y="221"/>
                  </a:cubicBezTo>
                  <a:cubicBezTo>
                    <a:pt x="123" y="221"/>
                    <a:pt x="122" y="221"/>
                    <a:pt x="121" y="222"/>
                  </a:cubicBezTo>
                  <a:cubicBezTo>
                    <a:pt x="121" y="222"/>
                    <a:pt x="120" y="223"/>
                    <a:pt x="120" y="223"/>
                  </a:cubicBezTo>
                  <a:cubicBezTo>
                    <a:pt x="120" y="224"/>
                    <a:pt x="121" y="225"/>
                    <a:pt x="121" y="226"/>
                  </a:cubicBezTo>
                  <a:cubicBezTo>
                    <a:pt x="121" y="226"/>
                    <a:pt x="122" y="228"/>
                    <a:pt x="123" y="228"/>
                  </a:cubicBezTo>
                  <a:cubicBezTo>
                    <a:pt x="124" y="230"/>
                    <a:pt x="126" y="232"/>
                    <a:pt x="127" y="233"/>
                  </a:cubicBezTo>
                  <a:cubicBezTo>
                    <a:pt x="127" y="234"/>
                    <a:pt x="127" y="236"/>
                    <a:pt x="127" y="237"/>
                  </a:cubicBezTo>
                  <a:cubicBezTo>
                    <a:pt x="128" y="238"/>
                    <a:pt x="128" y="239"/>
                    <a:pt x="128" y="240"/>
                  </a:cubicBezTo>
                  <a:cubicBezTo>
                    <a:pt x="128" y="241"/>
                    <a:pt x="127" y="243"/>
                    <a:pt x="127" y="243"/>
                  </a:cubicBezTo>
                  <a:cubicBezTo>
                    <a:pt x="127" y="245"/>
                    <a:pt x="125" y="247"/>
                    <a:pt x="125" y="248"/>
                  </a:cubicBezTo>
                  <a:cubicBezTo>
                    <a:pt x="124" y="249"/>
                    <a:pt x="124" y="250"/>
                    <a:pt x="123" y="251"/>
                  </a:cubicBezTo>
                  <a:cubicBezTo>
                    <a:pt x="122" y="252"/>
                    <a:pt x="120" y="253"/>
                    <a:pt x="120" y="254"/>
                  </a:cubicBezTo>
                  <a:cubicBezTo>
                    <a:pt x="119" y="254"/>
                    <a:pt x="117" y="255"/>
                    <a:pt x="117" y="256"/>
                  </a:cubicBezTo>
                  <a:cubicBezTo>
                    <a:pt x="116" y="257"/>
                    <a:pt x="115" y="259"/>
                    <a:pt x="114" y="259"/>
                  </a:cubicBezTo>
                  <a:cubicBezTo>
                    <a:pt x="113" y="260"/>
                    <a:pt x="112" y="261"/>
                    <a:pt x="111" y="261"/>
                  </a:cubicBezTo>
                  <a:cubicBezTo>
                    <a:pt x="111" y="261"/>
                    <a:pt x="110" y="261"/>
                    <a:pt x="110" y="261"/>
                  </a:cubicBezTo>
                  <a:cubicBezTo>
                    <a:pt x="110" y="261"/>
                    <a:pt x="109" y="261"/>
                    <a:pt x="109" y="261"/>
                  </a:cubicBezTo>
                  <a:cubicBezTo>
                    <a:pt x="109" y="261"/>
                    <a:pt x="108" y="260"/>
                    <a:pt x="108" y="259"/>
                  </a:cubicBezTo>
                  <a:cubicBezTo>
                    <a:pt x="107" y="259"/>
                    <a:pt x="104" y="260"/>
                    <a:pt x="103" y="259"/>
                  </a:cubicBezTo>
                  <a:cubicBezTo>
                    <a:pt x="103" y="259"/>
                    <a:pt x="102" y="258"/>
                    <a:pt x="102" y="258"/>
                  </a:cubicBezTo>
                  <a:cubicBezTo>
                    <a:pt x="101" y="258"/>
                    <a:pt x="101" y="259"/>
                    <a:pt x="100" y="259"/>
                  </a:cubicBezTo>
                  <a:cubicBezTo>
                    <a:pt x="99" y="259"/>
                    <a:pt x="98" y="259"/>
                    <a:pt x="97" y="258"/>
                  </a:cubicBezTo>
                  <a:cubicBezTo>
                    <a:pt x="96" y="258"/>
                    <a:pt x="95" y="257"/>
                    <a:pt x="95" y="257"/>
                  </a:cubicBezTo>
                  <a:cubicBezTo>
                    <a:pt x="94" y="257"/>
                    <a:pt x="94" y="255"/>
                    <a:pt x="93" y="255"/>
                  </a:cubicBezTo>
                  <a:cubicBezTo>
                    <a:pt x="93" y="254"/>
                    <a:pt x="93" y="254"/>
                    <a:pt x="92" y="254"/>
                  </a:cubicBezTo>
                  <a:cubicBezTo>
                    <a:pt x="91" y="254"/>
                    <a:pt x="91" y="256"/>
                    <a:pt x="91" y="257"/>
                  </a:cubicBezTo>
                  <a:cubicBezTo>
                    <a:pt x="91" y="257"/>
                    <a:pt x="90" y="258"/>
                    <a:pt x="89" y="259"/>
                  </a:cubicBezTo>
                  <a:cubicBezTo>
                    <a:pt x="89" y="259"/>
                    <a:pt x="89" y="260"/>
                    <a:pt x="88" y="260"/>
                  </a:cubicBezTo>
                  <a:cubicBezTo>
                    <a:pt x="88" y="261"/>
                    <a:pt x="88" y="261"/>
                    <a:pt x="88" y="261"/>
                  </a:cubicBezTo>
                  <a:cubicBezTo>
                    <a:pt x="87" y="262"/>
                    <a:pt x="86" y="262"/>
                    <a:pt x="85" y="262"/>
                  </a:cubicBezTo>
                  <a:cubicBezTo>
                    <a:pt x="85" y="262"/>
                    <a:pt x="85" y="262"/>
                    <a:pt x="85" y="262"/>
                  </a:cubicBezTo>
                  <a:cubicBezTo>
                    <a:pt x="84" y="262"/>
                    <a:pt x="83" y="262"/>
                    <a:pt x="83" y="262"/>
                  </a:cubicBezTo>
                  <a:cubicBezTo>
                    <a:pt x="82" y="262"/>
                    <a:pt x="82" y="260"/>
                    <a:pt x="81" y="260"/>
                  </a:cubicBezTo>
                  <a:cubicBezTo>
                    <a:pt x="81" y="259"/>
                    <a:pt x="81" y="258"/>
                    <a:pt x="81" y="258"/>
                  </a:cubicBezTo>
                  <a:cubicBezTo>
                    <a:pt x="81" y="257"/>
                    <a:pt x="80" y="256"/>
                    <a:pt x="79" y="255"/>
                  </a:cubicBezTo>
                  <a:cubicBezTo>
                    <a:pt x="79" y="255"/>
                    <a:pt x="78" y="254"/>
                    <a:pt x="77" y="254"/>
                  </a:cubicBezTo>
                  <a:cubicBezTo>
                    <a:pt x="76" y="254"/>
                    <a:pt x="76" y="256"/>
                    <a:pt x="75" y="256"/>
                  </a:cubicBezTo>
                  <a:cubicBezTo>
                    <a:pt x="75" y="256"/>
                    <a:pt x="74" y="256"/>
                    <a:pt x="74" y="255"/>
                  </a:cubicBezTo>
                  <a:cubicBezTo>
                    <a:pt x="73" y="255"/>
                    <a:pt x="73" y="253"/>
                    <a:pt x="73" y="253"/>
                  </a:cubicBezTo>
                  <a:cubicBezTo>
                    <a:pt x="73" y="252"/>
                    <a:pt x="74" y="251"/>
                    <a:pt x="74" y="251"/>
                  </a:cubicBezTo>
                  <a:cubicBezTo>
                    <a:pt x="74" y="250"/>
                    <a:pt x="73" y="249"/>
                    <a:pt x="73" y="249"/>
                  </a:cubicBezTo>
                  <a:cubicBezTo>
                    <a:pt x="72" y="249"/>
                    <a:pt x="71" y="249"/>
                    <a:pt x="71" y="249"/>
                  </a:cubicBezTo>
                  <a:cubicBezTo>
                    <a:pt x="71" y="250"/>
                    <a:pt x="70" y="251"/>
                    <a:pt x="70" y="252"/>
                  </a:cubicBezTo>
                  <a:cubicBezTo>
                    <a:pt x="70" y="252"/>
                    <a:pt x="70" y="253"/>
                    <a:pt x="70" y="254"/>
                  </a:cubicBezTo>
                  <a:cubicBezTo>
                    <a:pt x="70" y="255"/>
                    <a:pt x="70" y="256"/>
                    <a:pt x="69" y="257"/>
                  </a:cubicBezTo>
                  <a:cubicBezTo>
                    <a:pt x="69" y="257"/>
                    <a:pt x="69" y="257"/>
                    <a:pt x="69" y="257"/>
                  </a:cubicBezTo>
                  <a:cubicBezTo>
                    <a:pt x="68" y="257"/>
                    <a:pt x="68" y="257"/>
                    <a:pt x="68" y="256"/>
                  </a:cubicBezTo>
                  <a:cubicBezTo>
                    <a:pt x="67" y="256"/>
                    <a:pt x="67" y="255"/>
                    <a:pt x="67" y="255"/>
                  </a:cubicBezTo>
                  <a:cubicBezTo>
                    <a:pt x="67" y="254"/>
                    <a:pt x="66" y="254"/>
                    <a:pt x="66" y="254"/>
                  </a:cubicBezTo>
                  <a:cubicBezTo>
                    <a:pt x="66" y="254"/>
                    <a:pt x="65" y="255"/>
                    <a:pt x="64" y="255"/>
                  </a:cubicBezTo>
                  <a:cubicBezTo>
                    <a:pt x="64" y="256"/>
                    <a:pt x="64" y="256"/>
                    <a:pt x="64" y="257"/>
                  </a:cubicBezTo>
                  <a:cubicBezTo>
                    <a:pt x="65" y="257"/>
                    <a:pt x="66" y="258"/>
                    <a:pt x="66" y="258"/>
                  </a:cubicBezTo>
                  <a:cubicBezTo>
                    <a:pt x="66" y="259"/>
                    <a:pt x="66" y="260"/>
                    <a:pt x="66" y="261"/>
                  </a:cubicBezTo>
                  <a:cubicBezTo>
                    <a:pt x="65" y="261"/>
                    <a:pt x="65" y="262"/>
                    <a:pt x="65" y="262"/>
                  </a:cubicBezTo>
                  <a:cubicBezTo>
                    <a:pt x="64" y="262"/>
                    <a:pt x="63" y="263"/>
                    <a:pt x="63" y="263"/>
                  </a:cubicBezTo>
                  <a:cubicBezTo>
                    <a:pt x="63" y="264"/>
                    <a:pt x="62" y="264"/>
                    <a:pt x="61" y="264"/>
                  </a:cubicBezTo>
                  <a:cubicBezTo>
                    <a:pt x="61" y="264"/>
                    <a:pt x="60" y="263"/>
                    <a:pt x="60" y="263"/>
                  </a:cubicBezTo>
                  <a:cubicBezTo>
                    <a:pt x="59" y="263"/>
                    <a:pt x="58" y="264"/>
                    <a:pt x="57" y="265"/>
                  </a:cubicBezTo>
                  <a:cubicBezTo>
                    <a:pt x="57" y="265"/>
                    <a:pt x="58" y="266"/>
                    <a:pt x="58" y="267"/>
                  </a:cubicBezTo>
                  <a:cubicBezTo>
                    <a:pt x="58" y="267"/>
                    <a:pt x="58" y="268"/>
                    <a:pt x="58" y="269"/>
                  </a:cubicBezTo>
                  <a:cubicBezTo>
                    <a:pt x="57" y="269"/>
                    <a:pt x="55" y="269"/>
                    <a:pt x="54" y="269"/>
                  </a:cubicBezTo>
                  <a:cubicBezTo>
                    <a:pt x="54" y="269"/>
                    <a:pt x="53" y="268"/>
                    <a:pt x="52" y="269"/>
                  </a:cubicBezTo>
                  <a:cubicBezTo>
                    <a:pt x="52" y="269"/>
                    <a:pt x="51" y="270"/>
                    <a:pt x="51" y="270"/>
                  </a:cubicBezTo>
                  <a:cubicBezTo>
                    <a:pt x="50" y="271"/>
                    <a:pt x="50" y="272"/>
                    <a:pt x="50" y="272"/>
                  </a:cubicBezTo>
                  <a:cubicBezTo>
                    <a:pt x="49" y="273"/>
                    <a:pt x="48" y="273"/>
                    <a:pt x="47" y="273"/>
                  </a:cubicBezTo>
                  <a:cubicBezTo>
                    <a:pt x="47" y="273"/>
                    <a:pt x="47" y="274"/>
                    <a:pt x="47" y="274"/>
                  </a:cubicBezTo>
                  <a:cubicBezTo>
                    <a:pt x="46" y="273"/>
                    <a:pt x="47" y="272"/>
                    <a:pt x="47" y="271"/>
                  </a:cubicBezTo>
                  <a:cubicBezTo>
                    <a:pt x="46" y="271"/>
                    <a:pt x="46" y="270"/>
                    <a:pt x="45" y="270"/>
                  </a:cubicBezTo>
                  <a:cubicBezTo>
                    <a:pt x="45" y="270"/>
                    <a:pt x="44" y="269"/>
                    <a:pt x="43" y="269"/>
                  </a:cubicBezTo>
                  <a:cubicBezTo>
                    <a:pt x="42" y="269"/>
                    <a:pt x="41" y="269"/>
                    <a:pt x="40" y="269"/>
                  </a:cubicBezTo>
                  <a:cubicBezTo>
                    <a:pt x="39" y="268"/>
                    <a:pt x="38" y="267"/>
                    <a:pt x="37" y="267"/>
                  </a:cubicBezTo>
                  <a:cubicBezTo>
                    <a:pt x="36" y="267"/>
                    <a:pt x="35" y="267"/>
                    <a:pt x="35" y="267"/>
                  </a:cubicBezTo>
                  <a:cubicBezTo>
                    <a:pt x="34" y="267"/>
                    <a:pt x="33" y="268"/>
                    <a:pt x="33" y="268"/>
                  </a:cubicBezTo>
                  <a:cubicBezTo>
                    <a:pt x="32" y="268"/>
                    <a:pt x="30" y="268"/>
                    <a:pt x="29" y="268"/>
                  </a:cubicBezTo>
                  <a:cubicBezTo>
                    <a:pt x="29" y="268"/>
                    <a:pt x="29" y="266"/>
                    <a:pt x="28" y="266"/>
                  </a:cubicBezTo>
                  <a:cubicBezTo>
                    <a:pt x="28" y="266"/>
                    <a:pt x="27" y="266"/>
                    <a:pt x="26" y="266"/>
                  </a:cubicBezTo>
                  <a:cubicBezTo>
                    <a:pt x="26" y="266"/>
                    <a:pt x="26" y="268"/>
                    <a:pt x="26" y="268"/>
                  </a:cubicBezTo>
                  <a:cubicBezTo>
                    <a:pt x="25" y="268"/>
                    <a:pt x="25" y="269"/>
                    <a:pt x="24" y="269"/>
                  </a:cubicBezTo>
                  <a:cubicBezTo>
                    <a:pt x="24" y="269"/>
                    <a:pt x="22" y="269"/>
                    <a:pt x="22" y="269"/>
                  </a:cubicBezTo>
                  <a:cubicBezTo>
                    <a:pt x="21" y="269"/>
                    <a:pt x="20" y="270"/>
                    <a:pt x="20" y="271"/>
                  </a:cubicBezTo>
                  <a:cubicBezTo>
                    <a:pt x="19" y="271"/>
                    <a:pt x="18" y="271"/>
                    <a:pt x="18" y="271"/>
                  </a:cubicBezTo>
                  <a:cubicBezTo>
                    <a:pt x="17" y="271"/>
                    <a:pt x="18" y="269"/>
                    <a:pt x="18" y="269"/>
                  </a:cubicBezTo>
                  <a:cubicBezTo>
                    <a:pt x="17" y="268"/>
                    <a:pt x="16" y="268"/>
                    <a:pt x="15" y="267"/>
                  </a:cubicBezTo>
                  <a:cubicBezTo>
                    <a:pt x="15" y="267"/>
                    <a:pt x="15" y="266"/>
                    <a:pt x="15" y="265"/>
                  </a:cubicBezTo>
                  <a:cubicBezTo>
                    <a:pt x="15" y="265"/>
                    <a:pt x="15" y="264"/>
                    <a:pt x="16" y="264"/>
                  </a:cubicBezTo>
                  <a:cubicBezTo>
                    <a:pt x="16" y="263"/>
                    <a:pt x="17" y="263"/>
                    <a:pt x="18" y="262"/>
                  </a:cubicBezTo>
                  <a:cubicBezTo>
                    <a:pt x="19" y="262"/>
                    <a:pt x="20" y="261"/>
                    <a:pt x="20" y="260"/>
                  </a:cubicBezTo>
                  <a:cubicBezTo>
                    <a:pt x="20" y="260"/>
                    <a:pt x="21" y="259"/>
                    <a:pt x="21" y="25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1736726" y="3760788"/>
              <a:ext cx="141288" cy="195263"/>
            </a:xfrm>
            <a:custGeom>
              <a:avLst/>
              <a:gdLst/>
              <a:ahLst/>
              <a:cxnLst>
                <a:cxn ang="0">
                  <a:pos x="75" y="71"/>
                </a:cxn>
                <a:cxn ang="0">
                  <a:pos x="71" y="73"/>
                </a:cxn>
                <a:cxn ang="0">
                  <a:pos x="73" y="77"/>
                </a:cxn>
                <a:cxn ang="0">
                  <a:pos x="72" y="82"/>
                </a:cxn>
                <a:cxn ang="0">
                  <a:pos x="75" y="84"/>
                </a:cxn>
                <a:cxn ang="0">
                  <a:pos x="66" y="93"/>
                </a:cxn>
                <a:cxn ang="0">
                  <a:pos x="58" y="98"/>
                </a:cxn>
                <a:cxn ang="0">
                  <a:pos x="49" y="103"/>
                </a:cxn>
                <a:cxn ang="0">
                  <a:pos x="46" y="99"/>
                </a:cxn>
                <a:cxn ang="0">
                  <a:pos x="45" y="94"/>
                </a:cxn>
                <a:cxn ang="0">
                  <a:pos x="48" y="88"/>
                </a:cxn>
                <a:cxn ang="0">
                  <a:pos x="51" y="85"/>
                </a:cxn>
                <a:cxn ang="0">
                  <a:pos x="47" y="83"/>
                </a:cxn>
                <a:cxn ang="0">
                  <a:pos x="45" y="79"/>
                </a:cxn>
                <a:cxn ang="0">
                  <a:pos x="40" y="83"/>
                </a:cxn>
                <a:cxn ang="0">
                  <a:pos x="33" y="86"/>
                </a:cxn>
                <a:cxn ang="0">
                  <a:pos x="29" y="85"/>
                </a:cxn>
                <a:cxn ang="0">
                  <a:pos x="28" y="83"/>
                </a:cxn>
                <a:cxn ang="0">
                  <a:pos x="22" y="78"/>
                </a:cxn>
                <a:cxn ang="0">
                  <a:pos x="25" y="74"/>
                </a:cxn>
                <a:cxn ang="0">
                  <a:pos x="25" y="69"/>
                </a:cxn>
                <a:cxn ang="0">
                  <a:pos x="24" y="64"/>
                </a:cxn>
                <a:cxn ang="0">
                  <a:pos x="19" y="61"/>
                </a:cxn>
                <a:cxn ang="0">
                  <a:pos x="17" y="56"/>
                </a:cxn>
                <a:cxn ang="0">
                  <a:pos x="15" y="51"/>
                </a:cxn>
                <a:cxn ang="0">
                  <a:pos x="10" y="48"/>
                </a:cxn>
                <a:cxn ang="0">
                  <a:pos x="5" y="46"/>
                </a:cxn>
                <a:cxn ang="0">
                  <a:pos x="3" y="45"/>
                </a:cxn>
                <a:cxn ang="0">
                  <a:pos x="1" y="42"/>
                </a:cxn>
                <a:cxn ang="0">
                  <a:pos x="1" y="41"/>
                </a:cxn>
                <a:cxn ang="0">
                  <a:pos x="7" y="36"/>
                </a:cxn>
                <a:cxn ang="0">
                  <a:pos x="13" y="31"/>
                </a:cxn>
                <a:cxn ang="0">
                  <a:pos x="17" y="23"/>
                </a:cxn>
                <a:cxn ang="0">
                  <a:pos x="17" y="17"/>
                </a:cxn>
                <a:cxn ang="0">
                  <a:pos x="13" y="8"/>
                </a:cxn>
                <a:cxn ang="0">
                  <a:pos x="10" y="3"/>
                </a:cxn>
                <a:cxn ang="0">
                  <a:pos x="13" y="1"/>
                </a:cxn>
                <a:cxn ang="0">
                  <a:pos x="16" y="1"/>
                </a:cxn>
                <a:cxn ang="0">
                  <a:pos x="18" y="8"/>
                </a:cxn>
                <a:cxn ang="0">
                  <a:pos x="22" y="11"/>
                </a:cxn>
                <a:cxn ang="0">
                  <a:pos x="25" y="14"/>
                </a:cxn>
                <a:cxn ang="0">
                  <a:pos x="28" y="16"/>
                </a:cxn>
                <a:cxn ang="0">
                  <a:pos x="33" y="15"/>
                </a:cxn>
                <a:cxn ang="0">
                  <a:pos x="36" y="14"/>
                </a:cxn>
                <a:cxn ang="0">
                  <a:pos x="40" y="11"/>
                </a:cxn>
                <a:cxn ang="0">
                  <a:pos x="43" y="10"/>
                </a:cxn>
                <a:cxn ang="0">
                  <a:pos x="47" y="12"/>
                </a:cxn>
                <a:cxn ang="0">
                  <a:pos x="51" y="17"/>
                </a:cxn>
                <a:cxn ang="0">
                  <a:pos x="55" y="19"/>
                </a:cxn>
                <a:cxn ang="0">
                  <a:pos x="58" y="22"/>
                </a:cxn>
                <a:cxn ang="0">
                  <a:pos x="57" y="25"/>
                </a:cxn>
                <a:cxn ang="0">
                  <a:pos x="58" y="29"/>
                </a:cxn>
                <a:cxn ang="0">
                  <a:pos x="62" y="32"/>
                </a:cxn>
                <a:cxn ang="0">
                  <a:pos x="66" y="31"/>
                </a:cxn>
                <a:cxn ang="0">
                  <a:pos x="72" y="32"/>
                </a:cxn>
                <a:cxn ang="0">
                  <a:pos x="74" y="37"/>
                </a:cxn>
                <a:cxn ang="0">
                  <a:pos x="72" y="42"/>
                </a:cxn>
                <a:cxn ang="0">
                  <a:pos x="71" y="49"/>
                </a:cxn>
                <a:cxn ang="0">
                  <a:pos x="73" y="55"/>
                </a:cxn>
                <a:cxn ang="0">
                  <a:pos x="72" y="60"/>
                </a:cxn>
                <a:cxn ang="0">
                  <a:pos x="73" y="65"/>
                </a:cxn>
                <a:cxn ang="0">
                  <a:pos x="72" y="68"/>
                </a:cxn>
              </a:cxnLst>
              <a:rect l="0" t="0" r="r" b="b"/>
              <a:pathLst>
                <a:path w="75" h="103">
                  <a:moveTo>
                    <a:pt x="73" y="69"/>
                  </a:moveTo>
                  <a:cubicBezTo>
                    <a:pt x="74" y="70"/>
                    <a:pt x="75" y="70"/>
                    <a:pt x="75" y="71"/>
                  </a:cubicBezTo>
                  <a:cubicBezTo>
                    <a:pt x="75" y="71"/>
                    <a:pt x="73" y="71"/>
                    <a:pt x="73" y="71"/>
                  </a:cubicBezTo>
                  <a:cubicBezTo>
                    <a:pt x="72" y="72"/>
                    <a:pt x="71" y="73"/>
                    <a:pt x="71" y="73"/>
                  </a:cubicBezTo>
                  <a:cubicBezTo>
                    <a:pt x="71" y="74"/>
                    <a:pt x="71" y="75"/>
                    <a:pt x="71" y="75"/>
                  </a:cubicBezTo>
                  <a:cubicBezTo>
                    <a:pt x="72" y="76"/>
                    <a:pt x="73" y="76"/>
                    <a:pt x="73" y="77"/>
                  </a:cubicBezTo>
                  <a:cubicBezTo>
                    <a:pt x="73" y="77"/>
                    <a:pt x="73" y="78"/>
                    <a:pt x="73" y="79"/>
                  </a:cubicBezTo>
                  <a:cubicBezTo>
                    <a:pt x="73" y="80"/>
                    <a:pt x="72" y="81"/>
                    <a:pt x="72" y="82"/>
                  </a:cubicBezTo>
                  <a:cubicBezTo>
                    <a:pt x="73" y="82"/>
                    <a:pt x="74" y="83"/>
                    <a:pt x="74" y="83"/>
                  </a:cubicBezTo>
                  <a:cubicBezTo>
                    <a:pt x="74" y="83"/>
                    <a:pt x="75" y="84"/>
                    <a:pt x="75" y="84"/>
                  </a:cubicBezTo>
                  <a:cubicBezTo>
                    <a:pt x="73" y="86"/>
                    <a:pt x="71" y="89"/>
                    <a:pt x="69" y="90"/>
                  </a:cubicBezTo>
                  <a:cubicBezTo>
                    <a:pt x="68" y="91"/>
                    <a:pt x="67" y="92"/>
                    <a:pt x="66" y="93"/>
                  </a:cubicBezTo>
                  <a:cubicBezTo>
                    <a:pt x="65" y="93"/>
                    <a:pt x="64" y="95"/>
                    <a:pt x="63" y="96"/>
                  </a:cubicBezTo>
                  <a:cubicBezTo>
                    <a:pt x="62" y="96"/>
                    <a:pt x="59" y="97"/>
                    <a:pt x="58" y="98"/>
                  </a:cubicBezTo>
                  <a:cubicBezTo>
                    <a:pt x="57" y="99"/>
                    <a:pt x="53" y="100"/>
                    <a:pt x="52" y="101"/>
                  </a:cubicBezTo>
                  <a:cubicBezTo>
                    <a:pt x="51" y="102"/>
                    <a:pt x="50" y="102"/>
                    <a:pt x="49" y="103"/>
                  </a:cubicBezTo>
                  <a:cubicBezTo>
                    <a:pt x="49" y="102"/>
                    <a:pt x="48" y="101"/>
                    <a:pt x="48" y="101"/>
                  </a:cubicBezTo>
                  <a:cubicBezTo>
                    <a:pt x="48" y="100"/>
                    <a:pt x="47" y="99"/>
                    <a:pt x="46" y="99"/>
                  </a:cubicBezTo>
                  <a:cubicBezTo>
                    <a:pt x="46" y="98"/>
                    <a:pt x="45" y="97"/>
                    <a:pt x="45" y="96"/>
                  </a:cubicBezTo>
                  <a:cubicBezTo>
                    <a:pt x="45" y="96"/>
                    <a:pt x="45" y="94"/>
                    <a:pt x="45" y="94"/>
                  </a:cubicBezTo>
                  <a:cubicBezTo>
                    <a:pt x="45" y="93"/>
                    <a:pt x="46" y="91"/>
                    <a:pt x="46" y="91"/>
                  </a:cubicBezTo>
                  <a:cubicBezTo>
                    <a:pt x="46" y="90"/>
                    <a:pt x="47" y="89"/>
                    <a:pt x="48" y="88"/>
                  </a:cubicBezTo>
                  <a:cubicBezTo>
                    <a:pt x="49" y="88"/>
                    <a:pt x="50" y="89"/>
                    <a:pt x="51" y="88"/>
                  </a:cubicBezTo>
                  <a:cubicBezTo>
                    <a:pt x="51" y="88"/>
                    <a:pt x="51" y="86"/>
                    <a:pt x="51" y="85"/>
                  </a:cubicBezTo>
                  <a:cubicBezTo>
                    <a:pt x="50" y="85"/>
                    <a:pt x="49" y="85"/>
                    <a:pt x="48" y="84"/>
                  </a:cubicBezTo>
                  <a:cubicBezTo>
                    <a:pt x="48" y="84"/>
                    <a:pt x="47" y="83"/>
                    <a:pt x="47" y="83"/>
                  </a:cubicBezTo>
                  <a:cubicBezTo>
                    <a:pt x="47" y="82"/>
                    <a:pt x="47" y="80"/>
                    <a:pt x="47" y="80"/>
                  </a:cubicBezTo>
                  <a:cubicBezTo>
                    <a:pt x="46" y="79"/>
                    <a:pt x="45" y="79"/>
                    <a:pt x="45" y="79"/>
                  </a:cubicBezTo>
                  <a:cubicBezTo>
                    <a:pt x="44" y="79"/>
                    <a:pt x="43" y="81"/>
                    <a:pt x="42" y="81"/>
                  </a:cubicBezTo>
                  <a:cubicBezTo>
                    <a:pt x="41" y="82"/>
                    <a:pt x="40" y="83"/>
                    <a:pt x="40" y="83"/>
                  </a:cubicBezTo>
                  <a:cubicBezTo>
                    <a:pt x="39" y="84"/>
                    <a:pt x="38" y="85"/>
                    <a:pt x="38" y="85"/>
                  </a:cubicBezTo>
                  <a:cubicBezTo>
                    <a:pt x="37" y="85"/>
                    <a:pt x="34" y="86"/>
                    <a:pt x="33" y="86"/>
                  </a:cubicBezTo>
                  <a:cubicBezTo>
                    <a:pt x="33" y="86"/>
                    <a:pt x="32" y="86"/>
                    <a:pt x="31" y="86"/>
                  </a:cubicBezTo>
                  <a:cubicBezTo>
                    <a:pt x="30" y="86"/>
                    <a:pt x="29" y="86"/>
                    <a:pt x="29" y="85"/>
                  </a:cubicBezTo>
                  <a:cubicBezTo>
                    <a:pt x="29" y="85"/>
                    <a:pt x="28" y="85"/>
                    <a:pt x="28" y="85"/>
                  </a:cubicBezTo>
                  <a:cubicBezTo>
                    <a:pt x="28" y="84"/>
                    <a:pt x="28" y="83"/>
                    <a:pt x="28" y="83"/>
                  </a:cubicBezTo>
                  <a:cubicBezTo>
                    <a:pt x="27" y="82"/>
                    <a:pt x="26" y="80"/>
                    <a:pt x="25" y="79"/>
                  </a:cubicBezTo>
                  <a:cubicBezTo>
                    <a:pt x="25" y="79"/>
                    <a:pt x="23" y="78"/>
                    <a:pt x="22" y="78"/>
                  </a:cubicBezTo>
                  <a:cubicBezTo>
                    <a:pt x="22" y="77"/>
                    <a:pt x="22" y="76"/>
                    <a:pt x="22" y="75"/>
                  </a:cubicBezTo>
                  <a:cubicBezTo>
                    <a:pt x="22" y="75"/>
                    <a:pt x="25" y="75"/>
                    <a:pt x="25" y="74"/>
                  </a:cubicBezTo>
                  <a:cubicBezTo>
                    <a:pt x="26" y="73"/>
                    <a:pt x="26" y="72"/>
                    <a:pt x="26" y="71"/>
                  </a:cubicBezTo>
                  <a:cubicBezTo>
                    <a:pt x="26" y="71"/>
                    <a:pt x="25" y="69"/>
                    <a:pt x="25" y="69"/>
                  </a:cubicBezTo>
                  <a:cubicBezTo>
                    <a:pt x="25" y="68"/>
                    <a:pt x="25" y="67"/>
                    <a:pt x="25" y="66"/>
                  </a:cubicBezTo>
                  <a:cubicBezTo>
                    <a:pt x="25" y="65"/>
                    <a:pt x="25" y="64"/>
                    <a:pt x="24" y="64"/>
                  </a:cubicBezTo>
                  <a:cubicBezTo>
                    <a:pt x="24" y="64"/>
                    <a:pt x="22" y="63"/>
                    <a:pt x="22" y="63"/>
                  </a:cubicBezTo>
                  <a:cubicBezTo>
                    <a:pt x="21" y="63"/>
                    <a:pt x="20" y="62"/>
                    <a:pt x="19" y="61"/>
                  </a:cubicBezTo>
                  <a:cubicBezTo>
                    <a:pt x="19" y="60"/>
                    <a:pt x="20" y="59"/>
                    <a:pt x="19" y="58"/>
                  </a:cubicBezTo>
                  <a:cubicBezTo>
                    <a:pt x="19" y="58"/>
                    <a:pt x="18" y="57"/>
                    <a:pt x="17" y="56"/>
                  </a:cubicBezTo>
                  <a:cubicBezTo>
                    <a:pt x="17" y="56"/>
                    <a:pt x="15" y="55"/>
                    <a:pt x="15" y="54"/>
                  </a:cubicBezTo>
                  <a:cubicBezTo>
                    <a:pt x="15" y="53"/>
                    <a:pt x="15" y="52"/>
                    <a:pt x="15" y="51"/>
                  </a:cubicBezTo>
                  <a:cubicBezTo>
                    <a:pt x="15" y="50"/>
                    <a:pt x="14" y="50"/>
                    <a:pt x="13" y="49"/>
                  </a:cubicBezTo>
                  <a:cubicBezTo>
                    <a:pt x="12" y="49"/>
                    <a:pt x="11" y="48"/>
                    <a:pt x="10" y="48"/>
                  </a:cubicBezTo>
                  <a:cubicBezTo>
                    <a:pt x="9" y="47"/>
                    <a:pt x="8" y="47"/>
                    <a:pt x="8" y="47"/>
                  </a:cubicBezTo>
                  <a:cubicBezTo>
                    <a:pt x="7" y="47"/>
                    <a:pt x="6" y="47"/>
                    <a:pt x="5" y="46"/>
                  </a:cubicBezTo>
                  <a:cubicBezTo>
                    <a:pt x="5" y="46"/>
                    <a:pt x="4" y="46"/>
                    <a:pt x="3" y="46"/>
                  </a:cubicBezTo>
                  <a:cubicBezTo>
                    <a:pt x="3" y="46"/>
                    <a:pt x="3" y="45"/>
                    <a:pt x="3" y="45"/>
                  </a:cubicBezTo>
                  <a:cubicBezTo>
                    <a:pt x="3" y="45"/>
                    <a:pt x="2" y="45"/>
                    <a:pt x="1" y="44"/>
                  </a:cubicBezTo>
                  <a:cubicBezTo>
                    <a:pt x="1" y="44"/>
                    <a:pt x="1" y="43"/>
                    <a:pt x="1" y="42"/>
                  </a:cubicBezTo>
                  <a:cubicBezTo>
                    <a:pt x="0" y="42"/>
                    <a:pt x="0" y="42"/>
                    <a:pt x="0" y="41"/>
                  </a:cubicBezTo>
                  <a:cubicBezTo>
                    <a:pt x="0" y="41"/>
                    <a:pt x="1" y="41"/>
                    <a:pt x="1" y="41"/>
                  </a:cubicBezTo>
                  <a:cubicBezTo>
                    <a:pt x="2" y="41"/>
                    <a:pt x="3" y="40"/>
                    <a:pt x="4" y="39"/>
                  </a:cubicBezTo>
                  <a:cubicBezTo>
                    <a:pt x="5" y="39"/>
                    <a:pt x="6" y="37"/>
                    <a:pt x="7" y="36"/>
                  </a:cubicBezTo>
                  <a:cubicBezTo>
                    <a:pt x="7" y="35"/>
                    <a:pt x="9" y="34"/>
                    <a:pt x="10" y="34"/>
                  </a:cubicBezTo>
                  <a:cubicBezTo>
                    <a:pt x="10" y="33"/>
                    <a:pt x="12" y="32"/>
                    <a:pt x="13" y="31"/>
                  </a:cubicBezTo>
                  <a:cubicBezTo>
                    <a:pt x="14" y="30"/>
                    <a:pt x="14" y="29"/>
                    <a:pt x="15" y="28"/>
                  </a:cubicBezTo>
                  <a:cubicBezTo>
                    <a:pt x="15" y="27"/>
                    <a:pt x="17" y="25"/>
                    <a:pt x="17" y="23"/>
                  </a:cubicBezTo>
                  <a:cubicBezTo>
                    <a:pt x="17" y="23"/>
                    <a:pt x="18" y="21"/>
                    <a:pt x="18" y="20"/>
                  </a:cubicBezTo>
                  <a:cubicBezTo>
                    <a:pt x="18" y="19"/>
                    <a:pt x="18" y="18"/>
                    <a:pt x="17" y="17"/>
                  </a:cubicBezTo>
                  <a:cubicBezTo>
                    <a:pt x="17" y="16"/>
                    <a:pt x="17" y="14"/>
                    <a:pt x="17" y="13"/>
                  </a:cubicBezTo>
                  <a:cubicBezTo>
                    <a:pt x="16" y="12"/>
                    <a:pt x="14" y="10"/>
                    <a:pt x="13" y="8"/>
                  </a:cubicBezTo>
                  <a:cubicBezTo>
                    <a:pt x="12" y="8"/>
                    <a:pt x="11" y="6"/>
                    <a:pt x="11" y="6"/>
                  </a:cubicBezTo>
                  <a:cubicBezTo>
                    <a:pt x="11" y="5"/>
                    <a:pt x="10" y="4"/>
                    <a:pt x="10" y="3"/>
                  </a:cubicBezTo>
                  <a:cubicBezTo>
                    <a:pt x="10" y="3"/>
                    <a:pt x="11" y="2"/>
                    <a:pt x="11" y="2"/>
                  </a:cubicBezTo>
                  <a:cubicBezTo>
                    <a:pt x="12" y="1"/>
                    <a:pt x="13" y="1"/>
                    <a:pt x="13" y="1"/>
                  </a:cubicBezTo>
                  <a:cubicBezTo>
                    <a:pt x="14" y="1"/>
                    <a:pt x="14" y="1"/>
                    <a:pt x="15" y="0"/>
                  </a:cubicBezTo>
                  <a:cubicBezTo>
                    <a:pt x="15" y="1"/>
                    <a:pt x="15" y="1"/>
                    <a:pt x="16" y="1"/>
                  </a:cubicBezTo>
                  <a:cubicBezTo>
                    <a:pt x="16" y="2"/>
                    <a:pt x="17" y="4"/>
                    <a:pt x="18" y="5"/>
                  </a:cubicBezTo>
                  <a:cubicBezTo>
                    <a:pt x="18" y="5"/>
                    <a:pt x="18" y="7"/>
                    <a:pt x="18" y="8"/>
                  </a:cubicBezTo>
                  <a:cubicBezTo>
                    <a:pt x="19" y="8"/>
                    <a:pt x="20" y="9"/>
                    <a:pt x="20" y="9"/>
                  </a:cubicBezTo>
                  <a:cubicBezTo>
                    <a:pt x="20" y="10"/>
                    <a:pt x="21" y="11"/>
                    <a:pt x="22" y="11"/>
                  </a:cubicBezTo>
                  <a:cubicBezTo>
                    <a:pt x="22" y="12"/>
                    <a:pt x="23" y="13"/>
                    <a:pt x="23" y="14"/>
                  </a:cubicBezTo>
                  <a:cubicBezTo>
                    <a:pt x="24" y="14"/>
                    <a:pt x="25" y="14"/>
                    <a:pt x="25" y="14"/>
                  </a:cubicBezTo>
                  <a:cubicBezTo>
                    <a:pt x="26" y="14"/>
                    <a:pt x="27" y="14"/>
                    <a:pt x="27" y="14"/>
                  </a:cubicBezTo>
                  <a:cubicBezTo>
                    <a:pt x="28" y="14"/>
                    <a:pt x="28" y="16"/>
                    <a:pt x="28" y="16"/>
                  </a:cubicBezTo>
                  <a:cubicBezTo>
                    <a:pt x="29" y="16"/>
                    <a:pt x="30" y="17"/>
                    <a:pt x="31" y="17"/>
                  </a:cubicBezTo>
                  <a:cubicBezTo>
                    <a:pt x="31" y="17"/>
                    <a:pt x="32" y="16"/>
                    <a:pt x="33" y="15"/>
                  </a:cubicBezTo>
                  <a:cubicBezTo>
                    <a:pt x="33" y="15"/>
                    <a:pt x="33" y="15"/>
                    <a:pt x="33" y="15"/>
                  </a:cubicBezTo>
                  <a:cubicBezTo>
                    <a:pt x="34" y="14"/>
                    <a:pt x="35" y="14"/>
                    <a:pt x="36" y="14"/>
                  </a:cubicBezTo>
                  <a:cubicBezTo>
                    <a:pt x="37" y="14"/>
                    <a:pt x="38" y="14"/>
                    <a:pt x="38" y="13"/>
                  </a:cubicBezTo>
                  <a:cubicBezTo>
                    <a:pt x="39" y="13"/>
                    <a:pt x="39" y="12"/>
                    <a:pt x="40" y="11"/>
                  </a:cubicBezTo>
                  <a:cubicBezTo>
                    <a:pt x="40" y="11"/>
                    <a:pt x="40" y="11"/>
                    <a:pt x="41" y="10"/>
                  </a:cubicBezTo>
                  <a:cubicBezTo>
                    <a:pt x="41" y="10"/>
                    <a:pt x="43" y="10"/>
                    <a:pt x="43" y="10"/>
                  </a:cubicBezTo>
                  <a:cubicBezTo>
                    <a:pt x="44" y="10"/>
                    <a:pt x="45" y="10"/>
                    <a:pt x="45" y="10"/>
                  </a:cubicBezTo>
                  <a:cubicBezTo>
                    <a:pt x="46" y="10"/>
                    <a:pt x="47" y="11"/>
                    <a:pt x="47" y="12"/>
                  </a:cubicBezTo>
                  <a:cubicBezTo>
                    <a:pt x="48" y="12"/>
                    <a:pt x="49" y="14"/>
                    <a:pt x="49" y="14"/>
                  </a:cubicBezTo>
                  <a:cubicBezTo>
                    <a:pt x="50" y="15"/>
                    <a:pt x="51" y="16"/>
                    <a:pt x="51" y="17"/>
                  </a:cubicBezTo>
                  <a:cubicBezTo>
                    <a:pt x="51" y="17"/>
                    <a:pt x="52" y="18"/>
                    <a:pt x="53" y="18"/>
                  </a:cubicBezTo>
                  <a:cubicBezTo>
                    <a:pt x="53" y="19"/>
                    <a:pt x="54" y="19"/>
                    <a:pt x="55" y="19"/>
                  </a:cubicBezTo>
                  <a:cubicBezTo>
                    <a:pt x="55" y="19"/>
                    <a:pt x="56" y="19"/>
                    <a:pt x="57" y="20"/>
                  </a:cubicBezTo>
                  <a:cubicBezTo>
                    <a:pt x="57" y="20"/>
                    <a:pt x="58" y="21"/>
                    <a:pt x="58" y="22"/>
                  </a:cubicBezTo>
                  <a:cubicBezTo>
                    <a:pt x="58" y="22"/>
                    <a:pt x="58" y="23"/>
                    <a:pt x="58" y="24"/>
                  </a:cubicBezTo>
                  <a:cubicBezTo>
                    <a:pt x="58" y="24"/>
                    <a:pt x="57" y="25"/>
                    <a:pt x="57" y="25"/>
                  </a:cubicBezTo>
                  <a:cubicBezTo>
                    <a:pt x="57" y="26"/>
                    <a:pt x="57" y="26"/>
                    <a:pt x="58" y="27"/>
                  </a:cubicBezTo>
                  <a:cubicBezTo>
                    <a:pt x="58" y="27"/>
                    <a:pt x="58" y="29"/>
                    <a:pt x="58" y="29"/>
                  </a:cubicBezTo>
                  <a:cubicBezTo>
                    <a:pt x="58" y="30"/>
                    <a:pt x="59" y="30"/>
                    <a:pt x="60" y="30"/>
                  </a:cubicBezTo>
                  <a:cubicBezTo>
                    <a:pt x="60" y="31"/>
                    <a:pt x="62" y="32"/>
                    <a:pt x="62" y="32"/>
                  </a:cubicBezTo>
                  <a:cubicBezTo>
                    <a:pt x="63" y="32"/>
                    <a:pt x="64" y="31"/>
                    <a:pt x="64" y="31"/>
                  </a:cubicBezTo>
                  <a:cubicBezTo>
                    <a:pt x="65" y="31"/>
                    <a:pt x="66" y="31"/>
                    <a:pt x="66" y="31"/>
                  </a:cubicBezTo>
                  <a:cubicBezTo>
                    <a:pt x="67" y="32"/>
                    <a:pt x="69" y="32"/>
                    <a:pt x="70" y="32"/>
                  </a:cubicBezTo>
                  <a:cubicBezTo>
                    <a:pt x="70" y="32"/>
                    <a:pt x="71" y="32"/>
                    <a:pt x="72" y="32"/>
                  </a:cubicBezTo>
                  <a:cubicBezTo>
                    <a:pt x="73" y="33"/>
                    <a:pt x="74" y="33"/>
                    <a:pt x="74" y="34"/>
                  </a:cubicBezTo>
                  <a:cubicBezTo>
                    <a:pt x="74" y="35"/>
                    <a:pt x="74" y="36"/>
                    <a:pt x="74" y="37"/>
                  </a:cubicBezTo>
                  <a:cubicBezTo>
                    <a:pt x="74" y="37"/>
                    <a:pt x="74" y="39"/>
                    <a:pt x="73" y="39"/>
                  </a:cubicBezTo>
                  <a:cubicBezTo>
                    <a:pt x="73" y="40"/>
                    <a:pt x="72" y="41"/>
                    <a:pt x="72" y="42"/>
                  </a:cubicBezTo>
                  <a:cubicBezTo>
                    <a:pt x="72" y="43"/>
                    <a:pt x="71" y="44"/>
                    <a:pt x="71" y="45"/>
                  </a:cubicBezTo>
                  <a:cubicBezTo>
                    <a:pt x="71" y="46"/>
                    <a:pt x="71" y="48"/>
                    <a:pt x="71" y="49"/>
                  </a:cubicBezTo>
                  <a:cubicBezTo>
                    <a:pt x="71" y="49"/>
                    <a:pt x="72" y="50"/>
                    <a:pt x="72" y="51"/>
                  </a:cubicBezTo>
                  <a:cubicBezTo>
                    <a:pt x="72" y="52"/>
                    <a:pt x="73" y="54"/>
                    <a:pt x="73" y="55"/>
                  </a:cubicBezTo>
                  <a:cubicBezTo>
                    <a:pt x="72" y="55"/>
                    <a:pt x="72" y="57"/>
                    <a:pt x="72" y="58"/>
                  </a:cubicBezTo>
                  <a:cubicBezTo>
                    <a:pt x="72" y="59"/>
                    <a:pt x="72" y="60"/>
                    <a:pt x="72" y="60"/>
                  </a:cubicBezTo>
                  <a:cubicBezTo>
                    <a:pt x="72" y="61"/>
                    <a:pt x="74" y="62"/>
                    <a:pt x="74" y="63"/>
                  </a:cubicBezTo>
                  <a:cubicBezTo>
                    <a:pt x="74" y="64"/>
                    <a:pt x="74" y="65"/>
                    <a:pt x="73" y="65"/>
                  </a:cubicBezTo>
                  <a:cubicBezTo>
                    <a:pt x="73" y="65"/>
                    <a:pt x="72" y="66"/>
                    <a:pt x="72" y="67"/>
                  </a:cubicBezTo>
                  <a:cubicBezTo>
                    <a:pt x="72" y="67"/>
                    <a:pt x="72" y="68"/>
                    <a:pt x="72" y="68"/>
                  </a:cubicBezTo>
                  <a:cubicBezTo>
                    <a:pt x="72" y="68"/>
                    <a:pt x="73" y="69"/>
                    <a:pt x="73" y="6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1695451" y="3825876"/>
              <a:ext cx="55563" cy="71438"/>
            </a:xfrm>
            <a:custGeom>
              <a:avLst/>
              <a:gdLst/>
              <a:ahLst/>
              <a:cxnLst>
                <a:cxn ang="0">
                  <a:pos x="25" y="12"/>
                </a:cxn>
                <a:cxn ang="0">
                  <a:pos x="25" y="14"/>
                </a:cxn>
                <a:cxn ang="0">
                  <a:pos x="26" y="15"/>
                </a:cxn>
                <a:cxn ang="0">
                  <a:pos x="28" y="17"/>
                </a:cxn>
                <a:cxn ang="0">
                  <a:pos x="30" y="20"/>
                </a:cxn>
                <a:cxn ang="0">
                  <a:pos x="30" y="23"/>
                </a:cxn>
                <a:cxn ang="0">
                  <a:pos x="30" y="25"/>
                </a:cxn>
                <a:cxn ang="0">
                  <a:pos x="30" y="29"/>
                </a:cxn>
                <a:cxn ang="0">
                  <a:pos x="30" y="33"/>
                </a:cxn>
                <a:cxn ang="0">
                  <a:pos x="29" y="35"/>
                </a:cxn>
                <a:cxn ang="0">
                  <a:pos x="29" y="37"/>
                </a:cxn>
                <a:cxn ang="0">
                  <a:pos x="26" y="37"/>
                </a:cxn>
                <a:cxn ang="0">
                  <a:pos x="25" y="35"/>
                </a:cxn>
                <a:cxn ang="0">
                  <a:pos x="24" y="31"/>
                </a:cxn>
                <a:cxn ang="0">
                  <a:pos x="21" y="29"/>
                </a:cxn>
                <a:cxn ang="0">
                  <a:pos x="20" y="27"/>
                </a:cxn>
                <a:cxn ang="0">
                  <a:pos x="19" y="24"/>
                </a:cxn>
                <a:cxn ang="0">
                  <a:pos x="18" y="22"/>
                </a:cxn>
                <a:cxn ang="0">
                  <a:pos x="17" y="22"/>
                </a:cxn>
                <a:cxn ang="0">
                  <a:pos x="16" y="22"/>
                </a:cxn>
                <a:cxn ang="0">
                  <a:pos x="16" y="24"/>
                </a:cxn>
                <a:cxn ang="0">
                  <a:pos x="15" y="26"/>
                </a:cxn>
                <a:cxn ang="0">
                  <a:pos x="12" y="25"/>
                </a:cxn>
                <a:cxn ang="0">
                  <a:pos x="11" y="23"/>
                </a:cxn>
                <a:cxn ang="0">
                  <a:pos x="8" y="19"/>
                </a:cxn>
                <a:cxn ang="0">
                  <a:pos x="5" y="14"/>
                </a:cxn>
                <a:cxn ang="0">
                  <a:pos x="3" y="10"/>
                </a:cxn>
                <a:cxn ang="0">
                  <a:pos x="0" y="6"/>
                </a:cxn>
                <a:cxn ang="0">
                  <a:pos x="1" y="5"/>
                </a:cxn>
                <a:cxn ang="0">
                  <a:pos x="3" y="3"/>
                </a:cxn>
                <a:cxn ang="0">
                  <a:pos x="4" y="0"/>
                </a:cxn>
                <a:cxn ang="0">
                  <a:pos x="5" y="1"/>
                </a:cxn>
                <a:cxn ang="0">
                  <a:pos x="7" y="3"/>
                </a:cxn>
                <a:cxn ang="0">
                  <a:pos x="9" y="4"/>
                </a:cxn>
                <a:cxn ang="0">
                  <a:pos x="12" y="5"/>
                </a:cxn>
                <a:cxn ang="0">
                  <a:pos x="14" y="4"/>
                </a:cxn>
                <a:cxn ang="0">
                  <a:pos x="15" y="5"/>
                </a:cxn>
                <a:cxn ang="0">
                  <a:pos x="20" y="5"/>
                </a:cxn>
                <a:cxn ang="0">
                  <a:pos x="21" y="7"/>
                </a:cxn>
                <a:cxn ang="0">
                  <a:pos x="22" y="7"/>
                </a:cxn>
                <a:cxn ang="0">
                  <a:pos x="23" y="8"/>
                </a:cxn>
                <a:cxn ang="0">
                  <a:pos x="23" y="10"/>
                </a:cxn>
                <a:cxn ang="0">
                  <a:pos x="25" y="11"/>
                </a:cxn>
                <a:cxn ang="0">
                  <a:pos x="25" y="12"/>
                </a:cxn>
              </a:cxnLst>
              <a:rect l="0" t="0" r="r" b="b"/>
              <a:pathLst>
                <a:path w="30" h="38">
                  <a:moveTo>
                    <a:pt x="25" y="12"/>
                  </a:moveTo>
                  <a:cubicBezTo>
                    <a:pt x="25" y="13"/>
                    <a:pt x="25" y="13"/>
                    <a:pt x="25" y="14"/>
                  </a:cubicBezTo>
                  <a:cubicBezTo>
                    <a:pt x="25" y="14"/>
                    <a:pt x="26" y="15"/>
                    <a:pt x="26" y="15"/>
                  </a:cubicBezTo>
                  <a:cubicBezTo>
                    <a:pt x="26" y="16"/>
                    <a:pt x="27" y="16"/>
                    <a:pt x="28" y="17"/>
                  </a:cubicBezTo>
                  <a:cubicBezTo>
                    <a:pt x="28" y="18"/>
                    <a:pt x="30" y="19"/>
                    <a:pt x="30" y="20"/>
                  </a:cubicBezTo>
                  <a:cubicBezTo>
                    <a:pt x="30" y="21"/>
                    <a:pt x="30" y="22"/>
                    <a:pt x="30" y="23"/>
                  </a:cubicBezTo>
                  <a:cubicBezTo>
                    <a:pt x="30" y="24"/>
                    <a:pt x="30" y="25"/>
                    <a:pt x="30" y="25"/>
                  </a:cubicBezTo>
                  <a:cubicBezTo>
                    <a:pt x="29" y="26"/>
                    <a:pt x="30" y="28"/>
                    <a:pt x="30" y="29"/>
                  </a:cubicBezTo>
                  <a:cubicBezTo>
                    <a:pt x="30" y="30"/>
                    <a:pt x="30" y="32"/>
                    <a:pt x="30" y="33"/>
                  </a:cubicBezTo>
                  <a:cubicBezTo>
                    <a:pt x="29" y="33"/>
                    <a:pt x="29" y="35"/>
                    <a:pt x="29" y="35"/>
                  </a:cubicBezTo>
                  <a:cubicBezTo>
                    <a:pt x="29" y="36"/>
                    <a:pt x="29" y="36"/>
                    <a:pt x="29" y="37"/>
                  </a:cubicBezTo>
                  <a:cubicBezTo>
                    <a:pt x="29" y="37"/>
                    <a:pt x="27" y="38"/>
                    <a:pt x="26" y="37"/>
                  </a:cubicBezTo>
                  <a:cubicBezTo>
                    <a:pt x="26" y="37"/>
                    <a:pt x="25" y="35"/>
                    <a:pt x="25" y="35"/>
                  </a:cubicBezTo>
                  <a:cubicBezTo>
                    <a:pt x="25" y="34"/>
                    <a:pt x="24" y="32"/>
                    <a:pt x="24" y="31"/>
                  </a:cubicBezTo>
                  <a:cubicBezTo>
                    <a:pt x="23" y="30"/>
                    <a:pt x="21" y="30"/>
                    <a:pt x="21" y="29"/>
                  </a:cubicBezTo>
                  <a:cubicBezTo>
                    <a:pt x="20" y="29"/>
                    <a:pt x="20" y="28"/>
                    <a:pt x="20" y="27"/>
                  </a:cubicBezTo>
                  <a:cubicBezTo>
                    <a:pt x="20" y="27"/>
                    <a:pt x="19" y="25"/>
                    <a:pt x="19" y="24"/>
                  </a:cubicBezTo>
                  <a:cubicBezTo>
                    <a:pt x="19" y="24"/>
                    <a:pt x="19" y="22"/>
                    <a:pt x="18" y="22"/>
                  </a:cubicBezTo>
                  <a:cubicBezTo>
                    <a:pt x="18" y="22"/>
                    <a:pt x="17" y="21"/>
                    <a:pt x="17" y="22"/>
                  </a:cubicBezTo>
                  <a:cubicBezTo>
                    <a:pt x="17" y="22"/>
                    <a:pt x="16" y="22"/>
                    <a:pt x="16" y="22"/>
                  </a:cubicBezTo>
                  <a:cubicBezTo>
                    <a:pt x="16" y="23"/>
                    <a:pt x="16" y="24"/>
                    <a:pt x="16" y="24"/>
                  </a:cubicBezTo>
                  <a:cubicBezTo>
                    <a:pt x="16" y="25"/>
                    <a:pt x="16" y="26"/>
                    <a:pt x="15" y="26"/>
                  </a:cubicBezTo>
                  <a:cubicBezTo>
                    <a:pt x="14" y="26"/>
                    <a:pt x="13" y="26"/>
                    <a:pt x="12" y="25"/>
                  </a:cubicBezTo>
                  <a:cubicBezTo>
                    <a:pt x="12" y="25"/>
                    <a:pt x="11" y="24"/>
                    <a:pt x="11" y="23"/>
                  </a:cubicBezTo>
                  <a:cubicBezTo>
                    <a:pt x="10" y="22"/>
                    <a:pt x="9" y="20"/>
                    <a:pt x="8" y="19"/>
                  </a:cubicBezTo>
                  <a:cubicBezTo>
                    <a:pt x="8" y="18"/>
                    <a:pt x="6" y="16"/>
                    <a:pt x="5" y="14"/>
                  </a:cubicBezTo>
                  <a:cubicBezTo>
                    <a:pt x="5" y="13"/>
                    <a:pt x="3" y="11"/>
                    <a:pt x="3" y="10"/>
                  </a:cubicBezTo>
                  <a:cubicBezTo>
                    <a:pt x="2" y="9"/>
                    <a:pt x="1" y="7"/>
                    <a:pt x="0" y="6"/>
                  </a:cubicBezTo>
                  <a:cubicBezTo>
                    <a:pt x="1" y="6"/>
                    <a:pt x="1" y="5"/>
                    <a:pt x="1" y="5"/>
                  </a:cubicBezTo>
                  <a:cubicBezTo>
                    <a:pt x="2" y="4"/>
                    <a:pt x="3" y="3"/>
                    <a:pt x="3" y="3"/>
                  </a:cubicBezTo>
                  <a:cubicBezTo>
                    <a:pt x="3" y="2"/>
                    <a:pt x="3" y="0"/>
                    <a:pt x="4" y="0"/>
                  </a:cubicBezTo>
                  <a:cubicBezTo>
                    <a:pt x="5" y="0"/>
                    <a:pt x="5" y="0"/>
                    <a:pt x="5" y="1"/>
                  </a:cubicBezTo>
                  <a:cubicBezTo>
                    <a:pt x="6" y="1"/>
                    <a:pt x="6" y="3"/>
                    <a:pt x="7" y="3"/>
                  </a:cubicBezTo>
                  <a:cubicBezTo>
                    <a:pt x="7" y="3"/>
                    <a:pt x="8" y="4"/>
                    <a:pt x="9" y="4"/>
                  </a:cubicBezTo>
                  <a:cubicBezTo>
                    <a:pt x="10" y="5"/>
                    <a:pt x="11" y="5"/>
                    <a:pt x="12" y="5"/>
                  </a:cubicBezTo>
                  <a:cubicBezTo>
                    <a:pt x="13" y="5"/>
                    <a:pt x="13" y="4"/>
                    <a:pt x="14" y="4"/>
                  </a:cubicBezTo>
                  <a:cubicBezTo>
                    <a:pt x="14" y="4"/>
                    <a:pt x="15" y="5"/>
                    <a:pt x="15" y="5"/>
                  </a:cubicBezTo>
                  <a:cubicBezTo>
                    <a:pt x="16" y="6"/>
                    <a:pt x="19" y="5"/>
                    <a:pt x="20" y="5"/>
                  </a:cubicBezTo>
                  <a:cubicBezTo>
                    <a:pt x="20" y="6"/>
                    <a:pt x="21" y="7"/>
                    <a:pt x="21" y="7"/>
                  </a:cubicBezTo>
                  <a:cubicBezTo>
                    <a:pt x="21" y="7"/>
                    <a:pt x="22" y="7"/>
                    <a:pt x="22" y="7"/>
                  </a:cubicBezTo>
                  <a:cubicBezTo>
                    <a:pt x="22" y="8"/>
                    <a:pt x="22" y="8"/>
                    <a:pt x="23" y="8"/>
                  </a:cubicBezTo>
                  <a:cubicBezTo>
                    <a:pt x="23" y="9"/>
                    <a:pt x="23" y="10"/>
                    <a:pt x="23" y="10"/>
                  </a:cubicBezTo>
                  <a:cubicBezTo>
                    <a:pt x="24" y="11"/>
                    <a:pt x="25" y="11"/>
                    <a:pt x="25" y="11"/>
                  </a:cubicBezTo>
                  <a:cubicBezTo>
                    <a:pt x="25" y="11"/>
                    <a:pt x="25" y="12"/>
                    <a:pt x="25"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1657351" y="3816351"/>
              <a:ext cx="47625" cy="92075"/>
            </a:xfrm>
            <a:custGeom>
              <a:avLst/>
              <a:gdLst/>
              <a:ahLst/>
              <a:cxnLst>
                <a:cxn ang="0">
                  <a:pos x="25" y="43"/>
                </a:cxn>
                <a:cxn ang="0">
                  <a:pos x="24" y="46"/>
                </a:cxn>
                <a:cxn ang="0">
                  <a:pos x="21" y="48"/>
                </a:cxn>
                <a:cxn ang="0">
                  <a:pos x="19" y="49"/>
                </a:cxn>
                <a:cxn ang="0">
                  <a:pos x="19" y="49"/>
                </a:cxn>
                <a:cxn ang="0">
                  <a:pos x="18" y="46"/>
                </a:cxn>
                <a:cxn ang="0">
                  <a:pos x="16" y="45"/>
                </a:cxn>
                <a:cxn ang="0">
                  <a:pos x="14" y="43"/>
                </a:cxn>
                <a:cxn ang="0">
                  <a:pos x="13" y="41"/>
                </a:cxn>
                <a:cxn ang="0">
                  <a:pos x="12" y="38"/>
                </a:cxn>
                <a:cxn ang="0">
                  <a:pos x="10" y="37"/>
                </a:cxn>
                <a:cxn ang="0">
                  <a:pos x="9" y="36"/>
                </a:cxn>
                <a:cxn ang="0">
                  <a:pos x="7" y="34"/>
                </a:cxn>
                <a:cxn ang="0">
                  <a:pos x="6" y="32"/>
                </a:cxn>
                <a:cxn ang="0">
                  <a:pos x="5" y="31"/>
                </a:cxn>
                <a:cxn ang="0">
                  <a:pos x="2" y="29"/>
                </a:cxn>
                <a:cxn ang="0">
                  <a:pos x="0" y="28"/>
                </a:cxn>
                <a:cxn ang="0">
                  <a:pos x="0" y="26"/>
                </a:cxn>
                <a:cxn ang="0">
                  <a:pos x="1" y="25"/>
                </a:cxn>
                <a:cxn ang="0">
                  <a:pos x="2" y="25"/>
                </a:cxn>
                <a:cxn ang="0">
                  <a:pos x="4" y="26"/>
                </a:cxn>
                <a:cxn ang="0">
                  <a:pos x="6" y="24"/>
                </a:cxn>
                <a:cxn ang="0">
                  <a:pos x="5" y="21"/>
                </a:cxn>
                <a:cxn ang="0">
                  <a:pos x="4" y="20"/>
                </a:cxn>
                <a:cxn ang="0">
                  <a:pos x="3" y="18"/>
                </a:cxn>
                <a:cxn ang="0">
                  <a:pos x="2" y="16"/>
                </a:cxn>
                <a:cxn ang="0">
                  <a:pos x="1" y="14"/>
                </a:cxn>
                <a:cxn ang="0">
                  <a:pos x="1" y="12"/>
                </a:cxn>
                <a:cxn ang="0">
                  <a:pos x="1" y="10"/>
                </a:cxn>
                <a:cxn ang="0">
                  <a:pos x="1" y="8"/>
                </a:cxn>
                <a:cxn ang="0">
                  <a:pos x="1" y="8"/>
                </a:cxn>
                <a:cxn ang="0">
                  <a:pos x="2" y="5"/>
                </a:cxn>
                <a:cxn ang="0">
                  <a:pos x="2" y="3"/>
                </a:cxn>
                <a:cxn ang="0">
                  <a:pos x="3" y="0"/>
                </a:cxn>
                <a:cxn ang="0">
                  <a:pos x="5" y="0"/>
                </a:cxn>
                <a:cxn ang="0">
                  <a:pos x="6" y="2"/>
                </a:cxn>
                <a:cxn ang="0">
                  <a:pos x="5" y="4"/>
                </a:cxn>
                <a:cxn ang="0">
                  <a:pos x="6" y="6"/>
                </a:cxn>
                <a:cxn ang="0">
                  <a:pos x="7" y="7"/>
                </a:cxn>
                <a:cxn ang="0">
                  <a:pos x="9" y="5"/>
                </a:cxn>
                <a:cxn ang="0">
                  <a:pos x="11" y="6"/>
                </a:cxn>
                <a:cxn ang="0">
                  <a:pos x="13" y="9"/>
                </a:cxn>
                <a:cxn ang="0">
                  <a:pos x="13" y="11"/>
                </a:cxn>
                <a:cxn ang="0">
                  <a:pos x="15" y="13"/>
                </a:cxn>
                <a:cxn ang="0">
                  <a:pos x="17" y="13"/>
                </a:cxn>
                <a:cxn ang="0">
                  <a:pos x="16" y="18"/>
                </a:cxn>
                <a:cxn ang="0">
                  <a:pos x="17" y="23"/>
                </a:cxn>
                <a:cxn ang="0">
                  <a:pos x="18" y="27"/>
                </a:cxn>
                <a:cxn ang="0">
                  <a:pos x="21" y="30"/>
                </a:cxn>
                <a:cxn ang="0">
                  <a:pos x="23" y="34"/>
                </a:cxn>
                <a:cxn ang="0">
                  <a:pos x="24" y="38"/>
                </a:cxn>
                <a:cxn ang="0">
                  <a:pos x="24" y="40"/>
                </a:cxn>
                <a:cxn ang="0">
                  <a:pos x="25" y="43"/>
                </a:cxn>
              </a:cxnLst>
              <a:rect l="0" t="0" r="r" b="b"/>
              <a:pathLst>
                <a:path w="25" h="49">
                  <a:moveTo>
                    <a:pt x="25" y="43"/>
                  </a:moveTo>
                  <a:cubicBezTo>
                    <a:pt x="25" y="44"/>
                    <a:pt x="25" y="45"/>
                    <a:pt x="24" y="46"/>
                  </a:cubicBezTo>
                  <a:cubicBezTo>
                    <a:pt x="24" y="47"/>
                    <a:pt x="22" y="48"/>
                    <a:pt x="21" y="48"/>
                  </a:cubicBezTo>
                  <a:cubicBezTo>
                    <a:pt x="21" y="48"/>
                    <a:pt x="20" y="49"/>
                    <a:pt x="19" y="49"/>
                  </a:cubicBezTo>
                  <a:cubicBezTo>
                    <a:pt x="19" y="49"/>
                    <a:pt x="19" y="49"/>
                    <a:pt x="19" y="49"/>
                  </a:cubicBezTo>
                  <a:cubicBezTo>
                    <a:pt x="18" y="48"/>
                    <a:pt x="18" y="47"/>
                    <a:pt x="18" y="46"/>
                  </a:cubicBezTo>
                  <a:cubicBezTo>
                    <a:pt x="18" y="46"/>
                    <a:pt x="17" y="45"/>
                    <a:pt x="16" y="45"/>
                  </a:cubicBezTo>
                  <a:cubicBezTo>
                    <a:pt x="16" y="44"/>
                    <a:pt x="15" y="44"/>
                    <a:pt x="14" y="43"/>
                  </a:cubicBezTo>
                  <a:cubicBezTo>
                    <a:pt x="14" y="43"/>
                    <a:pt x="14" y="42"/>
                    <a:pt x="13" y="41"/>
                  </a:cubicBezTo>
                  <a:cubicBezTo>
                    <a:pt x="13" y="40"/>
                    <a:pt x="12" y="39"/>
                    <a:pt x="12" y="38"/>
                  </a:cubicBezTo>
                  <a:cubicBezTo>
                    <a:pt x="11" y="38"/>
                    <a:pt x="10" y="37"/>
                    <a:pt x="10" y="37"/>
                  </a:cubicBezTo>
                  <a:cubicBezTo>
                    <a:pt x="10" y="37"/>
                    <a:pt x="9" y="36"/>
                    <a:pt x="9" y="36"/>
                  </a:cubicBezTo>
                  <a:cubicBezTo>
                    <a:pt x="8" y="36"/>
                    <a:pt x="7" y="35"/>
                    <a:pt x="7" y="34"/>
                  </a:cubicBezTo>
                  <a:cubicBezTo>
                    <a:pt x="7" y="33"/>
                    <a:pt x="7" y="32"/>
                    <a:pt x="6" y="32"/>
                  </a:cubicBezTo>
                  <a:cubicBezTo>
                    <a:pt x="6" y="31"/>
                    <a:pt x="5" y="31"/>
                    <a:pt x="5" y="31"/>
                  </a:cubicBezTo>
                  <a:cubicBezTo>
                    <a:pt x="4" y="30"/>
                    <a:pt x="2" y="30"/>
                    <a:pt x="2" y="29"/>
                  </a:cubicBezTo>
                  <a:cubicBezTo>
                    <a:pt x="1" y="29"/>
                    <a:pt x="0" y="28"/>
                    <a:pt x="0" y="28"/>
                  </a:cubicBezTo>
                  <a:cubicBezTo>
                    <a:pt x="0" y="27"/>
                    <a:pt x="0" y="26"/>
                    <a:pt x="0" y="26"/>
                  </a:cubicBezTo>
                  <a:cubicBezTo>
                    <a:pt x="0" y="26"/>
                    <a:pt x="0" y="25"/>
                    <a:pt x="1" y="25"/>
                  </a:cubicBezTo>
                  <a:cubicBezTo>
                    <a:pt x="1" y="25"/>
                    <a:pt x="1" y="25"/>
                    <a:pt x="2" y="25"/>
                  </a:cubicBezTo>
                  <a:cubicBezTo>
                    <a:pt x="2" y="25"/>
                    <a:pt x="3" y="26"/>
                    <a:pt x="4" y="26"/>
                  </a:cubicBezTo>
                  <a:cubicBezTo>
                    <a:pt x="4" y="25"/>
                    <a:pt x="6" y="25"/>
                    <a:pt x="6" y="24"/>
                  </a:cubicBezTo>
                  <a:cubicBezTo>
                    <a:pt x="6" y="24"/>
                    <a:pt x="5" y="22"/>
                    <a:pt x="5" y="21"/>
                  </a:cubicBezTo>
                  <a:cubicBezTo>
                    <a:pt x="5" y="21"/>
                    <a:pt x="4" y="20"/>
                    <a:pt x="4" y="20"/>
                  </a:cubicBezTo>
                  <a:cubicBezTo>
                    <a:pt x="4" y="19"/>
                    <a:pt x="3" y="18"/>
                    <a:pt x="3" y="18"/>
                  </a:cubicBezTo>
                  <a:cubicBezTo>
                    <a:pt x="3" y="17"/>
                    <a:pt x="2" y="16"/>
                    <a:pt x="2" y="16"/>
                  </a:cubicBezTo>
                  <a:cubicBezTo>
                    <a:pt x="2" y="15"/>
                    <a:pt x="2" y="15"/>
                    <a:pt x="1" y="14"/>
                  </a:cubicBezTo>
                  <a:cubicBezTo>
                    <a:pt x="1" y="14"/>
                    <a:pt x="1" y="13"/>
                    <a:pt x="1" y="12"/>
                  </a:cubicBezTo>
                  <a:cubicBezTo>
                    <a:pt x="1" y="12"/>
                    <a:pt x="1" y="10"/>
                    <a:pt x="1" y="10"/>
                  </a:cubicBezTo>
                  <a:cubicBezTo>
                    <a:pt x="1" y="9"/>
                    <a:pt x="1" y="8"/>
                    <a:pt x="1" y="8"/>
                  </a:cubicBezTo>
                  <a:cubicBezTo>
                    <a:pt x="1" y="8"/>
                    <a:pt x="1" y="8"/>
                    <a:pt x="1" y="8"/>
                  </a:cubicBezTo>
                  <a:cubicBezTo>
                    <a:pt x="2" y="7"/>
                    <a:pt x="2" y="6"/>
                    <a:pt x="2" y="5"/>
                  </a:cubicBezTo>
                  <a:cubicBezTo>
                    <a:pt x="2" y="4"/>
                    <a:pt x="2" y="3"/>
                    <a:pt x="2" y="3"/>
                  </a:cubicBezTo>
                  <a:cubicBezTo>
                    <a:pt x="2" y="2"/>
                    <a:pt x="3" y="1"/>
                    <a:pt x="3" y="0"/>
                  </a:cubicBezTo>
                  <a:cubicBezTo>
                    <a:pt x="3" y="0"/>
                    <a:pt x="4" y="0"/>
                    <a:pt x="5" y="0"/>
                  </a:cubicBezTo>
                  <a:cubicBezTo>
                    <a:pt x="5" y="0"/>
                    <a:pt x="6" y="1"/>
                    <a:pt x="6" y="2"/>
                  </a:cubicBezTo>
                  <a:cubicBezTo>
                    <a:pt x="6" y="2"/>
                    <a:pt x="5" y="3"/>
                    <a:pt x="5" y="4"/>
                  </a:cubicBezTo>
                  <a:cubicBezTo>
                    <a:pt x="5" y="4"/>
                    <a:pt x="5" y="6"/>
                    <a:pt x="6" y="6"/>
                  </a:cubicBezTo>
                  <a:cubicBezTo>
                    <a:pt x="6" y="7"/>
                    <a:pt x="7" y="7"/>
                    <a:pt x="7" y="7"/>
                  </a:cubicBezTo>
                  <a:cubicBezTo>
                    <a:pt x="8" y="7"/>
                    <a:pt x="8" y="5"/>
                    <a:pt x="9" y="5"/>
                  </a:cubicBezTo>
                  <a:cubicBezTo>
                    <a:pt x="10" y="5"/>
                    <a:pt x="11" y="6"/>
                    <a:pt x="11" y="6"/>
                  </a:cubicBezTo>
                  <a:cubicBezTo>
                    <a:pt x="12" y="7"/>
                    <a:pt x="13" y="8"/>
                    <a:pt x="13" y="9"/>
                  </a:cubicBezTo>
                  <a:cubicBezTo>
                    <a:pt x="13" y="9"/>
                    <a:pt x="13" y="10"/>
                    <a:pt x="13" y="11"/>
                  </a:cubicBezTo>
                  <a:cubicBezTo>
                    <a:pt x="14" y="11"/>
                    <a:pt x="14" y="13"/>
                    <a:pt x="15" y="13"/>
                  </a:cubicBezTo>
                  <a:cubicBezTo>
                    <a:pt x="15" y="13"/>
                    <a:pt x="16" y="13"/>
                    <a:pt x="17" y="13"/>
                  </a:cubicBezTo>
                  <a:cubicBezTo>
                    <a:pt x="17" y="15"/>
                    <a:pt x="16" y="17"/>
                    <a:pt x="16" y="18"/>
                  </a:cubicBezTo>
                  <a:cubicBezTo>
                    <a:pt x="16" y="19"/>
                    <a:pt x="16" y="22"/>
                    <a:pt x="17" y="23"/>
                  </a:cubicBezTo>
                  <a:cubicBezTo>
                    <a:pt x="17" y="24"/>
                    <a:pt x="18" y="26"/>
                    <a:pt x="18" y="27"/>
                  </a:cubicBezTo>
                  <a:cubicBezTo>
                    <a:pt x="19" y="28"/>
                    <a:pt x="20" y="29"/>
                    <a:pt x="21" y="30"/>
                  </a:cubicBezTo>
                  <a:cubicBezTo>
                    <a:pt x="21" y="31"/>
                    <a:pt x="23" y="33"/>
                    <a:pt x="23" y="34"/>
                  </a:cubicBezTo>
                  <a:cubicBezTo>
                    <a:pt x="23" y="35"/>
                    <a:pt x="24" y="37"/>
                    <a:pt x="24" y="38"/>
                  </a:cubicBezTo>
                  <a:cubicBezTo>
                    <a:pt x="24" y="38"/>
                    <a:pt x="24" y="40"/>
                    <a:pt x="24" y="40"/>
                  </a:cubicBezTo>
                  <a:cubicBezTo>
                    <a:pt x="24" y="41"/>
                    <a:pt x="25" y="42"/>
                    <a:pt x="25" y="4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1528763" y="3832226"/>
              <a:ext cx="100013" cy="131763"/>
            </a:xfrm>
            <a:custGeom>
              <a:avLst/>
              <a:gdLst/>
              <a:ahLst/>
              <a:cxnLst>
                <a:cxn ang="0">
                  <a:pos x="47" y="16"/>
                </a:cxn>
                <a:cxn ang="0">
                  <a:pos x="49" y="21"/>
                </a:cxn>
                <a:cxn ang="0">
                  <a:pos x="50" y="28"/>
                </a:cxn>
                <a:cxn ang="0">
                  <a:pos x="48" y="31"/>
                </a:cxn>
                <a:cxn ang="0">
                  <a:pos x="52" y="37"/>
                </a:cxn>
                <a:cxn ang="0">
                  <a:pos x="53" y="40"/>
                </a:cxn>
                <a:cxn ang="0">
                  <a:pos x="52" y="42"/>
                </a:cxn>
                <a:cxn ang="0">
                  <a:pos x="47" y="43"/>
                </a:cxn>
                <a:cxn ang="0">
                  <a:pos x="41" y="44"/>
                </a:cxn>
                <a:cxn ang="0">
                  <a:pos x="36" y="45"/>
                </a:cxn>
                <a:cxn ang="0">
                  <a:pos x="37" y="49"/>
                </a:cxn>
                <a:cxn ang="0">
                  <a:pos x="36" y="53"/>
                </a:cxn>
                <a:cxn ang="0">
                  <a:pos x="34" y="55"/>
                </a:cxn>
                <a:cxn ang="0">
                  <a:pos x="38" y="61"/>
                </a:cxn>
                <a:cxn ang="0">
                  <a:pos x="39" y="66"/>
                </a:cxn>
                <a:cxn ang="0">
                  <a:pos x="35" y="68"/>
                </a:cxn>
                <a:cxn ang="0">
                  <a:pos x="29" y="70"/>
                </a:cxn>
                <a:cxn ang="0">
                  <a:pos x="26" y="67"/>
                </a:cxn>
                <a:cxn ang="0">
                  <a:pos x="23" y="68"/>
                </a:cxn>
                <a:cxn ang="0">
                  <a:pos x="19" y="61"/>
                </a:cxn>
                <a:cxn ang="0">
                  <a:pos x="19" y="57"/>
                </a:cxn>
                <a:cxn ang="0">
                  <a:pos x="17" y="58"/>
                </a:cxn>
                <a:cxn ang="0">
                  <a:pos x="15" y="56"/>
                </a:cxn>
                <a:cxn ang="0">
                  <a:pos x="13" y="51"/>
                </a:cxn>
                <a:cxn ang="0">
                  <a:pos x="10" y="51"/>
                </a:cxn>
                <a:cxn ang="0">
                  <a:pos x="8" y="50"/>
                </a:cxn>
                <a:cxn ang="0">
                  <a:pos x="8" y="48"/>
                </a:cxn>
                <a:cxn ang="0">
                  <a:pos x="5" y="48"/>
                </a:cxn>
                <a:cxn ang="0">
                  <a:pos x="5" y="42"/>
                </a:cxn>
                <a:cxn ang="0">
                  <a:pos x="7" y="37"/>
                </a:cxn>
                <a:cxn ang="0">
                  <a:pos x="10" y="34"/>
                </a:cxn>
                <a:cxn ang="0">
                  <a:pos x="6" y="30"/>
                </a:cxn>
                <a:cxn ang="0">
                  <a:pos x="5" y="25"/>
                </a:cxn>
                <a:cxn ang="0">
                  <a:pos x="1" y="17"/>
                </a:cxn>
                <a:cxn ang="0">
                  <a:pos x="2" y="14"/>
                </a:cxn>
                <a:cxn ang="0">
                  <a:pos x="5" y="11"/>
                </a:cxn>
                <a:cxn ang="0">
                  <a:pos x="3" y="6"/>
                </a:cxn>
                <a:cxn ang="0">
                  <a:pos x="4" y="4"/>
                </a:cxn>
                <a:cxn ang="0">
                  <a:pos x="9" y="3"/>
                </a:cxn>
                <a:cxn ang="0">
                  <a:pos x="15" y="0"/>
                </a:cxn>
                <a:cxn ang="0">
                  <a:pos x="21" y="1"/>
                </a:cxn>
                <a:cxn ang="0">
                  <a:pos x="18" y="4"/>
                </a:cxn>
                <a:cxn ang="0">
                  <a:pos x="15" y="7"/>
                </a:cxn>
                <a:cxn ang="0">
                  <a:pos x="18" y="11"/>
                </a:cxn>
                <a:cxn ang="0">
                  <a:pos x="20" y="13"/>
                </a:cxn>
                <a:cxn ang="0">
                  <a:pos x="24" y="11"/>
                </a:cxn>
                <a:cxn ang="0">
                  <a:pos x="26" y="8"/>
                </a:cxn>
                <a:cxn ang="0">
                  <a:pos x="29" y="10"/>
                </a:cxn>
                <a:cxn ang="0">
                  <a:pos x="35" y="9"/>
                </a:cxn>
                <a:cxn ang="0">
                  <a:pos x="40" y="11"/>
                </a:cxn>
                <a:cxn ang="0">
                  <a:pos x="45" y="12"/>
                </a:cxn>
                <a:cxn ang="0">
                  <a:pos x="47" y="16"/>
                </a:cxn>
              </a:cxnLst>
              <a:rect l="0" t="0" r="r" b="b"/>
              <a:pathLst>
                <a:path w="53" h="70">
                  <a:moveTo>
                    <a:pt x="47" y="16"/>
                  </a:moveTo>
                  <a:cubicBezTo>
                    <a:pt x="47" y="16"/>
                    <a:pt x="47" y="16"/>
                    <a:pt x="47" y="16"/>
                  </a:cubicBezTo>
                  <a:cubicBezTo>
                    <a:pt x="47" y="17"/>
                    <a:pt x="48" y="18"/>
                    <a:pt x="48" y="19"/>
                  </a:cubicBezTo>
                  <a:cubicBezTo>
                    <a:pt x="48" y="19"/>
                    <a:pt x="49" y="20"/>
                    <a:pt x="49" y="21"/>
                  </a:cubicBezTo>
                  <a:cubicBezTo>
                    <a:pt x="50" y="22"/>
                    <a:pt x="50" y="24"/>
                    <a:pt x="50" y="24"/>
                  </a:cubicBezTo>
                  <a:cubicBezTo>
                    <a:pt x="50" y="25"/>
                    <a:pt x="50" y="27"/>
                    <a:pt x="50" y="28"/>
                  </a:cubicBezTo>
                  <a:cubicBezTo>
                    <a:pt x="50" y="28"/>
                    <a:pt x="49" y="29"/>
                    <a:pt x="48" y="30"/>
                  </a:cubicBezTo>
                  <a:cubicBezTo>
                    <a:pt x="48" y="30"/>
                    <a:pt x="48" y="31"/>
                    <a:pt x="48" y="31"/>
                  </a:cubicBezTo>
                  <a:cubicBezTo>
                    <a:pt x="48" y="32"/>
                    <a:pt x="49" y="34"/>
                    <a:pt x="50" y="34"/>
                  </a:cubicBezTo>
                  <a:cubicBezTo>
                    <a:pt x="50" y="35"/>
                    <a:pt x="52" y="36"/>
                    <a:pt x="52" y="37"/>
                  </a:cubicBezTo>
                  <a:cubicBezTo>
                    <a:pt x="52" y="37"/>
                    <a:pt x="53" y="38"/>
                    <a:pt x="53" y="38"/>
                  </a:cubicBezTo>
                  <a:cubicBezTo>
                    <a:pt x="53" y="39"/>
                    <a:pt x="53" y="40"/>
                    <a:pt x="53" y="40"/>
                  </a:cubicBezTo>
                  <a:cubicBezTo>
                    <a:pt x="53" y="41"/>
                    <a:pt x="53" y="41"/>
                    <a:pt x="53" y="42"/>
                  </a:cubicBezTo>
                  <a:cubicBezTo>
                    <a:pt x="53" y="42"/>
                    <a:pt x="52" y="42"/>
                    <a:pt x="52" y="42"/>
                  </a:cubicBezTo>
                  <a:cubicBezTo>
                    <a:pt x="51" y="42"/>
                    <a:pt x="50" y="43"/>
                    <a:pt x="50" y="43"/>
                  </a:cubicBezTo>
                  <a:cubicBezTo>
                    <a:pt x="49" y="43"/>
                    <a:pt x="48" y="43"/>
                    <a:pt x="47" y="43"/>
                  </a:cubicBezTo>
                  <a:cubicBezTo>
                    <a:pt x="47" y="43"/>
                    <a:pt x="45" y="44"/>
                    <a:pt x="44" y="44"/>
                  </a:cubicBezTo>
                  <a:cubicBezTo>
                    <a:pt x="43" y="44"/>
                    <a:pt x="42" y="44"/>
                    <a:pt x="41" y="44"/>
                  </a:cubicBezTo>
                  <a:cubicBezTo>
                    <a:pt x="41" y="44"/>
                    <a:pt x="39" y="43"/>
                    <a:pt x="39" y="43"/>
                  </a:cubicBezTo>
                  <a:cubicBezTo>
                    <a:pt x="38" y="43"/>
                    <a:pt x="37" y="44"/>
                    <a:pt x="36" y="45"/>
                  </a:cubicBezTo>
                  <a:cubicBezTo>
                    <a:pt x="36" y="45"/>
                    <a:pt x="36" y="46"/>
                    <a:pt x="36" y="46"/>
                  </a:cubicBezTo>
                  <a:cubicBezTo>
                    <a:pt x="36" y="47"/>
                    <a:pt x="37" y="49"/>
                    <a:pt x="37" y="49"/>
                  </a:cubicBezTo>
                  <a:cubicBezTo>
                    <a:pt x="37" y="50"/>
                    <a:pt x="37" y="51"/>
                    <a:pt x="37" y="52"/>
                  </a:cubicBezTo>
                  <a:cubicBezTo>
                    <a:pt x="37" y="52"/>
                    <a:pt x="36" y="53"/>
                    <a:pt x="36" y="53"/>
                  </a:cubicBezTo>
                  <a:cubicBezTo>
                    <a:pt x="36" y="53"/>
                    <a:pt x="34" y="53"/>
                    <a:pt x="34" y="53"/>
                  </a:cubicBezTo>
                  <a:cubicBezTo>
                    <a:pt x="34" y="53"/>
                    <a:pt x="34" y="54"/>
                    <a:pt x="34" y="55"/>
                  </a:cubicBezTo>
                  <a:cubicBezTo>
                    <a:pt x="35" y="55"/>
                    <a:pt x="36" y="56"/>
                    <a:pt x="37" y="56"/>
                  </a:cubicBezTo>
                  <a:cubicBezTo>
                    <a:pt x="37" y="57"/>
                    <a:pt x="37" y="60"/>
                    <a:pt x="38" y="61"/>
                  </a:cubicBezTo>
                  <a:cubicBezTo>
                    <a:pt x="38" y="61"/>
                    <a:pt x="37" y="63"/>
                    <a:pt x="38" y="64"/>
                  </a:cubicBezTo>
                  <a:cubicBezTo>
                    <a:pt x="38" y="64"/>
                    <a:pt x="39" y="65"/>
                    <a:pt x="39" y="66"/>
                  </a:cubicBezTo>
                  <a:cubicBezTo>
                    <a:pt x="39" y="67"/>
                    <a:pt x="39" y="68"/>
                    <a:pt x="38" y="68"/>
                  </a:cubicBezTo>
                  <a:cubicBezTo>
                    <a:pt x="38" y="69"/>
                    <a:pt x="35" y="69"/>
                    <a:pt x="35" y="68"/>
                  </a:cubicBezTo>
                  <a:cubicBezTo>
                    <a:pt x="34" y="68"/>
                    <a:pt x="32" y="68"/>
                    <a:pt x="32" y="68"/>
                  </a:cubicBezTo>
                  <a:cubicBezTo>
                    <a:pt x="31" y="68"/>
                    <a:pt x="30" y="70"/>
                    <a:pt x="29" y="70"/>
                  </a:cubicBezTo>
                  <a:cubicBezTo>
                    <a:pt x="29" y="70"/>
                    <a:pt x="27" y="69"/>
                    <a:pt x="27" y="69"/>
                  </a:cubicBezTo>
                  <a:cubicBezTo>
                    <a:pt x="27" y="68"/>
                    <a:pt x="26" y="67"/>
                    <a:pt x="26" y="67"/>
                  </a:cubicBezTo>
                  <a:cubicBezTo>
                    <a:pt x="26" y="67"/>
                    <a:pt x="24" y="67"/>
                    <a:pt x="24" y="67"/>
                  </a:cubicBezTo>
                  <a:cubicBezTo>
                    <a:pt x="24" y="67"/>
                    <a:pt x="23" y="68"/>
                    <a:pt x="23" y="68"/>
                  </a:cubicBezTo>
                  <a:cubicBezTo>
                    <a:pt x="21" y="66"/>
                    <a:pt x="20" y="65"/>
                    <a:pt x="20" y="64"/>
                  </a:cubicBezTo>
                  <a:cubicBezTo>
                    <a:pt x="19" y="63"/>
                    <a:pt x="19" y="62"/>
                    <a:pt x="19" y="61"/>
                  </a:cubicBezTo>
                  <a:cubicBezTo>
                    <a:pt x="18" y="60"/>
                    <a:pt x="19" y="59"/>
                    <a:pt x="19" y="59"/>
                  </a:cubicBezTo>
                  <a:cubicBezTo>
                    <a:pt x="19" y="58"/>
                    <a:pt x="19" y="57"/>
                    <a:pt x="19" y="57"/>
                  </a:cubicBezTo>
                  <a:cubicBezTo>
                    <a:pt x="19" y="57"/>
                    <a:pt x="18" y="57"/>
                    <a:pt x="18" y="57"/>
                  </a:cubicBezTo>
                  <a:cubicBezTo>
                    <a:pt x="18" y="57"/>
                    <a:pt x="17" y="58"/>
                    <a:pt x="17" y="58"/>
                  </a:cubicBezTo>
                  <a:cubicBezTo>
                    <a:pt x="17" y="58"/>
                    <a:pt x="16" y="58"/>
                    <a:pt x="16" y="58"/>
                  </a:cubicBezTo>
                  <a:cubicBezTo>
                    <a:pt x="15" y="58"/>
                    <a:pt x="15" y="57"/>
                    <a:pt x="15" y="56"/>
                  </a:cubicBezTo>
                  <a:cubicBezTo>
                    <a:pt x="14" y="55"/>
                    <a:pt x="14" y="54"/>
                    <a:pt x="14" y="54"/>
                  </a:cubicBezTo>
                  <a:cubicBezTo>
                    <a:pt x="14" y="53"/>
                    <a:pt x="13" y="52"/>
                    <a:pt x="13" y="51"/>
                  </a:cubicBezTo>
                  <a:cubicBezTo>
                    <a:pt x="12" y="51"/>
                    <a:pt x="12" y="50"/>
                    <a:pt x="11" y="50"/>
                  </a:cubicBezTo>
                  <a:cubicBezTo>
                    <a:pt x="11" y="50"/>
                    <a:pt x="10" y="51"/>
                    <a:pt x="10" y="51"/>
                  </a:cubicBezTo>
                  <a:cubicBezTo>
                    <a:pt x="9" y="51"/>
                    <a:pt x="8" y="51"/>
                    <a:pt x="8" y="51"/>
                  </a:cubicBezTo>
                  <a:cubicBezTo>
                    <a:pt x="7" y="51"/>
                    <a:pt x="7" y="50"/>
                    <a:pt x="8" y="50"/>
                  </a:cubicBezTo>
                  <a:cubicBezTo>
                    <a:pt x="8" y="49"/>
                    <a:pt x="9" y="49"/>
                    <a:pt x="9" y="49"/>
                  </a:cubicBezTo>
                  <a:cubicBezTo>
                    <a:pt x="9" y="48"/>
                    <a:pt x="8" y="48"/>
                    <a:pt x="8" y="48"/>
                  </a:cubicBezTo>
                  <a:cubicBezTo>
                    <a:pt x="7" y="47"/>
                    <a:pt x="6" y="48"/>
                    <a:pt x="5" y="48"/>
                  </a:cubicBezTo>
                  <a:cubicBezTo>
                    <a:pt x="5" y="48"/>
                    <a:pt x="5" y="48"/>
                    <a:pt x="5" y="48"/>
                  </a:cubicBezTo>
                  <a:cubicBezTo>
                    <a:pt x="5" y="47"/>
                    <a:pt x="5" y="46"/>
                    <a:pt x="5" y="46"/>
                  </a:cubicBezTo>
                  <a:cubicBezTo>
                    <a:pt x="5" y="45"/>
                    <a:pt x="5" y="43"/>
                    <a:pt x="5" y="42"/>
                  </a:cubicBezTo>
                  <a:cubicBezTo>
                    <a:pt x="5" y="41"/>
                    <a:pt x="5" y="40"/>
                    <a:pt x="5" y="39"/>
                  </a:cubicBezTo>
                  <a:cubicBezTo>
                    <a:pt x="5" y="39"/>
                    <a:pt x="6" y="38"/>
                    <a:pt x="7" y="37"/>
                  </a:cubicBezTo>
                  <a:cubicBezTo>
                    <a:pt x="7" y="37"/>
                    <a:pt x="9" y="36"/>
                    <a:pt x="9" y="36"/>
                  </a:cubicBezTo>
                  <a:cubicBezTo>
                    <a:pt x="10" y="35"/>
                    <a:pt x="10" y="34"/>
                    <a:pt x="10" y="34"/>
                  </a:cubicBezTo>
                  <a:cubicBezTo>
                    <a:pt x="10" y="33"/>
                    <a:pt x="10" y="31"/>
                    <a:pt x="9" y="31"/>
                  </a:cubicBezTo>
                  <a:cubicBezTo>
                    <a:pt x="9" y="30"/>
                    <a:pt x="7" y="31"/>
                    <a:pt x="6" y="30"/>
                  </a:cubicBezTo>
                  <a:cubicBezTo>
                    <a:pt x="6" y="30"/>
                    <a:pt x="5" y="29"/>
                    <a:pt x="5" y="28"/>
                  </a:cubicBezTo>
                  <a:cubicBezTo>
                    <a:pt x="4" y="28"/>
                    <a:pt x="5" y="26"/>
                    <a:pt x="5" y="25"/>
                  </a:cubicBezTo>
                  <a:cubicBezTo>
                    <a:pt x="4" y="24"/>
                    <a:pt x="3" y="22"/>
                    <a:pt x="3" y="20"/>
                  </a:cubicBezTo>
                  <a:cubicBezTo>
                    <a:pt x="2" y="19"/>
                    <a:pt x="2" y="18"/>
                    <a:pt x="1" y="17"/>
                  </a:cubicBezTo>
                  <a:cubicBezTo>
                    <a:pt x="1" y="16"/>
                    <a:pt x="0" y="16"/>
                    <a:pt x="0" y="16"/>
                  </a:cubicBezTo>
                  <a:cubicBezTo>
                    <a:pt x="1" y="15"/>
                    <a:pt x="1" y="14"/>
                    <a:pt x="2" y="14"/>
                  </a:cubicBezTo>
                  <a:cubicBezTo>
                    <a:pt x="2" y="13"/>
                    <a:pt x="4" y="13"/>
                    <a:pt x="5" y="13"/>
                  </a:cubicBezTo>
                  <a:cubicBezTo>
                    <a:pt x="5" y="12"/>
                    <a:pt x="5" y="11"/>
                    <a:pt x="5" y="11"/>
                  </a:cubicBezTo>
                  <a:cubicBezTo>
                    <a:pt x="5" y="10"/>
                    <a:pt x="5" y="9"/>
                    <a:pt x="5" y="8"/>
                  </a:cubicBezTo>
                  <a:cubicBezTo>
                    <a:pt x="4" y="7"/>
                    <a:pt x="3" y="7"/>
                    <a:pt x="3" y="6"/>
                  </a:cubicBezTo>
                  <a:cubicBezTo>
                    <a:pt x="2" y="6"/>
                    <a:pt x="2" y="5"/>
                    <a:pt x="3" y="5"/>
                  </a:cubicBezTo>
                  <a:cubicBezTo>
                    <a:pt x="3" y="4"/>
                    <a:pt x="4" y="4"/>
                    <a:pt x="4" y="4"/>
                  </a:cubicBezTo>
                  <a:cubicBezTo>
                    <a:pt x="5" y="4"/>
                    <a:pt x="6" y="4"/>
                    <a:pt x="6" y="4"/>
                  </a:cubicBezTo>
                  <a:cubicBezTo>
                    <a:pt x="7" y="4"/>
                    <a:pt x="8" y="4"/>
                    <a:pt x="9" y="3"/>
                  </a:cubicBezTo>
                  <a:cubicBezTo>
                    <a:pt x="9" y="3"/>
                    <a:pt x="10" y="2"/>
                    <a:pt x="11" y="2"/>
                  </a:cubicBezTo>
                  <a:cubicBezTo>
                    <a:pt x="12" y="1"/>
                    <a:pt x="14" y="0"/>
                    <a:pt x="15" y="0"/>
                  </a:cubicBezTo>
                  <a:cubicBezTo>
                    <a:pt x="16" y="0"/>
                    <a:pt x="17" y="0"/>
                    <a:pt x="18" y="1"/>
                  </a:cubicBezTo>
                  <a:cubicBezTo>
                    <a:pt x="19" y="1"/>
                    <a:pt x="20" y="1"/>
                    <a:pt x="21" y="1"/>
                  </a:cubicBezTo>
                  <a:cubicBezTo>
                    <a:pt x="21" y="1"/>
                    <a:pt x="20" y="2"/>
                    <a:pt x="20" y="2"/>
                  </a:cubicBezTo>
                  <a:cubicBezTo>
                    <a:pt x="20" y="3"/>
                    <a:pt x="19" y="4"/>
                    <a:pt x="18" y="4"/>
                  </a:cubicBezTo>
                  <a:cubicBezTo>
                    <a:pt x="17" y="5"/>
                    <a:pt x="16" y="5"/>
                    <a:pt x="16" y="6"/>
                  </a:cubicBezTo>
                  <a:cubicBezTo>
                    <a:pt x="15" y="6"/>
                    <a:pt x="15" y="7"/>
                    <a:pt x="15" y="7"/>
                  </a:cubicBezTo>
                  <a:cubicBezTo>
                    <a:pt x="15" y="8"/>
                    <a:pt x="15" y="9"/>
                    <a:pt x="15" y="9"/>
                  </a:cubicBezTo>
                  <a:cubicBezTo>
                    <a:pt x="16" y="10"/>
                    <a:pt x="17" y="10"/>
                    <a:pt x="18" y="11"/>
                  </a:cubicBezTo>
                  <a:cubicBezTo>
                    <a:pt x="18" y="11"/>
                    <a:pt x="17" y="13"/>
                    <a:pt x="18" y="13"/>
                  </a:cubicBezTo>
                  <a:cubicBezTo>
                    <a:pt x="18" y="13"/>
                    <a:pt x="19" y="13"/>
                    <a:pt x="20" y="13"/>
                  </a:cubicBezTo>
                  <a:cubicBezTo>
                    <a:pt x="20" y="12"/>
                    <a:pt x="21" y="11"/>
                    <a:pt x="22" y="11"/>
                  </a:cubicBezTo>
                  <a:cubicBezTo>
                    <a:pt x="22" y="11"/>
                    <a:pt x="24" y="11"/>
                    <a:pt x="24" y="11"/>
                  </a:cubicBezTo>
                  <a:cubicBezTo>
                    <a:pt x="25" y="11"/>
                    <a:pt x="25" y="10"/>
                    <a:pt x="26" y="10"/>
                  </a:cubicBezTo>
                  <a:cubicBezTo>
                    <a:pt x="26" y="10"/>
                    <a:pt x="26" y="8"/>
                    <a:pt x="26" y="8"/>
                  </a:cubicBezTo>
                  <a:cubicBezTo>
                    <a:pt x="27" y="8"/>
                    <a:pt x="28" y="8"/>
                    <a:pt x="28" y="8"/>
                  </a:cubicBezTo>
                  <a:cubicBezTo>
                    <a:pt x="29" y="8"/>
                    <a:pt x="29" y="10"/>
                    <a:pt x="29" y="10"/>
                  </a:cubicBezTo>
                  <a:cubicBezTo>
                    <a:pt x="30" y="10"/>
                    <a:pt x="32" y="10"/>
                    <a:pt x="33" y="10"/>
                  </a:cubicBezTo>
                  <a:cubicBezTo>
                    <a:pt x="33" y="10"/>
                    <a:pt x="34" y="9"/>
                    <a:pt x="35" y="9"/>
                  </a:cubicBezTo>
                  <a:cubicBezTo>
                    <a:pt x="35" y="9"/>
                    <a:pt x="36" y="9"/>
                    <a:pt x="37" y="9"/>
                  </a:cubicBezTo>
                  <a:cubicBezTo>
                    <a:pt x="38" y="9"/>
                    <a:pt x="39" y="10"/>
                    <a:pt x="40" y="11"/>
                  </a:cubicBezTo>
                  <a:cubicBezTo>
                    <a:pt x="41" y="11"/>
                    <a:pt x="42" y="11"/>
                    <a:pt x="43" y="11"/>
                  </a:cubicBezTo>
                  <a:cubicBezTo>
                    <a:pt x="44" y="11"/>
                    <a:pt x="45" y="12"/>
                    <a:pt x="45" y="12"/>
                  </a:cubicBezTo>
                  <a:cubicBezTo>
                    <a:pt x="46" y="12"/>
                    <a:pt x="46" y="13"/>
                    <a:pt x="47" y="13"/>
                  </a:cubicBezTo>
                  <a:cubicBezTo>
                    <a:pt x="47" y="14"/>
                    <a:pt x="46" y="15"/>
                    <a:pt x="47" y="1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1573213" y="3911601"/>
              <a:ext cx="76200" cy="80963"/>
            </a:xfrm>
            <a:custGeom>
              <a:avLst/>
              <a:gdLst/>
              <a:ahLst/>
              <a:cxnLst>
                <a:cxn ang="0">
                  <a:pos x="41" y="25"/>
                </a:cxn>
                <a:cxn ang="0">
                  <a:pos x="39" y="29"/>
                </a:cxn>
                <a:cxn ang="0">
                  <a:pos x="38" y="33"/>
                </a:cxn>
                <a:cxn ang="0">
                  <a:pos x="36" y="35"/>
                </a:cxn>
                <a:cxn ang="0">
                  <a:pos x="31" y="34"/>
                </a:cxn>
                <a:cxn ang="0">
                  <a:pos x="28" y="34"/>
                </a:cxn>
                <a:cxn ang="0">
                  <a:pos x="26" y="36"/>
                </a:cxn>
                <a:cxn ang="0">
                  <a:pos x="23" y="39"/>
                </a:cxn>
                <a:cxn ang="0">
                  <a:pos x="20" y="39"/>
                </a:cxn>
                <a:cxn ang="0">
                  <a:pos x="17" y="39"/>
                </a:cxn>
                <a:cxn ang="0">
                  <a:pos x="13" y="37"/>
                </a:cxn>
                <a:cxn ang="0">
                  <a:pos x="12" y="41"/>
                </a:cxn>
                <a:cxn ang="0">
                  <a:pos x="9" y="42"/>
                </a:cxn>
                <a:cxn ang="0">
                  <a:pos x="5" y="36"/>
                </a:cxn>
                <a:cxn ang="0">
                  <a:pos x="2" y="28"/>
                </a:cxn>
                <a:cxn ang="0">
                  <a:pos x="1" y="25"/>
                </a:cxn>
                <a:cxn ang="0">
                  <a:pos x="4" y="27"/>
                </a:cxn>
                <a:cxn ang="0">
                  <a:pos x="9" y="26"/>
                </a:cxn>
                <a:cxn ang="0">
                  <a:pos x="15" y="26"/>
                </a:cxn>
                <a:cxn ang="0">
                  <a:pos x="15" y="22"/>
                </a:cxn>
                <a:cxn ang="0">
                  <a:pos x="14" y="14"/>
                </a:cxn>
                <a:cxn ang="0">
                  <a:pos x="11" y="11"/>
                </a:cxn>
                <a:cxn ang="0">
                  <a:pos x="14" y="10"/>
                </a:cxn>
                <a:cxn ang="0">
                  <a:pos x="13" y="4"/>
                </a:cxn>
                <a:cxn ang="0">
                  <a:pos x="16" y="1"/>
                </a:cxn>
                <a:cxn ang="0">
                  <a:pos x="21" y="2"/>
                </a:cxn>
                <a:cxn ang="0">
                  <a:pos x="27" y="1"/>
                </a:cxn>
                <a:cxn ang="0">
                  <a:pos x="30" y="0"/>
                </a:cxn>
                <a:cxn ang="0">
                  <a:pos x="34" y="3"/>
                </a:cxn>
                <a:cxn ang="0">
                  <a:pos x="38" y="7"/>
                </a:cxn>
                <a:cxn ang="0">
                  <a:pos x="41" y="12"/>
                </a:cxn>
                <a:cxn ang="0">
                  <a:pos x="39" y="17"/>
                </a:cxn>
                <a:cxn ang="0">
                  <a:pos x="39" y="21"/>
                </a:cxn>
              </a:cxnLst>
              <a:rect l="0" t="0" r="r" b="b"/>
              <a:pathLst>
                <a:path w="41" h="43">
                  <a:moveTo>
                    <a:pt x="41" y="23"/>
                  </a:moveTo>
                  <a:cubicBezTo>
                    <a:pt x="41" y="23"/>
                    <a:pt x="41" y="24"/>
                    <a:pt x="41" y="25"/>
                  </a:cubicBezTo>
                  <a:cubicBezTo>
                    <a:pt x="41" y="25"/>
                    <a:pt x="40" y="26"/>
                    <a:pt x="39" y="26"/>
                  </a:cubicBezTo>
                  <a:cubicBezTo>
                    <a:pt x="39" y="27"/>
                    <a:pt x="39" y="28"/>
                    <a:pt x="39" y="29"/>
                  </a:cubicBezTo>
                  <a:cubicBezTo>
                    <a:pt x="39" y="29"/>
                    <a:pt x="38" y="31"/>
                    <a:pt x="38" y="31"/>
                  </a:cubicBezTo>
                  <a:cubicBezTo>
                    <a:pt x="38" y="32"/>
                    <a:pt x="38" y="33"/>
                    <a:pt x="38" y="33"/>
                  </a:cubicBezTo>
                  <a:cubicBezTo>
                    <a:pt x="38" y="34"/>
                    <a:pt x="37" y="34"/>
                    <a:pt x="37" y="35"/>
                  </a:cubicBezTo>
                  <a:cubicBezTo>
                    <a:pt x="36" y="35"/>
                    <a:pt x="36" y="35"/>
                    <a:pt x="36" y="35"/>
                  </a:cubicBezTo>
                  <a:cubicBezTo>
                    <a:pt x="35" y="35"/>
                    <a:pt x="34" y="35"/>
                    <a:pt x="34" y="35"/>
                  </a:cubicBezTo>
                  <a:cubicBezTo>
                    <a:pt x="33" y="34"/>
                    <a:pt x="32" y="34"/>
                    <a:pt x="31" y="34"/>
                  </a:cubicBezTo>
                  <a:cubicBezTo>
                    <a:pt x="31" y="34"/>
                    <a:pt x="30" y="34"/>
                    <a:pt x="30" y="34"/>
                  </a:cubicBezTo>
                  <a:cubicBezTo>
                    <a:pt x="29" y="34"/>
                    <a:pt x="28" y="34"/>
                    <a:pt x="28" y="34"/>
                  </a:cubicBezTo>
                  <a:cubicBezTo>
                    <a:pt x="27" y="34"/>
                    <a:pt x="26" y="34"/>
                    <a:pt x="26" y="34"/>
                  </a:cubicBezTo>
                  <a:cubicBezTo>
                    <a:pt x="26" y="34"/>
                    <a:pt x="26" y="35"/>
                    <a:pt x="26" y="36"/>
                  </a:cubicBezTo>
                  <a:cubicBezTo>
                    <a:pt x="25" y="36"/>
                    <a:pt x="25" y="37"/>
                    <a:pt x="24" y="38"/>
                  </a:cubicBezTo>
                  <a:cubicBezTo>
                    <a:pt x="24" y="38"/>
                    <a:pt x="23" y="38"/>
                    <a:pt x="23" y="39"/>
                  </a:cubicBezTo>
                  <a:cubicBezTo>
                    <a:pt x="23" y="39"/>
                    <a:pt x="21" y="39"/>
                    <a:pt x="21" y="39"/>
                  </a:cubicBezTo>
                  <a:cubicBezTo>
                    <a:pt x="21" y="39"/>
                    <a:pt x="20" y="39"/>
                    <a:pt x="20" y="39"/>
                  </a:cubicBezTo>
                  <a:cubicBezTo>
                    <a:pt x="20" y="39"/>
                    <a:pt x="20" y="39"/>
                    <a:pt x="20" y="39"/>
                  </a:cubicBezTo>
                  <a:cubicBezTo>
                    <a:pt x="20" y="38"/>
                    <a:pt x="18" y="39"/>
                    <a:pt x="17" y="39"/>
                  </a:cubicBezTo>
                  <a:cubicBezTo>
                    <a:pt x="16" y="39"/>
                    <a:pt x="15" y="38"/>
                    <a:pt x="14" y="38"/>
                  </a:cubicBezTo>
                  <a:cubicBezTo>
                    <a:pt x="14" y="38"/>
                    <a:pt x="13" y="37"/>
                    <a:pt x="13" y="37"/>
                  </a:cubicBezTo>
                  <a:cubicBezTo>
                    <a:pt x="12" y="37"/>
                    <a:pt x="11" y="39"/>
                    <a:pt x="11" y="39"/>
                  </a:cubicBezTo>
                  <a:cubicBezTo>
                    <a:pt x="11" y="39"/>
                    <a:pt x="12" y="41"/>
                    <a:pt x="12" y="41"/>
                  </a:cubicBezTo>
                  <a:cubicBezTo>
                    <a:pt x="12" y="41"/>
                    <a:pt x="11" y="42"/>
                    <a:pt x="11" y="42"/>
                  </a:cubicBezTo>
                  <a:cubicBezTo>
                    <a:pt x="10" y="43"/>
                    <a:pt x="9" y="42"/>
                    <a:pt x="9" y="42"/>
                  </a:cubicBezTo>
                  <a:cubicBezTo>
                    <a:pt x="8" y="41"/>
                    <a:pt x="7" y="39"/>
                    <a:pt x="6" y="39"/>
                  </a:cubicBezTo>
                  <a:cubicBezTo>
                    <a:pt x="6" y="38"/>
                    <a:pt x="5" y="37"/>
                    <a:pt x="5" y="36"/>
                  </a:cubicBezTo>
                  <a:cubicBezTo>
                    <a:pt x="5" y="35"/>
                    <a:pt x="4" y="33"/>
                    <a:pt x="4" y="32"/>
                  </a:cubicBezTo>
                  <a:cubicBezTo>
                    <a:pt x="3" y="31"/>
                    <a:pt x="2" y="29"/>
                    <a:pt x="2" y="28"/>
                  </a:cubicBezTo>
                  <a:cubicBezTo>
                    <a:pt x="1" y="28"/>
                    <a:pt x="0" y="27"/>
                    <a:pt x="0" y="26"/>
                  </a:cubicBezTo>
                  <a:cubicBezTo>
                    <a:pt x="0" y="26"/>
                    <a:pt x="1" y="25"/>
                    <a:pt x="1" y="25"/>
                  </a:cubicBezTo>
                  <a:cubicBezTo>
                    <a:pt x="1" y="25"/>
                    <a:pt x="3" y="25"/>
                    <a:pt x="3" y="25"/>
                  </a:cubicBezTo>
                  <a:cubicBezTo>
                    <a:pt x="3" y="25"/>
                    <a:pt x="4" y="26"/>
                    <a:pt x="4" y="27"/>
                  </a:cubicBezTo>
                  <a:cubicBezTo>
                    <a:pt x="4" y="27"/>
                    <a:pt x="6" y="28"/>
                    <a:pt x="6" y="28"/>
                  </a:cubicBezTo>
                  <a:cubicBezTo>
                    <a:pt x="7" y="28"/>
                    <a:pt x="8" y="26"/>
                    <a:pt x="9" y="26"/>
                  </a:cubicBezTo>
                  <a:cubicBezTo>
                    <a:pt x="9" y="26"/>
                    <a:pt x="11" y="26"/>
                    <a:pt x="12" y="26"/>
                  </a:cubicBezTo>
                  <a:cubicBezTo>
                    <a:pt x="12" y="27"/>
                    <a:pt x="15" y="27"/>
                    <a:pt x="15" y="26"/>
                  </a:cubicBezTo>
                  <a:cubicBezTo>
                    <a:pt x="16" y="26"/>
                    <a:pt x="16" y="25"/>
                    <a:pt x="16" y="24"/>
                  </a:cubicBezTo>
                  <a:cubicBezTo>
                    <a:pt x="16" y="23"/>
                    <a:pt x="15" y="22"/>
                    <a:pt x="15" y="22"/>
                  </a:cubicBezTo>
                  <a:cubicBezTo>
                    <a:pt x="14" y="21"/>
                    <a:pt x="15" y="19"/>
                    <a:pt x="15" y="19"/>
                  </a:cubicBezTo>
                  <a:cubicBezTo>
                    <a:pt x="14" y="18"/>
                    <a:pt x="14" y="15"/>
                    <a:pt x="14" y="14"/>
                  </a:cubicBezTo>
                  <a:cubicBezTo>
                    <a:pt x="13" y="14"/>
                    <a:pt x="12" y="13"/>
                    <a:pt x="11" y="13"/>
                  </a:cubicBezTo>
                  <a:cubicBezTo>
                    <a:pt x="11" y="12"/>
                    <a:pt x="11" y="11"/>
                    <a:pt x="11" y="11"/>
                  </a:cubicBezTo>
                  <a:cubicBezTo>
                    <a:pt x="11" y="11"/>
                    <a:pt x="13" y="11"/>
                    <a:pt x="13" y="11"/>
                  </a:cubicBezTo>
                  <a:cubicBezTo>
                    <a:pt x="13" y="11"/>
                    <a:pt x="14" y="10"/>
                    <a:pt x="14" y="10"/>
                  </a:cubicBezTo>
                  <a:cubicBezTo>
                    <a:pt x="14" y="9"/>
                    <a:pt x="14" y="8"/>
                    <a:pt x="14" y="7"/>
                  </a:cubicBezTo>
                  <a:cubicBezTo>
                    <a:pt x="14" y="7"/>
                    <a:pt x="13" y="5"/>
                    <a:pt x="13" y="4"/>
                  </a:cubicBezTo>
                  <a:cubicBezTo>
                    <a:pt x="13" y="4"/>
                    <a:pt x="13" y="3"/>
                    <a:pt x="13" y="3"/>
                  </a:cubicBezTo>
                  <a:cubicBezTo>
                    <a:pt x="14" y="2"/>
                    <a:pt x="15" y="1"/>
                    <a:pt x="16" y="1"/>
                  </a:cubicBezTo>
                  <a:cubicBezTo>
                    <a:pt x="16" y="1"/>
                    <a:pt x="18" y="2"/>
                    <a:pt x="18" y="2"/>
                  </a:cubicBezTo>
                  <a:cubicBezTo>
                    <a:pt x="19" y="2"/>
                    <a:pt x="20" y="2"/>
                    <a:pt x="21" y="2"/>
                  </a:cubicBezTo>
                  <a:cubicBezTo>
                    <a:pt x="22" y="2"/>
                    <a:pt x="24" y="1"/>
                    <a:pt x="24" y="1"/>
                  </a:cubicBezTo>
                  <a:cubicBezTo>
                    <a:pt x="25" y="1"/>
                    <a:pt x="26" y="1"/>
                    <a:pt x="27" y="1"/>
                  </a:cubicBezTo>
                  <a:cubicBezTo>
                    <a:pt x="27" y="1"/>
                    <a:pt x="28" y="0"/>
                    <a:pt x="29" y="0"/>
                  </a:cubicBezTo>
                  <a:cubicBezTo>
                    <a:pt x="29" y="0"/>
                    <a:pt x="30" y="0"/>
                    <a:pt x="30" y="0"/>
                  </a:cubicBezTo>
                  <a:cubicBezTo>
                    <a:pt x="31" y="0"/>
                    <a:pt x="31" y="1"/>
                    <a:pt x="31" y="1"/>
                  </a:cubicBezTo>
                  <a:cubicBezTo>
                    <a:pt x="31" y="2"/>
                    <a:pt x="33" y="3"/>
                    <a:pt x="34" y="3"/>
                  </a:cubicBezTo>
                  <a:cubicBezTo>
                    <a:pt x="34" y="4"/>
                    <a:pt x="35" y="5"/>
                    <a:pt x="36" y="5"/>
                  </a:cubicBezTo>
                  <a:cubicBezTo>
                    <a:pt x="36" y="6"/>
                    <a:pt x="37" y="6"/>
                    <a:pt x="38" y="7"/>
                  </a:cubicBezTo>
                  <a:cubicBezTo>
                    <a:pt x="38" y="8"/>
                    <a:pt x="39" y="9"/>
                    <a:pt x="40" y="10"/>
                  </a:cubicBezTo>
                  <a:cubicBezTo>
                    <a:pt x="40" y="11"/>
                    <a:pt x="41" y="12"/>
                    <a:pt x="41" y="12"/>
                  </a:cubicBezTo>
                  <a:cubicBezTo>
                    <a:pt x="41" y="13"/>
                    <a:pt x="40" y="14"/>
                    <a:pt x="40" y="15"/>
                  </a:cubicBezTo>
                  <a:cubicBezTo>
                    <a:pt x="40" y="15"/>
                    <a:pt x="39" y="16"/>
                    <a:pt x="39" y="17"/>
                  </a:cubicBezTo>
                  <a:cubicBezTo>
                    <a:pt x="39" y="17"/>
                    <a:pt x="38" y="18"/>
                    <a:pt x="38" y="19"/>
                  </a:cubicBezTo>
                  <a:cubicBezTo>
                    <a:pt x="38" y="19"/>
                    <a:pt x="39" y="21"/>
                    <a:pt x="39" y="21"/>
                  </a:cubicBezTo>
                  <a:cubicBezTo>
                    <a:pt x="39" y="22"/>
                    <a:pt x="40" y="22"/>
                    <a:pt x="41" y="2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1617663" y="3825876"/>
              <a:ext cx="100013" cy="150813"/>
            </a:xfrm>
            <a:custGeom>
              <a:avLst/>
              <a:gdLst/>
              <a:ahLst/>
              <a:cxnLst>
                <a:cxn ang="0">
                  <a:pos x="14" y="77"/>
                </a:cxn>
                <a:cxn ang="0">
                  <a:pos x="15" y="72"/>
                </a:cxn>
                <a:cxn ang="0">
                  <a:pos x="17" y="69"/>
                </a:cxn>
                <a:cxn ang="0">
                  <a:pos x="14" y="65"/>
                </a:cxn>
                <a:cxn ang="0">
                  <a:pos x="16" y="61"/>
                </a:cxn>
                <a:cxn ang="0">
                  <a:pos x="16" y="56"/>
                </a:cxn>
                <a:cxn ang="0">
                  <a:pos x="12" y="51"/>
                </a:cxn>
                <a:cxn ang="0">
                  <a:pos x="7" y="47"/>
                </a:cxn>
                <a:cxn ang="0">
                  <a:pos x="6" y="44"/>
                </a:cxn>
                <a:cxn ang="0">
                  <a:pos x="5" y="41"/>
                </a:cxn>
                <a:cxn ang="0">
                  <a:pos x="1" y="35"/>
                </a:cxn>
                <a:cxn ang="0">
                  <a:pos x="3" y="32"/>
                </a:cxn>
                <a:cxn ang="0">
                  <a:pos x="2" y="25"/>
                </a:cxn>
                <a:cxn ang="0">
                  <a:pos x="0" y="20"/>
                </a:cxn>
                <a:cxn ang="0">
                  <a:pos x="0" y="19"/>
                </a:cxn>
                <a:cxn ang="0">
                  <a:pos x="4" y="16"/>
                </a:cxn>
                <a:cxn ang="0">
                  <a:pos x="7" y="15"/>
                </a:cxn>
                <a:cxn ang="0">
                  <a:pos x="11" y="13"/>
                </a:cxn>
                <a:cxn ang="0">
                  <a:pos x="13" y="9"/>
                </a:cxn>
                <a:cxn ang="0">
                  <a:pos x="16" y="9"/>
                </a:cxn>
                <a:cxn ang="0">
                  <a:pos x="19" y="7"/>
                </a:cxn>
                <a:cxn ang="0">
                  <a:pos x="17" y="3"/>
                </a:cxn>
                <a:cxn ang="0">
                  <a:pos x="19" y="0"/>
                </a:cxn>
                <a:cxn ang="0">
                  <a:pos x="21" y="2"/>
                </a:cxn>
                <a:cxn ang="0">
                  <a:pos x="22" y="5"/>
                </a:cxn>
                <a:cxn ang="0">
                  <a:pos x="22" y="9"/>
                </a:cxn>
                <a:cxn ang="0">
                  <a:pos x="24" y="13"/>
                </a:cxn>
                <a:cxn ang="0">
                  <a:pos x="26" y="16"/>
                </a:cxn>
                <a:cxn ang="0">
                  <a:pos x="25" y="21"/>
                </a:cxn>
                <a:cxn ang="0">
                  <a:pos x="22" y="20"/>
                </a:cxn>
                <a:cxn ang="0">
                  <a:pos x="21" y="23"/>
                </a:cxn>
                <a:cxn ang="0">
                  <a:pos x="26" y="26"/>
                </a:cxn>
                <a:cxn ang="0">
                  <a:pos x="28" y="29"/>
                </a:cxn>
                <a:cxn ang="0">
                  <a:pos x="31" y="32"/>
                </a:cxn>
                <a:cxn ang="0">
                  <a:pos x="34" y="36"/>
                </a:cxn>
                <a:cxn ang="0">
                  <a:pos x="37" y="40"/>
                </a:cxn>
                <a:cxn ang="0">
                  <a:pos x="40" y="44"/>
                </a:cxn>
                <a:cxn ang="0">
                  <a:pos x="41" y="45"/>
                </a:cxn>
                <a:cxn ang="0">
                  <a:pos x="42" y="52"/>
                </a:cxn>
                <a:cxn ang="0">
                  <a:pos x="44" y="58"/>
                </a:cxn>
                <a:cxn ang="0">
                  <a:pos x="48" y="63"/>
                </a:cxn>
                <a:cxn ang="0">
                  <a:pos x="53" y="70"/>
                </a:cxn>
                <a:cxn ang="0">
                  <a:pos x="49" y="70"/>
                </a:cxn>
                <a:cxn ang="0">
                  <a:pos x="45" y="70"/>
                </a:cxn>
                <a:cxn ang="0">
                  <a:pos x="42" y="72"/>
                </a:cxn>
                <a:cxn ang="0">
                  <a:pos x="40" y="76"/>
                </a:cxn>
                <a:cxn ang="0">
                  <a:pos x="39" y="77"/>
                </a:cxn>
                <a:cxn ang="0">
                  <a:pos x="36" y="78"/>
                </a:cxn>
                <a:cxn ang="0">
                  <a:pos x="32" y="76"/>
                </a:cxn>
                <a:cxn ang="0">
                  <a:pos x="29" y="79"/>
                </a:cxn>
                <a:cxn ang="0">
                  <a:pos x="26" y="80"/>
                </a:cxn>
                <a:cxn ang="0">
                  <a:pos x="22" y="78"/>
                </a:cxn>
                <a:cxn ang="0">
                  <a:pos x="18" y="77"/>
                </a:cxn>
                <a:cxn ang="0">
                  <a:pos x="15" y="79"/>
                </a:cxn>
              </a:cxnLst>
              <a:rect l="0" t="0" r="r" b="b"/>
              <a:pathLst>
                <a:path w="53" h="80">
                  <a:moveTo>
                    <a:pt x="14" y="79"/>
                  </a:moveTo>
                  <a:cubicBezTo>
                    <a:pt x="14" y="79"/>
                    <a:pt x="14" y="78"/>
                    <a:pt x="14" y="77"/>
                  </a:cubicBezTo>
                  <a:cubicBezTo>
                    <a:pt x="14" y="77"/>
                    <a:pt x="15" y="75"/>
                    <a:pt x="15" y="75"/>
                  </a:cubicBezTo>
                  <a:cubicBezTo>
                    <a:pt x="15" y="74"/>
                    <a:pt x="15" y="73"/>
                    <a:pt x="15" y="72"/>
                  </a:cubicBezTo>
                  <a:cubicBezTo>
                    <a:pt x="16" y="72"/>
                    <a:pt x="17" y="71"/>
                    <a:pt x="17" y="71"/>
                  </a:cubicBezTo>
                  <a:cubicBezTo>
                    <a:pt x="17" y="70"/>
                    <a:pt x="17" y="69"/>
                    <a:pt x="17" y="69"/>
                  </a:cubicBezTo>
                  <a:cubicBezTo>
                    <a:pt x="16" y="68"/>
                    <a:pt x="15" y="68"/>
                    <a:pt x="15" y="67"/>
                  </a:cubicBezTo>
                  <a:cubicBezTo>
                    <a:pt x="15" y="67"/>
                    <a:pt x="14" y="65"/>
                    <a:pt x="14" y="65"/>
                  </a:cubicBezTo>
                  <a:cubicBezTo>
                    <a:pt x="14" y="64"/>
                    <a:pt x="15" y="63"/>
                    <a:pt x="15" y="63"/>
                  </a:cubicBezTo>
                  <a:cubicBezTo>
                    <a:pt x="15" y="62"/>
                    <a:pt x="16" y="61"/>
                    <a:pt x="16" y="61"/>
                  </a:cubicBezTo>
                  <a:cubicBezTo>
                    <a:pt x="16" y="60"/>
                    <a:pt x="17" y="59"/>
                    <a:pt x="17" y="58"/>
                  </a:cubicBezTo>
                  <a:cubicBezTo>
                    <a:pt x="17" y="58"/>
                    <a:pt x="16" y="57"/>
                    <a:pt x="16" y="56"/>
                  </a:cubicBezTo>
                  <a:cubicBezTo>
                    <a:pt x="15" y="55"/>
                    <a:pt x="14" y="54"/>
                    <a:pt x="14" y="53"/>
                  </a:cubicBezTo>
                  <a:cubicBezTo>
                    <a:pt x="13" y="52"/>
                    <a:pt x="12" y="52"/>
                    <a:pt x="12" y="51"/>
                  </a:cubicBezTo>
                  <a:cubicBezTo>
                    <a:pt x="11" y="51"/>
                    <a:pt x="10" y="50"/>
                    <a:pt x="10" y="49"/>
                  </a:cubicBezTo>
                  <a:cubicBezTo>
                    <a:pt x="9" y="49"/>
                    <a:pt x="7" y="48"/>
                    <a:pt x="7" y="47"/>
                  </a:cubicBezTo>
                  <a:cubicBezTo>
                    <a:pt x="7" y="47"/>
                    <a:pt x="7" y="46"/>
                    <a:pt x="6" y="46"/>
                  </a:cubicBezTo>
                  <a:cubicBezTo>
                    <a:pt x="6" y="45"/>
                    <a:pt x="6" y="45"/>
                    <a:pt x="6" y="44"/>
                  </a:cubicBezTo>
                  <a:cubicBezTo>
                    <a:pt x="6" y="44"/>
                    <a:pt x="6" y="43"/>
                    <a:pt x="6" y="42"/>
                  </a:cubicBezTo>
                  <a:cubicBezTo>
                    <a:pt x="6" y="42"/>
                    <a:pt x="5" y="41"/>
                    <a:pt x="5" y="41"/>
                  </a:cubicBezTo>
                  <a:cubicBezTo>
                    <a:pt x="5" y="40"/>
                    <a:pt x="3" y="39"/>
                    <a:pt x="3" y="38"/>
                  </a:cubicBezTo>
                  <a:cubicBezTo>
                    <a:pt x="2" y="38"/>
                    <a:pt x="1" y="36"/>
                    <a:pt x="1" y="35"/>
                  </a:cubicBezTo>
                  <a:cubicBezTo>
                    <a:pt x="1" y="35"/>
                    <a:pt x="1" y="34"/>
                    <a:pt x="1" y="34"/>
                  </a:cubicBezTo>
                  <a:cubicBezTo>
                    <a:pt x="2" y="33"/>
                    <a:pt x="3" y="32"/>
                    <a:pt x="3" y="32"/>
                  </a:cubicBezTo>
                  <a:cubicBezTo>
                    <a:pt x="3" y="31"/>
                    <a:pt x="3" y="29"/>
                    <a:pt x="3" y="28"/>
                  </a:cubicBezTo>
                  <a:cubicBezTo>
                    <a:pt x="3" y="28"/>
                    <a:pt x="3" y="26"/>
                    <a:pt x="2" y="25"/>
                  </a:cubicBezTo>
                  <a:cubicBezTo>
                    <a:pt x="2" y="24"/>
                    <a:pt x="1" y="23"/>
                    <a:pt x="1" y="23"/>
                  </a:cubicBezTo>
                  <a:cubicBezTo>
                    <a:pt x="1" y="22"/>
                    <a:pt x="0" y="21"/>
                    <a:pt x="0" y="20"/>
                  </a:cubicBezTo>
                  <a:cubicBezTo>
                    <a:pt x="0" y="20"/>
                    <a:pt x="0" y="20"/>
                    <a:pt x="0" y="20"/>
                  </a:cubicBezTo>
                  <a:cubicBezTo>
                    <a:pt x="0" y="20"/>
                    <a:pt x="0" y="19"/>
                    <a:pt x="0" y="19"/>
                  </a:cubicBezTo>
                  <a:cubicBezTo>
                    <a:pt x="1" y="19"/>
                    <a:pt x="2" y="19"/>
                    <a:pt x="3" y="18"/>
                  </a:cubicBezTo>
                  <a:cubicBezTo>
                    <a:pt x="3" y="18"/>
                    <a:pt x="3" y="17"/>
                    <a:pt x="4" y="16"/>
                  </a:cubicBezTo>
                  <a:cubicBezTo>
                    <a:pt x="4" y="16"/>
                    <a:pt x="5" y="15"/>
                    <a:pt x="5" y="15"/>
                  </a:cubicBezTo>
                  <a:cubicBezTo>
                    <a:pt x="6" y="14"/>
                    <a:pt x="7" y="15"/>
                    <a:pt x="7" y="15"/>
                  </a:cubicBezTo>
                  <a:cubicBezTo>
                    <a:pt x="8" y="15"/>
                    <a:pt x="10" y="15"/>
                    <a:pt x="11" y="15"/>
                  </a:cubicBezTo>
                  <a:cubicBezTo>
                    <a:pt x="11" y="14"/>
                    <a:pt x="11" y="13"/>
                    <a:pt x="11" y="13"/>
                  </a:cubicBezTo>
                  <a:cubicBezTo>
                    <a:pt x="11" y="12"/>
                    <a:pt x="10" y="11"/>
                    <a:pt x="10" y="11"/>
                  </a:cubicBezTo>
                  <a:cubicBezTo>
                    <a:pt x="11" y="10"/>
                    <a:pt x="12" y="9"/>
                    <a:pt x="13" y="9"/>
                  </a:cubicBezTo>
                  <a:cubicBezTo>
                    <a:pt x="13" y="9"/>
                    <a:pt x="14" y="10"/>
                    <a:pt x="14" y="10"/>
                  </a:cubicBezTo>
                  <a:cubicBezTo>
                    <a:pt x="15" y="10"/>
                    <a:pt x="16" y="10"/>
                    <a:pt x="16" y="9"/>
                  </a:cubicBezTo>
                  <a:cubicBezTo>
                    <a:pt x="16" y="9"/>
                    <a:pt x="17" y="8"/>
                    <a:pt x="18" y="8"/>
                  </a:cubicBezTo>
                  <a:cubicBezTo>
                    <a:pt x="18" y="8"/>
                    <a:pt x="18" y="7"/>
                    <a:pt x="19" y="7"/>
                  </a:cubicBezTo>
                  <a:cubicBezTo>
                    <a:pt x="19" y="6"/>
                    <a:pt x="19" y="5"/>
                    <a:pt x="19" y="4"/>
                  </a:cubicBezTo>
                  <a:cubicBezTo>
                    <a:pt x="19" y="4"/>
                    <a:pt x="18" y="3"/>
                    <a:pt x="17" y="3"/>
                  </a:cubicBezTo>
                  <a:cubicBezTo>
                    <a:pt x="17" y="2"/>
                    <a:pt x="17" y="2"/>
                    <a:pt x="17" y="1"/>
                  </a:cubicBezTo>
                  <a:cubicBezTo>
                    <a:pt x="18" y="1"/>
                    <a:pt x="19" y="0"/>
                    <a:pt x="19" y="0"/>
                  </a:cubicBezTo>
                  <a:cubicBezTo>
                    <a:pt x="19" y="0"/>
                    <a:pt x="20" y="0"/>
                    <a:pt x="20" y="1"/>
                  </a:cubicBezTo>
                  <a:cubicBezTo>
                    <a:pt x="20" y="1"/>
                    <a:pt x="20" y="2"/>
                    <a:pt x="21" y="2"/>
                  </a:cubicBezTo>
                  <a:cubicBezTo>
                    <a:pt x="21" y="3"/>
                    <a:pt x="21" y="3"/>
                    <a:pt x="22" y="3"/>
                  </a:cubicBezTo>
                  <a:cubicBezTo>
                    <a:pt x="22" y="3"/>
                    <a:pt x="22" y="4"/>
                    <a:pt x="22" y="5"/>
                  </a:cubicBezTo>
                  <a:cubicBezTo>
                    <a:pt x="22" y="5"/>
                    <a:pt x="22" y="7"/>
                    <a:pt x="22" y="7"/>
                  </a:cubicBezTo>
                  <a:cubicBezTo>
                    <a:pt x="22" y="8"/>
                    <a:pt x="22" y="9"/>
                    <a:pt x="22" y="9"/>
                  </a:cubicBezTo>
                  <a:cubicBezTo>
                    <a:pt x="23" y="10"/>
                    <a:pt x="23" y="10"/>
                    <a:pt x="23" y="11"/>
                  </a:cubicBezTo>
                  <a:cubicBezTo>
                    <a:pt x="23" y="11"/>
                    <a:pt x="24" y="12"/>
                    <a:pt x="24" y="13"/>
                  </a:cubicBezTo>
                  <a:cubicBezTo>
                    <a:pt x="24" y="13"/>
                    <a:pt x="25" y="14"/>
                    <a:pt x="25" y="15"/>
                  </a:cubicBezTo>
                  <a:cubicBezTo>
                    <a:pt x="25" y="15"/>
                    <a:pt x="26" y="16"/>
                    <a:pt x="26" y="16"/>
                  </a:cubicBezTo>
                  <a:cubicBezTo>
                    <a:pt x="26" y="17"/>
                    <a:pt x="27" y="19"/>
                    <a:pt x="27" y="19"/>
                  </a:cubicBezTo>
                  <a:cubicBezTo>
                    <a:pt x="27" y="20"/>
                    <a:pt x="25" y="20"/>
                    <a:pt x="25" y="21"/>
                  </a:cubicBezTo>
                  <a:cubicBezTo>
                    <a:pt x="24" y="21"/>
                    <a:pt x="23" y="20"/>
                    <a:pt x="23" y="20"/>
                  </a:cubicBezTo>
                  <a:cubicBezTo>
                    <a:pt x="22" y="20"/>
                    <a:pt x="22" y="20"/>
                    <a:pt x="22" y="20"/>
                  </a:cubicBezTo>
                  <a:cubicBezTo>
                    <a:pt x="21" y="20"/>
                    <a:pt x="21" y="21"/>
                    <a:pt x="21" y="21"/>
                  </a:cubicBezTo>
                  <a:cubicBezTo>
                    <a:pt x="21" y="21"/>
                    <a:pt x="21" y="22"/>
                    <a:pt x="21" y="23"/>
                  </a:cubicBezTo>
                  <a:cubicBezTo>
                    <a:pt x="21" y="23"/>
                    <a:pt x="22" y="24"/>
                    <a:pt x="23" y="24"/>
                  </a:cubicBezTo>
                  <a:cubicBezTo>
                    <a:pt x="23" y="25"/>
                    <a:pt x="25" y="25"/>
                    <a:pt x="26" y="26"/>
                  </a:cubicBezTo>
                  <a:cubicBezTo>
                    <a:pt x="26" y="26"/>
                    <a:pt x="27" y="26"/>
                    <a:pt x="27" y="27"/>
                  </a:cubicBezTo>
                  <a:cubicBezTo>
                    <a:pt x="28" y="27"/>
                    <a:pt x="28" y="28"/>
                    <a:pt x="28" y="29"/>
                  </a:cubicBezTo>
                  <a:cubicBezTo>
                    <a:pt x="28" y="30"/>
                    <a:pt x="29" y="31"/>
                    <a:pt x="30" y="31"/>
                  </a:cubicBezTo>
                  <a:cubicBezTo>
                    <a:pt x="30" y="31"/>
                    <a:pt x="31" y="32"/>
                    <a:pt x="31" y="32"/>
                  </a:cubicBezTo>
                  <a:cubicBezTo>
                    <a:pt x="31" y="32"/>
                    <a:pt x="32" y="33"/>
                    <a:pt x="33" y="33"/>
                  </a:cubicBezTo>
                  <a:cubicBezTo>
                    <a:pt x="33" y="34"/>
                    <a:pt x="34" y="35"/>
                    <a:pt x="34" y="36"/>
                  </a:cubicBezTo>
                  <a:cubicBezTo>
                    <a:pt x="35" y="37"/>
                    <a:pt x="35" y="38"/>
                    <a:pt x="35" y="38"/>
                  </a:cubicBezTo>
                  <a:cubicBezTo>
                    <a:pt x="36" y="39"/>
                    <a:pt x="37" y="39"/>
                    <a:pt x="37" y="40"/>
                  </a:cubicBezTo>
                  <a:cubicBezTo>
                    <a:pt x="38" y="40"/>
                    <a:pt x="39" y="41"/>
                    <a:pt x="39" y="41"/>
                  </a:cubicBezTo>
                  <a:cubicBezTo>
                    <a:pt x="39" y="42"/>
                    <a:pt x="39" y="43"/>
                    <a:pt x="40" y="44"/>
                  </a:cubicBezTo>
                  <a:cubicBezTo>
                    <a:pt x="40" y="44"/>
                    <a:pt x="40" y="44"/>
                    <a:pt x="40" y="44"/>
                  </a:cubicBezTo>
                  <a:cubicBezTo>
                    <a:pt x="40" y="45"/>
                    <a:pt x="41" y="45"/>
                    <a:pt x="41" y="45"/>
                  </a:cubicBezTo>
                  <a:cubicBezTo>
                    <a:pt x="41" y="46"/>
                    <a:pt x="42" y="47"/>
                    <a:pt x="42" y="48"/>
                  </a:cubicBezTo>
                  <a:cubicBezTo>
                    <a:pt x="42" y="49"/>
                    <a:pt x="42" y="51"/>
                    <a:pt x="42" y="52"/>
                  </a:cubicBezTo>
                  <a:cubicBezTo>
                    <a:pt x="42" y="52"/>
                    <a:pt x="43" y="53"/>
                    <a:pt x="43" y="54"/>
                  </a:cubicBezTo>
                  <a:cubicBezTo>
                    <a:pt x="44" y="55"/>
                    <a:pt x="44" y="57"/>
                    <a:pt x="44" y="58"/>
                  </a:cubicBezTo>
                  <a:cubicBezTo>
                    <a:pt x="44" y="59"/>
                    <a:pt x="44" y="60"/>
                    <a:pt x="45" y="61"/>
                  </a:cubicBezTo>
                  <a:cubicBezTo>
                    <a:pt x="45" y="62"/>
                    <a:pt x="48" y="62"/>
                    <a:pt x="48" y="63"/>
                  </a:cubicBezTo>
                  <a:cubicBezTo>
                    <a:pt x="49" y="64"/>
                    <a:pt x="50" y="66"/>
                    <a:pt x="51" y="66"/>
                  </a:cubicBezTo>
                  <a:cubicBezTo>
                    <a:pt x="51" y="67"/>
                    <a:pt x="53" y="69"/>
                    <a:pt x="53" y="70"/>
                  </a:cubicBezTo>
                  <a:cubicBezTo>
                    <a:pt x="53" y="70"/>
                    <a:pt x="52" y="71"/>
                    <a:pt x="52" y="71"/>
                  </a:cubicBezTo>
                  <a:cubicBezTo>
                    <a:pt x="51" y="71"/>
                    <a:pt x="49" y="71"/>
                    <a:pt x="49" y="70"/>
                  </a:cubicBezTo>
                  <a:cubicBezTo>
                    <a:pt x="48" y="70"/>
                    <a:pt x="48" y="69"/>
                    <a:pt x="47" y="68"/>
                  </a:cubicBezTo>
                  <a:cubicBezTo>
                    <a:pt x="47" y="68"/>
                    <a:pt x="46" y="69"/>
                    <a:pt x="45" y="70"/>
                  </a:cubicBezTo>
                  <a:cubicBezTo>
                    <a:pt x="45" y="70"/>
                    <a:pt x="44" y="71"/>
                    <a:pt x="44" y="71"/>
                  </a:cubicBezTo>
                  <a:cubicBezTo>
                    <a:pt x="43" y="72"/>
                    <a:pt x="42" y="72"/>
                    <a:pt x="42" y="72"/>
                  </a:cubicBezTo>
                  <a:cubicBezTo>
                    <a:pt x="41" y="73"/>
                    <a:pt x="40" y="73"/>
                    <a:pt x="40" y="73"/>
                  </a:cubicBezTo>
                  <a:cubicBezTo>
                    <a:pt x="39" y="74"/>
                    <a:pt x="40" y="75"/>
                    <a:pt x="40" y="76"/>
                  </a:cubicBezTo>
                  <a:cubicBezTo>
                    <a:pt x="40" y="76"/>
                    <a:pt x="40" y="77"/>
                    <a:pt x="40" y="78"/>
                  </a:cubicBezTo>
                  <a:cubicBezTo>
                    <a:pt x="39" y="77"/>
                    <a:pt x="39" y="77"/>
                    <a:pt x="39" y="77"/>
                  </a:cubicBezTo>
                  <a:cubicBezTo>
                    <a:pt x="39" y="77"/>
                    <a:pt x="38" y="76"/>
                    <a:pt x="37" y="76"/>
                  </a:cubicBezTo>
                  <a:cubicBezTo>
                    <a:pt x="37" y="77"/>
                    <a:pt x="37" y="78"/>
                    <a:pt x="36" y="78"/>
                  </a:cubicBezTo>
                  <a:cubicBezTo>
                    <a:pt x="36" y="79"/>
                    <a:pt x="35" y="77"/>
                    <a:pt x="34" y="77"/>
                  </a:cubicBezTo>
                  <a:cubicBezTo>
                    <a:pt x="34" y="77"/>
                    <a:pt x="33" y="76"/>
                    <a:pt x="32" y="76"/>
                  </a:cubicBezTo>
                  <a:cubicBezTo>
                    <a:pt x="32" y="76"/>
                    <a:pt x="32" y="77"/>
                    <a:pt x="31" y="78"/>
                  </a:cubicBezTo>
                  <a:cubicBezTo>
                    <a:pt x="31" y="78"/>
                    <a:pt x="30" y="79"/>
                    <a:pt x="29" y="79"/>
                  </a:cubicBezTo>
                  <a:cubicBezTo>
                    <a:pt x="29" y="79"/>
                    <a:pt x="28" y="80"/>
                    <a:pt x="28" y="80"/>
                  </a:cubicBezTo>
                  <a:cubicBezTo>
                    <a:pt x="27" y="80"/>
                    <a:pt x="26" y="80"/>
                    <a:pt x="26" y="80"/>
                  </a:cubicBezTo>
                  <a:cubicBezTo>
                    <a:pt x="25" y="79"/>
                    <a:pt x="25" y="79"/>
                    <a:pt x="24" y="78"/>
                  </a:cubicBezTo>
                  <a:cubicBezTo>
                    <a:pt x="24" y="78"/>
                    <a:pt x="23" y="78"/>
                    <a:pt x="22" y="78"/>
                  </a:cubicBezTo>
                  <a:cubicBezTo>
                    <a:pt x="22" y="78"/>
                    <a:pt x="21" y="77"/>
                    <a:pt x="21" y="77"/>
                  </a:cubicBezTo>
                  <a:cubicBezTo>
                    <a:pt x="20" y="77"/>
                    <a:pt x="19" y="77"/>
                    <a:pt x="18" y="77"/>
                  </a:cubicBezTo>
                  <a:cubicBezTo>
                    <a:pt x="17" y="77"/>
                    <a:pt x="16" y="77"/>
                    <a:pt x="15" y="78"/>
                  </a:cubicBezTo>
                  <a:cubicBezTo>
                    <a:pt x="15" y="78"/>
                    <a:pt x="15" y="79"/>
                    <a:pt x="15" y="79"/>
                  </a:cubicBezTo>
                  <a:cubicBezTo>
                    <a:pt x="15" y="79"/>
                    <a:pt x="14" y="79"/>
                    <a:pt x="14" y="7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1608138" y="3968751"/>
              <a:ext cx="130175" cy="63500"/>
            </a:xfrm>
            <a:custGeom>
              <a:avLst/>
              <a:gdLst/>
              <a:ahLst/>
              <a:cxnLst>
                <a:cxn ang="0">
                  <a:pos x="45" y="3"/>
                </a:cxn>
                <a:cxn ang="0">
                  <a:pos x="47" y="6"/>
                </a:cxn>
                <a:cxn ang="0">
                  <a:pos x="49" y="12"/>
                </a:cxn>
                <a:cxn ang="0">
                  <a:pos x="53" y="14"/>
                </a:cxn>
                <a:cxn ang="0">
                  <a:pos x="57" y="11"/>
                </a:cxn>
                <a:cxn ang="0">
                  <a:pos x="61" y="13"/>
                </a:cxn>
                <a:cxn ang="0">
                  <a:pos x="65" y="16"/>
                </a:cxn>
                <a:cxn ang="0">
                  <a:pos x="67" y="16"/>
                </a:cxn>
                <a:cxn ang="0">
                  <a:pos x="67" y="22"/>
                </a:cxn>
                <a:cxn ang="0">
                  <a:pos x="65" y="29"/>
                </a:cxn>
                <a:cxn ang="0">
                  <a:pos x="57" y="29"/>
                </a:cxn>
                <a:cxn ang="0">
                  <a:pos x="54" y="28"/>
                </a:cxn>
                <a:cxn ang="0">
                  <a:pos x="48" y="31"/>
                </a:cxn>
                <a:cxn ang="0">
                  <a:pos x="40" y="30"/>
                </a:cxn>
                <a:cxn ang="0">
                  <a:pos x="35" y="34"/>
                </a:cxn>
                <a:cxn ang="0">
                  <a:pos x="30" y="30"/>
                </a:cxn>
                <a:cxn ang="0">
                  <a:pos x="17" y="28"/>
                </a:cxn>
                <a:cxn ang="0">
                  <a:pos x="9" y="24"/>
                </a:cxn>
                <a:cxn ang="0">
                  <a:pos x="4" y="17"/>
                </a:cxn>
                <a:cxn ang="0">
                  <a:pos x="0" y="10"/>
                </a:cxn>
                <a:cxn ang="0">
                  <a:pos x="2" y="9"/>
                </a:cxn>
                <a:cxn ang="0">
                  <a:pos x="5" y="8"/>
                </a:cxn>
                <a:cxn ang="0">
                  <a:pos x="7" y="4"/>
                </a:cxn>
                <a:cxn ang="0">
                  <a:pos x="11" y="4"/>
                </a:cxn>
                <a:cxn ang="0">
                  <a:pos x="15" y="5"/>
                </a:cxn>
                <a:cxn ang="0">
                  <a:pos x="18" y="5"/>
                </a:cxn>
                <a:cxn ang="0">
                  <a:pos x="20" y="3"/>
                </a:cxn>
                <a:cxn ang="0">
                  <a:pos x="23" y="1"/>
                </a:cxn>
                <a:cxn ang="0">
                  <a:pos x="27" y="2"/>
                </a:cxn>
                <a:cxn ang="0">
                  <a:pos x="31" y="4"/>
                </a:cxn>
                <a:cxn ang="0">
                  <a:pos x="34" y="3"/>
                </a:cxn>
                <a:cxn ang="0">
                  <a:pos x="37" y="0"/>
                </a:cxn>
                <a:cxn ang="0">
                  <a:pos x="41" y="2"/>
                </a:cxn>
                <a:cxn ang="0">
                  <a:pos x="44" y="1"/>
                </a:cxn>
              </a:cxnLst>
              <a:rect l="0" t="0" r="r" b="b"/>
              <a:pathLst>
                <a:path w="69" h="34">
                  <a:moveTo>
                    <a:pt x="45" y="2"/>
                  </a:moveTo>
                  <a:cubicBezTo>
                    <a:pt x="45" y="2"/>
                    <a:pt x="45" y="3"/>
                    <a:pt x="45" y="3"/>
                  </a:cubicBezTo>
                  <a:cubicBezTo>
                    <a:pt x="45" y="3"/>
                    <a:pt x="46" y="4"/>
                    <a:pt x="46" y="4"/>
                  </a:cubicBezTo>
                  <a:cubicBezTo>
                    <a:pt x="46" y="5"/>
                    <a:pt x="46" y="6"/>
                    <a:pt x="47" y="6"/>
                  </a:cubicBezTo>
                  <a:cubicBezTo>
                    <a:pt x="47" y="7"/>
                    <a:pt x="47" y="8"/>
                    <a:pt x="48" y="8"/>
                  </a:cubicBezTo>
                  <a:cubicBezTo>
                    <a:pt x="48" y="9"/>
                    <a:pt x="49" y="11"/>
                    <a:pt x="49" y="12"/>
                  </a:cubicBezTo>
                  <a:cubicBezTo>
                    <a:pt x="50" y="13"/>
                    <a:pt x="50" y="14"/>
                    <a:pt x="51" y="14"/>
                  </a:cubicBezTo>
                  <a:cubicBezTo>
                    <a:pt x="51" y="14"/>
                    <a:pt x="52" y="14"/>
                    <a:pt x="53" y="14"/>
                  </a:cubicBezTo>
                  <a:cubicBezTo>
                    <a:pt x="53" y="14"/>
                    <a:pt x="54" y="13"/>
                    <a:pt x="55" y="12"/>
                  </a:cubicBezTo>
                  <a:cubicBezTo>
                    <a:pt x="55" y="12"/>
                    <a:pt x="56" y="11"/>
                    <a:pt x="57" y="11"/>
                  </a:cubicBezTo>
                  <a:cubicBezTo>
                    <a:pt x="57" y="11"/>
                    <a:pt x="57" y="11"/>
                    <a:pt x="58" y="11"/>
                  </a:cubicBezTo>
                  <a:cubicBezTo>
                    <a:pt x="59" y="11"/>
                    <a:pt x="60" y="12"/>
                    <a:pt x="61" y="13"/>
                  </a:cubicBezTo>
                  <a:cubicBezTo>
                    <a:pt x="62" y="13"/>
                    <a:pt x="63" y="14"/>
                    <a:pt x="63" y="15"/>
                  </a:cubicBezTo>
                  <a:cubicBezTo>
                    <a:pt x="63" y="15"/>
                    <a:pt x="64" y="16"/>
                    <a:pt x="65" y="16"/>
                  </a:cubicBezTo>
                  <a:cubicBezTo>
                    <a:pt x="65" y="16"/>
                    <a:pt x="66" y="16"/>
                    <a:pt x="67" y="16"/>
                  </a:cubicBezTo>
                  <a:cubicBezTo>
                    <a:pt x="67" y="16"/>
                    <a:pt x="67" y="16"/>
                    <a:pt x="67" y="16"/>
                  </a:cubicBezTo>
                  <a:cubicBezTo>
                    <a:pt x="68" y="17"/>
                    <a:pt x="69" y="19"/>
                    <a:pt x="69" y="19"/>
                  </a:cubicBezTo>
                  <a:cubicBezTo>
                    <a:pt x="69" y="20"/>
                    <a:pt x="68" y="21"/>
                    <a:pt x="67" y="22"/>
                  </a:cubicBezTo>
                  <a:cubicBezTo>
                    <a:pt x="67" y="23"/>
                    <a:pt x="68" y="26"/>
                    <a:pt x="68" y="27"/>
                  </a:cubicBezTo>
                  <a:cubicBezTo>
                    <a:pt x="67" y="28"/>
                    <a:pt x="65" y="29"/>
                    <a:pt x="65" y="29"/>
                  </a:cubicBezTo>
                  <a:cubicBezTo>
                    <a:pt x="63" y="29"/>
                    <a:pt x="61" y="27"/>
                    <a:pt x="60" y="27"/>
                  </a:cubicBezTo>
                  <a:cubicBezTo>
                    <a:pt x="59" y="27"/>
                    <a:pt x="58" y="29"/>
                    <a:pt x="57" y="29"/>
                  </a:cubicBezTo>
                  <a:cubicBezTo>
                    <a:pt x="57" y="29"/>
                    <a:pt x="56" y="29"/>
                    <a:pt x="55" y="29"/>
                  </a:cubicBezTo>
                  <a:cubicBezTo>
                    <a:pt x="55" y="29"/>
                    <a:pt x="54" y="28"/>
                    <a:pt x="54" y="28"/>
                  </a:cubicBezTo>
                  <a:cubicBezTo>
                    <a:pt x="53" y="28"/>
                    <a:pt x="53" y="30"/>
                    <a:pt x="52" y="30"/>
                  </a:cubicBezTo>
                  <a:cubicBezTo>
                    <a:pt x="51" y="31"/>
                    <a:pt x="49" y="31"/>
                    <a:pt x="48" y="31"/>
                  </a:cubicBezTo>
                  <a:cubicBezTo>
                    <a:pt x="47" y="31"/>
                    <a:pt x="45" y="30"/>
                    <a:pt x="44" y="30"/>
                  </a:cubicBezTo>
                  <a:cubicBezTo>
                    <a:pt x="43" y="30"/>
                    <a:pt x="41" y="30"/>
                    <a:pt x="40" y="30"/>
                  </a:cubicBezTo>
                  <a:cubicBezTo>
                    <a:pt x="39" y="31"/>
                    <a:pt x="38" y="32"/>
                    <a:pt x="38" y="33"/>
                  </a:cubicBezTo>
                  <a:cubicBezTo>
                    <a:pt x="37" y="33"/>
                    <a:pt x="36" y="34"/>
                    <a:pt x="35" y="34"/>
                  </a:cubicBezTo>
                  <a:cubicBezTo>
                    <a:pt x="34" y="34"/>
                    <a:pt x="33" y="31"/>
                    <a:pt x="33" y="31"/>
                  </a:cubicBezTo>
                  <a:cubicBezTo>
                    <a:pt x="33" y="31"/>
                    <a:pt x="31" y="30"/>
                    <a:pt x="30" y="30"/>
                  </a:cubicBezTo>
                  <a:cubicBezTo>
                    <a:pt x="29" y="30"/>
                    <a:pt x="27" y="30"/>
                    <a:pt x="25" y="30"/>
                  </a:cubicBezTo>
                  <a:cubicBezTo>
                    <a:pt x="23" y="29"/>
                    <a:pt x="19" y="29"/>
                    <a:pt x="17" y="28"/>
                  </a:cubicBezTo>
                  <a:cubicBezTo>
                    <a:pt x="16" y="28"/>
                    <a:pt x="13" y="29"/>
                    <a:pt x="12" y="28"/>
                  </a:cubicBezTo>
                  <a:cubicBezTo>
                    <a:pt x="11" y="27"/>
                    <a:pt x="10" y="25"/>
                    <a:pt x="9" y="24"/>
                  </a:cubicBezTo>
                  <a:cubicBezTo>
                    <a:pt x="9" y="23"/>
                    <a:pt x="8" y="21"/>
                    <a:pt x="8" y="20"/>
                  </a:cubicBezTo>
                  <a:cubicBezTo>
                    <a:pt x="7" y="19"/>
                    <a:pt x="5" y="18"/>
                    <a:pt x="4" y="17"/>
                  </a:cubicBezTo>
                  <a:cubicBezTo>
                    <a:pt x="3" y="16"/>
                    <a:pt x="1" y="14"/>
                    <a:pt x="0" y="13"/>
                  </a:cubicBezTo>
                  <a:cubicBezTo>
                    <a:pt x="0" y="12"/>
                    <a:pt x="0" y="11"/>
                    <a:pt x="0" y="10"/>
                  </a:cubicBezTo>
                  <a:cubicBezTo>
                    <a:pt x="0" y="10"/>
                    <a:pt x="0" y="9"/>
                    <a:pt x="1" y="9"/>
                  </a:cubicBezTo>
                  <a:cubicBezTo>
                    <a:pt x="1" y="9"/>
                    <a:pt x="2" y="9"/>
                    <a:pt x="2" y="9"/>
                  </a:cubicBezTo>
                  <a:cubicBezTo>
                    <a:pt x="2" y="9"/>
                    <a:pt x="4" y="9"/>
                    <a:pt x="4" y="9"/>
                  </a:cubicBezTo>
                  <a:cubicBezTo>
                    <a:pt x="4" y="8"/>
                    <a:pt x="5" y="8"/>
                    <a:pt x="5" y="8"/>
                  </a:cubicBezTo>
                  <a:cubicBezTo>
                    <a:pt x="6" y="7"/>
                    <a:pt x="6" y="6"/>
                    <a:pt x="7" y="6"/>
                  </a:cubicBezTo>
                  <a:cubicBezTo>
                    <a:pt x="7" y="5"/>
                    <a:pt x="7" y="4"/>
                    <a:pt x="7" y="4"/>
                  </a:cubicBezTo>
                  <a:cubicBezTo>
                    <a:pt x="7" y="4"/>
                    <a:pt x="8" y="4"/>
                    <a:pt x="9" y="4"/>
                  </a:cubicBezTo>
                  <a:cubicBezTo>
                    <a:pt x="9" y="4"/>
                    <a:pt x="10" y="4"/>
                    <a:pt x="11" y="4"/>
                  </a:cubicBezTo>
                  <a:cubicBezTo>
                    <a:pt x="11" y="4"/>
                    <a:pt x="12" y="4"/>
                    <a:pt x="12" y="4"/>
                  </a:cubicBezTo>
                  <a:cubicBezTo>
                    <a:pt x="13" y="4"/>
                    <a:pt x="14" y="4"/>
                    <a:pt x="15" y="5"/>
                  </a:cubicBezTo>
                  <a:cubicBezTo>
                    <a:pt x="15" y="5"/>
                    <a:pt x="16" y="5"/>
                    <a:pt x="17" y="5"/>
                  </a:cubicBezTo>
                  <a:cubicBezTo>
                    <a:pt x="17" y="5"/>
                    <a:pt x="17" y="5"/>
                    <a:pt x="18" y="5"/>
                  </a:cubicBezTo>
                  <a:cubicBezTo>
                    <a:pt x="18" y="4"/>
                    <a:pt x="19" y="4"/>
                    <a:pt x="19" y="3"/>
                  </a:cubicBezTo>
                  <a:cubicBezTo>
                    <a:pt x="19" y="3"/>
                    <a:pt x="20" y="3"/>
                    <a:pt x="20" y="3"/>
                  </a:cubicBezTo>
                  <a:cubicBezTo>
                    <a:pt x="20" y="3"/>
                    <a:pt x="20" y="2"/>
                    <a:pt x="20" y="2"/>
                  </a:cubicBezTo>
                  <a:cubicBezTo>
                    <a:pt x="21" y="1"/>
                    <a:pt x="22" y="1"/>
                    <a:pt x="23" y="1"/>
                  </a:cubicBezTo>
                  <a:cubicBezTo>
                    <a:pt x="24" y="1"/>
                    <a:pt x="25" y="1"/>
                    <a:pt x="26" y="1"/>
                  </a:cubicBezTo>
                  <a:cubicBezTo>
                    <a:pt x="26" y="1"/>
                    <a:pt x="27" y="2"/>
                    <a:pt x="27" y="2"/>
                  </a:cubicBezTo>
                  <a:cubicBezTo>
                    <a:pt x="28" y="2"/>
                    <a:pt x="29" y="2"/>
                    <a:pt x="29" y="2"/>
                  </a:cubicBezTo>
                  <a:cubicBezTo>
                    <a:pt x="30" y="3"/>
                    <a:pt x="30" y="3"/>
                    <a:pt x="31" y="4"/>
                  </a:cubicBezTo>
                  <a:cubicBezTo>
                    <a:pt x="31" y="4"/>
                    <a:pt x="32" y="4"/>
                    <a:pt x="33" y="4"/>
                  </a:cubicBezTo>
                  <a:cubicBezTo>
                    <a:pt x="33" y="4"/>
                    <a:pt x="34" y="3"/>
                    <a:pt x="34" y="3"/>
                  </a:cubicBezTo>
                  <a:cubicBezTo>
                    <a:pt x="35" y="3"/>
                    <a:pt x="36" y="2"/>
                    <a:pt x="36" y="2"/>
                  </a:cubicBezTo>
                  <a:cubicBezTo>
                    <a:pt x="37" y="1"/>
                    <a:pt x="37" y="0"/>
                    <a:pt x="37" y="0"/>
                  </a:cubicBezTo>
                  <a:cubicBezTo>
                    <a:pt x="38" y="0"/>
                    <a:pt x="39" y="1"/>
                    <a:pt x="39" y="1"/>
                  </a:cubicBezTo>
                  <a:cubicBezTo>
                    <a:pt x="40" y="1"/>
                    <a:pt x="41" y="3"/>
                    <a:pt x="41" y="2"/>
                  </a:cubicBezTo>
                  <a:cubicBezTo>
                    <a:pt x="42" y="2"/>
                    <a:pt x="42" y="1"/>
                    <a:pt x="42" y="0"/>
                  </a:cubicBezTo>
                  <a:cubicBezTo>
                    <a:pt x="43" y="0"/>
                    <a:pt x="44" y="1"/>
                    <a:pt x="44" y="1"/>
                  </a:cubicBezTo>
                  <a:cubicBezTo>
                    <a:pt x="44" y="1"/>
                    <a:pt x="44" y="1"/>
                    <a:pt x="45"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1687513" y="3836988"/>
              <a:ext cx="79375" cy="120650"/>
            </a:xfrm>
            <a:custGeom>
              <a:avLst/>
              <a:gdLst/>
              <a:ahLst/>
              <a:cxnLst>
                <a:cxn ang="0">
                  <a:pos x="42" y="50"/>
                </a:cxn>
                <a:cxn ang="0">
                  <a:pos x="40" y="51"/>
                </a:cxn>
                <a:cxn ang="0">
                  <a:pos x="38" y="54"/>
                </a:cxn>
                <a:cxn ang="0">
                  <a:pos x="33" y="53"/>
                </a:cxn>
                <a:cxn ang="0">
                  <a:pos x="33" y="55"/>
                </a:cxn>
                <a:cxn ang="0">
                  <a:pos x="37" y="58"/>
                </a:cxn>
                <a:cxn ang="0">
                  <a:pos x="34" y="61"/>
                </a:cxn>
                <a:cxn ang="0">
                  <a:pos x="32" y="63"/>
                </a:cxn>
                <a:cxn ang="0">
                  <a:pos x="28" y="60"/>
                </a:cxn>
                <a:cxn ang="0">
                  <a:pos x="23" y="61"/>
                </a:cxn>
                <a:cxn ang="0">
                  <a:pos x="20" y="63"/>
                </a:cxn>
                <a:cxn ang="0">
                  <a:pos x="17" y="63"/>
                </a:cxn>
                <a:cxn ang="0">
                  <a:pos x="14" y="60"/>
                </a:cxn>
                <a:cxn ang="0">
                  <a:pos x="8" y="55"/>
                </a:cxn>
                <a:cxn ang="0">
                  <a:pos x="6" y="48"/>
                </a:cxn>
                <a:cxn ang="0">
                  <a:pos x="5" y="42"/>
                </a:cxn>
                <a:cxn ang="0">
                  <a:pos x="3" y="38"/>
                </a:cxn>
                <a:cxn ang="0">
                  <a:pos x="8" y="35"/>
                </a:cxn>
                <a:cxn ang="0">
                  <a:pos x="8" y="29"/>
                </a:cxn>
                <a:cxn ang="0">
                  <a:pos x="7" y="23"/>
                </a:cxn>
                <a:cxn ang="0">
                  <a:pos x="2" y="16"/>
                </a:cxn>
                <a:cxn ang="0">
                  <a:pos x="0" y="7"/>
                </a:cxn>
                <a:cxn ang="0">
                  <a:pos x="1" y="2"/>
                </a:cxn>
                <a:cxn ang="0">
                  <a:pos x="4" y="0"/>
                </a:cxn>
                <a:cxn ang="0">
                  <a:pos x="9" y="8"/>
                </a:cxn>
                <a:cxn ang="0">
                  <a:pos x="15" y="17"/>
                </a:cxn>
                <a:cxn ang="0">
                  <a:pos x="19" y="20"/>
                </a:cxn>
                <a:cxn ang="0">
                  <a:pos x="20" y="16"/>
                </a:cxn>
                <a:cxn ang="0">
                  <a:pos x="22" y="16"/>
                </a:cxn>
                <a:cxn ang="0">
                  <a:pos x="24" y="21"/>
                </a:cxn>
                <a:cxn ang="0">
                  <a:pos x="28" y="25"/>
                </a:cxn>
                <a:cxn ang="0">
                  <a:pos x="30" y="31"/>
                </a:cxn>
                <a:cxn ang="0">
                  <a:pos x="33" y="31"/>
                </a:cxn>
                <a:cxn ang="0">
                  <a:pos x="38" y="34"/>
                </a:cxn>
                <a:cxn ang="0">
                  <a:pos x="37" y="39"/>
                </a:cxn>
                <a:cxn ang="0">
                  <a:pos x="35" y="45"/>
                </a:cxn>
                <a:cxn ang="0">
                  <a:pos x="40" y="49"/>
                </a:cxn>
              </a:cxnLst>
              <a:rect l="0" t="0" r="r" b="b"/>
              <a:pathLst>
                <a:path w="42" h="64">
                  <a:moveTo>
                    <a:pt x="40" y="49"/>
                  </a:moveTo>
                  <a:cubicBezTo>
                    <a:pt x="40" y="49"/>
                    <a:pt x="42" y="50"/>
                    <a:pt x="42" y="50"/>
                  </a:cubicBezTo>
                  <a:cubicBezTo>
                    <a:pt x="41" y="50"/>
                    <a:pt x="41" y="50"/>
                    <a:pt x="41" y="50"/>
                  </a:cubicBezTo>
                  <a:cubicBezTo>
                    <a:pt x="41" y="50"/>
                    <a:pt x="40" y="51"/>
                    <a:pt x="40" y="51"/>
                  </a:cubicBezTo>
                  <a:cubicBezTo>
                    <a:pt x="39" y="52"/>
                    <a:pt x="40" y="53"/>
                    <a:pt x="40" y="53"/>
                  </a:cubicBezTo>
                  <a:cubicBezTo>
                    <a:pt x="39" y="54"/>
                    <a:pt x="39" y="54"/>
                    <a:pt x="38" y="54"/>
                  </a:cubicBezTo>
                  <a:cubicBezTo>
                    <a:pt x="38" y="54"/>
                    <a:pt x="37" y="53"/>
                    <a:pt x="36" y="53"/>
                  </a:cubicBezTo>
                  <a:cubicBezTo>
                    <a:pt x="36" y="53"/>
                    <a:pt x="34" y="53"/>
                    <a:pt x="33" y="53"/>
                  </a:cubicBezTo>
                  <a:cubicBezTo>
                    <a:pt x="33" y="53"/>
                    <a:pt x="32" y="54"/>
                    <a:pt x="32" y="54"/>
                  </a:cubicBezTo>
                  <a:cubicBezTo>
                    <a:pt x="32" y="54"/>
                    <a:pt x="32" y="55"/>
                    <a:pt x="33" y="55"/>
                  </a:cubicBezTo>
                  <a:cubicBezTo>
                    <a:pt x="33" y="56"/>
                    <a:pt x="34" y="56"/>
                    <a:pt x="34" y="57"/>
                  </a:cubicBezTo>
                  <a:cubicBezTo>
                    <a:pt x="35" y="57"/>
                    <a:pt x="37" y="57"/>
                    <a:pt x="37" y="58"/>
                  </a:cubicBezTo>
                  <a:cubicBezTo>
                    <a:pt x="37" y="59"/>
                    <a:pt x="36" y="60"/>
                    <a:pt x="36" y="60"/>
                  </a:cubicBezTo>
                  <a:cubicBezTo>
                    <a:pt x="36" y="60"/>
                    <a:pt x="34" y="61"/>
                    <a:pt x="34" y="61"/>
                  </a:cubicBezTo>
                  <a:cubicBezTo>
                    <a:pt x="34" y="62"/>
                    <a:pt x="34" y="62"/>
                    <a:pt x="34" y="63"/>
                  </a:cubicBezTo>
                  <a:cubicBezTo>
                    <a:pt x="33" y="63"/>
                    <a:pt x="32" y="63"/>
                    <a:pt x="32" y="63"/>
                  </a:cubicBezTo>
                  <a:cubicBezTo>
                    <a:pt x="31" y="63"/>
                    <a:pt x="30" y="62"/>
                    <a:pt x="29" y="62"/>
                  </a:cubicBezTo>
                  <a:cubicBezTo>
                    <a:pt x="29" y="61"/>
                    <a:pt x="29" y="60"/>
                    <a:pt x="28" y="60"/>
                  </a:cubicBezTo>
                  <a:cubicBezTo>
                    <a:pt x="28" y="59"/>
                    <a:pt x="26" y="60"/>
                    <a:pt x="25" y="60"/>
                  </a:cubicBezTo>
                  <a:cubicBezTo>
                    <a:pt x="24" y="61"/>
                    <a:pt x="23" y="60"/>
                    <a:pt x="23" y="61"/>
                  </a:cubicBezTo>
                  <a:cubicBezTo>
                    <a:pt x="22" y="61"/>
                    <a:pt x="22" y="62"/>
                    <a:pt x="22" y="62"/>
                  </a:cubicBezTo>
                  <a:cubicBezTo>
                    <a:pt x="21" y="62"/>
                    <a:pt x="21" y="63"/>
                    <a:pt x="20" y="63"/>
                  </a:cubicBezTo>
                  <a:cubicBezTo>
                    <a:pt x="20" y="63"/>
                    <a:pt x="19" y="62"/>
                    <a:pt x="19" y="62"/>
                  </a:cubicBezTo>
                  <a:cubicBezTo>
                    <a:pt x="18" y="63"/>
                    <a:pt x="17" y="63"/>
                    <a:pt x="17" y="63"/>
                  </a:cubicBezTo>
                  <a:cubicBezTo>
                    <a:pt x="16" y="64"/>
                    <a:pt x="16" y="64"/>
                    <a:pt x="16" y="64"/>
                  </a:cubicBezTo>
                  <a:cubicBezTo>
                    <a:pt x="16" y="63"/>
                    <a:pt x="14" y="61"/>
                    <a:pt x="14" y="60"/>
                  </a:cubicBezTo>
                  <a:cubicBezTo>
                    <a:pt x="13" y="60"/>
                    <a:pt x="12" y="58"/>
                    <a:pt x="11" y="57"/>
                  </a:cubicBezTo>
                  <a:cubicBezTo>
                    <a:pt x="11" y="56"/>
                    <a:pt x="8" y="56"/>
                    <a:pt x="8" y="55"/>
                  </a:cubicBezTo>
                  <a:cubicBezTo>
                    <a:pt x="7" y="54"/>
                    <a:pt x="7" y="53"/>
                    <a:pt x="7" y="52"/>
                  </a:cubicBezTo>
                  <a:cubicBezTo>
                    <a:pt x="7" y="51"/>
                    <a:pt x="7" y="49"/>
                    <a:pt x="6" y="48"/>
                  </a:cubicBezTo>
                  <a:cubicBezTo>
                    <a:pt x="6" y="47"/>
                    <a:pt x="5" y="46"/>
                    <a:pt x="5" y="46"/>
                  </a:cubicBezTo>
                  <a:cubicBezTo>
                    <a:pt x="5" y="45"/>
                    <a:pt x="5" y="43"/>
                    <a:pt x="5" y="42"/>
                  </a:cubicBezTo>
                  <a:cubicBezTo>
                    <a:pt x="5" y="41"/>
                    <a:pt x="4" y="40"/>
                    <a:pt x="4" y="39"/>
                  </a:cubicBezTo>
                  <a:cubicBezTo>
                    <a:pt x="4" y="39"/>
                    <a:pt x="3" y="39"/>
                    <a:pt x="3" y="38"/>
                  </a:cubicBezTo>
                  <a:cubicBezTo>
                    <a:pt x="4" y="38"/>
                    <a:pt x="5" y="37"/>
                    <a:pt x="5" y="37"/>
                  </a:cubicBezTo>
                  <a:cubicBezTo>
                    <a:pt x="6" y="37"/>
                    <a:pt x="8" y="36"/>
                    <a:pt x="8" y="35"/>
                  </a:cubicBezTo>
                  <a:cubicBezTo>
                    <a:pt x="9" y="34"/>
                    <a:pt x="9" y="33"/>
                    <a:pt x="9" y="32"/>
                  </a:cubicBezTo>
                  <a:cubicBezTo>
                    <a:pt x="9" y="31"/>
                    <a:pt x="8" y="30"/>
                    <a:pt x="8" y="29"/>
                  </a:cubicBezTo>
                  <a:cubicBezTo>
                    <a:pt x="8" y="29"/>
                    <a:pt x="8" y="27"/>
                    <a:pt x="8" y="27"/>
                  </a:cubicBezTo>
                  <a:cubicBezTo>
                    <a:pt x="8" y="26"/>
                    <a:pt x="7" y="24"/>
                    <a:pt x="7" y="23"/>
                  </a:cubicBezTo>
                  <a:cubicBezTo>
                    <a:pt x="7" y="22"/>
                    <a:pt x="5" y="20"/>
                    <a:pt x="5" y="19"/>
                  </a:cubicBezTo>
                  <a:cubicBezTo>
                    <a:pt x="4" y="18"/>
                    <a:pt x="3" y="17"/>
                    <a:pt x="2" y="16"/>
                  </a:cubicBezTo>
                  <a:cubicBezTo>
                    <a:pt x="2" y="15"/>
                    <a:pt x="1" y="13"/>
                    <a:pt x="1" y="12"/>
                  </a:cubicBezTo>
                  <a:cubicBezTo>
                    <a:pt x="0" y="11"/>
                    <a:pt x="0" y="8"/>
                    <a:pt x="0" y="7"/>
                  </a:cubicBezTo>
                  <a:cubicBezTo>
                    <a:pt x="0" y="6"/>
                    <a:pt x="1" y="4"/>
                    <a:pt x="1" y="2"/>
                  </a:cubicBezTo>
                  <a:cubicBezTo>
                    <a:pt x="1" y="2"/>
                    <a:pt x="1" y="2"/>
                    <a:pt x="1" y="2"/>
                  </a:cubicBezTo>
                  <a:cubicBezTo>
                    <a:pt x="2" y="2"/>
                    <a:pt x="3" y="2"/>
                    <a:pt x="4" y="1"/>
                  </a:cubicBezTo>
                  <a:cubicBezTo>
                    <a:pt x="4" y="1"/>
                    <a:pt x="4" y="1"/>
                    <a:pt x="4" y="0"/>
                  </a:cubicBezTo>
                  <a:cubicBezTo>
                    <a:pt x="5" y="1"/>
                    <a:pt x="6" y="3"/>
                    <a:pt x="7" y="4"/>
                  </a:cubicBezTo>
                  <a:cubicBezTo>
                    <a:pt x="7" y="5"/>
                    <a:pt x="9" y="7"/>
                    <a:pt x="9" y="8"/>
                  </a:cubicBezTo>
                  <a:cubicBezTo>
                    <a:pt x="10" y="10"/>
                    <a:pt x="12" y="12"/>
                    <a:pt x="12" y="13"/>
                  </a:cubicBezTo>
                  <a:cubicBezTo>
                    <a:pt x="13" y="14"/>
                    <a:pt x="14" y="16"/>
                    <a:pt x="15" y="17"/>
                  </a:cubicBezTo>
                  <a:cubicBezTo>
                    <a:pt x="15" y="18"/>
                    <a:pt x="16" y="19"/>
                    <a:pt x="16" y="19"/>
                  </a:cubicBezTo>
                  <a:cubicBezTo>
                    <a:pt x="17" y="20"/>
                    <a:pt x="18" y="20"/>
                    <a:pt x="19" y="20"/>
                  </a:cubicBezTo>
                  <a:cubicBezTo>
                    <a:pt x="20" y="20"/>
                    <a:pt x="20" y="19"/>
                    <a:pt x="20" y="18"/>
                  </a:cubicBezTo>
                  <a:cubicBezTo>
                    <a:pt x="20" y="18"/>
                    <a:pt x="20" y="17"/>
                    <a:pt x="20" y="16"/>
                  </a:cubicBezTo>
                  <a:cubicBezTo>
                    <a:pt x="20" y="16"/>
                    <a:pt x="21" y="16"/>
                    <a:pt x="21" y="16"/>
                  </a:cubicBezTo>
                  <a:cubicBezTo>
                    <a:pt x="21" y="15"/>
                    <a:pt x="22" y="16"/>
                    <a:pt x="22" y="16"/>
                  </a:cubicBezTo>
                  <a:cubicBezTo>
                    <a:pt x="23" y="16"/>
                    <a:pt x="23" y="18"/>
                    <a:pt x="23" y="18"/>
                  </a:cubicBezTo>
                  <a:cubicBezTo>
                    <a:pt x="23" y="19"/>
                    <a:pt x="24" y="21"/>
                    <a:pt x="24" y="21"/>
                  </a:cubicBezTo>
                  <a:cubicBezTo>
                    <a:pt x="24" y="22"/>
                    <a:pt x="24" y="23"/>
                    <a:pt x="25" y="23"/>
                  </a:cubicBezTo>
                  <a:cubicBezTo>
                    <a:pt x="25" y="24"/>
                    <a:pt x="27" y="24"/>
                    <a:pt x="28" y="25"/>
                  </a:cubicBezTo>
                  <a:cubicBezTo>
                    <a:pt x="28" y="26"/>
                    <a:pt x="29" y="28"/>
                    <a:pt x="29" y="29"/>
                  </a:cubicBezTo>
                  <a:cubicBezTo>
                    <a:pt x="29" y="29"/>
                    <a:pt x="30" y="31"/>
                    <a:pt x="30" y="31"/>
                  </a:cubicBezTo>
                  <a:cubicBezTo>
                    <a:pt x="31" y="32"/>
                    <a:pt x="33" y="31"/>
                    <a:pt x="33" y="31"/>
                  </a:cubicBezTo>
                  <a:cubicBezTo>
                    <a:pt x="33" y="31"/>
                    <a:pt x="33" y="31"/>
                    <a:pt x="33" y="31"/>
                  </a:cubicBezTo>
                  <a:cubicBezTo>
                    <a:pt x="34" y="31"/>
                    <a:pt x="35" y="32"/>
                    <a:pt x="36" y="33"/>
                  </a:cubicBezTo>
                  <a:cubicBezTo>
                    <a:pt x="36" y="33"/>
                    <a:pt x="37" y="34"/>
                    <a:pt x="38" y="34"/>
                  </a:cubicBezTo>
                  <a:cubicBezTo>
                    <a:pt x="38" y="35"/>
                    <a:pt x="38" y="36"/>
                    <a:pt x="38" y="36"/>
                  </a:cubicBezTo>
                  <a:cubicBezTo>
                    <a:pt x="38" y="37"/>
                    <a:pt x="38" y="38"/>
                    <a:pt x="37" y="39"/>
                  </a:cubicBezTo>
                  <a:cubicBezTo>
                    <a:pt x="37" y="40"/>
                    <a:pt x="36" y="41"/>
                    <a:pt x="36" y="42"/>
                  </a:cubicBezTo>
                  <a:cubicBezTo>
                    <a:pt x="35" y="43"/>
                    <a:pt x="35" y="44"/>
                    <a:pt x="35" y="45"/>
                  </a:cubicBezTo>
                  <a:cubicBezTo>
                    <a:pt x="35" y="46"/>
                    <a:pt x="36" y="47"/>
                    <a:pt x="37" y="47"/>
                  </a:cubicBezTo>
                  <a:cubicBezTo>
                    <a:pt x="37" y="48"/>
                    <a:pt x="39" y="48"/>
                    <a:pt x="40" y="4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1741488" y="3848101"/>
              <a:ext cx="47625" cy="88900"/>
            </a:xfrm>
            <a:custGeom>
              <a:avLst/>
              <a:gdLst/>
              <a:ahLst/>
              <a:cxnLst>
                <a:cxn ang="0">
                  <a:pos x="25" y="37"/>
                </a:cxn>
                <a:cxn ang="0">
                  <a:pos x="25" y="39"/>
                </a:cxn>
                <a:cxn ang="0">
                  <a:pos x="24" y="39"/>
                </a:cxn>
                <a:cxn ang="0">
                  <a:pos x="23" y="39"/>
                </a:cxn>
                <a:cxn ang="0">
                  <a:pos x="21" y="41"/>
                </a:cxn>
                <a:cxn ang="0">
                  <a:pos x="20" y="42"/>
                </a:cxn>
                <a:cxn ang="0">
                  <a:pos x="18" y="41"/>
                </a:cxn>
                <a:cxn ang="0">
                  <a:pos x="18" y="44"/>
                </a:cxn>
                <a:cxn ang="0">
                  <a:pos x="17" y="45"/>
                </a:cxn>
                <a:cxn ang="0">
                  <a:pos x="16" y="47"/>
                </a:cxn>
                <a:cxn ang="0">
                  <a:pos x="15" y="46"/>
                </a:cxn>
                <a:cxn ang="0">
                  <a:pos x="13" y="44"/>
                </a:cxn>
                <a:cxn ang="0">
                  <a:pos x="13" y="44"/>
                </a:cxn>
                <a:cxn ang="0">
                  <a:pos x="11" y="43"/>
                </a:cxn>
                <a:cxn ang="0">
                  <a:pos x="8" y="41"/>
                </a:cxn>
                <a:cxn ang="0">
                  <a:pos x="6" y="39"/>
                </a:cxn>
                <a:cxn ang="0">
                  <a:pos x="7" y="36"/>
                </a:cxn>
                <a:cxn ang="0">
                  <a:pos x="8" y="33"/>
                </a:cxn>
                <a:cxn ang="0">
                  <a:pos x="9" y="30"/>
                </a:cxn>
                <a:cxn ang="0">
                  <a:pos x="9" y="28"/>
                </a:cxn>
                <a:cxn ang="0">
                  <a:pos x="7" y="27"/>
                </a:cxn>
                <a:cxn ang="0">
                  <a:pos x="4" y="25"/>
                </a:cxn>
                <a:cxn ang="0">
                  <a:pos x="4" y="25"/>
                </a:cxn>
                <a:cxn ang="0">
                  <a:pos x="4" y="23"/>
                </a:cxn>
                <a:cxn ang="0">
                  <a:pos x="5" y="21"/>
                </a:cxn>
                <a:cxn ang="0">
                  <a:pos x="5" y="17"/>
                </a:cxn>
                <a:cxn ang="0">
                  <a:pos x="5" y="13"/>
                </a:cxn>
                <a:cxn ang="0">
                  <a:pos x="5" y="11"/>
                </a:cxn>
                <a:cxn ang="0">
                  <a:pos x="5" y="8"/>
                </a:cxn>
                <a:cxn ang="0">
                  <a:pos x="3" y="5"/>
                </a:cxn>
                <a:cxn ang="0">
                  <a:pos x="1" y="3"/>
                </a:cxn>
                <a:cxn ang="0">
                  <a:pos x="0" y="2"/>
                </a:cxn>
                <a:cxn ang="0">
                  <a:pos x="0" y="0"/>
                </a:cxn>
                <a:cxn ang="0">
                  <a:pos x="2" y="0"/>
                </a:cxn>
                <a:cxn ang="0">
                  <a:pos x="5" y="1"/>
                </a:cxn>
                <a:cxn ang="0">
                  <a:pos x="7" y="2"/>
                </a:cxn>
                <a:cxn ang="0">
                  <a:pos x="10" y="3"/>
                </a:cxn>
                <a:cxn ang="0">
                  <a:pos x="12" y="5"/>
                </a:cxn>
                <a:cxn ang="0">
                  <a:pos x="12" y="8"/>
                </a:cxn>
                <a:cxn ang="0">
                  <a:pos x="14" y="10"/>
                </a:cxn>
                <a:cxn ang="0">
                  <a:pos x="16" y="12"/>
                </a:cxn>
                <a:cxn ang="0">
                  <a:pos x="16" y="15"/>
                </a:cxn>
                <a:cxn ang="0">
                  <a:pos x="19" y="17"/>
                </a:cxn>
                <a:cxn ang="0">
                  <a:pos x="21" y="18"/>
                </a:cxn>
                <a:cxn ang="0">
                  <a:pos x="22" y="20"/>
                </a:cxn>
                <a:cxn ang="0">
                  <a:pos x="22" y="23"/>
                </a:cxn>
                <a:cxn ang="0">
                  <a:pos x="23" y="25"/>
                </a:cxn>
                <a:cxn ang="0">
                  <a:pos x="22" y="28"/>
                </a:cxn>
                <a:cxn ang="0">
                  <a:pos x="19" y="29"/>
                </a:cxn>
                <a:cxn ang="0">
                  <a:pos x="19" y="32"/>
                </a:cxn>
                <a:cxn ang="0">
                  <a:pos x="22" y="33"/>
                </a:cxn>
                <a:cxn ang="0">
                  <a:pos x="25" y="37"/>
                </a:cxn>
              </a:cxnLst>
              <a:rect l="0" t="0" r="r" b="b"/>
              <a:pathLst>
                <a:path w="25" h="47">
                  <a:moveTo>
                    <a:pt x="25" y="37"/>
                  </a:moveTo>
                  <a:cubicBezTo>
                    <a:pt x="25" y="37"/>
                    <a:pt x="25" y="38"/>
                    <a:pt x="25" y="39"/>
                  </a:cubicBezTo>
                  <a:cubicBezTo>
                    <a:pt x="24" y="39"/>
                    <a:pt x="24" y="39"/>
                    <a:pt x="24" y="39"/>
                  </a:cubicBezTo>
                  <a:cubicBezTo>
                    <a:pt x="23" y="39"/>
                    <a:pt x="23" y="39"/>
                    <a:pt x="23" y="39"/>
                  </a:cubicBezTo>
                  <a:cubicBezTo>
                    <a:pt x="22" y="40"/>
                    <a:pt x="21" y="41"/>
                    <a:pt x="21" y="41"/>
                  </a:cubicBezTo>
                  <a:cubicBezTo>
                    <a:pt x="20" y="41"/>
                    <a:pt x="20" y="42"/>
                    <a:pt x="20" y="42"/>
                  </a:cubicBezTo>
                  <a:cubicBezTo>
                    <a:pt x="19" y="42"/>
                    <a:pt x="18" y="41"/>
                    <a:pt x="18" y="41"/>
                  </a:cubicBezTo>
                  <a:cubicBezTo>
                    <a:pt x="17" y="42"/>
                    <a:pt x="19" y="44"/>
                    <a:pt x="18" y="44"/>
                  </a:cubicBezTo>
                  <a:cubicBezTo>
                    <a:pt x="18" y="45"/>
                    <a:pt x="18" y="45"/>
                    <a:pt x="17" y="45"/>
                  </a:cubicBezTo>
                  <a:cubicBezTo>
                    <a:pt x="17" y="46"/>
                    <a:pt x="16" y="47"/>
                    <a:pt x="16" y="47"/>
                  </a:cubicBezTo>
                  <a:cubicBezTo>
                    <a:pt x="15" y="47"/>
                    <a:pt x="15" y="46"/>
                    <a:pt x="15" y="46"/>
                  </a:cubicBezTo>
                  <a:cubicBezTo>
                    <a:pt x="14" y="45"/>
                    <a:pt x="13" y="45"/>
                    <a:pt x="13" y="44"/>
                  </a:cubicBezTo>
                  <a:cubicBezTo>
                    <a:pt x="13" y="44"/>
                    <a:pt x="13" y="44"/>
                    <a:pt x="13" y="44"/>
                  </a:cubicBezTo>
                  <a:cubicBezTo>
                    <a:pt x="13" y="44"/>
                    <a:pt x="11" y="43"/>
                    <a:pt x="11" y="43"/>
                  </a:cubicBezTo>
                  <a:cubicBezTo>
                    <a:pt x="10" y="42"/>
                    <a:pt x="8" y="42"/>
                    <a:pt x="8" y="41"/>
                  </a:cubicBezTo>
                  <a:cubicBezTo>
                    <a:pt x="7" y="41"/>
                    <a:pt x="6" y="40"/>
                    <a:pt x="6" y="39"/>
                  </a:cubicBezTo>
                  <a:cubicBezTo>
                    <a:pt x="6" y="38"/>
                    <a:pt x="6" y="37"/>
                    <a:pt x="7" y="36"/>
                  </a:cubicBezTo>
                  <a:cubicBezTo>
                    <a:pt x="7" y="35"/>
                    <a:pt x="8" y="34"/>
                    <a:pt x="8" y="33"/>
                  </a:cubicBezTo>
                  <a:cubicBezTo>
                    <a:pt x="9" y="32"/>
                    <a:pt x="9" y="31"/>
                    <a:pt x="9" y="30"/>
                  </a:cubicBezTo>
                  <a:cubicBezTo>
                    <a:pt x="9" y="30"/>
                    <a:pt x="9" y="29"/>
                    <a:pt x="9" y="28"/>
                  </a:cubicBezTo>
                  <a:cubicBezTo>
                    <a:pt x="8" y="28"/>
                    <a:pt x="7" y="27"/>
                    <a:pt x="7" y="27"/>
                  </a:cubicBezTo>
                  <a:cubicBezTo>
                    <a:pt x="6" y="26"/>
                    <a:pt x="5" y="25"/>
                    <a:pt x="4" y="25"/>
                  </a:cubicBezTo>
                  <a:cubicBezTo>
                    <a:pt x="4" y="25"/>
                    <a:pt x="4" y="25"/>
                    <a:pt x="4" y="25"/>
                  </a:cubicBezTo>
                  <a:cubicBezTo>
                    <a:pt x="4" y="24"/>
                    <a:pt x="4" y="24"/>
                    <a:pt x="4" y="23"/>
                  </a:cubicBezTo>
                  <a:cubicBezTo>
                    <a:pt x="4" y="23"/>
                    <a:pt x="4" y="21"/>
                    <a:pt x="5" y="21"/>
                  </a:cubicBezTo>
                  <a:cubicBezTo>
                    <a:pt x="5" y="20"/>
                    <a:pt x="5" y="18"/>
                    <a:pt x="5" y="17"/>
                  </a:cubicBezTo>
                  <a:cubicBezTo>
                    <a:pt x="5" y="16"/>
                    <a:pt x="4" y="14"/>
                    <a:pt x="5" y="13"/>
                  </a:cubicBezTo>
                  <a:cubicBezTo>
                    <a:pt x="5" y="13"/>
                    <a:pt x="5" y="12"/>
                    <a:pt x="5" y="11"/>
                  </a:cubicBezTo>
                  <a:cubicBezTo>
                    <a:pt x="5" y="10"/>
                    <a:pt x="5" y="9"/>
                    <a:pt x="5" y="8"/>
                  </a:cubicBezTo>
                  <a:cubicBezTo>
                    <a:pt x="5" y="7"/>
                    <a:pt x="3" y="6"/>
                    <a:pt x="3" y="5"/>
                  </a:cubicBezTo>
                  <a:cubicBezTo>
                    <a:pt x="2" y="4"/>
                    <a:pt x="1" y="4"/>
                    <a:pt x="1" y="3"/>
                  </a:cubicBezTo>
                  <a:cubicBezTo>
                    <a:pt x="1" y="3"/>
                    <a:pt x="0" y="2"/>
                    <a:pt x="0" y="2"/>
                  </a:cubicBezTo>
                  <a:cubicBezTo>
                    <a:pt x="0" y="1"/>
                    <a:pt x="0" y="1"/>
                    <a:pt x="0" y="0"/>
                  </a:cubicBezTo>
                  <a:cubicBezTo>
                    <a:pt x="1" y="0"/>
                    <a:pt x="2" y="0"/>
                    <a:pt x="2" y="0"/>
                  </a:cubicBezTo>
                  <a:cubicBezTo>
                    <a:pt x="3" y="1"/>
                    <a:pt x="4" y="1"/>
                    <a:pt x="5" y="1"/>
                  </a:cubicBezTo>
                  <a:cubicBezTo>
                    <a:pt x="5" y="1"/>
                    <a:pt x="6" y="1"/>
                    <a:pt x="7" y="2"/>
                  </a:cubicBezTo>
                  <a:cubicBezTo>
                    <a:pt x="8" y="2"/>
                    <a:pt x="9" y="3"/>
                    <a:pt x="10" y="3"/>
                  </a:cubicBezTo>
                  <a:cubicBezTo>
                    <a:pt x="11" y="4"/>
                    <a:pt x="12" y="4"/>
                    <a:pt x="12" y="5"/>
                  </a:cubicBezTo>
                  <a:cubicBezTo>
                    <a:pt x="12" y="6"/>
                    <a:pt x="12" y="7"/>
                    <a:pt x="12" y="8"/>
                  </a:cubicBezTo>
                  <a:cubicBezTo>
                    <a:pt x="12" y="9"/>
                    <a:pt x="14" y="10"/>
                    <a:pt x="14" y="10"/>
                  </a:cubicBezTo>
                  <a:cubicBezTo>
                    <a:pt x="15" y="11"/>
                    <a:pt x="16" y="12"/>
                    <a:pt x="16" y="12"/>
                  </a:cubicBezTo>
                  <a:cubicBezTo>
                    <a:pt x="17" y="13"/>
                    <a:pt x="16" y="14"/>
                    <a:pt x="16" y="15"/>
                  </a:cubicBezTo>
                  <a:cubicBezTo>
                    <a:pt x="17" y="16"/>
                    <a:pt x="18" y="17"/>
                    <a:pt x="19" y="17"/>
                  </a:cubicBezTo>
                  <a:cubicBezTo>
                    <a:pt x="19" y="17"/>
                    <a:pt x="21" y="18"/>
                    <a:pt x="21" y="18"/>
                  </a:cubicBezTo>
                  <a:cubicBezTo>
                    <a:pt x="22" y="18"/>
                    <a:pt x="22" y="19"/>
                    <a:pt x="22" y="20"/>
                  </a:cubicBezTo>
                  <a:cubicBezTo>
                    <a:pt x="22" y="21"/>
                    <a:pt x="22" y="22"/>
                    <a:pt x="22" y="23"/>
                  </a:cubicBezTo>
                  <a:cubicBezTo>
                    <a:pt x="22" y="23"/>
                    <a:pt x="23" y="25"/>
                    <a:pt x="23" y="25"/>
                  </a:cubicBezTo>
                  <a:cubicBezTo>
                    <a:pt x="23" y="26"/>
                    <a:pt x="23" y="27"/>
                    <a:pt x="22" y="28"/>
                  </a:cubicBezTo>
                  <a:cubicBezTo>
                    <a:pt x="22" y="29"/>
                    <a:pt x="19" y="29"/>
                    <a:pt x="19" y="29"/>
                  </a:cubicBezTo>
                  <a:cubicBezTo>
                    <a:pt x="19" y="30"/>
                    <a:pt x="19" y="31"/>
                    <a:pt x="19" y="32"/>
                  </a:cubicBezTo>
                  <a:cubicBezTo>
                    <a:pt x="20" y="32"/>
                    <a:pt x="22" y="33"/>
                    <a:pt x="22" y="33"/>
                  </a:cubicBezTo>
                  <a:cubicBezTo>
                    <a:pt x="23" y="34"/>
                    <a:pt x="24" y="36"/>
                    <a:pt x="25" y="3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1747838" y="3910013"/>
              <a:ext cx="84138" cy="68263"/>
            </a:xfrm>
            <a:custGeom>
              <a:avLst/>
              <a:gdLst/>
              <a:ahLst/>
              <a:cxnLst>
                <a:cxn ang="0">
                  <a:pos x="7" y="34"/>
                </a:cxn>
                <a:cxn ang="0">
                  <a:pos x="7" y="30"/>
                </a:cxn>
                <a:cxn ang="0">
                  <a:pos x="5" y="26"/>
                </a:cxn>
                <a:cxn ang="0">
                  <a:pos x="2" y="24"/>
                </a:cxn>
                <a:cxn ang="0">
                  <a:pos x="4" y="21"/>
                </a:cxn>
                <a:cxn ang="0">
                  <a:pos x="2" y="18"/>
                </a:cxn>
                <a:cxn ang="0">
                  <a:pos x="0" y="15"/>
                </a:cxn>
                <a:cxn ang="0">
                  <a:pos x="4" y="14"/>
                </a:cxn>
                <a:cxn ang="0">
                  <a:pos x="8" y="14"/>
                </a:cxn>
                <a:cxn ang="0">
                  <a:pos x="9" y="11"/>
                </a:cxn>
                <a:cxn ang="0">
                  <a:pos x="10" y="11"/>
                </a:cxn>
                <a:cxn ang="0">
                  <a:pos x="13" y="14"/>
                </a:cxn>
                <a:cxn ang="0">
                  <a:pos x="15" y="11"/>
                </a:cxn>
                <a:cxn ang="0">
                  <a:pos x="17" y="9"/>
                </a:cxn>
                <a:cxn ang="0">
                  <a:pos x="20" y="6"/>
                </a:cxn>
                <a:cxn ang="0">
                  <a:pos x="22" y="6"/>
                </a:cxn>
                <a:cxn ang="0">
                  <a:pos x="25" y="7"/>
                </a:cxn>
                <a:cxn ang="0">
                  <a:pos x="32" y="6"/>
                </a:cxn>
                <a:cxn ang="0">
                  <a:pos x="36" y="2"/>
                </a:cxn>
                <a:cxn ang="0">
                  <a:pos x="41" y="1"/>
                </a:cxn>
                <a:cxn ang="0">
                  <a:pos x="42" y="5"/>
                </a:cxn>
                <a:cxn ang="0">
                  <a:pos x="45" y="9"/>
                </a:cxn>
                <a:cxn ang="0">
                  <a:pos x="40" y="12"/>
                </a:cxn>
                <a:cxn ang="0">
                  <a:pos x="39" y="17"/>
                </a:cxn>
                <a:cxn ang="0">
                  <a:pos x="42" y="22"/>
                </a:cxn>
                <a:cxn ang="0">
                  <a:pos x="43" y="24"/>
                </a:cxn>
                <a:cxn ang="0">
                  <a:pos x="35" y="28"/>
                </a:cxn>
                <a:cxn ang="0">
                  <a:pos x="26" y="27"/>
                </a:cxn>
                <a:cxn ang="0">
                  <a:pos x="22" y="23"/>
                </a:cxn>
                <a:cxn ang="0">
                  <a:pos x="23" y="17"/>
                </a:cxn>
                <a:cxn ang="0">
                  <a:pos x="21" y="18"/>
                </a:cxn>
                <a:cxn ang="0">
                  <a:pos x="21" y="23"/>
                </a:cxn>
                <a:cxn ang="0">
                  <a:pos x="15" y="31"/>
                </a:cxn>
                <a:cxn ang="0">
                  <a:pos x="8" y="36"/>
                </a:cxn>
              </a:cxnLst>
              <a:rect l="0" t="0" r="r" b="b"/>
              <a:pathLst>
                <a:path w="45" h="36">
                  <a:moveTo>
                    <a:pt x="8" y="36"/>
                  </a:moveTo>
                  <a:cubicBezTo>
                    <a:pt x="8" y="36"/>
                    <a:pt x="7" y="35"/>
                    <a:pt x="7" y="34"/>
                  </a:cubicBezTo>
                  <a:cubicBezTo>
                    <a:pt x="7" y="34"/>
                    <a:pt x="8" y="33"/>
                    <a:pt x="8" y="32"/>
                  </a:cubicBezTo>
                  <a:cubicBezTo>
                    <a:pt x="8" y="32"/>
                    <a:pt x="7" y="31"/>
                    <a:pt x="7" y="30"/>
                  </a:cubicBezTo>
                  <a:cubicBezTo>
                    <a:pt x="7" y="30"/>
                    <a:pt x="6" y="29"/>
                    <a:pt x="5" y="28"/>
                  </a:cubicBezTo>
                  <a:cubicBezTo>
                    <a:pt x="5" y="28"/>
                    <a:pt x="5" y="27"/>
                    <a:pt x="5" y="26"/>
                  </a:cubicBezTo>
                  <a:cubicBezTo>
                    <a:pt x="5" y="25"/>
                    <a:pt x="4" y="24"/>
                    <a:pt x="3" y="24"/>
                  </a:cubicBezTo>
                  <a:cubicBezTo>
                    <a:pt x="3" y="24"/>
                    <a:pt x="2" y="24"/>
                    <a:pt x="2" y="24"/>
                  </a:cubicBezTo>
                  <a:cubicBezTo>
                    <a:pt x="2" y="23"/>
                    <a:pt x="2" y="23"/>
                    <a:pt x="2" y="22"/>
                  </a:cubicBezTo>
                  <a:cubicBezTo>
                    <a:pt x="2" y="22"/>
                    <a:pt x="4" y="21"/>
                    <a:pt x="4" y="21"/>
                  </a:cubicBezTo>
                  <a:cubicBezTo>
                    <a:pt x="4" y="21"/>
                    <a:pt x="5" y="20"/>
                    <a:pt x="5" y="19"/>
                  </a:cubicBezTo>
                  <a:cubicBezTo>
                    <a:pt x="5" y="18"/>
                    <a:pt x="3" y="18"/>
                    <a:pt x="2" y="18"/>
                  </a:cubicBezTo>
                  <a:cubicBezTo>
                    <a:pt x="2" y="17"/>
                    <a:pt x="1" y="17"/>
                    <a:pt x="1" y="16"/>
                  </a:cubicBezTo>
                  <a:cubicBezTo>
                    <a:pt x="0" y="16"/>
                    <a:pt x="0" y="15"/>
                    <a:pt x="0" y="15"/>
                  </a:cubicBezTo>
                  <a:cubicBezTo>
                    <a:pt x="0" y="15"/>
                    <a:pt x="1" y="14"/>
                    <a:pt x="1" y="14"/>
                  </a:cubicBezTo>
                  <a:cubicBezTo>
                    <a:pt x="2" y="14"/>
                    <a:pt x="4" y="14"/>
                    <a:pt x="4" y="14"/>
                  </a:cubicBezTo>
                  <a:cubicBezTo>
                    <a:pt x="5" y="14"/>
                    <a:pt x="6" y="15"/>
                    <a:pt x="6" y="15"/>
                  </a:cubicBezTo>
                  <a:cubicBezTo>
                    <a:pt x="7" y="15"/>
                    <a:pt x="7" y="15"/>
                    <a:pt x="8" y="14"/>
                  </a:cubicBezTo>
                  <a:cubicBezTo>
                    <a:pt x="8" y="14"/>
                    <a:pt x="7" y="13"/>
                    <a:pt x="8" y="12"/>
                  </a:cubicBezTo>
                  <a:cubicBezTo>
                    <a:pt x="8" y="12"/>
                    <a:pt x="9" y="11"/>
                    <a:pt x="9" y="11"/>
                  </a:cubicBezTo>
                  <a:cubicBezTo>
                    <a:pt x="9" y="11"/>
                    <a:pt x="9" y="11"/>
                    <a:pt x="10" y="11"/>
                  </a:cubicBezTo>
                  <a:cubicBezTo>
                    <a:pt x="10" y="11"/>
                    <a:pt x="10" y="11"/>
                    <a:pt x="10" y="11"/>
                  </a:cubicBezTo>
                  <a:cubicBezTo>
                    <a:pt x="10" y="12"/>
                    <a:pt x="11" y="12"/>
                    <a:pt x="12" y="13"/>
                  </a:cubicBezTo>
                  <a:cubicBezTo>
                    <a:pt x="12" y="13"/>
                    <a:pt x="12" y="14"/>
                    <a:pt x="13" y="14"/>
                  </a:cubicBezTo>
                  <a:cubicBezTo>
                    <a:pt x="13" y="14"/>
                    <a:pt x="14" y="13"/>
                    <a:pt x="14" y="12"/>
                  </a:cubicBezTo>
                  <a:cubicBezTo>
                    <a:pt x="15" y="12"/>
                    <a:pt x="15" y="12"/>
                    <a:pt x="15" y="11"/>
                  </a:cubicBezTo>
                  <a:cubicBezTo>
                    <a:pt x="16" y="11"/>
                    <a:pt x="14" y="9"/>
                    <a:pt x="15" y="8"/>
                  </a:cubicBezTo>
                  <a:cubicBezTo>
                    <a:pt x="15" y="8"/>
                    <a:pt x="16" y="9"/>
                    <a:pt x="17" y="9"/>
                  </a:cubicBezTo>
                  <a:cubicBezTo>
                    <a:pt x="17" y="9"/>
                    <a:pt x="17" y="8"/>
                    <a:pt x="18" y="8"/>
                  </a:cubicBezTo>
                  <a:cubicBezTo>
                    <a:pt x="18" y="8"/>
                    <a:pt x="19" y="7"/>
                    <a:pt x="20" y="6"/>
                  </a:cubicBezTo>
                  <a:cubicBezTo>
                    <a:pt x="20" y="6"/>
                    <a:pt x="20" y="6"/>
                    <a:pt x="21" y="6"/>
                  </a:cubicBezTo>
                  <a:cubicBezTo>
                    <a:pt x="21" y="6"/>
                    <a:pt x="21" y="6"/>
                    <a:pt x="22" y="6"/>
                  </a:cubicBezTo>
                  <a:cubicBezTo>
                    <a:pt x="22" y="6"/>
                    <a:pt x="23" y="6"/>
                    <a:pt x="23" y="6"/>
                  </a:cubicBezTo>
                  <a:cubicBezTo>
                    <a:pt x="23" y="7"/>
                    <a:pt x="24" y="7"/>
                    <a:pt x="25" y="7"/>
                  </a:cubicBezTo>
                  <a:cubicBezTo>
                    <a:pt x="26" y="7"/>
                    <a:pt x="27" y="7"/>
                    <a:pt x="27" y="7"/>
                  </a:cubicBezTo>
                  <a:cubicBezTo>
                    <a:pt x="28" y="7"/>
                    <a:pt x="31" y="6"/>
                    <a:pt x="32" y="6"/>
                  </a:cubicBezTo>
                  <a:cubicBezTo>
                    <a:pt x="32" y="6"/>
                    <a:pt x="33" y="5"/>
                    <a:pt x="34" y="4"/>
                  </a:cubicBezTo>
                  <a:cubicBezTo>
                    <a:pt x="34" y="4"/>
                    <a:pt x="35" y="3"/>
                    <a:pt x="36" y="2"/>
                  </a:cubicBezTo>
                  <a:cubicBezTo>
                    <a:pt x="37" y="2"/>
                    <a:pt x="38" y="0"/>
                    <a:pt x="39" y="0"/>
                  </a:cubicBezTo>
                  <a:cubicBezTo>
                    <a:pt x="39" y="0"/>
                    <a:pt x="40" y="0"/>
                    <a:pt x="41" y="1"/>
                  </a:cubicBezTo>
                  <a:cubicBezTo>
                    <a:pt x="41" y="1"/>
                    <a:pt x="41" y="3"/>
                    <a:pt x="41" y="4"/>
                  </a:cubicBezTo>
                  <a:cubicBezTo>
                    <a:pt x="41" y="4"/>
                    <a:pt x="42" y="5"/>
                    <a:pt x="42" y="5"/>
                  </a:cubicBezTo>
                  <a:cubicBezTo>
                    <a:pt x="43" y="6"/>
                    <a:pt x="44" y="6"/>
                    <a:pt x="45" y="6"/>
                  </a:cubicBezTo>
                  <a:cubicBezTo>
                    <a:pt x="45" y="7"/>
                    <a:pt x="45" y="9"/>
                    <a:pt x="45" y="9"/>
                  </a:cubicBezTo>
                  <a:cubicBezTo>
                    <a:pt x="44" y="10"/>
                    <a:pt x="43" y="9"/>
                    <a:pt x="42" y="9"/>
                  </a:cubicBezTo>
                  <a:cubicBezTo>
                    <a:pt x="41" y="10"/>
                    <a:pt x="40" y="11"/>
                    <a:pt x="40" y="12"/>
                  </a:cubicBezTo>
                  <a:cubicBezTo>
                    <a:pt x="40" y="12"/>
                    <a:pt x="39" y="14"/>
                    <a:pt x="39" y="15"/>
                  </a:cubicBezTo>
                  <a:cubicBezTo>
                    <a:pt x="39" y="15"/>
                    <a:pt x="39" y="17"/>
                    <a:pt x="39" y="17"/>
                  </a:cubicBezTo>
                  <a:cubicBezTo>
                    <a:pt x="39" y="18"/>
                    <a:pt x="40" y="19"/>
                    <a:pt x="40" y="20"/>
                  </a:cubicBezTo>
                  <a:cubicBezTo>
                    <a:pt x="41" y="20"/>
                    <a:pt x="42" y="21"/>
                    <a:pt x="42" y="22"/>
                  </a:cubicBezTo>
                  <a:cubicBezTo>
                    <a:pt x="42" y="22"/>
                    <a:pt x="43" y="23"/>
                    <a:pt x="43" y="24"/>
                  </a:cubicBezTo>
                  <a:cubicBezTo>
                    <a:pt x="43" y="24"/>
                    <a:pt x="43" y="24"/>
                    <a:pt x="43" y="24"/>
                  </a:cubicBezTo>
                  <a:cubicBezTo>
                    <a:pt x="41" y="25"/>
                    <a:pt x="39" y="26"/>
                    <a:pt x="38" y="26"/>
                  </a:cubicBezTo>
                  <a:cubicBezTo>
                    <a:pt x="37" y="27"/>
                    <a:pt x="36" y="27"/>
                    <a:pt x="35" y="28"/>
                  </a:cubicBezTo>
                  <a:cubicBezTo>
                    <a:pt x="34" y="28"/>
                    <a:pt x="32" y="27"/>
                    <a:pt x="31" y="27"/>
                  </a:cubicBezTo>
                  <a:cubicBezTo>
                    <a:pt x="30" y="27"/>
                    <a:pt x="28" y="27"/>
                    <a:pt x="26" y="27"/>
                  </a:cubicBezTo>
                  <a:cubicBezTo>
                    <a:pt x="26" y="27"/>
                    <a:pt x="24" y="27"/>
                    <a:pt x="24" y="26"/>
                  </a:cubicBezTo>
                  <a:cubicBezTo>
                    <a:pt x="23" y="26"/>
                    <a:pt x="23" y="24"/>
                    <a:pt x="22" y="23"/>
                  </a:cubicBezTo>
                  <a:cubicBezTo>
                    <a:pt x="22" y="22"/>
                    <a:pt x="23" y="20"/>
                    <a:pt x="23" y="19"/>
                  </a:cubicBezTo>
                  <a:cubicBezTo>
                    <a:pt x="23" y="19"/>
                    <a:pt x="23" y="18"/>
                    <a:pt x="23" y="17"/>
                  </a:cubicBezTo>
                  <a:cubicBezTo>
                    <a:pt x="22" y="17"/>
                    <a:pt x="21" y="16"/>
                    <a:pt x="21" y="16"/>
                  </a:cubicBezTo>
                  <a:cubicBezTo>
                    <a:pt x="20" y="17"/>
                    <a:pt x="21" y="17"/>
                    <a:pt x="21" y="18"/>
                  </a:cubicBezTo>
                  <a:cubicBezTo>
                    <a:pt x="21" y="19"/>
                    <a:pt x="21" y="20"/>
                    <a:pt x="21" y="21"/>
                  </a:cubicBezTo>
                  <a:cubicBezTo>
                    <a:pt x="21" y="22"/>
                    <a:pt x="21" y="23"/>
                    <a:pt x="21" y="23"/>
                  </a:cubicBezTo>
                  <a:cubicBezTo>
                    <a:pt x="20" y="24"/>
                    <a:pt x="19" y="26"/>
                    <a:pt x="18" y="26"/>
                  </a:cubicBezTo>
                  <a:cubicBezTo>
                    <a:pt x="17" y="28"/>
                    <a:pt x="16" y="30"/>
                    <a:pt x="15" y="31"/>
                  </a:cubicBezTo>
                  <a:cubicBezTo>
                    <a:pt x="14" y="32"/>
                    <a:pt x="11" y="34"/>
                    <a:pt x="10" y="35"/>
                  </a:cubicBezTo>
                  <a:cubicBezTo>
                    <a:pt x="10" y="35"/>
                    <a:pt x="9" y="36"/>
                    <a:pt x="8" y="3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1690688" y="3948113"/>
              <a:ext cx="71438" cy="50800"/>
            </a:xfrm>
            <a:custGeom>
              <a:avLst/>
              <a:gdLst/>
              <a:ahLst/>
              <a:cxnLst>
                <a:cxn ang="0">
                  <a:pos x="14" y="5"/>
                </a:cxn>
                <a:cxn ang="0">
                  <a:pos x="15" y="4"/>
                </a:cxn>
                <a:cxn ang="0">
                  <a:pos x="17" y="3"/>
                </a:cxn>
                <a:cxn ang="0">
                  <a:pos x="18" y="4"/>
                </a:cxn>
                <a:cxn ang="0">
                  <a:pos x="20" y="3"/>
                </a:cxn>
                <a:cxn ang="0">
                  <a:pos x="21" y="2"/>
                </a:cxn>
                <a:cxn ang="0">
                  <a:pos x="23" y="1"/>
                </a:cxn>
                <a:cxn ang="0">
                  <a:pos x="26" y="1"/>
                </a:cxn>
                <a:cxn ang="0">
                  <a:pos x="27" y="3"/>
                </a:cxn>
                <a:cxn ang="0">
                  <a:pos x="30" y="4"/>
                </a:cxn>
                <a:cxn ang="0">
                  <a:pos x="32" y="4"/>
                </a:cxn>
                <a:cxn ang="0">
                  <a:pos x="33" y="4"/>
                </a:cxn>
                <a:cxn ang="0">
                  <a:pos x="35" y="6"/>
                </a:cxn>
                <a:cxn ang="0">
                  <a:pos x="35" y="8"/>
                </a:cxn>
                <a:cxn ang="0">
                  <a:pos x="37" y="10"/>
                </a:cxn>
                <a:cxn ang="0">
                  <a:pos x="38" y="12"/>
                </a:cxn>
                <a:cxn ang="0">
                  <a:pos x="37" y="14"/>
                </a:cxn>
                <a:cxn ang="0">
                  <a:pos x="38" y="16"/>
                </a:cxn>
                <a:cxn ang="0">
                  <a:pos x="38" y="16"/>
                </a:cxn>
                <a:cxn ang="0">
                  <a:pos x="37" y="17"/>
                </a:cxn>
                <a:cxn ang="0">
                  <a:pos x="33" y="19"/>
                </a:cxn>
                <a:cxn ang="0">
                  <a:pos x="30" y="19"/>
                </a:cxn>
                <a:cxn ang="0">
                  <a:pos x="28" y="21"/>
                </a:cxn>
                <a:cxn ang="0">
                  <a:pos x="26" y="24"/>
                </a:cxn>
                <a:cxn ang="0">
                  <a:pos x="23" y="24"/>
                </a:cxn>
                <a:cxn ang="0">
                  <a:pos x="23" y="27"/>
                </a:cxn>
                <a:cxn ang="0">
                  <a:pos x="21" y="27"/>
                </a:cxn>
                <a:cxn ang="0">
                  <a:pos x="19" y="26"/>
                </a:cxn>
                <a:cxn ang="0">
                  <a:pos x="17" y="24"/>
                </a:cxn>
                <a:cxn ang="0">
                  <a:pos x="14" y="22"/>
                </a:cxn>
                <a:cxn ang="0">
                  <a:pos x="13" y="22"/>
                </a:cxn>
                <a:cxn ang="0">
                  <a:pos x="11" y="23"/>
                </a:cxn>
                <a:cxn ang="0">
                  <a:pos x="9" y="25"/>
                </a:cxn>
                <a:cxn ang="0">
                  <a:pos x="7" y="25"/>
                </a:cxn>
                <a:cxn ang="0">
                  <a:pos x="5" y="23"/>
                </a:cxn>
                <a:cxn ang="0">
                  <a:pos x="4" y="19"/>
                </a:cxn>
                <a:cxn ang="0">
                  <a:pos x="3" y="17"/>
                </a:cxn>
                <a:cxn ang="0">
                  <a:pos x="2" y="15"/>
                </a:cxn>
                <a:cxn ang="0">
                  <a:pos x="1" y="14"/>
                </a:cxn>
                <a:cxn ang="0">
                  <a:pos x="1" y="13"/>
                </a:cxn>
                <a:cxn ang="0">
                  <a:pos x="1" y="13"/>
                </a:cxn>
                <a:cxn ang="0">
                  <a:pos x="1" y="11"/>
                </a:cxn>
                <a:cxn ang="0">
                  <a:pos x="1" y="8"/>
                </a:cxn>
                <a:cxn ang="0">
                  <a:pos x="3" y="7"/>
                </a:cxn>
                <a:cxn ang="0">
                  <a:pos x="5" y="6"/>
                </a:cxn>
                <a:cxn ang="0">
                  <a:pos x="6" y="5"/>
                </a:cxn>
                <a:cxn ang="0">
                  <a:pos x="8" y="3"/>
                </a:cxn>
                <a:cxn ang="0">
                  <a:pos x="10" y="5"/>
                </a:cxn>
                <a:cxn ang="0">
                  <a:pos x="13" y="6"/>
                </a:cxn>
                <a:cxn ang="0">
                  <a:pos x="14" y="5"/>
                </a:cxn>
              </a:cxnLst>
              <a:rect l="0" t="0" r="r" b="b"/>
              <a:pathLst>
                <a:path w="38" h="27">
                  <a:moveTo>
                    <a:pt x="14" y="5"/>
                  </a:moveTo>
                  <a:cubicBezTo>
                    <a:pt x="14" y="5"/>
                    <a:pt x="14" y="5"/>
                    <a:pt x="15" y="4"/>
                  </a:cubicBezTo>
                  <a:cubicBezTo>
                    <a:pt x="15" y="4"/>
                    <a:pt x="16" y="4"/>
                    <a:pt x="17" y="3"/>
                  </a:cubicBezTo>
                  <a:cubicBezTo>
                    <a:pt x="17" y="3"/>
                    <a:pt x="18" y="4"/>
                    <a:pt x="18" y="4"/>
                  </a:cubicBezTo>
                  <a:cubicBezTo>
                    <a:pt x="19" y="4"/>
                    <a:pt x="19" y="3"/>
                    <a:pt x="20" y="3"/>
                  </a:cubicBezTo>
                  <a:cubicBezTo>
                    <a:pt x="20" y="3"/>
                    <a:pt x="20" y="2"/>
                    <a:pt x="21" y="2"/>
                  </a:cubicBezTo>
                  <a:cubicBezTo>
                    <a:pt x="21" y="1"/>
                    <a:pt x="22" y="2"/>
                    <a:pt x="23" y="1"/>
                  </a:cubicBezTo>
                  <a:cubicBezTo>
                    <a:pt x="24" y="1"/>
                    <a:pt x="26" y="0"/>
                    <a:pt x="26" y="1"/>
                  </a:cubicBezTo>
                  <a:cubicBezTo>
                    <a:pt x="27" y="1"/>
                    <a:pt x="27" y="2"/>
                    <a:pt x="27" y="3"/>
                  </a:cubicBezTo>
                  <a:cubicBezTo>
                    <a:pt x="28" y="3"/>
                    <a:pt x="29" y="4"/>
                    <a:pt x="30" y="4"/>
                  </a:cubicBezTo>
                  <a:cubicBezTo>
                    <a:pt x="30" y="4"/>
                    <a:pt x="31" y="4"/>
                    <a:pt x="32" y="4"/>
                  </a:cubicBezTo>
                  <a:cubicBezTo>
                    <a:pt x="32" y="4"/>
                    <a:pt x="33" y="4"/>
                    <a:pt x="33" y="4"/>
                  </a:cubicBezTo>
                  <a:cubicBezTo>
                    <a:pt x="34" y="4"/>
                    <a:pt x="35" y="5"/>
                    <a:pt x="35" y="6"/>
                  </a:cubicBezTo>
                  <a:cubicBezTo>
                    <a:pt x="35" y="7"/>
                    <a:pt x="35" y="8"/>
                    <a:pt x="35" y="8"/>
                  </a:cubicBezTo>
                  <a:cubicBezTo>
                    <a:pt x="36" y="9"/>
                    <a:pt x="37" y="10"/>
                    <a:pt x="37" y="10"/>
                  </a:cubicBezTo>
                  <a:cubicBezTo>
                    <a:pt x="37" y="11"/>
                    <a:pt x="38" y="12"/>
                    <a:pt x="38" y="12"/>
                  </a:cubicBezTo>
                  <a:cubicBezTo>
                    <a:pt x="38" y="13"/>
                    <a:pt x="37" y="14"/>
                    <a:pt x="37" y="14"/>
                  </a:cubicBezTo>
                  <a:cubicBezTo>
                    <a:pt x="37" y="15"/>
                    <a:pt x="38" y="16"/>
                    <a:pt x="38" y="16"/>
                  </a:cubicBezTo>
                  <a:cubicBezTo>
                    <a:pt x="38" y="16"/>
                    <a:pt x="38" y="16"/>
                    <a:pt x="38" y="16"/>
                  </a:cubicBezTo>
                  <a:cubicBezTo>
                    <a:pt x="37" y="17"/>
                    <a:pt x="37" y="17"/>
                    <a:pt x="37" y="17"/>
                  </a:cubicBezTo>
                  <a:cubicBezTo>
                    <a:pt x="36" y="18"/>
                    <a:pt x="34" y="18"/>
                    <a:pt x="33" y="19"/>
                  </a:cubicBezTo>
                  <a:cubicBezTo>
                    <a:pt x="32" y="19"/>
                    <a:pt x="31" y="18"/>
                    <a:pt x="30" y="19"/>
                  </a:cubicBezTo>
                  <a:cubicBezTo>
                    <a:pt x="29" y="19"/>
                    <a:pt x="29" y="21"/>
                    <a:pt x="28" y="21"/>
                  </a:cubicBezTo>
                  <a:cubicBezTo>
                    <a:pt x="28" y="22"/>
                    <a:pt x="27" y="24"/>
                    <a:pt x="26" y="24"/>
                  </a:cubicBezTo>
                  <a:cubicBezTo>
                    <a:pt x="25" y="25"/>
                    <a:pt x="23" y="24"/>
                    <a:pt x="23" y="24"/>
                  </a:cubicBezTo>
                  <a:cubicBezTo>
                    <a:pt x="22" y="25"/>
                    <a:pt x="23" y="27"/>
                    <a:pt x="23" y="27"/>
                  </a:cubicBezTo>
                  <a:cubicBezTo>
                    <a:pt x="22" y="27"/>
                    <a:pt x="21" y="27"/>
                    <a:pt x="21" y="27"/>
                  </a:cubicBezTo>
                  <a:cubicBezTo>
                    <a:pt x="20" y="27"/>
                    <a:pt x="19" y="26"/>
                    <a:pt x="19" y="26"/>
                  </a:cubicBezTo>
                  <a:cubicBezTo>
                    <a:pt x="19" y="25"/>
                    <a:pt x="18" y="24"/>
                    <a:pt x="17" y="24"/>
                  </a:cubicBezTo>
                  <a:cubicBezTo>
                    <a:pt x="16" y="23"/>
                    <a:pt x="15" y="22"/>
                    <a:pt x="14" y="22"/>
                  </a:cubicBezTo>
                  <a:cubicBezTo>
                    <a:pt x="13" y="22"/>
                    <a:pt x="13" y="22"/>
                    <a:pt x="13" y="22"/>
                  </a:cubicBezTo>
                  <a:cubicBezTo>
                    <a:pt x="12" y="22"/>
                    <a:pt x="11" y="23"/>
                    <a:pt x="11" y="23"/>
                  </a:cubicBezTo>
                  <a:cubicBezTo>
                    <a:pt x="10" y="24"/>
                    <a:pt x="9" y="25"/>
                    <a:pt x="9" y="25"/>
                  </a:cubicBezTo>
                  <a:cubicBezTo>
                    <a:pt x="8" y="25"/>
                    <a:pt x="7" y="25"/>
                    <a:pt x="7" y="25"/>
                  </a:cubicBezTo>
                  <a:cubicBezTo>
                    <a:pt x="6" y="25"/>
                    <a:pt x="6" y="24"/>
                    <a:pt x="5" y="23"/>
                  </a:cubicBezTo>
                  <a:cubicBezTo>
                    <a:pt x="5" y="22"/>
                    <a:pt x="4" y="20"/>
                    <a:pt x="4" y="19"/>
                  </a:cubicBezTo>
                  <a:cubicBezTo>
                    <a:pt x="3" y="19"/>
                    <a:pt x="3" y="18"/>
                    <a:pt x="3" y="17"/>
                  </a:cubicBezTo>
                  <a:cubicBezTo>
                    <a:pt x="2" y="17"/>
                    <a:pt x="2" y="16"/>
                    <a:pt x="2" y="15"/>
                  </a:cubicBezTo>
                  <a:cubicBezTo>
                    <a:pt x="2" y="15"/>
                    <a:pt x="1" y="14"/>
                    <a:pt x="1" y="14"/>
                  </a:cubicBezTo>
                  <a:cubicBezTo>
                    <a:pt x="1" y="14"/>
                    <a:pt x="1" y="13"/>
                    <a:pt x="1" y="13"/>
                  </a:cubicBezTo>
                  <a:cubicBezTo>
                    <a:pt x="1" y="13"/>
                    <a:pt x="1" y="13"/>
                    <a:pt x="1" y="13"/>
                  </a:cubicBezTo>
                  <a:cubicBezTo>
                    <a:pt x="1" y="12"/>
                    <a:pt x="1" y="11"/>
                    <a:pt x="1" y="11"/>
                  </a:cubicBezTo>
                  <a:cubicBezTo>
                    <a:pt x="1" y="10"/>
                    <a:pt x="0" y="9"/>
                    <a:pt x="1" y="8"/>
                  </a:cubicBezTo>
                  <a:cubicBezTo>
                    <a:pt x="1" y="8"/>
                    <a:pt x="2" y="8"/>
                    <a:pt x="3" y="7"/>
                  </a:cubicBezTo>
                  <a:cubicBezTo>
                    <a:pt x="3" y="7"/>
                    <a:pt x="4" y="7"/>
                    <a:pt x="5" y="6"/>
                  </a:cubicBezTo>
                  <a:cubicBezTo>
                    <a:pt x="5" y="6"/>
                    <a:pt x="6" y="5"/>
                    <a:pt x="6" y="5"/>
                  </a:cubicBezTo>
                  <a:cubicBezTo>
                    <a:pt x="7" y="4"/>
                    <a:pt x="8" y="3"/>
                    <a:pt x="8" y="3"/>
                  </a:cubicBezTo>
                  <a:cubicBezTo>
                    <a:pt x="9" y="4"/>
                    <a:pt x="9" y="5"/>
                    <a:pt x="10" y="5"/>
                  </a:cubicBezTo>
                  <a:cubicBezTo>
                    <a:pt x="10" y="6"/>
                    <a:pt x="12" y="6"/>
                    <a:pt x="13" y="6"/>
                  </a:cubicBezTo>
                  <a:cubicBezTo>
                    <a:pt x="13" y="6"/>
                    <a:pt x="14" y="5"/>
                    <a:pt x="14"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1352551" y="3114676"/>
              <a:ext cx="147638" cy="136525"/>
            </a:xfrm>
            <a:custGeom>
              <a:avLst/>
              <a:gdLst/>
              <a:ahLst/>
              <a:cxnLst>
                <a:cxn ang="0">
                  <a:pos x="27" y="69"/>
                </a:cxn>
                <a:cxn ang="0">
                  <a:pos x="26" y="63"/>
                </a:cxn>
                <a:cxn ang="0">
                  <a:pos x="27" y="58"/>
                </a:cxn>
                <a:cxn ang="0">
                  <a:pos x="23" y="63"/>
                </a:cxn>
                <a:cxn ang="0">
                  <a:pos x="20" y="67"/>
                </a:cxn>
                <a:cxn ang="0">
                  <a:pos x="18" y="60"/>
                </a:cxn>
                <a:cxn ang="0">
                  <a:pos x="18" y="56"/>
                </a:cxn>
                <a:cxn ang="0">
                  <a:pos x="14" y="59"/>
                </a:cxn>
                <a:cxn ang="0">
                  <a:pos x="11" y="56"/>
                </a:cxn>
                <a:cxn ang="0">
                  <a:pos x="12" y="51"/>
                </a:cxn>
                <a:cxn ang="0">
                  <a:pos x="7" y="46"/>
                </a:cxn>
                <a:cxn ang="0">
                  <a:pos x="4" y="40"/>
                </a:cxn>
                <a:cxn ang="0">
                  <a:pos x="1" y="35"/>
                </a:cxn>
                <a:cxn ang="0">
                  <a:pos x="6" y="31"/>
                </a:cxn>
                <a:cxn ang="0">
                  <a:pos x="3" y="29"/>
                </a:cxn>
                <a:cxn ang="0">
                  <a:pos x="0" y="24"/>
                </a:cxn>
                <a:cxn ang="0">
                  <a:pos x="3" y="20"/>
                </a:cxn>
                <a:cxn ang="0">
                  <a:pos x="2" y="8"/>
                </a:cxn>
                <a:cxn ang="0">
                  <a:pos x="7" y="6"/>
                </a:cxn>
                <a:cxn ang="0">
                  <a:pos x="12" y="5"/>
                </a:cxn>
                <a:cxn ang="0">
                  <a:pos x="16" y="2"/>
                </a:cxn>
                <a:cxn ang="0">
                  <a:pos x="18" y="5"/>
                </a:cxn>
                <a:cxn ang="0">
                  <a:pos x="19" y="2"/>
                </a:cxn>
                <a:cxn ang="0">
                  <a:pos x="25" y="1"/>
                </a:cxn>
                <a:cxn ang="0">
                  <a:pos x="30" y="2"/>
                </a:cxn>
                <a:cxn ang="0">
                  <a:pos x="32" y="4"/>
                </a:cxn>
                <a:cxn ang="0">
                  <a:pos x="38" y="4"/>
                </a:cxn>
                <a:cxn ang="0">
                  <a:pos x="46" y="5"/>
                </a:cxn>
                <a:cxn ang="0">
                  <a:pos x="46" y="9"/>
                </a:cxn>
                <a:cxn ang="0">
                  <a:pos x="43" y="14"/>
                </a:cxn>
                <a:cxn ang="0">
                  <a:pos x="46" y="14"/>
                </a:cxn>
                <a:cxn ang="0">
                  <a:pos x="49" y="17"/>
                </a:cxn>
                <a:cxn ang="0">
                  <a:pos x="52" y="21"/>
                </a:cxn>
                <a:cxn ang="0">
                  <a:pos x="55" y="29"/>
                </a:cxn>
                <a:cxn ang="0">
                  <a:pos x="60" y="32"/>
                </a:cxn>
                <a:cxn ang="0">
                  <a:pos x="69" y="28"/>
                </a:cxn>
                <a:cxn ang="0">
                  <a:pos x="78" y="28"/>
                </a:cxn>
                <a:cxn ang="0">
                  <a:pos x="74" y="36"/>
                </a:cxn>
                <a:cxn ang="0">
                  <a:pos x="67" y="43"/>
                </a:cxn>
                <a:cxn ang="0">
                  <a:pos x="58" y="50"/>
                </a:cxn>
                <a:cxn ang="0">
                  <a:pos x="52" y="57"/>
                </a:cxn>
                <a:cxn ang="0">
                  <a:pos x="43" y="65"/>
                </a:cxn>
                <a:cxn ang="0">
                  <a:pos x="34" y="67"/>
                </a:cxn>
                <a:cxn ang="0">
                  <a:pos x="33" y="71"/>
                </a:cxn>
              </a:cxnLst>
              <a:rect l="0" t="0" r="r" b="b"/>
              <a:pathLst>
                <a:path w="79" h="72">
                  <a:moveTo>
                    <a:pt x="32" y="71"/>
                  </a:moveTo>
                  <a:cubicBezTo>
                    <a:pt x="31" y="71"/>
                    <a:pt x="30" y="70"/>
                    <a:pt x="29" y="69"/>
                  </a:cubicBezTo>
                  <a:cubicBezTo>
                    <a:pt x="29" y="69"/>
                    <a:pt x="28" y="69"/>
                    <a:pt x="27" y="69"/>
                  </a:cubicBezTo>
                  <a:cubicBezTo>
                    <a:pt x="27" y="68"/>
                    <a:pt x="25" y="68"/>
                    <a:pt x="25" y="68"/>
                  </a:cubicBezTo>
                  <a:cubicBezTo>
                    <a:pt x="24" y="68"/>
                    <a:pt x="24" y="67"/>
                    <a:pt x="24" y="66"/>
                  </a:cubicBezTo>
                  <a:cubicBezTo>
                    <a:pt x="24" y="65"/>
                    <a:pt x="26" y="64"/>
                    <a:pt x="26" y="63"/>
                  </a:cubicBezTo>
                  <a:cubicBezTo>
                    <a:pt x="27" y="63"/>
                    <a:pt x="27" y="62"/>
                    <a:pt x="27" y="62"/>
                  </a:cubicBezTo>
                  <a:cubicBezTo>
                    <a:pt x="28" y="61"/>
                    <a:pt x="28" y="60"/>
                    <a:pt x="28" y="60"/>
                  </a:cubicBezTo>
                  <a:cubicBezTo>
                    <a:pt x="28" y="59"/>
                    <a:pt x="28" y="58"/>
                    <a:pt x="27" y="58"/>
                  </a:cubicBezTo>
                  <a:cubicBezTo>
                    <a:pt x="27" y="58"/>
                    <a:pt x="26" y="58"/>
                    <a:pt x="26" y="58"/>
                  </a:cubicBezTo>
                  <a:cubicBezTo>
                    <a:pt x="26" y="59"/>
                    <a:pt x="25" y="59"/>
                    <a:pt x="25" y="60"/>
                  </a:cubicBezTo>
                  <a:cubicBezTo>
                    <a:pt x="25" y="61"/>
                    <a:pt x="24" y="62"/>
                    <a:pt x="23" y="63"/>
                  </a:cubicBezTo>
                  <a:cubicBezTo>
                    <a:pt x="23" y="63"/>
                    <a:pt x="23" y="65"/>
                    <a:pt x="22" y="65"/>
                  </a:cubicBezTo>
                  <a:cubicBezTo>
                    <a:pt x="22" y="66"/>
                    <a:pt x="22" y="67"/>
                    <a:pt x="21" y="67"/>
                  </a:cubicBezTo>
                  <a:cubicBezTo>
                    <a:pt x="21" y="67"/>
                    <a:pt x="20" y="67"/>
                    <a:pt x="20" y="67"/>
                  </a:cubicBezTo>
                  <a:cubicBezTo>
                    <a:pt x="20" y="67"/>
                    <a:pt x="20" y="65"/>
                    <a:pt x="20" y="64"/>
                  </a:cubicBezTo>
                  <a:cubicBezTo>
                    <a:pt x="20" y="64"/>
                    <a:pt x="19" y="63"/>
                    <a:pt x="19" y="63"/>
                  </a:cubicBezTo>
                  <a:cubicBezTo>
                    <a:pt x="19" y="62"/>
                    <a:pt x="19" y="61"/>
                    <a:pt x="18" y="60"/>
                  </a:cubicBezTo>
                  <a:cubicBezTo>
                    <a:pt x="18" y="60"/>
                    <a:pt x="18" y="59"/>
                    <a:pt x="18" y="58"/>
                  </a:cubicBezTo>
                  <a:cubicBezTo>
                    <a:pt x="18" y="58"/>
                    <a:pt x="18" y="57"/>
                    <a:pt x="18" y="57"/>
                  </a:cubicBezTo>
                  <a:cubicBezTo>
                    <a:pt x="18" y="57"/>
                    <a:pt x="18" y="56"/>
                    <a:pt x="18" y="56"/>
                  </a:cubicBezTo>
                  <a:cubicBezTo>
                    <a:pt x="17" y="55"/>
                    <a:pt x="17" y="56"/>
                    <a:pt x="16" y="56"/>
                  </a:cubicBezTo>
                  <a:cubicBezTo>
                    <a:pt x="16" y="56"/>
                    <a:pt x="16" y="57"/>
                    <a:pt x="16" y="58"/>
                  </a:cubicBezTo>
                  <a:cubicBezTo>
                    <a:pt x="15" y="58"/>
                    <a:pt x="15" y="59"/>
                    <a:pt x="14" y="59"/>
                  </a:cubicBezTo>
                  <a:cubicBezTo>
                    <a:pt x="14" y="59"/>
                    <a:pt x="13" y="59"/>
                    <a:pt x="13" y="59"/>
                  </a:cubicBezTo>
                  <a:cubicBezTo>
                    <a:pt x="12" y="58"/>
                    <a:pt x="12" y="57"/>
                    <a:pt x="12" y="57"/>
                  </a:cubicBezTo>
                  <a:cubicBezTo>
                    <a:pt x="12" y="57"/>
                    <a:pt x="11" y="56"/>
                    <a:pt x="11" y="56"/>
                  </a:cubicBezTo>
                  <a:cubicBezTo>
                    <a:pt x="11" y="55"/>
                    <a:pt x="11" y="54"/>
                    <a:pt x="11" y="54"/>
                  </a:cubicBezTo>
                  <a:cubicBezTo>
                    <a:pt x="11" y="54"/>
                    <a:pt x="12" y="54"/>
                    <a:pt x="12" y="53"/>
                  </a:cubicBezTo>
                  <a:cubicBezTo>
                    <a:pt x="12" y="53"/>
                    <a:pt x="12" y="52"/>
                    <a:pt x="12" y="51"/>
                  </a:cubicBezTo>
                  <a:cubicBezTo>
                    <a:pt x="12" y="51"/>
                    <a:pt x="10" y="50"/>
                    <a:pt x="10" y="50"/>
                  </a:cubicBezTo>
                  <a:cubicBezTo>
                    <a:pt x="10" y="49"/>
                    <a:pt x="10" y="48"/>
                    <a:pt x="9" y="47"/>
                  </a:cubicBezTo>
                  <a:cubicBezTo>
                    <a:pt x="9" y="47"/>
                    <a:pt x="7" y="47"/>
                    <a:pt x="7" y="46"/>
                  </a:cubicBezTo>
                  <a:cubicBezTo>
                    <a:pt x="6" y="46"/>
                    <a:pt x="6" y="45"/>
                    <a:pt x="6" y="44"/>
                  </a:cubicBezTo>
                  <a:cubicBezTo>
                    <a:pt x="5" y="44"/>
                    <a:pt x="6" y="43"/>
                    <a:pt x="5" y="42"/>
                  </a:cubicBezTo>
                  <a:cubicBezTo>
                    <a:pt x="5" y="41"/>
                    <a:pt x="4" y="40"/>
                    <a:pt x="4" y="40"/>
                  </a:cubicBezTo>
                  <a:cubicBezTo>
                    <a:pt x="3" y="40"/>
                    <a:pt x="3" y="39"/>
                    <a:pt x="3" y="38"/>
                  </a:cubicBezTo>
                  <a:cubicBezTo>
                    <a:pt x="2" y="38"/>
                    <a:pt x="1" y="37"/>
                    <a:pt x="1" y="37"/>
                  </a:cubicBezTo>
                  <a:cubicBezTo>
                    <a:pt x="1" y="36"/>
                    <a:pt x="1" y="35"/>
                    <a:pt x="1" y="35"/>
                  </a:cubicBezTo>
                  <a:cubicBezTo>
                    <a:pt x="1" y="34"/>
                    <a:pt x="1" y="33"/>
                    <a:pt x="2" y="33"/>
                  </a:cubicBezTo>
                  <a:cubicBezTo>
                    <a:pt x="2" y="33"/>
                    <a:pt x="4" y="33"/>
                    <a:pt x="4" y="32"/>
                  </a:cubicBezTo>
                  <a:cubicBezTo>
                    <a:pt x="5" y="32"/>
                    <a:pt x="6" y="31"/>
                    <a:pt x="6" y="31"/>
                  </a:cubicBezTo>
                  <a:cubicBezTo>
                    <a:pt x="6" y="31"/>
                    <a:pt x="5" y="30"/>
                    <a:pt x="5" y="30"/>
                  </a:cubicBezTo>
                  <a:cubicBezTo>
                    <a:pt x="5" y="30"/>
                    <a:pt x="4" y="30"/>
                    <a:pt x="4" y="30"/>
                  </a:cubicBezTo>
                  <a:cubicBezTo>
                    <a:pt x="3" y="30"/>
                    <a:pt x="3" y="29"/>
                    <a:pt x="3" y="29"/>
                  </a:cubicBezTo>
                  <a:cubicBezTo>
                    <a:pt x="3" y="28"/>
                    <a:pt x="3" y="27"/>
                    <a:pt x="3" y="27"/>
                  </a:cubicBezTo>
                  <a:cubicBezTo>
                    <a:pt x="3" y="26"/>
                    <a:pt x="2" y="26"/>
                    <a:pt x="1" y="26"/>
                  </a:cubicBezTo>
                  <a:cubicBezTo>
                    <a:pt x="1" y="25"/>
                    <a:pt x="0" y="25"/>
                    <a:pt x="0" y="24"/>
                  </a:cubicBezTo>
                  <a:cubicBezTo>
                    <a:pt x="0" y="24"/>
                    <a:pt x="0" y="23"/>
                    <a:pt x="0" y="23"/>
                  </a:cubicBezTo>
                  <a:cubicBezTo>
                    <a:pt x="0" y="22"/>
                    <a:pt x="1" y="22"/>
                    <a:pt x="2" y="22"/>
                  </a:cubicBezTo>
                  <a:cubicBezTo>
                    <a:pt x="2" y="21"/>
                    <a:pt x="3" y="20"/>
                    <a:pt x="3" y="20"/>
                  </a:cubicBezTo>
                  <a:cubicBezTo>
                    <a:pt x="3" y="18"/>
                    <a:pt x="3" y="16"/>
                    <a:pt x="3" y="15"/>
                  </a:cubicBezTo>
                  <a:cubicBezTo>
                    <a:pt x="3" y="14"/>
                    <a:pt x="3" y="12"/>
                    <a:pt x="3" y="11"/>
                  </a:cubicBezTo>
                  <a:cubicBezTo>
                    <a:pt x="3" y="10"/>
                    <a:pt x="2" y="9"/>
                    <a:pt x="2" y="8"/>
                  </a:cubicBezTo>
                  <a:cubicBezTo>
                    <a:pt x="2" y="8"/>
                    <a:pt x="2" y="7"/>
                    <a:pt x="2" y="6"/>
                  </a:cubicBezTo>
                  <a:cubicBezTo>
                    <a:pt x="2" y="6"/>
                    <a:pt x="3" y="5"/>
                    <a:pt x="4" y="5"/>
                  </a:cubicBezTo>
                  <a:cubicBezTo>
                    <a:pt x="4" y="5"/>
                    <a:pt x="6" y="6"/>
                    <a:pt x="7" y="6"/>
                  </a:cubicBezTo>
                  <a:cubicBezTo>
                    <a:pt x="7" y="6"/>
                    <a:pt x="8" y="6"/>
                    <a:pt x="8" y="6"/>
                  </a:cubicBezTo>
                  <a:cubicBezTo>
                    <a:pt x="9" y="6"/>
                    <a:pt x="10" y="4"/>
                    <a:pt x="10" y="4"/>
                  </a:cubicBezTo>
                  <a:cubicBezTo>
                    <a:pt x="11" y="4"/>
                    <a:pt x="11" y="5"/>
                    <a:pt x="12" y="5"/>
                  </a:cubicBezTo>
                  <a:cubicBezTo>
                    <a:pt x="12" y="5"/>
                    <a:pt x="13" y="5"/>
                    <a:pt x="13" y="5"/>
                  </a:cubicBezTo>
                  <a:cubicBezTo>
                    <a:pt x="14" y="5"/>
                    <a:pt x="14" y="4"/>
                    <a:pt x="15" y="4"/>
                  </a:cubicBezTo>
                  <a:cubicBezTo>
                    <a:pt x="15" y="3"/>
                    <a:pt x="15" y="2"/>
                    <a:pt x="16" y="2"/>
                  </a:cubicBezTo>
                  <a:cubicBezTo>
                    <a:pt x="16" y="2"/>
                    <a:pt x="17" y="2"/>
                    <a:pt x="17" y="2"/>
                  </a:cubicBezTo>
                  <a:cubicBezTo>
                    <a:pt x="17" y="2"/>
                    <a:pt x="17" y="3"/>
                    <a:pt x="17" y="4"/>
                  </a:cubicBezTo>
                  <a:cubicBezTo>
                    <a:pt x="18" y="4"/>
                    <a:pt x="18" y="5"/>
                    <a:pt x="18" y="5"/>
                  </a:cubicBezTo>
                  <a:cubicBezTo>
                    <a:pt x="19" y="5"/>
                    <a:pt x="19" y="6"/>
                    <a:pt x="20" y="5"/>
                  </a:cubicBezTo>
                  <a:cubicBezTo>
                    <a:pt x="20" y="5"/>
                    <a:pt x="20" y="4"/>
                    <a:pt x="20" y="3"/>
                  </a:cubicBezTo>
                  <a:cubicBezTo>
                    <a:pt x="20" y="3"/>
                    <a:pt x="19" y="2"/>
                    <a:pt x="19" y="2"/>
                  </a:cubicBezTo>
                  <a:cubicBezTo>
                    <a:pt x="19" y="2"/>
                    <a:pt x="20" y="1"/>
                    <a:pt x="20" y="0"/>
                  </a:cubicBezTo>
                  <a:cubicBezTo>
                    <a:pt x="21" y="0"/>
                    <a:pt x="22" y="0"/>
                    <a:pt x="23" y="0"/>
                  </a:cubicBezTo>
                  <a:cubicBezTo>
                    <a:pt x="24" y="0"/>
                    <a:pt x="25" y="0"/>
                    <a:pt x="25" y="1"/>
                  </a:cubicBezTo>
                  <a:cubicBezTo>
                    <a:pt x="25" y="1"/>
                    <a:pt x="25" y="2"/>
                    <a:pt x="26" y="3"/>
                  </a:cubicBezTo>
                  <a:cubicBezTo>
                    <a:pt x="26" y="3"/>
                    <a:pt x="28" y="3"/>
                    <a:pt x="28" y="3"/>
                  </a:cubicBezTo>
                  <a:cubicBezTo>
                    <a:pt x="29" y="3"/>
                    <a:pt x="29" y="2"/>
                    <a:pt x="30" y="2"/>
                  </a:cubicBezTo>
                  <a:cubicBezTo>
                    <a:pt x="30" y="2"/>
                    <a:pt x="30" y="3"/>
                    <a:pt x="30" y="3"/>
                  </a:cubicBezTo>
                  <a:cubicBezTo>
                    <a:pt x="30" y="3"/>
                    <a:pt x="30" y="4"/>
                    <a:pt x="31" y="4"/>
                  </a:cubicBezTo>
                  <a:cubicBezTo>
                    <a:pt x="31" y="4"/>
                    <a:pt x="32" y="4"/>
                    <a:pt x="32" y="4"/>
                  </a:cubicBezTo>
                  <a:cubicBezTo>
                    <a:pt x="33" y="4"/>
                    <a:pt x="33" y="3"/>
                    <a:pt x="34" y="3"/>
                  </a:cubicBezTo>
                  <a:cubicBezTo>
                    <a:pt x="34" y="3"/>
                    <a:pt x="35" y="3"/>
                    <a:pt x="36" y="3"/>
                  </a:cubicBezTo>
                  <a:cubicBezTo>
                    <a:pt x="36" y="3"/>
                    <a:pt x="38" y="3"/>
                    <a:pt x="38" y="4"/>
                  </a:cubicBezTo>
                  <a:cubicBezTo>
                    <a:pt x="39" y="4"/>
                    <a:pt x="40" y="5"/>
                    <a:pt x="40" y="5"/>
                  </a:cubicBezTo>
                  <a:cubicBezTo>
                    <a:pt x="41" y="5"/>
                    <a:pt x="42" y="6"/>
                    <a:pt x="43" y="6"/>
                  </a:cubicBezTo>
                  <a:cubicBezTo>
                    <a:pt x="44" y="6"/>
                    <a:pt x="45" y="4"/>
                    <a:pt x="46" y="5"/>
                  </a:cubicBezTo>
                  <a:cubicBezTo>
                    <a:pt x="46" y="5"/>
                    <a:pt x="46" y="6"/>
                    <a:pt x="47" y="6"/>
                  </a:cubicBezTo>
                  <a:cubicBezTo>
                    <a:pt x="47" y="6"/>
                    <a:pt x="46" y="7"/>
                    <a:pt x="46" y="7"/>
                  </a:cubicBezTo>
                  <a:cubicBezTo>
                    <a:pt x="46" y="8"/>
                    <a:pt x="46" y="8"/>
                    <a:pt x="46" y="9"/>
                  </a:cubicBezTo>
                  <a:cubicBezTo>
                    <a:pt x="46" y="9"/>
                    <a:pt x="46" y="10"/>
                    <a:pt x="46" y="11"/>
                  </a:cubicBezTo>
                  <a:cubicBezTo>
                    <a:pt x="46" y="11"/>
                    <a:pt x="45" y="12"/>
                    <a:pt x="45" y="13"/>
                  </a:cubicBezTo>
                  <a:cubicBezTo>
                    <a:pt x="44" y="13"/>
                    <a:pt x="43" y="14"/>
                    <a:pt x="43" y="14"/>
                  </a:cubicBezTo>
                  <a:cubicBezTo>
                    <a:pt x="43" y="15"/>
                    <a:pt x="43" y="16"/>
                    <a:pt x="44" y="16"/>
                  </a:cubicBezTo>
                  <a:cubicBezTo>
                    <a:pt x="44" y="16"/>
                    <a:pt x="45" y="16"/>
                    <a:pt x="45" y="16"/>
                  </a:cubicBezTo>
                  <a:cubicBezTo>
                    <a:pt x="45" y="15"/>
                    <a:pt x="45" y="14"/>
                    <a:pt x="46" y="14"/>
                  </a:cubicBezTo>
                  <a:cubicBezTo>
                    <a:pt x="46" y="14"/>
                    <a:pt x="47" y="15"/>
                    <a:pt x="47" y="15"/>
                  </a:cubicBezTo>
                  <a:cubicBezTo>
                    <a:pt x="47" y="16"/>
                    <a:pt x="47" y="16"/>
                    <a:pt x="47" y="17"/>
                  </a:cubicBezTo>
                  <a:cubicBezTo>
                    <a:pt x="47" y="17"/>
                    <a:pt x="49" y="17"/>
                    <a:pt x="49" y="17"/>
                  </a:cubicBezTo>
                  <a:cubicBezTo>
                    <a:pt x="50" y="18"/>
                    <a:pt x="52" y="17"/>
                    <a:pt x="53" y="18"/>
                  </a:cubicBezTo>
                  <a:cubicBezTo>
                    <a:pt x="53" y="18"/>
                    <a:pt x="53" y="19"/>
                    <a:pt x="53" y="19"/>
                  </a:cubicBezTo>
                  <a:cubicBezTo>
                    <a:pt x="53" y="20"/>
                    <a:pt x="52" y="21"/>
                    <a:pt x="52" y="21"/>
                  </a:cubicBezTo>
                  <a:cubicBezTo>
                    <a:pt x="52" y="22"/>
                    <a:pt x="53" y="23"/>
                    <a:pt x="53" y="24"/>
                  </a:cubicBezTo>
                  <a:cubicBezTo>
                    <a:pt x="54" y="24"/>
                    <a:pt x="54" y="25"/>
                    <a:pt x="54" y="26"/>
                  </a:cubicBezTo>
                  <a:cubicBezTo>
                    <a:pt x="55" y="26"/>
                    <a:pt x="55" y="28"/>
                    <a:pt x="55" y="29"/>
                  </a:cubicBezTo>
                  <a:cubicBezTo>
                    <a:pt x="55" y="29"/>
                    <a:pt x="54" y="31"/>
                    <a:pt x="55" y="32"/>
                  </a:cubicBezTo>
                  <a:cubicBezTo>
                    <a:pt x="55" y="32"/>
                    <a:pt x="56" y="33"/>
                    <a:pt x="56" y="33"/>
                  </a:cubicBezTo>
                  <a:cubicBezTo>
                    <a:pt x="57" y="33"/>
                    <a:pt x="59" y="32"/>
                    <a:pt x="60" y="32"/>
                  </a:cubicBezTo>
                  <a:cubicBezTo>
                    <a:pt x="61" y="31"/>
                    <a:pt x="62" y="31"/>
                    <a:pt x="63" y="30"/>
                  </a:cubicBezTo>
                  <a:cubicBezTo>
                    <a:pt x="64" y="30"/>
                    <a:pt x="65" y="28"/>
                    <a:pt x="66" y="28"/>
                  </a:cubicBezTo>
                  <a:cubicBezTo>
                    <a:pt x="66" y="28"/>
                    <a:pt x="68" y="28"/>
                    <a:pt x="69" y="28"/>
                  </a:cubicBezTo>
                  <a:cubicBezTo>
                    <a:pt x="69" y="28"/>
                    <a:pt x="71" y="29"/>
                    <a:pt x="72" y="29"/>
                  </a:cubicBezTo>
                  <a:cubicBezTo>
                    <a:pt x="73" y="29"/>
                    <a:pt x="75" y="28"/>
                    <a:pt x="76" y="28"/>
                  </a:cubicBezTo>
                  <a:cubicBezTo>
                    <a:pt x="76" y="28"/>
                    <a:pt x="78" y="28"/>
                    <a:pt x="78" y="28"/>
                  </a:cubicBezTo>
                  <a:cubicBezTo>
                    <a:pt x="79" y="29"/>
                    <a:pt x="78" y="30"/>
                    <a:pt x="78" y="31"/>
                  </a:cubicBezTo>
                  <a:cubicBezTo>
                    <a:pt x="78" y="32"/>
                    <a:pt x="76" y="33"/>
                    <a:pt x="76" y="33"/>
                  </a:cubicBezTo>
                  <a:cubicBezTo>
                    <a:pt x="75" y="34"/>
                    <a:pt x="74" y="35"/>
                    <a:pt x="74" y="36"/>
                  </a:cubicBezTo>
                  <a:cubicBezTo>
                    <a:pt x="73" y="37"/>
                    <a:pt x="73" y="38"/>
                    <a:pt x="72" y="39"/>
                  </a:cubicBezTo>
                  <a:cubicBezTo>
                    <a:pt x="72" y="40"/>
                    <a:pt x="70" y="41"/>
                    <a:pt x="70" y="42"/>
                  </a:cubicBezTo>
                  <a:cubicBezTo>
                    <a:pt x="69" y="42"/>
                    <a:pt x="68" y="43"/>
                    <a:pt x="67" y="43"/>
                  </a:cubicBezTo>
                  <a:cubicBezTo>
                    <a:pt x="67" y="44"/>
                    <a:pt x="65" y="44"/>
                    <a:pt x="65" y="45"/>
                  </a:cubicBezTo>
                  <a:cubicBezTo>
                    <a:pt x="64" y="45"/>
                    <a:pt x="62" y="47"/>
                    <a:pt x="61" y="47"/>
                  </a:cubicBezTo>
                  <a:cubicBezTo>
                    <a:pt x="60" y="48"/>
                    <a:pt x="58" y="49"/>
                    <a:pt x="58" y="50"/>
                  </a:cubicBezTo>
                  <a:cubicBezTo>
                    <a:pt x="57" y="50"/>
                    <a:pt x="55" y="51"/>
                    <a:pt x="54" y="52"/>
                  </a:cubicBezTo>
                  <a:cubicBezTo>
                    <a:pt x="54" y="52"/>
                    <a:pt x="53" y="54"/>
                    <a:pt x="53" y="54"/>
                  </a:cubicBezTo>
                  <a:cubicBezTo>
                    <a:pt x="53" y="55"/>
                    <a:pt x="52" y="57"/>
                    <a:pt x="52" y="57"/>
                  </a:cubicBezTo>
                  <a:cubicBezTo>
                    <a:pt x="51" y="58"/>
                    <a:pt x="50" y="60"/>
                    <a:pt x="49" y="60"/>
                  </a:cubicBezTo>
                  <a:cubicBezTo>
                    <a:pt x="48" y="61"/>
                    <a:pt x="47" y="62"/>
                    <a:pt x="46" y="62"/>
                  </a:cubicBezTo>
                  <a:cubicBezTo>
                    <a:pt x="45" y="63"/>
                    <a:pt x="44" y="64"/>
                    <a:pt x="43" y="65"/>
                  </a:cubicBezTo>
                  <a:cubicBezTo>
                    <a:pt x="43" y="65"/>
                    <a:pt x="41" y="67"/>
                    <a:pt x="40" y="67"/>
                  </a:cubicBezTo>
                  <a:cubicBezTo>
                    <a:pt x="40" y="67"/>
                    <a:pt x="39" y="67"/>
                    <a:pt x="38" y="67"/>
                  </a:cubicBezTo>
                  <a:cubicBezTo>
                    <a:pt x="37" y="67"/>
                    <a:pt x="35" y="66"/>
                    <a:pt x="34" y="67"/>
                  </a:cubicBezTo>
                  <a:cubicBezTo>
                    <a:pt x="34" y="67"/>
                    <a:pt x="33" y="68"/>
                    <a:pt x="33" y="68"/>
                  </a:cubicBezTo>
                  <a:cubicBezTo>
                    <a:pt x="34" y="69"/>
                    <a:pt x="35" y="69"/>
                    <a:pt x="35" y="70"/>
                  </a:cubicBezTo>
                  <a:cubicBezTo>
                    <a:pt x="35" y="71"/>
                    <a:pt x="34" y="71"/>
                    <a:pt x="33" y="71"/>
                  </a:cubicBezTo>
                  <a:cubicBezTo>
                    <a:pt x="33" y="72"/>
                    <a:pt x="32" y="72"/>
                    <a:pt x="32" y="7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1323976" y="3162301"/>
              <a:ext cx="33338" cy="38100"/>
            </a:xfrm>
            <a:custGeom>
              <a:avLst/>
              <a:gdLst/>
              <a:ahLst/>
              <a:cxnLst>
                <a:cxn ang="0">
                  <a:pos x="15" y="4"/>
                </a:cxn>
                <a:cxn ang="0">
                  <a:pos x="13" y="3"/>
                </a:cxn>
                <a:cxn ang="0">
                  <a:pos x="12" y="1"/>
                </a:cxn>
                <a:cxn ang="0">
                  <a:pos x="11" y="0"/>
                </a:cxn>
                <a:cxn ang="0">
                  <a:pos x="9" y="1"/>
                </a:cxn>
                <a:cxn ang="0">
                  <a:pos x="7" y="0"/>
                </a:cxn>
                <a:cxn ang="0">
                  <a:pos x="6" y="1"/>
                </a:cxn>
                <a:cxn ang="0">
                  <a:pos x="4" y="0"/>
                </a:cxn>
                <a:cxn ang="0">
                  <a:pos x="2" y="1"/>
                </a:cxn>
                <a:cxn ang="0">
                  <a:pos x="2" y="2"/>
                </a:cxn>
                <a:cxn ang="0">
                  <a:pos x="0" y="3"/>
                </a:cxn>
                <a:cxn ang="0">
                  <a:pos x="1" y="5"/>
                </a:cxn>
                <a:cxn ang="0">
                  <a:pos x="2" y="6"/>
                </a:cxn>
                <a:cxn ang="0">
                  <a:pos x="2" y="8"/>
                </a:cxn>
                <a:cxn ang="0">
                  <a:pos x="1" y="9"/>
                </a:cxn>
                <a:cxn ang="0">
                  <a:pos x="2" y="10"/>
                </a:cxn>
                <a:cxn ang="0">
                  <a:pos x="4" y="10"/>
                </a:cxn>
                <a:cxn ang="0">
                  <a:pos x="7" y="11"/>
                </a:cxn>
                <a:cxn ang="0">
                  <a:pos x="9" y="12"/>
                </a:cxn>
                <a:cxn ang="0">
                  <a:pos x="11" y="15"/>
                </a:cxn>
                <a:cxn ang="0">
                  <a:pos x="10" y="17"/>
                </a:cxn>
                <a:cxn ang="0">
                  <a:pos x="11" y="19"/>
                </a:cxn>
                <a:cxn ang="0">
                  <a:pos x="14" y="20"/>
                </a:cxn>
                <a:cxn ang="0">
                  <a:pos x="17" y="20"/>
                </a:cxn>
                <a:cxn ang="0">
                  <a:pos x="18" y="18"/>
                </a:cxn>
                <a:cxn ang="0">
                  <a:pos x="17" y="16"/>
                </a:cxn>
                <a:cxn ang="0">
                  <a:pos x="15" y="14"/>
                </a:cxn>
                <a:cxn ang="0">
                  <a:pos x="14" y="12"/>
                </a:cxn>
                <a:cxn ang="0">
                  <a:pos x="12" y="11"/>
                </a:cxn>
                <a:cxn ang="0">
                  <a:pos x="13" y="9"/>
                </a:cxn>
                <a:cxn ang="0">
                  <a:pos x="14" y="8"/>
                </a:cxn>
                <a:cxn ang="0">
                  <a:pos x="15" y="7"/>
                </a:cxn>
                <a:cxn ang="0">
                  <a:pos x="15" y="5"/>
                </a:cxn>
                <a:cxn ang="0">
                  <a:pos x="15" y="4"/>
                </a:cxn>
              </a:cxnLst>
              <a:rect l="0" t="0" r="r" b="b"/>
              <a:pathLst>
                <a:path w="18" h="20">
                  <a:moveTo>
                    <a:pt x="15" y="4"/>
                  </a:moveTo>
                  <a:cubicBezTo>
                    <a:pt x="14" y="4"/>
                    <a:pt x="13" y="4"/>
                    <a:pt x="13" y="3"/>
                  </a:cubicBezTo>
                  <a:cubicBezTo>
                    <a:pt x="12" y="3"/>
                    <a:pt x="13" y="1"/>
                    <a:pt x="12" y="1"/>
                  </a:cubicBezTo>
                  <a:cubicBezTo>
                    <a:pt x="12" y="0"/>
                    <a:pt x="11" y="0"/>
                    <a:pt x="11" y="0"/>
                  </a:cubicBezTo>
                  <a:cubicBezTo>
                    <a:pt x="10" y="0"/>
                    <a:pt x="10" y="1"/>
                    <a:pt x="9" y="1"/>
                  </a:cubicBezTo>
                  <a:cubicBezTo>
                    <a:pt x="9" y="1"/>
                    <a:pt x="8" y="0"/>
                    <a:pt x="7" y="0"/>
                  </a:cubicBezTo>
                  <a:cubicBezTo>
                    <a:pt x="7" y="0"/>
                    <a:pt x="6" y="1"/>
                    <a:pt x="6" y="1"/>
                  </a:cubicBezTo>
                  <a:cubicBezTo>
                    <a:pt x="5" y="1"/>
                    <a:pt x="4" y="0"/>
                    <a:pt x="4" y="0"/>
                  </a:cubicBezTo>
                  <a:cubicBezTo>
                    <a:pt x="3" y="0"/>
                    <a:pt x="2" y="0"/>
                    <a:pt x="2" y="1"/>
                  </a:cubicBezTo>
                  <a:cubicBezTo>
                    <a:pt x="2" y="1"/>
                    <a:pt x="2" y="2"/>
                    <a:pt x="2" y="2"/>
                  </a:cubicBezTo>
                  <a:cubicBezTo>
                    <a:pt x="1" y="2"/>
                    <a:pt x="1" y="3"/>
                    <a:pt x="0" y="3"/>
                  </a:cubicBezTo>
                  <a:cubicBezTo>
                    <a:pt x="0" y="4"/>
                    <a:pt x="0" y="4"/>
                    <a:pt x="1" y="5"/>
                  </a:cubicBezTo>
                  <a:cubicBezTo>
                    <a:pt x="1" y="5"/>
                    <a:pt x="2" y="6"/>
                    <a:pt x="2" y="6"/>
                  </a:cubicBezTo>
                  <a:cubicBezTo>
                    <a:pt x="2" y="6"/>
                    <a:pt x="2" y="7"/>
                    <a:pt x="2" y="8"/>
                  </a:cubicBezTo>
                  <a:cubicBezTo>
                    <a:pt x="2" y="8"/>
                    <a:pt x="1" y="8"/>
                    <a:pt x="1" y="9"/>
                  </a:cubicBezTo>
                  <a:cubicBezTo>
                    <a:pt x="1" y="9"/>
                    <a:pt x="1" y="10"/>
                    <a:pt x="2" y="10"/>
                  </a:cubicBezTo>
                  <a:cubicBezTo>
                    <a:pt x="2" y="11"/>
                    <a:pt x="3" y="10"/>
                    <a:pt x="4" y="10"/>
                  </a:cubicBezTo>
                  <a:cubicBezTo>
                    <a:pt x="5" y="10"/>
                    <a:pt x="6" y="10"/>
                    <a:pt x="7" y="11"/>
                  </a:cubicBezTo>
                  <a:cubicBezTo>
                    <a:pt x="8" y="11"/>
                    <a:pt x="9" y="12"/>
                    <a:pt x="9" y="12"/>
                  </a:cubicBezTo>
                  <a:cubicBezTo>
                    <a:pt x="10" y="13"/>
                    <a:pt x="10" y="14"/>
                    <a:pt x="11" y="15"/>
                  </a:cubicBezTo>
                  <a:cubicBezTo>
                    <a:pt x="11" y="15"/>
                    <a:pt x="10" y="17"/>
                    <a:pt x="10" y="17"/>
                  </a:cubicBezTo>
                  <a:cubicBezTo>
                    <a:pt x="10" y="18"/>
                    <a:pt x="11" y="19"/>
                    <a:pt x="11" y="19"/>
                  </a:cubicBezTo>
                  <a:cubicBezTo>
                    <a:pt x="12" y="19"/>
                    <a:pt x="13" y="19"/>
                    <a:pt x="14" y="20"/>
                  </a:cubicBezTo>
                  <a:cubicBezTo>
                    <a:pt x="14" y="20"/>
                    <a:pt x="16" y="20"/>
                    <a:pt x="17" y="20"/>
                  </a:cubicBezTo>
                  <a:cubicBezTo>
                    <a:pt x="17" y="19"/>
                    <a:pt x="18" y="18"/>
                    <a:pt x="18" y="18"/>
                  </a:cubicBezTo>
                  <a:cubicBezTo>
                    <a:pt x="18" y="17"/>
                    <a:pt x="17" y="16"/>
                    <a:pt x="17" y="16"/>
                  </a:cubicBezTo>
                  <a:cubicBezTo>
                    <a:pt x="17" y="15"/>
                    <a:pt x="16" y="14"/>
                    <a:pt x="15" y="14"/>
                  </a:cubicBezTo>
                  <a:cubicBezTo>
                    <a:pt x="15" y="13"/>
                    <a:pt x="14" y="12"/>
                    <a:pt x="14" y="12"/>
                  </a:cubicBezTo>
                  <a:cubicBezTo>
                    <a:pt x="14" y="12"/>
                    <a:pt x="13" y="11"/>
                    <a:pt x="12" y="11"/>
                  </a:cubicBezTo>
                  <a:cubicBezTo>
                    <a:pt x="12" y="10"/>
                    <a:pt x="13" y="9"/>
                    <a:pt x="13" y="9"/>
                  </a:cubicBezTo>
                  <a:cubicBezTo>
                    <a:pt x="13" y="9"/>
                    <a:pt x="14" y="9"/>
                    <a:pt x="14" y="8"/>
                  </a:cubicBezTo>
                  <a:cubicBezTo>
                    <a:pt x="14" y="8"/>
                    <a:pt x="15" y="8"/>
                    <a:pt x="15" y="7"/>
                  </a:cubicBezTo>
                  <a:cubicBezTo>
                    <a:pt x="15" y="7"/>
                    <a:pt x="15" y="6"/>
                    <a:pt x="15" y="5"/>
                  </a:cubicBezTo>
                  <a:cubicBezTo>
                    <a:pt x="15" y="5"/>
                    <a:pt x="15" y="4"/>
                    <a:pt x="15"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1139826" y="3695701"/>
              <a:ext cx="236538" cy="236538"/>
            </a:xfrm>
            <a:custGeom>
              <a:avLst/>
              <a:gdLst/>
              <a:ahLst/>
              <a:cxnLst>
                <a:cxn ang="0">
                  <a:pos x="117" y="44"/>
                </a:cxn>
                <a:cxn ang="0">
                  <a:pos x="101" y="48"/>
                </a:cxn>
                <a:cxn ang="0">
                  <a:pos x="87" y="55"/>
                </a:cxn>
                <a:cxn ang="0">
                  <a:pos x="86" y="67"/>
                </a:cxn>
                <a:cxn ang="0">
                  <a:pos x="80" y="73"/>
                </a:cxn>
                <a:cxn ang="0">
                  <a:pos x="98" y="70"/>
                </a:cxn>
                <a:cxn ang="0">
                  <a:pos x="102" y="84"/>
                </a:cxn>
                <a:cxn ang="0">
                  <a:pos x="99" y="95"/>
                </a:cxn>
                <a:cxn ang="0">
                  <a:pos x="92" y="106"/>
                </a:cxn>
                <a:cxn ang="0">
                  <a:pos x="83" y="114"/>
                </a:cxn>
                <a:cxn ang="0">
                  <a:pos x="68" y="117"/>
                </a:cxn>
                <a:cxn ang="0">
                  <a:pos x="59" y="122"/>
                </a:cxn>
                <a:cxn ang="0">
                  <a:pos x="51" y="123"/>
                </a:cxn>
                <a:cxn ang="0">
                  <a:pos x="36" y="118"/>
                </a:cxn>
                <a:cxn ang="0">
                  <a:pos x="31" y="108"/>
                </a:cxn>
                <a:cxn ang="0">
                  <a:pos x="36" y="105"/>
                </a:cxn>
                <a:cxn ang="0">
                  <a:pos x="44" y="103"/>
                </a:cxn>
                <a:cxn ang="0">
                  <a:pos x="52" y="106"/>
                </a:cxn>
                <a:cxn ang="0">
                  <a:pos x="56" y="104"/>
                </a:cxn>
                <a:cxn ang="0">
                  <a:pos x="60" y="103"/>
                </a:cxn>
                <a:cxn ang="0">
                  <a:pos x="64" y="101"/>
                </a:cxn>
                <a:cxn ang="0">
                  <a:pos x="70" y="99"/>
                </a:cxn>
                <a:cxn ang="0">
                  <a:pos x="69" y="96"/>
                </a:cxn>
                <a:cxn ang="0">
                  <a:pos x="64" y="89"/>
                </a:cxn>
                <a:cxn ang="0">
                  <a:pos x="61" y="84"/>
                </a:cxn>
                <a:cxn ang="0">
                  <a:pos x="56" y="82"/>
                </a:cxn>
                <a:cxn ang="0">
                  <a:pos x="60" y="87"/>
                </a:cxn>
                <a:cxn ang="0">
                  <a:pos x="62" y="95"/>
                </a:cxn>
                <a:cxn ang="0">
                  <a:pos x="52" y="100"/>
                </a:cxn>
                <a:cxn ang="0">
                  <a:pos x="41" y="98"/>
                </a:cxn>
                <a:cxn ang="0">
                  <a:pos x="28" y="97"/>
                </a:cxn>
                <a:cxn ang="0">
                  <a:pos x="22" y="98"/>
                </a:cxn>
                <a:cxn ang="0">
                  <a:pos x="19" y="103"/>
                </a:cxn>
                <a:cxn ang="0">
                  <a:pos x="10" y="92"/>
                </a:cxn>
                <a:cxn ang="0">
                  <a:pos x="17" y="86"/>
                </a:cxn>
                <a:cxn ang="0">
                  <a:pos x="25" y="83"/>
                </a:cxn>
                <a:cxn ang="0">
                  <a:pos x="29" y="74"/>
                </a:cxn>
                <a:cxn ang="0">
                  <a:pos x="21" y="62"/>
                </a:cxn>
                <a:cxn ang="0">
                  <a:pos x="11" y="61"/>
                </a:cxn>
                <a:cxn ang="0">
                  <a:pos x="0" y="60"/>
                </a:cxn>
                <a:cxn ang="0">
                  <a:pos x="0" y="53"/>
                </a:cxn>
                <a:cxn ang="0">
                  <a:pos x="16" y="43"/>
                </a:cxn>
                <a:cxn ang="0">
                  <a:pos x="26" y="38"/>
                </a:cxn>
                <a:cxn ang="0">
                  <a:pos x="35" y="34"/>
                </a:cxn>
                <a:cxn ang="0">
                  <a:pos x="34" y="25"/>
                </a:cxn>
                <a:cxn ang="0">
                  <a:pos x="51" y="22"/>
                </a:cxn>
                <a:cxn ang="0">
                  <a:pos x="54" y="30"/>
                </a:cxn>
                <a:cxn ang="0">
                  <a:pos x="59" y="22"/>
                </a:cxn>
                <a:cxn ang="0">
                  <a:pos x="70" y="27"/>
                </a:cxn>
                <a:cxn ang="0">
                  <a:pos x="67" y="21"/>
                </a:cxn>
                <a:cxn ang="0">
                  <a:pos x="79" y="16"/>
                </a:cxn>
                <a:cxn ang="0">
                  <a:pos x="87" y="2"/>
                </a:cxn>
                <a:cxn ang="0">
                  <a:pos x="92" y="4"/>
                </a:cxn>
                <a:cxn ang="0">
                  <a:pos x="93" y="11"/>
                </a:cxn>
                <a:cxn ang="0">
                  <a:pos x="98" y="16"/>
                </a:cxn>
                <a:cxn ang="0">
                  <a:pos x="103" y="18"/>
                </a:cxn>
                <a:cxn ang="0">
                  <a:pos x="114" y="21"/>
                </a:cxn>
                <a:cxn ang="0">
                  <a:pos x="117" y="28"/>
                </a:cxn>
              </a:cxnLst>
              <a:rect l="0" t="0" r="r" b="b"/>
              <a:pathLst>
                <a:path w="125" h="126">
                  <a:moveTo>
                    <a:pt x="125" y="39"/>
                  </a:moveTo>
                  <a:cubicBezTo>
                    <a:pt x="125" y="40"/>
                    <a:pt x="124" y="41"/>
                    <a:pt x="124" y="42"/>
                  </a:cubicBezTo>
                  <a:cubicBezTo>
                    <a:pt x="124" y="43"/>
                    <a:pt x="123" y="44"/>
                    <a:pt x="123" y="44"/>
                  </a:cubicBezTo>
                  <a:cubicBezTo>
                    <a:pt x="122" y="44"/>
                    <a:pt x="121" y="43"/>
                    <a:pt x="121" y="43"/>
                  </a:cubicBezTo>
                  <a:cubicBezTo>
                    <a:pt x="120" y="43"/>
                    <a:pt x="119" y="43"/>
                    <a:pt x="118" y="43"/>
                  </a:cubicBezTo>
                  <a:cubicBezTo>
                    <a:pt x="118" y="43"/>
                    <a:pt x="117" y="44"/>
                    <a:pt x="117" y="44"/>
                  </a:cubicBezTo>
                  <a:cubicBezTo>
                    <a:pt x="116" y="45"/>
                    <a:pt x="115" y="46"/>
                    <a:pt x="114" y="46"/>
                  </a:cubicBezTo>
                  <a:cubicBezTo>
                    <a:pt x="114" y="47"/>
                    <a:pt x="113" y="48"/>
                    <a:pt x="112" y="49"/>
                  </a:cubicBezTo>
                  <a:cubicBezTo>
                    <a:pt x="112" y="49"/>
                    <a:pt x="111" y="50"/>
                    <a:pt x="111" y="50"/>
                  </a:cubicBezTo>
                  <a:cubicBezTo>
                    <a:pt x="109" y="50"/>
                    <a:pt x="108" y="48"/>
                    <a:pt x="107" y="48"/>
                  </a:cubicBezTo>
                  <a:cubicBezTo>
                    <a:pt x="106" y="47"/>
                    <a:pt x="105" y="47"/>
                    <a:pt x="104" y="47"/>
                  </a:cubicBezTo>
                  <a:cubicBezTo>
                    <a:pt x="103" y="47"/>
                    <a:pt x="102" y="48"/>
                    <a:pt x="101" y="48"/>
                  </a:cubicBezTo>
                  <a:cubicBezTo>
                    <a:pt x="101" y="49"/>
                    <a:pt x="100" y="51"/>
                    <a:pt x="100" y="51"/>
                  </a:cubicBezTo>
                  <a:cubicBezTo>
                    <a:pt x="99" y="51"/>
                    <a:pt x="98" y="51"/>
                    <a:pt x="97" y="50"/>
                  </a:cubicBezTo>
                  <a:cubicBezTo>
                    <a:pt x="97" y="50"/>
                    <a:pt x="96" y="49"/>
                    <a:pt x="95" y="49"/>
                  </a:cubicBezTo>
                  <a:cubicBezTo>
                    <a:pt x="94" y="49"/>
                    <a:pt x="93" y="49"/>
                    <a:pt x="92" y="49"/>
                  </a:cubicBezTo>
                  <a:cubicBezTo>
                    <a:pt x="92" y="50"/>
                    <a:pt x="90" y="50"/>
                    <a:pt x="90" y="51"/>
                  </a:cubicBezTo>
                  <a:cubicBezTo>
                    <a:pt x="89" y="52"/>
                    <a:pt x="88" y="54"/>
                    <a:pt x="87" y="55"/>
                  </a:cubicBezTo>
                  <a:cubicBezTo>
                    <a:pt x="87" y="56"/>
                    <a:pt x="86" y="57"/>
                    <a:pt x="86" y="57"/>
                  </a:cubicBezTo>
                  <a:cubicBezTo>
                    <a:pt x="85" y="58"/>
                    <a:pt x="85" y="60"/>
                    <a:pt x="86" y="61"/>
                  </a:cubicBezTo>
                  <a:cubicBezTo>
                    <a:pt x="86" y="61"/>
                    <a:pt x="86" y="62"/>
                    <a:pt x="87" y="63"/>
                  </a:cubicBezTo>
                  <a:cubicBezTo>
                    <a:pt x="87" y="63"/>
                    <a:pt x="88" y="63"/>
                    <a:pt x="88" y="64"/>
                  </a:cubicBezTo>
                  <a:cubicBezTo>
                    <a:pt x="89" y="64"/>
                    <a:pt x="88" y="65"/>
                    <a:pt x="88" y="66"/>
                  </a:cubicBezTo>
                  <a:cubicBezTo>
                    <a:pt x="88" y="66"/>
                    <a:pt x="87" y="67"/>
                    <a:pt x="86" y="67"/>
                  </a:cubicBezTo>
                  <a:cubicBezTo>
                    <a:pt x="86" y="68"/>
                    <a:pt x="86" y="69"/>
                    <a:pt x="85" y="69"/>
                  </a:cubicBezTo>
                  <a:cubicBezTo>
                    <a:pt x="84" y="69"/>
                    <a:pt x="83" y="68"/>
                    <a:pt x="82" y="68"/>
                  </a:cubicBezTo>
                  <a:cubicBezTo>
                    <a:pt x="81" y="68"/>
                    <a:pt x="80" y="68"/>
                    <a:pt x="80" y="68"/>
                  </a:cubicBezTo>
                  <a:cubicBezTo>
                    <a:pt x="79" y="68"/>
                    <a:pt x="78" y="69"/>
                    <a:pt x="78" y="70"/>
                  </a:cubicBezTo>
                  <a:cubicBezTo>
                    <a:pt x="78" y="70"/>
                    <a:pt x="78" y="71"/>
                    <a:pt x="78" y="72"/>
                  </a:cubicBezTo>
                  <a:cubicBezTo>
                    <a:pt x="78" y="72"/>
                    <a:pt x="79" y="73"/>
                    <a:pt x="80" y="73"/>
                  </a:cubicBezTo>
                  <a:cubicBezTo>
                    <a:pt x="80" y="73"/>
                    <a:pt x="82" y="73"/>
                    <a:pt x="83" y="73"/>
                  </a:cubicBezTo>
                  <a:cubicBezTo>
                    <a:pt x="84" y="73"/>
                    <a:pt x="86" y="74"/>
                    <a:pt x="87" y="74"/>
                  </a:cubicBezTo>
                  <a:cubicBezTo>
                    <a:pt x="88" y="74"/>
                    <a:pt x="90" y="72"/>
                    <a:pt x="92" y="71"/>
                  </a:cubicBezTo>
                  <a:cubicBezTo>
                    <a:pt x="92" y="71"/>
                    <a:pt x="93" y="70"/>
                    <a:pt x="94" y="69"/>
                  </a:cubicBezTo>
                  <a:cubicBezTo>
                    <a:pt x="94" y="69"/>
                    <a:pt x="95" y="69"/>
                    <a:pt x="96" y="69"/>
                  </a:cubicBezTo>
                  <a:cubicBezTo>
                    <a:pt x="96" y="69"/>
                    <a:pt x="98" y="70"/>
                    <a:pt x="98" y="70"/>
                  </a:cubicBezTo>
                  <a:cubicBezTo>
                    <a:pt x="99" y="70"/>
                    <a:pt x="99" y="71"/>
                    <a:pt x="99" y="72"/>
                  </a:cubicBezTo>
                  <a:cubicBezTo>
                    <a:pt x="100" y="73"/>
                    <a:pt x="100" y="74"/>
                    <a:pt x="101" y="75"/>
                  </a:cubicBezTo>
                  <a:cubicBezTo>
                    <a:pt x="101" y="76"/>
                    <a:pt x="102" y="77"/>
                    <a:pt x="102" y="77"/>
                  </a:cubicBezTo>
                  <a:cubicBezTo>
                    <a:pt x="102" y="78"/>
                    <a:pt x="102" y="79"/>
                    <a:pt x="102" y="79"/>
                  </a:cubicBezTo>
                  <a:cubicBezTo>
                    <a:pt x="102" y="80"/>
                    <a:pt x="101" y="81"/>
                    <a:pt x="101" y="82"/>
                  </a:cubicBezTo>
                  <a:cubicBezTo>
                    <a:pt x="101" y="82"/>
                    <a:pt x="102" y="83"/>
                    <a:pt x="102" y="84"/>
                  </a:cubicBezTo>
                  <a:cubicBezTo>
                    <a:pt x="102" y="85"/>
                    <a:pt x="101" y="86"/>
                    <a:pt x="101" y="87"/>
                  </a:cubicBezTo>
                  <a:cubicBezTo>
                    <a:pt x="102" y="87"/>
                    <a:pt x="103" y="88"/>
                    <a:pt x="103" y="89"/>
                  </a:cubicBezTo>
                  <a:cubicBezTo>
                    <a:pt x="103" y="90"/>
                    <a:pt x="104" y="91"/>
                    <a:pt x="104" y="91"/>
                  </a:cubicBezTo>
                  <a:cubicBezTo>
                    <a:pt x="104" y="92"/>
                    <a:pt x="103" y="94"/>
                    <a:pt x="103" y="95"/>
                  </a:cubicBezTo>
                  <a:cubicBezTo>
                    <a:pt x="102" y="95"/>
                    <a:pt x="101" y="95"/>
                    <a:pt x="101" y="95"/>
                  </a:cubicBezTo>
                  <a:cubicBezTo>
                    <a:pt x="100" y="94"/>
                    <a:pt x="99" y="94"/>
                    <a:pt x="99" y="95"/>
                  </a:cubicBezTo>
                  <a:cubicBezTo>
                    <a:pt x="98" y="95"/>
                    <a:pt x="96" y="95"/>
                    <a:pt x="95" y="96"/>
                  </a:cubicBezTo>
                  <a:cubicBezTo>
                    <a:pt x="94" y="96"/>
                    <a:pt x="93" y="97"/>
                    <a:pt x="93" y="98"/>
                  </a:cubicBezTo>
                  <a:cubicBezTo>
                    <a:pt x="93" y="99"/>
                    <a:pt x="92" y="100"/>
                    <a:pt x="92" y="100"/>
                  </a:cubicBezTo>
                  <a:cubicBezTo>
                    <a:pt x="92" y="101"/>
                    <a:pt x="93" y="102"/>
                    <a:pt x="93" y="103"/>
                  </a:cubicBezTo>
                  <a:cubicBezTo>
                    <a:pt x="93" y="103"/>
                    <a:pt x="93" y="104"/>
                    <a:pt x="93" y="104"/>
                  </a:cubicBezTo>
                  <a:cubicBezTo>
                    <a:pt x="93" y="105"/>
                    <a:pt x="92" y="106"/>
                    <a:pt x="92" y="106"/>
                  </a:cubicBezTo>
                  <a:cubicBezTo>
                    <a:pt x="92" y="107"/>
                    <a:pt x="92" y="108"/>
                    <a:pt x="91" y="109"/>
                  </a:cubicBezTo>
                  <a:cubicBezTo>
                    <a:pt x="91" y="109"/>
                    <a:pt x="91" y="111"/>
                    <a:pt x="91" y="112"/>
                  </a:cubicBezTo>
                  <a:cubicBezTo>
                    <a:pt x="91" y="112"/>
                    <a:pt x="90" y="113"/>
                    <a:pt x="90" y="114"/>
                  </a:cubicBezTo>
                  <a:cubicBezTo>
                    <a:pt x="89" y="114"/>
                    <a:pt x="87" y="114"/>
                    <a:pt x="86" y="114"/>
                  </a:cubicBezTo>
                  <a:cubicBezTo>
                    <a:pt x="86" y="114"/>
                    <a:pt x="85" y="114"/>
                    <a:pt x="84" y="114"/>
                  </a:cubicBezTo>
                  <a:cubicBezTo>
                    <a:pt x="84" y="114"/>
                    <a:pt x="84" y="114"/>
                    <a:pt x="83" y="114"/>
                  </a:cubicBezTo>
                  <a:cubicBezTo>
                    <a:pt x="83" y="114"/>
                    <a:pt x="83" y="115"/>
                    <a:pt x="83" y="115"/>
                  </a:cubicBezTo>
                  <a:cubicBezTo>
                    <a:pt x="82" y="115"/>
                    <a:pt x="81" y="116"/>
                    <a:pt x="80" y="116"/>
                  </a:cubicBezTo>
                  <a:cubicBezTo>
                    <a:pt x="79" y="116"/>
                    <a:pt x="77" y="116"/>
                    <a:pt x="76" y="116"/>
                  </a:cubicBezTo>
                  <a:cubicBezTo>
                    <a:pt x="76" y="116"/>
                    <a:pt x="75" y="115"/>
                    <a:pt x="74" y="115"/>
                  </a:cubicBezTo>
                  <a:cubicBezTo>
                    <a:pt x="73" y="115"/>
                    <a:pt x="72" y="116"/>
                    <a:pt x="71" y="116"/>
                  </a:cubicBezTo>
                  <a:cubicBezTo>
                    <a:pt x="70" y="116"/>
                    <a:pt x="69" y="117"/>
                    <a:pt x="68" y="117"/>
                  </a:cubicBezTo>
                  <a:cubicBezTo>
                    <a:pt x="67" y="117"/>
                    <a:pt x="66" y="117"/>
                    <a:pt x="65" y="117"/>
                  </a:cubicBezTo>
                  <a:cubicBezTo>
                    <a:pt x="65" y="117"/>
                    <a:pt x="63" y="118"/>
                    <a:pt x="63" y="119"/>
                  </a:cubicBezTo>
                  <a:cubicBezTo>
                    <a:pt x="62" y="119"/>
                    <a:pt x="63" y="120"/>
                    <a:pt x="63" y="121"/>
                  </a:cubicBezTo>
                  <a:cubicBezTo>
                    <a:pt x="63" y="121"/>
                    <a:pt x="63" y="122"/>
                    <a:pt x="62" y="123"/>
                  </a:cubicBezTo>
                  <a:cubicBezTo>
                    <a:pt x="62" y="123"/>
                    <a:pt x="61" y="123"/>
                    <a:pt x="60" y="123"/>
                  </a:cubicBezTo>
                  <a:cubicBezTo>
                    <a:pt x="60" y="123"/>
                    <a:pt x="59" y="122"/>
                    <a:pt x="59" y="122"/>
                  </a:cubicBezTo>
                  <a:cubicBezTo>
                    <a:pt x="59" y="121"/>
                    <a:pt x="59" y="121"/>
                    <a:pt x="58" y="121"/>
                  </a:cubicBezTo>
                  <a:cubicBezTo>
                    <a:pt x="58" y="121"/>
                    <a:pt x="58" y="121"/>
                    <a:pt x="58" y="122"/>
                  </a:cubicBezTo>
                  <a:cubicBezTo>
                    <a:pt x="57" y="122"/>
                    <a:pt x="58" y="123"/>
                    <a:pt x="58" y="124"/>
                  </a:cubicBezTo>
                  <a:cubicBezTo>
                    <a:pt x="58" y="125"/>
                    <a:pt x="57" y="125"/>
                    <a:pt x="56" y="126"/>
                  </a:cubicBezTo>
                  <a:cubicBezTo>
                    <a:pt x="55" y="126"/>
                    <a:pt x="54" y="125"/>
                    <a:pt x="53" y="125"/>
                  </a:cubicBezTo>
                  <a:cubicBezTo>
                    <a:pt x="53" y="124"/>
                    <a:pt x="52" y="123"/>
                    <a:pt x="51" y="123"/>
                  </a:cubicBezTo>
                  <a:cubicBezTo>
                    <a:pt x="51" y="122"/>
                    <a:pt x="49" y="121"/>
                    <a:pt x="48" y="121"/>
                  </a:cubicBezTo>
                  <a:cubicBezTo>
                    <a:pt x="48" y="121"/>
                    <a:pt x="47" y="122"/>
                    <a:pt x="46" y="122"/>
                  </a:cubicBezTo>
                  <a:cubicBezTo>
                    <a:pt x="46" y="122"/>
                    <a:pt x="44" y="121"/>
                    <a:pt x="44" y="121"/>
                  </a:cubicBezTo>
                  <a:cubicBezTo>
                    <a:pt x="43" y="121"/>
                    <a:pt x="41" y="120"/>
                    <a:pt x="41" y="120"/>
                  </a:cubicBezTo>
                  <a:cubicBezTo>
                    <a:pt x="40" y="120"/>
                    <a:pt x="38" y="121"/>
                    <a:pt x="37" y="120"/>
                  </a:cubicBezTo>
                  <a:cubicBezTo>
                    <a:pt x="36" y="120"/>
                    <a:pt x="36" y="119"/>
                    <a:pt x="36" y="118"/>
                  </a:cubicBezTo>
                  <a:cubicBezTo>
                    <a:pt x="36" y="117"/>
                    <a:pt x="37" y="116"/>
                    <a:pt x="37" y="116"/>
                  </a:cubicBezTo>
                  <a:cubicBezTo>
                    <a:pt x="37" y="115"/>
                    <a:pt x="37" y="113"/>
                    <a:pt x="37" y="112"/>
                  </a:cubicBezTo>
                  <a:cubicBezTo>
                    <a:pt x="37" y="112"/>
                    <a:pt x="37" y="110"/>
                    <a:pt x="37" y="110"/>
                  </a:cubicBezTo>
                  <a:cubicBezTo>
                    <a:pt x="36" y="110"/>
                    <a:pt x="35" y="109"/>
                    <a:pt x="35" y="109"/>
                  </a:cubicBezTo>
                  <a:cubicBezTo>
                    <a:pt x="34" y="109"/>
                    <a:pt x="33" y="109"/>
                    <a:pt x="32" y="109"/>
                  </a:cubicBezTo>
                  <a:cubicBezTo>
                    <a:pt x="32" y="109"/>
                    <a:pt x="31" y="108"/>
                    <a:pt x="31" y="108"/>
                  </a:cubicBezTo>
                  <a:cubicBezTo>
                    <a:pt x="31" y="107"/>
                    <a:pt x="30" y="106"/>
                    <a:pt x="30" y="106"/>
                  </a:cubicBezTo>
                  <a:cubicBezTo>
                    <a:pt x="30" y="105"/>
                    <a:pt x="30" y="104"/>
                    <a:pt x="31" y="104"/>
                  </a:cubicBezTo>
                  <a:cubicBezTo>
                    <a:pt x="31" y="103"/>
                    <a:pt x="31" y="102"/>
                    <a:pt x="31" y="102"/>
                  </a:cubicBezTo>
                  <a:cubicBezTo>
                    <a:pt x="31" y="102"/>
                    <a:pt x="32" y="102"/>
                    <a:pt x="32" y="102"/>
                  </a:cubicBezTo>
                  <a:cubicBezTo>
                    <a:pt x="33" y="102"/>
                    <a:pt x="34" y="103"/>
                    <a:pt x="34" y="103"/>
                  </a:cubicBezTo>
                  <a:cubicBezTo>
                    <a:pt x="34" y="103"/>
                    <a:pt x="35" y="104"/>
                    <a:pt x="36" y="105"/>
                  </a:cubicBezTo>
                  <a:cubicBezTo>
                    <a:pt x="36" y="105"/>
                    <a:pt x="38" y="106"/>
                    <a:pt x="39" y="106"/>
                  </a:cubicBezTo>
                  <a:cubicBezTo>
                    <a:pt x="39" y="106"/>
                    <a:pt x="40" y="107"/>
                    <a:pt x="40" y="107"/>
                  </a:cubicBezTo>
                  <a:cubicBezTo>
                    <a:pt x="40" y="106"/>
                    <a:pt x="41" y="105"/>
                    <a:pt x="41" y="105"/>
                  </a:cubicBezTo>
                  <a:cubicBezTo>
                    <a:pt x="41" y="104"/>
                    <a:pt x="40" y="103"/>
                    <a:pt x="40" y="103"/>
                  </a:cubicBezTo>
                  <a:cubicBezTo>
                    <a:pt x="41" y="103"/>
                    <a:pt x="41" y="102"/>
                    <a:pt x="42" y="102"/>
                  </a:cubicBezTo>
                  <a:cubicBezTo>
                    <a:pt x="42" y="102"/>
                    <a:pt x="43" y="103"/>
                    <a:pt x="44" y="103"/>
                  </a:cubicBezTo>
                  <a:cubicBezTo>
                    <a:pt x="45" y="103"/>
                    <a:pt x="46" y="103"/>
                    <a:pt x="47" y="103"/>
                  </a:cubicBezTo>
                  <a:cubicBezTo>
                    <a:pt x="47" y="103"/>
                    <a:pt x="49" y="103"/>
                    <a:pt x="49" y="103"/>
                  </a:cubicBezTo>
                  <a:cubicBezTo>
                    <a:pt x="49" y="104"/>
                    <a:pt x="50" y="104"/>
                    <a:pt x="50" y="105"/>
                  </a:cubicBezTo>
                  <a:cubicBezTo>
                    <a:pt x="50" y="105"/>
                    <a:pt x="50" y="106"/>
                    <a:pt x="50" y="106"/>
                  </a:cubicBezTo>
                  <a:cubicBezTo>
                    <a:pt x="50" y="107"/>
                    <a:pt x="50" y="107"/>
                    <a:pt x="51" y="107"/>
                  </a:cubicBezTo>
                  <a:cubicBezTo>
                    <a:pt x="51" y="107"/>
                    <a:pt x="52" y="107"/>
                    <a:pt x="52" y="106"/>
                  </a:cubicBezTo>
                  <a:cubicBezTo>
                    <a:pt x="52" y="106"/>
                    <a:pt x="53" y="106"/>
                    <a:pt x="53" y="106"/>
                  </a:cubicBezTo>
                  <a:cubicBezTo>
                    <a:pt x="54" y="106"/>
                    <a:pt x="56" y="106"/>
                    <a:pt x="56" y="106"/>
                  </a:cubicBezTo>
                  <a:cubicBezTo>
                    <a:pt x="57" y="106"/>
                    <a:pt x="58" y="106"/>
                    <a:pt x="58" y="106"/>
                  </a:cubicBezTo>
                  <a:cubicBezTo>
                    <a:pt x="58" y="105"/>
                    <a:pt x="59" y="105"/>
                    <a:pt x="59" y="105"/>
                  </a:cubicBezTo>
                  <a:cubicBezTo>
                    <a:pt x="59" y="104"/>
                    <a:pt x="59" y="104"/>
                    <a:pt x="58" y="104"/>
                  </a:cubicBezTo>
                  <a:cubicBezTo>
                    <a:pt x="58" y="103"/>
                    <a:pt x="56" y="104"/>
                    <a:pt x="56" y="104"/>
                  </a:cubicBezTo>
                  <a:cubicBezTo>
                    <a:pt x="55" y="104"/>
                    <a:pt x="54" y="104"/>
                    <a:pt x="54" y="104"/>
                  </a:cubicBezTo>
                  <a:cubicBezTo>
                    <a:pt x="54" y="104"/>
                    <a:pt x="53" y="103"/>
                    <a:pt x="53" y="103"/>
                  </a:cubicBezTo>
                  <a:cubicBezTo>
                    <a:pt x="53" y="103"/>
                    <a:pt x="54" y="102"/>
                    <a:pt x="54" y="102"/>
                  </a:cubicBezTo>
                  <a:cubicBezTo>
                    <a:pt x="54" y="102"/>
                    <a:pt x="55" y="101"/>
                    <a:pt x="56" y="101"/>
                  </a:cubicBezTo>
                  <a:cubicBezTo>
                    <a:pt x="56" y="101"/>
                    <a:pt x="57" y="101"/>
                    <a:pt x="58" y="102"/>
                  </a:cubicBezTo>
                  <a:cubicBezTo>
                    <a:pt x="58" y="102"/>
                    <a:pt x="59" y="103"/>
                    <a:pt x="60" y="103"/>
                  </a:cubicBezTo>
                  <a:cubicBezTo>
                    <a:pt x="60" y="103"/>
                    <a:pt x="61" y="104"/>
                    <a:pt x="61" y="104"/>
                  </a:cubicBezTo>
                  <a:cubicBezTo>
                    <a:pt x="62" y="104"/>
                    <a:pt x="63" y="104"/>
                    <a:pt x="63" y="104"/>
                  </a:cubicBezTo>
                  <a:cubicBezTo>
                    <a:pt x="63" y="103"/>
                    <a:pt x="63" y="103"/>
                    <a:pt x="63" y="103"/>
                  </a:cubicBezTo>
                  <a:cubicBezTo>
                    <a:pt x="63" y="102"/>
                    <a:pt x="62" y="102"/>
                    <a:pt x="62" y="102"/>
                  </a:cubicBezTo>
                  <a:cubicBezTo>
                    <a:pt x="62" y="102"/>
                    <a:pt x="63" y="101"/>
                    <a:pt x="63" y="101"/>
                  </a:cubicBezTo>
                  <a:cubicBezTo>
                    <a:pt x="63" y="101"/>
                    <a:pt x="64" y="101"/>
                    <a:pt x="64" y="101"/>
                  </a:cubicBezTo>
                  <a:cubicBezTo>
                    <a:pt x="65" y="101"/>
                    <a:pt x="65" y="100"/>
                    <a:pt x="66" y="100"/>
                  </a:cubicBezTo>
                  <a:cubicBezTo>
                    <a:pt x="66" y="100"/>
                    <a:pt x="67" y="100"/>
                    <a:pt x="68" y="101"/>
                  </a:cubicBezTo>
                  <a:cubicBezTo>
                    <a:pt x="68" y="101"/>
                    <a:pt x="69" y="102"/>
                    <a:pt x="70" y="102"/>
                  </a:cubicBezTo>
                  <a:cubicBezTo>
                    <a:pt x="71" y="102"/>
                    <a:pt x="72" y="102"/>
                    <a:pt x="72" y="102"/>
                  </a:cubicBezTo>
                  <a:cubicBezTo>
                    <a:pt x="72" y="101"/>
                    <a:pt x="72" y="100"/>
                    <a:pt x="72" y="100"/>
                  </a:cubicBezTo>
                  <a:cubicBezTo>
                    <a:pt x="71" y="99"/>
                    <a:pt x="70" y="99"/>
                    <a:pt x="70" y="99"/>
                  </a:cubicBezTo>
                  <a:cubicBezTo>
                    <a:pt x="70" y="99"/>
                    <a:pt x="70" y="98"/>
                    <a:pt x="71" y="98"/>
                  </a:cubicBezTo>
                  <a:cubicBezTo>
                    <a:pt x="71" y="98"/>
                    <a:pt x="71" y="98"/>
                    <a:pt x="72" y="98"/>
                  </a:cubicBezTo>
                  <a:cubicBezTo>
                    <a:pt x="72" y="98"/>
                    <a:pt x="73" y="98"/>
                    <a:pt x="73" y="97"/>
                  </a:cubicBezTo>
                  <a:cubicBezTo>
                    <a:pt x="73" y="97"/>
                    <a:pt x="73" y="96"/>
                    <a:pt x="73" y="96"/>
                  </a:cubicBezTo>
                  <a:cubicBezTo>
                    <a:pt x="73" y="96"/>
                    <a:pt x="72" y="96"/>
                    <a:pt x="71" y="96"/>
                  </a:cubicBezTo>
                  <a:cubicBezTo>
                    <a:pt x="71" y="96"/>
                    <a:pt x="70" y="96"/>
                    <a:pt x="69" y="96"/>
                  </a:cubicBezTo>
                  <a:cubicBezTo>
                    <a:pt x="69" y="97"/>
                    <a:pt x="68" y="97"/>
                    <a:pt x="68" y="97"/>
                  </a:cubicBezTo>
                  <a:cubicBezTo>
                    <a:pt x="67" y="98"/>
                    <a:pt x="66" y="98"/>
                    <a:pt x="65" y="98"/>
                  </a:cubicBezTo>
                  <a:cubicBezTo>
                    <a:pt x="65" y="97"/>
                    <a:pt x="65" y="96"/>
                    <a:pt x="65" y="95"/>
                  </a:cubicBezTo>
                  <a:cubicBezTo>
                    <a:pt x="65" y="95"/>
                    <a:pt x="65" y="93"/>
                    <a:pt x="65" y="93"/>
                  </a:cubicBezTo>
                  <a:cubicBezTo>
                    <a:pt x="64" y="93"/>
                    <a:pt x="63" y="92"/>
                    <a:pt x="63" y="92"/>
                  </a:cubicBezTo>
                  <a:cubicBezTo>
                    <a:pt x="63" y="91"/>
                    <a:pt x="63" y="90"/>
                    <a:pt x="64" y="89"/>
                  </a:cubicBezTo>
                  <a:cubicBezTo>
                    <a:pt x="64" y="88"/>
                    <a:pt x="65" y="87"/>
                    <a:pt x="65" y="86"/>
                  </a:cubicBezTo>
                  <a:cubicBezTo>
                    <a:pt x="65" y="86"/>
                    <a:pt x="66" y="85"/>
                    <a:pt x="67" y="85"/>
                  </a:cubicBezTo>
                  <a:cubicBezTo>
                    <a:pt x="67" y="85"/>
                    <a:pt x="67" y="84"/>
                    <a:pt x="66" y="84"/>
                  </a:cubicBezTo>
                  <a:cubicBezTo>
                    <a:pt x="66" y="84"/>
                    <a:pt x="65" y="84"/>
                    <a:pt x="64" y="84"/>
                  </a:cubicBezTo>
                  <a:cubicBezTo>
                    <a:pt x="64" y="85"/>
                    <a:pt x="62" y="85"/>
                    <a:pt x="62" y="85"/>
                  </a:cubicBezTo>
                  <a:cubicBezTo>
                    <a:pt x="61" y="85"/>
                    <a:pt x="61" y="84"/>
                    <a:pt x="61" y="84"/>
                  </a:cubicBezTo>
                  <a:cubicBezTo>
                    <a:pt x="60" y="83"/>
                    <a:pt x="60" y="83"/>
                    <a:pt x="59" y="83"/>
                  </a:cubicBezTo>
                  <a:cubicBezTo>
                    <a:pt x="59" y="83"/>
                    <a:pt x="59" y="84"/>
                    <a:pt x="59" y="84"/>
                  </a:cubicBezTo>
                  <a:cubicBezTo>
                    <a:pt x="58" y="85"/>
                    <a:pt x="58" y="85"/>
                    <a:pt x="58" y="85"/>
                  </a:cubicBezTo>
                  <a:cubicBezTo>
                    <a:pt x="57" y="85"/>
                    <a:pt x="57" y="85"/>
                    <a:pt x="57" y="84"/>
                  </a:cubicBezTo>
                  <a:cubicBezTo>
                    <a:pt x="57" y="84"/>
                    <a:pt x="57" y="83"/>
                    <a:pt x="57" y="83"/>
                  </a:cubicBezTo>
                  <a:cubicBezTo>
                    <a:pt x="57" y="83"/>
                    <a:pt x="56" y="82"/>
                    <a:pt x="56" y="82"/>
                  </a:cubicBezTo>
                  <a:cubicBezTo>
                    <a:pt x="56" y="82"/>
                    <a:pt x="55" y="82"/>
                    <a:pt x="55" y="82"/>
                  </a:cubicBezTo>
                  <a:cubicBezTo>
                    <a:pt x="55" y="83"/>
                    <a:pt x="55" y="84"/>
                    <a:pt x="55" y="85"/>
                  </a:cubicBezTo>
                  <a:cubicBezTo>
                    <a:pt x="55" y="85"/>
                    <a:pt x="55" y="86"/>
                    <a:pt x="55" y="87"/>
                  </a:cubicBezTo>
                  <a:cubicBezTo>
                    <a:pt x="55" y="87"/>
                    <a:pt x="57" y="87"/>
                    <a:pt x="57" y="87"/>
                  </a:cubicBezTo>
                  <a:cubicBezTo>
                    <a:pt x="57" y="87"/>
                    <a:pt x="58" y="87"/>
                    <a:pt x="59" y="87"/>
                  </a:cubicBezTo>
                  <a:cubicBezTo>
                    <a:pt x="59" y="87"/>
                    <a:pt x="60" y="87"/>
                    <a:pt x="60" y="87"/>
                  </a:cubicBezTo>
                  <a:cubicBezTo>
                    <a:pt x="60" y="87"/>
                    <a:pt x="61" y="87"/>
                    <a:pt x="61" y="87"/>
                  </a:cubicBezTo>
                  <a:cubicBezTo>
                    <a:pt x="61" y="88"/>
                    <a:pt x="61" y="89"/>
                    <a:pt x="61" y="89"/>
                  </a:cubicBezTo>
                  <a:cubicBezTo>
                    <a:pt x="61" y="89"/>
                    <a:pt x="60" y="90"/>
                    <a:pt x="60" y="90"/>
                  </a:cubicBezTo>
                  <a:cubicBezTo>
                    <a:pt x="60" y="90"/>
                    <a:pt x="59" y="91"/>
                    <a:pt x="59" y="91"/>
                  </a:cubicBezTo>
                  <a:cubicBezTo>
                    <a:pt x="59" y="92"/>
                    <a:pt x="60" y="92"/>
                    <a:pt x="60" y="93"/>
                  </a:cubicBezTo>
                  <a:cubicBezTo>
                    <a:pt x="60" y="93"/>
                    <a:pt x="61" y="94"/>
                    <a:pt x="62" y="95"/>
                  </a:cubicBezTo>
                  <a:cubicBezTo>
                    <a:pt x="62" y="95"/>
                    <a:pt x="63" y="96"/>
                    <a:pt x="63" y="96"/>
                  </a:cubicBezTo>
                  <a:cubicBezTo>
                    <a:pt x="63" y="97"/>
                    <a:pt x="63" y="98"/>
                    <a:pt x="62" y="99"/>
                  </a:cubicBezTo>
                  <a:cubicBezTo>
                    <a:pt x="62" y="99"/>
                    <a:pt x="61" y="100"/>
                    <a:pt x="60" y="100"/>
                  </a:cubicBezTo>
                  <a:cubicBezTo>
                    <a:pt x="60" y="100"/>
                    <a:pt x="58" y="99"/>
                    <a:pt x="57" y="99"/>
                  </a:cubicBezTo>
                  <a:cubicBezTo>
                    <a:pt x="57" y="99"/>
                    <a:pt x="55" y="99"/>
                    <a:pt x="55" y="99"/>
                  </a:cubicBezTo>
                  <a:cubicBezTo>
                    <a:pt x="54" y="99"/>
                    <a:pt x="53" y="100"/>
                    <a:pt x="52" y="100"/>
                  </a:cubicBezTo>
                  <a:cubicBezTo>
                    <a:pt x="51" y="100"/>
                    <a:pt x="50" y="100"/>
                    <a:pt x="49" y="100"/>
                  </a:cubicBezTo>
                  <a:cubicBezTo>
                    <a:pt x="49" y="100"/>
                    <a:pt x="47" y="100"/>
                    <a:pt x="47" y="100"/>
                  </a:cubicBezTo>
                  <a:cubicBezTo>
                    <a:pt x="46" y="99"/>
                    <a:pt x="45" y="99"/>
                    <a:pt x="44" y="99"/>
                  </a:cubicBezTo>
                  <a:cubicBezTo>
                    <a:pt x="44" y="98"/>
                    <a:pt x="44" y="97"/>
                    <a:pt x="43" y="97"/>
                  </a:cubicBezTo>
                  <a:cubicBezTo>
                    <a:pt x="43" y="97"/>
                    <a:pt x="42" y="97"/>
                    <a:pt x="42" y="97"/>
                  </a:cubicBezTo>
                  <a:cubicBezTo>
                    <a:pt x="42" y="97"/>
                    <a:pt x="41" y="98"/>
                    <a:pt x="41" y="98"/>
                  </a:cubicBezTo>
                  <a:cubicBezTo>
                    <a:pt x="40" y="99"/>
                    <a:pt x="38" y="99"/>
                    <a:pt x="38" y="99"/>
                  </a:cubicBezTo>
                  <a:cubicBezTo>
                    <a:pt x="37" y="99"/>
                    <a:pt x="36" y="98"/>
                    <a:pt x="35" y="98"/>
                  </a:cubicBezTo>
                  <a:cubicBezTo>
                    <a:pt x="35" y="98"/>
                    <a:pt x="34" y="97"/>
                    <a:pt x="33" y="96"/>
                  </a:cubicBezTo>
                  <a:cubicBezTo>
                    <a:pt x="33" y="96"/>
                    <a:pt x="33" y="95"/>
                    <a:pt x="32" y="95"/>
                  </a:cubicBezTo>
                  <a:cubicBezTo>
                    <a:pt x="32" y="95"/>
                    <a:pt x="31" y="95"/>
                    <a:pt x="30" y="95"/>
                  </a:cubicBezTo>
                  <a:cubicBezTo>
                    <a:pt x="30" y="95"/>
                    <a:pt x="29" y="96"/>
                    <a:pt x="28" y="97"/>
                  </a:cubicBezTo>
                  <a:cubicBezTo>
                    <a:pt x="27" y="97"/>
                    <a:pt x="26" y="97"/>
                    <a:pt x="25" y="97"/>
                  </a:cubicBezTo>
                  <a:cubicBezTo>
                    <a:pt x="25" y="97"/>
                    <a:pt x="24" y="96"/>
                    <a:pt x="23" y="96"/>
                  </a:cubicBezTo>
                  <a:cubicBezTo>
                    <a:pt x="23" y="96"/>
                    <a:pt x="22" y="95"/>
                    <a:pt x="22" y="95"/>
                  </a:cubicBezTo>
                  <a:cubicBezTo>
                    <a:pt x="22" y="95"/>
                    <a:pt x="21" y="95"/>
                    <a:pt x="21" y="95"/>
                  </a:cubicBezTo>
                  <a:cubicBezTo>
                    <a:pt x="20" y="95"/>
                    <a:pt x="21" y="96"/>
                    <a:pt x="21" y="96"/>
                  </a:cubicBezTo>
                  <a:cubicBezTo>
                    <a:pt x="21" y="97"/>
                    <a:pt x="22" y="98"/>
                    <a:pt x="22" y="98"/>
                  </a:cubicBezTo>
                  <a:cubicBezTo>
                    <a:pt x="23" y="98"/>
                    <a:pt x="24" y="98"/>
                    <a:pt x="24" y="98"/>
                  </a:cubicBezTo>
                  <a:cubicBezTo>
                    <a:pt x="25" y="99"/>
                    <a:pt x="25" y="100"/>
                    <a:pt x="25" y="101"/>
                  </a:cubicBezTo>
                  <a:cubicBezTo>
                    <a:pt x="25" y="101"/>
                    <a:pt x="24" y="102"/>
                    <a:pt x="23" y="103"/>
                  </a:cubicBezTo>
                  <a:cubicBezTo>
                    <a:pt x="23" y="103"/>
                    <a:pt x="22" y="103"/>
                    <a:pt x="21" y="103"/>
                  </a:cubicBezTo>
                  <a:cubicBezTo>
                    <a:pt x="21" y="103"/>
                    <a:pt x="20" y="104"/>
                    <a:pt x="19" y="104"/>
                  </a:cubicBezTo>
                  <a:cubicBezTo>
                    <a:pt x="19" y="104"/>
                    <a:pt x="19" y="103"/>
                    <a:pt x="19" y="103"/>
                  </a:cubicBezTo>
                  <a:cubicBezTo>
                    <a:pt x="18" y="102"/>
                    <a:pt x="18" y="101"/>
                    <a:pt x="18" y="100"/>
                  </a:cubicBezTo>
                  <a:cubicBezTo>
                    <a:pt x="18" y="99"/>
                    <a:pt x="18" y="98"/>
                    <a:pt x="17" y="97"/>
                  </a:cubicBezTo>
                  <a:cubicBezTo>
                    <a:pt x="17" y="97"/>
                    <a:pt x="16" y="96"/>
                    <a:pt x="15" y="96"/>
                  </a:cubicBezTo>
                  <a:cubicBezTo>
                    <a:pt x="14" y="96"/>
                    <a:pt x="13" y="96"/>
                    <a:pt x="12" y="96"/>
                  </a:cubicBezTo>
                  <a:cubicBezTo>
                    <a:pt x="11" y="96"/>
                    <a:pt x="10" y="95"/>
                    <a:pt x="10" y="94"/>
                  </a:cubicBezTo>
                  <a:cubicBezTo>
                    <a:pt x="9" y="94"/>
                    <a:pt x="9" y="92"/>
                    <a:pt x="10" y="92"/>
                  </a:cubicBezTo>
                  <a:cubicBezTo>
                    <a:pt x="10" y="92"/>
                    <a:pt x="10" y="91"/>
                    <a:pt x="10" y="91"/>
                  </a:cubicBezTo>
                  <a:cubicBezTo>
                    <a:pt x="10" y="91"/>
                    <a:pt x="11" y="91"/>
                    <a:pt x="12" y="91"/>
                  </a:cubicBezTo>
                  <a:cubicBezTo>
                    <a:pt x="12" y="91"/>
                    <a:pt x="13" y="92"/>
                    <a:pt x="14" y="92"/>
                  </a:cubicBezTo>
                  <a:cubicBezTo>
                    <a:pt x="14" y="92"/>
                    <a:pt x="15" y="92"/>
                    <a:pt x="16" y="91"/>
                  </a:cubicBezTo>
                  <a:cubicBezTo>
                    <a:pt x="16" y="91"/>
                    <a:pt x="17" y="90"/>
                    <a:pt x="17" y="90"/>
                  </a:cubicBezTo>
                  <a:cubicBezTo>
                    <a:pt x="17" y="89"/>
                    <a:pt x="17" y="87"/>
                    <a:pt x="17" y="86"/>
                  </a:cubicBezTo>
                  <a:cubicBezTo>
                    <a:pt x="17" y="86"/>
                    <a:pt x="18" y="85"/>
                    <a:pt x="18" y="85"/>
                  </a:cubicBezTo>
                  <a:cubicBezTo>
                    <a:pt x="19" y="85"/>
                    <a:pt x="19" y="87"/>
                    <a:pt x="20" y="87"/>
                  </a:cubicBezTo>
                  <a:cubicBezTo>
                    <a:pt x="21" y="87"/>
                    <a:pt x="21" y="86"/>
                    <a:pt x="22" y="86"/>
                  </a:cubicBezTo>
                  <a:cubicBezTo>
                    <a:pt x="22" y="85"/>
                    <a:pt x="23" y="85"/>
                    <a:pt x="23" y="84"/>
                  </a:cubicBezTo>
                  <a:cubicBezTo>
                    <a:pt x="23" y="84"/>
                    <a:pt x="23" y="83"/>
                    <a:pt x="23" y="83"/>
                  </a:cubicBezTo>
                  <a:cubicBezTo>
                    <a:pt x="24" y="83"/>
                    <a:pt x="24" y="83"/>
                    <a:pt x="25" y="83"/>
                  </a:cubicBezTo>
                  <a:cubicBezTo>
                    <a:pt x="25" y="84"/>
                    <a:pt x="27" y="84"/>
                    <a:pt x="27" y="84"/>
                  </a:cubicBezTo>
                  <a:cubicBezTo>
                    <a:pt x="28" y="84"/>
                    <a:pt x="29" y="84"/>
                    <a:pt x="29" y="84"/>
                  </a:cubicBezTo>
                  <a:cubicBezTo>
                    <a:pt x="30" y="84"/>
                    <a:pt x="30" y="83"/>
                    <a:pt x="30" y="82"/>
                  </a:cubicBezTo>
                  <a:cubicBezTo>
                    <a:pt x="31" y="82"/>
                    <a:pt x="31" y="80"/>
                    <a:pt x="31" y="79"/>
                  </a:cubicBezTo>
                  <a:cubicBezTo>
                    <a:pt x="31" y="78"/>
                    <a:pt x="31" y="77"/>
                    <a:pt x="30" y="76"/>
                  </a:cubicBezTo>
                  <a:cubicBezTo>
                    <a:pt x="30" y="76"/>
                    <a:pt x="29" y="75"/>
                    <a:pt x="29" y="74"/>
                  </a:cubicBezTo>
                  <a:cubicBezTo>
                    <a:pt x="29" y="74"/>
                    <a:pt x="29" y="73"/>
                    <a:pt x="29" y="73"/>
                  </a:cubicBezTo>
                  <a:cubicBezTo>
                    <a:pt x="30" y="72"/>
                    <a:pt x="30" y="71"/>
                    <a:pt x="30" y="70"/>
                  </a:cubicBezTo>
                  <a:cubicBezTo>
                    <a:pt x="30" y="69"/>
                    <a:pt x="30" y="67"/>
                    <a:pt x="29" y="66"/>
                  </a:cubicBezTo>
                  <a:cubicBezTo>
                    <a:pt x="29" y="65"/>
                    <a:pt x="29" y="64"/>
                    <a:pt x="29" y="64"/>
                  </a:cubicBezTo>
                  <a:cubicBezTo>
                    <a:pt x="28" y="63"/>
                    <a:pt x="25" y="62"/>
                    <a:pt x="24" y="62"/>
                  </a:cubicBezTo>
                  <a:cubicBezTo>
                    <a:pt x="24" y="62"/>
                    <a:pt x="22" y="62"/>
                    <a:pt x="21" y="62"/>
                  </a:cubicBezTo>
                  <a:cubicBezTo>
                    <a:pt x="21" y="62"/>
                    <a:pt x="20" y="61"/>
                    <a:pt x="19" y="61"/>
                  </a:cubicBezTo>
                  <a:cubicBezTo>
                    <a:pt x="19" y="61"/>
                    <a:pt x="19" y="60"/>
                    <a:pt x="18" y="60"/>
                  </a:cubicBezTo>
                  <a:cubicBezTo>
                    <a:pt x="18" y="60"/>
                    <a:pt x="17" y="61"/>
                    <a:pt x="17" y="61"/>
                  </a:cubicBezTo>
                  <a:cubicBezTo>
                    <a:pt x="16" y="61"/>
                    <a:pt x="15" y="61"/>
                    <a:pt x="14" y="61"/>
                  </a:cubicBezTo>
                  <a:cubicBezTo>
                    <a:pt x="14" y="61"/>
                    <a:pt x="13" y="61"/>
                    <a:pt x="13" y="61"/>
                  </a:cubicBezTo>
                  <a:cubicBezTo>
                    <a:pt x="12" y="61"/>
                    <a:pt x="12" y="61"/>
                    <a:pt x="11" y="61"/>
                  </a:cubicBezTo>
                  <a:cubicBezTo>
                    <a:pt x="10" y="61"/>
                    <a:pt x="9" y="60"/>
                    <a:pt x="8" y="60"/>
                  </a:cubicBezTo>
                  <a:cubicBezTo>
                    <a:pt x="7" y="60"/>
                    <a:pt x="5" y="60"/>
                    <a:pt x="5" y="60"/>
                  </a:cubicBezTo>
                  <a:cubicBezTo>
                    <a:pt x="4" y="61"/>
                    <a:pt x="4" y="62"/>
                    <a:pt x="4" y="62"/>
                  </a:cubicBezTo>
                  <a:cubicBezTo>
                    <a:pt x="3" y="62"/>
                    <a:pt x="2" y="63"/>
                    <a:pt x="1" y="63"/>
                  </a:cubicBezTo>
                  <a:cubicBezTo>
                    <a:pt x="1" y="63"/>
                    <a:pt x="0" y="62"/>
                    <a:pt x="0" y="62"/>
                  </a:cubicBezTo>
                  <a:cubicBezTo>
                    <a:pt x="0" y="62"/>
                    <a:pt x="0" y="60"/>
                    <a:pt x="0" y="60"/>
                  </a:cubicBezTo>
                  <a:cubicBezTo>
                    <a:pt x="0" y="59"/>
                    <a:pt x="2" y="58"/>
                    <a:pt x="1" y="58"/>
                  </a:cubicBezTo>
                  <a:cubicBezTo>
                    <a:pt x="1" y="57"/>
                    <a:pt x="0" y="57"/>
                    <a:pt x="0" y="57"/>
                  </a:cubicBezTo>
                  <a:cubicBezTo>
                    <a:pt x="0" y="57"/>
                    <a:pt x="0" y="56"/>
                    <a:pt x="1" y="56"/>
                  </a:cubicBezTo>
                  <a:cubicBezTo>
                    <a:pt x="1" y="55"/>
                    <a:pt x="3" y="56"/>
                    <a:pt x="3" y="55"/>
                  </a:cubicBezTo>
                  <a:cubicBezTo>
                    <a:pt x="3" y="55"/>
                    <a:pt x="3" y="54"/>
                    <a:pt x="2" y="53"/>
                  </a:cubicBezTo>
                  <a:cubicBezTo>
                    <a:pt x="2" y="53"/>
                    <a:pt x="0" y="53"/>
                    <a:pt x="0" y="53"/>
                  </a:cubicBezTo>
                  <a:cubicBezTo>
                    <a:pt x="0" y="52"/>
                    <a:pt x="0" y="51"/>
                    <a:pt x="0" y="51"/>
                  </a:cubicBezTo>
                  <a:cubicBezTo>
                    <a:pt x="1" y="51"/>
                    <a:pt x="3" y="51"/>
                    <a:pt x="3" y="51"/>
                  </a:cubicBezTo>
                  <a:cubicBezTo>
                    <a:pt x="4" y="51"/>
                    <a:pt x="6" y="51"/>
                    <a:pt x="6" y="51"/>
                  </a:cubicBezTo>
                  <a:cubicBezTo>
                    <a:pt x="7" y="50"/>
                    <a:pt x="9" y="49"/>
                    <a:pt x="10" y="49"/>
                  </a:cubicBezTo>
                  <a:cubicBezTo>
                    <a:pt x="11" y="48"/>
                    <a:pt x="14" y="47"/>
                    <a:pt x="15" y="46"/>
                  </a:cubicBezTo>
                  <a:cubicBezTo>
                    <a:pt x="15" y="45"/>
                    <a:pt x="16" y="44"/>
                    <a:pt x="16" y="43"/>
                  </a:cubicBezTo>
                  <a:cubicBezTo>
                    <a:pt x="16" y="43"/>
                    <a:pt x="17" y="42"/>
                    <a:pt x="17" y="41"/>
                  </a:cubicBezTo>
                  <a:cubicBezTo>
                    <a:pt x="18" y="41"/>
                    <a:pt x="19" y="41"/>
                    <a:pt x="19" y="41"/>
                  </a:cubicBezTo>
                  <a:cubicBezTo>
                    <a:pt x="20" y="41"/>
                    <a:pt x="22" y="42"/>
                    <a:pt x="24" y="42"/>
                  </a:cubicBezTo>
                  <a:cubicBezTo>
                    <a:pt x="24" y="41"/>
                    <a:pt x="25" y="41"/>
                    <a:pt x="26" y="40"/>
                  </a:cubicBezTo>
                  <a:cubicBezTo>
                    <a:pt x="26" y="40"/>
                    <a:pt x="26" y="39"/>
                    <a:pt x="26" y="38"/>
                  </a:cubicBezTo>
                  <a:cubicBezTo>
                    <a:pt x="26" y="38"/>
                    <a:pt x="26" y="38"/>
                    <a:pt x="26" y="38"/>
                  </a:cubicBezTo>
                  <a:cubicBezTo>
                    <a:pt x="27" y="37"/>
                    <a:pt x="27" y="39"/>
                    <a:pt x="28" y="39"/>
                  </a:cubicBezTo>
                  <a:cubicBezTo>
                    <a:pt x="28" y="39"/>
                    <a:pt x="29" y="40"/>
                    <a:pt x="30" y="40"/>
                  </a:cubicBezTo>
                  <a:cubicBezTo>
                    <a:pt x="30" y="40"/>
                    <a:pt x="30" y="38"/>
                    <a:pt x="31" y="38"/>
                  </a:cubicBezTo>
                  <a:cubicBezTo>
                    <a:pt x="31" y="37"/>
                    <a:pt x="32" y="37"/>
                    <a:pt x="32" y="36"/>
                  </a:cubicBezTo>
                  <a:cubicBezTo>
                    <a:pt x="32" y="36"/>
                    <a:pt x="33" y="36"/>
                    <a:pt x="34" y="36"/>
                  </a:cubicBezTo>
                  <a:cubicBezTo>
                    <a:pt x="34" y="36"/>
                    <a:pt x="35" y="35"/>
                    <a:pt x="35" y="34"/>
                  </a:cubicBezTo>
                  <a:cubicBezTo>
                    <a:pt x="35" y="34"/>
                    <a:pt x="34" y="33"/>
                    <a:pt x="34" y="33"/>
                  </a:cubicBezTo>
                  <a:cubicBezTo>
                    <a:pt x="34" y="33"/>
                    <a:pt x="34" y="32"/>
                    <a:pt x="34" y="32"/>
                  </a:cubicBezTo>
                  <a:cubicBezTo>
                    <a:pt x="34" y="32"/>
                    <a:pt x="34" y="31"/>
                    <a:pt x="34" y="31"/>
                  </a:cubicBezTo>
                  <a:cubicBezTo>
                    <a:pt x="34" y="30"/>
                    <a:pt x="35" y="29"/>
                    <a:pt x="35" y="29"/>
                  </a:cubicBezTo>
                  <a:cubicBezTo>
                    <a:pt x="35" y="28"/>
                    <a:pt x="34" y="28"/>
                    <a:pt x="34" y="27"/>
                  </a:cubicBezTo>
                  <a:cubicBezTo>
                    <a:pt x="34" y="27"/>
                    <a:pt x="34" y="25"/>
                    <a:pt x="34" y="25"/>
                  </a:cubicBezTo>
                  <a:cubicBezTo>
                    <a:pt x="35" y="24"/>
                    <a:pt x="35" y="24"/>
                    <a:pt x="36" y="24"/>
                  </a:cubicBezTo>
                  <a:cubicBezTo>
                    <a:pt x="37" y="24"/>
                    <a:pt x="39" y="23"/>
                    <a:pt x="40" y="23"/>
                  </a:cubicBezTo>
                  <a:cubicBezTo>
                    <a:pt x="41" y="23"/>
                    <a:pt x="43" y="24"/>
                    <a:pt x="44" y="24"/>
                  </a:cubicBezTo>
                  <a:cubicBezTo>
                    <a:pt x="45" y="24"/>
                    <a:pt x="46" y="24"/>
                    <a:pt x="47" y="24"/>
                  </a:cubicBezTo>
                  <a:cubicBezTo>
                    <a:pt x="48" y="24"/>
                    <a:pt x="48" y="23"/>
                    <a:pt x="49" y="23"/>
                  </a:cubicBezTo>
                  <a:cubicBezTo>
                    <a:pt x="49" y="22"/>
                    <a:pt x="50" y="22"/>
                    <a:pt x="51" y="22"/>
                  </a:cubicBezTo>
                  <a:cubicBezTo>
                    <a:pt x="51" y="22"/>
                    <a:pt x="51" y="23"/>
                    <a:pt x="51" y="24"/>
                  </a:cubicBezTo>
                  <a:cubicBezTo>
                    <a:pt x="51" y="24"/>
                    <a:pt x="51" y="25"/>
                    <a:pt x="51" y="26"/>
                  </a:cubicBezTo>
                  <a:cubicBezTo>
                    <a:pt x="51" y="26"/>
                    <a:pt x="50" y="28"/>
                    <a:pt x="50" y="29"/>
                  </a:cubicBezTo>
                  <a:cubicBezTo>
                    <a:pt x="50" y="29"/>
                    <a:pt x="51" y="30"/>
                    <a:pt x="51" y="30"/>
                  </a:cubicBezTo>
                  <a:cubicBezTo>
                    <a:pt x="52" y="30"/>
                    <a:pt x="52" y="31"/>
                    <a:pt x="53" y="31"/>
                  </a:cubicBezTo>
                  <a:cubicBezTo>
                    <a:pt x="53" y="31"/>
                    <a:pt x="54" y="30"/>
                    <a:pt x="54" y="30"/>
                  </a:cubicBezTo>
                  <a:cubicBezTo>
                    <a:pt x="55" y="30"/>
                    <a:pt x="55" y="29"/>
                    <a:pt x="55" y="29"/>
                  </a:cubicBezTo>
                  <a:cubicBezTo>
                    <a:pt x="56" y="28"/>
                    <a:pt x="56" y="28"/>
                    <a:pt x="56" y="28"/>
                  </a:cubicBezTo>
                  <a:cubicBezTo>
                    <a:pt x="57" y="28"/>
                    <a:pt x="58" y="28"/>
                    <a:pt x="59" y="28"/>
                  </a:cubicBezTo>
                  <a:cubicBezTo>
                    <a:pt x="59" y="27"/>
                    <a:pt x="59" y="26"/>
                    <a:pt x="59" y="26"/>
                  </a:cubicBezTo>
                  <a:cubicBezTo>
                    <a:pt x="59" y="25"/>
                    <a:pt x="58" y="24"/>
                    <a:pt x="58" y="23"/>
                  </a:cubicBezTo>
                  <a:cubicBezTo>
                    <a:pt x="59" y="23"/>
                    <a:pt x="59" y="22"/>
                    <a:pt x="59" y="22"/>
                  </a:cubicBezTo>
                  <a:cubicBezTo>
                    <a:pt x="60" y="21"/>
                    <a:pt x="61" y="22"/>
                    <a:pt x="61" y="22"/>
                  </a:cubicBezTo>
                  <a:cubicBezTo>
                    <a:pt x="62" y="23"/>
                    <a:pt x="62" y="24"/>
                    <a:pt x="63" y="25"/>
                  </a:cubicBezTo>
                  <a:cubicBezTo>
                    <a:pt x="63" y="25"/>
                    <a:pt x="63" y="26"/>
                    <a:pt x="64" y="27"/>
                  </a:cubicBezTo>
                  <a:cubicBezTo>
                    <a:pt x="65" y="27"/>
                    <a:pt x="66" y="27"/>
                    <a:pt x="67" y="27"/>
                  </a:cubicBezTo>
                  <a:cubicBezTo>
                    <a:pt x="67" y="27"/>
                    <a:pt x="68" y="26"/>
                    <a:pt x="68" y="26"/>
                  </a:cubicBezTo>
                  <a:cubicBezTo>
                    <a:pt x="69" y="26"/>
                    <a:pt x="69" y="27"/>
                    <a:pt x="70" y="27"/>
                  </a:cubicBezTo>
                  <a:cubicBezTo>
                    <a:pt x="70" y="27"/>
                    <a:pt x="71" y="28"/>
                    <a:pt x="72" y="27"/>
                  </a:cubicBezTo>
                  <a:cubicBezTo>
                    <a:pt x="72" y="27"/>
                    <a:pt x="72" y="26"/>
                    <a:pt x="72" y="26"/>
                  </a:cubicBezTo>
                  <a:cubicBezTo>
                    <a:pt x="72" y="25"/>
                    <a:pt x="71" y="25"/>
                    <a:pt x="70" y="25"/>
                  </a:cubicBezTo>
                  <a:cubicBezTo>
                    <a:pt x="70" y="24"/>
                    <a:pt x="70" y="23"/>
                    <a:pt x="70" y="23"/>
                  </a:cubicBezTo>
                  <a:cubicBezTo>
                    <a:pt x="70" y="23"/>
                    <a:pt x="70" y="22"/>
                    <a:pt x="69" y="21"/>
                  </a:cubicBezTo>
                  <a:cubicBezTo>
                    <a:pt x="69" y="21"/>
                    <a:pt x="67" y="22"/>
                    <a:pt x="67" y="21"/>
                  </a:cubicBezTo>
                  <a:cubicBezTo>
                    <a:pt x="67" y="21"/>
                    <a:pt x="66" y="21"/>
                    <a:pt x="66" y="20"/>
                  </a:cubicBezTo>
                  <a:cubicBezTo>
                    <a:pt x="67" y="20"/>
                    <a:pt x="68" y="20"/>
                    <a:pt x="69" y="19"/>
                  </a:cubicBezTo>
                  <a:cubicBezTo>
                    <a:pt x="69" y="19"/>
                    <a:pt x="70" y="19"/>
                    <a:pt x="71" y="19"/>
                  </a:cubicBezTo>
                  <a:cubicBezTo>
                    <a:pt x="71" y="19"/>
                    <a:pt x="73" y="19"/>
                    <a:pt x="73" y="19"/>
                  </a:cubicBezTo>
                  <a:cubicBezTo>
                    <a:pt x="74" y="19"/>
                    <a:pt x="76" y="19"/>
                    <a:pt x="76" y="19"/>
                  </a:cubicBezTo>
                  <a:cubicBezTo>
                    <a:pt x="77" y="18"/>
                    <a:pt x="78" y="16"/>
                    <a:pt x="79" y="16"/>
                  </a:cubicBezTo>
                  <a:cubicBezTo>
                    <a:pt x="80" y="14"/>
                    <a:pt x="82" y="10"/>
                    <a:pt x="82" y="10"/>
                  </a:cubicBezTo>
                  <a:cubicBezTo>
                    <a:pt x="82" y="10"/>
                    <a:pt x="83" y="7"/>
                    <a:pt x="84" y="7"/>
                  </a:cubicBezTo>
                  <a:cubicBezTo>
                    <a:pt x="84" y="6"/>
                    <a:pt x="85" y="5"/>
                    <a:pt x="85" y="4"/>
                  </a:cubicBezTo>
                  <a:cubicBezTo>
                    <a:pt x="85" y="4"/>
                    <a:pt x="83" y="3"/>
                    <a:pt x="83" y="3"/>
                  </a:cubicBezTo>
                  <a:cubicBezTo>
                    <a:pt x="84" y="2"/>
                    <a:pt x="85" y="2"/>
                    <a:pt x="85" y="2"/>
                  </a:cubicBezTo>
                  <a:cubicBezTo>
                    <a:pt x="86" y="2"/>
                    <a:pt x="87" y="2"/>
                    <a:pt x="87" y="2"/>
                  </a:cubicBezTo>
                  <a:cubicBezTo>
                    <a:pt x="87" y="1"/>
                    <a:pt x="88" y="1"/>
                    <a:pt x="88" y="0"/>
                  </a:cubicBezTo>
                  <a:cubicBezTo>
                    <a:pt x="88" y="0"/>
                    <a:pt x="89" y="0"/>
                    <a:pt x="89" y="0"/>
                  </a:cubicBezTo>
                  <a:cubicBezTo>
                    <a:pt x="89" y="0"/>
                    <a:pt x="90" y="0"/>
                    <a:pt x="90" y="0"/>
                  </a:cubicBezTo>
                  <a:cubicBezTo>
                    <a:pt x="90" y="1"/>
                    <a:pt x="89" y="2"/>
                    <a:pt x="89" y="2"/>
                  </a:cubicBezTo>
                  <a:cubicBezTo>
                    <a:pt x="89" y="3"/>
                    <a:pt x="90" y="3"/>
                    <a:pt x="91" y="3"/>
                  </a:cubicBezTo>
                  <a:cubicBezTo>
                    <a:pt x="91" y="3"/>
                    <a:pt x="92" y="3"/>
                    <a:pt x="92" y="4"/>
                  </a:cubicBezTo>
                  <a:cubicBezTo>
                    <a:pt x="93" y="4"/>
                    <a:pt x="93" y="4"/>
                    <a:pt x="93" y="5"/>
                  </a:cubicBezTo>
                  <a:cubicBezTo>
                    <a:pt x="93" y="5"/>
                    <a:pt x="93" y="6"/>
                    <a:pt x="93" y="6"/>
                  </a:cubicBezTo>
                  <a:cubicBezTo>
                    <a:pt x="93" y="6"/>
                    <a:pt x="92" y="6"/>
                    <a:pt x="92" y="7"/>
                  </a:cubicBezTo>
                  <a:cubicBezTo>
                    <a:pt x="92" y="7"/>
                    <a:pt x="91" y="8"/>
                    <a:pt x="91" y="8"/>
                  </a:cubicBezTo>
                  <a:cubicBezTo>
                    <a:pt x="91" y="9"/>
                    <a:pt x="91" y="10"/>
                    <a:pt x="91" y="10"/>
                  </a:cubicBezTo>
                  <a:cubicBezTo>
                    <a:pt x="91" y="10"/>
                    <a:pt x="92" y="11"/>
                    <a:pt x="93" y="11"/>
                  </a:cubicBezTo>
                  <a:cubicBezTo>
                    <a:pt x="93" y="12"/>
                    <a:pt x="94" y="12"/>
                    <a:pt x="93" y="13"/>
                  </a:cubicBezTo>
                  <a:cubicBezTo>
                    <a:pt x="93" y="13"/>
                    <a:pt x="92" y="13"/>
                    <a:pt x="92" y="13"/>
                  </a:cubicBezTo>
                  <a:cubicBezTo>
                    <a:pt x="92" y="13"/>
                    <a:pt x="91" y="14"/>
                    <a:pt x="91" y="15"/>
                  </a:cubicBezTo>
                  <a:cubicBezTo>
                    <a:pt x="92" y="15"/>
                    <a:pt x="93" y="16"/>
                    <a:pt x="93" y="17"/>
                  </a:cubicBezTo>
                  <a:cubicBezTo>
                    <a:pt x="94" y="17"/>
                    <a:pt x="96" y="18"/>
                    <a:pt x="97" y="18"/>
                  </a:cubicBezTo>
                  <a:cubicBezTo>
                    <a:pt x="97" y="17"/>
                    <a:pt x="97" y="16"/>
                    <a:pt x="98" y="16"/>
                  </a:cubicBezTo>
                  <a:cubicBezTo>
                    <a:pt x="98" y="15"/>
                    <a:pt x="97" y="14"/>
                    <a:pt x="98" y="14"/>
                  </a:cubicBezTo>
                  <a:cubicBezTo>
                    <a:pt x="98" y="14"/>
                    <a:pt x="98" y="12"/>
                    <a:pt x="99" y="12"/>
                  </a:cubicBezTo>
                  <a:cubicBezTo>
                    <a:pt x="99" y="12"/>
                    <a:pt x="99" y="13"/>
                    <a:pt x="100" y="13"/>
                  </a:cubicBezTo>
                  <a:cubicBezTo>
                    <a:pt x="100" y="14"/>
                    <a:pt x="100" y="15"/>
                    <a:pt x="100" y="15"/>
                  </a:cubicBezTo>
                  <a:cubicBezTo>
                    <a:pt x="100" y="16"/>
                    <a:pt x="100" y="17"/>
                    <a:pt x="101" y="18"/>
                  </a:cubicBezTo>
                  <a:cubicBezTo>
                    <a:pt x="101" y="18"/>
                    <a:pt x="102" y="18"/>
                    <a:pt x="103" y="18"/>
                  </a:cubicBezTo>
                  <a:cubicBezTo>
                    <a:pt x="103" y="18"/>
                    <a:pt x="104" y="17"/>
                    <a:pt x="104" y="17"/>
                  </a:cubicBezTo>
                  <a:cubicBezTo>
                    <a:pt x="105" y="17"/>
                    <a:pt x="106" y="17"/>
                    <a:pt x="107" y="17"/>
                  </a:cubicBezTo>
                  <a:cubicBezTo>
                    <a:pt x="107" y="17"/>
                    <a:pt x="107" y="18"/>
                    <a:pt x="108" y="18"/>
                  </a:cubicBezTo>
                  <a:cubicBezTo>
                    <a:pt x="108" y="19"/>
                    <a:pt x="109" y="20"/>
                    <a:pt x="110" y="20"/>
                  </a:cubicBezTo>
                  <a:cubicBezTo>
                    <a:pt x="110" y="21"/>
                    <a:pt x="112" y="22"/>
                    <a:pt x="113" y="22"/>
                  </a:cubicBezTo>
                  <a:cubicBezTo>
                    <a:pt x="113" y="22"/>
                    <a:pt x="113" y="21"/>
                    <a:pt x="114" y="21"/>
                  </a:cubicBezTo>
                  <a:cubicBezTo>
                    <a:pt x="114" y="20"/>
                    <a:pt x="115" y="20"/>
                    <a:pt x="116" y="21"/>
                  </a:cubicBezTo>
                  <a:cubicBezTo>
                    <a:pt x="116" y="21"/>
                    <a:pt x="117" y="22"/>
                    <a:pt x="117" y="22"/>
                  </a:cubicBezTo>
                  <a:cubicBezTo>
                    <a:pt x="117" y="22"/>
                    <a:pt x="118" y="22"/>
                    <a:pt x="118" y="22"/>
                  </a:cubicBezTo>
                  <a:cubicBezTo>
                    <a:pt x="117" y="22"/>
                    <a:pt x="117" y="23"/>
                    <a:pt x="117" y="23"/>
                  </a:cubicBezTo>
                  <a:cubicBezTo>
                    <a:pt x="117" y="24"/>
                    <a:pt x="116" y="25"/>
                    <a:pt x="116" y="25"/>
                  </a:cubicBezTo>
                  <a:cubicBezTo>
                    <a:pt x="116" y="26"/>
                    <a:pt x="116" y="28"/>
                    <a:pt x="117" y="28"/>
                  </a:cubicBezTo>
                  <a:cubicBezTo>
                    <a:pt x="117" y="29"/>
                    <a:pt x="118" y="30"/>
                    <a:pt x="119" y="31"/>
                  </a:cubicBezTo>
                  <a:cubicBezTo>
                    <a:pt x="119" y="31"/>
                    <a:pt x="121" y="31"/>
                    <a:pt x="121" y="31"/>
                  </a:cubicBezTo>
                  <a:cubicBezTo>
                    <a:pt x="121" y="32"/>
                    <a:pt x="121" y="34"/>
                    <a:pt x="121" y="35"/>
                  </a:cubicBezTo>
                  <a:cubicBezTo>
                    <a:pt x="121" y="35"/>
                    <a:pt x="123" y="36"/>
                    <a:pt x="123" y="37"/>
                  </a:cubicBezTo>
                  <a:cubicBezTo>
                    <a:pt x="124" y="37"/>
                    <a:pt x="124" y="39"/>
                    <a:pt x="125" y="3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1128713" y="3802063"/>
              <a:ext cx="9525" cy="14288"/>
            </a:xfrm>
            <a:custGeom>
              <a:avLst/>
              <a:gdLst/>
              <a:ahLst/>
              <a:cxnLst>
                <a:cxn ang="0">
                  <a:pos x="5" y="4"/>
                </a:cxn>
                <a:cxn ang="0">
                  <a:pos x="4" y="6"/>
                </a:cxn>
                <a:cxn ang="0">
                  <a:pos x="3" y="7"/>
                </a:cxn>
                <a:cxn ang="0">
                  <a:pos x="1" y="5"/>
                </a:cxn>
                <a:cxn ang="0">
                  <a:pos x="1" y="3"/>
                </a:cxn>
                <a:cxn ang="0">
                  <a:pos x="3" y="3"/>
                </a:cxn>
                <a:cxn ang="0">
                  <a:pos x="3" y="1"/>
                </a:cxn>
                <a:cxn ang="0">
                  <a:pos x="4" y="0"/>
                </a:cxn>
                <a:cxn ang="0">
                  <a:pos x="5" y="2"/>
                </a:cxn>
                <a:cxn ang="0">
                  <a:pos x="5" y="4"/>
                </a:cxn>
              </a:cxnLst>
              <a:rect l="0" t="0" r="r" b="b"/>
              <a:pathLst>
                <a:path w="5" h="7">
                  <a:moveTo>
                    <a:pt x="5" y="4"/>
                  </a:moveTo>
                  <a:cubicBezTo>
                    <a:pt x="4" y="4"/>
                    <a:pt x="4" y="5"/>
                    <a:pt x="4" y="6"/>
                  </a:cubicBezTo>
                  <a:cubicBezTo>
                    <a:pt x="4" y="6"/>
                    <a:pt x="3" y="7"/>
                    <a:pt x="3" y="7"/>
                  </a:cubicBezTo>
                  <a:cubicBezTo>
                    <a:pt x="2" y="7"/>
                    <a:pt x="1" y="6"/>
                    <a:pt x="1" y="5"/>
                  </a:cubicBezTo>
                  <a:cubicBezTo>
                    <a:pt x="1" y="5"/>
                    <a:pt x="0" y="3"/>
                    <a:pt x="1" y="3"/>
                  </a:cubicBezTo>
                  <a:cubicBezTo>
                    <a:pt x="1" y="2"/>
                    <a:pt x="2" y="3"/>
                    <a:pt x="3" y="3"/>
                  </a:cubicBezTo>
                  <a:cubicBezTo>
                    <a:pt x="3" y="2"/>
                    <a:pt x="2" y="1"/>
                    <a:pt x="3" y="1"/>
                  </a:cubicBezTo>
                  <a:cubicBezTo>
                    <a:pt x="3" y="0"/>
                    <a:pt x="4" y="0"/>
                    <a:pt x="4" y="0"/>
                  </a:cubicBezTo>
                  <a:cubicBezTo>
                    <a:pt x="5" y="1"/>
                    <a:pt x="5" y="2"/>
                    <a:pt x="5" y="2"/>
                  </a:cubicBezTo>
                  <a:cubicBezTo>
                    <a:pt x="5" y="3"/>
                    <a:pt x="5" y="3"/>
                    <a:pt x="5"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1139826" y="3862388"/>
              <a:ext cx="14288" cy="9525"/>
            </a:xfrm>
            <a:custGeom>
              <a:avLst/>
              <a:gdLst/>
              <a:ahLst/>
              <a:cxnLst>
                <a:cxn ang="0">
                  <a:pos x="7" y="4"/>
                </a:cxn>
                <a:cxn ang="0">
                  <a:pos x="6" y="5"/>
                </a:cxn>
                <a:cxn ang="0">
                  <a:pos x="4" y="5"/>
                </a:cxn>
                <a:cxn ang="0">
                  <a:pos x="3" y="4"/>
                </a:cxn>
                <a:cxn ang="0">
                  <a:pos x="0" y="4"/>
                </a:cxn>
                <a:cxn ang="0">
                  <a:pos x="0" y="4"/>
                </a:cxn>
                <a:cxn ang="0">
                  <a:pos x="2" y="2"/>
                </a:cxn>
                <a:cxn ang="0">
                  <a:pos x="2" y="1"/>
                </a:cxn>
                <a:cxn ang="0">
                  <a:pos x="4" y="1"/>
                </a:cxn>
                <a:cxn ang="0">
                  <a:pos x="6" y="2"/>
                </a:cxn>
                <a:cxn ang="0">
                  <a:pos x="7" y="4"/>
                </a:cxn>
              </a:cxnLst>
              <a:rect l="0" t="0" r="r" b="b"/>
              <a:pathLst>
                <a:path w="7" h="5">
                  <a:moveTo>
                    <a:pt x="7" y="4"/>
                  </a:moveTo>
                  <a:cubicBezTo>
                    <a:pt x="7" y="4"/>
                    <a:pt x="6" y="5"/>
                    <a:pt x="6" y="5"/>
                  </a:cubicBezTo>
                  <a:cubicBezTo>
                    <a:pt x="5" y="5"/>
                    <a:pt x="4" y="5"/>
                    <a:pt x="4" y="5"/>
                  </a:cubicBezTo>
                  <a:cubicBezTo>
                    <a:pt x="3" y="5"/>
                    <a:pt x="3" y="5"/>
                    <a:pt x="3" y="4"/>
                  </a:cubicBezTo>
                  <a:cubicBezTo>
                    <a:pt x="2" y="4"/>
                    <a:pt x="1" y="4"/>
                    <a:pt x="0" y="4"/>
                  </a:cubicBezTo>
                  <a:cubicBezTo>
                    <a:pt x="0" y="4"/>
                    <a:pt x="0" y="4"/>
                    <a:pt x="0" y="4"/>
                  </a:cubicBezTo>
                  <a:cubicBezTo>
                    <a:pt x="0" y="3"/>
                    <a:pt x="1" y="3"/>
                    <a:pt x="2" y="2"/>
                  </a:cubicBezTo>
                  <a:cubicBezTo>
                    <a:pt x="2" y="2"/>
                    <a:pt x="2" y="1"/>
                    <a:pt x="2" y="1"/>
                  </a:cubicBezTo>
                  <a:cubicBezTo>
                    <a:pt x="3" y="0"/>
                    <a:pt x="4" y="0"/>
                    <a:pt x="4" y="1"/>
                  </a:cubicBezTo>
                  <a:cubicBezTo>
                    <a:pt x="4" y="1"/>
                    <a:pt x="5" y="2"/>
                    <a:pt x="6" y="2"/>
                  </a:cubicBezTo>
                  <a:cubicBezTo>
                    <a:pt x="6" y="3"/>
                    <a:pt x="7" y="3"/>
                    <a:pt x="7"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1147763" y="3881438"/>
              <a:ext cx="9525" cy="6350"/>
            </a:xfrm>
            <a:custGeom>
              <a:avLst/>
              <a:gdLst/>
              <a:ahLst/>
              <a:cxnLst>
                <a:cxn ang="0">
                  <a:pos x="4" y="0"/>
                </a:cxn>
                <a:cxn ang="0">
                  <a:pos x="3" y="2"/>
                </a:cxn>
                <a:cxn ang="0">
                  <a:pos x="1" y="3"/>
                </a:cxn>
                <a:cxn ang="0">
                  <a:pos x="0" y="1"/>
                </a:cxn>
                <a:cxn ang="0">
                  <a:pos x="2" y="0"/>
                </a:cxn>
                <a:cxn ang="0">
                  <a:pos x="3" y="0"/>
                </a:cxn>
                <a:cxn ang="0">
                  <a:pos x="4" y="0"/>
                </a:cxn>
              </a:cxnLst>
              <a:rect l="0" t="0" r="r" b="b"/>
              <a:pathLst>
                <a:path w="5" h="3">
                  <a:moveTo>
                    <a:pt x="4" y="0"/>
                  </a:moveTo>
                  <a:cubicBezTo>
                    <a:pt x="5" y="1"/>
                    <a:pt x="3" y="2"/>
                    <a:pt x="3" y="2"/>
                  </a:cubicBezTo>
                  <a:cubicBezTo>
                    <a:pt x="2" y="2"/>
                    <a:pt x="1" y="3"/>
                    <a:pt x="1" y="3"/>
                  </a:cubicBezTo>
                  <a:cubicBezTo>
                    <a:pt x="0" y="2"/>
                    <a:pt x="0" y="1"/>
                    <a:pt x="0" y="1"/>
                  </a:cubicBezTo>
                  <a:cubicBezTo>
                    <a:pt x="0" y="1"/>
                    <a:pt x="1" y="0"/>
                    <a:pt x="2" y="0"/>
                  </a:cubicBezTo>
                  <a:cubicBezTo>
                    <a:pt x="2" y="0"/>
                    <a:pt x="3" y="0"/>
                    <a:pt x="3" y="0"/>
                  </a:cubicBezTo>
                  <a:cubicBezTo>
                    <a:pt x="4" y="0"/>
                    <a:pt x="4" y="0"/>
                    <a:pt x="4"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1308101" y="3911601"/>
              <a:ext cx="11113" cy="9525"/>
            </a:xfrm>
            <a:custGeom>
              <a:avLst/>
              <a:gdLst/>
              <a:ahLst/>
              <a:cxnLst>
                <a:cxn ang="0">
                  <a:pos x="6" y="1"/>
                </a:cxn>
                <a:cxn ang="0">
                  <a:pos x="3" y="0"/>
                </a:cxn>
                <a:cxn ang="0">
                  <a:pos x="2" y="0"/>
                </a:cxn>
                <a:cxn ang="0">
                  <a:pos x="1" y="2"/>
                </a:cxn>
                <a:cxn ang="0">
                  <a:pos x="0" y="3"/>
                </a:cxn>
                <a:cxn ang="0">
                  <a:pos x="1" y="3"/>
                </a:cxn>
                <a:cxn ang="0">
                  <a:pos x="2" y="5"/>
                </a:cxn>
                <a:cxn ang="0">
                  <a:pos x="5" y="3"/>
                </a:cxn>
                <a:cxn ang="0">
                  <a:pos x="6" y="2"/>
                </a:cxn>
                <a:cxn ang="0">
                  <a:pos x="6" y="1"/>
                </a:cxn>
              </a:cxnLst>
              <a:rect l="0" t="0" r="r" b="b"/>
              <a:pathLst>
                <a:path w="6" h="5">
                  <a:moveTo>
                    <a:pt x="6" y="1"/>
                  </a:moveTo>
                  <a:cubicBezTo>
                    <a:pt x="6" y="0"/>
                    <a:pt x="4" y="0"/>
                    <a:pt x="3" y="0"/>
                  </a:cubicBezTo>
                  <a:cubicBezTo>
                    <a:pt x="3" y="0"/>
                    <a:pt x="2" y="0"/>
                    <a:pt x="2" y="0"/>
                  </a:cubicBezTo>
                  <a:cubicBezTo>
                    <a:pt x="2" y="0"/>
                    <a:pt x="2" y="1"/>
                    <a:pt x="1" y="2"/>
                  </a:cubicBezTo>
                  <a:cubicBezTo>
                    <a:pt x="1" y="2"/>
                    <a:pt x="0" y="2"/>
                    <a:pt x="0" y="3"/>
                  </a:cubicBezTo>
                  <a:cubicBezTo>
                    <a:pt x="0" y="3"/>
                    <a:pt x="1" y="3"/>
                    <a:pt x="1" y="3"/>
                  </a:cubicBezTo>
                  <a:cubicBezTo>
                    <a:pt x="2" y="4"/>
                    <a:pt x="2" y="5"/>
                    <a:pt x="2" y="5"/>
                  </a:cubicBezTo>
                  <a:cubicBezTo>
                    <a:pt x="3" y="5"/>
                    <a:pt x="4" y="4"/>
                    <a:pt x="5" y="3"/>
                  </a:cubicBezTo>
                  <a:cubicBezTo>
                    <a:pt x="5" y="3"/>
                    <a:pt x="6" y="2"/>
                    <a:pt x="6" y="2"/>
                  </a:cubicBezTo>
                  <a:cubicBezTo>
                    <a:pt x="6" y="2"/>
                    <a:pt x="6" y="1"/>
                    <a:pt x="6"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1300163" y="3195638"/>
              <a:ext cx="360363" cy="317500"/>
            </a:xfrm>
            <a:custGeom>
              <a:avLst/>
              <a:gdLst/>
              <a:ahLst/>
              <a:cxnLst>
                <a:cxn ang="0">
                  <a:pos x="174" y="94"/>
                </a:cxn>
                <a:cxn ang="0">
                  <a:pos x="166" y="107"/>
                </a:cxn>
                <a:cxn ang="0">
                  <a:pos x="169" y="123"/>
                </a:cxn>
                <a:cxn ang="0">
                  <a:pos x="159" y="128"/>
                </a:cxn>
                <a:cxn ang="0">
                  <a:pos x="149" y="132"/>
                </a:cxn>
                <a:cxn ang="0">
                  <a:pos x="135" y="140"/>
                </a:cxn>
                <a:cxn ang="0">
                  <a:pos x="129" y="155"/>
                </a:cxn>
                <a:cxn ang="0">
                  <a:pos x="121" y="163"/>
                </a:cxn>
                <a:cxn ang="0">
                  <a:pos x="109" y="167"/>
                </a:cxn>
                <a:cxn ang="0">
                  <a:pos x="96" y="160"/>
                </a:cxn>
                <a:cxn ang="0">
                  <a:pos x="91" y="148"/>
                </a:cxn>
                <a:cxn ang="0">
                  <a:pos x="102" y="133"/>
                </a:cxn>
                <a:cxn ang="0">
                  <a:pos x="111" y="124"/>
                </a:cxn>
                <a:cxn ang="0">
                  <a:pos x="117" y="119"/>
                </a:cxn>
                <a:cxn ang="0">
                  <a:pos x="104" y="126"/>
                </a:cxn>
                <a:cxn ang="0">
                  <a:pos x="94" y="114"/>
                </a:cxn>
                <a:cxn ang="0">
                  <a:pos x="90" y="101"/>
                </a:cxn>
                <a:cxn ang="0">
                  <a:pos x="91" y="93"/>
                </a:cxn>
                <a:cxn ang="0">
                  <a:pos x="96" y="82"/>
                </a:cxn>
                <a:cxn ang="0">
                  <a:pos x="97" y="77"/>
                </a:cxn>
                <a:cxn ang="0">
                  <a:pos x="96" y="76"/>
                </a:cxn>
                <a:cxn ang="0">
                  <a:pos x="88" y="79"/>
                </a:cxn>
                <a:cxn ang="0">
                  <a:pos x="75" y="81"/>
                </a:cxn>
                <a:cxn ang="0">
                  <a:pos x="56" y="84"/>
                </a:cxn>
                <a:cxn ang="0">
                  <a:pos x="39" y="98"/>
                </a:cxn>
                <a:cxn ang="0">
                  <a:pos x="40" y="104"/>
                </a:cxn>
                <a:cxn ang="0">
                  <a:pos x="37" y="108"/>
                </a:cxn>
                <a:cxn ang="0">
                  <a:pos x="34" y="109"/>
                </a:cxn>
                <a:cxn ang="0">
                  <a:pos x="31" y="102"/>
                </a:cxn>
                <a:cxn ang="0">
                  <a:pos x="19" y="102"/>
                </a:cxn>
                <a:cxn ang="0">
                  <a:pos x="13" y="103"/>
                </a:cxn>
                <a:cxn ang="0">
                  <a:pos x="6" y="105"/>
                </a:cxn>
                <a:cxn ang="0">
                  <a:pos x="0" y="103"/>
                </a:cxn>
                <a:cxn ang="0">
                  <a:pos x="6" y="92"/>
                </a:cxn>
                <a:cxn ang="0">
                  <a:pos x="15" y="82"/>
                </a:cxn>
                <a:cxn ang="0">
                  <a:pos x="23" y="76"/>
                </a:cxn>
                <a:cxn ang="0">
                  <a:pos x="32" y="73"/>
                </a:cxn>
                <a:cxn ang="0">
                  <a:pos x="47" y="61"/>
                </a:cxn>
                <a:cxn ang="0">
                  <a:pos x="60" y="40"/>
                </a:cxn>
                <a:cxn ang="0">
                  <a:pos x="63" y="32"/>
                </a:cxn>
                <a:cxn ang="0">
                  <a:pos x="67" y="33"/>
                </a:cxn>
                <a:cxn ang="0">
                  <a:pos x="72" y="24"/>
                </a:cxn>
                <a:cxn ang="0">
                  <a:pos x="82" y="12"/>
                </a:cxn>
                <a:cxn ang="0">
                  <a:pos x="91" y="5"/>
                </a:cxn>
                <a:cxn ang="0">
                  <a:pos x="108" y="3"/>
                </a:cxn>
                <a:cxn ang="0">
                  <a:pos x="120" y="9"/>
                </a:cxn>
                <a:cxn ang="0">
                  <a:pos x="113" y="21"/>
                </a:cxn>
                <a:cxn ang="0">
                  <a:pos x="110" y="29"/>
                </a:cxn>
                <a:cxn ang="0">
                  <a:pos x="111" y="44"/>
                </a:cxn>
                <a:cxn ang="0">
                  <a:pos x="116" y="54"/>
                </a:cxn>
                <a:cxn ang="0">
                  <a:pos x="128" y="63"/>
                </a:cxn>
                <a:cxn ang="0">
                  <a:pos x="148" y="64"/>
                </a:cxn>
                <a:cxn ang="0">
                  <a:pos x="166" y="55"/>
                </a:cxn>
                <a:cxn ang="0">
                  <a:pos x="173" y="66"/>
                </a:cxn>
                <a:cxn ang="0">
                  <a:pos x="189" y="59"/>
                </a:cxn>
                <a:cxn ang="0">
                  <a:pos x="185" y="71"/>
                </a:cxn>
                <a:cxn ang="0">
                  <a:pos x="184" y="79"/>
                </a:cxn>
              </a:cxnLst>
              <a:rect l="0" t="0" r="r" b="b"/>
              <a:pathLst>
                <a:path w="191" h="168">
                  <a:moveTo>
                    <a:pt x="183" y="88"/>
                  </a:moveTo>
                  <a:cubicBezTo>
                    <a:pt x="183" y="89"/>
                    <a:pt x="183" y="89"/>
                    <a:pt x="182" y="89"/>
                  </a:cubicBezTo>
                  <a:cubicBezTo>
                    <a:pt x="182" y="90"/>
                    <a:pt x="181" y="92"/>
                    <a:pt x="180" y="92"/>
                  </a:cubicBezTo>
                  <a:cubicBezTo>
                    <a:pt x="180" y="93"/>
                    <a:pt x="178" y="93"/>
                    <a:pt x="177" y="93"/>
                  </a:cubicBezTo>
                  <a:cubicBezTo>
                    <a:pt x="176" y="94"/>
                    <a:pt x="175" y="94"/>
                    <a:pt x="174" y="94"/>
                  </a:cubicBezTo>
                  <a:cubicBezTo>
                    <a:pt x="173" y="94"/>
                    <a:pt x="172" y="94"/>
                    <a:pt x="172" y="95"/>
                  </a:cubicBezTo>
                  <a:cubicBezTo>
                    <a:pt x="171" y="95"/>
                    <a:pt x="169" y="95"/>
                    <a:pt x="168" y="96"/>
                  </a:cubicBezTo>
                  <a:cubicBezTo>
                    <a:pt x="167" y="97"/>
                    <a:pt x="166" y="98"/>
                    <a:pt x="165" y="99"/>
                  </a:cubicBezTo>
                  <a:cubicBezTo>
                    <a:pt x="165" y="100"/>
                    <a:pt x="164" y="103"/>
                    <a:pt x="164" y="104"/>
                  </a:cubicBezTo>
                  <a:cubicBezTo>
                    <a:pt x="165" y="105"/>
                    <a:pt x="166" y="106"/>
                    <a:pt x="166" y="107"/>
                  </a:cubicBezTo>
                  <a:cubicBezTo>
                    <a:pt x="167" y="107"/>
                    <a:pt x="168" y="109"/>
                    <a:pt x="168" y="110"/>
                  </a:cubicBezTo>
                  <a:cubicBezTo>
                    <a:pt x="169" y="111"/>
                    <a:pt x="168" y="113"/>
                    <a:pt x="168" y="114"/>
                  </a:cubicBezTo>
                  <a:cubicBezTo>
                    <a:pt x="168" y="115"/>
                    <a:pt x="167" y="116"/>
                    <a:pt x="167" y="117"/>
                  </a:cubicBezTo>
                  <a:cubicBezTo>
                    <a:pt x="167" y="118"/>
                    <a:pt x="168" y="119"/>
                    <a:pt x="169" y="120"/>
                  </a:cubicBezTo>
                  <a:cubicBezTo>
                    <a:pt x="169" y="120"/>
                    <a:pt x="169" y="122"/>
                    <a:pt x="169" y="123"/>
                  </a:cubicBezTo>
                  <a:cubicBezTo>
                    <a:pt x="168" y="123"/>
                    <a:pt x="168" y="124"/>
                    <a:pt x="167" y="125"/>
                  </a:cubicBezTo>
                  <a:cubicBezTo>
                    <a:pt x="167" y="125"/>
                    <a:pt x="167" y="126"/>
                    <a:pt x="167" y="127"/>
                  </a:cubicBezTo>
                  <a:cubicBezTo>
                    <a:pt x="166" y="127"/>
                    <a:pt x="165" y="128"/>
                    <a:pt x="164" y="128"/>
                  </a:cubicBezTo>
                  <a:cubicBezTo>
                    <a:pt x="163" y="128"/>
                    <a:pt x="162" y="129"/>
                    <a:pt x="161" y="128"/>
                  </a:cubicBezTo>
                  <a:cubicBezTo>
                    <a:pt x="161" y="128"/>
                    <a:pt x="160" y="128"/>
                    <a:pt x="159" y="128"/>
                  </a:cubicBezTo>
                  <a:cubicBezTo>
                    <a:pt x="159" y="128"/>
                    <a:pt x="157" y="129"/>
                    <a:pt x="157" y="129"/>
                  </a:cubicBezTo>
                  <a:cubicBezTo>
                    <a:pt x="156" y="130"/>
                    <a:pt x="156" y="131"/>
                    <a:pt x="156" y="131"/>
                  </a:cubicBezTo>
                  <a:cubicBezTo>
                    <a:pt x="155" y="131"/>
                    <a:pt x="154" y="131"/>
                    <a:pt x="153" y="131"/>
                  </a:cubicBezTo>
                  <a:cubicBezTo>
                    <a:pt x="153" y="132"/>
                    <a:pt x="153" y="133"/>
                    <a:pt x="152" y="133"/>
                  </a:cubicBezTo>
                  <a:cubicBezTo>
                    <a:pt x="151" y="134"/>
                    <a:pt x="150" y="133"/>
                    <a:pt x="149" y="132"/>
                  </a:cubicBezTo>
                  <a:cubicBezTo>
                    <a:pt x="148" y="132"/>
                    <a:pt x="147" y="132"/>
                    <a:pt x="146" y="132"/>
                  </a:cubicBezTo>
                  <a:cubicBezTo>
                    <a:pt x="146" y="133"/>
                    <a:pt x="145" y="135"/>
                    <a:pt x="145" y="135"/>
                  </a:cubicBezTo>
                  <a:cubicBezTo>
                    <a:pt x="144" y="135"/>
                    <a:pt x="141" y="135"/>
                    <a:pt x="140" y="135"/>
                  </a:cubicBezTo>
                  <a:cubicBezTo>
                    <a:pt x="140" y="135"/>
                    <a:pt x="139" y="136"/>
                    <a:pt x="138" y="137"/>
                  </a:cubicBezTo>
                  <a:cubicBezTo>
                    <a:pt x="138" y="137"/>
                    <a:pt x="136" y="139"/>
                    <a:pt x="135" y="140"/>
                  </a:cubicBezTo>
                  <a:cubicBezTo>
                    <a:pt x="135" y="140"/>
                    <a:pt x="133" y="142"/>
                    <a:pt x="133" y="143"/>
                  </a:cubicBezTo>
                  <a:cubicBezTo>
                    <a:pt x="133" y="144"/>
                    <a:pt x="132" y="146"/>
                    <a:pt x="132" y="147"/>
                  </a:cubicBezTo>
                  <a:cubicBezTo>
                    <a:pt x="132" y="148"/>
                    <a:pt x="133" y="149"/>
                    <a:pt x="133" y="150"/>
                  </a:cubicBezTo>
                  <a:cubicBezTo>
                    <a:pt x="132" y="151"/>
                    <a:pt x="132" y="152"/>
                    <a:pt x="132" y="153"/>
                  </a:cubicBezTo>
                  <a:cubicBezTo>
                    <a:pt x="131" y="153"/>
                    <a:pt x="130" y="155"/>
                    <a:pt x="129" y="155"/>
                  </a:cubicBezTo>
                  <a:cubicBezTo>
                    <a:pt x="129" y="156"/>
                    <a:pt x="128" y="156"/>
                    <a:pt x="127" y="157"/>
                  </a:cubicBezTo>
                  <a:cubicBezTo>
                    <a:pt x="127" y="157"/>
                    <a:pt x="126" y="157"/>
                    <a:pt x="125" y="158"/>
                  </a:cubicBezTo>
                  <a:cubicBezTo>
                    <a:pt x="124" y="158"/>
                    <a:pt x="123" y="158"/>
                    <a:pt x="122" y="159"/>
                  </a:cubicBezTo>
                  <a:cubicBezTo>
                    <a:pt x="122" y="159"/>
                    <a:pt x="121" y="161"/>
                    <a:pt x="121" y="161"/>
                  </a:cubicBezTo>
                  <a:cubicBezTo>
                    <a:pt x="121" y="162"/>
                    <a:pt x="121" y="162"/>
                    <a:pt x="121" y="163"/>
                  </a:cubicBezTo>
                  <a:cubicBezTo>
                    <a:pt x="121" y="163"/>
                    <a:pt x="121" y="163"/>
                    <a:pt x="121" y="163"/>
                  </a:cubicBezTo>
                  <a:cubicBezTo>
                    <a:pt x="120" y="163"/>
                    <a:pt x="120" y="163"/>
                    <a:pt x="119" y="163"/>
                  </a:cubicBezTo>
                  <a:cubicBezTo>
                    <a:pt x="118" y="162"/>
                    <a:pt x="116" y="164"/>
                    <a:pt x="114" y="165"/>
                  </a:cubicBezTo>
                  <a:cubicBezTo>
                    <a:pt x="114" y="165"/>
                    <a:pt x="112" y="165"/>
                    <a:pt x="111" y="165"/>
                  </a:cubicBezTo>
                  <a:cubicBezTo>
                    <a:pt x="111" y="166"/>
                    <a:pt x="109" y="167"/>
                    <a:pt x="109" y="167"/>
                  </a:cubicBezTo>
                  <a:cubicBezTo>
                    <a:pt x="108" y="167"/>
                    <a:pt x="106" y="167"/>
                    <a:pt x="106" y="167"/>
                  </a:cubicBezTo>
                  <a:cubicBezTo>
                    <a:pt x="104" y="167"/>
                    <a:pt x="102" y="168"/>
                    <a:pt x="101" y="167"/>
                  </a:cubicBezTo>
                  <a:cubicBezTo>
                    <a:pt x="100" y="167"/>
                    <a:pt x="98" y="166"/>
                    <a:pt x="98" y="166"/>
                  </a:cubicBezTo>
                  <a:cubicBezTo>
                    <a:pt x="97" y="165"/>
                    <a:pt x="97" y="164"/>
                    <a:pt x="97" y="163"/>
                  </a:cubicBezTo>
                  <a:cubicBezTo>
                    <a:pt x="96" y="163"/>
                    <a:pt x="96" y="161"/>
                    <a:pt x="96" y="160"/>
                  </a:cubicBezTo>
                  <a:cubicBezTo>
                    <a:pt x="95" y="159"/>
                    <a:pt x="95" y="158"/>
                    <a:pt x="94" y="158"/>
                  </a:cubicBezTo>
                  <a:cubicBezTo>
                    <a:pt x="94" y="157"/>
                    <a:pt x="93" y="156"/>
                    <a:pt x="92" y="156"/>
                  </a:cubicBezTo>
                  <a:cubicBezTo>
                    <a:pt x="92" y="155"/>
                    <a:pt x="91" y="154"/>
                    <a:pt x="91" y="154"/>
                  </a:cubicBezTo>
                  <a:cubicBezTo>
                    <a:pt x="91" y="153"/>
                    <a:pt x="91" y="151"/>
                    <a:pt x="91" y="150"/>
                  </a:cubicBezTo>
                  <a:cubicBezTo>
                    <a:pt x="91" y="150"/>
                    <a:pt x="91" y="149"/>
                    <a:pt x="91" y="148"/>
                  </a:cubicBezTo>
                  <a:cubicBezTo>
                    <a:pt x="91" y="147"/>
                    <a:pt x="92" y="146"/>
                    <a:pt x="92" y="145"/>
                  </a:cubicBezTo>
                  <a:cubicBezTo>
                    <a:pt x="93" y="145"/>
                    <a:pt x="93" y="143"/>
                    <a:pt x="93" y="142"/>
                  </a:cubicBezTo>
                  <a:cubicBezTo>
                    <a:pt x="94" y="141"/>
                    <a:pt x="95" y="140"/>
                    <a:pt x="95" y="139"/>
                  </a:cubicBezTo>
                  <a:cubicBezTo>
                    <a:pt x="96" y="138"/>
                    <a:pt x="98" y="137"/>
                    <a:pt x="98" y="136"/>
                  </a:cubicBezTo>
                  <a:cubicBezTo>
                    <a:pt x="99" y="135"/>
                    <a:pt x="101" y="134"/>
                    <a:pt x="102" y="133"/>
                  </a:cubicBezTo>
                  <a:cubicBezTo>
                    <a:pt x="102" y="132"/>
                    <a:pt x="102" y="130"/>
                    <a:pt x="102" y="129"/>
                  </a:cubicBezTo>
                  <a:cubicBezTo>
                    <a:pt x="103" y="129"/>
                    <a:pt x="103" y="128"/>
                    <a:pt x="103" y="128"/>
                  </a:cubicBezTo>
                  <a:cubicBezTo>
                    <a:pt x="104" y="128"/>
                    <a:pt x="105" y="128"/>
                    <a:pt x="105" y="127"/>
                  </a:cubicBezTo>
                  <a:cubicBezTo>
                    <a:pt x="106" y="127"/>
                    <a:pt x="108" y="127"/>
                    <a:pt x="109" y="126"/>
                  </a:cubicBezTo>
                  <a:cubicBezTo>
                    <a:pt x="109" y="126"/>
                    <a:pt x="110" y="125"/>
                    <a:pt x="111" y="124"/>
                  </a:cubicBezTo>
                  <a:cubicBezTo>
                    <a:pt x="112" y="124"/>
                    <a:pt x="113" y="123"/>
                    <a:pt x="114" y="123"/>
                  </a:cubicBezTo>
                  <a:cubicBezTo>
                    <a:pt x="114" y="122"/>
                    <a:pt x="116" y="122"/>
                    <a:pt x="116" y="122"/>
                  </a:cubicBezTo>
                  <a:cubicBezTo>
                    <a:pt x="117" y="121"/>
                    <a:pt x="118" y="121"/>
                    <a:pt x="119" y="120"/>
                  </a:cubicBezTo>
                  <a:cubicBezTo>
                    <a:pt x="119" y="120"/>
                    <a:pt x="120" y="119"/>
                    <a:pt x="120" y="118"/>
                  </a:cubicBezTo>
                  <a:cubicBezTo>
                    <a:pt x="120" y="118"/>
                    <a:pt x="118" y="118"/>
                    <a:pt x="117" y="119"/>
                  </a:cubicBezTo>
                  <a:cubicBezTo>
                    <a:pt x="116" y="119"/>
                    <a:pt x="115" y="119"/>
                    <a:pt x="115" y="119"/>
                  </a:cubicBezTo>
                  <a:cubicBezTo>
                    <a:pt x="114" y="120"/>
                    <a:pt x="112" y="121"/>
                    <a:pt x="111" y="121"/>
                  </a:cubicBezTo>
                  <a:cubicBezTo>
                    <a:pt x="110" y="122"/>
                    <a:pt x="109" y="122"/>
                    <a:pt x="108" y="122"/>
                  </a:cubicBezTo>
                  <a:cubicBezTo>
                    <a:pt x="108" y="122"/>
                    <a:pt x="107" y="123"/>
                    <a:pt x="106" y="124"/>
                  </a:cubicBezTo>
                  <a:cubicBezTo>
                    <a:pt x="106" y="124"/>
                    <a:pt x="105" y="126"/>
                    <a:pt x="104" y="126"/>
                  </a:cubicBezTo>
                  <a:cubicBezTo>
                    <a:pt x="103" y="126"/>
                    <a:pt x="101" y="126"/>
                    <a:pt x="101" y="126"/>
                  </a:cubicBezTo>
                  <a:cubicBezTo>
                    <a:pt x="100" y="126"/>
                    <a:pt x="99" y="124"/>
                    <a:pt x="99" y="124"/>
                  </a:cubicBezTo>
                  <a:cubicBezTo>
                    <a:pt x="98" y="123"/>
                    <a:pt x="98" y="122"/>
                    <a:pt x="98" y="121"/>
                  </a:cubicBezTo>
                  <a:cubicBezTo>
                    <a:pt x="98" y="120"/>
                    <a:pt x="97" y="119"/>
                    <a:pt x="97" y="118"/>
                  </a:cubicBezTo>
                  <a:cubicBezTo>
                    <a:pt x="96" y="117"/>
                    <a:pt x="95" y="115"/>
                    <a:pt x="94" y="114"/>
                  </a:cubicBezTo>
                  <a:cubicBezTo>
                    <a:pt x="94" y="114"/>
                    <a:pt x="92" y="112"/>
                    <a:pt x="91" y="111"/>
                  </a:cubicBezTo>
                  <a:cubicBezTo>
                    <a:pt x="90" y="110"/>
                    <a:pt x="89" y="108"/>
                    <a:pt x="89" y="106"/>
                  </a:cubicBezTo>
                  <a:cubicBezTo>
                    <a:pt x="89" y="106"/>
                    <a:pt x="88" y="104"/>
                    <a:pt x="88" y="103"/>
                  </a:cubicBezTo>
                  <a:cubicBezTo>
                    <a:pt x="88" y="102"/>
                    <a:pt x="88" y="101"/>
                    <a:pt x="89" y="101"/>
                  </a:cubicBezTo>
                  <a:cubicBezTo>
                    <a:pt x="89" y="101"/>
                    <a:pt x="90" y="101"/>
                    <a:pt x="90" y="101"/>
                  </a:cubicBezTo>
                  <a:cubicBezTo>
                    <a:pt x="90" y="101"/>
                    <a:pt x="90" y="102"/>
                    <a:pt x="90" y="102"/>
                  </a:cubicBezTo>
                  <a:cubicBezTo>
                    <a:pt x="90" y="103"/>
                    <a:pt x="91" y="102"/>
                    <a:pt x="92" y="102"/>
                  </a:cubicBezTo>
                  <a:cubicBezTo>
                    <a:pt x="92" y="102"/>
                    <a:pt x="92" y="100"/>
                    <a:pt x="92" y="99"/>
                  </a:cubicBezTo>
                  <a:cubicBezTo>
                    <a:pt x="92" y="98"/>
                    <a:pt x="92" y="97"/>
                    <a:pt x="92" y="96"/>
                  </a:cubicBezTo>
                  <a:cubicBezTo>
                    <a:pt x="91" y="95"/>
                    <a:pt x="91" y="93"/>
                    <a:pt x="91" y="93"/>
                  </a:cubicBezTo>
                  <a:cubicBezTo>
                    <a:pt x="91" y="92"/>
                    <a:pt x="90" y="90"/>
                    <a:pt x="90" y="89"/>
                  </a:cubicBezTo>
                  <a:cubicBezTo>
                    <a:pt x="90" y="88"/>
                    <a:pt x="89" y="86"/>
                    <a:pt x="89" y="86"/>
                  </a:cubicBezTo>
                  <a:cubicBezTo>
                    <a:pt x="88" y="85"/>
                    <a:pt x="88" y="84"/>
                    <a:pt x="89" y="83"/>
                  </a:cubicBezTo>
                  <a:cubicBezTo>
                    <a:pt x="89" y="83"/>
                    <a:pt x="91" y="83"/>
                    <a:pt x="92" y="82"/>
                  </a:cubicBezTo>
                  <a:cubicBezTo>
                    <a:pt x="93" y="82"/>
                    <a:pt x="95" y="82"/>
                    <a:pt x="96" y="82"/>
                  </a:cubicBezTo>
                  <a:cubicBezTo>
                    <a:pt x="96" y="82"/>
                    <a:pt x="97" y="82"/>
                    <a:pt x="98" y="81"/>
                  </a:cubicBezTo>
                  <a:cubicBezTo>
                    <a:pt x="99" y="81"/>
                    <a:pt x="99" y="80"/>
                    <a:pt x="100" y="79"/>
                  </a:cubicBezTo>
                  <a:cubicBezTo>
                    <a:pt x="100" y="79"/>
                    <a:pt x="101" y="78"/>
                    <a:pt x="101" y="78"/>
                  </a:cubicBezTo>
                  <a:cubicBezTo>
                    <a:pt x="101" y="77"/>
                    <a:pt x="100" y="77"/>
                    <a:pt x="100" y="77"/>
                  </a:cubicBezTo>
                  <a:cubicBezTo>
                    <a:pt x="99" y="77"/>
                    <a:pt x="98" y="77"/>
                    <a:pt x="97" y="77"/>
                  </a:cubicBezTo>
                  <a:cubicBezTo>
                    <a:pt x="97" y="78"/>
                    <a:pt x="97" y="79"/>
                    <a:pt x="96" y="79"/>
                  </a:cubicBezTo>
                  <a:cubicBezTo>
                    <a:pt x="96" y="79"/>
                    <a:pt x="95" y="79"/>
                    <a:pt x="95" y="79"/>
                  </a:cubicBezTo>
                  <a:cubicBezTo>
                    <a:pt x="94" y="78"/>
                    <a:pt x="95" y="78"/>
                    <a:pt x="95" y="77"/>
                  </a:cubicBezTo>
                  <a:cubicBezTo>
                    <a:pt x="95" y="77"/>
                    <a:pt x="96" y="77"/>
                    <a:pt x="96" y="77"/>
                  </a:cubicBezTo>
                  <a:cubicBezTo>
                    <a:pt x="96" y="76"/>
                    <a:pt x="96" y="76"/>
                    <a:pt x="96" y="76"/>
                  </a:cubicBezTo>
                  <a:cubicBezTo>
                    <a:pt x="96" y="75"/>
                    <a:pt x="96" y="75"/>
                    <a:pt x="96" y="75"/>
                  </a:cubicBezTo>
                  <a:cubicBezTo>
                    <a:pt x="95" y="75"/>
                    <a:pt x="94" y="76"/>
                    <a:pt x="94" y="76"/>
                  </a:cubicBezTo>
                  <a:cubicBezTo>
                    <a:pt x="94" y="77"/>
                    <a:pt x="93" y="77"/>
                    <a:pt x="93" y="77"/>
                  </a:cubicBezTo>
                  <a:cubicBezTo>
                    <a:pt x="92" y="78"/>
                    <a:pt x="91" y="78"/>
                    <a:pt x="90" y="78"/>
                  </a:cubicBezTo>
                  <a:cubicBezTo>
                    <a:pt x="90" y="78"/>
                    <a:pt x="89" y="79"/>
                    <a:pt x="88" y="79"/>
                  </a:cubicBezTo>
                  <a:cubicBezTo>
                    <a:pt x="88" y="80"/>
                    <a:pt x="88" y="81"/>
                    <a:pt x="87" y="81"/>
                  </a:cubicBezTo>
                  <a:cubicBezTo>
                    <a:pt x="87" y="81"/>
                    <a:pt x="85" y="81"/>
                    <a:pt x="85" y="81"/>
                  </a:cubicBezTo>
                  <a:cubicBezTo>
                    <a:pt x="84" y="81"/>
                    <a:pt x="82" y="81"/>
                    <a:pt x="81" y="81"/>
                  </a:cubicBezTo>
                  <a:cubicBezTo>
                    <a:pt x="80" y="81"/>
                    <a:pt x="78" y="81"/>
                    <a:pt x="77" y="81"/>
                  </a:cubicBezTo>
                  <a:cubicBezTo>
                    <a:pt x="77" y="81"/>
                    <a:pt x="76" y="81"/>
                    <a:pt x="75" y="81"/>
                  </a:cubicBezTo>
                  <a:cubicBezTo>
                    <a:pt x="74" y="82"/>
                    <a:pt x="71" y="82"/>
                    <a:pt x="70" y="82"/>
                  </a:cubicBezTo>
                  <a:cubicBezTo>
                    <a:pt x="69" y="82"/>
                    <a:pt x="67" y="81"/>
                    <a:pt x="66" y="82"/>
                  </a:cubicBezTo>
                  <a:cubicBezTo>
                    <a:pt x="65" y="82"/>
                    <a:pt x="64" y="83"/>
                    <a:pt x="63" y="84"/>
                  </a:cubicBezTo>
                  <a:cubicBezTo>
                    <a:pt x="62" y="84"/>
                    <a:pt x="61" y="84"/>
                    <a:pt x="60" y="84"/>
                  </a:cubicBezTo>
                  <a:cubicBezTo>
                    <a:pt x="59" y="84"/>
                    <a:pt x="57" y="84"/>
                    <a:pt x="56" y="84"/>
                  </a:cubicBezTo>
                  <a:cubicBezTo>
                    <a:pt x="55" y="84"/>
                    <a:pt x="54" y="85"/>
                    <a:pt x="53" y="86"/>
                  </a:cubicBezTo>
                  <a:cubicBezTo>
                    <a:pt x="52" y="86"/>
                    <a:pt x="50" y="88"/>
                    <a:pt x="49" y="88"/>
                  </a:cubicBezTo>
                  <a:cubicBezTo>
                    <a:pt x="47" y="89"/>
                    <a:pt x="45" y="92"/>
                    <a:pt x="44" y="93"/>
                  </a:cubicBezTo>
                  <a:cubicBezTo>
                    <a:pt x="43" y="94"/>
                    <a:pt x="40" y="95"/>
                    <a:pt x="40" y="96"/>
                  </a:cubicBezTo>
                  <a:cubicBezTo>
                    <a:pt x="39" y="97"/>
                    <a:pt x="39" y="97"/>
                    <a:pt x="39" y="98"/>
                  </a:cubicBezTo>
                  <a:cubicBezTo>
                    <a:pt x="39" y="98"/>
                    <a:pt x="39" y="99"/>
                    <a:pt x="39" y="100"/>
                  </a:cubicBezTo>
                  <a:cubicBezTo>
                    <a:pt x="39" y="100"/>
                    <a:pt x="39" y="101"/>
                    <a:pt x="39" y="101"/>
                  </a:cubicBezTo>
                  <a:cubicBezTo>
                    <a:pt x="39" y="101"/>
                    <a:pt x="39" y="102"/>
                    <a:pt x="39" y="102"/>
                  </a:cubicBezTo>
                  <a:cubicBezTo>
                    <a:pt x="39" y="102"/>
                    <a:pt x="40" y="103"/>
                    <a:pt x="40" y="103"/>
                  </a:cubicBezTo>
                  <a:cubicBezTo>
                    <a:pt x="40" y="103"/>
                    <a:pt x="40" y="104"/>
                    <a:pt x="40" y="104"/>
                  </a:cubicBezTo>
                  <a:cubicBezTo>
                    <a:pt x="40" y="104"/>
                    <a:pt x="40" y="105"/>
                    <a:pt x="40" y="106"/>
                  </a:cubicBezTo>
                  <a:cubicBezTo>
                    <a:pt x="40" y="106"/>
                    <a:pt x="40" y="107"/>
                    <a:pt x="40" y="107"/>
                  </a:cubicBezTo>
                  <a:cubicBezTo>
                    <a:pt x="39" y="108"/>
                    <a:pt x="39" y="108"/>
                    <a:pt x="39" y="108"/>
                  </a:cubicBezTo>
                  <a:cubicBezTo>
                    <a:pt x="38" y="109"/>
                    <a:pt x="37" y="109"/>
                    <a:pt x="37" y="109"/>
                  </a:cubicBezTo>
                  <a:cubicBezTo>
                    <a:pt x="37" y="108"/>
                    <a:pt x="37" y="108"/>
                    <a:pt x="37" y="108"/>
                  </a:cubicBezTo>
                  <a:cubicBezTo>
                    <a:pt x="37" y="108"/>
                    <a:pt x="38" y="107"/>
                    <a:pt x="38" y="107"/>
                  </a:cubicBezTo>
                  <a:cubicBezTo>
                    <a:pt x="38" y="106"/>
                    <a:pt x="38" y="106"/>
                    <a:pt x="37" y="105"/>
                  </a:cubicBezTo>
                  <a:cubicBezTo>
                    <a:pt x="37" y="105"/>
                    <a:pt x="36" y="106"/>
                    <a:pt x="35" y="106"/>
                  </a:cubicBezTo>
                  <a:cubicBezTo>
                    <a:pt x="35" y="106"/>
                    <a:pt x="34" y="106"/>
                    <a:pt x="34" y="106"/>
                  </a:cubicBezTo>
                  <a:cubicBezTo>
                    <a:pt x="34" y="107"/>
                    <a:pt x="34" y="108"/>
                    <a:pt x="34" y="109"/>
                  </a:cubicBezTo>
                  <a:cubicBezTo>
                    <a:pt x="33" y="109"/>
                    <a:pt x="33" y="109"/>
                    <a:pt x="32" y="109"/>
                  </a:cubicBezTo>
                  <a:cubicBezTo>
                    <a:pt x="32" y="109"/>
                    <a:pt x="32" y="108"/>
                    <a:pt x="32" y="107"/>
                  </a:cubicBezTo>
                  <a:cubicBezTo>
                    <a:pt x="32" y="107"/>
                    <a:pt x="32" y="106"/>
                    <a:pt x="32" y="105"/>
                  </a:cubicBezTo>
                  <a:cubicBezTo>
                    <a:pt x="32" y="105"/>
                    <a:pt x="32" y="104"/>
                    <a:pt x="32" y="104"/>
                  </a:cubicBezTo>
                  <a:cubicBezTo>
                    <a:pt x="32" y="103"/>
                    <a:pt x="32" y="103"/>
                    <a:pt x="31" y="102"/>
                  </a:cubicBezTo>
                  <a:cubicBezTo>
                    <a:pt x="31" y="102"/>
                    <a:pt x="29" y="101"/>
                    <a:pt x="28" y="101"/>
                  </a:cubicBezTo>
                  <a:cubicBezTo>
                    <a:pt x="27" y="101"/>
                    <a:pt x="26" y="100"/>
                    <a:pt x="25" y="100"/>
                  </a:cubicBezTo>
                  <a:cubicBezTo>
                    <a:pt x="24" y="100"/>
                    <a:pt x="23" y="99"/>
                    <a:pt x="22" y="100"/>
                  </a:cubicBezTo>
                  <a:cubicBezTo>
                    <a:pt x="22" y="100"/>
                    <a:pt x="21" y="100"/>
                    <a:pt x="20" y="101"/>
                  </a:cubicBezTo>
                  <a:cubicBezTo>
                    <a:pt x="20" y="101"/>
                    <a:pt x="20" y="102"/>
                    <a:pt x="19" y="102"/>
                  </a:cubicBezTo>
                  <a:cubicBezTo>
                    <a:pt x="19" y="103"/>
                    <a:pt x="18" y="103"/>
                    <a:pt x="17" y="103"/>
                  </a:cubicBezTo>
                  <a:cubicBezTo>
                    <a:pt x="17" y="103"/>
                    <a:pt x="16" y="104"/>
                    <a:pt x="16" y="103"/>
                  </a:cubicBezTo>
                  <a:cubicBezTo>
                    <a:pt x="15" y="103"/>
                    <a:pt x="15" y="102"/>
                    <a:pt x="15" y="102"/>
                  </a:cubicBezTo>
                  <a:cubicBezTo>
                    <a:pt x="15" y="101"/>
                    <a:pt x="15" y="101"/>
                    <a:pt x="14" y="101"/>
                  </a:cubicBezTo>
                  <a:cubicBezTo>
                    <a:pt x="14" y="101"/>
                    <a:pt x="14" y="103"/>
                    <a:pt x="13" y="103"/>
                  </a:cubicBezTo>
                  <a:cubicBezTo>
                    <a:pt x="13" y="103"/>
                    <a:pt x="12" y="104"/>
                    <a:pt x="12" y="104"/>
                  </a:cubicBezTo>
                  <a:cubicBezTo>
                    <a:pt x="11" y="104"/>
                    <a:pt x="10" y="104"/>
                    <a:pt x="10" y="104"/>
                  </a:cubicBezTo>
                  <a:cubicBezTo>
                    <a:pt x="10" y="103"/>
                    <a:pt x="9" y="103"/>
                    <a:pt x="8" y="103"/>
                  </a:cubicBezTo>
                  <a:cubicBezTo>
                    <a:pt x="8" y="103"/>
                    <a:pt x="7" y="103"/>
                    <a:pt x="7" y="103"/>
                  </a:cubicBezTo>
                  <a:cubicBezTo>
                    <a:pt x="6" y="104"/>
                    <a:pt x="6" y="105"/>
                    <a:pt x="6" y="105"/>
                  </a:cubicBezTo>
                  <a:cubicBezTo>
                    <a:pt x="5" y="105"/>
                    <a:pt x="5" y="107"/>
                    <a:pt x="5" y="107"/>
                  </a:cubicBezTo>
                  <a:cubicBezTo>
                    <a:pt x="5" y="108"/>
                    <a:pt x="4" y="108"/>
                    <a:pt x="3" y="108"/>
                  </a:cubicBezTo>
                  <a:cubicBezTo>
                    <a:pt x="3" y="108"/>
                    <a:pt x="2" y="108"/>
                    <a:pt x="2" y="107"/>
                  </a:cubicBezTo>
                  <a:cubicBezTo>
                    <a:pt x="1" y="107"/>
                    <a:pt x="1" y="105"/>
                    <a:pt x="1" y="105"/>
                  </a:cubicBezTo>
                  <a:cubicBezTo>
                    <a:pt x="1" y="104"/>
                    <a:pt x="0" y="104"/>
                    <a:pt x="0" y="103"/>
                  </a:cubicBezTo>
                  <a:cubicBezTo>
                    <a:pt x="0" y="103"/>
                    <a:pt x="1" y="102"/>
                    <a:pt x="1" y="102"/>
                  </a:cubicBezTo>
                  <a:cubicBezTo>
                    <a:pt x="2" y="101"/>
                    <a:pt x="3" y="100"/>
                    <a:pt x="3" y="100"/>
                  </a:cubicBezTo>
                  <a:cubicBezTo>
                    <a:pt x="4" y="99"/>
                    <a:pt x="4" y="99"/>
                    <a:pt x="5" y="98"/>
                  </a:cubicBezTo>
                  <a:cubicBezTo>
                    <a:pt x="5" y="97"/>
                    <a:pt x="5" y="95"/>
                    <a:pt x="5" y="94"/>
                  </a:cubicBezTo>
                  <a:cubicBezTo>
                    <a:pt x="6" y="94"/>
                    <a:pt x="6" y="92"/>
                    <a:pt x="6" y="92"/>
                  </a:cubicBezTo>
                  <a:cubicBezTo>
                    <a:pt x="7" y="91"/>
                    <a:pt x="7" y="90"/>
                    <a:pt x="8" y="90"/>
                  </a:cubicBezTo>
                  <a:cubicBezTo>
                    <a:pt x="8" y="89"/>
                    <a:pt x="10" y="90"/>
                    <a:pt x="10" y="89"/>
                  </a:cubicBezTo>
                  <a:cubicBezTo>
                    <a:pt x="11" y="89"/>
                    <a:pt x="12" y="88"/>
                    <a:pt x="12" y="87"/>
                  </a:cubicBezTo>
                  <a:cubicBezTo>
                    <a:pt x="13" y="87"/>
                    <a:pt x="13" y="85"/>
                    <a:pt x="14" y="85"/>
                  </a:cubicBezTo>
                  <a:cubicBezTo>
                    <a:pt x="14" y="84"/>
                    <a:pt x="15" y="83"/>
                    <a:pt x="15" y="82"/>
                  </a:cubicBezTo>
                  <a:cubicBezTo>
                    <a:pt x="16" y="81"/>
                    <a:pt x="16" y="80"/>
                    <a:pt x="17" y="80"/>
                  </a:cubicBezTo>
                  <a:cubicBezTo>
                    <a:pt x="18" y="80"/>
                    <a:pt x="19" y="80"/>
                    <a:pt x="20" y="80"/>
                  </a:cubicBezTo>
                  <a:cubicBezTo>
                    <a:pt x="20" y="79"/>
                    <a:pt x="20" y="78"/>
                    <a:pt x="21" y="77"/>
                  </a:cubicBezTo>
                  <a:cubicBezTo>
                    <a:pt x="21" y="77"/>
                    <a:pt x="21" y="76"/>
                    <a:pt x="21" y="76"/>
                  </a:cubicBezTo>
                  <a:cubicBezTo>
                    <a:pt x="21" y="76"/>
                    <a:pt x="22" y="76"/>
                    <a:pt x="23" y="76"/>
                  </a:cubicBezTo>
                  <a:cubicBezTo>
                    <a:pt x="23" y="75"/>
                    <a:pt x="24" y="75"/>
                    <a:pt x="25" y="75"/>
                  </a:cubicBezTo>
                  <a:cubicBezTo>
                    <a:pt x="25" y="75"/>
                    <a:pt x="26" y="74"/>
                    <a:pt x="27" y="73"/>
                  </a:cubicBezTo>
                  <a:cubicBezTo>
                    <a:pt x="27" y="73"/>
                    <a:pt x="28" y="72"/>
                    <a:pt x="28" y="72"/>
                  </a:cubicBezTo>
                  <a:cubicBezTo>
                    <a:pt x="29" y="71"/>
                    <a:pt x="30" y="73"/>
                    <a:pt x="30" y="73"/>
                  </a:cubicBezTo>
                  <a:cubicBezTo>
                    <a:pt x="31" y="73"/>
                    <a:pt x="32" y="73"/>
                    <a:pt x="32" y="73"/>
                  </a:cubicBezTo>
                  <a:cubicBezTo>
                    <a:pt x="33" y="73"/>
                    <a:pt x="33" y="72"/>
                    <a:pt x="34" y="72"/>
                  </a:cubicBezTo>
                  <a:cubicBezTo>
                    <a:pt x="35" y="72"/>
                    <a:pt x="36" y="71"/>
                    <a:pt x="37" y="70"/>
                  </a:cubicBezTo>
                  <a:cubicBezTo>
                    <a:pt x="38" y="70"/>
                    <a:pt x="39" y="68"/>
                    <a:pt x="40" y="68"/>
                  </a:cubicBezTo>
                  <a:cubicBezTo>
                    <a:pt x="40" y="67"/>
                    <a:pt x="42" y="65"/>
                    <a:pt x="43" y="64"/>
                  </a:cubicBezTo>
                  <a:cubicBezTo>
                    <a:pt x="44" y="63"/>
                    <a:pt x="46" y="62"/>
                    <a:pt x="47" y="61"/>
                  </a:cubicBezTo>
                  <a:cubicBezTo>
                    <a:pt x="48" y="60"/>
                    <a:pt x="49" y="60"/>
                    <a:pt x="49" y="59"/>
                  </a:cubicBezTo>
                  <a:cubicBezTo>
                    <a:pt x="50" y="59"/>
                    <a:pt x="53" y="57"/>
                    <a:pt x="54" y="56"/>
                  </a:cubicBezTo>
                  <a:cubicBezTo>
                    <a:pt x="55" y="55"/>
                    <a:pt x="56" y="52"/>
                    <a:pt x="57" y="51"/>
                  </a:cubicBezTo>
                  <a:cubicBezTo>
                    <a:pt x="58" y="50"/>
                    <a:pt x="59" y="48"/>
                    <a:pt x="60" y="47"/>
                  </a:cubicBezTo>
                  <a:cubicBezTo>
                    <a:pt x="60" y="45"/>
                    <a:pt x="60" y="42"/>
                    <a:pt x="60" y="40"/>
                  </a:cubicBezTo>
                  <a:cubicBezTo>
                    <a:pt x="60" y="39"/>
                    <a:pt x="60" y="36"/>
                    <a:pt x="60" y="35"/>
                  </a:cubicBezTo>
                  <a:cubicBezTo>
                    <a:pt x="60" y="34"/>
                    <a:pt x="60" y="32"/>
                    <a:pt x="61" y="32"/>
                  </a:cubicBezTo>
                  <a:cubicBezTo>
                    <a:pt x="61" y="31"/>
                    <a:pt x="61" y="30"/>
                    <a:pt x="62" y="30"/>
                  </a:cubicBezTo>
                  <a:cubicBezTo>
                    <a:pt x="62" y="30"/>
                    <a:pt x="63" y="30"/>
                    <a:pt x="63" y="30"/>
                  </a:cubicBezTo>
                  <a:cubicBezTo>
                    <a:pt x="63" y="31"/>
                    <a:pt x="63" y="32"/>
                    <a:pt x="63" y="32"/>
                  </a:cubicBezTo>
                  <a:cubicBezTo>
                    <a:pt x="64" y="33"/>
                    <a:pt x="64" y="34"/>
                    <a:pt x="64" y="34"/>
                  </a:cubicBezTo>
                  <a:cubicBezTo>
                    <a:pt x="64" y="35"/>
                    <a:pt x="64" y="36"/>
                    <a:pt x="64" y="37"/>
                  </a:cubicBezTo>
                  <a:cubicBezTo>
                    <a:pt x="64" y="37"/>
                    <a:pt x="65" y="38"/>
                    <a:pt x="66" y="38"/>
                  </a:cubicBezTo>
                  <a:cubicBezTo>
                    <a:pt x="66" y="37"/>
                    <a:pt x="66" y="36"/>
                    <a:pt x="66" y="36"/>
                  </a:cubicBezTo>
                  <a:cubicBezTo>
                    <a:pt x="66" y="35"/>
                    <a:pt x="67" y="34"/>
                    <a:pt x="67" y="33"/>
                  </a:cubicBezTo>
                  <a:cubicBezTo>
                    <a:pt x="67" y="32"/>
                    <a:pt x="66" y="31"/>
                    <a:pt x="66" y="31"/>
                  </a:cubicBezTo>
                  <a:cubicBezTo>
                    <a:pt x="66" y="30"/>
                    <a:pt x="67" y="29"/>
                    <a:pt x="67" y="28"/>
                  </a:cubicBezTo>
                  <a:cubicBezTo>
                    <a:pt x="67" y="28"/>
                    <a:pt x="68" y="27"/>
                    <a:pt x="68" y="27"/>
                  </a:cubicBezTo>
                  <a:cubicBezTo>
                    <a:pt x="68" y="27"/>
                    <a:pt x="69" y="26"/>
                    <a:pt x="70" y="26"/>
                  </a:cubicBezTo>
                  <a:cubicBezTo>
                    <a:pt x="70" y="25"/>
                    <a:pt x="71" y="24"/>
                    <a:pt x="72" y="24"/>
                  </a:cubicBezTo>
                  <a:cubicBezTo>
                    <a:pt x="72" y="24"/>
                    <a:pt x="73" y="22"/>
                    <a:pt x="73" y="22"/>
                  </a:cubicBezTo>
                  <a:cubicBezTo>
                    <a:pt x="74" y="21"/>
                    <a:pt x="76" y="20"/>
                    <a:pt x="77" y="19"/>
                  </a:cubicBezTo>
                  <a:cubicBezTo>
                    <a:pt x="78" y="19"/>
                    <a:pt x="79" y="17"/>
                    <a:pt x="80" y="17"/>
                  </a:cubicBezTo>
                  <a:cubicBezTo>
                    <a:pt x="80" y="16"/>
                    <a:pt x="81" y="15"/>
                    <a:pt x="81" y="15"/>
                  </a:cubicBezTo>
                  <a:cubicBezTo>
                    <a:pt x="82" y="14"/>
                    <a:pt x="82" y="13"/>
                    <a:pt x="82" y="12"/>
                  </a:cubicBezTo>
                  <a:cubicBezTo>
                    <a:pt x="82" y="12"/>
                    <a:pt x="83" y="11"/>
                    <a:pt x="83" y="11"/>
                  </a:cubicBezTo>
                  <a:cubicBezTo>
                    <a:pt x="84" y="10"/>
                    <a:pt x="84" y="10"/>
                    <a:pt x="85" y="9"/>
                  </a:cubicBezTo>
                  <a:cubicBezTo>
                    <a:pt x="85" y="9"/>
                    <a:pt x="86" y="8"/>
                    <a:pt x="87" y="8"/>
                  </a:cubicBezTo>
                  <a:cubicBezTo>
                    <a:pt x="87" y="8"/>
                    <a:pt x="88" y="7"/>
                    <a:pt x="89" y="7"/>
                  </a:cubicBezTo>
                  <a:cubicBezTo>
                    <a:pt x="90" y="6"/>
                    <a:pt x="91" y="6"/>
                    <a:pt x="91" y="5"/>
                  </a:cubicBezTo>
                  <a:cubicBezTo>
                    <a:pt x="92" y="5"/>
                    <a:pt x="93" y="5"/>
                    <a:pt x="93" y="5"/>
                  </a:cubicBezTo>
                  <a:cubicBezTo>
                    <a:pt x="94" y="5"/>
                    <a:pt x="95" y="5"/>
                    <a:pt x="96" y="5"/>
                  </a:cubicBezTo>
                  <a:cubicBezTo>
                    <a:pt x="97" y="5"/>
                    <a:pt x="99" y="5"/>
                    <a:pt x="99" y="6"/>
                  </a:cubicBezTo>
                  <a:cubicBezTo>
                    <a:pt x="100" y="6"/>
                    <a:pt x="102" y="6"/>
                    <a:pt x="103" y="6"/>
                  </a:cubicBezTo>
                  <a:cubicBezTo>
                    <a:pt x="105" y="5"/>
                    <a:pt x="107" y="4"/>
                    <a:pt x="108" y="3"/>
                  </a:cubicBezTo>
                  <a:cubicBezTo>
                    <a:pt x="109" y="2"/>
                    <a:pt x="111" y="1"/>
                    <a:pt x="113" y="0"/>
                  </a:cubicBezTo>
                  <a:cubicBezTo>
                    <a:pt x="114" y="1"/>
                    <a:pt x="115" y="2"/>
                    <a:pt x="115" y="3"/>
                  </a:cubicBezTo>
                  <a:cubicBezTo>
                    <a:pt x="116" y="3"/>
                    <a:pt x="116" y="4"/>
                    <a:pt x="117" y="5"/>
                  </a:cubicBezTo>
                  <a:cubicBezTo>
                    <a:pt x="117" y="5"/>
                    <a:pt x="119" y="6"/>
                    <a:pt x="119" y="6"/>
                  </a:cubicBezTo>
                  <a:cubicBezTo>
                    <a:pt x="120" y="7"/>
                    <a:pt x="120" y="9"/>
                    <a:pt x="120" y="9"/>
                  </a:cubicBezTo>
                  <a:cubicBezTo>
                    <a:pt x="120" y="10"/>
                    <a:pt x="120" y="11"/>
                    <a:pt x="119" y="11"/>
                  </a:cubicBezTo>
                  <a:cubicBezTo>
                    <a:pt x="119" y="12"/>
                    <a:pt x="118" y="12"/>
                    <a:pt x="117" y="13"/>
                  </a:cubicBezTo>
                  <a:cubicBezTo>
                    <a:pt x="117" y="14"/>
                    <a:pt x="116" y="15"/>
                    <a:pt x="116" y="16"/>
                  </a:cubicBezTo>
                  <a:cubicBezTo>
                    <a:pt x="115" y="16"/>
                    <a:pt x="115" y="18"/>
                    <a:pt x="115" y="18"/>
                  </a:cubicBezTo>
                  <a:cubicBezTo>
                    <a:pt x="114" y="19"/>
                    <a:pt x="113" y="20"/>
                    <a:pt x="113" y="21"/>
                  </a:cubicBezTo>
                  <a:cubicBezTo>
                    <a:pt x="112" y="21"/>
                    <a:pt x="111" y="22"/>
                    <a:pt x="110" y="23"/>
                  </a:cubicBezTo>
                  <a:cubicBezTo>
                    <a:pt x="110" y="23"/>
                    <a:pt x="109" y="24"/>
                    <a:pt x="108" y="25"/>
                  </a:cubicBezTo>
                  <a:cubicBezTo>
                    <a:pt x="108" y="25"/>
                    <a:pt x="108" y="26"/>
                    <a:pt x="109" y="27"/>
                  </a:cubicBezTo>
                  <a:cubicBezTo>
                    <a:pt x="109" y="27"/>
                    <a:pt x="111" y="27"/>
                    <a:pt x="111" y="28"/>
                  </a:cubicBezTo>
                  <a:cubicBezTo>
                    <a:pt x="111" y="28"/>
                    <a:pt x="111" y="29"/>
                    <a:pt x="110" y="29"/>
                  </a:cubicBezTo>
                  <a:cubicBezTo>
                    <a:pt x="110" y="30"/>
                    <a:pt x="109" y="31"/>
                    <a:pt x="109" y="32"/>
                  </a:cubicBezTo>
                  <a:cubicBezTo>
                    <a:pt x="109" y="33"/>
                    <a:pt x="109" y="35"/>
                    <a:pt x="109" y="35"/>
                  </a:cubicBezTo>
                  <a:cubicBezTo>
                    <a:pt x="110" y="36"/>
                    <a:pt x="111" y="38"/>
                    <a:pt x="111" y="38"/>
                  </a:cubicBezTo>
                  <a:cubicBezTo>
                    <a:pt x="112" y="39"/>
                    <a:pt x="113" y="41"/>
                    <a:pt x="113" y="42"/>
                  </a:cubicBezTo>
                  <a:cubicBezTo>
                    <a:pt x="113" y="42"/>
                    <a:pt x="112" y="43"/>
                    <a:pt x="111" y="44"/>
                  </a:cubicBezTo>
                  <a:cubicBezTo>
                    <a:pt x="111" y="44"/>
                    <a:pt x="109" y="45"/>
                    <a:pt x="109" y="45"/>
                  </a:cubicBezTo>
                  <a:cubicBezTo>
                    <a:pt x="108" y="46"/>
                    <a:pt x="108" y="48"/>
                    <a:pt x="108" y="49"/>
                  </a:cubicBezTo>
                  <a:cubicBezTo>
                    <a:pt x="108" y="50"/>
                    <a:pt x="108" y="52"/>
                    <a:pt x="109" y="53"/>
                  </a:cubicBezTo>
                  <a:cubicBezTo>
                    <a:pt x="109" y="54"/>
                    <a:pt x="110" y="54"/>
                    <a:pt x="111" y="54"/>
                  </a:cubicBezTo>
                  <a:cubicBezTo>
                    <a:pt x="112" y="55"/>
                    <a:pt x="115" y="55"/>
                    <a:pt x="116" y="54"/>
                  </a:cubicBezTo>
                  <a:cubicBezTo>
                    <a:pt x="117" y="54"/>
                    <a:pt x="119" y="53"/>
                    <a:pt x="121" y="53"/>
                  </a:cubicBezTo>
                  <a:cubicBezTo>
                    <a:pt x="121" y="53"/>
                    <a:pt x="123" y="53"/>
                    <a:pt x="124" y="53"/>
                  </a:cubicBezTo>
                  <a:cubicBezTo>
                    <a:pt x="124" y="53"/>
                    <a:pt x="125" y="54"/>
                    <a:pt x="125" y="55"/>
                  </a:cubicBezTo>
                  <a:cubicBezTo>
                    <a:pt x="126" y="56"/>
                    <a:pt x="125" y="58"/>
                    <a:pt x="125" y="58"/>
                  </a:cubicBezTo>
                  <a:cubicBezTo>
                    <a:pt x="125" y="60"/>
                    <a:pt x="127" y="62"/>
                    <a:pt x="128" y="63"/>
                  </a:cubicBezTo>
                  <a:cubicBezTo>
                    <a:pt x="130" y="64"/>
                    <a:pt x="132" y="67"/>
                    <a:pt x="133" y="68"/>
                  </a:cubicBezTo>
                  <a:cubicBezTo>
                    <a:pt x="134" y="68"/>
                    <a:pt x="136" y="69"/>
                    <a:pt x="137" y="69"/>
                  </a:cubicBezTo>
                  <a:cubicBezTo>
                    <a:pt x="138" y="69"/>
                    <a:pt x="141" y="69"/>
                    <a:pt x="142" y="68"/>
                  </a:cubicBezTo>
                  <a:cubicBezTo>
                    <a:pt x="143" y="68"/>
                    <a:pt x="145" y="67"/>
                    <a:pt x="146" y="66"/>
                  </a:cubicBezTo>
                  <a:cubicBezTo>
                    <a:pt x="147" y="66"/>
                    <a:pt x="147" y="64"/>
                    <a:pt x="148" y="64"/>
                  </a:cubicBezTo>
                  <a:cubicBezTo>
                    <a:pt x="149" y="63"/>
                    <a:pt x="151" y="63"/>
                    <a:pt x="152" y="62"/>
                  </a:cubicBezTo>
                  <a:cubicBezTo>
                    <a:pt x="153" y="62"/>
                    <a:pt x="156" y="61"/>
                    <a:pt x="157" y="60"/>
                  </a:cubicBezTo>
                  <a:cubicBezTo>
                    <a:pt x="158" y="60"/>
                    <a:pt x="159" y="58"/>
                    <a:pt x="159" y="58"/>
                  </a:cubicBezTo>
                  <a:cubicBezTo>
                    <a:pt x="160" y="57"/>
                    <a:pt x="161" y="56"/>
                    <a:pt x="162" y="56"/>
                  </a:cubicBezTo>
                  <a:cubicBezTo>
                    <a:pt x="163" y="55"/>
                    <a:pt x="165" y="54"/>
                    <a:pt x="166" y="55"/>
                  </a:cubicBezTo>
                  <a:cubicBezTo>
                    <a:pt x="167" y="55"/>
                    <a:pt x="167" y="56"/>
                    <a:pt x="168" y="57"/>
                  </a:cubicBezTo>
                  <a:cubicBezTo>
                    <a:pt x="168" y="58"/>
                    <a:pt x="167" y="59"/>
                    <a:pt x="167" y="60"/>
                  </a:cubicBezTo>
                  <a:cubicBezTo>
                    <a:pt x="168" y="61"/>
                    <a:pt x="168" y="64"/>
                    <a:pt x="168" y="64"/>
                  </a:cubicBezTo>
                  <a:cubicBezTo>
                    <a:pt x="169" y="65"/>
                    <a:pt x="170" y="65"/>
                    <a:pt x="170" y="66"/>
                  </a:cubicBezTo>
                  <a:cubicBezTo>
                    <a:pt x="171" y="66"/>
                    <a:pt x="173" y="65"/>
                    <a:pt x="173" y="66"/>
                  </a:cubicBezTo>
                  <a:cubicBezTo>
                    <a:pt x="175" y="66"/>
                    <a:pt x="177" y="67"/>
                    <a:pt x="179" y="67"/>
                  </a:cubicBezTo>
                  <a:cubicBezTo>
                    <a:pt x="180" y="67"/>
                    <a:pt x="182" y="67"/>
                    <a:pt x="183" y="66"/>
                  </a:cubicBezTo>
                  <a:cubicBezTo>
                    <a:pt x="184" y="66"/>
                    <a:pt x="185" y="65"/>
                    <a:pt x="185" y="65"/>
                  </a:cubicBezTo>
                  <a:cubicBezTo>
                    <a:pt x="186" y="64"/>
                    <a:pt x="188" y="62"/>
                    <a:pt x="188" y="61"/>
                  </a:cubicBezTo>
                  <a:cubicBezTo>
                    <a:pt x="188" y="61"/>
                    <a:pt x="189" y="60"/>
                    <a:pt x="189" y="59"/>
                  </a:cubicBezTo>
                  <a:cubicBezTo>
                    <a:pt x="189" y="60"/>
                    <a:pt x="189" y="60"/>
                    <a:pt x="189" y="60"/>
                  </a:cubicBezTo>
                  <a:cubicBezTo>
                    <a:pt x="190" y="60"/>
                    <a:pt x="191" y="62"/>
                    <a:pt x="191" y="63"/>
                  </a:cubicBezTo>
                  <a:cubicBezTo>
                    <a:pt x="191" y="63"/>
                    <a:pt x="190" y="64"/>
                    <a:pt x="190" y="65"/>
                  </a:cubicBezTo>
                  <a:cubicBezTo>
                    <a:pt x="190" y="65"/>
                    <a:pt x="189" y="67"/>
                    <a:pt x="188" y="68"/>
                  </a:cubicBezTo>
                  <a:cubicBezTo>
                    <a:pt x="187" y="69"/>
                    <a:pt x="186" y="70"/>
                    <a:pt x="185" y="71"/>
                  </a:cubicBezTo>
                  <a:cubicBezTo>
                    <a:pt x="185" y="71"/>
                    <a:pt x="184" y="72"/>
                    <a:pt x="184" y="73"/>
                  </a:cubicBezTo>
                  <a:cubicBezTo>
                    <a:pt x="184" y="73"/>
                    <a:pt x="185" y="74"/>
                    <a:pt x="186" y="75"/>
                  </a:cubicBezTo>
                  <a:cubicBezTo>
                    <a:pt x="186" y="75"/>
                    <a:pt x="187" y="76"/>
                    <a:pt x="187" y="77"/>
                  </a:cubicBezTo>
                  <a:cubicBezTo>
                    <a:pt x="187" y="77"/>
                    <a:pt x="186" y="78"/>
                    <a:pt x="186" y="79"/>
                  </a:cubicBezTo>
                  <a:cubicBezTo>
                    <a:pt x="186" y="79"/>
                    <a:pt x="184" y="79"/>
                    <a:pt x="184" y="79"/>
                  </a:cubicBezTo>
                  <a:cubicBezTo>
                    <a:pt x="183" y="80"/>
                    <a:pt x="184" y="82"/>
                    <a:pt x="184" y="82"/>
                  </a:cubicBezTo>
                  <a:cubicBezTo>
                    <a:pt x="184" y="83"/>
                    <a:pt x="185" y="84"/>
                    <a:pt x="185" y="84"/>
                  </a:cubicBezTo>
                  <a:cubicBezTo>
                    <a:pt x="185" y="85"/>
                    <a:pt x="184" y="86"/>
                    <a:pt x="184" y="87"/>
                  </a:cubicBezTo>
                  <a:cubicBezTo>
                    <a:pt x="183" y="87"/>
                    <a:pt x="183" y="88"/>
                    <a:pt x="183" y="8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4" name="Freeform 34"/>
            <p:cNvSpPr>
              <a:spLocks/>
            </p:cNvSpPr>
            <p:nvPr/>
          </p:nvSpPr>
          <p:spPr bwMode="auto">
            <a:xfrm>
              <a:off x="1289051" y="3403601"/>
              <a:ext cx="9525" cy="9525"/>
            </a:xfrm>
            <a:custGeom>
              <a:avLst/>
              <a:gdLst/>
              <a:ahLst/>
              <a:cxnLst>
                <a:cxn ang="0">
                  <a:pos x="5" y="2"/>
                </a:cxn>
                <a:cxn ang="0">
                  <a:pos x="4" y="0"/>
                </a:cxn>
                <a:cxn ang="0">
                  <a:pos x="3" y="0"/>
                </a:cxn>
                <a:cxn ang="0">
                  <a:pos x="1" y="1"/>
                </a:cxn>
                <a:cxn ang="0">
                  <a:pos x="0" y="3"/>
                </a:cxn>
                <a:cxn ang="0">
                  <a:pos x="1" y="5"/>
                </a:cxn>
                <a:cxn ang="0">
                  <a:pos x="3" y="4"/>
                </a:cxn>
                <a:cxn ang="0">
                  <a:pos x="4" y="3"/>
                </a:cxn>
                <a:cxn ang="0">
                  <a:pos x="5" y="2"/>
                </a:cxn>
              </a:cxnLst>
              <a:rect l="0" t="0" r="r" b="b"/>
              <a:pathLst>
                <a:path w="5" h="5">
                  <a:moveTo>
                    <a:pt x="5" y="2"/>
                  </a:moveTo>
                  <a:cubicBezTo>
                    <a:pt x="5" y="1"/>
                    <a:pt x="4" y="0"/>
                    <a:pt x="4" y="0"/>
                  </a:cubicBezTo>
                  <a:cubicBezTo>
                    <a:pt x="4" y="0"/>
                    <a:pt x="3" y="0"/>
                    <a:pt x="3" y="0"/>
                  </a:cubicBezTo>
                  <a:cubicBezTo>
                    <a:pt x="2" y="0"/>
                    <a:pt x="2" y="1"/>
                    <a:pt x="1" y="1"/>
                  </a:cubicBezTo>
                  <a:cubicBezTo>
                    <a:pt x="1" y="2"/>
                    <a:pt x="0" y="3"/>
                    <a:pt x="0" y="3"/>
                  </a:cubicBezTo>
                  <a:cubicBezTo>
                    <a:pt x="0" y="4"/>
                    <a:pt x="1" y="5"/>
                    <a:pt x="1" y="5"/>
                  </a:cubicBezTo>
                  <a:cubicBezTo>
                    <a:pt x="2" y="5"/>
                    <a:pt x="2" y="4"/>
                    <a:pt x="3" y="4"/>
                  </a:cubicBezTo>
                  <a:cubicBezTo>
                    <a:pt x="3" y="3"/>
                    <a:pt x="4" y="3"/>
                    <a:pt x="4" y="3"/>
                  </a:cubicBezTo>
                  <a:cubicBezTo>
                    <a:pt x="4" y="3"/>
                    <a:pt x="5" y="2"/>
                    <a:pt x="5"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35"/>
            <p:cNvSpPr>
              <a:spLocks/>
            </p:cNvSpPr>
            <p:nvPr/>
          </p:nvSpPr>
          <p:spPr bwMode="auto">
            <a:xfrm>
              <a:off x="2051051" y="2374901"/>
              <a:ext cx="134938" cy="130175"/>
            </a:xfrm>
            <a:custGeom>
              <a:avLst/>
              <a:gdLst/>
              <a:ahLst/>
              <a:cxnLst>
                <a:cxn ang="0">
                  <a:pos x="71" y="53"/>
                </a:cxn>
                <a:cxn ang="0">
                  <a:pos x="68" y="54"/>
                </a:cxn>
                <a:cxn ang="0">
                  <a:pos x="64" y="57"/>
                </a:cxn>
                <a:cxn ang="0">
                  <a:pos x="61" y="58"/>
                </a:cxn>
                <a:cxn ang="0">
                  <a:pos x="62" y="63"/>
                </a:cxn>
                <a:cxn ang="0">
                  <a:pos x="61" y="67"/>
                </a:cxn>
                <a:cxn ang="0">
                  <a:pos x="54" y="69"/>
                </a:cxn>
                <a:cxn ang="0">
                  <a:pos x="51" y="67"/>
                </a:cxn>
                <a:cxn ang="0">
                  <a:pos x="49" y="62"/>
                </a:cxn>
                <a:cxn ang="0">
                  <a:pos x="47" y="59"/>
                </a:cxn>
                <a:cxn ang="0">
                  <a:pos x="49" y="55"/>
                </a:cxn>
                <a:cxn ang="0">
                  <a:pos x="46" y="53"/>
                </a:cxn>
                <a:cxn ang="0">
                  <a:pos x="41" y="50"/>
                </a:cxn>
                <a:cxn ang="0">
                  <a:pos x="38" y="47"/>
                </a:cxn>
                <a:cxn ang="0">
                  <a:pos x="35" y="47"/>
                </a:cxn>
                <a:cxn ang="0">
                  <a:pos x="33" y="51"/>
                </a:cxn>
                <a:cxn ang="0">
                  <a:pos x="28" y="50"/>
                </a:cxn>
                <a:cxn ang="0">
                  <a:pos x="24" y="45"/>
                </a:cxn>
                <a:cxn ang="0">
                  <a:pos x="19" y="43"/>
                </a:cxn>
                <a:cxn ang="0">
                  <a:pos x="14" y="41"/>
                </a:cxn>
                <a:cxn ang="0">
                  <a:pos x="8" y="44"/>
                </a:cxn>
                <a:cxn ang="0">
                  <a:pos x="3" y="47"/>
                </a:cxn>
                <a:cxn ang="0">
                  <a:pos x="1" y="46"/>
                </a:cxn>
                <a:cxn ang="0">
                  <a:pos x="2" y="42"/>
                </a:cxn>
                <a:cxn ang="0">
                  <a:pos x="4" y="40"/>
                </a:cxn>
                <a:cxn ang="0">
                  <a:pos x="2" y="36"/>
                </a:cxn>
                <a:cxn ang="0">
                  <a:pos x="5" y="29"/>
                </a:cxn>
                <a:cxn ang="0">
                  <a:pos x="10" y="27"/>
                </a:cxn>
                <a:cxn ang="0">
                  <a:pos x="12" y="24"/>
                </a:cxn>
                <a:cxn ang="0">
                  <a:pos x="12" y="18"/>
                </a:cxn>
                <a:cxn ang="0">
                  <a:pos x="14" y="18"/>
                </a:cxn>
                <a:cxn ang="0">
                  <a:pos x="17" y="15"/>
                </a:cxn>
                <a:cxn ang="0">
                  <a:pos x="22" y="11"/>
                </a:cxn>
                <a:cxn ang="0">
                  <a:pos x="24" y="7"/>
                </a:cxn>
                <a:cxn ang="0">
                  <a:pos x="20" y="5"/>
                </a:cxn>
                <a:cxn ang="0">
                  <a:pos x="22" y="1"/>
                </a:cxn>
                <a:cxn ang="0">
                  <a:pos x="26" y="1"/>
                </a:cxn>
                <a:cxn ang="0">
                  <a:pos x="30" y="4"/>
                </a:cxn>
                <a:cxn ang="0">
                  <a:pos x="38" y="6"/>
                </a:cxn>
                <a:cxn ang="0">
                  <a:pos x="43" y="5"/>
                </a:cxn>
                <a:cxn ang="0">
                  <a:pos x="49" y="6"/>
                </a:cxn>
                <a:cxn ang="0">
                  <a:pos x="54" y="2"/>
                </a:cxn>
                <a:cxn ang="0">
                  <a:pos x="55" y="6"/>
                </a:cxn>
                <a:cxn ang="0">
                  <a:pos x="61" y="14"/>
                </a:cxn>
                <a:cxn ang="0">
                  <a:pos x="63" y="20"/>
                </a:cxn>
                <a:cxn ang="0">
                  <a:pos x="68" y="25"/>
                </a:cxn>
                <a:cxn ang="0">
                  <a:pos x="68" y="35"/>
                </a:cxn>
                <a:cxn ang="0">
                  <a:pos x="69" y="45"/>
                </a:cxn>
                <a:cxn ang="0">
                  <a:pos x="71" y="53"/>
                </a:cxn>
              </a:cxnLst>
              <a:rect l="0" t="0" r="r" b="b"/>
              <a:pathLst>
                <a:path w="71" h="69">
                  <a:moveTo>
                    <a:pt x="71" y="53"/>
                  </a:moveTo>
                  <a:cubicBezTo>
                    <a:pt x="71" y="53"/>
                    <a:pt x="71" y="53"/>
                    <a:pt x="71" y="53"/>
                  </a:cubicBezTo>
                  <a:cubicBezTo>
                    <a:pt x="70" y="53"/>
                    <a:pt x="69" y="53"/>
                    <a:pt x="69" y="53"/>
                  </a:cubicBezTo>
                  <a:cubicBezTo>
                    <a:pt x="69" y="53"/>
                    <a:pt x="68" y="54"/>
                    <a:pt x="68" y="54"/>
                  </a:cubicBezTo>
                  <a:cubicBezTo>
                    <a:pt x="68" y="55"/>
                    <a:pt x="67" y="56"/>
                    <a:pt x="67" y="57"/>
                  </a:cubicBezTo>
                  <a:cubicBezTo>
                    <a:pt x="66" y="57"/>
                    <a:pt x="65" y="57"/>
                    <a:pt x="64" y="57"/>
                  </a:cubicBezTo>
                  <a:cubicBezTo>
                    <a:pt x="64" y="57"/>
                    <a:pt x="63" y="57"/>
                    <a:pt x="62" y="57"/>
                  </a:cubicBezTo>
                  <a:cubicBezTo>
                    <a:pt x="62" y="57"/>
                    <a:pt x="61" y="58"/>
                    <a:pt x="61" y="58"/>
                  </a:cubicBezTo>
                  <a:cubicBezTo>
                    <a:pt x="60" y="58"/>
                    <a:pt x="61" y="60"/>
                    <a:pt x="61" y="60"/>
                  </a:cubicBezTo>
                  <a:cubicBezTo>
                    <a:pt x="61" y="61"/>
                    <a:pt x="62" y="62"/>
                    <a:pt x="62" y="63"/>
                  </a:cubicBezTo>
                  <a:cubicBezTo>
                    <a:pt x="62" y="63"/>
                    <a:pt x="62" y="65"/>
                    <a:pt x="62" y="66"/>
                  </a:cubicBezTo>
                  <a:cubicBezTo>
                    <a:pt x="62" y="66"/>
                    <a:pt x="61" y="67"/>
                    <a:pt x="61" y="67"/>
                  </a:cubicBezTo>
                  <a:cubicBezTo>
                    <a:pt x="60" y="68"/>
                    <a:pt x="58" y="68"/>
                    <a:pt x="57" y="68"/>
                  </a:cubicBezTo>
                  <a:cubicBezTo>
                    <a:pt x="57" y="68"/>
                    <a:pt x="55" y="69"/>
                    <a:pt x="54" y="69"/>
                  </a:cubicBezTo>
                  <a:cubicBezTo>
                    <a:pt x="53" y="69"/>
                    <a:pt x="52" y="68"/>
                    <a:pt x="52" y="68"/>
                  </a:cubicBezTo>
                  <a:cubicBezTo>
                    <a:pt x="51" y="68"/>
                    <a:pt x="51" y="67"/>
                    <a:pt x="51" y="67"/>
                  </a:cubicBezTo>
                  <a:cubicBezTo>
                    <a:pt x="50" y="66"/>
                    <a:pt x="51" y="64"/>
                    <a:pt x="51" y="64"/>
                  </a:cubicBezTo>
                  <a:cubicBezTo>
                    <a:pt x="50" y="63"/>
                    <a:pt x="49" y="62"/>
                    <a:pt x="49" y="62"/>
                  </a:cubicBezTo>
                  <a:cubicBezTo>
                    <a:pt x="48" y="62"/>
                    <a:pt x="47" y="62"/>
                    <a:pt x="47" y="61"/>
                  </a:cubicBezTo>
                  <a:cubicBezTo>
                    <a:pt x="46" y="61"/>
                    <a:pt x="46" y="60"/>
                    <a:pt x="47" y="59"/>
                  </a:cubicBezTo>
                  <a:cubicBezTo>
                    <a:pt x="47" y="59"/>
                    <a:pt x="48" y="58"/>
                    <a:pt x="48" y="58"/>
                  </a:cubicBezTo>
                  <a:cubicBezTo>
                    <a:pt x="49" y="57"/>
                    <a:pt x="49" y="56"/>
                    <a:pt x="49" y="55"/>
                  </a:cubicBezTo>
                  <a:cubicBezTo>
                    <a:pt x="49" y="55"/>
                    <a:pt x="49" y="54"/>
                    <a:pt x="48" y="53"/>
                  </a:cubicBezTo>
                  <a:cubicBezTo>
                    <a:pt x="48" y="53"/>
                    <a:pt x="46" y="53"/>
                    <a:pt x="46" y="53"/>
                  </a:cubicBezTo>
                  <a:cubicBezTo>
                    <a:pt x="45" y="53"/>
                    <a:pt x="44" y="52"/>
                    <a:pt x="43" y="51"/>
                  </a:cubicBezTo>
                  <a:cubicBezTo>
                    <a:pt x="43" y="51"/>
                    <a:pt x="42" y="50"/>
                    <a:pt x="41" y="50"/>
                  </a:cubicBezTo>
                  <a:cubicBezTo>
                    <a:pt x="41" y="49"/>
                    <a:pt x="40" y="49"/>
                    <a:pt x="40" y="49"/>
                  </a:cubicBezTo>
                  <a:cubicBezTo>
                    <a:pt x="39" y="49"/>
                    <a:pt x="38" y="48"/>
                    <a:pt x="38" y="47"/>
                  </a:cubicBezTo>
                  <a:cubicBezTo>
                    <a:pt x="38" y="47"/>
                    <a:pt x="37" y="46"/>
                    <a:pt x="36" y="46"/>
                  </a:cubicBezTo>
                  <a:cubicBezTo>
                    <a:pt x="36" y="46"/>
                    <a:pt x="35" y="47"/>
                    <a:pt x="35" y="47"/>
                  </a:cubicBezTo>
                  <a:cubicBezTo>
                    <a:pt x="34" y="47"/>
                    <a:pt x="34" y="48"/>
                    <a:pt x="34" y="48"/>
                  </a:cubicBezTo>
                  <a:cubicBezTo>
                    <a:pt x="33" y="49"/>
                    <a:pt x="33" y="50"/>
                    <a:pt x="33" y="51"/>
                  </a:cubicBezTo>
                  <a:cubicBezTo>
                    <a:pt x="32" y="51"/>
                    <a:pt x="32" y="52"/>
                    <a:pt x="31" y="52"/>
                  </a:cubicBezTo>
                  <a:cubicBezTo>
                    <a:pt x="30" y="52"/>
                    <a:pt x="29" y="51"/>
                    <a:pt x="28" y="50"/>
                  </a:cubicBezTo>
                  <a:cubicBezTo>
                    <a:pt x="28" y="50"/>
                    <a:pt x="28" y="49"/>
                    <a:pt x="27" y="48"/>
                  </a:cubicBezTo>
                  <a:cubicBezTo>
                    <a:pt x="27" y="47"/>
                    <a:pt x="25" y="46"/>
                    <a:pt x="24" y="45"/>
                  </a:cubicBezTo>
                  <a:cubicBezTo>
                    <a:pt x="24" y="45"/>
                    <a:pt x="22" y="45"/>
                    <a:pt x="22" y="45"/>
                  </a:cubicBezTo>
                  <a:cubicBezTo>
                    <a:pt x="21" y="44"/>
                    <a:pt x="20" y="43"/>
                    <a:pt x="19" y="43"/>
                  </a:cubicBezTo>
                  <a:cubicBezTo>
                    <a:pt x="18" y="42"/>
                    <a:pt x="17" y="42"/>
                    <a:pt x="17" y="41"/>
                  </a:cubicBezTo>
                  <a:cubicBezTo>
                    <a:pt x="16" y="41"/>
                    <a:pt x="15" y="41"/>
                    <a:pt x="14" y="41"/>
                  </a:cubicBezTo>
                  <a:cubicBezTo>
                    <a:pt x="13" y="41"/>
                    <a:pt x="12" y="42"/>
                    <a:pt x="11" y="42"/>
                  </a:cubicBezTo>
                  <a:cubicBezTo>
                    <a:pt x="10" y="43"/>
                    <a:pt x="9" y="43"/>
                    <a:pt x="8" y="44"/>
                  </a:cubicBezTo>
                  <a:cubicBezTo>
                    <a:pt x="7" y="44"/>
                    <a:pt x="6" y="45"/>
                    <a:pt x="6" y="45"/>
                  </a:cubicBezTo>
                  <a:cubicBezTo>
                    <a:pt x="5" y="45"/>
                    <a:pt x="4" y="46"/>
                    <a:pt x="3" y="47"/>
                  </a:cubicBezTo>
                  <a:cubicBezTo>
                    <a:pt x="3" y="47"/>
                    <a:pt x="2" y="47"/>
                    <a:pt x="2" y="47"/>
                  </a:cubicBezTo>
                  <a:cubicBezTo>
                    <a:pt x="2" y="47"/>
                    <a:pt x="1" y="46"/>
                    <a:pt x="1" y="46"/>
                  </a:cubicBezTo>
                  <a:cubicBezTo>
                    <a:pt x="1" y="45"/>
                    <a:pt x="0" y="44"/>
                    <a:pt x="1" y="43"/>
                  </a:cubicBezTo>
                  <a:cubicBezTo>
                    <a:pt x="1" y="43"/>
                    <a:pt x="1" y="42"/>
                    <a:pt x="2" y="42"/>
                  </a:cubicBezTo>
                  <a:cubicBezTo>
                    <a:pt x="2" y="41"/>
                    <a:pt x="3" y="41"/>
                    <a:pt x="3" y="41"/>
                  </a:cubicBezTo>
                  <a:cubicBezTo>
                    <a:pt x="3" y="41"/>
                    <a:pt x="4" y="40"/>
                    <a:pt x="4" y="40"/>
                  </a:cubicBezTo>
                  <a:cubicBezTo>
                    <a:pt x="3" y="39"/>
                    <a:pt x="3" y="38"/>
                    <a:pt x="2" y="38"/>
                  </a:cubicBezTo>
                  <a:cubicBezTo>
                    <a:pt x="2" y="37"/>
                    <a:pt x="2" y="36"/>
                    <a:pt x="2" y="36"/>
                  </a:cubicBezTo>
                  <a:cubicBezTo>
                    <a:pt x="2" y="35"/>
                    <a:pt x="3" y="33"/>
                    <a:pt x="4" y="33"/>
                  </a:cubicBezTo>
                  <a:cubicBezTo>
                    <a:pt x="4" y="32"/>
                    <a:pt x="4" y="30"/>
                    <a:pt x="5" y="29"/>
                  </a:cubicBezTo>
                  <a:cubicBezTo>
                    <a:pt x="6" y="29"/>
                    <a:pt x="7" y="28"/>
                    <a:pt x="8" y="28"/>
                  </a:cubicBezTo>
                  <a:cubicBezTo>
                    <a:pt x="9" y="28"/>
                    <a:pt x="10" y="28"/>
                    <a:pt x="10" y="27"/>
                  </a:cubicBezTo>
                  <a:cubicBezTo>
                    <a:pt x="11" y="27"/>
                    <a:pt x="11" y="26"/>
                    <a:pt x="11" y="26"/>
                  </a:cubicBezTo>
                  <a:cubicBezTo>
                    <a:pt x="12" y="25"/>
                    <a:pt x="12" y="24"/>
                    <a:pt x="12" y="24"/>
                  </a:cubicBezTo>
                  <a:cubicBezTo>
                    <a:pt x="12" y="23"/>
                    <a:pt x="11" y="22"/>
                    <a:pt x="11" y="21"/>
                  </a:cubicBezTo>
                  <a:cubicBezTo>
                    <a:pt x="11" y="20"/>
                    <a:pt x="11" y="19"/>
                    <a:pt x="12" y="18"/>
                  </a:cubicBezTo>
                  <a:cubicBezTo>
                    <a:pt x="12" y="18"/>
                    <a:pt x="13" y="17"/>
                    <a:pt x="13" y="17"/>
                  </a:cubicBezTo>
                  <a:cubicBezTo>
                    <a:pt x="14" y="17"/>
                    <a:pt x="14" y="18"/>
                    <a:pt x="14" y="18"/>
                  </a:cubicBezTo>
                  <a:cubicBezTo>
                    <a:pt x="14" y="18"/>
                    <a:pt x="15" y="18"/>
                    <a:pt x="16" y="18"/>
                  </a:cubicBezTo>
                  <a:cubicBezTo>
                    <a:pt x="16" y="18"/>
                    <a:pt x="17" y="16"/>
                    <a:pt x="17" y="15"/>
                  </a:cubicBezTo>
                  <a:cubicBezTo>
                    <a:pt x="17" y="15"/>
                    <a:pt x="19" y="14"/>
                    <a:pt x="19" y="14"/>
                  </a:cubicBezTo>
                  <a:cubicBezTo>
                    <a:pt x="20" y="13"/>
                    <a:pt x="21" y="12"/>
                    <a:pt x="22" y="11"/>
                  </a:cubicBezTo>
                  <a:cubicBezTo>
                    <a:pt x="22" y="11"/>
                    <a:pt x="23" y="10"/>
                    <a:pt x="24" y="10"/>
                  </a:cubicBezTo>
                  <a:cubicBezTo>
                    <a:pt x="24" y="9"/>
                    <a:pt x="24" y="7"/>
                    <a:pt x="24" y="7"/>
                  </a:cubicBezTo>
                  <a:cubicBezTo>
                    <a:pt x="23" y="6"/>
                    <a:pt x="22" y="7"/>
                    <a:pt x="21" y="6"/>
                  </a:cubicBezTo>
                  <a:cubicBezTo>
                    <a:pt x="21" y="6"/>
                    <a:pt x="20" y="5"/>
                    <a:pt x="20" y="5"/>
                  </a:cubicBezTo>
                  <a:cubicBezTo>
                    <a:pt x="20" y="4"/>
                    <a:pt x="20" y="3"/>
                    <a:pt x="20" y="3"/>
                  </a:cubicBezTo>
                  <a:cubicBezTo>
                    <a:pt x="20" y="2"/>
                    <a:pt x="21" y="1"/>
                    <a:pt x="22" y="1"/>
                  </a:cubicBezTo>
                  <a:cubicBezTo>
                    <a:pt x="22" y="1"/>
                    <a:pt x="24" y="0"/>
                    <a:pt x="24" y="0"/>
                  </a:cubicBezTo>
                  <a:cubicBezTo>
                    <a:pt x="25" y="0"/>
                    <a:pt x="26" y="1"/>
                    <a:pt x="26" y="1"/>
                  </a:cubicBezTo>
                  <a:cubicBezTo>
                    <a:pt x="27" y="2"/>
                    <a:pt x="27" y="3"/>
                    <a:pt x="27" y="4"/>
                  </a:cubicBezTo>
                  <a:cubicBezTo>
                    <a:pt x="28" y="4"/>
                    <a:pt x="29" y="4"/>
                    <a:pt x="30" y="4"/>
                  </a:cubicBezTo>
                  <a:cubicBezTo>
                    <a:pt x="32" y="4"/>
                    <a:pt x="34" y="5"/>
                    <a:pt x="35" y="5"/>
                  </a:cubicBezTo>
                  <a:cubicBezTo>
                    <a:pt x="36" y="5"/>
                    <a:pt x="37" y="6"/>
                    <a:pt x="38" y="6"/>
                  </a:cubicBezTo>
                  <a:cubicBezTo>
                    <a:pt x="38" y="6"/>
                    <a:pt x="40" y="7"/>
                    <a:pt x="40" y="7"/>
                  </a:cubicBezTo>
                  <a:cubicBezTo>
                    <a:pt x="41" y="6"/>
                    <a:pt x="42" y="5"/>
                    <a:pt x="43" y="5"/>
                  </a:cubicBezTo>
                  <a:cubicBezTo>
                    <a:pt x="44" y="5"/>
                    <a:pt x="46" y="5"/>
                    <a:pt x="46" y="5"/>
                  </a:cubicBezTo>
                  <a:cubicBezTo>
                    <a:pt x="47" y="5"/>
                    <a:pt x="48" y="6"/>
                    <a:pt x="49" y="6"/>
                  </a:cubicBezTo>
                  <a:cubicBezTo>
                    <a:pt x="50" y="5"/>
                    <a:pt x="50" y="3"/>
                    <a:pt x="51" y="3"/>
                  </a:cubicBezTo>
                  <a:cubicBezTo>
                    <a:pt x="51" y="3"/>
                    <a:pt x="53" y="2"/>
                    <a:pt x="54" y="2"/>
                  </a:cubicBezTo>
                  <a:cubicBezTo>
                    <a:pt x="54" y="2"/>
                    <a:pt x="54" y="2"/>
                    <a:pt x="54" y="3"/>
                  </a:cubicBezTo>
                  <a:cubicBezTo>
                    <a:pt x="55" y="3"/>
                    <a:pt x="55" y="5"/>
                    <a:pt x="55" y="6"/>
                  </a:cubicBezTo>
                  <a:cubicBezTo>
                    <a:pt x="56" y="7"/>
                    <a:pt x="56" y="8"/>
                    <a:pt x="56" y="9"/>
                  </a:cubicBezTo>
                  <a:cubicBezTo>
                    <a:pt x="57" y="11"/>
                    <a:pt x="60" y="13"/>
                    <a:pt x="61" y="14"/>
                  </a:cubicBezTo>
                  <a:cubicBezTo>
                    <a:pt x="61" y="15"/>
                    <a:pt x="61" y="17"/>
                    <a:pt x="62" y="18"/>
                  </a:cubicBezTo>
                  <a:cubicBezTo>
                    <a:pt x="62" y="18"/>
                    <a:pt x="63" y="20"/>
                    <a:pt x="63" y="20"/>
                  </a:cubicBezTo>
                  <a:cubicBezTo>
                    <a:pt x="64" y="21"/>
                    <a:pt x="66" y="22"/>
                    <a:pt x="66" y="23"/>
                  </a:cubicBezTo>
                  <a:cubicBezTo>
                    <a:pt x="67" y="23"/>
                    <a:pt x="68" y="25"/>
                    <a:pt x="68" y="25"/>
                  </a:cubicBezTo>
                  <a:cubicBezTo>
                    <a:pt x="68" y="26"/>
                    <a:pt x="69" y="27"/>
                    <a:pt x="69" y="27"/>
                  </a:cubicBezTo>
                  <a:cubicBezTo>
                    <a:pt x="69" y="29"/>
                    <a:pt x="68" y="33"/>
                    <a:pt x="68" y="35"/>
                  </a:cubicBezTo>
                  <a:cubicBezTo>
                    <a:pt x="68" y="37"/>
                    <a:pt x="68" y="39"/>
                    <a:pt x="68" y="40"/>
                  </a:cubicBezTo>
                  <a:cubicBezTo>
                    <a:pt x="68" y="41"/>
                    <a:pt x="69" y="44"/>
                    <a:pt x="69" y="45"/>
                  </a:cubicBezTo>
                  <a:cubicBezTo>
                    <a:pt x="69" y="46"/>
                    <a:pt x="69" y="48"/>
                    <a:pt x="70" y="49"/>
                  </a:cubicBezTo>
                  <a:cubicBezTo>
                    <a:pt x="70" y="50"/>
                    <a:pt x="70" y="52"/>
                    <a:pt x="71" y="5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6" name="Freeform 36"/>
            <p:cNvSpPr>
              <a:spLocks/>
            </p:cNvSpPr>
            <p:nvPr/>
          </p:nvSpPr>
          <p:spPr bwMode="auto">
            <a:xfrm>
              <a:off x="1930401" y="2452688"/>
              <a:ext cx="285750" cy="206375"/>
            </a:xfrm>
            <a:custGeom>
              <a:avLst/>
              <a:gdLst/>
              <a:ahLst/>
              <a:cxnLst>
                <a:cxn ang="0">
                  <a:pos x="72" y="3"/>
                </a:cxn>
                <a:cxn ang="0">
                  <a:pos x="83" y="2"/>
                </a:cxn>
                <a:cxn ang="0">
                  <a:pos x="92" y="9"/>
                </a:cxn>
                <a:cxn ang="0">
                  <a:pos x="99" y="6"/>
                </a:cxn>
                <a:cxn ang="0">
                  <a:pos x="105" y="9"/>
                </a:cxn>
                <a:cxn ang="0">
                  <a:pos x="113" y="14"/>
                </a:cxn>
                <a:cxn ang="0">
                  <a:pos x="113" y="21"/>
                </a:cxn>
                <a:cxn ang="0">
                  <a:pos x="118" y="28"/>
                </a:cxn>
                <a:cxn ang="0">
                  <a:pos x="126" y="22"/>
                </a:cxn>
                <a:cxn ang="0">
                  <a:pos x="128" y="16"/>
                </a:cxn>
                <a:cxn ang="0">
                  <a:pos x="135" y="12"/>
                </a:cxn>
                <a:cxn ang="0">
                  <a:pos x="140" y="29"/>
                </a:cxn>
                <a:cxn ang="0">
                  <a:pos x="148" y="40"/>
                </a:cxn>
                <a:cxn ang="0">
                  <a:pos x="144" y="44"/>
                </a:cxn>
                <a:cxn ang="0">
                  <a:pos x="138" y="48"/>
                </a:cxn>
                <a:cxn ang="0">
                  <a:pos x="134" y="53"/>
                </a:cxn>
                <a:cxn ang="0">
                  <a:pos x="135" y="61"/>
                </a:cxn>
                <a:cxn ang="0">
                  <a:pos x="128" y="65"/>
                </a:cxn>
                <a:cxn ang="0">
                  <a:pos x="123" y="72"/>
                </a:cxn>
                <a:cxn ang="0">
                  <a:pos x="112" y="78"/>
                </a:cxn>
                <a:cxn ang="0">
                  <a:pos x="102" y="81"/>
                </a:cxn>
                <a:cxn ang="0">
                  <a:pos x="98" y="73"/>
                </a:cxn>
                <a:cxn ang="0">
                  <a:pos x="90" y="75"/>
                </a:cxn>
                <a:cxn ang="0">
                  <a:pos x="86" y="85"/>
                </a:cxn>
                <a:cxn ang="0">
                  <a:pos x="88" y="92"/>
                </a:cxn>
                <a:cxn ang="0">
                  <a:pos x="80" y="92"/>
                </a:cxn>
                <a:cxn ang="0">
                  <a:pos x="79" y="99"/>
                </a:cxn>
                <a:cxn ang="0">
                  <a:pos x="75" y="101"/>
                </a:cxn>
                <a:cxn ang="0">
                  <a:pos x="66" y="97"/>
                </a:cxn>
                <a:cxn ang="0">
                  <a:pos x="64" y="106"/>
                </a:cxn>
                <a:cxn ang="0">
                  <a:pos x="52" y="108"/>
                </a:cxn>
                <a:cxn ang="0">
                  <a:pos x="43" y="104"/>
                </a:cxn>
                <a:cxn ang="0">
                  <a:pos x="36" y="106"/>
                </a:cxn>
                <a:cxn ang="0">
                  <a:pos x="30" y="110"/>
                </a:cxn>
                <a:cxn ang="0">
                  <a:pos x="26" y="106"/>
                </a:cxn>
                <a:cxn ang="0">
                  <a:pos x="26" y="96"/>
                </a:cxn>
                <a:cxn ang="0">
                  <a:pos x="18" y="91"/>
                </a:cxn>
                <a:cxn ang="0">
                  <a:pos x="6" y="78"/>
                </a:cxn>
                <a:cxn ang="0">
                  <a:pos x="1" y="69"/>
                </a:cxn>
                <a:cxn ang="0">
                  <a:pos x="0" y="57"/>
                </a:cxn>
                <a:cxn ang="0">
                  <a:pos x="3" y="36"/>
                </a:cxn>
                <a:cxn ang="0">
                  <a:pos x="8" y="30"/>
                </a:cxn>
                <a:cxn ang="0">
                  <a:pos x="16" y="31"/>
                </a:cxn>
                <a:cxn ang="0">
                  <a:pos x="22" y="27"/>
                </a:cxn>
                <a:cxn ang="0">
                  <a:pos x="26" y="23"/>
                </a:cxn>
                <a:cxn ang="0">
                  <a:pos x="33" y="19"/>
                </a:cxn>
                <a:cxn ang="0">
                  <a:pos x="45" y="13"/>
                </a:cxn>
                <a:cxn ang="0">
                  <a:pos x="55" y="16"/>
                </a:cxn>
                <a:cxn ang="0">
                  <a:pos x="61" y="17"/>
                </a:cxn>
                <a:cxn ang="0">
                  <a:pos x="65" y="10"/>
                </a:cxn>
              </a:cxnLst>
              <a:rect l="0" t="0" r="r" b="b"/>
              <a:pathLst>
                <a:path w="151" h="110">
                  <a:moveTo>
                    <a:pt x="66" y="6"/>
                  </a:moveTo>
                  <a:cubicBezTo>
                    <a:pt x="66" y="6"/>
                    <a:pt x="67" y="6"/>
                    <a:pt x="67" y="6"/>
                  </a:cubicBezTo>
                  <a:cubicBezTo>
                    <a:pt x="68" y="5"/>
                    <a:pt x="69" y="4"/>
                    <a:pt x="70" y="4"/>
                  </a:cubicBezTo>
                  <a:cubicBezTo>
                    <a:pt x="70" y="4"/>
                    <a:pt x="71" y="3"/>
                    <a:pt x="72" y="3"/>
                  </a:cubicBezTo>
                  <a:cubicBezTo>
                    <a:pt x="73" y="2"/>
                    <a:pt x="74" y="2"/>
                    <a:pt x="75" y="1"/>
                  </a:cubicBezTo>
                  <a:cubicBezTo>
                    <a:pt x="76" y="1"/>
                    <a:pt x="77" y="0"/>
                    <a:pt x="78" y="0"/>
                  </a:cubicBezTo>
                  <a:cubicBezTo>
                    <a:pt x="79" y="0"/>
                    <a:pt x="80" y="0"/>
                    <a:pt x="81" y="0"/>
                  </a:cubicBezTo>
                  <a:cubicBezTo>
                    <a:pt x="81" y="1"/>
                    <a:pt x="82" y="1"/>
                    <a:pt x="83" y="2"/>
                  </a:cubicBezTo>
                  <a:cubicBezTo>
                    <a:pt x="84" y="2"/>
                    <a:pt x="85" y="3"/>
                    <a:pt x="86" y="4"/>
                  </a:cubicBezTo>
                  <a:cubicBezTo>
                    <a:pt x="86" y="4"/>
                    <a:pt x="88" y="4"/>
                    <a:pt x="88" y="4"/>
                  </a:cubicBezTo>
                  <a:cubicBezTo>
                    <a:pt x="89" y="5"/>
                    <a:pt x="91" y="6"/>
                    <a:pt x="91" y="7"/>
                  </a:cubicBezTo>
                  <a:cubicBezTo>
                    <a:pt x="92" y="8"/>
                    <a:pt x="92" y="9"/>
                    <a:pt x="92" y="9"/>
                  </a:cubicBezTo>
                  <a:cubicBezTo>
                    <a:pt x="93" y="10"/>
                    <a:pt x="94" y="11"/>
                    <a:pt x="95" y="11"/>
                  </a:cubicBezTo>
                  <a:cubicBezTo>
                    <a:pt x="96" y="11"/>
                    <a:pt x="96" y="10"/>
                    <a:pt x="97" y="10"/>
                  </a:cubicBezTo>
                  <a:cubicBezTo>
                    <a:pt x="97" y="9"/>
                    <a:pt x="97" y="8"/>
                    <a:pt x="98" y="7"/>
                  </a:cubicBezTo>
                  <a:cubicBezTo>
                    <a:pt x="98" y="7"/>
                    <a:pt x="98" y="6"/>
                    <a:pt x="99" y="6"/>
                  </a:cubicBezTo>
                  <a:cubicBezTo>
                    <a:pt x="99" y="6"/>
                    <a:pt x="100" y="5"/>
                    <a:pt x="100" y="5"/>
                  </a:cubicBezTo>
                  <a:cubicBezTo>
                    <a:pt x="101" y="5"/>
                    <a:pt x="102" y="6"/>
                    <a:pt x="102" y="6"/>
                  </a:cubicBezTo>
                  <a:cubicBezTo>
                    <a:pt x="102" y="7"/>
                    <a:pt x="103" y="8"/>
                    <a:pt x="104" y="8"/>
                  </a:cubicBezTo>
                  <a:cubicBezTo>
                    <a:pt x="104" y="8"/>
                    <a:pt x="105" y="8"/>
                    <a:pt x="105" y="9"/>
                  </a:cubicBezTo>
                  <a:cubicBezTo>
                    <a:pt x="106" y="9"/>
                    <a:pt x="107" y="10"/>
                    <a:pt x="107" y="10"/>
                  </a:cubicBezTo>
                  <a:cubicBezTo>
                    <a:pt x="108" y="11"/>
                    <a:pt x="109" y="12"/>
                    <a:pt x="110" y="12"/>
                  </a:cubicBezTo>
                  <a:cubicBezTo>
                    <a:pt x="110" y="12"/>
                    <a:pt x="112" y="12"/>
                    <a:pt x="112" y="12"/>
                  </a:cubicBezTo>
                  <a:cubicBezTo>
                    <a:pt x="113" y="13"/>
                    <a:pt x="113" y="14"/>
                    <a:pt x="113" y="14"/>
                  </a:cubicBezTo>
                  <a:cubicBezTo>
                    <a:pt x="113" y="15"/>
                    <a:pt x="113" y="16"/>
                    <a:pt x="112" y="17"/>
                  </a:cubicBezTo>
                  <a:cubicBezTo>
                    <a:pt x="112" y="17"/>
                    <a:pt x="111" y="18"/>
                    <a:pt x="111" y="18"/>
                  </a:cubicBezTo>
                  <a:cubicBezTo>
                    <a:pt x="110" y="19"/>
                    <a:pt x="110" y="20"/>
                    <a:pt x="111" y="20"/>
                  </a:cubicBezTo>
                  <a:cubicBezTo>
                    <a:pt x="111" y="21"/>
                    <a:pt x="112" y="21"/>
                    <a:pt x="113" y="21"/>
                  </a:cubicBezTo>
                  <a:cubicBezTo>
                    <a:pt x="113" y="21"/>
                    <a:pt x="114" y="22"/>
                    <a:pt x="115" y="23"/>
                  </a:cubicBezTo>
                  <a:cubicBezTo>
                    <a:pt x="115" y="23"/>
                    <a:pt x="114" y="25"/>
                    <a:pt x="115" y="26"/>
                  </a:cubicBezTo>
                  <a:cubicBezTo>
                    <a:pt x="115" y="26"/>
                    <a:pt x="115" y="27"/>
                    <a:pt x="116" y="27"/>
                  </a:cubicBezTo>
                  <a:cubicBezTo>
                    <a:pt x="116" y="27"/>
                    <a:pt x="117" y="28"/>
                    <a:pt x="118" y="28"/>
                  </a:cubicBezTo>
                  <a:cubicBezTo>
                    <a:pt x="119" y="28"/>
                    <a:pt x="121" y="27"/>
                    <a:pt x="121" y="27"/>
                  </a:cubicBezTo>
                  <a:cubicBezTo>
                    <a:pt x="122" y="27"/>
                    <a:pt x="124" y="27"/>
                    <a:pt x="125" y="26"/>
                  </a:cubicBezTo>
                  <a:cubicBezTo>
                    <a:pt x="125" y="26"/>
                    <a:pt x="126" y="25"/>
                    <a:pt x="126" y="25"/>
                  </a:cubicBezTo>
                  <a:cubicBezTo>
                    <a:pt x="126" y="24"/>
                    <a:pt x="126" y="22"/>
                    <a:pt x="126" y="22"/>
                  </a:cubicBezTo>
                  <a:cubicBezTo>
                    <a:pt x="126" y="21"/>
                    <a:pt x="125" y="20"/>
                    <a:pt x="125" y="19"/>
                  </a:cubicBezTo>
                  <a:cubicBezTo>
                    <a:pt x="125" y="19"/>
                    <a:pt x="124" y="17"/>
                    <a:pt x="125" y="17"/>
                  </a:cubicBezTo>
                  <a:cubicBezTo>
                    <a:pt x="125" y="17"/>
                    <a:pt x="126" y="16"/>
                    <a:pt x="126" y="16"/>
                  </a:cubicBezTo>
                  <a:cubicBezTo>
                    <a:pt x="127" y="16"/>
                    <a:pt x="128" y="16"/>
                    <a:pt x="128" y="16"/>
                  </a:cubicBezTo>
                  <a:cubicBezTo>
                    <a:pt x="129" y="16"/>
                    <a:pt x="130" y="16"/>
                    <a:pt x="131" y="16"/>
                  </a:cubicBezTo>
                  <a:cubicBezTo>
                    <a:pt x="131" y="15"/>
                    <a:pt x="132" y="14"/>
                    <a:pt x="132" y="13"/>
                  </a:cubicBezTo>
                  <a:cubicBezTo>
                    <a:pt x="132" y="13"/>
                    <a:pt x="133" y="12"/>
                    <a:pt x="133" y="12"/>
                  </a:cubicBezTo>
                  <a:cubicBezTo>
                    <a:pt x="133" y="12"/>
                    <a:pt x="134" y="12"/>
                    <a:pt x="135" y="12"/>
                  </a:cubicBezTo>
                  <a:cubicBezTo>
                    <a:pt x="135" y="13"/>
                    <a:pt x="136" y="15"/>
                    <a:pt x="136" y="15"/>
                  </a:cubicBezTo>
                  <a:cubicBezTo>
                    <a:pt x="136" y="17"/>
                    <a:pt x="138" y="19"/>
                    <a:pt x="138" y="21"/>
                  </a:cubicBezTo>
                  <a:cubicBezTo>
                    <a:pt x="138" y="22"/>
                    <a:pt x="139" y="24"/>
                    <a:pt x="139" y="25"/>
                  </a:cubicBezTo>
                  <a:cubicBezTo>
                    <a:pt x="139" y="26"/>
                    <a:pt x="139" y="28"/>
                    <a:pt x="140" y="29"/>
                  </a:cubicBezTo>
                  <a:cubicBezTo>
                    <a:pt x="140" y="30"/>
                    <a:pt x="140" y="31"/>
                    <a:pt x="140" y="32"/>
                  </a:cubicBezTo>
                  <a:cubicBezTo>
                    <a:pt x="141" y="33"/>
                    <a:pt x="142" y="34"/>
                    <a:pt x="143" y="34"/>
                  </a:cubicBezTo>
                  <a:cubicBezTo>
                    <a:pt x="144" y="35"/>
                    <a:pt x="146" y="36"/>
                    <a:pt x="146" y="37"/>
                  </a:cubicBezTo>
                  <a:cubicBezTo>
                    <a:pt x="147" y="38"/>
                    <a:pt x="148" y="40"/>
                    <a:pt x="148" y="40"/>
                  </a:cubicBezTo>
                  <a:cubicBezTo>
                    <a:pt x="149" y="41"/>
                    <a:pt x="150" y="42"/>
                    <a:pt x="151" y="42"/>
                  </a:cubicBezTo>
                  <a:cubicBezTo>
                    <a:pt x="150" y="43"/>
                    <a:pt x="150" y="43"/>
                    <a:pt x="149" y="43"/>
                  </a:cubicBezTo>
                  <a:cubicBezTo>
                    <a:pt x="149" y="43"/>
                    <a:pt x="147" y="43"/>
                    <a:pt x="147" y="43"/>
                  </a:cubicBezTo>
                  <a:cubicBezTo>
                    <a:pt x="146" y="43"/>
                    <a:pt x="144" y="44"/>
                    <a:pt x="144" y="44"/>
                  </a:cubicBezTo>
                  <a:cubicBezTo>
                    <a:pt x="143" y="44"/>
                    <a:pt x="142" y="44"/>
                    <a:pt x="141" y="44"/>
                  </a:cubicBezTo>
                  <a:cubicBezTo>
                    <a:pt x="141" y="44"/>
                    <a:pt x="140" y="44"/>
                    <a:pt x="139" y="44"/>
                  </a:cubicBezTo>
                  <a:cubicBezTo>
                    <a:pt x="139" y="44"/>
                    <a:pt x="139" y="45"/>
                    <a:pt x="139" y="46"/>
                  </a:cubicBezTo>
                  <a:cubicBezTo>
                    <a:pt x="138" y="46"/>
                    <a:pt x="138" y="48"/>
                    <a:pt x="138" y="48"/>
                  </a:cubicBezTo>
                  <a:cubicBezTo>
                    <a:pt x="137" y="49"/>
                    <a:pt x="136" y="49"/>
                    <a:pt x="135" y="49"/>
                  </a:cubicBezTo>
                  <a:cubicBezTo>
                    <a:pt x="135" y="49"/>
                    <a:pt x="134" y="49"/>
                    <a:pt x="134" y="49"/>
                  </a:cubicBezTo>
                  <a:cubicBezTo>
                    <a:pt x="133" y="50"/>
                    <a:pt x="133" y="50"/>
                    <a:pt x="133" y="51"/>
                  </a:cubicBezTo>
                  <a:cubicBezTo>
                    <a:pt x="133" y="51"/>
                    <a:pt x="133" y="52"/>
                    <a:pt x="134" y="53"/>
                  </a:cubicBezTo>
                  <a:cubicBezTo>
                    <a:pt x="134" y="53"/>
                    <a:pt x="135" y="53"/>
                    <a:pt x="136" y="54"/>
                  </a:cubicBezTo>
                  <a:cubicBezTo>
                    <a:pt x="136" y="55"/>
                    <a:pt x="137" y="56"/>
                    <a:pt x="137" y="57"/>
                  </a:cubicBezTo>
                  <a:cubicBezTo>
                    <a:pt x="137" y="58"/>
                    <a:pt x="136" y="59"/>
                    <a:pt x="136" y="60"/>
                  </a:cubicBezTo>
                  <a:cubicBezTo>
                    <a:pt x="136" y="60"/>
                    <a:pt x="135" y="61"/>
                    <a:pt x="135" y="61"/>
                  </a:cubicBezTo>
                  <a:cubicBezTo>
                    <a:pt x="134" y="61"/>
                    <a:pt x="134" y="61"/>
                    <a:pt x="134" y="61"/>
                  </a:cubicBezTo>
                  <a:cubicBezTo>
                    <a:pt x="134" y="61"/>
                    <a:pt x="132" y="61"/>
                    <a:pt x="132" y="61"/>
                  </a:cubicBezTo>
                  <a:cubicBezTo>
                    <a:pt x="131" y="61"/>
                    <a:pt x="130" y="62"/>
                    <a:pt x="130" y="63"/>
                  </a:cubicBezTo>
                  <a:cubicBezTo>
                    <a:pt x="129" y="63"/>
                    <a:pt x="129" y="65"/>
                    <a:pt x="128" y="65"/>
                  </a:cubicBezTo>
                  <a:cubicBezTo>
                    <a:pt x="127" y="66"/>
                    <a:pt x="126" y="66"/>
                    <a:pt x="126" y="66"/>
                  </a:cubicBezTo>
                  <a:cubicBezTo>
                    <a:pt x="125" y="67"/>
                    <a:pt x="125" y="68"/>
                    <a:pt x="125" y="68"/>
                  </a:cubicBezTo>
                  <a:cubicBezTo>
                    <a:pt x="125" y="69"/>
                    <a:pt x="125" y="69"/>
                    <a:pt x="125" y="69"/>
                  </a:cubicBezTo>
                  <a:cubicBezTo>
                    <a:pt x="124" y="70"/>
                    <a:pt x="124" y="71"/>
                    <a:pt x="123" y="72"/>
                  </a:cubicBezTo>
                  <a:cubicBezTo>
                    <a:pt x="123" y="72"/>
                    <a:pt x="121" y="73"/>
                    <a:pt x="121" y="73"/>
                  </a:cubicBezTo>
                  <a:cubicBezTo>
                    <a:pt x="120" y="73"/>
                    <a:pt x="118" y="74"/>
                    <a:pt x="117" y="75"/>
                  </a:cubicBezTo>
                  <a:cubicBezTo>
                    <a:pt x="116" y="75"/>
                    <a:pt x="115" y="75"/>
                    <a:pt x="114" y="76"/>
                  </a:cubicBezTo>
                  <a:cubicBezTo>
                    <a:pt x="113" y="76"/>
                    <a:pt x="113" y="77"/>
                    <a:pt x="112" y="78"/>
                  </a:cubicBezTo>
                  <a:cubicBezTo>
                    <a:pt x="111" y="78"/>
                    <a:pt x="110" y="77"/>
                    <a:pt x="109" y="78"/>
                  </a:cubicBezTo>
                  <a:cubicBezTo>
                    <a:pt x="108" y="78"/>
                    <a:pt x="108" y="80"/>
                    <a:pt x="107" y="80"/>
                  </a:cubicBezTo>
                  <a:cubicBezTo>
                    <a:pt x="106" y="81"/>
                    <a:pt x="105" y="82"/>
                    <a:pt x="104" y="82"/>
                  </a:cubicBezTo>
                  <a:cubicBezTo>
                    <a:pt x="103" y="82"/>
                    <a:pt x="102" y="81"/>
                    <a:pt x="102" y="81"/>
                  </a:cubicBezTo>
                  <a:cubicBezTo>
                    <a:pt x="101" y="80"/>
                    <a:pt x="101" y="79"/>
                    <a:pt x="101" y="78"/>
                  </a:cubicBezTo>
                  <a:cubicBezTo>
                    <a:pt x="101" y="77"/>
                    <a:pt x="100" y="76"/>
                    <a:pt x="100" y="75"/>
                  </a:cubicBezTo>
                  <a:cubicBezTo>
                    <a:pt x="99" y="75"/>
                    <a:pt x="98" y="75"/>
                    <a:pt x="98" y="74"/>
                  </a:cubicBezTo>
                  <a:cubicBezTo>
                    <a:pt x="98" y="74"/>
                    <a:pt x="98" y="73"/>
                    <a:pt x="98" y="73"/>
                  </a:cubicBezTo>
                  <a:cubicBezTo>
                    <a:pt x="98" y="72"/>
                    <a:pt x="97" y="72"/>
                    <a:pt x="97" y="72"/>
                  </a:cubicBezTo>
                  <a:cubicBezTo>
                    <a:pt x="96" y="72"/>
                    <a:pt x="94" y="72"/>
                    <a:pt x="93" y="72"/>
                  </a:cubicBezTo>
                  <a:cubicBezTo>
                    <a:pt x="93" y="72"/>
                    <a:pt x="91" y="72"/>
                    <a:pt x="90" y="73"/>
                  </a:cubicBezTo>
                  <a:cubicBezTo>
                    <a:pt x="90" y="73"/>
                    <a:pt x="90" y="75"/>
                    <a:pt x="90" y="75"/>
                  </a:cubicBezTo>
                  <a:cubicBezTo>
                    <a:pt x="90" y="76"/>
                    <a:pt x="91" y="77"/>
                    <a:pt x="91" y="78"/>
                  </a:cubicBezTo>
                  <a:cubicBezTo>
                    <a:pt x="91" y="79"/>
                    <a:pt x="89" y="80"/>
                    <a:pt x="88" y="80"/>
                  </a:cubicBezTo>
                  <a:cubicBezTo>
                    <a:pt x="87" y="81"/>
                    <a:pt x="86" y="81"/>
                    <a:pt x="86" y="82"/>
                  </a:cubicBezTo>
                  <a:cubicBezTo>
                    <a:pt x="85" y="83"/>
                    <a:pt x="85" y="84"/>
                    <a:pt x="86" y="85"/>
                  </a:cubicBezTo>
                  <a:cubicBezTo>
                    <a:pt x="86" y="85"/>
                    <a:pt x="87" y="86"/>
                    <a:pt x="87" y="86"/>
                  </a:cubicBezTo>
                  <a:cubicBezTo>
                    <a:pt x="88" y="87"/>
                    <a:pt x="87" y="89"/>
                    <a:pt x="87" y="89"/>
                  </a:cubicBezTo>
                  <a:cubicBezTo>
                    <a:pt x="87" y="90"/>
                    <a:pt x="88" y="92"/>
                    <a:pt x="88" y="92"/>
                  </a:cubicBezTo>
                  <a:cubicBezTo>
                    <a:pt x="88" y="92"/>
                    <a:pt x="88" y="92"/>
                    <a:pt x="88" y="92"/>
                  </a:cubicBezTo>
                  <a:cubicBezTo>
                    <a:pt x="87" y="92"/>
                    <a:pt x="86" y="92"/>
                    <a:pt x="86" y="92"/>
                  </a:cubicBezTo>
                  <a:cubicBezTo>
                    <a:pt x="85" y="92"/>
                    <a:pt x="84" y="93"/>
                    <a:pt x="83" y="93"/>
                  </a:cubicBezTo>
                  <a:cubicBezTo>
                    <a:pt x="83" y="93"/>
                    <a:pt x="82" y="92"/>
                    <a:pt x="82" y="92"/>
                  </a:cubicBezTo>
                  <a:cubicBezTo>
                    <a:pt x="81" y="92"/>
                    <a:pt x="80" y="92"/>
                    <a:pt x="80" y="92"/>
                  </a:cubicBezTo>
                  <a:cubicBezTo>
                    <a:pt x="79" y="92"/>
                    <a:pt x="79" y="93"/>
                    <a:pt x="79" y="94"/>
                  </a:cubicBezTo>
                  <a:cubicBezTo>
                    <a:pt x="79" y="94"/>
                    <a:pt x="79" y="95"/>
                    <a:pt x="80" y="96"/>
                  </a:cubicBezTo>
                  <a:cubicBezTo>
                    <a:pt x="80" y="96"/>
                    <a:pt x="80" y="97"/>
                    <a:pt x="80" y="97"/>
                  </a:cubicBezTo>
                  <a:cubicBezTo>
                    <a:pt x="79" y="98"/>
                    <a:pt x="79" y="99"/>
                    <a:pt x="79" y="99"/>
                  </a:cubicBezTo>
                  <a:cubicBezTo>
                    <a:pt x="79" y="100"/>
                    <a:pt x="80" y="100"/>
                    <a:pt x="80" y="100"/>
                  </a:cubicBezTo>
                  <a:cubicBezTo>
                    <a:pt x="80" y="101"/>
                    <a:pt x="80" y="102"/>
                    <a:pt x="79" y="103"/>
                  </a:cubicBezTo>
                  <a:cubicBezTo>
                    <a:pt x="79" y="103"/>
                    <a:pt x="77" y="102"/>
                    <a:pt x="77" y="102"/>
                  </a:cubicBezTo>
                  <a:cubicBezTo>
                    <a:pt x="76" y="102"/>
                    <a:pt x="75" y="101"/>
                    <a:pt x="75" y="101"/>
                  </a:cubicBezTo>
                  <a:cubicBezTo>
                    <a:pt x="74" y="100"/>
                    <a:pt x="72" y="99"/>
                    <a:pt x="71" y="99"/>
                  </a:cubicBezTo>
                  <a:cubicBezTo>
                    <a:pt x="71" y="98"/>
                    <a:pt x="70" y="97"/>
                    <a:pt x="70" y="97"/>
                  </a:cubicBezTo>
                  <a:cubicBezTo>
                    <a:pt x="70" y="97"/>
                    <a:pt x="69" y="96"/>
                    <a:pt x="68" y="96"/>
                  </a:cubicBezTo>
                  <a:cubicBezTo>
                    <a:pt x="68" y="96"/>
                    <a:pt x="67" y="97"/>
                    <a:pt x="66" y="97"/>
                  </a:cubicBezTo>
                  <a:cubicBezTo>
                    <a:pt x="66" y="98"/>
                    <a:pt x="66" y="99"/>
                    <a:pt x="66" y="99"/>
                  </a:cubicBezTo>
                  <a:cubicBezTo>
                    <a:pt x="67" y="99"/>
                    <a:pt x="67" y="100"/>
                    <a:pt x="67" y="101"/>
                  </a:cubicBezTo>
                  <a:cubicBezTo>
                    <a:pt x="67" y="101"/>
                    <a:pt x="67" y="102"/>
                    <a:pt x="67" y="103"/>
                  </a:cubicBezTo>
                  <a:cubicBezTo>
                    <a:pt x="66" y="104"/>
                    <a:pt x="65" y="105"/>
                    <a:pt x="64" y="106"/>
                  </a:cubicBezTo>
                  <a:cubicBezTo>
                    <a:pt x="63" y="107"/>
                    <a:pt x="61" y="108"/>
                    <a:pt x="60" y="109"/>
                  </a:cubicBezTo>
                  <a:cubicBezTo>
                    <a:pt x="59" y="109"/>
                    <a:pt x="56" y="110"/>
                    <a:pt x="55" y="110"/>
                  </a:cubicBezTo>
                  <a:cubicBezTo>
                    <a:pt x="55" y="110"/>
                    <a:pt x="54" y="110"/>
                    <a:pt x="53" y="110"/>
                  </a:cubicBezTo>
                  <a:cubicBezTo>
                    <a:pt x="53" y="110"/>
                    <a:pt x="52" y="109"/>
                    <a:pt x="52" y="108"/>
                  </a:cubicBezTo>
                  <a:cubicBezTo>
                    <a:pt x="52" y="108"/>
                    <a:pt x="51" y="108"/>
                    <a:pt x="51" y="108"/>
                  </a:cubicBezTo>
                  <a:cubicBezTo>
                    <a:pt x="50" y="107"/>
                    <a:pt x="48" y="108"/>
                    <a:pt x="48" y="107"/>
                  </a:cubicBezTo>
                  <a:cubicBezTo>
                    <a:pt x="47" y="107"/>
                    <a:pt x="46" y="107"/>
                    <a:pt x="46" y="107"/>
                  </a:cubicBezTo>
                  <a:cubicBezTo>
                    <a:pt x="45" y="106"/>
                    <a:pt x="44" y="105"/>
                    <a:pt x="43" y="104"/>
                  </a:cubicBezTo>
                  <a:cubicBezTo>
                    <a:pt x="43" y="104"/>
                    <a:pt x="42" y="103"/>
                    <a:pt x="42" y="103"/>
                  </a:cubicBezTo>
                  <a:cubicBezTo>
                    <a:pt x="41" y="103"/>
                    <a:pt x="40" y="103"/>
                    <a:pt x="40" y="103"/>
                  </a:cubicBezTo>
                  <a:cubicBezTo>
                    <a:pt x="39" y="103"/>
                    <a:pt x="39" y="104"/>
                    <a:pt x="39" y="104"/>
                  </a:cubicBezTo>
                  <a:cubicBezTo>
                    <a:pt x="39" y="105"/>
                    <a:pt x="37" y="105"/>
                    <a:pt x="36" y="106"/>
                  </a:cubicBezTo>
                  <a:cubicBezTo>
                    <a:pt x="36" y="106"/>
                    <a:pt x="35" y="107"/>
                    <a:pt x="34" y="107"/>
                  </a:cubicBezTo>
                  <a:cubicBezTo>
                    <a:pt x="34" y="108"/>
                    <a:pt x="34" y="109"/>
                    <a:pt x="34" y="109"/>
                  </a:cubicBezTo>
                  <a:cubicBezTo>
                    <a:pt x="33" y="110"/>
                    <a:pt x="32" y="110"/>
                    <a:pt x="32" y="110"/>
                  </a:cubicBezTo>
                  <a:cubicBezTo>
                    <a:pt x="32" y="110"/>
                    <a:pt x="30" y="110"/>
                    <a:pt x="30" y="110"/>
                  </a:cubicBezTo>
                  <a:cubicBezTo>
                    <a:pt x="29" y="110"/>
                    <a:pt x="29" y="108"/>
                    <a:pt x="29" y="108"/>
                  </a:cubicBezTo>
                  <a:cubicBezTo>
                    <a:pt x="28" y="108"/>
                    <a:pt x="28" y="108"/>
                    <a:pt x="27" y="108"/>
                  </a:cubicBezTo>
                  <a:cubicBezTo>
                    <a:pt x="27" y="108"/>
                    <a:pt x="27" y="107"/>
                    <a:pt x="27" y="107"/>
                  </a:cubicBezTo>
                  <a:cubicBezTo>
                    <a:pt x="27" y="107"/>
                    <a:pt x="26" y="106"/>
                    <a:pt x="26" y="106"/>
                  </a:cubicBezTo>
                  <a:cubicBezTo>
                    <a:pt x="26" y="106"/>
                    <a:pt x="26" y="105"/>
                    <a:pt x="26" y="104"/>
                  </a:cubicBezTo>
                  <a:cubicBezTo>
                    <a:pt x="26" y="103"/>
                    <a:pt x="25" y="102"/>
                    <a:pt x="25" y="101"/>
                  </a:cubicBezTo>
                  <a:cubicBezTo>
                    <a:pt x="25" y="101"/>
                    <a:pt x="25" y="99"/>
                    <a:pt x="25" y="98"/>
                  </a:cubicBezTo>
                  <a:cubicBezTo>
                    <a:pt x="25" y="98"/>
                    <a:pt x="26" y="96"/>
                    <a:pt x="26" y="96"/>
                  </a:cubicBezTo>
                  <a:cubicBezTo>
                    <a:pt x="26" y="95"/>
                    <a:pt x="26" y="93"/>
                    <a:pt x="25" y="92"/>
                  </a:cubicBezTo>
                  <a:cubicBezTo>
                    <a:pt x="24" y="92"/>
                    <a:pt x="23" y="92"/>
                    <a:pt x="22" y="91"/>
                  </a:cubicBezTo>
                  <a:cubicBezTo>
                    <a:pt x="22" y="91"/>
                    <a:pt x="20" y="92"/>
                    <a:pt x="19" y="92"/>
                  </a:cubicBezTo>
                  <a:cubicBezTo>
                    <a:pt x="19" y="92"/>
                    <a:pt x="18" y="91"/>
                    <a:pt x="18" y="91"/>
                  </a:cubicBezTo>
                  <a:cubicBezTo>
                    <a:pt x="17" y="90"/>
                    <a:pt x="16" y="88"/>
                    <a:pt x="16" y="87"/>
                  </a:cubicBezTo>
                  <a:cubicBezTo>
                    <a:pt x="15" y="86"/>
                    <a:pt x="13" y="84"/>
                    <a:pt x="12" y="83"/>
                  </a:cubicBezTo>
                  <a:cubicBezTo>
                    <a:pt x="12" y="82"/>
                    <a:pt x="11" y="80"/>
                    <a:pt x="9" y="79"/>
                  </a:cubicBezTo>
                  <a:cubicBezTo>
                    <a:pt x="9" y="78"/>
                    <a:pt x="7" y="79"/>
                    <a:pt x="6" y="78"/>
                  </a:cubicBezTo>
                  <a:cubicBezTo>
                    <a:pt x="5" y="78"/>
                    <a:pt x="5" y="77"/>
                    <a:pt x="4" y="76"/>
                  </a:cubicBezTo>
                  <a:cubicBezTo>
                    <a:pt x="4" y="76"/>
                    <a:pt x="3" y="74"/>
                    <a:pt x="3" y="73"/>
                  </a:cubicBezTo>
                  <a:cubicBezTo>
                    <a:pt x="3" y="73"/>
                    <a:pt x="2" y="72"/>
                    <a:pt x="2" y="71"/>
                  </a:cubicBezTo>
                  <a:cubicBezTo>
                    <a:pt x="2" y="70"/>
                    <a:pt x="1" y="69"/>
                    <a:pt x="1" y="69"/>
                  </a:cubicBezTo>
                  <a:cubicBezTo>
                    <a:pt x="2" y="68"/>
                    <a:pt x="3" y="67"/>
                    <a:pt x="3" y="66"/>
                  </a:cubicBezTo>
                  <a:cubicBezTo>
                    <a:pt x="4" y="65"/>
                    <a:pt x="4" y="64"/>
                    <a:pt x="4" y="63"/>
                  </a:cubicBezTo>
                  <a:cubicBezTo>
                    <a:pt x="4" y="62"/>
                    <a:pt x="3" y="61"/>
                    <a:pt x="2" y="60"/>
                  </a:cubicBezTo>
                  <a:cubicBezTo>
                    <a:pt x="2" y="59"/>
                    <a:pt x="0" y="58"/>
                    <a:pt x="0" y="57"/>
                  </a:cubicBezTo>
                  <a:cubicBezTo>
                    <a:pt x="0" y="56"/>
                    <a:pt x="0" y="54"/>
                    <a:pt x="0" y="53"/>
                  </a:cubicBezTo>
                  <a:cubicBezTo>
                    <a:pt x="0" y="51"/>
                    <a:pt x="0" y="47"/>
                    <a:pt x="1" y="45"/>
                  </a:cubicBezTo>
                  <a:cubicBezTo>
                    <a:pt x="1" y="44"/>
                    <a:pt x="2" y="43"/>
                    <a:pt x="2" y="42"/>
                  </a:cubicBezTo>
                  <a:cubicBezTo>
                    <a:pt x="2" y="40"/>
                    <a:pt x="3" y="38"/>
                    <a:pt x="3" y="36"/>
                  </a:cubicBezTo>
                  <a:cubicBezTo>
                    <a:pt x="3" y="36"/>
                    <a:pt x="2" y="34"/>
                    <a:pt x="2" y="33"/>
                  </a:cubicBezTo>
                  <a:cubicBezTo>
                    <a:pt x="3" y="33"/>
                    <a:pt x="3" y="32"/>
                    <a:pt x="3" y="32"/>
                  </a:cubicBezTo>
                  <a:cubicBezTo>
                    <a:pt x="4" y="31"/>
                    <a:pt x="5" y="31"/>
                    <a:pt x="6" y="30"/>
                  </a:cubicBezTo>
                  <a:cubicBezTo>
                    <a:pt x="6" y="30"/>
                    <a:pt x="7" y="30"/>
                    <a:pt x="8" y="30"/>
                  </a:cubicBezTo>
                  <a:cubicBezTo>
                    <a:pt x="8" y="30"/>
                    <a:pt x="9" y="30"/>
                    <a:pt x="10" y="30"/>
                  </a:cubicBezTo>
                  <a:cubicBezTo>
                    <a:pt x="11" y="30"/>
                    <a:pt x="12" y="31"/>
                    <a:pt x="13" y="32"/>
                  </a:cubicBezTo>
                  <a:cubicBezTo>
                    <a:pt x="13" y="32"/>
                    <a:pt x="14" y="32"/>
                    <a:pt x="15" y="32"/>
                  </a:cubicBezTo>
                  <a:cubicBezTo>
                    <a:pt x="15" y="32"/>
                    <a:pt x="16" y="32"/>
                    <a:pt x="16" y="31"/>
                  </a:cubicBezTo>
                  <a:cubicBezTo>
                    <a:pt x="17" y="31"/>
                    <a:pt x="17" y="30"/>
                    <a:pt x="17" y="30"/>
                  </a:cubicBezTo>
                  <a:cubicBezTo>
                    <a:pt x="18" y="30"/>
                    <a:pt x="18" y="29"/>
                    <a:pt x="18" y="28"/>
                  </a:cubicBezTo>
                  <a:cubicBezTo>
                    <a:pt x="18" y="28"/>
                    <a:pt x="19" y="27"/>
                    <a:pt x="20" y="27"/>
                  </a:cubicBezTo>
                  <a:cubicBezTo>
                    <a:pt x="20" y="27"/>
                    <a:pt x="21" y="28"/>
                    <a:pt x="22" y="27"/>
                  </a:cubicBezTo>
                  <a:cubicBezTo>
                    <a:pt x="22" y="27"/>
                    <a:pt x="23" y="27"/>
                    <a:pt x="23" y="26"/>
                  </a:cubicBezTo>
                  <a:cubicBezTo>
                    <a:pt x="23" y="26"/>
                    <a:pt x="23" y="25"/>
                    <a:pt x="23" y="25"/>
                  </a:cubicBezTo>
                  <a:cubicBezTo>
                    <a:pt x="23" y="25"/>
                    <a:pt x="24" y="24"/>
                    <a:pt x="25" y="24"/>
                  </a:cubicBezTo>
                  <a:cubicBezTo>
                    <a:pt x="25" y="24"/>
                    <a:pt x="26" y="23"/>
                    <a:pt x="26" y="23"/>
                  </a:cubicBezTo>
                  <a:cubicBezTo>
                    <a:pt x="26" y="22"/>
                    <a:pt x="26" y="21"/>
                    <a:pt x="27" y="20"/>
                  </a:cubicBezTo>
                  <a:cubicBezTo>
                    <a:pt x="27" y="20"/>
                    <a:pt x="28" y="19"/>
                    <a:pt x="28" y="19"/>
                  </a:cubicBezTo>
                  <a:cubicBezTo>
                    <a:pt x="28" y="19"/>
                    <a:pt x="29" y="18"/>
                    <a:pt x="30" y="18"/>
                  </a:cubicBezTo>
                  <a:cubicBezTo>
                    <a:pt x="30" y="18"/>
                    <a:pt x="32" y="19"/>
                    <a:pt x="33" y="19"/>
                  </a:cubicBezTo>
                  <a:cubicBezTo>
                    <a:pt x="33" y="19"/>
                    <a:pt x="35" y="18"/>
                    <a:pt x="36" y="18"/>
                  </a:cubicBezTo>
                  <a:cubicBezTo>
                    <a:pt x="37" y="17"/>
                    <a:pt x="38" y="16"/>
                    <a:pt x="39" y="16"/>
                  </a:cubicBezTo>
                  <a:cubicBezTo>
                    <a:pt x="40" y="16"/>
                    <a:pt x="41" y="15"/>
                    <a:pt x="42" y="14"/>
                  </a:cubicBezTo>
                  <a:cubicBezTo>
                    <a:pt x="43" y="14"/>
                    <a:pt x="44" y="14"/>
                    <a:pt x="45" y="13"/>
                  </a:cubicBezTo>
                  <a:cubicBezTo>
                    <a:pt x="45" y="13"/>
                    <a:pt x="47" y="13"/>
                    <a:pt x="48" y="13"/>
                  </a:cubicBezTo>
                  <a:cubicBezTo>
                    <a:pt x="49" y="13"/>
                    <a:pt x="50" y="14"/>
                    <a:pt x="51" y="15"/>
                  </a:cubicBezTo>
                  <a:cubicBezTo>
                    <a:pt x="52" y="15"/>
                    <a:pt x="53" y="16"/>
                    <a:pt x="53" y="16"/>
                  </a:cubicBezTo>
                  <a:cubicBezTo>
                    <a:pt x="54" y="16"/>
                    <a:pt x="55" y="16"/>
                    <a:pt x="55" y="16"/>
                  </a:cubicBezTo>
                  <a:cubicBezTo>
                    <a:pt x="56" y="17"/>
                    <a:pt x="56" y="19"/>
                    <a:pt x="56" y="19"/>
                  </a:cubicBezTo>
                  <a:cubicBezTo>
                    <a:pt x="57" y="19"/>
                    <a:pt x="58" y="19"/>
                    <a:pt x="58" y="19"/>
                  </a:cubicBezTo>
                  <a:cubicBezTo>
                    <a:pt x="58" y="19"/>
                    <a:pt x="59" y="18"/>
                    <a:pt x="59" y="18"/>
                  </a:cubicBezTo>
                  <a:cubicBezTo>
                    <a:pt x="59" y="17"/>
                    <a:pt x="60" y="17"/>
                    <a:pt x="61" y="17"/>
                  </a:cubicBezTo>
                  <a:cubicBezTo>
                    <a:pt x="61" y="16"/>
                    <a:pt x="63" y="16"/>
                    <a:pt x="63" y="16"/>
                  </a:cubicBezTo>
                  <a:cubicBezTo>
                    <a:pt x="63" y="16"/>
                    <a:pt x="64" y="15"/>
                    <a:pt x="64" y="15"/>
                  </a:cubicBezTo>
                  <a:cubicBezTo>
                    <a:pt x="64" y="14"/>
                    <a:pt x="64" y="13"/>
                    <a:pt x="64" y="12"/>
                  </a:cubicBezTo>
                  <a:cubicBezTo>
                    <a:pt x="64" y="12"/>
                    <a:pt x="65" y="10"/>
                    <a:pt x="65" y="10"/>
                  </a:cubicBezTo>
                  <a:cubicBezTo>
                    <a:pt x="65" y="9"/>
                    <a:pt x="65" y="8"/>
                    <a:pt x="65" y="7"/>
                  </a:cubicBezTo>
                  <a:cubicBezTo>
                    <a:pt x="65" y="7"/>
                    <a:pt x="66" y="6"/>
                    <a:pt x="66"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37"/>
            <p:cNvSpPr>
              <a:spLocks/>
            </p:cNvSpPr>
            <p:nvPr/>
          </p:nvSpPr>
          <p:spPr bwMode="auto">
            <a:xfrm>
              <a:off x="2090738" y="2579688"/>
              <a:ext cx="79375" cy="79375"/>
            </a:xfrm>
            <a:custGeom>
              <a:avLst/>
              <a:gdLst/>
              <a:ahLst/>
              <a:cxnLst>
                <a:cxn ang="0">
                  <a:pos x="42" y="5"/>
                </a:cxn>
                <a:cxn ang="0">
                  <a:pos x="41" y="10"/>
                </a:cxn>
                <a:cxn ang="0">
                  <a:pos x="38" y="14"/>
                </a:cxn>
                <a:cxn ang="0">
                  <a:pos x="36" y="21"/>
                </a:cxn>
                <a:cxn ang="0">
                  <a:pos x="40" y="25"/>
                </a:cxn>
                <a:cxn ang="0">
                  <a:pos x="38" y="30"/>
                </a:cxn>
                <a:cxn ang="0">
                  <a:pos x="36" y="30"/>
                </a:cxn>
                <a:cxn ang="0">
                  <a:pos x="34" y="31"/>
                </a:cxn>
                <a:cxn ang="0">
                  <a:pos x="36" y="34"/>
                </a:cxn>
                <a:cxn ang="0">
                  <a:pos x="37" y="40"/>
                </a:cxn>
                <a:cxn ang="0">
                  <a:pos x="34" y="40"/>
                </a:cxn>
                <a:cxn ang="0">
                  <a:pos x="32" y="35"/>
                </a:cxn>
                <a:cxn ang="0">
                  <a:pos x="28" y="35"/>
                </a:cxn>
                <a:cxn ang="0">
                  <a:pos x="27" y="37"/>
                </a:cxn>
                <a:cxn ang="0">
                  <a:pos x="22" y="36"/>
                </a:cxn>
                <a:cxn ang="0">
                  <a:pos x="18" y="31"/>
                </a:cxn>
                <a:cxn ang="0">
                  <a:pos x="16" y="28"/>
                </a:cxn>
                <a:cxn ang="0">
                  <a:pos x="10" y="27"/>
                </a:cxn>
                <a:cxn ang="0">
                  <a:pos x="5" y="24"/>
                </a:cxn>
                <a:cxn ang="0">
                  <a:pos x="2" y="21"/>
                </a:cxn>
                <a:cxn ang="0">
                  <a:pos x="1" y="17"/>
                </a:cxn>
                <a:cxn ang="0">
                  <a:pos x="3" y="12"/>
                </a:cxn>
                <a:cxn ang="0">
                  <a:pos x="5" y="7"/>
                </a:cxn>
                <a:cxn ang="0">
                  <a:pos x="8" y="4"/>
                </a:cxn>
                <a:cxn ang="0">
                  <a:pos x="13" y="5"/>
                </a:cxn>
                <a:cxn ang="0">
                  <a:pos x="15" y="7"/>
                </a:cxn>
                <a:cxn ang="0">
                  <a:pos x="17" y="13"/>
                </a:cxn>
                <a:cxn ang="0">
                  <a:pos x="22" y="12"/>
                </a:cxn>
                <a:cxn ang="0">
                  <a:pos x="27" y="10"/>
                </a:cxn>
                <a:cxn ang="0">
                  <a:pos x="32" y="7"/>
                </a:cxn>
                <a:cxn ang="0">
                  <a:pos x="38" y="4"/>
                </a:cxn>
                <a:cxn ang="0">
                  <a:pos x="40" y="0"/>
                </a:cxn>
                <a:cxn ang="0">
                  <a:pos x="42" y="2"/>
                </a:cxn>
              </a:cxnLst>
              <a:rect l="0" t="0" r="r" b="b"/>
              <a:pathLst>
                <a:path w="42" h="42">
                  <a:moveTo>
                    <a:pt x="42" y="2"/>
                  </a:moveTo>
                  <a:cubicBezTo>
                    <a:pt x="42" y="3"/>
                    <a:pt x="42" y="5"/>
                    <a:pt x="42" y="5"/>
                  </a:cubicBezTo>
                  <a:cubicBezTo>
                    <a:pt x="42" y="6"/>
                    <a:pt x="41" y="6"/>
                    <a:pt x="41" y="7"/>
                  </a:cubicBezTo>
                  <a:cubicBezTo>
                    <a:pt x="40" y="7"/>
                    <a:pt x="41" y="9"/>
                    <a:pt x="41" y="10"/>
                  </a:cubicBezTo>
                  <a:cubicBezTo>
                    <a:pt x="41" y="10"/>
                    <a:pt x="40" y="11"/>
                    <a:pt x="40" y="12"/>
                  </a:cubicBezTo>
                  <a:cubicBezTo>
                    <a:pt x="39" y="13"/>
                    <a:pt x="38" y="14"/>
                    <a:pt x="38" y="14"/>
                  </a:cubicBezTo>
                  <a:cubicBezTo>
                    <a:pt x="37" y="15"/>
                    <a:pt x="36" y="16"/>
                    <a:pt x="36" y="17"/>
                  </a:cubicBezTo>
                  <a:cubicBezTo>
                    <a:pt x="36" y="18"/>
                    <a:pt x="36" y="20"/>
                    <a:pt x="36" y="21"/>
                  </a:cubicBezTo>
                  <a:cubicBezTo>
                    <a:pt x="36" y="21"/>
                    <a:pt x="38" y="22"/>
                    <a:pt x="39" y="22"/>
                  </a:cubicBezTo>
                  <a:cubicBezTo>
                    <a:pt x="39" y="23"/>
                    <a:pt x="40" y="24"/>
                    <a:pt x="40" y="25"/>
                  </a:cubicBezTo>
                  <a:cubicBezTo>
                    <a:pt x="40" y="26"/>
                    <a:pt x="39" y="27"/>
                    <a:pt x="38" y="28"/>
                  </a:cubicBezTo>
                  <a:cubicBezTo>
                    <a:pt x="38" y="28"/>
                    <a:pt x="38" y="29"/>
                    <a:pt x="38" y="30"/>
                  </a:cubicBezTo>
                  <a:cubicBezTo>
                    <a:pt x="37" y="30"/>
                    <a:pt x="37" y="31"/>
                    <a:pt x="37" y="32"/>
                  </a:cubicBezTo>
                  <a:cubicBezTo>
                    <a:pt x="37" y="31"/>
                    <a:pt x="37" y="30"/>
                    <a:pt x="36" y="30"/>
                  </a:cubicBezTo>
                  <a:cubicBezTo>
                    <a:pt x="36" y="30"/>
                    <a:pt x="35" y="30"/>
                    <a:pt x="35" y="30"/>
                  </a:cubicBezTo>
                  <a:cubicBezTo>
                    <a:pt x="35" y="30"/>
                    <a:pt x="34" y="30"/>
                    <a:pt x="34" y="31"/>
                  </a:cubicBezTo>
                  <a:cubicBezTo>
                    <a:pt x="33" y="31"/>
                    <a:pt x="34" y="32"/>
                    <a:pt x="34" y="32"/>
                  </a:cubicBezTo>
                  <a:cubicBezTo>
                    <a:pt x="35" y="33"/>
                    <a:pt x="36" y="33"/>
                    <a:pt x="36" y="34"/>
                  </a:cubicBezTo>
                  <a:cubicBezTo>
                    <a:pt x="36" y="34"/>
                    <a:pt x="36" y="36"/>
                    <a:pt x="37" y="37"/>
                  </a:cubicBezTo>
                  <a:cubicBezTo>
                    <a:pt x="37" y="37"/>
                    <a:pt x="37" y="39"/>
                    <a:pt x="37" y="40"/>
                  </a:cubicBezTo>
                  <a:cubicBezTo>
                    <a:pt x="37" y="40"/>
                    <a:pt x="37" y="41"/>
                    <a:pt x="36" y="42"/>
                  </a:cubicBezTo>
                  <a:cubicBezTo>
                    <a:pt x="36" y="42"/>
                    <a:pt x="34" y="41"/>
                    <a:pt x="34" y="40"/>
                  </a:cubicBezTo>
                  <a:cubicBezTo>
                    <a:pt x="34" y="40"/>
                    <a:pt x="33" y="38"/>
                    <a:pt x="33" y="37"/>
                  </a:cubicBezTo>
                  <a:cubicBezTo>
                    <a:pt x="32" y="37"/>
                    <a:pt x="32" y="36"/>
                    <a:pt x="32" y="35"/>
                  </a:cubicBezTo>
                  <a:cubicBezTo>
                    <a:pt x="32" y="35"/>
                    <a:pt x="32" y="35"/>
                    <a:pt x="31" y="34"/>
                  </a:cubicBezTo>
                  <a:cubicBezTo>
                    <a:pt x="31" y="34"/>
                    <a:pt x="29" y="34"/>
                    <a:pt x="28" y="35"/>
                  </a:cubicBezTo>
                  <a:cubicBezTo>
                    <a:pt x="28" y="35"/>
                    <a:pt x="27" y="35"/>
                    <a:pt x="27" y="35"/>
                  </a:cubicBezTo>
                  <a:cubicBezTo>
                    <a:pt x="27" y="36"/>
                    <a:pt x="27" y="37"/>
                    <a:pt x="27" y="37"/>
                  </a:cubicBezTo>
                  <a:cubicBezTo>
                    <a:pt x="27" y="38"/>
                    <a:pt x="25" y="38"/>
                    <a:pt x="25" y="37"/>
                  </a:cubicBezTo>
                  <a:cubicBezTo>
                    <a:pt x="24" y="37"/>
                    <a:pt x="23" y="37"/>
                    <a:pt x="22" y="36"/>
                  </a:cubicBezTo>
                  <a:cubicBezTo>
                    <a:pt x="21" y="36"/>
                    <a:pt x="21" y="35"/>
                    <a:pt x="20" y="35"/>
                  </a:cubicBezTo>
                  <a:cubicBezTo>
                    <a:pt x="20" y="34"/>
                    <a:pt x="19" y="32"/>
                    <a:pt x="18" y="31"/>
                  </a:cubicBezTo>
                  <a:cubicBezTo>
                    <a:pt x="18" y="31"/>
                    <a:pt x="18" y="29"/>
                    <a:pt x="17" y="29"/>
                  </a:cubicBezTo>
                  <a:cubicBezTo>
                    <a:pt x="17" y="28"/>
                    <a:pt x="17" y="28"/>
                    <a:pt x="16" y="28"/>
                  </a:cubicBezTo>
                  <a:cubicBezTo>
                    <a:pt x="15" y="27"/>
                    <a:pt x="13" y="28"/>
                    <a:pt x="13" y="28"/>
                  </a:cubicBezTo>
                  <a:cubicBezTo>
                    <a:pt x="12" y="28"/>
                    <a:pt x="11" y="27"/>
                    <a:pt x="10" y="27"/>
                  </a:cubicBezTo>
                  <a:cubicBezTo>
                    <a:pt x="10" y="27"/>
                    <a:pt x="9" y="25"/>
                    <a:pt x="9" y="25"/>
                  </a:cubicBezTo>
                  <a:cubicBezTo>
                    <a:pt x="8" y="25"/>
                    <a:pt x="6" y="24"/>
                    <a:pt x="5" y="24"/>
                  </a:cubicBezTo>
                  <a:cubicBezTo>
                    <a:pt x="5" y="24"/>
                    <a:pt x="4" y="24"/>
                    <a:pt x="3" y="24"/>
                  </a:cubicBezTo>
                  <a:cubicBezTo>
                    <a:pt x="3" y="24"/>
                    <a:pt x="2" y="22"/>
                    <a:pt x="2" y="21"/>
                  </a:cubicBezTo>
                  <a:cubicBezTo>
                    <a:pt x="2" y="21"/>
                    <a:pt x="3" y="19"/>
                    <a:pt x="2" y="18"/>
                  </a:cubicBezTo>
                  <a:cubicBezTo>
                    <a:pt x="2" y="18"/>
                    <a:pt x="1" y="17"/>
                    <a:pt x="1" y="17"/>
                  </a:cubicBezTo>
                  <a:cubicBezTo>
                    <a:pt x="0" y="16"/>
                    <a:pt x="0" y="15"/>
                    <a:pt x="1" y="14"/>
                  </a:cubicBezTo>
                  <a:cubicBezTo>
                    <a:pt x="1" y="13"/>
                    <a:pt x="2" y="13"/>
                    <a:pt x="3" y="12"/>
                  </a:cubicBezTo>
                  <a:cubicBezTo>
                    <a:pt x="4" y="12"/>
                    <a:pt x="6" y="11"/>
                    <a:pt x="6" y="10"/>
                  </a:cubicBezTo>
                  <a:cubicBezTo>
                    <a:pt x="6" y="9"/>
                    <a:pt x="5" y="8"/>
                    <a:pt x="5" y="7"/>
                  </a:cubicBezTo>
                  <a:cubicBezTo>
                    <a:pt x="5" y="7"/>
                    <a:pt x="5" y="5"/>
                    <a:pt x="5" y="5"/>
                  </a:cubicBezTo>
                  <a:cubicBezTo>
                    <a:pt x="6" y="4"/>
                    <a:pt x="8" y="4"/>
                    <a:pt x="8" y="4"/>
                  </a:cubicBezTo>
                  <a:cubicBezTo>
                    <a:pt x="9" y="4"/>
                    <a:pt x="11" y="4"/>
                    <a:pt x="12" y="4"/>
                  </a:cubicBezTo>
                  <a:cubicBezTo>
                    <a:pt x="12" y="4"/>
                    <a:pt x="13" y="4"/>
                    <a:pt x="13" y="5"/>
                  </a:cubicBezTo>
                  <a:cubicBezTo>
                    <a:pt x="13" y="5"/>
                    <a:pt x="13" y="6"/>
                    <a:pt x="13" y="6"/>
                  </a:cubicBezTo>
                  <a:cubicBezTo>
                    <a:pt x="13" y="7"/>
                    <a:pt x="14" y="7"/>
                    <a:pt x="15" y="7"/>
                  </a:cubicBezTo>
                  <a:cubicBezTo>
                    <a:pt x="15" y="8"/>
                    <a:pt x="16" y="9"/>
                    <a:pt x="16" y="10"/>
                  </a:cubicBezTo>
                  <a:cubicBezTo>
                    <a:pt x="16" y="11"/>
                    <a:pt x="16" y="12"/>
                    <a:pt x="17" y="13"/>
                  </a:cubicBezTo>
                  <a:cubicBezTo>
                    <a:pt x="17" y="13"/>
                    <a:pt x="18" y="14"/>
                    <a:pt x="19" y="14"/>
                  </a:cubicBezTo>
                  <a:cubicBezTo>
                    <a:pt x="20" y="14"/>
                    <a:pt x="21" y="13"/>
                    <a:pt x="22" y="12"/>
                  </a:cubicBezTo>
                  <a:cubicBezTo>
                    <a:pt x="23" y="12"/>
                    <a:pt x="23" y="10"/>
                    <a:pt x="24" y="10"/>
                  </a:cubicBezTo>
                  <a:cubicBezTo>
                    <a:pt x="25" y="9"/>
                    <a:pt x="26" y="10"/>
                    <a:pt x="27" y="10"/>
                  </a:cubicBezTo>
                  <a:cubicBezTo>
                    <a:pt x="28" y="9"/>
                    <a:pt x="28" y="8"/>
                    <a:pt x="29" y="8"/>
                  </a:cubicBezTo>
                  <a:cubicBezTo>
                    <a:pt x="30" y="7"/>
                    <a:pt x="31" y="7"/>
                    <a:pt x="32" y="7"/>
                  </a:cubicBezTo>
                  <a:cubicBezTo>
                    <a:pt x="33" y="6"/>
                    <a:pt x="35" y="5"/>
                    <a:pt x="36" y="5"/>
                  </a:cubicBezTo>
                  <a:cubicBezTo>
                    <a:pt x="36" y="5"/>
                    <a:pt x="38" y="4"/>
                    <a:pt x="38" y="4"/>
                  </a:cubicBezTo>
                  <a:cubicBezTo>
                    <a:pt x="39" y="3"/>
                    <a:pt x="39" y="2"/>
                    <a:pt x="40" y="1"/>
                  </a:cubicBezTo>
                  <a:cubicBezTo>
                    <a:pt x="40" y="1"/>
                    <a:pt x="40" y="1"/>
                    <a:pt x="40" y="0"/>
                  </a:cubicBezTo>
                  <a:cubicBezTo>
                    <a:pt x="40" y="1"/>
                    <a:pt x="40" y="1"/>
                    <a:pt x="40" y="1"/>
                  </a:cubicBezTo>
                  <a:cubicBezTo>
                    <a:pt x="41" y="1"/>
                    <a:pt x="41" y="2"/>
                    <a:pt x="42"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8" name="Freeform 38"/>
            <p:cNvSpPr>
              <a:spLocks/>
            </p:cNvSpPr>
            <p:nvPr/>
          </p:nvSpPr>
          <p:spPr bwMode="auto">
            <a:xfrm>
              <a:off x="2181226" y="2530476"/>
              <a:ext cx="58738" cy="44450"/>
            </a:xfrm>
            <a:custGeom>
              <a:avLst/>
              <a:gdLst/>
              <a:ahLst/>
              <a:cxnLst>
                <a:cxn ang="0">
                  <a:pos x="31" y="20"/>
                </a:cxn>
                <a:cxn ang="0">
                  <a:pos x="28" y="22"/>
                </a:cxn>
                <a:cxn ang="0">
                  <a:pos x="26" y="22"/>
                </a:cxn>
                <a:cxn ang="0">
                  <a:pos x="22" y="22"/>
                </a:cxn>
                <a:cxn ang="0">
                  <a:pos x="20" y="22"/>
                </a:cxn>
                <a:cxn ang="0">
                  <a:pos x="17" y="22"/>
                </a:cxn>
                <a:cxn ang="0">
                  <a:pos x="14" y="21"/>
                </a:cxn>
                <a:cxn ang="0">
                  <a:pos x="13" y="22"/>
                </a:cxn>
                <a:cxn ang="0">
                  <a:pos x="11" y="21"/>
                </a:cxn>
                <a:cxn ang="0">
                  <a:pos x="10" y="20"/>
                </a:cxn>
                <a:cxn ang="0">
                  <a:pos x="7" y="18"/>
                </a:cxn>
                <a:cxn ang="0">
                  <a:pos x="5" y="18"/>
                </a:cxn>
                <a:cxn ang="0">
                  <a:pos x="5" y="21"/>
                </a:cxn>
                <a:cxn ang="0">
                  <a:pos x="3" y="20"/>
                </a:cxn>
                <a:cxn ang="0">
                  <a:pos x="2" y="19"/>
                </a:cxn>
                <a:cxn ang="0">
                  <a:pos x="3" y="18"/>
                </a:cxn>
                <a:cxn ang="0">
                  <a:pos x="4" y="15"/>
                </a:cxn>
                <a:cxn ang="0">
                  <a:pos x="3" y="12"/>
                </a:cxn>
                <a:cxn ang="0">
                  <a:pos x="1" y="11"/>
                </a:cxn>
                <a:cxn ang="0">
                  <a:pos x="0" y="9"/>
                </a:cxn>
                <a:cxn ang="0">
                  <a:pos x="1" y="7"/>
                </a:cxn>
                <a:cxn ang="0">
                  <a:pos x="2" y="7"/>
                </a:cxn>
                <a:cxn ang="0">
                  <a:pos x="5" y="6"/>
                </a:cxn>
                <a:cxn ang="0">
                  <a:pos x="6" y="4"/>
                </a:cxn>
                <a:cxn ang="0">
                  <a:pos x="6" y="2"/>
                </a:cxn>
                <a:cxn ang="0">
                  <a:pos x="8" y="2"/>
                </a:cxn>
                <a:cxn ang="0">
                  <a:pos x="11" y="2"/>
                </a:cxn>
                <a:cxn ang="0">
                  <a:pos x="14" y="1"/>
                </a:cxn>
                <a:cxn ang="0">
                  <a:pos x="16" y="1"/>
                </a:cxn>
                <a:cxn ang="0">
                  <a:pos x="18" y="0"/>
                </a:cxn>
                <a:cxn ang="0">
                  <a:pos x="19" y="2"/>
                </a:cxn>
                <a:cxn ang="0">
                  <a:pos x="21" y="2"/>
                </a:cxn>
                <a:cxn ang="0">
                  <a:pos x="22" y="2"/>
                </a:cxn>
                <a:cxn ang="0">
                  <a:pos x="24" y="2"/>
                </a:cxn>
                <a:cxn ang="0">
                  <a:pos x="26" y="3"/>
                </a:cxn>
                <a:cxn ang="0">
                  <a:pos x="26" y="5"/>
                </a:cxn>
                <a:cxn ang="0">
                  <a:pos x="25" y="6"/>
                </a:cxn>
                <a:cxn ang="0">
                  <a:pos x="24" y="8"/>
                </a:cxn>
                <a:cxn ang="0">
                  <a:pos x="24" y="10"/>
                </a:cxn>
                <a:cxn ang="0">
                  <a:pos x="25" y="13"/>
                </a:cxn>
                <a:cxn ang="0">
                  <a:pos x="27" y="15"/>
                </a:cxn>
                <a:cxn ang="0">
                  <a:pos x="29" y="18"/>
                </a:cxn>
                <a:cxn ang="0">
                  <a:pos x="31" y="20"/>
                </a:cxn>
              </a:cxnLst>
              <a:rect l="0" t="0" r="r" b="b"/>
              <a:pathLst>
                <a:path w="31" h="23">
                  <a:moveTo>
                    <a:pt x="31" y="20"/>
                  </a:moveTo>
                  <a:cubicBezTo>
                    <a:pt x="30" y="21"/>
                    <a:pt x="28" y="21"/>
                    <a:pt x="28" y="22"/>
                  </a:cubicBezTo>
                  <a:cubicBezTo>
                    <a:pt x="27" y="22"/>
                    <a:pt x="26" y="22"/>
                    <a:pt x="26" y="22"/>
                  </a:cubicBezTo>
                  <a:cubicBezTo>
                    <a:pt x="25" y="23"/>
                    <a:pt x="23" y="23"/>
                    <a:pt x="22" y="22"/>
                  </a:cubicBezTo>
                  <a:cubicBezTo>
                    <a:pt x="22" y="22"/>
                    <a:pt x="20" y="22"/>
                    <a:pt x="20" y="22"/>
                  </a:cubicBezTo>
                  <a:cubicBezTo>
                    <a:pt x="19" y="22"/>
                    <a:pt x="18" y="22"/>
                    <a:pt x="17" y="22"/>
                  </a:cubicBezTo>
                  <a:cubicBezTo>
                    <a:pt x="16" y="22"/>
                    <a:pt x="15" y="21"/>
                    <a:pt x="14" y="21"/>
                  </a:cubicBezTo>
                  <a:cubicBezTo>
                    <a:pt x="14" y="21"/>
                    <a:pt x="14" y="21"/>
                    <a:pt x="13" y="22"/>
                  </a:cubicBezTo>
                  <a:cubicBezTo>
                    <a:pt x="13" y="22"/>
                    <a:pt x="12" y="21"/>
                    <a:pt x="11" y="21"/>
                  </a:cubicBezTo>
                  <a:cubicBezTo>
                    <a:pt x="11" y="21"/>
                    <a:pt x="10" y="20"/>
                    <a:pt x="10" y="20"/>
                  </a:cubicBezTo>
                  <a:cubicBezTo>
                    <a:pt x="9" y="19"/>
                    <a:pt x="8" y="18"/>
                    <a:pt x="7" y="18"/>
                  </a:cubicBezTo>
                  <a:cubicBezTo>
                    <a:pt x="6" y="18"/>
                    <a:pt x="6" y="18"/>
                    <a:pt x="5" y="18"/>
                  </a:cubicBezTo>
                  <a:cubicBezTo>
                    <a:pt x="5" y="19"/>
                    <a:pt x="5" y="21"/>
                    <a:pt x="5" y="21"/>
                  </a:cubicBezTo>
                  <a:cubicBezTo>
                    <a:pt x="4" y="21"/>
                    <a:pt x="3" y="21"/>
                    <a:pt x="3" y="20"/>
                  </a:cubicBezTo>
                  <a:cubicBezTo>
                    <a:pt x="2" y="20"/>
                    <a:pt x="2" y="20"/>
                    <a:pt x="2" y="19"/>
                  </a:cubicBezTo>
                  <a:cubicBezTo>
                    <a:pt x="2" y="19"/>
                    <a:pt x="3" y="18"/>
                    <a:pt x="3" y="18"/>
                  </a:cubicBezTo>
                  <a:cubicBezTo>
                    <a:pt x="3" y="17"/>
                    <a:pt x="4" y="16"/>
                    <a:pt x="4" y="15"/>
                  </a:cubicBezTo>
                  <a:cubicBezTo>
                    <a:pt x="4" y="14"/>
                    <a:pt x="3" y="13"/>
                    <a:pt x="3" y="12"/>
                  </a:cubicBezTo>
                  <a:cubicBezTo>
                    <a:pt x="2" y="11"/>
                    <a:pt x="1" y="11"/>
                    <a:pt x="1" y="11"/>
                  </a:cubicBezTo>
                  <a:cubicBezTo>
                    <a:pt x="0" y="10"/>
                    <a:pt x="0" y="9"/>
                    <a:pt x="0" y="9"/>
                  </a:cubicBezTo>
                  <a:cubicBezTo>
                    <a:pt x="0" y="8"/>
                    <a:pt x="0" y="8"/>
                    <a:pt x="1" y="7"/>
                  </a:cubicBezTo>
                  <a:cubicBezTo>
                    <a:pt x="1" y="7"/>
                    <a:pt x="2" y="7"/>
                    <a:pt x="2" y="7"/>
                  </a:cubicBezTo>
                  <a:cubicBezTo>
                    <a:pt x="3" y="7"/>
                    <a:pt x="4" y="7"/>
                    <a:pt x="5" y="6"/>
                  </a:cubicBezTo>
                  <a:cubicBezTo>
                    <a:pt x="5" y="6"/>
                    <a:pt x="5" y="4"/>
                    <a:pt x="6" y="4"/>
                  </a:cubicBezTo>
                  <a:cubicBezTo>
                    <a:pt x="6" y="3"/>
                    <a:pt x="6" y="2"/>
                    <a:pt x="6" y="2"/>
                  </a:cubicBezTo>
                  <a:cubicBezTo>
                    <a:pt x="7" y="2"/>
                    <a:pt x="8" y="2"/>
                    <a:pt x="8" y="2"/>
                  </a:cubicBezTo>
                  <a:cubicBezTo>
                    <a:pt x="9" y="2"/>
                    <a:pt x="10" y="2"/>
                    <a:pt x="11" y="2"/>
                  </a:cubicBezTo>
                  <a:cubicBezTo>
                    <a:pt x="11" y="2"/>
                    <a:pt x="13" y="1"/>
                    <a:pt x="14" y="1"/>
                  </a:cubicBezTo>
                  <a:cubicBezTo>
                    <a:pt x="14" y="1"/>
                    <a:pt x="16" y="1"/>
                    <a:pt x="16" y="1"/>
                  </a:cubicBezTo>
                  <a:cubicBezTo>
                    <a:pt x="17" y="1"/>
                    <a:pt x="17" y="1"/>
                    <a:pt x="18" y="0"/>
                  </a:cubicBezTo>
                  <a:cubicBezTo>
                    <a:pt x="18" y="1"/>
                    <a:pt x="19" y="1"/>
                    <a:pt x="19" y="2"/>
                  </a:cubicBezTo>
                  <a:cubicBezTo>
                    <a:pt x="20" y="2"/>
                    <a:pt x="20" y="2"/>
                    <a:pt x="21" y="2"/>
                  </a:cubicBezTo>
                  <a:cubicBezTo>
                    <a:pt x="21" y="2"/>
                    <a:pt x="22" y="2"/>
                    <a:pt x="22" y="2"/>
                  </a:cubicBezTo>
                  <a:cubicBezTo>
                    <a:pt x="23" y="2"/>
                    <a:pt x="24" y="2"/>
                    <a:pt x="24" y="2"/>
                  </a:cubicBezTo>
                  <a:cubicBezTo>
                    <a:pt x="25" y="2"/>
                    <a:pt x="25" y="3"/>
                    <a:pt x="26" y="3"/>
                  </a:cubicBezTo>
                  <a:cubicBezTo>
                    <a:pt x="26" y="4"/>
                    <a:pt x="26" y="4"/>
                    <a:pt x="26" y="5"/>
                  </a:cubicBezTo>
                  <a:cubicBezTo>
                    <a:pt x="26" y="5"/>
                    <a:pt x="25" y="5"/>
                    <a:pt x="25" y="6"/>
                  </a:cubicBezTo>
                  <a:cubicBezTo>
                    <a:pt x="25" y="6"/>
                    <a:pt x="24" y="7"/>
                    <a:pt x="24" y="8"/>
                  </a:cubicBezTo>
                  <a:cubicBezTo>
                    <a:pt x="24" y="8"/>
                    <a:pt x="24" y="10"/>
                    <a:pt x="24" y="10"/>
                  </a:cubicBezTo>
                  <a:cubicBezTo>
                    <a:pt x="24" y="11"/>
                    <a:pt x="25" y="12"/>
                    <a:pt x="25" y="13"/>
                  </a:cubicBezTo>
                  <a:cubicBezTo>
                    <a:pt x="25" y="14"/>
                    <a:pt x="26" y="15"/>
                    <a:pt x="27" y="15"/>
                  </a:cubicBezTo>
                  <a:cubicBezTo>
                    <a:pt x="27" y="16"/>
                    <a:pt x="28" y="18"/>
                    <a:pt x="29" y="18"/>
                  </a:cubicBezTo>
                  <a:cubicBezTo>
                    <a:pt x="29" y="19"/>
                    <a:pt x="30" y="20"/>
                    <a:pt x="31" y="2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39"/>
            <p:cNvSpPr>
              <a:spLocks/>
            </p:cNvSpPr>
            <p:nvPr/>
          </p:nvSpPr>
          <p:spPr bwMode="auto">
            <a:xfrm>
              <a:off x="2201863" y="2593976"/>
              <a:ext cx="39688" cy="44450"/>
            </a:xfrm>
            <a:custGeom>
              <a:avLst/>
              <a:gdLst/>
              <a:ahLst/>
              <a:cxnLst>
                <a:cxn ang="0">
                  <a:pos x="9" y="21"/>
                </a:cxn>
                <a:cxn ang="0">
                  <a:pos x="8" y="21"/>
                </a:cxn>
                <a:cxn ang="0">
                  <a:pos x="4" y="20"/>
                </a:cxn>
                <a:cxn ang="0">
                  <a:pos x="2" y="17"/>
                </a:cxn>
                <a:cxn ang="0">
                  <a:pos x="1" y="14"/>
                </a:cxn>
                <a:cxn ang="0">
                  <a:pos x="0" y="10"/>
                </a:cxn>
                <a:cxn ang="0">
                  <a:pos x="2" y="6"/>
                </a:cxn>
                <a:cxn ang="0">
                  <a:pos x="2" y="3"/>
                </a:cxn>
                <a:cxn ang="0">
                  <a:pos x="3" y="1"/>
                </a:cxn>
                <a:cxn ang="0">
                  <a:pos x="6" y="1"/>
                </a:cxn>
                <a:cxn ang="0">
                  <a:pos x="10" y="1"/>
                </a:cxn>
                <a:cxn ang="0">
                  <a:pos x="11" y="0"/>
                </a:cxn>
                <a:cxn ang="0">
                  <a:pos x="14" y="2"/>
                </a:cxn>
                <a:cxn ang="0">
                  <a:pos x="15" y="4"/>
                </a:cxn>
                <a:cxn ang="0">
                  <a:pos x="16" y="8"/>
                </a:cxn>
                <a:cxn ang="0">
                  <a:pos x="15" y="10"/>
                </a:cxn>
                <a:cxn ang="0">
                  <a:pos x="17" y="13"/>
                </a:cxn>
                <a:cxn ang="0">
                  <a:pos x="19" y="14"/>
                </a:cxn>
                <a:cxn ang="0">
                  <a:pos x="19" y="16"/>
                </a:cxn>
                <a:cxn ang="0">
                  <a:pos x="21" y="18"/>
                </a:cxn>
                <a:cxn ang="0">
                  <a:pos x="21" y="19"/>
                </a:cxn>
                <a:cxn ang="0">
                  <a:pos x="19" y="21"/>
                </a:cxn>
                <a:cxn ang="0">
                  <a:pos x="19" y="22"/>
                </a:cxn>
                <a:cxn ang="0">
                  <a:pos x="18" y="23"/>
                </a:cxn>
                <a:cxn ang="0">
                  <a:pos x="16" y="24"/>
                </a:cxn>
                <a:cxn ang="0">
                  <a:pos x="16" y="24"/>
                </a:cxn>
                <a:cxn ang="0">
                  <a:pos x="16" y="24"/>
                </a:cxn>
                <a:cxn ang="0">
                  <a:pos x="13" y="24"/>
                </a:cxn>
                <a:cxn ang="0">
                  <a:pos x="11" y="22"/>
                </a:cxn>
                <a:cxn ang="0">
                  <a:pos x="9" y="21"/>
                </a:cxn>
              </a:cxnLst>
              <a:rect l="0" t="0" r="r" b="b"/>
              <a:pathLst>
                <a:path w="21" h="24">
                  <a:moveTo>
                    <a:pt x="9" y="21"/>
                  </a:moveTo>
                  <a:cubicBezTo>
                    <a:pt x="9" y="21"/>
                    <a:pt x="8" y="21"/>
                    <a:pt x="8" y="21"/>
                  </a:cubicBezTo>
                  <a:cubicBezTo>
                    <a:pt x="7" y="20"/>
                    <a:pt x="5" y="21"/>
                    <a:pt x="4" y="20"/>
                  </a:cubicBezTo>
                  <a:cubicBezTo>
                    <a:pt x="3" y="20"/>
                    <a:pt x="2" y="18"/>
                    <a:pt x="2" y="17"/>
                  </a:cubicBezTo>
                  <a:cubicBezTo>
                    <a:pt x="2" y="16"/>
                    <a:pt x="2" y="15"/>
                    <a:pt x="1" y="14"/>
                  </a:cubicBezTo>
                  <a:cubicBezTo>
                    <a:pt x="1" y="13"/>
                    <a:pt x="0" y="11"/>
                    <a:pt x="0" y="10"/>
                  </a:cubicBezTo>
                  <a:cubicBezTo>
                    <a:pt x="0" y="9"/>
                    <a:pt x="2" y="7"/>
                    <a:pt x="2" y="6"/>
                  </a:cubicBezTo>
                  <a:cubicBezTo>
                    <a:pt x="2" y="6"/>
                    <a:pt x="2" y="4"/>
                    <a:pt x="2" y="3"/>
                  </a:cubicBezTo>
                  <a:cubicBezTo>
                    <a:pt x="2" y="3"/>
                    <a:pt x="3" y="2"/>
                    <a:pt x="3" y="1"/>
                  </a:cubicBezTo>
                  <a:cubicBezTo>
                    <a:pt x="4" y="1"/>
                    <a:pt x="5" y="1"/>
                    <a:pt x="6" y="1"/>
                  </a:cubicBezTo>
                  <a:cubicBezTo>
                    <a:pt x="7" y="1"/>
                    <a:pt x="9" y="1"/>
                    <a:pt x="10" y="1"/>
                  </a:cubicBezTo>
                  <a:cubicBezTo>
                    <a:pt x="10" y="1"/>
                    <a:pt x="10" y="0"/>
                    <a:pt x="11" y="0"/>
                  </a:cubicBezTo>
                  <a:cubicBezTo>
                    <a:pt x="12" y="0"/>
                    <a:pt x="13" y="2"/>
                    <a:pt x="14" y="2"/>
                  </a:cubicBezTo>
                  <a:cubicBezTo>
                    <a:pt x="14" y="3"/>
                    <a:pt x="15" y="4"/>
                    <a:pt x="15" y="4"/>
                  </a:cubicBezTo>
                  <a:cubicBezTo>
                    <a:pt x="16" y="5"/>
                    <a:pt x="16" y="7"/>
                    <a:pt x="16" y="8"/>
                  </a:cubicBezTo>
                  <a:cubicBezTo>
                    <a:pt x="16" y="8"/>
                    <a:pt x="15" y="9"/>
                    <a:pt x="15" y="10"/>
                  </a:cubicBezTo>
                  <a:cubicBezTo>
                    <a:pt x="16" y="11"/>
                    <a:pt x="17" y="12"/>
                    <a:pt x="17" y="13"/>
                  </a:cubicBezTo>
                  <a:cubicBezTo>
                    <a:pt x="17" y="13"/>
                    <a:pt x="18" y="14"/>
                    <a:pt x="19" y="14"/>
                  </a:cubicBezTo>
                  <a:cubicBezTo>
                    <a:pt x="19" y="14"/>
                    <a:pt x="18" y="15"/>
                    <a:pt x="19" y="16"/>
                  </a:cubicBezTo>
                  <a:cubicBezTo>
                    <a:pt x="19" y="17"/>
                    <a:pt x="20" y="17"/>
                    <a:pt x="21" y="18"/>
                  </a:cubicBezTo>
                  <a:cubicBezTo>
                    <a:pt x="21" y="18"/>
                    <a:pt x="21" y="19"/>
                    <a:pt x="21" y="19"/>
                  </a:cubicBezTo>
                  <a:cubicBezTo>
                    <a:pt x="21" y="20"/>
                    <a:pt x="19" y="20"/>
                    <a:pt x="19" y="21"/>
                  </a:cubicBezTo>
                  <a:cubicBezTo>
                    <a:pt x="19" y="21"/>
                    <a:pt x="19" y="22"/>
                    <a:pt x="19" y="22"/>
                  </a:cubicBezTo>
                  <a:cubicBezTo>
                    <a:pt x="19" y="22"/>
                    <a:pt x="18" y="23"/>
                    <a:pt x="18" y="23"/>
                  </a:cubicBezTo>
                  <a:cubicBezTo>
                    <a:pt x="18" y="24"/>
                    <a:pt x="17" y="24"/>
                    <a:pt x="16" y="24"/>
                  </a:cubicBezTo>
                  <a:cubicBezTo>
                    <a:pt x="16" y="24"/>
                    <a:pt x="16" y="24"/>
                    <a:pt x="16" y="24"/>
                  </a:cubicBezTo>
                  <a:cubicBezTo>
                    <a:pt x="16" y="24"/>
                    <a:pt x="16" y="24"/>
                    <a:pt x="16" y="24"/>
                  </a:cubicBezTo>
                  <a:cubicBezTo>
                    <a:pt x="15" y="24"/>
                    <a:pt x="14" y="24"/>
                    <a:pt x="13" y="24"/>
                  </a:cubicBezTo>
                  <a:cubicBezTo>
                    <a:pt x="12" y="24"/>
                    <a:pt x="12" y="23"/>
                    <a:pt x="11" y="22"/>
                  </a:cubicBezTo>
                  <a:cubicBezTo>
                    <a:pt x="11" y="22"/>
                    <a:pt x="10" y="22"/>
                    <a:pt x="9" y="2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0"/>
            <p:cNvSpPr>
              <a:spLocks/>
            </p:cNvSpPr>
            <p:nvPr/>
          </p:nvSpPr>
          <p:spPr bwMode="auto">
            <a:xfrm>
              <a:off x="2159001" y="2565401"/>
              <a:ext cx="169863" cy="85725"/>
            </a:xfrm>
            <a:custGeom>
              <a:avLst/>
              <a:gdLst/>
              <a:ahLst/>
              <a:cxnLst>
                <a:cxn ang="0">
                  <a:pos x="15" y="2"/>
                </a:cxn>
                <a:cxn ang="0">
                  <a:pos x="17" y="0"/>
                </a:cxn>
                <a:cxn ang="0">
                  <a:pos x="22" y="2"/>
                </a:cxn>
                <a:cxn ang="0">
                  <a:pos x="25" y="4"/>
                </a:cxn>
                <a:cxn ang="0">
                  <a:pos x="29" y="4"/>
                </a:cxn>
                <a:cxn ang="0">
                  <a:pos x="34" y="4"/>
                </a:cxn>
                <a:cxn ang="0">
                  <a:pos x="40" y="4"/>
                </a:cxn>
                <a:cxn ang="0">
                  <a:pos x="44" y="3"/>
                </a:cxn>
                <a:cxn ang="0">
                  <a:pos x="48" y="5"/>
                </a:cxn>
                <a:cxn ang="0">
                  <a:pos x="53" y="5"/>
                </a:cxn>
                <a:cxn ang="0">
                  <a:pos x="62" y="12"/>
                </a:cxn>
                <a:cxn ang="0">
                  <a:pos x="67" y="15"/>
                </a:cxn>
                <a:cxn ang="0">
                  <a:pos x="71" y="15"/>
                </a:cxn>
                <a:cxn ang="0">
                  <a:pos x="75" y="18"/>
                </a:cxn>
                <a:cxn ang="0">
                  <a:pos x="81" y="18"/>
                </a:cxn>
                <a:cxn ang="0">
                  <a:pos x="90" y="21"/>
                </a:cxn>
                <a:cxn ang="0">
                  <a:pos x="87" y="24"/>
                </a:cxn>
                <a:cxn ang="0">
                  <a:pos x="84" y="30"/>
                </a:cxn>
                <a:cxn ang="0">
                  <a:pos x="85" y="36"/>
                </a:cxn>
                <a:cxn ang="0">
                  <a:pos x="81" y="38"/>
                </a:cxn>
                <a:cxn ang="0">
                  <a:pos x="78" y="36"/>
                </a:cxn>
                <a:cxn ang="0">
                  <a:pos x="72" y="39"/>
                </a:cxn>
                <a:cxn ang="0">
                  <a:pos x="66" y="40"/>
                </a:cxn>
                <a:cxn ang="0">
                  <a:pos x="60" y="38"/>
                </a:cxn>
                <a:cxn ang="0">
                  <a:pos x="57" y="41"/>
                </a:cxn>
                <a:cxn ang="0">
                  <a:pos x="52" y="40"/>
                </a:cxn>
                <a:cxn ang="0">
                  <a:pos x="47" y="37"/>
                </a:cxn>
                <a:cxn ang="0">
                  <a:pos x="43" y="39"/>
                </a:cxn>
                <a:cxn ang="0">
                  <a:pos x="39" y="39"/>
                </a:cxn>
                <a:cxn ang="0">
                  <a:pos x="42" y="37"/>
                </a:cxn>
                <a:cxn ang="0">
                  <a:pos x="44" y="34"/>
                </a:cxn>
                <a:cxn ang="0">
                  <a:pos x="42" y="31"/>
                </a:cxn>
                <a:cxn ang="0">
                  <a:pos x="40" y="28"/>
                </a:cxn>
                <a:cxn ang="0">
                  <a:pos x="39" y="23"/>
                </a:cxn>
                <a:cxn ang="0">
                  <a:pos x="37" y="17"/>
                </a:cxn>
                <a:cxn ang="0">
                  <a:pos x="33" y="16"/>
                </a:cxn>
                <a:cxn ang="0">
                  <a:pos x="26" y="16"/>
                </a:cxn>
                <a:cxn ang="0">
                  <a:pos x="25" y="21"/>
                </a:cxn>
                <a:cxn ang="0">
                  <a:pos x="24" y="29"/>
                </a:cxn>
                <a:cxn ang="0">
                  <a:pos x="27" y="35"/>
                </a:cxn>
                <a:cxn ang="0">
                  <a:pos x="32" y="36"/>
                </a:cxn>
                <a:cxn ang="0">
                  <a:pos x="29" y="39"/>
                </a:cxn>
                <a:cxn ang="0">
                  <a:pos x="26" y="42"/>
                </a:cxn>
                <a:cxn ang="0">
                  <a:pos x="22" y="43"/>
                </a:cxn>
                <a:cxn ang="0">
                  <a:pos x="20" y="46"/>
                </a:cxn>
                <a:cxn ang="0">
                  <a:pos x="14" y="46"/>
                </a:cxn>
                <a:cxn ang="0">
                  <a:pos x="12" y="42"/>
                </a:cxn>
                <a:cxn ang="0">
                  <a:pos x="12" y="39"/>
                </a:cxn>
                <a:cxn ang="0">
                  <a:pos x="9" y="41"/>
                </a:cxn>
                <a:cxn ang="0">
                  <a:pos x="5" y="42"/>
                </a:cxn>
                <a:cxn ang="0">
                  <a:pos x="2" y="40"/>
                </a:cxn>
                <a:cxn ang="0">
                  <a:pos x="2" y="38"/>
                </a:cxn>
                <a:cxn ang="0">
                  <a:pos x="4" y="33"/>
                </a:cxn>
                <a:cxn ang="0">
                  <a:pos x="0" y="29"/>
                </a:cxn>
                <a:cxn ang="0">
                  <a:pos x="2" y="22"/>
                </a:cxn>
                <a:cxn ang="0">
                  <a:pos x="5" y="18"/>
                </a:cxn>
                <a:cxn ang="0">
                  <a:pos x="6" y="13"/>
                </a:cxn>
                <a:cxn ang="0">
                  <a:pos x="4" y="9"/>
                </a:cxn>
                <a:cxn ang="0">
                  <a:pos x="5" y="6"/>
                </a:cxn>
                <a:cxn ang="0">
                  <a:pos x="9" y="3"/>
                </a:cxn>
                <a:cxn ang="0">
                  <a:pos x="13" y="1"/>
                </a:cxn>
              </a:cxnLst>
              <a:rect l="0" t="0" r="r" b="b"/>
              <a:pathLst>
                <a:path w="90" h="46">
                  <a:moveTo>
                    <a:pt x="14" y="1"/>
                  </a:moveTo>
                  <a:cubicBezTo>
                    <a:pt x="14" y="2"/>
                    <a:pt x="14" y="2"/>
                    <a:pt x="15" y="2"/>
                  </a:cubicBezTo>
                  <a:cubicBezTo>
                    <a:pt x="15" y="3"/>
                    <a:pt x="16" y="3"/>
                    <a:pt x="17" y="3"/>
                  </a:cubicBezTo>
                  <a:cubicBezTo>
                    <a:pt x="17" y="3"/>
                    <a:pt x="17" y="1"/>
                    <a:pt x="17" y="0"/>
                  </a:cubicBezTo>
                  <a:cubicBezTo>
                    <a:pt x="18" y="0"/>
                    <a:pt x="18" y="0"/>
                    <a:pt x="19" y="0"/>
                  </a:cubicBezTo>
                  <a:cubicBezTo>
                    <a:pt x="20" y="0"/>
                    <a:pt x="21" y="1"/>
                    <a:pt x="22" y="2"/>
                  </a:cubicBezTo>
                  <a:cubicBezTo>
                    <a:pt x="22" y="2"/>
                    <a:pt x="23" y="3"/>
                    <a:pt x="23" y="3"/>
                  </a:cubicBezTo>
                  <a:cubicBezTo>
                    <a:pt x="24" y="3"/>
                    <a:pt x="25" y="4"/>
                    <a:pt x="25" y="4"/>
                  </a:cubicBezTo>
                  <a:cubicBezTo>
                    <a:pt x="26" y="3"/>
                    <a:pt x="26" y="3"/>
                    <a:pt x="26" y="3"/>
                  </a:cubicBezTo>
                  <a:cubicBezTo>
                    <a:pt x="27" y="3"/>
                    <a:pt x="28" y="4"/>
                    <a:pt x="29" y="4"/>
                  </a:cubicBezTo>
                  <a:cubicBezTo>
                    <a:pt x="30" y="4"/>
                    <a:pt x="31" y="4"/>
                    <a:pt x="32" y="4"/>
                  </a:cubicBezTo>
                  <a:cubicBezTo>
                    <a:pt x="32" y="4"/>
                    <a:pt x="34" y="4"/>
                    <a:pt x="34" y="4"/>
                  </a:cubicBezTo>
                  <a:cubicBezTo>
                    <a:pt x="35" y="5"/>
                    <a:pt x="37" y="5"/>
                    <a:pt x="38" y="4"/>
                  </a:cubicBezTo>
                  <a:cubicBezTo>
                    <a:pt x="38" y="4"/>
                    <a:pt x="39" y="4"/>
                    <a:pt x="40" y="4"/>
                  </a:cubicBezTo>
                  <a:cubicBezTo>
                    <a:pt x="40" y="3"/>
                    <a:pt x="42" y="3"/>
                    <a:pt x="43" y="2"/>
                  </a:cubicBezTo>
                  <a:cubicBezTo>
                    <a:pt x="44" y="3"/>
                    <a:pt x="44" y="3"/>
                    <a:pt x="44" y="3"/>
                  </a:cubicBezTo>
                  <a:cubicBezTo>
                    <a:pt x="44" y="3"/>
                    <a:pt x="45" y="4"/>
                    <a:pt x="45" y="4"/>
                  </a:cubicBezTo>
                  <a:cubicBezTo>
                    <a:pt x="46" y="4"/>
                    <a:pt x="47" y="5"/>
                    <a:pt x="48" y="5"/>
                  </a:cubicBezTo>
                  <a:cubicBezTo>
                    <a:pt x="49" y="5"/>
                    <a:pt x="50" y="4"/>
                    <a:pt x="51" y="4"/>
                  </a:cubicBezTo>
                  <a:cubicBezTo>
                    <a:pt x="51" y="4"/>
                    <a:pt x="53" y="5"/>
                    <a:pt x="53" y="5"/>
                  </a:cubicBezTo>
                  <a:cubicBezTo>
                    <a:pt x="55" y="6"/>
                    <a:pt x="56" y="8"/>
                    <a:pt x="57" y="9"/>
                  </a:cubicBezTo>
                  <a:cubicBezTo>
                    <a:pt x="58" y="10"/>
                    <a:pt x="60" y="11"/>
                    <a:pt x="62" y="12"/>
                  </a:cubicBezTo>
                  <a:cubicBezTo>
                    <a:pt x="62" y="13"/>
                    <a:pt x="63" y="14"/>
                    <a:pt x="64" y="14"/>
                  </a:cubicBezTo>
                  <a:cubicBezTo>
                    <a:pt x="65" y="15"/>
                    <a:pt x="67" y="15"/>
                    <a:pt x="67" y="15"/>
                  </a:cubicBezTo>
                  <a:cubicBezTo>
                    <a:pt x="68" y="15"/>
                    <a:pt x="69" y="14"/>
                    <a:pt x="70" y="14"/>
                  </a:cubicBezTo>
                  <a:cubicBezTo>
                    <a:pt x="70" y="14"/>
                    <a:pt x="71" y="15"/>
                    <a:pt x="71" y="15"/>
                  </a:cubicBezTo>
                  <a:cubicBezTo>
                    <a:pt x="72" y="15"/>
                    <a:pt x="73" y="16"/>
                    <a:pt x="73" y="17"/>
                  </a:cubicBezTo>
                  <a:cubicBezTo>
                    <a:pt x="73" y="17"/>
                    <a:pt x="75" y="18"/>
                    <a:pt x="75" y="18"/>
                  </a:cubicBezTo>
                  <a:cubicBezTo>
                    <a:pt x="76" y="18"/>
                    <a:pt x="77" y="18"/>
                    <a:pt x="78" y="18"/>
                  </a:cubicBezTo>
                  <a:cubicBezTo>
                    <a:pt x="79" y="18"/>
                    <a:pt x="80" y="18"/>
                    <a:pt x="81" y="18"/>
                  </a:cubicBezTo>
                  <a:cubicBezTo>
                    <a:pt x="83" y="18"/>
                    <a:pt x="86" y="19"/>
                    <a:pt x="88" y="20"/>
                  </a:cubicBezTo>
                  <a:cubicBezTo>
                    <a:pt x="88" y="20"/>
                    <a:pt x="89" y="21"/>
                    <a:pt x="90" y="21"/>
                  </a:cubicBezTo>
                  <a:cubicBezTo>
                    <a:pt x="90" y="22"/>
                    <a:pt x="90" y="23"/>
                    <a:pt x="89" y="23"/>
                  </a:cubicBezTo>
                  <a:cubicBezTo>
                    <a:pt x="89" y="24"/>
                    <a:pt x="87" y="24"/>
                    <a:pt x="87" y="24"/>
                  </a:cubicBezTo>
                  <a:cubicBezTo>
                    <a:pt x="86" y="25"/>
                    <a:pt x="86" y="26"/>
                    <a:pt x="85" y="26"/>
                  </a:cubicBezTo>
                  <a:cubicBezTo>
                    <a:pt x="85" y="27"/>
                    <a:pt x="84" y="29"/>
                    <a:pt x="84" y="30"/>
                  </a:cubicBezTo>
                  <a:cubicBezTo>
                    <a:pt x="84" y="31"/>
                    <a:pt x="85" y="32"/>
                    <a:pt x="85" y="33"/>
                  </a:cubicBezTo>
                  <a:cubicBezTo>
                    <a:pt x="86" y="34"/>
                    <a:pt x="85" y="35"/>
                    <a:pt x="85" y="36"/>
                  </a:cubicBezTo>
                  <a:cubicBezTo>
                    <a:pt x="85" y="37"/>
                    <a:pt x="85" y="38"/>
                    <a:pt x="84" y="38"/>
                  </a:cubicBezTo>
                  <a:cubicBezTo>
                    <a:pt x="84" y="38"/>
                    <a:pt x="82" y="38"/>
                    <a:pt x="81" y="38"/>
                  </a:cubicBezTo>
                  <a:cubicBezTo>
                    <a:pt x="80" y="38"/>
                    <a:pt x="80" y="37"/>
                    <a:pt x="80" y="37"/>
                  </a:cubicBezTo>
                  <a:cubicBezTo>
                    <a:pt x="79" y="37"/>
                    <a:pt x="78" y="36"/>
                    <a:pt x="78" y="36"/>
                  </a:cubicBezTo>
                  <a:cubicBezTo>
                    <a:pt x="77" y="36"/>
                    <a:pt x="76" y="38"/>
                    <a:pt x="76" y="38"/>
                  </a:cubicBezTo>
                  <a:cubicBezTo>
                    <a:pt x="75" y="39"/>
                    <a:pt x="73" y="38"/>
                    <a:pt x="72" y="39"/>
                  </a:cubicBezTo>
                  <a:cubicBezTo>
                    <a:pt x="72" y="39"/>
                    <a:pt x="71" y="40"/>
                    <a:pt x="70" y="40"/>
                  </a:cubicBezTo>
                  <a:cubicBezTo>
                    <a:pt x="69" y="40"/>
                    <a:pt x="67" y="40"/>
                    <a:pt x="66" y="40"/>
                  </a:cubicBezTo>
                  <a:cubicBezTo>
                    <a:pt x="65" y="39"/>
                    <a:pt x="64" y="38"/>
                    <a:pt x="63" y="38"/>
                  </a:cubicBezTo>
                  <a:cubicBezTo>
                    <a:pt x="62" y="38"/>
                    <a:pt x="61" y="37"/>
                    <a:pt x="60" y="38"/>
                  </a:cubicBezTo>
                  <a:cubicBezTo>
                    <a:pt x="60" y="38"/>
                    <a:pt x="59" y="39"/>
                    <a:pt x="59" y="40"/>
                  </a:cubicBezTo>
                  <a:cubicBezTo>
                    <a:pt x="58" y="40"/>
                    <a:pt x="57" y="41"/>
                    <a:pt x="57" y="41"/>
                  </a:cubicBezTo>
                  <a:cubicBezTo>
                    <a:pt x="56" y="41"/>
                    <a:pt x="55" y="41"/>
                    <a:pt x="54" y="41"/>
                  </a:cubicBezTo>
                  <a:cubicBezTo>
                    <a:pt x="54" y="41"/>
                    <a:pt x="52" y="41"/>
                    <a:pt x="52" y="40"/>
                  </a:cubicBezTo>
                  <a:cubicBezTo>
                    <a:pt x="51" y="40"/>
                    <a:pt x="51" y="38"/>
                    <a:pt x="50" y="37"/>
                  </a:cubicBezTo>
                  <a:cubicBezTo>
                    <a:pt x="50" y="37"/>
                    <a:pt x="48" y="37"/>
                    <a:pt x="47" y="37"/>
                  </a:cubicBezTo>
                  <a:cubicBezTo>
                    <a:pt x="47" y="38"/>
                    <a:pt x="47" y="39"/>
                    <a:pt x="46" y="39"/>
                  </a:cubicBezTo>
                  <a:cubicBezTo>
                    <a:pt x="45" y="39"/>
                    <a:pt x="44" y="39"/>
                    <a:pt x="43" y="39"/>
                  </a:cubicBezTo>
                  <a:cubicBezTo>
                    <a:pt x="42" y="39"/>
                    <a:pt x="39" y="39"/>
                    <a:pt x="39" y="39"/>
                  </a:cubicBezTo>
                  <a:cubicBezTo>
                    <a:pt x="39" y="39"/>
                    <a:pt x="39" y="39"/>
                    <a:pt x="39" y="39"/>
                  </a:cubicBezTo>
                  <a:cubicBezTo>
                    <a:pt x="40" y="39"/>
                    <a:pt x="41" y="39"/>
                    <a:pt x="41" y="38"/>
                  </a:cubicBezTo>
                  <a:cubicBezTo>
                    <a:pt x="41" y="38"/>
                    <a:pt x="42" y="37"/>
                    <a:pt x="42" y="37"/>
                  </a:cubicBezTo>
                  <a:cubicBezTo>
                    <a:pt x="42" y="37"/>
                    <a:pt x="42" y="36"/>
                    <a:pt x="42" y="36"/>
                  </a:cubicBezTo>
                  <a:cubicBezTo>
                    <a:pt x="42" y="35"/>
                    <a:pt x="44" y="35"/>
                    <a:pt x="44" y="34"/>
                  </a:cubicBezTo>
                  <a:cubicBezTo>
                    <a:pt x="44" y="34"/>
                    <a:pt x="44" y="33"/>
                    <a:pt x="44" y="33"/>
                  </a:cubicBezTo>
                  <a:cubicBezTo>
                    <a:pt x="43" y="32"/>
                    <a:pt x="42" y="32"/>
                    <a:pt x="42" y="31"/>
                  </a:cubicBezTo>
                  <a:cubicBezTo>
                    <a:pt x="41" y="30"/>
                    <a:pt x="42" y="29"/>
                    <a:pt x="42" y="29"/>
                  </a:cubicBezTo>
                  <a:cubicBezTo>
                    <a:pt x="41" y="29"/>
                    <a:pt x="40" y="28"/>
                    <a:pt x="40" y="28"/>
                  </a:cubicBezTo>
                  <a:cubicBezTo>
                    <a:pt x="40" y="27"/>
                    <a:pt x="39" y="26"/>
                    <a:pt x="38" y="25"/>
                  </a:cubicBezTo>
                  <a:cubicBezTo>
                    <a:pt x="38" y="24"/>
                    <a:pt x="39" y="23"/>
                    <a:pt x="39" y="23"/>
                  </a:cubicBezTo>
                  <a:cubicBezTo>
                    <a:pt x="39" y="22"/>
                    <a:pt x="39" y="20"/>
                    <a:pt x="38" y="19"/>
                  </a:cubicBezTo>
                  <a:cubicBezTo>
                    <a:pt x="38" y="19"/>
                    <a:pt x="37" y="18"/>
                    <a:pt x="37" y="17"/>
                  </a:cubicBezTo>
                  <a:cubicBezTo>
                    <a:pt x="36" y="17"/>
                    <a:pt x="35" y="15"/>
                    <a:pt x="34" y="15"/>
                  </a:cubicBezTo>
                  <a:cubicBezTo>
                    <a:pt x="33" y="15"/>
                    <a:pt x="33" y="16"/>
                    <a:pt x="33" y="16"/>
                  </a:cubicBezTo>
                  <a:cubicBezTo>
                    <a:pt x="32" y="16"/>
                    <a:pt x="30" y="16"/>
                    <a:pt x="29" y="16"/>
                  </a:cubicBezTo>
                  <a:cubicBezTo>
                    <a:pt x="28" y="16"/>
                    <a:pt x="27" y="16"/>
                    <a:pt x="26" y="16"/>
                  </a:cubicBezTo>
                  <a:cubicBezTo>
                    <a:pt x="26" y="17"/>
                    <a:pt x="25" y="18"/>
                    <a:pt x="25" y="18"/>
                  </a:cubicBezTo>
                  <a:cubicBezTo>
                    <a:pt x="25" y="19"/>
                    <a:pt x="25" y="21"/>
                    <a:pt x="25" y="21"/>
                  </a:cubicBezTo>
                  <a:cubicBezTo>
                    <a:pt x="25" y="22"/>
                    <a:pt x="23" y="24"/>
                    <a:pt x="23" y="25"/>
                  </a:cubicBezTo>
                  <a:cubicBezTo>
                    <a:pt x="23" y="26"/>
                    <a:pt x="24" y="28"/>
                    <a:pt x="24" y="29"/>
                  </a:cubicBezTo>
                  <a:cubicBezTo>
                    <a:pt x="25" y="30"/>
                    <a:pt x="25" y="31"/>
                    <a:pt x="25" y="32"/>
                  </a:cubicBezTo>
                  <a:cubicBezTo>
                    <a:pt x="25" y="33"/>
                    <a:pt x="26" y="35"/>
                    <a:pt x="27" y="35"/>
                  </a:cubicBezTo>
                  <a:cubicBezTo>
                    <a:pt x="28" y="36"/>
                    <a:pt x="30" y="35"/>
                    <a:pt x="31" y="36"/>
                  </a:cubicBezTo>
                  <a:cubicBezTo>
                    <a:pt x="31" y="36"/>
                    <a:pt x="32" y="36"/>
                    <a:pt x="32" y="36"/>
                  </a:cubicBezTo>
                  <a:cubicBezTo>
                    <a:pt x="32" y="37"/>
                    <a:pt x="31" y="38"/>
                    <a:pt x="30" y="38"/>
                  </a:cubicBezTo>
                  <a:cubicBezTo>
                    <a:pt x="30" y="38"/>
                    <a:pt x="29" y="39"/>
                    <a:pt x="29" y="39"/>
                  </a:cubicBezTo>
                  <a:cubicBezTo>
                    <a:pt x="29" y="40"/>
                    <a:pt x="28" y="41"/>
                    <a:pt x="28" y="41"/>
                  </a:cubicBezTo>
                  <a:cubicBezTo>
                    <a:pt x="27" y="42"/>
                    <a:pt x="26" y="42"/>
                    <a:pt x="26" y="42"/>
                  </a:cubicBezTo>
                  <a:cubicBezTo>
                    <a:pt x="25" y="43"/>
                    <a:pt x="24" y="42"/>
                    <a:pt x="23" y="43"/>
                  </a:cubicBezTo>
                  <a:cubicBezTo>
                    <a:pt x="23" y="43"/>
                    <a:pt x="22" y="43"/>
                    <a:pt x="22" y="43"/>
                  </a:cubicBezTo>
                  <a:cubicBezTo>
                    <a:pt x="22" y="44"/>
                    <a:pt x="22" y="45"/>
                    <a:pt x="22" y="46"/>
                  </a:cubicBezTo>
                  <a:cubicBezTo>
                    <a:pt x="22" y="46"/>
                    <a:pt x="20" y="46"/>
                    <a:pt x="20" y="46"/>
                  </a:cubicBezTo>
                  <a:cubicBezTo>
                    <a:pt x="19" y="46"/>
                    <a:pt x="17" y="46"/>
                    <a:pt x="16" y="46"/>
                  </a:cubicBezTo>
                  <a:cubicBezTo>
                    <a:pt x="15" y="46"/>
                    <a:pt x="14" y="46"/>
                    <a:pt x="14" y="46"/>
                  </a:cubicBezTo>
                  <a:cubicBezTo>
                    <a:pt x="13" y="45"/>
                    <a:pt x="12" y="44"/>
                    <a:pt x="12" y="44"/>
                  </a:cubicBezTo>
                  <a:cubicBezTo>
                    <a:pt x="12" y="44"/>
                    <a:pt x="12" y="43"/>
                    <a:pt x="12" y="42"/>
                  </a:cubicBezTo>
                  <a:cubicBezTo>
                    <a:pt x="12" y="42"/>
                    <a:pt x="13" y="41"/>
                    <a:pt x="13" y="40"/>
                  </a:cubicBezTo>
                  <a:cubicBezTo>
                    <a:pt x="13" y="40"/>
                    <a:pt x="12" y="39"/>
                    <a:pt x="12" y="39"/>
                  </a:cubicBezTo>
                  <a:cubicBezTo>
                    <a:pt x="11" y="39"/>
                    <a:pt x="11" y="40"/>
                    <a:pt x="11" y="40"/>
                  </a:cubicBezTo>
                  <a:cubicBezTo>
                    <a:pt x="10" y="40"/>
                    <a:pt x="10" y="41"/>
                    <a:pt x="9" y="41"/>
                  </a:cubicBezTo>
                  <a:cubicBezTo>
                    <a:pt x="9" y="42"/>
                    <a:pt x="8" y="41"/>
                    <a:pt x="8" y="41"/>
                  </a:cubicBezTo>
                  <a:cubicBezTo>
                    <a:pt x="7" y="41"/>
                    <a:pt x="6" y="42"/>
                    <a:pt x="5" y="42"/>
                  </a:cubicBezTo>
                  <a:cubicBezTo>
                    <a:pt x="5" y="42"/>
                    <a:pt x="4" y="42"/>
                    <a:pt x="3" y="41"/>
                  </a:cubicBezTo>
                  <a:cubicBezTo>
                    <a:pt x="3" y="41"/>
                    <a:pt x="2" y="40"/>
                    <a:pt x="2" y="40"/>
                  </a:cubicBezTo>
                  <a:cubicBezTo>
                    <a:pt x="2" y="40"/>
                    <a:pt x="2" y="40"/>
                    <a:pt x="1" y="40"/>
                  </a:cubicBezTo>
                  <a:cubicBezTo>
                    <a:pt x="1" y="39"/>
                    <a:pt x="1" y="38"/>
                    <a:pt x="2" y="38"/>
                  </a:cubicBezTo>
                  <a:cubicBezTo>
                    <a:pt x="2" y="37"/>
                    <a:pt x="2" y="36"/>
                    <a:pt x="2" y="36"/>
                  </a:cubicBezTo>
                  <a:cubicBezTo>
                    <a:pt x="3" y="35"/>
                    <a:pt x="4" y="34"/>
                    <a:pt x="4" y="33"/>
                  </a:cubicBezTo>
                  <a:cubicBezTo>
                    <a:pt x="4" y="32"/>
                    <a:pt x="3" y="31"/>
                    <a:pt x="3" y="30"/>
                  </a:cubicBezTo>
                  <a:cubicBezTo>
                    <a:pt x="2" y="30"/>
                    <a:pt x="0" y="29"/>
                    <a:pt x="0" y="29"/>
                  </a:cubicBezTo>
                  <a:cubicBezTo>
                    <a:pt x="0" y="28"/>
                    <a:pt x="0" y="26"/>
                    <a:pt x="0" y="25"/>
                  </a:cubicBezTo>
                  <a:cubicBezTo>
                    <a:pt x="0" y="24"/>
                    <a:pt x="1" y="23"/>
                    <a:pt x="2" y="22"/>
                  </a:cubicBezTo>
                  <a:cubicBezTo>
                    <a:pt x="2" y="22"/>
                    <a:pt x="3" y="21"/>
                    <a:pt x="4" y="20"/>
                  </a:cubicBezTo>
                  <a:cubicBezTo>
                    <a:pt x="4" y="19"/>
                    <a:pt x="5" y="18"/>
                    <a:pt x="5" y="18"/>
                  </a:cubicBezTo>
                  <a:cubicBezTo>
                    <a:pt x="5" y="17"/>
                    <a:pt x="4" y="15"/>
                    <a:pt x="5" y="15"/>
                  </a:cubicBezTo>
                  <a:cubicBezTo>
                    <a:pt x="5" y="14"/>
                    <a:pt x="6" y="14"/>
                    <a:pt x="6" y="13"/>
                  </a:cubicBezTo>
                  <a:cubicBezTo>
                    <a:pt x="6" y="13"/>
                    <a:pt x="6" y="11"/>
                    <a:pt x="6" y="10"/>
                  </a:cubicBezTo>
                  <a:cubicBezTo>
                    <a:pt x="5" y="10"/>
                    <a:pt x="5" y="9"/>
                    <a:pt x="4" y="9"/>
                  </a:cubicBezTo>
                  <a:cubicBezTo>
                    <a:pt x="4" y="9"/>
                    <a:pt x="4" y="9"/>
                    <a:pt x="4" y="8"/>
                  </a:cubicBezTo>
                  <a:cubicBezTo>
                    <a:pt x="4" y="8"/>
                    <a:pt x="4" y="7"/>
                    <a:pt x="5" y="6"/>
                  </a:cubicBezTo>
                  <a:cubicBezTo>
                    <a:pt x="5" y="6"/>
                    <a:pt x="6" y="6"/>
                    <a:pt x="7" y="5"/>
                  </a:cubicBezTo>
                  <a:cubicBezTo>
                    <a:pt x="8" y="5"/>
                    <a:pt x="8" y="3"/>
                    <a:pt x="9" y="3"/>
                  </a:cubicBezTo>
                  <a:cubicBezTo>
                    <a:pt x="9" y="2"/>
                    <a:pt x="10" y="1"/>
                    <a:pt x="11" y="1"/>
                  </a:cubicBezTo>
                  <a:cubicBezTo>
                    <a:pt x="11" y="1"/>
                    <a:pt x="13" y="1"/>
                    <a:pt x="13" y="1"/>
                  </a:cubicBezTo>
                  <a:cubicBezTo>
                    <a:pt x="13" y="1"/>
                    <a:pt x="13" y="1"/>
                    <a:pt x="14"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1" name="Freeform 41"/>
            <p:cNvSpPr>
              <a:spLocks/>
            </p:cNvSpPr>
            <p:nvPr/>
          </p:nvSpPr>
          <p:spPr bwMode="auto">
            <a:xfrm>
              <a:off x="2268538" y="2770188"/>
              <a:ext cx="325438" cy="252413"/>
            </a:xfrm>
            <a:custGeom>
              <a:avLst/>
              <a:gdLst/>
              <a:ahLst/>
              <a:cxnLst>
                <a:cxn ang="0">
                  <a:pos x="0" y="122"/>
                </a:cxn>
                <a:cxn ang="0">
                  <a:pos x="4" y="115"/>
                </a:cxn>
                <a:cxn ang="0">
                  <a:pos x="18" y="113"/>
                </a:cxn>
                <a:cxn ang="0">
                  <a:pos x="22" y="108"/>
                </a:cxn>
                <a:cxn ang="0">
                  <a:pos x="18" y="101"/>
                </a:cxn>
                <a:cxn ang="0">
                  <a:pos x="22" y="93"/>
                </a:cxn>
                <a:cxn ang="0">
                  <a:pos x="20" y="83"/>
                </a:cxn>
                <a:cxn ang="0">
                  <a:pos x="18" y="70"/>
                </a:cxn>
                <a:cxn ang="0">
                  <a:pos x="20" y="64"/>
                </a:cxn>
                <a:cxn ang="0">
                  <a:pos x="21" y="53"/>
                </a:cxn>
                <a:cxn ang="0">
                  <a:pos x="27" y="43"/>
                </a:cxn>
                <a:cxn ang="0">
                  <a:pos x="35" y="39"/>
                </a:cxn>
                <a:cxn ang="0">
                  <a:pos x="41" y="38"/>
                </a:cxn>
                <a:cxn ang="0">
                  <a:pos x="48" y="41"/>
                </a:cxn>
                <a:cxn ang="0">
                  <a:pos x="54" y="34"/>
                </a:cxn>
                <a:cxn ang="0">
                  <a:pos x="59" y="29"/>
                </a:cxn>
                <a:cxn ang="0">
                  <a:pos x="61" y="25"/>
                </a:cxn>
                <a:cxn ang="0">
                  <a:pos x="70" y="22"/>
                </a:cxn>
                <a:cxn ang="0">
                  <a:pos x="85" y="11"/>
                </a:cxn>
                <a:cxn ang="0">
                  <a:pos x="88" y="6"/>
                </a:cxn>
                <a:cxn ang="0">
                  <a:pos x="92" y="0"/>
                </a:cxn>
                <a:cxn ang="0">
                  <a:pos x="98" y="4"/>
                </a:cxn>
                <a:cxn ang="0">
                  <a:pos x="112" y="7"/>
                </a:cxn>
                <a:cxn ang="0">
                  <a:pos x="119" y="2"/>
                </a:cxn>
                <a:cxn ang="0">
                  <a:pos x="135" y="10"/>
                </a:cxn>
                <a:cxn ang="0">
                  <a:pos x="126" y="13"/>
                </a:cxn>
                <a:cxn ang="0">
                  <a:pos x="119" y="34"/>
                </a:cxn>
                <a:cxn ang="0">
                  <a:pos x="134" y="69"/>
                </a:cxn>
                <a:cxn ang="0">
                  <a:pos x="154" y="93"/>
                </a:cxn>
                <a:cxn ang="0">
                  <a:pos x="172" y="119"/>
                </a:cxn>
                <a:cxn ang="0">
                  <a:pos x="170" y="133"/>
                </a:cxn>
                <a:cxn ang="0">
                  <a:pos x="170" y="129"/>
                </a:cxn>
                <a:cxn ang="0">
                  <a:pos x="165" y="119"/>
                </a:cxn>
                <a:cxn ang="0">
                  <a:pos x="144" y="120"/>
                </a:cxn>
                <a:cxn ang="0">
                  <a:pos x="125" y="112"/>
                </a:cxn>
                <a:cxn ang="0">
                  <a:pos x="117" y="101"/>
                </a:cxn>
                <a:cxn ang="0">
                  <a:pos x="115" y="94"/>
                </a:cxn>
                <a:cxn ang="0">
                  <a:pos x="110" y="87"/>
                </a:cxn>
                <a:cxn ang="0">
                  <a:pos x="103" y="80"/>
                </a:cxn>
                <a:cxn ang="0">
                  <a:pos x="96" y="84"/>
                </a:cxn>
                <a:cxn ang="0">
                  <a:pos x="91" y="92"/>
                </a:cxn>
                <a:cxn ang="0">
                  <a:pos x="93" y="103"/>
                </a:cxn>
                <a:cxn ang="0">
                  <a:pos x="85" y="107"/>
                </a:cxn>
                <a:cxn ang="0">
                  <a:pos x="74" y="109"/>
                </a:cxn>
                <a:cxn ang="0">
                  <a:pos x="62" y="106"/>
                </a:cxn>
                <a:cxn ang="0">
                  <a:pos x="56" y="110"/>
                </a:cxn>
                <a:cxn ang="0">
                  <a:pos x="46" y="112"/>
                </a:cxn>
                <a:cxn ang="0">
                  <a:pos x="48" y="113"/>
                </a:cxn>
                <a:cxn ang="0">
                  <a:pos x="55" y="116"/>
                </a:cxn>
                <a:cxn ang="0">
                  <a:pos x="45" y="122"/>
                </a:cxn>
                <a:cxn ang="0">
                  <a:pos x="33" y="127"/>
                </a:cxn>
                <a:cxn ang="0">
                  <a:pos x="23" y="124"/>
                </a:cxn>
                <a:cxn ang="0">
                  <a:pos x="14" y="123"/>
                </a:cxn>
                <a:cxn ang="0">
                  <a:pos x="5" y="124"/>
                </a:cxn>
              </a:cxnLst>
              <a:rect l="0" t="0" r="r" b="b"/>
              <a:pathLst>
                <a:path w="173" h="134">
                  <a:moveTo>
                    <a:pt x="5" y="124"/>
                  </a:moveTo>
                  <a:cubicBezTo>
                    <a:pt x="5" y="124"/>
                    <a:pt x="4" y="123"/>
                    <a:pt x="3" y="123"/>
                  </a:cubicBezTo>
                  <a:cubicBezTo>
                    <a:pt x="3" y="123"/>
                    <a:pt x="2" y="123"/>
                    <a:pt x="1" y="122"/>
                  </a:cubicBezTo>
                  <a:cubicBezTo>
                    <a:pt x="1" y="122"/>
                    <a:pt x="0" y="122"/>
                    <a:pt x="0" y="122"/>
                  </a:cubicBezTo>
                  <a:cubicBezTo>
                    <a:pt x="0" y="121"/>
                    <a:pt x="1" y="121"/>
                    <a:pt x="1" y="120"/>
                  </a:cubicBezTo>
                  <a:cubicBezTo>
                    <a:pt x="1" y="120"/>
                    <a:pt x="2" y="120"/>
                    <a:pt x="2" y="119"/>
                  </a:cubicBezTo>
                  <a:cubicBezTo>
                    <a:pt x="2" y="119"/>
                    <a:pt x="3" y="118"/>
                    <a:pt x="4" y="117"/>
                  </a:cubicBezTo>
                  <a:cubicBezTo>
                    <a:pt x="4" y="117"/>
                    <a:pt x="4" y="116"/>
                    <a:pt x="4" y="115"/>
                  </a:cubicBezTo>
                  <a:cubicBezTo>
                    <a:pt x="5" y="115"/>
                    <a:pt x="7" y="116"/>
                    <a:pt x="8" y="116"/>
                  </a:cubicBezTo>
                  <a:cubicBezTo>
                    <a:pt x="9" y="116"/>
                    <a:pt x="11" y="116"/>
                    <a:pt x="12" y="116"/>
                  </a:cubicBezTo>
                  <a:cubicBezTo>
                    <a:pt x="13" y="116"/>
                    <a:pt x="15" y="115"/>
                    <a:pt x="16" y="115"/>
                  </a:cubicBezTo>
                  <a:cubicBezTo>
                    <a:pt x="17" y="114"/>
                    <a:pt x="18" y="114"/>
                    <a:pt x="18" y="113"/>
                  </a:cubicBezTo>
                  <a:cubicBezTo>
                    <a:pt x="19" y="113"/>
                    <a:pt x="19" y="112"/>
                    <a:pt x="19" y="111"/>
                  </a:cubicBezTo>
                  <a:cubicBezTo>
                    <a:pt x="20" y="111"/>
                    <a:pt x="22" y="111"/>
                    <a:pt x="22" y="110"/>
                  </a:cubicBezTo>
                  <a:cubicBezTo>
                    <a:pt x="22" y="110"/>
                    <a:pt x="23" y="109"/>
                    <a:pt x="23" y="109"/>
                  </a:cubicBezTo>
                  <a:cubicBezTo>
                    <a:pt x="23" y="109"/>
                    <a:pt x="22" y="108"/>
                    <a:pt x="22" y="108"/>
                  </a:cubicBezTo>
                  <a:cubicBezTo>
                    <a:pt x="21" y="107"/>
                    <a:pt x="20" y="107"/>
                    <a:pt x="20" y="106"/>
                  </a:cubicBezTo>
                  <a:cubicBezTo>
                    <a:pt x="20" y="106"/>
                    <a:pt x="19" y="105"/>
                    <a:pt x="18" y="105"/>
                  </a:cubicBezTo>
                  <a:cubicBezTo>
                    <a:pt x="18" y="104"/>
                    <a:pt x="18" y="103"/>
                    <a:pt x="18" y="103"/>
                  </a:cubicBezTo>
                  <a:cubicBezTo>
                    <a:pt x="18" y="102"/>
                    <a:pt x="17" y="102"/>
                    <a:pt x="18" y="101"/>
                  </a:cubicBezTo>
                  <a:cubicBezTo>
                    <a:pt x="18" y="101"/>
                    <a:pt x="19" y="100"/>
                    <a:pt x="19" y="100"/>
                  </a:cubicBezTo>
                  <a:cubicBezTo>
                    <a:pt x="20" y="100"/>
                    <a:pt x="21" y="99"/>
                    <a:pt x="21" y="99"/>
                  </a:cubicBezTo>
                  <a:cubicBezTo>
                    <a:pt x="21" y="98"/>
                    <a:pt x="22" y="97"/>
                    <a:pt x="22" y="97"/>
                  </a:cubicBezTo>
                  <a:cubicBezTo>
                    <a:pt x="22" y="96"/>
                    <a:pt x="22" y="94"/>
                    <a:pt x="22" y="93"/>
                  </a:cubicBezTo>
                  <a:cubicBezTo>
                    <a:pt x="22" y="92"/>
                    <a:pt x="22" y="91"/>
                    <a:pt x="22" y="90"/>
                  </a:cubicBezTo>
                  <a:cubicBezTo>
                    <a:pt x="22" y="89"/>
                    <a:pt x="22" y="88"/>
                    <a:pt x="22" y="87"/>
                  </a:cubicBezTo>
                  <a:cubicBezTo>
                    <a:pt x="22" y="87"/>
                    <a:pt x="22" y="86"/>
                    <a:pt x="22" y="85"/>
                  </a:cubicBezTo>
                  <a:cubicBezTo>
                    <a:pt x="21" y="84"/>
                    <a:pt x="20" y="83"/>
                    <a:pt x="20" y="83"/>
                  </a:cubicBezTo>
                  <a:cubicBezTo>
                    <a:pt x="20" y="82"/>
                    <a:pt x="20" y="80"/>
                    <a:pt x="20" y="79"/>
                  </a:cubicBezTo>
                  <a:cubicBezTo>
                    <a:pt x="20" y="79"/>
                    <a:pt x="20" y="77"/>
                    <a:pt x="20" y="76"/>
                  </a:cubicBezTo>
                  <a:cubicBezTo>
                    <a:pt x="20" y="75"/>
                    <a:pt x="21" y="73"/>
                    <a:pt x="20" y="72"/>
                  </a:cubicBezTo>
                  <a:cubicBezTo>
                    <a:pt x="20" y="71"/>
                    <a:pt x="19" y="71"/>
                    <a:pt x="18" y="70"/>
                  </a:cubicBezTo>
                  <a:cubicBezTo>
                    <a:pt x="18" y="70"/>
                    <a:pt x="18" y="70"/>
                    <a:pt x="18" y="70"/>
                  </a:cubicBezTo>
                  <a:cubicBezTo>
                    <a:pt x="18" y="70"/>
                    <a:pt x="19" y="69"/>
                    <a:pt x="19" y="68"/>
                  </a:cubicBezTo>
                  <a:cubicBezTo>
                    <a:pt x="19" y="67"/>
                    <a:pt x="19" y="66"/>
                    <a:pt x="19" y="66"/>
                  </a:cubicBezTo>
                  <a:cubicBezTo>
                    <a:pt x="19" y="65"/>
                    <a:pt x="20" y="64"/>
                    <a:pt x="20" y="64"/>
                  </a:cubicBezTo>
                  <a:cubicBezTo>
                    <a:pt x="21" y="63"/>
                    <a:pt x="21" y="61"/>
                    <a:pt x="21" y="60"/>
                  </a:cubicBezTo>
                  <a:cubicBezTo>
                    <a:pt x="20" y="59"/>
                    <a:pt x="20" y="58"/>
                    <a:pt x="20" y="58"/>
                  </a:cubicBezTo>
                  <a:cubicBezTo>
                    <a:pt x="20" y="57"/>
                    <a:pt x="21" y="56"/>
                    <a:pt x="21" y="55"/>
                  </a:cubicBezTo>
                  <a:cubicBezTo>
                    <a:pt x="21" y="54"/>
                    <a:pt x="21" y="53"/>
                    <a:pt x="21" y="53"/>
                  </a:cubicBezTo>
                  <a:cubicBezTo>
                    <a:pt x="21" y="52"/>
                    <a:pt x="21" y="51"/>
                    <a:pt x="21" y="50"/>
                  </a:cubicBezTo>
                  <a:cubicBezTo>
                    <a:pt x="22" y="49"/>
                    <a:pt x="23" y="48"/>
                    <a:pt x="23" y="47"/>
                  </a:cubicBezTo>
                  <a:cubicBezTo>
                    <a:pt x="24" y="47"/>
                    <a:pt x="25" y="46"/>
                    <a:pt x="25" y="45"/>
                  </a:cubicBezTo>
                  <a:cubicBezTo>
                    <a:pt x="26" y="45"/>
                    <a:pt x="27" y="44"/>
                    <a:pt x="27" y="43"/>
                  </a:cubicBezTo>
                  <a:cubicBezTo>
                    <a:pt x="28" y="42"/>
                    <a:pt x="28" y="41"/>
                    <a:pt x="28" y="40"/>
                  </a:cubicBezTo>
                  <a:cubicBezTo>
                    <a:pt x="29" y="40"/>
                    <a:pt x="30" y="39"/>
                    <a:pt x="30" y="39"/>
                  </a:cubicBezTo>
                  <a:cubicBezTo>
                    <a:pt x="31" y="39"/>
                    <a:pt x="32" y="38"/>
                    <a:pt x="33" y="38"/>
                  </a:cubicBezTo>
                  <a:cubicBezTo>
                    <a:pt x="33" y="38"/>
                    <a:pt x="35" y="38"/>
                    <a:pt x="35" y="39"/>
                  </a:cubicBezTo>
                  <a:cubicBezTo>
                    <a:pt x="35" y="39"/>
                    <a:pt x="35" y="40"/>
                    <a:pt x="36" y="40"/>
                  </a:cubicBezTo>
                  <a:cubicBezTo>
                    <a:pt x="36" y="41"/>
                    <a:pt x="37" y="41"/>
                    <a:pt x="38" y="40"/>
                  </a:cubicBezTo>
                  <a:cubicBezTo>
                    <a:pt x="39" y="40"/>
                    <a:pt x="40" y="40"/>
                    <a:pt x="40" y="39"/>
                  </a:cubicBezTo>
                  <a:cubicBezTo>
                    <a:pt x="40" y="39"/>
                    <a:pt x="41" y="38"/>
                    <a:pt x="41" y="38"/>
                  </a:cubicBezTo>
                  <a:cubicBezTo>
                    <a:pt x="42" y="37"/>
                    <a:pt x="44" y="37"/>
                    <a:pt x="45" y="37"/>
                  </a:cubicBezTo>
                  <a:cubicBezTo>
                    <a:pt x="45" y="37"/>
                    <a:pt x="46" y="37"/>
                    <a:pt x="47" y="37"/>
                  </a:cubicBezTo>
                  <a:cubicBezTo>
                    <a:pt x="47" y="37"/>
                    <a:pt x="47" y="39"/>
                    <a:pt x="47" y="39"/>
                  </a:cubicBezTo>
                  <a:cubicBezTo>
                    <a:pt x="47" y="40"/>
                    <a:pt x="47" y="41"/>
                    <a:pt x="48" y="41"/>
                  </a:cubicBezTo>
                  <a:cubicBezTo>
                    <a:pt x="49" y="42"/>
                    <a:pt x="51" y="41"/>
                    <a:pt x="53" y="41"/>
                  </a:cubicBezTo>
                  <a:cubicBezTo>
                    <a:pt x="53" y="41"/>
                    <a:pt x="55" y="41"/>
                    <a:pt x="55" y="40"/>
                  </a:cubicBezTo>
                  <a:cubicBezTo>
                    <a:pt x="56" y="40"/>
                    <a:pt x="56" y="38"/>
                    <a:pt x="56" y="37"/>
                  </a:cubicBezTo>
                  <a:cubicBezTo>
                    <a:pt x="56" y="36"/>
                    <a:pt x="54" y="35"/>
                    <a:pt x="54" y="34"/>
                  </a:cubicBezTo>
                  <a:cubicBezTo>
                    <a:pt x="54" y="34"/>
                    <a:pt x="55" y="33"/>
                    <a:pt x="56" y="32"/>
                  </a:cubicBezTo>
                  <a:cubicBezTo>
                    <a:pt x="56" y="32"/>
                    <a:pt x="58" y="33"/>
                    <a:pt x="58" y="32"/>
                  </a:cubicBezTo>
                  <a:cubicBezTo>
                    <a:pt x="59" y="32"/>
                    <a:pt x="59" y="31"/>
                    <a:pt x="59" y="31"/>
                  </a:cubicBezTo>
                  <a:cubicBezTo>
                    <a:pt x="59" y="30"/>
                    <a:pt x="59" y="30"/>
                    <a:pt x="59" y="29"/>
                  </a:cubicBezTo>
                  <a:cubicBezTo>
                    <a:pt x="59" y="29"/>
                    <a:pt x="59" y="29"/>
                    <a:pt x="59" y="28"/>
                  </a:cubicBezTo>
                  <a:cubicBezTo>
                    <a:pt x="58" y="28"/>
                    <a:pt x="58" y="27"/>
                    <a:pt x="58" y="27"/>
                  </a:cubicBezTo>
                  <a:cubicBezTo>
                    <a:pt x="59" y="27"/>
                    <a:pt x="59" y="26"/>
                    <a:pt x="60" y="26"/>
                  </a:cubicBezTo>
                  <a:cubicBezTo>
                    <a:pt x="60" y="26"/>
                    <a:pt x="61" y="26"/>
                    <a:pt x="61" y="25"/>
                  </a:cubicBezTo>
                  <a:cubicBezTo>
                    <a:pt x="62" y="25"/>
                    <a:pt x="63" y="25"/>
                    <a:pt x="64" y="24"/>
                  </a:cubicBezTo>
                  <a:cubicBezTo>
                    <a:pt x="64" y="24"/>
                    <a:pt x="64" y="23"/>
                    <a:pt x="65" y="23"/>
                  </a:cubicBezTo>
                  <a:cubicBezTo>
                    <a:pt x="65" y="22"/>
                    <a:pt x="66" y="22"/>
                    <a:pt x="67" y="22"/>
                  </a:cubicBezTo>
                  <a:cubicBezTo>
                    <a:pt x="67" y="21"/>
                    <a:pt x="69" y="22"/>
                    <a:pt x="70" y="22"/>
                  </a:cubicBezTo>
                  <a:cubicBezTo>
                    <a:pt x="71" y="22"/>
                    <a:pt x="74" y="21"/>
                    <a:pt x="76" y="21"/>
                  </a:cubicBezTo>
                  <a:cubicBezTo>
                    <a:pt x="77" y="20"/>
                    <a:pt x="80" y="19"/>
                    <a:pt x="81" y="18"/>
                  </a:cubicBezTo>
                  <a:cubicBezTo>
                    <a:pt x="82" y="17"/>
                    <a:pt x="84" y="16"/>
                    <a:pt x="84" y="15"/>
                  </a:cubicBezTo>
                  <a:cubicBezTo>
                    <a:pt x="85" y="14"/>
                    <a:pt x="85" y="12"/>
                    <a:pt x="85" y="11"/>
                  </a:cubicBezTo>
                  <a:cubicBezTo>
                    <a:pt x="85" y="11"/>
                    <a:pt x="84" y="10"/>
                    <a:pt x="84" y="10"/>
                  </a:cubicBezTo>
                  <a:cubicBezTo>
                    <a:pt x="84" y="9"/>
                    <a:pt x="85" y="9"/>
                    <a:pt x="86" y="8"/>
                  </a:cubicBezTo>
                  <a:cubicBezTo>
                    <a:pt x="86" y="8"/>
                    <a:pt x="87" y="8"/>
                    <a:pt x="87" y="8"/>
                  </a:cubicBezTo>
                  <a:cubicBezTo>
                    <a:pt x="88" y="7"/>
                    <a:pt x="88" y="6"/>
                    <a:pt x="88" y="6"/>
                  </a:cubicBezTo>
                  <a:cubicBezTo>
                    <a:pt x="88" y="5"/>
                    <a:pt x="87" y="3"/>
                    <a:pt x="88" y="2"/>
                  </a:cubicBezTo>
                  <a:cubicBezTo>
                    <a:pt x="88" y="2"/>
                    <a:pt x="88" y="1"/>
                    <a:pt x="89" y="1"/>
                  </a:cubicBezTo>
                  <a:cubicBezTo>
                    <a:pt x="89" y="0"/>
                    <a:pt x="90" y="0"/>
                    <a:pt x="91" y="0"/>
                  </a:cubicBezTo>
                  <a:cubicBezTo>
                    <a:pt x="91" y="0"/>
                    <a:pt x="92" y="0"/>
                    <a:pt x="92" y="0"/>
                  </a:cubicBezTo>
                  <a:cubicBezTo>
                    <a:pt x="93" y="0"/>
                    <a:pt x="94" y="0"/>
                    <a:pt x="94" y="1"/>
                  </a:cubicBezTo>
                  <a:cubicBezTo>
                    <a:pt x="94" y="2"/>
                    <a:pt x="94" y="3"/>
                    <a:pt x="94" y="3"/>
                  </a:cubicBezTo>
                  <a:cubicBezTo>
                    <a:pt x="94" y="4"/>
                    <a:pt x="96" y="4"/>
                    <a:pt x="96" y="4"/>
                  </a:cubicBezTo>
                  <a:cubicBezTo>
                    <a:pt x="97" y="4"/>
                    <a:pt x="98" y="4"/>
                    <a:pt x="98" y="4"/>
                  </a:cubicBezTo>
                  <a:cubicBezTo>
                    <a:pt x="99" y="5"/>
                    <a:pt x="100" y="5"/>
                    <a:pt x="101" y="5"/>
                  </a:cubicBezTo>
                  <a:cubicBezTo>
                    <a:pt x="102" y="6"/>
                    <a:pt x="103" y="7"/>
                    <a:pt x="104" y="7"/>
                  </a:cubicBezTo>
                  <a:cubicBezTo>
                    <a:pt x="105" y="7"/>
                    <a:pt x="108" y="8"/>
                    <a:pt x="109" y="7"/>
                  </a:cubicBezTo>
                  <a:cubicBezTo>
                    <a:pt x="110" y="7"/>
                    <a:pt x="111" y="7"/>
                    <a:pt x="112" y="7"/>
                  </a:cubicBezTo>
                  <a:cubicBezTo>
                    <a:pt x="112" y="6"/>
                    <a:pt x="113" y="5"/>
                    <a:pt x="114" y="5"/>
                  </a:cubicBezTo>
                  <a:cubicBezTo>
                    <a:pt x="114" y="5"/>
                    <a:pt x="115" y="4"/>
                    <a:pt x="116" y="4"/>
                  </a:cubicBezTo>
                  <a:cubicBezTo>
                    <a:pt x="116" y="3"/>
                    <a:pt x="116" y="2"/>
                    <a:pt x="116" y="1"/>
                  </a:cubicBezTo>
                  <a:cubicBezTo>
                    <a:pt x="117" y="1"/>
                    <a:pt x="119" y="1"/>
                    <a:pt x="119" y="2"/>
                  </a:cubicBezTo>
                  <a:cubicBezTo>
                    <a:pt x="121" y="2"/>
                    <a:pt x="124" y="4"/>
                    <a:pt x="125" y="4"/>
                  </a:cubicBezTo>
                  <a:cubicBezTo>
                    <a:pt x="127" y="5"/>
                    <a:pt x="129" y="6"/>
                    <a:pt x="130" y="7"/>
                  </a:cubicBezTo>
                  <a:cubicBezTo>
                    <a:pt x="131" y="7"/>
                    <a:pt x="133" y="8"/>
                    <a:pt x="134" y="9"/>
                  </a:cubicBezTo>
                  <a:cubicBezTo>
                    <a:pt x="134" y="9"/>
                    <a:pt x="135" y="10"/>
                    <a:pt x="135" y="10"/>
                  </a:cubicBezTo>
                  <a:cubicBezTo>
                    <a:pt x="135" y="11"/>
                    <a:pt x="135" y="12"/>
                    <a:pt x="135" y="12"/>
                  </a:cubicBezTo>
                  <a:cubicBezTo>
                    <a:pt x="134" y="12"/>
                    <a:pt x="133" y="13"/>
                    <a:pt x="132" y="13"/>
                  </a:cubicBezTo>
                  <a:cubicBezTo>
                    <a:pt x="131" y="13"/>
                    <a:pt x="130" y="13"/>
                    <a:pt x="130" y="13"/>
                  </a:cubicBezTo>
                  <a:cubicBezTo>
                    <a:pt x="129" y="13"/>
                    <a:pt x="127" y="13"/>
                    <a:pt x="126" y="13"/>
                  </a:cubicBezTo>
                  <a:cubicBezTo>
                    <a:pt x="125" y="13"/>
                    <a:pt x="124" y="15"/>
                    <a:pt x="123" y="16"/>
                  </a:cubicBezTo>
                  <a:cubicBezTo>
                    <a:pt x="122" y="17"/>
                    <a:pt x="120" y="19"/>
                    <a:pt x="120" y="21"/>
                  </a:cubicBezTo>
                  <a:cubicBezTo>
                    <a:pt x="119" y="22"/>
                    <a:pt x="119" y="25"/>
                    <a:pt x="119" y="27"/>
                  </a:cubicBezTo>
                  <a:cubicBezTo>
                    <a:pt x="119" y="28"/>
                    <a:pt x="119" y="32"/>
                    <a:pt x="119" y="34"/>
                  </a:cubicBezTo>
                  <a:cubicBezTo>
                    <a:pt x="120" y="37"/>
                    <a:pt x="122" y="43"/>
                    <a:pt x="124" y="47"/>
                  </a:cubicBezTo>
                  <a:cubicBezTo>
                    <a:pt x="124" y="48"/>
                    <a:pt x="126" y="52"/>
                    <a:pt x="126" y="54"/>
                  </a:cubicBezTo>
                  <a:cubicBezTo>
                    <a:pt x="127" y="56"/>
                    <a:pt x="129" y="59"/>
                    <a:pt x="130" y="61"/>
                  </a:cubicBezTo>
                  <a:cubicBezTo>
                    <a:pt x="131" y="63"/>
                    <a:pt x="133" y="67"/>
                    <a:pt x="134" y="69"/>
                  </a:cubicBezTo>
                  <a:cubicBezTo>
                    <a:pt x="135" y="71"/>
                    <a:pt x="136" y="73"/>
                    <a:pt x="137" y="74"/>
                  </a:cubicBezTo>
                  <a:cubicBezTo>
                    <a:pt x="139" y="76"/>
                    <a:pt x="142" y="79"/>
                    <a:pt x="144" y="81"/>
                  </a:cubicBezTo>
                  <a:cubicBezTo>
                    <a:pt x="145" y="83"/>
                    <a:pt x="148" y="86"/>
                    <a:pt x="149" y="88"/>
                  </a:cubicBezTo>
                  <a:cubicBezTo>
                    <a:pt x="150" y="89"/>
                    <a:pt x="153" y="91"/>
                    <a:pt x="154" y="93"/>
                  </a:cubicBezTo>
                  <a:cubicBezTo>
                    <a:pt x="155" y="95"/>
                    <a:pt x="157" y="99"/>
                    <a:pt x="158" y="101"/>
                  </a:cubicBezTo>
                  <a:cubicBezTo>
                    <a:pt x="159" y="103"/>
                    <a:pt x="161" y="107"/>
                    <a:pt x="163" y="108"/>
                  </a:cubicBezTo>
                  <a:cubicBezTo>
                    <a:pt x="164" y="110"/>
                    <a:pt x="168" y="113"/>
                    <a:pt x="170" y="115"/>
                  </a:cubicBezTo>
                  <a:cubicBezTo>
                    <a:pt x="171" y="116"/>
                    <a:pt x="172" y="118"/>
                    <a:pt x="172" y="119"/>
                  </a:cubicBezTo>
                  <a:cubicBezTo>
                    <a:pt x="173" y="120"/>
                    <a:pt x="173" y="122"/>
                    <a:pt x="173" y="124"/>
                  </a:cubicBezTo>
                  <a:cubicBezTo>
                    <a:pt x="173" y="125"/>
                    <a:pt x="173" y="127"/>
                    <a:pt x="173" y="128"/>
                  </a:cubicBezTo>
                  <a:cubicBezTo>
                    <a:pt x="173" y="129"/>
                    <a:pt x="172" y="131"/>
                    <a:pt x="171" y="132"/>
                  </a:cubicBezTo>
                  <a:cubicBezTo>
                    <a:pt x="171" y="132"/>
                    <a:pt x="171" y="133"/>
                    <a:pt x="170" y="133"/>
                  </a:cubicBezTo>
                  <a:cubicBezTo>
                    <a:pt x="170" y="133"/>
                    <a:pt x="169" y="134"/>
                    <a:pt x="169" y="134"/>
                  </a:cubicBezTo>
                  <a:cubicBezTo>
                    <a:pt x="169" y="133"/>
                    <a:pt x="168" y="133"/>
                    <a:pt x="169" y="132"/>
                  </a:cubicBezTo>
                  <a:cubicBezTo>
                    <a:pt x="169" y="132"/>
                    <a:pt x="169" y="131"/>
                    <a:pt x="169" y="131"/>
                  </a:cubicBezTo>
                  <a:cubicBezTo>
                    <a:pt x="170" y="131"/>
                    <a:pt x="170" y="130"/>
                    <a:pt x="170" y="129"/>
                  </a:cubicBezTo>
                  <a:cubicBezTo>
                    <a:pt x="171" y="129"/>
                    <a:pt x="171" y="128"/>
                    <a:pt x="171" y="128"/>
                  </a:cubicBezTo>
                  <a:cubicBezTo>
                    <a:pt x="171" y="127"/>
                    <a:pt x="171" y="126"/>
                    <a:pt x="171" y="125"/>
                  </a:cubicBezTo>
                  <a:cubicBezTo>
                    <a:pt x="171" y="124"/>
                    <a:pt x="170" y="122"/>
                    <a:pt x="169" y="122"/>
                  </a:cubicBezTo>
                  <a:cubicBezTo>
                    <a:pt x="168" y="121"/>
                    <a:pt x="166" y="119"/>
                    <a:pt x="165" y="119"/>
                  </a:cubicBezTo>
                  <a:cubicBezTo>
                    <a:pt x="163" y="118"/>
                    <a:pt x="160" y="117"/>
                    <a:pt x="158" y="117"/>
                  </a:cubicBezTo>
                  <a:cubicBezTo>
                    <a:pt x="157" y="117"/>
                    <a:pt x="154" y="117"/>
                    <a:pt x="152" y="117"/>
                  </a:cubicBezTo>
                  <a:cubicBezTo>
                    <a:pt x="151" y="118"/>
                    <a:pt x="148" y="119"/>
                    <a:pt x="147" y="120"/>
                  </a:cubicBezTo>
                  <a:cubicBezTo>
                    <a:pt x="146" y="120"/>
                    <a:pt x="145" y="120"/>
                    <a:pt x="144" y="120"/>
                  </a:cubicBezTo>
                  <a:cubicBezTo>
                    <a:pt x="143" y="121"/>
                    <a:pt x="141" y="121"/>
                    <a:pt x="140" y="121"/>
                  </a:cubicBezTo>
                  <a:cubicBezTo>
                    <a:pt x="139" y="121"/>
                    <a:pt x="136" y="120"/>
                    <a:pt x="135" y="119"/>
                  </a:cubicBezTo>
                  <a:cubicBezTo>
                    <a:pt x="134" y="119"/>
                    <a:pt x="131" y="117"/>
                    <a:pt x="130" y="116"/>
                  </a:cubicBezTo>
                  <a:cubicBezTo>
                    <a:pt x="129" y="115"/>
                    <a:pt x="126" y="113"/>
                    <a:pt x="125" y="112"/>
                  </a:cubicBezTo>
                  <a:cubicBezTo>
                    <a:pt x="124" y="111"/>
                    <a:pt x="123" y="110"/>
                    <a:pt x="122" y="109"/>
                  </a:cubicBezTo>
                  <a:cubicBezTo>
                    <a:pt x="122" y="109"/>
                    <a:pt x="121" y="107"/>
                    <a:pt x="120" y="107"/>
                  </a:cubicBezTo>
                  <a:cubicBezTo>
                    <a:pt x="120" y="106"/>
                    <a:pt x="119" y="105"/>
                    <a:pt x="119" y="104"/>
                  </a:cubicBezTo>
                  <a:cubicBezTo>
                    <a:pt x="118" y="103"/>
                    <a:pt x="118" y="102"/>
                    <a:pt x="117" y="101"/>
                  </a:cubicBezTo>
                  <a:cubicBezTo>
                    <a:pt x="117" y="101"/>
                    <a:pt x="116" y="100"/>
                    <a:pt x="115" y="100"/>
                  </a:cubicBezTo>
                  <a:cubicBezTo>
                    <a:pt x="115" y="100"/>
                    <a:pt x="114" y="99"/>
                    <a:pt x="114" y="99"/>
                  </a:cubicBezTo>
                  <a:cubicBezTo>
                    <a:pt x="114" y="99"/>
                    <a:pt x="114" y="98"/>
                    <a:pt x="114" y="98"/>
                  </a:cubicBezTo>
                  <a:cubicBezTo>
                    <a:pt x="114" y="97"/>
                    <a:pt x="115" y="95"/>
                    <a:pt x="115" y="94"/>
                  </a:cubicBezTo>
                  <a:cubicBezTo>
                    <a:pt x="115" y="93"/>
                    <a:pt x="114" y="91"/>
                    <a:pt x="114" y="90"/>
                  </a:cubicBezTo>
                  <a:cubicBezTo>
                    <a:pt x="114" y="89"/>
                    <a:pt x="113" y="88"/>
                    <a:pt x="113" y="87"/>
                  </a:cubicBezTo>
                  <a:cubicBezTo>
                    <a:pt x="112" y="87"/>
                    <a:pt x="112" y="87"/>
                    <a:pt x="111" y="87"/>
                  </a:cubicBezTo>
                  <a:cubicBezTo>
                    <a:pt x="111" y="87"/>
                    <a:pt x="110" y="87"/>
                    <a:pt x="110" y="87"/>
                  </a:cubicBezTo>
                  <a:cubicBezTo>
                    <a:pt x="109" y="87"/>
                    <a:pt x="108" y="86"/>
                    <a:pt x="108" y="86"/>
                  </a:cubicBezTo>
                  <a:cubicBezTo>
                    <a:pt x="108" y="85"/>
                    <a:pt x="108" y="83"/>
                    <a:pt x="107" y="83"/>
                  </a:cubicBezTo>
                  <a:cubicBezTo>
                    <a:pt x="107" y="82"/>
                    <a:pt x="106" y="81"/>
                    <a:pt x="105" y="80"/>
                  </a:cubicBezTo>
                  <a:cubicBezTo>
                    <a:pt x="105" y="80"/>
                    <a:pt x="103" y="80"/>
                    <a:pt x="103" y="80"/>
                  </a:cubicBezTo>
                  <a:cubicBezTo>
                    <a:pt x="102" y="79"/>
                    <a:pt x="101" y="79"/>
                    <a:pt x="100" y="80"/>
                  </a:cubicBezTo>
                  <a:cubicBezTo>
                    <a:pt x="100" y="80"/>
                    <a:pt x="100" y="81"/>
                    <a:pt x="99" y="81"/>
                  </a:cubicBezTo>
                  <a:cubicBezTo>
                    <a:pt x="99" y="81"/>
                    <a:pt x="98" y="81"/>
                    <a:pt x="97" y="82"/>
                  </a:cubicBezTo>
                  <a:cubicBezTo>
                    <a:pt x="97" y="82"/>
                    <a:pt x="97" y="83"/>
                    <a:pt x="96" y="84"/>
                  </a:cubicBezTo>
                  <a:cubicBezTo>
                    <a:pt x="96" y="84"/>
                    <a:pt x="95" y="85"/>
                    <a:pt x="94" y="85"/>
                  </a:cubicBezTo>
                  <a:cubicBezTo>
                    <a:pt x="94" y="85"/>
                    <a:pt x="93" y="86"/>
                    <a:pt x="93" y="86"/>
                  </a:cubicBezTo>
                  <a:cubicBezTo>
                    <a:pt x="93" y="87"/>
                    <a:pt x="93" y="89"/>
                    <a:pt x="93" y="90"/>
                  </a:cubicBezTo>
                  <a:cubicBezTo>
                    <a:pt x="93" y="91"/>
                    <a:pt x="91" y="92"/>
                    <a:pt x="91" y="92"/>
                  </a:cubicBezTo>
                  <a:cubicBezTo>
                    <a:pt x="90" y="93"/>
                    <a:pt x="90" y="94"/>
                    <a:pt x="91" y="95"/>
                  </a:cubicBezTo>
                  <a:cubicBezTo>
                    <a:pt x="91" y="95"/>
                    <a:pt x="93" y="96"/>
                    <a:pt x="93" y="97"/>
                  </a:cubicBezTo>
                  <a:cubicBezTo>
                    <a:pt x="94" y="97"/>
                    <a:pt x="93" y="99"/>
                    <a:pt x="93" y="100"/>
                  </a:cubicBezTo>
                  <a:cubicBezTo>
                    <a:pt x="93" y="101"/>
                    <a:pt x="93" y="102"/>
                    <a:pt x="93" y="103"/>
                  </a:cubicBezTo>
                  <a:cubicBezTo>
                    <a:pt x="93" y="104"/>
                    <a:pt x="93" y="105"/>
                    <a:pt x="94" y="105"/>
                  </a:cubicBezTo>
                  <a:cubicBezTo>
                    <a:pt x="92" y="106"/>
                    <a:pt x="91" y="107"/>
                    <a:pt x="90" y="107"/>
                  </a:cubicBezTo>
                  <a:cubicBezTo>
                    <a:pt x="89" y="107"/>
                    <a:pt x="87" y="108"/>
                    <a:pt x="86" y="108"/>
                  </a:cubicBezTo>
                  <a:cubicBezTo>
                    <a:pt x="86" y="107"/>
                    <a:pt x="85" y="107"/>
                    <a:pt x="85" y="107"/>
                  </a:cubicBezTo>
                  <a:cubicBezTo>
                    <a:pt x="84" y="107"/>
                    <a:pt x="82" y="107"/>
                    <a:pt x="82" y="107"/>
                  </a:cubicBezTo>
                  <a:cubicBezTo>
                    <a:pt x="81" y="108"/>
                    <a:pt x="81" y="109"/>
                    <a:pt x="80" y="109"/>
                  </a:cubicBezTo>
                  <a:cubicBezTo>
                    <a:pt x="79" y="109"/>
                    <a:pt x="78" y="110"/>
                    <a:pt x="77" y="110"/>
                  </a:cubicBezTo>
                  <a:cubicBezTo>
                    <a:pt x="76" y="110"/>
                    <a:pt x="75" y="110"/>
                    <a:pt x="74" y="109"/>
                  </a:cubicBezTo>
                  <a:cubicBezTo>
                    <a:pt x="73" y="109"/>
                    <a:pt x="71" y="108"/>
                    <a:pt x="70" y="107"/>
                  </a:cubicBezTo>
                  <a:cubicBezTo>
                    <a:pt x="70" y="107"/>
                    <a:pt x="68" y="106"/>
                    <a:pt x="67" y="106"/>
                  </a:cubicBezTo>
                  <a:cubicBezTo>
                    <a:pt x="67" y="106"/>
                    <a:pt x="66" y="105"/>
                    <a:pt x="65" y="105"/>
                  </a:cubicBezTo>
                  <a:cubicBezTo>
                    <a:pt x="64" y="105"/>
                    <a:pt x="63" y="106"/>
                    <a:pt x="62" y="106"/>
                  </a:cubicBezTo>
                  <a:cubicBezTo>
                    <a:pt x="62" y="106"/>
                    <a:pt x="61" y="106"/>
                    <a:pt x="61" y="106"/>
                  </a:cubicBezTo>
                  <a:cubicBezTo>
                    <a:pt x="60" y="106"/>
                    <a:pt x="59" y="106"/>
                    <a:pt x="59" y="107"/>
                  </a:cubicBezTo>
                  <a:cubicBezTo>
                    <a:pt x="58" y="107"/>
                    <a:pt x="58" y="108"/>
                    <a:pt x="58" y="108"/>
                  </a:cubicBezTo>
                  <a:cubicBezTo>
                    <a:pt x="57" y="108"/>
                    <a:pt x="57" y="110"/>
                    <a:pt x="56" y="110"/>
                  </a:cubicBezTo>
                  <a:cubicBezTo>
                    <a:pt x="56" y="110"/>
                    <a:pt x="55" y="110"/>
                    <a:pt x="54" y="110"/>
                  </a:cubicBezTo>
                  <a:cubicBezTo>
                    <a:pt x="53" y="110"/>
                    <a:pt x="52" y="110"/>
                    <a:pt x="51" y="110"/>
                  </a:cubicBezTo>
                  <a:cubicBezTo>
                    <a:pt x="50" y="110"/>
                    <a:pt x="49" y="111"/>
                    <a:pt x="49" y="111"/>
                  </a:cubicBezTo>
                  <a:cubicBezTo>
                    <a:pt x="48" y="111"/>
                    <a:pt x="47" y="111"/>
                    <a:pt x="46" y="112"/>
                  </a:cubicBezTo>
                  <a:cubicBezTo>
                    <a:pt x="46" y="112"/>
                    <a:pt x="45" y="112"/>
                    <a:pt x="44" y="112"/>
                  </a:cubicBezTo>
                  <a:cubicBezTo>
                    <a:pt x="44" y="113"/>
                    <a:pt x="42" y="113"/>
                    <a:pt x="43" y="114"/>
                  </a:cubicBezTo>
                  <a:cubicBezTo>
                    <a:pt x="43" y="115"/>
                    <a:pt x="45" y="114"/>
                    <a:pt x="46" y="114"/>
                  </a:cubicBezTo>
                  <a:cubicBezTo>
                    <a:pt x="46" y="114"/>
                    <a:pt x="47" y="113"/>
                    <a:pt x="48" y="113"/>
                  </a:cubicBezTo>
                  <a:cubicBezTo>
                    <a:pt x="49" y="113"/>
                    <a:pt x="50" y="113"/>
                    <a:pt x="50" y="113"/>
                  </a:cubicBezTo>
                  <a:cubicBezTo>
                    <a:pt x="51" y="113"/>
                    <a:pt x="52" y="113"/>
                    <a:pt x="53" y="113"/>
                  </a:cubicBezTo>
                  <a:cubicBezTo>
                    <a:pt x="54" y="114"/>
                    <a:pt x="55" y="115"/>
                    <a:pt x="55" y="116"/>
                  </a:cubicBezTo>
                  <a:cubicBezTo>
                    <a:pt x="55" y="116"/>
                    <a:pt x="55" y="116"/>
                    <a:pt x="55" y="116"/>
                  </a:cubicBezTo>
                  <a:cubicBezTo>
                    <a:pt x="54" y="117"/>
                    <a:pt x="53" y="117"/>
                    <a:pt x="52" y="117"/>
                  </a:cubicBezTo>
                  <a:cubicBezTo>
                    <a:pt x="51" y="117"/>
                    <a:pt x="50" y="117"/>
                    <a:pt x="50" y="118"/>
                  </a:cubicBezTo>
                  <a:cubicBezTo>
                    <a:pt x="49" y="118"/>
                    <a:pt x="47" y="119"/>
                    <a:pt x="47" y="120"/>
                  </a:cubicBezTo>
                  <a:cubicBezTo>
                    <a:pt x="46" y="121"/>
                    <a:pt x="45" y="122"/>
                    <a:pt x="45" y="122"/>
                  </a:cubicBezTo>
                  <a:cubicBezTo>
                    <a:pt x="44" y="123"/>
                    <a:pt x="42" y="122"/>
                    <a:pt x="41" y="122"/>
                  </a:cubicBezTo>
                  <a:cubicBezTo>
                    <a:pt x="40" y="122"/>
                    <a:pt x="39" y="123"/>
                    <a:pt x="38" y="123"/>
                  </a:cubicBezTo>
                  <a:cubicBezTo>
                    <a:pt x="38" y="124"/>
                    <a:pt x="37" y="125"/>
                    <a:pt x="37" y="126"/>
                  </a:cubicBezTo>
                  <a:cubicBezTo>
                    <a:pt x="36" y="127"/>
                    <a:pt x="34" y="127"/>
                    <a:pt x="33" y="127"/>
                  </a:cubicBezTo>
                  <a:cubicBezTo>
                    <a:pt x="33" y="127"/>
                    <a:pt x="31" y="127"/>
                    <a:pt x="30" y="126"/>
                  </a:cubicBezTo>
                  <a:cubicBezTo>
                    <a:pt x="30" y="126"/>
                    <a:pt x="30" y="125"/>
                    <a:pt x="29" y="125"/>
                  </a:cubicBezTo>
                  <a:cubicBezTo>
                    <a:pt x="28" y="125"/>
                    <a:pt x="26" y="125"/>
                    <a:pt x="26" y="125"/>
                  </a:cubicBezTo>
                  <a:cubicBezTo>
                    <a:pt x="25" y="125"/>
                    <a:pt x="24" y="124"/>
                    <a:pt x="23" y="124"/>
                  </a:cubicBezTo>
                  <a:cubicBezTo>
                    <a:pt x="22" y="124"/>
                    <a:pt x="21" y="123"/>
                    <a:pt x="20" y="123"/>
                  </a:cubicBezTo>
                  <a:cubicBezTo>
                    <a:pt x="20" y="123"/>
                    <a:pt x="19" y="123"/>
                    <a:pt x="18" y="123"/>
                  </a:cubicBezTo>
                  <a:cubicBezTo>
                    <a:pt x="17" y="123"/>
                    <a:pt x="16" y="124"/>
                    <a:pt x="16" y="124"/>
                  </a:cubicBezTo>
                  <a:cubicBezTo>
                    <a:pt x="15" y="124"/>
                    <a:pt x="15" y="123"/>
                    <a:pt x="14" y="123"/>
                  </a:cubicBezTo>
                  <a:cubicBezTo>
                    <a:pt x="14" y="123"/>
                    <a:pt x="13" y="124"/>
                    <a:pt x="12" y="124"/>
                  </a:cubicBezTo>
                  <a:cubicBezTo>
                    <a:pt x="12" y="124"/>
                    <a:pt x="11" y="124"/>
                    <a:pt x="10" y="124"/>
                  </a:cubicBezTo>
                  <a:cubicBezTo>
                    <a:pt x="9" y="123"/>
                    <a:pt x="7" y="124"/>
                    <a:pt x="5" y="124"/>
                  </a:cubicBezTo>
                  <a:cubicBezTo>
                    <a:pt x="5" y="124"/>
                    <a:pt x="5" y="124"/>
                    <a:pt x="5" y="12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2"/>
            <p:cNvSpPr>
              <a:spLocks/>
            </p:cNvSpPr>
            <p:nvPr/>
          </p:nvSpPr>
          <p:spPr bwMode="auto">
            <a:xfrm>
              <a:off x="2438401" y="2919413"/>
              <a:ext cx="46038" cy="49213"/>
            </a:xfrm>
            <a:custGeom>
              <a:avLst/>
              <a:gdLst/>
              <a:ahLst/>
              <a:cxnLst>
                <a:cxn ang="0">
                  <a:pos x="25" y="15"/>
                </a:cxn>
                <a:cxn ang="0">
                  <a:pos x="24" y="19"/>
                </a:cxn>
                <a:cxn ang="0">
                  <a:pos x="24" y="20"/>
                </a:cxn>
                <a:cxn ang="0">
                  <a:pos x="22" y="20"/>
                </a:cxn>
                <a:cxn ang="0">
                  <a:pos x="18" y="21"/>
                </a:cxn>
                <a:cxn ang="0">
                  <a:pos x="13" y="22"/>
                </a:cxn>
                <a:cxn ang="0">
                  <a:pos x="10" y="24"/>
                </a:cxn>
                <a:cxn ang="0">
                  <a:pos x="5" y="26"/>
                </a:cxn>
                <a:cxn ang="0">
                  <a:pos x="4" y="26"/>
                </a:cxn>
                <a:cxn ang="0">
                  <a:pos x="3" y="24"/>
                </a:cxn>
                <a:cxn ang="0">
                  <a:pos x="3" y="21"/>
                </a:cxn>
                <a:cxn ang="0">
                  <a:pos x="3" y="18"/>
                </a:cxn>
                <a:cxn ang="0">
                  <a:pos x="1" y="16"/>
                </a:cxn>
                <a:cxn ang="0">
                  <a:pos x="1" y="13"/>
                </a:cxn>
                <a:cxn ang="0">
                  <a:pos x="3" y="11"/>
                </a:cxn>
                <a:cxn ang="0">
                  <a:pos x="3" y="7"/>
                </a:cxn>
                <a:cxn ang="0">
                  <a:pos x="4" y="6"/>
                </a:cxn>
                <a:cxn ang="0">
                  <a:pos x="6" y="5"/>
                </a:cxn>
                <a:cxn ang="0">
                  <a:pos x="7" y="3"/>
                </a:cxn>
                <a:cxn ang="0">
                  <a:pos x="9" y="2"/>
                </a:cxn>
                <a:cxn ang="0">
                  <a:pos x="10" y="1"/>
                </a:cxn>
                <a:cxn ang="0">
                  <a:pos x="13" y="1"/>
                </a:cxn>
                <a:cxn ang="0">
                  <a:pos x="15" y="1"/>
                </a:cxn>
                <a:cxn ang="0">
                  <a:pos x="17" y="4"/>
                </a:cxn>
                <a:cxn ang="0">
                  <a:pos x="18" y="7"/>
                </a:cxn>
                <a:cxn ang="0">
                  <a:pos x="20" y="8"/>
                </a:cxn>
                <a:cxn ang="0">
                  <a:pos x="21" y="8"/>
                </a:cxn>
                <a:cxn ang="0">
                  <a:pos x="23" y="8"/>
                </a:cxn>
                <a:cxn ang="0">
                  <a:pos x="24" y="11"/>
                </a:cxn>
                <a:cxn ang="0">
                  <a:pos x="25" y="15"/>
                </a:cxn>
              </a:cxnLst>
              <a:rect l="0" t="0" r="r" b="b"/>
              <a:pathLst>
                <a:path w="25" h="26">
                  <a:moveTo>
                    <a:pt x="25" y="15"/>
                  </a:moveTo>
                  <a:cubicBezTo>
                    <a:pt x="25" y="16"/>
                    <a:pt x="24" y="18"/>
                    <a:pt x="24" y="19"/>
                  </a:cubicBezTo>
                  <a:cubicBezTo>
                    <a:pt x="24" y="19"/>
                    <a:pt x="24" y="20"/>
                    <a:pt x="24" y="20"/>
                  </a:cubicBezTo>
                  <a:cubicBezTo>
                    <a:pt x="23" y="20"/>
                    <a:pt x="22" y="20"/>
                    <a:pt x="22" y="20"/>
                  </a:cubicBezTo>
                  <a:cubicBezTo>
                    <a:pt x="21" y="20"/>
                    <a:pt x="19" y="20"/>
                    <a:pt x="18" y="21"/>
                  </a:cubicBezTo>
                  <a:cubicBezTo>
                    <a:pt x="17" y="21"/>
                    <a:pt x="14" y="21"/>
                    <a:pt x="13" y="22"/>
                  </a:cubicBezTo>
                  <a:cubicBezTo>
                    <a:pt x="12" y="22"/>
                    <a:pt x="10" y="23"/>
                    <a:pt x="10" y="24"/>
                  </a:cubicBezTo>
                  <a:cubicBezTo>
                    <a:pt x="8" y="24"/>
                    <a:pt x="6" y="25"/>
                    <a:pt x="5" y="26"/>
                  </a:cubicBezTo>
                  <a:cubicBezTo>
                    <a:pt x="4" y="26"/>
                    <a:pt x="4" y="26"/>
                    <a:pt x="4" y="26"/>
                  </a:cubicBezTo>
                  <a:cubicBezTo>
                    <a:pt x="3" y="26"/>
                    <a:pt x="3" y="25"/>
                    <a:pt x="3" y="24"/>
                  </a:cubicBezTo>
                  <a:cubicBezTo>
                    <a:pt x="3" y="23"/>
                    <a:pt x="3" y="22"/>
                    <a:pt x="3" y="21"/>
                  </a:cubicBezTo>
                  <a:cubicBezTo>
                    <a:pt x="3" y="20"/>
                    <a:pt x="4" y="18"/>
                    <a:pt x="3" y="18"/>
                  </a:cubicBezTo>
                  <a:cubicBezTo>
                    <a:pt x="3" y="17"/>
                    <a:pt x="1" y="16"/>
                    <a:pt x="1" y="16"/>
                  </a:cubicBezTo>
                  <a:cubicBezTo>
                    <a:pt x="0" y="15"/>
                    <a:pt x="0" y="14"/>
                    <a:pt x="1" y="13"/>
                  </a:cubicBezTo>
                  <a:cubicBezTo>
                    <a:pt x="1" y="13"/>
                    <a:pt x="3" y="12"/>
                    <a:pt x="3" y="11"/>
                  </a:cubicBezTo>
                  <a:cubicBezTo>
                    <a:pt x="3" y="10"/>
                    <a:pt x="3" y="8"/>
                    <a:pt x="3" y="7"/>
                  </a:cubicBezTo>
                  <a:cubicBezTo>
                    <a:pt x="3" y="7"/>
                    <a:pt x="4" y="6"/>
                    <a:pt x="4" y="6"/>
                  </a:cubicBezTo>
                  <a:cubicBezTo>
                    <a:pt x="5" y="6"/>
                    <a:pt x="6" y="5"/>
                    <a:pt x="6" y="5"/>
                  </a:cubicBezTo>
                  <a:cubicBezTo>
                    <a:pt x="7" y="4"/>
                    <a:pt x="7" y="3"/>
                    <a:pt x="7" y="3"/>
                  </a:cubicBezTo>
                  <a:cubicBezTo>
                    <a:pt x="8" y="2"/>
                    <a:pt x="9" y="2"/>
                    <a:pt x="9" y="2"/>
                  </a:cubicBezTo>
                  <a:cubicBezTo>
                    <a:pt x="10" y="2"/>
                    <a:pt x="10" y="1"/>
                    <a:pt x="10" y="1"/>
                  </a:cubicBezTo>
                  <a:cubicBezTo>
                    <a:pt x="11" y="0"/>
                    <a:pt x="12" y="0"/>
                    <a:pt x="13" y="1"/>
                  </a:cubicBezTo>
                  <a:cubicBezTo>
                    <a:pt x="13" y="1"/>
                    <a:pt x="15" y="1"/>
                    <a:pt x="15" y="1"/>
                  </a:cubicBezTo>
                  <a:cubicBezTo>
                    <a:pt x="16" y="2"/>
                    <a:pt x="17" y="3"/>
                    <a:pt x="17" y="4"/>
                  </a:cubicBezTo>
                  <a:cubicBezTo>
                    <a:pt x="18" y="4"/>
                    <a:pt x="18" y="6"/>
                    <a:pt x="18" y="7"/>
                  </a:cubicBezTo>
                  <a:cubicBezTo>
                    <a:pt x="18" y="7"/>
                    <a:pt x="19" y="8"/>
                    <a:pt x="20" y="8"/>
                  </a:cubicBezTo>
                  <a:cubicBezTo>
                    <a:pt x="20" y="8"/>
                    <a:pt x="21" y="8"/>
                    <a:pt x="21" y="8"/>
                  </a:cubicBezTo>
                  <a:cubicBezTo>
                    <a:pt x="22" y="8"/>
                    <a:pt x="22" y="8"/>
                    <a:pt x="23" y="8"/>
                  </a:cubicBezTo>
                  <a:cubicBezTo>
                    <a:pt x="23" y="9"/>
                    <a:pt x="24" y="10"/>
                    <a:pt x="24" y="11"/>
                  </a:cubicBezTo>
                  <a:cubicBezTo>
                    <a:pt x="24" y="12"/>
                    <a:pt x="25" y="14"/>
                    <a:pt x="25" y="1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3"/>
            <p:cNvSpPr>
              <a:spLocks/>
            </p:cNvSpPr>
            <p:nvPr/>
          </p:nvSpPr>
          <p:spPr bwMode="auto">
            <a:xfrm>
              <a:off x="2482851" y="2998788"/>
              <a:ext cx="79375" cy="85725"/>
            </a:xfrm>
            <a:custGeom>
              <a:avLst/>
              <a:gdLst/>
              <a:ahLst/>
              <a:cxnLst>
                <a:cxn ang="0">
                  <a:pos x="42" y="26"/>
                </a:cxn>
                <a:cxn ang="0">
                  <a:pos x="41" y="27"/>
                </a:cxn>
                <a:cxn ang="0">
                  <a:pos x="37" y="28"/>
                </a:cxn>
                <a:cxn ang="0">
                  <a:pos x="35" y="27"/>
                </a:cxn>
                <a:cxn ang="0">
                  <a:pos x="32" y="25"/>
                </a:cxn>
                <a:cxn ang="0">
                  <a:pos x="31" y="28"/>
                </a:cxn>
                <a:cxn ang="0">
                  <a:pos x="29" y="32"/>
                </a:cxn>
                <a:cxn ang="0">
                  <a:pos x="28" y="34"/>
                </a:cxn>
                <a:cxn ang="0">
                  <a:pos x="27" y="36"/>
                </a:cxn>
                <a:cxn ang="0">
                  <a:pos x="27" y="37"/>
                </a:cxn>
                <a:cxn ang="0">
                  <a:pos x="27" y="40"/>
                </a:cxn>
                <a:cxn ang="0">
                  <a:pos x="30" y="41"/>
                </a:cxn>
                <a:cxn ang="0">
                  <a:pos x="27" y="43"/>
                </a:cxn>
                <a:cxn ang="0">
                  <a:pos x="25" y="46"/>
                </a:cxn>
                <a:cxn ang="0">
                  <a:pos x="23" y="46"/>
                </a:cxn>
                <a:cxn ang="0">
                  <a:pos x="22" y="44"/>
                </a:cxn>
                <a:cxn ang="0">
                  <a:pos x="21" y="41"/>
                </a:cxn>
                <a:cxn ang="0">
                  <a:pos x="19" y="40"/>
                </a:cxn>
                <a:cxn ang="0">
                  <a:pos x="17" y="41"/>
                </a:cxn>
                <a:cxn ang="0">
                  <a:pos x="15" y="40"/>
                </a:cxn>
                <a:cxn ang="0">
                  <a:pos x="12" y="37"/>
                </a:cxn>
                <a:cxn ang="0">
                  <a:pos x="10" y="36"/>
                </a:cxn>
                <a:cxn ang="0">
                  <a:pos x="7" y="34"/>
                </a:cxn>
                <a:cxn ang="0">
                  <a:pos x="7" y="32"/>
                </a:cxn>
                <a:cxn ang="0">
                  <a:pos x="8" y="30"/>
                </a:cxn>
                <a:cxn ang="0">
                  <a:pos x="7" y="27"/>
                </a:cxn>
                <a:cxn ang="0">
                  <a:pos x="7" y="24"/>
                </a:cxn>
                <a:cxn ang="0">
                  <a:pos x="8" y="21"/>
                </a:cxn>
                <a:cxn ang="0">
                  <a:pos x="10" y="20"/>
                </a:cxn>
                <a:cxn ang="0">
                  <a:pos x="11" y="17"/>
                </a:cxn>
                <a:cxn ang="0">
                  <a:pos x="9" y="16"/>
                </a:cxn>
                <a:cxn ang="0">
                  <a:pos x="8" y="18"/>
                </a:cxn>
                <a:cxn ang="0">
                  <a:pos x="6" y="17"/>
                </a:cxn>
                <a:cxn ang="0">
                  <a:pos x="6" y="14"/>
                </a:cxn>
                <a:cxn ang="0">
                  <a:pos x="5" y="13"/>
                </a:cxn>
                <a:cxn ang="0">
                  <a:pos x="2" y="13"/>
                </a:cxn>
                <a:cxn ang="0">
                  <a:pos x="0" y="10"/>
                </a:cxn>
                <a:cxn ang="0">
                  <a:pos x="0" y="9"/>
                </a:cxn>
                <a:cxn ang="0">
                  <a:pos x="0" y="7"/>
                </a:cxn>
                <a:cxn ang="0">
                  <a:pos x="2" y="7"/>
                </a:cxn>
                <a:cxn ang="0">
                  <a:pos x="5" y="4"/>
                </a:cxn>
                <a:cxn ang="0">
                  <a:pos x="7" y="2"/>
                </a:cxn>
                <a:cxn ang="0">
                  <a:pos x="8" y="0"/>
                </a:cxn>
                <a:cxn ang="0">
                  <a:pos x="10" y="1"/>
                </a:cxn>
                <a:cxn ang="0">
                  <a:pos x="14" y="4"/>
                </a:cxn>
                <a:cxn ang="0">
                  <a:pos x="18" y="6"/>
                </a:cxn>
                <a:cxn ang="0">
                  <a:pos x="21" y="8"/>
                </a:cxn>
                <a:cxn ang="0">
                  <a:pos x="25" y="11"/>
                </a:cxn>
                <a:cxn ang="0">
                  <a:pos x="27" y="13"/>
                </a:cxn>
                <a:cxn ang="0">
                  <a:pos x="31" y="13"/>
                </a:cxn>
                <a:cxn ang="0">
                  <a:pos x="34" y="14"/>
                </a:cxn>
                <a:cxn ang="0">
                  <a:pos x="36" y="15"/>
                </a:cxn>
                <a:cxn ang="0">
                  <a:pos x="39" y="18"/>
                </a:cxn>
                <a:cxn ang="0">
                  <a:pos x="40" y="21"/>
                </a:cxn>
                <a:cxn ang="0">
                  <a:pos x="41" y="24"/>
                </a:cxn>
                <a:cxn ang="0">
                  <a:pos x="42" y="26"/>
                </a:cxn>
              </a:cxnLst>
              <a:rect l="0" t="0" r="r" b="b"/>
              <a:pathLst>
                <a:path w="42" h="46">
                  <a:moveTo>
                    <a:pt x="42" y="26"/>
                  </a:moveTo>
                  <a:cubicBezTo>
                    <a:pt x="42" y="26"/>
                    <a:pt x="41" y="27"/>
                    <a:pt x="41" y="27"/>
                  </a:cubicBezTo>
                  <a:cubicBezTo>
                    <a:pt x="40" y="27"/>
                    <a:pt x="38" y="28"/>
                    <a:pt x="37" y="28"/>
                  </a:cubicBezTo>
                  <a:cubicBezTo>
                    <a:pt x="36" y="28"/>
                    <a:pt x="35" y="27"/>
                    <a:pt x="35" y="27"/>
                  </a:cubicBezTo>
                  <a:cubicBezTo>
                    <a:pt x="34" y="27"/>
                    <a:pt x="33" y="25"/>
                    <a:pt x="32" y="25"/>
                  </a:cubicBezTo>
                  <a:cubicBezTo>
                    <a:pt x="31" y="25"/>
                    <a:pt x="31" y="27"/>
                    <a:pt x="31" y="28"/>
                  </a:cubicBezTo>
                  <a:cubicBezTo>
                    <a:pt x="30" y="29"/>
                    <a:pt x="30" y="31"/>
                    <a:pt x="29" y="32"/>
                  </a:cubicBezTo>
                  <a:cubicBezTo>
                    <a:pt x="29" y="32"/>
                    <a:pt x="28" y="33"/>
                    <a:pt x="28" y="34"/>
                  </a:cubicBezTo>
                  <a:cubicBezTo>
                    <a:pt x="28" y="35"/>
                    <a:pt x="28" y="36"/>
                    <a:pt x="27" y="36"/>
                  </a:cubicBezTo>
                  <a:cubicBezTo>
                    <a:pt x="27" y="37"/>
                    <a:pt x="27" y="37"/>
                    <a:pt x="27" y="37"/>
                  </a:cubicBezTo>
                  <a:cubicBezTo>
                    <a:pt x="26" y="38"/>
                    <a:pt x="27" y="39"/>
                    <a:pt x="27" y="40"/>
                  </a:cubicBezTo>
                  <a:cubicBezTo>
                    <a:pt x="28" y="40"/>
                    <a:pt x="30" y="40"/>
                    <a:pt x="30" y="41"/>
                  </a:cubicBezTo>
                  <a:cubicBezTo>
                    <a:pt x="30" y="42"/>
                    <a:pt x="28" y="42"/>
                    <a:pt x="27" y="43"/>
                  </a:cubicBezTo>
                  <a:cubicBezTo>
                    <a:pt x="27" y="44"/>
                    <a:pt x="26" y="46"/>
                    <a:pt x="25" y="46"/>
                  </a:cubicBezTo>
                  <a:cubicBezTo>
                    <a:pt x="25" y="46"/>
                    <a:pt x="23" y="46"/>
                    <a:pt x="23" y="46"/>
                  </a:cubicBezTo>
                  <a:cubicBezTo>
                    <a:pt x="22" y="46"/>
                    <a:pt x="22" y="44"/>
                    <a:pt x="22" y="44"/>
                  </a:cubicBezTo>
                  <a:cubicBezTo>
                    <a:pt x="21" y="43"/>
                    <a:pt x="21" y="42"/>
                    <a:pt x="21" y="41"/>
                  </a:cubicBezTo>
                  <a:cubicBezTo>
                    <a:pt x="21" y="41"/>
                    <a:pt x="20" y="40"/>
                    <a:pt x="19" y="40"/>
                  </a:cubicBezTo>
                  <a:cubicBezTo>
                    <a:pt x="19" y="40"/>
                    <a:pt x="18" y="41"/>
                    <a:pt x="17" y="41"/>
                  </a:cubicBezTo>
                  <a:cubicBezTo>
                    <a:pt x="17" y="41"/>
                    <a:pt x="15" y="40"/>
                    <a:pt x="15" y="40"/>
                  </a:cubicBezTo>
                  <a:cubicBezTo>
                    <a:pt x="14" y="39"/>
                    <a:pt x="13" y="37"/>
                    <a:pt x="12" y="37"/>
                  </a:cubicBezTo>
                  <a:cubicBezTo>
                    <a:pt x="12" y="36"/>
                    <a:pt x="11" y="36"/>
                    <a:pt x="10" y="36"/>
                  </a:cubicBezTo>
                  <a:cubicBezTo>
                    <a:pt x="10" y="36"/>
                    <a:pt x="8" y="35"/>
                    <a:pt x="7" y="34"/>
                  </a:cubicBezTo>
                  <a:cubicBezTo>
                    <a:pt x="7" y="34"/>
                    <a:pt x="7" y="33"/>
                    <a:pt x="7" y="32"/>
                  </a:cubicBezTo>
                  <a:cubicBezTo>
                    <a:pt x="7" y="31"/>
                    <a:pt x="8" y="31"/>
                    <a:pt x="8" y="30"/>
                  </a:cubicBezTo>
                  <a:cubicBezTo>
                    <a:pt x="8" y="29"/>
                    <a:pt x="8" y="28"/>
                    <a:pt x="7" y="27"/>
                  </a:cubicBezTo>
                  <a:cubicBezTo>
                    <a:pt x="7" y="26"/>
                    <a:pt x="7" y="25"/>
                    <a:pt x="7" y="24"/>
                  </a:cubicBezTo>
                  <a:cubicBezTo>
                    <a:pt x="7" y="23"/>
                    <a:pt x="7" y="22"/>
                    <a:pt x="8" y="21"/>
                  </a:cubicBezTo>
                  <a:cubicBezTo>
                    <a:pt x="8" y="21"/>
                    <a:pt x="9" y="20"/>
                    <a:pt x="10" y="20"/>
                  </a:cubicBezTo>
                  <a:cubicBezTo>
                    <a:pt x="10" y="19"/>
                    <a:pt x="12" y="17"/>
                    <a:pt x="11" y="17"/>
                  </a:cubicBezTo>
                  <a:cubicBezTo>
                    <a:pt x="11" y="16"/>
                    <a:pt x="9" y="16"/>
                    <a:pt x="9" y="16"/>
                  </a:cubicBezTo>
                  <a:cubicBezTo>
                    <a:pt x="8" y="16"/>
                    <a:pt x="9" y="17"/>
                    <a:pt x="8" y="18"/>
                  </a:cubicBezTo>
                  <a:cubicBezTo>
                    <a:pt x="8" y="18"/>
                    <a:pt x="6" y="17"/>
                    <a:pt x="6" y="17"/>
                  </a:cubicBezTo>
                  <a:cubicBezTo>
                    <a:pt x="6" y="16"/>
                    <a:pt x="6" y="15"/>
                    <a:pt x="6" y="14"/>
                  </a:cubicBezTo>
                  <a:cubicBezTo>
                    <a:pt x="6" y="14"/>
                    <a:pt x="5" y="14"/>
                    <a:pt x="5" y="13"/>
                  </a:cubicBezTo>
                  <a:cubicBezTo>
                    <a:pt x="4" y="13"/>
                    <a:pt x="3" y="13"/>
                    <a:pt x="2" y="13"/>
                  </a:cubicBezTo>
                  <a:cubicBezTo>
                    <a:pt x="1" y="12"/>
                    <a:pt x="0" y="11"/>
                    <a:pt x="0" y="10"/>
                  </a:cubicBezTo>
                  <a:cubicBezTo>
                    <a:pt x="0" y="10"/>
                    <a:pt x="0" y="9"/>
                    <a:pt x="0" y="9"/>
                  </a:cubicBezTo>
                  <a:cubicBezTo>
                    <a:pt x="0" y="9"/>
                    <a:pt x="0" y="8"/>
                    <a:pt x="0" y="7"/>
                  </a:cubicBezTo>
                  <a:cubicBezTo>
                    <a:pt x="1" y="7"/>
                    <a:pt x="1" y="7"/>
                    <a:pt x="2" y="7"/>
                  </a:cubicBezTo>
                  <a:cubicBezTo>
                    <a:pt x="3" y="6"/>
                    <a:pt x="4" y="5"/>
                    <a:pt x="5" y="4"/>
                  </a:cubicBezTo>
                  <a:cubicBezTo>
                    <a:pt x="6" y="3"/>
                    <a:pt x="7" y="2"/>
                    <a:pt x="7" y="2"/>
                  </a:cubicBezTo>
                  <a:cubicBezTo>
                    <a:pt x="8" y="1"/>
                    <a:pt x="8" y="0"/>
                    <a:pt x="8" y="0"/>
                  </a:cubicBezTo>
                  <a:cubicBezTo>
                    <a:pt x="9" y="0"/>
                    <a:pt x="9" y="1"/>
                    <a:pt x="10" y="1"/>
                  </a:cubicBezTo>
                  <a:cubicBezTo>
                    <a:pt x="11" y="2"/>
                    <a:pt x="13" y="3"/>
                    <a:pt x="14" y="4"/>
                  </a:cubicBezTo>
                  <a:cubicBezTo>
                    <a:pt x="15" y="4"/>
                    <a:pt x="17" y="5"/>
                    <a:pt x="18" y="6"/>
                  </a:cubicBezTo>
                  <a:cubicBezTo>
                    <a:pt x="19" y="6"/>
                    <a:pt x="20" y="7"/>
                    <a:pt x="21" y="8"/>
                  </a:cubicBezTo>
                  <a:cubicBezTo>
                    <a:pt x="22" y="9"/>
                    <a:pt x="24" y="10"/>
                    <a:pt x="25" y="11"/>
                  </a:cubicBezTo>
                  <a:cubicBezTo>
                    <a:pt x="25" y="12"/>
                    <a:pt x="27" y="12"/>
                    <a:pt x="27" y="13"/>
                  </a:cubicBezTo>
                  <a:cubicBezTo>
                    <a:pt x="28" y="13"/>
                    <a:pt x="30" y="13"/>
                    <a:pt x="31" y="13"/>
                  </a:cubicBezTo>
                  <a:cubicBezTo>
                    <a:pt x="32" y="13"/>
                    <a:pt x="33" y="14"/>
                    <a:pt x="34" y="14"/>
                  </a:cubicBezTo>
                  <a:cubicBezTo>
                    <a:pt x="35" y="14"/>
                    <a:pt x="36" y="15"/>
                    <a:pt x="36" y="15"/>
                  </a:cubicBezTo>
                  <a:cubicBezTo>
                    <a:pt x="37" y="16"/>
                    <a:pt x="38" y="17"/>
                    <a:pt x="39" y="18"/>
                  </a:cubicBezTo>
                  <a:cubicBezTo>
                    <a:pt x="39" y="19"/>
                    <a:pt x="39" y="21"/>
                    <a:pt x="40" y="21"/>
                  </a:cubicBezTo>
                  <a:cubicBezTo>
                    <a:pt x="40" y="22"/>
                    <a:pt x="41" y="23"/>
                    <a:pt x="41" y="24"/>
                  </a:cubicBezTo>
                  <a:cubicBezTo>
                    <a:pt x="42" y="24"/>
                    <a:pt x="42" y="25"/>
                    <a:pt x="42" y="2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4"/>
            <p:cNvSpPr>
              <a:spLocks/>
            </p:cNvSpPr>
            <p:nvPr/>
          </p:nvSpPr>
          <p:spPr bwMode="auto">
            <a:xfrm>
              <a:off x="2079626" y="3001963"/>
              <a:ext cx="250825" cy="163513"/>
            </a:xfrm>
            <a:custGeom>
              <a:avLst/>
              <a:gdLst/>
              <a:ahLst/>
              <a:cxnLst>
                <a:cxn ang="0">
                  <a:pos x="92" y="82"/>
                </a:cxn>
                <a:cxn ang="0">
                  <a:pos x="85" y="85"/>
                </a:cxn>
                <a:cxn ang="0">
                  <a:pos x="75" y="79"/>
                </a:cxn>
                <a:cxn ang="0">
                  <a:pos x="70" y="72"/>
                </a:cxn>
                <a:cxn ang="0">
                  <a:pos x="65" y="77"/>
                </a:cxn>
                <a:cxn ang="0">
                  <a:pos x="58" y="78"/>
                </a:cxn>
                <a:cxn ang="0">
                  <a:pos x="53" y="80"/>
                </a:cxn>
                <a:cxn ang="0">
                  <a:pos x="45" y="84"/>
                </a:cxn>
                <a:cxn ang="0">
                  <a:pos x="37" y="85"/>
                </a:cxn>
                <a:cxn ang="0">
                  <a:pos x="33" y="86"/>
                </a:cxn>
                <a:cxn ang="0">
                  <a:pos x="28" y="81"/>
                </a:cxn>
                <a:cxn ang="0">
                  <a:pos x="32" y="74"/>
                </a:cxn>
                <a:cxn ang="0">
                  <a:pos x="25" y="70"/>
                </a:cxn>
                <a:cxn ang="0">
                  <a:pos x="25" y="62"/>
                </a:cxn>
                <a:cxn ang="0">
                  <a:pos x="18" y="59"/>
                </a:cxn>
                <a:cxn ang="0">
                  <a:pos x="12" y="58"/>
                </a:cxn>
                <a:cxn ang="0">
                  <a:pos x="11" y="48"/>
                </a:cxn>
                <a:cxn ang="0">
                  <a:pos x="5" y="44"/>
                </a:cxn>
                <a:cxn ang="0">
                  <a:pos x="1" y="36"/>
                </a:cxn>
                <a:cxn ang="0">
                  <a:pos x="2" y="32"/>
                </a:cxn>
                <a:cxn ang="0">
                  <a:pos x="8" y="30"/>
                </a:cxn>
                <a:cxn ang="0">
                  <a:pos x="16" y="25"/>
                </a:cxn>
                <a:cxn ang="0">
                  <a:pos x="22" y="28"/>
                </a:cxn>
                <a:cxn ang="0">
                  <a:pos x="28" y="25"/>
                </a:cxn>
                <a:cxn ang="0">
                  <a:pos x="30" y="19"/>
                </a:cxn>
                <a:cxn ang="0">
                  <a:pos x="32" y="15"/>
                </a:cxn>
                <a:cxn ang="0">
                  <a:pos x="39" y="17"/>
                </a:cxn>
                <a:cxn ang="0">
                  <a:pos x="45" y="16"/>
                </a:cxn>
                <a:cxn ang="0">
                  <a:pos x="48" y="19"/>
                </a:cxn>
                <a:cxn ang="0">
                  <a:pos x="53" y="15"/>
                </a:cxn>
                <a:cxn ang="0">
                  <a:pos x="59" y="17"/>
                </a:cxn>
                <a:cxn ang="0">
                  <a:pos x="65" y="19"/>
                </a:cxn>
                <a:cxn ang="0">
                  <a:pos x="72" y="20"/>
                </a:cxn>
                <a:cxn ang="0">
                  <a:pos x="79" y="17"/>
                </a:cxn>
                <a:cxn ang="0">
                  <a:pos x="80" y="8"/>
                </a:cxn>
                <a:cxn ang="0">
                  <a:pos x="83" y="6"/>
                </a:cxn>
                <a:cxn ang="0">
                  <a:pos x="87" y="7"/>
                </a:cxn>
                <a:cxn ang="0">
                  <a:pos x="92" y="7"/>
                </a:cxn>
                <a:cxn ang="0">
                  <a:pos x="96" y="7"/>
                </a:cxn>
                <a:cxn ang="0">
                  <a:pos x="101" y="3"/>
                </a:cxn>
                <a:cxn ang="0">
                  <a:pos x="105" y="1"/>
                </a:cxn>
                <a:cxn ang="0">
                  <a:pos x="112" y="1"/>
                </a:cxn>
                <a:cxn ang="0">
                  <a:pos x="118" y="0"/>
                </a:cxn>
                <a:cxn ang="0">
                  <a:pos x="126" y="2"/>
                </a:cxn>
                <a:cxn ang="0">
                  <a:pos x="133" y="4"/>
                </a:cxn>
                <a:cxn ang="0">
                  <a:pos x="131" y="7"/>
                </a:cxn>
                <a:cxn ang="0">
                  <a:pos x="132" y="12"/>
                </a:cxn>
                <a:cxn ang="0">
                  <a:pos x="128" y="23"/>
                </a:cxn>
                <a:cxn ang="0">
                  <a:pos x="130" y="29"/>
                </a:cxn>
                <a:cxn ang="0">
                  <a:pos x="123" y="29"/>
                </a:cxn>
                <a:cxn ang="0">
                  <a:pos x="118" y="33"/>
                </a:cxn>
                <a:cxn ang="0">
                  <a:pos x="122" y="37"/>
                </a:cxn>
                <a:cxn ang="0">
                  <a:pos x="119" y="42"/>
                </a:cxn>
                <a:cxn ang="0">
                  <a:pos x="117" y="49"/>
                </a:cxn>
                <a:cxn ang="0">
                  <a:pos x="112" y="54"/>
                </a:cxn>
                <a:cxn ang="0">
                  <a:pos x="103" y="57"/>
                </a:cxn>
                <a:cxn ang="0">
                  <a:pos x="99" y="66"/>
                </a:cxn>
                <a:cxn ang="0">
                  <a:pos x="97" y="73"/>
                </a:cxn>
                <a:cxn ang="0">
                  <a:pos x="96" y="79"/>
                </a:cxn>
              </a:cxnLst>
              <a:rect l="0" t="0" r="r" b="b"/>
              <a:pathLst>
                <a:path w="133" h="87">
                  <a:moveTo>
                    <a:pt x="95" y="80"/>
                  </a:moveTo>
                  <a:cubicBezTo>
                    <a:pt x="94" y="80"/>
                    <a:pt x="94" y="81"/>
                    <a:pt x="94" y="81"/>
                  </a:cubicBezTo>
                  <a:cubicBezTo>
                    <a:pt x="93" y="81"/>
                    <a:pt x="92" y="82"/>
                    <a:pt x="92" y="82"/>
                  </a:cubicBezTo>
                  <a:cubicBezTo>
                    <a:pt x="91" y="83"/>
                    <a:pt x="90" y="83"/>
                    <a:pt x="90" y="83"/>
                  </a:cubicBezTo>
                  <a:cubicBezTo>
                    <a:pt x="89" y="83"/>
                    <a:pt x="87" y="83"/>
                    <a:pt x="86" y="83"/>
                  </a:cubicBezTo>
                  <a:cubicBezTo>
                    <a:pt x="85" y="83"/>
                    <a:pt x="85" y="85"/>
                    <a:pt x="85" y="85"/>
                  </a:cubicBezTo>
                  <a:cubicBezTo>
                    <a:pt x="84" y="85"/>
                    <a:pt x="82" y="83"/>
                    <a:pt x="81" y="83"/>
                  </a:cubicBezTo>
                  <a:cubicBezTo>
                    <a:pt x="80" y="83"/>
                    <a:pt x="78" y="83"/>
                    <a:pt x="77" y="83"/>
                  </a:cubicBezTo>
                  <a:cubicBezTo>
                    <a:pt x="76" y="82"/>
                    <a:pt x="76" y="80"/>
                    <a:pt x="75" y="79"/>
                  </a:cubicBezTo>
                  <a:cubicBezTo>
                    <a:pt x="75" y="79"/>
                    <a:pt x="73" y="79"/>
                    <a:pt x="73" y="78"/>
                  </a:cubicBezTo>
                  <a:cubicBezTo>
                    <a:pt x="72" y="78"/>
                    <a:pt x="72" y="76"/>
                    <a:pt x="72" y="76"/>
                  </a:cubicBezTo>
                  <a:cubicBezTo>
                    <a:pt x="71" y="75"/>
                    <a:pt x="71" y="73"/>
                    <a:pt x="70" y="72"/>
                  </a:cubicBezTo>
                  <a:cubicBezTo>
                    <a:pt x="69" y="72"/>
                    <a:pt x="68" y="72"/>
                    <a:pt x="67" y="72"/>
                  </a:cubicBezTo>
                  <a:cubicBezTo>
                    <a:pt x="67" y="72"/>
                    <a:pt x="66" y="74"/>
                    <a:pt x="66" y="74"/>
                  </a:cubicBezTo>
                  <a:cubicBezTo>
                    <a:pt x="65" y="75"/>
                    <a:pt x="65" y="76"/>
                    <a:pt x="65" y="77"/>
                  </a:cubicBezTo>
                  <a:cubicBezTo>
                    <a:pt x="65" y="77"/>
                    <a:pt x="65" y="78"/>
                    <a:pt x="64" y="78"/>
                  </a:cubicBezTo>
                  <a:cubicBezTo>
                    <a:pt x="64" y="79"/>
                    <a:pt x="62" y="79"/>
                    <a:pt x="61" y="78"/>
                  </a:cubicBezTo>
                  <a:cubicBezTo>
                    <a:pt x="60" y="78"/>
                    <a:pt x="59" y="79"/>
                    <a:pt x="58" y="78"/>
                  </a:cubicBezTo>
                  <a:cubicBezTo>
                    <a:pt x="58" y="78"/>
                    <a:pt x="59" y="76"/>
                    <a:pt x="58" y="76"/>
                  </a:cubicBezTo>
                  <a:cubicBezTo>
                    <a:pt x="57" y="75"/>
                    <a:pt x="55" y="75"/>
                    <a:pt x="55" y="76"/>
                  </a:cubicBezTo>
                  <a:cubicBezTo>
                    <a:pt x="54" y="76"/>
                    <a:pt x="54" y="79"/>
                    <a:pt x="53" y="80"/>
                  </a:cubicBezTo>
                  <a:cubicBezTo>
                    <a:pt x="53" y="80"/>
                    <a:pt x="52" y="82"/>
                    <a:pt x="51" y="83"/>
                  </a:cubicBezTo>
                  <a:cubicBezTo>
                    <a:pt x="50" y="83"/>
                    <a:pt x="48" y="83"/>
                    <a:pt x="47" y="83"/>
                  </a:cubicBezTo>
                  <a:cubicBezTo>
                    <a:pt x="46" y="83"/>
                    <a:pt x="45" y="83"/>
                    <a:pt x="45" y="84"/>
                  </a:cubicBezTo>
                  <a:cubicBezTo>
                    <a:pt x="44" y="84"/>
                    <a:pt x="43" y="85"/>
                    <a:pt x="43" y="85"/>
                  </a:cubicBezTo>
                  <a:cubicBezTo>
                    <a:pt x="42" y="86"/>
                    <a:pt x="41" y="87"/>
                    <a:pt x="40" y="87"/>
                  </a:cubicBezTo>
                  <a:cubicBezTo>
                    <a:pt x="40" y="87"/>
                    <a:pt x="38" y="86"/>
                    <a:pt x="37" y="85"/>
                  </a:cubicBezTo>
                  <a:cubicBezTo>
                    <a:pt x="37" y="85"/>
                    <a:pt x="36" y="84"/>
                    <a:pt x="36" y="84"/>
                  </a:cubicBezTo>
                  <a:cubicBezTo>
                    <a:pt x="35" y="84"/>
                    <a:pt x="36" y="85"/>
                    <a:pt x="35" y="85"/>
                  </a:cubicBezTo>
                  <a:cubicBezTo>
                    <a:pt x="35" y="86"/>
                    <a:pt x="34" y="86"/>
                    <a:pt x="33" y="86"/>
                  </a:cubicBezTo>
                  <a:cubicBezTo>
                    <a:pt x="33" y="86"/>
                    <a:pt x="32" y="85"/>
                    <a:pt x="31" y="84"/>
                  </a:cubicBezTo>
                  <a:cubicBezTo>
                    <a:pt x="31" y="84"/>
                    <a:pt x="30" y="84"/>
                    <a:pt x="29" y="84"/>
                  </a:cubicBezTo>
                  <a:cubicBezTo>
                    <a:pt x="29" y="83"/>
                    <a:pt x="28" y="82"/>
                    <a:pt x="28" y="81"/>
                  </a:cubicBezTo>
                  <a:cubicBezTo>
                    <a:pt x="28" y="80"/>
                    <a:pt x="29" y="79"/>
                    <a:pt x="30" y="78"/>
                  </a:cubicBezTo>
                  <a:cubicBezTo>
                    <a:pt x="30" y="78"/>
                    <a:pt x="31" y="77"/>
                    <a:pt x="32" y="76"/>
                  </a:cubicBezTo>
                  <a:cubicBezTo>
                    <a:pt x="32" y="76"/>
                    <a:pt x="32" y="74"/>
                    <a:pt x="32" y="74"/>
                  </a:cubicBezTo>
                  <a:cubicBezTo>
                    <a:pt x="31" y="73"/>
                    <a:pt x="29" y="74"/>
                    <a:pt x="29" y="74"/>
                  </a:cubicBezTo>
                  <a:cubicBezTo>
                    <a:pt x="28" y="73"/>
                    <a:pt x="27" y="72"/>
                    <a:pt x="27" y="72"/>
                  </a:cubicBezTo>
                  <a:cubicBezTo>
                    <a:pt x="26" y="71"/>
                    <a:pt x="26" y="71"/>
                    <a:pt x="25" y="70"/>
                  </a:cubicBezTo>
                  <a:cubicBezTo>
                    <a:pt x="25" y="70"/>
                    <a:pt x="23" y="68"/>
                    <a:pt x="23" y="67"/>
                  </a:cubicBezTo>
                  <a:cubicBezTo>
                    <a:pt x="23" y="66"/>
                    <a:pt x="24" y="65"/>
                    <a:pt x="25" y="64"/>
                  </a:cubicBezTo>
                  <a:cubicBezTo>
                    <a:pt x="25" y="64"/>
                    <a:pt x="25" y="63"/>
                    <a:pt x="25" y="62"/>
                  </a:cubicBezTo>
                  <a:cubicBezTo>
                    <a:pt x="24" y="62"/>
                    <a:pt x="23" y="62"/>
                    <a:pt x="23" y="62"/>
                  </a:cubicBezTo>
                  <a:cubicBezTo>
                    <a:pt x="22" y="62"/>
                    <a:pt x="22" y="61"/>
                    <a:pt x="21" y="61"/>
                  </a:cubicBezTo>
                  <a:cubicBezTo>
                    <a:pt x="21" y="60"/>
                    <a:pt x="18" y="60"/>
                    <a:pt x="18" y="59"/>
                  </a:cubicBezTo>
                  <a:cubicBezTo>
                    <a:pt x="17" y="59"/>
                    <a:pt x="18" y="57"/>
                    <a:pt x="17" y="56"/>
                  </a:cubicBezTo>
                  <a:cubicBezTo>
                    <a:pt x="17" y="56"/>
                    <a:pt x="15" y="56"/>
                    <a:pt x="15" y="56"/>
                  </a:cubicBezTo>
                  <a:cubicBezTo>
                    <a:pt x="14" y="56"/>
                    <a:pt x="13" y="58"/>
                    <a:pt x="12" y="58"/>
                  </a:cubicBezTo>
                  <a:cubicBezTo>
                    <a:pt x="12" y="57"/>
                    <a:pt x="12" y="56"/>
                    <a:pt x="12" y="55"/>
                  </a:cubicBezTo>
                  <a:cubicBezTo>
                    <a:pt x="12" y="54"/>
                    <a:pt x="11" y="52"/>
                    <a:pt x="11" y="51"/>
                  </a:cubicBezTo>
                  <a:cubicBezTo>
                    <a:pt x="11" y="50"/>
                    <a:pt x="11" y="49"/>
                    <a:pt x="11" y="48"/>
                  </a:cubicBezTo>
                  <a:cubicBezTo>
                    <a:pt x="10" y="47"/>
                    <a:pt x="9" y="47"/>
                    <a:pt x="9" y="47"/>
                  </a:cubicBezTo>
                  <a:cubicBezTo>
                    <a:pt x="8" y="47"/>
                    <a:pt x="8" y="45"/>
                    <a:pt x="8" y="44"/>
                  </a:cubicBezTo>
                  <a:cubicBezTo>
                    <a:pt x="7" y="44"/>
                    <a:pt x="5" y="45"/>
                    <a:pt x="5" y="44"/>
                  </a:cubicBezTo>
                  <a:cubicBezTo>
                    <a:pt x="4" y="44"/>
                    <a:pt x="4" y="42"/>
                    <a:pt x="4" y="42"/>
                  </a:cubicBezTo>
                  <a:cubicBezTo>
                    <a:pt x="3" y="40"/>
                    <a:pt x="3" y="38"/>
                    <a:pt x="2" y="37"/>
                  </a:cubicBezTo>
                  <a:cubicBezTo>
                    <a:pt x="2" y="36"/>
                    <a:pt x="1" y="36"/>
                    <a:pt x="1" y="36"/>
                  </a:cubicBezTo>
                  <a:cubicBezTo>
                    <a:pt x="1" y="36"/>
                    <a:pt x="0" y="35"/>
                    <a:pt x="0" y="34"/>
                  </a:cubicBezTo>
                  <a:cubicBezTo>
                    <a:pt x="0" y="34"/>
                    <a:pt x="0" y="33"/>
                    <a:pt x="0" y="33"/>
                  </a:cubicBezTo>
                  <a:cubicBezTo>
                    <a:pt x="0" y="32"/>
                    <a:pt x="1" y="32"/>
                    <a:pt x="2" y="32"/>
                  </a:cubicBezTo>
                  <a:cubicBezTo>
                    <a:pt x="2" y="32"/>
                    <a:pt x="3" y="31"/>
                    <a:pt x="3" y="31"/>
                  </a:cubicBezTo>
                  <a:cubicBezTo>
                    <a:pt x="3" y="30"/>
                    <a:pt x="5" y="30"/>
                    <a:pt x="5" y="30"/>
                  </a:cubicBezTo>
                  <a:cubicBezTo>
                    <a:pt x="6" y="30"/>
                    <a:pt x="7" y="30"/>
                    <a:pt x="8" y="30"/>
                  </a:cubicBezTo>
                  <a:cubicBezTo>
                    <a:pt x="9" y="30"/>
                    <a:pt x="11" y="29"/>
                    <a:pt x="12" y="28"/>
                  </a:cubicBezTo>
                  <a:cubicBezTo>
                    <a:pt x="13" y="28"/>
                    <a:pt x="14" y="27"/>
                    <a:pt x="15" y="26"/>
                  </a:cubicBezTo>
                  <a:cubicBezTo>
                    <a:pt x="15" y="26"/>
                    <a:pt x="16" y="25"/>
                    <a:pt x="16" y="25"/>
                  </a:cubicBezTo>
                  <a:cubicBezTo>
                    <a:pt x="17" y="25"/>
                    <a:pt x="18" y="25"/>
                    <a:pt x="19" y="26"/>
                  </a:cubicBezTo>
                  <a:cubicBezTo>
                    <a:pt x="19" y="26"/>
                    <a:pt x="20" y="26"/>
                    <a:pt x="20" y="27"/>
                  </a:cubicBezTo>
                  <a:cubicBezTo>
                    <a:pt x="21" y="27"/>
                    <a:pt x="21" y="28"/>
                    <a:pt x="22" y="28"/>
                  </a:cubicBezTo>
                  <a:cubicBezTo>
                    <a:pt x="22" y="28"/>
                    <a:pt x="23" y="27"/>
                    <a:pt x="24" y="27"/>
                  </a:cubicBezTo>
                  <a:cubicBezTo>
                    <a:pt x="24" y="27"/>
                    <a:pt x="24" y="25"/>
                    <a:pt x="25" y="25"/>
                  </a:cubicBezTo>
                  <a:cubicBezTo>
                    <a:pt x="25" y="25"/>
                    <a:pt x="27" y="25"/>
                    <a:pt x="28" y="25"/>
                  </a:cubicBezTo>
                  <a:cubicBezTo>
                    <a:pt x="28" y="24"/>
                    <a:pt x="30" y="24"/>
                    <a:pt x="30" y="23"/>
                  </a:cubicBezTo>
                  <a:cubicBezTo>
                    <a:pt x="30" y="23"/>
                    <a:pt x="31" y="21"/>
                    <a:pt x="31" y="21"/>
                  </a:cubicBezTo>
                  <a:cubicBezTo>
                    <a:pt x="31" y="20"/>
                    <a:pt x="30" y="20"/>
                    <a:pt x="30" y="19"/>
                  </a:cubicBezTo>
                  <a:cubicBezTo>
                    <a:pt x="29" y="19"/>
                    <a:pt x="29" y="19"/>
                    <a:pt x="29" y="18"/>
                  </a:cubicBezTo>
                  <a:cubicBezTo>
                    <a:pt x="29" y="18"/>
                    <a:pt x="30" y="18"/>
                    <a:pt x="31" y="17"/>
                  </a:cubicBezTo>
                  <a:cubicBezTo>
                    <a:pt x="31" y="17"/>
                    <a:pt x="31" y="15"/>
                    <a:pt x="32" y="15"/>
                  </a:cubicBezTo>
                  <a:cubicBezTo>
                    <a:pt x="32" y="15"/>
                    <a:pt x="34" y="14"/>
                    <a:pt x="34" y="14"/>
                  </a:cubicBezTo>
                  <a:cubicBezTo>
                    <a:pt x="35" y="14"/>
                    <a:pt x="36" y="15"/>
                    <a:pt x="37" y="15"/>
                  </a:cubicBezTo>
                  <a:cubicBezTo>
                    <a:pt x="37" y="16"/>
                    <a:pt x="38" y="17"/>
                    <a:pt x="39" y="17"/>
                  </a:cubicBezTo>
                  <a:cubicBezTo>
                    <a:pt x="39" y="17"/>
                    <a:pt x="40" y="18"/>
                    <a:pt x="41" y="18"/>
                  </a:cubicBezTo>
                  <a:cubicBezTo>
                    <a:pt x="42" y="18"/>
                    <a:pt x="43" y="18"/>
                    <a:pt x="43" y="17"/>
                  </a:cubicBezTo>
                  <a:cubicBezTo>
                    <a:pt x="44" y="17"/>
                    <a:pt x="44" y="17"/>
                    <a:pt x="45" y="16"/>
                  </a:cubicBezTo>
                  <a:cubicBezTo>
                    <a:pt x="45" y="16"/>
                    <a:pt x="46" y="16"/>
                    <a:pt x="46" y="16"/>
                  </a:cubicBezTo>
                  <a:cubicBezTo>
                    <a:pt x="46" y="16"/>
                    <a:pt x="46" y="17"/>
                    <a:pt x="47" y="18"/>
                  </a:cubicBezTo>
                  <a:cubicBezTo>
                    <a:pt x="47" y="18"/>
                    <a:pt x="47" y="19"/>
                    <a:pt x="48" y="19"/>
                  </a:cubicBezTo>
                  <a:cubicBezTo>
                    <a:pt x="49" y="19"/>
                    <a:pt x="50" y="18"/>
                    <a:pt x="51" y="17"/>
                  </a:cubicBezTo>
                  <a:cubicBezTo>
                    <a:pt x="51" y="17"/>
                    <a:pt x="51" y="15"/>
                    <a:pt x="51" y="15"/>
                  </a:cubicBezTo>
                  <a:cubicBezTo>
                    <a:pt x="52" y="15"/>
                    <a:pt x="53" y="15"/>
                    <a:pt x="53" y="15"/>
                  </a:cubicBezTo>
                  <a:cubicBezTo>
                    <a:pt x="54" y="16"/>
                    <a:pt x="53" y="17"/>
                    <a:pt x="54" y="17"/>
                  </a:cubicBezTo>
                  <a:cubicBezTo>
                    <a:pt x="54" y="18"/>
                    <a:pt x="56" y="18"/>
                    <a:pt x="57" y="18"/>
                  </a:cubicBezTo>
                  <a:cubicBezTo>
                    <a:pt x="57" y="18"/>
                    <a:pt x="59" y="17"/>
                    <a:pt x="59" y="17"/>
                  </a:cubicBezTo>
                  <a:cubicBezTo>
                    <a:pt x="60" y="17"/>
                    <a:pt x="60" y="16"/>
                    <a:pt x="61" y="16"/>
                  </a:cubicBezTo>
                  <a:cubicBezTo>
                    <a:pt x="61" y="16"/>
                    <a:pt x="62" y="17"/>
                    <a:pt x="63" y="17"/>
                  </a:cubicBezTo>
                  <a:cubicBezTo>
                    <a:pt x="63" y="17"/>
                    <a:pt x="64" y="19"/>
                    <a:pt x="65" y="19"/>
                  </a:cubicBezTo>
                  <a:cubicBezTo>
                    <a:pt x="65" y="20"/>
                    <a:pt x="67" y="21"/>
                    <a:pt x="67" y="22"/>
                  </a:cubicBezTo>
                  <a:cubicBezTo>
                    <a:pt x="68" y="22"/>
                    <a:pt x="69" y="22"/>
                    <a:pt x="69" y="22"/>
                  </a:cubicBezTo>
                  <a:cubicBezTo>
                    <a:pt x="70" y="22"/>
                    <a:pt x="71" y="21"/>
                    <a:pt x="72" y="20"/>
                  </a:cubicBezTo>
                  <a:cubicBezTo>
                    <a:pt x="72" y="20"/>
                    <a:pt x="74" y="20"/>
                    <a:pt x="74" y="20"/>
                  </a:cubicBezTo>
                  <a:cubicBezTo>
                    <a:pt x="75" y="19"/>
                    <a:pt x="76" y="19"/>
                    <a:pt x="76" y="18"/>
                  </a:cubicBezTo>
                  <a:cubicBezTo>
                    <a:pt x="77" y="18"/>
                    <a:pt x="79" y="18"/>
                    <a:pt x="79" y="17"/>
                  </a:cubicBezTo>
                  <a:cubicBezTo>
                    <a:pt x="80" y="16"/>
                    <a:pt x="80" y="15"/>
                    <a:pt x="80" y="14"/>
                  </a:cubicBezTo>
                  <a:cubicBezTo>
                    <a:pt x="80" y="13"/>
                    <a:pt x="80" y="10"/>
                    <a:pt x="80" y="9"/>
                  </a:cubicBezTo>
                  <a:cubicBezTo>
                    <a:pt x="80" y="9"/>
                    <a:pt x="80" y="9"/>
                    <a:pt x="80" y="8"/>
                  </a:cubicBezTo>
                  <a:cubicBezTo>
                    <a:pt x="80" y="8"/>
                    <a:pt x="81" y="8"/>
                    <a:pt x="81" y="8"/>
                  </a:cubicBezTo>
                  <a:cubicBezTo>
                    <a:pt x="82" y="8"/>
                    <a:pt x="83" y="8"/>
                    <a:pt x="83" y="7"/>
                  </a:cubicBezTo>
                  <a:cubicBezTo>
                    <a:pt x="83" y="7"/>
                    <a:pt x="83" y="6"/>
                    <a:pt x="83" y="6"/>
                  </a:cubicBezTo>
                  <a:cubicBezTo>
                    <a:pt x="83" y="6"/>
                    <a:pt x="84" y="5"/>
                    <a:pt x="84" y="5"/>
                  </a:cubicBezTo>
                  <a:cubicBezTo>
                    <a:pt x="85" y="5"/>
                    <a:pt x="85" y="6"/>
                    <a:pt x="86" y="6"/>
                  </a:cubicBezTo>
                  <a:cubicBezTo>
                    <a:pt x="86" y="6"/>
                    <a:pt x="86" y="7"/>
                    <a:pt x="87" y="7"/>
                  </a:cubicBezTo>
                  <a:cubicBezTo>
                    <a:pt x="87" y="7"/>
                    <a:pt x="88" y="7"/>
                    <a:pt x="89" y="7"/>
                  </a:cubicBezTo>
                  <a:cubicBezTo>
                    <a:pt x="89" y="7"/>
                    <a:pt x="90" y="6"/>
                    <a:pt x="90" y="6"/>
                  </a:cubicBezTo>
                  <a:cubicBezTo>
                    <a:pt x="91" y="6"/>
                    <a:pt x="92" y="6"/>
                    <a:pt x="92" y="7"/>
                  </a:cubicBezTo>
                  <a:cubicBezTo>
                    <a:pt x="93" y="7"/>
                    <a:pt x="93" y="8"/>
                    <a:pt x="93" y="8"/>
                  </a:cubicBezTo>
                  <a:cubicBezTo>
                    <a:pt x="94" y="8"/>
                    <a:pt x="94" y="8"/>
                    <a:pt x="95" y="8"/>
                  </a:cubicBezTo>
                  <a:cubicBezTo>
                    <a:pt x="95" y="8"/>
                    <a:pt x="96" y="7"/>
                    <a:pt x="96" y="7"/>
                  </a:cubicBezTo>
                  <a:cubicBezTo>
                    <a:pt x="96" y="6"/>
                    <a:pt x="96" y="6"/>
                    <a:pt x="96" y="5"/>
                  </a:cubicBezTo>
                  <a:cubicBezTo>
                    <a:pt x="96" y="5"/>
                    <a:pt x="97" y="4"/>
                    <a:pt x="98" y="4"/>
                  </a:cubicBezTo>
                  <a:cubicBezTo>
                    <a:pt x="98" y="4"/>
                    <a:pt x="100" y="3"/>
                    <a:pt x="101" y="3"/>
                  </a:cubicBezTo>
                  <a:cubicBezTo>
                    <a:pt x="101" y="3"/>
                    <a:pt x="102" y="3"/>
                    <a:pt x="103" y="3"/>
                  </a:cubicBezTo>
                  <a:cubicBezTo>
                    <a:pt x="103" y="3"/>
                    <a:pt x="104" y="2"/>
                    <a:pt x="105" y="2"/>
                  </a:cubicBezTo>
                  <a:cubicBezTo>
                    <a:pt x="105" y="2"/>
                    <a:pt x="105" y="1"/>
                    <a:pt x="105" y="1"/>
                  </a:cubicBezTo>
                  <a:cubicBezTo>
                    <a:pt x="105" y="1"/>
                    <a:pt x="105" y="1"/>
                    <a:pt x="105" y="1"/>
                  </a:cubicBezTo>
                  <a:cubicBezTo>
                    <a:pt x="107" y="1"/>
                    <a:pt x="109" y="0"/>
                    <a:pt x="110" y="1"/>
                  </a:cubicBezTo>
                  <a:cubicBezTo>
                    <a:pt x="111" y="1"/>
                    <a:pt x="112" y="1"/>
                    <a:pt x="112" y="1"/>
                  </a:cubicBezTo>
                  <a:cubicBezTo>
                    <a:pt x="113" y="1"/>
                    <a:pt x="114" y="0"/>
                    <a:pt x="114" y="0"/>
                  </a:cubicBezTo>
                  <a:cubicBezTo>
                    <a:pt x="115" y="0"/>
                    <a:pt x="115" y="1"/>
                    <a:pt x="116" y="1"/>
                  </a:cubicBezTo>
                  <a:cubicBezTo>
                    <a:pt x="116" y="1"/>
                    <a:pt x="117" y="0"/>
                    <a:pt x="118" y="0"/>
                  </a:cubicBezTo>
                  <a:cubicBezTo>
                    <a:pt x="119" y="0"/>
                    <a:pt x="120" y="0"/>
                    <a:pt x="120" y="0"/>
                  </a:cubicBezTo>
                  <a:cubicBezTo>
                    <a:pt x="121" y="0"/>
                    <a:pt x="122" y="1"/>
                    <a:pt x="123" y="1"/>
                  </a:cubicBezTo>
                  <a:cubicBezTo>
                    <a:pt x="124" y="1"/>
                    <a:pt x="125" y="2"/>
                    <a:pt x="126" y="2"/>
                  </a:cubicBezTo>
                  <a:cubicBezTo>
                    <a:pt x="126" y="2"/>
                    <a:pt x="128" y="2"/>
                    <a:pt x="129" y="2"/>
                  </a:cubicBezTo>
                  <a:cubicBezTo>
                    <a:pt x="130" y="2"/>
                    <a:pt x="130" y="3"/>
                    <a:pt x="130" y="3"/>
                  </a:cubicBezTo>
                  <a:cubicBezTo>
                    <a:pt x="131" y="4"/>
                    <a:pt x="133" y="4"/>
                    <a:pt x="133" y="4"/>
                  </a:cubicBezTo>
                  <a:cubicBezTo>
                    <a:pt x="133" y="4"/>
                    <a:pt x="133" y="4"/>
                    <a:pt x="132" y="4"/>
                  </a:cubicBezTo>
                  <a:cubicBezTo>
                    <a:pt x="132" y="4"/>
                    <a:pt x="131" y="5"/>
                    <a:pt x="130" y="5"/>
                  </a:cubicBezTo>
                  <a:cubicBezTo>
                    <a:pt x="130" y="6"/>
                    <a:pt x="131" y="7"/>
                    <a:pt x="131" y="7"/>
                  </a:cubicBezTo>
                  <a:cubicBezTo>
                    <a:pt x="131" y="7"/>
                    <a:pt x="132" y="8"/>
                    <a:pt x="132" y="8"/>
                  </a:cubicBezTo>
                  <a:cubicBezTo>
                    <a:pt x="132" y="8"/>
                    <a:pt x="133" y="10"/>
                    <a:pt x="133" y="10"/>
                  </a:cubicBezTo>
                  <a:cubicBezTo>
                    <a:pt x="133" y="11"/>
                    <a:pt x="133" y="11"/>
                    <a:pt x="132" y="12"/>
                  </a:cubicBezTo>
                  <a:cubicBezTo>
                    <a:pt x="132" y="12"/>
                    <a:pt x="131" y="13"/>
                    <a:pt x="131" y="14"/>
                  </a:cubicBezTo>
                  <a:cubicBezTo>
                    <a:pt x="130" y="15"/>
                    <a:pt x="129" y="18"/>
                    <a:pt x="129" y="19"/>
                  </a:cubicBezTo>
                  <a:cubicBezTo>
                    <a:pt x="129" y="20"/>
                    <a:pt x="128" y="22"/>
                    <a:pt x="128" y="23"/>
                  </a:cubicBezTo>
                  <a:cubicBezTo>
                    <a:pt x="128" y="24"/>
                    <a:pt x="128" y="25"/>
                    <a:pt x="128" y="26"/>
                  </a:cubicBezTo>
                  <a:cubicBezTo>
                    <a:pt x="128" y="26"/>
                    <a:pt x="129" y="27"/>
                    <a:pt x="129" y="27"/>
                  </a:cubicBezTo>
                  <a:cubicBezTo>
                    <a:pt x="129" y="28"/>
                    <a:pt x="130" y="29"/>
                    <a:pt x="130" y="29"/>
                  </a:cubicBezTo>
                  <a:cubicBezTo>
                    <a:pt x="130" y="30"/>
                    <a:pt x="129" y="31"/>
                    <a:pt x="129" y="31"/>
                  </a:cubicBezTo>
                  <a:cubicBezTo>
                    <a:pt x="128" y="31"/>
                    <a:pt x="127" y="30"/>
                    <a:pt x="126" y="30"/>
                  </a:cubicBezTo>
                  <a:cubicBezTo>
                    <a:pt x="125" y="30"/>
                    <a:pt x="124" y="29"/>
                    <a:pt x="123" y="29"/>
                  </a:cubicBezTo>
                  <a:cubicBezTo>
                    <a:pt x="123" y="29"/>
                    <a:pt x="122" y="30"/>
                    <a:pt x="121" y="30"/>
                  </a:cubicBezTo>
                  <a:cubicBezTo>
                    <a:pt x="120" y="30"/>
                    <a:pt x="120" y="31"/>
                    <a:pt x="119" y="32"/>
                  </a:cubicBezTo>
                  <a:cubicBezTo>
                    <a:pt x="119" y="32"/>
                    <a:pt x="118" y="33"/>
                    <a:pt x="118" y="33"/>
                  </a:cubicBezTo>
                  <a:cubicBezTo>
                    <a:pt x="118" y="34"/>
                    <a:pt x="119" y="34"/>
                    <a:pt x="119" y="35"/>
                  </a:cubicBezTo>
                  <a:cubicBezTo>
                    <a:pt x="119" y="35"/>
                    <a:pt x="120" y="35"/>
                    <a:pt x="120" y="35"/>
                  </a:cubicBezTo>
                  <a:cubicBezTo>
                    <a:pt x="121" y="36"/>
                    <a:pt x="122" y="37"/>
                    <a:pt x="122" y="37"/>
                  </a:cubicBezTo>
                  <a:cubicBezTo>
                    <a:pt x="122" y="38"/>
                    <a:pt x="122" y="38"/>
                    <a:pt x="122" y="38"/>
                  </a:cubicBezTo>
                  <a:cubicBezTo>
                    <a:pt x="122" y="38"/>
                    <a:pt x="121" y="39"/>
                    <a:pt x="121" y="40"/>
                  </a:cubicBezTo>
                  <a:cubicBezTo>
                    <a:pt x="121" y="40"/>
                    <a:pt x="120" y="41"/>
                    <a:pt x="119" y="42"/>
                  </a:cubicBezTo>
                  <a:cubicBezTo>
                    <a:pt x="119" y="42"/>
                    <a:pt x="117" y="42"/>
                    <a:pt x="117" y="42"/>
                  </a:cubicBezTo>
                  <a:cubicBezTo>
                    <a:pt x="117" y="43"/>
                    <a:pt x="118" y="45"/>
                    <a:pt x="118" y="46"/>
                  </a:cubicBezTo>
                  <a:cubicBezTo>
                    <a:pt x="118" y="47"/>
                    <a:pt x="117" y="49"/>
                    <a:pt x="117" y="49"/>
                  </a:cubicBezTo>
                  <a:cubicBezTo>
                    <a:pt x="117" y="51"/>
                    <a:pt x="118" y="54"/>
                    <a:pt x="117" y="55"/>
                  </a:cubicBezTo>
                  <a:cubicBezTo>
                    <a:pt x="116" y="55"/>
                    <a:pt x="114" y="55"/>
                    <a:pt x="114" y="55"/>
                  </a:cubicBezTo>
                  <a:cubicBezTo>
                    <a:pt x="113" y="55"/>
                    <a:pt x="113" y="54"/>
                    <a:pt x="112" y="54"/>
                  </a:cubicBezTo>
                  <a:cubicBezTo>
                    <a:pt x="112" y="54"/>
                    <a:pt x="110" y="53"/>
                    <a:pt x="109" y="54"/>
                  </a:cubicBezTo>
                  <a:cubicBezTo>
                    <a:pt x="108" y="54"/>
                    <a:pt x="106" y="55"/>
                    <a:pt x="105" y="56"/>
                  </a:cubicBezTo>
                  <a:cubicBezTo>
                    <a:pt x="104" y="56"/>
                    <a:pt x="103" y="57"/>
                    <a:pt x="103" y="57"/>
                  </a:cubicBezTo>
                  <a:cubicBezTo>
                    <a:pt x="103" y="58"/>
                    <a:pt x="103" y="60"/>
                    <a:pt x="102" y="61"/>
                  </a:cubicBezTo>
                  <a:cubicBezTo>
                    <a:pt x="102" y="61"/>
                    <a:pt x="100" y="61"/>
                    <a:pt x="100" y="62"/>
                  </a:cubicBezTo>
                  <a:cubicBezTo>
                    <a:pt x="99" y="63"/>
                    <a:pt x="99" y="65"/>
                    <a:pt x="99" y="66"/>
                  </a:cubicBezTo>
                  <a:cubicBezTo>
                    <a:pt x="99" y="67"/>
                    <a:pt x="99" y="68"/>
                    <a:pt x="99" y="69"/>
                  </a:cubicBezTo>
                  <a:cubicBezTo>
                    <a:pt x="99" y="69"/>
                    <a:pt x="98" y="70"/>
                    <a:pt x="97" y="71"/>
                  </a:cubicBezTo>
                  <a:cubicBezTo>
                    <a:pt x="97" y="71"/>
                    <a:pt x="97" y="72"/>
                    <a:pt x="97" y="73"/>
                  </a:cubicBezTo>
                  <a:cubicBezTo>
                    <a:pt x="97" y="73"/>
                    <a:pt x="98" y="74"/>
                    <a:pt x="99" y="74"/>
                  </a:cubicBezTo>
                  <a:cubicBezTo>
                    <a:pt x="99" y="75"/>
                    <a:pt x="100" y="76"/>
                    <a:pt x="99" y="76"/>
                  </a:cubicBezTo>
                  <a:cubicBezTo>
                    <a:pt x="99" y="77"/>
                    <a:pt x="97" y="78"/>
                    <a:pt x="96" y="79"/>
                  </a:cubicBezTo>
                  <a:cubicBezTo>
                    <a:pt x="96" y="79"/>
                    <a:pt x="95" y="79"/>
                    <a:pt x="95" y="8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p:cNvSpPr>
            <p:nvPr/>
          </p:nvSpPr>
          <p:spPr bwMode="auto">
            <a:xfrm>
              <a:off x="2230438" y="2830513"/>
              <a:ext cx="85725" cy="80963"/>
            </a:xfrm>
            <a:custGeom>
              <a:avLst/>
              <a:gdLst/>
              <a:ahLst/>
              <a:cxnLst>
                <a:cxn ang="0">
                  <a:pos x="45" y="13"/>
                </a:cxn>
                <a:cxn ang="0">
                  <a:pos x="43" y="15"/>
                </a:cxn>
                <a:cxn ang="0">
                  <a:pos x="41" y="18"/>
                </a:cxn>
                <a:cxn ang="0">
                  <a:pos x="41" y="21"/>
                </a:cxn>
                <a:cxn ang="0">
                  <a:pos x="41" y="23"/>
                </a:cxn>
                <a:cxn ang="0">
                  <a:pos x="40" y="26"/>
                </a:cxn>
                <a:cxn ang="0">
                  <a:pos x="41" y="28"/>
                </a:cxn>
                <a:cxn ang="0">
                  <a:pos x="40" y="32"/>
                </a:cxn>
                <a:cxn ang="0">
                  <a:pos x="39" y="34"/>
                </a:cxn>
                <a:cxn ang="0">
                  <a:pos x="39" y="36"/>
                </a:cxn>
                <a:cxn ang="0">
                  <a:pos x="38" y="38"/>
                </a:cxn>
                <a:cxn ang="0">
                  <a:pos x="38" y="38"/>
                </a:cxn>
                <a:cxn ang="0">
                  <a:pos x="37" y="39"/>
                </a:cxn>
                <a:cxn ang="0">
                  <a:pos x="34" y="41"/>
                </a:cxn>
                <a:cxn ang="0">
                  <a:pos x="31" y="42"/>
                </a:cxn>
                <a:cxn ang="0">
                  <a:pos x="30" y="39"/>
                </a:cxn>
                <a:cxn ang="0">
                  <a:pos x="27" y="39"/>
                </a:cxn>
                <a:cxn ang="0">
                  <a:pos x="24" y="40"/>
                </a:cxn>
                <a:cxn ang="0">
                  <a:pos x="23" y="42"/>
                </a:cxn>
                <a:cxn ang="0">
                  <a:pos x="20" y="42"/>
                </a:cxn>
                <a:cxn ang="0">
                  <a:pos x="19" y="41"/>
                </a:cxn>
                <a:cxn ang="0">
                  <a:pos x="15" y="41"/>
                </a:cxn>
                <a:cxn ang="0">
                  <a:pos x="11" y="39"/>
                </a:cxn>
                <a:cxn ang="0">
                  <a:pos x="6" y="36"/>
                </a:cxn>
                <a:cxn ang="0">
                  <a:pos x="5" y="31"/>
                </a:cxn>
                <a:cxn ang="0">
                  <a:pos x="3" y="29"/>
                </a:cxn>
                <a:cxn ang="0">
                  <a:pos x="1" y="25"/>
                </a:cxn>
                <a:cxn ang="0">
                  <a:pos x="0" y="22"/>
                </a:cxn>
                <a:cxn ang="0">
                  <a:pos x="0" y="17"/>
                </a:cxn>
                <a:cxn ang="0">
                  <a:pos x="1" y="16"/>
                </a:cxn>
                <a:cxn ang="0">
                  <a:pos x="3" y="16"/>
                </a:cxn>
                <a:cxn ang="0">
                  <a:pos x="4" y="15"/>
                </a:cxn>
                <a:cxn ang="0">
                  <a:pos x="3" y="13"/>
                </a:cxn>
                <a:cxn ang="0">
                  <a:pos x="3" y="10"/>
                </a:cxn>
                <a:cxn ang="0">
                  <a:pos x="5" y="10"/>
                </a:cxn>
                <a:cxn ang="0">
                  <a:pos x="6" y="12"/>
                </a:cxn>
                <a:cxn ang="0">
                  <a:pos x="7" y="14"/>
                </a:cxn>
                <a:cxn ang="0">
                  <a:pos x="10" y="16"/>
                </a:cxn>
                <a:cxn ang="0">
                  <a:pos x="12" y="15"/>
                </a:cxn>
                <a:cxn ang="0">
                  <a:pos x="12" y="13"/>
                </a:cxn>
                <a:cxn ang="0">
                  <a:pos x="12" y="9"/>
                </a:cxn>
                <a:cxn ang="0">
                  <a:pos x="13" y="5"/>
                </a:cxn>
                <a:cxn ang="0">
                  <a:pos x="16" y="4"/>
                </a:cxn>
                <a:cxn ang="0">
                  <a:pos x="17" y="1"/>
                </a:cxn>
                <a:cxn ang="0">
                  <a:pos x="20" y="0"/>
                </a:cxn>
                <a:cxn ang="0">
                  <a:pos x="25" y="0"/>
                </a:cxn>
                <a:cxn ang="0">
                  <a:pos x="29" y="1"/>
                </a:cxn>
                <a:cxn ang="0">
                  <a:pos x="32" y="4"/>
                </a:cxn>
                <a:cxn ang="0">
                  <a:pos x="32" y="7"/>
                </a:cxn>
                <a:cxn ang="0">
                  <a:pos x="33" y="12"/>
                </a:cxn>
                <a:cxn ang="0">
                  <a:pos x="32" y="14"/>
                </a:cxn>
                <a:cxn ang="0">
                  <a:pos x="32" y="16"/>
                </a:cxn>
                <a:cxn ang="0">
                  <a:pos x="33" y="17"/>
                </a:cxn>
                <a:cxn ang="0">
                  <a:pos x="37" y="16"/>
                </a:cxn>
                <a:cxn ang="0">
                  <a:pos x="41" y="14"/>
                </a:cxn>
                <a:cxn ang="0">
                  <a:pos x="45" y="13"/>
                </a:cxn>
              </a:cxnLst>
              <a:rect l="0" t="0" r="r" b="b"/>
              <a:pathLst>
                <a:path w="45" h="43">
                  <a:moveTo>
                    <a:pt x="45" y="13"/>
                  </a:moveTo>
                  <a:cubicBezTo>
                    <a:pt x="45" y="14"/>
                    <a:pt x="44" y="15"/>
                    <a:pt x="43" y="15"/>
                  </a:cubicBezTo>
                  <a:cubicBezTo>
                    <a:pt x="43" y="16"/>
                    <a:pt x="42" y="17"/>
                    <a:pt x="41" y="18"/>
                  </a:cubicBezTo>
                  <a:cubicBezTo>
                    <a:pt x="41" y="19"/>
                    <a:pt x="41" y="20"/>
                    <a:pt x="41" y="21"/>
                  </a:cubicBezTo>
                  <a:cubicBezTo>
                    <a:pt x="41" y="21"/>
                    <a:pt x="41" y="22"/>
                    <a:pt x="41" y="23"/>
                  </a:cubicBezTo>
                  <a:cubicBezTo>
                    <a:pt x="41" y="24"/>
                    <a:pt x="40" y="25"/>
                    <a:pt x="40" y="26"/>
                  </a:cubicBezTo>
                  <a:cubicBezTo>
                    <a:pt x="40" y="26"/>
                    <a:pt x="40" y="27"/>
                    <a:pt x="41" y="28"/>
                  </a:cubicBezTo>
                  <a:cubicBezTo>
                    <a:pt x="41" y="29"/>
                    <a:pt x="41" y="31"/>
                    <a:pt x="40" y="32"/>
                  </a:cubicBezTo>
                  <a:cubicBezTo>
                    <a:pt x="40" y="32"/>
                    <a:pt x="39" y="33"/>
                    <a:pt x="39" y="34"/>
                  </a:cubicBezTo>
                  <a:cubicBezTo>
                    <a:pt x="39" y="34"/>
                    <a:pt x="39" y="35"/>
                    <a:pt x="39" y="36"/>
                  </a:cubicBezTo>
                  <a:cubicBezTo>
                    <a:pt x="39" y="37"/>
                    <a:pt x="38" y="38"/>
                    <a:pt x="38" y="38"/>
                  </a:cubicBezTo>
                  <a:cubicBezTo>
                    <a:pt x="38" y="38"/>
                    <a:pt x="38" y="38"/>
                    <a:pt x="38" y="38"/>
                  </a:cubicBezTo>
                  <a:cubicBezTo>
                    <a:pt x="38" y="39"/>
                    <a:pt x="37" y="39"/>
                    <a:pt x="37" y="39"/>
                  </a:cubicBezTo>
                  <a:cubicBezTo>
                    <a:pt x="36" y="39"/>
                    <a:pt x="35" y="40"/>
                    <a:pt x="34" y="41"/>
                  </a:cubicBezTo>
                  <a:cubicBezTo>
                    <a:pt x="33" y="41"/>
                    <a:pt x="32" y="42"/>
                    <a:pt x="31" y="42"/>
                  </a:cubicBezTo>
                  <a:cubicBezTo>
                    <a:pt x="30" y="41"/>
                    <a:pt x="30" y="40"/>
                    <a:pt x="30" y="39"/>
                  </a:cubicBezTo>
                  <a:cubicBezTo>
                    <a:pt x="29" y="39"/>
                    <a:pt x="28" y="39"/>
                    <a:pt x="27" y="39"/>
                  </a:cubicBezTo>
                  <a:cubicBezTo>
                    <a:pt x="26" y="39"/>
                    <a:pt x="25" y="39"/>
                    <a:pt x="24" y="40"/>
                  </a:cubicBezTo>
                  <a:cubicBezTo>
                    <a:pt x="24" y="40"/>
                    <a:pt x="23" y="42"/>
                    <a:pt x="23" y="42"/>
                  </a:cubicBezTo>
                  <a:cubicBezTo>
                    <a:pt x="22" y="43"/>
                    <a:pt x="21" y="43"/>
                    <a:pt x="20" y="42"/>
                  </a:cubicBezTo>
                  <a:cubicBezTo>
                    <a:pt x="20" y="42"/>
                    <a:pt x="19" y="41"/>
                    <a:pt x="19" y="41"/>
                  </a:cubicBezTo>
                  <a:cubicBezTo>
                    <a:pt x="18" y="41"/>
                    <a:pt x="16" y="42"/>
                    <a:pt x="15" y="41"/>
                  </a:cubicBezTo>
                  <a:cubicBezTo>
                    <a:pt x="14" y="41"/>
                    <a:pt x="12" y="40"/>
                    <a:pt x="11" y="39"/>
                  </a:cubicBezTo>
                  <a:cubicBezTo>
                    <a:pt x="10" y="39"/>
                    <a:pt x="7" y="37"/>
                    <a:pt x="6" y="36"/>
                  </a:cubicBezTo>
                  <a:cubicBezTo>
                    <a:pt x="6" y="35"/>
                    <a:pt x="5" y="32"/>
                    <a:pt x="5" y="31"/>
                  </a:cubicBezTo>
                  <a:cubicBezTo>
                    <a:pt x="4" y="31"/>
                    <a:pt x="4" y="30"/>
                    <a:pt x="3" y="29"/>
                  </a:cubicBezTo>
                  <a:cubicBezTo>
                    <a:pt x="2" y="28"/>
                    <a:pt x="1" y="26"/>
                    <a:pt x="1" y="25"/>
                  </a:cubicBezTo>
                  <a:cubicBezTo>
                    <a:pt x="0" y="24"/>
                    <a:pt x="0" y="22"/>
                    <a:pt x="0" y="22"/>
                  </a:cubicBezTo>
                  <a:cubicBezTo>
                    <a:pt x="0" y="20"/>
                    <a:pt x="0" y="18"/>
                    <a:pt x="0" y="17"/>
                  </a:cubicBezTo>
                  <a:cubicBezTo>
                    <a:pt x="0" y="16"/>
                    <a:pt x="1" y="16"/>
                    <a:pt x="1" y="16"/>
                  </a:cubicBezTo>
                  <a:cubicBezTo>
                    <a:pt x="2" y="16"/>
                    <a:pt x="3" y="16"/>
                    <a:pt x="3" y="16"/>
                  </a:cubicBezTo>
                  <a:cubicBezTo>
                    <a:pt x="4" y="16"/>
                    <a:pt x="4" y="15"/>
                    <a:pt x="4" y="15"/>
                  </a:cubicBezTo>
                  <a:cubicBezTo>
                    <a:pt x="4" y="14"/>
                    <a:pt x="3" y="13"/>
                    <a:pt x="3" y="13"/>
                  </a:cubicBezTo>
                  <a:cubicBezTo>
                    <a:pt x="3" y="12"/>
                    <a:pt x="3" y="11"/>
                    <a:pt x="3" y="10"/>
                  </a:cubicBezTo>
                  <a:cubicBezTo>
                    <a:pt x="4" y="10"/>
                    <a:pt x="4" y="10"/>
                    <a:pt x="5" y="10"/>
                  </a:cubicBezTo>
                  <a:cubicBezTo>
                    <a:pt x="5" y="11"/>
                    <a:pt x="6" y="11"/>
                    <a:pt x="6" y="12"/>
                  </a:cubicBezTo>
                  <a:cubicBezTo>
                    <a:pt x="6" y="12"/>
                    <a:pt x="7" y="13"/>
                    <a:pt x="7" y="14"/>
                  </a:cubicBezTo>
                  <a:cubicBezTo>
                    <a:pt x="8" y="15"/>
                    <a:pt x="9" y="15"/>
                    <a:pt x="10" y="16"/>
                  </a:cubicBezTo>
                  <a:cubicBezTo>
                    <a:pt x="11" y="16"/>
                    <a:pt x="12" y="15"/>
                    <a:pt x="12" y="15"/>
                  </a:cubicBezTo>
                  <a:cubicBezTo>
                    <a:pt x="12" y="15"/>
                    <a:pt x="12" y="13"/>
                    <a:pt x="12" y="13"/>
                  </a:cubicBezTo>
                  <a:cubicBezTo>
                    <a:pt x="12" y="12"/>
                    <a:pt x="12" y="10"/>
                    <a:pt x="12" y="9"/>
                  </a:cubicBezTo>
                  <a:cubicBezTo>
                    <a:pt x="12" y="8"/>
                    <a:pt x="13" y="6"/>
                    <a:pt x="13" y="5"/>
                  </a:cubicBezTo>
                  <a:cubicBezTo>
                    <a:pt x="14" y="5"/>
                    <a:pt x="15" y="4"/>
                    <a:pt x="16" y="4"/>
                  </a:cubicBezTo>
                  <a:cubicBezTo>
                    <a:pt x="16" y="3"/>
                    <a:pt x="17" y="1"/>
                    <a:pt x="17" y="1"/>
                  </a:cubicBezTo>
                  <a:cubicBezTo>
                    <a:pt x="18" y="0"/>
                    <a:pt x="19" y="0"/>
                    <a:pt x="20" y="0"/>
                  </a:cubicBezTo>
                  <a:cubicBezTo>
                    <a:pt x="21" y="0"/>
                    <a:pt x="24" y="0"/>
                    <a:pt x="25" y="0"/>
                  </a:cubicBezTo>
                  <a:cubicBezTo>
                    <a:pt x="26" y="0"/>
                    <a:pt x="28" y="1"/>
                    <a:pt x="29" y="1"/>
                  </a:cubicBezTo>
                  <a:cubicBezTo>
                    <a:pt x="30" y="2"/>
                    <a:pt x="31" y="3"/>
                    <a:pt x="32" y="4"/>
                  </a:cubicBezTo>
                  <a:cubicBezTo>
                    <a:pt x="32" y="5"/>
                    <a:pt x="32" y="6"/>
                    <a:pt x="32" y="7"/>
                  </a:cubicBezTo>
                  <a:cubicBezTo>
                    <a:pt x="33" y="8"/>
                    <a:pt x="33" y="10"/>
                    <a:pt x="33" y="12"/>
                  </a:cubicBezTo>
                  <a:cubicBezTo>
                    <a:pt x="33" y="12"/>
                    <a:pt x="32" y="13"/>
                    <a:pt x="32" y="14"/>
                  </a:cubicBezTo>
                  <a:cubicBezTo>
                    <a:pt x="31" y="14"/>
                    <a:pt x="31" y="16"/>
                    <a:pt x="32" y="16"/>
                  </a:cubicBezTo>
                  <a:cubicBezTo>
                    <a:pt x="32" y="16"/>
                    <a:pt x="33" y="17"/>
                    <a:pt x="33" y="17"/>
                  </a:cubicBezTo>
                  <a:cubicBezTo>
                    <a:pt x="34" y="17"/>
                    <a:pt x="36" y="16"/>
                    <a:pt x="37" y="16"/>
                  </a:cubicBezTo>
                  <a:cubicBezTo>
                    <a:pt x="38" y="15"/>
                    <a:pt x="40" y="14"/>
                    <a:pt x="41" y="14"/>
                  </a:cubicBezTo>
                  <a:cubicBezTo>
                    <a:pt x="42" y="13"/>
                    <a:pt x="45" y="13"/>
                    <a:pt x="45" y="1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46"/>
            <p:cNvSpPr>
              <a:spLocks/>
            </p:cNvSpPr>
            <p:nvPr/>
          </p:nvSpPr>
          <p:spPr bwMode="auto">
            <a:xfrm>
              <a:off x="1870076" y="2605088"/>
              <a:ext cx="617538" cy="412750"/>
            </a:xfrm>
            <a:custGeom>
              <a:avLst/>
              <a:gdLst/>
              <a:ahLst/>
              <a:cxnLst>
                <a:cxn ang="0">
                  <a:pos x="68" y="25"/>
                </a:cxn>
                <a:cxn ang="0">
                  <a:pos x="84" y="27"/>
                </a:cxn>
                <a:cxn ang="0">
                  <a:pos x="98" y="16"/>
                </a:cxn>
                <a:cxn ang="0">
                  <a:pos x="111" y="18"/>
                </a:cxn>
                <a:cxn ang="0">
                  <a:pos x="120" y="11"/>
                </a:cxn>
                <a:cxn ang="0">
                  <a:pos x="135" y="18"/>
                </a:cxn>
                <a:cxn ang="0">
                  <a:pos x="149" y="22"/>
                </a:cxn>
                <a:cxn ang="0">
                  <a:pos x="151" y="18"/>
                </a:cxn>
                <a:cxn ang="0">
                  <a:pos x="162" y="20"/>
                </a:cxn>
                <a:cxn ang="0">
                  <a:pos x="173" y="25"/>
                </a:cxn>
                <a:cxn ang="0">
                  <a:pos x="185" y="15"/>
                </a:cxn>
                <a:cxn ang="0">
                  <a:pos x="203" y="16"/>
                </a:cxn>
                <a:cxn ang="0">
                  <a:pos x="223" y="19"/>
                </a:cxn>
                <a:cxn ang="0">
                  <a:pos x="238" y="12"/>
                </a:cxn>
                <a:cxn ang="0">
                  <a:pos x="248" y="7"/>
                </a:cxn>
                <a:cxn ang="0">
                  <a:pos x="275" y="17"/>
                </a:cxn>
                <a:cxn ang="0">
                  <a:pos x="285" y="34"/>
                </a:cxn>
                <a:cxn ang="0">
                  <a:pos x="298" y="58"/>
                </a:cxn>
                <a:cxn ang="0">
                  <a:pos x="310" y="72"/>
                </a:cxn>
                <a:cxn ang="0">
                  <a:pos x="327" y="89"/>
                </a:cxn>
                <a:cxn ang="0">
                  <a:pos x="307" y="92"/>
                </a:cxn>
                <a:cxn ang="0">
                  <a:pos x="298" y="96"/>
                </a:cxn>
                <a:cxn ang="0">
                  <a:pos x="278" y="110"/>
                </a:cxn>
                <a:cxn ang="0">
                  <a:pos x="270" y="119"/>
                </a:cxn>
                <a:cxn ang="0">
                  <a:pos x="258" y="127"/>
                </a:cxn>
                <a:cxn ang="0">
                  <a:pos x="244" y="126"/>
                </a:cxn>
                <a:cxn ang="0">
                  <a:pos x="223" y="136"/>
                </a:cxn>
                <a:cxn ang="0">
                  <a:pos x="208" y="121"/>
                </a:cxn>
                <a:cxn ang="0">
                  <a:pos x="197" y="132"/>
                </a:cxn>
                <a:cxn ang="0">
                  <a:pos x="191" y="142"/>
                </a:cxn>
                <a:cxn ang="0">
                  <a:pos x="211" y="162"/>
                </a:cxn>
                <a:cxn ang="0">
                  <a:pos x="229" y="158"/>
                </a:cxn>
                <a:cxn ang="0">
                  <a:pos x="233" y="181"/>
                </a:cxn>
                <a:cxn ang="0">
                  <a:pos x="233" y="196"/>
                </a:cxn>
                <a:cxn ang="0">
                  <a:pos x="215" y="203"/>
                </a:cxn>
                <a:cxn ang="0">
                  <a:pos x="216" y="213"/>
                </a:cxn>
                <a:cxn ang="0">
                  <a:pos x="203" y="218"/>
                </a:cxn>
                <a:cxn ang="0">
                  <a:pos x="192" y="219"/>
                </a:cxn>
                <a:cxn ang="0">
                  <a:pos x="192" y="200"/>
                </a:cxn>
                <a:cxn ang="0">
                  <a:pos x="177" y="189"/>
                </a:cxn>
                <a:cxn ang="0">
                  <a:pos x="176" y="171"/>
                </a:cxn>
                <a:cxn ang="0">
                  <a:pos x="177" y="158"/>
                </a:cxn>
                <a:cxn ang="0">
                  <a:pos x="173" y="146"/>
                </a:cxn>
                <a:cxn ang="0">
                  <a:pos x="163" y="153"/>
                </a:cxn>
                <a:cxn ang="0">
                  <a:pos x="147" y="151"/>
                </a:cxn>
                <a:cxn ang="0">
                  <a:pos x="128" y="155"/>
                </a:cxn>
                <a:cxn ang="0">
                  <a:pos x="105" y="150"/>
                </a:cxn>
                <a:cxn ang="0">
                  <a:pos x="88" y="161"/>
                </a:cxn>
                <a:cxn ang="0">
                  <a:pos x="77" y="171"/>
                </a:cxn>
                <a:cxn ang="0">
                  <a:pos x="67" y="158"/>
                </a:cxn>
                <a:cxn ang="0">
                  <a:pos x="58" y="147"/>
                </a:cxn>
                <a:cxn ang="0">
                  <a:pos x="54" y="140"/>
                </a:cxn>
                <a:cxn ang="0">
                  <a:pos x="43" y="137"/>
                </a:cxn>
                <a:cxn ang="0">
                  <a:pos x="35" y="132"/>
                </a:cxn>
                <a:cxn ang="0">
                  <a:pos x="28" y="122"/>
                </a:cxn>
                <a:cxn ang="0">
                  <a:pos x="10" y="114"/>
                </a:cxn>
                <a:cxn ang="0">
                  <a:pos x="3" y="100"/>
                </a:cxn>
                <a:cxn ang="0">
                  <a:pos x="14" y="88"/>
                </a:cxn>
                <a:cxn ang="0">
                  <a:pos x="32" y="81"/>
                </a:cxn>
                <a:cxn ang="0">
                  <a:pos x="38" y="67"/>
                </a:cxn>
                <a:cxn ang="0">
                  <a:pos x="33" y="55"/>
                </a:cxn>
                <a:cxn ang="0">
                  <a:pos x="40" y="39"/>
                </a:cxn>
                <a:cxn ang="0">
                  <a:pos x="50" y="28"/>
                </a:cxn>
              </a:cxnLst>
              <a:rect l="0" t="0" r="r" b="b"/>
              <a:pathLst>
                <a:path w="327" h="219">
                  <a:moveTo>
                    <a:pt x="59" y="26"/>
                  </a:moveTo>
                  <a:cubicBezTo>
                    <a:pt x="59" y="26"/>
                    <a:pt x="59" y="27"/>
                    <a:pt x="59" y="27"/>
                  </a:cubicBezTo>
                  <a:cubicBezTo>
                    <a:pt x="60" y="27"/>
                    <a:pt x="60" y="27"/>
                    <a:pt x="61" y="27"/>
                  </a:cubicBezTo>
                  <a:cubicBezTo>
                    <a:pt x="61" y="27"/>
                    <a:pt x="61" y="29"/>
                    <a:pt x="62" y="29"/>
                  </a:cubicBezTo>
                  <a:cubicBezTo>
                    <a:pt x="62" y="29"/>
                    <a:pt x="64" y="29"/>
                    <a:pt x="64" y="29"/>
                  </a:cubicBezTo>
                  <a:cubicBezTo>
                    <a:pt x="64" y="29"/>
                    <a:pt x="65" y="29"/>
                    <a:pt x="66" y="28"/>
                  </a:cubicBezTo>
                  <a:cubicBezTo>
                    <a:pt x="66" y="28"/>
                    <a:pt x="66" y="27"/>
                    <a:pt x="66" y="26"/>
                  </a:cubicBezTo>
                  <a:cubicBezTo>
                    <a:pt x="67" y="26"/>
                    <a:pt x="68" y="25"/>
                    <a:pt x="68" y="25"/>
                  </a:cubicBezTo>
                  <a:cubicBezTo>
                    <a:pt x="69" y="24"/>
                    <a:pt x="71" y="24"/>
                    <a:pt x="71" y="23"/>
                  </a:cubicBezTo>
                  <a:cubicBezTo>
                    <a:pt x="71" y="23"/>
                    <a:pt x="71" y="22"/>
                    <a:pt x="72" y="22"/>
                  </a:cubicBezTo>
                  <a:cubicBezTo>
                    <a:pt x="72" y="22"/>
                    <a:pt x="73" y="22"/>
                    <a:pt x="74" y="22"/>
                  </a:cubicBezTo>
                  <a:cubicBezTo>
                    <a:pt x="74" y="22"/>
                    <a:pt x="75" y="23"/>
                    <a:pt x="75" y="23"/>
                  </a:cubicBezTo>
                  <a:cubicBezTo>
                    <a:pt x="76" y="24"/>
                    <a:pt x="77" y="25"/>
                    <a:pt x="78" y="26"/>
                  </a:cubicBezTo>
                  <a:cubicBezTo>
                    <a:pt x="78" y="26"/>
                    <a:pt x="79" y="26"/>
                    <a:pt x="80" y="26"/>
                  </a:cubicBezTo>
                  <a:cubicBezTo>
                    <a:pt x="80" y="27"/>
                    <a:pt x="82" y="26"/>
                    <a:pt x="83" y="27"/>
                  </a:cubicBezTo>
                  <a:cubicBezTo>
                    <a:pt x="83" y="27"/>
                    <a:pt x="84" y="27"/>
                    <a:pt x="84" y="27"/>
                  </a:cubicBezTo>
                  <a:cubicBezTo>
                    <a:pt x="84" y="28"/>
                    <a:pt x="85" y="29"/>
                    <a:pt x="85" y="29"/>
                  </a:cubicBezTo>
                  <a:cubicBezTo>
                    <a:pt x="86" y="29"/>
                    <a:pt x="87" y="29"/>
                    <a:pt x="87" y="29"/>
                  </a:cubicBezTo>
                  <a:cubicBezTo>
                    <a:pt x="88" y="29"/>
                    <a:pt x="91" y="28"/>
                    <a:pt x="92" y="28"/>
                  </a:cubicBezTo>
                  <a:cubicBezTo>
                    <a:pt x="93" y="27"/>
                    <a:pt x="95" y="26"/>
                    <a:pt x="96" y="25"/>
                  </a:cubicBezTo>
                  <a:cubicBezTo>
                    <a:pt x="97" y="24"/>
                    <a:pt x="98" y="23"/>
                    <a:pt x="99" y="22"/>
                  </a:cubicBezTo>
                  <a:cubicBezTo>
                    <a:pt x="99" y="21"/>
                    <a:pt x="99" y="20"/>
                    <a:pt x="99" y="20"/>
                  </a:cubicBezTo>
                  <a:cubicBezTo>
                    <a:pt x="99" y="19"/>
                    <a:pt x="99" y="18"/>
                    <a:pt x="98" y="18"/>
                  </a:cubicBezTo>
                  <a:cubicBezTo>
                    <a:pt x="98" y="18"/>
                    <a:pt x="98" y="17"/>
                    <a:pt x="98" y="16"/>
                  </a:cubicBezTo>
                  <a:cubicBezTo>
                    <a:pt x="99" y="16"/>
                    <a:pt x="100" y="15"/>
                    <a:pt x="100" y="15"/>
                  </a:cubicBezTo>
                  <a:cubicBezTo>
                    <a:pt x="101" y="15"/>
                    <a:pt x="102" y="16"/>
                    <a:pt x="102" y="16"/>
                  </a:cubicBezTo>
                  <a:cubicBezTo>
                    <a:pt x="102" y="16"/>
                    <a:pt x="103" y="17"/>
                    <a:pt x="103" y="18"/>
                  </a:cubicBezTo>
                  <a:cubicBezTo>
                    <a:pt x="104" y="18"/>
                    <a:pt x="106" y="19"/>
                    <a:pt x="107" y="20"/>
                  </a:cubicBezTo>
                  <a:cubicBezTo>
                    <a:pt x="107" y="20"/>
                    <a:pt x="108" y="21"/>
                    <a:pt x="109" y="21"/>
                  </a:cubicBezTo>
                  <a:cubicBezTo>
                    <a:pt x="109" y="21"/>
                    <a:pt x="111" y="22"/>
                    <a:pt x="111" y="22"/>
                  </a:cubicBezTo>
                  <a:cubicBezTo>
                    <a:pt x="112" y="21"/>
                    <a:pt x="112" y="20"/>
                    <a:pt x="112" y="19"/>
                  </a:cubicBezTo>
                  <a:cubicBezTo>
                    <a:pt x="112" y="19"/>
                    <a:pt x="111" y="19"/>
                    <a:pt x="111" y="18"/>
                  </a:cubicBezTo>
                  <a:cubicBezTo>
                    <a:pt x="111" y="18"/>
                    <a:pt x="111" y="17"/>
                    <a:pt x="112" y="16"/>
                  </a:cubicBezTo>
                  <a:cubicBezTo>
                    <a:pt x="112" y="16"/>
                    <a:pt x="112" y="15"/>
                    <a:pt x="112" y="15"/>
                  </a:cubicBezTo>
                  <a:cubicBezTo>
                    <a:pt x="111" y="14"/>
                    <a:pt x="111" y="13"/>
                    <a:pt x="111" y="13"/>
                  </a:cubicBezTo>
                  <a:cubicBezTo>
                    <a:pt x="111" y="12"/>
                    <a:pt x="111" y="11"/>
                    <a:pt x="112" y="11"/>
                  </a:cubicBezTo>
                  <a:cubicBezTo>
                    <a:pt x="112" y="11"/>
                    <a:pt x="113" y="11"/>
                    <a:pt x="114" y="11"/>
                  </a:cubicBezTo>
                  <a:cubicBezTo>
                    <a:pt x="114" y="11"/>
                    <a:pt x="115" y="12"/>
                    <a:pt x="115" y="12"/>
                  </a:cubicBezTo>
                  <a:cubicBezTo>
                    <a:pt x="116" y="12"/>
                    <a:pt x="117" y="11"/>
                    <a:pt x="118" y="11"/>
                  </a:cubicBezTo>
                  <a:cubicBezTo>
                    <a:pt x="118" y="11"/>
                    <a:pt x="119" y="11"/>
                    <a:pt x="120" y="11"/>
                  </a:cubicBezTo>
                  <a:cubicBezTo>
                    <a:pt x="120" y="11"/>
                    <a:pt x="120" y="11"/>
                    <a:pt x="120" y="11"/>
                  </a:cubicBezTo>
                  <a:cubicBezTo>
                    <a:pt x="121" y="11"/>
                    <a:pt x="122" y="11"/>
                    <a:pt x="122" y="11"/>
                  </a:cubicBezTo>
                  <a:cubicBezTo>
                    <a:pt x="123" y="11"/>
                    <a:pt x="125" y="12"/>
                    <a:pt x="126" y="12"/>
                  </a:cubicBezTo>
                  <a:cubicBezTo>
                    <a:pt x="126" y="12"/>
                    <a:pt x="127" y="14"/>
                    <a:pt x="127" y="14"/>
                  </a:cubicBezTo>
                  <a:cubicBezTo>
                    <a:pt x="128" y="14"/>
                    <a:pt x="129" y="15"/>
                    <a:pt x="130" y="15"/>
                  </a:cubicBezTo>
                  <a:cubicBezTo>
                    <a:pt x="130" y="15"/>
                    <a:pt x="132" y="14"/>
                    <a:pt x="133" y="15"/>
                  </a:cubicBezTo>
                  <a:cubicBezTo>
                    <a:pt x="134" y="15"/>
                    <a:pt x="134" y="15"/>
                    <a:pt x="134" y="16"/>
                  </a:cubicBezTo>
                  <a:cubicBezTo>
                    <a:pt x="135" y="16"/>
                    <a:pt x="135" y="18"/>
                    <a:pt x="135" y="18"/>
                  </a:cubicBezTo>
                  <a:cubicBezTo>
                    <a:pt x="136" y="19"/>
                    <a:pt x="137" y="21"/>
                    <a:pt x="137" y="22"/>
                  </a:cubicBezTo>
                  <a:cubicBezTo>
                    <a:pt x="138" y="22"/>
                    <a:pt x="138" y="23"/>
                    <a:pt x="139" y="23"/>
                  </a:cubicBezTo>
                  <a:cubicBezTo>
                    <a:pt x="140" y="24"/>
                    <a:pt x="141" y="24"/>
                    <a:pt x="142" y="24"/>
                  </a:cubicBezTo>
                  <a:cubicBezTo>
                    <a:pt x="142" y="25"/>
                    <a:pt x="144" y="25"/>
                    <a:pt x="144" y="24"/>
                  </a:cubicBezTo>
                  <a:cubicBezTo>
                    <a:pt x="144" y="24"/>
                    <a:pt x="144" y="23"/>
                    <a:pt x="144" y="22"/>
                  </a:cubicBezTo>
                  <a:cubicBezTo>
                    <a:pt x="144" y="22"/>
                    <a:pt x="145" y="22"/>
                    <a:pt x="145" y="22"/>
                  </a:cubicBezTo>
                  <a:cubicBezTo>
                    <a:pt x="146" y="21"/>
                    <a:pt x="148" y="21"/>
                    <a:pt x="148" y="21"/>
                  </a:cubicBezTo>
                  <a:cubicBezTo>
                    <a:pt x="149" y="22"/>
                    <a:pt x="149" y="22"/>
                    <a:pt x="149" y="22"/>
                  </a:cubicBezTo>
                  <a:cubicBezTo>
                    <a:pt x="149" y="23"/>
                    <a:pt x="149" y="24"/>
                    <a:pt x="150" y="24"/>
                  </a:cubicBezTo>
                  <a:cubicBezTo>
                    <a:pt x="150" y="25"/>
                    <a:pt x="151" y="27"/>
                    <a:pt x="151" y="27"/>
                  </a:cubicBezTo>
                  <a:cubicBezTo>
                    <a:pt x="151" y="28"/>
                    <a:pt x="153" y="29"/>
                    <a:pt x="153" y="29"/>
                  </a:cubicBezTo>
                  <a:cubicBezTo>
                    <a:pt x="154" y="28"/>
                    <a:pt x="154" y="27"/>
                    <a:pt x="154" y="27"/>
                  </a:cubicBezTo>
                  <a:cubicBezTo>
                    <a:pt x="154" y="26"/>
                    <a:pt x="154" y="24"/>
                    <a:pt x="154" y="24"/>
                  </a:cubicBezTo>
                  <a:cubicBezTo>
                    <a:pt x="153" y="23"/>
                    <a:pt x="153" y="21"/>
                    <a:pt x="153" y="21"/>
                  </a:cubicBezTo>
                  <a:cubicBezTo>
                    <a:pt x="153" y="20"/>
                    <a:pt x="152" y="20"/>
                    <a:pt x="151" y="19"/>
                  </a:cubicBezTo>
                  <a:cubicBezTo>
                    <a:pt x="151" y="19"/>
                    <a:pt x="150" y="18"/>
                    <a:pt x="151" y="18"/>
                  </a:cubicBezTo>
                  <a:cubicBezTo>
                    <a:pt x="151" y="17"/>
                    <a:pt x="152" y="17"/>
                    <a:pt x="152" y="17"/>
                  </a:cubicBezTo>
                  <a:cubicBezTo>
                    <a:pt x="152" y="17"/>
                    <a:pt x="153" y="17"/>
                    <a:pt x="153" y="17"/>
                  </a:cubicBezTo>
                  <a:cubicBezTo>
                    <a:pt x="154" y="17"/>
                    <a:pt x="154" y="18"/>
                    <a:pt x="154" y="19"/>
                  </a:cubicBezTo>
                  <a:cubicBezTo>
                    <a:pt x="155" y="19"/>
                    <a:pt x="155" y="19"/>
                    <a:pt x="155" y="19"/>
                  </a:cubicBezTo>
                  <a:cubicBezTo>
                    <a:pt x="155" y="19"/>
                    <a:pt x="156" y="20"/>
                    <a:pt x="156" y="20"/>
                  </a:cubicBezTo>
                  <a:cubicBezTo>
                    <a:pt x="157" y="21"/>
                    <a:pt x="158" y="21"/>
                    <a:pt x="158" y="21"/>
                  </a:cubicBezTo>
                  <a:cubicBezTo>
                    <a:pt x="159" y="21"/>
                    <a:pt x="160" y="20"/>
                    <a:pt x="161" y="20"/>
                  </a:cubicBezTo>
                  <a:cubicBezTo>
                    <a:pt x="161" y="20"/>
                    <a:pt x="162" y="21"/>
                    <a:pt x="162" y="20"/>
                  </a:cubicBezTo>
                  <a:cubicBezTo>
                    <a:pt x="163" y="20"/>
                    <a:pt x="163" y="19"/>
                    <a:pt x="164" y="19"/>
                  </a:cubicBezTo>
                  <a:cubicBezTo>
                    <a:pt x="164" y="19"/>
                    <a:pt x="164" y="18"/>
                    <a:pt x="165" y="18"/>
                  </a:cubicBezTo>
                  <a:cubicBezTo>
                    <a:pt x="165" y="18"/>
                    <a:pt x="166" y="19"/>
                    <a:pt x="166" y="19"/>
                  </a:cubicBezTo>
                  <a:cubicBezTo>
                    <a:pt x="166" y="20"/>
                    <a:pt x="165" y="21"/>
                    <a:pt x="165" y="21"/>
                  </a:cubicBezTo>
                  <a:cubicBezTo>
                    <a:pt x="165" y="22"/>
                    <a:pt x="165" y="23"/>
                    <a:pt x="165" y="23"/>
                  </a:cubicBezTo>
                  <a:cubicBezTo>
                    <a:pt x="165" y="23"/>
                    <a:pt x="166" y="24"/>
                    <a:pt x="167" y="25"/>
                  </a:cubicBezTo>
                  <a:cubicBezTo>
                    <a:pt x="167" y="25"/>
                    <a:pt x="168" y="25"/>
                    <a:pt x="169" y="25"/>
                  </a:cubicBezTo>
                  <a:cubicBezTo>
                    <a:pt x="170" y="25"/>
                    <a:pt x="172" y="25"/>
                    <a:pt x="173" y="25"/>
                  </a:cubicBezTo>
                  <a:cubicBezTo>
                    <a:pt x="173" y="25"/>
                    <a:pt x="175" y="25"/>
                    <a:pt x="175" y="25"/>
                  </a:cubicBezTo>
                  <a:cubicBezTo>
                    <a:pt x="175" y="24"/>
                    <a:pt x="175" y="23"/>
                    <a:pt x="175" y="22"/>
                  </a:cubicBezTo>
                  <a:cubicBezTo>
                    <a:pt x="175" y="22"/>
                    <a:pt x="176" y="22"/>
                    <a:pt x="176" y="22"/>
                  </a:cubicBezTo>
                  <a:cubicBezTo>
                    <a:pt x="177" y="21"/>
                    <a:pt x="178" y="22"/>
                    <a:pt x="179" y="21"/>
                  </a:cubicBezTo>
                  <a:cubicBezTo>
                    <a:pt x="179" y="21"/>
                    <a:pt x="180" y="21"/>
                    <a:pt x="181" y="20"/>
                  </a:cubicBezTo>
                  <a:cubicBezTo>
                    <a:pt x="181" y="20"/>
                    <a:pt x="182" y="19"/>
                    <a:pt x="182" y="18"/>
                  </a:cubicBezTo>
                  <a:cubicBezTo>
                    <a:pt x="182" y="18"/>
                    <a:pt x="183" y="17"/>
                    <a:pt x="183" y="17"/>
                  </a:cubicBezTo>
                  <a:cubicBezTo>
                    <a:pt x="184" y="17"/>
                    <a:pt x="185" y="16"/>
                    <a:pt x="185" y="15"/>
                  </a:cubicBezTo>
                  <a:cubicBezTo>
                    <a:pt x="186" y="16"/>
                    <a:pt x="187" y="16"/>
                    <a:pt x="187" y="16"/>
                  </a:cubicBezTo>
                  <a:cubicBezTo>
                    <a:pt x="188" y="17"/>
                    <a:pt x="188" y="18"/>
                    <a:pt x="189" y="18"/>
                  </a:cubicBezTo>
                  <a:cubicBezTo>
                    <a:pt x="190" y="18"/>
                    <a:pt x="191" y="18"/>
                    <a:pt x="192" y="18"/>
                  </a:cubicBezTo>
                  <a:cubicBezTo>
                    <a:pt x="192" y="18"/>
                    <a:pt x="192" y="18"/>
                    <a:pt x="192" y="18"/>
                  </a:cubicBezTo>
                  <a:cubicBezTo>
                    <a:pt x="192" y="18"/>
                    <a:pt x="195" y="18"/>
                    <a:pt x="196" y="18"/>
                  </a:cubicBezTo>
                  <a:cubicBezTo>
                    <a:pt x="197" y="18"/>
                    <a:pt x="198" y="18"/>
                    <a:pt x="199" y="18"/>
                  </a:cubicBezTo>
                  <a:cubicBezTo>
                    <a:pt x="200" y="18"/>
                    <a:pt x="200" y="17"/>
                    <a:pt x="200" y="16"/>
                  </a:cubicBezTo>
                  <a:cubicBezTo>
                    <a:pt x="201" y="16"/>
                    <a:pt x="203" y="16"/>
                    <a:pt x="203" y="16"/>
                  </a:cubicBezTo>
                  <a:cubicBezTo>
                    <a:pt x="204" y="17"/>
                    <a:pt x="204" y="19"/>
                    <a:pt x="205" y="19"/>
                  </a:cubicBezTo>
                  <a:cubicBezTo>
                    <a:pt x="205" y="20"/>
                    <a:pt x="207" y="20"/>
                    <a:pt x="207" y="20"/>
                  </a:cubicBezTo>
                  <a:cubicBezTo>
                    <a:pt x="208" y="20"/>
                    <a:pt x="209" y="20"/>
                    <a:pt x="210" y="20"/>
                  </a:cubicBezTo>
                  <a:cubicBezTo>
                    <a:pt x="210" y="20"/>
                    <a:pt x="211" y="19"/>
                    <a:pt x="212" y="19"/>
                  </a:cubicBezTo>
                  <a:cubicBezTo>
                    <a:pt x="212" y="18"/>
                    <a:pt x="213" y="17"/>
                    <a:pt x="213" y="17"/>
                  </a:cubicBezTo>
                  <a:cubicBezTo>
                    <a:pt x="214" y="16"/>
                    <a:pt x="215" y="17"/>
                    <a:pt x="216" y="17"/>
                  </a:cubicBezTo>
                  <a:cubicBezTo>
                    <a:pt x="217" y="17"/>
                    <a:pt x="218" y="18"/>
                    <a:pt x="219" y="19"/>
                  </a:cubicBezTo>
                  <a:cubicBezTo>
                    <a:pt x="220" y="19"/>
                    <a:pt x="222" y="19"/>
                    <a:pt x="223" y="19"/>
                  </a:cubicBezTo>
                  <a:cubicBezTo>
                    <a:pt x="224" y="19"/>
                    <a:pt x="225" y="18"/>
                    <a:pt x="225" y="18"/>
                  </a:cubicBezTo>
                  <a:cubicBezTo>
                    <a:pt x="226" y="17"/>
                    <a:pt x="228" y="18"/>
                    <a:pt x="229" y="17"/>
                  </a:cubicBezTo>
                  <a:cubicBezTo>
                    <a:pt x="229" y="17"/>
                    <a:pt x="230" y="15"/>
                    <a:pt x="231" y="15"/>
                  </a:cubicBezTo>
                  <a:cubicBezTo>
                    <a:pt x="231" y="15"/>
                    <a:pt x="232" y="16"/>
                    <a:pt x="233" y="16"/>
                  </a:cubicBezTo>
                  <a:cubicBezTo>
                    <a:pt x="233" y="16"/>
                    <a:pt x="233" y="17"/>
                    <a:pt x="234" y="17"/>
                  </a:cubicBezTo>
                  <a:cubicBezTo>
                    <a:pt x="235" y="17"/>
                    <a:pt x="237" y="17"/>
                    <a:pt x="237" y="17"/>
                  </a:cubicBezTo>
                  <a:cubicBezTo>
                    <a:pt x="238" y="17"/>
                    <a:pt x="238" y="16"/>
                    <a:pt x="238" y="15"/>
                  </a:cubicBezTo>
                  <a:cubicBezTo>
                    <a:pt x="238" y="14"/>
                    <a:pt x="239" y="13"/>
                    <a:pt x="238" y="12"/>
                  </a:cubicBezTo>
                  <a:cubicBezTo>
                    <a:pt x="238" y="11"/>
                    <a:pt x="237" y="10"/>
                    <a:pt x="237" y="9"/>
                  </a:cubicBezTo>
                  <a:cubicBezTo>
                    <a:pt x="237" y="8"/>
                    <a:pt x="238" y="6"/>
                    <a:pt x="238" y="5"/>
                  </a:cubicBezTo>
                  <a:cubicBezTo>
                    <a:pt x="239" y="5"/>
                    <a:pt x="239" y="4"/>
                    <a:pt x="240" y="3"/>
                  </a:cubicBezTo>
                  <a:cubicBezTo>
                    <a:pt x="240" y="3"/>
                    <a:pt x="242" y="3"/>
                    <a:pt x="242" y="2"/>
                  </a:cubicBezTo>
                  <a:cubicBezTo>
                    <a:pt x="243" y="2"/>
                    <a:pt x="243" y="1"/>
                    <a:pt x="243" y="0"/>
                  </a:cubicBezTo>
                  <a:cubicBezTo>
                    <a:pt x="244" y="0"/>
                    <a:pt x="244" y="1"/>
                    <a:pt x="245" y="1"/>
                  </a:cubicBezTo>
                  <a:cubicBezTo>
                    <a:pt x="245" y="2"/>
                    <a:pt x="246" y="4"/>
                    <a:pt x="247" y="5"/>
                  </a:cubicBezTo>
                  <a:cubicBezTo>
                    <a:pt x="247" y="5"/>
                    <a:pt x="248" y="6"/>
                    <a:pt x="248" y="7"/>
                  </a:cubicBezTo>
                  <a:cubicBezTo>
                    <a:pt x="249" y="7"/>
                    <a:pt x="251" y="7"/>
                    <a:pt x="252" y="7"/>
                  </a:cubicBezTo>
                  <a:cubicBezTo>
                    <a:pt x="253" y="7"/>
                    <a:pt x="256" y="8"/>
                    <a:pt x="257" y="9"/>
                  </a:cubicBezTo>
                  <a:cubicBezTo>
                    <a:pt x="258" y="9"/>
                    <a:pt x="260" y="11"/>
                    <a:pt x="261" y="12"/>
                  </a:cubicBezTo>
                  <a:cubicBezTo>
                    <a:pt x="262" y="13"/>
                    <a:pt x="263" y="13"/>
                    <a:pt x="264" y="14"/>
                  </a:cubicBezTo>
                  <a:cubicBezTo>
                    <a:pt x="265" y="14"/>
                    <a:pt x="267" y="14"/>
                    <a:pt x="267" y="14"/>
                  </a:cubicBezTo>
                  <a:cubicBezTo>
                    <a:pt x="268" y="14"/>
                    <a:pt x="269" y="14"/>
                    <a:pt x="270" y="14"/>
                  </a:cubicBezTo>
                  <a:cubicBezTo>
                    <a:pt x="270" y="14"/>
                    <a:pt x="272" y="15"/>
                    <a:pt x="272" y="15"/>
                  </a:cubicBezTo>
                  <a:cubicBezTo>
                    <a:pt x="273" y="15"/>
                    <a:pt x="274" y="16"/>
                    <a:pt x="275" y="17"/>
                  </a:cubicBezTo>
                  <a:cubicBezTo>
                    <a:pt x="275" y="18"/>
                    <a:pt x="276" y="20"/>
                    <a:pt x="277" y="20"/>
                  </a:cubicBezTo>
                  <a:cubicBezTo>
                    <a:pt x="277" y="21"/>
                    <a:pt x="278" y="22"/>
                    <a:pt x="279" y="22"/>
                  </a:cubicBezTo>
                  <a:cubicBezTo>
                    <a:pt x="279" y="23"/>
                    <a:pt x="280" y="23"/>
                    <a:pt x="280" y="23"/>
                  </a:cubicBezTo>
                  <a:cubicBezTo>
                    <a:pt x="280" y="24"/>
                    <a:pt x="281" y="25"/>
                    <a:pt x="280" y="26"/>
                  </a:cubicBezTo>
                  <a:cubicBezTo>
                    <a:pt x="280" y="27"/>
                    <a:pt x="280" y="28"/>
                    <a:pt x="280" y="29"/>
                  </a:cubicBezTo>
                  <a:cubicBezTo>
                    <a:pt x="280" y="29"/>
                    <a:pt x="280" y="31"/>
                    <a:pt x="280" y="32"/>
                  </a:cubicBezTo>
                  <a:cubicBezTo>
                    <a:pt x="281" y="32"/>
                    <a:pt x="281" y="33"/>
                    <a:pt x="282" y="33"/>
                  </a:cubicBezTo>
                  <a:cubicBezTo>
                    <a:pt x="283" y="33"/>
                    <a:pt x="284" y="34"/>
                    <a:pt x="285" y="34"/>
                  </a:cubicBezTo>
                  <a:cubicBezTo>
                    <a:pt x="285" y="34"/>
                    <a:pt x="286" y="34"/>
                    <a:pt x="286" y="34"/>
                  </a:cubicBezTo>
                  <a:cubicBezTo>
                    <a:pt x="287" y="34"/>
                    <a:pt x="288" y="35"/>
                    <a:pt x="288" y="35"/>
                  </a:cubicBezTo>
                  <a:cubicBezTo>
                    <a:pt x="289" y="36"/>
                    <a:pt x="289" y="38"/>
                    <a:pt x="289" y="38"/>
                  </a:cubicBezTo>
                  <a:cubicBezTo>
                    <a:pt x="290" y="40"/>
                    <a:pt x="290" y="42"/>
                    <a:pt x="291" y="43"/>
                  </a:cubicBezTo>
                  <a:cubicBezTo>
                    <a:pt x="292" y="44"/>
                    <a:pt x="294" y="45"/>
                    <a:pt x="294" y="46"/>
                  </a:cubicBezTo>
                  <a:cubicBezTo>
                    <a:pt x="295" y="46"/>
                    <a:pt x="296" y="48"/>
                    <a:pt x="296" y="49"/>
                  </a:cubicBezTo>
                  <a:cubicBezTo>
                    <a:pt x="296" y="50"/>
                    <a:pt x="297" y="52"/>
                    <a:pt x="297" y="54"/>
                  </a:cubicBezTo>
                  <a:cubicBezTo>
                    <a:pt x="297" y="55"/>
                    <a:pt x="298" y="57"/>
                    <a:pt x="298" y="58"/>
                  </a:cubicBezTo>
                  <a:cubicBezTo>
                    <a:pt x="298" y="58"/>
                    <a:pt x="298" y="59"/>
                    <a:pt x="299" y="60"/>
                  </a:cubicBezTo>
                  <a:cubicBezTo>
                    <a:pt x="299" y="60"/>
                    <a:pt x="301" y="60"/>
                    <a:pt x="301" y="60"/>
                  </a:cubicBezTo>
                  <a:cubicBezTo>
                    <a:pt x="301" y="60"/>
                    <a:pt x="302" y="61"/>
                    <a:pt x="302" y="61"/>
                  </a:cubicBezTo>
                  <a:cubicBezTo>
                    <a:pt x="302" y="61"/>
                    <a:pt x="302" y="62"/>
                    <a:pt x="302" y="63"/>
                  </a:cubicBezTo>
                  <a:cubicBezTo>
                    <a:pt x="302" y="63"/>
                    <a:pt x="303" y="64"/>
                    <a:pt x="303" y="65"/>
                  </a:cubicBezTo>
                  <a:cubicBezTo>
                    <a:pt x="303" y="66"/>
                    <a:pt x="304" y="68"/>
                    <a:pt x="304" y="68"/>
                  </a:cubicBezTo>
                  <a:cubicBezTo>
                    <a:pt x="305" y="69"/>
                    <a:pt x="306" y="70"/>
                    <a:pt x="307" y="70"/>
                  </a:cubicBezTo>
                  <a:cubicBezTo>
                    <a:pt x="308" y="71"/>
                    <a:pt x="309" y="72"/>
                    <a:pt x="310" y="72"/>
                  </a:cubicBezTo>
                  <a:cubicBezTo>
                    <a:pt x="311" y="73"/>
                    <a:pt x="314" y="74"/>
                    <a:pt x="315" y="74"/>
                  </a:cubicBezTo>
                  <a:cubicBezTo>
                    <a:pt x="316" y="75"/>
                    <a:pt x="318" y="76"/>
                    <a:pt x="319" y="76"/>
                  </a:cubicBezTo>
                  <a:cubicBezTo>
                    <a:pt x="319" y="77"/>
                    <a:pt x="319" y="78"/>
                    <a:pt x="319" y="78"/>
                  </a:cubicBezTo>
                  <a:cubicBezTo>
                    <a:pt x="319" y="79"/>
                    <a:pt x="319" y="81"/>
                    <a:pt x="319" y="82"/>
                  </a:cubicBezTo>
                  <a:cubicBezTo>
                    <a:pt x="319" y="83"/>
                    <a:pt x="320" y="84"/>
                    <a:pt x="320" y="85"/>
                  </a:cubicBezTo>
                  <a:cubicBezTo>
                    <a:pt x="321" y="86"/>
                    <a:pt x="322" y="87"/>
                    <a:pt x="323" y="88"/>
                  </a:cubicBezTo>
                  <a:cubicBezTo>
                    <a:pt x="324" y="88"/>
                    <a:pt x="326" y="89"/>
                    <a:pt x="326" y="89"/>
                  </a:cubicBezTo>
                  <a:cubicBezTo>
                    <a:pt x="327" y="89"/>
                    <a:pt x="327" y="89"/>
                    <a:pt x="327" y="89"/>
                  </a:cubicBezTo>
                  <a:cubicBezTo>
                    <a:pt x="327" y="90"/>
                    <a:pt x="327" y="91"/>
                    <a:pt x="327" y="92"/>
                  </a:cubicBezTo>
                  <a:cubicBezTo>
                    <a:pt x="326" y="92"/>
                    <a:pt x="325" y="93"/>
                    <a:pt x="325" y="93"/>
                  </a:cubicBezTo>
                  <a:cubicBezTo>
                    <a:pt x="324" y="93"/>
                    <a:pt x="323" y="94"/>
                    <a:pt x="323" y="95"/>
                  </a:cubicBezTo>
                  <a:cubicBezTo>
                    <a:pt x="322" y="95"/>
                    <a:pt x="321" y="95"/>
                    <a:pt x="320" y="95"/>
                  </a:cubicBezTo>
                  <a:cubicBezTo>
                    <a:pt x="319" y="96"/>
                    <a:pt x="316" y="95"/>
                    <a:pt x="315" y="95"/>
                  </a:cubicBezTo>
                  <a:cubicBezTo>
                    <a:pt x="314" y="95"/>
                    <a:pt x="313" y="94"/>
                    <a:pt x="312" y="93"/>
                  </a:cubicBezTo>
                  <a:cubicBezTo>
                    <a:pt x="311" y="93"/>
                    <a:pt x="310" y="93"/>
                    <a:pt x="309" y="92"/>
                  </a:cubicBezTo>
                  <a:cubicBezTo>
                    <a:pt x="309" y="92"/>
                    <a:pt x="308" y="92"/>
                    <a:pt x="307" y="92"/>
                  </a:cubicBezTo>
                  <a:cubicBezTo>
                    <a:pt x="307" y="92"/>
                    <a:pt x="305" y="92"/>
                    <a:pt x="305" y="91"/>
                  </a:cubicBezTo>
                  <a:cubicBezTo>
                    <a:pt x="305" y="91"/>
                    <a:pt x="305" y="90"/>
                    <a:pt x="305" y="89"/>
                  </a:cubicBezTo>
                  <a:cubicBezTo>
                    <a:pt x="305" y="88"/>
                    <a:pt x="304" y="88"/>
                    <a:pt x="303" y="88"/>
                  </a:cubicBezTo>
                  <a:cubicBezTo>
                    <a:pt x="303" y="88"/>
                    <a:pt x="302" y="88"/>
                    <a:pt x="302" y="88"/>
                  </a:cubicBezTo>
                  <a:cubicBezTo>
                    <a:pt x="301" y="88"/>
                    <a:pt x="300" y="88"/>
                    <a:pt x="300" y="89"/>
                  </a:cubicBezTo>
                  <a:cubicBezTo>
                    <a:pt x="299" y="89"/>
                    <a:pt x="299" y="90"/>
                    <a:pt x="299" y="90"/>
                  </a:cubicBezTo>
                  <a:cubicBezTo>
                    <a:pt x="298" y="91"/>
                    <a:pt x="299" y="93"/>
                    <a:pt x="299" y="94"/>
                  </a:cubicBezTo>
                  <a:cubicBezTo>
                    <a:pt x="299" y="94"/>
                    <a:pt x="299" y="95"/>
                    <a:pt x="298" y="96"/>
                  </a:cubicBezTo>
                  <a:cubicBezTo>
                    <a:pt x="298" y="96"/>
                    <a:pt x="297" y="96"/>
                    <a:pt x="297" y="96"/>
                  </a:cubicBezTo>
                  <a:cubicBezTo>
                    <a:pt x="296" y="97"/>
                    <a:pt x="295" y="97"/>
                    <a:pt x="295" y="98"/>
                  </a:cubicBezTo>
                  <a:cubicBezTo>
                    <a:pt x="295" y="98"/>
                    <a:pt x="296" y="99"/>
                    <a:pt x="296" y="99"/>
                  </a:cubicBezTo>
                  <a:cubicBezTo>
                    <a:pt x="296" y="100"/>
                    <a:pt x="296" y="102"/>
                    <a:pt x="295" y="103"/>
                  </a:cubicBezTo>
                  <a:cubicBezTo>
                    <a:pt x="295" y="104"/>
                    <a:pt x="293" y="105"/>
                    <a:pt x="292" y="106"/>
                  </a:cubicBezTo>
                  <a:cubicBezTo>
                    <a:pt x="291" y="107"/>
                    <a:pt x="288" y="108"/>
                    <a:pt x="287" y="109"/>
                  </a:cubicBezTo>
                  <a:cubicBezTo>
                    <a:pt x="285" y="109"/>
                    <a:pt x="282" y="110"/>
                    <a:pt x="281" y="110"/>
                  </a:cubicBezTo>
                  <a:cubicBezTo>
                    <a:pt x="280" y="110"/>
                    <a:pt x="278" y="109"/>
                    <a:pt x="278" y="110"/>
                  </a:cubicBezTo>
                  <a:cubicBezTo>
                    <a:pt x="277" y="110"/>
                    <a:pt x="276" y="110"/>
                    <a:pt x="276" y="111"/>
                  </a:cubicBezTo>
                  <a:cubicBezTo>
                    <a:pt x="275" y="111"/>
                    <a:pt x="275" y="112"/>
                    <a:pt x="275" y="112"/>
                  </a:cubicBezTo>
                  <a:cubicBezTo>
                    <a:pt x="274" y="113"/>
                    <a:pt x="273" y="113"/>
                    <a:pt x="272" y="113"/>
                  </a:cubicBezTo>
                  <a:cubicBezTo>
                    <a:pt x="272" y="114"/>
                    <a:pt x="271" y="114"/>
                    <a:pt x="271" y="114"/>
                  </a:cubicBezTo>
                  <a:cubicBezTo>
                    <a:pt x="270" y="114"/>
                    <a:pt x="270" y="115"/>
                    <a:pt x="269" y="115"/>
                  </a:cubicBezTo>
                  <a:cubicBezTo>
                    <a:pt x="269" y="115"/>
                    <a:pt x="269" y="116"/>
                    <a:pt x="270" y="116"/>
                  </a:cubicBezTo>
                  <a:cubicBezTo>
                    <a:pt x="270" y="117"/>
                    <a:pt x="270" y="117"/>
                    <a:pt x="270" y="117"/>
                  </a:cubicBezTo>
                  <a:cubicBezTo>
                    <a:pt x="270" y="118"/>
                    <a:pt x="270" y="118"/>
                    <a:pt x="270" y="119"/>
                  </a:cubicBezTo>
                  <a:cubicBezTo>
                    <a:pt x="270" y="119"/>
                    <a:pt x="270" y="120"/>
                    <a:pt x="269" y="120"/>
                  </a:cubicBezTo>
                  <a:cubicBezTo>
                    <a:pt x="269" y="121"/>
                    <a:pt x="267" y="120"/>
                    <a:pt x="267" y="120"/>
                  </a:cubicBezTo>
                  <a:cubicBezTo>
                    <a:pt x="266" y="121"/>
                    <a:pt x="265" y="122"/>
                    <a:pt x="265" y="122"/>
                  </a:cubicBezTo>
                  <a:cubicBezTo>
                    <a:pt x="265" y="123"/>
                    <a:pt x="267" y="124"/>
                    <a:pt x="267" y="125"/>
                  </a:cubicBezTo>
                  <a:cubicBezTo>
                    <a:pt x="267" y="126"/>
                    <a:pt x="267" y="128"/>
                    <a:pt x="266" y="128"/>
                  </a:cubicBezTo>
                  <a:cubicBezTo>
                    <a:pt x="266" y="129"/>
                    <a:pt x="264" y="129"/>
                    <a:pt x="264" y="129"/>
                  </a:cubicBezTo>
                  <a:cubicBezTo>
                    <a:pt x="262" y="129"/>
                    <a:pt x="260" y="130"/>
                    <a:pt x="259" y="129"/>
                  </a:cubicBezTo>
                  <a:cubicBezTo>
                    <a:pt x="258" y="129"/>
                    <a:pt x="258" y="128"/>
                    <a:pt x="258" y="127"/>
                  </a:cubicBezTo>
                  <a:cubicBezTo>
                    <a:pt x="258" y="127"/>
                    <a:pt x="258" y="125"/>
                    <a:pt x="258" y="125"/>
                  </a:cubicBezTo>
                  <a:cubicBezTo>
                    <a:pt x="257" y="125"/>
                    <a:pt x="256" y="125"/>
                    <a:pt x="256" y="125"/>
                  </a:cubicBezTo>
                  <a:cubicBezTo>
                    <a:pt x="255" y="125"/>
                    <a:pt x="253" y="125"/>
                    <a:pt x="252" y="126"/>
                  </a:cubicBezTo>
                  <a:cubicBezTo>
                    <a:pt x="252" y="126"/>
                    <a:pt x="251" y="127"/>
                    <a:pt x="251" y="127"/>
                  </a:cubicBezTo>
                  <a:cubicBezTo>
                    <a:pt x="251" y="128"/>
                    <a:pt x="250" y="128"/>
                    <a:pt x="249" y="128"/>
                  </a:cubicBezTo>
                  <a:cubicBezTo>
                    <a:pt x="248" y="129"/>
                    <a:pt x="247" y="129"/>
                    <a:pt x="247" y="128"/>
                  </a:cubicBezTo>
                  <a:cubicBezTo>
                    <a:pt x="246" y="128"/>
                    <a:pt x="246" y="127"/>
                    <a:pt x="246" y="127"/>
                  </a:cubicBezTo>
                  <a:cubicBezTo>
                    <a:pt x="246" y="126"/>
                    <a:pt x="244" y="126"/>
                    <a:pt x="244" y="126"/>
                  </a:cubicBezTo>
                  <a:cubicBezTo>
                    <a:pt x="243" y="126"/>
                    <a:pt x="242" y="127"/>
                    <a:pt x="241" y="127"/>
                  </a:cubicBezTo>
                  <a:cubicBezTo>
                    <a:pt x="241" y="127"/>
                    <a:pt x="240" y="128"/>
                    <a:pt x="239" y="128"/>
                  </a:cubicBezTo>
                  <a:cubicBezTo>
                    <a:pt x="239" y="129"/>
                    <a:pt x="239" y="130"/>
                    <a:pt x="238" y="131"/>
                  </a:cubicBezTo>
                  <a:cubicBezTo>
                    <a:pt x="238" y="132"/>
                    <a:pt x="237" y="133"/>
                    <a:pt x="236" y="133"/>
                  </a:cubicBezTo>
                  <a:cubicBezTo>
                    <a:pt x="236" y="133"/>
                    <a:pt x="233" y="133"/>
                    <a:pt x="232" y="134"/>
                  </a:cubicBezTo>
                  <a:cubicBezTo>
                    <a:pt x="231" y="134"/>
                    <a:pt x="229" y="135"/>
                    <a:pt x="228" y="136"/>
                  </a:cubicBezTo>
                  <a:cubicBezTo>
                    <a:pt x="227" y="136"/>
                    <a:pt x="225" y="137"/>
                    <a:pt x="224" y="137"/>
                  </a:cubicBezTo>
                  <a:cubicBezTo>
                    <a:pt x="224" y="137"/>
                    <a:pt x="223" y="136"/>
                    <a:pt x="223" y="136"/>
                  </a:cubicBezTo>
                  <a:cubicBezTo>
                    <a:pt x="222" y="136"/>
                    <a:pt x="222" y="134"/>
                    <a:pt x="223" y="134"/>
                  </a:cubicBezTo>
                  <a:cubicBezTo>
                    <a:pt x="223" y="133"/>
                    <a:pt x="224" y="132"/>
                    <a:pt x="224" y="132"/>
                  </a:cubicBezTo>
                  <a:cubicBezTo>
                    <a:pt x="224" y="130"/>
                    <a:pt x="224" y="128"/>
                    <a:pt x="223" y="127"/>
                  </a:cubicBezTo>
                  <a:cubicBezTo>
                    <a:pt x="223" y="126"/>
                    <a:pt x="223" y="125"/>
                    <a:pt x="223" y="124"/>
                  </a:cubicBezTo>
                  <a:cubicBezTo>
                    <a:pt x="222" y="123"/>
                    <a:pt x="221" y="122"/>
                    <a:pt x="220" y="121"/>
                  </a:cubicBezTo>
                  <a:cubicBezTo>
                    <a:pt x="219" y="121"/>
                    <a:pt x="217" y="120"/>
                    <a:pt x="216" y="120"/>
                  </a:cubicBezTo>
                  <a:cubicBezTo>
                    <a:pt x="215" y="120"/>
                    <a:pt x="212" y="120"/>
                    <a:pt x="211" y="120"/>
                  </a:cubicBezTo>
                  <a:cubicBezTo>
                    <a:pt x="210" y="120"/>
                    <a:pt x="209" y="120"/>
                    <a:pt x="208" y="121"/>
                  </a:cubicBezTo>
                  <a:cubicBezTo>
                    <a:pt x="208" y="121"/>
                    <a:pt x="207" y="123"/>
                    <a:pt x="207" y="124"/>
                  </a:cubicBezTo>
                  <a:cubicBezTo>
                    <a:pt x="206" y="124"/>
                    <a:pt x="205" y="125"/>
                    <a:pt x="204" y="125"/>
                  </a:cubicBezTo>
                  <a:cubicBezTo>
                    <a:pt x="204" y="126"/>
                    <a:pt x="203" y="128"/>
                    <a:pt x="203" y="129"/>
                  </a:cubicBezTo>
                  <a:cubicBezTo>
                    <a:pt x="203" y="130"/>
                    <a:pt x="203" y="132"/>
                    <a:pt x="203" y="133"/>
                  </a:cubicBezTo>
                  <a:cubicBezTo>
                    <a:pt x="203" y="133"/>
                    <a:pt x="203" y="135"/>
                    <a:pt x="203" y="135"/>
                  </a:cubicBezTo>
                  <a:cubicBezTo>
                    <a:pt x="203" y="135"/>
                    <a:pt x="202" y="136"/>
                    <a:pt x="201" y="136"/>
                  </a:cubicBezTo>
                  <a:cubicBezTo>
                    <a:pt x="200" y="135"/>
                    <a:pt x="199" y="135"/>
                    <a:pt x="198" y="134"/>
                  </a:cubicBezTo>
                  <a:cubicBezTo>
                    <a:pt x="198" y="133"/>
                    <a:pt x="197" y="132"/>
                    <a:pt x="197" y="132"/>
                  </a:cubicBezTo>
                  <a:cubicBezTo>
                    <a:pt x="197" y="131"/>
                    <a:pt x="196" y="131"/>
                    <a:pt x="196" y="130"/>
                  </a:cubicBezTo>
                  <a:cubicBezTo>
                    <a:pt x="195" y="130"/>
                    <a:pt x="195" y="130"/>
                    <a:pt x="194" y="130"/>
                  </a:cubicBezTo>
                  <a:cubicBezTo>
                    <a:pt x="194" y="131"/>
                    <a:pt x="194" y="132"/>
                    <a:pt x="194" y="133"/>
                  </a:cubicBezTo>
                  <a:cubicBezTo>
                    <a:pt x="194" y="133"/>
                    <a:pt x="195" y="134"/>
                    <a:pt x="195" y="135"/>
                  </a:cubicBezTo>
                  <a:cubicBezTo>
                    <a:pt x="195" y="135"/>
                    <a:pt x="195" y="136"/>
                    <a:pt x="194" y="136"/>
                  </a:cubicBezTo>
                  <a:cubicBezTo>
                    <a:pt x="194" y="136"/>
                    <a:pt x="193" y="136"/>
                    <a:pt x="192" y="136"/>
                  </a:cubicBezTo>
                  <a:cubicBezTo>
                    <a:pt x="192" y="136"/>
                    <a:pt x="191" y="136"/>
                    <a:pt x="191" y="137"/>
                  </a:cubicBezTo>
                  <a:cubicBezTo>
                    <a:pt x="191" y="138"/>
                    <a:pt x="191" y="140"/>
                    <a:pt x="191" y="142"/>
                  </a:cubicBezTo>
                  <a:cubicBezTo>
                    <a:pt x="191" y="142"/>
                    <a:pt x="191" y="144"/>
                    <a:pt x="192" y="145"/>
                  </a:cubicBezTo>
                  <a:cubicBezTo>
                    <a:pt x="192" y="146"/>
                    <a:pt x="193" y="148"/>
                    <a:pt x="194" y="149"/>
                  </a:cubicBezTo>
                  <a:cubicBezTo>
                    <a:pt x="195" y="150"/>
                    <a:pt x="195" y="151"/>
                    <a:pt x="196" y="151"/>
                  </a:cubicBezTo>
                  <a:cubicBezTo>
                    <a:pt x="196" y="152"/>
                    <a:pt x="197" y="155"/>
                    <a:pt x="197" y="156"/>
                  </a:cubicBezTo>
                  <a:cubicBezTo>
                    <a:pt x="198" y="157"/>
                    <a:pt x="201" y="159"/>
                    <a:pt x="202" y="159"/>
                  </a:cubicBezTo>
                  <a:cubicBezTo>
                    <a:pt x="203" y="160"/>
                    <a:pt x="205" y="161"/>
                    <a:pt x="206" y="161"/>
                  </a:cubicBezTo>
                  <a:cubicBezTo>
                    <a:pt x="207" y="162"/>
                    <a:pt x="209" y="161"/>
                    <a:pt x="210" y="161"/>
                  </a:cubicBezTo>
                  <a:cubicBezTo>
                    <a:pt x="210" y="161"/>
                    <a:pt x="211" y="162"/>
                    <a:pt x="211" y="162"/>
                  </a:cubicBezTo>
                  <a:cubicBezTo>
                    <a:pt x="212" y="163"/>
                    <a:pt x="213" y="163"/>
                    <a:pt x="214" y="162"/>
                  </a:cubicBezTo>
                  <a:cubicBezTo>
                    <a:pt x="214" y="162"/>
                    <a:pt x="215" y="160"/>
                    <a:pt x="215" y="160"/>
                  </a:cubicBezTo>
                  <a:cubicBezTo>
                    <a:pt x="216" y="159"/>
                    <a:pt x="217" y="159"/>
                    <a:pt x="218" y="159"/>
                  </a:cubicBezTo>
                  <a:cubicBezTo>
                    <a:pt x="219" y="159"/>
                    <a:pt x="220" y="159"/>
                    <a:pt x="221" y="159"/>
                  </a:cubicBezTo>
                  <a:cubicBezTo>
                    <a:pt x="221" y="160"/>
                    <a:pt x="221" y="161"/>
                    <a:pt x="222" y="162"/>
                  </a:cubicBezTo>
                  <a:cubicBezTo>
                    <a:pt x="223" y="162"/>
                    <a:pt x="224" y="161"/>
                    <a:pt x="225" y="161"/>
                  </a:cubicBezTo>
                  <a:cubicBezTo>
                    <a:pt x="226" y="160"/>
                    <a:pt x="227" y="159"/>
                    <a:pt x="228" y="159"/>
                  </a:cubicBezTo>
                  <a:cubicBezTo>
                    <a:pt x="228" y="159"/>
                    <a:pt x="229" y="159"/>
                    <a:pt x="229" y="158"/>
                  </a:cubicBezTo>
                  <a:cubicBezTo>
                    <a:pt x="230" y="159"/>
                    <a:pt x="231" y="159"/>
                    <a:pt x="231" y="160"/>
                  </a:cubicBezTo>
                  <a:cubicBezTo>
                    <a:pt x="232" y="161"/>
                    <a:pt x="231" y="163"/>
                    <a:pt x="231" y="164"/>
                  </a:cubicBezTo>
                  <a:cubicBezTo>
                    <a:pt x="231" y="165"/>
                    <a:pt x="231" y="167"/>
                    <a:pt x="231" y="167"/>
                  </a:cubicBezTo>
                  <a:cubicBezTo>
                    <a:pt x="231" y="168"/>
                    <a:pt x="231" y="170"/>
                    <a:pt x="231" y="171"/>
                  </a:cubicBezTo>
                  <a:cubicBezTo>
                    <a:pt x="231" y="171"/>
                    <a:pt x="232" y="172"/>
                    <a:pt x="233" y="173"/>
                  </a:cubicBezTo>
                  <a:cubicBezTo>
                    <a:pt x="233" y="174"/>
                    <a:pt x="233" y="175"/>
                    <a:pt x="233" y="175"/>
                  </a:cubicBezTo>
                  <a:cubicBezTo>
                    <a:pt x="233" y="176"/>
                    <a:pt x="233" y="177"/>
                    <a:pt x="233" y="178"/>
                  </a:cubicBezTo>
                  <a:cubicBezTo>
                    <a:pt x="233" y="179"/>
                    <a:pt x="233" y="180"/>
                    <a:pt x="233" y="181"/>
                  </a:cubicBezTo>
                  <a:cubicBezTo>
                    <a:pt x="233" y="182"/>
                    <a:pt x="233" y="184"/>
                    <a:pt x="233" y="185"/>
                  </a:cubicBezTo>
                  <a:cubicBezTo>
                    <a:pt x="233" y="185"/>
                    <a:pt x="232" y="186"/>
                    <a:pt x="232" y="187"/>
                  </a:cubicBezTo>
                  <a:cubicBezTo>
                    <a:pt x="232" y="187"/>
                    <a:pt x="231" y="188"/>
                    <a:pt x="230" y="188"/>
                  </a:cubicBezTo>
                  <a:cubicBezTo>
                    <a:pt x="230" y="188"/>
                    <a:pt x="229" y="189"/>
                    <a:pt x="229" y="189"/>
                  </a:cubicBezTo>
                  <a:cubicBezTo>
                    <a:pt x="228" y="190"/>
                    <a:pt x="229" y="190"/>
                    <a:pt x="229" y="191"/>
                  </a:cubicBezTo>
                  <a:cubicBezTo>
                    <a:pt x="229" y="191"/>
                    <a:pt x="229" y="192"/>
                    <a:pt x="229" y="193"/>
                  </a:cubicBezTo>
                  <a:cubicBezTo>
                    <a:pt x="230" y="193"/>
                    <a:pt x="231" y="194"/>
                    <a:pt x="231" y="194"/>
                  </a:cubicBezTo>
                  <a:cubicBezTo>
                    <a:pt x="231" y="195"/>
                    <a:pt x="232" y="195"/>
                    <a:pt x="233" y="196"/>
                  </a:cubicBezTo>
                  <a:cubicBezTo>
                    <a:pt x="233" y="196"/>
                    <a:pt x="234" y="197"/>
                    <a:pt x="234" y="197"/>
                  </a:cubicBezTo>
                  <a:cubicBezTo>
                    <a:pt x="234" y="197"/>
                    <a:pt x="233" y="198"/>
                    <a:pt x="233" y="198"/>
                  </a:cubicBezTo>
                  <a:cubicBezTo>
                    <a:pt x="233" y="199"/>
                    <a:pt x="231" y="199"/>
                    <a:pt x="230" y="199"/>
                  </a:cubicBezTo>
                  <a:cubicBezTo>
                    <a:pt x="230" y="200"/>
                    <a:pt x="230" y="201"/>
                    <a:pt x="229" y="201"/>
                  </a:cubicBezTo>
                  <a:cubicBezTo>
                    <a:pt x="229" y="202"/>
                    <a:pt x="228" y="202"/>
                    <a:pt x="227" y="203"/>
                  </a:cubicBezTo>
                  <a:cubicBezTo>
                    <a:pt x="226" y="203"/>
                    <a:pt x="224" y="204"/>
                    <a:pt x="223" y="204"/>
                  </a:cubicBezTo>
                  <a:cubicBezTo>
                    <a:pt x="222" y="204"/>
                    <a:pt x="220" y="204"/>
                    <a:pt x="219" y="204"/>
                  </a:cubicBezTo>
                  <a:cubicBezTo>
                    <a:pt x="218" y="204"/>
                    <a:pt x="216" y="203"/>
                    <a:pt x="215" y="203"/>
                  </a:cubicBezTo>
                  <a:cubicBezTo>
                    <a:pt x="215" y="204"/>
                    <a:pt x="215" y="205"/>
                    <a:pt x="215" y="205"/>
                  </a:cubicBezTo>
                  <a:cubicBezTo>
                    <a:pt x="214" y="206"/>
                    <a:pt x="213" y="207"/>
                    <a:pt x="213" y="207"/>
                  </a:cubicBezTo>
                  <a:cubicBezTo>
                    <a:pt x="213" y="208"/>
                    <a:pt x="212" y="208"/>
                    <a:pt x="212" y="208"/>
                  </a:cubicBezTo>
                  <a:cubicBezTo>
                    <a:pt x="212" y="209"/>
                    <a:pt x="211" y="209"/>
                    <a:pt x="211" y="210"/>
                  </a:cubicBezTo>
                  <a:cubicBezTo>
                    <a:pt x="211" y="210"/>
                    <a:pt x="212" y="210"/>
                    <a:pt x="212" y="210"/>
                  </a:cubicBezTo>
                  <a:cubicBezTo>
                    <a:pt x="213" y="211"/>
                    <a:pt x="214" y="211"/>
                    <a:pt x="214" y="211"/>
                  </a:cubicBezTo>
                  <a:cubicBezTo>
                    <a:pt x="215" y="211"/>
                    <a:pt x="216" y="212"/>
                    <a:pt x="216" y="212"/>
                  </a:cubicBezTo>
                  <a:cubicBezTo>
                    <a:pt x="216" y="212"/>
                    <a:pt x="216" y="213"/>
                    <a:pt x="216" y="213"/>
                  </a:cubicBezTo>
                  <a:cubicBezTo>
                    <a:pt x="215" y="213"/>
                    <a:pt x="214" y="214"/>
                    <a:pt x="214" y="214"/>
                  </a:cubicBezTo>
                  <a:cubicBezTo>
                    <a:pt x="213" y="214"/>
                    <a:pt x="212" y="214"/>
                    <a:pt x="212" y="214"/>
                  </a:cubicBezTo>
                  <a:cubicBezTo>
                    <a:pt x="211" y="214"/>
                    <a:pt x="209" y="215"/>
                    <a:pt x="209" y="215"/>
                  </a:cubicBezTo>
                  <a:cubicBezTo>
                    <a:pt x="208" y="215"/>
                    <a:pt x="207" y="216"/>
                    <a:pt x="207" y="216"/>
                  </a:cubicBezTo>
                  <a:cubicBezTo>
                    <a:pt x="207" y="217"/>
                    <a:pt x="207" y="217"/>
                    <a:pt x="207" y="218"/>
                  </a:cubicBezTo>
                  <a:cubicBezTo>
                    <a:pt x="207" y="218"/>
                    <a:pt x="206" y="219"/>
                    <a:pt x="206" y="219"/>
                  </a:cubicBezTo>
                  <a:cubicBezTo>
                    <a:pt x="205" y="219"/>
                    <a:pt x="205" y="219"/>
                    <a:pt x="204" y="219"/>
                  </a:cubicBezTo>
                  <a:cubicBezTo>
                    <a:pt x="204" y="219"/>
                    <a:pt x="204" y="218"/>
                    <a:pt x="203" y="218"/>
                  </a:cubicBezTo>
                  <a:cubicBezTo>
                    <a:pt x="203" y="217"/>
                    <a:pt x="202" y="217"/>
                    <a:pt x="201" y="217"/>
                  </a:cubicBezTo>
                  <a:cubicBezTo>
                    <a:pt x="201" y="217"/>
                    <a:pt x="200" y="218"/>
                    <a:pt x="200" y="218"/>
                  </a:cubicBezTo>
                  <a:cubicBezTo>
                    <a:pt x="199" y="218"/>
                    <a:pt x="198" y="218"/>
                    <a:pt x="198" y="218"/>
                  </a:cubicBezTo>
                  <a:cubicBezTo>
                    <a:pt x="197" y="218"/>
                    <a:pt x="197" y="217"/>
                    <a:pt x="197" y="217"/>
                  </a:cubicBezTo>
                  <a:cubicBezTo>
                    <a:pt x="196" y="217"/>
                    <a:pt x="196" y="216"/>
                    <a:pt x="195" y="216"/>
                  </a:cubicBezTo>
                  <a:cubicBezTo>
                    <a:pt x="195" y="216"/>
                    <a:pt x="194" y="217"/>
                    <a:pt x="194" y="217"/>
                  </a:cubicBezTo>
                  <a:cubicBezTo>
                    <a:pt x="194" y="217"/>
                    <a:pt x="194" y="218"/>
                    <a:pt x="194" y="218"/>
                  </a:cubicBezTo>
                  <a:cubicBezTo>
                    <a:pt x="194" y="219"/>
                    <a:pt x="193" y="219"/>
                    <a:pt x="192" y="219"/>
                  </a:cubicBezTo>
                  <a:cubicBezTo>
                    <a:pt x="192" y="219"/>
                    <a:pt x="191" y="219"/>
                    <a:pt x="191" y="219"/>
                  </a:cubicBezTo>
                  <a:cubicBezTo>
                    <a:pt x="191" y="218"/>
                    <a:pt x="190" y="217"/>
                    <a:pt x="190" y="216"/>
                  </a:cubicBezTo>
                  <a:cubicBezTo>
                    <a:pt x="189" y="215"/>
                    <a:pt x="189" y="213"/>
                    <a:pt x="189" y="212"/>
                  </a:cubicBezTo>
                  <a:cubicBezTo>
                    <a:pt x="189" y="211"/>
                    <a:pt x="189" y="209"/>
                    <a:pt x="189" y="208"/>
                  </a:cubicBezTo>
                  <a:cubicBezTo>
                    <a:pt x="189" y="207"/>
                    <a:pt x="189" y="206"/>
                    <a:pt x="190" y="205"/>
                  </a:cubicBezTo>
                  <a:cubicBezTo>
                    <a:pt x="190" y="205"/>
                    <a:pt x="192" y="204"/>
                    <a:pt x="193" y="204"/>
                  </a:cubicBezTo>
                  <a:cubicBezTo>
                    <a:pt x="193" y="203"/>
                    <a:pt x="194" y="201"/>
                    <a:pt x="194" y="201"/>
                  </a:cubicBezTo>
                  <a:cubicBezTo>
                    <a:pt x="193" y="200"/>
                    <a:pt x="193" y="200"/>
                    <a:pt x="192" y="200"/>
                  </a:cubicBezTo>
                  <a:cubicBezTo>
                    <a:pt x="192" y="200"/>
                    <a:pt x="191" y="200"/>
                    <a:pt x="191" y="200"/>
                  </a:cubicBezTo>
                  <a:cubicBezTo>
                    <a:pt x="191" y="201"/>
                    <a:pt x="190" y="201"/>
                    <a:pt x="189" y="201"/>
                  </a:cubicBezTo>
                  <a:cubicBezTo>
                    <a:pt x="189" y="201"/>
                    <a:pt x="188" y="201"/>
                    <a:pt x="187" y="201"/>
                  </a:cubicBezTo>
                  <a:cubicBezTo>
                    <a:pt x="186" y="201"/>
                    <a:pt x="185" y="199"/>
                    <a:pt x="184" y="199"/>
                  </a:cubicBezTo>
                  <a:cubicBezTo>
                    <a:pt x="184" y="198"/>
                    <a:pt x="183" y="196"/>
                    <a:pt x="182" y="196"/>
                  </a:cubicBezTo>
                  <a:cubicBezTo>
                    <a:pt x="181" y="195"/>
                    <a:pt x="180" y="195"/>
                    <a:pt x="179" y="194"/>
                  </a:cubicBezTo>
                  <a:cubicBezTo>
                    <a:pt x="179" y="194"/>
                    <a:pt x="178" y="193"/>
                    <a:pt x="177" y="192"/>
                  </a:cubicBezTo>
                  <a:cubicBezTo>
                    <a:pt x="177" y="191"/>
                    <a:pt x="177" y="190"/>
                    <a:pt x="177" y="189"/>
                  </a:cubicBezTo>
                  <a:cubicBezTo>
                    <a:pt x="178" y="189"/>
                    <a:pt x="178" y="188"/>
                    <a:pt x="178" y="187"/>
                  </a:cubicBezTo>
                  <a:cubicBezTo>
                    <a:pt x="179" y="186"/>
                    <a:pt x="178" y="185"/>
                    <a:pt x="178" y="184"/>
                  </a:cubicBezTo>
                  <a:cubicBezTo>
                    <a:pt x="178" y="183"/>
                    <a:pt x="178" y="181"/>
                    <a:pt x="178" y="179"/>
                  </a:cubicBezTo>
                  <a:cubicBezTo>
                    <a:pt x="178" y="179"/>
                    <a:pt x="178" y="177"/>
                    <a:pt x="178" y="177"/>
                  </a:cubicBezTo>
                  <a:cubicBezTo>
                    <a:pt x="179" y="176"/>
                    <a:pt x="180" y="176"/>
                    <a:pt x="180" y="175"/>
                  </a:cubicBezTo>
                  <a:cubicBezTo>
                    <a:pt x="180" y="175"/>
                    <a:pt x="180" y="174"/>
                    <a:pt x="180" y="174"/>
                  </a:cubicBezTo>
                  <a:cubicBezTo>
                    <a:pt x="180" y="173"/>
                    <a:pt x="179" y="173"/>
                    <a:pt x="179" y="172"/>
                  </a:cubicBezTo>
                  <a:cubicBezTo>
                    <a:pt x="178" y="172"/>
                    <a:pt x="176" y="172"/>
                    <a:pt x="176" y="171"/>
                  </a:cubicBezTo>
                  <a:cubicBezTo>
                    <a:pt x="175" y="171"/>
                    <a:pt x="175" y="170"/>
                    <a:pt x="175" y="170"/>
                  </a:cubicBezTo>
                  <a:cubicBezTo>
                    <a:pt x="175" y="169"/>
                    <a:pt x="173" y="169"/>
                    <a:pt x="173" y="169"/>
                  </a:cubicBezTo>
                  <a:cubicBezTo>
                    <a:pt x="173" y="168"/>
                    <a:pt x="172" y="168"/>
                    <a:pt x="172" y="168"/>
                  </a:cubicBezTo>
                  <a:cubicBezTo>
                    <a:pt x="172" y="167"/>
                    <a:pt x="172" y="167"/>
                    <a:pt x="173" y="166"/>
                  </a:cubicBezTo>
                  <a:cubicBezTo>
                    <a:pt x="173" y="166"/>
                    <a:pt x="175" y="165"/>
                    <a:pt x="175" y="165"/>
                  </a:cubicBezTo>
                  <a:cubicBezTo>
                    <a:pt x="176" y="164"/>
                    <a:pt x="177" y="164"/>
                    <a:pt x="178" y="163"/>
                  </a:cubicBezTo>
                  <a:cubicBezTo>
                    <a:pt x="178" y="163"/>
                    <a:pt x="178" y="161"/>
                    <a:pt x="178" y="161"/>
                  </a:cubicBezTo>
                  <a:cubicBezTo>
                    <a:pt x="178" y="160"/>
                    <a:pt x="177" y="158"/>
                    <a:pt x="177" y="158"/>
                  </a:cubicBezTo>
                  <a:cubicBezTo>
                    <a:pt x="177" y="157"/>
                    <a:pt x="177" y="156"/>
                    <a:pt x="177" y="155"/>
                  </a:cubicBezTo>
                  <a:cubicBezTo>
                    <a:pt x="178" y="155"/>
                    <a:pt x="179" y="154"/>
                    <a:pt x="179" y="154"/>
                  </a:cubicBezTo>
                  <a:cubicBezTo>
                    <a:pt x="180" y="154"/>
                    <a:pt x="180" y="153"/>
                    <a:pt x="180" y="152"/>
                  </a:cubicBezTo>
                  <a:cubicBezTo>
                    <a:pt x="180" y="152"/>
                    <a:pt x="180" y="150"/>
                    <a:pt x="180" y="149"/>
                  </a:cubicBezTo>
                  <a:cubicBezTo>
                    <a:pt x="180" y="149"/>
                    <a:pt x="180" y="148"/>
                    <a:pt x="180" y="147"/>
                  </a:cubicBezTo>
                  <a:cubicBezTo>
                    <a:pt x="180" y="147"/>
                    <a:pt x="179" y="146"/>
                    <a:pt x="179" y="146"/>
                  </a:cubicBezTo>
                  <a:cubicBezTo>
                    <a:pt x="178" y="146"/>
                    <a:pt x="177" y="147"/>
                    <a:pt x="177" y="147"/>
                  </a:cubicBezTo>
                  <a:cubicBezTo>
                    <a:pt x="176" y="147"/>
                    <a:pt x="174" y="147"/>
                    <a:pt x="173" y="146"/>
                  </a:cubicBezTo>
                  <a:cubicBezTo>
                    <a:pt x="173" y="146"/>
                    <a:pt x="173" y="145"/>
                    <a:pt x="172" y="144"/>
                  </a:cubicBezTo>
                  <a:cubicBezTo>
                    <a:pt x="172" y="144"/>
                    <a:pt x="172" y="144"/>
                    <a:pt x="171" y="143"/>
                  </a:cubicBezTo>
                  <a:cubicBezTo>
                    <a:pt x="170" y="143"/>
                    <a:pt x="169" y="144"/>
                    <a:pt x="168" y="144"/>
                  </a:cubicBezTo>
                  <a:cubicBezTo>
                    <a:pt x="168" y="145"/>
                    <a:pt x="167" y="146"/>
                    <a:pt x="167" y="146"/>
                  </a:cubicBezTo>
                  <a:cubicBezTo>
                    <a:pt x="167" y="147"/>
                    <a:pt x="166" y="148"/>
                    <a:pt x="165" y="148"/>
                  </a:cubicBezTo>
                  <a:cubicBezTo>
                    <a:pt x="164" y="148"/>
                    <a:pt x="162" y="148"/>
                    <a:pt x="162" y="149"/>
                  </a:cubicBezTo>
                  <a:cubicBezTo>
                    <a:pt x="162" y="149"/>
                    <a:pt x="162" y="151"/>
                    <a:pt x="162" y="152"/>
                  </a:cubicBezTo>
                  <a:cubicBezTo>
                    <a:pt x="162" y="152"/>
                    <a:pt x="163" y="153"/>
                    <a:pt x="163" y="153"/>
                  </a:cubicBezTo>
                  <a:cubicBezTo>
                    <a:pt x="163" y="154"/>
                    <a:pt x="162" y="155"/>
                    <a:pt x="162" y="155"/>
                  </a:cubicBezTo>
                  <a:cubicBezTo>
                    <a:pt x="161" y="155"/>
                    <a:pt x="160" y="154"/>
                    <a:pt x="159" y="154"/>
                  </a:cubicBezTo>
                  <a:cubicBezTo>
                    <a:pt x="158" y="154"/>
                    <a:pt x="158" y="155"/>
                    <a:pt x="157" y="155"/>
                  </a:cubicBezTo>
                  <a:cubicBezTo>
                    <a:pt x="156" y="155"/>
                    <a:pt x="155" y="155"/>
                    <a:pt x="154" y="155"/>
                  </a:cubicBezTo>
                  <a:cubicBezTo>
                    <a:pt x="154" y="155"/>
                    <a:pt x="153" y="155"/>
                    <a:pt x="152" y="155"/>
                  </a:cubicBezTo>
                  <a:cubicBezTo>
                    <a:pt x="151" y="154"/>
                    <a:pt x="150" y="155"/>
                    <a:pt x="149" y="154"/>
                  </a:cubicBezTo>
                  <a:cubicBezTo>
                    <a:pt x="148" y="154"/>
                    <a:pt x="148" y="153"/>
                    <a:pt x="148" y="152"/>
                  </a:cubicBezTo>
                  <a:cubicBezTo>
                    <a:pt x="147" y="152"/>
                    <a:pt x="147" y="151"/>
                    <a:pt x="147" y="151"/>
                  </a:cubicBezTo>
                  <a:cubicBezTo>
                    <a:pt x="146" y="151"/>
                    <a:pt x="145" y="151"/>
                    <a:pt x="144" y="151"/>
                  </a:cubicBezTo>
                  <a:cubicBezTo>
                    <a:pt x="144" y="152"/>
                    <a:pt x="144" y="153"/>
                    <a:pt x="144" y="153"/>
                  </a:cubicBezTo>
                  <a:cubicBezTo>
                    <a:pt x="144" y="154"/>
                    <a:pt x="144" y="155"/>
                    <a:pt x="143" y="156"/>
                  </a:cubicBezTo>
                  <a:cubicBezTo>
                    <a:pt x="143" y="156"/>
                    <a:pt x="142" y="157"/>
                    <a:pt x="142" y="157"/>
                  </a:cubicBezTo>
                  <a:cubicBezTo>
                    <a:pt x="141" y="157"/>
                    <a:pt x="138" y="157"/>
                    <a:pt x="137" y="157"/>
                  </a:cubicBezTo>
                  <a:cubicBezTo>
                    <a:pt x="136" y="157"/>
                    <a:pt x="135" y="156"/>
                    <a:pt x="134" y="156"/>
                  </a:cubicBezTo>
                  <a:cubicBezTo>
                    <a:pt x="133" y="156"/>
                    <a:pt x="131" y="155"/>
                    <a:pt x="130" y="155"/>
                  </a:cubicBezTo>
                  <a:cubicBezTo>
                    <a:pt x="129" y="155"/>
                    <a:pt x="128" y="155"/>
                    <a:pt x="128" y="155"/>
                  </a:cubicBezTo>
                  <a:cubicBezTo>
                    <a:pt x="127" y="155"/>
                    <a:pt x="126" y="156"/>
                    <a:pt x="125" y="156"/>
                  </a:cubicBezTo>
                  <a:cubicBezTo>
                    <a:pt x="125" y="156"/>
                    <a:pt x="123" y="156"/>
                    <a:pt x="122" y="156"/>
                  </a:cubicBezTo>
                  <a:cubicBezTo>
                    <a:pt x="121" y="156"/>
                    <a:pt x="120" y="156"/>
                    <a:pt x="119" y="155"/>
                  </a:cubicBezTo>
                  <a:cubicBezTo>
                    <a:pt x="118" y="155"/>
                    <a:pt x="117" y="154"/>
                    <a:pt x="116" y="153"/>
                  </a:cubicBezTo>
                  <a:cubicBezTo>
                    <a:pt x="116" y="153"/>
                    <a:pt x="115" y="152"/>
                    <a:pt x="115" y="151"/>
                  </a:cubicBezTo>
                  <a:cubicBezTo>
                    <a:pt x="114" y="151"/>
                    <a:pt x="113" y="150"/>
                    <a:pt x="112" y="150"/>
                  </a:cubicBezTo>
                  <a:cubicBezTo>
                    <a:pt x="111" y="150"/>
                    <a:pt x="110" y="150"/>
                    <a:pt x="110" y="150"/>
                  </a:cubicBezTo>
                  <a:cubicBezTo>
                    <a:pt x="108" y="149"/>
                    <a:pt x="106" y="150"/>
                    <a:pt x="105" y="150"/>
                  </a:cubicBezTo>
                  <a:cubicBezTo>
                    <a:pt x="104" y="149"/>
                    <a:pt x="103" y="149"/>
                    <a:pt x="103" y="149"/>
                  </a:cubicBezTo>
                  <a:cubicBezTo>
                    <a:pt x="102" y="148"/>
                    <a:pt x="101" y="148"/>
                    <a:pt x="100" y="148"/>
                  </a:cubicBezTo>
                  <a:cubicBezTo>
                    <a:pt x="99" y="148"/>
                    <a:pt x="96" y="148"/>
                    <a:pt x="95" y="148"/>
                  </a:cubicBezTo>
                  <a:cubicBezTo>
                    <a:pt x="94" y="148"/>
                    <a:pt x="92" y="148"/>
                    <a:pt x="91" y="148"/>
                  </a:cubicBezTo>
                  <a:cubicBezTo>
                    <a:pt x="91" y="148"/>
                    <a:pt x="89" y="148"/>
                    <a:pt x="89" y="149"/>
                  </a:cubicBezTo>
                  <a:cubicBezTo>
                    <a:pt x="89" y="150"/>
                    <a:pt x="89" y="152"/>
                    <a:pt x="89" y="152"/>
                  </a:cubicBezTo>
                  <a:cubicBezTo>
                    <a:pt x="88" y="154"/>
                    <a:pt x="89" y="156"/>
                    <a:pt x="89" y="157"/>
                  </a:cubicBezTo>
                  <a:cubicBezTo>
                    <a:pt x="89" y="158"/>
                    <a:pt x="88" y="160"/>
                    <a:pt x="88" y="161"/>
                  </a:cubicBezTo>
                  <a:cubicBezTo>
                    <a:pt x="88" y="162"/>
                    <a:pt x="88" y="163"/>
                    <a:pt x="88" y="164"/>
                  </a:cubicBezTo>
                  <a:cubicBezTo>
                    <a:pt x="87" y="164"/>
                    <a:pt x="86" y="165"/>
                    <a:pt x="86" y="165"/>
                  </a:cubicBezTo>
                  <a:cubicBezTo>
                    <a:pt x="85" y="165"/>
                    <a:pt x="84" y="165"/>
                    <a:pt x="84" y="165"/>
                  </a:cubicBezTo>
                  <a:cubicBezTo>
                    <a:pt x="84" y="165"/>
                    <a:pt x="83" y="165"/>
                    <a:pt x="83" y="165"/>
                  </a:cubicBezTo>
                  <a:cubicBezTo>
                    <a:pt x="82" y="165"/>
                    <a:pt x="81" y="165"/>
                    <a:pt x="81" y="165"/>
                  </a:cubicBezTo>
                  <a:cubicBezTo>
                    <a:pt x="81" y="166"/>
                    <a:pt x="81" y="167"/>
                    <a:pt x="80" y="168"/>
                  </a:cubicBezTo>
                  <a:cubicBezTo>
                    <a:pt x="80" y="168"/>
                    <a:pt x="79" y="169"/>
                    <a:pt x="79" y="170"/>
                  </a:cubicBezTo>
                  <a:cubicBezTo>
                    <a:pt x="78" y="170"/>
                    <a:pt x="77" y="171"/>
                    <a:pt x="77" y="171"/>
                  </a:cubicBezTo>
                  <a:cubicBezTo>
                    <a:pt x="77" y="171"/>
                    <a:pt x="76" y="171"/>
                    <a:pt x="76" y="171"/>
                  </a:cubicBezTo>
                  <a:cubicBezTo>
                    <a:pt x="76" y="171"/>
                    <a:pt x="75" y="170"/>
                    <a:pt x="75" y="169"/>
                  </a:cubicBezTo>
                  <a:cubicBezTo>
                    <a:pt x="74" y="169"/>
                    <a:pt x="73" y="168"/>
                    <a:pt x="73" y="168"/>
                  </a:cubicBezTo>
                  <a:cubicBezTo>
                    <a:pt x="72" y="167"/>
                    <a:pt x="71" y="166"/>
                    <a:pt x="71" y="165"/>
                  </a:cubicBezTo>
                  <a:cubicBezTo>
                    <a:pt x="71" y="165"/>
                    <a:pt x="71" y="163"/>
                    <a:pt x="70" y="163"/>
                  </a:cubicBezTo>
                  <a:cubicBezTo>
                    <a:pt x="70" y="162"/>
                    <a:pt x="69" y="162"/>
                    <a:pt x="68" y="162"/>
                  </a:cubicBezTo>
                  <a:cubicBezTo>
                    <a:pt x="68" y="162"/>
                    <a:pt x="68" y="161"/>
                    <a:pt x="67" y="161"/>
                  </a:cubicBezTo>
                  <a:cubicBezTo>
                    <a:pt x="67" y="160"/>
                    <a:pt x="67" y="159"/>
                    <a:pt x="67" y="158"/>
                  </a:cubicBezTo>
                  <a:cubicBezTo>
                    <a:pt x="68" y="157"/>
                    <a:pt x="69" y="156"/>
                    <a:pt x="69" y="156"/>
                  </a:cubicBezTo>
                  <a:cubicBezTo>
                    <a:pt x="69" y="155"/>
                    <a:pt x="68" y="154"/>
                    <a:pt x="68" y="154"/>
                  </a:cubicBezTo>
                  <a:cubicBezTo>
                    <a:pt x="68" y="153"/>
                    <a:pt x="67" y="152"/>
                    <a:pt x="66" y="152"/>
                  </a:cubicBezTo>
                  <a:cubicBezTo>
                    <a:pt x="66" y="151"/>
                    <a:pt x="65" y="151"/>
                    <a:pt x="64" y="151"/>
                  </a:cubicBezTo>
                  <a:cubicBezTo>
                    <a:pt x="64" y="151"/>
                    <a:pt x="63" y="150"/>
                    <a:pt x="62" y="150"/>
                  </a:cubicBezTo>
                  <a:cubicBezTo>
                    <a:pt x="62" y="150"/>
                    <a:pt x="62" y="149"/>
                    <a:pt x="61" y="148"/>
                  </a:cubicBezTo>
                  <a:cubicBezTo>
                    <a:pt x="61" y="148"/>
                    <a:pt x="60" y="149"/>
                    <a:pt x="60" y="148"/>
                  </a:cubicBezTo>
                  <a:cubicBezTo>
                    <a:pt x="59" y="148"/>
                    <a:pt x="58" y="148"/>
                    <a:pt x="58" y="147"/>
                  </a:cubicBezTo>
                  <a:cubicBezTo>
                    <a:pt x="58" y="147"/>
                    <a:pt x="58" y="146"/>
                    <a:pt x="58" y="146"/>
                  </a:cubicBezTo>
                  <a:cubicBezTo>
                    <a:pt x="58" y="145"/>
                    <a:pt x="58" y="145"/>
                    <a:pt x="59" y="145"/>
                  </a:cubicBezTo>
                  <a:cubicBezTo>
                    <a:pt x="59" y="144"/>
                    <a:pt x="59" y="143"/>
                    <a:pt x="59" y="143"/>
                  </a:cubicBezTo>
                  <a:cubicBezTo>
                    <a:pt x="59" y="143"/>
                    <a:pt x="58" y="142"/>
                    <a:pt x="57" y="142"/>
                  </a:cubicBezTo>
                  <a:cubicBezTo>
                    <a:pt x="57" y="142"/>
                    <a:pt x="56" y="141"/>
                    <a:pt x="56" y="141"/>
                  </a:cubicBezTo>
                  <a:cubicBezTo>
                    <a:pt x="56" y="141"/>
                    <a:pt x="57" y="140"/>
                    <a:pt x="56" y="140"/>
                  </a:cubicBezTo>
                  <a:cubicBezTo>
                    <a:pt x="56" y="139"/>
                    <a:pt x="55" y="139"/>
                    <a:pt x="55" y="139"/>
                  </a:cubicBezTo>
                  <a:cubicBezTo>
                    <a:pt x="55" y="139"/>
                    <a:pt x="54" y="140"/>
                    <a:pt x="54" y="140"/>
                  </a:cubicBezTo>
                  <a:cubicBezTo>
                    <a:pt x="54" y="141"/>
                    <a:pt x="53" y="141"/>
                    <a:pt x="52" y="140"/>
                  </a:cubicBezTo>
                  <a:cubicBezTo>
                    <a:pt x="52" y="140"/>
                    <a:pt x="52" y="140"/>
                    <a:pt x="52" y="139"/>
                  </a:cubicBezTo>
                  <a:cubicBezTo>
                    <a:pt x="52" y="139"/>
                    <a:pt x="52" y="138"/>
                    <a:pt x="52" y="137"/>
                  </a:cubicBezTo>
                  <a:cubicBezTo>
                    <a:pt x="52" y="137"/>
                    <a:pt x="51" y="137"/>
                    <a:pt x="50" y="137"/>
                  </a:cubicBezTo>
                  <a:cubicBezTo>
                    <a:pt x="50" y="137"/>
                    <a:pt x="49" y="137"/>
                    <a:pt x="49" y="137"/>
                  </a:cubicBezTo>
                  <a:cubicBezTo>
                    <a:pt x="49" y="137"/>
                    <a:pt x="48" y="138"/>
                    <a:pt x="47" y="138"/>
                  </a:cubicBezTo>
                  <a:cubicBezTo>
                    <a:pt x="47" y="138"/>
                    <a:pt x="45" y="138"/>
                    <a:pt x="45" y="138"/>
                  </a:cubicBezTo>
                  <a:cubicBezTo>
                    <a:pt x="44" y="138"/>
                    <a:pt x="43" y="137"/>
                    <a:pt x="43" y="137"/>
                  </a:cubicBezTo>
                  <a:cubicBezTo>
                    <a:pt x="42" y="136"/>
                    <a:pt x="41" y="135"/>
                    <a:pt x="41" y="135"/>
                  </a:cubicBezTo>
                  <a:cubicBezTo>
                    <a:pt x="40" y="135"/>
                    <a:pt x="39" y="135"/>
                    <a:pt x="38" y="135"/>
                  </a:cubicBezTo>
                  <a:cubicBezTo>
                    <a:pt x="38" y="135"/>
                    <a:pt x="37" y="135"/>
                    <a:pt x="37" y="135"/>
                  </a:cubicBezTo>
                  <a:cubicBezTo>
                    <a:pt x="36" y="135"/>
                    <a:pt x="35" y="136"/>
                    <a:pt x="35" y="135"/>
                  </a:cubicBezTo>
                  <a:cubicBezTo>
                    <a:pt x="34" y="135"/>
                    <a:pt x="34" y="134"/>
                    <a:pt x="34" y="134"/>
                  </a:cubicBezTo>
                  <a:cubicBezTo>
                    <a:pt x="33" y="133"/>
                    <a:pt x="33" y="132"/>
                    <a:pt x="33" y="132"/>
                  </a:cubicBezTo>
                  <a:cubicBezTo>
                    <a:pt x="33" y="131"/>
                    <a:pt x="34" y="131"/>
                    <a:pt x="34" y="131"/>
                  </a:cubicBezTo>
                  <a:cubicBezTo>
                    <a:pt x="34" y="131"/>
                    <a:pt x="35" y="132"/>
                    <a:pt x="35" y="132"/>
                  </a:cubicBezTo>
                  <a:cubicBezTo>
                    <a:pt x="35" y="133"/>
                    <a:pt x="36" y="133"/>
                    <a:pt x="37" y="132"/>
                  </a:cubicBezTo>
                  <a:cubicBezTo>
                    <a:pt x="37" y="132"/>
                    <a:pt x="37" y="131"/>
                    <a:pt x="37" y="130"/>
                  </a:cubicBezTo>
                  <a:cubicBezTo>
                    <a:pt x="37" y="130"/>
                    <a:pt x="36" y="129"/>
                    <a:pt x="35" y="129"/>
                  </a:cubicBezTo>
                  <a:cubicBezTo>
                    <a:pt x="35" y="128"/>
                    <a:pt x="34" y="128"/>
                    <a:pt x="34" y="127"/>
                  </a:cubicBezTo>
                  <a:cubicBezTo>
                    <a:pt x="33" y="127"/>
                    <a:pt x="33" y="127"/>
                    <a:pt x="32" y="126"/>
                  </a:cubicBezTo>
                  <a:cubicBezTo>
                    <a:pt x="32" y="126"/>
                    <a:pt x="32" y="124"/>
                    <a:pt x="32" y="124"/>
                  </a:cubicBezTo>
                  <a:cubicBezTo>
                    <a:pt x="32" y="123"/>
                    <a:pt x="31" y="123"/>
                    <a:pt x="31" y="123"/>
                  </a:cubicBezTo>
                  <a:cubicBezTo>
                    <a:pt x="30" y="123"/>
                    <a:pt x="29" y="122"/>
                    <a:pt x="28" y="122"/>
                  </a:cubicBezTo>
                  <a:cubicBezTo>
                    <a:pt x="27" y="122"/>
                    <a:pt x="25" y="123"/>
                    <a:pt x="24" y="123"/>
                  </a:cubicBezTo>
                  <a:cubicBezTo>
                    <a:pt x="24" y="124"/>
                    <a:pt x="22" y="125"/>
                    <a:pt x="21" y="125"/>
                  </a:cubicBezTo>
                  <a:cubicBezTo>
                    <a:pt x="20" y="126"/>
                    <a:pt x="19" y="127"/>
                    <a:pt x="18" y="126"/>
                  </a:cubicBezTo>
                  <a:cubicBezTo>
                    <a:pt x="17" y="126"/>
                    <a:pt x="17" y="125"/>
                    <a:pt x="16" y="125"/>
                  </a:cubicBezTo>
                  <a:cubicBezTo>
                    <a:pt x="16" y="124"/>
                    <a:pt x="16" y="123"/>
                    <a:pt x="16" y="122"/>
                  </a:cubicBezTo>
                  <a:cubicBezTo>
                    <a:pt x="16" y="122"/>
                    <a:pt x="16" y="120"/>
                    <a:pt x="16" y="120"/>
                  </a:cubicBezTo>
                  <a:cubicBezTo>
                    <a:pt x="15" y="119"/>
                    <a:pt x="14" y="117"/>
                    <a:pt x="13" y="117"/>
                  </a:cubicBezTo>
                  <a:cubicBezTo>
                    <a:pt x="13" y="116"/>
                    <a:pt x="10" y="114"/>
                    <a:pt x="10" y="114"/>
                  </a:cubicBezTo>
                  <a:cubicBezTo>
                    <a:pt x="9" y="113"/>
                    <a:pt x="7" y="112"/>
                    <a:pt x="6" y="111"/>
                  </a:cubicBezTo>
                  <a:cubicBezTo>
                    <a:pt x="5" y="111"/>
                    <a:pt x="4" y="111"/>
                    <a:pt x="3" y="110"/>
                  </a:cubicBezTo>
                  <a:cubicBezTo>
                    <a:pt x="3" y="110"/>
                    <a:pt x="2" y="109"/>
                    <a:pt x="2" y="109"/>
                  </a:cubicBezTo>
                  <a:cubicBezTo>
                    <a:pt x="2" y="108"/>
                    <a:pt x="2" y="107"/>
                    <a:pt x="2" y="106"/>
                  </a:cubicBezTo>
                  <a:cubicBezTo>
                    <a:pt x="2" y="105"/>
                    <a:pt x="1" y="104"/>
                    <a:pt x="0" y="103"/>
                  </a:cubicBezTo>
                  <a:cubicBezTo>
                    <a:pt x="0" y="103"/>
                    <a:pt x="0" y="102"/>
                    <a:pt x="0" y="101"/>
                  </a:cubicBezTo>
                  <a:cubicBezTo>
                    <a:pt x="0" y="101"/>
                    <a:pt x="0" y="101"/>
                    <a:pt x="1" y="101"/>
                  </a:cubicBezTo>
                  <a:cubicBezTo>
                    <a:pt x="1" y="100"/>
                    <a:pt x="3" y="100"/>
                    <a:pt x="3" y="100"/>
                  </a:cubicBezTo>
                  <a:cubicBezTo>
                    <a:pt x="4" y="100"/>
                    <a:pt x="6" y="100"/>
                    <a:pt x="6" y="100"/>
                  </a:cubicBezTo>
                  <a:cubicBezTo>
                    <a:pt x="7" y="99"/>
                    <a:pt x="7" y="98"/>
                    <a:pt x="7" y="98"/>
                  </a:cubicBezTo>
                  <a:cubicBezTo>
                    <a:pt x="8" y="97"/>
                    <a:pt x="8" y="96"/>
                    <a:pt x="8" y="96"/>
                  </a:cubicBezTo>
                  <a:cubicBezTo>
                    <a:pt x="8" y="95"/>
                    <a:pt x="9" y="94"/>
                    <a:pt x="10" y="93"/>
                  </a:cubicBezTo>
                  <a:cubicBezTo>
                    <a:pt x="10" y="93"/>
                    <a:pt x="12" y="93"/>
                    <a:pt x="12" y="92"/>
                  </a:cubicBezTo>
                  <a:cubicBezTo>
                    <a:pt x="12" y="92"/>
                    <a:pt x="13" y="91"/>
                    <a:pt x="13" y="90"/>
                  </a:cubicBezTo>
                  <a:cubicBezTo>
                    <a:pt x="13" y="90"/>
                    <a:pt x="14" y="89"/>
                    <a:pt x="14" y="89"/>
                  </a:cubicBezTo>
                  <a:cubicBezTo>
                    <a:pt x="14" y="89"/>
                    <a:pt x="14" y="88"/>
                    <a:pt x="14" y="88"/>
                  </a:cubicBezTo>
                  <a:cubicBezTo>
                    <a:pt x="15" y="88"/>
                    <a:pt x="17" y="88"/>
                    <a:pt x="17" y="88"/>
                  </a:cubicBezTo>
                  <a:cubicBezTo>
                    <a:pt x="18" y="88"/>
                    <a:pt x="19" y="87"/>
                    <a:pt x="20" y="87"/>
                  </a:cubicBezTo>
                  <a:cubicBezTo>
                    <a:pt x="21" y="86"/>
                    <a:pt x="23" y="87"/>
                    <a:pt x="24" y="86"/>
                  </a:cubicBezTo>
                  <a:cubicBezTo>
                    <a:pt x="24" y="85"/>
                    <a:pt x="24" y="84"/>
                    <a:pt x="24" y="83"/>
                  </a:cubicBezTo>
                  <a:cubicBezTo>
                    <a:pt x="24" y="83"/>
                    <a:pt x="26" y="82"/>
                    <a:pt x="27" y="82"/>
                  </a:cubicBezTo>
                  <a:cubicBezTo>
                    <a:pt x="27" y="82"/>
                    <a:pt x="27" y="80"/>
                    <a:pt x="28" y="80"/>
                  </a:cubicBezTo>
                  <a:cubicBezTo>
                    <a:pt x="28" y="80"/>
                    <a:pt x="29" y="80"/>
                    <a:pt x="30" y="80"/>
                  </a:cubicBezTo>
                  <a:cubicBezTo>
                    <a:pt x="30" y="80"/>
                    <a:pt x="31" y="81"/>
                    <a:pt x="32" y="81"/>
                  </a:cubicBezTo>
                  <a:cubicBezTo>
                    <a:pt x="32" y="81"/>
                    <a:pt x="32" y="82"/>
                    <a:pt x="33" y="82"/>
                  </a:cubicBezTo>
                  <a:cubicBezTo>
                    <a:pt x="33" y="83"/>
                    <a:pt x="34" y="82"/>
                    <a:pt x="35" y="82"/>
                  </a:cubicBezTo>
                  <a:cubicBezTo>
                    <a:pt x="36" y="82"/>
                    <a:pt x="37" y="82"/>
                    <a:pt x="37" y="81"/>
                  </a:cubicBezTo>
                  <a:cubicBezTo>
                    <a:pt x="38" y="81"/>
                    <a:pt x="38" y="79"/>
                    <a:pt x="38" y="78"/>
                  </a:cubicBezTo>
                  <a:cubicBezTo>
                    <a:pt x="38" y="78"/>
                    <a:pt x="38" y="76"/>
                    <a:pt x="38" y="75"/>
                  </a:cubicBezTo>
                  <a:cubicBezTo>
                    <a:pt x="38" y="75"/>
                    <a:pt x="39" y="73"/>
                    <a:pt x="39" y="72"/>
                  </a:cubicBezTo>
                  <a:cubicBezTo>
                    <a:pt x="39" y="71"/>
                    <a:pt x="38" y="70"/>
                    <a:pt x="38" y="69"/>
                  </a:cubicBezTo>
                  <a:cubicBezTo>
                    <a:pt x="38" y="68"/>
                    <a:pt x="38" y="67"/>
                    <a:pt x="38" y="67"/>
                  </a:cubicBezTo>
                  <a:cubicBezTo>
                    <a:pt x="38" y="66"/>
                    <a:pt x="40" y="66"/>
                    <a:pt x="40" y="65"/>
                  </a:cubicBezTo>
                  <a:cubicBezTo>
                    <a:pt x="41" y="65"/>
                    <a:pt x="42" y="64"/>
                    <a:pt x="42" y="63"/>
                  </a:cubicBezTo>
                  <a:cubicBezTo>
                    <a:pt x="42" y="62"/>
                    <a:pt x="42" y="62"/>
                    <a:pt x="41" y="62"/>
                  </a:cubicBezTo>
                  <a:cubicBezTo>
                    <a:pt x="41" y="61"/>
                    <a:pt x="40" y="62"/>
                    <a:pt x="40" y="62"/>
                  </a:cubicBezTo>
                  <a:cubicBezTo>
                    <a:pt x="39" y="61"/>
                    <a:pt x="38" y="61"/>
                    <a:pt x="38" y="60"/>
                  </a:cubicBezTo>
                  <a:cubicBezTo>
                    <a:pt x="37" y="60"/>
                    <a:pt x="37" y="58"/>
                    <a:pt x="36" y="58"/>
                  </a:cubicBezTo>
                  <a:cubicBezTo>
                    <a:pt x="36" y="58"/>
                    <a:pt x="35" y="57"/>
                    <a:pt x="35" y="57"/>
                  </a:cubicBezTo>
                  <a:cubicBezTo>
                    <a:pt x="34" y="56"/>
                    <a:pt x="33" y="55"/>
                    <a:pt x="33" y="55"/>
                  </a:cubicBezTo>
                  <a:cubicBezTo>
                    <a:pt x="33" y="54"/>
                    <a:pt x="33" y="53"/>
                    <a:pt x="33" y="52"/>
                  </a:cubicBezTo>
                  <a:cubicBezTo>
                    <a:pt x="34" y="51"/>
                    <a:pt x="35" y="50"/>
                    <a:pt x="35" y="50"/>
                  </a:cubicBezTo>
                  <a:cubicBezTo>
                    <a:pt x="36" y="49"/>
                    <a:pt x="37" y="48"/>
                    <a:pt x="37" y="47"/>
                  </a:cubicBezTo>
                  <a:cubicBezTo>
                    <a:pt x="38" y="47"/>
                    <a:pt x="38" y="46"/>
                    <a:pt x="39" y="46"/>
                  </a:cubicBezTo>
                  <a:cubicBezTo>
                    <a:pt x="39" y="46"/>
                    <a:pt x="41" y="46"/>
                    <a:pt x="42" y="46"/>
                  </a:cubicBezTo>
                  <a:cubicBezTo>
                    <a:pt x="42" y="46"/>
                    <a:pt x="43" y="44"/>
                    <a:pt x="43" y="43"/>
                  </a:cubicBezTo>
                  <a:cubicBezTo>
                    <a:pt x="42" y="43"/>
                    <a:pt x="41" y="43"/>
                    <a:pt x="41" y="42"/>
                  </a:cubicBezTo>
                  <a:cubicBezTo>
                    <a:pt x="40" y="41"/>
                    <a:pt x="40" y="40"/>
                    <a:pt x="40" y="39"/>
                  </a:cubicBezTo>
                  <a:cubicBezTo>
                    <a:pt x="40" y="39"/>
                    <a:pt x="40" y="37"/>
                    <a:pt x="40" y="37"/>
                  </a:cubicBezTo>
                  <a:cubicBezTo>
                    <a:pt x="40" y="36"/>
                    <a:pt x="40" y="35"/>
                    <a:pt x="40" y="34"/>
                  </a:cubicBezTo>
                  <a:cubicBezTo>
                    <a:pt x="41" y="34"/>
                    <a:pt x="41" y="32"/>
                    <a:pt x="41" y="31"/>
                  </a:cubicBezTo>
                  <a:cubicBezTo>
                    <a:pt x="41" y="31"/>
                    <a:pt x="42" y="30"/>
                    <a:pt x="42" y="30"/>
                  </a:cubicBezTo>
                  <a:cubicBezTo>
                    <a:pt x="43" y="29"/>
                    <a:pt x="42" y="27"/>
                    <a:pt x="43" y="27"/>
                  </a:cubicBezTo>
                  <a:cubicBezTo>
                    <a:pt x="43" y="26"/>
                    <a:pt x="45" y="26"/>
                    <a:pt x="46" y="26"/>
                  </a:cubicBezTo>
                  <a:cubicBezTo>
                    <a:pt x="47" y="26"/>
                    <a:pt x="47" y="27"/>
                    <a:pt x="48" y="27"/>
                  </a:cubicBezTo>
                  <a:cubicBezTo>
                    <a:pt x="48" y="27"/>
                    <a:pt x="49" y="28"/>
                    <a:pt x="50" y="28"/>
                  </a:cubicBezTo>
                  <a:cubicBezTo>
                    <a:pt x="51" y="29"/>
                    <a:pt x="52" y="27"/>
                    <a:pt x="53" y="27"/>
                  </a:cubicBezTo>
                  <a:cubicBezTo>
                    <a:pt x="53" y="27"/>
                    <a:pt x="55" y="28"/>
                    <a:pt x="55" y="28"/>
                  </a:cubicBezTo>
                  <a:cubicBezTo>
                    <a:pt x="56" y="28"/>
                    <a:pt x="56" y="26"/>
                    <a:pt x="57" y="26"/>
                  </a:cubicBezTo>
                  <a:cubicBezTo>
                    <a:pt x="57" y="25"/>
                    <a:pt x="58" y="25"/>
                    <a:pt x="58" y="25"/>
                  </a:cubicBezTo>
                  <a:cubicBezTo>
                    <a:pt x="58" y="25"/>
                    <a:pt x="59" y="26"/>
                    <a:pt x="59" y="2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47"/>
            <p:cNvSpPr>
              <a:spLocks/>
            </p:cNvSpPr>
            <p:nvPr/>
          </p:nvSpPr>
          <p:spPr bwMode="auto">
            <a:xfrm>
              <a:off x="1751013" y="2919413"/>
              <a:ext cx="25400" cy="47625"/>
            </a:xfrm>
            <a:custGeom>
              <a:avLst/>
              <a:gdLst/>
              <a:ahLst/>
              <a:cxnLst>
                <a:cxn ang="0">
                  <a:pos x="13" y="19"/>
                </a:cxn>
                <a:cxn ang="0">
                  <a:pos x="13" y="22"/>
                </a:cxn>
                <a:cxn ang="0">
                  <a:pos x="12" y="24"/>
                </a:cxn>
                <a:cxn ang="0">
                  <a:pos x="10" y="25"/>
                </a:cxn>
                <a:cxn ang="0">
                  <a:pos x="7" y="25"/>
                </a:cxn>
                <a:cxn ang="0">
                  <a:pos x="6" y="23"/>
                </a:cxn>
                <a:cxn ang="0">
                  <a:pos x="4" y="23"/>
                </a:cxn>
                <a:cxn ang="0">
                  <a:pos x="3" y="24"/>
                </a:cxn>
                <a:cxn ang="0">
                  <a:pos x="1" y="25"/>
                </a:cxn>
                <a:cxn ang="0">
                  <a:pos x="1" y="25"/>
                </a:cxn>
                <a:cxn ang="0">
                  <a:pos x="0" y="21"/>
                </a:cxn>
                <a:cxn ang="0">
                  <a:pos x="0" y="16"/>
                </a:cxn>
                <a:cxn ang="0">
                  <a:pos x="1" y="10"/>
                </a:cxn>
                <a:cxn ang="0">
                  <a:pos x="2" y="0"/>
                </a:cxn>
                <a:cxn ang="0">
                  <a:pos x="2" y="0"/>
                </a:cxn>
                <a:cxn ang="0">
                  <a:pos x="5" y="1"/>
                </a:cxn>
                <a:cxn ang="0">
                  <a:pos x="7" y="2"/>
                </a:cxn>
                <a:cxn ang="0">
                  <a:pos x="9" y="5"/>
                </a:cxn>
                <a:cxn ang="0">
                  <a:pos x="8" y="8"/>
                </a:cxn>
                <a:cxn ang="0">
                  <a:pos x="9" y="10"/>
                </a:cxn>
                <a:cxn ang="0">
                  <a:pos x="11" y="13"/>
                </a:cxn>
                <a:cxn ang="0">
                  <a:pos x="11" y="17"/>
                </a:cxn>
                <a:cxn ang="0">
                  <a:pos x="13" y="19"/>
                </a:cxn>
              </a:cxnLst>
              <a:rect l="0" t="0" r="r" b="b"/>
              <a:pathLst>
                <a:path w="13" h="25">
                  <a:moveTo>
                    <a:pt x="13" y="19"/>
                  </a:moveTo>
                  <a:cubicBezTo>
                    <a:pt x="13" y="20"/>
                    <a:pt x="13" y="21"/>
                    <a:pt x="13" y="22"/>
                  </a:cubicBezTo>
                  <a:cubicBezTo>
                    <a:pt x="13" y="22"/>
                    <a:pt x="12" y="23"/>
                    <a:pt x="12" y="24"/>
                  </a:cubicBezTo>
                  <a:cubicBezTo>
                    <a:pt x="11" y="24"/>
                    <a:pt x="10" y="25"/>
                    <a:pt x="10" y="25"/>
                  </a:cubicBezTo>
                  <a:cubicBezTo>
                    <a:pt x="9" y="25"/>
                    <a:pt x="8" y="25"/>
                    <a:pt x="7" y="25"/>
                  </a:cubicBezTo>
                  <a:cubicBezTo>
                    <a:pt x="7" y="25"/>
                    <a:pt x="6" y="23"/>
                    <a:pt x="6" y="23"/>
                  </a:cubicBezTo>
                  <a:cubicBezTo>
                    <a:pt x="5" y="23"/>
                    <a:pt x="4" y="23"/>
                    <a:pt x="4" y="23"/>
                  </a:cubicBezTo>
                  <a:cubicBezTo>
                    <a:pt x="3" y="23"/>
                    <a:pt x="3" y="24"/>
                    <a:pt x="3" y="24"/>
                  </a:cubicBezTo>
                  <a:cubicBezTo>
                    <a:pt x="2" y="25"/>
                    <a:pt x="2" y="25"/>
                    <a:pt x="1" y="25"/>
                  </a:cubicBezTo>
                  <a:cubicBezTo>
                    <a:pt x="1" y="25"/>
                    <a:pt x="1" y="25"/>
                    <a:pt x="1" y="25"/>
                  </a:cubicBezTo>
                  <a:cubicBezTo>
                    <a:pt x="1" y="24"/>
                    <a:pt x="0" y="22"/>
                    <a:pt x="0" y="21"/>
                  </a:cubicBezTo>
                  <a:cubicBezTo>
                    <a:pt x="0" y="20"/>
                    <a:pt x="0" y="17"/>
                    <a:pt x="0" y="16"/>
                  </a:cubicBezTo>
                  <a:cubicBezTo>
                    <a:pt x="0" y="15"/>
                    <a:pt x="1" y="12"/>
                    <a:pt x="1" y="10"/>
                  </a:cubicBezTo>
                  <a:cubicBezTo>
                    <a:pt x="2" y="8"/>
                    <a:pt x="2" y="2"/>
                    <a:pt x="2" y="0"/>
                  </a:cubicBezTo>
                  <a:cubicBezTo>
                    <a:pt x="2" y="0"/>
                    <a:pt x="2" y="0"/>
                    <a:pt x="2" y="0"/>
                  </a:cubicBezTo>
                  <a:cubicBezTo>
                    <a:pt x="3" y="0"/>
                    <a:pt x="4" y="1"/>
                    <a:pt x="5" y="1"/>
                  </a:cubicBezTo>
                  <a:cubicBezTo>
                    <a:pt x="5" y="1"/>
                    <a:pt x="6" y="2"/>
                    <a:pt x="7" y="2"/>
                  </a:cubicBezTo>
                  <a:cubicBezTo>
                    <a:pt x="7" y="3"/>
                    <a:pt x="9" y="4"/>
                    <a:pt x="9" y="5"/>
                  </a:cubicBezTo>
                  <a:cubicBezTo>
                    <a:pt x="9" y="5"/>
                    <a:pt x="8" y="7"/>
                    <a:pt x="8" y="8"/>
                  </a:cubicBezTo>
                  <a:cubicBezTo>
                    <a:pt x="8" y="8"/>
                    <a:pt x="9" y="10"/>
                    <a:pt x="9" y="10"/>
                  </a:cubicBezTo>
                  <a:cubicBezTo>
                    <a:pt x="9" y="11"/>
                    <a:pt x="11" y="12"/>
                    <a:pt x="11" y="13"/>
                  </a:cubicBezTo>
                  <a:cubicBezTo>
                    <a:pt x="11" y="14"/>
                    <a:pt x="10" y="16"/>
                    <a:pt x="11" y="17"/>
                  </a:cubicBezTo>
                  <a:cubicBezTo>
                    <a:pt x="11" y="18"/>
                    <a:pt x="12" y="19"/>
                    <a:pt x="13" y="1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48"/>
            <p:cNvSpPr>
              <a:spLocks/>
            </p:cNvSpPr>
            <p:nvPr/>
          </p:nvSpPr>
          <p:spPr bwMode="auto">
            <a:xfrm>
              <a:off x="1879601" y="2951163"/>
              <a:ext cx="55563" cy="77788"/>
            </a:xfrm>
            <a:custGeom>
              <a:avLst/>
              <a:gdLst/>
              <a:ahLst/>
              <a:cxnLst>
                <a:cxn ang="0">
                  <a:pos x="29" y="33"/>
                </a:cxn>
                <a:cxn ang="0">
                  <a:pos x="29" y="35"/>
                </a:cxn>
                <a:cxn ang="0">
                  <a:pos x="28" y="38"/>
                </a:cxn>
                <a:cxn ang="0">
                  <a:pos x="25" y="39"/>
                </a:cxn>
                <a:cxn ang="0">
                  <a:pos x="24" y="39"/>
                </a:cxn>
                <a:cxn ang="0">
                  <a:pos x="22" y="40"/>
                </a:cxn>
                <a:cxn ang="0">
                  <a:pos x="20" y="39"/>
                </a:cxn>
                <a:cxn ang="0">
                  <a:pos x="18" y="38"/>
                </a:cxn>
                <a:cxn ang="0">
                  <a:pos x="17" y="36"/>
                </a:cxn>
                <a:cxn ang="0">
                  <a:pos x="15" y="36"/>
                </a:cxn>
                <a:cxn ang="0">
                  <a:pos x="13" y="37"/>
                </a:cxn>
                <a:cxn ang="0">
                  <a:pos x="13" y="38"/>
                </a:cxn>
                <a:cxn ang="0">
                  <a:pos x="14" y="40"/>
                </a:cxn>
                <a:cxn ang="0">
                  <a:pos x="12" y="41"/>
                </a:cxn>
                <a:cxn ang="0">
                  <a:pos x="10" y="41"/>
                </a:cxn>
                <a:cxn ang="0">
                  <a:pos x="6" y="40"/>
                </a:cxn>
                <a:cxn ang="0">
                  <a:pos x="5" y="40"/>
                </a:cxn>
                <a:cxn ang="0">
                  <a:pos x="5" y="37"/>
                </a:cxn>
                <a:cxn ang="0">
                  <a:pos x="6" y="33"/>
                </a:cxn>
                <a:cxn ang="0">
                  <a:pos x="6" y="29"/>
                </a:cxn>
                <a:cxn ang="0">
                  <a:pos x="6" y="24"/>
                </a:cxn>
                <a:cxn ang="0">
                  <a:pos x="3" y="21"/>
                </a:cxn>
                <a:cxn ang="0">
                  <a:pos x="2" y="18"/>
                </a:cxn>
                <a:cxn ang="0">
                  <a:pos x="1" y="15"/>
                </a:cxn>
                <a:cxn ang="0">
                  <a:pos x="0" y="13"/>
                </a:cxn>
                <a:cxn ang="0">
                  <a:pos x="0" y="9"/>
                </a:cxn>
                <a:cxn ang="0">
                  <a:pos x="2" y="8"/>
                </a:cxn>
                <a:cxn ang="0">
                  <a:pos x="6" y="6"/>
                </a:cxn>
                <a:cxn ang="0">
                  <a:pos x="9" y="5"/>
                </a:cxn>
                <a:cxn ang="0">
                  <a:pos x="11" y="2"/>
                </a:cxn>
                <a:cxn ang="0">
                  <a:pos x="13" y="0"/>
                </a:cxn>
                <a:cxn ang="0">
                  <a:pos x="15" y="2"/>
                </a:cxn>
                <a:cxn ang="0">
                  <a:pos x="15" y="4"/>
                </a:cxn>
                <a:cxn ang="0">
                  <a:pos x="16" y="9"/>
                </a:cxn>
                <a:cxn ang="0">
                  <a:pos x="18" y="12"/>
                </a:cxn>
                <a:cxn ang="0">
                  <a:pos x="19" y="16"/>
                </a:cxn>
                <a:cxn ang="0">
                  <a:pos x="21" y="19"/>
                </a:cxn>
                <a:cxn ang="0">
                  <a:pos x="22" y="22"/>
                </a:cxn>
                <a:cxn ang="0">
                  <a:pos x="26" y="27"/>
                </a:cxn>
                <a:cxn ang="0">
                  <a:pos x="28" y="28"/>
                </a:cxn>
                <a:cxn ang="0">
                  <a:pos x="28" y="29"/>
                </a:cxn>
                <a:cxn ang="0">
                  <a:pos x="28" y="31"/>
                </a:cxn>
                <a:cxn ang="0">
                  <a:pos x="29" y="33"/>
                </a:cxn>
              </a:cxnLst>
              <a:rect l="0" t="0" r="r" b="b"/>
              <a:pathLst>
                <a:path w="29" h="41">
                  <a:moveTo>
                    <a:pt x="29" y="33"/>
                  </a:moveTo>
                  <a:cubicBezTo>
                    <a:pt x="29" y="33"/>
                    <a:pt x="29" y="35"/>
                    <a:pt x="29" y="35"/>
                  </a:cubicBezTo>
                  <a:cubicBezTo>
                    <a:pt x="29" y="36"/>
                    <a:pt x="28" y="37"/>
                    <a:pt x="28" y="38"/>
                  </a:cubicBezTo>
                  <a:cubicBezTo>
                    <a:pt x="27" y="38"/>
                    <a:pt x="26" y="39"/>
                    <a:pt x="25" y="39"/>
                  </a:cubicBezTo>
                  <a:cubicBezTo>
                    <a:pt x="25" y="39"/>
                    <a:pt x="24" y="39"/>
                    <a:pt x="24" y="39"/>
                  </a:cubicBezTo>
                  <a:cubicBezTo>
                    <a:pt x="23" y="39"/>
                    <a:pt x="23" y="39"/>
                    <a:pt x="22" y="40"/>
                  </a:cubicBezTo>
                  <a:cubicBezTo>
                    <a:pt x="22" y="40"/>
                    <a:pt x="21" y="40"/>
                    <a:pt x="20" y="39"/>
                  </a:cubicBezTo>
                  <a:cubicBezTo>
                    <a:pt x="19" y="39"/>
                    <a:pt x="19" y="39"/>
                    <a:pt x="18" y="38"/>
                  </a:cubicBezTo>
                  <a:cubicBezTo>
                    <a:pt x="18" y="38"/>
                    <a:pt x="17" y="37"/>
                    <a:pt x="17" y="36"/>
                  </a:cubicBezTo>
                  <a:cubicBezTo>
                    <a:pt x="17" y="36"/>
                    <a:pt x="16" y="36"/>
                    <a:pt x="15" y="36"/>
                  </a:cubicBezTo>
                  <a:cubicBezTo>
                    <a:pt x="15" y="36"/>
                    <a:pt x="13" y="36"/>
                    <a:pt x="13" y="37"/>
                  </a:cubicBezTo>
                  <a:cubicBezTo>
                    <a:pt x="13" y="37"/>
                    <a:pt x="13" y="38"/>
                    <a:pt x="13" y="38"/>
                  </a:cubicBezTo>
                  <a:cubicBezTo>
                    <a:pt x="13" y="39"/>
                    <a:pt x="15" y="40"/>
                    <a:pt x="14" y="40"/>
                  </a:cubicBezTo>
                  <a:cubicBezTo>
                    <a:pt x="14" y="41"/>
                    <a:pt x="13" y="41"/>
                    <a:pt x="12" y="41"/>
                  </a:cubicBezTo>
                  <a:cubicBezTo>
                    <a:pt x="11" y="41"/>
                    <a:pt x="10" y="41"/>
                    <a:pt x="10" y="41"/>
                  </a:cubicBezTo>
                  <a:cubicBezTo>
                    <a:pt x="9" y="41"/>
                    <a:pt x="7" y="40"/>
                    <a:pt x="6" y="40"/>
                  </a:cubicBezTo>
                  <a:cubicBezTo>
                    <a:pt x="6" y="40"/>
                    <a:pt x="5" y="40"/>
                    <a:pt x="5" y="40"/>
                  </a:cubicBezTo>
                  <a:cubicBezTo>
                    <a:pt x="5" y="39"/>
                    <a:pt x="5" y="37"/>
                    <a:pt x="5" y="37"/>
                  </a:cubicBezTo>
                  <a:cubicBezTo>
                    <a:pt x="5" y="36"/>
                    <a:pt x="6" y="34"/>
                    <a:pt x="6" y="33"/>
                  </a:cubicBezTo>
                  <a:cubicBezTo>
                    <a:pt x="6" y="32"/>
                    <a:pt x="6" y="30"/>
                    <a:pt x="6" y="29"/>
                  </a:cubicBezTo>
                  <a:cubicBezTo>
                    <a:pt x="6" y="28"/>
                    <a:pt x="6" y="25"/>
                    <a:pt x="6" y="24"/>
                  </a:cubicBezTo>
                  <a:cubicBezTo>
                    <a:pt x="5" y="23"/>
                    <a:pt x="4" y="22"/>
                    <a:pt x="3" y="21"/>
                  </a:cubicBezTo>
                  <a:cubicBezTo>
                    <a:pt x="3" y="20"/>
                    <a:pt x="3" y="19"/>
                    <a:pt x="2" y="18"/>
                  </a:cubicBezTo>
                  <a:cubicBezTo>
                    <a:pt x="2" y="17"/>
                    <a:pt x="1" y="16"/>
                    <a:pt x="1" y="15"/>
                  </a:cubicBezTo>
                  <a:cubicBezTo>
                    <a:pt x="1" y="15"/>
                    <a:pt x="0" y="14"/>
                    <a:pt x="0" y="13"/>
                  </a:cubicBezTo>
                  <a:cubicBezTo>
                    <a:pt x="0" y="12"/>
                    <a:pt x="0" y="10"/>
                    <a:pt x="0" y="9"/>
                  </a:cubicBezTo>
                  <a:cubicBezTo>
                    <a:pt x="1" y="8"/>
                    <a:pt x="2" y="8"/>
                    <a:pt x="2" y="8"/>
                  </a:cubicBezTo>
                  <a:cubicBezTo>
                    <a:pt x="3" y="7"/>
                    <a:pt x="5" y="7"/>
                    <a:pt x="6" y="6"/>
                  </a:cubicBezTo>
                  <a:cubicBezTo>
                    <a:pt x="7" y="6"/>
                    <a:pt x="8" y="5"/>
                    <a:pt x="9" y="5"/>
                  </a:cubicBezTo>
                  <a:cubicBezTo>
                    <a:pt x="9" y="4"/>
                    <a:pt x="10" y="3"/>
                    <a:pt x="11" y="2"/>
                  </a:cubicBezTo>
                  <a:cubicBezTo>
                    <a:pt x="11" y="2"/>
                    <a:pt x="12" y="0"/>
                    <a:pt x="13" y="0"/>
                  </a:cubicBezTo>
                  <a:cubicBezTo>
                    <a:pt x="13" y="0"/>
                    <a:pt x="15" y="1"/>
                    <a:pt x="15" y="2"/>
                  </a:cubicBezTo>
                  <a:cubicBezTo>
                    <a:pt x="15" y="2"/>
                    <a:pt x="15" y="4"/>
                    <a:pt x="15" y="4"/>
                  </a:cubicBezTo>
                  <a:cubicBezTo>
                    <a:pt x="15" y="6"/>
                    <a:pt x="16" y="8"/>
                    <a:pt x="16" y="9"/>
                  </a:cubicBezTo>
                  <a:cubicBezTo>
                    <a:pt x="17" y="10"/>
                    <a:pt x="18" y="11"/>
                    <a:pt x="18" y="12"/>
                  </a:cubicBezTo>
                  <a:cubicBezTo>
                    <a:pt x="19" y="13"/>
                    <a:pt x="19" y="15"/>
                    <a:pt x="19" y="16"/>
                  </a:cubicBezTo>
                  <a:cubicBezTo>
                    <a:pt x="19" y="17"/>
                    <a:pt x="20" y="19"/>
                    <a:pt x="21" y="19"/>
                  </a:cubicBezTo>
                  <a:cubicBezTo>
                    <a:pt x="21" y="20"/>
                    <a:pt x="22" y="22"/>
                    <a:pt x="22" y="22"/>
                  </a:cubicBezTo>
                  <a:cubicBezTo>
                    <a:pt x="23" y="23"/>
                    <a:pt x="25" y="26"/>
                    <a:pt x="26" y="27"/>
                  </a:cubicBezTo>
                  <a:cubicBezTo>
                    <a:pt x="26" y="27"/>
                    <a:pt x="27" y="28"/>
                    <a:pt x="28" y="28"/>
                  </a:cubicBezTo>
                  <a:cubicBezTo>
                    <a:pt x="28" y="28"/>
                    <a:pt x="28" y="29"/>
                    <a:pt x="28" y="29"/>
                  </a:cubicBezTo>
                  <a:cubicBezTo>
                    <a:pt x="28" y="29"/>
                    <a:pt x="28" y="30"/>
                    <a:pt x="28" y="31"/>
                  </a:cubicBezTo>
                  <a:cubicBezTo>
                    <a:pt x="28" y="31"/>
                    <a:pt x="29" y="32"/>
                    <a:pt x="29" y="3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9" name="Freeform 49"/>
            <p:cNvSpPr>
              <a:spLocks/>
            </p:cNvSpPr>
            <p:nvPr/>
          </p:nvSpPr>
          <p:spPr bwMode="auto">
            <a:xfrm>
              <a:off x="1838326" y="2997201"/>
              <a:ext cx="212725" cy="163513"/>
            </a:xfrm>
            <a:custGeom>
              <a:avLst/>
              <a:gdLst/>
              <a:ahLst/>
              <a:cxnLst>
                <a:cxn ang="0">
                  <a:pos x="13" y="51"/>
                </a:cxn>
                <a:cxn ang="0">
                  <a:pos x="2" y="46"/>
                </a:cxn>
                <a:cxn ang="0">
                  <a:pos x="1" y="40"/>
                </a:cxn>
                <a:cxn ang="0">
                  <a:pos x="2" y="30"/>
                </a:cxn>
                <a:cxn ang="0">
                  <a:pos x="8" y="24"/>
                </a:cxn>
                <a:cxn ang="0">
                  <a:pos x="13" y="20"/>
                </a:cxn>
                <a:cxn ang="0">
                  <a:pos x="20" y="20"/>
                </a:cxn>
                <a:cxn ang="0">
                  <a:pos x="26" y="16"/>
                </a:cxn>
                <a:cxn ang="0">
                  <a:pos x="32" y="17"/>
                </a:cxn>
                <a:cxn ang="0">
                  <a:pos x="35" y="14"/>
                </a:cxn>
                <a:cxn ang="0">
                  <a:pos x="39" y="12"/>
                </a:cxn>
                <a:cxn ang="0">
                  <a:pos x="44" y="16"/>
                </a:cxn>
                <a:cxn ang="0">
                  <a:pos x="50" y="14"/>
                </a:cxn>
                <a:cxn ang="0">
                  <a:pos x="50" y="7"/>
                </a:cxn>
                <a:cxn ang="0">
                  <a:pos x="51" y="5"/>
                </a:cxn>
                <a:cxn ang="0">
                  <a:pos x="58" y="7"/>
                </a:cxn>
                <a:cxn ang="0">
                  <a:pos x="64" y="14"/>
                </a:cxn>
                <a:cxn ang="0">
                  <a:pos x="68" y="16"/>
                </a:cxn>
                <a:cxn ang="0">
                  <a:pos x="66" y="9"/>
                </a:cxn>
                <a:cxn ang="0">
                  <a:pos x="75" y="5"/>
                </a:cxn>
                <a:cxn ang="0">
                  <a:pos x="81" y="10"/>
                </a:cxn>
                <a:cxn ang="0">
                  <a:pos x="81" y="3"/>
                </a:cxn>
                <a:cxn ang="0">
                  <a:pos x="87" y="5"/>
                </a:cxn>
                <a:cxn ang="0">
                  <a:pos x="94" y="0"/>
                </a:cxn>
                <a:cxn ang="0">
                  <a:pos x="95" y="8"/>
                </a:cxn>
                <a:cxn ang="0">
                  <a:pos x="98" y="16"/>
                </a:cxn>
                <a:cxn ang="0">
                  <a:pos x="104" y="24"/>
                </a:cxn>
                <a:cxn ang="0">
                  <a:pos x="109" y="33"/>
                </a:cxn>
                <a:cxn ang="0">
                  <a:pos x="113" y="40"/>
                </a:cxn>
                <a:cxn ang="0">
                  <a:pos x="111" y="45"/>
                </a:cxn>
                <a:cxn ang="0">
                  <a:pos x="105" y="44"/>
                </a:cxn>
                <a:cxn ang="0">
                  <a:pos x="105" y="51"/>
                </a:cxn>
                <a:cxn ang="0">
                  <a:pos x="103" y="58"/>
                </a:cxn>
                <a:cxn ang="0">
                  <a:pos x="104" y="65"/>
                </a:cxn>
                <a:cxn ang="0">
                  <a:pos x="100" y="73"/>
                </a:cxn>
                <a:cxn ang="0">
                  <a:pos x="99" y="75"/>
                </a:cxn>
                <a:cxn ang="0">
                  <a:pos x="91" y="78"/>
                </a:cxn>
                <a:cxn ang="0">
                  <a:pos x="84" y="83"/>
                </a:cxn>
                <a:cxn ang="0">
                  <a:pos x="75" y="86"/>
                </a:cxn>
                <a:cxn ang="0">
                  <a:pos x="69" y="81"/>
                </a:cxn>
                <a:cxn ang="0">
                  <a:pos x="60" y="84"/>
                </a:cxn>
                <a:cxn ang="0">
                  <a:pos x="50" y="79"/>
                </a:cxn>
                <a:cxn ang="0">
                  <a:pos x="42" y="73"/>
                </a:cxn>
                <a:cxn ang="0">
                  <a:pos x="36" y="70"/>
                </a:cxn>
                <a:cxn ang="0">
                  <a:pos x="31" y="62"/>
                </a:cxn>
                <a:cxn ang="0">
                  <a:pos x="25" y="54"/>
                </a:cxn>
                <a:cxn ang="0">
                  <a:pos x="18" y="55"/>
                </a:cxn>
              </a:cxnLst>
              <a:rect l="0" t="0" r="r" b="b"/>
              <a:pathLst>
                <a:path w="113" h="87">
                  <a:moveTo>
                    <a:pt x="18" y="55"/>
                  </a:moveTo>
                  <a:cubicBezTo>
                    <a:pt x="17" y="55"/>
                    <a:pt x="17" y="55"/>
                    <a:pt x="17" y="55"/>
                  </a:cubicBezTo>
                  <a:cubicBezTo>
                    <a:pt x="16" y="54"/>
                    <a:pt x="13" y="52"/>
                    <a:pt x="13" y="51"/>
                  </a:cubicBezTo>
                  <a:cubicBezTo>
                    <a:pt x="13" y="51"/>
                    <a:pt x="12" y="48"/>
                    <a:pt x="11" y="47"/>
                  </a:cubicBezTo>
                  <a:cubicBezTo>
                    <a:pt x="10" y="46"/>
                    <a:pt x="7" y="47"/>
                    <a:pt x="6" y="47"/>
                  </a:cubicBezTo>
                  <a:cubicBezTo>
                    <a:pt x="5" y="47"/>
                    <a:pt x="3" y="46"/>
                    <a:pt x="2" y="46"/>
                  </a:cubicBezTo>
                  <a:cubicBezTo>
                    <a:pt x="2" y="46"/>
                    <a:pt x="2" y="45"/>
                    <a:pt x="1" y="45"/>
                  </a:cubicBezTo>
                  <a:cubicBezTo>
                    <a:pt x="1" y="44"/>
                    <a:pt x="2" y="43"/>
                    <a:pt x="2" y="43"/>
                  </a:cubicBezTo>
                  <a:cubicBezTo>
                    <a:pt x="2" y="42"/>
                    <a:pt x="1" y="40"/>
                    <a:pt x="1" y="40"/>
                  </a:cubicBezTo>
                  <a:cubicBezTo>
                    <a:pt x="1" y="39"/>
                    <a:pt x="0" y="37"/>
                    <a:pt x="0" y="37"/>
                  </a:cubicBezTo>
                  <a:cubicBezTo>
                    <a:pt x="0" y="36"/>
                    <a:pt x="2" y="34"/>
                    <a:pt x="2" y="33"/>
                  </a:cubicBezTo>
                  <a:cubicBezTo>
                    <a:pt x="2" y="32"/>
                    <a:pt x="2" y="31"/>
                    <a:pt x="2" y="30"/>
                  </a:cubicBezTo>
                  <a:cubicBezTo>
                    <a:pt x="2" y="29"/>
                    <a:pt x="1" y="27"/>
                    <a:pt x="2" y="27"/>
                  </a:cubicBezTo>
                  <a:cubicBezTo>
                    <a:pt x="2" y="26"/>
                    <a:pt x="3" y="25"/>
                    <a:pt x="3" y="25"/>
                  </a:cubicBezTo>
                  <a:cubicBezTo>
                    <a:pt x="4" y="24"/>
                    <a:pt x="7" y="24"/>
                    <a:pt x="8" y="24"/>
                  </a:cubicBezTo>
                  <a:cubicBezTo>
                    <a:pt x="9" y="23"/>
                    <a:pt x="10" y="23"/>
                    <a:pt x="10" y="23"/>
                  </a:cubicBezTo>
                  <a:cubicBezTo>
                    <a:pt x="11" y="22"/>
                    <a:pt x="11" y="21"/>
                    <a:pt x="11" y="21"/>
                  </a:cubicBezTo>
                  <a:cubicBezTo>
                    <a:pt x="12" y="20"/>
                    <a:pt x="12" y="20"/>
                    <a:pt x="13" y="20"/>
                  </a:cubicBezTo>
                  <a:cubicBezTo>
                    <a:pt x="13" y="20"/>
                    <a:pt x="14" y="21"/>
                    <a:pt x="15" y="21"/>
                  </a:cubicBezTo>
                  <a:cubicBezTo>
                    <a:pt x="15" y="21"/>
                    <a:pt x="17" y="21"/>
                    <a:pt x="18" y="21"/>
                  </a:cubicBezTo>
                  <a:cubicBezTo>
                    <a:pt x="18" y="21"/>
                    <a:pt x="19" y="21"/>
                    <a:pt x="20" y="20"/>
                  </a:cubicBezTo>
                  <a:cubicBezTo>
                    <a:pt x="20" y="20"/>
                    <a:pt x="21" y="18"/>
                    <a:pt x="21" y="18"/>
                  </a:cubicBezTo>
                  <a:cubicBezTo>
                    <a:pt x="22" y="17"/>
                    <a:pt x="23" y="16"/>
                    <a:pt x="24" y="16"/>
                  </a:cubicBezTo>
                  <a:cubicBezTo>
                    <a:pt x="24" y="16"/>
                    <a:pt x="25" y="16"/>
                    <a:pt x="26" y="16"/>
                  </a:cubicBezTo>
                  <a:cubicBezTo>
                    <a:pt x="26" y="16"/>
                    <a:pt x="26" y="16"/>
                    <a:pt x="27" y="16"/>
                  </a:cubicBezTo>
                  <a:cubicBezTo>
                    <a:pt x="27" y="16"/>
                    <a:pt x="28" y="16"/>
                    <a:pt x="28" y="16"/>
                  </a:cubicBezTo>
                  <a:cubicBezTo>
                    <a:pt x="29" y="16"/>
                    <a:pt x="31" y="17"/>
                    <a:pt x="32" y="17"/>
                  </a:cubicBezTo>
                  <a:cubicBezTo>
                    <a:pt x="32" y="17"/>
                    <a:pt x="33" y="17"/>
                    <a:pt x="34" y="17"/>
                  </a:cubicBezTo>
                  <a:cubicBezTo>
                    <a:pt x="35" y="17"/>
                    <a:pt x="36" y="17"/>
                    <a:pt x="36" y="16"/>
                  </a:cubicBezTo>
                  <a:cubicBezTo>
                    <a:pt x="37" y="16"/>
                    <a:pt x="35" y="15"/>
                    <a:pt x="35" y="14"/>
                  </a:cubicBezTo>
                  <a:cubicBezTo>
                    <a:pt x="35" y="14"/>
                    <a:pt x="35" y="13"/>
                    <a:pt x="35" y="13"/>
                  </a:cubicBezTo>
                  <a:cubicBezTo>
                    <a:pt x="35" y="12"/>
                    <a:pt x="37" y="12"/>
                    <a:pt x="37" y="12"/>
                  </a:cubicBezTo>
                  <a:cubicBezTo>
                    <a:pt x="38" y="12"/>
                    <a:pt x="39" y="12"/>
                    <a:pt x="39" y="12"/>
                  </a:cubicBezTo>
                  <a:cubicBezTo>
                    <a:pt x="39" y="13"/>
                    <a:pt x="40" y="14"/>
                    <a:pt x="40" y="14"/>
                  </a:cubicBezTo>
                  <a:cubicBezTo>
                    <a:pt x="41" y="15"/>
                    <a:pt x="41" y="15"/>
                    <a:pt x="42" y="15"/>
                  </a:cubicBezTo>
                  <a:cubicBezTo>
                    <a:pt x="43" y="16"/>
                    <a:pt x="44" y="16"/>
                    <a:pt x="44" y="16"/>
                  </a:cubicBezTo>
                  <a:cubicBezTo>
                    <a:pt x="45" y="15"/>
                    <a:pt x="45" y="15"/>
                    <a:pt x="46" y="15"/>
                  </a:cubicBezTo>
                  <a:cubicBezTo>
                    <a:pt x="46" y="15"/>
                    <a:pt x="47" y="15"/>
                    <a:pt x="47" y="15"/>
                  </a:cubicBezTo>
                  <a:cubicBezTo>
                    <a:pt x="48" y="15"/>
                    <a:pt x="49" y="14"/>
                    <a:pt x="50" y="14"/>
                  </a:cubicBezTo>
                  <a:cubicBezTo>
                    <a:pt x="50" y="13"/>
                    <a:pt x="51" y="12"/>
                    <a:pt x="51" y="11"/>
                  </a:cubicBezTo>
                  <a:cubicBezTo>
                    <a:pt x="51" y="11"/>
                    <a:pt x="51" y="9"/>
                    <a:pt x="51" y="9"/>
                  </a:cubicBezTo>
                  <a:cubicBezTo>
                    <a:pt x="51" y="8"/>
                    <a:pt x="50" y="7"/>
                    <a:pt x="50" y="7"/>
                  </a:cubicBezTo>
                  <a:cubicBezTo>
                    <a:pt x="50" y="6"/>
                    <a:pt x="50" y="5"/>
                    <a:pt x="50" y="5"/>
                  </a:cubicBezTo>
                  <a:cubicBezTo>
                    <a:pt x="50" y="5"/>
                    <a:pt x="50" y="4"/>
                    <a:pt x="50" y="4"/>
                  </a:cubicBezTo>
                  <a:cubicBezTo>
                    <a:pt x="50" y="5"/>
                    <a:pt x="51" y="5"/>
                    <a:pt x="51" y="5"/>
                  </a:cubicBezTo>
                  <a:cubicBezTo>
                    <a:pt x="52" y="6"/>
                    <a:pt x="53" y="7"/>
                    <a:pt x="54" y="7"/>
                  </a:cubicBezTo>
                  <a:cubicBezTo>
                    <a:pt x="54" y="7"/>
                    <a:pt x="56" y="7"/>
                    <a:pt x="56" y="7"/>
                  </a:cubicBezTo>
                  <a:cubicBezTo>
                    <a:pt x="57" y="7"/>
                    <a:pt x="58" y="7"/>
                    <a:pt x="58" y="7"/>
                  </a:cubicBezTo>
                  <a:cubicBezTo>
                    <a:pt x="59" y="7"/>
                    <a:pt x="60" y="8"/>
                    <a:pt x="61" y="8"/>
                  </a:cubicBezTo>
                  <a:cubicBezTo>
                    <a:pt x="61" y="9"/>
                    <a:pt x="62" y="10"/>
                    <a:pt x="62" y="11"/>
                  </a:cubicBezTo>
                  <a:cubicBezTo>
                    <a:pt x="62" y="12"/>
                    <a:pt x="64" y="13"/>
                    <a:pt x="64" y="14"/>
                  </a:cubicBezTo>
                  <a:cubicBezTo>
                    <a:pt x="64" y="15"/>
                    <a:pt x="64" y="16"/>
                    <a:pt x="65" y="17"/>
                  </a:cubicBezTo>
                  <a:cubicBezTo>
                    <a:pt x="65" y="17"/>
                    <a:pt x="66" y="17"/>
                    <a:pt x="66" y="17"/>
                  </a:cubicBezTo>
                  <a:cubicBezTo>
                    <a:pt x="67" y="17"/>
                    <a:pt x="68" y="17"/>
                    <a:pt x="68" y="16"/>
                  </a:cubicBezTo>
                  <a:cubicBezTo>
                    <a:pt x="69" y="15"/>
                    <a:pt x="69" y="14"/>
                    <a:pt x="68" y="13"/>
                  </a:cubicBezTo>
                  <a:cubicBezTo>
                    <a:pt x="68" y="13"/>
                    <a:pt x="67" y="12"/>
                    <a:pt x="67" y="12"/>
                  </a:cubicBezTo>
                  <a:cubicBezTo>
                    <a:pt x="66" y="11"/>
                    <a:pt x="66" y="9"/>
                    <a:pt x="66" y="9"/>
                  </a:cubicBezTo>
                  <a:cubicBezTo>
                    <a:pt x="67" y="8"/>
                    <a:pt x="68" y="7"/>
                    <a:pt x="68" y="6"/>
                  </a:cubicBezTo>
                  <a:cubicBezTo>
                    <a:pt x="69" y="6"/>
                    <a:pt x="71" y="5"/>
                    <a:pt x="72" y="5"/>
                  </a:cubicBezTo>
                  <a:cubicBezTo>
                    <a:pt x="72" y="5"/>
                    <a:pt x="74" y="5"/>
                    <a:pt x="75" y="5"/>
                  </a:cubicBezTo>
                  <a:cubicBezTo>
                    <a:pt x="76" y="6"/>
                    <a:pt x="76" y="8"/>
                    <a:pt x="76" y="8"/>
                  </a:cubicBezTo>
                  <a:cubicBezTo>
                    <a:pt x="77" y="9"/>
                    <a:pt x="78" y="11"/>
                    <a:pt x="79" y="11"/>
                  </a:cubicBezTo>
                  <a:cubicBezTo>
                    <a:pt x="79" y="11"/>
                    <a:pt x="80" y="11"/>
                    <a:pt x="81" y="10"/>
                  </a:cubicBezTo>
                  <a:cubicBezTo>
                    <a:pt x="81" y="9"/>
                    <a:pt x="81" y="8"/>
                    <a:pt x="81" y="7"/>
                  </a:cubicBezTo>
                  <a:cubicBezTo>
                    <a:pt x="81" y="6"/>
                    <a:pt x="80" y="5"/>
                    <a:pt x="81" y="5"/>
                  </a:cubicBezTo>
                  <a:cubicBezTo>
                    <a:pt x="81" y="4"/>
                    <a:pt x="81" y="3"/>
                    <a:pt x="81" y="3"/>
                  </a:cubicBezTo>
                  <a:cubicBezTo>
                    <a:pt x="82" y="3"/>
                    <a:pt x="82" y="4"/>
                    <a:pt x="83" y="4"/>
                  </a:cubicBezTo>
                  <a:cubicBezTo>
                    <a:pt x="83" y="4"/>
                    <a:pt x="84" y="5"/>
                    <a:pt x="84" y="5"/>
                  </a:cubicBezTo>
                  <a:cubicBezTo>
                    <a:pt x="85" y="5"/>
                    <a:pt x="87" y="5"/>
                    <a:pt x="87" y="5"/>
                  </a:cubicBezTo>
                  <a:cubicBezTo>
                    <a:pt x="88" y="4"/>
                    <a:pt x="89" y="3"/>
                    <a:pt x="90" y="3"/>
                  </a:cubicBezTo>
                  <a:cubicBezTo>
                    <a:pt x="90" y="2"/>
                    <a:pt x="92" y="1"/>
                    <a:pt x="93" y="1"/>
                  </a:cubicBezTo>
                  <a:cubicBezTo>
                    <a:pt x="93" y="1"/>
                    <a:pt x="94" y="0"/>
                    <a:pt x="94" y="0"/>
                  </a:cubicBezTo>
                  <a:cubicBezTo>
                    <a:pt x="95" y="0"/>
                    <a:pt x="95" y="2"/>
                    <a:pt x="95" y="2"/>
                  </a:cubicBezTo>
                  <a:cubicBezTo>
                    <a:pt x="96" y="3"/>
                    <a:pt x="96" y="4"/>
                    <a:pt x="96" y="5"/>
                  </a:cubicBezTo>
                  <a:cubicBezTo>
                    <a:pt x="96" y="6"/>
                    <a:pt x="95" y="7"/>
                    <a:pt x="95" y="8"/>
                  </a:cubicBezTo>
                  <a:cubicBezTo>
                    <a:pt x="95" y="8"/>
                    <a:pt x="96" y="9"/>
                    <a:pt x="96" y="10"/>
                  </a:cubicBezTo>
                  <a:cubicBezTo>
                    <a:pt x="96" y="10"/>
                    <a:pt x="97" y="12"/>
                    <a:pt x="98" y="13"/>
                  </a:cubicBezTo>
                  <a:cubicBezTo>
                    <a:pt x="98" y="13"/>
                    <a:pt x="98" y="15"/>
                    <a:pt x="98" y="16"/>
                  </a:cubicBezTo>
                  <a:cubicBezTo>
                    <a:pt x="98" y="17"/>
                    <a:pt x="99" y="19"/>
                    <a:pt x="99" y="19"/>
                  </a:cubicBezTo>
                  <a:cubicBezTo>
                    <a:pt x="100" y="20"/>
                    <a:pt x="101" y="22"/>
                    <a:pt x="101" y="23"/>
                  </a:cubicBezTo>
                  <a:cubicBezTo>
                    <a:pt x="102" y="23"/>
                    <a:pt x="103" y="23"/>
                    <a:pt x="104" y="24"/>
                  </a:cubicBezTo>
                  <a:cubicBezTo>
                    <a:pt x="105" y="25"/>
                    <a:pt x="105" y="26"/>
                    <a:pt x="106" y="27"/>
                  </a:cubicBezTo>
                  <a:cubicBezTo>
                    <a:pt x="106" y="28"/>
                    <a:pt x="108" y="29"/>
                    <a:pt x="108" y="30"/>
                  </a:cubicBezTo>
                  <a:cubicBezTo>
                    <a:pt x="108" y="31"/>
                    <a:pt x="109" y="32"/>
                    <a:pt x="109" y="33"/>
                  </a:cubicBezTo>
                  <a:cubicBezTo>
                    <a:pt x="110" y="33"/>
                    <a:pt x="111" y="34"/>
                    <a:pt x="111" y="34"/>
                  </a:cubicBezTo>
                  <a:cubicBezTo>
                    <a:pt x="112" y="35"/>
                    <a:pt x="113" y="36"/>
                    <a:pt x="113" y="37"/>
                  </a:cubicBezTo>
                  <a:cubicBezTo>
                    <a:pt x="113" y="37"/>
                    <a:pt x="113" y="39"/>
                    <a:pt x="113" y="40"/>
                  </a:cubicBezTo>
                  <a:cubicBezTo>
                    <a:pt x="113" y="40"/>
                    <a:pt x="112" y="41"/>
                    <a:pt x="112" y="41"/>
                  </a:cubicBezTo>
                  <a:cubicBezTo>
                    <a:pt x="112" y="42"/>
                    <a:pt x="112" y="43"/>
                    <a:pt x="112" y="43"/>
                  </a:cubicBezTo>
                  <a:cubicBezTo>
                    <a:pt x="112" y="44"/>
                    <a:pt x="112" y="45"/>
                    <a:pt x="111" y="45"/>
                  </a:cubicBezTo>
                  <a:cubicBezTo>
                    <a:pt x="111" y="45"/>
                    <a:pt x="109" y="45"/>
                    <a:pt x="108" y="45"/>
                  </a:cubicBezTo>
                  <a:cubicBezTo>
                    <a:pt x="108" y="45"/>
                    <a:pt x="107" y="44"/>
                    <a:pt x="106" y="44"/>
                  </a:cubicBezTo>
                  <a:cubicBezTo>
                    <a:pt x="106" y="44"/>
                    <a:pt x="105" y="44"/>
                    <a:pt x="105" y="44"/>
                  </a:cubicBezTo>
                  <a:cubicBezTo>
                    <a:pt x="104" y="44"/>
                    <a:pt x="104" y="46"/>
                    <a:pt x="104" y="47"/>
                  </a:cubicBezTo>
                  <a:cubicBezTo>
                    <a:pt x="104" y="48"/>
                    <a:pt x="104" y="48"/>
                    <a:pt x="104" y="49"/>
                  </a:cubicBezTo>
                  <a:cubicBezTo>
                    <a:pt x="104" y="49"/>
                    <a:pt x="105" y="50"/>
                    <a:pt x="105" y="51"/>
                  </a:cubicBezTo>
                  <a:cubicBezTo>
                    <a:pt x="105" y="52"/>
                    <a:pt x="106" y="53"/>
                    <a:pt x="106" y="54"/>
                  </a:cubicBezTo>
                  <a:cubicBezTo>
                    <a:pt x="106" y="55"/>
                    <a:pt x="105" y="56"/>
                    <a:pt x="104" y="56"/>
                  </a:cubicBezTo>
                  <a:cubicBezTo>
                    <a:pt x="104" y="57"/>
                    <a:pt x="103" y="58"/>
                    <a:pt x="103" y="58"/>
                  </a:cubicBezTo>
                  <a:cubicBezTo>
                    <a:pt x="102" y="59"/>
                    <a:pt x="101" y="60"/>
                    <a:pt x="101" y="61"/>
                  </a:cubicBezTo>
                  <a:cubicBezTo>
                    <a:pt x="101" y="61"/>
                    <a:pt x="101" y="63"/>
                    <a:pt x="101" y="63"/>
                  </a:cubicBezTo>
                  <a:cubicBezTo>
                    <a:pt x="101" y="64"/>
                    <a:pt x="103" y="65"/>
                    <a:pt x="104" y="65"/>
                  </a:cubicBezTo>
                  <a:cubicBezTo>
                    <a:pt x="104" y="66"/>
                    <a:pt x="104" y="68"/>
                    <a:pt x="103" y="69"/>
                  </a:cubicBezTo>
                  <a:cubicBezTo>
                    <a:pt x="103" y="69"/>
                    <a:pt x="102" y="70"/>
                    <a:pt x="102" y="70"/>
                  </a:cubicBezTo>
                  <a:cubicBezTo>
                    <a:pt x="101" y="71"/>
                    <a:pt x="101" y="72"/>
                    <a:pt x="100" y="73"/>
                  </a:cubicBezTo>
                  <a:cubicBezTo>
                    <a:pt x="100" y="74"/>
                    <a:pt x="100" y="75"/>
                    <a:pt x="100" y="75"/>
                  </a:cubicBezTo>
                  <a:cubicBezTo>
                    <a:pt x="100" y="75"/>
                    <a:pt x="100" y="75"/>
                    <a:pt x="101" y="75"/>
                  </a:cubicBezTo>
                  <a:cubicBezTo>
                    <a:pt x="100" y="75"/>
                    <a:pt x="99" y="75"/>
                    <a:pt x="99" y="75"/>
                  </a:cubicBezTo>
                  <a:cubicBezTo>
                    <a:pt x="98" y="76"/>
                    <a:pt x="97" y="77"/>
                    <a:pt x="97" y="77"/>
                  </a:cubicBezTo>
                  <a:cubicBezTo>
                    <a:pt x="96" y="77"/>
                    <a:pt x="94" y="79"/>
                    <a:pt x="93" y="79"/>
                  </a:cubicBezTo>
                  <a:cubicBezTo>
                    <a:pt x="93" y="79"/>
                    <a:pt x="92" y="78"/>
                    <a:pt x="91" y="78"/>
                  </a:cubicBezTo>
                  <a:cubicBezTo>
                    <a:pt x="91" y="78"/>
                    <a:pt x="89" y="78"/>
                    <a:pt x="88" y="78"/>
                  </a:cubicBezTo>
                  <a:cubicBezTo>
                    <a:pt x="87" y="78"/>
                    <a:pt x="85" y="79"/>
                    <a:pt x="85" y="80"/>
                  </a:cubicBezTo>
                  <a:cubicBezTo>
                    <a:pt x="84" y="80"/>
                    <a:pt x="84" y="82"/>
                    <a:pt x="84" y="83"/>
                  </a:cubicBezTo>
                  <a:cubicBezTo>
                    <a:pt x="84" y="84"/>
                    <a:pt x="82" y="84"/>
                    <a:pt x="82" y="85"/>
                  </a:cubicBezTo>
                  <a:cubicBezTo>
                    <a:pt x="81" y="85"/>
                    <a:pt x="80" y="87"/>
                    <a:pt x="79" y="87"/>
                  </a:cubicBezTo>
                  <a:cubicBezTo>
                    <a:pt x="78" y="87"/>
                    <a:pt x="76" y="86"/>
                    <a:pt x="75" y="86"/>
                  </a:cubicBezTo>
                  <a:cubicBezTo>
                    <a:pt x="75" y="85"/>
                    <a:pt x="75" y="83"/>
                    <a:pt x="74" y="82"/>
                  </a:cubicBezTo>
                  <a:cubicBezTo>
                    <a:pt x="74" y="82"/>
                    <a:pt x="72" y="81"/>
                    <a:pt x="72" y="81"/>
                  </a:cubicBezTo>
                  <a:cubicBezTo>
                    <a:pt x="71" y="81"/>
                    <a:pt x="70" y="81"/>
                    <a:pt x="69" y="81"/>
                  </a:cubicBezTo>
                  <a:cubicBezTo>
                    <a:pt x="68" y="81"/>
                    <a:pt x="67" y="82"/>
                    <a:pt x="66" y="83"/>
                  </a:cubicBezTo>
                  <a:cubicBezTo>
                    <a:pt x="66" y="83"/>
                    <a:pt x="64" y="84"/>
                    <a:pt x="63" y="84"/>
                  </a:cubicBezTo>
                  <a:cubicBezTo>
                    <a:pt x="62" y="84"/>
                    <a:pt x="61" y="85"/>
                    <a:pt x="60" y="84"/>
                  </a:cubicBezTo>
                  <a:cubicBezTo>
                    <a:pt x="59" y="84"/>
                    <a:pt x="59" y="81"/>
                    <a:pt x="58" y="80"/>
                  </a:cubicBezTo>
                  <a:cubicBezTo>
                    <a:pt x="57" y="80"/>
                    <a:pt x="54" y="79"/>
                    <a:pt x="53" y="79"/>
                  </a:cubicBezTo>
                  <a:cubicBezTo>
                    <a:pt x="52" y="79"/>
                    <a:pt x="51" y="79"/>
                    <a:pt x="50" y="79"/>
                  </a:cubicBezTo>
                  <a:cubicBezTo>
                    <a:pt x="49" y="79"/>
                    <a:pt x="48" y="78"/>
                    <a:pt x="47" y="77"/>
                  </a:cubicBezTo>
                  <a:cubicBezTo>
                    <a:pt x="46" y="77"/>
                    <a:pt x="46" y="75"/>
                    <a:pt x="45" y="75"/>
                  </a:cubicBezTo>
                  <a:cubicBezTo>
                    <a:pt x="45" y="74"/>
                    <a:pt x="42" y="74"/>
                    <a:pt x="42" y="73"/>
                  </a:cubicBezTo>
                  <a:cubicBezTo>
                    <a:pt x="41" y="72"/>
                    <a:pt x="40" y="71"/>
                    <a:pt x="40" y="71"/>
                  </a:cubicBezTo>
                  <a:cubicBezTo>
                    <a:pt x="39" y="71"/>
                    <a:pt x="39" y="71"/>
                    <a:pt x="39" y="71"/>
                  </a:cubicBezTo>
                  <a:cubicBezTo>
                    <a:pt x="38" y="70"/>
                    <a:pt x="37" y="70"/>
                    <a:pt x="36" y="70"/>
                  </a:cubicBezTo>
                  <a:cubicBezTo>
                    <a:pt x="35" y="70"/>
                    <a:pt x="33" y="69"/>
                    <a:pt x="33" y="68"/>
                  </a:cubicBezTo>
                  <a:cubicBezTo>
                    <a:pt x="32" y="68"/>
                    <a:pt x="33" y="66"/>
                    <a:pt x="33" y="65"/>
                  </a:cubicBezTo>
                  <a:cubicBezTo>
                    <a:pt x="33" y="64"/>
                    <a:pt x="31" y="62"/>
                    <a:pt x="31" y="62"/>
                  </a:cubicBezTo>
                  <a:cubicBezTo>
                    <a:pt x="30" y="61"/>
                    <a:pt x="29" y="60"/>
                    <a:pt x="29" y="59"/>
                  </a:cubicBezTo>
                  <a:cubicBezTo>
                    <a:pt x="28" y="59"/>
                    <a:pt x="28" y="57"/>
                    <a:pt x="28" y="57"/>
                  </a:cubicBezTo>
                  <a:cubicBezTo>
                    <a:pt x="27" y="56"/>
                    <a:pt x="26" y="54"/>
                    <a:pt x="25" y="54"/>
                  </a:cubicBezTo>
                  <a:cubicBezTo>
                    <a:pt x="24" y="53"/>
                    <a:pt x="22" y="53"/>
                    <a:pt x="21" y="53"/>
                  </a:cubicBezTo>
                  <a:cubicBezTo>
                    <a:pt x="20" y="53"/>
                    <a:pt x="20" y="55"/>
                    <a:pt x="19" y="55"/>
                  </a:cubicBezTo>
                  <a:cubicBezTo>
                    <a:pt x="19" y="55"/>
                    <a:pt x="18" y="55"/>
                    <a:pt x="18" y="5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Freeform 50"/>
            <p:cNvSpPr>
              <a:spLocks/>
            </p:cNvSpPr>
            <p:nvPr/>
          </p:nvSpPr>
          <p:spPr bwMode="auto">
            <a:xfrm>
              <a:off x="1754188" y="2765426"/>
              <a:ext cx="258763" cy="315913"/>
            </a:xfrm>
            <a:custGeom>
              <a:avLst/>
              <a:gdLst/>
              <a:ahLst/>
              <a:cxnLst>
                <a:cxn ang="0">
                  <a:pos x="70" y="11"/>
                </a:cxn>
                <a:cxn ang="0">
                  <a:pos x="62" y="18"/>
                </a:cxn>
                <a:cxn ang="0">
                  <a:pos x="75" y="32"/>
                </a:cxn>
                <a:cxn ang="0">
                  <a:pos x="86" y="38"/>
                </a:cxn>
                <a:cxn ang="0">
                  <a:pos x="97" y="44"/>
                </a:cxn>
                <a:cxn ang="0">
                  <a:pos x="96" y="49"/>
                </a:cxn>
                <a:cxn ang="0">
                  <a:pos x="107" y="53"/>
                </a:cxn>
                <a:cxn ang="0">
                  <a:pos x="114" y="55"/>
                </a:cxn>
                <a:cxn ang="0">
                  <a:pos x="121" y="58"/>
                </a:cxn>
                <a:cxn ang="0">
                  <a:pos x="124" y="65"/>
                </a:cxn>
                <a:cxn ang="0">
                  <a:pos x="129" y="76"/>
                </a:cxn>
                <a:cxn ang="0">
                  <a:pos x="138" y="86"/>
                </a:cxn>
                <a:cxn ang="0">
                  <a:pos x="131" y="96"/>
                </a:cxn>
                <a:cxn ang="0">
                  <a:pos x="126" y="112"/>
                </a:cxn>
                <a:cxn ang="0">
                  <a:pos x="126" y="126"/>
                </a:cxn>
                <a:cxn ang="0">
                  <a:pos x="121" y="131"/>
                </a:cxn>
                <a:cxn ang="0">
                  <a:pos x="113" y="136"/>
                </a:cxn>
                <a:cxn ang="0">
                  <a:pos x="106" y="131"/>
                </a:cxn>
                <a:cxn ang="0">
                  <a:pos x="93" y="126"/>
                </a:cxn>
                <a:cxn ang="0">
                  <a:pos x="82" y="103"/>
                </a:cxn>
                <a:cxn ang="0">
                  <a:pos x="69" y="107"/>
                </a:cxn>
                <a:cxn ang="0">
                  <a:pos x="73" y="123"/>
                </a:cxn>
                <a:cxn ang="0">
                  <a:pos x="69" y="139"/>
                </a:cxn>
                <a:cxn ang="0">
                  <a:pos x="56" y="144"/>
                </a:cxn>
                <a:cxn ang="0">
                  <a:pos x="47" y="156"/>
                </a:cxn>
                <a:cxn ang="0">
                  <a:pos x="43" y="167"/>
                </a:cxn>
                <a:cxn ang="0">
                  <a:pos x="31" y="166"/>
                </a:cxn>
                <a:cxn ang="0">
                  <a:pos x="18" y="162"/>
                </a:cxn>
                <a:cxn ang="0">
                  <a:pos x="8" y="164"/>
                </a:cxn>
                <a:cxn ang="0">
                  <a:pos x="1" y="153"/>
                </a:cxn>
                <a:cxn ang="0">
                  <a:pos x="5" y="140"/>
                </a:cxn>
                <a:cxn ang="0">
                  <a:pos x="14" y="131"/>
                </a:cxn>
                <a:cxn ang="0">
                  <a:pos x="22" y="117"/>
                </a:cxn>
                <a:cxn ang="0">
                  <a:pos x="32" y="111"/>
                </a:cxn>
                <a:cxn ang="0">
                  <a:pos x="28" y="110"/>
                </a:cxn>
                <a:cxn ang="0">
                  <a:pos x="7" y="114"/>
                </a:cxn>
                <a:cxn ang="0">
                  <a:pos x="6" y="107"/>
                </a:cxn>
                <a:cxn ang="0">
                  <a:pos x="10" y="95"/>
                </a:cxn>
                <a:cxn ang="0">
                  <a:pos x="1" y="82"/>
                </a:cxn>
                <a:cxn ang="0">
                  <a:pos x="7" y="77"/>
                </a:cxn>
                <a:cxn ang="0">
                  <a:pos x="14" y="88"/>
                </a:cxn>
                <a:cxn ang="0">
                  <a:pos x="13" y="84"/>
                </a:cxn>
                <a:cxn ang="0">
                  <a:pos x="10" y="70"/>
                </a:cxn>
                <a:cxn ang="0">
                  <a:pos x="23" y="67"/>
                </a:cxn>
                <a:cxn ang="0">
                  <a:pos x="23" y="54"/>
                </a:cxn>
                <a:cxn ang="0">
                  <a:pos x="25" y="40"/>
                </a:cxn>
                <a:cxn ang="0">
                  <a:pos x="19" y="52"/>
                </a:cxn>
                <a:cxn ang="0">
                  <a:pos x="22" y="34"/>
                </a:cxn>
                <a:cxn ang="0">
                  <a:pos x="30" y="21"/>
                </a:cxn>
                <a:cxn ang="0">
                  <a:pos x="29" y="13"/>
                </a:cxn>
                <a:cxn ang="0">
                  <a:pos x="36" y="8"/>
                </a:cxn>
                <a:cxn ang="0">
                  <a:pos x="50" y="13"/>
                </a:cxn>
                <a:cxn ang="0">
                  <a:pos x="55" y="4"/>
                </a:cxn>
                <a:cxn ang="0">
                  <a:pos x="71" y="3"/>
                </a:cxn>
              </a:cxnLst>
              <a:rect l="0" t="0" r="r" b="b"/>
              <a:pathLst>
                <a:path w="138" h="168">
                  <a:moveTo>
                    <a:pt x="76" y="3"/>
                  </a:moveTo>
                  <a:cubicBezTo>
                    <a:pt x="76" y="3"/>
                    <a:pt x="76" y="4"/>
                    <a:pt x="76" y="4"/>
                  </a:cubicBezTo>
                  <a:cubicBezTo>
                    <a:pt x="76" y="4"/>
                    <a:pt x="75" y="5"/>
                    <a:pt x="75" y="5"/>
                  </a:cubicBezTo>
                  <a:cubicBezTo>
                    <a:pt x="75" y="6"/>
                    <a:pt x="74" y="7"/>
                    <a:pt x="74" y="7"/>
                  </a:cubicBezTo>
                  <a:cubicBezTo>
                    <a:pt x="74" y="8"/>
                    <a:pt x="72" y="8"/>
                    <a:pt x="72" y="8"/>
                  </a:cubicBezTo>
                  <a:cubicBezTo>
                    <a:pt x="71" y="9"/>
                    <a:pt x="70" y="10"/>
                    <a:pt x="70" y="11"/>
                  </a:cubicBezTo>
                  <a:cubicBezTo>
                    <a:pt x="70" y="11"/>
                    <a:pt x="70" y="12"/>
                    <a:pt x="69" y="13"/>
                  </a:cubicBezTo>
                  <a:cubicBezTo>
                    <a:pt x="69" y="13"/>
                    <a:pt x="69" y="14"/>
                    <a:pt x="68" y="15"/>
                  </a:cubicBezTo>
                  <a:cubicBezTo>
                    <a:pt x="68" y="15"/>
                    <a:pt x="66" y="15"/>
                    <a:pt x="65" y="15"/>
                  </a:cubicBezTo>
                  <a:cubicBezTo>
                    <a:pt x="65" y="15"/>
                    <a:pt x="63" y="15"/>
                    <a:pt x="63" y="16"/>
                  </a:cubicBezTo>
                  <a:cubicBezTo>
                    <a:pt x="62" y="16"/>
                    <a:pt x="62" y="16"/>
                    <a:pt x="62" y="16"/>
                  </a:cubicBezTo>
                  <a:cubicBezTo>
                    <a:pt x="62" y="17"/>
                    <a:pt x="62" y="18"/>
                    <a:pt x="62" y="18"/>
                  </a:cubicBezTo>
                  <a:cubicBezTo>
                    <a:pt x="63" y="19"/>
                    <a:pt x="64" y="20"/>
                    <a:pt x="64" y="21"/>
                  </a:cubicBezTo>
                  <a:cubicBezTo>
                    <a:pt x="64" y="22"/>
                    <a:pt x="64" y="23"/>
                    <a:pt x="64" y="24"/>
                  </a:cubicBezTo>
                  <a:cubicBezTo>
                    <a:pt x="64" y="24"/>
                    <a:pt x="65" y="25"/>
                    <a:pt x="65" y="25"/>
                  </a:cubicBezTo>
                  <a:cubicBezTo>
                    <a:pt x="66" y="26"/>
                    <a:pt x="67" y="26"/>
                    <a:pt x="68" y="26"/>
                  </a:cubicBezTo>
                  <a:cubicBezTo>
                    <a:pt x="69" y="27"/>
                    <a:pt x="71" y="28"/>
                    <a:pt x="72" y="29"/>
                  </a:cubicBezTo>
                  <a:cubicBezTo>
                    <a:pt x="72" y="29"/>
                    <a:pt x="75" y="31"/>
                    <a:pt x="75" y="32"/>
                  </a:cubicBezTo>
                  <a:cubicBezTo>
                    <a:pt x="76" y="32"/>
                    <a:pt x="77" y="34"/>
                    <a:pt x="78" y="35"/>
                  </a:cubicBezTo>
                  <a:cubicBezTo>
                    <a:pt x="78" y="35"/>
                    <a:pt x="78" y="37"/>
                    <a:pt x="78" y="37"/>
                  </a:cubicBezTo>
                  <a:cubicBezTo>
                    <a:pt x="78" y="38"/>
                    <a:pt x="78" y="39"/>
                    <a:pt x="78" y="40"/>
                  </a:cubicBezTo>
                  <a:cubicBezTo>
                    <a:pt x="79" y="40"/>
                    <a:pt x="79" y="41"/>
                    <a:pt x="80" y="41"/>
                  </a:cubicBezTo>
                  <a:cubicBezTo>
                    <a:pt x="81" y="42"/>
                    <a:pt x="82" y="41"/>
                    <a:pt x="83" y="40"/>
                  </a:cubicBezTo>
                  <a:cubicBezTo>
                    <a:pt x="84" y="40"/>
                    <a:pt x="86" y="39"/>
                    <a:pt x="86" y="38"/>
                  </a:cubicBezTo>
                  <a:cubicBezTo>
                    <a:pt x="87" y="38"/>
                    <a:pt x="89" y="37"/>
                    <a:pt x="90" y="37"/>
                  </a:cubicBezTo>
                  <a:cubicBezTo>
                    <a:pt x="91" y="37"/>
                    <a:pt x="92" y="38"/>
                    <a:pt x="93" y="38"/>
                  </a:cubicBezTo>
                  <a:cubicBezTo>
                    <a:pt x="93" y="38"/>
                    <a:pt x="94" y="38"/>
                    <a:pt x="94" y="39"/>
                  </a:cubicBezTo>
                  <a:cubicBezTo>
                    <a:pt x="94" y="39"/>
                    <a:pt x="94" y="41"/>
                    <a:pt x="94" y="41"/>
                  </a:cubicBezTo>
                  <a:cubicBezTo>
                    <a:pt x="95" y="42"/>
                    <a:pt x="95" y="42"/>
                    <a:pt x="96" y="42"/>
                  </a:cubicBezTo>
                  <a:cubicBezTo>
                    <a:pt x="96" y="43"/>
                    <a:pt x="97" y="43"/>
                    <a:pt x="97" y="44"/>
                  </a:cubicBezTo>
                  <a:cubicBezTo>
                    <a:pt x="98" y="44"/>
                    <a:pt x="99" y="45"/>
                    <a:pt x="99" y="45"/>
                  </a:cubicBezTo>
                  <a:cubicBezTo>
                    <a:pt x="99" y="46"/>
                    <a:pt x="99" y="47"/>
                    <a:pt x="99" y="47"/>
                  </a:cubicBezTo>
                  <a:cubicBezTo>
                    <a:pt x="98" y="48"/>
                    <a:pt x="97" y="48"/>
                    <a:pt x="97" y="47"/>
                  </a:cubicBezTo>
                  <a:cubicBezTo>
                    <a:pt x="97" y="47"/>
                    <a:pt x="96" y="46"/>
                    <a:pt x="96" y="46"/>
                  </a:cubicBezTo>
                  <a:cubicBezTo>
                    <a:pt x="96" y="46"/>
                    <a:pt x="95" y="46"/>
                    <a:pt x="95" y="47"/>
                  </a:cubicBezTo>
                  <a:cubicBezTo>
                    <a:pt x="95" y="47"/>
                    <a:pt x="95" y="48"/>
                    <a:pt x="96" y="49"/>
                  </a:cubicBezTo>
                  <a:cubicBezTo>
                    <a:pt x="96" y="49"/>
                    <a:pt x="96" y="50"/>
                    <a:pt x="97" y="50"/>
                  </a:cubicBezTo>
                  <a:cubicBezTo>
                    <a:pt x="97" y="51"/>
                    <a:pt x="98" y="50"/>
                    <a:pt x="99" y="50"/>
                  </a:cubicBezTo>
                  <a:cubicBezTo>
                    <a:pt x="99" y="50"/>
                    <a:pt x="100" y="50"/>
                    <a:pt x="100" y="50"/>
                  </a:cubicBezTo>
                  <a:cubicBezTo>
                    <a:pt x="101" y="50"/>
                    <a:pt x="102" y="50"/>
                    <a:pt x="103" y="50"/>
                  </a:cubicBezTo>
                  <a:cubicBezTo>
                    <a:pt x="103" y="50"/>
                    <a:pt x="104" y="51"/>
                    <a:pt x="105" y="52"/>
                  </a:cubicBezTo>
                  <a:cubicBezTo>
                    <a:pt x="105" y="52"/>
                    <a:pt x="106" y="53"/>
                    <a:pt x="107" y="53"/>
                  </a:cubicBezTo>
                  <a:cubicBezTo>
                    <a:pt x="107" y="53"/>
                    <a:pt x="109" y="53"/>
                    <a:pt x="109" y="53"/>
                  </a:cubicBezTo>
                  <a:cubicBezTo>
                    <a:pt x="110" y="53"/>
                    <a:pt x="111" y="52"/>
                    <a:pt x="111" y="52"/>
                  </a:cubicBezTo>
                  <a:cubicBezTo>
                    <a:pt x="111" y="52"/>
                    <a:pt x="112" y="52"/>
                    <a:pt x="112" y="52"/>
                  </a:cubicBezTo>
                  <a:cubicBezTo>
                    <a:pt x="113" y="52"/>
                    <a:pt x="114" y="52"/>
                    <a:pt x="114" y="52"/>
                  </a:cubicBezTo>
                  <a:cubicBezTo>
                    <a:pt x="114" y="53"/>
                    <a:pt x="114" y="54"/>
                    <a:pt x="114" y="54"/>
                  </a:cubicBezTo>
                  <a:cubicBezTo>
                    <a:pt x="114" y="55"/>
                    <a:pt x="114" y="55"/>
                    <a:pt x="114" y="55"/>
                  </a:cubicBezTo>
                  <a:cubicBezTo>
                    <a:pt x="115" y="56"/>
                    <a:pt x="116" y="56"/>
                    <a:pt x="116" y="55"/>
                  </a:cubicBezTo>
                  <a:cubicBezTo>
                    <a:pt x="116" y="55"/>
                    <a:pt x="117" y="54"/>
                    <a:pt x="117" y="54"/>
                  </a:cubicBezTo>
                  <a:cubicBezTo>
                    <a:pt x="117" y="54"/>
                    <a:pt x="118" y="54"/>
                    <a:pt x="118" y="55"/>
                  </a:cubicBezTo>
                  <a:cubicBezTo>
                    <a:pt x="119" y="55"/>
                    <a:pt x="118" y="56"/>
                    <a:pt x="118" y="56"/>
                  </a:cubicBezTo>
                  <a:cubicBezTo>
                    <a:pt x="118" y="56"/>
                    <a:pt x="119" y="57"/>
                    <a:pt x="119" y="57"/>
                  </a:cubicBezTo>
                  <a:cubicBezTo>
                    <a:pt x="120" y="57"/>
                    <a:pt x="121" y="58"/>
                    <a:pt x="121" y="58"/>
                  </a:cubicBezTo>
                  <a:cubicBezTo>
                    <a:pt x="121" y="58"/>
                    <a:pt x="121" y="59"/>
                    <a:pt x="121" y="60"/>
                  </a:cubicBezTo>
                  <a:cubicBezTo>
                    <a:pt x="120" y="60"/>
                    <a:pt x="120" y="60"/>
                    <a:pt x="120" y="61"/>
                  </a:cubicBezTo>
                  <a:cubicBezTo>
                    <a:pt x="120" y="61"/>
                    <a:pt x="120" y="62"/>
                    <a:pt x="120" y="62"/>
                  </a:cubicBezTo>
                  <a:cubicBezTo>
                    <a:pt x="120" y="63"/>
                    <a:pt x="121" y="63"/>
                    <a:pt x="122" y="63"/>
                  </a:cubicBezTo>
                  <a:cubicBezTo>
                    <a:pt x="122" y="64"/>
                    <a:pt x="123" y="63"/>
                    <a:pt x="123" y="63"/>
                  </a:cubicBezTo>
                  <a:cubicBezTo>
                    <a:pt x="124" y="64"/>
                    <a:pt x="124" y="65"/>
                    <a:pt x="124" y="65"/>
                  </a:cubicBezTo>
                  <a:cubicBezTo>
                    <a:pt x="125" y="65"/>
                    <a:pt x="126" y="66"/>
                    <a:pt x="126" y="66"/>
                  </a:cubicBezTo>
                  <a:cubicBezTo>
                    <a:pt x="127" y="66"/>
                    <a:pt x="128" y="66"/>
                    <a:pt x="128" y="67"/>
                  </a:cubicBezTo>
                  <a:cubicBezTo>
                    <a:pt x="129" y="67"/>
                    <a:pt x="130" y="68"/>
                    <a:pt x="130" y="69"/>
                  </a:cubicBezTo>
                  <a:cubicBezTo>
                    <a:pt x="130" y="69"/>
                    <a:pt x="131" y="70"/>
                    <a:pt x="131" y="71"/>
                  </a:cubicBezTo>
                  <a:cubicBezTo>
                    <a:pt x="131" y="71"/>
                    <a:pt x="130" y="72"/>
                    <a:pt x="129" y="73"/>
                  </a:cubicBezTo>
                  <a:cubicBezTo>
                    <a:pt x="129" y="74"/>
                    <a:pt x="129" y="75"/>
                    <a:pt x="129" y="76"/>
                  </a:cubicBezTo>
                  <a:cubicBezTo>
                    <a:pt x="130" y="76"/>
                    <a:pt x="130" y="77"/>
                    <a:pt x="130" y="77"/>
                  </a:cubicBezTo>
                  <a:cubicBezTo>
                    <a:pt x="131" y="77"/>
                    <a:pt x="132" y="77"/>
                    <a:pt x="132" y="78"/>
                  </a:cubicBezTo>
                  <a:cubicBezTo>
                    <a:pt x="133" y="78"/>
                    <a:pt x="133" y="80"/>
                    <a:pt x="133" y="80"/>
                  </a:cubicBezTo>
                  <a:cubicBezTo>
                    <a:pt x="133" y="81"/>
                    <a:pt x="134" y="82"/>
                    <a:pt x="135" y="83"/>
                  </a:cubicBezTo>
                  <a:cubicBezTo>
                    <a:pt x="135" y="83"/>
                    <a:pt x="136" y="84"/>
                    <a:pt x="137" y="84"/>
                  </a:cubicBezTo>
                  <a:cubicBezTo>
                    <a:pt x="137" y="85"/>
                    <a:pt x="138" y="86"/>
                    <a:pt x="138" y="86"/>
                  </a:cubicBezTo>
                  <a:cubicBezTo>
                    <a:pt x="138" y="87"/>
                    <a:pt x="137" y="87"/>
                    <a:pt x="137" y="87"/>
                  </a:cubicBezTo>
                  <a:cubicBezTo>
                    <a:pt x="137" y="88"/>
                    <a:pt x="137" y="89"/>
                    <a:pt x="136" y="89"/>
                  </a:cubicBezTo>
                  <a:cubicBezTo>
                    <a:pt x="136" y="90"/>
                    <a:pt x="135" y="91"/>
                    <a:pt x="134" y="91"/>
                  </a:cubicBezTo>
                  <a:cubicBezTo>
                    <a:pt x="134" y="92"/>
                    <a:pt x="133" y="92"/>
                    <a:pt x="133" y="93"/>
                  </a:cubicBezTo>
                  <a:cubicBezTo>
                    <a:pt x="133" y="93"/>
                    <a:pt x="132" y="93"/>
                    <a:pt x="132" y="94"/>
                  </a:cubicBezTo>
                  <a:cubicBezTo>
                    <a:pt x="132" y="94"/>
                    <a:pt x="131" y="96"/>
                    <a:pt x="131" y="96"/>
                  </a:cubicBezTo>
                  <a:cubicBezTo>
                    <a:pt x="131" y="97"/>
                    <a:pt x="130" y="98"/>
                    <a:pt x="129" y="98"/>
                  </a:cubicBezTo>
                  <a:cubicBezTo>
                    <a:pt x="129" y="98"/>
                    <a:pt x="127" y="99"/>
                    <a:pt x="127" y="100"/>
                  </a:cubicBezTo>
                  <a:cubicBezTo>
                    <a:pt x="127" y="101"/>
                    <a:pt x="128" y="102"/>
                    <a:pt x="128" y="103"/>
                  </a:cubicBezTo>
                  <a:cubicBezTo>
                    <a:pt x="129" y="104"/>
                    <a:pt x="129" y="106"/>
                    <a:pt x="129" y="107"/>
                  </a:cubicBezTo>
                  <a:cubicBezTo>
                    <a:pt x="129" y="107"/>
                    <a:pt x="128" y="109"/>
                    <a:pt x="128" y="109"/>
                  </a:cubicBezTo>
                  <a:cubicBezTo>
                    <a:pt x="128" y="110"/>
                    <a:pt x="126" y="111"/>
                    <a:pt x="126" y="112"/>
                  </a:cubicBezTo>
                  <a:cubicBezTo>
                    <a:pt x="125" y="113"/>
                    <a:pt x="125" y="115"/>
                    <a:pt x="124" y="116"/>
                  </a:cubicBezTo>
                  <a:cubicBezTo>
                    <a:pt x="124" y="116"/>
                    <a:pt x="123" y="117"/>
                    <a:pt x="123" y="117"/>
                  </a:cubicBezTo>
                  <a:cubicBezTo>
                    <a:pt x="122" y="118"/>
                    <a:pt x="122" y="119"/>
                    <a:pt x="123" y="119"/>
                  </a:cubicBezTo>
                  <a:cubicBezTo>
                    <a:pt x="123" y="120"/>
                    <a:pt x="124" y="121"/>
                    <a:pt x="124" y="121"/>
                  </a:cubicBezTo>
                  <a:cubicBezTo>
                    <a:pt x="124" y="122"/>
                    <a:pt x="125" y="122"/>
                    <a:pt x="125" y="123"/>
                  </a:cubicBezTo>
                  <a:cubicBezTo>
                    <a:pt x="125" y="124"/>
                    <a:pt x="126" y="125"/>
                    <a:pt x="126" y="126"/>
                  </a:cubicBezTo>
                  <a:cubicBezTo>
                    <a:pt x="126" y="126"/>
                    <a:pt x="126" y="126"/>
                    <a:pt x="126" y="126"/>
                  </a:cubicBezTo>
                  <a:cubicBezTo>
                    <a:pt x="126" y="126"/>
                    <a:pt x="126" y="127"/>
                    <a:pt x="126" y="128"/>
                  </a:cubicBezTo>
                  <a:cubicBezTo>
                    <a:pt x="125" y="128"/>
                    <a:pt x="126" y="129"/>
                    <a:pt x="126" y="130"/>
                  </a:cubicBezTo>
                  <a:cubicBezTo>
                    <a:pt x="126" y="131"/>
                    <a:pt x="126" y="132"/>
                    <a:pt x="126" y="133"/>
                  </a:cubicBezTo>
                  <a:cubicBezTo>
                    <a:pt x="125" y="134"/>
                    <a:pt x="124" y="134"/>
                    <a:pt x="124" y="134"/>
                  </a:cubicBezTo>
                  <a:cubicBezTo>
                    <a:pt x="123" y="134"/>
                    <a:pt x="122" y="132"/>
                    <a:pt x="121" y="131"/>
                  </a:cubicBezTo>
                  <a:cubicBezTo>
                    <a:pt x="121" y="131"/>
                    <a:pt x="121" y="129"/>
                    <a:pt x="120" y="128"/>
                  </a:cubicBezTo>
                  <a:cubicBezTo>
                    <a:pt x="119" y="128"/>
                    <a:pt x="117" y="128"/>
                    <a:pt x="117" y="128"/>
                  </a:cubicBezTo>
                  <a:cubicBezTo>
                    <a:pt x="116" y="128"/>
                    <a:pt x="114" y="129"/>
                    <a:pt x="113" y="129"/>
                  </a:cubicBezTo>
                  <a:cubicBezTo>
                    <a:pt x="113" y="130"/>
                    <a:pt x="112" y="131"/>
                    <a:pt x="111" y="132"/>
                  </a:cubicBezTo>
                  <a:cubicBezTo>
                    <a:pt x="111" y="132"/>
                    <a:pt x="111" y="134"/>
                    <a:pt x="112" y="135"/>
                  </a:cubicBezTo>
                  <a:cubicBezTo>
                    <a:pt x="112" y="135"/>
                    <a:pt x="113" y="136"/>
                    <a:pt x="113" y="136"/>
                  </a:cubicBezTo>
                  <a:cubicBezTo>
                    <a:pt x="114" y="137"/>
                    <a:pt x="114" y="138"/>
                    <a:pt x="113" y="139"/>
                  </a:cubicBezTo>
                  <a:cubicBezTo>
                    <a:pt x="113" y="140"/>
                    <a:pt x="112" y="140"/>
                    <a:pt x="111" y="140"/>
                  </a:cubicBezTo>
                  <a:cubicBezTo>
                    <a:pt x="111" y="140"/>
                    <a:pt x="110" y="140"/>
                    <a:pt x="110" y="140"/>
                  </a:cubicBezTo>
                  <a:cubicBezTo>
                    <a:pt x="109" y="139"/>
                    <a:pt x="109" y="138"/>
                    <a:pt x="109" y="137"/>
                  </a:cubicBezTo>
                  <a:cubicBezTo>
                    <a:pt x="109" y="136"/>
                    <a:pt x="107" y="135"/>
                    <a:pt x="107" y="134"/>
                  </a:cubicBezTo>
                  <a:cubicBezTo>
                    <a:pt x="107" y="133"/>
                    <a:pt x="106" y="132"/>
                    <a:pt x="106" y="131"/>
                  </a:cubicBezTo>
                  <a:cubicBezTo>
                    <a:pt x="105" y="131"/>
                    <a:pt x="104" y="130"/>
                    <a:pt x="103" y="130"/>
                  </a:cubicBezTo>
                  <a:cubicBezTo>
                    <a:pt x="103" y="130"/>
                    <a:pt x="102" y="130"/>
                    <a:pt x="101" y="130"/>
                  </a:cubicBezTo>
                  <a:cubicBezTo>
                    <a:pt x="101" y="130"/>
                    <a:pt x="99" y="130"/>
                    <a:pt x="99" y="130"/>
                  </a:cubicBezTo>
                  <a:cubicBezTo>
                    <a:pt x="98" y="130"/>
                    <a:pt x="97" y="129"/>
                    <a:pt x="96" y="128"/>
                  </a:cubicBezTo>
                  <a:cubicBezTo>
                    <a:pt x="96" y="128"/>
                    <a:pt x="95" y="128"/>
                    <a:pt x="95" y="127"/>
                  </a:cubicBezTo>
                  <a:cubicBezTo>
                    <a:pt x="94" y="127"/>
                    <a:pt x="93" y="126"/>
                    <a:pt x="93" y="126"/>
                  </a:cubicBezTo>
                  <a:cubicBezTo>
                    <a:pt x="92" y="125"/>
                    <a:pt x="90" y="122"/>
                    <a:pt x="89" y="121"/>
                  </a:cubicBezTo>
                  <a:cubicBezTo>
                    <a:pt x="89" y="121"/>
                    <a:pt x="88" y="119"/>
                    <a:pt x="88" y="118"/>
                  </a:cubicBezTo>
                  <a:cubicBezTo>
                    <a:pt x="87" y="118"/>
                    <a:pt x="86" y="116"/>
                    <a:pt x="86" y="115"/>
                  </a:cubicBezTo>
                  <a:cubicBezTo>
                    <a:pt x="86" y="114"/>
                    <a:pt x="86" y="112"/>
                    <a:pt x="85" y="111"/>
                  </a:cubicBezTo>
                  <a:cubicBezTo>
                    <a:pt x="85" y="110"/>
                    <a:pt x="84" y="109"/>
                    <a:pt x="83" y="108"/>
                  </a:cubicBezTo>
                  <a:cubicBezTo>
                    <a:pt x="83" y="107"/>
                    <a:pt x="82" y="105"/>
                    <a:pt x="82" y="103"/>
                  </a:cubicBezTo>
                  <a:cubicBezTo>
                    <a:pt x="82" y="103"/>
                    <a:pt x="82" y="101"/>
                    <a:pt x="82" y="101"/>
                  </a:cubicBezTo>
                  <a:cubicBezTo>
                    <a:pt x="82" y="100"/>
                    <a:pt x="80" y="99"/>
                    <a:pt x="80" y="99"/>
                  </a:cubicBezTo>
                  <a:cubicBezTo>
                    <a:pt x="79" y="99"/>
                    <a:pt x="78" y="101"/>
                    <a:pt x="78" y="101"/>
                  </a:cubicBezTo>
                  <a:cubicBezTo>
                    <a:pt x="77" y="102"/>
                    <a:pt x="76" y="103"/>
                    <a:pt x="76" y="104"/>
                  </a:cubicBezTo>
                  <a:cubicBezTo>
                    <a:pt x="75" y="104"/>
                    <a:pt x="74" y="105"/>
                    <a:pt x="73" y="105"/>
                  </a:cubicBezTo>
                  <a:cubicBezTo>
                    <a:pt x="72" y="106"/>
                    <a:pt x="70" y="106"/>
                    <a:pt x="69" y="107"/>
                  </a:cubicBezTo>
                  <a:cubicBezTo>
                    <a:pt x="69" y="107"/>
                    <a:pt x="68" y="107"/>
                    <a:pt x="67" y="108"/>
                  </a:cubicBezTo>
                  <a:cubicBezTo>
                    <a:pt x="67" y="109"/>
                    <a:pt x="67" y="111"/>
                    <a:pt x="67" y="112"/>
                  </a:cubicBezTo>
                  <a:cubicBezTo>
                    <a:pt x="67" y="113"/>
                    <a:pt x="68" y="114"/>
                    <a:pt x="68" y="114"/>
                  </a:cubicBezTo>
                  <a:cubicBezTo>
                    <a:pt x="68" y="115"/>
                    <a:pt x="69" y="116"/>
                    <a:pt x="69" y="117"/>
                  </a:cubicBezTo>
                  <a:cubicBezTo>
                    <a:pt x="70" y="118"/>
                    <a:pt x="70" y="119"/>
                    <a:pt x="70" y="120"/>
                  </a:cubicBezTo>
                  <a:cubicBezTo>
                    <a:pt x="71" y="121"/>
                    <a:pt x="72" y="122"/>
                    <a:pt x="73" y="123"/>
                  </a:cubicBezTo>
                  <a:cubicBezTo>
                    <a:pt x="73" y="124"/>
                    <a:pt x="73" y="127"/>
                    <a:pt x="73" y="128"/>
                  </a:cubicBezTo>
                  <a:cubicBezTo>
                    <a:pt x="73" y="129"/>
                    <a:pt x="73" y="131"/>
                    <a:pt x="73" y="132"/>
                  </a:cubicBezTo>
                  <a:cubicBezTo>
                    <a:pt x="73" y="133"/>
                    <a:pt x="72" y="135"/>
                    <a:pt x="72" y="136"/>
                  </a:cubicBezTo>
                  <a:cubicBezTo>
                    <a:pt x="72" y="136"/>
                    <a:pt x="72" y="138"/>
                    <a:pt x="72" y="139"/>
                  </a:cubicBezTo>
                  <a:cubicBezTo>
                    <a:pt x="71" y="139"/>
                    <a:pt x="71" y="139"/>
                    <a:pt x="71" y="139"/>
                  </a:cubicBezTo>
                  <a:cubicBezTo>
                    <a:pt x="70" y="139"/>
                    <a:pt x="69" y="139"/>
                    <a:pt x="69" y="139"/>
                  </a:cubicBezTo>
                  <a:cubicBezTo>
                    <a:pt x="68" y="139"/>
                    <a:pt x="67" y="140"/>
                    <a:pt x="66" y="141"/>
                  </a:cubicBezTo>
                  <a:cubicBezTo>
                    <a:pt x="66" y="141"/>
                    <a:pt x="65" y="143"/>
                    <a:pt x="65" y="143"/>
                  </a:cubicBezTo>
                  <a:cubicBezTo>
                    <a:pt x="64" y="144"/>
                    <a:pt x="63" y="144"/>
                    <a:pt x="63" y="144"/>
                  </a:cubicBezTo>
                  <a:cubicBezTo>
                    <a:pt x="62" y="144"/>
                    <a:pt x="60" y="144"/>
                    <a:pt x="60" y="144"/>
                  </a:cubicBezTo>
                  <a:cubicBezTo>
                    <a:pt x="59" y="144"/>
                    <a:pt x="58" y="143"/>
                    <a:pt x="58" y="143"/>
                  </a:cubicBezTo>
                  <a:cubicBezTo>
                    <a:pt x="57" y="143"/>
                    <a:pt x="57" y="143"/>
                    <a:pt x="56" y="144"/>
                  </a:cubicBezTo>
                  <a:cubicBezTo>
                    <a:pt x="56" y="144"/>
                    <a:pt x="56" y="145"/>
                    <a:pt x="55" y="146"/>
                  </a:cubicBezTo>
                  <a:cubicBezTo>
                    <a:pt x="55" y="146"/>
                    <a:pt x="54" y="146"/>
                    <a:pt x="53" y="147"/>
                  </a:cubicBezTo>
                  <a:cubicBezTo>
                    <a:pt x="52" y="147"/>
                    <a:pt x="49" y="147"/>
                    <a:pt x="48" y="148"/>
                  </a:cubicBezTo>
                  <a:cubicBezTo>
                    <a:pt x="48" y="148"/>
                    <a:pt x="47" y="149"/>
                    <a:pt x="47" y="150"/>
                  </a:cubicBezTo>
                  <a:cubicBezTo>
                    <a:pt x="46" y="150"/>
                    <a:pt x="47" y="152"/>
                    <a:pt x="47" y="153"/>
                  </a:cubicBezTo>
                  <a:cubicBezTo>
                    <a:pt x="47" y="154"/>
                    <a:pt x="47" y="155"/>
                    <a:pt x="47" y="156"/>
                  </a:cubicBezTo>
                  <a:cubicBezTo>
                    <a:pt x="47" y="157"/>
                    <a:pt x="45" y="159"/>
                    <a:pt x="45" y="160"/>
                  </a:cubicBezTo>
                  <a:cubicBezTo>
                    <a:pt x="45" y="160"/>
                    <a:pt x="46" y="162"/>
                    <a:pt x="46" y="163"/>
                  </a:cubicBezTo>
                  <a:cubicBezTo>
                    <a:pt x="46" y="163"/>
                    <a:pt x="47" y="165"/>
                    <a:pt x="47" y="166"/>
                  </a:cubicBezTo>
                  <a:cubicBezTo>
                    <a:pt x="47" y="166"/>
                    <a:pt x="46" y="167"/>
                    <a:pt x="46" y="168"/>
                  </a:cubicBezTo>
                  <a:cubicBezTo>
                    <a:pt x="45" y="167"/>
                    <a:pt x="45" y="167"/>
                    <a:pt x="45" y="167"/>
                  </a:cubicBezTo>
                  <a:cubicBezTo>
                    <a:pt x="44" y="167"/>
                    <a:pt x="43" y="167"/>
                    <a:pt x="43" y="167"/>
                  </a:cubicBezTo>
                  <a:cubicBezTo>
                    <a:pt x="42" y="167"/>
                    <a:pt x="40" y="168"/>
                    <a:pt x="40" y="167"/>
                  </a:cubicBezTo>
                  <a:cubicBezTo>
                    <a:pt x="39" y="167"/>
                    <a:pt x="39" y="165"/>
                    <a:pt x="38" y="165"/>
                  </a:cubicBezTo>
                  <a:cubicBezTo>
                    <a:pt x="38" y="164"/>
                    <a:pt x="37" y="163"/>
                    <a:pt x="36" y="163"/>
                  </a:cubicBezTo>
                  <a:cubicBezTo>
                    <a:pt x="36" y="163"/>
                    <a:pt x="35" y="163"/>
                    <a:pt x="34" y="163"/>
                  </a:cubicBezTo>
                  <a:cubicBezTo>
                    <a:pt x="34" y="163"/>
                    <a:pt x="33" y="164"/>
                    <a:pt x="32" y="164"/>
                  </a:cubicBezTo>
                  <a:cubicBezTo>
                    <a:pt x="32" y="164"/>
                    <a:pt x="31" y="165"/>
                    <a:pt x="31" y="166"/>
                  </a:cubicBezTo>
                  <a:cubicBezTo>
                    <a:pt x="30" y="166"/>
                    <a:pt x="30" y="167"/>
                    <a:pt x="30" y="167"/>
                  </a:cubicBezTo>
                  <a:cubicBezTo>
                    <a:pt x="29" y="167"/>
                    <a:pt x="28" y="168"/>
                    <a:pt x="28" y="167"/>
                  </a:cubicBezTo>
                  <a:cubicBezTo>
                    <a:pt x="27" y="167"/>
                    <a:pt x="26" y="165"/>
                    <a:pt x="25" y="165"/>
                  </a:cubicBezTo>
                  <a:cubicBezTo>
                    <a:pt x="24" y="164"/>
                    <a:pt x="22" y="164"/>
                    <a:pt x="21" y="163"/>
                  </a:cubicBezTo>
                  <a:cubicBezTo>
                    <a:pt x="21" y="163"/>
                    <a:pt x="20" y="162"/>
                    <a:pt x="19" y="162"/>
                  </a:cubicBezTo>
                  <a:cubicBezTo>
                    <a:pt x="19" y="161"/>
                    <a:pt x="18" y="162"/>
                    <a:pt x="18" y="162"/>
                  </a:cubicBezTo>
                  <a:cubicBezTo>
                    <a:pt x="17" y="162"/>
                    <a:pt x="16" y="161"/>
                    <a:pt x="15" y="161"/>
                  </a:cubicBezTo>
                  <a:cubicBezTo>
                    <a:pt x="14" y="161"/>
                    <a:pt x="13" y="161"/>
                    <a:pt x="13" y="161"/>
                  </a:cubicBezTo>
                  <a:cubicBezTo>
                    <a:pt x="13" y="161"/>
                    <a:pt x="12" y="162"/>
                    <a:pt x="12" y="162"/>
                  </a:cubicBezTo>
                  <a:cubicBezTo>
                    <a:pt x="12" y="163"/>
                    <a:pt x="12" y="164"/>
                    <a:pt x="12" y="164"/>
                  </a:cubicBezTo>
                  <a:cubicBezTo>
                    <a:pt x="12" y="165"/>
                    <a:pt x="11" y="165"/>
                    <a:pt x="11" y="165"/>
                  </a:cubicBezTo>
                  <a:cubicBezTo>
                    <a:pt x="10" y="165"/>
                    <a:pt x="9" y="164"/>
                    <a:pt x="8" y="164"/>
                  </a:cubicBezTo>
                  <a:cubicBezTo>
                    <a:pt x="7" y="163"/>
                    <a:pt x="6" y="163"/>
                    <a:pt x="5" y="162"/>
                  </a:cubicBezTo>
                  <a:cubicBezTo>
                    <a:pt x="5" y="162"/>
                    <a:pt x="3" y="160"/>
                    <a:pt x="3" y="160"/>
                  </a:cubicBezTo>
                  <a:cubicBezTo>
                    <a:pt x="2" y="159"/>
                    <a:pt x="1" y="159"/>
                    <a:pt x="1" y="158"/>
                  </a:cubicBezTo>
                  <a:cubicBezTo>
                    <a:pt x="1" y="158"/>
                    <a:pt x="1" y="157"/>
                    <a:pt x="1" y="156"/>
                  </a:cubicBezTo>
                  <a:cubicBezTo>
                    <a:pt x="1" y="156"/>
                    <a:pt x="2" y="155"/>
                    <a:pt x="1" y="155"/>
                  </a:cubicBezTo>
                  <a:cubicBezTo>
                    <a:pt x="1" y="154"/>
                    <a:pt x="1" y="153"/>
                    <a:pt x="1" y="153"/>
                  </a:cubicBezTo>
                  <a:cubicBezTo>
                    <a:pt x="1" y="152"/>
                    <a:pt x="2" y="152"/>
                    <a:pt x="3" y="152"/>
                  </a:cubicBezTo>
                  <a:cubicBezTo>
                    <a:pt x="3" y="151"/>
                    <a:pt x="3" y="150"/>
                    <a:pt x="3" y="149"/>
                  </a:cubicBezTo>
                  <a:cubicBezTo>
                    <a:pt x="2" y="149"/>
                    <a:pt x="2" y="148"/>
                    <a:pt x="2" y="148"/>
                  </a:cubicBezTo>
                  <a:cubicBezTo>
                    <a:pt x="2" y="147"/>
                    <a:pt x="3" y="145"/>
                    <a:pt x="3" y="145"/>
                  </a:cubicBezTo>
                  <a:cubicBezTo>
                    <a:pt x="3" y="144"/>
                    <a:pt x="4" y="143"/>
                    <a:pt x="4" y="143"/>
                  </a:cubicBezTo>
                  <a:cubicBezTo>
                    <a:pt x="4" y="143"/>
                    <a:pt x="4" y="141"/>
                    <a:pt x="5" y="140"/>
                  </a:cubicBezTo>
                  <a:cubicBezTo>
                    <a:pt x="5" y="140"/>
                    <a:pt x="6" y="139"/>
                    <a:pt x="6" y="139"/>
                  </a:cubicBezTo>
                  <a:cubicBezTo>
                    <a:pt x="7" y="139"/>
                    <a:pt x="9" y="140"/>
                    <a:pt x="10" y="140"/>
                  </a:cubicBezTo>
                  <a:cubicBezTo>
                    <a:pt x="10" y="139"/>
                    <a:pt x="11" y="138"/>
                    <a:pt x="11" y="137"/>
                  </a:cubicBezTo>
                  <a:cubicBezTo>
                    <a:pt x="11" y="137"/>
                    <a:pt x="11" y="136"/>
                    <a:pt x="11" y="135"/>
                  </a:cubicBezTo>
                  <a:cubicBezTo>
                    <a:pt x="12" y="134"/>
                    <a:pt x="13" y="134"/>
                    <a:pt x="14" y="133"/>
                  </a:cubicBezTo>
                  <a:cubicBezTo>
                    <a:pt x="14" y="133"/>
                    <a:pt x="14" y="131"/>
                    <a:pt x="14" y="131"/>
                  </a:cubicBezTo>
                  <a:cubicBezTo>
                    <a:pt x="14" y="130"/>
                    <a:pt x="14" y="127"/>
                    <a:pt x="14" y="126"/>
                  </a:cubicBezTo>
                  <a:cubicBezTo>
                    <a:pt x="14" y="126"/>
                    <a:pt x="13" y="125"/>
                    <a:pt x="12" y="124"/>
                  </a:cubicBezTo>
                  <a:cubicBezTo>
                    <a:pt x="12" y="124"/>
                    <a:pt x="12" y="124"/>
                    <a:pt x="12" y="124"/>
                  </a:cubicBezTo>
                  <a:cubicBezTo>
                    <a:pt x="12" y="124"/>
                    <a:pt x="12" y="124"/>
                    <a:pt x="12" y="123"/>
                  </a:cubicBezTo>
                  <a:cubicBezTo>
                    <a:pt x="13" y="123"/>
                    <a:pt x="16" y="121"/>
                    <a:pt x="17" y="121"/>
                  </a:cubicBezTo>
                  <a:cubicBezTo>
                    <a:pt x="18" y="120"/>
                    <a:pt x="20" y="118"/>
                    <a:pt x="22" y="117"/>
                  </a:cubicBezTo>
                  <a:cubicBezTo>
                    <a:pt x="22" y="116"/>
                    <a:pt x="23" y="115"/>
                    <a:pt x="23" y="115"/>
                  </a:cubicBezTo>
                  <a:cubicBezTo>
                    <a:pt x="24" y="115"/>
                    <a:pt x="24" y="114"/>
                    <a:pt x="25" y="114"/>
                  </a:cubicBezTo>
                  <a:cubicBezTo>
                    <a:pt x="25" y="115"/>
                    <a:pt x="26" y="115"/>
                    <a:pt x="26" y="115"/>
                  </a:cubicBezTo>
                  <a:cubicBezTo>
                    <a:pt x="27" y="115"/>
                    <a:pt x="27" y="114"/>
                    <a:pt x="28" y="113"/>
                  </a:cubicBezTo>
                  <a:cubicBezTo>
                    <a:pt x="28" y="113"/>
                    <a:pt x="29" y="112"/>
                    <a:pt x="29" y="112"/>
                  </a:cubicBezTo>
                  <a:cubicBezTo>
                    <a:pt x="30" y="112"/>
                    <a:pt x="31" y="111"/>
                    <a:pt x="32" y="111"/>
                  </a:cubicBezTo>
                  <a:cubicBezTo>
                    <a:pt x="32" y="111"/>
                    <a:pt x="34" y="111"/>
                    <a:pt x="35" y="110"/>
                  </a:cubicBezTo>
                  <a:cubicBezTo>
                    <a:pt x="35" y="110"/>
                    <a:pt x="36" y="109"/>
                    <a:pt x="37" y="109"/>
                  </a:cubicBezTo>
                  <a:cubicBezTo>
                    <a:pt x="37" y="109"/>
                    <a:pt x="38" y="108"/>
                    <a:pt x="38" y="108"/>
                  </a:cubicBezTo>
                  <a:cubicBezTo>
                    <a:pt x="38" y="107"/>
                    <a:pt x="36" y="108"/>
                    <a:pt x="35" y="108"/>
                  </a:cubicBezTo>
                  <a:cubicBezTo>
                    <a:pt x="34" y="108"/>
                    <a:pt x="33" y="108"/>
                    <a:pt x="32" y="108"/>
                  </a:cubicBezTo>
                  <a:cubicBezTo>
                    <a:pt x="31" y="109"/>
                    <a:pt x="29" y="110"/>
                    <a:pt x="28" y="110"/>
                  </a:cubicBezTo>
                  <a:cubicBezTo>
                    <a:pt x="27" y="111"/>
                    <a:pt x="25" y="111"/>
                    <a:pt x="24" y="111"/>
                  </a:cubicBezTo>
                  <a:cubicBezTo>
                    <a:pt x="23" y="112"/>
                    <a:pt x="21" y="111"/>
                    <a:pt x="20" y="111"/>
                  </a:cubicBezTo>
                  <a:cubicBezTo>
                    <a:pt x="20" y="111"/>
                    <a:pt x="18" y="111"/>
                    <a:pt x="18" y="111"/>
                  </a:cubicBezTo>
                  <a:cubicBezTo>
                    <a:pt x="17" y="112"/>
                    <a:pt x="15" y="114"/>
                    <a:pt x="14" y="114"/>
                  </a:cubicBezTo>
                  <a:cubicBezTo>
                    <a:pt x="14" y="115"/>
                    <a:pt x="12" y="115"/>
                    <a:pt x="12" y="115"/>
                  </a:cubicBezTo>
                  <a:cubicBezTo>
                    <a:pt x="10" y="115"/>
                    <a:pt x="8" y="114"/>
                    <a:pt x="7" y="114"/>
                  </a:cubicBezTo>
                  <a:cubicBezTo>
                    <a:pt x="6" y="113"/>
                    <a:pt x="3" y="111"/>
                    <a:pt x="2" y="110"/>
                  </a:cubicBezTo>
                  <a:cubicBezTo>
                    <a:pt x="2" y="110"/>
                    <a:pt x="1" y="108"/>
                    <a:pt x="0" y="107"/>
                  </a:cubicBezTo>
                  <a:cubicBezTo>
                    <a:pt x="1" y="107"/>
                    <a:pt x="1" y="107"/>
                    <a:pt x="2" y="106"/>
                  </a:cubicBezTo>
                  <a:cubicBezTo>
                    <a:pt x="2" y="106"/>
                    <a:pt x="2" y="105"/>
                    <a:pt x="3" y="105"/>
                  </a:cubicBezTo>
                  <a:cubicBezTo>
                    <a:pt x="3" y="105"/>
                    <a:pt x="4" y="105"/>
                    <a:pt x="5" y="105"/>
                  </a:cubicBezTo>
                  <a:cubicBezTo>
                    <a:pt x="5" y="105"/>
                    <a:pt x="6" y="107"/>
                    <a:pt x="6" y="107"/>
                  </a:cubicBezTo>
                  <a:cubicBezTo>
                    <a:pt x="7" y="107"/>
                    <a:pt x="8" y="107"/>
                    <a:pt x="9" y="107"/>
                  </a:cubicBezTo>
                  <a:cubicBezTo>
                    <a:pt x="9" y="107"/>
                    <a:pt x="10" y="106"/>
                    <a:pt x="11" y="106"/>
                  </a:cubicBezTo>
                  <a:cubicBezTo>
                    <a:pt x="11" y="105"/>
                    <a:pt x="12" y="104"/>
                    <a:pt x="12" y="104"/>
                  </a:cubicBezTo>
                  <a:cubicBezTo>
                    <a:pt x="12" y="103"/>
                    <a:pt x="12" y="102"/>
                    <a:pt x="12" y="101"/>
                  </a:cubicBezTo>
                  <a:cubicBezTo>
                    <a:pt x="11" y="101"/>
                    <a:pt x="10" y="100"/>
                    <a:pt x="10" y="99"/>
                  </a:cubicBezTo>
                  <a:cubicBezTo>
                    <a:pt x="9" y="98"/>
                    <a:pt x="10" y="96"/>
                    <a:pt x="10" y="95"/>
                  </a:cubicBezTo>
                  <a:cubicBezTo>
                    <a:pt x="10" y="94"/>
                    <a:pt x="8" y="93"/>
                    <a:pt x="8" y="92"/>
                  </a:cubicBezTo>
                  <a:cubicBezTo>
                    <a:pt x="8" y="92"/>
                    <a:pt x="7" y="90"/>
                    <a:pt x="7" y="90"/>
                  </a:cubicBezTo>
                  <a:cubicBezTo>
                    <a:pt x="7" y="89"/>
                    <a:pt x="8" y="87"/>
                    <a:pt x="8" y="87"/>
                  </a:cubicBezTo>
                  <a:cubicBezTo>
                    <a:pt x="8" y="86"/>
                    <a:pt x="6" y="85"/>
                    <a:pt x="6" y="84"/>
                  </a:cubicBezTo>
                  <a:cubicBezTo>
                    <a:pt x="5" y="84"/>
                    <a:pt x="4" y="83"/>
                    <a:pt x="4" y="83"/>
                  </a:cubicBezTo>
                  <a:cubicBezTo>
                    <a:pt x="3" y="83"/>
                    <a:pt x="2" y="82"/>
                    <a:pt x="1" y="82"/>
                  </a:cubicBezTo>
                  <a:cubicBezTo>
                    <a:pt x="1" y="80"/>
                    <a:pt x="1" y="77"/>
                    <a:pt x="1" y="75"/>
                  </a:cubicBezTo>
                  <a:cubicBezTo>
                    <a:pt x="1" y="74"/>
                    <a:pt x="1" y="72"/>
                    <a:pt x="1" y="72"/>
                  </a:cubicBezTo>
                  <a:cubicBezTo>
                    <a:pt x="2" y="71"/>
                    <a:pt x="3" y="71"/>
                    <a:pt x="4" y="71"/>
                  </a:cubicBezTo>
                  <a:cubicBezTo>
                    <a:pt x="4" y="71"/>
                    <a:pt x="5" y="71"/>
                    <a:pt x="6" y="72"/>
                  </a:cubicBezTo>
                  <a:cubicBezTo>
                    <a:pt x="6" y="72"/>
                    <a:pt x="6" y="73"/>
                    <a:pt x="6" y="74"/>
                  </a:cubicBezTo>
                  <a:cubicBezTo>
                    <a:pt x="7" y="75"/>
                    <a:pt x="7" y="76"/>
                    <a:pt x="7" y="77"/>
                  </a:cubicBezTo>
                  <a:cubicBezTo>
                    <a:pt x="7" y="77"/>
                    <a:pt x="7" y="78"/>
                    <a:pt x="7" y="79"/>
                  </a:cubicBezTo>
                  <a:cubicBezTo>
                    <a:pt x="8" y="79"/>
                    <a:pt x="9" y="80"/>
                    <a:pt x="10" y="81"/>
                  </a:cubicBezTo>
                  <a:cubicBezTo>
                    <a:pt x="10" y="81"/>
                    <a:pt x="11" y="82"/>
                    <a:pt x="11" y="82"/>
                  </a:cubicBezTo>
                  <a:cubicBezTo>
                    <a:pt x="11" y="83"/>
                    <a:pt x="11" y="84"/>
                    <a:pt x="11" y="85"/>
                  </a:cubicBezTo>
                  <a:cubicBezTo>
                    <a:pt x="11" y="85"/>
                    <a:pt x="12" y="86"/>
                    <a:pt x="12" y="87"/>
                  </a:cubicBezTo>
                  <a:cubicBezTo>
                    <a:pt x="13" y="87"/>
                    <a:pt x="14" y="88"/>
                    <a:pt x="14" y="88"/>
                  </a:cubicBezTo>
                  <a:cubicBezTo>
                    <a:pt x="15" y="88"/>
                    <a:pt x="16" y="88"/>
                    <a:pt x="16" y="88"/>
                  </a:cubicBezTo>
                  <a:cubicBezTo>
                    <a:pt x="17" y="88"/>
                    <a:pt x="18" y="87"/>
                    <a:pt x="18" y="86"/>
                  </a:cubicBezTo>
                  <a:cubicBezTo>
                    <a:pt x="18" y="86"/>
                    <a:pt x="19" y="85"/>
                    <a:pt x="19" y="85"/>
                  </a:cubicBezTo>
                  <a:cubicBezTo>
                    <a:pt x="18" y="84"/>
                    <a:pt x="17" y="86"/>
                    <a:pt x="16" y="86"/>
                  </a:cubicBezTo>
                  <a:cubicBezTo>
                    <a:pt x="16" y="86"/>
                    <a:pt x="15" y="86"/>
                    <a:pt x="14" y="86"/>
                  </a:cubicBezTo>
                  <a:cubicBezTo>
                    <a:pt x="14" y="86"/>
                    <a:pt x="13" y="84"/>
                    <a:pt x="13" y="84"/>
                  </a:cubicBezTo>
                  <a:cubicBezTo>
                    <a:pt x="13" y="83"/>
                    <a:pt x="13" y="82"/>
                    <a:pt x="13" y="81"/>
                  </a:cubicBezTo>
                  <a:cubicBezTo>
                    <a:pt x="13" y="81"/>
                    <a:pt x="12" y="80"/>
                    <a:pt x="11" y="80"/>
                  </a:cubicBezTo>
                  <a:cubicBezTo>
                    <a:pt x="11" y="79"/>
                    <a:pt x="10" y="78"/>
                    <a:pt x="10" y="77"/>
                  </a:cubicBezTo>
                  <a:cubicBezTo>
                    <a:pt x="9" y="77"/>
                    <a:pt x="8" y="75"/>
                    <a:pt x="8" y="74"/>
                  </a:cubicBezTo>
                  <a:cubicBezTo>
                    <a:pt x="8" y="73"/>
                    <a:pt x="8" y="72"/>
                    <a:pt x="9" y="71"/>
                  </a:cubicBezTo>
                  <a:cubicBezTo>
                    <a:pt x="9" y="71"/>
                    <a:pt x="9" y="70"/>
                    <a:pt x="10" y="70"/>
                  </a:cubicBezTo>
                  <a:cubicBezTo>
                    <a:pt x="11" y="69"/>
                    <a:pt x="12" y="69"/>
                    <a:pt x="13" y="69"/>
                  </a:cubicBezTo>
                  <a:cubicBezTo>
                    <a:pt x="14" y="69"/>
                    <a:pt x="15" y="67"/>
                    <a:pt x="16" y="67"/>
                  </a:cubicBezTo>
                  <a:cubicBezTo>
                    <a:pt x="16" y="67"/>
                    <a:pt x="17" y="67"/>
                    <a:pt x="18" y="67"/>
                  </a:cubicBezTo>
                  <a:cubicBezTo>
                    <a:pt x="19" y="67"/>
                    <a:pt x="20" y="69"/>
                    <a:pt x="20" y="69"/>
                  </a:cubicBezTo>
                  <a:cubicBezTo>
                    <a:pt x="21" y="69"/>
                    <a:pt x="22" y="69"/>
                    <a:pt x="22" y="69"/>
                  </a:cubicBezTo>
                  <a:cubicBezTo>
                    <a:pt x="23" y="68"/>
                    <a:pt x="23" y="67"/>
                    <a:pt x="23" y="67"/>
                  </a:cubicBezTo>
                  <a:cubicBezTo>
                    <a:pt x="24" y="66"/>
                    <a:pt x="23" y="64"/>
                    <a:pt x="23" y="63"/>
                  </a:cubicBezTo>
                  <a:cubicBezTo>
                    <a:pt x="23" y="63"/>
                    <a:pt x="24" y="62"/>
                    <a:pt x="24" y="62"/>
                  </a:cubicBezTo>
                  <a:cubicBezTo>
                    <a:pt x="24" y="62"/>
                    <a:pt x="26" y="61"/>
                    <a:pt x="26" y="61"/>
                  </a:cubicBezTo>
                  <a:cubicBezTo>
                    <a:pt x="26" y="60"/>
                    <a:pt x="25" y="59"/>
                    <a:pt x="25" y="59"/>
                  </a:cubicBezTo>
                  <a:cubicBezTo>
                    <a:pt x="25" y="58"/>
                    <a:pt x="24" y="58"/>
                    <a:pt x="23" y="57"/>
                  </a:cubicBezTo>
                  <a:cubicBezTo>
                    <a:pt x="23" y="57"/>
                    <a:pt x="23" y="55"/>
                    <a:pt x="23" y="54"/>
                  </a:cubicBezTo>
                  <a:cubicBezTo>
                    <a:pt x="24" y="54"/>
                    <a:pt x="24" y="52"/>
                    <a:pt x="25" y="52"/>
                  </a:cubicBezTo>
                  <a:cubicBezTo>
                    <a:pt x="25" y="51"/>
                    <a:pt x="26" y="51"/>
                    <a:pt x="27" y="50"/>
                  </a:cubicBezTo>
                  <a:cubicBezTo>
                    <a:pt x="27" y="49"/>
                    <a:pt x="27" y="48"/>
                    <a:pt x="27" y="47"/>
                  </a:cubicBezTo>
                  <a:cubicBezTo>
                    <a:pt x="27" y="46"/>
                    <a:pt x="26" y="44"/>
                    <a:pt x="26" y="44"/>
                  </a:cubicBezTo>
                  <a:cubicBezTo>
                    <a:pt x="26" y="43"/>
                    <a:pt x="27" y="41"/>
                    <a:pt x="26" y="41"/>
                  </a:cubicBezTo>
                  <a:cubicBezTo>
                    <a:pt x="26" y="40"/>
                    <a:pt x="26" y="40"/>
                    <a:pt x="25" y="40"/>
                  </a:cubicBezTo>
                  <a:cubicBezTo>
                    <a:pt x="25" y="40"/>
                    <a:pt x="25" y="42"/>
                    <a:pt x="25" y="43"/>
                  </a:cubicBezTo>
                  <a:cubicBezTo>
                    <a:pt x="25" y="44"/>
                    <a:pt x="25" y="45"/>
                    <a:pt x="25" y="45"/>
                  </a:cubicBezTo>
                  <a:cubicBezTo>
                    <a:pt x="25" y="46"/>
                    <a:pt x="25" y="47"/>
                    <a:pt x="24" y="48"/>
                  </a:cubicBezTo>
                  <a:cubicBezTo>
                    <a:pt x="24" y="48"/>
                    <a:pt x="24" y="49"/>
                    <a:pt x="24" y="49"/>
                  </a:cubicBezTo>
                  <a:cubicBezTo>
                    <a:pt x="23" y="50"/>
                    <a:pt x="21" y="50"/>
                    <a:pt x="21" y="50"/>
                  </a:cubicBezTo>
                  <a:cubicBezTo>
                    <a:pt x="20" y="50"/>
                    <a:pt x="20" y="51"/>
                    <a:pt x="19" y="52"/>
                  </a:cubicBezTo>
                  <a:cubicBezTo>
                    <a:pt x="19" y="52"/>
                    <a:pt x="18" y="51"/>
                    <a:pt x="18" y="51"/>
                  </a:cubicBezTo>
                  <a:cubicBezTo>
                    <a:pt x="17" y="50"/>
                    <a:pt x="17" y="49"/>
                    <a:pt x="17" y="48"/>
                  </a:cubicBezTo>
                  <a:cubicBezTo>
                    <a:pt x="17" y="47"/>
                    <a:pt x="16" y="46"/>
                    <a:pt x="16" y="45"/>
                  </a:cubicBezTo>
                  <a:cubicBezTo>
                    <a:pt x="16" y="44"/>
                    <a:pt x="17" y="42"/>
                    <a:pt x="17" y="41"/>
                  </a:cubicBezTo>
                  <a:cubicBezTo>
                    <a:pt x="18" y="40"/>
                    <a:pt x="18" y="39"/>
                    <a:pt x="18" y="38"/>
                  </a:cubicBezTo>
                  <a:cubicBezTo>
                    <a:pt x="19" y="37"/>
                    <a:pt x="21" y="35"/>
                    <a:pt x="22" y="34"/>
                  </a:cubicBezTo>
                  <a:cubicBezTo>
                    <a:pt x="23" y="33"/>
                    <a:pt x="24" y="31"/>
                    <a:pt x="25" y="31"/>
                  </a:cubicBezTo>
                  <a:cubicBezTo>
                    <a:pt x="26" y="30"/>
                    <a:pt x="27" y="30"/>
                    <a:pt x="27" y="29"/>
                  </a:cubicBezTo>
                  <a:cubicBezTo>
                    <a:pt x="28" y="29"/>
                    <a:pt x="28" y="27"/>
                    <a:pt x="28" y="26"/>
                  </a:cubicBezTo>
                  <a:cubicBezTo>
                    <a:pt x="29" y="25"/>
                    <a:pt x="29" y="24"/>
                    <a:pt x="29" y="23"/>
                  </a:cubicBezTo>
                  <a:cubicBezTo>
                    <a:pt x="30" y="23"/>
                    <a:pt x="30" y="22"/>
                    <a:pt x="30" y="22"/>
                  </a:cubicBezTo>
                  <a:cubicBezTo>
                    <a:pt x="30" y="21"/>
                    <a:pt x="30" y="21"/>
                    <a:pt x="30" y="21"/>
                  </a:cubicBezTo>
                  <a:cubicBezTo>
                    <a:pt x="29" y="20"/>
                    <a:pt x="28" y="21"/>
                    <a:pt x="27" y="21"/>
                  </a:cubicBezTo>
                  <a:cubicBezTo>
                    <a:pt x="27" y="21"/>
                    <a:pt x="26" y="20"/>
                    <a:pt x="26" y="19"/>
                  </a:cubicBezTo>
                  <a:cubicBezTo>
                    <a:pt x="26" y="18"/>
                    <a:pt x="26" y="17"/>
                    <a:pt x="25" y="17"/>
                  </a:cubicBezTo>
                  <a:cubicBezTo>
                    <a:pt x="25" y="16"/>
                    <a:pt x="26" y="15"/>
                    <a:pt x="26" y="14"/>
                  </a:cubicBezTo>
                  <a:cubicBezTo>
                    <a:pt x="26" y="14"/>
                    <a:pt x="25" y="13"/>
                    <a:pt x="25" y="13"/>
                  </a:cubicBezTo>
                  <a:cubicBezTo>
                    <a:pt x="26" y="13"/>
                    <a:pt x="28" y="13"/>
                    <a:pt x="29" y="13"/>
                  </a:cubicBezTo>
                  <a:cubicBezTo>
                    <a:pt x="29" y="12"/>
                    <a:pt x="30" y="12"/>
                    <a:pt x="31" y="12"/>
                  </a:cubicBezTo>
                  <a:cubicBezTo>
                    <a:pt x="31" y="11"/>
                    <a:pt x="30" y="10"/>
                    <a:pt x="30" y="9"/>
                  </a:cubicBezTo>
                  <a:cubicBezTo>
                    <a:pt x="30" y="8"/>
                    <a:pt x="30" y="7"/>
                    <a:pt x="31" y="7"/>
                  </a:cubicBezTo>
                  <a:cubicBezTo>
                    <a:pt x="31" y="7"/>
                    <a:pt x="32" y="6"/>
                    <a:pt x="33" y="6"/>
                  </a:cubicBezTo>
                  <a:cubicBezTo>
                    <a:pt x="33" y="6"/>
                    <a:pt x="34" y="6"/>
                    <a:pt x="35" y="6"/>
                  </a:cubicBezTo>
                  <a:cubicBezTo>
                    <a:pt x="35" y="7"/>
                    <a:pt x="36" y="8"/>
                    <a:pt x="36" y="8"/>
                  </a:cubicBezTo>
                  <a:cubicBezTo>
                    <a:pt x="37" y="9"/>
                    <a:pt x="38" y="9"/>
                    <a:pt x="38" y="10"/>
                  </a:cubicBezTo>
                  <a:cubicBezTo>
                    <a:pt x="39" y="10"/>
                    <a:pt x="40" y="10"/>
                    <a:pt x="40" y="10"/>
                  </a:cubicBezTo>
                  <a:cubicBezTo>
                    <a:pt x="41" y="11"/>
                    <a:pt x="42" y="12"/>
                    <a:pt x="42" y="12"/>
                  </a:cubicBezTo>
                  <a:cubicBezTo>
                    <a:pt x="43" y="12"/>
                    <a:pt x="44" y="12"/>
                    <a:pt x="45" y="12"/>
                  </a:cubicBezTo>
                  <a:cubicBezTo>
                    <a:pt x="46" y="11"/>
                    <a:pt x="48" y="11"/>
                    <a:pt x="48" y="12"/>
                  </a:cubicBezTo>
                  <a:cubicBezTo>
                    <a:pt x="49" y="12"/>
                    <a:pt x="50" y="13"/>
                    <a:pt x="50" y="13"/>
                  </a:cubicBezTo>
                  <a:cubicBezTo>
                    <a:pt x="50" y="13"/>
                    <a:pt x="50" y="12"/>
                    <a:pt x="51" y="12"/>
                  </a:cubicBezTo>
                  <a:cubicBezTo>
                    <a:pt x="51" y="12"/>
                    <a:pt x="50" y="11"/>
                    <a:pt x="51" y="11"/>
                  </a:cubicBezTo>
                  <a:cubicBezTo>
                    <a:pt x="51" y="10"/>
                    <a:pt x="51" y="10"/>
                    <a:pt x="51" y="9"/>
                  </a:cubicBezTo>
                  <a:cubicBezTo>
                    <a:pt x="51" y="9"/>
                    <a:pt x="52" y="8"/>
                    <a:pt x="52" y="8"/>
                  </a:cubicBezTo>
                  <a:cubicBezTo>
                    <a:pt x="53" y="7"/>
                    <a:pt x="53" y="6"/>
                    <a:pt x="53" y="6"/>
                  </a:cubicBezTo>
                  <a:cubicBezTo>
                    <a:pt x="53" y="5"/>
                    <a:pt x="54" y="4"/>
                    <a:pt x="55" y="4"/>
                  </a:cubicBezTo>
                  <a:cubicBezTo>
                    <a:pt x="56" y="4"/>
                    <a:pt x="58" y="5"/>
                    <a:pt x="59" y="6"/>
                  </a:cubicBezTo>
                  <a:cubicBezTo>
                    <a:pt x="60" y="6"/>
                    <a:pt x="62" y="6"/>
                    <a:pt x="63" y="6"/>
                  </a:cubicBezTo>
                  <a:cubicBezTo>
                    <a:pt x="64" y="5"/>
                    <a:pt x="65" y="5"/>
                    <a:pt x="66" y="4"/>
                  </a:cubicBezTo>
                  <a:cubicBezTo>
                    <a:pt x="66" y="4"/>
                    <a:pt x="67" y="3"/>
                    <a:pt x="67" y="2"/>
                  </a:cubicBezTo>
                  <a:cubicBezTo>
                    <a:pt x="68" y="2"/>
                    <a:pt x="69" y="2"/>
                    <a:pt x="69" y="2"/>
                  </a:cubicBezTo>
                  <a:cubicBezTo>
                    <a:pt x="70" y="2"/>
                    <a:pt x="71" y="3"/>
                    <a:pt x="71" y="3"/>
                  </a:cubicBezTo>
                  <a:cubicBezTo>
                    <a:pt x="72" y="2"/>
                    <a:pt x="73" y="2"/>
                    <a:pt x="73" y="1"/>
                  </a:cubicBezTo>
                  <a:cubicBezTo>
                    <a:pt x="74" y="1"/>
                    <a:pt x="74" y="0"/>
                    <a:pt x="75" y="0"/>
                  </a:cubicBezTo>
                  <a:cubicBezTo>
                    <a:pt x="75" y="0"/>
                    <a:pt x="76" y="0"/>
                    <a:pt x="77" y="0"/>
                  </a:cubicBezTo>
                  <a:cubicBezTo>
                    <a:pt x="77" y="0"/>
                    <a:pt x="77" y="1"/>
                    <a:pt x="77" y="1"/>
                  </a:cubicBezTo>
                  <a:cubicBezTo>
                    <a:pt x="77" y="2"/>
                    <a:pt x="77" y="3"/>
                    <a:pt x="76"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1" name="Freeform 51"/>
            <p:cNvSpPr>
              <a:spLocks/>
            </p:cNvSpPr>
            <p:nvPr/>
          </p:nvSpPr>
          <p:spPr bwMode="auto">
            <a:xfrm>
              <a:off x="1811338" y="3128963"/>
              <a:ext cx="28575" cy="36513"/>
            </a:xfrm>
            <a:custGeom>
              <a:avLst/>
              <a:gdLst/>
              <a:ahLst/>
              <a:cxnLst>
                <a:cxn ang="0">
                  <a:pos x="14" y="7"/>
                </a:cxn>
                <a:cxn ang="0">
                  <a:pos x="15" y="9"/>
                </a:cxn>
                <a:cxn ang="0">
                  <a:pos x="15" y="9"/>
                </a:cxn>
                <a:cxn ang="0">
                  <a:pos x="12" y="10"/>
                </a:cxn>
                <a:cxn ang="0">
                  <a:pos x="10" y="11"/>
                </a:cxn>
                <a:cxn ang="0">
                  <a:pos x="7" y="12"/>
                </a:cxn>
                <a:cxn ang="0">
                  <a:pos x="6" y="14"/>
                </a:cxn>
                <a:cxn ang="0">
                  <a:pos x="4" y="16"/>
                </a:cxn>
                <a:cxn ang="0">
                  <a:pos x="4" y="19"/>
                </a:cxn>
                <a:cxn ang="0">
                  <a:pos x="2" y="20"/>
                </a:cxn>
                <a:cxn ang="0">
                  <a:pos x="0" y="18"/>
                </a:cxn>
                <a:cxn ang="0">
                  <a:pos x="0" y="18"/>
                </a:cxn>
                <a:cxn ang="0">
                  <a:pos x="0" y="15"/>
                </a:cxn>
                <a:cxn ang="0">
                  <a:pos x="2" y="14"/>
                </a:cxn>
                <a:cxn ang="0">
                  <a:pos x="4" y="13"/>
                </a:cxn>
                <a:cxn ang="0">
                  <a:pos x="5" y="10"/>
                </a:cxn>
                <a:cxn ang="0">
                  <a:pos x="6" y="6"/>
                </a:cxn>
                <a:cxn ang="0">
                  <a:pos x="8" y="4"/>
                </a:cxn>
                <a:cxn ang="0">
                  <a:pos x="9" y="2"/>
                </a:cxn>
                <a:cxn ang="0">
                  <a:pos x="11" y="1"/>
                </a:cxn>
                <a:cxn ang="0">
                  <a:pos x="13" y="1"/>
                </a:cxn>
                <a:cxn ang="0">
                  <a:pos x="13" y="1"/>
                </a:cxn>
                <a:cxn ang="0">
                  <a:pos x="14" y="3"/>
                </a:cxn>
                <a:cxn ang="0">
                  <a:pos x="14" y="6"/>
                </a:cxn>
                <a:cxn ang="0">
                  <a:pos x="14" y="7"/>
                </a:cxn>
              </a:cxnLst>
              <a:rect l="0" t="0" r="r" b="b"/>
              <a:pathLst>
                <a:path w="15" h="20">
                  <a:moveTo>
                    <a:pt x="14" y="7"/>
                  </a:moveTo>
                  <a:cubicBezTo>
                    <a:pt x="14" y="8"/>
                    <a:pt x="15" y="8"/>
                    <a:pt x="15" y="9"/>
                  </a:cubicBezTo>
                  <a:cubicBezTo>
                    <a:pt x="15" y="9"/>
                    <a:pt x="15" y="9"/>
                    <a:pt x="15" y="9"/>
                  </a:cubicBezTo>
                  <a:cubicBezTo>
                    <a:pt x="14" y="9"/>
                    <a:pt x="13" y="10"/>
                    <a:pt x="12" y="10"/>
                  </a:cubicBezTo>
                  <a:cubicBezTo>
                    <a:pt x="12" y="10"/>
                    <a:pt x="11" y="11"/>
                    <a:pt x="10" y="11"/>
                  </a:cubicBezTo>
                  <a:cubicBezTo>
                    <a:pt x="9" y="12"/>
                    <a:pt x="8" y="12"/>
                    <a:pt x="7" y="12"/>
                  </a:cubicBezTo>
                  <a:cubicBezTo>
                    <a:pt x="7" y="13"/>
                    <a:pt x="6" y="13"/>
                    <a:pt x="6" y="14"/>
                  </a:cubicBezTo>
                  <a:cubicBezTo>
                    <a:pt x="5" y="14"/>
                    <a:pt x="5" y="15"/>
                    <a:pt x="4" y="16"/>
                  </a:cubicBezTo>
                  <a:cubicBezTo>
                    <a:pt x="4" y="16"/>
                    <a:pt x="4" y="18"/>
                    <a:pt x="4" y="19"/>
                  </a:cubicBezTo>
                  <a:cubicBezTo>
                    <a:pt x="4" y="19"/>
                    <a:pt x="3" y="20"/>
                    <a:pt x="2" y="20"/>
                  </a:cubicBezTo>
                  <a:cubicBezTo>
                    <a:pt x="2" y="20"/>
                    <a:pt x="1" y="18"/>
                    <a:pt x="0" y="18"/>
                  </a:cubicBezTo>
                  <a:cubicBezTo>
                    <a:pt x="0" y="18"/>
                    <a:pt x="0" y="18"/>
                    <a:pt x="0" y="18"/>
                  </a:cubicBezTo>
                  <a:cubicBezTo>
                    <a:pt x="0" y="17"/>
                    <a:pt x="0" y="16"/>
                    <a:pt x="0" y="15"/>
                  </a:cubicBezTo>
                  <a:cubicBezTo>
                    <a:pt x="0" y="14"/>
                    <a:pt x="2" y="14"/>
                    <a:pt x="2" y="14"/>
                  </a:cubicBezTo>
                  <a:cubicBezTo>
                    <a:pt x="3" y="13"/>
                    <a:pt x="3" y="13"/>
                    <a:pt x="4" y="13"/>
                  </a:cubicBezTo>
                  <a:cubicBezTo>
                    <a:pt x="4" y="12"/>
                    <a:pt x="5" y="11"/>
                    <a:pt x="5" y="10"/>
                  </a:cubicBezTo>
                  <a:cubicBezTo>
                    <a:pt x="5" y="9"/>
                    <a:pt x="5" y="7"/>
                    <a:pt x="6" y="6"/>
                  </a:cubicBezTo>
                  <a:cubicBezTo>
                    <a:pt x="6" y="5"/>
                    <a:pt x="7" y="5"/>
                    <a:pt x="8" y="4"/>
                  </a:cubicBezTo>
                  <a:cubicBezTo>
                    <a:pt x="8" y="4"/>
                    <a:pt x="9" y="3"/>
                    <a:pt x="9" y="2"/>
                  </a:cubicBezTo>
                  <a:cubicBezTo>
                    <a:pt x="10" y="2"/>
                    <a:pt x="10" y="1"/>
                    <a:pt x="11" y="1"/>
                  </a:cubicBezTo>
                  <a:cubicBezTo>
                    <a:pt x="11" y="0"/>
                    <a:pt x="12" y="0"/>
                    <a:pt x="13" y="1"/>
                  </a:cubicBezTo>
                  <a:cubicBezTo>
                    <a:pt x="13" y="1"/>
                    <a:pt x="13" y="1"/>
                    <a:pt x="13" y="1"/>
                  </a:cubicBezTo>
                  <a:cubicBezTo>
                    <a:pt x="13" y="1"/>
                    <a:pt x="14" y="3"/>
                    <a:pt x="14" y="3"/>
                  </a:cubicBezTo>
                  <a:cubicBezTo>
                    <a:pt x="14" y="4"/>
                    <a:pt x="14" y="5"/>
                    <a:pt x="14" y="6"/>
                  </a:cubicBezTo>
                  <a:cubicBezTo>
                    <a:pt x="14" y="6"/>
                    <a:pt x="14" y="7"/>
                    <a:pt x="14"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2" name="Freeform 52"/>
            <p:cNvSpPr>
              <a:spLocks/>
            </p:cNvSpPr>
            <p:nvPr/>
          </p:nvSpPr>
          <p:spPr bwMode="auto">
            <a:xfrm>
              <a:off x="1825626" y="3149601"/>
              <a:ext cx="39688" cy="22225"/>
            </a:xfrm>
            <a:custGeom>
              <a:avLst/>
              <a:gdLst/>
              <a:ahLst/>
              <a:cxnLst>
                <a:cxn ang="0">
                  <a:pos x="21" y="8"/>
                </a:cxn>
                <a:cxn ang="0">
                  <a:pos x="19" y="9"/>
                </a:cxn>
                <a:cxn ang="0">
                  <a:pos x="16" y="11"/>
                </a:cxn>
                <a:cxn ang="0">
                  <a:pos x="13" y="12"/>
                </a:cxn>
                <a:cxn ang="0">
                  <a:pos x="8" y="12"/>
                </a:cxn>
                <a:cxn ang="0">
                  <a:pos x="5" y="12"/>
                </a:cxn>
                <a:cxn ang="0">
                  <a:pos x="0" y="11"/>
                </a:cxn>
                <a:cxn ang="0">
                  <a:pos x="0" y="9"/>
                </a:cxn>
                <a:cxn ang="0">
                  <a:pos x="1" y="6"/>
                </a:cxn>
                <a:cxn ang="0">
                  <a:pos x="2" y="3"/>
                </a:cxn>
                <a:cxn ang="0">
                  <a:pos x="5" y="2"/>
                </a:cxn>
                <a:cxn ang="0">
                  <a:pos x="8" y="0"/>
                </a:cxn>
                <a:cxn ang="0">
                  <a:pos x="10" y="0"/>
                </a:cxn>
                <a:cxn ang="0">
                  <a:pos x="11" y="1"/>
                </a:cxn>
                <a:cxn ang="0">
                  <a:pos x="14" y="1"/>
                </a:cxn>
                <a:cxn ang="0">
                  <a:pos x="16" y="2"/>
                </a:cxn>
                <a:cxn ang="0">
                  <a:pos x="18" y="2"/>
                </a:cxn>
                <a:cxn ang="0">
                  <a:pos x="19" y="3"/>
                </a:cxn>
                <a:cxn ang="0">
                  <a:pos x="20" y="7"/>
                </a:cxn>
                <a:cxn ang="0">
                  <a:pos x="21" y="8"/>
                </a:cxn>
              </a:cxnLst>
              <a:rect l="0" t="0" r="r" b="b"/>
              <a:pathLst>
                <a:path w="21" h="12">
                  <a:moveTo>
                    <a:pt x="21" y="8"/>
                  </a:moveTo>
                  <a:cubicBezTo>
                    <a:pt x="20" y="8"/>
                    <a:pt x="20" y="9"/>
                    <a:pt x="19" y="9"/>
                  </a:cubicBezTo>
                  <a:cubicBezTo>
                    <a:pt x="19" y="10"/>
                    <a:pt x="17" y="11"/>
                    <a:pt x="16" y="11"/>
                  </a:cubicBezTo>
                  <a:cubicBezTo>
                    <a:pt x="15" y="11"/>
                    <a:pt x="14" y="12"/>
                    <a:pt x="13" y="12"/>
                  </a:cubicBezTo>
                  <a:cubicBezTo>
                    <a:pt x="12" y="12"/>
                    <a:pt x="10" y="12"/>
                    <a:pt x="8" y="12"/>
                  </a:cubicBezTo>
                  <a:cubicBezTo>
                    <a:pt x="8" y="12"/>
                    <a:pt x="6" y="12"/>
                    <a:pt x="5" y="12"/>
                  </a:cubicBezTo>
                  <a:cubicBezTo>
                    <a:pt x="4" y="11"/>
                    <a:pt x="1" y="11"/>
                    <a:pt x="0" y="11"/>
                  </a:cubicBezTo>
                  <a:cubicBezTo>
                    <a:pt x="0" y="10"/>
                    <a:pt x="0" y="10"/>
                    <a:pt x="0" y="9"/>
                  </a:cubicBezTo>
                  <a:cubicBezTo>
                    <a:pt x="1" y="8"/>
                    <a:pt x="0" y="6"/>
                    <a:pt x="1" y="6"/>
                  </a:cubicBezTo>
                  <a:cubicBezTo>
                    <a:pt x="1" y="5"/>
                    <a:pt x="2" y="3"/>
                    <a:pt x="2" y="3"/>
                  </a:cubicBezTo>
                  <a:cubicBezTo>
                    <a:pt x="3" y="2"/>
                    <a:pt x="4" y="2"/>
                    <a:pt x="5" y="2"/>
                  </a:cubicBezTo>
                  <a:cubicBezTo>
                    <a:pt x="6" y="1"/>
                    <a:pt x="7" y="0"/>
                    <a:pt x="8" y="0"/>
                  </a:cubicBezTo>
                  <a:cubicBezTo>
                    <a:pt x="9" y="0"/>
                    <a:pt x="9" y="0"/>
                    <a:pt x="10" y="0"/>
                  </a:cubicBezTo>
                  <a:cubicBezTo>
                    <a:pt x="10" y="0"/>
                    <a:pt x="10" y="1"/>
                    <a:pt x="11" y="1"/>
                  </a:cubicBezTo>
                  <a:cubicBezTo>
                    <a:pt x="11" y="1"/>
                    <a:pt x="13" y="0"/>
                    <a:pt x="14" y="1"/>
                  </a:cubicBezTo>
                  <a:cubicBezTo>
                    <a:pt x="14" y="1"/>
                    <a:pt x="15" y="2"/>
                    <a:pt x="16" y="2"/>
                  </a:cubicBezTo>
                  <a:cubicBezTo>
                    <a:pt x="16" y="2"/>
                    <a:pt x="17" y="2"/>
                    <a:pt x="18" y="2"/>
                  </a:cubicBezTo>
                  <a:cubicBezTo>
                    <a:pt x="18" y="2"/>
                    <a:pt x="19" y="3"/>
                    <a:pt x="19" y="3"/>
                  </a:cubicBezTo>
                  <a:cubicBezTo>
                    <a:pt x="20" y="4"/>
                    <a:pt x="20" y="6"/>
                    <a:pt x="20" y="7"/>
                  </a:cubicBezTo>
                  <a:cubicBezTo>
                    <a:pt x="20" y="7"/>
                    <a:pt x="21" y="7"/>
                    <a:pt x="21"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3" name="Freeform 53"/>
            <p:cNvSpPr>
              <a:spLocks/>
            </p:cNvSpPr>
            <p:nvPr/>
          </p:nvSpPr>
          <p:spPr bwMode="auto">
            <a:xfrm>
              <a:off x="1836738" y="3095626"/>
              <a:ext cx="74613" cy="68263"/>
            </a:xfrm>
            <a:custGeom>
              <a:avLst/>
              <a:gdLst/>
              <a:ahLst/>
              <a:cxnLst>
                <a:cxn ang="0">
                  <a:pos x="40" y="18"/>
                </a:cxn>
                <a:cxn ang="0">
                  <a:pos x="40" y="20"/>
                </a:cxn>
                <a:cxn ang="0">
                  <a:pos x="37" y="23"/>
                </a:cxn>
                <a:cxn ang="0">
                  <a:pos x="35" y="25"/>
                </a:cxn>
                <a:cxn ang="0">
                  <a:pos x="32" y="26"/>
                </a:cxn>
                <a:cxn ang="0">
                  <a:pos x="28" y="27"/>
                </a:cxn>
                <a:cxn ang="0">
                  <a:pos x="26" y="28"/>
                </a:cxn>
                <a:cxn ang="0">
                  <a:pos x="24" y="31"/>
                </a:cxn>
                <a:cxn ang="0">
                  <a:pos x="23" y="33"/>
                </a:cxn>
                <a:cxn ang="0">
                  <a:pos x="21" y="35"/>
                </a:cxn>
                <a:cxn ang="0">
                  <a:pos x="18" y="36"/>
                </a:cxn>
                <a:cxn ang="0">
                  <a:pos x="15" y="36"/>
                </a:cxn>
                <a:cxn ang="0">
                  <a:pos x="15" y="36"/>
                </a:cxn>
                <a:cxn ang="0">
                  <a:pos x="14" y="35"/>
                </a:cxn>
                <a:cxn ang="0">
                  <a:pos x="13" y="31"/>
                </a:cxn>
                <a:cxn ang="0">
                  <a:pos x="12" y="30"/>
                </a:cxn>
                <a:cxn ang="0">
                  <a:pos x="10" y="30"/>
                </a:cxn>
                <a:cxn ang="0">
                  <a:pos x="8" y="29"/>
                </a:cxn>
                <a:cxn ang="0">
                  <a:pos x="5" y="29"/>
                </a:cxn>
                <a:cxn ang="0">
                  <a:pos x="4" y="28"/>
                </a:cxn>
                <a:cxn ang="0">
                  <a:pos x="5" y="28"/>
                </a:cxn>
                <a:cxn ang="0">
                  <a:pos x="7" y="27"/>
                </a:cxn>
                <a:cxn ang="0">
                  <a:pos x="7" y="25"/>
                </a:cxn>
                <a:cxn ang="0">
                  <a:pos x="8" y="24"/>
                </a:cxn>
                <a:cxn ang="0">
                  <a:pos x="8" y="23"/>
                </a:cxn>
                <a:cxn ang="0">
                  <a:pos x="6" y="23"/>
                </a:cxn>
                <a:cxn ang="0">
                  <a:pos x="4" y="25"/>
                </a:cxn>
                <a:cxn ang="0">
                  <a:pos x="2" y="26"/>
                </a:cxn>
                <a:cxn ang="0">
                  <a:pos x="1" y="24"/>
                </a:cxn>
                <a:cxn ang="0">
                  <a:pos x="1" y="23"/>
                </a:cxn>
                <a:cxn ang="0">
                  <a:pos x="1" y="20"/>
                </a:cxn>
                <a:cxn ang="0">
                  <a:pos x="0" y="18"/>
                </a:cxn>
                <a:cxn ang="0">
                  <a:pos x="0" y="18"/>
                </a:cxn>
                <a:cxn ang="0">
                  <a:pos x="0" y="18"/>
                </a:cxn>
                <a:cxn ang="0">
                  <a:pos x="5" y="18"/>
                </a:cxn>
                <a:cxn ang="0">
                  <a:pos x="6" y="16"/>
                </a:cxn>
                <a:cxn ang="0">
                  <a:pos x="6" y="13"/>
                </a:cxn>
                <a:cxn ang="0">
                  <a:pos x="8" y="12"/>
                </a:cxn>
                <a:cxn ang="0">
                  <a:pos x="8" y="8"/>
                </a:cxn>
                <a:cxn ang="0">
                  <a:pos x="12" y="8"/>
                </a:cxn>
                <a:cxn ang="0">
                  <a:pos x="15" y="7"/>
                </a:cxn>
                <a:cxn ang="0">
                  <a:pos x="17" y="6"/>
                </a:cxn>
                <a:cxn ang="0">
                  <a:pos x="19" y="5"/>
                </a:cxn>
                <a:cxn ang="0">
                  <a:pos x="19" y="2"/>
                </a:cxn>
                <a:cxn ang="0">
                  <a:pos x="20" y="2"/>
                </a:cxn>
                <a:cxn ang="0">
                  <a:pos x="22" y="0"/>
                </a:cxn>
                <a:cxn ang="0">
                  <a:pos x="26" y="1"/>
                </a:cxn>
                <a:cxn ang="0">
                  <a:pos x="29" y="4"/>
                </a:cxn>
                <a:cxn ang="0">
                  <a:pos x="30" y="6"/>
                </a:cxn>
                <a:cxn ang="0">
                  <a:pos x="32" y="9"/>
                </a:cxn>
                <a:cxn ang="0">
                  <a:pos x="34" y="12"/>
                </a:cxn>
                <a:cxn ang="0">
                  <a:pos x="34" y="15"/>
                </a:cxn>
                <a:cxn ang="0">
                  <a:pos x="37" y="17"/>
                </a:cxn>
                <a:cxn ang="0">
                  <a:pos x="40" y="18"/>
                </a:cxn>
              </a:cxnLst>
              <a:rect l="0" t="0" r="r" b="b"/>
              <a:pathLst>
                <a:path w="40" h="36">
                  <a:moveTo>
                    <a:pt x="40" y="18"/>
                  </a:moveTo>
                  <a:cubicBezTo>
                    <a:pt x="40" y="18"/>
                    <a:pt x="40" y="19"/>
                    <a:pt x="40" y="20"/>
                  </a:cubicBezTo>
                  <a:cubicBezTo>
                    <a:pt x="40" y="21"/>
                    <a:pt x="38" y="22"/>
                    <a:pt x="37" y="23"/>
                  </a:cubicBezTo>
                  <a:cubicBezTo>
                    <a:pt x="37" y="24"/>
                    <a:pt x="36" y="25"/>
                    <a:pt x="35" y="25"/>
                  </a:cubicBezTo>
                  <a:cubicBezTo>
                    <a:pt x="35" y="26"/>
                    <a:pt x="33" y="26"/>
                    <a:pt x="32" y="26"/>
                  </a:cubicBezTo>
                  <a:cubicBezTo>
                    <a:pt x="31" y="27"/>
                    <a:pt x="29" y="26"/>
                    <a:pt x="28" y="27"/>
                  </a:cubicBezTo>
                  <a:cubicBezTo>
                    <a:pt x="27" y="27"/>
                    <a:pt x="26" y="28"/>
                    <a:pt x="26" y="28"/>
                  </a:cubicBezTo>
                  <a:cubicBezTo>
                    <a:pt x="25" y="29"/>
                    <a:pt x="24" y="30"/>
                    <a:pt x="24" y="31"/>
                  </a:cubicBezTo>
                  <a:cubicBezTo>
                    <a:pt x="24" y="31"/>
                    <a:pt x="24" y="32"/>
                    <a:pt x="23" y="33"/>
                  </a:cubicBezTo>
                  <a:cubicBezTo>
                    <a:pt x="23" y="33"/>
                    <a:pt x="22" y="35"/>
                    <a:pt x="21" y="35"/>
                  </a:cubicBezTo>
                  <a:cubicBezTo>
                    <a:pt x="21" y="35"/>
                    <a:pt x="19" y="35"/>
                    <a:pt x="18" y="36"/>
                  </a:cubicBezTo>
                  <a:cubicBezTo>
                    <a:pt x="18" y="36"/>
                    <a:pt x="16" y="35"/>
                    <a:pt x="15" y="36"/>
                  </a:cubicBezTo>
                  <a:cubicBezTo>
                    <a:pt x="15" y="36"/>
                    <a:pt x="15" y="36"/>
                    <a:pt x="15" y="36"/>
                  </a:cubicBezTo>
                  <a:cubicBezTo>
                    <a:pt x="15" y="35"/>
                    <a:pt x="14" y="35"/>
                    <a:pt x="14" y="35"/>
                  </a:cubicBezTo>
                  <a:cubicBezTo>
                    <a:pt x="14" y="34"/>
                    <a:pt x="14" y="32"/>
                    <a:pt x="13" y="31"/>
                  </a:cubicBezTo>
                  <a:cubicBezTo>
                    <a:pt x="13" y="31"/>
                    <a:pt x="12" y="30"/>
                    <a:pt x="12" y="30"/>
                  </a:cubicBezTo>
                  <a:cubicBezTo>
                    <a:pt x="11" y="30"/>
                    <a:pt x="10" y="30"/>
                    <a:pt x="10" y="30"/>
                  </a:cubicBezTo>
                  <a:cubicBezTo>
                    <a:pt x="9" y="30"/>
                    <a:pt x="8" y="29"/>
                    <a:pt x="8" y="29"/>
                  </a:cubicBezTo>
                  <a:cubicBezTo>
                    <a:pt x="7" y="28"/>
                    <a:pt x="5" y="29"/>
                    <a:pt x="5" y="29"/>
                  </a:cubicBezTo>
                  <a:cubicBezTo>
                    <a:pt x="4" y="29"/>
                    <a:pt x="4" y="28"/>
                    <a:pt x="4" y="28"/>
                  </a:cubicBezTo>
                  <a:cubicBezTo>
                    <a:pt x="4" y="28"/>
                    <a:pt x="5" y="28"/>
                    <a:pt x="5" y="28"/>
                  </a:cubicBezTo>
                  <a:cubicBezTo>
                    <a:pt x="6" y="28"/>
                    <a:pt x="7" y="27"/>
                    <a:pt x="7" y="27"/>
                  </a:cubicBezTo>
                  <a:cubicBezTo>
                    <a:pt x="7" y="27"/>
                    <a:pt x="7" y="25"/>
                    <a:pt x="7" y="25"/>
                  </a:cubicBezTo>
                  <a:cubicBezTo>
                    <a:pt x="8" y="25"/>
                    <a:pt x="8" y="24"/>
                    <a:pt x="8" y="24"/>
                  </a:cubicBezTo>
                  <a:cubicBezTo>
                    <a:pt x="8" y="24"/>
                    <a:pt x="8" y="23"/>
                    <a:pt x="8" y="23"/>
                  </a:cubicBezTo>
                  <a:cubicBezTo>
                    <a:pt x="8" y="22"/>
                    <a:pt x="7" y="23"/>
                    <a:pt x="6" y="23"/>
                  </a:cubicBezTo>
                  <a:cubicBezTo>
                    <a:pt x="6" y="24"/>
                    <a:pt x="5" y="25"/>
                    <a:pt x="4" y="25"/>
                  </a:cubicBezTo>
                  <a:cubicBezTo>
                    <a:pt x="4" y="25"/>
                    <a:pt x="3" y="26"/>
                    <a:pt x="2" y="26"/>
                  </a:cubicBezTo>
                  <a:cubicBezTo>
                    <a:pt x="2" y="25"/>
                    <a:pt x="1" y="25"/>
                    <a:pt x="1" y="24"/>
                  </a:cubicBezTo>
                  <a:cubicBezTo>
                    <a:pt x="1" y="24"/>
                    <a:pt x="1" y="23"/>
                    <a:pt x="1" y="23"/>
                  </a:cubicBezTo>
                  <a:cubicBezTo>
                    <a:pt x="1" y="22"/>
                    <a:pt x="1" y="21"/>
                    <a:pt x="1" y="20"/>
                  </a:cubicBezTo>
                  <a:cubicBezTo>
                    <a:pt x="1" y="20"/>
                    <a:pt x="0" y="18"/>
                    <a:pt x="0" y="18"/>
                  </a:cubicBezTo>
                  <a:cubicBezTo>
                    <a:pt x="0" y="18"/>
                    <a:pt x="0" y="18"/>
                    <a:pt x="0" y="18"/>
                  </a:cubicBezTo>
                  <a:cubicBezTo>
                    <a:pt x="0" y="18"/>
                    <a:pt x="0" y="18"/>
                    <a:pt x="0" y="18"/>
                  </a:cubicBezTo>
                  <a:cubicBezTo>
                    <a:pt x="2" y="18"/>
                    <a:pt x="4" y="18"/>
                    <a:pt x="5" y="18"/>
                  </a:cubicBezTo>
                  <a:cubicBezTo>
                    <a:pt x="6" y="17"/>
                    <a:pt x="6" y="16"/>
                    <a:pt x="6" y="16"/>
                  </a:cubicBezTo>
                  <a:cubicBezTo>
                    <a:pt x="6" y="15"/>
                    <a:pt x="6" y="14"/>
                    <a:pt x="6" y="13"/>
                  </a:cubicBezTo>
                  <a:cubicBezTo>
                    <a:pt x="7" y="13"/>
                    <a:pt x="8" y="12"/>
                    <a:pt x="8" y="12"/>
                  </a:cubicBezTo>
                  <a:cubicBezTo>
                    <a:pt x="8" y="11"/>
                    <a:pt x="7" y="9"/>
                    <a:pt x="8" y="8"/>
                  </a:cubicBezTo>
                  <a:cubicBezTo>
                    <a:pt x="9" y="8"/>
                    <a:pt x="11" y="9"/>
                    <a:pt x="12" y="8"/>
                  </a:cubicBezTo>
                  <a:cubicBezTo>
                    <a:pt x="13" y="8"/>
                    <a:pt x="14" y="8"/>
                    <a:pt x="15" y="7"/>
                  </a:cubicBezTo>
                  <a:cubicBezTo>
                    <a:pt x="16" y="7"/>
                    <a:pt x="17" y="7"/>
                    <a:pt x="17" y="6"/>
                  </a:cubicBezTo>
                  <a:cubicBezTo>
                    <a:pt x="17" y="6"/>
                    <a:pt x="18" y="5"/>
                    <a:pt x="19" y="5"/>
                  </a:cubicBezTo>
                  <a:cubicBezTo>
                    <a:pt x="19" y="4"/>
                    <a:pt x="19" y="3"/>
                    <a:pt x="19" y="2"/>
                  </a:cubicBezTo>
                  <a:cubicBezTo>
                    <a:pt x="19" y="2"/>
                    <a:pt x="20" y="2"/>
                    <a:pt x="20" y="2"/>
                  </a:cubicBezTo>
                  <a:cubicBezTo>
                    <a:pt x="21" y="2"/>
                    <a:pt x="21" y="0"/>
                    <a:pt x="22" y="0"/>
                  </a:cubicBezTo>
                  <a:cubicBezTo>
                    <a:pt x="23" y="0"/>
                    <a:pt x="25" y="0"/>
                    <a:pt x="26" y="1"/>
                  </a:cubicBezTo>
                  <a:cubicBezTo>
                    <a:pt x="27" y="1"/>
                    <a:pt x="28" y="3"/>
                    <a:pt x="29" y="4"/>
                  </a:cubicBezTo>
                  <a:cubicBezTo>
                    <a:pt x="29" y="4"/>
                    <a:pt x="29" y="6"/>
                    <a:pt x="30" y="6"/>
                  </a:cubicBezTo>
                  <a:cubicBezTo>
                    <a:pt x="30" y="7"/>
                    <a:pt x="31" y="8"/>
                    <a:pt x="32" y="9"/>
                  </a:cubicBezTo>
                  <a:cubicBezTo>
                    <a:pt x="32" y="9"/>
                    <a:pt x="34" y="11"/>
                    <a:pt x="34" y="12"/>
                  </a:cubicBezTo>
                  <a:cubicBezTo>
                    <a:pt x="34" y="13"/>
                    <a:pt x="33" y="15"/>
                    <a:pt x="34" y="15"/>
                  </a:cubicBezTo>
                  <a:cubicBezTo>
                    <a:pt x="34" y="16"/>
                    <a:pt x="36" y="17"/>
                    <a:pt x="37" y="17"/>
                  </a:cubicBezTo>
                  <a:cubicBezTo>
                    <a:pt x="38" y="17"/>
                    <a:pt x="39" y="17"/>
                    <a:pt x="40" y="1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Freeform 54"/>
            <p:cNvSpPr>
              <a:spLocks/>
            </p:cNvSpPr>
            <p:nvPr/>
          </p:nvSpPr>
          <p:spPr bwMode="auto">
            <a:xfrm>
              <a:off x="2778126" y="3905251"/>
              <a:ext cx="57150" cy="23813"/>
            </a:xfrm>
            <a:custGeom>
              <a:avLst/>
              <a:gdLst/>
              <a:ahLst/>
              <a:cxnLst>
                <a:cxn ang="0">
                  <a:pos x="28" y="8"/>
                </a:cxn>
                <a:cxn ang="0">
                  <a:pos x="31" y="9"/>
                </a:cxn>
                <a:cxn ang="0">
                  <a:pos x="30" y="9"/>
                </a:cxn>
                <a:cxn ang="0">
                  <a:pos x="27" y="10"/>
                </a:cxn>
                <a:cxn ang="0">
                  <a:pos x="25" y="12"/>
                </a:cxn>
                <a:cxn ang="0">
                  <a:pos x="24" y="13"/>
                </a:cxn>
                <a:cxn ang="0">
                  <a:pos x="22" y="12"/>
                </a:cxn>
                <a:cxn ang="0">
                  <a:pos x="20" y="12"/>
                </a:cxn>
                <a:cxn ang="0">
                  <a:pos x="18" y="12"/>
                </a:cxn>
                <a:cxn ang="0">
                  <a:pos x="16" y="11"/>
                </a:cxn>
                <a:cxn ang="0">
                  <a:pos x="12" y="11"/>
                </a:cxn>
                <a:cxn ang="0">
                  <a:pos x="10" y="12"/>
                </a:cxn>
                <a:cxn ang="0">
                  <a:pos x="7" y="11"/>
                </a:cxn>
                <a:cxn ang="0">
                  <a:pos x="4" y="11"/>
                </a:cxn>
                <a:cxn ang="0">
                  <a:pos x="1" y="11"/>
                </a:cxn>
                <a:cxn ang="0">
                  <a:pos x="1" y="11"/>
                </a:cxn>
                <a:cxn ang="0">
                  <a:pos x="0" y="10"/>
                </a:cxn>
                <a:cxn ang="0">
                  <a:pos x="0" y="7"/>
                </a:cxn>
                <a:cxn ang="0">
                  <a:pos x="1" y="4"/>
                </a:cxn>
                <a:cxn ang="0">
                  <a:pos x="1" y="2"/>
                </a:cxn>
                <a:cxn ang="0">
                  <a:pos x="2" y="0"/>
                </a:cxn>
                <a:cxn ang="0">
                  <a:pos x="4" y="1"/>
                </a:cxn>
                <a:cxn ang="0">
                  <a:pos x="8" y="3"/>
                </a:cxn>
                <a:cxn ang="0">
                  <a:pos x="12" y="3"/>
                </a:cxn>
                <a:cxn ang="0">
                  <a:pos x="16" y="3"/>
                </a:cxn>
                <a:cxn ang="0">
                  <a:pos x="18" y="4"/>
                </a:cxn>
                <a:cxn ang="0">
                  <a:pos x="20" y="6"/>
                </a:cxn>
                <a:cxn ang="0">
                  <a:pos x="23" y="5"/>
                </a:cxn>
                <a:cxn ang="0">
                  <a:pos x="24" y="7"/>
                </a:cxn>
                <a:cxn ang="0">
                  <a:pos x="26" y="8"/>
                </a:cxn>
                <a:cxn ang="0">
                  <a:pos x="28" y="8"/>
                </a:cxn>
              </a:cxnLst>
              <a:rect l="0" t="0" r="r" b="b"/>
              <a:pathLst>
                <a:path w="31" h="13">
                  <a:moveTo>
                    <a:pt x="28" y="8"/>
                  </a:moveTo>
                  <a:cubicBezTo>
                    <a:pt x="29" y="8"/>
                    <a:pt x="30" y="9"/>
                    <a:pt x="31" y="9"/>
                  </a:cubicBezTo>
                  <a:cubicBezTo>
                    <a:pt x="30" y="9"/>
                    <a:pt x="30" y="9"/>
                    <a:pt x="30" y="9"/>
                  </a:cubicBezTo>
                  <a:cubicBezTo>
                    <a:pt x="29" y="10"/>
                    <a:pt x="28" y="10"/>
                    <a:pt x="27" y="10"/>
                  </a:cubicBezTo>
                  <a:cubicBezTo>
                    <a:pt x="27" y="11"/>
                    <a:pt x="26" y="12"/>
                    <a:pt x="25" y="12"/>
                  </a:cubicBezTo>
                  <a:cubicBezTo>
                    <a:pt x="25" y="13"/>
                    <a:pt x="24" y="13"/>
                    <a:pt x="24" y="13"/>
                  </a:cubicBezTo>
                  <a:cubicBezTo>
                    <a:pt x="24" y="13"/>
                    <a:pt x="23" y="12"/>
                    <a:pt x="22" y="12"/>
                  </a:cubicBezTo>
                  <a:cubicBezTo>
                    <a:pt x="22" y="12"/>
                    <a:pt x="21" y="12"/>
                    <a:pt x="20" y="12"/>
                  </a:cubicBezTo>
                  <a:cubicBezTo>
                    <a:pt x="20" y="12"/>
                    <a:pt x="19" y="12"/>
                    <a:pt x="18" y="12"/>
                  </a:cubicBezTo>
                  <a:cubicBezTo>
                    <a:pt x="17" y="12"/>
                    <a:pt x="16" y="11"/>
                    <a:pt x="16" y="11"/>
                  </a:cubicBezTo>
                  <a:cubicBezTo>
                    <a:pt x="15" y="11"/>
                    <a:pt x="13" y="11"/>
                    <a:pt x="12" y="11"/>
                  </a:cubicBezTo>
                  <a:cubicBezTo>
                    <a:pt x="12" y="11"/>
                    <a:pt x="11" y="12"/>
                    <a:pt x="10" y="12"/>
                  </a:cubicBezTo>
                  <a:cubicBezTo>
                    <a:pt x="9" y="12"/>
                    <a:pt x="8" y="11"/>
                    <a:pt x="7" y="11"/>
                  </a:cubicBezTo>
                  <a:cubicBezTo>
                    <a:pt x="6" y="11"/>
                    <a:pt x="5" y="11"/>
                    <a:pt x="4" y="11"/>
                  </a:cubicBezTo>
                  <a:cubicBezTo>
                    <a:pt x="3" y="11"/>
                    <a:pt x="2" y="11"/>
                    <a:pt x="1" y="11"/>
                  </a:cubicBezTo>
                  <a:cubicBezTo>
                    <a:pt x="1" y="11"/>
                    <a:pt x="1" y="11"/>
                    <a:pt x="1" y="11"/>
                  </a:cubicBezTo>
                  <a:cubicBezTo>
                    <a:pt x="0" y="11"/>
                    <a:pt x="0" y="10"/>
                    <a:pt x="0" y="10"/>
                  </a:cubicBezTo>
                  <a:cubicBezTo>
                    <a:pt x="0" y="9"/>
                    <a:pt x="0" y="7"/>
                    <a:pt x="0" y="7"/>
                  </a:cubicBezTo>
                  <a:cubicBezTo>
                    <a:pt x="0" y="6"/>
                    <a:pt x="1" y="5"/>
                    <a:pt x="1" y="4"/>
                  </a:cubicBezTo>
                  <a:cubicBezTo>
                    <a:pt x="1" y="4"/>
                    <a:pt x="1" y="3"/>
                    <a:pt x="1" y="2"/>
                  </a:cubicBezTo>
                  <a:cubicBezTo>
                    <a:pt x="1" y="1"/>
                    <a:pt x="1" y="0"/>
                    <a:pt x="2" y="0"/>
                  </a:cubicBezTo>
                  <a:cubicBezTo>
                    <a:pt x="2" y="0"/>
                    <a:pt x="3" y="1"/>
                    <a:pt x="4" y="1"/>
                  </a:cubicBezTo>
                  <a:cubicBezTo>
                    <a:pt x="5" y="1"/>
                    <a:pt x="7" y="2"/>
                    <a:pt x="8" y="3"/>
                  </a:cubicBezTo>
                  <a:cubicBezTo>
                    <a:pt x="9" y="3"/>
                    <a:pt x="11" y="3"/>
                    <a:pt x="12" y="3"/>
                  </a:cubicBezTo>
                  <a:cubicBezTo>
                    <a:pt x="13" y="3"/>
                    <a:pt x="15" y="2"/>
                    <a:pt x="16" y="3"/>
                  </a:cubicBezTo>
                  <a:cubicBezTo>
                    <a:pt x="17" y="3"/>
                    <a:pt x="18" y="4"/>
                    <a:pt x="18" y="4"/>
                  </a:cubicBezTo>
                  <a:cubicBezTo>
                    <a:pt x="19" y="4"/>
                    <a:pt x="20" y="6"/>
                    <a:pt x="20" y="6"/>
                  </a:cubicBezTo>
                  <a:cubicBezTo>
                    <a:pt x="21" y="6"/>
                    <a:pt x="23" y="5"/>
                    <a:pt x="23" y="5"/>
                  </a:cubicBezTo>
                  <a:cubicBezTo>
                    <a:pt x="24" y="5"/>
                    <a:pt x="24" y="6"/>
                    <a:pt x="24" y="7"/>
                  </a:cubicBezTo>
                  <a:cubicBezTo>
                    <a:pt x="24" y="7"/>
                    <a:pt x="25" y="8"/>
                    <a:pt x="26" y="8"/>
                  </a:cubicBezTo>
                  <a:cubicBezTo>
                    <a:pt x="27" y="9"/>
                    <a:pt x="28" y="8"/>
                    <a:pt x="28"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5" name="Freeform 55"/>
            <p:cNvSpPr>
              <a:spLocks/>
            </p:cNvSpPr>
            <p:nvPr/>
          </p:nvSpPr>
          <p:spPr bwMode="auto">
            <a:xfrm>
              <a:off x="2668588" y="3919538"/>
              <a:ext cx="85725" cy="49213"/>
            </a:xfrm>
            <a:custGeom>
              <a:avLst/>
              <a:gdLst/>
              <a:ahLst/>
              <a:cxnLst>
                <a:cxn ang="0">
                  <a:pos x="46" y="11"/>
                </a:cxn>
                <a:cxn ang="0">
                  <a:pos x="43" y="11"/>
                </a:cxn>
                <a:cxn ang="0">
                  <a:pos x="41" y="12"/>
                </a:cxn>
                <a:cxn ang="0">
                  <a:pos x="38" y="13"/>
                </a:cxn>
                <a:cxn ang="0">
                  <a:pos x="34" y="15"/>
                </a:cxn>
                <a:cxn ang="0">
                  <a:pos x="34" y="22"/>
                </a:cxn>
                <a:cxn ang="0">
                  <a:pos x="28" y="25"/>
                </a:cxn>
                <a:cxn ang="0">
                  <a:pos x="20" y="26"/>
                </a:cxn>
                <a:cxn ang="0">
                  <a:pos x="17" y="23"/>
                </a:cxn>
                <a:cxn ang="0">
                  <a:pos x="13" y="21"/>
                </a:cxn>
                <a:cxn ang="0">
                  <a:pos x="10" y="24"/>
                </a:cxn>
                <a:cxn ang="0">
                  <a:pos x="6" y="22"/>
                </a:cxn>
                <a:cxn ang="0">
                  <a:pos x="3" y="20"/>
                </a:cxn>
                <a:cxn ang="0">
                  <a:pos x="1" y="19"/>
                </a:cxn>
                <a:cxn ang="0">
                  <a:pos x="0" y="13"/>
                </a:cxn>
                <a:cxn ang="0">
                  <a:pos x="2" y="9"/>
                </a:cxn>
                <a:cxn ang="0">
                  <a:pos x="6" y="10"/>
                </a:cxn>
                <a:cxn ang="0">
                  <a:pos x="9" y="8"/>
                </a:cxn>
                <a:cxn ang="0">
                  <a:pos x="11" y="6"/>
                </a:cxn>
                <a:cxn ang="0">
                  <a:pos x="15" y="5"/>
                </a:cxn>
                <a:cxn ang="0">
                  <a:pos x="18" y="1"/>
                </a:cxn>
                <a:cxn ang="0">
                  <a:pos x="18" y="0"/>
                </a:cxn>
                <a:cxn ang="0">
                  <a:pos x="23" y="0"/>
                </a:cxn>
                <a:cxn ang="0">
                  <a:pos x="27" y="2"/>
                </a:cxn>
                <a:cxn ang="0">
                  <a:pos x="32" y="2"/>
                </a:cxn>
                <a:cxn ang="0">
                  <a:pos x="36" y="2"/>
                </a:cxn>
                <a:cxn ang="0">
                  <a:pos x="40" y="1"/>
                </a:cxn>
                <a:cxn ang="0">
                  <a:pos x="40" y="2"/>
                </a:cxn>
                <a:cxn ang="0">
                  <a:pos x="41" y="6"/>
                </a:cxn>
                <a:cxn ang="0">
                  <a:pos x="37" y="9"/>
                </a:cxn>
                <a:cxn ang="0">
                  <a:pos x="39" y="9"/>
                </a:cxn>
                <a:cxn ang="0">
                  <a:pos x="42" y="6"/>
                </a:cxn>
                <a:cxn ang="0">
                  <a:pos x="43" y="8"/>
                </a:cxn>
              </a:cxnLst>
              <a:rect l="0" t="0" r="r" b="b"/>
              <a:pathLst>
                <a:path w="46" h="26">
                  <a:moveTo>
                    <a:pt x="45" y="10"/>
                  </a:moveTo>
                  <a:cubicBezTo>
                    <a:pt x="45" y="10"/>
                    <a:pt x="46" y="11"/>
                    <a:pt x="46" y="11"/>
                  </a:cubicBezTo>
                  <a:cubicBezTo>
                    <a:pt x="46" y="11"/>
                    <a:pt x="45" y="12"/>
                    <a:pt x="45" y="12"/>
                  </a:cubicBezTo>
                  <a:cubicBezTo>
                    <a:pt x="44" y="12"/>
                    <a:pt x="44" y="11"/>
                    <a:pt x="43" y="11"/>
                  </a:cubicBezTo>
                  <a:cubicBezTo>
                    <a:pt x="43" y="11"/>
                    <a:pt x="42" y="11"/>
                    <a:pt x="42" y="11"/>
                  </a:cubicBezTo>
                  <a:cubicBezTo>
                    <a:pt x="41" y="11"/>
                    <a:pt x="41" y="12"/>
                    <a:pt x="41" y="12"/>
                  </a:cubicBezTo>
                  <a:cubicBezTo>
                    <a:pt x="41" y="12"/>
                    <a:pt x="41" y="13"/>
                    <a:pt x="41" y="13"/>
                  </a:cubicBezTo>
                  <a:cubicBezTo>
                    <a:pt x="40" y="13"/>
                    <a:pt x="38" y="13"/>
                    <a:pt x="38" y="13"/>
                  </a:cubicBezTo>
                  <a:cubicBezTo>
                    <a:pt x="37" y="13"/>
                    <a:pt x="36" y="13"/>
                    <a:pt x="36" y="13"/>
                  </a:cubicBezTo>
                  <a:cubicBezTo>
                    <a:pt x="35" y="13"/>
                    <a:pt x="35" y="15"/>
                    <a:pt x="34" y="15"/>
                  </a:cubicBezTo>
                  <a:cubicBezTo>
                    <a:pt x="34" y="16"/>
                    <a:pt x="34" y="17"/>
                    <a:pt x="34" y="18"/>
                  </a:cubicBezTo>
                  <a:cubicBezTo>
                    <a:pt x="34" y="19"/>
                    <a:pt x="34" y="21"/>
                    <a:pt x="34" y="22"/>
                  </a:cubicBezTo>
                  <a:cubicBezTo>
                    <a:pt x="34" y="22"/>
                    <a:pt x="33" y="23"/>
                    <a:pt x="32" y="23"/>
                  </a:cubicBezTo>
                  <a:cubicBezTo>
                    <a:pt x="31" y="24"/>
                    <a:pt x="29" y="25"/>
                    <a:pt x="28" y="25"/>
                  </a:cubicBezTo>
                  <a:cubicBezTo>
                    <a:pt x="27" y="25"/>
                    <a:pt x="25" y="26"/>
                    <a:pt x="24" y="26"/>
                  </a:cubicBezTo>
                  <a:cubicBezTo>
                    <a:pt x="23" y="26"/>
                    <a:pt x="21" y="26"/>
                    <a:pt x="20" y="26"/>
                  </a:cubicBezTo>
                  <a:cubicBezTo>
                    <a:pt x="20" y="26"/>
                    <a:pt x="19" y="25"/>
                    <a:pt x="18" y="25"/>
                  </a:cubicBezTo>
                  <a:cubicBezTo>
                    <a:pt x="18" y="25"/>
                    <a:pt x="17" y="24"/>
                    <a:pt x="17" y="23"/>
                  </a:cubicBezTo>
                  <a:cubicBezTo>
                    <a:pt x="16" y="23"/>
                    <a:pt x="16" y="22"/>
                    <a:pt x="15" y="21"/>
                  </a:cubicBezTo>
                  <a:cubicBezTo>
                    <a:pt x="15" y="21"/>
                    <a:pt x="14" y="21"/>
                    <a:pt x="13" y="21"/>
                  </a:cubicBezTo>
                  <a:cubicBezTo>
                    <a:pt x="13" y="22"/>
                    <a:pt x="12" y="23"/>
                    <a:pt x="12" y="23"/>
                  </a:cubicBezTo>
                  <a:cubicBezTo>
                    <a:pt x="11" y="24"/>
                    <a:pt x="10" y="24"/>
                    <a:pt x="10" y="24"/>
                  </a:cubicBezTo>
                  <a:cubicBezTo>
                    <a:pt x="9" y="24"/>
                    <a:pt x="8" y="24"/>
                    <a:pt x="8" y="24"/>
                  </a:cubicBezTo>
                  <a:cubicBezTo>
                    <a:pt x="7" y="23"/>
                    <a:pt x="7" y="22"/>
                    <a:pt x="6" y="22"/>
                  </a:cubicBezTo>
                  <a:cubicBezTo>
                    <a:pt x="6" y="22"/>
                    <a:pt x="5" y="21"/>
                    <a:pt x="5" y="21"/>
                  </a:cubicBezTo>
                  <a:cubicBezTo>
                    <a:pt x="5" y="20"/>
                    <a:pt x="3" y="20"/>
                    <a:pt x="3" y="20"/>
                  </a:cubicBezTo>
                  <a:cubicBezTo>
                    <a:pt x="2" y="20"/>
                    <a:pt x="2" y="20"/>
                    <a:pt x="1" y="20"/>
                  </a:cubicBezTo>
                  <a:cubicBezTo>
                    <a:pt x="1" y="19"/>
                    <a:pt x="1" y="19"/>
                    <a:pt x="1" y="19"/>
                  </a:cubicBezTo>
                  <a:cubicBezTo>
                    <a:pt x="1" y="18"/>
                    <a:pt x="2" y="17"/>
                    <a:pt x="1" y="16"/>
                  </a:cubicBezTo>
                  <a:cubicBezTo>
                    <a:pt x="1" y="15"/>
                    <a:pt x="0" y="14"/>
                    <a:pt x="0" y="13"/>
                  </a:cubicBezTo>
                  <a:cubicBezTo>
                    <a:pt x="0" y="13"/>
                    <a:pt x="1" y="12"/>
                    <a:pt x="1" y="11"/>
                  </a:cubicBezTo>
                  <a:cubicBezTo>
                    <a:pt x="1" y="11"/>
                    <a:pt x="2" y="10"/>
                    <a:pt x="2" y="9"/>
                  </a:cubicBezTo>
                  <a:cubicBezTo>
                    <a:pt x="3" y="9"/>
                    <a:pt x="4" y="8"/>
                    <a:pt x="5" y="9"/>
                  </a:cubicBezTo>
                  <a:cubicBezTo>
                    <a:pt x="5" y="9"/>
                    <a:pt x="5" y="10"/>
                    <a:pt x="6" y="10"/>
                  </a:cubicBezTo>
                  <a:cubicBezTo>
                    <a:pt x="6" y="10"/>
                    <a:pt x="7" y="10"/>
                    <a:pt x="7" y="10"/>
                  </a:cubicBezTo>
                  <a:cubicBezTo>
                    <a:pt x="8" y="10"/>
                    <a:pt x="8" y="9"/>
                    <a:pt x="9" y="8"/>
                  </a:cubicBezTo>
                  <a:cubicBezTo>
                    <a:pt x="9" y="8"/>
                    <a:pt x="9" y="7"/>
                    <a:pt x="9" y="7"/>
                  </a:cubicBezTo>
                  <a:cubicBezTo>
                    <a:pt x="10" y="6"/>
                    <a:pt x="11" y="6"/>
                    <a:pt x="11" y="6"/>
                  </a:cubicBezTo>
                  <a:cubicBezTo>
                    <a:pt x="12" y="6"/>
                    <a:pt x="14" y="6"/>
                    <a:pt x="15" y="6"/>
                  </a:cubicBezTo>
                  <a:cubicBezTo>
                    <a:pt x="15" y="6"/>
                    <a:pt x="15" y="5"/>
                    <a:pt x="15" y="5"/>
                  </a:cubicBezTo>
                  <a:cubicBezTo>
                    <a:pt x="16" y="4"/>
                    <a:pt x="17" y="4"/>
                    <a:pt x="17" y="4"/>
                  </a:cubicBezTo>
                  <a:cubicBezTo>
                    <a:pt x="18" y="3"/>
                    <a:pt x="18" y="2"/>
                    <a:pt x="18" y="1"/>
                  </a:cubicBezTo>
                  <a:cubicBezTo>
                    <a:pt x="17" y="1"/>
                    <a:pt x="17" y="0"/>
                    <a:pt x="17" y="0"/>
                  </a:cubicBezTo>
                  <a:cubicBezTo>
                    <a:pt x="17" y="0"/>
                    <a:pt x="18" y="0"/>
                    <a:pt x="18" y="0"/>
                  </a:cubicBezTo>
                  <a:cubicBezTo>
                    <a:pt x="19" y="0"/>
                    <a:pt x="20" y="0"/>
                    <a:pt x="21" y="0"/>
                  </a:cubicBezTo>
                  <a:cubicBezTo>
                    <a:pt x="22" y="0"/>
                    <a:pt x="23" y="0"/>
                    <a:pt x="23" y="0"/>
                  </a:cubicBezTo>
                  <a:cubicBezTo>
                    <a:pt x="24" y="0"/>
                    <a:pt x="25" y="0"/>
                    <a:pt x="26" y="1"/>
                  </a:cubicBezTo>
                  <a:cubicBezTo>
                    <a:pt x="26" y="1"/>
                    <a:pt x="27" y="2"/>
                    <a:pt x="27" y="2"/>
                  </a:cubicBezTo>
                  <a:cubicBezTo>
                    <a:pt x="27" y="2"/>
                    <a:pt x="29" y="2"/>
                    <a:pt x="29" y="2"/>
                  </a:cubicBezTo>
                  <a:cubicBezTo>
                    <a:pt x="30" y="2"/>
                    <a:pt x="31" y="2"/>
                    <a:pt x="32" y="2"/>
                  </a:cubicBezTo>
                  <a:cubicBezTo>
                    <a:pt x="32" y="2"/>
                    <a:pt x="34" y="3"/>
                    <a:pt x="34" y="3"/>
                  </a:cubicBezTo>
                  <a:cubicBezTo>
                    <a:pt x="35" y="3"/>
                    <a:pt x="36" y="3"/>
                    <a:pt x="36" y="2"/>
                  </a:cubicBezTo>
                  <a:cubicBezTo>
                    <a:pt x="37" y="2"/>
                    <a:pt x="38" y="1"/>
                    <a:pt x="39" y="1"/>
                  </a:cubicBezTo>
                  <a:cubicBezTo>
                    <a:pt x="39" y="1"/>
                    <a:pt x="40" y="1"/>
                    <a:pt x="40" y="1"/>
                  </a:cubicBezTo>
                  <a:cubicBezTo>
                    <a:pt x="40" y="1"/>
                    <a:pt x="40" y="1"/>
                    <a:pt x="40" y="1"/>
                  </a:cubicBezTo>
                  <a:cubicBezTo>
                    <a:pt x="40" y="1"/>
                    <a:pt x="40" y="2"/>
                    <a:pt x="40" y="2"/>
                  </a:cubicBezTo>
                  <a:cubicBezTo>
                    <a:pt x="41" y="3"/>
                    <a:pt x="41" y="4"/>
                    <a:pt x="41" y="4"/>
                  </a:cubicBezTo>
                  <a:cubicBezTo>
                    <a:pt x="42" y="5"/>
                    <a:pt x="41" y="6"/>
                    <a:pt x="41" y="6"/>
                  </a:cubicBezTo>
                  <a:cubicBezTo>
                    <a:pt x="40" y="7"/>
                    <a:pt x="39" y="8"/>
                    <a:pt x="39" y="8"/>
                  </a:cubicBezTo>
                  <a:cubicBezTo>
                    <a:pt x="38" y="8"/>
                    <a:pt x="37" y="9"/>
                    <a:pt x="37" y="9"/>
                  </a:cubicBezTo>
                  <a:cubicBezTo>
                    <a:pt x="37" y="9"/>
                    <a:pt x="37" y="10"/>
                    <a:pt x="37" y="10"/>
                  </a:cubicBezTo>
                  <a:cubicBezTo>
                    <a:pt x="37" y="11"/>
                    <a:pt x="38" y="9"/>
                    <a:pt x="39" y="9"/>
                  </a:cubicBezTo>
                  <a:cubicBezTo>
                    <a:pt x="39" y="9"/>
                    <a:pt x="40" y="8"/>
                    <a:pt x="41" y="8"/>
                  </a:cubicBezTo>
                  <a:cubicBezTo>
                    <a:pt x="41" y="8"/>
                    <a:pt x="42" y="6"/>
                    <a:pt x="42" y="6"/>
                  </a:cubicBezTo>
                  <a:cubicBezTo>
                    <a:pt x="42" y="6"/>
                    <a:pt x="43" y="7"/>
                    <a:pt x="43" y="7"/>
                  </a:cubicBezTo>
                  <a:cubicBezTo>
                    <a:pt x="43" y="7"/>
                    <a:pt x="43" y="8"/>
                    <a:pt x="43" y="8"/>
                  </a:cubicBezTo>
                  <a:cubicBezTo>
                    <a:pt x="44" y="9"/>
                    <a:pt x="44" y="9"/>
                    <a:pt x="45" y="1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56"/>
            <p:cNvSpPr>
              <a:spLocks/>
            </p:cNvSpPr>
            <p:nvPr/>
          </p:nvSpPr>
          <p:spPr bwMode="auto">
            <a:xfrm>
              <a:off x="2724151" y="3948113"/>
              <a:ext cx="84138" cy="71438"/>
            </a:xfrm>
            <a:custGeom>
              <a:avLst/>
              <a:gdLst/>
              <a:ahLst/>
              <a:cxnLst>
                <a:cxn ang="0">
                  <a:pos x="44" y="9"/>
                </a:cxn>
                <a:cxn ang="0">
                  <a:pos x="38" y="10"/>
                </a:cxn>
                <a:cxn ang="0">
                  <a:pos x="36" y="7"/>
                </a:cxn>
                <a:cxn ang="0">
                  <a:pos x="34" y="8"/>
                </a:cxn>
                <a:cxn ang="0">
                  <a:pos x="36" y="9"/>
                </a:cxn>
                <a:cxn ang="0">
                  <a:pos x="34" y="11"/>
                </a:cxn>
                <a:cxn ang="0">
                  <a:pos x="32" y="10"/>
                </a:cxn>
                <a:cxn ang="0">
                  <a:pos x="32" y="12"/>
                </a:cxn>
                <a:cxn ang="0">
                  <a:pos x="30" y="13"/>
                </a:cxn>
                <a:cxn ang="0">
                  <a:pos x="28" y="13"/>
                </a:cxn>
                <a:cxn ang="0">
                  <a:pos x="30" y="14"/>
                </a:cxn>
                <a:cxn ang="0">
                  <a:pos x="30" y="16"/>
                </a:cxn>
                <a:cxn ang="0">
                  <a:pos x="26" y="15"/>
                </a:cxn>
                <a:cxn ang="0">
                  <a:pos x="22" y="17"/>
                </a:cxn>
                <a:cxn ang="0">
                  <a:pos x="20" y="17"/>
                </a:cxn>
                <a:cxn ang="0">
                  <a:pos x="19" y="18"/>
                </a:cxn>
                <a:cxn ang="0">
                  <a:pos x="20" y="19"/>
                </a:cxn>
                <a:cxn ang="0">
                  <a:pos x="24" y="21"/>
                </a:cxn>
                <a:cxn ang="0">
                  <a:pos x="28" y="22"/>
                </a:cxn>
                <a:cxn ang="0">
                  <a:pos x="31" y="21"/>
                </a:cxn>
                <a:cxn ang="0">
                  <a:pos x="34" y="19"/>
                </a:cxn>
                <a:cxn ang="0">
                  <a:pos x="33" y="22"/>
                </a:cxn>
                <a:cxn ang="0">
                  <a:pos x="33" y="29"/>
                </a:cxn>
                <a:cxn ang="0">
                  <a:pos x="33" y="36"/>
                </a:cxn>
                <a:cxn ang="0">
                  <a:pos x="27" y="37"/>
                </a:cxn>
                <a:cxn ang="0">
                  <a:pos x="21" y="37"/>
                </a:cxn>
                <a:cxn ang="0">
                  <a:pos x="17" y="36"/>
                </a:cxn>
                <a:cxn ang="0">
                  <a:pos x="13" y="30"/>
                </a:cxn>
                <a:cxn ang="0">
                  <a:pos x="9" y="33"/>
                </a:cxn>
                <a:cxn ang="0">
                  <a:pos x="3" y="35"/>
                </a:cxn>
                <a:cxn ang="0">
                  <a:pos x="1" y="31"/>
                </a:cxn>
                <a:cxn ang="0">
                  <a:pos x="4" y="25"/>
                </a:cxn>
                <a:cxn ang="0">
                  <a:pos x="9" y="22"/>
                </a:cxn>
                <a:cxn ang="0">
                  <a:pos x="10" y="16"/>
                </a:cxn>
                <a:cxn ang="0">
                  <a:pos x="10" y="11"/>
                </a:cxn>
                <a:cxn ang="0">
                  <a:pos x="6" y="8"/>
                </a:cxn>
                <a:cxn ang="0">
                  <a:pos x="8" y="5"/>
                </a:cxn>
                <a:cxn ang="0">
                  <a:pos x="10" y="1"/>
                </a:cxn>
                <a:cxn ang="0">
                  <a:pos x="16" y="0"/>
                </a:cxn>
                <a:cxn ang="0">
                  <a:pos x="24" y="1"/>
                </a:cxn>
                <a:cxn ang="0">
                  <a:pos x="30" y="1"/>
                </a:cxn>
                <a:cxn ang="0">
                  <a:pos x="36" y="2"/>
                </a:cxn>
                <a:cxn ang="0">
                  <a:pos x="38" y="5"/>
                </a:cxn>
                <a:cxn ang="0">
                  <a:pos x="39" y="2"/>
                </a:cxn>
                <a:cxn ang="0">
                  <a:pos x="40" y="1"/>
                </a:cxn>
                <a:cxn ang="0">
                  <a:pos x="43" y="3"/>
                </a:cxn>
              </a:cxnLst>
              <a:rect l="0" t="0" r="r" b="b"/>
              <a:pathLst>
                <a:path w="44" h="38">
                  <a:moveTo>
                    <a:pt x="44" y="6"/>
                  </a:moveTo>
                  <a:cubicBezTo>
                    <a:pt x="44" y="7"/>
                    <a:pt x="44" y="8"/>
                    <a:pt x="44" y="9"/>
                  </a:cubicBezTo>
                  <a:cubicBezTo>
                    <a:pt x="44" y="9"/>
                    <a:pt x="42" y="10"/>
                    <a:pt x="41" y="10"/>
                  </a:cubicBezTo>
                  <a:cubicBezTo>
                    <a:pt x="41" y="10"/>
                    <a:pt x="39" y="10"/>
                    <a:pt x="38" y="10"/>
                  </a:cubicBezTo>
                  <a:cubicBezTo>
                    <a:pt x="38" y="10"/>
                    <a:pt x="38" y="8"/>
                    <a:pt x="38" y="8"/>
                  </a:cubicBezTo>
                  <a:cubicBezTo>
                    <a:pt x="37" y="8"/>
                    <a:pt x="36" y="7"/>
                    <a:pt x="36" y="7"/>
                  </a:cubicBezTo>
                  <a:cubicBezTo>
                    <a:pt x="36" y="7"/>
                    <a:pt x="35" y="7"/>
                    <a:pt x="34" y="7"/>
                  </a:cubicBezTo>
                  <a:cubicBezTo>
                    <a:pt x="34" y="7"/>
                    <a:pt x="34" y="8"/>
                    <a:pt x="34" y="8"/>
                  </a:cubicBezTo>
                  <a:cubicBezTo>
                    <a:pt x="34" y="8"/>
                    <a:pt x="35" y="8"/>
                    <a:pt x="35" y="9"/>
                  </a:cubicBezTo>
                  <a:cubicBezTo>
                    <a:pt x="35" y="9"/>
                    <a:pt x="35" y="9"/>
                    <a:pt x="36" y="9"/>
                  </a:cubicBezTo>
                  <a:cubicBezTo>
                    <a:pt x="36" y="9"/>
                    <a:pt x="36" y="10"/>
                    <a:pt x="35" y="10"/>
                  </a:cubicBezTo>
                  <a:cubicBezTo>
                    <a:pt x="35" y="11"/>
                    <a:pt x="35" y="11"/>
                    <a:pt x="34" y="11"/>
                  </a:cubicBezTo>
                  <a:cubicBezTo>
                    <a:pt x="34" y="11"/>
                    <a:pt x="33" y="11"/>
                    <a:pt x="33" y="11"/>
                  </a:cubicBezTo>
                  <a:cubicBezTo>
                    <a:pt x="32" y="11"/>
                    <a:pt x="32" y="10"/>
                    <a:pt x="32" y="10"/>
                  </a:cubicBezTo>
                  <a:cubicBezTo>
                    <a:pt x="32" y="10"/>
                    <a:pt x="31" y="10"/>
                    <a:pt x="31" y="10"/>
                  </a:cubicBezTo>
                  <a:cubicBezTo>
                    <a:pt x="31" y="11"/>
                    <a:pt x="32" y="11"/>
                    <a:pt x="32" y="12"/>
                  </a:cubicBezTo>
                  <a:cubicBezTo>
                    <a:pt x="32" y="12"/>
                    <a:pt x="32" y="13"/>
                    <a:pt x="32" y="13"/>
                  </a:cubicBezTo>
                  <a:cubicBezTo>
                    <a:pt x="32" y="13"/>
                    <a:pt x="31" y="13"/>
                    <a:pt x="30" y="13"/>
                  </a:cubicBezTo>
                  <a:cubicBezTo>
                    <a:pt x="30" y="13"/>
                    <a:pt x="30" y="12"/>
                    <a:pt x="29" y="12"/>
                  </a:cubicBezTo>
                  <a:cubicBezTo>
                    <a:pt x="29" y="12"/>
                    <a:pt x="28" y="12"/>
                    <a:pt x="28" y="13"/>
                  </a:cubicBezTo>
                  <a:cubicBezTo>
                    <a:pt x="28" y="13"/>
                    <a:pt x="28" y="13"/>
                    <a:pt x="28" y="14"/>
                  </a:cubicBezTo>
                  <a:cubicBezTo>
                    <a:pt x="29" y="14"/>
                    <a:pt x="30" y="14"/>
                    <a:pt x="30" y="14"/>
                  </a:cubicBezTo>
                  <a:cubicBezTo>
                    <a:pt x="30" y="14"/>
                    <a:pt x="31" y="15"/>
                    <a:pt x="31" y="15"/>
                  </a:cubicBezTo>
                  <a:cubicBezTo>
                    <a:pt x="31" y="16"/>
                    <a:pt x="30" y="16"/>
                    <a:pt x="30" y="16"/>
                  </a:cubicBezTo>
                  <a:cubicBezTo>
                    <a:pt x="30" y="16"/>
                    <a:pt x="29" y="16"/>
                    <a:pt x="28" y="16"/>
                  </a:cubicBezTo>
                  <a:cubicBezTo>
                    <a:pt x="28" y="15"/>
                    <a:pt x="26" y="15"/>
                    <a:pt x="26" y="15"/>
                  </a:cubicBezTo>
                  <a:cubicBezTo>
                    <a:pt x="25" y="16"/>
                    <a:pt x="24" y="16"/>
                    <a:pt x="24" y="16"/>
                  </a:cubicBezTo>
                  <a:cubicBezTo>
                    <a:pt x="23" y="16"/>
                    <a:pt x="23" y="17"/>
                    <a:pt x="22" y="17"/>
                  </a:cubicBezTo>
                  <a:cubicBezTo>
                    <a:pt x="22" y="18"/>
                    <a:pt x="22" y="18"/>
                    <a:pt x="21" y="18"/>
                  </a:cubicBezTo>
                  <a:cubicBezTo>
                    <a:pt x="21" y="18"/>
                    <a:pt x="21" y="17"/>
                    <a:pt x="20" y="17"/>
                  </a:cubicBezTo>
                  <a:cubicBezTo>
                    <a:pt x="20" y="17"/>
                    <a:pt x="19" y="17"/>
                    <a:pt x="19" y="17"/>
                  </a:cubicBezTo>
                  <a:cubicBezTo>
                    <a:pt x="19" y="17"/>
                    <a:pt x="19" y="17"/>
                    <a:pt x="19" y="18"/>
                  </a:cubicBezTo>
                  <a:cubicBezTo>
                    <a:pt x="19" y="18"/>
                    <a:pt x="19" y="18"/>
                    <a:pt x="19" y="19"/>
                  </a:cubicBezTo>
                  <a:cubicBezTo>
                    <a:pt x="19" y="19"/>
                    <a:pt x="20" y="19"/>
                    <a:pt x="20" y="19"/>
                  </a:cubicBezTo>
                  <a:cubicBezTo>
                    <a:pt x="21" y="20"/>
                    <a:pt x="21" y="20"/>
                    <a:pt x="22" y="20"/>
                  </a:cubicBezTo>
                  <a:cubicBezTo>
                    <a:pt x="22" y="20"/>
                    <a:pt x="23" y="21"/>
                    <a:pt x="24" y="21"/>
                  </a:cubicBezTo>
                  <a:cubicBezTo>
                    <a:pt x="24" y="21"/>
                    <a:pt x="25" y="21"/>
                    <a:pt x="26" y="21"/>
                  </a:cubicBezTo>
                  <a:cubicBezTo>
                    <a:pt x="26" y="21"/>
                    <a:pt x="27" y="22"/>
                    <a:pt x="28" y="22"/>
                  </a:cubicBezTo>
                  <a:cubicBezTo>
                    <a:pt x="28" y="22"/>
                    <a:pt x="29" y="22"/>
                    <a:pt x="30" y="22"/>
                  </a:cubicBezTo>
                  <a:cubicBezTo>
                    <a:pt x="30" y="22"/>
                    <a:pt x="30" y="22"/>
                    <a:pt x="31" y="21"/>
                  </a:cubicBezTo>
                  <a:cubicBezTo>
                    <a:pt x="31" y="21"/>
                    <a:pt x="32" y="20"/>
                    <a:pt x="33" y="20"/>
                  </a:cubicBezTo>
                  <a:cubicBezTo>
                    <a:pt x="33" y="20"/>
                    <a:pt x="34" y="19"/>
                    <a:pt x="34" y="19"/>
                  </a:cubicBezTo>
                  <a:cubicBezTo>
                    <a:pt x="35" y="19"/>
                    <a:pt x="35" y="19"/>
                    <a:pt x="35" y="20"/>
                  </a:cubicBezTo>
                  <a:cubicBezTo>
                    <a:pt x="34" y="20"/>
                    <a:pt x="34" y="21"/>
                    <a:pt x="33" y="22"/>
                  </a:cubicBezTo>
                  <a:cubicBezTo>
                    <a:pt x="33" y="22"/>
                    <a:pt x="32" y="24"/>
                    <a:pt x="32" y="25"/>
                  </a:cubicBezTo>
                  <a:cubicBezTo>
                    <a:pt x="32" y="26"/>
                    <a:pt x="33" y="28"/>
                    <a:pt x="33" y="29"/>
                  </a:cubicBezTo>
                  <a:cubicBezTo>
                    <a:pt x="33" y="30"/>
                    <a:pt x="33" y="31"/>
                    <a:pt x="33" y="32"/>
                  </a:cubicBezTo>
                  <a:cubicBezTo>
                    <a:pt x="33" y="33"/>
                    <a:pt x="33" y="35"/>
                    <a:pt x="33" y="36"/>
                  </a:cubicBezTo>
                  <a:cubicBezTo>
                    <a:pt x="32" y="37"/>
                    <a:pt x="31" y="37"/>
                    <a:pt x="30" y="38"/>
                  </a:cubicBezTo>
                  <a:cubicBezTo>
                    <a:pt x="30" y="38"/>
                    <a:pt x="28" y="37"/>
                    <a:pt x="27" y="37"/>
                  </a:cubicBezTo>
                  <a:cubicBezTo>
                    <a:pt x="26" y="37"/>
                    <a:pt x="25" y="36"/>
                    <a:pt x="24" y="36"/>
                  </a:cubicBezTo>
                  <a:cubicBezTo>
                    <a:pt x="23" y="36"/>
                    <a:pt x="22" y="37"/>
                    <a:pt x="21" y="37"/>
                  </a:cubicBezTo>
                  <a:cubicBezTo>
                    <a:pt x="21" y="37"/>
                    <a:pt x="20" y="37"/>
                    <a:pt x="19" y="37"/>
                  </a:cubicBezTo>
                  <a:cubicBezTo>
                    <a:pt x="19" y="37"/>
                    <a:pt x="17" y="36"/>
                    <a:pt x="17" y="36"/>
                  </a:cubicBezTo>
                  <a:cubicBezTo>
                    <a:pt x="17" y="35"/>
                    <a:pt x="16" y="33"/>
                    <a:pt x="16" y="32"/>
                  </a:cubicBezTo>
                  <a:cubicBezTo>
                    <a:pt x="15" y="31"/>
                    <a:pt x="14" y="30"/>
                    <a:pt x="13" y="30"/>
                  </a:cubicBezTo>
                  <a:cubicBezTo>
                    <a:pt x="12" y="30"/>
                    <a:pt x="11" y="30"/>
                    <a:pt x="11" y="31"/>
                  </a:cubicBezTo>
                  <a:cubicBezTo>
                    <a:pt x="10" y="31"/>
                    <a:pt x="10" y="33"/>
                    <a:pt x="9" y="33"/>
                  </a:cubicBezTo>
                  <a:cubicBezTo>
                    <a:pt x="9" y="34"/>
                    <a:pt x="8" y="34"/>
                    <a:pt x="7" y="35"/>
                  </a:cubicBezTo>
                  <a:cubicBezTo>
                    <a:pt x="6" y="35"/>
                    <a:pt x="4" y="35"/>
                    <a:pt x="3" y="35"/>
                  </a:cubicBezTo>
                  <a:cubicBezTo>
                    <a:pt x="3" y="35"/>
                    <a:pt x="1" y="35"/>
                    <a:pt x="1" y="34"/>
                  </a:cubicBezTo>
                  <a:cubicBezTo>
                    <a:pt x="0" y="33"/>
                    <a:pt x="1" y="32"/>
                    <a:pt x="1" y="31"/>
                  </a:cubicBezTo>
                  <a:cubicBezTo>
                    <a:pt x="1" y="30"/>
                    <a:pt x="1" y="28"/>
                    <a:pt x="2" y="28"/>
                  </a:cubicBezTo>
                  <a:cubicBezTo>
                    <a:pt x="2" y="27"/>
                    <a:pt x="3" y="25"/>
                    <a:pt x="4" y="25"/>
                  </a:cubicBezTo>
                  <a:cubicBezTo>
                    <a:pt x="4" y="24"/>
                    <a:pt x="6" y="24"/>
                    <a:pt x="7" y="24"/>
                  </a:cubicBezTo>
                  <a:cubicBezTo>
                    <a:pt x="8" y="23"/>
                    <a:pt x="9" y="22"/>
                    <a:pt x="9" y="22"/>
                  </a:cubicBezTo>
                  <a:cubicBezTo>
                    <a:pt x="9" y="21"/>
                    <a:pt x="9" y="19"/>
                    <a:pt x="9" y="18"/>
                  </a:cubicBezTo>
                  <a:cubicBezTo>
                    <a:pt x="9" y="17"/>
                    <a:pt x="10" y="17"/>
                    <a:pt x="10" y="16"/>
                  </a:cubicBezTo>
                  <a:cubicBezTo>
                    <a:pt x="10" y="16"/>
                    <a:pt x="11" y="15"/>
                    <a:pt x="11" y="14"/>
                  </a:cubicBezTo>
                  <a:cubicBezTo>
                    <a:pt x="11" y="13"/>
                    <a:pt x="11" y="12"/>
                    <a:pt x="10" y="11"/>
                  </a:cubicBezTo>
                  <a:cubicBezTo>
                    <a:pt x="10" y="11"/>
                    <a:pt x="8" y="10"/>
                    <a:pt x="8" y="9"/>
                  </a:cubicBezTo>
                  <a:cubicBezTo>
                    <a:pt x="7" y="9"/>
                    <a:pt x="6" y="9"/>
                    <a:pt x="6" y="8"/>
                  </a:cubicBezTo>
                  <a:cubicBezTo>
                    <a:pt x="6" y="8"/>
                    <a:pt x="6" y="8"/>
                    <a:pt x="6" y="8"/>
                  </a:cubicBezTo>
                  <a:cubicBezTo>
                    <a:pt x="7" y="7"/>
                    <a:pt x="7" y="5"/>
                    <a:pt x="8" y="5"/>
                  </a:cubicBezTo>
                  <a:cubicBezTo>
                    <a:pt x="8" y="4"/>
                    <a:pt x="9" y="3"/>
                    <a:pt x="9" y="3"/>
                  </a:cubicBezTo>
                  <a:cubicBezTo>
                    <a:pt x="9" y="2"/>
                    <a:pt x="10" y="2"/>
                    <a:pt x="10" y="1"/>
                  </a:cubicBezTo>
                  <a:cubicBezTo>
                    <a:pt x="10" y="1"/>
                    <a:pt x="11" y="0"/>
                    <a:pt x="12" y="0"/>
                  </a:cubicBezTo>
                  <a:cubicBezTo>
                    <a:pt x="13" y="0"/>
                    <a:pt x="15" y="0"/>
                    <a:pt x="16" y="0"/>
                  </a:cubicBezTo>
                  <a:cubicBezTo>
                    <a:pt x="17" y="0"/>
                    <a:pt x="19" y="0"/>
                    <a:pt x="20" y="0"/>
                  </a:cubicBezTo>
                  <a:cubicBezTo>
                    <a:pt x="21" y="0"/>
                    <a:pt x="23" y="0"/>
                    <a:pt x="24" y="1"/>
                  </a:cubicBezTo>
                  <a:cubicBezTo>
                    <a:pt x="25" y="1"/>
                    <a:pt x="26" y="0"/>
                    <a:pt x="27" y="1"/>
                  </a:cubicBezTo>
                  <a:cubicBezTo>
                    <a:pt x="28" y="1"/>
                    <a:pt x="29" y="1"/>
                    <a:pt x="30" y="1"/>
                  </a:cubicBezTo>
                  <a:cubicBezTo>
                    <a:pt x="31" y="1"/>
                    <a:pt x="33" y="1"/>
                    <a:pt x="34" y="1"/>
                  </a:cubicBezTo>
                  <a:cubicBezTo>
                    <a:pt x="34" y="1"/>
                    <a:pt x="35" y="2"/>
                    <a:pt x="36" y="2"/>
                  </a:cubicBezTo>
                  <a:cubicBezTo>
                    <a:pt x="36" y="2"/>
                    <a:pt x="37" y="3"/>
                    <a:pt x="37" y="3"/>
                  </a:cubicBezTo>
                  <a:cubicBezTo>
                    <a:pt x="38" y="4"/>
                    <a:pt x="37" y="5"/>
                    <a:pt x="38" y="5"/>
                  </a:cubicBezTo>
                  <a:cubicBezTo>
                    <a:pt x="38" y="5"/>
                    <a:pt x="39" y="4"/>
                    <a:pt x="39" y="4"/>
                  </a:cubicBezTo>
                  <a:cubicBezTo>
                    <a:pt x="39" y="3"/>
                    <a:pt x="39" y="3"/>
                    <a:pt x="39" y="2"/>
                  </a:cubicBezTo>
                  <a:cubicBezTo>
                    <a:pt x="39" y="2"/>
                    <a:pt x="38" y="1"/>
                    <a:pt x="39" y="1"/>
                  </a:cubicBezTo>
                  <a:cubicBezTo>
                    <a:pt x="39" y="1"/>
                    <a:pt x="40" y="1"/>
                    <a:pt x="40" y="1"/>
                  </a:cubicBezTo>
                  <a:cubicBezTo>
                    <a:pt x="40" y="1"/>
                    <a:pt x="41" y="1"/>
                    <a:pt x="42" y="2"/>
                  </a:cubicBezTo>
                  <a:cubicBezTo>
                    <a:pt x="42" y="2"/>
                    <a:pt x="43" y="3"/>
                    <a:pt x="43" y="3"/>
                  </a:cubicBezTo>
                  <a:cubicBezTo>
                    <a:pt x="44" y="4"/>
                    <a:pt x="44" y="5"/>
                    <a:pt x="44"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7"/>
            <p:cNvSpPr>
              <a:spLocks/>
            </p:cNvSpPr>
            <p:nvPr/>
          </p:nvSpPr>
          <p:spPr bwMode="auto">
            <a:xfrm>
              <a:off x="2554288" y="4219576"/>
              <a:ext cx="65088" cy="44450"/>
            </a:xfrm>
            <a:custGeom>
              <a:avLst/>
              <a:gdLst/>
              <a:ahLst/>
              <a:cxnLst>
                <a:cxn ang="0">
                  <a:pos x="16" y="3"/>
                </a:cxn>
                <a:cxn ang="0">
                  <a:pos x="17" y="4"/>
                </a:cxn>
                <a:cxn ang="0">
                  <a:pos x="19" y="4"/>
                </a:cxn>
                <a:cxn ang="0">
                  <a:pos x="22" y="4"/>
                </a:cxn>
                <a:cxn ang="0">
                  <a:pos x="22" y="7"/>
                </a:cxn>
                <a:cxn ang="0">
                  <a:pos x="23" y="8"/>
                </a:cxn>
                <a:cxn ang="0">
                  <a:pos x="23" y="10"/>
                </a:cxn>
                <a:cxn ang="0">
                  <a:pos x="25" y="12"/>
                </a:cxn>
                <a:cxn ang="0">
                  <a:pos x="26" y="11"/>
                </a:cxn>
                <a:cxn ang="0">
                  <a:pos x="29" y="11"/>
                </a:cxn>
                <a:cxn ang="0">
                  <a:pos x="29" y="13"/>
                </a:cxn>
                <a:cxn ang="0">
                  <a:pos x="29" y="15"/>
                </a:cxn>
                <a:cxn ang="0">
                  <a:pos x="30" y="17"/>
                </a:cxn>
                <a:cxn ang="0">
                  <a:pos x="32" y="18"/>
                </a:cxn>
                <a:cxn ang="0">
                  <a:pos x="33" y="18"/>
                </a:cxn>
                <a:cxn ang="0">
                  <a:pos x="33" y="19"/>
                </a:cxn>
                <a:cxn ang="0">
                  <a:pos x="33" y="21"/>
                </a:cxn>
                <a:cxn ang="0">
                  <a:pos x="33" y="22"/>
                </a:cxn>
                <a:cxn ang="0">
                  <a:pos x="33" y="23"/>
                </a:cxn>
                <a:cxn ang="0">
                  <a:pos x="32" y="24"/>
                </a:cxn>
                <a:cxn ang="0">
                  <a:pos x="31" y="24"/>
                </a:cxn>
                <a:cxn ang="0">
                  <a:pos x="24" y="22"/>
                </a:cxn>
                <a:cxn ang="0">
                  <a:pos x="16" y="21"/>
                </a:cxn>
                <a:cxn ang="0">
                  <a:pos x="10" y="20"/>
                </a:cxn>
                <a:cxn ang="0">
                  <a:pos x="6" y="20"/>
                </a:cxn>
                <a:cxn ang="0">
                  <a:pos x="6" y="17"/>
                </a:cxn>
                <a:cxn ang="0">
                  <a:pos x="6" y="14"/>
                </a:cxn>
                <a:cxn ang="0">
                  <a:pos x="4" y="12"/>
                </a:cxn>
                <a:cxn ang="0">
                  <a:pos x="2" y="10"/>
                </a:cxn>
                <a:cxn ang="0">
                  <a:pos x="1" y="9"/>
                </a:cxn>
                <a:cxn ang="0">
                  <a:pos x="1" y="7"/>
                </a:cxn>
                <a:cxn ang="0">
                  <a:pos x="2" y="6"/>
                </a:cxn>
                <a:cxn ang="0">
                  <a:pos x="3" y="5"/>
                </a:cxn>
                <a:cxn ang="0">
                  <a:pos x="4" y="3"/>
                </a:cxn>
                <a:cxn ang="0">
                  <a:pos x="5" y="2"/>
                </a:cxn>
                <a:cxn ang="0">
                  <a:pos x="6" y="3"/>
                </a:cxn>
                <a:cxn ang="0">
                  <a:pos x="8" y="3"/>
                </a:cxn>
                <a:cxn ang="0">
                  <a:pos x="9" y="2"/>
                </a:cxn>
                <a:cxn ang="0">
                  <a:pos x="10" y="0"/>
                </a:cxn>
                <a:cxn ang="0">
                  <a:pos x="11" y="2"/>
                </a:cxn>
                <a:cxn ang="0">
                  <a:pos x="11" y="4"/>
                </a:cxn>
                <a:cxn ang="0">
                  <a:pos x="13" y="5"/>
                </a:cxn>
                <a:cxn ang="0">
                  <a:pos x="14" y="4"/>
                </a:cxn>
                <a:cxn ang="0">
                  <a:pos x="16" y="3"/>
                </a:cxn>
                <a:cxn ang="0">
                  <a:pos x="16" y="3"/>
                </a:cxn>
              </a:cxnLst>
              <a:rect l="0" t="0" r="r" b="b"/>
              <a:pathLst>
                <a:path w="34" h="24">
                  <a:moveTo>
                    <a:pt x="16" y="3"/>
                  </a:moveTo>
                  <a:cubicBezTo>
                    <a:pt x="16" y="4"/>
                    <a:pt x="17" y="4"/>
                    <a:pt x="17" y="4"/>
                  </a:cubicBezTo>
                  <a:cubicBezTo>
                    <a:pt x="18" y="4"/>
                    <a:pt x="19" y="4"/>
                    <a:pt x="19" y="4"/>
                  </a:cubicBezTo>
                  <a:cubicBezTo>
                    <a:pt x="20" y="4"/>
                    <a:pt x="21" y="4"/>
                    <a:pt x="22" y="4"/>
                  </a:cubicBezTo>
                  <a:cubicBezTo>
                    <a:pt x="22" y="5"/>
                    <a:pt x="22" y="6"/>
                    <a:pt x="22" y="7"/>
                  </a:cubicBezTo>
                  <a:cubicBezTo>
                    <a:pt x="22" y="7"/>
                    <a:pt x="23" y="8"/>
                    <a:pt x="23" y="8"/>
                  </a:cubicBezTo>
                  <a:cubicBezTo>
                    <a:pt x="23" y="9"/>
                    <a:pt x="23" y="10"/>
                    <a:pt x="23" y="10"/>
                  </a:cubicBezTo>
                  <a:cubicBezTo>
                    <a:pt x="23" y="11"/>
                    <a:pt x="24" y="12"/>
                    <a:pt x="25" y="12"/>
                  </a:cubicBezTo>
                  <a:cubicBezTo>
                    <a:pt x="25" y="12"/>
                    <a:pt x="26" y="11"/>
                    <a:pt x="26" y="11"/>
                  </a:cubicBezTo>
                  <a:cubicBezTo>
                    <a:pt x="27" y="11"/>
                    <a:pt x="28" y="11"/>
                    <a:pt x="29" y="11"/>
                  </a:cubicBezTo>
                  <a:cubicBezTo>
                    <a:pt x="29" y="12"/>
                    <a:pt x="29" y="13"/>
                    <a:pt x="29" y="13"/>
                  </a:cubicBezTo>
                  <a:cubicBezTo>
                    <a:pt x="30" y="14"/>
                    <a:pt x="29" y="15"/>
                    <a:pt x="29" y="15"/>
                  </a:cubicBezTo>
                  <a:cubicBezTo>
                    <a:pt x="30" y="16"/>
                    <a:pt x="30" y="16"/>
                    <a:pt x="30" y="17"/>
                  </a:cubicBezTo>
                  <a:cubicBezTo>
                    <a:pt x="30" y="17"/>
                    <a:pt x="31" y="18"/>
                    <a:pt x="32" y="18"/>
                  </a:cubicBezTo>
                  <a:cubicBezTo>
                    <a:pt x="32" y="18"/>
                    <a:pt x="33" y="18"/>
                    <a:pt x="33" y="18"/>
                  </a:cubicBezTo>
                  <a:cubicBezTo>
                    <a:pt x="34" y="18"/>
                    <a:pt x="33" y="19"/>
                    <a:pt x="33" y="19"/>
                  </a:cubicBezTo>
                  <a:cubicBezTo>
                    <a:pt x="33" y="20"/>
                    <a:pt x="33" y="21"/>
                    <a:pt x="33" y="21"/>
                  </a:cubicBezTo>
                  <a:cubicBezTo>
                    <a:pt x="33" y="21"/>
                    <a:pt x="34" y="22"/>
                    <a:pt x="33" y="22"/>
                  </a:cubicBezTo>
                  <a:cubicBezTo>
                    <a:pt x="33" y="23"/>
                    <a:pt x="33" y="23"/>
                    <a:pt x="33" y="23"/>
                  </a:cubicBezTo>
                  <a:cubicBezTo>
                    <a:pt x="33" y="24"/>
                    <a:pt x="32" y="24"/>
                    <a:pt x="32" y="24"/>
                  </a:cubicBezTo>
                  <a:cubicBezTo>
                    <a:pt x="32" y="24"/>
                    <a:pt x="31" y="24"/>
                    <a:pt x="31" y="24"/>
                  </a:cubicBezTo>
                  <a:cubicBezTo>
                    <a:pt x="29" y="23"/>
                    <a:pt x="26" y="22"/>
                    <a:pt x="24" y="22"/>
                  </a:cubicBezTo>
                  <a:cubicBezTo>
                    <a:pt x="22" y="21"/>
                    <a:pt x="18" y="21"/>
                    <a:pt x="16" y="21"/>
                  </a:cubicBezTo>
                  <a:cubicBezTo>
                    <a:pt x="15" y="21"/>
                    <a:pt x="11" y="20"/>
                    <a:pt x="10" y="20"/>
                  </a:cubicBezTo>
                  <a:cubicBezTo>
                    <a:pt x="9" y="20"/>
                    <a:pt x="8" y="20"/>
                    <a:pt x="6" y="20"/>
                  </a:cubicBezTo>
                  <a:cubicBezTo>
                    <a:pt x="6" y="19"/>
                    <a:pt x="6" y="18"/>
                    <a:pt x="6" y="17"/>
                  </a:cubicBezTo>
                  <a:cubicBezTo>
                    <a:pt x="6" y="17"/>
                    <a:pt x="6" y="15"/>
                    <a:pt x="6" y="14"/>
                  </a:cubicBezTo>
                  <a:cubicBezTo>
                    <a:pt x="5" y="14"/>
                    <a:pt x="4" y="13"/>
                    <a:pt x="4" y="12"/>
                  </a:cubicBezTo>
                  <a:cubicBezTo>
                    <a:pt x="3" y="12"/>
                    <a:pt x="3" y="11"/>
                    <a:pt x="2" y="10"/>
                  </a:cubicBezTo>
                  <a:cubicBezTo>
                    <a:pt x="2" y="10"/>
                    <a:pt x="1" y="10"/>
                    <a:pt x="1" y="9"/>
                  </a:cubicBezTo>
                  <a:cubicBezTo>
                    <a:pt x="0" y="9"/>
                    <a:pt x="1" y="8"/>
                    <a:pt x="1" y="7"/>
                  </a:cubicBezTo>
                  <a:cubicBezTo>
                    <a:pt x="1" y="7"/>
                    <a:pt x="1" y="6"/>
                    <a:pt x="2" y="6"/>
                  </a:cubicBezTo>
                  <a:cubicBezTo>
                    <a:pt x="2" y="6"/>
                    <a:pt x="3" y="5"/>
                    <a:pt x="3" y="5"/>
                  </a:cubicBezTo>
                  <a:cubicBezTo>
                    <a:pt x="4" y="4"/>
                    <a:pt x="4" y="3"/>
                    <a:pt x="4" y="3"/>
                  </a:cubicBezTo>
                  <a:cubicBezTo>
                    <a:pt x="4" y="3"/>
                    <a:pt x="5" y="2"/>
                    <a:pt x="5" y="2"/>
                  </a:cubicBezTo>
                  <a:cubicBezTo>
                    <a:pt x="6" y="2"/>
                    <a:pt x="6" y="3"/>
                    <a:pt x="6" y="3"/>
                  </a:cubicBezTo>
                  <a:cubicBezTo>
                    <a:pt x="7" y="3"/>
                    <a:pt x="8" y="3"/>
                    <a:pt x="8" y="3"/>
                  </a:cubicBezTo>
                  <a:cubicBezTo>
                    <a:pt x="8" y="3"/>
                    <a:pt x="9" y="2"/>
                    <a:pt x="9" y="2"/>
                  </a:cubicBezTo>
                  <a:cubicBezTo>
                    <a:pt x="9" y="1"/>
                    <a:pt x="10" y="0"/>
                    <a:pt x="10" y="0"/>
                  </a:cubicBezTo>
                  <a:cubicBezTo>
                    <a:pt x="11" y="0"/>
                    <a:pt x="11" y="1"/>
                    <a:pt x="11" y="2"/>
                  </a:cubicBezTo>
                  <a:cubicBezTo>
                    <a:pt x="11" y="2"/>
                    <a:pt x="11" y="3"/>
                    <a:pt x="11" y="4"/>
                  </a:cubicBezTo>
                  <a:cubicBezTo>
                    <a:pt x="11" y="4"/>
                    <a:pt x="12" y="5"/>
                    <a:pt x="13" y="5"/>
                  </a:cubicBezTo>
                  <a:cubicBezTo>
                    <a:pt x="13" y="5"/>
                    <a:pt x="14" y="4"/>
                    <a:pt x="14" y="4"/>
                  </a:cubicBezTo>
                  <a:cubicBezTo>
                    <a:pt x="15" y="3"/>
                    <a:pt x="15" y="3"/>
                    <a:pt x="16" y="3"/>
                  </a:cubicBezTo>
                  <a:cubicBezTo>
                    <a:pt x="16" y="3"/>
                    <a:pt x="16" y="3"/>
                    <a:pt x="16"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58"/>
            <p:cNvSpPr>
              <a:spLocks/>
            </p:cNvSpPr>
            <p:nvPr/>
          </p:nvSpPr>
          <p:spPr bwMode="auto">
            <a:xfrm>
              <a:off x="2308226" y="4249738"/>
              <a:ext cx="30163" cy="39688"/>
            </a:xfrm>
            <a:custGeom>
              <a:avLst/>
              <a:gdLst/>
              <a:ahLst/>
              <a:cxnLst>
                <a:cxn ang="0">
                  <a:pos x="16" y="4"/>
                </a:cxn>
                <a:cxn ang="0">
                  <a:pos x="16" y="4"/>
                </a:cxn>
                <a:cxn ang="0">
                  <a:pos x="15" y="7"/>
                </a:cxn>
                <a:cxn ang="0">
                  <a:pos x="15" y="9"/>
                </a:cxn>
                <a:cxn ang="0">
                  <a:pos x="14" y="11"/>
                </a:cxn>
                <a:cxn ang="0">
                  <a:pos x="13" y="14"/>
                </a:cxn>
                <a:cxn ang="0">
                  <a:pos x="14" y="15"/>
                </a:cxn>
                <a:cxn ang="0">
                  <a:pos x="15" y="14"/>
                </a:cxn>
                <a:cxn ang="0">
                  <a:pos x="16" y="15"/>
                </a:cxn>
                <a:cxn ang="0">
                  <a:pos x="14" y="17"/>
                </a:cxn>
                <a:cxn ang="0">
                  <a:pos x="13" y="18"/>
                </a:cxn>
                <a:cxn ang="0">
                  <a:pos x="9" y="20"/>
                </a:cxn>
                <a:cxn ang="0">
                  <a:pos x="6" y="20"/>
                </a:cxn>
                <a:cxn ang="0">
                  <a:pos x="4" y="17"/>
                </a:cxn>
                <a:cxn ang="0">
                  <a:pos x="4" y="15"/>
                </a:cxn>
                <a:cxn ang="0">
                  <a:pos x="4" y="13"/>
                </a:cxn>
                <a:cxn ang="0">
                  <a:pos x="5" y="12"/>
                </a:cxn>
                <a:cxn ang="0">
                  <a:pos x="5" y="10"/>
                </a:cxn>
                <a:cxn ang="0">
                  <a:pos x="3" y="9"/>
                </a:cxn>
                <a:cxn ang="0">
                  <a:pos x="3" y="7"/>
                </a:cxn>
                <a:cxn ang="0">
                  <a:pos x="4" y="5"/>
                </a:cxn>
                <a:cxn ang="0">
                  <a:pos x="5" y="4"/>
                </a:cxn>
                <a:cxn ang="0">
                  <a:pos x="3" y="4"/>
                </a:cxn>
                <a:cxn ang="0">
                  <a:pos x="1" y="4"/>
                </a:cxn>
                <a:cxn ang="0">
                  <a:pos x="1" y="5"/>
                </a:cxn>
                <a:cxn ang="0">
                  <a:pos x="1" y="3"/>
                </a:cxn>
                <a:cxn ang="0">
                  <a:pos x="1" y="1"/>
                </a:cxn>
                <a:cxn ang="0">
                  <a:pos x="3" y="1"/>
                </a:cxn>
                <a:cxn ang="0">
                  <a:pos x="7" y="0"/>
                </a:cxn>
                <a:cxn ang="0">
                  <a:pos x="9" y="1"/>
                </a:cxn>
                <a:cxn ang="0">
                  <a:pos x="12" y="1"/>
                </a:cxn>
                <a:cxn ang="0">
                  <a:pos x="14" y="2"/>
                </a:cxn>
                <a:cxn ang="0">
                  <a:pos x="15" y="3"/>
                </a:cxn>
                <a:cxn ang="0">
                  <a:pos x="16" y="4"/>
                </a:cxn>
              </a:cxnLst>
              <a:rect l="0" t="0" r="r" b="b"/>
              <a:pathLst>
                <a:path w="16" h="21">
                  <a:moveTo>
                    <a:pt x="16" y="4"/>
                  </a:moveTo>
                  <a:cubicBezTo>
                    <a:pt x="16" y="4"/>
                    <a:pt x="16" y="4"/>
                    <a:pt x="16" y="4"/>
                  </a:cubicBezTo>
                  <a:cubicBezTo>
                    <a:pt x="15" y="5"/>
                    <a:pt x="15" y="6"/>
                    <a:pt x="15" y="7"/>
                  </a:cubicBezTo>
                  <a:cubicBezTo>
                    <a:pt x="15" y="7"/>
                    <a:pt x="16" y="8"/>
                    <a:pt x="15" y="9"/>
                  </a:cubicBezTo>
                  <a:cubicBezTo>
                    <a:pt x="15" y="9"/>
                    <a:pt x="14" y="10"/>
                    <a:pt x="14" y="11"/>
                  </a:cubicBezTo>
                  <a:cubicBezTo>
                    <a:pt x="14" y="12"/>
                    <a:pt x="13" y="13"/>
                    <a:pt x="13" y="14"/>
                  </a:cubicBezTo>
                  <a:cubicBezTo>
                    <a:pt x="13" y="14"/>
                    <a:pt x="14" y="15"/>
                    <a:pt x="14" y="15"/>
                  </a:cubicBezTo>
                  <a:cubicBezTo>
                    <a:pt x="14" y="15"/>
                    <a:pt x="15" y="14"/>
                    <a:pt x="15" y="14"/>
                  </a:cubicBezTo>
                  <a:cubicBezTo>
                    <a:pt x="15" y="14"/>
                    <a:pt x="16" y="15"/>
                    <a:pt x="16" y="15"/>
                  </a:cubicBezTo>
                  <a:cubicBezTo>
                    <a:pt x="16" y="16"/>
                    <a:pt x="15" y="16"/>
                    <a:pt x="14" y="17"/>
                  </a:cubicBezTo>
                  <a:cubicBezTo>
                    <a:pt x="14" y="17"/>
                    <a:pt x="13" y="18"/>
                    <a:pt x="13" y="18"/>
                  </a:cubicBezTo>
                  <a:cubicBezTo>
                    <a:pt x="12" y="19"/>
                    <a:pt x="10" y="20"/>
                    <a:pt x="9" y="20"/>
                  </a:cubicBezTo>
                  <a:cubicBezTo>
                    <a:pt x="8" y="20"/>
                    <a:pt x="6" y="21"/>
                    <a:pt x="6" y="20"/>
                  </a:cubicBezTo>
                  <a:cubicBezTo>
                    <a:pt x="5" y="20"/>
                    <a:pt x="4" y="18"/>
                    <a:pt x="4" y="17"/>
                  </a:cubicBezTo>
                  <a:cubicBezTo>
                    <a:pt x="4" y="17"/>
                    <a:pt x="4" y="15"/>
                    <a:pt x="4" y="15"/>
                  </a:cubicBezTo>
                  <a:cubicBezTo>
                    <a:pt x="4" y="14"/>
                    <a:pt x="4" y="13"/>
                    <a:pt x="4" y="13"/>
                  </a:cubicBezTo>
                  <a:cubicBezTo>
                    <a:pt x="4" y="12"/>
                    <a:pt x="5" y="12"/>
                    <a:pt x="5" y="12"/>
                  </a:cubicBezTo>
                  <a:cubicBezTo>
                    <a:pt x="5" y="11"/>
                    <a:pt x="5" y="11"/>
                    <a:pt x="5" y="10"/>
                  </a:cubicBezTo>
                  <a:cubicBezTo>
                    <a:pt x="4" y="10"/>
                    <a:pt x="3" y="9"/>
                    <a:pt x="3" y="9"/>
                  </a:cubicBezTo>
                  <a:cubicBezTo>
                    <a:pt x="3" y="8"/>
                    <a:pt x="3" y="7"/>
                    <a:pt x="3" y="7"/>
                  </a:cubicBezTo>
                  <a:cubicBezTo>
                    <a:pt x="3" y="6"/>
                    <a:pt x="4" y="6"/>
                    <a:pt x="4" y="5"/>
                  </a:cubicBezTo>
                  <a:cubicBezTo>
                    <a:pt x="4" y="5"/>
                    <a:pt x="5" y="4"/>
                    <a:pt x="5" y="4"/>
                  </a:cubicBezTo>
                  <a:cubicBezTo>
                    <a:pt x="4" y="3"/>
                    <a:pt x="3" y="4"/>
                    <a:pt x="3" y="4"/>
                  </a:cubicBezTo>
                  <a:cubicBezTo>
                    <a:pt x="2" y="4"/>
                    <a:pt x="2" y="4"/>
                    <a:pt x="1" y="4"/>
                  </a:cubicBezTo>
                  <a:cubicBezTo>
                    <a:pt x="1" y="4"/>
                    <a:pt x="1" y="5"/>
                    <a:pt x="1" y="5"/>
                  </a:cubicBezTo>
                  <a:cubicBezTo>
                    <a:pt x="1" y="4"/>
                    <a:pt x="1" y="3"/>
                    <a:pt x="1" y="3"/>
                  </a:cubicBezTo>
                  <a:cubicBezTo>
                    <a:pt x="1" y="2"/>
                    <a:pt x="0" y="2"/>
                    <a:pt x="1" y="1"/>
                  </a:cubicBezTo>
                  <a:cubicBezTo>
                    <a:pt x="1" y="1"/>
                    <a:pt x="2" y="1"/>
                    <a:pt x="3" y="1"/>
                  </a:cubicBezTo>
                  <a:cubicBezTo>
                    <a:pt x="4" y="0"/>
                    <a:pt x="6" y="0"/>
                    <a:pt x="7" y="0"/>
                  </a:cubicBezTo>
                  <a:cubicBezTo>
                    <a:pt x="8" y="0"/>
                    <a:pt x="9" y="1"/>
                    <a:pt x="9" y="1"/>
                  </a:cubicBezTo>
                  <a:cubicBezTo>
                    <a:pt x="10" y="1"/>
                    <a:pt x="11" y="1"/>
                    <a:pt x="12" y="1"/>
                  </a:cubicBezTo>
                  <a:cubicBezTo>
                    <a:pt x="12" y="1"/>
                    <a:pt x="14" y="1"/>
                    <a:pt x="14" y="2"/>
                  </a:cubicBezTo>
                  <a:cubicBezTo>
                    <a:pt x="15" y="2"/>
                    <a:pt x="14" y="3"/>
                    <a:pt x="15" y="3"/>
                  </a:cubicBezTo>
                  <a:cubicBezTo>
                    <a:pt x="15" y="4"/>
                    <a:pt x="15" y="4"/>
                    <a:pt x="16"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Freeform 59"/>
            <p:cNvSpPr>
              <a:spLocks/>
            </p:cNvSpPr>
            <p:nvPr/>
          </p:nvSpPr>
          <p:spPr bwMode="auto">
            <a:xfrm>
              <a:off x="2203451" y="4200526"/>
              <a:ext cx="46038" cy="39688"/>
            </a:xfrm>
            <a:custGeom>
              <a:avLst/>
              <a:gdLst/>
              <a:ahLst/>
              <a:cxnLst>
                <a:cxn ang="0">
                  <a:pos x="23" y="12"/>
                </a:cxn>
                <a:cxn ang="0">
                  <a:pos x="24" y="13"/>
                </a:cxn>
                <a:cxn ang="0">
                  <a:pos x="22" y="16"/>
                </a:cxn>
                <a:cxn ang="0">
                  <a:pos x="19" y="18"/>
                </a:cxn>
                <a:cxn ang="0">
                  <a:pos x="17" y="19"/>
                </a:cxn>
                <a:cxn ang="0">
                  <a:pos x="16" y="21"/>
                </a:cxn>
                <a:cxn ang="0">
                  <a:pos x="15" y="19"/>
                </a:cxn>
                <a:cxn ang="0">
                  <a:pos x="13" y="17"/>
                </a:cxn>
                <a:cxn ang="0">
                  <a:pos x="11" y="16"/>
                </a:cxn>
                <a:cxn ang="0">
                  <a:pos x="6" y="14"/>
                </a:cxn>
                <a:cxn ang="0">
                  <a:pos x="4" y="12"/>
                </a:cxn>
                <a:cxn ang="0">
                  <a:pos x="2" y="10"/>
                </a:cxn>
                <a:cxn ang="0">
                  <a:pos x="0" y="8"/>
                </a:cxn>
                <a:cxn ang="0">
                  <a:pos x="0" y="7"/>
                </a:cxn>
                <a:cxn ang="0">
                  <a:pos x="0" y="5"/>
                </a:cxn>
                <a:cxn ang="0">
                  <a:pos x="2" y="3"/>
                </a:cxn>
                <a:cxn ang="0">
                  <a:pos x="3" y="1"/>
                </a:cxn>
                <a:cxn ang="0">
                  <a:pos x="5" y="0"/>
                </a:cxn>
                <a:cxn ang="0">
                  <a:pos x="7" y="2"/>
                </a:cxn>
                <a:cxn ang="0">
                  <a:pos x="9" y="2"/>
                </a:cxn>
                <a:cxn ang="0">
                  <a:pos x="11" y="1"/>
                </a:cxn>
                <a:cxn ang="0">
                  <a:pos x="13" y="1"/>
                </a:cxn>
                <a:cxn ang="0">
                  <a:pos x="15" y="3"/>
                </a:cxn>
                <a:cxn ang="0">
                  <a:pos x="19" y="4"/>
                </a:cxn>
                <a:cxn ang="0">
                  <a:pos x="20" y="4"/>
                </a:cxn>
                <a:cxn ang="0">
                  <a:pos x="21" y="7"/>
                </a:cxn>
                <a:cxn ang="0">
                  <a:pos x="22" y="9"/>
                </a:cxn>
                <a:cxn ang="0">
                  <a:pos x="23" y="12"/>
                </a:cxn>
              </a:cxnLst>
              <a:rect l="0" t="0" r="r" b="b"/>
              <a:pathLst>
                <a:path w="24" h="21">
                  <a:moveTo>
                    <a:pt x="23" y="12"/>
                  </a:moveTo>
                  <a:cubicBezTo>
                    <a:pt x="23" y="12"/>
                    <a:pt x="24" y="13"/>
                    <a:pt x="24" y="13"/>
                  </a:cubicBezTo>
                  <a:cubicBezTo>
                    <a:pt x="23" y="14"/>
                    <a:pt x="22" y="15"/>
                    <a:pt x="22" y="16"/>
                  </a:cubicBezTo>
                  <a:cubicBezTo>
                    <a:pt x="21" y="16"/>
                    <a:pt x="20" y="17"/>
                    <a:pt x="19" y="18"/>
                  </a:cubicBezTo>
                  <a:cubicBezTo>
                    <a:pt x="19" y="18"/>
                    <a:pt x="17" y="18"/>
                    <a:pt x="17" y="19"/>
                  </a:cubicBezTo>
                  <a:cubicBezTo>
                    <a:pt x="17" y="19"/>
                    <a:pt x="16" y="20"/>
                    <a:pt x="16" y="21"/>
                  </a:cubicBezTo>
                  <a:cubicBezTo>
                    <a:pt x="16" y="20"/>
                    <a:pt x="15" y="20"/>
                    <a:pt x="15" y="19"/>
                  </a:cubicBezTo>
                  <a:cubicBezTo>
                    <a:pt x="14" y="19"/>
                    <a:pt x="14" y="18"/>
                    <a:pt x="13" y="17"/>
                  </a:cubicBezTo>
                  <a:cubicBezTo>
                    <a:pt x="13" y="17"/>
                    <a:pt x="12" y="16"/>
                    <a:pt x="11" y="16"/>
                  </a:cubicBezTo>
                  <a:cubicBezTo>
                    <a:pt x="10" y="15"/>
                    <a:pt x="8" y="15"/>
                    <a:pt x="6" y="14"/>
                  </a:cubicBezTo>
                  <a:cubicBezTo>
                    <a:pt x="6" y="14"/>
                    <a:pt x="4" y="13"/>
                    <a:pt x="4" y="12"/>
                  </a:cubicBezTo>
                  <a:cubicBezTo>
                    <a:pt x="3" y="12"/>
                    <a:pt x="3" y="10"/>
                    <a:pt x="2" y="10"/>
                  </a:cubicBezTo>
                  <a:cubicBezTo>
                    <a:pt x="2" y="9"/>
                    <a:pt x="1" y="8"/>
                    <a:pt x="0" y="8"/>
                  </a:cubicBezTo>
                  <a:cubicBezTo>
                    <a:pt x="0" y="8"/>
                    <a:pt x="0" y="7"/>
                    <a:pt x="0" y="7"/>
                  </a:cubicBezTo>
                  <a:cubicBezTo>
                    <a:pt x="0" y="6"/>
                    <a:pt x="0" y="5"/>
                    <a:pt x="0" y="5"/>
                  </a:cubicBezTo>
                  <a:cubicBezTo>
                    <a:pt x="0" y="4"/>
                    <a:pt x="1" y="3"/>
                    <a:pt x="2" y="3"/>
                  </a:cubicBezTo>
                  <a:cubicBezTo>
                    <a:pt x="2" y="2"/>
                    <a:pt x="3" y="1"/>
                    <a:pt x="3" y="1"/>
                  </a:cubicBezTo>
                  <a:cubicBezTo>
                    <a:pt x="4" y="1"/>
                    <a:pt x="4" y="0"/>
                    <a:pt x="5" y="0"/>
                  </a:cubicBezTo>
                  <a:cubicBezTo>
                    <a:pt x="5" y="0"/>
                    <a:pt x="6" y="2"/>
                    <a:pt x="7" y="2"/>
                  </a:cubicBezTo>
                  <a:cubicBezTo>
                    <a:pt x="7" y="2"/>
                    <a:pt x="9" y="2"/>
                    <a:pt x="9" y="2"/>
                  </a:cubicBezTo>
                  <a:cubicBezTo>
                    <a:pt x="10" y="2"/>
                    <a:pt x="11" y="2"/>
                    <a:pt x="11" y="1"/>
                  </a:cubicBezTo>
                  <a:cubicBezTo>
                    <a:pt x="12" y="1"/>
                    <a:pt x="13" y="1"/>
                    <a:pt x="13" y="1"/>
                  </a:cubicBezTo>
                  <a:cubicBezTo>
                    <a:pt x="14" y="1"/>
                    <a:pt x="14" y="2"/>
                    <a:pt x="15" y="3"/>
                  </a:cubicBezTo>
                  <a:cubicBezTo>
                    <a:pt x="16" y="3"/>
                    <a:pt x="18" y="4"/>
                    <a:pt x="19" y="4"/>
                  </a:cubicBezTo>
                  <a:cubicBezTo>
                    <a:pt x="19" y="4"/>
                    <a:pt x="20" y="4"/>
                    <a:pt x="20" y="4"/>
                  </a:cubicBezTo>
                  <a:cubicBezTo>
                    <a:pt x="20" y="5"/>
                    <a:pt x="20" y="7"/>
                    <a:pt x="21" y="7"/>
                  </a:cubicBezTo>
                  <a:cubicBezTo>
                    <a:pt x="21" y="8"/>
                    <a:pt x="22" y="9"/>
                    <a:pt x="22" y="9"/>
                  </a:cubicBezTo>
                  <a:cubicBezTo>
                    <a:pt x="22" y="10"/>
                    <a:pt x="23" y="11"/>
                    <a:pt x="23"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0"/>
            <p:cNvSpPr>
              <a:spLocks/>
            </p:cNvSpPr>
            <p:nvPr/>
          </p:nvSpPr>
          <p:spPr bwMode="auto">
            <a:xfrm>
              <a:off x="2051051" y="4276726"/>
              <a:ext cx="36513" cy="53975"/>
            </a:xfrm>
            <a:custGeom>
              <a:avLst/>
              <a:gdLst/>
              <a:ahLst/>
              <a:cxnLst>
                <a:cxn ang="0">
                  <a:pos x="19" y="23"/>
                </a:cxn>
                <a:cxn ang="0">
                  <a:pos x="19" y="25"/>
                </a:cxn>
                <a:cxn ang="0">
                  <a:pos x="19" y="26"/>
                </a:cxn>
                <a:cxn ang="0">
                  <a:pos x="16" y="28"/>
                </a:cxn>
                <a:cxn ang="0">
                  <a:pos x="15" y="28"/>
                </a:cxn>
                <a:cxn ang="0">
                  <a:pos x="15" y="26"/>
                </a:cxn>
                <a:cxn ang="0">
                  <a:pos x="15" y="24"/>
                </a:cxn>
                <a:cxn ang="0">
                  <a:pos x="15" y="22"/>
                </a:cxn>
                <a:cxn ang="0">
                  <a:pos x="12" y="22"/>
                </a:cxn>
                <a:cxn ang="0">
                  <a:pos x="11" y="23"/>
                </a:cxn>
                <a:cxn ang="0">
                  <a:pos x="8" y="23"/>
                </a:cxn>
                <a:cxn ang="0">
                  <a:pos x="7" y="22"/>
                </a:cxn>
                <a:cxn ang="0">
                  <a:pos x="5" y="23"/>
                </a:cxn>
                <a:cxn ang="0">
                  <a:pos x="3" y="24"/>
                </a:cxn>
                <a:cxn ang="0">
                  <a:pos x="1" y="22"/>
                </a:cxn>
                <a:cxn ang="0">
                  <a:pos x="0" y="21"/>
                </a:cxn>
                <a:cxn ang="0">
                  <a:pos x="1" y="19"/>
                </a:cxn>
                <a:cxn ang="0">
                  <a:pos x="1" y="18"/>
                </a:cxn>
                <a:cxn ang="0">
                  <a:pos x="2" y="17"/>
                </a:cxn>
                <a:cxn ang="0">
                  <a:pos x="3" y="13"/>
                </a:cxn>
                <a:cxn ang="0">
                  <a:pos x="3" y="9"/>
                </a:cxn>
                <a:cxn ang="0">
                  <a:pos x="4" y="5"/>
                </a:cxn>
                <a:cxn ang="0">
                  <a:pos x="4" y="3"/>
                </a:cxn>
                <a:cxn ang="0">
                  <a:pos x="5" y="1"/>
                </a:cxn>
                <a:cxn ang="0">
                  <a:pos x="6" y="0"/>
                </a:cxn>
                <a:cxn ang="0">
                  <a:pos x="7" y="2"/>
                </a:cxn>
                <a:cxn ang="0">
                  <a:pos x="9" y="2"/>
                </a:cxn>
                <a:cxn ang="0">
                  <a:pos x="12" y="3"/>
                </a:cxn>
                <a:cxn ang="0">
                  <a:pos x="13" y="3"/>
                </a:cxn>
                <a:cxn ang="0">
                  <a:pos x="15" y="3"/>
                </a:cxn>
                <a:cxn ang="0">
                  <a:pos x="17" y="4"/>
                </a:cxn>
                <a:cxn ang="0">
                  <a:pos x="17" y="4"/>
                </a:cxn>
                <a:cxn ang="0">
                  <a:pos x="16" y="5"/>
                </a:cxn>
                <a:cxn ang="0">
                  <a:pos x="14" y="8"/>
                </a:cxn>
                <a:cxn ang="0">
                  <a:pos x="13" y="10"/>
                </a:cxn>
                <a:cxn ang="0">
                  <a:pos x="13" y="13"/>
                </a:cxn>
                <a:cxn ang="0">
                  <a:pos x="15" y="14"/>
                </a:cxn>
                <a:cxn ang="0">
                  <a:pos x="17" y="14"/>
                </a:cxn>
                <a:cxn ang="0">
                  <a:pos x="18" y="16"/>
                </a:cxn>
                <a:cxn ang="0">
                  <a:pos x="18" y="18"/>
                </a:cxn>
                <a:cxn ang="0">
                  <a:pos x="17" y="20"/>
                </a:cxn>
                <a:cxn ang="0">
                  <a:pos x="17" y="22"/>
                </a:cxn>
                <a:cxn ang="0">
                  <a:pos x="19" y="23"/>
                </a:cxn>
              </a:cxnLst>
              <a:rect l="0" t="0" r="r" b="b"/>
              <a:pathLst>
                <a:path w="19" h="28">
                  <a:moveTo>
                    <a:pt x="19" y="23"/>
                  </a:moveTo>
                  <a:cubicBezTo>
                    <a:pt x="19" y="24"/>
                    <a:pt x="19" y="25"/>
                    <a:pt x="19" y="25"/>
                  </a:cubicBezTo>
                  <a:cubicBezTo>
                    <a:pt x="19" y="26"/>
                    <a:pt x="19" y="26"/>
                    <a:pt x="19" y="26"/>
                  </a:cubicBezTo>
                  <a:cubicBezTo>
                    <a:pt x="18" y="26"/>
                    <a:pt x="17" y="28"/>
                    <a:pt x="16" y="28"/>
                  </a:cubicBezTo>
                  <a:cubicBezTo>
                    <a:pt x="16" y="28"/>
                    <a:pt x="15" y="28"/>
                    <a:pt x="15" y="28"/>
                  </a:cubicBezTo>
                  <a:cubicBezTo>
                    <a:pt x="14" y="27"/>
                    <a:pt x="15" y="26"/>
                    <a:pt x="15" y="26"/>
                  </a:cubicBezTo>
                  <a:cubicBezTo>
                    <a:pt x="15" y="25"/>
                    <a:pt x="15" y="24"/>
                    <a:pt x="15" y="24"/>
                  </a:cubicBezTo>
                  <a:cubicBezTo>
                    <a:pt x="15" y="24"/>
                    <a:pt x="15" y="22"/>
                    <a:pt x="15" y="22"/>
                  </a:cubicBezTo>
                  <a:cubicBezTo>
                    <a:pt x="14" y="22"/>
                    <a:pt x="13" y="22"/>
                    <a:pt x="12" y="22"/>
                  </a:cubicBezTo>
                  <a:cubicBezTo>
                    <a:pt x="12" y="22"/>
                    <a:pt x="11" y="23"/>
                    <a:pt x="11" y="23"/>
                  </a:cubicBezTo>
                  <a:cubicBezTo>
                    <a:pt x="10" y="23"/>
                    <a:pt x="9" y="23"/>
                    <a:pt x="8" y="23"/>
                  </a:cubicBezTo>
                  <a:cubicBezTo>
                    <a:pt x="8" y="23"/>
                    <a:pt x="7" y="22"/>
                    <a:pt x="7" y="22"/>
                  </a:cubicBezTo>
                  <a:cubicBezTo>
                    <a:pt x="6" y="22"/>
                    <a:pt x="6" y="23"/>
                    <a:pt x="5" y="23"/>
                  </a:cubicBezTo>
                  <a:cubicBezTo>
                    <a:pt x="5" y="23"/>
                    <a:pt x="4" y="24"/>
                    <a:pt x="3" y="24"/>
                  </a:cubicBezTo>
                  <a:cubicBezTo>
                    <a:pt x="2" y="24"/>
                    <a:pt x="1" y="23"/>
                    <a:pt x="1" y="22"/>
                  </a:cubicBezTo>
                  <a:cubicBezTo>
                    <a:pt x="1" y="22"/>
                    <a:pt x="0" y="22"/>
                    <a:pt x="0" y="21"/>
                  </a:cubicBezTo>
                  <a:cubicBezTo>
                    <a:pt x="0" y="21"/>
                    <a:pt x="1" y="20"/>
                    <a:pt x="1" y="19"/>
                  </a:cubicBezTo>
                  <a:cubicBezTo>
                    <a:pt x="1" y="19"/>
                    <a:pt x="1" y="18"/>
                    <a:pt x="1" y="18"/>
                  </a:cubicBezTo>
                  <a:cubicBezTo>
                    <a:pt x="1" y="18"/>
                    <a:pt x="1" y="17"/>
                    <a:pt x="2" y="17"/>
                  </a:cubicBezTo>
                  <a:cubicBezTo>
                    <a:pt x="2" y="16"/>
                    <a:pt x="3" y="14"/>
                    <a:pt x="3" y="13"/>
                  </a:cubicBezTo>
                  <a:cubicBezTo>
                    <a:pt x="3" y="12"/>
                    <a:pt x="3" y="10"/>
                    <a:pt x="3" y="9"/>
                  </a:cubicBezTo>
                  <a:cubicBezTo>
                    <a:pt x="3" y="8"/>
                    <a:pt x="4" y="6"/>
                    <a:pt x="4" y="5"/>
                  </a:cubicBezTo>
                  <a:cubicBezTo>
                    <a:pt x="4" y="5"/>
                    <a:pt x="4" y="3"/>
                    <a:pt x="4" y="3"/>
                  </a:cubicBezTo>
                  <a:cubicBezTo>
                    <a:pt x="4" y="2"/>
                    <a:pt x="4" y="1"/>
                    <a:pt x="5" y="1"/>
                  </a:cubicBezTo>
                  <a:cubicBezTo>
                    <a:pt x="5" y="1"/>
                    <a:pt x="6" y="0"/>
                    <a:pt x="6" y="0"/>
                  </a:cubicBezTo>
                  <a:cubicBezTo>
                    <a:pt x="7" y="1"/>
                    <a:pt x="7" y="2"/>
                    <a:pt x="7" y="2"/>
                  </a:cubicBezTo>
                  <a:cubicBezTo>
                    <a:pt x="8" y="2"/>
                    <a:pt x="9" y="2"/>
                    <a:pt x="9" y="2"/>
                  </a:cubicBezTo>
                  <a:cubicBezTo>
                    <a:pt x="10" y="3"/>
                    <a:pt x="11" y="4"/>
                    <a:pt x="12" y="3"/>
                  </a:cubicBezTo>
                  <a:cubicBezTo>
                    <a:pt x="12" y="3"/>
                    <a:pt x="13" y="3"/>
                    <a:pt x="13" y="3"/>
                  </a:cubicBezTo>
                  <a:cubicBezTo>
                    <a:pt x="13" y="2"/>
                    <a:pt x="14" y="2"/>
                    <a:pt x="15" y="3"/>
                  </a:cubicBezTo>
                  <a:cubicBezTo>
                    <a:pt x="15" y="3"/>
                    <a:pt x="17" y="4"/>
                    <a:pt x="17" y="4"/>
                  </a:cubicBezTo>
                  <a:cubicBezTo>
                    <a:pt x="17" y="4"/>
                    <a:pt x="17" y="4"/>
                    <a:pt x="17" y="4"/>
                  </a:cubicBezTo>
                  <a:cubicBezTo>
                    <a:pt x="17" y="5"/>
                    <a:pt x="16" y="5"/>
                    <a:pt x="16" y="5"/>
                  </a:cubicBezTo>
                  <a:cubicBezTo>
                    <a:pt x="15" y="6"/>
                    <a:pt x="15" y="7"/>
                    <a:pt x="14" y="8"/>
                  </a:cubicBezTo>
                  <a:cubicBezTo>
                    <a:pt x="14" y="8"/>
                    <a:pt x="14" y="10"/>
                    <a:pt x="13" y="10"/>
                  </a:cubicBezTo>
                  <a:cubicBezTo>
                    <a:pt x="13" y="11"/>
                    <a:pt x="13" y="12"/>
                    <a:pt x="13" y="13"/>
                  </a:cubicBezTo>
                  <a:cubicBezTo>
                    <a:pt x="14" y="13"/>
                    <a:pt x="14" y="14"/>
                    <a:pt x="15" y="14"/>
                  </a:cubicBezTo>
                  <a:cubicBezTo>
                    <a:pt x="15" y="14"/>
                    <a:pt x="17" y="13"/>
                    <a:pt x="17" y="14"/>
                  </a:cubicBezTo>
                  <a:cubicBezTo>
                    <a:pt x="18" y="14"/>
                    <a:pt x="18" y="15"/>
                    <a:pt x="18" y="16"/>
                  </a:cubicBezTo>
                  <a:cubicBezTo>
                    <a:pt x="18" y="16"/>
                    <a:pt x="18" y="18"/>
                    <a:pt x="18" y="18"/>
                  </a:cubicBezTo>
                  <a:cubicBezTo>
                    <a:pt x="18" y="19"/>
                    <a:pt x="17" y="20"/>
                    <a:pt x="17" y="20"/>
                  </a:cubicBezTo>
                  <a:cubicBezTo>
                    <a:pt x="17" y="21"/>
                    <a:pt x="17" y="21"/>
                    <a:pt x="17" y="22"/>
                  </a:cubicBezTo>
                  <a:cubicBezTo>
                    <a:pt x="18" y="22"/>
                    <a:pt x="18" y="23"/>
                    <a:pt x="19" y="2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61"/>
            <p:cNvSpPr>
              <a:spLocks/>
            </p:cNvSpPr>
            <p:nvPr/>
          </p:nvSpPr>
          <p:spPr bwMode="auto">
            <a:xfrm>
              <a:off x="2076451" y="4284663"/>
              <a:ext cx="66675" cy="39688"/>
            </a:xfrm>
            <a:custGeom>
              <a:avLst/>
              <a:gdLst/>
              <a:ahLst/>
              <a:cxnLst>
                <a:cxn ang="0">
                  <a:pos x="35" y="17"/>
                </a:cxn>
                <a:cxn ang="0">
                  <a:pos x="35" y="18"/>
                </a:cxn>
                <a:cxn ang="0">
                  <a:pos x="33" y="19"/>
                </a:cxn>
                <a:cxn ang="0">
                  <a:pos x="30" y="17"/>
                </a:cxn>
                <a:cxn ang="0">
                  <a:pos x="23" y="17"/>
                </a:cxn>
                <a:cxn ang="0">
                  <a:pos x="16" y="17"/>
                </a:cxn>
                <a:cxn ang="0">
                  <a:pos x="11" y="18"/>
                </a:cxn>
                <a:cxn ang="0">
                  <a:pos x="6" y="21"/>
                </a:cxn>
                <a:cxn ang="0">
                  <a:pos x="6" y="19"/>
                </a:cxn>
                <a:cxn ang="0">
                  <a:pos x="4" y="18"/>
                </a:cxn>
                <a:cxn ang="0">
                  <a:pos x="4" y="16"/>
                </a:cxn>
                <a:cxn ang="0">
                  <a:pos x="5" y="14"/>
                </a:cxn>
                <a:cxn ang="0">
                  <a:pos x="5" y="12"/>
                </a:cxn>
                <a:cxn ang="0">
                  <a:pos x="4" y="10"/>
                </a:cxn>
                <a:cxn ang="0">
                  <a:pos x="2" y="10"/>
                </a:cxn>
                <a:cxn ang="0">
                  <a:pos x="0" y="9"/>
                </a:cxn>
                <a:cxn ang="0">
                  <a:pos x="0" y="6"/>
                </a:cxn>
                <a:cxn ang="0">
                  <a:pos x="1" y="4"/>
                </a:cxn>
                <a:cxn ang="0">
                  <a:pos x="3" y="1"/>
                </a:cxn>
                <a:cxn ang="0">
                  <a:pos x="4" y="0"/>
                </a:cxn>
                <a:cxn ang="0">
                  <a:pos x="4" y="3"/>
                </a:cxn>
                <a:cxn ang="0">
                  <a:pos x="6" y="3"/>
                </a:cxn>
                <a:cxn ang="0">
                  <a:pos x="9" y="3"/>
                </a:cxn>
                <a:cxn ang="0">
                  <a:pos x="11" y="5"/>
                </a:cxn>
                <a:cxn ang="0">
                  <a:pos x="13" y="6"/>
                </a:cxn>
                <a:cxn ang="0">
                  <a:pos x="16" y="5"/>
                </a:cxn>
                <a:cxn ang="0">
                  <a:pos x="18" y="6"/>
                </a:cxn>
                <a:cxn ang="0">
                  <a:pos x="20" y="7"/>
                </a:cxn>
                <a:cxn ang="0">
                  <a:pos x="23" y="6"/>
                </a:cxn>
                <a:cxn ang="0">
                  <a:pos x="24" y="9"/>
                </a:cxn>
                <a:cxn ang="0">
                  <a:pos x="25" y="11"/>
                </a:cxn>
                <a:cxn ang="0">
                  <a:pos x="27" y="13"/>
                </a:cxn>
                <a:cxn ang="0">
                  <a:pos x="28" y="14"/>
                </a:cxn>
                <a:cxn ang="0">
                  <a:pos x="29" y="14"/>
                </a:cxn>
                <a:cxn ang="0">
                  <a:pos x="29" y="15"/>
                </a:cxn>
                <a:cxn ang="0">
                  <a:pos x="31" y="15"/>
                </a:cxn>
                <a:cxn ang="0">
                  <a:pos x="33" y="15"/>
                </a:cxn>
                <a:cxn ang="0">
                  <a:pos x="34" y="16"/>
                </a:cxn>
                <a:cxn ang="0">
                  <a:pos x="35" y="17"/>
                </a:cxn>
              </a:cxnLst>
              <a:rect l="0" t="0" r="r" b="b"/>
              <a:pathLst>
                <a:path w="36" h="21">
                  <a:moveTo>
                    <a:pt x="35" y="17"/>
                  </a:moveTo>
                  <a:cubicBezTo>
                    <a:pt x="36" y="17"/>
                    <a:pt x="36" y="18"/>
                    <a:pt x="35" y="18"/>
                  </a:cubicBezTo>
                  <a:cubicBezTo>
                    <a:pt x="35" y="19"/>
                    <a:pt x="33" y="19"/>
                    <a:pt x="33" y="19"/>
                  </a:cubicBezTo>
                  <a:cubicBezTo>
                    <a:pt x="32" y="19"/>
                    <a:pt x="30" y="18"/>
                    <a:pt x="30" y="17"/>
                  </a:cubicBezTo>
                  <a:cubicBezTo>
                    <a:pt x="28" y="17"/>
                    <a:pt x="25" y="17"/>
                    <a:pt x="23" y="17"/>
                  </a:cubicBezTo>
                  <a:cubicBezTo>
                    <a:pt x="22" y="16"/>
                    <a:pt x="18" y="16"/>
                    <a:pt x="16" y="17"/>
                  </a:cubicBezTo>
                  <a:cubicBezTo>
                    <a:pt x="15" y="17"/>
                    <a:pt x="12" y="18"/>
                    <a:pt x="11" y="18"/>
                  </a:cubicBezTo>
                  <a:cubicBezTo>
                    <a:pt x="10" y="19"/>
                    <a:pt x="7" y="20"/>
                    <a:pt x="6" y="21"/>
                  </a:cubicBezTo>
                  <a:cubicBezTo>
                    <a:pt x="6" y="21"/>
                    <a:pt x="6" y="20"/>
                    <a:pt x="6" y="19"/>
                  </a:cubicBezTo>
                  <a:cubicBezTo>
                    <a:pt x="5" y="19"/>
                    <a:pt x="5" y="18"/>
                    <a:pt x="4" y="18"/>
                  </a:cubicBezTo>
                  <a:cubicBezTo>
                    <a:pt x="4" y="17"/>
                    <a:pt x="4" y="17"/>
                    <a:pt x="4" y="16"/>
                  </a:cubicBezTo>
                  <a:cubicBezTo>
                    <a:pt x="4" y="16"/>
                    <a:pt x="5" y="15"/>
                    <a:pt x="5" y="14"/>
                  </a:cubicBezTo>
                  <a:cubicBezTo>
                    <a:pt x="5" y="14"/>
                    <a:pt x="5" y="12"/>
                    <a:pt x="5" y="12"/>
                  </a:cubicBezTo>
                  <a:cubicBezTo>
                    <a:pt x="5" y="11"/>
                    <a:pt x="5" y="10"/>
                    <a:pt x="4" y="10"/>
                  </a:cubicBezTo>
                  <a:cubicBezTo>
                    <a:pt x="4" y="9"/>
                    <a:pt x="2" y="10"/>
                    <a:pt x="2" y="10"/>
                  </a:cubicBezTo>
                  <a:cubicBezTo>
                    <a:pt x="1" y="10"/>
                    <a:pt x="1" y="9"/>
                    <a:pt x="0" y="9"/>
                  </a:cubicBezTo>
                  <a:cubicBezTo>
                    <a:pt x="0" y="8"/>
                    <a:pt x="0" y="7"/>
                    <a:pt x="0" y="6"/>
                  </a:cubicBezTo>
                  <a:cubicBezTo>
                    <a:pt x="1" y="6"/>
                    <a:pt x="1" y="4"/>
                    <a:pt x="1" y="4"/>
                  </a:cubicBezTo>
                  <a:cubicBezTo>
                    <a:pt x="2" y="3"/>
                    <a:pt x="2" y="2"/>
                    <a:pt x="3" y="1"/>
                  </a:cubicBezTo>
                  <a:cubicBezTo>
                    <a:pt x="3" y="1"/>
                    <a:pt x="4" y="1"/>
                    <a:pt x="4" y="0"/>
                  </a:cubicBezTo>
                  <a:cubicBezTo>
                    <a:pt x="4" y="1"/>
                    <a:pt x="4" y="2"/>
                    <a:pt x="4" y="3"/>
                  </a:cubicBezTo>
                  <a:cubicBezTo>
                    <a:pt x="5" y="3"/>
                    <a:pt x="6" y="3"/>
                    <a:pt x="6" y="3"/>
                  </a:cubicBezTo>
                  <a:cubicBezTo>
                    <a:pt x="7" y="4"/>
                    <a:pt x="8" y="3"/>
                    <a:pt x="9" y="3"/>
                  </a:cubicBezTo>
                  <a:cubicBezTo>
                    <a:pt x="10" y="3"/>
                    <a:pt x="10" y="4"/>
                    <a:pt x="11" y="5"/>
                  </a:cubicBezTo>
                  <a:cubicBezTo>
                    <a:pt x="11" y="5"/>
                    <a:pt x="13" y="6"/>
                    <a:pt x="13" y="6"/>
                  </a:cubicBezTo>
                  <a:cubicBezTo>
                    <a:pt x="14" y="6"/>
                    <a:pt x="15" y="5"/>
                    <a:pt x="16" y="5"/>
                  </a:cubicBezTo>
                  <a:cubicBezTo>
                    <a:pt x="16" y="5"/>
                    <a:pt x="17" y="5"/>
                    <a:pt x="18" y="6"/>
                  </a:cubicBezTo>
                  <a:cubicBezTo>
                    <a:pt x="18" y="6"/>
                    <a:pt x="19" y="6"/>
                    <a:pt x="20" y="7"/>
                  </a:cubicBezTo>
                  <a:cubicBezTo>
                    <a:pt x="21" y="7"/>
                    <a:pt x="22" y="6"/>
                    <a:pt x="23" y="6"/>
                  </a:cubicBezTo>
                  <a:cubicBezTo>
                    <a:pt x="23" y="7"/>
                    <a:pt x="24" y="8"/>
                    <a:pt x="24" y="9"/>
                  </a:cubicBezTo>
                  <a:cubicBezTo>
                    <a:pt x="25" y="10"/>
                    <a:pt x="25" y="11"/>
                    <a:pt x="25" y="11"/>
                  </a:cubicBezTo>
                  <a:cubicBezTo>
                    <a:pt x="26" y="12"/>
                    <a:pt x="26" y="12"/>
                    <a:pt x="27" y="13"/>
                  </a:cubicBezTo>
                  <a:cubicBezTo>
                    <a:pt x="27" y="13"/>
                    <a:pt x="27" y="14"/>
                    <a:pt x="28" y="14"/>
                  </a:cubicBezTo>
                  <a:cubicBezTo>
                    <a:pt x="28" y="14"/>
                    <a:pt x="29" y="14"/>
                    <a:pt x="29" y="14"/>
                  </a:cubicBezTo>
                  <a:cubicBezTo>
                    <a:pt x="29" y="14"/>
                    <a:pt x="29" y="15"/>
                    <a:pt x="29" y="15"/>
                  </a:cubicBezTo>
                  <a:cubicBezTo>
                    <a:pt x="30" y="15"/>
                    <a:pt x="30" y="15"/>
                    <a:pt x="31" y="15"/>
                  </a:cubicBezTo>
                  <a:cubicBezTo>
                    <a:pt x="31" y="15"/>
                    <a:pt x="32" y="15"/>
                    <a:pt x="33" y="15"/>
                  </a:cubicBezTo>
                  <a:cubicBezTo>
                    <a:pt x="33" y="15"/>
                    <a:pt x="34" y="16"/>
                    <a:pt x="34" y="16"/>
                  </a:cubicBezTo>
                  <a:cubicBezTo>
                    <a:pt x="34" y="16"/>
                    <a:pt x="35" y="17"/>
                    <a:pt x="35" y="1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2" name="Freeform 62"/>
            <p:cNvSpPr>
              <a:spLocks/>
            </p:cNvSpPr>
            <p:nvPr/>
          </p:nvSpPr>
          <p:spPr bwMode="auto">
            <a:xfrm>
              <a:off x="2090738" y="3878263"/>
              <a:ext cx="69850" cy="90488"/>
            </a:xfrm>
            <a:custGeom>
              <a:avLst/>
              <a:gdLst/>
              <a:ahLst/>
              <a:cxnLst>
                <a:cxn ang="0">
                  <a:pos x="16" y="9"/>
                </a:cxn>
                <a:cxn ang="0">
                  <a:pos x="21" y="6"/>
                </a:cxn>
                <a:cxn ang="0">
                  <a:pos x="23" y="1"/>
                </a:cxn>
                <a:cxn ang="0">
                  <a:pos x="27" y="0"/>
                </a:cxn>
                <a:cxn ang="0">
                  <a:pos x="28" y="1"/>
                </a:cxn>
                <a:cxn ang="0">
                  <a:pos x="26" y="3"/>
                </a:cxn>
                <a:cxn ang="0">
                  <a:pos x="27" y="7"/>
                </a:cxn>
                <a:cxn ang="0">
                  <a:pos x="27" y="11"/>
                </a:cxn>
                <a:cxn ang="0">
                  <a:pos x="30" y="14"/>
                </a:cxn>
                <a:cxn ang="0">
                  <a:pos x="31" y="18"/>
                </a:cxn>
                <a:cxn ang="0">
                  <a:pos x="28" y="21"/>
                </a:cxn>
                <a:cxn ang="0">
                  <a:pos x="27" y="27"/>
                </a:cxn>
                <a:cxn ang="0">
                  <a:pos x="29" y="30"/>
                </a:cxn>
                <a:cxn ang="0">
                  <a:pos x="36" y="38"/>
                </a:cxn>
                <a:cxn ang="0">
                  <a:pos x="36" y="40"/>
                </a:cxn>
                <a:cxn ang="0">
                  <a:pos x="31" y="42"/>
                </a:cxn>
                <a:cxn ang="0">
                  <a:pos x="25" y="44"/>
                </a:cxn>
                <a:cxn ang="0">
                  <a:pos x="22" y="45"/>
                </a:cxn>
                <a:cxn ang="0">
                  <a:pos x="18" y="47"/>
                </a:cxn>
                <a:cxn ang="0">
                  <a:pos x="14" y="48"/>
                </a:cxn>
                <a:cxn ang="0">
                  <a:pos x="11" y="46"/>
                </a:cxn>
                <a:cxn ang="0">
                  <a:pos x="8" y="47"/>
                </a:cxn>
                <a:cxn ang="0">
                  <a:pos x="8" y="43"/>
                </a:cxn>
                <a:cxn ang="0">
                  <a:pos x="5" y="37"/>
                </a:cxn>
                <a:cxn ang="0">
                  <a:pos x="1" y="33"/>
                </a:cxn>
                <a:cxn ang="0">
                  <a:pos x="0" y="30"/>
                </a:cxn>
                <a:cxn ang="0">
                  <a:pos x="3" y="31"/>
                </a:cxn>
                <a:cxn ang="0">
                  <a:pos x="5" y="26"/>
                </a:cxn>
                <a:cxn ang="0">
                  <a:pos x="7" y="19"/>
                </a:cxn>
                <a:cxn ang="0">
                  <a:pos x="13" y="15"/>
                </a:cxn>
                <a:cxn ang="0">
                  <a:pos x="13" y="11"/>
                </a:cxn>
                <a:cxn ang="0">
                  <a:pos x="16" y="9"/>
                </a:cxn>
              </a:cxnLst>
              <a:rect l="0" t="0" r="r" b="b"/>
              <a:pathLst>
                <a:path w="37" h="48">
                  <a:moveTo>
                    <a:pt x="16" y="9"/>
                  </a:moveTo>
                  <a:cubicBezTo>
                    <a:pt x="16" y="9"/>
                    <a:pt x="16" y="9"/>
                    <a:pt x="16" y="9"/>
                  </a:cubicBezTo>
                  <a:cubicBezTo>
                    <a:pt x="17" y="8"/>
                    <a:pt x="18" y="8"/>
                    <a:pt x="19" y="8"/>
                  </a:cubicBezTo>
                  <a:cubicBezTo>
                    <a:pt x="19" y="8"/>
                    <a:pt x="20" y="7"/>
                    <a:pt x="21" y="6"/>
                  </a:cubicBezTo>
                  <a:cubicBezTo>
                    <a:pt x="21" y="6"/>
                    <a:pt x="22" y="4"/>
                    <a:pt x="22" y="3"/>
                  </a:cubicBezTo>
                  <a:cubicBezTo>
                    <a:pt x="22" y="3"/>
                    <a:pt x="23" y="2"/>
                    <a:pt x="23" y="1"/>
                  </a:cubicBezTo>
                  <a:cubicBezTo>
                    <a:pt x="23" y="1"/>
                    <a:pt x="24" y="0"/>
                    <a:pt x="25" y="0"/>
                  </a:cubicBezTo>
                  <a:cubicBezTo>
                    <a:pt x="25" y="0"/>
                    <a:pt x="26" y="0"/>
                    <a:pt x="27" y="0"/>
                  </a:cubicBezTo>
                  <a:cubicBezTo>
                    <a:pt x="27" y="0"/>
                    <a:pt x="28" y="1"/>
                    <a:pt x="28" y="1"/>
                  </a:cubicBezTo>
                  <a:cubicBezTo>
                    <a:pt x="28" y="1"/>
                    <a:pt x="28" y="1"/>
                    <a:pt x="28" y="1"/>
                  </a:cubicBezTo>
                  <a:cubicBezTo>
                    <a:pt x="28" y="1"/>
                    <a:pt x="27" y="1"/>
                    <a:pt x="27" y="1"/>
                  </a:cubicBezTo>
                  <a:cubicBezTo>
                    <a:pt x="26" y="1"/>
                    <a:pt x="26" y="2"/>
                    <a:pt x="26" y="3"/>
                  </a:cubicBezTo>
                  <a:cubicBezTo>
                    <a:pt x="26" y="3"/>
                    <a:pt x="26" y="5"/>
                    <a:pt x="26" y="5"/>
                  </a:cubicBezTo>
                  <a:cubicBezTo>
                    <a:pt x="26" y="6"/>
                    <a:pt x="27" y="7"/>
                    <a:pt x="27" y="7"/>
                  </a:cubicBezTo>
                  <a:cubicBezTo>
                    <a:pt x="27" y="8"/>
                    <a:pt x="26" y="9"/>
                    <a:pt x="27" y="10"/>
                  </a:cubicBezTo>
                  <a:cubicBezTo>
                    <a:pt x="27" y="10"/>
                    <a:pt x="27" y="11"/>
                    <a:pt x="27" y="11"/>
                  </a:cubicBezTo>
                  <a:cubicBezTo>
                    <a:pt x="27" y="12"/>
                    <a:pt x="28" y="12"/>
                    <a:pt x="29" y="13"/>
                  </a:cubicBezTo>
                  <a:cubicBezTo>
                    <a:pt x="29" y="13"/>
                    <a:pt x="29" y="13"/>
                    <a:pt x="30" y="14"/>
                  </a:cubicBezTo>
                  <a:cubicBezTo>
                    <a:pt x="30" y="14"/>
                    <a:pt x="31" y="15"/>
                    <a:pt x="31" y="16"/>
                  </a:cubicBezTo>
                  <a:cubicBezTo>
                    <a:pt x="31" y="16"/>
                    <a:pt x="31" y="18"/>
                    <a:pt x="31" y="18"/>
                  </a:cubicBezTo>
                  <a:cubicBezTo>
                    <a:pt x="31" y="19"/>
                    <a:pt x="30" y="20"/>
                    <a:pt x="29" y="20"/>
                  </a:cubicBezTo>
                  <a:cubicBezTo>
                    <a:pt x="29" y="20"/>
                    <a:pt x="28" y="21"/>
                    <a:pt x="28" y="21"/>
                  </a:cubicBezTo>
                  <a:cubicBezTo>
                    <a:pt x="27" y="22"/>
                    <a:pt x="26" y="23"/>
                    <a:pt x="26" y="24"/>
                  </a:cubicBezTo>
                  <a:cubicBezTo>
                    <a:pt x="26" y="24"/>
                    <a:pt x="27" y="26"/>
                    <a:pt x="27" y="27"/>
                  </a:cubicBezTo>
                  <a:cubicBezTo>
                    <a:pt x="27" y="28"/>
                    <a:pt x="27" y="29"/>
                    <a:pt x="28" y="30"/>
                  </a:cubicBezTo>
                  <a:cubicBezTo>
                    <a:pt x="28" y="30"/>
                    <a:pt x="29" y="30"/>
                    <a:pt x="29" y="30"/>
                  </a:cubicBezTo>
                  <a:cubicBezTo>
                    <a:pt x="30" y="30"/>
                    <a:pt x="31" y="31"/>
                    <a:pt x="31" y="31"/>
                  </a:cubicBezTo>
                  <a:cubicBezTo>
                    <a:pt x="33" y="33"/>
                    <a:pt x="35" y="36"/>
                    <a:pt x="36" y="38"/>
                  </a:cubicBezTo>
                  <a:cubicBezTo>
                    <a:pt x="36" y="38"/>
                    <a:pt x="36" y="39"/>
                    <a:pt x="37" y="39"/>
                  </a:cubicBezTo>
                  <a:cubicBezTo>
                    <a:pt x="36" y="40"/>
                    <a:pt x="36" y="40"/>
                    <a:pt x="36" y="40"/>
                  </a:cubicBezTo>
                  <a:cubicBezTo>
                    <a:pt x="35" y="40"/>
                    <a:pt x="34" y="41"/>
                    <a:pt x="33" y="41"/>
                  </a:cubicBezTo>
                  <a:cubicBezTo>
                    <a:pt x="32" y="41"/>
                    <a:pt x="31" y="42"/>
                    <a:pt x="31" y="42"/>
                  </a:cubicBezTo>
                  <a:cubicBezTo>
                    <a:pt x="30" y="42"/>
                    <a:pt x="29" y="42"/>
                    <a:pt x="28" y="43"/>
                  </a:cubicBezTo>
                  <a:cubicBezTo>
                    <a:pt x="28" y="43"/>
                    <a:pt x="26" y="43"/>
                    <a:pt x="25" y="44"/>
                  </a:cubicBezTo>
                  <a:cubicBezTo>
                    <a:pt x="24" y="44"/>
                    <a:pt x="23" y="43"/>
                    <a:pt x="22" y="44"/>
                  </a:cubicBezTo>
                  <a:cubicBezTo>
                    <a:pt x="22" y="44"/>
                    <a:pt x="22" y="45"/>
                    <a:pt x="22" y="45"/>
                  </a:cubicBezTo>
                  <a:cubicBezTo>
                    <a:pt x="21" y="46"/>
                    <a:pt x="21" y="47"/>
                    <a:pt x="20" y="47"/>
                  </a:cubicBezTo>
                  <a:cubicBezTo>
                    <a:pt x="20" y="47"/>
                    <a:pt x="18" y="46"/>
                    <a:pt x="18" y="47"/>
                  </a:cubicBezTo>
                  <a:cubicBezTo>
                    <a:pt x="17" y="47"/>
                    <a:pt x="17" y="47"/>
                    <a:pt x="16" y="47"/>
                  </a:cubicBezTo>
                  <a:cubicBezTo>
                    <a:pt x="16" y="48"/>
                    <a:pt x="14" y="48"/>
                    <a:pt x="14" y="48"/>
                  </a:cubicBezTo>
                  <a:cubicBezTo>
                    <a:pt x="13" y="48"/>
                    <a:pt x="13" y="47"/>
                    <a:pt x="12" y="47"/>
                  </a:cubicBezTo>
                  <a:cubicBezTo>
                    <a:pt x="12" y="47"/>
                    <a:pt x="11" y="46"/>
                    <a:pt x="11" y="46"/>
                  </a:cubicBezTo>
                  <a:cubicBezTo>
                    <a:pt x="10" y="46"/>
                    <a:pt x="10" y="47"/>
                    <a:pt x="9" y="47"/>
                  </a:cubicBezTo>
                  <a:cubicBezTo>
                    <a:pt x="9" y="47"/>
                    <a:pt x="8" y="47"/>
                    <a:pt x="8" y="47"/>
                  </a:cubicBezTo>
                  <a:cubicBezTo>
                    <a:pt x="8" y="46"/>
                    <a:pt x="7" y="45"/>
                    <a:pt x="7" y="45"/>
                  </a:cubicBezTo>
                  <a:cubicBezTo>
                    <a:pt x="7" y="44"/>
                    <a:pt x="8" y="43"/>
                    <a:pt x="8" y="43"/>
                  </a:cubicBezTo>
                  <a:cubicBezTo>
                    <a:pt x="8" y="42"/>
                    <a:pt x="7" y="41"/>
                    <a:pt x="7" y="41"/>
                  </a:cubicBezTo>
                  <a:cubicBezTo>
                    <a:pt x="6" y="40"/>
                    <a:pt x="6" y="38"/>
                    <a:pt x="5" y="37"/>
                  </a:cubicBezTo>
                  <a:cubicBezTo>
                    <a:pt x="5" y="36"/>
                    <a:pt x="3" y="34"/>
                    <a:pt x="3" y="34"/>
                  </a:cubicBezTo>
                  <a:cubicBezTo>
                    <a:pt x="2" y="33"/>
                    <a:pt x="1" y="33"/>
                    <a:pt x="1" y="33"/>
                  </a:cubicBezTo>
                  <a:cubicBezTo>
                    <a:pt x="1" y="32"/>
                    <a:pt x="0" y="32"/>
                    <a:pt x="0" y="31"/>
                  </a:cubicBezTo>
                  <a:cubicBezTo>
                    <a:pt x="0" y="31"/>
                    <a:pt x="0" y="30"/>
                    <a:pt x="0" y="30"/>
                  </a:cubicBezTo>
                  <a:cubicBezTo>
                    <a:pt x="1" y="30"/>
                    <a:pt x="1" y="30"/>
                    <a:pt x="2" y="30"/>
                  </a:cubicBezTo>
                  <a:cubicBezTo>
                    <a:pt x="2" y="30"/>
                    <a:pt x="3" y="31"/>
                    <a:pt x="3" y="31"/>
                  </a:cubicBezTo>
                  <a:cubicBezTo>
                    <a:pt x="4" y="31"/>
                    <a:pt x="5" y="30"/>
                    <a:pt x="5" y="29"/>
                  </a:cubicBezTo>
                  <a:cubicBezTo>
                    <a:pt x="5" y="28"/>
                    <a:pt x="5" y="27"/>
                    <a:pt x="5" y="26"/>
                  </a:cubicBezTo>
                  <a:cubicBezTo>
                    <a:pt x="5" y="25"/>
                    <a:pt x="5" y="23"/>
                    <a:pt x="5" y="22"/>
                  </a:cubicBezTo>
                  <a:cubicBezTo>
                    <a:pt x="5" y="21"/>
                    <a:pt x="6" y="20"/>
                    <a:pt x="7" y="19"/>
                  </a:cubicBezTo>
                  <a:cubicBezTo>
                    <a:pt x="8" y="19"/>
                    <a:pt x="11" y="17"/>
                    <a:pt x="11" y="17"/>
                  </a:cubicBezTo>
                  <a:cubicBezTo>
                    <a:pt x="11" y="17"/>
                    <a:pt x="13" y="16"/>
                    <a:pt x="13" y="15"/>
                  </a:cubicBezTo>
                  <a:cubicBezTo>
                    <a:pt x="13" y="15"/>
                    <a:pt x="12" y="14"/>
                    <a:pt x="12" y="13"/>
                  </a:cubicBezTo>
                  <a:cubicBezTo>
                    <a:pt x="12" y="13"/>
                    <a:pt x="13" y="12"/>
                    <a:pt x="13" y="11"/>
                  </a:cubicBezTo>
                  <a:cubicBezTo>
                    <a:pt x="14" y="11"/>
                    <a:pt x="14" y="10"/>
                    <a:pt x="15" y="10"/>
                  </a:cubicBezTo>
                  <a:cubicBezTo>
                    <a:pt x="15" y="10"/>
                    <a:pt x="15" y="9"/>
                    <a:pt x="16" y="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3" name="Freeform 63"/>
            <p:cNvSpPr>
              <a:spLocks/>
            </p:cNvSpPr>
            <p:nvPr/>
          </p:nvSpPr>
          <p:spPr bwMode="auto">
            <a:xfrm>
              <a:off x="2463801" y="3859213"/>
              <a:ext cx="238125" cy="188913"/>
            </a:xfrm>
            <a:custGeom>
              <a:avLst/>
              <a:gdLst/>
              <a:ahLst/>
              <a:cxnLst>
                <a:cxn ang="0">
                  <a:pos x="5" y="20"/>
                </a:cxn>
                <a:cxn ang="0">
                  <a:pos x="14" y="18"/>
                </a:cxn>
                <a:cxn ang="0">
                  <a:pos x="24" y="19"/>
                </a:cxn>
                <a:cxn ang="0">
                  <a:pos x="34" y="15"/>
                </a:cxn>
                <a:cxn ang="0">
                  <a:pos x="39" y="10"/>
                </a:cxn>
                <a:cxn ang="0">
                  <a:pos x="47" y="9"/>
                </a:cxn>
                <a:cxn ang="0">
                  <a:pos x="54" y="0"/>
                </a:cxn>
                <a:cxn ang="0">
                  <a:pos x="70" y="2"/>
                </a:cxn>
                <a:cxn ang="0">
                  <a:pos x="71" y="8"/>
                </a:cxn>
                <a:cxn ang="0">
                  <a:pos x="77" y="14"/>
                </a:cxn>
                <a:cxn ang="0">
                  <a:pos x="83" y="21"/>
                </a:cxn>
                <a:cxn ang="0">
                  <a:pos x="99" y="19"/>
                </a:cxn>
                <a:cxn ang="0">
                  <a:pos x="110" y="17"/>
                </a:cxn>
                <a:cxn ang="0">
                  <a:pos x="115" y="25"/>
                </a:cxn>
                <a:cxn ang="0">
                  <a:pos x="121" y="27"/>
                </a:cxn>
                <a:cxn ang="0">
                  <a:pos x="124" y="31"/>
                </a:cxn>
                <a:cxn ang="0">
                  <a:pos x="123" y="37"/>
                </a:cxn>
                <a:cxn ang="0">
                  <a:pos x="117" y="40"/>
                </a:cxn>
                <a:cxn ang="0">
                  <a:pos x="110" y="41"/>
                </a:cxn>
                <a:cxn ang="0">
                  <a:pos x="109" y="51"/>
                </a:cxn>
                <a:cxn ang="0">
                  <a:pos x="104" y="51"/>
                </a:cxn>
                <a:cxn ang="0">
                  <a:pos x="94" y="46"/>
                </a:cxn>
                <a:cxn ang="0">
                  <a:pos x="85" y="50"/>
                </a:cxn>
                <a:cxn ang="0">
                  <a:pos x="79" y="50"/>
                </a:cxn>
                <a:cxn ang="0">
                  <a:pos x="78" y="51"/>
                </a:cxn>
                <a:cxn ang="0">
                  <a:pos x="85" y="52"/>
                </a:cxn>
                <a:cxn ang="0">
                  <a:pos x="93" y="47"/>
                </a:cxn>
                <a:cxn ang="0">
                  <a:pos x="101" y="50"/>
                </a:cxn>
                <a:cxn ang="0">
                  <a:pos x="109" y="54"/>
                </a:cxn>
                <a:cxn ang="0">
                  <a:pos x="101" y="64"/>
                </a:cxn>
                <a:cxn ang="0">
                  <a:pos x="100" y="79"/>
                </a:cxn>
                <a:cxn ang="0">
                  <a:pos x="95" y="88"/>
                </a:cxn>
                <a:cxn ang="0">
                  <a:pos x="92" y="96"/>
                </a:cxn>
                <a:cxn ang="0">
                  <a:pos x="84" y="95"/>
                </a:cxn>
                <a:cxn ang="0">
                  <a:pos x="81" y="99"/>
                </a:cxn>
                <a:cxn ang="0">
                  <a:pos x="79" y="91"/>
                </a:cxn>
                <a:cxn ang="0">
                  <a:pos x="71" y="90"/>
                </a:cxn>
                <a:cxn ang="0">
                  <a:pos x="64" y="96"/>
                </a:cxn>
                <a:cxn ang="0">
                  <a:pos x="57" y="98"/>
                </a:cxn>
                <a:cxn ang="0">
                  <a:pos x="54" y="94"/>
                </a:cxn>
                <a:cxn ang="0">
                  <a:pos x="48" y="91"/>
                </a:cxn>
                <a:cxn ang="0">
                  <a:pos x="44" y="85"/>
                </a:cxn>
                <a:cxn ang="0">
                  <a:pos x="34" y="87"/>
                </a:cxn>
                <a:cxn ang="0">
                  <a:pos x="31" y="92"/>
                </a:cxn>
                <a:cxn ang="0">
                  <a:pos x="31" y="84"/>
                </a:cxn>
                <a:cxn ang="0">
                  <a:pos x="28" y="77"/>
                </a:cxn>
                <a:cxn ang="0">
                  <a:pos x="16" y="74"/>
                </a:cxn>
                <a:cxn ang="0">
                  <a:pos x="11" y="66"/>
                </a:cxn>
                <a:cxn ang="0">
                  <a:pos x="9" y="61"/>
                </a:cxn>
                <a:cxn ang="0">
                  <a:pos x="3" y="55"/>
                </a:cxn>
                <a:cxn ang="0">
                  <a:pos x="6" y="50"/>
                </a:cxn>
                <a:cxn ang="0">
                  <a:pos x="1" y="39"/>
                </a:cxn>
                <a:cxn ang="0">
                  <a:pos x="1" y="26"/>
                </a:cxn>
              </a:cxnLst>
              <a:rect l="0" t="0" r="r" b="b"/>
              <a:pathLst>
                <a:path w="126" h="100">
                  <a:moveTo>
                    <a:pt x="1" y="26"/>
                  </a:moveTo>
                  <a:cubicBezTo>
                    <a:pt x="1" y="25"/>
                    <a:pt x="2" y="23"/>
                    <a:pt x="2" y="22"/>
                  </a:cubicBezTo>
                  <a:cubicBezTo>
                    <a:pt x="2" y="22"/>
                    <a:pt x="2" y="21"/>
                    <a:pt x="2" y="20"/>
                  </a:cubicBezTo>
                  <a:cubicBezTo>
                    <a:pt x="3" y="20"/>
                    <a:pt x="5" y="20"/>
                    <a:pt x="5" y="20"/>
                  </a:cubicBezTo>
                  <a:cubicBezTo>
                    <a:pt x="6" y="20"/>
                    <a:pt x="8" y="21"/>
                    <a:pt x="9" y="21"/>
                  </a:cubicBezTo>
                  <a:cubicBezTo>
                    <a:pt x="9" y="21"/>
                    <a:pt x="10" y="20"/>
                    <a:pt x="10" y="20"/>
                  </a:cubicBezTo>
                  <a:cubicBezTo>
                    <a:pt x="11" y="19"/>
                    <a:pt x="12" y="18"/>
                    <a:pt x="12" y="18"/>
                  </a:cubicBezTo>
                  <a:cubicBezTo>
                    <a:pt x="13" y="18"/>
                    <a:pt x="14" y="18"/>
                    <a:pt x="14" y="18"/>
                  </a:cubicBezTo>
                  <a:cubicBezTo>
                    <a:pt x="15" y="18"/>
                    <a:pt x="15" y="19"/>
                    <a:pt x="16" y="19"/>
                  </a:cubicBezTo>
                  <a:cubicBezTo>
                    <a:pt x="16" y="19"/>
                    <a:pt x="17" y="20"/>
                    <a:pt x="18" y="20"/>
                  </a:cubicBezTo>
                  <a:cubicBezTo>
                    <a:pt x="19" y="20"/>
                    <a:pt x="20" y="21"/>
                    <a:pt x="21" y="20"/>
                  </a:cubicBezTo>
                  <a:cubicBezTo>
                    <a:pt x="22" y="20"/>
                    <a:pt x="23" y="19"/>
                    <a:pt x="24" y="19"/>
                  </a:cubicBezTo>
                  <a:cubicBezTo>
                    <a:pt x="24" y="19"/>
                    <a:pt x="26" y="19"/>
                    <a:pt x="26" y="18"/>
                  </a:cubicBezTo>
                  <a:cubicBezTo>
                    <a:pt x="28" y="18"/>
                    <a:pt x="31" y="18"/>
                    <a:pt x="32" y="18"/>
                  </a:cubicBezTo>
                  <a:cubicBezTo>
                    <a:pt x="33" y="18"/>
                    <a:pt x="34" y="19"/>
                    <a:pt x="35" y="18"/>
                  </a:cubicBezTo>
                  <a:cubicBezTo>
                    <a:pt x="35" y="17"/>
                    <a:pt x="34" y="16"/>
                    <a:pt x="34" y="15"/>
                  </a:cubicBezTo>
                  <a:cubicBezTo>
                    <a:pt x="34" y="14"/>
                    <a:pt x="35" y="14"/>
                    <a:pt x="35" y="13"/>
                  </a:cubicBezTo>
                  <a:cubicBezTo>
                    <a:pt x="35" y="13"/>
                    <a:pt x="36" y="11"/>
                    <a:pt x="36" y="11"/>
                  </a:cubicBezTo>
                  <a:cubicBezTo>
                    <a:pt x="36" y="10"/>
                    <a:pt x="37" y="9"/>
                    <a:pt x="38" y="9"/>
                  </a:cubicBezTo>
                  <a:cubicBezTo>
                    <a:pt x="38" y="9"/>
                    <a:pt x="39" y="9"/>
                    <a:pt x="39" y="10"/>
                  </a:cubicBezTo>
                  <a:cubicBezTo>
                    <a:pt x="39" y="10"/>
                    <a:pt x="40" y="12"/>
                    <a:pt x="40" y="12"/>
                  </a:cubicBezTo>
                  <a:cubicBezTo>
                    <a:pt x="41" y="13"/>
                    <a:pt x="42" y="13"/>
                    <a:pt x="43" y="13"/>
                  </a:cubicBezTo>
                  <a:cubicBezTo>
                    <a:pt x="44" y="13"/>
                    <a:pt x="45" y="12"/>
                    <a:pt x="45" y="12"/>
                  </a:cubicBezTo>
                  <a:cubicBezTo>
                    <a:pt x="46" y="11"/>
                    <a:pt x="47" y="10"/>
                    <a:pt x="47" y="9"/>
                  </a:cubicBezTo>
                  <a:cubicBezTo>
                    <a:pt x="47" y="8"/>
                    <a:pt x="48" y="6"/>
                    <a:pt x="48" y="5"/>
                  </a:cubicBezTo>
                  <a:cubicBezTo>
                    <a:pt x="49" y="5"/>
                    <a:pt x="49" y="3"/>
                    <a:pt x="50" y="2"/>
                  </a:cubicBezTo>
                  <a:cubicBezTo>
                    <a:pt x="50" y="2"/>
                    <a:pt x="51" y="1"/>
                    <a:pt x="52" y="0"/>
                  </a:cubicBezTo>
                  <a:cubicBezTo>
                    <a:pt x="52" y="0"/>
                    <a:pt x="53" y="0"/>
                    <a:pt x="54" y="0"/>
                  </a:cubicBezTo>
                  <a:cubicBezTo>
                    <a:pt x="55" y="1"/>
                    <a:pt x="58" y="1"/>
                    <a:pt x="59" y="1"/>
                  </a:cubicBezTo>
                  <a:cubicBezTo>
                    <a:pt x="60" y="2"/>
                    <a:pt x="63" y="1"/>
                    <a:pt x="64" y="1"/>
                  </a:cubicBezTo>
                  <a:cubicBezTo>
                    <a:pt x="65" y="1"/>
                    <a:pt x="67" y="1"/>
                    <a:pt x="68" y="1"/>
                  </a:cubicBezTo>
                  <a:cubicBezTo>
                    <a:pt x="68" y="1"/>
                    <a:pt x="70" y="2"/>
                    <a:pt x="70" y="2"/>
                  </a:cubicBezTo>
                  <a:cubicBezTo>
                    <a:pt x="70" y="2"/>
                    <a:pt x="71" y="3"/>
                    <a:pt x="71" y="3"/>
                  </a:cubicBezTo>
                  <a:cubicBezTo>
                    <a:pt x="71" y="3"/>
                    <a:pt x="71" y="3"/>
                    <a:pt x="71" y="3"/>
                  </a:cubicBezTo>
                  <a:cubicBezTo>
                    <a:pt x="71" y="3"/>
                    <a:pt x="71" y="4"/>
                    <a:pt x="71" y="4"/>
                  </a:cubicBezTo>
                  <a:cubicBezTo>
                    <a:pt x="71" y="5"/>
                    <a:pt x="71" y="7"/>
                    <a:pt x="71" y="8"/>
                  </a:cubicBezTo>
                  <a:cubicBezTo>
                    <a:pt x="71" y="8"/>
                    <a:pt x="71" y="9"/>
                    <a:pt x="71" y="10"/>
                  </a:cubicBezTo>
                  <a:cubicBezTo>
                    <a:pt x="71" y="10"/>
                    <a:pt x="73" y="10"/>
                    <a:pt x="73" y="10"/>
                  </a:cubicBezTo>
                  <a:cubicBezTo>
                    <a:pt x="74" y="11"/>
                    <a:pt x="75" y="11"/>
                    <a:pt x="75" y="11"/>
                  </a:cubicBezTo>
                  <a:cubicBezTo>
                    <a:pt x="76" y="12"/>
                    <a:pt x="76" y="13"/>
                    <a:pt x="77" y="14"/>
                  </a:cubicBezTo>
                  <a:cubicBezTo>
                    <a:pt x="77" y="14"/>
                    <a:pt x="78" y="15"/>
                    <a:pt x="78" y="15"/>
                  </a:cubicBezTo>
                  <a:cubicBezTo>
                    <a:pt x="79" y="16"/>
                    <a:pt x="79" y="17"/>
                    <a:pt x="79" y="17"/>
                  </a:cubicBezTo>
                  <a:cubicBezTo>
                    <a:pt x="80" y="18"/>
                    <a:pt x="81" y="19"/>
                    <a:pt x="82" y="19"/>
                  </a:cubicBezTo>
                  <a:cubicBezTo>
                    <a:pt x="82" y="20"/>
                    <a:pt x="82" y="21"/>
                    <a:pt x="83" y="21"/>
                  </a:cubicBezTo>
                  <a:cubicBezTo>
                    <a:pt x="84" y="22"/>
                    <a:pt x="87" y="21"/>
                    <a:pt x="89" y="21"/>
                  </a:cubicBezTo>
                  <a:cubicBezTo>
                    <a:pt x="90" y="21"/>
                    <a:pt x="91" y="20"/>
                    <a:pt x="92" y="20"/>
                  </a:cubicBezTo>
                  <a:cubicBezTo>
                    <a:pt x="93" y="20"/>
                    <a:pt x="95" y="20"/>
                    <a:pt x="96" y="20"/>
                  </a:cubicBezTo>
                  <a:cubicBezTo>
                    <a:pt x="97" y="19"/>
                    <a:pt x="98" y="19"/>
                    <a:pt x="99" y="19"/>
                  </a:cubicBezTo>
                  <a:cubicBezTo>
                    <a:pt x="99" y="18"/>
                    <a:pt x="100" y="19"/>
                    <a:pt x="100" y="19"/>
                  </a:cubicBezTo>
                  <a:cubicBezTo>
                    <a:pt x="101" y="19"/>
                    <a:pt x="103" y="19"/>
                    <a:pt x="104" y="19"/>
                  </a:cubicBezTo>
                  <a:cubicBezTo>
                    <a:pt x="105" y="19"/>
                    <a:pt x="106" y="18"/>
                    <a:pt x="106" y="18"/>
                  </a:cubicBezTo>
                  <a:cubicBezTo>
                    <a:pt x="107" y="17"/>
                    <a:pt x="109" y="17"/>
                    <a:pt x="110" y="17"/>
                  </a:cubicBezTo>
                  <a:cubicBezTo>
                    <a:pt x="111" y="17"/>
                    <a:pt x="112" y="19"/>
                    <a:pt x="112" y="19"/>
                  </a:cubicBezTo>
                  <a:cubicBezTo>
                    <a:pt x="112" y="20"/>
                    <a:pt x="112" y="22"/>
                    <a:pt x="112" y="22"/>
                  </a:cubicBezTo>
                  <a:cubicBezTo>
                    <a:pt x="113" y="23"/>
                    <a:pt x="114" y="23"/>
                    <a:pt x="114" y="24"/>
                  </a:cubicBezTo>
                  <a:cubicBezTo>
                    <a:pt x="115" y="24"/>
                    <a:pt x="115" y="24"/>
                    <a:pt x="115" y="25"/>
                  </a:cubicBezTo>
                  <a:cubicBezTo>
                    <a:pt x="115" y="25"/>
                    <a:pt x="115" y="26"/>
                    <a:pt x="115" y="26"/>
                  </a:cubicBezTo>
                  <a:cubicBezTo>
                    <a:pt x="115" y="27"/>
                    <a:pt x="116" y="28"/>
                    <a:pt x="116" y="28"/>
                  </a:cubicBezTo>
                  <a:cubicBezTo>
                    <a:pt x="117" y="28"/>
                    <a:pt x="118" y="27"/>
                    <a:pt x="118" y="27"/>
                  </a:cubicBezTo>
                  <a:cubicBezTo>
                    <a:pt x="119" y="27"/>
                    <a:pt x="120" y="27"/>
                    <a:pt x="121" y="27"/>
                  </a:cubicBezTo>
                  <a:cubicBezTo>
                    <a:pt x="121" y="28"/>
                    <a:pt x="120" y="29"/>
                    <a:pt x="121" y="29"/>
                  </a:cubicBezTo>
                  <a:cubicBezTo>
                    <a:pt x="121" y="29"/>
                    <a:pt x="122" y="30"/>
                    <a:pt x="122" y="30"/>
                  </a:cubicBezTo>
                  <a:cubicBezTo>
                    <a:pt x="123" y="30"/>
                    <a:pt x="123" y="30"/>
                    <a:pt x="124" y="30"/>
                  </a:cubicBezTo>
                  <a:cubicBezTo>
                    <a:pt x="124" y="30"/>
                    <a:pt x="124" y="31"/>
                    <a:pt x="124" y="31"/>
                  </a:cubicBezTo>
                  <a:cubicBezTo>
                    <a:pt x="124" y="32"/>
                    <a:pt x="125" y="32"/>
                    <a:pt x="125" y="32"/>
                  </a:cubicBezTo>
                  <a:cubicBezTo>
                    <a:pt x="125" y="32"/>
                    <a:pt x="125" y="33"/>
                    <a:pt x="126" y="33"/>
                  </a:cubicBezTo>
                  <a:cubicBezTo>
                    <a:pt x="126" y="34"/>
                    <a:pt x="126" y="35"/>
                    <a:pt x="125" y="36"/>
                  </a:cubicBezTo>
                  <a:cubicBezTo>
                    <a:pt x="125" y="36"/>
                    <a:pt x="124" y="36"/>
                    <a:pt x="123" y="37"/>
                  </a:cubicBezTo>
                  <a:cubicBezTo>
                    <a:pt x="123" y="37"/>
                    <a:pt x="123" y="38"/>
                    <a:pt x="123" y="38"/>
                  </a:cubicBezTo>
                  <a:cubicBezTo>
                    <a:pt x="122" y="38"/>
                    <a:pt x="120" y="38"/>
                    <a:pt x="119" y="38"/>
                  </a:cubicBezTo>
                  <a:cubicBezTo>
                    <a:pt x="119" y="38"/>
                    <a:pt x="118" y="38"/>
                    <a:pt x="117" y="39"/>
                  </a:cubicBezTo>
                  <a:cubicBezTo>
                    <a:pt x="117" y="39"/>
                    <a:pt x="117" y="40"/>
                    <a:pt x="117" y="40"/>
                  </a:cubicBezTo>
                  <a:cubicBezTo>
                    <a:pt x="116" y="41"/>
                    <a:pt x="116" y="42"/>
                    <a:pt x="115" y="42"/>
                  </a:cubicBezTo>
                  <a:cubicBezTo>
                    <a:pt x="115" y="42"/>
                    <a:pt x="114" y="42"/>
                    <a:pt x="114" y="42"/>
                  </a:cubicBezTo>
                  <a:cubicBezTo>
                    <a:pt x="113" y="42"/>
                    <a:pt x="113" y="41"/>
                    <a:pt x="113" y="41"/>
                  </a:cubicBezTo>
                  <a:cubicBezTo>
                    <a:pt x="112" y="40"/>
                    <a:pt x="111" y="41"/>
                    <a:pt x="110" y="41"/>
                  </a:cubicBezTo>
                  <a:cubicBezTo>
                    <a:pt x="110" y="42"/>
                    <a:pt x="109" y="43"/>
                    <a:pt x="109" y="43"/>
                  </a:cubicBezTo>
                  <a:cubicBezTo>
                    <a:pt x="109" y="44"/>
                    <a:pt x="108" y="45"/>
                    <a:pt x="108" y="45"/>
                  </a:cubicBezTo>
                  <a:cubicBezTo>
                    <a:pt x="108" y="46"/>
                    <a:pt x="109" y="47"/>
                    <a:pt x="109" y="48"/>
                  </a:cubicBezTo>
                  <a:cubicBezTo>
                    <a:pt x="110" y="49"/>
                    <a:pt x="109" y="50"/>
                    <a:pt x="109" y="51"/>
                  </a:cubicBezTo>
                  <a:cubicBezTo>
                    <a:pt x="109" y="51"/>
                    <a:pt x="109" y="51"/>
                    <a:pt x="109" y="52"/>
                  </a:cubicBezTo>
                  <a:cubicBezTo>
                    <a:pt x="109" y="52"/>
                    <a:pt x="109" y="51"/>
                    <a:pt x="109" y="51"/>
                  </a:cubicBezTo>
                  <a:cubicBezTo>
                    <a:pt x="108" y="51"/>
                    <a:pt x="107" y="52"/>
                    <a:pt x="106" y="52"/>
                  </a:cubicBezTo>
                  <a:cubicBezTo>
                    <a:pt x="105" y="52"/>
                    <a:pt x="104" y="51"/>
                    <a:pt x="104" y="51"/>
                  </a:cubicBezTo>
                  <a:cubicBezTo>
                    <a:pt x="103" y="50"/>
                    <a:pt x="102" y="49"/>
                    <a:pt x="101" y="48"/>
                  </a:cubicBezTo>
                  <a:cubicBezTo>
                    <a:pt x="101" y="48"/>
                    <a:pt x="100" y="47"/>
                    <a:pt x="99" y="46"/>
                  </a:cubicBezTo>
                  <a:cubicBezTo>
                    <a:pt x="99" y="46"/>
                    <a:pt x="98" y="46"/>
                    <a:pt x="97" y="46"/>
                  </a:cubicBezTo>
                  <a:cubicBezTo>
                    <a:pt x="96" y="46"/>
                    <a:pt x="95" y="46"/>
                    <a:pt x="94" y="46"/>
                  </a:cubicBezTo>
                  <a:cubicBezTo>
                    <a:pt x="93" y="46"/>
                    <a:pt x="92" y="46"/>
                    <a:pt x="92" y="46"/>
                  </a:cubicBezTo>
                  <a:cubicBezTo>
                    <a:pt x="91" y="47"/>
                    <a:pt x="90" y="47"/>
                    <a:pt x="89" y="48"/>
                  </a:cubicBezTo>
                  <a:cubicBezTo>
                    <a:pt x="88" y="48"/>
                    <a:pt x="87" y="49"/>
                    <a:pt x="87" y="50"/>
                  </a:cubicBezTo>
                  <a:cubicBezTo>
                    <a:pt x="86" y="50"/>
                    <a:pt x="86" y="50"/>
                    <a:pt x="85" y="50"/>
                  </a:cubicBezTo>
                  <a:cubicBezTo>
                    <a:pt x="85" y="50"/>
                    <a:pt x="85" y="50"/>
                    <a:pt x="84" y="49"/>
                  </a:cubicBezTo>
                  <a:cubicBezTo>
                    <a:pt x="84" y="49"/>
                    <a:pt x="83" y="49"/>
                    <a:pt x="82" y="49"/>
                  </a:cubicBezTo>
                  <a:cubicBezTo>
                    <a:pt x="82" y="49"/>
                    <a:pt x="82" y="50"/>
                    <a:pt x="81" y="50"/>
                  </a:cubicBezTo>
                  <a:cubicBezTo>
                    <a:pt x="81" y="50"/>
                    <a:pt x="80" y="50"/>
                    <a:pt x="79" y="50"/>
                  </a:cubicBezTo>
                  <a:cubicBezTo>
                    <a:pt x="79" y="49"/>
                    <a:pt x="79" y="48"/>
                    <a:pt x="79" y="48"/>
                  </a:cubicBezTo>
                  <a:cubicBezTo>
                    <a:pt x="78" y="48"/>
                    <a:pt x="77" y="48"/>
                    <a:pt x="77" y="49"/>
                  </a:cubicBezTo>
                  <a:cubicBezTo>
                    <a:pt x="77" y="49"/>
                    <a:pt x="77" y="50"/>
                    <a:pt x="77" y="50"/>
                  </a:cubicBezTo>
                  <a:cubicBezTo>
                    <a:pt x="77" y="50"/>
                    <a:pt x="78" y="51"/>
                    <a:pt x="78" y="51"/>
                  </a:cubicBezTo>
                  <a:cubicBezTo>
                    <a:pt x="79" y="51"/>
                    <a:pt x="79" y="52"/>
                    <a:pt x="79" y="52"/>
                  </a:cubicBezTo>
                  <a:cubicBezTo>
                    <a:pt x="80" y="52"/>
                    <a:pt x="80" y="51"/>
                    <a:pt x="80" y="51"/>
                  </a:cubicBezTo>
                  <a:cubicBezTo>
                    <a:pt x="81" y="51"/>
                    <a:pt x="82" y="52"/>
                    <a:pt x="82" y="52"/>
                  </a:cubicBezTo>
                  <a:cubicBezTo>
                    <a:pt x="83" y="52"/>
                    <a:pt x="85" y="52"/>
                    <a:pt x="85" y="52"/>
                  </a:cubicBezTo>
                  <a:cubicBezTo>
                    <a:pt x="86" y="52"/>
                    <a:pt x="87" y="52"/>
                    <a:pt x="87" y="51"/>
                  </a:cubicBezTo>
                  <a:cubicBezTo>
                    <a:pt x="88" y="51"/>
                    <a:pt x="88" y="50"/>
                    <a:pt x="89" y="50"/>
                  </a:cubicBezTo>
                  <a:cubicBezTo>
                    <a:pt x="89" y="49"/>
                    <a:pt x="90" y="49"/>
                    <a:pt x="91" y="48"/>
                  </a:cubicBezTo>
                  <a:cubicBezTo>
                    <a:pt x="91" y="48"/>
                    <a:pt x="92" y="48"/>
                    <a:pt x="93" y="47"/>
                  </a:cubicBezTo>
                  <a:cubicBezTo>
                    <a:pt x="94" y="47"/>
                    <a:pt x="94" y="47"/>
                    <a:pt x="95" y="47"/>
                  </a:cubicBezTo>
                  <a:cubicBezTo>
                    <a:pt x="96" y="47"/>
                    <a:pt x="97" y="47"/>
                    <a:pt x="98" y="47"/>
                  </a:cubicBezTo>
                  <a:cubicBezTo>
                    <a:pt x="98" y="47"/>
                    <a:pt x="99" y="48"/>
                    <a:pt x="99" y="48"/>
                  </a:cubicBezTo>
                  <a:cubicBezTo>
                    <a:pt x="99" y="49"/>
                    <a:pt x="100" y="50"/>
                    <a:pt x="101" y="50"/>
                  </a:cubicBezTo>
                  <a:cubicBezTo>
                    <a:pt x="101" y="51"/>
                    <a:pt x="102" y="52"/>
                    <a:pt x="103" y="52"/>
                  </a:cubicBezTo>
                  <a:cubicBezTo>
                    <a:pt x="103" y="53"/>
                    <a:pt x="105" y="53"/>
                    <a:pt x="105" y="53"/>
                  </a:cubicBezTo>
                  <a:cubicBezTo>
                    <a:pt x="106" y="53"/>
                    <a:pt x="107" y="53"/>
                    <a:pt x="107" y="54"/>
                  </a:cubicBezTo>
                  <a:cubicBezTo>
                    <a:pt x="108" y="54"/>
                    <a:pt x="108" y="54"/>
                    <a:pt x="109" y="54"/>
                  </a:cubicBezTo>
                  <a:cubicBezTo>
                    <a:pt x="108" y="54"/>
                    <a:pt x="108" y="55"/>
                    <a:pt x="108" y="55"/>
                  </a:cubicBezTo>
                  <a:cubicBezTo>
                    <a:pt x="108" y="56"/>
                    <a:pt x="107" y="57"/>
                    <a:pt x="107" y="58"/>
                  </a:cubicBezTo>
                  <a:cubicBezTo>
                    <a:pt x="106" y="59"/>
                    <a:pt x="105" y="61"/>
                    <a:pt x="104" y="62"/>
                  </a:cubicBezTo>
                  <a:cubicBezTo>
                    <a:pt x="103" y="63"/>
                    <a:pt x="102" y="64"/>
                    <a:pt x="101" y="64"/>
                  </a:cubicBezTo>
                  <a:cubicBezTo>
                    <a:pt x="101" y="65"/>
                    <a:pt x="100" y="66"/>
                    <a:pt x="100" y="66"/>
                  </a:cubicBezTo>
                  <a:cubicBezTo>
                    <a:pt x="100" y="67"/>
                    <a:pt x="99" y="69"/>
                    <a:pt x="99" y="70"/>
                  </a:cubicBezTo>
                  <a:cubicBezTo>
                    <a:pt x="99" y="71"/>
                    <a:pt x="100" y="74"/>
                    <a:pt x="100" y="75"/>
                  </a:cubicBezTo>
                  <a:cubicBezTo>
                    <a:pt x="100" y="76"/>
                    <a:pt x="100" y="78"/>
                    <a:pt x="100" y="79"/>
                  </a:cubicBezTo>
                  <a:cubicBezTo>
                    <a:pt x="100" y="80"/>
                    <a:pt x="100" y="82"/>
                    <a:pt x="100" y="83"/>
                  </a:cubicBezTo>
                  <a:cubicBezTo>
                    <a:pt x="99" y="84"/>
                    <a:pt x="99" y="85"/>
                    <a:pt x="99" y="86"/>
                  </a:cubicBezTo>
                  <a:cubicBezTo>
                    <a:pt x="98" y="86"/>
                    <a:pt x="97" y="87"/>
                    <a:pt x="97" y="87"/>
                  </a:cubicBezTo>
                  <a:cubicBezTo>
                    <a:pt x="96" y="87"/>
                    <a:pt x="95" y="88"/>
                    <a:pt x="95" y="88"/>
                  </a:cubicBezTo>
                  <a:cubicBezTo>
                    <a:pt x="94" y="88"/>
                    <a:pt x="93" y="89"/>
                    <a:pt x="93" y="89"/>
                  </a:cubicBezTo>
                  <a:cubicBezTo>
                    <a:pt x="93" y="90"/>
                    <a:pt x="93" y="91"/>
                    <a:pt x="93" y="91"/>
                  </a:cubicBezTo>
                  <a:cubicBezTo>
                    <a:pt x="93" y="92"/>
                    <a:pt x="93" y="93"/>
                    <a:pt x="93" y="94"/>
                  </a:cubicBezTo>
                  <a:cubicBezTo>
                    <a:pt x="93" y="95"/>
                    <a:pt x="92" y="95"/>
                    <a:pt x="92" y="96"/>
                  </a:cubicBezTo>
                  <a:cubicBezTo>
                    <a:pt x="91" y="96"/>
                    <a:pt x="91" y="98"/>
                    <a:pt x="90" y="98"/>
                  </a:cubicBezTo>
                  <a:cubicBezTo>
                    <a:pt x="90" y="98"/>
                    <a:pt x="89" y="98"/>
                    <a:pt x="88" y="97"/>
                  </a:cubicBezTo>
                  <a:cubicBezTo>
                    <a:pt x="88" y="97"/>
                    <a:pt x="87" y="96"/>
                    <a:pt x="86" y="95"/>
                  </a:cubicBezTo>
                  <a:cubicBezTo>
                    <a:pt x="86" y="95"/>
                    <a:pt x="85" y="95"/>
                    <a:pt x="84" y="95"/>
                  </a:cubicBezTo>
                  <a:cubicBezTo>
                    <a:pt x="84" y="95"/>
                    <a:pt x="84" y="95"/>
                    <a:pt x="84" y="95"/>
                  </a:cubicBezTo>
                  <a:cubicBezTo>
                    <a:pt x="84" y="95"/>
                    <a:pt x="83" y="96"/>
                    <a:pt x="83" y="96"/>
                  </a:cubicBezTo>
                  <a:cubicBezTo>
                    <a:pt x="83" y="96"/>
                    <a:pt x="82" y="96"/>
                    <a:pt x="82" y="97"/>
                  </a:cubicBezTo>
                  <a:cubicBezTo>
                    <a:pt x="82" y="97"/>
                    <a:pt x="82" y="98"/>
                    <a:pt x="81" y="99"/>
                  </a:cubicBezTo>
                  <a:cubicBezTo>
                    <a:pt x="81" y="99"/>
                    <a:pt x="79" y="99"/>
                    <a:pt x="79" y="99"/>
                  </a:cubicBezTo>
                  <a:cubicBezTo>
                    <a:pt x="79" y="98"/>
                    <a:pt x="79" y="97"/>
                    <a:pt x="79" y="96"/>
                  </a:cubicBezTo>
                  <a:cubicBezTo>
                    <a:pt x="79" y="96"/>
                    <a:pt x="79" y="95"/>
                    <a:pt x="80" y="94"/>
                  </a:cubicBezTo>
                  <a:cubicBezTo>
                    <a:pt x="80" y="93"/>
                    <a:pt x="80" y="92"/>
                    <a:pt x="79" y="91"/>
                  </a:cubicBezTo>
                  <a:cubicBezTo>
                    <a:pt x="79" y="91"/>
                    <a:pt x="78" y="90"/>
                    <a:pt x="78" y="90"/>
                  </a:cubicBezTo>
                  <a:cubicBezTo>
                    <a:pt x="77" y="90"/>
                    <a:pt x="76" y="90"/>
                    <a:pt x="76" y="90"/>
                  </a:cubicBezTo>
                  <a:cubicBezTo>
                    <a:pt x="75" y="90"/>
                    <a:pt x="74" y="89"/>
                    <a:pt x="74" y="89"/>
                  </a:cubicBezTo>
                  <a:cubicBezTo>
                    <a:pt x="73" y="89"/>
                    <a:pt x="71" y="90"/>
                    <a:pt x="71" y="90"/>
                  </a:cubicBezTo>
                  <a:cubicBezTo>
                    <a:pt x="70" y="91"/>
                    <a:pt x="71" y="92"/>
                    <a:pt x="70" y="93"/>
                  </a:cubicBezTo>
                  <a:cubicBezTo>
                    <a:pt x="70" y="93"/>
                    <a:pt x="70" y="94"/>
                    <a:pt x="70" y="94"/>
                  </a:cubicBezTo>
                  <a:cubicBezTo>
                    <a:pt x="69" y="94"/>
                    <a:pt x="67" y="94"/>
                    <a:pt x="67" y="94"/>
                  </a:cubicBezTo>
                  <a:cubicBezTo>
                    <a:pt x="66" y="94"/>
                    <a:pt x="64" y="95"/>
                    <a:pt x="64" y="96"/>
                  </a:cubicBezTo>
                  <a:cubicBezTo>
                    <a:pt x="63" y="96"/>
                    <a:pt x="64" y="98"/>
                    <a:pt x="64" y="98"/>
                  </a:cubicBezTo>
                  <a:cubicBezTo>
                    <a:pt x="63" y="99"/>
                    <a:pt x="62" y="100"/>
                    <a:pt x="61" y="100"/>
                  </a:cubicBezTo>
                  <a:cubicBezTo>
                    <a:pt x="61" y="100"/>
                    <a:pt x="60" y="100"/>
                    <a:pt x="59" y="100"/>
                  </a:cubicBezTo>
                  <a:cubicBezTo>
                    <a:pt x="59" y="99"/>
                    <a:pt x="58" y="98"/>
                    <a:pt x="57" y="98"/>
                  </a:cubicBezTo>
                  <a:cubicBezTo>
                    <a:pt x="57" y="98"/>
                    <a:pt x="55" y="98"/>
                    <a:pt x="54" y="97"/>
                  </a:cubicBezTo>
                  <a:cubicBezTo>
                    <a:pt x="54" y="97"/>
                    <a:pt x="54" y="97"/>
                    <a:pt x="54" y="96"/>
                  </a:cubicBezTo>
                  <a:cubicBezTo>
                    <a:pt x="54" y="96"/>
                    <a:pt x="54" y="95"/>
                    <a:pt x="54" y="95"/>
                  </a:cubicBezTo>
                  <a:cubicBezTo>
                    <a:pt x="54" y="94"/>
                    <a:pt x="54" y="94"/>
                    <a:pt x="54" y="94"/>
                  </a:cubicBezTo>
                  <a:cubicBezTo>
                    <a:pt x="53" y="93"/>
                    <a:pt x="52" y="94"/>
                    <a:pt x="51" y="94"/>
                  </a:cubicBezTo>
                  <a:cubicBezTo>
                    <a:pt x="51" y="93"/>
                    <a:pt x="51" y="92"/>
                    <a:pt x="51" y="91"/>
                  </a:cubicBezTo>
                  <a:cubicBezTo>
                    <a:pt x="51" y="91"/>
                    <a:pt x="50" y="91"/>
                    <a:pt x="50" y="91"/>
                  </a:cubicBezTo>
                  <a:cubicBezTo>
                    <a:pt x="49" y="91"/>
                    <a:pt x="48" y="91"/>
                    <a:pt x="48" y="91"/>
                  </a:cubicBezTo>
                  <a:cubicBezTo>
                    <a:pt x="47" y="91"/>
                    <a:pt x="46" y="91"/>
                    <a:pt x="46" y="91"/>
                  </a:cubicBezTo>
                  <a:cubicBezTo>
                    <a:pt x="45" y="90"/>
                    <a:pt x="45" y="90"/>
                    <a:pt x="45" y="89"/>
                  </a:cubicBezTo>
                  <a:cubicBezTo>
                    <a:pt x="45" y="89"/>
                    <a:pt x="45" y="88"/>
                    <a:pt x="45" y="87"/>
                  </a:cubicBezTo>
                  <a:cubicBezTo>
                    <a:pt x="45" y="87"/>
                    <a:pt x="44" y="86"/>
                    <a:pt x="44" y="85"/>
                  </a:cubicBezTo>
                  <a:cubicBezTo>
                    <a:pt x="43" y="84"/>
                    <a:pt x="42" y="83"/>
                    <a:pt x="41" y="83"/>
                  </a:cubicBezTo>
                  <a:cubicBezTo>
                    <a:pt x="40" y="83"/>
                    <a:pt x="39" y="83"/>
                    <a:pt x="38" y="84"/>
                  </a:cubicBezTo>
                  <a:cubicBezTo>
                    <a:pt x="37" y="84"/>
                    <a:pt x="36" y="85"/>
                    <a:pt x="35" y="85"/>
                  </a:cubicBezTo>
                  <a:cubicBezTo>
                    <a:pt x="35" y="86"/>
                    <a:pt x="34" y="86"/>
                    <a:pt x="34" y="87"/>
                  </a:cubicBezTo>
                  <a:cubicBezTo>
                    <a:pt x="34" y="87"/>
                    <a:pt x="33" y="87"/>
                    <a:pt x="33" y="88"/>
                  </a:cubicBezTo>
                  <a:cubicBezTo>
                    <a:pt x="33" y="88"/>
                    <a:pt x="33" y="89"/>
                    <a:pt x="33" y="90"/>
                  </a:cubicBezTo>
                  <a:cubicBezTo>
                    <a:pt x="33" y="90"/>
                    <a:pt x="33" y="91"/>
                    <a:pt x="32" y="92"/>
                  </a:cubicBezTo>
                  <a:cubicBezTo>
                    <a:pt x="32" y="92"/>
                    <a:pt x="31" y="93"/>
                    <a:pt x="31" y="92"/>
                  </a:cubicBezTo>
                  <a:cubicBezTo>
                    <a:pt x="30" y="92"/>
                    <a:pt x="30" y="92"/>
                    <a:pt x="30" y="91"/>
                  </a:cubicBezTo>
                  <a:cubicBezTo>
                    <a:pt x="29" y="91"/>
                    <a:pt x="30" y="89"/>
                    <a:pt x="30" y="89"/>
                  </a:cubicBezTo>
                  <a:cubicBezTo>
                    <a:pt x="30" y="88"/>
                    <a:pt x="30" y="87"/>
                    <a:pt x="31" y="86"/>
                  </a:cubicBezTo>
                  <a:cubicBezTo>
                    <a:pt x="31" y="86"/>
                    <a:pt x="31" y="85"/>
                    <a:pt x="31" y="84"/>
                  </a:cubicBezTo>
                  <a:cubicBezTo>
                    <a:pt x="32" y="84"/>
                    <a:pt x="32" y="83"/>
                    <a:pt x="32" y="82"/>
                  </a:cubicBezTo>
                  <a:cubicBezTo>
                    <a:pt x="32" y="82"/>
                    <a:pt x="32" y="81"/>
                    <a:pt x="32" y="81"/>
                  </a:cubicBezTo>
                  <a:cubicBezTo>
                    <a:pt x="31" y="80"/>
                    <a:pt x="30" y="79"/>
                    <a:pt x="30" y="79"/>
                  </a:cubicBezTo>
                  <a:cubicBezTo>
                    <a:pt x="30" y="78"/>
                    <a:pt x="29" y="77"/>
                    <a:pt x="28" y="77"/>
                  </a:cubicBezTo>
                  <a:cubicBezTo>
                    <a:pt x="28" y="76"/>
                    <a:pt x="26" y="76"/>
                    <a:pt x="25" y="75"/>
                  </a:cubicBezTo>
                  <a:cubicBezTo>
                    <a:pt x="25" y="75"/>
                    <a:pt x="24" y="75"/>
                    <a:pt x="23" y="74"/>
                  </a:cubicBezTo>
                  <a:cubicBezTo>
                    <a:pt x="22" y="74"/>
                    <a:pt x="20" y="75"/>
                    <a:pt x="19" y="75"/>
                  </a:cubicBezTo>
                  <a:cubicBezTo>
                    <a:pt x="18" y="75"/>
                    <a:pt x="17" y="74"/>
                    <a:pt x="16" y="74"/>
                  </a:cubicBezTo>
                  <a:cubicBezTo>
                    <a:pt x="16" y="73"/>
                    <a:pt x="16" y="72"/>
                    <a:pt x="16" y="72"/>
                  </a:cubicBezTo>
                  <a:cubicBezTo>
                    <a:pt x="16" y="71"/>
                    <a:pt x="15" y="70"/>
                    <a:pt x="14" y="69"/>
                  </a:cubicBezTo>
                  <a:cubicBezTo>
                    <a:pt x="14" y="69"/>
                    <a:pt x="13" y="69"/>
                    <a:pt x="12" y="68"/>
                  </a:cubicBezTo>
                  <a:cubicBezTo>
                    <a:pt x="12" y="68"/>
                    <a:pt x="11" y="67"/>
                    <a:pt x="11" y="66"/>
                  </a:cubicBezTo>
                  <a:cubicBezTo>
                    <a:pt x="11" y="66"/>
                    <a:pt x="11" y="65"/>
                    <a:pt x="11" y="65"/>
                  </a:cubicBezTo>
                  <a:cubicBezTo>
                    <a:pt x="11" y="65"/>
                    <a:pt x="12" y="64"/>
                    <a:pt x="12" y="64"/>
                  </a:cubicBezTo>
                  <a:cubicBezTo>
                    <a:pt x="12" y="63"/>
                    <a:pt x="12" y="63"/>
                    <a:pt x="12" y="62"/>
                  </a:cubicBezTo>
                  <a:cubicBezTo>
                    <a:pt x="11" y="62"/>
                    <a:pt x="10" y="61"/>
                    <a:pt x="9" y="61"/>
                  </a:cubicBezTo>
                  <a:cubicBezTo>
                    <a:pt x="9" y="61"/>
                    <a:pt x="8" y="61"/>
                    <a:pt x="7" y="60"/>
                  </a:cubicBezTo>
                  <a:cubicBezTo>
                    <a:pt x="6" y="60"/>
                    <a:pt x="5" y="59"/>
                    <a:pt x="4" y="59"/>
                  </a:cubicBezTo>
                  <a:cubicBezTo>
                    <a:pt x="4" y="58"/>
                    <a:pt x="3" y="57"/>
                    <a:pt x="3" y="56"/>
                  </a:cubicBezTo>
                  <a:cubicBezTo>
                    <a:pt x="3" y="56"/>
                    <a:pt x="3" y="55"/>
                    <a:pt x="3" y="55"/>
                  </a:cubicBezTo>
                  <a:cubicBezTo>
                    <a:pt x="3" y="54"/>
                    <a:pt x="3" y="54"/>
                    <a:pt x="3" y="54"/>
                  </a:cubicBezTo>
                  <a:cubicBezTo>
                    <a:pt x="3" y="54"/>
                    <a:pt x="3" y="53"/>
                    <a:pt x="4" y="53"/>
                  </a:cubicBezTo>
                  <a:cubicBezTo>
                    <a:pt x="4" y="53"/>
                    <a:pt x="5" y="53"/>
                    <a:pt x="5" y="52"/>
                  </a:cubicBezTo>
                  <a:cubicBezTo>
                    <a:pt x="5" y="52"/>
                    <a:pt x="6" y="51"/>
                    <a:pt x="6" y="50"/>
                  </a:cubicBezTo>
                  <a:cubicBezTo>
                    <a:pt x="6" y="50"/>
                    <a:pt x="6" y="48"/>
                    <a:pt x="6" y="47"/>
                  </a:cubicBezTo>
                  <a:cubicBezTo>
                    <a:pt x="6" y="46"/>
                    <a:pt x="4" y="45"/>
                    <a:pt x="4" y="44"/>
                  </a:cubicBezTo>
                  <a:cubicBezTo>
                    <a:pt x="3" y="43"/>
                    <a:pt x="2" y="42"/>
                    <a:pt x="1" y="41"/>
                  </a:cubicBezTo>
                  <a:cubicBezTo>
                    <a:pt x="1" y="41"/>
                    <a:pt x="1" y="39"/>
                    <a:pt x="1" y="39"/>
                  </a:cubicBezTo>
                  <a:cubicBezTo>
                    <a:pt x="1" y="38"/>
                    <a:pt x="2" y="36"/>
                    <a:pt x="2" y="36"/>
                  </a:cubicBezTo>
                  <a:cubicBezTo>
                    <a:pt x="2" y="35"/>
                    <a:pt x="1" y="33"/>
                    <a:pt x="1" y="32"/>
                  </a:cubicBezTo>
                  <a:cubicBezTo>
                    <a:pt x="1" y="31"/>
                    <a:pt x="0" y="29"/>
                    <a:pt x="0" y="27"/>
                  </a:cubicBezTo>
                  <a:cubicBezTo>
                    <a:pt x="0" y="27"/>
                    <a:pt x="1" y="26"/>
                    <a:pt x="1" y="2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4" name="Freeform 64"/>
            <p:cNvSpPr>
              <a:spLocks/>
            </p:cNvSpPr>
            <p:nvPr/>
          </p:nvSpPr>
          <p:spPr bwMode="auto">
            <a:xfrm>
              <a:off x="2371726" y="3971926"/>
              <a:ext cx="58738" cy="65088"/>
            </a:xfrm>
            <a:custGeom>
              <a:avLst/>
              <a:gdLst/>
              <a:ahLst/>
              <a:cxnLst>
                <a:cxn ang="0">
                  <a:pos x="7" y="6"/>
                </a:cxn>
                <a:cxn ang="0">
                  <a:pos x="7" y="5"/>
                </a:cxn>
                <a:cxn ang="0">
                  <a:pos x="8" y="2"/>
                </a:cxn>
                <a:cxn ang="0">
                  <a:pos x="10" y="2"/>
                </a:cxn>
                <a:cxn ang="0">
                  <a:pos x="13" y="2"/>
                </a:cxn>
                <a:cxn ang="0">
                  <a:pos x="14" y="4"/>
                </a:cxn>
                <a:cxn ang="0">
                  <a:pos x="16" y="4"/>
                </a:cxn>
                <a:cxn ang="0">
                  <a:pos x="17" y="1"/>
                </a:cxn>
                <a:cxn ang="0">
                  <a:pos x="20" y="1"/>
                </a:cxn>
                <a:cxn ang="0">
                  <a:pos x="22" y="1"/>
                </a:cxn>
                <a:cxn ang="0">
                  <a:pos x="24" y="2"/>
                </a:cxn>
                <a:cxn ang="0">
                  <a:pos x="27" y="2"/>
                </a:cxn>
                <a:cxn ang="0">
                  <a:pos x="28" y="3"/>
                </a:cxn>
                <a:cxn ang="0">
                  <a:pos x="27" y="5"/>
                </a:cxn>
                <a:cxn ang="0">
                  <a:pos x="28" y="6"/>
                </a:cxn>
                <a:cxn ang="0">
                  <a:pos x="31" y="6"/>
                </a:cxn>
                <a:cxn ang="0">
                  <a:pos x="31" y="8"/>
                </a:cxn>
                <a:cxn ang="0">
                  <a:pos x="31" y="10"/>
                </a:cxn>
                <a:cxn ang="0">
                  <a:pos x="31" y="11"/>
                </a:cxn>
                <a:cxn ang="0">
                  <a:pos x="31" y="13"/>
                </a:cxn>
                <a:cxn ang="0">
                  <a:pos x="28" y="12"/>
                </a:cxn>
                <a:cxn ang="0">
                  <a:pos x="28" y="11"/>
                </a:cxn>
                <a:cxn ang="0">
                  <a:pos x="26" y="9"/>
                </a:cxn>
                <a:cxn ang="0">
                  <a:pos x="25" y="9"/>
                </a:cxn>
                <a:cxn ang="0">
                  <a:pos x="24" y="11"/>
                </a:cxn>
                <a:cxn ang="0">
                  <a:pos x="23" y="11"/>
                </a:cxn>
                <a:cxn ang="0">
                  <a:pos x="22" y="12"/>
                </a:cxn>
                <a:cxn ang="0">
                  <a:pos x="22" y="13"/>
                </a:cxn>
                <a:cxn ang="0">
                  <a:pos x="23" y="16"/>
                </a:cxn>
                <a:cxn ang="0">
                  <a:pos x="25" y="18"/>
                </a:cxn>
                <a:cxn ang="0">
                  <a:pos x="25" y="19"/>
                </a:cxn>
                <a:cxn ang="0">
                  <a:pos x="26" y="20"/>
                </a:cxn>
                <a:cxn ang="0">
                  <a:pos x="26" y="21"/>
                </a:cxn>
                <a:cxn ang="0">
                  <a:pos x="25" y="22"/>
                </a:cxn>
                <a:cxn ang="0">
                  <a:pos x="24" y="23"/>
                </a:cxn>
                <a:cxn ang="0">
                  <a:pos x="22" y="24"/>
                </a:cxn>
                <a:cxn ang="0">
                  <a:pos x="20" y="25"/>
                </a:cxn>
                <a:cxn ang="0">
                  <a:pos x="17" y="25"/>
                </a:cxn>
                <a:cxn ang="0">
                  <a:pos x="16" y="26"/>
                </a:cxn>
                <a:cxn ang="0">
                  <a:pos x="15" y="28"/>
                </a:cxn>
                <a:cxn ang="0">
                  <a:pos x="14" y="32"/>
                </a:cxn>
                <a:cxn ang="0">
                  <a:pos x="13" y="34"/>
                </a:cxn>
                <a:cxn ang="0">
                  <a:pos x="13" y="33"/>
                </a:cxn>
                <a:cxn ang="0">
                  <a:pos x="11" y="32"/>
                </a:cxn>
                <a:cxn ang="0">
                  <a:pos x="7" y="31"/>
                </a:cxn>
                <a:cxn ang="0">
                  <a:pos x="5" y="31"/>
                </a:cxn>
                <a:cxn ang="0">
                  <a:pos x="2" y="30"/>
                </a:cxn>
                <a:cxn ang="0">
                  <a:pos x="0" y="29"/>
                </a:cxn>
                <a:cxn ang="0">
                  <a:pos x="2" y="27"/>
                </a:cxn>
                <a:cxn ang="0">
                  <a:pos x="4" y="26"/>
                </a:cxn>
                <a:cxn ang="0">
                  <a:pos x="6" y="25"/>
                </a:cxn>
                <a:cxn ang="0">
                  <a:pos x="8" y="24"/>
                </a:cxn>
                <a:cxn ang="0">
                  <a:pos x="10" y="23"/>
                </a:cxn>
                <a:cxn ang="0">
                  <a:pos x="10" y="20"/>
                </a:cxn>
                <a:cxn ang="0">
                  <a:pos x="10" y="19"/>
                </a:cxn>
                <a:cxn ang="0">
                  <a:pos x="10" y="17"/>
                </a:cxn>
                <a:cxn ang="0">
                  <a:pos x="9" y="15"/>
                </a:cxn>
                <a:cxn ang="0">
                  <a:pos x="7" y="12"/>
                </a:cxn>
                <a:cxn ang="0">
                  <a:pos x="7" y="8"/>
                </a:cxn>
                <a:cxn ang="0">
                  <a:pos x="7" y="7"/>
                </a:cxn>
                <a:cxn ang="0">
                  <a:pos x="7" y="6"/>
                </a:cxn>
              </a:cxnLst>
              <a:rect l="0" t="0" r="r" b="b"/>
              <a:pathLst>
                <a:path w="31" h="34">
                  <a:moveTo>
                    <a:pt x="7" y="6"/>
                  </a:moveTo>
                  <a:cubicBezTo>
                    <a:pt x="7" y="6"/>
                    <a:pt x="7" y="5"/>
                    <a:pt x="7" y="5"/>
                  </a:cubicBezTo>
                  <a:cubicBezTo>
                    <a:pt x="7" y="4"/>
                    <a:pt x="8" y="3"/>
                    <a:pt x="8" y="2"/>
                  </a:cubicBezTo>
                  <a:cubicBezTo>
                    <a:pt x="9" y="2"/>
                    <a:pt x="10" y="2"/>
                    <a:pt x="10" y="2"/>
                  </a:cubicBezTo>
                  <a:cubicBezTo>
                    <a:pt x="11" y="2"/>
                    <a:pt x="12" y="1"/>
                    <a:pt x="13" y="2"/>
                  </a:cubicBezTo>
                  <a:cubicBezTo>
                    <a:pt x="13" y="2"/>
                    <a:pt x="13" y="3"/>
                    <a:pt x="14" y="4"/>
                  </a:cubicBezTo>
                  <a:cubicBezTo>
                    <a:pt x="14" y="4"/>
                    <a:pt x="16" y="4"/>
                    <a:pt x="16" y="4"/>
                  </a:cubicBezTo>
                  <a:cubicBezTo>
                    <a:pt x="17" y="3"/>
                    <a:pt x="17" y="2"/>
                    <a:pt x="17" y="1"/>
                  </a:cubicBezTo>
                  <a:cubicBezTo>
                    <a:pt x="18" y="1"/>
                    <a:pt x="19" y="1"/>
                    <a:pt x="20" y="1"/>
                  </a:cubicBezTo>
                  <a:cubicBezTo>
                    <a:pt x="20" y="0"/>
                    <a:pt x="21" y="1"/>
                    <a:pt x="22" y="1"/>
                  </a:cubicBezTo>
                  <a:cubicBezTo>
                    <a:pt x="22" y="1"/>
                    <a:pt x="23" y="1"/>
                    <a:pt x="24" y="2"/>
                  </a:cubicBezTo>
                  <a:cubicBezTo>
                    <a:pt x="24" y="2"/>
                    <a:pt x="26" y="1"/>
                    <a:pt x="27" y="2"/>
                  </a:cubicBezTo>
                  <a:cubicBezTo>
                    <a:pt x="27" y="2"/>
                    <a:pt x="28" y="3"/>
                    <a:pt x="28" y="3"/>
                  </a:cubicBezTo>
                  <a:cubicBezTo>
                    <a:pt x="28" y="4"/>
                    <a:pt x="27" y="4"/>
                    <a:pt x="27" y="5"/>
                  </a:cubicBezTo>
                  <a:cubicBezTo>
                    <a:pt x="27" y="5"/>
                    <a:pt x="27" y="6"/>
                    <a:pt x="28" y="6"/>
                  </a:cubicBezTo>
                  <a:cubicBezTo>
                    <a:pt x="28" y="6"/>
                    <a:pt x="30" y="6"/>
                    <a:pt x="31" y="6"/>
                  </a:cubicBezTo>
                  <a:cubicBezTo>
                    <a:pt x="31" y="7"/>
                    <a:pt x="31" y="7"/>
                    <a:pt x="31" y="8"/>
                  </a:cubicBezTo>
                  <a:cubicBezTo>
                    <a:pt x="31" y="8"/>
                    <a:pt x="31" y="9"/>
                    <a:pt x="31" y="10"/>
                  </a:cubicBezTo>
                  <a:cubicBezTo>
                    <a:pt x="30" y="10"/>
                    <a:pt x="31" y="11"/>
                    <a:pt x="31" y="11"/>
                  </a:cubicBezTo>
                  <a:cubicBezTo>
                    <a:pt x="31" y="12"/>
                    <a:pt x="31" y="12"/>
                    <a:pt x="31" y="13"/>
                  </a:cubicBezTo>
                  <a:cubicBezTo>
                    <a:pt x="30" y="13"/>
                    <a:pt x="29" y="12"/>
                    <a:pt x="28" y="12"/>
                  </a:cubicBezTo>
                  <a:cubicBezTo>
                    <a:pt x="28" y="12"/>
                    <a:pt x="28" y="11"/>
                    <a:pt x="28" y="11"/>
                  </a:cubicBezTo>
                  <a:cubicBezTo>
                    <a:pt x="28" y="10"/>
                    <a:pt x="27" y="10"/>
                    <a:pt x="26" y="9"/>
                  </a:cubicBezTo>
                  <a:cubicBezTo>
                    <a:pt x="26" y="9"/>
                    <a:pt x="25" y="9"/>
                    <a:pt x="25" y="9"/>
                  </a:cubicBezTo>
                  <a:cubicBezTo>
                    <a:pt x="25" y="9"/>
                    <a:pt x="25" y="10"/>
                    <a:pt x="24" y="11"/>
                  </a:cubicBezTo>
                  <a:cubicBezTo>
                    <a:pt x="24" y="11"/>
                    <a:pt x="23" y="10"/>
                    <a:pt x="23" y="11"/>
                  </a:cubicBezTo>
                  <a:cubicBezTo>
                    <a:pt x="22" y="11"/>
                    <a:pt x="22" y="11"/>
                    <a:pt x="22" y="12"/>
                  </a:cubicBezTo>
                  <a:cubicBezTo>
                    <a:pt x="22" y="12"/>
                    <a:pt x="22" y="13"/>
                    <a:pt x="22" y="13"/>
                  </a:cubicBezTo>
                  <a:cubicBezTo>
                    <a:pt x="22" y="14"/>
                    <a:pt x="23" y="16"/>
                    <a:pt x="23" y="16"/>
                  </a:cubicBezTo>
                  <a:cubicBezTo>
                    <a:pt x="23" y="17"/>
                    <a:pt x="24" y="17"/>
                    <a:pt x="25" y="18"/>
                  </a:cubicBezTo>
                  <a:cubicBezTo>
                    <a:pt x="25" y="18"/>
                    <a:pt x="25" y="19"/>
                    <a:pt x="25" y="19"/>
                  </a:cubicBezTo>
                  <a:cubicBezTo>
                    <a:pt x="25" y="20"/>
                    <a:pt x="26" y="20"/>
                    <a:pt x="26" y="20"/>
                  </a:cubicBezTo>
                  <a:cubicBezTo>
                    <a:pt x="26" y="21"/>
                    <a:pt x="26" y="21"/>
                    <a:pt x="26" y="21"/>
                  </a:cubicBezTo>
                  <a:cubicBezTo>
                    <a:pt x="26" y="22"/>
                    <a:pt x="25" y="22"/>
                    <a:pt x="25" y="22"/>
                  </a:cubicBezTo>
                  <a:cubicBezTo>
                    <a:pt x="24" y="22"/>
                    <a:pt x="24" y="23"/>
                    <a:pt x="24" y="23"/>
                  </a:cubicBezTo>
                  <a:cubicBezTo>
                    <a:pt x="23" y="24"/>
                    <a:pt x="22" y="24"/>
                    <a:pt x="22" y="24"/>
                  </a:cubicBezTo>
                  <a:cubicBezTo>
                    <a:pt x="21" y="24"/>
                    <a:pt x="21" y="25"/>
                    <a:pt x="20" y="25"/>
                  </a:cubicBezTo>
                  <a:cubicBezTo>
                    <a:pt x="19" y="25"/>
                    <a:pt x="18" y="24"/>
                    <a:pt x="17" y="25"/>
                  </a:cubicBezTo>
                  <a:cubicBezTo>
                    <a:pt x="17" y="25"/>
                    <a:pt x="16" y="26"/>
                    <a:pt x="16" y="26"/>
                  </a:cubicBezTo>
                  <a:cubicBezTo>
                    <a:pt x="15" y="26"/>
                    <a:pt x="15" y="27"/>
                    <a:pt x="15" y="28"/>
                  </a:cubicBezTo>
                  <a:cubicBezTo>
                    <a:pt x="14" y="29"/>
                    <a:pt x="14" y="31"/>
                    <a:pt x="14" y="32"/>
                  </a:cubicBezTo>
                  <a:cubicBezTo>
                    <a:pt x="14" y="32"/>
                    <a:pt x="13" y="33"/>
                    <a:pt x="13" y="34"/>
                  </a:cubicBezTo>
                  <a:cubicBezTo>
                    <a:pt x="13" y="34"/>
                    <a:pt x="13" y="33"/>
                    <a:pt x="13" y="33"/>
                  </a:cubicBezTo>
                  <a:cubicBezTo>
                    <a:pt x="12" y="33"/>
                    <a:pt x="11" y="32"/>
                    <a:pt x="11" y="32"/>
                  </a:cubicBezTo>
                  <a:cubicBezTo>
                    <a:pt x="10" y="31"/>
                    <a:pt x="8" y="31"/>
                    <a:pt x="7" y="31"/>
                  </a:cubicBezTo>
                  <a:cubicBezTo>
                    <a:pt x="7" y="31"/>
                    <a:pt x="6" y="31"/>
                    <a:pt x="5" y="31"/>
                  </a:cubicBezTo>
                  <a:cubicBezTo>
                    <a:pt x="4" y="31"/>
                    <a:pt x="3" y="30"/>
                    <a:pt x="2" y="30"/>
                  </a:cubicBezTo>
                  <a:cubicBezTo>
                    <a:pt x="1" y="30"/>
                    <a:pt x="1" y="30"/>
                    <a:pt x="0" y="29"/>
                  </a:cubicBezTo>
                  <a:cubicBezTo>
                    <a:pt x="1" y="29"/>
                    <a:pt x="1" y="28"/>
                    <a:pt x="2" y="27"/>
                  </a:cubicBezTo>
                  <a:cubicBezTo>
                    <a:pt x="2" y="27"/>
                    <a:pt x="3" y="26"/>
                    <a:pt x="4" y="26"/>
                  </a:cubicBezTo>
                  <a:cubicBezTo>
                    <a:pt x="4" y="25"/>
                    <a:pt x="5" y="25"/>
                    <a:pt x="6" y="25"/>
                  </a:cubicBezTo>
                  <a:cubicBezTo>
                    <a:pt x="6" y="25"/>
                    <a:pt x="7" y="24"/>
                    <a:pt x="8" y="24"/>
                  </a:cubicBezTo>
                  <a:cubicBezTo>
                    <a:pt x="8" y="24"/>
                    <a:pt x="9" y="23"/>
                    <a:pt x="10" y="23"/>
                  </a:cubicBezTo>
                  <a:cubicBezTo>
                    <a:pt x="10" y="22"/>
                    <a:pt x="10" y="21"/>
                    <a:pt x="10" y="20"/>
                  </a:cubicBezTo>
                  <a:cubicBezTo>
                    <a:pt x="10" y="20"/>
                    <a:pt x="10" y="19"/>
                    <a:pt x="10" y="19"/>
                  </a:cubicBezTo>
                  <a:cubicBezTo>
                    <a:pt x="9" y="18"/>
                    <a:pt x="10" y="17"/>
                    <a:pt x="10" y="17"/>
                  </a:cubicBezTo>
                  <a:cubicBezTo>
                    <a:pt x="10" y="16"/>
                    <a:pt x="9" y="15"/>
                    <a:pt x="9" y="15"/>
                  </a:cubicBezTo>
                  <a:cubicBezTo>
                    <a:pt x="8" y="14"/>
                    <a:pt x="8" y="13"/>
                    <a:pt x="7" y="12"/>
                  </a:cubicBezTo>
                  <a:cubicBezTo>
                    <a:pt x="7" y="11"/>
                    <a:pt x="8" y="9"/>
                    <a:pt x="7" y="8"/>
                  </a:cubicBezTo>
                  <a:cubicBezTo>
                    <a:pt x="7" y="8"/>
                    <a:pt x="7" y="7"/>
                    <a:pt x="7" y="7"/>
                  </a:cubicBezTo>
                  <a:cubicBezTo>
                    <a:pt x="7" y="6"/>
                    <a:pt x="7" y="6"/>
                    <a:pt x="7"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5" name="Freeform 65"/>
            <p:cNvSpPr>
              <a:spLocks/>
            </p:cNvSpPr>
            <p:nvPr/>
          </p:nvSpPr>
          <p:spPr bwMode="auto">
            <a:xfrm>
              <a:off x="2370138" y="3927476"/>
              <a:ext cx="96838" cy="84138"/>
            </a:xfrm>
            <a:custGeom>
              <a:avLst/>
              <a:gdLst/>
              <a:ahLst/>
              <a:cxnLst>
                <a:cxn ang="0">
                  <a:pos x="50" y="23"/>
                </a:cxn>
                <a:cxn ang="0">
                  <a:pos x="49" y="28"/>
                </a:cxn>
                <a:cxn ang="0">
                  <a:pos x="43" y="29"/>
                </a:cxn>
                <a:cxn ang="0">
                  <a:pos x="39" y="30"/>
                </a:cxn>
                <a:cxn ang="0">
                  <a:pos x="38" y="37"/>
                </a:cxn>
                <a:cxn ang="0">
                  <a:pos x="36" y="41"/>
                </a:cxn>
                <a:cxn ang="0">
                  <a:pos x="32" y="45"/>
                </a:cxn>
                <a:cxn ang="0">
                  <a:pos x="27" y="45"/>
                </a:cxn>
                <a:cxn ang="0">
                  <a:pos x="26" y="43"/>
                </a:cxn>
                <a:cxn ang="0">
                  <a:pos x="24" y="40"/>
                </a:cxn>
                <a:cxn ang="0">
                  <a:pos x="23" y="36"/>
                </a:cxn>
                <a:cxn ang="0">
                  <a:pos x="25" y="35"/>
                </a:cxn>
                <a:cxn ang="0">
                  <a:pos x="27" y="33"/>
                </a:cxn>
                <a:cxn ang="0">
                  <a:pos x="29" y="36"/>
                </a:cxn>
                <a:cxn ang="0">
                  <a:pos x="32" y="35"/>
                </a:cxn>
                <a:cxn ang="0">
                  <a:pos x="32" y="32"/>
                </a:cxn>
                <a:cxn ang="0">
                  <a:pos x="29" y="30"/>
                </a:cxn>
                <a:cxn ang="0">
                  <a:pos x="29" y="27"/>
                </a:cxn>
                <a:cxn ang="0">
                  <a:pos x="25" y="26"/>
                </a:cxn>
                <a:cxn ang="0">
                  <a:pos x="21" y="25"/>
                </a:cxn>
                <a:cxn ang="0">
                  <a:pos x="17" y="28"/>
                </a:cxn>
                <a:cxn ang="0">
                  <a:pos x="14" y="26"/>
                </a:cxn>
                <a:cxn ang="0">
                  <a:pos x="9" y="26"/>
                </a:cxn>
                <a:cxn ang="0">
                  <a:pos x="8" y="30"/>
                </a:cxn>
                <a:cxn ang="0">
                  <a:pos x="4" y="30"/>
                </a:cxn>
                <a:cxn ang="0">
                  <a:pos x="4" y="24"/>
                </a:cxn>
                <a:cxn ang="0">
                  <a:pos x="3" y="19"/>
                </a:cxn>
                <a:cxn ang="0">
                  <a:pos x="1" y="15"/>
                </a:cxn>
                <a:cxn ang="0">
                  <a:pos x="0" y="11"/>
                </a:cxn>
                <a:cxn ang="0">
                  <a:pos x="0" y="7"/>
                </a:cxn>
                <a:cxn ang="0">
                  <a:pos x="6" y="6"/>
                </a:cxn>
                <a:cxn ang="0">
                  <a:pos x="15" y="1"/>
                </a:cxn>
                <a:cxn ang="0">
                  <a:pos x="20" y="0"/>
                </a:cxn>
                <a:cxn ang="0">
                  <a:pos x="23" y="3"/>
                </a:cxn>
                <a:cxn ang="0">
                  <a:pos x="24" y="6"/>
                </a:cxn>
                <a:cxn ang="0">
                  <a:pos x="23" y="12"/>
                </a:cxn>
                <a:cxn ang="0">
                  <a:pos x="25" y="16"/>
                </a:cxn>
                <a:cxn ang="0">
                  <a:pos x="27" y="20"/>
                </a:cxn>
                <a:cxn ang="0">
                  <a:pos x="30" y="16"/>
                </a:cxn>
                <a:cxn ang="0">
                  <a:pos x="29" y="11"/>
                </a:cxn>
                <a:cxn ang="0">
                  <a:pos x="33" y="8"/>
                </a:cxn>
                <a:cxn ang="0">
                  <a:pos x="37" y="9"/>
                </a:cxn>
                <a:cxn ang="0">
                  <a:pos x="42" y="10"/>
                </a:cxn>
                <a:cxn ang="0">
                  <a:pos x="45" y="14"/>
                </a:cxn>
                <a:cxn ang="0">
                  <a:pos x="43" y="16"/>
                </a:cxn>
                <a:cxn ang="0">
                  <a:pos x="45" y="20"/>
                </a:cxn>
                <a:cxn ang="0">
                  <a:pos x="48" y="21"/>
                </a:cxn>
                <a:cxn ang="0">
                  <a:pos x="51" y="21"/>
                </a:cxn>
              </a:cxnLst>
              <a:rect l="0" t="0" r="r" b="b"/>
              <a:pathLst>
                <a:path w="51" h="45">
                  <a:moveTo>
                    <a:pt x="51" y="21"/>
                  </a:moveTo>
                  <a:cubicBezTo>
                    <a:pt x="51" y="21"/>
                    <a:pt x="50" y="22"/>
                    <a:pt x="50" y="23"/>
                  </a:cubicBezTo>
                  <a:cubicBezTo>
                    <a:pt x="49" y="23"/>
                    <a:pt x="50" y="25"/>
                    <a:pt x="50" y="26"/>
                  </a:cubicBezTo>
                  <a:cubicBezTo>
                    <a:pt x="50" y="27"/>
                    <a:pt x="50" y="28"/>
                    <a:pt x="49" y="28"/>
                  </a:cubicBezTo>
                  <a:cubicBezTo>
                    <a:pt x="49" y="29"/>
                    <a:pt x="48" y="30"/>
                    <a:pt x="47" y="30"/>
                  </a:cubicBezTo>
                  <a:cubicBezTo>
                    <a:pt x="46" y="30"/>
                    <a:pt x="44" y="30"/>
                    <a:pt x="43" y="29"/>
                  </a:cubicBezTo>
                  <a:cubicBezTo>
                    <a:pt x="43" y="29"/>
                    <a:pt x="41" y="29"/>
                    <a:pt x="41" y="29"/>
                  </a:cubicBezTo>
                  <a:cubicBezTo>
                    <a:pt x="40" y="29"/>
                    <a:pt x="39" y="30"/>
                    <a:pt x="39" y="30"/>
                  </a:cubicBezTo>
                  <a:cubicBezTo>
                    <a:pt x="39" y="31"/>
                    <a:pt x="38" y="32"/>
                    <a:pt x="38" y="33"/>
                  </a:cubicBezTo>
                  <a:cubicBezTo>
                    <a:pt x="38" y="34"/>
                    <a:pt x="38" y="36"/>
                    <a:pt x="38" y="37"/>
                  </a:cubicBezTo>
                  <a:cubicBezTo>
                    <a:pt x="38" y="37"/>
                    <a:pt x="37" y="39"/>
                    <a:pt x="37" y="40"/>
                  </a:cubicBezTo>
                  <a:cubicBezTo>
                    <a:pt x="37" y="40"/>
                    <a:pt x="36" y="41"/>
                    <a:pt x="36" y="41"/>
                  </a:cubicBezTo>
                  <a:cubicBezTo>
                    <a:pt x="35" y="42"/>
                    <a:pt x="34" y="42"/>
                    <a:pt x="33" y="43"/>
                  </a:cubicBezTo>
                  <a:cubicBezTo>
                    <a:pt x="33" y="43"/>
                    <a:pt x="32" y="44"/>
                    <a:pt x="32" y="45"/>
                  </a:cubicBezTo>
                  <a:cubicBezTo>
                    <a:pt x="31" y="45"/>
                    <a:pt x="30" y="45"/>
                    <a:pt x="29" y="45"/>
                  </a:cubicBezTo>
                  <a:cubicBezTo>
                    <a:pt x="29" y="45"/>
                    <a:pt x="28" y="45"/>
                    <a:pt x="27" y="45"/>
                  </a:cubicBezTo>
                  <a:cubicBezTo>
                    <a:pt x="27" y="45"/>
                    <a:pt x="27" y="45"/>
                    <a:pt x="27" y="44"/>
                  </a:cubicBezTo>
                  <a:cubicBezTo>
                    <a:pt x="27" y="44"/>
                    <a:pt x="26" y="44"/>
                    <a:pt x="26" y="43"/>
                  </a:cubicBezTo>
                  <a:cubicBezTo>
                    <a:pt x="26" y="43"/>
                    <a:pt x="26" y="42"/>
                    <a:pt x="26" y="42"/>
                  </a:cubicBezTo>
                  <a:cubicBezTo>
                    <a:pt x="25" y="41"/>
                    <a:pt x="24" y="41"/>
                    <a:pt x="24" y="40"/>
                  </a:cubicBezTo>
                  <a:cubicBezTo>
                    <a:pt x="24" y="40"/>
                    <a:pt x="23" y="38"/>
                    <a:pt x="23" y="37"/>
                  </a:cubicBezTo>
                  <a:cubicBezTo>
                    <a:pt x="23" y="37"/>
                    <a:pt x="23" y="36"/>
                    <a:pt x="23" y="36"/>
                  </a:cubicBezTo>
                  <a:cubicBezTo>
                    <a:pt x="23" y="35"/>
                    <a:pt x="23" y="35"/>
                    <a:pt x="24" y="35"/>
                  </a:cubicBezTo>
                  <a:cubicBezTo>
                    <a:pt x="24" y="34"/>
                    <a:pt x="25" y="35"/>
                    <a:pt x="25" y="35"/>
                  </a:cubicBezTo>
                  <a:cubicBezTo>
                    <a:pt x="26" y="34"/>
                    <a:pt x="26" y="33"/>
                    <a:pt x="26" y="33"/>
                  </a:cubicBezTo>
                  <a:cubicBezTo>
                    <a:pt x="26" y="33"/>
                    <a:pt x="27" y="33"/>
                    <a:pt x="27" y="33"/>
                  </a:cubicBezTo>
                  <a:cubicBezTo>
                    <a:pt x="28" y="34"/>
                    <a:pt x="29" y="34"/>
                    <a:pt x="29" y="35"/>
                  </a:cubicBezTo>
                  <a:cubicBezTo>
                    <a:pt x="29" y="35"/>
                    <a:pt x="29" y="36"/>
                    <a:pt x="29" y="36"/>
                  </a:cubicBezTo>
                  <a:cubicBezTo>
                    <a:pt x="30" y="36"/>
                    <a:pt x="31" y="37"/>
                    <a:pt x="32" y="37"/>
                  </a:cubicBezTo>
                  <a:cubicBezTo>
                    <a:pt x="32" y="36"/>
                    <a:pt x="32" y="36"/>
                    <a:pt x="32" y="35"/>
                  </a:cubicBezTo>
                  <a:cubicBezTo>
                    <a:pt x="32" y="35"/>
                    <a:pt x="31" y="34"/>
                    <a:pt x="32" y="34"/>
                  </a:cubicBezTo>
                  <a:cubicBezTo>
                    <a:pt x="32" y="33"/>
                    <a:pt x="32" y="32"/>
                    <a:pt x="32" y="32"/>
                  </a:cubicBezTo>
                  <a:cubicBezTo>
                    <a:pt x="32" y="31"/>
                    <a:pt x="32" y="31"/>
                    <a:pt x="32" y="30"/>
                  </a:cubicBezTo>
                  <a:cubicBezTo>
                    <a:pt x="31" y="30"/>
                    <a:pt x="29" y="30"/>
                    <a:pt x="29" y="30"/>
                  </a:cubicBezTo>
                  <a:cubicBezTo>
                    <a:pt x="28" y="30"/>
                    <a:pt x="28" y="29"/>
                    <a:pt x="28" y="29"/>
                  </a:cubicBezTo>
                  <a:cubicBezTo>
                    <a:pt x="28" y="28"/>
                    <a:pt x="29" y="28"/>
                    <a:pt x="29" y="27"/>
                  </a:cubicBezTo>
                  <a:cubicBezTo>
                    <a:pt x="29" y="27"/>
                    <a:pt x="28" y="26"/>
                    <a:pt x="28" y="26"/>
                  </a:cubicBezTo>
                  <a:cubicBezTo>
                    <a:pt x="27" y="25"/>
                    <a:pt x="25" y="26"/>
                    <a:pt x="25" y="26"/>
                  </a:cubicBezTo>
                  <a:cubicBezTo>
                    <a:pt x="24" y="25"/>
                    <a:pt x="23" y="25"/>
                    <a:pt x="23" y="25"/>
                  </a:cubicBezTo>
                  <a:cubicBezTo>
                    <a:pt x="22" y="25"/>
                    <a:pt x="21" y="24"/>
                    <a:pt x="21" y="25"/>
                  </a:cubicBezTo>
                  <a:cubicBezTo>
                    <a:pt x="20" y="25"/>
                    <a:pt x="19" y="25"/>
                    <a:pt x="18" y="25"/>
                  </a:cubicBezTo>
                  <a:cubicBezTo>
                    <a:pt x="18" y="26"/>
                    <a:pt x="18" y="27"/>
                    <a:pt x="17" y="28"/>
                  </a:cubicBezTo>
                  <a:cubicBezTo>
                    <a:pt x="17" y="28"/>
                    <a:pt x="15" y="28"/>
                    <a:pt x="15" y="28"/>
                  </a:cubicBezTo>
                  <a:cubicBezTo>
                    <a:pt x="14" y="27"/>
                    <a:pt x="14" y="26"/>
                    <a:pt x="14" y="26"/>
                  </a:cubicBezTo>
                  <a:cubicBezTo>
                    <a:pt x="13" y="25"/>
                    <a:pt x="12" y="26"/>
                    <a:pt x="11" y="26"/>
                  </a:cubicBezTo>
                  <a:cubicBezTo>
                    <a:pt x="11" y="26"/>
                    <a:pt x="10" y="26"/>
                    <a:pt x="9" y="26"/>
                  </a:cubicBezTo>
                  <a:cubicBezTo>
                    <a:pt x="9" y="27"/>
                    <a:pt x="8" y="28"/>
                    <a:pt x="8" y="29"/>
                  </a:cubicBezTo>
                  <a:cubicBezTo>
                    <a:pt x="8" y="29"/>
                    <a:pt x="8" y="30"/>
                    <a:pt x="8" y="30"/>
                  </a:cubicBezTo>
                  <a:cubicBezTo>
                    <a:pt x="8" y="31"/>
                    <a:pt x="7" y="31"/>
                    <a:pt x="7" y="31"/>
                  </a:cubicBezTo>
                  <a:cubicBezTo>
                    <a:pt x="6" y="31"/>
                    <a:pt x="5" y="30"/>
                    <a:pt x="4" y="30"/>
                  </a:cubicBezTo>
                  <a:cubicBezTo>
                    <a:pt x="4" y="29"/>
                    <a:pt x="3" y="28"/>
                    <a:pt x="3" y="27"/>
                  </a:cubicBezTo>
                  <a:cubicBezTo>
                    <a:pt x="3" y="26"/>
                    <a:pt x="4" y="25"/>
                    <a:pt x="4" y="24"/>
                  </a:cubicBezTo>
                  <a:cubicBezTo>
                    <a:pt x="4" y="23"/>
                    <a:pt x="4" y="22"/>
                    <a:pt x="4" y="21"/>
                  </a:cubicBezTo>
                  <a:cubicBezTo>
                    <a:pt x="4" y="20"/>
                    <a:pt x="3" y="19"/>
                    <a:pt x="3" y="19"/>
                  </a:cubicBezTo>
                  <a:cubicBezTo>
                    <a:pt x="3" y="18"/>
                    <a:pt x="3" y="17"/>
                    <a:pt x="3" y="17"/>
                  </a:cubicBezTo>
                  <a:cubicBezTo>
                    <a:pt x="3" y="16"/>
                    <a:pt x="1" y="15"/>
                    <a:pt x="1" y="15"/>
                  </a:cubicBezTo>
                  <a:cubicBezTo>
                    <a:pt x="1" y="15"/>
                    <a:pt x="0" y="14"/>
                    <a:pt x="0" y="14"/>
                  </a:cubicBezTo>
                  <a:cubicBezTo>
                    <a:pt x="0" y="13"/>
                    <a:pt x="0" y="12"/>
                    <a:pt x="0" y="11"/>
                  </a:cubicBezTo>
                  <a:cubicBezTo>
                    <a:pt x="0" y="11"/>
                    <a:pt x="0" y="9"/>
                    <a:pt x="0" y="9"/>
                  </a:cubicBezTo>
                  <a:cubicBezTo>
                    <a:pt x="0" y="8"/>
                    <a:pt x="0" y="8"/>
                    <a:pt x="0" y="7"/>
                  </a:cubicBezTo>
                  <a:cubicBezTo>
                    <a:pt x="1" y="7"/>
                    <a:pt x="2" y="7"/>
                    <a:pt x="3" y="7"/>
                  </a:cubicBezTo>
                  <a:cubicBezTo>
                    <a:pt x="4" y="7"/>
                    <a:pt x="6" y="6"/>
                    <a:pt x="6" y="6"/>
                  </a:cubicBezTo>
                  <a:cubicBezTo>
                    <a:pt x="8" y="6"/>
                    <a:pt x="10" y="4"/>
                    <a:pt x="12" y="3"/>
                  </a:cubicBezTo>
                  <a:cubicBezTo>
                    <a:pt x="13" y="3"/>
                    <a:pt x="14" y="2"/>
                    <a:pt x="15" y="1"/>
                  </a:cubicBezTo>
                  <a:cubicBezTo>
                    <a:pt x="16" y="1"/>
                    <a:pt x="17" y="0"/>
                    <a:pt x="18" y="0"/>
                  </a:cubicBezTo>
                  <a:cubicBezTo>
                    <a:pt x="19" y="0"/>
                    <a:pt x="20" y="0"/>
                    <a:pt x="20" y="0"/>
                  </a:cubicBezTo>
                  <a:cubicBezTo>
                    <a:pt x="21" y="1"/>
                    <a:pt x="21" y="2"/>
                    <a:pt x="21" y="2"/>
                  </a:cubicBezTo>
                  <a:cubicBezTo>
                    <a:pt x="22" y="3"/>
                    <a:pt x="23" y="3"/>
                    <a:pt x="23" y="3"/>
                  </a:cubicBezTo>
                  <a:cubicBezTo>
                    <a:pt x="24" y="3"/>
                    <a:pt x="25" y="4"/>
                    <a:pt x="25" y="5"/>
                  </a:cubicBezTo>
                  <a:cubicBezTo>
                    <a:pt x="25" y="5"/>
                    <a:pt x="25" y="6"/>
                    <a:pt x="24" y="6"/>
                  </a:cubicBezTo>
                  <a:cubicBezTo>
                    <a:pt x="24" y="7"/>
                    <a:pt x="23" y="8"/>
                    <a:pt x="23" y="9"/>
                  </a:cubicBezTo>
                  <a:cubicBezTo>
                    <a:pt x="23" y="9"/>
                    <a:pt x="23" y="11"/>
                    <a:pt x="23" y="12"/>
                  </a:cubicBezTo>
                  <a:cubicBezTo>
                    <a:pt x="23" y="12"/>
                    <a:pt x="24" y="13"/>
                    <a:pt x="24" y="13"/>
                  </a:cubicBezTo>
                  <a:cubicBezTo>
                    <a:pt x="24" y="14"/>
                    <a:pt x="24" y="15"/>
                    <a:pt x="25" y="16"/>
                  </a:cubicBezTo>
                  <a:cubicBezTo>
                    <a:pt x="25" y="16"/>
                    <a:pt x="25" y="18"/>
                    <a:pt x="25" y="18"/>
                  </a:cubicBezTo>
                  <a:cubicBezTo>
                    <a:pt x="26" y="19"/>
                    <a:pt x="27" y="20"/>
                    <a:pt x="27" y="20"/>
                  </a:cubicBezTo>
                  <a:cubicBezTo>
                    <a:pt x="28" y="20"/>
                    <a:pt x="30" y="19"/>
                    <a:pt x="30" y="19"/>
                  </a:cubicBezTo>
                  <a:cubicBezTo>
                    <a:pt x="31" y="18"/>
                    <a:pt x="31" y="17"/>
                    <a:pt x="30" y="16"/>
                  </a:cubicBezTo>
                  <a:cubicBezTo>
                    <a:pt x="30" y="15"/>
                    <a:pt x="29" y="14"/>
                    <a:pt x="29" y="13"/>
                  </a:cubicBezTo>
                  <a:cubicBezTo>
                    <a:pt x="29" y="12"/>
                    <a:pt x="28" y="11"/>
                    <a:pt x="29" y="11"/>
                  </a:cubicBezTo>
                  <a:cubicBezTo>
                    <a:pt x="29" y="10"/>
                    <a:pt x="31" y="9"/>
                    <a:pt x="31" y="9"/>
                  </a:cubicBezTo>
                  <a:cubicBezTo>
                    <a:pt x="32" y="8"/>
                    <a:pt x="32" y="8"/>
                    <a:pt x="33" y="8"/>
                  </a:cubicBezTo>
                  <a:cubicBezTo>
                    <a:pt x="34" y="8"/>
                    <a:pt x="35" y="8"/>
                    <a:pt x="36" y="9"/>
                  </a:cubicBezTo>
                  <a:cubicBezTo>
                    <a:pt x="36" y="9"/>
                    <a:pt x="37" y="9"/>
                    <a:pt x="37" y="9"/>
                  </a:cubicBezTo>
                  <a:cubicBezTo>
                    <a:pt x="38" y="9"/>
                    <a:pt x="38" y="8"/>
                    <a:pt x="39" y="8"/>
                  </a:cubicBezTo>
                  <a:cubicBezTo>
                    <a:pt x="40" y="8"/>
                    <a:pt x="41" y="9"/>
                    <a:pt x="42" y="10"/>
                  </a:cubicBezTo>
                  <a:cubicBezTo>
                    <a:pt x="42" y="10"/>
                    <a:pt x="44" y="11"/>
                    <a:pt x="44" y="12"/>
                  </a:cubicBezTo>
                  <a:cubicBezTo>
                    <a:pt x="45" y="12"/>
                    <a:pt x="45" y="13"/>
                    <a:pt x="45" y="14"/>
                  </a:cubicBezTo>
                  <a:cubicBezTo>
                    <a:pt x="45" y="14"/>
                    <a:pt x="44" y="15"/>
                    <a:pt x="44" y="15"/>
                  </a:cubicBezTo>
                  <a:cubicBezTo>
                    <a:pt x="44" y="15"/>
                    <a:pt x="43" y="16"/>
                    <a:pt x="43" y="16"/>
                  </a:cubicBezTo>
                  <a:cubicBezTo>
                    <a:pt x="42" y="17"/>
                    <a:pt x="42" y="18"/>
                    <a:pt x="43" y="19"/>
                  </a:cubicBezTo>
                  <a:cubicBezTo>
                    <a:pt x="43" y="19"/>
                    <a:pt x="44" y="20"/>
                    <a:pt x="45" y="20"/>
                  </a:cubicBezTo>
                  <a:cubicBezTo>
                    <a:pt x="45" y="21"/>
                    <a:pt x="46" y="20"/>
                    <a:pt x="46" y="21"/>
                  </a:cubicBezTo>
                  <a:cubicBezTo>
                    <a:pt x="47" y="21"/>
                    <a:pt x="48" y="21"/>
                    <a:pt x="48" y="21"/>
                  </a:cubicBezTo>
                  <a:cubicBezTo>
                    <a:pt x="49" y="21"/>
                    <a:pt x="49" y="21"/>
                    <a:pt x="50" y="21"/>
                  </a:cubicBezTo>
                  <a:cubicBezTo>
                    <a:pt x="50" y="21"/>
                    <a:pt x="51" y="21"/>
                    <a:pt x="51" y="2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6" name="Freeform 66"/>
            <p:cNvSpPr>
              <a:spLocks/>
            </p:cNvSpPr>
            <p:nvPr/>
          </p:nvSpPr>
          <p:spPr bwMode="auto">
            <a:xfrm>
              <a:off x="2373313" y="3960813"/>
              <a:ext cx="260350" cy="188913"/>
            </a:xfrm>
            <a:custGeom>
              <a:avLst/>
              <a:gdLst/>
              <a:ahLst/>
              <a:cxnLst>
                <a:cxn ang="0">
                  <a:pos x="17" y="91"/>
                </a:cxn>
                <a:cxn ang="0">
                  <a:pos x="13" y="88"/>
                </a:cxn>
                <a:cxn ang="0">
                  <a:pos x="10" y="79"/>
                </a:cxn>
                <a:cxn ang="0">
                  <a:pos x="6" y="80"/>
                </a:cxn>
                <a:cxn ang="0">
                  <a:pos x="2" y="76"/>
                </a:cxn>
                <a:cxn ang="0">
                  <a:pos x="3" y="71"/>
                </a:cxn>
                <a:cxn ang="0">
                  <a:pos x="3" y="65"/>
                </a:cxn>
                <a:cxn ang="0">
                  <a:pos x="8" y="63"/>
                </a:cxn>
                <a:cxn ang="0">
                  <a:pos x="15" y="65"/>
                </a:cxn>
                <a:cxn ang="0">
                  <a:pos x="19" y="58"/>
                </a:cxn>
                <a:cxn ang="0">
                  <a:pos x="17" y="47"/>
                </a:cxn>
                <a:cxn ang="0">
                  <a:pos x="12" y="40"/>
                </a:cxn>
                <a:cxn ang="0">
                  <a:pos x="16" y="31"/>
                </a:cxn>
                <a:cxn ang="0">
                  <a:pos x="24" y="28"/>
                </a:cxn>
                <a:cxn ang="0">
                  <a:pos x="31" y="25"/>
                </a:cxn>
                <a:cxn ang="0">
                  <a:pos x="36" y="15"/>
                </a:cxn>
                <a:cxn ang="0">
                  <a:pos x="45" y="12"/>
                </a:cxn>
                <a:cxn ang="0">
                  <a:pos x="49" y="3"/>
                </a:cxn>
                <a:cxn ang="0">
                  <a:pos x="51" y="2"/>
                </a:cxn>
                <a:cxn ang="0">
                  <a:pos x="60" y="8"/>
                </a:cxn>
                <a:cxn ang="0">
                  <a:pos x="60" y="14"/>
                </a:cxn>
                <a:cxn ang="0">
                  <a:pos x="67" y="21"/>
                </a:cxn>
                <a:cxn ang="0">
                  <a:pos x="78" y="25"/>
                </a:cxn>
                <a:cxn ang="0">
                  <a:pos x="79" y="32"/>
                </a:cxn>
                <a:cxn ang="0">
                  <a:pos x="80" y="38"/>
                </a:cxn>
                <a:cxn ang="0">
                  <a:pos x="83" y="31"/>
                </a:cxn>
                <a:cxn ang="0">
                  <a:pos x="93" y="33"/>
                </a:cxn>
                <a:cxn ang="0">
                  <a:pos x="98" y="37"/>
                </a:cxn>
                <a:cxn ang="0">
                  <a:pos x="102" y="41"/>
                </a:cxn>
                <a:cxn ang="0">
                  <a:pos x="107" y="46"/>
                </a:cxn>
                <a:cxn ang="0">
                  <a:pos x="115" y="40"/>
                </a:cxn>
                <a:cxn ang="0">
                  <a:pos x="122" y="35"/>
                </a:cxn>
                <a:cxn ang="0">
                  <a:pos x="128" y="40"/>
                </a:cxn>
                <a:cxn ang="0">
                  <a:pos x="130" y="43"/>
                </a:cxn>
                <a:cxn ang="0">
                  <a:pos x="132" y="43"/>
                </a:cxn>
                <a:cxn ang="0">
                  <a:pos x="137" y="55"/>
                </a:cxn>
                <a:cxn ang="0">
                  <a:pos x="134" y="64"/>
                </a:cxn>
                <a:cxn ang="0">
                  <a:pos x="135" y="76"/>
                </a:cxn>
                <a:cxn ang="0">
                  <a:pos x="138" y="80"/>
                </a:cxn>
                <a:cxn ang="0">
                  <a:pos x="126" y="81"/>
                </a:cxn>
                <a:cxn ang="0">
                  <a:pos x="107" y="82"/>
                </a:cxn>
                <a:cxn ang="0">
                  <a:pos x="95" y="78"/>
                </a:cxn>
                <a:cxn ang="0">
                  <a:pos x="85" y="84"/>
                </a:cxn>
                <a:cxn ang="0">
                  <a:pos x="65" y="90"/>
                </a:cxn>
                <a:cxn ang="0">
                  <a:pos x="54" y="93"/>
                </a:cxn>
                <a:cxn ang="0">
                  <a:pos x="47" y="97"/>
                </a:cxn>
                <a:cxn ang="0">
                  <a:pos x="38" y="98"/>
                </a:cxn>
                <a:cxn ang="0">
                  <a:pos x="29" y="98"/>
                </a:cxn>
                <a:cxn ang="0">
                  <a:pos x="21" y="99"/>
                </a:cxn>
              </a:cxnLst>
              <a:rect l="0" t="0" r="r" b="b"/>
              <a:pathLst>
                <a:path w="138" h="100">
                  <a:moveTo>
                    <a:pt x="17" y="96"/>
                  </a:moveTo>
                  <a:cubicBezTo>
                    <a:pt x="17" y="96"/>
                    <a:pt x="17" y="95"/>
                    <a:pt x="17" y="95"/>
                  </a:cubicBezTo>
                  <a:cubicBezTo>
                    <a:pt x="16" y="95"/>
                    <a:pt x="16" y="93"/>
                    <a:pt x="16" y="93"/>
                  </a:cubicBezTo>
                  <a:cubicBezTo>
                    <a:pt x="16" y="92"/>
                    <a:pt x="17" y="92"/>
                    <a:pt x="17" y="91"/>
                  </a:cubicBezTo>
                  <a:cubicBezTo>
                    <a:pt x="18" y="91"/>
                    <a:pt x="18" y="91"/>
                    <a:pt x="18" y="90"/>
                  </a:cubicBezTo>
                  <a:cubicBezTo>
                    <a:pt x="18" y="90"/>
                    <a:pt x="17" y="90"/>
                    <a:pt x="17" y="90"/>
                  </a:cubicBezTo>
                  <a:cubicBezTo>
                    <a:pt x="16" y="90"/>
                    <a:pt x="15" y="90"/>
                    <a:pt x="14" y="89"/>
                  </a:cubicBezTo>
                  <a:cubicBezTo>
                    <a:pt x="14" y="89"/>
                    <a:pt x="14" y="89"/>
                    <a:pt x="13" y="88"/>
                  </a:cubicBezTo>
                  <a:cubicBezTo>
                    <a:pt x="13" y="88"/>
                    <a:pt x="11" y="87"/>
                    <a:pt x="11" y="86"/>
                  </a:cubicBezTo>
                  <a:cubicBezTo>
                    <a:pt x="10" y="85"/>
                    <a:pt x="9" y="84"/>
                    <a:pt x="9" y="84"/>
                  </a:cubicBezTo>
                  <a:cubicBezTo>
                    <a:pt x="9" y="83"/>
                    <a:pt x="9" y="82"/>
                    <a:pt x="9" y="81"/>
                  </a:cubicBezTo>
                  <a:cubicBezTo>
                    <a:pt x="9" y="81"/>
                    <a:pt x="10" y="80"/>
                    <a:pt x="10" y="79"/>
                  </a:cubicBezTo>
                  <a:cubicBezTo>
                    <a:pt x="11" y="79"/>
                    <a:pt x="11" y="78"/>
                    <a:pt x="11" y="78"/>
                  </a:cubicBezTo>
                  <a:cubicBezTo>
                    <a:pt x="11" y="78"/>
                    <a:pt x="11" y="77"/>
                    <a:pt x="11" y="77"/>
                  </a:cubicBezTo>
                  <a:cubicBezTo>
                    <a:pt x="10" y="76"/>
                    <a:pt x="8" y="77"/>
                    <a:pt x="8" y="77"/>
                  </a:cubicBezTo>
                  <a:cubicBezTo>
                    <a:pt x="7" y="78"/>
                    <a:pt x="6" y="79"/>
                    <a:pt x="6" y="80"/>
                  </a:cubicBezTo>
                  <a:cubicBezTo>
                    <a:pt x="5" y="80"/>
                    <a:pt x="4" y="81"/>
                    <a:pt x="3" y="81"/>
                  </a:cubicBezTo>
                  <a:cubicBezTo>
                    <a:pt x="3" y="81"/>
                    <a:pt x="2" y="80"/>
                    <a:pt x="2" y="80"/>
                  </a:cubicBezTo>
                  <a:cubicBezTo>
                    <a:pt x="1" y="79"/>
                    <a:pt x="1" y="78"/>
                    <a:pt x="1" y="78"/>
                  </a:cubicBezTo>
                  <a:cubicBezTo>
                    <a:pt x="1" y="78"/>
                    <a:pt x="2" y="77"/>
                    <a:pt x="2" y="76"/>
                  </a:cubicBezTo>
                  <a:cubicBezTo>
                    <a:pt x="3" y="76"/>
                    <a:pt x="3" y="75"/>
                    <a:pt x="4" y="75"/>
                  </a:cubicBezTo>
                  <a:cubicBezTo>
                    <a:pt x="4" y="75"/>
                    <a:pt x="5" y="75"/>
                    <a:pt x="5" y="74"/>
                  </a:cubicBezTo>
                  <a:cubicBezTo>
                    <a:pt x="5" y="74"/>
                    <a:pt x="5" y="73"/>
                    <a:pt x="5" y="72"/>
                  </a:cubicBezTo>
                  <a:cubicBezTo>
                    <a:pt x="5" y="72"/>
                    <a:pt x="4" y="71"/>
                    <a:pt x="3" y="71"/>
                  </a:cubicBezTo>
                  <a:cubicBezTo>
                    <a:pt x="3" y="70"/>
                    <a:pt x="2" y="70"/>
                    <a:pt x="1" y="69"/>
                  </a:cubicBezTo>
                  <a:cubicBezTo>
                    <a:pt x="1" y="69"/>
                    <a:pt x="0" y="68"/>
                    <a:pt x="0" y="68"/>
                  </a:cubicBezTo>
                  <a:cubicBezTo>
                    <a:pt x="0" y="67"/>
                    <a:pt x="1" y="67"/>
                    <a:pt x="1" y="66"/>
                  </a:cubicBezTo>
                  <a:cubicBezTo>
                    <a:pt x="1" y="66"/>
                    <a:pt x="2" y="66"/>
                    <a:pt x="3" y="65"/>
                  </a:cubicBezTo>
                  <a:cubicBezTo>
                    <a:pt x="3" y="65"/>
                    <a:pt x="5" y="64"/>
                    <a:pt x="5" y="64"/>
                  </a:cubicBezTo>
                  <a:cubicBezTo>
                    <a:pt x="5" y="63"/>
                    <a:pt x="6" y="63"/>
                    <a:pt x="6" y="63"/>
                  </a:cubicBezTo>
                  <a:cubicBezTo>
                    <a:pt x="6" y="62"/>
                    <a:pt x="6" y="62"/>
                    <a:pt x="6" y="62"/>
                  </a:cubicBezTo>
                  <a:cubicBezTo>
                    <a:pt x="7" y="62"/>
                    <a:pt x="8" y="62"/>
                    <a:pt x="8" y="63"/>
                  </a:cubicBezTo>
                  <a:cubicBezTo>
                    <a:pt x="8" y="63"/>
                    <a:pt x="9" y="64"/>
                    <a:pt x="9" y="64"/>
                  </a:cubicBezTo>
                  <a:cubicBezTo>
                    <a:pt x="9" y="64"/>
                    <a:pt x="11" y="65"/>
                    <a:pt x="11" y="65"/>
                  </a:cubicBezTo>
                  <a:cubicBezTo>
                    <a:pt x="12" y="66"/>
                    <a:pt x="13" y="66"/>
                    <a:pt x="14" y="65"/>
                  </a:cubicBezTo>
                  <a:cubicBezTo>
                    <a:pt x="14" y="65"/>
                    <a:pt x="15" y="65"/>
                    <a:pt x="15" y="65"/>
                  </a:cubicBezTo>
                  <a:cubicBezTo>
                    <a:pt x="16" y="64"/>
                    <a:pt x="16" y="64"/>
                    <a:pt x="16" y="63"/>
                  </a:cubicBezTo>
                  <a:cubicBezTo>
                    <a:pt x="17" y="63"/>
                    <a:pt x="18" y="62"/>
                    <a:pt x="18" y="62"/>
                  </a:cubicBezTo>
                  <a:cubicBezTo>
                    <a:pt x="18" y="62"/>
                    <a:pt x="19" y="61"/>
                    <a:pt x="19" y="60"/>
                  </a:cubicBezTo>
                  <a:cubicBezTo>
                    <a:pt x="19" y="60"/>
                    <a:pt x="19" y="59"/>
                    <a:pt x="19" y="58"/>
                  </a:cubicBezTo>
                  <a:cubicBezTo>
                    <a:pt x="19" y="57"/>
                    <a:pt x="19" y="56"/>
                    <a:pt x="19" y="55"/>
                  </a:cubicBezTo>
                  <a:cubicBezTo>
                    <a:pt x="19" y="55"/>
                    <a:pt x="18" y="53"/>
                    <a:pt x="18" y="53"/>
                  </a:cubicBezTo>
                  <a:cubicBezTo>
                    <a:pt x="18" y="52"/>
                    <a:pt x="18" y="51"/>
                    <a:pt x="18" y="50"/>
                  </a:cubicBezTo>
                  <a:cubicBezTo>
                    <a:pt x="18" y="49"/>
                    <a:pt x="17" y="48"/>
                    <a:pt x="17" y="47"/>
                  </a:cubicBezTo>
                  <a:cubicBezTo>
                    <a:pt x="17" y="47"/>
                    <a:pt x="17" y="46"/>
                    <a:pt x="17" y="45"/>
                  </a:cubicBezTo>
                  <a:cubicBezTo>
                    <a:pt x="16" y="44"/>
                    <a:pt x="16" y="43"/>
                    <a:pt x="15" y="43"/>
                  </a:cubicBezTo>
                  <a:cubicBezTo>
                    <a:pt x="15" y="42"/>
                    <a:pt x="13" y="42"/>
                    <a:pt x="13" y="41"/>
                  </a:cubicBezTo>
                  <a:cubicBezTo>
                    <a:pt x="13" y="41"/>
                    <a:pt x="12" y="41"/>
                    <a:pt x="12" y="40"/>
                  </a:cubicBezTo>
                  <a:cubicBezTo>
                    <a:pt x="12" y="39"/>
                    <a:pt x="13" y="38"/>
                    <a:pt x="13" y="38"/>
                  </a:cubicBezTo>
                  <a:cubicBezTo>
                    <a:pt x="13" y="37"/>
                    <a:pt x="13" y="35"/>
                    <a:pt x="14" y="34"/>
                  </a:cubicBezTo>
                  <a:cubicBezTo>
                    <a:pt x="14" y="33"/>
                    <a:pt x="14" y="32"/>
                    <a:pt x="15" y="32"/>
                  </a:cubicBezTo>
                  <a:cubicBezTo>
                    <a:pt x="15" y="32"/>
                    <a:pt x="16" y="31"/>
                    <a:pt x="16" y="31"/>
                  </a:cubicBezTo>
                  <a:cubicBezTo>
                    <a:pt x="17" y="30"/>
                    <a:pt x="18" y="31"/>
                    <a:pt x="19" y="31"/>
                  </a:cubicBezTo>
                  <a:cubicBezTo>
                    <a:pt x="20" y="31"/>
                    <a:pt x="20" y="30"/>
                    <a:pt x="21" y="30"/>
                  </a:cubicBezTo>
                  <a:cubicBezTo>
                    <a:pt x="21" y="30"/>
                    <a:pt x="22" y="30"/>
                    <a:pt x="23" y="29"/>
                  </a:cubicBezTo>
                  <a:cubicBezTo>
                    <a:pt x="23" y="29"/>
                    <a:pt x="23" y="28"/>
                    <a:pt x="24" y="28"/>
                  </a:cubicBezTo>
                  <a:cubicBezTo>
                    <a:pt x="24" y="28"/>
                    <a:pt x="25" y="28"/>
                    <a:pt x="25" y="27"/>
                  </a:cubicBezTo>
                  <a:cubicBezTo>
                    <a:pt x="26" y="27"/>
                    <a:pt x="27" y="27"/>
                    <a:pt x="27" y="27"/>
                  </a:cubicBezTo>
                  <a:cubicBezTo>
                    <a:pt x="28" y="27"/>
                    <a:pt x="29" y="27"/>
                    <a:pt x="30" y="27"/>
                  </a:cubicBezTo>
                  <a:cubicBezTo>
                    <a:pt x="30" y="26"/>
                    <a:pt x="31" y="25"/>
                    <a:pt x="31" y="25"/>
                  </a:cubicBezTo>
                  <a:cubicBezTo>
                    <a:pt x="32" y="24"/>
                    <a:pt x="33" y="24"/>
                    <a:pt x="34" y="23"/>
                  </a:cubicBezTo>
                  <a:cubicBezTo>
                    <a:pt x="34" y="23"/>
                    <a:pt x="35" y="22"/>
                    <a:pt x="35" y="22"/>
                  </a:cubicBezTo>
                  <a:cubicBezTo>
                    <a:pt x="35" y="21"/>
                    <a:pt x="36" y="19"/>
                    <a:pt x="36" y="19"/>
                  </a:cubicBezTo>
                  <a:cubicBezTo>
                    <a:pt x="36" y="18"/>
                    <a:pt x="36" y="16"/>
                    <a:pt x="36" y="15"/>
                  </a:cubicBezTo>
                  <a:cubicBezTo>
                    <a:pt x="36" y="14"/>
                    <a:pt x="37" y="13"/>
                    <a:pt x="37" y="12"/>
                  </a:cubicBezTo>
                  <a:cubicBezTo>
                    <a:pt x="37" y="12"/>
                    <a:pt x="38" y="11"/>
                    <a:pt x="39" y="11"/>
                  </a:cubicBezTo>
                  <a:cubicBezTo>
                    <a:pt x="39" y="11"/>
                    <a:pt x="41" y="11"/>
                    <a:pt x="41" y="11"/>
                  </a:cubicBezTo>
                  <a:cubicBezTo>
                    <a:pt x="42" y="12"/>
                    <a:pt x="44" y="12"/>
                    <a:pt x="45" y="12"/>
                  </a:cubicBezTo>
                  <a:cubicBezTo>
                    <a:pt x="46" y="12"/>
                    <a:pt x="47" y="11"/>
                    <a:pt x="47" y="10"/>
                  </a:cubicBezTo>
                  <a:cubicBezTo>
                    <a:pt x="48" y="10"/>
                    <a:pt x="48" y="9"/>
                    <a:pt x="48" y="8"/>
                  </a:cubicBezTo>
                  <a:cubicBezTo>
                    <a:pt x="48" y="7"/>
                    <a:pt x="47" y="5"/>
                    <a:pt x="48" y="5"/>
                  </a:cubicBezTo>
                  <a:cubicBezTo>
                    <a:pt x="48" y="4"/>
                    <a:pt x="49" y="3"/>
                    <a:pt x="49" y="3"/>
                  </a:cubicBezTo>
                  <a:cubicBezTo>
                    <a:pt x="50" y="3"/>
                    <a:pt x="50" y="3"/>
                    <a:pt x="50" y="3"/>
                  </a:cubicBezTo>
                  <a:cubicBezTo>
                    <a:pt x="50" y="2"/>
                    <a:pt x="51" y="0"/>
                    <a:pt x="51" y="0"/>
                  </a:cubicBezTo>
                  <a:cubicBezTo>
                    <a:pt x="51" y="0"/>
                    <a:pt x="51" y="0"/>
                    <a:pt x="51" y="1"/>
                  </a:cubicBezTo>
                  <a:cubicBezTo>
                    <a:pt x="51" y="1"/>
                    <a:pt x="51" y="2"/>
                    <a:pt x="51" y="2"/>
                  </a:cubicBezTo>
                  <a:cubicBezTo>
                    <a:pt x="51" y="3"/>
                    <a:pt x="52" y="4"/>
                    <a:pt x="52" y="5"/>
                  </a:cubicBezTo>
                  <a:cubicBezTo>
                    <a:pt x="53" y="5"/>
                    <a:pt x="54" y="6"/>
                    <a:pt x="55" y="6"/>
                  </a:cubicBezTo>
                  <a:cubicBezTo>
                    <a:pt x="56" y="7"/>
                    <a:pt x="57" y="7"/>
                    <a:pt x="57" y="7"/>
                  </a:cubicBezTo>
                  <a:cubicBezTo>
                    <a:pt x="58" y="7"/>
                    <a:pt x="59" y="8"/>
                    <a:pt x="60" y="8"/>
                  </a:cubicBezTo>
                  <a:cubicBezTo>
                    <a:pt x="60" y="9"/>
                    <a:pt x="60" y="9"/>
                    <a:pt x="60" y="10"/>
                  </a:cubicBezTo>
                  <a:cubicBezTo>
                    <a:pt x="60" y="10"/>
                    <a:pt x="59" y="11"/>
                    <a:pt x="59" y="11"/>
                  </a:cubicBezTo>
                  <a:cubicBezTo>
                    <a:pt x="59" y="11"/>
                    <a:pt x="59" y="12"/>
                    <a:pt x="59" y="12"/>
                  </a:cubicBezTo>
                  <a:cubicBezTo>
                    <a:pt x="59" y="13"/>
                    <a:pt x="60" y="14"/>
                    <a:pt x="60" y="14"/>
                  </a:cubicBezTo>
                  <a:cubicBezTo>
                    <a:pt x="61" y="15"/>
                    <a:pt x="62" y="15"/>
                    <a:pt x="62" y="15"/>
                  </a:cubicBezTo>
                  <a:cubicBezTo>
                    <a:pt x="63" y="16"/>
                    <a:pt x="64" y="17"/>
                    <a:pt x="64" y="18"/>
                  </a:cubicBezTo>
                  <a:cubicBezTo>
                    <a:pt x="64" y="18"/>
                    <a:pt x="64" y="19"/>
                    <a:pt x="64" y="20"/>
                  </a:cubicBezTo>
                  <a:cubicBezTo>
                    <a:pt x="65" y="20"/>
                    <a:pt x="66" y="21"/>
                    <a:pt x="67" y="21"/>
                  </a:cubicBezTo>
                  <a:cubicBezTo>
                    <a:pt x="68" y="21"/>
                    <a:pt x="70" y="20"/>
                    <a:pt x="71" y="20"/>
                  </a:cubicBezTo>
                  <a:cubicBezTo>
                    <a:pt x="72" y="21"/>
                    <a:pt x="73" y="21"/>
                    <a:pt x="73" y="21"/>
                  </a:cubicBezTo>
                  <a:cubicBezTo>
                    <a:pt x="74" y="22"/>
                    <a:pt x="76" y="22"/>
                    <a:pt x="76" y="23"/>
                  </a:cubicBezTo>
                  <a:cubicBezTo>
                    <a:pt x="77" y="23"/>
                    <a:pt x="78" y="24"/>
                    <a:pt x="78" y="25"/>
                  </a:cubicBezTo>
                  <a:cubicBezTo>
                    <a:pt x="78" y="25"/>
                    <a:pt x="79" y="26"/>
                    <a:pt x="80" y="27"/>
                  </a:cubicBezTo>
                  <a:cubicBezTo>
                    <a:pt x="80" y="27"/>
                    <a:pt x="80" y="28"/>
                    <a:pt x="80" y="28"/>
                  </a:cubicBezTo>
                  <a:cubicBezTo>
                    <a:pt x="80" y="29"/>
                    <a:pt x="80" y="30"/>
                    <a:pt x="79" y="30"/>
                  </a:cubicBezTo>
                  <a:cubicBezTo>
                    <a:pt x="79" y="31"/>
                    <a:pt x="79" y="32"/>
                    <a:pt x="79" y="32"/>
                  </a:cubicBezTo>
                  <a:cubicBezTo>
                    <a:pt x="78" y="33"/>
                    <a:pt x="78" y="34"/>
                    <a:pt x="78" y="35"/>
                  </a:cubicBezTo>
                  <a:cubicBezTo>
                    <a:pt x="78" y="35"/>
                    <a:pt x="77" y="37"/>
                    <a:pt x="78" y="37"/>
                  </a:cubicBezTo>
                  <a:cubicBezTo>
                    <a:pt x="78" y="38"/>
                    <a:pt x="78" y="38"/>
                    <a:pt x="79" y="38"/>
                  </a:cubicBezTo>
                  <a:cubicBezTo>
                    <a:pt x="79" y="39"/>
                    <a:pt x="80" y="38"/>
                    <a:pt x="80" y="38"/>
                  </a:cubicBezTo>
                  <a:cubicBezTo>
                    <a:pt x="81" y="37"/>
                    <a:pt x="81" y="36"/>
                    <a:pt x="81" y="36"/>
                  </a:cubicBezTo>
                  <a:cubicBezTo>
                    <a:pt x="81" y="35"/>
                    <a:pt x="81" y="34"/>
                    <a:pt x="81" y="34"/>
                  </a:cubicBezTo>
                  <a:cubicBezTo>
                    <a:pt x="81" y="33"/>
                    <a:pt x="82" y="33"/>
                    <a:pt x="82" y="33"/>
                  </a:cubicBezTo>
                  <a:cubicBezTo>
                    <a:pt x="82" y="32"/>
                    <a:pt x="83" y="32"/>
                    <a:pt x="83" y="31"/>
                  </a:cubicBezTo>
                  <a:cubicBezTo>
                    <a:pt x="84" y="31"/>
                    <a:pt x="85" y="30"/>
                    <a:pt x="86" y="30"/>
                  </a:cubicBezTo>
                  <a:cubicBezTo>
                    <a:pt x="87" y="29"/>
                    <a:pt x="88" y="29"/>
                    <a:pt x="89" y="29"/>
                  </a:cubicBezTo>
                  <a:cubicBezTo>
                    <a:pt x="90" y="29"/>
                    <a:pt x="91" y="30"/>
                    <a:pt x="92" y="31"/>
                  </a:cubicBezTo>
                  <a:cubicBezTo>
                    <a:pt x="92" y="32"/>
                    <a:pt x="93" y="33"/>
                    <a:pt x="93" y="33"/>
                  </a:cubicBezTo>
                  <a:cubicBezTo>
                    <a:pt x="93" y="34"/>
                    <a:pt x="93" y="35"/>
                    <a:pt x="93" y="35"/>
                  </a:cubicBezTo>
                  <a:cubicBezTo>
                    <a:pt x="93" y="36"/>
                    <a:pt x="93" y="36"/>
                    <a:pt x="94" y="37"/>
                  </a:cubicBezTo>
                  <a:cubicBezTo>
                    <a:pt x="94" y="37"/>
                    <a:pt x="95" y="37"/>
                    <a:pt x="96" y="37"/>
                  </a:cubicBezTo>
                  <a:cubicBezTo>
                    <a:pt x="96" y="37"/>
                    <a:pt x="97" y="37"/>
                    <a:pt x="98" y="37"/>
                  </a:cubicBezTo>
                  <a:cubicBezTo>
                    <a:pt x="98" y="37"/>
                    <a:pt x="99" y="37"/>
                    <a:pt x="99" y="37"/>
                  </a:cubicBezTo>
                  <a:cubicBezTo>
                    <a:pt x="99" y="38"/>
                    <a:pt x="99" y="39"/>
                    <a:pt x="99" y="40"/>
                  </a:cubicBezTo>
                  <a:cubicBezTo>
                    <a:pt x="100" y="40"/>
                    <a:pt x="101" y="39"/>
                    <a:pt x="102" y="40"/>
                  </a:cubicBezTo>
                  <a:cubicBezTo>
                    <a:pt x="102" y="40"/>
                    <a:pt x="102" y="40"/>
                    <a:pt x="102" y="41"/>
                  </a:cubicBezTo>
                  <a:cubicBezTo>
                    <a:pt x="102" y="41"/>
                    <a:pt x="102" y="42"/>
                    <a:pt x="102" y="42"/>
                  </a:cubicBezTo>
                  <a:cubicBezTo>
                    <a:pt x="102" y="43"/>
                    <a:pt x="102" y="43"/>
                    <a:pt x="102" y="43"/>
                  </a:cubicBezTo>
                  <a:cubicBezTo>
                    <a:pt x="103" y="44"/>
                    <a:pt x="105" y="44"/>
                    <a:pt x="105" y="44"/>
                  </a:cubicBezTo>
                  <a:cubicBezTo>
                    <a:pt x="106" y="44"/>
                    <a:pt x="107" y="45"/>
                    <a:pt x="107" y="46"/>
                  </a:cubicBezTo>
                  <a:cubicBezTo>
                    <a:pt x="108" y="46"/>
                    <a:pt x="109" y="46"/>
                    <a:pt x="109" y="46"/>
                  </a:cubicBezTo>
                  <a:cubicBezTo>
                    <a:pt x="110" y="46"/>
                    <a:pt x="111" y="45"/>
                    <a:pt x="112" y="44"/>
                  </a:cubicBezTo>
                  <a:cubicBezTo>
                    <a:pt x="112" y="44"/>
                    <a:pt x="111" y="42"/>
                    <a:pt x="112" y="42"/>
                  </a:cubicBezTo>
                  <a:cubicBezTo>
                    <a:pt x="112" y="41"/>
                    <a:pt x="114" y="40"/>
                    <a:pt x="115" y="40"/>
                  </a:cubicBezTo>
                  <a:cubicBezTo>
                    <a:pt x="115" y="40"/>
                    <a:pt x="117" y="40"/>
                    <a:pt x="118" y="40"/>
                  </a:cubicBezTo>
                  <a:cubicBezTo>
                    <a:pt x="118" y="40"/>
                    <a:pt x="118" y="39"/>
                    <a:pt x="118" y="39"/>
                  </a:cubicBezTo>
                  <a:cubicBezTo>
                    <a:pt x="119" y="38"/>
                    <a:pt x="118" y="37"/>
                    <a:pt x="119" y="36"/>
                  </a:cubicBezTo>
                  <a:cubicBezTo>
                    <a:pt x="119" y="36"/>
                    <a:pt x="121" y="35"/>
                    <a:pt x="122" y="35"/>
                  </a:cubicBezTo>
                  <a:cubicBezTo>
                    <a:pt x="122" y="35"/>
                    <a:pt x="123" y="36"/>
                    <a:pt x="124" y="36"/>
                  </a:cubicBezTo>
                  <a:cubicBezTo>
                    <a:pt x="124" y="36"/>
                    <a:pt x="125" y="36"/>
                    <a:pt x="126" y="36"/>
                  </a:cubicBezTo>
                  <a:cubicBezTo>
                    <a:pt x="126" y="36"/>
                    <a:pt x="127" y="37"/>
                    <a:pt x="127" y="37"/>
                  </a:cubicBezTo>
                  <a:cubicBezTo>
                    <a:pt x="128" y="38"/>
                    <a:pt x="128" y="39"/>
                    <a:pt x="128" y="40"/>
                  </a:cubicBezTo>
                  <a:cubicBezTo>
                    <a:pt x="127" y="41"/>
                    <a:pt x="127" y="42"/>
                    <a:pt x="127" y="42"/>
                  </a:cubicBezTo>
                  <a:cubicBezTo>
                    <a:pt x="127" y="43"/>
                    <a:pt x="127" y="44"/>
                    <a:pt x="127" y="45"/>
                  </a:cubicBezTo>
                  <a:cubicBezTo>
                    <a:pt x="127" y="45"/>
                    <a:pt x="129" y="45"/>
                    <a:pt x="129" y="45"/>
                  </a:cubicBezTo>
                  <a:cubicBezTo>
                    <a:pt x="130" y="44"/>
                    <a:pt x="130" y="43"/>
                    <a:pt x="130" y="43"/>
                  </a:cubicBezTo>
                  <a:cubicBezTo>
                    <a:pt x="130" y="42"/>
                    <a:pt x="131" y="42"/>
                    <a:pt x="131" y="42"/>
                  </a:cubicBezTo>
                  <a:cubicBezTo>
                    <a:pt x="131" y="42"/>
                    <a:pt x="132" y="41"/>
                    <a:pt x="132" y="41"/>
                  </a:cubicBezTo>
                  <a:cubicBezTo>
                    <a:pt x="132" y="41"/>
                    <a:pt x="132" y="41"/>
                    <a:pt x="132" y="41"/>
                  </a:cubicBezTo>
                  <a:cubicBezTo>
                    <a:pt x="132" y="42"/>
                    <a:pt x="132" y="43"/>
                    <a:pt x="132" y="43"/>
                  </a:cubicBezTo>
                  <a:cubicBezTo>
                    <a:pt x="132" y="44"/>
                    <a:pt x="132" y="45"/>
                    <a:pt x="132" y="45"/>
                  </a:cubicBezTo>
                  <a:cubicBezTo>
                    <a:pt x="133" y="46"/>
                    <a:pt x="133" y="47"/>
                    <a:pt x="134" y="48"/>
                  </a:cubicBezTo>
                  <a:cubicBezTo>
                    <a:pt x="134" y="49"/>
                    <a:pt x="135" y="50"/>
                    <a:pt x="135" y="51"/>
                  </a:cubicBezTo>
                  <a:cubicBezTo>
                    <a:pt x="136" y="52"/>
                    <a:pt x="136" y="54"/>
                    <a:pt x="137" y="55"/>
                  </a:cubicBezTo>
                  <a:cubicBezTo>
                    <a:pt x="137" y="55"/>
                    <a:pt x="137" y="57"/>
                    <a:pt x="136" y="57"/>
                  </a:cubicBezTo>
                  <a:cubicBezTo>
                    <a:pt x="136" y="58"/>
                    <a:pt x="135" y="59"/>
                    <a:pt x="135" y="59"/>
                  </a:cubicBezTo>
                  <a:cubicBezTo>
                    <a:pt x="135" y="60"/>
                    <a:pt x="134" y="61"/>
                    <a:pt x="134" y="62"/>
                  </a:cubicBezTo>
                  <a:cubicBezTo>
                    <a:pt x="134" y="63"/>
                    <a:pt x="134" y="64"/>
                    <a:pt x="134" y="64"/>
                  </a:cubicBezTo>
                  <a:cubicBezTo>
                    <a:pt x="134" y="65"/>
                    <a:pt x="134" y="66"/>
                    <a:pt x="135" y="67"/>
                  </a:cubicBezTo>
                  <a:cubicBezTo>
                    <a:pt x="135" y="68"/>
                    <a:pt x="135" y="69"/>
                    <a:pt x="135" y="70"/>
                  </a:cubicBezTo>
                  <a:cubicBezTo>
                    <a:pt x="135" y="71"/>
                    <a:pt x="135" y="72"/>
                    <a:pt x="135" y="73"/>
                  </a:cubicBezTo>
                  <a:cubicBezTo>
                    <a:pt x="135" y="74"/>
                    <a:pt x="135" y="75"/>
                    <a:pt x="135" y="76"/>
                  </a:cubicBezTo>
                  <a:cubicBezTo>
                    <a:pt x="135" y="77"/>
                    <a:pt x="135" y="78"/>
                    <a:pt x="136" y="78"/>
                  </a:cubicBezTo>
                  <a:cubicBezTo>
                    <a:pt x="136" y="79"/>
                    <a:pt x="137" y="79"/>
                    <a:pt x="138" y="79"/>
                  </a:cubicBezTo>
                  <a:cubicBezTo>
                    <a:pt x="138" y="79"/>
                    <a:pt x="138" y="80"/>
                    <a:pt x="138" y="80"/>
                  </a:cubicBezTo>
                  <a:cubicBezTo>
                    <a:pt x="138" y="80"/>
                    <a:pt x="138" y="80"/>
                    <a:pt x="138" y="80"/>
                  </a:cubicBezTo>
                  <a:cubicBezTo>
                    <a:pt x="137" y="80"/>
                    <a:pt x="135" y="81"/>
                    <a:pt x="134" y="81"/>
                  </a:cubicBezTo>
                  <a:cubicBezTo>
                    <a:pt x="133" y="81"/>
                    <a:pt x="132" y="81"/>
                    <a:pt x="131" y="81"/>
                  </a:cubicBezTo>
                  <a:cubicBezTo>
                    <a:pt x="131" y="81"/>
                    <a:pt x="130" y="81"/>
                    <a:pt x="130" y="81"/>
                  </a:cubicBezTo>
                  <a:cubicBezTo>
                    <a:pt x="129" y="81"/>
                    <a:pt x="127" y="81"/>
                    <a:pt x="126" y="81"/>
                  </a:cubicBezTo>
                  <a:cubicBezTo>
                    <a:pt x="125" y="81"/>
                    <a:pt x="122" y="82"/>
                    <a:pt x="121" y="82"/>
                  </a:cubicBezTo>
                  <a:cubicBezTo>
                    <a:pt x="120" y="82"/>
                    <a:pt x="117" y="82"/>
                    <a:pt x="116" y="82"/>
                  </a:cubicBezTo>
                  <a:cubicBezTo>
                    <a:pt x="114" y="82"/>
                    <a:pt x="111" y="82"/>
                    <a:pt x="110" y="82"/>
                  </a:cubicBezTo>
                  <a:cubicBezTo>
                    <a:pt x="109" y="82"/>
                    <a:pt x="107" y="82"/>
                    <a:pt x="107" y="82"/>
                  </a:cubicBezTo>
                  <a:cubicBezTo>
                    <a:pt x="106" y="82"/>
                    <a:pt x="105" y="81"/>
                    <a:pt x="104" y="81"/>
                  </a:cubicBezTo>
                  <a:cubicBezTo>
                    <a:pt x="104" y="81"/>
                    <a:pt x="103" y="79"/>
                    <a:pt x="103" y="79"/>
                  </a:cubicBezTo>
                  <a:cubicBezTo>
                    <a:pt x="102" y="78"/>
                    <a:pt x="100" y="77"/>
                    <a:pt x="99" y="77"/>
                  </a:cubicBezTo>
                  <a:cubicBezTo>
                    <a:pt x="98" y="77"/>
                    <a:pt x="96" y="78"/>
                    <a:pt x="95" y="78"/>
                  </a:cubicBezTo>
                  <a:cubicBezTo>
                    <a:pt x="95" y="78"/>
                    <a:pt x="94" y="79"/>
                    <a:pt x="93" y="80"/>
                  </a:cubicBezTo>
                  <a:cubicBezTo>
                    <a:pt x="92" y="80"/>
                    <a:pt x="92" y="82"/>
                    <a:pt x="91" y="82"/>
                  </a:cubicBezTo>
                  <a:cubicBezTo>
                    <a:pt x="91" y="83"/>
                    <a:pt x="90" y="84"/>
                    <a:pt x="89" y="84"/>
                  </a:cubicBezTo>
                  <a:cubicBezTo>
                    <a:pt x="88" y="84"/>
                    <a:pt x="86" y="84"/>
                    <a:pt x="85" y="84"/>
                  </a:cubicBezTo>
                  <a:cubicBezTo>
                    <a:pt x="84" y="84"/>
                    <a:pt x="80" y="85"/>
                    <a:pt x="79" y="86"/>
                  </a:cubicBezTo>
                  <a:cubicBezTo>
                    <a:pt x="77" y="86"/>
                    <a:pt x="75" y="88"/>
                    <a:pt x="74" y="88"/>
                  </a:cubicBezTo>
                  <a:cubicBezTo>
                    <a:pt x="73" y="88"/>
                    <a:pt x="70" y="88"/>
                    <a:pt x="69" y="89"/>
                  </a:cubicBezTo>
                  <a:cubicBezTo>
                    <a:pt x="68" y="89"/>
                    <a:pt x="66" y="90"/>
                    <a:pt x="65" y="90"/>
                  </a:cubicBezTo>
                  <a:cubicBezTo>
                    <a:pt x="63" y="91"/>
                    <a:pt x="61" y="92"/>
                    <a:pt x="60" y="92"/>
                  </a:cubicBezTo>
                  <a:cubicBezTo>
                    <a:pt x="59" y="92"/>
                    <a:pt x="58" y="93"/>
                    <a:pt x="57" y="93"/>
                  </a:cubicBezTo>
                  <a:cubicBezTo>
                    <a:pt x="57" y="93"/>
                    <a:pt x="56" y="94"/>
                    <a:pt x="56" y="94"/>
                  </a:cubicBezTo>
                  <a:cubicBezTo>
                    <a:pt x="55" y="94"/>
                    <a:pt x="54" y="93"/>
                    <a:pt x="54" y="93"/>
                  </a:cubicBezTo>
                  <a:cubicBezTo>
                    <a:pt x="53" y="93"/>
                    <a:pt x="53" y="94"/>
                    <a:pt x="52" y="94"/>
                  </a:cubicBezTo>
                  <a:cubicBezTo>
                    <a:pt x="52" y="95"/>
                    <a:pt x="51" y="96"/>
                    <a:pt x="50" y="97"/>
                  </a:cubicBezTo>
                  <a:cubicBezTo>
                    <a:pt x="50" y="97"/>
                    <a:pt x="49" y="98"/>
                    <a:pt x="49" y="98"/>
                  </a:cubicBezTo>
                  <a:cubicBezTo>
                    <a:pt x="48" y="98"/>
                    <a:pt x="47" y="97"/>
                    <a:pt x="47" y="97"/>
                  </a:cubicBezTo>
                  <a:cubicBezTo>
                    <a:pt x="46" y="97"/>
                    <a:pt x="45" y="97"/>
                    <a:pt x="45" y="97"/>
                  </a:cubicBezTo>
                  <a:cubicBezTo>
                    <a:pt x="44" y="97"/>
                    <a:pt x="43" y="96"/>
                    <a:pt x="42" y="96"/>
                  </a:cubicBezTo>
                  <a:cubicBezTo>
                    <a:pt x="42" y="96"/>
                    <a:pt x="41" y="97"/>
                    <a:pt x="40" y="97"/>
                  </a:cubicBezTo>
                  <a:cubicBezTo>
                    <a:pt x="40" y="97"/>
                    <a:pt x="38" y="97"/>
                    <a:pt x="38" y="98"/>
                  </a:cubicBezTo>
                  <a:cubicBezTo>
                    <a:pt x="37" y="98"/>
                    <a:pt x="36" y="97"/>
                    <a:pt x="35" y="97"/>
                  </a:cubicBezTo>
                  <a:cubicBezTo>
                    <a:pt x="35" y="97"/>
                    <a:pt x="33" y="96"/>
                    <a:pt x="33" y="96"/>
                  </a:cubicBezTo>
                  <a:cubicBezTo>
                    <a:pt x="32" y="96"/>
                    <a:pt x="31" y="96"/>
                    <a:pt x="31" y="96"/>
                  </a:cubicBezTo>
                  <a:cubicBezTo>
                    <a:pt x="30" y="96"/>
                    <a:pt x="29" y="98"/>
                    <a:pt x="29" y="98"/>
                  </a:cubicBezTo>
                  <a:cubicBezTo>
                    <a:pt x="28" y="99"/>
                    <a:pt x="27" y="100"/>
                    <a:pt x="26" y="100"/>
                  </a:cubicBezTo>
                  <a:cubicBezTo>
                    <a:pt x="26" y="100"/>
                    <a:pt x="25" y="100"/>
                    <a:pt x="24" y="100"/>
                  </a:cubicBezTo>
                  <a:cubicBezTo>
                    <a:pt x="24" y="100"/>
                    <a:pt x="23" y="99"/>
                    <a:pt x="22" y="99"/>
                  </a:cubicBezTo>
                  <a:cubicBezTo>
                    <a:pt x="22" y="99"/>
                    <a:pt x="21" y="99"/>
                    <a:pt x="21" y="99"/>
                  </a:cubicBezTo>
                  <a:cubicBezTo>
                    <a:pt x="20" y="98"/>
                    <a:pt x="18" y="98"/>
                    <a:pt x="18" y="97"/>
                  </a:cubicBezTo>
                  <a:cubicBezTo>
                    <a:pt x="17" y="97"/>
                    <a:pt x="17" y="96"/>
                    <a:pt x="17" y="9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7" name="Freeform 67"/>
            <p:cNvSpPr>
              <a:spLocks/>
            </p:cNvSpPr>
            <p:nvPr/>
          </p:nvSpPr>
          <p:spPr bwMode="auto">
            <a:xfrm>
              <a:off x="2328863" y="3937001"/>
              <a:ext cx="61913" cy="90488"/>
            </a:xfrm>
            <a:custGeom>
              <a:avLst/>
              <a:gdLst/>
              <a:ahLst/>
              <a:cxnLst>
                <a:cxn ang="0">
                  <a:pos x="17" y="1"/>
                </a:cxn>
                <a:cxn ang="0">
                  <a:pos x="19" y="1"/>
                </a:cxn>
                <a:cxn ang="0">
                  <a:pos x="22" y="2"/>
                </a:cxn>
                <a:cxn ang="0">
                  <a:pos x="22" y="6"/>
                </a:cxn>
                <a:cxn ang="0">
                  <a:pos x="23" y="10"/>
                </a:cxn>
                <a:cxn ang="0">
                  <a:pos x="25" y="14"/>
                </a:cxn>
                <a:cxn ang="0">
                  <a:pos x="26" y="19"/>
                </a:cxn>
                <a:cxn ang="0">
                  <a:pos x="26" y="25"/>
                </a:cxn>
                <a:cxn ang="0">
                  <a:pos x="30" y="25"/>
                </a:cxn>
                <a:cxn ang="0">
                  <a:pos x="30" y="27"/>
                </a:cxn>
                <a:cxn ang="0">
                  <a:pos x="32" y="34"/>
                </a:cxn>
                <a:cxn ang="0">
                  <a:pos x="33" y="38"/>
                </a:cxn>
                <a:cxn ang="0">
                  <a:pos x="33" y="42"/>
                </a:cxn>
                <a:cxn ang="0">
                  <a:pos x="29" y="44"/>
                </a:cxn>
                <a:cxn ang="0">
                  <a:pos x="25" y="46"/>
                </a:cxn>
                <a:cxn ang="0">
                  <a:pos x="22" y="48"/>
                </a:cxn>
                <a:cxn ang="0">
                  <a:pos x="16" y="48"/>
                </a:cxn>
                <a:cxn ang="0">
                  <a:pos x="11" y="46"/>
                </a:cxn>
                <a:cxn ang="0">
                  <a:pos x="5" y="47"/>
                </a:cxn>
                <a:cxn ang="0">
                  <a:pos x="1" y="46"/>
                </a:cxn>
                <a:cxn ang="0">
                  <a:pos x="2" y="42"/>
                </a:cxn>
                <a:cxn ang="0">
                  <a:pos x="1" y="39"/>
                </a:cxn>
                <a:cxn ang="0">
                  <a:pos x="1" y="36"/>
                </a:cxn>
                <a:cxn ang="0">
                  <a:pos x="2" y="33"/>
                </a:cxn>
                <a:cxn ang="0">
                  <a:pos x="4" y="33"/>
                </a:cxn>
                <a:cxn ang="0">
                  <a:pos x="7" y="33"/>
                </a:cxn>
                <a:cxn ang="0">
                  <a:pos x="8" y="30"/>
                </a:cxn>
                <a:cxn ang="0">
                  <a:pos x="11" y="29"/>
                </a:cxn>
                <a:cxn ang="0">
                  <a:pos x="12" y="26"/>
                </a:cxn>
                <a:cxn ang="0">
                  <a:pos x="9" y="24"/>
                </a:cxn>
                <a:cxn ang="0">
                  <a:pos x="11" y="22"/>
                </a:cxn>
                <a:cxn ang="0">
                  <a:pos x="16" y="17"/>
                </a:cxn>
                <a:cxn ang="0">
                  <a:pos x="18" y="14"/>
                </a:cxn>
                <a:cxn ang="0">
                  <a:pos x="18" y="10"/>
                </a:cxn>
                <a:cxn ang="0">
                  <a:pos x="17" y="5"/>
                </a:cxn>
                <a:cxn ang="0">
                  <a:pos x="16" y="2"/>
                </a:cxn>
              </a:cxnLst>
              <a:rect l="0" t="0" r="r" b="b"/>
              <a:pathLst>
                <a:path w="33" h="48">
                  <a:moveTo>
                    <a:pt x="16" y="2"/>
                  </a:moveTo>
                  <a:cubicBezTo>
                    <a:pt x="16" y="1"/>
                    <a:pt x="17" y="1"/>
                    <a:pt x="17" y="1"/>
                  </a:cubicBezTo>
                  <a:cubicBezTo>
                    <a:pt x="17" y="0"/>
                    <a:pt x="18" y="0"/>
                    <a:pt x="18" y="0"/>
                  </a:cubicBezTo>
                  <a:cubicBezTo>
                    <a:pt x="18" y="0"/>
                    <a:pt x="19" y="1"/>
                    <a:pt x="19" y="1"/>
                  </a:cubicBezTo>
                  <a:cubicBezTo>
                    <a:pt x="20" y="1"/>
                    <a:pt x="21" y="2"/>
                    <a:pt x="22" y="2"/>
                  </a:cubicBezTo>
                  <a:cubicBezTo>
                    <a:pt x="22" y="2"/>
                    <a:pt x="22" y="2"/>
                    <a:pt x="22" y="2"/>
                  </a:cubicBezTo>
                  <a:cubicBezTo>
                    <a:pt x="22" y="3"/>
                    <a:pt x="22" y="3"/>
                    <a:pt x="22" y="4"/>
                  </a:cubicBezTo>
                  <a:cubicBezTo>
                    <a:pt x="22" y="4"/>
                    <a:pt x="22" y="6"/>
                    <a:pt x="22" y="6"/>
                  </a:cubicBezTo>
                  <a:cubicBezTo>
                    <a:pt x="22" y="7"/>
                    <a:pt x="22" y="8"/>
                    <a:pt x="22" y="9"/>
                  </a:cubicBezTo>
                  <a:cubicBezTo>
                    <a:pt x="22" y="9"/>
                    <a:pt x="23" y="10"/>
                    <a:pt x="23" y="10"/>
                  </a:cubicBezTo>
                  <a:cubicBezTo>
                    <a:pt x="23" y="10"/>
                    <a:pt x="25" y="11"/>
                    <a:pt x="25" y="12"/>
                  </a:cubicBezTo>
                  <a:cubicBezTo>
                    <a:pt x="25" y="12"/>
                    <a:pt x="25" y="13"/>
                    <a:pt x="25" y="14"/>
                  </a:cubicBezTo>
                  <a:cubicBezTo>
                    <a:pt x="25" y="14"/>
                    <a:pt x="26" y="15"/>
                    <a:pt x="26" y="16"/>
                  </a:cubicBezTo>
                  <a:cubicBezTo>
                    <a:pt x="26" y="17"/>
                    <a:pt x="26" y="18"/>
                    <a:pt x="26" y="19"/>
                  </a:cubicBezTo>
                  <a:cubicBezTo>
                    <a:pt x="26" y="20"/>
                    <a:pt x="25" y="21"/>
                    <a:pt x="25" y="22"/>
                  </a:cubicBezTo>
                  <a:cubicBezTo>
                    <a:pt x="25" y="23"/>
                    <a:pt x="26" y="24"/>
                    <a:pt x="26" y="25"/>
                  </a:cubicBezTo>
                  <a:cubicBezTo>
                    <a:pt x="27" y="25"/>
                    <a:pt x="28" y="26"/>
                    <a:pt x="29" y="26"/>
                  </a:cubicBezTo>
                  <a:cubicBezTo>
                    <a:pt x="29" y="26"/>
                    <a:pt x="30" y="26"/>
                    <a:pt x="30" y="25"/>
                  </a:cubicBezTo>
                  <a:cubicBezTo>
                    <a:pt x="30" y="25"/>
                    <a:pt x="30" y="25"/>
                    <a:pt x="30" y="26"/>
                  </a:cubicBezTo>
                  <a:cubicBezTo>
                    <a:pt x="30" y="26"/>
                    <a:pt x="30" y="27"/>
                    <a:pt x="30" y="27"/>
                  </a:cubicBezTo>
                  <a:cubicBezTo>
                    <a:pt x="31" y="28"/>
                    <a:pt x="30" y="30"/>
                    <a:pt x="30" y="31"/>
                  </a:cubicBezTo>
                  <a:cubicBezTo>
                    <a:pt x="31" y="32"/>
                    <a:pt x="31" y="33"/>
                    <a:pt x="32" y="34"/>
                  </a:cubicBezTo>
                  <a:cubicBezTo>
                    <a:pt x="32" y="34"/>
                    <a:pt x="33" y="35"/>
                    <a:pt x="33" y="36"/>
                  </a:cubicBezTo>
                  <a:cubicBezTo>
                    <a:pt x="33" y="36"/>
                    <a:pt x="32" y="37"/>
                    <a:pt x="33" y="38"/>
                  </a:cubicBezTo>
                  <a:cubicBezTo>
                    <a:pt x="33" y="38"/>
                    <a:pt x="33" y="39"/>
                    <a:pt x="33" y="39"/>
                  </a:cubicBezTo>
                  <a:cubicBezTo>
                    <a:pt x="33" y="40"/>
                    <a:pt x="33" y="41"/>
                    <a:pt x="33" y="42"/>
                  </a:cubicBezTo>
                  <a:cubicBezTo>
                    <a:pt x="32" y="42"/>
                    <a:pt x="31" y="43"/>
                    <a:pt x="31" y="43"/>
                  </a:cubicBezTo>
                  <a:cubicBezTo>
                    <a:pt x="30" y="43"/>
                    <a:pt x="29" y="44"/>
                    <a:pt x="29" y="44"/>
                  </a:cubicBezTo>
                  <a:cubicBezTo>
                    <a:pt x="28" y="44"/>
                    <a:pt x="27" y="44"/>
                    <a:pt x="27" y="45"/>
                  </a:cubicBezTo>
                  <a:cubicBezTo>
                    <a:pt x="26" y="45"/>
                    <a:pt x="25" y="46"/>
                    <a:pt x="25" y="46"/>
                  </a:cubicBezTo>
                  <a:cubicBezTo>
                    <a:pt x="24" y="47"/>
                    <a:pt x="24" y="48"/>
                    <a:pt x="23" y="48"/>
                  </a:cubicBezTo>
                  <a:cubicBezTo>
                    <a:pt x="23" y="48"/>
                    <a:pt x="22" y="48"/>
                    <a:pt x="22" y="48"/>
                  </a:cubicBezTo>
                  <a:cubicBezTo>
                    <a:pt x="21" y="48"/>
                    <a:pt x="20" y="48"/>
                    <a:pt x="19" y="48"/>
                  </a:cubicBezTo>
                  <a:cubicBezTo>
                    <a:pt x="19" y="48"/>
                    <a:pt x="17" y="48"/>
                    <a:pt x="16" y="48"/>
                  </a:cubicBezTo>
                  <a:cubicBezTo>
                    <a:pt x="15" y="48"/>
                    <a:pt x="14" y="47"/>
                    <a:pt x="13" y="47"/>
                  </a:cubicBezTo>
                  <a:cubicBezTo>
                    <a:pt x="12" y="47"/>
                    <a:pt x="12" y="46"/>
                    <a:pt x="11" y="46"/>
                  </a:cubicBezTo>
                  <a:cubicBezTo>
                    <a:pt x="11" y="46"/>
                    <a:pt x="10" y="47"/>
                    <a:pt x="10" y="47"/>
                  </a:cubicBezTo>
                  <a:cubicBezTo>
                    <a:pt x="9" y="47"/>
                    <a:pt x="6" y="47"/>
                    <a:pt x="5" y="47"/>
                  </a:cubicBezTo>
                  <a:cubicBezTo>
                    <a:pt x="4" y="47"/>
                    <a:pt x="3" y="48"/>
                    <a:pt x="1" y="48"/>
                  </a:cubicBezTo>
                  <a:cubicBezTo>
                    <a:pt x="1" y="47"/>
                    <a:pt x="1" y="47"/>
                    <a:pt x="1" y="46"/>
                  </a:cubicBezTo>
                  <a:cubicBezTo>
                    <a:pt x="1" y="46"/>
                    <a:pt x="2" y="45"/>
                    <a:pt x="2" y="44"/>
                  </a:cubicBezTo>
                  <a:cubicBezTo>
                    <a:pt x="2" y="44"/>
                    <a:pt x="2" y="43"/>
                    <a:pt x="2" y="42"/>
                  </a:cubicBezTo>
                  <a:cubicBezTo>
                    <a:pt x="2" y="42"/>
                    <a:pt x="3" y="41"/>
                    <a:pt x="2" y="40"/>
                  </a:cubicBezTo>
                  <a:cubicBezTo>
                    <a:pt x="2" y="40"/>
                    <a:pt x="1" y="39"/>
                    <a:pt x="1" y="39"/>
                  </a:cubicBezTo>
                  <a:cubicBezTo>
                    <a:pt x="1" y="38"/>
                    <a:pt x="0" y="38"/>
                    <a:pt x="0" y="37"/>
                  </a:cubicBezTo>
                  <a:cubicBezTo>
                    <a:pt x="0" y="37"/>
                    <a:pt x="1" y="36"/>
                    <a:pt x="1" y="36"/>
                  </a:cubicBezTo>
                  <a:cubicBezTo>
                    <a:pt x="1" y="35"/>
                    <a:pt x="1" y="35"/>
                    <a:pt x="1" y="34"/>
                  </a:cubicBezTo>
                  <a:cubicBezTo>
                    <a:pt x="1" y="34"/>
                    <a:pt x="2" y="34"/>
                    <a:pt x="2" y="33"/>
                  </a:cubicBezTo>
                  <a:cubicBezTo>
                    <a:pt x="3" y="33"/>
                    <a:pt x="3" y="33"/>
                    <a:pt x="3" y="33"/>
                  </a:cubicBezTo>
                  <a:cubicBezTo>
                    <a:pt x="3" y="33"/>
                    <a:pt x="4" y="33"/>
                    <a:pt x="4" y="33"/>
                  </a:cubicBezTo>
                  <a:cubicBezTo>
                    <a:pt x="5" y="33"/>
                    <a:pt x="5" y="34"/>
                    <a:pt x="6" y="34"/>
                  </a:cubicBezTo>
                  <a:cubicBezTo>
                    <a:pt x="6" y="34"/>
                    <a:pt x="7" y="33"/>
                    <a:pt x="7" y="33"/>
                  </a:cubicBezTo>
                  <a:cubicBezTo>
                    <a:pt x="8" y="33"/>
                    <a:pt x="8" y="32"/>
                    <a:pt x="8" y="32"/>
                  </a:cubicBezTo>
                  <a:cubicBezTo>
                    <a:pt x="8" y="31"/>
                    <a:pt x="8" y="30"/>
                    <a:pt x="8" y="30"/>
                  </a:cubicBezTo>
                  <a:cubicBezTo>
                    <a:pt x="8" y="30"/>
                    <a:pt x="9" y="30"/>
                    <a:pt x="9" y="29"/>
                  </a:cubicBezTo>
                  <a:cubicBezTo>
                    <a:pt x="9" y="29"/>
                    <a:pt x="10" y="29"/>
                    <a:pt x="11" y="29"/>
                  </a:cubicBezTo>
                  <a:cubicBezTo>
                    <a:pt x="11" y="29"/>
                    <a:pt x="12" y="28"/>
                    <a:pt x="12" y="28"/>
                  </a:cubicBezTo>
                  <a:cubicBezTo>
                    <a:pt x="12" y="28"/>
                    <a:pt x="12" y="27"/>
                    <a:pt x="12" y="26"/>
                  </a:cubicBezTo>
                  <a:cubicBezTo>
                    <a:pt x="12" y="26"/>
                    <a:pt x="10" y="26"/>
                    <a:pt x="10" y="25"/>
                  </a:cubicBezTo>
                  <a:cubicBezTo>
                    <a:pt x="9" y="25"/>
                    <a:pt x="9" y="24"/>
                    <a:pt x="9" y="24"/>
                  </a:cubicBezTo>
                  <a:cubicBezTo>
                    <a:pt x="9" y="23"/>
                    <a:pt x="9" y="23"/>
                    <a:pt x="9" y="22"/>
                  </a:cubicBezTo>
                  <a:cubicBezTo>
                    <a:pt x="10" y="22"/>
                    <a:pt x="10" y="22"/>
                    <a:pt x="11" y="22"/>
                  </a:cubicBezTo>
                  <a:cubicBezTo>
                    <a:pt x="12" y="21"/>
                    <a:pt x="13" y="20"/>
                    <a:pt x="14" y="19"/>
                  </a:cubicBezTo>
                  <a:cubicBezTo>
                    <a:pt x="15" y="19"/>
                    <a:pt x="15" y="17"/>
                    <a:pt x="16" y="17"/>
                  </a:cubicBezTo>
                  <a:cubicBezTo>
                    <a:pt x="16" y="16"/>
                    <a:pt x="17" y="16"/>
                    <a:pt x="18" y="15"/>
                  </a:cubicBezTo>
                  <a:cubicBezTo>
                    <a:pt x="18" y="15"/>
                    <a:pt x="18" y="14"/>
                    <a:pt x="18" y="14"/>
                  </a:cubicBezTo>
                  <a:cubicBezTo>
                    <a:pt x="18" y="13"/>
                    <a:pt x="19" y="13"/>
                    <a:pt x="19" y="12"/>
                  </a:cubicBezTo>
                  <a:cubicBezTo>
                    <a:pt x="19" y="12"/>
                    <a:pt x="19" y="11"/>
                    <a:pt x="18" y="10"/>
                  </a:cubicBezTo>
                  <a:cubicBezTo>
                    <a:pt x="18" y="9"/>
                    <a:pt x="18" y="8"/>
                    <a:pt x="17" y="8"/>
                  </a:cubicBezTo>
                  <a:cubicBezTo>
                    <a:pt x="17" y="7"/>
                    <a:pt x="17" y="6"/>
                    <a:pt x="17" y="5"/>
                  </a:cubicBezTo>
                  <a:cubicBezTo>
                    <a:pt x="17" y="5"/>
                    <a:pt x="16" y="3"/>
                    <a:pt x="16" y="3"/>
                  </a:cubicBezTo>
                  <a:cubicBezTo>
                    <a:pt x="16" y="3"/>
                    <a:pt x="16" y="2"/>
                    <a:pt x="16"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8" name="Freeform 68"/>
            <p:cNvSpPr>
              <a:spLocks/>
            </p:cNvSpPr>
            <p:nvPr/>
          </p:nvSpPr>
          <p:spPr bwMode="auto">
            <a:xfrm>
              <a:off x="2317751" y="3967163"/>
              <a:ext cx="33338" cy="33338"/>
            </a:xfrm>
            <a:custGeom>
              <a:avLst/>
              <a:gdLst/>
              <a:ahLst/>
              <a:cxnLst>
                <a:cxn ang="0">
                  <a:pos x="2" y="2"/>
                </a:cxn>
                <a:cxn ang="0">
                  <a:pos x="3" y="2"/>
                </a:cxn>
                <a:cxn ang="0">
                  <a:pos x="5" y="2"/>
                </a:cxn>
                <a:cxn ang="0">
                  <a:pos x="6" y="3"/>
                </a:cxn>
                <a:cxn ang="0">
                  <a:pos x="8" y="3"/>
                </a:cxn>
                <a:cxn ang="0">
                  <a:pos x="9" y="2"/>
                </a:cxn>
                <a:cxn ang="0">
                  <a:pos x="11" y="1"/>
                </a:cxn>
                <a:cxn ang="0">
                  <a:pos x="13" y="1"/>
                </a:cxn>
                <a:cxn ang="0">
                  <a:pos x="14" y="3"/>
                </a:cxn>
                <a:cxn ang="0">
                  <a:pos x="15" y="4"/>
                </a:cxn>
                <a:cxn ang="0">
                  <a:pos x="15" y="6"/>
                </a:cxn>
                <a:cxn ang="0">
                  <a:pos x="15" y="6"/>
                </a:cxn>
                <a:cxn ang="0">
                  <a:pos x="15" y="8"/>
                </a:cxn>
                <a:cxn ang="0">
                  <a:pos x="16" y="9"/>
                </a:cxn>
                <a:cxn ang="0">
                  <a:pos x="18" y="10"/>
                </a:cxn>
                <a:cxn ang="0">
                  <a:pos x="18" y="12"/>
                </a:cxn>
                <a:cxn ang="0">
                  <a:pos x="17" y="13"/>
                </a:cxn>
                <a:cxn ang="0">
                  <a:pos x="15" y="13"/>
                </a:cxn>
                <a:cxn ang="0">
                  <a:pos x="14" y="14"/>
                </a:cxn>
                <a:cxn ang="0">
                  <a:pos x="14" y="16"/>
                </a:cxn>
                <a:cxn ang="0">
                  <a:pos x="13" y="17"/>
                </a:cxn>
                <a:cxn ang="0">
                  <a:pos x="12" y="18"/>
                </a:cxn>
                <a:cxn ang="0">
                  <a:pos x="10" y="17"/>
                </a:cxn>
                <a:cxn ang="0">
                  <a:pos x="9" y="17"/>
                </a:cxn>
                <a:cxn ang="0">
                  <a:pos x="8" y="16"/>
                </a:cxn>
                <a:cxn ang="0">
                  <a:pos x="7" y="14"/>
                </a:cxn>
                <a:cxn ang="0">
                  <a:pos x="6" y="13"/>
                </a:cxn>
                <a:cxn ang="0">
                  <a:pos x="4" y="12"/>
                </a:cxn>
                <a:cxn ang="0">
                  <a:pos x="3" y="11"/>
                </a:cxn>
                <a:cxn ang="0">
                  <a:pos x="1" y="9"/>
                </a:cxn>
                <a:cxn ang="0">
                  <a:pos x="0" y="7"/>
                </a:cxn>
                <a:cxn ang="0">
                  <a:pos x="1" y="6"/>
                </a:cxn>
                <a:cxn ang="0">
                  <a:pos x="1" y="4"/>
                </a:cxn>
                <a:cxn ang="0">
                  <a:pos x="2" y="2"/>
                </a:cxn>
                <a:cxn ang="0">
                  <a:pos x="2" y="2"/>
                </a:cxn>
              </a:cxnLst>
              <a:rect l="0" t="0" r="r" b="b"/>
              <a:pathLst>
                <a:path w="18" h="18">
                  <a:moveTo>
                    <a:pt x="2" y="2"/>
                  </a:moveTo>
                  <a:cubicBezTo>
                    <a:pt x="2" y="2"/>
                    <a:pt x="3" y="2"/>
                    <a:pt x="3" y="2"/>
                  </a:cubicBezTo>
                  <a:cubicBezTo>
                    <a:pt x="4" y="2"/>
                    <a:pt x="5" y="2"/>
                    <a:pt x="5" y="2"/>
                  </a:cubicBezTo>
                  <a:cubicBezTo>
                    <a:pt x="5" y="3"/>
                    <a:pt x="6" y="3"/>
                    <a:pt x="6" y="3"/>
                  </a:cubicBezTo>
                  <a:cubicBezTo>
                    <a:pt x="7" y="3"/>
                    <a:pt x="8" y="3"/>
                    <a:pt x="8" y="3"/>
                  </a:cubicBezTo>
                  <a:cubicBezTo>
                    <a:pt x="8" y="3"/>
                    <a:pt x="9" y="2"/>
                    <a:pt x="9" y="2"/>
                  </a:cubicBezTo>
                  <a:cubicBezTo>
                    <a:pt x="9" y="1"/>
                    <a:pt x="10" y="1"/>
                    <a:pt x="11" y="1"/>
                  </a:cubicBezTo>
                  <a:cubicBezTo>
                    <a:pt x="11" y="1"/>
                    <a:pt x="12" y="0"/>
                    <a:pt x="13" y="1"/>
                  </a:cubicBezTo>
                  <a:cubicBezTo>
                    <a:pt x="13" y="1"/>
                    <a:pt x="14" y="2"/>
                    <a:pt x="14" y="3"/>
                  </a:cubicBezTo>
                  <a:cubicBezTo>
                    <a:pt x="14" y="3"/>
                    <a:pt x="15" y="3"/>
                    <a:pt x="15" y="4"/>
                  </a:cubicBezTo>
                  <a:cubicBezTo>
                    <a:pt x="15" y="4"/>
                    <a:pt x="15" y="5"/>
                    <a:pt x="15" y="6"/>
                  </a:cubicBezTo>
                  <a:cubicBezTo>
                    <a:pt x="15" y="6"/>
                    <a:pt x="15" y="6"/>
                    <a:pt x="15" y="6"/>
                  </a:cubicBezTo>
                  <a:cubicBezTo>
                    <a:pt x="15" y="7"/>
                    <a:pt x="15" y="7"/>
                    <a:pt x="15" y="8"/>
                  </a:cubicBezTo>
                  <a:cubicBezTo>
                    <a:pt x="15" y="8"/>
                    <a:pt x="15" y="9"/>
                    <a:pt x="16" y="9"/>
                  </a:cubicBezTo>
                  <a:cubicBezTo>
                    <a:pt x="16" y="10"/>
                    <a:pt x="18" y="10"/>
                    <a:pt x="18" y="10"/>
                  </a:cubicBezTo>
                  <a:cubicBezTo>
                    <a:pt x="18" y="11"/>
                    <a:pt x="18" y="12"/>
                    <a:pt x="18" y="12"/>
                  </a:cubicBezTo>
                  <a:cubicBezTo>
                    <a:pt x="18" y="12"/>
                    <a:pt x="17" y="13"/>
                    <a:pt x="17" y="13"/>
                  </a:cubicBezTo>
                  <a:cubicBezTo>
                    <a:pt x="16" y="13"/>
                    <a:pt x="15" y="13"/>
                    <a:pt x="15" y="13"/>
                  </a:cubicBezTo>
                  <a:cubicBezTo>
                    <a:pt x="15" y="14"/>
                    <a:pt x="14" y="14"/>
                    <a:pt x="14" y="14"/>
                  </a:cubicBezTo>
                  <a:cubicBezTo>
                    <a:pt x="14" y="14"/>
                    <a:pt x="14" y="15"/>
                    <a:pt x="14" y="16"/>
                  </a:cubicBezTo>
                  <a:cubicBezTo>
                    <a:pt x="14" y="16"/>
                    <a:pt x="14" y="17"/>
                    <a:pt x="13" y="17"/>
                  </a:cubicBezTo>
                  <a:cubicBezTo>
                    <a:pt x="13" y="17"/>
                    <a:pt x="12" y="18"/>
                    <a:pt x="12" y="18"/>
                  </a:cubicBezTo>
                  <a:cubicBezTo>
                    <a:pt x="11" y="18"/>
                    <a:pt x="11" y="17"/>
                    <a:pt x="10" y="17"/>
                  </a:cubicBezTo>
                  <a:cubicBezTo>
                    <a:pt x="10" y="17"/>
                    <a:pt x="9" y="17"/>
                    <a:pt x="9" y="17"/>
                  </a:cubicBezTo>
                  <a:cubicBezTo>
                    <a:pt x="9" y="16"/>
                    <a:pt x="8" y="16"/>
                    <a:pt x="8" y="16"/>
                  </a:cubicBezTo>
                  <a:cubicBezTo>
                    <a:pt x="8" y="16"/>
                    <a:pt x="7" y="15"/>
                    <a:pt x="7" y="14"/>
                  </a:cubicBezTo>
                  <a:cubicBezTo>
                    <a:pt x="7" y="14"/>
                    <a:pt x="6" y="13"/>
                    <a:pt x="6" y="13"/>
                  </a:cubicBezTo>
                  <a:cubicBezTo>
                    <a:pt x="6" y="12"/>
                    <a:pt x="4" y="12"/>
                    <a:pt x="4" y="12"/>
                  </a:cubicBezTo>
                  <a:cubicBezTo>
                    <a:pt x="3" y="11"/>
                    <a:pt x="3" y="11"/>
                    <a:pt x="3" y="11"/>
                  </a:cubicBezTo>
                  <a:cubicBezTo>
                    <a:pt x="2" y="11"/>
                    <a:pt x="2" y="10"/>
                    <a:pt x="1" y="9"/>
                  </a:cubicBezTo>
                  <a:cubicBezTo>
                    <a:pt x="1" y="9"/>
                    <a:pt x="1" y="8"/>
                    <a:pt x="0" y="7"/>
                  </a:cubicBezTo>
                  <a:cubicBezTo>
                    <a:pt x="0" y="7"/>
                    <a:pt x="0" y="6"/>
                    <a:pt x="1" y="6"/>
                  </a:cubicBezTo>
                  <a:cubicBezTo>
                    <a:pt x="1" y="5"/>
                    <a:pt x="1" y="4"/>
                    <a:pt x="1" y="4"/>
                  </a:cubicBezTo>
                  <a:cubicBezTo>
                    <a:pt x="2" y="3"/>
                    <a:pt x="1" y="3"/>
                    <a:pt x="2" y="2"/>
                  </a:cubicBezTo>
                  <a:cubicBezTo>
                    <a:pt x="2" y="2"/>
                    <a:pt x="2" y="2"/>
                    <a:pt x="2"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9" name="Freeform 69"/>
            <p:cNvSpPr>
              <a:spLocks/>
            </p:cNvSpPr>
            <p:nvPr/>
          </p:nvSpPr>
          <p:spPr bwMode="auto">
            <a:xfrm>
              <a:off x="2449513" y="3425826"/>
              <a:ext cx="125413" cy="69850"/>
            </a:xfrm>
            <a:custGeom>
              <a:avLst/>
              <a:gdLst/>
              <a:ahLst/>
              <a:cxnLst>
                <a:cxn ang="0">
                  <a:pos x="66" y="10"/>
                </a:cxn>
                <a:cxn ang="0">
                  <a:pos x="66" y="20"/>
                </a:cxn>
                <a:cxn ang="0">
                  <a:pos x="55" y="26"/>
                </a:cxn>
                <a:cxn ang="0">
                  <a:pos x="47" y="28"/>
                </a:cxn>
                <a:cxn ang="0">
                  <a:pos x="44" y="32"/>
                </a:cxn>
                <a:cxn ang="0">
                  <a:pos x="41" y="34"/>
                </a:cxn>
                <a:cxn ang="0">
                  <a:pos x="34" y="37"/>
                </a:cxn>
                <a:cxn ang="0">
                  <a:pos x="32" y="34"/>
                </a:cxn>
                <a:cxn ang="0">
                  <a:pos x="28" y="36"/>
                </a:cxn>
                <a:cxn ang="0">
                  <a:pos x="26" y="34"/>
                </a:cxn>
                <a:cxn ang="0">
                  <a:pos x="23" y="34"/>
                </a:cxn>
                <a:cxn ang="0">
                  <a:pos x="18" y="31"/>
                </a:cxn>
                <a:cxn ang="0">
                  <a:pos x="14" y="26"/>
                </a:cxn>
                <a:cxn ang="0">
                  <a:pos x="10" y="28"/>
                </a:cxn>
                <a:cxn ang="0">
                  <a:pos x="8" y="27"/>
                </a:cxn>
                <a:cxn ang="0">
                  <a:pos x="5" y="28"/>
                </a:cxn>
                <a:cxn ang="0">
                  <a:pos x="2" y="24"/>
                </a:cxn>
                <a:cxn ang="0">
                  <a:pos x="2" y="21"/>
                </a:cxn>
                <a:cxn ang="0">
                  <a:pos x="3" y="17"/>
                </a:cxn>
                <a:cxn ang="0">
                  <a:pos x="2" y="13"/>
                </a:cxn>
                <a:cxn ang="0">
                  <a:pos x="1" y="11"/>
                </a:cxn>
                <a:cxn ang="0">
                  <a:pos x="3" y="9"/>
                </a:cxn>
                <a:cxn ang="0">
                  <a:pos x="8" y="9"/>
                </a:cxn>
                <a:cxn ang="0">
                  <a:pos x="16" y="8"/>
                </a:cxn>
                <a:cxn ang="0">
                  <a:pos x="21" y="5"/>
                </a:cxn>
                <a:cxn ang="0">
                  <a:pos x="26" y="3"/>
                </a:cxn>
                <a:cxn ang="0">
                  <a:pos x="30" y="5"/>
                </a:cxn>
                <a:cxn ang="0">
                  <a:pos x="36" y="4"/>
                </a:cxn>
                <a:cxn ang="0">
                  <a:pos x="44" y="2"/>
                </a:cxn>
                <a:cxn ang="0">
                  <a:pos x="50" y="4"/>
                </a:cxn>
                <a:cxn ang="0">
                  <a:pos x="54" y="1"/>
                </a:cxn>
                <a:cxn ang="0">
                  <a:pos x="60" y="1"/>
                </a:cxn>
                <a:cxn ang="0">
                  <a:pos x="64" y="4"/>
                </a:cxn>
                <a:cxn ang="0">
                  <a:pos x="66" y="5"/>
                </a:cxn>
              </a:cxnLst>
              <a:rect l="0" t="0" r="r" b="b"/>
              <a:pathLst>
                <a:path w="67" h="37">
                  <a:moveTo>
                    <a:pt x="66" y="6"/>
                  </a:moveTo>
                  <a:cubicBezTo>
                    <a:pt x="66" y="7"/>
                    <a:pt x="67" y="9"/>
                    <a:pt x="66" y="10"/>
                  </a:cubicBezTo>
                  <a:cubicBezTo>
                    <a:pt x="66" y="12"/>
                    <a:pt x="66" y="14"/>
                    <a:pt x="66" y="15"/>
                  </a:cubicBezTo>
                  <a:cubicBezTo>
                    <a:pt x="66" y="16"/>
                    <a:pt x="67" y="19"/>
                    <a:pt x="66" y="20"/>
                  </a:cubicBezTo>
                  <a:cubicBezTo>
                    <a:pt x="66" y="21"/>
                    <a:pt x="65" y="21"/>
                    <a:pt x="64" y="22"/>
                  </a:cubicBezTo>
                  <a:cubicBezTo>
                    <a:pt x="62" y="23"/>
                    <a:pt x="58" y="25"/>
                    <a:pt x="55" y="26"/>
                  </a:cubicBezTo>
                  <a:cubicBezTo>
                    <a:pt x="54" y="26"/>
                    <a:pt x="52" y="27"/>
                    <a:pt x="51" y="28"/>
                  </a:cubicBezTo>
                  <a:cubicBezTo>
                    <a:pt x="50" y="28"/>
                    <a:pt x="48" y="28"/>
                    <a:pt x="47" y="28"/>
                  </a:cubicBezTo>
                  <a:cubicBezTo>
                    <a:pt x="47" y="28"/>
                    <a:pt x="45" y="28"/>
                    <a:pt x="44" y="29"/>
                  </a:cubicBezTo>
                  <a:cubicBezTo>
                    <a:pt x="44" y="30"/>
                    <a:pt x="45" y="31"/>
                    <a:pt x="44" y="32"/>
                  </a:cubicBezTo>
                  <a:cubicBezTo>
                    <a:pt x="44" y="32"/>
                    <a:pt x="44" y="33"/>
                    <a:pt x="44" y="34"/>
                  </a:cubicBezTo>
                  <a:cubicBezTo>
                    <a:pt x="44" y="34"/>
                    <a:pt x="42" y="34"/>
                    <a:pt x="41" y="34"/>
                  </a:cubicBezTo>
                  <a:cubicBezTo>
                    <a:pt x="40" y="35"/>
                    <a:pt x="38" y="35"/>
                    <a:pt x="37" y="36"/>
                  </a:cubicBezTo>
                  <a:cubicBezTo>
                    <a:pt x="36" y="36"/>
                    <a:pt x="35" y="37"/>
                    <a:pt x="34" y="37"/>
                  </a:cubicBezTo>
                  <a:cubicBezTo>
                    <a:pt x="34" y="37"/>
                    <a:pt x="33" y="36"/>
                    <a:pt x="33" y="36"/>
                  </a:cubicBezTo>
                  <a:cubicBezTo>
                    <a:pt x="32" y="35"/>
                    <a:pt x="32" y="34"/>
                    <a:pt x="32" y="34"/>
                  </a:cubicBezTo>
                  <a:cubicBezTo>
                    <a:pt x="31" y="34"/>
                    <a:pt x="30" y="34"/>
                    <a:pt x="29" y="35"/>
                  </a:cubicBezTo>
                  <a:cubicBezTo>
                    <a:pt x="29" y="35"/>
                    <a:pt x="29" y="36"/>
                    <a:pt x="28" y="36"/>
                  </a:cubicBezTo>
                  <a:cubicBezTo>
                    <a:pt x="28" y="36"/>
                    <a:pt x="26" y="36"/>
                    <a:pt x="26" y="36"/>
                  </a:cubicBezTo>
                  <a:cubicBezTo>
                    <a:pt x="26" y="35"/>
                    <a:pt x="26" y="34"/>
                    <a:pt x="26" y="34"/>
                  </a:cubicBezTo>
                  <a:cubicBezTo>
                    <a:pt x="26" y="34"/>
                    <a:pt x="25" y="33"/>
                    <a:pt x="25" y="33"/>
                  </a:cubicBezTo>
                  <a:cubicBezTo>
                    <a:pt x="25" y="32"/>
                    <a:pt x="24" y="33"/>
                    <a:pt x="23" y="34"/>
                  </a:cubicBezTo>
                  <a:cubicBezTo>
                    <a:pt x="23" y="34"/>
                    <a:pt x="21" y="34"/>
                    <a:pt x="21" y="34"/>
                  </a:cubicBezTo>
                  <a:cubicBezTo>
                    <a:pt x="20" y="33"/>
                    <a:pt x="18" y="32"/>
                    <a:pt x="18" y="31"/>
                  </a:cubicBezTo>
                  <a:cubicBezTo>
                    <a:pt x="17" y="30"/>
                    <a:pt x="16" y="29"/>
                    <a:pt x="16" y="28"/>
                  </a:cubicBezTo>
                  <a:cubicBezTo>
                    <a:pt x="16" y="28"/>
                    <a:pt x="15" y="27"/>
                    <a:pt x="14" y="26"/>
                  </a:cubicBezTo>
                  <a:cubicBezTo>
                    <a:pt x="14" y="26"/>
                    <a:pt x="12" y="26"/>
                    <a:pt x="12" y="26"/>
                  </a:cubicBezTo>
                  <a:cubicBezTo>
                    <a:pt x="11" y="26"/>
                    <a:pt x="11" y="28"/>
                    <a:pt x="10" y="28"/>
                  </a:cubicBezTo>
                  <a:cubicBezTo>
                    <a:pt x="10" y="28"/>
                    <a:pt x="10" y="28"/>
                    <a:pt x="9" y="27"/>
                  </a:cubicBezTo>
                  <a:cubicBezTo>
                    <a:pt x="9" y="27"/>
                    <a:pt x="8" y="26"/>
                    <a:pt x="8" y="27"/>
                  </a:cubicBezTo>
                  <a:cubicBezTo>
                    <a:pt x="8" y="27"/>
                    <a:pt x="7" y="27"/>
                    <a:pt x="7" y="27"/>
                  </a:cubicBezTo>
                  <a:cubicBezTo>
                    <a:pt x="6" y="28"/>
                    <a:pt x="5" y="28"/>
                    <a:pt x="5" y="28"/>
                  </a:cubicBezTo>
                  <a:cubicBezTo>
                    <a:pt x="4" y="28"/>
                    <a:pt x="3" y="27"/>
                    <a:pt x="3" y="27"/>
                  </a:cubicBezTo>
                  <a:cubicBezTo>
                    <a:pt x="3" y="26"/>
                    <a:pt x="3" y="24"/>
                    <a:pt x="2" y="24"/>
                  </a:cubicBezTo>
                  <a:cubicBezTo>
                    <a:pt x="2" y="23"/>
                    <a:pt x="2" y="23"/>
                    <a:pt x="2" y="23"/>
                  </a:cubicBezTo>
                  <a:cubicBezTo>
                    <a:pt x="1" y="22"/>
                    <a:pt x="2" y="21"/>
                    <a:pt x="2" y="21"/>
                  </a:cubicBezTo>
                  <a:cubicBezTo>
                    <a:pt x="2" y="21"/>
                    <a:pt x="3" y="20"/>
                    <a:pt x="3" y="19"/>
                  </a:cubicBezTo>
                  <a:cubicBezTo>
                    <a:pt x="3" y="19"/>
                    <a:pt x="3" y="18"/>
                    <a:pt x="3" y="17"/>
                  </a:cubicBezTo>
                  <a:cubicBezTo>
                    <a:pt x="3" y="17"/>
                    <a:pt x="3" y="15"/>
                    <a:pt x="3" y="15"/>
                  </a:cubicBezTo>
                  <a:cubicBezTo>
                    <a:pt x="3" y="14"/>
                    <a:pt x="3" y="14"/>
                    <a:pt x="2" y="13"/>
                  </a:cubicBezTo>
                  <a:cubicBezTo>
                    <a:pt x="2" y="13"/>
                    <a:pt x="1" y="12"/>
                    <a:pt x="1" y="12"/>
                  </a:cubicBezTo>
                  <a:cubicBezTo>
                    <a:pt x="0" y="12"/>
                    <a:pt x="0" y="11"/>
                    <a:pt x="1" y="11"/>
                  </a:cubicBezTo>
                  <a:cubicBezTo>
                    <a:pt x="1" y="11"/>
                    <a:pt x="1" y="11"/>
                    <a:pt x="1" y="11"/>
                  </a:cubicBezTo>
                  <a:cubicBezTo>
                    <a:pt x="1" y="10"/>
                    <a:pt x="2" y="10"/>
                    <a:pt x="3" y="9"/>
                  </a:cubicBezTo>
                  <a:cubicBezTo>
                    <a:pt x="3" y="9"/>
                    <a:pt x="5" y="9"/>
                    <a:pt x="6" y="8"/>
                  </a:cubicBezTo>
                  <a:cubicBezTo>
                    <a:pt x="6" y="8"/>
                    <a:pt x="7" y="9"/>
                    <a:pt x="8" y="9"/>
                  </a:cubicBezTo>
                  <a:cubicBezTo>
                    <a:pt x="9" y="9"/>
                    <a:pt x="10" y="9"/>
                    <a:pt x="11" y="9"/>
                  </a:cubicBezTo>
                  <a:cubicBezTo>
                    <a:pt x="12" y="9"/>
                    <a:pt x="14" y="9"/>
                    <a:pt x="16" y="8"/>
                  </a:cubicBezTo>
                  <a:cubicBezTo>
                    <a:pt x="16" y="8"/>
                    <a:pt x="18" y="7"/>
                    <a:pt x="18" y="7"/>
                  </a:cubicBezTo>
                  <a:cubicBezTo>
                    <a:pt x="19" y="7"/>
                    <a:pt x="20" y="6"/>
                    <a:pt x="21" y="5"/>
                  </a:cubicBezTo>
                  <a:cubicBezTo>
                    <a:pt x="22" y="5"/>
                    <a:pt x="23" y="3"/>
                    <a:pt x="23" y="3"/>
                  </a:cubicBezTo>
                  <a:cubicBezTo>
                    <a:pt x="24" y="3"/>
                    <a:pt x="26" y="3"/>
                    <a:pt x="26" y="3"/>
                  </a:cubicBezTo>
                  <a:cubicBezTo>
                    <a:pt x="27" y="3"/>
                    <a:pt x="27" y="4"/>
                    <a:pt x="28" y="4"/>
                  </a:cubicBezTo>
                  <a:cubicBezTo>
                    <a:pt x="28" y="4"/>
                    <a:pt x="29" y="5"/>
                    <a:pt x="30" y="5"/>
                  </a:cubicBezTo>
                  <a:cubicBezTo>
                    <a:pt x="30" y="5"/>
                    <a:pt x="32" y="5"/>
                    <a:pt x="33" y="5"/>
                  </a:cubicBezTo>
                  <a:cubicBezTo>
                    <a:pt x="34" y="5"/>
                    <a:pt x="36" y="4"/>
                    <a:pt x="36" y="4"/>
                  </a:cubicBezTo>
                  <a:cubicBezTo>
                    <a:pt x="38" y="3"/>
                    <a:pt x="40" y="2"/>
                    <a:pt x="41" y="2"/>
                  </a:cubicBezTo>
                  <a:cubicBezTo>
                    <a:pt x="42" y="1"/>
                    <a:pt x="43" y="2"/>
                    <a:pt x="44" y="2"/>
                  </a:cubicBezTo>
                  <a:cubicBezTo>
                    <a:pt x="45" y="3"/>
                    <a:pt x="46" y="2"/>
                    <a:pt x="47" y="3"/>
                  </a:cubicBezTo>
                  <a:cubicBezTo>
                    <a:pt x="48" y="3"/>
                    <a:pt x="49" y="4"/>
                    <a:pt x="50" y="4"/>
                  </a:cubicBezTo>
                  <a:cubicBezTo>
                    <a:pt x="50" y="4"/>
                    <a:pt x="51" y="4"/>
                    <a:pt x="52" y="3"/>
                  </a:cubicBezTo>
                  <a:cubicBezTo>
                    <a:pt x="53" y="3"/>
                    <a:pt x="54" y="1"/>
                    <a:pt x="54" y="1"/>
                  </a:cubicBezTo>
                  <a:cubicBezTo>
                    <a:pt x="55" y="1"/>
                    <a:pt x="57" y="0"/>
                    <a:pt x="57" y="0"/>
                  </a:cubicBezTo>
                  <a:cubicBezTo>
                    <a:pt x="58" y="0"/>
                    <a:pt x="59" y="1"/>
                    <a:pt x="60" y="1"/>
                  </a:cubicBezTo>
                  <a:cubicBezTo>
                    <a:pt x="60" y="1"/>
                    <a:pt x="61" y="3"/>
                    <a:pt x="62" y="3"/>
                  </a:cubicBezTo>
                  <a:cubicBezTo>
                    <a:pt x="63" y="3"/>
                    <a:pt x="64" y="4"/>
                    <a:pt x="64" y="4"/>
                  </a:cubicBezTo>
                  <a:cubicBezTo>
                    <a:pt x="65" y="4"/>
                    <a:pt x="66" y="4"/>
                    <a:pt x="66" y="4"/>
                  </a:cubicBezTo>
                  <a:cubicBezTo>
                    <a:pt x="66" y="4"/>
                    <a:pt x="66" y="5"/>
                    <a:pt x="66" y="5"/>
                  </a:cubicBezTo>
                  <a:cubicBezTo>
                    <a:pt x="66" y="5"/>
                    <a:pt x="66" y="6"/>
                    <a:pt x="66"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0" name="Freeform 70"/>
            <p:cNvSpPr>
              <a:spLocks/>
            </p:cNvSpPr>
            <p:nvPr/>
          </p:nvSpPr>
          <p:spPr bwMode="auto">
            <a:xfrm>
              <a:off x="2397126" y="3695701"/>
              <a:ext cx="255588" cy="212725"/>
            </a:xfrm>
            <a:custGeom>
              <a:avLst/>
              <a:gdLst/>
              <a:ahLst/>
              <a:cxnLst>
                <a:cxn ang="0">
                  <a:pos x="48" y="32"/>
                </a:cxn>
                <a:cxn ang="0">
                  <a:pos x="50" y="29"/>
                </a:cxn>
                <a:cxn ang="0">
                  <a:pos x="55" y="28"/>
                </a:cxn>
                <a:cxn ang="0">
                  <a:pos x="58" y="25"/>
                </a:cxn>
                <a:cxn ang="0">
                  <a:pos x="62" y="20"/>
                </a:cxn>
                <a:cxn ang="0">
                  <a:pos x="66" y="25"/>
                </a:cxn>
                <a:cxn ang="0">
                  <a:pos x="70" y="20"/>
                </a:cxn>
                <a:cxn ang="0">
                  <a:pos x="73" y="12"/>
                </a:cxn>
                <a:cxn ang="0">
                  <a:pos x="78" y="6"/>
                </a:cxn>
                <a:cxn ang="0">
                  <a:pos x="82" y="0"/>
                </a:cxn>
                <a:cxn ang="0">
                  <a:pos x="84" y="7"/>
                </a:cxn>
                <a:cxn ang="0">
                  <a:pos x="86" y="14"/>
                </a:cxn>
                <a:cxn ang="0">
                  <a:pos x="95" y="10"/>
                </a:cxn>
                <a:cxn ang="0">
                  <a:pos x="97" y="2"/>
                </a:cxn>
                <a:cxn ang="0">
                  <a:pos x="105" y="6"/>
                </a:cxn>
                <a:cxn ang="0">
                  <a:pos x="112" y="9"/>
                </a:cxn>
                <a:cxn ang="0">
                  <a:pos x="115" y="16"/>
                </a:cxn>
                <a:cxn ang="0">
                  <a:pos x="119" y="24"/>
                </a:cxn>
                <a:cxn ang="0">
                  <a:pos x="124" y="39"/>
                </a:cxn>
                <a:cxn ang="0">
                  <a:pos x="130" y="41"/>
                </a:cxn>
                <a:cxn ang="0">
                  <a:pos x="132" y="46"/>
                </a:cxn>
                <a:cxn ang="0">
                  <a:pos x="135" y="50"/>
                </a:cxn>
                <a:cxn ang="0">
                  <a:pos x="132" y="56"/>
                </a:cxn>
                <a:cxn ang="0">
                  <a:pos x="133" y="61"/>
                </a:cxn>
                <a:cxn ang="0">
                  <a:pos x="125" y="66"/>
                </a:cxn>
                <a:cxn ang="0">
                  <a:pos x="110" y="76"/>
                </a:cxn>
                <a:cxn ang="0">
                  <a:pos x="107" y="88"/>
                </a:cxn>
                <a:cxn ang="0">
                  <a:pos x="100" y="88"/>
                </a:cxn>
                <a:cxn ang="0">
                  <a:pos x="86" y="89"/>
                </a:cxn>
                <a:cxn ang="0">
                  <a:pos x="79" y="100"/>
                </a:cxn>
                <a:cxn ang="0">
                  <a:pos x="72" y="98"/>
                </a:cxn>
                <a:cxn ang="0">
                  <a:pos x="68" y="105"/>
                </a:cxn>
                <a:cxn ang="0">
                  <a:pos x="54" y="107"/>
                </a:cxn>
                <a:cxn ang="0">
                  <a:pos x="46" y="107"/>
                </a:cxn>
                <a:cxn ang="0">
                  <a:pos x="38" y="109"/>
                </a:cxn>
                <a:cxn ang="0">
                  <a:pos x="33" y="106"/>
                </a:cxn>
                <a:cxn ang="0">
                  <a:pos x="35" y="98"/>
                </a:cxn>
                <a:cxn ang="0">
                  <a:pos x="33" y="96"/>
                </a:cxn>
                <a:cxn ang="0">
                  <a:pos x="27" y="89"/>
                </a:cxn>
                <a:cxn ang="0">
                  <a:pos x="29" y="82"/>
                </a:cxn>
                <a:cxn ang="0">
                  <a:pos x="22" y="81"/>
                </a:cxn>
                <a:cxn ang="0">
                  <a:pos x="13" y="78"/>
                </a:cxn>
                <a:cxn ang="0">
                  <a:pos x="6" y="68"/>
                </a:cxn>
                <a:cxn ang="0">
                  <a:pos x="0" y="60"/>
                </a:cxn>
                <a:cxn ang="0">
                  <a:pos x="7" y="57"/>
                </a:cxn>
                <a:cxn ang="0">
                  <a:pos x="11" y="62"/>
                </a:cxn>
                <a:cxn ang="0">
                  <a:pos x="15" y="62"/>
                </a:cxn>
                <a:cxn ang="0">
                  <a:pos x="21" y="66"/>
                </a:cxn>
                <a:cxn ang="0">
                  <a:pos x="27" y="61"/>
                </a:cxn>
                <a:cxn ang="0">
                  <a:pos x="31" y="66"/>
                </a:cxn>
                <a:cxn ang="0">
                  <a:pos x="34" y="60"/>
                </a:cxn>
                <a:cxn ang="0">
                  <a:pos x="42" y="56"/>
                </a:cxn>
                <a:cxn ang="0">
                  <a:pos x="51" y="59"/>
                </a:cxn>
                <a:cxn ang="0">
                  <a:pos x="57" y="53"/>
                </a:cxn>
                <a:cxn ang="0">
                  <a:pos x="56" y="46"/>
                </a:cxn>
              </a:cxnLst>
              <a:rect l="0" t="0" r="r" b="b"/>
              <a:pathLst>
                <a:path w="136" h="113">
                  <a:moveTo>
                    <a:pt x="52" y="38"/>
                  </a:moveTo>
                  <a:cubicBezTo>
                    <a:pt x="52" y="38"/>
                    <a:pt x="51" y="37"/>
                    <a:pt x="51" y="37"/>
                  </a:cubicBezTo>
                  <a:cubicBezTo>
                    <a:pt x="50" y="36"/>
                    <a:pt x="49" y="36"/>
                    <a:pt x="48" y="35"/>
                  </a:cubicBezTo>
                  <a:cubicBezTo>
                    <a:pt x="48" y="35"/>
                    <a:pt x="48" y="33"/>
                    <a:pt x="48" y="32"/>
                  </a:cubicBezTo>
                  <a:cubicBezTo>
                    <a:pt x="47" y="32"/>
                    <a:pt x="47" y="31"/>
                    <a:pt x="47" y="30"/>
                  </a:cubicBezTo>
                  <a:cubicBezTo>
                    <a:pt x="47" y="30"/>
                    <a:pt x="47" y="29"/>
                    <a:pt x="48" y="28"/>
                  </a:cubicBezTo>
                  <a:cubicBezTo>
                    <a:pt x="48" y="28"/>
                    <a:pt x="49" y="27"/>
                    <a:pt x="50" y="27"/>
                  </a:cubicBezTo>
                  <a:cubicBezTo>
                    <a:pt x="50" y="28"/>
                    <a:pt x="50" y="28"/>
                    <a:pt x="50" y="29"/>
                  </a:cubicBezTo>
                  <a:cubicBezTo>
                    <a:pt x="50" y="29"/>
                    <a:pt x="50" y="31"/>
                    <a:pt x="51" y="31"/>
                  </a:cubicBezTo>
                  <a:cubicBezTo>
                    <a:pt x="51" y="31"/>
                    <a:pt x="52" y="31"/>
                    <a:pt x="52" y="31"/>
                  </a:cubicBezTo>
                  <a:cubicBezTo>
                    <a:pt x="53" y="30"/>
                    <a:pt x="53" y="29"/>
                    <a:pt x="53" y="29"/>
                  </a:cubicBezTo>
                  <a:cubicBezTo>
                    <a:pt x="54" y="29"/>
                    <a:pt x="55" y="29"/>
                    <a:pt x="55" y="28"/>
                  </a:cubicBezTo>
                  <a:cubicBezTo>
                    <a:pt x="55" y="28"/>
                    <a:pt x="54" y="27"/>
                    <a:pt x="54" y="27"/>
                  </a:cubicBezTo>
                  <a:cubicBezTo>
                    <a:pt x="53" y="26"/>
                    <a:pt x="53" y="26"/>
                    <a:pt x="53" y="25"/>
                  </a:cubicBezTo>
                  <a:cubicBezTo>
                    <a:pt x="53" y="25"/>
                    <a:pt x="54" y="25"/>
                    <a:pt x="55" y="25"/>
                  </a:cubicBezTo>
                  <a:cubicBezTo>
                    <a:pt x="56" y="25"/>
                    <a:pt x="57" y="25"/>
                    <a:pt x="58" y="25"/>
                  </a:cubicBezTo>
                  <a:cubicBezTo>
                    <a:pt x="59" y="25"/>
                    <a:pt x="60" y="25"/>
                    <a:pt x="61" y="24"/>
                  </a:cubicBezTo>
                  <a:cubicBezTo>
                    <a:pt x="61" y="24"/>
                    <a:pt x="62" y="23"/>
                    <a:pt x="62" y="23"/>
                  </a:cubicBezTo>
                  <a:cubicBezTo>
                    <a:pt x="62" y="22"/>
                    <a:pt x="62" y="22"/>
                    <a:pt x="62" y="21"/>
                  </a:cubicBezTo>
                  <a:cubicBezTo>
                    <a:pt x="62" y="21"/>
                    <a:pt x="62" y="20"/>
                    <a:pt x="62" y="20"/>
                  </a:cubicBezTo>
                  <a:cubicBezTo>
                    <a:pt x="63" y="20"/>
                    <a:pt x="63" y="20"/>
                    <a:pt x="64" y="21"/>
                  </a:cubicBezTo>
                  <a:cubicBezTo>
                    <a:pt x="64" y="21"/>
                    <a:pt x="64" y="22"/>
                    <a:pt x="64" y="22"/>
                  </a:cubicBezTo>
                  <a:cubicBezTo>
                    <a:pt x="64" y="23"/>
                    <a:pt x="64" y="24"/>
                    <a:pt x="64" y="25"/>
                  </a:cubicBezTo>
                  <a:cubicBezTo>
                    <a:pt x="64" y="25"/>
                    <a:pt x="65" y="25"/>
                    <a:pt x="66" y="25"/>
                  </a:cubicBezTo>
                  <a:cubicBezTo>
                    <a:pt x="66" y="25"/>
                    <a:pt x="67" y="25"/>
                    <a:pt x="67" y="24"/>
                  </a:cubicBezTo>
                  <a:cubicBezTo>
                    <a:pt x="67" y="24"/>
                    <a:pt x="67" y="22"/>
                    <a:pt x="67" y="22"/>
                  </a:cubicBezTo>
                  <a:cubicBezTo>
                    <a:pt x="67" y="21"/>
                    <a:pt x="68" y="21"/>
                    <a:pt x="68" y="20"/>
                  </a:cubicBezTo>
                  <a:cubicBezTo>
                    <a:pt x="69" y="20"/>
                    <a:pt x="69" y="20"/>
                    <a:pt x="70" y="20"/>
                  </a:cubicBezTo>
                  <a:cubicBezTo>
                    <a:pt x="71" y="20"/>
                    <a:pt x="73" y="19"/>
                    <a:pt x="73" y="19"/>
                  </a:cubicBezTo>
                  <a:cubicBezTo>
                    <a:pt x="73" y="18"/>
                    <a:pt x="74" y="17"/>
                    <a:pt x="75" y="17"/>
                  </a:cubicBezTo>
                  <a:cubicBezTo>
                    <a:pt x="75" y="16"/>
                    <a:pt x="74" y="15"/>
                    <a:pt x="74" y="14"/>
                  </a:cubicBezTo>
                  <a:cubicBezTo>
                    <a:pt x="74" y="14"/>
                    <a:pt x="73" y="13"/>
                    <a:pt x="73" y="12"/>
                  </a:cubicBezTo>
                  <a:cubicBezTo>
                    <a:pt x="73" y="11"/>
                    <a:pt x="73" y="10"/>
                    <a:pt x="73" y="9"/>
                  </a:cubicBezTo>
                  <a:cubicBezTo>
                    <a:pt x="73" y="9"/>
                    <a:pt x="74" y="8"/>
                    <a:pt x="75" y="8"/>
                  </a:cubicBezTo>
                  <a:cubicBezTo>
                    <a:pt x="75" y="7"/>
                    <a:pt x="76" y="7"/>
                    <a:pt x="76" y="7"/>
                  </a:cubicBezTo>
                  <a:cubicBezTo>
                    <a:pt x="77" y="6"/>
                    <a:pt x="78" y="7"/>
                    <a:pt x="78" y="6"/>
                  </a:cubicBezTo>
                  <a:cubicBezTo>
                    <a:pt x="79" y="6"/>
                    <a:pt x="80" y="5"/>
                    <a:pt x="80" y="5"/>
                  </a:cubicBezTo>
                  <a:cubicBezTo>
                    <a:pt x="80" y="4"/>
                    <a:pt x="80" y="2"/>
                    <a:pt x="80" y="2"/>
                  </a:cubicBezTo>
                  <a:cubicBezTo>
                    <a:pt x="80" y="1"/>
                    <a:pt x="81" y="1"/>
                    <a:pt x="81" y="0"/>
                  </a:cubicBezTo>
                  <a:cubicBezTo>
                    <a:pt x="81" y="0"/>
                    <a:pt x="82" y="0"/>
                    <a:pt x="82" y="0"/>
                  </a:cubicBezTo>
                  <a:cubicBezTo>
                    <a:pt x="82" y="1"/>
                    <a:pt x="82" y="1"/>
                    <a:pt x="82" y="2"/>
                  </a:cubicBezTo>
                  <a:cubicBezTo>
                    <a:pt x="82" y="2"/>
                    <a:pt x="82" y="4"/>
                    <a:pt x="82" y="4"/>
                  </a:cubicBezTo>
                  <a:cubicBezTo>
                    <a:pt x="82" y="5"/>
                    <a:pt x="83" y="6"/>
                    <a:pt x="83" y="6"/>
                  </a:cubicBezTo>
                  <a:cubicBezTo>
                    <a:pt x="83" y="6"/>
                    <a:pt x="84" y="6"/>
                    <a:pt x="84" y="7"/>
                  </a:cubicBezTo>
                  <a:cubicBezTo>
                    <a:pt x="85" y="7"/>
                    <a:pt x="85" y="8"/>
                    <a:pt x="85" y="9"/>
                  </a:cubicBezTo>
                  <a:cubicBezTo>
                    <a:pt x="85" y="9"/>
                    <a:pt x="84" y="10"/>
                    <a:pt x="84" y="10"/>
                  </a:cubicBezTo>
                  <a:cubicBezTo>
                    <a:pt x="84" y="11"/>
                    <a:pt x="85" y="12"/>
                    <a:pt x="85" y="13"/>
                  </a:cubicBezTo>
                  <a:cubicBezTo>
                    <a:pt x="85" y="13"/>
                    <a:pt x="86" y="14"/>
                    <a:pt x="86" y="14"/>
                  </a:cubicBezTo>
                  <a:cubicBezTo>
                    <a:pt x="87" y="14"/>
                    <a:pt x="88" y="13"/>
                    <a:pt x="89" y="13"/>
                  </a:cubicBezTo>
                  <a:cubicBezTo>
                    <a:pt x="89" y="13"/>
                    <a:pt x="90" y="12"/>
                    <a:pt x="91" y="12"/>
                  </a:cubicBezTo>
                  <a:cubicBezTo>
                    <a:pt x="91" y="11"/>
                    <a:pt x="92" y="11"/>
                    <a:pt x="93" y="11"/>
                  </a:cubicBezTo>
                  <a:cubicBezTo>
                    <a:pt x="93" y="10"/>
                    <a:pt x="95" y="10"/>
                    <a:pt x="95" y="10"/>
                  </a:cubicBezTo>
                  <a:cubicBezTo>
                    <a:pt x="96" y="9"/>
                    <a:pt x="96" y="9"/>
                    <a:pt x="96" y="8"/>
                  </a:cubicBezTo>
                  <a:cubicBezTo>
                    <a:pt x="97" y="8"/>
                    <a:pt x="98" y="7"/>
                    <a:pt x="98" y="7"/>
                  </a:cubicBezTo>
                  <a:cubicBezTo>
                    <a:pt x="98" y="6"/>
                    <a:pt x="96" y="5"/>
                    <a:pt x="96" y="4"/>
                  </a:cubicBezTo>
                  <a:cubicBezTo>
                    <a:pt x="96" y="4"/>
                    <a:pt x="96" y="3"/>
                    <a:pt x="97" y="2"/>
                  </a:cubicBezTo>
                  <a:cubicBezTo>
                    <a:pt x="97" y="2"/>
                    <a:pt x="99" y="2"/>
                    <a:pt x="99" y="2"/>
                  </a:cubicBezTo>
                  <a:cubicBezTo>
                    <a:pt x="100" y="2"/>
                    <a:pt x="102" y="2"/>
                    <a:pt x="103" y="2"/>
                  </a:cubicBezTo>
                  <a:cubicBezTo>
                    <a:pt x="103" y="2"/>
                    <a:pt x="103" y="3"/>
                    <a:pt x="104" y="4"/>
                  </a:cubicBezTo>
                  <a:cubicBezTo>
                    <a:pt x="104" y="4"/>
                    <a:pt x="104" y="6"/>
                    <a:pt x="105" y="6"/>
                  </a:cubicBezTo>
                  <a:cubicBezTo>
                    <a:pt x="105" y="6"/>
                    <a:pt x="106" y="6"/>
                    <a:pt x="107" y="7"/>
                  </a:cubicBezTo>
                  <a:cubicBezTo>
                    <a:pt x="107" y="7"/>
                    <a:pt x="108" y="6"/>
                    <a:pt x="109" y="7"/>
                  </a:cubicBezTo>
                  <a:cubicBezTo>
                    <a:pt x="109" y="7"/>
                    <a:pt x="110" y="8"/>
                    <a:pt x="110" y="8"/>
                  </a:cubicBezTo>
                  <a:cubicBezTo>
                    <a:pt x="110" y="9"/>
                    <a:pt x="111" y="9"/>
                    <a:pt x="112" y="9"/>
                  </a:cubicBezTo>
                  <a:cubicBezTo>
                    <a:pt x="112" y="10"/>
                    <a:pt x="113" y="11"/>
                    <a:pt x="113" y="12"/>
                  </a:cubicBezTo>
                  <a:cubicBezTo>
                    <a:pt x="113" y="12"/>
                    <a:pt x="113" y="13"/>
                    <a:pt x="114" y="13"/>
                  </a:cubicBezTo>
                  <a:cubicBezTo>
                    <a:pt x="114" y="13"/>
                    <a:pt x="114" y="13"/>
                    <a:pt x="114" y="13"/>
                  </a:cubicBezTo>
                  <a:cubicBezTo>
                    <a:pt x="114" y="14"/>
                    <a:pt x="115" y="16"/>
                    <a:pt x="115" y="16"/>
                  </a:cubicBezTo>
                  <a:cubicBezTo>
                    <a:pt x="115" y="17"/>
                    <a:pt x="115" y="19"/>
                    <a:pt x="115" y="19"/>
                  </a:cubicBezTo>
                  <a:cubicBezTo>
                    <a:pt x="115" y="20"/>
                    <a:pt x="116" y="21"/>
                    <a:pt x="116" y="21"/>
                  </a:cubicBezTo>
                  <a:cubicBezTo>
                    <a:pt x="116" y="21"/>
                    <a:pt x="116" y="22"/>
                    <a:pt x="117" y="23"/>
                  </a:cubicBezTo>
                  <a:cubicBezTo>
                    <a:pt x="117" y="23"/>
                    <a:pt x="118" y="24"/>
                    <a:pt x="119" y="24"/>
                  </a:cubicBezTo>
                  <a:cubicBezTo>
                    <a:pt x="119" y="24"/>
                    <a:pt x="121" y="25"/>
                    <a:pt x="121" y="25"/>
                  </a:cubicBezTo>
                  <a:cubicBezTo>
                    <a:pt x="121" y="26"/>
                    <a:pt x="121" y="27"/>
                    <a:pt x="121" y="27"/>
                  </a:cubicBezTo>
                  <a:cubicBezTo>
                    <a:pt x="122" y="29"/>
                    <a:pt x="123" y="33"/>
                    <a:pt x="123" y="34"/>
                  </a:cubicBezTo>
                  <a:cubicBezTo>
                    <a:pt x="123" y="36"/>
                    <a:pt x="124" y="38"/>
                    <a:pt x="124" y="39"/>
                  </a:cubicBezTo>
                  <a:cubicBezTo>
                    <a:pt x="124" y="40"/>
                    <a:pt x="125" y="42"/>
                    <a:pt x="125" y="42"/>
                  </a:cubicBezTo>
                  <a:cubicBezTo>
                    <a:pt x="125" y="42"/>
                    <a:pt x="126" y="42"/>
                    <a:pt x="126" y="42"/>
                  </a:cubicBezTo>
                  <a:cubicBezTo>
                    <a:pt x="127" y="42"/>
                    <a:pt x="128" y="42"/>
                    <a:pt x="129" y="41"/>
                  </a:cubicBezTo>
                  <a:cubicBezTo>
                    <a:pt x="129" y="41"/>
                    <a:pt x="130" y="41"/>
                    <a:pt x="130" y="41"/>
                  </a:cubicBezTo>
                  <a:cubicBezTo>
                    <a:pt x="130" y="41"/>
                    <a:pt x="132" y="41"/>
                    <a:pt x="132" y="41"/>
                  </a:cubicBezTo>
                  <a:cubicBezTo>
                    <a:pt x="132" y="42"/>
                    <a:pt x="132" y="43"/>
                    <a:pt x="132" y="43"/>
                  </a:cubicBezTo>
                  <a:cubicBezTo>
                    <a:pt x="132" y="43"/>
                    <a:pt x="132" y="44"/>
                    <a:pt x="132" y="44"/>
                  </a:cubicBezTo>
                  <a:cubicBezTo>
                    <a:pt x="132" y="45"/>
                    <a:pt x="132" y="45"/>
                    <a:pt x="132" y="46"/>
                  </a:cubicBezTo>
                  <a:cubicBezTo>
                    <a:pt x="132" y="46"/>
                    <a:pt x="133" y="47"/>
                    <a:pt x="133" y="47"/>
                  </a:cubicBezTo>
                  <a:cubicBezTo>
                    <a:pt x="134" y="48"/>
                    <a:pt x="136" y="48"/>
                    <a:pt x="136" y="48"/>
                  </a:cubicBezTo>
                  <a:cubicBezTo>
                    <a:pt x="136" y="48"/>
                    <a:pt x="136" y="49"/>
                    <a:pt x="136" y="50"/>
                  </a:cubicBezTo>
                  <a:cubicBezTo>
                    <a:pt x="136" y="50"/>
                    <a:pt x="135" y="50"/>
                    <a:pt x="135" y="50"/>
                  </a:cubicBezTo>
                  <a:cubicBezTo>
                    <a:pt x="135" y="50"/>
                    <a:pt x="134" y="50"/>
                    <a:pt x="134" y="50"/>
                  </a:cubicBezTo>
                  <a:cubicBezTo>
                    <a:pt x="133" y="50"/>
                    <a:pt x="132" y="50"/>
                    <a:pt x="132" y="51"/>
                  </a:cubicBezTo>
                  <a:cubicBezTo>
                    <a:pt x="132" y="51"/>
                    <a:pt x="132" y="52"/>
                    <a:pt x="132" y="53"/>
                  </a:cubicBezTo>
                  <a:cubicBezTo>
                    <a:pt x="132" y="54"/>
                    <a:pt x="132" y="55"/>
                    <a:pt x="132" y="56"/>
                  </a:cubicBezTo>
                  <a:cubicBezTo>
                    <a:pt x="132" y="56"/>
                    <a:pt x="132" y="57"/>
                    <a:pt x="133" y="57"/>
                  </a:cubicBezTo>
                  <a:cubicBezTo>
                    <a:pt x="133" y="57"/>
                    <a:pt x="134" y="57"/>
                    <a:pt x="135" y="58"/>
                  </a:cubicBezTo>
                  <a:cubicBezTo>
                    <a:pt x="135" y="58"/>
                    <a:pt x="135" y="59"/>
                    <a:pt x="135" y="60"/>
                  </a:cubicBezTo>
                  <a:cubicBezTo>
                    <a:pt x="134" y="60"/>
                    <a:pt x="133" y="60"/>
                    <a:pt x="133" y="61"/>
                  </a:cubicBezTo>
                  <a:cubicBezTo>
                    <a:pt x="133" y="61"/>
                    <a:pt x="131" y="61"/>
                    <a:pt x="131" y="61"/>
                  </a:cubicBezTo>
                  <a:cubicBezTo>
                    <a:pt x="130" y="61"/>
                    <a:pt x="130" y="62"/>
                    <a:pt x="129" y="62"/>
                  </a:cubicBezTo>
                  <a:cubicBezTo>
                    <a:pt x="129" y="63"/>
                    <a:pt x="128" y="64"/>
                    <a:pt x="127" y="64"/>
                  </a:cubicBezTo>
                  <a:cubicBezTo>
                    <a:pt x="127" y="65"/>
                    <a:pt x="126" y="66"/>
                    <a:pt x="125" y="66"/>
                  </a:cubicBezTo>
                  <a:cubicBezTo>
                    <a:pt x="124" y="67"/>
                    <a:pt x="122" y="67"/>
                    <a:pt x="120" y="68"/>
                  </a:cubicBezTo>
                  <a:cubicBezTo>
                    <a:pt x="119" y="68"/>
                    <a:pt x="116" y="68"/>
                    <a:pt x="115" y="69"/>
                  </a:cubicBezTo>
                  <a:cubicBezTo>
                    <a:pt x="114" y="69"/>
                    <a:pt x="113" y="71"/>
                    <a:pt x="112" y="71"/>
                  </a:cubicBezTo>
                  <a:cubicBezTo>
                    <a:pt x="111" y="72"/>
                    <a:pt x="110" y="74"/>
                    <a:pt x="110" y="76"/>
                  </a:cubicBezTo>
                  <a:cubicBezTo>
                    <a:pt x="109" y="76"/>
                    <a:pt x="108" y="78"/>
                    <a:pt x="108" y="79"/>
                  </a:cubicBezTo>
                  <a:cubicBezTo>
                    <a:pt x="108" y="80"/>
                    <a:pt x="108" y="81"/>
                    <a:pt x="108" y="82"/>
                  </a:cubicBezTo>
                  <a:cubicBezTo>
                    <a:pt x="108" y="83"/>
                    <a:pt x="108" y="85"/>
                    <a:pt x="108" y="86"/>
                  </a:cubicBezTo>
                  <a:cubicBezTo>
                    <a:pt x="107" y="86"/>
                    <a:pt x="107" y="88"/>
                    <a:pt x="107" y="88"/>
                  </a:cubicBezTo>
                  <a:cubicBezTo>
                    <a:pt x="107" y="89"/>
                    <a:pt x="107" y="90"/>
                    <a:pt x="107" y="90"/>
                  </a:cubicBezTo>
                  <a:cubicBezTo>
                    <a:pt x="107" y="90"/>
                    <a:pt x="106" y="89"/>
                    <a:pt x="106" y="89"/>
                  </a:cubicBezTo>
                  <a:cubicBezTo>
                    <a:pt x="106" y="89"/>
                    <a:pt x="104" y="88"/>
                    <a:pt x="104" y="88"/>
                  </a:cubicBezTo>
                  <a:cubicBezTo>
                    <a:pt x="103" y="88"/>
                    <a:pt x="101" y="88"/>
                    <a:pt x="100" y="88"/>
                  </a:cubicBezTo>
                  <a:cubicBezTo>
                    <a:pt x="99" y="88"/>
                    <a:pt x="96" y="89"/>
                    <a:pt x="95" y="88"/>
                  </a:cubicBezTo>
                  <a:cubicBezTo>
                    <a:pt x="94" y="88"/>
                    <a:pt x="91" y="88"/>
                    <a:pt x="90" y="87"/>
                  </a:cubicBezTo>
                  <a:cubicBezTo>
                    <a:pt x="89" y="87"/>
                    <a:pt x="88" y="87"/>
                    <a:pt x="88" y="87"/>
                  </a:cubicBezTo>
                  <a:cubicBezTo>
                    <a:pt x="87" y="88"/>
                    <a:pt x="86" y="89"/>
                    <a:pt x="86" y="89"/>
                  </a:cubicBezTo>
                  <a:cubicBezTo>
                    <a:pt x="85" y="90"/>
                    <a:pt x="85" y="92"/>
                    <a:pt x="84" y="92"/>
                  </a:cubicBezTo>
                  <a:cubicBezTo>
                    <a:pt x="84" y="93"/>
                    <a:pt x="83" y="95"/>
                    <a:pt x="83" y="96"/>
                  </a:cubicBezTo>
                  <a:cubicBezTo>
                    <a:pt x="83" y="97"/>
                    <a:pt x="82" y="98"/>
                    <a:pt x="81" y="99"/>
                  </a:cubicBezTo>
                  <a:cubicBezTo>
                    <a:pt x="81" y="99"/>
                    <a:pt x="80" y="100"/>
                    <a:pt x="79" y="100"/>
                  </a:cubicBezTo>
                  <a:cubicBezTo>
                    <a:pt x="78" y="100"/>
                    <a:pt x="77" y="100"/>
                    <a:pt x="76" y="99"/>
                  </a:cubicBezTo>
                  <a:cubicBezTo>
                    <a:pt x="76" y="99"/>
                    <a:pt x="75" y="97"/>
                    <a:pt x="75" y="97"/>
                  </a:cubicBezTo>
                  <a:cubicBezTo>
                    <a:pt x="75" y="96"/>
                    <a:pt x="74" y="96"/>
                    <a:pt x="74" y="96"/>
                  </a:cubicBezTo>
                  <a:cubicBezTo>
                    <a:pt x="73" y="96"/>
                    <a:pt x="72" y="97"/>
                    <a:pt x="72" y="98"/>
                  </a:cubicBezTo>
                  <a:cubicBezTo>
                    <a:pt x="72" y="98"/>
                    <a:pt x="71" y="100"/>
                    <a:pt x="71" y="100"/>
                  </a:cubicBezTo>
                  <a:cubicBezTo>
                    <a:pt x="71" y="101"/>
                    <a:pt x="70" y="101"/>
                    <a:pt x="70" y="102"/>
                  </a:cubicBezTo>
                  <a:cubicBezTo>
                    <a:pt x="70" y="103"/>
                    <a:pt x="71" y="104"/>
                    <a:pt x="71" y="105"/>
                  </a:cubicBezTo>
                  <a:cubicBezTo>
                    <a:pt x="70" y="106"/>
                    <a:pt x="69" y="105"/>
                    <a:pt x="68" y="105"/>
                  </a:cubicBezTo>
                  <a:cubicBezTo>
                    <a:pt x="67" y="105"/>
                    <a:pt x="64" y="105"/>
                    <a:pt x="62" y="105"/>
                  </a:cubicBezTo>
                  <a:cubicBezTo>
                    <a:pt x="62" y="106"/>
                    <a:pt x="60" y="106"/>
                    <a:pt x="60" y="106"/>
                  </a:cubicBezTo>
                  <a:cubicBezTo>
                    <a:pt x="59" y="106"/>
                    <a:pt x="58" y="107"/>
                    <a:pt x="57" y="107"/>
                  </a:cubicBezTo>
                  <a:cubicBezTo>
                    <a:pt x="56" y="108"/>
                    <a:pt x="55" y="107"/>
                    <a:pt x="54" y="107"/>
                  </a:cubicBezTo>
                  <a:cubicBezTo>
                    <a:pt x="53" y="107"/>
                    <a:pt x="52" y="106"/>
                    <a:pt x="52" y="106"/>
                  </a:cubicBezTo>
                  <a:cubicBezTo>
                    <a:pt x="51" y="106"/>
                    <a:pt x="51" y="105"/>
                    <a:pt x="50" y="105"/>
                  </a:cubicBezTo>
                  <a:cubicBezTo>
                    <a:pt x="50" y="105"/>
                    <a:pt x="49" y="105"/>
                    <a:pt x="48" y="105"/>
                  </a:cubicBezTo>
                  <a:cubicBezTo>
                    <a:pt x="48" y="105"/>
                    <a:pt x="47" y="106"/>
                    <a:pt x="46" y="107"/>
                  </a:cubicBezTo>
                  <a:cubicBezTo>
                    <a:pt x="46" y="107"/>
                    <a:pt x="45" y="108"/>
                    <a:pt x="45" y="108"/>
                  </a:cubicBezTo>
                  <a:cubicBezTo>
                    <a:pt x="44" y="108"/>
                    <a:pt x="42" y="107"/>
                    <a:pt x="41" y="107"/>
                  </a:cubicBezTo>
                  <a:cubicBezTo>
                    <a:pt x="41" y="107"/>
                    <a:pt x="39" y="107"/>
                    <a:pt x="38" y="107"/>
                  </a:cubicBezTo>
                  <a:cubicBezTo>
                    <a:pt x="38" y="108"/>
                    <a:pt x="38" y="109"/>
                    <a:pt x="38" y="109"/>
                  </a:cubicBezTo>
                  <a:cubicBezTo>
                    <a:pt x="38" y="110"/>
                    <a:pt x="37" y="112"/>
                    <a:pt x="37" y="113"/>
                  </a:cubicBezTo>
                  <a:cubicBezTo>
                    <a:pt x="36" y="112"/>
                    <a:pt x="36" y="112"/>
                    <a:pt x="35" y="111"/>
                  </a:cubicBezTo>
                  <a:cubicBezTo>
                    <a:pt x="35" y="111"/>
                    <a:pt x="34" y="110"/>
                    <a:pt x="33" y="109"/>
                  </a:cubicBezTo>
                  <a:cubicBezTo>
                    <a:pt x="33" y="108"/>
                    <a:pt x="33" y="107"/>
                    <a:pt x="33" y="106"/>
                  </a:cubicBezTo>
                  <a:cubicBezTo>
                    <a:pt x="32" y="105"/>
                    <a:pt x="32" y="104"/>
                    <a:pt x="33" y="103"/>
                  </a:cubicBezTo>
                  <a:cubicBezTo>
                    <a:pt x="33" y="103"/>
                    <a:pt x="33" y="102"/>
                    <a:pt x="34" y="102"/>
                  </a:cubicBezTo>
                  <a:cubicBezTo>
                    <a:pt x="34" y="102"/>
                    <a:pt x="35" y="101"/>
                    <a:pt x="35" y="100"/>
                  </a:cubicBezTo>
                  <a:cubicBezTo>
                    <a:pt x="35" y="100"/>
                    <a:pt x="35" y="98"/>
                    <a:pt x="35" y="98"/>
                  </a:cubicBezTo>
                  <a:cubicBezTo>
                    <a:pt x="35" y="98"/>
                    <a:pt x="36" y="97"/>
                    <a:pt x="36" y="97"/>
                  </a:cubicBezTo>
                  <a:cubicBezTo>
                    <a:pt x="36" y="96"/>
                    <a:pt x="35" y="96"/>
                    <a:pt x="35" y="95"/>
                  </a:cubicBezTo>
                  <a:cubicBezTo>
                    <a:pt x="35" y="95"/>
                    <a:pt x="34" y="95"/>
                    <a:pt x="34" y="95"/>
                  </a:cubicBezTo>
                  <a:cubicBezTo>
                    <a:pt x="34" y="96"/>
                    <a:pt x="33" y="96"/>
                    <a:pt x="33" y="96"/>
                  </a:cubicBezTo>
                  <a:cubicBezTo>
                    <a:pt x="32" y="96"/>
                    <a:pt x="31" y="96"/>
                    <a:pt x="30" y="95"/>
                  </a:cubicBezTo>
                  <a:cubicBezTo>
                    <a:pt x="30" y="95"/>
                    <a:pt x="30" y="93"/>
                    <a:pt x="30" y="92"/>
                  </a:cubicBezTo>
                  <a:cubicBezTo>
                    <a:pt x="29" y="92"/>
                    <a:pt x="28" y="91"/>
                    <a:pt x="28" y="91"/>
                  </a:cubicBezTo>
                  <a:cubicBezTo>
                    <a:pt x="28" y="90"/>
                    <a:pt x="27" y="89"/>
                    <a:pt x="27" y="89"/>
                  </a:cubicBezTo>
                  <a:cubicBezTo>
                    <a:pt x="27" y="89"/>
                    <a:pt x="28" y="88"/>
                    <a:pt x="28" y="88"/>
                  </a:cubicBezTo>
                  <a:cubicBezTo>
                    <a:pt x="28" y="88"/>
                    <a:pt x="29" y="87"/>
                    <a:pt x="29" y="86"/>
                  </a:cubicBezTo>
                  <a:cubicBezTo>
                    <a:pt x="29" y="85"/>
                    <a:pt x="30" y="84"/>
                    <a:pt x="30" y="84"/>
                  </a:cubicBezTo>
                  <a:cubicBezTo>
                    <a:pt x="30" y="83"/>
                    <a:pt x="29" y="82"/>
                    <a:pt x="29" y="82"/>
                  </a:cubicBezTo>
                  <a:cubicBezTo>
                    <a:pt x="29" y="82"/>
                    <a:pt x="28" y="83"/>
                    <a:pt x="28" y="83"/>
                  </a:cubicBezTo>
                  <a:cubicBezTo>
                    <a:pt x="27" y="83"/>
                    <a:pt x="27" y="84"/>
                    <a:pt x="26" y="83"/>
                  </a:cubicBezTo>
                  <a:cubicBezTo>
                    <a:pt x="26" y="83"/>
                    <a:pt x="25" y="83"/>
                    <a:pt x="24" y="82"/>
                  </a:cubicBezTo>
                  <a:cubicBezTo>
                    <a:pt x="24" y="82"/>
                    <a:pt x="23" y="81"/>
                    <a:pt x="22" y="81"/>
                  </a:cubicBezTo>
                  <a:cubicBezTo>
                    <a:pt x="22" y="81"/>
                    <a:pt x="21" y="82"/>
                    <a:pt x="20" y="81"/>
                  </a:cubicBezTo>
                  <a:cubicBezTo>
                    <a:pt x="19" y="81"/>
                    <a:pt x="18" y="81"/>
                    <a:pt x="17" y="81"/>
                  </a:cubicBezTo>
                  <a:cubicBezTo>
                    <a:pt x="17" y="81"/>
                    <a:pt x="16" y="80"/>
                    <a:pt x="16" y="80"/>
                  </a:cubicBezTo>
                  <a:cubicBezTo>
                    <a:pt x="15" y="79"/>
                    <a:pt x="14" y="78"/>
                    <a:pt x="13" y="78"/>
                  </a:cubicBezTo>
                  <a:cubicBezTo>
                    <a:pt x="13" y="78"/>
                    <a:pt x="11" y="77"/>
                    <a:pt x="11" y="76"/>
                  </a:cubicBezTo>
                  <a:cubicBezTo>
                    <a:pt x="10" y="76"/>
                    <a:pt x="9" y="74"/>
                    <a:pt x="9" y="74"/>
                  </a:cubicBezTo>
                  <a:cubicBezTo>
                    <a:pt x="9" y="73"/>
                    <a:pt x="8" y="71"/>
                    <a:pt x="8" y="71"/>
                  </a:cubicBezTo>
                  <a:cubicBezTo>
                    <a:pt x="7" y="70"/>
                    <a:pt x="7" y="69"/>
                    <a:pt x="6" y="68"/>
                  </a:cubicBezTo>
                  <a:cubicBezTo>
                    <a:pt x="5" y="67"/>
                    <a:pt x="4" y="67"/>
                    <a:pt x="4" y="66"/>
                  </a:cubicBezTo>
                  <a:cubicBezTo>
                    <a:pt x="3" y="66"/>
                    <a:pt x="3" y="64"/>
                    <a:pt x="3" y="64"/>
                  </a:cubicBezTo>
                  <a:cubicBezTo>
                    <a:pt x="2" y="63"/>
                    <a:pt x="1" y="63"/>
                    <a:pt x="1" y="63"/>
                  </a:cubicBezTo>
                  <a:cubicBezTo>
                    <a:pt x="0" y="62"/>
                    <a:pt x="0" y="61"/>
                    <a:pt x="0" y="60"/>
                  </a:cubicBezTo>
                  <a:cubicBezTo>
                    <a:pt x="0" y="59"/>
                    <a:pt x="1" y="58"/>
                    <a:pt x="1" y="58"/>
                  </a:cubicBezTo>
                  <a:cubicBezTo>
                    <a:pt x="2" y="57"/>
                    <a:pt x="3" y="57"/>
                    <a:pt x="4" y="57"/>
                  </a:cubicBezTo>
                  <a:cubicBezTo>
                    <a:pt x="4" y="57"/>
                    <a:pt x="5" y="57"/>
                    <a:pt x="5" y="57"/>
                  </a:cubicBezTo>
                  <a:cubicBezTo>
                    <a:pt x="6" y="57"/>
                    <a:pt x="6" y="57"/>
                    <a:pt x="7" y="57"/>
                  </a:cubicBezTo>
                  <a:cubicBezTo>
                    <a:pt x="7" y="57"/>
                    <a:pt x="6" y="59"/>
                    <a:pt x="6" y="59"/>
                  </a:cubicBezTo>
                  <a:cubicBezTo>
                    <a:pt x="7" y="60"/>
                    <a:pt x="7" y="61"/>
                    <a:pt x="8" y="62"/>
                  </a:cubicBezTo>
                  <a:cubicBezTo>
                    <a:pt x="8" y="62"/>
                    <a:pt x="9" y="63"/>
                    <a:pt x="9" y="63"/>
                  </a:cubicBezTo>
                  <a:cubicBezTo>
                    <a:pt x="10" y="63"/>
                    <a:pt x="11" y="63"/>
                    <a:pt x="11" y="62"/>
                  </a:cubicBezTo>
                  <a:cubicBezTo>
                    <a:pt x="11" y="62"/>
                    <a:pt x="11" y="61"/>
                    <a:pt x="11" y="61"/>
                  </a:cubicBezTo>
                  <a:cubicBezTo>
                    <a:pt x="11" y="60"/>
                    <a:pt x="11" y="59"/>
                    <a:pt x="12" y="59"/>
                  </a:cubicBezTo>
                  <a:cubicBezTo>
                    <a:pt x="12" y="59"/>
                    <a:pt x="13" y="59"/>
                    <a:pt x="14" y="59"/>
                  </a:cubicBezTo>
                  <a:cubicBezTo>
                    <a:pt x="14" y="60"/>
                    <a:pt x="14" y="61"/>
                    <a:pt x="15" y="62"/>
                  </a:cubicBezTo>
                  <a:cubicBezTo>
                    <a:pt x="15" y="62"/>
                    <a:pt x="15" y="63"/>
                    <a:pt x="16" y="63"/>
                  </a:cubicBezTo>
                  <a:cubicBezTo>
                    <a:pt x="16" y="63"/>
                    <a:pt x="17" y="63"/>
                    <a:pt x="18" y="63"/>
                  </a:cubicBezTo>
                  <a:cubicBezTo>
                    <a:pt x="18" y="63"/>
                    <a:pt x="19" y="63"/>
                    <a:pt x="20" y="63"/>
                  </a:cubicBezTo>
                  <a:cubicBezTo>
                    <a:pt x="20" y="64"/>
                    <a:pt x="20" y="65"/>
                    <a:pt x="21" y="66"/>
                  </a:cubicBezTo>
                  <a:cubicBezTo>
                    <a:pt x="22" y="66"/>
                    <a:pt x="23" y="65"/>
                    <a:pt x="23" y="65"/>
                  </a:cubicBezTo>
                  <a:cubicBezTo>
                    <a:pt x="24" y="65"/>
                    <a:pt x="24" y="64"/>
                    <a:pt x="25" y="64"/>
                  </a:cubicBezTo>
                  <a:cubicBezTo>
                    <a:pt x="25" y="64"/>
                    <a:pt x="26" y="63"/>
                    <a:pt x="26" y="63"/>
                  </a:cubicBezTo>
                  <a:cubicBezTo>
                    <a:pt x="26" y="62"/>
                    <a:pt x="26" y="61"/>
                    <a:pt x="27" y="61"/>
                  </a:cubicBezTo>
                  <a:cubicBezTo>
                    <a:pt x="27" y="61"/>
                    <a:pt x="28" y="61"/>
                    <a:pt x="28" y="61"/>
                  </a:cubicBezTo>
                  <a:cubicBezTo>
                    <a:pt x="28" y="62"/>
                    <a:pt x="28" y="63"/>
                    <a:pt x="28" y="63"/>
                  </a:cubicBezTo>
                  <a:cubicBezTo>
                    <a:pt x="28" y="64"/>
                    <a:pt x="29" y="65"/>
                    <a:pt x="29" y="65"/>
                  </a:cubicBezTo>
                  <a:cubicBezTo>
                    <a:pt x="30" y="65"/>
                    <a:pt x="31" y="66"/>
                    <a:pt x="31" y="66"/>
                  </a:cubicBezTo>
                  <a:cubicBezTo>
                    <a:pt x="32" y="66"/>
                    <a:pt x="33" y="65"/>
                    <a:pt x="33" y="65"/>
                  </a:cubicBezTo>
                  <a:cubicBezTo>
                    <a:pt x="33" y="64"/>
                    <a:pt x="32" y="63"/>
                    <a:pt x="32" y="63"/>
                  </a:cubicBezTo>
                  <a:cubicBezTo>
                    <a:pt x="32" y="62"/>
                    <a:pt x="33" y="61"/>
                    <a:pt x="33" y="61"/>
                  </a:cubicBezTo>
                  <a:cubicBezTo>
                    <a:pt x="33" y="61"/>
                    <a:pt x="34" y="60"/>
                    <a:pt x="34" y="60"/>
                  </a:cubicBezTo>
                  <a:cubicBezTo>
                    <a:pt x="34" y="60"/>
                    <a:pt x="35" y="59"/>
                    <a:pt x="35" y="58"/>
                  </a:cubicBezTo>
                  <a:cubicBezTo>
                    <a:pt x="35" y="58"/>
                    <a:pt x="37" y="59"/>
                    <a:pt x="37" y="58"/>
                  </a:cubicBezTo>
                  <a:cubicBezTo>
                    <a:pt x="38" y="58"/>
                    <a:pt x="38" y="57"/>
                    <a:pt x="38" y="56"/>
                  </a:cubicBezTo>
                  <a:cubicBezTo>
                    <a:pt x="39" y="56"/>
                    <a:pt x="41" y="56"/>
                    <a:pt x="42" y="56"/>
                  </a:cubicBezTo>
                  <a:cubicBezTo>
                    <a:pt x="42" y="56"/>
                    <a:pt x="43" y="56"/>
                    <a:pt x="44" y="56"/>
                  </a:cubicBezTo>
                  <a:cubicBezTo>
                    <a:pt x="45" y="56"/>
                    <a:pt x="46" y="56"/>
                    <a:pt x="47" y="57"/>
                  </a:cubicBezTo>
                  <a:cubicBezTo>
                    <a:pt x="48" y="57"/>
                    <a:pt x="48" y="58"/>
                    <a:pt x="48" y="59"/>
                  </a:cubicBezTo>
                  <a:cubicBezTo>
                    <a:pt x="49" y="59"/>
                    <a:pt x="50" y="59"/>
                    <a:pt x="51" y="59"/>
                  </a:cubicBezTo>
                  <a:cubicBezTo>
                    <a:pt x="52" y="59"/>
                    <a:pt x="54" y="60"/>
                    <a:pt x="55" y="59"/>
                  </a:cubicBezTo>
                  <a:cubicBezTo>
                    <a:pt x="55" y="59"/>
                    <a:pt x="56" y="58"/>
                    <a:pt x="56" y="57"/>
                  </a:cubicBezTo>
                  <a:cubicBezTo>
                    <a:pt x="57" y="57"/>
                    <a:pt x="57" y="56"/>
                    <a:pt x="57" y="55"/>
                  </a:cubicBezTo>
                  <a:cubicBezTo>
                    <a:pt x="58" y="55"/>
                    <a:pt x="57" y="53"/>
                    <a:pt x="57" y="53"/>
                  </a:cubicBezTo>
                  <a:cubicBezTo>
                    <a:pt x="57" y="52"/>
                    <a:pt x="57" y="52"/>
                    <a:pt x="57" y="51"/>
                  </a:cubicBezTo>
                  <a:cubicBezTo>
                    <a:pt x="57" y="51"/>
                    <a:pt x="57" y="51"/>
                    <a:pt x="57" y="51"/>
                  </a:cubicBezTo>
                  <a:cubicBezTo>
                    <a:pt x="57" y="50"/>
                    <a:pt x="57" y="50"/>
                    <a:pt x="57" y="50"/>
                  </a:cubicBezTo>
                  <a:cubicBezTo>
                    <a:pt x="57" y="49"/>
                    <a:pt x="56" y="47"/>
                    <a:pt x="56" y="46"/>
                  </a:cubicBezTo>
                  <a:cubicBezTo>
                    <a:pt x="56" y="45"/>
                    <a:pt x="55" y="44"/>
                    <a:pt x="55" y="43"/>
                  </a:cubicBezTo>
                  <a:cubicBezTo>
                    <a:pt x="55" y="42"/>
                    <a:pt x="53" y="40"/>
                    <a:pt x="53" y="39"/>
                  </a:cubicBezTo>
                  <a:cubicBezTo>
                    <a:pt x="53" y="39"/>
                    <a:pt x="52" y="39"/>
                    <a:pt x="52" y="3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1" name="Freeform 71"/>
            <p:cNvSpPr>
              <a:spLocks/>
            </p:cNvSpPr>
            <p:nvPr/>
          </p:nvSpPr>
          <p:spPr bwMode="auto">
            <a:xfrm>
              <a:off x="2362201" y="3395663"/>
              <a:ext cx="106363" cy="106363"/>
            </a:xfrm>
            <a:custGeom>
              <a:avLst/>
              <a:gdLst/>
              <a:ahLst/>
              <a:cxnLst>
                <a:cxn ang="0">
                  <a:pos x="21" y="1"/>
                </a:cxn>
                <a:cxn ang="0">
                  <a:pos x="22" y="0"/>
                </a:cxn>
                <a:cxn ang="0">
                  <a:pos x="26" y="0"/>
                </a:cxn>
                <a:cxn ang="0">
                  <a:pos x="30" y="2"/>
                </a:cxn>
                <a:cxn ang="0">
                  <a:pos x="34" y="1"/>
                </a:cxn>
                <a:cxn ang="0">
                  <a:pos x="37" y="4"/>
                </a:cxn>
                <a:cxn ang="0">
                  <a:pos x="39" y="5"/>
                </a:cxn>
                <a:cxn ang="0">
                  <a:pos x="39" y="8"/>
                </a:cxn>
                <a:cxn ang="0">
                  <a:pos x="43" y="9"/>
                </a:cxn>
                <a:cxn ang="0">
                  <a:pos x="43" y="11"/>
                </a:cxn>
                <a:cxn ang="0">
                  <a:pos x="47" y="12"/>
                </a:cxn>
                <a:cxn ang="0">
                  <a:pos x="52" y="11"/>
                </a:cxn>
                <a:cxn ang="0">
                  <a:pos x="56" y="12"/>
                </a:cxn>
                <a:cxn ang="0">
                  <a:pos x="56" y="15"/>
                </a:cxn>
                <a:cxn ang="0">
                  <a:pos x="55" y="18"/>
                </a:cxn>
                <a:cxn ang="0">
                  <a:pos x="53" y="20"/>
                </a:cxn>
                <a:cxn ang="0">
                  <a:pos x="48" y="21"/>
                </a:cxn>
                <a:cxn ang="0">
                  <a:pos x="45" y="21"/>
                </a:cxn>
                <a:cxn ang="0">
                  <a:pos x="43" y="23"/>
                </a:cxn>
                <a:cxn ang="0">
                  <a:pos x="43" y="25"/>
                </a:cxn>
                <a:cxn ang="0">
                  <a:pos x="45" y="26"/>
                </a:cxn>
                <a:cxn ang="0">
                  <a:pos x="47" y="27"/>
                </a:cxn>
                <a:cxn ang="0">
                  <a:pos x="45" y="27"/>
                </a:cxn>
                <a:cxn ang="0">
                  <a:pos x="43" y="28"/>
                </a:cxn>
                <a:cxn ang="0">
                  <a:pos x="41" y="29"/>
                </a:cxn>
                <a:cxn ang="0">
                  <a:pos x="41" y="32"/>
                </a:cxn>
                <a:cxn ang="0">
                  <a:pos x="40" y="36"/>
                </a:cxn>
                <a:cxn ang="0">
                  <a:pos x="37" y="41"/>
                </a:cxn>
                <a:cxn ang="0">
                  <a:pos x="35" y="42"/>
                </a:cxn>
                <a:cxn ang="0">
                  <a:pos x="34" y="41"/>
                </a:cxn>
                <a:cxn ang="0">
                  <a:pos x="32" y="41"/>
                </a:cxn>
                <a:cxn ang="0">
                  <a:pos x="28" y="43"/>
                </a:cxn>
                <a:cxn ang="0">
                  <a:pos x="24" y="47"/>
                </a:cxn>
                <a:cxn ang="0">
                  <a:pos x="20" y="52"/>
                </a:cxn>
                <a:cxn ang="0">
                  <a:pos x="15" y="56"/>
                </a:cxn>
                <a:cxn ang="0">
                  <a:pos x="14" y="56"/>
                </a:cxn>
                <a:cxn ang="0">
                  <a:pos x="12" y="55"/>
                </a:cxn>
                <a:cxn ang="0">
                  <a:pos x="9" y="52"/>
                </a:cxn>
                <a:cxn ang="0">
                  <a:pos x="9" y="49"/>
                </a:cxn>
                <a:cxn ang="0">
                  <a:pos x="8" y="44"/>
                </a:cxn>
                <a:cxn ang="0">
                  <a:pos x="5" y="44"/>
                </a:cxn>
                <a:cxn ang="0">
                  <a:pos x="3" y="45"/>
                </a:cxn>
                <a:cxn ang="0">
                  <a:pos x="2" y="42"/>
                </a:cxn>
                <a:cxn ang="0">
                  <a:pos x="2" y="38"/>
                </a:cxn>
                <a:cxn ang="0">
                  <a:pos x="1" y="30"/>
                </a:cxn>
                <a:cxn ang="0">
                  <a:pos x="3" y="26"/>
                </a:cxn>
                <a:cxn ang="0">
                  <a:pos x="5" y="23"/>
                </a:cxn>
                <a:cxn ang="0">
                  <a:pos x="5" y="19"/>
                </a:cxn>
                <a:cxn ang="0">
                  <a:pos x="4" y="17"/>
                </a:cxn>
                <a:cxn ang="0">
                  <a:pos x="2" y="13"/>
                </a:cxn>
                <a:cxn ang="0">
                  <a:pos x="0" y="11"/>
                </a:cxn>
                <a:cxn ang="0">
                  <a:pos x="1" y="9"/>
                </a:cxn>
                <a:cxn ang="0">
                  <a:pos x="2" y="7"/>
                </a:cxn>
                <a:cxn ang="0">
                  <a:pos x="4" y="6"/>
                </a:cxn>
                <a:cxn ang="0">
                  <a:pos x="7" y="6"/>
                </a:cxn>
                <a:cxn ang="0">
                  <a:pos x="12" y="6"/>
                </a:cxn>
                <a:cxn ang="0">
                  <a:pos x="16" y="5"/>
                </a:cxn>
                <a:cxn ang="0">
                  <a:pos x="18" y="3"/>
                </a:cxn>
                <a:cxn ang="0">
                  <a:pos x="21" y="1"/>
                </a:cxn>
              </a:cxnLst>
              <a:rect l="0" t="0" r="r" b="b"/>
              <a:pathLst>
                <a:path w="56" h="56">
                  <a:moveTo>
                    <a:pt x="21" y="1"/>
                  </a:moveTo>
                  <a:cubicBezTo>
                    <a:pt x="22" y="0"/>
                    <a:pt x="22" y="0"/>
                    <a:pt x="22" y="0"/>
                  </a:cubicBezTo>
                  <a:cubicBezTo>
                    <a:pt x="23" y="0"/>
                    <a:pt x="25" y="0"/>
                    <a:pt x="26" y="0"/>
                  </a:cubicBezTo>
                  <a:cubicBezTo>
                    <a:pt x="27" y="0"/>
                    <a:pt x="29" y="1"/>
                    <a:pt x="30" y="2"/>
                  </a:cubicBezTo>
                  <a:cubicBezTo>
                    <a:pt x="31" y="2"/>
                    <a:pt x="33" y="1"/>
                    <a:pt x="34" y="1"/>
                  </a:cubicBezTo>
                  <a:cubicBezTo>
                    <a:pt x="35" y="2"/>
                    <a:pt x="37" y="3"/>
                    <a:pt x="37" y="4"/>
                  </a:cubicBezTo>
                  <a:cubicBezTo>
                    <a:pt x="38" y="4"/>
                    <a:pt x="39" y="5"/>
                    <a:pt x="39" y="5"/>
                  </a:cubicBezTo>
                  <a:cubicBezTo>
                    <a:pt x="39" y="6"/>
                    <a:pt x="39" y="8"/>
                    <a:pt x="39" y="8"/>
                  </a:cubicBezTo>
                  <a:cubicBezTo>
                    <a:pt x="40" y="9"/>
                    <a:pt x="42" y="8"/>
                    <a:pt x="43" y="9"/>
                  </a:cubicBezTo>
                  <a:cubicBezTo>
                    <a:pt x="43" y="9"/>
                    <a:pt x="43" y="11"/>
                    <a:pt x="43" y="11"/>
                  </a:cubicBezTo>
                  <a:cubicBezTo>
                    <a:pt x="44" y="12"/>
                    <a:pt x="46" y="12"/>
                    <a:pt x="47" y="12"/>
                  </a:cubicBezTo>
                  <a:cubicBezTo>
                    <a:pt x="48" y="12"/>
                    <a:pt x="51" y="11"/>
                    <a:pt x="52" y="11"/>
                  </a:cubicBezTo>
                  <a:cubicBezTo>
                    <a:pt x="53" y="11"/>
                    <a:pt x="55" y="11"/>
                    <a:pt x="56" y="12"/>
                  </a:cubicBezTo>
                  <a:cubicBezTo>
                    <a:pt x="56" y="13"/>
                    <a:pt x="56" y="14"/>
                    <a:pt x="56" y="15"/>
                  </a:cubicBezTo>
                  <a:cubicBezTo>
                    <a:pt x="56" y="16"/>
                    <a:pt x="55" y="18"/>
                    <a:pt x="55" y="18"/>
                  </a:cubicBezTo>
                  <a:cubicBezTo>
                    <a:pt x="54" y="19"/>
                    <a:pt x="53" y="20"/>
                    <a:pt x="53" y="20"/>
                  </a:cubicBezTo>
                  <a:cubicBezTo>
                    <a:pt x="52" y="20"/>
                    <a:pt x="49" y="21"/>
                    <a:pt x="48" y="21"/>
                  </a:cubicBezTo>
                  <a:cubicBezTo>
                    <a:pt x="47" y="21"/>
                    <a:pt x="46" y="21"/>
                    <a:pt x="45" y="21"/>
                  </a:cubicBezTo>
                  <a:cubicBezTo>
                    <a:pt x="44" y="21"/>
                    <a:pt x="43" y="22"/>
                    <a:pt x="43" y="23"/>
                  </a:cubicBezTo>
                  <a:cubicBezTo>
                    <a:pt x="43" y="23"/>
                    <a:pt x="43" y="24"/>
                    <a:pt x="43" y="25"/>
                  </a:cubicBezTo>
                  <a:cubicBezTo>
                    <a:pt x="43" y="25"/>
                    <a:pt x="44" y="26"/>
                    <a:pt x="45" y="26"/>
                  </a:cubicBezTo>
                  <a:cubicBezTo>
                    <a:pt x="45" y="26"/>
                    <a:pt x="47" y="27"/>
                    <a:pt x="47" y="27"/>
                  </a:cubicBezTo>
                  <a:cubicBezTo>
                    <a:pt x="47" y="27"/>
                    <a:pt x="46" y="27"/>
                    <a:pt x="45" y="27"/>
                  </a:cubicBezTo>
                  <a:cubicBezTo>
                    <a:pt x="45" y="27"/>
                    <a:pt x="44" y="28"/>
                    <a:pt x="43" y="28"/>
                  </a:cubicBezTo>
                  <a:cubicBezTo>
                    <a:pt x="43" y="28"/>
                    <a:pt x="41" y="29"/>
                    <a:pt x="41" y="29"/>
                  </a:cubicBezTo>
                  <a:cubicBezTo>
                    <a:pt x="40" y="30"/>
                    <a:pt x="41" y="32"/>
                    <a:pt x="41" y="32"/>
                  </a:cubicBezTo>
                  <a:cubicBezTo>
                    <a:pt x="41" y="33"/>
                    <a:pt x="40" y="35"/>
                    <a:pt x="40" y="36"/>
                  </a:cubicBezTo>
                  <a:cubicBezTo>
                    <a:pt x="39" y="38"/>
                    <a:pt x="38" y="40"/>
                    <a:pt x="37" y="41"/>
                  </a:cubicBezTo>
                  <a:cubicBezTo>
                    <a:pt x="37" y="41"/>
                    <a:pt x="36" y="42"/>
                    <a:pt x="35" y="42"/>
                  </a:cubicBezTo>
                  <a:cubicBezTo>
                    <a:pt x="35" y="42"/>
                    <a:pt x="34" y="41"/>
                    <a:pt x="34" y="41"/>
                  </a:cubicBezTo>
                  <a:cubicBezTo>
                    <a:pt x="33" y="41"/>
                    <a:pt x="32" y="41"/>
                    <a:pt x="32" y="41"/>
                  </a:cubicBezTo>
                  <a:cubicBezTo>
                    <a:pt x="31" y="41"/>
                    <a:pt x="29" y="43"/>
                    <a:pt x="28" y="43"/>
                  </a:cubicBezTo>
                  <a:cubicBezTo>
                    <a:pt x="27" y="44"/>
                    <a:pt x="25" y="46"/>
                    <a:pt x="24" y="47"/>
                  </a:cubicBezTo>
                  <a:cubicBezTo>
                    <a:pt x="23" y="48"/>
                    <a:pt x="21" y="51"/>
                    <a:pt x="20" y="52"/>
                  </a:cubicBezTo>
                  <a:cubicBezTo>
                    <a:pt x="19" y="53"/>
                    <a:pt x="17" y="55"/>
                    <a:pt x="15" y="56"/>
                  </a:cubicBezTo>
                  <a:cubicBezTo>
                    <a:pt x="15" y="56"/>
                    <a:pt x="15" y="56"/>
                    <a:pt x="14" y="56"/>
                  </a:cubicBezTo>
                  <a:cubicBezTo>
                    <a:pt x="14" y="56"/>
                    <a:pt x="13" y="55"/>
                    <a:pt x="12" y="55"/>
                  </a:cubicBezTo>
                  <a:cubicBezTo>
                    <a:pt x="12" y="54"/>
                    <a:pt x="9" y="53"/>
                    <a:pt x="9" y="52"/>
                  </a:cubicBezTo>
                  <a:cubicBezTo>
                    <a:pt x="9" y="51"/>
                    <a:pt x="10" y="49"/>
                    <a:pt x="9" y="49"/>
                  </a:cubicBezTo>
                  <a:cubicBezTo>
                    <a:pt x="9" y="47"/>
                    <a:pt x="9" y="45"/>
                    <a:pt x="8" y="44"/>
                  </a:cubicBezTo>
                  <a:cubicBezTo>
                    <a:pt x="7" y="44"/>
                    <a:pt x="6" y="44"/>
                    <a:pt x="5" y="44"/>
                  </a:cubicBezTo>
                  <a:cubicBezTo>
                    <a:pt x="5" y="44"/>
                    <a:pt x="4" y="45"/>
                    <a:pt x="3" y="45"/>
                  </a:cubicBezTo>
                  <a:cubicBezTo>
                    <a:pt x="2" y="45"/>
                    <a:pt x="2" y="43"/>
                    <a:pt x="2" y="42"/>
                  </a:cubicBezTo>
                  <a:cubicBezTo>
                    <a:pt x="2" y="41"/>
                    <a:pt x="2" y="39"/>
                    <a:pt x="2" y="38"/>
                  </a:cubicBezTo>
                  <a:cubicBezTo>
                    <a:pt x="2" y="36"/>
                    <a:pt x="1" y="32"/>
                    <a:pt x="1" y="30"/>
                  </a:cubicBezTo>
                  <a:cubicBezTo>
                    <a:pt x="2" y="29"/>
                    <a:pt x="2" y="27"/>
                    <a:pt x="3" y="26"/>
                  </a:cubicBezTo>
                  <a:cubicBezTo>
                    <a:pt x="3" y="25"/>
                    <a:pt x="4" y="24"/>
                    <a:pt x="5" y="23"/>
                  </a:cubicBezTo>
                  <a:cubicBezTo>
                    <a:pt x="5" y="22"/>
                    <a:pt x="5" y="20"/>
                    <a:pt x="5" y="19"/>
                  </a:cubicBezTo>
                  <a:cubicBezTo>
                    <a:pt x="5" y="19"/>
                    <a:pt x="4" y="18"/>
                    <a:pt x="4" y="17"/>
                  </a:cubicBezTo>
                  <a:cubicBezTo>
                    <a:pt x="4" y="16"/>
                    <a:pt x="3" y="14"/>
                    <a:pt x="2" y="13"/>
                  </a:cubicBezTo>
                  <a:cubicBezTo>
                    <a:pt x="2" y="13"/>
                    <a:pt x="0" y="12"/>
                    <a:pt x="0" y="11"/>
                  </a:cubicBezTo>
                  <a:cubicBezTo>
                    <a:pt x="0" y="10"/>
                    <a:pt x="1" y="9"/>
                    <a:pt x="1" y="9"/>
                  </a:cubicBezTo>
                  <a:cubicBezTo>
                    <a:pt x="1" y="8"/>
                    <a:pt x="2" y="8"/>
                    <a:pt x="2" y="7"/>
                  </a:cubicBezTo>
                  <a:cubicBezTo>
                    <a:pt x="3" y="7"/>
                    <a:pt x="4" y="7"/>
                    <a:pt x="4" y="6"/>
                  </a:cubicBezTo>
                  <a:cubicBezTo>
                    <a:pt x="5" y="6"/>
                    <a:pt x="6" y="6"/>
                    <a:pt x="7" y="6"/>
                  </a:cubicBezTo>
                  <a:cubicBezTo>
                    <a:pt x="8" y="6"/>
                    <a:pt x="11" y="7"/>
                    <a:pt x="12" y="6"/>
                  </a:cubicBezTo>
                  <a:cubicBezTo>
                    <a:pt x="13" y="6"/>
                    <a:pt x="15" y="6"/>
                    <a:pt x="16" y="5"/>
                  </a:cubicBezTo>
                  <a:cubicBezTo>
                    <a:pt x="16" y="5"/>
                    <a:pt x="18" y="3"/>
                    <a:pt x="18" y="3"/>
                  </a:cubicBezTo>
                  <a:cubicBezTo>
                    <a:pt x="19" y="2"/>
                    <a:pt x="20" y="1"/>
                    <a:pt x="21"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2" name="Freeform 72"/>
            <p:cNvSpPr>
              <a:spLocks/>
            </p:cNvSpPr>
            <p:nvPr/>
          </p:nvSpPr>
          <p:spPr bwMode="auto">
            <a:xfrm>
              <a:off x="2462213" y="3767138"/>
              <a:ext cx="41275" cy="30163"/>
            </a:xfrm>
            <a:custGeom>
              <a:avLst/>
              <a:gdLst/>
              <a:ahLst/>
              <a:cxnLst>
                <a:cxn ang="0">
                  <a:pos x="22" y="13"/>
                </a:cxn>
                <a:cxn ang="0">
                  <a:pos x="20" y="12"/>
                </a:cxn>
                <a:cxn ang="0">
                  <a:pos x="18" y="12"/>
                </a:cxn>
                <a:cxn ang="0">
                  <a:pos x="16" y="14"/>
                </a:cxn>
                <a:cxn ang="0">
                  <a:pos x="13" y="15"/>
                </a:cxn>
                <a:cxn ang="0">
                  <a:pos x="10" y="15"/>
                </a:cxn>
                <a:cxn ang="0">
                  <a:pos x="8" y="14"/>
                </a:cxn>
                <a:cxn ang="0">
                  <a:pos x="5" y="12"/>
                </a:cxn>
                <a:cxn ang="0">
                  <a:pos x="2" y="10"/>
                </a:cxn>
                <a:cxn ang="0">
                  <a:pos x="0" y="9"/>
                </a:cxn>
                <a:cxn ang="0">
                  <a:pos x="0" y="7"/>
                </a:cxn>
                <a:cxn ang="0">
                  <a:pos x="0" y="3"/>
                </a:cxn>
                <a:cxn ang="0">
                  <a:pos x="2" y="1"/>
                </a:cxn>
                <a:cxn ang="0">
                  <a:pos x="4" y="1"/>
                </a:cxn>
                <a:cxn ang="0">
                  <a:pos x="6" y="1"/>
                </a:cxn>
                <a:cxn ang="0">
                  <a:pos x="8" y="1"/>
                </a:cxn>
                <a:cxn ang="0">
                  <a:pos x="12" y="1"/>
                </a:cxn>
                <a:cxn ang="0">
                  <a:pos x="15" y="1"/>
                </a:cxn>
                <a:cxn ang="0">
                  <a:pos x="17" y="0"/>
                </a:cxn>
                <a:cxn ang="0">
                  <a:pos x="18" y="1"/>
                </a:cxn>
                <a:cxn ang="0">
                  <a:pos x="20" y="5"/>
                </a:cxn>
                <a:cxn ang="0">
                  <a:pos x="21" y="8"/>
                </a:cxn>
                <a:cxn ang="0">
                  <a:pos x="22" y="12"/>
                </a:cxn>
                <a:cxn ang="0">
                  <a:pos x="22" y="13"/>
                </a:cxn>
                <a:cxn ang="0">
                  <a:pos x="22" y="13"/>
                </a:cxn>
              </a:cxnLst>
              <a:rect l="0" t="0" r="r" b="b"/>
              <a:pathLst>
                <a:path w="22" h="16">
                  <a:moveTo>
                    <a:pt x="22" y="13"/>
                  </a:moveTo>
                  <a:cubicBezTo>
                    <a:pt x="22" y="13"/>
                    <a:pt x="21" y="12"/>
                    <a:pt x="20" y="12"/>
                  </a:cubicBezTo>
                  <a:cubicBezTo>
                    <a:pt x="20" y="12"/>
                    <a:pt x="19" y="12"/>
                    <a:pt x="18" y="12"/>
                  </a:cubicBezTo>
                  <a:cubicBezTo>
                    <a:pt x="18" y="12"/>
                    <a:pt x="17" y="13"/>
                    <a:pt x="16" y="14"/>
                  </a:cubicBezTo>
                  <a:cubicBezTo>
                    <a:pt x="16" y="14"/>
                    <a:pt x="14" y="15"/>
                    <a:pt x="13" y="15"/>
                  </a:cubicBezTo>
                  <a:cubicBezTo>
                    <a:pt x="12" y="15"/>
                    <a:pt x="11" y="16"/>
                    <a:pt x="10" y="15"/>
                  </a:cubicBezTo>
                  <a:cubicBezTo>
                    <a:pt x="10" y="15"/>
                    <a:pt x="8" y="15"/>
                    <a:pt x="8" y="14"/>
                  </a:cubicBezTo>
                  <a:cubicBezTo>
                    <a:pt x="7" y="14"/>
                    <a:pt x="5" y="12"/>
                    <a:pt x="5" y="12"/>
                  </a:cubicBezTo>
                  <a:cubicBezTo>
                    <a:pt x="4" y="11"/>
                    <a:pt x="3" y="11"/>
                    <a:pt x="2" y="10"/>
                  </a:cubicBezTo>
                  <a:cubicBezTo>
                    <a:pt x="2" y="10"/>
                    <a:pt x="1" y="9"/>
                    <a:pt x="0" y="9"/>
                  </a:cubicBezTo>
                  <a:cubicBezTo>
                    <a:pt x="0" y="9"/>
                    <a:pt x="0" y="7"/>
                    <a:pt x="0" y="7"/>
                  </a:cubicBezTo>
                  <a:cubicBezTo>
                    <a:pt x="0" y="6"/>
                    <a:pt x="0" y="4"/>
                    <a:pt x="0" y="3"/>
                  </a:cubicBezTo>
                  <a:cubicBezTo>
                    <a:pt x="0" y="3"/>
                    <a:pt x="2" y="1"/>
                    <a:pt x="2" y="1"/>
                  </a:cubicBezTo>
                  <a:cubicBezTo>
                    <a:pt x="3" y="1"/>
                    <a:pt x="4" y="1"/>
                    <a:pt x="4" y="1"/>
                  </a:cubicBezTo>
                  <a:cubicBezTo>
                    <a:pt x="5" y="1"/>
                    <a:pt x="6" y="1"/>
                    <a:pt x="6" y="1"/>
                  </a:cubicBezTo>
                  <a:cubicBezTo>
                    <a:pt x="7" y="1"/>
                    <a:pt x="8" y="1"/>
                    <a:pt x="8" y="1"/>
                  </a:cubicBezTo>
                  <a:cubicBezTo>
                    <a:pt x="9" y="1"/>
                    <a:pt x="11" y="1"/>
                    <a:pt x="12" y="1"/>
                  </a:cubicBezTo>
                  <a:cubicBezTo>
                    <a:pt x="13" y="1"/>
                    <a:pt x="14" y="1"/>
                    <a:pt x="15" y="1"/>
                  </a:cubicBezTo>
                  <a:cubicBezTo>
                    <a:pt x="15" y="1"/>
                    <a:pt x="16" y="1"/>
                    <a:pt x="17" y="0"/>
                  </a:cubicBezTo>
                  <a:cubicBezTo>
                    <a:pt x="17" y="1"/>
                    <a:pt x="18" y="1"/>
                    <a:pt x="18" y="1"/>
                  </a:cubicBezTo>
                  <a:cubicBezTo>
                    <a:pt x="18" y="2"/>
                    <a:pt x="20" y="4"/>
                    <a:pt x="20" y="5"/>
                  </a:cubicBezTo>
                  <a:cubicBezTo>
                    <a:pt x="20" y="6"/>
                    <a:pt x="21" y="7"/>
                    <a:pt x="21" y="8"/>
                  </a:cubicBezTo>
                  <a:cubicBezTo>
                    <a:pt x="21" y="9"/>
                    <a:pt x="22" y="11"/>
                    <a:pt x="22" y="12"/>
                  </a:cubicBezTo>
                  <a:cubicBezTo>
                    <a:pt x="22" y="12"/>
                    <a:pt x="22" y="12"/>
                    <a:pt x="22" y="13"/>
                  </a:cubicBezTo>
                  <a:cubicBezTo>
                    <a:pt x="22" y="13"/>
                    <a:pt x="22" y="13"/>
                    <a:pt x="22" y="1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3" name="Freeform 73"/>
            <p:cNvSpPr>
              <a:spLocks/>
            </p:cNvSpPr>
            <p:nvPr/>
          </p:nvSpPr>
          <p:spPr bwMode="auto">
            <a:xfrm>
              <a:off x="2160588" y="3311526"/>
              <a:ext cx="47625" cy="46038"/>
            </a:xfrm>
            <a:custGeom>
              <a:avLst/>
              <a:gdLst/>
              <a:ahLst/>
              <a:cxnLst>
                <a:cxn ang="0">
                  <a:pos x="25" y="12"/>
                </a:cxn>
                <a:cxn ang="0">
                  <a:pos x="25" y="15"/>
                </a:cxn>
                <a:cxn ang="0">
                  <a:pos x="22" y="16"/>
                </a:cxn>
                <a:cxn ang="0">
                  <a:pos x="20" y="18"/>
                </a:cxn>
                <a:cxn ang="0">
                  <a:pos x="21" y="22"/>
                </a:cxn>
                <a:cxn ang="0">
                  <a:pos x="18" y="24"/>
                </a:cxn>
                <a:cxn ang="0">
                  <a:pos x="16" y="25"/>
                </a:cxn>
                <a:cxn ang="0">
                  <a:pos x="14" y="23"/>
                </a:cxn>
                <a:cxn ang="0">
                  <a:pos x="12" y="22"/>
                </a:cxn>
                <a:cxn ang="0">
                  <a:pos x="10" y="23"/>
                </a:cxn>
                <a:cxn ang="0">
                  <a:pos x="7" y="21"/>
                </a:cxn>
                <a:cxn ang="0">
                  <a:pos x="5" y="20"/>
                </a:cxn>
                <a:cxn ang="0">
                  <a:pos x="3" y="18"/>
                </a:cxn>
                <a:cxn ang="0">
                  <a:pos x="1" y="15"/>
                </a:cxn>
                <a:cxn ang="0">
                  <a:pos x="0" y="12"/>
                </a:cxn>
                <a:cxn ang="0">
                  <a:pos x="1" y="10"/>
                </a:cxn>
                <a:cxn ang="0">
                  <a:pos x="3" y="8"/>
                </a:cxn>
                <a:cxn ang="0">
                  <a:pos x="6" y="9"/>
                </a:cxn>
                <a:cxn ang="0">
                  <a:pos x="7" y="5"/>
                </a:cxn>
                <a:cxn ang="0">
                  <a:pos x="8" y="1"/>
                </a:cxn>
                <a:cxn ang="0">
                  <a:pos x="9" y="0"/>
                </a:cxn>
                <a:cxn ang="0">
                  <a:pos x="13" y="0"/>
                </a:cxn>
                <a:cxn ang="0">
                  <a:pos x="14" y="1"/>
                </a:cxn>
                <a:cxn ang="0">
                  <a:pos x="15" y="4"/>
                </a:cxn>
                <a:cxn ang="0">
                  <a:pos x="18" y="4"/>
                </a:cxn>
                <a:cxn ang="0">
                  <a:pos x="19" y="3"/>
                </a:cxn>
                <a:cxn ang="0">
                  <a:pos x="20" y="4"/>
                </a:cxn>
                <a:cxn ang="0">
                  <a:pos x="21" y="6"/>
                </a:cxn>
                <a:cxn ang="0">
                  <a:pos x="21" y="8"/>
                </a:cxn>
                <a:cxn ang="0">
                  <a:pos x="23" y="8"/>
                </a:cxn>
                <a:cxn ang="0">
                  <a:pos x="24" y="10"/>
                </a:cxn>
                <a:cxn ang="0">
                  <a:pos x="25" y="12"/>
                </a:cxn>
              </a:cxnLst>
              <a:rect l="0" t="0" r="r" b="b"/>
              <a:pathLst>
                <a:path w="25" h="25">
                  <a:moveTo>
                    <a:pt x="25" y="12"/>
                  </a:moveTo>
                  <a:cubicBezTo>
                    <a:pt x="25" y="13"/>
                    <a:pt x="25" y="14"/>
                    <a:pt x="25" y="15"/>
                  </a:cubicBezTo>
                  <a:cubicBezTo>
                    <a:pt x="24" y="15"/>
                    <a:pt x="23" y="16"/>
                    <a:pt x="22" y="16"/>
                  </a:cubicBezTo>
                  <a:cubicBezTo>
                    <a:pt x="22" y="17"/>
                    <a:pt x="20" y="17"/>
                    <a:pt x="20" y="18"/>
                  </a:cubicBezTo>
                  <a:cubicBezTo>
                    <a:pt x="20" y="19"/>
                    <a:pt x="21" y="21"/>
                    <a:pt x="21" y="22"/>
                  </a:cubicBezTo>
                  <a:cubicBezTo>
                    <a:pt x="20" y="23"/>
                    <a:pt x="19" y="23"/>
                    <a:pt x="18" y="24"/>
                  </a:cubicBezTo>
                  <a:cubicBezTo>
                    <a:pt x="18" y="24"/>
                    <a:pt x="16" y="25"/>
                    <a:pt x="16" y="25"/>
                  </a:cubicBezTo>
                  <a:cubicBezTo>
                    <a:pt x="15" y="25"/>
                    <a:pt x="14" y="23"/>
                    <a:pt x="14" y="23"/>
                  </a:cubicBezTo>
                  <a:cubicBezTo>
                    <a:pt x="13" y="23"/>
                    <a:pt x="13" y="22"/>
                    <a:pt x="12" y="22"/>
                  </a:cubicBezTo>
                  <a:cubicBezTo>
                    <a:pt x="12" y="22"/>
                    <a:pt x="10" y="23"/>
                    <a:pt x="10" y="23"/>
                  </a:cubicBezTo>
                  <a:cubicBezTo>
                    <a:pt x="9" y="22"/>
                    <a:pt x="8" y="21"/>
                    <a:pt x="7" y="21"/>
                  </a:cubicBezTo>
                  <a:cubicBezTo>
                    <a:pt x="7" y="20"/>
                    <a:pt x="5" y="20"/>
                    <a:pt x="5" y="20"/>
                  </a:cubicBezTo>
                  <a:cubicBezTo>
                    <a:pt x="4" y="20"/>
                    <a:pt x="3" y="19"/>
                    <a:pt x="3" y="18"/>
                  </a:cubicBezTo>
                  <a:cubicBezTo>
                    <a:pt x="2" y="18"/>
                    <a:pt x="1" y="16"/>
                    <a:pt x="1" y="15"/>
                  </a:cubicBezTo>
                  <a:cubicBezTo>
                    <a:pt x="1" y="15"/>
                    <a:pt x="0" y="13"/>
                    <a:pt x="0" y="12"/>
                  </a:cubicBezTo>
                  <a:cubicBezTo>
                    <a:pt x="0" y="12"/>
                    <a:pt x="1" y="10"/>
                    <a:pt x="1" y="10"/>
                  </a:cubicBezTo>
                  <a:cubicBezTo>
                    <a:pt x="2" y="9"/>
                    <a:pt x="3" y="9"/>
                    <a:pt x="3" y="8"/>
                  </a:cubicBezTo>
                  <a:cubicBezTo>
                    <a:pt x="4" y="8"/>
                    <a:pt x="5" y="9"/>
                    <a:pt x="6" y="9"/>
                  </a:cubicBezTo>
                  <a:cubicBezTo>
                    <a:pt x="7" y="8"/>
                    <a:pt x="7" y="6"/>
                    <a:pt x="7" y="5"/>
                  </a:cubicBezTo>
                  <a:cubicBezTo>
                    <a:pt x="8" y="4"/>
                    <a:pt x="7" y="2"/>
                    <a:pt x="8" y="1"/>
                  </a:cubicBezTo>
                  <a:cubicBezTo>
                    <a:pt x="8" y="1"/>
                    <a:pt x="9" y="0"/>
                    <a:pt x="9" y="0"/>
                  </a:cubicBezTo>
                  <a:cubicBezTo>
                    <a:pt x="10" y="0"/>
                    <a:pt x="12" y="0"/>
                    <a:pt x="13" y="0"/>
                  </a:cubicBezTo>
                  <a:cubicBezTo>
                    <a:pt x="13" y="0"/>
                    <a:pt x="14" y="1"/>
                    <a:pt x="14" y="1"/>
                  </a:cubicBezTo>
                  <a:cubicBezTo>
                    <a:pt x="15" y="2"/>
                    <a:pt x="15" y="4"/>
                    <a:pt x="15" y="4"/>
                  </a:cubicBezTo>
                  <a:cubicBezTo>
                    <a:pt x="15" y="4"/>
                    <a:pt x="17" y="4"/>
                    <a:pt x="18" y="4"/>
                  </a:cubicBezTo>
                  <a:cubicBezTo>
                    <a:pt x="18" y="4"/>
                    <a:pt x="18" y="3"/>
                    <a:pt x="19" y="3"/>
                  </a:cubicBezTo>
                  <a:cubicBezTo>
                    <a:pt x="19" y="3"/>
                    <a:pt x="20" y="4"/>
                    <a:pt x="20" y="4"/>
                  </a:cubicBezTo>
                  <a:cubicBezTo>
                    <a:pt x="21" y="4"/>
                    <a:pt x="20" y="5"/>
                    <a:pt x="21" y="6"/>
                  </a:cubicBezTo>
                  <a:cubicBezTo>
                    <a:pt x="21" y="6"/>
                    <a:pt x="21" y="7"/>
                    <a:pt x="21" y="8"/>
                  </a:cubicBezTo>
                  <a:cubicBezTo>
                    <a:pt x="21" y="8"/>
                    <a:pt x="23" y="8"/>
                    <a:pt x="23" y="8"/>
                  </a:cubicBezTo>
                  <a:cubicBezTo>
                    <a:pt x="23" y="9"/>
                    <a:pt x="24" y="9"/>
                    <a:pt x="24" y="10"/>
                  </a:cubicBezTo>
                  <a:cubicBezTo>
                    <a:pt x="25" y="10"/>
                    <a:pt x="25" y="12"/>
                    <a:pt x="25"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4" name="Freeform 74"/>
            <p:cNvSpPr>
              <a:spLocks/>
            </p:cNvSpPr>
            <p:nvPr/>
          </p:nvSpPr>
          <p:spPr bwMode="auto">
            <a:xfrm>
              <a:off x="2241551" y="3286126"/>
              <a:ext cx="47625" cy="55563"/>
            </a:xfrm>
            <a:custGeom>
              <a:avLst/>
              <a:gdLst/>
              <a:ahLst/>
              <a:cxnLst>
                <a:cxn ang="0">
                  <a:pos x="25" y="16"/>
                </a:cxn>
                <a:cxn ang="0">
                  <a:pos x="23" y="18"/>
                </a:cxn>
                <a:cxn ang="0">
                  <a:pos x="20" y="17"/>
                </a:cxn>
                <a:cxn ang="0">
                  <a:pos x="18" y="18"/>
                </a:cxn>
                <a:cxn ang="0">
                  <a:pos x="16" y="21"/>
                </a:cxn>
                <a:cxn ang="0">
                  <a:pos x="15" y="22"/>
                </a:cxn>
                <a:cxn ang="0">
                  <a:pos x="14" y="24"/>
                </a:cxn>
                <a:cxn ang="0">
                  <a:pos x="12" y="26"/>
                </a:cxn>
                <a:cxn ang="0">
                  <a:pos x="10" y="29"/>
                </a:cxn>
                <a:cxn ang="0">
                  <a:pos x="8" y="29"/>
                </a:cxn>
                <a:cxn ang="0">
                  <a:pos x="6" y="28"/>
                </a:cxn>
                <a:cxn ang="0">
                  <a:pos x="6" y="25"/>
                </a:cxn>
                <a:cxn ang="0">
                  <a:pos x="8" y="22"/>
                </a:cxn>
                <a:cxn ang="0">
                  <a:pos x="6" y="19"/>
                </a:cxn>
                <a:cxn ang="0">
                  <a:pos x="3" y="17"/>
                </a:cxn>
                <a:cxn ang="0">
                  <a:pos x="1" y="14"/>
                </a:cxn>
                <a:cxn ang="0">
                  <a:pos x="0" y="11"/>
                </a:cxn>
                <a:cxn ang="0">
                  <a:pos x="0" y="9"/>
                </a:cxn>
                <a:cxn ang="0">
                  <a:pos x="2" y="8"/>
                </a:cxn>
                <a:cxn ang="0">
                  <a:pos x="3" y="6"/>
                </a:cxn>
                <a:cxn ang="0">
                  <a:pos x="4" y="3"/>
                </a:cxn>
                <a:cxn ang="0">
                  <a:pos x="7" y="0"/>
                </a:cxn>
                <a:cxn ang="0">
                  <a:pos x="10" y="0"/>
                </a:cxn>
                <a:cxn ang="0">
                  <a:pos x="12" y="2"/>
                </a:cxn>
                <a:cxn ang="0">
                  <a:pos x="12" y="5"/>
                </a:cxn>
                <a:cxn ang="0">
                  <a:pos x="14" y="8"/>
                </a:cxn>
                <a:cxn ang="0">
                  <a:pos x="16" y="9"/>
                </a:cxn>
                <a:cxn ang="0">
                  <a:pos x="19" y="11"/>
                </a:cxn>
                <a:cxn ang="0">
                  <a:pos x="22" y="14"/>
                </a:cxn>
                <a:cxn ang="0">
                  <a:pos x="25" y="16"/>
                </a:cxn>
              </a:cxnLst>
              <a:rect l="0" t="0" r="r" b="b"/>
              <a:pathLst>
                <a:path w="25" h="29">
                  <a:moveTo>
                    <a:pt x="25" y="16"/>
                  </a:moveTo>
                  <a:cubicBezTo>
                    <a:pt x="25" y="16"/>
                    <a:pt x="24" y="17"/>
                    <a:pt x="23" y="18"/>
                  </a:cubicBezTo>
                  <a:cubicBezTo>
                    <a:pt x="23" y="18"/>
                    <a:pt x="21" y="17"/>
                    <a:pt x="20" y="17"/>
                  </a:cubicBezTo>
                  <a:cubicBezTo>
                    <a:pt x="19" y="17"/>
                    <a:pt x="18" y="18"/>
                    <a:pt x="18" y="18"/>
                  </a:cubicBezTo>
                  <a:cubicBezTo>
                    <a:pt x="17" y="19"/>
                    <a:pt x="17" y="20"/>
                    <a:pt x="16" y="21"/>
                  </a:cubicBezTo>
                  <a:cubicBezTo>
                    <a:pt x="16" y="21"/>
                    <a:pt x="15" y="21"/>
                    <a:pt x="15" y="22"/>
                  </a:cubicBezTo>
                  <a:cubicBezTo>
                    <a:pt x="14" y="22"/>
                    <a:pt x="14" y="24"/>
                    <a:pt x="14" y="24"/>
                  </a:cubicBezTo>
                  <a:cubicBezTo>
                    <a:pt x="13" y="25"/>
                    <a:pt x="13" y="26"/>
                    <a:pt x="12" y="26"/>
                  </a:cubicBezTo>
                  <a:cubicBezTo>
                    <a:pt x="12" y="27"/>
                    <a:pt x="11" y="29"/>
                    <a:pt x="10" y="29"/>
                  </a:cubicBezTo>
                  <a:cubicBezTo>
                    <a:pt x="10" y="29"/>
                    <a:pt x="9" y="29"/>
                    <a:pt x="8" y="29"/>
                  </a:cubicBezTo>
                  <a:cubicBezTo>
                    <a:pt x="8" y="29"/>
                    <a:pt x="7" y="28"/>
                    <a:pt x="6" y="28"/>
                  </a:cubicBezTo>
                  <a:cubicBezTo>
                    <a:pt x="6" y="27"/>
                    <a:pt x="6" y="26"/>
                    <a:pt x="6" y="25"/>
                  </a:cubicBezTo>
                  <a:cubicBezTo>
                    <a:pt x="7" y="25"/>
                    <a:pt x="8" y="23"/>
                    <a:pt x="8" y="22"/>
                  </a:cubicBezTo>
                  <a:cubicBezTo>
                    <a:pt x="8" y="22"/>
                    <a:pt x="7" y="20"/>
                    <a:pt x="6" y="19"/>
                  </a:cubicBezTo>
                  <a:cubicBezTo>
                    <a:pt x="6" y="19"/>
                    <a:pt x="4" y="18"/>
                    <a:pt x="3" y="17"/>
                  </a:cubicBezTo>
                  <a:cubicBezTo>
                    <a:pt x="3" y="17"/>
                    <a:pt x="1" y="15"/>
                    <a:pt x="1" y="14"/>
                  </a:cubicBezTo>
                  <a:cubicBezTo>
                    <a:pt x="0" y="14"/>
                    <a:pt x="0" y="12"/>
                    <a:pt x="0" y="11"/>
                  </a:cubicBezTo>
                  <a:cubicBezTo>
                    <a:pt x="0" y="10"/>
                    <a:pt x="0" y="9"/>
                    <a:pt x="0" y="9"/>
                  </a:cubicBezTo>
                  <a:cubicBezTo>
                    <a:pt x="1" y="8"/>
                    <a:pt x="2" y="8"/>
                    <a:pt x="2" y="8"/>
                  </a:cubicBezTo>
                  <a:cubicBezTo>
                    <a:pt x="3" y="8"/>
                    <a:pt x="3" y="7"/>
                    <a:pt x="3" y="6"/>
                  </a:cubicBezTo>
                  <a:cubicBezTo>
                    <a:pt x="4" y="5"/>
                    <a:pt x="3" y="3"/>
                    <a:pt x="4" y="3"/>
                  </a:cubicBezTo>
                  <a:cubicBezTo>
                    <a:pt x="4" y="2"/>
                    <a:pt x="6" y="0"/>
                    <a:pt x="7" y="0"/>
                  </a:cubicBezTo>
                  <a:cubicBezTo>
                    <a:pt x="8" y="0"/>
                    <a:pt x="10" y="0"/>
                    <a:pt x="10" y="0"/>
                  </a:cubicBezTo>
                  <a:cubicBezTo>
                    <a:pt x="11" y="0"/>
                    <a:pt x="12" y="1"/>
                    <a:pt x="12" y="2"/>
                  </a:cubicBezTo>
                  <a:cubicBezTo>
                    <a:pt x="13" y="2"/>
                    <a:pt x="12" y="4"/>
                    <a:pt x="12" y="5"/>
                  </a:cubicBezTo>
                  <a:cubicBezTo>
                    <a:pt x="12" y="6"/>
                    <a:pt x="13" y="7"/>
                    <a:pt x="14" y="8"/>
                  </a:cubicBezTo>
                  <a:cubicBezTo>
                    <a:pt x="14" y="8"/>
                    <a:pt x="16" y="8"/>
                    <a:pt x="16" y="9"/>
                  </a:cubicBezTo>
                  <a:cubicBezTo>
                    <a:pt x="17" y="9"/>
                    <a:pt x="18" y="11"/>
                    <a:pt x="19" y="11"/>
                  </a:cubicBezTo>
                  <a:cubicBezTo>
                    <a:pt x="20" y="12"/>
                    <a:pt x="21" y="14"/>
                    <a:pt x="22" y="14"/>
                  </a:cubicBezTo>
                  <a:cubicBezTo>
                    <a:pt x="22" y="15"/>
                    <a:pt x="24" y="15"/>
                    <a:pt x="25" y="1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5" name="Freeform 75"/>
            <p:cNvSpPr>
              <a:spLocks/>
            </p:cNvSpPr>
            <p:nvPr/>
          </p:nvSpPr>
          <p:spPr bwMode="auto">
            <a:xfrm>
              <a:off x="2252663" y="3427413"/>
              <a:ext cx="53975" cy="53975"/>
            </a:xfrm>
            <a:custGeom>
              <a:avLst/>
              <a:gdLst/>
              <a:ahLst/>
              <a:cxnLst>
                <a:cxn ang="0">
                  <a:pos x="27" y="8"/>
                </a:cxn>
                <a:cxn ang="0">
                  <a:pos x="28" y="12"/>
                </a:cxn>
                <a:cxn ang="0">
                  <a:pos x="26" y="14"/>
                </a:cxn>
                <a:cxn ang="0">
                  <a:pos x="26" y="17"/>
                </a:cxn>
                <a:cxn ang="0">
                  <a:pos x="25" y="20"/>
                </a:cxn>
                <a:cxn ang="0">
                  <a:pos x="21" y="21"/>
                </a:cxn>
                <a:cxn ang="0">
                  <a:pos x="20" y="23"/>
                </a:cxn>
                <a:cxn ang="0">
                  <a:pos x="17" y="23"/>
                </a:cxn>
                <a:cxn ang="0">
                  <a:pos x="15" y="24"/>
                </a:cxn>
                <a:cxn ang="0">
                  <a:pos x="13" y="26"/>
                </a:cxn>
                <a:cxn ang="0">
                  <a:pos x="12" y="28"/>
                </a:cxn>
                <a:cxn ang="0">
                  <a:pos x="9" y="26"/>
                </a:cxn>
                <a:cxn ang="0">
                  <a:pos x="8" y="25"/>
                </a:cxn>
                <a:cxn ang="0">
                  <a:pos x="8" y="21"/>
                </a:cxn>
                <a:cxn ang="0">
                  <a:pos x="6" y="20"/>
                </a:cxn>
                <a:cxn ang="0">
                  <a:pos x="4" y="20"/>
                </a:cxn>
                <a:cxn ang="0">
                  <a:pos x="1" y="21"/>
                </a:cxn>
                <a:cxn ang="0">
                  <a:pos x="0" y="20"/>
                </a:cxn>
                <a:cxn ang="0">
                  <a:pos x="1" y="17"/>
                </a:cxn>
                <a:cxn ang="0">
                  <a:pos x="3" y="16"/>
                </a:cxn>
                <a:cxn ang="0">
                  <a:pos x="5" y="13"/>
                </a:cxn>
                <a:cxn ang="0">
                  <a:pos x="7" y="9"/>
                </a:cxn>
                <a:cxn ang="0">
                  <a:pos x="8" y="7"/>
                </a:cxn>
                <a:cxn ang="0">
                  <a:pos x="8" y="3"/>
                </a:cxn>
                <a:cxn ang="0">
                  <a:pos x="10" y="1"/>
                </a:cxn>
                <a:cxn ang="0">
                  <a:pos x="12" y="1"/>
                </a:cxn>
                <a:cxn ang="0">
                  <a:pos x="13" y="3"/>
                </a:cxn>
                <a:cxn ang="0">
                  <a:pos x="16" y="6"/>
                </a:cxn>
                <a:cxn ang="0">
                  <a:pos x="20" y="7"/>
                </a:cxn>
                <a:cxn ang="0">
                  <a:pos x="24" y="7"/>
                </a:cxn>
                <a:cxn ang="0">
                  <a:pos x="27" y="8"/>
                </a:cxn>
              </a:cxnLst>
              <a:rect l="0" t="0" r="r" b="b"/>
              <a:pathLst>
                <a:path w="28" h="28">
                  <a:moveTo>
                    <a:pt x="27" y="8"/>
                  </a:moveTo>
                  <a:cubicBezTo>
                    <a:pt x="27" y="9"/>
                    <a:pt x="28" y="11"/>
                    <a:pt x="28" y="12"/>
                  </a:cubicBezTo>
                  <a:cubicBezTo>
                    <a:pt x="28" y="13"/>
                    <a:pt x="27" y="14"/>
                    <a:pt x="26" y="14"/>
                  </a:cubicBezTo>
                  <a:cubicBezTo>
                    <a:pt x="26" y="15"/>
                    <a:pt x="26" y="16"/>
                    <a:pt x="26" y="17"/>
                  </a:cubicBezTo>
                  <a:cubicBezTo>
                    <a:pt x="26" y="18"/>
                    <a:pt x="25" y="20"/>
                    <a:pt x="25" y="20"/>
                  </a:cubicBezTo>
                  <a:cubicBezTo>
                    <a:pt x="24" y="21"/>
                    <a:pt x="22" y="20"/>
                    <a:pt x="21" y="21"/>
                  </a:cubicBezTo>
                  <a:cubicBezTo>
                    <a:pt x="21" y="21"/>
                    <a:pt x="20" y="23"/>
                    <a:pt x="20" y="23"/>
                  </a:cubicBezTo>
                  <a:cubicBezTo>
                    <a:pt x="19" y="23"/>
                    <a:pt x="17" y="23"/>
                    <a:pt x="17" y="23"/>
                  </a:cubicBezTo>
                  <a:cubicBezTo>
                    <a:pt x="16" y="24"/>
                    <a:pt x="15" y="24"/>
                    <a:pt x="15" y="24"/>
                  </a:cubicBezTo>
                  <a:cubicBezTo>
                    <a:pt x="14" y="25"/>
                    <a:pt x="14" y="26"/>
                    <a:pt x="13" y="26"/>
                  </a:cubicBezTo>
                  <a:cubicBezTo>
                    <a:pt x="13" y="27"/>
                    <a:pt x="13" y="28"/>
                    <a:pt x="12" y="28"/>
                  </a:cubicBezTo>
                  <a:cubicBezTo>
                    <a:pt x="11" y="28"/>
                    <a:pt x="9" y="27"/>
                    <a:pt x="9" y="26"/>
                  </a:cubicBezTo>
                  <a:cubicBezTo>
                    <a:pt x="8" y="26"/>
                    <a:pt x="8" y="25"/>
                    <a:pt x="8" y="25"/>
                  </a:cubicBezTo>
                  <a:cubicBezTo>
                    <a:pt x="8" y="24"/>
                    <a:pt x="8" y="22"/>
                    <a:pt x="8" y="21"/>
                  </a:cubicBezTo>
                  <a:cubicBezTo>
                    <a:pt x="8" y="21"/>
                    <a:pt x="7" y="20"/>
                    <a:pt x="6" y="20"/>
                  </a:cubicBezTo>
                  <a:cubicBezTo>
                    <a:pt x="5" y="19"/>
                    <a:pt x="4" y="20"/>
                    <a:pt x="4" y="20"/>
                  </a:cubicBezTo>
                  <a:cubicBezTo>
                    <a:pt x="3" y="20"/>
                    <a:pt x="2" y="21"/>
                    <a:pt x="1" y="21"/>
                  </a:cubicBezTo>
                  <a:cubicBezTo>
                    <a:pt x="1" y="20"/>
                    <a:pt x="1" y="20"/>
                    <a:pt x="0" y="20"/>
                  </a:cubicBezTo>
                  <a:cubicBezTo>
                    <a:pt x="0" y="19"/>
                    <a:pt x="1" y="18"/>
                    <a:pt x="1" y="17"/>
                  </a:cubicBezTo>
                  <a:cubicBezTo>
                    <a:pt x="2" y="17"/>
                    <a:pt x="2" y="16"/>
                    <a:pt x="3" y="16"/>
                  </a:cubicBezTo>
                  <a:cubicBezTo>
                    <a:pt x="3" y="15"/>
                    <a:pt x="5" y="14"/>
                    <a:pt x="5" y="13"/>
                  </a:cubicBezTo>
                  <a:cubicBezTo>
                    <a:pt x="6" y="12"/>
                    <a:pt x="6" y="10"/>
                    <a:pt x="7" y="9"/>
                  </a:cubicBezTo>
                  <a:cubicBezTo>
                    <a:pt x="7" y="9"/>
                    <a:pt x="8" y="8"/>
                    <a:pt x="8" y="7"/>
                  </a:cubicBezTo>
                  <a:cubicBezTo>
                    <a:pt x="9" y="6"/>
                    <a:pt x="8" y="4"/>
                    <a:pt x="8" y="3"/>
                  </a:cubicBezTo>
                  <a:cubicBezTo>
                    <a:pt x="8" y="3"/>
                    <a:pt x="9" y="1"/>
                    <a:pt x="10" y="1"/>
                  </a:cubicBezTo>
                  <a:cubicBezTo>
                    <a:pt x="10" y="0"/>
                    <a:pt x="12" y="0"/>
                    <a:pt x="12" y="1"/>
                  </a:cubicBezTo>
                  <a:cubicBezTo>
                    <a:pt x="13" y="1"/>
                    <a:pt x="13" y="3"/>
                    <a:pt x="13" y="3"/>
                  </a:cubicBezTo>
                  <a:cubicBezTo>
                    <a:pt x="14" y="4"/>
                    <a:pt x="15" y="6"/>
                    <a:pt x="16" y="6"/>
                  </a:cubicBezTo>
                  <a:cubicBezTo>
                    <a:pt x="17" y="7"/>
                    <a:pt x="19" y="7"/>
                    <a:pt x="20" y="7"/>
                  </a:cubicBezTo>
                  <a:cubicBezTo>
                    <a:pt x="21" y="7"/>
                    <a:pt x="23" y="7"/>
                    <a:pt x="24" y="7"/>
                  </a:cubicBezTo>
                  <a:cubicBezTo>
                    <a:pt x="25" y="7"/>
                    <a:pt x="26" y="8"/>
                    <a:pt x="27"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6" name="Freeform 76"/>
            <p:cNvSpPr>
              <a:spLocks/>
            </p:cNvSpPr>
            <p:nvPr/>
          </p:nvSpPr>
          <p:spPr bwMode="auto">
            <a:xfrm>
              <a:off x="2351088" y="3646488"/>
              <a:ext cx="79375" cy="111125"/>
            </a:xfrm>
            <a:custGeom>
              <a:avLst/>
              <a:gdLst/>
              <a:ahLst/>
              <a:cxnLst>
                <a:cxn ang="0">
                  <a:pos x="31" y="0"/>
                </a:cxn>
                <a:cxn ang="0">
                  <a:pos x="31" y="1"/>
                </a:cxn>
                <a:cxn ang="0">
                  <a:pos x="35" y="3"/>
                </a:cxn>
                <a:cxn ang="0">
                  <a:pos x="37" y="7"/>
                </a:cxn>
                <a:cxn ang="0">
                  <a:pos x="36" y="11"/>
                </a:cxn>
                <a:cxn ang="0">
                  <a:pos x="38" y="15"/>
                </a:cxn>
                <a:cxn ang="0">
                  <a:pos x="41" y="17"/>
                </a:cxn>
                <a:cxn ang="0">
                  <a:pos x="42" y="22"/>
                </a:cxn>
                <a:cxn ang="0">
                  <a:pos x="41" y="26"/>
                </a:cxn>
                <a:cxn ang="0">
                  <a:pos x="38" y="30"/>
                </a:cxn>
                <a:cxn ang="0">
                  <a:pos x="34" y="36"/>
                </a:cxn>
                <a:cxn ang="0">
                  <a:pos x="36" y="37"/>
                </a:cxn>
                <a:cxn ang="0">
                  <a:pos x="37" y="40"/>
                </a:cxn>
                <a:cxn ang="0">
                  <a:pos x="37" y="45"/>
                </a:cxn>
                <a:cxn ang="0">
                  <a:pos x="36" y="49"/>
                </a:cxn>
                <a:cxn ang="0">
                  <a:pos x="36" y="56"/>
                </a:cxn>
                <a:cxn ang="0">
                  <a:pos x="35" y="59"/>
                </a:cxn>
                <a:cxn ang="0">
                  <a:pos x="32" y="56"/>
                </a:cxn>
                <a:cxn ang="0">
                  <a:pos x="28" y="54"/>
                </a:cxn>
                <a:cxn ang="0">
                  <a:pos x="22" y="56"/>
                </a:cxn>
                <a:cxn ang="0">
                  <a:pos x="18" y="55"/>
                </a:cxn>
                <a:cxn ang="0">
                  <a:pos x="14" y="54"/>
                </a:cxn>
                <a:cxn ang="0">
                  <a:pos x="11" y="50"/>
                </a:cxn>
                <a:cxn ang="0">
                  <a:pos x="5" y="44"/>
                </a:cxn>
                <a:cxn ang="0">
                  <a:pos x="4" y="40"/>
                </a:cxn>
                <a:cxn ang="0">
                  <a:pos x="6" y="36"/>
                </a:cxn>
                <a:cxn ang="0">
                  <a:pos x="10" y="33"/>
                </a:cxn>
                <a:cxn ang="0">
                  <a:pos x="7" y="28"/>
                </a:cxn>
                <a:cxn ang="0">
                  <a:pos x="2" y="23"/>
                </a:cxn>
                <a:cxn ang="0">
                  <a:pos x="0" y="21"/>
                </a:cxn>
                <a:cxn ang="0">
                  <a:pos x="3" y="19"/>
                </a:cxn>
                <a:cxn ang="0">
                  <a:pos x="6" y="17"/>
                </a:cxn>
                <a:cxn ang="0">
                  <a:pos x="8" y="12"/>
                </a:cxn>
                <a:cxn ang="0">
                  <a:pos x="12" y="12"/>
                </a:cxn>
                <a:cxn ang="0">
                  <a:pos x="15" y="11"/>
                </a:cxn>
                <a:cxn ang="0">
                  <a:pos x="16" y="8"/>
                </a:cxn>
                <a:cxn ang="0">
                  <a:pos x="19" y="8"/>
                </a:cxn>
                <a:cxn ang="0">
                  <a:pos x="21" y="9"/>
                </a:cxn>
                <a:cxn ang="0">
                  <a:pos x="25" y="4"/>
                </a:cxn>
                <a:cxn ang="0">
                  <a:pos x="30" y="1"/>
                </a:cxn>
              </a:cxnLst>
              <a:rect l="0" t="0" r="r" b="b"/>
              <a:pathLst>
                <a:path w="42" h="59">
                  <a:moveTo>
                    <a:pt x="30" y="1"/>
                  </a:moveTo>
                  <a:cubicBezTo>
                    <a:pt x="30" y="1"/>
                    <a:pt x="31" y="0"/>
                    <a:pt x="31" y="0"/>
                  </a:cubicBezTo>
                  <a:cubicBezTo>
                    <a:pt x="31" y="0"/>
                    <a:pt x="31" y="0"/>
                    <a:pt x="31" y="0"/>
                  </a:cubicBezTo>
                  <a:cubicBezTo>
                    <a:pt x="31" y="0"/>
                    <a:pt x="31" y="1"/>
                    <a:pt x="31" y="1"/>
                  </a:cubicBezTo>
                  <a:cubicBezTo>
                    <a:pt x="32" y="2"/>
                    <a:pt x="33" y="2"/>
                    <a:pt x="33" y="3"/>
                  </a:cubicBezTo>
                  <a:cubicBezTo>
                    <a:pt x="33" y="3"/>
                    <a:pt x="34" y="3"/>
                    <a:pt x="35" y="3"/>
                  </a:cubicBezTo>
                  <a:cubicBezTo>
                    <a:pt x="35" y="3"/>
                    <a:pt x="36" y="3"/>
                    <a:pt x="36" y="3"/>
                  </a:cubicBezTo>
                  <a:cubicBezTo>
                    <a:pt x="37" y="4"/>
                    <a:pt x="37" y="6"/>
                    <a:pt x="37" y="7"/>
                  </a:cubicBezTo>
                  <a:cubicBezTo>
                    <a:pt x="37" y="7"/>
                    <a:pt x="36" y="8"/>
                    <a:pt x="36" y="8"/>
                  </a:cubicBezTo>
                  <a:cubicBezTo>
                    <a:pt x="36" y="9"/>
                    <a:pt x="36" y="10"/>
                    <a:pt x="36" y="11"/>
                  </a:cubicBezTo>
                  <a:cubicBezTo>
                    <a:pt x="36" y="11"/>
                    <a:pt x="37" y="12"/>
                    <a:pt x="37" y="13"/>
                  </a:cubicBezTo>
                  <a:cubicBezTo>
                    <a:pt x="37" y="13"/>
                    <a:pt x="38" y="14"/>
                    <a:pt x="38" y="15"/>
                  </a:cubicBezTo>
                  <a:cubicBezTo>
                    <a:pt x="38" y="15"/>
                    <a:pt x="39" y="16"/>
                    <a:pt x="39" y="17"/>
                  </a:cubicBezTo>
                  <a:cubicBezTo>
                    <a:pt x="40" y="17"/>
                    <a:pt x="41" y="17"/>
                    <a:pt x="41" y="17"/>
                  </a:cubicBezTo>
                  <a:cubicBezTo>
                    <a:pt x="42" y="18"/>
                    <a:pt x="41" y="20"/>
                    <a:pt x="41" y="20"/>
                  </a:cubicBezTo>
                  <a:cubicBezTo>
                    <a:pt x="41" y="21"/>
                    <a:pt x="42" y="22"/>
                    <a:pt x="42" y="22"/>
                  </a:cubicBezTo>
                  <a:cubicBezTo>
                    <a:pt x="42" y="23"/>
                    <a:pt x="42" y="24"/>
                    <a:pt x="42" y="25"/>
                  </a:cubicBezTo>
                  <a:cubicBezTo>
                    <a:pt x="42" y="25"/>
                    <a:pt x="41" y="25"/>
                    <a:pt x="41" y="26"/>
                  </a:cubicBezTo>
                  <a:cubicBezTo>
                    <a:pt x="41" y="26"/>
                    <a:pt x="40" y="27"/>
                    <a:pt x="40" y="27"/>
                  </a:cubicBezTo>
                  <a:cubicBezTo>
                    <a:pt x="39" y="28"/>
                    <a:pt x="38" y="30"/>
                    <a:pt x="38" y="30"/>
                  </a:cubicBezTo>
                  <a:cubicBezTo>
                    <a:pt x="37" y="31"/>
                    <a:pt x="36" y="33"/>
                    <a:pt x="35" y="34"/>
                  </a:cubicBezTo>
                  <a:cubicBezTo>
                    <a:pt x="35" y="34"/>
                    <a:pt x="34" y="35"/>
                    <a:pt x="34" y="36"/>
                  </a:cubicBezTo>
                  <a:cubicBezTo>
                    <a:pt x="34" y="36"/>
                    <a:pt x="34" y="37"/>
                    <a:pt x="34" y="37"/>
                  </a:cubicBezTo>
                  <a:cubicBezTo>
                    <a:pt x="35" y="37"/>
                    <a:pt x="35" y="37"/>
                    <a:pt x="36" y="37"/>
                  </a:cubicBezTo>
                  <a:cubicBezTo>
                    <a:pt x="36" y="37"/>
                    <a:pt x="37" y="38"/>
                    <a:pt x="37" y="38"/>
                  </a:cubicBezTo>
                  <a:cubicBezTo>
                    <a:pt x="37" y="39"/>
                    <a:pt x="37" y="40"/>
                    <a:pt x="37" y="40"/>
                  </a:cubicBezTo>
                  <a:cubicBezTo>
                    <a:pt x="37" y="41"/>
                    <a:pt x="37" y="42"/>
                    <a:pt x="37" y="43"/>
                  </a:cubicBezTo>
                  <a:cubicBezTo>
                    <a:pt x="37" y="43"/>
                    <a:pt x="37" y="44"/>
                    <a:pt x="37" y="45"/>
                  </a:cubicBezTo>
                  <a:cubicBezTo>
                    <a:pt x="36" y="45"/>
                    <a:pt x="36" y="46"/>
                    <a:pt x="36" y="46"/>
                  </a:cubicBezTo>
                  <a:cubicBezTo>
                    <a:pt x="36" y="47"/>
                    <a:pt x="36" y="48"/>
                    <a:pt x="36" y="49"/>
                  </a:cubicBezTo>
                  <a:cubicBezTo>
                    <a:pt x="36" y="50"/>
                    <a:pt x="36" y="52"/>
                    <a:pt x="36" y="53"/>
                  </a:cubicBezTo>
                  <a:cubicBezTo>
                    <a:pt x="36" y="54"/>
                    <a:pt x="36" y="55"/>
                    <a:pt x="36" y="56"/>
                  </a:cubicBezTo>
                  <a:cubicBezTo>
                    <a:pt x="36" y="57"/>
                    <a:pt x="36" y="58"/>
                    <a:pt x="36" y="58"/>
                  </a:cubicBezTo>
                  <a:cubicBezTo>
                    <a:pt x="36" y="58"/>
                    <a:pt x="36" y="59"/>
                    <a:pt x="35" y="59"/>
                  </a:cubicBezTo>
                  <a:cubicBezTo>
                    <a:pt x="35" y="59"/>
                    <a:pt x="34" y="58"/>
                    <a:pt x="34" y="57"/>
                  </a:cubicBezTo>
                  <a:cubicBezTo>
                    <a:pt x="33" y="57"/>
                    <a:pt x="32" y="57"/>
                    <a:pt x="32" y="56"/>
                  </a:cubicBezTo>
                  <a:cubicBezTo>
                    <a:pt x="31" y="56"/>
                    <a:pt x="30" y="55"/>
                    <a:pt x="30" y="55"/>
                  </a:cubicBezTo>
                  <a:cubicBezTo>
                    <a:pt x="29" y="55"/>
                    <a:pt x="28" y="54"/>
                    <a:pt x="28" y="54"/>
                  </a:cubicBezTo>
                  <a:cubicBezTo>
                    <a:pt x="27" y="54"/>
                    <a:pt x="25" y="55"/>
                    <a:pt x="24" y="56"/>
                  </a:cubicBezTo>
                  <a:cubicBezTo>
                    <a:pt x="23" y="56"/>
                    <a:pt x="22" y="56"/>
                    <a:pt x="22" y="56"/>
                  </a:cubicBezTo>
                  <a:cubicBezTo>
                    <a:pt x="21" y="56"/>
                    <a:pt x="21" y="55"/>
                    <a:pt x="20" y="55"/>
                  </a:cubicBezTo>
                  <a:cubicBezTo>
                    <a:pt x="20" y="55"/>
                    <a:pt x="19" y="55"/>
                    <a:pt x="18" y="55"/>
                  </a:cubicBezTo>
                  <a:cubicBezTo>
                    <a:pt x="18" y="55"/>
                    <a:pt x="16" y="54"/>
                    <a:pt x="16" y="54"/>
                  </a:cubicBezTo>
                  <a:cubicBezTo>
                    <a:pt x="15" y="54"/>
                    <a:pt x="14" y="54"/>
                    <a:pt x="14" y="54"/>
                  </a:cubicBezTo>
                  <a:cubicBezTo>
                    <a:pt x="13" y="54"/>
                    <a:pt x="12" y="53"/>
                    <a:pt x="12" y="52"/>
                  </a:cubicBezTo>
                  <a:cubicBezTo>
                    <a:pt x="11" y="52"/>
                    <a:pt x="11" y="51"/>
                    <a:pt x="11" y="50"/>
                  </a:cubicBezTo>
                  <a:cubicBezTo>
                    <a:pt x="11" y="49"/>
                    <a:pt x="10" y="48"/>
                    <a:pt x="9" y="47"/>
                  </a:cubicBezTo>
                  <a:cubicBezTo>
                    <a:pt x="9" y="46"/>
                    <a:pt x="6" y="45"/>
                    <a:pt x="5" y="44"/>
                  </a:cubicBezTo>
                  <a:cubicBezTo>
                    <a:pt x="5" y="44"/>
                    <a:pt x="4" y="43"/>
                    <a:pt x="3" y="42"/>
                  </a:cubicBezTo>
                  <a:cubicBezTo>
                    <a:pt x="4" y="42"/>
                    <a:pt x="4" y="41"/>
                    <a:pt x="4" y="40"/>
                  </a:cubicBezTo>
                  <a:cubicBezTo>
                    <a:pt x="4" y="40"/>
                    <a:pt x="4" y="38"/>
                    <a:pt x="4" y="37"/>
                  </a:cubicBezTo>
                  <a:cubicBezTo>
                    <a:pt x="4" y="37"/>
                    <a:pt x="6" y="36"/>
                    <a:pt x="6" y="36"/>
                  </a:cubicBezTo>
                  <a:cubicBezTo>
                    <a:pt x="7" y="35"/>
                    <a:pt x="8" y="34"/>
                    <a:pt x="8" y="34"/>
                  </a:cubicBezTo>
                  <a:cubicBezTo>
                    <a:pt x="9" y="34"/>
                    <a:pt x="10" y="33"/>
                    <a:pt x="10" y="33"/>
                  </a:cubicBezTo>
                  <a:cubicBezTo>
                    <a:pt x="10" y="32"/>
                    <a:pt x="10" y="31"/>
                    <a:pt x="10" y="31"/>
                  </a:cubicBezTo>
                  <a:cubicBezTo>
                    <a:pt x="9" y="30"/>
                    <a:pt x="7" y="29"/>
                    <a:pt x="7" y="28"/>
                  </a:cubicBezTo>
                  <a:cubicBezTo>
                    <a:pt x="6" y="28"/>
                    <a:pt x="5" y="26"/>
                    <a:pt x="5" y="25"/>
                  </a:cubicBezTo>
                  <a:cubicBezTo>
                    <a:pt x="4" y="25"/>
                    <a:pt x="3" y="24"/>
                    <a:pt x="2" y="23"/>
                  </a:cubicBezTo>
                  <a:cubicBezTo>
                    <a:pt x="2" y="23"/>
                    <a:pt x="1" y="23"/>
                    <a:pt x="1" y="23"/>
                  </a:cubicBezTo>
                  <a:cubicBezTo>
                    <a:pt x="0" y="22"/>
                    <a:pt x="0" y="22"/>
                    <a:pt x="0" y="21"/>
                  </a:cubicBezTo>
                  <a:cubicBezTo>
                    <a:pt x="0" y="21"/>
                    <a:pt x="1" y="19"/>
                    <a:pt x="1" y="19"/>
                  </a:cubicBezTo>
                  <a:cubicBezTo>
                    <a:pt x="2" y="19"/>
                    <a:pt x="3" y="19"/>
                    <a:pt x="3" y="19"/>
                  </a:cubicBezTo>
                  <a:cubicBezTo>
                    <a:pt x="4" y="18"/>
                    <a:pt x="4" y="18"/>
                    <a:pt x="5" y="17"/>
                  </a:cubicBezTo>
                  <a:cubicBezTo>
                    <a:pt x="5" y="17"/>
                    <a:pt x="6" y="17"/>
                    <a:pt x="6" y="17"/>
                  </a:cubicBezTo>
                  <a:cubicBezTo>
                    <a:pt x="7" y="17"/>
                    <a:pt x="7" y="16"/>
                    <a:pt x="7" y="15"/>
                  </a:cubicBezTo>
                  <a:cubicBezTo>
                    <a:pt x="7" y="15"/>
                    <a:pt x="8" y="13"/>
                    <a:pt x="8" y="12"/>
                  </a:cubicBezTo>
                  <a:cubicBezTo>
                    <a:pt x="8" y="12"/>
                    <a:pt x="9" y="11"/>
                    <a:pt x="10" y="11"/>
                  </a:cubicBezTo>
                  <a:cubicBezTo>
                    <a:pt x="10" y="11"/>
                    <a:pt x="11" y="12"/>
                    <a:pt x="12" y="12"/>
                  </a:cubicBezTo>
                  <a:cubicBezTo>
                    <a:pt x="12" y="12"/>
                    <a:pt x="13" y="13"/>
                    <a:pt x="13" y="13"/>
                  </a:cubicBezTo>
                  <a:cubicBezTo>
                    <a:pt x="14" y="12"/>
                    <a:pt x="15" y="12"/>
                    <a:pt x="15" y="11"/>
                  </a:cubicBezTo>
                  <a:cubicBezTo>
                    <a:pt x="15" y="11"/>
                    <a:pt x="15" y="10"/>
                    <a:pt x="16" y="9"/>
                  </a:cubicBezTo>
                  <a:cubicBezTo>
                    <a:pt x="16" y="9"/>
                    <a:pt x="16" y="9"/>
                    <a:pt x="16" y="8"/>
                  </a:cubicBezTo>
                  <a:cubicBezTo>
                    <a:pt x="17" y="8"/>
                    <a:pt x="17" y="7"/>
                    <a:pt x="18" y="7"/>
                  </a:cubicBezTo>
                  <a:cubicBezTo>
                    <a:pt x="18" y="7"/>
                    <a:pt x="18" y="8"/>
                    <a:pt x="19" y="8"/>
                  </a:cubicBezTo>
                  <a:cubicBezTo>
                    <a:pt x="19" y="8"/>
                    <a:pt x="19" y="10"/>
                    <a:pt x="19" y="10"/>
                  </a:cubicBezTo>
                  <a:cubicBezTo>
                    <a:pt x="20" y="10"/>
                    <a:pt x="21" y="9"/>
                    <a:pt x="21" y="9"/>
                  </a:cubicBezTo>
                  <a:cubicBezTo>
                    <a:pt x="22" y="8"/>
                    <a:pt x="23" y="7"/>
                    <a:pt x="24" y="7"/>
                  </a:cubicBezTo>
                  <a:cubicBezTo>
                    <a:pt x="24" y="6"/>
                    <a:pt x="25" y="4"/>
                    <a:pt x="25" y="4"/>
                  </a:cubicBezTo>
                  <a:cubicBezTo>
                    <a:pt x="26" y="3"/>
                    <a:pt x="26" y="2"/>
                    <a:pt x="27" y="2"/>
                  </a:cubicBezTo>
                  <a:cubicBezTo>
                    <a:pt x="28" y="1"/>
                    <a:pt x="29" y="1"/>
                    <a:pt x="30"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7" name="Freeform 77"/>
            <p:cNvSpPr>
              <a:spLocks/>
            </p:cNvSpPr>
            <p:nvPr/>
          </p:nvSpPr>
          <p:spPr bwMode="auto">
            <a:xfrm>
              <a:off x="2071688" y="4016376"/>
              <a:ext cx="338138" cy="303213"/>
            </a:xfrm>
            <a:custGeom>
              <a:avLst/>
              <a:gdLst/>
              <a:ahLst/>
              <a:cxnLst>
                <a:cxn ang="0">
                  <a:pos x="75" y="11"/>
                </a:cxn>
                <a:cxn ang="0">
                  <a:pos x="84" y="2"/>
                </a:cxn>
                <a:cxn ang="0">
                  <a:pos x="106" y="2"/>
                </a:cxn>
                <a:cxn ang="0">
                  <a:pos x="121" y="3"/>
                </a:cxn>
                <a:cxn ang="0">
                  <a:pos x="131" y="6"/>
                </a:cxn>
                <a:cxn ang="0">
                  <a:pos x="152" y="6"/>
                </a:cxn>
                <a:cxn ang="0">
                  <a:pos x="170" y="9"/>
                </a:cxn>
                <a:cxn ang="0">
                  <a:pos x="178" y="21"/>
                </a:cxn>
                <a:cxn ang="0">
                  <a:pos x="175" y="36"/>
                </a:cxn>
                <a:cxn ang="0">
                  <a:pos x="165" y="35"/>
                </a:cxn>
                <a:cxn ang="0">
                  <a:pos x="165" y="45"/>
                </a:cxn>
                <a:cxn ang="0">
                  <a:pos x="168" y="48"/>
                </a:cxn>
                <a:cxn ang="0">
                  <a:pos x="173" y="59"/>
                </a:cxn>
                <a:cxn ang="0">
                  <a:pos x="177" y="67"/>
                </a:cxn>
                <a:cxn ang="0">
                  <a:pos x="162" y="76"/>
                </a:cxn>
                <a:cxn ang="0">
                  <a:pos x="154" y="92"/>
                </a:cxn>
                <a:cxn ang="0">
                  <a:pos x="154" y="109"/>
                </a:cxn>
                <a:cxn ang="0">
                  <a:pos x="153" y="126"/>
                </a:cxn>
                <a:cxn ang="0">
                  <a:pos x="141" y="128"/>
                </a:cxn>
                <a:cxn ang="0">
                  <a:pos x="126" y="125"/>
                </a:cxn>
                <a:cxn ang="0">
                  <a:pos x="120" y="128"/>
                </a:cxn>
                <a:cxn ang="0">
                  <a:pos x="126" y="142"/>
                </a:cxn>
                <a:cxn ang="0">
                  <a:pos x="103" y="132"/>
                </a:cxn>
                <a:cxn ang="0">
                  <a:pos x="104" y="115"/>
                </a:cxn>
                <a:cxn ang="0">
                  <a:pos x="96" y="126"/>
                </a:cxn>
                <a:cxn ang="0">
                  <a:pos x="89" y="116"/>
                </a:cxn>
                <a:cxn ang="0">
                  <a:pos x="89" y="102"/>
                </a:cxn>
                <a:cxn ang="0">
                  <a:pos x="73" y="99"/>
                </a:cxn>
                <a:cxn ang="0">
                  <a:pos x="73" y="112"/>
                </a:cxn>
                <a:cxn ang="0">
                  <a:pos x="91" y="128"/>
                </a:cxn>
                <a:cxn ang="0">
                  <a:pos x="97" y="138"/>
                </a:cxn>
                <a:cxn ang="0">
                  <a:pos x="84" y="137"/>
                </a:cxn>
                <a:cxn ang="0">
                  <a:pos x="83" y="143"/>
                </a:cxn>
                <a:cxn ang="0">
                  <a:pos x="67" y="151"/>
                </a:cxn>
                <a:cxn ang="0">
                  <a:pos x="61" y="160"/>
                </a:cxn>
                <a:cxn ang="0">
                  <a:pos x="47" y="148"/>
                </a:cxn>
                <a:cxn ang="0">
                  <a:pos x="38" y="146"/>
                </a:cxn>
                <a:cxn ang="0">
                  <a:pos x="26" y="141"/>
                </a:cxn>
                <a:cxn ang="0">
                  <a:pos x="26" y="124"/>
                </a:cxn>
                <a:cxn ang="0">
                  <a:pos x="18" y="121"/>
                </a:cxn>
                <a:cxn ang="0">
                  <a:pos x="22" y="108"/>
                </a:cxn>
                <a:cxn ang="0">
                  <a:pos x="10" y="108"/>
                </a:cxn>
                <a:cxn ang="0">
                  <a:pos x="2" y="97"/>
                </a:cxn>
                <a:cxn ang="0">
                  <a:pos x="11" y="95"/>
                </a:cxn>
                <a:cxn ang="0">
                  <a:pos x="23" y="94"/>
                </a:cxn>
                <a:cxn ang="0">
                  <a:pos x="39" y="98"/>
                </a:cxn>
                <a:cxn ang="0">
                  <a:pos x="50" y="103"/>
                </a:cxn>
                <a:cxn ang="0">
                  <a:pos x="54" y="90"/>
                </a:cxn>
                <a:cxn ang="0">
                  <a:pos x="49" y="76"/>
                </a:cxn>
                <a:cxn ang="0">
                  <a:pos x="46" y="62"/>
                </a:cxn>
                <a:cxn ang="0">
                  <a:pos x="46" y="48"/>
                </a:cxn>
                <a:cxn ang="0">
                  <a:pos x="38" y="37"/>
                </a:cxn>
                <a:cxn ang="0">
                  <a:pos x="52" y="37"/>
                </a:cxn>
                <a:cxn ang="0">
                  <a:pos x="62" y="32"/>
                </a:cxn>
                <a:cxn ang="0">
                  <a:pos x="63" y="22"/>
                </a:cxn>
                <a:cxn ang="0">
                  <a:pos x="63" y="12"/>
                </a:cxn>
              </a:cxnLst>
              <a:rect l="0" t="0" r="r" b="b"/>
              <a:pathLst>
                <a:path w="179" h="161">
                  <a:moveTo>
                    <a:pt x="65" y="13"/>
                  </a:moveTo>
                  <a:cubicBezTo>
                    <a:pt x="66" y="14"/>
                    <a:pt x="66" y="14"/>
                    <a:pt x="66" y="14"/>
                  </a:cubicBezTo>
                  <a:cubicBezTo>
                    <a:pt x="67" y="14"/>
                    <a:pt x="68" y="14"/>
                    <a:pt x="68" y="14"/>
                  </a:cubicBezTo>
                  <a:cubicBezTo>
                    <a:pt x="68" y="14"/>
                    <a:pt x="69" y="14"/>
                    <a:pt x="70" y="14"/>
                  </a:cubicBezTo>
                  <a:cubicBezTo>
                    <a:pt x="71" y="13"/>
                    <a:pt x="72" y="13"/>
                    <a:pt x="73" y="13"/>
                  </a:cubicBezTo>
                  <a:cubicBezTo>
                    <a:pt x="73" y="13"/>
                    <a:pt x="75" y="13"/>
                    <a:pt x="75" y="13"/>
                  </a:cubicBezTo>
                  <a:cubicBezTo>
                    <a:pt x="75" y="13"/>
                    <a:pt x="75" y="12"/>
                    <a:pt x="75" y="11"/>
                  </a:cubicBezTo>
                  <a:cubicBezTo>
                    <a:pt x="75" y="11"/>
                    <a:pt x="75" y="10"/>
                    <a:pt x="74" y="10"/>
                  </a:cubicBezTo>
                  <a:cubicBezTo>
                    <a:pt x="74" y="9"/>
                    <a:pt x="74" y="8"/>
                    <a:pt x="74" y="8"/>
                  </a:cubicBezTo>
                  <a:cubicBezTo>
                    <a:pt x="74" y="7"/>
                    <a:pt x="75" y="7"/>
                    <a:pt x="75" y="6"/>
                  </a:cubicBezTo>
                  <a:cubicBezTo>
                    <a:pt x="76" y="6"/>
                    <a:pt x="77" y="5"/>
                    <a:pt x="78" y="5"/>
                  </a:cubicBezTo>
                  <a:cubicBezTo>
                    <a:pt x="78" y="5"/>
                    <a:pt x="80" y="4"/>
                    <a:pt x="80" y="4"/>
                  </a:cubicBezTo>
                  <a:cubicBezTo>
                    <a:pt x="81" y="3"/>
                    <a:pt x="81" y="2"/>
                    <a:pt x="82" y="2"/>
                  </a:cubicBezTo>
                  <a:cubicBezTo>
                    <a:pt x="83" y="2"/>
                    <a:pt x="84" y="2"/>
                    <a:pt x="84" y="2"/>
                  </a:cubicBezTo>
                  <a:cubicBezTo>
                    <a:pt x="85" y="2"/>
                    <a:pt x="86" y="3"/>
                    <a:pt x="86" y="3"/>
                  </a:cubicBezTo>
                  <a:cubicBezTo>
                    <a:pt x="87" y="3"/>
                    <a:pt x="88" y="3"/>
                    <a:pt x="89" y="3"/>
                  </a:cubicBezTo>
                  <a:cubicBezTo>
                    <a:pt x="89" y="3"/>
                    <a:pt x="91" y="3"/>
                    <a:pt x="92" y="3"/>
                  </a:cubicBezTo>
                  <a:cubicBezTo>
                    <a:pt x="93" y="3"/>
                    <a:pt x="95" y="2"/>
                    <a:pt x="96" y="2"/>
                  </a:cubicBezTo>
                  <a:cubicBezTo>
                    <a:pt x="97" y="2"/>
                    <a:pt x="99" y="2"/>
                    <a:pt x="101" y="2"/>
                  </a:cubicBezTo>
                  <a:cubicBezTo>
                    <a:pt x="101" y="2"/>
                    <a:pt x="102" y="2"/>
                    <a:pt x="103" y="2"/>
                  </a:cubicBezTo>
                  <a:cubicBezTo>
                    <a:pt x="104" y="2"/>
                    <a:pt x="105" y="1"/>
                    <a:pt x="106" y="2"/>
                  </a:cubicBezTo>
                  <a:cubicBezTo>
                    <a:pt x="107" y="2"/>
                    <a:pt x="107" y="4"/>
                    <a:pt x="108" y="4"/>
                  </a:cubicBezTo>
                  <a:cubicBezTo>
                    <a:pt x="108" y="4"/>
                    <a:pt x="110" y="5"/>
                    <a:pt x="110" y="5"/>
                  </a:cubicBezTo>
                  <a:cubicBezTo>
                    <a:pt x="111" y="5"/>
                    <a:pt x="111" y="5"/>
                    <a:pt x="111" y="6"/>
                  </a:cubicBezTo>
                  <a:cubicBezTo>
                    <a:pt x="112" y="6"/>
                    <a:pt x="114" y="6"/>
                    <a:pt x="115" y="6"/>
                  </a:cubicBezTo>
                  <a:cubicBezTo>
                    <a:pt x="116" y="6"/>
                    <a:pt x="118" y="6"/>
                    <a:pt x="119" y="6"/>
                  </a:cubicBezTo>
                  <a:cubicBezTo>
                    <a:pt x="120" y="6"/>
                    <a:pt x="122" y="6"/>
                    <a:pt x="122" y="5"/>
                  </a:cubicBezTo>
                  <a:cubicBezTo>
                    <a:pt x="122" y="4"/>
                    <a:pt x="121" y="4"/>
                    <a:pt x="121" y="3"/>
                  </a:cubicBezTo>
                  <a:cubicBezTo>
                    <a:pt x="121" y="3"/>
                    <a:pt x="122" y="2"/>
                    <a:pt x="122" y="1"/>
                  </a:cubicBezTo>
                  <a:cubicBezTo>
                    <a:pt x="122" y="1"/>
                    <a:pt x="123" y="0"/>
                    <a:pt x="123" y="0"/>
                  </a:cubicBezTo>
                  <a:cubicBezTo>
                    <a:pt x="124" y="0"/>
                    <a:pt x="125" y="0"/>
                    <a:pt x="125" y="0"/>
                  </a:cubicBezTo>
                  <a:cubicBezTo>
                    <a:pt x="126" y="0"/>
                    <a:pt x="127" y="0"/>
                    <a:pt x="128" y="0"/>
                  </a:cubicBezTo>
                  <a:cubicBezTo>
                    <a:pt x="128" y="1"/>
                    <a:pt x="129" y="2"/>
                    <a:pt x="129" y="3"/>
                  </a:cubicBezTo>
                  <a:cubicBezTo>
                    <a:pt x="129" y="3"/>
                    <a:pt x="130" y="4"/>
                    <a:pt x="130" y="5"/>
                  </a:cubicBezTo>
                  <a:cubicBezTo>
                    <a:pt x="130" y="5"/>
                    <a:pt x="131" y="6"/>
                    <a:pt x="131" y="6"/>
                  </a:cubicBezTo>
                  <a:cubicBezTo>
                    <a:pt x="132" y="6"/>
                    <a:pt x="135" y="6"/>
                    <a:pt x="136" y="6"/>
                  </a:cubicBezTo>
                  <a:cubicBezTo>
                    <a:pt x="137" y="6"/>
                    <a:pt x="137" y="6"/>
                    <a:pt x="137" y="6"/>
                  </a:cubicBezTo>
                  <a:cubicBezTo>
                    <a:pt x="139" y="6"/>
                    <a:pt x="140" y="5"/>
                    <a:pt x="141" y="5"/>
                  </a:cubicBezTo>
                  <a:cubicBezTo>
                    <a:pt x="142" y="5"/>
                    <a:pt x="145" y="5"/>
                    <a:pt x="146" y="5"/>
                  </a:cubicBezTo>
                  <a:cubicBezTo>
                    <a:pt x="146" y="5"/>
                    <a:pt x="147" y="4"/>
                    <a:pt x="147" y="4"/>
                  </a:cubicBezTo>
                  <a:cubicBezTo>
                    <a:pt x="148" y="4"/>
                    <a:pt x="148" y="5"/>
                    <a:pt x="149" y="5"/>
                  </a:cubicBezTo>
                  <a:cubicBezTo>
                    <a:pt x="150" y="5"/>
                    <a:pt x="151" y="6"/>
                    <a:pt x="152" y="6"/>
                  </a:cubicBezTo>
                  <a:cubicBezTo>
                    <a:pt x="153" y="6"/>
                    <a:pt x="155" y="6"/>
                    <a:pt x="155" y="6"/>
                  </a:cubicBezTo>
                  <a:cubicBezTo>
                    <a:pt x="156" y="6"/>
                    <a:pt x="157" y="6"/>
                    <a:pt x="158" y="6"/>
                  </a:cubicBezTo>
                  <a:cubicBezTo>
                    <a:pt x="158" y="6"/>
                    <a:pt x="159" y="6"/>
                    <a:pt x="159" y="6"/>
                  </a:cubicBezTo>
                  <a:cubicBezTo>
                    <a:pt x="160" y="7"/>
                    <a:pt x="160" y="7"/>
                    <a:pt x="161" y="7"/>
                  </a:cubicBezTo>
                  <a:cubicBezTo>
                    <a:pt x="162" y="7"/>
                    <a:pt x="163" y="8"/>
                    <a:pt x="164" y="8"/>
                  </a:cubicBezTo>
                  <a:cubicBezTo>
                    <a:pt x="165" y="8"/>
                    <a:pt x="166" y="8"/>
                    <a:pt x="166" y="8"/>
                  </a:cubicBezTo>
                  <a:cubicBezTo>
                    <a:pt x="167" y="8"/>
                    <a:pt x="169" y="8"/>
                    <a:pt x="170" y="9"/>
                  </a:cubicBezTo>
                  <a:cubicBezTo>
                    <a:pt x="170" y="9"/>
                    <a:pt x="171" y="10"/>
                    <a:pt x="172" y="10"/>
                  </a:cubicBezTo>
                  <a:cubicBezTo>
                    <a:pt x="172" y="10"/>
                    <a:pt x="172" y="11"/>
                    <a:pt x="172" y="11"/>
                  </a:cubicBezTo>
                  <a:cubicBezTo>
                    <a:pt x="172" y="12"/>
                    <a:pt x="173" y="12"/>
                    <a:pt x="173" y="12"/>
                  </a:cubicBezTo>
                  <a:cubicBezTo>
                    <a:pt x="173" y="13"/>
                    <a:pt x="175" y="13"/>
                    <a:pt x="175" y="14"/>
                  </a:cubicBezTo>
                  <a:cubicBezTo>
                    <a:pt x="176" y="14"/>
                    <a:pt x="176" y="15"/>
                    <a:pt x="177" y="16"/>
                  </a:cubicBezTo>
                  <a:cubicBezTo>
                    <a:pt x="177" y="17"/>
                    <a:pt x="177" y="18"/>
                    <a:pt x="177" y="18"/>
                  </a:cubicBezTo>
                  <a:cubicBezTo>
                    <a:pt x="177" y="19"/>
                    <a:pt x="178" y="20"/>
                    <a:pt x="178" y="21"/>
                  </a:cubicBezTo>
                  <a:cubicBezTo>
                    <a:pt x="178" y="22"/>
                    <a:pt x="178" y="23"/>
                    <a:pt x="178" y="24"/>
                  </a:cubicBezTo>
                  <a:cubicBezTo>
                    <a:pt x="178" y="24"/>
                    <a:pt x="179" y="26"/>
                    <a:pt x="179" y="26"/>
                  </a:cubicBezTo>
                  <a:cubicBezTo>
                    <a:pt x="179" y="27"/>
                    <a:pt x="179" y="28"/>
                    <a:pt x="179" y="29"/>
                  </a:cubicBezTo>
                  <a:cubicBezTo>
                    <a:pt x="179" y="30"/>
                    <a:pt x="179" y="31"/>
                    <a:pt x="179" y="31"/>
                  </a:cubicBezTo>
                  <a:cubicBezTo>
                    <a:pt x="179" y="32"/>
                    <a:pt x="178" y="33"/>
                    <a:pt x="178" y="33"/>
                  </a:cubicBezTo>
                  <a:cubicBezTo>
                    <a:pt x="178" y="33"/>
                    <a:pt x="177" y="34"/>
                    <a:pt x="176" y="34"/>
                  </a:cubicBezTo>
                  <a:cubicBezTo>
                    <a:pt x="176" y="35"/>
                    <a:pt x="176" y="35"/>
                    <a:pt x="175" y="36"/>
                  </a:cubicBezTo>
                  <a:cubicBezTo>
                    <a:pt x="175" y="36"/>
                    <a:pt x="174" y="36"/>
                    <a:pt x="174" y="36"/>
                  </a:cubicBezTo>
                  <a:cubicBezTo>
                    <a:pt x="173" y="37"/>
                    <a:pt x="172" y="37"/>
                    <a:pt x="171" y="36"/>
                  </a:cubicBezTo>
                  <a:cubicBezTo>
                    <a:pt x="171" y="36"/>
                    <a:pt x="169" y="35"/>
                    <a:pt x="169" y="35"/>
                  </a:cubicBezTo>
                  <a:cubicBezTo>
                    <a:pt x="169" y="35"/>
                    <a:pt x="168" y="34"/>
                    <a:pt x="168" y="34"/>
                  </a:cubicBezTo>
                  <a:cubicBezTo>
                    <a:pt x="168" y="33"/>
                    <a:pt x="167" y="33"/>
                    <a:pt x="166" y="33"/>
                  </a:cubicBezTo>
                  <a:cubicBezTo>
                    <a:pt x="166" y="33"/>
                    <a:pt x="166" y="33"/>
                    <a:pt x="166" y="34"/>
                  </a:cubicBezTo>
                  <a:cubicBezTo>
                    <a:pt x="166" y="34"/>
                    <a:pt x="165" y="34"/>
                    <a:pt x="165" y="35"/>
                  </a:cubicBezTo>
                  <a:cubicBezTo>
                    <a:pt x="165" y="35"/>
                    <a:pt x="163" y="36"/>
                    <a:pt x="163" y="36"/>
                  </a:cubicBezTo>
                  <a:cubicBezTo>
                    <a:pt x="162" y="37"/>
                    <a:pt x="161" y="37"/>
                    <a:pt x="161" y="37"/>
                  </a:cubicBezTo>
                  <a:cubicBezTo>
                    <a:pt x="161" y="38"/>
                    <a:pt x="160" y="38"/>
                    <a:pt x="160" y="39"/>
                  </a:cubicBezTo>
                  <a:cubicBezTo>
                    <a:pt x="160" y="39"/>
                    <a:pt x="161" y="40"/>
                    <a:pt x="161" y="40"/>
                  </a:cubicBezTo>
                  <a:cubicBezTo>
                    <a:pt x="162" y="41"/>
                    <a:pt x="163" y="41"/>
                    <a:pt x="163" y="42"/>
                  </a:cubicBezTo>
                  <a:cubicBezTo>
                    <a:pt x="164" y="42"/>
                    <a:pt x="165" y="43"/>
                    <a:pt x="165" y="43"/>
                  </a:cubicBezTo>
                  <a:cubicBezTo>
                    <a:pt x="165" y="44"/>
                    <a:pt x="165" y="45"/>
                    <a:pt x="165" y="45"/>
                  </a:cubicBezTo>
                  <a:cubicBezTo>
                    <a:pt x="165" y="46"/>
                    <a:pt x="164" y="46"/>
                    <a:pt x="164" y="46"/>
                  </a:cubicBezTo>
                  <a:cubicBezTo>
                    <a:pt x="163" y="46"/>
                    <a:pt x="163" y="47"/>
                    <a:pt x="162" y="47"/>
                  </a:cubicBezTo>
                  <a:cubicBezTo>
                    <a:pt x="162" y="48"/>
                    <a:pt x="161" y="49"/>
                    <a:pt x="161" y="49"/>
                  </a:cubicBezTo>
                  <a:cubicBezTo>
                    <a:pt x="161" y="49"/>
                    <a:pt x="161" y="50"/>
                    <a:pt x="162" y="51"/>
                  </a:cubicBezTo>
                  <a:cubicBezTo>
                    <a:pt x="162" y="51"/>
                    <a:pt x="163" y="52"/>
                    <a:pt x="163" y="52"/>
                  </a:cubicBezTo>
                  <a:cubicBezTo>
                    <a:pt x="164" y="52"/>
                    <a:pt x="165" y="51"/>
                    <a:pt x="166" y="51"/>
                  </a:cubicBezTo>
                  <a:cubicBezTo>
                    <a:pt x="166" y="50"/>
                    <a:pt x="167" y="49"/>
                    <a:pt x="168" y="48"/>
                  </a:cubicBezTo>
                  <a:cubicBezTo>
                    <a:pt x="168" y="48"/>
                    <a:pt x="170" y="47"/>
                    <a:pt x="171" y="48"/>
                  </a:cubicBezTo>
                  <a:cubicBezTo>
                    <a:pt x="171" y="48"/>
                    <a:pt x="171" y="49"/>
                    <a:pt x="171" y="49"/>
                  </a:cubicBezTo>
                  <a:cubicBezTo>
                    <a:pt x="171" y="49"/>
                    <a:pt x="171" y="50"/>
                    <a:pt x="170" y="50"/>
                  </a:cubicBezTo>
                  <a:cubicBezTo>
                    <a:pt x="170" y="51"/>
                    <a:pt x="169" y="52"/>
                    <a:pt x="169" y="52"/>
                  </a:cubicBezTo>
                  <a:cubicBezTo>
                    <a:pt x="169" y="53"/>
                    <a:pt x="169" y="54"/>
                    <a:pt x="169" y="55"/>
                  </a:cubicBezTo>
                  <a:cubicBezTo>
                    <a:pt x="169" y="55"/>
                    <a:pt x="170" y="56"/>
                    <a:pt x="171" y="57"/>
                  </a:cubicBezTo>
                  <a:cubicBezTo>
                    <a:pt x="171" y="58"/>
                    <a:pt x="173" y="59"/>
                    <a:pt x="173" y="59"/>
                  </a:cubicBezTo>
                  <a:cubicBezTo>
                    <a:pt x="174" y="60"/>
                    <a:pt x="174" y="60"/>
                    <a:pt x="174" y="60"/>
                  </a:cubicBezTo>
                  <a:cubicBezTo>
                    <a:pt x="175" y="61"/>
                    <a:pt x="176" y="61"/>
                    <a:pt x="177" y="61"/>
                  </a:cubicBezTo>
                  <a:cubicBezTo>
                    <a:pt x="177" y="61"/>
                    <a:pt x="178" y="61"/>
                    <a:pt x="178" y="61"/>
                  </a:cubicBezTo>
                  <a:cubicBezTo>
                    <a:pt x="178" y="62"/>
                    <a:pt x="178" y="62"/>
                    <a:pt x="177" y="62"/>
                  </a:cubicBezTo>
                  <a:cubicBezTo>
                    <a:pt x="177" y="63"/>
                    <a:pt x="176" y="63"/>
                    <a:pt x="176" y="64"/>
                  </a:cubicBezTo>
                  <a:cubicBezTo>
                    <a:pt x="176" y="64"/>
                    <a:pt x="176" y="66"/>
                    <a:pt x="177" y="66"/>
                  </a:cubicBezTo>
                  <a:cubicBezTo>
                    <a:pt x="177" y="66"/>
                    <a:pt x="177" y="67"/>
                    <a:pt x="177" y="67"/>
                  </a:cubicBezTo>
                  <a:cubicBezTo>
                    <a:pt x="176" y="67"/>
                    <a:pt x="176" y="68"/>
                    <a:pt x="175" y="68"/>
                  </a:cubicBezTo>
                  <a:cubicBezTo>
                    <a:pt x="175" y="68"/>
                    <a:pt x="173" y="69"/>
                    <a:pt x="173" y="70"/>
                  </a:cubicBezTo>
                  <a:cubicBezTo>
                    <a:pt x="173" y="71"/>
                    <a:pt x="173" y="73"/>
                    <a:pt x="172" y="73"/>
                  </a:cubicBezTo>
                  <a:cubicBezTo>
                    <a:pt x="172" y="74"/>
                    <a:pt x="171" y="75"/>
                    <a:pt x="170" y="75"/>
                  </a:cubicBezTo>
                  <a:cubicBezTo>
                    <a:pt x="170" y="75"/>
                    <a:pt x="168" y="74"/>
                    <a:pt x="168" y="74"/>
                  </a:cubicBezTo>
                  <a:cubicBezTo>
                    <a:pt x="167" y="74"/>
                    <a:pt x="165" y="74"/>
                    <a:pt x="164" y="74"/>
                  </a:cubicBezTo>
                  <a:cubicBezTo>
                    <a:pt x="163" y="74"/>
                    <a:pt x="162" y="76"/>
                    <a:pt x="162" y="76"/>
                  </a:cubicBezTo>
                  <a:cubicBezTo>
                    <a:pt x="162" y="77"/>
                    <a:pt x="162" y="78"/>
                    <a:pt x="161" y="79"/>
                  </a:cubicBezTo>
                  <a:cubicBezTo>
                    <a:pt x="161" y="80"/>
                    <a:pt x="161" y="81"/>
                    <a:pt x="160" y="81"/>
                  </a:cubicBezTo>
                  <a:cubicBezTo>
                    <a:pt x="160" y="82"/>
                    <a:pt x="159" y="83"/>
                    <a:pt x="158" y="83"/>
                  </a:cubicBezTo>
                  <a:cubicBezTo>
                    <a:pt x="158" y="84"/>
                    <a:pt x="156" y="85"/>
                    <a:pt x="156" y="86"/>
                  </a:cubicBezTo>
                  <a:cubicBezTo>
                    <a:pt x="156" y="86"/>
                    <a:pt x="156" y="87"/>
                    <a:pt x="156" y="87"/>
                  </a:cubicBezTo>
                  <a:cubicBezTo>
                    <a:pt x="156" y="88"/>
                    <a:pt x="156" y="89"/>
                    <a:pt x="156" y="90"/>
                  </a:cubicBezTo>
                  <a:cubicBezTo>
                    <a:pt x="155" y="90"/>
                    <a:pt x="155" y="91"/>
                    <a:pt x="154" y="92"/>
                  </a:cubicBezTo>
                  <a:cubicBezTo>
                    <a:pt x="154" y="92"/>
                    <a:pt x="154" y="94"/>
                    <a:pt x="154" y="94"/>
                  </a:cubicBezTo>
                  <a:cubicBezTo>
                    <a:pt x="154" y="95"/>
                    <a:pt x="153" y="96"/>
                    <a:pt x="153" y="97"/>
                  </a:cubicBezTo>
                  <a:cubicBezTo>
                    <a:pt x="153" y="97"/>
                    <a:pt x="153" y="99"/>
                    <a:pt x="153" y="100"/>
                  </a:cubicBezTo>
                  <a:cubicBezTo>
                    <a:pt x="153" y="101"/>
                    <a:pt x="152" y="102"/>
                    <a:pt x="152" y="103"/>
                  </a:cubicBezTo>
                  <a:cubicBezTo>
                    <a:pt x="152" y="104"/>
                    <a:pt x="153" y="105"/>
                    <a:pt x="153" y="105"/>
                  </a:cubicBezTo>
                  <a:cubicBezTo>
                    <a:pt x="153" y="106"/>
                    <a:pt x="154" y="107"/>
                    <a:pt x="154" y="107"/>
                  </a:cubicBezTo>
                  <a:cubicBezTo>
                    <a:pt x="154" y="108"/>
                    <a:pt x="154" y="109"/>
                    <a:pt x="154" y="109"/>
                  </a:cubicBezTo>
                  <a:cubicBezTo>
                    <a:pt x="154" y="110"/>
                    <a:pt x="152" y="111"/>
                    <a:pt x="152" y="112"/>
                  </a:cubicBezTo>
                  <a:cubicBezTo>
                    <a:pt x="151" y="112"/>
                    <a:pt x="151" y="113"/>
                    <a:pt x="151" y="114"/>
                  </a:cubicBezTo>
                  <a:cubicBezTo>
                    <a:pt x="151" y="115"/>
                    <a:pt x="151" y="116"/>
                    <a:pt x="151" y="116"/>
                  </a:cubicBezTo>
                  <a:cubicBezTo>
                    <a:pt x="151" y="117"/>
                    <a:pt x="151" y="118"/>
                    <a:pt x="152" y="119"/>
                  </a:cubicBezTo>
                  <a:cubicBezTo>
                    <a:pt x="152" y="120"/>
                    <a:pt x="153" y="120"/>
                    <a:pt x="153" y="121"/>
                  </a:cubicBezTo>
                  <a:cubicBezTo>
                    <a:pt x="153" y="122"/>
                    <a:pt x="154" y="123"/>
                    <a:pt x="154" y="124"/>
                  </a:cubicBezTo>
                  <a:cubicBezTo>
                    <a:pt x="154" y="124"/>
                    <a:pt x="153" y="126"/>
                    <a:pt x="153" y="126"/>
                  </a:cubicBezTo>
                  <a:cubicBezTo>
                    <a:pt x="153" y="127"/>
                    <a:pt x="152" y="127"/>
                    <a:pt x="152" y="128"/>
                  </a:cubicBezTo>
                  <a:cubicBezTo>
                    <a:pt x="152" y="127"/>
                    <a:pt x="151" y="127"/>
                    <a:pt x="151" y="127"/>
                  </a:cubicBezTo>
                  <a:cubicBezTo>
                    <a:pt x="151" y="127"/>
                    <a:pt x="149" y="127"/>
                    <a:pt x="149" y="128"/>
                  </a:cubicBezTo>
                  <a:cubicBezTo>
                    <a:pt x="148" y="128"/>
                    <a:pt x="146" y="128"/>
                    <a:pt x="145" y="128"/>
                  </a:cubicBezTo>
                  <a:cubicBezTo>
                    <a:pt x="145" y="128"/>
                    <a:pt x="144" y="127"/>
                    <a:pt x="144" y="127"/>
                  </a:cubicBezTo>
                  <a:cubicBezTo>
                    <a:pt x="143" y="127"/>
                    <a:pt x="143" y="127"/>
                    <a:pt x="142" y="127"/>
                  </a:cubicBezTo>
                  <a:cubicBezTo>
                    <a:pt x="142" y="127"/>
                    <a:pt x="141" y="128"/>
                    <a:pt x="141" y="128"/>
                  </a:cubicBezTo>
                  <a:cubicBezTo>
                    <a:pt x="140" y="128"/>
                    <a:pt x="140" y="128"/>
                    <a:pt x="140" y="127"/>
                  </a:cubicBezTo>
                  <a:cubicBezTo>
                    <a:pt x="139" y="127"/>
                    <a:pt x="140" y="126"/>
                    <a:pt x="139" y="126"/>
                  </a:cubicBezTo>
                  <a:cubicBezTo>
                    <a:pt x="139" y="125"/>
                    <a:pt x="137" y="125"/>
                    <a:pt x="137" y="125"/>
                  </a:cubicBezTo>
                  <a:cubicBezTo>
                    <a:pt x="136" y="125"/>
                    <a:pt x="135" y="125"/>
                    <a:pt x="134" y="125"/>
                  </a:cubicBezTo>
                  <a:cubicBezTo>
                    <a:pt x="134" y="125"/>
                    <a:pt x="133" y="124"/>
                    <a:pt x="132" y="124"/>
                  </a:cubicBezTo>
                  <a:cubicBezTo>
                    <a:pt x="131" y="124"/>
                    <a:pt x="129" y="124"/>
                    <a:pt x="128" y="125"/>
                  </a:cubicBezTo>
                  <a:cubicBezTo>
                    <a:pt x="127" y="125"/>
                    <a:pt x="126" y="125"/>
                    <a:pt x="126" y="125"/>
                  </a:cubicBezTo>
                  <a:cubicBezTo>
                    <a:pt x="125" y="126"/>
                    <a:pt x="126" y="126"/>
                    <a:pt x="126" y="127"/>
                  </a:cubicBezTo>
                  <a:cubicBezTo>
                    <a:pt x="126" y="127"/>
                    <a:pt x="126" y="128"/>
                    <a:pt x="126" y="129"/>
                  </a:cubicBezTo>
                  <a:cubicBezTo>
                    <a:pt x="126" y="129"/>
                    <a:pt x="125" y="130"/>
                    <a:pt x="125" y="130"/>
                  </a:cubicBezTo>
                  <a:cubicBezTo>
                    <a:pt x="124" y="130"/>
                    <a:pt x="123" y="130"/>
                    <a:pt x="123" y="129"/>
                  </a:cubicBezTo>
                  <a:cubicBezTo>
                    <a:pt x="122" y="129"/>
                    <a:pt x="122" y="128"/>
                    <a:pt x="122" y="128"/>
                  </a:cubicBezTo>
                  <a:cubicBezTo>
                    <a:pt x="122" y="128"/>
                    <a:pt x="121" y="128"/>
                    <a:pt x="121" y="128"/>
                  </a:cubicBezTo>
                  <a:cubicBezTo>
                    <a:pt x="120" y="128"/>
                    <a:pt x="120" y="128"/>
                    <a:pt x="120" y="128"/>
                  </a:cubicBezTo>
                  <a:cubicBezTo>
                    <a:pt x="120" y="129"/>
                    <a:pt x="120" y="129"/>
                    <a:pt x="120" y="130"/>
                  </a:cubicBezTo>
                  <a:cubicBezTo>
                    <a:pt x="120" y="130"/>
                    <a:pt x="122" y="131"/>
                    <a:pt x="122" y="132"/>
                  </a:cubicBezTo>
                  <a:cubicBezTo>
                    <a:pt x="123" y="132"/>
                    <a:pt x="123" y="133"/>
                    <a:pt x="124" y="134"/>
                  </a:cubicBezTo>
                  <a:cubicBezTo>
                    <a:pt x="124" y="134"/>
                    <a:pt x="125" y="135"/>
                    <a:pt x="126" y="136"/>
                  </a:cubicBezTo>
                  <a:cubicBezTo>
                    <a:pt x="126" y="136"/>
                    <a:pt x="127" y="137"/>
                    <a:pt x="127" y="138"/>
                  </a:cubicBezTo>
                  <a:cubicBezTo>
                    <a:pt x="127" y="139"/>
                    <a:pt x="127" y="140"/>
                    <a:pt x="127" y="141"/>
                  </a:cubicBezTo>
                  <a:cubicBezTo>
                    <a:pt x="127" y="141"/>
                    <a:pt x="127" y="142"/>
                    <a:pt x="126" y="142"/>
                  </a:cubicBezTo>
                  <a:cubicBezTo>
                    <a:pt x="126" y="143"/>
                    <a:pt x="125" y="144"/>
                    <a:pt x="124" y="144"/>
                  </a:cubicBezTo>
                  <a:cubicBezTo>
                    <a:pt x="123" y="144"/>
                    <a:pt x="122" y="144"/>
                    <a:pt x="121" y="144"/>
                  </a:cubicBezTo>
                  <a:cubicBezTo>
                    <a:pt x="120" y="144"/>
                    <a:pt x="118" y="143"/>
                    <a:pt x="117" y="142"/>
                  </a:cubicBezTo>
                  <a:cubicBezTo>
                    <a:pt x="116" y="142"/>
                    <a:pt x="115" y="141"/>
                    <a:pt x="115" y="140"/>
                  </a:cubicBezTo>
                  <a:cubicBezTo>
                    <a:pt x="114" y="140"/>
                    <a:pt x="111" y="138"/>
                    <a:pt x="110" y="137"/>
                  </a:cubicBezTo>
                  <a:cubicBezTo>
                    <a:pt x="109" y="136"/>
                    <a:pt x="106" y="135"/>
                    <a:pt x="105" y="134"/>
                  </a:cubicBezTo>
                  <a:cubicBezTo>
                    <a:pt x="105" y="133"/>
                    <a:pt x="103" y="132"/>
                    <a:pt x="103" y="132"/>
                  </a:cubicBezTo>
                  <a:cubicBezTo>
                    <a:pt x="102" y="131"/>
                    <a:pt x="100" y="131"/>
                    <a:pt x="100" y="130"/>
                  </a:cubicBezTo>
                  <a:cubicBezTo>
                    <a:pt x="99" y="130"/>
                    <a:pt x="99" y="128"/>
                    <a:pt x="99" y="128"/>
                  </a:cubicBezTo>
                  <a:cubicBezTo>
                    <a:pt x="99" y="127"/>
                    <a:pt x="99" y="125"/>
                    <a:pt x="99" y="124"/>
                  </a:cubicBezTo>
                  <a:cubicBezTo>
                    <a:pt x="100" y="124"/>
                    <a:pt x="99" y="122"/>
                    <a:pt x="99" y="121"/>
                  </a:cubicBezTo>
                  <a:cubicBezTo>
                    <a:pt x="99" y="121"/>
                    <a:pt x="99" y="119"/>
                    <a:pt x="100" y="119"/>
                  </a:cubicBezTo>
                  <a:cubicBezTo>
                    <a:pt x="100" y="118"/>
                    <a:pt x="101" y="117"/>
                    <a:pt x="102" y="116"/>
                  </a:cubicBezTo>
                  <a:cubicBezTo>
                    <a:pt x="102" y="116"/>
                    <a:pt x="103" y="115"/>
                    <a:pt x="104" y="115"/>
                  </a:cubicBezTo>
                  <a:cubicBezTo>
                    <a:pt x="104" y="114"/>
                    <a:pt x="105" y="113"/>
                    <a:pt x="105" y="113"/>
                  </a:cubicBezTo>
                  <a:cubicBezTo>
                    <a:pt x="104" y="112"/>
                    <a:pt x="102" y="114"/>
                    <a:pt x="101" y="114"/>
                  </a:cubicBezTo>
                  <a:cubicBezTo>
                    <a:pt x="100" y="115"/>
                    <a:pt x="99" y="115"/>
                    <a:pt x="99" y="116"/>
                  </a:cubicBezTo>
                  <a:cubicBezTo>
                    <a:pt x="98" y="116"/>
                    <a:pt x="97" y="117"/>
                    <a:pt x="97" y="118"/>
                  </a:cubicBezTo>
                  <a:cubicBezTo>
                    <a:pt x="97" y="118"/>
                    <a:pt x="97" y="120"/>
                    <a:pt x="97" y="121"/>
                  </a:cubicBezTo>
                  <a:cubicBezTo>
                    <a:pt x="97" y="122"/>
                    <a:pt x="97" y="124"/>
                    <a:pt x="97" y="124"/>
                  </a:cubicBezTo>
                  <a:cubicBezTo>
                    <a:pt x="97" y="125"/>
                    <a:pt x="96" y="126"/>
                    <a:pt x="96" y="126"/>
                  </a:cubicBezTo>
                  <a:cubicBezTo>
                    <a:pt x="95" y="126"/>
                    <a:pt x="95" y="125"/>
                    <a:pt x="94" y="125"/>
                  </a:cubicBezTo>
                  <a:cubicBezTo>
                    <a:pt x="94" y="124"/>
                    <a:pt x="92" y="123"/>
                    <a:pt x="92" y="122"/>
                  </a:cubicBezTo>
                  <a:cubicBezTo>
                    <a:pt x="91" y="122"/>
                    <a:pt x="91" y="121"/>
                    <a:pt x="90" y="121"/>
                  </a:cubicBezTo>
                  <a:cubicBezTo>
                    <a:pt x="90" y="120"/>
                    <a:pt x="88" y="120"/>
                    <a:pt x="88" y="120"/>
                  </a:cubicBezTo>
                  <a:cubicBezTo>
                    <a:pt x="87" y="119"/>
                    <a:pt x="87" y="119"/>
                    <a:pt x="86" y="119"/>
                  </a:cubicBezTo>
                  <a:cubicBezTo>
                    <a:pt x="86" y="118"/>
                    <a:pt x="87" y="117"/>
                    <a:pt x="87" y="117"/>
                  </a:cubicBezTo>
                  <a:cubicBezTo>
                    <a:pt x="87" y="116"/>
                    <a:pt x="89" y="116"/>
                    <a:pt x="89" y="116"/>
                  </a:cubicBezTo>
                  <a:cubicBezTo>
                    <a:pt x="90" y="115"/>
                    <a:pt x="91" y="114"/>
                    <a:pt x="92" y="114"/>
                  </a:cubicBezTo>
                  <a:cubicBezTo>
                    <a:pt x="92" y="113"/>
                    <a:pt x="93" y="112"/>
                    <a:pt x="94" y="111"/>
                  </a:cubicBezTo>
                  <a:cubicBezTo>
                    <a:pt x="94" y="111"/>
                    <a:pt x="93" y="110"/>
                    <a:pt x="93" y="110"/>
                  </a:cubicBezTo>
                  <a:cubicBezTo>
                    <a:pt x="93" y="109"/>
                    <a:pt x="92" y="108"/>
                    <a:pt x="92" y="107"/>
                  </a:cubicBezTo>
                  <a:cubicBezTo>
                    <a:pt x="92" y="107"/>
                    <a:pt x="91" y="106"/>
                    <a:pt x="91" y="105"/>
                  </a:cubicBezTo>
                  <a:cubicBezTo>
                    <a:pt x="90" y="105"/>
                    <a:pt x="90" y="103"/>
                    <a:pt x="90" y="102"/>
                  </a:cubicBezTo>
                  <a:cubicBezTo>
                    <a:pt x="90" y="102"/>
                    <a:pt x="89" y="102"/>
                    <a:pt x="89" y="102"/>
                  </a:cubicBezTo>
                  <a:cubicBezTo>
                    <a:pt x="88" y="102"/>
                    <a:pt x="86" y="101"/>
                    <a:pt x="85" y="101"/>
                  </a:cubicBezTo>
                  <a:cubicBezTo>
                    <a:pt x="84" y="100"/>
                    <a:pt x="84" y="99"/>
                    <a:pt x="83" y="99"/>
                  </a:cubicBezTo>
                  <a:cubicBezTo>
                    <a:pt x="83" y="99"/>
                    <a:pt x="82" y="99"/>
                    <a:pt x="81" y="99"/>
                  </a:cubicBezTo>
                  <a:cubicBezTo>
                    <a:pt x="81" y="100"/>
                    <a:pt x="80" y="100"/>
                    <a:pt x="79" y="100"/>
                  </a:cubicBezTo>
                  <a:cubicBezTo>
                    <a:pt x="79" y="100"/>
                    <a:pt x="77" y="100"/>
                    <a:pt x="77" y="100"/>
                  </a:cubicBezTo>
                  <a:cubicBezTo>
                    <a:pt x="76" y="100"/>
                    <a:pt x="75" y="98"/>
                    <a:pt x="75" y="98"/>
                  </a:cubicBezTo>
                  <a:cubicBezTo>
                    <a:pt x="74" y="98"/>
                    <a:pt x="74" y="99"/>
                    <a:pt x="73" y="99"/>
                  </a:cubicBezTo>
                  <a:cubicBezTo>
                    <a:pt x="73" y="99"/>
                    <a:pt x="72" y="100"/>
                    <a:pt x="72" y="101"/>
                  </a:cubicBezTo>
                  <a:cubicBezTo>
                    <a:pt x="71" y="101"/>
                    <a:pt x="70" y="102"/>
                    <a:pt x="70" y="103"/>
                  </a:cubicBezTo>
                  <a:cubicBezTo>
                    <a:pt x="70" y="103"/>
                    <a:pt x="70" y="104"/>
                    <a:pt x="70" y="105"/>
                  </a:cubicBezTo>
                  <a:cubicBezTo>
                    <a:pt x="70" y="105"/>
                    <a:pt x="70" y="106"/>
                    <a:pt x="70" y="106"/>
                  </a:cubicBezTo>
                  <a:cubicBezTo>
                    <a:pt x="70" y="106"/>
                    <a:pt x="70" y="106"/>
                    <a:pt x="70" y="107"/>
                  </a:cubicBezTo>
                  <a:cubicBezTo>
                    <a:pt x="69" y="107"/>
                    <a:pt x="71" y="109"/>
                    <a:pt x="71" y="110"/>
                  </a:cubicBezTo>
                  <a:cubicBezTo>
                    <a:pt x="72" y="110"/>
                    <a:pt x="73" y="112"/>
                    <a:pt x="73" y="112"/>
                  </a:cubicBezTo>
                  <a:cubicBezTo>
                    <a:pt x="73" y="113"/>
                    <a:pt x="75" y="114"/>
                    <a:pt x="76" y="114"/>
                  </a:cubicBezTo>
                  <a:cubicBezTo>
                    <a:pt x="76" y="114"/>
                    <a:pt x="77" y="115"/>
                    <a:pt x="78" y="115"/>
                  </a:cubicBezTo>
                  <a:cubicBezTo>
                    <a:pt x="79" y="115"/>
                    <a:pt x="79" y="116"/>
                    <a:pt x="80" y="116"/>
                  </a:cubicBezTo>
                  <a:cubicBezTo>
                    <a:pt x="81" y="117"/>
                    <a:pt x="81" y="119"/>
                    <a:pt x="82" y="120"/>
                  </a:cubicBezTo>
                  <a:cubicBezTo>
                    <a:pt x="83" y="121"/>
                    <a:pt x="84" y="123"/>
                    <a:pt x="85" y="123"/>
                  </a:cubicBezTo>
                  <a:cubicBezTo>
                    <a:pt x="86" y="124"/>
                    <a:pt x="88" y="126"/>
                    <a:pt x="89" y="127"/>
                  </a:cubicBezTo>
                  <a:cubicBezTo>
                    <a:pt x="89" y="127"/>
                    <a:pt x="90" y="127"/>
                    <a:pt x="91" y="128"/>
                  </a:cubicBezTo>
                  <a:cubicBezTo>
                    <a:pt x="92" y="128"/>
                    <a:pt x="93" y="130"/>
                    <a:pt x="94" y="130"/>
                  </a:cubicBezTo>
                  <a:cubicBezTo>
                    <a:pt x="94" y="131"/>
                    <a:pt x="95" y="132"/>
                    <a:pt x="95" y="132"/>
                  </a:cubicBezTo>
                  <a:cubicBezTo>
                    <a:pt x="95" y="133"/>
                    <a:pt x="95" y="134"/>
                    <a:pt x="95" y="134"/>
                  </a:cubicBezTo>
                  <a:cubicBezTo>
                    <a:pt x="96" y="135"/>
                    <a:pt x="96" y="135"/>
                    <a:pt x="96" y="135"/>
                  </a:cubicBezTo>
                  <a:cubicBezTo>
                    <a:pt x="96" y="136"/>
                    <a:pt x="98" y="135"/>
                    <a:pt x="98" y="135"/>
                  </a:cubicBezTo>
                  <a:cubicBezTo>
                    <a:pt x="98" y="136"/>
                    <a:pt x="98" y="136"/>
                    <a:pt x="98" y="137"/>
                  </a:cubicBezTo>
                  <a:cubicBezTo>
                    <a:pt x="98" y="137"/>
                    <a:pt x="97" y="138"/>
                    <a:pt x="97" y="138"/>
                  </a:cubicBezTo>
                  <a:cubicBezTo>
                    <a:pt x="96" y="139"/>
                    <a:pt x="96" y="140"/>
                    <a:pt x="95" y="140"/>
                  </a:cubicBezTo>
                  <a:cubicBezTo>
                    <a:pt x="95" y="141"/>
                    <a:pt x="94" y="142"/>
                    <a:pt x="93" y="142"/>
                  </a:cubicBezTo>
                  <a:cubicBezTo>
                    <a:pt x="92" y="142"/>
                    <a:pt x="90" y="142"/>
                    <a:pt x="89" y="142"/>
                  </a:cubicBezTo>
                  <a:cubicBezTo>
                    <a:pt x="89" y="142"/>
                    <a:pt x="87" y="143"/>
                    <a:pt x="87" y="143"/>
                  </a:cubicBezTo>
                  <a:cubicBezTo>
                    <a:pt x="86" y="143"/>
                    <a:pt x="86" y="142"/>
                    <a:pt x="85" y="141"/>
                  </a:cubicBezTo>
                  <a:cubicBezTo>
                    <a:pt x="85" y="141"/>
                    <a:pt x="85" y="140"/>
                    <a:pt x="85" y="140"/>
                  </a:cubicBezTo>
                  <a:cubicBezTo>
                    <a:pt x="85" y="139"/>
                    <a:pt x="85" y="138"/>
                    <a:pt x="84" y="137"/>
                  </a:cubicBezTo>
                  <a:cubicBezTo>
                    <a:pt x="84" y="137"/>
                    <a:pt x="82" y="136"/>
                    <a:pt x="82" y="135"/>
                  </a:cubicBezTo>
                  <a:cubicBezTo>
                    <a:pt x="81" y="135"/>
                    <a:pt x="81" y="134"/>
                    <a:pt x="80" y="134"/>
                  </a:cubicBezTo>
                  <a:cubicBezTo>
                    <a:pt x="79" y="134"/>
                    <a:pt x="78" y="134"/>
                    <a:pt x="78" y="134"/>
                  </a:cubicBezTo>
                  <a:cubicBezTo>
                    <a:pt x="77" y="135"/>
                    <a:pt x="79" y="135"/>
                    <a:pt x="80" y="136"/>
                  </a:cubicBezTo>
                  <a:cubicBezTo>
                    <a:pt x="80" y="136"/>
                    <a:pt x="81" y="137"/>
                    <a:pt x="82" y="137"/>
                  </a:cubicBezTo>
                  <a:cubicBezTo>
                    <a:pt x="82" y="138"/>
                    <a:pt x="83" y="139"/>
                    <a:pt x="83" y="140"/>
                  </a:cubicBezTo>
                  <a:cubicBezTo>
                    <a:pt x="83" y="141"/>
                    <a:pt x="83" y="142"/>
                    <a:pt x="83" y="143"/>
                  </a:cubicBezTo>
                  <a:cubicBezTo>
                    <a:pt x="84" y="143"/>
                    <a:pt x="84" y="144"/>
                    <a:pt x="83" y="145"/>
                  </a:cubicBezTo>
                  <a:cubicBezTo>
                    <a:pt x="83" y="145"/>
                    <a:pt x="82" y="147"/>
                    <a:pt x="81" y="147"/>
                  </a:cubicBezTo>
                  <a:cubicBezTo>
                    <a:pt x="80" y="148"/>
                    <a:pt x="77" y="148"/>
                    <a:pt x="76" y="148"/>
                  </a:cubicBezTo>
                  <a:cubicBezTo>
                    <a:pt x="75" y="148"/>
                    <a:pt x="74" y="149"/>
                    <a:pt x="73" y="149"/>
                  </a:cubicBezTo>
                  <a:cubicBezTo>
                    <a:pt x="72" y="149"/>
                    <a:pt x="71" y="150"/>
                    <a:pt x="70" y="150"/>
                  </a:cubicBezTo>
                  <a:cubicBezTo>
                    <a:pt x="69" y="150"/>
                    <a:pt x="68" y="149"/>
                    <a:pt x="67" y="149"/>
                  </a:cubicBezTo>
                  <a:cubicBezTo>
                    <a:pt x="67" y="149"/>
                    <a:pt x="67" y="151"/>
                    <a:pt x="67" y="151"/>
                  </a:cubicBezTo>
                  <a:cubicBezTo>
                    <a:pt x="67" y="152"/>
                    <a:pt x="68" y="153"/>
                    <a:pt x="68" y="153"/>
                  </a:cubicBezTo>
                  <a:cubicBezTo>
                    <a:pt x="68" y="154"/>
                    <a:pt x="66" y="155"/>
                    <a:pt x="65" y="156"/>
                  </a:cubicBezTo>
                  <a:cubicBezTo>
                    <a:pt x="65" y="156"/>
                    <a:pt x="63" y="156"/>
                    <a:pt x="62" y="156"/>
                  </a:cubicBezTo>
                  <a:cubicBezTo>
                    <a:pt x="62" y="156"/>
                    <a:pt x="61" y="157"/>
                    <a:pt x="61" y="157"/>
                  </a:cubicBezTo>
                  <a:cubicBezTo>
                    <a:pt x="61" y="158"/>
                    <a:pt x="62" y="158"/>
                    <a:pt x="63" y="159"/>
                  </a:cubicBezTo>
                  <a:cubicBezTo>
                    <a:pt x="63" y="159"/>
                    <a:pt x="63" y="160"/>
                    <a:pt x="63" y="160"/>
                  </a:cubicBezTo>
                  <a:cubicBezTo>
                    <a:pt x="63" y="161"/>
                    <a:pt x="61" y="160"/>
                    <a:pt x="61" y="160"/>
                  </a:cubicBezTo>
                  <a:cubicBezTo>
                    <a:pt x="60" y="160"/>
                    <a:pt x="58" y="158"/>
                    <a:pt x="58" y="157"/>
                  </a:cubicBezTo>
                  <a:cubicBezTo>
                    <a:pt x="57" y="156"/>
                    <a:pt x="57" y="155"/>
                    <a:pt x="56" y="154"/>
                  </a:cubicBezTo>
                  <a:cubicBezTo>
                    <a:pt x="55" y="154"/>
                    <a:pt x="51" y="154"/>
                    <a:pt x="50" y="154"/>
                  </a:cubicBezTo>
                  <a:cubicBezTo>
                    <a:pt x="49" y="154"/>
                    <a:pt x="46" y="154"/>
                    <a:pt x="45" y="154"/>
                  </a:cubicBezTo>
                  <a:cubicBezTo>
                    <a:pt x="44" y="153"/>
                    <a:pt x="44" y="153"/>
                    <a:pt x="45" y="153"/>
                  </a:cubicBezTo>
                  <a:cubicBezTo>
                    <a:pt x="45" y="152"/>
                    <a:pt x="45" y="151"/>
                    <a:pt x="46" y="150"/>
                  </a:cubicBezTo>
                  <a:cubicBezTo>
                    <a:pt x="46" y="150"/>
                    <a:pt x="47" y="148"/>
                    <a:pt x="47" y="148"/>
                  </a:cubicBezTo>
                  <a:cubicBezTo>
                    <a:pt x="47" y="147"/>
                    <a:pt x="46" y="147"/>
                    <a:pt x="45" y="146"/>
                  </a:cubicBezTo>
                  <a:cubicBezTo>
                    <a:pt x="44" y="146"/>
                    <a:pt x="43" y="147"/>
                    <a:pt x="42" y="147"/>
                  </a:cubicBezTo>
                  <a:cubicBezTo>
                    <a:pt x="42" y="147"/>
                    <a:pt x="42" y="148"/>
                    <a:pt x="41" y="148"/>
                  </a:cubicBezTo>
                  <a:cubicBezTo>
                    <a:pt x="41" y="148"/>
                    <a:pt x="41" y="149"/>
                    <a:pt x="40" y="149"/>
                  </a:cubicBezTo>
                  <a:cubicBezTo>
                    <a:pt x="40" y="150"/>
                    <a:pt x="39" y="150"/>
                    <a:pt x="39" y="150"/>
                  </a:cubicBezTo>
                  <a:cubicBezTo>
                    <a:pt x="38" y="149"/>
                    <a:pt x="37" y="149"/>
                    <a:pt x="37" y="149"/>
                  </a:cubicBezTo>
                  <a:cubicBezTo>
                    <a:pt x="37" y="148"/>
                    <a:pt x="38" y="147"/>
                    <a:pt x="38" y="146"/>
                  </a:cubicBezTo>
                  <a:cubicBezTo>
                    <a:pt x="38" y="145"/>
                    <a:pt x="38" y="144"/>
                    <a:pt x="37" y="143"/>
                  </a:cubicBezTo>
                  <a:cubicBezTo>
                    <a:pt x="37" y="143"/>
                    <a:pt x="36" y="142"/>
                    <a:pt x="35" y="141"/>
                  </a:cubicBezTo>
                  <a:cubicBezTo>
                    <a:pt x="35" y="141"/>
                    <a:pt x="34" y="141"/>
                    <a:pt x="33" y="141"/>
                  </a:cubicBezTo>
                  <a:cubicBezTo>
                    <a:pt x="33" y="141"/>
                    <a:pt x="33" y="142"/>
                    <a:pt x="32" y="143"/>
                  </a:cubicBezTo>
                  <a:cubicBezTo>
                    <a:pt x="32" y="143"/>
                    <a:pt x="30" y="144"/>
                    <a:pt x="30" y="144"/>
                  </a:cubicBezTo>
                  <a:cubicBezTo>
                    <a:pt x="29" y="144"/>
                    <a:pt x="28" y="144"/>
                    <a:pt x="28" y="143"/>
                  </a:cubicBezTo>
                  <a:cubicBezTo>
                    <a:pt x="27" y="143"/>
                    <a:pt x="27" y="142"/>
                    <a:pt x="26" y="141"/>
                  </a:cubicBezTo>
                  <a:cubicBezTo>
                    <a:pt x="26" y="141"/>
                    <a:pt x="25" y="139"/>
                    <a:pt x="25" y="139"/>
                  </a:cubicBezTo>
                  <a:cubicBezTo>
                    <a:pt x="25" y="138"/>
                    <a:pt x="24" y="137"/>
                    <a:pt x="24" y="136"/>
                  </a:cubicBezTo>
                  <a:cubicBezTo>
                    <a:pt x="25" y="135"/>
                    <a:pt x="26" y="135"/>
                    <a:pt x="26" y="134"/>
                  </a:cubicBezTo>
                  <a:cubicBezTo>
                    <a:pt x="27" y="133"/>
                    <a:pt x="27" y="132"/>
                    <a:pt x="27" y="131"/>
                  </a:cubicBezTo>
                  <a:cubicBezTo>
                    <a:pt x="28" y="130"/>
                    <a:pt x="27" y="128"/>
                    <a:pt x="27" y="128"/>
                  </a:cubicBezTo>
                  <a:cubicBezTo>
                    <a:pt x="27" y="127"/>
                    <a:pt x="26" y="127"/>
                    <a:pt x="26" y="126"/>
                  </a:cubicBezTo>
                  <a:cubicBezTo>
                    <a:pt x="26" y="126"/>
                    <a:pt x="26" y="125"/>
                    <a:pt x="26" y="124"/>
                  </a:cubicBezTo>
                  <a:cubicBezTo>
                    <a:pt x="25" y="123"/>
                    <a:pt x="26" y="122"/>
                    <a:pt x="25" y="121"/>
                  </a:cubicBezTo>
                  <a:cubicBezTo>
                    <a:pt x="25" y="121"/>
                    <a:pt x="24" y="121"/>
                    <a:pt x="24" y="121"/>
                  </a:cubicBezTo>
                  <a:cubicBezTo>
                    <a:pt x="24" y="121"/>
                    <a:pt x="23" y="122"/>
                    <a:pt x="23" y="123"/>
                  </a:cubicBezTo>
                  <a:cubicBezTo>
                    <a:pt x="22" y="123"/>
                    <a:pt x="21" y="124"/>
                    <a:pt x="21" y="124"/>
                  </a:cubicBezTo>
                  <a:cubicBezTo>
                    <a:pt x="20" y="124"/>
                    <a:pt x="19" y="124"/>
                    <a:pt x="18" y="124"/>
                  </a:cubicBezTo>
                  <a:cubicBezTo>
                    <a:pt x="18" y="124"/>
                    <a:pt x="18" y="124"/>
                    <a:pt x="18" y="123"/>
                  </a:cubicBezTo>
                  <a:cubicBezTo>
                    <a:pt x="18" y="123"/>
                    <a:pt x="18" y="122"/>
                    <a:pt x="18" y="121"/>
                  </a:cubicBezTo>
                  <a:cubicBezTo>
                    <a:pt x="18" y="120"/>
                    <a:pt x="18" y="120"/>
                    <a:pt x="18" y="119"/>
                  </a:cubicBezTo>
                  <a:cubicBezTo>
                    <a:pt x="18" y="118"/>
                    <a:pt x="18" y="117"/>
                    <a:pt x="19" y="117"/>
                  </a:cubicBezTo>
                  <a:cubicBezTo>
                    <a:pt x="19" y="117"/>
                    <a:pt x="21" y="117"/>
                    <a:pt x="21" y="117"/>
                  </a:cubicBezTo>
                  <a:cubicBezTo>
                    <a:pt x="21" y="117"/>
                    <a:pt x="21" y="116"/>
                    <a:pt x="21" y="115"/>
                  </a:cubicBezTo>
                  <a:cubicBezTo>
                    <a:pt x="21" y="115"/>
                    <a:pt x="21" y="113"/>
                    <a:pt x="22" y="112"/>
                  </a:cubicBezTo>
                  <a:cubicBezTo>
                    <a:pt x="22" y="112"/>
                    <a:pt x="22" y="111"/>
                    <a:pt x="22" y="110"/>
                  </a:cubicBezTo>
                  <a:cubicBezTo>
                    <a:pt x="22" y="110"/>
                    <a:pt x="23" y="108"/>
                    <a:pt x="22" y="108"/>
                  </a:cubicBezTo>
                  <a:cubicBezTo>
                    <a:pt x="22" y="108"/>
                    <a:pt x="20" y="109"/>
                    <a:pt x="20" y="109"/>
                  </a:cubicBezTo>
                  <a:cubicBezTo>
                    <a:pt x="19" y="109"/>
                    <a:pt x="18" y="108"/>
                    <a:pt x="18" y="108"/>
                  </a:cubicBezTo>
                  <a:cubicBezTo>
                    <a:pt x="17" y="108"/>
                    <a:pt x="16" y="108"/>
                    <a:pt x="16" y="108"/>
                  </a:cubicBezTo>
                  <a:cubicBezTo>
                    <a:pt x="15" y="108"/>
                    <a:pt x="15" y="109"/>
                    <a:pt x="15" y="110"/>
                  </a:cubicBezTo>
                  <a:cubicBezTo>
                    <a:pt x="14" y="110"/>
                    <a:pt x="13" y="111"/>
                    <a:pt x="13" y="111"/>
                  </a:cubicBezTo>
                  <a:cubicBezTo>
                    <a:pt x="12" y="111"/>
                    <a:pt x="11" y="110"/>
                    <a:pt x="11" y="110"/>
                  </a:cubicBezTo>
                  <a:cubicBezTo>
                    <a:pt x="11" y="110"/>
                    <a:pt x="10" y="108"/>
                    <a:pt x="10" y="108"/>
                  </a:cubicBezTo>
                  <a:cubicBezTo>
                    <a:pt x="10" y="107"/>
                    <a:pt x="8" y="106"/>
                    <a:pt x="8" y="105"/>
                  </a:cubicBezTo>
                  <a:cubicBezTo>
                    <a:pt x="7" y="105"/>
                    <a:pt x="6" y="105"/>
                    <a:pt x="5" y="104"/>
                  </a:cubicBezTo>
                  <a:cubicBezTo>
                    <a:pt x="4" y="104"/>
                    <a:pt x="3" y="103"/>
                    <a:pt x="3" y="102"/>
                  </a:cubicBezTo>
                  <a:cubicBezTo>
                    <a:pt x="2" y="102"/>
                    <a:pt x="2" y="100"/>
                    <a:pt x="1" y="100"/>
                  </a:cubicBezTo>
                  <a:cubicBezTo>
                    <a:pt x="1" y="99"/>
                    <a:pt x="1" y="99"/>
                    <a:pt x="0" y="99"/>
                  </a:cubicBezTo>
                  <a:cubicBezTo>
                    <a:pt x="1" y="99"/>
                    <a:pt x="1" y="99"/>
                    <a:pt x="1" y="98"/>
                  </a:cubicBezTo>
                  <a:cubicBezTo>
                    <a:pt x="2" y="98"/>
                    <a:pt x="2" y="97"/>
                    <a:pt x="2" y="97"/>
                  </a:cubicBezTo>
                  <a:cubicBezTo>
                    <a:pt x="2" y="96"/>
                    <a:pt x="2" y="95"/>
                    <a:pt x="2" y="94"/>
                  </a:cubicBezTo>
                  <a:cubicBezTo>
                    <a:pt x="3" y="94"/>
                    <a:pt x="3" y="93"/>
                    <a:pt x="4" y="93"/>
                  </a:cubicBezTo>
                  <a:cubicBezTo>
                    <a:pt x="4" y="93"/>
                    <a:pt x="5" y="93"/>
                    <a:pt x="6" y="93"/>
                  </a:cubicBezTo>
                  <a:cubicBezTo>
                    <a:pt x="6" y="93"/>
                    <a:pt x="8" y="93"/>
                    <a:pt x="8" y="94"/>
                  </a:cubicBezTo>
                  <a:cubicBezTo>
                    <a:pt x="8" y="94"/>
                    <a:pt x="7" y="95"/>
                    <a:pt x="8" y="95"/>
                  </a:cubicBezTo>
                  <a:cubicBezTo>
                    <a:pt x="8" y="95"/>
                    <a:pt x="8" y="96"/>
                    <a:pt x="9" y="96"/>
                  </a:cubicBezTo>
                  <a:cubicBezTo>
                    <a:pt x="9" y="96"/>
                    <a:pt x="11" y="96"/>
                    <a:pt x="11" y="95"/>
                  </a:cubicBezTo>
                  <a:cubicBezTo>
                    <a:pt x="12" y="95"/>
                    <a:pt x="12" y="94"/>
                    <a:pt x="13" y="94"/>
                  </a:cubicBezTo>
                  <a:cubicBezTo>
                    <a:pt x="13" y="94"/>
                    <a:pt x="14" y="93"/>
                    <a:pt x="14" y="93"/>
                  </a:cubicBezTo>
                  <a:cubicBezTo>
                    <a:pt x="15" y="93"/>
                    <a:pt x="16" y="93"/>
                    <a:pt x="16" y="93"/>
                  </a:cubicBezTo>
                  <a:cubicBezTo>
                    <a:pt x="16" y="93"/>
                    <a:pt x="17" y="93"/>
                    <a:pt x="17" y="93"/>
                  </a:cubicBezTo>
                  <a:cubicBezTo>
                    <a:pt x="17" y="92"/>
                    <a:pt x="19" y="93"/>
                    <a:pt x="19" y="94"/>
                  </a:cubicBezTo>
                  <a:cubicBezTo>
                    <a:pt x="20" y="94"/>
                    <a:pt x="20" y="94"/>
                    <a:pt x="20" y="94"/>
                  </a:cubicBezTo>
                  <a:cubicBezTo>
                    <a:pt x="21" y="95"/>
                    <a:pt x="22" y="94"/>
                    <a:pt x="23" y="94"/>
                  </a:cubicBezTo>
                  <a:cubicBezTo>
                    <a:pt x="24" y="94"/>
                    <a:pt x="25" y="94"/>
                    <a:pt x="26" y="94"/>
                  </a:cubicBezTo>
                  <a:cubicBezTo>
                    <a:pt x="26" y="94"/>
                    <a:pt x="27" y="95"/>
                    <a:pt x="28" y="95"/>
                  </a:cubicBezTo>
                  <a:cubicBezTo>
                    <a:pt x="28" y="95"/>
                    <a:pt x="30" y="94"/>
                    <a:pt x="30" y="95"/>
                  </a:cubicBezTo>
                  <a:cubicBezTo>
                    <a:pt x="31" y="95"/>
                    <a:pt x="31" y="95"/>
                    <a:pt x="32" y="95"/>
                  </a:cubicBezTo>
                  <a:cubicBezTo>
                    <a:pt x="32" y="96"/>
                    <a:pt x="34" y="97"/>
                    <a:pt x="35" y="97"/>
                  </a:cubicBezTo>
                  <a:cubicBezTo>
                    <a:pt x="35" y="97"/>
                    <a:pt x="37" y="97"/>
                    <a:pt x="37" y="97"/>
                  </a:cubicBezTo>
                  <a:cubicBezTo>
                    <a:pt x="38" y="97"/>
                    <a:pt x="39" y="98"/>
                    <a:pt x="39" y="98"/>
                  </a:cubicBezTo>
                  <a:cubicBezTo>
                    <a:pt x="39" y="98"/>
                    <a:pt x="39" y="100"/>
                    <a:pt x="40" y="100"/>
                  </a:cubicBezTo>
                  <a:cubicBezTo>
                    <a:pt x="40" y="101"/>
                    <a:pt x="40" y="101"/>
                    <a:pt x="41" y="101"/>
                  </a:cubicBezTo>
                  <a:cubicBezTo>
                    <a:pt x="41" y="102"/>
                    <a:pt x="42" y="101"/>
                    <a:pt x="43" y="101"/>
                  </a:cubicBezTo>
                  <a:cubicBezTo>
                    <a:pt x="43" y="102"/>
                    <a:pt x="44" y="103"/>
                    <a:pt x="44" y="103"/>
                  </a:cubicBezTo>
                  <a:cubicBezTo>
                    <a:pt x="45" y="103"/>
                    <a:pt x="46" y="102"/>
                    <a:pt x="47" y="102"/>
                  </a:cubicBezTo>
                  <a:cubicBezTo>
                    <a:pt x="47" y="101"/>
                    <a:pt x="48" y="101"/>
                    <a:pt x="48" y="101"/>
                  </a:cubicBezTo>
                  <a:cubicBezTo>
                    <a:pt x="49" y="101"/>
                    <a:pt x="50" y="103"/>
                    <a:pt x="50" y="103"/>
                  </a:cubicBezTo>
                  <a:cubicBezTo>
                    <a:pt x="51" y="102"/>
                    <a:pt x="52" y="101"/>
                    <a:pt x="52" y="101"/>
                  </a:cubicBezTo>
                  <a:cubicBezTo>
                    <a:pt x="53" y="100"/>
                    <a:pt x="54" y="100"/>
                    <a:pt x="54" y="99"/>
                  </a:cubicBezTo>
                  <a:cubicBezTo>
                    <a:pt x="54" y="99"/>
                    <a:pt x="53" y="98"/>
                    <a:pt x="53" y="98"/>
                  </a:cubicBezTo>
                  <a:cubicBezTo>
                    <a:pt x="53" y="97"/>
                    <a:pt x="52" y="96"/>
                    <a:pt x="52" y="95"/>
                  </a:cubicBezTo>
                  <a:cubicBezTo>
                    <a:pt x="51" y="94"/>
                    <a:pt x="51" y="93"/>
                    <a:pt x="51" y="93"/>
                  </a:cubicBezTo>
                  <a:cubicBezTo>
                    <a:pt x="52" y="92"/>
                    <a:pt x="53" y="92"/>
                    <a:pt x="53" y="92"/>
                  </a:cubicBezTo>
                  <a:cubicBezTo>
                    <a:pt x="54" y="91"/>
                    <a:pt x="54" y="91"/>
                    <a:pt x="54" y="90"/>
                  </a:cubicBezTo>
                  <a:cubicBezTo>
                    <a:pt x="54" y="90"/>
                    <a:pt x="54" y="89"/>
                    <a:pt x="54" y="88"/>
                  </a:cubicBezTo>
                  <a:cubicBezTo>
                    <a:pt x="54" y="88"/>
                    <a:pt x="55" y="87"/>
                    <a:pt x="54" y="86"/>
                  </a:cubicBezTo>
                  <a:cubicBezTo>
                    <a:pt x="54" y="86"/>
                    <a:pt x="54" y="85"/>
                    <a:pt x="53" y="85"/>
                  </a:cubicBezTo>
                  <a:cubicBezTo>
                    <a:pt x="53" y="85"/>
                    <a:pt x="52" y="85"/>
                    <a:pt x="51" y="85"/>
                  </a:cubicBezTo>
                  <a:cubicBezTo>
                    <a:pt x="51" y="85"/>
                    <a:pt x="50" y="84"/>
                    <a:pt x="49" y="84"/>
                  </a:cubicBezTo>
                  <a:cubicBezTo>
                    <a:pt x="49" y="83"/>
                    <a:pt x="50" y="81"/>
                    <a:pt x="50" y="80"/>
                  </a:cubicBezTo>
                  <a:cubicBezTo>
                    <a:pt x="50" y="79"/>
                    <a:pt x="49" y="77"/>
                    <a:pt x="49" y="76"/>
                  </a:cubicBezTo>
                  <a:cubicBezTo>
                    <a:pt x="49" y="75"/>
                    <a:pt x="48" y="75"/>
                    <a:pt x="48" y="74"/>
                  </a:cubicBezTo>
                  <a:cubicBezTo>
                    <a:pt x="48" y="73"/>
                    <a:pt x="48" y="72"/>
                    <a:pt x="48" y="71"/>
                  </a:cubicBezTo>
                  <a:cubicBezTo>
                    <a:pt x="48" y="70"/>
                    <a:pt x="49" y="69"/>
                    <a:pt x="49" y="68"/>
                  </a:cubicBezTo>
                  <a:cubicBezTo>
                    <a:pt x="49" y="68"/>
                    <a:pt x="50" y="67"/>
                    <a:pt x="50" y="66"/>
                  </a:cubicBezTo>
                  <a:cubicBezTo>
                    <a:pt x="50" y="66"/>
                    <a:pt x="49" y="65"/>
                    <a:pt x="49" y="64"/>
                  </a:cubicBezTo>
                  <a:cubicBezTo>
                    <a:pt x="48" y="64"/>
                    <a:pt x="47" y="64"/>
                    <a:pt x="47" y="64"/>
                  </a:cubicBezTo>
                  <a:cubicBezTo>
                    <a:pt x="47" y="63"/>
                    <a:pt x="46" y="63"/>
                    <a:pt x="46" y="62"/>
                  </a:cubicBezTo>
                  <a:cubicBezTo>
                    <a:pt x="46" y="62"/>
                    <a:pt x="46" y="61"/>
                    <a:pt x="46" y="61"/>
                  </a:cubicBezTo>
                  <a:cubicBezTo>
                    <a:pt x="47" y="60"/>
                    <a:pt x="47" y="59"/>
                    <a:pt x="47" y="58"/>
                  </a:cubicBezTo>
                  <a:cubicBezTo>
                    <a:pt x="46" y="57"/>
                    <a:pt x="46" y="55"/>
                    <a:pt x="46" y="54"/>
                  </a:cubicBezTo>
                  <a:cubicBezTo>
                    <a:pt x="46" y="54"/>
                    <a:pt x="45" y="53"/>
                    <a:pt x="45" y="53"/>
                  </a:cubicBezTo>
                  <a:cubicBezTo>
                    <a:pt x="45" y="52"/>
                    <a:pt x="44" y="51"/>
                    <a:pt x="44" y="51"/>
                  </a:cubicBezTo>
                  <a:cubicBezTo>
                    <a:pt x="43" y="50"/>
                    <a:pt x="44" y="49"/>
                    <a:pt x="44" y="49"/>
                  </a:cubicBezTo>
                  <a:cubicBezTo>
                    <a:pt x="44" y="48"/>
                    <a:pt x="45" y="48"/>
                    <a:pt x="46" y="48"/>
                  </a:cubicBezTo>
                  <a:cubicBezTo>
                    <a:pt x="46" y="47"/>
                    <a:pt x="45" y="46"/>
                    <a:pt x="44" y="45"/>
                  </a:cubicBezTo>
                  <a:cubicBezTo>
                    <a:pt x="44" y="45"/>
                    <a:pt x="42" y="46"/>
                    <a:pt x="41" y="45"/>
                  </a:cubicBezTo>
                  <a:cubicBezTo>
                    <a:pt x="41" y="45"/>
                    <a:pt x="41" y="44"/>
                    <a:pt x="41" y="44"/>
                  </a:cubicBezTo>
                  <a:cubicBezTo>
                    <a:pt x="40" y="43"/>
                    <a:pt x="41" y="42"/>
                    <a:pt x="40" y="42"/>
                  </a:cubicBezTo>
                  <a:cubicBezTo>
                    <a:pt x="40" y="41"/>
                    <a:pt x="40" y="40"/>
                    <a:pt x="39" y="40"/>
                  </a:cubicBezTo>
                  <a:cubicBezTo>
                    <a:pt x="39" y="39"/>
                    <a:pt x="38" y="39"/>
                    <a:pt x="38" y="39"/>
                  </a:cubicBezTo>
                  <a:cubicBezTo>
                    <a:pt x="38" y="38"/>
                    <a:pt x="38" y="37"/>
                    <a:pt x="38" y="37"/>
                  </a:cubicBezTo>
                  <a:cubicBezTo>
                    <a:pt x="38" y="36"/>
                    <a:pt x="39" y="37"/>
                    <a:pt x="39" y="37"/>
                  </a:cubicBezTo>
                  <a:cubicBezTo>
                    <a:pt x="40" y="37"/>
                    <a:pt x="41" y="37"/>
                    <a:pt x="41" y="37"/>
                  </a:cubicBezTo>
                  <a:cubicBezTo>
                    <a:pt x="42" y="37"/>
                    <a:pt x="42" y="36"/>
                    <a:pt x="43" y="36"/>
                  </a:cubicBezTo>
                  <a:cubicBezTo>
                    <a:pt x="43" y="35"/>
                    <a:pt x="45" y="35"/>
                    <a:pt x="46" y="35"/>
                  </a:cubicBezTo>
                  <a:cubicBezTo>
                    <a:pt x="46" y="36"/>
                    <a:pt x="47" y="36"/>
                    <a:pt x="47" y="36"/>
                  </a:cubicBezTo>
                  <a:cubicBezTo>
                    <a:pt x="48" y="37"/>
                    <a:pt x="49" y="37"/>
                    <a:pt x="49" y="37"/>
                  </a:cubicBezTo>
                  <a:cubicBezTo>
                    <a:pt x="50" y="37"/>
                    <a:pt x="51" y="37"/>
                    <a:pt x="52" y="37"/>
                  </a:cubicBezTo>
                  <a:cubicBezTo>
                    <a:pt x="52" y="36"/>
                    <a:pt x="52" y="35"/>
                    <a:pt x="53" y="35"/>
                  </a:cubicBezTo>
                  <a:cubicBezTo>
                    <a:pt x="53" y="34"/>
                    <a:pt x="54" y="33"/>
                    <a:pt x="54" y="33"/>
                  </a:cubicBezTo>
                  <a:cubicBezTo>
                    <a:pt x="55" y="33"/>
                    <a:pt x="56" y="33"/>
                    <a:pt x="57" y="33"/>
                  </a:cubicBezTo>
                  <a:cubicBezTo>
                    <a:pt x="57" y="33"/>
                    <a:pt x="58" y="34"/>
                    <a:pt x="58" y="34"/>
                  </a:cubicBezTo>
                  <a:cubicBezTo>
                    <a:pt x="59" y="34"/>
                    <a:pt x="60" y="35"/>
                    <a:pt x="60" y="35"/>
                  </a:cubicBezTo>
                  <a:cubicBezTo>
                    <a:pt x="61" y="35"/>
                    <a:pt x="62" y="35"/>
                    <a:pt x="63" y="34"/>
                  </a:cubicBezTo>
                  <a:cubicBezTo>
                    <a:pt x="63" y="34"/>
                    <a:pt x="62" y="32"/>
                    <a:pt x="62" y="32"/>
                  </a:cubicBezTo>
                  <a:cubicBezTo>
                    <a:pt x="62" y="32"/>
                    <a:pt x="61" y="32"/>
                    <a:pt x="61" y="31"/>
                  </a:cubicBezTo>
                  <a:cubicBezTo>
                    <a:pt x="61" y="31"/>
                    <a:pt x="60" y="30"/>
                    <a:pt x="60" y="30"/>
                  </a:cubicBezTo>
                  <a:cubicBezTo>
                    <a:pt x="60" y="30"/>
                    <a:pt x="60" y="29"/>
                    <a:pt x="60" y="28"/>
                  </a:cubicBezTo>
                  <a:cubicBezTo>
                    <a:pt x="60" y="28"/>
                    <a:pt x="60" y="28"/>
                    <a:pt x="61" y="28"/>
                  </a:cubicBezTo>
                  <a:cubicBezTo>
                    <a:pt x="61" y="27"/>
                    <a:pt x="61" y="27"/>
                    <a:pt x="62" y="27"/>
                  </a:cubicBezTo>
                  <a:cubicBezTo>
                    <a:pt x="62" y="27"/>
                    <a:pt x="62" y="26"/>
                    <a:pt x="63" y="25"/>
                  </a:cubicBezTo>
                  <a:cubicBezTo>
                    <a:pt x="63" y="25"/>
                    <a:pt x="63" y="23"/>
                    <a:pt x="63" y="22"/>
                  </a:cubicBezTo>
                  <a:cubicBezTo>
                    <a:pt x="63" y="21"/>
                    <a:pt x="62" y="20"/>
                    <a:pt x="62" y="20"/>
                  </a:cubicBezTo>
                  <a:cubicBezTo>
                    <a:pt x="63" y="19"/>
                    <a:pt x="63" y="19"/>
                    <a:pt x="63" y="18"/>
                  </a:cubicBezTo>
                  <a:cubicBezTo>
                    <a:pt x="63" y="18"/>
                    <a:pt x="63" y="17"/>
                    <a:pt x="63" y="16"/>
                  </a:cubicBezTo>
                  <a:cubicBezTo>
                    <a:pt x="63" y="16"/>
                    <a:pt x="62" y="15"/>
                    <a:pt x="61" y="15"/>
                  </a:cubicBezTo>
                  <a:cubicBezTo>
                    <a:pt x="61" y="15"/>
                    <a:pt x="61" y="14"/>
                    <a:pt x="61" y="14"/>
                  </a:cubicBezTo>
                  <a:cubicBezTo>
                    <a:pt x="61" y="13"/>
                    <a:pt x="61" y="13"/>
                    <a:pt x="61" y="12"/>
                  </a:cubicBezTo>
                  <a:cubicBezTo>
                    <a:pt x="62" y="12"/>
                    <a:pt x="63" y="12"/>
                    <a:pt x="63" y="12"/>
                  </a:cubicBezTo>
                  <a:cubicBezTo>
                    <a:pt x="63" y="12"/>
                    <a:pt x="64" y="12"/>
                    <a:pt x="65" y="12"/>
                  </a:cubicBezTo>
                  <a:cubicBezTo>
                    <a:pt x="65" y="13"/>
                    <a:pt x="65" y="13"/>
                    <a:pt x="65" y="1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8" name="Freeform 78"/>
            <p:cNvSpPr>
              <a:spLocks/>
            </p:cNvSpPr>
            <p:nvPr/>
          </p:nvSpPr>
          <p:spPr bwMode="auto">
            <a:xfrm>
              <a:off x="2282826" y="3700463"/>
              <a:ext cx="193675" cy="266700"/>
            </a:xfrm>
            <a:custGeom>
              <a:avLst/>
              <a:gdLst/>
              <a:ahLst/>
              <a:cxnLst>
                <a:cxn ang="0">
                  <a:pos x="2" y="13"/>
                </a:cxn>
                <a:cxn ang="0">
                  <a:pos x="9" y="7"/>
                </a:cxn>
                <a:cxn ang="0">
                  <a:pos x="16" y="6"/>
                </a:cxn>
                <a:cxn ang="0">
                  <a:pos x="18" y="1"/>
                </a:cxn>
                <a:cxn ang="0">
                  <a:pos x="28" y="0"/>
                </a:cxn>
                <a:cxn ang="0">
                  <a:pos x="29" y="9"/>
                </a:cxn>
                <a:cxn ang="0">
                  <a:pos x="37" y="15"/>
                </a:cxn>
                <a:cxn ang="0">
                  <a:pos x="47" y="21"/>
                </a:cxn>
                <a:cxn ang="0">
                  <a:pos x="56" y="26"/>
                </a:cxn>
                <a:cxn ang="0">
                  <a:pos x="68" y="27"/>
                </a:cxn>
                <a:cxn ang="0">
                  <a:pos x="70" y="33"/>
                </a:cxn>
                <a:cxn ang="0">
                  <a:pos x="64" y="40"/>
                </a:cxn>
                <a:cxn ang="0">
                  <a:pos x="69" y="43"/>
                </a:cxn>
                <a:cxn ang="0">
                  <a:pos x="73" y="45"/>
                </a:cxn>
                <a:cxn ang="0">
                  <a:pos x="81" y="49"/>
                </a:cxn>
                <a:cxn ang="0">
                  <a:pos x="87" y="56"/>
                </a:cxn>
                <a:cxn ang="0">
                  <a:pos x="83" y="62"/>
                </a:cxn>
                <a:cxn ang="0">
                  <a:pos x="75" y="59"/>
                </a:cxn>
                <a:cxn ang="0">
                  <a:pos x="69" y="60"/>
                </a:cxn>
                <a:cxn ang="0">
                  <a:pos x="64" y="54"/>
                </a:cxn>
                <a:cxn ang="0">
                  <a:pos x="64" y="63"/>
                </a:cxn>
                <a:cxn ang="0">
                  <a:pos x="73" y="75"/>
                </a:cxn>
                <a:cxn ang="0">
                  <a:pos x="84" y="79"/>
                </a:cxn>
                <a:cxn ang="0">
                  <a:pos x="89" y="83"/>
                </a:cxn>
                <a:cxn ang="0">
                  <a:pos x="90" y="92"/>
                </a:cxn>
                <a:cxn ang="0">
                  <a:pos x="95" y="95"/>
                </a:cxn>
                <a:cxn ang="0">
                  <a:pos x="93" y="106"/>
                </a:cxn>
                <a:cxn ang="0">
                  <a:pos x="98" y="120"/>
                </a:cxn>
                <a:cxn ang="0">
                  <a:pos x="102" y="134"/>
                </a:cxn>
                <a:cxn ang="0">
                  <a:pos x="97" y="141"/>
                </a:cxn>
                <a:cxn ang="0">
                  <a:pos x="89" y="139"/>
                </a:cxn>
                <a:cxn ang="0">
                  <a:pos x="88" y="130"/>
                </a:cxn>
                <a:cxn ang="0">
                  <a:pos x="77" y="129"/>
                </a:cxn>
                <a:cxn ang="0">
                  <a:pos x="73" y="140"/>
                </a:cxn>
                <a:cxn ang="0">
                  <a:pos x="69" y="129"/>
                </a:cxn>
                <a:cxn ang="0">
                  <a:pos x="66" y="120"/>
                </a:cxn>
                <a:cxn ang="0">
                  <a:pos x="49" y="127"/>
                </a:cxn>
                <a:cxn ang="0">
                  <a:pos x="41" y="126"/>
                </a:cxn>
                <a:cxn ang="0">
                  <a:pos x="34" y="120"/>
                </a:cxn>
                <a:cxn ang="0">
                  <a:pos x="34" y="114"/>
                </a:cxn>
                <a:cxn ang="0">
                  <a:pos x="30" y="105"/>
                </a:cxn>
                <a:cxn ang="0">
                  <a:pos x="33" y="99"/>
                </a:cxn>
                <a:cxn ang="0">
                  <a:pos x="41" y="97"/>
                </a:cxn>
                <a:cxn ang="0">
                  <a:pos x="36" y="86"/>
                </a:cxn>
                <a:cxn ang="0">
                  <a:pos x="25" y="79"/>
                </a:cxn>
                <a:cxn ang="0">
                  <a:pos x="17" y="82"/>
                </a:cxn>
                <a:cxn ang="0">
                  <a:pos x="11" y="76"/>
                </a:cxn>
                <a:cxn ang="0">
                  <a:pos x="5" y="70"/>
                </a:cxn>
                <a:cxn ang="0">
                  <a:pos x="3" y="62"/>
                </a:cxn>
                <a:cxn ang="0">
                  <a:pos x="10" y="61"/>
                </a:cxn>
                <a:cxn ang="0">
                  <a:pos x="12" y="58"/>
                </a:cxn>
                <a:cxn ang="0">
                  <a:pos x="11" y="45"/>
                </a:cxn>
                <a:cxn ang="0">
                  <a:pos x="10" y="36"/>
                </a:cxn>
                <a:cxn ang="0">
                  <a:pos x="10" y="30"/>
                </a:cxn>
                <a:cxn ang="0">
                  <a:pos x="12" y="22"/>
                </a:cxn>
                <a:cxn ang="0">
                  <a:pos x="3" y="18"/>
                </a:cxn>
              </a:cxnLst>
              <a:rect l="0" t="0" r="r" b="b"/>
              <a:pathLst>
                <a:path w="102" h="141">
                  <a:moveTo>
                    <a:pt x="3" y="18"/>
                  </a:moveTo>
                  <a:cubicBezTo>
                    <a:pt x="2" y="18"/>
                    <a:pt x="2" y="18"/>
                    <a:pt x="2" y="18"/>
                  </a:cubicBezTo>
                  <a:cubicBezTo>
                    <a:pt x="1" y="18"/>
                    <a:pt x="0" y="17"/>
                    <a:pt x="0" y="17"/>
                  </a:cubicBezTo>
                  <a:cubicBezTo>
                    <a:pt x="0" y="16"/>
                    <a:pt x="1" y="15"/>
                    <a:pt x="1" y="15"/>
                  </a:cubicBezTo>
                  <a:cubicBezTo>
                    <a:pt x="1" y="14"/>
                    <a:pt x="2" y="13"/>
                    <a:pt x="2" y="13"/>
                  </a:cubicBezTo>
                  <a:cubicBezTo>
                    <a:pt x="2" y="12"/>
                    <a:pt x="3" y="11"/>
                    <a:pt x="3" y="11"/>
                  </a:cubicBezTo>
                  <a:cubicBezTo>
                    <a:pt x="4" y="10"/>
                    <a:pt x="5" y="9"/>
                    <a:pt x="5" y="9"/>
                  </a:cubicBezTo>
                  <a:cubicBezTo>
                    <a:pt x="5" y="8"/>
                    <a:pt x="6" y="7"/>
                    <a:pt x="6" y="7"/>
                  </a:cubicBezTo>
                  <a:cubicBezTo>
                    <a:pt x="7" y="7"/>
                    <a:pt x="7" y="8"/>
                    <a:pt x="8" y="8"/>
                  </a:cubicBezTo>
                  <a:cubicBezTo>
                    <a:pt x="8" y="8"/>
                    <a:pt x="9" y="7"/>
                    <a:pt x="9" y="7"/>
                  </a:cubicBezTo>
                  <a:cubicBezTo>
                    <a:pt x="10" y="7"/>
                    <a:pt x="11" y="6"/>
                    <a:pt x="11" y="6"/>
                  </a:cubicBezTo>
                  <a:cubicBezTo>
                    <a:pt x="11" y="5"/>
                    <a:pt x="12" y="4"/>
                    <a:pt x="13" y="4"/>
                  </a:cubicBezTo>
                  <a:cubicBezTo>
                    <a:pt x="13" y="4"/>
                    <a:pt x="14" y="4"/>
                    <a:pt x="14" y="5"/>
                  </a:cubicBezTo>
                  <a:cubicBezTo>
                    <a:pt x="14" y="5"/>
                    <a:pt x="14" y="6"/>
                    <a:pt x="15" y="6"/>
                  </a:cubicBezTo>
                  <a:cubicBezTo>
                    <a:pt x="15" y="6"/>
                    <a:pt x="16" y="6"/>
                    <a:pt x="16" y="6"/>
                  </a:cubicBezTo>
                  <a:cubicBezTo>
                    <a:pt x="16" y="5"/>
                    <a:pt x="17" y="5"/>
                    <a:pt x="17" y="5"/>
                  </a:cubicBezTo>
                  <a:cubicBezTo>
                    <a:pt x="17" y="4"/>
                    <a:pt x="17" y="4"/>
                    <a:pt x="17" y="3"/>
                  </a:cubicBezTo>
                  <a:cubicBezTo>
                    <a:pt x="16" y="3"/>
                    <a:pt x="15" y="3"/>
                    <a:pt x="15" y="2"/>
                  </a:cubicBezTo>
                  <a:cubicBezTo>
                    <a:pt x="15" y="2"/>
                    <a:pt x="16" y="1"/>
                    <a:pt x="16" y="1"/>
                  </a:cubicBezTo>
                  <a:cubicBezTo>
                    <a:pt x="16" y="1"/>
                    <a:pt x="17" y="1"/>
                    <a:pt x="18" y="1"/>
                  </a:cubicBezTo>
                  <a:cubicBezTo>
                    <a:pt x="18" y="1"/>
                    <a:pt x="19" y="2"/>
                    <a:pt x="20" y="2"/>
                  </a:cubicBezTo>
                  <a:cubicBezTo>
                    <a:pt x="20" y="2"/>
                    <a:pt x="21" y="2"/>
                    <a:pt x="22" y="2"/>
                  </a:cubicBezTo>
                  <a:cubicBezTo>
                    <a:pt x="23" y="2"/>
                    <a:pt x="24" y="1"/>
                    <a:pt x="25" y="1"/>
                  </a:cubicBezTo>
                  <a:cubicBezTo>
                    <a:pt x="25" y="1"/>
                    <a:pt x="26" y="0"/>
                    <a:pt x="26" y="0"/>
                  </a:cubicBezTo>
                  <a:cubicBezTo>
                    <a:pt x="26" y="0"/>
                    <a:pt x="28" y="0"/>
                    <a:pt x="28" y="0"/>
                  </a:cubicBezTo>
                  <a:cubicBezTo>
                    <a:pt x="28" y="0"/>
                    <a:pt x="29" y="1"/>
                    <a:pt x="29" y="2"/>
                  </a:cubicBezTo>
                  <a:cubicBezTo>
                    <a:pt x="29" y="2"/>
                    <a:pt x="31" y="3"/>
                    <a:pt x="31" y="4"/>
                  </a:cubicBezTo>
                  <a:cubicBezTo>
                    <a:pt x="31" y="4"/>
                    <a:pt x="30" y="5"/>
                    <a:pt x="30" y="6"/>
                  </a:cubicBezTo>
                  <a:cubicBezTo>
                    <a:pt x="30" y="6"/>
                    <a:pt x="29" y="7"/>
                    <a:pt x="29" y="7"/>
                  </a:cubicBezTo>
                  <a:cubicBezTo>
                    <a:pt x="29" y="8"/>
                    <a:pt x="29" y="9"/>
                    <a:pt x="29" y="9"/>
                  </a:cubicBezTo>
                  <a:cubicBezTo>
                    <a:pt x="29" y="9"/>
                    <a:pt x="29" y="11"/>
                    <a:pt x="29" y="11"/>
                  </a:cubicBezTo>
                  <a:cubicBezTo>
                    <a:pt x="30" y="12"/>
                    <a:pt x="31" y="13"/>
                    <a:pt x="32" y="14"/>
                  </a:cubicBezTo>
                  <a:cubicBezTo>
                    <a:pt x="32" y="14"/>
                    <a:pt x="33" y="15"/>
                    <a:pt x="33" y="16"/>
                  </a:cubicBezTo>
                  <a:cubicBezTo>
                    <a:pt x="34" y="16"/>
                    <a:pt x="35" y="16"/>
                    <a:pt x="35" y="16"/>
                  </a:cubicBezTo>
                  <a:cubicBezTo>
                    <a:pt x="35" y="16"/>
                    <a:pt x="36" y="15"/>
                    <a:pt x="37" y="15"/>
                  </a:cubicBezTo>
                  <a:cubicBezTo>
                    <a:pt x="37" y="15"/>
                    <a:pt x="39" y="14"/>
                    <a:pt x="39" y="14"/>
                  </a:cubicBezTo>
                  <a:cubicBezTo>
                    <a:pt x="39" y="14"/>
                    <a:pt x="39" y="13"/>
                    <a:pt x="39" y="13"/>
                  </a:cubicBezTo>
                  <a:cubicBezTo>
                    <a:pt x="40" y="14"/>
                    <a:pt x="41" y="15"/>
                    <a:pt x="41" y="15"/>
                  </a:cubicBezTo>
                  <a:cubicBezTo>
                    <a:pt x="42" y="16"/>
                    <a:pt x="45" y="17"/>
                    <a:pt x="45" y="18"/>
                  </a:cubicBezTo>
                  <a:cubicBezTo>
                    <a:pt x="46" y="19"/>
                    <a:pt x="47" y="20"/>
                    <a:pt x="47" y="21"/>
                  </a:cubicBezTo>
                  <a:cubicBezTo>
                    <a:pt x="47" y="22"/>
                    <a:pt x="47" y="23"/>
                    <a:pt x="48" y="23"/>
                  </a:cubicBezTo>
                  <a:cubicBezTo>
                    <a:pt x="48" y="24"/>
                    <a:pt x="49" y="25"/>
                    <a:pt x="50" y="25"/>
                  </a:cubicBezTo>
                  <a:cubicBezTo>
                    <a:pt x="50" y="25"/>
                    <a:pt x="51" y="25"/>
                    <a:pt x="52" y="25"/>
                  </a:cubicBezTo>
                  <a:cubicBezTo>
                    <a:pt x="52" y="25"/>
                    <a:pt x="54" y="26"/>
                    <a:pt x="54" y="26"/>
                  </a:cubicBezTo>
                  <a:cubicBezTo>
                    <a:pt x="55" y="26"/>
                    <a:pt x="56" y="26"/>
                    <a:pt x="56" y="26"/>
                  </a:cubicBezTo>
                  <a:cubicBezTo>
                    <a:pt x="57" y="26"/>
                    <a:pt x="57" y="27"/>
                    <a:pt x="58" y="27"/>
                  </a:cubicBezTo>
                  <a:cubicBezTo>
                    <a:pt x="58" y="27"/>
                    <a:pt x="59" y="27"/>
                    <a:pt x="60" y="27"/>
                  </a:cubicBezTo>
                  <a:cubicBezTo>
                    <a:pt x="61" y="26"/>
                    <a:pt x="63" y="25"/>
                    <a:pt x="64" y="25"/>
                  </a:cubicBezTo>
                  <a:cubicBezTo>
                    <a:pt x="64" y="25"/>
                    <a:pt x="65" y="26"/>
                    <a:pt x="66" y="26"/>
                  </a:cubicBezTo>
                  <a:cubicBezTo>
                    <a:pt x="66" y="26"/>
                    <a:pt x="67" y="27"/>
                    <a:pt x="68" y="27"/>
                  </a:cubicBezTo>
                  <a:cubicBezTo>
                    <a:pt x="68" y="28"/>
                    <a:pt x="69" y="28"/>
                    <a:pt x="70" y="28"/>
                  </a:cubicBezTo>
                  <a:cubicBezTo>
                    <a:pt x="70" y="29"/>
                    <a:pt x="71" y="30"/>
                    <a:pt x="71" y="30"/>
                  </a:cubicBezTo>
                  <a:cubicBezTo>
                    <a:pt x="71" y="30"/>
                    <a:pt x="71" y="30"/>
                    <a:pt x="71" y="30"/>
                  </a:cubicBezTo>
                  <a:cubicBezTo>
                    <a:pt x="71" y="30"/>
                    <a:pt x="70" y="30"/>
                    <a:pt x="70" y="30"/>
                  </a:cubicBezTo>
                  <a:cubicBezTo>
                    <a:pt x="69" y="31"/>
                    <a:pt x="70" y="32"/>
                    <a:pt x="70" y="33"/>
                  </a:cubicBezTo>
                  <a:cubicBezTo>
                    <a:pt x="70" y="33"/>
                    <a:pt x="70" y="34"/>
                    <a:pt x="70" y="34"/>
                  </a:cubicBezTo>
                  <a:cubicBezTo>
                    <a:pt x="69" y="34"/>
                    <a:pt x="69" y="35"/>
                    <a:pt x="69" y="35"/>
                  </a:cubicBezTo>
                  <a:cubicBezTo>
                    <a:pt x="68" y="36"/>
                    <a:pt x="67" y="36"/>
                    <a:pt x="67" y="36"/>
                  </a:cubicBezTo>
                  <a:cubicBezTo>
                    <a:pt x="67" y="37"/>
                    <a:pt x="66" y="38"/>
                    <a:pt x="66" y="38"/>
                  </a:cubicBezTo>
                  <a:cubicBezTo>
                    <a:pt x="66" y="39"/>
                    <a:pt x="65" y="39"/>
                    <a:pt x="64" y="40"/>
                  </a:cubicBezTo>
                  <a:cubicBezTo>
                    <a:pt x="64" y="40"/>
                    <a:pt x="64" y="41"/>
                    <a:pt x="64" y="42"/>
                  </a:cubicBezTo>
                  <a:cubicBezTo>
                    <a:pt x="64" y="42"/>
                    <a:pt x="64" y="43"/>
                    <a:pt x="65" y="44"/>
                  </a:cubicBezTo>
                  <a:cubicBezTo>
                    <a:pt x="65" y="44"/>
                    <a:pt x="66" y="44"/>
                    <a:pt x="66" y="44"/>
                  </a:cubicBezTo>
                  <a:cubicBezTo>
                    <a:pt x="67" y="44"/>
                    <a:pt x="67" y="44"/>
                    <a:pt x="68" y="44"/>
                  </a:cubicBezTo>
                  <a:cubicBezTo>
                    <a:pt x="68" y="44"/>
                    <a:pt x="69" y="43"/>
                    <a:pt x="69" y="43"/>
                  </a:cubicBezTo>
                  <a:cubicBezTo>
                    <a:pt x="69" y="42"/>
                    <a:pt x="69" y="42"/>
                    <a:pt x="69" y="41"/>
                  </a:cubicBezTo>
                  <a:cubicBezTo>
                    <a:pt x="69" y="41"/>
                    <a:pt x="70" y="40"/>
                    <a:pt x="70" y="40"/>
                  </a:cubicBezTo>
                  <a:cubicBezTo>
                    <a:pt x="71" y="40"/>
                    <a:pt x="71" y="41"/>
                    <a:pt x="72" y="41"/>
                  </a:cubicBezTo>
                  <a:cubicBezTo>
                    <a:pt x="72" y="41"/>
                    <a:pt x="71" y="43"/>
                    <a:pt x="72" y="43"/>
                  </a:cubicBezTo>
                  <a:cubicBezTo>
                    <a:pt x="72" y="44"/>
                    <a:pt x="73" y="45"/>
                    <a:pt x="73" y="45"/>
                  </a:cubicBezTo>
                  <a:cubicBezTo>
                    <a:pt x="74" y="46"/>
                    <a:pt x="74" y="46"/>
                    <a:pt x="74" y="47"/>
                  </a:cubicBezTo>
                  <a:cubicBezTo>
                    <a:pt x="75" y="47"/>
                    <a:pt x="76" y="47"/>
                    <a:pt x="77" y="47"/>
                  </a:cubicBezTo>
                  <a:cubicBezTo>
                    <a:pt x="77" y="47"/>
                    <a:pt x="78" y="47"/>
                    <a:pt x="78" y="47"/>
                  </a:cubicBezTo>
                  <a:cubicBezTo>
                    <a:pt x="78" y="47"/>
                    <a:pt x="78" y="48"/>
                    <a:pt x="79" y="48"/>
                  </a:cubicBezTo>
                  <a:cubicBezTo>
                    <a:pt x="79" y="49"/>
                    <a:pt x="81" y="49"/>
                    <a:pt x="81" y="49"/>
                  </a:cubicBezTo>
                  <a:cubicBezTo>
                    <a:pt x="82" y="50"/>
                    <a:pt x="83" y="49"/>
                    <a:pt x="83" y="49"/>
                  </a:cubicBezTo>
                  <a:cubicBezTo>
                    <a:pt x="83" y="50"/>
                    <a:pt x="84" y="50"/>
                    <a:pt x="84" y="50"/>
                  </a:cubicBezTo>
                  <a:cubicBezTo>
                    <a:pt x="85" y="51"/>
                    <a:pt x="85" y="52"/>
                    <a:pt x="85" y="53"/>
                  </a:cubicBezTo>
                  <a:cubicBezTo>
                    <a:pt x="86" y="53"/>
                    <a:pt x="87" y="54"/>
                    <a:pt x="87" y="54"/>
                  </a:cubicBezTo>
                  <a:cubicBezTo>
                    <a:pt x="87" y="54"/>
                    <a:pt x="87" y="55"/>
                    <a:pt x="87" y="56"/>
                  </a:cubicBezTo>
                  <a:cubicBezTo>
                    <a:pt x="87" y="56"/>
                    <a:pt x="87" y="57"/>
                    <a:pt x="87" y="57"/>
                  </a:cubicBezTo>
                  <a:cubicBezTo>
                    <a:pt x="87" y="57"/>
                    <a:pt x="87" y="58"/>
                    <a:pt x="87" y="58"/>
                  </a:cubicBezTo>
                  <a:cubicBezTo>
                    <a:pt x="86" y="58"/>
                    <a:pt x="86" y="59"/>
                    <a:pt x="86" y="60"/>
                  </a:cubicBezTo>
                  <a:cubicBezTo>
                    <a:pt x="86" y="60"/>
                    <a:pt x="85" y="61"/>
                    <a:pt x="85" y="61"/>
                  </a:cubicBezTo>
                  <a:cubicBezTo>
                    <a:pt x="84" y="61"/>
                    <a:pt x="84" y="62"/>
                    <a:pt x="83" y="62"/>
                  </a:cubicBezTo>
                  <a:cubicBezTo>
                    <a:pt x="83" y="62"/>
                    <a:pt x="82" y="63"/>
                    <a:pt x="81" y="63"/>
                  </a:cubicBezTo>
                  <a:cubicBezTo>
                    <a:pt x="80" y="62"/>
                    <a:pt x="80" y="61"/>
                    <a:pt x="80" y="60"/>
                  </a:cubicBezTo>
                  <a:cubicBezTo>
                    <a:pt x="79" y="60"/>
                    <a:pt x="78" y="60"/>
                    <a:pt x="78" y="60"/>
                  </a:cubicBezTo>
                  <a:cubicBezTo>
                    <a:pt x="77" y="60"/>
                    <a:pt x="76" y="60"/>
                    <a:pt x="76" y="60"/>
                  </a:cubicBezTo>
                  <a:cubicBezTo>
                    <a:pt x="75" y="60"/>
                    <a:pt x="75" y="59"/>
                    <a:pt x="75" y="59"/>
                  </a:cubicBezTo>
                  <a:cubicBezTo>
                    <a:pt x="74" y="58"/>
                    <a:pt x="74" y="57"/>
                    <a:pt x="74" y="56"/>
                  </a:cubicBezTo>
                  <a:cubicBezTo>
                    <a:pt x="73" y="56"/>
                    <a:pt x="72" y="56"/>
                    <a:pt x="72" y="56"/>
                  </a:cubicBezTo>
                  <a:cubicBezTo>
                    <a:pt x="71" y="56"/>
                    <a:pt x="71" y="57"/>
                    <a:pt x="71" y="58"/>
                  </a:cubicBezTo>
                  <a:cubicBezTo>
                    <a:pt x="71" y="58"/>
                    <a:pt x="71" y="59"/>
                    <a:pt x="71" y="59"/>
                  </a:cubicBezTo>
                  <a:cubicBezTo>
                    <a:pt x="71" y="60"/>
                    <a:pt x="70" y="60"/>
                    <a:pt x="69" y="60"/>
                  </a:cubicBezTo>
                  <a:cubicBezTo>
                    <a:pt x="69" y="60"/>
                    <a:pt x="68" y="59"/>
                    <a:pt x="68" y="59"/>
                  </a:cubicBezTo>
                  <a:cubicBezTo>
                    <a:pt x="67" y="58"/>
                    <a:pt x="67" y="57"/>
                    <a:pt x="66" y="56"/>
                  </a:cubicBezTo>
                  <a:cubicBezTo>
                    <a:pt x="66" y="56"/>
                    <a:pt x="67" y="54"/>
                    <a:pt x="67" y="54"/>
                  </a:cubicBezTo>
                  <a:cubicBezTo>
                    <a:pt x="66" y="54"/>
                    <a:pt x="66" y="54"/>
                    <a:pt x="65" y="54"/>
                  </a:cubicBezTo>
                  <a:cubicBezTo>
                    <a:pt x="65" y="54"/>
                    <a:pt x="64" y="54"/>
                    <a:pt x="64" y="54"/>
                  </a:cubicBezTo>
                  <a:cubicBezTo>
                    <a:pt x="63" y="54"/>
                    <a:pt x="62" y="54"/>
                    <a:pt x="61" y="55"/>
                  </a:cubicBezTo>
                  <a:cubicBezTo>
                    <a:pt x="61" y="55"/>
                    <a:pt x="60" y="56"/>
                    <a:pt x="60" y="57"/>
                  </a:cubicBezTo>
                  <a:cubicBezTo>
                    <a:pt x="60" y="58"/>
                    <a:pt x="60" y="59"/>
                    <a:pt x="61" y="60"/>
                  </a:cubicBezTo>
                  <a:cubicBezTo>
                    <a:pt x="61" y="60"/>
                    <a:pt x="62" y="60"/>
                    <a:pt x="63" y="61"/>
                  </a:cubicBezTo>
                  <a:cubicBezTo>
                    <a:pt x="63" y="61"/>
                    <a:pt x="63" y="63"/>
                    <a:pt x="64" y="63"/>
                  </a:cubicBezTo>
                  <a:cubicBezTo>
                    <a:pt x="64" y="64"/>
                    <a:pt x="65" y="64"/>
                    <a:pt x="66" y="65"/>
                  </a:cubicBezTo>
                  <a:cubicBezTo>
                    <a:pt x="67" y="66"/>
                    <a:pt x="67" y="67"/>
                    <a:pt x="68" y="68"/>
                  </a:cubicBezTo>
                  <a:cubicBezTo>
                    <a:pt x="68" y="68"/>
                    <a:pt x="69" y="70"/>
                    <a:pt x="69" y="71"/>
                  </a:cubicBezTo>
                  <a:cubicBezTo>
                    <a:pt x="69" y="71"/>
                    <a:pt x="70" y="73"/>
                    <a:pt x="71" y="73"/>
                  </a:cubicBezTo>
                  <a:cubicBezTo>
                    <a:pt x="71" y="74"/>
                    <a:pt x="73" y="75"/>
                    <a:pt x="73" y="75"/>
                  </a:cubicBezTo>
                  <a:cubicBezTo>
                    <a:pt x="74" y="75"/>
                    <a:pt x="75" y="76"/>
                    <a:pt x="76" y="77"/>
                  </a:cubicBezTo>
                  <a:cubicBezTo>
                    <a:pt x="76" y="77"/>
                    <a:pt x="77" y="78"/>
                    <a:pt x="77" y="78"/>
                  </a:cubicBezTo>
                  <a:cubicBezTo>
                    <a:pt x="78" y="78"/>
                    <a:pt x="79" y="78"/>
                    <a:pt x="80" y="78"/>
                  </a:cubicBezTo>
                  <a:cubicBezTo>
                    <a:pt x="81" y="79"/>
                    <a:pt x="82" y="78"/>
                    <a:pt x="82" y="78"/>
                  </a:cubicBezTo>
                  <a:cubicBezTo>
                    <a:pt x="83" y="78"/>
                    <a:pt x="84" y="79"/>
                    <a:pt x="84" y="79"/>
                  </a:cubicBezTo>
                  <a:cubicBezTo>
                    <a:pt x="85" y="80"/>
                    <a:pt x="86" y="80"/>
                    <a:pt x="86" y="80"/>
                  </a:cubicBezTo>
                  <a:cubicBezTo>
                    <a:pt x="87" y="81"/>
                    <a:pt x="87" y="80"/>
                    <a:pt x="88" y="80"/>
                  </a:cubicBezTo>
                  <a:cubicBezTo>
                    <a:pt x="88" y="80"/>
                    <a:pt x="89" y="79"/>
                    <a:pt x="89" y="79"/>
                  </a:cubicBezTo>
                  <a:cubicBezTo>
                    <a:pt x="89" y="79"/>
                    <a:pt x="90" y="80"/>
                    <a:pt x="90" y="81"/>
                  </a:cubicBezTo>
                  <a:cubicBezTo>
                    <a:pt x="90" y="81"/>
                    <a:pt x="89" y="82"/>
                    <a:pt x="89" y="83"/>
                  </a:cubicBezTo>
                  <a:cubicBezTo>
                    <a:pt x="89" y="84"/>
                    <a:pt x="88" y="85"/>
                    <a:pt x="88" y="85"/>
                  </a:cubicBezTo>
                  <a:cubicBezTo>
                    <a:pt x="88" y="85"/>
                    <a:pt x="87" y="86"/>
                    <a:pt x="87" y="86"/>
                  </a:cubicBezTo>
                  <a:cubicBezTo>
                    <a:pt x="87" y="86"/>
                    <a:pt x="88" y="87"/>
                    <a:pt x="88" y="88"/>
                  </a:cubicBezTo>
                  <a:cubicBezTo>
                    <a:pt x="88" y="88"/>
                    <a:pt x="89" y="89"/>
                    <a:pt x="90" y="89"/>
                  </a:cubicBezTo>
                  <a:cubicBezTo>
                    <a:pt x="90" y="90"/>
                    <a:pt x="90" y="92"/>
                    <a:pt x="90" y="92"/>
                  </a:cubicBezTo>
                  <a:cubicBezTo>
                    <a:pt x="91" y="93"/>
                    <a:pt x="92" y="93"/>
                    <a:pt x="93" y="93"/>
                  </a:cubicBezTo>
                  <a:cubicBezTo>
                    <a:pt x="93" y="93"/>
                    <a:pt x="94" y="93"/>
                    <a:pt x="94" y="92"/>
                  </a:cubicBezTo>
                  <a:cubicBezTo>
                    <a:pt x="94" y="92"/>
                    <a:pt x="95" y="92"/>
                    <a:pt x="95" y="92"/>
                  </a:cubicBezTo>
                  <a:cubicBezTo>
                    <a:pt x="95" y="93"/>
                    <a:pt x="96" y="93"/>
                    <a:pt x="96" y="94"/>
                  </a:cubicBezTo>
                  <a:cubicBezTo>
                    <a:pt x="96" y="94"/>
                    <a:pt x="95" y="95"/>
                    <a:pt x="95" y="95"/>
                  </a:cubicBezTo>
                  <a:cubicBezTo>
                    <a:pt x="95" y="95"/>
                    <a:pt x="95" y="97"/>
                    <a:pt x="95" y="97"/>
                  </a:cubicBezTo>
                  <a:cubicBezTo>
                    <a:pt x="95" y="98"/>
                    <a:pt x="94" y="99"/>
                    <a:pt x="94" y="99"/>
                  </a:cubicBezTo>
                  <a:cubicBezTo>
                    <a:pt x="93" y="99"/>
                    <a:pt x="93" y="100"/>
                    <a:pt x="93" y="100"/>
                  </a:cubicBezTo>
                  <a:cubicBezTo>
                    <a:pt x="92" y="101"/>
                    <a:pt x="92" y="102"/>
                    <a:pt x="93" y="103"/>
                  </a:cubicBezTo>
                  <a:cubicBezTo>
                    <a:pt x="93" y="104"/>
                    <a:pt x="93" y="105"/>
                    <a:pt x="93" y="106"/>
                  </a:cubicBezTo>
                  <a:cubicBezTo>
                    <a:pt x="94" y="107"/>
                    <a:pt x="95" y="108"/>
                    <a:pt x="95" y="108"/>
                  </a:cubicBezTo>
                  <a:cubicBezTo>
                    <a:pt x="96" y="109"/>
                    <a:pt x="96" y="109"/>
                    <a:pt x="97" y="110"/>
                  </a:cubicBezTo>
                  <a:cubicBezTo>
                    <a:pt x="97" y="110"/>
                    <a:pt x="96" y="111"/>
                    <a:pt x="96" y="111"/>
                  </a:cubicBezTo>
                  <a:cubicBezTo>
                    <a:pt x="96" y="113"/>
                    <a:pt x="97" y="115"/>
                    <a:pt x="97" y="116"/>
                  </a:cubicBezTo>
                  <a:cubicBezTo>
                    <a:pt x="97" y="117"/>
                    <a:pt x="98" y="119"/>
                    <a:pt x="98" y="120"/>
                  </a:cubicBezTo>
                  <a:cubicBezTo>
                    <a:pt x="98" y="120"/>
                    <a:pt x="97" y="122"/>
                    <a:pt x="97" y="123"/>
                  </a:cubicBezTo>
                  <a:cubicBezTo>
                    <a:pt x="97" y="123"/>
                    <a:pt x="97" y="125"/>
                    <a:pt x="97" y="125"/>
                  </a:cubicBezTo>
                  <a:cubicBezTo>
                    <a:pt x="98" y="126"/>
                    <a:pt x="99" y="127"/>
                    <a:pt x="100" y="128"/>
                  </a:cubicBezTo>
                  <a:cubicBezTo>
                    <a:pt x="100" y="129"/>
                    <a:pt x="102" y="130"/>
                    <a:pt x="102" y="131"/>
                  </a:cubicBezTo>
                  <a:cubicBezTo>
                    <a:pt x="102" y="132"/>
                    <a:pt x="102" y="134"/>
                    <a:pt x="102" y="134"/>
                  </a:cubicBezTo>
                  <a:cubicBezTo>
                    <a:pt x="102" y="135"/>
                    <a:pt x="101" y="136"/>
                    <a:pt x="101" y="136"/>
                  </a:cubicBezTo>
                  <a:cubicBezTo>
                    <a:pt x="101" y="137"/>
                    <a:pt x="100" y="137"/>
                    <a:pt x="100" y="137"/>
                  </a:cubicBezTo>
                  <a:cubicBezTo>
                    <a:pt x="99" y="137"/>
                    <a:pt x="99" y="138"/>
                    <a:pt x="99" y="138"/>
                  </a:cubicBezTo>
                  <a:cubicBezTo>
                    <a:pt x="99" y="138"/>
                    <a:pt x="98" y="140"/>
                    <a:pt x="98" y="141"/>
                  </a:cubicBezTo>
                  <a:cubicBezTo>
                    <a:pt x="98" y="141"/>
                    <a:pt x="98" y="141"/>
                    <a:pt x="97" y="141"/>
                  </a:cubicBezTo>
                  <a:cubicBezTo>
                    <a:pt x="97" y="141"/>
                    <a:pt x="96" y="141"/>
                    <a:pt x="96" y="141"/>
                  </a:cubicBezTo>
                  <a:cubicBezTo>
                    <a:pt x="95" y="141"/>
                    <a:pt x="95" y="141"/>
                    <a:pt x="94" y="141"/>
                  </a:cubicBezTo>
                  <a:cubicBezTo>
                    <a:pt x="94" y="141"/>
                    <a:pt x="93" y="141"/>
                    <a:pt x="92" y="141"/>
                  </a:cubicBezTo>
                  <a:cubicBezTo>
                    <a:pt x="92" y="140"/>
                    <a:pt x="91" y="141"/>
                    <a:pt x="91" y="140"/>
                  </a:cubicBezTo>
                  <a:cubicBezTo>
                    <a:pt x="90" y="140"/>
                    <a:pt x="89" y="139"/>
                    <a:pt x="89" y="139"/>
                  </a:cubicBezTo>
                  <a:cubicBezTo>
                    <a:pt x="88" y="138"/>
                    <a:pt x="88" y="137"/>
                    <a:pt x="89" y="136"/>
                  </a:cubicBezTo>
                  <a:cubicBezTo>
                    <a:pt x="89" y="136"/>
                    <a:pt x="90" y="135"/>
                    <a:pt x="90" y="135"/>
                  </a:cubicBezTo>
                  <a:cubicBezTo>
                    <a:pt x="90" y="135"/>
                    <a:pt x="91" y="134"/>
                    <a:pt x="91" y="134"/>
                  </a:cubicBezTo>
                  <a:cubicBezTo>
                    <a:pt x="91" y="133"/>
                    <a:pt x="91" y="132"/>
                    <a:pt x="90" y="132"/>
                  </a:cubicBezTo>
                  <a:cubicBezTo>
                    <a:pt x="90" y="131"/>
                    <a:pt x="88" y="130"/>
                    <a:pt x="88" y="130"/>
                  </a:cubicBezTo>
                  <a:cubicBezTo>
                    <a:pt x="87" y="129"/>
                    <a:pt x="86" y="128"/>
                    <a:pt x="85" y="128"/>
                  </a:cubicBezTo>
                  <a:cubicBezTo>
                    <a:pt x="84" y="128"/>
                    <a:pt x="84" y="129"/>
                    <a:pt x="83" y="129"/>
                  </a:cubicBezTo>
                  <a:cubicBezTo>
                    <a:pt x="83" y="129"/>
                    <a:pt x="82" y="129"/>
                    <a:pt x="82" y="129"/>
                  </a:cubicBezTo>
                  <a:cubicBezTo>
                    <a:pt x="81" y="128"/>
                    <a:pt x="80" y="128"/>
                    <a:pt x="79" y="128"/>
                  </a:cubicBezTo>
                  <a:cubicBezTo>
                    <a:pt x="78" y="128"/>
                    <a:pt x="78" y="128"/>
                    <a:pt x="77" y="129"/>
                  </a:cubicBezTo>
                  <a:cubicBezTo>
                    <a:pt x="77" y="129"/>
                    <a:pt x="75" y="130"/>
                    <a:pt x="75" y="131"/>
                  </a:cubicBezTo>
                  <a:cubicBezTo>
                    <a:pt x="74" y="131"/>
                    <a:pt x="75" y="132"/>
                    <a:pt x="75" y="133"/>
                  </a:cubicBezTo>
                  <a:cubicBezTo>
                    <a:pt x="75" y="134"/>
                    <a:pt x="76" y="135"/>
                    <a:pt x="76" y="136"/>
                  </a:cubicBezTo>
                  <a:cubicBezTo>
                    <a:pt x="77" y="137"/>
                    <a:pt x="77" y="138"/>
                    <a:pt x="76" y="139"/>
                  </a:cubicBezTo>
                  <a:cubicBezTo>
                    <a:pt x="76" y="139"/>
                    <a:pt x="74" y="140"/>
                    <a:pt x="73" y="140"/>
                  </a:cubicBezTo>
                  <a:cubicBezTo>
                    <a:pt x="73" y="140"/>
                    <a:pt x="72" y="139"/>
                    <a:pt x="71" y="138"/>
                  </a:cubicBezTo>
                  <a:cubicBezTo>
                    <a:pt x="71" y="138"/>
                    <a:pt x="71" y="136"/>
                    <a:pt x="71" y="136"/>
                  </a:cubicBezTo>
                  <a:cubicBezTo>
                    <a:pt x="70" y="135"/>
                    <a:pt x="70" y="134"/>
                    <a:pt x="70" y="133"/>
                  </a:cubicBezTo>
                  <a:cubicBezTo>
                    <a:pt x="70" y="133"/>
                    <a:pt x="69" y="132"/>
                    <a:pt x="69" y="132"/>
                  </a:cubicBezTo>
                  <a:cubicBezTo>
                    <a:pt x="69" y="131"/>
                    <a:pt x="69" y="129"/>
                    <a:pt x="69" y="129"/>
                  </a:cubicBezTo>
                  <a:cubicBezTo>
                    <a:pt x="69" y="128"/>
                    <a:pt x="70" y="127"/>
                    <a:pt x="70" y="126"/>
                  </a:cubicBezTo>
                  <a:cubicBezTo>
                    <a:pt x="71" y="126"/>
                    <a:pt x="71" y="125"/>
                    <a:pt x="71" y="125"/>
                  </a:cubicBezTo>
                  <a:cubicBezTo>
                    <a:pt x="71" y="124"/>
                    <a:pt x="70" y="123"/>
                    <a:pt x="69" y="123"/>
                  </a:cubicBezTo>
                  <a:cubicBezTo>
                    <a:pt x="69" y="123"/>
                    <a:pt x="68" y="123"/>
                    <a:pt x="67" y="122"/>
                  </a:cubicBezTo>
                  <a:cubicBezTo>
                    <a:pt x="67" y="122"/>
                    <a:pt x="67" y="121"/>
                    <a:pt x="66" y="120"/>
                  </a:cubicBezTo>
                  <a:cubicBezTo>
                    <a:pt x="66" y="120"/>
                    <a:pt x="65" y="120"/>
                    <a:pt x="64" y="120"/>
                  </a:cubicBezTo>
                  <a:cubicBezTo>
                    <a:pt x="63" y="120"/>
                    <a:pt x="62" y="121"/>
                    <a:pt x="61" y="121"/>
                  </a:cubicBezTo>
                  <a:cubicBezTo>
                    <a:pt x="60" y="122"/>
                    <a:pt x="59" y="123"/>
                    <a:pt x="58" y="123"/>
                  </a:cubicBezTo>
                  <a:cubicBezTo>
                    <a:pt x="56" y="124"/>
                    <a:pt x="54" y="126"/>
                    <a:pt x="52" y="126"/>
                  </a:cubicBezTo>
                  <a:cubicBezTo>
                    <a:pt x="52" y="126"/>
                    <a:pt x="50" y="127"/>
                    <a:pt x="49" y="127"/>
                  </a:cubicBezTo>
                  <a:cubicBezTo>
                    <a:pt x="48" y="127"/>
                    <a:pt x="47" y="127"/>
                    <a:pt x="46" y="127"/>
                  </a:cubicBezTo>
                  <a:cubicBezTo>
                    <a:pt x="46" y="127"/>
                    <a:pt x="46" y="127"/>
                    <a:pt x="46" y="127"/>
                  </a:cubicBezTo>
                  <a:cubicBezTo>
                    <a:pt x="45" y="127"/>
                    <a:pt x="44" y="126"/>
                    <a:pt x="43" y="126"/>
                  </a:cubicBezTo>
                  <a:cubicBezTo>
                    <a:pt x="43" y="126"/>
                    <a:pt x="42" y="125"/>
                    <a:pt x="42" y="125"/>
                  </a:cubicBezTo>
                  <a:cubicBezTo>
                    <a:pt x="42" y="125"/>
                    <a:pt x="41" y="125"/>
                    <a:pt x="41" y="126"/>
                  </a:cubicBezTo>
                  <a:cubicBezTo>
                    <a:pt x="41" y="126"/>
                    <a:pt x="40" y="126"/>
                    <a:pt x="40" y="127"/>
                  </a:cubicBezTo>
                  <a:cubicBezTo>
                    <a:pt x="40" y="126"/>
                    <a:pt x="40" y="125"/>
                    <a:pt x="40" y="125"/>
                  </a:cubicBezTo>
                  <a:cubicBezTo>
                    <a:pt x="39" y="124"/>
                    <a:pt x="38" y="123"/>
                    <a:pt x="38" y="123"/>
                  </a:cubicBezTo>
                  <a:cubicBezTo>
                    <a:pt x="37" y="122"/>
                    <a:pt x="37" y="121"/>
                    <a:pt x="36" y="120"/>
                  </a:cubicBezTo>
                  <a:cubicBezTo>
                    <a:pt x="36" y="120"/>
                    <a:pt x="35" y="120"/>
                    <a:pt x="34" y="120"/>
                  </a:cubicBezTo>
                  <a:cubicBezTo>
                    <a:pt x="34" y="119"/>
                    <a:pt x="33" y="119"/>
                    <a:pt x="33" y="119"/>
                  </a:cubicBezTo>
                  <a:cubicBezTo>
                    <a:pt x="33" y="118"/>
                    <a:pt x="32" y="117"/>
                    <a:pt x="32" y="117"/>
                  </a:cubicBezTo>
                  <a:cubicBezTo>
                    <a:pt x="33" y="116"/>
                    <a:pt x="34" y="117"/>
                    <a:pt x="35" y="116"/>
                  </a:cubicBezTo>
                  <a:cubicBezTo>
                    <a:pt x="35" y="116"/>
                    <a:pt x="35" y="115"/>
                    <a:pt x="35" y="115"/>
                  </a:cubicBezTo>
                  <a:cubicBezTo>
                    <a:pt x="35" y="115"/>
                    <a:pt x="34" y="114"/>
                    <a:pt x="34" y="114"/>
                  </a:cubicBezTo>
                  <a:cubicBezTo>
                    <a:pt x="33" y="113"/>
                    <a:pt x="32" y="113"/>
                    <a:pt x="32" y="113"/>
                  </a:cubicBezTo>
                  <a:cubicBezTo>
                    <a:pt x="32" y="112"/>
                    <a:pt x="31" y="111"/>
                    <a:pt x="31" y="111"/>
                  </a:cubicBezTo>
                  <a:cubicBezTo>
                    <a:pt x="31" y="110"/>
                    <a:pt x="31" y="109"/>
                    <a:pt x="30" y="109"/>
                  </a:cubicBezTo>
                  <a:cubicBezTo>
                    <a:pt x="30" y="108"/>
                    <a:pt x="31" y="107"/>
                    <a:pt x="31" y="106"/>
                  </a:cubicBezTo>
                  <a:cubicBezTo>
                    <a:pt x="31" y="106"/>
                    <a:pt x="30" y="106"/>
                    <a:pt x="30" y="105"/>
                  </a:cubicBezTo>
                  <a:cubicBezTo>
                    <a:pt x="30" y="105"/>
                    <a:pt x="29" y="104"/>
                    <a:pt x="30" y="104"/>
                  </a:cubicBezTo>
                  <a:cubicBezTo>
                    <a:pt x="30" y="104"/>
                    <a:pt x="31" y="104"/>
                    <a:pt x="31" y="104"/>
                  </a:cubicBezTo>
                  <a:cubicBezTo>
                    <a:pt x="32" y="104"/>
                    <a:pt x="32" y="103"/>
                    <a:pt x="33" y="103"/>
                  </a:cubicBezTo>
                  <a:cubicBezTo>
                    <a:pt x="33" y="102"/>
                    <a:pt x="32" y="101"/>
                    <a:pt x="32" y="100"/>
                  </a:cubicBezTo>
                  <a:cubicBezTo>
                    <a:pt x="32" y="100"/>
                    <a:pt x="33" y="99"/>
                    <a:pt x="33" y="99"/>
                  </a:cubicBezTo>
                  <a:cubicBezTo>
                    <a:pt x="34" y="98"/>
                    <a:pt x="35" y="97"/>
                    <a:pt x="35" y="97"/>
                  </a:cubicBezTo>
                  <a:cubicBezTo>
                    <a:pt x="36" y="98"/>
                    <a:pt x="36" y="98"/>
                    <a:pt x="37" y="99"/>
                  </a:cubicBezTo>
                  <a:cubicBezTo>
                    <a:pt x="37" y="99"/>
                    <a:pt x="38" y="99"/>
                    <a:pt x="38" y="99"/>
                  </a:cubicBezTo>
                  <a:cubicBezTo>
                    <a:pt x="39" y="99"/>
                    <a:pt x="39" y="99"/>
                    <a:pt x="40" y="99"/>
                  </a:cubicBezTo>
                  <a:cubicBezTo>
                    <a:pt x="40" y="98"/>
                    <a:pt x="41" y="97"/>
                    <a:pt x="41" y="97"/>
                  </a:cubicBezTo>
                  <a:cubicBezTo>
                    <a:pt x="41" y="96"/>
                    <a:pt x="40" y="96"/>
                    <a:pt x="40" y="95"/>
                  </a:cubicBezTo>
                  <a:cubicBezTo>
                    <a:pt x="39" y="95"/>
                    <a:pt x="38" y="94"/>
                    <a:pt x="38" y="94"/>
                  </a:cubicBezTo>
                  <a:cubicBezTo>
                    <a:pt x="38" y="93"/>
                    <a:pt x="38" y="92"/>
                    <a:pt x="38" y="91"/>
                  </a:cubicBezTo>
                  <a:cubicBezTo>
                    <a:pt x="38" y="90"/>
                    <a:pt x="38" y="89"/>
                    <a:pt x="38" y="88"/>
                  </a:cubicBezTo>
                  <a:cubicBezTo>
                    <a:pt x="37" y="88"/>
                    <a:pt x="36" y="87"/>
                    <a:pt x="36" y="86"/>
                  </a:cubicBezTo>
                  <a:cubicBezTo>
                    <a:pt x="35" y="85"/>
                    <a:pt x="34" y="84"/>
                    <a:pt x="34" y="83"/>
                  </a:cubicBezTo>
                  <a:cubicBezTo>
                    <a:pt x="33" y="82"/>
                    <a:pt x="32" y="82"/>
                    <a:pt x="31" y="81"/>
                  </a:cubicBezTo>
                  <a:cubicBezTo>
                    <a:pt x="30" y="81"/>
                    <a:pt x="29" y="79"/>
                    <a:pt x="28" y="79"/>
                  </a:cubicBezTo>
                  <a:cubicBezTo>
                    <a:pt x="28" y="79"/>
                    <a:pt x="26" y="78"/>
                    <a:pt x="26" y="78"/>
                  </a:cubicBezTo>
                  <a:cubicBezTo>
                    <a:pt x="25" y="78"/>
                    <a:pt x="25" y="78"/>
                    <a:pt x="25" y="79"/>
                  </a:cubicBezTo>
                  <a:cubicBezTo>
                    <a:pt x="25" y="79"/>
                    <a:pt x="23" y="80"/>
                    <a:pt x="23" y="80"/>
                  </a:cubicBezTo>
                  <a:cubicBezTo>
                    <a:pt x="22" y="80"/>
                    <a:pt x="21" y="80"/>
                    <a:pt x="21" y="80"/>
                  </a:cubicBezTo>
                  <a:cubicBezTo>
                    <a:pt x="21" y="80"/>
                    <a:pt x="20" y="80"/>
                    <a:pt x="19" y="80"/>
                  </a:cubicBezTo>
                  <a:cubicBezTo>
                    <a:pt x="19" y="81"/>
                    <a:pt x="19" y="81"/>
                    <a:pt x="19" y="82"/>
                  </a:cubicBezTo>
                  <a:cubicBezTo>
                    <a:pt x="18" y="82"/>
                    <a:pt x="18" y="82"/>
                    <a:pt x="17" y="82"/>
                  </a:cubicBezTo>
                  <a:cubicBezTo>
                    <a:pt x="17" y="83"/>
                    <a:pt x="15" y="82"/>
                    <a:pt x="15" y="82"/>
                  </a:cubicBezTo>
                  <a:cubicBezTo>
                    <a:pt x="14" y="81"/>
                    <a:pt x="13" y="81"/>
                    <a:pt x="13" y="80"/>
                  </a:cubicBezTo>
                  <a:cubicBezTo>
                    <a:pt x="13" y="80"/>
                    <a:pt x="12" y="80"/>
                    <a:pt x="12" y="80"/>
                  </a:cubicBezTo>
                  <a:cubicBezTo>
                    <a:pt x="11" y="79"/>
                    <a:pt x="11" y="79"/>
                    <a:pt x="11" y="78"/>
                  </a:cubicBezTo>
                  <a:cubicBezTo>
                    <a:pt x="11" y="78"/>
                    <a:pt x="11" y="77"/>
                    <a:pt x="11" y="76"/>
                  </a:cubicBezTo>
                  <a:cubicBezTo>
                    <a:pt x="11" y="76"/>
                    <a:pt x="11" y="75"/>
                    <a:pt x="11" y="74"/>
                  </a:cubicBezTo>
                  <a:cubicBezTo>
                    <a:pt x="11" y="74"/>
                    <a:pt x="10" y="73"/>
                    <a:pt x="10" y="73"/>
                  </a:cubicBezTo>
                  <a:cubicBezTo>
                    <a:pt x="9" y="73"/>
                    <a:pt x="8" y="73"/>
                    <a:pt x="7" y="73"/>
                  </a:cubicBezTo>
                  <a:cubicBezTo>
                    <a:pt x="7" y="73"/>
                    <a:pt x="6" y="72"/>
                    <a:pt x="6" y="71"/>
                  </a:cubicBezTo>
                  <a:cubicBezTo>
                    <a:pt x="5" y="71"/>
                    <a:pt x="5" y="71"/>
                    <a:pt x="5" y="70"/>
                  </a:cubicBezTo>
                  <a:cubicBezTo>
                    <a:pt x="5" y="70"/>
                    <a:pt x="5" y="69"/>
                    <a:pt x="6" y="68"/>
                  </a:cubicBezTo>
                  <a:cubicBezTo>
                    <a:pt x="6" y="68"/>
                    <a:pt x="6" y="67"/>
                    <a:pt x="6" y="67"/>
                  </a:cubicBezTo>
                  <a:cubicBezTo>
                    <a:pt x="6" y="66"/>
                    <a:pt x="6" y="65"/>
                    <a:pt x="5" y="65"/>
                  </a:cubicBezTo>
                  <a:cubicBezTo>
                    <a:pt x="5" y="64"/>
                    <a:pt x="4" y="64"/>
                    <a:pt x="4" y="64"/>
                  </a:cubicBezTo>
                  <a:cubicBezTo>
                    <a:pt x="3" y="63"/>
                    <a:pt x="3" y="62"/>
                    <a:pt x="3" y="62"/>
                  </a:cubicBezTo>
                  <a:cubicBezTo>
                    <a:pt x="3" y="61"/>
                    <a:pt x="3" y="60"/>
                    <a:pt x="4" y="59"/>
                  </a:cubicBezTo>
                  <a:cubicBezTo>
                    <a:pt x="4" y="59"/>
                    <a:pt x="5" y="59"/>
                    <a:pt x="5" y="59"/>
                  </a:cubicBezTo>
                  <a:cubicBezTo>
                    <a:pt x="6" y="59"/>
                    <a:pt x="7" y="59"/>
                    <a:pt x="7" y="59"/>
                  </a:cubicBezTo>
                  <a:cubicBezTo>
                    <a:pt x="7" y="60"/>
                    <a:pt x="8" y="60"/>
                    <a:pt x="8" y="61"/>
                  </a:cubicBezTo>
                  <a:cubicBezTo>
                    <a:pt x="9" y="61"/>
                    <a:pt x="9" y="61"/>
                    <a:pt x="10" y="61"/>
                  </a:cubicBezTo>
                  <a:cubicBezTo>
                    <a:pt x="10" y="62"/>
                    <a:pt x="10" y="62"/>
                    <a:pt x="10" y="63"/>
                  </a:cubicBezTo>
                  <a:cubicBezTo>
                    <a:pt x="11" y="63"/>
                    <a:pt x="11" y="63"/>
                    <a:pt x="12" y="62"/>
                  </a:cubicBezTo>
                  <a:cubicBezTo>
                    <a:pt x="12" y="62"/>
                    <a:pt x="13" y="61"/>
                    <a:pt x="13" y="61"/>
                  </a:cubicBezTo>
                  <a:cubicBezTo>
                    <a:pt x="13" y="61"/>
                    <a:pt x="14" y="60"/>
                    <a:pt x="14" y="60"/>
                  </a:cubicBezTo>
                  <a:cubicBezTo>
                    <a:pt x="13" y="59"/>
                    <a:pt x="13" y="59"/>
                    <a:pt x="12" y="58"/>
                  </a:cubicBezTo>
                  <a:cubicBezTo>
                    <a:pt x="12" y="58"/>
                    <a:pt x="12" y="57"/>
                    <a:pt x="12" y="56"/>
                  </a:cubicBezTo>
                  <a:cubicBezTo>
                    <a:pt x="12" y="55"/>
                    <a:pt x="13" y="53"/>
                    <a:pt x="13" y="52"/>
                  </a:cubicBezTo>
                  <a:cubicBezTo>
                    <a:pt x="13" y="51"/>
                    <a:pt x="13" y="49"/>
                    <a:pt x="12" y="48"/>
                  </a:cubicBezTo>
                  <a:cubicBezTo>
                    <a:pt x="12" y="48"/>
                    <a:pt x="12" y="47"/>
                    <a:pt x="11" y="46"/>
                  </a:cubicBezTo>
                  <a:cubicBezTo>
                    <a:pt x="11" y="46"/>
                    <a:pt x="11" y="45"/>
                    <a:pt x="11" y="45"/>
                  </a:cubicBezTo>
                  <a:cubicBezTo>
                    <a:pt x="11" y="45"/>
                    <a:pt x="11" y="44"/>
                    <a:pt x="11" y="44"/>
                  </a:cubicBezTo>
                  <a:cubicBezTo>
                    <a:pt x="12" y="43"/>
                    <a:pt x="12" y="42"/>
                    <a:pt x="12" y="42"/>
                  </a:cubicBezTo>
                  <a:cubicBezTo>
                    <a:pt x="12" y="41"/>
                    <a:pt x="12" y="40"/>
                    <a:pt x="12" y="39"/>
                  </a:cubicBezTo>
                  <a:cubicBezTo>
                    <a:pt x="12" y="39"/>
                    <a:pt x="10" y="38"/>
                    <a:pt x="10" y="37"/>
                  </a:cubicBezTo>
                  <a:cubicBezTo>
                    <a:pt x="10" y="37"/>
                    <a:pt x="10" y="36"/>
                    <a:pt x="10" y="36"/>
                  </a:cubicBezTo>
                  <a:cubicBezTo>
                    <a:pt x="10" y="35"/>
                    <a:pt x="11" y="35"/>
                    <a:pt x="12" y="35"/>
                  </a:cubicBezTo>
                  <a:cubicBezTo>
                    <a:pt x="12" y="35"/>
                    <a:pt x="13" y="34"/>
                    <a:pt x="14" y="34"/>
                  </a:cubicBezTo>
                  <a:cubicBezTo>
                    <a:pt x="14" y="33"/>
                    <a:pt x="14" y="32"/>
                    <a:pt x="14" y="32"/>
                  </a:cubicBezTo>
                  <a:cubicBezTo>
                    <a:pt x="14" y="31"/>
                    <a:pt x="13" y="30"/>
                    <a:pt x="13" y="30"/>
                  </a:cubicBezTo>
                  <a:cubicBezTo>
                    <a:pt x="12" y="30"/>
                    <a:pt x="11" y="30"/>
                    <a:pt x="10" y="30"/>
                  </a:cubicBezTo>
                  <a:cubicBezTo>
                    <a:pt x="10" y="30"/>
                    <a:pt x="9" y="30"/>
                    <a:pt x="9" y="29"/>
                  </a:cubicBezTo>
                  <a:cubicBezTo>
                    <a:pt x="8" y="29"/>
                    <a:pt x="9" y="27"/>
                    <a:pt x="9" y="27"/>
                  </a:cubicBezTo>
                  <a:cubicBezTo>
                    <a:pt x="9" y="26"/>
                    <a:pt x="10" y="26"/>
                    <a:pt x="10" y="25"/>
                  </a:cubicBezTo>
                  <a:cubicBezTo>
                    <a:pt x="10" y="25"/>
                    <a:pt x="10" y="23"/>
                    <a:pt x="11" y="23"/>
                  </a:cubicBezTo>
                  <a:cubicBezTo>
                    <a:pt x="11" y="22"/>
                    <a:pt x="12" y="22"/>
                    <a:pt x="12" y="22"/>
                  </a:cubicBezTo>
                  <a:cubicBezTo>
                    <a:pt x="12" y="21"/>
                    <a:pt x="13" y="20"/>
                    <a:pt x="12" y="19"/>
                  </a:cubicBezTo>
                  <a:cubicBezTo>
                    <a:pt x="12" y="19"/>
                    <a:pt x="10" y="19"/>
                    <a:pt x="10" y="19"/>
                  </a:cubicBezTo>
                  <a:cubicBezTo>
                    <a:pt x="9" y="18"/>
                    <a:pt x="8" y="19"/>
                    <a:pt x="7" y="19"/>
                  </a:cubicBezTo>
                  <a:cubicBezTo>
                    <a:pt x="6" y="19"/>
                    <a:pt x="5" y="19"/>
                    <a:pt x="5" y="19"/>
                  </a:cubicBezTo>
                  <a:cubicBezTo>
                    <a:pt x="4" y="19"/>
                    <a:pt x="3" y="18"/>
                    <a:pt x="3" y="1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9" name="Freeform 79"/>
            <p:cNvSpPr>
              <a:spLocks/>
            </p:cNvSpPr>
            <p:nvPr/>
          </p:nvSpPr>
          <p:spPr bwMode="auto">
            <a:xfrm>
              <a:off x="2584451" y="4110038"/>
              <a:ext cx="274638" cy="179388"/>
            </a:xfrm>
            <a:custGeom>
              <a:avLst/>
              <a:gdLst/>
              <a:ahLst/>
              <a:cxnLst>
                <a:cxn ang="0">
                  <a:pos x="34" y="0"/>
                </a:cxn>
                <a:cxn ang="0">
                  <a:pos x="39" y="5"/>
                </a:cxn>
                <a:cxn ang="0">
                  <a:pos x="48" y="5"/>
                </a:cxn>
                <a:cxn ang="0">
                  <a:pos x="56" y="7"/>
                </a:cxn>
                <a:cxn ang="0">
                  <a:pos x="63" y="5"/>
                </a:cxn>
                <a:cxn ang="0">
                  <a:pos x="70" y="5"/>
                </a:cxn>
                <a:cxn ang="0">
                  <a:pos x="76" y="10"/>
                </a:cxn>
                <a:cxn ang="0">
                  <a:pos x="86" y="16"/>
                </a:cxn>
                <a:cxn ang="0">
                  <a:pos x="91" y="21"/>
                </a:cxn>
                <a:cxn ang="0">
                  <a:pos x="97" y="23"/>
                </a:cxn>
                <a:cxn ang="0">
                  <a:pos x="102" y="25"/>
                </a:cxn>
                <a:cxn ang="0">
                  <a:pos x="111" y="22"/>
                </a:cxn>
                <a:cxn ang="0">
                  <a:pos x="117" y="23"/>
                </a:cxn>
                <a:cxn ang="0">
                  <a:pos x="122" y="27"/>
                </a:cxn>
                <a:cxn ang="0">
                  <a:pos x="127" y="24"/>
                </a:cxn>
                <a:cxn ang="0">
                  <a:pos x="132" y="24"/>
                </a:cxn>
                <a:cxn ang="0">
                  <a:pos x="135" y="31"/>
                </a:cxn>
                <a:cxn ang="0">
                  <a:pos x="139" y="37"/>
                </a:cxn>
                <a:cxn ang="0">
                  <a:pos x="144" y="36"/>
                </a:cxn>
                <a:cxn ang="0">
                  <a:pos x="144" y="41"/>
                </a:cxn>
                <a:cxn ang="0">
                  <a:pos x="138" y="41"/>
                </a:cxn>
                <a:cxn ang="0">
                  <a:pos x="135" y="41"/>
                </a:cxn>
                <a:cxn ang="0">
                  <a:pos x="132" y="45"/>
                </a:cxn>
                <a:cxn ang="0">
                  <a:pos x="121" y="56"/>
                </a:cxn>
                <a:cxn ang="0">
                  <a:pos x="104" y="64"/>
                </a:cxn>
                <a:cxn ang="0">
                  <a:pos x="85" y="70"/>
                </a:cxn>
                <a:cxn ang="0">
                  <a:pos x="74" y="75"/>
                </a:cxn>
                <a:cxn ang="0">
                  <a:pos x="67" y="85"/>
                </a:cxn>
                <a:cxn ang="0">
                  <a:pos x="62" y="93"/>
                </a:cxn>
                <a:cxn ang="0">
                  <a:pos x="56" y="95"/>
                </a:cxn>
                <a:cxn ang="0">
                  <a:pos x="50" y="92"/>
                </a:cxn>
                <a:cxn ang="0">
                  <a:pos x="44" y="89"/>
                </a:cxn>
                <a:cxn ang="0">
                  <a:pos x="36" y="89"/>
                </a:cxn>
                <a:cxn ang="0">
                  <a:pos x="29" y="84"/>
                </a:cxn>
                <a:cxn ang="0">
                  <a:pos x="16" y="82"/>
                </a:cxn>
                <a:cxn ang="0">
                  <a:pos x="17" y="79"/>
                </a:cxn>
                <a:cxn ang="0">
                  <a:pos x="16" y="76"/>
                </a:cxn>
                <a:cxn ang="0">
                  <a:pos x="13" y="71"/>
                </a:cxn>
                <a:cxn ang="0">
                  <a:pos x="9" y="70"/>
                </a:cxn>
                <a:cxn ang="0">
                  <a:pos x="6" y="65"/>
                </a:cxn>
                <a:cxn ang="0">
                  <a:pos x="1" y="62"/>
                </a:cxn>
                <a:cxn ang="0">
                  <a:pos x="0" y="56"/>
                </a:cxn>
                <a:cxn ang="0">
                  <a:pos x="1" y="51"/>
                </a:cxn>
                <a:cxn ang="0">
                  <a:pos x="3" y="46"/>
                </a:cxn>
                <a:cxn ang="0">
                  <a:pos x="7" y="46"/>
                </a:cxn>
                <a:cxn ang="0">
                  <a:pos x="6" y="39"/>
                </a:cxn>
                <a:cxn ang="0">
                  <a:pos x="5" y="36"/>
                </a:cxn>
                <a:cxn ang="0">
                  <a:pos x="7" y="33"/>
                </a:cxn>
                <a:cxn ang="0">
                  <a:pos x="9" y="37"/>
                </a:cxn>
                <a:cxn ang="0">
                  <a:pos x="15" y="36"/>
                </a:cxn>
                <a:cxn ang="0">
                  <a:pos x="16" y="30"/>
                </a:cxn>
                <a:cxn ang="0">
                  <a:pos x="16" y="25"/>
                </a:cxn>
                <a:cxn ang="0">
                  <a:pos x="19" y="21"/>
                </a:cxn>
                <a:cxn ang="0">
                  <a:pos x="16" y="20"/>
                </a:cxn>
                <a:cxn ang="0">
                  <a:pos x="11" y="18"/>
                </a:cxn>
                <a:cxn ang="0">
                  <a:pos x="12" y="11"/>
                </a:cxn>
                <a:cxn ang="0">
                  <a:pos x="15" y="9"/>
                </a:cxn>
                <a:cxn ang="0">
                  <a:pos x="18" y="6"/>
                </a:cxn>
                <a:cxn ang="0">
                  <a:pos x="21" y="5"/>
                </a:cxn>
                <a:cxn ang="0">
                  <a:pos x="18" y="2"/>
                </a:cxn>
                <a:cxn ang="0">
                  <a:pos x="26" y="1"/>
                </a:cxn>
              </a:cxnLst>
              <a:rect l="0" t="0" r="r" b="b"/>
              <a:pathLst>
                <a:path w="145" h="95">
                  <a:moveTo>
                    <a:pt x="26" y="1"/>
                  </a:moveTo>
                  <a:cubicBezTo>
                    <a:pt x="27" y="1"/>
                    <a:pt x="30" y="0"/>
                    <a:pt x="31" y="0"/>
                  </a:cubicBezTo>
                  <a:cubicBezTo>
                    <a:pt x="32" y="0"/>
                    <a:pt x="33" y="0"/>
                    <a:pt x="34" y="0"/>
                  </a:cubicBezTo>
                  <a:cubicBezTo>
                    <a:pt x="35" y="0"/>
                    <a:pt x="36" y="1"/>
                    <a:pt x="37" y="1"/>
                  </a:cubicBezTo>
                  <a:cubicBezTo>
                    <a:pt x="37" y="1"/>
                    <a:pt x="37" y="2"/>
                    <a:pt x="37" y="3"/>
                  </a:cubicBezTo>
                  <a:cubicBezTo>
                    <a:pt x="38" y="3"/>
                    <a:pt x="39" y="5"/>
                    <a:pt x="39" y="5"/>
                  </a:cubicBezTo>
                  <a:cubicBezTo>
                    <a:pt x="40" y="5"/>
                    <a:pt x="42" y="6"/>
                    <a:pt x="42" y="6"/>
                  </a:cubicBezTo>
                  <a:cubicBezTo>
                    <a:pt x="43" y="6"/>
                    <a:pt x="45" y="5"/>
                    <a:pt x="45" y="5"/>
                  </a:cubicBezTo>
                  <a:cubicBezTo>
                    <a:pt x="46" y="5"/>
                    <a:pt x="47" y="5"/>
                    <a:pt x="48" y="5"/>
                  </a:cubicBezTo>
                  <a:cubicBezTo>
                    <a:pt x="49" y="5"/>
                    <a:pt x="50" y="5"/>
                    <a:pt x="51" y="5"/>
                  </a:cubicBezTo>
                  <a:cubicBezTo>
                    <a:pt x="52" y="6"/>
                    <a:pt x="53" y="7"/>
                    <a:pt x="54" y="7"/>
                  </a:cubicBezTo>
                  <a:cubicBezTo>
                    <a:pt x="55" y="7"/>
                    <a:pt x="56" y="7"/>
                    <a:pt x="56" y="7"/>
                  </a:cubicBezTo>
                  <a:cubicBezTo>
                    <a:pt x="57" y="7"/>
                    <a:pt x="58" y="7"/>
                    <a:pt x="59" y="7"/>
                  </a:cubicBezTo>
                  <a:cubicBezTo>
                    <a:pt x="59" y="7"/>
                    <a:pt x="61" y="7"/>
                    <a:pt x="61" y="6"/>
                  </a:cubicBezTo>
                  <a:cubicBezTo>
                    <a:pt x="62" y="6"/>
                    <a:pt x="63" y="5"/>
                    <a:pt x="63" y="5"/>
                  </a:cubicBezTo>
                  <a:cubicBezTo>
                    <a:pt x="64" y="4"/>
                    <a:pt x="65" y="4"/>
                    <a:pt x="66" y="4"/>
                  </a:cubicBezTo>
                  <a:cubicBezTo>
                    <a:pt x="67" y="4"/>
                    <a:pt x="67" y="5"/>
                    <a:pt x="68" y="5"/>
                  </a:cubicBezTo>
                  <a:cubicBezTo>
                    <a:pt x="68" y="5"/>
                    <a:pt x="70" y="5"/>
                    <a:pt x="70" y="5"/>
                  </a:cubicBezTo>
                  <a:cubicBezTo>
                    <a:pt x="71" y="6"/>
                    <a:pt x="72" y="7"/>
                    <a:pt x="73" y="8"/>
                  </a:cubicBezTo>
                  <a:cubicBezTo>
                    <a:pt x="73" y="8"/>
                    <a:pt x="75" y="8"/>
                    <a:pt x="75" y="8"/>
                  </a:cubicBezTo>
                  <a:cubicBezTo>
                    <a:pt x="76" y="9"/>
                    <a:pt x="76" y="10"/>
                    <a:pt x="76" y="10"/>
                  </a:cubicBezTo>
                  <a:cubicBezTo>
                    <a:pt x="77" y="11"/>
                    <a:pt x="79" y="13"/>
                    <a:pt x="80" y="14"/>
                  </a:cubicBezTo>
                  <a:cubicBezTo>
                    <a:pt x="81" y="14"/>
                    <a:pt x="82" y="15"/>
                    <a:pt x="82" y="15"/>
                  </a:cubicBezTo>
                  <a:cubicBezTo>
                    <a:pt x="83" y="15"/>
                    <a:pt x="85" y="15"/>
                    <a:pt x="86" y="16"/>
                  </a:cubicBezTo>
                  <a:cubicBezTo>
                    <a:pt x="87" y="16"/>
                    <a:pt x="87" y="18"/>
                    <a:pt x="87" y="18"/>
                  </a:cubicBezTo>
                  <a:cubicBezTo>
                    <a:pt x="87" y="19"/>
                    <a:pt x="87" y="20"/>
                    <a:pt x="88" y="20"/>
                  </a:cubicBezTo>
                  <a:cubicBezTo>
                    <a:pt x="88" y="21"/>
                    <a:pt x="90" y="21"/>
                    <a:pt x="91" y="21"/>
                  </a:cubicBezTo>
                  <a:cubicBezTo>
                    <a:pt x="91" y="21"/>
                    <a:pt x="93" y="21"/>
                    <a:pt x="94" y="21"/>
                  </a:cubicBezTo>
                  <a:cubicBezTo>
                    <a:pt x="94" y="21"/>
                    <a:pt x="95" y="22"/>
                    <a:pt x="96" y="22"/>
                  </a:cubicBezTo>
                  <a:cubicBezTo>
                    <a:pt x="96" y="22"/>
                    <a:pt x="97" y="23"/>
                    <a:pt x="97" y="23"/>
                  </a:cubicBezTo>
                  <a:cubicBezTo>
                    <a:pt x="98" y="24"/>
                    <a:pt x="98" y="25"/>
                    <a:pt x="98" y="25"/>
                  </a:cubicBezTo>
                  <a:cubicBezTo>
                    <a:pt x="99" y="26"/>
                    <a:pt x="99" y="26"/>
                    <a:pt x="100" y="26"/>
                  </a:cubicBezTo>
                  <a:cubicBezTo>
                    <a:pt x="100" y="26"/>
                    <a:pt x="101" y="25"/>
                    <a:pt x="102" y="25"/>
                  </a:cubicBezTo>
                  <a:cubicBezTo>
                    <a:pt x="103" y="25"/>
                    <a:pt x="105" y="24"/>
                    <a:pt x="107" y="24"/>
                  </a:cubicBezTo>
                  <a:cubicBezTo>
                    <a:pt x="107" y="24"/>
                    <a:pt x="109" y="23"/>
                    <a:pt x="109" y="23"/>
                  </a:cubicBezTo>
                  <a:cubicBezTo>
                    <a:pt x="110" y="23"/>
                    <a:pt x="111" y="22"/>
                    <a:pt x="111" y="22"/>
                  </a:cubicBezTo>
                  <a:cubicBezTo>
                    <a:pt x="112" y="22"/>
                    <a:pt x="113" y="22"/>
                    <a:pt x="113" y="22"/>
                  </a:cubicBezTo>
                  <a:cubicBezTo>
                    <a:pt x="114" y="22"/>
                    <a:pt x="115" y="24"/>
                    <a:pt x="115" y="24"/>
                  </a:cubicBezTo>
                  <a:cubicBezTo>
                    <a:pt x="116" y="24"/>
                    <a:pt x="117" y="23"/>
                    <a:pt x="117" y="23"/>
                  </a:cubicBezTo>
                  <a:cubicBezTo>
                    <a:pt x="118" y="23"/>
                    <a:pt x="118" y="24"/>
                    <a:pt x="119" y="24"/>
                  </a:cubicBezTo>
                  <a:cubicBezTo>
                    <a:pt x="119" y="24"/>
                    <a:pt x="119" y="25"/>
                    <a:pt x="120" y="26"/>
                  </a:cubicBezTo>
                  <a:cubicBezTo>
                    <a:pt x="120" y="26"/>
                    <a:pt x="121" y="27"/>
                    <a:pt x="122" y="27"/>
                  </a:cubicBezTo>
                  <a:cubicBezTo>
                    <a:pt x="123" y="27"/>
                    <a:pt x="124" y="27"/>
                    <a:pt x="125" y="27"/>
                  </a:cubicBezTo>
                  <a:cubicBezTo>
                    <a:pt x="125" y="26"/>
                    <a:pt x="126" y="26"/>
                    <a:pt x="126" y="25"/>
                  </a:cubicBezTo>
                  <a:cubicBezTo>
                    <a:pt x="126" y="25"/>
                    <a:pt x="126" y="24"/>
                    <a:pt x="127" y="24"/>
                  </a:cubicBezTo>
                  <a:cubicBezTo>
                    <a:pt x="127" y="23"/>
                    <a:pt x="128" y="23"/>
                    <a:pt x="129" y="23"/>
                  </a:cubicBezTo>
                  <a:cubicBezTo>
                    <a:pt x="129" y="23"/>
                    <a:pt x="129" y="24"/>
                    <a:pt x="130" y="24"/>
                  </a:cubicBezTo>
                  <a:cubicBezTo>
                    <a:pt x="130" y="24"/>
                    <a:pt x="132" y="24"/>
                    <a:pt x="132" y="24"/>
                  </a:cubicBezTo>
                  <a:cubicBezTo>
                    <a:pt x="133" y="24"/>
                    <a:pt x="133" y="24"/>
                    <a:pt x="134" y="25"/>
                  </a:cubicBezTo>
                  <a:cubicBezTo>
                    <a:pt x="134" y="25"/>
                    <a:pt x="134" y="27"/>
                    <a:pt x="134" y="28"/>
                  </a:cubicBezTo>
                  <a:cubicBezTo>
                    <a:pt x="134" y="29"/>
                    <a:pt x="135" y="31"/>
                    <a:pt x="135" y="31"/>
                  </a:cubicBezTo>
                  <a:cubicBezTo>
                    <a:pt x="135" y="32"/>
                    <a:pt x="136" y="33"/>
                    <a:pt x="137" y="33"/>
                  </a:cubicBezTo>
                  <a:cubicBezTo>
                    <a:pt x="137" y="34"/>
                    <a:pt x="138" y="34"/>
                    <a:pt x="139" y="35"/>
                  </a:cubicBezTo>
                  <a:cubicBezTo>
                    <a:pt x="139" y="35"/>
                    <a:pt x="138" y="36"/>
                    <a:pt x="139" y="37"/>
                  </a:cubicBezTo>
                  <a:cubicBezTo>
                    <a:pt x="139" y="37"/>
                    <a:pt x="140" y="37"/>
                    <a:pt x="140" y="37"/>
                  </a:cubicBezTo>
                  <a:cubicBezTo>
                    <a:pt x="141" y="37"/>
                    <a:pt x="141" y="36"/>
                    <a:pt x="142" y="36"/>
                  </a:cubicBezTo>
                  <a:cubicBezTo>
                    <a:pt x="142" y="36"/>
                    <a:pt x="144" y="36"/>
                    <a:pt x="144" y="36"/>
                  </a:cubicBezTo>
                  <a:cubicBezTo>
                    <a:pt x="144" y="37"/>
                    <a:pt x="144" y="38"/>
                    <a:pt x="144" y="38"/>
                  </a:cubicBezTo>
                  <a:cubicBezTo>
                    <a:pt x="144" y="38"/>
                    <a:pt x="145" y="39"/>
                    <a:pt x="145" y="39"/>
                  </a:cubicBezTo>
                  <a:cubicBezTo>
                    <a:pt x="145" y="40"/>
                    <a:pt x="145" y="41"/>
                    <a:pt x="144" y="41"/>
                  </a:cubicBezTo>
                  <a:cubicBezTo>
                    <a:pt x="144" y="41"/>
                    <a:pt x="144" y="42"/>
                    <a:pt x="143" y="43"/>
                  </a:cubicBezTo>
                  <a:cubicBezTo>
                    <a:pt x="142" y="42"/>
                    <a:pt x="141" y="42"/>
                    <a:pt x="140" y="42"/>
                  </a:cubicBezTo>
                  <a:cubicBezTo>
                    <a:pt x="140" y="42"/>
                    <a:pt x="139" y="41"/>
                    <a:pt x="138" y="41"/>
                  </a:cubicBezTo>
                  <a:cubicBezTo>
                    <a:pt x="138" y="41"/>
                    <a:pt x="137" y="40"/>
                    <a:pt x="136" y="40"/>
                  </a:cubicBezTo>
                  <a:cubicBezTo>
                    <a:pt x="136" y="40"/>
                    <a:pt x="135" y="40"/>
                    <a:pt x="135" y="40"/>
                  </a:cubicBezTo>
                  <a:cubicBezTo>
                    <a:pt x="135" y="40"/>
                    <a:pt x="135" y="40"/>
                    <a:pt x="135" y="41"/>
                  </a:cubicBezTo>
                  <a:cubicBezTo>
                    <a:pt x="135" y="41"/>
                    <a:pt x="135" y="42"/>
                    <a:pt x="135" y="42"/>
                  </a:cubicBezTo>
                  <a:cubicBezTo>
                    <a:pt x="135" y="42"/>
                    <a:pt x="134" y="43"/>
                    <a:pt x="134" y="43"/>
                  </a:cubicBezTo>
                  <a:cubicBezTo>
                    <a:pt x="134" y="44"/>
                    <a:pt x="132" y="45"/>
                    <a:pt x="132" y="45"/>
                  </a:cubicBezTo>
                  <a:cubicBezTo>
                    <a:pt x="131" y="46"/>
                    <a:pt x="129" y="48"/>
                    <a:pt x="128" y="49"/>
                  </a:cubicBezTo>
                  <a:cubicBezTo>
                    <a:pt x="127" y="49"/>
                    <a:pt x="125" y="51"/>
                    <a:pt x="124" y="52"/>
                  </a:cubicBezTo>
                  <a:cubicBezTo>
                    <a:pt x="123" y="53"/>
                    <a:pt x="121" y="55"/>
                    <a:pt x="121" y="56"/>
                  </a:cubicBezTo>
                  <a:cubicBezTo>
                    <a:pt x="120" y="57"/>
                    <a:pt x="118" y="58"/>
                    <a:pt x="117" y="59"/>
                  </a:cubicBezTo>
                  <a:cubicBezTo>
                    <a:pt x="115" y="60"/>
                    <a:pt x="112" y="61"/>
                    <a:pt x="110" y="62"/>
                  </a:cubicBezTo>
                  <a:cubicBezTo>
                    <a:pt x="109" y="62"/>
                    <a:pt x="106" y="63"/>
                    <a:pt x="104" y="64"/>
                  </a:cubicBezTo>
                  <a:cubicBezTo>
                    <a:pt x="103" y="64"/>
                    <a:pt x="99" y="66"/>
                    <a:pt x="97" y="66"/>
                  </a:cubicBezTo>
                  <a:cubicBezTo>
                    <a:pt x="95" y="67"/>
                    <a:pt x="92" y="68"/>
                    <a:pt x="90" y="69"/>
                  </a:cubicBezTo>
                  <a:cubicBezTo>
                    <a:pt x="89" y="69"/>
                    <a:pt x="86" y="70"/>
                    <a:pt x="85" y="70"/>
                  </a:cubicBezTo>
                  <a:cubicBezTo>
                    <a:pt x="84" y="71"/>
                    <a:pt x="82" y="72"/>
                    <a:pt x="81" y="72"/>
                  </a:cubicBezTo>
                  <a:cubicBezTo>
                    <a:pt x="80" y="73"/>
                    <a:pt x="78" y="74"/>
                    <a:pt x="77" y="74"/>
                  </a:cubicBezTo>
                  <a:cubicBezTo>
                    <a:pt x="76" y="75"/>
                    <a:pt x="74" y="75"/>
                    <a:pt x="74" y="75"/>
                  </a:cubicBezTo>
                  <a:cubicBezTo>
                    <a:pt x="73" y="76"/>
                    <a:pt x="72" y="77"/>
                    <a:pt x="72" y="78"/>
                  </a:cubicBezTo>
                  <a:cubicBezTo>
                    <a:pt x="71" y="79"/>
                    <a:pt x="71" y="81"/>
                    <a:pt x="70" y="82"/>
                  </a:cubicBezTo>
                  <a:cubicBezTo>
                    <a:pt x="69" y="83"/>
                    <a:pt x="68" y="85"/>
                    <a:pt x="67" y="85"/>
                  </a:cubicBezTo>
                  <a:cubicBezTo>
                    <a:pt x="66" y="86"/>
                    <a:pt x="65" y="87"/>
                    <a:pt x="64" y="88"/>
                  </a:cubicBezTo>
                  <a:cubicBezTo>
                    <a:pt x="64" y="88"/>
                    <a:pt x="63" y="90"/>
                    <a:pt x="63" y="90"/>
                  </a:cubicBezTo>
                  <a:cubicBezTo>
                    <a:pt x="63" y="91"/>
                    <a:pt x="62" y="92"/>
                    <a:pt x="62" y="93"/>
                  </a:cubicBezTo>
                  <a:cubicBezTo>
                    <a:pt x="62" y="93"/>
                    <a:pt x="62" y="94"/>
                    <a:pt x="62" y="94"/>
                  </a:cubicBezTo>
                  <a:cubicBezTo>
                    <a:pt x="62" y="95"/>
                    <a:pt x="60" y="95"/>
                    <a:pt x="59" y="95"/>
                  </a:cubicBezTo>
                  <a:cubicBezTo>
                    <a:pt x="58" y="95"/>
                    <a:pt x="57" y="95"/>
                    <a:pt x="56" y="95"/>
                  </a:cubicBezTo>
                  <a:cubicBezTo>
                    <a:pt x="55" y="95"/>
                    <a:pt x="54" y="95"/>
                    <a:pt x="53" y="94"/>
                  </a:cubicBezTo>
                  <a:cubicBezTo>
                    <a:pt x="53" y="94"/>
                    <a:pt x="52" y="94"/>
                    <a:pt x="51" y="93"/>
                  </a:cubicBezTo>
                  <a:cubicBezTo>
                    <a:pt x="51" y="93"/>
                    <a:pt x="50" y="92"/>
                    <a:pt x="50" y="92"/>
                  </a:cubicBezTo>
                  <a:cubicBezTo>
                    <a:pt x="49" y="92"/>
                    <a:pt x="48" y="92"/>
                    <a:pt x="48" y="91"/>
                  </a:cubicBezTo>
                  <a:cubicBezTo>
                    <a:pt x="47" y="91"/>
                    <a:pt x="46" y="90"/>
                    <a:pt x="46" y="90"/>
                  </a:cubicBezTo>
                  <a:cubicBezTo>
                    <a:pt x="45" y="90"/>
                    <a:pt x="44" y="89"/>
                    <a:pt x="44" y="89"/>
                  </a:cubicBezTo>
                  <a:cubicBezTo>
                    <a:pt x="44" y="89"/>
                    <a:pt x="43" y="89"/>
                    <a:pt x="43" y="89"/>
                  </a:cubicBezTo>
                  <a:cubicBezTo>
                    <a:pt x="42" y="89"/>
                    <a:pt x="40" y="89"/>
                    <a:pt x="40" y="89"/>
                  </a:cubicBezTo>
                  <a:cubicBezTo>
                    <a:pt x="39" y="89"/>
                    <a:pt x="37" y="89"/>
                    <a:pt x="36" y="89"/>
                  </a:cubicBezTo>
                  <a:cubicBezTo>
                    <a:pt x="36" y="88"/>
                    <a:pt x="34" y="87"/>
                    <a:pt x="34" y="87"/>
                  </a:cubicBezTo>
                  <a:cubicBezTo>
                    <a:pt x="33" y="86"/>
                    <a:pt x="32" y="85"/>
                    <a:pt x="32" y="84"/>
                  </a:cubicBezTo>
                  <a:cubicBezTo>
                    <a:pt x="31" y="84"/>
                    <a:pt x="30" y="84"/>
                    <a:pt x="29" y="84"/>
                  </a:cubicBezTo>
                  <a:cubicBezTo>
                    <a:pt x="28" y="84"/>
                    <a:pt x="26" y="84"/>
                    <a:pt x="25" y="84"/>
                  </a:cubicBezTo>
                  <a:cubicBezTo>
                    <a:pt x="24" y="84"/>
                    <a:pt x="22" y="84"/>
                    <a:pt x="21" y="84"/>
                  </a:cubicBezTo>
                  <a:cubicBezTo>
                    <a:pt x="20" y="83"/>
                    <a:pt x="18" y="83"/>
                    <a:pt x="16" y="82"/>
                  </a:cubicBezTo>
                  <a:cubicBezTo>
                    <a:pt x="16" y="82"/>
                    <a:pt x="17" y="82"/>
                    <a:pt x="17" y="81"/>
                  </a:cubicBezTo>
                  <a:cubicBezTo>
                    <a:pt x="17" y="81"/>
                    <a:pt x="17" y="81"/>
                    <a:pt x="17" y="80"/>
                  </a:cubicBezTo>
                  <a:cubicBezTo>
                    <a:pt x="18" y="80"/>
                    <a:pt x="17" y="79"/>
                    <a:pt x="17" y="79"/>
                  </a:cubicBezTo>
                  <a:cubicBezTo>
                    <a:pt x="17" y="79"/>
                    <a:pt x="17" y="78"/>
                    <a:pt x="17" y="77"/>
                  </a:cubicBezTo>
                  <a:cubicBezTo>
                    <a:pt x="17" y="77"/>
                    <a:pt x="18" y="76"/>
                    <a:pt x="17" y="76"/>
                  </a:cubicBezTo>
                  <a:cubicBezTo>
                    <a:pt x="17" y="76"/>
                    <a:pt x="16" y="76"/>
                    <a:pt x="16" y="76"/>
                  </a:cubicBezTo>
                  <a:cubicBezTo>
                    <a:pt x="15" y="76"/>
                    <a:pt x="14" y="75"/>
                    <a:pt x="14" y="75"/>
                  </a:cubicBezTo>
                  <a:cubicBezTo>
                    <a:pt x="14" y="74"/>
                    <a:pt x="14" y="74"/>
                    <a:pt x="13" y="73"/>
                  </a:cubicBezTo>
                  <a:cubicBezTo>
                    <a:pt x="13" y="73"/>
                    <a:pt x="14" y="72"/>
                    <a:pt x="13" y="71"/>
                  </a:cubicBezTo>
                  <a:cubicBezTo>
                    <a:pt x="13" y="71"/>
                    <a:pt x="13" y="70"/>
                    <a:pt x="13" y="69"/>
                  </a:cubicBezTo>
                  <a:cubicBezTo>
                    <a:pt x="12" y="69"/>
                    <a:pt x="11" y="69"/>
                    <a:pt x="10" y="69"/>
                  </a:cubicBezTo>
                  <a:cubicBezTo>
                    <a:pt x="10" y="69"/>
                    <a:pt x="9" y="70"/>
                    <a:pt x="9" y="70"/>
                  </a:cubicBezTo>
                  <a:cubicBezTo>
                    <a:pt x="8" y="70"/>
                    <a:pt x="7" y="69"/>
                    <a:pt x="7" y="68"/>
                  </a:cubicBezTo>
                  <a:cubicBezTo>
                    <a:pt x="7" y="68"/>
                    <a:pt x="7" y="67"/>
                    <a:pt x="7" y="66"/>
                  </a:cubicBezTo>
                  <a:cubicBezTo>
                    <a:pt x="7" y="66"/>
                    <a:pt x="6" y="65"/>
                    <a:pt x="6" y="65"/>
                  </a:cubicBezTo>
                  <a:cubicBezTo>
                    <a:pt x="6" y="64"/>
                    <a:pt x="6" y="63"/>
                    <a:pt x="6" y="62"/>
                  </a:cubicBezTo>
                  <a:cubicBezTo>
                    <a:pt x="5" y="62"/>
                    <a:pt x="4" y="62"/>
                    <a:pt x="3" y="62"/>
                  </a:cubicBezTo>
                  <a:cubicBezTo>
                    <a:pt x="3" y="62"/>
                    <a:pt x="2" y="62"/>
                    <a:pt x="1" y="62"/>
                  </a:cubicBezTo>
                  <a:cubicBezTo>
                    <a:pt x="1" y="62"/>
                    <a:pt x="0" y="62"/>
                    <a:pt x="0" y="61"/>
                  </a:cubicBezTo>
                  <a:cubicBezTo>
                    <a:pt x="0" y="61"/>
                    <a:pt x="0" y="60"/>
                    <a:pt x="0" y="59"/>
                  </a:cubicBezTo>
                  <a:cubicBezTo>
                    <a:pt x="1" y="58"/>
                    <a:pt x="0" y="57"/>
                    <a:pt x="0" y="56"/>
                  </a:cubicBezTo>
                  <a:cubicBezTo>
                    <a:pt x="0" y="55"/>
                    <a:pt x="0" y="54"/>
                    <a:pt x="0" y="54"/>
                  </a:cubicBezTo>
                  <a:cubicBezTo>
                    <a:pt x="0" y="54"/>
                    <a:pt x="0" y="53"/>
                    <a:pt x="0" y="53"/>
                  </a:cubicBezTo>
                  <a:cubicBezTo>
                    <a:pt x="0" y="52"/>
                    <a:pt x="1" y="51"/>
                    <a:pt x="1" y="51"/>
                  </a:cubicBezTo>
                  <a:cubicBezTo>
                    <a:pt x="1" y="50"/>
                    <a:pt x="0" y="49"/>
                    <a:pt x="0" y="49"/>
                  </a:cubicBezTo>
                  <a:cubicBezTo>
                    <a:pt x="0" y="48"/>
                    <a:pt x="1" y="47"/>
                    <a:pt x="1" y="47"/>
                  </a:cubicBezTo>
                  <a:cubicBezTo>
                    <a:pt x="1" y="47"/>
                    <a:pt x="2" y="46"/>
                    <a:pt x="3" y="46"/>
                  </a:cubicBezTo>
                  <a:cubicBezTo>
                    <a:pt x="3" y="47"/>
                    <a:pt x="3" y="47"/>
                    <a:pt x="3" y="47"/>
                  </a:cubicBezTo>
                  <a:cubicBezTo>
                    <a:pt x="4" y="47"/>
                    <a:pt x="5" y="47"/>
                    <a:pt x="5" y="46"/>
                  </a:cubicBezTo>
                  <a:cubicBezTo>
                    <a:pt x="6" y="46"/>
                    <a:pt x="7" y="46"/>
                    <a:pt x="7" y="46"/>
                  </a:cubicBezTo>
                  <a:cubicBezTo>
                    <a:pt x="7" y="45"/>
                    <a:pt x="7" y="44"/>
                    <a:pt x="7" y="44"/>
                  </a:cubicBezTo>
                  <a:cubicBezTo>
                    <a:pt x="7" y="43"/>
                    <a:pt x="6" y="42"/>
                    <a:pt x="6" y="42"/>
                  </a:cubicBezTo>
                  <a:cubicBezTo>
                    <a:pt x="6" y="41"/>
                    <a:pt x="6" y="40"/>
                    <a:pt x="6" y="39"/>
                  </a:cubicBezTo>
                  <a:cubicBezTo>
                    <a:pt x="6" y="39"/>
                    <a:pt x="5" y="39"/>
                    <a:pt x="4" y="39"/>
                  </a:cubicBezTo>
                  <a:cubicBezTo>
                    <a:pt x="4" y="38"/>
                    <a:pt x="4" y="37"/>
                    <a:pt x="4" y="37"/>
                  </a:cubicBezTo>
                  <a:cubicBezTo>
                    <a:pt x="4" y="37"/>
                    <a:pt x="5" y="36"/>
                    <a:pt x="5" y="36"/>
                  </a:cubicBezTo>
                  <a:cubicBezTo>
                    <a:pt x="6" y="36"/>
                    <a:pt x="6" y="35"/>
                    <a:pt x="6" y="35"/>
                  </a:cubicBezTo>
                  <a:cubicBezTo>
                    <a:pt x="6" y="34"/>
                    <a:pt x="6" y="33"/>
                    <a:pt x="7" y="33"/>
                  </a:cubicBezTo>
                  <a:cubicBezTo>
                    <a:pt x="7" y="33"/>
                    <a:pt x="7" y="33"/>
                    <a:pt x="7" y="33"/>
                  </a:cubicBezTo>
                  <a:cubicBezTo>
                    <a:pt x="8" y="33"/>
                    <a:pt x="8" y="34"/>
                    <a:pt x="8" y="34"/>
                  </a:cubicBezTo>
                  <a:cubicBezTo>
                    <a:pt x="8" y="34"/>
                    <a:pt x="8" y="35"/>
                    <a:pt x="8" y="36"/>
                  </a:cubicBezTo>
                  <a:cubicBezTo>
                    <a:pt x="8" y="36"/>
                    <a:pt x="8" y="37"/>
                    <a:pt x="9" y="37"/>
                  </a:cubicBezTo>
                  <a:cubicBezTo>
                    <a:pt x="9" y="38"/>
                    <a:pt x="10" y="38"/>
                    <a:pt x="10" y="38"/>
                  </a:cubicBezTo>
                  <a:cubicBezTo>
                    <a:pt x="11" y="38"/>
                    <a:pt x="12" y="38"/>
                    <a:pt x="13" y="38"/>
                  </a:cubicBezTo>
                  <a:cubicBezTo>
                    <a:pt x="13" y="38"/>
                    <a:pt x="15" y="37"/>
                    <a:pt x="15" y="36"/>
                  </a:cubicBezTo>
                  <a:cubicBezTo>
                    <a:pt x="15" y="36"/>
                    <a:pt x="14" y="34"/>
                    <a:pt x="14" y="34"/>
                  </a:cubicBezTo>
                  <a:cubicBezTo>
                    <a:pt x="14" y="33"/>
                    <a:pt x="15" y="33"/>
                    <a:pt x="15" y="32"/>
                  </a:cubicBezTo>
                  <a:cubicBezTo>
                    <a:pt x="15" y="32"/>
                    <a:pt x="16" y="30"/>
                    <a:pt x="16" y="30"/>
                  </a:cubicBezTo>
                  <a:cubicBezTo>
                    <a:pt x="16" y="29"/>
                    <a:pt x="15" y="29"/>
                    <a:pt x="14" y="29"/>
                  </a:cubicBezTo>
                  <a:cubicBezTo>
                    <a:pt x="14" y="28"/>
                    <a:pt x="14" y="27"/>
                    <a:pt x="14" y="27"/>
                  </a:cubicBezTo>
                  <a:cubicBezTo>
                    <a:pt x="15" y="27"/>
                    <a:pt x="15" y="26"/>
                    <a:pt x="16" y="25"/>
                  </a:cubicBezTo>
                  <a:cubicBezTo>
                    <a:pt x="16" y="25"/>
                    <a:pt x="16" y="23"/>
                    <a:pt x="16" y="23"/>
                  </a:cubicBezTo>
                  <a:cubicBezTo>
                    <a:pt x="17" y="23"/>
                    <a:pt x="17" y="22"/>
                    <a:pt x="18" y="22"/>
                  </a:cubicBezTo>
                  <a:cubicBezTo>
                    <a:pt x="18" y="22"/>
                    <a:pt x="19" y="21"/>
                    <a:pt x="19" y="21"/>
                  </a:cubicBezTo>
                  <a:cubicBezTo>
                    <a:pt x="19" y="20"/>
                    <a:pt x="19" y="20"/>
                    <a:pt x="19" y="19"/>
                  </a:cubicBezTo>
                  <a:cubicBezTo>
                    <a:pt x="19" y="19"/>
                    <a:pt x="18" y="19"/>
                    <a:pt x="17" y="19"/>
                  </a:cubicBezTo>
                  <a:cubicBezTo>
                    <a:pt x="17" y="19"/>
                    <a:pt x="16" y="20"/>
                    <a:pt x="16" y="20"/>
                  </a:cubicBezTo>
                  <a:cubicBezTo>
                    <a:pt x="16" y="20"/>
                    <a:pt x="15" y="19"/>
                    <a:pt x="15" y="19"/>
                  </a:cubicBezTo>
                  <a:cubicBezTo>
                    <a:pt x="14" y="19"/>
                    <a:pt x="14" y="18"/>
                    <a:pt x="14" y="18"/>
                  </a:cubicBezTo>
                  <a:cubicBezTo>
                    <a:pt x="13" y="18"/>
                    <a:pt x="12" y="18"/>
                    <a:pt x="11" y="18"/>
                  </a:cubicBezTo>
                  <a:cubicBezTo>
                    <a:pt x="11" y="18"/>
                    <a:pt x="11" y="17"/>
                    <a:pt x="11" y="16"/>
                  </a:cubicBezTo>
                  <a:cubicBezTo>
                    <a:pt x="11" y="15"/>
                    <a:pt x="12" y="14"/>
                    <a:pt x="12" y="13"/>
                  </a:cubicBezTo>
                  <a:cubicBezTo>
                    <a:pt x="12" y="12"/>
                    <a:pt x="11" y="11"/>
                    <a:pt x="12" y="11"/>
                  </a:cubicBezTo>
                  <a:cubicBezTo>
                    <a:pt x="12" y="11"/>
                    <a:pt x="12" y="10"/>
                    <a:pt x="13" y="10"/>
                  </a:cubicBezTo>
                  <a:cubicBezTo>
                    <a:pt x="13" y="10"/>
                    <a:pt x="14" y="10"/>
                    <a:pt x="14" y="10"/>
                  </a:cubicBezTo>
                  <a:cubicBezTo>
                    <a:pt x="15" y="10"/>
                    <a:pt x="15" y="9"/>
                    <a:pt x="15" y="9"/>
                  </a:cubicBezTo>
                  <a:cubicBezTo>
                    <a:pt x="15" y="9"/>
                    <a:pt x="15" y="8"/>
                    <a:pt x="15" y="8"/>
                  </a:cubicBezTo>
                  <a:cubicBezTo>
                    <a:pt x="15" y="7"/>
                    <a:pt x="16" y="6"/>
                    <a:pt x="17" y="6"/>
                  </a:cubicBezTo>
                  <a:cubicBezTo>
                    <a:pt x="17" y="6"/>
                    <a:pt x="17" y="6"/>
                    <a:pt x="18" y="6"/>
                  </a:cubicBezTo>
                  <a:cubicBezTo>
                    <a:pt x="18" y="6"/>
                    <a:pt x="18" y="7"/>
                    <a:pt x="19" y="7"/>
                  </a:cubicBezTo>
                  <a:cubicBezTo>
                    <a:pt x="19" y="7"/>
                    <a:pt x="20" y="7"/>
                    <a:pt x="21" y="7"/>
                  </a:cubicBezTo>
                  <a:cubicBezTo>
                    <a:pt x="21" y="7"/>
                    <a:pt x="21" y="6"/>
                    <a:pt x="21" y="5"/>
                  </a:cubicBezTo>
                  <a:cubicBezTo>
                    <a:pt x="20" y="5"/>
                    <a:pt x="19" y="5"/>
                    <a:pt x="19" y="5"/>
                  </a:cubicBezTo>
                  <a:cubicBezTo>
                    <a:pt x="19" y="4"/>
                    <a:pt x="19" y="4"/>
                    <a:pt x="19" y="3"/>
                  </a:cubicBezTo>
                  <a:cubicBezTo>
                    <a:pt x="18" y="3"/>
                    <a:pt x="18" y="2"/>
                    <a:pt x="18" y="2"/>
                  </a:cubicBezTo>
                  <a:cubicBezTo>
                    <a:pt x="18" y="2"/>
                    <a:pt x="19" y="2"/>
                    <a:pt x="19" y="2"/>
                  </a:cubicBezTo>
                  <a:cubicBezTo>
                    <a:pt x="20" y="2"/>
                    <a:pt x="21" y="2"/>
                    <a:pt x="22" y="2"/>
                  </a:cubicBezTo>
                  <a:cubicBezTo>
                    <a:pt x="23" y="2"/>
                    <a:pt x="25" y="1"/>
                    <a:pt x="26" y="1"/>
                  </a:cubicBezTo>
                  <a:cubicBezTo>
                    <a:pt x="26" y="1"/>
                    <a:pt x="26" y="1"/>
                    <a:pt x="26"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0" name="Freeform 80"/>
            <p:cNvSpPr>
              <a:spLocks/>
            </p:cNvSpPr>
            <p:nvPr/>
          </p:nvSpPr>
          <p:spPr bwMode="auto">
            <a:xfrm>
              <a:off x="2166938" y="3938588"/>
              <a:ext cx="166688" cy="103188"/>
            </a:xfrm>
            <a:custGeom>
              <a:avLst/>
              <a:gdLst/>
              <a:ahLst/>
              <a:cxnLst>
                <a:cxn ang="0">
                  <a:pos x="87" y="33"/>
                </a:cxn>
                <a:cxn ang="0">
                  <a:pos x="87" y="38"/>
                </a:cxn>
                <a:cxn ang="0">
                  <a:pos x="88" y="43"/>
                </a:cxn>
                <a:cxn ang="0">
                  <a:pos x="86" y="47"/>
                </a:cxn>
                <a:cxn ang="0">
                  <a:pos x="79" y="44"/>
                </a:cxn>
                <a:cxn ang="0">
                  <a:pos x="73" y="41"/>
                </a:cxn>
                <a:cxn ang="0">
                  <a:pos x="72" y="46"/>
                </a:cxn>
                <a:cxn ang="0">
                  <a:pos x="61" y="47"/>
                </a:cxn>
                <a:cxn ang="0">
                  <a:pos x="56" y="43"/>
                </a:cxn>
                <a:cxn ang="0">
                  <a:pos x="46" y="43"/>
                </a:cxn>
                <a:cxn ang="0">
                  <a:pos x="36" y="44"/>
                </a:cxn>
                <a:cxn ang="0">
                  <a:pos x="30" y="45"/>
                </a:cxn>
                <a:cxn ang="0">
                  <a:pos x="24" y="49"/>
                </a:cxn>
                <a:cxn ang="0">
                  <a:pos x="25" y="54"/>
                </a:cxn>
                <a:cxn ang="0">
                  <a:pos x="18" y="55"/>
                </a:cxn>
                <a:cxn ang="0">
                  <a:pos x="17" y="53"/>
                </a:cxn>
                <a:cxn ang="0">
                  <a:pos x="15" y="45"/>
                </a:cxn>
                <a:cxn ang="0">
                  <a:pos x="9" y="42"/>
                </a:cxn>
                <a:cxn ang="0">
                  <a:pos x="3" y="38"/>
                </a:cxn>
                <a:cxn ang="0">
                  <a:pos x="2" y="35"/>
                </a:cxn>
                <a:cxn ang="0">
                  <a:pos x="8" y="33"/>
                </a:cxn>
                <a:cxn ang="0">
                  <a:pos x="13" y="29"/>
                </a:cxn>
                <a:cxn ang="0">
                  <a:pos x="1" y="13"/>
                </a:cxn>
                <a:cxn ang="0">
                  <a:pos x="2" y="8"/>
                </a:cxn>
                <a:cxn ang="0">
                  <a:pos x="5" y="1"/>
                </a:cxn>
                <a:cxn ang="0">
                  <a:pos x="13" y="1"/>
                </a:cxn>
                <a:cxn ang="0">
                  <a:pos x="20" y="3"/>
                </a:cxn>
                <a:cxn ang="0">
                  <a:pos x="24" y="4"/>
                </a:cxn>
                <a:cxn ang="0">
                  <a:pos x="27" y="1"/>
                </a:cxn>
                <a:cxn ang="0">
                  <a:pos x="30" y="4"/>
                </a:cxn>
                <a:cxn ang="0">
                  <a:pos x="33" y="1"/>
                </a:cxn>
                <a:cxn ang="0">
                  <a:pos x="37" y="1"/>
                </a:cxn>
                <a:cxn ang="0">
                  <a:pos x="42" y="1"/>
                </a:cxn>
                <a:cxn ang="0">
                  <a:pos x="49" y="4"/>
                </a:cxn>
                <a:cxn ang="0">
                  <a:pos x="55" y="4"/>
                </a:cxn>
                <a:cxn ang="0">
                  <a:pos x="57" y="6"/>
                </a:cxn>
                <a:cxn ang="0">
                  <a:pos x="63" y="5"/>
                </a:cxn>
                <a:cxn ang="0">
                  <a:pos x="66" y="7"/>
                </a:cxn>
                <a:cxn ang="0">
                  <a:pos x="70" y="11"/>
                </a:cxn>
                <a:cxn ang="0">
                  <a:pos x="78" y="15"/>
                </a:cxn>
                <a:cxn ang="0">
                  <a:pos x="82" y="17"/>
                </a:cxn>
                <a:cxn ang="0">
                  <a:pos x="80" y="22"/>
                </a:cxn>
                <a:cxn ang="0">
                  <a:pos x="84" y="27"/>
                </a:cxn>
                <a:cxn ang="0">
                  <a:pos x="88" y="31"/>
                </a:cxn>
              </a:cxnLst>
              <a:rect l="0" t="0" r="r" b="b"/>
              <a:pathLst>
                <a:path w="89" h="55">
                  <a:moveTo>
                    <a:pt x="89" y="32"/>
                  </a:moveTo>
                  <a:cubicBezTo>
                    <a:pt x="89" y="32"/>
                    <a:pt x="89" y="32"/>
                    <a:pt x="88" y="32"/>
                  </a:cubicBezTo>
                  <a:cubicBezTo>
                    <a:pt x="88" y="33"/>
                    <a:pt x="87" y="33"/>
                    <a:pt x="87" y="33"/>
                  </a:cubicBezTo>
                  <a:cubicBezTo>
                    <a:pt x="87" y="34"/>
                    <a:pt x="87" y="34"/>
                    <a:pt x="87" y="35"/>
                  </a:cubicBezTo>
                  <a:cubicBezTo>
                    <a:pt x="87" y="35"/>
                    <a:pt x="86" y="36"/>
                    <a:pt x="86" y="36"/>
                  </a:cubicBezTo>
                  <a:cubicBezTo>
                    <a:pt x="86" y="37"/>
                    <a:pt x="87" y="37"/>
                    <a:pt x="87" y="38"/>
                  </a:cubicBezTo>
                  <a:cubicBezTo>
                    <a:pt x="87" y="38"/>
                    <a:pt x="88" y="39"/>
                    <a:pt x="88" y="39"/>
                  </a:cubicBezTo>
                  <a:cubicBezTo>
                    <a:pt x="89" y="40"/>
                    <a:pt x="88" y="41"/>
                    <a:pt x="88" y="41"/>
                  </a:cubicBezTo>
                  <a:cubicBezTo>
                    <a:pt x="88" y="42"/>
                    <a:pt x="88" y="43"/>
                    <a:pt x="88" y="43"/>
                  </a:cubicBezTo>
                  <a:cubicBezTo>
                    <a:pt x="88" y="44"/>
                    <a:pt x="87" y="45"/>
                    <a:pt x="87" y="45"/>
                  </a:cubicBezTo>
                  <a:cubicBezTo>
                    <a:pt x="87" y="46"/>
                    <a:pt x="87" y="46"/>
                    <a:pt x="87" y="47"/>
                  </a:cubicBezTo>
                  <a:cubicBezTo>
                    <a:pt x="87" y="47"/>
                    <a:pt x="87" y="47"/>
                    <a:pt x="86" y="47"/>
                  </a:cubicBezTo>
                  <a:cubicBezTo>
                    <a:pt x="85" y="47"/>
                    <a:pt x="82" y="47"/>
                    <a:pt x="81" y="47"/>
                  </a:cubicBezTo>
                  <a:cubicBezTo>
                    <a:pt x="81" y="47"/>
                    <a:pt x="80" y="46"/>
                    <a:pt x="80" y="46"/>
                  </a:cubicBezTo>
                  <a:cubicBezTo>
                    <a:pt x="80" y="45"/>
                    <a:pt x="79" y="44"/>
                    <a:pt x="79" y="44"/>
                  </a:cubicBezTo>
                  <a:cubicBezTo>
                    <a:pt x="79" y="43"/>
                    <a:pt x="78" y="42"/>
                    <a:pt x="78" y="41"/>
                  </a:cubicBezTo>
                  <a:cubicBezTo>
                    <a:pt x="77" y="41"/>
                    <a:pt x="76" y="41"/>
                    <a:pt x="75" y="41"/>
                  </a:cubicBezTo>
                  <a:cubicBezTo>
                    <a:pt x="75" y="41"/>
                    <a:pt x="74" y="41"/>
                    <a:pt x="73" y="41"/>
                  </a:cubicBezTo>
                  <a:cubicBezTo>
                    <a:pt x="73" y="41"/>
                    <a:pt x="72" y="42"/>
                    <a:pt x="72" y="42"/>
                  </a:cubicBezTo>
                  <a:cubicBezTo>
                    <a:pt x="72" y="43"/>
                    <a:pt x="71" y="44"/>
                    <a:pt x="71" y="44"/>
                  </a:cubicBezTo>
                  <a:cubicBezTo>
                    <a:pt x="71" y="45"/>
                    <a:pt x="72" y="45"/>
                    <a:pt x="72" y="46"/>
                  </a:cubicBezTo>
                  <a:cubicBezTo>
                    <a:pt x="72" y="47"/>
                    <a:pt x="70" y="47"/>
                    <a:pt x="69" y="47"/>
                  </a:cubicBezTo>
                  <a:cubicBezTo>
                    <a:pt x="68" y="47"/>
                    <a:pt x="66" y="47"/>
                    <a:pt x="65" y="47"/>
                  </a:cubicBezTo>
                  <a:cubicBezTo>
                    <a:pt x="64" y="47"/>
                    <a:pt x="62" y="47"/>
                    <a:pt x="61" y="47"/>
                  </a:cubicBezTo>
                  <a:cubicBezTo>
                    <a:pt x="61" y="46"/>
                    <a:pt x="61" y="46"/>
                    <a:pt x="60" y="46"/>
                  </a:cubicBezTo>
                  <a:cubicBezTo>
                    <a:pt x="60" y="46"/>
                    <a:pt x="58" y="45"/>
                    <a:pt x="58" y="45"/>
                  </a:cubicBezTo>
                  <a:cubicBezTo>
                    <a:pt x="57" y="45"/>
                    <a:pt x="57" y="43"/>
                    <a:pt x="56" y="43"/>
                  </a:cubicBezTo>
                  <a:cubicBezTo>
                    <a:pt x="55" y="42"/>
                    <a:pt x="54" y="43"/>
                    <a:pt x="53" y="43"/>
                  </a:cubicBezTo>
                  <a:cubicBezTo>
                    <a:pt x="52" y="43"/>
                    <a:pt x="51" y="43"/>
                    <a:pt x="51" y="43"/>
                  </a:cubicBezTo>
                  <a:cubicBezTo>
                    <a:pt x="49" y="43"/>
                    <a:pt x="47" y="43"/>
                    <a:pt x="46" y="43"/>
                  </a:cubicBezTo>
                  <a:cubicBezTo>
                    <a:pt x="45" y="43"/>
                    <a:pt x="43" y="44"/>
                    <a:pt x="42" y="44"/>
                  </a:cubicBezTo>
                  <a:cubicBezTo>
                    <a:pt x="41" y="44"/>
                    <a:pt x="39" y="44"/>
                    <a:pt x="39" y="44"/>
                  </a:cubicBezTo>
                  <a:cubicBezTo>
                    <a:pt x="38" y="44"/>
                    <a:pt x="37" y="44"/>
                    <a:pt x="36" y="44"/>
                  </a:cubicBezTo>
                  <a:cubicBezTo>
                    <a:pt x="36" y="44"/>
                    <a:pt x="35" y="43"/>
                    <a:pt x="34" y="43"/>
                  </a:cubicBezTo>
                  <a:cubicBezTo>
                    <a:pt x="34" y="43"/>
                    <a:pt x="33" y="43"/>
                    <a:pt x="32" y="43"/>
                  </a:cubicBezTo>
                  <a:cubicBezTo>
                    <a:pt x="31" y="43"/>
                    <a:pt x="31" y="44"/>
                    <a:pt x="30" y="45"/>
                  </a:cubicBezTo>
                  <a:cubicBezTo>
                    <a:pt x="30" y="45"/>
                    <a:pt x="28" y="46"/>
                    <a:pt x="28" y="46"/>
                  </a:cubicBezTo>
                  <a:cubicBezTo>
                    <a:pt x="27" y="46"/>
                    <a:pt x="26" y="47"/>
                    <a:pt x="25" y="47"/>
                  </a:cubicBezTo>
                  <a:cubicBezTo>
                    <a:pt x="25" y="48"/>
                    <a:pt x="24" y="48"/>
                    <a:pt x="24" y="49"/>
                  </a:cubicBezTo>
                  <a:cubicBezTo>
                    <a:pt x="24" y="49"/>
                    <a:pt x="24" y="50"/>
                    <a:pt x="24" y="51"/>
                  </a:cubicBezTo>
                  <a:cubicBezTo>
                    <a:pt x="25" y="51"/>
                    <a:pt x="25" y="52"/>
                    <a:pt x="25" y="52"/>
                  </a:cubicBezTo>
                  <a:cubicBezTo>
                    <a:pt x="25" y="53"/>
                    <a:pt x="25" y="54"/>
                    <a:pt x="25" y="54"/>
                  </a:cubicBezTo>
                  <a:cubicBezTo>
                    <a:pt x="25" y="54"/>
                    <a:pt x="23" y="54"/>
                    <a:pt x="23" y="54"/>
                  </a:cubicBezTo>
                  <a:cubicBezTo>
                    <a:pt x="22" y="54"/>
                    <a:pt x="21" y="54"/>
                    <a:pt x="20" y="55"/>
                  </a:cubicBezTo>
                  <a:cubicBezTo>
                    <a:pt x="19" y="55"/>
                    <a:pt x="18" y="55"/>
                    <a:pt x="18" y="55"/>
                  </a:cubicBezTo>
                  <a:cubicBezTo>
                    <a:pt x="18" y="55"/>
                    <a:pt x="17" y="55"/>
                    <a:pt x="16" y="55"/>
                  </a:cubicBezTo>
                  <a:cubicBezTo>
                    <a:pt x="16" y="55"/>
                    <a:pt x="16" y="55"/>
                    <a:pt x="15" y="54"/>
                  </a:cubicBezTo>
                  <a:cubicBezTo>
                    <a:pt x="16" y="54"/>
                    <a:pt x="17" y="53"/>
                    <a:pt x="17" y="53"/>
                  </a:cubicBezTo>
                  <a:cubicBezTo>
                    <a:pt x="17" y="52"/>
                    <a:pt x="17" y="50"/>
                    <a:pt x="17" y="49"/>
                  </a:cubicBezTo>
                  <a:cubicBezTo>
                    <a:pt x="17" y="49"/>
                    <a:pt x="16" y="48"/>
                    <a:pt x="16" y="47"/>
                  </a:cubicBezTo>
                  <a:cubicBezTo>
                    <a:pt x="16" y="46"/>
                    <a:pt x="16" y="45"/>
                    <a:pt x="15" y="45"/>
                  </a:cubicBezTo>
                  <a:cubicBezTo>
                    <a:pt x="15" y="44"/>
                    <a:pt x="13" y="44"/>
                    <a:pt x="13" y="43"/>
                  </a:cubicBezTo>
                  <a:cubicBezTo>
                    <a:pt x="12" y="43"/>
                    <a:pt x="11" y="43"/>
                    <a:pt x="10" y="43"/>
                  </a:cubicBezTo>
                  <a:cubicBezTo>
                    <a:pt x="10" y="43"/>
                    <a:pt x="10" y="42"/>
                    <a:pt x="9" y="42"/>
                  </a:cubicBezTo>
                  <a:cubicBezTo>
                    <a:pt x="9" y="41"/>
                    <a:pt x="8" y="39"/>
                    <a:pt x="8" y="39"/>
                  </a:cubicBezTo>
                  <a:cubicBezTo>
                    <a:pt x="7" y="38"/>
                    <a:pt x="6" y="38"/>
                    <a:pt x="5" y="38"/>
                  </a:cubicBezTo>
                  <a:cubicBezTo>
                    <a:pt x="5" y="38"/>
                    <a:pt x="4" y="38"/>
                    <a:pt x="3" y="38"/>
                  </a:cubicBezTo>
                  <a:cubicBezTo>
                    <a:pt x="3" y="38"/>
                    <a:pt x="2" y="38"/>
                    <a:pt x="2" y="37"/>
                  </a:cubicBezTo>
                  <a:cubicBezTo>
                    <a:pt x="1" y="37"/>
                    <a:pt x="1" y="37"/>
                    <a:pt x="1" y="37"/>
                  </a:cubicBezTo>
                  <a:cubicBezTo>
                    <a:pt x="1" y="36"/>
                    <a:pt x="1" y="35"/>
                    <a:pt x="2" y="35"/>
                  </a:cubicBezTo>
                  <a:cubicBezTo>
                    <a:pt x="2" y="35"/>
                    <a:pt x="3" y="34"/>
                    <a:pt x="3" y="34"/>
                  </a:cubicBezTo>
                  <a:cubicBezTo>
                    <a:pt x="4" y="34"/>
                    <a:pt x="4" y="33"/>
                    <a:pt x="5" y="33"/>
                  </a:cubicBezTo>
                  <a:cubicBezTo>
                    <a:pt x="6" y="33"/>
                    <a:pt x="7" y="34"/>
                    <a:pt x="8" y="33"/>
                  </a:cubicBezTo>
                  <a:cubicBezTo>
                    <a:pt x="8" y="33"/>
                    <a:pt x="9" y="33"/>
                    <a:pt x="10" y="33"/>
                  </a:cubicBezTo>
                  <a:cubicBezTo>
                    <a:pt x="10" y="32"/>
                    <a:pt x="11" y="31"/>
                    <a:pt x="11" y="30"/>
                  </a:cubicBezTo>
                  <a:cubicBezTo>
                    <a:pt x="12" y="30"/>
                    <a:pt x="13" y="29"/>
                    <a:pt x="13" y="29"/>
                  </a:cubicBezTo>
                  <a:cubicBezTo>
                    <a:pt x="13" y="28"/>
                    <a:pt x="13" y="26"/>
                    <a:pt x="13" y="25"/>
                  </a:cubicBezTo>
                  <a:cubicBezTo>
                    <a:pt x="12" y="23"/>
                    <a:pt x="9" y="21"/>
                    <a:pt x="7" y="19"/>
                  </a:cubicBezTo>
                  <a:cubicBezTo>
                    <a:pt x="6" y="18"/>
                    <a:pt x="2" y="14"/>
                    <a:pt x="1" y="13"/>
                  </a:cubicBezTo>
                  <a:cubicBezTo>
                    <a:pt x="1" y="12"/>
                    <a:pt x="0" y="12"/>
                    <a:pt x="0" y="11"/>
                  </a:cubicBezTo>
                  <a:cubicBezTo>
                    <a:pt x="0" y="11"/>
                    <a:pt x="1" y="10"/>
                    <a:pt x="1" y="9"/>
                  </a:cubicBezTo>
                  <a:cubicBezTo>
                    <a:pt x="1" y="9"/>
                    <a:pt x="2" y="8"/>
                    <a:pt x="2" y="8"/>
                  </a:cubicBezTo>
                  <a:cubicBezTo>
                    <a:pt x="2" y="7"/>
                    <a:pt x="3" y="6"/>
                    <a:pt x="3" y="6"/>
                  </a:cubicBezTo>
                  <a:cubicBezTo>
                    <a:pt x="3" y="5"/>
                    <a:pt x="3" y="4"/>
                    <a:pt x="4" y="3"/>
                  </a:cubicBezTo>
                  <a:cubicBezTo>
                    <a:pt x="4" y="3"/>
                    <a:pt x="5" y="2"/>
                    <a:pt x="5" y="1"/>
                  </a:cubicBezTo>
                  <a:cubicBezTo>
                    <a:pt x="6" y="1"/>
                    <a:pt x="7" y="1"/>
                    <a:pt x="7" y="1"/>
                  </a:cubicBezTo>
                  <a:cubicBezTo>
                    <a:pt x="8" y="1"/>
                    <a:pt x="9" y="1"/>
                    <a:pt x="9" y="1"/>
                  </a:cubicBezTo>
                  <a:cubicBezTo>
                    <a:pt x="10" y="1"/>
                    <a:pt x="12" y="1"/>
                    <a:pt x="13" y="1"/>
                  </a:cubicBezTo>
                  <a:cubicBezTo>
                    <a:pt x="14" y="1"/>
                    <a:pt x="16" y="2"/>
                    <a:pt x="16" y="2"/>
                  </a:cubicBezTo>
                  <a:cubicBezTo>
                    <a:pt x="17" y="3"/>
                    <a:pt x="17" y="3"/>
                    <a:pt x="17" y="4"/>
                  </a:cubicBezTo>
                  <a:cubicBezTo>
                    <a:pt x="18" y="4"/>
                    <a:pt x="20" y="4"/>
                    <a:pt x="20" y="3"/>
                  </a:cubicBezTo>
                  <a:cubicBezTo>
                    <a:pt x="21" y="3"/>
                    <a:pt x="21" y="2"/>
                    <a:pt x="22" y="2"/>
                  </a:cubicBezTo>
                  <a:cubicBezTo>
                    <a:pt x="22" y="2"/>
                    <a:pt x="23" y="2"/>
                    <a:pt x="24" y="2"/>
                  </a:cubicBezTo>
                  <a:cubicBezTo>
                    <a:pt x="24" y="2"/>
                    <a:pt x="24" y="3"/>
                    <a:pt x="24" y="4"/>
                  </a:cubicBezTo>
                  <a:cubicBezTo>
                    <a:pt x="25" y="4"/>
                    <a:pt x="25" y="4"/>
                    <a:pt x="25" y="4"/>
                  </a:cubicBezTo>
                  <a:cubicBezTo>
                    <a:pt x="26" y="4"/>
                    <a:pt x="26" y="3"/>
                    <a:pt x="26" y="2"/>
                  </a:cubicBezTo>
                  <a:cubicBezTo>
                    <a:pt x="26" y="2"/>
                    <a:pt x="27" y="1"/>
                    <a:pt x="27" y="1"/>
                  </a:cubicBezTo>
                  <a:cubicBezTo>
                    <a:pt x="27" y="1"/>
                    <a:pt x="28" y="2"/>
                    <a:pt x="28" y="2"/>
                  </a:cubicBezTo>
                  <a:cubicBezTo>
                    <a:pt x="28" y="2"/>
                    <a:pt x="28" y="4"/>
                    <a:pt x="29" y="4"/>
                  </a:cubicBezTo>
                  <a:cubicBezTo>
                    <a:pt x="29" y="4"/>
                    <a:pt x="30" y="5"/>
                    <a:pt x="30" y="4"/>
                  </a:cubicBezTo>
                  <a:cubicBezTo>
                    <a:pt x="31" y="4"/>
                    <a:pt x="31" y="4"/>
                    <a:pt x="31" y="3"/>
                  </a:cubicBezTo>
                  <a:cubicBezTo>
                    <a:pt x="32" y="3"/>
                    <a:pt x="32" y="2"/>
                    <a:pt x="32" y="2"/>
                  </a:cubicBezTo>
                  <a:cubicBezTo>
                    <a:pt x="32" y="1"/>
                    <a:pt x="33" y="1"/>
                    <a:pt x="33" y="1"/>
                  </a:cubicBezTo>
                  <a:cubicBezTo>
                    <a:pt x="34" y="1"/>
                    <a:pt x="34" y="2"/>
                    <a:pt x="35" y="2"/>
                  </a:cubicBezTo>
                  <a:cubicBezTo>
                    <a:pt x="35" y="2"/>
                    <a:pt x="36" y="2"/>
                    <a:pt x="36" y="2"/>
                  </a:cubicBezTo>
                  <a:cubicBezTo>
                    <a:pt x="36" y="2"/>
                    <a:pt x="37" y="2"/>
                    <a:pt x="37" y="1"/>
                  </a:cubicBezTo>
                  <a:cubicBezTo>
                    <a:pt x="37" y="1"/>
                    <a:pt x="38" y="0"/>
                    <a:pt x="38" y="0"/>
                  </a:cubicBezTo>
                  <a:cubicBezTo>
                    <a:pt x="39" y="0"/>
                    <a:pt x="40" y="0"/>
                    <a:pt x="41" y="0"/>
                  </a:cubicBezTo>
                  <a:cubicBezTo>
                    <a:pt x="41" y="0"/>
                    <a:pt x="42" y="1"/>
                    <a:pt x="42" y="1"/>
                  </a:cubicBezTo>
                  <a:cubicBezTo>
                    <a:pt x="43" y="1"/>
                    <a:pt x="44" y="2"/>
                    <a:pt x="44" y="2"/>
                  </a:cubicBezTo>
                  <a:cubicBezTo>
                    <a:pt x="45" y="2"/>
                    <a:pt x="46" y="3"/>
                    <a:pt x="46" y="3"/>
                  </a:cubicBezTo>
                  <a:cubicBezTo>
                    <a:pt x="47" y="3"/>
                    <a:pt x="48" y="4"/>
                    <a:pt x="49" y="4"/>
                  </a:cubicBezTo>
                  <a:cubicBezTo>
                    <a:pt x="50" y="4"/>
                    <a:pt x="51" y="5"/>
                    <a:pt x="52" y="5"/>
                  </a:cubicBezTo>
                  <a:cubicBezTo>
                    <a:pt x="52" y="5"/>
                    <a:pt x="53" y="5"/>
                    <a:pt x="53" y="5"/>
                  </a:cubicBezTo>
                  <a:cubicBezTo>
                    <a:pt x="54" y="4"/>
                    <a:pt x="54" y="4"/>
                    <a:pt x="55" y="4"/>
                  </a:cubicBezTo>
                  <a:cubicBezTo>
                    <a:pt x="55" y="4"/>
                    <a:pt x="56" y="4"/>
                    <a:pt x="56" y="4"/>
                  </a:cubicBezTo>
                  <a:cubicBezTo>
                    <a:pt x="56" y="5"/>
                    <a:pt x="55" y="6"/>
                    <a:pt x="56" y="6"/>
                  </a:cubicBezTo>
                  <a:cubicBezTo>
                    <a:pt x="56" y="7"/>
                    <a:pt x="57" y="6"/>
                    <a:pt x="57" y="6"/>
                  </a:cubicBezTo>
                  <a:cubicBezTo>
                    <a:pt x="58" y="6"/>
                    <a:pt x="58" y="6"/>
                    <a:pt x="59" y="5"/>
                  </a:cubicBezTo>
                  <a:cubicBezTo>
                    <a:pt x="59" y="5"/>
                    <a:pt x="61" y="6"/>
                    <a:pt x="62" y="6"/>
                  </a:cubicBezTo>
                  <a:cubicBezTo>
                    <a:pt x="62" y="5"/>
                    <a:pt x="63" y="5"/>
                    <a:pt x="63" y="5"/>
                  </a:cubicBezTo>
                  <a:cubicBezTo>
                    <a:pt x="64" y="4"/>
                    <a:pt x="65" y="4"/>
                    <a:pt x="65" y="5"/>
                  </a:cubicBezTo>
                  <a:cubicBezTo>
                    <a:pt x="65" y="5"/>
                    <a:pt x="66" y="5"/>
                    <a:pt x="66" y="5"/>
                  </a:cubicBezTo>
                  <a:cubicBezTo>
                    <a:pt x="66" y="6"/>
                    <a:pt x="66" y="7"/>
                    <a:pt x="66" y="7"/>
                  </a:cubicBezTo>
                  <a:cubicBezTo>
                    <a:pt x="66" y="8"/>
                    <a:pt x="66" y="9"/>
                    <a:pt x="66" y="9"/>
                  </a:cubicBezTo>
                  <a:cubicBezTo>
                    <a:pt x="66" y="10"/>
                    <a:pt x="67" y="11"/>
                    <a:pt x="68" y="11"/>
                  </a:cubicBezTo>
                  <a:cubicBezTo>
                    <a:pt x="68" y="11"/>
                    <a:pt x="69" y="11"/>
                    <a:pt x="70" y="11"/>
                  </a:cubicBezTo>
                  <a:cubicBezTo>
                    <a:pt x="71" y="11"/>
                    <a:pt x="72" y="12"/>
                    <a:pt x="72" y="13"/>
                  </a:cubicBezTo>
                  <a:cubicBezTo>
                    <a:pt x="73" y="13"/>
                    <a:pt x="73" y="15"/>
                    <a:pt x="74" y="15"/>
                  </a:cubicBezTo>
                  <a:cubicBezTo>
                    <a:pt x="75" y="15"/>
                    <a:pt x="77" y="15"/>
                    <a:pt x="78" y="15"/>
                  </a:cubicBezTo>
                  <a:cubicBezTo>
                    <a:pt x="78" y="15"/>
                    <a:pt x="80" y="15"/>
                    <a:pt x="80" y="16"/>
                  </a:cubicBezTo>
                  <a:cubicBezTo>
                    <a:pt x="81" y="16"/>
                    <a:pt x="82" y="16"/>
                    <a:pt x="82" y="17"/>
                  </a:cubicBezTo>
                  <a:cubicBezTo>
                    <a:pt x="82" y="17"/>
                    <a:pt x="82" y="17"/>
                    <a:pt x="82" y="17"/>
                  </a:cubicBezTo>
                  <a:cubicBezTo>
                    <a:pt x="81" y="18"/>
                    <a:pt x="82" y="18"/>
                    <a:pt x="81" y="19"/>
                  </a:cubicBezTo>
                  <a:cubicBezTo>
                    <a:pt x="81" y="19"/>
                    <a:pt x="81" y="20"/>
                    <a:pt x="81" y="21"/>
                  </a:cubicBezTo>
                  <a:cubicBezTo>
                    <a:pt x="80" y="21"/>
                    <a:pt x="80" y="22"/>
                    <a:pt x="80" y="22"/>
                  </a:cubicBezTo>
                  <a:cubicBezTo>
                    <a:pt x="81" y="23"/>
                    <a:pt x="81" y="24"/>
                    <a:pt x="81" y="24"/>
                  </a:cubicBezTo>
                  <a:cubicBezTo>
                    <a:pt x="82" y="25"/>
                    <a:pt x="82" y="26"/>
                    <a:pt x="83" y="26"/>
                  </a:cubicBezTo>
                  <a:cubicBezTo>
                    <a:pt x="83" y="26"/>
                    <a:pt x="83" y="26"/>
                    <a:pt x="84" y="27"/>
                  </a:cubicBezTo>
                  <a:cubicBezTo>
                    <a:pt x="84" y="27"/>
                    <a:pt x="86" y="27"/>
                    <a:pt x="86" y="28"/>
                  </a:cubicBezTo>
                  <a:cubicBezTo>
                    <a:pt x="86" y="28"/>
                    <a:pt x="87" y="29"/>
                    <a:pt x="87" y="29"/>
                  </a:cubicBezTo>
                  <a:cubicBezTo>
                    <a:pt x="87" y="30"/>
                    <a:pt x="88" y="31"/>
                    <a:pt x="88" y="31"/>
                  </a:cubicBezTo>
                  <a:cubicBezTo>
                    <a:pt x="88" y="31"/>
                    <a:pt x="89" y="31"/>
                    <a:pt x="89" y="3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1" name="Freeform 81"/>
            <p:cNvSpPr>
              <a:spLocks/>
            </p:cNvSpPr>
            <p:nvPr/>
          </p:nvSpPr>
          <p:spPr bwMode="auto">
            <a:xfrm>
              <a:off x="2130426" y="3673476"/>
              <a:ext cx="233363" cy="304800"/>
            </a:xfrm>
            <a:custGeom>
              <a:avLst/>
              <a:gdLst/>
              <a:ahLst/>
              <a:cxnLst>
                <a:cxn ang="0">
                  <a:pos x="7" y="107"/>
                </a:cxn>
                <a:cxn ang="0">
                  <a:pos x="2" y="95"/>
                </a:cxn>
                <a:cxn ang="0">
                  <a:pos x="3" y="86"/>
                </a:cxn>
                <a:cxn ang="0">
                  <a:pos x="5" y="75"/>
                </a:cxn>
                <a:cxn ang="0">
                  <a:pos x="5" y="66"/>
                </a:cxn>
                <a:cxn ang="0">
                  <a:pos x="8" y="59"/>
                </a:cxn>
                <a:cxn ang="0">
                  <a:pos x="11" y="54"/>
                </a:cxn>
                <a:cxn ang="0">
                  <a:pos x="7" y="44"/>
                </a:cxn>
                <a:cxn ang="0">
                  <a:pos x="11" y="45"/>
                </a:cxn>
                <a:cxn ang="0">
                  <a:pos x="19" y="43"/>
                </a:cxn>
                <a:cxn ang="0">
                  <a:pos x="26" y="40"/>
                </a:cxn>
                <a:cxn ang="0">
                  <a:pos x="28" y="25"/>
                </a:cxn>
                <a:cxn ang="0">
                  <a:pos x="32" y="14"/>
                </a:cxn>
                <a:cxn ang="0">
                  <a:pos x="39" y="11"/>
                </a:cxn>
                <a:cxn ang="0">
                  <a:pos x="44" y="8"/>
                </a:cxn>
                <a:cxn ang="0">
                  <a:pos x="52" y="12"/>
                </a:cxn>
                <a:cxn ang="0">
                  <a:pos x="49" y="4"/>
                </a:cxn>
                <a:cxn ang="0">
                  <a:pos x="60" y="6"/>
                </a:cxn>
                <a:cxn ang="0">
                  <a:pos x="58" y="15"/>
                </a:cxn>
                <a:cxn ang="0">
                  <a:pos x="58" y="28"/>
                </a:cxn>
                <a:cxn ang="0">
                  <a:pos x="64" y="42"/>
                </a:cxn>
                <a:cxn ang="0">
                  <a:pos x="84" y="33"/>
                </a:cxn>
                <a:cxn ang="0">
                  <a:pos x="93" y="37"/>
                </a:cxn>
                <a:cxn ang="0">
                  <a:pos x="91" y="45"/>
                </a:cxn>
                <a:cxn ang="0">
                  <a:pos x="91" y="51"/>
                </a:cxn>
                <a:cxn ang="0">
                  <a:pos x="92" y="60"/>
                </a:cxn>
                <a:cxn ang="0">
                  <a:pos x="93" y="73"/>
                </a:cxn>
                <a:cxn ang="0">
                  <a:pos x="91" y="76"/>
                </a:cxn>
                <a:cxn ang="0">
                  <a:pos x="84" y="77"/>
                </a:cxn>
                <a:cxn ang="0">
                  <a:pos x="86" y="85"/>
                </a:cxn>
                <a:cxn ang="0">
                  <a:pos x="92" y="91"/>
                </a:cxn>
                <a:cxn ang="0">
                  <a:pos x="98" y="97"/>
                </a:cxn>
                <a:cxn ang="0">
                  <a:pos x="106" y="94"/>
                </a:cxn>
                <a:cxn ang="0">
                  <a:pos x="117" y="101"/>
                </a:cxn>
                <a:cxn ang="0">
                  <a:pos x="122" y="112"/>
                </a:cxn>
                <a:cxn ang="0">
                  <a:pos x="114" y="114"/>
                </a:cxn>
                <a:cxn ang="0">
                  <a:pos x="111" y="120"/>
                </a:cxn>
                <a:cxn ang="0">
                  <a:pos x="115" y="129"/>
                </a:cxn>
                <a:cxn ang="0">
                  <a:pos x="115" y="135"/>
                </a:cxn>
                <a:cxn ang="0">
                  <a:pos x="121" y="143"/>
                </a:cxn>
                <a:cxn ang="0">
                  <a:pos x="123" y="154"/>
                </a:cxn>
                <a:cxn ang="0">
                  <a:pos x="114" y="162"/>
                </a:cxn>
                <a:cxn ang="0">
                  <a:pos x="110" y="157"/>
                </a:cxn>
                <a:cxn ang="0">
                  <a:pos x="102" y="158"/>
                </a:cxn>
                <a:cxn ang="0">
                  <a:pos x="91" y="154"/>
                </a:cxn>
                <a:cxn ang="0">
                  <a:pos x="85" y="146"/>
                </a:cxn>
                <a:cxn ang="0">
                  <a:pos x="76" y="147"/>
                </a:cxn>
                <a:cxn ang="0">
                  <a:pos x="71" y="146"/>
                </a:cxn>
                <a:cxn ang="0">
                  <a:pos x="60" y="141"/>
                </a:cxn>
                <a:cxn ang="0">
                  <a:pos x="52" y="142"/>
                </a:cxn>
                <a:cxn ang="0">
                  <a:pos x="47" y="143"/>
                </a:cxn>
                <a:cxn ang="0">
                  <a:pos x="43" y="143"/>
                </a:cxn>
                <a:cxn ang="0">
                  <a:pos x="32" y="142"/>
                </a:cxn>
                <a:cxn ang="0">
                  <a:pos x="22" y="147"/>
                </a:cxn>
                <a:cxn ang="0">
                  <a:pos x="16" y="148"/>
                </a:cxn>
                <a:cxn ang="0">
                  <a:pos x="6" y="136"/>
                </a:cxn>
                <a:cxn ang="0">
                  <a:pos x="10" y="125"/>
                </a:cxn>
                <a:cxn ang="0">
                  <a:pos x="6" y="116"/>
                </a:cxn>
                <a:cxn ang="0">
                  <a:pos x="7" y="110"/>
                </a:cxn>
              </a:cxnLst>
              <a:rect l="0" t="0" r="r" b="b"/>
              <a:pathLst>
                <a:path w="124" h="162">
                  <a:moveTo>
                    <a:pt x="7" y="110"/>
                  </a:moveTo>
                  <a:cubicBezTo>
                    <a:pt x="7" y="110"/>
                    <a:pt x="8" y="110"/>
                    <a:pt x="8" y="110"/>
                  </a:cubicBezTo>
                  <a:cubicBezTo>
                    <a:pt x="8" y="110"/>
                    <a:pt x="9" y="111"/>
                    <a:pt x="10" y="110"/>
                  </a:cubicBezTo>
                  <a:cubicBezTo>
                    <a:pt x="10" y="110"/>
                    <a:pt x="10" y="109"/>
                    <a:pt x="10" y="109"/>
                  </a:cubicBezTo>
                  <a:cubicBezTo>
                    <a:pt x="9" y="108"/>
                    <a:pt x="8" y="107"/>
                    <a:pt x="7" y="107"/>
                  </a:cubicBezTo>
                  <a:cubicBezTo>
                    <a:pt x="7" y="107"/>
                    <a:pt x="5" y="106"/>
                    <a:pt x="5" y="106"/>
                  </a:cubicBezTo>
                  <a:cubicBezTo>
                    <a:pt x="4" y="106"/>
                    <a:pt x="3" y="105"/>
                    <a:pt x="3" y="104"/>
                  </a:cubicBezTo>
                  <a:cubicBezTo>
                    <a:pt x="2" y="104"/>
                    <a:pt x="2" y="101"/>
                    <a:pt x="2" y="101"/>
                  </a:cubicBezTo>
                  <a:cubicBezTo>
                    <a:pt x="2" y="101"/>
                    <a:pt x="3" y="98"/>
                    <a:pt x="3" y="98"/>
                  </a:cubicBezTo>
                  <a:cubicBezTo>
                    <a:pt x="3" y="97"/>
                    <a:pt x="2" y="96"/>
                    <a:pt x="2" y="95"/>
                  </a:cubicBezTo>
                  <a:cubicBezTo>
                    <a:pt x="2" y="95"/>
                    <a:pt x="3" y="93"/>
                    <a:pt x="2" y="92"/>
                  </a:cubicBezTo>
                  <a:cubicBezTo>
                    <a:pt x="2" y="92"/>
                    <a:pt x="1" y="91"/>
                    <a:pt x="0" y="91"/>
                  </a:cubicBezTo>
                  <a:cubicBezTo>
                    <a:pt x="0" y="90"/>
                    <a:pt x="0" y="90"/>
                    <a:pt x="0" y="89"/>
                  </a:cubicBezTo>
                  <a:cubicBezTo>
                    <a:pt x="0" y="89"/>
                    <a:pt x="1" y="88"/>
                    <a:pt x="2" y="88"/>
                  </a:cubicBezTo>
                  <a:cubicBezTo>
                    <a:pt x="2" y="87"/>
                    <a:pt x="3" y="86"/>
                    <a:pt x="3" y="86"/>
                  </a:cubicBezTo>
                  <a:cubicBezTo>
                    <a:pt x="3" y="85"/>
                    <a:pt x="4" y="84"/>
                    <a:pt x="4" y="84"/>
                  </a:cubicBezTo>
                  <a:cubicBezTo>
                    <a:pt x="4" y="83"/>
                    <a:pt x="4" y="82"/>
                    <a:pt x="4" y="81"/>
                  </a:cubicBezTo>
                  <a:cubicBezTo>
                    <a:pt x="4" y="80"/>
                    <a:pt x="3" y="79"/>
                    <a:pt x="3" y="78"/>
                  </a:cubicBezTo>
                  <a:cubicBezTo>
                    <a:pt x="3" y="78"/>
                    <a:pt x="4" y="77"/>
                    <a:pt x="4" y="77"/>
                  </a:cubicBezTo>
                  <a:cubicBezTo>
                    <a:pt x="4" y="76"/>
                    <a:pt x="5" y="75"/>
                    <a:pt x="5" y="75"/>
                  </a:cubicBezTo>
                  <a:cubicBezTo>
                    <a:pt x="5" y="74"/>
                    <a:pt x="5" y="73"/>
                    <a:pt x="5" y="72"/>
                  </a:cubicBezTo>
                  <a:cubicBezTo>
                    <a:pt x="5" y="72"/>
                    <a:pt x="4" y="71"/>
                    <a:pt x="4" y="71"/>
                  </a:cubicBezTo>
                  <a:cubicBezTo>
                    <a:pt x="4" y="71"/>
                    <a:pt x="4" y="69"/>
                    <a:pt x="4" y="68"/>
                  </a:cubicBezTo>
                  <a:cubicBezTo>
                    <a:pt x="4" y="68"/>
                    <a:pt x="4" y="68"/>
                    <a:pt x="5" y="67"/>
                  </a:cubicBezTo>
                  <a:cubicBezTo>
                    <a:pt x="5" y="67"/>
                    <a:pt x="5" y="66"/>
                    <a:pt x="5" y="66"/>
                  </a:cubicBezTo>
                  <a:cubicBezTo>
                    <a:pt x="5" y="65"/>
                    <a:pt x="5" y="64"/>
                    <a:pt x="6" y="63"/>
                  </a:cubicBezTo>
                  <a:cubicBezTo>
                    <a:pt x="6" y="63"/>
                    <a:pt x="7" y="63"/>
                    <a:pt x="8" y="63"/>
                  </a:cubicBezTo>
                  <a:cubicBezTo>
                    <a:pt x="8" y="63"/>
                    <a:pt x="9" y="63"/>
                    <a:pt x="10" y="63"/>
                  </a:cubicBezTo>
                  <a:cubicBezTo>
                    <a:pt x="10" y="62"/>
                    <a:pt x="10" y="61"/>
                    <a:pt x="10" y="61"/>
                  </a:cubicBezTo>
                  <a:cubicBezTo>
                    <a:pt x="9" y="61"/>
                    <a:pt x="9" y="60"/>
                    <a:pt x="8" y="59"/>
                  </a:cubicBezTo>
                  <a:cubicBezTo>
                    <a:pt x="8" y="59"/>
                    <a:pt x="7" y="58"/>
                    <a:pt x="7" y="58"/>
                  </a:cubicBezTo>
                  <a:cubicBezTo>
                    <a:pt x="7" y="57"/>
                    <a:pt x="7" y="56"/>
                    <a:pt x="7" y="56"/>
                  </a:cubicBezTo>
                  <a:cubicBezTo>
                    <a:pt x="8" y="56"/>
                    <a:pt x="8" y="55"/>
                    <a:pt x="9" y="54"/>
                  </a:cubicBezTo>
                  <a:cubicBezTo>
                    <a:pt x="9" y="54"/>
                    <a:pt x="9" y="55"/>
                    <a:pt x="10" y="54"/>
                  </a:cubicBezTo>
                  <a:cubicBezTo>
                    <a:pt x="10" y="54"/>
                    <a:pt x="11" y="54"/>
                    <a:pt x="11" y="54"/>
                  </a:cubicBezTo>
                  <a:cubicBezTo>
                    <a:pt x="12" y="53"/>
                    <a:pt x="12" y="53"/>
                    <a:pt x="13" y="52"/>
                  </a:cubicBezTo>
                  <a:cubicBezTo>
                    <a:pt x="13" y="52"/>
                    <a:pt x="12" y="50"/>
                    <a:pt x="12" y="50"/>
                  </a:cubicBezTo>
                  <a:cubicBezTo>
                    <a:pt x="12" y="49"/>
                    <a:pt x="10" y="49"/>
                    <a:pt x="10" y="49"/>
                  </a:cubicBezTo>
                  <a:cubicBezTo>
                    <a:pt x="9" y="48"/>
                    <a:pt x="7" y="48"/>
                    <a:pt x="7" y="47"/>
                  </a:cubicBezTo>
                  <a:cubicBezTo>
                    <a:pt x="6" y="46"/>
                    <a:pt x="7" y="45"/>
                    <a:pt x="7" y="44"/>
                  </a:cubicBezTo>
                  <a:cubicBezTo>
                    <a:pt x="7" y="43"/>
                    <a:pt x="7" y="42"/>
                    <a:pt x="7" y="41"/>
                  </a:cubicBezTo>
                  <a:cubicBezTo>
                    <a:pt x="7" y="41"/>
                    <a:pt x="7" y="40"/>
                    <a:pt x="7" y="40"/>
                  </a:cubicBezTo>
                  <a:cubicBezTo>
                    <a:pt x="7" y="40"/>
                    <a:pt x="8" y="41"/>
                    <a:pt x="8" y="41"/>
                  </a:cubicBezTo>
                  <a:cubicBezTo>
                    <a:pt x="8" y="41"/>
                    <a:pt x="9" y="42"/>
                    <a:pt x="10" y="43"/>
                  </a:cubicBezTo>
                  <a:cubicBezTo>
                    <a:pt x="10" y="43"/>
                    <a:pt x="11" y="45"/>
                    <a:pt x="11" y="45"/>
                  </a:cubicBezTo>
                  <a:cubicBezTo>
                    <a:pt x="12" y="46"/>
                    <a:pt x="13" y="47"/>
                    <a:pt x="13" y="46"/>
                  </a:cubicBezTo>
                  <a:cubicBezTo>
                    <a:pt x="14" y="46"/>
                    <a:pt x="14" y="45"/>
                    <a:pt x="15" y="44"/>
                  </a:cubicBezTo>
                  <a:cubicBezTo>
                    <a:pt x="15" y="44"/>
                    <a:pt x="15" y="43"/>
                    <a:pt x="16" y="43"/>
                  </a:cubicBezTo>
                  <a:cubicBezTo>
                    <a:pt x="16" y="43"/>
                    <a:pt x="17" y="44"/>
                    <a:pt x="18" y="44"/>
                  </a:cubicBezTo>
                  <a:cubicBezTo>
                    <a:pt x="18" y="44"/>
                    <a:pt x="19" y="43"/>
                    <a:pt x="19" y="43"/>
                  </a:cubicBezTo>
                  <a:cubicBezTo>
                    <a:pt x="19" y="43"/>
                    <a:pt x="20" y="42"/>
                    <a:pt x="20" y="42"/>
                  </a:cubicBezTo>
                  <a:cubicBezTo>
                    <a:pt x="21" y="42"/>
                    <a:pt x="22" y="43"/>
                    <a:pt x="22" y="42"/>
                  </a:cubicBezTo>
                  <a:cubicBezTo>
                    <a:pt x="22" y="42"/>
                    <a:pt x="22" y="41"/>
                    <a:pt x="23" y="41"/>
                  </a:cubicBezTo>
                  <a:cubicBezTo>
                    <a:pt x="23" y="41"/>
                    <a:pt x="23" y="40"/>
                    <a:pt x="24" y="39"/>
                  </a:cubicBezTo>
                  <a:cubicBezTo>
                    <a:pt x="24" y="39"/>
                    <a:pt x="25" y="40"/>
                    <a:pt x="26" y="40"/>
                  </a:cubicBezTo>
                  <a:cubicBezTo>
                    <a:pt x="26" y="39"/>
                    <a:pt x="27" y="38"/>
                    <a:pt x="27" y="37"/>
                  </a:cubicBezTo>
                  <a:cubicBezTo>
                    <a:pt x="27" y="36"/>
                    <a:pt x="26" y="35"/>
                    <a:pt x="26" y="34"/>
                  </a:cubicBezTo>
                  <a:cubicBezTo>
                    <a:pt x="26" y="33"/>
                    <a:pt x="27" y="32"/>
                    <a:pt x="27" y="31"/>
                  </a:cubicBezTo>
                  <a:cubicBezTo>
                    <a:pt x="27" y="31"/>
                    <a:pt x="27" y="29"/>
                    <a:pt x="28" y="28"/>
                  </a:cubicBezTo>
                  <a:cubicBezTo>
                    <a:pt x="28" y="27"/>
                    <a:pt x="28" y="26"/>
                    <a:pt x="28" y="25"/>
                  </a:cubicBezTo>
                  <a:cubicBezTo>
                    <a:pt x="29" y="24"/>
                    <a:pt x="29" y="22"/>
                    <a:pt x="29" y="21"/>
                  </a:cubicBezTo>
                  <a:cubicBezTo>
                    <a:pt x="29" y="21"/>
                    <a:pt x="28" y="19"/>
                    <a:pt x="28" y="18"/>
                  </a:cubicBezTo>
                  <a:cubicBezTo>
                    <a:pt x="28" y="18"/>
                    <a:pt x="29" y="17"/>
                    <a:pt x="29" y="16"/>
                  </a:cubicBezTo>
                  <a:cubicBezTo>
                    <a:pt x="30" y="16"/>
                    <a:pt x="30" y="15"/>
                    <a:pt x="31" y="14"/>
                  </a:cubicBezTo>
                  <a:cubicBezTo>
                    <a:pt x="31" y="14"/>
                    <a:pt x="32" y="14"/>
                    <a:pt x="32" y="14"/>
                  </a:cubicBezTo>
                  <a:cubicBezTo>
                    <a:pt x="33" y="15"/>
                    <a:pt x="32" y="16"/>
                    <a:pt x="33" y="16"/>
                  </a:cubicBezTo>
                  <a:cubicBezTo>
                    <a:pt x="33" y="17"/>
                    <a:pt x="35" y="17"/>
                    <a:pt x="35" y="16"/>
                  </a:cubicBezTo>
                  <a:cubicBezTo>
                    <a:pt x="36" y="16"/>
                    <a:pt x="36" y="15"/>
                    <a:pt x="37" y="15"/>
                  </a:cubicBezTo>
                  <a:cubicBezTo>
                    <a:pt x="37" y="15"/>
                    <a:pt x="38" y="14"/>
                    <a:pt x="39" y="14"/>
                  </a:cubicBezTo>
                  <a:cubicBezTo>
                    <a:pt x="39" y="13"/>
                    <a:pt x="39" y="12"/>
                    <a:pt x="39" y="11"/>
                  </a:cubicBezTo>
                  <a:cubicBezTo>
                    <a:pt x="39" y="11"/>
                    <a:pt x="38" y="10"/>
                    <a:pt x="38" y="10"/>
                  </a:cubicBezTo>
                  <a:cubicBezTo>
                    <a:pt x="38" y="10"/>
                    <a:pt x="38" y="9"/>
                    <a:pt x="38" y="9"/>
                  </a:cubicBezTo>
                  <a:cubicBezTo>
                    <a:pt x="38" y="8"/>
                    <a:pt x="40" y="8"/>
                    <a:pt x="41" y="7"/>
                  </a:cubicBezTo>
                  <a:cubicBezTo>
                    <a:pt x="41" y="7"/>
                    <a:pt x="43" y="6"/>
                    <a:pt x="43" y="6"/>
                  </a:cubicBezTo>
                  <a:cubicBezTo>
                    <a:pt x="44" y="7"/>
                    <a:pt x="44" y="8"/>
                    <a:pt x="44" y="8"/>
                  </a:cubicBezTo>
                  <a:cubicBezTo>
                    <a:pt x="44" y="9"/>
                    <a:pt x="45" y="10"/>
                    <a:pt x="45" y="11"/>
                  </a:cubicBezTo>
                  <a:cubicBezTo>
                    <a:pt x="45" y="11"/>
                    <a:pt x="45" y="13"/>
                    <a:pt x="46" y="13"/>
                  </a:cubicBezTo>
                  <a:cubicBezTo>
                    <a:pt x="46" y="14"/>
                    <a:pt x="47" y="14"/>
                    <a:pt x="48" y="14"/>
                  </a:cubicBezTo>
                  <a:cubicBezTo>
                    <a:pt x="48" y="14"/>
                    <a:pt x="49" y="13"/>
                    <a:pt x="50" y="12"/>
                  </a:cubicBezTo>
                  <a:cubicBezTo>
                    <a:pt x="50" y="12"/>
                    <a:pt x="52" y="12"/>
                    <a:pt x="52" y="12"/>
                  </a:cubicBezTo>
                  <a:cubicBezTo>
                    <a:pt x="53" y="11"/>
                    <a:pt x="52" y="10"/>
                    <a:pt x="52" y="9"/>
                  </a:cubicBezTo>
                  <a:cubicBezTo>
                    <a:pt x="51" y="9"/>
                    <a:pt x="51" y="8"/>
                    <a:pt x="50" y="8"/>
                  </a:cubicBezTo>
                  <a:cubicBezTo>
                    <a:pt x="50" y="8"/>
                    <a:pt x="49" y="8"/>
                    <a:pt x="49" y="7"/>
                  </a:cubicBezTo>
                  <a:cubicBezTo>
                    <a:pt x="49" y="7"/>
                    <a:pt x="48" y="6"/>
                    <a:pt x="48" y="5"/>
                  </a:cubicBezTo>
                  <a:cubicBezTo>
                    <a:pt x="48" y="5"/>
                    <a:pt x="49" y="4"/>
                    <a:pt x="49" y="4"/>
                  </a:cubicBezTo>
                  <a:cubicBezTo>
                    <a:pt x="49" y="4"/>
                    <a:pt x="50" y="4"/>
                    <a:pt x="50" y="3"/>
                  </a:cubicBezTo>
                  <a:cubicBezTo>
                    <a:pt x="51" y="3"/>
                    <a:pt x="52" y="2"/>
                    <a:pt x="52" y="1"/>
                  </a:cubicBezTo>
                  <a:cubicBezTo>
                    <a:pt x="53" y="1"/>
                    <a:pt x="54" y="0"/>
                    <a:pt x="55" y="0"/>
                  </a:cubicBezTo>
                  <a:cubicBezTo>
                    <a:pt x="55" y="0"/>
                    <a:pt x="55" y="1"/>
                    <a:pt x="55" y="1"/>
                  </a:cubicBezTo>
                  <a:cubicBezTo>
                    <a:pt x="56" y="2"/>
                    <a:pt x="59" y="5"/>
                    <a:pt x="60" y="6"/>
                  </a:cubicBezTo>
                  <a:cubicBezTo>
                    <a:pt x="60" y="7"/>
                    <a:pt x="62" y="8"/>
                    <a:pt x="63" y="9"/>
                  </a:cubicBezTo>
                  <a:cubicBezTo>
                    <a:pt x="63" y="9"/>
                    <a:pt x="65" y="11"/>
                    <a:pt x="65" y="11"/>
                  </a:cubicBezTo>
                  <a:cubicBezTo>
                    <a:pt x="65" y="12"/>
                    <a:pt x="65" y="13"/>
                    <a:pt x="65" y="13"/>
                  </a:cubicBezTo>
                  <a:cubicBezTo>
                    <a:pt x="64" y="14"/>
                    <a:pt x="62" y="14"/>
                    <a:pt x="62" y="14"/>
                  </a:cubicBezTo>
                  <a:cubicBezTo>
                    <a:pt x="61" y="14"/>
                    <a:pt x="58" y="14"/>
                    <a:pt x="58" y="15"/>
                  </a:cubicBezTo>
                  <a:cubicBezTo>
                    <a:pt x="58" y="15"/>
                    <a:pt x="58" y="16"/>
                    <a:pt x="58" y="16"/>
                  </a:cubicBezTo>
                  <a:cubicBezTo>
                    <a:pt x="58" y="17"/>
                    <a:pt x="60" y="17"/>
                    <a:pt x="60" y="17"/>
                  </a:cubicBezTo>
                  <a:cubicBezTo>
                    <a:pt x="60" y="18"/>
                    <a:pt x="60" y="20"/>
                    <a:pt x="60" y="21"/>
                  </a:cubicBezTo>
                  <a:cubicBezTo>
                    <a:pt x="59" y="21"/>
                    <a:pt x="59" y="23"/>
                    <a:pt x="58" y="24"/>
                  </a:cubicBezTo>
                  <a:cubicBezTo>
                    <a:pt x="58" y="25"/>
                    <a:pt x="58" y="27"/>
                    <a:pt x="58" y="28"/>
                  </a:cubicBezTo>
                  <a:cubicBezTo>
                    <a:pt x="58" y="28"/>
                    <a:pt x="57" y="29"/>
                    <a:pt x="57" y="30"/>
                  </a:cubicBezTo>
                  <a:cubicBezTo>
                    <a:pt x="57" y="31"/>
                    <a:pt x="59" y="31"/>
                    <a:pt x="59" y="32"/>
                  </a:cubicBezTo>
                  <a:cubicBezTo>
                    <a:pt x="60" y="33"/>
                    <a:pt x="62" y="34"/>
                    <a:pt x="62" y="35"/>
                  </a:cubicBezTo>
                  <a:cubicBezTo>
                    <a:pt x="63" y="35"/>
                    <a:pt x="63" y="37"/>
                    <a:pt x="63" y="38"/>
                  </a:cubicBezTo>
                  <a:cubicBezTo>
                    <a:pt x="63" y="39"/>
                    <a:pt x="63" y="41"/>
                    <a:pt x="64" y="42"/>
                  </a:cubicBezTo>
                  <a:cubicBezTo>
                    <a:pt x="64" y="42"/>
                    <a:pt x="66" y="42"/>
                    <a:pt x="66" y="42"/>
                  </a:cubicBezTo>
                  <a:cubicBezTo>
                    <a:pt x="67" y="43"/>
                    <a:pt x="69" y="42"/>
                    <a:pt x="70" y="42"/>
                  </a:cubicBezTo>
                  <a:cubicBezTo>
                    <a:pt x="72" y="41"/>
                    <a:pt x="76" y="40"/>
                    <a:pt x="77" y="39"/>
                  </a:cubicBezTo>
                  <a:cubicBezTo>
                    <a:pt x="79" y="39"/>
                    <a:pt x="80" y="37"/>
                    <a:pt x="81" y="36"/>
                  </a:cubicBezTo>
                  <a:cubicBezTo>
                    <a:pt x="82" y="35"/>
                    <a:pt x="83" y="34"/>
                    <a:pt x="84" y="33"/>
                  </a:cubicBezTo>
                  <a:cubicBezTo>
                    <a:pt x="84" y="33"/>
                    <a:pt x="85" y="34"/>
                    <a:pt x="86" y="34"/>
                  </a:cubicBezTo>
                  <a:cubicBezTo>
                    <a:pt x="86" y="34"/>
                    <a:pt x="87" y="34"/>
                    <a:pt x="88" y="34"/>
                  </a:cubicBezTo>
                  <a:cubicBezTo>
                    <a:pt x="89" y="34"/>
                    <a:pt x="90" y="33"/>
                    <a:pt x="91" y="34"/>
                  </a:cubicBezTo>
                  <a:cubicBezTo>
                    <a:pt x="91" y="34"/>
                    <a:pt x="93" y="34"/>
                    <a:pt x="93" y="34"/>
                  </a:cubicBezTo>
                  <a:cubicBezTo>
                    <a:pt x="94" y="35"/>
                    <a:pt x="93" y="36"/>
                    <a:pt x="93" y="37"/>
                  </a:cubicBezTo>
                  <a:cubicBezTo>
                    <a:pt x="93" y="37"/>
                    <a:pt x="92" y="37"/>
                    <a:pt x="92" y="38"/>
                  </a:cubicBezTo>
                  <a:cubicBezTo>
                    <a:pt x="91" y="38"/>
                    <a:pt x="91" y="40"/>
                    <a:pt x="91" y="40"/>
                  </a:cubicBezTo>
                  <a:cubicBezTo>
                    <a:pt x="91" y="41"/>
                    <a:pt x="90" y="41"/>
                    <a:pt x="90" y="42"/>
                  </a:cubicBezTo>
                  <a:cubicBezTo>
                    <a:pt x="90" y="42"/>
                    <a:pt x="89" y="44"/>
                    <a:pt x="90" y="44"/>
                  </a:cubicBezTo>
                  <a:cubicBezTo>
                    <a:pt x="90" y="45"/>
                    <a:pt x="91" y="45"/>
                    <a:pt x="91" y="45"/>
                  </a:cubicBezTo>
                  <a:cubicBezTo>
                    <a:pt x="92" y="45"/>
                    <a:pt x="93" y="45"/>
                    <a:pt x="94" y="45"/>
                  </a:cubicBezTo>
                  <a:cubicBezTo>
                    <a:pt x="94" y="45"/>
                    <a:pt x="95" y="46"/>
                    <a:pt x="95" y="47"/>
                  </a:cubicBezTo>
                  <a:cubicBezTo>
                    <a:pt x="95" y="47"/>
                    <a:pt x="95" y="48"/>
                    <a:pt x="95" y="49"/>
                  </a:cubicBezTo>
                  <a:cubicBezTo>
                    <a:pt x="94" y="49"/>
                    <a:pt x="93" y="50"/>
                    <a:pt x="93" y="50"/>
                  </a:cubicBezTo>
                  <a:cubicBezTo>
                    <a:pt x="92" y="50"/>
                    <a:pt x="91" y="50"/>
                    <a:pt x="91" y="51"/>
                  </a:cubicBezTo>
                  <a:cubicBezTo>
                    <a:pt x="91" y="51"/>
                    <a:pt x="91" y="52"/>
                    <a:pt x="91" y="52"/>
                  </a:cubicBezTo>
                  <a:cubicBezTo>
                    <a:pt x="91" y="53"/>
                    <a:pt x="93" y="54"/>
                    <a:pt x="93" y="54"/>
                  </a:cubicBezTo>
                  <a:cubicBezTo>
                    <a:pt x="93" y="55"/>
                    <a:pt x="93" y="56"/>
                    <a:pt x="93" y="57"/>
                  </a:cubicBezTo>
                  <a:cubicBezTo>
                    <a:pt x="93" y="57"/>
                    <a:pt x="93" y="58"/>
                    <a:pt x="92" y="59"/>
                  </a:cubicBezTo>
                  <a:cubicBezTo>
                    <a:pt x="92" y="59"/>
                    <a:pt x="92" y="60"/>
                    <a:pt x="92" y="60"/>
                  </a:cubicBezTo>
                  <a:cubicBezTo>
                    <a:pt x="92" y="60"/>
                    <a:pt x="92" y="61"/>
                    <a:pt x="92" y="61"/>
                  </a:cubicBezTo>
                  <a:cubicBezTo>
                    <a:pt x="93" y="62"/>
                    <a:pt x="93" y="63"/>
                    <a:pt x="93" y="63"/>
                  </a:cubicBezTo>
                  <a:cubicBezTo>
                    <a:pt x="94" y="64"/>
                    <a:pt x="94" y="66"/>
                    <a:pt x="94" y="67"/>
                  </a:cubicBezTo>
                  <a:cubicBezTo>
                    <a:pt x="94" y="68"/>
                    <a:pt x="93" y="70"/>
                    <a:pt x="93" y="71"/>
                  </a:cubicBezTo>
                  <a:cubicBezTo>
                    <a:pt x="93" y="72"/>
                    <a:pt x="93" y="73"/>
                    <a:pt x="93" y="73"/>
                  </a:cubicBezTo>
                  <a:cubicBezTo>
                    <a:pt x="94" y="74"/>
                    <a:pt x="94" y="74"/>
                    <a:pt x="95" y="75"/>
                  </a:cubicBezTo>
                  <a:cubicBezTo>
                    <a:pt x="95" y="75"/>
                    <a:pt x="94" y="76"/>
                    <a:pt x="94" y="76"/>
                  </a:cubicBezTo>
                  <a:cubicBezTo>
                    <a:pt x="94" y="76"/>
                    <a:pt x="93" y="77"/>
                    <a:pt x="93" y="77"/>
                  </a:cubicBezTo>
                  <a:cubicBezTo>
                    <a:pt x="92" y="78"/>
                    <a:pt x="92" y="78"/>
                    <a:pt x="91" y="78"/>
                  </a:cubicBezTo>
                  <a:cubicBezTo>
                    <a:pt x="91" y="77"/>
                    <a:pt x="91" y="77"/>
                    <a:pt x="91" y="76"/>
                  </a:cubicBezTo>
                  <a:cubicBezTo>
                    <a:pt x="90" y="76"/>
                    <a:pt x="90" y="76"/>
                    <a:pt x="89" y="76"/>
                  </a:cubicBezTo>
                  <a:cubicBezTo>
                    <a:pt x="89" y="75"/>
                    <a:pt x="88" y="75"/>
                    <a:pt x="88" y="74"/>
                  </a:cubicBezTo>
                  <a:cubicBezTo>
                    <a:pt x="88" y="74"/>
                    <a:pt x="87" y="74"/>
                    <a:pt x="86" y="74"/>
                  </a:cubicBezTo>
                  <a:cubicBezTo>
                    <a:pt x="86" y="74"/>
                    <a:pt x="85" y="74"/>
                    <a:pt x="85" y="74"/>
                  </a:cubicBezTo>
                  <a:cubicBezTo>
                    <a:pt x="84" y="75"/>
                    <a:pt x="84" y="76"/>
                    <a:pt x="84" y="77"/>
                  </a:cubicBezTo>
                  <a:cubicBezTo>
                    <a:pt x="84" y="77"/>
                    <a:pt x="84" y="78"/>
                    <a:pt x="85" y="79"/>
                  </a:cubicBezTo>
                  <a:cubicBezTo>
                    <a:pt x="85" y="79"/>
                    <a:pt x="86" y="79"/>
                    <a:pt x="86" y="80"/>
                  </a:cubicBezTo>
                  <a:cubicBezTo>
                    <a:pt x="87" y="80"/>
                    <a:pt x="87" y="81"/>
                    <a:pt x="87" y="82"/>
                  </a:cubicBezTo>
                  <a:cubicBezTo>
                    <a:pt x="87" y="82"/>
                    <a:pt x="87" y="83"/>
                    <a:pt x="87" y="83"/>
                  </a:cubicBezTo>
                  <a:cubicBezTo>
                    <a:pt x="86" y="84"/>
                    <a:pt x="86" y="85"/>
                    <a:pt x="86" y="85"/>
                  </a:cubicBezTo>
                  <a:cubicBezTo>
                    <a:pt x="86" y="86"/>
                    <a:pt x="86" y="86"/>
                    <a:pt x="87" y="86"/>
                  </a:cubicBezTo>
                  <a:cubicBezTo>
                    <a:pt x="87" y="87"/>
                    <a:pt x="88" y="88"/>
                    <a:pt x="88" y="88"/>
                  </a:cubicBezTo>
                  <a:cubicBezTo>
                    <a:pt x="89" y="88"/>
                    <a:pt x="90" y="88"/>
                    <a:pt x="91" y="88"/>
                  </a:cubicBezTo>
                  <a:cubicBezTo>
                    <a:pt x="91" y="88"/>
                    <a:pt x="92" y="89"/>
                    <a:pt x="92" y="89"/>
                  </a:cubicBezTo>
                  <a:cubicBezTo>
                    <a:pt x="92" y="90"/>
                    <a:pt x="92" y="91"/>
                    <a:pt x="92" y="91"/>
                  </a:cubicBezTo>
                  <a:cubicBezTo>
                    <a:pt x="92" y="92"/>
                    <a:pt x="92" y="93"/>
                    <a:pt x="92" y="93"/>
                  </a:cubicBezTo>
                  <a:cubicBezTo>
                    <a:pt x="92" y="94"/>
                    <a:pt x="92" y="94"/>
                    <a:pt x="93" y="95"/>
                  </a:cubicBezTo>
                  <a:cubicBezTo>
                    <a:pt x="93" y="95"/>
                    <a:pt x="94" y="95"/>
                    <a:pt x="94" y="95"/>
                  </a:cubicBezTo>
                  <a:cubicBezTo>
                    <a:pt x="94" y="96"/>
                    <a:pt x="95" y="96"/>
                    <a:pt x="96" y="97"/>
                  </a:cubicBezTo>
                  <a:cubicBezTo>
                    <a:pt x="96" y="97"/>
                    <a:pt x="98" y="98"/>
                    <a:pt x="98" y="97"/>
                  </a:cubicBezTo>
                  <a:cubicBezTo>
                    <a:pt x="99" y="97"/>
                    <a:pt x="99" y="97"/>
                    <a:pt x="100" y="97"/>
                  </a:cubicBezTo>
                  <a:cubicBezTo>
                    <a:pt x="100" y="96"/>
                    <a:pt x="100" y="96"/>
                    <a:pt x="100" y="95"/>
                  </a:cubicBezTo>
                  <a:cubicBezTo>
                    <a:pt x="101" y="95"/>
                    <a:pt x="102" y="95"/>
                    <a:pt x="102" y="95"/>
                  </a:cubicBezTo>
                  <a:cubicBezTo>
                    <a:pt x="102" y="95"/>
                    <a:pt x="103" y="95"/>
                    <a:pt x="104" y="95"/>
                  </a:cubicBezTo>
                  <a:cubicBezTo>
                    <a:pt x="104" y="95"/>
                    <a:pt x="106" y="94"/>
                    <a:pt x="106" y="94"/>
                  </a:cubicBezTo>
                  <a:cubicBezTo>
                    <a:pt x="106" y="93"/>
                    <a:pt x="106" y="93"/>
                    <a:pt x="107" y="93"/>
                  </a:cubicBezTo>
                  <a:cubicBezTo>
                    <a:pt x="107" y="93"/>
                    <a:pt x="109" y="94"/>
                    <a:pt x="109" y="94"/>
                  </a:cubicBezTo>
                  <a:cubicBezTo>
                    <a:pt x="110" y="94"/>
                    <a:pt x="111" y="96"/>
                    <a:pt x="112" y="96"/>
                  </a:cubicBezTo>
                  <a:cubicBezTo>
                    <a:pt x="113" y="97"/>
                    <a:pt x="114" y="97"/>
                    <a:pt x="115" y="98"/>
                  </a:cubicBezTo>
                  <a:cubicBezTo>
                    <a:pt x="115" y="99"/>
                    <a:pt x="116" y="100"/>
                    <a:pt x="117" y="101"/>
                  </a:cubicBezTo>
                  <a:cubicBezTo>
                    <a:pt x="117" y="102"/>
                    <a:pt x="118" y="103"/>
                    <a:pt x="119" y="103"/>
                  </a:cubicBezTo>
                  <a:cubicBezTo>
                    <a:pt x="119" y="104"/>
                    <a:pt x="119" y="105"/>
                    <a:pt x="119" y="106"/>
                  </a:cubicBezTo>
                  <a:cubicBezTo>
                    <a:pt x="119" y="107"/>
                    <a:pt x="119" y="108"/>
                    <a:pt x="119" y="109"/>
                  </a:cubicBezTo>
                  <a:cubicBezTo>
                    <a:pt x="119" y="109"/>
                    <a:pt x="120" y="110"/>
                    <a:pt x="121" y="110"/>
                  </a:cubicBezTo>
                  <a:cubicBezTo>
                    <a:pt x="121" y="111"/>
                    <a:pt x="122" y="111"/>
                    <a:pt x="122" y="112"/>
                  </a:cubicBezTo>
                  <a:cubicBezTo>
                    <a:pt x="122" y="112"/>
                    <a:pt x="121" y="113"/>
                    <a:pt x="121" y="114"/>
                  </a:cubicBezTo>
                  <a:cubicBezTo>
                    <a:pt x="120" y="114"/>
                    <a:pt x="120" y="114"/>
                    <a:pt x="119" y="114"/>
                  </a:cubicBezTo>
                  <a:cubicBezTo>
                    <a:pt x="119" y="114"/>
                    <a:pt x="118" y="114"/>
                    <a:pt x="118" y="114"/>
                  </a:cubicBezTo>
                  <a:cubicBezTo>
                    <a:pt x="117" y="113"/>
                    <a:pt x="117" y="113"/>
                    <a:pt x="116" y="112"/>
                  </a:cubicBezTo>
                  <a:cubicBezTo>
                    <a:pt x="116" y="112"/>
                    <a:pt x="115" y="113"/>
                    <a:pt x="114" y="114"/>
                  </a:cubicBezTo>
                  <a:cubicBezTo>
                    <a:pt x="114" y="114"/>
                    <a:pt x="113" y="115"/>
                    <a:pt x="113" y="115"/>
                  </a:cubicBezTo>
                  <a:cubicBezTo>
                    <a:pt x="113" y="116"/>
                    <a:pt x="114" y="117"/>
                    <a:pt x="114" y="118"/>
                  </a:cubicBezTo>
                  <a:cubicBezTo>
                    <a:pt x="113" y="118"/>
                    <a:pt x="113" y="119"/>
                    <a:pt x="112" y="119"/>
                  </a:cubicBezTo>
                  <a:cubicBezTo>
                    <a:pt x="112" y="119"/>
                    <a:pt x="111" y="119"/>
                    <a:pt x="111" y="119"/>
                  </a:cubicBezTo>
                  <a:cubicBezTo>
                    <a:pt x="110" y="119"/>
                    <a:pt x="111" y="120"/>
                    <a:pt x="111" y="120"/>
                  </a:cubicBezTo>
                  <a:cubicBezTo>
                    <a:pt x="111" y="121"/>
                    <a:pt x="112" y="121"/>
                    <a:pt x="112" y="121"/>
                  </a:cubicBezTo>
                  <a:cubicBezTo>
                    <a:pt x="112" y="122"/>
                    <a:pt x="111" y="123"/>
                    <a:pt x="111" y="124"/>
                  </a:cubicBezTo>
                  <a:cubicBezTo>
                    <a:pt x="112" y="124"/>
                    <a:pt x="112" y="125"/>
                    <a:pt x="112" y="126"/>
                  </a:cubicBezTo>
                  <a:cubicBezTo>
                    <a:pt x="112" y="126"/>
                    <a:pt x="113" y="127"/>
                    <a:pt x="113" y="128"/>
                  </a:cubicBezTo>
                  <a:cubicBezTo>
                    <a:pt x="113" y="128"/>
                    <a:pt x="114" y="128"/>
                    <a:pt x="115" y="129"/>
                  </a:cubicBezTo>
                  <a:cubicBezTo>
                    <a:pt x="115" y="129"/>
                    <a:pt x="116" y="130"/>
                    <a:pt x="116" y="130"/>
                  </a:cubicBezTo>
                  <a:cubicBezTo>
                    <a:pt x="116" y="130"/>
                    <a:pt x="116" y="131"/>
                    <a:pt x="116" y="131"/>
                  </a:cubicBezTo>
                  <a:cubicBezTo>
                    <a:pt x="115" y="132"/>
                    <a:pt x="114" y="131"/>
                    <a:pt x="113" y="132"/>
                  </a:cubicBezTo>
                  <a:cubicBezTo>
                    <a:pt x="113" y="132"/>
                    <a:pt x="114" y="133"/>
                    <a:pt x="114" y="134"/>
                  </a:cubicBezTo>
                  <a:cubicBezTo>
                    <a:pt x="114" y="134"/>
                    <a:pt x="115" y="134"/>
                    <a:pt x="115" y="135"/>
                  </a:cubicBezTo>
                  <a:cubicBezTo>
                    <a:pt x="116" y="135"/>
                    <a:pt x="117" y="135"/>
                    <a:pt x="117" y="135"/>
                  </a:cubicBezTo>
                  <a:cubicBezTo>
                    <a:pt x="118" y="136"/>
                    <a:pt x="118" y="137"/>
                    <a:pt x="119" y="138"/>
                  </a:cubicBezTo>
                  <a:cubicBezTo>
                    <a:pt x="119" y="138"/>
                    <a:pt x="120" y="139"/>
                    <a:pt x="121" y="140"/>
                  </a:cubicBezTo>
                  <a:cubicBezTo>
                    <a:pt x="121" y="140"/>
                    <a:pt x="121" y="141"/>
                    <a:pt x="121" y="142"/>
                  </a:cubicBezTo>
                  <a:cubicBezTo>
                    <a:pt x="121" y="142"/>
                    <a:pt x="121" y="143"/>
                    <a:pt x="121" y="143"/>
                  </a:cubicBezTo>
                  <a:cubicBezTo>
                    <a:pt x="121" y="143"/>
                    <a:pt x="122" y="145"/>
                    <a:pt x="122" y="145"/>
                  </a:cubicBezTo>
                  <a:cubicBezTo>
                    <a:pt x="122" y="146"/>
                    <a:pt x="122" y="147"/>
                    <a:pt x="122" y="148"/>
                  </a:cubicBezTo>
                  <a:cubicBezTo>
                    <a:pt x="123" y="148"/>
                    <a:pt x="123" y="149"/>
                    <a:pt x="123" y="150"/>
                  </a:cubicBezTo>
                  <a:cubicBezTo>
                    <a:pt x="124" y="151"/>
                    <a:pt x="124" y="152"/>
                    <a:pt x="124" y="152"/>
                  </a:cubicBezTo>
                  <a:cubicBezTo>
                    <a:pt x="124" y="153"/>
                    <a:pt x="123" y="153"/>
                    <a:pt x="123" y="154"/>
                  </a:cubicBezTo>
                  <a:cubicBezTo>
                    <a:pt x="123" y="154"/>
                    <a:pt x="123" y="155"/>
                    <a:pt x="123" y="155"/>
                  </a:cubicBezTo>
                  <a:cubicBezTo>
                    <a:pt x="122" y="156"/>
                    <a:pt x="121" y="156"/>
                    <a:pt x="121" y="157"/>
                  </a:cubicBezTo>
                  <a:cubicBezTo>
                    <a:pt x="120" y="157"/>
                    <a:pt x="120" y="159"/>
                    <a:pt x="119" y="159"/>
                  </a:cubicBezTo>
                  <a:cubicBezTo>
                    <a:pt x="118" y="160"/>
                    <a:pt x="117" y="161"/>
                    <a:pt x="116" y="162"/>
                  </a:cubicBezTo>
                  <a:cubicBezTo>
                    <a:pt x="115" y="162"/>
                    <a:pt x="115" y="162"/>
                    <a:pt x="114" y="162"/>
                  </a:cubicBezTo>
                  <a:cubicBezTo>
                    <a:pt x="114" y="162"/>
                    <a:pt x="114" y="162"/>
                    <a:pt x="114" y="162"/>
                  </a:cubicBezTo>
                  <a:cubicBezTo>
                    <a:pt x="114" y="161"/>
                    <a:pt x="114" y="160"/>
                    <a:pt x="114" y="160"/>
                  </a:cubicBezTo>
                  <a:cubicBezTo>
                    <a:pt x="114" y="159"/>
                    <a:pt x="113" y="159"/>
                    <a:pt x="113" y="159"/>
                  </a:cubicBezTo>
                  <a:cubicBezTo>
                    <a:pt x="113" y="158"/>
                    <a:pt x="112" y="157"/>
                    <a:pt x="112" y="157"/>
                  </a:cubicBezTo>
                  <a:cubicBezTo>
                    <a:pt x="111" y="156"/>
                    <a:pt x="110" y="157"/>
                    <a:pt x="110" y="157"/>
                  </a:cubicBezTo>
                  <a:cubicBezTo>
                    <a:pt x="109" y="157"/>
                    <a:pt x="108" y="157"/>
                    <a:pt x="108" y="158"/>
                  </a:cubicBezTo>
                  <a:cubicBezTo>
                    <a:pt x="108" y="158"/>
                    <a:pt x="107" y="159"/>
                    <a:pt x="107" y="159"/>
                  </a:cubicBezTo>
                  <a:cubicBezTo>
                    <a:pt x="107" y="159"/>
                    <a:pt x="106" y="159"/>
                    <a:pt x="105" y="159"/>
                  </a:cubicBezTo>
                  <a:cubicBezTo>
                    <a:pt x="105" y="159"/>
                    <a:pt x="104" y="159"/>
                    <a:pt x="104" y="158"/>
                  </a:cubicBezTo>
                  <a:cubicBezTo>
                    <a:pt x="104" y="158"/>
                    <a:pt x="103" y="158"/>
                    <a:pt x="102" y="158"/>
                  </a:cubicBezTo>
                  <a:cubicBezTo>
                    <a:pt x="102" y="158"/>
                    <a:pt x="101" y="158"/>
                    <a:pt x="101" y="158"/>
                  </a:cubicBezTo>
                  <a:cubicBezTo>
                    <a:pt x="101" y="157"/>
                    <a:pt x="100" y="157"/>
                    <a:pt x="99" y="157"/>
                  </a:cubicBezTo>
                  <a:cubicBezTo>
                    <a:pt x="99" y="156"/>
                    <a:pt x="97" y="156"/>
                    <a:pt x="97" y="156"/>
                  </a:cubicBezTo>
                  <a:cubicBezTo>
                    <a:pt x="96" y="156"/>
                    <a:pt x="94" y="156"/>
                    <a:pt x="93" y="156"/>
                  </a:cubicBezTo>
                  <a:cubicBezTo>
                    <a:pt x="92" y="156"/>
                    <a:pt x="92" y="154"/>
                    <a:pt x="91" y="154"/>
                  </a:cubicBezTo>
                  <a:cubicBezTo>
                    <a:pt x="91" y="153"/>
                    <a:pt x="90" y="152"/>
                    <a:pt x="89" y="152"/>
                  </a:cubicBezTo>
                  <a:cubicBezTo>
                    <a:pt x="88" y="152"/>
                    <a:pt x="87" y="152"/>
                    <a:pt x="87" y="152"/>
                  </a:cubicBezTo>
                  <a:cubicBezTo>
                    <a:pt x="86" y="152"/>
                    <a:pt x="85" y="151"/>
                    <a:pt x="85" y="150"/>
                  </a:cubicBezTo>
                  <a:cubicBezTo>
                    <a:pt x="85" y="150"/>
                    <a:pt x="85" y="149"/>
                    <a:pt x="85" y="148"/>
                  </a:cubicBezTo>
                  <a:cubicBezTo>
                    <a:pt x="85" y="148"/>
                    <a:pt x="85" y="147"/>
                    <a:pt x="85" y="146"/>
                  </a:cubicBezTo>
                  <a:cubicBezTo>
                    <a:pt x="85" y="146"/>
                    <a:pt x="84" y="146"/>
                    <a:pt x="84" y="146"/>
                  </a:cubicBezTo>
                  <a:cubicBezTo>
                    <a:pt x="84" y="145"/>
                    <a:pt x="83" y="145"/>
                    <a:pt x="82" y="146"/>
                  </a:cubicBezTo>
                  <a:cubicBezTo>
                    <a:pt x="82" y="146"/>
                    <a:pt x="81" y="146"/>
                    <a:pt x="81" y="147"/>
                  </a:cubicBezTo>
                  <a:cubicBezTo>
                    <a:pt x="80" y="147"/>
                    <a:pt x="78" y="146"/>
                    <a:pt x="78" y="146"/>
                  </a:cubicBezTo>
                  <a:cubicBezTo>
                    <a:pt x="77" y="147"/>
                    <a:pt x="77" y="147"/>
                    <a:pt x="76" y="147"/>
                  </a:cubicBezTo>
                  <a:cubicBezTo>
                    <a:pt x="76" y="147"/>
                    <a:pt x="75" y="148"/>
                    <a:pt x="75" y="147"/>
                  </a:cubicBezTo>
                  <a:cubicBezTo>
                    <a:pt x="74" y="147"/>
                    <a:pt x="75" y="146"/>
                    <a:pt x="75" y="145"/>
                  </a:cubicBezTo>
                  <a:cubicBezTo>
                    <a:pt x="75" y="145"/>
                    <a:pt x="74" y="145"/>
                    <a:pt x="74" y="145"/>
                  </a:cubicBezTo>
                  <a:cubicBezTo>
                    <a:pt x="73" y="145"/>
                    <a:pt x="73" y="145"/>
                    <a:pt x="72" y="146"/>
                  </a:cubicBezTo>
                  <a:cubicBezTo>
                    <a:pt x="72" y="146"/>
                    <a:pt x="71" y="146"/>
                    <a:pt x="71" y="146"/>
                  </a:cubicBezTo>
                  <a:cubicBezTo>
                    <a:pt x="70" y="146"/>
                    <a:pt x="69" y="145"/>
                    <a:pt x="68" y="145"/>
                  </a:cubicBezTo>
                  <a:cubicBezTo>
                    <a:pt x="67" y="145"/>
                    <a:pt x="66" y="144"/>
                    <a:pt x="65" y="144"/>
                  </a:cubicBezTo>
                  <a:cubicBezTo>
                    <a:pt x="65" y="144"/>
                    <a:pt x="64" y="143"/>
                    <a:pt x="63" y="143"/>
                  </a:cubicBezTo>
                  <a:cubicBezTo>
                    <a:pt x="63" y="143"/>
                    <a:pt x="62" y="142"/>
                    <a:pt x="61" y="142"/>
                  </a:cubicBezTo>
                  <a:cubicBezTo>
                    <a:pt x="61" y="142"/>
                    <a:pt x="60" y="141"/>
                    <a:pt x="60" y="141"/>
                  </a:cubicBezTo>
                  <a:cubicBezTo>
                    <a:pt x="59" y="141"/>
                    <a:pt x="58" y="141"/>
                    <a:pt x="57" y="141"/>
                  </a:cubicBezTo>
                  <a:cubicBezTo>
                    <a:pt x="57" y="141"/>
                    <a:pt x="56" y="142"/>
                    <a:pt x="56" y="142"/>
                  </a:cubicBezTo>
                  <a:cubicBezTo>
                    <a:pt x="56" y="143"/>
                    <a:pt x="55" y="143"/>
                    <a:pt x="55" y="143"/>
                  </a:cubicBezTo>
                  <a:cubicBezTo>
                    <a:pt x="55" y="143"/>
                    <a:pt x="54" y="143"/>
                    <a:pt x="54" y="143"/>
                  </a:cubicBezTo>
                  <a:cubicBezTo>
                    <a:pt x="53" y="143"/>
                    <a:pt x="53" y="142"/>
                    <a:pt x="52" y="142"/>
                  </a:cubicBezTo>
                  <a:cubicBezTo>
                    <a:pt x="52" y="142"/>
                    <a:pt x="51" y="142"/>
                    <a:pt x="51" y="143"/>
                  </a:cubicBezTo>
                  <a:cubicBezTo>
                    <a:pt x="51" y="143"/>
                    <a:pt x="51" y="144"/>
                    <a:pt x="50" y="144"/>
                  </a:cubicBezTo>
                  <a:cubicBezTo>
                    <a:pt x="50" y="145"/>
                    <a:pt x="50" y="145"/>
                    <a:pt x="49" y="145"/>
                  </a:cubicBezTo>
                  <a:cubicBezTo>
                    <a:pt x="49" y="146"/>
                    <a:pt x="48" y="145"/>
                    <a:pt x="48" y="145"/>
                  </a:cubicBezTo>
                  <a:cubicBezTo>
                    <a:pt x="47" y="145"/>
                    <a:pt x="47" y="143"/>
                    <a:pt x="47" y="143"/>
                  </a:cubicBezTo>
                  <a:cubicBezTo>
                    <a:pt x="47" y="143"/>
                    <a:pt x="46" y="142"/>
                    <a:pt x="46" y="142"/>
                  </a:cubicBezTo>
                  <a:cubicBezTo>
                    <a:pt x="46" y="142"/>
                    <a:pt x="45" y="143"/>
                    <a:pt x="45" y="143"/>
                  </a:cubicBezTo>
                  <a:cubicBezTo>
                    <a:pt x="45" y="144"/>
                    <a:pt x="45" y="145"/>
                    <a:pt x="44" y="145"/>
                  </a:cubicBezTo>
                  <a:cubicBezTo>
                    <a:pt x="44" y="145"/>
                    <a:pt x="44" y="145"/>
                    <a:pt x="43" y="145"/>
                  </a:cubicBezTo>
                  <a:cubicBezTo>
                    <a:pt x="43" y="144"/>
                    <a:pt x="43" y="143"/>
                    <a:pt x="43" y="143"/>
                  </a:cubicBezTo>
                  <a:cubicBezTo>
                    <a:pt x="42" y="143"/>
                    <a:pt x="41" y="143"/>
                    <a:pt x="41" y="143"/>
                  </a:cubicBezTo>
                  <a:cubicBezTo>
                    <a:pt x="40" y="143"/>
                    <a:pt x="40" y="144"/>
                    <a:pt x="39" y="144"/>
                  </a:cubicBezTo>
                  <a:cubicBezTo>
                    <a:pt x="39" y="145"/>
                    <a:pt x="37" y="145"/>
                    <a:pt x="36" y="145"/>
                  </a:cubicBezTo>
                  <a:cubicBezTo>
                    <a:pt x="36" y="144"/>
                    <a:pt x="36" y="144"/>
                    <a:pt x="35" y="143"/>
                  </a:cubicBezTo>
                  <a:cubicBezTo>
                    <a:pt x="35" y="143"/>
                    <a:pt x="33" y="142"/>
                    <a:pt x="32" y="142"/>
                  </a:cubicBezTo>
                  <a:cubicBezTo>
                    <a:pt x="31" y="142"/>
                    <a:pt x="29" y="142"/>
                    <a:pt x="28" y="142"/>
                  </a:cubicBezTo>
                  <a:cubicBezTo>
                    <a:pt x="28" y="142"/>
                    <a:pt x="27" y="142"/>
                    <a:pt x="26" y="142"/>
                  </a:cubicBezTo>
                  <a:cubicBezTo>
                    <a:pt x="26" y="142"/>
                    <a:pt x="25" y="142"/>
                    <a:pt x="24" y="142"/>
                  </a:cubicBezTo>
                  <a:cubicBezTo>
                    <a:pt x="24" y="143"/>
                    <a:pt x="23" y="144"/>
                    <a:pt x="23" y="144"/>
                  </a:cubicBezTo>
                  <a:cubicBezTo>
                    <a:pt x="22" y="145"/>
                    <a:pt x="22" y="146"/>
                    <a:pt x="22" y="147"/>
                  </a:cubicBezTo>
                  <a:cubicBezTo>
                    <a:pt x="22" y="147"/>
                    <a:pt x="21" y="148"/>
                    <a:pt x="21" y="149"/>
                  </a:cubicBezTo>
                  <a:cubicBezTo>
                    <a:pt x="21" y="149"/>
                    <a:pt x="20" y="150"/>
                    <a:pt x="20" y="150"/>
                  </a:cubicBezTo>
                  <a:cubicBezTo>
                    <a:pt x="20" y="151"/>
                    <a:pt x="19" y="152"/>
                    <a:pt x="19" y="152"/>
                  </a:cubicBezTo>
                  <a:cubicBezTo>
                    <a:pt x="18" y="151"/>
                    <a:pt x="18" y="151"/>
                    <a:pt x="17" y="150"/>
                  </a:cubicBezTo>
                  <a:cubicBezTo>
                    <a:pt x="17" y="150"/>
                    <a:pt x="16" y="149"/>
                    <a:pt x="16" y="148"/>
                  </a:cubicBezTo>
                  <a:cubicBezTo>
                    <a:pt x="15" y="148"/>
                    <a:pt x="15" y="147"/>
                    <a:pt x="15" y="147"/>
                  </a:cubicBezTo>
                  <a:cubicBezTo>
                    <a:pt x="14" y="145"/>
                    <a:pt x="12" y="142"/>
                    <a:pt x="10" y="140"/>
                  </a:cubicBezTo>
                  <a:cubicBezTo>
                    <a:pt x="10" y="140"/>
                    <a:pt x="9" y="139"/>
                    <a:pt x="8" y="139"/>
                  </a:cubicBezTo>
                  <a:cubicBezTo>
                    <a:pt x="8" y="139"/>
                    <a:pt x="7" y="139"/>
                    <a:pt x="7" y="139"/>
                  </a:cubicBezTo>
                  <a:cubicBezTo>
                    <a:pt x="6" y="138"/>
                    <a:pt x="6" y="137"/>
                    <a:pt x="6" y="136"/>
                  </a:cubicBezTo>
                  <a:cubicBezTo>
                    <a:pt x="6" y="135"/>
                    <a:pt x="5" y="133"/>
                    <a:pt x="5" y="133"/>
                  </a:cubicBezTo>
                  <a:cubicBezTo>
                    <a:pt x="5" y="132"/>
                    <a:pt x="6" y="131"/>
                    <a:pt x="7" y="130"/>
                  </a:cubicBezTo>
                  <a:cubicBezTo>
                    <a:pt x="7" y="130"/>
                    <a:pt x="8" y="129"/>
                    <a:pt x="8" y="129"/>
                  </a:cubicBezTo>
                  <a:cubicBezTo>
                    <a:pt x="9" y="129"/>
                    <a:pt x="10" y="128"/>
                    <a:pt x="10" y="127"/>
                  </a:cubicBezTo>
                  <a:cubicBezTo>
                    <a:pt x="10" y="127"/>
                    <a:pt x="10" y="125"/>
                    <a:pt x="10" y="125"/>
                  </a:cubicBezTo>
                  <a:cubicBezTo>
                    <a:pt x="10" y="124"/>
                    <a:pt x="9" y="123"/>
                    <a:pt x="9" y="123"/>
                  </a:cubicBezTo>
                  <a:cubicBezTo>
                    <a:pt x="8" y="122"/>
                    <a:pt x="8" y="122"/>
                    <a:pt x="8" y="122"/>
                  </a:cubicBezTo>
                  <a:cubicBezTo>
                    <a:pt x="7" y="121"/>
                    <a:pt x="6" y="121"/>
                    <a:pt x="6" y="120"/>
                  </a:cubicBezTo>
                  <a:cubicBezTo>
                    <a:pt x="6" y="120"/>
                    <a:pt x="6" y="119"/>
                    <a:pt x="6" y="119"/>
                  </a:cubicBezTo>
                  <a:cubicBezTo>
                    <a:pt x="5" y="118"/>
                    <a:pt x="6" y="117"/>
                    <a:pt x="6" y="116"/>
                  </a:cubicBezTo>
                  <a:cubicBezTo>
                    <a:pt x="6" y="116"/>
                    <a:pt x="5" y="115"/>
                    <a:pt x="5" y="114"/>
                  </a:cubicBezTo>
                  <a:cubicBezTo>
                    <a:pt x="5" y="114"/>
                    <a:pt x="5" y="112"/>
                    <a:pt x="5" y="112"/>
                  </a:cubicBezTo>
                  <a:cubicBezTo>
                    <a:pt x="5" y="111"/>
                    <a:pt x="5" y="110"/>
                    <a:pt x="6" y="110"/>
                  </a:cubicBezTo>
                  <a:cubicBezTo>
                    <a:pt x="6" y="110"/>
                    <a:pt x="7" y="110"/>
                    <a:pt x="7" y="110"/>
                  </a:cubicBezTo>
                  <a:cubicBezTo>
                    <a:pt x="7" y="110"/>
                    <a:pt x="7" y="110"/>
                    <a:pt x="7" y="11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2" name="Freeform 82"/>
            <p:cNvSpPr>
              <a:spLocks/>
            </p:cNvSpPr>
            <p:nvPr/>
          </p:nvSpPr>
          <p:spPr bwMode="auto">
            <a:xfrm>
              <a:off x="2062163" y="3435351"/>
              <a:ext cx="215900" cy="325438"/>
            </a:xfrm>
            <a:custGeom>
              <a:avLst/>
              <a:gdLst/>
              <a:ahLst/>
              <a:cxnLst>
                <a:cxn ang="0">
                  <a:pos x="24" y="135"/>
                </a:cxn>
                <a:cxn ang="0">
                  <a:pos x="16" y="130"/>
                </a:cxn>
                <a:cxn ang="0">
                  <a:pos x="8" y="128"/>
                </a:cxn>
                <a:cxn ang="0">
                  <a:pos x="0" y="123"/>
                </a:cxn>
                <a:cxn ang="0">
                  <a:pos x="2" y="117"/>
                </a:cxn>
                <a:cxn ang="0">
                  <a:pos x="4" y="108"/>
                </a:cxn>
                <a:cxn ang="0">
                  <a:pos x="1" y="98"/>
                </a:cxn>
                <a:cxn ang="0">
                  <a:pos x="10" y="89"/>
                </a:cxn>
                <a:cxn ang="0">
                  <a:pos x="11" y="82"/>
                </a:cxn>
                <a:cxn ang="0">
                  <a:pos x="14" y="77"/>
                </a:cxn>
                <a:cxn ang="0">
                  <a:pos x="22" y="75"/>
                </a:cxn>
                <a:cxn ang="0">
                  <a:pos x="28" y="79"/>
                </a:cxn>
                <a:cxn ang="0">
                  <a:pos x="36" y="76"/>
                </a:cxn>
                <a:cxn ang="0">
                  <a:pos x="43" y="74"/>
                </a:cxn>
                <a:cxn ang="0">
                  <a:pos x="54" y="72"/>
                </a:cxn>
                <a:cxn ang="0">
                  <a:pos x="62" y="74"/>
                </a:cxn>
                <a:cxn ang="0">
                  <a:pos x="71" y="68"/>
                </a:cxn>
                <a:cxn ang="0">
                  <a:pos x="70" y="57"/>
                </a:cxn>
                <a:cxn ang="0">
                  <a:pos x="67" y="51"/>
                </a:cxn>
                <a:cxn ang="0">
                  <a:pos x="55" y="51"/>
                </a:cxn>
                <a:cxn ang="0">
                  <a:pos x="46" y="50"/>
                </a:cxn>
                <a:cxn ang="0">
                  <a:pos x="40" y="57"/>
                </a:cxn>
                <a:cxn ang="0">
                  <a:pos x="30" y="47"/>
                </a:cxn>
                <a:cxn ang="0">
                  <a:pos x="25" y="30"/>
                </a:cxn>
                <a:cxn ang="0">
                  <a:pos x="29" y="24"/>
                </a:cxn>
                <a:cxn ang="0">
                  <a:pos x="41" y="21"/>
                </a:cxn>
                <a:cxn ang="0">
                  <a:pos x="41" y="8"/>
                </a:cxn>
                <a:cxn ang="0">
                  <a:pos x="49" y="1"/>
                </a:cxn>
                <a:cxn ang="0">
                  <a:pos x="55" y="8"/>
                </a:cxn>
                <a:cxn ang="0">
                  <a:pos x="55" y="23"/>
                </a:cxn>
                <a:cxn ang="0">
                  <a:pos x="69" y="34"/>
                </a:cxn>
                <a:cxn ang="0">
                  <a:pos x="94" y="48"/>
                </a:cxn>
                <a:cxn ang="0">
                  <a:pos x="110" y="68"/>
                </a:cxn>
                <a:cxn ang="0">
                  <a:pos x="109" y="79"/>
                </a:cxn>
                <a:cxn ang="0">
                  <a:pos x="100" y="84"/>
                </a:cxn>
                <a:cxn ang="0">
                  <a:pos x="104" y="96"/>
                </a:cxn>
                <a:cxn ang="0">
                  <a:pos x="98" y="110"/>
                </a:cxn>
                <a:cxn ang="0">
                  <a:pos x="91" y="119"/>
                </a:cxn>
                <a:cxn ang="0">
                  <a:pos x="86" y="129"/>
                </a:cxn>
                <a:cxn ang="0">
                  <a:pos x="88" y="135"/>
                </a:cxn>
                <a:cxn ang="0">
                  <a:pos x="81" y="137"/>
                </a:cxn>
                <a:cxn ang="0">
                  <a:pos x="74" y="136"/>
                </a:cxn>
                <a:cxn ang="0">
                  <a:pos x="69" y="142"/>
                </a:cxn>
                <a:cxn ang="0">
                  <a:pos x="65" y="147"/>
                </a:cxn>
                <a:cxn ang="0">
                  <a:pos x="63" y="163"/>
                </a:cxn>
                <a:cxn ang="0">
                  <a:pos x="56" y="168"/>
                </a:cxn>
                <a:cxn ang="0">
                  <a:pos x="49" y="172"/>
                </a:cxn>
                <a:cxn ang="0">
                  <a:pos x="45" y="161"/>
                </a:cxn>
                <a:cxn ang="0">
                  <a:pos x="44" y="155"/>
                </a:cxn>
                <a:cxn ang="0">
                  <a:pos x="35" y="148"/>
                </a:cxn>
                <a:cxn ang="0">
                  <a:pos x="31" y="138"/>
                </a:cxn>
              </a:cxnLst>
              <a:rect l="0" t="0" r="r" b="b"/>
              <a:pathLst>
                <a:path w="114" h="173">
                  <a:moveTo>
                    <a:pt x="28" y="137"/>
                  </a:moveTo>
                  <a:cubicBezTo>
                    <a:pt x="28" y="137"/>
                    <a:pt x="28" y="137"/>
                    <a:pt x="28" y="136"/>
                  </a:cubicBezTo>
                  <a:cubicBezTo>
                    <a:pt x="27" y="136"/>
                    <a:pt x="27" y="135"/>
                    <a:pt x="27" y="135"/>
                  </a:cubicBezTo>
                  <a:cubicBezTo>
                    <a:pt x="26" y="135"/>
                    <a:pt x="25" y="136"/>
                    <a:pt x="25" y="135"/>
                  </a:cubicBezTo>
                  <a:cubicBezTo>
                    <a:pt x="25" y="135"/>
                    <a:pt x="24" y="135"/>
                    <a:pt x="24" y="135"/>
                  </a:cubicBezTo>
                  <a:cubicBezTo>
                    <a:pt x="24" y="135"/>
                    <a:pt x="24" y="134"/>
                    <a:pt x="23" y="133"/>
                  </a:cubicBezTo>
                  <a:cubicBezTo>
                    <a:pt x="23" y="133"/>
                    <a:pt x="23" y="132"/>
                    <a:pt x="22" y="132"/>
                  </a:cubicBezTo>
                  <a:cubicBezTo>
                    <a:pt x="22" y="132"/>
                    <a:pt x="20" y="133"/>
                    <a:pt x="19" y="132"/>
                  </a:cubicBezTo>
                  <a:cubicBezTo>
                    <a:pt x="19" y="132"/>
                    <a:pt x="18" y="131"/>
                    <a:pt x="18" y="131"/>
                  </a:cubicBezTo>
                  <a:cubicBezTo>
                    <a:pt x="17" y="131"/>
                    <a:pt x="17" y="130"/>
                    <a:pt x="16" y="130"/>
                  </a:cubicBezTo>
                  <a:cubicBezTo>
                    <a:pt x="16" y="129"/>
                    <a:pt x="15" y="130"/>
                    <a:pt x="15" y="130"/>
                  </a:cubicBezTo>
                  <a:cubicBezTo>
                    <a:pt x="15" y="129"/>
                    <a:pt x="14" y="129"/>
                    <a:pt x="14" y="128"/>
                  </a:cubicBezTo>
                  <a:cubicBezTo>
                    <a:pt x="13" y="128"/>
                    <a:pt x="12" y="128"/>
                    <a:pt x="12" y="128"/>
                  </a:cubicBezTo>
                  <a:cubicBezTo>
                    <a:pt x="11" y="128"/>
                    <a:pt x="11" y="128"/>
                    <a:pt x="10" y="128"/>
                  </a:cubicBezTo>
                  <a:cubicBezTo>
                    <a:pt x="10" y="128"/>
                    <a:pt x="9" y="128"/>
                    <a:pt x="8" y="128"/>
                  </a:cubicBezTo>
                  <a:cubicBezTo>
                    <a:pt x="8" y="128"/>
                    <a:pt x="7" y="126"/>
                    <a:pt x="6" y="126"/>
                  </a:cubicBezTo>
                  <a:cubicBezTo>
                    <a:pt x="6" y="126"/>
                    <a:pt x="5" y="125"/>
                    <a:pt x="4" y="125"/>
                  </a:cubicBezTo>
                  <a:cubicBezTo>
                    <a:pt x="4" y="125"/>
                    <a:pt x="3" y="125"/>
                    <a:pt x="3" y="125"/>
                  </a:cubicBezTo>
                  <a:cubicBezTo>
                    <a:pt x="2" y="125"/>
                    <a:pt x="1" y="125"/>
                    <a:pt x="1" y="124"/>
                  </a:cubicBezTo>
                  <a:cubicBezTo>
                    <a:pt x="0" y="124"/>
                    <a:pt x="0" y="124"/>
                    <a:pt x="0" y="123"/>
                  </a:cubicBezTo>
                  <a:cubicBezTo>
                    <a:pt x="0" y="123"/>
                    <a:pt x="2" y="122"/>
                    <a:pt x="2" y="122"/>
                  </a:cubicBezTo>
                  <a:cubicBezTo>
                    <a:pt x="2" y="121"/>
                    <a:pt x="2" y="121"/>
                    <a:pt x="1" y="120"/>
                  </a:cubicBezTo>
                  <a:cubicBezTo>
                    <a:pt x="1" y="120"/>
                    <a:pt x="0" y="120"/>
                    <a:pt x="0" y="120"/>
                  </a:cubicBezTo>
                  <a:cubicBezTo>
                    <a:pt x="0" y="120"/>
                    <a:pt x="0" y="119"/>
                    <a:pt x="0" y="118"/>
                  </a:cubicBezTo>
                  <a:cubicBezTo>
                    <a:pt x="0" y="118"/>
                    <a:pt x="1" y="118"/>
                    <a:pt x="2" y="117"/>
                  </a:cubicBezTo>
                  <a:cubicBezTo>
                    <a:pt x="2" y="117"/>
                    <a:pt x="3" y="116"/>
                    <a:pt x="3" y="115"/>
                  </a:cubicBezTo>
                  <a:cubicBezTo>
                    <a:pt x="3" y="115"/>
                    <a:pt x="1" y="114"/>
                    <a:pt x="1" y="113"/>
                  </a:cubicBezTo>
                  <a:cubicBezTo>
                    <a:pt x="1" y="113"/>
                    <a:pt x="2" y="112"/>
                    <a:pt x="2" y="112"/>
                  </a:cubicBezTo>
                  <a:cubicBezTo>
                    <a:pt x="2" y="111"/>
                    <a:pt x="4" y="111"/>
                    <a:pt x="4" y="111"/>
                  </a:cubicBezTo>
                  <a:cubicBezTo>
                    <a:pt x="4" y="111"/>
                    <a:pt x="5" y="109"/>
                    <a:pt x="4" y="108"/>
                  </a:cubicBezTo>
                  <a:cubicBezTo>
                    <a:pt x="4" y="107"/>
                    <a:pt x="4" y="106"/>
                    <a:pt x="4" y="106"/>
                  </a:cubicBezTo>
                  <a:cubicBezTo>
                    <a:pt x="3" y="105"/>
                    <a:pt x="3" y="104"/>
                    <a:pt x="3" y="104"/>
                  </a:cubicBezTo>
                  <a:cubicBezTo>
                    <a:pt x="2" y="103"/>
                    <a:pt x="1" y="102"/>
                    <a:pt x="1" y="101"/>
                  </a:cubicBezTo>
                  <a:cubicBezTo>
                    <a:pt x="1" y="101"/>
                    <a:pt x="0" y="99"/>
                    <a:pt x="0" y="99"/>
                  </a:cubicBezTo>
                  <a:cubicBezTo>
                    <a:pt x="0" y="99"/>
                    <a:pt x="0" y="98"/>
                    <a:pt x="1" y="98"/>
                  </a:cubicBezTo>
                  <a:cubicBezTo>
                    <a:pt x="1" y="97"/>
                    <a:pt x="3" y="98"/>
                    <a:pt x="4" y="98"/>
                  </a:cubicBezTo>
                  <a:cubicBezTo>
                    <a:pt x="5" y="97"/>
                    <a:pt x="6" y="97"/>
                    <a:pt x="7" y="96"/>
                  </a:cubicBezTo>
                  <a:cubicBezTo>
                    <a:pt x="7" y="95"/>
                    <a:pt x="7" y="94"/>
                    <a:pt x="7" y="93"/>
                  </a:cubicBezTo>
                  <a:cubicBezTo>
                    <a:pt x="7" y="93"/>
                    <a:pt x="7" y="91"/>
                    <a:pt x="8" y="90"/>
                  </a:cubicBezTo>
                  <a:cubicBezTo>
                    <a:pt x="8" y="90"/>
                    <a:pt x="9" y="89"/>
                    <a:pt x="10" y="89"/>
                  </a:cubicBezTo>
                  <a:cubicBezTo>
                    <a:pt x="10" y="89"/>
                    <a:pt x="11" y="88"/>
                    <a:pt x="11" y="88"/>
                  </a:cubicBezTo>
                  <a:cubicBezTo>
                    <a:pt x="12" y="87"/>
                    <a:pt x="13" y="87"/>
                    <a:pt x="13" y="86"/>
                  </a:cubicBezTo>
                  <a:cubicBezTo>
                    <a:pt x="14" y="86"/>
                    <a:pt x="14" y="85"/>
                    <a:pt x="14" y="84"/>
                  </a:cubicBezTo>
                  <a:cubicBezTo>
                    <a:pt x="14" y="84"/>
                    <a:pt x="13" y="83"/>
                    <a:pt x="12" y="83"/>
                  </a:cubicBezTo>
                  <a:cubicBezTo>
                    <a:pt x="12" y="83"/>
                    <a:pt x="11" y="82"/>
                    <a:pt x="11" y="82"/>
                  </a:cubicBezTo>
                  <a:cubicBezTo>
                    <a:pt x="10" y="81"/>
                    <a:pt x="10" y="80"/>
                    <a:pt x="10" y="80"/>
                  </a:cubicBezTo>
                  <a:cubicBezTo>
                    <a:pt x="10" y="79"/>
                    <a:pt x="9" y="79"/>
                    <a:pt x="9" y="78"/>
                  </a:cubicBezTo>
                  <a:cubicBezTo>
                    <a:pt x="9" y="78"/>
                    <a:pt x="10" y="77"/>
                    <a:pt x="11" y="77"/>
                  </a:cubicBezTo>
                  <a:cubicBezTo>
                    <a:pt x="11" y="77"/>
                    <a:pt x="11" y="77"/>
                    <a:pt x="11" y="77"/>
                  </a:cubicBezTo>
                  <a:cubicBezTo>
                    <a:pt x="12" y="78"/>
                    <a:pt x="14" y="78"/>
                    <a:pt x="14" y="77"/>
                  </a:cubicBezTo>
                  <a:cubicBezTo>
                    <a:pt x="15" y="77"/>
                    <a:pt x="16" y="76"/>
                    <a:pt x="16" y="76"/>
                  </a:cubicBezTo>
                  <a:cubicBezTo>
                    <a:pt x="17" y="76"/>
                    <a:pt x="18" y="77"/>
                    <a:pt x="18" y="78"/>
                  </a:cubicBezTo>
                  <a:cubicBezTo>
                    <a:pt x="19" y="78"/>
                    <a:pt x="19" y="79"/>
                    <a:pt x="20" y="79"/>
                  </a:cubicBezTo>
                  <a:cubicBezTo>
                    <a:pt x="20" y="79"/>
                    <a:pt x="22" y="78"/>
                    <a:pt x="23" y="78"/>
                  </a:cubicBezTo>
                  <a:cubicBezTo>
                    <a:pt x="23" y="77"/>
                    <a:pt x="22" y="76"/>
                    <a:pt x="22" y="75"/>
                  </a:cubicBezTo>
                  <a:cubicBezTo>
                    <a:pt x="22" y="75"/>
                    <a:pt x="22" y="74"/>
                    <a:pt x="23" y="74"/>
                  </a:cubicBezTo>
                  <a:cubicBezTo>
                    <a:pt x="23" y="74"/>
                    <a:pt x="24" y="74"/>
                    <a:pt x="25" y="74"/>
                  </a:cubicBezTo>
                  <a:cubicBezTo>
                    <a:pt x="25" y="74"/>
                    <a:pt x="25" y="75"/>
                    <a:pt x="26" y="75"/>
                  </a:cubicBezTo>
                  <a:cubicBezTo>
                    <a:pt x="26" y="76"/>
                    <a:pt x="26" y="77"/>
                    <a:pt x="26" y="78"/>
                  </a:cubicBezTo>
                  <a:cubicBezTo>
                    <a:pt x="26" y="78"/>
                    <a:pt x="27" y="79"/>
                    <a:pt x="28" y="79"/>
                  </a:cubicBezTo>
                  <a:cubicBezTo>
                    <a:pt x="28" y="79"/>
                    <a:pt x="29" y="78"/>
                    <a:pt x="29" y="77"/>
                  </a:cubicBezTo>
                  <a:cubicBezTo>
                    <a:pt x="30" y="77"/>
                    <a:pt x="29" y="75"/>
                    <a:pt x="30" y="75"/>
                  </a:cubicBezTo>
                  <a:cubicBezTo>
                    <a:pt x="30" y="75"/>
                    <a:pt x="32" y="75"/>
                    <a:pt x="32" y="75"/>
                  </a:cubicBezTo>
                  <a:cubicBezTo>
                    <a:pt x="33" y="75"/>
                    <a:pt x="34" y="75"/>
                    <a:pt x="34" y="75"/>
                  </a:cubicBezTo>
                  <a:cubicBezTo>
                    <a:pt x="35" y="75"/>
                    <a:pt x="36" y="76"/>
                    <a:pt x="36" y="76"/>
                  </a:cubicBezTo>
                  <a:cubicBezTo>
                    <a:pt x="36" y="76"/>
                    <a:pt x="37" y="76"/>
                    <a:pt x="37" y="75"/>
                  </a:cubicBezTo>
                  <a:cubicBezTo>
                    <a:pt x="37" y="75"/>
                    <a:pt x="37" y="74"/>
                    <a:pt x="37" y="74"/>
                  </a:cubicBezTo>
                  <a:cubicBezTo>
                    <a:pt x="38" y="73"/>
                    <a:pt x="39" y="73"/>
                    <a:pt x="40" y="73"/>
                  </a:cubicBezTo>
                  <a:cubicBezTo>
                    <a:pt x="40" y="73"/>
                    <a:pt x="41" y="75"/>
                    <a:pt x="41" y="75"/>
                  </a:cubicBezTo>
                  <a:cubicBezTo>
                    <a:pt x="42" y="75"/>
                    <a:pt x="43" y="74"/>
                    <a:pt x="43" y="74"/>
                  </a:cubicBezTo>
                  <a:cubicBezTo>
                    <a:pt x="43" y="74"/>
                    <a:pt x="45" y="74"/>
                    <a:pt x="45" y="73"/>
                  </a:cubicBezTo>
                  <a:cubicBezTo>
                    <a:pt x="46" y="73"/>
                    <a:pt x="46" y="72"/>
                    <a:pt x="47" y="72"/>
                  </a:cubicBezTo>
                  <a:cubicBezTo>
                    <a:pt x="47" y="71"/>
                    <a:pt x="49" y="71"/>
                    <a:pt x="49" y="71"/>
                  </a:cubicBezTo>
                  <a:cubicBezTo>
                    <a:pt x="50" y="71"/>
                    <a:pt x="51" y="71"/>
                    <a:pt x="52" y="71"/>
                  </a:cubicBezTo>
                  <a:cubicBezTo>
                    <a:pt x="52" y="71"/>
                    <a:pt x="54" y="72"/>
                    <a:pt x="54" y="72"/>
                  </a:cubicBezTo>
                  <a:cubicBezTo>
                    <a:pt x="54" y="72"/>
                    <a:pt x="55" y="74"/>
                    <a:pt x="55" y="74"/>
                  </a:cubicBezTo>
                  <a:cubicBezTo>
                    <a:pt x="55" y="75"/>
                    <a:pt x="56" y="75"/>
                    <a:pt x="56" y="76"/>
                  </a:cubicBezTo>
                  <a:cubicBezTo>
                    <a:pt x="56" y="76"/>
                    <a:pt x="57" y="76"/>
                    <a:pt x="57" y="76"/>
                  </a:cubicBezTo>
                  <a:cubicBezTo>
                    <a:pt x="58" y="76"/>
                    <a:pt x="59" y="75"/>
                    <a:pt x="59" y="74"/>
                  </a:cubicBezTo>
                  <a:cubicBezTo>
                    <a:pt x="60" y="74"/>
                    <a:pt x="61" y="74"/>
                    <a:pt x="62" y="74"/>
                  </a:cubicBezTo>
                  <a:cubicBezTo>
                    <a:pt x="62" y="74"/>
                    <a:pt x="64" y="74"/>
                    <a:pt x="64" y="74"/>
                  </a:cubicBezTo>
                  <a:cubicBezTo>
                    <a:pt x="65" y="74"/>
                    <a:pt x="66" y="73"/>
                    <a:pt x="67" y="73"/>
                  </a:cubicBezTo>
                  <a:cubicBezTo>
                    <a:pt x="67" y="72"/>
                    <a:pt x="69" y="73"/>
                    <a:pt x="69" y="73"/>
                  </a:cubicBezTo>
                  <a:cubicBezTo>
                    <a:pt x="70" y="72"/>
                    <a:pt x="70" y="71"/>
                    <a:pt x="71" y="71"/>
                  </a:cubicBezTo>
                  <a:cubicBezTo>
                    <a:pt x="71" y="70"/>
                    <a:pt x="71" y="69"/>
                    <a:pt x="71" y="68"/>
                  </a:cubicBezTo>
                  <a:cubicBezTo>
                    <a:pt x="71" y="68"/>
                    <a:pt x="71" y="67"/>
                    <a:pt x="71" y="66"/>
                  </a:cubicBezTo>
                  <a:cubicBezTo>
                    <a:pt x="71" y="66"/>
                    <a:pt x="71" y="64"/>
                    <a:pt x="71" y="63"/>
                  </a:cubicBezTo>
                  <a:cubicBezTo>
                    <a:pt x="71" y="62"/>
                    <a:pt x="71" y="61"/>
                    <a:pt x="71" y="61"/>
                  </a:cubicBezTo>
                  <a:cubicBezTo>
                    <a:pt x="71" y="60"/>
                    <a:pt x="71" y="59"/>
                    <a:pt x="71" y="58"/>
                  </a:cubicBezTo>
                  <a:cubicBezTo>
                    <a:pt x="71" y="58"/>
                    <a:pt x="70" y="58"/>
                    <a:pt x="70" y="57"/>
                  </a:cubicBezTo>
                  <a:cubicBezTo>
                    <a:pt x="70" y="57"/>
                    <a:pt x="70" y="56"/>
                    <a:pt x="70" y="55"/>
                  </a:cubicBezTo>
                  <a:cubicBezTo>
                    <a:pt x="70" y="55"/>
                    <a:pt x="70" y="54"/>
                    <a:pt x="70" y="53"/>
                  </a:cubicBezTo>
                  <a:cubicBezTo>
                    <a:pt x="69" y="53"/>
                    <a:pt x="69" y="52"/>
                    <a:pt x="69" y="52"/>
                  </a:cubicBezTo>
                  <a:cubicBezTo>
                    <a:pt x="68" y="51"/>
                    <a:pt x="68" y="51"/>
                    <a:pt x="67" y="51"/>
                  </a:cubicBezTo>
                  <a:cubicBezTo>
                    <a:pt x="67" y="51"/>
                    <a:pt x="67" y="51"/>
                    <a:pt x="67" y="51"/>
                  </a:cubicBezTo>
                  <a:cubicBezTo>
                    <a:pt x="66" y="51"/>
                    <a:pt x="65" y="52"/>
                    <a:pt x="64" y="52"/>
                  </a:cubicBezTo>
                  <a:cubicBezTo>
                    <a:pt x="64" y="52"/>
                    <a:pt x="62" y="53"/>
                    <a:pt x="61" y="52"/>
                  </a:cubicBezTo>
                  <a:cubicBezTo>
                    <a:pt x="61" y="52"/>
                    <a:pt x="60" y="51"/>
                    <a:pt x="59" y="51"/>
                  </a:cubicBezTo>
                  <a:cubicBezTo>
                    <a:pt x="59" y="51"/>
                    <a:pt x="58" y="51"/>
                    <a:pt x="58" y="51"/>
                  </a:cubicBezTo>
                  <a:cubicBezTo>
                    <a:pt x="57" y="51"/>
                    <a:pt x="56" y="51"/>
                    <a:pt x="55" y="51"/>
                  </a:cubicBezTo>
                  <a:cubicBezTo>
                    <a:pt x="55" y="51"/>
                    <a:pt x="53" y="51"/>
                    <a:pt x="53" y="51"/>
                  </a:cubicBezTo>
                  <a:cubicBezTo>
                    <a:pt x="52" y="51"/>
                    <a:pt x="52" y="52"/>
                    <a:pt x="52" y="52"/>
                  </a:cubicBezTo>
                  <a:cubicBezTo>
                    <a:pt x="51" y="53"/>
                    <a:pt x="50" y="53"/>
                    <a:pt x="49" y="53"/>
                  </a:cubicBezTo>
                  <a:cubicBezTo>
                    <a:pt x="48" y="53"/>
                    <a:pt x="48" y="51"/>
                    <a:pt x="47" y="51"/>
                  </a:cubicBezTo>
                  <a:cubicBezTo>
                    <a:pt x="47" y="50"/>
                    <a:pt x="46" y="50"/>
                    <a:pt x="46" y="50"/>
                  </a:cubicBezTo>
                  <a:cubicBezTo>
                    <a:pt x="45" y="50"/>
                    <a:pt x="45" y="51"/>
                    <a:pt x="45" y="51"/>
                  </a:cubicBezTo>
                  <a:cubicBezTo>
                    <a:pt x="45" y="52"/>
                    <a:pt x="46" y="52"/>
                    <a:pt x="46" y="53"/>
                  </a:cubicBezTo>
                  <a:cubicBezTo>
                    <a:pt x="46" y="53"/>
                    <a:pt x="45" y="54"/>
                    <a:pt x="45" y="54"/>
                  </a:cubicBezTo>
                  <a:cubicBezTo>
                    <a:pt x="44" y="55"/>
                    <a:pt x="43" y="56"/>
                    <a:pt x="43" y="56"/>
                  </a:cubicBezTo>
                  <a:cubicBezTo>
                    <a:pt x="42" y="56"/>
                    <a:pt x="41" y="57"/>
                    <a:pt x="40" y="57"/>
                  </a:cubicBezTo>
                  <a:cubicBezTo>
                    <a:pt x="39" y="58"/>
                    <a:pt x="38" y="58"/>
                    <a:pt x="37" y="57"/>
                  </a:cubicBezTo>
                  <a:cubicBezTo>
                    <a:pt x="37" y="57"/>
                    <a:pt x="37" y="56"/>
                    <a:pt x="36" y="55"/>
                  </a:cubicBezTo>
                  <a:cubicBezTo>
                    <a:pt x="35" y="54"/>
                    <a:pt x="34" y="52"/>
                    <a:pt x="33" y="51"/>
                  </a:cubicBezTo>
                  <a:cubicBezTo>
                    <a:pt x="33" y="51"/>
                    <a:pt x="32" y="50"/>
                    <a:pt x="32" y="49"/>
                  </a:cubicBezTo>
                  <a:cubicBezTo>
                    <a:pt x="31" y="49"/>
                    <a:pt x="30" y="48"/>
                    <a:pt x="30" y="47"/>
                  </a:cubicBezTo>
                  <a:cubicBezTo>
                    <a:pt x="30" y="47"/>
                    <a:pt x="29" y="45"/>
                    <a:pt x="29" y="44"/>
                  </a:cubicBezTo>
                  <a:cubicBezTo>
                    <a:pt x="28" y="43"/>
                    <a:pt x="28" y="41"/>
                    <a:pt x="27" y="40"/>
                  </a:cubicBezTo>
                  <a:cubicBezTo>
                    <a:pt x="27" y="39"/>
                    <a:pt x="27" y="38"/>
                    <a:pt x="26" y="37"/>
                  </a:cubicBezTo>
                  <a:cubicBezTo>
                    <a:pt x="26" y="36"/>
                    <a:pt x="25" y="34"/>
                    <a:pt x="25" y="33"/>
                  </a:cubicBezTo>
                  <a:cubicBezTo>
                    <a:pt x="24" y="33"/>
                    <a:pt x="25" y="31"/>
                    <a:pt x="25" y="30"/>
                  </a:cubicBezTo>
                  <a:cubicBezTo>
                    <a:pt x="25" y="30"/>
                    <a:pt x="24" y="28"/>
                    <a:pt x="24" y="27"/>
                  </a:cubicBezTo>
                  <a:cubicBezTo>
                    <a:pt x="24" y="27"/>
                    <a:pt x="23" y="26"/>
                    <a:pt x="23" y="25"/>
                  </a:cubicBezTo>
                  <a:cubicBezTo>
                    <a:pt x="23" y="25"/>
                    <a:pt x="23" y="25"/>
                    <a:pt x="23" y="24"/>
                  </a:cubicBezTo>
                  <a:cubicBezTo>
                    <a:pt x="24" y="24"/>
                    <a:pt x="24" y="24"/>
                    <a:pt x="25" y="24"/>
                  </a:cubicBezTo>
                  <a:cubicBezTo>
                    <a:pt x="26" y="24"/>
                    <a:pt x="28" y="24"/>
                    <a:pt x="29" y="24"/>
                  </a:cubicBezTo>
                  <a:cubicBezTo>
                    <a:pt x="29" y="24"/>
                    <a:pt x="30" y="24"/>
                    <a:pt x="31" y="24"/>
                  </a:cubicBezTo>
                  <a:cubicBezTo>
                    <a:pt x="32" y="24"/>
                    <a:pt x="32" y="23"/>
                    <a:pt x="33" y="23"/>
                  </a:cubicBezTo>
                  <a:cubicBezTo>
                    <a:pt x="34" y="23"/>
                    <a:pt x="36" y="23"/>
                    <a:pt x="37" y="23"/>
                  </a:cubicBezTo>
                  <a:cubicBezTo>
                    <a:pt x="37" y="23"/>
                    <a:pt x="39" y="23"/>
                    <a:pt x="39" y="23"/>
                  </a:cubicBezTo>
                  <a:cubicBezTo>
                    <a:pt x="40" y="23"/>
                    <a:pt x="41" y="22"/>
                    <a:pt x="41" y="21"/>
                  </a:cubicBezTo>
                  <a:cubicBezTo>
                    <a:pt x="41" y="20"/>
                    <a:pt x="41" y="19"/>
                    <a:pt x="41" y="18"/>
                  </a:cubicBezTo>
                  <a:cubicBezTo>
                    <a:pt x="42" y="18"/>
                    <a:pt x="42" y="16"/>
                    <a:pt x="42" y="16"/>
                  </a:cubicBezTo>
                  <a:cubicBezTo>
                    <a:pt x="42" y="15"/>
                    <a:pt x="43" y="13"/>
                    <a:pt x="42" y="12"/>
                  </a:cubicBezTo>
                  <a:cubicBezTo>
                    <a:pt x="42" y="12"/>
                    <a:pt x="41" y="11"/>
                    <a:pt x="41" y="11"/>
                  </a:cubicBezTo>
                  <a:cubicBezTo>
                    <a:pt x="41" y="10"/>
                    <a:pt x="40" y="8"/>
                    <a:pt x="41" y="8"/>
                  </a:cubicBezTo>
                  <a:cubicBezTo>
                    <a:pt x="41" y="7"/>
                    <a:pt x="43" y="7"/>
                    <a:pt x="43" y="7"/>
                  </a:cubicBezTo>
                  <a:cubicBezTo>
                    <a:pt x="44" y="7"/>
                    <a:pt x="45" y="7"/>
                    <a:pt x="45" y="7"/>
                  </a:cubicBezTo>
                  <a:cubicBezTo>
                    <a:pt x="45" y="6"/>
                    <a:pt x="46" y="5"/>
                    <a:pt x="46" y="5"/>
                  </a:cubicBezTo>
                  <a:cubicBezTo>
                    <a:pt x="46" y="4"/>
                    <a:pt x="46" y="3"/>
                    <a:pt x="46" y="3"/>
                  </a:cubicBezTo>
                  <a:cubicBezTo>
                    <a:pt x="47" y="2"/>
                    <a:pt x="48" y="2"/>
                    <a:pt x="49" y="1"/>
                  </a:cubicBezTo>
                  <a:cubicBezTo>
                    <a:pt x="49" y="1"/>
                    <a:pt x="49" y="1"/>
                    <a:pt x="50" y="0"/>
                  </a:cubicBezTo>
                  <a:cubicBezTo>
                    <a:pt x="50" y="0"/>
                    <a:pt x="50" y="0"/>
                    <a:pt x="50" y="0"/>
                  </a:cubicBezTo>
                  <a:cubicBezTo>
                    <a:pt x="51" y="1"/>
                    <a:pt x="52" y="3"/>
                    <a:pt x="52" y="4"/>
                  </a:cubicBezTo>
                  <a:cubicBezTo>
                    <a:pt x="53" y="4"/>
                    <a:pt x="54" y="5"/>
                    <a:pt x="54" y="6"/>
                  </a:cubicBezTo>
                  <a:cubicBezTo>
                    <a:pt x="54" y="6"/>
                    <a:pt x="55" y="8"/>
                    <a:pt x="55" y="8"/>
                  </a:cubicBezTo>
                  <a:cubicBezTo>
                    <a:pt x="55" y="9"/>
                    <a:pt x="55" y="10"/>
                    <a:pt x="55" y="11"/>
                  </a:cubicBezTo>
                  <a:cubicBezTo>
                    <a:pt x="55" y="12"/>
                    <a:pt x="54" y="13"/>
                    <a:pt x="54" y="13"/>
                  </a:cubicBezTo>
                  <a:cubicBezTo>
                    <a:pt x="54" y="14"/>
                    <a:pt x="55" y="16"/>
                    <a:pt x="55" y="17"/>
                  </a:cubicBezTo>
                  <a:cubicBezTo>
                    <a:pt x="55" y="18"/>
                    <a:pt x="54" y="19"/>
                    <a:pt x="55" y="20"/>
                  </a:cubicBezTo>
                  <a:cubicBezTo>
                    <a:pt x="55" y="21"/>
                    <a:pt x="55" y="22"/>
                    <a:pt x="55" y="23"/>
                  </a:cubicBezTo>
                  <a:cubicBezTo>
                    <a:pt x="56" y="23"/>
                    <a:pt x="57" y="24"/>
                    <a:pt x="57" y="24"/>
                  </a:cubicBezTo>
                  <a:cubicBezTo>
                    <a:pt x="58" y="25"/>
                    <a:pt x="59" y="26"/>
                    <a:pt x="59" y="27"/>
                  </a:cubicBezTo>
                  <a:cubicBezTo>
                    <a:pt x="60" y="28"/>
                    <a:pt x="61" y="28"/>
                    <a:pt x="62" y="29"/>
                  </a:cubicBezTo>
                  <a:cubicBezTo>
                    <a:pt x="62" y="29"/>
                    <a:pt x="64" y="31"/>
                    <a:pt x="64" y="32"/>
                  </a:cubicBezTo>
                  <a:cubicBezTo>
                    <a:pt x="65" y="32"/>
                    <a:pt x="67" y="34"/>
                    <a:pt x="69" y="34"/>
                  </a:cubicBezTo>
                  <a:cubicBezTo>
                    <a:pt x="70" y="35"/>
                    <a:pt x="73" y="36"/>
                    <a:pt x="75" y="37"/>
                  </a:cubicBezTo>
                  <a:cubicBezTo>
                    <a:pt x="76" y="37"/>
                    <a:pt x="78" y="39"/>
                    <a:pt x="79" y="40"/>
                  </a:cubicBezTo>
                  <a:cubicBezTo>
                    <a:pt x="80" y="41"/>
                    <a:pt x="82" y="42"/>
                    <a:pt x="83" y="43"/>
                  </a:cubicBezTo>
                  <a:cubicBezTo>
                    <a:pt x="84" y="44"/>
                    <a:pt x="87" y="45"/>
                    <a:pt x="89" y="46"/>
                  </a:cubicBezTo>
                  <a:cubicBezTo>
                    <a:pt x="90" y="46"/>
                    <a:pt x="93" y="47"/>
                    <a:pt x="94" y="48"/>
                  </a:cubicBezTo>
                  <a:cubicBezTo>
                    <a:pt x="95" y="49"/>
                    <a:pt x="97" y="52"/>
                    <a:pt x="98" y="53"/>
                  </a:cubicBezTo>
                  <a:cubicBezTo>
                    <a:pt x="99" y="54"/>
                    <a:pt x="101" y="57"/>
                    <a:pt x="102" y="59"/>
                  </a:cubicBezTo>
                  <a:cubicBezTo>
                    <a:pt x="103" y="60"/>
                    <a:pt x="105" y="62"/>
                    <a:pt x="106" y="63"/>
                  </a:cubicBezTo>
                  <a:cubicBezTo>
                    <a:pt x="107" y="64"/>
                    <a:pt x="108" y="65"/>
                    <a:pt x="109" y="66"/>
                  </a:cubicBezTo>
                  <a:cubicBezTo>
                    <a:pt x="110" y="66"/>
                    <a:pt x="110" y="67"/>
                    <a:pt x="110" y="68"/>
                  </a:cubicBezTo>
                  <a:cubicBezTo>
                    <a:pt x="110" y="68"/>
                    <a:pt x="111" y="68"/>
                    <a:pt x="111" y="69"/>
                  </a:cubicBezTo>
                  <a:cubicBezTo>
                    <a:pt x="111" y="70"/>
                    <a:pt x="112" y="72"/>
                    <a:pt x="112" y="73"/>
                  </a:cubicBezTo>
                  <a:cubicBezTo>
                    <a:pt x="113" y="73"/>
                    <a:pt x="114" y="75"/>
                    <a:pt x="114" y="75"/>
                  </a:cubicBezTo>
                  <a:cubicBezTo>
                    <a:pt x="113" y="76"/>
                    <a:pt x="112" y="77"/>
                    <a:pt x="111" y="77"/>
                  </a:cubicBezTo>
                  <a:cubicBezTo>
                    <a:pt x="111" y="78"/>
                    <a:pt x="110" y="79"/>
                    <a:pt x="109" y="79"/>
                  </a:cubicBezTo>
                  <a:cubicBezTo>
                    <a:pt x="109" y="79"/>
                    <a:pt x="108" y="79"/>
                    <a:pt x="107" y="80"/>
                  </a:cubicBezTo>
                  <a:cubicBezTo>
                    <a:pt x="106" y="80"/>
                    <a:pt x="105" y="81"/>
                    <a:pt x="105" y="81"/>
                  </a:cubicBezTo>
                  <a:cubicBezTo>
                    <a:pt x="104" y="81"/>
                    <a:pt x="102" y="81"/>
                    <a:pt x="102" y="82"/>
                  </a:cubicBezTo>
                  <a:cubicBezTo>
                    <a:pt x="101" y="82"/>
                    <a:pt x="99" y="82"/>
                    <a:pt x="99" y="82"/>
                  </a:cubicBezTo>
                  <a:cubicBezTo>
                    <a:pt x="99" y="83"/>
                    <a:pt x="99" y="83"/>
                    <a:pt x="100" y="84"/>
                  </a:cubicBezTo>
                  <a:cubicBezTo>
                    <a:pt x="100" y="84"/>
                    <a:pt x="102" y="85"/>
                    <a:pt x="103" y="85"/>
                  </a:cubicBezTo>
                  <a:cubicBezTo>
                    <a:pt x="103" y="85"/>
                    <a:pt x="104" y="85"/>
                    <a:pt x="105" y="86"/>
                  </a:cubicBezTo>
                  <a:cubicBezTo>
                    <a:pt x="105" y="86"/>
                    <a:pt x="105" y="88"/>
                    <a:pt x="105" y="89"/>
                  </a:cubicBezTo>
                  <a:cubicBezTo>
                    <a:pt x="105" y="90"/>
                    <a:pt x="104" y="91"/>
                    <a:pt x="104" y="92"/>
                  </a:cubicBezTo>
                  <a:cubicBezTo>
                    <a:pt x="104" y="93"/>
                    <a:pt x="104" y="95"/>
                    <a:pt x="104" y="96"/>
                  </a:cubicBezTo>
                  <a:cubicBezTo>
                    <a:pt x="104" y="97"/>
                    <a:pt x="105" y="98"/>
                    <a:pt x="105" y="99"/>
                  </a:cubicBezTo>
                  <a:cubicBezTo>
                    <a:pt x="105" y="100"/>
                    <a:pt x="105" y="102"/>
                    <a:pt x="104" y="103"/>
                  </a:cubicBezTo>
                  <a:cubicBezTo>
                    <a:pt x="103" y="104"/>
                    <a:pt x="101" y="105"/>
                    <a:pt x="100" y="105"/>
                  </a:cubicBezTo>
                  <a:cubicBezTo>
                    <a:pt x="100" y="106"/>
                    <a:pt x="98" y="107"/>
                    <a:pt x="98" y="107"/>
                  </a:cubicBezTo>
                  <a:cubicBezTo>
                    <a:pt x="98" y="108"/>
                    <a:pt x="98" y="109"/>
                    <a:pt x="98" y="110"/>
                  </a:cubicBezTo>
                  <a:cubicBezTo>
                    <a:pt x="98" y="110"/>
                    <a:pt x="99" y="111"/>
                    <a:pt x="100" y="112"/>
                  </a:cubicBezTo>
                  <a:cubicBezTo>
                    <a:pt x="100" y="112"/>
                    <a:pt x="100" y="114"/>
                    <a:pt x="100" y="115"/>
                  </a:cubicBezTo>
                  <a:cubicBezTo>
                    <a:pt x="99" y="116"/>
                    <a:pt x="98" y="116"/>
                    <a:pt x="97" y="116"/>
                  </a:cubicBezTo>
                  <a:cubicBezTo>
                    <a:pt x="96" y="116"/>
                    <a:pt x="95" y="116"/>
                    <a:pt x="94" y="116"/>
                  </a:cubicBezTo>
                  <a:cubicBezTo>
                    <a:pt x="93" y="117"/>
                    <a:pt x="91" y="118"/>
                    <a:pt x="91" y="119"/>
                  </a:cubicBezTo>
                  <a:cubicBezTo>
                    <a:pt x="90" y="120"/>
                    <a:pt x="91" y="122"/>
                    <a:pt x="91" y="123"/>
                  </a:cubicBezTo>
                  <a:cubicBezTo>
                    <a:pt x="91" y="123"/>
                    <a:pt x="90" y="125"/>
                    <a:pt x="90" y="125"/>
                  </a:cubicBezTo>
                  <a:cubicBezTo>
                    <a:pt x="90" y="126"/>
                    <a:pt x="91" y="126"/>
                    <a:pt x="91" y="126"/>
                  </a:cubicBezTo>
                  <a:cubicBezTo>
                    <a:pt x="90" y="126"/>
                    <a:pt x="89" y="127"/>
                    <a:pt x="88" y="127"/>
                  </a:cubicBezTo>
                  <a:cubicBezTo>
                    <a:pt x="88" y="128"/>
                    <a:pt x="87" y="129"/>
                    <a:pt x="86" y="129"/>
                  </a:cubicBezTo>
                  <a:cubicBezTo>
                    <a:pt x="86" y="130"/>
                    <a:pt x="85" y="130"/>
                    <a:pt x="85" y="130"/>
                  </a:cubicBezTo>
                  <a:cubicBezTo>
                    <a:pt x="85" y="130"/>
                    <a:pt x="84" y="131"/>
                    <a:pt x="84" y="131"/>
                  </a:cubicBezTo>
                  <a:cubicBezTo>
                    <a:pt x="84" y="132"/>
                    <a:pt x="85" y="133"/>
                    <a:pt x="85" y="133"/>
                  </a:cubicBezTo>
                  <a:cubicBezTo>
                    <a:pt x="85" y="134"/>
                    <a:pt x="86" y="134"/>
                    <a:pt x="86" y="134"/>
                  </a:cubicBezTo>
                  <a:cubicBezTo>
                    <a:pt x="87" y="134"/>
                    <a:pt x="87" y="135"/>
                    <a:pt x="88" y="135"/>
                  </a:cubicBezTo>
                  <a:cubicBezTo>
                    <a:pt x="88" y="136"/>
                    <a:pt x="89" y="137"/>
                    <a:pt x="88" y="138"/>
                  </a:cubicBezTo>
                  <a:cubicBezTo>
                    <a:pt x="88" y="138"/>
                    <a:pt x="86" y="138"/>
                    <a:pt x="86" y="138"/>
                  </a:cubicBezTo>
                  <a:cubicBezTo>
                    <a:pt x="85" y="139"/>
                    <a:pt x="84" y="140"/>
                    <a:pt x="84" y="140"/>
                  </a:cubicBezTo>
                  <a:cubicBezTo>
                    <a:pt x="83" y="140"/>
                    <a:pt x="82" y="140"/>
                    <a:pt x="82" y="139"/>
                  </a:cubicBezTo>
                  <a:cubicBezTo>
                    <a:pt x="81" y="139"/>
                    <a:pt x="81" y="137"/>
                    <a:pt x="81" y="137"/>
                  </a:cubicBezTo>
                  <a:cubicBezTo>
                    <a:pt x="81" y="136"/>
                    <a:pt x="80" y="135"/>
                    <a:pt x="80" y="134"/>
                  </a:cubicBezTo>
                  <a:cubicBezTo>
                    <a:pt x="80" y="134"/>
                    <a:pt x="80" y="133"/>
                    <a:pt x="79" y="132"/>
                  </a:cubicBezTo>
                  <a:cubicBezTo>
                    <a:pt x="79" y="132"/>
                    <a:pt x="77" y="133"/>
                    <a:pt x="77" y="133"/>
                  </a:cubicBezTo>
                  <a:cubicBezTo>
                    <a:pt x="76" y="134"/>
                    <a:pt x="74" y="134"/>
                    <a:pt x="74" y="135"/>
                  </a:cubicBezTo>
                  <a:cubicBezTo>
                    <a:pt x="74" y="135"/>
                    <a:pt x="74" y="136"/>
                    <a:pt x="74" y="136"/>
                  </a:cubicBezTo>
                  <a:cubicBezTo>
                    <a:pt x="74" y="136"/>
                    <a:pt x="75" y="137"/>
                    <a:pt x="75" y="137"/>
                  </a:cubicBezTo>
                  <a:cubicBezTo>
                    <a:pt x="75" y="138"/>
                    <a:pt x="75" y="139"/>
                    <a:pt x="75" y="140"/>
                  </a:cubicBezTo>
                  <a:cubicBezTo>
                    <a:pt x="74" y="140"/>
                    <a:pt x="73" y="141"/>
                    <a:pt x="73" y="141"/>
                  </a:cubicBezTo>
                  <a:cubicBezTo>
                    <a:pt x="72" y="141"/>
                    <a:pt x="72" y="142"/>
                    <a:pt x="71" y="142"/>
                  </a:cubicBezTo>
                  <a:cubicBezTo>
                    <a:pt x="71" y="143"/>
                    <a:pt x="69" y="143"/>
                    <a:pt x="69" y="142"/>
                  </a:cubicBezTo>
                  <a:cubicBezTo>
                    <a:pt x="68" y="142"/>
                    <a:pt x="69" y="141"/>
                    <a:pt x="68" y="140"/>
                  </a:cubicBezTo>
                  <a:cubicBezTo>
                    <a:pt x="68" y="140"/>
                    <a:pt x="67" y="140"/>
                    <a:pt x="67" y="140"/>
                  </a:cubicBezTo>
                  <a:cubicBezTo>
                    <a:pt x="66" y="141"/>
                    <a:pt x="66" y="142"/>
                    <a:pt x="65" y="142"/>
                  </a:cubicBezTo>
                  <a:cubicBezTo>
                    <a:pt x="65" y="143"/>
                    <a:pt x="64" y="144"/>
                    <a:pt x="64" y="144"/>
                  </a:cubicBezTo>
                  <a:cubicBezTo>
                    <a:pt x="64" y="145"/>
                    <a:pt x="65" y="147"/>
                    <a:pt x="65" y="147"/>
                  </a:cubicBezTo>
                  <a:cubicBezTo>
                    <a:pt x="65" y="148"/>
                    <a:pt x="65" y="150"/>
                    <a:pt x="64" y="151"/>
                  </a:cubicBezTo>
                  <a:cubicBezTo>
                    <a:pt x="64" y="152"/>
                    <a:pt x="64" y="153"/>
                    <a:pt x="64" y="154"/>
                  </a:cubicBezTo>
                  <a:cubicBezTo>
                    <a:pt x="63" y="155"/>
                    <a:pt x="63" y="157"/>
                    <a:pt x="63" y="157"/>
                  </a:cubicBezTo>
                  <a:cubicBezTo>
                    <a:pt x="63" y="158"/>
                    <a:pt x="62" y="159"/>
                    <a:pt x="62" y="160"/>
                  </a:cubicBezTo>
                  <a:cubicBezTo>
                    <a:pt x="62" y="161"/>
                    <a:pt x="63" y="162"/>
                    <a:pt x="63" y="163"/>
                  </a:cubicBezTo>
                  <a:cubicBezTo>
                    <a:pt x="63" y="164"/>
                    <a:pt x="62" y="165"/>
                    <a:pt x="62" y="166"/>
                  </a:cubicBezTo>
                  <a:cubicBezTo>
                    <a:pt x="61" y="166"/>
                    <a:pt x="60" y="165"/>
                    <a:pt x="60" y="165"/>
                  </a:cubicBezTo>
                  <a:cubicBezTo>
                    <a:pt x="59" y="166"/>
                    <a:pt x="59" y="167"/>
                    <a:pt x="59" y="167"/>
                  </a:cubicBezTo>
                  <a:cubicBezTo>
                    <a:pt x="58" y="167"/>
                    <a:pt x="58" y="168"/>
                    <a:pt x="58" y="168"/>
                  </a:cubicBezTo>
                  <a:cubicBezTo>
                    <a:pt x="58" y="169"/>
                    <a:pt x="57" y="168"/>
                    <a:pt x="56" y="168"/>
                  </a:cubicBezTo>
                  <a:cubicBezTo>
                    <a:pt x="56" y="168"/>
                    <a:pt x="55" y="169"/>
                    <a:pt x="55" y="169"/>
                  </a:cubicBezTo>
                  <a:cubicBezTo>
                    <a:pt x="55" y="169"/>
                    <a:pt x="54" y="170"/>
                    <a:pt x="54" y="170"/>
                  </a:cubicBezTo>
                  <a:cubicBezTo>
                    <a:pt x="53" y="170"/>
                    <a:pt x="52" y="169"/>
                    <a:pt x="52" y="169"/>
                  </a:cubicBezTo>
                  <a:cubicBezTo>
                    <a:pt x="51" y="169"/>
                    <a:pt x="51" y="170"/>
                    <a:pt x="51" y="170"/>
                  </a:cubicBezTo>
                  <a:cubicBezTo>
                    <a:pt x="50" y="171"/>
                    <a:pt x="50" y="172"/>
                    <a:pt x="49" y="172"/>
                  </a:cubicBezTo>
                  <a:cubicBezTo>
                    <a:pt x="49" y="173"/>
                    <a:pt x="48" y="172"/>
                    <a:pt x="47" y="171"/>
                  </a:cubicBezTo>
                  <a:cubicBezTo>
                    <a:pt x="47" y="171"/>
                    <a:pt x="46" y="169"/>
                    <a:pt x="46" y="169"/>
                  </a:cubicBezTo>
                  <a:cubicBezTo>
                    <a:pt x="45" y="168"/>
                    <a:pt x="44" y="167"/>
                    <a:pt x="44" y="167"/>
                  </a:cubicBezTo>
                  <a:cubicBezTo>
                    <a:pt x="44" y="167"/>
                    <a:pt x="43" y="166"/>
                    <a:pt x="43" y="166"/>
                  </a:cubicBezTo>
                  <a:cubicBezTo>
                    <a:pt x="43" y="165"/>
                    <a:pt x="44" y="162"/>
                    <a:pt x="45" y="161"/>
                  </a:cubicBezTo>
                  <a:cubicBezTo>
                    <a:pt x="45" y="161"/>
                    <a:pt x="46" y="160"/>
                    <a:pt x="46" y="159"/>
                  </a:cubicBezTo>
                  <a:cubicBezTo>
                    <a:pt x="46" y="159"/>
                    <a:pt x="47" y="158"/>
                    <a:pt x="47" y="158"/>
                  </a:cubicBezTo>
                  <a:cubicBezTo>
                    <a:pt x="48" y="157"/>
                    <a:pt x="48" y="156"/>
                    <a:pt x="47" y="156"/>
                  </a:cubicBezTo>
                  <a:cubicBezTo>
                    <a:pt x="47" y="156"/>
                    <a:pt x="47" y="155"/>
                    <a:pt x="46" y="155"/>
                  </a:cubicBezTo>
                  <a:cubicBezTo>
                    <a:pt x="46" y="154"/>
                    <a:pt x="45" y="155"/>
                    <a:pt x="44" y="155"/>
                  </a:cubicBezTo>
                  <a:cubicBezTo>
                    <a:pt x="44" y="155"/>
                    <a:pt x="43" y="155"/>
                    <a:pt x="43" y="156"/>
                  </a:cubicBezTo>
                  <a:cubicBezTo>
                    <a:pt x="42" y="156"/>
                    <a:pt x="41" y="155"/>
                    <a:pt x="41" y="155"/>
                  </a:cubicBezTo>
                  <a:cubicBezTo>
                    <a:pt x="40" y="154"/>
                    <a:pt x="39" y="153"/>
                    <a:pt x="39" y="152"/>
                  </a:cubicBezTo>
                  <a:cubicBezTo>
                    <a:pt x="38" y="152"/>
                    <a:pt x="37" y="151"/>
                    <a:pt x="37" y="150"/>
                  </a:cubicBezTo>
                  <a:cubicBezTo>
                    <a:pt x="36" y="149"/>
                    <a:pt x="36" y="148"/>
                    <a:pt x="35" y="148"/>
                  </a:cubicBezTo>
                  <a:cubicBezTo>
                    <a:pt x="35" y="148"/>
                    <a:pt x="33" y="149"/>
                    <a:pt x="33" y="148"/>
                  </a:cubicBezTo>
                  <a:cubicBezTo>
                    <a:pt x="32" y="148"/>
                    <a:pt x="32" y="147"/>
                    <a:pt x="32" y="146"/>
                  </a:cubicBezTo>
                  <a:cubicBezTo>
                    <a:pt x="32" y="146"/>
                    <a:pt x="33" y="144"/>
                    <a:pt x="33" y="144"/>
                  </a:cubicBezTo>
                  <a:cubicBezTo>
                    <a:pt x="33" y="143"/>
                    <a:pt x="33" y="141"/>
                    <a:pt x="33" y="141"/>
                  </a:cubicBezTo>
                  <a:cubicBezTo>
                    <a:pt x="33" y="140"/>
                    <a:pt x="32" y="139"/>
                    <a:pt x="31" y="138"/>
                  </a:cubicBezTo>
                  <a:cubicBezTo>
                    <a:pt x="31" y="138"/>
                    <a:pt x="30" y="137"/>
                    <a:pt x="29" y="137"/>
                  </a:cubicBezTo>
                  <a:cubicBezTo>
                    <a:pt x="29" y="137"/>
                    <a:pt x="29" y="137"/>
                    <a:pt x="28" y="13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3" name="Freeform 83"/>
            <p:cNvSpPr>
              <a:spLocks/>
            </p:cNvSpPr>
            <p:nvPr/>
          </p:nvSpPr>
          <p:spPr bwMode="auto">
            <a:xfrm>
              <a:off x="1928813" y="3546476"/>
              <a:ext cx="187325" cy="200025"/>
            </a:xfrm>
            <a:custGeom>
              <a:avLst/>
              <a:gdLst/>
              <a:ahLst/>
              <a:cxnLst>
                <a:cxn ang="0">
                  <a:pos x="26" y="0"/>
                </a:cxn>
                <a:cxn ang="0">
                  <a:pos x="36" y="3"/>
                </a:cxn>
                <a:cxn ang="0">
                  <a:pos x="41" y="3"/>
                </a:cxn>
                <a:cxn ang="0">
                  <a:pos x="48" y="0"/>
                </a:cxn>
                <a:cxn ang="0">
                  <a:pos x="56" y="1"/>
                </a:cxn>
                <a:cxn ang="0">
                  <a:pos x="60" y="3"/>
                </a:cxn>
                <a:cxn ang="0">
                  <a:pos x="66" y="7"/>
                </a:cxn>
                <a:cxn ang="0">
                  <a:pos x="68" y="11"/>
                </a:cxn>
                <a:cxn ang="0">
                  <a:pos x="79" y="9"/>
                </a:cxn>
                <a:cxn ang="0">
                  <a:pos x="82" y="18"/>
                </a:cxn>
                <a:cxn ang="0">
                  <a:pos x="82" y="23"/>
                </a:cxn>
                <a:cxn ang="0">
                  <a:pos x="82" y="29"/>
                </a:cxn>
                <a:cxn ang="0">
                  <a:pos x="78" y="37"/>
                </a:cxn>
                <a:cxn ang="0">
                  <a:pos x="72" y="42"/>
                </a:cxn>
                <a:cxn ang="0">
                  <a:pos x="75" y="52"/>
                </a:cxn>
                <a:cxn ang="0">
                  <a:pos x="73" y="58"/>
                </a:cxn>
                <a:cxn ang="0">
                  <a:pos x="73" y="63"/>
                </a:cxn>
                <a:cxn ang="0">
                  <a:pos x="75" y="66"/>
                </a:cxn>
                <a:cxn ang="0">
                  <a:pos x="83" y="69"/>
                </a:cxn>
                <a:cxn ang="0">
                  <a:pos x="89" y="72"/>
                </a:cxn>
                <a:cxn ang="0">
                  <a:pos x="95" y="76"/>
                </a:cxn>
                <a:cxn ang="0">
                  <a:pos x="99" y="78"/>
                </a:cxn>
                <a:cxn ang="0">
                  <a:pos x="96" y="83"/>
                </a:cxn>
                <a:cxn ang="0">
                  <a:pos x="95" y="87"/>
                </a:cxn>
                <a:cxn ang="0">
                  <a:pos x="90" y="88"/>
                </a:cxn>
                <a:cxn ang="0">
                  <a:pos x="88" y="93"/>
                </a:cxn>
                <a:cxn ang="0">
                  <a:pos x="94" y="97"/>
                </a:cxn>
                <a:cxn ang="0">
                  <a:pos x="87" y="101"/>
                </a:cxn>
                <a:cxn ang="0">
                  <a:pos x="82" y="95"/>
                </a:cxn>
                <a:cxn ang="0">
                  <a:pos x="75" y="99"/>
                </a:cxn>
                <a:cxn ang="0">
                  <a:pos x="65" y="102"/>
                </a:cxn>
                <a:cxn ang="0">
                  <a:pos x="57" y="105"/>
                </a:cxn>
                <a:cxn ang="0">
                  <a:pos x="49" y="101"/>
                </a:cxn>
                <a:cxn ang="0">
                  <a:pos x="43" y="105"/>
                </a:cxn>
                <a:cxn ang="0">
                  <a:pos x="47" y="98"/>
                </a:cxn>
                <a:cxn ang="0">
                  <a:pos x="43" y="93"/>
                </a:cxn>
                <a:cxn ang="0">
                  <a:pos x="39" y="91"/>
                </a:cxn>
                <a:cxn ang="0">
                  <a:pos x="40" y="84"/>
                </a:cxn>
                <a:cxn ang="0">
                  <a:pos x="37" y="78"/>
                </a:cxn>
                <a:cxn ang="0">
                  <a:pos x="39" y="71"/>
                </a:cxn>
                <a:cxn ang="0">
                  <a:pos x="30" y="66"/>
                </a:cxn>
                <a:cxn ang="0">
                  <a:pos x="31" y="62"/>
                </a:cxn>
                <a:cxn ang="0">
                  <a:pos x="31" y="50"/>
                </a:cxn>
                <a:cxn ang="0">
                  <a:pos x="24" y="40"/>
                </a:cxn>
                <a:cxn ang="0">
                  <a:pos x="24" y="29"/>
                </a:cxn>
                <a:cxn ang="0">
                  <a:pos x="17" y="26"/>
                </a:cxn>
                <a:cxn ang="0">
                  <a:pos x="10" y="31"/>
                </a:cxn>
                <a:cxn ang="0">
                  <a:pos x="1" y="29"/>
                </a:cxn>
                <a:cxn ang="0">
                  <a:pos x="2" y="23"/>
                </a:cxn>
                <a:cxn ang="0">
                  <a:pos x="4" y="18"/>
                </a:cxn>
                <a:cxn ang="0">
                  <a:pos x="11" y="14"/>
                </a:cxn>
                <a:cxn ang="0">
                  <a:pos x="14" y="10"/>
                </a:cxn>
                <a:cxn ang="0">
                  <a:pos x="12" y="3"/>
                </a:cxn>
                <a:cxn ang="0">
                  <a:pos x="19" y="0"/>
                </a:cxn>
              </a:cxnLst>
              <a:rect l="0" t="0" r="r" b="b"/>
              <a:pathLst>
                <a:path w="99" h="106">
                  <a:moveTo>
                    <a:pt x="19" y="0"/>
                  </a:moveTo>
                  <a:cubicBezTo>
                    <a:pt x="20" y="0"/>
                    <a:pt x="21" y="1"/>
                    <a:pt x="21" y="1"/>
                  </a:cubicBezTo>
                  <a:cubicBezTo>
                    <a:pt x="22" y="1"/>
                    <a:pt x="23" y="0"/>
                    <a:pt x="24" y="0"/>
                  </a:cubicBezTo>
                  <a:cubicBezTo>
                    <a:pt x="24" y="0"/>
                    <a:pt x="26" y="0"/>
                    <a:pt x="26" y="0"/>
                  </a:cubicBezTo>
                  <a:cubicBezTo>
                    <a:pt x="27" y="0"/>
                    <a:pt x="28" y="1"/>
                    <a:pt x="28" y="1"/>
                  </a:cubicBezTo>
                  <a:cubicBezTo>
                    <a:pt x="29" y="1"/>
                    <a:pt x="31" y="0"/>
                    <a:pt x="32" y="0"/>
                  </a:cubicBezTo>
                  <a:cubicBezTo>
                    <a:pt x="33" y="0"/>
                    <a:pt x="34" y="1"/>
                    <a:pt x="35" y="2"/>
                  </a:cubicBezTo>
                  <a:cubicBezTo>
                    <a:pt x="35" y="2"/>
                    <a:pt x="36" y="3"/>
                    <a:pt x="36" y="3"/>
                  </a:cubicBezTo>
                  <a:cubicBezTo>
                    <a:pt x="36" y="4"/>
                    <a:pt x="37" y="4"/>
                    <a:pt x="37" y="4"/>
                  </a:cubicBezTo>
                  <a:cubicBezTo>
                    <a:pt x="37" y="4"/>
                    <a:pt x="38" y="4"/>
                    <a:pt x="38" y="4"/>
                  </a:cubicBezTo>
                  <a:cubicBezTo>
                    <a:pt x="38" y="4"/>
                    <a:pt x="39" y="3"/>
                    <a:pt x="39" y="3"/>
                  </a:cubicBezTo>
                  <a:cubicBezTo>
                    <a:pt x="40" y="3"/>
                    <a:pt x="40" y="3"/>
                    <a:pt x="41" y="3"/>
                  </a:cubicBezTo>
                  <a:cubicBezTo>
                    <a:pt x="41" y="3"/>
                    <a:pt x="42" y="4"/>
                    <a:pt x="42" y="4"/>
                  </a:cubicBezTo>
                  <a:cubicBezTo>
                    <a:pt x="43" y="3"/>
                    <a:pt x="43" y="2"/>
                    <a:pt x="43" y="1"/>
                  </a:cubicBezTo>
                  <a:cubicBezTo>
                    <a:pt x="44" y="1"/>
                    <a:pt x="45" y="0"/>
                    <a:pt x="46" y="0"/>
                  </a:cubicBezTo>
                  <a:cubicBezTo>
                    <a:pt x="47" y="0"/>
                    <a:pt x="48" y="0"/>
                    <a:pt x="48" y="0"/>
                  </a:cubicBezTo>
                  <a:cubicBezTo>
                    <a:pt x="49" y="0"/>
                    <a:pt x="49" y="1"/>
                    <a:pt x="50" y="2"/>
                  </a:cubicBezTo>
                  <a:cubicBezTo>
                    <a:pt x="51" y="2"/>
                    <a:pt x="52" y="2"/>
                    <a:pt x="52" y="2"/>
                  </a:cubicBezTo>
                  <a:cubicBezTo>
                    <a:pt x="53" y="3"/>
                    <a:pt x="54" y="3"/>
                    <a:pt x="55" y="2"/>
                  </a:cubicBezTo>
                  <a:cubicBezTo>
                    <a:pt x="55" y="2"/>
                    <a:pt x="56" y="1"/>
                    <a:pt x="56" y="1"/>
                  </a:cubicBezTo>
                  <a:cubicBezTo>
                    <a:pt x="56" y="1"/>
                    <a:pt x="57" y="2"/>
                    <a:pt x="57" y="2"/>
                  </a:cubicBezTo>
                  <a:cubicBezTo>
                    <a:pt x="58" y="3"/>
                    <a:pt x="58" y="4"/>
                    <a:pt x="58" y="4"/>
                  </a:cubicBezTo>
                  <a:cubicBezTo>
                    <a:pt x="58" y="4"/>
                    <a:pt x="59" y="5"/>
                    <a:pt x="59" y="5"/>
                  </a:cubicBezTo>
                  <a:cubicBezTo>
                    <a:pt x="60" y="5"/>
                    <a:pt x="60" y="3"/>
                    <a:pt x="60" y="3"/>
                  </a:cubicBezTo>
                  <a:cubicBezTo>
                    <a:pt x="61" y="3"/>
                    <a:pt x="61" y="3"/>
                    <a:pt x="62" y="3"/>
                  </a:cubicBezTo>
                  <a:cubicBezTo>
                    <a:pt x="62" y="4"/>
                    <a:pt x="62" y="5"/>
                    <a:pt x="63" y="5"/>
                  </a:cubicBezTo>
                  <a:cubicBezTo>
                    <a:pt x="63" y="5"/>
                    <a:pt x="64" y="5"/>
                    <a:pt x="64" y="5"/>
                  </a:cubicBezTo>
                  <a:cubicBezTo>
                    <a:pt x="65" y="5"/>
                    <a:pt x="65" y="6"/>
                    <a:pt x="66" y="7"/>
                  </a:cubicBezTo>
                  <a:cubicBezTo>
                    <a:pt x="66" y="7"/>
                    <a:pt x="65" y="8"/>
                    <a:pt x="65" y="9"/>
                  </a:cubicBezTo>
                  <a:cubicBezTo>
                    <a:pt x="65" y="9"/>
                    <a:pt x="64" y="9"/>
                    <a:pt x="64" y="9"/>
                  </a:cubicBezTo>
                  <a:cubicBezTo>
                    <a:pt x="63" y="9"/>
                    <a:pt x="64" y="10"/>
                    <a:pt x="64" y="11"/>
                  </a:cubicBezTo>
                  <a:cubicBezTo>
                    <a:pt x="65" y="11"/>
                    <a:pt x="67" y="11"/>
                    <a:pt x="68" y="11"/>
                  </a:cubicBezTo>
                  <a:cubicBezTo>
                    <a:pt x="68" y="11"/>
                    <a:pt x="70" y="11"/>
                    <a:pt x="70" y="10"/>
                  </a:cubicBezTo>
                  <a:cubicBezTo>
                    <a:pt x="71" y="10"/>
                    <a:pt x="73" y="9"/>
                    <a:pt x="73" y="9"/>
                  </a:cubicBezTo>
                  <a:cubicBezTo>
                    <a:pt x="74" y="9"/>
                    <a:pt x="76" y="9"/>
                    <a:pt x="77" y="9"/>
                  </a:cubicBezTo>
                  <a:cubicBezTo>
                    <a:pt x="77" y="9"/>
                    <a:pt x="79" y="9"/>
                    <a:pt x="79" y="9"/>
                  </a:cubicBezTo>
                  <a:cubicBezTo>
                    <a:pt x="80" y="10"/>
                    <a:pt x="81" y="10"/>
                    <a:pt x="82" y="11"/>
                  </a:cubicBezTo>
                  <a:cubicBezTo>
                    <a:pt x="82" y="12"/>
                    <a:pt x="82" y="14"/>
                    <a:pt x="82" y="15"/>
                  </a:cubicBezTo>
                  <a:cubicBezTo>
                    <a:pt x="82" y="15"/>
                    <a:pt x="82" y="16"/>
                    <a:pt x="82" y="16"/>
                  </a:cubicBezTo>
                  <a:cubicBezTo>
                    <a:pt x="82" y="17"/>
                    <a:pt x="82" y="18"/>
                    <a:pt x="82" y="18"/>
                  </a:cubicBezTo>
                  <a:cubicBezTo>
                    <a:pt x="82" y="18"/>
                    <a:pt x="82" y="18"/>
                    <a:pt x="82" y="18"/>
                  </a:cubicBezTo>
                  <a:cubicBezTo>
                    <a:pt x="81" y="18"/>
                    <a:pt x="80" y="19"/>
                    <a:pt x="80" y="19"/>
                  </a:cubicBezTo>
                  <a:cubicBezTo>
                    <a:pt x="80" y="20"/>
                    <a:pt x="81" y="20"/>
                    <a:pt x="81" y="21"/>
                  </a:cubicBezTo>
                  <a:cubicBezTo>
                    <a:pt x="81" y="21"/>
                    <a:pt x="81" y="22"/>
                    <a:pt x="82" y="23"/>
                  </a:cubicBezTo>
                  <a:cubicBezTo>
                    <a:pt x="82" y="23"/>
                    <a:pt x="83" y="24"/>
                    <a:pt x="83" y="24"/>
                  </a:cubicBezTo>
                  <a:cubicBezTo>
                    <a:pt x="84" y="24"/>
                    <a:pt x="85" y="25"/>
                    <a:pt x="85" y="25"/>
                  </a:cubicBezTo>
                  <a:cubicBezTo>
                    <a:pt x="85" y="26"/>
                    <a:pt x="85" y="27"/>
                    <a:pt x="84" y="27"/>
                  </a:cubicBezTo>
                  <a:cubicBezTo>
                    <a:pt x="84" y="28"/>
                    <a:pt x="83" y="28"/>
                    <a:pt x="82" y="29"/>
                  </a:cubicBezTo>
                  <a:cubicBezTo>
                    <a:pt x="82" y="29"/>
                    <a:pt x="81" y="30"/>
                    <a:pt x="81" y="30"/>
                  </a:cubicBezTo>
                  <a:cubicBezTo>
                    <a:pt x="80" y="30"/>
                    <a:pt x="79" y="31"/>
                    <a:pt x="79" y="31"/>
                  </a:cubicBezTo>
                  <a:cubicBezTo>
                    <a:pt x="78" y="32"/>
                    <a:pt x="78" y="34"/>
                    <a:pt x="78" y="34"/>
                  </a:cubicBezTo>
                  <a:cubicBezTo>
                    <a:pt x="78" y="35"/>
                    <a:pt x="78" y="36"/>
                    <a:pt x="78" y="37"/>
                  </a:cubicBezTo>
                  <a:cubicBezTo>
                    <a:pt x="77" y="38"/>
                    <a:pt x="76" y="38"/>
                    <a:pt x="75" y="39"/>
                  </a:cubicBezTo>
                  <a:cubicBezTo>
                    <a:pt x="74" y="39"/>
                    <a:pt x="72" y="38"/>
                    <a:pt x="72" y="39"/>
                  </a:cubicBezTo>
                  <a:cubicBezTo>
                    <a:pt x="71" y="39"/>
                    <a:pt x="71" y="40"/>
                    <a:pt x="71" y="40"/>
                  </a:cubicBezTo>
                  <a:cubicBezTo>
                    <a:pt x="71" y="40"/>
                    <a:pt x="72" y="42"/>
                    <a:pt x="72" y="42"/>
                  </a:cubicBezTo>
                  <a:cubicBezTo>
                    <a:pt x="72" y="43"/>
                    <a:pt x="73" y="44"/>
                    <a:pt x="74" y="45"/>
                  </a:cubicBezTo>
                  <a:cubicBezTo>
                    <a:pt x="74" y="45"/>
                    <a:pt x="74" y="46"/>
                    <a:pt x="75" y="47"/>
                  </a:cubicBezTo>
                  <a:cubicBezTo>
                    <a:pt x="75" y="47"/>
                    <a:pt x="75" y="48"/>
                    <a:pt x="75" y="49"/>
                  </a:cubicBezTo>
                  <a:cubicBezTo>
                    <a:pt x="76" y="50"/>
                    <a:pt x="75" y="52"/>
                    <a:pt x="75" y="52"/>
                  </a:cubicBezTo>
                  <a:cubicBezTo>
                    <a:pt x="75" y="52"/>
                    <a:pt x="73" y="52"/>
                    <a:pt x="73" y="53"/>
                  </a:cubicBezTo>
                  <a:cubicBezTo>
                    <a:pt x="73" y="53"/>
                    <a:pt x="72" y="54"/>
                    <a:pt x="72" y="54"/>
                  </a:cubicBezTo>
                  <a:cubicBezTo>
                    <a:pt x="72" y="55"/>
                    <a:pt x="74" y="56"/>
                    <a:pt x="74" y="56"/>
                  </a:cubicBezTo>
                  <a:cubicBezTo>
                    <a:pt x="74" y="57"/>
                    <a:pt x="73" y="58"/>
                    <a:pt x="73" y="58"/>
                  </a:cubicBezTo>
                  <a:cubicBezTo>
                    <a:pt x="72" y="59"/>
                    <a:pt x="71" y="59"/>
                    <a:pt x="71" y="59"/>
                  </a:cubicBezTo>
                  <a:cubicBezTo>
                    <a:pt x="71" y="60"/>
                    <a:pt x="71" y="61"/>
                    <a:pt x="71" y="61"/>
                  </a:cubicBezTo>
                  <a:cubicBezTo>
                    <a:pt x="71" y="61"/>
                    <a:pt x="72" y="61"/>
                    <a:pt x="72" y="61"/>
                  </a:cubicBezTo>
                  <a:cubicBezTo>
                    <a:pt x="73" y="62"/>
                    <a:pt x="73" y="62"/>
                    <a:pt x="73" y="63"/>
                  </a:cubicBezTo>
                  <a:cubicBezTo>
                    <a:pt x="73" y="63"/>
                    <a:pt x="71" y="64"/>
                    <a:pt x="71" y="64"/>
                  </a:cubicBezTo>
                  <a:cubicBezTo>
                    <a:pt x="71" y="65"/>
                    <a:pt x="71" y="65"/>
                    <a:pt x="72" y="65"/>
                  </a:cubicBezTo>
                  <a:cubicBezTo>
                    <a:pt x="72" y="66"/>
                    <a:pt x="73" y="66"/>
                    <a:pt x="74" y="66"/>
                  </a:cubicBezTo>
                  <a:cubicBezTo>
                    <a:pt x="74" y="66"/>
                    <a:pt x="75" y="66"/>
                    <a:pt x="75" y="66"/>
                  </a:cubicBezTo>
                  <a:cubicBezTo>
                    <a:pt x="76" y="66"/>
                    <a:pt x="77" y="67"/>
                    <a:pt x="77" y="67"/>
                  </a:cubicBezTo>
                  <a:cubicBezTo>
                    <a:pt x="78" y="67"/>
                    <a:pt x="79" y="69"/>
                    <a:pt x="79" y="69"/>
                  </a:cubicBezTo>
                  <a:cubicBezTo>
                    <a:pt x="80" y="69"/>
                    <a:pt x="81" y="69"/>
                    <a:pt x="81" y="69"/>
                  </a:cubicBezTo>
                  <a:cubicBezTo>
                    <a:pt x="82" y="69"/>
                    <a:pt x="82" y="69"/>
                    <a:pt x="83" y="69"/>
                  </a:cubicBezTo>
                  <a:cubicBezTo>
                    <a:pt x="83" y="69"/>
                    <a:pt x="84" y="69"/>
                    <a:pt x="85" y="69"/>
                  </a:cubicBezTo>
                  <a:cubicBezTo>
                    <a:pt x="85" y="70"/>
                    <a:pt x="86" y="70"/>
                    <a:pt x="86" y="71"/>
                  </a:cubicBezTo>
                  <a:cubicBezTo>
                    <a:pt x="86" y="71"/>
                    <a:pt x="87" y="70"/>
                    <a:pt x="87" y="71"/>
                  </a:cubicBezTo>
                  <a:cubicBezTo>
                    <a:pt x="88" y="71"/>
                    <a:pt x="88" y="72"/>
                    <a:pt x="89" y="72"/>
                  </a:cubicBezTo>
                  <a:cubicBezTo>
                    <a:pt x="89" y="72"/>
                    <a:pt x="90" y="73"/>
                    <a:pt x="90" y="73"/>
                  </a:cubicBezTo>
                  <a:cubicBezTo>
                    <a:pt x="91" y="74"/>
                    <a:pt x="93" y="73"/>
                    <a:pt x="93" y="73"/>
                  </a:cubicBezTo>
                  <a:cubicBezTo>
                    <a:pt x="94" y="73"/>
                    <a:pt x="94" y="74"/>
                    <a:pt x="94" y="74"/>
                  </a:cubicBezTo>
                  <a:cubicBezTo>
                    <a:pt x="95" y="75"/>
                    <a:pt x="95" y="76"/>
                    <a:pt x="95" y="76"/>
                  </a:cubicBezTo>
                  <a:cubicBezTo>
                    <a:pt x="95" y="76"/>
                    <a:pt x="96" y="76"/>
                    <a:pt x="96" y="76"/>
                  </a:cubicBezTo>
                  <a:cubicBezTo>
                    <a:pt x="96" y="77"/>
                    <a:pt x="97" y="76"/>
                    <a:pt x="98" y="76"/>
                  </a:cubicBezTo>
                  <a:cubicBezTo>
                    <a:pt x="98" y="76"/>
                    <a:pt x="98" y="77"/>
                    <a:pt x="99" y="77"/>
                  </a:cubicBezTo>
                  <a:cubicBezTo>
                    <a:pt x="99" y="78"/>
                    <a:pt x="99" y="78"/>
                    <a:pt x="99" y="78"/>
                  </a:cubicBezTo>
                  <a:cubicBezTo>
                    <a:pt x="99" y="78"/>
                    <a:pt x="99" y="79"/>
                    <a:pt x="99" y="79"/>
                  </a:cubicBezTo>
                  <a:cubicBezTo>
                    <a:pt x="98" y="79"/>
                    <a:pt x="98" y="79"/>
                    <a:pt x="97" y="80"/>
                  </a:cubicBezTo>
                  <a:cubicBezTo>
                    <a:pt x="97" y="80"/>
                    <a:pt x="96" y="80"/>
                    <a:pt x="96" y="81"/>
                  </a:cubicBezTo>
                  <a:cubicBezTo>
                    <a:pt x="96" y="81"/>
                    <a:pt x="96" y="82"/>
                    <a:pt x="96" y="83"/>
                  </a:cubicBezTo>
                  <a:cubicBezTo>
                    <a:pt x="97" y="83"/>
                    <a:pt x="97" y="84"/>
                    <a:pt x="97" y="85"/>
                  </a:cubicBezTo>
                  <a:cubicBezTo>
                    <a:pt x="97" y="85"/>
                    <a:pt x="97" y="85"/>
                    <a:pt x="96" y="86"/>
                  </a:cubicBezTo>
                  <a:cubicBezTo>
                    <a:pt x="96" y="86"/>
                    <a:pt x="96" y="86"/>
                    <a:pt x="95" y="86"/>
                  </a:cubicBezTo>
                  <a:cubicBezTo>
                    <a:pt x="95" y="86"/>
                    <a:pt x="95" y="87"/>
                    <a:pt x="95" y="87"/>
                  </a:cubicBezTo>
                  <a:cubicBezTo>
                    <a:pt x="94" y="87"/>
                    <a:pt x="94" y="88"/>
                    <a:pt x="93" y="88"/>
                  </a:cubicBezTo>
                  <a:cubicBezTo>
                    <a:pt x="93" y="88"/>
                    <a:pt x="92" y="88"/>
                    <a:pt x="92" y="87"/>
                  </a:cubicBezTo>
                  <a:cubicBezTo>
                    <a:pt x="92" y="87"/>
                    <a:pt x="92" y="87"/>
                    <a:pt x="91" y="87"/>
                  </a:cubicBezTo>
                  <a:cubicBezTo>
                    <a:pt x="91" y="87"/>
                    <a:pt x="90" y="87"/>
                    <a:pt x="90" y="88"/>
                  </a:cubicBezTo>
                  <a:cubicBezTo>
                    <a:pt x="90" y="88"/>
                    <a:pt x="90" y="89"/>
                    <a:pt x="90" y="89"/>
                  </a:cubicBezTo>
                  <a:cubicBezTo>
                    <a:pt x="89" y="90"/>
                    <a:pt x="89" y="90"/>
                    <a:pt x="88" y="90"/>
                  </a:cubicBezTo>
                  <a:cubicBezTo>
                    <a:pt x="88" y="90"/>
                    <a:pt x="88" y="91"/>
                    <a:pt x="88" y="92"/>
                  </a:cubicBezTo>
                  <a:cubicBezTo>
                    <a:pt x="88" y="92"/>
                    <a:pt x="88" y="93"/>
                    <a:pt x="88" y="93"/>
                  </a:cubicBezTo>
                  <a:cubicBezTo>
                    <a:pt x="89" y="93"/>
                    <a:pt x="90" y="94"/>
                    <a:pt x="90" y="94"/>
                  </a:cubicBezTo>
                  <a:cubicBezTo>
                    <a:pt x="91" y="94"/>
                    <a:pt x="92" y="94"/>
                    <a:pt x="92" y="95"/>
                  </a:cubicBezTo>
                  <a:cubicBezTo>
                    <a:pt x="93" y="95"/>
                    <a:pt x="93" y="95"/>
                    <a:pt x="94" y="96"/>
                  </a:cubicBezTo>
                  <a:cubicBezTo>
                    <a:pt x="94" y="96"/>
                    <a:pt x="94" y="97"/>
                    <a:pt x="94" y="97"/>
                  </a:cubicBezTo>
                  <a:cubicBezTo>
                    <a:pt x="93" y="98"/>
                    <a:pt x="93" y="99"/>
                    <a:pt x="93" y="100"/>
                  </a:cubicBezTo>
                  <a:cubicBezTo>
                    <a:pt x="92" y="100"/>
                    <a:pt x="92" y="101"/>
                    <a:pt x="92" y="102"/>
                  </a:cubicBezTo>
                  <a:cubicBezTo>
                    <a:pt x="91" y="102"/>
                    <a:pt x="91" y="103"/>
                    <a:pt x="90" y="103"/>
                  </a:cubicBezTo>
                  <a:cubicBezTo>
                    <a:pt x="89" y="103"/>
                    <a:pt x="88" y="102"/>
                    <a:pt x="87" y="101"/>
                  </a:cubicBezTo>
                  <a:cubicBezTo>
                    <a:pt x="87" y="101"/>
                    <a:pt x="86" y="100"/>
                    <a:pt x="86" y="99"/>
                  </a:cubicBezTo>
                  <a:cubicBezTo>
                    <a:pt x="85" y="99"/>
                    <a:pt x="84" y="98"/>
                    <a:pt x="84" y="97"/>
                  </a:cubicBezTo>
                  <a:cubicBezTo>
                    <a:pt x="83" y="97"/>
                    <a:pt x="83" y="96"/>
                    <a:pt x="83" y="96"/>
                  </a:cubicBezTo>
                  <a:cubicBezTo>
                    <a:pt x="83" y="95"/>
                    <a:pt x="82" y="95"/>
                    <a:pt x="82" y="95"/>
                  </a:cubicBezTo>
                  <a:cubicBezTo>
                    <a:pt x="81" y="95"/>
                    <a:pt x="81" y="95"/>
                    <a:pt x="80" y="95"/>
                  </a:cubicBezTo>
                  <a:cubicBezTo>
                    <a:pt x="80" y="96"/>
                    <a:pt x="79" y="97"/>
                    <a:pt x="79" y="97"/>
                  </a:cubicBezTo>
                  <a:cubicBezTo>
                    <a:pt x="79" y="98"/>
                    <a:pt x="78" y="99"/>
                    <a:pt x="77" y="99"/>
                  </a:cubicBezTo>
                  <a:cubicBezTo>
                    <a:pt x="77" y="99"/>
                    <a:pt x="75" y="99"/>
                    <a:pt x="75" y="99"/>
                  </a:cubicBezTo>
                  <a:cubicBezTo>
                    <a:pt x="74" y="99"/>
                    <a:pt x="72" y="98"/>
                    <a:pt x="71" y="98"/>
                  </a:cubicBezTo>
                  <a:cubicBezTo>
                    <a:pt x="71" y="98"/>
                    <a:pt x="70" y="98"/>
                    <a:pt x="70" y="98"/>
                  </a:cubicBezTo>
                  <a:cubicBezTo>
                    <a:pt x="70" y="99"/>
                    <a:pt x="69" y="99"/>
                    <a:pt x="69" y="99"/>
                  </a:cubicBezTo>
                  <a:cubicBezTo>
                    <a:pt x="68" y="100"/>
                    <a:pt x="66" y="101"/>
                    <a:pt x="65" y="102"/>
                  </a:cubicBezTo>
                  <a:cubicBezTo>
                    <a:pt x="65" y="102"/>
                    <a:pt x="64" y="103"/>
                    <a:pt x="64" y="103"/>
                  </a:cubicBezTo>
                  <a:cubicBezTo>
                    <a:pt x="63" y="104"/>
                    <a:pt x="62" y="105"/>
                    <a:pt x="62" y="105"/>
                  </a:cubicBezTo>
                  <a:cubicBezTo>
                    <a:pt x="61" y="106"/>
                    <a:pt x="60" y="106"/>
                    <a:pt x="60" y="106"/>
                  </a:cubicBezTo>
                  <a:cubicBezTo>
                    <a:pt x="59" y="106"/>
                    <a:pt x="58" y="105"/>
                    <a:pt x="57" y="105"/>
                  </a:cubicBezTo>
                  <a:cubicBezTo>
                    <a:pt x="56" y="104"/>
                    <a:pt x="55" y="104"/>
                    <a:pt x="54" y="104"/>
                  </a:cubicBezTo>
                  <a:cubicBezTo>
                    <a:pt x="53" y="104"/>
                    <a:pt x="52" y="104"/>
                    <a:pt x="52" y="103"/>
                  </a:cubicBezTo>
                  <a:cubicBezTo>
                    <a:pt x="51" y="103"/>
                    <a:pt x="52" y="102"/>
                    <a:pt x="51" y="102"/>
                  </a:cubicBezTo>
                  <a:cubicBezTo>
                    <a:pt x="51" y="101"/>
                    <a:pt x="49" y="101"/>
                    <a:pt x="49" y="101"/>
                  </a:cubicBezTo>
                  <a:cubicBezTo>
                    <a:pt x="48" y="101"/>
                    <a:pt x="48" y="102"/>
                    <a:pt x="48" y="103"/>
                  </a:cubicBezTo>
                  <a:cubicBezTo>
                    <a:pt x="47" y="103"/>
                    <a:pt x="46" y="104"/>
                    <a:pt x="46" y="104"/>
                  </a:cubicBezTo>
                  <a:cubicBezTo>
                    <a:pt x="45" y="105"/>
                    <a:pt x="44" y="105"/>
                    <a:pt x="43" y="105"/>
                  </a:cubicBezTo>
                  <a:cubicBezTo>
                    <a:pt x="43" y="105"/>
                    <a:pt x="43" y="105"/>
                    <a:pt x="43" y="105"/>
                  </a:cubicBezTo>
                  <a:cubicBezTo>
                    <a:pt x="43" y="104"/>
                    <a:pt x="43" y="104"/>
                    <a:pt x="43" y="103"/>
                  </a:cubicBezTo>
                  <a:cubicBezTo>
                    <a:pt x="44" y="103"/>
                    <a:pt x="44" y="102"/>
                    <a:pt x="44" y="102"/>
                  </a:cubicBezTo>
                  <a:cubicBezTo>
                    <a:pt x="44" y="101"/>
                    <a:pt x="45" y="101"/>
                    <a:pt x="46" y="100"/>
                  </a:cubicBezTo>
                  <a:cubicBezTo>
                    <a:pt x="46" y="100"/>
                    <a:pt x="46" y="99"/>
                    <a:pt x="47" y="98"/>
                  </a:cubicBezTo>
                  <a:cubicBezTo>
                    <a:pt x="47" y="98"/>
                    <a:pt x="47" y="96"/>
                    <a:pt x="47" y="96"/>
                  </a:cubicBezTo>
                  <a:cubicBezTo>
                    <a:pt x="46" y="95"/>
                    <a:pt x="46" y="94"/>
                    <a:pt x="46" y="94"/>
                  </a:cubicBezTo>
                  <a:cubicBezTo>
                    <a:pt x="45" y="94"/>
                    <a:pt x="45" y="95"/>
                    <a:pt x="44" y="94"/>
                  </a:cubicBezTo>
                  <a:cubicBezTo>
                    <a:pt x="44" y="94"/>
                    <a:pt x="44" y="93"/>
                    <a:pt x="43" y="93"/>
                  </a:cubicBezTo>
                  <a:cubicBezTo>
                    <a:pt x="43" y="93"/>
                    <a:pt x="42" y="94"/>
                    <a:pt x="42" y="94"/>
                  </a:cubicBezTo>
                  <a:cubicBezTo>
                    <a:pt x="41" y="94"/>
                    <a:pt x="40" y="94"/>
                    <a:pt x="40" y="94"/>
                  </a:cubicBezTo>
                  <a:cubicBezTo>
                    <a:pt x="40" y="94"/>
                    <a:pt x="39" y="93"/>
                    <a:pt x="39" y="93"/>
                  </a:cubicBezTo>
                  <a:cubicBezTo>
                    <a:pt x="39" y="92"/>
                    <a:pt x="39" y="91"/>
                    <a:pt x="39" y="91"/>
                  </a:cubicBezTo>
                  <a:cubicBezTo>
                    <a:pt x="39" y="90"/>
                    <a:pt x="41" y="90"/>
                    <a:pt x="41" y="90"/>
                  </a:cubicBezTo>
                  <a:cubicBezTo>
                    <a:pt x="42" y="89"/>
                    <a:pt x="42" y="89"/>
                    <a:pt x="42" y="88"/>
                  </a:cubicBezTo>
                  <a:cubicBezTo>
                    <a:pt x="42" y="88"/>
                    <a:pt x="41" y="87"/>
                    <a:pt x="41" y="86"/>
                  </a:cubicBezTo>
                  <a:cubicBezTo>
                    <a:pt x="41" y="86"/>
                    <a:pt x="40" y="84"/>
                    <a:pt x="40" y="84"/>
                  </a:cubicBezTo>
                  <a:cubicBezTo>
                    <a:pt x="40" y="83"/>
                    <a:pt x="41" y="83"/>
                    <a:pt x="42" y="83"/>
                  </a:cubicBezTo>
                  <a:cubicBezTo>
                    <a:pt x="42" y="82"/>
                    <a:pt x="42" y="81"/>
                    <a:pt x="42" y="81"/>
                  </a:cubicBezTo>
                  <a:cubicBezTo>
                    <a:pt x="41" y="80"/>
                    <a:pt x="40" y="80"/>
                    <a:pt x="39" y="79"/>
                  </a:cubicBezTo>
                  <a:cubicBezTo>
                    <a:pt x="39" y="79"/>
                    <a:pt x="37" y="78"/>
                    <a:pt x="37" y="78"/>
                  </a:cubicBezTo>
                  <a:cubicBezTo>
                    <a:pt x="36" y="77"/>
                    <a:pt x="36" y="76"/>
                    <a:pt x="37" y="76"/>
                  </a:cubicBezTo>
                  <a:cubicBezTo>
                    <a:pt x="37" y="75"/>
                    <a:pt x="38" y="75"/>
                    <a:pt x="39" y="75"/>
                  </a:cubicBezTo>
                  <a:cubicBezTo>
                    <a:pt x="39" y="74"/>
                    <a:pt x="39" y="73"/>
                    <a:pt x="39" y="72"/>
                  </a:cubicBezTo>
                  <a:cubicBezTo>
                    <a:pt x="39" y="72"/>
                    <a:pt x="39" y="71"/>
                    <a:pt x="39" y="71"/>
                  </a:cubicBezTo>
                  <a:cubicBezTo>
                    <a:pt x="38" y="71"/>
                    <a:pt x="38" y="71"/>
                    <a:pt x="37" y="71"/>
                  </a:cubicBezTo>
                  <a:cubicBezTo>
                    <a:pt x="37" y="71"/>
                    <a:pt x="35" y="70"/>
                    <a:pt x="35" y="70"/>
                  </a:cubicBezTo>
                  <a:cubicBezTo>
                    <a:pt x="34" y="69"/>
                    <a:pt x="33" y="68"/>
                    <a:pt x="33" y="67"/>
                  </a:cubicBezTo>
                  <a:cubicBezTo>
                    <a:pt x="32" y="67"/>
                    <a:pt x="30" y="66"/>
                    <a:pt x="30" y="66"/>
                  </a:cubicBezTo>
                  <a:cubicBezTo>
                    <a:pt x="29" y="66"/>
                    <a:pt x="28" y="67"/>
                    <a:pt x="27" y="66"/>
                  </a:cubicBezTo>
                  <a:cubicBezTo>
                    <a:pt x="27" y="66"/>
                    <a:pt x="28" y="65"/>
                    <a:pt x="28" y="65"/>
                  </a:cubicBezTo>
                  <a:cubicBezTo>
                    <a:pt x="28" y="64"/>
                    <a:pt x="30" y="64"/>
                    <a:pt x="30" y="63"/>
                  </a:cubicBezTo>
                  <a:cubicBezTo>
                    <a:pt x="30" y="63"/>
                    <a:pt x="31" y="62"/>
                    <a:pt x="31" y="62"/>
                  </a:cubicBezTo>
                  <a:cubicBezTo>
                    <a:pt x="31" y="61"/>
                    <a:pt x="31" y="60"/>
                    <a:pt x="31" y="59"/>
                  </a:cubicBezTo>
                  <a:cubicBezTo>
                    <a:pt x="31" y="58"/>
                    <a:pt x="31" y="57"/>
                    <a:pt x="31" y="56"/>
                  </a:cubicBezTo>
                  <a:cubicBezTo>
                    <a:pt x="31" y="56"/>
                    <a:pt x="31" y="54"/>
                    <a:pt x="31" y="54"/>
                  </a:cubicBezTo>
                  <a:cubicBezTo>
                    <a:pt x="31" y="53"/>
                    <a:pt x="31" y="51"/>
                    <a:pt x="31" y="50"/>
                  </a:cubicBezTo>
                  <a:cubicBezTo>
                    <a:pt x="31" y="49"/>
                    <a:pt x="31" y="47"/>
                    <a:pt x="30" y="47"/>
                  </a:cubicBezTo>
                  <a:cubicBezTo>
                    <a:pt x="30" y="46"/>
                    <a:pt x="29" y="45"/>
                    <a:pt x="28" y="44"/>
                  </a:cubicBezTo>
                  <a:cubicBezTo>
                    <a:pt x="28" y="44"/>
                    <a:pt x="26" y="43"/>
                    <a:pt x="26" y="43"/>
                  </a:cubicBezTo>
                  <a:cubicBezTo>
                    <a:pt x="25" y="42"/>
                    <a:pt x="25" y="41"/>
                    <a:pt x="24" y="40"/>
                  </a:cubicBezTo>
                  <a:cubicBezTo>
                    <a:pt x="24" y="40"/>
                    <a:pt x="25" y="38"/>
                    <a:pt x="25" y="38"/>
                  </a:cubicBezTo>
                  <a:cubicBezTo>
                    <a:pt x="25" y="37"/>
                    <a:pt x="25" y="35"/>
                    <a:pt x="25" y="34"/>
                  </a:cubicBezTo>
                  <a:cubicBezTo>
                    <a:pt x="25" y="33"/>
                    <a:pt x="26" y="32"/>
                    <a:pt x="26" y="31"/>
                  </a:cubicBezTo>
                  <a:cubicBezTo>
                    <a:pt x="25" y="31"/>
                    <a:pt x="25" y="29"/>
                    <a:pt x="24" y="29"/>
                  </a:cubicBezTo>
                  <a:cubicBezTo>
                    <a:pt x="24" y="29"/>
                    <a:pt x="23" y="30"/>
                    <a:pt x="22" y="30"/>
                  </a:cubicBezTo>
                  <a:cubicBezTo>
                    <a:pt x="22" y="30"/>
                    <a:pt x="20" y="30"/>
                    <a:pt x="20" y="29"/>
                  </a:cubicBezTo>
                  <a:cubicBezTo>
                    <a:pt x="20" y="29"/>
                    <a:pt x="19" y="28"/>
                    <a:pt x="19" y="27"/>
                  </a:cubicBezTo>
                  <a:cubicBezTo>
                    <a:pt x="19" y="27"/>
                    <a:pt x="18" y="26"/>
                    <a:pt x="17" y="26"/>
                  </a:cubicBezTo>
                  <a:cubicBezTo>
                    <a:pt x="17" y="26"/>
                    <a:pt x="16" y="27"/>
                    <a:pt x="16" y="27"/>
                  </a:cubicBezTo>
                  <a:cubicBezTo>
                    <a:pt x="16" y="27"/>
                    <a:pt x="15" y="28"/>
                    <a:pt x="15" y="29"/>
                  </a:cubicBezTo>
                  <a:cubicBezTo>
                    <a:pt x="15" y="29"/>
                    <a:pt x="14" y="30"/>
                    <a:pt x="14" y="30"/>
                  </a:cubicBezTo>
                  <a:cubicBezTo>
                    <a:pt x="13" y="31"/>
                    <a:pt x="11" y="31"/>
                    <a:pt x="10" y="31"/>
                  </a:cubicBezTo>
                  <a:cubicBezTo>
                    <a:pt x="10" y="31"/>
                    <a:pt x="8" y="29"/>
                    <a:pt x="7" y="29"/>
                  </a:cubicBezTo>
                  <a:cubicBezTo>
                    <a:pt x="7" y="29"/>
                    <a:pt x="6" y="29"/>
                    <a:pt x="6" y="29"/>
                  </a:cubicBezTo>
                  <a:cubicBezTo>
                    <a:pt x="5" y="29"/>
                    <a:pt x="4" y="29"/>
                    <a:pt x="4" y="29"/>
                  </a:cubicBezTo>
                  <a:cubicBezTo>
                    <a:pt x="3" y="29"/>
                    <a:pt x="2" y="30"/>
                    <a:pt x="1" y="29"/>
                  </a:cubicBezTo>
                  <a:cubicBezTo>
                    <a:pt x="1" y="29"/>
                    <a:pt x="0" y="28"/>
                    <a:pt x="0" y="28"/>
                  </a:cubicBezTo>
                  <a:cubicBezTo>
                    <a:pt x="0" y="27"/>
                    <a:pt x="1" y="26"/>
                    <a:pt x="1" y="26"/>
                  </a:cubicBezTo>
                  <a:cubicBezTo>
                    <a:pt x="1" y="26"/>
                    <a:pt x="2" y="25"/>
                    <a:pt x="2" y="25"/>
                  </a:cubicBezTo>
                  <a:cubicBezTo>
                    <a:pt x="3" y="24"/>
                    <a:pt x="3" y="23"/>
                    <a:pt x="2" y="23"/>
                  </a:cubicBezTo>
                  <a:cubicBezTo>
                    <a:pt x="2" y="22"/>
                    <a:pt x="2" y="21"/>
                    <a:pt x="2" y="21"/>
                  </a:cubicBezTo>
                  <a:cubicBezTo>
                    <a:pt x="2" y="21"/>
                    <a:pt x="2" y="21"/>
                    <a:pt x="2" y="21"/>
                  </a:cubicBezTo>
                  <a:cubicBezTo>
                    <a:pt x="3" y="20"/>
                    <a:pt x="3" y="19"/>
                    <a:pt x="3" y="19"/>
                  </a:cubicBezTo>
                  <a:cubicBezTo>
                    <a:pt x="4" y="19"/>
                    <a:pt x="4" y="18"/>
                    <a:pt x="4" y="18"/>
                  </a:cubicBezTo>
                  <a:cubicBezTo>
                    <a:pt x="4" y="17"/>
                    <a:pt x="4" y="16"/>
                    <a:pt x="4" y="15"/>
                  </a:cubicBezTo>
                  <a:cubicBezTo>
                    <a:pt x="5" y="15"/>
                    <a:pt x="6" y="17"/>
                    <a:pt x="7" y="17"/>
                  </a:cubicBezTo>
                  <a:cubicBezTo>
                    <a:pt x="8" y="17"/>
                    <a:pt x="8" y="15"/>
                    <a:pt x="8" y="15"/>
                  </a:cubicBezTo>
                  <a:cubicBezTo>
                    <a:pt x="8" y="15"/>
                    <a:pt x="10" y="14"/>
                    <a:pt x="11" y="14"/>
                  </a:cubicBezTo>
                  <a:cubicBezTo>
                    <a:pt x="12" y="14"/>
                    <a:pt x="13" y="15"/>
                    <a:pt x="14" y="15"/>
                  </a:cubicBezTo>
                  <a:cubicBezTo>
                    <a:pt x="14" y="14"/>
                    <a:pt x="15" y="14"/>
                    <a:pt x="15" y="13"/>
                  </a:cubicBezTo>
                  <a:cubicBezTo>
                    <a:pt x="16" y="13"/>
                    <a:pt x="16" y="12"/>
                    <a:pt x="16" y="12"/>
                  </a:cubicBezTo>
                  <a:cubicBezTo>
                    <a:pt x="15" y="11"/>
                    <a:pt x="14" y="10"/>
                    <a:pt x="14" y="10"/>
                  </a:cubicBezTo>
                  <a:cubicBezTo>
                    <a:pt x="14" y="9"/>
                    <a:pt x="15" y="8"/>
                    <a:pt x="15" y="8"/>
                  </a:cubicBezTo>
                  <a:cubicBezTo>
                    <a:pt x="14" y="7"/>
                    <a:pt x="13" y="6"/>
                    <a:pt x="13" y="6"/>
                  </a:cubicBezTo>
                  <a:cubicBezTo>
                    <a:pt x="13" y="5"/>
                    <a:pt x="12" y="5"/>
                    <a:pt x="12" y="4"/>
                  </a:cubicBezTo>
                  <a:cubicBezTo>
                    <a:pt x="12" y="4"/>
                    <a:pt x="12" y="3"/>
                    <a:pt x="12" y="3"/>
                  </a:cubicBezTo>
                  <a:cubicBezTo>
                    <a:pt x="12" y="2"/>
                    <a:pt x="14" y="3"/>
                    <a:pt x="15" y="3"/>
                  </a:cubicBezTo>
                  <a:cubicBezTo>
                    <a:pt x="15" y="3"/>
                    <a:pt x="16" y="2"/>
                    <a:pt x="16" y="2"/>
                  </a:cubicBezTo>
                  <a:cubicBezTo>
                    <a:pt x="17" y="2"/>
                    <a:pt x="17" y="1"/>
                    <a:pt x="18" y="0"/>
                  </a:cubicBezTo>
                  <a:cubicBezTo>
                    <a:pt x="18" y="0"/>
                    <a:pt x="18" y="0"/>
                    <a:pt x="19" y="0"/>
                  </a:cubicBezTo>
                  <a:cubicBezTo>
                    <a:pt x="19" y="0"/>
                    <a:pt x="19" y="0"/>
                    <a:pt x="19"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4" name="Freeform 84"/>
            <p:cNvSpPr>
              <a:spLocks/>
            </p:cNvSpPr>
            <p:nvPr/>
          </p:nvSpPr>
          <p:spPr bwMode="auto">
            <a:xfrm>
              <a:off x="1992313" y="3436938"/>
              <a:ext cx="204788" cy="147638"/>
            </a:xfrm>
            <a:custGeom>
              <a:avLst/>
              <a:gdLst/>
              <a:ahLst/>
              <a:cxnLst>
                <a:cxn ang="0">
                  <a:pos x="3" y="62"/>
                </a:cxn>
                <a:cxn ang="0">
                  <a:pos x="3" y="54"/>
                </a:cxn>
                <a:cxn ang="0">
                  <a:pos x="3" y="46"/>
                </a:cxn>
                <a:cxn ang="0">
                  <a:pos x="5" y="40"/>
                </a:cxn>
                <a:cxn ang="0">
                  <a:pos x="5" y="32"/>
                </a:cxn>
                <a:cxn ang="0">
                  <a:pos x="2" y="26"/>
                </a:cxn>
                <a:cxn ang="0">
                  <a:pos x="0" y="21"/>
                </a:cxn>
                <a:cxn ang="0">
                  <a:pos x="3" y="17"/>
                </a:cxn>
                <a:cxn ang="0">
                  <a:pos x="8" y="13"/>
                </a:cxn>
                <a:cxn ang="0">
                  <a:pos x="14" y="16"/>
                </a:cxn>
                <a:cxn ang="0">
                  <a:pos x="18" y="16"/>
                </a:cxn>
                <a:cxn ang="0">
                  <a:pos x="22" y="14"/>
                </a:cxn>
                <a:cxn ang="0">
                  <a:pos x="27" y="12"/>
                </a:cxn>
                <a:cxn ang="0">
                  <a:pos x="31" y="8"/>
                </a:cxn>
                <a:cxn ang="0">
                  <a:pos x="27" y="1"/>
                </a:cxn>
                <a:cxn ang="0">
                  <a:pos x="34" y="2"/>
                </a:cxn>
                <a:cxn ang="0">
                  <a:pos x="39" y="3"/>
                </a:cxn>
                <a:cxn ang="0">
                  <a:pos x="40" y="8"/>
                </a:cxn>
                <a:cxn ang="0">
                  <a:pos x="43" y="14"/>
                </a:cxn>
                <a:cxn ang="0">
                  <a:pos x="44" y="23"/>
                </a:cxn>
                <a:cxn ang="0">
                  <a:pos x="48" y="26"/>
                </a:cxn>
                <a:cxn ang="0">
                  <a:pos x="51" y="22"/>
                </a:cxn>
                <a:cxn ang="0">
                  <a:pos x="58" y="23"/>
                </a:cxn>
                <a:cxn ang="0">
                  <a:pos x="61" y="26"/>
                </a:cxn>
                <a:cxn ang="0">
                  <a:pos x="63" y="36"/>
                </a:cxn>
                <a:cxn ang="0">
                  <a:pos x="67" y="46"/>
                </a:cxn>
                <a:cxn ang="0">
                  <a:pos x="73" y="54"/>
                </a:cxn>
                <a:cxn ang="0">
                  <a:pos x="80" y="55"/>
                </a:cxn>
                <a:cxn ang="0">
                  <a:pos x="82" y="50"/>
                </a:cxn>
                <a:cxn ang="0">
                  <a:pos x="86" y="52"/>
                </a:cxn>
                <a:cxn ang="0">
                  <a:pos x="92" y="50"/>
                </a:cxn>
                <a:cxn ang="0">
                  <a:pos x="98" y="51"/>
                </a:cxn>
                <a:cxn ang="0">
                  <a:pos x="104" y="50"/>
                </a:cxn>
                <a:cxn ang="0">
                  <a:pos x="107" y="54"/>
                </a:cxn>
                <a:cxn ang="0">
                  <a:pos x="108" y="60"/>
                </a:cxn>
                <a:cxn ang="0">
                  <a:pos x="108" y="67"/>
                </a:cxn>
                <a:cxn ang="0">
                  <a:pos x="104" y="72"/>
                </a:cxn>
                <a:cxn ang="0">
                  <a:pos x="96" y="73"/>
                </a:cxn>
                <a:cxn ang="0">
                  <a:pos x="92" y="73"/>
                </a:cxn>
                <a:cxn ang="0">
                  <a:pos x="86" y="70"/>
                </a:cxn>
                <a:cxn ang="0">
                  <a:pos x="80" y="73"/>
                </a:cxn>
                <a:cxn ang="0">
                  <a:pos x="74" y="73"/>
                </a:cxn>
                <a:cxn ang="0">
                  <a:pos x="71" y="74"/>
                </a:cxn>
                <a:cxn ang="0">
                  <a:pos x="66" y="76"/>
                </a:cxn>
                <a:cxn ang="0">
                  <a:pos x="63" y="74"/>
                </a:cxn>
                <a:cxn ang="0">
                  <a:pos x="59" y="74"/>
                </a:cxn>
                <a:cxn ang="0">
                  <a:pos x="55" y="77"/>
                </a:cxn>
                <a:cxn ang="0">
                  <a:pos x="48" y="76"/>
                </a:cxn>
                <a:cxn ang="0">
                  <a:pos x="48" y="74"/>
                </a:cxn>
                <a:cxn ang="0">
                  <a:pos x="45" y="67"/>
                </a:cxn>
                <a:cxn ang="0">
                  <a:pos x="36" y="68"/>
                </a:cxn>
                <a:cxn ang="0">
                  <a:pos x="30" y="67"/>
                </a:cxn>
                <a:cxn ang="0">
                  <a:pos x="30" y="63"/>
                </a:cxn>
                <a:cxn ang="0">
                  <a:pos x="26" y="61"/>
                </a:cxn>
                <a:cxn ang="0">
                  <a:pos x="23" y="60"/>
                </a:cxn>
                <a:cxn ang="0">
                  <a:pos x="18" y="60"/>
                </a:cxn>
                <a:cxn ang="0">
                  <a:pos x="12" y="58"/>
                </a:cxn>
                <a:cxn ang="0">
                  <a:pos x="7" y="61"/>
                </a:cxn>
              </a:cxnLst>
              <a:rect l="0" t="0" r="r" b="b"/>
              <a:pathLst>
                <a:path w="108" h="78">
                  <a:moveTo>
                    <a:pt x="5" y="61"/>
                  </a:moveTo>
                  <a:cubicBezTo>
                    <a:pt x="5" y="61"/>
                    <a:pt x="4" y="62"/>
                    <a:pt x="4" y="62"/>
                  </a:cubicBezTo>
                  <a:cubicBezTo>
                    <a:pt x="4" y="62"/>
                    <a:pt x="3" y="62"/>
                    <a:pt x="3" y="62"/>
                  </a:cubicBezTo>
                  <a:cubicBezTo>
                    <a:pt x="3" y="61"/>
                    <a:pt x="3" y="59"/>
                    <a:pt x="3" y="58"/>
                  </a:cubicBezTo>
                  <a:cubicBezTo>
                    <a:pt x="3" y="58"/>
                    <a:pt x="3" y="57"/>
                    <a:pt x="3" y="57"/>
                  </a:cubicBezTo>
                  <a:cubicBezTo>
                    <a:pt x="3" y="56"/>
                    <a:pt x="3" y="55"/>
                    <a:pt x="3" y="54"/>
                  </a:cubicBezTo>
                  <a:cubicBezTo>
                    <a:pt x="3" y="53"/>
                    <a:pt x="4" y="52"/>
                    <a:pt x="3" y="51"/>
                  </a:cubicBezTo>
                  <a:cubicBezTo>
                    <a:pt x="3" y="51"/>
                    <a:pt x="3" y="49"/>
                    <a:pt x="3" y="49"/>
                  </a:cubicBezTo>
                  <a:cubicBezTo>
                    <a:pt x="3" y="48"/>
                    <a:pt x="3" y="47"/>
                    <a:pt x="3" y="46"/>
                  </a:cubicBezTo>
                  <a:cubicBezTo>
                    <a:pt x="3" y="45"/>
                    <a:pt x="3" y="43"/>
                    <a:pt x="3" y="43"/>
                  </a:cubicBezTo>
                  <a:cubicBezTo>
                    <a:pt x="3" y="42"/>
                    <a:pt x="3" y="41"/>
                    <a:pt x="4" y="41"/>
                  </a:cubicBezTo>
                  <a:cubicBezTo>
                    <a:pt x="4" y="41"/>
                    <a:pt x="5" y="40"/>
                    <a:pt x="5" y="40"/>
                  </a:cubicBezTo>
                  <a:cubicBezTo>
                    <a:pt x="5" y="39"/>
                    <a:pt x="5" y="38"/>
                    <a:pt x="5" y="38"/>
                  </a:cubicBezTo>
                  <a:cubicBezTo>
                    <a:pt x="6" y="37"/>
                    <a:pt x="6" y="36"/>
                    <a:pt x="6" y="35"/>
                  </a:cubicBezTo>
                  <a:cubicBezTo>
                    <a:pt x="6" y="34"/>
                    <a:pt x="5" y="33"/>
                    <a:pt x="5" y="32"/>
                  </a:cubicBezTo>
                  <a:cubicBezTo>
                    <a:pt x="5" y="32"/>
                    <a:pt x="6" y="30"/>
                    <a:pt x="6" y="29"/>
                  </a:cubicBezTo>
                  <a:cubicBezTo>
                    <a:pt x="5" y="29"/>
                    <a:pt x="5" y="28"/>
                    <a:pt x="4" y="27"/>
                  </a:cubicBezTo>
                  <a:cubicBezTo>
                    <a:pt x="4" y="27"/>
                    <a:pt x="3" y="26"/>
                    <a:pt x="2" y="26"/>
                  </a:cubicBezTo>
                  <a:cubicBezTo>
                    <a:pt x="1" y="26"/>
                    <a:pt x="0" y="25"/>
                    <a:pt x="0" y="25"/>
                  </a:cubicBezTo>
                  <a:cubicBezTo>
                    <a:pt x="0" y="24"/>
                    <a:pt x="0" y="24"/>
                    <a:pt x="0" y="23"/>
                  </a:cubicBezTo>
                  <a:cubicBezTo>
                    <a:pt x="0" y="23"/>
                    <a:pt x="0" y="22"/>
                    <a:pt x="0" y="21"/>
                  </a:cubicBezTo>
                  <a:cubicBezTo>
                    <a:pt x="0" y="21"/>
                    <a:pt x="1" y="20"/>
                    <a:pt x="1" y="20"/>
                  </a:cubicBezTo>
                  <a:cubicBezTo>
                    <a:pt x="1" y="20"/>
                    <a:pt x="1" y="19"/>
                    <a:pt x="2" y="19"/>
                  </a:cubicBezTo>
                  <a:cubicBezTo>
                    <a:pt x="2" y="18"/>
                    <a:pt x="2" y="17"/>
                    <a:pt x="3" y="17"/>
                  </a:cubicBezTo>
                  <a:cubicBezTo>
                    <a:pt x="3" y="16"/>
                    <a:pt x="4" y="16"/>
                    <a:pt x="5" y="15"/>
                  </a:cubicBezTo>
                  <a:cubicBezTo>
                    <a:pt x="5" y="15"/>
                    <a:pt x="5" y="14"/>
                    <a:pt x="6" y="14"/>
                  </a:cubicBezTo>
                  <a:cubicBezTo>
                    <a:pt x="6" y="14"/>
                    <a:pt x="7" y="13"/>
                    <a:pt x="8" y="13"/>
                  </a:cubicBezTo>
                  <a:cubicBezTo>
                    <a:pt x="8" y="13"/>
                    <a:pt x="9" y="14"/>
                    <a:pt x="10" y="14"/>
                  </a:cubicBezTo>
                  <a:cubicBezTo>
                    <a:pt x="11" y="13"/>
                    <a:pt x="12" y="12"/>
                    <a:pt x="13" y="13"/>
                  </a:cubicBezTo>
                  <a:cubicBezTo>
                    <a:pt x="14" y="13"/>
                    <a:pt x="14" y="15"/>
                    <a:pt x="14" y="16"/>
                  </a:cubicBezTo>
                  <a:cubicBezTo>
                    <a:pt x="14" y="16"/>
                    <a:pt x="15" y="17"/>
                    <a:pt x="15" y="17"/>
                  </a:cubicBezTo>
                  <a:cubicBezTo>
                    <a:pt x="16" y="17"/>
                    <a:pt x="16" y="16"/>
                    <a:pt x="16" y="16"/>
                  </a:cubicBezTo>
                  <a:cubicBezTo>
                    <a:pt x="17" y="16"/>
                    <a:pt x="17" y="16"/>
                    <a:pt x="18" y="16"/>
                  </a:cubicBezTo>
                  <a:cubicBezTo>
                    <a:pt x="18" y="16"/>
                    <a:pt x="19" y="17"/>
                    <a:pt x="19" y="17"/>
                  </a:cubicBezTo>
                  <a:cubicBezTo>
                    <a:pt x="20" y="17"/>
                    <a:pt x="21" y="16"/>
                    <a:pt x="21" y="16"/>
                  </a:cubicBezTo>
                  <a:cubicBezTo>
                    <a:pt x="22" y="15"/>
                    <a:pt x="22" y="14"/>
                    <a:pt x="22" y="14"/>
                  </a:cubicBezTo>
                  <a:cubicBezTo>
                    <a:pt x="23" y="14"/>
                    <a:pt x="25" y="16"/>
                    <a:pt x="26" y="15"/>
                  </a:cubicBezTo>
                  <a:cubicBezTo>
                    <a:pt x="26" y="15"/>
                    <a:pt x="26" y="14"/>
                    <a:pt x="26" y="14"/>
                  </a:cubicBezTo>
                  <a:cubicBezTo>
                    <a:pt x="26" y="13"/>
                    <a:pt x="27" y="12"/>
                    <a:pt x="27" y="12"/>
                  </a:cubicBezTo>
                  <a:cubicBezTo>
                    <a:pt x="28" y="12"/>
                    <a:pt x="29" y="12"/>
                    <a:pt x="30" y="11"/>
                  </a:cubicBezTo>
                  <a:cubicBezTo>
                    <a:pt x="30" y="11"/>
                    <a:pt x="31" y="11"/>
                    <a:pt x="31" y="10"/>
                  </a:cubicBezTo>
                  <a:cubicBezTo>
                    <a:pt x="31" y="10"/>
                    <a:pt x="31" y="8"/>
                    <a:pt x="31" y="8"/>
                  </a:cubicBezTo>
                  <a:cubicBezTo>
                    <a:pt x="31" y="7"/>
                    <a:pt x="31" y="6"/>
                    <a:pt x="31" y="5"/>
                  </a:cubicBezTo>
                  <a:cubicBezTo>
                    <a:pt x="30" y="5"/>
                    <a:pt x="29" y="4"/>
                    <a:pt x="28" y="4"/>
                  </a:cubicBezTo>
                  <a:cubicBezTo>
                    <a:pt x="28" y="3"/>
                    <a:pt x="27" y="2"/>
                    <a:pt x="27" y="1"/>
                  </a:cubicBezTo>
                  <a:cubicBezTo>
                    <a:pt x="27" y="1"/>
                    <a:pt x="28" y="0"/>
                    <a:pt x="28" y="0"/>
                  </a:cubicBezTo>
                  <a:cubicBezTo>
                    <a:pt x="29" y="0"/>
                    <a:pt x="30" y="0"/>
                    <a:pt x="30" y="0"/>
                  </a:cubicBezTo>
                  <a:cubicBezTo>
                    <a:pt x="31" y="0"/>
                    <a:pt x="33" y="1"/>
                    <a:pt x="34" y="2"/>
                  </a:cubicBezTo>
                  <a:cubicBezTo>
                    <a:pt x="34" y="3"/>
                    <a:pt x="36" y="4"/>
                    <a:pt x="37" y="4"/>
                  </a:cubicBezTo>
                  <a:cubicBezTo>
                    <a:pt x="37" y="4"/>
                    <a:pt x="38" y="4"/>
                    <a:pt x="38" y="4"/>
                  </a:cubicBezTo>
                  <a:cubicBezTo>
                    <a:pt x="39" y="4"/>
                    <a:pt x="39" y="3"/>
                    <a:pt x="39" y="3"/>
                  </a:cubicBezTo>
                  <a:cubicBezTo>
                    <a:pt x="40" y="3"/>
                    <a:pt x="40" y="4"/>
                    <a:pt x="40" y="5"/>
                  </a:cubicBezTo>
                  <a:cubicBezTo>
                    <a:pt x="41" y="5"/>
                    <a:pt x="42" y="7"/>
                    <a:pt x="42" y="7"/>
                  </a:cubicBezTo>
                  <a:cubicBezTo>
                    <a:pt x="41" y="8"/>
                    <a:pt x="40" y="8"/>
                    <a:pt x="40" y="8"/>
                  </a:cubicBezTo>
                  <a:cubicBezTo>
                    <a:pt x="39" y="9"/>
                    <a:pt x="39" y="10"/>
                    <a:pt x="40" y="11"/>
                  </a:cubicBezTo>
                  <a:cubicBezTo>
                    <a:pt x="40" y="11"/>
                    <a:pt x="41" y="12"/>
                    <a:pt x="42" y="13"/>
                  </a:cubicBezTo>
                  <a:cubicBezTo>
                    <a:pt x="42" y="13"/>
                    <a:pt x="42" y="14"/>
                    <a:pt x="43" y="14"/>
                  </a:cubicBezTo>
                  <a:cubicBezTo>
                    <a:pt x="43" y="15"/>
                    <a:pt x="44" y="16"/>
                    <a:pt x="44" y="17"/>
                  </a:cubicBezTo>
                  <a:cubicBezTo>
                    <a:pt x="44" y="18"/>
                    <a:pt x="44" y="20"/>
                    <a:pt x="44" y="20"/>
                  </a:cubicBezTo>
                  <a:cubicBezTo>
                    <a:pt x="44" y="21"/>
                    <a:pt x="44" y="22"/>
                    <a:pt x="44" y="23"/>
                  </a:cubicBezTo>
                  <a:cubicBezTo>
                    <a:pt x="45" y="23"/>
                    <a:pt x="45" y="24"/>
                    <a:pt x="45" y="25"/>
                  </a:cubicBezTo>
                  <a:cubicBezTo>
                    <a:pt x="46" y="25"/>
                    <a:pt x="46" y="26"/>
                    <a:pt x="46" y="27"/>
                  </a:cubicBezTo>
                  <a:cubicBezTo>
                    <a:pt x="47" y="27"/>
                    <a:pt x="48" y="26"/>
                    <a:pt x="48" y="26"/>
                  </a:cubicBezTo>
                  <a:cubicBezTo>
                    <a:pt x="49" y="26"/>
                    <a:pt x="49" y="24"/>
                    <a:pt x="49" y="24"/>
                  </a:cubicBezTo>
                  <a:cubicBezTo>
                    <a:pt x="49" y="23"/>
                    <a:pt x="49" y="22"/>
                    <a:pt x="49" y="22"/>
                  </a:cubicBezTo>
                  <a:cubicBezTo>
                    <a:pt x="50" y="21"/>
                    <a:pt x="51" y="22"/>
                    <a:pt x="51" y="22"/>
                  </a:cubicBezTo>
                  <a:cubicBezTo>
                    <a:pt x="52" y="22"/>
                    <a:pt x="52" y="23"/>
                    <a:pt x="53" y="23"/>
                  </a:cubicBezTo>
                  <a:cubicBezTo>
                    <a:pt x="54" y="23"/>
                    <a:pt x="56" y="22"/>
                    <a:pt x="57" y="22"/>
                  </a:cubicBezTo>
                  <a:cubicBezTo>
                    <a:pt x="58" y="22"/>
                    <a:pt x="58" y="23"/>
                    <a:pt x="58" y="23"/>
                  </a:cubicBezTo>
                  <a:cubicBezTo>
                    <a:pt x="59" y="23"/>
                    <a:pt x="59" y="23"/>
                    <a:pt x="60" y="23"/>
                  </a:cubicBezTo>
                  <a:cubicBezTo>
                    <a:pt x="60" y="24"/>
                    <a:pt x="60" y="24"/>
                    <a:pt x="60" y="24"/>
                  </a:cubicBezTo>
                  <a:cubicBezTo>
                    <a:pt x="60" y="25"/>
                    <a:pt x="61" y="26"/>
                    <a:pt x="61" y="26"/>
                  </a:cubicBezTo>
                  <a:cubicBezTo>
                    <a:pt x="61" y="27"/>
                    <a:pt x="62" y="29"/>
                    <a:pt x="62" y="29"/>
                  </a:cubicBezTo>
                  <a:cubicBezTo>
                    <a:pt x="62" y="30"/>
                    <a:pt x="61" y="32"/>
                    <a:pt x="62" y="32"/>
                  </a:cubicBezTo>
                  <a:cubicBezTo>
                    <a:pt x="62" y="33"/>
                    <a:pt x="63" y="35"/>
                    <a:pt x="63" y="36"/>
                  </a:cubicBezTo>
                  <a:cubicBezTo>
                    <a:pt x="64" y="37"/>
                    <a:pt x="64" y="38"/>
                    <a:pt x="64" y="39"/>
                  </a:cubicBezTo>
                  <a:cubicBezTo>
                    <a:pt x="65" y="40"/>
                    <a:pt x="65" y="42"/>
                    <a:pt x="66" y="43"/>
                  </a:cubicBezTo>
                  <a:cubicBezTo>
                    <a:pt x="66" y="44"/>
                    <a:pt x="67" y="46"/>
                    <a:pt x="67" y="46"/>
                  </a:cubicBezTo>
                  <a:cubicBezTo>
                    <a:pt x="67" y="47"/>
                    <a:pt x="68" y="48"/>
                    <a:pt x="69" y="48"/>
                  </a:cubicBezTo>
                  <a:cubicBezTo>
                    <a:pt x="69" y="49"/>
                    <a:pt x="70" y="50"/>
                    <a:pt x="70" y="50"/>
                  </a:cubicBezTo>
                  <a:cubicBezTo>
                    <a:pt x="71" y="51"/>
                    <a:pt x="72" y="53"/>
                    <a:pt x="73" y="54"/>
                  </a:cubicBezTo>
                  <a:cubicBezTo>
                    <a:pt x="74" y="55"/>
                    <a:pt x="74" y="56"/>
                    <a:pt x="74" y="56"/>
                  </a:cubicBezTo>
                  <a:cubicBezTo>
                    <a:pt x="75" y="57"/>
                    <a:pt x="76" y="57"/>
                    <a:pt x="77" y="56"/>
                  </a:cubicBezTo>
                  <a:cubicBezTo>
                    <a:pt x="78" y="56"/>
                    <a:pt x="79" y="55"/>
                    <a:pt x="80" y="55"/>
                  </a:cubicBezTo>
                  <a:cubicBezTo>
                    <a:pt x="80" y="55"/>
                    <a:pt x="81" y="54"/>
                    <a:pt x="82" y="53"/>
                  </a:cubicBezTo>
                  <a:cubicBezTo>
                    <a:pt x="82" y="53"/>
                    <a:pt x="83" y="52"/>
                    <a:pt x="83" y="52"/>
                  </a:cubicBezTo>
                  <a:cubicBezTo>
                    <a:pt x="83" y="51"/>
                    <a:pt x="82" y="51"/>
                    <a:pt x="82" y="50"/>
                  </a:cubicBezTo>
                  <a:cubicBezTo>
                    <a:pt x="82" y="50"/>
                    <a:pt x="82" y="49"/>
                    <a:pt x="83" y="49"/>
                  </a:cubicBezTo>
                  <a:cubicBezTo>
                    <a:pt x="83" y="49"/>
                    <a:pt x="84" y="49"/>
                    <a:pt x="84" y="50"/>
                  </a:cubicBezTo>
                  <a:cubicBezTo>
                    <a:pt x="85" y="50"/>
                    <a:pt x="85" y="52"/>
                    <a:pt x="86" y="52"/>
                  </a:cubicBezTo>
                  <a:cubicBezTo>
                    <a:pt x="87" y="52"/>
                    <a:pt x="88" y="52"/>
                    <a:pt x="89" y="51"/>
                  </a:cubicBezTo>
                  <a:cubicBezTo>
                    <a:pt x="89" y="51"/>
                    <a:pt x="89" y="50"/>
                    <a:pt x="90" y="50"/>
                  </a:cubicBezTo>
                  <a:cubicBezTo>
                    <a:pt x="90" y="50"/>
                    <a:pt x="92" y="50"/>
                    <a:pt x="92" y="50"/>
                  </a:cubicBezTo>
                  <a:cubicBezTo>
                    <a:pt x="93" y="50"/>
                    <a:pt x="94" y="50"/>
                    <a:pt x="95" y="50"/>
                  </a:cubicBezTo>
                  <a:cubicBezTo>
                    <a:pt x="95" y="50"/>
                    <a:pt x="96" y="50"/>
                    <a:pt x="96" y="50"/>
                  </a:cubicBezTo>
                  <a:cubicBezTo>
                    <a:pt x="97" y="50"/>
                    <a:pt x="98" y="51"/>
                    <a:pt x="98" y="51"/>
                  </a:cubicBezTo>
                  <a:cubicBezTo>
                    <a:pt x="99" y="52"/>
                    <a:pt x="101" y="51"/>
                    <a:pt x="101" y="51"/>
                  </a:cubicBezTo>
                  <a:cubicBezTo>
                    <a:pt x="102" y="51"/>
                    <a:pt x="103" y="50"/>
                    <a:pt x="104" y="50"/>
                  </a:cubicBezTo>
                  <a:cubicBezTo>
                    <a:pt x="104" y="50"/>
                    <a:pt x="104" y="50"/>
                    <a:pt x="104" y="50"/>
                  </a:cubicBezTo>
                  <a:cubicBezTo>
                    <a:pt x="105" y="50"/>
                    <a:pt x="105" y="50"/>
                    <a:pt x="106" y="51"/>
                  </a:cubicBezTo>
                  <a:cubicBezTo>
                    <a:pt x="106" y="51"/>
                    <a:pt x="106" y="52"/>
                    <a:pt x="107" y="52"/>
                  </a:cubicBezTo>
                  <a:cubicBezTo>
                    <a:pt x="107" y="53"/>
                    <a:pt x="107" y="54"/>
                    <a:pt x="107" y="54"/>
                  </a:cubicBezTo>
                  <a:cubicBezTo>
                    <a:pt x="107" y="55"/>
                    <a:pt x="107" y="56"/>
                    <a:pt x="107" y="56"/>
                  </a:cubicBezTo>
                  <a:cubicBezTo>
                    <a:pt x="107" y="57"/>
                    <a:pt x="108" y="57"/>
                    <a:pt x="108" y="57"/>
                  </a:cubicBezTo>
                  <a:cubicBezTo>
                    <a:pt x="108" y="58"/>
                    <a:pt x="108" y="59"/>
                    <a:pt x="108" y="60"/>
                  </a:cubicBezTo>
                  <a:cubicBezTo>
                    <a:pt x="108" y="60"/>
                    <a:pt x="108" y="61"/>
                    <a:pt x="108" y="62"/>
                  </a:cubicBezTo>
                  <a:cubicBezTo>
                    <a:pt x="108" y="63"/>
                    <a:pt x="108" y="65"/>
                    <a:pt x="108" y="65"/>
                  </a:cubicBezTo>
                  <a:cubicBezTo>
                    <a:pt x="108" y="66"/>
                    <a:pt x="108" y="67"/>
                    <a:pt x="108" y="67"/>
                  </a:cubicBezTo>
                  <a:cubicBezTo>
                    <a:pt x="108" y="68"/>
                    <a:pt x="108" y="69"/>
                    <a:pt x="108" y="70"/>
                  </a:cubicBezTo>
                  <a:cubicBezTo>
                    <a:pt x="107" y="70"/>
                    <a:pt x="107" y="71"/>
                    <a:pt x="106" y="72"/>
                  </a:cubicBezTo>
                  <a:cubicBezTo>
                    <a:pt x="106" y="72"/>
                    <a:pt x="104" y="71"/>
                    <a:pt x="104" y="72"/>
                  </a:cubicBezTo>
                  <a:cubicBezTo>
                    <a:pt x="103" y="72"/>
                    <a:pt x="102" y="73"/>
                    <a:pt x="101" y="73"/>
                  </a:cubicBezTo>
                  <a:cubicBezTo>
                    <a:pt x="101" y="73"/>
                    <a:pt x="99" y="73"/>
                    <a:pt x="99" y="73"/>
                  </a:cubicBezTo>
                  <a:cubicBezTo>
                    <a:pt x="98" y="73"/>
                    <a:pt x="97" y="73"/>
                    <a:pt x="96" y="73"/>
                  </a:cubicBezTo>
                  <a:cubicBezTo>
                    <a:pt x="96" y="74"/>
                    <a:pt x="95" y="75"/>
                    <a:pt x="94" y="75"/>
                  </a:cubicBezTo>
                  <a:cubicBezTo>
                    <a:pt x="94" y="75"/>
                    <a:pt x="93" y="75"/>
                    <a:pt x="93" y="75"/>
                  </a:cubicBezTo>
                  <a:cubicBezTo>
                    <a:pt x="93" y="74"/>
                    <a:pt x="92" y="74"/>
                    <a:pt x="92" y="73"/>
                  </a:cubicBezTo>
                  <a:cubicBezTo>
                    <a:pt x="92" y="73"/>
                    <a:pt x="91" y="71"/>
                    <a:pt x="91" y="71"/>
                  </a:cubicBezTo>
                  <a:cubicBezTo>
                    <a:pt x="91" y="71"/>
                    <a:pt x="89" y="70"/>
                    <a:pt x="89" y="70"/>
                  </a:cubicBezTo>
                  <a:cubicBezTo>
                    <a:pt x="88" y="70"/>
                    <a:pt x="87" y="70"/>
                    <a:pt x="86" y="70"/>
                  </a:cubicBezTo>
                  <a:cubicBezTo>
                    <a:pt x="86" y="70"/>
                    <a:pt x="84" y="70"/>
                    <a:pt x="84" y="71"/>
                  </a:cubicBezTo>
                  <a:cubicBezTo>
                    <a:pt x="83" y="71"/>
                    <a:pt x="83" y="72"/>
                    <a:pt x="82" y="72"/>
                  </a:cubicBezTo>
                  <a:cubicBezTo>
                    <a:pt x="82" y="73"/>
                    <a:pt x="80" y="73"/>
                    <a:pt x="80" y="73"/>
                  </a:cubicBezTo>
                  <a:cubicBezTo>
                    <a:pt x="80" y="73"/>
                    <a:pt x="79" y="74"/>
                    <a:pt x="78" y="74"/>
                  </a:cubicBezTo>
                  <a:cubicBezTo>
                    <a:pt x="78" y="74"/>
                    <a:pt x="77" y="72"/>
                    <a:pt x="77" y="72"/>
                  </a:cubicBezTo>
                  <a:cubicBezTo>
                    <a:pt x="76" y="72"/>
                    <a:pt x="75" y="72"/>
                    <a:pt x="74" y="73"/>
                  </a:cubicBezTo>
                  <a:cubicBezTo>
                    <a:pt x="74" y="73"/>
                    <a:pt x="74" y="74"/>
                    <a:pt x="74" y="74"/>
                  </a:cubicBezTo>
                  <a:cubicBezTo>
                    <a:pt x="74" y="75"/>
                    <a:pt x="73" y="75"/>
                    <a:pt x="73" y="75"/>
                  </a:cubicBezTo>
                  <a:cubicBezTo>
                    <a:pt x="73" y="75"/>
                    <a:pt x="72" y="74"/>
                    <a:pt x="71" y="74"/>
                  </a:cubicBezTo>
                  <a:cubicBezTo>
                    <a:pt x="71" y="74"/>
                    <a:pt x="70" y="74"/>
                    <a:pt x="69" y="74"/>
                  </a:cubicBezTo>
                  <a:cubicBezTo>
                    <a:pt x="69" y="74"/>
                    <a:pt x="67" y="74"/>
                    <a:pt x="67" y="74"/>
                  </a:cubicBezTo>
                  <a:cubicBezTo>
                    <a:pt x="66" y="74"/>
                    <a:pt x="67" y="76"/>
                    <a:pt x="66" y="76"/>
                  </a:cubicBezTo>
                  <a:cubicBezTo>
                    <a:pt x="66" y="77"/>
                    <a:pt x="65" y="78"/>
                    <a:pt x="65" y="78"/>
                  </a:cubicBezTo>
                  <a:cubicBezTo>
                    <a:pt x="64" y="78"/>
                    <a:pt x="63" y="77"/>
                    <a:pt x="63" y="77"/>
                  </a:cubicBezTo>
                  <a:cubicBezTo>
                    <a:pt x="63" y="76"/>
                    <a:pt x="63" y="75"/>
                    <a:pt x="63" y="74"/>
                  </a:cubicBezTo>
                  <a:cubicBezTo>
                    <a:pt x="62" y="74"/>
                    <a:pt x="62" y="73"/>
                    <a:pt x="62" y="73"/>
                  </a:cubicBezTo>
                  <a:cubicBezTo>
                    <a:pt x="61" y="73"/>
                    <a:pt x="60" y="73"/>
                    <a:pt x="60" y="73"/>
                  </a:cubicBezTo>
                  <a:cubicBezTo>
                    <a:pt x="59" y="73"/>
                    <a:pt x="59" y="74"/>
                    <a:pt x="59" y="74"/>
                  </a:cubicBezTo>
                  <a:cubicBezTo>
                    <a:pt x="59" y="75"/>
                    <a:pt x="60" y="76"/>
                    <a:pt x="60" y="77"/>
                  </a:cubicBezTo>
                  <a:cubicBezTo>
                    <a:pt x="59" y="77"/>
                    <a:pt x="57" y="78"/>
                    <a:pt x="57" y="78"/>
                  </a:cubicBezTo>
                  <a:cubicBezTo>
                    <a:pt x="56" y="78"/>
                    <a:pt x="56" y="77"/>
                    <a:pt x="55" y="77"/>
                  </a:cubicBezTo>
                  <a:cubicBezTo>
                    <a:pt x="55" y="76"/>
                    <a:pt x="54" y="75"/>
                    <a:pt x="53" y="75"/>
                  </a:cubicBezTo>
                  <a:cubicBezTo>
                    <a:pt x="53" y="75"/>
                    <a:pt x="52" y="76"/>
                    <a:pt x="51" y="76"/>
                  </a:cubicBezTo>
                  <a:cubicBezTo>
                    <a:pt x="51" y="77"/>
                    <a:pt x="49" y="77"/>
                    <a:pt x="48" y="76"/>
                  </a:cubicBezTo>
                  <a:cubicBezTo>
                    <a:pt x="48" y="76"/>
                    <a:pt x="48" y="76"/>
                    <a:pt x="48" y="76"/>
                  </a:cubicBezTo>
                  <a:cubicBezTo>
                    <a:pt x="48" y="76"/>
                    <a:pt x="48" y="76"/>
                    <a:pt x="48" y="76"/>
                  </a:cubicBezTo>
                  <a:cubicBezTo>
                    <a:pt x="48" y="76"/>
                    <a:pt x="48" y="75"/>
                    <a:pt x="48" y="74"/>
                  </a:cubicBezTo>
                  <a:cubicBezTo>
                    <a:pt x="48" y="74"/>
                    <a:pt x="48" y="73"/>
                    <a:pt x="48" y="73"/>
                  </a:cubicBezTo>
                  <a:cubicBezTo>
                    <a:pt x="48" y="72"/>
                    <a:pt x="48" y="70"/>
                    <a:pt x="48" y="69"/>
                  </a:cubicBezTo>
                  <a:cubicBezTo>
                    <a:pt x="47" y="68"/>
                    <a:pt x="46" y="68"/>
                    <a:pt x="45" y="67"/>
                  </a:cubicBezTo>
                  <a:cubicBezTo>
                    <a:pt x="45" y="67"/>
                    <a:pt x="43" y="67"/>
                    <a:pt x="43" y="67"/>
                  </a:cubicBezTo>
                  <a:cubicBezTo>
                    <a:pt x="42" y="67"/>
                    <a:pt x="40" y="67"/>
                    <a:pt x="39" y="67"/>
                  </a:cubicBezTo>
                  <a:cubicBezTo>
                    <a:pt x="39" y="67"/>
                    <a:pt x="37" y="68"/>
                    <a:pt x="36" y="68"/>
                  </a:cubicBezTo>
                  <a:cubicBezTo>
                    <a:pt x="36" y="69"/>
                    <a:pt x="34" y="69"/>
                    <a:pt x="34" y="69"/>
                  </a:cubicBezTo>
                  <a:cubicBezTo>
                    <a:pt x="33" y="69"/>
                    <a:pt x="31" y="69"/>
                    <a:pt x="30" y="69"/>
                  </a:cubicBezTo>
                  <a:cubicBezTo>
                    <a:pt x="30" y="68"/>
                    <a:pt x="29" y="67"/>
                    <a:pt x="30" y="67"/>
                  </a:cubicBezTo>
                  <a:cubicBezTo>
                    <a:pt x="30" y="67"/>
                    <a:pt x="31" y="67"/>
                    <a:pt x="31" y="67"/>
                  </a:cubicBezTo>
                  <a:cubicBezTo>
                    <a:pt x="31" y="66"/>
                    <a:pt x="32" y="65"/>
                    <a:pt x="32" y="65"/>
                  </a:cubicBezTo>
                  <a:cubicBezTo>
                    <a:pt x="31" y="64"/>
                    <a:pt x="31" y="63"/>
                    <a:pt x="30" y="63"/>
                  </a:cubicBezTo>
                  <a:cubicBezTo>
                    <a:pt x="30" y="63"/>
                    <a:pt x="29" y="63"/>
                    <a:pt x="29" y="63"/>
                  </a:cubicBezTo>
                  <a:cubicBezTo>
                    <a:pt x="28" y="63"/>
                    <a:pt x="28" y="62"/>
                    <a:pt x="28" y="61"/>
                  </a:cubicBezTo>
                  <a:cubicBezTo>
                    <a:pt x="27" y="61"/>
                    <a:pt x="27" y="61"/>
                    <a:pt x="26" y="61"/>
                  </a:cubicBezTo>
                  <a:cubicBezTo>
                    <a:pt x="26" y="61"/>
                    <a:pt x="26" y="63"/>
                    <a:pt x="25" y="63"/>
                  </a:cubicBezTo>
                  <a:cubicBezTo>
                    <a:pt x="25" y="63"/>
                    <a:pt x="24" y="62"/>
                    <a:pt x="24" y="62"/>
                  </a:cubicBezTo>
                  <a:cubicBezTo>
                    <a:pt x="24" y="62"/>
                    <a:pt x="24" y="61"/>
                    <a:pt x="23" y="60"/>
                  </a:cubicBezTo>
                  <a:cubicBezTo>
                    <a:pt x="23" y="60"/>
                    <a:pt x="22" y="59"/>
                    <a:pt x="22" y="59"/>
                  </a:cubicBezTo>
                  <a:cubicBezTo>
                    <a:pt x="22" y="59"/>
                    <a:pt x="21" y="60"/>
                    <a:pt x="21" y="60"/>
                  </a:cubicBezTo>
                  <a:cubicBezTo>
                    <a:pt x="20" y="61"/>
                    <a:pt x="19" y="61"/>
                    <a:pt x="18" y="60"/>
                  </a:cubicBezTo>
                  <a:cubicBezTo>
                    <a:pt x="18" y="60"/>
                    <a:pt x="17" y="60"/>
                    <a:pt x="16" y="60"/>
                  </a:cubicBezTo>
                  <a:cubicBezTo>
                    <a:pt x="15" y="59"/>
                    <a:pt x="15" y="58"/>
                    <a:pt x="14" y="58"/>
                  </a:cubicBezTo>
                  <a:cubicBezTo>
                    <a:pt x="14" y="58"/>
                    <a:pt x="13" y="58"/>
                    <a:pt x="12" y="58"/>
                  </a:cubicBezTo>
                  <a:cubicBezTo>
                    <a:pt x="11" y="58"/>
                    <a:pt x="10" y="59"/>
                    <a:pt x="9" y="59"/>
                  </a:cubicBezTo>
                  <a:cubicBezTo>
                    <a:pt x="9" y="60"/>
                    <a:pt x="9" y="61"/>
                    <a:pt x="8" y="62"/>
                  </a:cubicBezTo>
                  <a:cubicBezTo>
                    <a:pt x="8" y="62"/>
                    <a:pt x="7" y="61"/>
                    <a:pt x="7" y="61"/>
                  </a:cubicBezTo>
                  <a:cubicBezTo>
                    <a:pt x="6" y="61"/>
                    <a:pt x="6" y="61"/>
                    <a:pt x="5" y="6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5" name="Freeform 85"/>
            <p:cNvSpPr>
              <a:spLocks/>
            </p:cNvSpPr>
            <p:nvPr/>
          </p:nvSpPr>
          <p:spPr bwMode="auto">
            <a:xfrm>
              <a:off x="2403476" y="3592513"/>
              <a:ext cx="149225" cy="227013"/>
            </a:xfrm>
            <a:custGeom>
              <a:avLst/>
              <a:gdLst/>
              <a:ahLst/>
              <a:cxnLst>
                <a:cxn ang="0">
                  <a:pos x="8" y="82"/>
                </a:cxn>
                <a:cxn ang="0">
                  <a:pos x="9" y="72"/>
                </a:cxn>
                <a:cxn ang="0">
                  <a:pos x="6" y="66"/>
                </a:cxn>
                <a:cxn ang="0">
                  <a:pos x="12" y="56"/>
                </a:cxn>
                <a:cxn ang="0">
                  <a:pos x="13" y="49"/>
                </a:cxn>
                <a:cxn ang="0">
                  <a:pos x="9" y="42"/>
                </a:cxn>
                <a:cxn ang="0">
                  <a:pos x="8" y="32"/>
                </a:cxn>
                <a:cxn ang="0">
                  <a:pos x="3" y="29"/>
                </a:cxn>
                <a:cxn ang="0">
                  <a:pos x="3" y="29"/>
                </a:cxn>
                <a:cxn ang="0">
                  <a:pos x="8" y="21"/>
                </a:cxn>
                <a:cxn ang="0">
                  <a:pos x="10" y="12"/>
                </a:cxn>
                <a:cxn ang="0">
                  <a:pos x="17" y="12"/>
                </a:cxn>
                <a:cxn ang="0">
                  <a:pos x="22" y="11"/>
                </a:cxn>
                <a:cxn ang="0">
                  <a:pos x="24" y="1"/>
                </a:cxn>
                <a:cxn ang="0">
                  <a:pos x="32" y="0"/>
                </a:cxn>
                <a:cxn ang="0">
                  <a:pos x="36" y="4"/>
                </a:cxn>
                <a:cxn ang="0">
                  <a:pos x="44" y="7"/>
                </a:cxn>
                <a:cxn ang="0">
                  <a:pos x="42" y="16"/>
                </a:cxn>
                <a:cxn ang="0">
                  <a:pos x="46" y="20"/>
                </a:cxn>
                <a:cxn ang="0">
                  <a:pos x="53" y="18"/>
                </a:cxn>
                <a:cxn ang="0">
                  <a:pos x="55" y="23"/>
                </a:cxn>
                <a:cxn ang="0">
                  <a:pos x="61" y="27"/>
                </a:cxn>
                <a:cxn ang="0">
                  <a:pos x="63" y="34"/>
                </a:cxn>
                <a:cxn ang="0">
                  <a:pos x="66" y="39"/>
                </a:cxn>
                <a:cxn ang="0">
                  <a:pos x="73" y="40"/>
                </a:cxn>
                <a:cxn ang="0">
                  <a:pos x="78" y="39"/>
                </a:cxn>
                <a:cxn ang="0">
                  <a:pos x="77" y="50"/>
                </a:cxn>
                <a:cxn ang="0">
                  <a:pos x="77" y="55"/>
                </a:cxn>
                <a:cxn ang="0">
                  <a:pos x="72" y="62"/>
                </a:cxn>
                <a:cxn ang="0">
                  <a:pos x="70" y="69"/>
                </a:cxn>
                <a:cxn ang="0">
                  <a:pos x="64" y="75"/>
                </a:cxn>
                <a:cxn ang="0">
                  <a:pos x="60" y="80"/>
                </a:cxn>
                <a:cxn ang="0">
                  <a:pos x="58" y="76"/>
                </a:cxn>
                <a:cxn ang="0">
                  <a:pos x="51" y="80"/>
                </a:cxn>
                <a:cxn ang="0">
                  <a:pos x="49" y="84"/>
                </a:cxn>
                <a:cxn ang="0">
                  <a:pos x="46" y="82"/>
                </a:cxn>
                <a:cxn ang="0">
                  <a:pos x="44" y="90"/>
                </a:cxn>
                <a:cxn ang="0">
                  <a:pos x="43" y="94"/>
                </a:cxn>
                <a:cxn ang="0">
                  <a:pos x="33" y="94"/>
                </a:cxn>
                <a:cxn ang="0">
                  <a:pos x="33" y="103"/>
                </a:cxn>
                <a:cxn ang="0">
                  <a:pos x="44" y="108"/>
                </a:cxn>
                <a:cxn ang="0">
                  <a:pos x="53" y="106"/>
                </a:cxn>
                <a:cxn ang="0">
                  <a:pos x="51" y="114"/>
                </a:cxn>
                <a:cxn ang="0">
                  <a:pos x="40" y="111"/>
                </a:cxn>
                <a:cxn ang="0">
                  <a:pos x="31" y="113"/>
                </a:cxn>
                <a:cxn ang="0">
                  <a:pos x="29" y="120"/>
                </a:cxn>
                <a:cxn ang="0">
                  <a:pos x="24" y="116"/>
                </a:cxn>
                <a:cxn ang="0">
                  <a:pos x="23" y="112"/>
                </a:cxn>
                <a:cxn ang="0">
                  <a:pos x="17" y="107"/>
                </a:cxn>
                <a:cxn ang="0">
                  <a:pos x="10" y="105"/>
                </a:cxn>
                <a:cxn ang="0">
                  <a:pos x="6" y="98"/>
                </a:cxn>
                <a:cxn ang="0">
                  <a:pos x="2" y="102"/>
                </a:cxn>
                <a:cxn ang="0">
                  <a:pos x="2" y="96"/>
                </a:cxn>
                <a:cxn ang="0">
                  <a:pos x="6" y="91"/>
                </a:cxn>
              </a:cxnLst>
              <a:rect l="0" t="0" r="r" b="b"/>
              <a:pathLst>
                <a:path w="79" h="121">
                  <a:moveTo>
                    <a:pt x="7" y="88"/>
                  </a:moveTo>
                  <a:cubicBezTo>
                    <a:pt x="8" y="88"/>
                    <a:pt x="8" y="87"/>
                    <a:pt x="8" y="87"/>
                  </a:cubicBezTo>
                  <a:cubicBezTo>
                    <a:pt x="8" y="87"/>
                    <a:pt x="8" y="86"/>
                    <a:pt x="8" y="85"/>
                  </a:cubicBezTo>
                  <a:cubicBezTo>
                    <a:pt x="8" y="84"/>
                    <a:pt x="8" y="83"/>
                    <a:pt x="8" y="82"/>
                  </a:cubicBezTo>
                  <a:cubicBezTo>
                    <a:pt x="8" y="81"/>
                    <a:pt x="8" y="79"/>
                    <a:pt x="8" y="78"/>
                  </a:cubicBezTo>
                  <a:cubicBezTo>
                    <a:pt x="8" y="77"/>
                    <a:pt x="8" y="76"/>
                    <a:pt x="8" y="75"/>
                  </a:cubicBezTo>
                  <a:cubicBezTo>
                    <a:pt x="8" y="75"/>
                    <a:pt x="8" y="74"/>
                    <a:pt x="9" y="74"/>
                  </a:cubicBezTo>
                  <a:cubicBezTo>
                    <a:pt x="9" y="73"/>
                    <a:pt x="9" y="72"/>
                    <a:pt x="9" y="72"/>
                  </a:cubicBezTo>
                  <a:cubicBezTo>
                    <a:pt x="9" y="71"/>
                    <a:pt x="9" y="70"/>
                    <a:pt x="9" y="69"/>
                  </a:cubicBezTo>
                  <a:cubicBezTo>
                    <a:pt x="9" y="69"/>
                    <a:pt x="9" y="68"/>
                    <a:pt x="9" y="67"/>
                  </a:cubicBezTo>
                  <a:cubicBezTo>
                    <a:pt x="9" y="67"/>
                    <a:pt x="8" y="66"/>
                    <a:pt x="8" y="66"/>
                  </a:cubicBezTo>
                  <a:cubicBezTo>
                    <a:pt x="7" y="66"/>
                    <a:pt x="7" y="66"/>
                    <a:pt x="6" y="66"/>
                  </a:cubicBezTo>
                  <a:cubicBezTo>
                    <a:pt x="6" y="66"/>
                    <a:pt x="6" y="65"/>
                    <a:pt x="6" y="65"/>
                  </a:cubicBezTo>
                  <a:cubicBezTo>
                    <a:pt x="6" y="64"/>
                    <a:pt x="7" y="63"/>
                    <a:pt x="7" y="63"/>
                  </a:cubicBezTo>
                  <a:cubicBezTo>
                    <a:pt x="8" y="62"/>
                    <a:pt x="9" y="60"/>
                    <a:pt x="10" y="59"/>
                  </a:cubicBezTo>
                  <a:cubicBezTo>
                    <a:pt x="10" y="59"/>
                    <a:pt x="11" y="57"/>
                    <a:pt x="12" y="56"/>
                  </a:cubicBezTo>
                  <a:cubicBezTo>
                    <a:pt x="12" y="56"/>
                    <a:pt x="13" y="55"/>
                    <a:pt x="13" y="55"/>
                  </a:cubicBezTo>
                  <a:cubicBezTo>
                    <a:pt x="13" y="54"/>
                    <a:pt x="14" y="54"/>
                    <a:pt x="14" y="54"/>
                  </a:cubicBezTo>
                  <a:cubicBezTo>
                    <a:pt x="14" y="53"/>
                    <a:pt x="14" y="52"/>
                    <a:pt x="14" y="51"/>
                  </a:cubicBezTo>
                  <a:cubicBezTo>
                    <a:pt x="14" y="51"/>
                    <a:pt x="13" y="50"/>
                    <a:pt x="13" y="49"/>
                  </a:cubicBezTo>
                  <a:cubicBezTo>
                    <a:pt x="13" y="49"/>
                    <a:pt x="14" y="47"/>
                    <a:pt x="13" y="46"/>
                  </a:cubicBezTo>
                  <a:cubicBezTo>
                    <a:pt x="13" y="46"/>
                    <a:pt x="12" y="46"/>
                    <a:pt x="11" y="46"/>
                  </a:cubicBezTo>
                  <a:cubicBezTo>
                    <a:pt x="11" y="45"/>
                    <a:pt x="10" y="44"/>
                    <a:pt x="10" y="44"/>
                  </a:cubicBezTo>
                  <a:cubicBezTo>
                    <a:pt x="10" y="43"/>
                    <a:pt x="9" y="42"/>
                    <a:pt x="9" y="42"/>
                  </a:cubicBezTo>
                  <a:cubicBezTo>
                    <a:pt x="9" y="41"/>
                    <a:pt x="8" y="40"/>
                    <a:pt x="8" y="40"/>
                  </a:cubicBezTo>
                  <a:cubicBezTo>
                    <a:pt x="8" y="39"/>
                    <a:pt x="8" y="38"/>
                    <a:pt x="8" y="37"/>
                  </a:cubicBezTo>
                  <a:cubicBezTo>
                    <a:pt x="8" y="37"/>
                    <a:pt x="9" y="36"/>
                    <a:pt x="9" y="36"/>
                  </a:cubicBezTo>
                  <a:cubicBezTo>
                    <a:pt x="9" y="35"/>
                    <a:pt x="9" y="33"/>
                    <a:pt x="8" y="32"/>
                  </a:cubicBezTo>
                  <a:cubicBezTo>
                    <a:pt x="8" y="32"/>
                    <a:pt x="7" y="32"/>
                    <a:pt x="7" y="32"/>
                  </a:cubicBezTo>
                  <a:cubicBezTo>
                    <a:pt x="6" y="32"/>
                    <a:pt x="5" y="32"/>
                    <a:pt x="5" y="32"/>
                  </a:cubicBezTo>
                  <a:cubicBezTo>
                    <a:pt x="5" y="31"/>
                    <a:pt x="4" y="31"/>
                    <a:pt x="3" y="30"/>
                  </a:cubicBezTo>
                  <a:cubicBezTo>
                    <a:pt x="3" y="30"/>
                    <a:pt x="3" y="29"/>
                    <a:pt x="3" y="29"/>
                  </a:cubicBezTo>
                  <a:cubicBezTo>
                    <a:pt x="3" y="29"/>
                    <a:pt x="3" y="29"/>
                    <a:pt x="3" y="29"/>
                  </a:cubicBezTo>
                  <a:cubicBezTo>
                    <a:pt x="3" y="29"/>
                    <a:pt x="3" y="29"/>
                    <a:pt x="3" y="29"/>
                  </a:cubicBezTo>
                  <a:cubicBezTo>
                    <a:pt x="3" y="29"/>
                    <a:pt x="3" y="29"/>
                    <a:pt x="3" y="29"/>
                  </a:cubicBezTo>
                  <a:cubicBezTo>
                    <a:pt x="3" y="29"/>
                    <a:pt x="3" y="29"/>
                    <a:pt x="3" y="29"/>
                  </a:cubicBezTo>
                  <a:cubicBezTo>
                    <a:pt x="3" y="28"/>
                    <a:pt x="5" y="27"/>
                    <a:pt x="5" y="27"/>
                  </a:cubicBezTo>
                  <a:cubicBezTo>
                    <a:pt x="6" y="27"/>
                    <a:pt x="7" y="26"/>
                    <a:pt x="7" y="26"/>
                  </a:cubicBezTo>
                  <a:cubicBezTo>
                    <a:pt x="7" y="25"/>
                    <a:pt x="8" y="25"/>
                    <a:pt x="8" y="24"/>
                  </a:cubicBezTo>
                  <a:cubicBezTo>
                    <a:pt x="8" y="24"/>
                    <a:pt x="8" y="22"/>
                    <a:pt x="8" y="21"/>
                  </a:cubicBezTo>
                  <a:cubicBezTo>
                    <a:pt x="8" y="20"/>
                    <a:pt x="9" y="18"/>
                    <a:pt x="9" y="17"/>
                  </a:cubicBezTo>
                  <a:cubicBezTo>
                    <a:pt x="9" y="17"/>
                    <a:pt x="8" y="15"/>
                    <a:pt x="8" y="15"/>
                  </a:cubicBezTo>
                  <a:cubicBezTo>
                    <a:pt x="8" y="14"/>
                    <a:pt x="8" y="13"/>
                    <a:pt x="8" y="13"/>
                  </a:cubicBezTo>
                  <a:cubicBezTo>
                    <a:pt x="8" y="12"/>
                    <a:pt x="9" y="12"/>
                    <a:pt x="10" y="12"/>
                  </a:cubicBezTo>
                  <a:cubicBezTo>
                    <a:pt x="10" y="11"/>
                    <a:pt x="11" y="10"/>
                    <a:pt x="11" y="10"/>
                  </a:cubicBezTo>
                  <a:cubicBezTo>
                    <a:pt x="12" y="10"/>
                    <a:pt x="13" y="10"/>
                    <a:pt x="14" y="10"/>
                  </a:cubicBezTo>
                  <a:cubicBezTo>
                    <a:pt x="14" y="10"/>
                    <a:pt x="15" y="10"/>
                    <a:pt x="15" y="10"/>
                  </a:cubicBezTo>
                  <a:cubicBezTo>
                    <a:pt x="16" y="10"/>
                    <a:pt x="17" y="11"/>
                    <a:pt x="17" y="12"/>
                  </a:cubicBezTo>
                  <a:cubicBezTo>
                    <a:pt x="17" y="12"/>
                    <a:pt x="17" y="14"/>
                    <a:pt x="17" y="14"/>
                  </a:cubicBezTo>
                  <a:cubicBezTo>
                    <a:pt x="18" y="14"/>
                    <a:pt x="19" y="14"/>
                    <a:pt x="19" y="13"/>
                  </a:cubicBezTo>
                  <a:cubicBezTo>
                    <a:pt x="20" y="13"/>
                    <a:pt x="21" y="13"/>
                    <a:pt x="21" y="13"/>
                  </a:cubicBezTo>
                  <a:cubicBezTo>
                    <a:pt x="21" y="12"/>
                    <a:pt x="22" y="11"/>
                    <a:pt x="22" y="11"/>
                  </a:cubicBezTo>
                  <a:cubicBezTo>
                    <a:pt x="22" y="10"/>
                    <a:pt x="21" y="9"/>
                    <a:pt x="21" y="9"/>
                  </a:cubicBezTo>
                  <a:cubicBezTo>
                    <a:pt x="21" y="8"/>
                    <a:pt x="21" y="7"/>
                    <a:pt x="21" y="6"/>
                  </a:cubicBezTo>
                  <a:cubicBezTo>
                    <a:pt x="22" y="5"/>
                    <a:pt x="23" y="5"/>
                    <a:pt x="23" y="4"/>
                  </a:cubicBezTo>
                  <a:cubicBezTo>
                    <a:pt x="24" y="3"/>
                    <a:pt x="24" y="2"/>
                    <a:pt x="24" y="1"/>
                  </a:cubicBezTo>
                  <a:cubicBezTo>
                    <a:pt x="25" y="1"/>
                    <a:pt x="26" y="0"/>
                    <a:pt x="26" y="0"/>
                  </a:cubicBezTo>
                  <a:cubicBezTo>
                    <a:pt x="27" y="0"/>
                    <a:pt x="29" y="1"/>
                    <a:pt x="29" y="1"/>
                  </a:cubicBezTo>
                  <a:cubicBezTo>
                    <a:pt x="30" y="1"/>
                    <a:pt x="30" y="0"/>
                    <a:pt x="31" y="0"/>
                  </a:cubicBezTo>
                  <a:cubicBezTo>
                    <a:pt x="31" y="0"/>
                    <a:pt x="31" y="0"/>
                    <a:pt x="32" y="0"/>
                  </a:cubicBezTo>
                  <a:cubicBezTo>
                    <a:pt x="33" y="0"/>
                    <a:pt x="34" y="0"/>
                    <a:pt x="35" y="0"/>
                  </a:cubicBezTo>
                  <a:cubicBezTo>
                    <a:pt x="35" y="1"/>
                    <a:pt x="36" y="1"/>
                    <a:pt x="36" y="1"/>
                  </a:cubicBezTo>
                  <a:cubicBezTo>
                    <a:pt x="37" y="1"/>
                    <a:pt x="36" y="2"/>
                    <a:pt x="36" y="2"/>
                  </a:cubicBezTo>
                  <a:cubicBezTo>
                    <a:pt x="36" y="3"/>
                    <a:pt x="36" y="4"/>
                    <a:pt x="36" y="4"/>
                  </a:cubicBezTo>
                  <a:cubicBezTo>
                    <a:pt x="36" y="5"/>
                    <a:pt x="37" y="5"/>
                    <a:pt x="37" y="5"/>
                  </a:cubicBezTo>
                  <a:cubicBezTo>
                    <a:pt x="37" y="6"/>
                    <a:pt x="39" y="6"/>
                    <a:pt x="39" y="7"/>
                  </a:cubicBezTo>
                  <a:cubicBezTo>
                    <a:pt x="40" y="7"/>
                    <a:pt x="41" y="6"/>
                    <a:pt x="42" y="7"/>
                  </a:cubicBezTo>
                  <a:cubicBezTo>
                    <a:pt x="43" y="7"/>
                    <a:pt x="44" y="7"/>
                    <a:pt x="44" y="7"/>
                  </a:cubicBezTo>
                  <a:cubicBezTo>
                    <a:pt x="45" y="8"/>
                    <a:pt x="45" y="9"/>
                    <a:pt x="44" y="9"/>
                  </a:cubicBezTo>
                  <a:cubicBezTo>
                    <a:pt x="44" y="9"/>
                    <a:pt x="43" y="10"/>
                    <a:pt x="43" y="10"/>
                  </a:cubicBezTo>
                  <a:cubicBezTo>
                    <a:pt x="43" y="11"/>
                    <a:pt x="42" y="12"/>
                    <a:pt x="42" y="13"/>
                  </a:cubicBezTo>
                  <a:cubicBezTo>
                    <a:pt x="42" y="13"/>
                    <a:pt x="42" y="15"/>
                    <a:pt x="42" y="16"/>
                  </a:cubicBezTo>
                  <a:cubicBezTo>
                    <a:pt x="42" y="16"/>
                    <a:pt x="43" y="17"/>
                    <a:pt x="43" y="18"/>
                  </a:cubicBezTo>
                  <a:cubicBezTo>
                    <a:pt x="43" y="18"/>
                    <a:pt x="42" y="19"/>
                    <a:pt x="43" y="20"/>
                  </a:cubicBezTo>
                  <a:cubicBezTo>
                    <a:pt x="43" y="20"/>
                    <a:pt x="44" y="21"/>
                    <a:pt x="44" y="21"/>
                  </a:cubicBezTo>
                  <a:cubicBezTo>
                    <a:pt x="45" y="21"/>
                    <a:pt x="46" y="20"/>
                    <a:pt x="46" y="20"/>
                  </a:cubicBezTo>
                  <a:cubicBezTo>
                    <a:pt x="47" y="19"/>
                    <a:pt x="46" y="18"/>
                    <a:pt x="47" y="17"/>
                  </a:cubicBezTo>
                  <a:cubicBezTo>
                    <a:pt x="47" y="17"/>
                    <a:pt x="49" y="17"/>
                    <a:pt x="49" y="17"/>
                  </a:cubicBezTo>
                  <a:cubicBezTo>
                    <a:pt x="50" y="17"/>
                    <a:pt x="51" y="17"/>
                    <a:pt x="51" y="17"/>
                  </a:cubicBezTo>
                  <a:cubicBezTo>
                    <a:pt x="52" y="17"/>
                    <a:pt x="52" y="18"/>
                    <a:pt x="53" y="18"/>
                  </a:cubicBezTo>
                  <a:cubicBezTo>
                    <a:pt x="53" y="18"/>
                    <a:pt x="53" y="18"/>
                    <a:pt x="53" y="19"/>
                  </a:cubicBezTo>
                  <a:cubicBezTo>
                    <a:pt x="53" y="19"/>
                    <a:pt x="53" y="20"/>
                    <a:pt x="53" y="20"/>
                  </a:cubicBezTo>
                  <a:cubicBezTo>
                    <a:pt x="53" y="21"/>
                    <a:pt x="53" y="22"/>
                    <a:pt x="54" y="22"/>
                  </a:cubicBezTo>
                  <a:cubicBezTo>
                    <a:pt x="54" y="23"/>
                    <a:pt x="54" y="23"/>
                    <a:pt x="55" y="23"/>
                  </a:cubicBezTo>
                  <a:cubicBezTo>
                    <a:pt x="55" y="23"/>
                    <a:pt x="57" y="23"/>
                    <a:pt x="57" y="23"/>
                  </a:cubicBezTo>
                  <a:cubicBezTo>
                    <a:pt x="58" y="23"/>
                    <a:pt x="59" y="24"/>
                    <a:pt x="59" y="24"/>
                  </a:cubicBezTo>
                  <a:cubicBezTo>
                    <a:pt x="59" y="25"/>
                    <a:pt x="60" y="26"/>
                    <a:pt x="60" y="26"/>
                  </a:cubicBezTo>
                  <a:cubicBezTo>
                    <a:pt x="60" y="26"/>
                    <a:pt x="61" y="27"/>
                    <a:pt x="61" y="27"/>
                  </a:cubicBezTo>
                  <a:cubicBezTo>
                    <a:pt x="62" y="28"/>
                    <a:pt x="62" y="29"/>
                    <a:pt x="62" y="29"/>
                  </a:cubicBezTo>
                  <a:cubicBezTo>
                    <a:pt x="62" y="30"/>
                    <a:pt x="61" y="30"/>
                    <a:pt x="61" y="31"/>
                  </a:cubicBezTo>
                  <a:cubicBezTo>
                    <a:pt x="61" y="31"/>
                    <a:pt x="61" y="33"/>
                    <a:pt x="62" y="33"/>
                  </a:cubicBezTo>
                  <a:cubicBezTo>
                    <a:pt x="62" y="34"/>
                    <a:pt x="63" y="34"/>
                    <a:pt x="63" y="34"/>
                  </a:cubicBezTo>
                  <a:cubicBezTo>
                    <a:pt x="64" y="35"/>
                    <a:pt x="64" y="35"/>
                    <a:pt x="65" y="35"/>
                  </a:cubicBezTo>
                  <a:cubicBezTo>
                    <a:pt x="65" y="36"/>
                    <a:pt x="67" y="36"/>
                    <a:pt x="67" y="37"/>
                  </a:cubicBezTo>
                  <a:cubicBezTo>
                    <a:pt x="67" y="37"/>
                    <a:pt x="67" y="38"/>
                    <a:pt x="67" y="38"/>
                  </a:cubicBezTo>
                  <a:cubicBezTo>
                    <a:pt x="67" y="38"/>
                    <a:pt x="66" y="39"/>
                    <a:pt x="66" y="39"/>
                  </a:cubicBezTo>
                  <a:cubicBezTo>
                    <a:pt x="66" y="39"/>
                    <a:pt x="67" y="40"/>
                    <a:pt x="67" y="40"/>
                  </a:cubicBezTo>
                  <a:cubicBezTo>
                    <a:pt x="68" y="40"/>
                    <a:pt x="69" y="40"/>
                    <a:pt x="70" y="40"/>
                  </a:cubicBezTo>
                  <a:cubicBezTo>
                    <a:pt x="70" y="40"/>
                    <a:pt x="71" y="41"/>
                    <a:pt x="71" y="41"/>
                  </a:cubicBezTo>
                  <a:cubicBezTo>
                    <a:pt x="72" y="41"/>
                    <a:pt x="73" y="41"/>
                    <a:pt x="73" y="40"/>
                  </a:cubicBezTo>
                  <a:cubicBezTo>
                    <a:pt x="74" y="40"/>
                    <a:pt x="74" y="39"/>
                    <a:pt x="74" y="38"/>
                  </a:cubicBezTo>
                  <a:cubicBezTo>
                    <a:pt x="74" y="38"/>
                    <a:pt x="75" y="38"/>
                    <a:pt x="75" y="38"/>
                  </a:cubicBezTo>
                  <a:cubicBezTo>
                    <a:pt x="75" y="38"/>
                    <a:pt x="76" y="39"/>
                    <a:pt x="76" y="39"/>
                  </a:cubicBezTo>
                  <a:cubicBezTo>
                    <a:pt x="76" y="39"/>
                    <a:pt x="78" y="39"/>
                    <a:pt x="78" y="39"/>
                  </a:cubicBezTo>
                  <a:cubicBezTo>
                    <a:pt x="79" y="39"/>
                    <a:pt x="78" y="41"/>
                    <a:pt x="78" y="42"/>
                  </a:cubicBezTo>
                  <a:cubicBezTo>
                    <a:pt x="78" y="42"/>
                    <a:pt x="77" y="43"/>
                    <a:pt x="77" y="44"/>
                  </a:cubicBezTo>
                  <a:cubicBezTo>
                    <a:pt x="77" y="45"/>
                    <a:pt x="78" y="46"/>
                    <a:pt x="78" y="47"/>
                  </a:cubicBezTo>
                  <a:cubicBezTo>
                    <a:pt x="78" y="48"/>
                    <a:pt x="77" y="49"/>
                    <a:pt x="77" y="50"/>
                  </a:cubicBezTo>
                  <a:cubicBezTo>
                    <a:pt x="77" y="51"/>
                    <a:pt x="77" y="51"/>
                    <a:pt x="77" y="52"/>
                  </a:cubicBezTo>
                  <a:cubicBezTo>
                    <a:pt x="77" y="52"/>
                    <a:pt x="77" y="53"/>
                    <a:pt x="78" y="54"/>
                  </a:cubicBezTo>
                  <a:cubicBezTo>
                    <a:pt x="78" y="54"/>
                    <a:pt x="78" y="54"/>
                    <a:pt x="78" y="55"/>
                  </a:cubicBezTo>
                  <a:cubicBezTo>
                    <a:pt x="78" y="55"/>
                    <a:pt x="77" y="55"/>
                    <a:pt x="77" y="55"/>
                  </a:cubicBezTo>
                  <a:cubicBezTo>
                    <a:pt x="77" y="56"/>
                    <a:pt x="76" y="56"/>
                    <a:pt x="76" y="57"/>
                  </a:cubicBezTo>
                  <a:cubicBezTo>
                    <a:pt x="76" y="57"/>
                    <a:pt x="76" y="59"/>
                    <a:pt x="76" y="60"/>
                  </a:cubicBezTo>
                  <a:cubicBezTo>
                    <a:pt x="76" y="60"/>
                    <a:pt x="75" y="61"/>
                    <a:pt x="74" y="61"/>
                  </a:cubicBezTo>
                  <a:cubicBezTo>
                    <a:pt x="74" y="62"/>
                    <a:pt x="73" y="61"/>
                    <a:pt x="72" y="62"/>
                  </a:cubicBezTo>
                  <a:cubicBezTo>
                    <a:pt x="72" y="62"/>
                    <a:pt x="71" y="62"/>
                    <a:pt x="71" y="63"/>
                  </a:cubicBezTo>
                  <a:cubicBezTo>
                    <a:pt x="70" y="63"/>
                    <a:pt x="69" y="64"/>
                    <a:pt x="69" y="64"/>
                  </a:cubicBezTo>
                  <a:cubicBezTo>
                    <a:pt x="69" y="65"/>
                    <a:pt x="69" y="66"/>
                    <a:pt x="69" y="67"/>
                  </a:cubicBezTo>
                  <a:cubicBezTo>
                    <a:pt x="69" y="68"/>
                    <a:pt x="70" y="69"/>
                    <a:pt x="70" y="69"/>
                  </a:cubicBezTo>
                  <a:cubicBezTo>
                    <a:pt x="70" y="70"/>
                    <a:pt x="71" y="71"/>
                    <a:pt x="71" y="72"/>
                  </a:cubicBezTo>
                  <a:cubicBezTo>
                    <a:pt x="70" y="72"/>
                    <a:pt x="69" y="73"/>
                    <a:pt x="69" y="74"/>
                  </a:cubicBezTo>
                  <a:cubicBezTo>
                    <a:pt x="69" y="74"/>
                    <a:pt x="67" y="75"/>
                    <a:pt x="66" y="75"/>
                  </a:cubicBezTo>
                  <a:cubicBezTo>
                    <a:pt x="65" y="75"/>
                    <a:pt x="65" y="75"/>
                    <a:pt x="64" y="75"/>
                  </a:cubicBezTo>
                  <a:cubicBezTo>
                    <a:pt x="64" y="76"/>
                    <a:pt x="63" y="76"/>
                    <a:pt x="63" y="77"/>
                  </a:cubicBezTo>
                  <a:cubicBezTo>
                    <a:pt x="63" y="77"/>
                    <a:pt x="63" y="79"/>
                    <a:pt x="63" y="79"/>
                  </a:cubicBezTo>
                  <a:cubicBezTo>
                    <a:pt x="63" y="80"/>
                    <a:pt x="62" y="80"/>
                    <a:pt x="62" y="80"/>
                  </a:cubicBezTo>
                  <a:cubicBezTo>
                    <a:pt x="61" y="80"/>
                    <a:pt x="60" y="80"/>
                    <a:pt x="60" y="80"/>
                  </a:cubicBezTo>
                  <a:cubicBezTo>
                    <a:pt x="60" y="79"/>
                    <a:pt x="60" y="78"/>
                    <a:pt x="60" y="77"/>
                  </a:cubicBezTo>
                  <a:cubicBezTo>
                    <a:pt x="60" y="77"/>
                    <a:pt x="60" y="76"/>
                    <a:pt x="60" y="76"/>
                  </a:cubicBezTo>
                  <a:cubicBezTo>
                    <a:pt x="59" y="75"/>
                    <a:pt x="59" y="75"/>
                    <a:pt x="58" y="75"/>
                  </a:cubicBezTo>
                  <a:cubicBezTo>
                    <a:pt x="58" y="75"/>
                    <a:pt x="58" y="76"/>
                    <a:pt x="58" y="76"/>
                  </a:cubicBezTo>
                  <a:cubicBezTo>
                    <a:pt x="58" y="77"/>
                    <a:pt x="58" y="77"/>
                    <a:pt x="58" y="78"/>
                  </a:cubicBezTo>
                  <a:cubicBezTo>
                    <a:pt x="58" y="78"/>
                    <a:pt x="57" y="79"/>
                    <a:pt x="57" y="79"/>
                  </a:cubicBezTo>
                  <a:cubicBezTo>
                    <a:pt x="56" y="80"/>
                    <a:pt x="55" y="80"/>
                    <a:pt x="54" y="80"/>
                  </a:cubicBezTo>
                  <a:cubicBezTo>
                    <a:pt x="53" y="80"/>
                    <a:pt x="52" y="80"/>
                    <a:pt x="51" y="80"/>
                  </a:cubicBezTo>
                  <a:cubicBezTo>
                    <a:pt x="50" y="80"/>
                    <a:pt x="49" y="80"/>
                    <a:pt x="49" y="80"/>
                  </a:cubicBezTo>
                  <a:cubicBezTo>
                    <a:pt x="49" y="81"/>
                    <a:pt x="49" y="81"/>
                    <a:pt x="50" y="82"/>
                  </a:cubicBezTo>
                  <a:cubicBezTo>
                    <a:pt x="50" y="82"/>
                    <a:pt x="51" y="83"/>
                    <a:pt x="51" y="83"/>
                  </a:cubicBezTo>
                  <a:cubicBezTo>
                    <a:pt x="51" y="84"/>
                    <a:pt x="50" y="84"/>
                    <a:pt x="49" y="84"/>
                  </a:cubicBezTo>
                  <a:cubicBezTo>
                    <a:pt x="49" y="84"/>
                    <a:pt x="49" y="85"/>
                    <a:pt x="48" y="86"/>
                  </a:cubicBezTo>
                  <a:cubicBezTo>
                    <a:pt x="48" y="86"/>
                    <a:pt x="47" y="86"/>
                    <a:pt x="47" y="86"/>
                  </a:cubicBezTo>
                  <a:cubicBezTo>
                    <a:pt x="46" y="86"/>
                    <a:pt x="46" y="84"/>
                    <a:pt x="46" y="84"/>
                  </a:cubicBezTo>
                  <a:cubicBezTo>
                    <a:pt x="46" y="83"/>
                    <a:pt x="46" y="83"/>
                    <a:pt x="46" y="82"/>
                  </a:cubicBezTo>
                  <a:cubicBezTo>
                    <a:pt x="45" y="82"/>
                    <a:pt x="44" y="83"/>
                    <a:pt x="44" y="83"/>
                  </a:cubicBezTo>
                  <a:cubicBezTo>
                    <a:pt x="43" y="84"/>
                    <a:pt x="43" y="85"/>
                    <a:pt x="43" y="85"/>
                  </a:cubicBezTo>
                  <a:cubicBezTo>
                    <a:pt x="43" y="86"/>
                    <a:pt x="43" y="87"/>
                    <a:pt x="44" y="87"/>
                  </a:cubicBezTo>
                  <a:cubicBezTo>
                    <a:pt x="44" y="88"/>
                    <a:pt x="44" y="90"/>
                    <a:pt x="44" y="90"/>
                  </a:cubicBezTo>
                  <a:cubicBezTo>
                    <a:pt x="45" y="91"/>
                    <a:pt x="46" y="91"/>
                    <a:pt x="47" y="92"/>
                  </a:cubicBezTo>
                  <a:cubicBezTo>
                    <a:pt x="47" y="92"/>
                    <a:pt x="48" y="93"/>
                    <a:pt x="48" y="93"/>
                  </a:cubicBezTo>
                  <a:cubicBezTo>
                    <a:pt x="47" y="94"/>
                    <a:pt x="46" y="94"/>
                    <a:pt x="46" y="94"/>
                  </a:cubicBezTo>
                  <a:cubicBezTo>
                    <a:pt x="45" y="94"/>
                    <a:pt x="44" y="94"/>
                    <a:pt x="43" y="94"/>
                  </a:cubicBezTo>
                  <a:cubicBezTo>
                    <a:pt x="42" y="94"/>
                    <a:pt x="40" y="94"/>
                    <a:pt x="39" y="94"/>
                  </a:cubicBezTo>
                  <a:cubicBezTo>
                    <a:pt x="39" y="94"/>
                    <a:pt x="38" y="94"/>
                    <a:pt x="37" y="94"/>
                  </a:cubicBezTo>
                  <a:cubicBezTo>
                    <a:pt x="37" y="94"/>
                    <a:pt x="36" y="94"/>
                    <a:pt x="35" y="94"/>
                  </a:cubicBezTo>
                  <a:cubicBezTo>
                    <a:pt x="35" y="94"/>
                    <a:pt x="34" y="94"/>
                    <a:pt x="33" y="94"/>
                  </a:cubicBezTo>
                  <a:cubicBezTo>
                    <a:pt x="33" y="94"/>
                    <a:pt x="31" y="96"/>
                    <a:pt x="31" y="96"/>
                  </a:cubicBezTo>
                  <a:cubicBezTo>
                    <a:pt x="31" y="97"/>
                    <a:pt x="31" y="99"/>
                    <a:pt x="31" y="100"/>
                  </a:cubicBezTo>
                  <a:cubicBezTo>
                    <a:pt x="31" y="100"/>
                    <a:pt x="31" y="102"/>
                    <a:pt x="31" y="102"/>
                  </a:cubicBezTo>
                  <a:cubicBezTo>
                    <a:pt x="32" y="102"/>
                    <a:pt x="33" y="103"/>
                    <a:pt x="33" y="103"/>
                  </a:cubicBezTo>
                  <a:cubicBezTo>
                    <a:pt x="34" y="104"/>
                    <a:pt x="35" y="104"/>
                    <a:pt x="36" y="105"/>
                  </a:cubicBezTo>
                  <a:cubicBezTo>
                    <a:pt x="36" y="105"/>
                    <a:pt x="38" y="107"/>
                    <a:pt x="39" y="107"/>
                  </a:cubicBezTo>
                  <a:cubicBezTo>
                    <a:pt x="39" y="108"/>
                    <a:pt x="41" y="108"/>
                    <a:pt x="41" y="108"/>
                  </a:cubicBezTo>
                  <a:cubicBezTo>
                    <a:pt x="42" y="109"/>
                    <a:pt x="43" y="108"/>
                    <a:pt x="44" y="108"/>
                  </a:cubicBezTo>
                  <a:cubicBezTo>
                    <a:pt x="45" y="108"/>
                    <a:pt x="47" y="107"/>
                    <a:pt x="47" y="107"/>
                  </a:cubicBezTo>
                  <a:cubicBezTo>
                    <a:pt x="48" y="106"/>
                    <a:pt x="49" y="105"/>
                    <a:pt x="49" y="105"/>
                  </a:cubicBezTo>
                  <a:cubicBezTo>
                    <a:pt x="50" y="105"/>
                    <a:pt x="51" y="105"/>
                    <a:pt x="51" y="105"/>
                  </a:cubicBezTo>
                  <a:cubicBezTo>
                    <a:pt x="52" y="105"/>
                    <a:pt x="53" y="106"/>
                    <a:pt x="53" y="106"/>
                  </a:cubicBezTo>
                  <a:cubicBezTo>
                    <a:pt x="53" y="107"/>
                    <a:pt x="53" y="107"/>
                    <a:pt x="53" y="108"/>
                  </a:cubicBezTo>
                  <a:cubicBezTo>
                    <a:pt x="53" y="108"/>
                    <a:pt x="54" y="110"/>
                    <a:pt x="53" y="110"/>
                  </a:cubicBezTo>
                  <a:cubicBezTo>
                    <a:pt x="53" y="111"/>
                    <a:pt x="53" y="112"/>
                    <a:pt x="52" y="112"/>
                  </a:cubicBezTo>
                  <a:cubicBezTo>
                    <a:pt x="52" y="113"/>
                    <a:pt x="51" y="114"/>
                    <a:pt x="51" y="114"/>
                  </a:cubicBezTo>
                  <a:cubicBezTo>
                    <a:pt x="50" y="115"/>
                    <a:pt x="48" y="114"/>
                    <a:pt x="47" y="114"/>
                  </a:cubicBezTo>
                  <a:cubicBezTo>
                    <a:pt x="46" y="114"/>
                    <a:pt x="45" y="114"/>
                    <a:pt x="44" y="114"/>
                  </a:cubicBezTo>
                  <a:cubicBezTo>
                    <a:pt x="44" y="113"/>
                    <a:pt x="44" y="112"/>
                    <a:pt x="43" y="112"/>
                  </a:cubicBezTo>
                  <a:cubicBezTo>
                    <a:pt x="42" y="111"/>
                    <a:pt x="41" y="111"/>
                    <a:pt x="40" y="111"/>
                  </a:cubicBezTo>
                  <a:cubicBezTo>
                    <a:pt x="39" y="111"/>
                    <a:pt x="38" y="111"/>
                    <a:pt x="38" y="111"/>
                  </a:cubicBezTo>
                  <a:cubicBezTo>
                    <a:pt x="37" y="111"/>
                    <a:pt x="35" y="111"/>
                    <a:pt x="34" y="111"/>
                  </a:cubicBezTo>
                  <a:cubicBezTo>
                    <a:pt x="34" y="112"/>
                    <a:pt x="34" y="113"/>
                    <a:pt x="33" y="113"/>
                  </a:cubicBezTo>
                  <a:cubicBezTo>
                    <a:pt x="33" y="114"/>
                    <a:pt x="31" y="113"/>
                    <a:pt x="31" y="113"/>
                  </a:cubicBezTo>
                  <a:cubicBezTo>
                    <a:pt x="31" y="114"/>
                    <a:pt x="30" y="115"/>
                    <a:pt x="30" y="115"/>
                  </a:cubicBezTo>
                  <a:cubicBezTo>
                    <a:pt x="30" y="115"/>
                    <a:pt x="29" y="116"/>
                    <a:pt x="29" y="116"/>
                  </a:cubicBezTo>
                  <a:cubicBezTo>
                    <a:pt x="29" y="116"/>
                    <a:pt x="28" y="117"/>
                    <a:pt x="28" y="118"/>
                  </a:cubicBezTo>
                  <a:cubicBezTo>
                    <a:pt x="28" y="118"/>
                    <a:pt x="29" y="119"/>
                    <a:pt x="29" y="120"/>
                  </a:cubicBezTo>
                  <a:cubicBezTo>
                    <a:pt x="29" y="120"/>
                    <a:pt x="28" y="121"/>
                    <a:pt x="27" y="121"/>
                  </a:cubicBezTo>
                  <a:cubicBezTo>
                    <a:pt x="27" y="121"/>
                    <a:pt x="26" y="120"/>
                    <a:pt x="25" y="120"/>
                  </a:cubicBezTo>
                  <a:cubicBezTo>
                    <a:pt x="25" y="120"/>
                    <a:pt x="24" y="119"/>
                    <a:pt x="24" y="118"/>
                  </a:cubicBezTo>
                  <a:cubicBezTo>
                    <a:pt x="24" y="118"/>
                    <a:pt x="24" y="117"/>
                    <a:pt x="24" y="116"/>
                  </a:cubicBezTo>
                  <a:cubicBezTo>
                    <a:pt x="24" y="116"/>
                    <a:pt x="23" y="116"/>
                    <a:pt x="23" y="116"/>
                  </a:cubicBezTo>
                  <a:cubicBezTo>
                    <a:pt x="23" y="116"/>
                    <a:pt x="23" y="115"/>
                    <a:pt x="23" y="115"/>
                  </a:cubicBezTo>
                  <a:cubicBezTo>
                    <a:pt x="23" y="115"/>
                    <a:pt x="23" y="114"/>
                    <a:pt x="23" y="114"/>
                  </a:cubicBezTo>
                  <a:cubicBezTo>
                    <a:pt x="23" y="113"/>
                    <a:pt x="23" y="112"/>
                    <a:pt x="23" y="112"/>
                  </a:cubicBezTo>
                  <a:cubicBezTo>
                    <a:pt x="23" y="112"/>
                    <a:pt x="22" y="111"/>
                    <a:pt x="21" y="111"/>
                  </a:cubicBezTo>
                  <a:cubicBezTo>
                    <a:pt x="21" y="110"/>
                    <a:pt x="21" y="109"/>
                    <a:pt x="20" y="108"/>
                  </a:cubicBezTo>
                  <a:cubicBezTo>
                    <a:pt x="20" y="108"/>
                    <a:pt x="19" y="108"/>
                    <a:pt x="19" y="107"/>
                  </a:cubicBezTo>
                  <a:cubicBezTo>
                    <a:pt x="19" y="107"/>
                    <a:pt x="18" y="108"/>
                    <a:pt x="17" y="107"/>
                  </a:cubicBezTo>
                  <a:cubicBezTo>
                    <a:pt x="17" y="107"/>
                    <a:pt x="15" y="107"/>
                    <a:pt x="15" y="106"/>
                  </a:cubicBezTo>
                  <a:cubicBezTo>
                    <a:pt x="14" y="106"/>
                    <a:pt x="14" y="105"/>
                    <a:pt x="14" y="105"/>
                  </a:cubicBezTo>
                  <a:cubicBezTo>
                    <a:pt x="14" y="105"/>
                    <a:pt x="13" y="105"/>
                    <a:pt x="13" y="105"/>
                  </a:cubicBezTo>
                  <a:cubicBezTo>
                    <a:pt x="12" y="105"/>
                    <a:pt x="11" y="105"/>
                    <a:pt x="10" y="105"/>
                  </a:cubicBezTo>
                  <a:cubicBezTo>
                    <a:pt x="10" y="104"/>
                    <a:pt x="10" y="104"/>
                    <a:pt x="9" y="103"/>
                  </a:cubicBezTo>
                  <a:cubicBezTo>
                    <a:pt x="9" y="103"/>
                    <a:pt x="8" y="102"/>
                    <a:pt x="8" y="101"/>
                  </a:cubicBezTo>
                  <a:cubicBezTo>
                    <a:pt x="7" y="101"/>
                    <a:pt x="8" y="99"/>
                    <a:pt x="8" y="99"/>
                  </a:cubicBezTo>
                  <a:cubicBezTo>
                    <a:pt x="7" y="99"/>
                    <a:pt x="7" y="98"/>
                    <a:pt x="6" y="98"/>
                  </a:cubicBezTo>
                  <a:cubicBezTo>
                    <a:pt x="6" y="98"/>
                    <a:pt x="5" y="99"/>
                    <a:pt x="5" y="99"/>
                  </a:cubicBezTo>
                  <a:cubicBezTo>
                    <a:pt x="5" y="100"/>
                    <a:pt x="5" y="100"/>
                    <a:pt x="5" y="101"/>
                  </a:cubicBezTo>
                  <a:cubicBezTo>
                    <a:pt x="5" y="101"/>
                    <a:pt x="4" y="102"/>
                    <a:pt x="4" y="102"/>
                  </a:cubicBezTo>
                  <a:cubicBezTo>
                    <a:pt x="3" y="102"/>
                    <a:pt x="3" y="102"/>
                    <a:pt x="2" y="102"/>
                  </a:cubicBezTo>
                  <a:cubicBezTo>
                    <a:pt x="2" y="102"/>
                    <a:pt x="1" y="102"/>
                    <a:pt x="1" y="102"/>
                  </a:cubicBezTo>
                  <a:cubicBezTo>
                    <a:pt x="0" y="101"/>
                    <a:pt x="0" y="100"/>
                    <a:pt x="0" y="100"/>
                  </a:cubicBezTo>
                  <a:cubicBezTo>
                    <a:pt x="0" y="99"/>
                    <a:pt x="0" y="98"/>
                    <a:pt x="0" y="98"/>
                  </a:cubicBezTo>
                  <a:cubicBezTo>
                    <a:pt x="1" y="97"/>
                    <a:pt x="2" y="97"/>
                    <a:pt x="2" y="96"/>
                  </a:cubicBezTo>
                  <a:cubicBezTo>
                    <a:pt x="2" y="96"/>
                    <a:pt x="3" y="95"/>
                    <a:pt x="3" y="94"/>
                  </a:cubicBezTo>
                  <a:cubicBezTo>
                    <a:pt x="3" y="94"/>
                    <a:pt x="4" y="94"/>
                    <a:pt x="5" y="93"/>
                  </a:cubicBezTo>
                  <a:cubicBezTo>
                    <a:pt x="5" y="93"/>
                    <a:pt x="5" y="92"/>
                    <a:pt x="6" y="92"/>
                  </a:cubicBezTo>
                  <a:cubicBezTo>
                    <a:pt x="6" y="92"/>
                    <a:pt x="6" y="91"/>
                    <a:pt x="6" y="91"/>
                  </a:cubicBezTo>
                  <a:cubicBezTo>
                    <a:pt x="6" y="90"/>
                    <a:pt x="5" y="89"/>
                    <a:pt x="6" y="88"/>
                  </a:cubicBezTo>
                  <a:cubicBezTo>
                    <a:pt x="6" y="88"/>
                    <a:pt x="7" y="88"/>
                    <a:pt x="7" y="88"/>
                  </a:cubicBezTo>
                  <a:cubicBezTo>
                    <a:pt x="7" y="88"/>
                    <a:pt x="7" y="88"/>
                    <a:pt x="7" y="8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6" name="Freeform 86"/>
            <p:cNvSpPr>
              <a:spLocks/>
            </p:cNvSpPr>
            <p:nvPr/>
          </p:nvSpPr>
          <p:spPr bwMode="auto">
            <a:xfrm>
              <a:off x="2232026" y="3446463"/>
              <a:ext cx="260350" cy="307975"/>
            </a:xfrm>
            <a:custGeom>
              <a:avLst/>
              <a:gdLst/>
              <a:ahLst/>
              <a:cxnLst>
                <a:cxn ang="0">
                  <a:pos x="1" y="113"/>
                </a:cxn>
                <a:cxn ang="0">
                  <a:pos x="10" y="106"/>
                </a:cxn>
                <a:cxn ang="0">
                  <a:pos x="14" y="97"/>
                </a:cxn>
                <a:cxn ang="0">
                  <a:pos x="15" y="83"/>
                </a:cxn>
                <a:cxn ang="0">
                  <a:pos x="9" y="76"/>
                </a:cxn>
                <a:cxn ang="0">
                  <a:pos x="19" y="73"/>
                </a:cxn>
                <a:cxn ang="0">
                  <a:pos x="21" y="63"/>
                </a:cxn>
                <a:cxn ang="0">
                  <a:pos x="28" y="55"/>
                </a:cxn>
                <a:cxn ang="0">
                  <a:pos x="37" y="57"/>
                </a:cxn>
                <a:cxn ang="0">
                  <a:pos x="39" y="49"/>
                </a:cxn>
                <a:cxn ang="0">
                  <a:pos x="41" y="44"/>
                </a:cxn>
                <a:cxn ang="0">
                  <a:pos x="54" y="43"/>
                </a:cxn>
                <a:cxn ang="0">
                  <a:pos x="60" y="39"/>
                </a:cxn>
                <a:cxn ang="0">
                  <a:pos x="65" y="31"/>
                </a:cxn>
                <a:cxn ang="0">
                  <a:pos x="76" y="31"/>
                </a:cxn>
                <a:cxn ang="0">
                  <a:pos x="89" y="25"/>
                </a:cxn>
                <a:cxn ang="0">
                  <a:pos x="103" y="14"/>
                </a:cxn>
                <a:cxn ang="0">
                  <a:pos x="110" y="5"/>
                </a:cxn>
                <a:cxn ang="0">
                  <a:pos x="116" y="0"/>
                </a:cxn>
                <a:cxn ang="0">
                  <a:pos x="118" y="4"/>
                </a:cxn>
                <a:cxn ang="0">
                  <a:pos x="117" y="12"/>
                </a:cxn>
                <a:cxn ang="0">
                  <a:pos x="122" y="16"/>
                </a:cxn>
                <a:cxn ang="0">
                  <a:pos x="125" y="17"/>
                </a:cxn>
                <a:cxn ang="0">
                  <a:pos x="128" y="28"/>
                </a:cxn>
                <a:cxn ang="0">
                  <a:pos x="137" y="34"/>
                </a:cxn>
                <a:cxn ang="0">
                  <a:pos x="136" y="45"/>
                </a:cxn>
                <a:cxn ang="0">
                  <a:pos x="132" y="52"/>
                </a:cxn>
                <a:cxn ang="0">
                  <a:pos x="126" y="60"/>
                </a:cxn>
                <a:cxn ang="0">
                  <a:pos x="119" y="65"/>
                </a:cxn>
                <a:cxn ang="0">
                  <a:pos x="120" y="71"/>
                </a:cxn>
                <a:cxn ang="0">
                  <a:pos x="120" y="78"/>
                </a:cxn>
                <a:cxn ang="0">
                  <a:pos x="112" y="83"/>
                </a:cxn>
                <a:cxn ang="0">
                  <a:pos x="110" y="90"/>
                </a:cxn>
                <a:cxn ang="0">
                  <a:pos x="105" y="87"/>
                </a:cxn>
                <a:cxn ang="0">
                  <a:pos x="99" y="92"/>
                </a:cxn>
                <a:cxn ang="0">
                  <a:pos x="98" y="103"/>
                </a:cxn>
                <a:cxn ang="0">
                  <a:pos x="94" y="106"/>
                </a:cxn>
                <a:cxn ang="0">
                  <a:pos x="88" y="110"/>
                </a:cxn>
                <a:cxn ang="0">
                  <a:pos x="82" y="114"/>
                </a:cxn>
                <a:cxn ang="0">
                  <a:pos x="78" y="117"/>
                </a:cxn>
                <a:cxn ang="0">
                  <a:pos x="71" y="118"/>
                </a:cxn>
                <a:cxn ang="0">
                  <a:pos x="66" y="125"/>
                </a:cxn>
                <a:cxn ang="0">
                  <a:pos x="65" y="129"/>
                </a:cxn>
                <a:cxn ang="0">
                  <a:pos x="73" y="139"/>
                </a:cxn>
                <a:cxn ang="0">
                  <a:pos x="67" y="146"/>
                </a:cxn>
                <a:cxn ang="0">
                  <a:pos x="62" y="151"/>
                </a:cxn>
                <a:cxn ang="0">
                  <a:pos x="56" y="144"/>
                </a:cxn>
                <a:cxn ang="0">
                  <a:pos x="56" y="137"/>
                </a:cxn>
                <a:cxn ang="0">
                  <a:pos x="49" y="137"/>
                </a:cxn>
                <a:cxn ang="0">
                  <a:pos x="42" y="137"/>
                </a:cxn>
                <a:cxn ang="0">
                  <a:pos x="42" y="141"/>
                </a:cxn>
                <a:cxn ang="0">
                  <a:pos x="36" y="142"/>
                </a:cxn>
                <a:cxn ang="0">
                  <a:pos x="30" y="146"/>
                </a:cxn>
                <a:cxn ang="0">
                  <a:pos x="29" y="153"/>
                </a:cxn>
                <a:cxn ang="0">
                  <a:pos x="16" y="162"/>
                </a:cxn>
                <a:cxn ang="0">
                  <a:pos x="8" y="155"/>
                </a:cxn>
                <a:cxn ang="0">
                  <a:pos x="4" y="144"/>
                </a:cxn>
                <a:cxn ang="0">
                  <a:pos x="4" y="135"/>
                </a:cxn>
                <a:cxn ang="0">
                  <a:pos x="9" y="129"/>
                </a:cxn>
              </a:cxnLst>
              <a:rect l="0" t="0" r="r" b="b"/>
              <a:pathLst>
                <a:path w="138" h="163">
                  <a:moveTo>
                    <a:pt x="1" y="120"/>
                  </a:moveTo>
                  <a:cubicBezTo>
                    <a:pt x="1" y="120"/>
                    <a:pt x="0" y="120"/>
                    <a:pt x="0" y="119"/>
                  </a:cubicBezTo>
                  <a:cubicBezTo>
                    <a:pt x="0" y="119"/>
                    <a:pt x="1" y="117"/>
                    <a:pt x="1" y="117"/>
                  </a:cubicBezTo>
                  <a:cubicBezTo>
                    <a:pt x="1" y="116"/>
                    <a:pt x="0" y="114"/>
                    <a:pt x="1" y="113"/>
                  </a:cubicBezTo>
                  <a:cubicBezTo>
                    <a:pt x="1" y="112"/>
                    <a:pt x="3" y="111"/>
                    <a:pt x="4" y="110"/>
                  </a:cubicBezTo>
                  <a:cubicBezTo>
                    <a:pt x="5" y="110"/>
                    <a:pt x="6" y="110"/>
                    <a:pt x="7" y="110"/>
                  </a:cubicBezTo>
                  <a:cubicBezTo>
                    <a:pt x="8" y="110"/>
                    <a:pt x="9" y="110"/>
                    <a:pt x="10" y="109"/>
                  </a:cubicBezTo>
                  <a:cubicBezTo>
                    <a:pt x="10" y="108"/>
                    <a:pt x="10" y="106"/>
                    <a:pt x="10" y="106"/>
                  </a:cubicBezTo>
                  <a:cubicBezTo>
                    <a:pt x="9" y="105"/>
                    <a:pt x="8" y="104"/>
                    <a:pt x="8" y="104"/>
                  </a:cubicBezTo>
                  <a:cubicBezTo>
                    <a:pt x="8" y="103"/>
                    <a:pt x="8" y="102"/>
                    <a:pt x="8" y="101"/>
                  </a:cubicBezTo>
                  <a:cubicBezTo>
                    <a:pt x="8" y="101"/>
                    <a:pt x="10" y="100"/>
                    <a:pt x="10" y="99"/>
                  </a:cubicBezTo>
                  <a:cubicBezTo>
                    <a:pt x="11" y="99"/>
                    <a:pt x="13" y="98"/>
                    <a:pt x="14" y="97"/>
                  </a:cubicBezTo>
                  <a:cubicBezTo>
                    <a:pt x="15" y="96"/>
                    <a:pt x="15" y="94"/>
                    <a:pt x="15" y="93"/>
                  </a:cubicBezTo>
                  <a:cubicBezTo>
                    <a:pt x="15" y="92"/>
                    <a:pt x="14" y="91"/>
                    <a:pt x="14" y="90"/>
                  </a:cubicBezTo>
                  <a:cubicBezTo>
                    <a:pt x="14" y="89"/>
                    <a:pt x="14" y="87"/>
                    <a:pt x="14" y="86"/>
                  </a:cubicBezTo>
                  <a:cubicBezTo>
                    <a:pt x="14" y="85"/>
                    <a:pt x="15" y="84"/>
                    <a:pt x="15" y="83"/>
                  </a:cubicBezTo>
                  <a:cubicBezTo>
                    <a:pt x="15" y="82"/>
                    <a:pt x="15" y="80"/>
                    <a:pt x="15" y="80"/>
                  </a:cubicBezTo>
                  <a:cubicBezTo>
                    <a:pt x="14" y="79"/>
                    <a:pt x="13" y="79"/>
                    <a:pt x="13" y="79"/>
                  </a:cubicBezTo>
                  <a:cubicBezTo>
                    <a:pt x="12" y="79"/>
                    <a:pt x="10" y="78"/>
                    <a:pt x="10" y="78"/>
                  </a:cubicBezTo>
                  <a:cubicBezTo>
                    <a:pt x="9" y="77"/>
                    <a:pt x="9" y="77"/>
                    <a:pt x="9" y="76"/>
                  </a:cubicBezTo>
                  <a:cubicBezTo>
                    <a:pt x="9" y="76"/>
                    <a:pt x="11" y="76"/>
                    <a:pt x="12" y="76"/>
                  </a:cubicBezTo>
                  <a:cubicBezTo>
                    <a:pt x="12" y="75"/>
                    <a:pt x="14" y="75"/>
                    <a:pt x="15" y="75"/>
                  </a:cubicBezTo>
                  <a:cubicBezTo>
                    <a:pt x="15" y="75"/>
                    <a:pt x="16" y="74"/>
                    <a:pt x="17" y="74"/>
                  </a:cubicBezTo>
                  <a:cubicBezTo>
                    <a:pt x="18" y="73"/>
                    <a:pt x="19" y="73"/>
                    <a:pt x="19" y="73"/>
                  </a:cubicBezTo>
                  <a:cubicBezTo>
                    <a:pt x="20" y="73"/>
                    <a:pt x="21" y="72"/>
                    <a:pt x="21" y="71"/>
                  </a:cubicBezTo>
                  <a:cubicBezTo>
                    <a:pt x="22" y="71"/>
                    <a:pt x="23" y="70"/>
                    <a:pt x="24" y="69"/>
                  </a:cubicBezTo>
                  <a:cubicBezTo>
                    <a:pt x="24" y="69"/>
                    <a:pt x="23" y="67"/>
                    <a:pt x="22" y="67"/>
                  </a:cubicBezTo>
                  <a:cubicBezTo>
                    <a:pt x="22" y="66"/>
                    <a:pt x="21" y="64"/>
                    <a:pt x="21" y="63"/>
                  </a:cubicBezTo>
                  <a:cubicBezTo>
                    <a:pt x="21" y="62"/>
                    <a:pt x="20" y="62"/>
                    <a:pt x="20" y="62"/>
                  </a:cubicBezTo>
                  <a:cubicBezTo>
                    <a:pt x="21" y="62"/>
                    <a:pt x="23" y="61"/>
                    <a:pt x="23" y="61"/>
                  </a:cubicBezTo>
                  <a:cubicBezTo>
                    <a:pt x="24" y="60"/>
                    <a:pt x="26" y="59"/>
                    <a:pt x="26" y="58"/>
                  </a:cubicBezTo>
                  <a:cubicBezTo>
                    <a:pt x="27" y="58"/>
                    <a:pt x="27" y="56"/>
                    <a:pt x="28" y="55"/>
                  </a:cubicBezTo>
                  <a:cubicBezTo>
                    <a:pt x="28" y="55"/>
                    <a:pt x="30" y="54"/>
                    <a:pt x="30" y="54"/>
                  </a:cubicBezTo>
                  <a:cubicBezTo>
                    <a:pt x="31" y="53"/>
                    <a:pt x="33" y="53"/>
                    <a:pt x="33" y="54"/>
                  </a:cubicBezTo>
                  <a:cubicBezTo>
                    <a:pt x="34" y="54"/>
                    <a:pt x="34" y="55"/>
                    <a:pt x="34" y="55"/>
                  </a:cubicBezTo>
                  <a:cubicBezTo>
                    <a:pt x="35" y="56"/>
                    <a:pt x="36" y="57"/>
                    <a:pt x="37" y="57"/>
                  </a:cubicBezTo>
                  <a:cubicBezTo>
                    <a:pt x="37" y="57"/>
                    <a:pt x="38" y="56"/>
                    <a:pt x="38" y="55"/>
                  </a:cubicBezTo>
                  <a:cubicBezTo>
                    <a:pt x="38" y="55"/>
                    <a:pt x="38" y="54"/>
                    <a:pt x="38" y="54"/>
                  </a:cubicBezTo>
                  <a:cubicBezTo>
                    <a:pt x="38" y="53"/>
                    <a:pt x="39" y="52"/>
                    <a:pt x="39" y="51"/>
                  </a:cubicBezTo>
                  <a:cubicBezTo>
                    <a:pt x="39" y="51"/>
                    <a:pt x="39" y="50"/>
                    <a:pt x="39" y="49"/>
                  </a:cubicBezTo>
                  <a:cubicBezTo>
                    <a:pt x="38" y="49"/>
                    <a:pt x="37" y="49"/>
                    <a:pt x="37" y="49"/>
                  </a:cubicBezTo>
                  <a:cubicBezTo>
                    <a:pt x="37" y="48"/>
                    <a:pt x="37" y="47"/>
                    <a:pt x="37" y="47"/>
                  </a:cubicBezTo>
                  <a:cubicBezTo>
                    <a:pt x="38" y="47"/>
                    <a:pt x="39" y="47"/>
                    <a:pt x="39" y="46"/>
                  </a:cubicBezTo>
                  <a:cubicBezTo>
                    <a:pt x="40" y="46"/>
                    <a:pt x="41" y="45"/>
                    <a:pt x="41" y="44"/>
                  </a:cubicBezTo>
                  <a:cubicBezTo>
                    <a:pt x="42" y="44"/>
                    <a:pt x="44" y="43"/>
                    <a:pt x="45" y="43"/>
                  </a:cubicBezTo>
                  <a:cubicBezTo>
                    <a:pt x="46" y="42"/>
                    <a:pt x="47" y="42"/>
                    <a:pt x="48" y="42"/>
                  </a:cubicBezTo>
                  <a:cubicBezTo>
                    <a:pt x="49" y="42"/>
                    <a:pt x="51" y="42"/>
                    <a:pt x="52" y="42"/>
                  </a:cubicBezTo>
                  <a:cubicBezTo>
                    <a:pt x="52" y="42"/>
                    <a:pt x="53" y="43"/>
                    <a:pt x="54" y="43"/>
                  </a:cubicBezTo>
                  <a:cubicBezTo>
                    <a:pt x="54" y="44"/>
                    <a:pt x="56" y="44"/>
                    <a:pt x="57" y="44"/>
                  </a:cubicBezTo>
                  <a:cubicBezTo>
                    <a:pt x="57" y="44"/>
                    <a:pt x="59" y="43"/>
                    <a:pt x="59" y="43"/>
                  </a:cubicBezTo>
                  <a:cubicBezTo>
                    <a:pt x="59" y="42"/>
                    <a:pt x="59" y="41"/>
                    <a:pt x="59" y="40"/>
                  </a:cubicBezTo>
                  <a:cubicBezTo>
                    <a:pt x="59" y="40"/>
                    <a:pt x="59" y="39"/>
                    <a:pt x="60" y="39"/>
                  </a:cubicBezTo>
                  <a:cubicBezTo>
                    <a:pt x="60" y="38"/>
                    <a:pt x="61" y="37"/>
                    <a:pt x="61" y="37"/>
                  </a:cubicBezTo>
                  <a:cubicBezTo>
                    <a:pt x="61" y="36"/>
                    <a:pt x="61" y="35"/>
                    <a:pt x="61" y="34"/>
                  </a:cubicBezTo>
                  <a:cubicBezTo>
                    <a:pt x="61" y="34"/>
                    <a:pt x="61" y="33"/>
                    <a:pt x="61" y="33"/>
                  </a:cubicBezTo>
                  <a:cubicBezTo>
                    <a:pt x="62" y="32"/>
                    <a:pt x="64" y="31"/>
                    <a:pt x="65" y="31"/>
                  </a:cubicBezTo>
                  <a:cubicBezTo>
                    <a:pt x="66" y="31"/>
                    <a:pt x="68" y="32"/>
                    <a:pt x="69" y="32"/>
                  </a:cubicBezTo>
                  <a:cubicBezTo>
                    <a:pt x="69" y="32"/>
                    <a:pt x="70" y="32"/>
                    <a:pt x="70" y="32"/>
                  </a:cubicBezTo>
                  <a:cubicBezTo>
                    <a:pt x="71" y="32"/>
                    <a:pt x="73" y="30"/>
                    <a:pt x="74" y="30"/>
                  </a:cubicBezTo>
                  <a:cubicBezTo>
                    <a:pt x="74" y="30"/>
                    <a:pt x="75" y="31"/>
                    <a:pt x="76" y="31"/>
                  </a:cubicBezTo>
                  <a:cubicBezTo>
                    <a:pt x="77" y="32"/>
                    <a:pt x="79" y="31"/>
                    <a:pt x="80" y="31"/>
                  </a:cubicBezTo>
                  <a:cubicBezTo>
                    <a:pt x="81" y="31"/>
                    <a:pt x="82" y="30"/>
                    <a:pt x="83" y="29"/>
                  </a:cubicBezTo>
                  <a:cubicBezTo>
                    <a:pt x="84" y="29"/>
                    <a:pt x="84" y="29"/>
                    <a:pt x="84" y="29"/>
                  </a:cubicBezTo>
                  <a:cubicBezTo>
                    <a:pt x="86" y="28"/>
                    <a:pt x="88" y="26"/>
                    <a:pt x="89" y="25"/>
                  </a:cubicBezTo>
                  <a:cubicBezTo>
                    <a:pt x="90" y="24"/>
                    <a:pt x="92" y="21"/>
                    <a:pt x="93" y="20"/>
                  </a:cubicBezTo>
                  <a:cubicBezTo>
                    <a:pt x="94" y="19"/>
                    <a:pt x="96" y="17"/>
                    <a:pt x="97" y="16"/>
                  </a:cubicBezTo>
                  <a:cubicBezTo>
                    <a:pt x="98" y="16"/>
                    <a:pt x="100" y="14"/>
                    <a:pt x="101" y="14"/>
                  </a:cubicBezTo>
                  <a:cubicBezTo>
                    <a:pt x="101" y="14"/>
                    <a:pt x="102" y="14"/>
                    <a:pt x="103" y="14"/>
                  </a:cubicBezTo>
                  <a:cubicBezTo>
                    <a:pt x="103" y="14"/>
                    <a:pt x="104" y="15"/>
                    <a:pt x="104" y="15"/>
                  </a:cubicBezTo>
                  <a:cubicBezTo>
                    <a:pt x="105" y="15"/>
                    <a:pt x="106" y="14"/>
                    <a:pt x="106" y="14"/>
                  </a:cubicBezTo>
                  <a:cubicBezTo>
                    <a:pt x="107" y="13"/>
                    <a:pt x="108" y="11"/>
                    <a:pt x="109" y="9"/>
                  </a:cubicBezTo>
                  <a:cubicBezTo>
                    <a:pt x="109" y="8"/>
                    <a:pt x="110" y="6"/>
                    <a:pt x="110" y="5"/>
                  </a:cubicBezTo>
                  <a:cubicBezTo>
                    <a:pt x="110" y="5"/>
                    <a:pt x="109" y="3"/>
                    <a:pt x="110" y="2"/>
                  </a:cubicBezTo>
                  <a:cubicBezTo>
                    <a:pt x="110" y="2"/>
                    <a:pt x="112" y="1"/>
                    <a:pt x="112" y="1"/>
                  </a:cubicBezTo>
                  <a:cubicBezTo>
                    <a:pt x="113" y="1"/>
                    <a:pt x="114" y="0"/>
                    <a:pt x="114" y="0"/>
                  </a:cubicBezTo>
                  <a:cubicBezTo>
                    <a:pt x="115" y="0"/>
                    <a:pt x="116" y="0"/>
                    <a:pt x="116" y="0"/>
                  </a:cubicBezTo>
                  <a:cubicBezTo>
                    <a:pt x="116" y="0"/>
                    <a:pt x="116" y="0"/>
                    <a:pt x="116" y="0"/>
                  </a:cubicBezTo>
                  <a:cubicBezTo>
                    <a:pt x="115" y="0"/>
                    <a:pt x="115" y="1"/>
                    <a:pt x="116" y="1"/>
                  </a:cubicBezTo>
                  <a:cubicBezTo>
                    <a:pt x="116" y="1"/>
                    <a:pt x="117" y="2"/>
                    <a:pt x="117" y="2"/>
                  </a:cubicBezTo>
                  <a:cubicBezTo>
                    <a:pt x="118" y="3"/>
                    <a:pt x="118" y="3"/>
                    <a:pt x="118" y="4"/>
                  </a:cubicBezTo>
                  <a:cubicBezTo>
                    <a:pt x="118" y="4"/>
                    <a:pt x="118" y="6"/>
                    <a:pt x="118" y="6"/>
                  </a:cubicBezTo>
                  <a:cubicBezTo>
                    <a:pt x="118" y="7"/>
                    <a:pt x="118" y="8"/>
                    <a:pt x="118" y="8"/>
                  </a:cubicBezTo>
                  <a:cubicBezTo>
                    <a:pt x="118" y="9"/>
                    <a:pt x="117" y="10"/>
                    <a:pt x="117" y="10"/>
                  </a:cubicBezTo>
                  <a:cubicBezTo>
                    <a:pt x="117" y="10"/>
                    <a:pt x="116" y="11"/>
                    <a:pt x="117" y="12"/>
                  </a:cubicBezTo>
                  <a:cubicBezTo>
                    <a:pt x="117" y="12"/>
                    <a:pt x="117" y="12"/>
                    <a:pt x="117" y="13"/>
                  </a:cubicBezTo>
                  <a:cubicBezTo>
                    <a:pt x="118" y="13"/>
                    <a:pt x="118" y="15"/>
                    <a:pt x="118" y="16"/>
                  </a:cubicBezTo>
                  <a:cubicBezTo>
                    <a:pt x="118" y="16"/>
                    <a:pt x="119" y="17"/>
                    <a:pt x="120" y="17"/>
                  </a:cubicBezTo>
                  <a:cubicBezTo>
                    <a:pt x="120" y="17"/>
                    <a:pt x="121" y="17"/>
                    <a:pt x="122" y="16"/>
                  </a:cubicBezTo>
                  <a:cubicBezTo>
                    <a:pt x="122" y="16"/>
                    <a:pt x="123" y="16"/>
                    <a:pt x="123" y="16"/>
                  </a:cubicBezTo>
                  <a:cubicBezTo>
                    <a:pt x="123" y="15"/>
                    <a:pt x="124" y="16"/>
                    <a:pt x="124" y="16"/>
                  </a:cubicBezTo>
                  <a:cubicBezTo>
                    <a:pt x="125" y="17"/>
                    <a:pt x="125" y="17"/>
                    <a:pt x="125" y="17"/>
                  </a:cubicBezTo>
                  <a:cubicBezTo>
                    <a:pt x="125" y="17"/>
                    <a:pt x="125" y="17"/>
                    <a:pt x="125" y="17"/>
                  </a:cubicBezTo>
                  <a:cubicBezTo>
                    <a:pt x="125" y="18"/>
                    <a:pt x="124" y="20"/>
                    <a:pt x="124" y="21"/>
                  </a:cubicBezTo>
                  <a:cubicBezTo>
                    <a:pt x="125" y="21"/>
                    <a:pt x="125" y="22"/>
                    <a:pt x="125" y="22"/>
                  </a:cubicBezTo>
                  <a:cubicBezTo>
                    <a:pt x="125" y="23"/>
                    <a:pt x="126" y="24"/>
                    <a:pt x="127" y="25"/>
                  </a:cubicBezTo>
                  <a:cubicBezTo>
                    <a:pt x="127" y="26"/>
                    <a:pt x="128" y="27"/>
                    <a:pt x="128" y="28"/>
                  </a:cubicBezTo>
                  <a:cubicBezTo>
                    <a:pt x="129" y="28"/>
                    <a:pt x="130" y="28"/>
                    <a:pt x="130" y="28"/>
                  </a:cubicBezTo>
                  <a:cubicBezTo>
                    <a:pt x="131" y="28"/>
                    <a:pt x="132" y="29"/>
                    <a:pt x="133" y="30"/>
                  </a:cubicBezTo>
                  <a:cubicBezTo>
                    <a:pt x="133" y="30"/>
                    <a:pt x="135" y="31"/>
                    <a:pt x="135" y="32"/>
                  </a:cubicBezTo>
                  <a:cubicBezTo>
                    <a:pt x="136" y="32"/>
                    <a:pt x="137" y="34"/>
                    <a:pt x="137" y="34"/>
                  </a:cubicBezTo>
                  <a:cubicBezTo>
                    <a:pt x="137" y="35"/>
                    <a:pt x="137" y="36"/>
                    <a:pt x="137" y="37"/>
                  </a:cubicBezTo>
                  <a:cubicBezTo>
                    <a:pt x="137" y="38"/>
                    <a:pt x="136" y="39"/>
                    <a:pt x="136" y="40"/>
                  </a:cubicBezTo>
                  <a:cubicBezTo>
                    <a:pt x="136" y="41"/>
                    <a:pt x="138" y="42"/>
                    <a:pt x="137" y="43"/>
                  </a:cubicBezTo>
                  <a:cubicBezTo>
                    <a:pt x="137" y="44"/>
                    <a:pt x="137" y="45"/>
                    <a:pt x="136" y="45"/>
                  </a:cubicBezTo>
                  <a:cubicBezTo>
                    <a:pt x="136" y="46"/>
                    <a:pt x="135" y="46"/>
                    <a:pt x="134" y="47"/>
                  </a:cubicBezTo>
                  <a:cubicBezTo>
                    <a:pt x="134" y="47"/>
                    <a:pt x="134" y="49"/>
                    <a:pt x="134" y="49"/>
                  </a:cubicBezTo>
                  <a:cubicBezTo>
                    <a:pt x="134" y="50"/>
                    <a:pt x="135" y="51"/>
                    <a:pt x="135" y="51"/>
                  </a:cubicBezTo>
                  <a:cubicBezTo>
                    <a:pt x="134" y="52"/>
                    <a:pt x="133" y="52"/>
                    <a:pt x="132" y="52"/>
                  </a:cubicBezTo>
                  <a:cubicBezTo>
                    <a:pt x="132" y="53"/>
                    <a:pt x="131" y="53"/>
                    <a:pt x="130" y="54"/>
                  </a:cubicBezTo>
                  <a:cubicBezTo>
                    <a:pt x="129" y="54"/>
                    <a:pt x="128" y="55"/>
                    <a:pt x="127" y="56"/>
                  </a:cubicBezTo>
                  <a:cubicBezTo>
                    <a:pt x="127" y="56"/>
                    <a:pt x="126" y="57"/>
                    <a:pt x="126" y="58"/>
                  </a:cubicBezTo>
                  <a:cubicBezTo>
                    <a:pt x="126" y="58"/>
                    <a:pt x="126" y="60"/>
                    <a:pt x="126" y="60"/>
                  </a:cubicBezTo>
                  <a:cubicBezTo>
                    <a:pt x="125" y="61"/>
                    <a:pt x="124" y="61"/>
                    <a:pt x="124" y="62"/>
                  </a:cubicBezTo>
                  <a:cubicBezTo>
                    <a:pt x="123" y="62"/>
                    <a:pt x="122" y="62"/>
                    <a:pt x="121" y="62"/>
                  </a:cubicBezTo>
                  <a:cubicBezTo>
                    <a:pt x="120" y="62"/>
                    <a:pt x="119" y="63"/>
                    <a:pt x="118" y="63"/>
                  </a:cubicBezTo>
                  <a:cubicBezTo>
                    <a:pt x="118" y="64"/>
                    <a:pt x="119" y="65"/>
                    <a:pt x="119" y="65"/>
                  </a:cubicBezTo>
                  <a:cubicBezTo>
                    <a:pt x="119" y="66"/>
                    <a:pt x="119" y="67"/>
                    <a:pt x="119" y="67"/>
                  </a:cubicBezTo>
                  <a:cubicBezTo>
                    <a:pt x="118" y="68"/>
                    <a:pt x="117" y="68"/>
                    <a:pt x="117" y="69"/>
                  </a:cubicBezTo>
                  <a:cubicBezTo>
                    <a:pt x="117" y="70"/>
                    <a:pt x="118" y="71"/>
                    <a:pt x="118" y="71"/>
                  </a:cubicBezTo>
                  <a:cubicBezTo>
                    <a:pt x="119" y="71"/>
                    <a:pt x="120" y="71"/>
                    <a:pt x="120" y="71"/>
                  </a:cubicBezTo>
                  <a:cubicBezTo>
                    <a:pt x="121" y="71"/>
                    <a:pt x="121" y="72"/>
                    <a:pt x="121" y="73"/>
                  </a:cubicBezTo>
                  <a:cubicBezTo>
                    <a:pt x="121" y="73"/>
                    <a:pt x="121" y="74"/>
                    <a:pt x="121" y="75"/>
                  </a:cubicBezTo>
                  <a:cubicBezTo>
                    <a:pt x="121" y="76"/>
                    <a:pt x="122" y="76"/>
                    <a:pt x="122" y="77"/>
                  </a:cubicBezTo>
                  <a:cubicBezTo>
                    <a:pt x="121" y="77"/>
                    <a:pt x="121" y="78"/>
                    <a:pt x="120" y="78"/>
                  </a:cubicBezTo>
                  <a:cubicBezTo>
                    <a:pt x="120" y="78"/>
                    <a:pt x="118" y="77"/>
                    <a:pt x="117" y="77"/>
                  </a:cubicBezTo>
                  <a:cubicBezTo>
                    <a:pt x="117" y="77"/>
                    <a:pt x="116" y="78"/>
                    <a:pt x="115" y="78"/>
                  </a:cubicBezTo>
                  <a:cubicBezTo>
                    <a:pt x="115" y="79"/>
                    <a:pt x="115" y="80"/>
                    <a:pt x="114" y="81"/>
                  </a:cubicBezTo>
                  <a:cubicBezTo>
                    <a:pt x="114" y="82"/>
                    <a:pt x="113" y="82"/>
                    <a:pt x="112" y="83"/>
                  </a:cubicBezTo>
                  <a:cubicBezTo>
                    <a:pt x="112" y="84"/>
                    <a:pt x="112" y="85"/>
                    <a:pt x="112" y="86"/>
                  </a:cubicBezTo>
                  <a:cubicBezTo>
                    <a:pt x="112" y="86"/>
                    <a:pt x="113" y="87"/>
                    <a:pt x="113" y="88"/>
                  </a:cubicBezTo>
                  <a:cubicBezTo>
                    <a:pt x="113" y="88"/>
                    <a:pt x="112" y="89"/>
                    <a:pt x="112" y="90"/>
                  </a:cubicBezTo>
                  <a:cubicBezTo>
                    <a:pt x="112" y="90"/>
                    <a:pt x="111" y="90"/>
                    <a:pt x="110" y="90"/>
                  </a:cubicBezTo>
                  <a:cubicBezTo>
                    <a:pt x="110" y="91"/>
                    <a:pt x="109" y="91"/>
                    <a:pt x="108" y="91"/>
                  </a:cubicBezTo>
                  <a:cubicBezTo>
                    <a:pt x="108" y="91"/>
                    <a:pt x="108" y="89"/>
                    <a:pt x="108" y="89"/>
                  </a:cubicBezTo>
                  <a:cubicBezTo>
                    <a:pt x="108" y="88"/>
                    <a:pt x="107" y="87"/>
                    <a:pt x="106" y="87"/>
                  </a:cubicBezTo>
                  <a:cubicBezTo>
                    <a:pt x="106" y="87"/>
                    <a:pt x="105" y="87"/>
                    <a:pt x="105" y="87"/>
                  </a:cubicBezTo>
                  <a:cubicBezTo>
                    <a:pt x="104" y="87"/>
                    <a:pt x="103" y="87"/>
                    <a:pt x="102" y="87"/>
                  </a:cubicBezTo>
                  <a:cubicBezTo>
                    <a:pt x="102" y="87"/>
                    <a:pt x="101" y="88"/>
                    <a:pt x="101" y="89"/>
                  </a:cubicBezTo>
                  <a:cubicBezTo>
                    <a:pt x="100" y="89"/>
                    <a:pt x="99" y="89"/>
                    <a:pt x="99" y="90"/>
                  </a:cubicBezTo>
                  <a:cubicBezTo>
                    <a:pt x="99" y="90"/>
                    <a:pt x="99" y="91"/>
                    <a:pt x="99" y="92"/>
                  </a:cubicBezTo>
                  <a:cubicBezTo>
                    <a:pt x="99" y="92"/>
                    <a:pt x="100" y="94"/>
                    <a:pt x="100" y="94"/>
                  </a:cubicBezTo>
                  <a:cubicBezTo>
                    <a:pt x="100" y="95"/>
                    <a:pt x="99" y="97"/>
                    <a:pt x="99" y="98"/>
                  </a:cubicBezTo>
                  <a:cubicBezTo>
                    <a:pt x="99" y="99"/>
                    <a:pt x="99" y="101"/>
                    <a:pt x="99" y="101"/>
                  </a:cubicBezTo>
                  <a:cubicBezTo>
                    <a:pt x="99" y="102"/>
                    <a:pt x="98" y="102"/>
                    <a:pt x="98" y="103"/>
                  </a:cubicBezTo>
                  <a:cubicBezTo>
                    <a:pt x="98" y="103"/>
                    <a:pt x="97" y="104"/>
                    <a:pt x="96" y="104"/>
                  </a:cubicBezTo>
                  <a:cubicBezTo>
                    <a:pt x="96" y="104"/>
                    <a:pt x="94" y="105"/>
                    <a:pt x="94" y="106"/>
                  </a:cubicBezTo>
                  <a:cubicBezTo>
                    <a:pt x="94" y="106"/>
                    <a:pt x="94" y="106"/>
                    <a:pt x="94" y="106"/>
                  </a:cubicBezTo>
                  <a:cubicBezTo>
                    <a:pt x="94" y="106"/>
                    <a:pt x="94" y="106"/>
                    <a:pt x="94" y="106"/>
                  </a:cubicBezTo>
                  <a:cubicBezTo>
                    <a:pt x="94" y="106"/>
                    <a:pt x="94" y="106"/>
                    <a:pt x="94" y="106"/>
                  </a:cubicBezTo>
                  <a:cubicBezTo>
                    <a:pt x="94" y="106"/>
                    <a:pt x="93" y="107"/>
                    <a:pt x="93" y="107"/>
                  </a:cubicBezTo>
                  <a:cubicBezTo>
                    <a:pt x="92" y="107"/>
                    <a:pt x="91" y="107"/>
                    <a:pt x="90" y="108"/>
                  </a:cubicBezTo>
                  <a:cubicBezTo>
                    <a:pt x="89" y="108"/>
                    <a:pt x="89" y="109"/>
                    <a:pt x="88" y="110"/>
                  </a:cubicBezTo>
                  <a:cubicBezTo>
                    <a:pt x="88" y="110"/>
                    <a:pt x="87" y="112"/>
                    <a:pt x="87" y="113"/>
                  </a:cubicBezTo>
                  <a:cubicBezTo>
                    <a:pt x="86" y="113"/>
                    <a:pt x="85" y="114"/>
                    <a:pt x="84" y="115"/>
                  </a:cubicBezTo>
                  <a:cubicBezTo>
                    <a:pt x="84" y="115"/>
                    <a:pt x="83" y="116"/>
                    <a:pt x="82" y="116"/>
                  </a:cubicBezTo>
                  <a:cubicBezTo>
                    <a:pt x="82" y="116"/>
                    <a:pt x="82" y="114"/>
                    <a:pt x="82" y="114"/>
                  </a:cubicBezTo>
                  <a:cubicBezTo>
                    <a:pt x="81" y="114"/>
                    <a:pt x="81" y="113"/>
                    <a:pt x="81" y="113"/>
                  </a:cubicBezTo>
                  <a:cubicBezTo>
                    <a:pt x="80" y="113"/>
                    <a:pt x="80" y="114"/>
                    <a:pt x="79" y="114"/>
                  </a:cubicBezTo>
                  <a:cubicBezTo>
                    <a:pt x="79" y="115"/>
                    <a:pt x="79" y="115"/>
                    <a:pt x="79" y="115"/>
                  </a:cubicBezTo>
                  <a:cubicBezTo>
                    <a:pt x="78" y="116"/>
                    <a:pt x="78" y="117"/>
                    <a:pt x="78" y="117"/>
                  </a:cubicBezTo>
                  <a:cubicBezTo>
                    <a:pt x="78" y="118"/>
                    <a:pt x="77" y="118"/>
                    <a:pt x="76" y="119"/>
                  </a:cubicBezTo>
                  <a:cubicBezTo>
                    <a:pt x="76" y="119"/>
                    <a:pt x="75" y="118"/>
                    <a:pt x="75" y="118"/>
                  </a:cubicBezTo>
                  <a:cubicBezTo>
                    <a:pt x="74" y="118"/>
                    <a:pt x="73" y="117"/>
                    <a:pt x="73" y="117"/>
                  </a:cubicBezTo>
                  <a:cubicBezTo>
                    <a:pt x="72" y="117"/>
                    <a:pt x="71" y="118"/>
                    <a:pt x="71" y="118"/>
                  </a:cubicBezTo>
                  <a:cubicBezTo>
                    <a:pt x="71" y="119"/>
                    <a:pt x="70" y="121"/>
                    <a:pt x="70" y="121"/>
                  </a:cubicBezTo>
                  <a:cubicBezTo>
                    <a:pt x="70" y="122"/>
                    <a:pt x="70" y="123"/>
                    <a:pt x="69" y="123"/>
                  </a:cubicBezTo>
                  <a:cubicBezTo>
                    <a:pt x="69" y="123"/>
                    <a:pt x="68" y="123"/>
                    <a:pt x="68" y="123"/>
                  </a:cubicBezTo>
                  <a:cubicBezTo>
                    <a:pt x="67" y="124"/>
                    <a:pt x="67" y="124"/>
                    <a:pt x="66" y="125"/>
                  </a:cubicBezTo>
                  <a:cubicBezTo>
                    <a:pt x="66" y="125"/>
                    <a:pt x="65" y="125"/>
                    <a:pt x="64" y="125"/>
                  </a:cubicBezTo>
                  <a:cubicBezTo>
                    <a:pt x="64" y="125"/>
                    <a:pt x="63" y="127"/>
                    <a:pt x="63" y="127"/>
                  </a:cubicBezTo>
                  <a:cubicBezTo>
                    <a:pt x="63" y="128"/>
                    <a:pt x="63" y="128"/>
                    <a:pt x="64" y="129"/>
                  </a:cubicBezTo>
                  <a:cubicBezTo>
                    <a:pt x="64" y="129"/>
                    <a:pt x="65" y="129"/>
                    <a:pt x="65" y="129"/>
                  </a:cubicBezTo>
                  <a:cubicBezTo>
                    <a:pt x="66" y="130"/>
                    <a:pt x="67" y="131"/>
                    <a:pt x="68" y="131"/>
                  </a:cubicBezTo>
                  <a:cubicBezTo>
                    <a:pt x="68" y="132"/>
                    <a:pt x="69" y="134"/>
                    <a:pt x="70" y="134"/>
                  </a:cubicBezTo>
                  <a:cubicBezTo>
                    <a:pt x="70" y="135"/>
                    <a:pt x="72" y="136"/>
                    <a:pt x="73" y="137"/>
                  </a:cubicBezTo>
                  <a:cubicBezTo>
                    <a:pt x="73" y="137"/>
                    <a:pt x="73" y="138"/>
                    <a:pt x="73" y="139"/>
                  </a:cubicBezTo>
                  <a:cubicBezTo>
                    <a:pt x="73" y="139"/>
                    <a:pt x="72" y="140"/>
                    <a:pt x="71" y="140"/>
                  </a:cubicBezTo>
                  <a:cubicBezTo>
                    <a:pt x="71" y="140"/>
                    <a:pt x="70" y="141"/>
                    <a:pt x="69" y="142"/>
                  </a:cubicBezTo>
                  <a:cubicBezTo>
                    <a:pt x="69" y="142"/>
                    <a:pt x="67" y="143"/>
                    <a:pt x="67" y="143"/>
                  </a:cubicBezTo>
                  <a:cubicBezTo>
                    <a:pt x="67" y="144"/>
                    <a:pt x="67" y="146"/>
                    <a:pt x="67" y="146"/>
                  </a:cubicBezTo>
                  <a:cubicBezTo>
                    <a:pt x="67" y="147"/>
                    <a:pt x="67" y="148"/>
                    <a:pt x="66" y="148"/>
                  </a:cubicBezTo>
                  <a:cubicBezTo>
                    <a:pt x="66" y="148"/>
                    <a:pt x="66" y="149"/>
                    <a:pt x="66" y="149"/>
                  </a:cubicBezTo>
                  <a:cubicBezTo>
                    <a:pt x="66" y="149"/>
                    <a:pt x="64" y="150"/>
                    <a:pt x="64" y="150"/>
                  </a:cubicBezTo>
                  <a:cubicBezTo>
                    <a:pt x="63" y="150"/>
                    <a:pt x="62" y="151"/>
                    <a:pt x="62" y="151"/>
                  </a:cubicBezTo>
                  <a:cubicBezTo>
                    <a:pt x="62" y="151"/>
                    <a:pt x="61" y="151"/>
                    <a:pt x="60" y="151"/>
                  </a:cubicBezTo>
                  <a:cubicBezTo>
                    <a:pt x="60" y="150"/>
                    <a:pt x="59" y="149"/>
                    <a:pt x="59" y="149"/>
                  </a:cubicBezTo>
                  <a:cubicBezTo>
                    <a:pt x="58" y="148"/>
                    <a:pt x="57" y="147"/>
                    <a:pt x="56" y="146"/>
                  </a:cubicBezTo>
                  <a:cubicBezTo>
                    <a:pt x="56" y="146"/>
                    <a:pt x="56" y="144"/>
                    <a:pt x="56" y="144"/>
                  </a:cubicBezTo>
                  <a:cubicBezTo>
                    <a:pt x="56" y="144"/>
                    <a:pt x="56" y="143"/>
                    <a:pt x="56" y="142"/>
                  </a:cubicBezTo>
                  <a:cubicBezTo>
                    <a:pt x="56" y="142"/>
                    <a:pt x="57" y="141"/>
                    <a:pt x="57" y="141"/>
                  </a:cubicBezTo>
                  <a:cubicBezTo>
                    <a:pt x="57" y="140"/>
                    <a:pt x="58" y="139"/>
                    <a:pt x="58" y="139"/>
                  </a:cubicBezTo>
                  <a:cubicBezTo>
                    <a:pt x="58" y="138"/>
                    <a:pt x="56" y="137"/>
                    <a:pt x="56" y="137"/>
                  </a:cubicBezTo>
                  <a:cubicBezTo>
                    <a:pt x="56" y="136"/>
                    <a:pt x="55" y="135"/>
                    <a:pt x="55" y="135"/>
                  </a:cubicBezTo>
                  <a:cubicBezTo>
                    <a:pt x="55" y="135"/>
                    <a:pt x="53" y="135"/>
                    <a:pt x="53" y="135"/>
                  </a:cubicBezTo>
                  <a:cubicBezTo>
                    <a:pt x="53" y="135"/>
                    <a:pt x="52" y="136"/>
                    <a:pt x="52" y="136"/>
                  </a:cubicBezTo>
                  <a:cubicBezTo>
                    <a:pt x="51" y="136"/>
                    <a:pt x="50" y="137"/>
                    <a:pt x="49" y="137"/>
                  </a:cubicBezTo>
                  <a:cubicBezTo>
                    <a:pt x="48" y="137"/>
                    <a:pt x="47" y="137"/>
                    <a:pt x="47" y="137"/>
                  </a:cubicBezTo>
                  <a:cubicBezTo>
                    <a:pt x="46" y="137"/>
                    <a:pt x="45" y="136"/>
                    <a:pt x="45" y="136"/>
                  </a:cubicBezTo>
                  <a:cubicBezTo>
                    <a:pt x="44" y="136"/>
                    <a:pt x="43" y="136"/>
                    <a:pt x="43" y="136"/>
                  </a:cubicBezTo>
                  <a:cubicBezTo>
                    <a:pt x="43" y="136"/>
                    <a:pt x="42" y="137"/>
                    <a:pt x="42" y="137"/>
                  </a:cubicBezTo>
                  <a:cubicBezTo>
                    <a:pt x="42" y="138"/>
                    <a:pt x="43" y="138"/>
                    <a:pt x="44" y="138"/>
                  </a:cubicBezTo>
                  <a:cubicBezTo>
                    <a:pt x="44" y="139"/>
                    <a:pt x="44" y="139"/>
                    <a:pt x="44" y="140"/>
                  </a:cubicBezTo>
                  <a:cubicBezTo>
                    <a:pt x="44" y="140"/>
                    <a:pt x="43" y="140"/>
                    <a:pt x="43" y="141"/>
                  </a:cubicBezTo>
                  <a:cubicBezTo>
                    <a:pt x="43" y="141"/>
                    <a:pt x="42" y="141"/>
                    <a:pt x="42" y="141"/>
                  </a:cubicBezTo>
                  <a:cubicBezTo>
                    <a:pt x="41" y="141"/>
                    <a:pt x="41" y="140"/>
                    <a:pt x="41" y="140"/>
                  </a:cubicBezTo>
                  <a:cubicBezTo>
                    <a:pt x="41" y="139"/>
                    <a:pt x="40" y="139"/>
                    <a:pt x="40" y="139"/>
                  </a:cubicBezTo>
                  <a:cubicBezTo>
                    <a:pt x="39" y="139"/>
                    <a:pt x="38" y="140"/>
                    <a:pt x="38" y="141"/>
                  </a:cubicBezTo>
                  <a:cubicBezTo>
                    <a:pt x="38" y="141"/>
                    <a:pt x="37" y="142"/>
                    <a:pt x="36" y="142"/>
                  </a:cubicBezTo>
                  <a:cubicBezTo>
                    <a:pt x="36" y="142"/>
                    <a:pt x="35" y="143"/>
                    <a:pt x="35" y="143"/>
                  </a:cubicBezTo>
                  <a:cubicBezTo>
                    <a:pt x="34" y="143"/>
                    <a:pt x="34" y="142"/>
                    <a:pt x="33" y="142"/>
                  </a:cubicBezTo>
                  <a:cubicBezTo>
                    <a:pt x="33" y="142"/>
                    <a:pt x="32" y="143"/>
                    <a:pt x="32" y="144"/>
                  </a:cubicBezTo>
                  <a:cubicBezTo>
                    <a:pt x="32" y="144"/>
                    <a:pt x="31" y="145"/>
                    <a:pt x="30" y="146"/>
                  </a:cubicBezTo>
                  <a:cubicBezTo>
                    <a:pt x="30" y="146"/>
                    <a:pt x="29" y="147"/>
                    <a:pt x="29" y="148"/>
                  </a:cubicBezTo>
                  <a:cubicBezTo>
                    <a:pt x="29" y="148"/>
                    <a:pt x="28" y="149"/>
                    <a:pt x="28" y="150"/>
                  </a:cubicBezTo>
                  <a:cubicBezTo>
                    <a:pt x="28" y="150"/>
                    <a:pt x="27" y="151"/>
                    <a:pt x="27" y="152"/>
                  </a:cubicBezTo>
                  <a:cubicBezTo>
                    <a:pt x="27" y="152"/>
                    <a:pt x="28" y="153"/>
                    <a:pt x="29" y="153"/>
                  </a:cubicBezTo>
                  <a:cubicBezTo>
                    <a:pt x="29" y="153"/>
                    <a:pt x="29" y="153"/>
                    <a:pt x="30" y="153"/>
                  </a:cubicBezTo>
                  <a:cubicBezTo>
                    <a:pt x="29" y="154"/>
                    <a:pt x="28" y="155"/>
                    <a:pt x="27" y="156"/>
                  </a:cubicBezTo>
                  <a:cubicBezTo>
                    <a:pt x="26" y="157"/>
                    <a:pt x="25" y="159"/>
                    <a:pt x="23" y="159"/>
                  </a:cubicBezTo>
                  <a:cubicBezTo>
                    <a:pt x="22" y="160"/>
                    <a:pt x="18" y="161"/>
                    <a:pt x="16" y="162"/>
                  </a:cubicBezTo>
                  <a:cubicBezTo>
                    <a:pt x="15" y="162"/>
                    <a:pt x="13" y="163"/>
                    <a:pt x="12" y="162"/>
                  </a:cubicBezTo>
                  <a:cubicBezTo>
                    <a:pt x="12" y="162"/>
                    <a:pt x="10" y="162"/>
                    <a:pt x="10" y="162"/>
                  </a:cubicBezTo>
                  <a:cubicBezTo>
                    <a:pt x="9" y="161"/>
                    <a:pt x="9" y="159"/>
                    <a:pt x="9" y="158"/>
                  </a:cubicBezTo>
                  <a:cubicBezTo>
                    <a:pt x="9" y="157"/>
                    <a:pt x="9" y="155"/>
                    <a:pt x="8" y="155"/>
                  </a:cubicBezTo>
                  <a:cubicBezTo>
                    <a:pt x="8" y="154"/>
                    <a:pt x="6" y="153"/>
                    <a:pt x="5" y="152"/>
                  </a:cubicBezTo>
                  <a:cubicBezTo>
                    <a:pt x="5" y="151"/>
                    <a:pt x="3" y="151"/>
                    <a:pt x="3" y="150"/>
                  </a:cubicBezTo>
                  <a:cubicBezTo>
                    <a:pt x="3" y="149"/>
                    <a:pt x="4" y="148"/>
                    <a:pt x="4" y="148"/>
                  </a:cubicBezTo>
                  <a:cubicBezTo>
                    <a:pt x="4" y="147"/>
                    <a:pt x="4" y="145"/>
                    <a:pt x="4" y="144"/>
                  </a:cubicBezTo>
                  <a:cubicBezTo>
                    <a:pt x="5" y="143"/>
                    <a:pt x="5" y="141"/>
                    <a:pt x="6" y="141"/>
                  </a:cubicBezTo>
                  <a:cubicBezTo>
                    <a:pt x="6" y="140"/>
                    <a:pt x="6" y="138"/>
                    <a:pt x="6" y="137"/>
                  </a:cubicBezTo>
                  <a:cubicBezTo>
                    <a:pt x="6" y="137"/>
                    <a:pt x="4" y="137"/>
                    <a:pt x="4" y="136"/>
                  </a:cubicBezTo>
                  <a:cubicBezTo>
                    <a:pt x="4" y="136"/>
                    <a:pt x="4" y="135"/>
                    <a:pt x="4" y="135"/>
                  </a:cubicBezTo>
                  <a:cubicBezTo>
                    <a:pt x="4" y="134"/>
                    <a:pt x="7" y="134"/>
                    <a:pt x="8" y="134"/>
                  </a:cubicBezTo>
                  <a:cubicBezTo>
                    <a:pt x="8" y="134"/>
                    <a:pt x="10" y="134"/>
                    <a:pt x="11" y="133"/>
                  </a:cubicBezTo>
                  <a:cubicBezTo>
                    <a:pt x="11" y="133"/>
                    <a:pt x="11" y="132"/>
                    <a:pt x="11" y="131"/>
                  </a:cubicBezTo>
                  <a:cubicBezTo>
                    <a:pt x="11" y="131"/>
                    <a:pt x="9" y="129"/>
                    <a:pt x="9" y="129"/>
                  </a:cubicBezTo>
                  <a:cubicBezTo>
                    <a:pt x="8" y="128"/>
                    <a:pt x="6" y="127"/>
                    <a:pt x="6" y="126"/>
                  </a:cubicBezTo>
                  <a:cubicBezTo>
                    <a:pt x="5" y="125"/>
                    <a:pt x="2" y="122"/>
                    <a:pt x="1" y="121"/>
                  </a:cubicBezTo>
                  <a:cubicBezTo>
                    <a:pt x="1" y="121"/>
                    <a:pt x="1" y="120"/>
                    <a:pt x="1" y="12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7" name="Freeform 87"/>
            <p:cNvSpPr>
              <a:spLocks/>
            </p:cNvSpPr>
            <p:nvPr/>
          </p:nvSpPr>
          <p:spPr bwMode="auto">
            <a:xfrm>
              <a:off x="2452688" y="3394076"/>
              <a:ext cx="277813" cy="327025"/>
            </a:xfrm>
            <a:custGeom>
              <a:avLst/>
              <a:gdLst/>
              <a:ahLst/>
              <a:cxnLst>
                <a:cxn ang="0">
                  <a:pos x="16" y="48"/>
                </a:cxn>
                <a:cxn ang="0">
                  <a:pos x="24" y="53"/>
                </a:cxn>
                <a:cxn ang="0">
                  <a:pos x="32" y="54"/>
                </a:cxn>
                <a:cxn ang="0">
                  <a:pos x="42" y="46"/>
                </a:cxn>
                <a:cxn ang="0">
                  <a:pos x="64" y="37"/>
                </a:cxn>
                <a:cxn ang="0">
                  <a:pos x="64" y="21"/>
                </a:cxn>
                <a:cxn ang="0">
                  <a:pos x="75" y="9"/>
                </a:cxn>
                <a:cxn ang="0">
                  <a:pos x="87" y="1"/>
                </a:cxn>
                <a:cxn ang="0">
                  <a:pos x="91" y="4"/>
                </a:cxn>
                <a:cxn ang="0">
                  <a:pos x="93" y="16"/>
                </a:cxn>
                <a:cxn ang="0">
                  <a:pos x="96" y="30"/>
                </a:cxn>
                <a:cxn ang="0">
                  <a:pos x="98" y="43"/>
                </a:cxn>
                <a:cxn ang="0">
                  <a:pos x="102" y="53"/>
                </a:cxn>
                <a:cxn ang="0">
                  <a:pos x="108" y="55"/>
                </a:cxn>
                <a:cxn ang="0">
                  <a:pos x="127" y="61"/>
                </a:cxn>
                <a:cxn ang="0">
                  <a:pos x="129" y="74"/>
                </a:cxn>
                <a:cxn ang="0">
                  <a:pos x="129" y="84"/>
                </a:cxn>
                <a:cxn ang="0">
                  <a:pos x="136" y="94"/>
                </a:cxn>
                <a:cxn ang="0">
                  <a:pos x="140" y="100"/>
                </a:cxn>
                <a:cxn ang="0">
                  <a:pos x="138" y="110"/>
                </a:cxn>
                <a:cxn ang="0">
                  <a:pos x="127" y="107"/>
                </a:cxn>
                <a:cxn ang="0">
                  <a:pos x="120" y="110"/>
                </a:cxn>
                <a:cxn ang="0">
                  <a:pos x="131" y="119"/>
                </a:cxn>
                <a:cxn ang="0">
                  <a:pos x="137" y="115"/>
                </a:cxn>
                <a:cxn ang="0">
                  <a:pos x="147" y="119"/>
                </a:cxn>
                <a:cxn ang="0">
                  <a:pos x="142" y="135"/>
                </a:cxn>
                <a:cxn ang="0">
                  <a:pos x="135" y="141"/>
                </a:cxn>
                <a:cxn ang="0">
                  <a:pos x="132" y="154"/>
                </a:cxn>
                <a:cxn ang="0">
                  <a:pos x="130" y="164"/>
                </a:cxn>
                <a:cxn ang="0">
                  <a:pos x="123" y="161"/>
                </a:cxn>
                <a:cxn ang="0">
                  <a:pos x="109" y="159"/>
                </a:cxn>
                <a:cxn ang="0">
                  <a:pos x="97" y="165"/>
                </a:cxn>
                <a:cxn ang="0">
                  <a:pos x="87" y="167"/>
                </a:cxn>
                <a:cxn ang="0">
                  <a:pos x="82" y="169"/>
                </a:cxn>
                <a:cxn ang="0">
                  <a:pos x="74" y="164"/>
                </a:cxn>
                <a:cxn ang="0">
                  <a:pos x="68" y="167"/>
                </a:cxn>
                <a:cxn ang="0">
                  <a:pos x="59" y="173"/>
                </a:cxn>
                <a:cxn ang="0">
                  <a:pos x="54" y="167"/>
                </a:cxn>
                <a:cxn ang="0">
                  <a:pos x="52" y="159"/>
                </a:cxn>
                <a:cxn ang="0">
                  <a:pos x="52" y="147"/>
                </a:cxn>
                <a:cxn ang="0">
                  <a:pos x="47" y="145"/>
                </a:cxn>
                <a:cxn ang="0">
                  <a:pos x="41" y="143"/>
                </a:cxn>
                <a:cxn ang="0">
                  <a:pos x="35" y="136"/>
                </a:cxn>
                <a:cxn ang="0">
                  <a:pos x="31" y="128"/>
                </a:cxn>
                <a:cxn ang="0">
                  <a:pos x="27" y="123"/>
                </a:cxn>
                <a:cxn ang="0">
                  <a:pos x="18" y="126"/>
                </a:cxn>
                <a:cxn ang="0">
                  <a:pos x="17" y="115"/>
                </a:cxn>
                <a:cxn ang="0">
                  <a:pos x="11" y="110"/>
                </a:cxn>
                <a:cxn ang="0">
                  <a:pos x="6" y="105"/>
                </a:cxn>
                <a:cxn ang="0">
                  <a:pos x="1" y="99"/>
                </a:cxn>
                <a:cxn ang="0">
                  <a:pos x="4" y="90"/>
                </a:cxn>
                <a:cxn ang="0">
                  <a:pos x="13" y="82"/>
                </a:cxn>
                <a:cxn ang="0">
                  <a:pos x="19" y="73"/>
                </a:cxn>
                <a:cxn ang="0">
                  <a:pos x="18" y="60"/>
                </a:cxn>
                <a:cxn ang="0">
                  <a:pos x="8" y="50"/>
                </a:cxn>
              </a:cxnLst>
              <a:rect l="0" t="0" r="r" b="b"/>
              <a:pathLst>
                <a:path w="147" h="174">
                  <a:moveTo>
                    <a:pt x="8" y="45"/>
                  </a:moveTo>
                  <a:cubicBezTo>
                    <a:pt x="9" y="45"/>
                    <a:pt x="9" y="43"/>
                    <a:pt x="10" y="43"/>
                  </a:cubicBezTo>
                  <a:cubicBezTo>
                    <a:pt x="10" y="43"/>
                    <a:pt x="12" y="43"/>
                    <a:pt x="12" y="43"/>
                  </a:cubicBezTo>
                  <a:cubicBezTo>
                    <a:pt x="13" y="44"/>
                    <a:pt x="14" y="45"/>
                    <a:pt x="14" y="45"/>
                  </a:cubicBezTo>
                  <a:cubicBezTo>
                    <a:pt x="14" y="46"/>
                    <a:pt x="15" y="47"/>
                    <a:pt x="16" y="48"/>
                  </a:cubicBezTo>
                  <a:cubicBezTo>
                    <a:pt x="16" y="49"/>
                    <a:pt x="18" y="50"/>
                    <a:pt x="19" y="51"/>
                  </a:cubicBezTo>
                  <a:cubicBezTo>
                    <a:pt x="19" y="51"/>
                    <a:pt x="21" y="51"/>
                    <a:pt x="21" y="51"/>
                  </a:cubicBezTo>
                  <a:cubicBezTo>
                    <a:pt x="22" y="50"/>
                    <a:pt x="23" y="49"/>
                    <a:pt x="23" y="50"/>
                  </a:cubicBezTo>
                  <a:cubicBezTo>
                    <a:pt x="23" y="50"/>
                    <a:pt x="24" y="51"/>
                    <a:pt x="24" y="51"/>
                  </a:cubicBezTo>
                  <a:cubicBezTo>
                    <a:pt x="24" y="51"/>
                    <a:pt x="24" y="52"/>
                    <a:pt x="24" y="53"/>
                  </a:cubicBezTo>
                  <a:cubicBezTo>
                    <a:pt x="24" y="53"/>
                    <a:pt x="26" y="53"/>
                    <a:pt x="26" y="53"/>
                  </a:cubicBezTo>
                  <a:cubicBezTo>
                    <a:pt x="27" y="53"/>
                    <a:pt x="27" y="52"/>
                    <a:pt x="27" y="52"/>
                  </a:cubicBezTo>
                  <a:cubicBezTo>
                    <a:pt x="28" y="51"/>
                    <a:pt x="29" y="51"/>
                    <a:pt x="30" y="51"/>
                  </a:cubicBezTo>
                  <a:cubicBezTo>
                    <a:pt x="30" y="51"/>
                    <a:pt x="30" y="52"/>
                    <a:pt x="31" y="53"/>
                  </a:cubicBezTo>
                  <a:cubicBezTo>
                    <a:pt x="31" y="53"/>
                    <a:pt x="32" y="54"/>
                    <a:pt x="32" y="54"/>
                  </a:cubicBezTo>
                  <a:cubicBezTo>
                    <a:pt x="33" y="54"/>
                    <a:pt x="34" y="53"/>
                    <a:pt x="35" y="53"/>
                  </a:cubicBezTo>
                  <a:cubicBezTo>
                    <a:pt x="36" y="52"/>
                    <a:pt x="38" y="52"/>
                    <a:pt x="39" y="51"/>
                  </a:cubicBezTo>
                  <a:cubicBezTo>
                    <a:pt x="40" y="51"/>
                    <a:pt x="42" y="51"/>
                    <a:pt x="42" y="51"/>
                  </a:cubicBezTo>
                  <a:cubicBezTo>
                    <a:pt x="42" y="50"/>
                    <a:pt x="42" y="49"/>
                    <a:pt x="42" y="49"/>
                  </a:cubicBezTo>
                  <a:cubicBezTo>
                    <a:pt x="43" y="48"/>
                    <a:pt x="42" y="47"/>
                    <a:pt x="42" y="46"/>
                  </a:cubicBezTo>
                  <a:cubicBezTo>
                    <a:pt x="43" y="45"/>
                    <a:pt x="45" y="45"/>
                    <a:pt x="45" y="45"/>
                  </a:cubicBezTo>
                  <a:cubicBezTo>
                    <a:pt x="46" y="45"/>
                    <a:pt x="48" y="45"/>
                    <a:pt x="49" y="45"/>
                  </a:cubicBezTo>
                  <a:cubicBezTo>
                    <a:pt x="50" y="44"/>
                    <a:pt x="52" y="43"/>
                    <a:pt x="53" y="43"/>
                  </a:cubicBezTo>
                  <a:cubicBezTo>
                    <a:pt x="56" y="42"/>
                    <a:pt x="60" y="40"/>
                    <a:pt x="62" y="39"/>
                  </a:cubicBezTo>
                  <a:cubicBezTo>
                    <a:pt x="63" y="38"/>
                    <a:pt x="64" y="38"/>
                    <a:pt x="64" y="37"/>
                  </a:cubicBezTo>
                  <a:cubicBezTo>
                    <a:pt x="65" y="36"/>
                    <a:pt x="64" y="33"/>
                    <a:pt x="64" y="32"/>
                  </a:cubicBezTo>
                  <a:cubicBezTo>
                    <a:pt x="64" y="31"/>
                    <a:pt x="64" y="29"/>
                    <a:pt x="64" y="27"/>
                  </a:cubicBezTo>
                  <a:cubicBezTo>
                    <a:pt x="65" y="26"/>
                    <a:pt x="64" y="24"/>
                    <a:pt x="64" y="23"/>
                  </a:cubicBezTo>
                  <a:cubicBezTo>
                    <a:pt x="64" y="23"/>
                    <a:pt x="64" y="22"/>
                    <a:pt x="64" y="22"/>
                  </a:cubicBezTo>
                  <a:cubicBezTo>
                    <a:pt x="64" y="22"/>
                    <a:pt x="64" y="21"/>
                    <a:pt x="64" y="21"/>
                  </a:cubicBezTo>
                  <a:cubicBezTo>
                    <a:pt x="65" y="21"/>
                    <a:pt x="67" y="21"/>
                    <a:pt x="67" y="21"/>
                  </a:cubicBezTo>
                  <a:cubicBezTo>
                    <a:pt x="68" y="21"/>
                    <a:pt x="70" y="19"/>
                    <a:pt x="71" y="19"/>
                  </a:cubicBezTo>
                  <a:cubicBezTo>
                    <a:pt x="72" y="18"/>
                    <a:pt x="75" y="16"/>
                    <a:pt x="75" y="15"/>
                  </a:cubicBezTo>
                  <a:cubicBezTo>
                    <a:pt x="76" y="14"/>
                    <a:pt x="76" y="13"/>
                    <a:pt x="76" y="12"/>
                  </a:cubicBezTo>
                  <a:cubicBezTo>
                    <a:pt x="76" y="11"/>
                    <a:pt x="75" y="10"/>
                    <a:pt x="75" y="9"/>
                  </a:cubicBezTo>
                  <a:cubicBezTo>
                    <a:pt x="75" y="8"/>
                    <a:pt x="75" y="7"/>
                    <a:pt x="75" y="7"/>
                  </a:cubicBezTo>
                  <a:cubicBezTo>
                    <a:pt x="75" y="6"/>
                    <a:pt x="76" y="5"/>
                    <a:pt x="77" y="5"/>
                  </a:cubicBezTo>
                  <a:cubicBezTo>
                    <a:pt x="77" y="4"/>
                    <a:pt x="79" y="5"/>
                    <a:pt x="80" y="4"/>
                  </a:cubicBezTo>
                  <a:cubicBezTo>
                    <a:pt x="81" y="4"/>
                    <a:pt x="82" y="3"/>
                    <a:pt x="83" y="3"/>
                  </a:cubicBezTo>
                  <a:cubicBezTo>
                    <a:pt x="84" y="2"/>
                    <a:pt x="86" y="2"/>
                    <a:pt x="87" y="1"/>
                  </a:cubicBezTo>
                  <a:cubicBezTo>
                    <a:pt x="87" y="1"/>
                    <a:pt x="88" y="0"/>
                    <a:pt x="88" y="0"/>
                  </a:cubicBezTo>
                  <a:cubicBezTo>
                    <a:pt x="89" y="0"/>
                    <a:pt x="89" y="2"/>
                    <a:pt x="89" y="2"/>
                  </a:cubicBezTo>
                  <a:cubicBezTo>
                    <a:pt x="90" y="2"/>
                    <a:pt x="91" y="2"/>
                    <a:pt x="92" y="2"/>
                  </a:cubicBezTo>
                  <a:cubicBezTo>
                    <a:pt x="92" y="2"/>
                    <a:pt x="92" y="2"/>
                    <a:pt x="92" y="2"/>
                  </a:cubicBezTo>
                  <a:cubicBezTo>
                    <a:pt x="92" y="3"/>
                    <a:pt x="91" y="4"/>
                    <a:pt x="91" y="4"/>
                  </a:cubicBezTo>
                  <a:cubicBezTo>
                    <a:pt x="91" y="5"/>
                    <a:pt x="89" y="6"/>
                    <a:pt x="89" y="7"/>
                  </a:cubicBezTo>
                  <a:cubicBezTo>
                    <a:pt x="88" y="8"/>
                    <a:pt x="88" y="11"/>
                    <a:pt x="88" y="12"/>
                  </a:cubicBezTo>
                  <a:cubicBezTo>
                    <a:pt x="88" y="13"/>
                    <a:pt x="88" y="15"/>
                    <a:pt x="89" y="16"/>
                  </a:cubicBezTo>
                  <a:cubicBezTo>
                    <a:pt x="89" y="17"/>
                    <a:pt x="90" y="17"/>
                    <a:pt x="91" y="17"/>
                  </a:cubicBezTo>
                  <a:cubicBezTo>
                    <a:pt x="91" y="17"/>
                    <a:pt x="92" y="16"/>
                    <a:pt x="93" y="16"/>
                  </a:cubicBezTo>
                  <a:cubicBezTo>
                    <a:pt x="93" y="17"/>
                    <a:pt x="93" y="18"/>
                    <a:pt x="93" y="18"/>
                  </a:cubicBezTo>
                  <a:cubicBezTo>
                    <a:pt x="94" y="19"/>
                    <a:pt x="93" y="21"/>
                    <a:pt x="93" y="22"/>
                  </a:cubicBezTo>
                  <a:cubicBezTo>
                    <a:pt x="93" y="22"/>
                    <a:pt x="92" y="23"/>
                    <a:pt x="92" y="24"/>
                  </a:cubicBezTo>
                  <a:cubicBezTo>
                    <a:pt x="92" y="25"/>
                    <a:pt x="93" y="26"/>
                    <a:pt x="93" y="27"/>
                  </a:cubicBezTo>
                  <a:cubicBezTo>
                    <a:pt x="94" y="28"/>
                    <a:pt x="95" y="29"/>
                    <a:pt x="96" y="30"/>
                  </a:cubicBezTo>
                  <a:cubicBezTo>
                    <a:pt x="96" y="31"/>
                    <a:pt x="96" y="33"/>
                    <a:pt x="96" y="33"/>
                  </a:cubicBezTo>
                  <a:cubicBezTo>
                    <a:pt x="95" y="34"/>
                    <a:pt x="95" y="35"/>
                    <a:pt x="95" y="36"/>
                  </a:cubicBezTo>
                  <a:cubicBezTo>
                    <a:pt x="95" y="36"/>
                    <a:pt x="96" y="38"/>
                    <a:pt x="96" y="38"/>
                  </a:cubicBezTo>
                  <a:cubicBezTo>
                    <a:pt x="97" y="39"/>
                    <a:pt x="99" y="40"/>
                    <a:pt x="99" y="41"/>
                  </a:cubicBezTo>
                  <a:cubicBezTo>
                    <a:pt x="99" y="42"/>
                    <a:pt x="98" y="43"/>
                    <a:pt x="98" y="43"/>
                  </a:cubicBezTo>
                  <a:cubicBezTo>
                    <a:pt x="98" y="44"/>
                    <a:pt x="97" y="44"/>
                    <a:pt x="97" y="45"/>
                  </a:cubicBezTo>
                  <a:cubicBezTo>
                    <a:pt x="97" y="45"/>
                    <a:pt x="98" y="46"/>
                    <a:pt x="98" y="47"/>
                  </a:cubicBezTo>
                  <a:cubicBezTo>
                    <a:pt x="99" y="48"/>
                    <a:pt x="98" y="49"/>
                    <a:pt x="98" y="49"/>
                  </a:cubicBezTo>
                  <a:cubicBezTo>
                    <a:pt x="99" y="50"/>
                    <a:pt x="100" y="50"/>
                    <a:pt x="100" y="50"/>
                  </a:cubicBezTo>
                  <a:cubicBezTo>
                    <a:pt x="101" y="51"/>
                    <a:pt x="102" y="52"/>
                    <a:pt x="102" y="53"/>
                  </a:cubicBezTo>
                  <a:cubicBezTo>
                    <a:pt x="101" y="53"/>
                    <a:pt x="99" y="53"/>
                    <a:pt x="99" y="54"/>
                  </a:cubicBezTo>
                  <a:cubicBezTo>
                    <a:pt x="99" y="55"/>
                    <a:pt x="100" y="55"/>
                    <a:pt x="101" y="55"/>
                  </a:cubicBezTo>
                  <a:cubicBezTo>
                    <a:pt x="102" y="55"/>
                    <a:pt x="103" y="56"/>
                    <a:pt x="103" y="56"/>
                  </a:cubicBezTo>
                  <a:cubicBezTo>
                    <a:pt x="104" y="56"/>
                    <a:pt x="105" y="57"/>
                    <a:pt x="105" y="57"/>
                  </a:cubicBezTo>
                  <a:cubicBezTo>
                    <a:pt x="106" y="57"/>
                    <a:pt x="107" y="56"/>
                    <a:pt x="108" y="55"/>
                  </a:cubicBezTo>
                  <a:cubicBezTo>
                    <a:pt x="109" y="55"/>
                    <a:pt x="111" y="54"/>
                    <a:pt x="112" y="54"/>
                  </a:cubicBezTo>
                  <a:cubicBezTo>
                    <a:pt x="113" y="54"/>
                    <a:pt x="115" y="54"/>
                    <a:pt x="116" y="54"/>
                  </a:cubicBezTo>
                  <a:cubicBezTo>
                    <a:pt x="117" y="54"/>
                    <a:pt x="119" y="56"/>
                    <a:pt x="120" y="56"/>
                  </a:cubicBezTo>
                  <a:cubicBezTo>
                    <a:pt x="120" y="57"/>
                    <a:pt x="122" y="58"/>
                    <a:pt x="123" y="58"/>
                  </a:cubicBezTo>
                  <a:cubicBezTo>
                    <a:pt x="124" y="59"/>
                    <a:pt x="126" y="61"/>
                    <a:pt x="127" y="61"/>
                  </a:cubicBezTo>
                  <a:cubicBezTo>
                    <a:pt x="127" y="62"/>
                    <a:pt x="129" y="64"/>
                    <a:pt x="129" y="65"/>
                  </a:cubicBezTo>
                  <a:cubicBezTo>
                    <a:pt x="130" y="65"/>
                    <a:pt x="131" y="67"/>
                    <a:pt x="131" y="68"/>
                  </a:cubicBezTo>
                  <a:cubicBezTo>
                    <a:pt x="132" y="68"/>
                    <a:pt x="132" y="70"/>
                    <a:pt x="133" y="71"/>
                  </a:cubicBezTo>
                  <a:cubicBezTo>
                    <a:pt x="132" y="71"/>
                    <a:pt x="132" y="73"/>
                    <a:pt x="131" y="73"/>
                  </a:cubicBezTo>
                  <a:cubicBezTo>
                    <a:pt x="131" y="73"/>
                    <a:pt x="130" y="74"/>
                    <a:pt x="129" y="74"/>
                  </a:cubicBezTo>
                  <a:cubicBezTo>
                    <a:pt x="129" y="74"/>
                    <a:pt x="129" y="75"/>
                    <a:pt x="129" y="76"/>
                  </a:cubicBezTo>
                  <a:cubicBezTo>
                    <a:pt x="128" y="77"/>
                    <a:pt x="127" y="78"/>
                    <a:pt x="126" y="79"/>
                  </a:cubicBezTo>
                  <a:cubicBezTo>
                    <a:pt x="126" y="79"/>
                    <a:pt x="126" y="80"/>
                    <a:pt x="126" y="80"/>
                  </a:cubicBezTo>
                  <a:cubicBezTo>
                    <a:pt x="127" y="81"/>
                    <a:pt x="128" y="82"/>
                    <a:pt x="128" y="82"/>
                  </a:cubicBezTo>
                  <a:cubicBezTo>
                    <a:pt x="128" y="83"/>
                    <a:pt x="129" y="84"/>
                    <a:pt x="129" y="84"/>
                  </a:cubicBezTo>
                  <a:cubicBezTo>
                    <a:pt x="130" y="85"/>
                    <a:pt x="130" y="87"/>
                    <a:pt x="131" y="87"/>
                  </a:cubicBezTo>
                  <a:cubicBezTo>
                    <a:pt x="131" y="88"/>
                    <a:pt x="132" y="90"/>
                    <a:pt x="132" y="90"/>
                  </a:cubicBezTo>
                  <a:cubicBezTo>
                    <a:pt x="133" y="91"/>
                    <a:pt x="135" y="91"/>
                    <a:pt x="135" y="91"/>
                  </a:cubicBezTo>
                  <a:cubicBezTo>
                    <a:pt x="136" y="91"/>
                    <a:pt x="137" y="92"/>
                    <a:pt x="137" y="92"/>
                  </a:cubicBezTo>
                  <a:cubicBezTo>
                    <a:pt x="137" y="93"/>
                    <a:pt x="137" y="94"/>
                    <a:pt x="136" y="94"/>
                  </a:cubicBezTo>
                  <a:cubicBezTo>
                    <a:pt x="136" y="95"/>
                    <a:pt x="135" y="94"/>
                    <a:pt x="134" y="94"/>
                  </a:cubicBezTo>
                  <a:cubicBezTo>
                    <a:pt x="134" y="95"/>
                    <a:pt x="134" y="97"/>
                    <a:pt x="134" y="97"/>
                  </a:cubicBezTo>
                  <a:cubicBezTo>
                    <a:pt x="135" y="98"/>
                    <a:pt x="136" y="99"/>
                    <a:pt x="136" y="99"/>
                  </a:cubicBezTo>
                  <a:cubicBezTo>
                    <a:pt x="137" y="99"/>
                    <a:pt x="138" y="99"/>
                    <a:pt x="138" y="99"/>
                  </a:cubicBezTo>
                  <a:cubicBezTo>
                    <a:pt x="139" y="99"/>
                    <a:pt x="139" y="100"/>
                    <a:pt x="140" y="100"/>
                  </a:cubicBezTo>
                  <a:cubicBezTo>
                    <a:pt x="141" y="101"/>
                    <a:pt x="142" y="102"/>
                    <a:pt x="142" y="103"/>
                  </a:cubicBezTo>
                  <a:cubicBezTo>
                    <a:pt x="143" y="104"/>
                    <a:pt x="143" y="105"/>
                    <a:pt x="143" y="106"/>
                  </a:cubicBezTo>
                  <a:cubicBezTo>
                    <a:pt x="143" y="107"/>
                    <a:pt x="143" y="108"/>
                    <a:pt x="143" y="109"/>
                  </a:cubicBezTo>
                  <a:cubicBezTo>
                    <a:pt x="142" y="109"/>
                    <a:pt x="141" y="109"/>
                    <a:pt x="140" y="109"/>
                  </a:cubicBezTo>
                  <a:cubicBezTo>
                    <a:pt x="140" y="109"/>
                    <a:pt x="138" y="110"/>
                    <a:pt x="138" y="110"/>
                  </a:cubicBezTo>
                  <a:cubicBezTo>
                    <a:pt x="137" y="110"/>
                    <a:pt x="137" y="111"/>
                    <a:pt x="136" y="112"/>
                  </a:cubicBezTo>
                  <a:cubicBezTo>
                    <a:pt x="136" y="112"/>
                    <a:pt x="135" y="111"/>
                    <a:pt x="134" y="111"/>
                  </a:cubicBezTo>
                  <a:cubicBezTo>
                    <a:pt x="134" y="110"/>
                    <a:pt x="133" y="109"/>
                    <a:pt x="133" y="109"/>
                  </a:cubicBezTo>
                  <a:cubicBezTo>
                    <a:pt x="132" y="108"/>
                    <a:pt x="130" y="107"/>
                    <a:pt x="129" y="107"/>
                  </a:cubicBezTo>
                  <a:cubicBezTo>
                    <a:pt x="129" y="107"/>
                    <a:pt x="128" y="107"/>
                    <a:pt x="127" y="107"/>
                  </a:cubicBezTo>
                  <a:cubicBezTo>
                    <a:pt x="127" y="106"/>
                    <a:pt x="127" y="106"/>
                    <a:pt x="127" y="105"/>
                  </a:cubicBezTo>
                  <a:cubicBezTo>
                    <a:pt x="126" y="105"/>
                    <a:pt x="126" y="104"/>
                    <a:pt x="125" y="104"/>
                  </a:cubicBezTo>
                  <a:cubicBezTo>
                    <a:pt x="124" y="104"/>
                    <a:pt x="124" y="106"/>
                    <a:pt x="123" y="106"/>
                  </a:cubicBezTo>
                  <a:cubicBezTo>
                    <a:pt x="123" y="107"/>
                    <a:pt x="122" y="108"/>
                    <a:pt x="122" y="108"/>
                  </a:cubicBezTo>
                  <a:cubicBezTo>
                    <a:pt x="122" y="109"/>
                    <a:pt x="121" y="109"/>
                    <a:pt x="120" y="110"/>
                  </a:cubicBezTo>
                  <a:cubicBezTo>
                    <a:pt x="120" y="110"/>
                    <a:pt x="120" y="112"/>
                    <a:pt x="121" y="113"/>
                  </a:cubicBezTo>
                  <a:cubicBezTo>
                    <a:pt x="121" y="113"/>
                    <a:pt x="123" y="114"/>
                    <a:pt x="123" y="115"/>
                  </a:cubicBezTo>
                  <a:cubicBezTo>
                    <a:pt x="124" y="115"/>
                    <a:pt x="126" y="117"/>
                    <a:pt x="126" y="118"/>
                  </a:cubicBezTo>
                  <a:cubicBezTo>
                    <a:pt x="127" y="118"/>
                    <a:pt x="127" y="119"/>
                    <a:pt x="128" y="120"/>
                  </a:cubicBezTo>
                  <a:cubicBezTo>
                    <a:pt x="129" y="120"/>
                    <a:pt x="131" y="119"/>
                    <a:pt x="131" y="119"/>
                  </a:cubicBezTo>
                  <a:cubicBezTo>
                    <a:pt x="132" y="119"/>
                    <a:pt x="132" y="121"/>
                    <a:pt x="133" y="121"/>
                  </a:cubicBezTo>
                  <a:cubicBezTo>
                    <a:pt x="133" y="121"/>
                    <a:pt x="134" y="121"/>
                    <a:pt x="135" y="120"/>
                  </a:cubicBezTo>
                  <a:cubicBezTo>
                    <a:pt x="135" y="120"/>
                    <a:pt x="135" y="119"/>
                    <a:pt x="135" y="118"/>
                  </a:cubicBezTo>
                  <a:cubicBezTo>
                    <a:pt x="135" y="118"/>
                    <a:pt x="135" y="117"/>
                    <a:pt x="135" y="116"/>
                  </a:cubicBezTo>
                  <a:cubicBezTo>
                    <a:pt x="135" y="116"/>
                    <a:pt x="136" y="115"/>
                    <a:pt x="137" y="115"/>
                  </a:cubicBezTo>
                  <a:cubicBezTo>
                    <a:pt x="137" y="114"/>
                    <a:pt x="139" y="114"/>
                    <a:pt x="139" y="114"/>
                  </a:cubicBezTo>
                  <a:cubicBezTo>
                    <a:pt x="140" y="115"/>
                    <a:pt x="142" y="116"/>
                    <a:pt x="143" y="116"/>
                  </a:cubicBezTo>
                  <a:cubicBezTo>
                    <a:pt x="143" y="116"/>
                    <a:pt x="144" y="115"/>
                    <a:pt x="144" y="115"/>
                  </a:cubicBezTo>
                  <a:cubicBezTo>
                    <a:pt x="145" y="115"/>
                    <a:pt x="146" y="116"/>
                    <a:pt x="146" y="117"/>
                  </a:cubicBezTo>
                  <a:cubicBezTo>
                    <a:pt x="147" y="117"/>
                    <a:pt x="147" y="118"/>
                    <a:pt x="147" y="119"/>
                  </a:cubicBezTo>
                  <a:cubicBezTo>
                    <a:pt x="147" y="120"/>
                    <a:pt x="146" y="121"/>
                    <a:pt x="146" y="122"/>
                  </a:cubicBezTo>
                  <a:cubicBezTo>
                    <a:pt x="145" y="123"/>
                    <a:pt x="147" y="125"/>
                    <a:pt x="147" y="126"/>
                  </a:cubicBezTo>
                  <a:cubicBezTo>
                    <a:pt x="147" y="127"/>
                    <a:pt x="146" y="129"/>
                    <a:pt x="145" y="130"/>
                  </a:cubicBezTo>
                  <a:cubicBezTo>
                    <a:pt x="145" y="131"/>
                    <a:pt x="144" y="132"/>
                    <a:pt x="144" y="133"/>
                  </a:cubicBezTo>
                  <a:cubicBezTo>
                    <a:pt x="143" y="134"/>
                    <a:pt x="143" y="135"/>
                    <a:pt x="142" y="135"/>
                  </a:cubicBezTo>
                  <a:cubicBezTo>
                    <a:pt x="142" y="136"/>
                    <a:pt x="141" y="136"/>
                    <a:pt x="141" y="136"/>
                  </a:cubicBezTo>
                  <a:cubicBezTo>
                    <a:pt x="140" y="136"/>
                    <a:pt x="140" y="134"/>
                    <a:pt x="140" y="134"/>
                  </a:cubicBezTo>
                  <a:cubicBezTo>
                    <a:pt x="139" y="133"/>
                    <a:pt x="137" y="134"/>
                    <a:pt x="137" y="134"/>
                  </a:cubicBezTo>
                  <a:cubicBezTo>
                    <a:pt x="136" y="135"/>
                    <a:pt x="137" y="137"/>
                    <a:pt x="136" y="137"/>
                  </a:cubicBezTo>
                  <a:cubicBezTo>
                    <a:pt x="136" y="138"/>
                    <a:pt x="135" y="140"/>
                    <a:pt x="135" y="141"/>
                  </a:cubicBezTo>
                  <a:cubicBezTo>
                    <a:pt x="135" y="142"/>
                    <a:pt x="135" y="144"/>
                    <a:pt x="134" y="144"/>
                  </a:cubicBezTo>
                  <a:cubicBezTo>
                    <a:pt x="134" y="145"/>
                    <a:pt x="133" y="147"/>
                    <a:pt x="133" y="147"/>
                  </a:cubicBezTo>
                  <a:cubicBezTo>
                    <a:pt x="132" y="148"/>
                    <a:pt x="130" y="147"/>
                    <a:pt x="130" y="148"/>
                  </a:cubicBezTo>
                  <a:cubicBezTo>
                    <a:pt x="129" y="149"/>
                    <a:pt x="129" y="150"/>
                    <a:pt x="130" y="151"/>
                  </a:cubicBezTo>
                  <a:cubicBezTo>
                    <a:pt x="130" y="152"/>
                    <a:pt x="131" y="153"/>
                    <a:pt x="132" y="154"/>
                  </a:cubicBezTo>
                  <a:cubicBezTo>
                    <a:pt x="132" y="154"/>
                    <a:pt x="134" y="156"/>
                    <a:pt x="134" y="156"/>
                  </a:cubicBezTo>
                  <a:cubicBezTo>
                    <a:pt x="135" y="157"/>
                    <a:pt x="134" y="159"/>
                    <a:pt x="134" y="160"/>
                  </a:cubicBezTo>
                  <a:cubicBezTo>
                    <a:pt x="134" y="160"/>
                    <a:pt x="134" y="160"/>
                    <a:pt x="134" y="160"/>
                  </a:cubicBezTo>
                  <a:cubicBezTo>
                    <a:pt x="134" y="160"/>
                    <a:pt x="132" y="161"/>
                    <a:pt x="132" y="161"/>
                  </a:cubicBezTo>
                  <a:cubicBezTo>
                    <a:pt x="131" y="162"/>
                    <a:pt x="131" y="163"/>
                    <a:pt x="130" y="164"/>
                  </a:cubicBezTo>
                  <a:cubicBezTo>
                    <a:pt x="130" y="164"/>
                    <a:pt x="131" y="166"/>
                    <a:pt x="130" y="166"/>
                  </a:cubicBezTo>
                  <a:cubicBezTo>
                    <a:pt x="130" y="167"/>
                    <a:pt x="129" y="167"/>
                    <a:pt x="129" y="167"/>
                  </a:cubicBezTo>
                  <a:cubicBezTo>
                    <a:pt x="128" y="167"/>
                    <a:pt x="128" y="166"/>
                    <a:pt x="128" y="165"/>
                  </a:cubicBezTo>
                  <a:cubicBezTo>
                    <a:pt x="127" y="165"/>
                    <a:pt x="127" y="164"/>
                    <a:pt x="126" y="163"/>
                  </a:cubicBezTo>
                  <a:cubicBezTo>
                    <a:pt x="126" y="163"/>
                    <a:pt x="124" y="162"/>
                    <a:pt x="123" y="161"/>
                  </a:cubicBezTo>
                  <a:cubicBezTo>
                    <a:pt x="122" y="160"/>
                    <a:pt x="121" y="159"/>
                    <a:pt x="120" y="158"/>
                  </a:cubicBezTo>
                  <a:cubicBezTo>
                    <a:pt x="120" y="157"/>
                    <a:pt x="118" y="157"/>
                    <a:pt x="118" y="156"/>
                  </a:cubicBezTo>
                  <a:cubicBezTo>
                    <a:pt x="117" y="156"/>
                    <a:pt x="115" y="156"/>
                    <a:pt x="114" y="157"/>
                  </a:cubicBezTo>
                  <a:cubicBezTo>
                    <a:pt x="114" y="157"/>
                    <a:pt x="113" y="158"/>
                    <a:pt x="112" y="158"/>
                  </a:cubicBezTo>
                  <a:cubicBezTo>
                    <a:pt x="111" y="159"/>
                    <a:pt x="110" y="159"/>
                    <a:pt x="109" y="159"/>
                  </a:cubicBezTo>
                  <a:cubicBezTo>
                    <a:pt x="108" y="159"/>
                    <a:pt x="107" y="158"/>
                    <a:pt x="107" y="157"/>
                  </a:cubicBezTo>
                  <a:cubicBezTo>
                    <a:pt x="106" y="157"/>
                    <a:pt x="104" y="157"/>
                    <a:pt x="104" y="157"/>
                  </a:cubicBezTo>
                  <a:cubicBezTo>
                    <a:pt x="103" y="158"/>
                    <a:pt x="102" y="158"/>
                    <a:pt x="102" y="159"/>
                  </a:cubicBezTo>
                  <a:cubicBezTo>
                    <a:pt x="101" y="160"/>
                    <a:pt x="99" y="161"/>
                    <a:pt x="99" y="162"/>
                  </a:cubicBezTo>
                  <a:cubicBezTo>
                    <a:pt x="98" y="163"/>
                    <a:pt x="98" y="165"/>
                    <a:pt x="97" y="165"/>
                  </a:cubicBezTo>
                  <a:cubicBezTo>
                    <a:pt x="97" y="166"/>
                    <a:pt x="95" y="167"/>
                    <a:pt x="95" y="167"/>
                  </a:cubicBezTo>
                  <a:cubicBezTo>
                    <a:pt x="94" y="167"/>
                    <a:pt x="93" y="167"/>
                    <a:pt x="93" y="166"/>
                  </a:cubicBezTo>
                  <a:cubicBezTo>
                    <a:pt x="92" y="166"/>
                    <a:pt x="91" y="165"/>
                    <a:pt x="90" y="165"/>
                  </a:cubicBezTo>
                  <a:cubicBezTo>
                    <a:pt x="90" y="164"/>
                    <a:pt x="89" y="164"/>
                    <a:pt x="89" y="165"/>
                  </a:cubicBezTo>
                  <a:cubicBezTo>
                    <a:pt x="88" y="165"/>
                    <a:pt x="87" y="166"/>
                    <a:pt x="87" y="167"/>
                  </a:cubicBezTo>
                  <a:cubicBezTo>
                    <a:pt x="87" y="168"/>
                    <a:pt x="87" y="169"/>
                    <a:pt x="87" y="170"/>
                  </a:cubicBezTo>
                  <a:cubicBezTo>
                    <a:pt x="87" y="170"/>
                    <a:pt x="86" y="172"/>
                    <a:pt x="86" y="173"/>
                  </a:cubicBezTo>
                  <a:cubicBezTo>
                    <a:pt x="85" y="173"/>
                    <a:pt x="84" y="173"/>
                    <a:pt x="84" y="173"/>
                  </a:cubicBezTo>
                  <a:cubicBezTo>
                    <a:pt x="83" y="173"/>
                    <a:pt x="83" y="172"/>
                    <a:pt x="83" y="172"/>
                  </a:cubicBezTo>
                  <a:cubicBezTo>
                    <a:pt x="83" y="171"/>
                    <a:pt x="82" y="170"/>
                    <a:pt x="82" y="169"/>
                  </a:cubicBezTo>
                  <a:cubicBezTo>
                    <a:pt x="81" y="169"/>
                    <a:pt x="80" y="169"/>
                    <a:pt x="80" y="168"/>
                  </a:cubicBezTo>
                  <a:cubicBezTo>
                    <a:pt x="80" y="168"/>
                    <a:pt x="79" y="167"/>
                    <a:pt x="79" y="167"/>
                  </a:cubicBezTo>
                  <a:cubicBezTo>
                    <a:pt x="78" y="166"/>
                    <a:pt x="77" y="167"/>
                    <a:pt x="77" y="167"/>
                  </a:cubicBezTo>
                  <a:cubicBezTo>
                    <a:pt x="76" y="166"/>
                    <a:pt x="75" y="166"/>
                    <a:pt x="75" y="166"/>
                  </a:cubicBezTo>
                  <a:cubicBezTo>
                    <a:pt x="74" y="166"/>
                    <a:pt x="74" y="164"/>
                    <a:pt x="74" y="164"/>
                  </a:cubicBezTo>
                  <a:cubicBezTo>
                    <a:pt x="73" y="163"/>
                    <a:pt x="73" y="162"/>
                    <a:pt x="73" y="162"/>
                  </a:cubicBezTo>
                  <a:cubicBezTo>
                    <a:pt x="72" y="162"/>
                    <a:pt x="70" y="162"/>
                    <a:pt x="69" y="162"/>
                  </a:cubicBezTo>
                  <a:cubicBezTo>
                    <a:pt x="69" y="162"/>
                    <a:pt x="67" y="162"/>
                    <a:pt x="67" y="162"/>
                  </a:cubicBezTo>
                  <a:cubicBezTo>
                    <a:pt x="66" y="163"/>
                    <a:pt x="66" y="164"/>
                    <a:pt x="66" y="164"/>
                  </a:cubicBezTo>
                  <a:cubicBezTo>
                    <a:pt x="66" y="165"/>
                    <a:pt x="68" y="166"/>
                    <a:pt x="68" y="167"/>
                  </a:cubicBezTo>
                  <a:cubicBezTo>
                    <a:pt x="68" y="167"/>
                    <a:pt x="67" y="168"/>
                    <a:pt x="66" y="168"/>
                  </a:cubicBezTo>
                  <a:cubicBezTo>
                    <a:pt x="66" y="169"/>
                    <a:pt x="66" y="169"/>
                    <a:pt x="65" y="170"/>
                  </a:cubicBezTo>
                  <a:cubicBezTo>
                    <a:pt x="65" y="170"/>
                    <a:pt x="63" y="170"/>
                    <a:pt x="63" y="171"/>
                  </a:cubicBezTo>
                  <a:cubicBezTo>
                    <a:pt x="62" y="171"/>
                    <a:pt x="61" y="171"/>
                    <a:pt x="61" y="172"/>
                  </a:cubicBezTo>
                  <a:cubicBezTo>
                    <a:pt x="60" y="172"/>
                    <a:pt x="59" y="173"/>
                    <a:pt x="59" y="173"/>
                  </a:cubicBezTo>
                  <a:cubicBezTo>
                    <a:pt x="58" y="173"/>
                    <a:pt x="57" y="174"/>
                    <a:pt x="56" y="174"/>
                  </a:cubicBezTo>
                  <a:cubicBezTo>
                    <a:pt x="56" y="174"/>
                    <a:pt x="55" y="173"/>
                    <a:pt x="55" y="173"/>
                  </a:cubicBezTo>
                  <a:cubicBezTo>
                    <a:pt x="55" y="172"/>
                    <a:pt x="54" y="171"/>
                    <a:pt x="54" y="170"/>
                  </a:cubicBezTo>
                  <a:cubicBezTo>
                    <a:pt x="54" y="170"/>
                    <a:pt x="55" y="169"/>
                    <a:pt x="55" y="169"/>
                  </a:cubicBezTo>
                  <a:cubicBezTo>
                    <a:pt x="55" y="168"/>
                    <a:pt x="55" y="167"/>
                    <a:pt x="54" y="167"/>
                  </a:cubicBezTo>
                  <a:cubicBezTo>
                    <a:pt x="54" y="166"/>
                    <a:pt x="53" y="166"/>
                    <a:pt x="53" y="166"/>
                  </a:cubicBezTo>
                  <a:cubicBezTo>
                    <a:pt x="53" y="166"/>
                    <a:pt x="52" y="165"/>
                    <a:pt x="52" y="164"/>
                  </a:cubicBezTo>
                  <a:cubicBezTo>
                    <a:pt x="52" y="164"/>
                    <a:pt x="52" y="162"/>
                    <a:pt x="52" y="162"/>
                  </a:cubicBezTo>
                  <a:cubicBezTo>
                    <a:pt x="52" y="161"/>
                    <a:pt x="52" y="161"/>
                    <a:pt x="52" y="160"/>
                  </a:cubicBezTo>
                  <a:cubicBezTo>
                    <a:pt x="52" y="159"/>
                    <a:pt x="52" y="159"/>
                    <a:pt x="52" y="159"/>
                  </a:cubicBezTo>
                  <a:cubicBezTo>
                    <a:pt x="51" y="158"/>
                    <a:pt x="51" y="157"/>
                    <a:pt x="51" y="157"/>
                  </a:cubicBezTo>
                  <a:cubicBezTo>
                    <a:pt x="51" y="156"/>
                    <a:pt x="51" y="156"/>
                    <a:pt x="51" y="155"/>
                  </a:cubicBezTo>
                  <a:cubicBezTo>
                    <a:pt x="51" y="154"/>
                    <a:pt x="52" y="153"/>
                    <a:pt x="52" y="152"/>
                  </a:cubicBezTo>
                  <a:cubicBezTo>
                    <a:pt x="52" y="151"/>
                    <a:pt x="51" y="150"/>
                    <a:pt x="51" y="149"/>
                  </a:cubicBezTo>
                  <a:cubicBezTo>
                    <a:pt x="51" y="148"/>
                    <a:pt x="52" y="147"/>
                    <a:pt x="52" y="147"/>
                  </a:cubicBezTo>
                  <a:cubicBezTo>
                    <a:pt x="52" y="146"/>
                    <a:pt x="53" y="144"/>
                    <a:pt x="52" y="144"/>
                  </a:cubicBezTo>
                  <a:cubicBezTo>
                    <a:pt x="52" y="144"/>
                    <a:pt x="50" y="144"/>
                    <a:pt x="50" y="144"/>
                  </a:cubicBezTo>
                  <a:cubicBezTo>
                    <a:pt x="50" y="144"/>
                    <a:pt x="49" y="143"/>
                    <a:pt x="49" y="143"/>
                  </a:cubicBezTo>
                  <a:cubicBezTo>
                    <a:pt x="49" y="143"/>
                    <a:pt x="48" y="143"/>
                    <a:pt x="48" y="143"/>
                  </a:cubicBezTo>
                  <a:cubicBezTo>
                    <a:pt x="48" y="144"/>
                    <a:pt x="48" y="145"/>
                    <a:pt x="47" y="145"/>
                  </a:cubicBezTo>
                  <a:cubicBezTo>
                    <a:pt x="47" y="146"/>
                    <a:pt x="46" y="146"/>
                    <a:pt x="45" y="146"/>
                  </a:cubicBezTo>
                  <a:cubicBezTo>
                    <a:pt x="45" y="146"/>
                    <a:pt x="44" y="145"/>
                    <a:pt x="44" y="145"/>
                  </a:cubicBezTo>
                  <a:cubicBezTo>
                    <a:pt x="43" y="145"/>
                    <a:pt x="42" y="145"/>
                    <a:pt x="41" y="145"/>
                  </a:cubicBezTo>
                  <a:cubicBezTo>
                    <a:pt x="41" y="145"/>
                    <a:pt x="40" y="144"/>
                    <a:pt x="40" y="144"/>
                  </a:cubicBezTo>
                  <a:cubicBezTo>
                    <a:pt x="40" y="144"/>
                    <a:pt x="41" y="143"/>
                    <a:pt x="41" y="143"/>
                  </a:cubicBezTo>
                  <a:cubicBezTo>
                    <a:pt x="41" y="143"/>
                    <a:pt x="41" y="142"/>
                    <a:pt x="41" y="142"/>
                  </a:cubicBezTo>
                  <a:cubicBezTo>
                    <a:pt x="41" y="141"/>
                    <a:pt x="39" y="141"/>
                    <a:pt x="39" y="140"/>
                  </a:cubicBezTo>
                  <a:cubicBezTo>
                    <a:pt x="38" y="140"/>
                    <a:pt x="38" y="140"/>
                    <a:pt x="37" y="139"/>
                  </a:cubicBezTo>
                  <a:cubicBezTo>
                    <a:pt x="37" y="139"/>
                    <a:pt x="36" y="139"/>
                    <a:pt x="36" y="138"/>
                  </a:cubicBezTo>
                  <a:cubicBezTo>
                    <a:pt x="35" y="138"/>
                    <a:pt x="35" y="136"/>
                    <a:pt x="35" y="136"/>
                  </a:cubicBezTo>
                  <a:cubicBezTo>
                    <a:pt x="35" y="135"/>
                    <a:pt x="36" y="135"/>
                    <a:pt x="36" y="134"/>
                  </a:cubicBezTo>
                  <a:cubicBezTo>
                    <a:pt x="36" y="134"/>
                    <a:pt x="36" y="133"/>
                    <a:pt x="35" y="132"/>
                  </a:cubicBezTo>
                  <a:cubicBezTo>
                    <a:pt x="35" y="132"/>
                    <a:pt x="34" y="131"/>
                    <a:pt x="34" y="131"/>
                  </a:cubicBezTo>
                  <a:cubicBezTo>
                    <a:pt x="34" y="131"/>
                    <a:pt x="33" y="130"/>
                    <a:pt x="33" y="129"/>
                  </a:cubicBezTo>
                  <a:cubicBezTo>
                    <a:pt x="33" y="129"/>
                    <a:pt x="32" y="128"/>
                    <a:pt x="31" y="128"/>
                  </a:cubicBezTo>
                  <a:cubicBezTo>
                    <a:pt x="31" y="128"/>
                    <a:pt x="29" y="128"/>
                    <a:pt x="29" y="128"/>
                  </a:cubicBezTo>
                  <a:cubicBezTo>
                    <a:pt x="28" y="128"/>
                    <a:pt x="28" y="128"/>
                    <a:pt x="28" y="127"/>
                  </a:cubicBezTo>
                  <a:cubicBezTo>
                    <a:pt x="27" y="127"/>
                    <a:pt x="27" y="126"/>
                    <a:pt x="27" y="125"/>
                  </a:cubicBezTo>
                  <a:cubicBezTo>
                    <a:pt x="27" y="125"/>
                    <a:pt x="27" y="124"/>
                    <a:pt x="27" y="124"/>
                  </a:cubicBezTo>
                  <a:cubicBezTo>
                    <a:pt x="27" y="123"/>
                    <a:pt x="27" y="123"/>
                    <a:pt x="27" y="123"/>
                  </a:cubicBezTo>
                  <a:cubicBezTo>
                    <a:pt x="26" y="123"/>
                    <a:pt x="26" y="122"/>
                    <a:pt x="25" y="122"/>
                  </a:cubicBezTo>
                  <a:cubicBezTo>
                    <a:pt x="25" y="122"/>
                    <a:pt x="24" y="122"/>
                    <a:pt x="23" y="122"/>
                  </a:cubicBezTo>
                  <a:cubicBezTo>
                    <a:pt x="23" y="122"/>
                    <a:pt x="21" y="122"/>
                    <a:pt x="21" y="122"/>
                  </a:cubicBezTo>
                  <a:cubicBezTo>
                    <a:pt x="20" y="123"/>
                    <a:pt x="21" y="124"/>
                    <a:pt x="20" y="125"/>
                  </a:cubicBezTo>
                  <a:cubicBezTo>
                    <a:pt x="20" y="125"/>
                    <a:pt x="19" y="126"/>
                    <a:pt x="18" y="126"/>
                  </a:cubicBezTo>
                  <a:cubicBezTo>
                    <a:pt x="18" y="126"/>
                    <a:pt x="17" y="125"/>
                    <a:pt x="17" y="125"/>
                  </a:cubicBezTo>
                  <a:cubicBezTo>
                    <a:pt x="16" y="124"/>
                    <a:pt x="17" y="123"/>
                    <a:pt x="17" y="123"/>
                  </a:cubicBezTo>
                  <a:cubicBezTo>
                    <a:pt x="17" y="122"/>
                    <a:pt x="16" y="121"/>
                    <a:pt x="16" y="121"/>
                  </a:cubicBezTo>
                  <a:cubicBezTo>
                    <a:pt x="16" y="120"/>
                    <a:pt x="16" y="118"/>
                    <a:pt x="16" y="118"/>
                  </a:cubicBezTo>
                  <a:cubicBezTo>
                    <a:pt x="16" y="117"/>
                    <a:pt x="17" y="116"/>
                    <a:pt x="17" y="115"/>
                  </a:cubicBezTo>
                  <a:cubicBezTo>
                    <a:pt x="17" y="115"/>
                    <a:pt x="18" y="114"/>
                    <a:pt x="18" y="114"/>
                  </a:cubicBezTo>
                  <a:cubicBezTo>
                    <a:pt x="19" y="114"/>
                    <a:pt x="19" y="113"/>
                    <a:pt x="18" y="112"/>
                  </a:cubicBezTo>
                  <a:cubicBezTo>
                    <a:pt x="18" y="112"/>
                    <a:pt x="17" y="112"/>
                    <a:pt x="16" y="112"/>
                  </a:cubicBezTo>
                  <a:cubicBezTo>
                    <a:pt x="15" y="111"/>
                    <a:pt x="14" y="112"/>
                    <a:pt x="13" y="112"/>
                  </a:cubicBezTo>
                  <a:cubicBezTo>
                    <a:pt x="13" y="111"/>
                    <a:pt x="11" y="111"/>
                    <a:pt x="11" y="110"/>
                  </a:cubicBezTo>
                  <a:cubicBezTo>
                    <a:pt x="11" y="110"/>
                    <a:pt x="10" y="110"/>
                    <a:pt x="10" y="109"/>
                  </a:cubicBezTo>
                  <a:cubicBezTo>
                    <a:pt x="10" y="109"/>
                    <a:pt x="10" y="108"/>
                    <a:pt x="10" y="107"/>
                  </a:cubicBezTo>
                  <a:cubicBezTo>
                    <a:pt x="10" y="107"/>
                    <a:pt x="11" y="106"/>
                    <a:pt x="10" y="106"/>
                  </a:cubicBezTo>
                  <a:cubicBezTo>
                    <a:pt x="10" y="106"/>
                    <a:pt x="9" y="106"/>
                    <a:pt x="9" y="105"/>
                  </a:cubicBezTo>
                  <a:cubicBezTo>
                    <a:pt x="8" y="105"/>
                    <a:pt x="7" y="105"/>
                    <a:pt x="6" y="105"/>
                  </a:cubicBezTo>
                  <a:cubicBezTo>
                    <a:pt x="5" y="105"/>
                    <a:pt x="5" y="105"/>
                    <a:pt x="5" y="105"/>
                  </a:cubicBezTo>
                  <a:cubicBezTo>
                    <a:pt x="5" y="104"/>
                    <a:pt x="4" y="104"/>
                    <a:pt x="4" y="103"/>
                  </a:cubicBezTo>
                  <a:cubicBezTo>
                    <a:pt x="4" y="102"/>
                    <a:pt x="4" y="101"/>
                    <a:pt x="4" y="101"/>
                  </a:cubicBezTo>
                  <a:cubicBezTo>
                    <a:pt x="4" y="100"/>
                    <a:pt x="4" y="99"/>
                    <a:pt x="3" y="99"/>
                  </a:cubicBezTo>
                  <a:cubicBezTo>
                    <a:pt x="3" y="99"/>
                    <a:pt x="2" y="99"/>
                    <a:pt x="1" y="99"/>
                  </a:cubicBezTo>
                  <a:cubicBezTo>
                    <a:pt x="1" y="99"/>
                    <a:pt x="0" y="98"/>
                    <a:pt x="0" y="97"/>
                  </a:cubicBezTo>
                  <a:cubicBezTo>
                    <a:pt x="0" y="96"/>
                    <a:pt x="1" y="96"/>
                    <a:pt x="2" y="95"/>
                  </a:cubicBezTo>
                  <a:cubicBezTo>
                    <a:pt x="2" y="95"/>
                    <a:pt x="2" y="94"/>
                    <a:pt x="2" y="93"/>
                  </a:cubicBezTo>
                  <a:cubicBezTo>
                    <a:pt x="2" y="93"/>
                    <a:pt x="1" y="92"/>
                    <a:pt x="1" y="91"/>
                  </a:cubicBezTo>
                  <a:cubicBezTo>
                    <a:pt x="2" y="91"/>
                    <a:pt x="3" y="90"/>
                    <a:pt x="4" y="90"/>
                  </a:cubicBezTo>
                  <a:cubicBezTo>
                    <a:pt x="5" y="90"/>
                    <a:pt x="6" y="90"/>
                    <a:pt x="7" y="90"/>
                  </a:cubicBezTo>
                  <a:cubicBezTo>
                    <a:pt x="7" y="89"/>
                    <a:pt x="8" y="89"/>
                    <a:pt x="9" y="88"/>
                  </a:cubicBezTo>
                  <a:cubicBezTo>
                    <a:pt x="9" y="88"/>
                    <a:pt x="9" y="86"/>
                    <a:pt x="9" y="86"/>
                  </a:cubicBezTo>
                  <a:cubicBezTo>
                    <a:pt x="9" y="85"/>
                    <a:pt x="10" y="84"/>
                    <a:pt x="10" y="84"/>
                  </a:cubicBezTo>
                  <a:cubicBezTo>
                    <a:pt x="11" y="83"/>
                    <a:pt x="12" y="82"/>
                    <a:pt x="13" y="82"/>
                  </a:cubicBezTo>
                  <a:cubicBezTo>
                    <a:pt x="14" y="81"/>
                    <a:pt x="15" y="81"/>
                    <a:pt x="15" y="80"/>
                  </a:cubicBezTo>
                  <a:cubicBezTo>
                    <a:pt x="16" y="80"/>
                    <a:pt x="17" y="80"/>
                    <a:pt x="18" y="79"/>
                  </a:cubicBezTo>
                  <a:cubicBezTo>
                    <a:pt x="18" y="79"/>
                    <a:pt x="17" y="78"/>
                    <a:pt x="17" y="77"/>
                  </a:cubicBezTo>
                  <a:cubicBezTo>
                    <a:pt x="17" y="77"/>
                    <a:pt x="17" y="75"/>
                    <a:pt x="17" y="75"/>
                  </a:cubicBezTo>
                  <a:cubicBezTo>
                    <a:pt x="18" y="74"/>
                    <a:pt x="19" y="74"/>
                    <a:pt x="19" y="73"/>
                  </a:cubicBezTo>
                  <a:cubicBezTo>
                    <a:pt x="20" y="73"/>
                    <a:pt x="20" y="72"/>
                    <a:pt x="20" y="71"/>
                  </a:cubicBezTo>
                  <a:cubicBezTo>
                    <a:pt x="21" y="70"/>
                    <a:pt x="19" y="69"/>
                    <a:pt x="19" y="68"/>
                  </a:cubicBezTo>
                  <a:cubicBezTo>
                    <a:pt x="19" y="67"/>
                    <a:pt x="20" y="66"/>
                    <a:pt x="20" y="65"/>
                  </a:cubicBezTo>
                  <a:cubicBezTo>
                    <a:pt x="20" y="64"/>
                    <a:pt x="20" y="63"/>
                    <a:pt x="20" y="62"/>
                  </a:cubicBezTo>
                  <a:cubicBezTo>
                    <a:pt x="20" y="62"/>
                    <a:pt x="19" y="60"/>
                    <a:pt x="18" y="60"/>
                  </a:cubicBezTo>
                  <a:cubicBezTo>
                    <a:pt x="18" y="59"/>
                    <a:pt x="16" y="58"/>
                    <a:pt x="16" y="58"/>
                  </a:cubicBezTo>
                  <a:cubicBezTo>
                    <a:pt x="15" y="57"/>
                    <a:pt x="14" y="56"/>
                    <a:pt x="13" y="56"/>
                  </a:cubicBezTo>
                  <a:cubicBezTo>
                    <a:pt x="13" y="56"/>
                    <a:pt x="12" y="56"/>
                    <a:pt x="11" y="56"/>
                  </a:cubicBezTo>
                  <a:cubicBezTo>
                    <a:pt x="11" y="55"/>
                    <a:pt x="10" y="54"/>
                    <a:pt x="10" y="53"/>
                  </a:cubicBezTo>
                  <a:cubicBezTo>
                    <a:pt x="9" y="52"/>
                    <a:pt x="8" y="51"/>
                    <a:pt x="8" y="50"/>
                  </a:cubicBezTo>
                  <a:cubicBezTo>
                    <a:pt x="8" y="50"/>
                    <a:pt x="8" y="49"/>
                    <a:pt x="7" y="49"/>
                  </a:cubicBezTo>
                  <a:cubicBezTo>
                    <a:pt x="7" y="48"/>
                    <a:pt x="8" y="46"/>
                    <a:pt x="8" y="4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8" name="Freeform 88"/>
            <p:cNvSpPr>
              <a:spLocks/>
            </p:cNvSpPr>
            <p:nvPr/>
          </p:nvSpPr>
          <p:spPr bwMode="auto">
            <a:xfrm>
              <a:off x="2679701" y="3457576"/>
              <a:ext cx="381000" cy="277813"/>
            </a:xfrm>
            <a:custGeom>
              <a:avLst/>
              <a:gdLst/>
              <a:ahLst/>
              <a:cxnLst>
                <a:cxn ang="0">
                  <a:pos x="27" y="32"/>
                </a:cxn>
                <a:cxn ang="0">
                  <a:pos x="48" y="30"/>
                </a:cxn>
                <a:cxn ang="0">
                  <a:pos x="47" y="45"/>
                </a:cxn>
                <a:cxn ang="0">
                  <a:pos x="70" y="43"/>
                </a:cxn>
                <a:cxn ang="0">
                  <a:pos x="88" y="45"/>
                </a:cxn>
                <a:cxn ang="0">
                  <a:pos x="110" y="45"/>
                </a:cxn>
                <a:cxn ang="0">
                  <a:pos x="131" y="47"/>
                </a:cxn>
                <a:cxn ang="0">
                  <a:pos x="146" y="36"/>
                </a:cxn>
                <a:cxn ang="0">
                  <a:pos x="157" y="24"/>
                </a:cxn>
                <a:cxn ang="0">
                  <a:pos x="168" y="21"/>
                </a:cxn>
                <a:cxn ang="0">
                  <a:pos x="179" y="16"/>
                </a:cxn>
                <a:cxn ang="0">
                  <a:pos x="189" y="12"/>
                </a:cxn>
                <a:cxn ang="0">
                  <a:pos x="183" y="2"/>
                </a:cxn>
                <a:cxn ang="0">
                  <a:pos x="200" y="3"/>
                </a:cxn>
                <a:cxn ang="0">
                  <a:pos x="200" y="18"/>
                </a:cxn>
                <a:cxn ang="0">
                  <a:pos x="195" y="45"/>
                </a:cxn>
                <a:cxn ang="0">
                  <a:pos x="186" y="89"/>
                </a:cxn>
                <a:cxn ang="0">
                  <a:pos x="180" y="111"/>
                </a:cxn>
                <a:cxn ang="0">
                  <a:pos x="166" y="124"/>
                </a:cxn>
                <a:cxn ang="0">
                  <a:pos x="173" y="113"/>
                </a:cxn>
                <a:cxn ang="0">
                  <a:pos x="183" y="96"/>
                </a:cxn>
                <a:cxn ang="0">
                  <a:pos x="178" y="89"/>
                </a:cxn>
                <a:cxn ang="0">
                  <a:pos x="167" y="91"/>
                </a:cxn>
                <a:cxn ang="0">
                  <a:pos x="170" y="93"/>
                </a:cxn>
                <a:cxn ang="0">
                  <a:pos x="176" y="92"/>
                </a:cxn>
                <a:cxn ang="0">
                  <a:pos x="181" y="95"/>
                </a:cxn>
                <a:cxn ang="0">
                  <a:pos x="171" y="114"/>
                </a:cxn>
                <a:cxn ang="0">
                  <a:pos x="164" y="128"/>
                </a:cxn>
                <a:cxn ang="0">
                  <a:pos x="154" y="126"/>
                </a:cxn>
                <a:cxn ang="0">
                  <a:pos x="144" y="111"/>
                </a:cxn>
                <a:cxn ang="0">
                  <a:pos x="150" y="125"/>
                </a:cxn>
                <a:cxn ang="0">
                  <a:pos x="154" y="141"/>
                </a:cxn>
                <a:cxn ang="0">
                  <a:pos x="147" y="141"/>
                </a:cxn>
                <a:cxn ang="0">
                  <a:pos x="130" y="130"/>
                </a:cxn>
                <a:cxn ang="0">
                  <a:pos x="124" y="128"/>
                </a:cxn>
                <a:cxn ang="0">
                  <a:pos x="140" y="139"/>
                </a:cxn>
                <a:cxn ang="0">
                  <a:pos x="134" y="143"/>
                </a:cxn>
                <a:cxn ang="0">
                  <a:pos x="121" y="144"/>
                </a:cxn>
                <a:cxn ang="0">
                  <a:pos x="105" y="145"/>
                </a:cxn>
                <a:cxn ang="0">
                  <a:pos x="90" y="142"/>
                </a:cxn>
                <a:cxn ang="0">
                  <a:pos x="74" y="145"/>
                </a:cxn>
                <a:cxn ang="0">
                  <a:pos x="64" y="139"/>
                </a:cxn>
                <a:cxn ang="0">
                  <a:pos x="56" y="130"/>
                </a:cxn>
                <a:cxn ang="0">
                  <a:pos x="55" y="118"/>
                </a:cxn>
                <a:cxn ang="0">
                  <a:pos x="37" y="122"/>
                </a:cxn>
                <a:cxn ang="0">
                  <a:pos x="18" y="124"/>
                </a:cxn>
                <a:cxn ang="0">
                  <a:pos x="13" y="113"/>
                </a:cxn>
                <a:cxn ang="0">
                  <a:pos x="21" y="102"/>
                </a:cxn>
                <a:cxn ang="0">
                  <a:pos x="27" y="85"/>
                </a:cxn>
                <a:cxn ang="0">
                  <a:pos x="15" y="82"/>
                </a:cxn>
                <a:cxn ang="0">
                  <a:pos x="6" y="84"/>
                </a:cxn>
                <a:cxn ang="0">
                  <a:pos x="5" y="70"/>
                </a:cxn>
                <a:cxn ang="0">
                  <a:pos x="16" y="78"/>
                </a:cxn>
                <a:cxn ang="0">
                  <a:pos x="20" y="66"/>
                </a:cxn>
                <a:cxn ang="0">
                  <a:pos x="17" y="58"/>
                </a:cxn>
                <a:cxn ang="0">
                  <a:pos x="6" y="46"/>
                </a:cxn>
              </a:cxnLst>
              <a:rect l="0" t="0" r="r" b="b"/>
              <a:pathLst>
                <a:path w="202" h="147">
                  <a:moveTo>
                    <a:pt x="13" y="37"/>
                  </a:moveTo>
                  <a:cubicBezTo>
                    <a:pt x="13" y="37"/>
                    <a:pt x="13" y="37"/>
                    <a:pt x="13" y="37"/>
                  </a:cubicBezTo>
                  <a:cubicBezTo>
                    <a:pt x="14" y="36"/>
                    <a:pt x="17" y="36"/>
                    <a:pt x="18" y="35"/>
                  </a:cubicBezTo>
                  <a:cubicBezTo>
                    <a:pt x="19" y="35"/>
                    <a:pt x="20" y="34"/>
                    <a:pt x="20" y="33"/>
                  </a:cubicBezTo>
                  <a:cubicBezTo>
                    <a:pt x="21" y="33"/>
                    <a:pt x="24" y="34"/>
                    <a:pt x="25" y="33"/>
                  </a:cubicBezTo>
                  <a:cubicBezTo>
                    <a:pt x="25" y="33"/>
                    <a:pt x="27" y="32"/>
                    <a:pt x="27" y="32"/>
                  </a:cubicBezTo>
                  <a:cubicBezTo>
                    <a:pt x="28" y="32"/>
                    <a:pt x="29" y="31"/>
                    <a:pt x="29" y="31"/>
                  </a:cubicBezTo>
                  <a:cubicBezTo>
                    <a:pt x="30" y="31"/>
                    <a:pt x="32" y="31"/>
                    <a:pt x="33" y="31"/>
                  </a:cubicBezTo>
                  <a:cubicBezTo>
                    <a:pt x="34" y="31"/>
                    <a:pt x="37" y="32"/>
                    <a:pt x="38" y="32"/>
                  </a:cubicBezTo>
                  <a:cubicBezTo>
                    <a:pt x="39" y="32"/>
                    <a:pt x="40" y="32"/>
                    <a:pt x="41" y="31"/>
                  </a:cubicBezTo>
                  <a:cubicBezTo>
                    <a:pt x="42" y="31"/>
                    <a:pt x="44" y="30"/>
                    <a:pt x="45" y="29"/>
                  </a:cubicBezTo>
                  <a:cubicBezTo>
                    <a:pt x="46" y="29"/>
                    <a:pt x="47" y="30"/>
                    <a:pt x="48" y="30"/>
                  </a:cubicBezTo>
                  <a:cubicBezTo>
                    <a:pt x="49" y="31"/>
                    <a:pt x="51" y="31"/>
                    <a:pt x="52" y="32"/>
                  </a:cubicBezTo>
                  <a:cubicBezTo>
                    <a:pt x="52" y="32"/>
                    <a:pt x="52" y="34"/>
                    <a:pt x="52" y="35"/>
                  </a:cubicBezTo>
                  <a:cubicBezTo>
                    <a:pt x="51" y="36"/>
                    <a:pt x="49" y="37"/>
                    <a:pt x="49" y="38"/>
                  </a:cubicBezTo>
                  <a:cubicBezTo>
                    <a:pt x="48" y="39"/>
                    <a:pt x="47" y="40"/>
                    <a:pt x="47" y="41"/>
                  </a:cubicBezTo>
                  <a:cubicBezTo>
                    <a:pt x="47" y="42"/>
                    <a:pt x="46" y="42"/>
                    <a:pt x="46" y="43"/>
                  </a:cubicBezTo>
                  <a:cubicBezTo>
                    <a:pt x="46" y="44"/>
                    <a:pt x="47" y="45"/>
                    <a:pt x="47" y="45"/>
                  </a:cubicBezTo>
                  <a:cubicBezTo>
                    <a:pt x="48" y="46"/>
                    <a:pt x="51" y="47"/>
                    <a:pt x="52" y="47"/>
                  </a:cubicBezTo>
                  <a:cubicBezTo>
                    <a:pt x="52" y="47"/>
                    <a:pt x="54" y="47"/>
                    <a:pt x="55" y="47"/>
                  </a:cubicBezTo>
                  <a:cubicBezTo>
                    <a:pt x="56" y="47"/>
                    <a:pt x="58" y="47"/>
                    <a:pt x="59" y="46"/>
                  </a:cubicBezTo>
                  <a:cubicBezTo>
                    <a:pt x="60" y="46"/>
                    <a:pt x="63" y="46"/>
                    <a:pt x="64" y="46"/>
                  </a:cubicBezTo>
                  <a:cubicBezTo>
                    <a:pt x="65" y="46"/>
                    <a:pt x="66" y="45"/>
                    <a:pt x="66" y="45"/>
                  </a:cubicBezTo>
                  <a:cubicBezTo>
                    <a:pt x="67" y="45"/>
                    <a:pt x="69" y="43"/>
                    <a:pt x="70" y="43"/>
                  </a:cubicBezTo>
                  <a:cubicBezTo>
                    <a:pt x="71" y="43"/>
                    <a:pt x="73" y="42"/>
                    <a:pt x="74" y="42"/>
                  </a:cubicBezTo>
                  <a:cubicBezTo>
                    <a:pt x="75" y="42"/>
                    <a:pt x="76" y="43"/>
                    <a:pt x="77" y="44"/>
                  </a:cubicBezTo>
                  <a:cubicBezTo>
                    <a:pt x="78" y="44"/>
                    <a:pt x="79" y="43"/>
                    <a:pt x="80" y="43"/>
                  </a:cubicBezTo>
                  <a:cubicBezTo>
                    <a:pt x="80" y="43"/>
                    <a:pt x="81" y="44"/>
                    <a:pt x="82" y="44"/>
                  </a:cubicBezTo>
                  <a:cubicBezTo>
                    <a:pt x="83" y="45"/>
                    <a:pt x="85" y="44"/>
                    <a:pt x="85" y="44"/>
                  </a:cubicBezTo>
                  <a:cubicBezTo>
                    <a:pt x="86" y="44"/>
                    <a:pt x="87" y="45"/>
                    <a:pt x="88" y="45"/>
                  </a:cubicBezTo>
                  <a:cubicBezTo>
                    <a:pt x="89" y="45"/>
                    <a:pt x="90" y="47"/>
                    <a:pt x="91" y="47"/>
                  </a:cubicBezTo>
                  <a:cubicBezTo>
                    <a:pt x="92" y="47"/>
                    <a:pt x="93" y="46"/>
                    <a:pt x="93" y="46"/>
                  </a:cubicBezTo>
                  <a:cubicBezTo>
                    <a:pt x="95" y="46"/>
                    <a:pt x="98" y="45"/>
                    <a:pt x="99" y="46"/>
                  </a:cubicBezTo>
                  <a:cubicBezTo>
                    <a:pt x="100" y="46"/>
                    <a:pt x="102" y="46"/>
                    <a:pt x="103" y="46"/>
                  </a:cubicBezTo>
                  <a:cubicBezTo>
                    <a:pt x="104" y="46"/>
                    <a:pt x="106" y="46"/>
                    <a:pt x="106" y="46"/>
                  </a:cubicBezTo>
                  <a:cubicBezTo>
                    <a:pt x="107" y="46"/>
                    <a:pt x="109" y="45"/>
                    <a:pt x="110" y="45"/>
                  </a:cubicBezTo>
                  <a:cubicBezTo>
                    <a:pt x="111" y="46"/>
                    <a:pt x="113" y="47"/>
                    <a:pt x="114" y="47"/>
                  </a:cubicBezTo>
                  <a:cubicBezTo>
                    <a:pt x="115" y="47"/>
                    <a:pt x="116" y="46"/>
                    <a:pt x="117" y="47"/>
                  </a:cubicBezTo>
                  <a:cubicBezTo>
                    <a:pt x="118" y="47"/>
                    <a:pt x="120" y="48"/>
                    <a:pt x="121" y="48"/>
                  </a:cubicBezTo>
                  <a:cubicBezTo>
                    <a:pt x="122" y="48"/>
                    <a:pt x="124" y="47"/>
                    <a:pt x="125" y="47"/>
                  </a:cubicBezTo>
                  <a:cubicBezTo>
                    <a:pt x="125" y="47"/>
                    <a:pt x="127" y="48"/>
                    <a:pt x="128" y="48"/>
                  </a:cubicBezTo>
                  <a:cubicBezTo>
                    <a:pt x="128" y="48"/>
                    <a:pt x="130" y="47"/>
                    <a:pt x="131" y="47"/>
                  </a:cubicBezTo>
                  <a:cubicBezTo>
                    <a:pt x="131" y="46"/>
                    <a:pt x="133" y="45"/>
                    <a:pt x="133" y="45"/>
                  </a:cubicBezTo>
                  <a:cubicBezTo>
                    <a:pt x="134" y="44"/>
                    <a:pt x="135" y="42"/>
                    <a:pt x="136" y="42"/>
                  </a:cubicBezTo>
                  <a:cubicBezTo>
                    <a:pt x="136" y="42"/>
                    <a:pt x="138" y="41"/>
                    <a:pt x="138" y="41"/>
                  </a:cubicBezTo>
                  <a:cubicBezTo>
                    <a:pt x="139" y="41"/>
                    <a:pt x="140" y="41"/>
                    <a:pt x="140" y="40"/>
                  </a:cubicBezTo>
                  <a:cubicBezTo>
                    <a:pt x="141" y="40"/>
                    <a:pt x="142" y="39"/>
                    <a:pt x="142" y="38"/>
                  </a:cubicBezTo>
                  <a:cubicBezTo>
                    <a:pt x="143" y="37"/>
                    <a:pt x="145" y="37"/>
                    <a:pt x="146" y="36"/>
                  </a:cubicBezTo>
                  <a:cubicBezTo>
                    <a:pt x="147" y="35"/>
                    <a:pt x="147" y="33"/>
                    <a:pt x="147" y="32"/>
                  </a:cubicBezTo>
                  <a:cubicBezTo>
                    <a:pt x="147" y="31"/>
                    <a:pt x="149" y="30"/>
                    <a:pt x="149" y="29"/>
                  </a:cubicBezTo>
                  <a:cubicBezTo>
                    <a:pt x="150" y="29"/>
                    <a:pt x="151" y="29"/>
                    <a:pt x="152" y="28"/>
                  </a:cubicBezTo>
                  <a:cubicBezTo>
                    <a:pt x="152" y="28"/>
                    <a:pt x="153" y="26"/>
                    <a:pt x="154" y="26"/>
                  </a:cubicBezTo>
                  <a:cubicBezTo>
                    <a:pt x="154" y="26"/>
                    <a:pt x="155" y="26"/>
                    <a:pt x="156" y="26"/>
                  </a:cubicBezTo>
                  <a:cubicBezTo>
                    <a:pt x="156" y="26"/>
                    <a:pt x="157" y="25"/>
                    <a:pt x="157" y="24"/>
                  </a:cubicBezTo>
                  <a:cubicBezTo>
                    <a:pt x="157" y="24"/>
                    <a:pt x="157" y="23"/>
                    <a:pt x="157" y="22"/>
                  </a:cubicBezTo>
                  <a:cubicBezTo>
                    <a:pt x="157" y="22"/>
                    <a:pt x="158" y="21"/>
                    <a:pt x="159" y="21"/>
                  </a:cubicBezTo>
                  <a:cubicBezTo>
                    <a:pt x="159" y="21"/>
                    <a:pt x="161" y="21"/>
                    <a:pt x="161" y="21"/>
                  </a:cubicBezTo>
                  <a:cubicBezTo>
                    <a:pt x="162" y="21"/>
                    <a:pt x="163" y="20"/>
                    <a:pt x="164" y="21"/>
                  </a:cubicBezTo>
                  <a:cubicBezTo>
                    <a:pt x="164" y="21"/>
                    <a:pt x="165" y="22"/>
                    <a:pt x="166" y="22"/>
                  </a:cubicBezTo>
                  <a:cubicBezTo>
                    <a:pt x="166" y="22"/>
                    <a:pt x="167" y="21"/>
                    <a:pt x="168" y="21"/>
                  </a:cubicBezTo>
                  <a:cubicBezTo>
                    <a:pt x="168" y="20"/>
                    <a:pt x="168" y="19"/>
                    <a:pt x="168" y="19"/>
                  </a:cubicBezTo>
                  <a:cubicBezTo>
                    <a:pt x="169" y="18"/>
                    <a:pt x="171" y="19"/>
                    <a:pt x="171" y="19"/>
                  </a:cubicBezTo>
                  <a:cubicBezTo>
                    <a:pt x="172" y="19"/>
                    <a:pt x="173" y="18"/>
                    <a:pt x="173" y="18"/>
                  </a:cubicBezTo>
                  <a:cubicBezTo>
                    <a:pt x="174" y="18"/>
                    <a:pt x="174" y="17"/>
                    <a:pt x="175" y="17"/>
                  </a:cubicBezTo>
                  <a:cubicBezTo>
                    <a:pt x="175" y="16"/>
                    <a:pt x="176" y="15"/>
                    <a:pt x="177" y="15"/>
                  </a:cubicBezTo>
                  <a:cubicBezTo>
                    <a:pt x="177" y="15"/>
                    <a:pt x="179" y="16"/>
                    <a:pt x="179" y="16"/>
                  </a:cubicBezTo>
                  <a:cubicBezTo>
                    <a:pt x="180" y="17"/>
                    <a:pt x="180" y="18"/>
                    <a:pt x="181" y="18"/>
                  </a:cubicBezTo>
                  <a:cubicBezTo>
                    <a:pt x="181" y="19"/>
                    <a:pt x="182" y="19"/>
                    <a:pt x="183" y="19"/>
                  </a:cubicBezTo>
                  <a:cubicBezTo>
                    <a:pt x="184" y="19"/>
                    <a:pt x="184" y="18"/>
                    <a:pt x="185" y="18"/>
                  </a:cubicBezTo>
                  <a:cubicBezTo>
                    <a:pt x="185" y="17"/>
                    <a:pt x="187" y="18"/>
                    <a:pt x="188" y="17"/>
                  </a:cubicBezTo>
                  <a:cubicBezTo>
                    <a:pt x="188" y="17"/>
                    <a:pt x="188" y="16"/>
                    <a:pt x="189" y="15"/>
                  </a:cubicBezTo>
                  <a:cubicBezTo>
                    <a:pt x="189" y="14"/>
                    <a:pt x="189" y="13"/>
                    <a:pt x="189" y="12"/>
                  </a:cubicBezTo>
                  <a:cubicBezTo>
                    <a:pt x="188" y="11"/>
                    <a:pt x="188" y="10"/>
                    <a:pt x="187" y="9"/>
                  </a:cubicBezTo>
                  <a:cubicBezTo>
                    <a:pt x="187" y="9"/>
                    <a:pt x="186" y="9"/>
                    <a:pt x="185" y="9"/>
                  </a:cubicBezTo>
                  <a:cubicBezTo>
                    <a:pt x="185" y="9"/>
                    <a:pt x="184" y="7"/>
                    <a:pt x="183" y="7"/>
                  </a:cubicBezTo>
                  <a:cubicBezTo>
                    <a:pt x="183" y="6"/>
                    <a:pt x="181" y="6"/>
                    <a:pt x="181" y="5"/>
                  </a:cubicBezTo>
                  <a:cubicBezTo>
                    <a:pt x="180" y="5"/>
                    <a:pt x="180" y="4"/>
                    <a:pt x="180" y="3"/>
                  </a:cubicBezTo>
                  <a:cubicBezTo>
                    <a:pt x="181" y="3"/>
                    <a:pt x="182" y="2"/>
                    <a:pt x="183" y="2"/>
                  </a:cubicBezTo>
                  <a:cubicBezTo>
                    <a:pt x="184" y="1"/>
                    <a:pt x="185" y="1"/>
                    <a:pt x="185" y="0"/>
                  </a:cubicBezTo>
                  <a:cubicBezTo>
                    <a:pt x="186" y="0"/>
                    <a:pt x="187" y="0"/>
                    <a:pt x="188" y="0"/>
                  </a:cubicBezTo>
                  <a:cubicBezTo>
                    <a:pt x="189" y="0"/>
                    <a:pt x="191" y="1"/>
                    <a:pt x="192" y="1"/>
                  </a:cubicBezTo>
                  <a:cubicBezTo>
                    <a:pt x="193" y="2"/>
                    <a:pt x="193" y="3"/>
                    <a:pt x="194" y="4"/>
                  </a:cubicBezTo>
                  <a:cubicBezTo>
                    <a:pt x="195" y="4"/>
                    <a:pt x="197" y="4"/>
                    <a:pt x="197" y="4"/>
                  </a:cubicBezTo>
                  <a:cubicBezTo>
                    <a:pt x="198" y="4"/>
                    <a:pt x="199" y="3"/>
                    <a:pt x="200" y="3"/>
                  </a:cubicBezTo>
                  <a:cubicBezTo>
                    <a:pt x="200" y="3"/>
                    <a:pt x="200" y="3"/>
                    <a:pt x="200" y="3"/>
                  </a:cubicBezTo>
                  <a:cubicBezTo>
                    <a:pt x="200" y="4"/>
                    <a:pt x="201" y="6"/>
                    <a:pt x="201" y="7"/>
                  </a:cubicBezTo>
                  <a:cubicBezTo>
                    <a:pt x="202" y="8"/>
                    <a:pt x="202" y="11"/>
                    <a:pt x="202" y="12"/>
                  </a:cubicBezTo>
                  <a:cubicBezTo>
                    <a:pt x="202" y="12"/>
                    <a:pt x="202" y="14"/>
                    <a:pt x="201" y="14"/>
                  </a:cubicBezTo>
                  <a:cubicBezTo>
                    <a:pt x="201" y="15"/>
                    <a:pt x="201" y="16"/>
                    <a:pt x="201" y="16"/>
                  </a:cubicBezTo>
                  <a:cubicBezTo>
                    <a:pt x="201" y="17"/>
                    <a:pt x="200" y="18"/>
                    <a:pt x="200" y="18"/>
                  </a:cubicBezTo>
                  <a:cubicBezTo>
                    <a:pt x="200" y="19"/>
                    <a:pt x="200" y="20"/>
                    <a:pt x="200" y="21"/>
                  </a:cubicBezTo>
                  <a:cubicBezTo>
                    <a:pt x="200" y="22"/>
                    <a:pt x="199" y="24"/>
                    <a:pt x="199" y="24"/>
                  </a:cubicBezTo>
                  <a:cubicBezTo>
                    <a:pt x="199" y="26"/>
                    <a:pt x="199" y="28"/>
                    <a:pt x="198" y="30"/>
                  </a:cubicBezTo>
                  <a:cubicBezTo>
                    <a:pt x="198" y="31"/>
                    <a:pt x="198" y="34"/>
                    <a:pt x="198" y="36"/>
                  </a:cubicBezTo>
                  <a:cubicBezTo>
                    <a:pt x="198" y="37"/>
                    <a:pt x="197" y="38"/>
                    <a:pt x="197" y="39"/>
                  </a:cubicBezTo>
                  <a:cubicBezTo>
                    <a:pt x="197" y="41"/>
                    <a:pt x="196" y="43"/>
                    <a:pt x="195" y="45"/>
                  </a:cubicBezTo>
                  <a:cubicBezTo>
                    <a:pt x="194" y="47"/>
                    <a:pt x="192" y="52"/>
                    <a:pt x="191" y="54"/>
                  </a:cubicBezTo>
                  <a:cubicBezTo>
                    <a:pt x="191" y="55"/>
                    <a:pt x="189" y="57"/>
                    <a:pt x="189" y="58"/>
                  </a:cubicBezTo>
                  <a:cubicBezTo>
                    <a:pt x="188" y="59"/>
                    <a:pt x="188" y="61"/>
                    <a:pt x="187" y="62"/>
                  </a:cubicBezTo>
                  <a:cubicBezTo>
                    <a:pt x="187" y="63"/>
                    <a:pt x="187" y="66"/>
                    <a:pt x="187" y="67"/>
                  </a:cubicBezTo>
                  <a:cubicBezTo>
                    <a:pt x="187" y="70"/>
                    <a:pt x="186" y="75"/>
                    <a:pt x="186" y="78"/>
                  </a:cubicBezTo>
                  <a:cubicBezTo>
                    <a:pt x="186" y="81"/>
                    <a:pt x="187" y="86"/>
                    <a:pt x="186" y="89"/>
                  </a:cubicBezTo>
                  <a:cubicBezTo>
                    <a:pt x="186" y="91"/>
                    <a:pt x="186" y="94"/>
                    <a:pt x="186" y="95"/>
                  </a:cubicBezTo>
                  <a:cubicBezTo>
                    <a:pt x="185" y="97"/>
                    <a:pt x="185" y="99"/>
                    <a:pt x="184" y="100"/>
                  </a:cubicBezTo>
                  <a:cubicBezTo>
                    <a:pt x="184" y="101"/>
                    <a:pt x="184" y="103"/>
                    <a:pt x="184" y="104"/>
                  </a:cubicBezTo>
                  <a:cubicBezTo>
                    <a:pt x="184" y="104"/>
                    <a:pt x="184" y="106"/>
                    <a:pt x="184" y="107"/>
                  </a:cubicBezTo>
                  <a:cubicBezTo>
                    <a:pt x="184" y="108"/>
                    <a:pt x="183" y="109"/>
                    <a:pt x="182" y="109"/>
                  </a:cubicBezTo>
                  <a:cubicBezTo>
                    <a:pt x="182" y="110"/>
                    <a:pt x="180" y="110"/>
                    <a:pt x="180" y="111"/>
                  </a:cubicBezTo>
                  <a:cubicBezTo>
                    <a:pt x="179" y="111"/>
                    <a:pt x="177" y="112"/>
                    <a:pt x="176" y="113"/>
                  </a:cubicBezTo>
                  <a:cubicBezTo>
                    <a:pt x="175" y="114"/>
                    <a:pt x="172" y="116"/>
                    <a:pt x="171" y="117"/>
                  </a:cubicBezTo>
                  <a:cubicBezTo>
                    <a:pt x="170" y="118"/>
                    <a:pt x="169" y="120"/>
                    <a:pt x="169" y="121"/>
                  </a:cubicBezTo>
                  <a:cubicBezTo>
                    <a:pt x="169" y="121"/>
                    <a:pt x="168" y="122"/>
                    <a:pt x="168" y="122"/>
                  </a:cubicBezTo>
                  <a:cubicBezTo>
                    <a:pt x="168" y="123"/>
                    <a:pt x="167" y="124"/>
                    <a:pt x="166" y="124"/>
                  </a:cubicBezTo>
                  <a:cubicBezTo>
                    <a:pt x="166" y="124"/>
                    <a:pt x="166" y="124"/>
                    <a:pt x="166" y="124"/>
                  </a:cubicBezTo>
                  <a:cubicBezTo>
                    <a:pt x="166" y="124"/>
                    <a:pt x="166" y="123"/>
                    <a:pt x="166" y="123"/>
                  </a:cubicBezTo>
                  <a:cubicBezTo>
                    <a:pt x="166" y="123"/>
                    <a:pt x="167" y="122"/>
                    <a:pt x="167" y="122"/>
                  </a:cubicBezTo>
                  <a:cubicBezTo>
                    <a:pt x="167" y="121"/>
                    <a:pt x="167" y="120"/>
                    <a:pt x="167" y="120"/>
                  </a:cubicBezTo>
                  <a:cubicBezTo>
                    <a:pt x="168" y="119"/>
                    <a:pt x="168" y="118"/>
                    <a:pt x="169" y="118"/>
                  </a:cubicBezTo>
                  <a:cubicBezTo>
                    <a:pt x="169" y="117"/>
                    <a:pt x="170" y="116"/>
                    <a:pt x="170" y="116"/>
                  </a:cubicBezTo>
                  <a:cubicBezTo>
                    <a:pt x="171" y="115"/>
                    <a:pt x="172" y="114"/>
                    <a:pt x="173" y="113"/>
                  </a:cubicBezTo>
                  <a:cubicBezTo>
                    <a:pt x="173" y="112"/>
                    <a:pt x="175" y="111"/>
                    <a:pt x="175" y="111"/>
                  </a:cubicBezTo>
                  <a:cubicBezTo>
                    <a:pt x="176" y="110"/>
                    <a:pt x="177" y="109"/>
                    <a:pt x="177" y="109"/>
                  </a:cubicBezTo>
                  <a:cubicBezTo>
                    <a:pt x="178" y="108"/>
                    <a:pt x="179" y="107"/>
                    <a:pt x="179" y="106"/>
                  </a:cubicBezTo>
                  <a:cubicBezTo>
                    <a:pt x="180" y="106"/>
                    <a:pt x="181" y="104"/>
                    <a:pt x="181" y="103"/>
                  </a:cubicBezTo>
                  <a:cubicBezTo>
                    <a:pt x="181" y="103"/>
                    <a:pt x="182" y="101"/>
                    <a:pt x="182" y="100"/>
                  </a:cubicBezTo>
                  <a:cubicBezTo>
                    <a:pt x="182" y="99"/>
                    <a:pt x="183" y="97"/>
                    <a:pt x="183" y="96"/>
                  </a:cubicBezTo>
                  <a:cubicBezTo>
                    <a:pt x="183" y="95"/>
                    <a:pt x="183" y="94"/>
                    <a:pt x="183" y="93"/>
                  </a:cubicBezTo>
                  <a:cubicBezTo>
                    <a:pt x="183" y="93"/>
                    <a:pt x="183" y="92"/>
                    <a:pt x="183" y="91"/>
                  </a:cubicBezTo>
                  <a:cubicBezTo>
                    <a:pt x="183" y="91"/>
                    <a:pt x="181" y="91"/>
                    <a:pt x="181" y="91"/>
                  </a:cubicBezTo>
                  <a:cubicBezTo>
                    <a:pt x="180" y="91"/>
                    <a:pt x="180" y="91"/>
                    <a:pt x="179" y="91"/>
                  </a:cubicBezTo>
                  <a:cubicBezTo>
                    <a:pt x="179" y="91"/>
                    <a:pt x="178" y="91"/>
                    <a:pt x="178" y="90"/>
                  </a:cubicBezTo>
                  <a:cubicBezTo>
                    <a:pt x="178" y="90"/>
                    <a:pt x="178" y="89"/>
                    <a:pt x="178" y="89"/>
                  </a:cubicBezTo>
                  <a:cubicBezTo>
                    <a:pt x="178" y="89"/>
                    <a:pt x="176" y="89"/>
                    <a:pt x="176" y="89"/>
                  </a:cubicBezTo>
                  <a:cubicBezTo>
                    <a:pt x="175" y="89"/>
                    <a:pt x="175" y="90"/>
                    <a:pt x="174" y="90"/>
                  </a:cubicBezTo>
                  <a:cubicBezTo>
                    <a:pt x="174" y="90"/>
                    <a:pt x="173" y="90"/>
                    <a:pt x="173" y="90"/>
                  </a:cubicBezTo>
                  <a:cubicBezTo>
                    <a:pt x="172" y="90"/>
                    <a:pt x="171" y="90"/>
                    <a:pt x="170" y="90"/>
                  </a:cubicBezTo>
                  <a:cubicBezTo>
                    <a:pt x="170" y="91"/>
                    <a:pt x="170" y="91"/>
                    <a:pt x="169" y="91"/>
                  </a:cubicBezTo>
                  <a:cubicBezTo>
                    <a:pt x="169" y="92"/>
                    <a:pt x="168" y="92"/>
                    <a:pt x="167" y="91"/>
                  </a:cubicBezTo>
                  <a:cubicBezTo>
                    <a:pt x="167" y="91"/>
                    <a:pt x="167" y="91"/>
                    <a:pt x="166" y="91"/>
                  </a:cubicBezTo>
                  <a:cubicBezTo>
                    <a:pt x="166" y="91"/>
                    <a:pt x="166" y="90"/>
                    <a:pt x="165" y="90"/>
                  </a:cubicBezTo>
                  <a:cubicBezTo>
                    <a:pt x="165" y="91"/>
                    <a:pt x="165" y="91"/>
                    <a:pt x="165" y="91"/>
                  </a:cubicBezTo>
                  <a:cubicBezTo>
                    <a:pt x="165" y="92"/>
                    <a:pt x="166" y="92"/>
                    <a:pt x="167" y="93"/>
                  </a:cubicBezTo>
                  <a:cubicBezTo>
                    <a:pt x="167" y="93"/>
                    <a:pt x="168" y="93"/>
                    <a:pt x="168" y="93"/>
                  </a:cubicBezTo>
                  <a:cubicBezTo>
                    <a:pt x="169" y="93"/>
                    <a:pt x="169" y="93"/>
                    <a:pt x="170" y="93"/>
                  </a:cubicBezTo>
                  <a:cubicBezTo>
                    <a:pt x="170" y="93"/>
                    <a:pt x="170" y="92"/>
                    <a:pt x="171" y="92"/>
                  </a:cubicBezTo>
                  <a:cubicBezTo>
                    <a:pt x="171" y="92"/>
                    <a:pt x="172" y="93"/>
                    <a:pt x="172" y="93"/>
                  </a:cubicBezTo>
                  <a:cubicBezTo>
                    <a:pt x="172" y="93"/>
                    <a:pt x="173" y="93"/>
                    <a:pt x="173" y="93"/>
                  </a:cubicBezTo>
                  <a:cubicBezTo>
                    <a:pt x="174" y="93"/>
                    <a:pt x="174" y="92"/>
                    <a:pt x="175" y="92"/>
                  </a:cubicBezTo>
                  <a:cubicBezTo>
                    <a:pt x="175" y="92"/>
                    <a:pt x="175" y="91"/>
                    <a:pt x="175" y="91"/>
                  </a:cubicBezTo>
                  <a:cubicBezTo>
                    <a:pt x="175" y="91"/>
                    <a:pt x="176" y="92"/>
                    <a:pt x="176" y="92"/>
                  </a:cubicBezTo>
                  <a:cubicBezTo>
                    <a:pt x="177" y="92"/>
                    <a:pt x="177" y="93"/>
                    <a:pt x="177" y="93"/>
                  </a:cubicBezTo>
                  <a:cubicBezTo>
                    <a:pt x="177" y="93"/>
                    <a:pt x="178" y="93"/>
                    <a:pt x="178" y="93"/>
                  </a:cubicBezTo>
                  <a:cubicBezTo>
                    <a:pt x="178" y="93"/>
                    <a:pt x="179" y="93"/>
                    <a:pt x="179" y="93"/>
                  </a:cubicBezTo>
                  <a:cubicBezTo>
                    <a:pt x="179" y="93"/>
                    <a:pt x="180" y="93"/>
                    <a:pt x="180" y="93"/>
                  </a:cubicBezTo>
                  <a:cubicBezTo>
                    <a:pt x="180" y="93"/>
                    <a:pt x="181" y="93"/>
                    <a:pt x="181" y="93"/>
                  </a:cubicBezTo>
                  <a:cubicBezTo>
                    <a:pt x="181" y="94"/>
                    <a:pt x="181" y="95"/>
                    <a:pt x="181" y="95"/>
                  </a:cubicBezTo>
                  <a:cubicBezTo>
                    <a:pt x="181" y="96"/>
                    <a:pt x="181" y="97"/>
                    <a:pt x="181" y="98"/>
                  </a:cubicBezTo>
                  <a:cubicBezTo>
                    <a:pt x="181" y="99"/>
                    <a:pt x="181" y="100"/>
                    <a:pt x="181" y="100"/>
                  </a:cubicBezTo>
                  <a:cubicBezTo>
                    <a:pt x="180" y="101"/>
                    <a:pt x="180" y="102"/>
                    <a:pt x="179" y="103"/>
                  </a:cubicBezTo>
                  <a:cubicBezTo>
                    <a:pt x="179" y="104"/>
                    <a:pt x="178" y="106"/>
                    <a:pt x="177" y="107"/>
                  </a:cubicBezTo>
                  <a:cubicBezTo>
                    <a:pt x="176" y="108"/>
                    <a:pt x="175" y="109"/>
                    <a:pt x="174" y="110"/>
                  </a:cubicBezTo>
                  <a:cubicBezTo>
                    <a:pt x="173" y="111"/>
                    <a:pt x="172" y="113"/>
                    <a:pt x="171" y="114"/>
                  </a:cubicBezTo>
                  <a:cubicBezTo>
                    <a:pt x="170" y="115"/>
                    <a:pt x="168" y="116"/>
                    <a:pt x="167" y="117"/>
                  </a:cubicBezTo>
                  <a:cubicBezTo>
                    <a:pt x="167" y="118"/>
                    <a:pt x="166" y="120"/>
                    <a:pt x="165" y="122"/>
                  </a:cubicBezTo>
                  <a:cubicBezTo>
                    <a:pt x="165" y="122"/>
                    <a:pt x="165" y="123"/>
                    <a:pt x="165" y="124"/>
                  </a:cubicBezTo>
                  <a:cubicBezTo>
                    <a:pt x="165" y="124"/>
                    <a:pt x="165" y="124"/>
                    <a:pt x="165" y="124"/>
                  </a:cubicBezTo>
                  <a:cubicBezTo>
                    <a:pt x="165" y="125"/>
                    <a:pt x="165" y="125"/>
                    <a:pt x="165" y="126"/>
                  </a:cubicBezTo>
                  <a:cubicBezTo>
                    <a:pt x="165" y="126"/>
                    <a:pt x="164" y="127"/>
                    <a:pt x="164" y="128"/>
                  </a:cubicBezTo>
                  <a:cubicBezTo>
                    <a:pt x="163" y="128"/>
                    <a:pt x="162" y="129"/>
                    <a:pt x="162" y="130"/>
                  </a:cubicBezTo>
                  <a:cubicBezTo>
                    <a:pt x="161" y="131"/>
                    <a:pt x="161" y="132"/>
                    <a:pt x="160" y="133"/>
                  </a:cubicBezTo>
                  <a:cubicBezTo>
                    <a:pt x="160" y="133"/>
                    <a:pt x="159" y="134"/>
                    <a:pt x="159" y="134"/>
                  </a:cubicBezTo>
                  <a:cubicBezTo>
                    <a:pt x="158" y="134"/>
                    <a:pt x="157" y="132"/>
                    <a:pt x="157" y="132"/>
                  </a:cubicBezTo>
                  <a:cubicBezTo>
                    <a:pt x="157" y="131"/>
                    <a:pt x="156" y="130"/>
                    <a:pt x="156" y="129"/>
                  </a:cubicBezTo>
                  <a:cubicBezTo>
                    <a:pt x="156" y="128"/>
                    <a:pt x="155" y="127"/>
                    <a:pt x="154" y="126"/>
                  </a:cubicBezTo>
                  <a:cubicBezTo>
                    <a:pt x="153" y="125"/>
                    <a:pt x="152" y="123"/>
                    <a:pt x="151" y="121"/>
                  </a:cubicBezTo>
                  <a:cubicBezTo>
                    <a:pt x="151" y="120"/>
                    <a:pt x="149" y="118"/>
                    <a:pt x="148" y="117"/>
                  </a:cubicBezTo>
                  <a:cubicBezTo>
                    <a:pt x="148" y="116"/>
                    <a:pt x="147" y="114"/>
                    <a:pt x="146" y="113"/>
                  </a:cubicBezTo>
                  <a:cubicBezTo>
                    <a:pt x="146" y="112"/>
                    <a:pt x="146" y="111"/>
                    <a:pt x="146" y="111"/>
                  </a:cubicBezTo>
                  <a:cubicBezTo>
                    <a:pt x="146" y="110"/>
                    <a:pt x="146" y="110"/>
                    <a:pt x="146" y="110"/>
                  </a:cubicBezTo>
                  <a:cubicBezTo>
                    <a:pt x="145" y="110"/>
                    <a:pt x="145" y="110"/>
                    <a:pt x="144" y="111"/>
                  </a:cubicBezTo>
                  <a:cubicBezTo>
                    <a:pt x="144" y="111"/>
                    <a:pt x="144" y="112"/>
                    <a:pt x="144" y="112"/>
                  </a:cubicBezTo>
                  <a:cubicBezTo>
                    <a:pt x="144" y="113"/>
                    <a:pt x="145" y="113"/>
                    <a:pt x="145" y="114"/>
                  </a:cubicBezTo>
                  <a:cubicBezTo>
                    <a:pt x="145" y="114"/>
                    <a:pt x="146" y="115"/>
                    <a:pt x="146" y="115"/>
                  </a:cubicBezTo>
                  <a:cubicBezTo>
                    <a:pt x="146" y="116"/>
                    <a:pt x="146" y="118"/>
                    <a:pt x="147" y="118"/>
                  </a:cubicBezTo>
                  <a:cubicBezTo>
                    <a:pt x="147" y="119"/>
                    <a:pt x="147" y="121"/>
                    <a:pt x="148" y="122"/>
                  </a:cubicBezTo>
                  <a:cubicBezTo>
                    <a:pt x="148" y="123"/>
                    <a:pt x="149" y="124"/>
                    <a:pt x="150" y="125"/>
                  </a:cubicBezTo>
                  <a:cubicBezTo>
                    <a:pt x="150" y="126"/>
                    <a:pt x="151" y="128"/>
                    <a:pt x="152" y="128"/>
                  </a:cubicBezTo>
                  <a:cubicBezTo>
                    <a:pt x="153" y="129"/>
                    <a:pt x="155" y="131"/>
                    <a:pt x="155" y="132"/>
                  </a:cubicBezTo>
                  <a:cubicBezTo>
                    <a:pt x="156" y="133"/>
                    <a:pt x="157" y="134"/>
                    <a:pt x="157" y="135"/>
                  </a:cubicBezTo>
                  <a:cubicBezTo>
                    <a:pt x="157" y="135"/>
                    <a:pt x="157" y="136"/>
                    <a:pt x="157" y="136"/>
                  </a:cubicBezTo>
                  <a:cubicBezTo>
                    <a:pt x="157" y="137"/>
                    <a:pt x="157" y="138"/>
                    <a:pt x="157" y="138"/>
                  </a:cubicBezTo>
                  <a:cubicBezTo>
                    <a:pt x="156" y="139"/>
                    <a:pt x="155" y="140"/>
                    <a:pt x="154" y="141"/>
                  </a:cubicBezTo>
                  <a:cubicBezTo>
                    <a:pt x="154" y="141"/>
                    <a:pt x="152" y="142"/>
                    <a:pt x="152" y="143"/>
                  </a:cubicBezTo>
                  <a:cubicBezTo>
                    <a:pt x="151" y="143"/>
                    <a:pt x="151" y="145"/>
                    <a:pt x="150" y="145"/>
                  </a:cubicBezTo>
                  <a:cubicBezTo>
                    <a:pt x="150" y="145"/>
                    <a:pt x="149" y="146"/>
                    <a:pt x="149" y="146"/>
                  </a:cubicBezTo>
                  <a:cubicBezTo>
                    <a:pt x="148" y="146"/>
                    <a:pt x="148" y="144"/>
                    <a:pt x="148" y="144"/>
                  </a:cubicBezTo>
                  <a:cubicBezTo>
                    <a:pt x="148" y="144"/>
                    <a:pt x="148" y="143"/>
                    <a:pt x="148" y="142"/>
                  </a:cubicBezTo>
                  <a:cubicBezTo>
                    <a:pt x="148" y="142"/>
                    <a:pt x="147" y="141"/>
                    <a:pt x="147" y="141"/>
                  </a:cubicBezTo>
                  <a:cubicBezTo>
                    <a:pt x="146" y="141"/>
                    <a:pt x="145" y="140"/>
                    <a:pt x="145" y="140"/>
                  </a:cubicBezTo>
                  <a:cubicBezTo>
                    <a:pt x="144" y="139"/>
                    <a:pt x="143" y="138"/>
                    <a:pt x="142" y="137"/>
                  </a:cubicBezTo>
                  <a:cubicBezTo>
                    <a:pt x="142" y="137"/>
                    <a:pt x="142" y="135"/>
                    <a:pt x="141" y="135"/>
                  </a:cubicBezTo>
                  <a:cubicBezTo>
                    <a:pt x="141" y="134"/>
                    <a:pt x="139" y="133"/>
                    <a:pt x="138" y="133"/>
                  </a:cubicBezTo>
                  <a:cubicBezTo>
                    <a:pt x="137" y="132"/>
                    <a:pt x="135" y="132"/>
                    <a:pt x="135" y="132"/>
                  </a:cubicBezTo>
                  <a:cubicBezTo>
                    <a:pt x="133" y="131"/>
                    <a:pt x="131" y="130"/>
                    <a:pt x="130" y="130"/>
                  </a:cubicBezTo>
                  <a:cubicBezTo>
                    <a:pt x="129" y="129"/>
                    <a:pt x="126" y="128"/>
                    <a:pt x="125" y="127"/>
                  </a:cubicBezTo>
                  <a:cubicBezTo>
                    <a:pt x="125" y="126"/>
                    <a:pt x="124" y="125"/>
                    <a:pt x="124" y="124"/>
                  </a:cubicBezTo>
                  <a:cubicBezTo>
                    <a:pt x="124" y="124"/>
                    <a:pt x="123" y="122"/>
                    <a:pt x="123" y="122"/>
                  </a:cubicBezTo>
                  <a:cubicBezTo>
                    <a:pt x="123" y="122"/>
                    <a:pt x="123" y="123"/>
                    <a:pt x="123" y="124"/>
                  </a:cubicBezTo>
                  <a:cubicBezTo>
                    <a:pt x="122" y="124"/>
                    <a:pt x="122" y="125"/>
                    <a:pt x="123" y="126"/>
                  </a:cubicBezTo>
                  <a:cubicBezTo>
                    <a:pt x="123" y="127"/>
                    <a:pt x="124" y="128"/>
                    <a:pt x="124" y="128"/>
                  </a:cubicBezTo>
                  <a:cubicBezTo>
                    <a:pt x="125" y="129"/>
                    <a:pt x="126" y="130"/>
                    <a:pt x="126" y="130"/>
                  </a:cubicBezTo>
                  <a:cubicBezTo>
                    <a:pt x="127" y="131"/>
                    <a:pt x="129" y="132"/>
                    <a:pt x="130" y="132"/>
                  </a:cubicBezTo>
                  <a:cubicBezTo>
                    <a:pt x="131" y="133"/>
                    <a:pt x="133" y="133"/>
                    <a:pt x="133" y="134"/>
                  </a:cubicBezTo>
                  <a:cubicBezTo>
                    <a:pt x="134" y="134"/>
                    <a:pt x="136" y="134"/>
                    <a:pt x="137" y="134"/>
                  </a:cubicBezTo>
                  <a:cubicBezTo>
                    <a:pt x="137" y="135"/>
                    <a:pt x="139" y="136"/>
                    <a:pt x="140" y="136"/>
                  </a:cubicBezTo>
                  <a:cubicBezTo>
                    <a:pt x="140" y="137"/>
                    <a:pt x="140" y="138"/>
                    <a:pt x="140" y="139"/>
                  </a:cubicBezTo>
                  <a:cubicBezTo>
                    <a:pt x="140" y="140"/>
                    <a:pt x="140" y="141"/>
                    <a:pt x="140" y="142"/>
                  </a:cubicBezTo>
                  <a:cubicBezTo>
                    <a:pt x="140" y="142"/>
                    <a:pt x="141" y="144"/>
                    <a:pt x="140" y="144"/>
                  </a:cubicBezTo>
                  <a:cubicBezTo>
                    <a:pt x="140" y="144"/>
                    <a:pt x="139" y="144"/>
                    <a:pt x="139" y="144"/>
                  </a:cubicBezTo>
                  <a:cubicBezTo>
                    <a:pt x="138" y="143"/>
                    <a:pt x="138" y="142"/>
                    <a:pt x="138" y="142"/>
                  </a:cubicBezTo>
                  <a:cubicBezTo>
                    <a:pt x="137" y="142"/>
                    <a:pt x="136" y="142"/>
                    <a:pt x="136" y="142"/>
                  </a:cubicBezTo>
                  <a:cubicBezTo>
                    <a:pt x="135" y="143"/>
                    <a:pt x="134" y="143"/>
                    <a:pt x="134" y="143"/>
                  </a:cubicBezTo>
                  <a:cubicBezTo>
                    <a:pt x="133" y="143"/>
                    <a:pt x="132" y="143"/>
                    <a:pt x="131" y="143"/>
                  </a:cubicBezTo>
                  <a:cubicBezTo>
                    <a:pt x="131" y="142"/>
                    <a:pt x="130" y="142"/>
                    <a:pt x="130" y="142"/>
                  </a:cubicBezTo>
                  <a:cubicBezTo>
                    <a:pt x="129" y="141"/>
                    <a:pt x="128" y="141"/>
                    <a:pt x="127" y="142"/>
                  </a:cubicBezTo>
                  <a:cubicBezTo>
                    <a:pt x="127" y="142"/>
                    <a:pt x="126" y="143"/>
                    <a:pt x="126" y="143"/>
                  </a:cubicBezTo>
                  <a:cubicBezTo>
                    <a:pt x="125" y="143"/>
                    <a:pt x="123" y="143"/>
                    <a:pt x="123" y="143"/>
                  </a:cubicBezTo>
                  <a:cubicBezTo>
                    <a:pt x="122" y="143"/>
                    <a:pt x="121" y="144"/>
                    <a:pt x="121" y="144"/>
                  </a:cubicBezTo>
                  <a:cubicBezTo>
                    <a:pt x="120" y="144"/>
                    <a:pt x="119" y="145"/>
                    <a:pt x="118" y="145"/>
                  </a:cubicBezTo>
                  <a:cubicBezTo>
                    <a:pt x="118" y="146"/>
                    <a:pt x="117" y="146"/>
                    <a:pt x="117" y="146"/>
                  </a:cubicBezTo>
                  <a:cubicBezTo>
                    <a:pt x="117" y="146"/>
                    <a:pt x="116" y="147"/>
                    <a:pt x="115" y="147"/>
                  </a:cubicBezTo>
                  <a:cubicBezTo>
                    <a:pt x="114" y="147"/>
                    <a:pt x="113" y="147"/>
                    <a:pt x="112" y="147"/>
                  </a:cubicBezTo>
                  <a:cubicBezTo>
                    <a:pt x="112" y="147"/>
                    <a:pt x="110" y="146"/>
                    <a:pt x="109" y="146"/>
                  </a:cubicBezTo>
                  <a:cubicBezTo>
                    <a:pt x="108" y="145"/>
                    <a:pt x="106" y="145"/>
                    <a:pt x="105" y="145"/>
                  </a:cubicBezTo>
                  <a:cubicBezTo>
                    <a:pt x="104" y="145"/>
                    <a:pt x="102" y="145"/>
                    <a:pt x="101" y="144"/>
                  </a:cubicBezTo>
                  <a:cubicBezTo>
                    <a:pt x="100" y="144"/>
                    <a:pt x="99" y="144"/>
                    <a:pt x="98" y="143"/>
                  </a:cubicBezTo>
                  <a:cubicBezTo>
                    <a:pt x="97" y="143"/>
                    <a:pt x="97" y="141"/>
                    <a:pt x="96" y="141"/>
                  </a:cubicBezTo>
                  <a:cubicBezTo>
                    <a:pt x="96" y="140"/>
                    <a:pt x="95" y="140"/>
                    <a:pt x="95" y="140"/>
                  </a:cubicBezTo>
                  <a:cubicBezTo>
                    <a:pt x="94" y="140"/>
                    <a:pt x="94" y="141"/>
                    <a:pt x="93" y="141"/>
                  </a:cubicBezTo>
                  <a:cubicBezTo>
                    <a:pt x="93" y="141"/>
                    <a:pt x="91" y="142"/>
                    <a:pt x="90" y="142"/>
                  </a:cubicBezTo>
                  <a:cubicBezTo>
                    <a:pt x="89" y="142"/>
                    <a:pt x="87" y="142"/>
                    <a:pt x="86" y="142"/>
                  </a:cubicBezTo>
                  <a:cubicBezTo>
                    <a:pt x="85" y="143"/>
                    <a:pt x="83" y="143"/>
                    <a:pt x="82" y="143"/>
                  </a:cubicBezTo>
                  <a:cubicBezTo>
                    <a:pt x="82" y="143"/>
                    <a:pt x="81" y="144"/>
                    <a:pt x="80" y="145"/>
                  </a:cubicBezTo>
                  <a:cubicBezTo>
                    <a:pt x="79" y="145"/>
                    <a:pt x="78" y="146"/>
                    <a:pt x="78" y="146"/>
                  </a:cubicBezTo>
                  <a:cubicBezTo>
                    <a:pt x="77" y="146"/>
                    <a:pt x="76" y="145"/>
                    <a:pt x="75" y="145"/>
                  </a:cubicBezTo>
                  <a:cubicBezTo>
                    <a:pt x="75" y="145"/>
                    <a:pt x="74" y="145"/>
                    <a:pt x="74" y="145"/>
                  </a:cubicBezTo>
                  <a:cubicBezTo>
                    <a:pt x="73" y="145"/>
                    <a:pt x="73" y="146"/>
                    <a:pt x="73" y="146"/>
                  </a:cubicBezTo>
                  <a:cubicBezTo>
                    <a:pt x="72" y="147"/>
                    <a:pt x="72" y="147"/>
                    <a:pt x="71" y="147"/>
                  </a:cubicBezTo>
                  <a:cubicBezTo>
                    <a:pt x="71" y="147"/>
                    <a:pt x="70" y="146"/>
                    <a:pt x="69" y="146"/>
                  </a:cubicBezTo>
                  <a:cubicBezTo>
                    <a:pt x="69" y="146"/>
                    <a:pt x="68" y="145"/>
                    <a:pt x="67" y="144"/>
                  </a:cubicBezTo>
                  <a:cubicBezTo>
                    <a:pt x="67" y="143"/>
                    <a:pt x="67" y="141"/>
                    <a:pt x="66" y="141"/>
                  </a:cubicBezTo>
                  <a:cubicBezTo>
                    <a:pt x="66" y="140"/>
                    <a:pt x="65" y="139"/>
                    <a:pt x="64" y="139"/>
                  </a:cubicBezTo>
                  <a:cubicBezTo>
                    <a:pt x="64" y="138"/>
                    <a:pt x="63" y="137"/>
                    <a:pt x="62" y="137"/>
                  </a:cubicBezTo>
                  <a:cubicBezTo>
                    <a:pt x="62" y="136"/>
                    <a:pt x="62" y="135"/>
                    <a:pt x="62" y="134"/>
                  </a:cubicBezTo>
                  <a:cubicBezTo>
                    <a:pt x="62" y="134"/>
                    <a:pt x="61" y="133"/>
                    <a:pt x="61" y="132"/>
                  </a:cubicBezTo>
                  <a:cubicBezTo>
                    <a:pt x="61" y="132"/>
                    <a:pt x="60" y="132"/>
                    <a:pt x="59" y="131"/>
                  </a:cubicBezTo>
                  <a:cubicBezTo>
                    <a:pt x="59" y="131"/>
                    <a:pt x="58" y="132"/>
                    <a:pt x="58" y="131"/>
                  </a:cubicBezTo>
                  <a:cubicBezTo>
                    <a:pt x="57" y="131"/>
                    <a:pt x="56" y="131"/>
                    <a:pt x="56" y="130"/>
                  </a:cubicBezTo>
                  <a:cubicBezTo>
                    <a:pt x="56" y="130"/>
                    <a:pt x="55" y="128"/>
                    <a:pt x="55" y="127"/>
                  </a:cubicBezTo>
                  <a:cubicBezTo>
                    <a:pt x="55" y="127"/>
                    <a:pt x="56" y="126"/>
                    <a:pt x="56" y="126"/>
                  </a:cubicBezTo>
                  <a:cubicBezTo>
                    <a:pt x="56" y="125"/>
                    <a:pt x="57" y="125"/>
                    <a:pt x="57" y="125"/>
                  </a:cubicBezTo>
                  <a:cubicBezTo>
                    <a:pt x="57" y="124"/>
                    <a:pt x="58" y="124"/>
                    <a:pt x="58" y="123"/>
                  </a:cubicBezTo>
                  <a:cubicBezTo>
                    <a:pt x="58" y="122"/>
                    <a:pt x="57" y="120"/>
                    <a:pt x="57" y="120"/>
                  </a:cubicBezTo>
                  <a:cubicBezTo>
                    <a:pt x="57" y="119"/>
                    <a:pt x="56" y="118"/>
                    <a:pt x="55" y="118"/>
                  </a:cubicBezTo>
                  <a:cubicBezTo>
                    <a:pt x="55" y="118"/>
                    <a:pt x="53" y="118"/>
                    <a:pt x="53" y="119"/>
                  </a:cubicBezTo>
                  <a:cubicBezTo>
                    <a:pt x="52" y="119"/>
                    <a:pt x="50" y="118"/>
                    <a:pt x="49" y="119"/>
                  </a:cubicBezTo>
                  <a:cubicBezTo>
                    <a:pt x="48" y="119"/>
                    <a:pt x="47" y="119"/>
                    <a:pt x="47" y="120"/>
                  </a:cubicBezTo>
                  <a:cubicBezTo>
                    <a:pt x="46" y="120"/>
                    <a:pt x="44" y="121"/>
                    <a:pt x="43" y="121"/>
                  </a:cubicBezTo>
                  <a:cubicBezTo>
                    <a:pt x="42" y="121"/>
                    <a:pt x="41" y="121"/>
                    <a:pt x="41" y="121"/>
                  </a:cubicBezTo>
                  <a:cubicBezTo>
                    <a:pt x="40" y="121"/>
                    <a:pt x="38" y="122"/>
                    <a:pt x="37" y="122"/>
                  </a:cubicBezTo>
                  <a:cubicBezTo>
                    <a:pt x="36" y="123"/>
                    <a:pt x="35" y="125"/>
                    <a:pt x="34" y="125"/>
                  </a:cubicBezTo>
                  <a:cubicBezTo>
                    <a:pt x="33" y="126"/>
                    <a:pt x="32" y="127"/>
                    <a:pt x="32" y="127"/>
                  </a:cubicBezTo>
                  <a:cubicBezTo>
                    <a:pt x="31" y="127"/>
                    <a:pt x="29" y="127"/>
                    <a:pt x="28" y="127"/>
                  </a:cubicBezTo>
                  <a:cubicBezTo>
                    <a:pt x="27" y="127"/>
                    <a:pt x="27" y="125"/>
                    <a:pt x="26" y="124"/>
                  </a:cubicBezTo>
                  <a:cubicBezTo>
                    <a:pt x="25" y="124"/>
                    <a:pt x="23" y="124"/>
                    <a:pt x="22" y="124"/>
                  </a:cubicBezTo>
                  <a:cubicBezTo>
                    <a:pt x="21" y="124"/>
                    <a:pt x="19" y="124"/>
                    <a:pt x="18" y="124"/>
                  </a:cubicBezTo>
                  <a:cubicBezTo>
                    <a:pt x="17" y="125"/>
                    <a:pt x="15" y="126"/>
                    <a:pt x="14" y="126"/>
                  </a:cubicBezTo>
                  <a:cubicBezTo>
                    <a:pt x="14" y="125"/>
                    <a:pt x="15" y="123"/>
                    <a:pt x="14" y="122"/>
                  </a:cubicBezTo>
                  <a:cubicBezTo>
                    <a:pt x="14" y="122"/>
                    <a:pt x="12" y="120"/>
                    <a:pt x="12" y="120"/>
                  </a:cubicBezTo>
                  <a:cubicBezTo>
                    <a:pt x="11" y="119"/>
                    <a:pt x="10" y="118"/>
                    <a:pt x="10" y="117"/>
                  </a:cubicBezTo>
                  <a:cubicBezTo>
                    <a:pt x="9" y="116"/>
                    <a:pt x="9" y="115"/>
                    <a:pt x="10" y="114"/>
                  </a:cubicBezTo>
                  <a:cubicBezTo>
                    <a:pt x="10" y="113"/>
                    <a:pt x="12" y="114"/>
                    <a:pt x="13" y="113"/>
                  </a:cubicBezTo>
                  <a:cubicBezTo>
                    <a:pt x="13" y="113"/>
                    <a:pt x="14" y="111"/>
                    <a:pt x="14" y="110"/>
                  </a:cubicBezTo>
                  <a:cubicBezTo>
                    <a:pt x="15" y="110"/>
                    <a:pt x="15" y="108"/>
                    <a:pt x="15" y="107"/>
                  </a:cubicBezTo>
                  <a:cubicBezTo>
                    <a:pt x="15" y="106"/>
                    <a:pt x="16" y="104"/>
                    <a:pt x="16" y="103"/>
                  </a:cubicBezTo>
                  <a:cubicBezTo>
                    <a:pt x="17" y="103"/>
                    <a:pt x="16" y="101"/>
                    <a:pt x="17" y="100"/>
                  </a:cubicBezTo>
                  <a:cubicBezTo>
                    <a:pt x="17" y="100"/>
                    <a:pt x="19" y="99"/>
                    <a:pt x="20" y="100"/>
                  </a:cubicBezTo>
                  <a:cubicBezTo>
                    <a:pt x="20" y="100"/>
                    <a:pt x="20" y="102"/>
                    <a:pt x="21" y="102"/>
                  </a:cubicBezTo>
                  <a:cubicBezTo>
                    <a:pt x="21" y="102"/>
                    <a:pt x="22" y="102"/>
                    <a:pt x="22" y="101"/>
                  </a:cubicBezTo>
                  <a:cubicBezTo>
                    <a:pt x="23" y="101"/>
                    <a:pt x="23" y="100"/>
                    <a:pt x="24" y="99"/>
                  </a:cubicBezTo>
                  <a:cubicBezTo>
                    <a:pt x="24" y="98"/>
                    <a:pt x="25" y="97"/>
                    <a:pt x="25" y="96"/>
                  </a:cubicBezTo>
                  <a:cubicBezTo>
                    <a:pt x="26" y="95"/>
                    <a:pt x="27" y="93"/>
                    <a:pt x="27" y="92"/>
                  </a:cubicBezTo>
                  <a:cubicBezTo>
                    <a:pt x="27" y="91"/>
                    <a:pt x="25" y="89"/>
                    <a:pt x="26" y="88"/>
                  </a:cubicBezTo>
                  <a:cubicBezTo>
                    <a:pt x="26" y="87"/>
                    <a:pt x="27" y="86"/>
                    <a:pt x="27" y="85"/>
                  </a:cubicBezTo>
                  <a:cubicBezTo>
                    <a:pt x="27" y="84"/>
                    <a:pt x="27" y="83"/>
                    <a:pt x="26" y="83"/>
                  </a:cubicBezTo>
                  <a:cubicBezTo>
                    <a:pt x="26" y="82"/>
                    <a:pt x="25" y="81"/>
                    <a:pt x="24" y="81"/>
                  </a:cubicBezTo>
                  <a:cubicBezTo>
                    <a:pt x="24" y="81"/>
                    <a:pt x="23" y="82"/>
                    <a:pt x="23" y="82"/>
                  </a:cubicBezTo>
                  <a:cubicBezTo>
                    <a:pt x="22" y="82"/>
                    <a:pt x="20" y="81"/>
                    <a:pt x="19" y="80"/>
                  </a:cubicBezTo>
                  <a:cubicBezTo>
                    <a:pt x="19" y="80"/>
                    <a:pt x="17" y="80"/>
                    <a:pt x="17" y="81"/>
                  </a:cubicBezTo>
                  <a:cubicBezTo>
                    <a:pt x="16" y="81"/>
                    <a:pt x="15" y="82"/>
                    <a:pt x="15" y="82"/>
                  </a:cubicBezTo>
                  <a:cubicBezTo>
                    <a:pt x="15" y="83"/>
                    <a:pt x="15" y="84"/>
                    <a:pt x="15" y="84"/>
                  </a:cubicBezTo>
                  <a:cubicBezTo>
                    <a:pt x="15" y="85"/>
                    <a:pt x="15" y="86"/>
                    <a:pt x="15" y="86"/>
                  </a:cubicBezTo>
                  <a:cubicBezTo>
                    <a:pt x="14" y="87"/>
                    <a:pt x="13" y="87"/>
                    <a:pt x="13" y="87"/>
                  </a:cubicBezTo>
                  <a:cubicBezTo>
                    <a:pt x="12" y="87"/>
                    <a:pt x="12" y="85"/>
                    <a:pt x="11" y="85"/>
                  </a:cubicBezTo>
                  <a:cubicBezTo>
                    <a:pt x="11" y="85"/>
                    <a:pt x="9" y="86"/>
                    <a:pt x="8" y="86"/>
                  </a:cubicBezTo>
                  <a:cubicBezTo>
                    <a:pt x="7" y="85"/>
                    <a:pt x="7" y="84"/>
                    <a:pt x="6" y="84"/>
                  </a:cubicBezTo>
                  <a:cubicBezTo>
                    <a:pt x="6" y="83"/>
                    <a:pt x="4" y="81"/>
                    <a:pt x="3" y="81"/>
                  </a:cubicBezTo>
                  <a:cubicBezTo>
                    <a:pt x="3" y="80"/>
                    <a:pt x="1" y="79"/>
                    <a:pt x="1" y="79"/>
                  </a:cubicBezTo>
                  <a:cubicBezTo>
                    <a:pt x="0" y="78"/>
                    <a:pt x="0" y="76"/>
                    <a:pt x="0" y="76"/>
                  </a:cubicBezTo>
                  <a:cubicBezTo>
                    <a:pt x="1" y="75"/>
                    <a:pt x="2" y="75"/>
                    <a:pt x="2" y="74"/>
                  </a:cubicBezTo>
                  <a:cubicBezTo>
                    <a:pt x="2" y="74"/>
                    <a:pt x="3" y="73"/>
                    <a:pt x="3" y="72"/>
                  </a:cubicBezTo>
                  <a:cubicBezTo>
                    <a:pt x="4" y="72"/>
                    <a:pt x="4" y="70"/>
                    <a:pt x="5" y="70"/>
                  </a:cubicBezTo>
                  <a:cubicBezTo>
                    <a:pt x="6" y="70"/>
                    <a:pt x="6" y="71"/>
                    <a:pt x="7" y="71"/>
                  </a:cubicBezTo>
                  <a:cubicBezTo>
                    <a:pt x="7" y="72"/>
                    <a:pt x="7" y="72"/>
                    <a:pt x="7" y="73"/>
                  </a:cubicBezTo>
                  <a:cubicBezTo>
                    <a:pt x="8" y="73"/>
                    <a:pt x="9" y="73"/>
                    <a:pt x="9" y="73"/>
                  </a:cubicBezTo>
                  <a:cubicBezTo>
                    <a:pt x="10" y="73"/>
                    <a:pt x="12" y="74"/>
                    <a:pt x="13" y="75"/>
                  </a:cubicBezTo>
                  <a:cubicBezTo>
                    <a:pt x="13" y="75"/>
                    <a:pt x="14" y="76"/>
                    <a:pt x="14" y="77"/>
                  </a:cubicBezTo>
                  <a:cubicBezTo>
                    <a:pt x="15" y="77"/>
                    <a:pt x="16" y="78"/>
                    <a:pt x="16" y="78"/>
                  </a:cubicBezTo>
                  <a:cubicBezTo>
                    <a:pt x="17" y="77"/>
                    <a:pt x="17" y="76"/>
                    <a:pt x="18" y="76"/>
                  </a:cubicBezTo>
                  <a:cubicBezTo>
                    <a:pt x="18" y="76"/>
                    <a:pt x="20" y="75"/>
                    <a:pt x="20" y="75"/>
                  </a:cubicBezTo>
                  <a:cubicBezTo>
                    <a:pt x="21" y="75"/>
                    <a:pt x="22" y="75"/>
                    <a:pt x="23" y="75"/>
                  </a:cubicBezTo>
                  <a:cubicBezTo>
                    <a:pt x="23" y="74"/>
                    <a:pt x="23" y="73"/>
                    <a:pt x="23" y="72"/>
                  </a:cubicBezTo>
                  <a:cubicBezTo>
                    <a:pt x="23" y="71"/>
                    <a:pt x="23" y="70"/>
                    <a:pt x="22" y="69"/>
                  </a:cubicBezTo>
                  <a:cubicBezTo>
                    <a:pt x="22" y="68"/>
                    <a:pt x="21" y="67"/>
                    <a:pt x="20" y="66"/>
                  </a:cubicBezTo>
                  <a:cubicBezTo>
                    <a:pt x="19" y="66"/>
                    <a:pt x="19" y="65"/>
                    <a:pt x="18" y="65"/>
                  </a:cubicBezTo>
                  <a:cubicBezTo>
                    <a:pt x="18" y="65"/>
                    <a:pt x="17" y="65"/>
                    <a:pt x="16" y="65"/>
                  </a:cubicBezTo>
                  <a:cubicBezTo>
                    <a:pt x="16" y="65"/>
                    <a:pt x="15" y="64"/>
                    <a:pt x="14" y="63"/>
                  </a:cubicBezTo>
                  <a:cubicBezTo>
                    <a:pt x="14" y="63"/>
                    <a:pt x="14" y="61"/>
                    <a:pt x="14" y="60"/>
                  </a:cubicBezTo>
                  <a:cubicBezTo>
                    <a:pt x="15" y="60"/>
                    <a:pt x="16" y="61"/>
                    <a:pt x="16" y="60"/>
                  </a:cubicBezTo>
                  <a:cubicBezTo>
                    <a:pt x="17" y="60"/>
                    <a:pt x="17" y="59"/>
                    <a:pt x="17" y="58"/>
                  </a:cubicBezTo>
                  <a:cubicBezTo>
                    <a:pt x="17" y="58"/>
                    <a:pt x="16" y="57"/>
                    <a:pt x="15" y="57"/>
                  </a:cubicBezTo>
                  <a:cubicBezTo>
                    <a:pt x="15" y="57"/>
                    <a:pt x="13" y="57"/>
                    <a:pt x="12" y="56"/>
                  </a:cubicBezTo>
                  <a:cubicBezTo>
                    <a:pt x="12" y="56"/>
                    <a:pt x="11" y="54"/>
                    <a:pt x="11" y="53"/>
                  </a:cubicBezTo>
                  <a:cubicBezTo>
                    <a:pt x="10" y="53"/>
                    <a:pt x="10" y="51"/>
                    <a:pt x="9" y="50"/>
                  </a:cubicBezTo>
                  <a:cubicBezTo>
                    <a:pt x="9" y="50"/>
                    <a:pt x="8" y="49"/>
                    <a:pt x="8" y="48"/>
                  </a:cubicBezTo>
                  <a:cubicBezTo>
                    <a:pt x="8" y="48"/>
                    <a:pt x="7" y="47"/>
                    <a:pt x="6" y="46"/>
                  </a:cubicBezTo>
                  <a:cubicBezTo>
                    <a:pt x="6" y="46"/>
                    <a:pt x="6" y="45"/>
                    <a:pt x="6" y="45"/>
                  </a:cubicBezTo>
                  <a:cubicBezTo>
                    <a:pt x="7" y="44"/>
                    <a:pt x="8" y="43"/>
                    <a:pt x="9" y="42"/>
                  </a:cubicBezTo>
                  <a:cubicBezTo>
                    <a:pt x="9" y="41"/>
                    <a:pt x="9" y="40"/>
                    <a:pt x="9" y="40"/>
                  </a:cubicBezTo>
                  <a:cubicBezTo>
                    <a:pt x="10" y="40"/>
                    <a:pt x="11" y="39"/>
                    <a:pt x="11" y="39"/>
                  </a:cubicBezTo>
                  <a:cubicBezTo>
                    <a:pt x="12" y="39"/>
                    <a:pt x="12" y="37"/>
                    <a:pt x="13" y="3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9" name="Freeform 89"/>
            <p:cNvSpPr>
              <a:spLocks/>
            </p:cNvSpPr>
            <p:nvPr/>
          </p:nvSpPr>
          <p:spPr bwMode="auto">
            <a:xfrm>
              <a:off x="2619376" y="3273426"/>
              <a:ext cx="436563" cy="274638"/>
            </a:xfrm>
            <a:custGeom>
              <a:avLst/>
              <a:gdLst/>
              <a:ahLst/>
              <a:cxnLst>
                <a:cxn ang="0">
                  <a:pos x="224" y="99"/>
                </a:cxn>
                <a:cxn ang="0">
                  <a:pos x="212" y="101"/>
                </a:cxn>
                <a:cxn ang="0">
                  <a:pos x="219" y="107"/>
                </a:cxn>
                <a:cxn ang="0">
                  <a:pos x="217" y="116"/>
                </a:cxn>
                <a:cxn ang="0">
                  <a:pos x="209" y="113"/>
                </a:cxn>
                <a:cxn ang="0">
                  <a:pos x="200" y="117"/>
                </a:cxn>
                <a:cxn ang="0">
                  <a:pos x="193" y="119"/>
                </a:cxn>
                <a:cxn ang="0">
                  <a:pos x="188" y="124"/>
                </a:cxn>
                <a:cxn ang="0">
                  <a:pos x="179" y="130"/>
                </a:cxn>
                <a:cxn ang="0">
                  <a:pos x="170" y="139"/>
                </a:cxn>
                <a:cxn ang="0">
                  <a:pos x="160" y="146"/>
                </a:cxn>
                <a:cxn ang="0">
                  <a:pos x="146" y="145"/>
                </a:cxn>
                <a:cxn ang="0">
                  <a:pos x="131" y="144"/>
                </a:cxn>
                <a:cxn ang="0">
                  <a:pos x="117" y="142"/>
                </a:cxn>
                <a:cxn ang="0">
                  <a:pos x="106" y="140"/>
                </a:cxn>
                <a:cxn ang="0">
                  <a:pos x="91" y="144"/>
                </a:cxn>
                <a:cxn ang="0">
                  <a:pos x="78" y="141"/>
                </a:cxn>
                <a:cxn ang="0">
                  <a:pos x="84" y="130"/>
                </a:cxn>
                <a:cxn ang="0">
                  <a:pos x="70" y="130"/>
                </a:cxn>
                <a:cxn ang="0">
                  <a:pos x="57" y="131"/>
                </a:cxn>
                <a:cxn ang="0">
                  <a:pos x="45" y="135"/>
                </a:cxn>
                <a:cxn ang="0">
                  <a:pos x="35" y="122"/>
                </a:cxn>
                <a:cxn ang="0">
                  <a:pos x="20" y="119"/>
                </a:cxn>
                <a:cxn ang="0">
                  <a:pos x="11" y="118"/>
                </a:cxn>
                <a:cxn ang="0">
                  <a:pos x="10" y="111"/>
                </a:cxn>
                <a:cxn ang="0">
                  <a:pos x="8" y="102"/>
                </a:cxn>
                <a:cxn ang="0">
                  <a:pos x="5" y="91"/>
                </a:cxn>
                <a:cxn ang="0">
                  <a:pos x="5" y="80"/>
                </a:cxn>
                <a:cxn ang="0">
                  <a:pos x="1" y="71"/>
                </a:cxn>
                <a:cxn ang="0">
                  <a:pos x="10" y="63"/>
                </a:cxn>
                <a:cxn ang="0">
                  <a:pos x="14" y="57"/>
                </a:cxn>
                <a:cxn ang="0">
                  <a:pos x="15" y="49"/>
                </a:cxn>
                <a:cxn ang="0">
                  <a:pos x="21" y="45"/>
                </a:cxn>
                <a:cxn ang="0">
                  <a:pos x="33" y="50"/>
                </a:cxn>
                <a:cxn ang="0">
                  <a:pos x="38" y="42"/>
                </a:cxn>
                <a:cxn ang="0">
                  <a:pos x="40" y="31"/>
                </a:cxn>
                <a:cxn ang="0">
                  <a:pos x="46" y="16"/>
                </a:cxn>
                <a:cxn ang="0">
                  <a:pos x="52" y="7"/>
                </a:cxn>
                <a:cxn ang="0">
                  <a:pos x="66" y="3"/>
                </a:cxn>
                <a:cxn ang="0">
                  <a:pos x="71" y="6"/>
                </a:cxn>
                <a:cxn ang="0">
                  <a:pos x="81" y="6"/>
                </a:cxn>
                <a:cxn ang="0">
                  <a:pos x="84" y="2"/>
                </a:cxn>
                <a:cxn ang="0">
                  <a:pos x="94" y="3"/>
                </a:cxn>
                <a:cxn ang="0">
                  <a:pos x="98" y="4"/>
                </a:cxn>
                <a:cxn ang="0">
                  <a:pos x="102" y="3"/>
                </a:cxn>
                <a:cxn ang="0">
                  <a:pos x="119" y="3"/>
                </a:cxn>
                <a:cxn ang="0">
                  <a:pos x="115" y="1"/>
                </a:cxn>
                <a:cxn ang="0">
                  <a:pos x="121" y="2"/>
                </a:cxn>
                <a:cxn ang="0">
                  <a:pos x="144" y="5"/>
                </a:cxn>
                <a:cxn ang="0">
                  <a:pos x="166" y="11"/>
                </a:cxn>
                <a:cxn ang="0">
                  <a:pos x="186" y="24"/>
                </a:cxn>
                <a:cxn ang="0">
                  <a:pos x="209" y="40"/>
                </a:cxn>
                <a:cxn ang="0">
                  <a:pos x="221" y="58"/>
                </a:cxn>
                <a:cxn ang="0">
                  <a:pos x="229" y="76"/>
                </a:cxn>
                <a:cxn ang="0">
                  <a:pos x="230" y="95"/>
                </a:cxn>
              </a:cxnLst>
              <a:rect l="0" t="0" r="r" b="b"/>
              <a:pathLst>
                <a:path w="232" h="146">
                  <a:moveTo>
                    <a:pt x="232" y="101"/>
                  </a:moveTo>
                  <a:cubicBezTo>
                    <a:pt x="231" y="101"/>
                    <a:pt x="230" y="102"/>
                    <a:pt x="229" y="102"/>
                  </a:cubicBezTo>
                  <a:cubicBezTo>
                    <a:pt x="229" y="102"/>
                    <a:pt x="227" y="102"/>
                    <a:pt x="226" y="102"/>
                  </a:cubicBezTo>
                  <a:cubicBezTo>
                    <a:pt x="225" y="101"/>
                    <a:pt x="225" y="100"/>
                    <a:pt x="224" y="99"/>
                  </a:cubicBezTo>
                  <a:cubicBezTo>
                    <a:pt x="223" y="99"/>
                    <a:pt x="221" y="98"/>
                    <a:pt x="220" y="98"/>
                  </a:cubicBezTo>
                  <a:cubicBezTo>
                    <a:pt x="219" y="98"/>
                    <a:pt x="218" y="98"/>
                    <a:pt x="217" y="98"/>
                  </a:cubicBezTo>
                  <a:cubicBezTo>
                    <a:pt x="217" y="99"/>
                    <a:pt x="216" y="99"/>
                    <a:pt x="215" y="100"/>
                  </a:cubicBezTo>
                  <a:cubicBezTo>
                    <a:pt x="214" y="100"/>
                    <a:pt x="213" y="101"/>
                    <a:pt x="212" y="101"/>
                  </a:cubicBezTo>
                  <a:cubicBezTo>
                    <a:pt x="212" y="102"/>
                    <a:pt x="212" y="103"/>
                    <a:pt x="213" y="103"/>
                  </a:cubicBezTo>
                  <a:cubicBezTo>
                    <a:pt x="213" y="104"/>
                    <a:pt x="215" y="104"/>
                    <a:pt x="215" y="105"/>
                  </a:cubicBezTo>
                  <a:cubicBezTo>
                    <a:pt x="216" y="105"/>
                    <a:pt x="217" y="107"/>
                    <a:pt x="217" y="107"/>
                  </a:cubicBezTo>
                  <a:cubicBezTo>
                    <a:pt x="218" y="107"/>
                    <a:pt x="219" y="107"/>
                    <a:pt x="219" y="107"/>
                  </a:cubicBezTo>
                  <a:cubicBezTo>
                    <a:pt x="220" y="108"/>
                    <a:pt x="220" y="109"/>
                    <a:pt x="221" y="110"/>
                  </a:cubicBezTo>
                  <a:cubicBezTo>
                    <a:pt x="221" y="111"/>
                    <a:pt x="221" y="112"/>
                    <a:pt x="221" y="113"/>
                  </a:cubicBezTo>
                  <a:cubicBezTo>
                    <a:pt x="220" y="114"/>
                    <a:pt x="220" y="115"/>
                    <a:pt x="220" y="115"/>
                  </a:cubicBezTo>
                  <a:cubicBezTo>
                    <a:pt x="219" y="116"/>
                    <a:pt x="217" y="115"/>
                    <a:pt x="217" y="116"/>
                  </a:cubicBezTo>
                  <a:cubicBezTo>
                    <a:pt x="216" y="116"/>
                    <a:pt x="216" y="117"/>
                    <a:pt x="215" y="117"/>
                  </a:cubicBezTo>
                  <a:cubicBezTo>
                    <a:pt x="214" y="117"/>
                    <a:pt x="213" y="117"/>
                    <a:pt x="213" y="116"/>
                  </a:cubicBezTo>
                  <a:cubicBezTo>
                    <a:pt x="212" y="116"/>
                    <a:pt x="212" y="115"/>
                    <a:pt x="211" y="114"/>
                  </a:cubicBezTo>
                  <a:cubicBezTo>
                    <a:pt x="211" y="114"/>
                    <a:pt x="209" y="113"/>
                    <a:pt x="209" y="113"/>
                  </a:cubicBezTo>
                  <a:cubicBezTo>
                    <a:pt x="208" y="113"/>
                    <a:pt x="207" y="114"/>
                    <a:pt x="207" y="115"/>
                  </a:cubicBezTo>
                  <a:cubicBezTo>
                    <a:pt x="206" y="115"/>
                    <a:pt x="206" y="116"/>
                    <a:pt x="205" y="116"/>
                  </a:cubicBezTo>
                  <a:cubicBezTo>
                    <a:pt x="205" y="116"/>
                    <a:pt x="204" y="117"/>
                    <a:pt x="203" y="117"/>
                  </a:cubicBezTo>
                  <a:cubicBezTo>
                    <a:pt x="203" y="117"/>
                    <a:pt x="201" y="116"/>
                    <a:pt x="200" y="117"/>
                  </a:cubicBezTo>
                  <a:cubicBezTo>
                    <a:pt x="200" y="117"/>
                    <a:pt x="200" y="118"/>
                    <a:pt x="200" y="119"/>
                  </a:cubicBezTo>
                  <a:cubicBezTo>
                    <a:pt x="199" y="119"/>
                    <a:pt x="198" y="120"/>
                    <a:pt x="198" y="120"/>
                  </a:cubicBezTo>
                  <a:cubicBezTo>
                    <a:pt x="197" y="120"/>
                    <a:pt x="196" y="119"/>
                    <a:pt x="196" y="119"/>
                  </a:cubicBezTo>
                  <a:cubicBezTo>
                    <a:pt x="195" y="118"/>
                    <a:pt x="194" y="119"/>
                    <a:pt x="193" y="119"/>
                  </a:cubicBezTo>
                  <a:cubicBezTo>
                    <a:pt x="193" y="119"/>
                    <a:pt x="191" y="119"/>
                    <a:pt x="191" y="119"/>
                  </a:cubicBezTo>
                  <a:cubicBezTo>
                    <a:pt x="190" y="119"/>
                    <a:pt x="189" y="120"/>
                    <a:pt x="189" y="120"/>
                  </a:cubicBezTo>
                  <a:cubicBezTo>
                    <a:pt x="189" y="121"/>
                    <a:pt x="189" y="122"/>
                    <a:pt x="189" y="122"/>
                  </a:cubicBezTo>
                  <a:cubicBezTo>
                    <a:pt x="189" y="123"/>
                    <a:pt x="188" y="124"/>
                    <a:pt x="188" y="124"/>
                  </a:cubicBezTo>
                  <a:cubicBezTo>
                    <a:pt x="187" y="124"/>
                    <a:pt x="186" y="124"/>
                    <a:pt x="186" y="124"/>
                  </a:cubicBezTo>
                  <a:cubicBezTo>
                    <a:pt x="185" y="124"/>
                    <a:pt x="184" y="126"/>
                    <a:pt x="184" y="126"/>
                  </a:cubicBezTo>
                  <a:cubicBezTo>
                    <a:pt x="183" y="127"/>
                    <a:pt x="182" y="127"/>
                    <a:pt x="181" y="127"/>
                  </a:cubicBezTo>
                  <a:cubicBezTo>
                    <a:pt x="181" y="128"/>
                    <a:pt x="179" y="129"/>
                    <a:pt x="179" y="130"/>
                  </a:cubicBezTo>
                  <a:cubicBezTo>
                    <a:pt x="179" y="131"/>
                    <a:pt x="179" y="133"/>
                    <a:pt x="178" y="134"/>
                  </a:cubicBezTo>
                  <a:cubicBezTo>
                    <a:pt x="177" y="135"/>
                    <a:pt x="175" y="135"/>
                    <a:pt x="174" y="136"/>
                  </a:cubicBezTo>
                  <a:cubicBezTo>
                    <a:pt x="174" y="137"/>
                    <a:pt x="173" y="138"/>
                    <a:pt x="172" y="138"/>
                  </a:cubicBezTo>
                  <a:cubicBezTo>
                    <a:pt x="172" y="139"/>
                    <a:pt x="171" y="139"/>
                    <a:pt x="170" y="139"/>
                  </a:cubicBezTo>
                  <a:cubicBezTo>
                    <a:pt x="170" y="139"/>
                    <a:pt x="168" y="140"/>
                    <a:pt x="168" y="140"/>
                  </a:cubicBezTo>
                  <a:cubicBezTo>
                    <a:pt x="167" y="140"/>
                    <a:pt x="166" y="142"/>
                    <a:pt x="165" y="143"/>
                  </a:cubicBezTo>
                  <a:cubicBezTo>
                    <a:pt x="165" y="143"/>
                    <a:pt x="163" y="144"/>
                    <a:pt x="163" y="145"/>
                  </a:cubicBezTo>
                  <a:cubicBezTo>
                    <a:pt x="162" y="145"/>
                    <a:pt x="160" y="146"/>
                    <a:pt x="160" y="146"/>
                  </a:cubicBezTo>
                  <a:cubicBezTo>
                    <a:pt x="159" y="146"/>
                    <a:pt x="157" y="145"/>
                    <a:pt x="157" y="145"/>
                  </a:cubicBezTo>
                  <a:cubicBezTo>
                    <a:pt x="156" y="145"/>
                    <a:pt x="154" y="146"/>
                    <a:pt x="153" y="146"/>
                  </a:cubicBezTo>
                  <a:cubicBezTo>
                    <a:pt x="152" y="146"/>
                    <a:pt x="150" y="145"/>
                    <a:pt x="149" y="145"/>
                  </a:cubicBezTo>
                  <a:cubicBezTo>
                    <a:pt x="148" y="144"/>
                    <a:pt x="147" y="145"/>
                    <a:pt x="146" y="145"/>
                  </a:cubicBezTo>
                  <a:cubicBezTo>
                    <a:pt x="145" y="145"/>
                    <a:pt x="143" y="144"/>
                    <a:pt x="142" y="143"/>
                  </a:cubicBezTo>
                  <a:cubicBezTo>
                    <a:pt x="141" y="143"/>
                    <a:pt x="139" y="144"/>
                    <a:pt x="138" y="144"/>
                  </a:cubicBezTo>
                  <a:cubicBezTo>
                    <a:pt x="138" y="144"/>
                    <a:pt x="136" y="144"/>
                    <a:pt x="135" y="144"/>
                  </a:cubicBezTo>
                  <a:cubicBezTo>
                    <a:pt x="134" y="144"/>
                    <a:pt x="132" y="144"/>
                    <a:pt x="131" y="144"/>
                  </a:cubicBezTo>
                  <a:cubicBezTo>
                    <a:pt x="130" y="143"/>
                    <a:pt x="127" y="144"/>
                    <a:pt x="125" y="144"/>
                  </a:cubicBezTo>
                  <a:cubicBezTo>
                    <a:pt x="125" y="144"/>
                    <a:pt x="124" y="145"/>
                    <a:pt x="123" y="145"/>
                  </a:cubicBezTo>
                  <a:cubicBezTo>
                    <a:pt x="122" y="145"/>
                    <a:pt x="121" y="143"/>
                    <a:pt x="120" y="143"/>
                  </a:cubicBezTo>
                  <a:cubicBezTo>
                    <a:pt x="119" y="143"/>
                    <a:pt x="118" y="142"/>
                    <a:pt x="117" y="142"/>
                  </a:cubicBezTo>
                  <a:cubicBezTo>
                    <a:pt x="117" y="142"/>
                    <a:pt x="115" y="143"/>
                    <a:pt x="114" y="142"/>
                  </a:cubicBezTo>
                  <a:cubicBezTo>
                    <a:pt x="113" y="142"/>
                    <a:pt x="112" y="141"/>
                    <a:pt x="112" y="141"/>
                  </a:cubicBezTo>
                  <a:cubicBezTo>
                    <a:pt x="111" y="141"/>
                    <a:pt x="110" y="142"/>
                    <a:pt x="109" y="142"/>
                  </a:cubicBezTo>
                  <a:cubicBezTo>
                    <a:pt x="108" y="141"/>
                    <a:pt x="107" y="140"/>
                    <a:pt x="106" y="140"/>
                  </a:cubicBezTo>
                  <a:cubicBezTo>
                    <a:pt x="105" y="140"/>
                    <a:pt x="103" y="141"/>
                    <a:pt x="102" y="141"/>
                  </a:cubicBezTo>
                  <a:cubicBezTo>
                    <a:pt x="101" y="141"/>
                    <a:pt x="99" y="143"/>
                    <a:pt x="98" y="143"/>
                  </a:cubicBezTo>
                  <a:cubicBezTo>
                    <a:pt x="98" y="143"/>
                    <a:pt x="97" y="144"/>
                    <a:pt x="96" y="144"/>
                  </a:cubicBezTo>
                  <a:cubicBezTo>
                    <a:pt x="95" y="144"/>
                    <a:pt x="92" y="144"/>
                    <a:pt x="91" y="144"/>
                  </a:cubicBezTo>
                  <a:cubicBezTo>
                    <a:pt x="90" y="145"/>
                    <a:pt x="88" y="145"/>
                    <a:pt x="87" y="145"/>
                  </a:cubicBezTo>
                  <a:cubicBezTo>
                    <a:pt x="86" y="145"/>
                    <a:pt x="84" y="145"/>
                    <a:pt x="84" y="145"/>
                  </a:cubicBezTo>
                  <a:cubicBezTo>
                    <a:pt x="83" y="145"/>
                    <a:pt x="80" y="144"/>
                    <a:pt x="79" y="143"/>
                  </a:cubicBezTo>
                  <a:cubicBezTo>
                    <a:pt x="79" y="143"/>
                    <a:pt x="78" y="142"/>
                    <a:pt x="78" y="141"/>
                  </a:cubicBezTo>
                  <a:cubicBezTo>
                    <a:pt x="78" y="140"/>
                    <a:pt x="79" y="140"/>
                    <a:pt x="79" y="139"/>
                  </a:cubicBezTo>
                  <a:cubicBezTo>
                    <a:pt x="79" y="138"/>
                    <a:pt x="80" y="137"/>
                    <a:pt x="81" y="136"/>
                  </a:cubicBezTo>
                  <a:cubicBezTo>
                    <a:pt x="81" y="135"/>
                    <a:pt x="83" y="134"/>
                    <a:pt x="84" y="133"/>
                  </a:cubicBezTo>
                  <a:cubicBezTo>
                    <a:pt x="84" y="132"/>
                    <a:pt x="84" y="130"/>
                    <a:pt x="84" y="130"/>
                  </a:cubicBezTo>
                  <a:cubicBezTo>
                    <a:pt x="83" y="129"/>
                    <a:pt x="81" y="129"/>
                    <a:pt x="80" y="128"/>
                  </a:cubicBezTo>
                  <a:cubicBezTo>
                    <a:pt x="79" y="128"/>
                    <a:pt x="78" y="127"/>
                    <a:pt x="77" y="127"/>
                  </a:cubicBezTo>
                  <a:cubicBezTo>
                    <a:pt x="76" y="128"/>
                    <a:pt x="74" y="129"/>
                    <a:pt x="73" y="129"/>
                  </a:cubicBezTo>
                  <a:cubicBezTo>
                    <a:pt x="72" y="130"/>
                    <a:pt x="71" y="130"/>
                    <a:pt x="70" y="130"/>
                  </a:cubicBezTo>
                  <a:cubicBezTo>
                    <a:pt x="69" y="130"/>
                    <a:pt x="66" y="129"/>
                    <a:pt x="65" y="129"/>
                  </a:cubicBezTo>
                  <a:cubicBezTo>
                    <a:pt x="64" y="129"/>
                    <a:pt x="62" y="129"/>
                    <a:pt x="61" y="129"/>
                  </a:cubicBezTo>
                  <a:cubicBezTo>
                    <a:pt x="61" y="129"/>
                    <a:pt x="60" y="130"/>
                    <a:pt x="59" y="130"/>
                  </a:cubicBezTo>
                  <a:cubicBezTo>
                    <a:pt x="59" y="130"/>
                    <a:pt x="57" y="131"/>
                    <a:pt x="57" y="131"/>
                  </a:cubicBezTo>
                  <a:cubicBezTo>
                    <a:pt x="56" y="132"/>
                    <a:pt x="53" y="131"/>
                    <a:pt x="52" y="131"/>
                  </a:cubicBezTo>
                  <a:cubicBezTo>
                    <a:pt x="52" y="132"/>
                    <a:pt x="51" y="133"/>
                    <a:pt x="50" y="133"/>
                  </a:cubicBezTo>
                  <a:cubicBezTo>
                    <a:pt x="49" y="134"/>
                    <a:pt x="46" y="134"/>
                    <a:pt x="45" y="135"/>
                  </a:cubicBezTo>
                  <a:cubicBezTo>
                    <a:pt x="45" y="135"/>
                    <a:pt x="45" y="135"/>
                    <a:pt x="45" y="135"/>
                  </a:cubicBezTo>
                  <a:cubicBezTo>
                    <a:pt x="44" y="134"/>
                    <a:pt x="44" y="132"/>
                    <a:pt x="43" y="132"/>
                  </a:cubicBezTo>
                  <a:cubicBezTo>
                    <a:pt x="43" y="131"/>
                    <a:pt x="42" y="129"/>
                    <a:pt x="41" y="129"/>
                  </a:cubicBezTo>
                  <a:cubicBezTo>
                    <a:pt x="41" y="128"/>
                    <a:pt x="39" y="126"/>
                    <a:pt x="39" y="125"/>
                  </a:cubicBezTo>
                  <a:cubicBezTo>
                    <a:pt x="38" y="125"/>
                    <a:pt x="36" y="123"/>
                    <a:pt x="35" y="122"/>
                  </a:cubicBezTo>
                  <a:cubicBezTo>
                    <a:pt x="34" y="122"/>
                    <a:pt x="32" y="121"/>
                    <a:pt x="32" y="120"/>
                  </a:cubicBezTo>
                  <a:cubicBezTo>
                    <a:pt x="31" y="120"/>
                    <a:pt x="29" y="118"/>
                    <a:pt x="28" y="118"/>
                  </a:cubicBezTo>
                  <a:cubicBezTo>
                    <a:pt x="27" y="118"/>
                    <a:pt x="25" y="118"/>
                    <a:pt x="24" y="118"/>
                  </a:cubicBezTo>
                  <a:cubicBezTo>
                    <a:pt x="23" y="118"/>
                    <a:pt x="21" y="119"/>
                    <a:pt x="20" y="119"/>
                  </a:cubicBezTo>
                  <a:cubicBezTo>
                    <a:pt x="19" y="120"/>
                    <a:pt x="18" y="121"/>
                    <a:pt x="17" y="121"/>
                  </a:cubicBezTo>
                  <a:cubicBezTo>
                    <a:pt x="17" y="121"/>
                    <a:pt x="16" y="120"/>
                    <a:pt x="15" y="120"/>
                  </a:cubicBezTo>
                  <a:cubicBezTo>
                    <a:pt x="15" y="120"/>
                    <a:pt x="14" y="119"/>
                    <a:pt x="13" y="119"/>
                  </a:cubicBezTo>
                  <a:cubicBezTo>
                    <a:pt x="12" y="119"/>
                    <a:pt x="11" y="119"/>
                    <a:pt x="11" y="118"/>
                  </a:cubicBezTo>
                  <a:cubicBezTo>
                    <a:pt x="11" y="117"/>
                    <a:pt x="13" y="117"/>
                    <a:pt x="14" y="117"/>
                  </a:cubicBezTo>
                  <a:cubicBezTo>
                    <a:pt x="14" y="116"/>
                    <a:pt x="13" y="115"/>
                    <a:pt x="12" y="114"/>
                  </a:cubicBezTo>
                  <a:cubicBezTo>
                    <a:pt x="12" y="114"/>
                    <a:pt x="11" y="114"/>
                    <a:pt x="10" y="113"/>
                  </a:cubicBezTo>
                  <a:cubicBezTo>
                    <a:pt x="10" y="113"/>
                    <a:pt x="11" y="112"/>
                    <a:pt x="10" y="111"/>
                  </a:cubicBezTo>
                  <a:cubicBezTo>
                    <a:pt x="10" y="110"/>
                    <a:pt x="9" y="109"/>
                    <a:pt x="9" y="109"/>
                  </a:cubicBezTo>
                  <a:cubicBezTo>
                    <a:pt x="9" y="108"/>
                    <a:pt x="10" y="108"/>
                    <a:pt x="10" y="107"/>
                  </a:cubicBezTo>
                  <a:cubicBezTo>
                    <a:pt x="10" y="107"/>
                    <a:pt x="11" y="106"/>
                    <a:pt x="11" y="105"/>
                  </a:cubicBezTo>
                  <a:cubicBezTo>
                    <a:pt x="11" y="104"/>
                    <a:pt x="9" y="103"/>
                    <a:pt x="8" y="102"/>
                  </a:cubicBezTo>
                  <a:cubicBezTo>
                    <a:pt x="8" y="102"/>
                    <a:pt x="7" y="100"/>
                    <a:pt x="7" y="100"/>
                  </a:cubicBezTo>
                  <a:cubicBezTo>
                    <a:pt x="7" y="99"/>
                    <a:pt x="7" y="98"/>
                    <a:pt x="8" y="97"/>
                  </a:cubicBezTo>
                  <a:cubicBezTo>
                    <a:pt x="8" y="97"/>
                    <a:pt x="8" y="95"/>
                    <a:pt x="8" y="94"/>
                  </a:cubicBezTo>
                  <a:cubicBezTo>
                    <a:pt x="7" y="93"/>
                    <a:pt x="6" y="92"/>
                    <a:pt x="5" y="91"/>
                  </a:cubicBezTo>
                  <a:cubicBezTo>
                    <a:pt x="5" y="90"/>
                    <a:pt x="4" y="89"/>
                    <a:pt x="4" y="88"/>
                  </a:cubicBezTo>
                  <a:cubicBezTo>
                    <a:pt x="4" y="87"/>
                    <a:pt x="5" y="86"/>
                    <a:pt x="5" y="86"/>
                  </a:cubicBezTo>
                  <a:cubicBezTo>
                    <a:pt x="5" y="85"/>
                    <a:pt x="6" y="83"/>
                    <a:pt x="5" y="82"/>
                  </a:cubicBezTo>
                  <a:cubicBezTo>
                    <a:pt x="5" y="82"/>
                    <a:pt x="5" y="81"/>
                    <a:pt x="5" y="80"/>
                  </a:cubicBezTo>
                  <a:cubicBezTo>
                    <a:pt x="4" y="80"/>
                    <a:pt x="3" y="81"/>
                    <a:pt x="3" y="81"/>
                  </a:cubicBezTo>
                  <a:cubicBezTo>
                    <a:pt x="2" y="81"/>
                    <a:pt x="1" y="81"/>
                    <a:pt x="1" y="80"/>
                  </a:cubicBezTo>
                  <a:cubicBezTo>
                    <a:pt x="0" y="79"/>
                    <a:pt x="0" y="77"/>
                    <a:pt x="0" y="76"/>
                  </a:cubicBezTo>
                  <a:cubicBezTo>
                    <a:pt x="0" y="75"/>
                    <a:pt x="0" y="72"/>
                    <a:pt x="1" y="71"/>
                  </a:cubicBezTo>
                  <a:cubicBezTo>
                    <a:pt x="1" y="70"/>
                    <a:pt x="3" y="69"/>
                    <a:pt x="3" y="68"/>
                  </a:cubicBezTo>
                  <a:cubicBezTo>
                    <a:pt x="3" y="68"/>
                    <a:pt x="4" y="67"/>
                    <a:pt x="4" y="66"/>
                  </a:cubicBezTo>
                  <a:cubicBezTo>
                    <a:pt x="4" y="66"/>
                    <a:pt x="5" y="66"/>
                    <a:pt x="6" y="66"/>
                  </a:cubicBezTo>
                  <a:cubicBezTo>
                    <a:pt x="7" y="65"/>
                    <a:pt x="9" y="64"/>
                    <a:pt x="10" y="63"/>
                  </a:cubicBezTo>
                  <a:cubicBezTo>
                    <a:pt x="10" y="63"/>
                    <a:pt x="10" y="62"/>
                    <a:pt x="10" y="62"/>
                  </a:cubicBezTo>
                  <a:cubicBezTo>
                    <a:pt x="10" y="62"/>
                    <a:pt x="11" y="61"/>
                    <a:pt x="12" y="61"/>
                  </a:cubicBezTo>
                  <a:cubicBezTo>
                    <a:pt x="12" y="60"/>
                    <a:pt x="14" y="60"/>
                    <a:pt x="14" y="59"/>
                  </a:cubicBezTo>
                  <a:cubicBezTo>
                    <a:pt x="14" y="59"/>
                    <a:pt x="14" y="57"/>
                    <a:pt x="14" y="57"/>
                  </a:cubicBezTo>
                  <a:cubicBezTo>
                    <a:pt x="14" y="56"/>
                    <a:pt x="13" y="56"/>
                    <a:pt x="13" y="55"/>
                  </a:cubicBezTo>
                  <a:cubicBezTo>
                    <a:pt x="13" y="54"/>
                    <a:pt x="12" y="53"/>
                    <a:pt x="13" y="53"/>
                  </a:cubicBezTo>
                  <a:cubicBezTo>
                    <a:pt x="13" y="52"/>
                    <a:pt x="14" y="52"/>
                    <a:pt x="14" y="51"/>
                  </a:cubicBezTo>
                  <a:cubicBezTo>
                    <a:pt x="14" y="51"/>
                    <a:pt x="15" y="50"/>
                    <a:pt x="15" y="49"/>
                  </a:cubicBezTo>
                  <a:cubicBezTo>
                    <a:pt x="15" y="49"/>
                    <a:pt x="15" y="49"/>
                    <a:pt x="15" y="48"/>
                  </a:cubicBezTo>
                  <a:cubicBezTo>
                    <a:pt x="16" y="48"/>
                    <a:pt x="16" y="48"/>
                    <a:pt x="17" y="48"/>
                  </a:cubicBezTo>
                  <a:cubicBezTo>
                    <a:pt x="17" y="48"/>
                    <a:pt x="19" y="47"/>
                    <a:pt x="19" y="47"/>
                  </a:cubicBezTo>
                  <a:cubicBezTo>
                    <a:pt x="20" y="47"/>
                    <a:pt x="21" y="46"/>
                    <a:pt x="21" y="45"/>
                  </a:cubicBezTo>
                  <a:cubicBezTo>
                    <a:pt x="22" y="45"/>
                    <a:pt x="23" y="46"/>
                    <a:pt x="24" y="46"/>
                  </a:cubicBezTo>
                  <a:cubicBezTo>
                    <a:pt x="25" y="46"/>
                    <a:pt x="26" y="48"/>
                    <a:pt x="27" y="48"/>
                  </a:cubicBezTo>
                  <a:cubicBezTo>
                    <a:pt x="28" y="48"/>
                    <a:pt x="30" y="50"/>
                    <a:pt x="31" y="50"/>
                  </a:cubicBezTo>
                  <a:cubicBezTo>
                    <a:pt x="31" y="50"/>
                    <a:pt x="33" y="50"/>
                    <a:pt x="33" y="50"/>
                  </a:cubicBezTo>
                  <a:cubicBezTo>
                    <a:pt x="33" y="49"/>
                    <a:pt x="33" y="48"/>
                    <a:pt x="33" y="48"/>
                  </a:cubicBezTo>
                  <a:cubicBezTo>
                    <a:pt x="33" y="48"/>
                    <a:pt x="33" y="47"/>
                    <a:pt x="33" y="46"/>
                  </a:cubicBezTo>
                  <a:cubicBezTo>
                    <a:pt x="33" y="46"/>
                    <a:pt x="34" y="45"/>
                    <a:pt x="34" y="45"/>
                  </a:cubicBezTo>
                  <a:cubicBezTo>
                    <a:pt x="35" y="44"/>
                    <a:pt x="37" y="43"/>
                    <a:pt x="38" y="42"/>
                  </a:cubicBezTo>
                  <a:cubicBezTo>
                    <a:pt x="39" y="42"/>
                    <a:pt x="40" y="41"/>
                    <a:pt x="41" y="40"/>
                  </a:cubicBezTo>
                  <a:cubicBezTo>
                    <a:pt x="41" y="39"/>
                    <a:pt x="41" y="38"/>
                    <a:pt x="41" y="37"/>
                  </a:cubicBezTo>
                  <a:cubicBezTo>
                    <a:pt x="41" y="36"/>
                    <a:pt x="40" y="34"/>
                    <a:pt x="40" y="34"/>
                  </a:cubicBezTo>
                  <a:cubicBezTo>
                    <a:pt x="40" y="33"/>
                    <a:pt x="40" y="31"/>
                    <a:pt x="40" y="31"/>
                  </a:cubicBezTo>
                  <a:cubicBezTo>
                    <a:pt x="40" y="30"/>
                    <a:pt x="41" y="29"/>
                    <a:pt x="41" y="28"/>
                  </a:cubicBezTo>
                  <a:cubicBezTo>
                    <a:pt x="42" y="27"/>
                    <a:pt x="43" y="26"/>
                    <a:pt x="44" y="25"/>
                  </a:cubicBezTo>
                  <a:cubicBezTo>
                    <a:pt x="44" y="23"/>
                    <a:pt x="45" y="21"/>
                    <a:pt x="46" y="20"/>
                  </a:cubicBezTo>
                  <a:cubicBezTo>
                    <a:pt x="46" y="19"/>
                    <a:pt x="46" y="17"/>
                    <a:pt x="46" y="16"/>
                  </a:cubicBezTo>
                  <a:cubicBezTo>
                    <a:pt x="46" y="16"/>
                    <a:pt x="46" y="14"/>
                    <a:pt x="46" y="14"/>
                  </a:cubicBezTo>
                  <a:cubicBezTo>
                    <a:pt x="46" y="13"/>
                    <a:pt x="47" y="12"/>
                    <a:pt x="47" y="12"/>
                  </a:cubicBezTo>
                  <a:cubicBezTo>
                    <a:pt x="48" y="11"/>
                    <a:pt x="49" y="10"/>
                    <a:pt x="49" y="10"/>
                  </a:cubicBezTo>
                  <a:cubicBezTo>
                    <a:pt x="50" y="9"/>
                    <a:pt x="51" y="8"/>
                    <a:pt x="52" y="7"/>
                  </a:cubicBezTo>
                  <a:cubicBezTo>
                    <a:pt x="52" y="7"/>
                    <a:pt x="53" y="6"/>
                    <a:pt x="53" y="5"/>
                  </a:cubicBezTo>
                  <a:cubicBezTo>
                    <a:pt x="54" y="5"/>
                    <a:pt x="55" y="5"/>
                    <a:pt x="56" y="5"/>
                  </a:cubicBezTo>
                  <a:cubicBezTo>
                    <a:pt x="58" y="5"/>
                    <a:pt x="61" y="5"/>
                    <a:pt x="62" y="5"/>
                  </a:cubicBezTo>
                  <a:cubicBezTo>
                    <a:pt x="63" y="4"/>
                    <a:pt x="65" y="3"/>
                    <a:pt x="66" y="3"/>
                  </a:cubicBezTo>
                  <a:cubicBezTo>
                    <a:pt x="67" y="3"/>
                    <a:pt x="69" y="3"/>
                    <a:pt x="70" y="3"/>
                  </a:cubicBezTo>
                  <a:cubicBezTo>
                    <a:pt x="70" y="4"/>
                    <a:pt x="71" y="4"/>
                    <a:pt x="71" y="4"/>
                  </a:cubicBezTo>
                  <a:cubicBezTo>
                    <a:pt x="71" y="5"/>
                    <a:pt x="70" y="5"/>
                    <a:pt x="70" y="5"/>
                  </a:cubicBezTo>
                  <a:cubicBezTo>
                    <a:pt x="70" y="6"/>
                    <a:pt x="71" y="6"/>
                    <a:pt x="71" y="6"/>
                  </a:cubicBezTo>
                  <a:cubicBezTo>
                    <a:pt x="71" y="6"/>
                    <a:pt x="72" y="5"/>
                    <a:pt x="72" y="5"/>
                  </a:cubicBezTo>
                  <a:cubicBezTo>
                    <a:pt x="73" y="5"/>
                    <a:pt x="74" y="4"/>
                    <a:pt x="74" y="4"/>
                  </a:cubicBezTo>
                  <a:cubicBezTo>
                    <a:pt x="75" y="4"/>
                    <a:pt x="77" y="4"/>
                    <a:pt x="78" y="4"/>
                  </a:cubicBezTo>
                  <a:cubicBezTo>
                    <a:pt x="79" y="5"/>
                    <a:pt x="80" y="6"/>
                    <a:pt x="81" y="6"/>
                  </a:cubicBezTo>
                  <a:cubicBezTo>
                    <a:pt x="81" y="6"/>
                    <a:pt x="83" y="7"/>
                    <a:pt x="83" y="6"/>
                  </a:cubicBezTo>
                  <a:cubicBezTo>
                    <a:pt x="83" y="6"/>
                    <a:pt x="84" y="5"/>
                    <a:pt x="84" y="5"/>
                  </a:cubicBezTo>
                  <a:cubicBezTo>
                    <a:pt x="84" y="4"/>
                    <a:pt x="83" y="3"/>
                    <a:pt x="83" y="3"/>
                  </a:cubicBezTo>
                  <a:cubicBezTo>
                    <a:pt x="83" y="3"/>
                    <a:pt x="83" y="2"/>
                    <a:pt x="84" y="2"/>
                  </a:cubicBezTo>
                  <a:cubicBezTo>
                    <a:pt x="84" y="2"/>
                    <a:pt x="85" y="3"/>
                    <a:pt x="85" y="3"/>
                  </a:cubicBezTo>
                  <a:cubicBezTo>
                    <a:pt x="86" y="4"/>
                    <a:pt x="88" y="3"/>
                    <a:pt x="88" y="3"/>
                  </a:cubicBezTo>
                  <a:cubicBezTo>
                    <a:pt x="89" y="3"/>
                    <a:pt x="91" y="3"/>
                    <a:pt x="91" y="3"/>
                  </a:cubicBezTo>
                  <a:cubicBezTo>
                    <a:pt x="92" y="3"/>
                    <a:pt x="94" y="2"/>
                    <a:pt x="94" y="3"/>
                  </a:cubicBezTo>
                  <a:cubicBezTo>
                    <a:pt x="95" y="3"/>
                    <a:pt x="95" y="4"/>
                    <a:pt x="96" y="4"/>
                  </a:cubicBezTo>
                  <a:cubicBezTo>
                    <a:pt x="96" y="4"/>
                    <a:pt x="96" y="5"/>
                    <a:pt x="97" y="5"/>
                  </a:cubicBezTo>
                  <a:cubicBezTo>
                    <a:pt x="97" y="5"/>
                    <a:pt x="97" y="5"/>
                    <a:pt x="98" y="5"/>
                  </a:cubicBezTo>
                  <a:cubicBezTo>
                    <a:pt x="98" y="5"/>
                    <a:pt x="98" y="4"/>
                    <a:pt x="98" y="4"/>
                  </a:cubicBezTo>
                  <a:cubicBezTo>
                    <a:pt x="98" y="4"/>
                    <a:pt x="98" y="3"/>
                    <a:pt x="98" y="3"/>
                  </a:cubicBezTo>
                  <a:cubicBezTo>
                    <a:pt x="98" y="3"/>
                    <a:pt x="98" y="2"/>
                    <a:pt x="99" y="2"/>
                  </a:cubicBezTo>
                  <a:cubicBezTo>
                    <a:pt x="99" y="2"/>
                    <a:pt x="100" y="2"/>
                    <a:pt x="100" y="3"/>
                  </a:cubicBezTo>
                  <a:cubicBezTo>
                    <a:pt x="101" y="3"/>
                    <a:pt x="101" y="3"/>
                    <a:pt x="102" y="3"/>
                  </a:cubicBezTo>
                  <a:cubicBezTo>
                    <a:pt x="102" y="3"/>
                    <a:pt x="104" y="3"/>
                    <a:pt x="105" y="3"/>
                  </a:cubicBezTo>
                  <a:cubicBezTo>
                    <a:pt x="106" y="4"/>
                    <a:pt x="110" y="3"/>
                    <a:pt x="112" y="3"/>
                  </a:cubicBezTo>
                  <a:cubicBezTo>
                    <a:pt x="113" y="3"/>
                    <a:pt x="115" y="3"/>
                    <a:pt x="116" y="3"/>
                  </a:cubicBezTo>
                  <a:cubicBezTo>
                    <a:pt x="117" y="3"/>
                    <a:pt x="118" y="3"/>
                    <a:pt x="119" y="3"/>
                  </a:cubicBezTo>
                  <a:cubicBezTo>
                    <a:pt x="119" y="3"/>
                    <a:pt x="120" y="3"/>
                    <a:pt x="120" y="3"/>
                  </a:cubicBezTo>
                  <a:cubicBezTo>
                    <a:pt x="120" y="2"/>
                    <a:pt x="118" y="2"/>
                    <a:pt x="117" y="2"/>
                  </a:cubicBezTo>
                  <a:cubicBezTo>
                    <a:pt x="117" y="2"/>
                    <a:pt x="116" y="2"/>
                    <a:pt x="115" y="2"/>
                  </a:cubicBezTo>
                  <a:cubicBezTo>
                    <a:pt x="115" y="2"/>
                    <a:pt x="115" y="2"/>
                    <a:pt x="115" y="1"/>
                  </a:cubicBezTo>
                  <a:cubicBezTo>
                    <a:pt x="114" y="1"/>
                    <a:pt x="114" y="1"/>
                    <a:pt x="114" y="1"/>
                  </a:cubicBezTo>
                  <a:cubicBezTo>
                    <a:pt x="115" y="0"/>
                    <a:pt x="115" y="0"/>
                    <a:pt x="116" y="0"/>
                  </a:cubicBezTo>
                  <a:cubicBezTo>
                    <a:pt x="116" y="0"/>
                    <a:pt x="117" y="1"/>
                    <a:pt x="118" y="1"/>
                  </a:cubicBezTo>
                  <a:cubicBezTo>
                    <a:pt x="119" y="1"/>
                    <a:pt x="120" y="1"/>
                    <a:pt x="121" y="2"/>
                  </a:cubicBezTo>
                  <a:cubicBezTo>
                    <a:pt x="123" y="2"/>
                    <a:pt x="125" y="3"/>
                    <a:pt x="127" y="3"/>
                  </a:cubicBezTo>
                  <a:cubicBezTo>
                    <a:pt x="128" y="4"/>
                    <a:pt x="131" y="4"/>
                    <a:pt x="132" y="5"/>
                  </a:cubicBezTo>
                  <a:cubicBezTo>
                    <a:pt x="133" y="5"/>
                    <a:pt x="136" y="5"/>
                    <a:pt x="137" y="5"/>
                  </a:cubicBezTo>
                  <a:cubicBezTo>
                    <a:pt x="139" y="5"/>
                    <a:pt x="142" y="5"/>
                    <a:pt x="144" y="5"/>
                  </a:cubicBezTo>
                  <a:cubicBezTo>
                    <a:pt x="145" y="5"/>
                    <a:pt x="148" y="5"/>
                    <a:pt x="149" y="6"/>
                  </a:cubicBezTo>
                  <a:cubicBezTo>
                    <a:pt x="150" y="6"/>
                    <a:pt x="153" y="6"/>
                    <a:pt x="155" y="6"/>
                  </a:cubicBezTo>
                  <a:cubicBezTo>
                    <a:pt x="156" y="7"/>
                    <a:pt x="159" y="7"/>
                    <a:pt x="160" y="8"/>
                  </a:cubicBezTo>
                  <a:cubicBezTo>
                    <a:pt x="162" y="8"/>
                    <a:pt x="165" y="10"/>
                    <a:pt x="166" y="11"/>
                  </a:cubicBezTo>
                  <a:cubicBezTo>
                    <a:pt x="167" y="11"/>
                    <a:pt x="169" y="13"/>
                    <a:pt x="170" y="13"/>
                  </a:cubicBezTo>
                  <a:cubicBezTo>
                    <a:pt x="171" y="14"/>
                    <a:pt x="174" y="16"/>
                    <a:pt x="175" y="16"/>
                  </a:cubicBezTo>
                  <a:cubicBezTo>
                    <a:pt x="176" y="17"/>
                    <a:pt x="178" y="18"/>
                    <a:pt x="179" y="19"/>
                  </a:cubicBezTo>
                  <a:cubicBezTo>
                    <a:pt x="181" y="20"/>
                    <a:pt x="184" y="23"/>
                    <a:pt x="186" y="24"/>
                  </a:cubicBezTo>
                  <a:cubicBezTo>
                    <a:pt x="188" y="25"/>
                    <a:pt x="192" y="27"/>
                    <a:pt x="193" y="29"/>
                  </a:cubicBezTo>
                  <a:cubicBezTo>
                    <a:pt x="196" y="30"/>
                    <a:pt x="200" y="33"/>
                    <a:pt x="202" y="34"/>
                  </a:cubicBezTo>
                  <a:cubicBezTo>
                    <a:pt x="203" y="35"/>
                    <a:pt x="205" y="36"/>
                    <a:pt x="206" y="37"/>
                  </a:cubicBezTo>
                  <a:cubicBezTo>
                    <a:pt x="207" y="38"/>
                    <a:pt x="208" y="39"/>
                    <a:pt x="209" y="40"/>
                  </a:cubicBezTo>
                  <a:cubicBezTo>
                    <a:pt x="210" y="41"/>
                    <a:pt x="212" y="43"/>
                    <a:pt x="213" y="44"/>
                  </a:cubicBezTo>
                  <a:cubicBezTo>
                    <a:pt x="214" y="45"/>
                    <a:pt x="216" y="47"/>
                    <a:pt x="217" y="49"/>
                  </a:cubicBezTo>
                  <a:cubicBezTo>
                    <a:pt x="217" y="50"/>
                    <a:pt x="219" y="52"/>
                    <a:pt x="219" y="53"/>
                  </a:cubicBezTo>
                  <a:cubicBezTo>
                    <a:pt x="220" y="54"/>
                    <a:pt x="221" y="57"/>
                    <a:pt x="221" y="58"/>
                  </a:cubicBezTo>
                  <a:cubicBezTo>
                    <a:pt x="222" y="60"/>
                    <a:pt x="223" y="62"/>
                    <a:pt x="223" y="64"/>
                  </a:cubicBezTo>
                  <a:cubicBezTo>
                    <a:pt x="224" y="65"/>
                    <a:pt x="226" y="68"/>
                    <a:pt x="227" y="69"/>
                  </a:cubicBezTo>
                  <a:cubicBezTo>
                    <a:pt x="227" y="70"/>
                    <a:pt x="227" y="71"/>
                    <a:pt x="227" y="71"/>
                  </a:cubicBezTo>
                  <a:cubicBezTo>
                    <a:pt x="228" y="73"/>
                    <a:pt x="229" y="75"/>
                    <a:pt x="229" y="76"/>
                  </a:cubicBezTo>
                  <a:cubicBezTo>
                    <a:pt x="229" y="77"/>
                    <a:pt x="229" y="80"/>
                    <a:pt x="229" y="81"/>
                  </a:cubicBezTo>
                  <a:cubicBezTo>
                    <a:pt x="229" y="82"/>
                    <a:pt x="229" y="84"/>
                    <a:pt x="229" y="85"/>
                  </a:cubicBezTo>
                  <a:cubicBezTo>
                    <a:pt x="229" y="87"/>
                    <a:pt x="228" y="89"/>
                    <a:pt x="229" y="90"/>
                  </a:cubicBezTo>
                  <a:cubicBezTo>
                    <a:pt x="229" y="92"/>
                    <a:pt x="230" y="94"/>
                    <a:pt x="230" y="95"/>
                  </a:cubicBezTo>
                  <a:cubicBezTo>
                    <a:pt x="230" y="96"/>
                    <a:pt x="231" y="99"/>
                    <a:pt x="232" y="101"/>
                  </a:cubicBezTo>
                  <a:close/>
                </a:path>
              </a:pathLst>
            </a:custGeom>
            <a:solidFill>
              <a:schemeClr val="accent2"/>
            </a:solid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0" name="Freeform 90"/>
            <p:cNvSpPr>
              <a:spLocks/>
            </p:cNvSpPr>
            <p:nvPr/>
          </p:nvSpPr>
          <p:spPr bwMode="auto">
            <a:xfrm>
              <a:off x="2346326" y="3011488"/>
              <a:ext cx="322263" cy="434975"/>
            </a:xfrm>
            <a:custGeom>
              <a:avLst/>
              <a:gdLst/>
              <a:ahLst/>
              <a:cxnLst>
                <a:cxn ang="0">
                  <a:pos x="13" y="143"/>
                </a:cxn>
                <a:cxn ang="0">
                  <a:pos x="20" y="128"/>
                </a:cxn>
                <a:cxn ang="0">
                  <a:pos x="17" y="119"/>
                </a:cxn>
                <a:cxn ang="0">
                  <a:pos x="17" y="109"/>
                </a:cxn>
                <a:cxn ang="0">
                  <a:pos x="12" y="103"/>
                </a:cxn>
                <a:cxn ang="0">
                  <a:pos x="21" y="98"/>
                </a:cxn>
                <a:cxn ang="0">
                  <a:pos x="26" y="87"/>
                </a:cxn>
                <a:cxn ang="0">
                  <a:pos x="16" y="87"/>
                </a:cxn>
                <a:cxn ang="0">
                  <a:pos x="10" y="82"/>
                </a:cxn>
                <a:cxn ang="0">
                  <a:pos x="10" y="71"/>
                </a:cxn>
                <a:cxn ang="0">
                  <a:pos x="6" y="61"/>
                </a:cxn>
                <a:cxn ang="0">
                  <a:pos x="0" y="48"/>
                </a:cxn>
                <a:cxn ang="0">
                  <a:pos x="7" y="37"/>
                </a:cxn>
                <a:cxn ang="0">
                  <a:pos x="10" y="25"/>
                </a:cxn>
                <a:cxn ang="0">
                  <a:pos x="24" y="28"/>
                </a:cxn>
                <a:cxn ang="0">
                  <a:pos x="25" y="39"/>
                </a:cxn>
                <a:cxn ang="0">
                  <a:pos x="48" y="36"/>
                </a:cxn>
                <a:cxn ang="0">
                  <a:pos x="49" y="25"/>
                </a:cxn>
                <a:cxn ang="0">
                  <a:pos x="57" y="20"/>
                </a:cxn>
                <a:cxn ang="0">
                  <a:pos x="52" y="17"/>
                </a:cxn>
                <a:cxn ang="0">
                  <a:pos x="65" y="12"/>
                </a:cxn>
                <a:cxn ang="0">
                  <a:pos x="69" y="0"/>
                </a:cxn>
                <a:cxn ang="0">
                  <a:pos x="78" y="6"/>
                </a:cxn>
                <a:cxn ang="0">
                  <a:pos x="83" y="13"/>
                </a:cxn>
                <a:cxn ang="0">
                  <a:pos x="80" y="27"/>
                </a:cxn>
                <a:cxn ang="0">
                  <a:pos x="94" y="34"/>
                </a:cxn>
                <a:cxn ang="0">
                  <a:pos x="100" y="33"/>
                </a:cxn>
                <a:cxn ang="0">
                  <a:pos x="105" y="18"/>
                </a:cxn>
                <a:cxn ang="0">
                  <a:pos x="119" y="22"/>
                </a:cxn>
                <a:cxn ang="0">
                  <a:pos x="128" y="27"/>
                </a:cxn>
                <a:cxn ang="0">
                  <a:pos x="132" y="22"/>
                </a:cxn>
                <a:cxn ang="0">
                  <a:pos x="137" y="30"/>
                </a:cxn>
                <a:cxn ang="0">
                  <a:pos x="141" y="41"/>
                </a:cxn>
                <a:cxn ang="0">
                  <a:pos x="152" y="59"/>
                </a:cxn>
                <a:cxn ang="0">
                  <a:pos x="171" y="95"/>
                </a:cxn>
                <a:cxn ang="0">
                  <a:pos x="165" y="116"/>
                </a:cxn>
                <a:cxn ang="0">
                  <a:pos x="147" y="135"/>
                </a:cxn>
                <a:cxn ang="0">
                  <a:pos x="127" y="154"/>
                </a:cxn>
                <a:cxn ang="0">
                  <a:pos x="127" y="155"/>
                </a:cxn>
                <a:cxn ang="0">
                  <a:pos x="125" y="160"/>
                </a:cxn>
                <a:cxn ang="0">
                  <a:pos x="119" y="171"/>
                </a:cxn>
                <a:cxn ang="0">
                  <a:pos x="129" y="168"/>
                </a:cxn>
                <a:cxn ang="0">
                  <a:pos x="151" y="182"/>
                </a:cxn>
                <a:cxn ang="0">
                  <a:pos x="158" y="192"/>
                </a:cxn>
                <a:cxn ang="0">
                  <a:pos x="155" y="202"/>
                </a:cxn>
                <a:cxn ang="0">
                  <a:pos x="144" y="204"/>
                </a:cxn>
                <a:cxn ang="0">
                  <a:pos x="133" y="215"/>
                </a:cxn>
                <a:cxn ang="0">
                  <a:pos x="117" y="223"/>
                </a:cxn>
                <a:cxn ang="0">
                  <a:pos x="102" y="223"/>
                </a:cxn>
                <a:cxn ang="0">
                  <a:pos x="83" y="224"/>
                </a:cxn>
                <a:cxn ang="0">
                  <a:pos x="66" y="229"/>
                </a:cxn>
                <a:cxn ang="0">
                  <a:pos x="52" y="229"/>
                </a:cxn>
                <a:cxn ang="0">
                  <a:pos x="65" y="219"/>
                </a:cxn>
                <a:cxn ang="0">
                  <a:pos x="48" y="212"/>
                </a:cxn>
                <a:cxn ang="0">
                  <a:pos x="31" y="204"/>
                </a:cxn>
                <a:cxn ang="0">
                  <a:pos x="26" y="190"/>
                </a:cxn>
                <a:cxn ang="0">
                  <a:pos x="15" y="173"/>
                </a:cxn>
                <a:cxn ang="0">
                  <a:pos x="15" y="160"/>
                </a:cxn>
              </a:cxnLst>
              <a:rect l="0" t="0" r="r" b="b"/>
              <a:pathLst>
                <a:path w="171" h="231">
                  <a:moveTo>
                    <a:pt x="11" y="153"/>
                  </a:moveTo>
                  <a:cubicBezTo>
                    <a:pt x="11" y="153"/>
                    <a:pt x="11" y="153"/>
                    <a:pt x="11" y="153"/>
                  </a:cubicBezTo>
                  <a:cubicBezTo>
                    <a:pt x="10" y="153"/>
                    <a:pt x="8" y="151"/>
                    <a:pt x="8" y="150"/>
                  </a:cubicBezTo>
                  <a:cubicBezTo>
                    <a:pt x="8" y="150"/>
                    <a:pt x="8" y="148"/>
                    <a:pt x="8" y="147"/>
                  </a:cubicBezTo>
                  <a:cubicBezTo>
                    <a:pt x="8" y="146"/>
                    <a:pt x="10" y="144"/>
                    <a:pt x="11" y="144"/>
                  </a:cubicBezTo>
                  <a:cubicBezTo>
                    <a:pt x="11" y="143"/>
                    <a:pt x="13" y="143"/>
                    <a:pt x="13" y="143"/>
                  </a:cubicBezTo>
                  <a:cubicBezTo>
                    <a:pt x="13" y="142"/>
                    <a:pt x="13" y="141"/>
                    <a:pt x="13" y="140"/>
                  </a:cubicBezTo>
                  <a:cubicBezTo>
                    <a:pt x="13" y="139"/>
                    <a:pt x="14" y="138"/>
                    <a:pt x="14" y="138"/>
                  </a:cubicBezTo>
                  <a:cubicBezTo>
                    <a:pt x="15" y="137"/>
                    <a:pt x="18" y="136"/>
                    <a:pt x="18" y="135"/>
                  </a:cubicBezTo>
                  <a:cubicBezTo>
                    <a:pt x="19" y="135"/>
                    <a:pt x="20" y="133"/>
                    <a:pt x="20" y="133"/>
                  </a:cubicBezTo>
                  <a:cubicBezTo>
                    <a:pt x="21" y="132"/>
                    <a:pt x="22" y="131"/>
                    <a:pt x="22" y="131"/>
                  </a:cubicBezTo>
                  <a:cubicBezTo>
                    <a:pt x="22" y="130"/>
                    <a:pt x="20" y="128"/>
                    <a:pt x="20" y="128"/>
                  </a:cubicBezTo>
                  <a:cubicBezTo>
                    <a:pt x="20" y="127"/>
                    <a:pt x="19" y="127"/>
                    <a:pt x="18" y="126"/>
                  </a:cubicBezTo>
                  <a:cubicBezTo>
                    <a:pt x="18" y="126"/>
                    <a:pt x="18" y="126"/>
                    <a:pt x="18" y="125"/>
                  </a:cubicBezTo>
                  <a:cubicBezTo>
                    <a:pt x="17" y="125"/>
                    <a:pt x="18" y="124"/>
                    <a:pt x="18" y="123"/>
                  </a:cubicBezTo>
                  <a:cubicBezTo>
                    <a:pt x="18" y="123"/>
                    <a:pt x="19" y="122"/>
                    <a:pt x="19" y="122"/>
                  </a:cubicBezTo>
                  <a:cubicBezTo>
                    <a:pt x="19" y="121"/>
                    <a:pt x="19" y="120"/>
                    <a:pt x="19" y="120"/>
                  </a:cubicBezTo>
                  <a:cubicBezTo>
                    <a:pt x="19" y="119"/>
                    <a:pt x="18" y="119"/>
                    <a:pt x="17" y="119"/>
                  </a:cubicBezTo>
                  <a:cubicBezTo>
                    <a:pt x="17" y="119"/>
                    <a:pt x="16" y="119"/>
                    <a:pt x="16" y="119"/>
                  </a:cubicBezTo>
                  <a:cubicBezTo>
                    <a:pt x="15" y="118"/>
                    <a:pt x="16" y="117"/>
                    <a:pt x="16" y="117"/>
                  </a:cubicBezTo>
                  <a:cubicBezTo>
                    <a:pt x="17" y="117"/>
                    <a:pt x="18" y="116"/>
                    <a:pt x="19" y="116"/>
                  </a:cubicBezTo>
                  <a:cubicBezTo>
                    <a:pt x="19" y="116"/>
                    <a:pt x="20" y="115"/>
                    <a:pt x="20" y="114"/>
                  </a:cubicBezTo>
                  <a:cubicBezTo>
                    <a:pt x="20" y="114"/>
                    <a:pt x="19" y="113"/>
                    <a:pt x="19" y="112"/>
                  </a:cubicBezTo>
                  <a:cubicBezTo>
                    <a:pt x="18" y="111"/>
                    <a:pt x="18" y="110"/>
                    <a:pt x="17" y="109"/>
                  </a:cubicBezTo>
                  <a:cubicBezTo>
                    <a:pt x="17" y="108"/>
                    <a:pt x="17" y="106"/>
                    <a:pt x="17" y="105"/>
                  </a:cubicBezTo>
                  <a:cubicBezTo>
                    <a:pt x="18" y="105"/>
                    <a:pt x="19" y="104"/>
                    <a:pt x="18" y="104"/>
                  </a:cubicBezTo>
                  <a:cubicBezTo>
                    <a:pt x="18" y="103"/>
                    <a:pt x="17" y="103"/>
                    <a:pt x="16" y="103"/>
                  </a:cubicBezTo>
                  <a:cubicBezTo>
                    <a:pt x="16" y="103"/>
                    <a:pt x="16" y="104"/>
                    <a:pt x="15" y="104"/>
                  </a:cubicBezTo>
                  <a:cubicBezTo>
                    <a:pt x="15" y="104"/>
                    <a:pt x="13" y="105"/>
                    <a:pt x="13" y="104"/>
                  </a:cubicBezTo>
                  <a:cubicBezTo>
                    <a:pt x="13" y="104"/>
                    <a:pt x="12" y="103"/>
                    <a:pt x="12" y="103"/>
                  </a:cubicBezTo>
                  <a:cubicBezTo>
                    <a:pt x="13" y="102"/>
                    <a:pt x="14" y="102"/>
                    <a:pt x="14" y="101"/>
                  </a:cubicBezTo>
                  <a:cubicBezTo>
                    <a:pt x="14" y="101"/>
                    <a:pt x="14" y="100"/>
                    <a:pt x="14" y="100"/>
                  </a:cubicBezTo>
                  <a:cubicBezTo>
                    <a:pt x="14" y="100"/>
                    <a:pt x="15" y="99"/>
                    <a:pt x="16" y="99"/>
                  </a:cubicBezTo>
                  <a:cubicBezTo>
                    <a:pt x="16" y="99"/>
                    <a:pt x="16" y="99"/>
                    <a:pt x="17" y="99"/>
                  </a:cubicBezTo>
                  <a:cubicBezTo>
                    <a:pt x="17" y="99"/>
                    <a:pt x="18" y="99"/>
                    <a:pt x="19" y="98"/>
                  </a:cubicBezTo>
                  <a:cubicBezTo>
                    <a:pt x="19" y="98"/>
                    <a:pt x="21" y="98"/>
                    <a:pt x="21" y="98"/>
                  </a:cubicBezTo>
                  <a:cubicBezTo>
                    <a:pt x="22" y="97"/>
                    <a:pt x="22" y="96"/>
                    <a:pt x="22" y="96"/>
                  </a:cubicBezTo>
                  <a:cubicBezTo>
                    <a:pt x="22" y="95"/>
                    <a:pt x="22" y="94"/>
                    <a:pt x="22" y="93"/>
                  </a:cubicBezTo>
                  <a:cubicBezTo>
                    <a:pt x="22" y="93"/>
                    <a:pt x="23" y="92"/>
                    <a:pt x="23" y="92"/>
                  </a:cubicBezTo>
                  <a:cubicBezTo>
                    <a:pt x="24" y="91"/>
                    <a:pt x="25" y="92"/>
                    <a:pt x="26" y="92"/>
                  </a:cubicBezTo>
                  <a:cubicBezTo>
                    <a:pt x="26" y="92"/>
                    <a:pt x="26" y="91"/>
                    <a:pt x="26" y="90"/>
                  </a:cubicBezTo>
                  <a:cubicBezTo>
                    <a:pt x="26" y="90"/>
                    <a:pt x="26" y="88"/>
                    <a:pt x="26" y="87"/>
                  </a:cubicBezTo>
                  <a:cubicBezTo>
                    <a:pt x="26" y="87"/>
                    <a:pt x="26" y="86"/>
                    <a:pt x="25" y="86"/>
                  </a:cubicBezTo>
                  <a:cubicBezTo>
                    <a:pt x="25" y="86"/>
                    <a:pt x="24" y="86"/>
                    <a:pt x="23" y="86"/>
                  </a:cubicBezTo>
                  <a:cubicBezTo>
                    <a:pt x="23" y="87"/>
                    <a:pt x="23" y="88"/>
                    <a:pt x="22" y="88"/>
                  </a:cubicBezTo>
                  <a:cubicBezTo>
                    <a:pt x="22" y="88"/>
                    <a:pt x="22" y="89"/>
                    <a:pt x="21" y="89"/>
                  </a:cubicBezTo>
                  <a:cubicBezTo>
                    <a:pt x="21" y="89"/>
                    <a:pt x="20" y="89"/>
                    <a:pt x="19" y="89"/>
                  </a:cubicBezTo>
                  <a:cubicBezTo>
                    <a:pt x="19" y="89"/>
                    <a:pt x="17" y="87"/>
                    <a:pt x="16" y="87"/>
                  </a:cubicBezTo>
                  <a:cubicBezTo>
                    <a:pt x="16" y="88"/>
                    <a:pt x="15" y="88"/>
                    <a:pt x="15" y="89"/>
                  </a:cubicBezTo>
                  <a:cubicBezTo>
                    <a:pt x="15" y="89"/>
                    <a:pt x="14" y="90"/>
                    <a:pt x="14" y="90"/>
                  </a:cubicBezTo>
                  <a:cubicBezTo>
                    <a:pt x="13" y="90"/>
                    <a:pt x="12" y="90"/>
                    <a:pt x="11" y="90"/>
                  </a:cubicBezTo>
                  <a:cubicBezTo>
                    <a:pt x="10" y="90"/>
                    <a:pt x="9" y="90"/>
                    <a:pt x="9" y="89"/>
                  </a:cubicBezTo>
                  <a:cubicBezTo>
                    <a:pt x="8" y="88"/>
                    <a:pt x="10" y="87"/>
                    <a:pt x="10" y="86"/>
                  </a:cubicBezTo>
                  <a:cubicBezTo>
                    <a:pt x="10" y="85"/>
                    <a:pt x="10" y="83"/>
                    <a:pt x="10" y="82"/>
                  </a:cubicBezTo>
                  <a:cubicBezTo>
                    <a:pt x="10" y="82"/>
                    <a:pt x="9" y="81"/>
                    <a:pt x="9" y="80"/>
                  </a:cubicBezTo>
                  <a:cubicBezTo>
                    <a:pt x="9" y="80"/>
                    <a:pt x="10" y="79"/>
                    <a:pt x="10" y="79"/>
                  </a:cubicBezTo>
                  <a:cubicBezTo>
                    <a:pt x="10" y="79"/>
                    <a:pt x="11" y="78"/>
                    <a:pt x="11" y="78"/>
                  </a:cubicBezTo>
                  <a:cubicBezTo>
                    <a:pt x="11" y="78"/>
                    <a:pt x="11" y="77"/>
                    <a:pt x="11" y="76"/>
                  </a:cubicBezTo>
                  <a:cubicBezTo>
                    <a:pt x="11" y="76"/>
                    <a:pt x="11" y="74"/>
                    <a:pt x="11" y="73"/>
                  </a:cubicBezTo>
                  <a:cubicBezTo>
                    <a:pt x="11" y="73"/>
                    <a:pt x="10" y="72"/>
                    <a:pt x="10" y="71"/>
                  </a:cubicBezTo>
                  <a:cubicBezTo>
                    <a:pt x="10" y="71"/>
                    <a:pt x="9" y="70"/>
                    <a:pt x="9" y="69"/>
                  </a:cubicBezTo>
                  <a:cubicBezTo>
                    <a:pt x="9" y="68"/>
                    <a:pt x="10" y="67"/>
                    <a:pt x="10" y="66"/>
                  </a:cubicBezTo>
                  <a:cubicBezTo>
                    <a:pt x="10" y="65"/>
                    <a:pt x="9" y="65"/>
                    <a:pt x="9" y="64"/>
                  </a:cubicBezTo>
                  <a:cubicBezTo>
                    <a:pt x="9" y="64"/>
                    <a:pt x="8" y="64"/>
                    <a:pt x="8" y="63"/>
                  </a:cubicBezTo>
                  <a:cubicBezTo>
                    <a:pt x="7" y="63"/>
                    <a:pt x="6" y="63"/>
                    <a:pt x="6" y="63"/>
                  </a:cubicBezTo>
                  <a:cubicBezTo>
                    <a:pt x="6" y="63"/>
                    <a:pt x="6" y="61"/>
                    <a:pt x="6" y="61"/>
                  </a:cubicBezTo>
                  <a:cubicBezTo>
                    <a:pt x="6" y="60"/>
                    <a:pt x="6" y="59"/>
                    <a:pt x="6" y="58"/>
                  </a:cubicBezTo>
                  <a:cubicBezTo>
                    <a:pt x="5" y="57"/>
                    <a:pt x="5" y="56"/>
                    <a:pt x="4" y="55"/>
                  </a:cubicBezTo>
                  <a:cubicBezTo>
                    <a:pt x="4" y="55"/>
                    <a:pt x="4" y="53"/>
                    <a:pt x="4" y="52"/>
                  </a:cubicBezTo>
                  <a:cubicBezTo>
                    <a:pt x="4" y="52"/>
                    <a:pt x="3" y="51"/>
                    <a:pt x="3" y="51"/>
                  </a:cubicBezTo>
                  <a:cubicBezTo>
                    <a:pt x="3" y="51"/>
                    <a:pt x="2" y="50"/>
                    <a:pt x="1" y="50"/>
                  </a:cubicBezTo>
                  <a:cubicBezTo>
                    <a:pt x="1" y="49"/>
                    <a:pt x="0" y="49"/>
                    <a:pt x="0" y="48"/>
                  </a:cubicBezTo>
                  <a:cubicBezTo>
                    <a:pt x="0" y="48"/>
                    <a:pt x="0" y="47"/>
                    <a:pt x="0" y="46"/>
                  </a:cubicBezTo>
                  <a:cubicBezTo>
                    <a:pt x="0" y="45"/>
                    <a:pt x="1" y="44"/>
                    <a:pt x="1" y="44"/>
                  </a:cubicBezTo>
                  <a:cubicBezTo>
                    <a:pt x="2" y="43"/>
                    <a:pt x="3" y="42"/>
                    <a:pt x="3" y="42"/>
                  </a:cubicBezTo>
                  <a:cubicBezTo>
                    <a:pt x="3" y="41"/>
                    <a:pt x="3" y="40"/>
                    <a:pt x="3" y="39"/>
                  </a:cubicBezTo>
                  <a:cubicBezTo>
                    <a:pt x="4" y="39"/>
                    <a:pt x="4" y="38"/>
                    <a:pt x="5" y="38"/>
                  </a:cubicBezTo>
                  <a:cubicBezTo>
                    <a:pt x="5" y="38"/>
                    <a:pt x="7" y="38"/>
                    <a:pt x="7" y="37"/>
                  </a:cubicBezTo>
                  <a:cubicBezTo>
                    <a:pt x="7" y="37"/>
                    <a:pt x="7" y="36"/>
                    <a:pt x="7" y="35"/>
                  </a:cubicBezTo>
                  <a:cubicBezTo>
                    <a:pt x="7" y="35"/>
                    <a:pt x="7" y="34"/>
                    <a:pt x="8" y="34"/>
                  </a:cubicBezTo>
                  <a:cubicBezTo>
                    <a:pt x="8" y="33"/>
                    <a:pt x="9" y="33"/>
                    <a:pt x="9" y="33"/>
                  </a:cubicBezTo>
                  <a:cubicBezTo>
                    <a:pt x="9" y="32"/>
                    <a:pt x="9" y="31"/>
                    <a:pt x="10" y="31"/>
                  </a:cubicBezTo>
                  <a:cubicBezTo>
                    <a:pt x="10" y="30"/>
                    <a:pt x="10" y="30"/>
                    <a:pt x="10" y="29"/>
                  </a:cubicBezTo>
                  <a:cubicBezTo>
                    <a:pt x="10" y="28"/>
                    <a:pt x="10" y="26"/>
                    <a:pt x="10" y="25"/>
                  </a:cubicBezTo>
                  <a:cubicBezTo>
                    <a:pt x="11" y="25"/>
                    <a:pt x="11" y="25"/>
                    <a:pt x="12" y="25"/>
                  </a:cubicBezTo>
                  <a:cubicBezTo>
                    <a:pt x="12" y="26"/>
                    <a:pt x="13" y="27"/>
                    <a:pt x="13" y="27"/>
                  </a:cubicBezTo>
                  <a:cubicBezTo>
                    <a:pt x="14" y="27"/>
                    <a:pt x="16" y="27"/>
                    <a:pt x="16" y="27"/>
                  </a:cubicBezTo>
                  <a:cubicBezTo>
                    <a:pt x="17" y="27"/>
                    <a:pt x="17" y="28"/>
                    <a:pt x="18" y="28"/>
                  </a:cubicBezTo>
                  <a:cubicBezTo>
                    <a:pt x="18" y="28"/>
                    <a:pt x="20" y="28"/>
                    <a:pt x="20" y="28"/>
                  </a:cubicBezTo>
                  <a:cubicBezTo>
                    <a:pt x="21" y="28"/>
                    <a:pt x="23" y="28"/>
                    <a:pt x="24" y="28"/>
                  </a:cubicBezTo>
                  <a:cubicBezTo>
                    <a:pt x="24" y="28"/>
                    <a:pt x="26" y="28"/>
                    <a:pt x="26" y="28"/>
                  </a:cubicBezTo>
                  <a:cubicBezTo>
                    <a:pt x="26" y="28"/>
                    <a:pt x="26" y="30"/>
                    <a:pt x="26" y="30"/>
                  </a:cubicBezTo>
                  <a:cubicBezTo>
                    <a:pt x="26" y="31"/>
                    <a:pt x="25" y="31"/>
                    <a:pt x="25" y="32"/>
                  </a:cubicBezTo>
                  <a:cubicBezTo>
                    <a:pt x="25" y="32"/>
                    <a:pt x="26" y="33"/>
                    <a:pt x="26" y="34"/>
                  </a:cubicBezTo>
                  <a:cubicBezTo>
                    <a:pt x="26" y="34"/>
                    <a:pt x="26" y="35"/>
                    <a:pt x="26" y="36"/>
                  </a:cubicBezTo>
                  <a:cubicBezTo>
                    <a:pt x="25" y="37"/>
                    <a:pt x="25" y="39"/>
                    <a:pt x="25" y="39"/>
                  </a:cubicBezTo>
                  <a:cubicBezTo>
                    <a:pt x="25" y="40"/>
                    <a:pt x="27" y="40"/>
                    <a:pt x="27" y="41"/>
                  </a:cubicBezTo>
                  <a:cubicBezTo>
                    <a:pt x="28" y="41"/>
                    <a:pt x="30" y="41"/>
                    <a:pt x="30" y="41"/>
                  </a:cubicBezTo>
                  <a:cubicBezTo>
                    <a:pt x="32" y="41"/>
                    <a:pt x="34" y="41"/>
                    <a:pt x="35" y="41"/>
                  </a:cubicBezTo>
                  <a:cubicBezTo>
                    <a:pt x="37" y="41"/>
                    <a:pt x="40" y="41"/>
                    <a:pt x="42" y="40"/>
                  </a:cubicBezTo>
                  <a:cubicBezTo>
                    <a:pt x="43" y="40"/>
                    <a:pt x="46" y="39"/>
                    <a:pt x="47" y="38"/>
                  </a:cubicBezTo>
                  <a:cubicBezTo>
                    <a:pt x="47" y="38"/>
                    <a:pt x="48" y="37"/>
                    <a:pt x="48" y="36"/>
                  </a:cubicBezTo>
                  <a:cubicBezTo>
                    <a:pt x="49" y="36"/>
                    <a:pt x="49" y="34"/>
                    <a:pt x="49" y="34"/>
                  </a:cubicBezTo>
                  <a:cubicBezTo>
                    <a:pt x="49" y="33"/>
                    <a:pt x="48" y="33"/>
                    <a:pt x="48" y="32"/>
                  </a:cubicBezTo>
                  <a:cubicBezTo>
                    <a:pt x="48" y="32"/>
                    <a:pt x="47" y="31"/>
                    <a:pt x="47" y="30"/>
                  </a:cubicBezTo>
                  <a:cubicBezTo>
                    <a:pt x="47" y="30"/>
                    <a:pt x="48" y="29"/>
                    <a:pt x="48" y="28"/>
                  </a:cubicBezTo>
                  <a:cubicBezTo>
                    <a:pt x="48" y="28"/>
                    <a:pt x="48" y="27"/>
                    <a:pt x="48" y="26"/>
                  </a:cubicBezTo>
                  <a:cubicBezTo>
                    <a:pt x="48" y="26"/>
                    <a:pt x="49" y="25"/>
                    <a:pt x="49" y="25"/>
                  </a:cubicBezTo>
                  <a:cubicBezTo>
                    <a:pt x="50" y="25"/>
                    <a:pt x="52" y="25"/>
                    <a:pt x="53" y="25"/>
                  </a:cubicBezTo>
                  <a:cubicBezTo>
                    <a:pt x="54" y="25"/>
                    <a:pt x="56" y="26"/>
                    <a:pt x="57" y="26"/>
                  </a:cubicBezTo>
                  <a:cubicBezTo>
                    <a:pt x="57" y="26"/>
                    <a:pt x="59" y="26"/>
                    <a:pt x="60" y="25"/>
                  </a:cubicBezTo>
                  <a:cubicBezTo>
                    <a:pt x="60" y="24"/>
                    <a:pt x="60" y="23"/>
                    <a:pt x="60" y="23"/>
                  </a:cubicBezTo>
                  <a:cubicBezTo>
                    <a:pt x="60" y="22"/>
                    <a:pt x="59" y="21"/>
                    <a:pt x="59" y="20"/>
                  </a:cubicBezTo>
                  <a:cubicBezTo>
                    <a:pt x="58" y="20"/>
                    <a:pt x="57" y="20"/>
                    <a:pt x="57" y="20"/>
                  </a:cubicBezTo>
                  <a:cubicBezTo>
                    <a:pt x="57" y="20"/>
                    <a:pt x="56" y="20"/>
                    <a:pt x="55" y="19"/>
                  </a:cubicBezTo>
                  <a:cubicBezTo>
                    <a:pt x="55" y="19"/>
                    <a:pt x="54" y="19"/>
                    <a:pt x="54" y="19"/>
                  </a:cubicBezTo>
                  <a:cubicBezTo>
                    <a:pt x="53" y="20"/>
                    <a:pt x="52" y="21"/>
                    <a:pt x="52" y="21"/>
                  </a:cubicBezTo>
                  <a:cubicBezTo>
                    <a:pt x="51" y="21"/>
                    <a:pt x="50" y="20"/>
                    <a:pt x="50" y="20"/>
                  </a:cubicBezTo>
                  <a:cubicBezTo>
                    <a:pt x="50" y="20"/>
                    <a:pt x="50" y="18"/>
                    <a:pt x="50" y="18"/>
                  </a:cubicBezTo>
                  <a:cubicBezTo>
                    <a:pt x="50" y="18"/>
                    <a:pt x="51" y="17"/>
                    <a:pt x="52" y="17"/>
                  </a:cubicBezTo>
                  <a:cubicBezTo>
                    <a:pt x="52" y="17"/>
                    <a:pt x="54" y="16"/>
                    <a:pt x="54" y="15"/>
                  </a:cubicBezTo>
                  <a:cubicBezTo>
                    <a:pt x="55" y="14"/>
                    <a:pt x="55" y="13"/>
                    <a:pt x="55" y="13"/>
                  </a:cubicBezTo>
                  <a:cubicBezTo>
                    <a:pt x="56" y="13"/>
                    <a:pt x="57" y="13"/>
                    <a:pt x="57" y="13"/>
                  </a:cubicBezTo>
                  <a:cubicBezTo>
                    <a:pt x="58" y="14"/>
                    <a:pt x="59" y="14"/>
                    <a:pt x="60" y="14"/>
                  </a:cubicBezTo>
                  <a:cubicBezTo>
                    <a:pt x="61" y="14"/>
                    <a:pt x="63" y="14"/>
                    <a:pt x="64" y="14"/>
                  </a:cubicBezTo>
                  <a:cubicBezTo>
                    <a:pt x="65" y="14"/>
                    <a:pt x="65" y="12"/>
                    <a:pt x="65" y="12"/>
                  </a:cubicBezTo>
                  <a:cubicBezTo>
                    <a:pt x="66" y="11"/>
                    <a:pt x="67" y="10"/>
                    <a:pt x="67" y="10"/>
                  </a:cubicBezTo>
                  <a:cubicBezTo>
                    <a:pt x="68" y="9"/>
                    <a:pt x="69" y="8"/>
                    <a:pt x="69" y="7"/>
                  </a:cubicBezTo>
                  <a:cubicBezTo>
                    <a:pt x="69" y="7"/>
                    <a:pt x="68" y="6"/>
                    <a:pt x="68" y="6"/>
                  </a:cubicBezTo>
                  <a:cubicBezTo>
                    <a:pt x="68" y="5"/>
                    <a:pt x="69" y="5"/>
                    <a:pt x="69" y="4"/>
                  </a:cubicBezTo>
                  <a:cubicBezTo>
                    <a:pt x="69" y="3"/>
                    <a:pt x="69" y="2"/>
                    <a:pt x="69" y="2"/>
                  </a:cubicBezTo>
                  <a:cubicBezTo>
                    <a:pt x="69" y="1"/>
                    <a:pt x="69" y="0"/>
                    <a:pt x="69" y="0"/>
                  </a:cubicBezTo>
                  <a:cubicBezTo>
                    <a:pt x="69" y="0"/>
                    <a:pt x="71" y="0"/>
                    <a:pt x="71" y="0"/>
                  </a:cubicBezTo>
                  <a:cubicBezTo>
                    <a:pt x="72" y="0"/>
                    <a:pt x="72" y="0"/>
                    <a:pt x="73" y="0"/>
                  </a:cubicBezTo>
                  <a:cubicBezTo>
                    <a:pt x="73" y="1"/>
                    <a:pt x="73" y="2"/>
                    <a:pt x="73" y="2"/>
                  </a:cubicBezTo>
                  <a:cubicBezTo>
                    <a:pt x="73" y="2"/>
                    <a:pt x="73" y="3"/>
                    <a:pt x="73" y="3"/>
                  </a:cubicBezTo>
                  <a:cubicBezTo>
                    <a:pt x="73" y="4"/>
                    <a:pt x="74" y="5"/>
                    <a:pt x="75" y="6"/>
                  </a:cubicBezTo>
                  <a:cubicBezTo>
                    <a:pt x="76" y="6"/>
                    <a:pt x="77" y="6"/>
                    <a:pt x="78" y="6"/>
                  </a:cubicBezTo>
                  <a:cubicBezTo>
                    <a:pt x="78" y="7"/>
                    <a:pt x="79" y="7"/>
                    <a:pt x="79" y="7"/>
                  </a:cubicBezTo>
                  <a:cubicBezTo>
                    <a:pt x="79" y="8"/>
                    <a:pt x="79" y="9"/>
                    <a:pt x="79" y="10"/>
                  </a:cubicBezTo>
                  <a:cubicBezTo>
                    <a:pt x="79" y="10"/>
                    <a:pt x="81" y="11"/>
                    <a:pt x="81" y="11"/>
                  </a:cubicBezTo>
                  <a:cubicBezTo>
                    <a:pt x="82" y="10"/>
                    <a:pt x="81" y="9"/>
                    <a:pt x="82" y="9"/>
                  </a:cubicBezTo>
                  <a:cubicBezTo>
                    <a:pt x="82" y="9"/>
                    <a:pt x="84" y="9"/>
                    <a:pt x="84" y="10"/>
                  </a:cubicBezTo>
                  <a:cubicBezTo>
                    <a:pt x="85" y="10"/>
                    <a:pt x="83" y="12"/>
                    <a:pt x="83" y="13"/>
                  </a:cubicBezTo>
                  <a:cubicBezTo>
                    <a:pt x="82" y="13"/>
                    <a:pt x="81" y="14"/>
                    <a:pt x="81" y="14"/>
                  </a:cubicBezTo>
                  <a:cubicBezTo>
                    <a:pt x="80" y="15"/>
                    <a:pt x="80" y="16"/>
                    <a:pt x="80" y="17"/>
                  </a:cubicBezTo>
                  <a:cubicBezTo>
                    <a:pt x="80" y="18"/>
                    <a:pt x="80" y="19"/>
                    <a:pt x="80" y="20"/>
                  </a:cubicBezTo>
                  <a:cubicBezTo>
                    <a:pt x="81" y="21"/>
                    <a:pt x="81" y="22"/>
                    <a:pt x="81" y="23"/>
                  </a:cubicBezTo>
                  <a:cubicBezTo>
                    <a:pt x="81" y="24"/>
                    <a:pt x="80" y="24"/>
                    <a:pt x="80" y="25"/>
                  </a:cubicBezTo>
                  <a:cubicBezTo>
                    <a:pt x="80" y="26"/>
                    <a:pt x="80" y="27"/>
                    <a:pt x="80" y="27"/>
                  </a:cubicBezTo>
                  <a:cubicBezTo>
                    <a:pt x="81" y="28"/>
                    <a:pt x="83" y="29"/>
                    <a:pt x="83" y="29"/>
                  </a:cubicBezTo>
                  <a:cubicBezTo>
                    <a:pt x="84" y="29"/>
                    <a:pt x="85" y="29"/>
                    <a:pt x="85" y="30"/>
                  </a:cubicBezTo>
                  <a:cubicBezTo>
                    <a:pt x="86" y="30"/>
                    <a:pt x="87" y="32"/>
                    <a:pt x="88" y="33"/>
                  </a:cubicBezTo>
                  <a:cubicBezTo>
                    <a:pt x="88" y="33"/>
                    <a:pt x="90" y="34"/>
                    <a:pt x="90" y="34"/>
                  </a:cubicBezTo>
                  <a:cubicBezTo>
                    <a:pt x="91" y="34"/>
                    <a:pt x="92" y="33"/>
                    <a:pt x="92" y="33"/>
                  </a:cubicBezTo>
                  <a:cubicBezTo>
                    <a:pt x="93" y="33"/>
                    <a:pt x="94" y="34"/>
                    <a:pt x="94" y="34"/>
                  </a:cubicBezTo>
                  <a:cubicBezTo>
                    <a:pt x="94" y="35"/>
                    <a:pt x="94" y="36"/>
                    <a:pt x="95" y="37"/>
                  </a:cubicBezTo>
                  <a:cubicBezTo>
                    <a:pt x="95" y="37"/>
                    <a:pt x="95" y="39"/>
                    <a:pt x="96" y="39"/>
                  </a:cubicBezTo>
                  <a:cubicBezTo>
                    <a:pt x="96" y="39"/>
                    <a:pt x="98" y="39"/>
                    <a:pt x="98" y="39"/>
                  </a:cubicBezTo>
                  <a:cubicBezTo>
                    <a:pt x="99" y="39"/>
                    <a:pt x="100" y="37"/>
                    <a:pt x="100" y="36"/>
                  </a:cubicBezTo>
                  <a:cubicBezTo>
                    <a:pt x="101" y="35"/>
                    <a:pt x="103" y="35"/>
                    <a:pt x="103" y="34"/>
                  </a:cubicBezTo>
                  <a:cubicBezTo>
                    <a:pt x="103" y="33"/>
                    <a:pt x="101" y="33"/>
                    <a:pt x="100" y="33"/>
                  </a:cubicBezTo>
                  <a:cubicBezTo>
                    <a:pt x="100" y="32"/>
                    <a:pt x="99" y="31"/>
                    <a:pt x="100" y="30"/>
                  </a:cubicBezTo>
                  <a:cubicBezTo>
                    <a:pt x="100" y="30"/>
                    <a:pt x="100" y="30"/>
                    <a:pt x="100" y="29"/>
                  </a:cubicBezTo>
                  <a:cubicBezTo>
                    <a:pt x="101" y="29"/>
                    <a:pt x="101" y="28"/>
                    <a:pt x="101" y="27"/>
                  </a:cubicBezTo>
                  <a:cubicBezTo>
                    <a:pt x="101" y="26"/>
                    <a:pt x="102" y="25"/>
                    <a:pt x="102" y="25"/>
                  </a:cubicBezTo>
                  <a:cubicBezTo>
                    <a:pt x="103" y="24"/>
                    <a:pt x="103" y="22"/>
                    <a:pt x="104" y="21"/>
                  </a:cubicBezTo>
                  <a:cubicBezTo>
                    <a:pt x="104" y="20"/>
                    <a:pt x="104" y="18"/>
                    <a:pt x="105" y="18"/>
                  </a:cubicBezTo>
                  <a:cubicBezTo>
                    <a:pt x="106" y="18"/>
                    <a:pt x="107" y="20"/>
                    <a:pt x="108" y="20"/>
                  </a:cubicBezTo>
                  <a:cubicBezTo>
                    <a:pt x="108" y="20"/>
                    <a:pt x="109" y="21"/>
                    <a:pt x="110" y="21"/>
                  </a:cubicBezTo>
                  <a:cubicBezTo>
                    <a:pt x="111" y="21"/>
                    <a:pt x="113" y="20"/>
                    <a:pt x="114" y="20"/>
                  </a:cubicBezTo>
                  <a:cubicBezTo>
                    <a:pt x="114" y="20"/>
                    <a:pt x="115" y="19"/>
                    <a:pt x="115" y="19"/>
                  </a:cubicBezTo>
                  <a:cubicBezTo>
                    <a:pt x="116" y="19"/>
                    <a:pt x="116" y="20"/>
                    <a:pt x="116" y="20"/>
                  </a:cubicBezTo>
                  <a:cubicBezTo>
                    <a:pt x="117" y="20"/>
                    <a:pt x="118" y="22"/>
                    <a:pt x="119" y="22"/>
                  </a:cubicBezTo>
                  <a:cubicBezTo>
                    <a:pt x="119" y="22"/>
                    <a:pt x="120" y="23"/>
                    <a:pt x="121" y="23"/>
                  </a:cubicBezTo>
                  <a:cubicBezTo>
                    <a:pt x="121" y="23"/>
                    <a:pt x="122" y="23"/>
                    <a:pt x="122" y="24"/>
                  </a:cubicBezTo>
                  <a:cubicBezTo>
                    <a:pt x="122" y="24"/>
                    <a:pt x="123" y="24"/>
                    <a:pt x="124" y="24"/>
                  </a:cubicBezTo>
                  <a:cubicBezTo>
                    <a:pt x="124" y="25"/>
                    <a:pt x="125" y="26"/>
                    <a:pt x="126" y="27"/>
                  </a:cubicBezTo>
                  <a:cubicBezTo>
                    <a:pt x="126" y="27"/>
                    <a:pt x="127" y="28"/>
                    <a:pt x="127" y="28"/>
                  </a:cubicBezTo>
                  <a:cubicBezTo>
                    <a:pt x="127" y="28"/>
                    <a:pt x="128" y="27"/>
                    <a:pt x="128" y="27"/>
                  </a:cubicBezTo>
                  <a:cubicBezTo>
                    <a:pt x="128" y="27"/>
                    <a:pt x="128" y="26"/>
                    <a:pt x="128" y="26"/>
                  </a:cubicBezTo>
                  <a:cubicBezTo>
                    <a:pt x="129" y="26"/>
                    <a:pt x="130" y="26"/>
                    <a:pt x="131" y="26"/>
                  </a:cubicBezTo>
                  <a:cubicBezTo>
                    <a:pt x="131" y="26"/>
                    <a:pt x="132" y="26"/>
                    <a:pt x="132" y="26"/>
                  </a:cubicBezTo>
                  <a:cubicBezTo>
                    <a:pt x="132" y="25"/>
                    <a:pt x="132" y="25"/>
                    <a:pt x="132" y="24"/>
                  </a:cubicBezTo>
                  <a:cubicBezTo>
                    <a:pt x="132" y="24"/>
                    <a:pt x="132" y="23"/>
                    <a:pt x="132" y="23"/>
                  </a:cubicBezTo>
                  <a:cubicBezTo>
                    <a:pt x="132" y="22"/>
                    <a:pt x="132" y="22"/>
                    <a:pt x="132" y="22"/>
                  </a:cubicBezTo>
                  <a:cubicBezTo>
                    <a:pt x="132" y="22"/>
                    <a:pt x="133" y="22"/>
                    <a:pt x="134" y="22"/>
                  </a:cubicBezTo>
                  <a:cubicBezTo>
                    <a:pt x="134" y="22"/>
                    <a:pt x="135" y="23"/>
                    <a:pt x="135" y="24"/>
                  </a:cubicBezTo>
                  <a:cubicBezTo>
                    <a:pt x="135" y="24"/>
                    <a:pt x="136" y="25"/>
                    <a:pt x="137" y="25"/>
                  </a:cubicBezTo>
                  <a:cubicBezTo>
                    <a:pt x="137" y="26"/>
                    <a:pt x="137" y="26"/>
                    <a:pt x="137" y="26"/>
                  </a:cubicBezTo>
                  <a:cubicBezTo>
                    <a:pt x="137" y="27"/>
                    <a:pt x="137" y="28"/>
                    <a:pt x="137" y="28"/>
                  </a:cubicBezTo>
                  <a:cubicBezTo>
                    <a:pt x="137" y="29"/>
                    <a:pt x="137" y="30"/>
                    <a:pt x="137" y="30"/>
                  </a:cubicBezTo>
                  <a:cubicBezTo>
                    <a:pt x="138" y="30"/>
                    <a:pt x="139" y="31"/>
                    <a:pt x="139" y="31"/>
                  </a:cubicBezTo>
                  <a:cubicBezTo>
                    <a:pt x="139" y="32"/>
                    <a:pt x="139" y="33"/>
                    <a:pt x="139" y="34"/>
                  </a:cubicBezTo>
                  <a:cubicBezTo>
                    <a:pt x="139" y="34"/>
                    <a:pt x="139" y="36"/>
                    <a:pt x="140" y="37"/>
                  </a:cubicBezTo>
                  <a:cubicBezTo>
                    <a:pt x="140" y="37"/>
                    <a:pt x="141" y="38"/>
                    <a:pt x="141" y="39"/>
                  </a:cubicBezTo>
                  <a:cubicBezTo>
                    <a:pt x="142" y="39"/>
                    <a:pt x="142" y="40"/>
                    <a:pt x="142" y="40"/>
                  </a:cubicBezTo>
                  <a:cubicBezTo>
                    <a:pt x="142" y="40"/>
                    <a:pt x="141" y="40"/>
                    <a:pt x="141" y="41"/>
                  </a:cubicBezTo>
                  <a:cubicBezTo>
                    <a:pt x="141" y="41"/>
                    <a:pt x="140" y="42"/>
                    <a:pt x="140" y="42"/>
                  </a:cubicBezTo>
                  <a:cubicBezTo>
                    <a:pt x="141" y="42"/>
                    <a:pt x="141" y="42"/>
                    <a:pt x="142" y="42"/>
                  </a:cubicBezTo>
                  <a:cubicBezTo>
                    <a:pt x="142" y="42"/>
                    <a:pt x="143" y="43"/>
                    <a:pt x="143" y="44"/>
                  </a:cubicBezTo>
                  <a:cubicBezTo>
                    <a:pt x="143" y="44"/>
                    <a:pt x="143" y="45"/>
                    <a:pt x="143" y="46"/>
                  </a:cubicBezTo>
                  <a:cubicBezTo>
                    <a:pt x="143" y="47"/>
                    <a:pt x="145" y="48"/>
                    <a:pt x="145" y="49"/>
                  </a:cubicBezTo>
                  <a:cubicBezTo>
                    <a:pt x="147" y="52"/>
                    <a:pt x="150" y="56"/>
                    <a:pt x="152" y="59"/>
                  </a:cubicBezTo>
                  <a:cubicBezTo>
                    <a:pt x="153" y="60"/>
                    <a:pt x="155" y="64"/>
                    <a:pt x="156" y="66"/>
                  </a:cubicBezTo>
                  <a:cubicBezTo>
                    <a:pt x="157" y="68"/>
                    <a:pt x="160" y="72"/>
                    <a:pt x="161" y="74"/>
                  </a:cubicBezTo>
                  <a:cubicBezTo>
                    <a:pt x="162" y="76"/>
                    <a:pt x="165" y="79"/>
                    <a:pt x="165" y="81"/>
                  </a:cubicBezTo>
                  <a:cubicBezTo>
                    <a:pt x="166" y="83"/>
                    <a:pt x="167" y="86"/>
                    <a:pt x="168" y="88"/>
                  </a:cubicBezTo>
                  <a:cubicBezTo>
                    <a:pt x="168" y="89"/>
                    <a:pt x="169" y="91"/>
                    <a:pt x="170" y="92"/>
                  </a:cubicBezTo>
                  <a:cubicBezTo>
                    <a:pt x="170" y="92"/>
                    <a:pt x="171" y="94"/>
                    <a:pt x="171" y="95"/>
                  </a:cubicBezTo>
                  <a:cubicBezTo>
                    <a:pt x="171" y="96"/>
                    <a:pt x="170" y="97"/>
                    <a:pt x="170" y="98"/>
                  </a:cubicBezTo>
                  <a:cubicBezTo>
                    <a:pt x="170" y="99"/>
                    <a:pt x="170" y="101"/>
                    <a:pt x="169" y="102"/>
                  </a:cubicBezTo>
                  <a:cubicBezTo>
                    <a:pt x="169" y="104"/>
                    <a:pt x="169" y="107"/>
                    <a:pt x="168" y="109"/>
                  </a:cubicBezTo>
                  <a:cubicBezTo>
                    <a:pt x="168" y="110"/>
                    <a:pt x="167" y="113"/>
                    <a:pt x="167" y="115"/>
                  </a:cubicBezTo>
                  <a:cubicBezTo>
                    <a:pt x="166" y="115"/>
                    <a:pt x="166" y="116"/>
                    <a:pt x="166" y="117"/>
                  </a:cubicBezTo>
                  <a:cubicBezTo>
                    <a:pt x="165" y="117"/>
                    <a:pt x="165" y="116"/>
                    <a:pt x="165" y="116"/>
                  </a:cubicBezTo>
                  <a:cubicBezTo>
                    <a:pt x="164" y="116"/>
                    <a:pt x="163" y="117"/>
                    <a:pt x="162" y="117"/>
                  </a:cubicBezTo>
                  <a:cubicBezTo>
                    <a:pt x="161" y="117"/>
                    <a:pt x="160" y="118"/>
                    <a:pt x="159" y="119"/>
                  </a:cubicBezTo>
                  <a:cubicBezTo>
                    <a:pt x="158" y="120"/>
                    <a:pt x="156" y="122"/>
                    <a:pt x="156" y="122"/>
                  </a:cubicBezTo>
                  <a:cubicBezTo>
                    <a:pt x="155" y="123"/>
                    <a:pt x="153" y="126"/>
                    <a:pt x="152" y="127"/>
                  </a:cubicBezTo>
                  <a:cubicBezTo>
                    <a:pt x="152" y="128"/>
                    <a:pt x="150" y="130"/>
                    <a:pt x="149" y="131"/>
                  </a:cubicBezTo>
                  <a:cubicBezTo>
                    <a:pt x="149" y="132"/>
                    <a:pt x="147" y="134"/>
                    <a:pt x="147" y="135"/>
                  </a:cubicBezTo>
                  <a:cubicBezTo>
                    <a:pt x="146" y="136"/>
                    <a:pt x="143" y="138"/>
                    <a:pt x="142" y="139"/>
                  </a:cubicBezTo>
                  <a:cubicBezTo>
                    <a:pt x="142" y="140"/>
                    <a:pt x="140" y="142"/>
                    <a:pt x="139" y="143"/>
                  </a:cubicBezTo>
                  <a:cubicBezTo>
                    <a:pt x="138" y="144"/>
                    <a:pt x="137" y="147"/>
                    <a:pt x="136" y="148"/>
                  </a:cubicBezTo>
                  <a:cubicBezTo>
                    <a:pt x="135" y="149"/>
                    <a:pt x="134" y="151"/>
                    <a:pt x="133" y="152"/>
                  </a:cubicBezTo>
                  <a:cubicBezTo>
                    <a:pt x="132" y="152"/>
                    <a:pt x="131" y="153"/>
                    <a:pt x="130" y="154"/>
                  </a:cubicBezTo>
                  <a:cubicBezTo>
                    <a:pt x="130" y="154"/>
                    <a:pt x="128" y="154"/>
                    <a:pt x="127" y="154"/>
                  </a:cubicBezTo>
                  <a:cubicBezTo>
                    <a:pt x="126" y="153"/>
                    <a:pt x="125" y="153"/>
                    <a:pt x="125" y="153"/>
                  </a:cubicBezTo>
                  <a:cubicBezTo>
                    <a:pt x="124" y="152"/>
                    <a:pt x="123" y="152"/>
                    <a:pt x="123" y="152"/>
                  </a:cubicBezTo>
                  <a:cubicBezTo>
                    <a:pt x="122" y="152"/>
                    <a:pt x="121" y="151"/>
                    <a:pt x="121" y="152"/>
                  </a:cubicBezTo>
                  <a:cubicBezTo>
                    <a:pt x="121" y="152"/>
                    <a:pt x="123" y="153"/>
                    <a:pt x="123" y="153"/>
                  </a:cubicBezTo>
                  <a:cubicBezTo>
                    <a:pt x="123" y="153"/>
                    <a:pt x="124" y="154"/>
                    <a:pt x="124" y="155"/>
                  </a:cubicBezTo>
                  <a:cubicBezTo>
                    <a:pt x="125" y="155"/>
                    <a:pt x="126" y="155"/>
                    <a:pt x="127" y="155"/>
                  </a:cubicBezTo>
                  <a:cubicBezTo>
                    <a:pt x="128" y="156"/>
                    <a:pt x="129" y="155"/>
                    <a:pt x="129" y="156"/>
                  </a:cubicBezTo>
                  <a:cubicBezTo>
                    <a:pt x="130" y="156"/>
                    <a:pt x="130" y="157"/>
                    <a:pt x="129" y="157"/>
                  </a:cubicBezTo>
                  <a:cubicBezTo>
                    <a:pt x="129" y="158"/>
                    <a:pt x="128" y="157"/>
                    <a:pt x="127" y="158"/>
                  </a:cubicBezTo>
                  <a:cubicBezTo>
                    <a:pt x="127" y="158"/>
                    <a:pt x="125" y="159"/>
                    <a:pt x="125" y="159"/>
                  </a:cubicBezTo>
                  <a:cubicBezTo>
                    <a:pt x="125" y="159"/>
                    <a:pt x="124" y="159"/>
                    <a:pt x="124" y="160"/>
                  </a:cubicBezTo>
                  <a:cubicBezTo>
                    <a:pt x="124" y="160"/>
                    <a:pt x="124" y="160"/>
                    <a:pt x="125" y="160"/>
                  </a:cubicBezTo>
                  <a:cubicBezTo>
                    <a:pt x="125" y="160"/>
                    <a:pt x="126" y="160"/>
                    <a:pt x="126" y="160"/>
                  </a:cubicBezTo>
                  <a:cubicBezTo>
                    <a:pt x="126" y="161"/>
                    <a:pt x="127" y="162"/>
                    <a:pt x="127" y="162"/>
                  </a:cubicBezTo>
                  <a:cubicBezTo>
                    <a:pt x="127" y="163"/>
                    <a:pt x="126" y="164"/>
                    <a:pt x="125" y="164"/>
                  </a:cubicBezTo>
                  <a:cubicBezTo>
                    <a:pt x="125" y="165"/>
                    <a:pt x="124" y="166"/>
                    <a:pt x="123" y="167"/>
                  </a:cubicBezTo>
                  <a:cubicBezTo>
                    <a:pt x="123" y="167"/>
                    <a:pt x="121" y="169"/>
                    <a:pt x="121" y="170"/>
                  </a:cubicBezTo>
                  <a:cubicBezTo>
                    <a:pt x="120" y="170"/>
                    <a:pt x="119" y="171"/>
                    <a:pt x="119" y="171"/>
                  </a:cubicBezTo>
                  <a:cubicBezTo>
                    <a:pt x="119" y="172"/>
                    <a:pt x="118" y="173"/>
                    <a:pt x="119" y="173"/>
                  </a:cubicBezTo>
                  <a:cubicBezTo>
                    <a:pt x="119" y="173"/>
                    <a:pt x="120" y="172"/>
                    <a:pt x="121" y="172"/>
                  </a:cubicBezTo>
                  <a:cubicBezTo>
                    <a:pt x="121" y="172"/>
                    <a:pt x="122" y="171"/>
                    <a:pt x="122" y="171"/>
                  </a:cubicBezTo>
                  <a:cubicBezTo>
                    <a:pt x="123" y="170"/>
                    <a:pt x="124" y="170"/>
                    <a:pt x="125" y="169"/>
                  </a:cubicBezTo>
                  <a:cubicBezTo>
                    <a:pt x="125" y="169"/>
                    <a:pt x="125" y="168"/>
                    <a:pt x="126" y="168"/>
                  </a:cubicBezTo>
                  <a:cubicBezTo>
                    <a:pt x="126" y="168"/>
                    <a:pt x="128" y="168"/>
                    <a:pt x="129" y="168"/>
                  </a:cubicBezTo>
                  <a:cubicBezTo>
                    <a:pt x="129" y="168"/>
                    <a:pt x="130" y="168"/>
                    <a:pt x="131" y="169"/>
                  </a:cubicBezTo>
                  <a:cubicBezTo>
                    <a:pt x="132" y="169"/>
                    <a:pt x="133" y="170"/>
                    <a:pt x="134" y="170"/>
                  </a:cubicBezTo>
                  <a:cubicBezTo>
                    <a:pt x="135" y="170"/>
                    <a:pt x="137" y="169"/>
                    <a:pt x="138" y="170"/>
                  </a:cubicBezTo>
                  <a:cubicBezTo>
                    <a:pt x="139" y="170"/>
                    <a:pt x="142" y="172"/>
                    <a:pt x="143" y="173"/>
                  </a:cubicBezTo>
                  <a:cubicBezTo>
                    <a:pt x="144" y="174"/>
                    <a:pt x="147" y="178"/>
                    <a:pt x="149" y="179"/>
                  </a:cubicBezTo>
                  <a:cubicBezTo>
                    <a:pt x="149" y="180"/>
                    <a:pt x="150" y="181"/>
                    <a:pt x="151" y="182"/>
                  </a:cubicBezTo>
                  <a:cubicBezTo>
                    <a:pt x="151" y="183"/>
                    <a:pt x="152" y="185"/>
                    <a:pt x="152" y="185"/>
                  </a:cubicBezTo>
                  <a:cubicBezTo>
                    <a:pt x="153" y="186"/>
                    <a:pt x="156" y="186"/>
                    <a:pt x="158" y="187"/>
                  </a:cubicBezTo>
                  <a:cubicBezTo>
                    <a:pt x="158" y="187"/>
                    <a:pt x="159" y="187"/>
                    <a:pt x="160" y="187"/>
                  </a:cubicBezTo>
                  <a:cubicBezTo>
                    <a:pt x="160" y="188"/>
                    <a:pt x="160" y="188"/>
                    <a:pt x="160" y="188"/>
                  </a:cubicBezTo>
                  <a:cubicBezTo>
                    <a:pt x="160" y="189"/>
                    <a:pt x="159" y="190"/>
                    <a:pt x="159" y="190"/>
                  </a:cubicBezTo>
                  <a:cubicBezTo>
                    <a:pt x="159" y="191"/>
                    <a:pt x="158" y="191"/>
                    <a:pt x="158" y="192"/>
                  </a:cubicBezTo>
                  <a:cubicBezTo>
                    <a:pt x="157" y="192"/>
                    <a:pt x="158" y="193"/>
                    <a:pt x="158" y="194"/>
                  </a:cubicBezTo>
                  <a:cubicBezTo>
                    <a:pt x="158" y="195"/>
                    <a:pt x="159" y="195"/>
                    <a:pt x="159" y="196"/>
                  </a:cubicBezTo>
                  <a:cubicBezTo>
                    <a:pt x="159" y="196"/>
                    <a:pt x="159" y="198"/>
                    <a:pt x="159" y="198"/>
                  </a:cubicBezTo>
                  <a:cubicBezTo>
                    <a:pt x="159" y="199"/>
                    <a:pt x="157" y="199"/>
                    <a:pt x="157" y="200"/>
                  </a:cubicBezTo>
                  <a:cubicBezTo>
                    <a:pt x="156" y="200"/>
                    <a:pt x="155" y="201"/>
                    <a:pt x="155" y="201"/>
                  </a:cubicBezTo>
                  <a:cubicBezTo>
                    <a:pt x="155" y="201"/>
                    <a:pt x="155" y="202"/>
                    <a:pt x="155" y="202"/>
                  </a:cubicBezTo>
                  <a:cubicBezTo>
                    <a:pt x="154" y="203"/>
                    <a:pt x="152" y="204"/>
                    <a:pt x="151" y="205"/>
                  </a:cubicBezTo>
                  <a:cubicBezTo>
                    <a:pt x="150" y="205"/>
                    <a:pt x="149" y="205"/>
                    <a:pt x="149" y="205"/>
                  </a:cubicBezTo>
                  <a:cubicBezTo>
                    <a:pt x="149" y="205"/>
                    <a:pt x="149" y="205"/>
                    <a:pt x="149" y="205"/>
                  </a:cubicBezTo>
                  <a:cubicBezTo>
                    <a:pt x="148" y="205"/>
                    <a:pt x="147" y="205"/>
                    <a:pt x="146" y="205"/>
                  </a:cubicBezTo>
                  <a:cubicBezTo>
                    <a:pt x="146" y="205"/>
                    <a:pt x="146" y="203"/>
                    <a:pt x="145" y="203"/>
                  </a:cubicBezTo>
                  <a:cubicBezTo>
                    <a:pt x="145" y="203"/>
                    <a:pt x="144" y="204"/>
                    <a:pt x="144" y="204"/>
                  </a:cubicBezTo>
                  <a:cubicBezTo>
                    <a:pt x="143" y="205"/>
                    <a:pt x="141" y="205"/>
                    <a:pt x="140" y="206"/>
                  </a:cubicBezTo>
                  <a:cubicBezTo>
                    <a:pt x="139" y="206"/>
                    <a:pt x="138" y="207"/>
                    <a:pt x="137" y="207"/>
                  </a:cubicBezTo>
                  <a:cubicBezTo>
                    <a:pt x="136" y="208"/>
                    <a:pt x="134" y="207"/>
                    <a:pt x="134" y="208"/>
                  </a:cubicBezTo>
                  <a:cubicBezTo>
                    <a:pt x="133" y="208"/>
                    <a:pt x="132" y="209"/>
                    <a:pt x="132" y="210"/>
                  </a:cubicBezTo>
                  <a:cubicBezTo>
                    <a:pt x="132" y="210"/>
                    <a:pt x="132" y="211"/>
                    <a:pt x="132" y="212"/>
                  </a:cubicBezTo>
                  <a:cubicBezTo>
                    <a:pt x="132" y="213"/>
                    <a:pt x="133" y="214"/>
                    <a:pt x="133" y="215"/>
                  </a:cubicBezTo>
                  <a:cubicBezTo>
                    <a:pt x="133" y="216"/>
                    <a:pt x="133" y="217"/>
                    <a:pt x="132" y="218"/>
                  </a:cubicBezTo>
                  <a:cubicBezTo>
                    <a:pt x="132" y="219"/>
                    <a:pt x="129" y="221"/>
                    <a:pt x="128" y="222"/>
                  </a:cubicBezTo>
                  <a:cubicBezTo>
                    <a:pt x="127" y="222"/>
                    <a:pt x="125" y="224"/>
                    <a:pt x="124" y="224"/>
                  </a:cubicBezTo>
                  <a:cubicBezTo>
                    <a:pt x="124" y="224"/>
                    <a:pt x="122" y="224"/>
                    <a:pt x="121" y="224"/>
                  </a:cubicBezTo>
                  <a:cubicBezTo>
                    <a:pt x="121" y="224"/>
                    <a:pt x="120" y="224"/>
                    <a:pt x="119" y="224"/>
                  </a:cubicBezTo>
                  <a:cubicBezTo>
                    <a:pt x="119" y="224"/>
                    <a:pt x="118" y="223"/>
                    <a:pt x="117" y="223"/>
                  </a:cubicBezTo>
                  <a:cubicBezTo>
                    <a:pt x="116" y="223"/>
                    <a:pt x="115" y="221"/>
                    <a:pt x="115" y="221"/>
                  </a:cubicBezTo>
                  <a:cubicBezTo>
                    <a:pt x="114" y="221"/>
                    <a:pt x="113" y="220"/>
                    <a:pt x="112" y="220"/>
                  </a:cubicBezTo>
                  <a:cubicBezTo>
                    <a:pt x="112" y="220"/>
                    <a:pt x="110" y="221"/>
                    <a:pt x="109" y="221"/>
                  </a:cubicBezTo>
                  <a:cubicBezTo>
                    <a:pt x="109" y="221"/>
                    <a:pt x="108" y="223"/>
                    <a:pt x="107" y="223"/>
                  </a:cubicBezTo>
                  <a:cubicBezTo>
                    <a:pt x="106" y="224"/>
                    <a:pt x="105" y="224"/>
                    <a:pt x="105" y="224"/>
                  </a:cubicBezTo>
                  <a:cubicBezTo>
                    <a:pt x="104" y="224"/>
                    <a:pt x="103" y="223"/>
                    <a:pt x="102" y="223"/>
                  </a:cubicBezTo>
                  <a:cubicBezTo>
                    <a:pt x="101" y="222"/>
                    <a:pt x="100" y="223"/>
                    <a:pt x="99" y="222"/>
                  </a:cubicBezTo>
                  <a:cubicBezTo>
                    <a:pt x="98" y="222"/>
                    <a:pt x="97" y="221"/>
                    <a:pt x="96" y="222"/>
                  </a:cubicBezTo>
                  <a:cubicBezTo>
                    <a:pt x="95" y="222"/>
                    <a:pt x="93" y="223"/>
                    <a:pt x="91" y="224"/>
                  </a:cubicBezTo>
                  <a:cubicBezTo>
                    <a:pt x="91" y="224"/>
                    <a:pt x="89" y="225"/>
                    <a:pt x="88" y="225"/>
                  </a:cubicBezTo>
                  <a:cubicBezTo>
                    <a:pt x="87" y="225"/>
                    <a:pt x="85" y="225"/>
                    <a:pt x="85" y="225"/>
                  </a:cubicBezTo>
                  <a:cubicBezTo>
                    <a:pt x="84" y="225"/>
                    <a:pt x="83" y="224"/>
                    <a:pt x="83" y="224"/>
                  </a:cubicBezTo>
                  <a:cubicBezTo>
                    <a:pt x="82" y="224"/>
                    <a:pt x="82" y="223"/>
                    <a:pt x="81" y="223"/>
                  </a:cubicBezTo>
                  <a:cubicBezTo>
                    <a:pt x="81" y="223"/>
                    <a:pt x="79" y="223"/>
                    <a:pt x="78" y="223"/>
                  </a:cubicBezTo>
                  <a:cubicBezTo>
                    <a:pt x="78" y="223"/>
                    <a:pt x="77" y="225"/>
                    <a:pt x="76" y="225"/>
                  </a:cubicBezTo>
                  <a:cubicBezTo>
                    <a:pt x="75" y="226"/>
                    <a:pt x="74" y="227"/>
                    <a:pt x="73" y="227"/>
                  </a:cubicBezTo>
                  <a:cubicBezTo>
                    <a:pt x="73" y="227"/>
                    <a:pt x="71" y="228"/>
                    <a:pt x="71" y="228"/>
                  </a:cubicBezTo>
                  <a:cubicBezTo>
                    <a:pt x="69" y="229"/>
                    <a:pt x="67" y="229"/>
                    <a:pt x="66" y="229"/>
                  </a:cubicBezTo>
                  <a:cubicBezTo>
                    <a:pt x="65" y="229"/>
                    <a:pt x="64" y="229"/>
                    <a:pt x="63" y="229"/>
                  </a:cubicBezTo>
                  <a:cubicBezTo>
                    <a:pt x="62" y="229"/>
                    <a:pt x="61" y="228"/>
                    <a:pt x="61" y="228"/>
                  </a:cubicBezTo>
                  <a:cubicBezTo>
                    <a:pt x="60" y="229"/>
                    <a:pt x="58" y="229"/>
                    <a:pt x="58" y="229"/>
                  </a:cubicBezTo>
                  <a:cubicBezTo>
                    <a:pt x="57" y="230"/>
                    <a:pt x="56" y="230"/>
                    <a:pt x="56" y="231"/>
                  </a:cubicBezTo>
                  <a:cubicBezTo>
                    <a:pt x="56" y="231"/>
                    <a:pt x="54" y="230"/>
                    <a:pt x="54" y="230"/>
                  </a:cubicBezTo>
                  <a:cubicBezTo>
                    <a:pt x="53" y="230"/>
                    <a:pt x="52" y="229"/>
                    <a:pt x="52" y="229"/>
                  </a:cubicBezTo>
                  <a:cubicBezTo>
                    <a:pt x="52" y="228"/>
                    <a:pt x="52" y="227"/>
                    <a:pt x="52" y="227"/>
                  </a:cubicBezTo>
                  <a:cubicBezTo>
                    <a:pt x="52" y="226"/>
                    <a:pt x="53" y="225"/>
                    <a:pt x="54" y="225"/>
                  </a:cubicBezTo>
                  <a:cubicBezTo>
                    <a:pt x="55" y="225"/>
                    <a:pt x="56" y="225"/>
                    <a:pt x="57" y="225"/>
                  </a:cubicBezTo>
                  <a:cubicBezTo>
                    <a:pt x="58" y="225"/>
                    <a:pt x="61" y="224"/>
                    <a:pt x="62" y="224"/>
                  </a:cubicBezTo>
                  <a:cubicBezTo>
                    <a:pt x="62" y="224"/>
                    <a:pt x="63" y="223"/>
                    <a:pt x="64" y="222"/>
                  </a:cubicBezTo>
                  <a:cubicBezTo>
                    <a:pt x="64" y="222"/>
                    <a:pt x="65" y="220"/>
                    <a:pt x="65" y="219"/>
                  </a:cubicBezTo>
                  <a:cubicBezTo>
                    <a:pt x="65" y="218"/>
                    <a:pt x="65" y="217"/>
                    <a:pt x="65" y="216"/>
                  </a:cubicBezTo>
                  <a:cubicBezTo>
                    <a:pt x="64" y="215"/>
                    <a:pt x="62" y="215"/>
                    <a:pt x="61" y="215"/>
                  </a:cubicBezTo>
                  <a:cubicBezTo>
                    <a:pt x="60" y="215"/>
                    <a:pt x="57" y="216"/>
                    <a:pt x="56" y="216"/>
                  </a:cubicBezTo>
                  <a:cubicBezTo>
                    <a:pt x="55" y="216"/>
                    <a:pt x="53" y="216"/>
                    <a:pt x="52" y="215"/>
                  </a:cubicBezTo>
                  <a:cubicBezTo>
                    <a:pt x="52" y="215"/>
                    <a:pt x="52" y="213"/>
                    <a:pt x="52" y="213"/>
                  </a:cubicBezTo>
                  <a:cubicBezTo>
                    <a:pt x="51" y="212"/>
                    <a:pt x="49" y="213"/>
                    <a:pt x="48" y="212"/>
                  </a:cubicBezTo>
                  <a:cubicBezTo>
                    <a:pt x="48" y="212"/>
                    <a:pt x="48" y="210"/>
                    <a:pt x="48" y="209"/>
                  </a:cubicBezTo>
                  <a:cubicBezTo>
                    <a:pt x="48" y="209"/>
                    <a:pt x="47" y="208"/>
                    <a:pt x="46" y="208"/>
                  </a:cubicBezTo>
                  <a:cubicBezTo>
                    <a:pt x="46" y="207"/>
                    <a:pt x="44" y="206"/>
                    <a:pt x="43" y="205"/>
                  </a:cubicBezTo>
                  <a:cubicBezTo>
                    <a:pt x="42" y="205"/>
                    <a:pt x="40" y="206"/>
                    <a:pt x="39" y="206"/>
                  </a:cubicBezTo>
                  <a:cubicBezTo>
                    <a:pt x="38" y="205"/>
                    <a:pt x="36" y="204"/>
                    <a:pt x="35" y="204"/>
                  </a:cubicBezTo>
                  <a:cubicBezTo>
                    <a:pt x="34" y="204"/>
                    <a:pt x="32" y="204"/>
                    <a:pt x="31" y="204"/>
                  </a:cubicBezTo>
                  <a:cubicBezTo>
                    <a:pt x="31" y="204"/>
                    <a:pt x="31" y="204"/>
                    <a:pt x="30" y="205"/>
                  </a:cubicBezTo>
                  <a:cubicBezTo>
                    <a:pt x="31" y="203"/>
                    <a:pt x="31" y="202"/>
                    <a:pt x="30" y="201"/>
                  </a:cubicBezTo>
                  <a:cubicBezTo>
                    <a:pt x="30" y="200"/>
                    <a:pt x="28" y="199"/>
                    <a:pt x="28" y="199"/>
                  </a:cubicBezTo>
                  <a:cubicBezTo>
                    <a:pt x="28" y="198"/>
                    <a:pt x="27" y="197"/>
                    <a:pt x="27" y="196"/>
                  </a:cubicBezTo>
                  <a:cubicBezTo>
                    <a:pt x="27" y="195"/>
                    <a:pt x="28" y="194"/>
                    <a:pt x="28" y="193"/>
                  </a:cubicBezTo>
                  <a:cubicBezTo>
                    <a:pt x="28" y="192"/>
                    <a:pt x="26" y="190"/>
                    <a:pt x="26" y="190"/>
                  </a:cubicBezTo>
                  <a:cubicBezTo>
                    <a:pt x="25" y="189"/>
                    <a:pt x="24" y="189"/>
                    <a:pt x="23" y="188"/>
                  </a:cubicBezTo>
                  <a:cubicBezTo>
                    <a:pt x="23" y="187"/>
                    <a:pt x="22" y="185"/>
                    <a:pt x="22" y="184"/>
                  </a:cubicBezTo>
                  <a:cubicBezTo>
                    <a:pt x="22" y="183"/>
                    <a:pt x="21" y="181"/>
                    <a:pt x="21" y="180"/>
                  </a:cubicBezTo>
                  <a:cubicBezTo>
                    <a:pt x="20" y="179"/>
                    <a:pt x="20" y="177"/>
                    <a:pt x="19" y="176"/>
                  </a:cubicBezTo>
                  <a:cubicBezTo>
                    <a:pt x="18" y="176"/>
                    <a:pt x="17" y="175"/>
                    <a:pt x="16" y="175"/>
                  </a:cubicBezTo>
                  <a:cubicBezTo>
                    <a:pt x="16" y="175"/>
                    <a:pt x="15" y="173"/>
                    <a:pt x="15" y="173"/>
                  </a:cubicBezTo>
                  <a:cubicBezTo>
                    <a:pt x="14" y="172"/>
                    <a:pt x="13" y="172"/>
                    <a:pt x="13" y="172"/>
                  </a:cubicBezTo>
                  <a:cubicBezTo>
                    <a:pt x="12" y="171"/>
                    <a:pt x="13" y="170"/>
                    <a:pt x="13" y="169"/>
                  </a:cubicBezTo>
                  <a:cubicBezTo>
                    <a:pt x="13" y="169"/>
                    <a:pt x="13" y="168"/>
                    <a:pt x="14" y="167"/>
                  </a:cubicBezTo>
                  <a:cubicBezTo>
                    <a:pt x="14" y="166"/>
                    <a:pt x="14" y="165"/>
                    <a:pt x="15" y="165"/>
                  </a:cubicBezTo>
                  <a:cubicBezTo>
                    <a:pt x="15" y="164"/>
                    <a:pt x="16" y="163"/>
                    <a:pt x="16" y="162"/>
                  </a:cubicBezTo>
                  <a:cubicBezTo>
                    <a:pt x="16" y="162"/>
                    <a:pt x="15" y="160"/>
                    <a:pt x="15" y="160"/>
                  </a:cubicBezTo>
                  <a:cubicBezTo>
                    <a:pt x="14" y="159"/>
                    <a:pt x="13" y="158"/>
                    <a:pt x="13" y="157"/>
                  </a:cubicBezTo>
                  <a:cubicBezTo>
                    <a:pt x="13" y="156"/>
                    <a:pt x="11" y="154"/>
                    <a:pt x="11" y="15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1" name="Freeform 91"/>
            <p:cNvSpPr>
              <a:spLocks noEditPoints="1"/>
            </p:cNvSpPr>
            <p:nvPr/>
          </p:nvSpPr>
          <p:spPr bwMode="auto">
            <a:xfrm>
              <a:off x="2212976" y="3073401"/>
              <a:ext cx="180975" cy="319088"/>
            </a:xfrm>
            <a:custGeom>
              <a:avLst/>
              <a:gdLst/>
              <a:ahLst/>
              <a:cxnLst>
                <a:cxn ang="0">
                  <a:pos x="93" y="59"/>
                </a:cxn>
                <a:cxn ang="0">
                  <a:pos x="89" y="65"/>
                </a:cxn>
                <a:cxn ang="0">
                  <a:pos x="84" y="68"/>
                </a:cxn>
                <a:cxn ang="0">
                  <a:pos x="86" y="70"/>
                </a:cxn>
                <a:cxn ang="0">
                  <a:pos x="89" y="79"/>
                </a:cxn>
                <a:cxn ang="0">
                  <a:pos x="86" y="86"/>
                </a:cxn>
                <a:cxn ang="0">
                  <a:pos x="88" y="90"/>
                </a:cxn>
                <a:cxn ang="0">
                  <a:pos x="92" y="98"/>
                </a:cxn>
                <a:cxn ang="0">
                  <a:pos x="83" y="107"/>
                </a:cxn>
                <a:cxn ang="0">
                  <a:pos x="78" y="117"/>
                </a:cxn>
                <a:cxn ang="0">
                  <a:pos x="75" y="126"/>
                </a:cxn>
                <a:cxn ang="0">
                  <a:pos x="68" y="138"/>
                </a:cxn>
                <a:cxn ang="0">
                  <a:pos x="60" y="147"/>
                </a:cxn>
                <a:cxn ang="0">
                  <a:pos x="52" y="157"/>
                </a:cxn>
                <a:cxn ang="0">
                  <a:pos x="48" y="161"/>
                </a:cxn>
                <a:cxn ang="0">
                  <a:pos x="40" y="160"/>
                </a:cxn>
                <a:cxn ang="0">
                  <a:pos x="33" y="165"/>
                </a:cxn>
                <a:cxn ang="0">
                  <a:pos x="23" y="168"/>
                </a:cxn>
                <a:cxn ang="0">
                  <a:pos x="10" y="160"/>
                </a:cxn>
                <a:cxn ang="0">
                  <a:pos x="10" y="150"/>
                </a:cxn>
                <a:cxn ang="0">
                  <a:pos x="18" y="143"/>
                </a:cxn>
                <a:cxn ang="0">
                  <a:pos x="10" y="134"/>
                </a:cxn>
                <a:cxn ang="0">
                  <a:pos x="7" y="118"/>
                </a:cxn>
                <a:cxn ang="0">
                  <a:pos x="0" y="104"/>
                </a:cxn>
                <a:cxn ang="0">
                  <a:pos x="6" y="97"/>
                </a:cxn>
                <a:cxn ang="0">
                  <a:pos x="3" y="83"/>
                </a:cxn>
                <a:cxn ang="0">
                  <a:pos x="13" y="79"/>
                </a:cxn>
                <a:cxn ang="0">
                  <a:pos x="22" y="71"/>
                </a:cxn>
                <a:cxn ang="0">
                  <a:pos x="21" y="58"/>
                </a:cxn>
                <a:cxn ang="0">
                  <a:pos x="24" y="49"/>
                </a:cxn>
                <a:cxn ang="0">
                  <a:pos x="25" y="41"/>
                </a:cxn>
                <a:cxn ang="0">
                  <a:pos x="26" y="33"/>
                </a:cxn>
                <a:cxn ang="0">
                  <a:pos x="31" y="23"/>
                </a:cxn>
                <a:cxn ang="0">
                  <a:pos x="41" y="16"/>
                </a:cxn>
                <a:cxn ang="0">
                  <a:pos x="47" y="8"/>
                </a:cxn>
                <a:cxn ang="0">
                  <a:pos x="51" y="0"/>
                </a:cxn>
                <a:cxn ang="0">
                  <a:pos x="59" y="4"/>
                </a:cxn>
                <a:cxn ang="0">
                  <a:pos x="58" y="10"/>
                </a:cxn>
                <a:cxn ang="0">
                  <a:pos x="66" y="7"/>
                </a:cxn>
                <a:cxn ang="0">
                  <a:pos x="70" y="15"/>
                </a:cxn>
                <a:cxn ang="0">
                  <a:pos x="74" y="22"/>
                </a:cxn>
                <a:cxn ang="0">
                  <a:pos x="78" y="30"/>
                </a:cxn>
                <a:cxn ang="0">
                  <a:pos x="80" y="38"/>
                </a:cxn>
                <a:cxn ang="0">
                  <a:pos x="80" y="46"/>
                </a:cxn>
                <a:cxn ang="0">
                  <a:pos x="79" y="56"/>
                </a:cxn>
                <a:cxn ang="0">
                  <a:pos x="86" y="54"/>
                </a:cxn>
                <a:cxn ang="0">
                  <a:pos x="93" y="53"/>
                </a:cxn>
                <a:cxn ang="0">
                  <a:pos x="40" y="129"/>
                </a:cxn>
                <a:cxn ang="0">
                  <a:pos x="29" y="121"/>
                </a:cxn>
                <a:cxn ang="0">
                  <a:pos x="22" y="113"/>
                </a:cxn>
                <a:cxn ang="0">
                  <a:pos x="15" y="122"/>
                </a:cxn>
                <a:cxn ang="0">
                  <a:pos x="21" y="132"/>
                </a:cxn>
                <a:cxn ang="0">
                  <a:pos x="23" y="142"/>
                </a:cxn>
                <a:cxn ang="0">
                  <a:pos x="30" y="135"/>
                </a:cxn>
                <a:cxn ang="0">
                  <a:pos x="38" y="131"/>
                </a:cxn>
              </a:cxnLst>
              <a:rect l="0" t="0" r="r" b="b"/>
              <a:pathLst>
                <a:path w="96" h="169">
                  <a:moveTo>
                    <a:pt x="96" y="54"/>
                  </a:moveTo>
                  <a:cubicBezTo>
                    <a:pt x="96" y="55"/>
                    <a:pt x="96" y="57"/>
                    <a:pt x="96" y="57"/>
                  </a:cubicBezTo>
                  <a:cubicBezTo>
                    <a:pt x="96" y="58"/>
                    <a:pt x="96" y="59"/>
                    <a:pt x="96" y="59"/>
                  </a:cubicBezTo>
                  <a:cubicBezTo>
                    <a:pt x="95" y="59"/>
                    <a:pt x="94" y="58"/>
                    <a:pt x="93" y="59"/>
                  </a:cubicBezTo>
                  <a:cubicBezTo>
                    <a:pt x="93" y="59"/>
                    <a:pt x="92" y="60"/>
                    <a:pt x="92" y="60"/>
                  </a:cubicBezTo>
                  <a:cubicBezTo>
                    <a:pt x="92" y="61"/>
                    <a:pt x="92" y="62"/>
                    <a:pt x="92" y="63"/>
                  </a:cubicBezTo>
                  <a:cubicBezTo>
                    <a:pt x="92" y="63"/>
                    <a:pt x="92" y="64"/>
                    <a:pt x="91" y="65"/>
                  </a:cubicBezTo>
                  <a:cubicBezTo>
                    <a:pt x="91" y="65"/>
                    <a:pt x="89" y="65"/>
                    <a:pt x="89" y="65"/>
                  </a:cubicBezTo>
                  <a:cubicBezTo>
                    <a:pt x="88" y="66"/>
                    <a:pt x="87" y="66"/>
                    <a:pt x="87" y="66"/>
                  </a:cubicBezTo>
                  <a:cubicBezTo>
                    <a:pt x="86" y="66"/>
                    <a:pt x="86" y="66"/>
                    <a:pt x="86" y="66"/>
                  </a:cubicBezTo>
                  <a:cubicBezTo>
                    <a:pt x="85" y="66"/>
                    <a:pt x="84" y="67"/>
                    <a:pt x="84" y="67"/>
                  </a:cubicBezTo>
                  <a:cubicBezTo>
                    <a:pt x="84" y="67"/>
                    <a:pt x="84" y="68"/>
                    <a:pt x="84" y="68"/>
                  </a:cubicBezTo>
                  <a:cubicBezTo>
                    <a:pt x="84" y="69"/>
                    <a:pt x="83" y="69"/>
                    <a:pt x="82" y="70"/>
                  </a:cubicBezTo>
                  <a:cubicBezTo>
                    <a:pt x="82" y="70"/>
                    <a:pt x="83" y="71"/>
                    <a:pt x="83" y="71"/>
                  </a:cubicBezTo>
                  <a:cubicBezTo>
                    <a:pt x="83" y="72"/>
                    <a:pt x="85" y="71"/>
                    <a:pt x="85" y="71"/>
                  </a:cubicBezTo>
                  <a:cubicBezTo>
                    <a:pt x="86" y="71"/>
                    <a:pt x="86" y="70"/>
                    <a:pt x="86" y="70"/>
                  </a:cubicBezTo>
                  <a:cubicBezTo>
                    <a:pt x="87" y="70"/>
                    <a:pt x="88" y="70"/>
                    <a:pt x="88" y="71"/>
                  </a:cubicBezTo>
                  <a:cubicBezTo>
                    <a:pt x="89" y="71"/>
                    <a:pt x="88" y="72"/>
                    <a:pt x="87" y="72"/>
                  </a:cubicBezTo>
                  <a:cubicBezTo>
                    <a:pt x="87" y="73"/>
                    <a:pt x="87" y="75"/>
                    <a:pt x="87" y="76"/>
                  </a:cubicBezTo>
                  <a:cubicBezTo>
                    <a:pt x="88" y="77"/>
                    <a:pt x="88" y="78"/>
                    <a:pt x="89" y="79"/>
                  </a:cubicBezTo>
                  <a:cubicBezTo>
                    <a:pt x="89" y="80"/>
                    <a:pt x="90" y="81"/>
                    <a:pt x="90" y="81"/>
                  </a:cubicBezTo>
                  <a:cubicBezTo>
                    <a:pt x="90" y="82"/>
                    <a:pt x="89" y="83"/>
                    <a:pt x="89" y="83"/>
                  </a:cubicBezTo>
                  <a:cubicBezTo>
                    <a:pt x="88" y="83"/>
                    <a:pt x="87" y="84"/>
                    <a:pt x="86" y="84"/>
                  </a:cubicBezTo>
                  <a:cubicBezTo>
                    <a:pt x="86" y="84"/>
                    <a:pt x="85" y="85"/>
                    <a:pt x="86" y="86"/>
                  </a:cubicBezTo>
                  <a:cubicBezTo>
                    <a:pt x="86" y="86"/>
                    <a:pt x="87" y="86"/>
                    <a:pt x="87" y="86"/>
                  </a:cubicBezTo>
                  <a:cubicBezTo>
                    <a:pt x="88" y="86"/>
                    <a:pt x="89" y="86"/>
                    <a:pt x="89" y="87"/>
                  </a:cubicBezTo>
                  <a:cubicBezTo>
                    <a:pt x="89" y="87"/>
                    <a:pt x="89" y="88"/>
                    <a:pt x="89" y="89"/>
                  </a:cubicBezTo>
                  <a:cubicBezTo>
                    <a:pt x="89" y="89"/>
                    <a:pt x="88" y="90"/>
                    <a:pt x="88" y="90"/>
                  </a:cubicBezTo>
                  <a:cubicBezTo>
                    <a:pt x="88" y="91"/>
                    <a:pt x="87" y="92"/>
                    <a:pt x="88" y="92"/>
                  </a:cubicBezTo>
                  <a:cubicBezTo>
                    <a:pt x="88" y="93"/>
                    <a:pt x="88" y="93"/>
                    <a:pt x="88" y="93"/>
                  </a:cubicBezTo>
                  <a:cubicBezTo>
                    <a:pt x="89" y="94"/>
                    <a:pt x="90" y="94"/>
                    <a:pt x="90" y="95"/>
                  </a:cubicBezTo>
                  <a:cubicBezTo>
                    <a:pt x="90" y="95"/>
                    <a:pt x="92" y="97"/>
                    <a:pt x="92" y="98"/>
                  </a:cubicBezTo>
                  <a:cubicBezTo>
                    <a:pt x="92" y="98"/>
                    <a:pt x="91" y="99"/>
                    <a:pt x="90" y="100"/>
                  </a:cubicBezTo>
                  <a:cubicBezTo>
                    <a:pt x="90" y="100"/>
                    <a:pt x="89" y="102"/>
                    <a:pt x="88" y="102"/>
                  </a:cubicBezTo>
                  <a:cubicBezTo>
                    <a:pt x="88" y="103"/>
                    <a:pt x="85" y="104"/>
                    <a:pt x="84" y="105"/>
                  </a:cubicBezTo>
                  <a:cubicBezTo>
                    <a:pt x="84" y="105"/>
                    <a:pt x="83" y="106"/>
                    <a:pt x="83" y="107"/>
                  </a:cubicBezTo>
                  <a:cubicBezTo>
                    <a:pt x="83" y="108"/>
                    <a:pt x="83" y="109"/>
                    <a:pt x="83" y="110"/>
                  </a:cubicBezTo>
                  <a:cubicBezTo>
                    <a:pt x="83" y="110"/>
                    <a:pt x="81" y="110"/>
                    <a:pt x="81" y="111"/>
                  </a:cubicBezTo>
                  <a:cubicBezTo>
                    <a:pt x="80" y="111"/>
                    <a:pt x="78" y="113"/>
                    <a:pt x="78" y="114"/>
                  </a:cubicBezTo>
                  <a:cubicBezTo>
                    <a:pt x="78" y="115"/>
                    <a:pt x="78" y="117"/>
                    <a:pt x="78" y="117"/>
                  </a:cubicBezTo>
                  <a:cubicBezTo>
                    <a:pt x="78" y="118"/>
                    <a:pt x="80" y="120"/>
                    <a:pt x="81" y="120"/>
                  </a:cubicBezTo>
                  <a:cubicBezTo>
                    <a:pt x="81" y="120"/>
                    <a:pt x="81" y="120"/>
                    <a:pt x="81" y="120"/>
                  </a:cubicBezTo>
                  <a:cubicBezTo>
                    <a:pt x="80" y="121"/>
                    <a:pt x="79" y="122"/>
                    <a:pt x="78" y="123"/>
                  </a:cubicBezTo>
                  <a:cubicBezTo>
                    <a:pt x="77" y="123"/>
                    <a:pt x="76" y="125"/>
                    <a:pt x="75" y="126"/>
                  </a:cubicBezTo>
                  <a:cubicBezTo>
                    <a:pt x="74" y="127"/>
                    <a:pt x="74" y="129"/>
                    <a:pt x="74" y="130"/>
                  </a:cubicBezTo>
                  <a:cubicBezTo>
                    <a:pt x="74" y="131"/>
                    <a:pt x="73" y="132"/>
                    <a:pt x="73" y="132"/>
                  </a:cubicBezTo>
                  <a:cubicBezTo>
                    <a:pt x="73" y="133"/>
                    <a:pt x="71" y="133"/>
                    <a:pt x="71" y="134"/>
                  </a:cubicBezTo>
                  <a:cubicBezTo>
                    <a:pt x="70" y="135"/>
                    <a:pt x="69" y="137"/>
                    <a:pt x="68" y="138"/>
                  </a:cubicBezTo>
                  <a:cubicBezTo>
                    <a:pt x="68" y="139"/>
                    <a:pt x="65" y="140"/>
                    <a:pt x="64" y="141"/>
                  </a:cubicBezTo>
                  <a:cubicBezTo>
                    <a:pt x="63" y="141"/>
                    <a:pt x="61" y="141"/>
                    <a:pt x="60" y="142"/>
                  </a:cubicBezTo>
                  <a:cubicBezTo>
                    <a:pt x="59" y="142"/>
                    <a:pt x="58" y="143"/>
                    <a:pt x="58" y="144"/>
                  </a:cubicBezTo>
                  <a:cubicBezTo>
                    <a:pt x="58" y="145"/>
                    <a:pt x="60" y="146"/>
                    <a:pt x="60" y="147"/>
                  </a:cubicBezTo>
                  <a:cubicBezTo>
                    <a:pt x="60" y="148"/>
                    <a:pt x="59" y="149"/>
                    <a:pt x="59" y="150"/>
                  </a:cubicBezTo>
                  <a:cubicBezTo>
                    <a:pt x="58" y="151"/>
                    <a:pt x="57" y="152"/>
                    <a:pt x="56" y="153"/>
                  </a:cubicBezTo>
                  <a:cubicBezTo>
                    <a:pt x="56" y="153"/>
                    <a:pt x="54" y="155"/>
                    <a:pt x="53" y="155"/>
                  </a:cubicBezTo>
                  <a:cubicBezTo>
                    <a:pt x="53" y="156"/>
                    <a:pt x="52" y="156"/>
                    <a:pt x="52" y="157"/>
                  </a:cubicBezTo>
                  <a:cubicBezTo>
                    <a:pt x="52" y="158"/>
                    <a:pt x="53" y="159"/>
                    <a:pt x="53" y="159"/>
                  </a:cubicBezTo>
                  <a:cubicBezTo>
                    <a:pt x="53" y="160"/>
                    <a:pt x="53" y="161"/>
                    <a:pt x="53" y="161"/>
                  </a:cubicBezTo>
                  <a:cubicBezTo>
                    <a:pt x="53" y="161"/>
                    <a:pt x="52" y="162"/>
                    <a:pt x="52" y="162"/>
                  </a:cubicBezTo>
                  <a:cubicBezTo>
                    <a:pt x="51" y="162"/>
                    <a:pt x="49" y="161"/>
                    <a:pt x="48" y="161"/>
                  </a:cubicBezTo>
                  <a:cubicBezTo>
                    <a:pt x="47" y="160"/>
                    <a:pt x="46" y="160"/>
                    <a:pt x="46" y="161"/>
                  </a:cubicBezTo>
                  <a:cubicBezTo>
                    <a:pt x="45" y="161"/>
                    <a:pt x="44" y="161"/>
                    <a:pt x="43" y="161"/>
                  </a:cubicBezTo>
                  <a:cubicBezTo>
                    <a:pt x="43" y="161"/>
                    <a:pt x="42" y="162"/>
                    <a:pt x="42" y="162"/>
                  </a:cubicBezTo>
                  <a:cubicBezTo>
                    <a:pt x="41" y="161"/>
                    <a:pt x="41" y="160"/>
                    <a:pt x="40" y="160"/>
                  </a:cubicBezTo>
                  <a:cubicBezTo>
                    <a:pt x="40" y="160"/>
                    <a:pt x="39" y="160"/>
                    <a:pt x="38" y="160"/>
                  </a:cubicBezTo>
                  <a:cubicBezTo>
                    <a:pt x="37" y="160"/>
                    <a:pt x="36" y="161"/>
                    <a:pt x="36" y="161"/>
                  </a:cubicBezTo>
                  <a:cubicBezTo>
                    <a:pt x="35" y="162"/>
                    <a:pt x="35" y="164"/>
                    <a:pt x="35" y="164"/>
                  </a:cubicBezTo>
                  <a:cubicBezTo>
                    <a:pt x="34" y="165"/>
                    <a:pt x="33" y="165"/>
                    <a:pt x="33" y="165"/>
                  </a:cubicBezTo>
                  <a:cubicBezTo>
                    <a:pt x="32" y="166"/>
                    <a:pt x="30" y="165"/>
                    <a:pt x="29" y="165"/>
                  </a:cubicBezTo>
                  <a:cubicBezTo>
                    <a:pt x="28" y="165"/>
                    <a:pt x="27" y="166"/>
                    <a:pt x="27" y="166"/>
                  </a:cubicBezTo>
                  <a:cubicBezTo>
                    <a:pt x="26" y="167"/>
                    <a:pt x="26" y="168"/>
                    <a:pt x="25" y="168"/>
                  </a:cubicBezTo>
                  <a:cubicBezTo>
                    <a:pt x="25" y="169"/>
                    <a:pt x="23" y="168"/>
                    <a:pt x="23" y="168"/>
                  </a:cubicBezTo>
                  <a:cubicBezTo>
                    <a:pt x="22" y="168"/>
                    <a:pt x="20" y="168"/>
                    <a:pt x="19" y="168"/>
                  </a:cubicBezTo>
                  <a:cubicBezTo>
                    <a:pt x="19" y="167"/>
                    <a:pt x="18" y="166"/>
                    <a:pt x="18" y="165"/>
                  </a:cubicBezTo>
                  <a:cubicBezTo>
                    <a:pt x="17" y="164"/>
                    <a:pt x="15" y="163"/>
                    <a:pt x="14" y="162"/>
                  </a:cubicBezTo>
                  <a:cubicBezTo>
                    <a:pt x="13" y="162"/>
                    <a:pt x="11" y="161"/>
                    <a:pt x="10" y="160"/>
                  </a:cubicBezTo>
                  <a:cubicBezTo>
                    <a:pt x="10" y="159"/>
                    <a:pt x="10" y="157"/>
                    <a:pt x="10" y="156"/>
                  </a:cubicBezTo>
                  <a:cubicBezTo>
                    <a:pt x="10" y="155"/>
                    <a:pt x="10" y="153"/>
                    <a:pt x="9" y="152"/>
                  </a:cubicBezTo>
                  <a:cubicBezTo>
                    <a:pt x="9" y="152"/>
                    <a:pt x="9" y="151"/>
                    <a:pt x="9" y="151"/>
                  </a:cubicBezTo>
                  <a:cubicBezTo>
                    <a:pt x="9" y="150"/>
                    <a:pt x="10" y="150"/>
                    <a:pt x="10" y="150"/>
                  </a:cubicBezTo>
                  <a:cubicBezTo>
                    <a:pt x="10" y="149"/>
                    <a:pt x="12" y="148"/>
                    <a:pt x="12" y="147"/>
                  </a:cubicBezTo>
                  <a:cubicBezTo>
                    <a:pt x="13" y="147"/>
                    <a:pt x="15" y="146"/>
                    <a:pt x="17" y="146"/>
                  </a:cubicBezTo>
                  <a:cubicBezTo>
                    <a:pt x="17" y="146"/>
                    <a:pt x="18" y="146"/>
                    <a:pt x="19" y="145"/>
                  </a:cubicBezTo>
                  <a:cubicBezTo>
                    <a:pt x="19" y="144"/>
                    <a:pt x="18" y="143"/>
                    <a:pt x="18" y="143"/>
                  </a:cubicBezTo>
                  <a:cubicBezTo>
                    <a:pt x="18" y="142"/>
                    <a:pt x="17" y="140"/>
                    <a:pt x="16" y="139"/>
                  </a:cubicBezTo>
                  <a:cubicBezTo>
                    <a:pt x="15" y="139"/>
                    <a:pt x="14" y="138"/>
                    <a:pt x="14" y="137"/>
                  </a:cubicBezTo>
                  <a:cubicBezTo>
                    <a:pt x="13" y="137"/>
                    <a:pt x="12" y="137"/>
                    <a:pt x="11" y="137"/>
                  </a:cubicBezTo>
                  <a:cubicBezTo>
                    <a:pt x="11" y="136"/>
                    <a:pt x="10" y="135"/>
                    <a:pt x="10" y="134"/>
                  </a:cubicBezTo>
                  <a:cubicBezTo>
                    <a:pt x="10" y="133"/>
                    <a:pt x="9" y="131"/>
                    <a:pt x="9" y="131"/>
                  </a:cubicBezTo>
                  <a:cubicBezTo>
                    <a:pt x="9" y="130"/>
                    <a:pt x="9" y="128"/>
                    <a:pt x="9" y="127"/>
                  </a:cubicBezTo>
                  <a:cubicBezTo>
                    <a:pt x="9" y="126"/>
                    <a:pt x="9" y="124"/>
                    <a:pt x="8" y="122"/>
                  </a:cubicBezTo>
                  <a:cubicBezTo>
                    <a:pt x="8" y="121"/>
                    <a:pt x="8" y="119"/>
                    <a:pt x="7" y="118"/>
                  </a:cubicBezTo>
                  <a:cubicBezTo>
                    <a:pt x="7" y="118"/>
                    <a:pt x="5" y="116"/>
                    <a:pt x="5" y="115"/>
                  </a:cubicBezTo>
                  <a:cubicBezTo>
                    <a:pt x="4" y="114"/>
                    <a:pt x="3" y="112"/>
                    <a:pt x="2" y="111"/>
                  </a:cubicBezTo>
                  <a:cubicBezTo>
                    <a:pt x="2" y="110"/>
                    <a:pt x="2" y="107"/>
                    <a:pt x="1" y="107"/>
                  </a:cubicBezTo>
                  <a:cubicBezTo>
                    <a:pt x="1" y="107"/>
                    <a:pt x="0" y="105"/>
                    <a:pt x="0" y="104"/>
                  </a:cubicBezTo>
                  <a:cubicBezTo>
                    <a:pt x="0" y="103"/>
                    <a:pt x="0" y="102"/>
                    <a:pt x="0" y="101"/>
                  </a:cubicBezTo>
                  <a:cubicBezTo>
                    <a:pt x="0" y="101"/>
                    <a:pt x="1" y="100"/>
                    <a:pt x="1" y="100"/>
                  </a:cubicBezTo>
                  <a:cubicBezTo>
                    <a:pt x="2" y="100"/>
                    <a:pt x="2" y="98"/>
                    <a:pt x="3" y="98"/>
                  </a:cubicBezTo>
                  <a:cubicBezTo>
                    <a:pt x="3" y="97"/>
                    <a:pt x="6" y="98"/>
                    <a:pt x="6" y="97"/>
                  </a:cubicBezTo>
                  <a:cubicBezTo>
                    <a:pt x="7" y="96"/>
                    <a:pt x="6" y="94"/>
                    <a:pt x="6" y="94"/>
                  </a:cubicBezTo>
                  <a:cubicBezTo>
                    <a:pt x="6" y="93"/>
                    <a:pt x="4" y="92"/>
                    <a:pt x="4" y="92"/>
                  </a:cubicBezTo>
                  <a:cubicBezTo>
                    <a:pt x="3" y="91"/>
                    <a:pt x="3" y="89"/>
                    <a:pt x="3" y="89"/>
                  </a:cubicBezTo>
                  <a:cubicBezTo>
                    <a:pt x="3" y="87"/>
                    <a:pt x="3" y="84"/>
                    <a:pt x="3" y="83"/>
                  </a:cubicBezTo>
                  <a:cubicBezTo>
                    <a:pt x="3" y="82"/>
                    <a:pt x="2" y="81"/>
                    <a:pt x="3" y="80"/>
                  </a:cubicBezTo>
                  <a:cubicBezTo>
                    <a:pt x="3" y="80"/>
                    <a:pt x="4" y="80"/>
                    <a:pt x="5" y="80"/>
                  </a:cubicBezTo>
                  <a:cubicBezTo>
                    <a:pt x="6" y="80"/>
                    <a:pt x="8" y="80"/>
                    <a:pt x="10" y="80"/>
                  </a:cubicBezTo>
                  <a:cubicBezTo>
                    <a:pt x="10" y="80"/>
                    <a:pt x="12" y="80"/>
                    <a:pt x="13" y="79"/>
                  </a:cubicBezTo>
                  <a:cubicBezTo>
                    <a:pt x="14" y="79"/>
                    <a:pt x="15" y="77"/>
                    <a:pt x="16" y="77"/>
                  </a:cubicBezTo>
                  <a:cubicBezTo>
                    <a:pt x="17" y="76"/>
                    <a:pt x="18" y="75"/>
                    <a:pt x="19" y="75"/>
                  </a:cubicBezTo>
                  <a:cubicBezTo>
                    <a:pt x="19" y="74"/>
                    <a:pt x="21" y="74"/>
                    <a:pt x="21" y="73"/>
                  </a:cubicBezTo>
                  <a:cubicBezTo>
                    <a:pt x="22" y="73"/>
                    <a:pt x="22" y="71"/>
                    <a:pt x="22" y="71"/>
                  </a:cubicBezTo>
                  <a:cubicBezTo>
                    <a:pt x="22" y="70"/>
                    <a:pt x="23" y="68"/>
                    <a:pt x="23" y="67"/>
                  </a:cubicBezTo>
                  <a:cubicBezTo>
                    <a:pt x="23" y="67"/>
                    <a:pt x="22" y="65"/>
                    <a:pt x="22" y="64"/>
                  </a:cubicBezTo>
                  <a:cubicBezTo>
                    <a:pt x="22" y="64"/>
                    <a:pt x="21" y="63"/>
                    <a:pt x="21" y="62"/>
                  </a:cubicBezTo>
                  <a:cubicBezTo>
                    <a:pt x="21" y="61"/>
                    <a:pt x="21" y="59"/>
                    <a:pt x="21" y="58"/>
                  </a:cubicBezTo>
                  <a:cubicBezTo>
                    <a:pt x="21" y="57"/>
                    <a:pt x="21" y="55"/>
                    <a:pt x="21" y="54"/>
                  </a:cubicBezTo>
                  <a:cubicBezTo>
                    <a:pt x="21" y="54"/>
                    <a:pt x="23" y="54"/>
                    <a:pt x="23" y="53"/>
                  </a:cubicBezTo>
                  <a:cubicBezTo>
                    <a:pt x="24" y="53"/>
                    <a:pt x="25" y="52"/>
                    <a:pt x="25" y="51"/>
                  </a:cubicBezTo>
                  <a:cubicBezTo>
                    <a:pt x="25" y="50"/>
                    <a:pt x="25" y="50"/>
                    <a:pt x="24" y="49"/>
                  </a:cubicBezTo>
                  <a:cubicBezTo>
                    <a:pt x="24" y="49"/>
                    <a:pt x="24" y="48"/>
                    <a:pt x="24" y="47"/>
                  </a:cubicBezTo>
                  <a:cubicBezTo>
                    <a:pt x="24" y="46"/>
                    <a:pt x="24" y="44"/>
                    <a:pt x="24" y="43"/>
                  </a:cubicBezTo>
                  <a:cubicBezTo>
                    <a:pt x="24" y="43"/>
                    <a:pt x="24" y="42"/>
                    <a:pt x="24" y="42"/>
                  </a:cubicBezTo>
                  <a:cubicBezTo>
                    <a:pt x="24" y="41"/>
                    <a:pt x="25" y="41"/>
                    <a:pt x="25" y="41"/>
                  </a:cubicBezTo>
                  <a:cubicBezTo>
                    <a:pt x="26" y="40"/>
                    <a:pt x="28" y="39"/>
                    <a:pt x="28" y="38"/>
                  </a:cubicBezTo>
                  <a:cubicBezTo>
                    <a:pt x="29" y="38"/>
                    <a:pt x="28" y="37"/>
                    <a:pt x="28" y="36"/>
                  </a:cubicBezTo>
                  <a:cubicBezTo>
                    <a:pt x="27" y="36"/>
                    <a:pt x="26" y="35"/>
                    <a:pt x="26" y="35"/>
                  </a:cubicBezTo>
                  <a:cubicBezTo>
                    <a:pt x="26" y="34"/>
                    <a:pt x="26" y="33"/>
                    <a:pt x="26" y="33"/>
                  </a:cubicBezTo>
                  <a:cubicBezTo>
                    <a:pt x="27" y="32"/>
                    <a:pt x="28" y="31"/>
                    <a:pt x="28" y="31"/>
                  </a:cubicBezTo>
                  <a:cubicBezTo>
                    <a:pt x="28" y="30"/>
                    <a:pt x="28" y="29"/>
                    <a:pt x="28" y="28"/>
                  </a:cubicBezTo>
                  <a:cubicBezTo>
                    <a:pt x="28" y="27"/>
                    <a:pt x="28" y="25"/>
                    <a:pt x="29" y="24"/>
                  </a:cubicBezTo>
                  <a:cubicBezTo>
                    <a:pt x="29" y="23"/>
                    <a:pt x="31" y="23"/>
                    <a:pt x="31" y="23"/>
                  </a:cubicBezTo>
                  <a:cubicBezTo>
                    <a:pt x="32" y="22"/>
                    <a:pt x="32" y="20"/>
                    <a:pt x="32" y="19"/>
                  </a:cubicBezTo>
                  <a:cubicBezTo>
                    <a:pt x="32" y="19"/>
                    <a:pt x="33" y="18"/>
                    <a:pt x="34" y="18"/>
                  </a:cubicBezTo>
                  <a:cubicBezTo>
                    <a:pt x="35" y="17"/>
                    <a:pt x="37" y="16"/>
                    <a:pt x="38" y="16"/>
                  </a:cubicBezTo>
                  <a:cubicBezTo>
                    <a:pt x="39" y="15"/>
                    <a:pt x="41" y="16"/>
                    <a:pt x="41" y="16"/>
                  </a:cubicBezTo>
                  <a:cubicBezTo>
                    <a:pt x="42" y="16"/>
                    <a:pt x="42" y="17"/>
                    <a:pt x="43" y="17"/>
                  </a:cubicBezTo>
                  <a:cubicBezTo>
                    <a:pt x="43" y="17"/>
                    <a:pt x="45" y="17"/>
                    <a:pt x="46" y="17"/>
                  </a:cubicBezTo>
                  <a:cubicBezTo>
                    <a:pt x="47" y="16"/>
                    <a:pt x="46" y="13"/>
                    <a:pt x="46" y="11"/>
                  </a:cubicBezTo>
                  <a:cubicBezTo>
                    <a:pt x="46" y="11"/>
                    <a:pt x="47" y="9"/>
                    <a:pt x="47" y="8"/>
                  </a:cubicBezTo>
                  <a:cubicBezTo>
                    <a:pt x="47" y="7"/>
                    <a:pt x="46" y="5"/>
                    <a:pt x="46" y="4"/>
                  </a:cubicBezTo>
                  <a:cubicBezTo>
                    <a:pt x="46" y="4"/>
                    <a:pt x="48" y="4"/>
                    <a:pt x="48" y="4"/>
                  </a:cubicBezTo>
                  <a:cubicBezTo>
                    <a:pt x="49" y="3"/>
                    <a:pt x="50" y="2"/>
                    <a:pt x="50" y="2"/>
                  </a:cubicBezTo>
                  <a:cubicBezTo>
                    <a:pt x="50" y="1"/>
                    <a:pt x="51" y="0"/>
                    <a:pt x="51" y="0"/>
                  </a:cubicBezTo>
                  <a:cubicBezTo>
                    <a:pt x="51" y="0"/>
                    <a:pt x="52" y="0"/>
                    <a:pt x="52" y="0"/>
                  </a:cubicBezTo>
                  <a:cubicBezTo>
                    <a:pt x="53" y="0"/>
                    <a:pt x="54" y="0"/>
                    <a:pt x="55" y="1"/>
                  </a:cubicBezTo>
                  <a:cubicBezTo>
                    <a:pt x="55" y="1"/>
                    <a:pt x="56" y="3"/>
                    <a:pt x="56" y="3"/>
                  </a:cubicBezTo>
                  <a:cubicBezTo>
                    <a:pt x="57" y="4"/>
                    <a:pt x="59" y="3"/>
                    <a:pt x="59" y="4"/>
                  </a:cubicBezTo>
                  <a:cubicBezTo>
                    <a:pt x="59" y="4"/>
                    <a:pt x="60" y="5"/>
                    <a:pt x="59" y="5"/>
                  </a:cubicBezTo>
                  <a:cubicBezTo>
                    <a:pt x="59" y="6"/>
                    <a:pt x="58" y="6"/>
                    <a:pt x="57" y="7"/>
                  </a:cubicBezTo>
                  <a:cubicBezTo>
                    <a:pt x="57" y="7"/>
                    <a:pt x="57" y="8"/>
                    <a:pt x="57" y="8"/>
                  </a:cubicBezTo>
                  <a:cubicBezTo>
                    <a:pt x="57" y="9"/>
                    <a:pt x="58" y="10"/>
                    <a:pt x="58" y="10"/>
                  </a:cubicBezTo>
                  <a:cubicBezTo>
                    <a:pt x="58" y="10"/>
                    <a:pt x="60" y="10"/>
                    <a:pt x="60" y="10"/>
                  </a:cubicBezTo>
                  <a:cubicBezTo>
                    <a:pt x="61" y="10"/>
                    <a:pt x="62" y="10"/>
                    <a:pt x="63" y="9"/>
                  </a:cubicBezTo>
                  <a:cubicBezTo>
                    <a:pt x="63" y="9"/>
                    <a:pt x="63" y="7"/>
                    <a:pt x="64" y="7"/>
                  </a:cubicBezTo>
                  <a:cubicBezTo>
                    <a:pt x="64" y="7"/>
                    <a:pt x="66" y="7"/>
                    <a:pt x="66" y="7"/>
                  </a:cubicBezTo>
                  <a:cubicBezTo>
                    <a:pt x="67" y="8"/>
                    <a:pt x="68" y="8"/>
                    <a:pt x="69" y="8"/>
                  </a:cubicBezTo>
                  <a:cubicBezTo>
                    <a:pt x="69" y="9"/>
                    <a:pt x="70" y="10"/>
                    <a:pt x="70" y="10"/>
                  </a:cubicBezTo>
                  <a:cubicBezTo>
                    <a:pt x="70" y="11"/>
                    <a:pt x="70" y="12"/>
                    <a:pt x="70" y="13"/>
                  </a:cubicBezTo>
                  <a:cubicBezTo>
                    <a:pt x="70" y="14"/>
                    <a:pt x="70" y="15"/>
                    <a:pt x="70" y="15"/>
                  </a:cubicBezTo>
                  <a:cubicBezTo>
                    <a:pt x="70" y="16"/>
                    <a:pt x="71" y="16"/>
                    <a:pt x="71" y="17"/>
                  </a:cubicBezTo>
                  <a:cubicBezTo>
                    <a:pt x="72" y="17"/>
                    <a:pt x="73" y="18"/>
                    <a:pt x="73" y="18"/>
                  </a:cubicBezTo>
                  <a:cubicBezTo>
                    <a:pt x="73" y="18"/>
                    <a:pt x="74" y="19"/>
                    <a:pt x="74" y="19"/>
                  </a:cubicBezTo>
                  <a:cubicBezTo>
                    <a:pt x="74" y="20"/>
                    <a:pt x="74" y="22"/>
                    <a:pt x="74" y="22"/>
                  </a:cubicBezTo>
                  <a:cubicBezTo>
                    <a:pt x="75" y="23"/>
                    <a:pt x="75" y="24"/>
                    <a:pt x="76" y="25"/>
                  </a:cubicBezTo>
                  <a:cubicBezTo>
                    <a:pt x="76" y="26"/>
                    <a:pt x="76" y="27"/>
                    <a:pt x="76" y="28"/>
                  </a:cubicBezTo>
                  <a:cubicBezTo>
                    <a:pt x="76" y="28"/>
                    <a:pt x="76" y="30"/>
                    <a:pt x="76" y="30"/>
                  </a:cubicBezTo>
                  <a:cubicBezTo>
                    <a:pt x="76" y="30"/>
                    <a:pt x="77" y="30"/>
                    <a:pt x="78" y="30"/>
                  </a:cubicBezTo>
                  <a:cubicBezTo>
                    <a:pt x="78" y="31"/>
                    <a:pt x="79" y="31"/>
                    <a:pt x="79" y="31"/>
                  </a:cubicBezTo>
                  <a:cubicBezTo>
                    <a:pt x="79" y="32"/>
                    <a:pt x="80" y="32"/>
                    <a:pt x="80" y="33"/>
                  </a:cubicBezTo>
                  <a:cubicBezTo>
                    <a:pt x="80" y="34"/>
                    <a:pt x="79" y="35"/>
                    <a:pt x="79" y="36"/>
                  </a:cubicBezTo>
                  <a:cubicBezTo>
                    <a:pt x="79" y="37"/>
                    <a:pt x="80" y="38"/>
                    <a:pt x="80" y="38"/>
                  </a:cubicBezTo>
                  <a:cubicBezTo>
                    <a:pt x="80" y="39"/>
                    <a:pt x="81" y="40"/>
                    <a:pt x="81" y="40"/>
                  </a:cubicBezTo>
                  <a:cubicBezTo>
                    <a:pt x="81" y="41"/>
                    <a:pt x="81" y="43"/>
                    <a:pt x="81" y="43"/>
                  </a:cubicBezTo>
                  <a:cubicBezTo>
                    <a:pt x="81" y="44"/>
                    <a:pt x="81" y="45"/>
                    <a:pt x="81" y="45"/>
                  </a:cubicBezTo>
                  <a:cubicBezTo>
                    <a:pt x="81" y="45"/>
                    <a:pt x="80" y="46"/>
                    <a:pt x="80" y="46"/>
                  </a:cubicBezTo>
                  <a:cubicBezTo>
                    <a:pt x="80" y="46"/>
                    <a:pt x="79" y="47"/>
                    <a:pt x="79" y="47"/>
                  </a:cubicBezTo>
                  <a:cubicBezTo>
                    <a:pt x="79" y="48"/>
                    <a:pt x="80" y="49"/>
                    <a:pt x="80" y="49"/>
                  </a:cubicBezTo>
                  <a:cubicBezTo>
                    <a:pt x="80" y="50"/>
                    <a:pt x="80" y="52"/>
                    <a:pt x="80" y="53"/>
                  </a:cubicBezTo>
                  <a:cubicBezTo>
                    <a:pt x="80" y="54"/>
                    <a:pt x="78" y="55"/>
                    <a:pt x="79" y="56"/>
                  </a:cubicBezTo>
                  <a:cubicBezTo>
                    <a:pt x="79" y="57"/>
                    <a:pt x="80" y="57"/>
                    <a:pt x="81" y="57"/>
                  </a:cubicBezTo>
                  <a:cubicBezTo>
                    <a:pt x="82" y="57"/>
                    <a:pt x="83" y="57"/>
                    <a:pt x="84" y="57"/>
                  </a:cubicBezTo>
                  <a:cubicBezTo>
                    <a:pt x="84" y="57"/>
                    <a:pt x="85" y="56"/>
                    <a:pt x="85" y="56"/>
                  </a:cubicBezTo>
                  <a:cubicBezTo>
                    <a:pt x="85" y="55"/>
                    <a:pt x="86" y="55"/>
                    <a:pt x="86" y="54"/>
                  </a:cubicBezTo>
                  <a:cubicBezTo>
                    <a:pt x="87" y="54"/>
                    <a:pt x="89" y="56"/>
                    <a:pt x="89" y="56"/>
                  </a:cubicBezTo>
                  <a:cubicBezTo>
                    <a:pt x="90" y="56"/>
                    <a:pt x="91" y="56"/>
                    <a:pt x="91" y="56"/>
                  </a:cubicBezTo>
                  <a:cubicBezTo>
                    <a:pt x="92" y="56"/>
                    <a:pt x="92" y="55"/>
                    <a:pt x="92" y="55"/>
                  </a:cubicBezTo>
                  <a:cubicBezTo>
                    <a:pt x="93" y="55"/>
                    <a:pt x="93" y="54"/>
                    <a:pt x="93" y="53"/>
                  </a:cubicBezTo>
                  <a:cubicBezTo>
                    <a:pt x="94" y="53"/>
                    <a:pt x="95" y="53"/>
                    <a:pt x="95" y="53"/>
                  </a:cubicBezTo>
                  <a:cubicBezTo>
                    <a:pt x="96" y="53"/>
                    <a:pt x="96" y="54"/>
                    <a:pt x="96" y="54"/>
                  </a:cubicBezTo>
                  <a:close/>
                  <a:moveTo>
                    <a:pt x="38" y="131"/>
                  </a:moveTo>
                  <a:cubicBezTo>
                    <a:pt x="39" y="130"/>
                    <a:pt x="40" y="129"/>
                    <a:pt x="40" y="129"/>
                  </a:cubicBezTo>
                  <a:cubicBezTo>
                    <a:pt x="39" y="128"/>
                    <a:pt x="37" y="128"/>
                    <a:pt x="37" y="127"/>
                  </a:cubicBezTo>
                  <a:cubicBezTo>
                    <a:pt x="36" y="127"/>
                    <a:pt x="35" y="125"/>
                    <a:pt x="34" y="124"/>
                  </a:cubicBezTo>
                  <a:cubicBezTo>
                    <a:pt x="33" y="124"/>
                    <a:pt x="32" y="122"/>
                    <a:pt x="31" y="122"/>
                  </a:cubicBezTo>
                  <a:cubicBezTo>
                    <a:pt x="31" y="121"/>
                    <a:pt x="29" y="121"/>
                    <a:pt x="29" y="121"/>
                  </a:cubicBezTo>
                  <a:cubicBezTo>
                    <a:pt x="28" y="120"/>
                    <a:pt x="27" y="119"/>
                    <a:pt x="27" y="118"/>
                  </a:cubicBezTo>
                  <a:cubicBezTo>
                    <a:pt x="27" y="117"/>
                    <a:pt x="28" y="115"/>
                    <a:pt x="27" y="115"/>
                  </a:cubicBezTo>
                  <a:cubicBezTo>
                    <a:pt x="27" y="114"/>
                    <a:pt x="26" y="113"/>
                    <a:pt x="25" y="113"/>
                  </a:cubicBezTo>
                  <a:cubicBezTo>
                    <a:pt x="25" y="113"/>
                    <a:pt x="23" y="113"/>
                    <a:pt x="22" y="113"/>
                  </a:cubicBezTo>
                  <a:cubicBezTo>
                    <a:pt x="21" y="113"/>
                    <a:pt x="19" y="115"/>
                    <a:pt x="19" y="116"/>
                  </a:cubicBezTo>
                  <a:cubicBezTo>
                    <a:pt x="18" y="116"/>
                    <a:pt x="19" y="118"/>
                    <a:pt x="18" y="119"/>
                  </a:cubicBezTo>
                  <a:cubicBezTo>
                    <a:pt x="18" y="120"/>
                    <a:pt x="18" y="121"/>
                    <a:pt x="17" y="121"/>
                  </a:cubicBezTo>
                  <a:cubicBezTo>
                    <a:pt x="17" y="121"/>
                    <a:pt x="16" y="121"/>
                    <a:pt x="15" y="122"/>
                  </a:cubicBezTo>
                  <a:cubicBezTo>
                    <a:pt x="15" y="122"/>
                    <a:pt x="15" y="123"/>
                    <a:pt x="15" y="124"/>
                  </a:cubicBezTo>
                  <a:cubicBezTo>
                    <a:pt x="15" y="125"/>
                    <a:pt x="15" y="127"/>
                    <a:pt x="16" y="127"/>
                  </a:cubicBezTo>
                  <a:cubicBezTo>
                    <a:pt x="16" y="128"/>
                    <a:pt x="18" y="130"/>
                    <a:pt x="18" y="130"/>
                  </a:cubicBezTo>
                  <a:cubicBezTo>
                    <a:pt x="19" y="131"/>
                    <a:pt x="21" y="132"/>
                    <a:pt x="21" y="132"/>
                  </a:cubicBezTo>
                  <a:cubicBezTo>
                    <a:pt x="22" y="133"/>
                    <a:pt x="23" y="135"/>
                    <a:pt x="23" y="135"/>
                  </a:cubicBezTo>
                  <a:cubicBezTo>
                    <a:pt x="23" y="136"/>
                    <a:pt x="22" y="138"/>
                    <a:pt x="21" y="138"/>
                  </a:cubicBezTo>
                  <a:cubicBezTo>
                    <a:pt x="21" y="139"/>
                    <a:pt x="21" y="140"/>
                    <a:pt x="21" y="141"/>
                  </a:cubicBezTo>
                  <a:cubicBezTo>
                    <a:pt x="22" y="141"/>
                    <a:pt x="23" y="142"/>
                    <a:pt x="23" y="142"/>
                  </a:cubicBezTo>
                  <a:cubicBezTo>
                    <a:pt x="24" y="142"/>
                    <a:pt x="25" y="142"/>
                    <a:pt x="25" y="142"/>
                  </a:cubicBezTo>
                  <a:cubicBezTo>
                    <a:pt x="26" y="142"/>
                    <a:pt x="27" y="140"/>
                    <a:pt x="27" y="139"/>
                  </a:cubicBezTo>
                  <a:cubicBezTo>
                    <a:pt x="28" y="139"/>
                    <a:pt x="28" y="138"/>
                    <a:pt x="29" y="137"/>
                  </a:cubicBezTo>
                  <a:cubicBezTo>
                    <a:pt x="29" y="137"/>
                    <a:pt x="29" y="135"/>
                    <a:pt x="30" y="135"/>
                  </a:cubicBezTo>
                  <a:cubicBezTo>
                    <a:pt x="30" y="134"/>
                    <a:pt x="31" y="134"/>
                    <a:pt x="31" y="134"/>
                  </a:cubicBezTo>
                  <a:cubicBezTo>
                    <a:pt x="32" y="133"/>
                    <a:pt x="32" y="132"/>
                    <a:pt x="33" y="131"/>
                  </a:cubicBezTo>
                  <a:cubicBezTo>
                    <a:pt x="33" y="131"/>
                    <a:pt x="34" y="130"/>
                    <a:pt x="35" y="130"/>
                  </a:cubicBezTo>
                  <a:cubicBezTo>
                    <a:pt x="36" y="130"/>
                    <a:pt x="38" y="131"/>
                    <a:pt x="38" y="13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2" name="Freeform 92"/>
            <p:cNvSpPr>
              <a:spLocks noEditPoints="1"/>
            </p:cNvSpPr>
            <p:nvPr/>
          </p:nvSpPr>
          <p:spPr bwMode="auto">
            <a:xfrm>
              <a:off x="1982788" y="2873376"/>
              <a:ext cx="277813" cy="555625"/>
            </a:xfrm>
            <a:custGeom>
              <a:avLst/>
              <a:gdLst/>
              <a:ahLst/>
              <a:cxnLst>
                <a:cxn ang="0">
                  <a:pos x="2" y="58"/>
                </a:cxn>
                <a:cxn ang="0">
                  <a:pos x="9" y="38"/>
                </a:cxn>
                <a:cxn ang="0">
                  <a:pos x="17" y="28"/>
                </a:cxn>
                <a:cxn ang="0">
                  <a:pos x="28" y="21"/>
                </a:cxn>
                <a:cxn ang="0">
                  <a:pos x="40" y="5"/>
                </a:cxn>
                <a:cxn ang="0">
                  <a:pos x="59" y="12"/>
                </a:cxn>
                <a:cxn ang="0">
                  <a:pos x="82" y="14"/>
                </a:cxn>
                <a:cxn ang="0">
                  <a:pos x="92" y="12"/>
                </a:cxn>
                <a:cxn ang="0">
                  <a:pos x="102" y="6"/>
                </a:cxn>
                <a:cxn ang="0">
                  <a:pos x="117" y="4"/>
                </a:cxn>
                <a:cxn ang="0">
                  <a:pos x="117" y="15"/>
                </a:cxn>
                <a:cxn ang="0">
                  <a:pos x="115" y="27"/>
                </a:cxn>
                <a:cxn ang="0">
                  <a:pos x="118" y="41"/>
                </a:cxn>
                <a:cxn ang="0">
                  <a:pos x="127" y="58"/>
                </a:cxn>
                <a:cxn ang="0">
                  <a:pos x="129" y="65"/>
                </a:cxn>
                <a:cxn ang="0">
                  <a:pos x="127" y="86"/>
                </a:cxn>
                <a:cxn ang="0">
                  <a:pos x="112" y="84"/>
                </a:cxn>
                <a:cxn ang="0">
                  <a:pos x="99" y="87"/>
                </a:cxn>
                <a:cxn ang="0">
                  <a:pos x="88" y="83"/>
                </a:cxn>
                <a:cxn ang="0">
                  <a:pos x="81" y="91"/>
                </a:cxn>
                <a:cxn ang="0">
                  <a:pos x="67" y="93"/>
                </a:cxn>
                <a:cxn ang="0">
                  <a:pos x="51" y="101"/>
                </a:cxn>
                <a:cxn ang="0">
                  <a:pos x="60" y="115"/>
                </a:cxn>
                <a:cxn ang="0">
                  <a:pos x="69" y="127"/>
                </a:cxn>
                <a:cxn ang="0">
                  <a:pos x="78" y="140"/>
                </a:cxn>
                <a:cxn ang="0">
                  <a:pos x="82" y="152"/>
                </a:cxn>
                <a:cxn ang="0">
                  <a:pos x="96" y="152"/>
                </a:cxn>
                <a:cxn ang="0">
                  <a:pos x="112" y="146"/>
                </a:cxn>
                <a:cxn ang="0">
                  <a:pos x="124" y="146"/>
                </a:cxn>
                <a:cxn ang="0">
                  <a:pos x="143" y="150"/>
                </a:cxn>
                <a:cxn ang="0">
                  <a:pos x="145" y="159"/>
                </a:cxn>
                <a:cxn ang="0">
                  <a:pos x="143" y="179"/>
                </a:cxn>
                <a:cxn ang="0">
                  <a:pos x="125" y="189"/>
                </a:cxn>
                <a:cxn ang="0">
                  <a:pos x="122" y="207"/>
                </a:cxn>
                <a:cxn ang="0">
                  <a:pos x="131" y="233"/>
                </a:cxn>
                <a:cxn ang="0">
                  <a:pos x="141" y="251"/>
                </a:cxn>
                <a:cxn ang="0">
                  <a:pos x="121" y="259"/>
                </a:cxn>
                <a:cxn ang="0">
                  <a:pos x="106" y="277"/>
                </a:cxn>
                <a:cxn ang="0">
                  <a:pos x="96" y="280"/>
                </a:cxn>
                <a:cxn ang="0">
                  <a:pos x="91" y="295"/>
                </a:cxn>
                <a:cxn ang="0">
                  <a:pos x="82" y="290"/>
                </a:cxn>
                <a:cxn ang="0">
                  <a:pos x="80" y="277"/>
                </a:cxn>
                <a:cxn ang="0">
                  <a:pos x="90" y="269"/>
                </a:cxn>
                <a:cxn ang="0">
                  <a:pos x="84" y="261"/>
                </a:cxn>
                <a:cxn ang="0">
                  <a:pos x="58" y="252"/>
                </a:cxn>
                <a:cxn ang="0">
                  <a:pos x="55" y="234"/>
                </a:cxn>
                <a:cxn ang="0">
                  <a:pos x="64" y="225"/>
                </a:cxn>
                <a:cxn ang="0">
                  <a:pos x="58" y="201"/>
                </a:cxn>
                <a:cxn ang="0">
                  <a:pos x="43" y="184"/>
                </a:cxn>
                <a:cxn ang="0">
                  <a:pos x="27" y="173"/>
                </a:cxn>
                <a:cxn ang="0">
                  <a:pos x="25" y="146"/>
                </a:cxn>
                <a:cxn ang="0">
                  <a:pos x="27" y="130"/>
                </a:cxn>
                <a:cxn ang="0">
                  <a:pos x="27" y="114"/>
                </a:cxn>
                <a:cxn ang="0">
                  <a:pos x="35" y="106"/>
                </a:cxn>
                <a:cxn ang="0">
                  <a:pos x="27" y="89"/>
                </a:cxn>
                <a:cxn ang="0">
                  <a:pos x="19" y="70"/>
                </a:cxn>
                <a:cxn ang="0">
                  <a:pos x="6" y="69"/>
                </a:cxn>
                <a:cxn ang="0">
                  <a:pos x="115" y="238"/>
                </a:cxn>
                <a:cxn ang="0">
                  <a:pos x="103" y="232"/>
                </a:cxn>
                <a:cxn ang="0">
                  <a:pos x="95" y="247"/>
                </a:cxn>
                <a:cxn ang="0">
                  <a:pos x="110" y="257"/>
                </a:cxn>
              </a:cxnLst>
              <a:rect l="0" t="0" r="r" b="b"/>
              <a:pathLst>
                <a:path w="147" h="295">
                  <a:moveTo>
                    <a:pt x="4" y="68"/>
                  </a:moveTo>
                  <a:cubicBezTo>
                    <a:pt x="4" y="68"/>
                    <a:pt x="4" y="68"/>
                    <a:pt x="4" y="68"/>
                  </a:cubicBezTo>
                  <a:cubicBezTo>
                    <a:pt x="4" y="67"/>
                    <a:pt x="3" y="66"/>
                    <a:pt x="3" y="65"/>
                  </a:cubicBezTo>
                  <a:cubicBezTo>
                    <a:pt x="3" y="64"/>
                    <a:pt x="2" y="64"/>
                    <a:pt x="2" y="63"/>
                  </a:cubicBezTo>
                  <a:cubicBezTo>
                    <a:pt x="2" y="63"/>
                    <a:pt x="1" y="62"/>
                    <a:pt x="1" y="61"/>
                  </a:cubicBezTo>
                  <a:cubicBezTo>
                    <a:pt x="0" y="61"/>
                    <a:pt x="0" y="60"/>
                    <a:pt x="1" y="59"/>
                  </a:cubicBezTo>
                  <a:cubicBezTo>
                    <a:pt x="1" y="59"/>
                    <a:pt x="2" y="58"/>
                    <a:pt x="2" y="58"/>
                  </a:cubicBezTo>
                  <a:cubicBezTo>
                    <a:pt x="3" y="57"/>
                    <a:pt x="3" y="55"/>
                    <a:pt x="4" y="54"/>
                  </a:cubicBezTo>
                  <a:cubicBezTo>
                    <a:pt x="4" y="53"/>
                    <a:pt x="6" y="52"/>
                    <a:pt x="6" y="51"/>
                  </a:cubicBezTo>
                  <a:cubicBezTo>
                    <a:pt x="6" y="51"/>
                    <a:pt x="7" y="49"/>
                    <a:pt x="7" y="49"/>
                  </a:cubicBezTo>
                  <a:cubicBezTo>
                    <a:pt x="7" y="48"/>
                    <a:pt x="7" y="46"/>
                    <a:pt x="6" y="45"/>
                  </a:cubicBezTo>
                  <a:cubicBezTo>
                    <a:pt x="6" y="44"/>
                    <a:pt x="5" y="43"/>
                    <a:pt x="5" y="42"/>
                  </a:cubicBezTo>
                  <a:cubicBezTo>
                    <a:pt x="5" y="41"/>
                    <a:pt x="7" y="40"/>
                    <a:pt x="7" y="40"/>
                  </a:cubicBezTo>
                  <a:cubicBezTo>
                    <a:pt x="8" y="40"/>
                    <a:pt x="9" y="39"/>
                    <a:pt x="9" y="38"/>
                  </a:cubicBezTo>
                  <a:cubicBezTo>
                    <a:pt x="9" y="38"/>
                    <a:pt x="10" y="36"/>
                    <a:pt x="10" y="36"/>
                  </a:cubicBezTo>
                  <a:cubicBezTo>
                    <a:pt x="10" y="35"/>
                    <a:pt x="11" y="35"/>
                    <a:pt x="11" y="35"/>
                  </a:cubicBezTo>
                  <a:cubicBezTo>
                    <a:pt x="11" y="34"/>
                    <a:pt x="12" y="34"/>
                    <a:pt x="12" y="33"/>
                  </a:cubicBezTo>
                  <a:cubicBezTo>
                    <a:pt x="13" y="33"/>
                    <a:pt x="14" y="32"/>
                    <a:pt x="14" y="31"/>
                  </a:cubicBezTo>
                  <a:cubicBezTo>
                    <a:pt x="15" y="31"/>
                    <a:pt x="15" y="30"/>
                    <a:pt x="15" y="29"/>
                  </a:cubicBezTo>
                  <a:cubicBezTo>
                    <a:pt x="15" y="29"/>
                    <a:pt x="16" y="29"/>
                    <a:pt x="16" y="28"/>
                  </a:cubicBezTo>
                  <a:cubicBezTo>
                    <a:pt x="16" y="28"/>
                    <a:pt x="17" y="28"/>
                    <a:pt x="17" y="28"/>
                  </a:cubicBezTo>
                  <a:cubicBezTo>
                    <a:pt x="17" y="28"/>
                    <a:pt x="18" y="27"/>
                    <a:pt x="19" y="27"/>
                  </a:cubicBezTo>
                  <a:cubicBezTo>
                    <a:pt x="19" y="26"/>
                    <a:pt x="20" y="25"/>
                    <a:pt x="20" y="25"/>
                  </a:cubicBezTo>
                  <a:cubicBezTo>
                    <a:pt x="21" y="24"/>
                    <a:pt x="21" y="23"/>
                    <a:pt x="21" y="22"/>
                  </a:cubicBezTo>
                  <a:cubicBezTo>
                    <a:pt x="21" y="22"/>
                    <a:pt x="22" y="22"/>
                    <a:pt x="23" y="22"/>
                  </a:cubicBezTo>
                  <a:cubicBezTo>
                    <a:pt x="23" y="22"/>
                    <a:pt x="24" y="22"/>
                    <a:pt x="24" y="22"/>
                  </a:cubicBezTo>
                  <a:cubicBezTo>
                    <a:pt x="24" y="22"/>
                    <a:pt x="25" y="22"/>
                    <a:pt x="26" y="22"/>
                  </a:cubicBezTo>
                  <a:cubicBezTo>
                    <a:pt x="26" y="22"/>
                    <a:pt x="27" y="21"/>
                    <a:pt x="28" y="21"/>
                  </a:cubicBezTo>
                  <a:cubicBezTo>
                    <a:pt x="28" y="20"/>
                    <a:pt x="28" y="19"/>
                    <a:pt x="28" y="18"/>
                  </a:cubicBezTo>
                  <a:cubicBezTo>
                    <a:pt x="28" y="17"/>
                    <a:pt x="29" y="15"/>
                    <a:pt x="29" y="14"/>
                  </a:cubicBezTo>
                  <a:cubicBezTo>
                    <a:pt x="29" y="13"/>
                    <a:pt x="28" y="11"/>
                    <a:pt x="29" y="9"/>
                  </a:cubicBezTo>
                  <a:cubicBezTo>
                    <a:pt x="29" y="9"/>
                    <a:pt x="29" y="7"/>
                    <a:pt x="29" y="6"/>
                  </a:cubicBezTo>
                  <a:cubicBezTo>
                    <a:pt x="29" y="5"/>
                    <a:pt x="31" y="5"/>
                    <a:pt x="31" y="5"/>
                  </a:cubicBezTo>
                  <a:cubicBezTo>
                    <a:pt x="32" y="5"/>
                    <a:pt x="34" y="5"/>
                    <a:pt x="35" y="5"/>
                  </a:cubicBezTo>
                  <a:cubicBezTo>
                    <a:pt x="36" y="5"/>
                    <a:pt x="39" y="5"/>
                    <a:pt x="40" y="5"/>
                  </a:cubicBezTo>
                  <a:cubicBezTo>
                    <a:pt x="41" y="5"/>
                    <a:pt x="42" y="5"/>
                    <a:pt x="43" y="6"/>
                  </a:cubicBezTo>
                  <a:cubicBezTo>
                    <a:pt x="43" y="6"/>
                    <a:pt x="44" y="6"/>
                    <a:pt x="45" y="7"/>
                  </a:cubicBezTo>
                  <a:cubicBezTo>
                    <a:pt x="46" y="7"/>
                    <a:pt x="48" y="6"/>
                    <a:pt x="50" y="7"/>
                  </a:cubicBezTo>
                  <a:cubicBezTo>
                    <a:pt x="50" y="7"/>
                    <a:pt x="51" y="7"/>
                    <a:pt x="52" y="7"/>
                  </a:cubicBezTo>
                  <a:cubicBezTo>
                    <a:pt x="53" y="7"/>
                    <a:pt x="54" y="8"/>
                    <a:pt x="55" y="8"/>
                  </a:cubicBezTo>
                  <a:cubicBezTo>
                    <a:pt x="55" y="9"/>
                    <a:pt x="56" y="10"/>
                    <a:pt x="56" y="10"/>
                  </a:cubicBezTo>
                  <a:cubicBezTo>
                    <a:pt x="57" y="11"/>
                    <a:pt x="58" y="12"/>
                    <a:pt x="59" y="12"/>
                  </a:cubicBezTo>
                  <a:cubicBezTo>
                    <a:pt x="60" y="13"/>
                    <a:pt x="61" y="13"/>
                    <a:pt x="62" y="13"/>
                  </a:cubicBezTo>
                  <a:cubicBezTo>
                    <a:pt x="63" y="13"/>
                    <a:pt x="65" y="13"/>
                    <a:pt x="65" y="13"/>
                  </a:cubicBezTo>
                  <a:cubicBezTo>
                    <a:pt x="66" y="13"/>
                    <a:pt x="67" y="12"/>
                    <a:pt x="68" y="12"/>
                  </a:cubicBezTo>
                  <a:cubicBezTo>
                    <a:pt x="68" y="12"/>
                    <a:pt x="69" y="12"/>
                    <a:pt x="70" y="12"/>
                  </a:cubicBezTo>
                  <a:cubicBezTo>
                    <a:pt x="71" y="12"/>
                    <a:pt x="73" y="13"/>
                    <a:pt x="74" y="13"/>
                  </a:cubicBezTo>
                  <a:cubicBezTo>
                    <a:pt x="75" y="13"/>
                    <a:pt x="76" y="14"/>
                    <a:pt x="77" y="14"/>
                  </a:cubicBezTo>
                  <a:cubicBezTo>
                    <a:pt x="78" y="14"/>
                    <a:pt x="81" y="14"/>
                    <a:pt x="82" y="14"/>
                  </a:cubicBezTo>
                  <a:cubicBezTo>
                    <a:pt x="82" y="14"/>
                    <a:pt x="83" y="13"/>
                    <a:pt x="83" y="13"/>
                  </a:cubicBezTo>
                  <a:cubicBezTo>
                    <a:pt x="84" y="12"/>
                    <a:pt x="84" y="11"/>
                    <a:pt x="84" y="10"/>
                  </a:cubicBezTo>
                  <a:cubicBezTo>
                    <a:pt x="84" y="10"/>
                    <a:pt x="84" y="9"/>
                    <a:pt x="84" y="8"/>
                  </a:cubicBezTo>
                  <a:cubicBezTo>
                    <a:pt x="85" y="8"/>
                    <a:pt x="86" y="8"/>
                    <a:pt x="87" y="8"/>
                  </a:cubicBezTo>
                  <a:cubicBezTo>
                    <a:pt x="87" y="8"/>
                    <a:pt x="87" y="9"/>
                    <a:pt x="88" y="9"/>
                  </a:cubicBezTo>
                  <a:cubicBezTo>
                    <a:pt x="88" y="10"/>
                    <a:pt x="88" y="11"/>
                    <a:pt x="89" y="11"/>
                  </a:cubicBezTo>
                  <a:cubicBezTo>
                    <a:pt x="90" y="12"/>
                    <a:pt x="91" y="11"/>
                    <a:pt x="92" y="12"/>
                  </a:cubicBezTo>
                  <a:cubicBezTo>
                    <a:pt x="93" y="12"/>
                    <a:pt x="94" y="12"/>
                    <a:pt x="94" y="12"/>
                  </a:cubicBezTo>
                  <a:cubicBezTo>
                    <a:pt x="95" y="12"/>
                    <a:pt x="96" y="12"/>
                    <a:pt x="97" y="12"/>
                  </a:cubicBezTo>
                  <a:cubicBezTo>
                    <a:pt x="98" y="12"/>
                    <a:pt x="98" y="11"/>
                    <a:pt x="99" y="11"/>
                  </a:cubicBezTo>
                  <a:cubicBezTo>
                    <a:pt x="100" y="11"/>
                    <a:pt x="101" y="12"/>
                    <a:pt x="102" y="12"/>
                  </a:cubicBezTo>
                  <a:cubicBezTo>
                    <a:pt x="102" y="12"/>
                    <a:pt x="103" y="11"/>
                    <a:pt x="103" y="10"/>
                  </a:cubicBezTo>
                  <a:cubicBezTo>
                    <a:pt x="103" y="10"/>
                    <a:pt x="102" y="9"/>
                    <a:pt x="102" y="9"/>
                  </a:cubicBezTo>
                  <a:cubicBezTo>
                    <a:pt x="102" y="8"/>
                    <a:pt x="102" y="6"/>
                    <a:pt x="102" y="6"/>
                  </a:cubicBezTo>
                  <a:cubicBezTo>
                    <a:pt x="102" y="5"/>
                    <a:pt x="104" y="5"/>
                    <a:pt x="105" y="5"/>
                  </a:cubicBezTo>
                  <a:cubicBezTo>
                    <a:pt x="106" y="5"/>
                    <a:pt x="107" y="4"/>
                    <a:pt x="107" y="3"/>
                  </a:cubicBezTo>
                  <a:cubicBezTo>
                    <a:pt x="107" y="3"/>
                    <a:pt x="108" y="2"/>
                    <a:pt x="108" y="1"/>
                  </a:cubicBezTo>
                  <a:cubicBezTo>
                    <a:pt x="109" y="1"/>
                    <a:pt x="110" y="0"/>
                    <a:pt x="111" y="0"/>
                  </a:cubicBezTo>
                  <a:cubicBezTo>
                    <a:pt x="112" y="1"/>
                    <a:pt x="112" y="1"/>
                    <a:pt x="112" y="1"/>
                  </a:cubicBezTo>
                  <a:cubicBezTo>
                    <a:pt x="113" y="2"/>
                    <a:pt x="113" y="3"/>
                    <a:pt x="113" y="3"/>
                  </a:cubicBezTo>
                  <a:cubicBezTo>
                    <a:pt x="114" y="4"/>
                    <a:pt x="116" y="4"/>
                    <a:pt x="117" y="4"/>
                  </a:cubicBezTo>
                  <a:cubicBezTo>
                    <a:pt x="117" y="4"/>
                    <a:pt x="118" y="3"/>
                    <a:pt x="119" y="3"/>
                  </a:cubicBezTo>
                  <a:cubicBezTo>
                    <a:pt x="119" y="3"/>
                    <a:pt x="120" y="4"/>
                    <a:pt x="120" y="4"/>
                  </a:cubicBezTo>
                  <a:cubicBezTo>
                    <a:pt x="120" y="5"/>
                    <a:pt x="120" y="6"/>
                    <a:pt x="120" y="6"/>
                  </a:cubicBezTo>
                  <a:cubicBezTo>
                    <a:pt x="120" y="7"/>
                    <a:pt x="120" y="9"/>
                    <a:pt x="120" y="9"/>
                  </a:cubicBezTo>
                  <a:cubicBezTo>
                    <a:pt x="120" y="10"/>
                    <a:pt x="120" y="11"/>
                    <a:pt x="119" y="11"/>
                  </a:cubicBezTo>
                  <a:cubicBezTo>
                    <a:pt x="119" y="11"/>
                    <a:pt x="118" y="12"/>
                    <a:pt x="117" y="12"/>
                  </a:cubicBezTo>
                  <a:cubicBezTo>
                    <a:pt x="117" y="13"/>
                    <a:pt x="117" y="14"/>
                    <a:pt x="117" y="15"/>
                  </a:cubicBezTo>
                  <a:cubicBezTo>
                    <a:pt x="117" y="15"/>
                    <a:pt x="118" y="17"/>
                    <a:pt x="118" y="18"/>
                  </a:cubicBezTo>
                  <a:cubicBezTo>
                    <a:pt x="118" y="18"/>
                    <a:pt x="118" y="20"/>
                    <a:pt x="118" y="20"/>
                  </a:cubicBezTo>
                  <a:cubicBezTo>
                    <a:pt x="117" y="21"/>
                    <a:pt x="116" y="21"/>
                    <a:pt x="115" y="22"/>
                  </a:cubicBezTo>
                  <a:cubicBezTo>
                    <a:pt x="115" y="22"/>
                    <a:pt x="113" y="23"/>
                    <a:pt x="113" y="23"/>
                  </a:cubicBezTo>
                  <a:cubicBezTo>
                    <a:pt x="112" y="24"/>
                    <a:pt x="112" y="24"/>
                    <a:pt x="112" y="25"/>
                  </a:cubicBezTo>
                  <a:cubicBezTo>
                    <a:pt x="112" y="25"/>
                    <a:pt x="113" y="25"/>
                    <a:pt x="113" y="26"/>
                  </a:cubicBezTo>
                  <a:cubicBezTo>
                    <a:pt x="113" y="26"/>
                    <a:pt x="115" y="26"/>
                    <a:pt x="115" y="27"/>
                  </a:cubicBezTo>
                  <a:cubicBezTo>
                    <a:pt x="115" y="27"/>
                    <a:pt x="115" y="28"/>
                    <a:pt x="116" y="28"/>
                  </a:cubicBezTo>
                  <a:cubicBezTo>
                    <a:pt x="116" y="29"/>
                    <a:pt x="118" y="29"/>
                    <a:pt x="119" y="29"/>
                  </a:cubicBezTo>
                  <a:cubicBezTo>
                    <a:pt x="119" y="30"/>
                    <a:pt x="120" y="30"/>
                    <a:pt x="120" y="31"/>
                  </a:cubicBezTo>
                  <a:cubicBezTo>
                    <a:pt x="120" y="31"/>
                    <a:pt x="120" y="32"/>
                    <a:pt x="120" y="32"/>
                  </a:cubicBezTo>
                  <a:cubicBezTo>
                    <a:pt x="120" y="33"/>
                    <a:pt x="119" y="33"/>
                    <a:pt x="118" y="34"/>
                  </a:cubicBezTo>
                  <a:cubicBezTo>
                    <a:pt x="118" y="34"/>
                    <a:pt x="118" y="36"/>
                    <a:pt x="118" y="36"/>
                  </a:cubicBezTo>
                  <a:cubicBezTo>
                    <a:pt x="118" y="38"/>
                    <a:pt x="118" y="40"/>
                    <a:pt x="118" y="41"/>
                  </a:cubicBezTo>
                  <a:cubicBezTo>
                    <a:pt x="118" y="42"/>
                    <a:pt x="119" y="43"/>
                    <a:pt x="118" y="44"/>
                  </a:cubicBezTo>
                  <a:cubicBezTo>
                    <a:pt x="118" y="45"/>
                    <a:pt x="118" y="46"/>
                    <a:pt x="117" y="46"/>
                  </a:cubicBezTo>
                  <a:cubicBezTo>
                    <a:pt x="117" y="47"/>
                    <a:pt x="117" y="48"/>
                    <a:pt x="117" y="49"/>
                  </a:cubicBezTo>
                  <a:cubicBezTo>
                    <a:pt x="118" y="50"/>
                    <a:pt x="119" y="51"/>
                    <a:pt x="119" y="51"/>
                  </a:cubicBezTo>
                  <a:cubicBezTo>
                    <a:pt x="120" y="52"/>
                    <a:pt x="121" y="52"/>
                    <a:pt x="122" y="53"/>
                  </a:cubicBezTo>
                  <a:cubicBezTo>
                    <a:pt x="123" y="53"/>
                    <a:pt x="124" y="55"/>
                    <a:pt x="124" y="56"/>
                  </a:cubicBezTo>
                  <a:cubicBezTo>
                    <a:pt x="125" y="56"/>
                    <a:pt x="126" y="58"/>
                    <a:pt x="127" y="58"/>
                  </a:cubicBezTo>
                  <a:cubicBezTo>
                    <a:pt x="128" y="58"/>
                    <a:pt x="129" y="58"/>
                    <a:pt x="129" y="58"/>
                  </a:cubicBezTo>
                  <a:cubicBezTo>
                    <a:pt x="130" y="58"/>
                    <a:pt x="131" y="58"/>
                    <a:pt x="131" y="57"/>
                  </a:cubicBezTo>
                  <a:cubicBezTo>
                    <a:pt x="131" y="57"/>
                    <a:pt x="132" y="57"/>
                    <a:pt x="132" y="57"/>
                  </a:cubicBezTo>
                  <a:cubicBezTo>
                    <a:pt x="133" y="57"/>
                    <a:pt x="133" y="57"/>
                    <a:pt x="134" y="58"/>
                  </a:cubicBezTo>
                  <a:cubicBezTo>
                    <a:pt x="134" y="58"/>
                    <a:pt x="133" y="60"/>
                    <a:pt x="133" y="61"/>
                  </a:cubicBezTo>
                  <a:cubicBezTo>
                    <a:pt x="132" y="61"/>
                    <a:pt x="130" y="62"/>
                    <a:pt x="130" y="62"/>
                  </a:cubicBezTo>
                  <a:cubicBezTo>
                    <a:pt x="129" y="63"/>
                    <a:pt x="129" y="64"/>
                    <a:pt x="129" y="65"/>
                  </a:cubicBezTo>
                  <a:cubicBezTo>
                    <a:pt x="129" y="66"/>
                    <a:pt x="129" y="68"/>
                    <a:pt x="129" y="69"/>
                  </a:cubicBezTo>
                  <a:cubicBezTo>
                    <a:pt x="129" y="70"/>
                    <a:pt x="129" y="72"/>
                    <a:pt x="130" y="73"/>
                  </a:cubicBezTo>
                  <a:cubicBezTo>
                    <a:pt x="130" y="74"/>
                    <a:pt x="131" y="75"/>
                    <a:pt x="131" y="76"/>
                  </a:cubicBezTo>
                  <a:cubicBezTo>
                    <a:pt x="131" y="77"/>
                    <a:pt x="131" y="77"/>
                    <a:pt x="131" y="77"/>
                  </a:cubicBezTo>
                  <a:cubicBezTo>
                    <a:pt x="131" y="78"/>
                    <a:pt x="131" y="81"/>
                    <a:pt x="131" y="82"/>
                  </a:cubicBezTo>
                  <a:cubicBezTo>
                    <a:pt x="131" y="83"/>
                    <a:pt x="131" y="84"/>
                    <a:pt x="130" y="85"/>
                  </a:cubicBezTo>
                  <a:cubicBezTo>
                    <a:pt x="130" y="86"/>
                    <a:pt x="128" y="86"/>
                    <a:pt x="127" y="86"/>
                  </a:cubicBezTo>
                  <a:cubicBezTo>
                    <a:pt x="127" y="87"/>
                    <a:pt x="126" y="87"/>
                    <a:pt x="125" y="88"/>
                  </a:cubicBezTo>
                  <a:cubicBezTo>
                    <a:pt x="125" y="88"/>
                    <a:pt x="123" y="88"/>
                    <a:pt x="123" y="88"/>
                  </a:cubicBezTo>
                  <a:cubicBezTo>
                    <a:pt x="122" y="89"/>
                    <a:pt x="121" y="90"/>
                    <a:pt x="120" y="90"/>
                  </a:cubicBezTo>
                  <a:cubicBezTo>
                    <a:pt x="120" y="90"/>
                    <a:pt x="119" y="90"/>
                    <a:pt x="118" y="90"/>
                  </a:cubicBezTo>
                  <a:cubicBezTo>
                    <a:pt x="118" y="89"/>
                    <a:pt x="116" y="88"/>
                    <a:pt x="116" y="87"/>
                  </a:cubicBezTo>
                  <a:cubicBezTo>
                    <a:pt x="115" y="87"/>
                    <a:pt x="114" y="85"/>
                    <a:pt x="114" y="85"/>
                  </a:cubicBezTo>
                  <a:cubicBezTo>
                    <a:pt x="113" y="85"/>
                    <a:pt x="112" y="84"/>
                    <a:pt x="112" y="84"/>
                  </a:cubicBezTo>
                  <a:cubicBezTo>
                    <a:pt x="111" y="84"/>
                    <a:pt x="111" y="85"/>
                    <a:pt x="110" y="85"/>
                  </a:cubicBezTo>
                  <a:cubicBezTo>
                    <a:pt x="110" y="85"/>
                    <a:pt x="108" y="86"/>
                    <a:pt x="108" y="86"/>
                  </a:cubicBezTo>
                  <a:cubicBezTo>
                    <a:pt x="107" y="86"/>
                    <a:pt x="105" y="86"/>
                    <a:pt x="105" y="85"/>
                  </a:cubicBezTo>
                  <a:cubicBezTo>
                    <a:pt x="104" y="85"/>
                    <a:pt x="105" y="84"/>
                    <a:pt x="104" y="83"/>
                  </a:cubicBezTo>
                  <a:cubicBezTo>
                    <a:pt x="104" y="83"/>
                    <a:pt x="103" y="83"/>
                    <a:pt x="102" y="83"/>
                  </a:cubicBezTo>
                  <a:cubicBezTo>
                    <a:pt x="102" y="83"/>
                    <a:pt x="102" y="85"/>
                    <a:pt x="102" y="85"/>
                  </a:cubicBezTo>
                  <a:cubicBezTo>
                    <a:pt x="101" y="86"/>
                    <a:pt x="100" y="87"/>
                    <a:pt x="99" y="87"/>
                  </a:cubicBezTo>
                  <a:cubicBezTo>
                    <a:pt x="98" y="87"/>
                    <a:pt x="98" y="86"/>
                    <a:pt x="98" y="86"/>
                  </a:cubicBezTo>
                  <a:cubicBezTo>
                    <a:pt x="97" y="85"/>
                    <a:pt x="97" y="84"/>
                    <a:pt x="97" y="84"/>
                  </a:cubicBezTo>
                  <a:cubicBezTo>
                    <a:pt x="97" y="84"/>
                    <a:pt x="96" y="84"/>
                    <a:pt x="96" y="84"/>
                  </a:cubicBezTo>
                  <a:cubicBezTo>
                    <a:pt x="95" y="85"/>
                    <a:pt x="95" y="85"/>
                    <a:pt x="94" y="85"/>
                  </a:cubicBezTo>
                  <a:cubicBezTo>
                    <a:pt x="94" y="86"/>
                    <a:pt x="93" y="86"/>
                    <a:pt x="92" y="86"/>
                  </a:cubicBezTo>
                  <a:cubicBezTo>
                    <a:pt x="91" y="86"/>
                    <a:pt x="90" y="85"/>
                    <a:pt x="90" y="85"/>
                  </a:cubicBezTo>
                  <a:cubicBezTo>
                    <a:pt x="89" y="85"/>
                    <a:pt x="88" y="84"/>
                    <a:pt x="88" y="83"/>
                  </a:cubicBezTo>
                  <a:cubicBezTo>
                    <a:pt x="87" y="83"/>
                    <a:pt x="86" y="82"/>
                    <a:pt x="85" y="82"/>
                  </a:cubicBezTo>
                  <a:cubicBezTo>
                    <a:pt x="85" y="82"/>
                    <a:pt x="83" y="83"/>
                    <a:pt x="83" y="83"/>
                  </a:cubicBezTo>
                  <a:cubicBezTo>
                    <a:pt x="82" y="83"/>
                    <a:pt x="82" y="85"/>
                    <a:pt x="82" y="85"/>
                  </a:cubicBezTo>
                  <a:cubicBezTo>
                    <a:pt x="81" y="86"/>
                    <a:pt x="80" y="86"/>
                    <a:pt x="80" y="86"/>
                  </a:cubicBezTo>
                  <a:cubicBezTo>
                    <a:pt x="80" y="87"/>
                    <a:pt x="80" y="87"/>
                    <a:pt x="81" y="87"/>
                  </a:cubicBezTo>
                  <a:cubicBezTo>
                    <a:pt x="81" y="88"/>
                    <a:pt x="82" y="88"/>
                    <a:pt x="82" y="89"/>
                  </a:cubicBezTo>
                  <a:cubicBezTo>
                    <a:pt x="82" y="89"/>
                    <a:pt x="81" y="91"/>
                    <a:pt x="81" y="91"/>
                  </a:cubicBezTo>
                  <a:cubicBezTo>
                    <a:pt x="81" y="92"/>
                    <a:pt x="79" y="92"/>
                    <a:pt x="79" y="93"/>
                  </a:cubicBezTo>
                  <a:cubicBezTo>
                    <a:pt x="78" y="93"/>
                    <a:pt x="76" y="93"/>
                    <a:pt x="76" y="93"/>
                  </a:cubicBezTo>
                  <a:cubicBezTo>
                    <a:pt x="75" y="93"/>
                    <a:pt x="75" y="95"/>
                    <a:pt x="75" y="95"/>
                  </a:cubicBezTo>
                  <a:cubicBezTo>
                    <a:pt x="74" y="95"/>
                    <a:pt x="73" y="96"/>
                    <a:pt x="73" y="96"/>
                  </a:cubicBezTo>
                  <a:cubicBezTo>
                    <a:pt x="72" y="96"/>
                    <a:pt x="72" y="95"/>
                    <a:pt x="71" y="95"/>
                  </a:cubicBezTo>
                  <a:cubicBezTo>
                    <a:pt x="71" y="94"/>
                    <a:pt x="70" y="94"/>
                    <a:pt x="70" y="94"/>
                  </a:cubicBezTo>
                  <a:cubicBezTo>
                    <a:pt x="69" y="93"/>
                    <a:pt x="68" y="93"/>
                    <a:pt x="67" y="93"/>
                  </a:cubicBezTo>
                  <a:cubicBezTo>
                    <a:pt x="67" y="93"/>
                    <a:pt x="66" y="94"/>
                    <a:pt x="66" y="94"/>
                  </a:cubicBezTo>
                  <a:cubicBezTo>
                    <a:pt x="65" y="95"/>
                    <a:pt x="64" y="96"/>
                    <a:pt x="63" y="96"/>
                  </a:cubicBezTo>
                  <a:cubicBezTo>
                    <a:pt x="62" y="97"/>
                    <a:pt x="60" y="98"/>
                    <a:pt x="59" y="98"/>
                  </a:cubicBezTo>
                  <a:cubicBezTo>
                    <a:pt x="58" y="98"/>
                    <a:pt x="57" y="98"/>
                    <a:pt x="56" y="98"/>
                  </a:cubicBezTo>
                  <a:cubicBezTo>
                    <a:pt x="56" y="98"/>
                    <a:pt x="54" y="98"/>
                    <a:pt x="54" y="99"/>
                  </a:cubicBezTo>
                  <a:cubicBezTo>
                    <a:pt x="54" y="99"/>
                    <a:pt x="53" y="100"/>
                    <a:pt x="53" y="100"/>
                  </a:cubicBezTo>
                  <a:cubicBezTo>
                    <a:pt x="52" y="100"/>
                    <a:pt x="51" y="100"/>
                    <a:pt x="51" y="101"/>
                  </a:cubicBezTo>
                  <a:cubicBezTo>
                    <a:pt x="51" y="101"/>
                    <a:pt x="51" y="102"/>
                    <a:pt x="51" y="102"/>
                  </a:cubicBezTo>
                  <a:cubicBezTo>
                    <a:pt x="51" y="103"/>
                    <a:pt x="52" y="104"/>
                    <a:pt x="52" y="104"/>
                  </a:cubicBezTo>
                  <a:cubicBezTo>
                    <a:pt x="52" y="104"/>
                    <a:pt x="53" y="104"/>
                    <a:pt x="53" y="105"/>
                  </a:cubicBezTo>
                  <a:cubicBezTo>
                    <a:pt x="54" y="106"/>
                    <a:pt x="54" y="108"/>
                    <a:pt x="55" y="110"/>
                  </a:cubicBezTo>
                  <a:cubicBezTo>
                    <a:pt x="55" y="110"/>
                    <a:pt x="55" y="112"/>
                    <a:pt x="56" y="112"/>
                  </a:cubicBezTo>
                  <a:cubicBezTo>
                    <a:pt x="56" y="113"/>
                    <a:pt x="58" y="112"/>
                    <a:pt x="59" y="112"/>
                  </a:cubicBezTo>
                  <a:cubicBezTo>
                    <a:pt x="59" y="113"/>
                    <a:pt x="59" y="115"/>
                    <a:pt x="60" y="115"/>
                  </a:cubicBezTo>
                  <a:cubicBezTo>
                    <a:pt x="60" y="115"/>
                    <a:pt x="61" y="115"/>
                    <a:pt x="62" y="116"/>
                  </a:cubicBezTo>
                  <a:cubicBezTo>
                    <a:pt x="62" y="117"/>
                    <a:pt x="62" y="118"/>
                    <a:pt x="62" y="119"/>
                  </a:cubicBezTo>
                  <a:cubicBezTo>
                    <a:pt x="62" y="120"/>
                    <a:pt x="63" y="122"/>
                    <a:pt x="63" y="123"/>
                  </a:cubicBezTo>
                  <a:cubicBezTo>
                    <a:pt x="63" y="124"/>
                    <a:pt x="63" y="125"/>
                    <a:pt x="63" y="126"/>
                  </a:cubicBezTo>
                  <a:cubicBezTo>
                    <a:pt x="64" y="126"/>
                    <a:pt x="65" y="124"/>
                    <a:pt x="66" y="124"/>
                  </a:cubicBezTo>
                  <a:cubicBezTo>
                    <a:pt x="66" y="124"/>
                    <a:pt x="68" y="124"/>
                    <a:pt x="68" y="124"/>
                  </a:cubicBezTo>
                  <a:cubicBezTo>
                    <a:pt x="69" y="125"/>
                    <a:pt x="68" y="127"/>
                    <a:pt x="69" y="127"/>
                  </a:cubicBezTo>
                  <a:cubicBezTo>
                    <a:pt x="69" y="128"/>
                    <a:pt x="72" y="128"/>
                    <a:pt x="72" y="129"/>
                  </a:cubicBezTo>
                  <a:cubicBezTo>
                    <a:pt x="73" y="129"/>
                    <a:pt x="73" y="130"/>
                    <a:pt x="74" y="130"/>
                  </a:cubicBezTo>
                  <a:cubicBezTo>
                    <a:pt x="74" y="130"/>
                    <a:pt x="75" y="130"/>
                    <a:pt x="76" y="130"/>
                  </a:cubicBezTo>
                  <a:cubicBezTo>
                    <a:pt x="76" y="131"/>
                    <a:pt x="76" y="132"/>
                    <a:pt x="76" y="132"/>
                  </a:cubicBezTo>
                  <a:cubicBezTo>
                    <a:pt x="75" y="133"/>
                    <a:pt x="74" y="134"/>
                    <a:pt x="74" y="135"/>
                  </a:cubicBezTo>
                  <a:cubicBezTo>
                    <a:pt x="74" y="136"/>
                    <a:pt x="76" y="138"/>
                    <a:pt x="76" y="138"/>
                  </a:cubicBezTo>
                  <a:cubicBezTo>
                    <a:pt x="77" y="139"/>
                    <a:pt x="77" y="139"/>
                    <a:pt x="78" y="140"/>
                  </a:cubicBezTo>
                  <a:cubicBezTo>
                    <a:pt x="78" y="140"/>
                    <a:pt x="79" y="141"/>
                    <a:pt x="80" y="142"/>
                  </a:cubicBezTo>
                  <a:cubicBezTo>
                    <a:pt x="80" y="142"/>
                    <a:pt x="82" y="141"/>
                    <a:pt x="83" y="142"/>
                  </a:cubicBezTo>
                  <a:cubicBezTo>
                    <a:pt x="83" y="142"/>
                    <a:pt x="83" y="144"/>
                    <a:pt x="83" y="144"/>
                  </a:cubicBezTo>
                  <a:cubicBezTo>
                    <a:pt x="82" y="145"/>
                    <a:pt x="81" y="146"/>
                    <a:pt x="81" y="146"/>
                  </a:cubicBezTo>
                  <a:cubicBezTo>
                    <a:pt x="80" y="147"/>
                    <a:pt x="79" y="148"/>
                    <a:pt x="79" y="149"/>
                  </a:cubicBezTo>
                  <a:cubicBezTo>
                    <a:pt x="79" y="150"/>
                    <a:pt x="80" y="151"/>
                    <a:pt x="80" y="152"/>
                  </a:cubicBezTo>
                  <a:cubicBezTo>
                    <a:pt x="81" y="152"/>
                    <a:pt x="82" y="152"/>
                    <a:pt x="82" y="152"/>
                  </a:cubicBezTo>
                  <a:cubicBezTo>
                    <a:pt x="83" y="153"/>
                    <a:pt x="84" y="154"/>
                    <a:pt x="84" y="154"/>
                  </a:cubicBezTo>
                  <a:cubicBezTo>
                    <a:pt x="85" y="154"/>
                    <a:pt x="86" y="154"/>
                    <a:pt x="86" y="153"/>
                  </a:cubicBezTo>
                  <a:cubicBezTo>
                    <a:pt x="87" y="153"/>
                    <a:pt x="86" y="152"/>
                    <a:pt x="87" y="152"/>
                  </a:cubicBezTo>
                  <a:cubicBezTo>
                    <a:pt x="87" y="152"/>
                    <a:pt x="88" y="153"/>
                    <a:pt x="88" y="153"/>
                  </a:cubicBezTo>
                  <a:cubicBezTo>
                    <a:pt x="89" y="154"/>
                    <a:pt x="91" y="155"/>
                    <a:pt x="91" y="155"/>
                  </a:cubicBezTo>
                  <a:cubicBezTo>
                    <a:pt x="92" y="155"/>
                    <a:pt x="93" y="154"/>
                    <a:pt x="94" y="153"/>
                  </a:cubicBezTo>
                  <a:cubicBezTo>
                    <a:pt x="94" y="153"/>
                    <a:pt x="95" y="152"/>
                    <a:pt x="96" y="152"/>
                  </a:cubicBezTo>
                  <a:cubicBezTo>
                    <a:pt x="96" y="151"/>
                    <a:pt x="97" y="151"/>
                    <a:pt x="98" y="151"/>
                  </a:cubicBezTo>
                  <a:cubicBezTo>
                    <a:pt x="99" y="151"/>
                    <a:pt x="101" y="151"/>
                    <a:pt x="102" y="151"/>
                  </a:cubicBezTo>
                  <a:cubicBezTo>
                    <a:pt x="103" y="150"/>
                    <a:pt x="104" y="148"/>
                    <a:pt x="104" y="148"/>
                  </a:cubicBezTo>
                  <a:cubicBezTo>
                    <a:pt x="105" y="147"/>
                    <a:pt x="105" y="144"/>
                    <a:pt x="106" y="144"/>
                  </a:cubicBezTo>
                  <a:cubicBezTo>
                    <a:pt x="106" y="143"/>
                    <a:pt x="108" y="143"/>
                    <a:pt x="109" y="144"/>
                  </a:cubicBezTo>
                  <a:cubicBezTo>
                    <a:pt x="110" y="144"/>
                    <a:pt x="109" y="146"/>
                    <a:pt x="109" y="146"/>
                  </a:cubicBezTo>
                  <a:cubicBezTo>
                    <a:pt x="110" y="147"/>
                    <a:pt x="111" y="146"/>
                    <a:pt x="112" y="146"/>
                  </a:cubicBezTo>
                  <a:cubicBezTo>
                    <a:pt x="113" y="147"/>
                    <a:pt x="115" y="147"/>
                    <a:pt x="115" y="146"/>
                  </a:cubicBezTo>
                  <a:cubicBezTo>
                    <a:pt x="116" y="146"/>
                    <a:pt x="116" y="145"/>
                    <a:pt x="116" y="145"/>
                  </a:cubicBezTo>
                  <a:cubicBezTo>
                    <a:pt x="116" y="144"/>
                    <a:pt x="116" y="143"/>
                    <a:pt x="117" y="142"/>
                  </a:cubicBezTo>
                  <a:cubicBezTo>
                    <a:pt x="117" y="142"/>
                    <a:pt x="118" y="140"/>
                    <a:pt x="118" y="140"/>
                  </a:cubicBezTo>
                  <a:cubicBezTo>
                    <a:pt x="119" y="140"/>
                    <a:pt x="120" y="140"/>
                    <a:pt x="121" y="140"/>
                  </a:cubicBezTo>
                  <a:cubicBezTo>
                    <a:pt x="122" y="141"/>
                    <a:pt x="122" y="143"/>
                    <a:pt x="123" y="144"/>
                  </a:cubicBezTo>
                  <a:cubicBezTo>
                    <a:pt x="123" y="144"/>
                    <a:pt x="123" y="146"/>
                    <a:pt x="124" y="146"/>
                  </a:cubicBezTo>
                  <a:cubicBezTo>
                    <a:pt x="124" y="147"/>
                    <a:pt x="126" y="147"/>
                    <a:pt x="126" y="147"/>
                  </a:cubicBezTo>
                  <a:cubicBezTo>
                    <a:pt x="127" y="148"/>
                    <a:pt x="127" y="150"/>
                    <a:pt x="128" y="151"/>
                  </a:cubicBezTo>
                  <a:cubicBezTo>
                    <a:pt x="129" y="151"/>
                    <a:pt x="131" y="151"/>
                    <a:pt x="132" y="151"/>
                  </a:cubicBezTo>
                  <a:cubicBezTo>
                    <a:pt x="133" y="151"/>
                    <a:pt x="135" y="153"/>
                    <a:pt x="136" y="153"/>
                  </a:cubicBezTo>
                  <a:cubicBezTo>
                    <a:pt x="136" y="153"/>
                    <a:pt x="136" y="151"/>
                    <a:pt x="137" y="151"/>
                  </a:cubicBezTo>
                  <a:cubicBezTo>
                    <a:pt x="138" y="151"/>
                    <a:pt x="140" y="151"/>
                    <a:pt x="141" y="151"/>
                  </a:cubicBezTo>
                  <a:cubicBezTo>
                    <a:pt x="141" y="151"/>
                    <a:pt x="142" y="151"/>
                    <a:pt x="143" y="150"/>
                  </a:cubicBezTo>
                  <a:cubicBezTo>
                    <a:pt x="143" y="150"/>
                    <a:pt x="144" y="149"/>
                    <a:pt x="145" y="149"/>
                  </a:cubicBezTo>
                  <a:cubicBezTo>
                    <a:pt x="145" y="149"/>
                    <a:pt x="145" y="148"/>
                    <a:pt x="146" y="148"/>
                  </a:cubicBezTo>
                  <a:cubicBezTo>
                    <a:pt x="146" y="148"/>
                    <a:pt x="146" y="149"/>
                    <a:pt x="146" y="149"/>
                  </a:cubicBezTo>
                  <a:cubicBezTo>
                    <a:pt x="146" y="150"/>
                    <a:pt x="146" y="152"/>
                    <a:pt x="146" y="153"/>
                  </a:cubicBezTo>
                  <a:cubicBezTo>
                    <a:pt x="146" y="154"/>
                    <a:pt x="146" y="155"/>
                    <a:pt x="146" y="155"/>
                  </a:cubicBezTo>
                  <a:cubicBezTo>
                    <a:pt x="147" y="156"/>
                    <a:pt x="147" y="156"/>
                    <a:pt x="147" y="157"/>
                  </a:cubicBezTo>
                  <a:cubicBezTo>
                    <a:pt x="147" y="158"/>
                    <a:pt x="146" y="159"/>
                    <a:pt x="145" y="159"/>
                  </a:cubicBezTo>
                  <a:cubicBezTo>
                    <a:pt x="145" y="160"/>
                    <a:pt x="143" y="160"/>
                    <a:pt x="143" y="160"/>
                  </a:cubicBezTo>
                  <a:cubicBezTo>
                    <a:pt x="143" y="161"/>
                    <a:pt x="143" y="163"/>
                    <a:pt x="143" y="164"/>
                  </a:cubicBezTo>
                  <a:cubicBezTo>
                    <a:pt x="143" y="165"/>
                    <a:pt x="143" y="167"/>
                    <a:pt x="143" y="168"/>
                  </a:cubicBezTo>
                  <a:cubicBezTo>
                    <a:pt x="143" y="169"/>
                    <a:pt x="144" y="170"/>
                    <a:pt x="144" y="170"/>
                  </a:cubicBezTo>
                  <a:cubicBezTo>
                    <a:pt x="144" y="171"/>
                    <a:pt x="145" y="173"/>
                    <a:pt x="145" y="173"/>
                  </a:cubicBezTo>
                  <a:cubicBezTo>
                    <a:pt x="145" y="174"/>
                    <a:pt x="144" y="176"/>
                    <a:pt x="144" y="177"/>
                  </a:cubicBezTo>
                  <a:cubicBezTo>
                    <a:pt x="144" y="177"/>
                    <a:pt x="144" y="179"/>
                    <a:pt x="143" y="179"/>
                  </a:cubicBezTo>
                  <a:cubicBezTo>
                    <a:pt x="143" y="180"/>
                    <a:pt x="141" y="180"/>
                    <a:pt x="141" y="181"/>
                  </a:cubicBezTo>
                  <a:cubicBezTo>
                    <a:pt x="140" y="181"/>
                    <a:pt x="139" y="182"/>
                    <a:pt x="138" y="183"/>
                  </a:cubicBezTo>
                  <a:cubicBezTo>
                    <a:pt x="137" y="183"/>
                    <a:pt x="136" y="185"/>
                    <a:pt x="135" y="185"/>
                  </a:cubicBezTo>
                  <a:cubicBezTo>
                    <a:pt x="134" y="186"/>
                    <a:pt x="132" y="186"/>
                    <a:pt x="132" y="186"/>
                  </a:cubicBezTo>
                  <a:cubicBezTo>
                    <a:pt x="130" y="186"/>
                    <a:pt x="128" y="186"/>
                    <a:pt x="127" y="186"/>
                  </a:cubicBezTo>
                  <a:cubicBezTo>
                    <a:pt x="126" y="186"/>
                    <a:pt x="125" y="186"/>
                    <a:pt x="125" y="186"/>
                  </a:cubicBezTo>
                  <a:cubicBezTo>
                    <a:pt x="124" y="187"/>
                    <a:pt x="125" y="188"/>
                    <a:pt x="125" y="189"/>
                  </a:cubicBezTo>
                  <a:cubicBezTo>
                    <a:pt x="125" y="190"/>
                    <a:pt x="125" y="193"/>
                    <a:pt x="125" y="195"/>
                  </a:cubicBezTo>
                  <a:cubicBezTo>
                    <a:pt x="125" y="195"/>
                    <a:pt x="125" y="197"/>
                    <a:pt x="126" y="198"/>
                  </a:cubicBezTo>
                  <a:cubicBezTo>
                    <a:pt x="126" y="198"/>
                    <a:pt x="128" y="199"/>
                    <a:pt x="128" y="200"/>
                  </a:cubicBezTo>
                  <a:cubicBezTo>
                    <a:pt x="128" y="200"/>
                    <a:pt x="129" y="202"/>
                    <a:pt x="128" y="203"/>
                  </a:cubicBezTo>
                  <a:cubicBezTo>
                    <a:pt x="128" y="204"/>
                    <a:pt x="125" y="203"/>
                    <a:pt x="125" y="204"/>
                  </a:cubicBezTo>
                  <a:cubicBezTo>
                    <a:pt x="124" y="204"/>
                    <a:pt x="124" y="206"/>
                    <a:pt x="123" y="206"/>
                  </a:cubicBezTo>
                  <a:cubicBezTo>
                    <a:pt x="123" y="206"/>
                    <a:pt x="122" y="207"/>
                    <a:pt x="122" y="207"/>
                  </a:cubicBezTo>
                  <a:cubicBezTo>
                    <a:pt x="122" y="208"/>
                    <a:pt x="122" y="209"/>
                    <a:pt x="122" y="210"/>
                  </a:cubicBezTo>
                  <a:cubicBezTo>
                    <a:pt x="122" y="211"/>
                    <a:pt x="123" y="213"/>
                    <a:pt x="123" y="213"/>
                  </a:cubicBezTo>
                  <a:cubicBezTo>
                    <a:pt x="124" y="213"/>
                    <a:pt x="124" y="216"/>
                    <a:pt x="124" y="217"/>
                  </a:cubicBezTo>
                  <a:cubicBezTo>
                    <a:pt x="125" y="218"/>
                    <a:pt x="126" y="220"/>
                    <a:pt x="127" y="221"/>
                  </a:cubicBezTo>
                  <a:cubicBezTo>
                    <a:pt x="127" y="222"/>
                    <a:pt x="129" y="224"/>
                    <a:pt x="129" y="224"/>
                  </a:cubicBezTo>
                  <a:cubicBezTo>
                    <a:pt x="130" y="225"/>
                    <a:pt x="130" y="227"/>
                    <a:pt x="130" y="228"/>
                  </a:cubicBezTo>
                  <a:cubicBezTo>
                    <a:pt x="131" y="230"/>
                    <a:pt x="131" y="232"/>
                    <a:pt x="131" y="233"/>
                  </a:cubicBezTo>
                  <a:cubicBezTo>
                    <a:pt x="131" y="234"/>
                    <a:pt x="131" y="236"/>
                    <a:pt x="131" y="237"/>
                  </a:cubicBezTo>
                  <a:cubicBezTo>
                    <a:pt x="131" y="237"/>
                    <a:pt x="132" y="239"/>
                    <a:pt x="132" y="240"/>
                  </a:cubicBezTo>
                  <a:cubicBezTo>
                    <a:pt x="132" y="241"/>
                    <a:pt x="133" y="242"/>
                    <a:pt x="133" y="243"/>
                  </a:cubicBezTo>
                  <a:cubicBezTo>
                    <a:pt x="134" y="243"/>
                    <a:pt x="135" y="243"/>
                    <a:pt x="136" y="243"/>
                  </a:cubicBezTo>
                  <a:cubicBezTo>
                    <a:pt x="136" y="244"/>
                    <a:pt x="137" y="245"/>
                    <a:pt x="138" y="245"/>
                  </a:cubicBezTo>
                  <a:cubicBezTo>
                    <a:pt x="139" y="246"/>
                    <a:pt x="140" y="248"/>
                    <a:pt x="140" y="249"/>
                  </a:cubicBezTo>
                  <a:cubicBezTo>
                    <a:pt x="140" y="249"/>
                    <a:pt x="141" y="250"/>
                    <a:pt x="141" y="251"/>
                  </a:cubicBezTo>
                  <a:cubicBezTo>
                    <a:pt x="140" y="252"/>
                    <a:pt x="139" y="252"/>
                    <a:pt x="139" y="252"/>
                  </a:cubicBezTo>
                  <a:cubicBezTo>
                    <a:pt x="137" y="252"/>
                    <a:pt x="135" y="253"/>
                    <a:pt x="134" y="253"/>
                  </a:cubicBezTo>
                  <a:cubicBezTo>
                    <a:pt x="134" y="254"/>
                    <a:pt x="132" y="255"/>
                    <a:pt x="132" y="256"/>
                  </a:cubicBezTo>
                  <a:cubicBezTo>
                    <a:pt x="132" y="256"/>
                    <a:pt x="131" y="256"/>
                    <a:pt x="131" y="257"/>
                  </a:cubicBezTo>
                  <a:cubicBezTo>
                    <a:pt x="130" y="257"/>
                    <a:pt x="130" y="257"/>
                    <a:pt x="129" y="258"/>
                  </a:cubicBezTo>
                  <a:cubicBezTo>
                    <a:pt x="128" y="258"/>
                    <a:pt x="127" y="259"/>
                    <a:pt x="126" y="259"/>
                  </a:cubicBezTo>
                  <a:cubicBezTo>
                    <a:pt x="125" y="259"/>
                    <a:pt x="123" y="258"/>
                    <a:pt x="121" y="259"/>
                  </a:cubicBezTo>
                  <a:cubicBezTo>
                    <a:pt x="121" y="259"/>
                    <a:pt x="120" y="261"/>
                    <a:pt x="119" y="262"/>
                  </a:cubicBezTo>
                  <a:cubicBezTo>
                    <a:pt x="118" y="263"/>
                    <a:pt x="117" y="266"/>
                    <a:pt x="116" y="267"/>
                  </a:cubicBezTo>
                  <a:cubicBezTo>
                    <a:pt x="115" y="268"/>
                    <a:pt x="113" y="270"/>
                    <a:pt x="112" y="270"/>
                  </a:cubicBezTo>
                  <a:cubicBezTo>
                    <a:pt x="112" y="270"/>
                    <a:pt x="110" y="271"/>
                    <a:pt x="110" y="271"/>
                  </a:cubicBezTo>
                  <a:cubicBezTo>
                    <a:pt x="109" y="271"/>
                    <a:pt x="109" y="273"/>
                    <a:pt x="109" y="273"/>
                  </a:cubicBezTo>
                  <a:cubicBezTo>
                    <a:pt x="108" y="273"/>
                    <a:pt x="108" y="274"/>
                    <a:pt x="107" y="275"/>
                  </a:cubicBezTo>
                  <a:cubicBezTo>
                    <a:pt x="107" y="275"/>
                    <a:pt x="106" y="276"/>
                    <a:pt x="106" y="277"/>
                  </a:cubicBezTo>
                  <a:cubicBezTo>
                    <a:pt x="106" y="277"/>
                    <a:pt x="106" y="279"/>
                    <a:pt x="106" y="279"/>
                  </a:cubicBezTo>
                  <a:cubicBezTo>
                    <a:pt x="106" y="280"/>
                    <a:pt x="104" y="281"/>
                    <a:pt x="104" y="281"/>
                  </a:cubicBezTo>
                  <a:cubicBezTo>
                    <a:pt x="103" y="281"/>
                    <a:pt x="102" y="282"/>
                    <a:pt x="101" y="282"/>
                  </a:cubicBezTo>
                  <a:cubicBezTo>
                    <a:pt x="101" y="281"/>
                    <a:pt x="101" y="280"/>
                    <a:pt x="101" y="280"/>
                  </a:cubicBezTo>
                  <a:cubicBezTo>
                    <a:pt x="100" y="279"/>
                    <a:pt x="99" y="279"/>
                    <a:pt x="99" y="278"/>
                  </a:cubicBezTo>
                  <a:cubicBezTo>
                    <a:pt x="99" y="278"/>
                    <a:pt x="98" y="278"/>
                    <a:pt x="97" y="278"/>
                  </a:cubicBezTo>
                  <a:cubicBezTo>
                    <a:pt x="97" y="278"/>
                    <a:pt x="96" y="279"/>
                    <a:pt x="96" y="280"/>
                  </a:cubicBezTo>
                  <a:cubicBezTo>
                    <a:pt x="95" y="280"/>
                    <a:pt x="95" y="281"/>
                    <a:pt x="95" y="282"/>
                  </a:cubicBezTo>
                  <a:cubicBezTo>
                    <a:pt x="95" y="282"/>
                    <a:pt x="95" y="283"/>
                    <a:pt x="95" y="283"/>
                  </a:cubicBezTo>
                  <a:cubicBezTo>
                    <a:pt x="95" y="284"/>
                    <a:pt x="96" y="285"/>
                    <a:pt x="96" y="286"/>
                  </a:cubicBezTo>
                  <a:cubicBezTo>
                    <a:pt x="96" y="286"/>
                    <a:pt x="97" y="287"/>
                    <a:pt x="97" y="288"/>
                  </a:cubicBezTo>
                  <a:cubicBezTo>
                    <a:pt x="97" y="289"/>
                    <a:pt x="96" y="290"/>
                    <a:pt x="96" y="290"/>
                  </a:cubicBezTo>
                  <a:cubicBezTo>
                    <a:pt x="95" y="291"/>
                    <a:pt x="94" y="292"/>
                    <a:pt x="93" y="292"/>
                  </a:cubicBezTo>
                  <a:cubicBezTo>
                    <a:pt x="92" y="293"/>
                    <a:pt x="91" y="294"/>
                    <a:pt x="91" y="295"/>
                  </a:cubicBezTo>
                  <a:cubicBezTo>
                    <a:pt x="91" y="295"/>
                    <a:pt x="91" y="295"/>
                    <a:pt x="90" y="295"/>
                  </a:cubicBezTo>
                  <a:cubicBezTo>
                    <a:pt x="90" y="295"/>
                    <a:pt x="89" y="295"/>
                    <a:pt x="88" y="295"/>
                  </a:cubicBezTo>
                  <a:cubicBezTo>
                    <a:pt x="88" y="295"/>
                    <a:pt x="86" y="295"/>
                    <a:pt x="86" y="295"/>
                  </a:cubicBezTo>
                  <a:cubicBezTo>
                    <a:pt x="85" y="295"/>
                    <a:pt x="84" y="295"/>
                    <a:pt x="83" y="295"/>
                  </a:cubicBezTo>
                  <a:cubicBezTo>
                    <a:pt x="82" y="295"/>
                    <a:pt x="82" y="294"/>
                    <a:pt x="81" y="294"/>
                  </a:cubicBezTo>
                  <a:cubicBezTo>
                    <a:pt x="81" y="293"/>
                    <a:pt x="81" y="292"/>
                    <a:pt x="81" y="291"/>
                  </a:cubicBezTo>
                  <a:cubicBezTo>
                    <a:pt x="81" y="291"/>
                    <a:pt x="82" y="290"/>
                    <a:pt x="82" y="290"/>
                  </a:cubicBezTo>
                  <a:cubicBezTo>
                    <a:pt x="82" y="290"/>
                    <a:pt x="81" y="288"/>
                    <a:pt x="81" y="288"/>
                  </a:cubicBezTo>
                  <a:cubicBezTo>
                    <a:pt x="80" y="288"/>
                    <a:pt x="79" y="289"/>
                    <a:pt x="78" y="289"/>
                  </a:cubicBezTo>
                  <a:cubicBezTo>
                    <a:pt x="78" y="288"/>
                    <a:pt x="77" y="288"/>
                    <a:pt x="76" y="287"/>
                  </a:cubicBezTo>
                  <a:cubicBezTo>
                    <a:pt x="76" y="287"/>
                    <a:pt x="75" y="286"/>
                    <a:pt x="74" y="286"/>
                  </a:cubicBezTo>
                  <a:cubicBezTo>
                    <a:pt x="74" y="285"/>
                    <a:pt x="75" y="283"/>
                    <a:pt x="76" y="281"/>
                  </a:cubicBezTo>
                  <a:cubicBezTo>
                    <a:pt x="76" y="281"/>
                    <a:pt x="77" y="279"/>
                    <a:pt x="78" y="278"/>
                  </a:cubicBezTo>
                  <a:cubicBezTo>
                    <a:pt x="78" y="277"/>
                    <a:pt x="80" y="277"/>
                    <a:pt x="80" y="277"/>
                  </a:cubicBezTo>
                  <a:cubicBezTo>
                    <a:pt x="81" y="277"/>
                    <a:pt x="82" y="277"/>
                    <a:pt x="82" y="277"/>
                  </a:cubicBezTo>
                  <a:cubicBezTo>
                    <a:pt x="83" y="277"/>
                    <a:pt x="84" y="277"/>
                    <a:pt x="85" y="277"/>
                  </a:cubicBezTo>
                  <a:cubicBezTo>
                    <a:pt x="85" y="276"/>
                    <a:pt x="86" y="275"/>
                    <a:pt x="86" y="275"/>
                  </a:cubicBezTo>
                  <a:cubicBezTo>
                    <a:pt x="86" y="274"/>
                    <a:pt x="87" y="273"/>
                    <a:pt x="87" y="273"/>
                  </a:cubicBezTo>
                  <a:cubicBezTo>
                    <a:pt x="88" y="273"/>
                    <a:pt x="88" y="273"/>
                    <a:pt x="89" y="273"/>
                  </a:cubicBezTo>
                  <a:cubicBezTo>
                    <a:pt x="89" y="273"/>
                    <a:pt x="90" y="273"/>
                    <a:pt x="90" y="272"/>
                  </a:cubicBezTo>
                  <a:cubicBezTo>
                    <a:pt x="91" y="272"/>
                    <a:pt x="91" y="270"/>
                    <a:pt x="90" y="269"/>
                  </a:cubicBezTo>
                  <a:cubicBezTo>
                    <a:pt x="90" y="269"/>
                    <a:pt x="90" y="268"/>
                    <a:pt x="90" y="268"/>
                  </a:cubicBezTo>
                  <a:cubicBezTo>
                    <a:pt x="89" y="267"/>
                    <a:pt x="89" y="266"/>
                    <a:pt x="88" y="266"/>
                  </a:cubicBezTo>
                  <a:cubicBezTo>
                    <a:pt x="88" y="266"/>
                    <a:pt x="86" y="266"/>
                    <a:pt x="86" y="266"/>
                  </a:cubicBezTo>
                  <a:cubicBezTo>
                    <a:pt x="86" y="265"/>
                    <a:pt x="87" y="264"/>
                    <a:pt x="88" y="264"/>
                  </a:cubicBezTo>
                  <a:cubicBezTo>
                    <a:pt x="88" y="264"/>
                    <a:pt x="89" y="264"/>
                    <a:pt x="89" y="263"/>
                  </a:cubicBezTo>
                  <a:cubicBezTo>
                    <a:pt x="89" y="263"/>
                    <a:pt x="88" y="262"/>
                    <a:pt x="87" y="262"/>
                  </a:cubicBezTo>
                  <a:cubicBezTo>
                    <a:pt x="87" y="261"/>
                    <a:pt x="85" y="262"/>
                    <a:pt x="84" y="261"/>
                  </a:cubicBezTo>
                  <a:cubicBezTo>
                    <a:pt x="83" y="261"/>
                    <a:pt x="82" y="260"/>
                    <a:pt x="81" y="259"/>
                  </a:cubicBezTo>
                  <a:cubicBezTo>
                    <a:pt x="79" y="259"/>
                    <a:pt x="77" y="258"/>
                    <a:pt x="75" y="258"/>
                  </a:cubicBezTo>
                  <a:cubicBezTo>
                    <a:pt x="73" y="257"/>
                    <a:pt x="70" y="257"/>
                    <a:pt x="68" y="257"/>
                  </a:cubicBezTo>
                  <a:cubicBezTo>
                    <a:pt x="67" y="256"/>
                    <a:pt x="66" y="256"/>
                    <a:pt x="65" y="255"/>
                  </a:cubicBezTo>
                  <a:cubicBezTo>
                    <a:pt x="65" y="255"/>
                    <a:pt x="64" y="253"/>
                    <a:pt x="63" y="253"/>
                  </a:cubicBezTo>
                  <a:cubicBezTo>
                    <a:pt x="63" y="253"/>
                    <a:pt x="62" y="252"/>
                    <a:pt x="62" y="252"/>
                  </a:cubicBezTo>
                  <a:cubicBezTo>
                    <a:pt x="61" y="252"/>
                    <a:pt x="59" y="252"/>
                    <a:pt x="58" y="252"/>
                  </a:cubicBezTo>
                  <a:cubicBezTo>
                    <a:pt x="58" y="252"/>
                    <a:pt x="56" y="251"/>
                    <a:pt x="56" y="250"/>
                  </a:cubicBezTo>
                  <a:cubicBezTo>
                    <a:pt x="56" y="250"/>
                    <a:pt x="55" y="248"/>
                    <a:pt x="55" y="247"/>
                  </a:cubicBezTo>
                  <a:cubicBezTo>
                    <a:pt x="55" y="247"/>
                    <a:pt x="54" y="246"/>
                    <a:pt x="54" y="245"/>
                  </a:cubicBezTo>
                  <a:cubicBezTo>
                    <a:pt x="53" y="245"/>
                    <a:pt x="52" y="245"/>
                    <a:pt x="51" y="244"/>
                  </a:cubicBezTo>
                  <a:cubicBezTo>
                    <a:pt x="51" y="244"/>
                    <a:pt x="51" y="242"/>
                    <a:pt x="51" y="242"/>
                  </a:cubicBezTo>
                  <a:cubicBezTo>
                    <a:pt x="52" y="241"/>
                    <a:pt x="53" y="239"/>
                    <a:pt x="53" y="238"/>
                  </a:cubicBezTo>
                  <a:cubicBezTo>
                    <a:pt x="54" y="237"/>
                    <a:pt x="54" y="235"/>
                    <a:pt x="55" y="234"/>
                  </a:cubicBezTo>
                  <a:cubicBezTo>
                    <a:pt x="55" y="234"/>
                    <a:pt x="55" y="233"/>
                    <a:pt x="55" y="233"/>
                  </a:cubicBezTo>
                  <a:cubicBezTo>
                    <a:pt x="55" y="232"/>
                    <a:pt x="56" y="232"/>
                    <a:pt x="57" y="232"/>
                  </a:cubicBezTo>
                  <a:cubicBezTo>
                    <a:pt x="57" y="231"/>
                    <a:pt x="59" y="231"/>
                    <a:pt x="60" y="231"/>
                  </a:cubicBezTo>
                  <a:cubicBezTo>
                    <a:pt x="60" y="230"/>
                    <a:pt x="60" y="230"/>
                    <a:pt x="61" y="229"/>
                  </a:cubicBezTo>
                  <a:cubicBezTo>
                    <a:pt x="61" y="229"/>
                    <a:pt x="61" y="228"/>
                    <a:pt x="62" y="227"/>
                  </a:cubicBezTo>
                  <a:cubicBezTo>
                    <a:pt x="62" y="227"/>
                    <a:pt x="64" y="227"/>
                    <a:pt x="64" y="227"/>
                  </a:cubicBezTo>
                  <a:cubicBezTo>
                    <a:pt x="64" y="226"/>
                    <a:pt x="64" y="225"/>
                    <a:pt x="64" y="225"/>
                  </a:cubicBezTo>
                  <a:cubicBezTo>
                    <a:pt x="64" y="224"/>
                    <a:pt x="64" y="224"/>
                    <a:pt x="63" y="224"/>
                  </a:cubicBezTo>
                  <a:cubicBezTo>
                    <a:pt x="63" y="223"/>
                    <a:pt x="63" y="222"/>
                    <a:pt x="63" y="221"/>
                  </a:cubicBezTo>
                  <a:cubicBezTo>
                    <a:pt x="63" y="221"/>
                    <a:pt x="63" y="219"/>
                    <a:pt x="63" y="218"/>
                  </a:cubicBezTo>
                  <a:cubicBezTo>
                    <a:pt x="62" y="217"/>
                    <a:pt x="62" y="215"/>
                    <a:pt x="61" y="214"/>
                  </a:cubicBezTo>
                  <a:cubicBezTo>
                    <a:pt x="61" y="213"/>
                    <a:pt x="60" y="211"/>
                    <a:pt x="60" y="210"/>
                  </a:cubicBezTo>
                  <a:cubicBezTo>
                    <a:pt x="60" y="209"/>
                    <a:pt x="59" y="207"/>
                    <a:pt x="59" y="206"/>
                  </a:cubicBezTo>
                  <a:cubicBezTo>
                    <a:pt x="59" y="205"/>
                    <a:pt x="58" y="203"/>
                    <a:pt x="58" y="201"/>
                  </a:cubicBezTo>
                  <a:cubicBezTo>
                    <a:pt x="58" y="200"/>
                    <a:pt x="57" y="199"/>
                    <a:pt x="56" y="198"/>
                  </a:cubicBezTo>
                  <a:cubicBezTo>
                    <a:pt x="55" y="197"/>
                    <a:pt x="54" y="196"/>
                    <a:pt x="54" y="195"/>
                  </a:cubicBezTo>
                  <a:cubicBezTo>
                    <a:pt x="53" y="194"/>
                    <a:pt x="54" y="192"/>
                    <a:pt x="53" y="191"/>
                  </a:cubicBezTo>
                  <a:cubicBezTo>
                    <a:pt x="53" y="190"/>
                    <a:pt x="52" y="189"/>
                    <a:pt x="51" y="188"/>
                  </a:cubicBezTo>
                  <a:cubicBezTo>
                    <a:pt x="51" y="188"/>
                    <a:pt x="49" y="188"/>
                    <a:pt x="49" y="187"/>
                  </a:cubicBezTo>
                  <a:cubicBezTo>
                    <a:pt x="48" y="186"/>
                    <a:pt x="47" y="184"/>
                    <a:pt x="46" y="184"/>
                  </a:cubicBezTo>
                  <a:cubicBezTo>
                    <a:pt x="45" y="183"/>
                    <a:pt x="43" y="184"/>
                    <a:pt x="43" y="184"/>
                  </a:cubicBezTo>
                  <a:cubicBezTo>
                    <a:pt x="42" y="184"/>
                    <a:pt x="41" y="183"/>
                    <a:pt x="41" y="183"/>
                  </a:cubicBezTo>
                  <a:cubicBezTo>
                    <a:pt x="40" y="182"/>
                    <a:pt x="39" y="181"/>
                    <a:pt x="39" y="181"/>
                  </a:cubicBezTo>
                  <a:cubicBezTo>
                    <a:pt x="38" y="180"/>
                    <a:pt x="36" y="180"/>
                    <a:pt x="35" y="179"/>
                  </a:cubicBezTo>
                  <a:cubicBezTo>
                    <a:pt x="34" y="178"/>
                    <a:pt x="33" y="177"/>
                    <a:pt x="32" y="177"/>
                  </a:cubicBezTo>
                  <a:cubicBezTo>
                    <a:pt x="32" y="176"/>
                    <a:pt x="31" y="175"/>
                    <a:pt x="30" y="175"/>
                  </a:cubicBezTo>
                  <a:cubicBezTo>
                    <a:pt x="30" y="175"/>
                    <a:pt x="30" y="175"/>
                    <a:pt x="30" y="175"/>
                  </a:cubicBezTo>
                  <a:cubicBezTo>
                    <a:pt x="29" y="174"/>
                    <a:pt x="28" y="173"/>
                    <a:pt x="27" y="173"/>
                  </a:cubicBezTo>
                  <a:cubicBezTo>
                    <a:pt x="27" y="172"/>
                    <a:pt x="27" y="170"/>
                    <a:pt x="27" y="168"/>
                  </a:cubicBezTo>
                  <a:cubicBezTo>
                    <a:pt x="27" y="167"/>
                    <a:pt x="27" y="165"/>
                    <a:pt x="27" y="164"/>
                  </a:cubicBezTo>
                  <a:cubicBezTo>
                    <a:pt x="26" y="163"/>
                    <a:pt x="26" y="161"/>
                    <a:pt x="26" y="160"/>
                  </a:cubicBezTo>
                  <a:cubicBezTo>
                    <a:pt x="26" y="159"/>
                    <a:pt x="25" y="157"/>
                    <a:pt x="25" y="156"/>
                  </a:cubicBezTo>
                  <a:cubicBezTo>
                    <a:pt x="25" y="155"/>
                    <a:pt x="24" y="153"/>
                    <a:pt x="24" y="152"/>
                  </a:cubicBezTo>
                  <a:cubicBezTo>
                    <a:pt x="24" y="151"/>
                    <a:pt x="25" y="150"/>
                    <a:pt x="26" y="149"/>
                  </a:cubicBezTo>
                  <a:cubicBezTo>
                    <a:pt x="26" y="148"/>
                    <a:pt x="26" y="147"/>
                    <a:pt x="25" y="146"/>
                  </a:cubicBezTo>
                  <a:cubicBezTo>
                    <a:pt x="25" y="145"/>
                    <a:pt x="24" y="143"/>
                    <a:pt x="24" y="142"/>
                  </a:cubicBezTo>
                  <a:cubicBezTo>
                    <a:pt x="24" y="142"/>
                    <a:pt x="24" y="141"/>
                    <a:pt x="24" y="140"/>
                  </a:cubicBezTo>
                  <a:cubicBezTo>
                    <a:pt x="23" y="140"/>
                    <a:pt x="23" y="140"/>
                    <a:pt x="23" y="140"/>
                  </a:cubicBezTo>
                  <a:cubicBezTo>
                    <a:pt x="23" y="140"/>
                    <a:pt x="23" y="139"/>
                    <a:pt x="23" y="138"/>
                  </a:cubicBezTo>
                  <a:cubicBezTo>
                    <a:pt x="24" y="137"/>
                    <a:pt x="24" y="136"/>
                    <a:pt x="25" y="135"/>
                  </a:cubicBezTo>
                  <a:cubicBezTo>
                    <a:pt x="25" y="135"/>
                    <a:pt x="26" y="134"/>
                    <a:pt x="26" y="134"/>
                  </a:cubicBezTo>
                  <a:cubicBezTo>
                    <a:pt x="27" y="133"/>
                    <a:pt x="27" y="131"/>
                    <a:pt x="27" y="130"/>
                  </a:cubicBezTo>
                  <a:cubicBezTo>
                    <a:pt x="26" y="130"/>
                    <a:pt x="24" y="129"/>
                    <a:pt x="24" y="128"/>
                  </a:cubicBezTo>
                  <a:cubicBezTo>
                    <a:pt x="24" y="128"/>
                    <a:pt x="24" y="126"/>
                    <a:pt x="24" y="126"/>
                  </a:cubicBezTo>
                  <a:cubicBezTo>
                    <a:pt x="24" y="125"/>
                    <a:pt x="25" y="124"/>
                    <a:pt x="26" y="123"/>
                  </a:cubicBezTo>
                  <a:cubicBezTo>
                    <a:pt x="26" y="123"/>
                    <a:pt x="27" y="122"/>
                    <a:pt x="27" y="121"/>
                  </a:cubicBezTo>
                  <a:cubicBezTo>
                    <a:pt x="28" y="121"/>
                    <a:pt x="29" y="120"/>
                    <a:pt x="29" y="119"/>
                  </a:cubicBezTo>
                  <a:cubicBezTo>
                    <a:pt x="29" y="118"/>
                    <a:pt x="28" y="117"/>
                    <a:pt x="28" y="116"/>
                  </a:cubicBezTo>
                  <a:cubicBezTo>
                    <a:pt x="28" y="115"/>
                    <a:pt x="27" y="114"/>
                    <a:pt x="27" y="114"/>
                  </a:cubicBezTo>
                  <a:cubicBezTo>
                    <a:pt x="27" y="113"/>
                    <a:pt x="27" y="113"/>
                    <a:pt x="27" y="112"/>
                  </a:cubicBezTo>
                  <a:cubicBezTo>
                    <a:pt x="27" y="111"/>
                    <a:pt x="27" y="109"/>
                    <a:pt x="28" y="109"/>
                  </a:cubicBezTo>
                  <a:cubicBezTo>
                    <a:pt x="28" y="109"/>
                    <a:pt x="29" y="109"/>
                    <a:pt x="29" y="109"/>
                  </a:cubicBezTo>
                  <a:cubicBezTo>
                    <a:pt x="30" y="109"/>
                    <a:pt x="31" y="110"/>
                    <a:pt x="31" y="110"/>
                  </a:cubicBezTo>
                  <a:cubicBezTo>
                    <a:pt x="32" y="110"/>
                    <a:pt x="34" y="110"/>
                    <a:pt x="34" y="110"/>
                  </a:cubicBezTo>
                  <a:cubicBezTo>
                    <a:pt x="35" y="110"/>
                    <a:pt x="35" y="109"/>
                    <a:pt x="35" y="108"/>
                  </a:cubicBezTo>
                  <a:cubicBezTo>
                    <a:pt x="35" y="108"/>
                    <a:pt x="35" y="107"/>
                    <a:pt x="35" y="106"/>
                  </a:cubicBezTo>
                  <a:cubicBezTo>
                    <a:pt x="35" y="106"/>
                    <a:pt x="36" y="105"/>
                    <a:pt x="36" y="105"/>
                  </a:cubicBezTo>
                  <a:cubicBezTo>
                    <a:pt x="36" y="104"/>
                    <a:pt x="36" y="102"/>
                    <a:pt x="36" y="102"/>
                  </a:cubicBezTo>
                  <a:cubicBezTo>
                    <a:pt x="36" y="101"/>
                    <a:pt x="35" y="100"/>
                    <a:pt x="34" y="99"/>
                  </a:cubicBezTo>
                  <a:cubicBezTo>
                    <a:pt x="34" y="99"/>
                    <a:pt x="33" y="98"/>
                    <a:pt x="32" y="98"/>
                  </a:cubicBezTo>
                  <a:cubicBezTo>
                    <a:pt x="32" y="97"/>
                    <a:pt x="31" y="96"/>
                    <a:pt x="31" y="95"/>
                  </a:cubicBezTo>
                  <a:cubicBezTo>
                    <a:pt x="31" y="94"/>
                    <a:pt x="29" y="93"/>
                    <a:pt x="29" y="92"/>
                  </a:cubicBezTo>
                  <a:cubicBezTo>
                    <a:pt x="28" y="91"/>
                    <a:pt x="28" y="90"/>
                    <a:pt x="27" y="89"/>
                  </a:cubicBezTo>
                  <a:cubicBezTo>
                    <a:pt x="26" y="88"/>
                    <a:pt x="25" y="88"/>
                    <a:pt x="24" y="88"/>
                  </a:cubicBezTo>
                  <a:cubicBezTo>
                    <a:pt x="24" y="87"/>
                    <a:pt x="23" y="85"/>
                    <a:pt x="22" y="84"/>
                  </a:cubicBezTo>
                  <a:cubicBezTo>
                    <a:pt x="22" y="84"/>
                    <a:pt x="21" y="82"/>
                    <a:pt x="21" y="81"/>
                  </a:cubicBezTo>
                  <a:cubicBezTo>
                    <a:pt x="21" y="80"/>
                    <a:pt x="21" y="78"/>
                    <a:pt x="21" y="78"/>
                  </a:cubicBezTo>
                  <a:cubicBezTo>
                    <a:pt x="20" y="77"/>
                    <a:pt x="19" y="75"/>
                    <a:pt x="19" y="75"/>
                  </a:cubicBezTo>
                  <a:cubicBezTo>
                    <a:pt x="19" y="74"/>
                    <a:pt x="18" y="73"/>
                    <a:pt x="18" y="73"/>
                  </a:cubicBezTo>
                  <a:cubicBezTo>
                    <a:pt x="18" y="72"/>
                    <a:pt x="19" y="71"/>
                    <a:pt x="19" y="70"/>
                  </a:cubicBezTo>
                  <a:cubicBezTo>
                    <a:pt x="19" y="69"/>
                    <a:pt x="19" y="68"/>
                    <a:pt x="18" y="67"/>
                  </a:cubicBezTo>
                  <a:cubicBezTo>
                    <a:pt x="18" y="67"/>
                    <a:pt x="18" y="65"/>
                    <a:pt x="17" y="65"/>
                  </a:cubicBezTo>
                  <a:cubicBezTo>
                    <a:pt x="17" y="65"/>
                    <a:pt x="16" y="66"/>
                    <a:pt x="16" y="66"/>
                  </a:cubicBezTo>
                  <a:cubicBezTo>
                    <a:pt x="15" y="66"/>
                    <a:pt x="13" y="67"/>
                    <a:pt x="13" y="68"/>
                  </a:cubicBezTo>
                  <a:cubicBezTo>
                    <a:pt x="12" y="68"/>
                    <a:pt x="11" y="69"/>
                    <a:pt x="10" y="70"/>
                  </a:cubicBezTo>
                  <a:cubicBezTo>
                    <a:pt x="10" y="70"/>
                    <a:pt x="8" y="70"/>
                    <a:pt x="7" y="70"/>
                  </a:cubicBezTo>
                  <a:cubicBezTo>
                    <a:pt x="7" y="70"/>
                    <a:pt x="6" y="69"/>
                    <a:pt x="6" y="69"/>
                  </a:cubicBezTo>
                  <a:cubicBezTo>
                    <a:pt x="5" y="69"/>
                    <a:pt x="5" y="68"/>
                    <a:pt x="4" y="68"/>
                  </a:cubicBezTo>
                  <a:close/>
                  <a:moveTo>
                    <a:pt x="119" y="247"/>
                  </a:moveTo>
                  <a:cubicBezTo>
                    <a:pt x="119" y="246"/>
                    <a:pt x="119" y="245"/>
                    <a:pt x="119" y="244"/>
                  </a:cubicBezTo>
                  <a:cubicBezTo>
                    <a:pt x="119" y="244"/>
                    <a:pt x="119" y="242"/>
                    <a:pt x="118" y="242"/>
                  </a:cubicBezTo>
                  <a:cubicBezTo>
                    <a:pt x="118" y="241"/>
                    <a:pt x="117" y="241"/>
                    <a:pt x="117" y="240"/>
                  </a:cubicBezTo>
                  <a:cubicBezTo>
                    <a:pt x="117" y="240"/>
                    <a:pt x="115" y="240"/>
                    <a:pt x="115" y="240"/>
                  </a:cubicBezTo>
                  <a:cubicBezTo>
                    <a:pt x="115" y="239"/>
                    <a:pt x="115" y="238"/>
                    <a:pt x="115" y="238"/>
                  </a:cubicBezTo>
                  <a:cubicBezTo>
                    <a:pt x="114" y="237"/>
                    <a:pt x="115" y="236"/>
                    <a:pt x="114" y="236"/>
                  </a:cubicBezTo>
                  <a:cubicBezTo>
                    <a:pt x="114" y="236"/>
                    <a:pt x="113" y="235"/>
                    <a:pt x="113" y="235"/>
                  </a:cubicBezTo>
                  <a:cubicBezTo>
                    <a:pt x="112" y="235"/>
                    <a:pt x="112" y="236"/>
                    <a:pt x="112" y="236"/>
                  </a:cubicBezTo>
                  <a:cubicBezTo>
                    <a:pt x="111" y="236"/>
                    <a:pt x="109" y="236"/>
                    <a:pt x="109" y="236"/>
                  </a:cubicBezTo>
                  <a:cubicBezTo>
                    <a:pt x="109" y="236"/>
                    <a:pt x="109" y="234"/>
                    <a:pt x="108" y="233"/>
                  </a:cubicBezTo>
                  <a:cubicBezTo>
                    <a:pt x="108" y="233"/>
                    <a:pt x="107" y="232"/>
                    <a:pt x="107" y="232"/>
                  </a:cubicBezTo>
                  <a:cubicBezTo>
                    <a:pt x="106" y="232"/>
                    <a:pt x="104" y="232"/>
                    <a:pt x="103" y="232"/>
                  </a:cubicBezTo>
                  <a:cubicBezTo>
                    <a:pt x="103" y="232"/>
                    <a:pt x="102" y="233"/>
                    <a:pt x="102" y="233"/>
                  </a:cubicBezTo>
                  <a:cubicBezTo>
                    <a:pt x="101" y="234"/>
                    <a:pt x="102" y="236"/>
                    <a:pt x="101" y="237"/>
                  </a:cubicBezTo>
                  <a:cubicBezTo>
                    <a:pt x="101" y="238"/>
                    <a:pt x="101" y="240"/>
                    <a:pt x="100" y="241"/>
                  </a:cubicBezTo>
                  <a:cubicBezTo>
                    <a:pt x="99" y="241"/>
                    <a:pt x="98" y="240"/>
                    <a:pt x="97" y="240"/>
                  </a:cubicBezTo>
                  <a:cubicBezTo>
                    <a:pt x="97" y="241"/>
                    <a:pt x="96" y="241"/>
                    <a:pt x="95" y="242"/>
                  </a:cubicBezTo>
                  <a:cubicBezTo>
                    <a:pt x="95" y="242"/>
                    <a:pt x="94" y="244"/>
                    <a:pt x="94" y="244"/>
                  </a:cubicBezTo>
                  <a:cubicBezTo>
                    <a:pt x="94" y="245"/>
                    <a:pt x="95" y="247"/>
                    <a:pt x="95" y="247"/>
                  </a:cubicBezTo>
                  <a:cubicBezTo>
                    <a:pt x="95" y="248"/>
                    <a:pt x="96" y="250"/>
                    <a:pt x="97" y="250"/>
                  </a:cubicBezTo>
                  <a:cubicBezTo>
                    <a:pt x="97" y="251"/>
                    <a:pt x="98" y="252"/>
                    <a:pt x="99" y="252"/>
                  </a:cubicBezTo>
                  <a:cubicBezTo>
                    <a:pt x="99" y="252"/>
                    <a:pt x="101" y="252"/>
                    <a:pt x="101" y="253"/>
                  </a:cubicBezTo>
                  <a:cubicBezTo>
                    <a:pt x="102" y="253"/>
                    <a:pt x="103" y="254"/>
                    <a:pt x="104" y="255"/>
                  </a:cubicBezTo>
                  <a:cubicBezTo>
                    <a:pt x="104" y="255"/>
                    <a:pt x="106" y="254"/>
                    <a:pt x="106" y="254"/>
                  </a:cubicBezTo>
                  <a:cubicBezTo>
                    <a:pt x="107" y="254"/>
                    <a:pt x="107" y="255"/>
                    <a:pt x="108" y="255"/>
                  </a:cubicBezTo>
                  <a:cubicBezTo>
                    <a:pt x="108" y="255"/>
                    <a:pt x="109" y="257"/>
                    <a:pt x="110" y="257"/>
                  </a:cubicBezTo>
                  <a:cubicBezTo>
                    <a:pt x="110" y="257"/>
                    <a:pt x="112" y="256"/>
                    <a:pt x="112" y="256"/>
                  </a:cubicBezTo>
                  <a:cubicBezTo>
                    <a:pt x="113" y="255"/>
                    <a:pt x="114" y="255"/>
                    <a:pt x="115" y="254"/>
                  </a:cubicBezTo>
                  <a:cubicBezTo>
                    <a:pt x="115" y="253"/>
                    <a:pt x="114" y="251"/>
                    <a:pt x="114" y="250"/>
                  </a:cubicBezTo>
                  <a:cubicBezTo>
                    <a:pt x="114" y="249"/>
                    <a:pt x="116" y="249"/>
                    <a:pt x="116" y="248"/>
                  </a:cubicBezTo>
                  <a:cubicBezTo>
                    <a:pt x="117" y="248"/>
                    <a:pt x="118" y="247"/>
                    <a:pt x="119" y="24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3" name="Freeform 93"/>
            <p:cNvSpPr>
              <a:spLocks noEditPoints="1"/>
            </p:cNvSpPr>
            <p:nvPr/>
          </p:nvSpPr>
          <p:spPr bwMode="auto">
            <a:xfrm>
              <a:off x="2155826" y="3300413"/>
              <a:ext cx="247650" cy="263525"/>
            </a:xfrm>
            <a:custGeom>
              <a:avLst/>
              <a:gdLst/>
              <a:ahLst/>
              <a:cxnLst>
                <a:cxn ang="0">
                  <a:pos x="5" y="64"/>
                </a:cxn>
                <a:cxn ang="0">
                  <a:pos x="4" y="56"/>
                </a:cxn>
                <a:cxn ang="0">
                  <a:pos x="10" y="54"/>
                </a:cxn>
                <a:cxn ang="0">
                  <a:pos x="15" y="51"/>
                </a:cxn>
                <a:cxn ang="0">
                  <a:pos x="21" y="44"/>
                </a:cxn>
                <a:cxn ang="0">
                  <a:pos x="35" y="33"/>
                </a:cxn>
                <a:cxn ang="0">
                  <a:pos x="41" y="36"/>
                </a:cxn>
                <a:cxn ang="0">
                  <a:pos x="50" y="48"/>
                </a:cxn>
                <a:cxn ang="0">
                  <a:pos x="60" y="45"/>
                </a:cxn>
                <a:cxn ang="0">
                  <a:pos x="69" y="40"/>
                </a:cxn>
                <a:cxn ang="0">
                  <a:pos x="77" y="41"/>
                </a:cxn>
                <a:cxn ang="0">
                  <a:pos x="84" y="39"/>
                </a:cxn>
                <a:cxn ang="0">
                  <a:pos x="90" y="30"/>
                </a:cxn>
                <a:cxn ang="0">
                  <a:pos x="95" y="21"/>
                </a:cxn>
                <a:cxn ang="0">
                  <a:pos x="105" y="10"/>
                </a:cxn>
                <a:cxn ang="0">
                  <a:pos x="114" y="4"/>
                </a:cxn>
                <a:cxn ang="0">
                  <a:pos x="115" y="14"/>
                </a:cxn>
                <a:cxn ang="0">
                  <a:pos x="117" y="22"/>
                </a:cxn>
                <a:cxn ang="0">
                  <a:pos x="124" y="35"/>
                </a:cxn>
                <a:cxn ang="0">
                  <a:pos x="129" y="46"/>
                </a:cxn>
                <a:cxn ang="0">
                  <a:pos x="126" y="56"/>
                </a:cxn>
                <a:cxn ang="0">
                  <a:pos x="112" y="58"/>
                </a:cxn>
                <a:cxn ang="0">
                  <a:pos x="114" y="68"/>
                </a:cxn>
                <a:cxn ang="0">
                  <a:pos x="111" y="81"/>
                </a:cxn>
                <a:cxn ang="0">
                  <a:pos x="115" y="95"/>
                </a:cxn>
                <a:cxn ang="0">
                  <a:pos x="122" y="106"/>
                </a:cxn>
                <a:cxn ang="0">
                  <a:pos x="115" y="108"/>
                </a:cxn>
                <a:cxn ang="0">
                  <a:pos x="102" y="111"/>
                </a:cxn>
                <a:cxn ang="0">
                  <a:pos x="100" y="118"/>
                </a:cxn>
                <a:cxn ang="0">
                  <a:pos x="93" y="120"/>
                </a:cxn>
                <a:cxn ang="0">
                  <a:pos x="80" y="124"/>
                </a:cxn>
                <a:cxn ang="0">
                  <a:pos x="80" y="129"/>
                </a:cxn>
                <a:cxn ang="0">
                  <a:pos x="75" y="133"/>
                </a:cxn>
                <a:cxn ang="0">
                  <a:pos x="67" y="136"/>
                </a:cxn>
                <a:cxn ang="0">
                  <a:pos x="57" y="135"/>
                </a:cxn>
                <a:cxn ang="0">
                  <a:pos x="40" y="118"/>
                </a:cxn>
                <a:cxn ang="0">
                  <a:pos x="20" y="106"/>
                </a:cxn>
                <a:cxn ang="0">
                  <a:pos x="8" y="96"/>
                </a:cxn>
                <a:cxn ang="0">
                  <a:pos x="5" y="85"/>
                </a:cxn>
                <a:cxn ang="0">
                  <a:pos x="3" y="76"/>
                </a:cxn>
                <a:cxn ang="0">
                  <a:pos x="79" y="76"/>
                </a:cxn>
                <a:cxn ang="0">
                  <a:pos x="65" y="71"/>
                </a:cxn>
                <a:cxn ang="0">
                  <a:pos x="60" y="75"/>
                </a:cxn>
                <a:cxn ang="0">
                  <a:pos x="53" y="85"/>
                </a:cxn>
                <a:cxn ang="0">
                  <a:pos x="58" y="88"/>
                </a:cxn>
                <a:cxn ang="0">
                  <a:pos x="64" y="96"/>
                </a:cxn>
                <a:cxn ang="0">
                  <a:pos x="72" y="91"/>
                </a:cxn>
                <a:cxn ang="0">
                  <a:pos x="78" y="82"/>
                </a:cxn>
              </a:cxnLst>
              <a:rect l="0" t="0" r="r" b="b"/>
              <a:pathLst>
                <a:path w="132" h="140">
                  <a:moveTo>
                    <a:pt x="1" y="72"/>
                  </a:moveTo>
                  <a:cubicBezTo>
                    <a:pt x="1" y="71"/>
                    <a:pt x="0" y="70"/>
                    <a:pt x="0" y="69"/>
                  </a:cubicBezTo>
                  <a:cubicBezTo>
                    <a:pt x="0" y="68"/>
                    <a:pt x="1" y="67"/>
                    <a:pt x="2" y="66"/>
                  </a:cubicBezTo>
                  <a:cubicBezTo>
                    <a:pt x="3" y="66"/>
                    <a:pt x="4" y="65"/>
                    <a:pt x="5" y="64"/>
                  </a:cubicBezTo>
                  <a:cubicBezTo>
                    <a:pt x="5" y="64"/>
                    <a:pt x="6" y="63"/>
                    <a:pt x="6" y="62"/>
                  </a:cubicBezTo>
                  <a:cubicBezTo>
                    <a:pt x="6" y="61"/>
                    <a:pt x="5" y="60"/>
                    <a:pt x="5" y="60"/>
                  </a:cubicBezTo>
                  <a:cubicBezTo>
                    <a:pt x="5" y="59"/>
                    <a:pt x="4" y="58"/>
                    <a:pt x="4" y="57"/>
                  </a:cubicBezTo>
                  <a:cubicBezTo>
                    <a:pt x="4" y="57"/>
                    <a:pt x="4" y="56"/>
                    <a:pt x="4" y="56"/>
                  </a:cubicBezTo>
                  <a:cubicBezTo>
                    <a:pt x="4" y="55"/>
                    <a:pt x="4" y="54"/>
                    <a:pt x="5" y="54"/>
                  </a:cubicBezTo>
                  <a:cubicBezTo>
                    <a:pt x="5" y="53"/>
                    <a:pt x="6" y="52"/>
                    <a:pt x="6" y="52"/>
                  </a:cubicBezTo>
                  <a:cubicBezTo>
                    <a:pt x="7" y="52"/>
                    <a:pt x="8" y="52"/>
                    <a:pt x="8" y="52"/>
                  </a:cubicBezTo>
                  <a:cubicBezTo>
                    <a:pt x="8" y="53"/>
                    <a:pt x="9" y="53"/>
                    <a:pt x="10" y="54"/>
                  </a:cubicBezTo>
                  <a:cubicBezTo>
                    <a:pt x="10" y="54"/>
                    <a:pt x="10" y="55"/>
                    <a:pt x="10" y="56"/>
                  </a:cubicBezTo>
                  <a:cubicBezTo>
                    <a:pt x="11" y="56"/>
                    <a:pt x="12" y="55"/>
                    <a:pt x="13" y="55"/>
                  </a:cubicBezTo>
                  <a:cubicBezTo>
                    <a:pt x="13" y="55"/>
                    <a:pt x="15" y="54"/>
                    <a:pt x="15" y="53"/>
                  </a:cubicBezTo>
                  <a:cubicBezTo>
                    <a:pt x="15" y="53"/>
                    <a:pt x="15" y="51"/>
                    <a:pt x="15" y="51"/>
                  </a:cubicBezTo>
                  <a:cubicBezTo>
                    <a:pt x="15" y="50"/>
                    <a:pt x="16" y="49"/>
                    <a:pt x="16" y="49"/>
                  </a:cubicBezTo>
                  <a:cubicBezTo>
                    <a:pt x="17" y="48"/>
                    <a:pt x="17" y="47"/>
                    <a:pt x="18" y="47"/>
                  </a:cubicBezTo>
                  <a:cubicBezTo>
                    <a:pt x="18" y="47"/>
                    <a:pt x="18" y="45"/>
                    <a:pt x="19" y="45"/>
                  </a:cubicBezTo>
                  <a:cubicBezTo>
                    <a:pt x="19" y="45"/>
                    <a:pt x="21" y="44"/>
                    <a:pt x="21" y="44"/>
                  </a:cubicBezTo>
                  <a:cubicBezTo>
                    <a:pt x="22" y="44"/>
                    <a:pt x="24" y="42"/>
                    <a:pt x="25" y="41"/>
                  </a:cubicBezTo>
                  <a:cubicBezTo>
                    <a:pt x="26" y="40"/>
                    <a:pt x="27" y="37"/>
                    <a:pt x="28" y="36"/>
                  </a:cubicBezTo>
                  <a:cubicBezTo>
                    <a:pt x="29" y="35"/>
                    <a:pt x="30" y="33"/>
                    <a:pt x="30" y="33"/>
                  </a:cubicBezTo>
                  <a:cubicBezTo>
                    <a:pt x="32" y="32"/>
                    <a:pt x="34" y="33"/>
                    <a:pt x="35" y="33"/>
                  </a:cubicBezTo>
                  <a:cubicBezTo>
                    <a:pt x="36" y="33"/>
                    <a:pt x="37" y="32"/>
                    <a:pt x="38" y="32"/>
                  </a:cubicBezTo>
                  <a:cubicBezTo>
                    <a:pt x="39" y="31"/>
                    <a:pt x="39" y="31"/>
                    <a:pt x="40" y="31"/>
                  </a:cubicBezTo>
                  <a:cubicBezTo>
                    <a:pt x="40" y="31"/>
                    <a:pt x="40" y="32"/>
                    <a:pt x="40" y="32"/>
                  </a:cubicBezTo>
                  <a:cubicBezTo>
                    <a:pt x="41" y="33"/>
                    <a:pt x="41" y="35"/>
                    <a:pt x="41" y="36"/>
                  </a:cubicBezTo>
                  <a:cubicBezTo>
                    <a:pt x="41" y="37"/>
                    <a:pt x="41" y="39"/>
                    <a:pt x="41" y="40"/>
                  </a:cubicBezTo>
                  <a:cubicBezTo>
                    <a:pt x="42" y="41"/>
                    <a:pt x="44" y="42"/>
                    <a:pt x="45" y="42"/>
                  </a:cubicBezTo>
                  <a:cubicBezTo>
                    <a:pt x="46" y="43"/>
                    <a:pt x="48" y="44"/>
                    <a:pt x="49" y="45"/>
                  </a:cubicBezTo>
                  <a:cubicBezTo>
                    <a:pt x="49" y="46"/>
                    <a:pt x="50" y="47"/>
                    <a:pt x="50" y="48"/>
                  </a:cubicBezTo>
                  <a:cubicBezTo>
                    <a:pt x="51" y="48"/>
                    <a:pt x="53" y="48"/>
                    <a:pt x="54" y="48"/>
                  </a:cubicBezTo>
                  <a:cubicBezTo>
                    <a:pt x="54" y="48"/>
                    <a:pt x="56" y="49"/>
                    <a:pt x="56" y="48"/>
                  </a:cubicBezTo>
                  <a:cubicBezTo>
                    <a:pt x="57" y="48"/>
                    <a:pt x="57" y="47"/>
                    <a:pt x="58" y="46"/>
                  </a:cubicBezTo>
                  <a:cubicBezTo>
                    <a:pt x="58" y="46"/>
                    <a:pt x="59" y="45"/>
                    <a:pt x="60" y="45"/>
                  </a:cubicBezTo>
                  <a:cubicBezTo>
                    <a:pt x="61" y="45"/>
                    <a:pt x="63" y="46"/>
                    <a:pt x="64" y="45"/>
                  </a:cubicBezTo>
                  <a:cubicBezTo>
                    <a:pt x="64" y="45"/>
                    <a:pt x="65" y="45"/>
                    <a:pt x="66" y="44"/>
                  </a:cubicBezTo>
                  <a:cubicBezTo>
                    <a:pt x="66" y="44"/>
                    <a:pt x="66" y="42"/>
                    <a:pt x="67" y="41"/>
                  </a:cubicBezTo>
                  <a:cubicBezTo>
                    <a:pt x="67" y="41"/>
                    <a:pt x="68" y="40"/>
                    <a:pt x="69" y="40"/>
                  </a:cubicBezTo>
                  <a:cubicBezTo>
                    <a:pt x="70" y="40"/>
                    <a:pt x="71" y="40"/>
                    <a:pt x="71" y="40"/>
                  </a:cubicBezTo>
                  <a:cubicBezTo>
                    <a:pt x="72" y="40"/>
                    <a:pt x="72" y="41"/>
                    <a:pt x="73" y="42"/>
                  </a:cubicBezTo>
                  <a:cubicBezTo>
                    <a:pt x="73" y="42"/>
                    <a:pt x="74" y="41"/>
                    <a:pt x="74" y="41"/>
                  </a:cubicBezTo>
                  <a:cubicBezTo>
                    <a:pt x="75" y="41"/>
                    <a:pt x="76" y="41"/>
                    <a:pt x="77" y="41"/>
                  </a:cubicBezTo>
                  <a:cubicBezTo>
                    <a:pt x="77" y="40"/>
                    <a:pt x="78" y="40"/>
                    <a:pt x="79" y="41"/>
                  </a:cubicBezTo>
                  <a:cubicBezTo>
                    <a:pt x="80" y="41"/>
                    <a:pt x="82" y="42"/>
                    <a:pt x="83" y="42"/>
                  </a:cubicBezTo>
                  <a:cubicBezTo>
                    <a:pt x="83" y="42"/>
                    <a:pt x="84" y="41"/>
                    <a:pt x="84" y="41"/>
                  </a:cubicBezTo>
                  <a:cubicBezTo>
                    <a:pt x="84" y="41"/>
                    <a:pt x="84" y="40"/>
                    <a:pt x="84" y="39"/>
                  </a:cubicBezTo>
                  <a:cubicBezTo>
                    <a:pt x="84" y="39"/>
                    <a:pt x="83" y="38"/>
                    <a:pt x="83" y="37"/>
                  </a:cubicBezTo>
                  <a:cubicBezTo>
                    <a:pt x="83" y="36"/>
                    <a:pt x="84" y="36"/>
                    <a:pt x="84" y="35"/>
                  </a:cubicBezTo>
                  <a:cubicBezTo>
                    <a:pt x="85" y="35"/>
                    <a:pt x="87" y="33"/>
                    <a:pt x="87" y="33"/>
                  </a:cubicBezTo>
                  <a:cubicBezTo>
                    <a:pt x="88" y="32"/>
                    <a:pt x="89" y="31"/>
                    <a:pt x="90" y="30"/>
                  </a:cubicBezTo>
                  <a:cubicBezTo>
                    <a:pt x="90" y="29"/>
                    <a:pt x="91" y="28"/>
                    <a:pt x="91" y="27"/>
                  </a:cubicBezTo>
                  <a:cubicBezTo>
                    <a:pt x="91" y="26"/>
                    <a:pt x="89" y="25"/>
                    <a:pt x="89" y="24"/>
                  </a:cubicBezTo>
                  <a:cubicBezTo>
                    <a:pt x="89" y="23"/>
                    <a:pt x="90" y="22"/>
                    <a:pt x="91" y="22"/>
                  </a:cubicBezTo>
                  <a:cubicBezTo>
                    <a:pt x="92" y="21"/>
                    <a:pt x="94" y="21"/>
                    <a:pt x="95" y="21"/>
                  </a:cubicBezTo>
                  <a:cubicBezTo>
                    <a:pt x="96" y="20"/>
                    <a:pt x="99" y="19"/>
                    <a:pt x="99" y="18"/>
                  </a:cubicBezTo>
                  <a:cubicBezTo>
                    <a:pt x="100" y="17"/>
                    <a:pt x="101" y="15"/>
                    <a:pt x="102" y="14"/>
                  </a:cubicBezTo>
                  <a:cubicBezTo>
                    <a:pt x="102" y="13"/>
                    <a:pt x="104" y="13"/>
                    <a:pt x="104" y="12"/>
                  </a:cubicBezTo>
                  <a:cubicBezTo>
                    <a:pt x="104" y="12"/>
                    <a:pt x="105" y="11"/>
                    <a:pt x="105" y="10"/>
                  </a:cubicBezTo>
                  <a:cubicBezTo>
                    <a:pt x="105" y="9"/>
                    <a:pt x="105" y="7"/>
                    <a:pt x="106" y="6"/>
                  </a:cubicBezTo>
                  <a:cubicBezTo>
                    <a:pt x="107" y="5"/>
                    <a:pt x="108" y="3"/>
                    <a:pt x="109" y="3"/>
                  </a:cubicBezTo>
                  <a:cubicBezTo>
                    <a:pt x="110" y="2"/>
                    <a:pt x="111" y="1"/>
                    <a:pt x="112" y="0"/>
                  </a:cubicBezTo>
                  <a:cubicBezTo>
                    <a:pt x="112" y="1"/>
                    <a:pt x="114" y="3"/>
                    <a:pt x="114" y="4"/>
                  </a:cubicBezTo>
                  <a:cubicBezTo>
                    <a:pt x="114" y="5"/>
                    <a:pt x="115" y="6"/>
                    <a:pt x="116" y="7"/>
                  </a:cubicBezTo>
                  <a:cubicBezTo>
                    <a:pt x="116" y="7"/>
                    <a:pt x="117" y="9"/>
                    <a:pt x="117" y="9"/>
                  </a:cubicBezTo>
                  <a:cubicBezTo>
                    <a:pt x="117" y="10"/>
                    <a:pt x="116" y="11"/>
                    <a:pt x="116" y="12"/>
                  </a:cubicBezTo>
                  <a:cubicBezTo>
                    <a:pt x="115" y="12"/>
                    <a:pt x="115" y="13"/>
                    <a:pt x="115" y="14"/>
                  </a:cubicBezTo>
                  <a:cubicBezTo>
                    <a:pt x="114" y="15"/>
                    <a:pt x="114" y="16"/>
                    <a:pt x="114" y="16"/>
                  </a:cubicBezTo>
                  <a:cubicBezTo>
                    <a:pt x="114" y="17"/>
                    <a:pt x="113" y="18"/>
                    <a:pt x="114" y="19"/>
                  </a:cubicBezTo>
                  <a:cubicBezTo>
                    <a:pt x="114" y="19"/>
                    <a:pt x="115" y="19"/>
                    <a:pt x="116" y="20"/>
                  </a:cubicBezTo>
                  <a:cubicBezTo>
                    <a:pt x="116" y="20"/>
                    <a:pt x="117" y="22"/>
                    <a:pt x="117" y="22"/>
                  </a:cubicBezTo>
                  <a:cubicBezTo>
                    <a:pt x="118" y="22"/>
                    <a:pt x="119" y="23"/>
                    <a:pt x="120" y="23"/>
                  </a:cubicBezTo>
                  <a:cubicBezTo>
                    <a:pt x="121" y="24"/>
                    <a:pt x="121" y="26"/>
                    <a:pt x="122" y="27"/>
                  </a:cubicBezTo>
                  <a:cubicBezTo>
                    <a:pt x="122" y="28"/>
                    <a:pt x="123" y="30"/>
                    <a:pt x="123" y="31"/>
                  </a:cubicBezTo>
                  <a:cubicBezTo>
                    <a:pt x="123" y="32"/>
                    <a:pt x="124" y="34"/>
                    <a:pt x="124" y="35"/>
                  </a:cubicBezTo>
                  <a:cubicBezTo>
                    <a:pt x="125" y="36"/>
                    <a:pt x="126" y="36"/>
                    <a:pt x="127" y="37"/>
                  </a:cubicBezTo>
                  <a:cubicBezTo>
                    <a:pt x="127" y="37"/>
                    <a:pt x="129" y="39"/>
                    <a:pt x="129" y="40"/>
                  </a:cubicBezTo>
                  <a:cubicBezTo>
                    <a:pt x="129" y="41"/>
                    <a:pt x="128" y="42"/>
                    <a:pt x="128" y="43"/>
                  </a:cubicBezTo>
                  <a:cubicBezTo>
                    <a:pt x="128" y="44"/>
                    <a:pt x="129" y="45"/>
                    <a:pt x="129" y="46"/>
                  </a:cubicBezTo>
                  <a:cubicBezTo>
                    <a:pt x="129" y="46"/>
                    <a:pt x="131" y="47"/>
                    <a:pt x="131" y="48"/>
                  </a:cubicBezTo>
                  <a:cubicBezTo>
                    <a:pt x="132" y="49"/>
                    <a:pt x="132" y="50"/>
                    <a:pt x="131" y="52"/>
                  </a:cubicBezTo>
                  <a:cubicBezTo>
                    <a:pt x="130" y="52"/>
                    <a:pt x="129" y="53"/>
                    <a:pt x="128" y="54"/>
                  </a:cubicBezTo>
                  <a:cubicBezTo>
                    <a:pt x="128" y="54"/>
                    <a:pt x="126" y="56"/>
                    <a:pt x="126" y="56"/>
                  </a:cubicBezTo>
                  <a:cubicBezTo>
                    <a:pt x="125" y="57"/>
                    <a:pt x="123" y="57"/>
                    <a:pt x="122" y="57"/>
                  </a:cubicBezTo>
                  <a:cubicBezTo>
                    <a:pt x="121" y="58"/>
                    <a:pt x="118" y="57"/>
                    <a:pt x="117" y="57"/>
                  </a:cubicBezTo>
                  <a:cubicBezTo>
                    <a:pt x="116" y="57"/>
                    <a:pt x="115" y="57"/>
                    <a:pt x="114" y="57"/>
                  </a:cubicBezTo>
                  <a:cubicBezTo>
                    <a:pt x="114" y="58"/>
                    <a:pt x="113" y="58"/>
                    <a:pt x="112" y="58"/>
                  </a:cubicBezTo>
                  <a:cubicBezTo>
                    <a:pt x="112" y="59"/>
                    <a:pt x="111" y="59"/>
                    <a:pt x="111" y="60"/>
                  </a:cubicBezTo>
                  <a:cubicBezTo>
                    <a:pt x="111" y="60"/>
                    <a:pt x="110" y="61"/>
                    <a:pt x="110" y="62"/>
                  </a:cubicBezTo>
                  <a:cubicBezTo>
                    <a:pt x="110" y="63"/>
                    <a:pt x="112" y="64"/>
                    <a:pt x="112" y="64"/>
                  </a:cubicBezTo>
                  <a:cubicBezTo>
                    <a:pt x="113" y="65"/>
                    <a:pt x="114" y="67"/>
                    <a:pt x="114" y="68"/>
                  </a:cubicBezTo>
                  <a:cubicBezTo>
                    <a:pt x="114" y="69"/>
                    <a:pt x="115" y="70"/>
                    <a:pt x="115" y="70"/>
                  </a:cubicBezTo>
                  <a:cubicBezTo>
                    <a:pt x="115" y="71"/>
                    <a:pt x="115" y="73"/>
                    <a:pt x="115" y="74"/>
                  </a:cubicBezTo>
                  <a:cubicBezTo>
                    <a:pt x="114" y="75"/>
                    <a:pt x="113" y="76"/>
                    <a:pt x="113" y="77"/>
                  </a:cubicBezTo>
                  <a:cubicBezTo>
                    <a:pt x="112" y="78"/>
                    <a:pt x="112" y="80"/>
                    <a:pt x="111" y="81"/>
                  </a:cubicBezTo>
                  <a:cubicBezTo>
                    <a:pt x="111" y="83"/>
                    <a:pt x="112" y="87"/>
                    <a:pt x="112" y="89"/>
                  </a:cubicBezTo>
                  <a:cubicBezTo>
                    <a:pt x="112" y="90"/>
                    <a:pt x="112" y="92"/>
                    <a:pt x="112" y="93"/>
                  </a:cubicBezTo>
                  <a:cubicBezTo>
                    <a:pt x="112" y="94"/>
                    <a:pt x="112" y="96"/>
                    <a:pt x="113" y="96"/>
                  </a:cubicBezTo>
                  <a:cubicBezTo>
                    <a:pt x="114" y="96"/>
                    <a:pt x="115" y="95"/>
                    <a:pt x="115" y="95"/>
                  </a:cubicBezTo>
                  <a:cubicBezTo>
                    <a:pt x="116" y="95"/>
                    <a:pt x="117" y="95"/>
                    <a:pt x="118" y="95"/>
                  </a:cubicBezTo>
                  <a:cubicBezTo>
                    <a:pt x="119" y="96"/>
                    <a:pt x="119" y="98"/>
                    <a:pt x="119" y="100"/>
                  </a:cubicBezTo>
                  <a:cubicBezTo>
                    <a:pt x="120" y="100"/>
                    <a:pt x="119" y="102"/>
                    <a:pt x="119" y="103"/>
                  </a:cubicBezTo>
                  <a:cubicBezTo>
                    <a:pt x="119" y="104"/>
                    <a:pt x="122" y="105"/>
                    <a:pt x="122" y="106"/>
                  </a:cubicBezTo>
                  <a:cubicBezTo>
                    <a:pt x="123" y="106"/>
                    <a:pt x="124" y="107"/>
                    <a:pt x="124" y="107"/>
                  </a:cubicBezTo>
                  <a:cubicBezTo>
                    <a:pt x="123" y="108"/>
                    <a:pt x="122" y="109"/>
                    <a:pt x="121" y="109"/>
                  </a:cubicBezTo>
                  <a:cubicBezTo>
                    <a:pt x="120" y="109"/>
                    <a:pt x="118" y="110"/>
                    <a:pt x="117" y="109"/>
                  </a:cubicBezTo>
                  <a:cubicBezTo>
                    <a:pt x="116" y="109"/>
                    <a:pt x="115" y="108"/>
                    <a:pt x="115" y="108"/>
                  </a:cubicBezTo>
                  <a:cubicBezTo>
                    <a:pt x="114" y="108"/>
                    <a:pt x="112" y="110"/>
                    <a:pt x="111" y="110"/>
                  </a:cubicBezTo>
                  <a:cubicBezTo>
                    <a:pt x="111" y="110"/>
                    <a:pt x="110" y="110"/>
                    <a:pt x="110" y="110"/>
                  </a:cubicBezTo>
                  <a:cubicBezTo>
                    <a:pt x="109" y="110"/>
                    <a:pt x="107" y="109"/>
                    <a:pt x="106" y="109"/>
                  </a:cubicBezTo>
                  <a:cubicBezTo>
                    <a:pt x="105" y="109"/>
                    <a:pt x="103" y="110"/>
                    <a:pt x="102" y="111"/>
                  </a:cubicBezTo>
                  <a:cubicBezTo>
                    <a:pt x="102" y="111"/>
                    <a:pt x="102" y="112"/>
                    <a:pt x="102" y="112"/>
                  </a:cubicBezTo>
                  <a:cubicBezTo>
                    <a:pt x="102" y="113"/>
                    <a:pt x="102" y="114"/>
                    <a:pt x="102" y="115"/>
                  </a:cubicBezTo>
                  <a:cubicBezTo>
                    <a:pt x="102" y="115"/>
                    <a:pt x="101" y="116"/>
                    <a:pt x="101" y="117"/>
                  </a:cubicBezTo>
                  <a:cubicBezTo>
                    <a:pt x="100" y="117"/>
                    <a:pt x="100" y="118"/>
                    <a:pt x="100" y="118"/>
                  </a:cubicBezTo>
                  <a:cubicBezTo>
                    <a:pt x="100" y="119"/>
                    <a:pt x="100" y="120"/>
                    <a:pt x="100" y="121"/>
                  </a:cubicBezTo>
                  <a:cubicBezTo>
                    <a:pt x="100" y="121"/>
                    <a:pt x="98" y="122"/>
                    <a:pt x="98" y="122"/>
                  </a:cubicBezTo>
                  <a:cubicBezTo>
                    <a:pt x="97" y="122"/>
                    <a:pt x="95" y="122"/>
                    <a:pt x="95" y="121"/>
                  </a:cubicBezTo>
                  <a:cubicBezTo>
                    <a:pt x="94" y="121"/>
                    <a:pt x="93" y="120"/>
                    <a:pt x="93" y="120"/>
                  </a:cubicBezTo>
                  <a:cubicBezTo>
                    <a:pt x="92" y="120"/>
                    <a:pt x="90" y="120"/>
                    <a:pt x="89" y="120"/>
                  </a:cubicBezTo>
                  <a:cubicBezTo>
                    <a:pt x="88" y="120"/>
                    <a:pt x="87" y="120"/>
                    <a:pt x="86" y="121"/>
                  </a:cubicBezTo>
                  <a:cubicBezTo>
                    <a:pt x="85" y="121"/>
                    <a:pt x="83" y="122"/>
                    <a:pt x="82" y="122"/>
                  </a:cubicBezTo>
                  <a:cubicBezTo>
                    <a:pt x="82" y="123"/>
                    <a:pt x="81" y="124"/>
                    <a:pt x="80" y="124"/>
                  </a:cubicBezTo>
                  <a:cubicBezTo>
                    <a:pt x="80" y="125"/>
                    <a:pt x="79" y="125"/>
                    <a:pt x="78" y="125"/>
                  </a:cubicBezTo>
                  <a:cubicBezTo>
                    <a:pt x="78" y="125"/>
                    <a:pt x="78" y="126"/>
                    <a:pt x="78" y="127"/>
                  </a:cubicBezTo>
                  <a:cubicBezTo>
                    <a:pt x="78" y="127"/>
                    <a:pt x="79" y="127"/>
                    <a:pt x="80" y="127"/>
                  </a:cubicBezTo>
                  <a:cubicBezTo>
                    <a:pt x="80" y="128"/>
                    <a:pt x="80" y="129"/>
                    <a:pt x="80" y="129"/>
                  </a:cubicBezTo>
                  <a:cubicBezTo>
                    <a:pt x="80" y="130"/>
                    <a:pt x="79" y="131"/>
                    <a:pt x="79" y="132"/>
                  </a:cubicBezTo>
                  <a:cubicBezTo>
                    <a:pt x="79" y="132"/>
                    <a:pt x="79" y="133"/>
                    <a:pt x="79" y="133"/>
                  </a:cubicBezTo>
                  <a:cubicBezTo>
                    <a:pt x="79" y="134"/>
                    <a:pt x="78" y="135"/>
                    <a:pt x="78" y="135"/>
                  </a:cubicBezTo>
                  <a:cubicBezTo>
                    <a:pt x="77" y="135"/>
                    <a:pt x="76" y="134"/>
                    <a:pt x="75" y="133"/>
                  </a:cubicBezTo>
                  <a:cubicBezTo>
                    <a:pt x="75" y="133"/>
                    <a:pt x="75" y="132"/>
                    <a:pt x="74" y="132"/>
                  </a:cubicBezTo>
                  <a:cubicBezTo>
                    <a:pt x="74" y="131"/>
                    <a:pt x="72" y="131"/>
                    <a:pt x="71" y="132"/>
                  </a:cubicBezTo>
                  <a:cubicBezTo>
                    <a:pt x="71" y="132"/>
                    <a:pt x="69" y="133"/>
                    <a:pt x="69" y="133"/>
                  </a:cubicBezTo>
                  <a:cubicBezTo>
                    <a:pt x="68" y="134"/>
                    <a:pt x="68" y="136"/>
                    <a:pt x="67" y="136"/>
                  </a:cubicBezTo>
                  <a:cubicBezTo>
                    <a:pt x="67" y="137"/>
                    <a:pt x="65" y="138"/>
                    <a:pt x="64" y="139"/>
                  </a:cubicBezTo>
                  <a:cubicBezTo>
                    <a:pt x="64" y="139"/>
                    <a:pt x="62" y="140"/>
                    <a:pt x="61" y="140"/>
                  </a:cubicBezTo>
                  <a:cubicBezTo>
                    <a:pt x="61" y="139"/>
                    <a:pt x="61" y="138"/>
                    <a:pt x="60" y="138"/>
                  </a:cubicBezTo>
                  <a:cubicBezTo>
                    <a:pt x="59" y="137"/>
                    <a:pt x="58" y="136"/>
                    <a:pt x="57" y="135"/>
                  </a:cubicBezTo>
                  <a:cubicBezTo>
                    <a:pt x="56" y="134"/>
                    <a:pt x="54" y="132"/>
                    <a:pt x="53" y="131"/>
                  </a:cubicBezTo>
                  <a:cubicBezTo>
                    <a:pt x="52" y="129"/>
                    <a:pt x="50" y="126"/>
                    <a:pt x="49" y="125"/>
                  </a:cubicBezTo>
                  <a:cubicBezTo>
                    <a:pt x="48" y="124"/>
                    <a:pt x="46" y="121"/>
                    <a:pt x="45" y="120"/>
                  </a:cubicBezTo>
                  <a:cubicBezTo>
                    <a:pt x="44" y="119"/>
                    <a:pt x="41" y="118"/>
                    <a:pt x="40" y="118"/>
                  </a:cubicBezTo>
                  <a:cubicBezTo>
                    <a:pt x="38" y="117"/>
                    <a:pt x="35" y="116"/>
                    <a:pt x="34" y="115"/>
                  </a:cubicBezTo>
                  <a:cubicBezTo>
                    <a:pt x="33" y="114"/>
                    <a:pt x="31" y="113"/>
                    <a:pt x="30" y="112"/>
                  </a:cubicBezTo>
                  <a:cubicBezTo>
                    <a:pt x="29" y="111"/>
                    <a:pt x="27" y="109"/>
                    <a:pt x="26" y="109"/>
                  </a:cubicBezTo>
                  <a:cubicBezTo>
                    <a:pt x="24" y="108"/>
                    <a:pt x="21" y="107"/>
                    <a:pt x="20" y="106"/>
                  </a:cubicBezTo>
                  <a:cubicBezTo>
                    <a:pt x="18" y="106"/>
                    <a:pt x="16" y="104"/>
                    <a:pt x="15" y="104"/>
                  </a:cubicBezTo>
                  <a:cubicBezTo>
                    <a:pt x="15" y="103"/>
                    <a:pt x="13" y="101"/>
                    <a:pt x="13" y="101"/>
                  </a:cubicBezTo>
                  <a:cubicBezTo>
                    <a:pt x="12" y="100"/>
                    <a:pt x="11" y="100"/>
                    <a:pt x="10" y="99"/>
                  </a:cubicBezTo>
                  <a:cubicBezTo>
                    <a:pt x="10" y="98"/>
                    <a:pt x="9" y="97"/>
                    <a:pt x="8" y="96"/>
                  </a:cubicBezTo>
                  <a:cubicBezTo>
                    <a:pt x="8" y="96"/>
                    <a:pt x="7" y="95"/>
                    <a:pt x="6" y="95"/>
                  </a:cubicBezTo>
                  <a:cubicBezTo>
                    <a:pt x="6" y="94"/>
                    <a:pt x="6" y="93"/>
                    <a:pt x="6" y="92"/>
                  </a:cubicBezTo>
                  <a:cubicBezTo>
                    <a:pt x="5" y="91"/>
                    <a:pt x="6" y="90"/>
                    <a:pt x="6" y="89"/>
                  </a:cubicBezTo>
                  <a:cubicBezTo>
                    <a:pt x="6" y="88"/>
                    <a:pt x="5" y="86"/>
                    <a:pt x="5" y="85"/>
                  </a:cubicBezTo>
                  <a:cubicBezTo>
                    <a:pt x="5" y="85"/>
                    <a:pt x="6" y="84"/>
                    <a:pt x="6" y="83"/>
                  </a:cubicBezTo>
                  <a:cubicBezTo>
                    <a:pt x="6" y="82"/>
                    <a:pt x="6" y="81"/>
                    <a:pt x="6" y="80"/>
                  </a:cubicBezTo>
                  <a:cubicBezTo>
                    <a:pt x="6" y="80"/>
                    <a:pt x="5" y="78"/>
                    <a:pt x="5" y="78"/>
                  </a:cubicBezTo>
                  <a:cubicBezTo>
                    <a:pt x="5" y="77"/>
                    <a:pt x="4" y="76"/>
                    <a:pt x="3" y="76"/>
                  </a:cubicBezTo>
                  <a:cubicBezTo>
                    <a:pt x="3" y="75"/>
                    <a:pt x="2" y="73"/>
                    <a:pt x="1" y="72"/>
                  </a:cubicBezTo>
                  <a:cubicBezTo>
                    <a:pt x="1" y="72"/>
                    <a:pt x="1" y="72"/>
                    <a:pt x="1" y="72"/>
                  </a:cubicBezTo>
                  <a:close/>
                  <a:moveTo>
                    <a:pt x="80" y="80"/>
                  </a:moveTo>
                  <a:cubicBezTo>
                    <a:pt x="80" y="79"/>
                    <a:pt x="79" y="77"/>
                    <a:pt x="79" y="76"/>
                  </a:cubicBezTo>
                  <a:cubicBezTo>
                    <a:pt x="78" y="76"/>
                    <a:pt x="77" y="75"/>
                    <a:pt x="76" y="75"/>
                  </a:cubicBezTo>
                  <a:cubicBezTo>
                    <a:pt x="75" y="75"/>
                    <a:pt x="73" y="75"/>
                    <a:pt x="72" y="75"/>
                  </a:cubicBezTo>
                  <a:cubicBezTo>
                    <a:pt x="71" y="75"/>
                    <a:pt x="69" y="75"/>
                    <a:pt x="68" y="74"/>
                  </a:cubicBezTo>
                  <a:cubicBezTo>
                    <a:pt x="67" y="74"/>
                    <a:pt x="66" y="72"/>
                    <a:pt x="65" y="71"/>
                  </a:cubicBezTo>
                  <a:cubicBezTo>
                    <a:pt x="65" y="71"/>
                    <a:pt x="65" y="69"/>
                    <a:pt x="64" y="69"/>
                  </a:cubicBezTo>
                  <a:cubicBezTo>
                    <a:pt x="64" y="68"/>
                    <a:pt x="62" y="68"/>
                    <a:pt x="62" y="69"/>
                  </a:cubicBezTo>
                  <a:cubicBezTo>
                    <a:pt x="61" y="69"/>
                    <a:pt x="60" y="71"/>
                    <a:pt x="60" y="71"/>
                  </a:cubicBezTo>
                  <a:cubicBezTo>
                    <a:pt x="60" y="72"/>
                    <a:pt x="61" y="74"/>
                    <a:pt x="60" y="75"/>
                  </a:cubicBezTo>
                  <a:cubicBezTo>
                    <a:pt x="60" y="76"/>
                    <a:pt x="59" y="77"/>
                    <a:pt x="59" y="77"/>
                  </a:cubicBezTo>
                  <a:cubicBezTo>
                    <a:pt x="58" y="78"/>
                    <a:pt x="58" y="80"/>
                    <a:pt x="57" y="81"/>
                  </a:cubicBezTo>
                  <a:cubicBezTo>
                    <a:pt x="57" y="82"/>
                    <a:pt x="55" y="83"/>
                    <a:pt x="55" y="84"/>
                  </a:cubicBezTo>
                  <a:cubicBezTo>
                    <a:pt x="54" y="84"/>
                    <a:pt x="54" y="85"/>
                    <a:pt x="53" y="85"/>
                  </a:cubicBezTo>
                  <a:cubicBezTo>
                    <a:pt x="53" y="86"/>
                    <a:pt x="52" y="87"/>
                    <a:pt x="52" y="88"/>
                  </a:cubicBezTo>
                  <a:cubicBezTo>
                    <a:pt x="53" y="88"/>
                    <a:pt x="53" y="88"/>
                    <a:pt x="53" y="89"/>
                  </a:cubicBezTo>
                  <a:cubicBezTo>
                    <a:pt x="54" y="89"/>
                    <a:pt x="55" y="88"/>
                    <a:pt x="56" y="88"/>
                  </a:cubicBezTo>
                  <a:cubicBezTo>
                    <a:pt x="56" y="88"/>
                    <a:pt x="57" y="87"/>
                    <a:pt x="58" y="88"/>
                  </a:cubicBezTo>
                  <a:cubicBezTo>
                    <a:pt x="59" y="88"/>
                    <a:pt x="60" y="89"/>
                    <a:pt x="60" y="89"/>
                  </a:cubicBezTo>
                  <a:cubicBezTo>
                    <a:pt x="60" y="90"/>
                    <a:pt x="60" y="92"/>
                    <a:pt x="60" y="93"/>
                  </a:cubicBezTo>
                  <a:cubicBezTo>
                    <a:pt x="60" y="93"/>
                    <a:pt x="60" y="94"/>
                    <a:pt x="61" y="94"/>
                  </a:cubicBezTo>
                  <a:cubicBezTo>
                    <a:pt x="61" y="95"/>
                    <a:pt x="63" y="96"/>
                    <a:pt x="64" y="96"/>
                  </a:cubicBezTo>
                  <a:cubicBezTo>
                    <a:pt x="65" y="96"/>
                    <a:pt x="65" y="95"/>
                    <a:pt x="65" y="94"/>
                  </a:cubicBezTo>
                  <a:cubicBezTo>
                    <a:pt x="66" y="94"/>
                    <a:pt x="66" y="93"/>
                    <a:pt x="67" y="92"/>
                  </a:cubicBezTo>
                  <a:cubicBezTo>
                    <a:pt x="67" y="92"/>
                    <a:pt x="68" y="92"/>
                    <a:pt x="69" y="91"/>
                  </a:cubicBezTo>
                  <a:cubicBezTo>
                    <a:pt x="69" y="91"/>
                    <a:pt x="71" y="91"/>
                    <a:pt x="72" y="91"/>
                  </a:cubicBezTo>
                  <a:cubicBezTo>
                    <a:pt x="72" y="91"/>
                    <a:pt x="73" y="89"/>
                    <a:pt x="73" y="89"/>
                  </a:cubicBezTo>
                  <a:cubicBezTo>
                    <a:pt x="74" y="88"/>
                    <a:pt x="76" y="89"/>
                    <a:pt x="77" y="88"/>
                  </a:cubicBezTo>
                  <a:cubicBezTo>
                    <a:pt x="77" y="88"/>
                    <a:pt x="78" y="86"/>
                    <a:pt x="78" y="85"/>
                  </a:cubicBezTo>
                  <a:cubicBezTo>
                    <a:pt x="78" y="84"/>
                    <a:pt x="78" y="83"/>
                    <a:pt x="78" y="82"/>
                  </a:cubicBezTo>
                  <a:cubicBezTo>
                    <a:pt x="79" y="82"/>
                    <a:pt x="80" y="81"/>
                    <a:pt x="80" y="8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4" name="Freeform 94"/>
            <p:cNvSpPr>
              <a:spLocks/>
            </p:cNvSpPr>
            <p:nvPr/>
          </p:nvSpPr>
          <p:spPr bwMode="auto">
            <a:xfrm>
              <a:off x="1868488" y="3375026"/>
              <a:ext cx="93663" cy="98425"/>
            </a:xfrm>
            <a:custGeom>
              <a:avLst/>
              <a:gdLst/>
              <a:ahLst/>
              <a:cxnLst>
                <a:cxn ang="0">
                  <a:pos x="49" y="28"/>
                </a:cxn>
                <a:cxn ang="0">
                  <a:pos x="46" y="27"/>
                </a:cxn>
                <a:cxn ang="0">
                  <a:pos x="43" y="26"/>
                </a:cxn>
                <a:cxn ang="0">
                  <a:pos x="39" y="25"/>
                </a:cxn>
                <a:cxn ang="0">
                  <a:pos x="38" y="29"/>
                </a:cxn>
                <a:cxn ang="0">
                  <a:pos x="36" y="36"/>
                </a:cxn>
                <a:cxn ang="0">
                  <a:pos x="33" y="43"/>
                </a:cxn>
                <a:cxn ang="0">
                  <a:pos x="31" y="50"/>
                </a:cxn>
                <a:cxn ang="0">
                  <a:pos x="26" y="52"/>
                </a:cxn>
                <a:cxn ang="0">
                  <a:pos x="21" y="50"/>
                </a:cxn>
                <a:cxn ang="0">
                  <a:pos x="18" y="46"/>
                </a:cxn>
                <a:cxn ang="0">
                  <a:pos x="12" y="39"/>
                </a:cxn>
                <a:cxn ang="0">
                  <a:pos x="8" y="33"/>
                </a:cxn>
                <a:cxn ang="0">
                  <a:pos x="6" y="27"/>
                </a:cxn>
                <a:cxn ang="0">
                  <a:pos x="1" y="24"/>
                </a:cxn>
                <a:cxn ang="0">
                  <a:pos x="0" y="19"/>
                </a:cxn>
                <a:cxn ang="0">
                  <a:pos x="2" y="17"/>
                </a:cxn>
                <a:cxn ang="0">
                  <a:pos x="6" y="14"/>
                </a:cxn>
                <a:cxn ang="0">
                  <a:pos x="9" y="11"/>
                </a:cxn>
                <a:cxn ang="0">
                  <a:pos x="9" y="7"/>
                </a:cxn>
                <a:cxn ang="0">
                  <a:pos x="15" y="8"/>
                </a:cxn>
                <a:cxn ang="0">
                  <a:pos x="15" y="12"/>
                </a:cxn>
                <a:cxn ang="0">
                  <a:pos x="18" y="9"/>
                </a:cxn>
                <a:cxn ang="0">
                  <a:pos x="21" y="10"/>
                </a:cxn>
                <a:cxn ang="0">
                  <a:pos x="27" y="12"/>
                </a:cxn>
                <a:cxn ang="0">
                  <a:pos x="27" y="7"/>
                </a:cxn>
                <a:cxn ang="0">
                  <a:pos x="26" y="4"/>
                </a:cxn>
                <a:cxn ang="0">
                  <a:pos x="31" y="1"/>
                </a:cxn>
                <a:cxn ang="0">
                  <a:pos x="34" y="1"/>
                </a:cxn>
                <a:cxn ang="0">
                  <a:pos x="38" y="4"/>
                </a:cxn>
                <a:cxn ang="0">
                  <a:pos x="40" y="9"/>
                </a:cxn>
                <a:cxn ang="0">
                  <a:pos x="41" y="14"/>
                </a:cxn>
                <a:cxn ang="0">
                  <a:pos x="47" y="21"/>
                </a:cxn>
                <a:cxn ang="0">
                  <a:pos x="50" y="27"/>
                </a:cxn>
              </a:cxnLst>
              <a:rect l="0" t="0" r="r" b="b"/>
              <a:pathLst>
                <a:path w="50" h="52">
                  <a:moveTo>
                    <a:pt x="50" y="27"/>
                  </a:moveTo>
                  <a:cubicBezTo>
                    <a:pt x="50" y="27"/>
                    <a:pt x="49" y="28"/>
                    <a:pt x="49" y="28"/>
                  </a:cubicBezTo>
                  <a:cubicBezTo>
                    <a:pt x="49" y="28"/>
                    <a:pt x="48" y="28"/>
                    <a:pt x="48" y="28"/>
                  </a:cubicBezTo>
                  <a:cubicBezTo>
                    <a:pt x="47" y="28"/>
                    <a:pt x="47" y="27"/>
                    <a:pt x="46" y="27"/>
                  </a:cubicBezTo>
                  <a:cubicBezTo>
                    <a:pt x="45" y="27"/>
                    <a:pt x="44" y="28"/>
                    <a:pt x="44" y="28"/>
                  </a:cubicBezTo>
                  <a:cubicBezTo>
                    <a:pt x="43" y="28"/>
                    <a:pt x="43" y="26"/>
                    <a:pt x="43" y="26"/>
                  </a:cubicBezTo>
                  <a:cubicBezTo>
                    <a:pt x="43" y="26"/>
                    <a:pt x="42" y="25"/>
                    <a:pt x="41" y="25"/>
                  </a:cubicBezTo>
                  <a:cubicBezTo>
                    <a:pt x="41" y="24"/>
                    <a:pt x="40" y="24"/>
                    <a:pt x="39" y="25"/>
                  </a:cubicBezTo>
                  <a:cubicBezTo>
                    <a:pt x="39" y="25"/>
                    <a:pt x="39" y="26"/>
                    <a:pt x="38" y="26"/>
                  </a:cubicBezTo>
                  <a:cubicBezTo>
                    <a:pt x="38" y="27"/>
                    <a:pt x="38" y="29"/>
                    <a:pt x="38" y="29"/>
                  </a:cubicBezTo>
                  <a:cubicBezTo>
                    <a:pt x="38" y="30"/>
                    <a:pt x="37" y="31"/>
                    <a:pt x="37" y="32"/>
                  </a:cubicBezTo>
                  <a:cubicBezTo>
                    <a:pt x="36" y="33"/>
                    <a:pt x="36" y="35"/>
                    <a:pt x="36" y="36"/>
                  </a:cubicBezTo>
                  <a:cubicBezTo>
                    <a:pt x="35" y="37"/>
                    <a:pt x="36" y="39"/>
                    <a:pt x="35" y="40"/>
                  </a:cubicBezTo>
                  <a:cubicBezTo>
                    <a:pt x="35" y="41"/>
                    <a:pt x="34" y="42"/>
                    <a:pt x="33" y="43"/>
                  </a:cubicBezTo>
                  <a:cubicBezTo>
                    <a:pt x="33" y="44"/>
                    <a:pt x="32" y="45"/>
                    <a:pt x="32" y="46"/>
                  </a:cubicBezTo>
                  <a:cubicBezTo>
                    <a:pt x="32" y="47"/>
                    <a:pt x="32" y="49"/>
                    <a:pt x="31" y="50"/>
                  </a:cubicBezTo>
                  <a:cubicBezTo>
                    <a:pt x="31" y="50"/>
                    <a:pt x="31" y="51"/>
                    <a:pt x="30" y="52"/>
                  </a:cubicBezTo>
                  <a:cubicBezTo>
                    <a:pt x="29" y="52"/>
                    <a:pt x="27" y="52"/>
                    <a:pt x="26" y="52"/>
                  </a:cubicBezTo>
                  <a:cubicBezTo>
                    <a:pt x="25" y="52"/>
                    <a:pt x="24" y="51"/>
                    <a:pt x="23" y="51"/>
                  </a:cubicBezTo>
                  <a:cubicBezTo>
                    <a:pt x="23" y="51"/>
                    <a:pt x="21" y="50"/>
                    <a:pt x="21" y="50"/>
                  </a:cubicBezTo>
                  <a:cubicBezTo>
                    <a:pt x="20" y="49"/>
                    <a:pt x="20" y="49"/>
                    <a:pt x="19" y="49"/>
                  </a:cubicBezTo>
                  <a:cubicBezTo>
                    <a:pt x="19" y="48"/>
                    <a:pt x="18" y="46"/>
                    <a:pt x="18" y="46"/>
                  </a:cubicBezTo>
                  <a:cubicBezTo>
                    <a:pt x="17" y="45"/>
                    <a:pt x="16" y="43"/>
                    <a:pt x="15" y="43"/>
                  </a:cubicBezTo>
                  <a:cubicBezTo>
                    <a:pt x="15" y="42"/>
                    <a:pt x="13" y="40"/>
                    <a:pt x="12" y="39"/>
                  </a:cubicBezTo>
                  <a:cubicBezTo>
                    <a:pt x="12" y="38"/>
                    <a:pt x="10" y="37"/>
                    <a:pt x="10" y="36"/>
                  </a:cubicBezTo>
                  <a:cubicBezTo>
                    <a:pt x="9" y="35"/>
                    <a:pt x="8" y="34"/>
                    <a:pt x="8" y="33"/>
                  </a:cubicBezTo>
                  <a:cubicBezTo>
                    <a:pt x="8" y="33"/>
                    <a:pt x="8" y="31"/>
                    <a:pt x="7" y="31"/>
                  </a:cubicBezTo>
                  <a:cubicBezTo>
                    <a:pt x="7" y="30"/>
                    <a:pt x="7" y="28"/>
                    <a:pt x="6" y="27"/>
                  </a:cubicBezTo>
                  <a:cubicBezTo>
                    <a:pt x="6" y="27"/>
                    <a:pt x="4" y="26"/>
                    <a:pt x="3" y="26"/>
                  </a:cubicBezTo>
                  <a:cubicBezTo>
                    <a:pt x="2" y="25"/>
                    <a:pt x="1" y="25"/>
                    <a:pt x="1" y="24"/>
                  </a:cubicBezTo>
                  <a:cubicBezTo>
                    <a:pt x="0" y="24"/>
                    <a:pt x="0" y="23"/>
                    <a:pt x="0" y="22"/>
                  </a:cubicBezTo>
                  <a:cubicBezTo>
                    <a:pt x="0" y="21"/>
                    <a:pt x="0" y="20"/>
                    <a:pt x="0" y="19"/>
                  </a:cubicBezTo>
                  <a:cubicBezTo>
                    <a:pt x="0" y="18"/>
                    <a:pt x="0" y="17"/>
                    <a:pt x="0" y="17"/>
                  </a:cubicBezTo>
                  <a:cubicBezTo>
                    <a:pt x="1" y="17"/>
                    <a:pt x="2" y="17"/>
                    <a:pt x="2" y="17"/>
                  </a:cubicBezTo>
                  <a:cubicBezTo>
                    <a:pt x="3" y="16"/>
                    <a:pt x="4" y="16"/>
                    <a:pt x="5" y="16"/>
                  </a:cubicBezTo>
                  <a:cubicBezTo>
                    <a:pt x="5" y="15"/>
                    <a:pt x="5" y="14"/>
                    <a:pt x="6" y="14"/>
                  </a:cubicBezTo>
                  <a:cubicBezTo>
                    <a:pt x="6" y="14"/>
                    <a:pt x="8" y="14"/>
                    <a:pt x="8" y="14"/>
                  </a:cubicBezTo>
                  <a:cubicBezTo>
                    <a:pt x="9" y="13"/>
                    <a:pt x="9" y="12"/>
                    <a:pt x="9" y="11"/>
                  </a:cubicBezTo>
                  <a:cubicBezTo>
                    <a:pt x="9" y="10"/>
                    <a:pt x="8" y="9"/>
                    <a:pt x="8" y="9"/>
                  </a:cubicBezTo>
                  <a:cubicBezTo>
                    <a:pt x="8" y="8"/>
                    <a:pt x="9" y="8"/>
                    <a:pt x="9" y="7"/>
                  </a:cubicBezTo>
                  <a:cubicBezTo>
                    <a:pt x="10" y="7"/>
                    <a:pt x="12" y="7"/>
                    <a:pt x="12" y="7"/>
                  </a:cubicBezTo>
                  <a:cubicBezTo>
                    <a:pt x="13" y="8"/>
                    <a:pt x="14" y="8"/>
                    <a:pt x="15" y="8"/>
                  </a:cubicBezTo>
                  <a:cubicBezTo>
                    <a:pt x="15" y="8"/>
                    <a:pt x="15" y="9"/>
                    <a:pt x="15" y="10"/>
                  </a:cubicBezTo>
                  <a:cubicBezTo>
                    <a:pt x="15" y="10"/>
                    <a:pt x="14" y="12"/>
                    <a:pt x="15" y="12"/>
                  </a:cubicBezTo>
                  <a:cubicBezTo>
                    <a:pt x="15" y="12"/>
                    <a:pt x="16" y="12"/>
                    <a:pt x="17" y="12"/>
                  </a:cubicBezTo>
                  <a:cubicBezTo>
                    <a:pt x="17" y="11"/>
                    <a:pt x="17" y="10"/>
                    <a:pt x="18" y="9"/>
                  </a:cubicBezTo>
                  <a:cubicBezTo>
                    <a:pt x="18" y="9"/>
                    <a:pt x="20" y="8"/>
                    <a:pt x="21" y="8"/>
                  </a:cubicBezTo>
                  <a:cubicBezTo>
                    <a:pt x="21" y="9"/>
                    <a:pt x="21" y="10"/>
                    <a:pt x="21" y="10"/>
                  </a:cubicBezTo>
                  <a:cubicBezTo>
                    <a:pt x="21" y="11"/>
                    <a:pt x="22" y="12"/>
                    <a:pt x="23" y="12"/>
                  </a:cubicBezTo>
                  <a:cubicBezTo>
                    <a:pt x="24" y="13"/>
                    <a:pt x="26" y="13"/>
                    <a:pt x="27" y="12"/>
                  </a:cubicBezTo>
                  <a:cubicBezTo>
                    <a:pt x="27" y="12"/>
                    <a:pt x="28" y="10"/>
                    <a:pt x="28" y="10"/>
                  </a:cubicBezTo>
                  <a:cubicBezTo>
                    <a:pt x="28" y="9"/>
                    <a:pt x="28" y="8"/>
                    <a:pt x="27" y="7"/>
                  </a:cubicBezTo>
                  <a:cubicBezTo>
                    <a:pt x="27" y="7"/>
                    <a:pt x="26" y="6"/>
                    <a:pt x="25" y="5"/>
                  </a:cubicBezTo>
                  <a:cubicBezTo>
                    <a:pt x="25" y="5"/>
                    <a:pt x="26" y="4"/>
                    <a:pt x="26" y="4"/>
                  </a:cubicBezTo>
                  <a:cubicBezTo>
                    <a:pt x="27" y="3"/>
                    <a:pt x="27" y="3"/>
                    <a:pt x="28" y="3"/>
                  </a:cubicBezTo>
                  <a:cubicBezTo>
                    <a:pt x="29" y="2"/>
                    <a:pt x="30" y="1"/>
                    <a:pt x="31" y="1"/>
                  </a:cubicBezTo>
                  <a:cubicBezTo>
                    <a:pt x="32" y="1"/>
                    <a:pt x="33" y="0"/>
                    <a:pt x="34" y="0"/>
                  </a:cubicBezTo>
                  <a:cubicBezTo>
                    <a:pt x="34" y="1"/>
                    <a:pt x="34" y="1"/>
                    <a:pt x="34" y="1"/>
                  </a:cubicBezTo>
                  <a:cubicBezTo>
                    <a:pt x="34" y="2"/>
                    <a:pt x="36" y="2"/>
                    <a:pt x="36" y="3"/>
                  </a:cubicBezTo>
                  <a:cubicBezTo>
                    <a:pt x="37" y="3"/>
                    <a:pt x="37" y="4"/>
                    <a:pt x="38" y="4"/>
                  </a:cubicBezTo>
                  <a:cubicBezTo>
                    <a:pt x="38" y="5"/>
                    <a:pt x="39" y="6"/>
                    <a:pt x="39" y="6"/>
                  </a:cubicBezTo>
                  <a:cubicBezTo>
                    <a:pt x="40" y="7"/>
                    <a:pt x="40" y="8"/>
                    <a:pt x="40" y="9"/>
                  </a:cubicBezTo>
                  <a:cubicBezTo>
                    <a:pt x="40" y="10"/>
                    <a:pt x="40" y="11"/>
                    <a:pt x="40" y="12"/>
                  </a:cubicBezTo>
                  <a:cubicBezTo>
                    <a:pt x="40" y="12"/>
                    <a:pt x="41" y="13"/>
                    <a:pt x="41" y="14"/>
                  </a:cubicBezTo>
                  <a:cubicBezTo>
                    <a:pt x="42" y="15"/>
                    <a:pt x="44" y="17"/>
                    <a:pt x="45" y="18"/>
                  </a:cubicBezTo>
                  <a:cubicBezTo>
                    <a:pt x="46" y="19"/>
                    <a:pt x="47" y="21"/>
                    <a:pt x="47" y="21"/>
                  </a:cubicBezTo>
                  <a:cubicBezTo>
                    <a:pt x="47" y="22"/>
                    <a:pt x="48" y="24"/>
                    <a:pt x="49" y="25"/>
                  </a:cubicBezTo>
                  <a:cubicBezTo>
                    <a:pt x="49" y="25"/>
                    <a:pt x="50" y="26"/>
                    <a:pt x="50" y="2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5" name="Freeform 95"/>
            <p:cNvSpPr>
              <a:spLocks/>
            </p:cNvSpPr>
            <p:nvPr/>
          </p:nvSpPr>
          <p:spPr bwMode="auto">
            <a:xfrm>
              <a:off x="1978026" y="3260726"/>
              <a:ext cx="39688" cy="63500"/>
            </a:xfrm>
            <a:custGeom>
              <a:avLst/>
              <a:gdLst/>
              <a:ahLst/>
              <a:cxnLst>
                <a:cxn ang="0">
                  <a:pos x="20" y="25"/>
                </a:cxn>
                <a:cxn ang="0">
                  <a:pos x="20" y="28"/>
                </a:cxn>
                <a:cxn ang="0">
                  <a:pos x="19" y="30"/>
                </a:cxn>
                <a:cxn ang="0">
                  <a:pos x="17" y="32"/>
                </a:cxn>
                <a:cxn ang="0">
                  <a:pos x="15" y="30"/>
                </a:cxn>
                <a:cxn ang="0">
                  <a:pos x="14" y="29"/>
                </a:cxn>
                <a:cxn ang="0">
                  <a:pos x="12" y="29"/>
                </a:cxn>
                <a:cxn ang="0">
                  <a:pos x="10" y="31"/>
                </a:cxn>
                <a:cxn ang="0">
                  <a:pos x="8" y="33"/>
                </a:cxn>
                <a:cxn ang="0">
                  <a:pos x="5" y="33"/>
                </a:cxn>
                <a:cxn ang="0">
                  <a:pos x="3" y="32"/>
                </a:cxn>
                <a:cxn ang="0">
                  <a:pos x="3" y="29"/>
                </a:cxn>
                <a:cxn ang="0">
                  <a:pos x="3" y="26"/>
                </a:cxn>
                <a:cxn ang="0">
                  <a:pos x="4" y="24"/>
                </a:cxn>
                <a:cxn ang="0">
                  <a:pos x="5" y="22"/>
                </a:cxn>
                <a:cxn ang="0">
                  <a:pos x="2" y="20"/>
                </a:cxn>
                <a:cxn ang="0">
                  <a:pos x="2" y="16"/>
                </a:cxn>
                <a:cxn ang="0">
                  <a:pos x="2" y="13"/>
                </a:cxn>
                <a:cxn ang="0">
                  <a:pos x="3" y="10"/>
                </a:cxn>
                <a:cxn ang="0">
                  <a:pos x="2" y="6"/>
                </a:cxn>
                <a:cxn ang="0">
                  <a:pos x="0" y="3"/>
                </a:cxn>
                <a:cxn ang="0">
                  <a:pos x="2" y="1"/>
                </a:cxn>
                <a:cxn ang="0">
                  <a:pos x="4" y="0"/>
                </a:cxn>
                <a:cxn ang="0">
                  <a:pos x="7" y="0"/>
                </a:cxn>
                <a:cxn ang="0">
                  <a:pos x="8" y="3"/>
                </a:cxn>
                <a:cxn ang="0">
                  <a:pos x="12" y="6"/>
                </a:cxn>
                <a:cxn ang="0">
                  <a:pos x="14" y="8"/>
                </a:cxn>
                <a:cxn ang="0">
                  <a:pos x="15" y="12"/>
                </a:cxn>
                <a:cxn ang="0">
                  <a:pos x="15" y="16"/>
                </a:cxn>
                <a:cxn ang="0">
                  <a:pos x="16" y="20"/>
                </a:cxn>
                <a:cxn ang="0">
                  <a:pos x="18" y="23"/>
                </a:cxn>
                <a:cxn ang="0">
                  <a:pos x="20" y="25"/>
                </a:cxn>
              </a:cxnLst>
              <a:rect l="0" t="0" r="r" b="b"/>
              <a:pathLst>
                <a:path w="21" h="34">
                  <a:moveTo>
                    <a:pt x="20" y="25"/>
                  </a:moveTo>
                  <a:cubicBezTo>
                    <a:pt x="21" y="26"/>
                    <a:pt x="20" y="27"/>
                    <a:pt x="20" y="28"/>
                  </a:cubicBezTo>
                  <a:cubicBezTo>
                    <a:pt x="20" y="28"/>
                    <a:pt x="20" y="29"/>
                    <a:pt x="19" y="30"/>
                  </a:cubicBezTo>
                  <a:cubicBezTo>
                    <a:pt x="19" y="31"/>
                    <a:pt x="18" y="32"/>
                    <a:pt x="17" y="32"/>
                  </a:cubicBezTo>
                  <a:cubicBezTo>
                    <a:pt x="17" y="32"/>
                    <a:pt x="15" y="30"/>
                    <a:pt x="15" y="30"/>
                  </a:cubicBezTo>
                  <a:cubicBezTo>
                    <a:pt x="15" y="30"/>
                    <a:pt x="14" y="29"/>
                    <a:pt x="14" y="29"/>
                  </a:cubicBezTo>
                  <a:cubicBezTo>
                    <a:pt x="13" y="29"/>
                    <a:pt x="12" y="29"/>
                    <a:pt x="12" y="29"/>
                  </a:cubicBezTo>
                  <a:cubicBezTo>
                    <a:pt x="11" y="29"/>
                    <a:pt x="10" y="30"/>
                    <a:pt x="10" y="31"/>
                  </a:cubicBezTo>
                  <a:cubicBezTo>
                    <a:pt x="9" y="31"/>
                    <a:pt x="9" y="33"/>
                    <a:pt x="8" y="33"/>
                  </a:cubicBezTo>
                  <a:cubicBezTo>
                    <a:pt x="8" y="34"/>
                    <a:pt x="6" y="34"/>
                    <a:pt x="5" y="33"/>
                  </a:cubicBezTo>
                  <a:cubicBezTo>
                    <a:pt x="4" y="33"/>
                    <a:pt x="3" y="32"/>
                    <a:pt x="3" y="32"/>
                  </a:cubicBezTo>
                  <a:cubicBezTo>
                    <a:pt x="3" y="31"/>
                    <a:pt x="3" y="30"/>
                    <a:pt x="3" y="29"/>
                  </a:cubicBezTo>
                  <a:cubicBezTo>
                    <a:pt x="3" y="28"/>
                    <a:pt x="3" y="27"/>
                    <a:pt x="3" y="26"/>
                  </a:cubicBezTo>
                  <a:cubicBezTo>
                    <a:pt x="3" y="26"/>
                    <a:pt x="4" y="25"/>
                    <a:pt x="4" y="24"/>
                  </a:cubicBezTo>
                  <a:cubicBezTo>
                    <a:pt x="5" y="24"/>
                    <a:pt x="5" y="23"/>
                    <a:pt x="5" y="22"/>
                  </a:cubicBezTo>
                  <a:cubicBezTo>
                    <a:pt x="5" y="21"/>
                    <a:pt x="3" y="21"/>
                    <a:pt x="2" y="20"/>
                  </a:cubicBezTo>
                  <a:cubicBezTo>
                    <a:pt x="2" y="19"/>
                    <a:pt x="2" y="17"/>
                    <a:pt x="2" y="16"/>
                  </a:cubicBezTo>
                  <a:cubicBezTo>
                    <a:pt x="2" y="16"/>
                    <a:pt x="2" y="14"/>
                    <a:pt x="2" y="13"/>
                  </a:cubicBezTo>
                  <a:cubicBezTo>
                    <a:pt x="2" y="12"/>
                    <a:pt x="3" y="11"/>
                    <a:pt x="3" y="10"/>
                  </a:cubicBezTo>
                  <a:cubicBezTo>
                    <a:pt x="3" y="9"/>
                    <a:pt x="2" y="7"/>
                    <a:pt x="2" y="6"/>
                  </a:cubicBezTo>
                  <a:cubicBezTo>
                    <a:pt x="2" y="5"/>
                    <a:pt x="0" y="4"/>
                    <a:pt x="0" y="3"/>
                  </a:cubicBezTo>
                  <a:cubicBezTo>
                    <a:pt x="1" y="2"/>
                    <a:pt x="2" y="2"/>
                    <a:pt x="2" y="1"/>
                  </a:cubicBezTo>
                  <a:cubicBezTo>
                    <a:pt x="3" y="1"/>
                    <a:pt x="4" y="0"/>
                    <a:pt x="4" y="0"/>
                  </a:cubicBezTo>
                  <a:cubicBezTo>
                    <a:pt x="5" y="0"/>
                    <a:pt x="6" y="0"/>
                    <a:pt x="7" y="0"/>
                  </a:cubicBezTo>
                  <a:cubicBezTo>
                    <a:pt x="7" y="1"/>
                    <a:pt x="8" y="3"/>
                    <a:pt x="8" y="3"/>
                  </a:cubicBezTo>
                  <a:cubicBezTo>
                    <a:pt x="9" y="4"/>
                    <a:pt x="12" y="5"/>
                    <a:pt x="12" y="6"/>
                  </a:cubicBezTo>
                  <a:cubicBezTo>
                    <a:pt x="13" y="6"/>
                    <a:pt x="14" y="7"/>
                    <a:pt x="14" y="8"/>
                  </a:cubicBezTo>
                  <a:cubicBezTo>
                    <a:pt x="14" y="9"/>
                    <a:pt x="15" y="11"/>
                    <a:pt x="15" y="12"/>
                  </a:cubicBezTo>
                  <a:cubicBezTo>
                    <a:pt x="15" y="13"/>
                    <a:pt x="15" y="15"/>
                    <a:pt x="15" y="16"/>
                  </a:cubicBezTo>
                  <a:cubicBezTo>
                    <a:pt x="15" y="17"/>
                    <a:pt x="16" y="19"/>
                    <a:pt x="16" y="20"/>
                  </a:cubicBezTo>
                  <a:cubicBezTo>
                    <a:pt x="17" y="21"/>
                    <a:pt x="18" y="23"/>
                    <a:pt x="18" y="23"/>
                  </a:cubicBezTo>
                  <a:cubicBezTo>
                    <a:pt x="19" y="24"/>
                    <a:pt x="20" y="24"/>
                    <a:pt x="20" y="2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6" name="Freeform 96"/>
            <p:cNvSpPr>
              <a:spLocks noEditPoints="1"/>
            </p:cNvSpPr>
            <p:nvPr/>
          </p:nvSpPr>
          <p:spPr bwMode="auto">
            <a:xfrm>
              <a:off x="1914526" y="3203576"/>
              <a:ext cx="242888" cy="350838"/>
            </a:xfrm>
            <a:custGeom>
              <a:avLst/>
              <a:gdLst/>
              <a:ahLst/>
              <a:cxnLst>
                <a:cxn ang="0">
                  <a:pos x="12" y="41"/>
                </a:cxn>
                <a:cxn ang="0">
                  <a:pos x="23" y="36"/>
                </a:cxn>
                <a:cxn ang="0">
                  <a:pos x="34" y="26"/>
                </a:cxn>
                <a:cxn ang="0">
                  <a:pos x="43" y="14"/>
                </a:cxn>
                <a:cxn ang="0">
                  <a:pos x="52" y="13"/>
                </a:cxn>
                <a:cxn ang="0">
                  <a:pos x="64" y="6"/>
                </a:cxn>
                <a:cxn ang="0">
                  <a:pos x="72" y="4"/>
                </a:cxn>
                <a:cxn ang="0">
                  <a:pos x="86" y="12"/>
                </a:cxn>
                <a:cxn ang="0">
                  <a:pos x="95" y="26"/>
                </a:cxn>
                <a:cxn ang="0">
                  <a:pos x="100" y="46"/>
                </a:cxn>
                <a:cxn ang="0">
                  <a:pos x="98" y="54"/>
                </a:cxn>
                <a:cxn ang="0">
                  <a:pos x="90" y="63"/>
                </a:cxn>
                <a:cxn ang="0">
                  <a:pos x="93" y="75"/>
                </a:cxn>
                <a:cxn ang="0">
                  <a:pos x="105" y="82"/>
                </a:cxn>
                <a:cxn ang="0">
                  <a:pos x="126" y="88"/>
                </a:cxn>
                <a:cxn ang="0">
                  <a:pos x="127" y="94"/>
                </a:cxn>
                <a:cxn ang="0">
                  <a:pos x="122" y="102"/>
                </a:cxn>
                <a:cxn ang="0">
                  <a:pos x="111" y="111"/>
                </a:cxn>
                <a:cxn ang="0">
                  <a:pos x="118" y="116"/>
                </a:cxn>
                <a:cxn ang="0">
                  <a:pos x="127" y="120"/>
                </a:cxn>
                <a:cxn ang="0">
                  <a:pos x="125" y="128"/>
                </a:cxn>
                <a:cxn ang="0">
                  <a:pos x="121" y="135"/>
                </a:cxn>
                <a:cxn ang="0">
                  <a:pos x="116" y="146"/>
                </a:cxn>
                <a:cxn ang="0">
                  <a:pos x="102" y="147"/>
                </a:cxn>
                <a:cxn ang="0">
                  <a:pos x="91" y="146"/>
                </a:cxn>
                <a:cxn ang="0">
                  <a:pos x="86" y="147"/>
                </a:cxn>
                <a:cxn ang="0">
                  <a:pos x="82" y="135"/>
                </a:cxn>
                <a:cxn ang="0">
                  <a:pos x="80" y="128"/>
                </a:cxn>
                <a:cxn ang="0">
                  <a:pos x="69" y="125"/>
                </a:cxn>
                <a:cxn ang="0">
                  <a:pos x="72" y="135"/>
                </a:cxn>
                <a:cxn ang="0">
                  <a:pos x="63" y="140"/>
                </a:cxn>
                <a:cxn ang="0">
                  <a:pos x="56" y="140"/>
                </a:cxn>
                <a:cxn ang="0">
                  <a:pos x="47" y="139"/>
                </a:cxn>
                <a:cxn ang="0">
                  <a:pos x="42" y="147"/>
                </a:cxn>
                <a:cxn ang="0">
                  <a:pos x="47" y="156"/>
                </a:cxn>
                <a:cxn ang="0">
                  <a:pos x="45" y="167"/>
                </a:cxn>
                <a:cxn ang="0">
                  <a:pos x="45" y="181"/>
                </a:cxn>
                <a:cxn ang="0">
                  <a:pos x="40" y="182"/>
                </a:cxn>
                <a:cxn ang="0">
                  <a:pos x="27" y="182"/>
                </a:cxn>
                <a:cxn ang="0">
                  <a:pos x="30" y="169"/>
                </a:cxn>
                <a:cxn ang="0">
                  <a:pos x="33" y="158"/>
                </a:cxn>
                <a:cxn ang="0">
                  <a:pos x="30" y="149"/>
                </a:cxn>
                <a:cxn ang="0">
                  <a:pos x="26" y="144"/>
                </a:cxn>
                <a:cxn ang="0">
                  <a:pos x="36" y="137"/>
                </a:cxn>
                <a:cxn ang="0">
                  <a:pos x="34" y="127"/>
                </a:cxn>
                <a:cxn ang="0">
                  <a:pos x="25" y="119"/>
                </a:cxn>
                <a:cxn ang="0">
                  <a:pos x="21" y="109"/>
                </a:cxn>
                <a:cxn ang="0">
                  <a:pos x="14" y="95"/>
                </a:cxn>
                <a:cxn ang="0">
                  <a:pos x="12" y="87"/>
                </a:cxn>
                <a:cxn ang="0">
                  <a:pos x="12" y="77"/>
                </a:cxn>
                <a:cxn ang="0">
                  <a:pos x="1" y="73"/>
                </a:cxn>
                <a:cxn ang="0">
                  <a:pos x="5" y="62"/>
                </a:cxn>
                <a:cxn ang="0">
                  <a:pos x="11" y="57"/>
                </a:cxn>
                <a:cxn ang="0">
                  <a:pos x="52" y="53"/>
                </a:cxn>
                <a:cxn ang="0">
                  <a:pos x="46" y="36"/>
                </a:cxn>
                <a:cxn ang="0">
                  <a:pos x="34" y="33"/>
                </a:cxn>
                <a:cxn ang="0">
                  <a:pos x="36" y="50"/>
                </a:cxn>
                <a:cxn ang="0">
                  <a:pos x="37" y="62"/>
                </a:cxn>
                <a:cxn ang="0">
                  <a:pos x="48" y="59"/>
                </a:cxn>
              </a:cxnLst>
              <a:rect l="0" t="0" r="r" b="b"/>
              <a:pathLst>
                <a:path w="129" h="186">
                  <a:moveTo>
                    <a:pt x="11" y="52"/>
                  </a:moveTo>
                  <a:cubicBezTo>
                    <a:pt x="11" y="51"/>
                    <a:pt x="11" y="49"/>
                    <a:pt x="10" y="48"/>
                  </a:cubicBezTo>
                  <a:cubicBezTo>
                    <a:pt x="10" y="47"/>
                    <a:pt x="9" y="46"/>
                    <a:pt x="9" y="45"/>
                  </a:cubicBezTo>
                  <a:cubicBezTo>
                    <a:pt x="9" y="44"/>
                    <a:pt x="9" y="42"/>
                    <a:pt x="9" y="42"/>
                  </a:cubicBezTo>
                  <a:cubicBezTo>
                    <a:pt x="10" y="41"/>
                    <a:pt x="11" y="41"/>
                    <a:pt x="12" y="41"/>
                  </a:cubicBezTo>
                  <a:cubicBezTo>
                    <a:pt x="13" y="41"/>
                    <a:pt x="14" y="40"/>
                    <a:pt x="14" y="40"/>
                  </a:cubicBezTo>
                  <a:cubicBezTo>
                    <a:pt x="15" y="39"/>
                    <a:pt x="16" y="38"/>
                    <a:pt x="16" y="37"/>
                  </a:cubicBezTo>
                  <a:cubicBezTo>
                    <a:pt x="17" y="37"/>
                    <a:pt x="17" y="36"/>
                    <a:pt x="18" y="35"/>
                  </a:cubicBezTo>
                  <a:cubicBezTo>
                    <a:pt x="18" y="35"/>
                    <a:pt x="19" y="34"/>
                    <a:pt x="20" y="34"/>
                  </a:cubicBezTo>
                  <a:cubicBezTo>
                    <a:pt x="20" y="34"/>
                    <a:pt x="22" y="36"/>
                    <a:pt x="23" y="36"/>
                  </a:cubicBezTo>
                  <a:cubicBezTo>
                    <a:pt x="24" y="36"/>
                    <a:pt x="25" y="35"/>
                    <a:pt x="26" y="34"/>
                  </a:cubicBezTo>
                  <a:cubicBezTo>
                    <a:pt x="27" y="34"/>
                    <a:pt x="28" y="34"/>
                    <a:pt x="28" y="33"/>
                  </a:cubicBezTo>
                  <a:cubicBezTo>
                    <a:pt x="29" y="32"/>
                    <a:pt x="29" y="31"/>
                    <a:pt x="29" y="30"/>
                  </a:cubicBezTo>
                  <a:cubicBezTo>
                    <a:pt x="29" y="29"/>
                    <a:pt x="30" y="28"/>
                    <a:pt x="31" y="27"/>
                  </a:cubicBezTo>
                  <a:cubicBezTo>
                    <a:pt x="31" y="27"/>
                    <a:pt x="33" y="27"/>
                    <a:pt x="34" y="26"/>
                  </a:cubicBezTo>
                  <a:cubicBezTo>
                    <a:pt x="35" y="26"/>
                    <a:pt x="35" y="25"/>
                    <a:pt x="36" y="25"/>
                  </a:cubicBezTo>
                  <a:cubicBezTo>
                    <a:pt x="36" y="24"/>
                    <a:pt x="37" y="22"/>
                    <a:pt x="38" y="22"/>
                  </a:cubicBezTo>
                  <a:cubicBezTo>
                    <a:pt x="38" y="21"/>
                    <a:pt x="39" y="19"/>
                    <a:pt x="40" y="19"/>
                  </a:cubicBezTo>
                  <a:cubicBezTo>
                    <a:pt x="40" y="18"/>
                    <a:pt x="42" y="18"/>
                    <a:pt x="42" y="17"/>
                  </a:cubicBezTo>
                  <a:cubicBezTo>
                    <a:pt x="42" y="16"/>
                    <a:pt x="43" y="15"/>
                    <a:pt x="43" y="14"/>
                  </a:cubicBezTo>
                  <a:cubicBezTo>
                    <a:pt x="43" y="13"/>
                    <a:pt x="43" y="12"/>
                    <a:pt x="43" y="11"/>
                  </a:cubicBezTo>
                  <a:cubicBezTo>
                    <a:pt x="43" y="11"/>
                    <a:pt x="43" y="10"/>
                    <a:pt x="43" y="10"/>
                  </a:cubicBezTo>
                  <a:cubicBezTo>
                    <a:pt x="44" y="10"/>
                    <a:pt x="45" y="11"/>
                    <a:pt x="46" y="11"/>
                  </a:cubicBezTo>
                  <a:cubicBezTo>
                    <a:pt x="47" y="11"/>
                    <a:pt x="49" y="12"/>
                    <a:pt x="50" y="12"/>
                  </a:cubicBezTo>
                  <a:cubicBezTo>
                    <a:pt x="50" y="12"/>
                    <a:pt x="51" y="13"/>
                    <a:pt x="52" y="13"/>
                  </a:cubicBezTo>
                  <a:cubicBezTo>
                    <a:pt x="53" y="13"/>
                    <a:pt x="54" y="12"/>
                    <a:pt x="55" y="11"/>
                  </a:cubicBezTo>
                  <a:cubicBezTo>
                    <a:pt x="55" y="11"/>
                    <a:pt x="56" y="10"/>
                    <a:pt x="56" y="10"/>
                  </a:cubicBezTo>
                  <a:cubicBezTo>
                    <a:pt x="57" y="9"/>
                    <a:pt x="57" y="8"/>
                    <a:pt x="58" y="7"/>
                  </a:cubicBezTo>
                  <a:cubicBezTo>
                    <a:pt x="59" y="7"/>
                    <a:pt x="61" y="6"/>
                    <a:pt x="62" y="6"/>
                  </a:cubicBezTo>
                  <a:cubicBezTo>
                    <a:pt x="63" y="6"/>
                    <a:pt x="64" y="6"/>
                    <a:pt x="64" y="6"/>
                  </a:cubicBezTo>
                  <a:cubicBezTo>
                    <a:pt x="65" y="5"/>
                    <a:pt x="65" y="4"/>
                    <a:pt x="65" y="4"/>
                  </a:cubicBezTo>
                  <a:cubicBezTo>
                    <a:pt x="65" y="3"/>
                    <a:pt x="67" y="3"/>
                    <a:pt x="67" y="2"/>
                  </a:cubicBezTo>
                  <a:cubicBezTo>
                    <a:pt x="67" y="2"/>
                    <a:pt x="67" y="1"/>
                    <a:pt x="67" y="0"/>
                  </a:cubicBezTo>
                  <a:cubicBezTo>
                    <a:pt x="68" y="0"/>
                    <a:pt x="69" y="1"/>
                    <a:pt x="69" y="2"/>
                  </a:cubicBezTo>
                  <a:cubicBezTo>
                    <a:pt x="70" y="2"/>
                    <a:pt x="71" y="3"/>
                    <a:pt x="72" y="4"/>
                  </a:cubicBezTo>
                  <a:cubicBezTo>
                    <a:pt x="73" y="5"/>
                    <a:pt x="75" y="5"/>
                    <a:pt x="76" y="6"/>
                  </a:cubicBezTo>
                  <a:cubicBezTo>
                    <a:pt x="76" y="6"/>
                    <a:pt x="77" y="7"/>
                    <a:pt x="78" y="8"/>
                  </a:cubicBezTo>
                  <a:cubicBezTo>
                    <a:pt x="78" y="8"/>
                    <a:pt x="79" y="9"/>
                    <a:pt x="80" y="9"/>
                  </a:cubicBezTo>
                  <a:cubicBezTo>
                    <a:pt x="80" y="9"/>
                    <a:pt x="82" y="8"/>
                    <a:pt x="83" y="9"/>
                  </a:cubicBezTo>
                  <a:cubicBezTo>
                    <a:pt x="84" y="9"/>
                    <a:pt x="85" y="11"/>
                    <a:pt x="86" y="12"/>
                  </a:cubicBezTo>
                  <a:cubicBezTo>
                    <a:pt x="86" y="13"/>
                    <a:pt x="88" y="13"/>
                    <a:pt x="88" y="13"/>
                  </a:cubicBezTo>
                  <a:cubicBezTo>
                    <a:pt x="89" y="14"/>
                    <a:pt x="90" y="15"/>
                    <a:pt x="90" y="16"/>
                  </a:cubicBezTo>
                  <a:cubicBezTo>
                    <a:pt x="91" y="17"/>
                    <a:pt x="90" y="19"/>
                    <a:pt x="91" y="20"/>
                  </a:cubicBezTo>
                  <a:cubicBezTo>
                    <a:pt x="91" y="21"/>
                    <a:pt x="92" y="22"/>
                    <a:pt x="93" y="23"/>
                  </a:cubicBezTo>
                  <a:cubicBezTo>
                    <a:pt x="94" y="24"/>
                    <a:pt x="95" y="25"/>
                    <a:pt x="95" y="26"/>
                  </a:cubicBezTo>
                  <a:cubicBezTo>
                    <a:pt x="95" y="28"/>
                    <a:pt x="96" y="30"/>
                    <a:pt x="96" y="31"/>
                  </a:cubicBezTo>
                  <a:cubicBezTo>
                    <a:pt x="96" y="32"/>
                    <a:pt x="97" y="34"/>
                    <a:pt x="97" y="35"/>
                  </a:cubicBezTo>
                  <a:cubicBezTo>
                    <a:pt x="97" y="36"/>
                    <a:pt x="98" y="38"/>
                    <a:pt x="98" y="39"/>
                  </a:cubicBezTo>
                  <a:cubicBezTo>
                    <a:pt x="99" y="40"/>
                    <a:pt x="99" y="42"/>
                    <a:pt x="100" y="43"/>
                  </a:cubicBezTo>
                  <a:cubicBezTo>
                    <a:pt x="100" y="44"/>
                    <a:pt x="100" y="46"/>
                    <a:pt x="100" y="46"/>
                  </a:cubicBezTo>
                  <a:cubicBezTo>
                    <a:pt x="100" y="47"/>
                    <a:pt x="100" y="48"/>
                    <a:pt x="100" y="49"/>
                  </a:cubicBezTo>
                  <a:cubicBezTo>
                    <a:pt x="101" y="49"/>
                    <a:pt x="101" y="49"/>
                    <a:pt x="101" y="50"/>
                  </a:cubicBezTo>
                  <a:cubicBezTo>
                    <a:pt x="101" y="50"/>
                    <a:pt x="101" y="51"/>
                    <a:pt x="101" y="52"/>
                  </a:cubicBezTo>
                  <a:cubicBezTo>
                    <a:pt x="101" y="52"/>
                    <a:pt x="99" y="52"/>
                    <a:pt x="99" y="52"/>
                  </a:cubicBezTo>
                  <a:cubicBezTo>
                    <a:pt x="98" y="53"/>
                    <a:pt x="98" y="54"/>
                    <a:pt x="98" y="54"/>
                  </a:cubicBezTo>
                  <a:cubicBezTo>
                    <a:pt x="97" y="55"/>
                    <a:pt x="97" y="55"/>
                    <a:pt x="97" y="56"/>
                  </a:cubicBezTo>
                  <a:cubicBezTo>
                    <a:pt x="96" y="56"/>
                    <a:pt x="94" y="56"/>
                    <a:pt x="94" y="57"/>
                  </a:cubicBezTo>
                  <a:cubicBezTo>
                    <a:pt x="93" y="57"/>
                    <a:pt x="92" y="57"/>
                    <a:pt x="92" y="58"/>
                  </a:cubicBezTo>
                  <a:cubicBezTo>
                    <a:pt x="92" y="58"/>
                    <a:pt x="92" y="59"/>
                    <a:pt x="92" y="59"/>
                  </a:cubicBezTo>
                  <a:cubicBezTo>
                    <a:pt x="91" y="60"/>
                    <a:pt x="91" y="62"/>
                    <a:pt x="90" y="63"/>
                  </a:cubicBezTo>
                  <a:cubicBezTo>
                    <a:pt x="90" y="64"/>
                    <a:pt x="89" y="66"/>
                    <a:pt x="88" y="67"/>
                  </a:cubicBezTo>
                  <a:cubicBezTo>
                    <a:pt x="88" y="67"/>
                    <a:pt x="88" y="69"/>
                    <a:pt x="88" y="69"/>
                  </a:cubicBezTo>
                  <a:cubicBezTo>
                    <a:pt x="89" y="70"/>
                    <a:pt x="90" y="70"/>
                    <a:pt x="91" y="70"/>
                  </a:cubicBezTo>
                  <a:cubicBezTo>
                    <a:pt x="91" y="71"/>
                    <a:pt x="92" y="72"/>
                    <a:pt x="92" y="72"/>
                  </a:cubicBezTo>
                  <a:cubicBezTo>
                    <a:pt x="92" y="73"/>
                    <a:pt x="93" y="75"/>
                    <a:pt x="93" y="75"/>
                  </a:cubicBezTo>
                  <a:cubicBezTo>
                    <a:pt x="93" y="76"/>
                    <a:pt x="95" y="77"/>
                    <a:pt x="95" y="77"/>
                  </a:cubicBezTo>
                  <a:cubicBezTo>
                    <a:pt x="96" y="77"/>
                    <a:pt x="98" y="77"/>
                    <a:pt x="99" y="77"/>
                  </a:cubicBezTo>
                  <a:cubicBezTo>
                    <a:pt x="99" y="77"/>
                    <a:pt x="100" y="78"/>
                    <a:pt x="100" y="78"/>
                  </a:cubicBezTo>
                  <a:cubicBezTo>
                    <a:pt x="101" y="78"/>
                    <a:pt x="102" y="80"/>
                    <a:pt x="102" y="80"/>
                  </a:cubicBezTo>
                  <a:cubicBezTo>
                    <a:pt x="103" y="81"/>
                    <a:pt x="104" y="81"/>
                    <a:pt x="105" y="82"/>
                  </a:cubicBezTo>
                  <a:cubicBezTo>
                    <a:pt x="107" y="82"/>
                    <a:pt x="110" y="82"/>
                    <a:pt x="112" y="83"/>
                  </a:cubicBezTo>
                  <a:cubicBezTo>
                    <a:pt x="114" y="83"/>
                    <a:pt x="116" y="84"/>
                    <a:pt x="118" y="84"/>
                  </a:cubicBezTo>
                  <a:cubicBezTo>
                    <a:pt x="119" y="85"/>
                    <a:pt x="120" y="86"/>
                    <a:pt x="121" y="86"/>
                  </a:cubicBezTo>
                  <a:cubicBezTo>
                    <a:pt x="122" y="87"/>
                    <a:pt x="124" y="86"/>
                    <a:pt x="124" y="87"/>
                  </a:cubicBezTo>
                  <a:cubicBezTo>
                    <a:pt x="125" y="87"/>
                    <a:pt x="126" y="88"/>
                    <a:pt x="126" y="88"/>
                  </a:cubicBezTo>
                  <a:cubicBezTo>
                    <a:pt x="126" y="89"/>
                    <a:pt x="125" y="89"/>
                    <a:pt x="125" y="89"/>
                  </a:cubicBezTo>
                  <a:cubicBezTo>
                    <a:pt x="124" y="89"/>
                    <a:pt x="123" y="90"/>
                    <a:pt x="123" y="91"/>
                  </a:cubicBezTo>
                  <a:cubicBezTo>
                    <a:pt x="123" y="91"/>
                    <a:pt x="125" y="91"/>
                    <a:pt x="125" y="91"/>
                  </a:cubicBezTo>
                  <a:cubicBezTo>
                    <a:pt x="126" y="91"/>
                    <a:pt x="126" y="92"/>
                    <a:pt x="127" y="93"/>
                  </a:cubicBezTo>
                  <a:cubicBezTo>
                    <a:pt x="127" y="93"/>
                    <a:pt x="127" y="94"/>
                    <a:pt x="127" y="94"/>
                  </a:cubicBezTo>
                  <a:cubicBezTo>
                    <a:pt x="128" y="95"/>
                    <a:pt x="128" y="97"/>
                    <a:pt x="127" y="97"/>
                  </a:cubicBezTo>
                  <a:cubicBezTo>
                    <a:pt x="127" y="98"/>
                    <a:pt x="126" y="98"/>
                    <a:pt x="126" y="98"/>
                  </a:cubicBezTo>
                  <a:cubicBezTo>
                    <a:pt x="125" y="98"/>
                    <a:pt x="125" y="98"/>
                    <a:pt x="124" y="98"/>
                  </a:cubicBezTo>
                  <a:cubicBezTo>
                    <a:pt x="124" y="98"/>
                    <a:pt x="123" y="99"/>
                    <a:pt x="123" y="100"/>
                  </a:cubicBezTo>
                  <a:cubicBezTo>
                    <a:pt x="123" y="100"/>
                    <a:pt x="122" y="101"/>
                    <a:pt x="122" y="102"/>
                  </a:cubicBezTo>
                  <a:cubicBezTo>
                    <a:pt x="121" y="102"/>
                    <a:pt x="120" y="102"/>
                    <a:pt x="119" y="102"/>
                  </a:cubicBezTo>
                  <a:cubicBezTo>
                    <a:pt x="119" y="102"/>
                    <a:pt x="118" y="102"/>
                    <a:pt x="117" y="102"/>
                  </a:cubicBezTo>
                  <a:cubicBezTo>
                    <a:pt x="117" y="102"/>
                    <a:pt x="115" y="102"/>
                    <a:pt x="115" y="103"/>
                  </a:cubicBezTo>
                  <a:cubicBezTo>
                    <a:pt x="114" y="104"/>
                    <a:pt x="113" y="106"/>
                    <a:pt x="113" y="106"/>
                  </a:cubicBezTo>
                  <a:cubicBezTo>
                    <a:pt x="112" y="108"/>
                    <a:pt x="111" y="110"/>
                    <a:pt x="111" y="111"/>
                  </a:cubicBezTo>
                  <a:cubicBezTo>
                    <a:pt x="112" y="111"/>
                    <a:pt x="113" y="112"/>
                    <a:pt x="113" y="112"/>
                  </a:cubicBezTo>
                  <a:cubicBezTo>
                    <a:pt x="114" y="113"/>
                    <a:pt x="115" y="113"/>
                    <a:pt x="115" y="114"/>
                  </a:cubicBezTo>
                  <a:cubicBezTo>
                    <a:pt x="116" y="114"/>
                    <a:pt x="117" y="113"/>
                    <a:pt x="118" y="113"/>
                  </a:cubicBezTo>
                  <a:cubicBezTo>
                    <a:pt x="118" y="113"/>
                    <a:pt x="119" y="115"/>
                    <a:pt x="119" y="115"/>
                  </a:cubicBezTo>
                  <a:cubicBezTo>
                    <a:pt x="119" y="115"/>
                    <a:pt x="118" y="116"/>
                    <a:pt x="118" y="116"/>
                  </a:cubicBezTo>
                  <a:cubicBezTo>
                    <a:pt x="118" y="117"/>
                    <a:pt x="118" y="118"/>
                    <a:pt x="118" y="119"/>
                  </a:cubicBezTo>
                  <a:cubicBezTo>
                    <a:pt x="119" y="119"/>
                    <a:pt x="119" y="120"/>
                    <a:pt x="120" y="120"/>
                  </a:cubicBezTo>
                  <a:cubicBezTo>
                    <a:pt x="121" y="120"/>
                    <a:pt x="122" y="120"/>
                    <a:pt x="123" y="120"/>
                  </a:cubicBezTo>
                  <a:cubicBezTo>
                    <a:pt x="123" y="120"/>
                    <a:pt x="125" y="120"/>
                    <a:pt x="125" y="120"/>
                  </a:cubicBezTo>
                  <a:cubicBezTo>
                    <a:pt x="126" y="120"/>
                    <a:pt x="127" y="120"/>
                    <a:pt x="127" y="120"/>
                  </a:cubicBezTo>
                  <a:cubicBezTo>
                    <a:pt x="128" y="120"/>
                    <a:pt x="128" y="120"/>
                    <a:pt x="128" y="120"/>
                  </a:cubicBezTo>
                  <a:cubicBezTo>
                    <a:pt x="128" y="121"/>
                    <a:pt x="129" y="122"/>
                    <a:pt x="129" y="123"/>
                  </a:cubicBezTo>
                  <a:cubicBezTo>
                    <a:pt x="128" y="124"/>
                    <a:pt x="128" y="124"/>
                    <a:pt x="128" y="124"/>
                  </a:cubicBezTo>
                  <a:cubicBezTo>
                    <a:pt x="127" y="125"/>
                    <a:pt x="126" y="125"/>
                    <a:pt x="125" y="126"/>
                  </a:cubicBezTo>
                  <a:cubicBezTo>
                    <a:pt x="125" y="126"/>
                    <a:pt x="125" y="127"/>
                    <a:pt x="125" y="128"/>
                  </a:cubicBezTo>
                  <a:cubicBezTo>
                    <a:pt x="125" y="128"/>
                    <a:pt x="124" y="129"/>
                    <a:pt x="124" y="130"/>
                  </a:cubicBezTo>
                  <a:cubicBezTo>
                    <a:pt x="124" y="130"/>
                    <a:pt x="123" y="130"/>
                    <a:pt x="122" y="130"/>
                  </a:cubicBezTo>
                  <a:cubicBezTo>
                    <a:pt x="122" y="130"/>
                    <a:pt x="120" y="130"/>
                    <a:pt x="120" y="131"/>
                  </a:cubicBezTo>
                  <a:cubicBezTo>
                    <a:pt x="119" y="131"/>
                    <a:pt x="120" y="133"/>
                    <a:pt x="120" y="134"/>
                  </a:cubicBezTo>
                  <a:cubicBezTo>
                    <a:pt x="120" y="134"/>
                    <a:pt x="121" y="135"/>
                    <a:pt x="121" y="135"/>
                  </a:cubicBezTo>
                  <a:cubicBezTo>
                    <a:pt x="122" y="136"/>
                    <a:pt x="121" y="138"/>
                    <a:pt x="121" y="139"/>
                  </a:cubicBezTo>
                  <a:cubicBezTo>
                    <a:pt x="121" y="139"/>
                    <a:pt x="121" y="141"/>
                    <a:pt x="120" y="141"/>
                  </a:cubicBezTo>
                  <a:cubicBezTo>
                    <a:pt x="120" y="142"/>
                    <a:pt x="120" y="143"/>
                    <a:pt x="120" y="144"/>
                  </a:cubicBezTo>
                  <a:cubicBezTo>
                    <a:pt x="120" y="145"/>
                    <a:pt x="119" y="146"/>
                    <a:pt x="118" y="146"/>
                  </a:cubicBezTo>
                  <a:cubicBezTo>
                    <a:pt x="118" y="146"/>
                    <a:pt x="116" y="146"/>
                    <a:pt x="116" y="146"/>
                  </a:cubicBezTo>
                  <a:cubicBezTo>
                    <a:pt x="115" y="146"/>
                    <a:pt x="113" y="146"/>
                    <a:pt x="112" y="146"/>
                  </a:cubicBezTo>
                  <a:cubicBezTo>
                    <a:pt x="111" y="146"/>
                    <a:pt x="111" y="147"/>
                    <a:pt x="110" y="147"/>
                  </a:cubicBezTo>
                  <a:cubicBezTo>
                    <a:pt x="109" y="147"/>
                    <a:pt x="108" y="147"/>
                    <a:pt x="108" y="147"/>
                  </a:cubicBezTo>
                  <a:cubicBezTo>
                    <a:pt x="107" y="147"/>
                    <a:pt x="105" y="147"/>
                    <a:pt x="104" y="147"/>
                  </a:cubicBezTo>
                  <a:cubicBezTo>
                    <a:pt x="103" y="147"/>
                    <a:pt x="103" y="147"/>
                    <a:pt x="102" y="147"/>
                  </a:cubicBezTo>
                  <a:cubicBezTo>
                    <a:pt x="101" y="147"/>
                    <a:pt x="101" y="147"/>
                    <a:pt x="100" y="147"/>
                  </a:cubicBezTo>
                  <a:cubicBezTo>
                    <a:pt x="100" y="147"/>
                    <a:pt x="100" y="146"/>
                    <a:pt x="99" y="146"/>
                  </a:cubicBezTo>
                  <a:cubicBezTo>
                    <a:pt x="98" y="146"/>
                    <a:pt x="96" y="147"/>
                    <a:pt x="95" y="147"/>
                  </a:cubicBezTo>
                  <a:cubicBezTo>
                    <a:pt x="94" y="147"/>
                    <a:pt x="94" y="146"/>
                    <a:pt x="93" y="146"/>
                  </a:cubicBezTo>
                  <a:cubicBezTo>
                    <a:pt x="93" y="146"/>
                    <a:pt x="92" y="145"/>
                    <a:pt x="91" y="146"/>
                  </a:cubicBezTo>
                  <a:cubicBezTo>
                    <a:pt x="91" y="146"/>
                    <a:pt x="91" y="147"/>
                    <a:pt x="91" y="148"/>
                  </a:cubicBezTo>
                  <a:cubicBezTo>
                    <a:pt x="91" y="148"/>
                    <a:pt x="91" y="150"/>
                    <a:pt x="90" y="150"/>
                  </a:cubicBezTo>
                  <a:cubicBezTo>
                    <a:pt x="90" y="150"/>
                    <a:pt x="89" y="151"/>
                    <a:pt x="88" y="151"/>
                  </a:cubicBezTo>
                  <a:cubicBezTo>
                    <a:pt x="88" y="150"/>
                    <a:pt x="88" y="149"/>
                    <a:pt x="87" y="149"/>
                  </a:cubicBezTo>
                  <a:cubicBezTo>
                    <a:pt x="87" y="148"/>
                    <a:pt x="87" y="147"/>
                    <a:pt x="86" y="147"/>
                  </a:cubicBezTo>
                  <a:cubicBezTo>
                    <a:pt x="86" y="146"/>
                    <a:pt x="86" y="145"/>
                    <a:pt x="86" y="144"/>
                  </a:cubicBezTo>
                  <a:cubicBezTo>
                    <a:pt x="86" y="144"/>
                    <a:pt x="86" y="142"/>
                    <a:pt x="86" y="141"/>
                  </a:cubicBezTo>
                  <a:cubicBezTo>
                    <a:pt x="86" y="140"/>
                    <a:pt x="85" y="139"/>
                    <a:pt x="85" y="138"/>
                  </a:cubicBezTo>
                  <a:cubicBezTo>
                    <a:pt x="84" y="138"/>
                    <a:pt x="84" y="137"/>
                    <a:pt x="84" y="137"/>
                  </a:cubicBezTo>
                  <a:cubicBezTo>
                    <a:pt x="83" y="136"/>
                    <a:pt x="82" y="135"/>
                    <a:pt x="82" y="135"/>
                  </a:cubicBezTo>
                  <a:cubicBezTo>
                    <a:pt x="81" y="134"/>
                    <a:pt x="81" y="133"/>
                    <a:pt x="82" y="132"/>
                  </a:cubicBezTo>
                  <a:cubicBezTo>
                    <a:pt x="82" y="132"/>
                    <a:pt x="83" y="132"/>
                    <a:pt x="84" y="131"/>
                  </a:cubicBezTo>
                  <a:cubicBezTo>
                    <a:pt x="84" y="131"/>
                    <a:pt x="83" y="129"/>
                    <a:pt x="82" y="129"/>
                  </a:cubicBezTo>
                  <a:cubicBezTo>
                    <a:pt x="82" y="128"/>
                    <a:pt x="82" y="127"/>
                    <a:pt x="81" y="127"/>
                  </a:cubicBezTo>
                  <a:cubicBezTo>
                    <a:pt x="81" y="127"/>
                    <a:pt x="81" y="128"/>
                    <a:pt x="80" y="128"/>
                  </a:cubicBezTo>
                  <a:cubicBezTo>
                    <a:pt x="80" y="128"/>
                    <a:pt x="79" y="128"/>
                    <a:pt x="79" y="128"/>
                  </a:cubicBezTo>
                  <a:cubicBezTo>
                    <a:pt x="78" y="128"/>
                    <a:pt x="76" y="127"/>
                    <a:pt x="76" y="126"/>
                  </a:cubicBezTo>
                  <a:cubicBezTo>
                    <a:pt x="75" y="125"/>
                    <a:pt x="73" y="124"/>
                    <a:pt x="72" y="124"/>
                  </a:cubicBezTo>
                  <a:cubicBezTo>
                    <a:pt x="72" y="124"/>
                    <a:pt x="71" y="124"/>
                    <a:pt x="70" y="124"/>
                  </a:cubicBezTo>
                  <a:cubicBezTo>
                    <a:pt x="70" y="124"/>
                    <a:pt x="69" y="125"/>
                    <a:pt x="69" y="125"/>
                  </a:cubicBezTo>
                  <a:cubicBezTo>
                    <a:pt x="69" y="126"/>
                    <a:pt x="70" y="127"/>
                    <a:pt x="70" y="128"/>
                  </a:cubicBezTo>
                  <a:cubicBezTo>
                    <a:pt x="71" y="128"/>
                    <a:pt x="72" y="129"/>
                    <a:pt x="73" y="129"/>
                  </a:cubicBezTo>
                  <a:cubicBezTo>
                    <a:pt x="73" y="130"/>
                    <a:pt x="73" y="131"/>
                    <a:pt x="73" y="132"/>
                  </a:cubicBezTo>
                  <a:cubicBezTo>
                    <a:pt x="73" y="132"/>
                    <a:pt x="73" y="134"/>
                    <a:pt x="73" y="134"/>
                  </a:cubicBezTo>
                  <a:cubicBezTo>
                    <a:pt x="73" y="135"/>
                    <a:pt x="72" y="135"/>
                    <a:pt x="72" y="135"/>
                  </a:cubicBezTo>
                  <a:cubicBezTo>
                    <a:pt x="71" y="136"/>
                    <a:pt x="70" y="136"/>
                    <a:pt x="69" y="136"/>
                  </a:cubicBezTo>
                  <a:cubicBezTo>
                    <a:pt x="69" y="136"/>
                    <a:pt x="68" y="137"/>
                    <a:pt x="68" y="138"/>
                  </a:cubicBezTo>
                  <a:cubicBezTo>
                    <a:pt x="68" y="138"/>
                    <a:pt x="68" y="139"/>
                    <a:pt x="68" y="139"/>
                  </a:cubicBezTo>
                  <a:cubicBezTo>
                    <a:pt x="67" y="140"/>
                    <a:pt x="65" y="138"/>
                    <a:pt x="64" y="138"/>
                  </a:cubicBezTo>
                  <a:cubicBezTo>
                    <a:pt x="64" y="138"/>
                    <a:pt x="64" y="139"/>
                    <a:pt x="63" y="140"/>
                  </a:cubicBezTo>
                  <a:cubicBezTo>
                    <a:pt x="63" y="140"/>
                    <a:pt x="62" y="141"/>
                    <a:pt x="61" y="141"/>
                  </a:cubicBezTo>
                  <a:cubicBezTo>
                    <a:pt x="61" y="141"/>
                    <a:pt x="60" y="140"/>
                    <a:pt x="60" y="140"/>
                  </a:cubicBezTo>
                  <a:cubicBezTo>
                    <a:pt x="59" y="140"/>
                    <a:pt x="59" y="140"/>
                    <a:pt x="58" y="140"/>
                  </a:cubicBezTo>
                  <a:cubicBezTo>
                    <a:pt x="58" y="140"/>
                    <a:pt x="58" y="141"/>
                    <a:pt x="57" y="141"/>
                  </a:cubicBezTo>
                  <a:cubicBezTo>
                    <a:pt x="57" y="141"/>
                    <a:pt x="56" y="140"/>
                    <a:pt x="56" y="140"/>
                  </a:cubicBezTo>
                  <a:cubicBezTo>
                    <a:pt x="56" y="139"/>
                    <a:pt x="56" y="137"/>
                    <a:pt x="55" y="137"/>
                  </a:cubicBezTo>
                  <a:cubicBezTo>
                    <a:pt x="54" y="136"/>
                    <a:pt x="53" y="137"/>
                    <a:pt x="52" y="138"/>
                  </a:cubicBezTo>
                  <a:cubicBezTo>
                    <a:pt x="51" y="138"/>
                    <a:pt x="50" y="137"/>
                    <a:pt x="50" y="137"/>
                  </a:cubicBezTo>
                  <a:cubicBezTo>
                    <a:pt x="49" y="137"/>
                    <a:pt x="48" y="138"/>
                    <a:pt x="48" y="138"/>
                  </a:cubicBezTo>
                  <a:cubicBezTo>
                    <a:pt x="47" y="138"/>
                    <a:pt x="47" y="139"/>
                    <a:pt x="47" y="139"/>
                  </a:cubicBezTo>
                  <a:cubicBezTo>
                    <a:pt x="46" y="140"/>
                    <a:pt x="45" y="140"/>
                    <a:pt x="45" y="141"/>
                  </a:cubicBezTo>
                  <a:cubicBezTo>
                    <a:pt x="44" y="141"/>
                    <a:pt x="44" y="142"/>
                    <a:pt x="44" y="143"/>
                  </a:cubicBezTo>
                  <a:cubicBezTo>
                    <a:pt x="43" y="143"/>
                    <a:pt x="43" y="144"/>
                    <a:pt x="43" y="144"/>
                  </a:cubicBezTo>
                  <a:cubicBezTo>
                    <a:pt x="43" y="144"/>
                    <a:pt x="42" y="145"/>
                    <a:pt x="42" y="145"/>
                  </a:cubicBezTo>
                  <a:cubicBezTo>
                    <a:pt x="42" y="146"/>
                    <a:pt x="42" y="147"/>
                    <a:pt x="42" y="147"/>
                  </a:cubicBezTo>
                  <a:cubicBezTo>
                    <a:pt x="42" y="148"/>
                    <a:pt x="42" y="148"/>
                    <a:pt x="42" y="149"/>
                  </a:cubicBezTo>
                  <a:cubicBezTo>
                    <a:pt x="42" y="149"/>
                    <a:pt x="43" y="150"/>
                    <a:pt x="44" y="150"/>
                  </a:cubicBezTo>
                  <a:cubicBezTo>
                    <a:pt x="45" y="150"/>
                    <a:pt x="46" y="151"/>
                    <a:pt x="46" y="151"/>
                  </a:cubicBezTo>
                  <a:cubicBezTo>
                    <a:pt x="47" y="152"/>
                    <a:pt x="47" y="153"/>
                    <a:pt x="48" y="153"/>
                  </a:cubicBezTo>
                  <a:cubicBezTo>
                    <a:pt x="48" y="154"/>
                    <a:pt x="47" y="156"/>
                    <a:pt x="47" y="156"/>
                  </a:cubicBezTo>
                  <a:cubicBezTo>
                    <a:pt x="47" y="157"/>
                    <a:pt x="48" y="158"/>
                    <a:pt x="48" y="159"/>
                  </a:cubicBezTo>
                  <a:cubicBezTo>
                    <a:pt x="48" y="160"/>
                    <a:pt x="48" y="161"/>
                    <a:pt x="47" y="162"/>
                  </a:cubicBezTo>
                  <a:cubicBezTo>
                    <a:pt x="47" y="162"/>
                    <a:pt x="47" y="163"/>
                    <a:pt x="47" y="164"/>
                  </a:cubicBezTo>
                  <a:cubicBezTo>
                    <a:pt x="47" y="164"/>
                    <a:pt x="46" y="165"/>
                    <a:pt x="46" y="165"/>
                  </a:cubicBezTo>
                  <a:cubicBezTo>
                    <a:pt x="45" y="165"/>
                    <a:pt x="45" y="166"/>
                    <a:pt x="45" y="167"/>
                  </a:cubicBezTo>
                  <a:cubicBezTo>
                    <a:pt x="45" y="167"/>
                    <a:pt x="45" y="169"/>
                    <a:pt x="45" y="170"/>
                  </a:cubicBezTo>
                  <a:cubicBezTo>
                    <a:pt x="45" y="171"/>
                    <a:pt x="45" y="172"/>
                    <a:pt x="45" y="173"/>
                  </a:cubicBezTo>
                  <a:cubicBezTo>
                    <a:pt x="45" y="173"/>
                    <a:pt x="45" y="175"/>
                    <a:pt x="45" y="175"/>
                  </a:cubicBezTo>
                  <a:cubicBezTo>
                    <a:pt x="46" y="176"/>
                    <a:pt x="45" y="177"/>
                    <a:pt x="45" y="178"/>
                  </a:cubicBezTo>
                  <a:cubicBezTo>
                    <a:pt x="45" y="179"/>
                    <a:pt x="45" y="180"/>
                    <a:pt x="45" y="181"/>
                  </a:cubicBezTo>
                  <a:cubicBezTo>
                    <a:pt x="45" y="181"/>
                    <a:pt x="45" y="182"/>
                    <a:pt x="45" y="182"/>
                  </a:cubicBezTo>
                  <a:cubicBezTo>
                    <a:pt x="45" y="183"/>
                    <a:pt x="45" y="185"/>
                    <a:pt x="45" y="186"/>
                  </a:cubicBezTo>
                  <a:cubicBezTo>
                    <a:pt x="45" y="186"/>
                    <a:pt x="44" y="186"/>
                    <a:pt x="44" y="185"/>
                  </a:cubicBezTo>
                  <a:cubicBezTo>
                    <a:pt x="44" y="185"/>
                    <a:pt x="43" y="184"/>
                    <a:pt x="43" y="184"/>
                  </a:cubicBezTo>
                  <a:cubicBezTo>
                    <a:pt x="42" y="183"/>
                    <a:pt x="41" y="182"/>
                    <a:pt x="40" y="182"/>
                  </a:cubicBezTo>
                  <a:cubicBezTo>
                    <a:pt x="39" y="182"/>
                    <a:pt x="37" y="183"/>
                    <a:pt x="36" y="183"/>
                  </a:cubicBezTo>
                  <a:cubicBezTo>
                    <a:pt x="36" y="183"/>
                    <a:pt x="35" y="182"/>
                    <a:pt x="34" y="182"/>
                  </a:cubicBezTo>
                  <a:cubicBezTo>
                    <a:pt x="34" y="182"/>
                    <a:pt x="32" y="182"/>
                    <a:pt x="32" y="182"/>
                  </a:cubicBezTo>
                  <a:cubicBezTo>
                    <a:pt x="31" y="182"/>
                    <a:pt x="30" y="183"/>
                    <a:pt x="29" y="183"/>
                  </a:cubicBezTo>
                  <a:cubicBezTo>
                    <a:pt x="29" y="183"/>
                    <a:pt x="28" y="182"/>
                    <a:pt x="27" y="182"/>
                  </a:cubicBezTo>
                  <a:cubicBezTo>
                    <a:pt x="28" y="181"/>
                    <a:pt x="28" y="179"/>
                    <a:pt x="28" y="179"/>
                  </a:cubicBezTo>
                  <a:cubicBezTo>
                    <a:pt x="28" y="178"/>
                    <a:pt x="27" y="176"/>
                    <a:pt x="27" y="175"/>
                  </a:cubicBezTo>
                  <a:cubicBezTo>
                    <a:pt x="27" y="175"/>
                    <a:pt x="26" y="173"/>
                    <a:pt x="26" y="173"/>
                  </a:cubicBezTo>
                  <a:cubicBezTo>
                    <a:pt x="26" y="172"/>
                    <a:pt x="27" y="171"/>
                    <a:pt x="27" y="170"/>
                  </a:cubicBezTo>
                  <a:cubicBezTo>
                    <a:pt x="27" y="170"/>
                    <a:pt x="29" y="169"/>
                    <a:pt x="30" y="169"/>
                  </a:cubicBezTo>
                  <a:cubicBezTo>
                    <a:pt x="30" y="168"/>
                    <a:pt x="30" y="167"/>
                    <a:pt x="30" y="167"/>
                  </a:cubicBezTo>
                  <a:cubicBezTo>
                    <a:pt x="31" y="166"/>
                    <a:pt x="32" y="166"/>
                    <a:pt x="32" y="165"/>
                  </a:cubicBezTo>
                  <a:cubicBezTo>
                    <a:pt x="32" y="165"/>
                    <a:pt x="33" y="163"/>
                    <a:pt x="33" y="163"/>
                  </a:cubicBezTo>
                  <a:cubicBezTo>
                    <a:pt x="33" y="162"/>
                    <a:pt x="32" y="161"/>
                    <a:pt x="32" y="160"/>
                  </a:cubicBezTo>
                  <a:cubicBezTo>
                    <a:pt x="32" y="159"/>
                    <a:pt x="32" y="159"/>
                    <a:pt x="33" y="158"/>
                  </a:cubicBezTo>
                  <a:cubicBezTo>
                    <a:pt x="33" y="158"/>
                    <a:pt x="33" y="157"/>
                    <a:pt x="33" y="156"/>
                  </a:cubicBezTo>
                  <a:cubicBezTo>
                    <a:pt x="33" y="156"/>
                    <a:pt x="31" y="156"/>
                    <a:pt x="30" y="155"/>
                  </a:cubicBezTo>
                  <a:cubicBezTo>
                    <a:pt x="30" y="155"/>
                    <a:pt x="30" y="153"/>
                    <a:pt x="30" y="153"/>
                  </a:cubicBezTo>
                  <a:cubicBezTo>
                    <a:pt x="30" y="152"/>
                    <a:pt x="32" y="153"/>
                    <a:pt x="32" y="152"/>
                  </a:cubicBezTo>
                  <a:cubicBezTo>
                    <a:pt x="32" y="151"/>
                    <a:pt x="31" y="150"/>
                    <a:pt x="30" y="149"/>
                  </a:cubicBezTo>
                  <a:cubicBezTo>
                    <a:pt x="29" y="149"/>
                    <a:pt x="27" y="148"/>
                    <a:pt x="26" y="148"/>
                  </a:cubicBezTo>
                  <a:cubicBezTo>
                    <a:pt x="26" y="148"/>
                    <a:pt x="24" y="148"/>
                    <a:pt x="24" y="148"/>
                  </a:cubicBezTo>
                  <a:cubicBezTo>
                    <a:pt x="23" y="147"/>
                    <a:pt x="23" y="144"/>
                    <a:pt x="24" y="143"/>
                  </a:cubicBezTo>
                  <a:cubicBezTo>
                    <a:pt x="24" y="143"/>
                    <a:pt x="26" y="141"/>
                    <a:pt x="27" y="142"/>
                  </a:cubicBezTo>
                  <a:cubicBezTo>
                    <a:pt x="27" y="142"/>
                    <a:pt x="26" y="143"/>
                    <a:pt x="26" y="144"/>
                  </a:cubicBezTo>
                  <a:cubicBezTo>
                    <a:pt x="27" y="144"/>
                    <a:pt x="28" y="145"/>
                    <a:pt x="29" y="145"/>
                  </a:cubicBezTo>
                  <a:cubicBezTo>
                    <a:pt x="30" y="145"/>
                    <a:pt x="30" y="144"/>
                    <a:pt x="31" y="144"/>
                  </a:cubicBezTo>
                  <a:cubicBezTo>
                    <a:pt x="31" y="144"/>
                    <a:pt x="32" y="145"/>
                    <a:pt x="33" y="145"/>
                  </a:cubicBezTo>
                  <a:cubicBezTo>
                    <a:pt x="34" y="144"/>
                    <a:pt x="35" y="143"/>
                    <a:pt x="36" y="142"/>
                  </a:cubicBezTo>
                  <a:cubicBezTo>
                    <a:pt x="36" y="141"/>
                    <a:pt x="36" y="138"/>
                    <a:pt x="36" y="137"/>
                  </a:cubicBezTo>
                  <a:cubicBezTo>
                    <a:pt x="36" y="136"/>
                    <a:pt x="37" y="134"/>
                    <a:pt x="37" y="133"/>
                  </a:cubicBezTo>
                  <a:cubicBezTo>
                    <a:pt x="37" y="133"/>
                    <a:pt x="36" y="132"/>
                    <a:pt x="36" y="132"/>
                  </a:cubicBezTo>
                  <a:cubicBezTo>
                    <a:pt x="35" y="132"/>
                    <a:pt x="35" y="130"/>
                    <a:pt x="35" y="130"/>
                  </a:cubicBezTo>
                  <a:cubicBezTo>
                    <a:pt x="35" y="129"/>
                    <a:pt x="36" y="128"/>
                    <a:pt x="35" y="127"/>
                  </a:cubicBezTo>
                  <a:cubicBezTo>
                    <a:pt x="35" y="127"/>
                    <a:pt x="34" y="127"/>
                    <a:pt x="34" y="127"/>
                  </a:cubicBezTo>
                  <a:cubicBezTo>
                    <a:pt x="33" y="127"/>
                    <a:pt x="31" y="128"/>
                    <a:pt x="30" y="128"/>
                  </a:cubicBezTo>
                  <a:cubicBezTo>
                    <a:pt x="30" y="128"/>
                    <a:pt x="29" y="128"/>
                    <a:pt x="28" y="127"/>
                  </a:cubicBezTo>
                  <a:cubicBezTo>
                    <a:pt x="27" y="127"/>
                    <a:pt x="26" y="126"/>
                    <a:pt x="25" y="125"/>
                  </a:cubicBezTo>
                  <a:cubicBezTo>
                    <a:pt x="24" y="124"/>
                    <a:pt x="23" y="122"/>
                    <a:pt x="24" y="121"/>
                  </a:cubicBezTo>
                  <a:cubicBezTo>
                    <a:pt x="24" y="121"/>
                    <a:pt x="25" y="120"/>
                    <a:pt x="25" y="119"/>
                  </a:cubicBezTo>
                  <a:cubicBezTo>
                    <a:pt x="25" y="119"/>
                    <a:pt x="25" y="119"/>
                    <a:pt x="25" y="119"/>
                  </a:cubicBezTo>
                  <a:cubicBezTo>
                    <a:pt x="25" y="119"/>
                    <a:pt x="26" y="118"/>
                    <a:pt x="26" y="118"/>
                  </a:cubicBezTo>
                  <a:cubicBezTo>
                    <a:pt x="26" y="117"/>
                    <a:pt x="25" y="116"/>
                    <a:pt x="25" y="116"/>
                  </a:cubicBezTo>
                  <a:cubicBezTo>
                    <a:pt x="24" y="115"/>
                    <a:pt x="23" y="113"/>
                    <a:pt x="23" y="112"/>
                  </a:cubicBezTo>
                  <a:cubicBezTo>
                    <a:pt x="23" y="112"/>
                    <a:pt x="22" y="110"/>
                    <a:pt x="21" y="109"/>
                  </a:cubicBezTo>
                  <a:cubicBezTo>
                    <a:pt x="20" y="108"/>
                    <a:pt x="18" y="106"/>
                    <a:pt x="17" y="105"/>
                  </a:cubicBezTo>
                  <a:cubicBezTo>
                    <a:pt x="17" y="104"/>
                    <a:pt x="16" y="103"/>
                    <a:pt x="16" y="103"/>
                  </a:cubicBezTo>
                  <a:cubicBezTo>
                    <a:pt x="16" y="102"/>
                    <a:pt x="16" y="101"/>
                    <a:pt x="16" y="100"/>
                  </a:cubicBezTo>
                  <a:cubicBezTo>
                    <a:pt x="16" y="99"/>
                    <a:pt x="16" y="98"/>
                    <a:pt x="15" y="97"/>
                  </a:cubicBezTo>
                  <a:cubicBezTo>
                    <a:pt x="15" y="97"/>
                    <a:pt x="14" y="96"/>
                    <a:pt x="14" y="95"/>
                  </a:cubicBezTo>
                  <a:cubicBezTo>
                    <a:pt x="13" y="95"/>
                    <a:pt x="13" y="94"/>
                    <a:pt x="12" y="94"/>
                  </a:cubicBezTo>
                  <a:cubicBezTo>
                    <a:pt x="12" y="93"/>
                    <a:pt x="10" y="93"/>
                    <a:pt x="10" y="92"/>
                  </a:cubicBezTo>
                  <a:cubicBezTo>
                    <a:pt x="10" y="92"/>
                    <a:pt x="10" y="92"/>
                    <a:pt x="10" y="91"/>
                  </a:cubicBezTo>
                  <a:cubicBezTo>
                    <a:pt x="10" y="91"/>
                    <a:pt x="10" y="91"/>
                    <a:pt x="10" y="90"/>
                  </a:cubicBezTo>
                  <a:cubicBezTo>
                    <a:pt x="10" y="90"/>
                    <a:pt x="11" y="88"/>
                    <a:pt x="12" y="87"/>
                  </a:cubicBezTo>
                  <a:cubicBezTo>
                    <a:pt x="12" y="87"/>
                    <a:pt x="12" y="85"/>
                    <a:pt x="12" y="84"/>
                  </a:cubicBezTo>
                  <a:cubicBezTo>
                    <a:pt x="12" y="83"/>
                    <a:pt x="12" y="82"/>
                    <a:pt x="12" y="82"/>
                  </a:cubicBezTo>
                  <a:cubicBezTo>
                    <a:pt x="13" y="81"/>
                    <a:pt x="13" y="79"/>
                    <a:pt x="14" y="79"/>
                  </a:cubicBezTo>
                  <a:cubicBezTo>
                    <a:pt x="14" y="78"/>
                    <a:pt x="14" y="77"/>
                    <a:pt x="14" y="77"/>
                  </a:cubicBezTo>
                  <a:cubicBezTo>
                    <a:pt x="14" y="77"/>
                    <a:pt x="13" y="77"/>
                    <a:pt x="12" y="77"/>
                  </a:cubicBezTo>
                  <a:cubicBezTo>
                    <a:pt x="11" y="77"/>
                    <a:pt x="9" y="77"/>
                    <a:pt x="8" y="77"/>
                  </a:cubicBezTo>
                  <a:cubicBezTo>
                    <a:pt x="7" y="78"/>
                    <a:pt x="5" y="79"/>
                    <a:pt x="4" y="79"/>
                  </a:cubicBezTo>
                  <a:cubicBezTo>
                    <a:pt x="4" y="79"/>
                    <a:pt x="2" y="79"/>
                    <a:pt x="2" y="79"/>
                  </a:cubicBezTo>
                  <a:cubicBezTo>
                    <a:pt x="1" y="78"/>
                    <a:pt x="1" y="77"/>
                    <a:pt x="1" y="76"/>
                  </a:cubicBezTo>
                  <a:cubicBezTo>
                    <a:pt x="1" y="75"/>
                    <a:pt x="1" y="74"/>
                    <a:pt x="1" y="73"/>
                  </a:cubicBezTo>
                  <a:cubicBezTo>
                    <a:pt x="1" y="72"/>
                    <a:pt x="1" y="70"/>
                    <a:pt x="1" y="69"/>
                  </a:cubicBezTo>
                  <a:cubicBezTo>
                    <a:pt x="1" y="69"/>
                    <a:pt x="0" y="67"/>
                    <a:pt x="1" y="67"/>
                  </a:cubicBezTo>
                  <a:cubicBezTo>
                    <a:pt x="1" y="66"/>
                    <a:pt x="2" y="66"/>
                    <a:pt x="3" y="65"/>
                  </a:cubicBezTo>
                  <a:cubicBezTo>
                    <a:pt x="4" y="65"/>
                    <a:pt x="5" y="65"/>
                    <a:pt x="5" y="65"/>
                  </a:cubicBezTo>
                  <a:cubicBezTo>
                    <a:pt x="6" y="64"/>
                    <a:pt x="5" y="63"/>
                    <a:pt x="5" y="62"/>
                  </a:cubicBezTo>
                  <a:cubicBezTo>
                    <a:pt x="6" y="62"/>
                    <a:pt x="8" y="62"/>
                    <a:pt x="8" y="63"/>
                  </a:cubicBezTo>
                  <a:cubicBezTo>
                    <a:pt x="9" y="63"/>
                    <a:pt x="8" y="64"/>
                    <a:pt x="9" y="65"/>
                  </a:cubicBezTo>
                  <a:cubicBezTo>
                    <a:pt x="9" y="65"/>
                    <a:pt x="10" y="64"/>
                    <a:pt x="10" y="64"/>
                  </a:cubicBezTo>
                  <a:cubicBezTo>
                    <a:pt x="11" y="63"/>
                    <a:pt x="10" y="61"/>
                    <a:pt x="11" y="60"/>
                  </a:cubicBezTo>
                  <a:cubicBezTo>
                    <a:pt x="11" y="59"/>
                    <a:pt x="11" y="58"/>
                    <a:pt x="11" y="57"/>
                  </a:cubicBezTo>
                  <a:cubicBezTo>
                    <a:pt x="11" y="56"/>
                    <a:pt x="11" y="54"/>
                    <a:pt x="11" y="53"/>
                  </a:cubicBezTo>
                  <a:cubicBezTo>
                    <a:pt x="11" y="53"/>
                    <a:pt x="11" y="53"/>
                    <a:pt x="11" y="52"/>
                  </a:cubicBezTo>
                  <a:close/>
                  <a:moveTo>
                    <a:pt x="54" y="58"/>
                  </a:moveTo>
                  <a:cubicBezTo>
                    <a:pt x="54" y="57"/>
                    <a:pt x="55" y="56"/>
                    <a:pt x="54" y="55"/>
                  </a:cubicBezTo>
                  <a:cubicBezTo>
                    <a:pt x="54" y="54"/>
                    <a:pt x="53" y="54"/>
                    <a:pt x="52" y="53"/>
                  </a:cubicBezTo>
                  <a:cubicBezTo>
                    <a:pt x="52" y="53"/>
                    <a:pt x="51" y="51"/>
                    <a:pt x="50" y="50"/>
                  </a:cubicBezTo>
                  <a:cubicBezTo>
                    <a:pt x="50" y="49"/>
                    <a:pt x="49" y="47"/>
                    <a:pt x="49" y="46"/>
                  </a:cubicBezTo>
                  <a:cubicBezTo>
                    <a:pt x="49" y="45"/>
                    <a:pt x="49" y="43"/>
                    <a:pt x="49" y="42"/>
                  </a:cubicBezTo>
                  <a:cubicBezTo>
                    <a:pt x="49" y="41"/>
                    <a:pt x="48" y="39"/>
                    <a:pt x="48" y="38"/>
                  </a:cubicBezTo>
                  <a:cubicBezTo>
                    <a:pt x="48" y="37"/>
                    <a:pt x="47" y="36"/>
                    <a:pt x="46" y="36"/>
                  </a:cubicBezTo>
                  <a:cubicBezTo>
                    <a:pt x="46" y="35"/>
                    <a:pt x="43" y="34"/>
                    <a:pt x="42" y="33"/>
                  </a:cubicBezTo>
                  <a:cubicBezTo>
                    <a:pt x="42" y="33"/>
                    <a:pt x="41" y="31"/>
                    <a:pt x="41" y="30"/>
                  </a:cubicBezTo>
                  <a:cubicBezTo>
                    <a:pt x="40" y="30"/>
                    <a:pt x="39" y="30"/>
                    <a:pt x="38" y="30"/>
                  </a:cubicBezTo>
                  <a:cubicBezTo>
                    <a:pt x="38" y="30"/>
                    <a:pt x="37" y="31"/>
                    <a:pt x="36" y="31"/>
                  </a:cubicBezTo>
                  <a:cubicBezTo>
                    <a:pt x="36" y="32"/>
                    <a:pt x="35" y="32"/>
                    <a:pt x="34" y="33"/>
                  </a:cubicBezTo>
                  <a:cubicBezTo>
                    <a:pt x="34" y="34"/>
                    <a:pt x="36" y="35"/>
                    <a:pt x="36" y="36"/>
                  </a:cubicBezTo>
                  <a:cubicBezTo>
                    <a:pt x="36" y="37"/>
                    <a:pt x="37" y="39"/>
                    <a:pt x="37" y="40"/>
                  </a:cubicBezTo>
                  <a:cubicBezTo>
                    <a:pt x="37" y="41"/>
                    <a:pt x="36" y="42"/>
                    <a:pt x="36" y="43"/>
                  </a:cubicBezTo>
                  <a:cubicBezTo>
                    <a:pt x="36" y="44"/>
                    <a:pt x="36" y="46"/>
                    <a:pt x="36" y="46"/>
                  </a:cubicBezTo>
                  <a:cubicBezTo>
                    <a:pt x="36" y="47"/>
                    <a:pt x="36" y="49"/>
                    <a:pt x="36" y="50"/>
                  </a:cubicBezTo>
                  <a:cubicBezTo>
                    <a:pt x="37" y="51"/>
                    <a:pt x="39" y="51"/>
                    <a:pt x="39" y="52"/>
                  </a:cubicBezTo>
                  <a:cubicBezTo>
                    <a:pt x="39" y="53"/>
                    <a:pt x="39" y="54"/>
                    <a:pt x="38" y="54"/>
                  </a:cubicBezTo>
                  <a:cubicBezTo>
                    <a:pt x="38" y="55"/>
                    <a:pt x="37" y="56"/>
                    <a:pt x="37" y="56"/>
                  </a:cubicBezTo>
                  <a:cubicBezTo>
                    <a:pt x="37" y="57"/>
                    <a:pt x="37" y="58"/>
                    <a:pt x="37" y="59"/>
                  </a:cubicBezTo>
                  <a:cubicBezTo>
                    <a:pt x="37" y="60"/>
                    <a:pt x="37" y="61"/>
                    <a:pt x="37" y="62"/>
                  </a:cubicBezTo>
                  <a:cubicBezTo>
                    <a:pt x="37" y="62"/>
                    <a:pt x="38" y="63"/>
                    <a:pt x="39" y="63"/>
                  </a:cubicBezTo>
                  <a:cubicBezTo>
                    <a:pt x="40" y="64"/>
                    <a:pt x="42" y="64"/>
                    <a:pt x="42" y="63"/>
                  </a:cubicBezTo>
                  <a:cubicBezTo>
                    <a:pt x="43" y="63"/>
                    <a:pt x="43" y="61"/>
                    <a:pt x="44" y="61"/>
                  </a:cubicBezTo>
                  <a:cubicBezTo>
                    <a:pt x="44" y="60"/>
                    <a:pt x="45" y="59"/>
                    <a:pt x="46" y="59"/>
                  </a:cubicBezTo>
                  <a:cubicBezTo>
                    <a:pt x="46" y="59"/>
                    <a:pt x="47" y="59"/>
                    <a:pt x="48" y="59"/>
                  </a:cubicBezTo>
                  <a:cubicBezTo>
                    <a:pt x="48" y="59"/>
                    <a:pt x="49" y="60"/>
                    <a:pt x="49" y="60"/>
                  </a:cubicBezTo>
                  <a:cubicBezTo>
                    <a:pt x="49" y="60"/>
                    <a:pt x="51" y="62"/>
                    <a:pt x="51" y="62"/>
                  </a:cubicBezTo>
                  <a:cubicBezTo>
                    <a:pt x="52" y="62"/>
                    <a:pt x="53" y="61"/>
                    <a:pt x="53" y="60"/>
                  </a:cubicBezTo>
                  <a:cubicBezTo>
                    <a:pt x="54" y="59"/>
                    <a:pt x="54" y="58"/>
                    <a:pt x="54" y="5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7" name="Freeform 97"/>
            <p:cNvSpPr>
              <a:spLocks/>
            </p:cNvSpPr>
            <p:nvPr/>
          </p:nvSpPr>
          <p:spPr bwMode="auto">
            <a:xfrm>
              <a:off x="1739901" y="2998788"/>
              <a:ext cx="131763" cy="163513"/>
            </a:xfrm>
            <a:custGeom>
              <a:avLst/>
              <a:gdLst/>
              <a:ahLst/>
              <a:cxnLst>
                <a:cxn ang="0">
                  <a:pos x="54" y="45"/>
                </a:cxn>
                <a:cxn ang="0">
                  <a:pos x="63" y="46"/>
                </a:cxn>
                <a:cxn ang="0">
                  <a:pos x="69" y="54"/>
                </a:cxn>
                <a:cxn ang="0">
                  <a:pos x="70" y="57"/>
                </a:cxn>
                <a:cxn ang="0">
                  <a:pos x="66" y="59"/>
                </a:cxn>
                <a:cxn ang="0">
                  <a:pos x="59" y="60"/>
                </a:cxn>
                <a:cxn ang="0">
                  <a:pos x="57" y="65"/>
                </a:cxn>
                <a:cxn ang="0">
                  <a:pos x="56" y="70"/>
                </a:cxn>
                <a:cxn ang="0">
                  <a:pos x="51" y="70"/>
                </a:cxn>
                <a:cxn ang="0">
                  <a:pos x="47" y="71"/>
                </a:cxn>
                <a:cxn ang="0">
                  <a:pos x="44" y="75"/>
                </a:cxn>
                <a:cxn ang="0">
                  <a:pos x="42" y="82"/>
                </a:cxn>
                <a:cxn ang="0">
                  <a:pos x="38" y="84"/>
                </a:cxn>
                <a:cxn ang="0">
                  <a:pos x="36" y="87"/>
                </a:cxn>
                <a:cxn ang="0">
                  <a:pos x="33" y="84"/>
                </a:cxn>
                <a:cxn ang="0">
                  <a:pos x="22" y="77"/>
                </a:cxn>
                <a:cxn ang="0">
                  <a:pos x="14" y="68"/>
                </a:cxn>
                <a:cxn ang="0">
                  <a:pos x="12" y="58"/>
                </a:cxn>
                <a:cxn ang="0">
                  <a:pos x="8" y="49"/>
                </a:cxn>
                <a:cxn ang="0">
                  <a:pos x="4" y="37"/>
                </a:cxn>
                <a:cxn ang="0">
                  <a:pos x="0" y="33"/>
                </a:cxn>
                <a:cxn ang="0">
                  <a:pos x="3" y="24"/>
                </a:cxn>
                <a:cxn ang="0">
                  <a:pos x="9" y="11"/>
                </a:cxn>
                <a:cxn ang="0">
                  <a:pos x="19" y="0"/>
                </a:cxn>
                <a:cxn ang="0">
                  <a:pos x="21" y="2"/>
                </a:cxn>
                <a:cxn ang="0">
                  <a:pos x="21" y="9"/>
                </a:cxn>
                <a:cxn ang="0">
                  <a:pos x="18" y="13"/>
                </a:cxn>
                <a:cxn ang="0">
                  <a:pos x="13" y="15"/>
                </a:cxn>
                <a:cxn ang="0">
                  <a:pos x="11" y="19"/>
                </a:cxn>
                <a:cxn ang="0">
                  <a:pos x="9" y="24"/>
                </a:cxn>
                <a:cxn ang="0">
                  <a:pos x="10" y="28"/>
                </a:cxn>
                <a:cxn ang="0">
                  <a:pos x="8" y="31"/>
                </a:cxn>
                <a:cxn ang="0">
                  <a:pos x="8" y="34"/>
                </a:cxn>
                <a:cxn ang="0">
                  <a:pos x="12" y="38"/>
                </a:cxn>
                <a:cxn ang="0">
                  <a:pos x="18" y="41"/>
                </a:cxn>
                <a:cxn ang="0">
                  <a:pos x="19" y="38"/>
                </a:cxn>
                <a:cxn ang="0">
                  <a:pos x="22" y="37"/>
                </a:cxn>
                <a:cxn ang="0">
                  <a:pos x="26" y="38"/>
                </a:cxn>
                <a:cxn ang="0">
                  <a:pos x="32" y="41"/>
                </a:cxn>
                <a:cxn ang="0">
                  <a:pos x="37" y="43"/>
                </a:cxn>
                <a:cxn ang="0">
                  <a:pos x="39" y="40"/>
                </a:cxn>
                <a:cxn ang="0">
                  <a:pos x="43" y="39"/>
                </a:cxn>
                <a:cxn ang="0">
                  <a:pos x="47" y="43"/>
                </a:cxn>
                <a:cxn ang="0">
                  <a:pos x="52" y="43"/>
                </a:cxn>
              </a:cxnLst>
              <a:rect l="0" t="0" r="r" b="b"/>
              <a:pathLst>
                <a:path w="70" h="87">
                  <a:moveTo>
                    <a:pt x="53" y="44"/>
                  </a:moveTo>
                  <a:cubicBezTo>
                    <a:pt x="54" y="44"/>
                    <a:pt x="54" y="45"/>
                    <a:pt x="54" y="45"/>
                  </a:cubicBezTo>
                  <a:cubicBezTo>
                    <a:pt x="55" y="45"/>
                    <a:pt x="57" y="46"/>
                    <a:pt x="58" y="46"/>
                  </a:cubicBezTo>
                  <a:cubicBezTo>
                    <a:pt x="59" y="46"/>
                    <a:pt x="62" y="45"/>
                    <a:pt x="63" y="46"/>
                  </a:cubicBezTo>
                  <a:cubicBezTo>
                    <a:pt x="64" y="47"/>
                    <a:pt x="65" y="50"/>
                    <a:pt x="65" y="50"/>
                  </a:cubicBezTo>
                  <a:cubicBezTo>
                    <a:pt x="65" y="51"/>
                    <a:pt x="68" y="53"/>
                    <a:pt x="69" y="54"/>
                  </a:cubicBezTo>
                  <a:cubicBezTo>
                    <a:pt x="69" y="54"/>
                    <a:pt x="69" y="54"/>
                    <a:pt x="70" y="54"/>
                  </a:cubicBezTo>
                  <a:cubicBezTo>
                    <a:pt x="70" y="55"/>
                    <a:pt x="70" y="56"/>
                    <a:pt x="70" y="57"/>
                  </a:cubicBezTo>
                  <a:cubicBezTo>
                    <a:pt x="69" y="57"/>
                    <a:pt x="68" y="58"/>
                    <a:pt x="68" y="58"/>
                  </a:cubicBezTo>
                  <a:cubicBezTo>
                    <a:pt x="68" y="59"/>
                    <a:pt x="67" y="59"/>
                    <a:pt x="66" y="59"/>
                  </a:cubicBezTo>
                  <a:cubicBezTo>
                    <a:pt x="65" y="60"/>
                    <a:pt x="64" y="60"/>
                    <a:pt x="63" y="60"/>
                  </a:cubicBezTo>
                  <a:cubicBezTo>
                    <a:pt x="62" y="61"/>
                    <a:pt x="60" y="60"/>
                    <a:pt x="59" y="60"/>
                  </a:cubicBezTo>
                  <a:cubicBezTo>
                    <a:pt x="58" y="61"/>
                    <a:pt x="59" y="63"/>
                    <a:pt x="59" y="64"/>
                  </a:cubicBezTo>
                  <a:cubicBezTo>
                    <a:pt x="59" y="64"/>
                    <a:pt x="58" y="65"/>
                    <a:pt x="57" y="65"/>
                  </a:cubicBezTo>
                  <a:cubicBezTo>
                    <a:pt x="57" y="66"/>
                    <a:pt x="57" y="67"/>
                    <a:pt x="57" y="68"/>
                  </a:cubicBezTo>
                  <a:cubicBezTo>
                    <a:pt x="57" y="68"/>
                    <a:pt x="57" y="69"/>
                    <a:pt x="56" y="70"/>
                  </a:cubicBezTo>
                  <a:cubicBezTo>
                    <a:pt x="55" y="70"/>
                    <a:pt x="53" y="70"/>
                    <a:pt x="51" y="70"/>
                  </a:cubicBezTo>
                  <a:cubicBezTo>
                    <a:pt x="51" y="70"/>
                    <a:pt x="51" y="70"/>
                    <a:pt x="51" y="70"/>
                  </a:cubicBezTo>
                  <a:cubicBezTo>
                    <a:pt x="50" y="69"/>
                    <a:pt x="49" y="69"/>
                    <a:pt x="49" y="70"/>
                  </a:cubicBezTo>
                  <a:cubicBezTo>
                    <a:pt x="48" y="70"/>
                    <a:pt x="48" y="71"/>
                    <a:pt x="47" y="71"/>
                  </a:cubicBezTo>
                  <a:cubicBezTo>
                    <a:pt x="47" y="72"/>
                    <a:pt x="46" y="73"/>
                    <a:pt x="46" y="73"/>
                  </a:cubicBezTo>
                  <a:cubicBezTo>
                    <a:pt x="45" y="74"/>
                    <a:pt x="44" y="74"/>
                    <a:pt x="44" y="75"/>
                  </a:cubicBezTo>
                  <a:cubicBezTo>
                    <a:pt x="43" y="76"/>
                    <a:pt x="43" y="78"/>
                    <a:pt x="43" y="79"/>
                  </a:cubicBezTo>
                  <a:cubicBezTo>
                    <a:pt x="43" y="80"/>
                    <a:pt x="42" y="81"/>
                    <a:pt x="42" y="82"/>
                  </a:cubicBezTo>
                  <a:cubicBezTo>
                    <a:pt x="41" y="82"/>
                    <a:pt x="41" y="82"/>
                    <a:pt x="40" y="83"/>
                  </a:cubicBezTo>
                  <a:cubicBezTo>
                    <a:pt x="40" y="83"/>
                    <a:pt x="38" y="83"/>
                    <a:pt x="38" y="84"/>
                  </a:cubicBezTo>
                  <a:cubicBezTo>
                    <a:pt x="38" y="85"/>
                    <a:pt x="38" y="86"/>
                    <a:pt x="38" y="87"/>
                  </a:cubicBezTo>
                  <a:cubicBezTo>
                    <a:pt x="37" y="87"/>
                    <a:pt x="36" y="87"/>
                    <a:pt x="36" y="87"/>
                  </a:cubicBezTo>
                  <a:cubicBezTo>
                    <a:pt x="35" y="87"/>
                    <a:pt x="34" y="86"/>
                    <a:pt x="34" y="86"/>
                  </a:cubicBezTo>
                  <a:cubicBezTo>
                    <a:pt x="34" y="85"/>
                    <a:pt x="33" y="85"/>
                    <a:pt x="33" y="84"/>
                  </a:cubicBezTo>
                  <a:cubicBezTo>
                    <a:pt x="31" y="83"/>
                    <a:pt x="28" y="82"/>
                    <a:pt x="27" y="81"/>
                  </a:cubicBezTo>
                  <a:cubicBezTo>
                    <a:pt x="26" y="80"/>
                    <a:pt x="23" y="78"/>
                    <a:pt x="22" y="77"/>
                  </a:cubicBezTo>
                  <a:cubicBezTo>
                    <a:pt x="21" y="76"/>
                    <a:pt x="18" y="74"/>
                    <a:pt x="17" y="73"/>
                  </a:cubicBezTo>
                  <a:cubicBezTo>
                    <a:pt x="16" y="71"/>
                    <a:pt x="15" y="69"/>
                    <a:pt x="14" y="68"/>
                  </a:cubicBezTo>
                  <a:cubicBezTo>
                    <a:pt x="14" y="66"/>
                    <a:pt x="14" y="63"/>
                    <a:pt x="13" y="62"/>
                  </a:cubicBezTo>
                  <a:cubicBezTo>
                    <a:pt x="13" y="61"/>
                    <a:pt x="13" y="59"/>
                    <a:pt x="12" y="58"/>
                  </a:cubicBezTo>
                  <a:cubicBezTo>
                    <a:pt x="12" y="57"/>
                    <a:pt x="11" y="55"/>
                    <a:pt x="11" y="54"/>
                  </a:cubicBezTo>
                  <a:cubicBezTo>
                    <a:pt x="10" y="53"/>
                    <a:pt x="9" y="50"/>
                    <a:pt x="8" y="49"/>
                  </a:cubicBezTo>
                  <a:cubicBezTo>
                    <a:pt x="8" y="47"/>
                    <a:pt x="7" y="44"/>
                    <a:pt x="6" y="42"/>
                  </a:cubicBezTo>
                  <a:cubicBezTo>
                    <a:pt x="5" y="41"/>
                    <a:pt x="4" y="38"/>
                    <a:pt x="4" y="37"/>
                  </a:cubicBezTo>
                  <a:cubicBezTo>
                    <a:pt x="3" y="36"/>
                    <a:pt x="3" y="35"/>
                    <a:pt x="2" y="35"/>
                  </a:cubicBezTo>
                  <a:cubicBezTo>
                    <a:pt x="2" y="34"/>
                    <a:pt x="1" y="34"/>
                    <a:pt x="0" y="33"/>
                  </a:cubicBezTo>
                  <a:cubicBezTo>
                    <a:pt x="0" y="32"/>
                    <a:pt x="1" y="31"/>
                    <a:pt x="1" y="30"/>
                  </a:cubicBezTo>
                  <a:cubicBezTo>
                    <a:pt x="1" y="28"/>
                    <a:pt x="2" y="26"/>
                    <a:pt x="3" y="24"/>
                  </a:cubicBezTo>
                  <a:cubicBezTo>
                    <a:pt x="3" y="23"/>
                    <a:pt x="5" y="21"/>
                    <a:pt x="5" y="20"/>
                  </a:cubicBezTo>
                  <a:cubicBezTo>
                    <a:pt x="6" y="18"/>
                    <a:pt x="8" y="13"/>
                    <a:pt x="9" y="11"/>
                  </a:cubicBezTo>
                  <a:cubicBezTo>
                    <a:pt x="10" y="9"/>
                    <a:pt x="14" y="6"/>
                    <a:pt x="15" y="4"/>
                  </a:cubicBezTo>
                  <a:cubicBezTo>
                    <a:pt x="16" y="3"/>
                    <a:pt x="18" y="1"/>
                    <a:pt x="19" y="0"/>
                  </a:cubicBezTo>
                  <a:cubicBezTo>
                    <a:pt x="19" y="0"/>
                    <a:pt x="19" y="0"/>
                    <a:pt x="19" y="0"/>
                  </a:cubicBezTo>
                  <a:cubicBezTo>
                    <a:pt x="20" y="1"/>
                    <a:pt x="21" y="2"/>
                    <a:pt x="21" y="2"/>
                  </a:cubicBezTo>
                  <a:cubicBezTo>
                    <a:pt x="21" y="3"/>
                    <a:pt x="21" y="6"/>
                    <a:pt x="21" y="7"/>
                  </a:cubicBezTo>
                  <a:cubicBezTo>
                    <a:pt x="21" y="7"/>
                    <a:pt x="21" y="9"/>
                    <a:pt x="21" y="9"/>
                  </a:cubicBezTo>
                  <a:cubicBezTo>
                    <a:pt x="20" y="10"/>
                    <a:pt x="19" y="10"/>
                    <a:pt x="18" y="11"/>
                  </a:cubicBezTo>
                  <a:cubicBezTo>
                    <a:pt x="18" y="12"/>
                    <a:pt x="18" y="13"/>
                    <a:pt x="18" y="13"/>
                  </a:cubicBezTo>
                  <a:cubicBezTo>
                    <a:pt x="18" y="14"/>
                    <a:pt x="17" y="15"/>
                    <a:pt x="17" y="16"/>
                  </a:cubicBezTo>
                  <a:cubicBezTo>
                    <a:pt x="16" y="16"/>
                    <a:pt x="14" y="15"/>
                    <a:pt x="13" y="15"/>
                  </a:cubicBezTo>
                  <a:cubicBezTo>
                    <a:pt x="13" y="15"/>
                    <a:pt x="12" y="16"/>
                    <a:pt x="12" y="16"/>
                  </a:cubicBezTo>
                  <a:cubicBezTo>
                    <a:pt x="11" y="17"/>
                    <a:pt x="11" y="19"/>
                    <a:pt x="11" y="19"/>
                  </a:cubicBezTo>
                  <a:cubicBezTo>
                    <a:pt x="11" y="19"/>
                    <a:pt x="10" y="20"/>
                    <a:pt x="10" y="21"/>
                  </a:cubicBezTo>
                  <a:cubicBezTo>
                    <a:pt x="10" y="21"/>
                    <a:pt x="9" y="23"/>
                    <a:pt x="9" y="24"/>
                  </a:cubicBezTo>
                  <a:cubicBezTo>
                    <a:pt x="9" y="24"/>
                    <a:pt x="9" y="25"/>
                    <a:pt x="10" y="25"/>
                  </a:cubicBezTo>
                  <a:cubicBezTo>
                    <a:pt x="10" y="26"/>
                    <a:pt x="10" y="27"/>
                    <a:pt x="10" y="28"/>
                  </a:cubicBezTo>
                  <a:cubicBezTo>
                    <a:pt x="9" y="28"/>
                    <a:pt x="8" y="28"/>
                    <a:pt x="8" y="29"/>
                  </a:cubicBezTo>
                  <a:cubicBezTo>
                    <a:pt x="8" y="29"/>
                    <a:pt x="8" y="30"/>
                    <a:pt x="8" y="31"/>
                  </a:cubicBezTo>
                  <a:cubicBezTo>
                    <a:pt x="9" y="31"/>
                    <a:pt x="8" y="32"/>
                    <a:pt x="8" y="32"/>
                  </a:cubicBezTo>
                  <a:cubicBezTo>
                    <a:pt x="8" y="33"/>
                    <a:pt x="8" y="34"/>
                    <a:pt x="8" y="34"/>
                  </a:cubicBezTo>
                  <a:cubicBezTo>
                    <a:pt x="8" y="35"/>
                    <a:pt x="9" y="35"/>
                    <a:pt x="10" y="36"/>
                  </a:cubicBezTo>
                  <a:cubicBezTo>
                    <a:pt x="10" y="36"/>
                    <a:pt x="12" y="38"/>
                    <a:pt x="12" y="38"/>
                  </a:cubicBezTo>
                  <a:cubicBezTo>
                    <a:pt x="13" y="39"/>
                    <a:pt x="14" y="39"/>
                    <a:pt x="15" y="40"/>
                  </a:cubicBezTo>
                  <a:cubicBezTo>
                    <a:pt x="16" y="40"/>
                    <a:pt x="17" y="41"/>
                    <a:pt x="18" y="41"/>
                  </a:cubicBezTo>
                  <a:cubicBezTo>
                    <a:pt x="18" y="41"/>
                    <a:pt x="19" y="41"/>
                    <a:pt x="19" y="40"/>
                  </a:cubicBezTo>
                  <a:cubicBezTo>
                    <a:pt x="19" y="40"/>
                    <a:pt x="19" y="39"/>
                    <a:pt x="19" y="38"/>
                  </a:cubicBezTo>
                  <a:cubicBezTo>
                    <a:pt x="19" y="38"/>
                    <a:pt x="20" y="37"/>
                    <a:pt x="20" y="37"/>
                  </a:cubicBezTo>
                  <a:cubicBezTo>
                    <a:pt x="20" y="37"/>
                    <a:pt x="21" y="37"/>
                    <a:pt x="22" y="37"/>
                  </a:cubicBezTo>
                  <a:cubicBezTo>
                    <a:pt x="23" y="37"/>
                    <a:pt x="24" y="38"/>
                    <a:pt x="25" y="38"/>
                  </a:cubicBezTo>
                  <a:cubicBezTo>
                    <a:pt x="25" y="38"/>
                    <a:pt x="26" y="37"/>
                    <a:pt x="26" y="38"/>
                  </a:cubicBezTo>
                  <a:cubicBezTo>
                    <a:pt x="27" y="38"/>
                    <a:pt x="28" y="39"/>
                    <a:pt x="28" y="39"/>
                  </a:cubicBezTo>
                  <a:cubicBezTo>
                    <a:pt x="29" y="40"/>
                    <a:pt x="31" y="40"/>
                    <a:pt x="32" y="41"/>
                  </a:cubicBezTo>
                  <a:cubicBezTo>
                    <a:pt x="33" y="41"/>
                    <a:pt x="34" y="43"/>
                    <a:pt x="35" y="43"/>
                  </a:cubicBezTo>
                  <a:cubicBezTo>
                    <a:pt x="35" y="44"/>
                    <a:pt x="36" y="43"/>
                    <a:pt x="37" y="43"/>
                  </a:cubicBezTo>
                  <a:cubicBezTo>
                    <a:pt x="37" y="43"/>
                    <a:pt x="37" y="42"/>
                    <a:pt x="38" y="42"/>
                  </a:cubicBezTo>
                  <a:cubicBezTo>
                    <a:pt x="38" y="41"/>
                    <a:pt x="39" y="40"/>
                    <a:pt x="39" y="40"/>
                  </a:cubicBezTo>
                  <a:cubicBezTo>
                    <a:pt x="40" y="40"/>
                    <a:pt x="41" y="39"/>
                    <a:pt x="41" y="39"/>
                  </a:cubicBezTo>
                  <a:cubicBezTo>
                    <a:pt x="42" y="39"/>
                    <a:pt x="43" y="39"/>
                    <a:pt x="43" y="39"/>
                  </a:cubicBezTo>
                  <a:cubicBezTo>
                    <a:pt x="44" y="39"/>
                    <a:pt x="45" y="40"/>
                    <a:pt x="45" y="41"/>
                  </a:cubicBezTo>
                  <a:cubicBezTo>
                    <a:pt x="46" y="41"/>
                    <a:pt x="46" y="43"/>
                    <a:pt x="47" y="43"/>
                  </a:cubicBezTo>
                  <a:cubicBezTo>
                    <a:pt x="47" y="44"/>
                    <a:pt x="49" y="43"/>
                    <a:pt x="50" y="43"/>
                  </a:cubicBezTo>
                  <a:cubicBezTo>
                    <a:pt x="50" y="43"/>
                    <a:pt x="51" y="43"/>
                    <a:pt x="52" y="43"/>
                  </a:cubicBezTo>
                  <a:cubicBezTo>
                    <a:pt x="52" y="43"/>
                    <a:pt x="52" y="43"/>
                    <a:pt x="53" y="4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8" name="Freeform 98"/>
            <p:cNvSpPr>
              <a:spLocks/>
            </p:cNvSpPr>
            <p:nvPr/>
          </p:nvSpPr>
          <p:spPr bwMode="auto">
            <a:xfrm>
              <a:off x="1719263" y="3109913"/>
              <a:ext cx="73025" cy="66675"/>
            </a:xfrm>
            <a:custGeom>
              <a:avLst/>
              <a:gdLst/>
              <a:ahLst/>
              <a:cxnLst>
                <a:cxn ang="0">
                  <a:pos x="37" y="32"/>
                </a:cxn>
                <a:cxn ang="0">
                  <a:pos x="39" y="33"/>
                </a:cxn>
                <a:cxn ang="0">
                  <a:pos x="38" y="35"/>
                </a:cxn>
                <a:cxn ang="0">
                  <a:pos x="33" y="36"/>
                </a:cxn>
                <a:cxn ang="0">
                  <a:pos x="29" y="36"/>
                </a:cxn>
                <a:cxn ang="0">
                  <a:pos x="27" y="33"/>
                </a:cxn>
                <a:cxn ang="0">
                  <a:pos x="26" y="33"/>
                </a:cxn>
                <a:cxn ang="0">
                  <a:pos x="24" y="35"/>
                </a:cxn>
                <a:cxn ang="0">
                  <a:pos x="21" y="35"/>
                </a:cxn>
                <a:cxn ang="0">
                  <a:pos x="20" y="33"/>
                </a:cxn>
                <a:cxn ang="0">
                  <a:pos x="18" y="31"/>
                </a:cxn>
                <a:cxn ang="0">
                  <a:pos x="16" y="31"/>
                </a:cxn>
                <a:cxn ang="0">
                  <a:pos x="14" y="33"/>
                </a:cxn>
                <a:cxn ang="0">
                  <a:pos x="14" y="33"/>
                </a:cxn>
                <a:cxn ang="0">
                  <a:pos x="10" y="29"/>
                </a:cxn>
                <a:cxn ang="0">
                  <a:pos x="6" y="24"/>
                </a:cxn>
                <a:cxn ang="0">
                  <a:pos x="2" y="18"/>
                </a:cxn>
                <a:cxn ang="0">
                  <a:pos x="0" y="15"/>
                </a:cxn>
                <a:cxn ang="0">
                  <a:pos x="2" y="12"/>
                </a:cxn>
                <a:cxn ang="0">
                  <a:pos x="5" y="8"/>
                </a:cxn>
                <a:cxn ang="0">
                  <a:pos x="8" y="6"/>
                </a:cxn>
                <a:cxn ang="0">
                  <a:pos x="12" y="4"/>
                </a:cxn>
                <a:cxn ang="0">
                  <a:pos x="16" y="2"/>
                </a:cxn>
                <a:cxn ang="0">
                  <a:pos x="19" y="0"/>
                </a:cxn>
                <a:cxn ang="0">
                  <a:pos x="20" y="0"/>
                </a:cxn>
                <a:cxn ang="0">
                  <a:pos x="21" y="2"/>
                </a:cxn>
                <a:cxn ang="0">
                  <a:pos x="22" y="5"/>
                </a:cxn>
                <a:cxn ang="0">
                  <a:pos x="23" y="9"/>
                </a:cxn>
                <a:cxn ang="0">
                  <a:pos x="25" y="13"/>
                </a:cxn>
                <a:cxn ang="0">
                  <a:pos x="27" y="17"/>
                </a:cxn>
                <a:cxn ang="0">
                  <a:pos x="30" y="20"/>
                </a:cxn>
                <a:cxn ang="0">
                  <a:pos x="32" y="25"/>
                </a:cxn>
                <a:cxn ang="0">
                  <a:pos x="37" y="32"/>
                </a:cxn>
              </a:cxnLst>
              <a:rect l="0" t="0" r="r" b="b"/>
              <a:pathLst>
                <a:path w="39" h="36">
                  <a:moveTo>
                    <a:pt x="37" y="32"/>
                  </a:moveTo>
                  <a:cubicBezTo>
                    <a:pt x="37" y="32"/>
                    <a:pt x="38" y="33"/>
                    <a:pt x="39" y="33"/>
                  </a:cubicBezTo>
                  <a:cubicBezTo>
                    <a:pt x="38" y="34"/>
                    <a:pt x="38" y="35"/>
                    <a:pt x="38" y="35"/>
                  </a:cubicBezTo>
                  <a:cubicBezTo>
                    <a:pt x="37" y="36"/>
                    <a:pt x="34" y="36"/>
                    <a:pt x="33" y="36"/>
                  </a:cubicBezTo>
                  <a:cubicBezTo>
                    <a:pt x="32" y="36"/>
                    <a:pt x="30" y="36"/>
                    <a:pt x="29" y="36"/>
                  </a:cubicBezTo>
                  <a:cubicBezTo>
                    <a:pt x="28" y="35"/>
                    <a:pt x="28" y="34"/>
                    <a:pt x="27" y="33"/>
                  </a:cubicBezTo>
                  <a:cubicBezTo>
                    <a:pt x="27" y="33"/>
                    <a:pt x="26" y="33"/>
                    <a:pt x="26" y="33"/>
                  </a:cubicBezTo>
                  <a:cubicBezTo>
                    <a:pt x="25" y="34"/>
                    <a:pt x="24" y="35"/>
                    <a:pt x="24" y="35"/>
                  </a:cubicBezTo>
                  <a:cubicBezTo>
                    <a:pt x="23" y="35"/>
                    <a:pt x="22" y="35"/>
                    <a:pt x="21" y="35"/>
                  </a:cubicBezTo>
                  <a:cubicBezTo>
                    <a:pt x="21" y="34"/>
                    <a:pt x="21" y="33"/>
                    <a:pt x="20" y="33"/>
                  </a:cubicBezTo>
                  <a:cubicBezTo>
                    <a:pt x="20" y="32"/>
                    <a:pt x="18" y="32"/>
                    <a:pt x="18" y="31"/>
                  </a:cubicBezTo>
                  <a:cubicBezTo>
                    <a:pt x="17" y="31"/>
                    <a:pt x="16" y="31"/>
                    <a:pt x="16" y="31"/>
                  </a:cubicBezTo>
                  <a:cubicBezTo>
                    <a:pt x="15" y="32"/>
                    <a:pt x="15" y="32"/>
                    <a:pt x="14" y="33"/>
                  </a:cubicBezTo>
                  <a:cubicBezTo>
                    <a:pt x="14" y="33"/>
                    <a:pt x="14" y="33"/>
                    <a:pt x="14" y="33"/>
                  </a:cubicBezTo>
                  <a:cubicBezTo>
                    <a:pt x="13" y="32"/>
                    <a:pt x="11" y="30"/>
                    <a:pt x="10" y="29"/>
                  </a:cubicBezTo>
                  <a:cubicBezTo>
                    <a:pt x="9" y="27"/>
                    <a:pt x="7" y="25"/>
                    <a:pt x="6" y="24"/>
                  </a:cubicBezTo>
                  <a:cubicBezTo>
                    <a:pt x="5" y="23"/>
                    <a:pt x="3" y="20"/>
                    <a:pt x="2" y="18"/>
                  </a:cubicBezTo>
                  <a:cubicBezTo>
                    <a:pt x="1" y="17"/>
                    <a:pt x="1" y="16"/>
                    <a:pt x="0" y="15"/>
                  </a:cubicBezTo>
                  <a:cubicBezTo>
                    <a:pt x="0" y="14"/>
                    <a:pt x="1" y="12"/>
                    <a:pt x="2" y="12"/>
                  </a:cubicBezTo>
                  <a:cubicBezTo>
                    <a:pt x="2" y="11"/>
                    <a:pt x="4" y="9"/>
                    <a:pt x="5" y="8"/>
                  </a:cubicBezTo>
                  <a:cubicBezTo>
                    <a:pt x="5" y="7"/>
                    <a:pt x="7" y="6"/>
                    <a:pt x="8" y="6"/>
                  </a:cubicBezTo>
                  <a:cubicBezTo>
                    <a:pt x="9" y="5"/>
                    <a:pt x="11" y="5"/>
                    <a:pt x="12" y="4"/>
                  </a:cubicBezTo>
                  <a:cubicBezTo>
                    <a:pt x="13" y="4"/>
                    <a:pt x="15" y="3"/>
                    <a:pt x="16" y="2"/>
                  </a:cubicBezTo>
                  <a:cubicBezTo>
                    <a:pt x="17" y="2"/>
                    <a:pt x="18" y="1"/>
                    <a:pt x="19" y="0"/>
                  </a:cubicBezTo>
                  <a:cubicBezTo>
                    <a:pt x="20" y="0"/>
                    <a:pt x="20" y="0"/>
                    <a:pt x="20" y="0"/>
                  </a:cubicBezTo>
                  <a:cubicBezTo>
                    <a:pt x="21" y="0"/>
                    <a:pt x="21" y="2"/>
                    <a:pt x="21" y="2"/>
                  </a:cubicBezTo>
                  <a:cubicBezTo>
                    <a:pt x="21" y="3"/>
                    <a:pt x="22" y="5"/>
                    <a:pt x="22" y="5"/>
                  </a:cubicBezTo>
                  <a:cubicBezTo>
                    <a:pt x="22" y="5"/>
                    <a:pt x="23" y="8"/>
                    <a:pt x="23" y="9"/>
                  </a:cubicBezTo>
                  <a:cubicBezTo>
                    <a:pt x="24" y="10"/>
                    <a:pt x="24" y="12"/>
                    <a:pt x="25" y="13"/>
                  </a:cubicBezTo>
                  <a:cubicBezTo>
                    <a:pt x="25" y="14"/>
                    <a:pt x="26" y="16"/>
                    <a:pt x="27" y="17"/>
                  </a:cubicBezTo>
                  <a:cubicBezTo>
                    <a:pt x="28" y="18"/>
                    <a:pt x="30" y="19"/>
                    <a:pt x="30" y="20"/>
                  </a:cubicBezTo>
                  <a:cubicBezTo>
                    <a:pt x="31" y="21"/>
                    <a:pt x="32" y="24"/>
                    <a:pt x="32" y="25"/>
                  </a:cubicBezTo>
                  <a:cubicBezTo>
                    <a:pt x="33" y="27"/>
                    <a:pt x="36" y="30"/>
                    <a:pt x="37" y="3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9" name="Freeform 99"/>
            <p:cNvSpPr>
              <a:spLocks/>
            </p:cNvSpPr>
            <p:nvPr/>
          </p:nvSpPr>
          <p:spPr bwMode="auto">
            <a:xfrm>
              <a:off x="1746251" y="3130551"/>
              <a:ext cx="293688" cy="201613"/>
            </a:xfrm>
            <a:custGeom>
              <a:avLst/>
              <a:gdLst/>
              <a:ahLst/>
              <a:cxnLst>
                <a:cxn ang="0">
                  <a:pos x="66" y="18"/>
                </a:cxn>
                <a:cxn ang="0">
                  <a:pos x="72" y="13"/>
                </a:cxn>
                <a:cxn ang="0">
                  <a:pos x="80" y="8"/>
                </a:cxn>
                <a:cxn ang="0">
                  <a:pos x="88" y="2"/>
                </a:cxn>
                <a:cxn ang="0">
                  <a:pos x="91" y="2"/>
                </a:cxn>
                <a:cxn ang="0">
                  <a:pos x="99" y="8"/>
                </a:cxn>
                <a:cxn ang="0">
                  <a:pos x="109" y="13"/>
                </a:cxn>
                <a:cxn ang="0">
                  <a:pos x="118" y="10"/>
                </a:cxn>
                <a:cxn ang="0">
                  <a:pos x="124" y="15"/>
                </a:cxn>
                <a:cxn ang="0">
                  <a:pos x="133" y="12"/>
                </a:cxn>
                <a:cxn ang="0">
                  <a:pos x="140" y="7"/>
                </a:cxn>
                <a:cxn ang="0">
                  <a:pos x="148" y="4"/>
                </a:cxn>
                <a:cxn ang="0">
                  <a:pos x="151" y="10"/>
                </a:cxn>
                <a:cxn ang="0">
                  <a:pos x="151" y="20"/>
                </a:cxn>
                <a:cxn ang="0">
                  <a:pos x="153" y="32"/>
                </a:cxn>
                <a:cxn ang="0">
                  <a:pos x="156" y="39"/>
                </a:cxn>
                <a:cxn ang="0">
                  <a:pos x="153" y="45"/>
                </a:cxn>
                <a:cxn ang="0">
                  <a:pos x="145" y="49"/>
                </a:cxn>
                <a:cxn ang="0">
                  <a:pos x="139" y="51"/>
                </a:cxn>
                <a:cxn ang="0">
                  <a:pos x="132" y="50"/>
                </a:cxn>
                <a:cxn ang="0">
                  <a:pos x="129" y="58"/>
                </a:cxn>
                <a:cxn ang="0">
                  <a:pos x="123" y="65"/>
                </a:cxn>
                <a:cxn ang="0">
                  <a:pos x="117" y="72"/>
                </a:cxn>
                <a:cxn ang="0">
                  <a:pos x="109" y="73"/>
                </a:cxn>
                <a:cxn ang="0">
                  <a:pos x="103" y="79"/>
                </a:cxn>
                <a:cxn ang="0">
                  <a:pos x="98" y="84"/>
                </a:cxn>
                <a:cxn ang="0">
                  <a:pos x="99" y="93"/>
                </a:cxn>
                <a:cxn ang="0">
                  <a:pos x="92" y="97"/>
                </a:cxn>
                <a:cxn ang="0">
                  <a:pos x="88" y="102"/>
                </a:cxn>
                <a:cxn ang="0">
                  <a:pos x="81" y="100"/>
                </a:cxn>
                <a:cxn ang="0">
                  <a:pos x="78" y="104"/>
                </a:cxn>
                <a:cxn ang="0">
                  <a:pos x="74" y="106"/>
                </a:cxn>
                <a:cxn ang="0">
                  <a:pos x="72" y="102"/>
                </a:cxn>
                <a:cxn ang="0">
                  <a:pos x="65" y="102"/>
                </a:cxn>
                <a:cxn ang="0">
                  <a:pos x="64" y="97"/>
                </a:cxn>
                <a:cxn ang="0">
                  <a:pos x="60" y="96"/>
                </a:cxn>
                <a:cxn ang="0">
                  <a:pos x="56" y="97"/>
                </a:cxn>
                <a:cxn ang="0">
                  <a:pos x="50" y="98"/>
                </a:cxn>
                <a:cxn ang="0">
                  <a:pos x="44" y="96"/>
                </a:cxn>
                <a:cxn ang="0">
                  <a:pos x="35" y="95"/>
                </a:cxn>
                <a:cxn ang="0">
                  <a:pos x="31" y="84"/>
                </a:cxn>
                <a:cxn ang="0">
                  <a:pos x="29" y="68"/>
                </a:cxn>
                <a:cxn ang="0">
                  <a:pos x="22" y="64"/>
                </a:cxn>
                <a:cxn ang="0">
                  <a:pos x="17" y="59"/>
                </a:cxn>
                <a:cxn ang="0">
                  <a:pos x="21" y="55"/>
                </a:cxn>
                <a:cxn ang="0">
                  <a:pos x="20" y="44"/>
                </a:cxn>
                <a:cxn ang="0">
                  <a:pos x="10" y="35"/>
                </a:cxn>
                <a:cxn ang="0">
                  <a:pos x="7" y="32"/>
                </a:cxn>
                <a:cxn ang="0">
                  <a:pos x="2" y="24"/>
                </a:cxn>
                <a:cxn ang="0">
                  <a:pos x="4" y="20"/>
                </a:cxn>
                <a:cxn ang="0">
                  <a:pos x="10" y="24"/>
                </a:cxn>
                <a:cxn ang="0">
                  <a:pos x="15" y="25"/>
                </a:cxn>
                <a:cxn ang="0">
                  <a:pos x="25" y="22"/>
                </a:cxn>
                <a:cxn ang="0">
                  <a:pos x="35" y="25"/>
                </a:cxn>
                <a:cxn ang="0">
                  <a:pos x="47" y="22"/>
                </a:cxn>
                <a:cxn ang="0">
                  <a:pos x="58" y="21"/>
                </a:cxn>
              </a:cxnLst>
              <a:rect l="0" t="0" r="r" b="b"/>
              <a:pathLst>
                <a:path w="156" h="107">
                  <a:moveTo>
                    <a:pt x="63" y="18"/>
                  </a:moveTo>
                  <a:cubicBezTo>
                    <a:pt x="63" y="18"/>
                    <a:pt x="63" y="18"/>
                    <a:pt x="63" y="18"/>
                  </a:cubicBezTo>
                  <a:cubicBezTo>
                    <a:pt x="64" y="17"/>
                    <a:pt x="66" y="18"/>
                    <a:pt x="66" y="18"/>
                  </a:cubicBezTo>
                  <a:cubicBezTo>
                    <a:pt x="67" y="17"/>
                    <a:pt x="69" y="17"/>
                    <a:pt x="69" y="17"/>
                  </a:cubicBezTo>
                  <a:cubicBezTo>
                    <a:pt x="70" y="17"/>
                    <a:pt x="71" y="15"/>
                    <a:pt x="71" y="15"/>
                  </a:cubicBezTo>
                  <a:cubicBezTo>
                    <a:pt x="72" y="14"/>
                    <a:pt x="72" y="13"/>
                    <a:pt x="72" y="13"/>
                  </a:cubicBezTo>
                  <a:cubicBezTo>
                    <a:pt x="72" y="12"/>
                    <a:pt x="73" y="11"/>
                    <a:pt x="74" y="10"/>
                  </a:cubicBezTo>
                  <a:cubicBezTo>
                    <a:pt x="74" y="10"/>
                    <a:pt x="75" y="9"/>
                    <a:pt x="76" y="9"/>
                  </a:cubicBezTo>
                  <a:cubicBezTo>
                    <a:pt x="77" y="8"/>
                    <a:pt x="79" y="9"/>
                    <a:pt x="80" y="8"/>
                  </a:cubicBezTo>
                  <a:cubicBezTo>
                    <a:pt x="81" y="8"/>
                    <a:pt x="83" y="8"/>
                    <a:pt x="83" y="7"/>
                  </a:cubicBezTo>
                  <a:cubicBezTo>
                    <a:pt x="84" y="7"/>
                    <a:pt x="85" y="6"/>
                    <a:pt x="85" y="5"/>
                  </a:cubicBezTo>
                  <a:cubicBezTo>
                    <a:pt x="86" y="4"/>
                    <a:pt x="88" y="3"/>
                    <a:pt x="88" y="2"/>
                  </a:cubicBezTo>
                  <a:cubicBezTo>
                    <a:pt x="88" y="1"/>
                    <a:pt x="88" y="0"/>
                    <a:pt x="88" y="0"/>
                  </a:cubicBezTo>
                  <a:cubicBezTo>
                    <a:pt x="88" y="0"/>
                    <a:pt x="88" y="0"/>
                    <a:pt x="89" y="0"/>
                  </a:cubicBezTo>
                  <a:cubicBezTo>
                    <a:pt x="89" y="0"/>
                    <a:pt x="90" y="1"/>
                    <a:pt x="91" y="2"/>
                  </a:cubicBezTo>
                  <a:cubicBezTo>
                    <a:pt x="91" y="3"/>
                    <a:pt x="94" y="3"/>
                    <a:pt x="94" y="4"/>
                  </a:cubicBezTo>
                  <a:cubicBezTo>
                    <a:pt x="95" y="4"/>
                    <a:pt x="95" y="6"/>
                    <a:pt x="96" y="6"/>
                  </a:cubicBezTo>
                  <a:cubicBezTo>
                    <a:pt x="97" y="7"/>
                    <a:pt x="98" y="8"/>
                    <a:pt x="99" y="8"/>
                  </a:cubicBezTo>
                  <a:cubicBezTo>
                    <a:pt x="100" y="8"/>
                    <a:pt x="101" y="8"/>
                    <a:pt x="102" y="8"/>
                  </a:cubicBezTo>
                  <a:cubicBezTo>
                    <a:pt x="103" y="8"/>
                    <a:pt x="106" y="9"/>
                    <a:pt x="107" y="9"/>
                  </a:cubicBezTo>
                  <a:cubicBezTo>
                    <a:pt x="108" y="10"/>
                    <a:pt x="108" y="13"/>
                    <a:pt x="109" y="13"/>
                  </a:cubicBezTo>
                  <a:cubicBezTo>
                    <a:pt x="110" y="14"/>
                    <a:pt x="111" y="13"/>
                    <a:pt x="112" y="13"/>
                  </a:cubicBezTo>
                  <a:cubicBezTo>
                    <a:pt x="113" y="13"/>
                    <a:pt x="115" y="12"/>
                    <a:pt x="115" y="12"/>
                  </a:cubicBezTo>
                  <a:cubicBezTo>
                    <a:pt x="116" y="11"/>
                    <a:pt x="117" y="10"/>
                    <a:pt x="118" y="10"/>
                  </a:cubicBezTo>
                  <a:cubicBezTo>
                    <a:pt x="119" y="10"/>
                    <a:pt x="120" y="10"/>
                    <a:pt x="121" y="10"/>
                  </a:cubicBezTo>
                  <a:cubicBezTo>
                    <a:pt x="121" y="10"/>
                    <a:pt x="123" y="11"/>
                    <a:pt x="123" y="11"/>
                  </a:cubicBezTo>
                  <a:cubicBezTo>
                    <a:pt x="124" y="12"/>
                    <a:pt x="124" y="14"/>
                    <a:pt x="124" y="15"/>
                  </a:cubicBezTo>
                  <a:cubicBezTo>
                    <a:pt x="125" y="15"/>
                    <a:pt x="127" y="16"/>
                    <a:pt x="128" y="16"/>
                  </a:cubicBezTo>
                  <a:cubicBezTo>
                    <a:pt x="129" y="16"/>
                    <a:pt x="130" y="14"/>
                    <a:pt x="131" y="14"/>
                  </a:cubicBezTo>
                  <a:cubicBezTo>
                    <a:pt x="131" y="13"/>
                    <a:pt x="133" y="13"/>
                    <a:pt x="133" y="12"/>
                  </a:cubicBezTo>
                  <a:cubicBezTo>
                    <a:pt x="133" y="11"/>
                    <a:pt x="133" y="9"/>
                    <a:pt x="134" y="9"/>
                  </a:cubicBezTo>
                  <a:cubicBezTo>
                    <a:pt x="134" y="8"/>
                    <a:pt x="136" y="7"/>
                    <a:pt x="137" y="7"/>
                  </a:cubicBezTo>
                  <a:cubicBezTo>
                    <a:pt x="138" y="7"/>
                    <a:pt x="140" y="7"/>
                    <a:pt x="140" y="7"/>
                  </a:cubicBezTo>
                  <a:cubicBezTo>
                    <a:pt x="141" y="7"/>
                    <a:pt x="142" y="8"/>
                    <a:pt x="142" y="8"/>
                  </a:cubicBezTo>
                  <a:cubicBezTo>
                    <a:pt x="143" y="8"/>
                    <a:pt x="145" y="6"/>
                    <a:pt x="146" y="6"/>
                  </a:cubicBezTo>
                  <a:cubicBezTo>
                    <a:pt x="146" y="6"/>
                    <a:pt x="147" y="5"/>
                    <a:pt x="148" y="4"/>
                  </a:cubicBezTo>
                  <a:cubicBezTo>
                    <a:pt x="148" y="4"/>
                    <a:pt x="149" y="4"/>
                    <a:pt x="150" y="4"/>
                  </a:cubicBezTo>
                  <a:cubicBezTo>
                    <a:pt x="150" y="5"/>
                    <a:pt x="150" y="6"/>
                    <a:pt x="150" y="6"/>
                  </a:cubicBezTo>
                  <a:cubicBezTo>
                    <a:pt x="150" y="7"/>
                    <a:pt x="151" y="9"/>
                    <a:pt x="151" y="10"/>
                  </a:cubicBezTo>
                  <a:cubicBezTo>
                    <a:pt x="152" y="11"/>
                    <a:pt x="152" y="12"/>
                    <a:pt x="152" y="13"/>
                  </a:cubicBezTo>
                  <a:cubicBezTo>
                    <a:pt x="151" y="14"/>
                    <a:pt x="150" y="15"/>
                    <a:pt x="150" y="16"/>
                  </a:cubicBezTo>
                  <a:cubicBezTo>
                    <a:pt x="150" y="17"/>
                    <a:pt x="151" y="19"/>
                    <a:pt x="151" y="20"/>
                  </a:cubicBezTo>
                  <a:cubicBezTo>
                    <a:pt x="151" y="21"/>
                    <a:pt x="152" y="23"/>
                    <a:pt x="152" y="24"/>
                  </a:cubicBezTo>
                  <a:cubicBezTo>
                    <a:pt x="152" y="25"/>
                    <a:pt x="152" y="27"/>
                    <a:pt x="153" y="28"/>
                  </a:cubicBezTo>
                  <a:cubicBezTo>
                    <a:pt x="153" y="29"/>
                    <a:pt x="153" y="31"/>
                    <a:pt x="153" y="32"/>
                  </a:cubicBezTo>
                  <a:cubicBezTo>
                    <a:pt x="153" y="34"/>
                    <a:pt x="153" y="36"/>
                    <a:pt x="153" y="37"/>
                  </a:cubicBezTo>
                  <a:cubicBezTo>
                    <a:pt x="154" y="37"/>
                    <a:pt x="155" y="38"/>
                    <a:pt x="156" y="39"/>
                  </a:cubicBezTo>
                  <a:cubicBezTo>
                    <a:pt x="156" y="39"/>
                    <a:pt x="156" y="39"/>
                    <a:pt x="156" y="39"/>
                  </a:cubicBezTo>
                  <a:cubicBezTo>
                    <a:pt x="156" y="40"/>
                    <a:pt x="156" y="41"/>
                    <a:pt x="156" y="41"/>
                  </a:cubicBezTo>
                  <a:cubicBezTo>
                    <a:pt x="156" y="42"/>
                    <a:pt x="154" y="42"/>
                    <a:pt x="154" y="43"/>
                  </a:cubicBezTo>
                  <a:cubicBezTo>
                    <a:pt x="154" y="43"/>
                    <a:pt x="154" y="44"/>
                    <a:pt x="153" y="45"/>
                  </a:cubicBezTo>
                  <a:cubicBezTo>
                    <a:pt x="153" y="45"/>
                    <a:pt x="152" y="45"/>
                    <a:pt x="151" y="45"/>
                  </a:cubicBezTo>
                  <a:cubicBezTo>
                    <a:pt x="150" y="45"/>
                    <a:pt x="148" y="46"/>
                    <a:pt x="147" y="46"/>
                  </a:cubicBezTo>
                  <a:cubicBezTo>
                    <a:pt x="146" y="47"/>
                    <a:pt x="146" y="48"/>
                    <a:pt x="145" y="49"/>
                  </a:cubicBezTo>
                  <a:cubicBezTo>
                    <a:pt x="145" y="49"/>
                    <a:pt x="144" y="50"/>
                    <a:pt x="144" y="50"/>
                  </a:cubicBezTo>
                  <a:cubicBezTo>
                    <a:pt x="143" y="51"/>
                    <a:pt x="142" y="52"/>
                    <a:pt x="141" y="52"/>
                  </a:cubicBezTo>
                  <a:cubicBezTo>
                    <a:pt x="140" y="52"/>
                    <a:pt x="139" y="51"/>
                    <a:pt x="139" y="51"/>
                  </a:cubicBezTo>
                  <a:cubicBezTo>
                    <a:pt x="138" y="51"/>
                    <a:pt x="136" y="50"/>
                    <a:pt x="135" y="50"/>
                  </a:cubicBezTo>
                  <a:cubicBezTo>
                    <a:pt x="134" y="50"/>
                    <a:pt x="133" y="49"/>
                    <a:pt x="132" y="49"/>
                  </a:cubicBezTo>
                  <a:cubicBezTo>
                    <a:pt x="132" y="49"/>
                    <a:pt x="132" y="50"/>
                    <a:pt x="132" y="50"/>
                  </a:cubicBezTo>
                  <a:cubicBezTo>
                    <a:pt x="132" y="51"/>
                    <a:pt x="132" y="52"/>
                    <a:pt x="132" y="53"/>
                  </a:cubicBezTo>
                  <a:cubicBezTo>
                    <a:pt x="132" y="54"/>
                    <a:pt x="131" y="55"/>
                    <a:pt x="131" y="56"/>
                  </a:cubicBezTo>
                  <a:cubicBezTo>
                    <a:pt x="131" y="57"/>
                    <a:pt x="129" y="57"/>
                    <a:pt x="129" y="58"/>
                  </a:cubicBezTo>
                  <a:cubicBezTo>
                    <a:pt x="128" y="58"/>
                    <a:pt x="127" y="60"/>
                    <a:pt x="127" y="61"/>
                  </a:cubicBezTo>
                  <a:cubicBezTo>
                    <a:pt x="126" y="61"/>
                    <a:pt x="125" y="63"/>
                    <a:pt x="125" y="64"/>
                  </a:cubicBezTo>
                  <a:cubicBezTo>
                    <a:pt x="124" y="64"/>
                    <a:pt x="124" y="65"/>
                    <a:pt x="123" y="65"/>
                  </a:cubicBezTo>
                  <a:cubicBezTo>
                    <a:pt x="122" y="66"/>
                    <a:pt x="120" y="66"/>
                    <a:pt x="120" y="66"/>
                  </a:cubicBezTo>
                  <a:cubicBezTo>
                    <a:pt x="119" y="67"/>
                    <a:pt x="118" y="68"/>
                    <a:pt x="118" y="69"/>
                  </a:cubicBezTo>
                  <a:cubicBezTo>
                    <a:pt x="118" y="70"/>
                    <a:pt x="118" y="71"/>
                    <a:pt x="117" y="72"/>
                  </a:cubicBezTo>
                  <a:cubicBezTo>
                    <a:pt x="117" y="73"/>
                    <a:pt x="116" y="73"/>
                    <a:pt x="115" y="73"/>
                  </a:cubicBezTo>
                  <a:cubicBezTo>
                    <a:pt x="114" y="74"/>
                    <a:pt x="113" y="75"/>
                    <a:pt x="112" y="75"/>
                  </a:cubicBezTo>
                  <a:cubicBezTo>
                    <a:pt x="111" y="75"/>
                    <a:pt x="109" y="73"/>
                    <a:pt x="109" y="73"/>
                  </a:cubicBezTo>
                  <a:cubicBezTo>
                    <a:pt x="108" y="73"/>
                    <a:pt x="107" y="74"/>
                    <a:pt x="107" y="74"/>
                  </a:cubicBezTo>
                  <a:cubicBezTo>
                    <a:pt x="106" y="75"/>
                    <a:pt x="106" y="76"/>
                    <a:pt x="105" y="76"/>
                  </a:cubicBezTo>
                  <a:cubicBezTo>
                    <a:pt x="105" y="77"/>
                    <a:pt x="104" y="78"/>
                    <a:pt x="103" y="79"/>
                  </a:cubicBezTo>
                  <a:cubicBezTo>
                    <a:pt x="103" y="79"/>
                    <a:pt x="102" y="80"/>
                    <a:pt x="101" y="80"/>
                  </a:cubicBezTo>
                  <a:cubicBezTo>
                    <a:pt x="100" y="80"/>
                    <a:pt x="99" y="80"/>
                    <a:pt x="98" y="81"/>
                  </a:cubicBezTo>
                  <a:cubicBezTo>
                    <a:pt x="98" y="81"/>
                    <a:pt x="98" y="83"/>
                    <a:pt x="98" y="84"/>
                  </a:cubicBezTo>
                  <a:cubicBezTo>
                    <a:pt x="98" y="85"/>
                    <a:pt x="99" y="86"/>
                    <a:pt x="99" y="87"/>
                  </a:cubicBezTo>
                  <a:cubicBezTo>
                    <a:pt x="100" y="88"/>
                    <a:pt x="100" y="90"/>
                    <a:pt x="100" y="91"/>
                  </a:cubicBezTo>
                  <a:cubicBezTo>
                    <a:pt x="100" y="92"/>
                    <a:pt x="100" y="92"/>
                    <a:pt x="99" y="93"/>
                  </a:cubicBezTo>
                  <a:cubicBezTo>
                    <a:pt x="99" y="93"/>
                    <a:pt x="98" y="95"/>
                    <a:pt x="97" y="95"/>
                  </a:cubicBezTo>
                  <a:cubicBezTo>
                    <a:pt x="97" y="96"/>
                    <a:pt x="95" y="97"/>
                    <a:pt x="94" y="97"/>
                  </a:cubicBezTo>
                  <a:cubicBezTo>
                    <a:pt x="94" y="97"/>
                    <a:pt x="93" y="97"/>
                    <a:pt x="92" y="97"/>
                  </a:cubicBezTo>
                  <a:cubicBezTo>
                    <a:pt x="92" y="97"/>
                    <a:pt x="91" y="98"/>
                    <a:pt x="91" y="98"/>
                  </a:cubicBezTo>
                  <a:cubicBezTo>
                    <a:pt x="90" y="98"/>
                    <a:pt x="90" y="99"/>
                    <a:pt x="90" y="100"/>
                  </a:cubicBezTo>
                  <a:cubicBezTo>
                    <a:pt x="89" y="100"/>
                    <a:pt x="89" y="101"/>
                    <a:pt x="88" y="102"/>
                  </a:cubicBezTo>
                  <a:cubicBezTo>
                    <a:pt x="88" y="102"/>
                    <a:pt x="86" y="103"/>
                    <a:pt x="85" y="103"/>
                  </a:cubicBezTo>
                  <a:cubicBezTo>
                    <a:pt x="84" y="103"/>
                    <a:pt x="83" y="103"/>
                    <a:pt x="82" y="102"/>
                  </a:cubicBezTo>
                  <a:cubicBezTo>
                    <a:pt x="82" y="102"/>
                    <a:pt x="82" y="101"/>
                    <a:pt x="81" y="100"/>
                  </a:cubicBezTo>
                  <a:cubicBezTo>
                    <a:pt x="81" y="100"/>
                    <a:pt x="79" y="99"/>
                    <a:pt x="78" y="100"/>
                  </a:cubicBezTo>
                  <a:cubicBezTo>
                    <a:pt x="78" y="100"/>
                    <a:pt x="78" y="101"/>
                    <a:pt x="78" y="101"/>
                  </a:cubicBezTo>
                  <a:cubicBezTo>
                    <a:pt x="78" y="102"/>
                    <a:pt x="78" y="103"/>
                    <a:pt x="78" y="104"/>
                  </a:cubicBezTo>
                  <a:cubicBezTo>
                    <a:pt x="78" y="104"/>
                    <a:pt x="78" y="105"/>
                    <a:pt x="78" y="105"/>
                  </a:cubicBezTo>
                  <a:cubicBezTo>
                    <a:pt x="78" y="106"/>
                    <a:pt x="77" y="106"/>
                    <a:pt x="76" y="106"/>
                  </a:cubicBezTo>
                  <a:cubicBezTo>
                    <a:pt x="76" y="107"/>
                    <a:pt x="74" y="107"/>
                    <a:pt x="74" y="106"/>
                  </a:cubicBezTo>
                  <a:cubicBezTo>
                    <a:pt x="73" y="106"/>
                    <a:pt x="74" y="105"/>
                    <a:pt x="74" y="104"/>
                  </a:cubicBezTo>
                  <a:cubicBezTo>
                    <a:pt x="74" y="104"/>
                    <a:pt x="74" y="103"/>
                    <a:pt x="73" y="102"/>
                  </a:cubicBezTo>
                  <a:cubicBezTo>
                    <a:pt x="73" y="102"/>
                    <a:pt x="72" y="102"/>
                    <a:pt x="72" y="102"/>
                  </a:cubicBezTo>
                  <a:cubicBezTo>
                    <a:pt x="71" y="102"/>
                    <a:pt x="70" y="103"/>
                    <a:pt x="69" y="104"/>
                  </a:cubicBezTo>
                  <a:cubicBezTo>
                    <a:pt x="69" y="104"/>
                    <a:pt x="68" y="104"/>
                    <a:pt x="67" y="104"/>
                  </a:cubicBezTo>
                  <a:cubicBezTo>
                    <a:pt x="67" y="104"/>
                    <a:pt x="66" y="103"/>
                    <a:pt x="65" y="102"/>
                  </a:cubicBezTo>
                  <a:cubicBezTo>
                    <a:pt x="65" y="102"/>
                    <a:pt x="66" y="101"/>
                    <a:pt x="66" y="100"/>
                  </a:cubicBezTo>
                  <a:cubicBezTo>
                    <a:pt x="66" y="99"/>
                    <a:pt x="66" y="98"/>
                    <a:pt x="66" y="97"/>
                  </a:cubicBezTo>
                  <a:cubicBezTo>
                    <a:pt x="66" y="97"/>
                    <a:pt x="65" y="97"/>
                    <a:pt x="64" y="97"/>
                  </a:cubicBezTo>
                  <a:cubicBezTo>
                    <a:pt x="64" y="97"/>
                    <a:pt x="64" y="97"/>
                    <a:pt x="64" y="97"/>
                  </a:cubicBezTo>
                  <a:cubicBezTo>
                    <a:pt x="63" y="97"/>
                    <a:pt x="62" y="97"/>
                    <a:pt x="62" y="97"/>
                  </a:cubicBezTo>
                  <a:cubicBezTo>
                    <a:pt x="61" y="97"/>
                    <a:pt x="61" y="96"/>
                    <a:pt x="60" y="96"/>
                  </a:cubicBezTo>
                  <a:cubicBezTo>
                    <a:pt x="60" y="96"/>
                    <a:pt x="59" y="96"/>
                    <a:pt x="59" y="96"/>
                  </a:cubicBezTo>
                  <a:cubicBezTo>
                    <a:pt x="58" y="96"/>
                    <a:pt x="58" y="97"/>
                    <a:pt x="57" y="97"/>
                  </a:cubicBezTo>
                  <a:cubicBezTo>
                    <a:pt x="57" y="97"/>
                    <a:pt x="56" y="97"/>
                    <a:pt x="56" y="97"/>
                  </a:cubicBezTo>
                  <a:cubicBezTo>
                    <a:pt x="55" y="97"/>
                    <a:pt x="55" y="97"/>
                    <a:pt x="55" y="97"/>
                  </a:cubicBezTo>
                  <a:cubicBezTo>
                    <a:pt x="54" y="97"/>
                    <a:pt x="53" y="97"/>
                    <a:pt x="52" y="97"/>
                  </a:cubicBezTo>
                  <a:cubicBezTo>
                    <a:pt x="52" y="97"/>
                    <a:pt x="51" y="97"/>
                    <a:pt x="50" y="98"/>
                  </a:cubicBezTo>
                  <a:cubicBezTo>
                    <a:pt x="50" y="97"/>
                    <a:pt x="49" y="97"/>
                    <a:pt x="49" y="96"/>
                  </a:cubicBezTo>
                  <a:cubicBezTo>
                    <a:pt x="48" y="96"/>
                    <a:pt x="46" y="97"/>
                    <a:pt x="45" y="97"/>
                  </a:cubicBezTo>
                  <a:cubicBezTo>
                    <a:pt x="45" y="97"/>
                    <a:pt x="44" y="96"/>
                    <a:pt x="44" y="96"/>
                  </a:cubicBezTo>
                  <a:cubicBezTo>
                    <a:pt x="43" y="96"/>
                    <a:pt x="41" y="96"/>
                    <a:pt x="41" y="96"/>
                  </a:cubicBezTo>
                  <a:cubicBezTo>
                    <a:pt x="40" y="96"/>
                    <a:pt x="39" y="96"/>
                    <a:pt x="38" y="96"/>
                  </a:cubicBezTo>
                  <a:cubicBezTo>
                    <a:pt x="38" y="96"/>
                    <a:pt x="36" y="95"/>
                    <a:pt x="35" y="95"/>
                  </a:cubicBezTo>
                  <a:cubicBezTo>
                    <a:pt x="35" y="94"/>
                    <a:pt x="34" y="93"/>
                    <a:pt x="34" y="92"/>
                  </a:cubicBezTo>
                  <a:cubicBezTo>
                    <a:pt x="34" y="91"/>
                    <a:pt x="34" y="89"/>
                    <a:pt x="34" y="88"/>
                  </a:cubicBezTo>
                  <a:cubicBezTo>
                    <a:pt x="33" y="87"/>
                    <a:pt x="31" y="85"/>
                    <a:pt x="31" y="84"/>
                  </a:cubicBezTo>
                  <a:cubicBezTo>
                    <a:pt x="30" y="82"/>
                    <a:pt x="29" y="78"/>
                    <a:pt x="29" y="77"/>
                  </a:cubicBezTo>
                  <a:cubicBezTo>
                    <a:pt x="29" y="77"/>
                    <a:pt x="29" y="73"/>
                    <a:pt x="29" y="72"/>
                  </a:cubicBezTo>
                  <a:cubicBezTo>
                    <a:pt x="29" y="71"/>
                    <a:pt x="29" y="69"/>
                    <a:pt x="29" y="68"/>
                  </a:cubicBezTo>
                  <a:cubicBezTo>
                    <a:pt x="28" y="67"/>
                    <a:pt x="28" y="65"/>
                    <a:pt x="27" y="64"/>
                  </a:cubicBezTo>
                  <a:cubicBezTo>
                    <a:pt x="27" y="64"/>
                    <a:pt x="26" y="65"/>
                    <a:pt x="25" y="65"/>
                  </a:cubicBezTo>
                  <a:cubicBezTo>
                    <a:pt x="24" y="65"/>
                    <a:pt x="22" y="65"/>
                    <a:pt x="22" y="64"/>
                  </a:cubicBezTo>
                  <a:cubicBezTo>
                    <a:pt x="21" y="64"/>
                    <a:pt x="21" y="63"/>
                    <a:pt x="21" y="63"/>
                  </a:cubicBezTo>
                  <a:cubicBezTo>
                    <a:pt x="20" y="63"/>
                    <a:pt x="19" y="62"/>
                    <a:pt x="19" y="61"/>
                  </a:cubicBezTo>
                  <a:cubicBezTo>
                    <a:pt x="18" y="61"/>
                    <a:pt x="18" y="59"/>
                    <a:pt x="17" y="59"/>
                  </a:cubicBezTo>
                  <a:cubicBezTo>
                    <a:pt x="17" y="58"/>
                    <a:pt x="15" y="58"/>
                    <a:pt x="15" y="57"/>
                  </a:cubicBezTo>
                  <a:cubicBezTo>
                    <a:pt x="15" y="56"/>
                    <a:pt x="17" y="56"/>
                    <a:pt x="17" y="55"/>
                  </a:cubicBezTo>
                  <a:cubicBezTo>
                    <a:pt x="18" y="55"/>
                    <a:pt x="20" y="55"/>
                    <a:pt x="21" y="55"/>
                  </a:cubicBezTo>
                  <a:cubicBezTo>
                    <a:pt x="21" y="55"/>
                    <a:pt x="22" y="54"/>
                    <a:pt x="23" y="53"/>
                  </a:cubicBezTo>
                  <a:cubicBezTo>
                    <a:pt x="23" y="52"/>
                    <a:pt x="23" y="51"/>
                    <a:pt x="23" y="50"/>
                  </a:cubicBezTo>
                  <a:cubicBezTo>
                    <a:pt x="22" y="48"/>
                    <a:pt x="21" y="45"/>
                    <a:pt x="20" y="44"/>
                  </a:cubicBezTo>
                  <a:cubicBezTo>
                    <a:pt x="20" y="43"/>
                    <a:pt x="18" y="40"/>
                    <a:pt x="17" y="38"/>
                  </a:cubicBezTo>
                  <a:cubicBezTo>
                    <a:pt x="16" y="38"/>
                    <a:pt x="15" y="37"/>
                    <a:pt x="14" y="37"/>
                  </a:cubicBezTo>
                  <a:cubicBezTo>
                    <a:pt x="13" y="36"/>
                    <a:pt x="11" y="36"/>
                    <a:pt x="10" y="35"/>
                  </a:cubicBezTo>
                  <a:cubicBezTo>
                    <a:pt x="10" y="35"/>
                    <a:pt x="10" y="34"/>
                    <a:pt x="9" y="34"/>
                  </a:cubicBezTo>
                  <a:cubicBezTo>
                    <a:pt x="9" y="34"/>
                    <a:pt x="8" y="33"/>
                    <a:pt x="7" y="32"/>
                  </a:cubicBezTo>
                  <a:cubicBezTo>
                    <a:pt x="7" y="32"/>
                    <a:pt x="7" y="32"/>
                    <a:pt x="7" y="32"/>
                  </a:cubicBezTo>
                  <a:cubicBezTo>
                    <a:pt x="7" y="32"/>
                    <a:pt x="7" y="31"/>
                    <a:pt x="7" y="31"/>
                  </a:cubicBezTo>
                  <a:cubicBezTo>
                    <a:pt x="7" y="30"/>
                    <a:pt x="6" y="29"/>
                    <a:pt x="6" y="29"/>
                  </a:cubicBezTo>
                  <a:cubicBezTo>
                    <a:pt x="5" y="28"/>
                    <a:pt x="3" y="25"/>
                    <a:pt x="2" y="24"/>
                  </a:cubicBezTo>
                  <a:cubicBezTo>
                    <a:pt x="2" y="24"/>
                    <a:pt x="1" y="23"/>
                    <a:pt x="0" y="22"/>
                  </a:cubicBezTo>
                  <a:cubicBezTo>
                    <a:pt x="1" y="21"/>
                    <a:pt x="1" y="21"/>
                    <a:pt x="2" y="20"/>
                  </a:cubicBezTo>
                  <a:cubicBezTo>
                    <a:pt x="2" y="20"/>
                    <a:pt x="3" y="20"/>
                    <a:pt x="4" y="20"/>
                  </a:cubicBezTo>
                  <a:cubicBezTo>
                    <a:pt x="4" y="21"/>
                    <a:pt x="6" y="21"/>
                    <a:pt x="6" y="22"/>
                  </a:cubicBezTo>
                  <a:cubicBezTo>
                    <a:pt x="7" y="22"/>
                    <a:pt x="7" y="23"/>
                    <a:pt x="7" y="24"/>
                  </a:cubicBezTo>
                  <a:cubicBezTo>
                    <a:pt x="8" y="24"/>
                    <a:pt x="9" y="24"/>
                    <a:pt x="10" y="24"/>
                  </a:cubicBezTo>
                  <a:cubicBezTo>
                    <a:pt x="10" y="24"/>
                    <a:pt x="11" y="23"/>
                    <a:pt x="12" y="22"/>
                  </a:cubicBezTo>
                  <a:cubicBezTo>
                    <a:pt x="12" y="22"/>
                    <a:pt x="13" y="22"/>
                    <a:pt x="13" y="22"/>
                  </a:cubicBezTo>
                  <a:cubicBezTo>
                    <a:pt x="14" y="23"/>
                    <a:pt x="14" y="24"/>
                    <a:pt x="15" y="25"/>
                  </a:cubicBezTo>
                  <a:cubicBezTo>
                    <a:pt x="16" y="25"/>
                    <a:pt x="18" y="25"/>
                    <a:pt x="19" y="25"/>
                  </a:cubicBezTo>
                  <a:cubicBezTo>
                    <a:pt x="20" y="25"/>
                    <a:pt x="23" y="25"/>
                    <a:pt x="24" y="24"/>
                  </a:cubicBezTo>
                  <a:cubicBezTo>
                    <a:pt x="24" y="24"/>
                    <a:pt x="24" y="23"/>
                    <a:pt x="25" y="22"/>
                  </a:cubicBezTo>
                  <a:cubicBezTo>
                    <a:pt x="25" y="23"/>
                    <a:pt x="26" y="23"/>
                    <a:pt x="26" y="24"/>
                  </a:cubicBezTo>
                  <a:cubicBezTo>
                    <a:pt x="27" y="24"/>
                    <a:pt x="29" y="25"/>
                    <a:pt x="30" y="25"/>
                  </a:cubicBezTo>
                  <a:cubicBezTo>
                    <a:pt x="31" y="25"/>
                    <a:pt x="34" y="25"/>
                    <a:pt x="35" y="25"/>
                  </a:cubicBezTo>
                  <a:cubicBezTo>
                    <a:pt x="37" y="25"/>
                    <a:pt x="39" y="23"/>
                    <a:pt x="40" y="22"/>
                  </a:cubicBezTo>
                  <a:cubicBezTo>
                    <a:pt x="40" y="22"/>
                    <a:pt x="41" y="21"/>
                    <a:pt x="42" y="21"/>
                  </a:cubicBezTo>
                  <a:cubicBezTo>
                    <a:pt x="43" y="21"/>
                    <a:pt x="46" y="21"/>
                    <a:pt x="47" y="22"/>
                  </a:cubicBezTo>
                  <a:cubicBezTo>
                    <a:pt x="48" y="22"/>
                    <a:pt x="50" y="22"/>
                    <a:pt x="50" y="22"/>
                  </a:cubicBezTo>
                  <a:cubicBezTo>
                    <a:pt x="52" y="22"/>
                    <a:pt x="54" y="22"/>
                    <a:pt x="55" y="22"/>
                  </a:cubicBezTo>
                  <a:cubicBezTo>
                    <a:pt x="56" y="22"/>
                    <a:pt x="57" y="21"/>
                    <a:pt x="58" y="21"/>
                  </a:cubicBezTo>
                  <a:cubicBezTo>
                    <a:pt x="59" y="21"/>
                    <a:pt x="61" y="20"/>
                    <a:pt x="61" y="19"/>
                  </a:cubicBezTo>
                  <a:cubicBezTo>
                    <a:pt x="62" y="19"/>
                    <a:pt x="62" y="18"/>
                    <a:pt x="63" y="1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0" name="Freeform 100"/>
            <p:cNvSpPr>
              <a:spLocks/>
            </p:cNvSpPr>
            <p:nvPr/>
          </p:nvSpPr>
          <p:spPr bwMode="auto">
            <a:xfrm>
              <a:off x="1714501" y="3302001"/>
              <a:ext cx="268288" cy="307975"/>
            </a:xfrm>
            <a:custGeom>
              <a:avLst/>
              <a:gdLst/>
              <a:ahLst/>
              <a:cxnLst>
                <a:cxn ang="0">
                  <a:pos x="108" y="153"/>
                </a:cxn>
                <a:cxn ang="0">
                  <a:pos x="99" y="155"/>
                </a:cxn>
                <a:cxn ang="0">
                  <a:pos x="91" y="163"/>
                </a:cxn>
                <a:cxn ang="0">
                  <a:pos x="80" y="156"/>
                </a:cxn>
                <a:cxn ang="0">
                  <a:pos x="73" y="162"/>
                </a:cxn>
                <a:cxn ang="0">
                  <a:pos x="71" y="156"/>
                </a:cxn>
                <a:cxn ang="0">
                  <a:pos x="64" y="149"/>
                </a:cxn>
                <a:cxn ang="0">
                  <a:pos x="54" y="144"/>
                </a:cxn>
                <a:cxn ang="0">
                  <a:pos x="46" y="146"/>
                </a:cxn>
                <a:cxn ang="0">
                  <a:pos x="46" y="150"/>
                </a:cxn>
                <a:cxn ang="0">
                  <a:pos x="35" y="153"/>
                </a:cxn>
                <a:cxn ang="0">
                  <a:pos x="15" y="146"/>
                </a:cxn>
                <a:cxn ang="0">
                  <a:pos x="2" y="137"/>
                </a:cxn>
                <a:cxn ang="0">
                  <a:pos x="9" y="124"/>
                </a:cxn>
                <a:cxn ang="0">
                  <a:pos x="28" y="114"/>
                </a:cxn>
                <a:cxn ang="0">
                  <a:pos x="32" y="107"/>
                </a:cxn>
                <a:cxn ang="0">
                  <a:pos x="24" y="102"/>
                </a:cxn>
                <a:cxn ang="0">
                  <a:pos x="16" y="113"/>
                </a:cxn>
                <a:cxn ang="0">
                  <a:pos x="16" y="98"/>
                </a:cxn>
                <a:cxn ang="0">
                  <a:pos x="24" y="84"/>
                </a:cxn>
                <a:cxn ang="0">
                  <a:pos x="29" y="69"/>
                </a:cxn>
                <a:cxn ang="0">
                  <a:pos x="34" y="63"/>
                </a:cxn>
                <a:cxn ang="0">
                  <a:pos x="23" y="56"/>
                </a:cxn>
                <a:cxn ang="0">
                  <a:pos x="17" y="50"/>
                </a:cxn>
                <a:cxn ang="0">
                  <a:pos x="8" y="43"/>
                </a:cxn>
                <a:cxn ang="0">
                  <a:pos x="12" y="30"/>
                </a:cxn>
                <a:cxn ang="0">
                  <a:pos x="18" y="20"/>
                </a:cxn>
                <a:cxn ang="0">
                  <a:pos x="34" y="13"/>
                </a:cxn>
                <a:cxn ang="0">
                  <a:pos x="52" y="22"/>
                </a:cxn>
                <a:cxn ang="0">
                  <a:pos x="68" y="11"/>
                </a:cxn>
                <a:cxn ang="0">
                  <a:pos x="74" y="6"/>
                </a:cxn>
                <a:cxn ang="0">
                  <a:pos x="83" y="6"/>
                </a:cxn>
                <a:cxn ang="0">
                  <a:pos x="90" y="11"/>
                </a:cxn>
                <a:cxn ang="0">
                  <a:pos x="95" y="10"/>
                </a:cxn>
                <a:cxn ang="0">
                  <a:pos x="107" y="9"/>
                </a:cxn>
                <a:cxn ang="0">
                  <a:pos x="117" y="0"/>
                </a:cxn>
                <a:cxn ang="0">
                  <a:pos x="114" y="11"/>
                </a:cxn>
                <a:cxn ang="0">
                  <a:pos x="107" y="21"/>
                </a:cxn>
                <a:cxn ang="0">
                  <a:pos x="120" y="25"/>
                </a:cxn>
                <a:cxn ang="0">
                  <a:pos x="116" y="39"/>
                </a:cxn>
                <a:cxn ang="0">
                  <a:pos x="110" y="49"/>
                </a:cxn>
                <a:cxn ang="0">
                  <a:pos x="99" y="51"/>
                </a:cxn>
                <a:cxn ang="0">
                  <a:pos x="90" y="48"/>
                </a:cxn>
                <a:cxn ang="0">
                  <a:pos x="82" y="56"/>
                </a:cxn>
                <a:cxn ang="0">
                  <a:pos x="89" y="70"/>
                </a:cxn>
                <a:cxn ang="0">
                  <a:pos x="101" y="88"/>
                </a:cxn>
                <a:cxn ang="0">
                  <a:pos x="114" y="85"/>
                </a:cxn>
                <a:cxn ang="0">
                  <a:pos x="120" y="65"/>
                </a:cxn>
                <a:cxn ang="0">
                  <a:pos x="130" y="67"/>
                </a:cxn>
                <a:cxn ang="0">
                  <a:pos x="136" y="76"/>
                </a:cxn>
                <a:cxn ang="0">
                  <a:pos x="142" y="85"/>
                </a:cxn>
                <a:cxn ang="0">
                  <a:pos x="133" y="90"/>
                </a:cxn>
                <a:cxn ang="0">
                  <a:pos x="136" y="101"/>
                </a:cxn>
                <a:cxn ang="0">
                  <a:pos x="138" y="113"/>
                </a:cxn>
                <a:cxn ang="0">
                  <a:pos x="134" y="127"/>
                </a:cxn>
                <a:cxn ang="0">
                  <a:pos x="126" y="133"/>
                </a:cxn>
                <a:cxn ang="0">
                  <a:pos x="129" y="143"/>
                </a:cxn>
                <a:cxn ang="0">
                  <a:pos x="118" y="148"/>
                </a:cxn>
              </a:cxnLst>
              <a:rect l="0" t="0" r="r" b="b"/>
              <a:pathLst>
                <a:path w="143" h="164">
                  <a:moveTo>
                    <a:pt x="116" y="151"/>
                  </a:moveTo>
                  <a:cubicBezTo>
                    <a:pt x="116" y="151"/>
                    <a:pt x="116" y="151"/>
                    <a:pt x="116" y="151"/>
                  </a:cubicBezTo>
                  <a:cubicBezTo>
                    <a:pt x="115" y="151"/>
                    <a:pt x="114" y="150"/>
                    <a:pt x="113" y="150"/>
                  </a:cubicBezTo>
                  <a:cubicBezTo>
                    <a:pt x="113" y="150"/>
                    <a:pt x="111" y="151"/>
                    <a:pt x="111" y="151"/>
                  </a:cubicBezTo>
                  <a:cubicBezTo>
                    <a:pt x="110" y="151"/>
                    <a:pt x="110" y="153"/>
                    <a:pt x="109" y="153"/>
                  </a:cubicBezTo>
                  <a:cubicBezTo>
                    <a:pt x="109" y="153"/>
                    <a:pt x="108" y="153"/>
                    <a:pt x="108" y="153"/>
                  </a:cubicBezTo>
                  <a:cubicBezTo>
                    <a:pt x="107" y="153"/>
                    <a:pt x="108" y="154"/>
                    <a:pt x="108" y="155"/>
                  </a:cubicBezTo>
                  <a:cubicBezTo>
                    <a:pt x="108" y="155"/>
                    <a:pt x="107" y="157"/>
                    <a:pt x="107" y="157"/>
                  </a:cubicBezTo>
                  <a:cubicBezTo>
                    <a:pt x="107" y="158"/>
                    <a:pt x="106" y="158"/>
                    <a:pt x="105" y="158"/>
                  </a:cubicBezTo>
                  <a:cubicBezTo>
                    <a:pt x="105" y="158"/>
                    <a:pt x="103" y="158"/>
                    <a:pt x="103" y="158"/>
                  </a:cubicBezTo>
                  <a:cubicBezTo>
                    <a:pt x="102" y="157"/>
                    <a:pt x="102" y="156"/>
                    <a:pt x="101" y="156"/>
                  </a:cubicBezTo>
                  <a:cubicBezTo>
                    <a:pt x="101" y="156"/>
                    <a:pt x="100" y="155"/>
                    <a:pt x="99" y="155"/>
                  </a:cubicBezTo>
                  <a:cubicBezTo>
                    <a:pt x="99" y="156"/>
                    <a:pt x="98" y="156"/>
                    <a:pt x="98" y="157"/>
                  </a:cubicBezTo>
                  <a:cubicBezTo>
                    <a:pt x="98" y="157"/>
                    <a:pt x="98" y="158"/>
                    <a:pt x="98" y="158"/>
                  </a:cubicBezTo>
                  <a:cubicBezTo>
                    <a:pt x="98" y="159"/>
                    <a:pt x="98" y="161"/>
                    <a:pt x="98" y="161"/>
                  </a:cubicBezTo>
                  <a:cubicBezTo>
                    <a:pt x="98" y="162"/>
                    <a:pt x="97" y="163"/>
                    <a:pt x="97" y="163"/>
                  </a:cubicBezTo>
                  <a:cubicBezTo>
                    <a:pt x="96" y="164"/>
                    <a:pt x="94" y="164"/>
                    <a:pt x="93" y="164"/>
                  </a:cubicBezTo>
                  <a:cubicBezTo>
                    <a:pt x="92" y="164"/>
                    <a:pt x="91" y="163"/>
                    <a:pt x="91" y="163"/>
                  </a:cubicBezTo>
                  <a:cubicBezTo>
                    <a:pt x="90" y="163"/>
                    <a:pt x="90" y="162"/>
                    <a:pt x="89" y="161"/>
                  </a:cubicBezTo>
                  <a:cubicBezTo>
                    <a:pt x="89" y="161"/>
                    <a:pt x="88" y="159"/>
                    <a:pt x="88" y="158"/>
                  </a:cubicBezTo>
                  <a:cubicBezTo>
                    <a:pt x="88" y="158"/>
                    <a:pt x="86" y="157"/>
                    <a:pt x="86" y="156"/>
                  </a:cubicBezTo>
                  <a:cubicBezTo>
                    <a:pt x="85" y="156"/>
                    <a:pt x="84" y="154"/>
                    <a:pt x="84" y="154"/>
                  </a:cubicBezTo>
                  <a:cubicBezTo>
                    <a:pt x="83" y="154"/>
                    <a:pt x="82" y="154"/>
                    <a:pt x="82" y="154"/>
                  </a:cubicBezTo>
                  <a:cubicBezTo>
                    <a:pt x="81" y="155"/>
                    <a:pt x="81" y="156"/>
                    <a:pt x="80" y="156"/>
                  </a:cubicBezTo>
                  <a:cubicBezTo>
                    <a:pt x="80" y="157"/>
                    <a:pt x="79" y="157"/>
                    <a:pt x="79" y="158"/>
                  </a:cubicBezTo>
                  <a:cubicBezTo>
                    <a:pt x="79" y="158"/>
                    <a:pt x="79" y="160"/>
                    <a:pt x="79" y="160"/>
                  </a:cubicBezTo>
                  <a:cubicBezTo>
                    <a:pt x="79" y="161"/>
                    <a:pt x="78" y="161"/>
                    <a:pt x="78" y="162"/>
                  </a:cubicBezTo>
                  <a:cubicBezTo>
                    <a:pt x="77" y="162"/>
                    <a:pt x="76" y="162"/>
                    <a:pt x="76" y="163"/>
                  </a:cubicBezTo>
                  <a:cubicBezTo>
                    <a:pt x="76" y="163"/>
                    <a:pt x="75" y="163"/>
                    <a:pt x="75" y="163"/>
                  </a:cubicBezTo>
                  <a:cubicBezTo>
                    <a:pt x="74" y="163"/>
                    <a:pt x="74" y="162"/>
                    <a:pt x="73" y="162"/>
                  </a:cubicBezTo>
                  <a:cubicBezTo>
                    <a:pt x="73" y="161"/>
                    <a:pt x="72" y="160"/>
                    <a:pt x="71" y="160"/>
                  </a:cubicBezTo>
                  <a:cubicBezTo>
                    <a:pt x="70" y="160"/>
                    <a:pt x="70" y="160"/>
                    <a:pt x="69" y="159"/>
                  </a:cubicBezTo>
                  <a:cubicBezTo>
                    <a:pt x="69" y="159"/>
                    <a:pt x="67" y="159"/>
                    <a:pt x="67" y="158"/>
                  </a:cubicBezTo>
                  <a:cubicBezTo>
                    <a:pt x="67" y="158"/>
                    <a:pt x="68" y="158"/>
                    <a:pt x="68" y="157"/>
                  </a:cubicBezTo>
                  <a:cubicBezTo>
                    <a:pt x="68" y="157"/>
                    <a:pt x="69" y="157"/>
                    <a:pt x="70" y="157"/>
                  </a:cubicBezTo>
                  <a:cubicBezTo>
                    <a:pt x="70" y="157"/>
                    <a:pt x="71" y="156"/>
                    <a:pt x="71" y="156"/>
                  </a:cubicBezTo>
                  <a:cubicBezTo>
                    <a:pt x="71" y="155"/>
                    <a:pt x="72" y="155"/>
                    <a:pt x="72" y="154"/>
                  </a:cubicBezTo>
                  <a:cubicBezTo>
                    <a:pt x="72" y="154"/>
                    <a:pt x="71" y="153"/>
                    <a:pt x="71" y="152"/>
                  </a:cubicBezTo>
                  <a:cubicBezTo>
                    <a:pt x="70" y="152"/>
                    <a:pt x="69" y="152"/>
                    <a:pt x="69" y="152"/>
                  </a:cubicBezTo>
                  <a:cubicBezTo>
                    <a:pt x="68" y="152"/>
                    <a:pt x="67" y="152"/>
                    <a:pt x="66" y="152"/>
                  </a:cubicBezTo>
                  <a:cubicBezTo>
                    <a:pt x="66" y="152"/>
                    <a:pt x="65" y="151"/>
                    <a:pt x="65" y="151"/>
                  </a:cubicBezTo>
                  <a:cubicBezTo>
                    <a:pt x="65" y="151"/>
                    <a:pt x="64" y="150"/>
                    <a:pt x="64" y="149"/>
                  </a:cubicBezTo>
                  <a:cubicBezTo>
                    <a:pt x="64" y="149"/>
                    <a:pt x="63" y="148"/>
                    <a:pt x="63" y="148"/>
                  </a:cubicBezTo>
                  <a:cubicBezTo>
                    <a:pt x="63" y="147"/>
                    <a:pt x="61" y="147"/>
                    <a:pt x="61" y="146"/>
                  </a:cubicBezTo>
                  <a:cubicBezTo>
                    <a:pt x="61" y="146"/>
                    <a:pt x="61" y="145"/>
                    <a:pt x="60" y="145"/>
                  </a:cubicBezTo>
                  <a:cubicBezTo>
                    <a:pt x="60" y="144"/>
                    <a:pt x="59" y="143"/>
                    <a:pt x="59" y="143"/>
                  </a:cubicBezTo>
                  <a:cubicBezTo>
                    <a:pt x="58" y="143"/>
                    <a:pt x="56" y="143"/>
                    <a:pt x="55" y="143"/>
                  </a:cubicBezTo>
                  <a:cubicBezTo>
                    <a:pt x="55" y="143"/>
                    <a:pt x="54" y="144"/>
                    <a:pt x="54" y="144"/>
                  </a:cubicBezTo>
                  <a:cubicBezTo>
                    <a:pt x="54" y="144"/>
                    <a:pt x="53" y="145"/>
                    <a:pt x="53" y="145"/>
                  </a:cubicBezTo>
                  <a:cubicBezTo>
                    <a:pt x="52" y="145"/>
                    <a:pt x="51" y="145"/>
                    <a:pt x="51" y="145"/>
                  </a:cubicBezTo>
                  <a:cubicBezTo>
                    <a:pt x="50" y="145"/>
                    <a:pt x="49" y="145"/>
                    <a:pt x="49" y="146"/>
                  </a:cubicBezTo>
                  <a:cubicBezTo>
                    <a:pt x="49" y="146"/>
                    <a:pt x="49" y="147"/>
                    <a:pt x="49" y="147"/>
                  </a:cubicBezTo>
                  <a:cubicBezTo>
                    <a:pt x="48" y="147"/>
                    <a:pt x="48" y="147"/>
                    <a:pt x="47" y="147"/>
                  </a:cubicBezTo>
                  <a:cubicBezTo>
                    <a:pt x="47" y="147"/>
                    <a:pt x="47" y="146"/>
                    <a:pt x="46" y="146"/>
                  </a:cubicBezTo>
                  <a:cubicBezTo>
                    <a:pt x="46" y="145"/>
                    <a:pt x="45" y="145"/>
                    <a:pt x="45" y="145"/>
                  </a:cubicBezTo>
                  <a:cubicBezTo>
                    <a:pt x="44" y="145"/>
                    <a:pt x="43" y="145"/>
                    <a:pt x="43" y="146"/>
                  </a:cubicBezTo>
                  <a:cubicBezTo>
                    <a:pt x="43" y="146"/>
                    <a:pt x="43" y="147"/>
                    <a:pt x="43" y="147"/>
                  </a:cubicBezTo>
                  <a:cubicBezTo>
                    <a:pt x="44" y="147"/>
                    <a:pt x="45" y="147"/>
                    <a:pt x="45" y="147"/>
                  </a:cubicBezTo>
                  <a:cubicBezTo>
                    <a:pt x="46" y="148"/>
                    <a:pt x="46" y="149"/>
                    <a:pt x="46" y="149"/>
                  </a:cubicBezTo>
                  <a:cubicBezTo>
                    <a:pt x="46" y="149"/>
                    <a:pt x="46" y="150"/>
                    <a:pt x="46" y="150"/>
                  </a:cubicBezTo>
                  <a:cubicBezTo>
                    <a:pt x="45" y="151"/>
                    <a:pt x="44" y="150"/>
                    <a:pt x="44" y="150"/>
                  </a:cubicBezTo>
                  <a:cubicBezTo>
                    <a:pt x="43" y="151"/>
                    <a:pt x="43" y="151"/>
                    <a:pt x="43" y="151"/>
                  </a:cubicBezTo>
                  <a:cubicBezTo>
                    <a:pt x="43" y="152"/>
                    <a:pt x="42" y="152"/>
                    <a:pt x="42" y="153"/>
                  </a:cubicBezTo>
                  <a:cubicBezTo>
                    <a:pt x="41" y="152"/>
                    <a:pt x="41" y="152"/>
                    <a:pt x="41" y="152"/>
                  </a:cubicBezTo>
                  <a:cubicBezTo>
                    <a:pt x="40" y="151"/>
                    <a:pt x="38" y="151"/>
                    <a:pt x="37" y="152"/>
                  </a:cubicBezTo>
                  <a:cubicBezTo>
                    <a:pt x="36" y="152"/>
                    <a:pt x="36" y="152"/>
                    <a:pt x="35" y="153"/>
                  </a:cubicBezTo>
                  <a:cubicBezTo>
                    <a:pt x="34" y="153"/>
                    <a:pt x="33" y="154"/>
                    <a:pt x="32" y="154"/>
                  </a:cubicBezTo>
                  <a:cubicBezTo>
                    <a:pt x="31" y="155"/>
                    <a:pt x="29" y="155"/>
                    <a:pt x="29" y="155"/>
                  </a:cubicBezTo>
                  <a:cubicBezTo>
                    <a:pt x="28" y="155"/>
                    <a:pt x="26" y="154"/>
                    <a:pt x="25" y="154"/>
                  </a:cubicBezTo>
                  <a:cubicBezTo>
                    <a:pt x="24" y="153"/>
                    <a:pt x="22" y="152"/>
                    <a:pt x="21" y="152"/>
                  </a:cubicBezTo>
                  <a:cubicBezTo>
                    <a:pt x="20" y="151"/>
                    <a:pt x="18" y="148"/>
                    <a:pt x="17" y="147"/>
                  </a:cubicBezTo>
                  <a:cubicBezTo>
                    <a:pt x="17" y="147"/>
                    <a:pt x="15" y="146"/>
                    <a:pt x="15" y="146"/>
                  </a:cubicBezTo>
                  <a:cubicBezTo>
                    <a:pt x="14" y="146"/>
                    <a:pt x="12" y="146"/>
                    <a:pt x="12" y="146"/>
                  </a:cubicBezTo>
                  <a:cubicBezTo>
                    <a:pt x="11" y="145"/>
                    <a:pt x="11" y="144"/>
                    <a:pt x="10" y="143"/>
                  </a:cubicBezTo>
                  <a:cubicBezTo>
                    <a:pt x="10" y="143"/>
                    <a:pt x="9" y="141"/>
                    <a:pt x="8" y="141"/>
                  </a:cubicBezTo>
                  <a:cubicBezTo>
                    <a:pt x="8" y="140"/>
                    <a:pt x="7" y="140"/>
                    <a:pt x="6" y="139"/>
                  </a:cubicBezTo>
                  <a:cubicBezTo>
                    <a:pt x="5" y="139"/>
                    <a:pt x="4" y="139"/>
                    <a:pt x="3" y="139"/>
                  </a:cubicBezTo>
                  <a:cubicBezTo>
                    <a:pt x="3" y="139"/>
                    <a:pt x="2" y="137"/>
                    <a:pt x="2" y="137"/>
                  </a:cubicBezTo>
                  <a:cubicBezTo>
                    <a:pt x="2" y="136"/>
                    <a:pt x="0" y="135"/>
                    <a:pt x="0" y="134"/>
                  </a:cubicBezTo>
                  <a:cubicBezTo>
                    <a:pt x="0" y="133"/>
                    <a:pt x="1" y="132"/>
                    <a:pt x="1" y="131"/>
                  </a:cubicBezTo>
                  <a:cubicBezTo>
                    <a:pt x="1" y="130"/>
                    <a:pt x="2" y="129"/>
                    <a:pt x="2" y="128"/>
                  </a:cubicBezTo>
                  <a:cubicBezTo>
                    <a:pt x="2" y="128"/>
                    <a:pt x="3" y="126"/>
                    <a:pt x="3" y="126"/>
                  </a:cubicBezTo>
                  <a:cubicBezTo>
                    <a:pt x="4" y="126"/>
                    <a:pt x="6" y="126"/>
                    <a:pt x="7" y="126"/>
                  </a:cubicBezTo>
                  <a:cubicBezTo>
                    <a:pt x="7" y="126"/>
                    <a:pt x="8" y="124"/>
                    <a:pt x="9" y="124"/>
                  </a:cubicBezTo>
                  <a:cubicBezTo>
                    <a:pt x="10" y="124"/>
                    <a:pt x="11" y="124"/>
                    <a:pt x="12" y="124"/>
                  </a:cubicBezTo>
                  <a:cubicBezTo>
                    <a:pt x="13" y="124"/>
                    <a:pt x="16" y="122"/>
                    <a:pt x="17" y="121"/>
                  </a:cubicBezTo>
                  <a:cubicBezTo>
                    <a:pt x="18" y="121"/>
                    <a:pt x="21" y="120"/>
                    <a:pt x="23" y="119"/>
                  </a:cubicBezTo>
                  <a:cubicBezTo>
                    <a:pt x="24" y="119"/>
                    <a:pt x="26" y="120"/>
                    <a:pt x="27" y="119"/>
                  </a:cubicBezTo>
                  <a:cubicBezTo>
                    <a:pt x="27" y="119"/>
                    <a:pt x="27" y="117"/>
                    <a:pt x="28" y="117"/>
                  </a:cubicBezTo>
                  <a:cubicBezTo>
                    <a:pt x="28" y="116"/>
                    <a:pt x="28" y="114"/>
                    <a:pt x="28" y="114"/>
                  </a:cubicBezTo>
                  <a:cubicBezTo>
                    <a:pt x="28" y="113"/>
                    <a:pt x="28" y="112"/>
                    <a:pt x="29" y="111"/>
                  </a:cubicBezTo>
                  <a:cubicBezTo>
                    <a:pt x="29" y="111"/>
                    <a:pt x="29" y="111"/>
                    <a:pt x="30" y="111"/>
                  </a:cubicBezTo>
                  <a:cubicBezTo>
                    <a:pt x="30" y="111"/>
                    <a:pt x="30" y="112"/>
                    <a:pt x="30" y="112"/>
                  </a:cubicBezTo>
                  <a:cubicBezTo>
                    <a:pt x="31" y="112"/>
                    <a:pt x="32" y="112"/>
                    <a:pt x="33" y="111"/>
                  </a:cubicBezTo>
                  <a:cubicBezTo>
                    <a:pt x="33" y="111"/>
                    <a:pt x="32" y="110"/>
                    <a:pt x="32" y="109"/>
                  </a:cubicBezTo>
                  <a:cubicBezTo>
                    <a:pt x="32" y="109"/>
                    <a:pt x="32" y="107"/>
                    <a:pt x="32" y="107"/>
                  </a:cubicBezTo>
                  <a:cubicBezTo>
                    <a:pt x="32" y="106"/>
                    <a:pt x="32" y="105"/>
                    <a:pt x="33" y="104"/>
                  </a:cubicBezTo>
                  <a:cubicBezTo>
                    <a:pt x="33" y="103"/>
                    <a:pt x="33" y="102"/>
                    <a:pt x="32" y="101"/>
                  </a:cubicBezTo>
                  <a:cubicBezTo>
                    <a:pt x="32" y="100"/>
                    <a:pt x="32" y="99"/>
                    <a:pt x="31" y="99"/>
                  </a:cubicBezTo>
                  <a:cubicBezTo>
                    <a:pt x="30" y="98"/>
                    <a:pt x="29" y="99"/>
                    <a:pt x="28" y="99"/>
                  </a:cubicBezTo>
                  <a:cubicBezTo>
                    <a:pt x="28" y="100"/>
                    <a:pt x="27" y="100"/>
                    <a:pt x="26" y="101"/>
                  </a:cubicBezTo>
                  <a:cubicBezTo>
                    <a:pt x="26" y="101"/>
                    <a:pt x="24" y="102"/>
                    <a:pt x="24" y="102"/>
                  </a:cubicBezTo>
                  <a:cubicBezTo>
                    <a:pt x="23" y="103"/>
                    <a:pt x="22" y="104"/>
                    <a:pt x="21" y="104"/>
                  </a:cubicBezTo>
                  <a:cubicBezTo>
                    <a:pt x="21" y="105"/>
                    <a:pt x="20" y="105"/>
                    <a:pt x="20" y="106"/>
                  </a:cubicBezTo>
                  <a:cubicBezTo>
                    <a:pt x="20" y="106"/>
                    <a:pt x="20" y="107"/>
                    <a:pt x="20" y="108"/>
                  </a:cubicBezTo>
                  <a:cubicBezTo>
                    <a:pt x="20" y="108"/>
                    <a:pt x="20" y="109"/>
                    <a:pt x="19" y="110"/>
                  </a:cubicBezTo>
                  <a:cubicBezTo>
                    <a:pt x="19" y="110"/>
                    <a:pt x="19" y="111"/>
                    <a:pt x="19" y="112"/>
                  </a:cubicBezTo>
                  <a:cubicBezTo>
                    <a:pt x="18" y="112"/>
                    <a:pt x="17" y="113"/>
                    <a:pt x="16" y="113"/>
                  </a:cubicBezTo>
                  <a:cubicBezTo>
                    <a:pt x="16" y="112"/>
                    <a:pt x="15" y="111"/>
                    <a:pt x="15" y="111"/>
                  </a:cubicBezTo>
                  <a:cubicBezTo>
                    <a:pt x="15" y="110"/>
                    <a:pt x="16" y="109"/>
                    <a:pt x="16" y="108"/>
                  </a:cubicBezTo>
                  <a:cubicBezTo>
                    <a:pt x="16" y="108"/>
                    <a:pt x="16" y="107"/>
                    <a:pt x="15" y="106"/>
                  </a:cubicBezTo>
                  <a:cubicBezTo>
                    <a:pt x="15" y="106"/>
                    <a:pt x="14" y="104"/>
                    <a:pt x="14" y="104"/>
                  </a:cubicBezTo>
                  <a:cubicBezTo>
                    <a:pt x="14" y="103"/>
                    <a:pt x="14" y="101"/>
                    <a:pt x="14" y="100"/>
                  </a:cubicBezTo>
                  <a:cubicBezTo>
                    <a:pt x="15" y="99"/>
                    <a:pt x="16" y="98"/>
                    <a:pt x="16" y="98"/>
                  </a:cubicBezTo>
                  <a:cubicBezTo>
                    <a:pt x="17" y="98"/>
                    <a:pt x="18" y="97"/>
                    <a:pt x="18" y="97"/>
                  </a:cubicBezTo>
                  <a:cubicBezTo>
                    <a:pt x="18" y="96"/>
                    <a:pt x="18" y="95"/>
                    <a:pt x="19" y="94"/>
                  </a:cubicBezTo>
                  <a:cubicBezTo>
                    <a:pt x="19" y="94"/>
                    <a:pt x="20" y="92"/>
                    <a:pt x="20" y="91"/>
                  </a:cubicBezTo>
                  <a:cubicBezTo>
                    <a:pt x="20" y="90"/>
                    <a:pt x="21" y="89"/>
                    <a:pt x="21" y="89"/>
                  </a:cubicBezTo>
                  <a:cubicBezTo>
                    <a:pt x="21" y="88"/>
                    <a:pt x="21" y="86"/>
                    <a:pt x="21" y="86"/>
                  </a:cubicBezTo>
                  <a:cubicBezTo>
                    <a:pt x="22" y="85"/>
                    <a:pt x="23" y="84"/>
                    <a:pt x="24" y="84"/>
                  </a:cubicBezTo>
                  <a:cubicBezTo>
                    <a:pt x="24" y="84"/>
                    <a:pt x="25" y="83"/>
                    <a:pt x="25" y="82"/>
                  </a:cubicBezTo>
                  <a:cubicBezTo>
                    <a:pt x="26" y="81"/>
                    <a:pt x="25" y="79"/>
                    <a:pt x="25" y="78"/>
                  </a:cubicBezTo>
                  <a:cubicBezTo>
                    <a:pt x="26" y="78"/>
                    <a:pt x="27" y="76"/>
                    <a:pt x="27" y="76"/>
                  </a:cubicBezTo>
                  <a:cubicBezTo>
                    <a:pt x="28" y="75"/>
                    <a:pt x="28" y="73"/>
                    <a:pt x="29" y="73"/>
                  </a:cubicBezTo>
                  <a:cubicBezTo>
                    <a:pt x="29" y="72"/>
                    <a:pt x="28" y="71"/>
                    <a:pt x="28" y="71"/>
                  </a:cubicBezTo>
                  <a:cubicBezTo>
                    <a:pt x="28" y="70"/>
                    <a:pt x="29" y="69"/>
                    <a:pt x="29" y="69"/>
                  </a:cubicBezTo>
                  <a:cubicBezTo>
                    <a:pt x="30" y="68"/>
                    <a:pt x="31" y="67"/>
                    <a:pt x="32" y="67"/>
                  </a:cubicBezTo>
                  <a:cubicBezTo>
                    <a:pt x="32" y="67"/>
                    <a:pt x="34" y="67"/>
                    <a:pt x="34" y="68"/>
                  </a:cubicBezTo>
                  <a:cubicBezTo>
                    <a:pt x="35" y="68"/>
                    <a:pt x="36" y="69"/>
                    <a:pt x="36" y="68"/>
                  </a:cubicBezTo>
                  <a:cubicBezTo>
                    <a:pt x="36" y="68"/>
                    <a:pt x="36" y="67"/>
                    <a:pt x="36" y="66"/>
                  </a:cubicBezTo>
                  <a:cubicBezTo>
                    <a:pt x="36" y="66"/>
                    <a:pt x="36" y="64"/>
                    <a:pt x="35" y="64"/>
                  </a:cubicBezTo>
                  <a:cubicBezTo>
                    <a:pt x="35" y="64"/>
                    <a:pt x="34" y="64"/>
                    <a:pt x="34" y="63"/>
                  </a:cubicBezTo>
                  <a:cubicBezTo>
                    <a:pt x="33" y="63"/>
                    <a:pt x="33" y="61"/>
                    <a:pt x="33" y="61"/>
                  </a:cubicBezTo>
                  <a:cubicBezTo>
                    <a:pt x="32" y="60"/>
                    <a:pt x="32" y="60"/>
                    <a:pt x="31" y="60"/>
                  </a:cubicBezTo>
                  <a:cubicBezTo>
                    <a:pt x="31" y="60"/>
                    <a:pt x="29" y="59"/>
                    <a:pt x="29" y="59"/>
                  </a:cubicBezTo>
                  <a:cubicBezTo>
                    <a:pt x="29" y="59"/>
                    <a:pt x="28" y="58"/>
                    <a:pt x="28" y="58"/>
                  </a:cubicBezTo>
                  <a:cubicBezTo>
                    <a:pt x="27" y="57"/>
                    <a:pt x="26" y="57"/>
                    <a:pt x="25" y="57"/>
                  </a:cubicBezTo>
                  <a:cubicBezTo>
                    <a:pt x="25" y="57"/>
                    <a:pt x="24" y="56"/>
                    <a:pt x="23" y="56"/>
                  </a:cubicBezTo>
                  <a:cubicBezTo>
                    <a:pt x="23" y="56"/>
                    <a:pt x="22" y="56"/>
                    <a:pt x="21" y="55"/>
                  </a:cubicBezTo>
                  <a:cubicBezTo>
                    <a:pt x="21" y="55"/>
                    <a:pt x="19" y="56"/>
                    <a:pt x="18" y="55"/>
                  </a:cubicBezTo>
                  <a:cubicBezTo>
                    <a:pt x="18" y="55"/>
                    <a:pt x="18" y="54"/>
                    <a:pt x="18" y="54"/>
                  </a:cubicBezTo>
                  <a:cubicBezTo>
                    <a:pt x="18" y="53"/>
                    <a:pt x="19" y="53"/>
                    <a:pt x="19" y="52"/>
                  </a:cubicBezTo>
                  <a:cubicBezTo>
                    <a:pt x="19" y="52"/>
                    <a:pt x="19" y="51"/>
                    <a:pt x="18" y="50"/>
                  </a:cubicBezTo>
                  <a:cubicBezTo>
                    <a:pt x="18" y="50"/>
                    <a:pt x="17" y="50"/>
                    <a:pt x="17" y="50"/>
                  </a:cubicBezTo>
                  <a:cubicBezTo>
                    <a:pt x="17" y="50"/>
                    <a:pt x="17" y="51"/>
                    <a:pt x="16" y="52"/>
                  </a:cubicBezTo>
                  <a:cubicBezTo>
                    <a:pt x="16" y="52"/>
                    <a:pt x="15" y="52"/>
                    <a:pt x="14" y="52"/>
                  </a:cubicBezTo>
                  <a:cubicBezTo>
                    <a:pt x="14" y="52"/>
                    <a:pt x="12" y="51"/>
                    <a:pt x="12" y="50"/>
                  </a:cubicBezTo>
                  <a:cubicBezTo>
                    <a:pt x="12" y="50"/>
                    <a:pt x="11" y="48"/>
                    <a:pt x="11" y="47"/>
                  </a:cubicBezTo>
                  <a:cubicBezTo>
                    <a:pt x="10" y="46"/>
                    <a:pt x="10" y="45"/>
                    <a:pt x="9" y="44"/>
                  </a:cubicBezTo>
                  <a:cubicBezTo>
                    <a:pt x="9" y="44"/>
                    <a:pt x="8" y="43"/>
                    <a:pt x="8" y="43"/>
                  </a:cubicBezTo>
                  <a:cubicBezTo>
                    <a:pt x="8" y="42"/>
                    <a:pt x="10" y="41"/>
                    <a:pt x="10" y="40"/>
                  </a:cubicBezTo>
                  <a:cubicBezTo>
                    <a:pt x="10" y="39"/>
                    <a:pt x="11" y="38"/>
                    <a:pt x="11" y="37"/>
                  </a:cubicBezTo>
                  <a:cubicBezTo>
                    <a:pt x="11" y="36"/>
                    <a:pt x="10" y="35"/>
                    <a:pt x="10" y="35"/>
                  </a:cubicBezTo>
                  <a:cubicBezTo>
                    <a:pt x="10" y="34"/>
                    <a:pt x="11" y="34"/>
                    <a:pt x="11" y="33"/>
                  </a:cubicBezTo>
                  <a:cubicBezTo>
                    <a:pt x="11" y="33"/>
                    <a:pt x="12" y="33"/>
                    <a:pt x="12" y="32"/>
                  </a:cubicBezTo>
                  <a:cubicBezTo>
                    <a:pt x="12" y="32"/>
                    <a:pt x="13" y="31"/>
                    <a:pt x="12" y="30"/>
                  </a:cubicBezTo>
                  <a:cubicBezTo>
                    <a:pt x="12" y="30"/>
                    <a:pt x="11" y="30"/>
                    <a:pt x="11" y="29"/>
                  </a:cubicBezTo>
                  <a:cubicBezTo>
                    <a:pt x="11" y="29"/>
                    <a:pt x="11" y="28"/>
                    <a:pt x="11" y="27"/>
                  </a:cubicBezTo>
                  <a:cubicBezTo>
                    <a:pt x="11" y="27"/>
                    <a:pt x="13" y="26"/>
                    <a:pt x="13" y="25"/>
                  </a:cubicBezTo>
                  <a:cubicBezTo>
                    <a:pt x="14" y="25"/>
                    <a:pt x="15" y="24"/>
                    <a:pt x="15" y="24"/>
                  </a:cubicBezTo>
                  <a:cubicBezTo>
                    <a:pt x="16" y="23"/>
                    <a:pt x="16" y="21"/>
                    <a:pt x="16" y="21"/>
                  </a:cubicBezTo>
                  <a:cubicBezTo>
                    <a:pt x="17" y="20"/>
                    <a:pt x="18" y="20"/>
                    <a:pt x="18" y="20"/>
                  </a:cubicBezTo>
                  <a:cubicBezTo>
                    <a:pt x="19" y="19"/>
                    <a:pt x="21" y="20"/>
                    <a:pt x="22" y="20"/>
                  </a:cubicBezTo>
                  <a:cubicBezTo>
                    <a:pt x="23" y="19"/>
                    <a:pt x="25" y="19"/>
                    <a:pt x="26" y="18"/>
                  </a:cubicBezTo>
                  <a:cubicBezTo>
                    <a:pt x="26" y="18"/>
                    <a:pt x="28" y="17"/>
                    <a:pt x="28" y="16"/>
                  </a:cubicBezTo>
                  <a:cubicBezTo>
                    <a:pt x="28" y="16"/>
                    <a:pt x="28" y="14"/>
                    <a:pt x="29" y="14"/>
                  </a:cubicBezTo>
                  <a:cubicBezTo>
                    <a:pt x="29" y="13"/>
                    <a:pt x="30" y="13"/>
                    <a:pt x="31" y="13"/>
                  </a:cubicBezTo>
                  <a:cubicBezTo>
                    <a:pt x="32" y="13"/>
                    <a:pt x="33" y="13"/>
                    <a:pt x="34" y="13"/>
                  </a:cubicBezTo>
                  <a:cubicBezTo>
                    <a:pt x="35" y="13"/>
                    <a:pt x="36" y="14"/>
                    <a:pt x="37" y="14"/>
                  </a:cubicBezTo>
                  <a:cubicBezTo>
                    <a:pt x="38" y="15"/>
                    <a:pt x="39" y="16"/>
                    <a:pt x="39" y="16"/>
                  </a:cubicBezTo>
                  <a:cubicBezTo>
                    <a:pt x="40" y="16"/>
                    <a:pt x="42" y="15"/>
                    <a:pt x="43" y="15"/>
                  </a:cubicBezTo>
                  <a:cubicBezTo>
                    <a:pt x="44" y="15"/>
                    <a:pt x="44" y="15"/>
                    <a:pt x="45" y="15"/>
                  </a:cubicBezTo>
                  <a:cubicBezTo>
                    <a:pt x="46" y="16"/>
                    <a:pt x="48" y="18"/>
                    <a:pt x="48" y="18"/>
                  </a:cubicBezTo>
                  <a:cubicBezTo>
                    <a:pt x="49" y="19"/>
                    <a:pt x="51" y="21"/>
                    <a:pt x="52" y="22"/>
                  </a:cubicBezTo>
                  <a:cubicBezTo>
                    <a:pt x="53" y="22"/>
                    <a:pt x="57" y="23"/>
                    <a:pt x="57" y="23"/>
                  </a:cubicBezTo>
                  <a:cubicBezTo>
                    <a:pt x="57" y="23"/>
                    <a:pt x="59" y="21"/>
                    <a:pt x="60" y="20"/>
                  </a:cubicBezTo>
                  <a:cubicBezTo>
                    <a:pt x="60" y="20"/>
                    <a:pt x="61" y="20"/>
                    <a:pt x="62" y="20"/>
                  </a:cubicBezTo>
                  <a:cubicBezTo>
                    <a:pt x="63" y="20"/>
                    <a:pt x="65" y="20"/>
                    <a:pt x="65" y="19"/>
                  </a:cubicBezTo>
                  <a:cubicBezTo>
                    <a:pt x="66" y="19"/>
                    <a:pt x="66" y="17"/>
                    <a:pt x="67" y="16"/>
                  </a:cubicBezTo>
                  <a:cubicBezTo>
                    <a:pt x="67" y="15"/>
                    <a:pt x="67" y="12"/>
                    <a:pt x="68" y="11"/>
                  </a:cubicBezTo>
                  <a:cubicBezTo>
                    <a:pt x="68" y="10"/>
                    <a:pt x="68" y="9"/>
                    <a:pt x="67" y="8"/>
                  </a:cubicBezTo>
                  <a:cubicBezTo>
                    <a:pt x="67" y="7"/>
                    <a:pt x="67" y="7"/>
                    <a:pt x="67" y="7"/>
                  </a:cubicBezTo>
                  <a:cubicBezTo>
                    <a:pt x="68" y="6"/>
                    <a:pt x="69" y="6"/>
                    <a:pt x="69" y="6"/>
                  </a:cubicBezTo>
                  <a:cubicBezTo>
                    <a:pt x="70" y="6"/>
                    <a:pt x="71" y="6"/>
                    <a:pt x="72" y="6"/>
                  </a:cubicBezTo>
                  <a:cubicBezTo>
                    <a:pt x="72" y="6"/>
                    <a:pt x="72" y="6"/>
                    <a:pt x="73" y="6"/>
                  </a:cubicBezTo>
                  <a:cubicBezTo>
                    <a:pt x="73" y="6"/>
                    <a:pt x="74" y="6"/>
                    <a:pt x="74" y="6"/>
                  </a:cubicBezTo>
                  <a:cubicBezTo>
                    <a:pt x="75" y="6"/>
                    <a:pt x="75" y="5"/>
                    <a:pt x="76" y="5"/>
                  </a:cubicBezTo>
                  <a:cubicBezTo>
                    <a:pt x="76" y="5"/>
                    <a:pt x="77" y="5"/>
                    <a:pt x="77" y="5"/>
                  </a:cubicBezTo>
                  <a:cubicBezTo>
                    <a:pt x="78" y="5"/>
                    <a:pt x="78" y="6"/>
                    <a:pt x="79" y="6"/>
                  </a:cubicBezTo>
                  <a:cubicBezTo>
                    <a:pt x="79" y="6"/>
                    <a:pt x="80" y="6"/>
                    <a:pt x="81" y="6"/>
                  </a:cubicBezTo>
                  <a:cubicBezTo>
                    <a:pt x="81" y="6"/>
                    <a:pt x="81" y="6"/>
                    <a:pt x="81" y="6"/>
                  </a:cubicBezTo>
                  <a:cubicBezTo>
                    <a:pt x="82" y="6"/>
                    <a:pt x="83" y="6"/>
                    <a:pt x="83" y="6"/>
                  </a:cubicBezTo>
                  <a:cubicBezTo>
                    <a:pt x="83" y="7"/>
                    <a:pt x="83" y="8"/>
                    <a:pt x="83" y="9"/>
                  </a:cubicBezTo>
                  <a:cubicBezTo>
                    <a:pt x="83" y="10"/>
                    <a:pt x="82" y="11"/>
                    <a:pt x="82" y="11"/>
                  </a:cubicBezTo>
                  <a:cubicBezTo>
                    <a:pt x="83" y="12"/>
                    <a:pt x="84" y="13"/>
                    <a:pt x="84" y="13"/>
                  </a:cubicBezTo>
                  <a:cubicBezTo>
                    <a:pt x="85" y="13"/>
                    <a:pt x="86" y="13"/>
                    <a:pt x="86" y="13"/>
                  </a:cubicBezTo>
                  <a:cubicBezTo>
                    <a:pt x="87" y="12"/>
                    <a:pt x="88" y="11"/>
                    <a:pt x="89" y="11"/>
                  </a:cubicBezTo>
                  <a:cubicBezTo>
                    <a:pt x="89" y="11"/>
                    <a:pt x="90" y="11"/>
                    <a:pt x="90" y="11"/>
                  </a:cubicBezTo>
                  <a:cubicBezTo>
                    <a:pt x="91" y="12"/>
                    <a:pt x="91" y="13"/>
                    <a:pt x="91" y="13"/>
                  </a:cubicBezTo>
                  <a:cubicBezTo>
                    <a:pt x="91" y="14"/>
                    <a:pt x="90" y="15"/>
                    <a:pt x="91" y="15"/>
                  </a:cubicBezTo>
                  <a:cubicBezTo>
                    <a:pt x="91" y="16"/>
                    <a:pt x="93" y="16"/>
                    <a:pt x="93" y="15"/>
                  </a:cubicBezTo>
                  <a:cubicBezTo>
                    <a:pt x="94" y="15"/>
                    <a:pt x="95" y="15"/>
                    <a:pt x="95" y="14"/>
                  </a:cubicBezTo>
                  <a:cubicBezTo>
                    <a:pt x="95" y="14"/>
                    <a:pt x="95" y="13"/>
                    <a:pt x="95" y="13"/>
                  </a:cubicBezTo>
                  <a:cubicBezTo>
                    <a:pt x="95" y="12"/>
                    <a:pt x="95" y="11"/>
                    <a:pt x="95" y="10"/>
                  </a:cubicBezTo>
                  <a:cubicBezTo>
                    <a:pt x="95" y="10"/>
                    <a:pt x="95" y="9"/>
                    <a:pt x="95" y="9"/>
                  </a:cubicBezTo>
                  <a:cubicBezTo>
                    <a:pt x="96" y="8"/>
                    <a:pt x="98" y="9"/>
                    <a:pt x="98" y="9"/>
                  </a:cubicBezTo>
                  <a:cubicBezTo>
                    <a:pt x="99" y="10"/>
                    <a:pt x="99" y="11"/>
                    <a:pt x="99" y="11"/>
                  </a:cubicBezTo>
                  <a:cubicBezTo>
                    <a:pt x="100" y="12"/>
                    <a:pt x="101" y="12"/>
                    <a:pt x="102" y="12"/>
                  </a:cubicBezTo>
                  <a:cubicBezTo>
                    <a:pt x="103" y="12"/>
                    <a:pt x="105" y="11"/>
                    <a:pt x="105" y="11"/>
                  </a:cubicBezTo>
                  <a:cubicBezTo>
                    <a:pt x="106" y="10"/>
                    <a:pt x="106" y="9"/>
                    <a:pt x="107" y="9"/>
                  </a:cubicBezTo>
                  <a:cubicBezTo>
                    <a:pt x="107" y="8"/>
                    <a:pt x="107" y="7"/>
                    <a:pt x="108" y="7"/>
                  </a:cubicBezTo>
                  <a:cubicBezTo>
                    <a:pt x="108" y="7"/>
                    <a:pt x="109" y="6"/>
                    <a:pt x="109" y="6"/>
                  </a:cubicBezTo>
                  <a:cubicBezTo>
                    <a:pt x="110" y="6"/>
                    <a:pt x="111" y="6"/>
                    <a:pt x="111" y="6"/>
                  </a:cubicBezTo>
                  <a:cubicBezTo>
                    <a:pt x="112" y="6"/>
                    <a:pt x="114" y="5"/>
                    <a:pt x="114" y="4"/>
                  </a:cubicBezTo>
                  <a:cubicBezTo>
                    <a:pt x="115" y="4"/>
                    <a:pt x="116" y="2"/>
                    <a:pt x="116" y="2"/>
                  </a:cubicBezTo>
                  <a:cubicBezTo>
                    <a:pt x="117" y="1"/>
                    <a:pt x="117" y="1"/>
                    <a:pt x="117" y="0"/>
                  </a:cubicBezTo>
                  <a:cubicBezTo>
                    <a:pt x="117" y="1"/>
                    <a:pt x="117" y="1"/>
                    <a:pt x="117" y="1"/>
                  </a:cubicBezTo>
                  <a:cubicBezTo>
                    <a:pt x="117" y="2"/>
                    <a:pt x="117" y="4"/>
                    <a:pt x="117" y="5"/>
                  </a:cubicBezTo>
                  <a:cubicBezTo>
                    <a:pt x="117" y="6"/>
                    <a:pt x="117" y="7"/>
                    <a:pt x="117" y="8"/>
                  </a:cubicBezTo>
                  <a:cubicBezTo>
                    <a:pt x="116" y="9"/>
                    <a:pt x="117" y="11"/>
                    <a:pt x="116" y="12"/>
                  </a:cubicBezTo>
                  <a:cubicBezTo>
                    <a:pt x="116" y="12"/>
                    <a:pt x="115" y="13"/>
                    <a:pt x="115" y="13"/>
                  </a:cubicBezTo>
                  <a:cubicBezTo>
                    <a:pt x="114" y="12"/>
                    <a:pt x="115" y="11"/>
                    <a:pt x="114" y="11"/>
                  </a:cubicBezTo>
                  <a:cubicBezTo>
                    <a:pt x="114" y="10"/>
                    <a:pt x="112" y="10"/>
                    <a:pt x="111" y="10"/>
                  </a:cubicBezTo>
                  <a:cubicBezTo>
                    <a:pt x="111" y="11"/>
                    <a:pt x="112" y="12"/>
                    <a:pt x="111" y="13"/>
                  </a:cubicBezTo>
                  <a:cubicBezTo>
                    <a:pt x="111" y="13"/>
                    <a:pt x="110" y="13"/>
                    <a:pt x="109" y="13"/>
                  </a:cubicBezTo>
                  <a:cubicBezTo>
                    <a:pt x="108" y="14"/>
                    <a:pt x="107" y="14"/>
                    <a:pt x="107" y="15"/>
                  </a:cubicBezTo>
                  <a:cubicBezTo>
                    <a:pt x="106" y="15"/>
                    <a:pt x="107" y="17"/>
                    <a:pt x="107" y="17"/>
                  </a:cubicBezTo>
                  <a:cubicBezTo>
                    <a:pt x="107" y="18"/>
                    <a:pt x="107" y="20"/>
                    <a:pt x="107" y="21"/>
                  </a:cubicBezTo>
                  <a:cubicBezTo>
                    <a:pt x="107" y="22"/>
                    <a:pt x="107" y="23"/>
                    <a:pt x="107" y="24"/>
                  </a:cubicBezTo>
                  <a:cubicBezTo>
                    <a:pt x="107" y="25"/>
                    <a:pt x="107" y="26"/>
                    <a:pt x="108" y="27"/>
                  </a:cubicBezTo>
                  <a:cubicBezTo>
                    <a:pt x="108" y="27"/>
                    <a:pt x="110" y="27"/>
                    <a:pt x="110" y="27"/>
                  </a:cubicBezTo>
                  <a:cubicBezTo>
                    <a:pt x="111" y="27"/>
                    <a:pt x="113" y="26"/>
                    <a:pt x="114" y="25"/>
                  </a:cubicBezTo>
                  <a:cubicBezTo>
                    <a:pt x="115" y="25"/>
                    <a:pt x="117" y="25"/>
                    <a:pt x="118" y="25"/>
                  </a:cubicBezTo>
                  <a:cubicBezTo>
                    <a:pt x="119" y="25"/>
                    <a:pt x="120" y="25"/>
                    <a:pt x="120" y="25"/>
                  </a:cubicBezTo>
                  <a:cubicBezTo>
                    <a:pt x="120" y="25"/>
                    <a:pt x="120" y="26"/>
                    <a:pt x="120" y="27"/>
                  </a:cubicBezTo>
                  <a:cubicBezTo>
                    <a:pt x="119" y="27"/>
                    <a:pt x="119" y="29"/>
                    <a:pt x="118" y="30"/>
                  </a:cubicBezTo>
                  <a:cubicBezTo>
                    <a:pt x="118" y="30"/>
                    <a:pt x="118" y="31"/>
                    <a:pt x="118" y="32"/>
                  </a:cubicBezTo>
                  <a:cubicBezTo>
                    <a:pt x="118" y="33"/>
                    <a:pt x="118" y="35"/>
                    <a:pt x="118" y="35"/>
                  </a:cubicBezTo>
                  <a:cubicBezTo>
                    <a:pt x="117" y="36"/>
                    <a:pt x="116" y="38"/>
                    <a:pt x="116" y="38"/>
                  </a:cubicBezTo>
                  <a:cubicBezTo>
                    <a:pt x="116" y="39"/>
                    <a:pt x="116" y="39"/>
                    <a:pt x="116" y="39"/>
                  </a:cubicBezTo>
                  <a:cubicBezTo>
                    <a:pt x="115" y="39"/>
                    <a:pt x="114" y="40"/>
                    <a:pt x="113" y="40"/>
                  </a:cubicBezTo>
                  <a:cubicBezTo>
                    <a:pt x="112" y="40"/>
                    <a:pt x="111" y="41"/>
                    <a:pt x="110" y="42"/>
                  </a:cubicBezTo>
                  <a:cubicBezTo>
                    <a:pt x="109" y="42"/>
                    <a:pt x="109" y="42"/>
                    <a:pt x="108" y="43"/>
                  </a:cubicBezTo>
                  <a:cubicBezTo>
                    <a:pt x="108" y="43"/>
                    <a:pt x="107" y="44"/>
                    <a:pt x="107" y="44"/>
                  </a:cubicBezTo>
                  <a:cubicBezTo>
                    <a:pt x="108" y="45"/>
                    <a:pt x="109" y="46"/>
                    <a:pt x="109" y="46"/>
                  </a:cubicBezTo>
                  <a:cubicBezTo>
                    <a:pt x="110" y="47"/>
                    <a:pt x="110" y="48"/>
                    <a:pt x="110" y="49"/>
                  </a:cubicBezTo>
                  <a:cubicBezTo>
                    <a:pt x="110" y="49"/>
                    <a:pt x="109" y="51"/>
                    <a:pt x="109" y="51"/>
                  </a:cubicBezTo>
                  <a:cubicBezTo>
                    <a:pt x="108" y="52"/>
                    <a:pt x="106" y="52"/>
                    <a:pt x="105" y="51"/>
                  </a:cubicBezTo>
                  <a:cubicBezTo>
                    <a:pt x="104" y="51"/>
                    <a:pt x="103" y="50"/>
                    <a:pt x="103" y="49"/>
                  </a:cubicBezTo>
                  <a:cubicBezTo>
                    <a:pt x="103" y="49"/>
                    <a:pt x="103" y="48"/>
                    <a:pt x="103" y="47"/>
                  </a:cubicBezTo>
                  <a:cubicBezTo>
                    <a:pt x="102" y="47"/>
                    <a:pt x="100" y="48"/>
                    <a:pt x="100" y="48"/>
                  </a:cubicBezTo>
                  <a:cubicBezTo>
                    <a:pt x="99" y="49"/>
                    <a:pt x="99" y="50"/>
                    <a:pt x="99" y="51"/>
                  </a:cubicBezTo>
                  <a:cubicBezTo>
                    <a:pt x="98" y="51"/>
                    <a:pt x="97" y="51"/>
                    <a:pt x="97" y="51"/>
                  </a:cubicBezTo>
                  <a:cubicBezTo>
                    <a:pt x="96" y="51"/>
                    <a:pt x="97" y="49"/>
                    <a:pt x="97" y="49"/>
                  </a:cubicBezTo>
                  <a:cubicBezTo>
                    <a:pt x="97" y="48"/>
                    <a:pt x="97" y="47"/>
                    <a:pt x="97" y="47"/>
                  </a:cubicBezTo>
                  <a:cubicBezTo>
                    <a:pt x="96" y="47"/>
                    <a:pt x="95" y="47"/>
                    <a:pt x="94" y="46"/>
                  </a:cubicBezTo>
                  <a:cubicBezTo>
                    <a:pt x="94" y="46"/>
                    <a:pt x="92" y="46"/>
                    <a:pt x="91" y="46"/>
                  </a:cubicBezTo>
                  <a:cubicBezTo>
                    <a:pt x="91" y="47"/>
                    <a:pt x="90" y="47"/>
                    <a:pt x="90" y="48"/>
                  </a:cubicBezTo>
                  <a:cubicBezTo>
                    <a:pt x="90" y="48"/>
                    <a:pt x="91" y="49"/>
                    <a:pt x="91" y="50"/>
                  </a:cubicBezTo>
                  <a:cubicBezTo>
                    <a:pt x="91" y="51"/>
                    <a:pt x="91" y="52"/>
                    <a:pt x="90" y="53"/>
                  </a:cubicBezTo>
                  <a:cubicBezTo>
                    <a:pt x="90" y="53"/>
                    <a:pt x="88" y="53"/>
                    <a:pt x="88" y="53"/>
                  </a:cubicBezTo>
                  <a:cubicBezTo>
                    <a:pt x="87" y="53"/>
                    <a:pt x="87" y="54"/>
                    <a:pt x="87" y="55"/>
                  </a:cubicBezTo>
                  <a:cubicBezTo>
                    <a:pt x="86" y="55"/>
                    <a:pt x="85" y="55"/>
                    <a:pt x="84" y="56"/>
                  </a:cubicBezTo>
                  <a:cubicBezTo>
                    <a:pt x="84" y="56"/>
                    <a:pt x="83" y="56"/>
                    <a:pt x="82" y="56"/>
                  </a:cubicBezTo>
                  <a:cubicBezTo>
                    <a:pt x="82" y="56"/>
                    <a:pt x="82" y="57"/>
                    <a:pt x="82" y="58"/>
                  </a:cubicBezTo>
                  <a:cubicBezTo>
                    <a:pt x="82" y="59"/>
                    <a:pt x="82" y="60"/>
                    <a:pt x="82" y="61"/>
                  </a:cubicBezTo>
                  <a:cubicBezTo>
                    <a:pt x="82" y="62"/>
                    <a:pt x="82" y="63"/>
                    <a:pt x="83" y="63"/>
                  </a:cubicBezTo>
                  <a:cubicBezTo>
                    <a:pt x="83" y="64"/>
                    <a:pt x="84" y="64"/>
                    <a:pt x="85" y="65"/>
                  </a:cubicBezTo>
                  <a:cubicBezTo>
                    <a:pt x="86" y="65"/>
                    <a:pt x="88" y="66"/>
                    <a:pt x="88" y="66"/>
                  </a:cubicBezTo>
                  <a:cubicBezTo>
                    <a:pt x="89" y="67"/>
                    <a:pt x="89" y="69"/>
                    <a:pt x="89" y="70"/>
                  </a:cubicBezTo>
                  <a:cubicBezTo>
                    <a:pt x="90" y="70"/>
                    <a:pt x="90" y="72"/>
                    <a:pt x="90" y="72"/>
                  </a:cubicBezTo>
                  <a:cubicBezTo>
                    <a:pt x="90" y="73"/>
                    <a:pt x="91" y="74"/>
                    <a:pt x="92" y="75"/>
                  </a:cubicBezTo>
                  <a:cubicBezTo>
                    <a:pt x="92" y="76"/>
                    <a:pt x="94" y="77"/>
                    <a:pt x="94" y="78"/>
                  </a:cubicBezTo>
                  <a:cubicBezTo>
                    <a:pt x="95" y="79"/>
                    <a:pt x="97" y="81"/>
                    <a:pt x="97" y="82"/>
                  </a:cubicBezTo>
                  <a:cubicBezTo>
                    <a:pt x="98" y="82"/>
                    <a:pt x="99" y="84"/>
                    <a:pt x="100" y="85"/>
                  </a:cubicBezTo>
                  <a:cubicBezTo>
                    <a:pt x="100" y="85"/>
                    <a:pt x="101" y="87"/>
                    <a:pt x="101" y="88"/>
                  </a:cubicBezTo>
                  <a:cubicBezTo>
                    <a:pt x="102" y="88"/>
                    <a:pt x="102" y="88"/>
                    <a:pt x="103" y="89"/>
                  </a:cubicBezTo>
                  <a:cubicBezTo>
                    <a:pt x="103" y="89"/>
                    <a:pt x="105" y="90"/>
                    <a:pt x="105" y="90"/>
                  </a:cubicBezTo>
                  <a:cubicBezTo>
                    <a:pt x="106" y="90"/>
                    <a:pt x="107" y="91"/>
                    <a:pt x="108" y="91"/>
                  </a:cubicBezTo>
                  <a:cubicBezTo>
                    <a:pt x="109" y="91"/>
                    <a:pt x="111" y="91"/>
                    <a:pt x="112" y="91"/>
                  </a:cubicBezTo>
                  <a:cubicBezTo>
                    <a:pt x="113" y="90"/>
                    <a:pt x="113" y="89"/>
                    <a:pt x="113" y="89"/>
                  </a:cubicBezTo>
                  <a:cubicBezTo>
                    <a:pt x="114" y="88"/>
                    <a:pt x="114" y="86"/>
                    <a:pt x="114" y="85"/>
                  </a:cubicBezTo>
                  <a:cubicBezTo>
                    <a:pt x="114" y="84"/>
                    <a:pt x="115" y="83"/>
                    <a:pt x="115" y="82"/>
                  </a:cubicBezTo>
                  <a:cubicBezTo>
                    <a:pt x="116" y="81"/>
                    <a:pt x="117" y="80"/>
                    <a:pt x="117" y="79"/>
                  </a:cubicBezTo>
                  <a:cubicBezTo>
                    <a:pt x="118" y="78"/>
                    <a:pt x="117" y="76"/>
                    <a:pt x="118" y="75"/>
                  </a:cubicBezTo>
                  <a:cubicBezTo>
                    <a:pt x="118" y="74"/>
                    <a:pt x="118" y="72"/>
                    <a:pt x="119" y="71"/>
                  </a:cubicBezTo>
                  <a:cubicBezTo>
                    <a:pt x="119" y="70"/>
                    <a:pt x="120" y="69"/>
                    <a:pt x="120" y="68"/>
                  </a:cubicBezTo>
                  <a:cubicBezTo>
                    <a:pt x="120" y="68"/>
                    <a:pt x="120" y="66"/>
                    <a:pt x="120" y="65"/>
                  </a:cubicBezTo>
                  <a:cubicBezTo>
                    <a:pt x="121" y="65"/>
                    <a:pt x="121" y="64"/>
                    <a:pt x="121" y="64"/>
                  </a:cubicBezTo>
                  <a:cubicBezTo>
                    <a:pt x="122" y="63"/>
                    <a:pt x="123" y="63"/>
                    <a:pt x="123" y="64"/>
                  </a:cubicBezTo>
                  <a:cubicBezTo>
                    <a:pt x="124" y="64"/>
                    <a:pt x="125" y="65"/>
                    <a:pt x="125" y="65"/>
                  </a:cubicBezTo>
                  <a:cubicBezTo>
                    <a:pt x="125" y="65"/>
                    <a:pt x="125" y="67"/>
                    <a:pt x="126" y="67"/>
                  </a:cubicBezTo>
                  <a:cubicBezTo>
                    <a:pt x="126" y="67"/>
                    <a:pt x="127" y="66"/>
                    <a:pt x="128" y="66"/>
                  </a:cubicBezTo>
                  <a:cubicBezTo>
                    <a:pt x="129" y="66"/>
                    <a:pt x="129" y="67"/>
                    <a:pt x="130" y="67"/>
                  </a:cubicBezTo>
                  <a:cubicBezTo>
                    <a:pt x="130" y="67"/>
                    <a:pt x="131" y="67"/>
                    <a:pt x="131" y="67"/>
                  </a:cubicBezTo>
                  <a:cubicBezTo>
                    <a:pt x="131" y="67"/>
                    <a:pt x="131" y="67"/>
                    <a:pt x="131" y="67"/>
                  </a:cubicBezTo>
                  <a:cubicBezTo>
                    <a:pt x="131" y="68"/>
                    <a:pt x="130" y="69"/>
                    <a:pt x="130" y="69"/>
                  </a:cubicBezTo>
                  <a:cubicBezTo>
                    <a:pt x="129" y="70"/>
                    <a:pt x="130" y="72"/>
                    <a:pt x="131" y="73"/>
                  </a:cubicBezTo>
                  <a:cubicBezTo>
                    <a:pt x="132" y="74"/>
                    <a:pt x="133" y="75"/>
                    <a:pt x="134" y="75"/>
                  </a:cubicBezTo>
                  <a:cubicBezTo>
                    <a:pt x="135" y="76"/>
                    <a:pt x="136" y="76"/>
                    <a:pt x="136" y="76"/>
                  </a:cubicBezTo>
                  <a:cubicBezTo>
                    <a:pt x="137" y="76"/>
                    <a:pt x="139" y="75"/>
                    <a:pt x="140" y="75"/>
                  </a:cubicBezTo>
                  <a:cubicBezTo>
                    <a:pt x="140" y="75"/>
                    <a:pt x="141" y="75"/>
                    <a:pt x="141" y="75"/>
                  </a:cubicBezTo>
                  <a:cubicBezTo>
                    <a:pt x="142" y="76"/>
                    <a:pt x="141" y="77"/>
                    <a:pt x="141" y="78"/>
                  </a:cubicBezTo>
                  <a:cubicBezTo>
                    <a:pt x="141" y="78"/>
                    <a:pt x="141" y="80"/>
                    <a:pt x="142" y="80"/>
                  </a:cubicBezTo>
                  <a:cubicBezTo>
                    <a:pt x="142" y="80"/>
                    <a:pt x="143" y="81"/>
                    <a:pt x="143" y="81"/>
                  </a:cubicBezTo>
                  <a:cubicBezTo>
                    <a:pt x="143" y="82"/>
                    <a:pt x="142" y="84"/>
                    <a:pt x="142" y="85"/>
                  </a:cubicBezTo>
                  <a:cubicBezTo>
                    <a:pt x="142" y="86"/>
                    <a:pt x="142" y="89"/>
                    <a:pt x="142" y="90"/>
                  </a:cubicBezTo>
                  <a:cubicBezTo>
                    <a:pt x="141" y="91"/>
                    <a:pt x="140" y="92"/>
                    <a:pt x="139" y="93"/>
                  </a:cubicBezTo>
                  <a:cubicBezTo>
                    <a:pt x="138" y="93"/>
                    <a:pt x="137" y="92"/>
                    <a:pt x="137" y="92"/>
                  </a:cubicBezTo>
                  <a:cubicBezTo>
                    <a:pt x="136" y="92"/>
                    <a:pt x="136" y="93"/>
                    <a:pt x="135" y="93"/>
                  </a:cubicBezTo>
                  <a:cubicBezTo>
                    <a:pt x="134" y="93"/>
                    <a:pt x="133" y="92"/>
                    <a:pt x="132" y="92"/>
                  </a:cubicBezTo>
                  <a:cubicBezTo>
                    <a:pt x="132" y="91"/>
                    <a:pt x="133" y="90"/>
                    <a:pt x="133" y="90"/>
                  </a:cubicBezTo>
                  <a:cubicBezTo>
                    <a:pt x="132" y="89"/>
                    <a:pt x="130" y="91"/>
                    <a:pt x="130" y="91"/>
                  </a:cubicBezTo>
                  <a:cubicBezTo>
                    <a:pt x="129" y="92"/>
                    <a:pt x="129" y="95"/>
                    <a:pt x="130" y="96"/>
                  </a:cubicBezTo>
                  <a:cubicBezTo>
                    <a:pt x="130" y="96"/>
                    <a:pt x="132" y="96"/>
                    <a:pt x="132" y="96"/>
                  </a:cubicBezTo>
                  <a:cubicBezTo>
                    <a:pt x="133" y="96"/>
                    <a:pt x="135" y="97"/>
                    <a:pt x="136" y="97"/>
                  </a:cubicBezTo>
                  <a:cubicBezTo>
                    <a:pt x="137" y="98"/>
                    <a:pt x="138" y="99"/>
                    <a:pt x="138" y="100"/>
                  </a:cubicBezTo>
                  <a:cubicBezTo>
                    <a:pt x="138" y="101"/>
                    <a:pt x="136" y="100"/>
                    <a:pt x="136" y="101"/>
                  </a:cubicBezTo>
                  <a:cubicBezTo>
                    <a:pt x="136" y="101"/>
                    <a:pt x="136" y="103"/>
                    <a:pt x="136" y="103"/>
                  </a:cubicBezTo>
                  <a:cubicBezTo>
                    <a:pt x="137" y="104"/>
                    <a:pt x="139" y="104"/>
                    <a:pt x="139" y="104"/>
                  </a:cubicBezTo>
                  <a:cubicBezTo>
                    <a:pt x="139" y="105"/>
                    <a:pt x="139" y="106"/>
                    <a:pt x="139" y="106"/>
                  </a:cubicBezTo>
                  <a:cubicBezTo>
                    <a:pt x="138" y="107"/>
                    <a:pt x="138" y="107"/>
                    <a:pt x="138" y="108"/>
                  </a:cubicBezTo>
                  <a:cubicBezTo>
                    <a:pt x="138" y="109"/>
                    <a:pt x="139" y="110"/>
                    <a:pt x="139" y="111"/>
                  </a:cubicBezTo>
                  <a:cubicBezTo>
                    <a:pt x="139" y="111"/>
                    <a:pt x="138" y="113"/>
                    <a:pt x="138" y="113"/>
                  </a:cubicBezTo>
                  <a:cubicBezTo>
                    <a:pt x="138" y="114"/>
                    <a:pt x="137" y="114"/>
                    <a:pt x="136" y="115"/>
                  </a:cubicBezTo>
                  <a:cubicBezTo>
                    <a:pt x="136" y="115"/>
                    <a:pt x="136" y="116"/>
                    <a:pt x="136" y="117"/>
                  </a:cubicBezTo>
                  <a:cubicBezTo>
                    <a:pt x="135" y="117"/>
                    <a:pt x="133" y="118"/>
                    <a:pt x="133" y="118"/>
                  </a:cubicBezTo>
                  <a:cubicBezTo>
                    <a:pt x="133" y="119"/>
                    <a:pt x="132" y="120"/>
                    <a:pt x="132" y="121"/>
                  </a:cubicBezTo>
                  <a:cubicBezTo>
                    <a:pt x="132" y="121"/>
                    <a:pt x="133" y="123"/>
                    <a:pt x="133" y="123"/>
                  </a:cubicBezTo>
                  <a:cubicBezTo>
                    <a:pt x="133" y="124"/>
                    <a:pt x="134" y="126"/>
                    <a:pt x="134" y="127"/>
                  </a:cubicBezTo>
                  <a:cubicBezTo>
                    <a:pt x="134" y="127"/>
                    <a:pt x="134" y="129"/>
                    <a:pt x="133" y="130"/>
                  </a:cubicBezTo>
                  <a:cubicBezTo>
                    <a:pt x="133" y="130"/>
                    <a:pt x="133" y="130"/>
                    <a:pt x="133" y="130"/>
                  </a:cubicBezTo>
                  <a:cubicBezTo>
                    <a:pt x="132" y="130"/>
                    <a:pt x="132" y="130"/>
                    <a:pt x="132" y="130"/>
                  </a:cubicBezTo>
                  <a:cubicBezTo>
                    <a:pt x="131" y="131"/>
                    <a:pt x="131" y="132"/>
                    <a:pt x="130" y="132"/>
                  </a:cubicBezTo>
                  <a:cubicBezTo>
                    <a:pt x="130" y="132"/>
                    <a:pt x="129" y="133"/>
                    <a:pt x="129" y="133"/>
                  </a:cubicBezTo>
                  <a:cubicBezTo>
                    <a:pt x="128" y="133"/>
                    <a:pt x="126" y="132"/>
                    <a:pt x="126" y="133"/>
                  </a:cubicBezTo>
                  <a:cubicBezTo>
                    <a:pt x="126" y="133"/>
                    <a:pt x="126" y="134"/>
                    <a:pt x="126" y="134"/>
                  </a:cubicBezTo>
                  <a:cubicBezTo>
                    <a:pt x="126" y="135"/>
                    <a:pt x="127" y="135"/>
                    <a:pt x="127" y="136"/>
                  </a:cubicBezTo>
                  <a:cubicBezTo>
                    <a:pt x="127" y="136"/>
                    <a:pt x="128" y="137"/>
                    <a:pt x="129" y="138"/>
                  </a:cubicBezTo>
                  <a:cubicBezTo>
                    <a:pt x="129" y="138"/>
                    <a:pt x="128" y="139"/>
                    <a:pt x="128" y="140"/>
                  </a:cubicBezTo>
                  <a:cubicBezTo>
                    <a:pt x="128" y="140"/>
                    <a:pt x="129" y="141"/>
                    <a:pt x="130" y="142"/>
                  </a:cubicBezTo>
                  <a:cubicBezTo>
                    <a:pt x="130" y="142"/>
                    <a:pt x="130" y="143"/>
                    <a:pt x="129" y="143"/>
                  </a:cubicBezTo>
                  <a:cubicBezTo>
                    <a:pt x="129" y="144"/>
                    <a:pt x="128" y="144"/>
                    <a:pt x="128" y="145"/>
                  </a:cubicBezTo>
                  <a:cubicBezTo>
                    <a:pt x="127" y="145"/>
                    <a:pt x="126" y="144"/>
                    <a:pt x="125" y="144"/>
                  </a:cubicBezTo>
                  <a:cubicBezTo>
                    <a:pt x="124" y="144"/>
                    <a:pt x="122" y="145"/>
                    <a:pt x="122" y="145"/>
                  </a:cubicBezTo>
                  <a:cubicBezTo>
                    <a:pt x="122" y="145"/>
                    <a:pt x="122" y="147"/>
                    <a:pt x="121" y="147"/>
                  </a:cubicBezTo>
                  <a:cubicBezTo>
                    <a:pt x="120" y="147"/>
                    <a:pt x="119" y="145"/>
                    <a:pt x="118" y="145"/>
                  </a:cubicBezTo>
                  <a:cubicBezTo>
                    <a:pt x="118" y="146"/>
                    <a:pt x="118" y="147"/>
                    <a:pt x="118" y="148"/>
                  </a:cubicBezTo>
                  <a:cubicBezTo>
                    <a:pt x="118" y="148"/>
                    <a:pt x="118" y="149"/>
                    <a:pt x="117" y="149"/>
                  </a:cubicBezTo>
                  <a:cubicBezTo>
                    <a:pt x="117" y="149"/>
                    <a:pt x="117" y="150"/>
                    <a:pt x="116" y="15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1" name="Freeform 101"/>
            <p:cNvSpPr>
              <a:spLocks/>
            </p:cNvSpPr>
            <p:nvPr/>
          </p:nvSpPr>
          <p:spPr bwMode="auto">
            <a:xfrm>
              <a:off x="1744663" y="3570288"/>
              <a:ext cx="273050" cy="255588"/>
            </a:xfrm>
            <a:custGeom>
              <a:avLst/>
              <a:gdLst/>
              <a:ahLst/>
              <a:cxnLst>
                <a:cxn ang="0">
                  <a:pos x="141" y="90"/>
                </a:cxn>
                <a:cxn ang="0">
                  <a:pos x="132" y="94"/>
                </a:cxn>
                <a:cxn ang="0">
                  <a:pos x="123" y="102"/>
                </a:cxn>
                <a:cxn ang="0">
                  <a:pos x="115" y="100"/>
                </a:cxn>
                <a:cxn ang="0">
                  <a:pos x="112" y="91"/>
                </a:cxn>
                <a:cxn ang="0">
                  <a:pos x="106" y="96"/>
                </a:cxn>
                <a:cxn ang="0">
                  <a:pos x="100" y="94"/>
                </a:cxn>
                <a:cxn ang="0">
                  <a:pos x="96" y="88"/>
                </a:cxn>
                <a:cxn ang="0">
                  <a:pos x="93" y="93"/>
                </a:cxn>
                <a:cxn ang="0">
                  <a:pos x="91" y="99"/>
                </a:cxn>
                <a:cxn ang="0">
                  <a:pos x="97" y="106"/>
                </a:cxn>
                <a:cxn ang="0">
                  <a:pos x="100" y="117"/>
                </a:cxn>
                <a:cxn ang="0">
                  <a:pos x="95" y="122"/>
                </a:cxn>
                <a:cxn ang="0">
                  <a:pos x="86" y="129"/>
                </a:cxn>
                <a:cxn ang="0">
                  <a:pos x="76" y="132"/>
                </a:cxn>
                <a:cxn ang="0">
                  <a:pos x="68" y="133"/>
                </a:cxn>
                <a:cxn ang="0">
                  <a:pos x="56" y="131"/>
                </a:cxn>
                <a:cxn ang="0">
                  <a:pos x="54" y="123"/>
                </a:cxn>
                <a:cxn ang="0">
                  <a:pos x="45" y="115"/>
                </a:cxn>
                <a:cxn ang="0">
                  <a:pos x="36" y="112"/>
                </a:cxn>
                <a:cxn ang="0">
                  <a:pos x="27" y="118"/>
                </a:cxn>
                <a:cxn ang="0">
                  <a:pos x="18" y="112"/>
                </a:cxn>
                <a:cxn ang="0">
                  <a:pos x="9" y="100"/>
                </a:cxn>
                <a:cxn ang="0">
                  <a:pos x="6" y="87"/>
                </a:cxn>
                <a:cxn ang="0">
                  <a:pos x="2" y="74"/>
                </a:cxn>
                <a:cxn ang="0">
                  <a:pos x="5" y="69"/>
                </a:cxn>
                <a:cxn ang="0">
                  <a:pos x="1" y="60"/>
                </a:cxn>
                <a:cxn ang="0">
                  <a:pos x="8" y="56"/>
                </a:cxn>
                <a:cxn ang="0">
                  <a:pos x="1" y="53"/>
                </a:cxn>
                <a:cxn ang="0">
                  <a:pos x="6" y="46"/>
                </a:cxn>
                <a:cxn ang="0">
                  <a:pos x="11" y="35"/>
                </a:cxn>
                <a:cxn ang="0">
                  <a:pos x="18" y="30"/>
                </a:cxn>
                <a:cxn ang="0">
                  <a:pos x="24" y="26"/>
                </a:cxn>
                <a:cxn ang="0">
                  <a:pos x="16" y="21"/>
                </a:cxn>
                <a:cxn ang="0">
                  <a:pos x="26" y="11"/>
                </a:cxn>
                <a:cxn ang="0">
                  <a:pos x="30" y="6"/>
                </a:cxn>
                <a:cxn ang="0">
                  <a:pos x="30" y="3"/>
                </a:cxn>
                <a:cxn ang="0">
                  <a:pos x="37" y="2"/>
                </a:cxn>
                <a:cxn ang="0">
                  <a:pos x="45" y="3"/>
                </a:cxn>
                <a:cxn ang="0">
                  <a:pos x="53" y="9"/>
                </a:cxn>
                <a:cxn ang="0">
                  <a:pos x="52" y="14"/>
                </a:cxn>
                <a:cxn ang="0">
                  <a:pos x="59" y="20"/>
                </a:cxn>
                <a:cxn ang="0">
                  <a:pos x="64" y="13"/>
                </a:cxn>
                <a:cxn ang="0">
                  <a:pos x="73" y="18"/>
                </a:cxn>
                <a:cxn ang="0">
                  <a:pos x="82" y="15"/>
                </a:cxn>
                <a:cxn ang="0">
                  <a:pos x="89" y="15"/>
                </a:cxn>
                <a:cxn ang="0">
                  <a:pos x="95" y="8"/>
                </a:cxn>
                <a:cxn ang="0">
                  <a:pos x="99" y="13"/>
                </a:cxn>
                <a:cxn ang="0">
                  <a:pos x="105" y="16"/>
                </a:cxn>
                <a:cxn ang="0">
                  <a:pos x="115" y="13"/>
                </a:cxn>
                <a:cxn ang="0">
                  <a:pos x="124" y="18"/>
                </a:cxn>
                <a:cxn ang="0">
                  <a:pos x="126" y="31"/>
                </a:cxn>
                <a:cxn ang="0">
                  <a:pos x="129" y="46"/>
                </a:cxn>
                <a:cxn ang="0">
                  <a:pos x="128" y="53"/>
                </a:cxn>
                <a:cxn ang="0">
                  <a:pos x="137" y="59"/>
                </a:cxn>
                <a:cxn ang="0">
                  <a:pos x="140" y="68"/>
                </a:cxn>
                <a:cxn ang="0">
                  <a:pos x="139" y="77"/>
                </a:cxn>
                <a:cxn ang="0">
                  <a:pos x="141" y="80"/>
                </a:cxn>
              </a:cxnLst>
              <a:rect l="0" t="0" r="r" b="b"/>
              <a:pathLst>
                <a:path w="145" h="135">
                  <a:moveTo>
                    <a:pt x="145" y="83"/>
                  </a:moveTo>
                  <a:cubicBezTo>
                    <a:pt x="145" y="83"/>
                    <a:pt x="145" y="85"/>
                    <a:pt x="145" y="85"/>
                  </a:cubicBezTo>
                  <a:cubicBezTo>
                    <a:pt x="144" y="86"/>
                    <a:pt x="144" y="87"/>
                    <a:pt x="144" y="87"/>
                  </a:cubicBezTo>
                  <a:cubicBezTo>
                    <a:pt x="143" y="88"/>
                    <a:pt x="142" y="88"/>
                    <a:pt x="142" y="89"/>
                  </a:cubicBezTo>
                  <a:cubicBezTo>
                    <a:pt x="142" y="89"/>
                    <a:pt x="142" y="90"/>
                    <a:pt x="141" y="90"/>
                  </a:cubicBezTo>
                  <a:cubicBezTo>
                    <a:pt x="141" y="91"/>
                    <a:pt x="141" y="91"/>
                    <a:pt x="141" y="92"/>
                  </a:cubicBezTo>
                  <a:cubicBezTo>
                    <a:pt x="141" y="92"/>
                    <a:pt x="140" y="92"/>
                    <a:pt x="139" y="92"/>
                  </a:cubicBezTo>
                  <a:cubicBezTo>
                    <a:pt x="139" y="93"/>
                    <a:pt x="138" y="93"/>
                    <a:pt x="138" y="93"/>
                  </a:cubicBezTo>
                  <a:cubicBezTo>
                    <a:pt x="137" y="93"/>
                    <a:pt x="136" y="93"/>
                    <a:pt x="135" y="93"/>
                  </a:cubicBezTo>
                  <a:cubicBezTo>
                    <a:pt x="135" y="93"/>
                    <a:pt x="133" y="94"/>
                    <a:pt x="132" y="94"/>
                  </a:cubicBezTo>
                  <a:cubicBezTo>
                    <a:pt x="132" y="95"/>
                    <a:pt x="131" y="96"/>
                    <a:pt x="131" y="96"/>
                  </a:cubicBezTo>
                  <a:cubicBezTo>
                    <a:pt x="130" y="97"/>
                    <a:pt x="130" y="98"/>
                    <a:pt x="129" y="99"/>
                  </a:cubicBezTo>
                  <a:cubicBezTo>
                    <a:pt x="129" y="99"/>
                    <a:pt x="129" y="100"/>
                    <a:pt x="128" y="101"/>
                  </a:cubicBezTo>
                  <a:cubicBezTo>
                    <a:pt x="128" y="101"/>
                    <a:pt x="127" y="103"/>
                    <a:pt x="127" y="103"/>
                  </a:cubicBezTo>
                  <a:cubicBezTo>
                    <a:pt x="126" y="103"/>
                    <a:pt x="124" y="102"/>
                    <a:pt x="123" y="102"/>
                  </a:cubicBezTo>
                  <a:cubicBezTo>
                    <a:pt x="123" y="102"/>
                    <a:pt x="122" y="101"/>
                    <a:pt x="121" y="101"/>
                  </a:cubicBezTo>
                  <a:cubicBezTo>
                    <a:pt x="120" y="101"/>
                    <a:pt x="119" y="101"/>
                    <a:pt x="119" y="101"/>
                  </a:cubicBezTo>
                  <a:cubicBezTo>
                    <a:pt x="118" y="101"/>
                    <a:pt x="118" y="101"/>
                    <a:pt x="117" y="101"/>
                  </a:cubicBezTo>
                  <a:cubicBezTo>
                    <a:pt x="117" y="101"/>
                    <a:pt x="116" y="102"/>
                    <a:pt x="116" y="102"/>
                  </a:cubicBezTo>
                  <a:cubicBezTo>
                    <a:pt x="115" y="101"/>
                    <a:pt x="115" y="100"/>
                    <a:pt x="115" y="100"/>
                  </a:cubicBezTo>
                  <a:cubicBezTo>
                    <a:pt x="115" y="99"/>
                    <a:pt x="115" y="98"/>
                    <a:pt x="115" y="98"/>
                  </a:cubicBezTo>
                  <a:cubicBezTo>
                    <a:pt x="115" y="97"/>
                    <a:pt x="116" y="96"/>
                    <a:pt x="115" y="95"/>
                  </a:cubicBezTo>
                  <a:cubicBezTo>
                    <a:pt x="115" y="95"/>
                    <a:pt x="115" y="94"/>
                    <a:pt x="114" y="94"/>
                  </a:cubicBezTo>
                  <a:cubicBezTo>
                    <a:pt x="114" y="93"/>
                    <a:pt x="114" y="93"/>
                    <a:pt x="113" y="93"/>
                  </a:cubicBezTo>
                  <a:cubicBezTo>
                    <a:pt x="113" y="92"/>
                    <a:pt x="113" y="91"/>
                    <a:pt x="112" y="91"/>
                  </a:cubicBezTo>
                  <a:cubicBezTo>
                    <a:pt x="112" y="91"/>
                    <a:pt x="111" y="90"/>
                    <a:pt x="111" y="90"/>
                  </a:cubicBezTo>
                  <a:cubicBezTo>
                    <a:pt x="110" y="90"/>
                    <a:pt x="109" y="91"/>
                    <a:pt x="109" y="91"/>
                  </a:cubicBezTo>
                  <a:cubicBezTo>
                    <a:pt x="108" y="91"/>
                    <a:pt x="107" y="92"/>
                    <a:pt x="107" y="92"/>
                  </a:cubicBezTo>
                  <a:cubicBezTo>
                    <a:pt x="107" y="93"/>
                    <a:pt x="107" y="93"/>
                    <a:pt x="106" y="94"/>
                  </a:cubicBezTo>
                  <a:cubicBezTo>
                    <a:pt x="106" y="95"/>
                    <a:pt x="107" y="96"/>
                    <a:pt x="106" y="96"/>
                  </a:cubicBezTo>
                  <a:cubicBezTo>
                    <a:pt x="106" y="97"/>
                    <a:pt x="105" y="97"/>
                    <a:pt x="105" y="97"/>
                  </a:cubicBezTo>
                  <a:cubicBezTo>
                    <a:pt x="104" y="97"/>
                    <a:pt x="103" y="97"/>
                    <a:pt x="103" y="97"/>
                  </a:cubicBezTo>
                  <a:cubicBezTo>
                    <a:pt x="102" y="97"/>
                    <a:pt x="102" y="96"/>
                    <a:pt x="102" y="96"/>
                  </a:cubicBezTo>
                  <a:cubicBezTo>
                    <a:pt x="101" y="95"/>
                    <a:pt x="100" y="95"/>
                    <a:pt x="100" y="95"/>
                  </a:cubicBezTo>
                  <a:cubicBezTo>
                    <a:pt x="100" y="94"/>
                    <a:pt x="100" y="94"/>
                    <a:pt x="100" y="94"/>
                  </a:cubicBezTo>
                  <a:cubicBezTo>
                    <a:pt x="101" y="93"/>
                    <a:pt x="101" y="93"/>
                    <a:pt x="101" y="93"/>
                  </a:cubicBezTo>
                  <a:cubicBezTo>
                    <a:pt x="102" y="92"/>
                    <a:pt x="101" y="91"/>
                    <a:pt x="101" y="91"/>
                  </a:cubicBezTo>
                  <a:cubicBezTo>
                    <a:pt x="100" y="90"/>
                    <a:pt x="99" y="91"/>
                    <a:pt x="99" y="90"/>
                  </a:cubicBezTo>
                  <a:cubicBezTo>
                    <a:pt x="98" y="90"/>
                    <a:pt x="98" y="89"/>
                    <a:pt x="98" y="89"/>
                  </a:cubicBezTo>
                  <a:cubicBezTo>
                    <a:pt x="98" y="88"/>
                    <a:pt x="97" y="87"/>
                    <a:pt x="96" y="88"/>
                  </a:cubicBezTo>
                  <a:cubicBezTo>
                    <a:pt x="96" y="88"/>
                    <a:pt x="96" y="88"/>
                    <a:pt x="95" y="89"/>
                  </a:cubicBezTo>
                  <a:cubicBezTo>
                    <a:pt x="95" y="89"/>
                    <a:pt x="95" y="90"/>
                    <a:pt x="95" y="90"/>
                  </a:cubicBezTo>
                  <a:cubicBezTo>
                    <a:pt x="95" y="90"/>
                    <a:pt x="94" y="90"/>
                    <a:pt x="94" y="90"/>
                  </a:cubicBezTo>
                  <a:cubicBezTo>
                    <a:pt x="93" y="90"/>
                    <a:pt x="93" y="91"/>
                    <a:pt x="93" y="91"/>
                  </a:cubicBezTo>
                  <a:cubicBezTo>
                    <a:pt x="93" y="92"/>
                    <a:pt x="93" y="93"/>
                    <a:pt x="93" y="93"/>
                  </a:cubicBezTo>
                  <a:cubicBezTo>
                    <a:pt x="93" y="93"/>
                    <a:pt x="94" y="93"/>
                    <a:pt x="95" y="93"/>
                  </a:cubicBezTo>
                  <a:cubicBezTo>
                    <a:pt x="95" y="94"/>
                    <a:pt x="95" y="95"/>
                    <a:pt x="95" y="95"/>
                  </a:cubicBezTo>
                  <a:cubicBezTo>
                    <a:pt x="95" y="96"/>
                    <a:pt x="95" y="96"/>
                    <a:pt x="94" y="96"/>
                  </a:cubicBezTo>
                  <a:cubicBezTo>
                    <a:pt x="94" y="97"/>
                    <a:pt x="93" y="97"/>
                    <a:pt x="93" y="97"/>
                  </a:cubicBezTo>
                  <a:cubicBezTo>
                    <a:pt x="92" y="98"/>
                    <a:pt x="91" y="99"/>
                    <a:pt x="91" y="99"/>
                  </a:cubicBezTo>
                  <a:cubicBezTo>
                    <a:pt x="91" y="100"/>
                    <a:pt x="91" y="101"/>
                    <a:pt x="91" y="102"/>
                  </a:cubicBezTo>
                  <a:cubicBezTo>
                    <a:pt x="91" y="103"/>
                    <a:pt x="92" y="103"/>
                    <a:pt x="92" y="104"/>
                  </a:cubicBezTo>
                  <a:cubicBezTo>
                    <a:pt x="93" y="104"/>
                    <a:pt x="94" y="104"/>
                    <a:pt x="94" y="104"/>
                  </a:cubicBezTo>
                  <a:cubicBezTo>
                    <a:pt x="95" y="105"/>
                    <a:pt x="96" y="104"/>
                    <a:pt x="97" y="105"/>
                  </a:cubicBezTo>
                  <a:cubicBezTo>
                    <a:pt x="97" y="105"/>
                    <a:pt x="97" y="106"/>
                    <a:pt x="97" y="106"/>
                  </a:cubicBezTo>
                  <a:cubicBezTo>
                    <a:pt x="97" y="107"/>
                    <a:pt x="97" y="109"/>
                    <a:pt x="97" y="110"/>
                  </a:cubicBezTo>
                  <a:cubicBezTo>
                    <a:pt x="97" y="110"/>
                    <a:pt x="98" y="111"/>
                    <a:pt x="98" y="111"/>
                  </a:cubicBezTo>
                  <a:cubicBezTo>
                    <a:pt x="98" y="112"/>
                    <a:pt x="99" y="112"/>
                    <a:pt x="100" y="113"/>
                  </a:cubicBezTo>
                  <a:cubicBezTo>
                    <a:pt x="100" y="113"/>
                    <a:pt x="100" y="114"/>
                    <a:pt x="100" y="115"/>
                  </a:cubicBezTo>
                  <a:cubicBezTo>
                    <a:pt x="100" y="115"/>
                    <a:pt x="100" y="116"/>
                    <a:pt x="100" y="117"/>
                  </a:cubicBezTo>
                  <a:cubicBezTo>
                    <a:pt x="100" y="117"/>
                    <a:pt x="100" y="119"/>
                    <a:pt x="100" y="119"/>
                  </a:cubicBezTo>
                  <a:cubicBezTo>
                    <a:pt x="100" y="120"/>
                    <a:pt x="99" y="120"/>
                    <a:pt x="99" y="121"/>
                  </a:cubicBezTo>
                  <a:cubicBezTo>
                    <a:pt x="98" y="121"/>
                    <a:pt x="97" y="120"/>
                    <a:pt x="97" y="120"/>
                  </a:cubicBezTo>
                  <a:cubicBezTo>
                    <a:pt x="96" y="120"/>
                    <a:pt x="96" y="120"/>
                    <a:pt x="95" y="120"/>
                  </a:cubicBezTo>
                  <a:cubicBezTo>
                    <a:pt x="95" y="121"/>
                    <a:pt x="95" y="122"/>
                    <a:pt x="95" y="122"/>
                  </a:cubicBezTo>
                  <a:cubicBezTo>
                    <a:pt x="94" y="123"/>
                    <a:pt x="93" y="123"/>
                    <a:pt x="93" y="124"/>
                  </a:cubicBezTo>
                  <a:cubicBezTo>
                    <a:pt x="92" y="124"/>
                    <a:pt x="91" y="123"/>
                    <a:pt x="91" y="124"/>
                  </a:cubicBezTo>
                  <a:cubicBezTo>
                    <a:pt x="90" y="124"/>
                    <a:pt x="90" y="125"/>
                    <a:pt x="89" y="125"/>
                  </a:cubicBezTo>
                  <a:cubicBezTo>
                    <a:pt x="89" y="126"/>
                    <a:pt x="88" y="128"/>
                    <a:pt x="88" y="128"/>
                  </a:cubicBezTo>
                  <a:cubicBezTo>
                    <a:pt x="87" y="128"/>
                    <a:pt x="86" y="129"/>
                    <a:pt x="86" y="129"/>
                  </a:cubicBezTo>
                  <a:cubicBezTo>
                    <a:pt x="85" y="129"/>
                    <a:pt x="83" y="128"/>
                    <a:pt x="83" y="129"/>
                  </a:cubicBezTo>
                  <a:cubicBezTo>
                    <a:pt x="82" y="129"/>
                    <a:pt x="82" y="130"/>
                    <a:pt x="81" y="131"/>
                  </a:cubicBezTo>
                  <a:cubicBezTo>
                    <a:pt x="81" y="131"/>
                    <a:pt x="80" y="131"/>
                    <a:pt x="79" y="131"/>
                  </a:cubicBezTo>
                  <a:cubicBezTo>
                    <a:pt x="79" y="131"/>
                    <a:pt x="78" y="132"/>
                    <a:pt x="78" y="132"/>
                  </a:cubicBezTo>
                  <a:cubicBezTo>
                    <a:pt x="77" y="132"/>
                    <a:pt x="77" y="132"/>
                    <a:pt x="76" y="132"/>
                  </a:cubicBezTo>
                  <a:cubicBezTo>
                    <a:pt x="76" y="132"/>
                    <a:pt x="75" y="132"/>
                    <a:pt x="74" y="132"/>
                  </a:cubicBezTo>
                  <a:cubicBezTo>
                    <a:pt x="74" y="132"/>
                    <a:pt x="73" y="132"/>
                    <a:pt x="73" y="132"/>
                  </a:cubicBezTo>
                  <a:cubicBezTo>
                    <a:pt x="73" y="132"/>
                    <a:pt x="72" y="133"/>
                    <a:pt x="72" y="134"/>
                  </a:cubicBezTo>
                  <a:cubicBezTo>
                    <a:pt x="71" y="134"/>
                    <a:pt x="71" y="134"/>
                    <a:pt x="70" y="135"/>
                  </a:cubicBezTo>
                  <a:cubicBezTo>
                    <a:pt x="70" y="134"/>
                    <a:pt x="69" y="134"/>
                    <a:pt x="68" y="133"/>
                  </a:cubicBezTo>
                  <a:cubicBezTo>
                    <a:pt x="67" y="133"/>
                    <a:pt x="66" y="133"/>
                    <a:pt x="66" y="133"/>
                  </a:cubicBezTo>
                  <a:cubicBezTo>
                    <a:pt x="65" y="133"/>
                    <a:pt x="63" y="133"/>
                    <a:pt x="62" y="132"/>
                  </a:cubicBezTo>
                  <a:cubicBezTo>
                    <a:pt x="62" y="132"/>
                    <a:pt x="61" y="132"/>
                    <a:pt x="60" y="132"/>
                  </a:cubicBezTo>
                  <a:cubicBezTo>
                    <a:pt x="60" y="132"/>
                    <a:pt x="59" y="133"/>
                    <a:pt x="58" y="133"/>
                  </a:cubicBezTo>
                  <a:cubicBezTo>
                    <a:pt x="58" y="133"/>
                    <a:pt x="56" y="132"/>
                    <a:pt x="56" y="131"/>
                  </a:cubicBezTo>
                  <a:cubicBezTo>
                    <a:pt x="55" y="131"/>
                    <a:pt x="54" y="131"/>
                    <a:pt x="54" y="130"/>
                  </a:cubicBezTo>
                  <a:cubicBezTo>
                    <a:pt x="54" y="130"/>
                    <a:pt x="54" y="128"/>
                    <a:pt x="54" y="128"/>
                  </a:cubicBezTo>
                  <a:cubicBezTo>
                    <a:pt x="53" y="127"/>
                    <a:pt x="53" y="127"/>
                    <a:pt x="53" y="126"/>
                  </a:cubicBezTo>
                  <a:cubicBezTo>
                    <a:pt x="53" y="126"/>
                    <a:pt x="54" y="125"/>
                    <a:pt x="54" y="125"/>
                  </a:cubicBezTo>
                  <a:cubicBezTo>
                    <a:pt x="54" y="124"/>
                    <a:pt x="54" y="123"/>
                    <a:pt x="54" y="123"/>
                  </a:cubicBezTo>
                  <a:cubicBezTo>
                    <a:pt x="54" y="122"/>
                    <a:pt x="53" y="121"/>
                    <a:pt x="53" y="121"/>
                  </a:cubicBezTo>
                  <a:cubicBezTo>
                    <a:pt x="52" y="120"/>
                    <a:pt x="51" y="120"/>
                    <a:pt x="51" y="120"/>
                  </a:cubicBezTo>
                  <a:cubicBezTo>
                    <a:pt x="50" y="120"/>
                    <a:pt x="49" y="120"/>
                    <a:pt x="49" y="119"/>
                  </a:cubicBezTo>
                  <a:cubicBezTo>
                    <a:pt x="48" y="119"/>
                    <a:pt x="47" y="118"/>
                    <a:pt x="47" y="118"/>
                  </a:cubicBezTo>
                  <a:cubicBezTo>
                    <a:pt x="47" y="117"/>
                    <a:pt x="46" y="116"/>
                    <a:pt x="45" y="115"/>
                  </a:cubicBezTo>
                  <a:cubicBezTo>
                    <a:pt x="45" y="115"/>
                    <a:pt x="44" y="113"/>
                    <a:pt x="43" y="113"/>
                  </a:cubicBezTo>
                  <a:cubicBezTo>
                    <a:pt x="43" y="112"/>
                    <a:pt x="42" y="111"/>
                    <a:pt x="41" y="111"/>
                  </a:cubicBezTo>
                  <a:cubicBezTo>
                    <a:pt x="41" y="111"/>
                    <a:pt x="40" y="111"/>
                    <a:pt x="39" y="111"/>
                  </a:cubicBezTo>
                  <a:cubicBezTo>
                    <a:pt x="39" y="111"/>
                    <a:pt x="37" y="111"/>
                    <a:pt x="37" y="111"/>
                  </a:cubicBezTo>
                  <a:cubicBezTo>
                    <a:pt x="36" y="112"/>
                    <a:pt x="36" y="112"/>
                    <a:pt x="36" y="112"/>
                  </a:cubicBezTo>
                  <a:cubicBezTo>
                    <a:pt x="35" y="113"/>
                    <a:pt x="35" y="114"/>
                    <a:pt x="34" y="114"/>
                  </a:cubicBezTo>
                  <a:cubicBezTo>
                    <a:pt x="34" y="115"/>
                    <a:pt x="33" y="115"/>
                    <a:pt x="32" y="115"/>
                  </a:cubicBezTo>
                  <a:cubicBezTo>
                    <a:pt x="31" y="115"/>
                    <a:pt x="30" y="115"/>
                    <a:pt x="29" y="116"/>
                  </a:cubicBezTo>
                  <a:cubicBezTo>
                    <a:pt x="29" y="116"/>
                    <a:pt x="29" y="116"/>
                    <a:pt x="29" y="116"/>
                  </a:cubicBezTo>
                  <a:cubicBezTo>
                    <a:pt x="28" y="117"/>
                    <a:pt x="27" y="118"/>
                    <a:pt x="27" y="118"/>
                  </a:cubicBezTo>
                  <a:cubicBezTo>
                    <a:pt x="26" y="118"/>
                    <a:pt x="25" y="117"/>
                    <a:pt x="24" y="117"/>
                  </a:cubicBezTo>
                  <a:cubicBezTo>
                    <a:pt x="24" y="117"/>
                    <a:pt x="24" y="115"/>
                    <a:pt x="23" y="115"/>
                  </a:cubicBezTo>
                  <a:cubicBezTo>
                    <a:pt x="23" y="115"/>
                    <a:pt x="22" y="115"/>
                    <a:pt x="21" y="115"/>
                  </a:cubicBezTo>
                  <a:cubicBezTo>
                    <a:pt x="21" y="115"/>
                    <a:pt x="20" y="115"/>
                    <a:pt x="19" y="115"/>
                  </a:cubicBezTo>
                  <a:cubicBezTo>
                    <a:pt x="19" y="114"/>
                    <a:pt x="18" y="113"/>
                    <a:pt x="18" y="112"/>
                  </a:cubicBezTo>
                  <a:cubicBezTo>
                    <a:pt x="17" y="112"/>
                    <a:pt x="16" y="111"/>
                    <a:pt x="16" y="110"/>
                  </a:cubicBezTo>
                  <a:cubicBezTo>
                    <a:pt x="16" y="110"/>
                    <a:pt x="15" y="109"/>
                    <a:pt x="14" y="109"/>
                  </a:cubicBezTo>
                  <a:cubicBezTo>
                    <a:pt x="14" y="108"/>
                    <a:pt x="14" y="106"/>
                    <a:pt x="14" y="106"/>
                  </a:cubicBezTo>
                  <a:cubicBezTo>
                    <a:pt x="13" y="105"/>
                    <a:pt x="12" y="103"/>
                    <a:pt x="12" y="102"/>
                  </a:cubicBezTo>
                  <a:cubicBezTo>
                    <a:pt x="11" y="102"/>
                    <a:pt x="10" y="101"/>
                    <a:pt x="9" y="100"/>
                  </a:cubicBezTo>
                  <a:cubicBezTo>
                    <a:pt x="9" y="100"/>
                    <a:pt x="8" y="98"/>
                    <a:pt x="8" y="97"/>
                  </a:cubicBezTo>
                  <a:cubicBezTo>
                    <a:pt x="8" y="97"/>
                    <a:pt x="7" y="95"/>
                    <a:pt x="7" y="94"/>
                  </a:cubicBezTo>
                  <a:cubicBezTo>
                    <a:pt x="6" y="94"/>
                    <a:pt x="5" y="93"/>
                    <a:pt x="5" y="92"/>
                  </a:cubicBezTo>
                  <a:cubicBezTo>
                    <a:pt x="5" y="91"/>
                    <a:pt x="5" y="90"/>
                    <a:pt x="5" y="89"/>
                  </a:cubicBezTo>
                  <a:cubicBezTo>
                    <a:pt x="5" y="89"/>
                    <a:pt x="6" y="88"/>
                    <a:pt x="6" y="87"/>
                  </a:cubicBezTo>
                  <a:cubicBezTo>
                    <a:pt x="6" y="87"/>
                    <a:pt x="7" y="86"/>
                    <a:pt x="7" y="85"/>
                  </a:cubicBezTo>
                  <a:cubicBezTo>
                    <a:pt x="6" y="84"/>
                    <a:pt x="6" y="83"/>
                    <a:pt x="5" y="82"/>
                  </a:cubicBezTo>
                  <a:cubicBezTo>
                    <a:pt x="5" y="81"/>
                    <a:pt x="4" y="80"/>
                    <a:pt x="4" y="79"/>
                  </a:cubicBezTo>
                  <a:cubicBezTo>
                    <a:pt x="3" y="78"/>
                    <a:pt x="2" y="77"/>
                    <a:pt x="2" y="76"/>
                  </a:cubicBezTo>
                  <a:cubicBezTo>
                    <a:pt x="2" y="75"/>
                    <a:pt x="2" y="74"/>
                    <a:pt x="2" y="74"/>
                  </a:cubicBezTo>
                  <a:cubicBezTo>
                    <a:pt x="2" y="73"/>
                    <a:pt x="1" y="73"/>
                    <a:pt x="1" y="72"/>
                  </a:cubicBezTo>
                  <a:cubicBezTo>
                    <a:pt x="1" y="72"/>
                    <a:pt x="1" y="70"/>
                    <a:pt x="1" y="70"/>
                  </a:cubicBezTo>
                  <a:cubicBezTo>
                    <a:pt x="1" y="70"/>
                    <a:pt x="2" y="69"/>
                    <a:pt x="2" y="69"/>
                  </a:cubicBezTo>
                  <a:cubicBezTo>
                    <a:pt x="3" y="69"/>
                    <a:pt x="3" y="70"/>
                    <a:pt x="4" y="70"/>
                  </a:cubicBezTo>
                  <a:cubicBezTo>
                    <a:pt x="4" y="70"/>
                    <a:pt x="5" y="70"/>
                    <a:pt x="5" y="69"/>
                  </a:cubicBezTo>
                  <a:cubicBezTo>
                    <a:pt x="5" y="69"/>
                    <a:pt x="5" y="67"/>
                    <a:pt x="4" y="67"/>
                  </a:cubicBezTo>
                  <a:cubicBezTo>
                    <a:pt x="4" y="66"/>
                    <a:pt x="3" y="65"/>
                    <a:pt x="3" y="65"/>
                  </a:cubicBezTo>
                  <a:cubicBezTo>
                    <a:pt x="3" y="65"/>
                    <a:pt x="1" y="64"/>
                    <a:pt x="0" y="64"/>
                  </a:cubicBezTo>
                  <a:cubicBezTo>
                    <a:pt x="0" y="64"/>
                    <a:pt x="0" y="63"/>
                    <a:pt x="0" y="62"/>
                  </a:cubicBezTo>
                  <a:cubicBezTo>
                    <a:pt x="0" y="62"/>
                    <a:pt x="0" y="61"/>
                    <a:pt x="1" y="60"/>
                  </a:cubicBezTo>
                  <a:cubicBezTo>
                    <a:pt x="1" y="60"/>
                    <a:pt x="2" y="61"/>
                    <a:pt x="2" y="60"/>
                  </a:cubicBezTo>
                  <a:cubicBezTo>
                    <a:pt x="3" y="60"/>
                    <a:pt x="4" y="60"/>
                    <a:pt x="4" y="60"/>
                  </a:cubicBezTo>
                  <a:cubicBezTo>
                    <a:pt x="5" y="59"/>
                    <a:pt x="6" y="59"/>
                    <a:pt x="6" y="59"/>
                  </a:cubicBezTo>
                  <a:cubicBezTo>
                    <a:pt x="7" y="59"/>
                    <a:pt x="7" y="58"/>
                    <a:pt x="8" y="57"/>
                  </a:cubicBezTo>
                  <a:cubicBezTo>
                    <a:pt x="8" y="57"/>
                    <a:pt x="8" y="56"/>
                    <a:pt x="8" y="56"/>
                  </a:cubicBezTo>
                  <a:cubicBezTo>
                    <a:pt x="8" y="55"/>
                    <a:pt x="6" y="55"/>
                    <a:pt x="5" y="55"/>
                  </a:cubicBezTo>
                  <a:cubicBezTo>
                    <a:pt x="5" y="55"/>
                    <a:pt x="5" y="56"/>
                    <a:pt x="4" y="56"/>
                  </a:cubicBezTo>
                  <a:cubicBezTo>
                    <a:pt x="4" y="56"/>
                    <a:pt x="3" y="56"/>
                    <a:pt x="2" y="56"/>
                  </a:cubicBezTo>
                  <a:cubicBezTo>
                    <a:pt x="2" y="56"/>
                    <a:pt x="1" y="55"/>
                    <a:pt x="1" y="54"/>
                  </a:cubicBezTo>
                  <a:cubicBezTo>
                    <a:pt x="1" y="54"/>
                    <a:pt x="1" y="53"/>
                    <a:pt x="1" y="53"/>
                  </a:cubicBezTo>
                  <a:cubicBezTo>
                    <a:pt x="1" y="53"/>
                    <a:pt x="2" y="53"/>
                    <a:pt x="2" y="52"/>
                  </a:cubicBezTo>
                  <a:cubicBezTo>
                    <a:pt x="3" y="52"/>
                    <a:pt x="4" y="52"/>
                    <a:pt x="4" y="52"/>
                  </a:cubicBezTo>
                  <a:cubicBezTo>
                    <a:pt x="4" y="51"/>
                    <a:pt x="4" y="50"/>
                    <a:pt x="4" y="49"/>
                  </a:cubicBezTo>
                  <a:cubicBezTo>
                    <a:pt x="4" y="49"/>
                    <a:pt x="4" y="48"/>
                    <a:pt x="5" y="48"/>
                  </a:cubicBezTo>
                  <a:cubicBezTo>
                    <a:pt x="5" y="47"/>
                    <a:pt x="6" y="46"/>
                    <a:pt x="6" y="46"/>
                  </a:cubicBezTo>
                  <a:cubicBezTo>
                    <a:pt x="7" y="45"/>
                    <a:pt x="8" y="44"/>
                    <a:pt x="8" y="44"/>
                  </a:cubicBezTo>
                  <a:cubicBezTo>
                    <a:pt x="8" y="43"/>
                    <a:pt x="8" y="42"/>
                    <a:pt x="8" y="41"/>
                  </a:cubicBezTo>
                  <a:cubicBezTo>
                    <a:pt x="8" y="41"/>
                    <a:pt x="8" y="39"/>
                    <a:pt x="8" y="39"/>
                  </a:cubicBezTo>
                  <a:cubicBezTo>
                    <a:pt x="8" y="38"/>
                    <a:pt x="8" y="36"/>
                    <a:pt x="9" y="36"/>
                  </a:cubicBezTo>
                  <a:cubicBezTo>
                    <a:pt x="9" y="35"/>
                    <a:pt x="11" y="35"/>
                    <a:pt x="11" y="35"/>
                  </a:cubicBezTo>
                  <a:cubicBezTo>
                    <a:pt x="12" y="35"/>
                    <a:pt x="13" y="35"/>
                    <a:pt x="14" y="35"/>
                  </a:cubicBezTo>
                  <a:cubicBezTo>
                    <a:pt x="14" y="34"/>
                    <a:pt x="15" y="34"/>
                    <a:pt x="15" y="33"/>
                  </a:cubicBezTo>
                  <a:cubicBezTo>
                    <a:pt x="15" y="33"/>
                    <a:pt x="14" y="32"/>
                    <a:pt x="15" y="31"/>
                  </a:cubicBezTo>
                  <a:cubicBezTo>
                    <a:pt x="15" y="31"/>
                    <a:pt x="15" y="30"/>
                    <a:pt x="16" y="30"/>
                  </a:cubicBezTo>
                  <a:cubicBezTo>
                    <a:pt x="16" y="30"/>
                    <a:pt x="17" y="30"/>
                    <a:pt x="18" y="30"/>
                  </a:cubicBezTo>
                  <a:cubicBezTo>
                    <a:pt x="18" y="30"/>
                    <a:pt x="19" y="30"/>
                    <a:pt x="20" y="30"/>
                  </a:cubicBezTo>
                  <a:cubicBezTo>
                    <a:pt x="20" y="30"/>
                    <a:pt x="21" y="30"/>
                    <a:pt x="22" y="30"/>
                  </a:cubicBezTo>
                  <a:cubicBezTo>
                    <a:pt x="22" y="30"/>
                    <a:pt x="23" y="29"/>
                    <a:pt x="23" y="29"/>
                  </a:cubicBezTo>
                  <a:cubicBezTo>
                    <a:pt x="24" y="29"/>
                    <a:pt x="25" y="28"/>
                    <a:pt x="25" y="28"/>
                  </a:cubicBezTo>
                  <a:cubicBezTo>
                    <a:pt x="25" y="27"/>
                    <a:pt x="25" y="26"/>
                    <a:pt x="24" y="26"/>
                  </a:cubicBezTo>
                  <a:cubicBezTo>
                    <a:pt x="24" y="26"/>
                    <a:pt x="22" y="26"/>
                    <a:pt x="21" y="26"/>
                  </a:cubicBezTo>
                  <a:cubicBezTo>
                    <a:pt x="21" y="26"/>
                    <a:pt x="20" y="26"/>
                    <a:pt x="19" y="26"/>
                  </a:cubicBezTo>
                  <a:cubicBezTo>
                    <a:pt x="19" y="26"/>
                    <a:pt x="17" y="27"/>
                    <a:pt x="17" y="26"/>
                  </a:cubicBezTo>
                  <a:cubicBezTo>
                    <a:pt x="16" y="26"/>
                    <a:pt x="16" y="25"/>
                    <a:pt x="16" y="24"/>
                  </a:cubicBezTo>
                  <a:cubicBezTo>
                    <a:pt x="16" y="23"/>
                    <a:pt x="16" y="22"/>
                    <a:pt x="16" y="21"/>
                  </a:cubicBezTo>
                  <a:cubicBezTo>
                    <a:pt x="17" y="20"/>
                    <a:pt x="17" y="19"/>
                    <a:pt x="18" y="19"/>
                  </a:cubicBezTo>
                  <a:cubicBezTo>
                    <a:pt x="18" y="18"/>
                    <a:pt x="20" y="17"/>
                    <a:pt x="20" y="16"/>
                  </a:cubicBezTo>
                  <a:cubicBezTo>
                    <a:pt x="21" y="16"/>
                    <a:pt x="23" y="16"/>
                    <a:pt x="23" y="15"/>
                  </a:cubicBezTo>
                  <a:cubicBezTo>
                    <a:pt x="24" y="15"/>
                    <a:pt x="25" y="14"/>
                    <a:pt x="26" y="13"/>
                  </a:cubicBezTo>
                  <a:cubicBezTo>
                    <a:pt x="26" y="13"/>
                    <a:pt x="26" y="12"/>
                    <a:pt x="26" y="11"/>
                  </a:cubicBezTo>
                  <a:cubicBezTo>
                    <a:pt x="26" y="11"/>
                    <a:pt x="26" y="10"/>
                    <a:pt x="26" y="10"/>
                  </a:cubicBezTo>
                  <a:cubicBezTo>
                    <a:pt x="26" y="9"/>
                    <a:pt x="27" y="9"/>
                    <a:pt x="27" y="8"/>
                  </a:cubicBezTo>
                  <a:cubicBezTo>
                    <a:pt x="27" y="8"/>
                    <a:pt x="27" y="8"/>
                    <a:pt x="28" y="7"/>
                  </a:cubicBezTo>
                  <a:cubicBezTo>
                    <a:pt x="28" y="7"/>
                    <a:pt x="29" y="8"/>
                    <a:pt x="30" y="7"/>
                  </a:cubicBezTo>
                  <a:cubicBezTo>
                    <a:pt x="30" y="7"/>
                    <a:pt x="30" y="6"/>
                    <a:pt x="30" y="6"/>
                  </a:cubicBezTo>
                  <a:cubicBezTo>
                    <a:pt x="30" y="6"/>
                    <a:pt x="30" y="5"/>
                    <a:pt x="29" y="4"/>
                  </a:cubicBezTo>
                  <a:cubicBezTo>
                    <a:pt x="29" y="4"/>
                    <a:pt x="28" y="4"/>
                    <a:pt x="27" y="4"/>
                  </a:cubicBezTo>
                  <a:cubicBezTo>
                    <a:pt x="27" y="4"/>
                    <a:pt x="27" y="3"/>
                    <a:pt x="27" y="3"/>
                  </a:cubicBezTo>
                  <a:cubicBezTo>
                    <a:pt x="27" y="2"/>
                    <a:pt x="28" y="2"/>
                    <a:pt x="29" y="2"/>
                  </a:cubicBezTo>
                  <a:cubicBezTo>
                    <a:pt x="29" y="2"/>
                    <a:pt x="30" y="2"/>
                    <a:pt x="30" y="3"/>
                  </a:cubicBezTo>
                  <a:cubicBezTo>
                    <a:pt x="31" y="3"/>
                    <a:pt x="31" y="4"/>
                    <a:pt x="31" y="4"/>
                  </a:cubicBezTo>
                  <a:cubicBezTo>
                    <a:pt x="32" y="4"/>
                    <a:pt x="32" y="4"/>
                    <a:pt x="33" y="4"/>
                  </a:cubicBezTo>
                  <a:cubicBezTo>
                    <a:pt x="33" y="4"/>
                    <a:pt x="33" y="3"/>
                    <a:pt x="33" y="3"/>
                  </a:cubicBezTo>
                  <a:cubicBezTo>
                    <a:pt x="33" y="2"/>
                    <a:pt x="34" y="2"/>
                    <a:pt x="35" y="2"/>
                  </a:cubicBezTo>
                  <a:cubicBezTo>
                    <a:pt x="35" y="2"/>
                    <a:pt x="36" y="2"/>
                    <a:pt x="37" y="2"/>
                  </a:cubicBezTo>
                  <a:cubicBezTo>
                    <a:pt x="37" y="2"/>
                    <a:pt x="38" y="1"/>
                    <a:pt x="38" y="1"/>
                  </a:cubicBezTo>
                  <a:cubicBezTo>
                    <a:pt x="38" y="1"/>
                    <a:pt x="39" y="0"/>
                    <a:pt x="39" y="0"/>
                  </a:cubicBezTo>
                  <a:cubicBezTo>
                    <a:pt x="40" y="0"/>
                    <a:pt x="42" y="0"/>
                    <a:pt x="43" y="0"/>
                  </a:cubicBezTo>
                  <a:cubicBezTo>
                    <a:pt x="43" y="0"/>
                    <a:pt x="44" y="1"/>
                    <a:pt x="44" y="2"/>
                  </a:cubicBezTo>
                  <a:cubicBezTo>
                    <a:pt x="45" y="2"/>
                    <a:pt x="45" y="3"/>
                    <a:pt x="45" y="3"/>
                  </a:cubicBezTo>
                  <a:cubicBezTo>
                    <a:pt x="45" y="4"/>
                    <a:pt x="47" y="4"/>
                    <a:pt x="47" y="5"/>
                  </a:cubicBezTo>
                  <a:cubicBezTo>
                    <a:pt x="47" y="5"/>
                    <a:pt x="48" y="6"/>
                    <a:pt x="48" y="6"/>
                  </a:cubicBezTo>
                  <a:cubicBezTo>
                    <a:pt x="48" y="7"/>
                    <a:pt x="49" y="8"/>
                    <a:pt x="49" y="8"/>
                  </a:cubicBezTo>
                  <a:cubicBezTo>
                    <a:pt x="49" y="8"/>
                    <a:pt x="50" y="9"/>
                    <a:pt x="50" y="9"/>
                  </a:cubicBezTo>
                  <a:cubicBezTo>
                    <a:pt x="51" y="9"/>
                    <a:pt x="52" y="9"/>
                    <a:pt x="53" y="9"/>
                  </a:cubicBezTo>
                  <a:cubicBezTo>
                    <a:pt x="53" y="9"/>
                    <a:pt x="54" y="9"/>
                    <a:pt x="55" y="9"/>
                  </a:cubicBezTo>
                  <a:cubicBezTo>
                    <a:pt x="55" y="10"/>
                    <a:pt x="56" y="11"/>
                    <a:pt x="56" y="11"/>
                  </a:cubicBezTo>
                  <a:cubicBezTo>
                    <a:pt x="56" y="12"/>
                    <a:pt x="55" y="12"/>
                    <a:pt x="55" y="13"/>
                  </a:cubicBezTo>
                  <a:cubicBezTo>
                    <a:pt x="55" y="13"/>
                    <a:pt x="54" y="14"/>
                    <a:pt x="54" y="14"/>
                  </a:cubicBezTo>
                  <a:cubicBezTo>
                    <a:pt x="53" y="14"/>
                    <a:pt x="52" y="14"/>
                    <a:pt x="52" y="14"/>
                  </a:cubicBezTo>
                  <a:cubicBezTo>
                    <a:pt x="52" y="15"/>
                    <a:pt x="51" y="15"/>
                    <a:pt x="51" y="15"/>
                  </a:cubicBezTo>
                  <a:cubicBezTo>
                    <a:pt x="51" y="16"/>
                    <a:pt x="53" y="16"/>
                    <a:pt x="53" y="16"/>
                  </a:cubicBezTo>
                  <a:cubicBezTo>
                    <a:pt x="54" y="17"/>
                    <a:pt x="54" y="17"/>
                    <a:pt x="55" y="17"/>
                  </a:cubicBezTo>
                  <a:cubicBezTo>
                    <a:pt x="56" y="17"/>
                    <a:pt x="57" y="18"/>
                    <a:pt x="57" y="19"/>
                  </a:cubicBezTo>
                  <a:cubicBezTo>
                    <a:pt x="58" y="19"/>
                    <a:pt x="58" y="20"/>
                    <a:pt x="59" y="20"/>
                  </a:cubicBezTo>
                  <a:cubicBezTo>
                    <a:pt x="59" y="20"/>
                    <a:pt x="60" y="20"/>
                    <a:pt x="60" y="20"/>
                  </a:cubicBezTo>
                  <a:cubicBezTo>
                    <a:pt x="60" y="19"/>
                    <a:pt x="61" y="19"/>
                    <a:pt x="62" y="19"/>
                  </a:cubicBezTo>
                  <a:cubicBezTo>
                    <a:pt x="62" y="18"/>
                    <a:pt x="63" y="18"/>
                    <a:pt x="63" y="17"/>
                  </a:cubicBezTo>
                  <a:cubicBezTo>
                    <a:pt x="63" y="17"/>
                    <a:pt x="63" y="15"/>
                    <a:pt x="63" y="15"/>
                  </a:cubicBezTo>
                  <a:cubicBezTo>
                    <a:pt x="63" y="14"/>
                    <a:pt x="64" y="14"/>
                    <a:pt x="64" y="13"/>
                  </a:cubicBezTo>
                  <a:cubicBezTo>
                    <a:pt x="65" y="13"/>
                    <a:pt x="65" y="12"/>
                    <a:pt x="66" y="11"/>
                  </a:cubicBezTo>
                  <a:cubicBezTo>
                    <a:pt x="66" y="11"/>
                    <a:pt x="67" y="11"/>
                    <a:pt x="68" y="11"/>
                  </a:cubicBezTo>
                  <a:cubicBezTo>
                    <a:pt x="68" y="11"/>
                    <a:pt x="69" y="13"/>
                    <a:pt x="70" y="13"/>
                  </a:cubicBezTo>
                  <a:cubicBezTo>
                    <a:pt x="70" y="14"/>
                    <a:pt x="72" y="15"/>
                    <a:pt x="72" y="15"/>
                  </a:cubicBezTo>
                  <a:cubicBezTo>
                    <a:pt x="72" y="16"/>
                    <a:pt x="73" y="18"/>
                    <a:pt x="73" y="18"/>
                  </a:cubicBezTo>
                  <a:cubicBezTo>
                    <a:pt x="74" y="19"/>
                    <a:pt x="74" y="20"/>
                    <a:pt x="75" y="20"/>
                  </a:cubicBezTo>
                  <a:cubicBezTo>
                    <a:pt x="75" y="20"/>
                    <a:pt x="76" y="21"/>
                    <a:pt x="77" y="21"/>
                  </a:cubicBezTo>
                  <a:cubicBezTo>
                    <a:pt x="78" y="21"/>
                    <a:pt x="80" y="21"/>
                    <a:pt x="81" y="20"/>
                  </a:cubicBezTo>
                  <a:cubicBezTo>
                    <a:pt x="81" y="20"/>
                    <a:pt x="82" y="19"/>
                    <a:pt x="82" y="18"/>
                  </a:cubicBezTo>
                  <a:cubicBezTo>
                    <a:pt x="82" y="18"/>
                    <a:pt x="82" y="16"/>
                    <a:pt x="82" y="15"/>
                  </a:cubicBezTo>
                  <a:cubicBezTo>
                    <a:pt x="82" y="15"/>
                    <a:pt x="82" y="14"/>
                    <a:pt x="82" y="14"/>
                  </a:cubicBezTo>
                  <a:cubicBezTo>
                    <a:pt x="82" y="13"/>
                    <a:pt x="83" y="13"/>
                    <a:pt x="83" y="12"/>
                  </a:cubicBezTo>
                  <a:cubicBezTo>
                    <a:pt x="84" y="12"/>
                    <a:pt x="85" y="13"/>
                    <a:pt x="85" y="13"/>
                  </a:cubicBezTo>
                  <a:cubicBezTo>
                    <a:pt x="86" y="13"/>
                    <a:pt x="86" y="14"/>
                    <a:pt x="87" y="15"/>
                  </a:cubicBezTo>
                  <a:cubicBezTo>
                    <a:pt x="87" y="15"/>
                    <a:pt x="89" y="15"/>
                    <a:pt x="89" y="15"/>
                  </a:cubicBezTo>
                  <a:cubicBezTo>
                    <a:pt x="90" y="15"/>
                    <a:pt x="91" y="15"/>
                    <a:pt x="91" y="14"/>
                  </a:cubicBezTo>
                  <a:cubicBezTo>
                    <a:pt x="91" y="14"/>
                    <a:pt x="92" y="12"/>
                    <a:pt x="92" y="12"/>
                  </a:cubicBezTo>
                  <a:cubicBezTo>
                    <a:pt x="92" y="11"/>
                    <a:pt x="91" y="10"/>
                    <a:pt x="92" y="10"/>
                  </a:cubicBezTo>
                  <a:cubicBezTo>
                    <a:pt x="92" y="10"/>
                    <a:pt x="93" y="10"/>
                    <a:pt x="93" y="10"/>
                  </a:cubicBezTo>
                  <a:cubicBezTo>
                    <a:pt x="94" y="10"/>
                    <a:pt x="94" y="8"/>
                    <a:pt x="95" y="8"/>
                  </a:cubicBezTo>
                  <a:cubicBezTo>
                    <a:pt x="95" y="8"/>
                    <a:pt x="97" y="7"/>
                    <a:pt x="97" y="7"/>
                  </a:cubicBezTo>
                  <a:cubicBezTo>
                    <a:pt x="98" y="7"/>
                    <a:pt x="99" y="8"/>
                    <a:pt x="100" y="8"/>
                  </a:cubicBezTo>
                  <a:cubicBezTo>
                    <a:pt x="100" y="8"/>
                    <a:pt x="100" y="9"/>
                    <a:pt x="100" y="10"/>
                  </a:cubicBezTo>
                  <a:cubicBezTo>
                    <a:pt x="101" y="10"/>
                    <a:pt x="101" y="11"/>
                    <a:pt x="100" y="12"/>
                  </a:cubicBezTo>
                  <a:cubicBezTo>
                    <a:pt x="100" y="12"/>
                    <a:pt x="99" y="13"/>
                    <a:pt x="99" y="13"/>
                  </a:cubicBezTo>
                  <a:cubicBezTo>
                    <a:pt x="99" y="13"/>
                    <a:pt x="98" y="14"/>
                    <a:pt x="98" y="15"/>
                  </a:cubicBezTo>
                  <a:cubicBezTo>
                    <a:pt x="98" y="15"/>
                    <a:pt x="99" y="16"/>
                    <a:pt x="99" y="16"/>
                  </a:cubicBezTo>
                  <a:cubicBezTo>
                    <a:pt x="100" y="17"/>
                    <a:pt x="101" y="16"/>
                    <a:pt x="102" y="16"/>
                  </a:cubicBezTo>
                  <a:cubicBezTo>
                    <a:pt x="102" y="16"/>
                    <a:pt x="103" y="16"/>
                    <a:pt x="104" y="16"/>
                  </a:cubicBezTo>
                  <a:cubicBezTo>
                    <a:pt x="104" y="16"/>
                    <a:pt x="105" y="16"/>
                    <a:pt x="105" y="16"/>
                  </a:cubicBezTo>
                  <a:cubicBezTo>
                    <a:pt x="106" y="16"/>
                    <a:pt x="108" y="18"/>
                    <a:pt x="108" y="18"/>
                  </a:cubicBezTo>
                  <a:cubicBezTo>
                    <a:pt x="109" y="18"/>
                    <a:pt x="111" y="18"/>
                    <a:pt x="112" y="17"/>
                  </a:cubicBezTo>
                  <a:cubicBezTo>
                    <a:pt x="112" y="17"/>
                    <a:pt x="113" y="16"/>
                    <a:pt x="113" y="16"/>
                  </a:cubicBezTo>
                  <a:cubicBezTo>
                    <a:pt x="113" y="15"/>
                    <a:pt x="114" y="14"/>
                    <a:pt x="114" y="14"/>
                  </a:cubicBezTo>
                  <a:cubicBezTo>
                    <a:pt x="114" y="14"/>
                    <a:pt x="115" y="13"/>
                    <a:pt x="115" y="13"/>
                  </a:cubicBezTo>
                  <a:cubicBezTo>
                    <a:pt x="116" y="13"/>
                    <a:pt x="117" y="14"/>
                    <a:pt x="117" y="14"/>
                  </a:cubicBezTo>
                  <a:cubicBezTo>
                    <a:pt x="117" y="15"/>
                    <a:pt x="118" y="16"/>
                    <a:pt x="118" y="16"/>
                  </a:cubicBezTo>
                  <a:cubicBezTo>
                    <a:pt x="118" y="17"/>
                    <a:pt x="120" y="17"/>
                    <a:pt x="120" y="17"/>
                  </a:cubicBezTo>
                  <a:cubicBezTo>
                    <a:pt x="121" y="17"/>
                    <a:pt x="122" y="16"/>
                    <a:pt x="122" y="16"/>
                  </a:cubicBezTo>
                  <a:cubicBezTo>
                    <a:pt x="123" y="16"/>
                    <a:pt x="123" y="18"/>
                    <a:pt x="124" y="18"/>
                  </a:cubicBezTo>
                  <a:cubicBezTo>
                    <a:pt x="124" y="19"/>
                    <a:pt x="123" y="20"/>
                    <a:pt x="123" y="21"/>
                  </a:cubicBezTo>
                  <a:cubicBezTo>
                    <a:pt x="123" y="22"/>
                    <a:pt x="123" y="24"/>
                    <a:pt x="123" y="25"/>
                  </a:cubicBezTo>
                  <a:cubicBezTo>
                    <a:pt x="123" y="25"/>
                    <a:pt x="122" y="27"/>
                    <a:pt x="122" y="27"/>
                  </a:cubicBezTo>
                  <a:cubicBezTo>
                    <a:pt x="123" y="28"/>
                    <a:pt x="123" y="29"/>
                    <a:pt x="124" y="30"/>
                  </a:cubicBezTo>
                  <a:cubicBezTo>
                    <a:pt x="124" y="30"/>
                    <a:pt x="126" y="31"/>
                    <a:pt x="126" y="31"/>
                  </a:cubicBezTo>
                  <a:cubicBezTo>
                    <a:pt x="127" y="32"/>
                    <a:pt x="128" y="33"/>
                    <a:pt x="128" y="34"/>
                  </a:cubicBezTo>
                  <a:cubicBezTo>
                    <a:pt x="129" y="34"/>
                    <a:pt x="129" y="36"/>
                    <a:pt x="129" y="37"/>
                  </a:cubicBezTo>
                  <a:cubicBezTo>
                    <a:pt x="129" y="38"/>
                    <a:pt x="129" y="40"/>
                    <a:pt x="129" y="41"/>
                  </a:cubicBezTo>
                  <a:cubicBezTo>
                    <a:pt x="129" y="41"/>
                    <a:pt x="129" y="43"/>
                    <a:pt x="129" y="43"/>
                  </a:cubicBezTo>
                  <a:cubicBezTo>
                    <a:pt x="129" y="44"/>
                    <a:pt x="129" y="45"/>
                    <a:pt x="129" y="46"/>
                  </a:cubicBezTo>
                  <a:cubicBezTo>
                    <a:pt x="129" y="47"/>
                    <a:pt x="129" y="48"/>
                    <a:pt x="129" y="49"/>
                  </a:cubicBezTo>
                  <a:cubicBezTo>
                    <a:pt x="129" y="49"/>
                    <a:pt x="128" y="50"/>
                    <a:pt x="128" y="50"/>
                  </a:cubicBezTo>
                  <a:cubicBezTo>
                    <a:pt x="128" y="51"/>
                    <a:pt x="126" y="51"/>
                    <a:pt x="126" y="52"/>
                  </a:cubicBezTo>
                  <a:cubicBezTo>
                    <a:pt x="126" y="52"/>
                    <a:pt x="125" y="53"/>
                    <a:pt x="125" y="53"/>
                  </a:cubicBezTo>
                  <a:cubicBezTo>
                    <a:pt x="126" y="54"/>
                    <a:pt x="127" y="53"/>
                    <a:pt x="128" y="53"/>
                  </a:cubicBezTo>
                  <a:cubicBezTo>
                    <a:pt x="128" y="53"/>
                    <a:pt x="130" y="54"/>
                    <a:pt x="131" y="54"/>
                  </a:cubicBezTo>
                  <a:cubicBezTo>
                    <a:pt x="131" y="55"/>
                    <a:pt x="132" y="56"/>
                    <a:pt x="133" y="57"/>
                  </a:cubicBezTo>
                  <a:cubicBezTo>
                    <a:pt x="133" y="57"/>
                    <a:pt x="135" y="58"/>
                    <a:pt x="135" y="58"/>
                  </a:cubicBezTo>
                  <a:cubicBezTo>
                    <a:pt x="136" y="58"/>
                    <a:pt x="136" y="58"/>
                    <a:pt x="137" y="58"/>
                  </a:cubicBezTo>
                  <a:cubicBezTo>
                    <a:pt x="137" y="58"/>
                    <a:pt x="137" y="59"/>
                    <a:pt x="137" y="59"/>
                  </a:cubicBezTo>
                  <a:cubicBezTo>
                    <a:pt x="137" y="60"/>
                    <a:pt x="137" y="61"/>
                    <a:pt x="137" y="62"/>
                  </a:cubicBezTo>
                  <a:cubicBezTo>
                    <a:pt x="136" y="62"/>
                    <a:pt x="135" y="62"/>
                    <a:pt x="135" y="63"/>
                  </a:cubicBezTo>
                  <a:cubicBezTo>
                    <a:pt x="134" y="63"/>
                    <a:pt x="134" y="64"/>
                    <a:pt x="135" y="65"/>
                  </a:cubicBezTo>
                  <a:cubicBezTo>
                    <a:pt x="135" y="65"/>
                    <a:pt x="137" y="66"/>
                    <a:pt x="137" y="66"/>
                  </a:cubicBezTo>
                  <a:cubicBezTo>
                    <a:pt x="138" y="67"/>
                    <a:pt x="139" y="67"/>
                    <a:pt x="140" y="68"/>
                  </a:cubicBezTo>
                  <a:cubicBezTo>
                    <a:pt x="140" y="68"/>
                    <a:pt x="140" y="69"/>
                    <a:pt x="140" y="70"/>
                  </a:cubicBezTo>
                  <a:cubicBezTo>
                    <a:pt x="139" y="70"/>
                    <a:pt x="138" y="70"/>
                    <a:pt x="138" y="71"/>
                  </a:cubicBezTo>
                  <a:cubicBezTo>
                    <a:pt x="138" y="71"/>
                    <a:pt x="139" y="73"/>
                    <a:pt x="139" y="73"/>
                  </a:cubicBezTo>
                  <a:cubicBezTo>
                    <a:pt x="139" y="74"/>
                    <a:pt x="140" y="75"/>
                    <a:pt x="140" y="75"/>
                  </a:cubicBezTo>
                  <a:cubicBezTo>
                    <a:pt x="140" y="76"/>
                    <a:pt x="140" y="76"/>
                    <a:pt x="139" y="77"/>
                  </a:cubicBezTo>
                  <a:cubicBezTo>
                    <a:pt x="139" y="77"/>
                    <a:pt x="137" y="77"/>
                    <a:pt x="137" y="78"/>
                  </a:cubicBezTo>
                  <a:cubicBezTo>
                    <a:pt x="137" y="78"/>
                    <a:pt x="137" y="79"/>
                    <a:pt x="137" y="80"/>
                  </a:cubicBezTo>
                  <a:cubicBezTo>
                    <a:pt x="137" y="80"/>
                    <a:pt x="138" y="81"/>
                    <a:pt x="138" y="81"/>
                  </a:cubicBezTo>
                  <a:cubicBezTo>
                    <a:pt x="138" y="81"/>
                    <a:pt x="139" y="81"/>
                    <a:pt x="140" y="81"/>
                  </a:cubicBezTo>
                  <a:cubicBezTo>
                    <a:pt x="140" y="81"/>
                    <a:pt x="141" y="80"/>
                    <a:pt x="141" y="80"/>
                  </a:cubicBezTo>
                  <a:cubicBezTo>
                    <a:pt x="142" y="80"/>
                    <a:pt x="142" y="81"/>
                    <a:pt x="142" y="81"/>
                  </a:cubicBezTo>
                  <a:cubicBezTo>
                    <a:pt x="143" y="82"/>
                    <a:pt x="143" y="81"/>
                    <a:pt x="144" y="81"/>
                  </a:cubicBezTo>
                  <a:cubicBezTo>
                    <a:pt x="144" y="81"/>
                    <a:pt x="144" y="82"/>
                    <a:pt x="145" y="8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2" name="Freeform 102"/>
            <p:cNvSpPr>
              <a:spLocks/>
            </p:cNvSpPr>
            <p:nvPr/>
          </p:nvSpPr>
          <p:spPr bwMode="auto">
            <a:xfrm>
              <a:off x="1870076" y="3694113"/>
              <a:ext cx="285750" cy="246063"/>
            </a:xfrm>
            <a:custGeom>
              <a:avLst/>
              <a:gdLst/>
              <a:ahLst/>
              <a:cxnLst>
                <a:cxn ang="0">
                  <a:pos x="82" y="24"/>
                </a:cxn>
                <a:cxn ang="0">
                  <a:pos x="95" y="25"/>
                </a:cxn>
                <a:cxn ang="0">
                  <a:pos x="108" y="21"/>
                </a:cxn>
                <a:cxn ang="0">
                  <a:pos x="117" y="21"/>
                </a:cxn>
                <a:cxn ang="0">
                  <a:pos x="125" y="18"/>
                </a:cxn>
                <a:cxn ang="0">
                  <a:pos x="121" y="11"/>
                </a:cxn>
                <a:cxn ang="0">
                  <a:pos x="126" y="8"/>
                </a:cxn>
                <a:cxn ang="0">
                  <a:pos x="130" y="1"/>
                </a:cxn>
                <a:cxn ang="0">
                  <a:pos x="134" y="9"/>
                </a:cxn>
                <a:cxn ang="0">
                  <a:pos x="145" y="19"/>
                </a:cxn>
                <a:cxn ang="0">
                  <a:pos x="147" y="24"/>
                </a:cxn>
                <a:cxn ang="0">
                  <a:pos x="150" y="39"/>
                </a:cxn>
                <a:cxn ang="0">
                  <a:pos x="145" y="47"/>
                </a:cxn>
                <a:cxn ang="0">
                  <a:pos x="143" y="55"/>
                </a:cxn>
                <a:cxn ang="0">
                  <a:pos x="142" y="66"/>
                </a:cxn>
                <a:cxn ang="0">
                  <a:pos x="138" y="78"/>
                </a:cxn>
                <a:cxn ang="0">
                  <a:pos x="141" y="93"/>
                </a:cxn>
                <a:cxn ang="0">
                  <a:pos x="145" y="99"/>
                </a:cxn>
                <a:cxn ang="0">
                  <a:pos x="138" y="104"/>
                </a:cxn>
                <a:cxn ang="0">
                  <a:pos x="129" y="102"/>
                </a:cxn>
                <a:cxn ang="0">
                  <a:pos x="125" y="99"/>
                </a:cxn>
                <a:cxn ang="0">
                  <a:pos x="128" y="106"/>
                </a:cxn>
                <a:cxn ang="0">
                  <a:pos x="118" y="106"/>
                </a:cxn>
                <a:cxn ang="0">
                  <a:pos x="116" y="109"/>
                </a:cxn>
                <a:cxn ang="0">
                  <a:pos x="109" y="108"/>
                </a:cxn>
                <a:cxn ang="0">
                  <a:pos x="103" y="113"/>
                </a:cxn>
                <a:cxn ang="0">
                  <a:pos x="91" y="110"/>
                </a:cxn>
                <a:cxn ang="0">
                  <a:pos x="83" y="115"/>
                </a:cxn>
                <a:cxn ang="0">
                  <a:pos x="71" y="126"/>
                </a:cxn>
                <a:cxn ang="0">
                  <a:pos x="62" y="130"/>
                </a:cxn>
                <a:cxn ang="0">
                  <a:pos x="55" y="126"/>
                </a:cxn>
                <a:cxn ang="0">
                  <a:pos x="57" y="116"/>
                </a:cxn>
                <a:cxn ang="0">
                  <a:pos x="51" y="119"/>
                </a:cxn>
                <a:cxn ang="0">
                  <a:pos x="43" y="121"/>
                </a:cxn>
                <a:cxn ang="0">
                  <a:pos x="42" y="113"/>
                </a:cxn>
                <a:cxn ang="0">
                  <a:pos x="33" y="114"/>
                </a:cxn>
                <a:cxn ang="0">
                  <a:pos x="22" y="108"/>
                </a:cxn>
                <a:cxn ang="0">
                  <a:pos x="32" y="92"/>
                </a:cxn>
                <a:cxn ang="0">
                  <a:pos x="39" y="80"/>
                </a:cxn>
                <a:cxn ang="0">
                  <a:pos x="40" y="76"/>
                </a:cxn>
                <a:cxn ang="0">
                  <a:pos x="33" y="76"/>
                </a:cxn>
                <a:cxn ang="0">
                  <a:pos x="31" y="90"/>
                </a:cxn>
                <a:cxn ang="0">
                  <a:pos x="4" y="120"/>
                </a:cxn>
                <a:cxn ang="0">
                  <a:pos x="0" y="109"/>
                </a:cxn>
                <a:cxn ang="0">
                  <a:pos x="2" y="101"/>
                </a:cxn>
                <a:cxn ang="0">
                  <a:pos x="0" y="85"/>
                </a:cxn>
                <a:cxn ang="0">
                  <a:pos x="3" y="70"/>
                </a:cxn>
                <a:cxn ang="0">
                  <a:pos x="12" y="66"/>
                </a:cxn>
                <a:cxn ang="0">
                  <a:pos x="24" y="59"/>
                </a:cxn>
                <a:cxn ang="0">
                  <a:pos x="33" y="54"/>
                </a:cxn>
                <a:cxn ang="0">
                  <a:pos x="30" y="41"/>
                </a:cxn>
                <a:cxn ang="0">
                  <a:pos x="26" y="32"/>
                </a:cxn>
                <a:cxn ang="0">
                  <a:pos x="27" y="25"/>
                </a:cxn>
                <a:cxn ang="0">
                  <a:pos x="34" y="26"/>
                </a:cxn>
                <a:cxn ang="0">
                  <a:pos x="38" y="32"/>
                </a:cxn>
                <a:cxn ang="0">
                  <a:pos x="45" y="26"/>
                </a:cxn>
                <a:cxn ang="0">
                  <a:pos x="49" y="37"/>
                </a:cxn>
                <a:cxn ang="0">
                  <a:pos x="61" y="36"/>
                </a:cxn>
                <a:cxn ang="0">
                  <a:pos x="72" y="27"/>
                </a:cxn>
              </a:cxnLst>
              <a:rect l="0" t="0" r="r" b="b"/>
              <a:pathLst>
                <a:path w="151" h="131">
                  <a:moveTo>
                    <a:pt x="74" y="27"/>
                  </a:moveTo>
                  <a:cubicBezTo>
                    <a:pt x="74" y="27"/>
                    <a:pt x="74" y="27"/>
                    <a:pt x="74" y="27"/>
                  </a:cubicBezTo>
                  <a:cubicBezTo>
                    <a:pt x="75" y="27"/>
                    <a:pt x="76" y="27"/>
                    <a:pt x="77" y="26"/>
                  </a:cubicBezTo>
                  <a:cubicBezTo>
                    <a:pt x="77" y="26"/>
                    <a:pt x="78" y="25"/>
                    <a:pt x="79" y="25"/>
                  </a:cubicBezTo>
                  <a:cubicBezTo>
                    <a:pt x="79" y="24"/>
                    <a:pt x="79" y="23"/>
                    <a:pt x="80" y="23"/>
                  </a:cubicBezTo>
                  <a:cubicBezTo>
                    <a:pt x="80" y="23"/>
                    <a:pt x="82" y="23"/>
                    <a:pt x="82" y="24"/>
                  </a:cubicBezTo>
                  <a:cubicBezTo>
                    <a:pt x="83" y="24"/>
                    <a:pt x="82" y="25"/>
                    <a:pt x="83" y="25"/>
                  </a:cubicBezTo>
                  <a:cubicBezTo>
                    <a:pt x="83" y="26"/>
                    <a:pt x="84" y="26"/>
                    <a:pt x="85" y="26"/>
                  </a:cubicBezTo>
                  <a:cubicBezTo>
                    <a:pt x="86" y="26"/>
                    <a:pt x="87" y="26"/>
                    <a:pt x="88" y="27"/>
                  </a:cubicBezTo>
                  <a:cubicBezTo>
                    <a:pt x="89" y="27"/>
                    <a:pt x="90" y="28"/>
                    <a:pt x="91" y="28"/>
                  </a:cubicBezTo>
                  <a:cubicBezTo>
                    <a:pt x="91" y="28"/>
                    <a:pt x="92" y="28"/>
                    <a:pt x="93" y="27"/>
                  </a:cubicBezTo>
                  <a:cubicBezTo>
                    <a:pt x="93" y="27"/>
                    <a:pt x="94" y="26"/>
                    <a:pt x="95" y="25"/>
                  </a:cubicBezTo>
                  <a:cubicBezTo>
                    <a:pt x="95" y="25"/>
                    <a:pt x="96" y="24"/>
                    <a:pt x="96" y="24"/>
                  </a:cubicBezTo>
                  <a:cubicBezTo>
                    <a:pt x="97" y="23"/>
                    <a:pt x="99" y="22"/>
                    <a:pt x="100" y="21"/>
                  </a:cubicBezTo>
                  <a:cubicBezTo>
                    <a:pt x="100" y="21"/>
                    <a:pt x="101" y="21"/>
                    <a:pt x="101" y="20"/>
                  </a:cubicBezTo>
                  <a:cubicBezTo>
                    <a:pt x="101" y="20"/>
                    <a:pt x="102" y="20"/>
                    <a:pt x="102" y="20"/>
                  </a:cubicBezTo>
                  <a:cubicBezTo>
                    <a:pt x="103" y="20"/>
                    <a:pt x="105" y="21"/>
                    <a:pt x="106" y="21"/>
                  </a:cubicBezTo>
                  <a:cubicBezTo>
                    <a:pt x="106" y="21"/>
                    <a:pt x="108" y="21"/>
                    <a:pt x="108" y="21"/>
                  </a:cubicBezTo>
                  <a:cubicBezTo>
                    <a:pt x="109" y="21"/>
                    <a:pt x="110" y="20"/>
                    <a:pt x="110" y="19"/>
                  </a:cubicBezTo>
                  <a:cubicBezTo>
                    <a:pt x="110" y="19"/>
                    <a:pt x="111" y="18"/>
                    <a:pt x="111" y="17"/>
                  </a:cubicBezTo>
                  <a:cubicBezTo>
                    <a:pt x="112" y="17"/>
                    <a:pt x="112" y="17"/>
                    <a:pt x="113" y="17"/>
                  </a:cubicBezTo>
                  <a:cubicBezTo>
                    <a:pt x="113" y="17"/>
                    <a:pt x="114" y="17"/>
                    <a:pt x="114" y="18"/>
                  </a:cubicBezTo>
                  <a:cubicBezTo>
                    <a:pt x="114" y="18"/>
                    <a:pt x="114" y="19"/>
                    <a:pt x="115" y="19"/>
                  </a:cubicBezTo>
                  <a:cubicBezTo>
                    <a:pt x="115" y="20"/>
                    <a:pt x="116" y="21"/>
                    <a:pt x="117" y="21"/>
                  </a:cubicBezTo>
                  <a:cubicBezTo>
                    <a:pt x="117" y="22"/>
                    <a:pt x="118" y="23"/>
                    <a:pt x="118" y="23"/>
                  </a:cubicBezTo>
                  <a:cubicBezTo>
                    <a:pt x="119" y="24"/>
                    <a:pt x="120" y="25"/>
                    <a:pt x="121" y="25"/>
                  </a:cubicBezTo>
                  <a:cubicBezTo>
                    <a:pt x="122" y="25"/>
                    <a:pt x="122" y="24"/>
                    <a:pt x="123" y="24"/>
                  </a:cubicBezTo>
                  <a:cubicBezTo>
                    <a:pt x="123" y="23"/>
                    <a:pt x="123" y="22"/>
                    <a:pt x="124" y="22"/>
                  </a:cubicBezTo>
                  <a:cubicBezTo>
                    <a:pt x="124" y="21"/>
                    <a:pt x="124" y="20"/>
                    <a:pt x="125" y="19"/>
                  </a:cubicBezTo>
                  <a:cubicBezTo>
                    <a:pt x="125" y="19"/>
                    <a:pt x="125" y="18"/>
                    <a:pt x="125" y="18"/>
                  </a:cubicBezTo>
                  <a:cubicBezTo>
                    <a:pt x="124" y="17"/>
                    <a:pt x="124" y="17"/>
                    <a:pt x="123" y="17"/>
                  </a:cubicBezTo>
                  <a:cubicBezTo>
                    <a:pt x="123" y="16"/>
                    <a:pt x="122" y="16"/>
                    <a:pt x="121" y="16"/>
                  </a:cubicBezTo>
                  <a:cubicBezTo>
                    <a:pt x="121" y="16"/>
                    <a:pt x="120" y="15"/>
                    <a:pt x="119" y="15"/>
                  </a:cubicBezTo>
                  <a:cubicBezTo>
                    <a:pt x="119" y="15"/>
                    <a:pt x="119" y="14"/>
                    <a:pt x="119" y="14"/>
                  </a:cubicBezTo>
                  <a:cubicBezTo>
                    <a:pt x="119" y="13"/>
                    <a:pt x="119" y="12"/>
                    <a:pt x="119" y="12"/>
                  </a:cubicBezTo>
                  <a:cubicBezTo>
                    <a:pt x="120" y="12"/>
                    <a:pt x="120" y="12"/>
                    <a:pt x="121" y="11"/>
                  </a:cubicBezTo>
                  <a:cubicBezTo>
                    <a:pt x="121" y="11"/>
                    <a:pt x="121" y="10"/>
                    <a:pt x="121" y="10"/>
                  </a:cubicBezTo>
                  <a:cubicBezTo>
                    <a:pt x="121" y="9"/>
                    <a:pt x="122" y="9"/>
                    <a:pt x="122" y="9"/>
                  </a:cubicBezTo>
                  <a:cubicBezTo>
                    <a:pt x="123" y="9"/>
                    <a:pt x="123" y="9"/>
                    <a:pt x="123" y="9"/>
                  </a:cubicBezTo>
                  <a:cubicBezTo>
                    <a:pt x="123" y="10"/>
                    <a:pt x="124" y="10"/>
                    <a:pt x="124" y="10"/>
                  </a:cubicBezTo>
                  <a:cubicBezTo>
                    <a:pt x="125" y="10"/>
                    <a:pt x="125" y="9"/>
                    <a:pt x="126" y="9"/>
                  </a:cubicBezTo>
                  <a:cubicBezTo>
                    <a:pt x="126" y="9"/>
                    <a:pt x="126" y="8"/>
                    <a:pt x="126" y="8"/>
                  </a:cubicBezTo>
                  <a:cubicBezTo>
                    <a:pt x="127" y="8"/>
                    <a:pt x="127" y="8"/>
                    <a:pt x="127" y="8"/>
                  </a:cubicBezTo>
                  <a:cubicBezTo>
                    <a:pt x="128" y="7"/>
                    <a:pt x="128" y="7"/>
                    <a:pt x="128" y="7"/>
                  </a:cubicBezTo>
                  <a:cubicBezTo>
                    <a:pt x="128" y="6"/>
                    <a:pt x="128" y="5"/>
                    <a:pt x="127" y="5"/>
                  </a:cubicBezTo>
                  <a:cubicBezTo>
                    <a:pt x="127" y="4"/>
                    <a:pt x="127" y="3"/>
                    <a:pt x="127" y="3"/>
                  </a:cubicBezTo>
                  <a:cubicBezTo>
                    <a:pt x="127" y="2"/>
                    <a:pt x="128" y="2"/>
                    <a:pt x="128" y="2"/>
                  </a:cubicBezTo>
                  <a:cubicBezTo>
                    <a:pt x="129" y="1"/>
                    <a:pt x="129" y="1"/>
                    <a:pt x="130" y="1"/>
                  </a:cubicBezTo>
                  <a:cubicBezTo>
                    <a:pt x="130" y="1"/>
                    <a:pt x="130" y="0"/>
                    <a:pt x="130" y="0"/>
                  </a:cubicBezTo>
                  <a:cubicBezTo>
                    <a:pt x="131" y="0"/>
                    <a:pt x="131" y="0"/>
                    <a:pt x="131" y="0"/>
                  </a:cubicBezTo>
                  <a:cubicBezTo>
                    <a:pt x="132" y="0"/>
                    <a:pt x="133" y="1"/>
                    <a:pt x="133" y="1"/>
                  </a:cubicBezTo>
                  <a:cubicBezTo>
                    <a:pt x="134" y="2"/>
                    <a:pt x="135" y="3"/>
                    <a:pt x="135" y="4"/>
                  </a:cubicBezTo>
                  <a:cubicBezTo>
                    <a:pt x="135" y="4"/>
                    <a:pt x="135" y="6"/>
                    <a:pt x="135" y="7"/>
                  </a:cubicBezTo>
                  <a:cubicBezTo>
                    <a:pt x="135" y="7"/>
                    <a:pt x="134" y="9"/>
                    <a:pt x="134" y="9"/>
                  </a:cubicBezTo>
                  <a:cubicBezTo>
                    <a:pt x="134" y="10"/>
                    <a:pt x="134" y="11"/>
                    <a:pt x="135" y="11"/>
                  </a:cubicBezTo>
                  <a:cubicBezTo>
                    <a:pt x="135" y="12"/>
                    <a:pt x="137" y="11"/>
                    <a:pt x="137" y="11"/>
                  </a:cubicBezTo>
                  <a:cubicBezTo>
                    <a:pt x="138" y="11"/>
                    <a:pt x="138" y="12"/>
                    <a:pt x="139" y="13"/>
                  </a:cubicBezTo>
                  <a:cubicBezTo>
                    <a:pt x="139" y="14"/>
                    <a:pt x="140" y="15"/>
                    <a:pt x="141" y="15"/>
                  </a:cubicBezTo>
                  <a:cubicBezTo>
                    <a:pt x="141" y="16"/>
                    <a:pt x="142" y="17"/>
                    <a:pt x="143" y="18"/>
                  </a:cubicBezTo>
                  <a:cubicBezTo>
                    <a:pt x="143" y="18"/>
                    <a:pt x="144" y="19"/>
                    <a:pt x="145" y="19"/>
                  </a:cubicBezTo>
                  <a:cubicBezTo>
                    <a:pt x="145" y="18"/>
                    <a:pt x="146" y="18"/>
                    <a:pt x="146" y="18"/>
                  </a:cubicBezTo>
                  <a:cubicBezTo>
                    <a:pt x="147" y="18"/>
                    <a:pt x="148" y="17"/>
                    <a:pt x="148" y="18"/>
                  </a:cubicBezTo>
                  <a:cubicBezTo>
                    <a:pt x="149" y="18"/>
                    <a:pt x="149" y="19"/>
                    <a:pt x="149" y="19"/>
                  </a:cubicBezTo>
                  <a:cubicBezTo>
                    <a:pt x="150" y="19"/>
                    <a:pt x="150" y="20"/>
                    <a:pt x="149" y="21"/>
                  </a:cubicBezTo>
                  <a:cubicBezTo>
                    <a:pt x="149" y="21"/>
                    <a:pt x="148" y="22"/>
                    <a:pt x="148" y="22"/>
                  </a:cubicBezTo>
                  <a:cubicBezTo>
                    <a:pt x="148" y="23"/>
                    <a:pt x="147" y="24"/>
                    <a:pt x="147" y="24"/>
                  </a:cubicBezTo>
                  <a:cubicBezTo>
                    <a:pt x="146" y="25"/>
                    <a:pt x="145" y="28"/>
                    <a:pt x="145" y="29"/>
                  </a:cubicBezTo>
                  <a:cubicBezTo>
                    <a:pt x="145" y="29"/>
                    <a:pt x="145" y="30"/>
                    <a:pt x="145" y="30"/>
                  </a:cubicBezTo>
                  <a:cubicBezTo>
                    <a:pt x="145" y="31"/>
                    <a:pt x="145" y="32"/>
                    <a:pt x="145" y="33"/>
                  </a:cubicBezTo>
                  <a:cubicBezTo>
                    <a:pt x="145" y="34"/>
                    <a:pt x="144" y="35"/>
                    <a:pt x="145" y="36"/>
                  </a:cubicBezTo>
                  <a:cubicBezTo>
                    <a:pt x="145" y="37"/>
                    <a:pt x="147" y="37"/>
                    <a:pt x="148" y="38"/>
                  </a:cubicBezTo>
                  <a:cubicBezTo>
                    <a:pt x="148" y="38"/>
                    <a:pt x="150" y="38"/>
                    <a:pt x="150" y="39"/>
                  </a:cubicBezTo>
                  <a:cubicBezTo>
                    <a:pt x="150" y="39"/>
                    <a:pt x="151" y="41"/>
                    <a:pt x="151" y="41"/>
                  </a:cubicBezTo>
                  <a:cubicBezTo>
                    <a:pt x="150" y="42"/>
                    <a:pt x="150" y="42"/>
                    <a:pt x="149" y="43"/>
                  </a:cubicBezTo>
                  <a:cubicBezTo>
                    <a:pt x="149" y="43"/>
                    <a:pt x="148" y="43"/>
                    <a:pt x="148" y="43"/>
                  </a:cubicBezTo>
                  <a:cubicBezTo>
                    <a:pt x="147" y="44"/>
                    <a:pt x="147" y="43"/>
                    <a:pt x="147" y="43"/>
                  </a:cubicBezTo>
                  <a:cubicBezTo>
                    <a:pt x="146" y="44"/>
                    <a:pt x="146" y="45"/>
                    <a:pt x="145" y="45"/>
                  </a:cubicBezTo>
                  <a:cubicBezTo>
                    <a:pt x="145" y="45"/>
                    <a:pt x="145" y="46"/>
                    <a:pt x="145" y="47"/>
                  </a:cubicBezTo>
                  <a:cubicBezTo>
                    <a:pt x="145" y="47"/>
                    <a:pt x="146" y="48"/>
                    <a:pt x="146" y="48"/>
                  </a:cubicBezTo>
                  <a:cubicBezTo>
                    <a:pt x="147" y="49"/>
                    <a:pt x="147" y="50"/>
                    <a:pt x="148" y="50"/>
                  </a:cubicBezTo>
                  <a:cubicBezTo>
                    <a:pt x="148" y="50"/>
                    <a:pt x="148" y="51"/>
                    <a:pt x="148" y="52"/>
                  </a:cubicBezTo>
                  <a:cubicBezTo>
                    <a:pt x="147" y="52"/>
                    <a:pt x="146" y="52"/>
                    <a:pt x="146" y="52"/>
                  </a:cubicBezTo>
                  <a:cubicBezTo>
                    <a:pt x="145" y="52"/>
                    <a:pt x="144" y="52"/>
                    <a:pt x="144" y="52"/>
                  </a:cubicBezTo>
                  <a:cubicBezTo>
                    <a:pt x="143" y="53"/>
                    <a:pt x="143" y="54"/>
                    <a:pt x="143" y="55"/>
                  </a:cubicBezTo>
                  <a:cubicBezTo>
                    <a:pt x="143" y="55"/>
                    <a:pt x="143" y="56"/>
                    <a:pt x="143" y="56"/>
                  </a:cubicBezTo>
                  <a:cubicBezTo>
                    <a:pt x="142" y="57"/>
                    <a:pt x="142" y="57"/>
                    <a:pt x="142" y="57"/>
                  </a:cubicBezTo>
                  <a:cubicBezTo>
                    <a:pt x="142" y="58"/>
                    <a:pt x="142" y="60"/>
                    <a:pt x="142" y="60"/>
                  </a:cubicBezTo>
                  <a:cubicBezTo>
                    <a:pt x="142" y="60"/>
                    <a:pt x="143" y="61"/>
                    <a:pt x="143" y="61"/>
                  </a:cubicBezTo>
                  <a:cubicBezTo>
                    <a:pt x="143" y="62"/>
                    <a:pt x="143" y="63"/>
                    <a:pt x="143" y="64"/>
                  </a:cubicBezTo>
                  <a:cubicBezTo>
                    <a:pt x="143" y="64"/>
                    <a:pt x="142" y="65"/>
                    <a:pt x="142" y="66"/>
                  </a:cubicBezTo>
                  <a:cubicBezTo>
                    <a:pt x="142" y="66"/>
                    <a:pt x="141" y="67"/>
                    <a:pt x="141" y="67"/>
                  </a:cubicBezTo>
                  <a:cubicBezTo>
                    <a:pt x="141" y="68"/>
                    <a:pt x="142" y="69"/>
                    <a:pt x="142" y="70"/>
                  </a:cubicBezTo>
                  <a:cubicBezTo>
                    <a:pt x="142" y="71"/>
                    <a:pt x="142" y="72"/>
                    <a:pt x="142" y="73"/>
                  </a:cubicBezTo>
                  <a:cubicBezTo>
                    <a:pt x="142" y="73"/>
                    <a:pt x="141" y="74"/>
                    <a:pt x="141" y="75"/>
                  </a:cubicBezTo>
                  <a:cubicBezTo>
                    <a:pt x="141" y="75"/>
                    <a:pt x="140" y="76"/>
                    <a:pt x="140" y="77"/>
                  </a:cubicBezTo>
                  <a:cubicBezTo>
                    <a:pt x="139" y="77"/>
                    <a:pt x="138" y="78"/>
                    <a:pt x="138" y="78"/>
                  </a:cubicBezTo>
                  <a:cubicBezTo>
                    <a:pt x="138" y="79"/>
                    <a:pt x="138" y="79"/>
                    <a:pt x="138" y="80"/>
                  </a:cubicBezTo>
                  <a:cubicBezTo>
                    <a:pt x="139" y="80"/>
                    <a:pt x="140" y="81"/>
                    <a:pt x="140" y="81"/>
                  </a:cubicBezTo>
                  <a:cubicBezTo>
                    <a:pt x="141" y="82"/>
                    <a:pt x="140" y="84"/>
                    <a:pt x="140" y="84"/>
                  </a:cubicBezTo>
                  <a:cubicBezTo>
                    <a:pt x="140" y="85"/>
                    <a:pt x="141" y="86"/>
                    <a:pt x="141" y="87"/>
                  </a:cubicBezTo>
                  <a:cubicBezTo>
                    <a:pt x="141" y="87"/>
                    <a:pt x="140" y="90"/>
                    <a:pt x="140" y="90"/>
                  </a:cubicBezTo>
                  <a:cubicBezTo>
                    <a:pt x="140" y="90"/>
                    <a:pt x="140" y="93"/>
                    <a:pt x="141" y="93"/>
                  </a:cubicBezTo>
                  <a:cubicBezTo>
                    <a:pt x="141" y="94"/>
                    <a:pt x="142" y="95"/>
                    <a:pt x="143" y="95"/>
                  </a:cubicBezTo>
                  <a:cubicBezTo>
                    <a:pt x="143" y="95"/>
                    <a:pt x="145" y="96"/>
                    <a:pt x="145" y="96"/>
                  </a:cubicBezTo>
                  <a:cubicBezTo>
                    <a:pt x="146" y="96"/>
                    <a:pt x="147" y="97"/>
                    <a:pt x="148" y="98"/>
                  </a:cubicBezTo>
                  <a:cubicBezTo>
                    <a:pt x="148" y="98"/>
                    <a:pt x="148" y="99"/>
                    <a:pt x="148" y="99"/>
                  </a:cubicBezTo>
                  <a:cubicBezTo>
                    <a:pt x="147" y="100"/>
                    <a:pt x="146" y="99"/>
                    <a:pt x="146" y="99"/>
                  </a:cubicBezTo>
                  <a:cubicBezTo>
                    <a:pt x="146" y="99"/>
                    <a:pt x="145" y="99"/>
                    <a:pt x="145" y="99"/>
                  </a:cubicBezTo>
                  <a:cubicBezTo>
                    <a:pt x="145" y="99"/>
                    <a:pt x="145" y="99"/>
                    <a:pt x="145" y="99"/>
                  </a:cubicBezTo>
                  <a:cubicBezTo>
                    <a:pt x="145" y="99"/>
                    <a:pt x="144" y="98"/>
                    <a:pt x="144" y="98"/>
                  </a:cubicBezTo>
                  <a:cubicBezTo>
                    <a:pt x="143" y="98"/>
                    <a:pt x="142" y="98"/>
                    <a:pt x="142" y="98"/>
                  </a:cubicBezTo>
                  <a:cubicBezTo>
                    <a:pt x="141" y="98"/>
                    <a:pt x="140" y="99"/>
                    <a:pt x="140" y="99"/>
                  </a:cubicBezTo>
                  <a:cubicBezTo>
                    <a:pt x="140" y="100"/>
                    <a:pt x="139" y="101"/>
                    <a:pt x="139" y="101"/>
                  </a:cubicBezTo>
                  <a:cubicBezTo>
                    <a:pt x="139" y="102"/>
                    <a:pt x="138" y="104"/>
                    <a:pt x="138" y="104"/>
                  </a:cubicBezTo>
                  <a:cubicBezTo>
                    <a:pt x="137" y="105"/>
                    <a:pt x="136" y="106"/>
                    <a:pt x="136" y="106"/>
                  </a:cubicBezTo>
                  <a:cubicBezTo>
                    <a:pt x="135" y="106"/>
                    <a:pt x="134" y="106"/>
                    <a:pt x="133" y="107"/>
                  </a:cubicBezTo>
                  <a:cubicBezTo>
                    <a:pt x="133" y="107"/>
                    <a:pt x="133" y="107"/>
                    <a:pt x="133" y="107"/>
                  </a:cubicBezTo>
                  <a:cubicBezTo>
                    <a:pt x="132" y="107"/>
                    <a:pt x="132" y="106"/>
                    <a:pt x="132" y="106"/>
                  </a:cubicBezTo>
                  <a:cubicBezTo>
                    <a:pt x="131" y="105"/>
                    <a:pt x="131" y="104"/>
                    <a:pt x="131" y="103"/>
                  </a:cubicBezTo>
                  <a:cubicBezTo>
                    <a:pt x="130" y="103"/>
                    <a:pt x="129" y="102"/>
                    <a:pt x="129" y="102"/>
                  </a:cubicBezTo>
                  <a:cubicBezTo>
                    <a:pt x="129" y="101"/>
                    <a:pt x="128" y="99"/>
                    <a:pt x="128" y="98"/>
                  </a:cubicBezTo>
                  <a:cubicBezTo>
                    <a:pt x="128" y="98"/>
                    <a:pt x="127" y="96"/>
                    <a:pt x="127" y="96"/>
                  </a:cubicBezTo>
                  <a:cubicBezTo>
                    <a:pt x="127" y="95"/>
                    <a:pt x="126" y="94"/>
                    <a:pt x="125" y="94"/>
                  </a:cubicBezTo>
                  <a:cubicBezTo>
                    <a:pt x="125" y="94"/>
                    <a:pt x="124" y="95"/>
                    <a:pt x="124" y="95"/>
                  </a:cubicBezTo>
                  <a:cubicBezTo>
                    <a:pt x="124" y="96"/>
                    <a:pt x="124" y="97"/>
                    <a:pt x="124" y="97"/>
                  </a:cubicBezTo>
                  <a:cubicBezTo>
                    <a:pt x="124" y="98"/>
                    <a:pt x="125" y="98"/>
                    <a:pt x="125" y="99"/>
                  </a:cubicBezTo>
                  <a:cubicBezTo>
                    <a:pt x="126" y="99"/>
                    <a:pt x="126" y="99"/>
                    <a:pt x="126" y="100"/>
                  </a:cubicBezTo>
                  <a:cubicBezTo>
                    <a:pt x="126" y="100"/>
                    <a:pt x="126" y="101"/>
                    <a:pt x="126" y="101"/>
                  </a:cubicBezTo>
                  <a:cubicBezTo>
                    <a:pt x="126" y="101"/>
                    <a:pt x="126" y="102"/>
                    <a:pt x="126" y="102"/>
                  </a:cubicBezTo>
                  <a:cubicBezTo>
                    <a:pt x="126" y="102"/>
                    <a:pt x="126" y="103"/>
                    <a:pt x="126" y="103"/>
                  </a:cubicBezTo>
                  <a:cubicBezTo>
                    <a:pt x="126" y="104"/>
                    <a:pt x="127" y="104"/>
                    <a:pt x="127" y="104"/>
                  </a:cubicBezTo>
                  <a:cubicBezTo>
                    <a:pt x="127" y="104"/>
                    <a:pt x="128" y="105"/>
                    <a:pt x="128" y="106"/>
                  </a:cubicBezTo>
                  <a:cubicBezTo>
                    <a:pt x="127" y="106"/>
                    <a:pt x="127" y="107"/>
                    <a:pt x="126" y="107"/>
                  </a:cubicBezTo>
                  <a:cubicBezTo>
                    <a:pt x="126" y="108"/>
                    <a:pt x="125" y="108"/>
                    <a:pt x="125" y="108"/>
                  </a:cubicBezTo>
                  <a:cubicBezTo>
                    <a:pt x="124" y="108"/>
                    <a:pt x="124" y="109"/>
                    <a:pt x="123" y="109"/>
                  </a:cubicBezTo>
                  <a:cubicBezTo>
                    <a:pt x="123" y="109"/>
                    <a:pt x="122" y="109"/>
                    <a:pt x="122" y="109"/>
                  </a:cubicBezTo>
                  <a:cubicBezTo>
                    <a:pt x="121" y="108"/>
                    <a:pt x="120" y="108"/>
                    <a:pt x="119" y="107"/>
                  </a:cubicBezTo>
                  <a:cubicBezTo>
                    <a:pt x="119" y="107"/>
                    <a:pt x="118" y="106"/>
                    <a:pt x="118" y="106"/>
                  </a:cubicBezTo>
                  <a:cubicBezTo>
                    <a:pt x="117" y="105"/>
                    <a:pt x="117" y="104"/>
                    <a:pt x="116" y="103"/>
                  </a:cubicBezTo>
                  <a:cubicBezTo>
                    <a:pt x="116" y="103"/>
                    <a:pt x="115" y="102"/>
                    <a:pt x="114" y="102"/>
                  </a:cubicBezTo>
                  <a:cubicBezTo>
                    <a:pt x="114" y="102"/>
                    <a:pt x="114" y="103"/>
                    <a:pt x="113" y="103"/>
                  </a:cubicBezTo>
                  <a:cubicBezTo>
                    <a:pt x="113" y="104"/>
                    <a:pt x="113" y="105"/>
                    <a:pt x="114" y="105"/>
                  </a:cubicBezTo>
                  <a:cubicBezTo>
                    <a:pt x="114" y="106"/>
                    <a:pt x="115" y="107"/>
                    <a:pt x="115" y="107"/>
                  </a:cubicBezTo>
                  <a:cubicBezTo>
                    <a:pt x="116" y="108"/>
                    <a:pt x="116" y="108"/>
                    <a:pt x="116" y="109"/>
                  </a:cubicBezTo>
                  <a:cubicBezTo>
                    <a:pt x="116" y="109"/>
                    <a:pt x="116" y="110"/>
                    <a:pt x="115" y="110"/>
                  </a:cubicBezTo>
                  <a:cubicBezTo>
                    <a:pt x="115" y="110"/>
                    <a:pt x="114" y="111"/>
                    <a:pt x="114" y="111"/>
                  </a:cubicBezTo>
                  <a:cubicBezTo>
                    <a:pt x="114" y="110"/>
                    <a:pt x="113" y="110"/>
                    <a:pt x="113" y="110"/>
                  </a:cubicBezTo>
                  <a:cubicBezTo>
                    <a:pt x="112" y="109"/>
                    <a:pt x="112" y="108"/>
                    <a:pt x="112" y="107"/>
                  </a:cubicBezTo>
                  <a:cubicBezTo>
                    <a:pt x="111" y="107"/>
                    <a:pt x="111" y="107"/>
                    <a:pt x="110" y="107"/>
                  </a:cubicBezTo>
                  <a:cubicBezTo>
                    <a:pt x="110" y="107"/>
                    <a:pt x="109" y="108"/>
                    <a:pt x="109" y="108"/>
                  </a:cubicBezTo>
                  <a:cubicBezTo>
                    <a:pt x="108" y="108"/>
                    <a:pt x="107" y="107"/>
                    <a:pt x="107" y="107"/>
                  </a:cubicBezTo>
                  <a:cubicBezTo>
                    <a:pt x="107" y="107"/>
                    <a:pt x="107" y="106"/>
                    <a:pt x="106" y="106"/>
                  </a:cubicBezTo>
                  <a:cubicBezTo>
                    <a:pt x="106" y="106"/>
                    <a:pt x="105" y="106"/>
                    <a:pt x="105" y="106"/>
                  </a:cubicBezTo>
                  <a:cubicBezTo>
                    <a:pt x="104" y="106"/>
                    <a:pt x="104" y="108"/>
                    <a:pt x="104" y="108"/>
                  </a:cubicBezTo>
                  <a:cubicBezTo>
                    <a:pt x="104" y="109"/>
                    <a:pt x="104" y="110"/>
                    <a:pt x="104" y="111"/>
                  </a:cubicBezTo>
                  <a:cubicBezTo>
                    <a:pt x="104" y="111"/>
                    <a:pt x="103" y="113"/>
                    <a:pt x="103" y="113"/>
                  </a:cubicBezTo>
                  <a:cubicBezTo>
                    <a:pt x="102" y="113"/>
                    <a:pt x="101" y="113"/>
                    <a:pt x="101" y="113"/>
                  </a:cubicBezTo>
                  <a:cubicBezTo>
                    <a:pt x="100" y="113"/>
                    <a:pt x="99" y="112"/>
                    <a:pt x="98" y="111"/>
                  </a:cubicBezTo>
                  <a:cubicBezTo>
                    <a:pt x="98" y="111"/>
                    <a:pt x="97" y="111"/>
                    <a:pt x="97" y="111"/>
                  </a:cubicBezTo>
                  <a:cubicBezTo>
                    <a:pt x="96" y="111"/>
                    <a:pt x="95" y="112"/>
                    <a:pt x="95" y="112"/>
                  </a:cubicBezTo>
                  <a:cubicBezTo>
                    <a:pt x="94" y="111"/>
                    <a:pt x="94" y="111"/>
                    <a:pt x="94" y="110"/>
                  </a:cubicBezTo>
                  <a:cubicBezTo>
                    <a:pt x="93" y="110"/>
                    <a:pt x="92" y="110"/>
                    <a:pt x="91" y="110"/>
                  </a:cubicBezTo>
                  <a:cubicBezTo>
                    <a:pt x="91" y="110"/>
                    <a:pt x="90" y="109"/>
                    <a:pt x="90" y="109"/>
                  </a:cubicBezTo>
                  <a:cubicBezTo>
                    <a:pt x="89" y="109"/>
                    <a:pt x="88" y="107"/>
                    <a:pt x="88" y="107"/>
                  </a:cubicBezTo>
                  <a:cubicBezTo>
                    <a:pt x="87" y="107"/>
                    <a:pt x="86" y="108"/>
                    <a:pt x="86" y="109"/>
                  </a:cubicBezTo>
                  <a:cubicBezTo>
                    <a:pt x="86" y="109"/>
                    <a:pt x="85" y="110"/>
                    <a:pt x="85" y="111"/>
                  </a:cubicBezTo>
                  <a:cubicBezTo>
                    <a:pt x="85" y="111"/>
                    <a:pt x="85" y="112"/>
                    <a:pt x="84" y="113"/>
                  </a:cubicBezTo>
                  <a:cubicBezTo>
                    <a:pt x="84" y="113"/>
                    <a:pt x="84" y="115"/>
                    <a:pt x="83" y="115"/>
                  </a:cubicBezTo>
                  <a:cubicBezTo>
                    <a:pt x="83" y="116"/>
                    <a:pt x="82" y="118"/>
                    <a:pt x="81" y="119"/>
                  </a:cubicBezTo>
                  <a:cubicBezTo>
                    <a:pt x="80" y="120"/>
                    <a:pt x="79" y="122"/>
                    <a:pt x="78" y="123"/>
                  </a:cubicBezTo>
                  <a:cubicBezTo>
                    <a:pt x="78" y="124"/>
                    <a:pt x="77" y="125"/>
                    <a:pt x="76" y="126"/>
                  </a:cubicBezTo>
                  <a:cubicBezTo>
                    <a:pt x="76" y="126"/>
                    <a:pt x="75" y="127"/>
                    <a:pt x="74" y="127"/>
                  </a:cubicBezTo>
                  <a:cubicBezTo>
                    <a:pt x="74" y="127"/>
                    <a:pt x="73" y="127"/>
                    <a:pt x="72" y="127"/>
                  </a:cubicBezTo>
                  <a:cubicBezTo>
                    <a:pt x="72" y="127"/>
                    <a:pt x="72" y="126"/>
                    <a:pt x="71" y="126"/>
                  </a:cubicBezTo>
                  <a:cubicBezTo>
                    <a:pt x="71" y="126"/>
                    <a:pt x="70" y="127"/>
                    <a:pt x="69" y="127"/>
                  </a:cubicBezTo>
                  <a:cubicBezTo>
                    <a:pt x="69" y="127"/>
                    <a:pt x="68" y="127"/>
                    <a:pt x="68" y="127"/>
                  </a:cubicBezTo>
                  <a:cubicBezTo>
                    <a:pt x="67" y="127"/>
                    <a:pt x="68" y="125"/>
                    <a:pt x="67" y="125"/>
                  </a:cubicBezTo>
                  <a:cubicBezTo>
                    <a:pt x="67" y="125"/>
                    <a:pt x="66" y="125"/>
                    <a:pt x="65" y="126"/>
                  </a:cubicBezTo>
                  <a:cubicBezTo>
                    <a:pt x="65" y="126"/>
                    <a:pt x="64" y="127"/>
                    <a:pt x="63" y="127"/>
                  </a:cubicBezTo>
                  <a:cubicBezTo>
                    <a:pt x="63" y="128"/>
                    <a:pt x="62" y="129"/>
                    <a:pt x="62" y="130"/>
                  </a:cubicBezTo>
                  <a:cubicBezTo>
                    <a:pt x="61" y="130"/>
                    <a:pt x="60" y="131"/>
                    <a:pt x="59" y="131"/>
                  </a:cubicBezTo>
                  <a:cubicBezTo>
                    <a:pt x="59" y="131"/>
                    <a:pt x="59" y="131"/>
                    <a:pt x="59" y="131"/>
                  </a:cubicBezTo>
                  <a:cubicBezTo>
                    <a:pt x="59" y="131"/>
                    <a:pt x="58" y="131"/>
                    <a:pt x="58" y="131"/>
                  </a:cubicBezTo>
                  <a:cubicBezTo>
                    <a:pt x="58" y="130"/>
                    <a:pt x="57" y="130"/>
                    <a:pt x="56" y="130"/>
                  </a:cubicBezTo>
                  <a:cubicBezTo>
                    <a:pt x="56" y="129"/>
                    <a:pt x="55" y="128"/>
                    <a:pt x="55" y="128"/>
                  </a:cubicBezTo>
                  <a:cubicBezTo>
                    <a:pt x="55" y="127"/>
                    <a:pt x="55" y="126"/>
                    <a:pt x="55" y="126"/>
                  </a:cubicBezTo>
                  <a:cubicBezTo>
                    <a:pt x="56" y="125"/>
                    <a:pt x="56" y="124"/>
                    <a:pt x="56" y="124"/>
                  </a:cubicBezTo>
                  <a:cubicBezTo>
                    <a:pt x="56" y="123"/>
                    <a:pt x="56" y="122"/>
                    <a:pt x="57" y="122"/>
                  </a:cubicBezTo>
                  <a:cubicBezTo>
                    <a:pt x="57" y="121"/>
                    <a:pt x="57" y="121"/>
                    <a:pt x="57" y="121"/>
                  </a:cubicBezTo>
                  <a:cubicBezTo>
                    <a:pt x="58" y="120"/>
                    <a:pt x="58" y="120"/>
                    <a:pt x="58" y="120"/>
                  </a:cubicBezTo>
                  <a:cubicBezTo>
                    <a:pt x="59" y="119"/>
                    <a:pt x="59" y="118"/>
                    <a:pt x="59" y="118"/>
                  </a:cubicBezTo>
                  <a:cubicBezTo>
                    <a:pt x="59" y="117"/>
                    <a:pt x="57" y="116"/>
                    <a:pt x="57" y="116"/>
                  </a:cubicBezTo>
                  <a:cubicBezTo>
                    <a:pt x="56" y="115"/>
                    <a:pt x="56" y="114"/>
                    <a:pt x="55" y="113"/>
                  </a:cubicBezTo>
                  <a:cubicBezTo>
                    <a:pt x="54" y="113"/>
                    <a:pt x="53" y="113"/>
                    <a:pt x="52" y="113"/>
                  </a:cubicBezTo>
                  <a:cubicBezTo>
                    <a:pt x="52" y="114"/>
                    <a:pt x="51" y="114"/>
                    <a:pt x="51" y="115"/>
                  </a:cubicBezTo>
                  <a:cubicBezTo>
                    <a:pt x="51" y="115"/>
                    <a:pt x="51" y="115"/>
                    <a:pt x="51" y="116"/>
                  </a:cubicBezTo>
                  <a:cubicBezTo>
                    <a:pt x="51" y="116"/>
                    <a:pt x="52" y="117"/>
                    <a:pt x="52" y="117"/>
                  </a:cubicBezTo>
                  <a:cubicBezTo>
                    <a:pt x="52" y="117"/>
                    <a:pt x="51" y="118"/>
                    <a:pt x="51" y="119"/>
                  </a:cubicBezTo>
                  <a:cubicBezTo>
                    <a:pt x="51" y="119"/>
                    <a:pt x="50" y="119"/>
                    <a:pt x="49" y="119"/>
                  </a:cubicBezTo>
                  <a:cubicBezTo>
                    <a:pt x="49" y="119"/>
                    <a:pt x="48" y="118"/>
                    <a:pt x="47" y="118"/>
                  </a:cubicBezTo>
                  <a:cubicBezTo>
                    <a:pt x="47" y="118"/>
                    <a:pt x="47" y="119"/>
                    <a:pt x="46" y="119"/>
                  </a:cubicBezTo>
                  <a:cubicBezTo>
                    <a:pt x="46" y="120"/>
                    <a:pt x="46" y="120"/>
                    <a:pt x="46" y="121"/>
                  </a:cubicBezTo>
                  <a:cubicBezTo>
                    <a:pt x="46" y="121"/>
                    <a:pt x="45" y="122"/>
                    <a:pt x="45" y="122"/>
                  </a:cubicBezTo>
                  <a:cubicBezTo>
                    <a:pt x="44" y="122"/>
                    <a:pt x="44" y="122"/>
                    <a:pt x="43" y="121"/>
                  </a:cubicBezTo>
                  <a:cubicBezTo>
                    <a:pt x="43" y="121"/>
                    <a:pt x="42" y="120"/>
                    <a:pt x="42" y="120"/>
                  </a:cubicBezTo>
                  <a:cubicBezTo>
                    <a:pt x="42" y="120"/>
                    <a:pt x="41" y="120"/>
                    <a:pt x="41" y="119"/>
                  </a:cubicBezTo>
                  <a:cubicBezTo>
                    <a:pt x="40" y="119"/>
                    <a:pt x="40" y="118"/>
                    <a:pt x="40" y="118"/>
                  </a:cubicBezTo>
                  <a:cubicBezTo>
                    <a:pt x="40" y="117"/>
                    <a:pt x="41" y="116"/>
                    <a:pt x="41" y="116"/>
                  </a:cubicBezTo>
                  <a:cubicBezTo>
                    <a:pt x="42" y="115"/>
                    <a:pt x="42" y="115"/>
                    <a:pt x="42" y="115"/>
                  </a:cubicBezTo>
                  <a:cubicBezTo>
                    <a:pt x="43" y="114"/>
                    <a:pt x="42" y="114"/>
                    <a:pt x="42" y="113"/>
                  </a:cubicBezTo>
                  <a:cubicBezTo>
                    <a:pt x="42" y="113"/>
                    <a:pt x="41" y="112"/>
                    <a:pt x="41" y="112"/>
                  </a:cubicBezTo>
                  <a:cubicBezTo>
                    <a:pt x="41" y="111"/>
                    <a:pt x="40" y="111"/>
                    <a:pt x="39" y="111"/>
                  </a:cubicBezTo>
                  <a:cubicBezTo>
                    <a:pt x="39" y="111"/>
                    <a:pt x="38" y="110"/>
                    <a:pt x="38" y="110"/>
                  </a:cubicBezTo>
                  <a:cubicBezTo>
                    <a:pt x="37" y="110"/>
                    <a:pt x="37" y="111"/>
                    <a:pt x="36" y="111"/>
                  </a:cubicBezTo>
                  <a:cubicBezTo>
                    <a:pt x="36" y="112"/>
                    <a:pt x="35" y="112"/>
                    <a:pt x="34" y="113"/>
                  </a:cubicBezTo>
                  <a:cubicBezTo>
                    <a:pt x="34" y="113"/>
                    <a:pt x="33" y="114"/>
                    <a:pt x="33" y="114"/>
                  </a:cubicBezTo>
                  <a:cubicBezTo>
                    <a:pt x="32" y="114"/>
                    <a:pt x="31" y="114"/>
                    <a:pt x="30" y="114"/>
                  </a:cubicBezTo>
                  <a:cubicBezTo>
                    <a:pt x="29" y="114"/>
                    <a:pt x="28" y="113"/>
                    <a:pt x="27" y="113"/>
                  </a:cubicBezTo>
                  <a:cubicBezTo>
                    <a:pt x="27" y="113"/>
                    <a:pt x="26" y="112"/>
                    <a:pt x="26" y="112"/>
                  </a:cubicBezTo>
                  <a:cubicBezTo>
                    <a:pt x="26" y="112"/>
                    <a:pt x="26" y="111"/>
                    <a:pt x="26" y="110"/>
                  </a:cubicBezTo>
                  <a:cubicBezTo>
                    <a:pt x="25" y="110"/>
                    <a:pt x="25" y="109"/>
                    <a:pt x="24" y="109"/>
                  </a:cubicBezTo>
                  <a:cubicBezTo>
                    <a:pt x="24" y="109"/>
                    <a:pt x="23" y="108"/>
                    <a:pt x="22" y="108"/>
                  </a:cubicBezTo>
                  <a:cubicBezTo>
                    <a:pt x="22" y="108"/>
                    <a:pt x="21" y="107"/>
                    <a:pt x="21" y="107"/>
                  </a:cubicBezTo>
                  <a:cubicBezTo>
                    <a:pt x="22" y="106"/>
                    <a:pt x="23" y="105"/>
                    <a:pt x="23" y="105"/>
                  </a:cubicBezTo>
                  <a:cubicBezTo>
                    <a:pt x="24" y="104"/>
                    <a:pt x="26" y="102"/>
                    <a:pt x="27" y="100"/>
                  </a:cubicBezTo>
                  <a:cubicBezTo>
                    <a:pt x="28" y="99"/>
                    <a:pt x="28" y="97"/>
                    <a:pt x="29" y="96"/>
                  </a:cubicBezTo>
                  <a:cubicBezTo>
                    <a:pt x="29" y="95"/>
                    <a:pt x="30" y="94"/>
                    <a:pt x="31" y="93"/>
                  </a:cubicBezTo>
                  <a:cubicBezTo>
                    <a:pt x="31" y="93"/>
                    <a:pt x="31" y="92"/>
                    <a:pt x="32" y="92"/>
                  </a:cubicBezTo>
                  <a:cubicBezTo>
                    <a:pt x="32" y="92"/>
                    <a:pt x="33" y="91"/>
                    <a:pt x="34" y="91"/>
                  </a:cubicBezTo>
                  <a:cubicBezTo>
                    <a:pt x="35" y="91"/>
                    <a:pt x="36" y="91"/>
                    <a:pt x="37" y="91"/>
                  </a:cubicBezTo>
                  <a:cubicBezTo>
                    <a:pt x="38" y="90"/>
                    <a:pt x="39" y="89"/>
                    <a:pt x="39" y="89"/>
                  </a:cubicBezTo>
                  <a:cubicBezTo>
                    <a:pt x="40" y="88"/>
                    <a:pt x="41" y="86"/>
                    <a:pt x="41" y="85"/>
                  </a:cubicBezTo>
                  <a:cubicBezTo>
                    <a:pt x="42" y="84"/>
                    <a:pt x="42" y="83"/>
                    <a:pt x="41" y="82"/>
                  </a:cubicBezTo>
                  <a:cubicBezTo>
                    <a:pt x="41" y="81"/>
                    <a:pt x="40" y="80"/>
                    <a:pt x="39" y="80"/>
                  </a:cubicBezTo>
                  <a:cubicBezTo>
                    <a:pt x="39" y="79"/>
                    <a:pt x="37" y="79"/>
                    <a:pt x="36" y="78"/>
                  </a:cubicBezTo>
                  <a:cubicBezTo>
                    <a:pt x="36" y="78"/>
                    <a:pt x="36" y="77"/>
                    <a:pt x="36" y="77"/>
                  </a:cubicBezTo>
                  <a:cubicBezTo>
                    <a:pt x="36" y="77"/>
                    <a:pt x="36" y="76"/>
                    <a:pt x="36" y="76"/>
                  </a:cubicBezTo>
                  <a:cubicBezTo>
                    <a:pt x="36" y="76"/>
                    <a:pt x="37" y="75"/>
                    <a:pt x="37" y="75"/>
                  </a:cubicBezTo>
                  <a:cubicBezTo>
                    <a:pt x="38" y="75"/>
                    <a:pt x="38" y="75"/>
                    <a:pt x="39" y="75"/>
                  </a:cubicBezTo>
                  <a:cubicBezTo>
                    <a:pt x="39" y="75"/>
                    <a:pt x="40" y="76"/>
                    <a:pt x="40" y="76"/>
                  </a:cubicBezTo>
                  <a:cubicBezTo>
                    <a:pt x="40" y="76"/>
                    <a:pt x="41" y="75"/>
                    <a:pt x="41" y="75"/>
                  </a:cubicBezTo>
                  <a:cubicBezTo>
                    <a:pt x="41" y="75"/>
                    <a:pt x="40" y="74"/>
                    <a:pt x="40" y="74"/>
                  </a:cubicBezTo>
                  <a:cubicBezTo>
                    <a:pt x="39" y="74"/>
                    <a:pt x="39" y="73"/>
                    <a:pt x="39" y="73"/>
                  </a:cubicBezTo>
                  <a:cubicBezTo>
                    <a:pt x="38" y="72"/>
                    <a:pt x="37" y="72"/>
                    <a:pt x="37" y="73"/>
                  </a:cubicBezTo>
                  <a:cubicBezTo>
                    <a:pt x="36" y="73"/>
                    <a:pt x="35" y="74"/>
                    <a:pt x="35" y="74"/>
                  </a:cubicBezTo>
                  <a:cubicBezTo>
                    <a:pt x="34" y="75"/>
                    <a:pt x="33" y="76"/>
                    <a:pt x="33" y="76"/>
                  </a:cubicBezTo>
                  <a:cubicBezTo>
                    <a:pt x="33" y="77"/>
                    <a:pt x="33" y="78"/>
                    <a:pt x="34" y="79"/>
                  </a:cubicBezTo>
                  <a:cubicBezTo>
                    <a:pt x="34" y="80"/>
                    <a:pt x="35" y="81"/>
                    <a:pt x="35" y="81"/>
                  </a:cubicBezTo>
                  <a:cubicBezTo>
                    <a:pt x="36" y="82"/>
                    <a:pt x="37" y="81"/>
                    <a:pt x="38" y="82"/>
                  </a:cubicBezTo>
                  <a:cubicBezTo>
                    <a:pt x="38" y="82"/>
                    <a:pt x="38" y="84"/>
                    <a:pt x="38" y="84"/>
                  </a:cubicBezTo>
                  <a:cubicBezTo>
                    <a:pt x="38" y="85"/>
                    <a:pt x="36" y="86"/>
                    <a:pt x="36" y="87"/>
                  </a:cubicBezTo>
                  <a:cubicBezTo>
                    <a:pt x="35" y="88"/>
                    <a:pt x="32" y="89"/>
                    <a:pt x="31" y="90"/>
                  </a:cubicBezTo>
                  <a:cubicBezTo>
                    <a:pt x="30" y="92"/>
                    <a:pt x="28" y="94"/>
                    <a:pt x="27" y="95"/>
                  </a:cubicBezTo>
                  <a:cubicBezTo>
                    <a:pt x="26" y="96"/>
                    <a:pt x="25" y="99"/>
                    <a:pt x="23" y="100"/>
                  </a:cubicBezTo>
                  <a:cubicBezTo>
                    <a:pt x="22" y="101"/>
                    <a:pt x="19" y="103"/>
                    <a:pt x="18" y="104"/>
                  </a:cubicBezTo>
                  <a:cubicBezTo>
                    <a:pt x="16" y="106"/>
                    <a:pt x="12" y="109"/>
                    <a:pt x="10" y="111"/>
                  </a:cubicBezTo>
                  <a:cubicBezTo>
                    <a:pt x="9" y="113"/>
                    <a:pt x="7" y="117"/>
                    <a:pt x="5" y="118"/>
                  </a:cubicBezTo>
                  <a:cubicBezTo>
                    <a:pt x="5" y="119"/>
                    <a:pt x="4" y="120"/>
                    <a:pt x="4" y="120"/>
                  </a:cubicBezTo>
                  <a:cubicBezTo>
                    <a:pt x="4" y="120"/>
                    <a:pt x="3" y="119"/>
                    <a:pt x="3" y="119"/>
                  </a:cubicBezTo>
                  <a:cubicBezTo>
                    <a:pt x="3" y="119"/>
                    <a:pt x="2" y="118"/>
                    <a:pt x="1" y="118"/>
                  </a:cubicBezTo>
                  <a:cubicBezTo>
                    <a:pt x="1" y="117"/>
                    <a:pt x="2" y="116"/>
                    <a:pt x="2" y="115"/>
                  </a:cubicBezTo>
                  <a:cubicBezTo>
                    <a:pt x="2" y="114"/>
                    <a:pt x="2" y="113"/>
                    <a:pt x="2" y="113"/>
                  </a:cubicBezTo>
                  <a:cubicBezTo>
                    <a:pt x="2" y="112"/>
                    <a:pt x="1" y="112"/>
                    <a:pt x="0" y="111"/>
                  </a:cubicBezTo>
                  <a:cubicBezTo>
                    <a:pt x="0" y="111"/>
                    <a:pt x="0" y="110"/>
                    <a:pt x="0" y="109"/>
                  </a:cubicBezTo>
                  <a:cubicBezTo>
                    <a:pt x="0" y="109"/>
                    <a:pt x="1" y="108"/>
                    <a:pt x="2" y="107"/>
                  </a:cubicBezTo>
                  <a:cubicBezTo>
                    <a:pt x="2" y="107"/>
                    <a:pt x="4" y="107"/>
                    <a:pt x="4" y="107"/>
                  </a:cubicBezTo>
                  <a:cubicBezTo>
                    <a:pt x="4" y="106"/>
                    <a:pt x="3" y="106"/>
                    <a:pt x="2" y="105"/>
                  </a:cubicBezTo>
                  <a:cubicBezTo>
                    <a:pt x="2" y="105"/>
                    <a:pt x="1" y="104"/>
                    <a:pt x="1" y="104"/>
                  </a:cubicBezTo>
                  <a:cubicBezTo>
                    <a:pt x="1" y="104"/>
                    <a:pt x="1" y="103"/>
                    <a:pt x="1" y="103"/>
                  </a:cubicBezTo>
                  <a:cubicBezTo>
                    <a:pt x="1" y="102"/>
                    <a:pt x="2" y="101"/>
                    <a:pt x="2" y="101"/>
                  </a:cubicBezTo>
                  <a:cubicBezTo>
                    <a:pt x="3" y="101"/>
                    <a:pt x="3" y="100"/>
                    <a:pt x="3" y="99"/>
                  </a:cubicBezTo>
                  <a:cubicBezTo>
                    <a:pt x="3" y="98"/>
                    <a:pt x="1" y="97"/>
                    <a:pt x="1" y="96"/>
                  </a:cubicBezTo>
                  <a:cubicBezTo>
                    <a:pt x="1" y="96"/>
                    <a:pt x="1" y="95"/>
                    <a:pt x="1" y="94"/>
                  </a:cubicBezTo>
                  <a:cubicBezTo>
                    <a:pt x="1" y="93"/>
                    <a:pt x="1" y="91"/>
                    <a:pt x="2" y="91"/>
                  </a:cubicBezTo>
                  <a:cubicBezTo>
                    <a:pt x="2" y="90"/>
                    <a:pt x="1" y="88"/>
                    <a:pt x="1" y="87"/>
                  </a:cubicBezTo>
                  <a:cubicBezTo>
                    <a:pt x="1" y="86"/>
                    <a:pt x="0" y="85"/>
                    <a:pt x="0" y="85"/>
                  </a:cubicBezTo>
                  <a:cubicBezTo>
                    <a:pt x="0" y="84"/>
                    <a:pt x="0" y="82"/>
                    <a:pt x="0" y="81"/>
                  </a:cubicBezTo>
                  <a:cubicBezTo>
                    <a:pt x="0" y="80"/>
                    <a:pt x="1" y="79"/>
                    <a:pt x="1" y="78"/>
                  </a:cubicBezTo>
                  <a:cubicBezTo>
                    <a:pt x="1" y="77"/>
                    <a:pt x="2" y="76"/>
                    <a:pt x="2" y="75"/>
                  </a:cubicBezTo>
                  <a:cubicBezTo>
                    <a:pt x="3" y="75"/>
                    <a:pt x="3" y="73"/>
                    <a:pt x="3" y="73"/>
                  </a:cubicBezTo>
                  <a:cubicBezTo>
                    <a:pt x="3" y="72"/>
                    <a:pt x="3" y="71"/>
                    <a:pt x="3" y="70"/>
                  </a:cubicBezTo>
                  <a:cubicBezTo>
                    <a:pt x="3" y="70"/>
                    <a:pt x="3" y="70"/>
                    <a:pt x="3" y="70"/>
                  </a:cubicBezTo>
                  <a:cubicBezTo>
                    <a:pt x="4" y="69"/>
                    <a:pt x="4" y="69"/>
                    <a:pt x="5" y="69"/>
                  </a:cubicBezTo>
                  <a:cubicBezTo>
                    <a:pt x="5" y="68"/>
                    <a:pt x="6" y="67"/>
                    <a:pt x="6" y="67"/>
                  </a:cubicBezTo>
                  <a:cubicBezTo>
                    <a:pt x="6" y="67"/>
                    <a:pt x="7" y="67"/>
                    <a:pt x="7" y="67"/>
                  </a:cubicBezTo>
                  <a:cubicBezTo>
                    <a:pt x="8" y="67"/>
                    <a:pt x="9" y="67"/>
                    <a:pt x="9" y="67"/>
                  </a:cubicBezTo>
                  <a:cubicBezTo>
                    <a:pt x="10" y="67"/>
                    <a:pt x="10" y="67"/>
                    <a:pt x="11" y="67"/>
                  </a:cubicBezTo>
                  <a:cubicBezTo>
                    <a:pt x="11" y="67"/>
                    <a:pt x="12" y="66"/>
                    <a:pt x="12" y="66"/>
                  </a:cubicBezTo>
                  <a:cubicBezTo>
                    <a:pt x="13" y="66"/>
                    <a:pt x="14" y="66"/>
                    <a:pt x="14" y="66"/>
                  </a:cubicBezTo>
                  <a:cubicBezTo>
                    <a:pt x="15" y="65"/>
                    <a:pt x="15" y="64"/>
                    <a:pt x="16" y="64"/>
                  </a:cubicBezTo>
                  <a:cubicBezTo>
                    <a:pt x="16" y="63"/>
                    <a:pt x="18" y="64"/>
                    <a:pt x="19" y="64"/>
                  </a:cubicBezTo>
                  <a:cubicBezTo>
                    <a:pt x="19" y="64"/>
                    <a:pt x="20" y="63"/>
                    <a:pt x="21" y="63"/>
                  </a:cubicBezTo>
                  <a:cubicBezTo>
                    <a:pt x="21" y="63"/>
                    <a:pt x="22" y="61"/>
                    <a:pt x="22" y="60"/>
                  </a:cubicBezTo>
                  <a:cubicBezTo>
                    <a:pt x="23" y="60"/>
                    <a:pt x="23" y="59"/>
                    <a:pt x="24" y="59"/>
                  </a:cubicBezTo>
                  <a:cubicBezTo>
                    <a:pt x="24" y="58"/>
                    <a:pt x="25" y="59"/>
                    <a:pt x="26" y="59"/>
                  </a:cubicBezTo>
                  <a:cubicBezTo>
                    <a:pt x="26" y="58"/>
                    <a:pt x="27" y="58"/>
                    <a:pt x="28" y="57"/>
                  </a:cubicBezTo>
                  <a:cubicBezTo>
                    <a:pt x="28" y="57"/>
                    <a:pt x="28" y="56"/>
                    <a:pt x="28" y="55"/>
                  </a:cubicBezTo>
                  <a:cubicBezTo>
                    <a:pt x="29" y="55"/>
                    <a:pt x="29" y="55"/>
                    <a:pt x="30" y="55"/>
                  </a:cubicBezTo>
                  <a:cubicBezTo>
                    <a:pt x="30" y="55"/>
                    <a:pt x="31" y="56"/>
                    <a:pt x="32" y="56"/>
                  </a:cubicBezTo>
                  <a:cubicBezTo>
                    <a:pt x="32" y="55"/>
                    <a:pt x="33" y="55"/>
                    <a:pt x="33" y="54"/>
                  </a:cubicBezTo>
                  <a:cubicBezTo>
                    <a:pt x="33" y="54"/>
                    <a:pt x="33" y="52"/>
                    <a:pt x="33" y="52"/>
                  </a:cubicBezTo>
                  <a:cubicBezTo>
                    <a:pt x="33" y="51"/>
                    <a:pt x="33" y="50"/>
                    <a:pt x="33" y="50"/>
                  </a:cubicBezTo>
                  <a:cubicBezTo>
                    <a:pt x="33" y="49"/>
                    <a:pt x="33" y="48"/>
                    <a:pt x="33" y="48"/>
                  </a:cubicBezTo>
                  <a:cubicBezTo>
                    <a:pt x="32" y="47"/>
                    <a:pt x="31" y="47"/>
                    <a:pt x="31" y="46"/>
                  </a:cubicBezTo>
                  <a:cubicBezTo>
                    <a:pt x="31" y="46"/>
                    <a:pt x="30" y="45"/>
                    <a:pt x="30" y="45"/>
                  </a:cubicBezTo>
                  <a:cubicBezTo>
                    <a:pt x="30" y="44"/>
                    <a:pt x="30" y="42"/>
                    <a:pt x="30" y="41"/>
                  </a:cubicBezTo>
                  <a:cubicBezTo>
                    <a:pt x="30" y="41"/>
                    <a:pt x="30" y="40"/>
                    <a:pt x="30" y="40"/>
                  </a:cubicBezTo>
                  <a:cubicBezTo>
                    <a:pt x="29" y="39"/>
                    <a:pt x="28" y="40"/>
                    <a:pt x="27" y="39"/>
                  </a:cubicBezTo>
                  <a:cubicBezTo>
                    <a:pt x="27" y="39"/>
                    <a:pt x="26" y="39"/>
                    <a:pt x="25" y="39"/>
                  </a:cubicBezTo>
                  <a:cubicBezTo>
                    <a:pt x="25" y="38"/>
                    <a:pt x="24" y="38"/>
                    <a:pt x="24" y="37"/>
                  </a:cubicBezTo>
                  <a:cubicBezTo>
                    <a:pt x="24" y="36"/>
                    <a:pt x="24" y="35"/>
                    <a:pt x="24" y="34"/>
                  </a:cubicBezTo>
                  <a:cubicBezTo>
                    <a:pt x="24" y="34"/>
                    <a:pt x="25" y="33"/>
                    <a:pt x="26" y="32"/>
                  </a:cubicBezTo>
                  <a:cubicBezTo>
                    <a:pt x="26" y="32"/>
                    <a:pt x="27" y="32"/>
                    <a:pt x="27" y="31"/>
                  </a:cubicBezTo>
                  <a:cubicBezTo>
                    <a:pt x="28" y="31"/>
                    <a:pt x="28" y="31"/>
                    <a:pt x="28" y="30"/>
                  </a:cubicBezTo>
                  <a:cubicBezTo>
                    <a:pt x="28" y="30"/>
                    <a:pt x="28" y="29"/>
                    <a:pt x="28" y="28"/>
                  </a:cubicBezTo>
                  <a:cubicBezTo>
                    <a:pt x="27" y="28"/>
                    <a:pt x="26" y="28"/>
                    <a:pt x="26" y="28"/>
                  </a:cubicBezTo>
                  <a:cubicBezTo>
                    <a:pt x="26" y="28"/>
                    <a:pt x="26" y="27"/>
                    <a:pt x="26" y="26"/>
                  </a:cubicBezTo>
                  <a:cubicBezTo>
                    <a:pt x="26" y="26"/>
                    <a:pt x="26" y="25"/>
                    <a:pt x="27" y="25"/>
                  </a:cubicBezTo>
                  <a:cubicBezTo>
                    <a:pt x="27" y="25"/>
                    <a:pt x="28" y="25"/>
                    <a:pt x="28" y="25"/>
                  </a:cubicBezTo>
                  <a:cubicBezTo>
                    <a:pt x="28" y="25"/>
                    <a:pt x="28" y="24"/>
                    <a:pt x="28" y="24"/>
                  </a:cubicBezTo>
                  <a:cubicBezTo>
                    <a:pt x="29" y="23"/>
                    <a:pt x="29" y="23"/>
                    <a:pt x="29" y="23"/>
                  </a:cubicBezTo>
                  <a:cubicBezTo>
                    <a:pt x="30" y="22"/>
                    <a:pt x="31" y="23"/>
                    <a:pt x="31" y="24"/>
                  </a:cubicBezTo>
                  <a:cubicBezTo>
                    <a:pt x="31" y="24"/>
                    <a:pt x="31" y="25"/>
                    <a:pt x="32" y="25"/>
                  </a:cubicBezTo>
                  <a:cubicBezTo>
                    <a:pt x="32" y="26"/>
                    <a:pt x="33" y="25"/>
                    <a:pt x="34" y="26"/>
                  </a:cubicBezTo>
                  <a:cubicBezTo>
                    <a:pt x="34" y="26"/>
                    <a:pt x="35" y="27"/>
                    <a:pt x="34" y="28"/>
                  </a:cubicBezTo>
                  <a:cubicBezTo>
                    <a:pt x="34" y="28"/>
                    <a:pt x="34" y="28"/>
                    <a:pt x="33" y="29"/>
                  </a:cubicBezTo>
                  <a:cubicBezTo>
                    <a:pt x="33" y="29"/>
                    <a:pt x="33" y="29"/>
                    <a:pt x="33" y="30"/>
                  </a:cubicBezTo>
                  <a:cubicBezTo>
                    <a:pt x="33" y="30"/>
                    <a:pt x="34" y="30"/>
                    <a:pt x="35" y="31"/>
                  </a:cubicBezTo>
                  <a:cubicBezTo>
                    <a:pt x="35" y="31"/>
                    <a:pt x="35" y="32"/>
                    <a:pt x="36" y="32"/>
                  </a:cubicBezTo>
                  <a:cubicBezTo>
                    <a:pt x="36" y="32"/>
                    <a:pt x="37" y="32"/>
                    <a:pt x="38" y="32"/>
                  </a:cubicBezTo>
                  <a:cubicBezTo>
                    <a:pt x="38" y="32"/>
                    <a:pt x="39" y="32"/>
                    <a:pt x="39" y="31"/>
                  </a:cubicBezTo>
                  <a:cubicBezTo>
                    <a:pt x="40" y="31"/>
                    <a:pt x="39" y="30"/>
                    <a:pt x="39" y="29"/>
                  </a:cubicBezTo>
                  <a:cubicBezTo>
                    <a:pt x="40" y="28"/>
                    <a:pt x="40" y="28"/>
                    <a:pt x="40" y="27"/>
                  </a:cubicBezTo>
                  <a:cubicBezTo>
                    <a:pt x="40" y="27"/>
                    <a:pt x="41" y="26"/>
                    <a:pt x="42" y="26"/>
                  </a:cubicBezTo>
                  <a:cubicBezTo>
                    <a:pt x="42" y="26"/>
                    <a:pt x="43" y="25"/>
                    <a:pt x="44" y="25"/>
                  </a:cubicBezTo>
                  <a:cubicBezTo>
                    <a:pt x="44" y="25"/>
                    <a:pt x="45" y="26"/>
                    <a:pt x="45" y="26"/>
                  </a:cubicBezTo>
                  <a:cubicBezTo>
                    <a:pt x="46" y="26"/>
                    <a:pt x="46" y="27"/>
                    <a:pt x="46" y="28"/>
                  </a:cubicBezTo>
                  <a:cubicBezTo>
                    <a:pt x="47" y="28"/>
                    <a:pt x="47" y="28"/>
                    <a:pt x="47" y="29"/>
                  </a:cubicBezTo>
                  <a:cubicBezTo>
                    <a:pt x="48" y="29"/>
                    <a:pt x="48" y="30"/>
                    <a:pt x="48" y="30"/>
                  </a:cubicBezTo>
                  <a:cubicBezTo>
                    <a:pt x="49" y="31"/>
                    <a:pt x="48" y="32"/>
                    <a:pt x="48" y="33"/>
                  </a:cubicBezTo>
                  <a:cubicBezTo>
                    <a:pt x="48" y="33"/>
                    <a:pt x="48" y="34"/>
                    <a:pt x="48" y="35"/>
                  </a:cubicBezTo>
                  <a:cubicBezTo>
                    <a:pt x="48" y="35"/>
                    <a:pt x="48" y="36"/>
                    <a:pt x="49" y="37"/>
                  </a:cubicBezTo>
                  <a:cubicBezTo>
                    <a:pt x="49" y="37"/>
                    <a:pt x="50" y="36"/>
                    <a:pt x="50" y="36"/>
                  </a:cubicBezTo>
                  <a:cubicBezTo>
                    <a:pt x="51" y="36"/>
                    <a:pt x="51" y="36"/>
                    <a:pt x="52" y="36"/>
                  </a:cubicBezTo>
                  <a:cubicBezTo>
                    <a:pt x="52" y="36"/>
                    <a:pt x="53" y="36"/>
                    <a:pt x="54" y="36"/>
                  </a:cubicBezTo>
                  <a:cubicBezTo>
                    <a:pt x="55" y="36"/>
                    <a:pt x="56" y="37"/>
                    <a:pt x="56" y="37"/>
                  </a:cubicBezTo>
                  <a:cubicBezTo>
                    <a:pt x="57" y="37"/>
                    <a:pt x="59" y="38"/>
                    <a:pt x="60" y="38"/>
                  </a:cubicBezTo>
                  <a:cubicBezTo>
                    <a:pt x="60" y="38"/>
                    <a:pt x="61" y="36"/>
                    <a:pt x="61" y="36"/>
                  </a:cubicBezTo>
                  <a:cubicBezTo>
                    <a:pt x="62" y="35"/>
                    <a:pt x="62" y="34"/>
                    <a:pt x="62" y="34"/>
                  </a:cubicBezTo>
                  <a:cubicBezTo>
                    <a:pt x="63" y="33"/>
                    <a:pt x="63" y="32"/>
                    <a:pt x="64" y="31"/>
                  </a:cubicBezTo>
                  <a:cubicBezTo>
                    <a:pt x="64" y="31"/>
                    <a:pt x="65" y="30"/>
                    <a:pt x="65" y="29"/>
                  </a:cubicBezTo>
                  <a:cubicBezTo>
                    <a:pt x="66" y="29"/>
                    <a:pt x="68" y="28"/>
                    <a:pt x="68" y="28"/>
                  </a:cubicBezTo>
                  <a:cubicBezTo>
                    <a:pt x="69" y="28"/>
                    <a:pt x="70" y="28"/>
                    <a:pt x="71" y="28"/>
                  </a:cubicBezTo>
                  <a:cubicBezTo>
                    <a:pt x="71" y="28"/>
                    <a:pt x="72" y="28"/>
                    <a:pt x="72" y="27"/>
                  </a:cubicBezTo>
                  <a:cubicBezTo>
                    <a:pt x="73" y="27"/>
                    <a:pt x="74" y="27"/>
                    <a:pt x="74" y="2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3" name="Freeform 103"/>
            <p:cNvSpPr>
              <a:spLocks/>
            </p:cNvSpPr>
            <p:nvPr/>
          </p:nvSpPr>
          <p:spPr bwMode="auto">
            <a:xfrm>
              <a:off x="1784351" y="3970338"/>
              <a:ext cx="114300" cy="103188"/>
            </a:xfrm>
            <a:custGeom>
              <a:avLst/>
              <a:gdLst/>
              <a:ahLst/>
              <a:cxnLst>
                <a:cxn ang="0">
                  <a:pos x="61" y="28"/>
                </a:cxn>
                <a:cxn ang="0">
                  <a:pos x="55" y="28"/>
                </a:cxn>
                <a:cxn ang="0">
                  <a:pos x="52" y="30"/>
                </a:cxn>
                <a:cxn ang="0">
                  <a:pos x="52" y="34"/>
                </a:cxn>
                <a:cxn ang="0">
                  <a:pos x="49" y="37"/>
                </a:cxn>
                <a:cxn ang="0">
                  <a:pos x="49" y="32"/>
                </a:cxn>
                <a:cxn ang="0">
                  <a:pos x="47" y="30"/>
                </a:cxn>
                <a:cxn ang="0">
                  <a:pos x="46" y="32"/>
                </a:cxn>
                <a:cxn ang="0">
                  <a:pos x="46" y="36"/>
                </a:cxn>
                <a:cxn ang="0">
                  <a:pos x="45" y="38"/>
                </a:cxn>
                <a:cxn ang="0">
                  <a:pos x="47" y="41"/>
                </a:cxn>
                <a:cxn ang="0">
                  <a:pos x="47" y="44"/>
                </a:cxn>
                <a:cxn ang="0">
                  <a:pos x="45" y="46"/>
                </a:cxn>
                <a:cxn ang="0">
                  <a:pos x="43" y="47"/>
                </a:cxn>
                <a:cxn ang="0">
                  <a:pos x="39" y="47"/>
                </a:cxn>
                <a:cxn ang="0">
                  <a:pos x="34" y="46"/>
                </a:cxn>
                <a:cxn ang="0">
                  <a:pos x="31" y="44"/>
                </a:cxn>
                <a:cxn ang="0">
                  <a:pos x="26" y="43"/>
                </a:cxn>
                <a:cxn ang="0">
                  <a:pos x="25" y="46"/>
                </a:cxn>
                <a:cxn ang="0">
                  <a:pos x="29" y="47"/>
                </a:cxn>
                <a:cxn ang="0">
                  <a:pos x="31" y="51"/>
                </a:cxn>
                <a:cxn ang="0">
                  <a:pos x="26" y="50"/>
                </a:cxn>
                <a:cxn ang="0">
                  <a:pos x="18" y="51"/>
                </a:cxn>
                <a:cxn ang="0">
                  <a:pos x="16" y="53"/>
                </a:cxn>
                <a:cxn ang="0">
                  <a:pos x="12" y="54"/>
                </a:cxn>
                <a:cxn ang="0">
                  <a:pos x="9" y="51"/>
                </a:cxn>
                <a:cxn ang="0">
                  <a:pos x="4" y="52"/>
                </a:cxn>
                <a:cxn ang="0">
                  <a:pos x="2" y="50"/>
                </a:cxn>
                <a:cxn ang="0">
                  <a:pos x="2" y="44"/>
                </a:cxn>
                <a:cxn ang="0">
                  <a:pos x="0" y="42"/>
                </a:cxn>
                <a:cxn ang="0">
                  <a:pos x="1" y="38"/>
                </a:cxn>
                <a:cxn ang="0">
                  <a:pos x="3" y="34"/>
                </a:cxn>
                <a:cxn ang="0">
                  <a:pos x="3" y="30"/>
                </a:cxn>
                <a:cxn ang="0">
                  <a:pos x="6" y="28"/>
                </a:cxn>
                <a:cxn ang="0">
                  <a:pos x="13" y="30"/>
                </a:cxn>
                <a:cxn ang="0">
                  <a:pos x="17" y="29"/>
                </a:cxn>
                <a:cxn ang="0">
                  <a:pos x="14" y="25"/>
                </a:cxn>
                <a:cxn ang="0">
                  <a:pos x="16" y="19"/>
                </a:cxn>
                <a:cxn ang="0">
                  <a:pos x="24" y="10"/>
                </a:cxn>
                <a:cxn ang="0">
                  <a:pos x="34" y="3"/>
                </a:cxn>
                <a:cxn ang="0">
                  <a:pos x="41" y="0"/>
                </a:cxn>
                <a:cxn ang="0">
                  <a:pos x="44" y="4"/>
                </a:cxn>
                <a:cxn ang="0">
                  <a:pos x="47" y="6"/>
                </a:cxn>
                <a:cxn ang="0">
                  <a:pos x="51" y="8"/>
                </a:cxn>
                <a:cxn ang="0">
                  <a:pos x="51" y="12"/>
                </a:cxn>
                <a:cxn ang="0">
                  <a:pos x="52" y="17"/>
                </a:cxn>
                <a:cxn ang="0">
                  <a:pos x="51" y="22"/>
                </a:cxn>
                <a:cxn ang="0">
                  <a:pos x="56" y="24"/>
                </a:cxn>
                <a:cxn ang="0">
                  <a:pos x="60" y="25"/>
                </a:cxn>
                <a:cxn ang="0">
                  <a:pos x="60" y="26"/>
                </a:cxn>
              </a:cxnLst>
              <a:rect l="0" t="0" r="r" b="b"/>
              <a:pathLst>
                <a:path w="61" h="55">
                  <a:moveTo>
                    <a:pt x="60" y="26"/>
                  </a:moveTo>
                  <a:cubicBezTo>
                    <a:pt x="60" y="27"/>
                    <a:pt x="61" y="27"/>
                    <a:pt x="61" y="28"/>
                  </a:cubicBezTo>
                  <a:cubicBezTo>
                    <a:pt x="61" y="28"/>
                    <a:pt x="59" y="28"/>
                    <a:pt x="58" y="28"/>
                  </a:cubicBezTo>
                  <a:cubicBezTo>
                    <a:pt x="57" y="28"/>
                    <a:pt x="56" y="28"/>
                    <a:pt x="55" y="28"/>
                  </a:cubicBezTo>
                  <a:cubicBezTo>
                    <a:pt x="55" y="29"/>
                    <a:pt x="54" y="30"/>
                    <a:pt x="54" y="30"/>
                  </a:cubicBezTo>
                  <a:cubicBezTo>
                    <a:pt x="53" y="30"/>
                    <a:pt x="52" y="30"/>
                    <a:pt x="52" y="30"/>
                  </a:cubicBezTo>
                  <a:cubicBezTo>
                    <a:pt x="51" y="31"/>
                    <a:pt x="51" y="32"/>
                    <a:pt x="51" y="32"/>
                  </a:cubicBezTo>
                  <a:cubicBezTo>
                    <a:pt x="51" y="33"/>
                    <a:pt x="52" y="34"/>
                    <a:pt x="52" y="34"/>
                  </a:cubicBezTo>
                  <a:cubicBezTo>
                    <a:pt x="52" y="35"/>
                    <a:pt x="52" y="36"/>
                    <a:pt x="51" y="36"/>
                  </a:cubicBezTo>
                  <a:cubicBezTo>
                    <a:pt x="51" y="37"/>
                    <a:pt x="50" y="37"/>
                    <a:pt x="49" y="37"/>
                  </a:cubicBezTo>
                  <a:cubicBezTo>
                    <a:pt x="49" y="36"/>
                    <a:pt x="49" y="35"/>
                    <a:pt x="49" y="35"/>
                  </a:cubicBezTo>
                  <a:cubicBezTo>
                    <a:pt x="49" y="34"/>
                    <a:pt x="49" y="33"/>
                    <a:pt x="49" y="32"/>
                  </a:cubicBezTo>
                  <a:cubicBezTo>
                    <a:pt x="49" y="32"/>
                    <a:pt x="48" y="32"/>
                    <a:pt x="48" y="31"/>
                  </a:cubicBezTo>
                  <a:cubicBezTo>
                    <a:pt x="48" y="31"/>
                    <a:pt x="48" y="30"/>
                    <a:pt x="47" y="30"/>
                  </a:cubicBezTo>
                  <a:cubicBezTo>
                    <a:pt x="47" y="30"/>
                    <a:pt x="47" y="30"/>
                    <a:pt x="46" y="30"/>
                  </a:cubicBezTo>
                  <a:cubicBezTo>
                    <a:pt x="46" y="30"/>
                    <a:pt x="46" y="31"/>
                    <a:pt x="46" y="32"/>
                  </a:cubicBezTo>
                  <a:cubicBezTo>
                    <a:pt x="46" y="32"/>
                    <a:pt x="47" y="33"/>
                    <a:pt x="47" y="33"/>
                  </a:cubicBezTo>
                  <a:cubicBezTo>
                    <a:pt x="47" y="34"/>
                    <a:pt x="46" y="35"/>
                    <a:pt x="46" y="36"/>
                  </a:cubicBezTo>
                  <a:cubicBezTo>
                    <a:pt x="46" y="36"/>
                    <a:pt x="46" y="37"/>
                    <a:pt x="46" y="37"/>
                  </a:cubicBezTo>
                  <a:cubicBezTo>
                    <a:pt x="46" y="37"/>
                    <a:pt x="45" y="37"/>
                    <a:pt x="45" y="38"/>
                  </a:cubicBezTo>
                  <a:cubicBezTo>
                    <a:pt x="44" y="38"/>
                    <a:pt x="45" y="40"/>
                    <a:pt x="45" y="40"/>
                  </a:cubicBezTo>
                  <a:cubicBezTo>
                    <a:pt x="45" y="40"/>
                    <a:pt x="46" y="41"/>
                    <a:pt x="47" y="41"/>
                  </a:cubicBezTo>
                  <a:cubicBezTo>
                    <a:pt x="47" y="41"/>
                    <a:pt x="47" y="42"/>
                    <a:pt x="47" y="42"/>
                  </a:cubicBezTo>
                  <a:cubicBezTo>
                    <a:pt x="47" y="43"/>
                    <a:pt x="47" y="44"/>
                    <a:pt x="47" y="44"/>
                  </a:cubicBezTo>
                  <a:cubicBezTo>
                    <a:pt x="47" y="45"/>
                    <a:pt x="46" y="45"/>
                    <a:pt x="46" y="45"/>
                  </a:cubicBezTo>
                  <a:cubicBezTo>
                    <a:pt x="45" y="46"/>
                    <a:pt x="45" y="46"/>
                    <a:pt x="45" y="46"/>
                  </a:cubicBezTo>
                  <a:cubicBezTo>
                    <a:pt x="45" y="46"/>
                    <a:pt x="45" y="46"/>
                    <a:pt x="45" y="46"/>
                  </a:cubicBezTo>
                  <a:cubicBezTo>
                    <a:pt x="45" y="46"/>
                    <a:pt x="44" y="47"/>
                    <a:pt x="43" y="47"/>
                  </a:cubicBezTo>
                  <a:cubicBezTo>
                    <a:pt x="42" y="47"/>
                    <a:pt x="41" y="47"/>
                    <a:pt x="41" y="47"/>
                  </a:cubicBezTo>
                  <a:cubicBezTo>
                    <a:pt x="40" y="47"/>
                    <a:pt x="39" y="47"/>
                    <a:pt x="39" y="47"/>
                  </a:cubicBezTo>
                  <a:cubicBezTo>
                    <a:pt x="38" y="47"/>
                    <a:pt x="37" y="47"/>
                    <a:pt x="36" y="47"/>
                  </a:cubicBezTo>
                  <a:cubicBezTo>
                    <a:pt x="36" y="47"/>
                    <a:pt x="34" y="46"/>
                    <a:pt x="34" y="46"/>
                  </a:cubicBezTo>
                  <a:cubicBezTo>
                    <a:pt x="34" y="46"/>
                    <a:pt x="33" y="45"/>
                    <a:pt x="33" y="45"/>
                  </a:cubicBezTo>
                  <a:cubicBezTo>
                    <a:pt x="32" y="45"/>
                    <a:pt x="31" y="44"/>
                    <a:pt x="31" y="44"/>
                  </a:cubicBezTo>
                  <a:cubicBezTo>
                    <a:pt x="30" y="44"/>
                    <a:pt x="29" y="43"/>
                    <a:pt x="29" y="43"/>
                  </a:cubicBezTo>
                  <a:cubicBezTo>
                    <a:pt x="28" y="43"/>
                    <a:pt x="27" y="43"/>
                    <a:pt x="26" y="43"/>
                  </a:cubicBezTo>
                  <a:cubicBezTo>
                    <a:pt x="26" y="43"/>
                    <a:pt x="25" y="44"/>
                    <a:pt x="25" y="44"/>
                  </a:cubicBezTo>
                  <a:cubicBezTo>
                    <a:pt x="24" y="44"/>
                    <a:pt x="24" y="45"/>
                    <a:pt x="25" y="46"/>
                  </a:cubicBezTo>
                  <a:cubicBezTo>
                    <a:pt x="25" y="46"/>
                    <a:pt x="26" y="47"/>
                    <a:pt x="27" y="47"/>
                  </a:cubicBezTo>
                  <a:cubicBezTo>
                    <a:pt x="27" y="47"/>
                    <a:pt x="29" y="47"/>
                    <a:pt x="29" y="47"/>
                  </a:cubicBezTo>
                  <a:cubicBezTo>
                    <a:pt x="30" y="47"/>
                    <a:pt x="32" y="48"/>
                    <a:pt x="32" y="49"/>
                  </a:cubicBezTo>
                  <a:cubicBezTo>
                    <a:pt x="32" y="50"/>
                    <a:pt x="31" y="51"/>
                    <a:pt x="31" y="51"/>
                  </a:cubicBezTo>
                  <a:cubicBezTo>
                    <a:pt x="30" y="51"/>
                    <a:pt x="29" y="51"/>
                    <a:pt x="29" y="51"/>
                  </a:cubicBezTo>
                  <a:cubicBezTo>
                    <a:pt x="28" y="51"/>
                    <a:pt x="27" y="50"/>
                    <a:pt x="26" y="50"/>
                  </a:cubicBezTo>
                  <a:cubicBezTo>
                    <a:pt x="25" y="50"/>
                    <a:pt x="24" y="50"/>
                    <a:pt x="23" y="50"/>
                  </a:cubicBezTo>
                  <a:cubicBezTo>
                    <a:pt x="22" y="50"/>
                    <a:pt x="19" y="50"/>
                    <a:pt x="18" y="51"/>
                  </a:cubicBezTo>
                  <a:cubicBezTo>
                    <a:pt x="18" y="51"/>
                    <a:pt x="18" y="52"/>
                    <a:pt x="17" y="52"/>
                  </a:cubicBezTo>
                  <a:cubicBezTo>
                    <a:pt x="17" y="53"/>
                    <a:pt x="16" y="53"/>
                    <a:pt x="16" y="53"/>
                  </a:cubicBezTo>
                  <a:cubicBezTo>
                    <a:pt x="16" y="54"/>
                    <a:pt x="15" y="55"/>
                    <a:pt x="14" y="55"/>
                  </a:cubicBezTo>
                  <a:cubicBezTo>
                    <a:pt x="14" y="55"/>
                    <a:pt x="13" y="55"/>
                    <a:pt x="12" y="54"/>
                  </a:cubicBezTo>
                  <a:cubicBezTo>
                    <a:pt x="12" y="54"/>
                    <a:pt x="11" y="53"/>
                    <a:pt x="10" y="53"/>
                  </a:cubicBezTo>
                  <a:cubicBezTo>
                    <a:pt x="10" y="52"/>
                    <a:pt x="10" y="52"/>
                    <a:pt x="9" y="51"/>
                  </a:cubicBezTo>
                  <a:cubicBezTo>
                    <a:pt x="9" y="51"/>
                    <a:pt x="7" y="51"/>
                    <a:pt x="7" y="51"/>
                  </a:cubicBezTo>
                  <a:cubicBezTo>
                    <a:pt x="6" y="51"/>
                    <a:pt x="5" y="52"/>
                    <a:pt x="4" y="52"/>
                  </a:cubicBezTo>
                  <a:cubicBezTo>
                    <a:pt x="4" y="52"/>
                    <a:pt x="3" y="52"/>
                    <a:pt x="3" y="52"/>
                  </a:cubicBezTo>
                  <a:cubicBezTo>
                    <a:pt x="3" y="51"/>
                    <a:pt x="2" y="50"/>
                    <a:pt x="2" y="50"/>
                  </a:cubicBezTo>
                  <a:cubicBezTo>
                    <a:pt x="2" y="49"/>
                    <a:pt x="2" y="48"/>
                    <a:pt x="2" y="47"/>
                  </a:cubicBezTo>
                  <a:cubicBezTo>
                    <a:pt x="2" y="46"/>
                    <a:pt x="2" y="45"/>
                    <a:pt x="2" y="44"/>
                  </a:cubicBezTo>
                  <a:cubicBezTo>
                    <a:pt x="2" y="44"/>
                    <a:pt x="1" y="43"/>
                    <a:pt x="0" y="43"/>
                  </a:cubicBezTo>
                  <a:cubicBezTo>
                    <a:pt x="0" y="43"/>
                    <a:pt x="0" y="42"/>
                    <a:pt x="0" y="42"/>
                  </a:cubicBezTo>
                  <a:cubicBezTo>
                    <a:pt x="0" y="42"/>
                    <a:pt x="0" y="42"/>
                    <a:pt x="0" y="41"/>
                  </a:cubicBezTo>
                  <a:cubicBezTo>
                    <a:pt x="0" y="41"/>
                    <a:pt x="1" y="39"/>
                    <a:pt x="1" y="38"/>
                  </a:cubicBezTo>
                  <a:cubicBezTo>
                    <a:pt x="1" y="37"/>
                    <a:pt x="1" y="36"/>
                    <a:pt x="1" y="35"/>
                  </a:cubicBezTo>
                  <a:cubicBezTo>
                    <a:pt x="1" y="35"/>
                    <a:pt x="3" y="35"/>
                    <a:pt x="3" y="34"/>
                  </a:cubicBezTo>
                  <a:cubicBezTo>
                    <a:pt x="4" y="34"/>
                    <a:pt x="4" y="33"/>
                    <a:pt x="4" y="32"/>
                  </a:cubicBezTo>
                  <a:cubicBezTo>
                    <a:pt x="4" y="31"/>
                    <a:pt x="3" y="31"/>
                    <a:pt x="3" y="30"/>
                  </a:cubicBezTo>
                  <a:cubicBezTo>
                    <a:pt x="3" y="30"/>
                    <a:pt x="2" y="29"/>
                    <a:pt x="3" y="29"/>
                  </a:cubicBezTo>
                  <a:cubicBezTo>
                    <a:pt x="3" y="28"/>
                    <a:pt x="5" y="28"/>
                    <a:pt x="6" y="28"/>
                  </a:cubicBezTo>
                  <a:cubicBezTo>
                    <a:pt x="7" y="27"/>
                    <a:pt x="9" y="27"/>
                    <a:pt x="10" y="28"/>
                  </a:cubicBezTo>
                  <a:cubicBezTo>
                    <a:pt x="11" y="28"/>
                    <a:pt x="13" y="29"/>
                    <a:pt x="13" y="30"/>
                  </a:cubicBezTo>
                  <a:cubicBezTo>
                    <a:pt x="14" y="30"/>
                    <a:pt x="15" y="31"/>
                    <a:pt x="16" y="31"/>
                  </a:cubicBezTo>
                  <a:cubicBezTo>
                    <a:pt x="16" y="31"/>
                    <a:pt x="17" y="29"/>
                    <a:pt x="17" y="29"/>
                  </a:cubicBezTo>
                  <a:cubicBezTo>
                    <a:pt x="16" y="28"/>
                    <a:pt x="16" y="28"/>
                    <a:pt x="16" y="27"/>
                  </a:cubicBezTo>
                  <a:cubicBezTo>
                    <a:pt x="15" y="27"/>
                    <a:pt x="14" y="25"/>
                    <a:pt x="14" y="25"/>
                  </a:cubicBezTo>
                  <a:cubicBezTo>
                    <a:pt x="14" y="24"/>
                    <a:pt x="14" y="23"/>
                    <a:pt x="15" y="22"/>
                  </a:cubicBezTo>
                  <a:cubicBezTo>
                    <a:pt x="15" y="21"/>
                    <a:pt x="16" y="19"/>
                    <a:pt x="16" y="19"/>
                  </a:cubicBezTo>
                  <a:cubicBezTo>
                    <a:pt x="17" y="17"/>
                    <a:pt x="19" y="15"/>
                    <a:pt x="20" y="14"/>
                  </a:cubicBezTo>
                  <a:cubicBezTo>
                    <a:pt x="21" y="13"/>
                    <a:pt x="23" y="11"/>
                    <a:pt x="24" y="10"/>
                  </a:cubicBezTo>
                  <a:cubicBezTo>
                    <a:pt x="25" y="9"/>
                    <a:pt x="27" y="6"/>
                    <a:pt x="29" y="5"/>
                  </a:cubicBezTo>
                  <a:cubicBezTo>
                    <a:pt x="30" y="4"/>
                    <a:pt x="33" y="4"/>
                    <a:pt x="34" y="3"/>
                  </a:cubicBezTo>
                  <a:cubicBezTo>
                    <a:pt x="36" y="3"/>
                    <a:pt x="39" y="1"/>
                    <a:pt x="41" y="0"/>
                  </a:cubicBezTo>
                  <a:cubicBezTo>
                    <a:pt x="41" y="0"/>
                    <a:pt x="41" y="0"/>
                    <a:pt x="41" y="0"/>
                  </a:cubicBezTo>
                  <a:cubicBezTo>
                    <a:pt x="41" y="1"/>
                    <a:pt x="41" y="2"/>
                    <a:pt x="42" y="2"/>
                  </a:cubicBezTo>
                  <a:cubicBezTo>
                    <a:pt x="42" y="3"/>
                    <a:pt x="43" y="3"/>
                    <a:pt x="44" y="4"/>
                  </a:cubicBezTo>
                  <a:cubicBezTo>
                    <a:pt x="44" y="4"/>
                    <a:pt x="45" y="5"/>
                    <a:pt x="45" y="5"/>
                  </a:cubicBezTo>
                  <a:cubicBezTo>
                    <a:pt x="46" y="6"/>
                    <a:pt x="46" y="6"/>
                    <a:pt x="47" y="6"/>
                  </a:cubicBezTo>
                  <a:cubicBezTo>
                    <a:pt x="47" y="6"/>
                    <a:pt x="49" y="7"/>
                    <a:pt x="49" y="7"/>
                  </a:cubicBezTo>
                  <a:cubicBezTo>
                    <a:pt x="50" y="7"/>
                    <a:pt x="50" y="8"/>
                    <a:pt x="51" y="8"/>
                  </a:cubicBezTo>
                  <a:cubicBezTo>
                    <a:pt x="51" y="8"/>
                    <a:pt x="52" y="9"/>
                    <a:pt x="52" y="10"/>
                  </a:cubicBezTo>
                  <a:cubicBezTo>
                    <a:pt x="52" y="11"/>
                    <a:pt x="51" y="12"/>
                    <a:pt x="51" y="12"/>
                  </a:cubicBezTo>
                  <a:cubicBezTo>
                    <a:pt x="51" y="13"/>
                    <a:pt x="52" y="14"/>
                    <a:pt x="52" y="15"/>
                  </a:cubicBezTo>
                  <a:cubicBezTo>
                    <a:pt x="52" y="15"/>
                    <a:pt x="52" y="16"/>
                    <a:pt x="52" y="17"/>
                  </a:cubicBezTo>
                  <a:cubicBezTo>
                    <a:pt x="51" y="18"/>
                    <a:pt x="51" y="19"/>
                    <a:pt x="51" y="20"/>
                  </a:cubicBezTo>
                  <a:cubicBezTo>
                    <a:pt x="51" y="20"/>
                    <a:pt x="51" y="21"/>
                    <a:pt x="51" y="22"/>
                  </a:cubicBezTo>
                  <a:cubicBezTo>
                    <a:pt x="51" y="22"/>
                    <a:pt x="52" y="23"/>
                    <a:pt x="53" y="23"/>
                  </a:cubicBezTo>
                  <a:cubicBezTo>
                    <a:pt x="53" y="24"/>
                    <a:pt x="55" y="23"/>
                    <a:pt x="56" y="24"/>
                  </a:cubicBezTo>
                  <a:cubicBezTo>
                    <a:pt x="56" y="24"/>
                    <a:pt x="57" y="25"/>
                    <a:pt x="58" y="25"/>
                  </a:cubicBezTo>
                  <a:cubicBezTo>
                    <a:pt x="58" y="25"/>
                    <a:pt x="59" y="25"/>
                    <a:pt x="60" y="25"/>
                  </a:cubicBezTo>
                  <a:cubicBezTo>
                    <a:pt x="60" y="25"/>
                    <a:pt x="60" y="25"/>
                    <a:pt x="60" y="25"/>
                  </a:cubicBezTo>
                  <a:cubicBezTo>
                    <a:pt x="60" y="26"/>
                    <a:pt x="60" y="26"/>
                    <a:pt x="60" y="2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4" name="Freeform 104"/>
            <p:cNvSpPr>
              <a:spLocks/>
            </p:cNvSpPr>
            <p:nvPr/>
          </p:nvSpPr>
          <p:spPr bwMode="auto">
            <a:xfrm>
              <a:off x="1860551" y="3951288"/>
              <a:ext cx="65088" cy="68263"/>
            </a:xfrm>
            <a:custGeom>
              <a:avLst/>
              <a:gdLst/>
              <a:ahLst/>
              <a:cxnLst>
                <a:cxn ang="0">
                  <a:pos x="19" y="35"/>
                </a:cxn>
                <a:cxn ang="0">
                  <a:pos x="19" y="35"/>
                </a:cxn>
                <a:cxn ang="0">
                  <a:pos x="17" y="35"/>
                </a:cxn>
                <a:cxn ang="0">
                  <a:pos x="15" y="34"/>
                </a:cxn>
                <a:cxn ang="0">
                  <a:pos x="12" y="33"/>
                </a:cxn>
                <a:cxn ang="0">
                  <a:pos x="10" y="32"/>
                </a:cxn>
                <a:cxn ang="0">
                  <a:pos x="10" y="30"/>
                </a:cxn>
                <a:cxn ang="0">
                  <a:pos x="11" y="27"/>
                </a:cxn>
                <a:cxn ang="0">
                  <a:pos x="11" y="25"/>
                </a:cxn>
                <a:cxn ang="0">
                  <a:pos x="10" y="22"/>
                </a:cxn>
                <a:cxn ang="0">
                  <a:pos x="11" y="20"/>
                </a:cxn>
                <a:cxn ang="0">
                  <a:pos x="10" y="18"/>
                </a:cxn>
                <a:cxn ang="0">
                  <a:pos x="8" y="17"/>
                </a:cxn>
                <a:cxn ang="0">
                  <a:pos x="6" y="16"/>
                </a:cxn>
                <a:cxn ang="0">
                  <a:pos x="4" y="15"/>
                </a:cxn>
                <a:cxn ang="0">
                  <a:pos x="3" y="14"/>
                </a:cxn>
                <a:cxn ang="0">
                  <a:pos x="1" y="12"/>
                </a:cxn>
                <a:cxn ang="0">
                  <a:pos x="0" y="10"/>
                </a:cxn>
                <a:cxn ang="0">
                  <a:pos x="3" y="7"/>
                </a:cxn>
                <a:cxn ang="0">
                  <a:pos x="5" y="2"/>
                </a:cxn>
                <a:cxn ang="0">
                  <a:pos x="6" y="0"/>
                </a:cxn>
                <a:cxn ang="0">
                  <a:pos x="7" y="1"/>
                </a:cxn>
                <a:cxn ang="0">
                  <a:pos x="9" y="0"/>
                </a:cxn>
                <a:cxn ang="0">
                  <a:pos x="11" y="1"/>
                </a:cxn>
                <a:cxn ang="0">
                  <a:pos x="12" y="3"/>
                </a:cxn>
                <a:cxn ang="0">
                  <a:pos x="11" y="5"/>
                </a:cxn>
                <a:cxn ang="0">
                  <a:pos x="13" y="6"/>
                </a:cxn>
                <a:cxn ang="0">
                  <a:pos x="15" y="6"/>
                </a:cxn>
                <a:cxn ang="0">
                  <a:pos x="17" y="6"/>
                </a:cxn>
                <a:cxn ang="0">
                  <a:pos x="19" y="6"/>
                </a:cxn>
                <a:cxn ang="0">
                  <a:pos x="20" y="9"/>
                </a:cxn>
                <a:cxn ang="0">
                  <a:pos x="21" y="11"/>
                </a:cxn>
                <a:cxn ang="0">
                  <a:pos x="25" y="11"/>
                </a:cxn>
                <a:cxn ang="0">
                  <a:pos x="29" y="10"/>
                </a:cxn>
                <a:cxn ang="0">
                  <a:pos x="31" y="10"/>
                </a:cxn>
                <a:cxn ang="0">
                  <a:pos x="32" y="12"/>
                </a:cxn>
                <a:cxn ang="0">
                  <a:pos x="32" y="14"/>
                </a:cxn>
                <a:cxn ang="0">
                  <a:pos x="34" y="16"/>
                </a:cxn>
                <a:cxn ang="0">
                  <a:pos x="34" y="19"/>
                </a:cxn>
                <a:cxn ang="0">
                  <a:pos x="32" y="21"/>
                </a:cxn>
                <a:cxn ang="0">
                  <a:pos x="30" y="22"/>
                </a:cxn>
                <a:cxn ang="0">
                  <a:pos x="30" y="24"/>
                </a:cxn>
                <a:cxn ang="0">
                  <a:pos x="30" y="26"/>
                </a:cxn>
                <a:cxn ang="0">
                  <a:pos x="31" y="27"/>
                </a:cxn>
                <a:cxn ang="0">
                  <a:pos x="32" y="29"/>
                </a:cxn>
                <a:cxn ang="0">
                  <a:pos x="32" y="30"/>
                </a:cxn>
                <a:cxn ang="0">
                  <a:pos x="31" y="32"/>
                </a:cxn>
                <a:cxn ang="0">
                  <a:pos x="29" y="33"/>
                </a:cxn>
                <a:cxn ang="0">
                  <a:pos x="28" y="35"/>
                </a:cxn>
                <a:cxn ang="0">
                  <a:pos x="26" y="36"/>
                </a:cxn>
                <a:cxn ang="0">
                  <a:pos x="24" y="36"/>
                </a:cxn>
                <a:cxn ang="0">
                  <a:pos x="22" y="36"/>
                </a:cxn>
                <a:cxn ang="0">
                  <a:pos x="20" y="36"/>
                </a:cxn>
                <a:cxn ang="0">
                  <a:pos x="19" y="35"/>
                </a:cxn>
              </a:cxnLst>
              <a:rect l="0" t="0" r="r" b="b"/>
              <a:pathLst>
                <a:path w="34" h="36">
                  <a:moveTo>
                    <a:pt x="19" y="35"/>
                  </a:moveTo>
                  <a:cubicBezTo>
                    <a:pt x="19" y="35"/>
                    <a:pt x="19" y="35"/>
                    <a:pt x="19" y="35"/>
                  </a:cubicBezTo>
                  <a:cubicBezTo>
                    <a:pt x="18" y="35"/>
                    <a:pt x="17" y="35"/>
                    <a:pt x="17" y="35"/>
                  </a:cubicBezTo>
                  <a:cubicBezTo>
                    <a:pt x="16" y="35"/>
                    <a:pt x="15" y="34"/>
                    <a:pt x="15" y="34"/>
                  </a:cubicBezTo>
                  <a:cubicBezTo>
                    <a:pt x="14" y="33"/>
                    <a:pt x="12" y="34"/>
                    <a:pt x="12" y="33"/>
                  </a:cubicBezTo>
                  <a:cubicBezTo>
                    <a:pt x="11" y="33"/>
                    <a:pt x="10" y="32"/>
                    <a:pt x="10" y="32"/>
                  </a:cubicBezTo>
                  <a:cubicBezTo>
                    <a:pt x="10" y="31"/>
                    <a:pt x="10" y="30"/>
                    <a:pt x="10" y="30"/>
                  </a:cubicBezTo>
                  <a:cubicBezTo>
                    <a:pt x="10" y="29"/>
                    <a:pt x="10" y="28"/>
                    <a:pt x="11" y="27"/>
                  </a:cubicBezTo>
                  <a:cubicBezTo>
                    <a:pt x="11" y="26"/>
                    <a:pt x="11" y="25"/>
                    <a:pt x="11" y="25"/>
                  </a:cubicBezTo>
                  <a:cubicBezTo>
                    <a:pt x="11" y="24"/>
                    <a:pt x="10" y="23"/>
                    <a:pt x="10" y="22"/>
                  </a:cubicBezTo>
                  <a:cubicBezTo>
                    <a:pt x="10" y="22"/>
                    <a:pt x="11" y="21"/>
                    <a:pt x="11" y="20"/>
                  </a:cubicBezTo>
                  <a:cubicBezTo>
                    <a:pt x="11" y="19"/>
                    <a:pt x="10" y="18"/>
                    <a:pt x="10" y="18"/>
                  </a:cubicBezTo>
                  <a:cubicBezTo>
                    <a:pt x="9" y="18"/>
                    <a:pt x="9" y="17"/>
                    <a:pt x="8" y="17"/>
                  </a:cubicBezTo>
                  <a:cubicBezTo>
                    <a:pt x="8" y="17"/>
                    <a:pt x="6" y="16"/>
                    <a:pt x="6" y="16"/>
                  </a:cubicBezTo>
                  <a:cubicBezTo>
                    <a:pt x="5" y="16"/>
                    <a:pt x="5" y="16"/>
                    <a:pt x="4" y="15"/>
                  </a:cubicBezTo>
                  <a:cubicBezTo>
                    <a:pt x="4" y="15"/>
                    <a:pt x="3" y="14"/>
                    <a:pt x="3" y="14"/>
                  </a:cubicBezTo>
                  <a:cubicBezTo>
                    <a:pt x="2" y="13"/>
                    <a:pt x="1" y="13"/>
                    <a:pt x="1" y="12"/>
                  </a:cubicBezTo>
                  <a:cubicBezTo>
                    <a:pt x="0" y="12"/>
                    <a:pt x="0" y="11"/>
                    <a:pt x="0" y="10"/>
                  </a:cubicBezTo>
                  <a:cubicBezTo>
                    <a:pt x="1" y="9"/>
                    <a:pt x="2" y="8"/>
                    <a:pt x="3" y="7"/>
                  </a:cubicBezTo>
                  <a:cubicBezTo>
                    <a:pt x="3" y="6"/>
                    <a:pt x="4" y="4"/>
                    <a:pt x="5" y="2"/>
                  </a:cubicBezTo>
                  <a:cubicBezTo>
                    <a:pt x="5" y="2"/>
                    <a:pt x="5" y="1"/>
                    <a:pt x="6" y="0"/>
                  </a:cubicBezTo>
                  <a:cubicBezTo>
                    <a:pt x="6" y="0"/>
                    <a:pt x="7" y="1"/>
                    <a:pt x="7" y="1"/>
                  </a:cubicBezTo>
                  <a:cubicBezTo>
                    <a:pt x="8" y="1"/>
                    <a:pt x="9" y="0"/>
                    <a:pt x="9" y="0"/>
                  </a:cubicBezTo>
                  <a:cubicBezTo>
                    <a:pt x="10" y="1"/>
                    <a:pt x="11" y="1"/>
                    <a:pt x="11" y="1"/>
                  </a:cubicBezTo>
                  <a:cubicBezTo>
                    <a:pt x="12" y="2"/>
                    <a:pt x="12" y="3"/>
                    <a:pt x="12" y="3"/>
                  </a:cubicBezTo>
                  <a:cubicBezTo>
                    <a:pt x="12" y="4"/>
                    <a:pt x="11" y="5"/>
                    <a:pt x="11" y="5"/>
                  </a:cubicBezTo>
                  <a:cubicBezTo>
                    <a:pt x="11" y="6"/>
                    <a:pt x="12" y="6"/>
                    <a:pt x="13" y="6"/>
                  </a:cubicBezTo>
                  <a:cubicBezTo>
                    <a:pt x="13" y="6"/>
                    <a:pt x="14" y="6"/>
                    <a:pt x="15" y="6"/>
                  </a:cubicBezTo>
                  <a:cubicBezTo>
                    <a:pt x="15" y="6"/>
                    <a:pt x="16" y="6"/>
                    <a:pt x="17" y="6"/>
                  </a:cubicBezTo>
                  <a:cubicBezTo>
                    <a:pt x="17" y="6"/>
                    <a:pt x="19" y="6"/>
                    <a:pt x="19" y="6"/>
                  </a:cubicBezTo>
                  <a:cubicBezTo>
                    <a:pt x="20" y="7"/>
                    <a:pt x="20" y="9"/>
                    <a:pt x="20" y="9"/>
                  </a:cubicBezTo>
                  <a:cubicBezTo>
                    <a:pt x="20" y="10"/>
                    <a:pt x="21" y="11"/>
                    <a:pt x="21" y="11"/>
                  </a:cubicBezTo>
                  <a:cubicBezTo>
                    <a:pt x="22" y="12"/>
                    <a:pt x="24" y="12"/>
                    <a:pt x="25" y="11"/>
                  </a:cubicBezTo>
                  <a:cubicBezTo>
                    <a:pt x="26" y="11"/>
                    <a:pt x="28" y="10"/>
                    <a:pt x="29" y="10"/>
                  </a:cubicBezTo>
                  <a:cubicBezTo>
                    <a:pt x="29" y="10"/>
                    <a:pt x="31" y="10"/>
                    <a:pt x="31" y="10"/>
                  </a:cubicBezTo>
                  <a:cubicBezTo>
                    <a:pt x="32" y="11"/>
                    <a:pt x="32" y="12"/>
                    <a:pt x="32" y="12"/>
                  </a:cubicBezTo>
                  <a:cubicBezTo>
                    <a:pt x="32" y="13"/>
                    <a:pt x="32" y="14"/>
                    <a:pt x="32" y="14"/>
                  </a:cubicBezTo>
                  <a:cubicBezTo>
                    <a:pt x="33" y="15"/>
                    <a:pt x="33" y="16"/>
                    <a:pt x="34" y="16"/>
                  </a:cubicBezTo>
                  <a:cubicBezTo>
                    <a:pt x="34" y="17"/>
                    <a:pt x="34" y="18"/>
                    <a:pt x="34" y="19"/>
                  </a:cubicBezTo>
                  <a:cubicBezTo>
                    <a:pt x="33" y="20"/>
                    <a:pt x="33" y="21"/>
                    <a:pt x="32" y="21"/>
                  </a:cubicBezTo>
                  <a:cubicBezTo>
                    <a:pt x="32" y="21"/>
                    <a:pt x="31" y="22"/>
                    <a:pt x="30" y="22"/>
                  </a:cubicBezTo>
                  <a:cubicBezTo>
                    <a:pt x="30" y="22"/>
                    <a:pt x="30" y="24"/>
                    <a:pt x="30" y="24"/>
                  </a:cubicBezTo>
                  <a:cubicBezTo>
                    <a:pt x="30" y="25"/>
                    <a:pt x="30" y="26"/>
                    <a:pt x="30" y="26"/>
                  </a:cubicBezTo>
                  <a:cubicBezTo>
                    <a:pt x="30" y="27"/>
                    <a:pt x="31" y="27"/>
                    <a:pt x="31" y="27"/>
                  </a:cubicBezTo>
                  <a:cubicBezTo>
                    <a:pt x="31" y="27"/>
                    <a:pt x="32" y="28"/>
                    <a:pt x="32" y="29"/>
                  </a:cubicBezTo>
                  <a:cubicBezTo>
                    <a:pt x="32" y="29"/>
                    <a:pt x="32" y="29"/>
                    <a:pt x="32" y="30"/>
                  </a:cubicBezTo>
                  <a:cubicBezTo>
                    <a:pt x="31" y="30"/>
                    <a:pt x="31" y="31"/>
                    <a:pt x="31" y="32"/>
                  </a:cubicBezTo>
                  <a:cubicBezTo>
                    <a:pt x="30" y="32"/>
                    <a:pt x="29" y="32"/>
                    <a:pt x="29" y="33"/>
                  </a:cubicBezTo>
                  <a:cubicBezTo>
                    <a:pt x="28" y="33"/>
                    <a:pt x="28" y="35"/>
                    <a:pt x="28" y="35"/>
                  </a:cubicBezTo>
                  <a:cubicBezTo>
                    <a:pt x="28" y="36"/>
                    <a:pt x="26" y="36"/>
                    <a:pt x="26" y="36"/>
                  </a:cubicBezTo>
                  <a:cubicBezTo>
                    <a:pt x="25" y="36"/>
                    <a:pt x="24" y="36"/>
                    <a:pt x="24" y="36"/>
                  </a:cubicBezTo>
                  <a:cubicBezTo>
                    <a:pt x="23" y="36"/>
                    <a:pt x="22" y="36"/>
                    <a:pt x="22" y="36"/>
                  </a:cubicBezTo>
                  <a:cubicBezTo>
                    <a:pt x="21" y="36"/>
                    <a:pt x="20" y="36"/>
                    <a:pt x="20" y="36"/>
                  </a:cubicBezTo>
                  <a:cubicBezTo>
                    <a:pt x="20" y="36"/>
                    <a:pt x="20" y="36"/>
                    <a:pt x="19" y="3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5" name="Freeform 105"/>
            <p:cNvSpPr>
              <a:spLocks/>
            </p:cNvSpPr>
            <p:nvPr/>
          </p:nvSpPr>
          <p:spPr bwMode="auto">
            <a:xfrm>
              <a:off x="1871663" y="3895726"/>
              <a:ext cx="115888" cy="114300"/>
            </a:xfrm>
            <a:custGeom>
              <a:avLst/>
              <a:gdLst/>
              <a:ahLst/>
              <a:cxnLst>
                <a:cxn ang="0">
                  <a:pos x="59" y="26"/>
                </a:cxn>
                <a:cxn ang="0">
                  <a:pos x="61" y="32"/>
                </a:cxn>
                <a:cxn ang="0">
                  <a:pos x="59" y="39"/>
                </a:cxn>
                <a:cxn ang="0">
                  <a:pos x="54" y="42"/>
                </a:cxn>
                <a:cxn ang="0">
                  <a:pos x="51" y="43"/>
                </a:cxn>
                <a:cxn ang="0">
                  <a:pos x="54" y="45"/>
                </a:cxn>
                <a:cxn ang="0">
                  <a:pos x="56" y="48"/>
                </a:cxn>
                <a:cxn ang="0">
                  <a:pos x="56" y="51"/>
                </a:cxn>
                <a:cxn ang="0">
                  <a:pos x="58" y="52"/>
                </a:cxn>
                <a:cxn ang="0">
                  <a:pos x="57" y="56"/>
                </a:cxn>
                <a:cxn ang="0">
                  <a:pos x="55" y="57"/>
                </a:cxn>
                <a:cxn ang="0">
                  <a:pos x="52" y="56"/>
                </a:cxn>
                <a:cxn ang="0">
                  <a:pos x="47" y="55"/>
                </a:cxn>
                <a:cxn ang="0">
                  <a:pos x="42" y="57"/>
                </a:cxn>
                <a:cxn ang="0">
                  <a:pos x="36" y="59"/>
                </a:cxn>
                <a:cxn ang="0">
                  <a:pos x="32" y="61"/>
                </a:cxn>
                <a:cxn ang="0">
                  <a:pos x="27" y="59"/>
                </a:cxn>
                <a:cxn ang="0">
                  <a:pos x="26" y="59"/>
                </a:cxn>
                <a:cxn ang="0">
                  <a:pos x="24" y="56"/>
                </a:cxn>
                <a:cxn ang="0">
                  <a:pos x="24" y="52"/>
                </a:cxn>
                <a:cxn ang="0">
                  <a:pos x="28" y="49"/>
                </a:cxn>
                <a:cxn ang="0">
                  <a:pos x="26" y="44"/>
                </a:cxn>
                <a:cxn ang="0">
                  <a:pos x="25" y="40"/>
                </a:cxn>
                <a:cxn ang="0">
                  <a:pos x="19" y="41"/>
                </a:cxn>
                <a:cxn ang="0">
                  <a:pos x="14" y="39"/>
                </a:cxn>
                <a:cxn ang="0">
                  <a:pos x="11" y="36"/>
                </a:cxn>
                <a:cxn ang="0">
                  <a:pos x="7" y="36"/>
                </a:cxn>
                <a:cxn ang="0">
                  <a:pos x="6" y="33"/>
                </a:cxn>
                <a:cxn ang="0">
                  <a:pos x="3" y="30"/>
                </a:cxn>
                <a:cxn ang="0">
                  <a:pos x="0" y="30"/>
                </a:cxn>
                <a:cxn ang="0">
                  <a:pos x="0" y="25"/>
                </a:cxn>
                <a:cxn ang="0">
                  <a:pos x="5" y="20"/>
                </a:cxn>
                <a:cxn ang="0">
                  <a:pos x="14" y="7"/>
                </a:cxn>
                <a:cxn ang="0">
                  <a:pos x="20" y="0"/>
                </a:cxn>
                <a:cxn ang="0">
                  <a:pos x="23" y="2"/>
                </a:cxn>
                <a:cxn ang="0">
                  <a:pos x="25" y="5"/>
                </a:cxn>
                <a:cxn ang="0">
                  <a:pos x="29" y="7"/>
                </a:cxn>
                <a:cxn ang="0">
                  <a:pos x="33" y="6"/>
                </a:cxn>
                <a:cxn ang="0">
                  <a:pos x="37" y="3"/>
                </a:cxn>
                <a:cxn ang="0">
                  <a:pos x="40" y="5"/>
                </a:cxn>
                <a:cxn ang="0">
                  <a:pos x="41" y="8"/>
                </a:cxn>
                <a:cxn ang="0">
                  <a:pos x="39" y="11"/>
                </a:cxn>
                <a:cxn ang="0">
                  <a:pos x="41" y="13"/>
                </a:cxn>
                <a:cxn ang="0">
                  <a:pos x="44" y="15"/>
                </a:cxn>
                <a:cxn ang="0">
                  <a:pos x="45" y="12"/>
                </a:cxn>
                <a:cxn ang="0">
                  <a:pos x="48" y="12"/>
                </a:cxn>
                <a:cxn ang="0">
                  <a:pos x="51" y="10"/>
                </a:cxn>
                <a:cxn ang="0">
                  <a:pos x="50" y="8"/>
                </a:cxn>
                <a:cxn ang="0">
                  <a:pos x="54" y="6"/>
                </a:cxn>
                <a:cxn ang="0">
                  <a:pos x="58" y="11"/>
                </a:cxn>
                <a:cxn ang="0">
                  <a:pos x="56" y="14"/>
                </a:cxn>
                <a:cxn ang="0">
                  <a:pos x="55" y="17"/>
                </a:cxn>
                <a:cxn ang="0">
                  <a:pos x="54" y="21"/>
                </a:cxn>
                <a:cxn ang="0">
                  <a:pos x="57" y="24"/>
                </a:cxn>
              </a:cxnLst>
              <a:rect l="0" t="0" r="r" b="b"/>
              <a:pathLst>
                <a:path w="61" h="61">
                  <a:moveTo>
                    <a:pt x="58" y="24"/>
                  </a:moveTo>
                  <a:cubicBezTo>
                    <a:pt x="58" y="25"/>
                    <a:pt x="58" y="26"/>
                    <a:pt x="59" y="26"/>
                  </a:cubicBezTo>
                  <a:cubicBezTo>
                    <a:pt x="59" y="27"/>
                    <a:pt x="60" y="28"/>
                    <a:pt x="60" y="29"/>
                  </a:cubicBezTo>
                  <a:cubicBezTo>
                    <a:pt x="61" y="30"/>
                    <a:pt x="61" y="31"/>
                    <a:pt x="61" y="32"/>
                  </a:cubicBezTo>
                  <a:cubicBezTo>
                    <a:pt x="61" y="33"/>
                    <a:pt x="61" y="35"/>
                    <a:pt x="61" y="36"/>
                  </a:cubicBezTo>
                  <a:cubicBezTo>
                    <a:pt x="61" y="37"/>
                    <a:pt x="59" y="38"/>
                    <a:pt x="59" y="39"/>
                  </a:cubicBezTo>
                  <a:cubicBezTo>
                    <a:pt x="58" y="40"/>
                    <a:pt x="56" y="40"/>
                    <a:pt x="55" y="41"/>
                  </a:cubicBezTo>
                  <a:cubicBezTo>
                    <a:pt x="55" y="41"/>
                    <a:pt x="54" y="42"/>
                    <a:pt x="54" y="42"/>
                  </a:cubicBezTo>
                  <a:cubicBezTo>
                    <a:pt x="53" y="43"/>
                    <a:pt x="52" y="43"/>
                    <a:pt x="52" y="43"/>
                  </a:cubicBezTo>
                  <a:cubicBezTo>
                    <a:pt x="52" y="43"/>
                    <a:pt x="51" y="43"/>
                    <a:pt x="51" y="43"/>
                  </a:cubicBezTo>
                  <a:cubicBezTo>
                    <a:pt x="51" y="44"/>
                    <a:pt x="52" y="45"/>
                    <a:pt x="52" y="45"/>
                  </a:cubicBezTo>
                  <a:cubicBezTo>
                    <a:pt x="52" y="45"/>
                    <a:pt x="54" y="45"/>
                    <a:pt x="54" y="45"/>
                  </a:cubicBezTo>
                  <a:cubicBezTo>
                    <a:pt x="55" y="45"/>
                    <a:pt x="56" y="45"/>
                    <a:pt x="56" y="45"/>
                  </a:cubicBezTo>
                  <a:cubicBezTo>
                    <a:pt x="57" y="46"/>
                    <a:pt x="57" y="48"/>
                    <a:pt x="56" y="48"/>
                  </a:cubicBezTo>
                  <a:cubicBezTo>
                    <a:pt x="56" y="49"/>
                    <a:pt x="56" y="49"/>
                    <a:pt x="56" y="50"/>
                  </a:cubicBezTo>
                  <a:cubicBezTo>
                    <a:pt x="56" y="50"/>
                    <a:pt x="56" y="51"/>
                    <a:pt x="56" y="51"/>
                  </a:cubicBezTo>
                  <a:cubicBezTo>
                    <a:pt x="57" y="51"/>
                    <a:pt x="57" y="51"/>
                    <a:pt x="58" y="51"/>
                  </a:cubicBezTo>
                  <a:cubicBezTo>
                    <a:pt x="58" y="51"/>
                    <a:pt x="58" y="51"/>
                    <a:pt x="58" y="52"/>
                  </a:cubicBezTo>
                  <a:cubicBezTo>
                    <a:pt x="58" y="52"/>
                    <a:pt x="58" y="53"/>
                    <a:pt x="58" y="53"/>
                  </a:cubicBezTo>
                  <a:cubicBezTo>
                    <a:pt x="57" y="54"/>
                    <a:pt x="57" y="55"/>
                    <a:pt x="57" y="56"/>
                  </a:cubicBezTo>
                  <a:cubicBezTo>
                    <a:pt x="57" y="57"/>
                    <a:pt x="57" y="58"/>
                    <a:pt x="57" y="58"/>
                  </a:cubicBezTo>
                  <a:cubicBezTo>
                    <a:pt x="57" y="58"/>
                    <a:pt x="56" y="58"/>
                    <a:pt x="55" y="57"/>
                  </a:cubicBezTo>
                  <a:cubicBezTo>
                    <a:pt x="55" y="57"/>
                    <a:pt x="54" y="57"/>
                    <a:pt x="53" y="57"/>
                  </a:cubicBezTo>
                  <a:cubicBezTo>
                    <a:pt x="53" y="57"/>
                    <a:pt x="52" y="56"/>
                    <a:pt x="52" y="56"/>
                  </a:cubicBezTo>
                  <a:cubicBezTo>
                    <a:pt x="51" y="56"/>
                    <a:pt x="50" y="55"/>
                    <a:pt x="50" y="55"/>
                  </a:cubicBezTo>
                  <a:cubicBezTo>
                    <a:pt x="49" y="55"/>
                    <a:pt x="48" y="55"/>
                    <a:pt x="47" y="55"/>
                  </a:cubicBezTo>
                  <a:cubicBezTo>
                    <a:pt x="46" y="55"/>
                    <a:pt x="45" y="55"/>
                    <a:pt x="45" y="55"/>
                  </a:cubicBezTo>
                  <a:cubicBezTo>
                    <a:pt x="44" y="56"/>
                    <a:pt x="42" y="57"/>
                    <a:pt x="42" y="57"/>
                  </a:cubicBezTo>
                  <a:cubicBezTo>
                    <a:pt x="41" y="57"/>
                    <a:pt x="39" y="57"/>
                    <a:pt x="38" y="58"/>
                  </a:cubicBezTo>
                  <a:cubicBezTo>
                    <a:pt x="37" y="58"/>
                    <a:pt x="36" y="59"/>
                    <a:pt x="36" y="59"/>
                  </a:cubicBezTo>
                  <a:cubicBezTo>
                    <a:pt x="36" y="59"/>
                    <a:pt x="35" y="60"/>
                    <a:pt x="35" y="60"/>
                  </a:cubicBezTo>
                  <a:cubicBezTo>
                    <a:pt x="35" y="60"/>
                    <a:pt x="33" y="61"/>
                    <a:pt x="32" y="61"/>
                  </a:cubicBezTo>
                  <a:cubicBezTo>
                    <a:pt x="31" y="61"/>
                    <a:pt x="30" y="61"/>
                    <a:pt x="30" y="60"/>
                  </a:cubicBezTo>
                  <a:cubicBezTo>
                    <a:pt x="29" y="60"/>
                    <a:pt x="28" y="59"/>
                    <a:pt x="27" y="59"/>
                  </a:cubicBezTo>
                  <a:cubicBezTo>
                    <a:pt x="27" y="59"/>
                    <a:pt x="26" y="59"/>
                    <a:pt x="26" y="60"/>
                  </a:cubicBezTo>
                  <a:cubicBezTo>
                    <a:pt x="26" y="59"/>
                    <a:pt x="26" y="59"/>
                    <a:pt x="26" y="59"/>
                  </a:cubicBezTo>
                  <a:cubicBezTo>
                    <a:pt x="26" y="58"/>
                    <a:pt x="25" y="57"/>
                    <a:pt x="25" y="57"/>
                  </a:cubicBezTo>
                  <a:cubicBezTo>
                    <a:pt x="25" y="57"/>
                    <a:pt x="24" y="57"/>
                    <a:pt x="24" y="56"/>
                  </a:cubicBezTo>
                  <a:cubicBezTo>
                    <a:pt x="24" y="56"/>
                    <a:pt x="24" y="55"/>
                    <a:pt x="24" y="54"/>
                  </a:cubicBezTo>
                  <a:cubicBezTo>
                    <a:pt x="24" y="54"/>
                    <a:pt x="24" y="52"/>
                    <a:pt x="24" y="52"/>
                  </a:cubicBezTo>
                  <a:cubicBezTo>
                    <a:pt x="25" y="52"/>
                    <a:pt x="26" y="51"/>
                    <a:pt x="26" y="51"/>
                  </a:cubicBezTo>
                  <a:cubicBezTo>
                    <a:pt x="27" y="51"/>
                    <a:pt x="27" y="50"/>
                    <a:pt x="28" y="49"/>
                  </a:cubicBezTo>
                  <a:cubicBezTo>
                    <a:pt x="28" y="48"/>
                    <a:pt x="28" y="47"/>
                    <a:pt x="28" y="46"/>
                  </a:cubicBezTo>
                  <a:cubicBezTo>
                    <a:pt x="27" y="46"/>
                    <a:pt x="27" y="45"/>
                    <a:pt x="26" y="44"/>
                  </a:cubicBezTo>
                  <a:cubicBezTo>
                    <a:pt x="26" y="44"/>
                    <a:pt x="26" y="43"/>
                    <a:pt x="26" y="42"/>
                  </a:cubicBezTo>
                  <a:cubicBezTo>
                    <a:pt x="26" y="42"/>
                    <a:pt x="26" y="41"/>
                    <a:pt x="25" y="40"/>
                  </a:cubicBezTo>
                  <a:cubicBezTo>
                    <a:pt x="25" y="40"/>
                    <a:pt x="23" y="40"/>
                    <a:pt x="23" y="40"/>
                  </a:cubicBezTo>
                  <a:cubicBezTo>
                    <a:pt x="22" y="40"/>
                    <a:pt x="20" y="41"/>
                    <a:pt x="19" y="41"/>
                  </a:cubicBezTo>
                  <a:cubicBezTo>
                    <a:pt x="18" y="42"/>
                    <a:pt x="16" y="42"/>
                    <a:pt x="15" y="41"/>
                  </a:cubicBezTo>
                  <a:cubicBezTo>
                    <a:pt x="15" y="41"/>
                    <a:pt x="14" y="40"/>
                    <a:pt x="14" y="39"/>
                  </a:cubicBezTo>
                  <a:cubicBezTo>
                    <a:pt x="14" y="39"/>
                    <a:pt x="14" y="37"/>
                    <a:pt x="13" y="36"/>
                  </a:cubicBezTo>
                  <a:cubicBezTo>
                    <a:pt x="13" y="36"/>
                    <a:pt x="11" y="36"/>
                    <a:pt x="11" y="36"/>
                  </a:cubicBezTo>
                  <a:cubicBezTo>
                    <a:pt x="10" y="36"/>
                    <a:pt x="9" y="36"/>
                    <a:pt x="9" y="36"/>
                  </a:cubicBezTo>
                  <a:cubicBezTo>
                    <a:pt x="8" y="36"/>
                    <a:pt x="7" y="36"/>
                    <a:pt x="7" y="36"/>
                  </a:cubicBezTo>
                  <a:cubicBezTo>
                    <a:pt x="6" y="36"/>
                    <a:pt x="5" y="36"/>
                    <a:pt x="5" y="35"/>
                  </a:cubicBezTo>
                  <a:cubicBezTo>
                    <a:pt x="5" y="35"/>
                    <a:pt x="6" y="34"/>
                    <a:pt x="6" y="33"/>
                  </a:cubicBezTo>
                  <a:cubicBezTo>
                    <a:pt x="6" y="33"/>
                    <a:pt x="6" y="32"/>
                    <a:pt x="5" y="31"/>
                  </a:cubicBezTo>
                  <a:cubicBezTo>
                    <a:pt x="5" y="31"/>
                    <a:pt x="4" y="31"/>
                    <a:pt x="3" y="30"/>
                  </a:cubicBezTo>
                  <a:cubicBezTo>
                    <a:pt x="3" y="30"/>
                    <a:pt x="2" y="31"/>
                    <a:pt x="1" y="31"/>
                  </a:cubicBezTo>
                  <a:cubicBezTo>
                    <a:pt x="1" y="31"/>
                    <a:pt x="0" y="30"/>
                    <a:pt x="0" y="30"/>
                  </a:cubicBezTo>
                  <a:cubicBezTo>
                    <a:pt x="0" y="29"/>
                    <a:pt x="0" y="29"/>
                    <a:pt x="0" y="28"/>
                  </a:cubicBezTo>
                  <a:cubicBezTo>
                    <a:pt x="1" y="27"/>
                    <a:pt x="0" y="26"/>
                    <a:pt x="0" y="25"/>
                  </a:cubicBezTo>
                  <a:cubicBezTo>
                    <a:pt x="1" y="24"/>
                    <a:pt x="2" y="23"/>
                    <a:pt x="2" y="22"/>
                  </a:cubicBezTo>
                  <a:cubicBezTo>
                    <a:pt x="3" y="22"/>
                    <a:pt x="4" y="20"/>
                    <a:pt x="5" y="20"/>
                  </a:cubicBezTo>
                  <a:cubicBezTo>
                    <a:pt x="6" y="18"/>
                    <a:pt x="9" y="15"/>
                    <a:pt x="10" y="14"/>
                  </a:cubicBezTo>
                  <a:cubicBezTo>
                    <a:pt x="11" y="12"/>
                    <a:pt x="13" y="9"/>
                    <a:pt x="14" y="7"/>
                  </a:cubicBezTo>
                  <a:cubicBezTo>
                    <a:pt x="15" y="6"/>
                    <a:pt x="17" y="3"/>
                    <a:pt x="18" y="2"/>
                  </a:cubicBezTo>
                  <a:cubicBezTo>
                    <a:pt x="18" y="1"/>
                    <a:pt x="19" y="1"/>
                    <a:pt x="20" y="0"/>
                  </a:cubicBezTo>
                  <a:cubicBezTo>
                    <a:pt x="20" y="0"/>
                    <a:pt x="21" y="1"/>
                    <a:pt x="21" y="1"/>
                  </a:cubicBezTo>
                  <a:cubicBezTo>
                    <a:pt x="22" y="1"/>
                    <a:pt x="23" y="2"/>
                    <a:pt x="23" y="2"/>
                  </a:cubicBezTo>
                  <a:cubicBezTo>
                    <a:pt x="24" y="2"/>
                    <a:pt x="24" y="3"/>
                    <a:pt x="25" y="3"/>
                  </a:cubicBezTo>
                  <a:cubicBezTo>
                    <a:pt x="25" y="4"/>
                    <a:pt x="25" y="5"/>
                    <a:pt x="25" y="5"/>
                  </a:cubicBezTo>
                  <a:cubicBezTo>
                    <a:pt x="25" y="5"/>
                    <a:pt x="26" y="6"/>
                    <a:pt x="26" y="6"/>
                  </a:cubicBezTo>
                  <a:cubicBezTo>
                    <a:pt x="27" y="6"/>
                    <a:pt x="28" y="7"/>
                    <a:pt x="29" y="7"/>
                  </a:cubicBezTo>
                  <a:cubicBezTo>
                    <a:pt x="30" y="7"/>
                    <a:pt x="31" y="7"/>
                    <a:pt x="32" y="7"/>
                  </a:cubicBezTo>
                  <a:cubicBezTo>
                    <a:pt x="32" y="7"/>
                    <a:pt x="33" y="6"/>
                    <a:pt x="33" y="6"/>
                  </a:cubicBezTo>
                  <a:cubicBezTo>
                    <a:pt x="34" y="5"/>
                    <a:pt x="35" y="5"/>
                    <a:pt x="35" y="4"/>
                  </a:cubicBezTo>
                  <a:cubicBezTo>
                    <a:pt x="36" y="4"/>
                    <a:pt x="36" y="3"/>
                    <a:pt x="37" y="3"/>
                  </a:cubicBezTo>
                  <a:cubicBezTo>
                    <a:pt x="37" y="3"/>
                    <a:pt x="38" y="4"/>
                    <a:pt x="38" y="4"/>
                  </a:cubicBezTo>
                  <a:cubicBezTo>
                    <a:pt x="39" y="4"/>
                    <a:pt x="40" y="4"/>
                    <a:pt x="40" y="5"/>
                  </a:cubicBezTo>
                  <a:cubicBezTo>
                    <a:pt x="40" y="5"/>
                    <a:pt x="41" y="6"/>
                    <a:pt x="41" y="6"/>
                  </a:cubicBezTo>
                  <a:cubicBezTo>
                    <a:pt x="41" y="7"/>
                    <a:pt x="42" y="7"/>
                    <a:pt x="41" y="8"/>
                  </a:cubicBezTo>
                  <a:cubicBezTo>
                    <a:pt x="41" y="8"/>
                    <a:pt x="41" y="8"/>
                    <a:pt x="40" y="9"/>
                  </a:cubicBezTo>
                  <a:cubicBezTo>
                    <a:pt x="40" y="9"/>
                    <a:pt x="39" y="10"/>
                    <a:pt x="39" y="11"/>
                  </a:cubicBezTo>
                  <a:cubicBezTo>
                    <a:pt x="39" y="11"/>
                    <a:pt x="39" y="12"/>
                    <a:pt x="40" y="12"/>
                  </a:cubicBezTo>
                  <a:cubicBezTo>
                    <a:pt x="40" y="13"/>
                    <a:pt x="41" y="13"/>
                    <a:pt x="41" y="13"/>
                  </a:cubicBezTo>
                  <a:cubicBezTo>
                    <a:pt x="41" y="13"/>
                    <a:pt x="42" y="14"/>
                    <a:pt x="42" y="14"/>
                  </a:cubicBezTo>
                  <a:cubicBezTo>
                    <a:pt x="43" y="15"/>
                    <a:pt x="43" y="15"/>
                    <a:pt x="44" y="15"/>
                  </a:cubicBezTo>
                  <a:cubicBezTo>
                    <a:pt x="44" y="15"/>
                    <a:pt x="45" y="14"/>
                    <a:pt x="45" y="14"/>
                  </a:cubicBezTo>
                  <a:cubicBezTo>
                    <a:pt x="45" y="13"/>
                    <a:pt x="45" y="13"/>
                    <a:pt x="45" y="12"/>
                  </a:cubicBezTo>
                  <a:cubicBezTo>
                    <a:pt x="46" y="12"/>
                    <a:pt x="46" y="11"/>
                    <a:pt x="46" y="11"/>
                  </a:cubicBezTo>
                  <a:cubicBezTo>
                    <a:pt x="47" y="11"/>
                    <a:pt x="48" y="12"/>
                    <a:pt x="48" y="12"/>
                  </a:cubicBezTo>
                  <a:cubicBezTo>
                    <a:pt x="49" y="12"/>
                    <a:pt x="50" y="12"/>
                    <a:pt x="50" y="12"/>
                  </a:cubicBezTo>
                  <a:cubicBezTo>
                    <a:pt x="50" y="11"/>
                    <a:pt x="51" y="10"/>
                    <a:pt x="51" y="10"/>
                  </a:cubicBezTo>
                  <a:cubicBezTo>
                    <a:pt x="51" y="10"/>
                    <a:pt x="50" y="9"/>
                    <a:pt x="50" y="9"/>
                  </a:cubicBezTo>
                  <a:cubicBezTo>
                    <a:pt x="50" y="8"/>
                    <a:pt x="50" y="8"/>
                    <a:pt x="50" y="8"/>
                  </a:cubicBezTo>
                  <a:cubicBezTo>
                    <a:pt x="50" y="7"/>
                    <a:pt x="51" y="7"/>
                    <a:pt x="51" y="6"/>
                  </a:cubicBezTo>
                  <a:cubicBezTo>
                    <a:pt x="52" y="6"/>
                    <a:pt x="53" y="6"/>
                    <a:pt x="54" y="6"/>
                  </a:cubicBezTo>
                  <a:cubicBezTo>
                    <a:pt x="55" y="7"/>
                    <a:pt x="55" y="8"/>
                    <a:pt x="56" y="9"/>
                  </a:cubicBezTo>
                  <a:cubicBezTo>
                    <a:pt x="56" y="9"/>
                    <a:pt x="58" y="10"/>
                    <a:pt x="58" y="11"/>
                  </a:cubicBezTo>
                  <a:cubicBezTo>
                    <a:pt x="58" y="11"/>
                    <a:pt x="58" y="12"/>
                    <a:pt x="57" y="13"/>
                  </a:cubicBezTo>
                  <a:cubicBezTo>
                    <a:pt x="57" y="13"/>
                    <a:pt x="57" y="13"/>
                    <a:pt x="56" y="14"/>
                  </a:cubicBezTo>
                  <a:cubicBezTo>
                    <a:pt x="56" y="14"/>
                    <a:pt x="56" y="14"/>
                    <a:pt x="56" y="15"/>
                  </a:cubicBezTo>
                  <a:cubicBezTo>
                    <a:pt x="55" y="15"/>
                    <a:pt x="55" y="16"/>
                    <a:pt x="55" y="17"/>
                  </a:cubicBezTo>
                  <a:cubicBezTo>
                    <a:pt x="55" y="17"/>
                    <a:pt x="55" y="18"/>
                    <a:pt x="54" y="19"/>
                  </a:cubicBezTo>
                  <a:cubicBezTo>
                    <a:pt x="54" y="19"/>
                    <a:pt x="54" y="20"/>
                    <a:pt x="54" y="21"/>
                  </a:cubicBezTo>
                  <a:cubicBezTo>
                    <a:pt x="54" y="21"/>
                    <a:pt x="55" y="22"/>
                    <a:pt x="55" y="23"/>
                  </a:cubicBezTo>
                  <a:cubicBezTo>
                    <a:pt x="56" y="23"/>
                    <a:pt x="57" y="23"/>
                    <a:pt x="57" y="24"/>
                  </a:cubicBezTo>
                  <a:cubicBezTo>
                    <a:pt x="57" y="24"/>
                    <a:pt x="58" y="24"/>
                    <a:pt x="58" y="2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6" name="Freeform 106"/>
            <p:cNvSpPr>
              <a:spLocks/>
            </p:cNvSpPr>
            <p:nvPr/>
          </p:nvSpPr>
          <p:spPr bwMode="auto">
            <a:xfrm>
              <a:off x="1866901" y="3998913"/>
              <a:ext cx="115888" cy="74613"/>
            </a:xfrm>
            <a:custGeom>
              <a:avLst/>
              <a:gdLst/>
              <a:ahLst/>
              <a:cxnLst>
                <a:cxn ang="0">
                  <a:pos x="62" y="7"/>
                </a:cxn>
                <a:cxn ang="0">
                  <a:pos x="61" y="11"/>
                </a:cxn>
                <a:cxn ang="0">
                  <a:pos x="60" y="14"/>
                </a:cxn>
                <a:cxn ang="0">
                  <a:pos x="60" y="16"/>
                </a:cxn>
                <a:cxn ang="0">
                  <a:pos x="57" y="20"/>
                </a:cxn>
                <a:cxn ang="0">
                  <a:pos x="54" y="23"/>
                </a:cxn>
                <a:cxn ang="0">
                  <a:pos x="58" y="26"/>
                </a:cxn>
                <a:cxn ang="0">
                  <a:pos x="57" y="28"/>
                </a:cxn>
                <a:cxn ang="0">
                  <a:pos x="53" y="30"/>
                </a:cxn>
                <a:cxn ang="0">
                  <a:pos x="53" y="33"/>
                </a:cxn>
                <a:cxn ang="0">
                  <a:pos x="48" y="35"/>
                </a:cxn>
                <a:cxn ang="0">
                  <a:pos x="43" y="36"/>
                </a:cxn>
                <a:cxn ang="0">
                  <a:pos x="39" y="39"/>
                </a:cxn>
                <a:cxn ang="0">
                  <a:pos x="34" y="40"/>
                </a:cxn>
                <a:cxn ang="0">
                  <a:pos x="31" y="40"/>
                </a:cxn>
                <a:cxn ang="0">
                  <a:pos x="29" y="38"/>
                </a:cxn>
                <a:cxn ang="0">
                  <a:pos x="26" y="37"/>
                </a:cxn>
                <a:cxn ang="0">
                  <a:pos x="25" y="33"/>
                </a:cxn>
                <a:cxn ang="0">
                  <a:pos x="22" y="34"/>
                </a:cxn>
                <a:cxn ang="0">
                  <a:pos x="18" y="36"/>
                </a:cxn>
                <a:cxn ang="0">
                  <a:pos x="13" y="35"/>
                </a:cxn>
                <a:cxn ang="0">
                  <a:pos x="9" y="36"/>
                </a:cxn>
                <a:cxn ang="0">
                  <a:pos x="5" y="37"/>
                </a:cxn>
                <a:cxn ang="0">
                  <a:pos x="3" y="35"/>
                </a:cxn>
                <a:cxn ang="0">
                  <a:pos x="1" y="32"/>
                </a:cxn>
                <a:cxn ang="0">
                  <a:pos x="1" y="31"/>
                </a:cxn>
                <a:cxn ang="0">
                  <a:pos x="3" y="29"/>
                </a:cxn>
                <a:cxn ang="0">
                  <a:pos x="3" y="26"/>
                </a:cxn>
                <a:cxn ang="0">
                  <a:pos x="1" y="23"/>
                </a:cxn>
                <a:cxn ang="0">
                  <a:pos x="2" y="21"/>
                </a:cxn>
                <a:cxn ang="0">
                  <a:pos x="2" y="17"/>
                </a:cxn>
                <a:cxn ang="0">
                  <a:pos x="3" y="15"/>
                </a:cxn>
                <a:cxn ang="0">
                  <a:pos x="5" y="17"/>
                </a:cxn>
                <a:cxn ang="0">
                  <a:pos x="5" y="22"/>
                </a:cxn>
                <a:cxn ang="0">
                  <a:pos x="8" y="19"/>
                </a:cxn>
                <a:cxn ang="0">
                  <a:pos x="8" y="15"/>
                </a:cxn>
                <a:cxn ang="0">
                  <a:pos x="11" y="13"/>
                </a:cxn>
                <a:cxn ang="0">
                  <a:pos x="17" y="13"/>
                </a:cxn>
                <a:cxn ang="0">
                  <a:pos x="16" y="10"/>
                </a:cxn>
                <a:cxn ang="0">
                  <a:pos x="19" y="11"/>
                </a:cxn>
                <a:cxn ang="0">
                  <a:pos x="23" y="11"/>
                </a:cxn>
                <a:cxn ang="0">
                  <a:pos x="26" y="8"/>
                </a:cxn>
                <a:cxn ang="0">
                  <a:pos x="29" y="5"/>
                </a:cxn>
                <a:cxn ang="0">
                  <a:pos x="33" y="5"/>
                </a:cxn>
                <a:cxn ang="0">
                  <a:pos x="38" y="5"/>
                </a:cxn>
                <a:cxn ang="0">
                  <a:pos x="41" y="3"/>
                </a:cxn>
                <a:cxn ang="0">
                  <a:pos x="48" y="0"/>
                </a:cxn>
                <a:cxn ang="0">
                  <a:pos x="53" y="0"/>
                </a:cxn>
                <a:cxn ang="0">
                  <a:pos x="56" y="2"/>
                </a:cxn>
                <a:cxn ang="0">
                  <a:pos x="60" y="3"/>
                </a:cxn>
              </a:cxnLst>
              <a:rect l="0" t="0" r="r" b="b"/>
              <a:pathLst>
                <a:path w="62" h="40">
                  <a:moveTo>
                    <a:pt x="61" y="5"/>
                  </a:moveTo>
                  <a:cubicBezTo>
                    <a:pt x="61" y="6"/>
                    <a:pt x="62" y="7"/>
                    <a:pt x="62" y="7"/>
                  </a:cubicBezTo>
                  <a:cubicBezTo>
                    <a:pt x="62" y="8"/>
                    <a:pt x="61" y="8"/>
                    <a:pt x="61" y="9"/>
                  </a:cubicBezTo>
                  <a:cubicBezTo>
                    <a:pt x="60" y="9"/>
                    <a:pt x="61" y="11"/>
                    <a:pt x="61" y="11"/>
                  </a:cubicBezTo>
                  <a:cubicBezTo>
                    <a:pt x="61" y="11"/>
                    <a:pt x="60" y="12"/>
                    <a:pt x="60" y="12"/>
                  </a:cubicBezTo>
                  <a:cubicBezTo>
                    <a:pt x="60" y="13"/>
                    <a:pt x="60" y="14"/>
                    <a:pt x="60" y="14"/>
                  </a:cubicBezTo>
                  <a:cubicBezTo>
                    <a:pt x="61" y="15"/>
                    <a:pt x="61" y="15"/>
                    <a:pt x="61" y="16"/>
                  </a:cubicBezTo>
                  <a:cubicBezTo>
                    <a:pt x="61" y="16"/>
                    <a:pt x="60" y="16"/>
                    <a:pt x="60" y="16"/>
                  </a:cubicBezTo>
                  <a:cubicBezTo>
                    <a:pt x="60" y="17"/>
                    <a:pt x="59" y="17"/>
                    <a:pt x="59" y="18"/>
                  </a:cubicBezTo>
                  <a:cubicBezTo>
                    <a:pt x="58" y="18"/>
                    <a:pt x="58" y="19"/>
                    <a:pt x="57" y="20"/>
                  </a:cubicBezTo>
                  <a:cubicBezTo>
                    <a:pt x="57" y="20"/>
                    <a:pt x="55" y="20"/>
                    <a:pt x="55" y="21"/>
                  </a:cubicBezTo>
                  <a:cubicBezTo>
                    <a:pt x="54" y="21"/>
                    <a:pt x="54" y="22"/>
                    <a:pt x="54" y="23"/>
                  </a:cubicBezTo>
                  <a:cubicBezTo>
                    <a:pt x="55" y="23"/>
                    <a:pt x="55" y="24"/>
                    <a:pt x="56" y="24"/>
                  </a:cubicBezTo>
                  <a:cubicBezTo>
                    <a:pt x="56" y="25"/>
                    <a:pt x="57" y="26"/>
                    <a:pt x="58" y="26"/>
                  </a:cubicBezTo>
                  <a:cubicBezTo>
                    <a:pt x="58" y="26"/>
                    <a:pt x="59" y="26"/>
                    <a:pt x="59" y="26"/>
                  </a:cubicBezTo>
                  <a:cubicBezTo>
                    <a:pt x="59" y="27"/>
                    <a:pt x="58" y="28"/>
                    <a:pt x="57" y="28"/>
                  </a:cubicBezTo>
                  <a:cubicBezTo>
                    <a:pt x="57" y="28"/>
                    <a:pt x="56" y="29"/>
                    <a:pt x="55" y="29"/>
                  </a:cubicBezTo>
                  <a:cubicBezTo>
                    <a:pt x="55" y="29"/>
                    <a:pt x="54" y="29"/>
                    <a:pt x="53" y="30"/>
                  </a:cubicBezTo>
                  <a:cubicBezTo>
                    <a:pt x="53" y="30"/>
                    <a:pt x="52" y="31"/>
                    <a:pt x="52" y="31"/>
                  </a:cubicBezTo>
                  <a:cubicBezTo>
                    <a:pt x="52" y="32"/>
                    <a:pt x="53" y="33"/>
                    <a:pt x="53" y="33"/>
                  </a:cubicBezTo>
                  <a:cubicBezTo>
                    <a:pt x="52" y="34"/>
                    <a:pt x="51" y="34"/>
                    <a:pt x="50" y="34"/>
                  </a:cubicBezTo>
                  <a:cubicBezTo>
                    <a:pt x="50" y="35"/>
                    <a:pt x="49" y="35"/>
                    <a:pt x="48" y="35"/>
                  </a:cubicBezTo>
                  <a:cubicBezTo>
                    <a:pt x="47" y="35"/>
                    <a:pt x="46" y="35"/>
                    <a:pt x="45" y="35"/>
                  </a:cubicBezTo>
                  <a:cubicBezTo>
                    <a:pt x="44" y="35"/>
                    <a:pt x="43" y="35"/>
                    <a:pt x="43" y="36"/>
                  </a:cubicBezTo>
                  <a:cubicBezTo>
                    <a:pt x="43" y="36"/>
                    <a:pt x="42" y="37"/>
                    <a:pt x="42" y="37"/>
                  </a:cubicBezTo>
                  <a:cubicBezTo>
                    <a:pt x="41" y="37"/>
                    <a:pt x="39" y="38"/>
                    <a:pt x="39" y="39"/>
                  </a:cubicBezTo>
                  <a:cubicBezTo>
                    <a:pt x="38" y="39"/>
                    <a:pt x="37" y="40"/>
                    <a:pt x="37" y="40"/>
                  </a:cubicBezTo>
                  <a:cubicBezTo>
                    <a:pt x="36" y="40"/>
                    <a:pt x="35" y="40"/>
                    <a:pt x="34" y="40"/>
                  </a:cubicBezTo>
                  <a:cubicBezTo>
                    <a:pt x="34" y="40"/>
                    <a:pt x="33" y="40"/>
                    <a:pt x="33" y="40"/>
                  </a:cubicBezTo>
                  <a:cubicBezTo>
                    <a:pt x="32" y="40"/>
                    <a:pt x="31" y="40"/>
                    <a:pt x="31" y="40"/>
                  </a:cubicBezTo>
                  <a:cubicBezTo>
                    <a:pt x="30" y="40"/>
                    <a:pt x="29" y="40"/>
                    <a:pt x="29" y="39"/>
                  </a:cubicBezTo>
                  <a:cubicBezTo>
                    <a:pt x="29" y="39"/>
                    <a:pt x="29" y="38"/>
                    <a:pt x="29" y="38"/>
                  </a:cubicBezTo>
                  <a:cubicBezTo>
                    <a:pt x="29" y="38"/>
                    <a:pt x="28" y="37"/>
                    <a:pt x="28" y="37"/>
                  </a:cubicBezTo>
                  <a:cubicBezTo>
                    <a:pt x="28" y="37"/>
                    <a:pt x="27" y="37"/>
                    <a:pt x="26" y="37"/>
                  </a:cubicBezTo>
                  <a:cubicBezTo>
                    <a:pt x="26" y="36"/>
                    <a:pt x="25" y="36"/>
                    <a:pt x="25" y="35"/>
                  </a:cubicBezTo>
                  <a:cubicBezTo>
                    <a:pt x="25" y="35"/>
                    <a:pt x="25" y="33"/>
                    <a:pt x="25" y="33"/>
                  </a:cubicBezTo>
                  <a:cubicBezTo>
                    <a:pt x="24" y="33"/>
                    <a:pt x="23" y="33"/>
                    <a:pt x="23" y="33"/>
                  </a:cubicBezTo>
                  <a:cubicBezTo>
                    <a:pt x="23" y="33"/>
                    <a:pt x="22" y="34"/>
                    <a:pt x="22" y="34"/>
                  </a:cubicBezTo>
                  <a:cubicBezTo>
                    <a:pt x="21" y="34"/>
                    <a:pt x="20" y="35"/>
                    <a:pt x="20" y="35"/>
                  </a:cubicBezTo>
                  <a:cubicBezTo>
                    <a:pt x="19" y="35"/>
                    <a:pt x="18" y="36"/>
                    <a:pt x="18" y="36"/>
                  </a:cubicBezTo>
                  <a:cubicBezTo>
                    <a:pt x="17" y="36"/>
                    <a:pt x="16" y="35"/>
                    <a:pt x="15" y="35"/>
                  </a:cubicBezTo>
                  <a:cubicBezTo>
                    <a:pt x="14" y="34"/>
                    <a:pt x="13" y="34"/>
                    <a:pt x="13" y="35"/>
                  </a:cubicBezTo>
                  <a:cubicBezTo>
                    <a:pt x="12" y="35"/>
                    <a:pt x="11" y="35"/>
                    <a:pt x="11" y="36"/>
                  </a:cubicBezTo>
                  <a:cubicBezTo>
                    <a:pt x="11" y="36"/>
                    <a:pt x="10" y="36"/>
                    <a:pt x="9" y="36"/>
                  </a:cubicBezTo>
                  <a:cubicBezTo>
                    <a:pt x="9" y="36"/>
                    <a:pt x="8" y="37"/>
                    <a:pt x="8" y="37"/>
                  </a:cubicBezTo>
                  <a:cubicBezTo>
                    <a:pt x="7" y="37"/>
                    <a:pt x="6" y="37"/>
                    <a:pt x="5" y="37"/>
                  </a:cubicBezTo>
                  <a:cubicBezTo>
                    <a:pt x="5" y="37"/>
                    <a:pt x="5" y="36"/>
                    <a:pt x="4" y="36"/>
                  </a:cubicBezTo>
                  <a:cubicBezTo>
                    <a:pt x="4" y="35"/>
                    <a:pt x="3" y="35"/>
                    <a:pt x="3" y="35"/>
                  </a:cubicBezTo>
                  <a:cubicBezTo>
                    <a:pt x="2" y="35"/>
                    <a:pt x="2" y="35"/>
                    <a:pt x="1" y="34"/>
                  </a:cubicBezTo>
                  <a:cubicBezTo>
                    <a:pt x="1" y="34"/>
                    <a:pt x="1" y="33"/>
                    <a:pt x="1" y="32"/>
                  </a:cubicBezTo>
                  <a:cubicBezTo>
                    <a:pt x="1" y="32"/>
                    <a:pt x="1" y="32"/>
                    <a:pt x="1" y="31"/>
                  </a:cubicBezTo>
                  <a:cubicBezTo>
                    <a:pt x="1" y="31"/>
                    <a:pt x="1" y="31"/>
                    <a:pt x="1" y="31"/>
                  </a:cubicBezTo>
                  <a:cubicBezTo>
                    <a:pt x="1" y="31"/>
                    <a:pt x="1" y="31"/>
                    <a:pt x="2" y="30"/>
                  </a:cubicBezTo>
                  <a:cubicBezTo>
                    <a:pt x="2" y="30"/>
                    <a:pt x="3" y="30"/>
                    <a:pt x="3" y="29"/>
                  </a:cubicBezTo>
                  <a:cubicBezTo>
                    <a:pt x="3" y="29"/>
                    <a:pt x="3" y="28"/>
                    <a:pt x="3" y="27"/>
                  </a:cubicBezTo>
                  <a:cubicBezTo>
                    <a:pt x="3" y="27"/>
                    <a:pt x="3" y="26"/>
                    <a:pt x="3" y="26"/>
                  </a:cubicBezTo>
                  <a:cubicBezTo>
                    <a:pt x="2" y="26"/>
                    <a:pt x="1" y="25"/>
                    <a:pt x="1" y="25"/>
                  </a:cubicBezTo>
                  <a:cubicBezTo>
                    <a:pt x="1" y="25"/>
                    <a:pt x="0" y="23"/>
                    <a:pt x="1" y="23"/>
                  </a:cubicBezTo>
                  <a:cubicBezTo>
                    <a:pt x="1" y="22"/>
                    <a:pt x="2" y="22"/>
                    <a:pt x="2" y="22"/>
                  </a:cubicBezTo>
                  <a:cubicBezTo>
                    <a:pt x="2" y="22"/>
                    <a:pt x="2" y="21"/>
                    <a:pt x="2" y="21"/>
                  </a:cubicBezTo>
                  <a:cubicBezTo>
                    <a:pt x="2" y="20"/>
                    <a:pt x="3" y="19"/>
                    <a:pt x="3" y="18"/>
                  </a:cubicBezTo>
                  <a:cubicBezTo>
                    <a:pt x="3" y="18"/>
                    <a:pt x="2" y="17"/>
                    <a:pt x="2" y="17"/>
                  </a:cubicBezTo>
                  <a:cubicBezTo>
                    <a:pt x="2" y="16"/>
                    <a:pt x="2" y="15"/>
                    <a:pt x="2" y="15"/>
                  </a:cubicBezTo>
                  <a:cubicBezTo>
                    <a:pt x="3" y="15"/>
                    <a:pt x="3" y="15"/>
                    <a:pt x="3" y="15"/>
                  </a:cubicBezTo>
                  <a:cubicBezTo>
                    <a:pt x="4" y="15"/>
                    <a:pt x="4" y="16"/>
                    <a:pt x="4" y="16"/>
                  </a:cubicBezTo>
                  <a:cubicBezTo>
                    <a:pt x="4" y="17"/>
                    <a:pt x="5" y="17"/>
                    <a:pt x="5" y="17"/>
                  </a:cubicBezTo>
                  <a:cubicBezTo>
                    <a:pt x="5" y="18"/>
                    <a:pt x="5" y="19"/>
                    <a:pt x="5" y="20"/>
                  </a:cubicBezTo>
                  <a:cubicBezTo>
                    <a:pt x="5" y="20"/>
                    <a:pt x="5" y="21"/>
                    <a:pt x="5" y="22"/>
                  </a:cubicBezTo>
                  <a:cubicBezTo>
                    <a:pt x="6" y="22"/>
                    <a:pt x="7" y="22"/>
                    <a:pt x="7" y="21"/>
                  </a:cubicBezTo>
                  <a:cubicBezTo>
                    <a:pt x="8" y="21"/>
                    <a:pt x="8" y="20"/>
                    <a:pt x="8" y="19"/>
                  </a:cubicBezTo>
                  <a:cubicBezTo>
                    <a:pt x="8" y="19"/>
                    <a:pt x="7" y="18"/>
                    <a:pt x="7" y="17"/>
                  </a:cubicBezTo>
                  <a:cubicBezTo>
                    <a:pt x="7" y="17"/>
                    <a:pt x="7" y="16"/>
                    <a:pt x="8" y="15"/>
                  </a:cubicBezTo>
                  <a:cubicBezTo>
                    <a:pt x="8" y="15"/>
                    <a:pt x="9" y="15"/>
                    <a:pt x="10" y="15"/>
                  </a:cubicBezTo>
                  <a:cubicBezTo>
                    <a:pt x="10" y="15"/>
                    <a:pt x="11" y="14"/>
                    <a:pt x="11" y="13"/>
                  </a:cubicBezTo>
                  <a:cubicBezTo>
                    <a:pt x="12" y="13"/>
                    <a:pt x="13" y="13"/>
                    <a:pt x="14" y="13"/>
                  </a:cubicBezTo>
                  <a:cubicBezTo>
                    <a:pt x="15" y="13"/>
                    <a:pt x="17" y="13"/>
                    <a:pt x="17" y="13"/>
                  </a:cubicBezTo>
                  <a:cubicBezTo>
                    <a:pt x="17" y="12"/>
                    <a:pt x="16" y="12"/>
                    <a:pt x="16" y="11"/>
                  </a:cubicBezTo>
                  <a:cubicBezTo>
                    <a:pt x="16" y="11"/>
                    <a:pt x="16" y="11"/>
                    <a:pt x="16" y="10"/>
                  </a:cubicBezTo>
                  <a:cubicBezTo>
                    <a:pt x="17" y="11"/>
                    <a:pt x="17" y="11"/>
                    <a:pt x="17" y="11"/>
                  </a:cubicBezTo>
                  <a:cubicBezTo>
                    <a:pt x="17" y="11"/>
                    <a:pt x="18" y="11"/>
                    <a:pt x="19" y="11"/>
                  </a:cubicBezTo>
                  <a:cubicBezTo>
                    <a:pt x="19" y="11"/>
                    <a:pt x="20" y="11"/>
                    <a:pt x="21" y="11"/>
                  </a:cubicBezTo>
                  <a:cubicBezTo>
                    <a:pt x="21" y="11"/>
                    <a:pt x="22" y="11"/>
                    <a:pt x="23" y="11"/>
                  </a:cubicBezTo>
                  <a:cubicBezTo>
                    <a:pt x="23" y="11"/>
                    <a:pt x="25" y="11"/>
                    <a:pt x="25" y="10"/>
                  </a:cubicBezTo>
                  <a:cubicBezTo>
                    <a:pt x="25" y="10"/>
                    <a:pt x="25" y="8"/>
                    <a:pt x="26" y="8"/>
                  </a:cubicBezTo>
                  <a:cubicBezTo>
                    <a:pt x="26" y="7"/>
                    <a:pt x="27" y="7"/>
                    <a:pt x="28" y="7"/>
                  </a:cubicBezTo>
                  <a:cubicBezTo>
                    <a:pt x="28" y="6"/>
                    <a:pt x="28" y="5"/>
                    <a:pt x="29" y="5"/>
                  </a:cubicBezTo>
                  <a:cubicBezTo>
                    <a:pt x="29" y="4"/>
                    <a:pt x="30" y="4"/>
                    <a:pt x="30" y="4"/>
                  </a:cubicBezTo>
                  <a:cubicBezTo>
                    <a:pt x="31" y="4"/>
                    <a:pt x="32" y="5"/>
                    <a:pt x="33" y="5"/>
                  </a:cubicBezTo>
                  <a:cubicBezTo>
                    <a:pt x="33" y="6"/>
                    <a:pt x="34" y="6"/>
                    <a:pt x="35" y="6"/>
                  </a:cubicBezTo>
                  <a:cubicBezTo>
                    <a:pt x="36" y="6"/>
                    <a:pt x="38" y="5"/>
                    <a:pt x="38" y="5"/>
                  </a:cubicBezTo>
                  <a:cubicBezTo>
                    <a:pt x="38" y="5"/>
                    <a:pt x="39" y="4"/>
                    <a:pt x="39" y="4"/>
                  </a:cubicBezTo>
                  <a:cubicBezTo>
                    <a:pt x="39" y="4"/>
                    <a:pt x="40" y="3"/>
                    <a:pt x="41" y="3"/>
                  </a:cubicBezTo>
                  <a:cubicBezTo>
                    <a:pt x="42" y="2"/>
                    <a:pt x="44" y="2"/>
                    <a:pt x="45" y="2"/>
                  </a:cubicBezTo>
                  <a:cubicBezTo>
                    <a:pt x="45" y="2"/>
                    <a:pt x="47" y="1"/>
                    <a:pt x="48" y="0"/>
                  </a:cubicBezTo>
                  <a:cubicBezTo>
                    <a:pt x="48" y="0"/>
                    <a:pt x="49" y="0"/>
                    <a:pt x="50" y="0"/>
                  </a:cubicBezTo>
                  <a:cubicBezTo>
                    <a:pt x="51" y="0"/>
                    <a:pt x="52" y="0"/>
                    <a:pt x="53" y="0"/>
                  </a:cubicBezTo>
                  <a:cubicBezTo>
                    <a:pt x="53" y="0"/>
                    <a:pt x="54" y="1"/>
                    <a:pt x="55" y="1"/>
                  </a:cubicBezTo>
                  <a:cubicBezTo>
                    <a:pt x="55" y="1"/>
                    <a:pt x="56" y="2"/>
                    <a:pt x="56" y="2"/>
                  </a:cubicBezTo>
                  <a:cubicBezTo>
                    <a:pt x="57" y="2"/>
                    <a:pt x="58" y="2"/>
                    <a:pt x="58" y="2"/>
                  </a:cubicBezTo>
                  <a:cubicBezTo>
                    <a:pt x="59" y="3"/>
                    <a:pt x="60" y="3"/>
                    <a:pt x="60" y="3"/>
                  </a:cubicBezTo>
                  <a:cubicBezTo>
                    <a:pt x="60" y="4"/>
                    <a:pt x="61" y="5"/>
                    <a:pt x="61"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7" name="Freeform 107"/>
            <p:cNvSpPr>
              <a:spLocks/>
            </p:cNvSpPr>
            <p:nvPr/>
          </p:nvSpPr>
          <p:spPr bwMode="auto">
            <a:xfrm>
              <a:off x="1960563" y="3870326"/>
              <a:ext cx="238125" cy="344488"/>
            </a:xfrm>
            <a:custGeom>
              <a:avLst/>
              <a:gdLst/>
              <a:ahLst/>
              <a:cxnLst>
                <a:cxn ang="0">
                  <a:pos x="5" y="89"/>
                </a:cxn>
                <a:cxn ang="0">
                  <a:pos x="10" y="82"/>
                </a:cxn>
                <a:cxn ang="0">
                  <a:pos x="11" y="73"/>
                </a:cxn>
                <a:cxn ang="0">
                  <a:pos x="11" y="64"/>
                </a:cxn>
                <a:cxn ang="0">
                  <a:pos x="7" y="58"/>
                </a:cxn>
                <a:cxn ang="0">
                  <a:pos x="8" y="54"/>
                </a:cxn>
                <a:cxn ang="0">
                  <a:pos x="12" y="39"/>
                </a:cxn>
                <a:cxn ang="0">
                  <a:pos x="17" y="32"/>
                </a:cxn>
                <a:cxn ang="0">
                  <a:pos x="24" y="33"/>
                </a:cxn>
                <a:cxn ang="0">
                  <a:pos x="35" y="21"/>
                </a:cxn>
                <a:cxn ang="0">
                  <a:pos x="42" y="15"/>
                </a:cxn>
                <a:cxn ang="0">
                  <a:pos x="50" y="17"/>
                </a:cxn>
                <a:cxn ang="0">
                  <a:pos x="57" y="12"/>
                </a:cxn>
                <a:cxn ang="0">
                  <a:pos x="64" y="13"/>
                </a:cxn>
                <a:cxn ang="0">
                  <a:pos x="67" y="13"/>
                </a:cxn>
                <a:cxn ang="0">
                  <a:pos x="70" y="12"/>
                </a:cxn>
                <a:cxn ang="0">
                  <a:pos x="78" y="13"/>
                </a:cxn>
                <a:cxn ang="0">
                  <a:pos x="78" y="7"/>
                </a:cxn>
                <a:cxn ang="0">
                  <a:pos x="77" y="0"/>
                </a:cxn>
                <a:cxn ang="0">
                  <a:pos x="84" y="12"/>
                </a:cxn>
                <a:cxn ang="0">
                  <a:pos x="82" y="19"/>
                </a:cxn>
                <a:cxn ang="0">
                  <a:pos x="74" y="33"/>
                </a:cxn>
                <a:cxn ang="0">
                  <a:pos x="70" y="37"/>
                </a:cxn>
                <a:cxn ang="0">
                  <a:pos x="76" y="49"/>
                </a:cxn>
                <a:cxn ang="0">
                  <a:pos x="83" y="52"/>
                </a:cxn>
                <a:cxn ang="0">
                  <a:pos x="91" y="48"/>
                </a:cxn>
                <a:cxn ang="0">
                  <a:pos x="105" y="44"/>
                </a:cxn>
                <a:cxn ang="0">
                  <a:pos x="116" y="55"/>
                </a:cxn>
                <a:cxn ang="0">
                  <a:pos x="117" y="69"/>
                </a:cxn>
                <a:cxn ang="0">
                  <a:pos x="111" y="73"/>
                </a:cxn>
                <a:cxn ang="0">
                  <a:pos x="119" y="79"/>
                </a:cxn>
                <a:cxn ang="0">
                  <a:pos x="126" y="89"/>
                </a:cxn>
                <a:cxn ang="0">
                  <a:pos x="120" y="91"/>
                </a:cxn>
                <a:cxn ang="0">
                  <a:pos x="122" y="99"/>
                </a:cxn>
                <a:cxn ang="0">
                  <a:pos x="119" y="107"/>
                </a:cxn>
                <a:cxn ang="0">
                  <a:pos x="117" y="111"/>
                </a:cxn>
                <a:cxn ang="0">
                  <a:pos x="108" y="114"/>
                </a:cxn>
                <a:cxn ang="0">
                  <a:pos x="98" y="114"/>
                </a:cxn>
                <a:cxn ang="0">
                  <a:pos x="100" y="121"/>
                </a:cxn>
                <a:cxn ang="0">
                  <a:pos x="103" y="128"/>
                </a:cxn>
                <a:cxn ang="0">
                  <a:pos x="105" y="139"/>
                </a:cxn>
                <a:cxn ang="0">
                  <a:pos x="107" y="148"/>
                </a:cxn>
                <a:cxn ang="0">
                  <a:pos x="110" y="162"/>
                </a:cxn>
                <a:cxn ang="0">
                  <a:pos x="112" y="169"/>
                </a:cxn>
                <a:cxn ang="0">
                  <a:pos x="111" y="178"/>
                </a:cxn>
                <a:cxn ang="0">
                  <a:pos x="102" y="178"/>
                </a:cxn>
                <a:cxn ang="0">
                  <a:pos x="94" y="174"/>
                </a:cxn>
                <a:cxn ang="0">
                  <a:pos x="82" y="171"/>
                </a:cxn>
                <a:cxn ang="0">
                  <a:pos x="73" y="170"/>
                </a:cxn>
                <a:cxn ang="0">
                  <a:pos x="67" y="171"/>
                </a:cxn>
                <a:cxn ang="0">
                  <a:pos x="60" y="175"/>
                </a:cxn>
                <a:cxn ang="0">
                  <a:pos x="46" y="180"/>
                </a:cxn>
                <a:cxn ang="0">
                  <a:pos x="35" y="179"/>
                </a:cxn>
                <a:cxn ang="0">
                  <a:pos x="27" y="164"/>
                </a:cxn>
                <a:cxn ang="0">
                  <a:pos x="15" y="152"/>
                </a:cxn>
                <a:cxn ang="0">
                  <a:pos x="3" y="151"/>
                </a:cxn>
                <a:cxn ang="0">
                  <a:pos x="3" y="142"/>
                </a:cxn>
                <a:cxn ang="0">
                  <a:pos x="9" y="130"/>
                </a:cxn>
                <a:cxn ang="0">
                  <a:pos x="15" y="107"/>
                </a:cxn>
                <a:cxn ang="0">
                  <a:pos x="12" y="100"/>
                </a:cxn>
              </a:cxnLst>
              <a:rect l="0" t="0" r="r" b="b"/>
              <a:pathLst>
                <a:path w="126" h="183">
                  <a:moveTo>
                    <a:pt x="9" y="94"/>
                  </a:moveTo>
                  <a:cubicBezTo>
                    <a:pt x="9" y="94"/>
                    <a:pt x="8" y="94"/>
                    <a:pt x="8" y="94"/>
                  </a:cubicBezTo>
                  <a:cubicBezTo>
                    <a:pt x="7" y="94"/>
                    <a:pt x="6" y="93"/>
                    <a:pt x="6" y="92"/>
                  </a:cubicBezTo>
                  <a:cubicBezTo>
                    <a:pt x="5" y="92"/>
                    <a:pt x="5" y="91"/>
                    <a:pt x="4" y="91"/>
                  </a:cubicBezTo>
                  <a:cubicBezTo>
                    <a:pt x="4" y="90"/>
                    <a:pt x="4" y="89"/>
                    <a:pt x="5" y="89"/>
                  </a:cubicBezTo>
                  <a:cubicBezTo>
                    <a:pt x="5" y="88"/>
                    <a:pt x="7" y="88"/>
                    <a:pt x="7" y="88"/>
                  </a:cubicBezTo>
                  <a:cubicBezTo>
                    <a:pt x="8" y="87"/>
                    <a:pt x="8" y="86"/>
                    <a:pt x="9" y="86"/>
                  </a:cubicBezTo>
                  <a:cubicBezTo>
                    <a:pt x="9" y="85"/>
                    <a:pt x="10" y="85"/>
                    <a:pt x="10" y="84"/>
                  </a:cubicBezTo>
                  <a:cubicBezTo>
                    <a:pt x="10" y="84"/>
                    <a:pt x="11" y="84"/>
                    <a:pt x="11" y="84"/>
                  </a:cubicBezTo>
                  <a:cubicBezTo>
                    <a:pt x="11" y="83"/>
                    <a:pt x="11" y="83"/>
                    <a:pt x="10" y="82"/>
                  </a:cubicBezTo>
                  <a:cubicBezTo>
                    <a:pt x="10" y="82"/>
                    <a:pt x="10" y="81"/>
                    <a:pt x="10" y="80"/>
                  </a:cubicBezTo>
                  <a:cubicBezTo>
                    <a:pt x="10" y="80"/>
                    <a:pt x="11" y="79"/>
                    <a:pt x="11" y="79"/>
                  </a:cubicBezTo>
                  <a:cubicBezTo>
                    <a:pt x="11" y="79"/>
                    <a:pt x="10" y="77"/>
                    <a:pt x="11" y="77"/>
                  </a:cubicBezTo>
                  <a:cubicBezTo>
                    <a:pt x="11" y="76"/>
                    <a:pt x="12" y="76"/>
                    <a:pt x="12" y="75"/>
                  </a:cubicBezTo>
                  <a:cubicBezTo>
                    <a:pt x="12" y="75"/>
                    <a:pt x="11" y="74"/>
                    <a:pt x="11" y="73"/>
                  </a:cubicBezTo>
                  <a:cubicBezTo>
                    <a:pt x="11" y="73"/>
                    <a:pt x="10" y="72"/>
                    <a:pt x="10" y="71"/>
                  </a:cubicBezTo>
                  <a:cubicBezTo>
                    <a:pt x="10" y="71"/>
                    <a:pt x="10" y="70"/>
                    <a:pt x="10" y="69"/>
                  </a:cubicBezTo>
                  <a:cubicBezTo>
                    <a:pt x="10" y="68"/>
                    <a:pt x="10" y="67"/>
                    <a:pt x="11" y="66"/>
                  </a:cubicBezTo>
                  <a:cubicBezTo>
                    <a:pt x="11" y="66"/>
                    <a:pt x="11" y="65"/>
                    <a:pt x="11" y="65"/>
                  </a:cubicBezTo>
                  <a:cubicBezTo>
                    <a:pt x="11" y="64"/>
                    <a:pt x="11" y="64"/>
                    <a:pt x="11" y="64"/>
                  </a:cubicBezTo>
                  <a:cubicBezTo>
                    <a:pt x="10" y="64"/>
                    <a:pt x="10" y="64"/>
                    <a:pt x="9" y="64"/>
                  </a:cubicBezTo>
                  <a:cubicBezTo>
                    <a:pt x="9" y="64"/>
                    <a:pt x="9" y="63"/>
                    <a:pt x="9" y="63"/>
                  </a:cubicBezTo>
                  <a:cubicBezTo>
                    <a:pt x="9" y="62"/>
                    <a:pt x="9" y="62"/>
                    <a:pt x="9" y="61"/>
                  </a:cubicBezTo>
                  <a:cubicBezTo>
                    <a:pt x="10" y="61"/>
                    <a:pt x="10" y="59"/>
                    <a:pt x="9" y="58"/>
                  </a:cubicBezTo>
                  <a:cubicBezTo>
                    <a:pt x="9" y="58"/>
                    <a:pt x="8" y="58"/>
                    <a:pt x="7" y="58"/>
                  </a:cubicBezTo>
                  <a:cubicBezTo>
                    <a:pt x="7" y="58"/>
                    <a:pt x="5" y="58"/>
                    <a:pt x="5" y="58"/>
                  </a:cubicBezTo>
                  <a:cubicBezTo>
                    <a:pt x="5" y="58"/>
                    <a:pt x="4" y="57"/>
                    <a:pt x="4" y="56"/>
                  </a:cubicBezTo>
                  <a:cubicBezTo>
                    <a:pt x="4" y="56"/>
                    <a:pt x="5" y="56"/>
                    <a:pt x="5" y="56"/>
                  </a:cubicBezTo>
                  <a:cubicBezTo>
                    <a:pt x="5" y="56"/>
                    <a:pt x="6" y="56"/>
                    <a:pt x="7" y="55"/>
                  </a:cubicBezTo>
                  <a:cubicBezTo>
                    <a:pt x="7" y="55"/>
                    <a:pt x="8" y="54"/>
                    <a:pt x="8" y="54"/>
                  </a:cubicBezTo>
                  <a:cubicBezTo>
                    <a:pt x="9" y="53"/>
                    <a:pt x="11" y="53"/>
                    <a:pt x="12" y="52"/>
                  </a:cubicBezTo>
                  <a:cubicBezTo>
                    <a:pt x="12" y="51"/>
                    <a:pt x="14" y="50"/>
                    <a:pt x="14" y="49"/>
                  </a:cubicBezTo>
                  <a:cubicBezTo>
                    <a:pt x="14" y="48"/>
                    <a:pt x="14" y="46"/>
                    <a:pt x="14" y="45"/>
                  </a:cubicBezTo>
                  <a:cubicBezTo>
                    <a:pt x="14" y="44"/>
                    <a:pt x="14" y="43"/>
                    <a:pt x="13" y="42"/>
                  </a:cubicBezTo>
                  <a:cubicBezTo>
                    <a:pt x="13" y="41"/>
                    <a:pt x="12" y="40"/>
                    <a:pt x="12" y="39"/>
                  </a:cubicBezTo>
                  <a:cubicBezTo>
                    <a:pt x="11" y="39"/>
                    <a:pt x="11" y="38"/>
                    <a:pt x="11" y="37"/>
                  </a:cubicBezTo>
                  <a:cubicBezTo>
                    <a:pt x="11" y="37"/>
                    <a:pt x="11" y="37"/>
                    <a:pt x="11" y="37"/>
                  </a:cubicBezTo>
                  <a:cubicBezTo>
                    <a:pt x="12" y="37"/>
                    <a:pt x="13" y="36"/>
                    <a:pt x="14" y="36"/>
                  </a:cubicBezTo>
                  <a:cubicBezTo>
                    <a:pt x="14" y="35"/>
                    <a:pt x="15" y="34"/>
                    <a:pt x="15" y="33"/>
                  </a:cubicBezTo>
                  <a:cubicBezTo>
                    <a:pt x="16" y="33"/>
                    <a:pt x="17" y="32"/>
                    <a:pt x="17" y="32"/>
                  </a:cubicBezTo>
                  <a:cubicBezTo>
                    <a:pt x="18" y="31"/>
                    <a:pt x="19" y="31"/>
                    <a:pt x="19" y="31"/>
                  </a:cubicBezTo>
                  <a:cubicBezTo>
                    <a:pt x="20" y="31"/>
                    <a:pt x="19" y="33"/>
                    <a:pt x="20" y="33"/>
                  </a:cubicBezTo>
                  <a:cubicBezTo>
                    <a:pt x="20" y="33"/>
                    <a:pt x="21" y="33"/>
                    <a:pt x="21" y="33"/>
                  </a:cubicBezTo>
                  <a:cubicBezTo>
                    <a:pt x="22" y="33"/>
                    <a:pt x="23" y="32"/>
                    <a:pt x="23" y="32"/>
                  </a:cubicBezTo>
                  <a:cubicBezTo>
                    <a:pt x="24" y="32"/>
                    <a:pt x="24" y="33"/>
                    <a:pt x="24" y="33"/>
                  </a:cubicBezTo>
                  <a:cubicBezTo>
                    <a:pt x="25" y="33"/>
                    <a:pt x="26" y="33"/>
                    <a:pt x="26" y="33"/>
                  </a:cubicBezTo>
                  <a:cubicBezTo>
                    <a:pt x="27" y="33"/>
                    <a:pt x="28" y="32"/>
                    <a:pt x="28" y="32"/>
                  </a:cubicBezTo>
                  <a:cubicBezTo>
                    <a:pt x="29" y="31"/>
                    <a:pt x="30" y="30"/>
                    <a:pt x="30" y="29"/>
                  </a:cubicBezTo>
                  <a:cubicBezTo>
                    <a:pt x="31" y="28"/>
                    <a:pt x="32" y="26"/>
                    <a:pt x="33" y="25"/>
                  </a:cubicBezTo>
                  <a:cubicBezTo>
                    <a:pt x="34" y="24"/>
                    <a:pt x="35" y="22"/>
                    <a:pt x="35" y="21"/>
                  </a:cubicBezTo>
                  <a:cubicBezTo>
                    <a:pt x="36" y="21"/>
                    <a:pt x="36" y="19"/>
                    <a:pt x="36" y="19"/>
                  </a:cubicBezTo>
                  <a:cubicBezTo>
                    <a:pt x="37" y="18"/>
                    <a:pt x="37" y="17"/>
                    <a:pt x="37" y="17"/>
                  </a:cubicBezTo>
                  <a:cubicBezTo>
                    <a:pt x="37" y="16"/>
                    <a:pt x="38" y="15"/>
                    <a:pt x="38" y="15"/>
                  </a:cubicBezTo>
                  <a:cubicBezTo>
                    <a:pt x="38" y="14"/>
                    <a:pt x="39" y="13"/>
                    <a:pt x="40" y="13"/>
                  </a:cubicBezTo>
                  <a:cubicBezTo>
                    <a:pt x="40" y="13"/>
                    <a:pt x="41" y="15"/>
                    <a:pt x="42" y="15"/>
                  </a:cubicBezTo>
                  <a:cubicBezTo>
                    <a:pt x="42" y="15"/>
                    <a:pt x="43" y="16"/>
                    <a:pt x="43" y="16"/>
                  </a:cubicBezTo>
                  <a:cubicBezTo>
                    <a:pt x="44" y="16"/>
                    <a:pt x="45" y="16"/>
                    <a:pt x="46" y="16"/>
                  </a:cubicBezTo>
                  <a:cubicBezTo>
                    <a:pt x="46" y="17"/>
                    <a:pt x="46" y="17"/>
                    <a:pt x="47" y="18"/>
                  </a:cubicBezTo>
                  <a:cubicBezTo>
                    <a:pt x="47" y="18"/>
                    <a:pt x="48" y="17"/>
                    <a:pt x="49" y="17"/>
                  </a:cubicBezTo>
                  <a:cubicBezTo>
                    <a:pt x="49" y="17"/>
                    <a:pt x="50" y="17"/>
                    <a:pt x="50" y="17"/>
                  </a:cubicBezTo>
                  <a:cubicBezTo>
                    <a:pt x="51" y="18"/>
                    <a:pt x="52" y="19"/>
                    <a:pt x="53" y="19"/>
                  </a:cubicBezTo>
                  <a:cubicBezTo>
                    <a:pt x="53" y="19"/>
                    <a:pt x="54" y="19"/>
                    <a:pt x="55" y="19"/>
                  </a:cubicBezTo>
                  <a:cubicBezTo>
                    <a:pt x="55" y="19"/>
                    <a:pt x="56" y="17"/>
                    <a:pt x="56" y="17"/>
                  </a:cubicBezTo>
                  <a:cubicBezTo>
                    <a:pt x="56" y="16"/>
                    <a:pt x="56" y="15"/>
                    <a:pt x="56" y="14"/>
                  </a:cubicBezTo>
                  <a:cubicBezTo>
                    <a:pt x="56" y="14"/>
                    <a:pt x="56" y="12"/>
                    <a:pt x="57" y="12"/>
                  </a:cubicBezTo>
                  <a:cubicBezTo>
                    <a:pt x="57" y="12"/>
                    <a:pt x="58" y="12"/>
                    <a:pt x="58" y="12"/>
                  </a:cubicBezTo>
                  <a:cubicBezTo>
                    <a:pt x="59" y="12"/>
                    <a:pt x="59" y="13"/>
                    <a:pt x="59" y="13"/>
                  </a:cubicBezTo>
                  <a:cubicBezTo>
                    <a:pt x="59" y="13"/>
                    <a:pt x="60" y="14"/>
                    <a:pt x="61" y="14"/>
                  </a:cubicBezTo>
                  <a:cubicBezTo>
                    <a:pt x="61" y="14"/>
                    <a:pt x="62" y="13"/>
                    <a:pt x="62" y="13"/>
                  </a:cubicBezTo>
                  <a:cubicBezTo>
                    <a:pt x="63" y="13"/>
                    <a:pt x="63" y="13"/>
                    <a:pt x="64" y="13"/>
                  </a:cubicBezTo>
                  <a:cubicBezTo>
                    <a:pt x="64" y="14"/>
                    <a:pt x="64" y="15"/>
                    <a:pt x="65" y="16"/>
                  </a:cubicBezTo>
                  <a:cubicBezTo>
                    <a:pt x="65" y="16"/>
                    <a:pt x="66" y="16"/>
                    <a:pt x="66" y="17"/>
                  </a:cubicBezTo>
                  <a:cubicBezTo>
                    <a:pt x="66" y="17"/>
                    <a:pt x="67" y="16"/>
                    <a:pt x="67" y="16"/>
                  </a:cubicBezTo>
                  <a:cubicBezTo>
                    <a:pt x="68" y="16"/>
                    <a:pt x="68" y="15"/>
                    <a:pt x="68" y="15"/>
                  </a:cubicBezTo>
                  <a:cubicBezTo>
                    <a:pt x="68" y="14"/>
                    <a:pt x="68" y="14"/>
                    <a:pt x="67" y="13"/>
                  </a:cubicBezTo>
                  <a:cubicBezTo>
                    <a:pt x="67" y="13"/>
                    <a:pt x="66" y="12"/>
                    <a:pt x="66" y="11"/>
                  </a:cubicBezTo>
                  <a:cubicBezTo>
                    <a:pt x="65" y="11"/>
                    <a:pt x="65" y="10"/>
                    <a:pt x="65" y="9"/>
                  </a:cubicBezTo>
                  <a:cubicBezTo>
                    <a:pt x="66" y="9"/>
                    <a:pt x="66" y="8"/>
                    <a:pt x="66" y="8"/>
                  </a:cubicBezTo>
                  <a:cubicBezTo>
                    <a:pt x="67" y="8"/>
                    <a:pt x="68" y="9"/>
                    <a:pt x="68" y="9"/>
                  </a:cubicBezTo>
                  <a:cubicBezTo>
                    <a:pt x="69" y="10"/>
                    <a:pt x="69" y="11"/>
                    <a:pt x="70" y="12"/>
                  </a:cubicBezTo>
                  <a:cubicBezTo>
                    <a:pt x="70" y="12"/>
                    <a:pt x="71" y="13"/>
                    <a:pt x="71" y="13"/>
                  </a:cubicBezTo>
                  <a:cubicBezTo>
                    <a:pt x="72" y="14"/>
                    <a:pt x="73" y="14"/>
                    <a:pt x="74" y="15"/>
                  </a:cubicBezTo>
                  <a:cubicBezTo>
                    <a:pt x="74" y="15"/>
                    <a:pt x="75" y="15"/>
                    <a:pt x="75" y="15"/>
                  </a:cubicBezTo>
                  <a:cubicBezTo>
                    <a:pt x="76" y="15"/>
                    <a:pt x="76" y="14"/>
                    <a:pt x="77" y="14"/>
                  </a:cubicBezTo>
                  <a:cubicBezTo>
                    <a:pt x="77" y="14"/>
                    <a:pt x="78" y="14"/>
                    <a:pt x="78" y="13"/>
                  </a:cubicBezTo>
                  <a:cubicBezTo>
                    <a:pt x="79" y="13"/>
                    <a:pt x="79" y="12"/>
                    <a:pt x="80" y="12"/>
                  </a:cubicBezTo>
                  <a:cubicBezTo>
                    <a:pt x="80" y="11"/>
                    <a:pt x="79" y="10"/>
                    <a:pt x="79" y="10"/>
                  </a:cubicBezTo>
                  <a:cubicBezTo>
                    <a:pt x="79" y="10"/>
                    <a:pt x="78" y="10"/>
                    <a:pt x="78" y="9"/>
                  </a:cubicBezTo>
                  <a:cubicBezTo>
                    <a:pt x="78" y="9"/>
                    <a:pt x="78" y="8"/>
                    <a:pt x="78" y="8"/>
                  </a:cubicBezTo>
                  <a:cubicBezTo>
                    <a:pt x="78" y="8"/>
                    <a:pt x="78" y="7"/>
                    <a:pt x="78" y="7"/>
                  </a:cubicBezTo>
                  <a:cubicBezTo>
                    <a:pt x="78" y="7"/>
                    <a:pt x="78" y="6"/>
                    <a:pt x="78" y="6"/>
                  </a:cubicBezTo>
                  <a:cubicBezTo>
                    <a:pt x="78" y="5"/>
                    <a:pt x="78" y="5"/>
                    <a:pt x="77" y="5"/>
                  </a:cubicBezTo>
                  <a:cubicBezTo>
                    <a:pt x="77" y="4"/>
                    <a:pt x="76" y="4"/>
                    <a:pt x="76" y="3"/>
                  </a:cubicBezTo>
                  <a:cubicBezTo>
                    <a:pt x="76" y="3"/>
                    <a:pt x="76" y="2"/>
                    <a:pt x="76" y="1"/>
                  </a:cubicBezTo>
                  <a:cubicBezTo>
                    <a:pt x="76" y="1"/>
                    <a:pt x="77" y="0"/>
                    <a:pt x="77" y="0"/>
                  </a:cubicBezTo>
                  <a:cubicBezTo>
                    <a:pt x="78" y="0"/>
                    <a:pt x="79" y="1"/>
                    <a:pt x="79" y="2"/>
                  </a:cubicBezTo>
                  <a:cubicBezTo>
                    <a:pt x="79" y="2"/>
                    <a:pt x="80" y="4"/>
                    <a:pt x="80" y="4"/>
                  </a:cubicBezTo>
                  <a:cubicBezTo>
                    <a:pt x="80" y="5"/>
                    <a:pt x="81" y="7"/>
                    <a:pt x="81" y="8"/>
                  </a:cubicBezTo>
                  <a:cubicBezTo>
                    <a:pt x="81" y="8"/>
                    <a:pt x="82" y="9"/>
                    <a:pt x="83" y="9"/>
                  </a:cubicBezTo>
                  <a:cubicBezTo>
                    <a:pt x="83" y="10"/>
                    <a:pt x="83" y="11"/>
                    <a:pt x="84" y="12"/>
                  </a:cubicBezTo>
                  <a:cubicBezTo>
                    <a:pt x="84" y="12"/>
                    <a:pt x="84" y="13"/>
                    <a:pt x="85" y="13"/>
                  </a:cubicBezTo>
                  <a:cubicBezTo>
                    <a:pt x="84" y="13"/>
                    <a:pt x="84" y="14"/>
                    <a:pt x="84" y="14"/>
                  </a:cubicBezTo>
                  <a:cubicBezTo>
                    <a:pt x="83" y="14"/>
                    <a:pt x="83" y="15"/>
                    <a:pt x="82" y="15"/>
                  </a:cubicBezTo>
                  <a:cubicBezTo>
                    <a:pt x="82" y="16"/>
                    <a:pt x="81" y="17"/>
                    <a:pt x="81" y="17"/>
                  </a:cubicBezTo>
                  <a:cubicBezTo>
                    <a:pt x="81" y="18"/>
                    <a:pt x="82" y="19"/>
                    <a:pt x="82" y="19"/>
                  </a:cubicBezTo>
                  <a:cubicBezTo>
                    <a:pt x="82" y="20"/>
                    <a:pt x="80" y="21"/>
                    <a:pt x="80" y="21"/>
                  </a:cubicBezTo>
                  <a:cubicBezTo>
                    <a:pt x="80" y="21"/>
                    <a:pt x="77" y="23"/>
                    <a:pt x="76" y="23"/>
                  </a:cubicBezTo>
                  <a:cubicBezTo>
                    <a:pt x="75" y="24"/>
                    <a:pt x="74" y="25"/>
                    <a:pt x="74" y="26"/>
                  </a:cubicBezTo>
                  <a:cubicBezTo>
                    <a:pt x="74" y="27"/>
                    <a:pt x="74" y="29"/>
                    <a:pt x="74" y="30"/>
                  </a:cubicBezTo>
                  <a:cubicBezTo>
                    <a:pt x="74" y="31"/>
                    <a:pt x="74" y="32"/>
                    <a:pt x="74" y="33"/>
                  </a:cubicBezTo>
                  <a:cubicBezTo>
                    <a:pt x="74" y="34"/>
                    <a:pt x="73" y="35"/>
                    <a:pt x="72" y="35"/>
                  </a:cubicBezTo>
                  <a:cubicBezTo>
                    <a:pt x="72" y="35"/>
                    <a:pt x="71" y="34"/>
                    <a:pt x="71" y="34"/>
                  </a:cubicBezTo>
                  <a:cubicBezTo>
                    <a:pt x="70" y="34"/>
                    <a:pt x="70" y="34"/>
                    <a:pt x="69" y="34"/>
                  </a:cubicBezTo>
                  <a:cubicBezTo>
                    <a:pt x="69" y="34"/>
                    <a:pt x="69" y="35"/>
                    <a:pt x="69" y="35"/>
                  </a:cubicBezTo>
                  <a:cubicBezTo>
                    <a:pt x="69" y="36"/>
                    <a:pt x="70" y="36"/>
                    <a:pt x="70" y="37"/>
                  </a:cubicBezTo>
                  <a:cubicBezTo>
                    <a:pt x="70" y="37"/>
                    <a:pt x="71" y="37"/>
                    <a:pt x="72" y="38"/>
                  </a:cubicBezTo>
                  <a:cubicBezTo>
                    <a:pt x="72" y="38"/>
                    <a:pt x="74" y="40"/>
                    <a:pt x="74" y="41"/>
                  </a:cubicBezTo>
                  <a:cubicBezTo>
                    <a:pt x="75" y="42"/>
                    <a:pt x="75" y="44"/>
                    <a:pt x="76" y="45"/>
                  </a:cubicBezTo>
                  <a:cubicBezTo>
                    <a:pt x="76" y="45"/>
                    <a:pt x="77" y="46"/>
                    <a:pt x="77" y="47"/>
                  </a:cubicBezTo>
                  <a:cubicBezTo>
                    <a:pt x="77" y="47"/>
                    <a:pt x="76" y="48"/>
                    <a:pt x="76" y="49"/>
                  </a:cubicBezTo>
                  <a:cubicBezTo>
                    <a:pt x="76" y="49"/>
                    <a:pt x="77" y="50"/>
                    <a:pt x="77" y="51"/>
                  </a:cubicBezTo>
                  <a:cubicBezTo>
                    <a:pt x="77" y="51"/>
                    <a:pt x="78" y="51"/>
                    <a:pt x="78" y="51"/>
                  </a:cubicBezTo>
                  <a:cubicBezTo>
                    <a:pt x="79" y="51"/>
                    <a:pt x="79" y="50"/>
                    <a:pt x="80" y="50"/>
                  </a:cubicBezTo>
                  <a:cubicBezTo>
                    <a:pt x="80" y="50"/>
                    <a:pt x="81" y="51"/>
                    <a:pt x="81" y="51"/>
                  </a:cubicBezTo>
                  <a:cubicBezTo>
                    <a:pt x="82" y="51"/>
                    <a:pt x="82" y="52"/>
                    <a:pt x="83" y="52"/>
                  </a:cubicBezTo>
                  <a:cubicBezTo>
                    <a:pt x="83" y="52"/>
                    <a:pt x="85" y="52"/>
                    <a:pt x="85" y="51"/>
                  </a:cubicBezTo>
                  <a:cubicBezTo>
                    <a:pt x="86" y="51"/>
                    <a:pt x="86" y="51"/>
                    <a:pt x="87" y="51"/>
                  </a:cubicBezTo>
                  <a:cubicBezTo>
                    <a:pt x="87" y="50"/>
                    <a:pt x="89" y="51"/>
                    <a:pt x="89" y="51"/>
                  </a:cubicBezTo>
                  <a:cubicBezTo>
                    <a:pt x="90" y="51"/>
                    <a:pt x="90" y="50"/>
                    <a:pt x="91" y="49"/>
                  </a:cubicBezTo>
                  <a:cubicBezTo>
                    <a:pt x="91" y="49"/>
                    <a:pt x="91" y="48"/>
                    <a:pt x="91" y="48"/>
                  </a:cubicBezTo>
                  <a:cubicBezTo>
                    <a:pt x="92" y="47"/>
                    <a:pt x="93" y="48"/>
                    <a:pt x="94" y="48"/>
                  </a:cubicBezTo>
                  <a:cubicBezTo>
                    <a:pt x="95" y="47"/>
                    <a:pt x="97" y="47"/>
                    <a:pt x="97" y="47"/>
                  </a:cubicBezTo>
                  <a:cubicBezTo>
                    <a:pt x="98" y="46"/>
                    <a:pt x="99" y="46"/>
                    <a:pt x="100" y="46"/>
                  </a:cubicBezTo>
                  <a:cubicBezTo>
                    <a:pt x="100" y="46"/>
                    <a:pt x="101" y="45"/>
                    <a:pt x="102" y="45"/>
                  </a:cubicBezTo>
                  <a:cubicBezTo>
                    <a:pt x="103" y="45"/>
                    <a:pt x="104" y="44"/>
                    <a:pt x="105" y="44"/>
                  </a:cubicBezTo>
                  <a:cubicBezTo>
                    <a:pt x="105" y="44"/>
                    <a:pt x="105" y="44"/>
                    <a:pt x="106" y="43"/>
                  </a:cubicBezTo>
                  <a:cubicBezTo>
                    <a:pt x="106" y="44"/>
                    <a:pt x="107" y="45"/>
                    <a:pt x="107" y="45"/>
                  </a:cubicBezTo>
                  <a:cubicBezTo>
                    <a:pt x="108" y="46"/>
                    <a:pt x="108" y="46"/>
                    <a:pt x="109" y="47"/>
                  </a:cubicBezTo>
                  <a:cubicBezTo>
                    <a:pt x="109" y="48"/>
                    <a:pt x="110" y="48"/>
                    <a:pt x="110" y="49"/>
                  </a:cubicBezTo>
                  <a:cubicBezTo>
                    <a:pt x="111" y="50"/>
                    <a:pt x="115" y="54"/>
                    <a:pt x="116" y="55"/>
                  </a:cubicBezTo>
                  <a:cubicBezTo>
                    <a:pt x="118" y="57"/>
                    <a:pt x="121" y="59"/>
                    <a:pt x="122" y="61"/>
                  </a:cubicBezTo>
                  <a:cubicBezTo>
                    <a:pt x="122" y="62"/>
                    <a:pt x="122" y="64"/>
                    <a:pt x="122" y="65"/>
                  </a:cubicBezTo>
                  <a:cubicBezTo>
                    <a:pt x="122" y="65"/>
                    <a:pt x="121" y="66"/>
                    <a:pt x="120" y="66"/>
                  </a:cubicBezTo>
                  <a:cubicBezTo>
                    <a:pt x="120" y="67"/>
                    <a:pt x="119" y="68"/>
                    <a:pt x="119" y="69"/>
                  </a:cubicBezTo>
                  <a:cubicBezTo>
                    <a:pt x="118" y="69"/>
                    <a:pt x="117" y="69"/>
                    <a:pt x="117" y="69"/>
                  </a:cubicBezTo>
                  <a:cubicBezTo>
                    <a:pt x="116" y="70"/>
                    <a:pt x="115" y="69"/>
                    <a:pt x="114" y="69"/>
                  </a:cubicBezTo>
                  <a:cubicBezTo>
                    <a:pt x="113" y="69"/>
                    <a:pt x="113" y="70"/>
                    <a:pt x="112" y="70"/>
                  </a:cubicBezTo>
                  <a:cubicBezTo>
                    <a:pt x="112" y="70"/>
                    <a:pt x="111" y="71"/>
                    <a:pt x="111" y="71"/>
                  </a:cubicBezTo>
                  <a:cubicBezTo>
                    <a:pt x="110" y="71"/>
                    <a:pt x="110" y="72"/>
                    <a:pt x="110" y="73"/>
                  </a:cubicBezTo>
                  <a:cubicBezTo>
                    <a:pt x="110" y="73"/>
                    <a:pt x="110" y="73"/>
                    <a:pt x="111" y="73"/>
                  </a:cubicBezTo>
                  <a:cubicBezTo>
                    <a:pt x="111" y="74"/>
                    <a:pt x="112" y="74"/>
                    <a:pt x="112" y="74"/>
                  </a:cubicBezTo>
                  <a:cubicBezTo>
                    <a:pt x="113" y="74"/>
                    <a:pt x="114" y="74"/>
                    <a:pt x="114" y="74"/>
                  </a:cubicBezTo>
                  <a:cubicBezTo>
                    <a:pt x="115" y="74"/>
                    <a:pt x="116" y="74"/>
                    <a:pt x="117" y="75"/>
                  </a:cubicBezTo>
                  <a:cubicBezTo>
                    <a:pt x="117" y="75"/>
                    <a:pt x="118" y="77"/>
                    <a:pt x="118" y="78"/>
                  </a:cubicBezTo>
                  <a:cubicBezTo>
                    <a:pt x="119" y="78"/>
                    <a:pt x="119" y="79"/>
                    <a:pt x="119" y="79"/>
                  </a:cubicBezTo>
                  <a:cubicBezTo>
                    <a:pt x="120" y="79"/>
                    <a:pt x="121" y="79"/>
                    <a:pt x="122" y="79"/>
                  </a:cubicBezTo>
                  <a:cubicBezTo>
                    <a:pt x="122" y="80"/>
                    <a:pt x="124" y="80"/>
                    <a:pt x="124" y="81"/>
                  </a:cubicBezTo>
                  <a:cubicBezTo>
                    <a:pt x="125" y="81"/>
                    <a:pt x="125" y="82"/>
                    <a:pt x="125" y="83"/>
                  </a:cubicBezTo>
                  <a:cubicBezTo>
                    <a:pt x="125" y="84"/>
                    <a:pt x="126" y="85"/>
                    <a:pt x="126" y="85"/>
                  </a:cubicBezTo>
                  <a:cubicBezTo>
                    <a:pt x="126" y="86"/>
                    <a:pt x="126" y="88"/>
                    <a:pt x="126" y="89"/>
                  </a:cubicBezTo>
                  <a:cubicBezTo>
                    <a:pt x="126" y="89"/>
                    <a:pt x="125" y="90"/>
                    <a:pt x="124" y="90"/>
                  </a:cubicBezTo>
                  <a:cubicBezTo>
                    <a:pt x="124" y="90"/>
                    <a:pt x="124" y="90"/>
                    <a:pt x="124" y="89"/>
                  </a:cubicBezTo>
                  <a:cubicBezTo>
                    <a:pt x="123" y="89"/>
                    <a:pt x="122" y="89"/>
                    <a:pt x="122" y="89"/>
                  </a:cubicBezTo>
                  <a:cubicBezTo>
                    <a:pt x="122" y="89"/>
                    <a:pt x="121" y="89"/>
                    <a:pt x="120" y="89"/>
                  </a:cubicBezTo>
                  <a:cubicBezTo>
                    <a:pt x="120" y="90"/>
                    <a:pt x="120" y="90"/>
                    <a:pt x="120" y="91"/>
                  </a:cubicBezTo>
                  <a:cubicBezTo>
                    <a:pt x="120" y="91"/>
                    <a:pt x="120" y="92"/>
                    <a:pt x="120" y="92"/>
                  </a:cubicBezTo>
                  <a:cubicBezTo>
                    <a:pt x="121" y="92"/>
                    <a:pt x="122" y="93"/>
                    <a:pt x="122" y="93"/>
                  </a:cubicBezTo>
                  <a:cubicBezTo>
                    <a:pt x="122" y="94"/>
                    <a:pt x="122" y="95"/>
                    <a:pt x="122" y="95"/>
                  </a:cubicBezTo>
                  <a:cubicBezTo>
                    <a:pt x="122" y="96"/>
                    <a:pt x="122" y="96"/>
                    <a:pt x="121" y="97"/>
                  </a:cubicBezTo>
                  <a:cubicBezTo>
                    <a:pt x="121" y="97"/>
                    <a:pt x="122" y="98"/>
                    <a:pt x="122" y="99"/>
                  </a:cubicBezTo>
                  <a:cubicBezTo>
                    <a:pt x="122" y="100"/>
                    <a:pt x="122" y="102"/>
                    <a:pt x="122" y="102"/>
                  </a:cubicBezTo>
                  <a:cubicBezTo>
                    <a:pt x="121" y="103"/>
                    <a:pt x="121" y="104"/>
                    <a:pt x="121" y="104"/>
                  </a:cubicBezTo>
                  <a:cubicBezTo>
                    <a:pt x="120" y="104"/>
                    <a:pt x="120" y="104"/>
                    <a:pt x="120" y="105"/>
                  </a:cubicBezTo>
                  <a:cubicBezTo>
                    <a:pt x="119" y="105"/>
                    <a:pt x="119" y="105"/>
                    <a:pt x="119" y="105"/>
                  </a:cubicBezTo>
                  <a:cubicBezTo>
                    <a:pt x="119" y="106"/>
                    <a:pt x="119" y="107"/>
                    <a:pt x="119" y="107"/>
                  </a:cubicBezTo>
                  <a:cubicBezTo>
                    <a:pt x="119" y="107"/>
                    <a:pt x="120" y="108"/>
                    <a:pt x="120" y="108"/>
                  </a:cubicBezTo>
                  <a:cubicBezTo>
                    <a:pt x="120" y="109"/>
                    <a:pt x="121" y="109"/>
                    <a:pt x="121" y="109"/>
                  </a:cubicBezTo>
                  <a:cubicBezTo>
                    <a:pt x="121" y="109"/>
                    <a:pt x="122" y="111"/>
                    <a:pt x="122" y="111"/>
                  </a:cubicBezTo>
                  <a:cubicBezTo>
                    <a:pt x="121" y="112"/>
                    <a:pt x="120" y="112"/>
                    <a:pt x="119" y="112"/>
                  </a:cubicBezTo>
                  <a:cubicBezTo>
                    <a:pt x="119" y="112"/>
                    <a:pt x="118" y="111"/>
                    <a:pt x="117" y="111"/>
                  </a:cubicBezTo>
                  <a:cubicBezTo>
                    <a:pt x="117" y="111"/>
                    <a:pt x="116" y="110"/>
                    <a:pt x="116" y="110"/>
                  </a:cubicBezTo>
                  <a:cubicBezTo>
                    <a:pt x="115" y="110"/>
                    <a:pt x="114" y="110"/>
                    <a:pt x="113" y="110"/>
                  </a:cubicBezTo>
                  <a:cubicBezTo>
                    <a:pt x="113" y="110"/>
                    <a:pt x="112" y="111"/>
                    <a:pt x="112" y="112"/>
                  </a:cubicBezTo>
                  <a:cubicBezTo>
                    <a:pt x="111" y="112"/>
                    <a:pt x="111" y="113"/>
                    <a:pt x="111" y="114"/>
                  </a:cubicBezTo>
                  <a:cubicBezTo>
                    <a:pt x="110" y="114"/>
                    <a:pt x="109" y="114"/>
                    <a:pt x="108" y="114"/>
                  </a:cubicBezTo>
                  <a:cubicBezTo>
                    <a:pt x="108" y="114"/>
                    <a:pt x="107" y="114"/>
                    <a:pt x="106" y="113"/>
                  </a:cubicBezTo>
                  <a:cubicBezTo>
                    <a:pt x="106" y="113"/>
                    <a:pt x="105" y="113"/>
                    <a:pt x="105" y="112"/>
                  </a:cubicBezTo>
                  <a:cubicBezTo>
                    <a:pt x="104" y="112"/>
                    <a:pt x="102" y="112"/>
                    <a:pt x="102" y="113"/>
                  </a:cubicBezTo>
                  <a:cubicBezTo>
                    <a:pt x="101" y="113"/>
                    <a:pt x="101" y="114"/>
                    <a:pt x="100" y="114"/>
                  </a:cubicBezTo>
                  <a:cubicBezTo>
                    <a:pt x="100" y="114"/>
                    <a:pt x="99" y="114"/>
                    <a:pt x="98" y="114"/>
                  </a:cubicBezTo>
                  <a:cubicBezTo>
                    <a:pt x="98" y="114"/>
                    <a:pt x="97" y="113"/>
                    <a:pt x="97" y="114"/>
                  </a:cubicBezTo>
                  <a:cubicBezTo>
                    <a:pt x="97" y="114"/>
                    <a:pt x="97" y="115"/>
                    <a:pt x="97" y="116"/>
                  </a:cubicBezTo>
                  <a:cubicBezTo>
                    <a:pt x="97" y="116"/>
                    <a:pt x="98" y="116"/>
                    <a:pt x="98" y="117"/>
                  </a:cubicBezTo>
                  <a:cubicBezTo>
                    <a:pt x="99" y="117"/>
                    <a:pt x="99" y="118"/>
                    <a:pt x="99" y="119"/>
                  </a:cubicBezTo>
                  <a:cubicBezTo>
                    <a:pt x="100" y="119"/>
                    <a:pt x="99" y="120"/>
                    <a:pt x="100" y="121"/>
                  </a:cubicBezTo>
                  <a:cubicBezTo>
                    <a:pt x="100" y="121"/>
                    <a:pt x="100" y="122"/>
                    <a:pt x="100" y="122"/>
                  </a:cubicBezTo>
                  <a:cubicBezTo>
                    <a:pt x="101" y="123"/>
                    <a:pt x="103" y="122"/>
                    <a:pt x="103" y="122"/>
                  </a:cubicBezTo>
                  <a:cubicBezTo>
                    <a:pt x="104" y="123"/>
                    <a:pt x="105" y="124"/>
                    <a:pt x="105" y="125"/>
                  </a:cubicBezTo>
                  <a:cubicBezTo>
                    <a:pt x="104" y="125"/>
                    <a:pt x="103" y="125"/>
                    <a:pt x="103" y="126"/>
                  </a:cubicBezTo>
                  <a:cubicBezTo>
                    <a:pt x="103" y="126"/>
                    <a:pt x="102" y="127"/>
                    <a:pt x="103" y="128"/>
                  </a:cubicBezTo>
                  <a:cubicBezTo>
                    <a:pt x="103" y="128"/>
                    <a:pt x="104" y="129"/>
                    <a:pt x="104" y="130"/>
                  </a:cubicBezTo>
                  <a:cubicBezTo>
                    <a:pt x="104" y="130"/>
                    <a:pt x="105" y="131"/>
                    <a:pt x="105" y="131"/>
                  </a:cubicBezTo>
                  <a:cubicBezTo>
                    <a:pt x="105" y="132"/>
                    <a:pt x="105" y="134"/>
                    <a:pt x="106" y="135"/>
                  </a:cubicBezTo>
                  <a:cubicBezTo>
                    <a:pt x="106" y="136"/>
                    <a:pt x="106" y="137"/>
                    <a:pt x="105" y="138"/>
                  </a:cubicBezTo>
                  <a:cubicBezTo>
                    <a:pt x="105" y="138"/>
                    <a:pt x="105" y="139"/>
                    <a:pt x="105" y="139"/>
                  </a:cubicBezTo>
                  <a:cubicBezTo>
                    <a:pt x="105" y="140"/>
                    <a:pt x="106" y="140"/>
                    <a:pt x="106" y="141"/>
                  </a:cubicBezTo>
                  <a:cubicBezTo>
                    <a:pt x="106" y="141"/>
                    <a:pt x="107" y="141"/>
                    <a:pt x="108" y="141"/>
                  </a:cubicBezTo>
                  <a:cubicBezTo>
                    <a:pt x="108" y="142"/>
                    <a:pt x="109" y="143"/>
                    <a:pt x="109" y="143"/>
                  </a:cubicBezTo>
                  <a:cubicBezTo>
                    <a:pt x="109" y="144"/>
                    <a:pt x="108" y="145"/>
                    <a:pt x="108" y="145"/>
                  </a:cubicBezTo>
                  <a:cubicBezTo>
                    <a:pt x="108" y="146"/>
                    <a:pt x="107" y="147"/>
                    <a:pt x="107" y="148"/>
                  </a:cubicBezTo>
                  <a:cubicBezTo>
                    <a:pt x="107" y="149"/>
                    <a:pt x="107" y="150"/>
                    <a:pt x="107" y="151"/>
                  </a:cubicBezTo>
                  <a:cubicBezTo>
                    <a:pt x="107" y="152"/>
                    <a:pt x="108" y="152"/>
                    <a:pt x="108" y="153"/>
                  </a:cubicBezTo>
                  <a:cubicBezTo>
                    <a:pt x="108" y="154"/>
                    <a:pt x="109" y="156"/>
                    <a:pt x="109" y="157"/>
                  </a:cubicBezTo>
                  <a:cubicBezTo>
                    <a:pt x="109" y="158"/>
                    <a:pt x="108" y="160"/>
                    <a:pt x="108" y="161"/>
                  </a:cubicBezTo>
                  <a:cubicBezTo>
                    <a:pt x="109" y="161"/>
                    <a:pt x="110" y="162"/>
                    <a:pt x="110" y="162"/>
                  </a:cubicBezTo>
                  <a:cubicBezTo>
                    <a:pt x="111" y="162"/>
                    <a:pt x="112" y="162"/>
                    <a:pt x="112" y="162"/>
                  </a:cubicBezTo>
                  <a:cubicBezTo>
                    <a:pt x="113" y="162"/>
                    <a:pt x="113" y="163"/>
                    <a:pt x="113" y="163"/>
                  </a:cubicBezTo>
                  <a:cubicBezTo>
                    <a:pt x="114" y="164"/>
                    <a:pt x="113" y="165"/>
                    <a:pt x="113" y="165"/>
                  </a:cubicBezTo>
                  <a:cubicBezTo>
                    <a:pt x="113" y="166"/>
                    <a:pt x="113" y="167"/>
                    <a:pt x="113" y="167"/>
                  </a:cubicBezTo>
                  <a:cubicBezTo>
                    <a:pt x="113" y="168"/>
                    <a:pt x="113" y="168"/>
                    <a:pt x="112" y="169"/>
                  </a:cubicBezTo>
                  <a:cubicBezTo>
                    <a:pt x="112" y="169"/>
                    <a:pt x="111" y="169"/>
                    <a:pt x="110" y="170"/>
                  </a:cubicBezTo>
                  <a:cubicBezTo>
                    <a:pt x="110" y="170"/>
                    <a:pt x="110" y="171"/>
                    <a:pt x="111" y="172"/>
                  </a:cubicBezTo>
                  <a:cubicBezTo>
                    <a:pt x="111" y="173"/>
                    <a:pt x="112" y="174"/>
                    <a:pt x="112" y="175"/>
                  </a:cubicBezTo>
                  <a:cubicBezTo>
                    <a:pt x="112" y="175"/>
                    <a:pt x="113" y="176"/>
                    <a:pt x="113" y="176"/>
                  </a:cubicBezTo>
                  <a:cubicBezTo>
                    <a:pt x="113" y="177"/>
                    <a:pt x="112" y="177"/>
                    <a:pt x="111" y="178"/>
                  </a:cubicBezTo>
                  <a:cubicBezTo>
                    <a:pt x="111" y="178"/>
                    <a:pt x="110" y="179"/>
                    <a:pt x="109" y="180"/>
                  </a:cubicBezTo>
                  <a:cubicBezTo>
                    <a:pt x="109" y="180"/>
                    <a:pt x="108" y="178"/>
                    <a:pt x="107" y="178"/>
                  </a:cubicBezTo>
                  <a:cubicBezTo>
                    <a:pt x="107" y="178"/>
                    <a:pt x="106" y="178"/>
                    <a:pt x="106" y="179"/>
                  </a:cubicBezTo>
                  <a:cubicBezTo>
                    <a:pt x="105" y="179"/>
                    <a:pt x="104" y="180"/>
                    <a:pt x="103" y="180"/>
                  </a:cubicBezTo>
                  <a:cubicBezTo>
                    <a:pt x="103" y="180"/>
                    <a:pt x="102" y="179"/>
                    <a:pt x="102" y="178"/>
                  </a:cubicBezTo>
                  <a:cubicBezTo>
                    <a:pt x="101" y="178"/>
                    <a:pt x="100" y="179"/>
                    <a:pt x="100" y="178"/>
                  </a:cubicBezTo>
                  <a:cubicBezTo>
                    <a:pt x="99" y="178"/>
                    <a:pt x="99" y="178"/>
                    <a:pt x="99" y="177"/>
                  </a:cubicBezTo>
                  <a:cubicBezTo>
                    <a:pt x="98" y="177"/>
                    <a:pt x="98" y="175"/>
                    <a:pt x="98" y="175"/>
                  </a:cubicBezTo>
                  <a:cubicBezTo>
                    <a:pt x="98" y="175"/>
                    <a:pt x="97" y="174"/>
                    <a:pt x="96" y="174"/>
                  </a:cubicBezTo>
                  <a:cubicBezTo>
                    <a:pt x="96" y="174"/>
                    <a:pt x="94" y="174"/>
                    <a:pt x="94" y="174"/>
                  </a:cubicBezTo>
                  <a:cubicBezTo>
                    <a:pt x="93" y="174"/>
                    <a:pt x="91" y="173"/>
                    <a:pt x="91" y="172"/>
                  </a:cubicBezTo>
                  <a:cubicBezTo>
                    <a:pt x="90" y="172"/>
                    <a:pt x="90" y="172"/>
                    <a:pt x="89" y="172"/>
                  </a:cubicBezTo>
                  <a:cubicBezTo>
                    <a:pt x="89" y="171"/>
                    <a:pt x="87" y="172"/>
                    <a:pt x="87" y="172"/>
                  </a:cubicBezTo>
                  <a:cubicBezTo>
                    <a:pt x="86" y="172"/>
                    <a:pt x="85" y="171"/>
                    <a:pt x="85" y="171"/>
                  </a:cubicBezTo>
                  <a:cubicBezTo>
                    <a:pt x="84" y="171"/>
                    <a:pt x="83" y="171"/>
                    <a:pt x="82" y="171"/>
                  </a:cubicBezTo>
                  <a:cubicBezTo>
                    <a:pt x="81" y="171"/>
                    <a:pt x="80" y="172"/>
                    <a:pt x="79" y="171"/>
                  </a:cubicBezTo>
                  <a:cubicBezTo>
                    <a:pt x="79" y="171"/>
                    <a:pt x="79" y="171"/>
                    <a:pt x="78" y="171"/>
                  </a:cubicBezTo>
                  <a:cubicBezTo>
                    <a:pt x="78" y="170"/>
                    <a:pt x="76" y="169"/>
                    <a:pt x="76" y="170"/>
                  </a:cubicBezTo>
                  <a:cubicBezTo>
                    <a:pt x="76" y="170"/>
                    <a:pt x="75" y="170"/>
                    <a:pt x="75" y="170"/>
                  </a:cubicBezTo>
                  <a:cubicBezTo>
                    <a:pt x="75" y="170"/>
                    <a:pt x="74" y="170"/>
                    <a:pt x="73" y="170"/>
                  </a:cubicBezTo>
                  <a:cubicBezTo>
                    <a:pt x="73" y="170"/>
                    <a:pt x="72" y="171"/>
                    <a:pt x="72" y="171"/>
                  </a:cubicBezTo>
                  <a:cubicBezTo>
                    <a:pt x="71" y="171"/>
                    <a:pt x="71" y="172"/>
                    <a:pt x="70" y="172"/>
                  </a:cubicBezTo>
                  <a:cubicBezTo>
                    <a:pt x="70" y="173"/>
                    <a:pt x="68" y="173"/>
                    <a:pt x="68" y="173"/>
                  </a:cubicBezTo>
                  <a:cubicBezTo>
                    <a:pt x="67" y="173"/>
                    <a:pt x="67" y="172"/>
                    <a:pt x="67" y="172"/>
                  </a:cubicBezTo>
                  <a:cubicBezTo>
                    <a:pt x="66" y="172"/>
                    <a:pt x="67" y="171"/>
                    <a:pt x="67" y="171"/>
                  </a:cubicBezTo>
                  <a:cubicBezTo>
                    <a:pt x="67" y="170"/>
                    <a:pt x="65" y="170"/>
                    <a:pt x="65" y="170"/>
                  </a:cubicBezTo>
                  <a:cubicBezTo>
                    <a:pt x="64" y="170"/>
                    <a:pt x="63" y="170"/>
                    <a:pt x="63" y="170"/>
                  </a:cubicBezTo>
                  <a:cubicBezTo>
                    <a:pt x="62" y="170"/>
                    <a:pt x="62" y="171"/>
                    <a:pt x="61" y="171"/>
                  </a:cubicBezTo>
                  <a:cubicBezTo>
                    <a:pt x="61" y="172"/>
                    <a:pt x="61" y="173"/>
                    <a:pt x="61" y="174"/>
                  </a:cubicBezTo>
                  <a:cubicBezTo>
                    <a:pt x="61" y="174"/>
                    <a:pt x="61" y="175"/>
                    <a:pt x="60" y="175"/>
                  </a:cubicBezTo>
                  <a:cubicBezTo>
                    <a:pt x="60" y="176"/>
                    <a:pt x="60" y="176"/>
                    <a:pt x="59" y="176"/>
                  </a:cubicBezTo>
                  <a:cubicBezTo>
                    <a:pt x="58" y="176"/>
                    <a:pt x="58" y="176"/>
                    <a:pt x="57" y="176"/>
                  </a:cubicBezTo>
                  <a:cubicBezTo>
                    <a:pt x="56" y="176"/>
                    <a:pt x="54" y="176"/>
                    <a:pt x="53" y="176"/>
                  </a:cubicBezTo>
                  <a:cubicBezTo>
                    <a:pt x="52" y="177"/>
                    <a:pt x="51" y="178"/>
                    <a:pt x="50" y="179"/>
                  </a:cubicBezTo>
                  <a:cubicBezTo>
                    <a:pt x="49" y="179"/>
                    <a:pt x="47" y="180"/>
                    <a:pt x="46" y="180"/>
                  </a:cubicBezTo>
                  <a:cubicBezTo>
                    <a:pt x="45" y="181"/>
                    <a:pt x="43" y="181"/>
                    <a:pt x="42" y="182"/>
                  </a:cubicBezTo>
                  <a:cubicBezTo>
                    <a:pt x="42" y="182"/>
                    <a:pt x="41" y="183"/>
                    <a:pt x="40" y="183"/>
                  </a:cubicBezTo>
                  <a:cubicBezTo>
                    <a:pt x="40" y="183"/>
                    <a:pt x="38" y="183"/>
                    <a:pt x="38" y="183"/>
                  </a:cubicBezTo>
                  <a:cubicBezTo>
                    <a:pt x="37" y="183"/>
                    <a:pt x="37" y="182"/>
                    <a:pt x="36" y="181"/>
                  </a:cubicBezTo>
                  <a:cubicBezTo>
                    <a:pt x="36" y="181"/>
                    <a:pt x="36" y="180"/>
                    <a:pt x="35" y="179"/>
                  </a:cubicBezTo>
                  <a:cubicBezTo>
                    <a:pt x="35" y="178"/>
                    <a:pt x="35" y="176"/>
                    <a:pt x="34" y="175"/>
                  </a:cubicBezTo>
                  <a:cubicBezTo>
                    <a:pt x="34" y="174"/>
                    <a:pt x="32" y="173"/>
                    <a:pt x="32" y="173"/>
                  </a:cubicBezTo>
                  <a:cubicBezTo>
                    <a:pt x="31" y="173"/>
                    <a:pt x="30" y="172"/>
                    <a:pt x="29" y="171"/>
                  </a:cubicBezTo>
                  <a:cubicBezTo>
                    <a:pt x="29" y="170"/>
                    <a:pt x="28" y="169"/>
                    <a:pt x="27" y="168"/>
                  </a:cubicBezTo>
                  <a:cubicBezTo>
                    <a:pt x="27" y="167"/>
                    <a:pt x="27" y="165"/>
                    <a:pt x="27" y="164"/>
                  </a:cubicBezTo>
                  <a:cubicBezTo>
                    <a:pt x="26" y="163"/>
                    <a:pt x="26" y="161"/>
                    <a:pt x="25" y="160"/>
                  </a:cubicBezTo>
                  <a:cubicBezTo>
                    <a:pt x="24" y="160"/>
                    <a:pt x="22" y="159"/>
                    <a:pt x="22" y="158"/>
                  </a:cubicBezTo>
                  <a:cubicBezTo>
                    <a:pt x="21" y="157"/>
                    <a:pt x="21" y="156"/>
                    <a:pt x="20" y="155"/>
                  </a:cubicBezTo>
                  <a:cubicBezTo>
                    <a:pt x="20" y="155"/>
                    <a:pt x="19" y="153"/>
                    <a:pt x="19" y="153"/>
                  </a:cubicBezTo>
                  <a:cubicBezTo>
                    <a:pt x="18" y="152"/>
                    <a:pt x="16" y="152"/>
                    <a:pt x="15" y="152"/>
                  </a:cubicBezTo>
                  <a:cubicBezTo>
                    <a:pt x="15" y="152"/>
                    <a:pt x="13" y="153"/>
                    <a:pt x="13" y="153"/>
                  </a:cubicBezTo>
                  <a:cubicBezTo>
                    <a:pt x="12" y="153"/>
                    <a:pt x="10" y="152"/>
                    <a:pt x="10" y="152"/>
                  </a:cubicBezTo>
                  <a:cubicBezTo>
                    <a:pt x="9" y="152"/>
                    <a:pt x="8" y="151"/>
                    <a:pt x="7" y="151"/>
                  </a:cubicBezTo>
                  <a:cubicBezTo>
                    <a:pt x="6" y="150"/>
                    <a:pt x="5" y="151"/>
                    <a:pt x="4" y="151"/>
                  </a:cubicBezTo>
                  <a:cubicBezTo>
                    <a:pt x="4" y="151"/>
                    <a:pt x="3" y="151"/>
                    <a:pt x="3" y="151"/>
                  </a:cubicBezTo>
                  <a:cubicBezTo>
                    <a:pt x="2" y="151"/>
                    <a:pt x="2" y="150"/>
                    <a:pt x="2" y="150"/>
                  </a:cubicBezTo>
                  <a:cubicBezTo>
                    <a:pt x="1" y="150"/>
                    <a:pt x="1" y="149"/>
                    <a:pt x="1" y="148"/>
                  </a:cubicBezTo>
                  <a:cubicBezTo>
                    <a:pt x="1" y="148"/>
                    <a:pt x="0" y="146"/>
                    <a:pt x="0" y="146"/>
                  </a:cubicBezTo>
                  <a:cubicBezTo>
                    <a:pt x="0" y="145"/>
                    <a:pt x="1" y="144"/>
                    <a:pt x="1" y="144"/>
                  </a:cubicBezTo>
                  <a:cubicBezTo>
                    <a:pt x="1" y="143"/>
                    <a:pt x="2" y="143"/>
                    <a:pt x="3" y="142"/>
                  </a:cubicBezTo>
                  <a:cubicBezTo>
                    <a:pt x="3" y="142"/>
                    <a:pt x="4" y="141"/>
                    <a:pt x="4" y="141"/>
                  </a:cubicBezTo>
                  <a:cubicBezTo>
                    <a:pt x="4" y="141"/>
                    <a:pt x="4" y="140"/>
                    <a:pt x="5" y="139"/>
                  </a:cubicBezTo>
                  <a:cubicBezTo>
                    <a:pt x="5" y="139"/>
                    <a:pt x="6" y="137"/>
                    <a:pt x="6" y="136"/>
                  </a:cubicBezTo>
                  <a:cubicBezTo>
                    <a:pt x="7" y="135"/>
                    <a:pt x="8" y="134"/>
                    <a:pt x="8" y="133"/>
                  </a:cubicBezTo>
                  <a:cubicBezTo>
                    <a:pt x="8" y="132"/>
                    <a:pt x="9" y="131"/>
                    <a:pt x="9" y="130"/>
                  </a:cubicBezTo>
                  <a:cubicBezTo>
                    <a:pt x="10" y="129"/>
                    <a:pt x="11" y="127"/>
                    <a:pt x="12" y="126"/>
                  </a:cubicBezTo>
                  <a:cubicBezTo>
                    <a:pt x="12" y="125"/>
                    <a:pt x="12" y="122"/>
                    <a:pt x="13" y="121"/>
                  </a:cubicBezTo>
                  <a:cubicBezTo>
                    <a:pt x="13" y="120"/>
                    <a:pt x="14" y="118"/>
                    <a:pt x="14" y="117"/>
                  </a:cubicBezTo>
                  <a:cubicBezTo>
                    <a:pt x="15" y="116"/>
                    <a:pt x="15" y="114"/>
                    <a:pt x="15" y="113"/>
                  </a:cubicBezTo>
                  <a:cubicBezTo>
                    <a:pt x="15" y="112"/>
                    <a:pt x="15" y="109"/>
                    <a:pt x="15" y="107"/>
                  </a:cubicBezTo>
                  <a:cubicBezTo>
                    <a:pt x="15" y="106"/>
                    <a:pt x="15" y="104"/>
                    <a:pt x="14" y="104"/>
                  </a:cubicBezTo>
                  <a:cubicBezTo>
                    <a:pt x="14" y="103"/>
                    <a:pt x="13" y="104"/>
                    <a:pt x="12" y="104"/>
                  </a:cubicBezTo>
                  <a:cubicBezTo>
                    <a:pt x="12" y="104"/>
                    <a:pt x="11" y="104"/>
                    <a:pt x="11" y="103"/>
                  </a:cubicBezTo>
                  <a:cubicBezTo>
                    <a:pt x="10" y="103"/>
                    <a:pt x="10" y="102"/>
                    <a:pt x="11" y="102"/>
                  </a:cubicBezTo>
                  <a:cubicBezTo>
                    <a:pt x="11" y="101"/>
                    <a:pt x="12" y="100"/>
                    <a:pt x="12" y="100"/>
                  </a:cubicBezTo>
                  <a:cubicBezTo>
                    <a:pt x="12" y="99"/>
                    <a:pt x="12" y="98"/>
                    <a:pt x="12" y="98"/>
                  </a:cubicBezTo>
                  <a:cubicBezTo>
                    <a:pt x="12" y="97"/>
                    <a:pt x="11" y="96"/>
                    <a:pt x="11" y="95"/>
                  </a:cubicBezTo>
                  <a:cubicBezTo>
                    <a:pt x="11" y="95"/>
                    <a:pt x="10" y="95"/>
                    <a:pt x="10" y="95"/>
                  </a:cubicBezTo>
                  <a:cubicBezTo>
                    <a:pt x="9" y="95"/>
                    <a:pt x="9" y="95"/>
                    <a:pt x="9" y="9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8" name="Freeform 108"/>
            <p:cNvSpPr>
              <a:spLocks/>
            </p:cNvSpPr>
            <p:nvPr/>
          </p:nvSpPr>
          <p:spPr bwMode="auto">
            <a:xfrm>
              <a:off x="1797051" y="4152901"/>
              <a:ext cx="363538" cy="258763"/>
            </a:xfrm>
            <a:custGeom>
              <a:avLst/>
              <a:gdLst/>
              <a:ahLst/>
              <a:cxnLst>
                <a:cxn ang="0">
                  <a:pos x="154" y="32"/>
                </a:cxn>
                <a:cxn ang="0">
                  <a:pos x="162" y="35"/>
                </a:cxn>
                <a:cxn ang="0">
                  <a:pos x="168" y="39"/>
                </a:cxn>
                <a:cxn ang="0">
                  <a:pos x="164" y="48"/>
                </a:cxn>
                <a:cxn ang="0">
                  <a:pos x="170" y="48"/>
                </a:cxn>
                <a:cxn ang="0">
                  <a:pos x="173" y="58"/>
                </a:cxn>
                <a:cxn ang="0">
                  <a:pos x="174" y="70"/>
                </a:cxn>
                <a:cxn ang="0">
                  <a:pos x="183" y="70"/>
                </a:cxn>
                <a:cxn ang="0">
                  <a:pos x="187" y="75"/>
                </a:cxn>
                <a:cxn ang="0">
                  <a:pos x="191" y="80"/>
                </a:cxn>
                <a:cxn ang="0">
                  <a:pos x="177" y="84"/>
                </a:cxn>
                <a:cxn ang="0">
                  <a:pos x="172" y="79"/>
                </a:cxn>
                <a:cxn ang="0">
                  <a:pos x="161" y="76"/>
                </a:cxn>
                <a:cxn ang="0">
                  <a:pos x="152" y="70"/>
                </a:cxn>
                <a:cxn ang="0">
                  <a:pos x="144" y="68"/>
                </a:cxn>
                <a:cxn ang="0">
                  <a:pos x="139" y="71"/>
                </a:cxn>
                <a:cxn ang="0">
                  <a:pos x="136" y="84"/>
                </a:cxn>
                <a:cxn ang="0">
                  <a:pos x="130" y="93"/>
                </a:cxn>
                <a:cxn ang="0">
                  <a:pos x="136" y="90"/>
                </a:cxn>
                <a:cxn ang="0">
                  <a:pos x="139" y="94"/>
                </a:cxn>
                <a:cxn ang="0">
                  <a:pos x="144" y="95"/>
                </a:cxn>
                <a:cxn ang="0">
                  <a:pos x="148" y="97"/>
                </a:cxn>
                <a:cxn ang="0">
                  <a:pos x="152" y="105"/>
                </a:cxn>
                <a:cxn ang="0">
                  <a:pos x="149" y="117"/>
                </a:cxn>
                <a:cxn ang="0">
                  <a:pos x="134" y="120"/>
                </a:cxn>
                <a:cxn ang="0">
                  <a:pos x="123" y="113"/>
                </a:cxn>
                <a:cxn ang="0">
                  <a:pos x="97" y="111"/>
                </a:cxn>
                <a:cxn ang="0">
                  <a:pos x="79" y="109"/>
                </a:cxn>
                <a:cxn ang="0">
                  <a:pos x="72" y="109"/>
                </a:cxn>
                <a:cxn ang="0">
                  <a:pos x="74" y="117"/>
                </a:cxn>
                <a:cxn ang="0">
                  <a:pos x="64" y="111"/>
                </a:cxn>
                <a:cxn ang="0">
                  <a:pos x="59" y="109"/>
                </a:cxn>
                <a:cxn ang="0">
                  <a:pos x="74" y="122"/>
                </a:cxn>
                <a:cxn ang="0">
                  <a:pos x="83" y="128"/>
                </a:cxn>
                <a:cxn ang="0">
                  <a:pos x="77" y="136"/>
                </a:cxn>
                <a:cxn ang="0">
                  <a:pos x="76" y="128"/>
                </a:cxn>
                <a:cxn ang="0">
                  <a:pos x="56" y="109"/>
                </a:cxn>
                <a:cxn ang="0">
                  <a:pos x="28" y="91"/>
                </a:cxn>
                <a:cxn ang="0">
                  <a:pos x="7" y="85"/>
                </a:cxn>
                <a:cxn ang="0">
                  <a:pos x="1" y="85"/>
                </a:cxn>
                <a:cxn ang="0">
                  <a:pos x="2" y="77"/>
                </a:cxn>
                <a:cxn ang="0">
                  <a:pos x="10" y="70"/>
                </a:cxn>
                <a:cxn ang="0">
                  <a:pos x="5" y="62"/>
                </a:cxn>
                <a:cxn ang="0">
                  <a:pos x="18" y="57"/>
                </a:cxn>
                <a:cxn ang="0">
                  <a:pos x="27" y="55"/>
                </a:cxn>
                <a:cxn ang="0">
                  <a:pos x="37" y="54"/>
                </a:cxn>
                <a:cxn ang="0">
                  <a:pos x="49" y="47"/>
                </a:cxn>
                <a:cxn ang="0">
                  <a:pos x="52" y="42"/>
                </a:cxn>
                <a:cxn ang="0">
                  <a:pos x="50" y="35"/>
                </a:cxn>
                <a:cxn ang="0">
                  <a:pos x="57" y="27"/>
                </a:cxn>
                <a:cxn ang="0">
                  <a:pos x="66" y="25"/>
                </a:cxn>
                <a:cxn ang="0">
                  <a:pos x="75" y="35"/>
                </a:cxn>
                <a:cxn ang="0">
                  <a:pos x="77" y="29"/>
                </a:cxn>
                <a:cxn ang="0">
                  <a:pos x="84" y="31"/>
                </a:cxn>
                <a:cxn ang="0">
                  <a:pos x="88" y="23"/>
                </a:cxn>
                <a:cxn ang="0">
                  <a:pos x="90" y="13"/>
                </a:cxn>
                <a:cxn ang="0">
                  <a:pos x="90" y="4"/>
                </a:cxn>
                <a:cxn ang="0">
                  <a:pos x="94" y="1"/>
                </a:cxn>
                <a:cxn ang="0">
                  <a:pos x="107" y="5"/>
                </a:cxn>
                <a:cxn ang="0">
                  <a:pos x="116" y="21"/>
                </a:cxn>
                <a:cxn ang="0">
                  <a:pos x="125" y="33"/>
                </a:cxn>
                <a:cxn ang="0">
                  <a:pos x="140" y="26"/>
                </a:cxn>
              </a:cxnLst>
              <a:rect l="0" t="0" r="r" b="b"/>
              <a:pathLst>
                <a:path w="193" h="137">
                  <a:moveTo>
                    <a:pt x="146" y="26"/>
                  </a:moveTo>
                  <a:cubicBezTo>
                    <a:pt x="147" y="26"/>
                    <a:pt x="147" y="26"/>
                    <a:pt x="147" y="27"/>
                  </a:cubicBezTo>
                  <a:cubicBezTo>
                    <a:pt x="148" y="27"/>
                    <a:pt x="148" y="29"/>
                    <a:pt x="149" y="29"/>
                  </a:cubicBezTo>
                  <a:cubicBezTo>
                    <a:pt x="149" y="30"/>
                    <a:pt x="150" y="31"/>
                    <a:pt x="151" y="31"/>
                  </a:cubicBezTo>
                  <a:cubicBezTo>
                    <a:pt x="152" y="32"/>
                    <a:pt x="153" y="32"/>
                    <a:pt x="154" y="32"/>
                  </a:cubicBezTo>
                  <a:cubicBezTo>
                    <a:pt x="154" y="33"/>
                    <a:pt x="156" y="34"/>
                    <a:pt x="156" y="35"/>
                  </a:cubicBezTo>
                  <a:cubicBezTo>
                    <a:pt x="156" y="35"/>
                    <a:pt x="157" y="37"/>
                    <a:pt x="157" y="37"/>
                  </a:cubicBezTo>
                  <a:cubicBezTo>
                    <a:pt x="157" y="37"/>
                    <a:pt x="158" y="38"/>
                    <a:pt x="159" y="38"/>
                  </a:cubicBezTo>
                  <a:cubicBezTo>
                    <a:pt x="159" y="38"/>
                    <a:pt x="160" y="37"/>
                    <a:pt x="161" y="37"/>
                  </a:cubicBezTo>
                  <a:cubicBezTo>
                    <a:pt x="161" y="36"/>
                    <a:pt x="161" y="35"/>
                    <a:pt x="162" y="35"/>
                  </a:cubicBezTo>
                  <a:cubicBezTo>
                    <a:pt x="162" y="35"/>
                    <a:pt x="163" y="35"/>
                    <a:pt x="164" y="35"/>
                  </a:cubicBezTo>
                  <a:cubicBezTo>
                    <a:pt x="164" y="35"/>
                    <a:pt x="165" y="36"/>
                    <a:pt x="166" y="36"/>
                  </a:cubicBezTo>
                  <a:cubicBezTo>
                    <a:pt x="166" y="36"/>
                    <a:pt x="168" y="35"/>
                    <a:pt x="168" y="35"/>
                  </a:cubicBezTo>
                  <a:cubicBezTo>
                    <a:pt x="169" y="35"/>
                    <a:pt x="168" y="37"/>
                    <a:pt x="168" y="37"/>
                  </a:cubicBezTo>
                  <a:cubicBezTo>
                    <a:pt x="168" y="38"/>
                    <a:pt x="168" y="39"/>
                    <a:pt x="168" y="39"/>
                  </a:cubicBezTo>
                  <a:cubicBezTo>
                    <a:pt x="167" y="40"/>
                    <a:pt x="167" y="42"/>
                    <a:pt x="167" y="42"/>
                  </a:cubicBezTo>
                  <a:cubicBezTo>
                    <a:pt x="167" y="43"/>
                    <a:pt x="167" y="44"/>
                    <a:pt x="167" y="44"/>
                  </a:cubicBezTo>
                  <a:cubicBezTo>
                    <a:pt x="167" y="44"/>
                    <a:pt x="165" y="44"/>
                    <a:pt x="165" y="44"/>
                  </a:cubicBezTo>
                  <a:cubicBezTo>
                    <a:pt x="164" y="44"/>
                    <a:pt x="164" y="45"/>
                    <a:pt x="164" y="46"/>
                  </a:cubicBezTo>
                  <a:cubicBezTo>
                    <a:pt x="164" y="47"/>
                    <a:pt x="164" y="47"/>
                    <a:pt x="164" y="48"/>
                  </a:cubicBezTo>
                  <a:cubicBezTo>
                    <a:pt x="164" y="49"/>
                    <a:pt x="164" y="50"/>
                    <a:pt x="164" y="50"/>
                  </a:cubicBezTo>
                  <a:cubicBezTo>
                    <a:pt x="164" y="51"/>
                    <a:pt x="164" y="51"/>
                    <a:pt x="164" y="51"/>
                  </a:cubicBezTo>
                  <a:cubicBezTo>
                    <a:pt x="165" y="51"/>
                    <a:pt x="166" y="51"/>
                    <a:pt x="167" y="51"/>
                  </a:cubicBezTo>
                  <a:cubicBezTo>
                    <a:pt x="167" y="51"/>
                    <a:pt x="168" y="50"/>
                    <a:pt x="169" y="50"/>
                  </a:cubicBezTo>
                  <a:cubicBezTo>
                    <a:pt x="169" y="49"/>
                    <a:pt x="170" y="48"/>
                    <a:pt x="170" y="48"/>
                  </a:cubicBezTo>
                  <a:cubicBezTo>
                    <a:pt x="170" y="48"/>
                    <a:pt x="171" y="48"/>
                    <a:pt x="171" y="48"/>
                  </a:cubicBezTo>
                  <a:cubicBezTo>
                    <a:pt x="172" y="49"/>
                    <a:pt x="171" y="50"/>
                    <a:pt x="172" y="51"/>
                  </a:cubicBezTo>
                  <a:cubicBezTo>
                    <a:pt x="172" y="52"/>
                    <a:pt x="172" y="53"/>
                    <a:pt x="172" y="53"/>
                  </a:cubicBezTo>
                  <a:cubicBezTo>
                    <a:pt x="172" y="54"/>
                    <a:pt x="173" y="54"/>
                    <a:pt x="173" y="55"/>
                  </a:cubicBezTo>
                  <a:cubicBezTo>
                    <a:pt x="173" y="55"/>
                    <a:pt x="174" y="57"/>
                    <a:pt x="173" y="58"/>
                  </a:cubicBezTo>
                  <a:cubicBezTo>
                    <a:pt x="173" y="59"/>
                    <a:pt x="173" y="60"/>
                    <a:pt x="172" y="61"/>
                  </a:cubicBezTo>
                  <a:cubicBezTo>
                    <a:pt x="172" y="62"/>
                    <a:pt x="171" y="62"/>
                    <a:pt x="170" y="63"/>
                  </a:cubicBezTo>
                  <a:cubicBezTo>
                    <a:pt x="170" y="64"/>
                    <a:pt x="171" y="65"/>
                    <a:pt x="171" y="66"/>
                  </a:cubicBezTo>
                  <a:cubicBezTo>
                    <a:pt x="171" y="66"/>
                    <a:pt x="172" y="68"/>
                    <a:pt x="172" y="68"/>
                  </a:cubicBezTo>
                  <a:cubicBezTo>
                    <a:pt x="173" y="69"/>
                    <a:pt x="173" y="70"/>
                    <a:pt x="174" y="70"/>
                  </a:cubicBezTo>
                  <a:cubicBezTo>
                    <a:pt x="174" y="71"/>
                    <a:pt x="175" y="71"/>
                    <a:pt x="176" y="71"/>
                  </a:cubicBezTo>
                  <a:cubicBezTo>
                    <a:pt x="176" y="71"/>
                    <a:pt x="178" y="70"/>
                    <a:pt x="178" y="70"/>
                  </a:cubicBezTo>
                  <a:cubicBezTo>
                    <a:pt x="179" y="69"/>
                    <a:pt x="179" y="68"/>
                    <a:pt x="179" y="68"/>
                  </a:cubicBezTo>
                  <a:cubicBezTo>
                    <a:pt x="180" y="68"/>
                    <a:pt x="181" y="68"/>
                    <a:pt x="181" y="68"/>
                  </a:cubicBezTo>
                  <a:cubicBezTo>
                    <a:pt x="182" y="69"/>
                    <a:pt x="183" y="70"/>
                    <a:pt x="183" y="70"/>
                  </a:cubicBezTo>
                  <a:cubicBezTo>
                    <a:pt x="184" y="71"/>
                    <a:pt x="184" y="72"/>
                    <a:pt x="184" y="73"/>
                  </a:cubicBezTo>
                  <a:cubicBezTo>
                    <a:pt x="184" y="74"/>
                    <a:pt x="183" y="75"/>
                    <a:pt x="183" y="76"/>
                  </a:cubicBezTo>
                  <a:cubicBezTo>
                    <a:pt x="183" y="76"/>
                    <a:pt x="184" y="76"/>
                    <a:pt x="185" y="77"/>
                  </a:cubicBezTo>
                  <a:cubicBezTo>
                    <a:pt x="185" y="77"/>
                    <a:pt x="186" y="77"/>
                    <a:pt x="186" y="76"/>
                  </a:cubicBezTo>
                  <a:cubicBezTo>
                    <a:pt x="187" y="76"/>
                    <a:pt x="187" y="75"/>
                    <a:pt x="187" y="75"/>
                  </a:cubicBezTo>
                  <a:cubicBezTo>
                    <a:pt x="188" y="75"/>
                    <a:pt x="188" y="74"/>
                    <a:pt x="188" y="74"/>
                  </a:cubicBezTo>
                  <a:cubicBezTo>
                    <a:pt x="189" y="74"/>
                    <a:pt x="190" y="73"/>
                    <a:pt x="191" y="73"/>
                  </a:cubicBezTo>
                  <a:cubicBezTo>
                    <a:pt x="192" y="74"/>
                    <a:pt x="193" y="74"/>
                    <a:pt x="193" y="75"/>
                  </a:cubicBezTo>
                  <a:cubicBezTo>
                    <a:pt x="193" y="75"/>
                    <a:pt x="192" y="77"/>
                    <a:pt x="192" y="77"/>
                  </a:cubicBezTo>
                  <a:cubicBezTo>
                    <a:pt x="191" y="78"/>
                    <a:pt x="191" y="79"/>
                    <a:pt x="191" y="80"/>
                  </a:cubicBezTo>
                  <a:cubicBezTo>
                    <a:pt x="190" y="80"/>
                    <a:pt x="190" y="80"/>
                    <a:pt x="191" y="81"/>
                  </a:cubicBezTo>
                  <a:cubicBezTo>
                    <a:pt x="190" y="81"/>
                    <a:pt x="190" y="81"/>
                    <a:pt x="189" y="81"/>
                  </a:cubicBezTo>
                  <a:cubicBezTo>
                    <a:pt x="188" y="81"/>
                    <a:pt x="184" y="81"/>
                    <a:pt x="182" y="82"/>
                  </a:cubicBezTo>
                  <a:cubicBezTo>
                    <a:pt x="181" y="82"/>
                    <a:pt x="180" y="83"/>
                    <a:pt x="179" y="83"/>
                  </a:cubicBezTo>
                  <a:cubicBezTo>
                    <a:pt x="179" y="83"/>
                    <a:pt x="177" y="83"/>
                    <a:pt x="177" y="84"/>
                  </a:cubicBezTo>
                  <a:cubicBezTo>
                    <a:pt x="177" y="84"/>
                    <a:pt x="177" y="84"/>
                    <a:pt x="177" y="84"/>
                  </a:cubicBezTo>
                  <a:cubicBezTo>
                    <a:pt x="177" y="84"/>
                    <a:pt x="176" y="84"/>
                    <a:pt x="176" y="84"/>
                  </a:cubicBezTo>
                  <a:cubicBezTo>
                    <a:pt x="175" y="84"/>
                    <a:pt x="175" y="83"/>
                    <a:pt x="175" y="83"/>
                  </a:cubicBezTo>
                  <a:cubicBezTo>
                    <a:pt x="174" y="82"/>
                    <a:pt x="174" y="82"/>
                    <a:pt x="173" y="81"/>
                  </a:cubicBezTo>
                  <a:cubicBezTo>
                    <a:pt x="173" y="81"/>
                    <a:pt x="173" y="80"/>
                    <a:pt x="172" y="79"/>
                  </a:cubicBezTo>
                  <a:cubicBezTo>
                    <a:pt x="172" y="78"/>
                    <a:pt x="171" y="77"/>
                    <a:pt x="171" y="76"/>
                  </a:cubicBezTo>
                  <a:cubicBezTo>
                    <a:pt x="170" y="76"/>
                    <a:pt x="169" y="77"/>
                    <a:pt x="168" y="77"/>
                  </a:cubicBezTo>
                  <a:cubicBezTo>
                    <a:pt x="167" y="76"/>
                    <a:pt x="166" y="76"/>
                    <a:pt x="166" y="76"/>
                  </a:cubicBezTo>
                  <a:cubicBezTo>
                    <a:pt x="165" y="75"/>
                    <a:pt x="164" y="75"/>
                    <a:pt x="164" y="75"/>
                  </a:cubicBezTo>
                  <a:cubicBezTo>
                    <a:pt x="163" y="75"/>
                    <a:pt x="162" y="76"/>
                    <a:pt x="161" y="76"/>
                  </a:cubicBezTo>
                  <a:cubicBezTo>
                    <a:pt x="161" y="76"/>
                    <a:pt x="159" y="75"/>
                    <a:pt x="159" y="75"/>
                  </a:cubicBezTo>
                  <a:cubicBezTo>
                    <a:pt x="158" y="74"/>
                    <a:pt x="158" y="73"/>
                    <a:pt x="157" y="73"/>
                  </a:cubicBezTo>
                  <a:cubicBezTo>
                    <a:pt x="156" y="73"/>
                    <a:pt x="155" y="74"/>
                    <a:pt x="154" y="73"/>
                  </a:cubicBezTo>
                  <a:cubicBezTo>
                    <a:pt x="154" y="73"/>
                    <a:pt x="153" y="73"/>
                    <a:pt x="152" y="73"/>
                  </a:cubicBezTo>
                  <a:cubicBezTo>
                    <a:pt x="152" y="72"/>
                    <a:pt x="152" y="71"/>
                    <a:pt x="152" y="70"/>
                  </a:cubicBezTo>
                  <a:cubicBezTo>
                    <a:pt x="152" y="70"/>
                    <a:pt x="152" y="70"/>
                    <a:pt x="152" y="70"/>
                  </a:cubicBezTo>
                  <a:cubicBezTo>
                    <a:pt x="152" y="70"/>
                    <a:pt x="150" y="69"/>
                    <a:pt x="150" y="69"/>
                  </a:cubicBezTo>
                  <a:cubicBezTo>
                    <a:pt x="149" y="68"/>
                    <a:pt x="148" y="68"/>
                    <a:pt x="148" y="69"/>
                  </a:cubicBezTo>
                  <a:cubicBezTo>
                    <a:pt x="148" y="69"/>
                    <a:pt x="147" y="69"/>
                    <a:pt x="147" y="69"/>
                  </a:cubicBezTo>
                  <a:cubicBezTo>
                    <a:pt x="146" y="70"/>
                    <a:pt x="145" y="69"/>
                    <a:pt x="144" y="68"/>
                  </a:cubicBezTo>
                  <a:cubicBezTo>
                    <a:pt x="144" y="68"/>
                    <a:pt x="143" y="68"/>
                    <a:pt x="142" y="68"/>
                  </a:cubicBezTo>
                  <a:cubicBezTo>
                    <a:pt x="142" y="68"/>
                    <a:pt x="142" y="67"/>
                    <a:pt x="141" y="66"/>
                  </a:cubicBezTo>
                  <a:cubicBezTo>
                    <a:pt x="141" y="66"/>
                    <a:pt x="140" y="67"/>
                    <a:pt x="140" y="67"/>
                  </a:cubicBezTo>
                  <a:cubicBezTo>
                    <a:pt x="139" y="67"/>
                    <a:pt x="139" y="68"/>
                    <a:pt x="139" y="69"/>
                  </a:cubicBezTo>
                  <a:cubicBezTo>
                    <a:pt x="139" y="69"/>
                    <a:pt x="139" y="71"/>
                    <a:pt x="139" y="71"/>
                  </a:cubicBezTo>
                  <a:cubicBezTo>
                    <a:pt x="139" y="72"/>
                    <a:pt x="138" y="74"/>
                    <a:pt x="138" y="75"/>
                  </a:cubicBezTo>
                  <a:cubicBezTo>
                    <a:pt x="138" y="76"/>
                    <a:pt x="138" y="78"/>
                    <a:pt x="138" y="79"/>
                  </a:cubicBezTo>
                  <a:cubicBezTo>
                    <a:pt x="138" y="80"/>
                    <a:pt x="137" y="82"/>
                    <a:pt x="137" y="83"/>
                  </a:cubicBezTo>
                  <a:cubicBezTo>
                    <a:pt x="136" y="83"/>
                    <a:pt x="136" y="84"/>
                    <a:pt x="136" y="84"/>
                  </a:cubicBezTo>
                  <a:cubicBezTo>
                    <a:pt x="136" y="84"/>
                    <a:pt x="136" y="84"/>
                    <a:pt x="136" y="84"/>
                  </a:cubicBezTo>
                  <a:cubicBezTo>
                    <a:pt x="136" y="84"/>
                    <a:pt x="135" y="85"/>
                    <a:pt x="135" y="85"/>
                  </a:cubicBezTo>
                  <a:cubicBezTo>
                    <a:pt x="134" y="85"/>
                    <a:pt x="134" y="86"/>
                    <a:pt x="133" y="87"/>
                  </a:cubicBezTo>
                  <a:cubicBezTo>
                    <a:pt x="133" y="87"/>
                    <a:pt x="133" y="89"/>
                    <a:pt x="132" y="89"/>
                  </a:cubicBezTo>
                  <a:cubicBezTo>
                    <a:pt x="132" y="90"/>
                    <a:pt x="131" y="90"/>
                    <a:pt x="131" y="91"/>
                  </a:cubicBezTo>
                  <a:cubicBezTo>
                    <a:pt x="130" y="91"/>
                    <a:pt x="130" y="93"/>
                    <a:pt x="130" y="93"/>
                  </a:cubicBezTo>
                  <a:cubicBezTo>
                    <a:pt x="130" y="93"/>
                    <a:pt x="130" y="94"/>
                    <a:pt x="130" y="94"/>
                  </a:cubicBezTo>
                  <a:cubicBezTo>
                    <a:pt x="131" y="94"/>
                    <a:pt x="132" y="94"/>
                    <a:pt x="132" y="94"/>
                  </a:cubicBezTo>
                  <a:cubicBezTo>
                    <a:pt x="132" y="94"/>
                    <a:pt x="133" y="93"/>
                    <a:pt x="133" y="93"/>
                  </a:cubicBezTo>
                  <a:cubicBezTo>
                    <a:pt x="134" y="92"/>
                    <a:pt x="134" y="91"/>
                    <a:pt x="134" y="91"/>
                  </a:cubicBezTo>
                  <a:cubicBezTo>
                    <a:pt x="135" y="91"/>
                    <a:pt x="136" y="90"/>
                    <a:pt x="136" y="90"/>
                  </a:cubicBezTo>
                  <a:cubicBezTo>
                    <a:pt x="136" y="91"/>
                    <a:pt x="136" y="92"/>
                    <a:pt x="136" y="92"/>
                  </a:cubicBezTo>
                  <a:cubicBezTo>
                    <a:pt x="136" y="93"/>
                    <a:pt x="136" y="94"/>
                    <a:pt x="136" y="95"/>
                  </a:cubicBezTo>
                  <a:cubicBezTo>
                    <a:pt x="136" y="95"/>
                    <a:pt x="136" y="97"/>
                    <a:pt x="136" y="97"/>
                  </a:cubicBezTo>
                  <a:cubicBezTo>
                    <a:pt x="137" y="97"/>
                    <a:pt x="138" y="96"/>
                    <a:pt x="138" y="96"/>
                  </a:cubicBezTo>
                  <a:cubicBezTo>
                    <a:pt x="138" y="95"/>
                    <a:pt x="139" y="95"/>
                    <a:pt x="139" y="94"/>
                  </a:cubicBezTo>
                  <a:cubicBezTo>
                    <a:pt x="139" y="94"/>
                    <a:pt x="140" y="94"/>
                    <a:pt x="140" y="95"/>
                  </a:cubicBezTo>
                  <a:cubicBezTo>
                    <a:pt x="140" y="95"/>
                    <a:pt x="140" y="96"/>
                    <a:pt x="140" y="96"/>
                  </a:cubicBezTo>
                  <a:cubicBezTo>
                    <a:pt x="141" y="96"/>
                    <a:pt x="142" y="97"/>
                    <a:pt x="142" y="96"/>
                  </a:cubicBezTo>
                  <a:cubicBezTo>
                    <a:pt x="142" y="96"/>
                    <a:pt x="142" y="95"/>
                    <a:pt x="143" y="95"/>
                  </a:cubicBezTo>
                  <a:cubicBezTo>
                    <a:pt x="143" y="95"/>
                    <a:pt x="144" y="95"/>
                    <a:pt x="144" y="95"/>
                  </a:cubicBezTo>
                  <a:cubicBezTo>
                    <a:pt x="144" y="96"/>
                    <a:pt x="145" y="96"/>
                    <a:pt x="145" y="97"/>
                  </a:cubicBezTo>
                  <a:cubicBezTo>
                    <a:pt x="145" y="97"/>
                    <a:pt x="144" y="98"/>
                    <a:pt x="144" y="98"/>
                  </a:cubicBezTo>
                  <a:cubicBezTo>
                    <a:pt x="144" y="99"/>
                    <a:pt x="145" y="100"/>
                    <a:pt x="146" y="99"/>
                  </a:cubicBezTo>
                  <a:cubicBezTo>
                    <a:pt x="146" y="99"/>
                    <a:pt x="147" y="98"/>
                    <a:pt x="147" y="98"/>
                  </a:cubicBezTo>
                  <a:cubicBezTo>
                    <a:pt x="147" y="97"/>
                    <a:pt x="148" y="97"/>
                    <a:pt x="148" y="97"/>
                  </a:cubicBezTo>
                  <a:cubicBezTo>
                    <a:pt x="149" y="97"/>
                    <a:pt x="149" y="97"/>
                    <a:pt x="149" y="97"/>
                  </a:cubicBezTo>
                  <a:cubicBezTo>
                    <a:pt x="149" y="98"/>
                    <a:pt x="149" y="99"/>
                    <a:pt x="149" y="99"/>
                  </a:cubicBezTo>
                  <a:cubicBezTo>
                    <a:pt x="149" y="100"/>
                    <a:pt x="149" y="101"/>
                    <a:pt x="149" y="101"/>
                  </a:cubicBezTo>
                  <a:cubicBezTo>
                    <a:pt x="149" y="102"/>
                    <a:pt x="150" y="103"/>
                    <a:pt x="150" y="103"/>
                  </a:cubicBezTo>
                  <a:cubicBezTo>
                    <a:pt x="150" y="104"/>
                    <a:pt x="152" y="104"/>
                    <a:pt x="152" y="105"/>
                  </a:cubicBezTo>
                  <a:cubicBezTo>
                    <a:pt x="152" y="105"/>
                    <a:pt x="152" y="106"/>
                    <a:pt x="152" y="107"/>
                  </a:cubicBezTo>
                  <a:cubicBezTo>
                    <a:pt x="151" y="107"/>
                    <a:pt x="150" y="108"/>
                    <a:pt x="150" y="108"/>
                  </a:cubicBezTo>
                  <a:cubicBezTo>
                    <a:pt x="150" y="109"/>
                    <a:pt x="150" y="110"/>
                    <a:pt x="150" y="110"/>
                  </a:cubicBezTo>
                  <a:cubicBezTo>
                    <a:pt x="150" y="111"/>
                    <a:pt x="150" y="113"/>
                    <a:pt x="150" y="114"/>
                  </a:cubicBezTo>
                  <a:cubicBezTo>
                    <a:pt x="149" y="115"/>
                    <a:pt x="150" y="116"/>
                    <a:pt x="149" y="117"/>
                  </a:cubicBezTo>
                  <a:cubicBezTo>
                    <a:pt x="149" y="118"/>
                    <a:pt x="147" y="118"/>
                    <a:pt x="146" y="119"/>
                  </a:cubicBezTo>
                  <a:cubicBezTo>
                    <a:pt x="145" y="119"/>
                    <a:pt x="143" y="118"/>
                    <a:pt x="142" y="118"/>
                  </a:cubicBezTo>
                  <a:cubicBezTo>
                    <a:pt x="141" y="119"/>
                    <a:pt x="139" y="120"/>
                    <a:pt x="139" y="120"/>
                  </a:cubicBezTo>
                  <a:cubicBezTo>
                    <a:pt x="138" y="120"/>
                    <a:pt x="137" y="121"/>
                    <a:pt x="136" y="121"/>
                  </a:cubicBezTo>
                  <a:cubicBezTo>
                    <a:pt x="136" y="121"/>
                    <a:pt x="134" y="121"/>
                    <a:pt x="134" y="120"/>
                  </a:cubicBezTo>
                  <a:cubicBezTo>
                    <a:pt x="134" y="120"/>
                    <a:pt x="134" y="119"/>
                    <a:pt x="134" y="118"/>
                  </a:cubicBezTo>
                  <a:cubicBezTo>
                    <a:pt x="134" y="118"/>
                    <a:pt x="133" y="117"/>
                    <a:pt x="133" y="117"/>
                  </a:cubicBezTo>
                  <a:cubicBezTo>
                    <a:pt x="132" y="116"/>
                    <a:pt x="130" y="116"/>
                    <a:pt x="128" y="116"/>
                  </a:cubicBezTo>
                  <a:cubicBezTo>
                    <a:pt x="128" y="116"/>
                    <a:pt x="127" y="116"/>
                    <a:pt x="126" y="115"/>
                  </a:cubicBezTo>
                  <a:cubicBezTo>
                    <a:pt x="125" y="115"/>
                    <a:pt x="124" y="113"/>
                    <a:pt x="123" y="113"/>
                  </a:cubicBezTo>
                  <a:cubicBezTo>
                    <a:pt x="123" y="113"/>
                    <a:pt x="121" y="113"/>
                    <a:pt x="121" y="113"/>
                  </a:cubicBezTo>
                  <a:cubicBezTo>
                    <a:pt x="120" y="113"/>
                    <a:pt x="118" y="112"/>
                    <a:pt x="118" y="112"/>
                  </a:cubicBezTo>
                  <a:cubicBezTo>
                    <a:pt x="116" y="112"/>
                    <a:pt x="113" y="112"/>
                    <a:pt x="111" y="112"/>
                  </a:cubicBezTo>
                  <a:cubicBezTo>
                    <a:pt x="109" y="112"/>
                    <a:pt x="106" y="112"/>
                    <a:pt x="104" y="112"/>
                  </a:cubicBezTo>
                  <a:cubicBezTo>
                    <a:pt x="102" y="112"/>
                    <a:pt x="99" y="111"/>
                    <a:pt x="97" y="111"/>
                  </a:cubicBezTo>
                  <a:cubicBezTo>
                    <a:pt x="95" y="110"/>
                    <a:pt x="92" y="111"/>
                    <a:pt x="91" y="110"/>
                  </a:cubicBezTo>
                  <a:cubicBezTo>
                    <a:pt x="90" y="110"/>
                    <a:pt x="89" y="109"/>
                    <a:pt x="88" y="109"/>
                  </a:cubicBezTo>
                  <a:cubicBezTo>
                    <a:pt x="87" y="108"/>
                    <a:pt x="85" y="107"/>
                    <a:pt x="84" y="107"/>
                  </a:cubicBezTo>
                  <a:cubicBezTo>
                    <a:pt x="83" y="107"/>
                    <a:pt x="82" y="107"/>
                    <a:pt x="82" y="108"/>
                  </a:cubicBezTo>
                  <a:cubicBezTo>
                    <a:pt x="81" y="108"/>
                    <a:pt x="80" y="108"/>
                    <a:pt x="79" y="109"/>
                  </a:cubicBezTo>
                  <a:cubicBezTo>
                    <a:pt x="79" y="109"/>
                    <a:pt x="78" y="110"/>
                    <a:pt x="78" y="110"/>
                  </a:cubicBezTo>
                  <a:cubicBezTo>
                    <a:pt x="78" y="111"/>
                    <a:pt x="77" y="112"/>
                    <a:pt x="76" y="112"/>
                  </a:cubicBezTo>
                  <a:cubicBezTo>
                    <a:pt x="76" y="112"/>
                    <a:pt x="75" y="111"/>
                    <a:pt x="75" y="111"/>
                  </a:cubicBezTo>
                  <a:cubicBezTo>
                    <a:pt x="74" y="110"/>
                    <a:pt x="74" y="109"/>
                    <a:pt x="74" y="109"/>
                  </a:cubicBezTo>
                  <a:cubicBezTo>
                    <a:pt x="73" y="109"/>
                    <a:pt x="72" y="108"/>
                    <a:pt x="72" y="109"/>
                  </a:cubicBezTo>
                  <a:cubicBezTo>
                    <a:pt x="72" y="109"/>
                    <a:pt x="72" y="109"/>
                    <a:pt x="72" y="110"/>
                  </a:cubicBezTo>
                  <a:cubicBezTo>
                    <a:pt x="72" y="110"/>
                    <a:pt x="73" y="111"/>
                    <a:pt x="73" y="112"/>
                  </a:cubicBezTo>
                  <a:cubicBezTo>
                    <a:pt x="73" y="112"/>
                    <a:pt x="74" y="113"/>
                    <a:pt x="74" y="113"/>
                  </a:cubicBezTo>
                  <a:cubicBezTo>
                    <a:pt x="75" y="114"/>
                    <a:pt x="75" y="115"/>
                    <a:pt x="75" y="116"/>
                  </a:cubicBezTo>
                  <a:cubicBezTo>
                    <a:pt x="75" y="116"/>
                    <a:pt x="75" y="117"/>
                    <a:pt x="74" y="117"/>
                  </a:cubicBezTo>
                  <a:cubicBezTo>
                    <a:pt x="74" y="118"/>
                    <a:pt x="73" y="118"/>
                    <a:pt x="72" y="118"/>
                  </a:cubicBezTo>
                  <a:cubicBezTo>
                    <a:pt x="72" y="118"/>
                    <a:pt x="70" y="117"/>
                    <a:pt x="70" y="116"/>
                  </a:cubicBezTo>
                  <a:cubicBezTo>
                    <a:pt x="69" y="116"/>
                    <a:pt x="68" y="115"/>
                    <a:pt x="68" y="115"/>
                  </a:cubicBezTo>
                  <a:cubicBezTo>
                    <a:pt x="68" y="114"/>
                    <a:pt x="67" y="113"/>
                    <a:pt x="67" y="112"/>
                  </a:cubicBezTo>
                  <a:cubicBezTo>
                    <a:pt x="66" y="112"/>
                    <a:pt x="65" y="112"/>
                    <a:pt x="64" y="111"/>
                  </a:cubicBezTo>
                  <a:cubicBezTo>
                    <a:pt x="63" y="111"/>
                    <a:pt x="63" y="110"/>
                    <a:pt x="62" y="110"/>
                  </a:cubicBezTo>
                  <a:cubicBezTo>
                    <a:pt x="62" y="109"/>
                    <a:pt x="61" y="109"/>
                    <a:pt x="60" y="109"/>
                  </a:cubicBezTo>
                  <a:cubicBezTo>
                    <a:pt x="60" y="108"/>
                    <a:pt x="59" y="106"/>
                    <a:pt x="59" y="106"/>
                  </a:cubicBezTo>
                  <a:cubicBezTo>
                    <a:pt x="58" y="106"/>
                    <a:pt x="58" y="106"/>
                    <a:pt x="58" y="107"/>
                  </a:cubicBezTo>
                  <a:cubicBezTo>
                    <a:pt x="57" y="107"/>
                    <a:pt x="58" y="109"/>
                    <a:pt x="59" y="109"/>
                  </a:cubicBezTo>
                  <a:cubicBezTo>
                    <a:pt x="59" y="110"/>
                    <a:pt x="61" y="111"/>
                    <a:pt x="61" y="111"/>
                  </a:cubicBezTo>
                  <a:cubicBezTo>
                    <a:pt x="62" y="112"/>
                    <a:pt x="63" y="113"/>
                    <a:pt x="64" y="114"/>
                  </a:cubicBezTo>
                  <a:cubicBezTo>
                    <a:pt x="64" y="114"/>
                    <a:pt x="66" y="115"/>
                    <a:pt x="66" y="116"/>
                  </a:cubicBezTo>
                  <a:cubicBezTo>
                    <a:pt x="67" y="116"/>
                    <a:pt x="69" y="118"/>
                    <a:pt x="70" y="119"/>
                  </a:cubicBezTo>
                  <a:cubicBezTo>
                    <a:pt x="71" y="119"/>
                    <a:pt x="73" y="121"/>
                    <a:pt x="74" y="122"/>
                  </a:cubicBezTo>
                  <a:cubicBezTo>
                    <a:pt x="74" y="122"/>
                    <a:pt x="76" y="123"/>
                    <a:pt x="76" y="123"/>
                  </a:cubicBezTo>
                  <a:cubicBezTo>
                    <a:pt x="77" y="124"/>
                    <a:pt x="78" y="124"/>
                    <a:pt x="79" y="125"/>
                  </a:cubicBezTo>
                  <a:cubicBezTo>
                    <a:pt x="79" y="125"/>
                    <a:pt x="80" y="125"/>
                    <a:pt x="81" y="126"/>
                  </a:cubicBezTo>
                  <a:cubicBezTo>
                    <a:pt x="81" y="126"/>
                    <a:pt x="82" y="125"/>
                    <a:pt x="82" y="126"/>
                  </a:cubicBezTo>
                  <a:cubicBezTo>
                    <a:pt x="83" y="126"/>
                    <a:pt x="83" y="128"/>
                    <a:pt x="83" y="128"/>
                  </a:cubicBezTo>
                  <a:cubicBezTo>
                    <a:pt x="83" y="129"/>
                    <a:pt x="83" y="130"/>
                    <a:pt x="82" y="130"/>
                  </a:cubicBezTo>
                  <a:cubicBezTo>
                    <a:pt x="82" y="131"/>
                    <a:pt x="81" y="132"/>
                    <a:pt x="81" y="133"/>
                  </a:cubicBezTo>
                  <a:cubicBezTo>
                    <a:pt x="80" y="133"/>
                    <a:pt x="80" y="135"/>
                    <a:pt x="80" y="135"/>
                  </a:cubicBezTo>
                  <a:cubicBezTo>
                    <a:pt x="79" y="136"/>
                    <a:pt x="79" y="137"/>
                    <a:pt x="79" y="137"/>
                  </a:cubicBezTo>
                  <a:cubicBezTo>
                    <a:pt x="78" y="137"/>
                    <a:pt x="77" y="136"/>
                    <a:pt x="77" y="136"/>
                  </a:cubicBezTo>
                  <a:cubicBezTo>
                    <a:pt x="77" y="136"/>
                    <a:pt x="77" y="135"/>
                    <a:pt x="77" y="134"/>
                  </a:cubicBezTo>
                  <a:cubicBezTo>
                    <a:pt x="77" y="134"/>
                    <a:pt x="77" y="133"/>
                    <a:pt x="77" y="132"/>
                  </a:cubicBezTo>
                  <a:cubicBezTo>
                    <a:pt x="77" y="132"/>
                    <a:pt x="76" y="132"/>
                    <a:pt x="76" y="131"/>
                  </a:cubicBezTo>
                  <a:cubicBezTo>
                    <a:pt x="75" y="131"/>
                    <a:pt x="75" y="130"/>
                    <a:pt x="75" y="130"/>
                  </a:cubicBezTo>
                  <a:cubicBezTo>
                    <a:pt x="75" y="129"/>
                    <a:pt x="76" y="128"/>
                    <a:pt x="76" y="128"/>
                  </a:cubicBezTo>
                  <a:cubicBezTo>
                    <a:pt x="76" y="127"/>
                    <a:pt x="75" y="126"/>
                    <a:pt x="75" y="125"/>
                  </a:cubicBezTo>
                  <a:cubicBezTo>
                    <a:pt x="74" y="124"/>
                    <a:pt x="72" y="123"/>
                    <a:pt x="71" y="122"/>
                  </a:cubicBezTo>
                  <a:cubicBezTo>
                    <a:pt x="70" y="121"/>
                    <a:pt x="67" y="118"/>
                    <a:pt x="66" y="117"/>
                  </a:cubicBezTo>
                  <a:cubicBezTo>
                    <a:pt x="65" y="116"/>
                    <a:pt x="62" y="115"/>
                    <a:pt x="61" y="114"/>
                  </a:cubicBezTo>
                  <a:cubicBezTo>
                    <a:pt x="59" y="112"/>
                    <a:pt x="57" y="110"/>
                    <a:pt x="56" y="109"/>
                  </a:cubicBezTo>
                  <a:cubicBezTo>
                    <a:pt x="55" y="108"/>
                    <a:pt x="53" y="106"/>
                    <a:pt x="52" y="105"/>
                  </a:cubicBezTo>
                  <a:cubicBezTo>
                    <a:pt x="52" y="104"/>
                    <a:pt x="50" y="103"/>
                    <a:pt x="50" y="103"/>
                  </a:cubicBezTo>
                  <a:cubicBezTo>
                    <a:pt x="49" y="102"/>
                    <a:pt x="46" y="102"/>
                    <a:pt x="45" y="101"/>
                  </a:cubicBezTo>
                  <a:cubicBezTo>
                    <a:pt x="43" y="100"/>
                    <a:pt x="39" y="98"/>
                    <a:pt x="37" y="97"/>
                  </a:cubicBezTo>
                  <a:cubicBezTo>
                    <a:pt x="35" y="95"/>
                    <a:pt x="30" y="93"/>
                    <a:pt x="28" y="91"/>
                  </a:cubicBezTo>
                  <a:cubicBezTo>
                    <a:pt x="28" y="91"/>
                    <a:pt x="27" y="90"/>
                    <a:pt x="26" y="90"/>
                  </a:cubicBezTo>
                  <a:cubicBezTo>
                    <a:pt x="25" y="89"/>
                    <a:pt x="22" y="90"/>
                    <a:pt x="20" y="90"/>
                  </a:cubicBezTo>
                  <a:cubicBezTo>
                    <a:pt x="19" y="89"/>
                    <a:pt x="17" y="89"/>
                    <a:pt x="15" y="88"/>
                  </a:cubicBezTo>
                  <a:cubicBezTo>
                    <a:pt x="14" y="88"/>
                    <a:pt x="12" y="87"/>
                    <a:pt x="11" y="86"/>
                  </a:cubicBezTo>
                  <a:cubicBezTo>
                    <a:pt x="10" y="86"/>
                    <a:pt x="8" y="85"/>
                    <a:pt x="7" y="85"/>
                  </a:cubicBezTo>
                  <a:cubicBezTo>
                    <a:pt x="7" y="85"/>
                    <a:pt x="6" y="86"/>
                    <a:pt x="5" y="86"/>
                  </a:cubicBezTo>
                  <a:cubicBezTo>
                    <a:pt x="5" y="86"/>
                    <a:pt x="5" y="88"/>
                    <a:pt x="5" y="88"/>
                  </a:cubicBezTo>
                  <a:cubicBezTo>
                    <a:pt x="4" y="89"/>
                    <a:pt x="3" y="89"/>
                    <a:pt x="3" y="89"/>
                  </a:cubicBezTo>
                  <a:cubicBezTo>
                    <a:pt x="2" y="89"/>
                    <a:pt x="1" y="88"/>
                    <a:pt x="1" y="88"/>
                  </a:cubicBezTo>
                  <a:cubicBezTo>
                    <a:pt x="1" y="87"/>
                    <a:pt x="0" y="86"/>
                    <a:pt x="1" y="85"/>
                  </a:cubicBezTo>
                  <a:cubicBezTo>
                    <a:pt x="1" y="85"/>
                    <a:pt x="2" y="84"/>
                    <a:pt x="2" y="83"/>
                  </a:cubicBezTo>
                  <a:cubicBezTo>
                    <a:pt x="2" y="83"/>
                    <a:pt x="3" y="82"/>
                    <a:pt x="3" y="81"/>
                  </a:cubicBezTo>
                  <a:cubicBezTo>
                    <a:pt x="3" y="81"/>
                    <a:pt x="3" y="80"/>
                    <a:pt x="3" y="80"/>
                  </a:cubicBezTo>
                  <a:cubicBezTo>
                    <a:pt x="3" y="79"/>
                    <a:pt x="2" y="78"/>
                    <a:pt x="2" y="78"/>
                  </a:cubicBezTo>
                  <a:cubicBezTo>
                    <a:pt x="2" y="78"/>
                    <a:pt x="2" y="77"/>
                    <a:pt x="2" y="77"/>
                  </a:cubicBezTo>
                  <a:cubicBezTo>
                    <a:pt x="2" y="76"/>
                    <a:pt x="3" y="75"/>
                    <a:pt x="3" y="74"/>
                  </a:cubicBezTo>
                  <a:cubicBezTo>
                    <a:pt x="4" y="74"/>
                    <a:pt x="6" y="73"/>
                    <a:pt x="7" y="73"/>
                  </a:cubicBezTo>
                  <a:cubicBezTo>
                    <a:pt x="8" y="73"/>
                    <a:pt x="9" y="73"/>
                    <a:pt x="9" y="72"/>
                  </a:cubicBezTo>
                  <a:cubicBezTo>
                    <a:pt x="10" y="72"/>
                    <a:pt x="11" y="72"/>
                    <a:pt x="11" y="71"/>
                  </a:cubicBezTo>
                  <a:cubicBezTo>
                    <a:pt x="11" y="71"/>
                    <a:pt x="11" y="70"/>
                    <a:pt x="10" y="70"/>
                  </a:cubicBezTo>
                  <a:cubicBezTo>
                    <a:pt x="10" y="69"/>
                    <a:pt x="9" y="69"/>
                    <a:pt x="8" y="68"/>
                  </a:cubicBezTo>
                  <a:cubicBezTo>
                    <a:pt x="8" y="68"/>
                    <a:pt x="7" y="66"/>
                    <a:pt x="7" y="66"/>
                  </a:cubicBezTo>
                  <a:cubicBezTo>
                    <a:pt x="6" y="65"/>
                    <a:pt x="4" y="65"/>
                    <a:pt x="4" y="64"/>
                  </a:cubicBezTo>
                  <a:cubicBezTo>
                    <a:pt x="4" y="64"/>
                    <a:pt x="3" y="64"/>
                    <a:pt x="3" y="64"/>
                  </a:cubicBezTo>
                  <a:cubicBezTo>
                    <a:pt x="3" y="64"/>
                    <a:pt x="4" y="62"/>
                    <a:pt x="5" y="62"/>
                  </a:cubicBezTo>
                  <a:cubicBezTo>
                    <a:pt x="5" y="61"/>
                    <a:pt x="7" y="61"/>
                    <a:pt x="8" y="60"/>
                  </a:cubicBezTo>
                  <a:cubicBezTo>
                    <a:pt x="8" y="60"/>
                    <a:pt x="10" y="60"/>
                    <a:pt x="10" y="60"/>
                  </a:cubicBezTo>
                  <a:cubicBezTo>
                    <a:pt x="11" y="59"/>
                    <a:pt x="12" y="58"/>
                    <a:pt x="12" y="58"/>
                  </a:cubicBezTo>
                  <a:cubicBezTo>
                    <a:pt x="13" y="58"/>
                    <a:pt x="15" y="57"/>
                    <a:pt x="15" y="57"/>
                  </a:cubicBezTo>
                  <a:cubicBezTo>
                    <a:pt x="16" y="57"/>
                    <a:pt x="18" y="57"/>
                    <a:pt x="18" y="57"/>
                  </a:cubicBezTo>
                  <a:cubicBezTo>
                    <a:pt x="19" y="57"/>
                    <a:pt x="20" y="56"/>
                    <a:pt x="21" y="56"/>
                  </a:cubicBezTo>
                  <a:cubicBezTo>
                    <a:pt x="22" y="56"/>
                    <a:pt x="22" y="57"/>
                    <a:pt x="23" y="57"/>
                  </a:cubicBezTo>
                  <a:cubicBezTo>
                    <a:pt x="23" y="57"/>
                    <a:pt x="24" y="57"/>
                    <a:pt x="24" y="57"/>
                  </a:cubicBezTo>
                  <a:cubicBezTo>
                    <a:pt x="25" y="57"/>
                    <a:pt x="25" y="56"/>
                    <a:pt x="25" y="56"/>
                  </a:cubicBezTo>
                  <a:cubicBezTo>
                    <a:pt x="25" y="55"/>
                    <a:pt x="27" y="56"/>
                    <a:pt x="27" y="55"/>
                  </a:cubicBezTo>
                  <a:cubicBezTo>
                    <a:pt x="28" y="55"/>
                    <a:pt x="28" y="54"/>
                    <a:pt x="29" y="54"/>
                  </a:cubicBezTo>
                  <a:cubicBezTo>
                    <a:pt x="29" y="54"/>
                    <a:pt x="30" y="53"/>
                    <a:pt x="31" y="53"/>
                  </a:cubicBezTo>
                  <a:cubicBezTo>
                    <a:pt x="31" y="53"/>
                    <a:pt x="32" y="54"/>
                    <a:pt x="33" y="54"/>
                  </a:cubicBezTo>
                  <a:cubicBezTo>
                    <a:pt x="33" y="54"/>
                    <a:pt x="34" y="54"/>
                    <a:pt x="35" y="54"/>
                  </a:cubicBezTo>
                  <a:cubicBezTo>
                    <a:pt x="36" y="54"/>
                    <a:pt x="37" y="54"/>
                    <a:pt x="37" y="54"/>
                  </a:cubicBezTo>
                  <a:cubicBezTo>
                    <a:pt x="37" y="54"/>
                    <a:pt x="38" y="52"/>
                    <a:pt x="38" y="52"/>
                  </a:cubicBezTo>
                  <a:cubicBezTo>
                    <a:pt x="38" y="51"/>
                    <a:pt x="39" y="51"/>
                    <a:pt x="39" y="50"/>
                  </a:cubicBezTo>
                  <a:cubicBezTo>
                    <a:pt x="40" y="50"/>
                    <a:pt x="42" y="48"/>
                    <a:pt x="43" y="48"/>
                  </a:cubicBezTo>
                  <a:cubicBezTo>
                    <a:pt x="44" y="47"/>
                    <a:pt x="45" y="47"/>
                    <a:pt x="46" y="47"/>
                  </a:cubicBezTo>
                  <a:cubicBezTo>
                    <a:pt x="46" y="46"/>
                    <a:pt x="48" y="46"/>
                    <a:pt x="49" y="47"/>
                  </a:cubicBezTo>
                  <a:cubicBezTo>
                    <a:pt x="49" y="47"/>
                    <a:pt x="50" y="48"/>
                    <a:pt x="51" y="48"/>
                  </a:cubicBezTo>
                  <a:cubicBezTo>
                    <a:pt x="52" y="48"/>
                    <a:pt x="53" y="48"/>
                    <a:pt x="53" y="47"/>
                  </a:cubicBezTo>
                  <a:cubicBezTo>
                    <a:pt x="53" y="47"/>
                    <a:pt x="54" y="46"/>
                    <a:pt x="54" y="46"/>
                  </a:cubicBezTo>
                  <a:cubicBezTo>
                    <a:pt x="54" y="45"/>
                    <a:pt x="53" y="45"/>
                    <a:pt x="52" y="44"/>
                  </a:cubicBezTo>
                  <a:cubicBezTo>
                    <a:pt x="52" y="44"/>
                    <a:pt x="53" y="42"/>
                    <a:pt x="52" y="42"/>
                  </a:cubicBezTo>
                  <a:cubicBezTo>
                    <a:pt x="52" y="42"/>
                    <a:pt x="52" y="42"/>
                    <a:pt x="51" y="42"/>
                  </a:cubicBezTo>
                  <a:cubicBezTo>
                    <a:pt x="51" y="42"/>
                    <a:pt x="50" y="43"/>
                    <a:pt x="50" y="43"/>
                  </a:cubicBezTo>
                  <a:cubicBezTo>
                    <a:pt x="49" y="42"/>
                    <a:pt x="49" y="41"/>
                    <a:pt x="49" y="41"/>
                  </a:cubicBezTo>
                  <a:cubicBezTo>
                    <a:pt x="49" y="40"/>
                    <a:pt x="49" y="38"/>
                    <a:pt x="49" y="37"/>
                  </a:cubicBezTo>
                  <a:cubicBezTo>
                    <a:pt x="49" y="37"/>
                    <a:pt x="49" y="36"/>
                    <a:pt x="50" y="35"/>
                  </a:cubicBezTo>
                  <a:cubicBezTo>
                    <a:pt x="50" y="34"/>
                    <a:pt x="51" y="33"/>
                    <a:pt x="52" y="33"/>
                  </a:cubicBezTo>
                  <a:cubicBezTo>
                    <a:pt x="52" y="32"/>
                    <a:pt x="53" y="31"/>
                    <a:pt x="54" y="31"/>
                  </a:cubicBezTo>
                  <a:cubicBezTo>
                    <a:pt x="54" y="30"/>
                    <a:pt x="53" y="29"/>
                    <a:pt x="53" y="28"/>
                  </a:cubicBezTo>
                  <a:cubicBezTo>
                    <a:pt x="54" y="28"/>
                    <a:pt x="55" y="27"/>
                    <a:pt x="55" y="27"/>
                  </a:cubicBezTo>
                  <a:cubicBezTo>
                    <a:pt x="56" y="27"/>
                    <a:pt x="56" y="27"/>
                    <a:pt x="57" y="27"/>
                  </a:cubicBezTo>
                  <a:cubicBezTo>
                    <a:pt x="57" y="27"/>
                    <a:pt x="57" y="27"/>
                    <a:pt x="58" y="28"/>
                  </a:cubicBezTo>
                  <a:cubicBezTo>
                    <a:pt x="58" y="28"/>
                    <a:pt x="59" y="28"/>
                    <a:pt x="59" y="28"/>
                  </a:cubicBezTo>
                  <a:cubicBezTo>
                    <a:pt x="60" y="28"/>
                    <a:pt x="61" y="27"/>
                    <a:pt x="61" y="27"/>
                  </a:cubicBezTo>
                  <a:cubicBezTo>
                    <a:pt x="62" y="27"/>
                    <a:pt x="63" y="26"/>
                    <a:pt x="63" y="25"/>
                  </a:cubicBezTo>
                  <a:cubicBezTo>
                    <a:pt x="64" y="25"/>
                    <a:pt x="65" y="25"/>
                    <a:pt x="66" y="25"/>
                  </a:cubicBezTo>
                  <a:cubicBezTo>
                    <a:pt x="66" y="26"/>
                    <a:pt x="67" y="26"/>
                    <a:pt x="67" y="27"/>
                  </a:cubicBezTo>
                  <a:cubicBezTo>
                    <a:pt x="68" y="27"/>
                    <a:pt x="69" y="29"/>
                    <a:pt x="70" y="30"/>
                  </a:cubicBezTo>
                  <a:cubicBezTo>
                    <a:pt x="70" y="30"/>
                    <a:pt x="71" y="32"/>
                    <a:pt x="71" y="32"/>
                  </a:cubicBezTo>
                  <a:cubicBezTo>
                    <a:pt x="72" y="33"/>
                    <a:pt x="73" y="33"/>
                    <a:pt x="73" y="33"/>
                  </a:cubicBezTo>
                  <a:cubicBezTo>
                    <a:pt x="74" y="34"/>
                    <a:pt x="74" y="35"/>
                    <a:pt x="75" y="35"/>
                  </a:cubicBezTo>
                  <a:cubicBezTo>
                    <a:pt x="75" y="35"/>
                    <a:pt x="77" y="35"/>
                    <a:pt x="77" y="34"/>
                  </a:cubicBezTo>
                  <a:cubicBezTo>
                    <a:pt x="77" y="34"/>
                    <a:pt x="77" y="33"/>
                    <a:pt x="77" y="33"/>
                  </a:cubicBezTo>
                  <a:cubicBezTo>
                    <a:pt x="76" y="32"/>
                    <a:pt x="76" y="32"/>
                    <a:pt x="76" y="32"/>
                  </a:cubicBezTo>
                  <a:cubicBezTo>
                    <a:pt x="75" y="31"/>
                    <a:pt x="75" y="31"/>
                    <a:pt x="75" y="30"/>
                  </a:cubicBezTo>
                  <a:cubicBezTo>
                    <a:pt x="75" y="30"/>
                    <a:pt x="76" y="29"/>
                    <a:pt x="77" y="29"/>
                  </a:cubicBezTo>
                  <a:cubicBezTo>
                    <a:pt x="77" y="28"/>
                    <a:pt x="77" y="28"/>
                    <a:pt x="78" y="28"/>
                  </a:cubicBezTo>
                  <a:cubicBezTo>
                    <a:pt x="78" y="28"/>
                    <a:pt x="79" y="28"/>
                    <a:pt x="79" y="28"/>
                  </a:cubicBezTo>
                  <a:cubicBezTo>
                    <a:pt x="80" y="29"/>
                    <a:pt x="80" y="30"/>
                    <a:pt x="80" y="31"/>
                  </a:cubicBezTo>
                  <a:cubicBezTo>
                    <a:pt x="81" y="31"/>
                    <a:pt x="82" y="32"/>
                    <a:pt x="82" y="32"/>
                  </a:cubicBezTo>
                  <a:cubicBezTo>
                    <a:pt x="83" y="32"/>
                    <a:pt x="84" y="32"/>
                    <a:pt x="84" y="31"/>
                  </a:cubicBezTo>
                  <a:cubicBezTo>
                    <a:pt x="85" y="31"/>
                    <a:pt x="86" y="30"/>
                    <a:pt x="87" y="30"/>
                  </a:cubicBezTo>
                  <a:cubicBezTo>
                    <a:pt x="88" y="30"/>
                    <a:pt x="89" y="29"/>
                    <a:pt x="89" y="28"/>
                  </a:cubicBezTo>
                  <a:cubicBezTo>
                    <a:pt x="90" y="28"/>
                    <a:pt x="91" y="27"/>
                    <a:pt x="91" y="27"/>
                  </a:cubicBezTo>
                  <a:cubicBezTo>
                    <a:pt x="92" y="26"/>
                    <a:pt x="90" y="25"/>
                    <a:pt x="90" y="25"/>
                  </a:cubicBezTo>
                  <a:cubicBezTo>
                    <a:pt x="90" y="24"/>
                    <a:pt x="89" y="23"/>
                    <a:pt x="88" y="23"/>
                  </a:cubicBezTo>
                  <a:cubicBezTo>
                    <a:pt x="87" y="22"/>
                    <a:pt x="86" y="23"/>
                    <a:pt x="86" y="22"/>
                  </a:cubicBezTo>
                  <a:cubicBezTo>
                    <a:pt x="86" y="22"/>
                    <a:pt x="85" y="21"/>
                    <a:pt x="85" y="21"/>
                  </a:cubicBezTo>
                  <a:cubicBezTo>
                    <a:pt x="85" y="20"/>
                    <a:pt x="85" y="19"/>
                    <a:pt x="86" y="18"/>
                  </a:cubicBezTo>
                  <a:cubicBezTo>
                    <a:pt x="86" y="18"/>
                    <a:pt x="88" y="16"/>
                    <a:pt x="88" y="15"/>
                  </a:cubicBezTo>
                  <a:cubicBezTo>
                    <a:pt x="89" y="15"/>
                    <a:pt x="90" y="14"/>
                    <a:pt x="90" y="13"/>
                  </a:cubicBezTo>
                  <a:cubicBezTo>
                    <a:pt x="91" y="12"/>
                    <a:pt x="91" y="11"/>
                    <a:pt x="91" y="11"/>
                  </a:cubicBezTo>
                  <a:cubicBezTo>
                    <a:pt x="91" y="10"/>
                    <a:pt x="91" y="9"/>
                    <a:pt x="90" y="8"/>
                  </a:cubicBezTo>
                  <a:cubicBezTo>
                    <a:pt x="90" y="7"/>
                    <a:pt x="90" y="7"/>
                    <a:pt x="89" y="6"/>
                  </a:cubicBezTo>
                  <a:cubicBezTo>
                    <a:pt x="89" y="6"/>
                    <a:pt x="88" y="6"/>
                    <a:pt x="88" y="5"/>
                  </a:cubicBezTo>
                  <a:cubicBezTo>
                    <a:pt x="88" y="5"/>
                    <a:pt x="89" y="4"/>
                    <a:pt x="90" y="4"/>
                  </a:cubicBezTo>
                  <a:cubicBezTo>
                    <a:pt x="90" y="3"/>
                    <a:pt x="90" y="3"/>
                    <a:pt x="90" y="3"/>
                  </a:cubicBezTo>
                  <a:cubicBezTo>
                    <a:pt x="91" y="3"/>
                    <a:pt x="90" y="2"/>
                    <a:pt x="90" y="2"/>
                  </a:cubicBezTo>
                  <a:cubicBezTo>
                    <a:pt x="90" y="1"/>
                    <a:pt x="90" y="1"/>
                    <a:pt x="90" y="1"/>
                  </a:cubicBezTo>
                  <a:cubicBezTo>
                    <a:pt x="90" y="1"/>
                    <a:pt x="91" y="1"/>
                    <a:pt x="91" y="1"/>
                  </a:cubicBezTo>
                  <a:cubicBezTo>
                    <a:pt x="92" y="1"/>
                    <a:pt x="93" y="0"/>
                    <a:pt x="94" y="1"/>
                  </a:cubicBezTo>
                  <a:cubicBezTo>
                    <a:pt x="95" y="1"/>
                    <a:pt x="96" y="2"/>
                    <a:pt x="97" y="2"/>
                  </a:cubicBezTo>
                  <a:cubicBezTo>
                    <a:pt x="97" y="2"/>
                    <a:pt x="99" y="3"/>
                    <a:pt x="100" y="3"/>
                  </a:cubicBezTo>
                  <a:cubicBezTo>
                    <a:pt x="100" y="3"/>
                    <a:pt x="102" y="2"/>
                    <a:pt x="102" y="2"/>
                  </a:cubicBezTo>
                  <a:cubicBezTo>
                    <a:pt x="103" y="2"/>
                    <a:pt x="105" y="2"/>
                    <a:pt x="106" y="3"/>
                  </a:cubicBezTo>
                  <a:cubicBezTo>
                    <a:pt x="106" y="3"/>
                    <a:pt x="107" y="5"/>
                    <a:pt x="107" y="5"/>
                  </a:cubicBezTo>
                  <a:cubicBezTo>
                    <a:pt x="108" y="6"/>
                    <a:pt x="108" y="7"/>
                    <a:pt x="109" y="8"/>
                  </a:cubicBezTo>
                  <a:cubicBezTo>
                    <a:pt x="109" y="9"/>
                    <a:pt x="111" y="10"/>
                    <a:pt x="112" y="10"/>
                  </a:cubicBezTo>
                  <a:cubicBezTo>
                    <a:pt x="113" y="11"/>
                    <a:pt x="113" y="13"/>
                    <a:pt x="114" y="14"/>
                  </a:cubicBezTo>
                  <a:cubicBezTo>
                    <a:pt x="114" y="15"/>
                    <a:pt x="114" y="17"/>
                    <a:pt x="114" y="18"/>
                  </a:cubicBezTo>
                  <a:cubicBezTo>
                    <a:pt x="115" y="19"/>
                    <a:pt x="116" y="20"/>
                    <a:pt x="116" y="21"/>
                  </a:cubicBezTo>
                  <a:cubicBezTo>
                    <a:pt x="117" y="22"/>
                    <a:pt x="118" y="23"/>
                    <a:pt x="119" y="23"/>
                  </a:cubicBezTo>
                  <a:cubicBezTo>
                    <a:pt x="119" y="23"/>
                    <a:pt x="121" y="24"/>
                    <a:pt x="121" y="25"/>
                  </a:cubicBezTo>
                  <a:cubicBezTo>
                    <a:pt x="122" y="26"/>
                    <a:pt x="122" y="28"/>
                    <a:pt x="122" y="29"/>
                  </a:cubicBezTo>
                  <a:cubicBezTo>
                    <a:pt x="123" y="30"/>
                    <a:pt x="123" y="31"/>
                    <a:pt x="123" y="31"/>
                  </a:cubicBezTo>
                  <a:cubicBezTo>
                    <a:pt x="124" y="32"/>
                    <a:pt x="124" y="33"/>
                    <a:pt x="125" y="33"/>
                  </a:cubicBezTo>
                  <a:cubicBezTo>
                    <a:pt x="125" y="33"/>
                    <a:pt x="127" y="33"/>
                    <a:pt x="127" y="33"/>
                  </a:cubicBezTo>
                  <a:cubicBezTo>
                    <a:pt x="128" y="33"/>
                    <a:pt x="129" y="32"/>
                    <a:pt x="129" y="32"/>
                  </a:cubicBezTo>
                  <a:cubicBezTo>
                    <a:pt x="130" y="31"/>
                    <a:pt x="132" y="31"/>
                    <a:pt x="133" y="30"/>
                  </a:cubicBezTo>
                  <a:cubicBezTo>
                    <a:pt x="134" y="30"/>
                    <a:pt x="136" y="29"/>
                    <a:pt x="137" y="29"/>
                  </a:cubicBezTo>
                  <a:cubicBezTo>
                    <a:pt x="138" y="28"/>
                    <a:pt x="139" y="27"/>
                    <a:pt x="140" y="26"/>
                  </a:cubicBezTo>
                  <a:cubicBezTo>
                    <a:pt x="141" y="26"/>
                    <a:pt x="143" y="26"/>
                    <a:pt x="144" y="26"/>
                  </a:cubicBezTo>
                  <a:cubicBezTo>
                    <a:pt x="145" y="26"/>
                    <a:pt x="145" y="26"/>
                    <a:pt x="146" y="2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9" name="Freeform 109"/>
            <p:cNvSpPr>
              <a:spLocks/>
            </p:cNvSpPr>
            <p:nvPr/>
          </p:nvSpPr>
          <p:spPr bwMode="auto">
            <a:xfrm>
              <a:off x="1549401" y="4048126"/>
              <a:ext cx="439738" cy="225425"/>
            </a:xfrm>
            <a:custGeom>
              <a:avLst/>
              <a:gdLst/>
              <a:ahLst/>
              <a:cxnLst>
                <a:cxn ang="0">
                  <a:pos x="171" y="9"/>
                </a:cxn>
                <a:cxn ang="0">
                  <a:pos x="179" y="10"/>
                </a:cxn>
                <a:cxn ang="0">
                  <a:pos x="190" y="8"/>
                </a:cxn>
                <a:cxn ang="0">
                  <a:pos x="196" y="11"/>
                </a:cxn>
                <a:cxn ang="0">
                  <a:pos x="202" y="14"/>
                </a:cxn>
                <a:cxn ang="0">
                  <a:pos x="213" y="9"/>
                </a:cxn>
                <a:cxn ang="0">
                  <a:pos x="221" y="4"/>
                </a:cxn>
                <a:cxn ang="0">
                  <a:pos x="229" y="1"/>
                </a:cxn>
                <a:cxn ang="0">
                  <a:pos x="230" y="10"/>
                </a:cxn>
                <a:cxn ang="0">
                  <a:pos x="231" y="27"/>
                </a:cxn>
                <a:cxn ang="0">
                  <a:pos x="223" y="45"/>
                </a:cxn>
                <a:cxn ang="0">
                  <a:pos x="219" y="54"/>
                </a:cxn>
                <a:cxn ang="0">
                  <a:pos x="221" y="60"/>
                </a:cxn>
                <a:cxn ang="0">
                  <a:pos x="221" y="69"/>
                </a:cxn>
                <a:cxn ang="0">
                  <a:pos x="219" y="79"/>
                </a:cxn>
                <a:cxn ang="0">
                  <a:pos x="215" y="87"/>
                </a:cxn>
                <a:cxn ang="0">
                  <a:pos x="208" y="85"/>
                </a:cxn>
                <a:cxn ang="0">
                  <a:pos x="206" y="91"/>
                </a:cxn>
                <a:cxn ang="0">
                  <a:pos x="197" y="81"/>
                </a:cxn>
                <a:cxn ang="0">
                  <a:pos x="188" y="83"/>
                </a:cxn>
                <a:cxn ang="0">
                  <a:pos x="181" y="91"/>
                </a:cxn>
                <a:cxn ang="0">
                  <a:pos x="183" y="98"/>
                </a:cxn>
                <a:cxn ang="0">
                  <a:pos x="180" y="103"/>
                </a:cxn>
                <a:cxn ang="0">
                  <a:pos x="168" y="110"/>
                </a:cxn>
                <a:cxn ang="0">
                  <a:pos x="158" y="111"/>
                </a:cxn>
                <a:cxn ang="0">
                  <a:pos x="149" y="113"/>
                </a:cxn>
                <a:cxn ang="0">
                  <a:pos x="136" y="118"/>
                </a:cxn>
                <a:cxn ang="0">
                  <a:pos x="127" y="113"/>
                </a:cxn>
                <a:cxn ang="0">
                  <a:pos x="120" y="108"/>
                </a:cxn>
                <a:cxn ang="0">
                  <a:pos x="114" y="96"/>
                </a:cxn>
                <a:cxn ang="0">
                  <a:pos x="102" y="97"/>
                </a:cxn>
                <a:cxn ang="0">
                  <a:pos x="96" y="91"/>
                </a:cxn>
                <a:cxn ang="0">
                  <a:pos x="79" y="85"/>
                </a:cxn>
                <a:cxn ang="0">
                  <a:pos x="69" y="79"/>
                </a:cxn>
                <a:cxn ang="0">
                  <a:pos x="66" y="73"/>
                </a:cxn>
                <a:cxn ang="0">
                  <a:pos x="57" y="69"/>
                </a:cxn>
                <a:cxn ang="0">
                  <a:pos x="48" y="75"/>
                </a:cxn>
                <a:cxn ang="0">
                  <a:pos x="40" y="75"/>
                </a:cxn>
                <a:cxn ang="0">
                  <a:pos x="35" y="65"/>
                </a:cxn>
                <a:cxn ang="0">
                  <a:pos x="26" y="61"/>
                </a:cxn>
                <a:cxn ang="0">
                  <a:pos x="6" y="50"/>
                </a:cxn>
                <a:cxn ang="0">
                  <a:pos x="2" y="35"/>
                </a:cxn>
                <a:cxn ang="0">
                  <a:pos x="13" y="36"/>
                </a:cxn>
                <a:cxn ang="0">
                  <a:pos x="20" y="23"/>
                </a:cxn>
                <a:cxn ang="0">
                  <a:pos x="45" y="23"/>
                </a:cxn>
                <a:cxn ang="0">
                  <a:pos x="63" y="31"/>
                </a:cxn>
                <a:cxn ang="0">
                  <a:pos x="88" y="34"/>
                </a:cxn>
                <a:cxn ang="0">
                  <a:pos x="109" y="31"/>
                </a:cxn>
                <a:cxn ang="0">
                  <a:pos x="119" y="32"/>
                </a:cxn>
                <a:cxn ang="0">
                  <a:pos x="121" y="40"/>
                </a:cxn>
                <a:cxn ang="0">
                  <a:pos x="118" y="38"/>
                </a:cxn>
                <a:cxn ang="0">
                  <a:pos x="124" y="28"/>
                </a:cxn>
                <a:cxn ang="0">
                  <a:pos x="121" y="10"/>
                </a:cxn>
                <a:cxn ang="0">
                  <a:pos x="122" y="2"/>
                </a:cxn>
                <a:cxn ang="0">
                  <a:pos x="126" y="9"/>
                </a:cxn>
                <a:cxn ang="0">
                  <a:pos x="134" y="12"/>
                </a:cxn>
                <a:cxn ang="0">
                  <a:pos x="142" y="10"/>
                </a:cxn>
                <a:cxn ang="0">
                  <a:pos x="156" y="8"/>
                </a:cxn>
                <a:cxn ang="0">
                  <a:pos x="150" y="2"/>
                </a:cxn>
                <a:cxn ang="0">
                  <a:pos x="160" y="6"/>
                </a:cxn>
              </a:cxnLst>
              <a:rect l="0" t="0" r="r" b="b"/>
              <a:pathLst>
                <a:path w="233" h="120">
                  <a:moveTo>
                    <a:pt x="167" y="6"/>
                  </a:moveTo>
                  <a:cubicBezTo>
                    <a:pt x="168" y="6"/>
                    <a:pt x="169" y="5"/>
                    <a:pt x="169" y="5"/>
                  </a:cubicBezTo>
                  <a:cubicBezTo>
                    <a:pt x="169" y="6"/>
                    <a:pt x="169" y="6"/>
                    <a:pt x="169" y="6"/>
                  </a:cubicBezTo>
                  <a:cubicBezTo>
                    <a:pt x="169" y="7"/>
                    <a:pt x="169" y="8"/>
                    <a:pt x="169" y="8"/>
                  </a:cubicBezTo>
                  <a:cubicBezTo>
                    <a:pt x="170" y="9"/>
                    <a:pt x="170" y="9"/>
                    <a:pt x="171" y="9"/>
                  </a:cubicBezTo>
                  <a:cubicBezTo>
                    <a:pt x="171" y="9"/>
                    <a:pt x="172" y="9"/>
                    <a:pt x="172" y="10"/>
                  </a:cubicBezTo>
                  <a:cubicBezTo>
                    <a:pt x="173" y="10"/>
                    <a:pt x="173" y="11"/>
                    <a:pt x="173" y="11"/>
                  </a:cubicBezTo>
                  <a:cubicBezTo>
                    <a:pt x="174" y="11"/>
                    <a:pt x="175" y="11"/>
                    <a:pt x="176" y="11"/>
                  </a:cubicBezTo>
                  <a:cubicBezTo>
                    <a:pt x="176" y="11"/>
                    <a:pt x="177" y="10"/>
                    <a:pt x="177" y="10"/>
                  </a:cubicBezTo>
                  <a:cubicBezTo>
                    <a:pt x="178" y="10"/>
                    <a:pt x="179" y="10"/>
                    <a:pt x="179" y="10"/>
                  </a:cubicBezTo>
                  <a:cubicBezTo>
                    <a:pt x="179" y="9"/>
                    <a:pt x="180" y="9"/>
                    <a:pt x="181" y="9"/>
                  </a:cubicBezTo>
                  <a:cubicBezTo>
                    <a:pt x="181" y="8"/>
                    <a:pt x="182" y="8"/>
                    <a:pt x="183" y="9"/>
                  </a:cubicBezTo>
                  <a:cubicBezTo>
                    <a:pt x="184" y="9"/>
                    <a:pt x="185" y="10"/>
                    <a:pt x="186" y="10"/>
                  </a:cubicBezTo>
                  <a:cubicBezTo>
                    <a:pt x="186" y="10"/>
                    <a:pt x="187" y="9"/>
                    <a:pt x="188" y="9"/>
                  </a:cubicBezTo>
                  <a:cubicBezTo>
                    <a:pt x="188" y="9"/>
                    <a:pt x="189" y="8"/>
                    <a:pt x="190" y="8"/>
                  </a:cubicBezTo>
                  <a:cubicBezTo>
                    <a:pt x="190" y="8"/>
                    <a:pt x="191" y="7"/>
                    <a:pt x="191" y="7"/>
                  </a:cubicBezTo>
                  <a:cubicBezTo>
                    <a:pt x="191" y="7"/>
                    <a:pt x="192" y="7"/>
                    <a:pt x="193" y="7"/>
                  </a:cubicBezTo>
                  <a:cubicBezTo>
                    <a:pt x="193" y="7"/>
                    <a:pt x="193" y="9"/>
                    <a:pt x="193" y="9"/>
                  </a:cubicBezTo>
                  <a:cubicBezTo>
                    <a:pt x="193" y="10"/>
                    <a:pt x="194" y="10"/>
                    <a:pt x="194" y="11"/>
                  </a:cubicBezTo>
                  <a:cubicBezTo>
                    <a:pt x="195" y="11"/>
                    <a:pt x="196" y="11"/>
                    <a:pt x="196" y="11"/>
                  </a:cubicBezTo>
                  <a:cubicBezTo>
                    <a:pt x="196" y="11"/>
                    <a:pt x="197" y="12"/>
                    <a:pt x="197" y="12"/>
                  </a:cubicBezTo>
                  <a:cubicBezTo>
                    <a:pt x="197" y="12"/>
                    <a:pt x="197" y="13"/>
                    <a:pt x="197" y="13"/>
                  </a:cubicBezTo>
                  <a:cubicBezTo>
                    <a:pt x="197" y="14"/>
                    <a:pt x="198" y="14"/>
                    <a:pt x="199" y="14"/>
                  </a:cubicBezTo>
                  <a:cubicBezTo>
                    <a:pt x="199" y="14"/>
                    <a:pt x="200" y="14"/>
                    <a:pt x="201" y="14"/>
                  </a:cubicBezTo>
                  <a:cubicBezTo>
                    <a:pt x="201" y="14"/>
                    <a:pt x="202" y="14"/>
                    <a:pt x="202" y="14"/>
                  </a:cubicBezTo>
                  <a:cubicBezTo>
                    <a:pt x="203" y="14"/>
                    <a:pt x="204" y="14"/>
                    <a:pt x="205" y="14"/>
                  </a:cubicBezTo>
                  <a:cubicBezTo>
                    <a:pt x="205" y="14"/>
                    <a:pt x="206" y="13"/>
                    <a:pt x="207" y="13"/>
                  </a:cubicBezTo>
                  <a:cubicBezTo>
                    <a:pt x="207" y="12"/>
                    <a:pt x="209" y="11"/>
                    <a:pt x="210" y="11"/>
                  </a:cubicBezTo>
                  <a:cubicBezTo>
                    <a:pt x="210" y="11"/>
                    <a:pt x="211" y="10"/>
                    <a:pt x="211" y="10"/>
                  </a:cubicBezTo>
                  <a:cubicBezTo>
                    <a:pt x="211" y="9"/>
                    <a:pt x="212" y="9"/>
                    <a:pt x="213" y="9"/>
                  </a:cubicBezTo>
                  <a:cubicBezTo>
                    <a:pt x="214" y="9"/>
                    <a:pt x="215" y="9"/>
                    <a:pt x="216" y="9"/>
                  </a:cubicBezTo>
                  <a:cubicBezTo>
                    <a:pt x="217" y="9"/>
                    <a:pt x="218" y="9"/>
                    <a:pt x="218" y="8"/>
                  </a:cubicBezTo>
                  <a:cubicBezTo>
                    <a:pt x="219" y="8"/>
                    <a:pt x="220" y="8"/>
                    <a:pt x="221" y="7"/>
                  </a:cubicBezTo>
                  <a:cubicBezTo>
                    <a:pt x="221" y="7"/>
                    <a:pt x="220" y="6"/>
                    <a:pt x="220" y="5"/>
                  </a:cubicBezTo>
                  <a:cubicBezTo>
                    <a:pt x="220" y="5"/>
                    <a:pt x="221" y="4"/>
                    <a:pt x="221" y="4"/>
                  </a:cubicBezTo>
                  <a:cubicBezTo>
                    <a:pt x="222" y="3"/>
                    <a:pt x="223" y="3"/>
                    <a:pt x="223" y="3"/>
                  </a:cubicBezTo>
                  <a:cubicBezTo>
                    <a:pt x="224" y="3"/>
                    <a:pt x="225" y="2"/>
                    <a:pt x="225" y="2"/>
                  </a:cubicBezTo>
                  <a:cubicBezTo>
                    <a:pt x="226" y="2"/>
                    <a:pt x="227" y="1"/>
                    <a:pt x="227" y="0"/>
                  </a:cubicBezTo>
                  <a:cubicBezTo>
                    <a:pt x="227" y="1"/>
                    <a:pt x="227" y="1"/>
                    <a:pt x="228" y="1"/>
                  </a:cubicBezTo>
                  <a:cubicBezTo>
                    <a:pt x="228" y="1"/>
                    <a:pt x="229" y="1"/>
                    <a:pt x="229" y="1"/>
                  </a:cubicBezTo>
                  <a:cubicBezTo>
                    <a:pt x="229" y="2"/>
                    <a:pt x="230" y="3"/>
                    <a:pt x="230" y="4"/>
                  </a:cubicBezTo>
                  <a:cubicBezTo>
                    <a:pt x="230" y="4"/>
                    <a:pt x="230" y="5"/>
                    <a:pt x="230" y="6"/>
                  </a:cubicBezTo>
                  <a:cubicBezTo>
                    <a:pt x="230" y="6"/>
                    <a:pt x="229" y="7"/>
                    <a:pt x="229" y="8"/>
                  </a:cubicBezTo>
                  <a:cubicBezTo>
                    <a:pt x="228" y="8"/>
                    <a:pt x="228" y="9"/>
                    <a:pt x="229" y="9"/>
                  </a:cubicBezTo>
                  <a:cubicBezTo>
                    <a:pt x="229" y="10"/>
                    <a:pt x="230" y="10"/>
                    <a:pt x="230" y="10"/>
                  </a:cubicBezTo>
                  <a:cubicBezTo>
                    <a:pt x="231" y="10"/>
                    <a:pt x="232" y="9"/>
                    <a:pt x="232" y="10"/>
                  </a:cubicBezTo>
                  <a:cubicBezTo>
                    <a:pt x="233" y="10"/>
                    <a:pt x="233" y="12"/>
                    <a:pt x="233" y="13"/>
                  </a:cubicBezTo>
                  <a:cubicBezTo>
                    <a:pt x="233" y="15"/>
                    <a:pt x="233" y="18"/>
                    <a:pt x="233" y="19"/>
                  </a:cubicBezTo>
                  <a:cubicBezTo>
                    <a:pt x="233" y="20"/>
                    <a:pt x="233" y="22"/>
                    <a:pt x="232" y="23"/>
                  </a:cubicBezTo>
                  <a:cubicBezTo>
                    <a:pt x="232" y="24"/>
                    <a:pt x="231" y="26"/>
                    <a:pt x="231" y="27"/>
                  </a:cubicBezTo>
                  <a:cubicBezTo>
                    <a:pt x="230" y="28"/>
                    <a:pt x="230" y="31"/>
                    <a:pt x="230" y="32"/>
                  </a:cubicBezTo>
                  <a:cubicBezTo>
                    <a:pt x="229" y="33"/>
                    <a:pt x="228" y="35"/>
                    <a:pt x="227" y="36"/>
                  </a:cubicBezTo>
                  <a:cubicBezTo>
                    <a:pt x="227" y="37"/>
                    <a:pt x="226" y="38"/>
                    <a:pt x="226" y="39"/>
                  </a:cubicBezTo>
                  <a:cubicBezTo>
                    <a:pt x="226" y="40"/>
                    <a:pt x="225" y="41"/>
                    <a:pt x="224" y="42"/>
                  </a:cubicBezTo>
                  <a:cubicBezTo>
                    <a:pt x="224" y="43"/>
                    <a:pt x="223" y="45"/>
                    <a:pt x="223" y="45"/>
                  </a:cubicBezTo>
                  <a:cubicBezTo>
                    <a:pt x="222" y="46"/>
                    <a:pt x="222" y="47"/>
                    <a:pt x="222" y="47"/>
                  </a:cubicBezTo>
                  <a:cubicBezTo>
                    <a:pt x="222" y="47"/>
                    <a:pt x="221" y="48"/>
                    <a:pt x="221" y="48"/>
                  </a:cubicBezTo>
                  <a:cubicBezTo>
                    <a:pt x="220" y="49"/>
                    <a:pt x="219" y="49"/>
                    <a:pt x="219" y="50"/>
                  </a:cubicBezTo>
                  <a:cubicBezTo>
                    <a:pt x="219" y="50"/>
                    <a:pt x="218" y="51"/>
                    <a:pt x="218" y="52"/>
                  </a:cubicBezTo>
                  <a:cubicBezTo>
                    <a:pt x="218" y="52"/>
                    <a:pt x="219" y="54"/>
                    <a:pt x="219" y="54"/>
                  </a:cubicBezTo>
                  <a:cubicBezTo>
                    <a:pt x="219" y="55"/>
                    <a:pt x="219" y="56"/>
                    <a:pt x="220" y="56"/>
                  </a:cubicBezTo>
                  <a:cubicBezTo>
                    <a:pt x="220" y="56"/>
                    <a:pt x="220" y="57"/>
                    <a:pt x="221" y="57"/>
                  </a:cubicBezTo>
                  <a:cubicBezTo>
                    <a:pt x="221" y="57"/>
                    <a:pt x="221" y="57"/>
                    <a:pt x="221" y="58"/>
                  </a:cubicBezTo>
                  <a:cubicBezTo>
                    <a:pt x="221" y="58"/>
                    <a:pt x="222" y="59"/>
                    <a:pt x="221" y="59"/>
                  </a:cubicBezTo>
                  <a:cubicBezTo>
                    <a:pt x="221" y="59"/>
                    <a:pt x="221" y="59"/>
                    <a:pt x="221" y="60"/>
                  </a:cubicBezTo>
                  <a:cubicBezTo>
                    <a:pt x="220" y="60"/>
                    <a:pt x="219" y="61"/>
                    <a:pt x="219" y="61"/>
                  </a:cubicBezTo>
                  <a:cubicBezTo>
                    <a:pt x="219" y="62"/>
                    <a:pt x="220" y="62"/>
                    <a:pt x="220" y="62"/>
                  </a:cubicBezTo>
                  <a:cubicBezTo>
                    <a:pt x="221" y="63"/>
                    <a:pt x="221" y="63"/>
                    <a:pt x="221" y="64"/>
                  </a:cubicBezTo>
                  <a:cubicBezTo>
                    <a:pt x="222" y="65"/>
                    <a:pt x="222" y="66"/>
                    <a:pt x="222" y="67"/>
                  </a:cubicBezTo>
                  <a:cubicBezTo>
                    <a:pt x="222" y="67"/>
                    <a:pt x="222" y="68"/>
                    <a:pt x="221" y="69"/>
                  </a:cubicBezTo>
                  <a:cubicBezTo>
                    <a:pt x="221" y="70"/>
                    <a:pt x="220" y="71"/>
                    <a:pt x="219" y="71"/>
                  </a:cubicBezTo>
                  <a:cubicBezTo>
                    <a:pt x="219" y="72"/>
                    <a:pt x="217" y="74"/>
                    <a:pt x="217" y="74"/>
                  </a:cubicBezTo>
                  <a:cubicBezTo>
                    <a:pt x="216" y="75"/>
                    <a:pt x="216" y="76"/>
                    <a:pt x="216" y="77"/>
                  </a:cubicBezTo>
                  <a:cubicBezTo>
                    <a:pt x="216" y="77"/>
                    <a:pt x="217" y="78"/>
                    <a:pt x="217" y="78"/>
                  </a:cubicBezTo>
                  <a:cubicBezTo>
                    <a:pt x="217" y="79"/>
                    <a:pt x="218" y="78"/>
                    <a:pt x="219" y="79"/>
                  </a:cubicBezTo>
                  <a:cubicBezTo>
                    <a:pt x="220" y="79"/>
                    <a:pt x="221" y="80"/>
                    <a:pt x="221" y="81"/>
                  </a:cubicBezTo>
                  <a:cubicBezTo>
                    <a:pt x="221" y="81"/>
                    <a:pt x="223" y="82"/>
                    <a:pt x="222" y="83"/>
                  </a:cubicBezTo>
                  <a:cubicBezTo>
                    <a:pt x="222" y="83"/>
                    <a:pt x="221" y="84"/>
                    <a:pt x="220" y="84"/>
                  </a:cubicBezTo>
                  <a:cubicBezTo>
                    <a:pt x="220" y="85"/>
                    <a:pt x="219" y="86"/>
                    <a:pt x="218" y="86"/>
                  </a:cubicBezTo>
                  <a:cubicBezTo>
                    <a:pt x="217" y="86"/>
                    <a:pt x="216" y="87"/>
                    <a:pt x="215" y="87"/>
                  </a:cubicBezTo>
                  <a:cubicBezTo>
                    <a:pt x="215" y="88"/>
                    <a:pt x="214" y="88"/>
                    <a:pt x="213" y="88"/>
                  </a:cubicBezTo>
                  <a:cubicBezTo>
                    <a:pt x="213" y="88"/>
                    <a:pt x="212" y="87"/>
                    <a:pt x="211" y="87"/>
                  </a:cubicBezTo>
                  <a:cubicBezTo>
                    <a:pt x="211" y="86"/>
                    <a:pt x="211" y="85"/>
                    <a:pt x="210" y="84"/>
                  </a:cubicBezTo>
                  <a:cubicBezTo>
                    <a:pt x="210" y="84"/>
                    <a:pt x="209" y="84"/>
                    <a:pt x="209" y="84"/>
                  </a:cubicBezTo>
                  <a:cubicBezTo>
                    <a:pt x="208" y="84"/>
                    <a:pt x="208" y="84"/>
                    <a:pt x="208" y="85"/>
                  </a:cubicBezTo>
                  <a:cubicBezTo>
                    <a:pt x="207" y="85"/>
                    <a:pt x="206" y="86"/>
                    <a:pt x="206" y="86"/>
                  </a:cubicBezTo>
                  <a:cubicBezTo>
                    <a:pt x="206" y="87"/>
                    <a:pt x="206" y="87"/>
                    <a:pt x="207" y="88"/>
                  </a:cubicBezTo>
                  <a:cubicBezTo>
                    <a:pt x="207" y="88"/>
                    <a:pt x="207" y="88"/>
                    <a:pt x="208" y="89"/>
                  </a:cubicBezTo>
                  <a:cubicBezTo>
                    <a:pt x="208" y="89"/>
                    <a:pt x="208" y="90"/>
                    <a:pt x="208" y="90"/>
                  </a:cubicBezTo>
                  <a:cubicBezTo>
                    <a:pt x="208" y="91"/>
                    <a:pt x="206" y="91"/>
                    <a:pt x="206" y="91"/>
                  </a:cubicBezTo>
                  <a:cubicBezTo>
                    <a:pt x="205" y="91"/>
                    <a:pt x="205" y="90"/>
                    <a:pt x="204" y="89"/>
                  </a:cubicBezTo>
                  <a:cubicBezTo>
                    <a:pt x="204" y="89"/>
                    <a:pt x="203" y="89"/>
                    <a:pt x="202" y="88"/>
                  </a:cubicBezTo>
                  <a:cubicBezTo>
                    <a:pt x="202" y="88"/>
                    <a:pt x="201" y="86"/>
                    <a:pt x="201" y="86"/>
                  </a:cubicBezTo>
                  <a:cubicBezTo>
                    <a:pt x="200" y="85"/>
                    <a:pt x="199" y="83"/>
                    <a:pt x="198" y="83"/>
                  </a:cubicBezTo>
                  <a:cubicBezTo>
                    <a:pt x="198" y="82"/>
                    <a:pt x="197" y="82"/>
                    <a:pt x="197" y="81"/>
                  </a:cubicBezTo>
                  <a:cubicBezTo>
                    <a:pt x="196" y="81"/>
                    <a:pt x="195" y="81"/>
                    <a:pt x="194" y="81"/>
                  </a:cubicBezTo>
                  <a:cubicBezTo>
                    <a:pt x="194" y="82"/>
                    <a:pt x="193" y="83"/>
                    <a:pt x="192" y="83"/>
                  </a:cubicBezTo>
                  <a:cubicBezTo>
                    <a:pt x="192" y="83"/>
                    <a:pt x="191" y="84"/>
                    <a:pt x="190" y="84"/>
                  </a:cubicBezTo>
                  <a:cubicBezTo>
                    <a:pt x="190" y="84"/>
                    <a:pt x="189" y="84"/>
                    <a:pt x="189" y="84"/>
                  </a:cubicBezTo>
                  <a:cubicBezTo>
                    <a:pt x="188" y="83"/>
                    <a:pt x="188" y="83"/>
                    <a:pt x="188" y="83"/>
                  </a:cubicBezTo>
                  <a:cubicBezTo>
                    <a:pt x="187" y="83"/>
                    <a:pt x="187" y="83"/>
                    <a:pt x="186" y="83"/>
                  </a:cubicBezTo>
                  <a:cubicBezTo>
                    <a:pt x="186" y="83"/>
                    <a:pt x="185" y="84"/>
                    <a:pt x="184" y="84"/>
                  </a:cubicBezTo>
                  <a:cubicBezTo>
                    <a:pt x="184" y="85"/>
                    <a:pt x="185" y="86"/>
                    <a:pt x="185" y="87"/>
                  </a:cubicBezTo>
                  <a:cubicBezTo>
                    <a:pt x="184" y="87"/>
                    <a:pt x="183" y="88"/>
                    <a:pt x="183" y="89"/>
                  </a:cubicBezTo>
                  <a:cubicBezTo>
                    <a:pt x="182" y="89"/>
                    <a:pt x="181" y="90"/>
                    <a:pt x="181" y="91"/>
                  </a:cubicBezTo>
                  <a:cubicBezTo>
                    <a:pt x="180" y="92"/>
                    <a:pt x="180" y="93"/>
                    <a:pt x="180" y="93"/>
                  </a:cubicBezTo>
                  <a:cubicBezTo>
                    <a:pt x="180" y="94"/>
                    <a:pt x="180" y="96"/>
                    <a:pt x="180" y="97"/>
                  </a:cubicBezTo>
                  <a:cubicBezTo>
                    <a:pt x="180" y="97"/>
                    <a:pt x="180" y="98"/>
                    <a:pt x="181" y="99"/>
                  </a:cubicBezTo>
                  <a:cubicBezTo>
                    <a:pt x="181" y="99"/>
                    <a:pt x="182" y="98"/>
                    <a:pt x="182" y="98"/>
                  </a:cubicBezTo>
                  <a:cubicBezTo>
                    <a:pt x="183" y="98"/>
                    <a:pt x="183" y="98"/>
                    <a:pt x="183" y="98"/>
                  </a:cubicBezTo>
                  <a:cubicBezTo>
                    <a:pt x="184" y="98"/>
                    <a:pt x="183" y="100"/>
                    <a:pt x="183" y="100"/>
                  </a:cubicBezTo>
                  <a:cubicBezTo>
                    <a:pt x="184" y="101"/>
                    <a:pt x="185" y="101"/>
                    <a:pt x="185" y="102"/>
                  </a:cubicBezTo>
                  <a:cubicBezTo>
                    <a:pt x="185" y="102"/>
                    <a:pt x="184" y="103"/>
                    <a:pt x="184" y="103"/>
                  </a:cubicBezTo>
                  <a:cubicBezTo>
                    <a:pt x="184" y="104"/>
                    <a:pt x="183" y="104"/>
                    <a:pt x="182" y="104"/>
                  </a:cubicBezTo>
                  <a:cubicBezTo>
                    <a:pt x="181" y="104"/>
                    <a:pt x="180" y="103"/>
                    <a:pt x="180" y="103"/>
                  </a:cubicBezTo>
                  <a:cubicBezTo>
                    <a:pt x="179" y="102"/>
                    <a:pt x="177" y="102"/>
                    <a:pt x="177" y="103"/>
                  </a:cubicBezTo>
                  <a:cubicBezTo>
                    <a:pt x="176" y="103"/>
                    <a:pt x="175" y="103"/>
                    <a:pt x="174" y="104"/>
                  </a:cubicBezTo>
                  <a:cubicBezTo>
                    <a:pt x="173" y="104"/>
                    <a:pt x="171" y="106"/>
                    <a:pt x="170" y="106"/>
                  </a:cubicBezTo>
                  <a:cubicBezTo>
                    <a:pt x="170" y="107"/>
                    <a:pt x="169" y="107"/>
                    <a:pt x="169" y="108"/>
                  </a:cubicBezTo>
                  <a:cubicBezTo>
                    <a:pt x="169" y="108"/>
                    <a:pt x="168" y="110"/>
                    <a:pt x="168" y="110"/>
                  </a:cubicBezTo>
                  <a:cubicBezTo>
                    <a:pt x="168" y="110"/>
                    <a:pt x="167" y="110"/>
                    <a:pt x="166" y="110"/>
                  </a:cubicBezTo>
                  <a:cubicBezTo>
                    <a:pt x="165" y="110"/>
                    <a:pt x="164" y="110"/>
                    <a:pt x="164" y="110"/>
                  </a:cubicBezTo>
                  <a:cubicBezTo>
                    <a:pt x="163" y="110"/>
                    <a:pt x="162" y="109"/>
                    <a:pt x="162" y="109"/>
                  </a:cubicBezTo>
                  <a:cubicBezTo>
                    <a:pt x="161" y="109"/>
                    <a:pt x="160" y="110"/>
                    <a:pt x="160" y="110"/>
                  </a:cubicBezTo>
                  <a:cubicBezTo>
                    <a:pt x="159" y="110"/>
                    <a:pt x="159" y="111"/>
                    <a:pt x="158" y="111"/>
                  </a:cubicBezTo>
                  <a:cubicBezTo>
                    <a:pt x="158" y="112"/>
                    <a:pt x="156" y="111"/>
                    <a:pt x="156" y="112"/>
                  </a:cubicBezTo>
                  <a:cubicBezTo>
                    <a:pt x="156" y="112"/>
                    <a:pt x="156" y="113"/>
                    <a:pt x="155" y="113"/>
                  </a:cubicBezTo>
                  <a:cubicBezTo>
                    <a:pt x="155" y="113"/>
                    <a:pt x="154" y="113"/>
                    <a:pt x="154" y="113"/>
                  </a:cubicBezTo>
                  <a:cubicBezTo>
                    <a:pt x="153" y="113"/>
                    <a:pt x="153" y="112"/>
                    <a:pt x="152" y="112"/>
                  </a:cubicBezTo>
                  <a:cubicBezTo>
                    <a:pt x="151" y="112"/>
                    <a:pt x="150" y="113"/>
                    <a:pt x="149" y="113"/>
                  </a:cubicBezTo>
                  <a:cubicBezTo>
                    <a:pt x="149" y="113"/>
                    <a:pt x="147" y="113"/>
                    <a:pt x="146" y="113"/>
                  </a:cubicBezTo>
                  <a:cubicBezTo>
                    <a:pt x="146" y="113"/>
                    <a:pt x="144" y="114"/>
                    <a:pt x="143" y="114"/>
                  </a:cubicBezTo>
                  <a:cubicBezTo>
                    <a:pt x="143" y="114"/>
                    <a:pt x="142" y="115"/>
                    <a:pt x="141" y="116"/>
                  </a:cubicBezTo>
                  <a:cubicBezTo>
                    <a:pt x="141" y="116"/>
                    <a:pt x="139" y="116"/>
                    <a:pt x="139" y="116"/>
                  </a:cubicBezTo>
                  <a:cubicBezTo>
                    <a:pt x="138" y="117"/>
                    <a:pt x="136" y="117"/>
                    <a:pt x="136" y="118"/>
                  </a:cubicBezTo>
                  <a:cubicBezTo>
                    <a:pt x="135" y="118"/>
                    <a:pt x="134" y="120"/>
                    <a:pt x="134" y="120"/>
                  </a:cubicBezTo>
                  <a:cubicBezTo>
                    <a:pt x="133" y="120"/>
                    <a:pt x="132" y="120"/>
                    <a:pt x="132" y="119"/>
                  </a:cubicBezTo>
                  <a:cubicBezTo>
                    <a:pt x="132" y="119"/>
                    <a:pt x="133" y="117"/>
                    <a:pt x="132" y="117"/>
                  </a:cubicBezTo>
                  <a:cubicBezTo>
                    <a:pt x="132" y="116"/>
                    <a:pt x="130" y="115"/>
                    <a:pt x="129" y="115"/>
                  </a:cubicBezTo>
                  <a:cubicBezTo>
                    <a:pt x="128" y="114"/>
                    <a:pt x="128" y="114"/>
                    <a:pt x="127" y="113"/>
                  </a:cubicBezTo>
                  <a:cubicBezTo>
                    <a:pt x="127" y="113"/>
                    <a:pt x="128" y="111"/>
                    <a:pt x="127" y="111"/>
                  </a:cubicBezTo>
                  <a:cubicBezTo>
                    <a:pt x="127" y="110"/>
                    <a:pt x="127" y="109"/>
                    <a:pt x="126" y="108"/>
                  </a:cubicBezTo>
                  <a:cubicBezTo>
                    <a:pt x="126" y="107"/>
                    <a:pt x="125" y="106"/>
                    <a:pt x="124" y="106"/>
                  </a:cubicBezTo>
                  <a:cubicBezTo>
                    <a:pt x="124" y="106"/>
                    <a:pt x="123" y="107"/>
                    <a:pt x="122" y="107"/>
                  </a:cubicBezTo>
                  <a:cubicBezTo>
                    <a:pt x="122" y="107"/>
                    <a:pt x="121" y="108"/>
                    <a:pt x="120" y="108"/>
                  </a:cubicBezTo>
                  <a:cubicBezTo>
                    <a:pt x="120" y="108"/>
                    <a:pt x="118" y="108"/>
                    <a:pt x="118" y="107"/>
                  </a:cubicBezTo>
                  <a:cubicBezTo>
                    <a:pt x="118" y="107"/>
                    <a:pt x="117" y="106"/>
                    <a:pt x="117" y="105"/>
                  </a:cubicBezTo>
                  <a:cubicBezTo>
                    <a:pt x="117" y="105"/>
                    <a:pt x="115" y="103"/>
                    <a:pt x="115" y="103"/>
                  </a:cubicBezTo>
                  <a:cubicBezTo>
                    <a:pt x="115" y="102"/>
                    <a:pt x="116" y="100"/>
                    <a:pt x="115" y="99"/>
                  </a:cubicBezTo>
                  <a:cubicBezTo>
                    <a:pt x="115" y="99"/>
                    <a:pt x="115" y="97"/>
                    <a:pt x="114" y="96"/>
                  </a:cubicBezTo>
                  <a:cubicBezTo>
                    <a:pt x="114" y="96"/>
                    <a:pt x="112" y="96"/>
                    <a:pt x="112" y="96"/>
                  </a:cubicBezTo>
                  <a:cubicBezTo>
                    <a:pt x="111" y="96"/>
                    <a:pt x="110" y="96"/>
                    <a:pt x="109" y="96"/>
                  </a:cubicBezTo>
                  <a:cubicBezTo>
                    <a:pt x="108" y="96"/>
                    <a:pt x="107" y="97"/>
                    <a:pt x="106" y="98"/>
                  </a:cubicBezTo>
                  <a:cubicBezTo>
                    <a:pt x="106" y="98"/>
                    <a:pt x="105" y="98"/>
                    <a:pt x="105" y="98"/>
                  </a:cubicBezTo>
                  <a:cubicBezTo>
                    <a:pt x="104" y="98"/>
                    <a:pt x="103" y="98"/>
                    <a:pt x="102" y="97"/>
                  </a:cubicBezTo>
                  <a:cubicBezTo>
                    <a:pt x="102" y="97"/>
                    <a:pt x="101" y="96"/>
                    <a:pt x="101" y="95"/>
                  </a:cubicBezTo>
                  <a:cubicBezTo>
                    <a:pt x="101" y="95"/>
                    <a:pt x="103" y="94"/>
                    <a:pt x="103" y="94"/>
                  </a:cubicBezTo>
                  <a:cubicBezTo>
                    <a:pt x="103" y="93"/>
                    <a:pt x="103" y="92"/>
                    <a:pt x="103" y="92"/>
                  </a:cubicBezTo>
                  <a:cubicBezTo>
                    <a:pt x="102" y="91"/>
                    <a:pt x="101" y="91"/>
                    <a:pt x="100" y="90"/>
                  </a:cubicBezTo>
                  <a:cubicBezTo>
                    <a:pt x="99" y="90"/>
                    <a:pt x="97" y="91"/>
                    <a:pt x="96" y="91"/>
                  </a:cubicBezTo>
                  <a:cubicBezTo>
                    <a:pt x="95" y="91"/>
                    <a:pt x="94" y="92"/>
                    <a:pt x="93" y="92"/>
                  </a:cubicBezTo>
                  <a:cubicBezTo>
                    <a:pt x="92" y="92"/>
                    <a:pt x="89" y="93"/>
                    <a:pt x="88" y="92"/>
                  </a:cubicBezTo>
                  <a:cubicBezTo>
                    <a:pt x="88" y="92"/>
                    <a:pt x="86" y="91"/>
                    <a:pt x="85" y="90"/>
                  </a:cubicBezTo>
                  <a:cubicBezTo>
                    <a:pt x="84" y="90"/>
                    <a:pt x="83" y="88"/>
                    <a:pt x="82" y="87"/>
                  </a:cubicBezTo>
                  <a:cubicBezTo>
                    <a:pt x="81" y="86"/>
                    <a:pt x="80" y="85"/>
                    <a:pt x="79" y="85"/>
                  </a:cubicBezTo>
                  <a:cubicBezTo>
                    <a:pt x="78" y="84"/>
                    <a:pt x="77" y="84"/>
                    <a:pt x="76" y="83"/>
                  </a:cubicBezTo>
                  <a:cubicBezTo>
                    <a:pt x="75" y="83"/>
                    <a:pt x="73" y="83"/>
                    <a:pt x="73" y="83"/>
                  </a:cubicBezTo>
                  <a:cubicBezTo>
                    <a:pt x="72" y="83"/>
                    <a:pt x="71" y="84"/>
                    <a:pt x="70" y="84"/>
                  </a:cubicBezTo>
                  <a:cubicBezTo>
                    <a:pt x="70" y="84"/>
                    <a:pt x="70" y="83"/>
                    <a:pt x="69" y="83"/>
                  </a:cubicBezTo>
                  <a:cubicBezTo>
                    <a:pt x="69" y="82"/>
                    <a:pt x="69" y="80"/>
                    <a:pt x="69" y="79"/>
                  </a:cubicBezTo>
                  <a:cubicBezTo>
                    <a:pt x="69" y="79"/>
                    <a:pt x="70" y="78"/>
                    <a:pt x="70" y="77"/>
                  </a:cubicBezTo>
                  <a:cubicBezTo>
                    <a:pt x="70" y="77"/>
                    <a:pt x="70" y="76"/>
                    <a:pt x="70" y="75"/>
                  </a:cubicBezTo>
                  <a:cubicBezTo>
                    <a:pt x="70" y="75"/>
                    <a:pt x="70" y="74"/>
                    <a:pt x="70" y="73"/>
                  </a:cubicBezTo>
                  <a:cubicBezTo>
                    <a:pt x="69" y="73"/>
                    <a:pt x="68" y="73"/>
                    <a:pt x="68" y="73"/>
                  </a:cubicBezTo>
                  <a:cubicBezTo>
                    <a:pt x="68" y="73"/>
                    <a:pt x="67" y="73"/>
                    <a:pt x="66" y="73"/>
                  </a:cubicBezTo>
                  <a:cubicBezTo>
                    <a:pt x="66" y="73"/>
                    <a:pt x="66" y="72"/>
                    <a:pt x="66" y="72"/>
                  </a:cubicBezTo>
                  <a:cubicBezTo>
                    <a:pt x="65" y="71"/>
                    <a:pt x="65" y="70"/>
                    <a:pt x="64" y="70"/>
                  </a:cubicBezTo>
                  <a:cubicBezTo>
                    <a:pt x="64" y="70"/>
                    <a:pt x="62" y="70"/>
                    <a:pt x="62" y="70"/>
                  </a:cubicBezTo>
                  <a:cubicBezTo>
                    <a:pt x="61" y="70"/>
                    <a:pt x="59" y="71"/>
                    <a:pt x="58" y="71"/>
                  </a:cubicBezTo>
                  <a:cubicBezTo>
                    <a:pt x="58" y="71"/>
                    <a:pt x="57" y="70"/>
                    <a:pt x="57" y="69"/>
                  </a:cubicBezTo>
                  <a:cubicBezTo>
                    <a:pt x="56" y="69"/>
                    <a:pt x="55" y="69"/>
                    <a:pt x="54" y="69"/>
                  </a:cubicBezTo>
                  <a:cubicBezTo>
                    <a:pt x="53" y="69"/>
                    <a:pt x="52" y="70"/>
                    <a:pt x="51" y="70"/>
                  </a:cubicBezTo>
                  <a:cubicBezTo>
                    <a:pt x="51" y="70"/>
                    <a:pt x="50" y="71"/>
                    <a:pt x="49" y="71"/>
                  </a:cubicBezTo>
                  <a:cubicBezTo>
                    <a:pt x="49" y="72"/>
                    <a:pt x="48" y="72"/>
                    <a:pt x="48" y="73"/>
                  </a:cubicBezTo>
                  <a:cubicBezTo>
                    <a:pt x="48" y="73"/>
                    <a:pt x="48" y="74"/>
                    <a:pt x="48" y="75"/>
                  </a:cubicBezTo>
                  <a:cubicBezTo>
                    <a:pt x="48" y="75"/>
                    <a:pt x="47" y="76"/>
                    <a:pt x="47" y="76"/>
                  </a:cubicBezTo>
                  <a:cubicBezTo>
                    <a:pt x="46" y="77"/>
                    <a:pt x="46" y="76"/>
                    <a:pt x="45" y="76"/>
                  </a:cubicBezTo>
                  <a:cubicBezTo>
                    <a:pt x="45" y="76"/>
                    <a:pt x="44" y="75"/>
                    <a:pt x="44" y="75"/>
                  </a:cubicBezTo>
                  <a:cubicBezTo>
                    <a:pt x="43" y="75"/>
                    <a:pt x="42" y="75"/>
                    <a:pt x="42" y="75"/>
                  </a:cubicBezTo>
                  <a:cubicBezTo>
                    <a:pt x="42" y="75"/>
                    <a:pt x="41" y="75"/>
                    <a:pt x="40" y="75"/>
                  </a:cubicBezTo>
                  <a:cubicBezTo>
                    <a:pt x="39" y="75"/>
                    <a:pt x="38" y="75"/>
                    <a:pt x="38" y="74"/>
                  </a:cubicBezTo>
                  <a:cubicBezTo>
                    <a:pt x="37" y="74"/>
                    <a:pt x="38" y="72"/>
                    <a:pt x="38" y="71"/>
                  </a:cubicBezTo>
                  <a:cubicBezTo>
                    <a:pt x="38" y="71"/>
                    <a:pt x="39" y="69"/>
                    <a:pt x="39" y="68"/>
                  </a:cubicBezTo>
                  <a:cubicBezTo>
                    <a:pt x="38" y="68"/>
                    <a:pt x="37" y="66"/>
                    <a:pt x="37" y="66"/>
                  </a:cubicBezTo>
                  <a:cubicBezTo>
                    <a:pt x="36" y="65"/>
                    <a:pt x="36" y="65"/>
                    <a:pt x="35" y="65"/>
                  </a:cubicBezTo>
                  <a:cubicBezTo>
                    <a:pt x="35" y="65"/>
                    <a:pt x="34" y="65"/>
                    <a:pt x="34" y="65"/>
                  </a:cubicBezTo>
                  <a:cubicBezTo>
                    <a:pt x="33" y="66"/>
                    <a:pt x="33" y="67"/>
                    <a:pt x="33" y="67"/>
                  </a:cubicBezTo>
                  <a:cubicBezTo>
                    <a:pt x="32" y="67"/>
                    <a:pt x="31" y="67"/>
                    <a:pt x="31" y="66"/>
                  </a:cubicBezTo>
                  <a:cubicBezTo>
                    <a:pt x="31" y="66"/>
                    <a:pt x="31" y="64"/>
                    <a:pt x="30" y="64"/>
                  </a:cubicBezTo>
                  <a:cubicBezTo>
                    <a:pt x="29" y="63"/>
                    <a:pt x="27" y="62"/>
                    <a:pt x="26" y="61"/>
                  </a:cubicBezTo>
                  <a:cubicBezTo>
                    <a:pt x="25" y="61"/>
                    <a:pt x="22" y="60"/>
                    <a:pt x="21" y="60"/>
                  </a:cubicBezTo>
                  <a:cubicBezTo>
                    <a:pt x="20" y="59"/>
                    <a:pt x="19" y="59"/>
                    <a:pt x="18" y="58"/>
                  </a:cubicBezTo>
                  <a:cubicBezTo>
                    <a:pt x="17" y="57"/>
                    <a:pt x="15" y="55"/>
                    <a:pt x="13" y="55"/>
                  </a:cubicBezTo>
                  <a:cubicBezTo>
                    <a:pt x="12" y="54"/>
                    <a:pt x="11" y="52"/>
                    <a:pt x="9" y="52"/>
                  </a:cubicBezTo>
                  <a:cubicBezTo>
                    <a:pt x="9" y="51"/>
                    <a:pt x="7" y="50"/>
                    <a:pt x="6" y="50"/>
                  </a:cubicBezTo>
                  <a:cubicBezTo>
                    <a:pt x="5" y="49"/>
                    <a:pt x="3" y="48"/>
                    <a:pt x="2" y="48"/>
                  </a:cubicBezTo>
                  <a:cubicBezTo>
                    <a:pt x="1" y="47"/>
                    <a:pt x="1" y="45"/>
                    <a:pt x="1" y="44"/>
                  </a:cubicBezTo>
                  <a:cubicBezTo>
                    <a:pt x="0" y="43"/>
                    <a:pt x="0" y="41"/>
                    <a:pt x="0" y="40"/>
                  </a:cubicBezTo>
                  <a:cubicBezTo>
                    <a:pt x="0" y="39"/>
                    <a:pt x="0" y="37"/>
                    <a:pt x="0" y="37"/>
                  </a:cubicBezTo>
                  <a:cubicBezTo>
                    <a:pt x="0" y="36"/>
                    <a:pt x="1" y="35"/>
                    <a:pt x="2" y="35"/>
                  </a:cubicBezTo>
                  <a:cubicBezTo>
                    <a:pt x="2" y="35"/>
                    <a:pt x="4" y="35"/>
                    <a:pt x="4" y="35"/>
                  </a:cubicBezTo>
                  <a:cubicBezTo>
                    <a:pt x="5" y="35"/>
                    <a:pt x="6" y="37"/>
                    <a:pt x="7" y="37"/>
                  </a:cubicBezTo>
                  <a:cubicBezTo>
                    <a:pt x="7" y="37"/>
                    <a:pt x="9" y="38"/>
                    <a:pt x="10" y="38"/>
                  </a:cubicBezTo>
                  <a:cubicBezTo>
                    <a:pt x="10" y="38"/>
                    <a:pt x="11" y="37"/>
                    <a:pt x="11" y="37"/>
                  </a:cubicBezTo>
                  <a:cubicBezTo>
                    <a:pt x="11" y="36"/>
                    <a:pt x="13" y="36"/>
                    <a:pt x="13" y="36"/>
                  </a:cubicBezTo>
                  <a:cubicBezTo>
                    <a:pt x="14" y="36"/>
                    <a:pt x="15" y="36"/>
                    <a:pt x="15" y="36"/>
                  </a:cubicBezTo>
                  <a:cubicBezTo>
                    <a:pt x="16" y="36"/>
                    <a:pt x="18" y="36"/>
                    <a:pt x="18" y="36"/>
                  </a:cubicBezTo>
                  <a:cubicBezTo>
                    <a:pt x="19" y="35"/>
                    <a:pt x="18" y="33"/>
                    <a:pt x="19" y="32"/>
                  </a:cubicBezTo>
                  <a:cubicBezTo>
                    <a:pt x="19" y="31"/>
                    <a:pt x="19" y="28"/>
                    <a:pt x="19" y="27"/>
                  </a:cubicBezTo>
                  <a:cubicBezTo>
                    <a:pt x="19" y="26"/>
                    <a:pt x="20" y="24"/>
                    <a:pt x="20" y="23"/>
                  </a:cubicBezTo>
                  <a:cubicBezTo>
                    <a:pt x="21" y="23"/>
                    <a:pt x="22" y="23"/>
                    <a:pt x="23" y="23"/>
                  </a:cubicBezTo>
                  <a:cubicBezTo>
                    <a:pt x="25" y="24"/>
                    <a:pt x="28" y="26"/>
                    <a:pt x="30" y="26"/>
                  </a:cubicBezTo>
                  <a:cubicBezTo>
                    <a:pt x="31" y="26"/>
                    <a:pt x="35" y="26"/>
                    <a:pt x="36" y="26"/>
                  </a:cubicBezTo>
                  <a:cubicBezTo>
                    <a:pt x="37" y="26"/>
                    <a:pt x="39" y="25"/>
                    <a:pt x="40" y="24"/>
                  </a:cubicBezTo>
                  <a:cubicBezTo>
                    <a:pt x="42" y="24"/>
                    <a:pt x="44" y="23"/>
                    <a:pt x="45" y="23"/>
                  </a:cubicBezTo>
                  <a:cubicBezTo>
                    <a:pt x="46" y="23"/>
                    <a:pt x="47" y="23"/>
                    <a:pt x="48" y="23"/>
                  </a:cubicBezTo>
                  <a:cubicBezTo>
                    <a:pt x="49" y="24"/>
                    <a:pt x="51" y="25"/>
                    <a:pt x="52" y="26"/>
                  </a:cubicBezTo>
                  <a:cubicBezTo>
                    <a:pt x="53" y="26"/>
                    <a:pt x="56" y="26"/>
                    <a:pt x="57" y="26"/>
                  </a:cubicBezTo>
                  <a:cubicBezTo>
                    <a:pt x="58" y="27"/>
                    <a:pt x="60" y="27"/>
                    <a:pt x="61" y="27"/>
                  </a:cubicBezTo>
                  <a:cubicBezTo>
                    <a:pt x="62" y="28"/>
                    <a:pt x="62" y="30"/>
                    <a:pt x="63" y="31"/>
                  </a:cubicBezTo>
                  <a:cubicBezTo>
                    <a:pt x="63" y="32"/>
                    <a:pt x="64" y="34"/>
                    <a:pt x="65" y="34"/>
                  </a:cubicBezTo>
                  <a:cubicBezTo>
                    <a:pt x="66" y="35"/>
                    <a:pt x="69" y="34"/>
                    <a:pt x="71" y="34"/>
                  </a:cubicBezTo>
                  <a:cubicBezTo>
                    <a:pt x="72" y="34"/>
                    <a:pt x="75" y="34"/>
                    <a:pt x="77" y="34"/>
                  </a:cubicBezTo>
                  <a:cubicBezTo>
                    <a:pt x="79" y="35"/>
                    <a:pt x="82" y="35"/>
                    <a:pt x="84" y="35"/>
                  </a:cubicBezTo>
                  <a:cubicBezTo>
                    <a:pt x="85" y="35"/>
                    <a:pt x="87" y="34"/>
                    <a:pt x="88" y="34"/>
                  </a:cubicBezTo>
                  <a:cubicBezTo>
                    <a:pt x="88" y="33"/>
                    <a:pt x="90" y="33"/>
                    <a:pt x="91" y="33"/>
                  </a:cubicBezTo>
                  <a:cubicBezTo>
                    <a:pt x="92" y="32"/>
                    <a:pt x="94" y="32"/>
                    <a:pt x="95" y="32"/>
                  </a:cubicBezTo>
                  <a:cubicBezTo>
                    <a:pt x="96" y="32"/>
                    <a:pt x="99" y="32"/>
                    <a:pt x="100" y="31"/>
                  </a:cubicBezTo>
                  <a:cubicBezTo>
                    <a:pt x="101" y="31"/>
                    <a:pt x="103" y="29"/>
                    <a:pt x="104" y="29"/>
                  </a:cubicBezTo>
                  <a:cubicBezTo>
                    <a:pt x="105" y="29"/>
                    <a:pt x="108" y="30"/>
                    <a:pt x="109" y="31"/>
                  </a:cubicBezTo>
                  <a:cubicBezTo>
                    <a:pt x="110" y="31"/>
                    <a:pt x="112" y="31"/>
                    <a:pt x="113" y="31"/>
                  </a:cubicBezTo>
                  <a:cubicBezTo>
                    <a:pt x="114" y="30"/>
                    <a:pt x="116" y="29"/>
                    <a:pt x="117" y="29"/>
                  </a:cubicBezTo>
                  <a:cubicBezTo>
                    <a:pt x="118" y="29"/>
                    <a:pt x="119" y="28"/>
                    <a:pt x="119" y="28"/>
                  </a:cubicBezTo>
                  <a:cubicBezTo>
                    <a:pt x="119" y="28"/>
                    <a:pt x="120" y="29"/>
                    <a:pt x="120" y="30"/>
                  </a:cubicBezTo>
                  <a:cubicBezTo>
                    <a:pt x="120" y="30"/>
                    <a:pt x="119" y="31"/>
                    <a:pt x="119" y="32"/>
                  </a:cubicBezTo>
                  <a:cubicBezTo>
                    <a:pt x="118" y="32"/>
                    <a:pt x="117" y="33"/>
                    <a:pt x="116" y="34"/>
                  </a:cubicBezTo>
                  <a:cubicBezTo>
                    <a:pt x="116" y="35"/>
                    <a:pt x="116" y="36"/>
                    <a:pt x="116" y="37"/>
                  </a:cubicBezTo>
                  <a:cubicBezTo>
                    <a:pt x="116" y="37"/>
                    <a:pt x="116" y="38"/>
                    <a:pt x="116" y="39"/>
                  </a:cubicBezTo>
                  <a:cubicBezTo>
                    <a:pt x="116" y="40"/>
                    <a:pt x="117" y="41"/>
                    <a:pt x="118" y="41"/>
                  </a:cubicBezTo>
                  <a:cubicBezTo>
                    <a:pt x="118" y="41"/>
                    <a:pt x="120" y="41"/>
                    <a:pt x="121" y="40"/>
                  </a:cubicBezTo>
                  <a:cubicBezTo>
                    <a:pt x="121" y="40"/>
                    <a:pt x="122" y="40"/>
                    <a:pt x="122" y="40"/>
                  </a:cubicBezTo>
                  <a:cubicBezTo>
                    <a:pt x="122" y="39"/>
                    <a:pt x="122" y="38"/>
                    <a:pt x="122" y="38"/>
                  </a:cubicBezTo>
                  <a:cubicBezTo>
                    <a:pt x="121" y="37"/>
                    <a:pt x="120" y="37"/>
                    <a:pt x="120" y="37"/>
                  </a:cubicBezTo>
                  <a:cubicBezTo>
                    <a:pt x="120" y="37"/>
                    <a:pt x="119" y="39"/>
                    <a:pt x="119" y="39"/>
                  </a:cubicBezTo>
                  <a:cubicBezTo>
                    <a:pt x="118" y="39"/>
                    <a:pt x="118" y="38"/>
                    <a:pt x="118" y="38"/>
                  </a:cubicBezTo>
                  <a:cubicBezTo>
                    <a:pt x="117" y="37"/>
                    <a:pt x="117" y="36"/>
                    <a:pt x="117" y="35"/>
                  </a:cubicBezTo>
                  <a:cubicBezTo>
                    <a:pt x="118" y="35"/>
                    <a:pt x="119" y="34"/>
                    <a:pt x="120" y="33"/>
                  </a:cubicBezTo>
                  <a:cubicBezTo>
                    <a:pt x="120" y="33"/>
                    <a:pt x="121" y="33"/>
                    <a:pt x="121" y="32"/>
                  </a:cubicBezTo>
                  <a:cubicBezTo>
                    <a:pt x="122" y="32"/>
                    <a:pt x="122" y="30"/>
                    <a:pt x="122" y="30"/>
                  </a:cubicBezTo>
                  <a:cubicBezTo>
                    <a:pt x="122" y="29"/>
                    <a:pt x="123" y="29"/>
                    <a:pt x="124" y="28"/>
                  </a:cubicBezTo>
                  <a:cubicBezTo>
                    <a:pt x="124" y="27"/>
                    <a:pt x="124" y="26"/>
                    <a:pt x="124" y="25"/>
                  </a:cubicBezTo>
                  <a:cubicBezTo>
                    <a:pt x="124" y="25"/>
                    <a:pt x="124" y="23"/>
                    <a:pt x="123" y="22"/>
                  </a:cubicBezTo>
                  <a:cubicBezTo>
                    <a:pt x="123" y="21"/>
                    <a:pt x="122" y="19"/>
                    <a:pt x="121" y="18"/>
                  </a:cubicBezTo>
                  <a:cubicBezTo>
                    <a:pt x="121" y="17"/>
                    <a:pt x="120" y="15"/>
                    <a:pt x="120" y="14"/>
                  </a:cubicBezTo>
                  <a:cubicBezTo>
                    <a:pt x="120" y="13"/>
                    <a:pt x="121" y="11"/>
                    <a:pt x="121" y="10"/>
                  </a:cubicBezTo>
                  <a:cubicBezTo>
                    <a:pt x="121" y="9"/>
                    <a:pt x="122" y="8"/>
                    <a:pt x="121" y="7"/>
                  </a:cubicBezTo>
                  <a:cubicBezTo>
                    <a:pt x="121" y="6"/>
                    <a:pt x="121" y="6"/>
                    <a:pt x="120" y="5"/>
                  </a:cubicBezTo>
                  <a:cubicBezTo>
                    <a:pt x="120" y="5"/>
                    <a:pt x="119" y="4"/>
                    <a:pt x="119" y="3"/>
                  </a:cubicBezTo>
                  <a:cubicBezTo>
                    <a:pt x="119" y="3"/>
                    <a:pt x="119" y="2"/>
                    <a:pt x="119" y="2"/>
                  </a:cubicBezTo>
                  <a:cubicBezTo>
                    <a:pt x="120" y="2"/>
                    <a:pt x="121" y="2"/>
                    <a:pt x="122" y="2"/>
                  </a:cubicBezTo>
                  <a:cubicBezTo>
                    <a:pt x="122" y="2"/>
                    <a:pt x="123" y="1"/>
                    <a:pt x="124" y="1"/>
                  </a:cubicBezTo>
                  <a:cubicBezTo>
                    <a:pt x="124" y="1"/>
                    <a:pt x="124" y="2"/>
                    <a:pt x="124" y="2"/>
                  </a:cubicBezTo>
                  <a:cubicBezTo>
                    <a:pt x="125" y="2"/>
                    <a:pt x="126" y="3"/>
                    <a:pt x="126" y="3"/>
                  </a:cubicBezTo>
                  <a:cubicBezTo>
                    <a:pt x="126" y="4"/>
                    <a:pt x="126" y="5"/>
                    <a:pt x="126" y="6"/>
                  </a:cubicBezTo>
                  <a:cubicBezTo>
                    <a:pt x="126" y="7"/>
                    <a:pt x="126" y="8"/>
                    <a:pt x="126" y="9"/>
                  </a:cubicBezTo>
                  <a:cubicBezTo>
                    <a:pt x="126" y="9"/>
                    <a:pt x="127" y="10"/>
                    <a:pt x="127" y="11"/>
                  </a:cubicBezTo>
                  <a:cubicBezTo>
                    <a:pt x="127" y="11"/>
                    <a:pt x="128" y="11"/>
                    <a:pt x="128" y="11"/>
                  </a:cubicBezTo>
                  <a:cubicBezTo>
                    <a:pt x="129" y="11"/>
                    <a:pt x="130" y="10"/>
                    <a:pt x="131" y="10"/>
                  </a:cubicBezTo>
                  <a:cubicBezTo>
                    <a:pt x="131" y="10"/>
                    <a:pt x="133" y="10"/>
                    <a:pt x="133" y="10"/>
                  </a:cubicBezTo>
                  <a:cubicBezTo>
                    <a:pt x="134" y="11"/>
                    <a:pt x="134" y="11"/>
                    <a:pt x="134" y="12"/>
                  </a:cubicBezTo>
                  <a:cubicBezTo>
                    <a:pt x="135" y="12"/>
                    <a:pt x="136" y="13"/>
                    <a:pt x="136" y="13"/>
                  </a:cubicBezTo>
                  <a:cubicBezTo>
                    <a:pt x="137" y="14"/>
                    <a:pt x="138" y="14"/>
                    <a:pt x="138" y="14"/>
                  </a:cubicBezTo>
                  <a:cubicBezTo>
                    <a:pt x="139" y="14"/>
                    <a:pt x="140" y="13"/>
                    <a:pt x="140" y="12"/>
                  </a:cubicBezTo>
                  <a:cubicBezTo>
                    <a:pt x="140" y="12"/>
                    <a:pt x="141" y="12"/>
                    <a:pt x="141" y="11"/>
                  </a:cubicBezTo>
                  <a:cubicBezTo>
                    <a:pt x="142" y="11"/>
                    <a:pt x="142" y="10"/>
                    <a:pt x="142" y="10"/>
                  </a:cubicBezTo>
                  <a:cubicBezTo>
                    <a:pt x="143" y="9"/>
                    <a:pt x="146" y="9"/>
                    <a:pt x="147" y="9"/>
                  </a:cubicBezTo>
                  <a:cubicBezTo>
                    <a:pt x="148" y="9"/>
                    <a:pt x="149" y="9"/>
                    <a:pt x="150" y="9"/>
                  </a:cubicBezTo>
                  <a:cubicBezTo>
                    <a:pt x="151" y="9"/>
                    <a:pt x="152" y="10"/>
                    <a:pt x="153" y="10"/>
                  </a:cubicBezTo>
                  <a:cubicBezTo>
                    <a:pt x="153" y="10"/>
                    <a:pt x="154" y="10"/>
                    <a:pt x="155" y="10"/>
                  </a:cubicBezTo>
                  <a:cubicBezTo>
                    <a:pt x="155" y="10"/>
                    <a:pt x="156" y="9"/>
                    <a:pt x="156" y="8"/>
                  </a:cubicBezTo>
                  <a:cubicBezTo>
                    <a:pt x="156" y="7"/>
                    <a:pt x="154" y="6"/>
                    <a:pt x="153" y="6"/>
                  </a:cubicBezTo>
                  <a:cubicBezTo>
                    <a:pt x="153" y="6"/>
                    <a:pt x="151" y="6"/>
                    <a:pt x="151" y="6"/>
                  </a:cubicBezTo>
                  <a:cubicBezTo>
                    <a:pt x="150" y="6"/>
                    <a:pt x="149" y="5"/>
                    <a:pt x="149" y="5"/>
                  </a:cubicBezTo>
                  <a:cubicBezTo>
                    <a:pt x="148" y="4"/>
                    <a:pt x="148" y="3"/>
                    <a:pt x="149" y="3"/>
                  </a:cubicBezTo>
                  <a:cubicBezTo>
                    <a:pt x="149" y="3"/>
                    <a:pt x="150" y="2"/>
                    <a:pt x="150" y="2"/>
                  </a:cubicBezTo>
                  <a:cubicBezTo>
                    <a:pt x="151" y="2"/>
                    <a:pt x="152" y="2"/>
                    <a:pt x="153" y="2"/>
                  </a:cubicBezTo>
                  <a:cubicBezTo>
                    <a:pt x="153" y="2"/>
                    <a:pt x="154" y="3"/>
                    <a:pt x="155" y="3"/>
                  </a:cubicBezTo>
                  <a:cubicBezTo>
                    <a:pt x="155" y="3"/>
                    <a:pt x="156" y="4"/>
                    <a:pt x="157" y="4"/>
                  </a:cubicBezTo>
                  <a:cubicBezTo>
                    <a:pt x="157" y="4"/>
                    <a:pt x="158" y="5"/>
                    <a:pt x="158" y="5"/>
                  </a:cubicBezTo>
                  <a:cubicBezTo>
                    <a:pt x="158" y="5"/>
                    <a:pt x="160" y="6"/>
                    <a:pt x="160" y="6"/>
                  </a:cubicBezTo>
                  <a:cubicBezTo>
                    <a:pt x="161" y="6"/>
                    <a:pt x="162" y="6"/>
                    <a:pt x="163" y="6"/>
                  </a:cubicBezTo>
                  <a:cubicBezTo>
                    <a:pt x="163" y="6"/>
                    <a:pt x="164" y="6"/>
                    <a:pt x="165" y="6"/>
                  </a:cubicBezTo>
                  <a:cubicBezTo>
                    <a:pt x="165" y="6"/>
                    <a:pt x="166" y="6"/>
                    <a:pt x="167"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0" name="Freeform 110"/>
            <p:cNvSpPr>
              <a:spLocks/>
            </p:cNvSpPr>
            <p:nvPr/>
          </p:nvSpPr>
          <p:spPr bwMode="auto">
            <a:xfrm>
              <a:off x="1455738" y="4441826"/>
              <a:ext cx="50800" cy="44450"/>
            </a:xfrm>
            <a:custGeom>
              <a:avLst/>
              <a:gdLst/>
              <a:ahLst/>
              <a:cxnLst>
                <a:cxn ang="0">
                  <a:pos x="27" y="12"/>
                </a:cxn>
                <a:cxn ang="0">
                  <a:pos x="27" y="16"/>
                </a:cxn>
                <a:cxn ang="0">
                  <a:pos x="24" y="16"/>
                </a:cxn>
                <a:cxn ang="0">
                  <a:pos x="22" y="16"/>
                </a:cxn>
                <a:cxn ang="0">
                  <a:pos x="20" y="18"/>
                </a:cxn>
                <a:cxn ang="0">
                  <a:pos x="19" y="21"/>
                </a:cxn>
                <a:cxn ang="0">
                  <a:pos x="16" y="23"/>
                </a:cxn>
                <a:cxn ang="0">
                  <a:pos x="14" y="24"/>
                </a:cxn>
                <a:cxn ang="0">
                  <a:pos x="10" y="24"/>
                </a:cxn>
                <a:cxn ang="0">
                  <a:pos x="9" y="24"/>
                </a:cxn>
                <a:cxn ang="0">
                  <a:pos x="10" y="23"/>
                </a:cxn>
                <a:cxn ang="0">
                  <a:pos x="11" y="22"/>
                </a:cxn>
                <a:cxn ang="0">
                  <a:pos x="11" y="20"/>
                </a:cxn>
                <a:cxn ang="0">
                  <a:pos x="11" y="19"/>
                </a:cxn>
                <a:cxn ang="0">
                  <a:pos x="10" y="20"/>
                </a:cxn>
                <a:cxn ang="0">
                  <a:pos x="9" y="22"/>
                </a:cxn>
                <a:cxn ang="0">
                  <a:pos x="6" y="24"/>
                </a:cxn>
                <a:cxn ang="0">
                  <a:pos x="4" y="24"/>
                </a:cxn>
                <a:cxn ang="0">
                  <a:pos x="2" y="22"/>
                </a:cxn>
                <a:cxn ang="0">
                  <a:pos x="1" y="20"/>
                </a:cxn>
                <a:cxn ang="0">
                  <a:pos x="0" y="18"/>
                </a:cxn>
                <a:cxn ang="0">
                  <a:pos x="0" y="14"/>
                </a:cxn>
                <a:cxn ang="0">
                  <a:pos x="0" y="12"/>
                </a:cxn>
                <a:cxn ang="0">
                  <a:pos x="0" y="11"/>
                </a:cxn>
                <a:cxn ang="0">
                  <a:pos x="2" y="10"/>
                </a:cxn>
                <a:cxn ang="0">
                  <a:pos x="2" y="7"/>
                </a:cxn>
                <a:cxn ang="0">
                  <a:pos x="2" y="6"/>
                </a:cxn>
                <a:cxn ang="0">
                  <a:pos x="2" y="4"/>
                </a:cxn>
                <a:cxn ang="0">
                  <a:pos x="3" y="3"/>
                </a:cxn>
                <a:cxn ang="0">
                  <a:pos x="3" y="3"/>
                </a:cxn>
                <a:cxn ang="0">
                  <a:pos x="4" y="3"/>
                </a:cxn>
                <a:cxn ang="0">
                  <a:pos x="6" y="3"/>
                </a:cxn>
                <a:cxn ang="0">
                  <a:pos x="10" y="0"/>
                </a:cxn>
                <a:cxn ang="0">
                  <a:pos x="12" y="1"/>
                </a:cxn>
                <a:cxn ang="0">
                  <a:pos x="14" y="3"/>
                </a:cxn>
                <a:cxn ang="0">
                  <a:pos x="14" y="5"/>
                </a:cxn>
                <a:cxn ang="0">
                  <a:pos x="17" y="7"/>
                </a:cxn>
                <a:cxn ang="0">
                  <a:pos x="18" y="9"/>
                </a:cxn>
                <a:cxn ang="0">
                  <a:pos x="19" y="9"/>
                </a:cxn>
                <a:cxn ang="0">
                  <a:pos x="21" y="10"/>
                </a:cxn>
                <a:cxn ang="0">
                  <a:pos x="22" y="11"/>
                </a:cxn>
                <a:cxn ang="0">
                  <a:pos x="23" y="10"/>
                </a:cxn>
                <a:cxn ang="0">
                  <a:pos x="25" y="9"/>
                </a:cxn>
                <a:cxn ang="0">
                  <a:pos x="26" y="12"/>
                </a:cxn>
                <a:cxn ang="0">
                  <a:pos x="27" y="12"/>
                </a:cxn>
              </a:cxnLst>
              <a:rect l="0" t="0" r="r" b="b"/>
              <a:pathLst>
                <a:path w="27" h="24">
                  <a:moveTo>
                    <a:pt x="27" y="12"/>
                  </a:moveTo>
                  <a:cubicBezTo>
                    <a:pt x="27" y="13"/>
                    <a:pt x="27" y="15"/>
                    <a:pt x="27" y="16"/>
                  </a:cubicBezTo>
                  <a:cubicBezTo>
                    <a:pt x="26" y="16"/>
                    <a:pt x="25" y="16"/>
                    <a:pt x="24" y="16"/>
                  </a:cubicBezTo>
                  <a:cubicBezTo>
                    <a:pt x="23" y="17"/>
                    <a:pt x="22" y="16"/>
                    <a:pt x="22" y="16"/>
                  </a:cubicBezTo>
                  <a:cubicBezTo>
                    <a:pt x="21" y="17"/>
                    <a:pt x="20" y="18"/>
                    <a:pt x="20" y="18"/>
                  </a:cubicBezTo>
                  <a:cubicBezTo>
                    <a:pt x="19" y="19"/>
                    <a:pt x="19" y="20"/>
                    <a:pt x="19" y="21"/>
                  </a:cubicBezTo>
                  <a:cubicBezTo>
                    <a:pt x="18" y="22"/>
                    <a:pt x="17" y="23"/>
                    <a:pt x="16" y="23"/>
                  </a:cubicBezTo>
                  <a:cubicBezTo>
                    <a:pt x="15" y="23"/>
                    <a:pt x="14" y="24"/>
                    <a:pt x="14" y="24"/>
                  </a:cubicBezTo>
                  <a:cubicBezTo>
                    <a:pt x="13" y="24"/>
                    <a:pt x="11" y="24"/>
                    <a:pt x="10" y="24"/>
                  </a:cubicBezTo>
                  <a:cubicBezTo>
                    <a:pt x="10" y="24"/>
                    <a:pt x="10" y="24"/>
                    <a:pt x="9" y="24"/>
                  </a:cubicBezTo>
                  <a:cubicBezTo>
                    <a:pt x="10" y="23"/>
                    <a:pt x="10" y="23"/>
                    <a:pt x="10" y="23"/>
                  </a:cubicBezTo>
                  <a:cubicBezTo>
                    <a:pt x="11" y="23"/>
                    <a:pt x="11" y="22"/>
                    <a:pt x="11" y="22"/>
                  </a:cubicBezTo>
                  <a:cubicBezTo>
                    <a:pt x="11" y="21"/>
                    <a:pt x="11" y="21"/>
                    <a:pt x="11" y="20"/>
                  </a:cubicBezTo>
                  <a:cubicBezTo>
                    <a:pt x="11" y="20"/>
                    <a:pt x="12" y="19"/>
                    <a:pt x="11" y="19"/>
                  </a:cubicBezTo>
                  <a:cubicBezTo>
                    <a:pt x="11" y="19"/>
                    <a:pt x="11" y="20"/>
                    <a:pt x="10" y="20"/>
                  </a:cubicBezTo>
                  <a:cubicBezTo>
                    <a:pt x="10" y="21"/>
                    <a:pt x="9" y="22"/>
                    <a:pt x="9" y="22"/>
                  </a:cubicBezTo>
                  <a:cubicBezTo>
                    <a:pt x="8" y="23"/>
                    <a:pt x="7" y="24"/>
                    <a:pt x="6" y="24"/>
                  </a:cubicBezTo>
                  <a:cubicBezTo>
                    <a:pt x="6" y="24"/>
                    <a:pt x="5" y="24"/>
                    <a:pt x="4" y="24"/>
                  </a:cubicBezTo>
                  <a:cubicBezTo>
                    <a:pt x="4" y="24"/>
                    <a:pt x="3" y="22"/>
                    <a:pt x="2" y="22"/>
                  </a:cubicBezTo>
                  <a:cubicBezTo>
                    <a:pt x="2" y="22"/>
                    <a:pt x="1" y="21"/>
                    <a:pt x="1" y="20"/>
                  </a:cubicBezTo>
                  <a:cubicBezTo>
                    <a:pt x="1" y="20"/>
                    <a:pt x="0" y="18"/>
                    <a:pt x="0" y="18"/>
                  </a:cubicBezTo>
                  <a:cubicBezTo>
                    <a:pt x="0" y="17"/>
                    <a:pt x="0" y="15"/>
                    <a:pt x="0" y="14"/>
                  </a:cubicBezTo>
                  <a:cubicBezTo>
                    <a:pt x="0" y="14"/>
                    <a:pt x="0" y="13"/>
                    <a:pt x="0" y="12"/>
                  </a:cubicBezTo>
                  <a:cubicBezTo>
                    <a:pt x="0" y="12"/>
                    <a:pt x="0" y="11"/>
                    <a:pt x="0" y="11"/>
                  </a:cubicBezTo>
                  <a:cubicBezTo>
                    <a:pt x="1" y="10"/>
                    <a:pt x="2" y="10"/>
                    <a:pt x="2" y="10"/>
                  </a:cubicBezTo>
                  <a:cubicBezTo>
                    <a:pt x="2" y="9"/>
                    <a:pt x="2" y="8"/>
                    <a:pt x="2" y="7"/>
                  </a:cubicBezTo>
                  <a:cubicBezTo>
                    <a:pt x="2" y="7"/>
                    <a:pt x="2" y="6"/>
                    <a:pt x="2" y="6"/>
                  </a:cubicBezTo>
                  <a:cubicBezTo>
                    <a:pt x="2" y="5"/>
                    <a:pt x="2" y="4"/>
                    <a:pt x="2" y="4"/>
                  </a:cubicBezTo>
                  <a:cubicBezTo>
                    <a:pt x="2" y="4"/>
                    <a:pt x="3" y="4"/>
                    <a:pt x="3" y="3"/>
                  </a:cubicBezTo>
                  <a:cubicBezTo>
                    <a:pt x="3" y="3"/>
                    <a:pt x="3" y="3"/>
                    <a:pt x="3" y="3"/>
                  </a:cubicBezTo>
                  <a:cubicBezTo>
                    <a:pt x="4" y="3"/>
                    <a:pt x="4" y="3"/>
                    <a:pt x="4" y="3"/>
                  </a:cubicBezTo>
                  <a:cubicBezTo>
                    <a:pt x="5" y="3"/>
                    <a:pt x="6" y="3"/>
                    <a:pt x="6" y="3"/>
                  </a:cubicBezTo>
                  <a:cubicBezTo>
                    <a:pt x="7" y="2"/>
                    <a:pt x="9" y="0"/>
                    <a:pt x="10" y="0"/>
                  </a:cubicBezTo>
                  <a:cubicBezTo>
                    <a:pt x="11" y="0"/>
                    <a:pt x="12" y="0"/>
                    <a:pt x="12" y="1"/>
                  </a:cubicBezTo>
                  <a:cubicBezTo>
                    <a:pt x="13" y="1"/>
                    <a:pt x="14" y="2"/>
                    <a:pt x="14" y="3"/>
                  </a:cubicBezTo>
                  <a:cubicBezTo>
                    <a:pt x="14" y="3"/>
                    <a:pt x="14" y="4"/>
                    <a:pt x="14" y="5"/>
                  </a:cubicBezTo>
                  <a:cubicBezTo>
                    <a:pt x="15" y="6"/>
                    <a:pt x="17" y="6"/>
                    <a:pt x="17" y="7"/>
                  </a:cubicBezTo>
                  <a:cubicBezTo>
                    <a:pt x="17" y="7"/>
                    <a:pt x="18" y="8"/>
                    <a:pt x="18" y="9"/>
                  </a:cubicBezTo>
                  <a:cubicBezTo>
                    <a:pt x="18" y="9"/>
                    <a:pt x="19" y="9"/>
                    <a:pt x="19" y="9"/>
                  </a:cubicBezTo>
                  <a:cubicBezTo>
                    <a:pt x="20" y="10"/>
                    <a:pt x="21" y="10"/>
                    <a:pt x="21" y="10"/>
                  </a:cubicBezTo>
                  <a:cubicBezTo>
                    <a:pt x="22" y="10"/>
                    <a:pt x="22" y="11"/>
                    <a:pt x="22" y="11"/>
                  </a:cubicBezTo>
                  <a:cubicBezTo>
                    <a:pt x="23" y="11"/>
                    <a:pt x="23" y="10"/>
                    <a:pt x="23" y="10"/>
                  </a:cubicBezTo>
                  <a:cubicBezTo>
                    <a:pt x="24" y="10"/>
                    <a:pt x="24" y="9"/>
                    <a:pt x="25" y="9"/>
                  </a:cubicBezTo>
                  <a:cubicBezTo>
                    <a:pt x="25" y="10"/>
                    <a:pt x="25" y="11"/>
                    <a:pt x="26" y="12"/>
                  </a:cubicBezTo>
                  <a:cubicBezTo>
                    <a:pt x="26" y="12"/>
                    <a:pt x="26" y="12"/>
                    <a:pt x="27"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1" name="Freeform 111"/>
            <p:cNvSpPr>
              <a:spLocks/>
            </p:cNvSpPr>
            <p:nvPr/>
          </p:nvSpPr>
          <p:spPr bwMode="auto">
            <a:xfrm>
              <a:off x="1352551" y="4081463"/>
              <a:ext cx="465138" cy="473075"/>
            </a:xfrm>
            <a:custGeom>
              <a:avLst/>
              <a:gdLst/>
              <a:ahLst/>
              <a:cxnLst>
                <a:cxn ang="0">
                  <a:pos x="239" y="112"/>
                </a:cxn>
                <a:cxn ang="0">
                  <a:pos x="238" y="127"/>
                </a:cxn>
                <a:cxn ang="0">
                  <a:pos x="217" y="131"/>
                </a:cxn>
                <a:cxn ang="0">
                  <a:pos x="193" y="141"/>
                </a:cxn>
                <a:cxn ang="0">
                  <a:pos x="182" y="149"/>
                </a:cxn>
                <a:cxn ang="0">
                  <a:pos x="170" y="146"/>
                </a:cxn>
                <a:cxn ang="0">
                  <a:pos x="167" y="151"/>
                </a:cxn>
                <a:cxn ang="0">
                  <a:pos x="162" y="170"/>
                </a:cxn>
                <a:cxn ang="0">
                  <a:pos x="162" y="186"/>
                </a:cxn>
                <a:cxn ang="0">
                  <a:pos x="152" y="197"/>
                </a:cxn>
                <a:cxn ang="0">
                  <a:pos x="160" y="207"/>
                </a:cxn>
                <a:cxn ang="0">
                  <a:pos x="149" y="213"/>
                </a:cxn>
                <a:cxn ang="0">
                  <a:pos x="137" y="201"/>
                </a:cxn>
                <a:cxn ang="0">
                  <a:pos x="147" y="212"/>
                </a:cxn>
                <a:cxn ang="0">
                  <a:pos x="137" y="236"/>
                </a:cxn>
                <a:cxn ang="0">
                  <a:pos x="128" y="251"/>
                </a:cxn>
                <a:cxn ang="0">
                  <a:pos x="122" y="241"/>
                </a:cxn>
                <a:cxn ang="0">
                  <a:pos x="119" y="234"/>
                </a:cxn>
                <a:cxn ang="0">
                  <a:pos x="117" y="247"/>
                </a:cxn>
                <a:cxn ang="0">
                  <a:pos x="104" y="243"/>
                </a:cxn>
                <a:cxn ang="0">
                  <a:pos x="107" y="229"/>
                </a:cxn>
                <a:cxn ang="0">
                  <a:pos x="97" y="229"/>
                </a:cxn>
                <a:cxn ang="0">
                  <a:pos x="89" y="226"/>
                </a:cxn>
                <a:cxn ang="0">
                  <a:pos x="75" y="227"/>
                </a:cxn>
                <a:cxn ang="0">
                  <a:pos x="74" y="219"/>
                </a:cxn>
                <a:cxn ang="0">
                  <a:pos x="63" y="219"/>
                </a:cxn>
                <a:cxn ang="0">
                  <a:pos x="77" y="207"/>
                </a:cxn>
                <a:cxn ang="0">
                  <a:pos x="74" y="200"/>
                </a:cxn>
                <a:cxn ang="0">
                  <a:pos x="58" y="194"/>
                </a:cxn>
                <a:cxn ang="0">
                  <a:pos x="53" y="190"/>
                </a:cxn>
                <a:cxn ang="0">
                  <a:pos x="53" y="180"/>
                </a:cxn>
                <a:cxn ang="0">
                  <a:pos x="43" y="169"/>
                </a:cxn>
                <a:cxn ang="0">
                  <a:pos x="35" y="162"/>
                </a:cxn>
                <a:cxn ang="0">
                  <a:pos x="28" y="132"/>
                </a:cxn>
                <a:cxn ang="0">
                  <a:pos x="21" y="118"/>
                </a:cxn>
                <a:cxn ang="0">
                  <a:pos x="16" y="104"/>
                </a:cxn>
                <a:cxn ang="0">
                  <a:pos x="15" y="79"/>
                </a:cxn>
                <a:cxn ang="0">
                  <a:pos x="0" y="78"/>
                </a:cxn>
                <a:cxn ang="0">
                  <a:pos x="20" y="59"/>
                </a:cxn>
                <a:cxn ang="0">
                  <a:pos x="45" y="51"/>
                </a:cxn>
                <a:cxn ang="0">
                  <a:pos x="51" y="61"/>
                </a:cxn>
                <a:cxn ang="0">
                  <a:pos x="54" y="47"/>
                </a:cxn>
                <a:cxn ang="0">
                  <a:pos x="67" y="40"/>
                </a:cxn>
                <a:cxn ang="0">
                  <a:pos x="55" y="42"/>
                </a:cxn>
                <a:cxn ang="0">
                  <a:pos x="42" y="27"/>
                </a:cxn>
                <a:cxn ang="0">
                  <a:pos x="56" y="13"/>
                </a:cxn>
                <a:cxn ang="0">
                  <a:pos x="85" y="9"/>
                </a:cxn>
                <a:cxn ang="0">
                  <a:pos x="112" y="1"/>
                </a:cxn>
                <a:cxn ang="0">
                  <a:pos x="120" y="18"/>
                </a:cxn>
                <a:cxn ang="0">
                  <a:pos x="106" y="26"/>
                </a:cxn>
                <a:cxn ang="0">
                  <a:pos x="136" y="48"/>
                </a:cxn>
                <a:cxn ang="0">
                  <a:pos x="147" y="57"/>
                </a:cxn>
                <a:cxn ang="0">
                  <a:pos x="162" y="51"/>
                </a:cxn>
                <a:cxn ang="0">
                  <a:pos x="175" y="59"/>
                </a:cxn>
                <a:cxn ang="0">
                  <a:pos x="193" y="74"/>
                </a:cxn>
                <a:cxn ang="0">
                  <a:pos x="211" y="80"/>
                </a:cxn>
                <a:cxn ang="0">
                  <a:pos x="227" y="89"/>
                </a:cxn>
              </a:cxnLst>
              <a:rect l="0" t="0" r="r" b="b"/>
              <a:pathLst>
                <a:path w="247" h="251">
                  <a:moveTo>
                    <a:pt x="239" y="102"/>
                  </a:moveTo>
                  <a:cubicBezTo>
                    <a:pt x="239" y="102"/>
                    <a:pt x="240" y="102"/>
                    <a:pt x="240" y="102"/>
                  </a:cubicBezTo>
                  <a:cubicBezTo>
                    <a:pt x="240" y="103"/>
                    <a:pt x="242" y="103"/>
                    <a:pt x="243" y="104"/>
                  </a:cubicBezTo>
                  <a:cubicBezTo>
                    <a:pt x="243" y="104"/>
                    <a:pt x="244" y="106"/>
                    <a:pt x="244" y="106"/>
                  </a:cubicBezTo>
                  <a:cubicBezTo>
                    <a:pt x="245" y="107"/>
                    <a:pt x="246" y="107"/>
                    <a:pt x="246" y="108"/>
                  </a:cubicBezTo>
                  <a:cubicBezTo>
                    <a:pt x="247" y="108"/>
                    <a:pt x="247" y="109"/>
                    <a:pt x="247" y="109"/>
                  </a:cubicBezTo>
                  <a:cubicBezTo>
                    <a:pt x="247" y="110"/>
                    <a:pt x="246" y="110"/>
                    <a:pt x="245" y="110"/>
                  </a:cubicBezTo>
                  <a:cubicBezTo>
                    <a:pt x="245" y="111"/>
                    <a:pt x="244" y="111"/>
                    <a:pt x="243" y="111"/>
                  </a:cubicBezTo>
                  <a:cubicBezTo>
                    <a:pt x="242" y="111"/>
                    <a:pt x="240" y="112"/>
                    <a:pt x="239" y="112"/>
                  </a:cubicBezTo>
                  <a:cubicBezTo>
                    <a:pt x="239" y="113"/>
                    <a:pt x="238" y="114"/>
                    <a:pt x="238" y="115"/>
                  </a:cubicBezTo>
                  <a:cubicBezTo>
                    <a:pt x="238" y="115"/>
                    <a:pt x="238" y="116"/>
                    <a:pt x="238" y="116"/>
                  </a:cubicBezTo>
                  <a:cubicBezTo>
                    <a:pt x="238" y="116"/>
                    <a:pt x="239" y="117"/>
                    <a:pt x="239" y="118"/>
                  </a:cubicBezTo>
                  <a:cubicBezTo>
                    <a:pt x="239" y="118"/>
                    <a:pt x="239" y="119"/>
                    <a:pt x="239" y="119"/>
                  </a:cubicBezTo>
                  <a:cubicBezTo>
                    <a:pt x="239" y="120"/>
                    <a:pt x="238" y="121"/>
                    <a:pt x="238" y="121"/>
                  </a:cubicBezTo>
                  <a:cubicBezTo>
                    <a:pt x="238" y="122"/>
                    <a:pt x="237" y="123"/>
                    <a:pt x="237" y="123"/>
                  </a:cubicBezTo>
                  <a:cubicBezTo>
                    <a:pt x="236" y="124"/>
                    <a:pt x="237" y="125"/>
                    <a:pt x="237" y="126"/>
                  </a:cubicBezTo>
                  <a:cubicBezTo>
                    <a:pt x="237" y="126"/>
                    <a:pt x="238" y="127"/>
                    <a:pt x="239" y="127"/>
                  </a:cubicBezTo>
                  <a:cubicBezTo>
                    <a:pt x="238" y="127"/>
                    <a:pt x="238" y="127"/>
                    <a:pt x="238" y="127"/>
                  </a:cubicBezTo>
                  <a:cubicBezTo>
                    <a:pt x="238" y="128"/>
                    <a:pt x="236" y="129"/>
                    <a:pt x="236" y="129"/>
                  </a:cubicBezTo>
                  <a:cubicBezTo>
                    <a:pt x="235" y="130"/>
                    <a:pt x="232" y="130"/>
                    <a:pt x="231" y="130"/>
                  </a:cubicBezTo>
                  <a:cubicBezTo>
                    <a:pt x="230" y="131"/>
                    <a:pt x="228" y="131"/>
                    <a:pt x="227" y="132"/>
                  </a:cubicBezTo>
                  <a:cubicBezTo>
                    <a:pt x="226" y="132"/>
                    <a:pt x="224" y="131"/>
                    <a:pt x="223" y="131"/>
                  </a:cubicBezTo>
                  <a:cubicBezTo>
                    <a:pt x="223" y="131"/>
                    <a:pt x="222" y="130"/>
                    <a:pt x="222" y="129"/>
                  </a:cubicBezTo>
                  <a:cubicBezTo>
                    <a:pt x="222" y="129"/>
                    <a:pt x="222" y="128"/>
                    <a:pt x="222" y="128"/>
                  </a:cubicBezTo>
                  <a:cubicBezTo>
                    <a:pt x="222" y="128"/>
                    <a:pt x="221" y="128"/>
                    <a:pt x="221" y="128"/>
                  </a:cubicBezTo>
                  <a:cubicBezTo>
                    <a:pt x="220" y="129"/>
                    <a:pt x="220" y="130"/>
                    <a:pt x="220" y="130"/>
                  </a:cubicBezTo>
                  <a:cubicBezTo>
                    <a:pt x="219" y="131"/>
                    <a:pt x="218" y="131"/>
                    <a:pt x="217" y="131"/>
                  </a:cubicBezTo>
                  <a:cubicBezTo>
                    <a:pt x="217" y="132"/>
                    <a:pt x="216" y="133"/>
                    <a:pt x="216" y="133"/>
                  </a:cubicBezTo>
                  <a:cubicBezTo>
                    <a:pt x="216" y="134"/>
                    <a:pt x="215" y="135"/>
                    <a:pt x="215" y="135"/>
                  </a:cubicBezTo>
                  <a:cubicBezTo>
                    <a:pt x="214" y="135"/>
                    <a:pt x="213" y="134"/>
                    <a:pt x="212" y="134"/>
                  </a:cubicBezTo>
                  <a:cubicBezTo>
                    <a:pt x="211" y="134"/>
                    <a:pt x="209" y="134"/>
                    <a:pt x="209" y="134"/>
                  </a:cubicBezTo>
                  <a:cubicBezTo>
                    <a:pt x="208" y="135"/>
                    <a:pt x="207" y="136"/>
                    <a:pt x="206" y="136"/>
                  </a:cubicBezTo>
                  <a:cubicBezTo>
                    <a:pt x="205" y="136"/>
                    <a:pt x="203" y="136"/>
                    <a:pt x="203" y="136"/>
                  </a:cubicBezTo>
                  <a:cubicBezTo>
                    <a:pt x="202" y="136"/>
                    <a:pt x="199" y="136"/>
                    <a:pt x="198" y="137"/>
                  </a:cubicBezTo>
                  <a:cubicBezTo>
                    <a:pt x="197" y="137"/>
                    <a:pt x="196" y="138"/>
                    <a:pt x="196" y="138"/>
                  </a:cubicBezTo>
                  <a:cubicBezTo>
                    <a:pt x="195" y="139"/>
                    <a:pt x="193" y="140"/>
                    <a:pt x="193" y="141"/>
                  </a:cubicBezTo>
                  <a:cubicBezTo>
                    <a:pt x="192" y="142"/>
                    <a:pt x="191" y="142"/>
                    <a:pt x="191" y="143"/>
                  </a:cubicBezTo>
                  <a:cubicBezTo>
                    <a:pt x="191" y="143"/>
                    <a:pt x="190" y="145"/>
                    <a:pt x="190" y="145"/>
                  </a:cubicBezTo>
                  <a:cubicBezTo>
                    <a:pt x="190" y="146"/>
                    <a:pt x="189" y="147"/>
                    <a:pt x="188" y="147"/>
                  </a:cubicBezTo>
                  <a:cubicBezTo>
                    <a:pt x="188" y="147"/>
                    <a:pt x="187" y="147"/>
                    <a:pt x="187" y="147"/>
                  </a:cubicBezTo>
                  <a:cubicBezTo>
                    <a:pt x="187" y="146"/>
                    <a:pt x="187" y="145"/>
                    <a:pt x="187" y="145"/>
                  </a:cubicBezTo>
                  <a:cubicBezTo>
                    <a:pt x="186" y="144"/>
                    <a:pt x="186" y="144"/>
                    <a:pt x="186" y="144"/>
                  </a:cubicBezTo>
                  <a:cubicBezTo>
                    <a:pt x="185" y="144"/>
                    <a:pt x="186" y="145"/>
                    <a:pt x="186" y="146"/>
                  </a:cubicBezTo>
                  <a:cubicBezTo>
                    <a:pt x="185" y="146"/>
                    <a:pt x="185" y="147"/>
                    <a:pt x="185" y="148"/>
                  </a:cubicBezTo>
                  <a:cubicBezTo>
                    <a:pt x="185" y="148"/>
                    <a:pt x="183" y="149"/>
                    <a:pt x="182" y="149"/>
                  </a:cubicBezTo>
                  <a:cubicBezTo>
                    <a:pt x="182" y="150"/>
                    <a:pt x="181" y="150"/>
                    <a:pt x="181" y="150"/>
                  </a:cubicBezTo>
                  <a:cubicBezTo>
                    <a:pt x="180" y="150"/>
                    <a:pt x="180" y="151"/>
                    <a:pt x="179" y="152"/>
                  </a:cubicBezTo>
                  <a:cubicBezTo>
                    <a:pt x="179" y="152"/>
                    <a:pt x="180" y="153"/>
                    <a:pt x="179" y="154"/>
                  </a:cubicBezTo>
                  <a:cubicBezTo>
                    <a:pt x="179" y="154"/>
                    <a:pt x="177" y="154"/>
                    <a:pt x="177" y="154"/>
                  </a:cubicBezTo>
                  <a:cubicBezTo>
                    <a:pt x="176" y="154"/>
                    <a:pt x="175" y="153"/>
                    <a:pt x="174" y="153"/>
                  </a:cubicBezTo>
                  <a:cubicBezTo>
                    <a:pt x="173" y="153"/>
                    <a:pt x="172" y="154"/>
                    <a:pt x="171" y="154"/>
                  </a:cubicBezTo>
                  <a:cubicBezTo>
                    <a:pt x="170" y="153"/>
                    <a:pt x="170" y="152"/>
                    <a:pt x="170" y="151"/>
                  </a:cubicBezTo>
                  <a:cubicBezTo>
                    <a:pt x="170" y="151"/>
                    <a:pt x="170" y="150"/>
                    <a:pt x="170" y="149"/>
                  </a:cubicBezTo>
                  <a:cubicBezTo>
                    <a:pt x="170" y="148"/>
                    <a:pt x="170" y="147"/>
                    <a:pt x="170" y="146"/>
                  </a:cubicBezTo>
                  <a:cubicBezTo>
                    <a:pt x="170" y="146"/>
                    <a:pt x="170" y="144"/>
                    <a:pt x="170" y="143"/>
                  </a:cubicBezTo>
                  <a:cubicBezTo>
                    <a:pt x="169" y="142"/>
                    <a:pt x="168" y="140"/>
                    <a:pt x="168" y="139"/>
                  </a:cubicBezTo>
                  <a:cubicBezTo>
                    <a:pt x="167" y="139"/>
                    <a:pt x="167" y="137"/>
                    <a:pt x="166" y="137"/>
                  </a:cubicBezTo>
                  <a:cubicBezTo>
                    <a:pt x="166" y="136"/>
                    <a:pt x="165" y="136"/>
                    <a:pt x="164" y="136"/>
                  </a:cubicBezTo>
                  <a:cubicBezTo>
                    <a:pt x="164" y="136"/>
                    <a:pt x="164" y="137"/>
                    <a:pt x="165" y="138"/>
                  </a:cubicBezTo>
                  <a:cubicBezTo>
                    <a:pt x="165" y="139"/>
                    <a:pt x="166" y="140"/>
                    <a:pt x="166" y="141"/>
                  </a:cubicBezTo>
                  <a:cubicBezTo>
                    <a:pt x="166" y="142"/>
                    <a:pt x="167" y="144"/>
                    <a:pt x="167" y="145"/>
                  </a:cubicBezTo>
                  <a:cubicBezTo>
                    <a:pt x="167" y="146"/>
                    <a:pt x="167" y="147"/>
                    <a:pt x="167" y="148"/>
                  </a:cubicBezTo>
                  <a:cubicBezTo>
                    <a:pt x="167" y="149"/>
                    <a:pt x="167" y="150"/>
                    <a:pt x="167" y="151"/>
                  </a:cubicBezTo>
                  <a:cubicBezTo>
                    <a:pt x="167" y="151"/>
                    <a:pt x="167" y="152"/>
                    <a:pt x="167" y="153"/>
                  </a:cubicBezTo>
                  <a:cubicBezTo>
                    <a:pt x="167" y="153"/>
                    <a:pt x="168" y="153"/>
                    <a:pt x="168" y="154"/>
                  </a:cubicBezTo>
                  <a:cubicBezTo>
                    <a:pt x="169" y="154"/>
                    <a:pt x="168" y="156"/>
                    <a:pt x="168" y="156"/>
                  </a:cubicBezTo>
                  <a:cubicBezTo>
                    <a:pt x="168" y="157"/>
                    <a:pt x="168" y="157"/>
                    <a:pt x="167" y="158"/>
                  </a:cubicBezTo>
                  <a:cubicBezTo>
                    <a:pt x="167" y="158"/>
                    <a:pt x="166" y="159"/>
                    <a:pt x="166" y="159"/>
                  </a:cubicBezTo>
                  <a:cubicBezTo>
                    <a:pt x="166" y="160"/>
                    <a:pt x="165" y="161"/>
                    <a:pt x="165" y="161"/>
                  </a:cubicBezTo>
                  <a:cubicBezTo>
                    <a:pt x="165" y="162"/>
                    <a:pt x="164" y="164"/>
                    <a:pt x="164" y="165"/>
                  </a:cubicBezTo>
                  <a:cubicBezTo>
                    <a:pt x="163" y="166"/>
                    <a:pt x="163" y="167"/>
                    <a:pt x="163" y="168"/>
                  </a:cubicBezTo>
                  <a:cubicBezTo>
                    <a:pt x="163" y="168"/>
                    <a:pt x="162" y="170"/>
                    <a:pt x="162" y="170"/>
                  </a:cubicBezTo>
                  <a:cubicBezTo>
                    <a:pt x="161" y="170"/>
                    <a:pt x="160" y="169"/>
                    <a:pt x="160" y="169"/>
                  </a:cubicBezTo>
                  <a:cubicBezTo>
                    <a:pt x="159" y="170"/>
                    <a:pt x="158" y="170"/>
                    <a:pt x="158" y="170"/>
                  </a:cubicBezTo>
                  <a:cubicBezTo>
                    <a:pt x="158" y="171"/>
                    <a:pt x="159" y="172"/>
                    <a:pt x="159" y="172"/>
                  </a:cubicBezTo>
                  <a:cubicBezTo>
                    <a:pt x="159" y="173"/>
                    <a:pt x="159" y="174"/>
                    <a:pt x="159" y="175"/>
                  </a:cubicBezTo>
                  <a:cubicBezTo>
                    <a:pt x="159" y="176"/>
                    <a:pt x="159" y="177"/>
                    <a:pt x="159" y="178"/>
                  </a:cubicBezTo>
                  <a:cubicBezTo>
                    <a:pt x="159" y="179"/>
                    <a:pt x="158" y="180"/>
                    <a:pt x="158" y="180"/>
                  </a:cubicBezTo>
                  <a:cubicBezTo>
                    <a:pt x="159" y="181"/>
                    <a:pt x="159" y="182"/>
                    <a:pt x="160" y="182"/>
                  </a:cubicBezTo>
                  <a:cubicBezTo>
                    <a:pt x="160" y="182"/>
                    <a:pt x="161" y="183"/>
                    <a:pt x="162" y="184"/>
                  </a:cubicBezTo>
                  <a:cubicBezTo>
                    <a:pt x="162" y="184"/>
                    <a:pt x="162" y="185"/>
                    <a:pt x="162" y="186"/>
                  </a:cubicBezTo>
                  <a:cubicBezTo>
                    <a:pt x="162" y="186"/>
                    <a:pt x="162" y="187"/>
                    <a:pt x="163" y="188"/>
                  </a:cubicBezTo>
                  <a:cubicBezTo>
                    <a:pt x="163" y="188"/>
                    <a:pt x="164" y="188"/>
                    <a:pt x="164" y="188"/>
                  </a:cubicBezTo>
                  <a:cubicBezTo>
                    <a:pt x="165" y="189"/>
                    <a:pt x="165" y="190"/>
                    <a:pt x="164" y="190"/>
                  </a:cubicBezTo>
                  <a:cubicBezTo>
                    <a:pt x="164" y="190"/>
                    <a:pt x="162" y="190"/>
                    <a:pt x="162" y="190"/>
                  </a:cubicBezTo>
                  <a:cubicBezTo>
                    <a:pt x="161" y="190"/>
                    <a:pt x="159" y="191"/>
                    <a:pt x="159" y="191"/>
                  </a:cubicBezTo>
                  <a:cubicBezTo>
                    <a:pt x="158" y="191"/>
                    <a:pt x="157" y="191"/>
                    <a:pt x="156" y="191"/>
                  </a:cubicBezTo>
                  <a:cubicBezTo>
                    <a:pt x="155" y="191"/>
                    <a:pt x="154" y="192"/>
                    <a:pt x="154" y="193"/>
                  </a:cubicBezTo>
                  <a:cubicBezTo>
                    <a:pt x="153" y="193"/>
                    <a:pt x="152" y="194"/>
                    <a:pt x="152" y="194"/>
                  </a:cubicBezTo>
                  <a:cubicBezTo>
                    <a:pt x="152" y="195"/>
                    <a:pt x="152" y="196"/>
                    <a:pt x="152" y="197"/>
                  </a:cubicBezTo>
                  <a:cubicBezTo>
                    <a:pt x="152" y="197"/>
                    <a:pt x="151" y="199"/>
                    <a:pt x="152" y="199"/>
                  </a:cubicBezTo>
                  <a:cubicBezTo>
                    <a:pt x="152" y="200"/>
                    <a:pt x="152" y="201"/>
                    <a:pt x="152" y="201"/>
                  </a:cubicBezTo>
                  <a:cubicBezTo>
                    <a:pt x="153" y="202"/>
                    <a:pt x="155" y="202"/>
                    <a:pt x="156" y="202"/>
                  </a:cubicBezTo>
                  <a:cubicBezTo>
                    <a:pt x="156" y="203"/>
                    <a:pt x="157" y="203"/>
                    <a:pt x="158" y="203"/>
                  </a:cubicBezTo>
                  <a:cubicBezTo>
                    <a:pt x="158" y="203"/>
                    <a:pt x="159" y="203"/>
                    <a:pt x="159" y="203"/>
                  </a:cubicBezTo>
                  <a:cubicBezTo>
                    <a:pt x="160" y="203"/>
                    <a:pt x="161" y="203"/>
                    <a:pt x="162" y="204"/>
                  </a:cubicBezTo>
                  <a:cubicBezTo>
                    <a:pt x="162" y="204"/>
                    <a:pt x="162" y="204"/>
                    <a:pt x="162" y="205"/>
                  </a:cubicBezTo>
                  <a:cubicBezTo>
                    <a:pt x="162" y="205"/>
                    <a:pt x="162" y="206"/>
                    <a:pt x="162" y="206"/>
                  </a:cubicBezTo>
                  <a:cubicBezTo>
                    <a:pt x="161" y="206"/>
                    <a:pt x="160" y="206"/>
                    <a:pt x="160" y="207"/>
                  </a:cubicBezTo>
                  <a:cubicBezTo>
                    <a:pt x="159" y="207"/>
                    <a:pt x="159" y="209"/>
                    <a:pt x="159" y="209"/>
                  </a:cubicBezTo>
                  <a:cubicBezTo>
                    <a:pt x="158" y="210"/>
                    <a:pt x="158" y="211"/>
                    <a:pt x="158" y="212"/>
                  </a:cubicBezTo>
                  <a:cubicBezTo>
                    <a:pt x="158" y="212"/>
                    <a:pt x="157" y="213"/>
                    <a:pt x="157" y="213"/>
                  </a:cubicBezTo>
                  <a:cubicBezTo>
                    <a:pt x="157" y="214"/>
                    <a:pt x="156" y="215"/>
                    <a:pt x="155" y="215"/>
                  </a:cubicBezTo>
                  <a:cubicBezTo>
                    <a:pt x="155" y="216"/>
                    <a:pt x="155" y="217"/>
                    <a:pt x="155" y="218"/>
                  </a:cubicBezTo>
                  <a:cubicBezTo>
                    <a:pt x="155" y="218"/>
                    <a:pt x="154" y="219"/>
                    <a:pt x="153" y="219"/>
                  </a:cubicBezTo>
                  <a:cubicBezTo>
                    <a:pt x="153" y="219"/>
                    <a:pt x="152" y="219"/>
                    <a:pt x="152" y="218"/>
                  </a:cubicBezTo>
                  <a:cubicBezTo>
                    <a:pt x="152" y="218"/>
                    <a:pt x="151" y="217"/>
                    <a:pt x="151" y="216"/>
                  </a:cubicBezTo>
                  <a:cubicBezTo>
                    <a:pt x="150" y="215"/>
                    <a:pt x="150" y="214"/>
                    <a:pt x="149" y="213"/>
                  </a:cubicBezTo>
                  <a:cubicBezTo>
                    <a:pt x="149" y="212"/>
                    <a:pt x="149" y="211"/>
                    <a:pt x="149" y="211"/>
                  </a:cubicBezTo>
                  <a:cubicBezTo>
                    <a:pt x="149" y="210"/>
                    <a:pt x="148" y="209"/>
                    <a:pt x="148" y="209"/>
                  </a:cubicBezTo>
                  <a:cubicBezTo>
                    <a:pt x="148" y="208"/>
                    <a:pt x="147" y="208"/>
                    <a:pt x="146" y="207"/>
                  </a:cubicBezTo>
                  <a:cubicBezTo>
                    <a:pt x="146" y="207"/>
                    <a:pt x="146" y="206"/>
                    <a:pt x="146" y="206"/>
                  </a:cubicBezTo>
                  <a:cubicBezTo>
                    <a:pt x="146" y="206"/>
                    <a:pt x="144" y="206"/>
                    <a:pt x="144" y="206"/>
                  </a:cubicBezTo>
                  <a:cubicBezTo>
                    <a:pt x="143" y="205"/>
                    <a:pt x="142" y="205"/>
                    <a:pt x="142" y="205"/>
                  </a:cubicBezTo>
                  <a:cubicBezTo>
                    <a:pt x="141" y="205"/>
                    <a:pt x="140" y="204"/>
                    <a:pt x="140" y="204"/>
                  </a:cubicBezTo>
                  <a:cubicBezTo>
                    <a:pt x="140" y="203"/>
                    <a:pt x="139" y="203"/>
                    <a:pt x="139" y="202"/>
                  </a:cubicBezTo>
                  <a:cubicBezTo>
                    <a:pt x="139" y="202"/>
                    <a:pt x="138" y="201"/>
                    <a:pt x="137" y="201"/>
                  </a:cubicBezTo>
                  <a:cubicBezTo>
                    <a:pt x="137" y="201"/>
                    <a:pt x="137" y="201"/>
                    <a:pt x="137" y="202"/>
                  </a:cubicBezTo>
                  <a:cubicBezTo>
                    <a:pt x="137" y="202"/>
                    <a:pt x="137" y="203"/>
                    <a:pt x="137" y="203"/>
                  </a:cubicBezTo>
                  <a:cubicBezTo>
                    <a:pt x="138" y="203"/>
                    <a:pt x="138" y="204"/>
                    <a:pt x="137" y="204"/>
                  </a:cubicBezTo>
                  <a:cubicBezTo>
                    <a:pt x="137" y="205"/>
                    <a:pt x="137" y="205"/>
                    <a:pt x="137" y="206"/>
                  </a:cubicBezTo>
                  <a:cubicBezTo>
                    <a:pt x="137" y="206"/>
                    <a:pt x="138" y="206"/>
                    <a:pt x="139" y="206"/>
                  </a:cubicBezTo>
                  <a:cubicBezTo>
                    <a:pt x="139" y="206"/>
                    <a:pt x="140" y="206"/>
                    <a:pt x="141" y="207"/>
                  </a:cubicBezTo>
                  <a:cubicBezTo>
                    <a:pt x="141" y="207"/>
                    <a:pt x="142" y="207"/>
                    <a:pt x="143" y="208"/>
                  </a:cubicBezTo>
                  <a:cubicBezTo>
                    <a:pt x="143" y="208"/>
                    <a:pt x="144" y="209"/>
                    <a:pt x="144" y="209"/>
                  </a:cubicBezTo>
                  <a:cubicBezTo>
                    <a:pt x="145" y="210"/>
                    <a:pt x="146" y="212"/>
                    <a:pt x="147" y="212"/>
                  </a:cubicBezTo>
                  <a:cubicBezTo>
                    <a:pt x="147" y="213"/>
                    <a:pt x="148" y="214"/>
                    <a:pt x="148" y="215"/>
                  </a:cubicBezTo>
                  <a:cubicBezTo>
                    <a:pt x="148" y="216"/>
                    <a:pt x="149" y="217"/>
                    <a:pt x="149" y="218"/>
                  </a:cubicBezTo>
                  <a:cubicBezTo>
                    <a:pt x="149" y="219"/>
                    <a:pt x="150" y="220"/>
                    <a:pt x="149" y="221"/>
                  </a:cubicBezTo>
                  <a:cubicBezTo>
                    <a:pt x="149" y="222"/>
                    <a:pt x="149" y="222"/>
                    <a:pt x="148" y="223"/>
                  </a:cubicBezTo>
                  <a:cubicBezTo>
                    <a:pt x="148" y="223"/>
                    <a:pt x="146" y="223"/>
                    <a:pt x="145" y="224"/>
                  </a:cubicBezTo>
                  <a:cubicBezTo>
                    <a:pt x="144" y="224"/>
                    <a:pt x="143" y="224"/>
                    <a:pt x="142" y="225"/>
                  </a:cubicBezTo>
                  <a:cubicBezTo>
                    <a:pt x="141" y="226"/>
                    <a:pt x="140" y="228"/>
                    <a:pt x="140" y="229"/>
                  </a:cubicBezTo>
                  <a:cubicBezTo>
                    <a:pt x="139" y="230"/>
                    <a:pt x="139" y="233"/>
                    <a:pt x="138" y="234"/>
                  </a:cubicBezTo>
                  <a:cubicBezTo>
                    <a:pt x="138" y="234"/>
                    <a:pt x="137" y="236"/>
                    <a:pt x="137" y="236"/>
                  </a:cubicBezTo>
                  <a:cubicBezTo>
                    <a:pt x="136" y="237"/>
                    <a:pt x="136" y="239"/>
                    <a:pt x="136" y="240"/>
                  </a:cubicBezTo>
                  <a:cubicBezTo>
                    <a:pt x="136" y="241"/>
                    <a:pt x="136" y="242"/>
                    <a:pt x="136" y="243"/>
                  </a:cubicBezTo>
                  <a:cubicBezTo>
                    <a:pt x="136" y="243"/>
                    <a:pt x="137" y="244"/>
                    <a:pt x="137" y="245"/>
                  </a:cubicBezTo>
                  <a:cubicBezTo>
                    <a:pt x="137" y="245"/>
                    <a:pt x="138" y="246"/>
                    <a:pt x="138" y="246"/>
                  </a:cubicBezTo>
                  <a:cubicBezTo>
                    <a:pt x="137" y="247"/>
                    <a:pt x="136" y="247"/>
                    <a:pt x="136" y="247"/>
                  </a:cubicBezTo>
                  <a:cubicBezTo>
                    <a:pt x="135" y="247"/>
                    <a:pt x="134" y="246"/>
                    <a:pt x="133" y="247"/>
                  </a:cubicBezTo>
                  <a:cubicBezTo>
                    <a:pt x="132" y="247"/>
                    <a:pt x="131" y="248"/>
                    <a:pt x="131" y="248"/>
                  </a:cubicBezTo>
                  <a:cubicBezTo>
                    <a:pt x="131" y="249"/>
                    <a:pt x="130" y="249"/>
                    <a:pt x="130" y="250"/>
                  </a:cubicBezTo>
                  <a:cubicBezTo>
                    <a:pt x="129" y="250"/>
                    <a:pt x="128" y="250"/>
                    <a:pt x="128" y="251"/>
                  </a:cubicBezTo>
                  <a:cubicBezTo>
                    <a:pt x="128" y="251"/>
                    <a:pt x="127" y="251"/>
                    <a:pt x="126" y="251"/>
                  </a:cubicBezTo>
                  <a:cubicBezTo>
                    <a:pt x="126" y="251"/>
                    <a:pt x="125" y="250"/>
                    <a:pt x="125" y="250"/>
                  </a:cubicBezTo>
                  <a:cubicBezTo>
                    <a:pt x="124" y="250"/>
                    <a:pt x="124" y="249"/>
                    <a:pt x="123" y="249"/>
                  </a:cubicBezTo>
                  <a:cubicBezTo>
                    <a:pt x="123" y="249"/>
                    <a:pt x="122" y="249"/>
                    <a:pt x="121" y="249"/>
                  </a:cubicBezTo>
                  <a:cubicBezTo>
                    <a:pt x="121" y="248"/>
                    <a:pt x="120" y="247"/>
                    <a:pt x="120" y="246"/>
                  </a:cubicBezTo>
                  <a:cubicBezTo>
                    <a:pt x="120" y="246"/>
                    <a:pt x="119" y="245"/>
                    <a:pt x="120" y="245"/>
                  </a:cubicBezTo>
                  <a:cubicBezTo>
                    <a:pt x="120" y="244"/>
                    <a:pt x="121" y="244"/>
                    <a:pt x="121" y="243"/>
                  </a:cubicBezTo>
                  <a:cubicBezTo>
                    <a:pt x="121" y="243"/>
                    <a:pt x="122" y="243"/>
                    <a:pt x="122" y="242"/>
                  </a:cubicBezTo>
                  <a:cubicBezTo>
                    <a:pt x="122" y="242"/>
                    <a:pt x="122" y="241"/>
                    <a:pt x="122" y="241"/>
                  </a:cubicBezTo>
                  <a:cubicBezTo>
                    <a:pt x="122" y="241"/>
                    <a:pt x="122" y="240"/>
                    <a:pt x="122" y="240"/>
                  </a:cubicBezTo>
                  <a:cubicBezTo>
                    <a:pt x="122" y="240"/>
                    <a:pt x="122" y="239"/>
                    <a:pt x="122" y="239"/>
                  </a:cubicBezTo>
                  <a:cubicBezTo>
                    <a:pt x="122" y="238"/>
                    <a:pt x="123" y="238"/>
                    <a:pt x="123" y="238"/>
                  </a:cubicBezTo>
                  <a:cubicBezTo>
                    <a:pt x="123" y="237"/>
                    <a:pt x="123" y="237"/>
                    <a:pt x="123" y="237"/>
                  </a:cubicBezTo>
                  <a:cubicBezTo>
                    <a:pt x="123" y="237"/>
                    <a:pt x="122" y="237"/>
                    <a:pt x="122" y="237"/>
                  </a:cubicBezTo>
                  <a:cubicBezTo>
                    <a:pt x="121" y="237"/>
                    <a:pt x="121" y="238"/>
                    <a:pt x="121" y="238"/>
                  </a:cubicBezTo>
                  <a:cubicBezTo>
                    <a:pt x="121" y="238"/>
                    <a:pt x="120" y="238"/>
                    <a:pt x="120" y="238"/>
                  </a:cubicBezTo>
                  <a:cubicBezTo>
                    <a:pt x="120" y="237"/>
                    <a:pt x="120" y="236"/>
                    <a:pt x="120" y="235"/>
                  </a:cubicBezTo>
                  <a:cubicBezTo>
                    <a:pt x="119" y="235"/>
                    <a:pt x="119" y="234"/>
                    <a:pt x="119" y="234"/>
                  </a:cubicBezTo>
                  <a:cubicBezTo>
                    <a:pt x="118" y="233"/>
                    <a:pt x="117" y="233"/>
                    <a:pt x="117" y="233"/>
                  </a:cubicBezTo>
                  <a:cubicBezTo>
                    <a:pt x="117" y="234"/>
                    <a:pt x="117" y="235"/>
                    <a:pt x="118" y="235"/>
                  </a:cubicBezTo>
                  <a:cubicBezTo>
                    <a:pt x="118" y="235"/>
                    <a:pt x="118" y="236"/>
                    <a:pt x="118" y="236"/>
                  </a:cubicBezTo>
                  <a:cubicBezTo>
                    <a:pt x="117" y="237"/>
                    <a:pt x="117" y="237"/>
                    <a:pt x="117" y="237"/>
                  </a:cubicBezTo>
                  <a:cubicBezTo>
                    <a:pt x="117" y="238"/>
                    <a:pt x="117" y="238"/>
                    <a:pt x="118" y="239"/>
                  </a:cubicBezTo>
                  <a:cubicBezTo>
                    <a:pt x="118" y="239"/>
                    <a:pt x="119" y="240"/>
                    <a:pt x="119" y="240"/>
                  </a:cubicBezTo>
                  <a:cubicBezTo>
                    <a:pt x="119" y="241"/>
                    <a:pt x="119" y="242"/>
                    <a:pt x="119" y="243"/>
                  </a:cubicBezTo>
                  <a:cubicBezTo>
                    <a:pt x="119" y="243"/>
                    <a:pt x="118" y="244"/>
                    <a:pt x="118" y="245"/>
                  </a:cubicBezTo>
                  <a:cubicBezTo>
                    <a:pt x="117" y="246"/>
                    <a:pt x="117" y="247"/>
                    <a:pt x="117" y="247"/>
                  </a:cubicBezTo>
                  <a:cubicBezTo>
                    <a:pt x="117" y="248"/>
                    <a:pt x="118" y="249"/>
                    <a:pt x="118" y="250"/>
                  </a:cubicBezTo>
                  <a:cubicBezTo>
                    <a:pt x="118" y="250"/>
                    <a:pt x="117" y="250"/>
                    <a:pt x="116" y="250"/>
                  </a:cubicBezTo>
                  <a:cubicBezTo>
                    <a:pt x="116" y="250"/>
                    <a:pt x="115" y="249"/>
                    <a:pt x="115" y="249"/>
                  </a:cubicBezTo>
                  <a:cubicBezTo>
                    <a:pt x="114" y="248"/>
                    <a:pt x="113" y="249"/>
                    <a:pt x="112" y="249"/>
                  </a:cubicBezTo>
                  <a:cubicBezTo>
                    <a:pt x="111" y="249"/>
                    <a:pt x="110" y="249"/>
                    <a:pt x="109" y="249"/>
                  </a:cubicBezTo>
                  <a:cubicBezTo>
                    <a:pt x="109" y="248"/>
                    <a:pt x="108" y="247"/>
                    <a:pt x="107" y="247"/>
                  </a:cubicBezTo>
                  <a:cubicBezTo>
                    <a:pt x="107" y="246"/>
                    <a:pt x="106" y="246"/>
                    <a:pt x="106" y="246"/>
                  </a:cubicBezTo>
                  <a:cubicBezTo>
                    <a:pt x="105" y="246"/>
                    <a:pt x="105" y="246"/>
                    <a:pt x="104" y="245"/>
                  </a:cubicBezTo>
                  <a:cubicBezTo>
                    <a:pt x="104" y="245"/>
                    <a:pt x="104" y="243"/>
                    <a:pt x="104" y="243"/>
                  </a:cubicBezTo>
                  <a:cubicBezTo>
                    <a:pt x="104" y="242"/>
                    <a:pt x="105" y="242"/>
                    <a:pt x="105" y="242"/>
                  </a:cubicBezTo>
                  <a:cubicBezTo>
                    <a:pt x="105" y="241"/>
                    <a:pt x="105" y="240"/>
                    <a:pt x="105" y="240"/>
                  </a:cubicBezTo>
                  <a:cubicBezTo>
                    <a:pt x="105" y="239"/>
                    <a:pt x="105" y="238"/>
                    <a:pt x="104" y="238"/>
                  </a:cubicBezTo>
                  <a:cubicBezTo>
                    <a:pt x="104" y="237"/>
                    <a:pt x="103" y="237"/>
                    <a:pt x="103" y="236"/>
                  </a:cubicBezTo>
                  <a:cubicBezTo>
                    <a:pt x="102" y="236"/>
                    <a:pt x="102" y="235"/>
                    <a:pt x="102" y="235"/>
                  </a:cubicBezTo>
                  <a:cubicBezTo>
                    <a:pt x="103" y="234"/>
                    <a:pt x="103" y="234"/>
                    <a:pt x="104" y="233"/>
                  </a:cubicBezTo>
                  <a:cubicBezTo>
                    <a:pt x="104" y="233"/>
                    <a:pt x="105" y="232"/>
                    <a:pt x="105" y="232"/>
                  </a:cubicBezTo>
                  <a:cubicBezTo>
                    <a:pt x="105" y="231"/>
                    <a:pt x="106" y="231"/>
                    <a:pt x="106" y="231"/>
                  </a:cubicBezTo>
                  <a:cubicBezTo>
                    <a:pt x="106" y="230"/>
                    <a:pt x="106" y="229"/>
                    <a:pt x="107" y="229"/>
                  </a:cubicBezTo>
                  <a:cubicBezTo>
                    <a:pt x="107" y="229"/>
                    <a:pt x="107" y="228"/>
                    <a:pt x="107" y="227"/>
                  </a:cubicBezTo>
                  <a:cubicBezTo>
                    <a:pt x="107" y="227"/>
                    <a:pt x="106" y="226"/>
                    <a:pt x="106" y="226"/>
                  </a:cubicBezTo>
                  <a:cubicBezTo>
                    <a:pt x="106" y="226"/>
                    <a:pt x="105" y="227"/>
                    <a:pt x="105" y="227"/>
                  </a:cubicBezTo>
                  <a:cubicBezTo>
                    <a:pt x="105" y="228"/>
                    <a:pt x="104" y="229"/>
                    <a:pt x="104" y="230"/>
                  </a:cubicBezTo>
                  <a:cubicBezTo>
                    <a:pt x="104" y="230"/>
                    <a:pt x="103" y="231"/>
                    <a:pt x="103" y="231"/>
                  </a:cubicBezTo>
                  <a:cubicBezTo>
                    <a:pt x="103" y="231"/>
                    <a:pt x="102" y="232"/>
                    <a:pt x="101" y="232"/>
                  </a:cubicBezTo>
                  <a:cubicBezTo>
                    <a:pt x="101" y="232"/>
                    <a:pt x="100" y="232"/>
                    <a:pt x="100" y="232"/>
                  </a:cubicBezTo>
                  <a:cubicBezTo>
                    <a:pt x="99" y="231"/>
                    <a:pt x="99" y="231"/>
                    <a:pt x="98" y="231"/>
                  </a:cubicBezTo>
                  <a:cubicBezTo>
                    <a:pt x="98" y="230"/>
                    <a:pt x="97" y="229"/>
                    <a:pt x="97" y="229"/>
                  </a:cubicBezTo>
                  <a:cubicBezTo>
                    <a:pt x="96" y="229"/>
                    <a:pt x="94" y="230"/>
                    <a:pt x="93" y="229"/>
                  </a:cubicBezTo>
                  <a:cubicBezTo>
                    <a:pt x="92" y="229"/>
                    <a:pt x="92" y="228"/>
                    <a:pt x="92" y="227"/>
                  </a:cubicBezTo>
                  <a:cubicBezTo>
                    <a:pt x="91" y="227"/>
                    <a:pt x="91" y="226"/>
                    <a:pt x="91" y="225"/>
                  </a:cubicBezTo>
                  <a:cubicBezTo>
                    <a:pt x="92" y="225"/>
                    <a:pt x="93" y="224"/>
                    <a:pt x="93" y="224"/>
                  </a:cubicBezTo>
                  <a:cubicBezTo>
                    <a:pt x="93" y="223"/>
                    <a:pt x="93" y="223"/>
                    <a:pt x="93" y="222"/>
                  </a:cubicBezTo>
                  <a:cubicBezTo>
                    <a:pt x="93" y="222"/>
                    <a:pt x="94" y="221"/>
                    <a:pt x="93" y="221"/>
                  </a:cubicBezTo>
                  <a:cubicBezTo>
                    <a:pt x="93" y="220"/>
                    <a:pt x="92" y="222"/>
                    <a:pt x="92" y="222"/>
                  </a:cubicBezTo>
                  <a:cubicBezTo>
                    <a:pt x="92" y="223"/>
                    <a:pt x="91" y="223"/>
                    <a:pt x="91" y="224"/>
                  </a:cubicBezTo>
                  <a:cubicBezTo>
                    <a:pt x="91" y="225"/>
                    <a:pt x="89" y="226"/>
                    <a:pt x="89" y="226"/>
                  </a:cubicBezTo>
                  <a:cubicBezTo>
                    <a:pt x="88" y="226"/>
                    <a:pt x="87" y="227"/>
                    <a:pt x="87" y="227"/>
                  </a:cubicBezTo>
                  <a:cubicBezTo>
                    <a:pt x="86" y="227"/>
                    <a:pt x="85" y="227"/>
                    <a:pt x="85" y="227"/>
                  </a:cubicBezTo>
                  <a:cubicBezTo>
                    <a:pt x="84" y="227"/>
                    <a:pt x="83" y="228"/>
                    <a:pt x="83" y="228"/>
                  </a:cubicBezTo>
                  <a:cubicBezTo>
                    <a:pt x="82" y="229"/>
                    <a:pt x="81" y="229"/>
                    <a:pt x="80" y="229"/>
                  </a:cubicBezTo>
                  <a:cubicBezTo>
                    <a:pt x="79" y="230"/>
                    <a:pt x="78" y="230"/>
                    <a:pt x="77" y="231"/>
                  </a:cubicBezTo>
                  <a:cubicBezTo>
                    <a:pt x="76" y="231"/>
                    <a:pt x="75" y="230"/>
                    <a:pt x="74" y="230"/>
                  </a:cubicBezTo>
                  <a:cubicBezTo>
                    <a:pt x="74" y="229"/>
                    <a:pt x="73" y="228"/>
                    <a:pt x="73" y="228"/>
                  </a:cubicBezTo>
                  <a:cubicBezTo>
                    <a:pt x="73" y="227"/>
                    <a:pt x="73" y="227"/>
                    <a:pt x="73" y="227"/>
                  </a:cubicBezTo>
                  <a:cubicBezTo>
                    <a:pt x="74" y="227"/>
                    <a:pt x="75" y="227"/>
                    <a:pt x="75" y="227"/>
                  </a:cubicBezTo>
                  <a:cubicBezTo>
                    <a:pt x="75" y="227"/>
                    <a:pt x="76" y="226"/>
                    <a:pt x="76" y="226"/>
                  </a:cubicBezTo>
                  <a:cubicBezTo>
                    <a:pt x="76" y="226"/>
                    <a:pt x="77" y="225"/>
                    <a:pt x="77" y="224"/>
                  </a:cubicBezTo>
                  <a:cubicBezTo>
                    <a:pt x="77" y="224"/>
                    <a:pt x="77" y="223"/>
                    <a:pt x="77" y="223"/>
                  </a:cubicBezTo>
                  <a:cubicBezTo>
                    <a:pt x="77" y="222"/>
                    <a:pt x="77" y="222"/>
                    <a:pt x="77" y="221"/>
                  </a:cubicBezTo>
                  <a:cubicBezTo>
                    <a:pt x="77" y="221"/>
                    <a:pt x="78" y="221"/>
                    <a:pt x="78" y="220"/>
                  </a:cubicBezTo>
                  <a:cubicBezTo>
                    <a:pt x="78" y="220"/>
                    <a:pt x="79" y="220"/>
                    <a:pt x="78" y="220"/>
                  </a:cubicBezTo>
                  <a:cubicBezTo>
                    <a:pt x="78" y="219"/>
                    <a:pt x="77" y="220"/>
                    <a:pt x="77" y="220"/>
                  </a:cubicBezTo>
                  <a:cubicBezTo>
                    <a:pt x="77" y="220"/>
                    <a:pt x="76" y="220"/>
                    <a:pt x="76" y="220"/>
                  </a:cubicBezTo>
                  <a:cubicBezTo>
                    <a:pt x="75" y="220"/>
                    <a:pt x="74" y="219"/>
                    <a:pt x="74" y="219"/>
                  </a:cubicBezTo>
                  <a:cubicBezTo>
                    <a:pt x="74" y="219"/>
                    <a:pt x="74" y="220"/>
                    <a:pt x="74" y="220"/>
                  </a:cubicBezTo>
                  <a:cubicBezTo>
                    <a:pt x="74" y="221"/>
                    <a:pt x="74" y="222"/>
                    <a:pt x="74" y="222"/>
                  </a:cubicBezTo>
                  <a:cubicBezTo>
                    <a:pt x="74" y="223"/>
                    <a:pt x="74" y="224"/>
                    <a:pt x="74" y="225"/>
                  </a:cubicBezTo>
                  <a:cubicBezTo>
                    <a:pt x="74" y="225"/>
                    <a:pt x="73" y="226"/>
                    <a:pt x="72" y="226"/>
                  </a:cubicBezTo>
                  <a:cubicBezTo>
                    <a:pt x="71" y="226"/>
                    <a:pt x="70" y="225"/>
                    <a:pt x="69" y="225"/>
                  </a:cubicBezTo>
                  <a:cubicBezTo>
                    <a:pt x="69" y="225"/>
                    <a:pt x="67" y="225"/>
                    <a:pt x="66" y="225"/>
                  </a:cubicBezTo>
                  <a:cubicBezTo>
                    <a:pt x="65" y="225"/>
                    <a:pt x="64" y="224"/>
                    <a:pt x="63" y="224"/>
                  </a:cubicBezTo>
                  <a:cubicBezTo>
                    <a:pt x="63" y="223"/>
                    <a:pt x="63" y="222"/>
                    <a:pt x="63" y="221"/>
                  </a:cubicBezTo>
                  <a:cubicBezTo>
                    <a:pt x="63" y="221"/>
                    <a:pt x="63" y="219"/>
                    <a:pt x="63" y="219"/>
                  </a:cubicBezTo>
                  <a:cubicBezTo>
                    <a:pt x="63" y="218"/>
                    <a:pt x="63" y="217"/>
                    <a:pt x="63" y="217"/>
                  </a:cubicBezTo>
                  <a:cubicBezTo>
                    <a:pt x="63" y="216"/>
                    <a:pt x="63" y="215"/>
                    <a:pt x="63" y="215"/>
                  </a:cubicBezTo>
                  <a:cubicBezTo>
                    <a:pt x="64" y="215"/>
                    <a:pt x="64" y="215"/>
                    <a:pt x="64" y="215"/>
                  </a:cubicBezTo>
                  <a:cubicBezTo>
                    <a:pt x="65" y="215"/>
                    <a:pt x="65" y="215"/>
                    <a:pt x="65" y="215"/>
                  </a:cubicBezTo>
                  <a:cubicBezTo>
                    <a:pt x="66" y="215"/>
                    <a:pt x="68" y="215"/>
                    <a:pt x="69" y="215"/>
                  </a:cubicBezTo>
                  <a:cubicBezTo>
                    <a:pt x="69" y="215"/>
                    <a:pt x="70" y="214"/>
                    <a:pt x="71" y="214"/>
                  </a:cubicBezTo>
                  <a:cubicBezTo>
                    <a:pt x="72" y="214"/>
                    <a:pt x="73" y="213"/>
                    <a:pt x="74" y="212"/>
                  </a:cubicBezTo>
                  <a:cubicBezTo>
                    <a:pt x="74" y="211"/>
                    <a:pt x="74" y="210"/>
                    <a:pt x="75" y="209"/>
                  </a:cubicBezTo>
                  <a:cubicBezTo>
                    <a:pt x="75" y="209"/>
                    <a:pt x="76" y="208"/>
                    <a:pt x="77" y="207"/>
                  </a:cubicBezTo>
                  <a:cubicBezTo>
                    <a:pt x="77" y="207"/>
                    <a:pt x="78" y="208"/>
                    <a:pt x="79" y="207"/>
                  </a:cubicBezTo>
                  <a:cubicBezTo>
                    <a:pt x="80" y="207"/>
                    <a:pt x="81" y="207"/>
                    <a:pt x="82" y="207"/>
                  </a:cubicBezTo>
                  <a:cubicBezTo>
                    <a:pt x="82" y="206"/>
                    <a:pt x="82" y="204"/>
                    <a:pt x="82" y="203"/>
                  </a:cubicBezTo>
                  <a:cubicBezTo>
                    <a:pt x="81" y="203"/>
                    <a:pt x="81" y="203"/>
                    <a:pt x="81" y="203"/>
                  </a:cubicBezTo>
                  <a:cubicBezTo>
                    <a:pt x="80" y="202"/>
                    <a:pt x="80" y="201"/>
                    <a:pt x="80" y="200"/>
                  </a:cubicBezTo>
                  <a:cubicBezTo>
                    <a:pt x="79" y="200"/>
                    <a:pt x="79" y="201"/>
                    <a:pt x="78" y="201"/>
                  </a:cubicBezTo>
                  <a:cubicBezTo>
                    <a:pt x="78" y="201"/>
                    <a:pt x="78" y="202"/>
                    <a:pt x="77" y="202"/>
                  </a:cubicBezTo>
                  <a:cubicBezTo>
                    <a:pt x="77" y="202"/>
                    <a:pt x="77" y="201"/>
                    <a:pt x="76" y="201"/>
                  </a:cubicBezTo>
                  <a:cubicBezTo>
                    <a:pt x="76" y="201"/>
                    <a:pt x="75" y="201"/>
                    <a:pt x="74" y="200"/>
                  </a:cubicBezTo>
                  <a:cubicBezTo>
                    <a:pt x="74" y="200"/>
                    <a:pt x="73" y="200"/>
                    <a:pt x="73" y="200"/>
                  </a:cubicBezTo>
                  <a:cubicBezTo>
                    <a:pt x="73" y="199"/>
                    <a:pt x="72" y="198"/>
                    <a:pt x="72" y="198"/>
                  </a:cubicBezTo>
                  <a:cubicBezTo>
                    <a:pt x="72" y="197"/>
                    <a:pt x="70" y="197"/>
                    <a:pt x="69" y="196"/>
                  </a:cubicBezTo>
                  <a:cubicBezTo>
                    <a:pt x="69" y="195"/>
                    <a:pt x="69" y="194"/>
                    <a:pt x="69" y="194"/>
                  </a:cubicBezTo>
                  <a:cubicBezTo>
                    <a:pt x="69" y="193"/>
                    <a:pt x="68" y="192"/>
                    <a:pt x="67" y="192"/>
                  </a:cubicBezTo>
                  <a:cubicBezTo>
                    <a:pt x="67" y="191"/>
                    <a:pt x="66" y="191"/>
                    <a:pt x="65" y="191"/>
                  </a:cubicBezTo>
                  <a:cubicBezTo>
                    <a:pt x="64" y="191"/>
                    <a:pt x="62" y="193"/>
                    <a:pt x="61" y="194"/>
                  </a:cubicBezTo>
                  <a:cubicBezTo>
                    <a:pt x="61" y="194"/>
                    <a:pt x="60" y="194"/>
                    <a:pt x="59" y="194"/>
                  </a:cubicBezTo>
                  <a:cubicBezTo>
                    <a:pt x="59" y="194"/>
                    <a:pt x="59" y="194"/>
                    <a:pt x="58" y="194"/>
                  </a:cubicBezTo>
                  <a:cubicBezTo>
                    <a:pt x="58" y="193"/>
                    <a:pt x="58" y="193"/>
                    <a:pt x="58" y="193"/>
                  </a:cubicBezTo>
                  <a:cubicBezTo>
                    <a:pt x="58" y="193"/>
                    <a:pt x="57" y="193"/>
                    <a:pt x="57" y="193"/>
                  </a:cubicBezTo>
                  <a:cubicBezTo>
                    <a:pt x="56" y="193"/>
                    <a:pt x="56" y="194"/>
                    <a:pt x="56" y="195"/>
                  </a:cubicBezTo>
                  <a:cubicBezTo>
                    <a:pt x="56" y="195"/>
                    <a:pt x="55" y="196"/>
                    <a:pt x="55" y="196"/>
                  </a:cubicBezTo>
                  <a:cubicBezTo>
                    <a:pt x="55" y="197"/>
                    <a:pt x="54" y="198"/>
                    <a:pt x="53" y="197"/>
                  </a:cubicBezTo>
                  <a:cubicBezTo>
                    <a:pt x="53" y="197"/>
                    <a:pt x="53" y="197"/>
                    <a:pt x="53" y="196"/>
                  </a:cubicBezTo>
                  <a:cubicBezTo>
                    <a:pt x="53" y="196"/>
                    <a:pt x="53" y="195"/>
                    <a:pt x="53" y="194"/>
                  </a:cubicBezTo>
                  <a:cubicBezTo>
                    <a:pt x="53" y="194"/>
                    <a:pt x="53" y="193"/>
                    <a:pt x="53" y="192"/>
                  </a:cubicBezTo>
                  <a:cubicBezTo>
                    <a:pt x="53" y="192"/>
                    <a:pt x="53" y="191"/>
                    <a:pt x="53" y="190"/>
                  </a:cubicBezTo>
                  <a:cubicBezTo>
                    <a:pt x="53" y="190"/>
                    <a:pt x="52" y="190"/>
                    <a:pt x="51" y="190"/>
                  </a:cubicBezTo>
                  <a:cubicBezTo>
                    <a:pt x="51" y="190"/>
                    <a:pt x="50" y="190"/>
                    <a:pt x="50" y="189"/>
                  </a:cubicBezTo>
                  <a:cubicBezTo>
                    <a:pt x="49" y="189"/>
                    <a:pt x="50" y="188"/>
                    <a:pt x="50" y="187"/>
                  </a:cubicBezTo>
                  <a:cubicBezTo>
                    <a:pt x="50" y="187"/>
                    <a:pt x="50" y="186"/>
                    <a:pt x="50" y="185"/>
                  </a:cubicBezTo>
                  <a:cubicBezTo>
                    <a:pt x="50" y="185"/>
                    <a:pt x="51" y="183"/>
                    <a:pt x="50" y="183"/>
                  </a:cubicBezTo>
                  <a:cubicBezTo>
                    <a:pt x="50" y="182"/>
                    <a:pt x="50" y="181"/>
                    <a:pt x="50" y="181"/>
                  </a:cubicBezTo>
                  <a:cubicBezTo>
                    <a:pt x="50" y="181"/>
                    <a:pt x="50" y="181"/>
                    <a:pt x="50" y="180"/>
                  </a:cubicBezTo>
                  <a:cubicBezTo>
                    <a:pt x="51" y="180"/>
                    <a:pt x="52" y="181"/>
                    <a:pt x="53" y="181"/>
                  </a:cubicBezTo>
                  <a:cubicBezTo>
                    <a:pt x="53" y="181"/>
                    <a:pt x="53" y="180"/>
                    <a:pt x="53" y="180"/>
                  </a:cubicBezTo>
                  <a:cubicBezTo>
                    <a:pt x="54" y="179"/>
                    <a:pt x="53" y="178"/>
                    <a:pt x="52" y="178"/>
                  </a:cubicBezTo>
                  <a:cubicBezTo>
                    <a:pt x="52" y="177"/>
                    <a:pt x="52" y="176"/>
                    <a:pt x="52" y="175"/>
                  </a:cubicBezTo>
                  <a:cubicBezTo>
                    <a:pt x="52" y="175"/>
                    <a:pt x="51" y="174"/>
                    <a:pt x="50" y="174"/>
                  </a:cubicBezTo>
                  <a:cubicBezTo>
                    <a:pt x="50" y="174"/>
                    <a:pt x="49" y="173"/>
                    <a:pt x="48" y="173"/>
                  </a:cubicBezTo>
                  <a:cubicBezTo>
                    <a:pt x="48" y="173"/>
                    <a:pt x="47" y="172"/>
                    <a:pt x="46" y="172"/>
                  </a:cubicBezTo>
                  <a:cubicBezTo>
                    <a:pt x="46" y="172"/>
                    <a:pt x="45" y="172"/>
                    <a:pt x="45" y="172"/>
                  </a:cubicBezTo>
                  <a:cubicBezTo>
                    <a:pt x="45" y="172"/>
                    <a:pt x="44" y="173"/>
                    <a:pt x="44" y="173"/>
                  </a:cubicBezTo>
                  <a:cubicBezTo>
                    <a:pt x="44" y="173"/>
                    <a:pt x="43" y="172"/>
                    <a:pt x="43" y="172"/>
                  </a:cubicBezTo>
                  <a:cubicBezTo>
                    <a:pt x="42" y="171"/>
                    <a:pt x="43" y="169"/>
                    <a:pt x="43" y="169"/>
                  </a:cubicBezTo>
                  <a:cubicBezTo>
                    <a:pt x="43" y="168"/>
                    <a:pt x="42" y="167"/>
                    <a:pt x="42" y="166"/>
                  </a:cubicBezTo>
                  <a:cubicBezTo>
                    <a:pt x="42" y="166"/>
                    <a:pt x="41" y="165"/>
                    <a:pt x="41" y="165"/>
                  </a:cubicBezTo>
                  <a:cubicBezTo>
                    <a:pt x="41" y="164"/>
                    <a:pt x="42" y="162"/>
                    <a:pt x="41" y="162"/>
                  </a:cubicBezTo>
                  <a:cubicBezTo>
                    <a:pt x="41" y="161"/>
                    <a:pt x="40" y="161"/>
                    <a:pt x="40" y="161"/>
                  </a:cubicBezTo>
                  <a:cubicBezTo>
                    <a:pt x="39" y="161"/>
                    <a:pt x="39" y="162"/>
                    <a:pt x="39" y="162"/>
                  </a:cubicBezTo>
                  <a:cubicBezTo>
                    <a:pt x="39" y="162"/>
                    <a:pt x="38" y="163"/>
                    <a:pt x="38" y="163"/>
                  </a:cubicBezTo>
                  <a:cubicBezTo>
                    <a:pt x="37" y="163"/>
                    <a:pt x="37" y="163"/>
                    <a:pt x="37" y="163"/>
                  </a:cubicBezTo>
                  <a:cubicBezTo>
                    <a:pt x="36" y="162"/>
                    <a:pt x="36" y="162"/>
                    <a:pt x="36" y="162"/>
                  </a:cubicBezTo>
                  <a:cubicBezTo>
                    <a:pt x="35" y="161"/>
                    <a:pt x="35" y="162"/>
                    <a:pt x="35" y="162"/>
                  </a:cubicBezTo>
                  <a:cubicBezTo>
                    <a:pt x="34" y="161"/>
                    <a:pt x="34" y="161"/>
                    <a:pt x="34" y="160"/>
                  </a:cubicBezTo>
                  <a:cubicBezTo>
                    <a:pt x="34" y="160"/>
                    <a:pt x="35" y="159"/>
                    <a:pt x="35" y="159"/>
                  </a:cubicBezTo>
                  <a:cubicBezTo>
                    <a:pt x="35" y="158"/>
                    <a:pt x="36" y="157"/>
                    <a:pt x="36" y="156"/>
                  </a:cubicBezTo>
                  <a:cubicBezTo>
                    <a:pt x="36" y="155"/>
                    <a:pt x="37" y="154"/>
                    <a:pt x="37" y="153"/>
                  </a:cubicBezTo>
                  <a:cubicBezTo>
                    <a:pt x="37" y="152"/>
                    <a:pt x="36" y="151"/>
                    <a:pt x="35" y="150"/>
                  </a:cubicBezTo>
                  <a:cubicBezTo>
                    <a:pt x="35" y="149"/>
                    <a:pt x="34" y="147"/>
                    <a:pt x="34" y="146"/>
                  </a:cubicBezTo>
                  <a:cubicBezTo>
                    <a:pt x="33" y="146"/>
                    <a:pt x="32" y="145"/>
                    <a:pt x="31" y="144"/>
                  </a:cubicBezTo>
                  <a:cubicBezTo>
                    <a:pt x="31" y="143"/>
                    <a:pt x="31" y="141"/>
                    <a:pt x="31" y="140"/>
                  </a:cubicBezTo>
                  <a:cubicBezTo>
                    <a:pt x="30" y="138"/>
                    <a:pt x="29" y="134"/>
                    <a:pt x="28" y="132"/>
                  </a:cubicBezTo>
                  <a:cubicBezTo>
                    <a:pt x="28" y="130"/>
                    <a:pt x="26" y="127"/>
                    <a:pt x="26" y="126"/>
                  </a:cubicBezTo>
                  <a:cubicBezTo>
                    <a:pt x="25" y="125"/>
                    <a:pt x="24" y="123"/>
                    <a:pt x="24" y="122"/>
                  </a:cubicBezTo>
                  <a:cubicBezTo>
                    <a:pt x="24" y="121"/>
                    <a:pt x="24" y="120"/>
                    <a:pt x="24" y="119"/>
                  </a:cubicBezTo>
                  <a:cubicBezTo>
                    <a:pt x="24" y="118"/>
                    <a:pt x="25" y="118"/>
                    <a:pt x="25" y="117"/>
                  </a:cubicBezTo>
                  <a:cubicBezTo>
                    <a:pt x="25" y="116"/>
                    <a:pt x="25" y="115"/>
                    <a:pt x="25" y="114"/>
                  </a:cubicBezTo>
                  <a:cubicBezTo>
                    <a:pt x="24" y="114"/>
                    <a:pt x="24" y="113"/>
                    <a:pt x="23" y="113"/>
                  </a:cubicBezTo>
                  <a:cubicBezTo>
                    <a:pt x="23" y="113"/>
                    <a:pt x="21" y="114"/>
                    <a:pt x="21" y="114"/>
                  </a:cubicBezTo>
                  <a:cubicBezTo>
                    <a:pt x="21" y="114"/>
                    <a:pt x="21" y="115"/>
                    <a:pt x="21" y="116"/>
                  </a:cubicBezTo>
                  <a:cubicBezTo>
                    <a:pt x="21" y="116"/>
                    <a:pt x="21" y="117"/>
                    <a:pt x="21" y="118"/>
                  </a:cubicBezTo>
                  <a:cubicBezTo>
                    <a:pt x="20" y="118"/>
                    <a:pt x="20" y="118"/>
                    <a:pt x="19" y="118"/>
                  </a:cubicBezTo>
                  <a:cubicBezTo>
                    <a:pt x="19" y="118"/>
                    <a:pt x="18" y="117"/>
                    <a:pt x="17" y="117"/>
                  </a:cubicBezTo>
                  <a:cubicBezTo>
                    <a:pt x="17" y="116"/>
                    <a:pt x="16" y="115"/>
                    <a:pt x="16" y="114"/>
                  </a:cubicBezTo>
                  <a:cubicBezTo>
                    <a:pt x="15" y="114"/>
                    <a:pt x="14" y="114"/>
                    <a:pt x="14" y="114"/>
                  </a:cubicBezTo>
                  <a:cubicBezTo>
                    <a:pt x="13" y="113"/>
                    <a:pt x="12" y="112"/>
                    <a:pt x="11" y="112"/>
                  </a:cubicBezTo>
                  <a:cubicBezTo>
                    <a:pt x="11" y="111"/>
                    <a:pt x="11" y="110"/>
                    <a:pt x="11" y="110"/>
                  </a:cubicBezTo>
                  <a:cubicBezTo>
                    <a:pt x="12" y="109"/>
                    <a:pt x="13" y="109"/>
                    <a:pt x="13" y="108"/>
                  </a:cubicBezTo>
                  <a:cubicBezTo>
                    <a:pt x="14" y="108"/>
                    <a:pt x="14" y="107"/>
                    <a:pt x="15" y="106"/>
                  </a:cubicBezTo>
                  <a:cubicBezTo>
                    <a:pt x="15" y="106"/>
                    <a:pt x="16" y="104"/>
                    <a:pt x="16" y="104"/>
                  </a:cubicBezTo>
                  <a:cubicBezTo>
                    <a:pt x="17" y="103"/>
                    <a:pt x="17" y="101"/>
                    <a:pt x="17" y="100"/>
                  </a:cubicBezTo>
                  <a:cubicBezTo>
                    <a:pt x="17" y="100"/>
                    <a:pt x="17" y="98"/>
                    <a:pt x="17" y="97"/>
                  </a:cubicBezTo>
                  <a:cubicBezTo>
                    <a:pt x="17" y="96"/>
                    <a:pt x="17" y="95"/>
                    <a:pt x="17" y="94"/>
                  </a:cubicBezTo>
                  <a:cubicBezTo>
                    <a:pt x="17" y="93"/>
                    <a:pt x="17" y="91"/>
                    <a:pt x="17" y="90"/>
                  </a:cubicBezTo>
                  <a:cubicBezTo>
                    <a:pt x="17" y="90"/>
                    <a:pt x="17" y="88"/>
                    <a:pt x="17" y="88"/>
                  </a:cubicBezTo>
                  <a:cubicBezTo>
                    <a:pt x="17" y="87"/>
                    <a:pt x="16" y="87"/>
                    <a:pt x="15" y="86"/>
                  </a:cubicBezTo>
                  <a:cubicBezTo>
                    <a:pt x="15" y="85"/>
                    <a:pt x="15" y="84"/>
                    <a:pt x="14" y="84"/>
                  </a:cubicBezTo>
                  <a:cubicBezTo>
                    <a:pt x="14" y="83"/>
                    <a:pt x="14" y="82"/>
                    <a:pt x="14" y="81"/>
                  </a:cubicBezTo>
                  <a:cubicBezTo>
                    <a:pt x="15" y="80"/>
                    <a:pt x="15" y="79"/>
                    <a:pt x="15" y="79"/>
                  </a:cubicBezTo>
                  <a:cubicBezTo>
                    <a:pt x="15" y="78"/>
                    <a:pt x="15" y="78"/>
                    <a:pt x="14" y="78"/>
                  </a:cubicBezTo>
                  <a:cubicBezTo>
                    <a:pt x="14" y="77"/>
                    <a:pt x="13" y="78"/>
                    <a:pt x="12" y="78"/>
                  </a:cubicBezTo>
                  <a:cubicBezTo>
                    <a:pt x="12" y="78"/>
                    <a:pt x="11" y="77"/>
                    <a:pt x="11" y="77"/>
                  </a:cubicBezTo>
                  <a:cubicBezTo>
                    <a:pt x="10" y="77"/>
                    <a:pt x="9" y="77"/>
                    <a:pt x="8" y="77"/>
                  </a:cubicBezTo>
                  <a:cubicBezTo>
                    <a:pt x="8" y="78"/>
                    <a:pt x="7" y="78"/>
                    <a:pt x="7" y="79"/>
                  </a:cubicBezTo>
                  <a:cubicBezTo>
                    <a:pt x="6" y="79"/>
                    <a:pt x="5" y="79"/>
                    <a:pt x="5" y="79"/>
                  </a:cubicBezTo>
                  <a:cubicBezTo>
                    <a:pt x="4" y="79"/>
                    <a:pt x="3" y="79"/>
                    <a:pt x="2" y="79"/>
                  </a:cubicBezTo>
                  <a:cubicBezTo>
                    <a:pt x="2" y="79"/>
                    <a:pt x="1" y="78"/>
                    <a:pt x="1" y="78"/>
                  </a:cubicBezTo>
                  <a:cubicBezTo>
                    <a:pt x="1" y="78"/>
                    <a:pt x="0" y="78"/>
                    <a:pt x="0" y="78"/>
                  </a:cubicBezTo>
                  <a:cubicBezTo>
                    <a:pt x="0" y="76"/>
                    <a:pt x="1" y="74"/>
                    <a:pt x="2" y="73"/>
                  </a:cubicBezTo>
                  <a:cubicBezTo>
                    <a:pt x="2" y="71"/>
                    <a:pt x="2" y="68"/>
                    <a:pt x="2" y="67"/>
                  </a:cubicBezTo>
                  <a:cubicBezTo>
                    <a:pt x="2" y="65"/>
                    <a:pt x="3" y="62"/>
                    <a:pt x="3" y="61"/>
                  </a:cubicBezTo>
                  <a:cubicBezTo>
                    <a:pt x="3" y="59"/>
                    <a:pt x="4" y="56"/>
                    <a:pt x="5" y="56"/>
                  </a:cubicBezTo>
                  <a:cubicBezTo>
                    <a:pt x="6" y="55"/>
                    <a:pt x="7" y="56"/>
                    <a:pt x="8" y="56"/>
                  </a:cubicBezTo>
                  <a:cubicBezTo>
                    <a:pt x="8" y="56"/>
                    <a:pt x="10" y="56"/>
                    <a:pt x="11" y="56"/>
                  </a:cubicBezTo>
                  <a:cubicBezTo>
                    <a:pt x="11" y="56"/>
                    <a:pt x="13" y="57"/>
                    <a:pt x="13" y="57"/>
                  </a:cubicBezTo>
                  <a:cubicBezTo>
                    <a:pt x="14" y="58"/>
                    <a:pt x="17" y="57"/>
                    <a:pt x="18" y="58"/>
                  </a:cubicBezTo>
                  <a:cubicBezTo>
                    <a:pt x="18" y="58"/>
                    <a:pt x="20" y="58"/>
                    <a:pt x="20" y="59"/>
                  </a:cubicBezTo>
                  <a:cubicBezTo>
                    <a:pt x="21" y="59"/>
                    <a:pt x="23" y="61"/>
                    <a:pt x="24" y="62"/>
                  </a:cubicBezTo>
                  <a:cubicBezTo>
                    <a:pt x="25" y="63"/>
                    <a:pt x="27" y="64"/>
                    <a:pt x="28" y="64"/>
                  </a:cubicBezTo>
                  <a:cubicBezTo>
                    <a:pt x="29" y="64"/>
                    <a:pt x="31" y="64"/>
                    <a:pt x="32" y="64"/>
                  </a:cubicBezTo>
                  <a:cubicBezTo>
                    <a:pt x="33" y="64"/>
                    <a:pt x="35" y="62"/>
                    <a:pt x="36" y="61"/>
                  </a:cubicBezTo>
                  <a:cubicBezTo>
                    <a:pt x="37" y="61"/>
                    <a:pt x="38" y="59"/>
                    <a:pt x="39" y="59"/>
                  </a:cubicBezTo>
                  <a:cubicBezTo>
                    <a:pt x="39" y="58"/>
                    <a:pt x="40" y="57"/>
                    <a:pt x="40" y="57"/>
                  </a:cubicBezTo>
                  <a:cubicBezTo>
                    <a:pt x="40" y="56"/>
                    <a:pt x="40" y="55"/>
                    <a:pt x="40" y="54"/>
                  </a:cubicBezTo>
                  <a:cubicBezTo>
                    <a:pt x="41" y="54"/>
                    <a:pt x="42" y="53"/>
                    <a:pt x="42" y="53"/>
                  </a:cubicBezTo>
                  <a:cubicBezTo>
                    <a:pt x="43" y="52"/>
                    <a:pt x="44" y="51"/>
                    <a:pt x="45" y="51"/>
                  </a:cubicBezTo>
                  <a:cubicBezTo>
                    <a:pt x="45" y="50"/>
                    <a:pt x="46" y="49"/>
                    <a:pt x="46" y="48"/>
                  </a:cubicBezTo>
                  <a:cubicBezTo>
                    <a:pt x="47" y="48"/>
                    <a:pt x="47" y="47"/>
                    <a:pt x="48" y="47"/>
                  </a:cubicBezTo>
                  <a:cubicBezTo>
                    <a:pt x="48" y="47"/>
                    <a:pt x="49" y="47"/>
                    <a:pt x="49" y="47"/>
                  </a:cubicBezTo>
                  <a:cubicBezTo>
                    <a:pt x="50" y="47"/>
                    <a:pt x="51" y="47"/>
                    <a:pt x="51" y="48"/>
                  </a:cubicBezTo>
                  <a:cubicBezTo>
                    <a:pt x="51" y="48"/>
                    <a:pt x="51" y="50"/>
                    <a:pt x="51" y="50"/>
                  </a:cubicBezTo>
                  <a:cubicBezTo>
                    <a:pt x="51" y="51"/>
                    <a:pt x="50" y="52"/>
                    <a:pt x="50" y="53"/>
                  </a:cubicBezTo>
                  <a:cubicBezTo>
                    <a:pt x="50" y="53"/>
                    <a:pt x="51" y="55"/>
                    <a:pt x="51" y="56"/>
                  </a:cubicBezTo>
                  <a:cubicBezTo>
                    <a:pt x="51" y="56"/>
                    <a:pt x="50" y="58"/>
                    <a:pt x="50" y="59"/>
                  </a:cubicBezTo>
                  <a:cubicBezTo>
                    <a:pt x="50" y="59"/>
                    <a:pt x="51" y="60"/>
                    <a:pt x="51" y="61"/>
                  </a:cubicBezTo>
                  <a:cubicBezTo>
                    <a:pt x="52" y="61"/>
                    <a:pt x="53" y="62"/>
                    <a:pt x="53" y="62"/>
                  </a:cubicBezTo>
                  <a:cubicBezTo>
                    <a:pt x="53" y="62"/>
                    <a:pt x="54" y="64"/>
                    <a:pt x="54" y="64"/>
                  </a:cubicBezTo>
                  <a:cubicBezTo>
                    <a:pt x="54" y="64"/>
                    <a:pt x="54" y="63"/>
                    <a:pt x="54" y="62"/>
                  </a:cubicBezTo>
                  <a:cubicBezTo>
                    <a:pt x="54" y="62"/>
                    <a:pt x="55" y="61"/>
                    <a:pt x="55" y="60"/>
                  </a:cubicBezTo>
                  <a:cubicBezTo>
                    <a:pt x="54" y="60"/>
                    <a:pt x="53" y="59"/>
                    <a:pt x="53" y="59"/>
                  </a:cubicBezTo>
                  <a:cubicBezTo>
                    <a:pt x="53" y="58"/>
                    <a:pt x="53" y="56"/>
                    <a:pt x="53" y="55"/>
                  </a:cubicBezTo>
                  <a:cubicBezTo>
                    <a:pt x="53" y="54"/>
                    <a:pt x="53" y="53"/>
                    <a:pt x="53" y="52"/>
                  </a:cubicBezTo>
                  <a:cubicBezTo>
                    <a:pt x="53" y="51"/>
                    <a:pt x="53" y="50"/>
                    <a:pt x="54" y="49"/>
                  </a:cubicBezTo>
                  <a:cubicBezTo>
                    <a:pt x="54" y="48"/>
                    <a:pt x="54" y="47"/>
                    <a:pt x="54" y="47"/>
                  </a:cubicBezTo>
                  <a:cubicBezTo>
                    <a:pt x="55" y="46"/>
                    <a:pt x="56" y="45"/>
                    <a:pt x="56" y="45"/>
                  </a:cubicBezTo>
                  <a:cubicBezTo>
                    <a:pt x="57" y="45"/>
                    <a:pt x="58" y="44"/>
                    <a:pt x="58" y="44"/>
                  </a:cubicBezTo>
                  <a:cubicBezTo>
                    <a:pt x="59" y="44"/>
                    <a:pt x="60" y="44"/>
                    <a:pt x="61" y="44"/>
                  </a:cubicBezTo>
                  <a:cubicBezTo>
                    <a:pt x="62" y="44"/>
                    <a:pt x="63" y="43"/>
                    <a:pt x="63" y="43"/>
                  </a:cubicBezTo>
                  <a:cubicBezTo>
                    <a:pt x="64" y="43"/>
                    <a:pt x="64" y="42"/>
                    <a:pt x="65" y="42"/>
                  </a:cubicBezTo>
                  <a:cubicBezTo>
                    <a:pt x="65" y="41"/>
                    <a:pt x="66" y="42"/>
                    <a:pt x="66" y="42"/>
                  </a:cubicBezTo>
                  <a:cubicBezTo>
                    <a:pt x="67" y="42"/>
                    <a:pt x="68" y="42"/>
                    <a:pt x="68" y="42"/>
                  </a:cubicBezTo>
                  <a:cubicBezTo>
                    <a:pt x="68" y="42"/>
                    <a:pt x="69" y="41"/>
                    <a:pt x="69" y="41"/>
                  </a:cubicBezTo>
                  <a:cubicBezTo>
                    <a:pt x="68" y="40"/>
                    <a:pt x="68" y="41"/>
                    <a:pt x="67" y="40"/>
                  </a:cubicBezTo>
                  <a:cubicBezTo>
                    <a:pt x="67" y="40"/>
                    <a:pt x="65" y="40"/>
                    <a:pt x="64" y="40"/>
                  </a:cubicBezTo>
                  <a:cubicBezTo>
                    <a:pt x="64" y="40"/>
                    <a:pt x="63" y="40"/>
                    <a:pt x="63" y="40"/>
                  </a:cubicBezTo>
                  <a:cubicBezTo>
                    <a:pt x="63" y="40"/>
                    <a:pt x="62" y="40"/>
                    <a:pt x="61" y="40"/>
                  </a:cubicBezTo>
                  <a:cubicBezTo>
                    <a:pt x="61" y="41"/>
                    <a:pt x="60" y="41"/>
                    <a:pt x="59" y="41"/>
                  </a:cubicBezTo>
                  <a:cubicBezTo>
                    <a:pt x="59" y="41"/>
                    <a:pt x="58" y="41"/>
                    <a:pt x="57" y="41"/>
                  </a:cubicBezTo>
                  <a:cubicBezTo>
                    <a:pt x="57" y="41"/>
                    <a:pt x="57" y="40"/>
                    <a:pt x="57" y="40"/>
                  </a:cubicBezTo>
                  <a:cubicBezTo>
                    <a:pt x="57" y="39"/>
                    <a:pt x="57" y="38"/>
                    <a:pt x="56" y="38"/>
                  </a:cubicBezTo>
                  <a:cubicBezTo>
                    <a:pt x="56" y="38"/>
                    <a:pt x="56" y="39"/>
                    <a:pt x="55" y="40"/>
                  </a:cubicBezTo>
                  <a:cubicBezTo>
                    <a:pt x="55" y="40"/>
                    <a:pt x="55" y="42"/>
                    <a:pt x="55" y="42"/>
                  </a:cubicBezTo>
                  <a:cubicBezTo>
                    <a:pt x="55" y="43"/>
                    <a:pt x="54" y="45"/>
                    <a:pt x="54" y="45"/>
                  </a:cubicBezTo>
                  <a:cubicBezTo>
                    <a:pt x="53" y="45"/>
                    <a:pt x="52" y="45"/>
                    <a:pt x="52" y="45"/>
                  </a:cubicBezTo>
                  <a:cubicBezTo>
                    <a:pt x="51" y="45"/>
                    <a:pt x="50" y="44"/>
                    <a:pt x="50" y="44"/>
                  </a:cubicBezTo>
                  <a:cubicBezTo>
                    <a:pt x="49" y="43"/>
                    <a:pt x="48" y="41"/>
                    <a:pt x="48" y="41"/>
                  </a:cubicBezTo>
                  <a:cubicBezTo>
                    <a:pt x="48" y="40"/>
                    <a:pt x="49" y="38"/>
                    <a:pt x="49" y="37"/>
                  </a:cubicBezTo>
                  <a:cubicBezTo>
                    <a:pt x="49" y="36"/>
                    <a:pt x="49" y="35"/>
                    <a:pt x="48" y="34"/>
                  </a:cubicBezTo>
                  <a:cubicBezTo>
                    <a:pt x="48" y="34"/>
                    <a:pt x="46" y="34"/>
                    <a:pt x="46" y="34"/>
                  </a:cubicBezTo>
                  <a:cubicBezTo>
                    <a:pt x="45" y="33"/>
                    <a:pt x="45" y="31"/>
                    <a:pt x="44" y="30"/>
                  </a:cubicBezTo>
                  <a:cubicBezTo>
                    <a:pt x="44" y="29"/>
                    <a:pt x="42" y="28"/>
                    <a:pt x="42" y="27"/>
                  </a:cubicBezTo>
                  <a:cubicBezTo>
                    <a:pt x="43" y="27"/>
                    <a:pt x="44" y="27"/>
                    <a:pt x="45" y="27"/>
                  </a:cubicBezTo>
                  <a:cubicBezTo>
                    <a:pt x="46" y="27"/>
                    <a:pt x="48" y="27"/>
                    <a:pt x="48" y="27"/>
                  </a:cubicBezTo>
                  <a:cubicBezTo>
                    <a:pt x="49" y="26"/>
                    <a:pt x="49" y="22"/>
                    <a:pt x="49" y="21"/>
                  </a:cubicBezTo>
                  <a:cubicBezTo>
                    <a:pt x="49" y="20"/>
                    <a:pt x="49" y="18"/>
                    <a:pt x="49" y="17"/>
                  </a:cubicBezTo>
                  <a:cubicBezTo>
                    <a:pt x="48" y="17"/>
                    <a:pt x="46" y="17"/>
                    <a:pt x="47" y="16"/>
                  </a:cubicBezTo>
                  <a:cubicBezTo>
                    <a:pt x="47" y="15"/>
                    <a:pt x="49" y="15"/>
                    <a:pt x="49" y="15"/>
                  </a:cubicBezTo>
                  <a:cubicBezTo>
                    <a:pt x="50" y="14"/>
                    <a:pt x="51" y="14"/>
                    <a:pt x="51" y="13"/>
                  </a:cubicBezTo>
                  <a:cubicBezTo>
                    <a:pt x="51" y="13"/>
                    <a:pt x="52" y="13"/>
                    <a:pt x="53" y="13"/>
                  </a:cubicBezTo>
                  <a:cubicBezTo>
                    <a:pt x="54" y="12"/>
                    <a:pt x="55" y="13"/>
                    <a:pt x="56" y="13"/>
                  </a:cubicBezTo>
                  <a:cubicBezTo>
                    <a:pt x="57" y="13"/>
                    <a:pt x="60" y="12"/>
                    <a:pt x="61" y="12"/>
                  </a:cubicBezTo>
                  <a:cubicBezTo>
                    <a:pt x="62" y="12"/>
                    <a:pt x="65" y="11"/>
                    <a:pt x="66" y="10"/>
                  </a:cubicBezTo>
                  <a:cubicBezTo>
                    <a:pt x="67" y="10"/>
                    <a:pt x="68" y="10"/>
                    <a:pt x="69" y="10"/>
                  </a:cubicBezTo>
                  <a:cubicBezTo>
                    <a:pt x="70" y="10"/>
                    <a:pt x="71" y="10"/>
                    <a:pt x="72" y="10"/>
                  </a:cubicBezTo>
                  <a:cubicBezTo>
                    <a:pt x="73" y="11"/>
                    <a:pt x="74" y="12"/>
                    <a:pt x="75" y="12"/>
                  </a:cubicBezTo>
                  <a:cubicBezTo>
                    <a:pt x="76" y="12"/>
                    <a:pt x="77" y="11"/>
                    <a:pt x="77" y="10"/>
                  </a:cubicBezTo>
                  <a:cubicBezTo>
                    <a:pt x="78" y="10"/>
                    <a:pt x="78" y="9"/>
                    <a:pt x="79" y="9"/>
                  </a:cubicBezTo>
                  <a:cubicBezTo>
                    <a:pt x="80" y="9"/>
                    <a:pt x="82" y="10"/>
                    <a:pt x="83" y="10"/>
                  </a:cubicBezTo>
                  <a:cubicBezTo>
                    <a:pt x="83" y="10"/>
                    <a:pt x="85" y="9"/>
                    <a:pt x="85" y="9"/>
                  </a:cubicBezTo>
                  <a:cubicBezTo>
                    <a:pt x="86" y="8"/>
                    <a:pt x="88" y="7"/>
                    <a:pt x="88" y="7"/>
                  </a:cubicBezTo>
                  <a:cubicBezTo>
                    <a:pt x="90" y="7"/>
                    <a:pt x="92" y="7"/>
                    <a:pt x="93" y="7"/>
                  </a:cubicBezTo>
                  <a:cubicBezTo>
                    <a:pt x="95" y="7"/>
                    <a:pt x="97" y="6"/>
                    <a:pt x="98" y="6"/>
                  </a:cubicBezTo>
                  <a:cubicBezTo>
                    <a:pt x="99" y="5"/>
                    <a:pt x="100" y="4"/>
                    <a:pt x="101" y="3"/>
                  </a:cubicBezTo>
                  <a:cubicBezTo>
                    <a:pt x="102" y="3"/>
                    <a:pt x="104" y="3"/>
                    <a:pt x="105" y="3"/>
                  </a:cubicBezTo>
                  <a:cubicBezTo>
                    <a:pt x="106" y="3"/>
                    <a:pt x="106" y="5"/>
                    <a:pt x="107" y="5"/>
                  </a:cubicBezTo>
                  <a:cubicBezTo>
                    <a:pt x="108" y="6"/>
                    <a:pt x="110" y="6"/>
                    <a:pt x="111" y="5"/>
                  </a:cubicBezTo>
                  <a:cubicBezTo>
                    <a:pt x="111" y="5"/>
                    <a:pt x="112" y="4"/>
                    <a:pt x="112" y="3"/>
                  </a:cubicBezTo>
                  <a:cubicBezTo>
                    <a:pt x="113" y="3"/>
                    <a:pt x="112" y="2"/>
                    <a:pt x="112" y="1"/>
                  </a:cubicBezTo>
                  <a:cubicBezTo>
                    <a:pt x="113" y="1"/>
                    <a:pt x="113" y="0"/>
                    <a:pt x="113" y="0"/>
                  </a:cubicBezTo>
                  <a:cubicBezTo>
                    <a:pt x="114" y="0"/>
                    <a:pt x="115" y="1"/>
                    <a:pt x="115" y="2"/>
                  </a:cubicBezTo>
                  <a:cubicBezTo>
                    <a:pt x="116" y="2"/>
                    <a:pt x="116" y="4"/>
                    <a:pt x="116" y="4"/>
                  </a:cubicBezTo>
                  <a:cubicBezTo>
                    <a:pt x="117" y="5"/>
                    <a:pt x="120" y="5"/>
                    <a:pt x="122" y="5"/>
                  </a:cubicBezTo>
                  <a:cubicBezTo>
                    <a:pt x="123" y="5"/>
                    <a:pt x="124" y="5"/>
                    <a:pt x="125" y="5"/>
                  </a:cubicBezTo>
                  <a:cubicBezTo>
                    <a:pt x="125" y="6"/>
                    <a:pt x="124" y="8"/>
                    <a:pt x="124" y="9"/>
                  </a:cubicBezTo>
                  <a:cubicBezTo>
                    <a:pt x="124" y="10"/>
                    <a:pt x="124" y="13"/>
                    <a:pt x="124" y="14"/>
                  </a:cubicBezTo>
                  <a:cubicBezTo>
                    <a:pt x="123" y="15"/>
                    <a:pt x="124" y="17"/>
                    <a:pt x="123" y="18"/>
                  </a:cubicBezTo>
                  <a:cubicBezTo>
                    <a:pt x="123" y="18"/>
                    <a:pt x="121" y="18"/>
                    <a:pt x="120" y="18"/>
                  </a:cubicBezTo>
                  <a:cubicBezTo>
                    <a:pt x="120" y="18"/>
                    <a:pt x="119" y="18"/>
                    <a:pt x="118" y="18"/>
                  </a:cubicBezTo>
                  <a:cubicBezTo>
                    <a:pt x="118" y="18"/>
                    <a:pt x="116" y="18"/>
                    <a:pt x="116" y="19"/>
                  </a:cubicBezTo>
                  <a:cubicBezTo>
                    <a:pt x="116" y="19"/>
                    <a:pt x="115" y="20"/>
                    <a:pt x="115" y="20"/>
                  </a:cubicBezTo>
                  <a:cubicBezTo>
                    <a:pt x="114" y="20"/>
                    <a:pt x="112" y="19"/>
                    <a:pt x="112" y="19"/>
                  </a:cubicBezTo>
                  <a:cubicBezTo>
                    <a:pt x="111" y="19"/>
                    <a:pt x="110" y="17"/>
                    <a:pt x="109" y="17"/>
                  </a:cubicBezTo>
                  <a:cubicBezTo>
                    <a:pt x="109" y="17"/>
                    <a:pt x="107" y="17"/>
                    <a:pt x="107" y="17"/>
                  </a:cubicBezTo>
                  <a:cubicBezTo>
                    <a:pt x="106" y="17"/>
                    <a:pt x="105" y="18"/>
                    <a:pt x="105" y="19"/>
                  </a:cubicBezTo>
                  <a:cubicBezTo>
                    <a:pt x="105" y="19"/>
                    <a:pt x="105" y="21"/>
                    <a:pt x="105" y="22"/>
                  </a:cubicBezTo>
                  <a:cubicBezTo>
                    <a:pt x="105" y="23"/>
                    <a:pt x="105" y="25"/>
                    <a:pt x="106" y="26"/>
                  </a:cubicBezTo>
                  <a:cubicBezTo>
                    <a:pt x="106" y="27"/>
                    <a:pt x="106" y="29"/>
                    <a:pt x="107" y="30"/>
                  </a:cubicBezTo>
                  <a:cubicBezTo>
                    <a:pt x="108" y="30"/>
                    <a:pt x="110" y="31"/>
                    <a:pt x="111" y="32"/>
                  </a:cubicBezTo>
                  <a:cubicBezTo>
                    <a:pt x="112" y="32"/>
                    <a:pt x="114" y="33"/>
                    <a:pt x="114" y="34"/>
                  </a:cubicBezTo>
                  <a:cubicBezTo>
                    <a:pt x="116" y="34"/>
                    <a:pt x="117" y="36"/>
                    <a:pt x="118" y="37"/>
                  </a:cubicBezTo>
                  <a:cubicBezTo>
                    <a:pt x="120" y="37"/>
                    <a:pt x="122" y="39"/>
                    <a:pt x="123" y="40"/>
                  </a:cubicBezTo>
                  <a:cubicBezTo>
                    <a:pt x="124" y="41"/>
                    <a:pt x="125" y="41"/>
                    <a:pt x="126" y="42"/>
                  </a:cubicBezTo>
                  <a:cubicBezTo>
                    <a:pt x="127" y="42"/>
                    <a:pt x="130" y="43"/>
                    <a:pt x="131" y="43"/>
                  </a:cubicBezTo>
                  <a:cubicBezTo>
                    <a:pt x="132" y="44"/>
                    <a:pt x="134" y="45"/>
                    <a:pt x="135" y="46"/>
                  </a:cubicBezTo>
                  <a:cubicBezTo>
                    <a:pt x="136" y="46"/>
                    <a:pt x="136" y="48"/>
                    <a:pt x="136" y="48"/>
                  </a:cubicBezTo>
                  <a:cubicBezTo>
                    <a:pt x="136" y="49"/>
                    <a:pt x="137" y="49"/>
                    <a:pt x="138" y="49"/>
                  </a:cubicBezTo>
                  <a:cubicBezTo>
                    <a:pt x="138" y="49"/>
                    <a:pt x="138" y="48"/>
                    <a:pt x="139" y="47"/>
                  </a:cubicBezTo>
                  <a:cubicBezTo>
                    <a:pt x="139" y="47"/>
                    <a:pt x="140" y="47"/>
                    <a:pt x="140" y="47"/>
                  </a:cubicBezTo>
                  <a:cubicBezTo>
                    <a:pt x="141" y="47"/>
                    <a:pt x="141" y="47"/>
                    <a:pt x="142" y="48"/>
                  </a:cubicBezTo>
                  <a:cubicBezTo>
                    <a:pt x="142" y="48"/>
                    <a:pt x="143" y="50"/>
                    <a:pt x="144" y="50"/>
                  </a:cubicBezTo>
                  <a:cubicBezTo>
                    <a:pt x="144" y="51"/>
                    <a:pt x="143" y="53"/>
                    <a:pt x="143" y="53"/>
                  </a:cubicBezTo>
                  <a:cubicBezTo>
                    <a:pt x="143" y="54"/>
                    <a:pt x="142" y="56"/>
                    <a:pt x="143" y="56"/>
                  </a:cubicBezTo>
                  <a:cubicBezTo>
                    <a:pt x="143" y="57"/>
                    <a:pt x="144" y="57"/>
                    <a:pt x="145" y="57"/>
                  </a:cubicBezTo>
                  <a:cubicBezTo>
                    <a:pt x="146" y="57"/>
                    <a:pt x="147" y="57"/>
                    <a:pt x="147" y="57"/>
                  </a:cubicBezTo>
                  <a:cubicBezTo>
                    <a:pt x="147" y="57"/>
                    <a:pt x="148" y="57"/>
                    <a:pt x="149" y="57"/>
                  </a:cubicBezTo>
                  <a:cubicBezTo>
                    <a:pt x="149" y="57"/>
                    <a:pt x="150" y="58"/>
                    <a:pt x="150" y="58"/>
                  </a:cubicBezTo>
                  <a:cubicBezTo>
                    <a:pt x="151" y="58"/>
                    <a:pt x="151" y="59"/>
                    <a:pt x="152" y="58"/>
                  </a:cubicBezTo>
                  <a:cubicBezTo>
                    <a:pt x="152" y="58"/>
                    <a:pt x="153" y="57"/>
                    <a:pt x="153" y="57"/>
                  </a:cubicBezTo>
                  <a:cubicBezTo>
                    <a:pt x="153" y="56"/>
                    <a:pt x="153" y="55"/>
                    <a:pt x="153" y="55"/>
                  </a:cubicBezTo>
                  <a:cubicBezTo>
                    <a:pt x="153" y="54"/>
                    <a:pt x="154" y="54"/>
                    <a:pt x="154" y="53"/>
                  </a:cubicBezTo>
                  <a:cubicBezTo>
                    <a:pt x="155" y="53"/>
                    <a:pt x="156" y="52"/>
                    <a:pt x="156" y="52"/>
                  </a:cubicBezTo>
                  <a:cubicBezTo>
                    <a:pt x="157" y="52"/>
                    <a:pt x="158" y="51"/>
                    <a:pt x="159" y="51"/>
                  </a:cubicBezTo>
                  <a:cubicBezTo>
                    <a:pt x="160" y="51"/>
                    <a:pt x="161" y="51"/>
                    <a:pt x="162" y="51"/>
                  </a:cubicBezTo>
                  <a:cubicBezTo>
                    <a:pt x="162" y="52"/>
                    <a:pt x="163" y="53"/>
                    <a:pt x="163" y="53"/>
                  </a:cubicBezTo>
                  <a:cubicBezTo>
                    <a:pt x="164" y="53"/>
                    <a:pt x="166" y="52"/>
                    <a:pt x="167" y="52"/>
                  </a:cubicBezTo>
                  <a:cubicBezTo>
                    <a:pt x="167" y="52"/>
                    <a:pt x="169" y="52"/>
                    <a:pt x="169" y="52"/>
                  </a:cubicBezTo>
                  <a:cubicBezTo>
                    <a:pt x="170" y="52"/>
                    <a:pt x="170" y="53"/>
                    <a:pt x="171" y="54"/>
                  </a:cubicBezTo>
                  <a:cubicBezTo>
                    <a:pt x="171" y="54"/>
                    <a:pt x="171" y="55"/>
                    <a:pt x="171" y="55"/>
                  </a:cubicBezTo>
                  <a:cubicBezTo>
                    <a:pt x="172" y="55"/>
                    <a:pt x="173" y="55"/>
                    <a:pt x="173" y="55"/>
                  </a:cubicBezTo>
                  <a:cubicBezTo>
                    <a:pt x="173" y="55"/>
                    <a:pt x="174" y="55"/>
                    <a:pt x="175" y="55"/>
                  </a:cubicBezTo>
                  <a:cubicBezTo>
                    <a:pt x="175" y="56"/>
                    <a:pt x="175" y="57"/>
                    <a:pt x="175" y="57"/>
                  </a:cubicBezTo>
                  <a:cubicBezTo>
                    <a:pt x="175" y="58"/>
                    <a:pt x="175" y="59"/>
                    <a:pt x="175" y="59"/>
                  </a:cubicBezTo>
                  <a:cubicBezTo>
                    <a:pt x="175" y="60"/>
                    <a:pt x="174" y="61"/>
                    <a:pt x="174" y="61"/>
                  </a:cubicBezTo>
                  <a:cubicBezTo>
                    <a:pt x="174" y="62"/>
                    <a:pt x="174" y="64"/>
                    <a:pt x="174" y="65"/>
                  </a:cubicBezTo>
                  <a:cubicBezTo>
                    <a:pt x="175" y="65"/>
                    <a:pt x="175" y="66"/>
                    <a:pt x="175" y="66"/>
                  </a:cubicBezTo>
                  <a:cubicBezTo>
                    <a:pt x="176" y="66"/>
                    <a:pt x="177" y="65"/>
                    <a:pt x="178" y="65"/>
                  </a:cubicBezTo>
                  <a:cubicBezTo>
                    <a:pt x="178" y="65"/>
                    <a:pt x="180" y="65"/>
                    <a:pt x="181" y="65"/>
                  </a:cubicBezTo>
                  <a:cubicBezTo>
                    <a:pt x="182" y="66"/>
                    <a:pt x="183" y="66"/>
                    <a:pt x="184" y="67"/>
                  </a:cubicBezTo>
                  <a:cubicBezTo>
                    <a:pt x="185" y="67"/>
                    <a:pt x="186" y="68"/>
                    <a:pt x="187" y="69"/>
                  </a:cubicBezTo>
                  <a:cubicBezTo>
                    <a:pt x="188" y="70"/>
                    <a:pt x="189" y="72"/>
                    <a:pt x="190" y="72"/>
                  </a:cubicBezTo>
                  <a:cubicBezTo>
                    <a:pt x="191" y="73"/>
                    <a:pt x="193" y="74"/>
                    <a:pt x="193" y="74"/>
                  </a:cubicBezTo>
                  <a:cubicBezTo>
                    <a:pt x="194" y="75"/>
                    <a:pt x="197" y="74"/>
                    <a:pt x="198" y="74"/>
                  </a:cubicBezTo>
                  <a:cubicBezTo>
                    <a:pt x="199" y="74"/>
                    <a:pt x="200" y="73"/>
                    <a:pt x="201" y="73"/>
                  </a:cubicBezTo>
                  <a:cubicBezTo>
                    <a:pt x="202" y="73"/>
                    <a:pt x="204" y="72"/>
                    <a:pt x="205" y="72"/>
                  </a:cubicBezTo>
                  <a:cubicBezTo>
                    <a:pt x="206" y="73"/>
                    <a:pt x="207" y="73"/>
                    <a:pt x="208" y="74"/>
                  </a:cubicBezTo>
                  <a:cubicBezTo>
                    <a:pt x="208" y="74"/>
                    <a:pt x="208" y="75"/>
                    <a:pt x="208" y="76"/>
                  </a:cubicBezTo>
                  <a:cubicBezTo>
                    <a:pt x="208" y="76"/>
                    <a:pt x="206" y="77"/>
                    <a:pt x="206" y="77"/>
                  </a:cubicBezTo>
                  <a:cubicBezTo>
                    <a:pt x="206" y="78"/>
                    <a:pt x="207" y="79"/>
                    <a:pt x="207" y="79"/>
                  </a:cubicBezTo>
                  <a:cubicBezTo>
                    <a:pt x="208" y="80"/>
                    <a:pt x="209" y="80"/>
                    <a:pt x="210" y="80"/>
                  </a:cubicBezTo>
                  <a:cubicBezTo>
                    <a:pt x="210" y="80"/>
                    <a:pt x="211" y="80"/>
                    <a:pt x="211" y="80"/>
                  </a:cubicBezTo>
                  <a:cubicBezTo>
                    <a:pt x="212" y="79"/>
                    <a:pt x="213" y="78"/>
                    <a:pt x="214" y="78"/>
                  </a:cubicBezTo>
                  <a:cubicBezTo>
                    <a:pt x="215" y="78"/>
                    <a:pt x="216" y="78"/>
                    <a:pt x="217" y="78"/>
                  </a:cubicBezTo>
                  <a:cubicBezTo>
                    <a:pt x="217" y="78"/>
                    <a:pt x="219" y="78"/>
                    <a:pt x="219" y="78"/>
                  </a:cubicBezTo>
                  <a:cubicBezTo>
                    <a:pt x="220" y="79"/>
                    <a:pt x="220" y="81"/>
                    <a:pt x="220" y="81"/>
                  </a:cubicBezTo>
                  <a:cubicBezTo>
                    <a:pt x="221" y="82"/>
                    <a:pt x="220" y="84"/>
                    <a:pt x="220" y="85"/>
                  </a:cubicBezTo>
                  <a:cubicBezTo>
                    <a:pt x="220" y="85"/>
                    <a:pt x="222" y="87"/>
                    <a:pt x="222" y="87"/>
                  </a:cubicBezTo>
                  <a:cubicBezTo>
                    <a:pt x="222" y="88"/>
                    <a:pt x="223" y="89"/>
                    <a:pt x="223" y="89"/>
                  </a:cubicBezTo>
                  <a:cubicBezTo>
                    <a:pt x="223" y="90"/>
                    <a:pt x="225" y="90"/>
                    <a:pt x="225" y="90"/>
                  </a:cubicBezTo>
                  <a:cubicBezTo>
                    <a:pt x="226" y="90"/>
                    <a:pt x="227" y="89"/>
                    <a:pt x="227" y="89"/>
                  </a:cubicBezTo>
                  <a:cubicBezTo>
                    <a:pt x="228" y="89"/>
                    <a:pt x="229" y="88"/>
                    <a:pt x="229" y="88"/>
                  </a:cubicBezTo>
                  <a:cubicBezTo>
                    <a:pt x="230" y="88"/>
                    <a:pt x="231" y="89"/>
                    <a:pt x="231" y="90"/>
                  </a:cubicBezTo>
                  <a:cubicBezTo>
                    <a:pt x="232" y="91"/>
                    <a:pt x="232" y="92"/>
                    <a:pt x="232" y="93"/>
                  </a:cubicBezTo>
                  <a:cubicBezTo>
                    <a:pt x="233" y="93"/>
                    <a:pt x="232" y="95"/>
                    <a:pt x="232" y="95"/>
                  </a:cubicBezTo>
                  <a:cubicBezTo>
                    <a:pt x="233" y="96"/>
                    <a:pt x="233" y="96"/>
                    <a:pt x="234" y="97"/>
                  </a:cubicBezTo>
                  <a:cubicBezTo>
                    <a:pt x="235" y="97"/>
                    <a:pt x="237" y="98"/>
                    <a:pt x="237" y="99"/>
                  </a:cubicBezTo>
                  <a:cubicBezTo>
                    <a:pt x="238" y="99"/>
                    <a:pt x="237" y="101"/>
                    <a:pt x="237" y="101"/>
                  </a:cubicBezTo>
                  <a:cubicBezTo>
                    <a:pt x="237" y="102"/>
                    <a:pt x="238" y="102"/>
                    <a:pt x="239" y="102"/>
                  </a:cubicBezTo>
                  <a:close/>
                </a:path>
              </a:pathLst>
            </a:custGeom>
            <a:solidFill>
              <a:schemeClr val="accent3"/>
            </a:solid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2" name="Freeform 112"/>
            <p:cNvSpPr>
              <a:spLocks/>
            </p:cNvSpPr>
            <p:nvPr/>
          </p:nvSpPr>
          <p:spPr bwMode="auto">
            <a:xfrm>
              <a:off x="1012826" y="4225926"/>
              <a:ext cx="447675" cy="436563"/>
            </a:xfrm>
            <a:custGeom>
              <a:avLst/>
              <a:gdLst/>
              <a:ahLst/>
              <a:cxnLst>
                <a:cxn ang="0">
                  <a:pos x="229" y="146"/>
                </a:cxn>
                <a:cxn ang="0">
                  <a:pos x="197" y="138"/>
                </a:cxn>
                <a:cxn ang="0">
                  <a:pos x="193" y="141"/>
                </a:cxn>
                <a:cxn ang="0">
                  <a:pos x="175" y="143"/>
                </a:cxn>
                <a:cxn ang="0">
                  <a:pos x="166" y="131"/>
                </a:cxn>
                <a:cxn ang="0">
                  <a:pos x="161" y="145"/>
                </a:cxn>
                <a:cxn ang="0">
                  <a:pos x="152" y="142"/>
                </a:cxn>
                <a:cxn ang="0">
                  <a:pos x="145" y="150"/>
                </a:cxn>
                <a:cxn ang="0">
                  <a:pos x="142" y="164"/>
                </a:cxn>
                <a:cxn ang="0">
                  <a:pos x="133" y="165"/>
                </a:cxn>
                <a:cxn ang="0">
                  <a:pos x="116" y="174"/>
                </a:cxn>
                <a:cxn ang="0">
                  <a:pos x="108" y="181"/>
                </a:cxn>
                <a:cxn ang="0">
                  <a:pos x="110" y="166"/>
                </a:cxn>
                <a:cxn ang="0">
                  <a:pos x="108" y="162"/>
                </a:cxn>
                <a:cxn ang="0">
                  <a:pos x="105" y="159"/>
                </a:cxn>
                <a:cxn ang="0">
                  <a:pos x="105" y="169"/>
                </a:cxn>
                <a:cxn ang="0">
                  <a:pos x="94" y="166"/>
                </a:cxn>
                <a:cxn ang="0">
                  <a:pos x="102" y="180"/>
                </a:cxn>
                <a:cxn ang="0">
                  <a:pos x="99" y="188"/>
                </a:cxn>
                <a:cxn ang="0">
                  <a:pos x="86" y="195"/>
                </a:cxn>
                <a:cxn ang="0">
                  <a:pos x="81" y="200"/>
                </a:cxn>
                <a:cxn ang="0">
                  <a:pos x="98" y="201"/>
                </a:cxn>
                <a:cxn ang="0">
                  <a:pos x="96" y="218"/>
                </a:cxn>
                <a:cxn ang="0">
                  <a:pos x="81" y="230"/>
                </a:cxn>
                <a:cxn ang="0">
                  <a:pos x="69" y="216"/>
                </a:cxn>
                <a:cxn ang="0">
                  <a:pos x="54" y="198"/>
                </a:cxn>
                <a:cxn ang="0">
                  <a:pos x="38" y="189"/>
                </a:cxn>
                <a:cxn ang="0">
                  <a:pos x="25" y="204"/>
                </a:cxn>
                <a:cxn ang="0">
                  <a:pos x="8" y="209"/>
                </a:cxn>
                <a:cxn ang="0">
                  <a:pos x="1" y="198"/>
                </a:cxn>
                <a:cxn ang="0">
                  <a:pos x="1" y="185"/>
                </a:cxn>
                <a:cxn ang="0">
                  <a:pos x="17" y="171"/>
                </a:cxn>
                <a:cxn ang="0">
                  <a:pos x="30" y="167"/>
                </a:cxn>
                <a:cxn ang="0">
                  <a:pos x="43" y="173"/>
                </a:cxn>
                <a:cxn ang="0">
                  <a:pos x="51" y="162"/>
                </a:cxn>
                <a:cxn ang="0">
                  <a:pos x="68" y="154"/>
                </a:cxn>
                <a:cxn ang="0">
                  <a:pos x="84" y="137"/>
                </a:cxn>
                <a:cxn ang="0">
                  <a:pos x="89" y="123"/>
                </a:cxn>
                <a:cxn ang="0">
                  <a:pos x="93" y="120"/>
                </a:cxn>
                <a:cxn ang="0">
                  <a:pos x="104" y="102"/>
                </a:cxn>
                <a:cxn ang="0">
                  <a:pos x="106" y="89"/>
                </a:cxn>
                <a:cxn ang="0">
                  <a:pos x="118" y="85"/>
                </a:cxn>
                <a:cxn ang="0">
                  <a:pos x="124" y="95"/>
                </a:cxn>
                <a:cxn ang="0">
                  <a:pos x="126" y="93"/>
                </a:cxn>
                <a:cxn ang="0">
                  <a:pos x="128" y="80"/>
                </a:cxn>
                <a:cxn ang="0">
                  <a:pos x="143" y="77"/>
                </a:cxn>
                <a:cxn ang="0">
                  <a:pos x="154" y="59"/>
                </a:cxn>
                <a:cxn ang="0">
                  <a:pos x="168" y="45"/>
                </a:cxn>
                <a:cxn ang="0">
                  <a:pos x="178" y="11"/>
                </a:cxn>
                <a:cxn ang="0">
                  <a:pos x="191" y="0"/>
                </a:cxn>
                <a:cxn ang="0">
                  <a:pos x="197" y="13"/>
                </a:cxn>
                <a:cxn ang="0">
                  <a:pos x="191" y="35"/>
                </a:cxn>
                <a:cxn ang="0">
                  <a:pos x="203" y="36"/>
                </a:cxn>
                <a:cxn ang="0">
                  <a:pos x="211" y="67"/>
                </a:cxn>
                <a:cxn ang="0">
                  <a:pos x="216" y="85"/>
                </a:cxn>
                <a:cxn ang="0">
                  <a:pos x="223" y="92"/>
                </a:cxn>
                <a:cxn ang="0">
                  <a:pos x="232" y="101"/>
                </a:cxn>
                <a:cxn ang="0">
                  <a:pos x="228" y="111"/>
                </a:cxn>
                <a:cxn ang="0">
                  <a:pos x="228" y="121"/>
                </a:cxn>
                <a:cxn ang="0">
                  <a:pos x="223" y="131"/>
                </a:cxn>
                <a:cxn ang="0">
                  <a:pos x="223" y="133"/>
                </a:cxn>
                <a:cxn ang="0">
                  <a:pos x="232" y="135"/>
                </a:cxn>
                <a:cxn ang="0">
                  <a:pos x="233" y="140"/>
                </a:cxn>
              </a:cxnLst>
              <a:rect l="0" t="0" r="r" b="b"/>
              <a:pathLst>
                <a:path w="238" h="231">
                  <a:moveTo>
                    <a:pt x="238" y="139"/>
                  </a:moveTo>
                  <a:cubicBezTo>
                    <a:pt x="238" y="139"/>
                    <a:pt x="238" y="140"/>
                    <a:pt x="238" y="141"/>
                  </a:cubicBezTo>
                  <a:cubicBezTo>
                    <a:pt x="238" y="141"/>
                    <a:pt x="236" y="142"/>
                    <a:pt x="236" y="142"/>
                  </a:cubicBezTo>
                  <a:cubicBezTo>
                    <a:pt x="235" y="142"/>
                    <a:pt x="234" y="143"/>
                    <a:pt x="234" y="143"/>
                  </a:cubicBezTo>
                  <a:cubicBezTo>
                    <a:pt x="234" y="143"/>
                    <a:pt x="234" y="145"/>
                    <a:pt x="234" y="145"/>
                  </a:cubicBezTo>
                  <a:cubicBezTo>
                    <a:pt x="234" y="146"/>
                    <a:pt x="233" y="147"/>
                    <a:pt x="233" y="147"/>
                  </a:cubicBezTo>
                  <a:cubicBezTo>
                    <a:pt x="233" y="147"/>
                    <a:pt x="231" y="147"/>
                    <a:pt x="231" y="147"/>
                  </a:cubicBezTo>
                  <a:cubicBezTo>
                    <a:pt x="230" y="147"/>
                    <a:pt x="229" y="146"/>
                    <a:pt x="229" y="146"/>
                  </a:cubicBezTo>
                  <a:cubicBezTo>
                    <a:pt x="229" y="145"/>
                    <a:pt x="229" y="144"/>
                    <a:pt x="229" y="144"/>
                  </a:cubicBezTo>
                  <a:cubicBezTo>
                    <a:pt x="229" y="143"/>
                    <a:pt x="228" y="142"/>
                    <a:pt x="228" y="142"/>
                  </a:cubicBezTo>
                  <a:cubicBezTo>
                    <a:pt x="227" y="141"/>
                    <a:pt x="224" y="140"/>
                    <a:pt x="223" y="140"/>
                  </a:cubicBezTo>
                  <a:cubicBezTo>
                    <a:pt x="221" y="139"/>
                    <a:pt x="218" y="138"/>
                    <a:pt x="217" y="137"/>
                  </a:cubicBezTo>
                  <a:cubicBezTo>
                    <a:pt x="215" y="137"/>
                    <a:pt x="211" y="137"/>
                    <a:pt x="209" y="137"/>
                  </a:cubicBezTo>
                  <a:cubicBezTo>
                    <a:pt x="208" y="137"/>
                    <a:pt x="204" y="137"/>
                    <a:pt x="203" y="137"/>
                  </a:cubicBezTo>
                  <a:cubicBezTo>
                    <a:pt x="202" y="137"/>
                    <a:pt x="200" y="137"/>
                    <a:pt x="199" y="137"/>
                  </a:cubicBezTo>
                  <a:cubicBezTo>
                    <a:pt x="198" y="137"/>
                    <a:pt x="198" y="138"/>
                    <a:pt x="197" y="138"/>
                  </a:cubicBezTo>
                  <a:cubicBezTo>
                    <a:pt x="197" y="138"/>
                    <a:pt x="195" y="138"/>
                    <a:pt x="195" y="138"/>
                  </a:cubicBezTo>
                  <a:cubicBezTo>
                    <a:pt x="195" y="137"/>
                    <a:pt x="194" y="136"/>
                    <a:pt x="194" y="136"/>
                  </a:cubicBezTo>
                  <a:cubicBezTo>
                    <a:pt x="194" y="135"/>
                    <a:pt x="194" y="134"/>
                    <a:pt x="193" y="134"/>
                  </a:cubicBezTo>
                  <a:cubicBezTo>
                    <a:pt x="193" y="134"/>
                    <a:pt x="192" y="135"/>
                    <a:pt x="192" y="136"/>
                  </a:cubicBezTo>
                  <a:cubicBezTo>
                    <a:pt x="191" y="136"/>
                    <a:pt x="192" y="137"/>
                    <a:pt x="192" y="137"/>
                  </a:cubicBezTo>
                  <a:cubicBezTo>
                    <a:pt x="192" y="137"/>
                    <a:pt x="193" y="137"/>
                    <a:pt x="193" y="138"/>
                  </a:cubicBezTo>
                  <a:cubicBezTo>
                    <a:pt x="194" y="138"/>
                    <a:pt x="194" y="139"/>
                    <a:pt x="194" y="140"/>
                  </a:cubicBezTo>
                  <a:cubicBezTo>
                    <a:pt x="194" y="140"/>
                    <a:pt x="193" y="141"/>
                    <a:pt x="193" y="141"/>
                  </a:cubicBezTo>
                  <a:cubicBezTo>
                    <a:pt x="192" y="142"/>
                    <a:pt x="192" y="143"/>
                    <a:pt x="191" y="143"/>
                  </a:cubicBezTo>
                  <a:cubicBezTo>
                    <a:pt x="191" y="143"/>
                    <a:pt x="189" y="143"/>
                    <a:pt x="189" y="143"/>
                  </a:cubicBezTo>
                  <a:cubicBezTo>
                    <a:pt x="189" y="143"/>
                    <a:pt x="188" y="143"/>
                    <a:pt x="188" y="143"/>
                  </a:cubicBezTo>
                  <a:cubicBezTo>
                    <a:pt x="187" y="144"/>
                    <a:pt x="187" y="145"/>
                    <a:pt x="187" y="145"/>
                  </a:cubicBezTo>
                  <a:cubicBezTo>
                    <a:pt x="186" y="145"/>
                    <a:pt x="185" y="145"/>
                    <a:pt x="185" y="145"/>
                  </a:cubicBezTo>
                  <a:cubicBezTo>
                    <a:pt x="184" y="145"/>
                    <a:pt x="182" y="145"/>
                    <a:pt x="181" y="145"/>
                  </a:cubicBezTo>
                  <a:cubicBezTo>
                    <a:pt x="181" y="144"/>
                    <a:pt x="179" y="144"/>
                    <a:pt x="178" y="143"/>
                  </a:cubicBezTo>
                  <a:cubicBezTo>
                    <a:pt x="177" y="143"/>
                    <a:pt x="176" y="143"/>
                    <a:pt x="175" y="143"/>
                  </a:cubicBezTo>
                  <a:cubicBezTo>
                    <a:pt x="174" y="143"/>
                    <a:pt x="171" y="144"/>
                    <a:pt x="170" y="144"/>
                  </a:cubicBezTo>
                  <a:cubicBezTo>
                    <a:pt x="170" y="144"/>
                    <a:pt x="168" y="144"/>
                    <a:pt x="168" y="144"/>
                  </a:cubicBezTo>
                  <a:cubicBezTo>
                    <a:pt x="168" y="144"/>
                    <a:pt x="167" y="143"/>
                    <a:pt x="167" y="142"/>
                  </a:cubicBezTo>
                  <a:cubicBezTo>
                    <a:pt x="167" y="142"/>
                    <a:pt x="168" y="141"/>
                    <a:pt x="168" y="140"/>
                  </a:cubicBezTo>
                  <a:cubicBezTo>
                    <a:pt x="168" y="140"/>
                    <a:pt x="168" y="138"/>
                    <a:pt x="168" y="138"/>
                  </a:cubicBezTo>
                  <a:cubicBezTo>
                    <a:pt x="168" y="137"/>
                    <a:pt x="168" y="135"/>
                    <a:pt x="168" y="135"/>
                  </a:cubicBezTo>
                  <a:cubicBezTo>
                    <a:pt x="168" y="134"/>
                    <a:pt x="168" y="133"/>
                    <a:pt x="167" y="132"/>
                  </a:cubicBezTo>
                  <a:cubicBezTo>
                    <a:pt x="167" y="132"/>
                    <a:pt x="167" y="131"/>
                    <a:pt x="166" y="131"/>
                  </a:cubicBezTo>
                  <a:cubicBezTo>
                    <a:pt x="166" y="130"/>
                    <a:pt x="165" y="130"/>
                    <a:pt x="165" y="131"/>
                  </a:cubicBezTo>
                  <a:cubicBezTo>
                    <a:pt x="165" y="131"/>
                    <a:pt x="166" y="132"/>
                    <a:pt x="166" y="133"/>
                  </a:cubicBezTo>
                  <a:cubicBezTo>
                    <a:pt x="166" y="133"/>
                    <a:pt x="167" y="134"/>
                    <a:pt x="167" y="135"/>
                  </a:cubicBezTo>
                  <a:cubicBezTo>
                    <a:pt x="167" y="135"/>
                    <a:pt x="167" y="137"/>
                    <a:pt x="167" y="138"/>
                  </a:cubicBezTo>
                  <a:cubicBezTo>
                    <a:pt x="167" y="139"/>
                    <a:pt x="166" y="141"/>
                    <a:pt x="166" y="142"/>
                  </a:cubicBezTo>
                  <a:cubicBezTo>
                    <a:pt x="166" y="142"/>
                    <a:pt x="165" y="143"/>
                    <a:pt x="165" y="143"/>
                  </a:cubicBezTo>
                  <a:cubicBezTo>
                    <a:pt x="165" y="144"/>
                    <a:pt x="164" y="144"/>
                    <a:pt x="164" y="145"/>
                  </a:cubicBezTo>
                  <a:cubicBezTo>
                    <a:pt x="163" y="145"/>
                    <a:pt x="162" y="145"/>
                    <a:pt x="161" y="145"/>
                  </a:cubicBezTo>
                  <a:cubicBezTo>
                    <a:pt x="161" y="145"/>
                    <a:pt x="160" y="146"/>
                    <a:pt x="160" y="145"/>
                  </a:cubicBezTo>
                  <a:cubicBezTo>
                    <a:pt x="159" y="145"/>
                    <a:pt x="159" y="144"/>
                    <a:pt x="159" y="143"/>
                  </a:cubicBezTo>
                  <a:cubicBezTo>
                    <a:pt x="159" y="142"/>
                    <a:pt x="160" y="141"/>
                    <a:pt x="159" y="140"/>
                  </a:cubicBezTo>
                  <a:cubicBezTo>
                    <a:pt x="159" y="139"/>
                    <a:pt x="159" y="138"/>
                    <a:pt x="159" y="137"/>
                  </a:cubicBezTo>
                  <a:cubicBezTo>
                    <a:pt x="159" y="137"/>
                    <a:pt x="158" y="137"/>
                    <a:pt x="157" y="138"/>
                  </a:cubicBezTo>
                  <a:cubicBezTo>
                    <a:pt x="157" y="138"/>
                    <a:pt x="157" y="139"/>
                    <a:pt x="157" y="140"/>
                  </a:cubicBezTo>
                  <a:cubicBezTo>
                    <a:pt x="157" y="140"/>
                    <a:pt x="156" y="141"/>
                    <a:pt x="156" y="142"/>
                  </a:cubicBezTo>
                  <a:cubicBezTo>
                    <a:pt x="155" y="142"/>
                    <a:pt x="153" y="142"/>
                    <a:pt x="152" y="142"/>
                  </a:cubicBezTo>
                  <a:cubicBezTo>
                    <a:pt x="152" y="142"/>
                    <a:pt x="150" y="143"/>
                    <a:pt x="150" y="143"/>
                  </a:cubicBezTo>
                  <a:cubicBezTo>
                    <a:pt x="149" y="143"/>
                    <a:pt x="148" y="143"/>
                    <a:pt x="148" y="143"/>
                  </a:cubicBezTo>
                  <a:cubicBezTo>
                    <a:pt x="148" y="143"/>
                    <a:pt x="147" y="144"/>
                    <a:pt x="147" y="145"/>
                  </a:cubicBezTo>
                  <a:cubicBezTo>
                    <a:pt x="147" y="145"/>
                    <a:pt x="147" y="146"/>
                    <a:pt x="147" y="147"/>
                  </a:cubicBezTo>
                  <a:cubicBezTo>
                    <a:pt x="147" y="147"/>
                    <a:pt x="148" y="148"/>
                    <a:pt x="148" y="148"/>
                  </a:cubicBezTo>
                  <a:cubicBezTo>
                    <a:pt x="149" y="148"/>
                    <a:pt x="149" y="149"/>
                    <a:pt x="149" y="149"/>
                  </a:cubicBezTo>
                  <a:cubicBezTo>
                    <a:pt x="148" y="150"/>
                    <a:pt x="147" y="150"/>
                    <a:pt x="147" y="150"/>
                  </a:cubicBezTo>
                  <a:cubicBezTo>
                    <a:pt x="146" y="150"/>
                    <a:pt x="145" y="150"/>
                    <a:pt x="145" y="150"/>
                  </a:cubicBezTo>
                  <a:cubicBezTo>
                    <a:pt x="144" y="151"/>
                    <a:pt x="144" y="152"/>
                    <a:pt x="144" y="153"/>
                  </a:cubicBezTo>
                  <a:cubicBezTo>
                    <a:pt x="144" y="154"/>
                    <a:pt x="144" y="154"/>
                    <a:pt x="144" y="155"/>
                  </a:cubicBezTo>
                  <a:cubicBezTo>
                    <a:pt x="144" y="156"/>
                    <a:pt x="144" y="157"/>
                    <a:pt x="144" y="158"/>
                  </a:cubicBezTo>
                  <a:cubicBezTo>
                    <a:pt x="144" y="159"/>
                    <a:pt x="144" y="159"/>
                    <a:pt x="144" y="160"/>
                  </a:cubicBezTo>
                  <a:cubicBezTo>
                    <a:pt x="144" y="160"/>
                    <a:pt x="145" y="161"/>
                    <a:pt x="145" y="161"/>
                  </a:cubicBezTo>
                  <a:cubicBezTo>
                    <a:pt x="145" y="162"/>
                    <a:pt x="144" y="162"/>
                    <a:pt x="144" y="163"/>
                  </a:cubicBezTo>
                  <a:cubicBezTo>
                    <a:pt x="144" y="163"/>
                    <a:pt x="143" y="163"/>
                    <a:pt x="143" y="163"/>
                  </a:cubicBezTo>
                  <a:cubicBezTo>
                    <a:pt x="143" y="163"/>
                    <a:pt x="142" y="164"/>
                    <a:pt x="142" y="164"/>
                  </a:cubicBezTo>
                  <a:cubicBezTo>
                    <a:pt x="142" y="165"/>
                    <a:pt x="143" y="165"/>
                    <a:pt x="144" y="165"/>
                  </a:cubicBezTo>
                  <a:cubicBezTo>
                    <a:pt x="144" y="165"/>
                    <a:pt x="144" y="166"/>
                    <a:pt x="144" y="166"/>
                  </a:cubicBezTo>
                  <a:cubicBezTo>
                    <a:pt x="143" y="167"/>
                    <a:pt x="142" y="167"/>
                    <a:pt x="142" y="167"/>
                  </a:cubicBezTo>
                  <a:cubicBezTo>
                    <a:pt x="142" y="167"/>
                    <a:pt x="141" y="168"/>
                    <a:pt x="141" y="168"/>
                  </a:cubicBezTo>
                  <a:cubicBezTo>
                    <a:pt x="141" y="168"/>
                    <a:pt x="140" y="168"/>
                    <a:pt x="140" y="168"/>
                  </a:cubicBezTo>
                  <a:cubicBezTo>
                    <a:pt x="139" y="168"/>
                    <a:pt x="139" y="167"/>
                    <a:pt x="138" y="167"/>
                  </a:cubicBezTo>
                  <a:cubicBezTo>
                    <a:pt x="138" y="167"/>
                    <a:pt x="137" y="166"/>
                    <a:pt x="136" y="166"/>
                  </a:cubicBezTo>
                  <a:cubicBezTo>
                    <a:pt x="135" y="165"/>
                    <a:pt x="134" y="165"/>
                    <a:pt x="133" y="165"/>
                  </a:cubicBezTo>
                  <a:cubicBezTo>
                    <a:pt x="132" y="165"/>
                    <a:pt x="131" y="165"/>
                    <a:pt x="130" y="165"/>
                  </a:cubicBezTo>
                  <a:cubicBezTo>
                    <a:pt x="129" y="166"/>
                    <a:pt x="128" y="168"/>
                    <a:pt x="127" y="168"/>
                  </a:cubicBezTo>
                  <a:cubicBezTo>
                    <a:pt x="126" y="169"/>
                    <a:pt x="125" y="171"/>
                    <a:pt x="125" y="172"/>
                  </a:cubicBezTo>
                  <a:cubicBezTo>
                    <a:pt x="124" y="173"/>
                    <a:pt x="123" y="174"/>
                    <a:pt x="122" y="174"/>
                  </a:cubicBezTo>
                  <a:cubicBezTo>
                    <a:pt x="122" y="174"/>
                    <a:pt x="121" y="173"/>
                    <a:pt x="121" y="173"/>
                  </a:cubicBezTo>
                  <a:cubicBezTo>
                    <a:pt x="120" y="172"/>
                    <a:pt x="120" y="172"/>
                    <a:pt x="120" y="171"/>
                  </a:cubicBezTo>
                  <a:cubicBezTo>
                    <a:pt x="119" y="171"/>
                    <a:pt x="118" y="171"/>
                    <a:pt x="117" y="172"/>
                  </a:cubicBezTo>
                  <a:cubicBezTo>
                    <a:pt x="117" y="172"/>
                    <a:pt x="116" y="174"/>
                    <a:pt x="116" y="174"/>
                  </a:cubicBezTo>
                  <a:cubicBezTo>
                    <a:pt x="116" y="175"/>
                    <a:pt x="116" y="177"/>
                    <a:pt x="116" y="178"/>
                  </a:cubicBezTo>
                  <a:cubicBezTo>
                    <a:pt x="116" y="179"/>
                    <a:pt x="115" y="180"/>
                    <a:pt x="115" y="180"/>
                  </a:cubicBezTo>
                  <a:cubicBezTo>
                    <a:pt x="115" y="181"/>
                    <a:pt x="113" y="182"/>
                    <a:pt x="113" y="182"/>
                  </a:cubicBezTo>
                  <a:cubicBezTo>
                    <a:pt x="113" y="183"/>
                    <a:pt x="113" y="184"/>
                    <a:pt x="112" y="184"/>
                  </a:cubicBezTo>
                  <a:cubicBezTo>
                    <a:pt x="112" y="185"/>
                    <a:pt x="110" y="186"/>
                    <a:pt x="110" y="186"/>
                  </a:cubicBezTo>
                  <a:cubicBezTo>
                    <a:pt x="109" y="186"/>
                    <a:pt x="108" y="185"/>
                    <a:pt x="108" y="185"/>
                  </a:cubicBezTo>
                  <a:cubicBezTo>
                    <a:pt x="108" y="185"/>
                    <a:pt x="107" y="184"/>
                    <a:pt x="107" y="183"/>
                  </a:cubicBezTo>
                  <a:cubicBezTo>
                    <a:pt x="107" y="183"/>
                    <a:pt x="108" y="182"/>
                    <a:pt x="108" y="181"/>
                  </a:cubicBezTo>
                  <a:cubicBezTo>
                    <a:pt x="108" y="181"/>
                    <a:pt x="107" y="180"/>
                    <a:pt x="107" y="179"/>
                  </a:cubicBezTo>
                  <a:cubicBezTo>
                    <a:pt x="107" y="179"/>
                    <a:pt x="108" y="178"/>
                    <a:pt x="108" y="177"/>
                  </a:cubicBezTo>
                  <a:cubicBezTo>
                    <a:pt x="108" y="177"/>
                    <a:pt x="108" y="176"/>
                    <a:pt x="108" y="176"/>
                  </a:cubicBezTo>
                  <a:cubicBezTo>
                    <a:pt x="108" y="176"/>
                    <a:pt x="107" y="176"/>
                    <a:pt x="106" y="176"/>
                  </a:cubicBezTo>
                  <a:cubicBezTo>
                    <a:pt x="106" y="175"/>
                    <a:pt x="106" y="174"/>
                    <a:pt x="106" y="174"/>
                  </a:cubicBezTo>
                  <a:cubicBezTo>
                    <a:pt x="106" y="173"/>
                    <a:pt x="106" y="172"/>
                    <a:pt x="106" y="172"/>
                  </a:cubicBezTo>
                  <a:cubicBezTo>
                    <a:pt x="107" y="171"/>
                    <a:pt x="107" y="169"/>
                    <a:pt x="108" y="168"/>
                  </a:cubicBezTo>
                  <a:cubicBezTo>
                    <a:pt x="108" y="167"/>
                    <a:pt x="109" y="166"/>
                    <a:pt x="110" y="166"/>
                  </a:cubicBezTo>
                  <a:cubicBezTo>
                    <a:pt x="110" y="166"/>
                    <a:pt x="111" y="165"/>
                    <a:pt x="112" y="165"/>
                  </a:cubicBezTo>
                  <a:cubicBezTo>
                    <a:pt x="112" y="165"/>
                    <a:pt x="113" y="165"/>
                    <a:pt x="114" y="165"/>
                  </a:cubicBezTo>
                  <a:cubicBezTo>
                    <a:pt x="114" y="164"/>
                    <a:pt x="115" y="164"/>
                    <a:pt x="115" y="163"/>
                  </a:cubicBezTo>
                  <a:cubicBezTo>
                    <a:pt x="115" y="163"/>
                    <a:pt x="115" y="162"/>
                    <a:pt x="115" y="162"/>
                  </a:cubicBezTo>
                  <a:cubicBezTo>
                    <a:pt x="114" y="162"/>
                    <a:pt x="113" y="162"/>
                    <a:pt x="113" y="162"/>
                  </a:cubicBezTo>
                  <a:cubicBezTo>
                    <a:pt x="112" y="162"/>
                    <a:pt x="111" y="163"/>
                    <a:pt x="111" y="163"/>
                  </a:cubicBezTo>
                  <a:cubicBezTo>
                    <a:pt x="111" y="164"/>
                    <a:pt x="110" y="164"/>
                    <a:pt x="109" y="164"/>
                  </a:cubicBezTo>
                  <a:cubicBezTo>
                    <a:pt x="109" y="164"/>
                    <a:pt x="108" y="163"/>
                    <a:pt x="108" y="162"/>
                  </a:cubicBezTo>
                  <a:cubicBezTo>
                    <a:pt x="108" y="162"/>
                    <a:pt x="108" y="161"/>
                    <a:pt x="108" y="160"/>
                  </a:cubicBezTo>
                  <a:cubicBezTo>
                    <a:pt x="108" y="159"/>
                    <a:pt x="109" y="158"/>
                    <a:pt x="109" y="158"/>
                  </a:cubicBezTo>
                  <a:cubicBezTo>
                    <a:pt x="109" y="157"/>
                    <a:pt x="110" y="156"/>
                    <a:pt x="110" y="156"/>
                  </a:cubicBezTo>
                  <a:cubicBezTo>
                    <a:pt x="110" y="155"/>
                    <a:pt x="110" y="154"/>
                    <a:pt x="110" y="154"/>
                  </a:cubicBezTo>
                  <a:cubicBezTo>
                    <a:pt x="109" y="154"/>
                    <a:pt x="109" y="155"/>
                    <a:pt x="109" y="155"/>
                  </a:cubicBezTo>
                  <a:cubicBezTo>
                    <a:pt x="108" y="155"/>
                    <a:pt x="108" y="156"/>
                    <a:pt x="107" y="156"/>
                  </a:cubicBezTo>
                  <a:cubicBezTo>
                    <a:pt x="107" y="157"/>
                    <a:pt x="107" y="158"/>
                    <a:pt x="106" y="158"/>
                  </a:cubicBezTo>
                  <a:cubicBezTo>
                    <a:pt x="106" y="158"/>
                    <a:pt x="106" y="159"/>
                    <a:pt x="105" y="159"/>
                  </a:cubicBezTo>
                  <a:cubicBezTo>
                    <a:pt x="105" y="159"/>
                    <a:pt x="105" y="158"/>
                    <a:pt x="104" y="158"/>
                  </a:cubicBezTo>
                  <a:cubicBezTo>
                    <a:pt x="104" y="158"/>
                    <a:pt x="103" y="158"/>
                    <a:pt x="103" y="158"/>
                  </a:cubicBezTo>
                  <a:cubicBezTo>
                    <a:pt x="103" y="158"/>
                    <a:pt x="103" y="159"/>
                    <a:pt x="103" y="160"/>
                  </a:cubicBezTo>
                  <a:cubicBezTo>
                    <a:pt x="103" y="160"/>
                    <a:pt x="104" y="161"/>
                    <a:pt x="105" y="162"/>
                  </a:cubicBezTo>
                  <a:cubicBezTo>
                    <a:pt x="105" y="162"/>
                    <a:pt x="106" y="163"/>
                    <a:pt x="107" y="164"/>
                  </a:cubicBezTo>
                  <a:cubicBezTo>
                    <a:pt x="107" y="164"/>
                    <a:pt x="107" y="165"/>
                    <a:pt x="107" y="166"/>
                  </a:cubicBezTo>
                  <a:cubicBezTo>
                    <a:pt x="106" y="166"/>
                    <a:pt x="105" y="167"/>
                    <a:pt x="105" y="167"/>
                  </a:cubicBezTo>
                  <a:cubicBezTo>
                    <a:pt x="104" y="168"/>
                    <a:pt x="105" y="169"/>
                    <a:pt x="105" y="169"/>
                  </a:cubicBezTo>
                  <a:cubicBezTo>
                    <a:pt x="105" y="170"/>
                    <a:pt x="105" y="171"/>
                    <a:pt x="104" y="171"/>
                  </a:cubicBezTo>
                  <a:cubicBezTo>
                    <a:pt x="104" y="172"/>
                    <a:pt x="104" y="173"/>
                    <a:pt x="103" y="173"/>
                  </a:cubicBezTo>
                  <a:cubicBezTo>
                    <a:pt x="103" y="173"/>
                    <a:pt x="102" y="173"/>
                    <a:pt x="102" y="173"/>
                  </a:cubicBezTo>
                  <a:cubicBezTo>
                    <a:pt x="101" y="173"/>
                    <a:pt x="101" y="172"/>
                    <a:pt x="100" y="171"/>
                  </a:cubicBezTo>
                  <a:cubicBezTo>
                    <a:pt x="100" y="171"/>
                    <a:pt x="100" y="170"/>
                    <a:pt x="99" y="169"/>
                  </a:cubicBezTo>
                  <a:cubicBezTo>
                    <a:pt x="99" y="169"/>
                    <a:pt x="97" y="169"/>
                    <a:pt x="96" y="168"/>
                  </a:cubicBezTo>
                  <a:cubicBezTo>
                    <a:pt x="96" y="168"/>
                    <a:pt x="96" y="167"/>
                    <a:pt x="95" y="167"/>
                  </a:cubicBezTo>
                  <a:cubicBezTo>
                    <a:pt x="95" y="167"/>
                    <a:pt x="94" y="166"/>
                    <a:pt x="94" y="166"/>
                  </a:cubicBezTo>
                  <a:cubicBezTo>
                    <a:pt x="93" y="166"/>
                    <a:pt x="93" y="166"/>
                    <a:pt x="92" y="167"/>
                  </a:cubicBezTo>
                  <a:cubicBezTo>
                    <a:pt x="92" y="167"/>
                    <a:pt x="93" y="168"/>
                    <a:pt x="93" y="169"/>
                  </a:cubicBezTo>
                  <a:cubicBezTo>
                    <a:pt x="93" y="169"/>
                    <a:pt x="95" y="170"/>
                    <a:pt x="95" y="170"/>
                  </a:cubicBezTo>
                  <a:cubicBezTo>
                    <a:pt x="96" y="171"/>
                    <a:pt x="97" y="171"/>
                    <a:pt x="97" y="171"/>
                  </a:cubicBezTo>
                  <a:cubicBezTo>
                    <a:pt x="98" y="171"/>
                    <a:pt x="99" y="172"/>
                    <a:pt x="99" y="172"/>
                  </a:cubicBezTo>
                  <a:cubicBezTo>
                    <a:pt x="100" y="173"/>
                    <a:pt x="100" y="174"/>
                    <a:pt x="100" y="175"/>
                  </a:cubicBezTo>
                  <a:cubicBezTo>
                    <a:pt x="101" y="176"/>
                    <a:pt x="102" y="177"/>
                    <a:pt x="102" y="177"/>
                  </a:cubicBezTo>
                  <a:cubicBezTo>
                    <a:pt x="102" y="178"/>
                    <a:pt x="102" y="180"/>
                    <a:pt x="102" y="180"/>
                  </a:cubicBezTo>
                  <a:cubicBezTo>
                    <a:pt x="102" y="181"/>
                    <a:pt x="101" y="182"/>
                    <a:pt x="101" y="182"/>
                  </a:cubicBezTo>
                  <a:cubicBezTo>
                    <a:pt x="100" y="182"/>
                    <a:pt x="99" y="181"/>
                    <a:pt x="99" y="180"/>
                  </a:cubicBezTo>
                  <a:cubicBezTo>
                    <a:pt x="98" y="180"/>
                    <a:pt x="98" y="180"/>
                    <a:pt x="97" y="180"/>
                  </a:cubicBezTo>
                  <a:cubicBezTo>
                    <a:pt x="97" y="180"/>
                    <a:pt x="96" y="180"/>
                    <a:pt x="96" y="180"/>
                  </a:cubicBezTo>
                  <a:cubicBezTo>
                    <a:pt x="96" y="181"/>
                    <a:pt x="98" y="182"/>
                    <a:pt x="98" y="182"/>
                  </a:cubicBezTo>
                  <a:cubicBezTo>
                    <a:pt x="98" y="182"/>
                    <a:pt x="99" y="183"/>
                    <a:pt x="100" y="183"/>
                  </a:cubicBezTo>
                  <a:cubicBezTo>
                    <a:pt x="100" y="184"/>
                    <a:pt x="100" y="185"/>
                    <a:pt x="100" y="185"/>
                  </a:cubicBezTo>
                  <a:cubicBezTo>
                    <a:pt x="100" y="186"/>
                    <a:pt x="99" y="187"/>
                    <a:pt x="99" y="188"/>
                  </a:cubicBezTo>
                  <a:cubicBezTo>
                    <a:pt x="99" y="188"/>
                    <a:pt x="98" y="190"/>
                    <a:pt x="98" y="191"/>
                  </a:cubicBezTo>
                  <a:cubicBezTo>
                    <a:pt x="98" y="191"/>
                    <a:pt x="97" y="192"/>
                    <a:pt x="97" y="192"/>
                  </a:cubicBezTo>
                  <a:cubicBezTo>
                    <a:pt x="97" y="193"/>
                    <a:pt x="98" y="194"/>
                    <a:pt x="98" y="195"/>
                  </a:cubicBezTo>
                  <a:cubicBezTo>
                    <a:pt x="98" y="196"/>
                    <a:pt x="97" y="196"/>
                    <a:pt x="96" y="197"/>
                  </a:cubicBezTo>
                  <a:cubicBezTo>
                    <a:pt x="95" y="197"/>
                    <a:pt x="93" y="197"/>
                    <a:pt x="93" y="197"/>
                  </a:cubicBezTo>
                  <a:cubicBezTo>
                    <a:pt x="92" y="197"/>
                    <a:pt x="91" y="196"/>
                    <a:pt x="90" y="196"/>
                  </a:cubicBezTo>
                  <a:cubicBezTo>
                    <a:pt x="90" y="196"/>
                    <a:pt x="88" y="197"/>
                    <a:pt x="88" y="197"/>
                  </a:cubicBezTo>
                  <a:cubicBezTo>
                    <a:pt x="87" y="196"/>
                    <a:pt x="86" y="196"/>
                    <a:pt x="86" y="195"/>
                  </a:cubicBezTo>
                  <a:cubicBezTo>
                    <a:pt x="86" y="195"/>
                    <a:pt x="86" y="194"/>
                    <a:pt x="86" y="194"/>
                  </a:cubicBezTo>
                  <a:cubicBezTo>
                    <a:pt x="85" y="193"/>
                    <a:pt x="84" y="193"/>
                    <a:pt x="84" y="193"/>
                  </a:cubicBezTo>
                  <a:cubicBezTo>
                    <a:pt x="84" y="194"/>
                    <a:pt x="85" y="195"/>
                    <a:pt x="85" y="196"/>
                  </a:cubicBezTo>
                  <a:cubicBezTo>
                    <a:pt x="85" y="196"/>
                    <a:pt x="85" y="197"/>
                    <a:pt x="85" y="197"/>
                  </a:cubicBezTo>
                  <a:cubicBezTo>
                    <a:pt x="84" y="198"/>
                    <a:pt x="82" y="198"/>
                    <a:pt x="81" y="198"/>
                  </a:cubicBezTo>
                  <a:cubicBezTo>
                    <a:pt x="81" y="198"/>
                    <a:pt x="80" y="198"/>
                    <a:pt x="79" y="199"/>
                  </a:cubicBezTo>
                  <a:cubicBezTo>
                    <a:pt x="79" y="199"/>
                    <a:pt x="78" y="200"/>
                    <a:pt x="79" y="200"/>
                  </a:cubicBezTo>
                  <a:cubicBezTo>
                    <a:pt x="79" y="201"/>
                    <a:pt x="80" y="200"/>
                    <a:pt x="81" y="200"/>
                  </a:cubicBezTo>
                  <a:cubicBezTo>
                    <a:pt x="82" y="200"/>
                    <a:pt x="83" y="200"/>
                    <a:pt x="84" y="200"/>
                  </a:cubicBezTo>
                  <a:cubicBezTo>
                    <a:pt x="85" y="200"/>
                    <a:pt x="85" y="199"/>
                    <a:pt x="86" y="198"/>
                  </a:cubicBezTo>
                  <a:cubicBezTo>
                    <a:pt x="87" y="198"/>
                    <a:pt x="89" y="199"/>
                    <a:pt x="90" y="199"/>
                  </a:cubicBezTo>
                  <a:cubicBezTo>
                    <a:pt x="91" y="199"/>
                    <a:pt x="93" y="199"/>
                    <a:pt x="95" y="199"/>
                  </a:cubicBezTo>
                  <a:cubicBezTo>
                    <a:pt x="95" y="200"/>
                    <a:pt x="96" y="200"/>
                    <a:pt x="96" y="200"/>
                  </a:cubicBezTo>
                  <a:cubicBezTo>
                    <a:pt x="96" y="201"/>
                    <a:pt x="96" y="202"/>
                    <a:pt x="96" y="202"/>
                  </a:cubicBezTo>
                  <a:cubicBezTo>
                    <a:pt x="96" y="202"/>
                    <a:pt x="97" y="202"/>
                    <a:pt x="97" y="202"/>
                  </a:cubicBezTo>
                  <a:cubicBezTo>
                    <a:pt x="98" y="202"/>
                    <a:pt x="98" y="201"/>
                    <a:pt x="98" y="201"/>
                  </a:cubicBezTo>
                  <a:cubicBezTo>
                    <a:pt x="99" y="201"/>
                    <a:pt x="100" y="201"/>
                    <a:pt x="100" y="202"/>
                  </a:cubicBezTo>
                  <a:cubicBezTo>
                    <a:pt x="100" y="202"/>
                    <a:pt x="99" y="203"/>
                    <a:pt x="99" y="204"/>
                  </a:cubicBezTo>
                  <a:cubicBezTo>
                    <a:pt x="99" y="205"/>
                    <a:pt x="99" y="206"/>
                    <a:pt x="99" y="206"/>
                  </a:cubicBezTo>
                  <a:cubicBezTo>
                    <a:pt x="99" y="207"/>
                    <a:pt x="100" y="206"/>
                    <a:pt x="101" y="207"/>
                  </a:cubicBezTo>
                  <a:cubicBezTo>
                    <a:pt x="101" y="207"/>
                    <a:pt x="101" y="209"/>
                    <a:pt x="101" y="209"/>
                  </a:cubicBezTo>
                  <a:cubicBezTo>
                    <a:pt x="101" y="210"/>
                    <a:pt x="99" y="211"/>
                    <a:pt x="99" y="212"/>
                  </a:cubicBezTo>
                  <a:cubicBezTo>
                    <a:pt x="98" y="213"/>
                    <a:pt x="96" y="214"/>
                    <a:pt x="96" y="215"/>
                  </a:cubicBezTo>
                  <a:cubicBezTo>
                    <a:pt x="95" y="215"/>
                    <a:pt x="96" y="217"/>
                    <a:pt x="96" y="218"/>
                  </a:cubicBezTo>
                  <a:cubicBezTo>
                    <a:pt x="96" y="218"/>
                    <a:pt x="96" y="220"/>
                    <a:pt x="95" y="220"/>
                  </a:cubicBezTo>
                  <a:cubicBezTo>
                    <a:pt x="95" y="221"/>
                    <a:pt x="93" y="221"/>
                    <a:pt x="92" y="221"/>
                  </a:cubicBezTo>
                  <a:cubicBezTo>
                    <a:pt x="91" y="221"/>
                    <a:pt x="90" y="220"/>
                    <a:pt x="89" y="220"/>
                  </a:cubicBezTo>
                  <a:cubicBezTo>
                    <a:pt x="88" y="219"/>
                    <a:pt x="87" y="219"/>
                    <a:pt x="86" y="219"/>
                  </a:cubicBezTo>
                  <a:cubicBezTo>
                    <a:pt x="85" y="219"/>
                    <a:pt x="84" y="219"/>
                    <a:pt x="83" y="219"/>
                  </a:cubicBezTo>
                  <a:cubicBezTo>
                    <a:pt x="83" y="220"/>
                    <a:pt x="83" y="223"/>
                    <a:pt x="83" y="224"/>
                  </a:cubicBezTo>
                  <a:cubicBezTo>
                    <a:pt x="82" y="225"/>
                    <a:pt x="81" y="226"/>
                    <a:pt x="81" y="227"/>
                  </a:cubicBezTo>
                  <a:cubicBezTo>
                    <a:pt x="81" y="228"/>
                    <a:pt x="81" y="229"/>
                    <a:pt x="81" y="230"/>
                  </a:cubicBezTo>
                  <a:cubicBezTo>
                    <a:pt x="81" y="230"/>
                    <a:pt x="80" y="231"/>
                    <a:pt x="80" y="231"/>
                  </a:cubicBezTo>
                  <a:cubicBezTo>
                    <a:pt x="79" y="231"/>
                    <a:pt x="78" y="231"/>
                    <a:pt x="77" y="231"/>
                  </a:cubicBezTo>
                  <a:cubicBezTo>
                    <a:pt x="76" y="231"/>
                    <a:pt x="75" y="230"/>
                    <a:pt x="74" y="230"/>
                  </a:cubicBezTo>
                  <a:cubicBezTo>
                    <a:pt x="74" y="229"/>
                    <a:pt x="74" y="227"/>
                    <a:pt x="73" y="226"/>
                  </a:cubicBezTo>
                  <a:cubicBezTo>
                    <a:pt x="73" y="226"/>
                    <a:pt x="72" y="225"/>
                    <a:pt x="71" y="225"/>
                  </a:cubicBezTo>
                  <a:cubicBezTo>
                    <a:pt x="71" y="224"/>
                    <a:pt x="71" y="223"/>
                    <a:pt x="71" y="222"/>
                  </a:cubicBezTo>
                  <a:cubicBezTo>
                    <a:pt x="71" y="221"/>
                    <a:pt x="69" y="219"/>
                    <a:pt x="69" y="219"/>
                  </a:cubicBezTo>
                  <a:cubicBezTo>
                    <a:pt x="69" y="218"/>
                    <a:pt x="69" y="217"/>
                    <a:pt x="69" y="216"/>
                  </a:cubicBezTo>
                  <a:cubicBezTo>
                    <a:pt x="69" y="216"/>
                    <a:pt x="70" y="215"/>
                    <a:pt x="70" y="214"/>
                  </a:cubicBezTo>
                  <a:cubicBezTo>
                    <a:pt x="70" y="213"/>
                    <a:pt x="69" y="212"/>
                    <a:pt x="69" y="211"/>
                  </a:cubicBezTo>
                  <a:cubicBezTo>
                    <a:pt x="68" y="210"/>
                    <a:pt x="66" y="210"/>
                    <a:pt x="66" y="209"/>
                  </a:cubicBezTo>
                  <a:cubicBezTo>
                    <a:pt x="66" y="208"/>
                    <a:pt x="66" y="207"/>
                    <a:pt x="66" y="207"/>
                  </a:cubicBezTo>
                  <a:cubicBezTo>
                    <a:pt x="66" y="206"/>
                    <a:pt x="65" y="204"/>
                    <a:pt x="65" y="204"/>
                  </a:cubicBezTo>
                  <a:cubicBezTo>
                    <a:pt x="64" y="203"/>
                    <a:pt x="62" y="201"/>
                    <a:pt x="61" y="201"/>
                  </a:cubicBezTo>
                  <a:cubicBezTo>
                    <a:pt x="60" y="200"/>
                    <a:pt x="58" y="199"/>
                    <a:pt x="57" y="199"/>
                  </a:cubicBezTo>
                  <a:cubicBezTo>
                    <a:pt x="56" y="198"/>
                    <a:pt x="54" y="199"/>
                    <a:pt x="54" y="198"/>
                  </a:cubicBezTo>
                  <a:cubicBezTo>
                    <a:pt x="53" y="198"/>
                    <a:pt x="53" y="197"/>
                    <a:pt x="53" y="196"/>
                  </a:cubicBezTo>
                  <a:cubicBezTo>
                    <a:pt x="53" y="196"/>
                    <a:pt x="51" y="195"/>
                    <a:pt x="51" y="195"/>
                  </a:cubicBezTo>
                  <a:cubicBezTo>
                    <a:pt x="50" y="195"/>
                    <a:pt x="49" y="195"/>
                    <a:pt x="48" y="195"/>
                  </a:cubicBezTo>
                  <a:cubicBezTo>
                    <a:pt x="48" y="195"/>
                    <a:pt x="47" y="196"/>
                    <a:pt x="46" y="196"/>
                  </a:cubicBezTo>
                  <a:cubicBezTo>
                    <a:pt x="46" y="196"/>
                    <a:pt x="45" y="196"/>
                    <a:pt x="44" y="196"/>
                  </a:cubicBezTo>
                  <a:cubicBezTo>
                    <a:pt x="44" y="196"/>
                    <a:pt x="44" y="195"/>
                    <a:pt x="44" y="194"/>
                  </a:cubicBezTo>
                  <a:cubicBezTo>
                    <a:pt x="43" y="194"/>
                    <a:pt x="43" y="192"/>
                    <a:pt x="42" y="191"/>
                  </a:cubicBezTo>
                  <a:cubicBezTo>
                    <a:pt x="41" y="190"/>
                    <a:pt x="39" y="189"/>
                    <a:pt x="38" y="189"/>
                  </a:cubicBezTo>
                  <a:cubicBezTo>
                    <a:pt x="37" y="188"/>
                    <a:pt x="35" y="188"/>
                    <a:pt x="33" y="188"/>
                  </a:cubicBezTo>
                  <a:cubicBezTo>
                    <a:pt x="33" y="188"/>
                    <a:pt x="31" y="189"/>
                    <a:pt x="31" y="189"/>
                  </a:cubicBezTo>
                  <a:cubicBezTo>
                    <a:pt x="30" y="190"/>
                    <a:pt x="27" y="192"/>
                    <a:pt x="27" y="193"/>
                  </a:cubicBezTo>
                  <a:cubicBezTo>
                    <a:pt x="27" y="193"/>
                    <a:pt x="27" y="194"/>
                    <a:pt x="28" y="195"/>
                  </a:cubicBezTo>
                  <a:cubicBezTo>
                    <a:pt x="28" y="195"/>
                    <a:pt x="28" y="196"/>
                    <a:pt x="28" y="197"/>
                  </a:cubicBezTo>
                  <a:cubicBezTo>
                    <a:pt x="28" y="197"/>
                    <a:pt x="28" y="199"/>
                    <a:pt x="27" y="199"/>
                  </a:cubicBezTo>
                  <a:cubicBezTo>
                    <a:pt x="27" y="200"/>
                    <a:pt x="27" y="201"/>
                    <a:pt x="26" y="202"/>
                  </a:cubicBezTo>
                  <a:cubicBezTo>
                    <a:pt x="26" y="203"/>
                    <a:pt x="25" y="204"/>
                    <a:pt x="25" y="204"/>
                  </a:cubicBezTo>
                  <a:cubicBezTo>
                    <a:pt x="24" y="205"/>
                    <a:pt x="22" y="204"/>
                    <a:pt x="21" y="205"/>
                  </a:cubicBezTo>
                  <a:cubicBezTo>
                    <a:pt x="19" y="205"/>
                    <a:pt x="17" y="206"/>
                    <a:pt x="16" y="207"/>
                  </a:cubicBezTo>
                  <a:cubicBezTo>
                    <a:pt x="15" y="207"/>
                    <a:pt x="15" y="209"/>
                    <a:pt x="14" y="210"/>
                  </a:cubicBezTo>
                  <a:cubicBezTo>
                    <a:pt x="14" y="210"/>
                    <a:pt x="13" y="211"/>
                    <a:pt x="12" y="211"/>
                  </a:cubicBezTo>
                  <a:cubicBezTo>
                    <a:pt x="12" y="211"/>
                    <a:pt x="11" y="210"/>
                    <a:pt x="11" y="209"/>
                  </a:cubicBezTo>
                  <a:cubicBezTo>
                    <a:pt x="11" y="209"/>
                    <a:pt x="11" y="208"/>
                    <a:pt x="11" y="208"/>
                  </a:cubicBezTo>
                  <a:cubicBezTo>
                    <a:pt x="11" y="208"/>
                    <a:pt x="10" y="208"/>
                    <a:pt x="10" y="208"/>
                  </a:cubicBezTo>
                  <a:cubicBezTo>
                    <a:pt x="9" y="208"/>
                    <a:pt x="8" y="209"/>
                    <a:pt x="8" y="209"/>
                  </a:cubicBezTo>
                  <a:cubicBezTo>
                    <a:pt x="7" y="209"/>
                    <a:pt x="5" y="209"/>
                    <a:pt x="5" y="209"/>
                  </a:cubicBezTo>
                  <a:cubicBezTo>
                    <a:pt x="4" y="209"/>
                    <a:pt x="4" y="208"/>
                    <a:pt x="4" y="207"/>
                  </a:cubicBezTo>
                  <a:cubicBezTo>
                    <a:pt x="3" y="207"/>
                    <a:pt x="4" y="206"/>
                    <a:pt x="3" y="205"/>
                  </a:cubicBezTo>
                  <a:cubicBezTo>
                    <a:pt x="3" y="205"/>
                    <a:pt x="3" y="204"/>
                    <a:pt x="3" y="204"/>
                  </a:cubicBezTo>
                  <a:cubicBezTo>
                    <a:pt x="2" y="204"/>
                    <a:pt x="1" y="204"/>
                    <a:pt x="1" y="204"/>
                  </a:cubicBezTo>
                  <a:cubicBezTo>
                    <a:pt x="1" y="204"/>
                    <a:pt x="0" y="203"/>
                    <a:pt x="0" y="203"/>
                  </a:cubicBezTo>
                  <a:cubicBezTo>
                    <a:pt x="0" y="202"/>
                    <a:pt x="0" y="201"/>
                    <a:pt x="0" y="201"/>
                  </a:cubicBezTo>
                  <a:cubicBezTo>
                    <a:pt x="0" y="200"/>
                    <a:pt x="0" y="199"/>
                    <a:pt x="1" y="198"/>
                  </a:cubicBezTo>
                  <a:cubicBezTo>
                    <a:pt x="1" y="198"/>
                    <a:pt x="3" y="198"/>
                    <a:pt x="3" y="198"/>
                  </a:cubicBezTo>
                  <a:cubicBezTo>
                    <a:pt x="3" y="197"/>
                    <a:pt x="3" y="197"/>
                    <a:pt x="3" y="196"/>
                  </a:cubicBezTo>
                  <a:cubicBezTo>
                    <a:pt x="4" y="196"/>
                    <a:pt x="3" y="195"/>
                    <a:pt x="3" y="195"/>
                  </a:cubicBezTo>
                  <a:cubicBezTo>
                    <a:pt x="3" y="194"/>
                    <a:pt x="2" y="194"/>
                    <a:pt x="1" y="194"/>
                  </a:cubicBezTo>
                  <a:cubicBezTo>
                    <a:pt x="1" y="194"/>
                    <a:pt x="1" y="192"/>
                    <a:pt x="1" y="192"/>
                  </a:cubicBezTo>
                  <a:cubicBezTo>
                    <a:pt x="1" y="191"/>
                    <a:pt x="2" y="190"/>
                    <a:pt x="2" y="189"/>
                  </a:cubicBezTo>
                  <a:cubicBezTo>
                    <a:pt x="2" y="188"/>
                    <a:pt x="0" y="187"/>
                    <a:pt x="0" y="187"/>
                  </a:cubicBezTo>
                  <a:cubicBezTo>
                    <a:pt x="0" y="186"/>
                    <a:pt x="0" y="185"/>
                    <a:pt x="1" y="185"/>
                  </a:cubicBezTo>
                  <a:cubicBezTo>
                    <a:pt x="1" y="184"/>
                    <a:pt x="2" y="184"/>
                    <a:pt x="2" y="183"/>
                  </a:cubicBezTo>
                  <a:cubicBezTo>
                    <a:pt x="3" y="183"/>
                    <a:pt x="3" y="181"/>
                    <a:pt x="3" y="181"/>
                  </a:cubicBezTo>
                  <a:cubicBezTo>
                    <a:pt x="3" y="180"/>
                    <a:pt x="4" y="180"/>
                    <a:pt x="4" y="179"/>
                  </a:cubicBezTo>
                  <a:cubicBezTo>
                    <a:pt x="5" y="179"/>
                    <a:pt x="6" y="178"/>
                    <a:pt x="7" y="177"/>
                  </a:cubicBezTo>
                  <a:cubicBezTo>
                    <a:pt x="8" y="177"/>
                    <a:pt x="9" y="178"/>
                    <a:pt x="10" y="178"/>
                  </a:cubicBezTo>
                  <a:cubicBezTo>
                    <a:pt x="11" y="178"/>
                    <a:pt x="13" y="177"/>
                    <a:pt x="14" y="177"/>
                  </a:cubicBezTo>
                  <a:cubicBezTo>
                    <a:pt x="15" y="176"/>
                    <a:pt x="16" y="175"/>
                    <a:pt x="16" y="174"/>
                  </a:cubicBezTo>
                  <a:cubicBezTo>
                    <a:pt x="17" y="173"/>
                    <a:pt x="17" y="172"/>
                    <a:pt x="17" y="171"/>
                  </a:cubicBezTo>
                  <a:cubicBezTo>
                    <a:pt x="18" y="171"/>
                    <a:pt x="18" y="170"/>
                    <a:pt x="19" y="170"/>
                  </a:cubicBezTo>
                  <a:cubicBezTo>
                    <a:pt x="19" y="170"/>
                    <a:pt x="20" y="171"/>
                    <a:pt x="20" y="171"/>
                  </a:cubicBezTo>
                  <a:cubicBezTo>
                    <a:pt x="20" y="171"/>
                    <a:pt x="21" y="170"/>
                    <a:pt x="21" y="170"/>
                  </a:cubicBezTo>
                  <a:cubicBezTo>
                    <a:pt x="22" y="170"/>
                    <a:pt x="22" y="169"/>
                    <a:pt x="22" y="169"/>
                  </a:cubicBezTo>
                  <a:cubicBezTo>
                    <a:pt x="23" y="169"/>
                    <a:pt x="24" y="170"/>
                    <a:pt x="24" y="170"/>
                  </a:cubicBezTo>
                  <a:cubicBezTo>
                    <a:pt x="24" y="170"/>
                    <a:pt x="25" y="169"/>
                    <a:pt x="25" y="169"/>
                  </a:cubicBezTo>
                  <a:cubicBezTo>
                    <a:pt x="26" y="169"/>
                    <a:pt x="26" y="168"/>
                    <a:pt x="27" y="167"/>
                  </a:cubicBezTo>
                  <a:cubicBezTo>
                    <a:pt x="28" y="167"/>
                    <a:pt x="29" y="167"/>
                    <a:pt x="30" y="167"/>
                  </a:cubicBezTo>
                  <a:cubicBezTo>
                    <a:pt x="30" y="167"/>
                    <a:pt x="31" y="166"/>
                    <a:pt x="32" y="165"/>
                  </a:cubicBezTo>
                  <a:cubicBezTo>
                    <a:pt x="32" y="165"/>
                    <a:pt x="33" y="165"/>
                    <a:pt x="34" y="165"/>
                  </a:cubicBezTo>
                  <a:cubicBezTo>
                    <a:pt x="35" y="164"/>
                    <a:pt x="36" y="165"/>
                    <a:pt x="37" y="165"/>
                  </a:cubicBezTo>
                  <a:cubicBezTo>
                    <a:pt x="37" y="165"/>
                    <a:pt x="38" y="165"/>
                    <a:pt x="38" y="165"/>
                  </a:cubicBezTo>
                  <a:cubicBezTo>
                    <a:pt x="39" y="166"/>
                    <a:pt x="38" y="167"/>
                    <a:pt x="38" y="167"/>
                  </a:cubicBezTo>
                  <a:cubicBezTo>
                    <a:pt x="38" y="168"/>
                    <a:pt x="38" y="170"/>
                    <a:pt x="38" y="170"/>
                  </a:cubicBezTo>
                  <a:cubicBezTo>
                    <a:pt x="39" y="171"/>
                    <a:pt x="40" y="172"/>
                    <a:pt x="41" y="172"/>
                  </a:cubicBezTo>
                  <a:cubicBezTo>
                    <a:pt x="42" y="173"/>
                    <a:pt x="43" y="173"/>
                    <a:pt x="43" y="173"/>
                  </a:cubicBezTo>
                  <a:cubicBezTo>
                    <a:pt x="43" y="173"/>
                    <a:pt x="43" y="175"/>
                    <a:pt x="44" y="175"/>
                  </a:cubicBezTo>
                  <a:cubicBezTo>
                    <a:pt x="44" y="175"/>
                    <a:pt x="45" y="176"/>
                    <a:pt x="45" y="175"/>
                  </a:cubicBezTo>
                  <a:cubicBezTo>
                    <a:pt x="45" y="175"/>
                    <a:pt x="45" y="174"/>
                    <a:pt x="45" y="174"/>
                  </a:cubicBezTo>
                  <a:cubicBezTo>
                    <a:pt x="45" y="173"/>
                    <a:pt x="45" y="172"/>
                    <a:pt x="45" y="171"/>
                  </a:cubicBezTo>
                  <a:cubicBezTo>
                    <a:pt x="46" y="171"/>
                    <a:pt x="46" y="170"/>
                    <a:pt x="47" y="170"/>
                  </a:cubicBezTo>
                  <a:cubicBezTo>
                    <a:pt x="47" y="170"/>
                    <a:pt x="48" y="169"/>
                    <a:pt x="49" y="168"/>
                  </a:cubicBezTo>
                  <a:cubicBezTo>
                    <a:pt x="49" y="167"/>
                    <a:pt x="50" y="166"/>
                    <a:pt x="50" y="165"/>
                  </a:cubicBezTo>
                  <a:cubicBezTo>
                    <a:pt x="50" y="164"/>
                    <a:pt x="50" y="163"/>
                    <a:pt x="51" y="162"/>
                  </a:cubicBezTo>
                  <a:cubicBezTo>
                    <a:pt x="51" y="162"/>
                    <a:pt x="52" y="161"/>
                    <a:pt x="52" y="161"/>
                  </a:cubicBezTo>
                  <a:cubicBezTo>
                    <a:pt x="53" y="161"/>
                    <a:pt x="54" y="161"/>
                    <a:pt x="54" y="161"/>
                  </a:cubicBezTo>
                  <a:cubicBezTo>
                    <a:pt x="54" y="162"/>
                    <a:pt x="54" y="163"/>
                    <a:pt x="55" y="163"/>
                  </a:cubicBezTo>
                  <a:cubicBezTo>
                    <a:pt x="56" y="163"/>
                    <a:pt x="56" y="162"/>
                    <a:pt x="57" y="161"/>
                  </a:cubicBezTo>
                  <a:cubicBezTo>
                    <a:pt x="58" y="161"/>
                    <a:pt x="59" y="161"/>
                    <a:pt x="60" y="160"/>
                  </a:cubicBezTo>
                  <a:cubicBezTo>
                    <a:pt x="60" y="160"/>
                    <a:pt x="61" y="159"/>
                    <a:pt x="62" y="158"/>
                  </a:cubicBezTo>
                  <a:cubicBezTo>
                    <a:pt x="62" y="158"/>
                    <a:pt x="63" y="156"/>
                    <a:pt x="64" y="156"/>
                  </a:cubicBezTo>
                  <a:cubicBezTo>
                    <a:pt x="65" y="155"/>
                    <a:pt x="67" y="154"/>
                    <a:pt x="68" y="154"/>
                  </a:cubicBezTo>
                  <a:cubicBezTo>
                    <a:pt x="69" y="153"/>
                    <a:pt x="71" y="152"/>
                    <a:pt x="72" y="151"/>
                  </a:cubicBezTo>
                  <a:cubicBezTo>
                    <a:pt x="73" y="150"/>
                    <a:pt x="74" y="148"/>
                    <a:pt x="74" y="147"/>
                  </a:cubicBezTo>
                  <a:cubicBezTo>
                    <a:pt x="74" y="146"/>
                    <a:pt x="75" y="144"/>
                    <a:pt x="75" y="143"/>
                  </a:cubicBezTo>
                  <a:cubicBezTo>
                    <a:pt x="75" y="143"/>
                    <a:pt x="76" y="142"/>
                    <a:pt x="77" y="142"/>
                  </a:cubicBezTo>
                  <a:cubicBezTo>
                    <a:pt x="78" y="142"/>
                    <a:pt x="79" y="143"/>
                    <a:pt x="80" y="143"/>
                  </a:cubicBezTo>
                  <a:cubicBezTo>
                    <a:pt x="81" y="143"/>
                    <a:pt x="82" y="142"/>
                    <a:pt x="82" y="142"/>
                  </a:cubicBezTo>
                  <a:cubicBezTo>
                    <a:pt x="83" y="141"/>
                    <a:pt x="83" y="140"/>
                    <a:pt x="83" y="139"/>
                  </a:cubicBezTo>
                  <a:cubicBezTo>
                    <a:pt x="83" y="138"/>
                    <a:pt x="84" y="137"/>
                    <a:pt x="84" y="137"/>
                  </a:cubicBezTo>
                  <a:cubicBezTo>
                    <a:pt x="85" y="136"/>
                    <a:pt x="86" y="136"/>
                    <a:pt x="86" y="135"/>
                  </a:cubicBezTo>
                  <a:cubicBezTo>
                    <a:pt x="86" y="135"/>
                    <a:pt x="86" y="134"/>
                    <a:pt x="86" y="133"/>
                  </a:cubicBezTo>
                  <a:cubicBezTo>
                    <a:pt x="86" y="133"/>
                    <a:pt x="87" y="133"/>
                    <a:pt x="87" y="132"/>
                  </a:cubicBezTo>
                  <a:cubicBezTo>
                    <a:pt x="87" y="132"/>
                    <a:pt x="88" y="131"/>
                    <a:pt x="88" y="130"/>
                  </a:cubicBezTo>
                  <a:cubicBezTo>
                    <a:pt x="88" y="130"/>
                    <a:pt x="88" y="129"/>
                    <a:pt x="88" y="128"/>
                  </a:cubicBezTo>
                  <a:cubicBezTo>
                    <a:pt x="87" y="127"/>
                    <a:pt x="87" y="126"/>
                    <a:pt x="87" y="126"/>
                  </a:cubicBezTo>
                  <a:cubicBezTo>
                    <a:pt x="87" y="126"/>
                    <a:pt x="87" y="125"/>
                    <a:pt x="88" y="125"/>
                  </a:cubicBezTo>
                  <a:cubicBezTo>
                    <a:pt x="88" y="125"/>
                    <a:pt x="89" y="124"/>
                    <a:pt x="89" y="123"/>
                  </a:cubicBezTo>
                  <a:cubicBezTo>
                    <a:pt x="90" y="123"/>
                    <a:pt x="90" y="122"/>
                    <a:pt x="90" y="122"/>
                  </a:cubicBezTo>
                  <a:cubicBezTo>
                    <a:pt x="90" y="122"/>
                    <a:pt x="91" y="122"/>
                    <a:pt x="91" y="122"/>
                  </a:cubicBezTo>
                  <a:cubicBezTo>
                    <a:pt x="92" y="122"/>
                    <a:pt x="92" y="123"/>
                    <a:pt x="92" y="123"/>
                  </a:cubicBezTo>
                  <a:cubicBezTo>
                    <a:pt x="93" y="123"/>
                    <a:pt x="94" y="123"/>
                    <a:pt x="95" y="123"/>
                  </a:cubicBezTo>
                  <a:cubicBezTo>
                    <a:pt x="95" y="123"/>
                    <a:pt x="96" y="123"/>
                    <a:pt x="97" y="123"/>
                  </a:cubicBezTo>
                  <a:cubicBezTo>
                    <a:pt x="97" y="122"/>
                    <a:pt x="96" y="121"/>
                    <a:pt x="96" y="121"/>
                  </a:cubicBezTo>
                  <a:cubicBezTo>
                    <a:pt x="96" y="121"/>
                    <a:pt x="94" y="121"/>
                    <a:pt x="94" y="121"/>
                  </a:cubicBezTo>
                  <a:cubicBezTo>
                    <a:pt x="94" y="121"/>
                    <a:pt x="93" y="120"/>
                    <a:pt x="93" y="120"/>
                  </a:cubicBezTo>
                  <a:cubicBezTo>
                    <a:pt x="93" y="119"/>
                    <a:pt x="95" y="120"/>
                    <a:pt x="95" y="120"/>
                  </a:cubicBezTo>
                  <a:cubicBezTo>
                    <a:pt x="96" y="120"/>
                    <a:pt x="97" y="119"/>
                    <a:pt x="97" y="119"/>
                  </a:cubicBezTo>
                  <a:cubicBezTo>
                    <a:pt x="97" y="119"/>
                    <a:pt x="98" y="118"/>
                    <a:pt x="98" y="118"/>
                  </a:cubicBezTo>
                  <a:cubicBezTo>
                    <a:pt x="99" y="118"/>
                    <a:pt x="100" y="118"/>
                    <a:pt x="101" y="118"/>
                  </a:cubicBezTo>
                  <a:cubicBezTo>
                    <a:pt x="102" y="118"/>
                    <a:pt x="103" y="115"/>
                    <a:pt x="104" y="114"/>
                  </a:cubicBezTo>
                  <a:cubicBezTo>
                    <a:pt x="105" y="113"/>
                    <a:pt x="106" y="110"/>
                    <a:pt x="106" y="108"/>
                  </a:cubicBezTo>
                  <a:cubicBezTo>
                    <a:pt x="107" y="107"/>
                    <a:pt x="107" y="105"/>
                    <a:pt x="106" y="104"/>
                  </a:cubicBezTo>
                  <a:cubicBezTo>
                    <a:pt x="106" y="103"/>
                    <a:pt x="104" y="103"/>
                    <a:pt x="104" y="102"/>
                  </a:cubicBezTo>
                  <a:cubicBezTo>
                    <a:pt x="104" y="102"/>
                    <a:pt x="103" y="102"/>
                    <a:pt x="103" y="101"/>
                  </a:cubicBezTo>
                  <a:cubicBezTo>
                    <a:pt x="104" y="101"/>
                    <a:pt x="105" y="101"/>
                    <a:pt x="105" y="101"/>
                  </a:cubicBezTo>
                  <a:cubicBezTo>
                    <a:pt x="106" y="101"/>
                    <a:pt x="106" y="100"/>
                    <a:pt x="106" y="99"/>
                  </a:cubicBezTo>
                  <a:cubicBezTo>
                    <a:pt x="107" y="99"/>
                    <a:pt x="106" y="97"/>
                    <a:pt x="106" y="96"/>
                  </a:cubicBezTo>
                  <a:cubicBezTo>
                    <a:pt x="106" y="96"/>
                    <a:pt x="107" y="95"/>
                    <a:pt x="107" y="95"/>
                  </a:cubicBezTo>
                  <a:cubicBezTo>
                    <a:pt x="107" y="94"/>
                    <a:pt x="108" y="93"/>
                    <a:pt x="107" y="92"/>
                  </a:cubicBezTo>
                  <a:cubicBezTo>
                    <a:pt x="107" y="92"/>
                    <a:pt x="106" y="91"/>
                    <a:pt x="106" y="91"/>
                  </a:cubicBezTo>
                  <a:cubicBezTo>
                    <a:pt x="105" y="90"/>
                    <a:pt x="105" y="89"/>
                    <a:pt x="106" y="89"/>
                  </a:cubicBezTo>
                  <a:cubicBezTo>
                    <a:pt x="106" y="88"/>
                    <a:pt x="106" y="87"/>
                    <a:pt x="107" y="87"/>
                  </a:cubicBezTo>
                  <a:cubicBezTo>
                    <a:pt x="107" y="87"/>
                    <a:pt x="108" y="88"/>
                    <a:pt x="109" y="88"/>
                  </a:cubicBezTo>
                  <a:cubicBezTo>
                    <a:pt x="109" y="88"/>
                    <a:pt x="109" y="90"/>
                    <a:pt x="109" y="90"/>
                  </a:cubicBezTo>
                  <a:cubicBezTo>
                    <a:pt x="110" y="90"/>
                    <a:pt x="111" y="89"/>
                    <a:pt x="112" y="89"/>
                  </a:cubicBezTo>
                  <a:cubicBezTo>
                    <a:pt x="112" y="89"/>
                    <a:pt x="113" y="90"/>
                    <a:pt x="113" y="90"/>
                  </a:cubicBezTo>
                  <a:cubicBezTo>
                    <a:pt x="114" y="90"/>
                    <a:pt x="115" y="89"/>
                    <a:pt x="115" y="89"/>
                  </a:cubicBezTo>
                  <a:cubicBezTo>
                    <a:pt x="116" y="89"/>
                    <a:pt x="116" y="87"/>
                    <a:pt x="116" y="87"/>
                  </a:cubicBezTo>
                  <a:cubicBezTo>
                    <a:pt x="116" y="86"/>
                    <a:pt x="117" y="85"/>
                    <a:pt x="118" y="85"/>
                  </a:cubicBezTo>
                  <a:cubicBezTo>
                    <a:pt x="118" y="84"/>
                    <a:pt x="119" y="84"/>
                    <a:pt x="120" y="84"/>
                  </a:cubicBezTo>
                  <a:cubicBezTo>
                    <a:pt x="120" y="84"/>
                    <a:pt x="120" y="85"/>
                    <a:pt x="120" y="86"/>
                  </a:cubicBezTo>
                  <a:cubicBezTo>
                    <a:pt x="120" y="86"/>
                    <a:pt x="120" y="87"/>
                    <a:pt x="120" y="88"/>
                  </a:cubicBezTo>
                  <a:cubicBezTo>
                    <a:pt x="120" y="88"/>
                    <a:pt x="121" y="89"/>
                    <a:pt x="121" y="89"/>
                  </a:cubicBezTo>
                  <a:cubicBezTo>
                    <a:pt x="122" y="89"/>
                    <a:pt x="122" y="90"/>
                    <a:pt x="122" y="91"/>
                  </a:cubicBezTo>
                  <a:cubicBezTo>
                    <a:pt x="122" y="92"/>
                    <a:pt x="122" y="93"/>
                    <a:pt x="122" y="94"/>
                  </a:cubicBezTo>
                  <a:cubicBezTo>
                    <a:pt x="122" y="94"/>
                    <a:pt x="122" y="95"/>
                    <a:pt x="123" y="95"/>
                  </a:cubicBezTo>
                  <a:cubicBezTo>
                    <a:pt x="123" y="95"/>
                    <a:pt x="124" y="95"/>
                    <a:pt x="124" y="95"/>
                  </a:cubicBezTo>
                  <a:cubicBezTo>
                    <a:pt x="125" y="95"/>
                    <a:pt x="125" y="96"/>
                    <a:pt x="126" y="96"/>
                  </a:cubicBezTo>
                  <a:cubicBezTo>
                    <a:pt x="127" y="96"/>
                    <a:pt x="128" y="96"/>
                    <a:pt x="129" y="95"/>
                  </a:cubicBezTo>
                  <a:cubicBezTo>
                    <a:pt x="130" y="95"/>
                    <a:pt x="131" y="95"/>
                    <a:pt x="132" y="95"/>
                  </a:cubicBezTo>
                  <a:cubicBezTo>
                    <a:pt x="133" y="96"/>
                    <a:pt x="134" y="97"/>
                    <a:pt x="135" y="96"/>
                  </a:cubicBezTo>
                  <a:cubicBezTo>
                    <a:pt x="135" y="96"/>
                    <a:pt x="135" y="96"/>
                    <a:pt x="135" y="95"/>
                  </a:cubicBezTo>
                  <a:cubicBezTo>
                    <a:pt x="135" y="95"/>
                    <a:pt x="135" y="94"/>
                    <a:pt x="134" y="93"/>
                  </a:cubicBezTo>
                  <a:cubicBezTo>
                    <a:pt x="134" y="93"/>
                    <a:pt x="132" y="93"/>
                    <a:pt x="131" y="93"/>
                  </a:cubicBezTo>
                  <a:cubicBezTo>
                    <a:pt x="130" y="93"/>
                    <a:pt x="127" y="94"/>
                    <a:pt x="126" y="93"/>
                  </a:cubicBezTo>
                  <a:cubicBezTo>
                    <a:pt x="125" y="93"/>
                    <a:pt x="125" y="92"/>
                    <a:pt x="124" y="91"/>
                  </a:cubicBezTo>
                  <a:cubicBezTo>
                    <a:pt x="124" y="90"/>
                    <a:pt x="124" y="89"/>
                    <a:pt x="124" y="88"/>
                  </a:cubicBezTo>
                  <a:cubicBezTo>
                    <a:pt x="124" y="87"/>
                    <a:pt x="124" y="85"/>
                    <a:pt x="124" y="84"/>
                  </a:cubicBezTo>
                  <a:cubicBezTo>
                    <a:pt x="124" y="83"/>
                    <a:pt x="125" y="82"/>
                    <a:pt x="125" y="82"/>
                  </a:cubicBezTo>
                  <a:cubicBezTo>
                    <a:pt x="125" y="81"/>
                    <a:pt x="123" y="80"/>
                    <a:pt x="123" y="80"/>
                  </a:cubicBezTo>
                  <a:cubicBezTo>
                    <a:pt x="123" y="79"/>
                    <a:pt x="124" y="79"/>
                    <a:pt x="125" y="78"/>
                  </a:cubicBezTo>
                  <a:cubicBezTo>
                    <a:pt x="125" y="78"/>
                    <a:pt x="126" y="78"/>
                    <a:pt x="126" y="78"/>
                  </a:cubicBezTo>
                  <a:cubicBezTo>
                    <a:pt x="127" y="79"/>
                    <a:pt x="127" y="80"/>
                    <a:pt x="128" y="80"/>
                  </a:cubicBezTo>
                  <a:cubicBezTo>
                    <a:pt x="128" y="81"/>
                    <a:pt x="129" y="81"/>
                    <a:pt x="130" y="81"/>
                  </a:cubicBezTo>
                  <a:cubicBezTo>
                    <a:pt x="131" y="81"/>
                    <a:pt x="131" y="79"/>
                    <a:pt x="131" y="79"/>
                  </a:cubicBezTo>
                  <a:cubicBezTo>
                    <a:pt x="131" y="79"/>
                    <a:pt x="132" y="78"/>
                    <a:pt x="132" y="77"/>
                  </a:cubicBezTo>
                  <a:cubicBezTo>
                    <a:pt x="132" y="77"/>
                    <a:pt x="133" y="77"/>
                    <a:pt x="133" y="77"/>
                  </a:cubicBezTo>
                  <a:cubicBezTo>
                    <a:pt x="134" y="77"/>
                    <a:pt x="135" y="77"/>
                    <a:pt x="135" y="78"/>
                  </a:cubicBezTo>
                  <a:cubicBezTo>
                    <a:pt x="136" y="78"/>
                    <a:pt x="137" y="78"/>
                    <a:pt x="138" y="78"/>
                  </a:cubicBezTo>
                  <a:cubicBezTo>
                    <a:pt x="139" y="78"/>
                    <a:pt x="140" y="77"/>
                    <a:pt x="140" y="77"/>
                  </a:cubicBezTo>
                  <a:cubicBezTo>
                    <a:pt x="141" y="77"/>
                    <a:pt x="143" y="77"/>
                    <a:pt x="143" y="77"/>
                  </a:cubicBezTo>
                  <a:cubicBezTo>
                    <a:pt x="144" y="77"/>
                    <a:pt x="144" y="76"/>
                    <a:pt x="145" y="75"/>
                  </a:cubicBezTo>
                  <a:cubicBezTo>
                    <a:pt x="145" y="75"/>
                    <a:pt x="145" y="73"/>
                    <a:pt x="145" y="72"/>
                  </a:cubicBezTo>
                  <a:cubicBezTo>
                    <a:pt x="145" y="71"/>
                    <a:pt x="146" y="69"/>
                    <a:pt x="146" y="69"/>
                  </a:cubicBezTo>
                  <a:cubicBezTo>
                    <a:pt x="147" y="67"/>
                    <a:pt x="147" y="64"/>
                    <a:pt x="147" y="62"/>
                  </a:cubicBezTo>
                  <a:cubicBezTo>
                    <a:pt x="147" y="62"/>
                    <a:pt x="147" y="60"/>
                    <a:pt x="148" y="59"/>
                  </a:cubicBezTo>
                  <a:cubicBezTo>
                    <a:pt x="148" y="59"/>
                    <a:pt x="150" y="59"/>
                    <a:pt x="150" y="59"/>
                  </a:cubicBezTo>
                  <a:cubicBezTo>
                    <a:pt x="151" y="59"/>
                    <a:pt x="151" y="60"/>
                    <a:pt x="152" y="60"/>
                  </a:cubicBezTo>
                  <a:cubicBezTo>
                    <a:pt x="152" y="60"/>
                    <a:pt x="154" y="59"/>
                    <a:pt x="154" y="59"/>
                  </a:cubicBezTo>
                  <a:cubicBezTo>
                    <a:pt x="154" y="58"/>
                    <a:pt x="154" y="57"/>
                    <a:pt x="155" y="56"/>
                  </a:cubicBezTo>
                  <a:cubicBezTo>
                    <a:pt x="155" y="56"/>
                    <a:pt x="156" y="55"/>
                    <a:pt x="156" y="55"/>
                  </a:cubicBezTo>
                  <a:cubicBezTo>
                    <a:pt x="157" y="55"/>
                    <a:pt x="159" y="55"/>
                    <a:pt x="160" y="55"/>
                  </a:cubicBezTo>
                  <a:cubicBezTo>
                    <a:pt x="160" y="54"/>
                    <a:pt x="161" y="53"/>
                    <a:pt x="161" y="53"/>
                  </a:cubicBezTo>
                  <a:cubicBezTo>
                    <a:pt x="162" y="53"/>
                    <a:pt x="163" y="53"/>
                    <a:pt x="164" y="52"/>
                  </a:cubicBezTo>
                  <a:cubicBezTo>
                    <a:pt x="165" y="52"/>
                    <a:pt x="165" y="50"/>
                    <a:pt x="165" y="49"/>
                  </a:cubicBezTo>
                  <a:cubicBezTo>
                    <a:pt x="165" y="48"/>
                    <a:pt x="165" y="46"/>
                    <a:pt x="166" y="45"/>
                  </a:cubicBezTo>
                  <a:cubicBezTo>
                    <a:pt x="166" y="45"/>
                    <a:pt x="168" y="46"/>
                    <a:pt x="168" y="45"/>
                  </a:cubicBezTo>
                  <a:cubicBezTo>
                    <a:pt x="169" y="45"/>
                    <a:pt x="169" y="43"/>
                    <a:pt x="169" y="42"/>
                  </a:cubicBezTo>
                  <a:cubicBezTo>
                    <a:pt x="170" y="42"/>
                    <a:pt x="171" y="41"/>
                    <a:pt x="171" y="41"/>
                  </a:cubicBezTo>
                  <a:cubicBezTo>
                    <a:pt x="171" y="40"/>
                    <a:pt x="172" y="39"/>
                    <a:pt x="172" y="39"/>
                  </a:cubicBezTo>
                  <a:cubicBezTo>
                    <a:pt x="173" y="38"/>
                    <a:pt x="175" y="38"/>
                    <a:pt x="176" y="38"/>
                  </a:cubicBezTo>
                  <a:cubicBezTo>
                    <a:pt x="177" y="37"/>
                    <a:pt x="178" y="36"/>
                    <a:pt x="179" y="35"/>
                  </a:cubicBezTo>
                  <a:cubicBezTo>
                    <a:pt x="179" y="34"/>
                    <a:pt x="179" y="31"/>
                    <a:pt x="179" y="29"/>
                  </a:cubicBezTo>
                  <a:cubicBezTo>
                    <a:pt x="179" y="27"/>
                    <a:pt x="178" y="23"/>
                    <a:pt x="178" y="21"/>
                  </a:cubicBezTo>
                  <a:cubicBezTo>
                    <a:pt x="178" y="19"/>
                    <a:pt x="178" y="14"/>
                    <a:pt x="178" y="11"/>
                  </a:cubicBezTo>
                  <a:cubicBezTo>
                    <a:pt x="179" y="9"/>
                    <a:pt x="179" y="5"/>
                    <a:pt x="179" y="3"/>
                  </a:cubicBezTo>
                  <a:cubicBezTo>
                    <a:pt x="179" y="2"/>
                    <a:pt x="180" y="2"/>
                    <a:pt x="180" y="1"/>
                  </a:cubicBezTo>
                  <a:cubicBezTo>
                    <a:pt x="180" y="1"/>
                    <a:pt x="181" y="1"/>
                    <a:pt x="181" y="1"/>
                  </a:cubicBezTo>
                  <a:cubicBezTo>
                    <a:pt x="181" y="1"/>
                    <a:pt x="182" y="2"/>
                    <a:pt x="182" y="2"/>
                  </a:cubicBezTo>
                  <a:cubicBezTo>
                    <a:pt x="183" y="2"/>
                    <a:pt x="184" y="2"/>
                    <a:pt x="185" y="2"/>
                  </a:cubicBezTo>
                  <a:cubicBezTo>
                    <a:pt x="185" y="2"/>
                    <a:pt x="186" y="2"/>
                    <a:pt x="187" y="2"/>
                  </a:cubicBezTo>
                  <a:cubicBezTo>
                    <a:pt x="187" y="1"/>
                    <a:pt x="188" y="1"/>
                    <a:pt x="188" y="0"/>
                  </a:cubicBezTo>
                  <a:cubicBezTo>
                    <a:pt x="189" y="0"/>
                    <a:pt x="190" y="0"/>
                    <a:pt x="191" y="0"/>
                  </a:cubicBezTo>
                  <a:cubicBezTo>
                    <a:pt x="191" y="0"/>
                    <a:pt x="192" y="1"/>
                    <a:pt x="192" y="1"/>
                  </a:cubicBezTo>
                  <a:cubicBezTo>
                    <a:pt x="193" y="1"/>
                    <a:pt x="194" y="0"/>
                    <a:pt x="194" y="1"/>
                  </a:cubicBezTo>
                  <a:cubicBezTo>
                    <a:pt x="195" y="1"/>
                    <a:pt x="195" y="1"/>
                    <a:pt x="195" y="2"/>
                  </a:cubicBezTo>
                  <a:cubicBezTo>
                    <a:pt x="195" y="2"/>
                    <a:pt x="195" y="3"/>
                    <a:pt x="194" y="4"/>
                  </a:cubicBezTo>
                  <a:cubicBezTo>
                    <a:pt x="194" y="5"/>
                    <a:pt x="194" y="6"/>
                    <a:pt x="194" y="7"/>
                  </a:cubicBezTo>
                  <a:cubicBezTo>
                    <a:pt x="195" y="7"/>
                    <a:pt x="195" y="8"/>
                    <a:pt x="195" y="9"/>
                  </a:cubicBezTo>
                  <a:cubicBezTo>
                    <a:pt x="196" y="10"/>
                    <a:pt x="197" y="10"/>
                    <a:pt x="197" y="11"/>
                  </a:cubicBezTo>
                  <a:cubicBezTo>
                    <a:pt x="197" y="11"/>
                    <a:pt x="197" y="13"/>
                    <a:pt x="197" y="13"/>
                  </a:cubicBezTo>
                  <a:cubicBezTo>
                    <a:pt x="197" y="14"/>
                    <a:pt x="197" y="16"/>
                    <a:pt x="197" y="17"/>
                  </a:cubicBezTo>
                  <a:cubicBezTo>
                    <a:pt x="197" y="18"/>
                    <a:pt x="197" y="19"/>
                    <a:pt x="197" y="20"/>
                  </a:cubicBezTo>
                  <a:cubicBezTo>
                    <a:pt x="197" y="21"/>
                    <a:pt x="197" y="23"/>
                    <a:pt x="197" y="23"/>
                  </a:cubicBezTo>
                  <a:cubicBezTo>
                    <a:pt x="197" y="24"/>
                    <a:pt x="197" y="26"/>
                    <a:pt x="196" y="27"/>
                  </a:cubicBezTo>
                  <a:cubicBezTo>
                    <a:pt x="196" y="27"/>
                    <a:pt x="195" y="29"/>
                    <a:pt x="195" y="29"/>
                  </a:cubicBezTo>
                  <a:cubicBezTo>
                    <a:pt x="194" y="30"/>
                    <a:pt x="194" y="31"/>
                    <a:pt x="193" y="31"/>
                  </a:cubicBezTo>
                  <a:cubicBezTo>
                    <a:pt x="193" y="32"/>
                    <a:pt x="192" y="32"/>
                    <a:pt x="191" y="33"/>
                  </a:cubicBezTo>
                  <a:cubicBezTo>
                    <a:pt x="191" y="33"/>
                    <a:pt x="191" y="34"/>
                    <a:pt x="191" y="35"/>
                  </a:cubicBezTo>
                  <a:cubicBezTo>
                    <a:pt x="192" y="35"/>
                    <a:pt x="193" y="36"/>
                    <a:pt x="194" y="37"/>
                  </a:cubicBezTo>
                  <a:cubicBezTo>
                    <a:pt x="194" y="37"/>
                    <a:pt x="195" y="37"/>
                    <a:pt x="196" y="37"/>
                  </a:cubicBezTo>
                  <a:cubicBezTo>
                    <a:pt x="196" y="38"/>
                    <a:pt x="197" y="39"/>
                    <a:pt x="197" y="40"/>
                  </a:cubicBezTo>
                  <a:cubicBezTo>
                    <a:pt x="198" y="40"/>
                    <a:pt x="199" y="41"/>
                    <a:pt x="199" y="41"/>
                  </a:cubicBezTo>
                  <a:cubicBezTo>
                    <a:pt x="200" y="41"/>
                    <a:pt x="200" y="41"/>
                    <a:pt x="201" y="41"/>
                  </a:cubicBezTo>
                  <a:cubicBezTo>
                    <a:pt x="201" y="40"/>
                    <a:pt x="201" y="39"/>
                    <a:pt x="201" y="39"/>
                  </a:cubicBezTo>
                  <a:cubicBezTo>
                    <a:pt x="201" y="38"/>
                    <a:pt x="201" y="37"/>
                    <a:pt x="201" y="37"/>
                  </a:cubicBezTo>
                  <a:cubicBezTo>
                    <a:pt x="201" y="37"/>
                    <a:pt x="203" y="36"/>
                    <a:pt x="203" y="36"/>
                  </a:cubicBezTo>
                  <a:cubicBezTo>
                    <a:pt x="204" y="36"/>
                    <a:pt x="204" y="37"/>
                    <a:pt x="205" y="37"/>
                  </a:cubicBezTo>
                  <a:cubicBezTo>
                    <a:pt x="205" y="38"/>
                    <a:pt x="205" y="39"/>
                    <a:pt x="205" y="40"/>
                  </a:cubicBezTo>
                  <a:cubicBezTo>
                    <a:pt x="205" y="41"/>
                    <a:pt x="204" y="41"/>
                    <a:pt x="204" y="42"/>
                  </a:cubicBezTo>
                  <a:cubicBezTo>
                    <a:pt x="204" y="43"/>
                    <a:pt x="204" y="44"/>
                    <a:pt x="204" y="45"/>
                  </a:cubicBezTo>
                  <a:cubicBezTo>
                    <a:pt x="204" y="46"/>
                    <a:pt x="205" y="48"/>
                    <a:pt x="206" y="49"/>
                  </a:cubicBezTo>
                  <a:cubicBezTo>
                    <a:pt x="206" y="50"/>
                    <a:pt x="208" y="53"/>
                    <a:pt x="208" y="55"/>
                  </a:cubicBezTo>
                  <a:cubicBezTo>
                    <a:pt x="209" y="57"/>
                    <a:pt x="210" y="61"/>
                    <a:pt x="211" y="63"/>
                  </a:cubicBezTo>
                  <a:cubicBezTo>
                    <a:pt x="211" y="64"/>
                    <a:pt x="211" y="66"/>
                    <a:pt x="211" y="67"/>
                  </a:cubicBezTo>
                  <a:cubicBezTo>
                    <a:pt x="212" y="68"/>
                    <a:pt x="213" y="69"/>
                    <a:pt x="214" y="69"/>
                  </a:cubicBezTo>
                  <a:cubicBezTo>
                    <a:pt x="214" y="70"/>
                    <a:pt x="215" y="72"/>
                    <a:pt x="215" y="73"/>
                  </a:cubicBezTo>
                  <a:cubicBezTo>
                    <a:pt x="216" y="74"/>
                    <a:pt x="217" y="75"/>
                    <a:pt x="217" y="76"/>
                  </a:cubicBezTo>
                  <a:cubicBezTo>
                    <a:pt x="217" y="77"/>
                    <a:pt x="216" y="78"/>
                    <a:pt x="216" y="79"/>
                  </a:cubicBezTo>
                  <a:cubicBezTo>
                    <a:pt x="216" y="80"/>
                    <a:pt x="215" y="81"/>
                    <a:pt x="215" y="82"/>
                  </a:cubicBezTo>
                  <a:cubicBezTo>
                    <a:pt x="215" y="82"/>
                    <a:pt x="214" y="83"/>
                    <a:pt x="214" y="83"/>
                  </a:cubicBezTo>
                  <a:cubicBezTo>
                    <a:pt x="214" y="84"/>
                    <a:pt x="214" y="84"/>
                    <a:pt x="215" y="85"/>
                  </a:cubicBezTo>
                  <a:cubicBezTo>
                    <a:pt x="215" y="85"/>
                    <a:pt x="215" y="84"/>
                    <a:pt x="216" y="85"/>
                  </a:cubicBezTo>
                  <a:cubicBezTo>
                    <a:pt x="216" y="85"/>
                    <a:pt x="216" y="85"/>
                    <a:pt x="217" y="86"/>
                  </a:cubicBezTo>
                  <a:cubicBezTo>
                    <a:pt x="217" y="86"/>
                    <a:pt x="217" y="86"/>
                    <a:pt x="218" y="86"/>
                  </a:cubicBezTo>
                  <a:cubicBezTo>
                    <a:pt x="218" y="86"/>
                    <a:pt x="219" y="85"/>
                    <a:pt x="219" y="85"/>
                  </a:cubicBezTo>
                  <a:cubicBezTo>
                    <a:pt x="219" y="85"/>
                    <a:pt x="219" y="84"/>
                    <a:pt x="220" y="84"/>
                  </a:cubicBezTo>
                  <a:cubicBezTo>
                    <a:pt x="220" y="84"/>
                    <a:pt x="221" y="84"/>
                    <a:pt x="221" y="85"/>
                  </a:cubicBezTo>
                  <a:cubicBezTo>
                    <a:pt x="222" y="85"/>
                    <a:pt x="221" y="87"/>
                    <a:pt x="221" y="88"/>
                  </a:cubicBezTo>
                  <a:cubicBezTo>
                    <a:pt x="221" y="88"/>
                    <a:pt x="222" y="89"/>
                    <a:pt x="222" y="89"/>
                  </a:cubicBezTo>
                  <a:cubicBezTo>
                    <a:pt x="222" y="90"/>
                    <a:pt x="223" y="91"/>
                    <a:pt x="223" y="92"/>
                  </a:cubicBezTo>
                  <a:cubicBezTo>
                    <a:pt x="223" y="92"/>
                    <a:pt x="222" y="94"/>
                    <a:pt x="223" y="95"/>
                  </a:cubicBezTo>
                  <a:cubicBezTo>
                    <a:pt x="223" y="95"/>
                    <a:pt x="224" y="96"/>
                    <a:pt x="224" y="96"/>
                  </a:cubicBezTo>
                  <a:cubicBezTo>
                    <a:pt x="224" y="96"/>
                    <a:pt x="225" y="95"/>
                    <a:pt x="225" y="95"/>
                  </a:cubicBezTo>
                  <a:cubicBezTo>
                    <a:pt x="225" y="95"/>
                    <a:pt x="226" y="95"/>
                    <a:pt x="226" y="95"/>
                  </a:cubicBezTo>
                  <a:cubicBezTo>
                    <a:pt x="227" y="95"/>
                    <a:pt x="228" y="96"/>
                    <a:pt x="228" y="96"/>
                  </a:cubicBezTo>
                  <a:cubicBezTo>
                    <a:pt x="229" y="96"/>
                    <a:pt x="230" y="97"/>
                    <a:pt x="230" y="97"/>
                  </a:cubicBezTo>
                  <a:cubicBezTo>
                    <a:pt x="231" y="97"/>
                    <a:pt x="232" y="98"/>
                    <a:pt x="232" y="98"/>
                  </a:cubicBezTo>
                  <a:cubicBezTo>
                    <a:pt x="232" y="99"/>
                    <a:pt x="232" y="100"/>
                    <a:pt x="232" y="101"/>
                  </a:cubicBezTo>
                  <a:cubicBezTo>
                    <a:pt x="233" y="101"/>
                    <a:pt x="234" y="102"/>
                    <a:pt x="233" y="103"/>
                  </a:cubicBezTo>
                  <a:cubicBezTo>
                    <a:pt x="233" y="103"/>
                    <a:pt x="233" y="104"/>
                    <a:pt x="233" y="104"/>
                  </a:cubicBezTo>
                  <a:cubicBezTo>
                    <a:pt x="232" y="104"/>
                    <a:pt x="231" y="103"/>
                    <a:pt x="230" y="103"/>
                  </a:cubicBezTo>
                  <a:cubicBezTo>
                    <a:pt x="230" y="104"/>
                    <a:pt x="230" y="104"/>
                    <a:pt x="230" y="104"/>
                  </a:cubicBezTo>
                  <a:cubicBezTo>
                    <a:pt x="229" y="104"/>
                    <a:pt x="229" y="104"/>
                    <a:pt x="229" y="104"/>
                  </a:cubicBezTo>
                  <a:cubicBezTo>
                    <a:pt x="229" y="104"/>
                    <a:pt x="228" y="106"/>
                    <a:pt x="228" y="107"/>
                  </a:cubicBezTo>
                  <a:cubicBezTo>
                    <a:pt x="228" y="107"/>
                    <a:pt x="229" y="108"/>
                    <a:pt x="228" y="109"/>
                  </a:cubicBezTo>
                  <a:cubicBezTo>
                    <a:pt x="228" y="110"/>
                    <a:pt x="228" y="110"/>
                    <a:pt x="228" y="111"/>
                  </a:cubicBezTo>
                  <a:cubicBezTo>
                    <a:pt x="228" y="112"/>
                    <a:pt x="227" y="113"/>
                    <a:pt x="228" y="113"/>
                  </a:cubicBezTo>
                  <a:cubicBezTo>
                    <a:pt x="228" y="114"/>
                    <a:pt x="228" y="115"/>
                    <a:pt x="229" y="115"/>
                  </a:cubicBezTo>
                  <a:cubicBezTo>
                    <a:pt x="229" y="115"/>
                    <a:pt x="230" y="115"/>
                    <a:pt x="230" y="115"/>
                  </a:cubicBezTo>
                  <a:cubicBezTo>
                    <a:pt x="231" y="115"/>
                    <a:pt x="231" y="116"/>
                    <a:pt x="231" y="116"/>
                  </a:cubicBezTo>
                  <a:cubicBezTo>
                    <a:pt x="232" y="117"/>
                    <a:pt x="231" y="119"/>
                    <a:pt x="231" y="119"/>
                  </a:cubicBezTo>
                  <a:cubicBezTo>
                    <a:pt x="231" y="120"/>
                    <a:pt x="231" y="120"/>
                    <a:pt x="230" y="120"/>
                  </a:cubicBezTo>
                  <a:cubicBezTo>
                    <a:pt x="230" y="121"/>
                    <a:pt x="229" y="120"/>
                    <a:pt x="229" y="120"/>
                  </a:cubicBezTo>
                  <a:cubicBezTo>
                    <a:pt x="229" y="120"/>
                    <a:pt x="228" y="121"/>
                    <a:pt x="228" y="121"/>
                  </a:cubicBezTo>
                  <a:cubicBezTo>
                    <a:pt x="228" y="121"/>
                    <a:pt x="229" y="122"/>
                    <a:pt x="229" y="122"/>
                  </a:cubicBezTo>
                  <a:cubicBezTo>
                    <a:pt x="230" y="122"/>
                    <a:pt x="230" y="122"/>
                    <a:pt x="231" y="123"/>
                  </a:cubicBezTo>
                  <a:cubicBezTo>
                    <a:pt x="231" y="123"/>
                    <a:pt x="231" y="125"/>
                    <a:pt x="231" y="126"/>
                  </a:cubicBezTo>
                  <a:cubicBezTo>
                    <a:pt x="231" y="126"/>
                    <a:pt x="231" y="127"/>
                    <a:pt x="231" y="128"/>
                  </a:cubicBezTo>
                  <a:cubicBezTo>
                    <a:pt x="230" y="128"/>
                    <a:pt x="229" y="129"/>
                    <a:pt x="228" y="129"/>
                  </a:cubicBezTo>
                  <a:cubicBezTo>
                    <a:pt x="227" y="129"/>
                    <a:pt x="226" y="129"/>
                    <a:pt x="226" y="129"/>
                  </a:cubicBezTo>
                  <a:cubicBezTo>
                    <a:pt x="225" y="129"/>
                    <a:pt x="225" y="130"/>
                    <a:pt x="225" y="130"/>
                  </a:cubicBezTo>
                  <a:cubicBezTo>
                    <a:pt x="224" y="131"/>
                    <a:pt x="224" y="131"/>
                    <a:pt x="223" y="131"/>
                  </a:cubicBezTo>
                  <a:cubicBezTo>
                    <a:pt x="223" y="131"/>
                    <a:pt x="223" y="130"/>
                    <a:pt x="223" y="130"/>
                  </a:cubicBezTo>
                  <a:cubicBezTo>
                    <a:pt x="222" y="130"/>
                    <a:pt x="221" y="129"/>
                    <a:pt x="221" y="129"/>
                  </a:cubicBezTo>
                  <a:cubicBezTo>
                    <a:pt x="221" y="128"/>
                    <a:pt x="220" y="128"/>
                    <a:pt x="220" y="128"/>
                  </a:cubicBezTo>
                  <a:cubicBezTo>
                    <a:pt x="220" y="128"/>
                    <a:pt x="219" y="129"/>
                    <a:pt x="219" y="129"/>
                  </a:cubicBezTo>
                  <a:cubicBezTo>
                    <a:pt x="219" y="129"/>
                    <a:pt x="219" y="130"/>
                    <a:pt x="219" y="131"/>
                  </a:cubicBezTo>
                  <a:cubicBezTo>
                    <a:pt x="219" y="131"/>
                    <a:pt x="220" y="131"/>
                    <a:pt x="220" y="132"/>
                  </a:cubicBezTo>
                  <a:cubicBezTo>
                    <a:pt x="221" y="132"/>
                    <a:pt x="221" y="131"/>
                    <a:pt x="222" y="131"/>
                  </a:cubicBezTo>
                  <a:cubicBezTo>
                    <a:pt x="222" y="131"/>
                    <a:pt x="222" y="133"/>
                    <a:pt x="223" y="133"/>
                  </a:cubicBezTo>
                  <a:cubicBezTo>
                    <a:pt x="223" y="133"/>
                    <a:pt x="224" y="133"/>
                    <a:pt x="225" y="133"/>
                  </a:cubicBezTo>
                  <a:cubicBezTo>
                    <a:pt x="226" y="133"/>
                    <a:pt x="226" y="132"/>
                    <a:pt x="227" y="132"/>
                  </a:cubicBezTo>
                  <a:cubicBezTo>
                    <a:pt x="227" y="131"/>
                    <a:pt x="228" y="131"/>
                    <a:pt x="228" y="131"/>
                  </a:cubicBezTo>
                  <a:cubicBezTo>
                    <a:pt x="228" y="130"/>
                    <a:pt x="229" y="130"/>
                    <a:pt x="230" y="130"/>
                  </a:cubicBezTo>
                  <a:cubicBezTo>
                    <a:pt x="230" y="130"/>
                    <a:pt x="231" y="130"/>
                    <a:pt x="231" y="130"/>
                  </a:cubicBezTo>
                  <a:cubicBezTo>
                    <a:pt x="232" y="130"/>
                    <a:pt x="232" y="131"/>
                    <a:pt x="233" y="131"/>
                  </a:cubicBezTo>
                  <a:cubicBezTo>
                    <a:pt x="233" y="132"/>
                    <a:pt x="232" y="133"/>
                    <a:pt x="232" y="134"/>
                  </a:cubicBezTo>
                  <a:cubicBezTo>
                    <a:pt x="232" y="134"/>
                    <a:pt x="232" y="135"/>
                    <a:pt x="232" y="135"/>
                  </a:cubicBezTo>
                  <a:cubicBezTo>
                    <a:pt x="231" y="135"/>
                    <a:pt x="230" y="135"/>
                    <a:pt x="230" y="135"/>
                  </a:cubicBezTo>
                  <a:cubicBezTo>
                    <a:pt x="230" y="136"/>
                    <a:pt x="229" y="136"/>
                    <a:pt x="229" y="137"/>
                  </a:cubicBezTo>
                  <a:cubicBezTo>
                    <a:pt x="229" y="137"/>
                    <a:pt x="230" y="137"/>
                    <a:pt x="231" y="137"/>
                  </a:cubicBezTo>
                  <a:cubicBezTo>
                    <a:pt x="231" y="137"/>
                    <a:pt x="232" y="137"/>
                    <a:pt x="232" y="137"/>
                  </a:cubicBezTo>
                  <a:cubicBezTo>
                    <a:pt x="232" y="137"/>
                    <a:pt x="233" y="137"/>
                    <a:pt x="233" y="138"/>
                  </a:cubicBezTo>
                  <a:cubicBezTo>
                    <a:pt x="233" y="138"/>
                    <a:pt x="233" y="139"/>
                    <a:pt x="233" y="139"/>
                  </a:cubicBezTo>
                  <a:cubicBezTo>
                    <a:pt x="233" y="139"/>
                    <a:pt x="232" y="140"/>
                    <a:pt x="232" y="140"/>
                  </a:cubicBezTo>
                  <a:cubicBezTo>
                    <a:pt x="232" y="140"/>
                    <a:pt x="233" y="140"/>
                    <a:pt x="233" y="140"/>
                  </a:cubicBezTo>
                  <a:cubicBezTo>
                    <a:pt x="234" y="140"/>
                    <a:pt x="234" y="140"/>
                    <a:pt x="234" y="140"/>
                  </a:cubicBezTo>
                  <a:cubicBezTo>
                    <a:pt x="235" y="139"/>
                    <a:pt x="235" y="138"/>
                    <a:pt x="235" y="138"/>
                  </a:cubicBezTo>
                  <a:cubicBezTo>
                    <a:pt x="236" y="138"/>
                    <a:pt x="236" y="137"/>
                    <a:pt x="237" y="138"/>
                  </a:cubicBezTo>
                  <a:cubicBezTo>
                    <a:pt x="237" y="138"/>
                    <a:pt x="238" y="139"/>
                    <a:pt x="238" y="13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3" name="Freeform 113"/>
            <p:cNvSpPr>
              <a:spLocks/>
            </p:cNvSpPr>
            <p:nvPr/>
          </p:nvSpPr>
          <p:spPr bwMode="auto">
            <a:xfrm>
              <a:off x="854076" y="4667251"/>
              <a:ext cx="7938" cy="3175"/>
            </a:xfrm>
            <a:custGeom>
              <a:avLst/>
              <a:gdLst/>
              <a:ahLst/>
              <a:cxnLst>
                <a:cxn ang="0">
                  <a:pos x="3" y="2"/>
                </a:cxn>
                <a:cxn ang="0">
                  <a:pos x="3" y="1"/>
                </a:cxn>
                <a:cxn ang="0">
                  <a:pos x="2" y="0"/>
                </a:cxn>
                <a:cxn ang="0">
                  <a:pos x="1" y="0"/>
                </a:cxn>
                <a:cxn ang="0">
                  <a:pos x="0" y="1"/>
                </a:cxn>
                <a:cxn ang="0">
                  <a:pos x="1" y="2"/>
                </a:cxn>
                <a:cxn ang="0">
                  <a:pos x="3" y="2"/>
                </a:cxn>
              </a:cxnLst>
              <a:rect l="0" t="0" r="r" b="b"/>
              <a:pathLst>
                <a:path w="4" h="2">
                  <a:moveTo>
                    <a:pt x="3" y="2"/>
                  </a:moveTo>
                  <a:cubicBezTo>
                    <a:pt x="4" y="2"/>
                    <a:pt x="3" y="1"/>
                    <a:pt x="3" y="1"/>
                  </a:cubicBezTo>
                  <a:cubicBezTo>
                    <a:pt x="3" y="0"/>
                    <a:pt x="2" y="0"/>
                    <a:pt x="2" y="0"/>
                  </a:cubicBezTo>
                  <a:cubicBezTo>
                    <a:pt x="2" y="0"/>
                    <a:pt x="1" y="0"/>
                    <a:pt x="1" y="0"/>
                  </a:cubicBezTo>
                  <a:cubicBezTo>
                    <a:pt x="1" y="0"/>
                    <a:pt x="0" y="1"/>
                    <a:pt x="0" y="1"/>
                  </a:cubicBezTo>
                  <a:cubicBezTo>
                    <a:pt x="1" y="1"/>
                    <a:pt x="1" y="2"/>
                    <a:pt x="1" y="2"/>
                  </a:cubicBezTo>
                  <a:cubicBezTo>
                    <a:pt x="2" y="2"/>
                    <a:pt x="3" y="2"/>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4" name="Freeform 114"/>
            <p:cNvSpPr>
              <a:spLocks/>
            </p:cNvSpPr>
            <p:nvPr/>
          </p:nvSpPr>
          <p:spPr bwMode="auto">
            <a:xfrm>
              <a:off x="858838" y="4654551"/>
              <a:ext cx="9525" cy="9525"/>
            </a:xfrm>
            <a:custGeom>
              <a:avLst/>
              <a:gdLst/>
              <a:ahLst/>
              <a:cxnLst>
                <a:cxn ang="0">
                  <a:pos x="3" y="5"/>
                </a:cxn>
                <a:cxn ang="0">
                  <a:pos x="1" y="5"/>
                </a:cxn>
                <a:cxn ang="0">
                  <a:pos x="1" y="3"/>
                </a:cxn>
                <a:cxn ang="0">
                  <a:pos x="1" y="2"/>
                </a:cxn>
                <a:cxn ang="0">
                  <a:pos x="2" y="0"/>
                </a:cxn>
                <a:cxn ang="0">
                  <a:pos x="3" y="0"/>
                </a:cxn>
                <a:cxn ang="0">
                  <a:pos x="5" y="0"/>
                </a:cxn>
                <a:cxn ang="0">
                  <a:pos x="5" y="2"/>
                </a:cxn>
                <a:cxn ang="0">
                  <a:pos x="4" y="4"/>
                </a:cxn>
                <a:cxn ang="0">
                  <a:pos x="3" y="5"/>
                </a:cxn>
              </a:cxnLst>
              <a:rect l="0" t="0" r="r" b="b"/>
              <a:pathLst>
                <a:path w="5" h="5">
                  <a:moveTo>
                    <a:pt x="3" y="5"/>
                  </a:moveTo>
                  <a:cubicBezTo>
                    <a:pt x="2" y="5"/>
                    <a:pt x="1" y="5"/>
                    <a:pt x="1" y="5"/>
                  </a:cubicBezTo>
                  <a:cubicBezTo>
                    <a:pt x="0" y="4"/>
                    <a:pt x="1" y="4"/>
                    <a:pt x="1" y="3"/>
                  </a:cubicBezTo>
                  <a:cubicBezTo>
                    <a:pt x="1" y="3"/>
                    <a:pt x="1" y="2"/>
                    <a:pt x="1" y="2"/>
                  </a:cubicBezTo>
                  <a:cubicBezTo>
                    <a:pt x="2" y="2"/>
                    <a:pt x="2" y="1"/>
                    <a:pt x="2" y="0"/>
                  </a:cubicBezTo>
                  <a:cubicBezTo>
                    <a:pt x="2" y="0"/>
                    <a:pt x="3" y="0"/>
                    <a:pt x="3" y="0"/>
                  </a:cubicBezTo>
                  <a:cubicBezTo>
                    <a:pt x="4" y="0"/>
                    <a:pt x="5" y="0"/>
                    <a:pt x="5" y="0"/>
                  </a:cubicBezTo>
                  <a:cubicBezTo>
                    <a:pt x="5" y="1"/>
                    <a:pt x="5" y="2"/>
                    <a:pt x="5" y="2"/>
                  </a:cubicBezTo>
                  <a:cubicBezTo>
                    <a:pt x="5" y="3"/>
                    <a:pt x="5" y="4"/>
                    <a:pt x="4" y="4"/>
                  </a:cubicBezTo>
                  <a:cubicBezTo>
                    <a:pt x="4" y="4"/>
                    <a:pt x="3" y="4"/>
                    <a:pt x="3"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5" name="Freeform 115"/>
            <p:cNvSpPr>
              <a:spLocks/>
            </p:cNvSpPr>
            <p:nvPr/>
          </p:nvSpPr>
          <p:spPr bwMode="auto">
            <a:xfrm>
              <a:off x="854076" y="4645026"/>
              <a:ext cx="7938" cy="7938"/>
            </a:xfrm>
            <a:custGeom>
              <a:avLst/>
              <a:gdLst/>
              <a:ahLst/>
              <a:cxnLst>
                <a:cxn ang="0">
                  <a:pos x="4" y="2"/>
                </a:cxn>
                <a:cxn ang="0">
                  <a:pos x="3" y="3"/>
                </a:cxn>
                <a:cxn ang="0">
                  <a:pos x="2" y="3"/>
                </a:cxn>
                <a:cxn ang="0">
                  <a:pos x="2" y="2"/>
                </a:cxn>
                <a:cxn ang="0">
                  <a:pos x="1" y="1"/>
                </a:cxn>
                <a:cxn ang="0">
                  <a:pos x="1" y="0"/>
                </a:cxn>
                <a:cxn ang="0">
                  <a:pos x="2" y="0"/>
                </a:cxn>
                <a:cxn ang="0">
                  <a:pos x="3" y="0"/>
                </a:cxn>
                <a:cxn ang="0">
                  <a:pos x="4" y="2"/>
                </a:cxn>
              </a:cxnLst>
              <a:rect l="0" t="0" r="r" b="b"/>
              <a:pathLst>
                <a:path w="4" h="4">
                  <a:moveTo>
                    <a:pt x="4" y="2"/>
                  </a:moveTo>
                  <a:cubicBezTo>
                    <a:pt x="4" y="2"/>
                    <a:pt x="3" y="3"/>
                    <a:pt x="3" y="3"/>
                  </a:cubicBezTo>
                  <a:cubicBezTo>
                    <a:pt x="3" y="4"/>
                    <a:pt x="2" y="4"/>
                    <a:pt x="2" y="3"/>
                  </a:cubicBezTo>
                  <a:cubicBezTo>
                    <a:pt x="2" y="3"/>
                    <a:pt x="2" y="3"/>
                    <a:pt x="2" y="2"/>
                  </a:cubicBezTo>
                  <a:cubicBezTo>
                    <a:pt x="2" y="2"/>
                    <a:pt x="1" y="1"/>
                    <a:pt x="1" y="1"/>
                  </a:cubicBezTo>
                  <a:cubicBezTo>
                    <a:pt x="0" y="1"/>
                    <a:pt x="1" y="0"/>
                    <a:pt x="1" y="0"/>
                  </a:cubicBezTo>
                  <a:cubicBezTo>
                    <a:pt x="1" y="0"/>
                    <a:pt x="2" y="0"/>
                    <a:pt x="2" y="0"/>
                  </a:cubicBezTo>
                  <a:cubicBezTo>
                    <a:pt x="2" y="0"/>
                    <a:pt x="3" y="0"/>
                    <a:pt x="3" y="0"/>
                  </a:cubicBezTo>
                  <a:cubicBezTo>
                    <a:pt x="3" y="1"/>
                    <a:pt x="4" y="2"/>
                    <a:pt x="4"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6" name="Freeform 116"/>
            <p:cNvSpPr>
              <a:spLocks/>
            </p:cNvSpPr>
            <p:nvPr/>
          </p:nvSpPr>
          <p:spPr bwMode="auto">
            <a:xfrm>
              <a:off x="871538" y="4637088"/>
              <a:ext cx="6350" cy="6350"/>
            </a:xfrm>
            <a:custGeom>
              <a:avLst/>
              <a:gdLst/>
              <a:ahLst/>
              <a:cxnLst>
                <a:cxn ang="0">
                  <a:pos x="3" y="3"/>
                </a:cxn>
                <a:cxn ang="0">
                  <a:pos x="1" y="3"/>
                </a:cxn>
                <a:cxn ang="0">
                  <a:pos x="0" y="2"/>
                </a:cxn>
                <a:cxn ang="0">
                  <a:pos x="0" y="0"/>
                </a:cxn>
                <a:cxn ang="0">
                  <a:pos x="0" y="0"/>
                </a:cxn>
                <a:cxn ang="0">
                  <a:pos x="2" y="1"/>
                </a:cxn>
                <a:cxn ang="0">
                  <a:pos x="4" y="1"/>
                </a:cxn>
                <a:cxn ang="0">
                  <a:pos x="4" y="1"/>
                </a:cxn>
                <a:cxn ang="0">
                  <a:pos x="3" y="3"/>
                </a:cxn>
              </a:cxnLst>
              <a:rect l="0" t="0" r="r" b="b"/>
              <a:pathLst>
                <a:path w="4" h="3">
                  <a:moveTo>
                    <a:pt x="3" y="3"/>
                  </a:moveTo>
                  <a:cubicBezTo>
                    <a:pt x="3" y="3"/>
                    <a:pt x="2" y="3"/>
                    <a:pt x="1" y="3"/>
                  </a:cubicBezTo>
                  <a:cubicBezTo>
                    <a:pt x="1" y="3"/>
                    <a:pt x="0" y="2"/>
                    <a:pt x="0" y="2"/>
                  </a:cubicBezTo>
                  <a:cubicBezTo>
                    <a:pt x="0" y="2"/>
                    <a:pt x="0" y="1"/>
                    <a:pt x="0" y="0"/>
                  </a:cubicBezTo>
                  <a:cubicBezTo>
                    <a:pt x="0" y="0"/>
                    <a:pt x="0" y="0"/>
                    <a:pt x="0" y="0"/>
                  </a:cubicBezTo>
                  <a:cubicBezTo>
                    <a:pt x="1" y="0"/>
                    <a:pt x="1" y="0"/>
                    <a:pt x="2" y="1"/>
                  </a:cubicBezTo>
                  <a:cubicBezTo>
                    <a:pt x="2" y="1"/>
                    <a:pt x="3" y="1"/>
                    <a:pt x="4" y="1"/>
                  </a:cubicBezTo>
                  <a:cubicBezTo>
                    <a:pt x="4" y="1"/>
                    <a:pt x="4" y="1"/>
                    <a:pt x="4" y="1"/>
                  </a:cubicBezTo>
                  <a:cubicBezTo>
                    <a:pt x="4" y="2"/>
                    <a:pt x="4" y="3"/>
                    <a:pt x="3"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7" name="Freeform 117"/>
            <p:cNvSpPr>
              <a:spLocks/>
            </p:cNvSpPr>
            <p:nvPr/>
          </p:nvSpPr>
          <p:spPr bwMode="auto">
            <a:xfrm>
              <a:off x="850901" y="4662488"/>
              <a:ext cx="4763" cy="3175"/>
            </a:xfrm>
            <a:custGeom>
              <a:avLst/>
              <a:gdLst/>
              <a:ahLst/>
              <a:cxnLst>
                <a:cxn ang="0">
                  <a:pos x="1" y="0"/>
                </a:cxn>
                <a:cxn ang="0">
                  <a:pos x="0" y="1"/>
                </a:cxn>
                <a:cxn ang="0">
                  <a:pos x="0" y="1"/>
                </a:cxn>
                <a:cxn ang="0">
                  <a:pos x="1" y="2"/>
                </a:cxn>
                <a:cxn ang="0">
                  <a:pos x="2" y="2"/>
                </a:cxn>
                <a:cxn ang="0">
                  <a:pos x="3" y="0"/>
                </a:cxn>
                <a:cxn ang="0">
                  <a:pos x="2" y="0"/>
                </a:cxn>
                <a:cxn ang="0">
                  <a:pos x="1" y="0"/>
                </a:cxn>
              </a:cxnLst>
              <a:rect l="0" t="0" r="r" b="b"/>
              <a:pathLst>
                <a:path w="3" h="2">
                  <a:moveTo>
                    <a:pt x="1" y="0"/>
                  </a:moveTo>
                  <a:cubicBezTo>
                    <a:pt x="1" y="0"/>
                    <a:pt x="0" y="0"/>
                    <a:pt x="0" y="1"/>
                  </a:cubicBezTo>
                  <a:cubicBezTo>
                    <a:pt x="0" y="1"/>
                    <a:pt x="0" y="1"/>
                    <a:pt x="0" y="1"/>
                  </a:cubicBezTo>
                  <a:cubicBezTo>
                    <a:pt x="0" y="2"/>
                    <a:pt x="1" y="2"/>
                    <a:pt x="1" y="2"/>
                  </a:cubicBezTo>
                  <a:cubicBezTo>
                    <a:pt x="1" y="2"/>
                    <a:pt x="2" y="2"/>
                    <a:pt x="2" y="2"/>
                  </a:cubicBezTo>
                  <a:cubicBezTo>
                    <a:pt x="2" y="1"/>
                    <a:pt x="3" y="1"/>
                    <a:pt x="3" y="0"/>
                  </a:cubicBezTo>
                  <a:cubicBezTo>
                    <a:pt x="3" y="0"/>
                    <a:pt x="2" y="0"/>
                    <a:pt x="2" y="0"/>
                  </a:cubicBezTo>
                  <a:cubicBezTo>
                    <a:pt x="2" y="0"/>
                    <a:pt x="1" y="0"/>
                    <a:pt x="1"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8" name="Freeform 118"/>
            <p:cNvSpPr>
              <a:spLocks/>
            </p:cNvSpPr>
            <p:nvPr/>
          </p:nvSpPr>
          <p:spPr bwMode="auto">
            <a:xfrm>
              <a:off x="838201" y="4667251"/>
              <a:ext cx="4763" cy="6350"/>
            </a:xfrm>
            <a:custGeom>
              <a:avLst/>
              <a:gdLst/>
              <a:ahLst/>
              <a:cxnLst>
                <a:cxn ang="0">
                  <a:pos x="2" y="1"/>
                </a:cxn>
                <a:cxn ang="0">
                  <a:pos x="2" y="3"/>
                </a:cxn>
                <a:cxn ang="0">
                  <a:pos x="1" y="2"/>
                </a:cxn>
                <a:cxn ang="0">
                  <a:pos x="0" y="1"/>
                </a:cxn>
                <a:cxn ang="0">
                  <a:pos x="0" y="0"/>
                </a:cxn>
                <a:cxn ang="0">
                  <a:pos x="2" y="0"/>
                </a:cxn>
                <a:cxn ang="0">
                  <a:pos x="2" y="1"/>
                </a:cxn>
              </a:cxnLst>
              <a:rect l="0" t="0" r="r" b="b"/>
              <a:pathLst>
                <a:path w="2" h="3">
                  <a:moveTo>
                    <a:pt x="2" y="1"/>
                  </a:moveTo>
                  <a:cubicBezTo>
                    <a:pt x="2" y="2"/>
                    <a:pt x="2" y="2"/>
                    <a:pt x="2" y="3"/>
                  </a:cubicBezTo>
                  <a:cubicBezTo>
                    <a:pt x="2" y="3"/>
                    <a:pt x="1" y="2"/>
                    <a:pt x="1" y="2"/>
                  </a:cubicBezTo>
                  <a:cubicBezTo>
                    <a:pt x="0" y="2"/>
                    <a:pt x="0" y="2"/>
                    <a:pt x="0" y="1"/>
                  </a:cubicBezTo>
                  <a:cubicBezTo>
                    <a:pt x="0" y="1"/>
                    <a:pt x="0" y="0"/>
                    <a:pt x="0" y="0"/>
                  </a:cubicBezTo>
                  <a:cubicBezTo>
                    <a:pt x="1" y="0"/>
                    <a:pt x="1" y="0"/>
                    <a:pt x="2" y="0"/>
                  </a:cubicBezTo>
                  <a:cubicBezTo>
                    <a:pt x="2" y="0"/>
                    <a:pt x="2" y="1"/>
                    <a:pt x="2"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9" name="Freeform 119"/>
            <p:cNvSpPr>
              <a:spLocks/>
            </p:cNvSpPr>
            <p:nvPr/>
          </p:nvSpPr>
          <p:spPr bwMode="auto">
            <a:xfrm>
              <a:off x="847726" y="4670426"/>
              <a:ext cx="4763" cy="6350"/>
            </a:xfrm>
            <a:custGeom>
              <a:avLst/>
              <a:gdLst/>
              <a:ahLst/>
              <a:cxnLst>
                <a:cxn ang="0">
                  <a:pos x="1" y="0"/>
                </a:cxn>
                <a:cxn ang="0">
                  <a:pos x="0" y="1"/>
                </a:cxn>
                <a:cxn ang="0">
                  <a:pos x="0" y="2"/>
                </a:cxn>
                <a:cxn ang="0">
                  <a:pos x="1" y="3"/>
                </a:cxn>
                <a:cxn ang="0">
                  <a:pos x="2" y="2"/>
                </a:cxn>
                <a:cxn ang="0">
                  <a:pos x="2" y="1"/>
                </a:cxn>
                <a:cxn ang="0">
                  <a:pos x="1" y="0"/>
                </a:cxn>
              </a:cxnLst>
              <a:rect l="0" t="0" r="r" b="b"/>
              <a:pathLst>
                <a:path w="2" h="3">
                  <a:moveTo>
                    <a:pt x="1" y="0"/>
                  </a:moveTo>
                  <a:cubicBezTo>
                    <a:pt x="1" y="0"/>
                    <a:pt x="0" y="0"/>
                    <a:pt x="0" y="1"/>
                  </a:cubicBezTo>
                  <a:cubicBezTo>
                    <a:pt x="0" y="1"/>
                    <a:pt x="0" y="2"/>
                    <a:pt x="0" y="2"/>
                  </a:cubicBezTo>
                  <a:cubicBezTo>
                    <a:pt x="0" y="2"/>
                    <a:pt x="1" y="3"/>
                    <a:pt x="1" y="3"/>
                  </a:cubicBezTo>
                  <a:cubicBezTo>
                    <a:pt x="1" y="3"/>
                    <a:pt x="2" y="2"/>
                    <a:pt x="2" y="2"/>
                  </a:cubicBezTo>
                  <a:cubicBezTo>
                    <a:pt x="2" y="2"/>
                    <a:pt x="2" y="1"/>
                    <a:pt x="2" y="1"/>
                  </a:cubicBezTo>
                  <a:cubicBezTo>
                    <a:pt x="2" y="1"/>
                    <a:pt x="1" y="0"/>
                    <a:pt x="1"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0" name="Freeform 120"/>
            <p:cNvSpPr>
              <a:spLocks/>
            </p:cNvSpPr>
            <p:nvPr/>
          </p:nvSpPr>
          <p:spPr bwMode="auto">
            <a:xfrm>
              <a:off x="863601" y="4640263"/>
              <a:ext cx="7938" cy="7938"/>
            </a:xfrm>
            <a:custGeom>
              <a:avLst/>
              <a:gdLst/>
              <a:ahLst/>
              <a:cxnLst>
                <a:cxn ang="0">
                  <a:pos x="3" y="2"/>
                </a:cxn>
                <a:cxn ang="0">
                  <a:pos x="2" y="1"/>
                </a:cxn>
                <a:cxn ang="0">
                  <a:pos x="0" y="1"/>
                </a:cxn>
                <a:cxn ang="0">
                  <a:pos x="0" y="2"/>
                </a:cxn>
                <a:cxn ang="0">
                  <a:pos x="0" y="3"/>
                </a:cxn>
                <a:cxn ang="0">
                  <a:pos x="2" y="4"/>
                </a:cxn>
                <a:cxn ang="0">
                  <a:pos x="3" y="4"/>
                </a:cxn>
                <a:cxn ang="0">
                  <a:pos x="4" y="3"/>
                </a:cxn>
                <a:cxn ang="0">
                  <a:pos x="3" y="2"/>
                </a:cxn>
              </a:cxnLst>
              <a:rect l="0" t="0" r="r" b="b"/>
              <a:pathLst>
                <a:path w="4" h="4">
                  <a:moveTo>
                    <a:pt x="3" y="2"/>
                  </a:moveTo>
                  <a:cubicBezTo>
                    <a:pt x="3" y="1"/>
                    <a:pt x="2" y="1"/>
                    <a:pt x="2" y="1"/>
                  </a:cubicBezTo>
                  <a:cubicBezTo>
                    <a:pt x="1" y="1"/>
                    <a:pt x="1" y="0"/>
                    <a:pt x="0" y="1"/>
                  </a:cubicBezTo>
                  <a:cubicBezTo>
                    <a:pt x="0" y="1"/>
                    <a:pt x="0" y="1"/>
                    <a:pt x="0" y="2"/>
                  </a:cubicBezTo>
                  <a:cubicBezTo>
                    <a:pt x="0" y="2"/>
                    <a:pt x="0" y="3"/>
                    <a:pt x="0" y="3"/>
                  </a:cubicBezTo>
                  <a:cubicBezTo>
                    <a:pt x="1" y="3"/>
                    <a:pt x="1" y="4"/>
                    <a:pt x="2" y="4"/>
                  </a:cubicBezTo>
                  <a:cubicBezTo>
                    <a:pt x="2" y="4"/>
                    <a:pt x="3" y="4"/>
                    <a:pt x="3" y="4"/>
                  </a:cubicBezTo>
                  <a:cubicBezTo>
                    <a:pt x="3" y="4"/>
                    <a:pt x="4" y="4"/>
                    <a:pt x="4" y="3"/>
                  </a:cubicBezTo>
                  <a:cubicBezTo>
                    <a:pt x="4" y="3"/>
                    <a:pt x="3" y="2"/>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1" name="Freeform 121"/>
            <p:cNvSpPr>
              <a:spLocks/>
            </p:cNvSpPr>
            <p:nvPr/>
          </p:nvSpPr>
          <p:spPr bwMode="auto">
            <a:xfrm>
              <a:off x="2357438" y="4105276"/>
              <a:ext cx="266700" cy="201613"/>
            </a:xfrm>
            <a:custGeom>
              <a:avLst/>
              <a:gdLst/>
              <a:ahLst/>
              <a:cxnLst>
                <a:cxn ang="0">
                  <a:pos x="139" y="8"/>
                </a:cxn>
                <a:cxn ang="0">
                  <a:pos x="135" y="12"/>
                </a:cxn>
                <a:cxn ang="0">
                  <a:pos x="132" y="18"/>
                </a:cxn>
                <a:cxn ang="0">
                  <a:pos x="137" y="22"/>
                </a:cxn>
                <a:cxn ang="0">
                  <a:pos x="139" y="24"/>
                </a:cxn>
                <a:cxn ang="0">
                  <a:pos x="135" y="31"/>
                </a:cxn>
                <a:cxn ang="0">
                  <a:pos x="136" y="38"/>
                </a:cxn>
                <a:cxn ang="0">
                  <a:pos x="129" y="38"/>
                </a:cxn>
                <a:cxn ang="0">
                  <a:pos x="127" y="37"/>
                </a:cxn>
                <a:cxn ang="0">
                  <a:pos x="127" y="41"/>
                </a:cxn>
                <a:cxn ang="0">
                  <a:pos x="126" y="48"/>
                </a:cxn>
                <a:cxn ang="0">
                  <a:pos x="121" y="51"/>
                </a:cxn>
                <a:cxn ang="0">
                  <a:pos x="121" y="58"/>
                </a:cxn>
                <a:cxn ang="0">
                  <a:pos x="119" y="64"/>
                </a:cxn>
                <a:cxn ang="0">
                  <a:pos x="115" y="60"/>
                </a:cxn>
                <a:cxn ang="0">
                  <a:pos x="110" y="62"/>
                </a:cxn>
                <a:cxn ang="0">
                  <a:pos x="106" y="67"/>
                </a:cxn>
                <a:cxn ang="0">
                  <a:pos x="111" y="74"/>
                </a:cxn>
                <a:cxn ang="0">
                  <a:pos x="100" y="81"/>
                </a:cxn>
                <a:cxn ang="0">
                  <a:pos x="82" y="85"/>
                </a:cxn>
                <a:cxn ang="0">
                  <a:pos x="62" y="87"/>
                </a:cxn>
                <a:cxn ang="0">
                  <a:pos x="41" y="93"/>
                </a:cxn>
                <a:cxn ang="0">
                  <a:pos x="29" y="93"/>
                </a:cxn>
                <a:cxn ang="0">
                  <a:pos x="29" y="97"/>
                </a:cxn>
                <a:cxn ang="0">
                  <a:pos x="22" y="104"/>
                </a:cxn>
                <a:cxn ang="0">
                  <a:pos x="6" y="94"/>
                </a:cxn>
                <a:cxn ang="0">
                  <a:pos x="13" y="86"/>
                </a:cxn>
                <a:cxn ang="0">
                  <a:pos x="19" y="82"/>
                </a:cxn>
                <a:cxn ang="0">
                  <a:pos x="13" y="81"/>
                </a:cxn>
                <a:cxn ang="0">
                  <a:pos x="9" y="84"/>
                </a:cxn>
                <a:cxn ang="0">
                  <a:pos x="5" y="79"/>
                </a:cxn>
                <a:cxn ang="0">
                  <a:pos x="4" y="86"/>
                </a:cxn>
                <a:cxn ang="0">
                  <a:pos x="1" y="80"/>
                </a:cxn>
                <a:cxn ang="0">
                  <a:pos x="1" y="71"/>
                </a:cxn>
                <a:cxn ang="0">
                  <a:pos x="3" y="61"/>
                </a:cxn>
                <a:cxn ang="0">
                  <a:pos x="2" y="52"/>
                </a:cxn>
                <a:cxn ang="0">
                  <a:pos x="5" y="42"/>
                </a:cxn>
                <a:cxn ang="0">
                  <a:pos x="9" y="33"/>
                </a:cxn>
                <a:cxn ang="0">
                  <a:pos x="17" y="26"/>
                </a:cxn>
                <a:cxn ang="0">
                  <a:pos x="24" y="20"/>
                </a:cxn>
                <a:cxn ang="0">
                  <a:pos x="31" y="22"/>
                </a:cxn>
                <a:cxn ang="0">
                  <a:pos x="40" y="19"/>
                </a:cxn>
                <a:cxn ang="0">
                  <a:pos x="49" y="20"/>
                </a:cxn>
                <a:cxn ang="0">
                  <a:pos x="58" y="21"/>
                </a:cxn>
                <a:cxn ang="0">
                  <a:pos x="65" y="17"/>
                </a:cxn>
                <a:cxn ang="0">
                  <a:pos x="78" y="12"/>
                </a:cxn>
                <a:cxn ang="0">
                  <a:pos x="98" y="7"/>
                </a:cxn>
                <a:cxn ang="0">
                  <a:pos x="108" y="0"/>
                </a:cxn>
                <a:cxn ang="0">
                  <a:pos x="119" y="5"/>
                </a:cxn>
                <a:cxn ang="0">
                  <a:pos x="139" y="4"/>
                </a:cxn>
              </a:cxnLst>
              <a:rect l="0" t="0" r="r" b="b"/>
              <a:pathLst>
                <a:path w="142" h="107">
                  <a:moveTo>
                    <a:pt x="142" y="7"/>
                  </a:moveTo>
                  <a:cubicBezTo>
                    <a:pt x="142" y="8"/>
                    <a:pt x="142" y="9"/>
                    <a:pt x="142" y="9"/>
                  </a:cubicBezTo>
                  <a:cubicBezTo>
                    <a:pt x="141" y="9"/>
                    <a:pt x="140" y="9"/>
                    <a:pt x="140" y="9"/>
                  </a:cubicBezTo>
                  <a:cubicBezTo>
                    <a:pt x="139" y="9"/>
                    <a:pt x="139" y="8"/>
                    <a:pt x="139" y="8"/>
                  </a:cubicBezTo>
                  <a:cubicBezTo>
                    <a:pt x="138" y="8"/>
                    <a:pt x="138" y="8"/>
                    <a:pt x="138" y="8"/>
                  </a:cubicBezTo>
                  <a:cubicBezTo>
                    <a:pt x="137" y="8"/>
                    <a:pt x="136" y="9"/>
                    <a:pt x="136" y="10"/>
                  </a:cubicBezTo>
                  <a:cubicBezTo>
                    <a:pt x="136" y="10"/>
                    <a:pt x="136" y="11"/>
                    <a:pt x="136" y="11"/>
                  </a:cubicBezTo>
                  <a:cubicBezTo>
                    <a:pt x="136" y="11"/>
                    <a:pt x="136" y="12"/>
                    <a:pt x="135" y="12"/>
                  </a:cubicBezTo>
                  <a:cubicBezTo>
                    <a:pt x="135" y="12"/>
                    <a:pt x="134" y="12"/>
                    <a:pt x="134" y="12"/>
                  </a:cubicBezTo>
                  <a:cubicBezTo>
                    <a:pt x="133" y="12"/>
                    <a:pt x="133" y="13"/>
                    <a:pt x="133" y="13"/>
                  </a:cubicBezTo>
                  <a:cubicBezTo>
                    <a:pt x="132" y="13"/>
                    <a:pt x="133" y="14"/>
                    <a:pt x="133" y="15"/>
                  </a:cubicBezTo>
                  <a:cubicBezTo>
                    <a:pt x="133" y="16"/>
                    <a:pt x="132" y="17"/>
                    <a:pt x="132" y="18"/>
                  </a:cubicBezTo>
                  <a:cubicBezTo>
                    <a:pt x="132" y="19"/>
                    <a:pt x="132" y="20"/>
                    <a:pt x="132" y="20"/>
                  </a:cubicBezTo>
                  <a:cubicBezTo>
                    <a:pt x="133" y="20"/>
                    <a:pt x="134" y="20"/>
                    <a:pt x="135" y="20"/>
                  </a:cubicBezTo>
                  <a:cubicBezTo>
                    <a:pt x="135" y="20"/>
                    <a:pt x="135" y="21"/>
                    <a:pt x="136" y="21"/>
                  </a:cubicBezTo>
                  <a:cubicBezTo>
                    <a:pt x="136" y="21"/>
                    <a:pt x="137" y="22"/>
                    <a:pt x="137" y="22"/>
                  </a:cubicBezTo>
                  <a:cubicBezTo>
                    <a:pt x="137" y="22"/>
                    <a:pt x="138" y="21"/>
                    <a:pt x="138" y="21"/>
                  </a:cubicBezTo>
                  <a:cubicBezTo>
                    <a:pt x="139" y="21"/>
                    <a:pt x="140" y="21"/>
                    <a:pt x="140" y="21"/>
                  </a:cubicBezTo>
                  <a:cubicBezTo>
                    <a:pt x="140" y="22"/>
                    <a:pt x="140" y="22"/>
                    <a:pt x="140" y="23"/>
                  </a:cubicBezTo>
                  <a:cubicBezTo>
                    <a:pt x="140" y="23"/>
                    <a:pt x="139" y="24"/>
                    <a:pt x="139" y="24"/>
                  </a:cubicBezTo>
                  <a:cubicBezTo>
                    <a:pt x="138" y="24"/>
                    <a:pt x="138" y="25"/>
                    <a:pt x="137" y="25"/>
                  </a:cubicBezTo>
                  <a:cubicBezTo>
                    <a:pt x="137" y="25"/>
                    <a:pt x="137" y="27"/>
                    <a:pt x="137" y="27"/>
                  </a:cubicBezTo>
                  <a:cubicBezTo>
                    <a:pt x="136" y="28"/>
                    <a:pt x="136" y="29"/>
                    <a:pt x="135" y="29"/>
                  </a:cubicBezTo>
                  <a:cubicBezTo>
                    <a:pt x="135" y="29"/>
                    <a:pt x="135" y="30"/>
                    <a:pt x="135" y="31"/>
                  </a:cubicBezTo>
                  <a:cubicBezTo>
                    <a:pt x="136" y="31"/>
                    <a:pt x="137" y="31"/>
                    <a:pt x="137" y="32"/>
                  </a:cubicBezTo>
                  <a:cubicBezTo>
                    <a:pt x="137" y="32"/>
                    <a:pt x="136" y="34"/>
                    <a:pt x="136" y="34"/>
                  </a:cubicBezTo>
                  <a:cubicBezTo>
                    <a:pt x="136" y="35"/>
                    <a:pt x="135" y="35"/>
                    <a:pt x="135" y="36"/>
                  </a:cubicBezTo>
                  <a:cubicBezTo>
                    <a:pt x="135" y="36"/>
                    <a:pt x="136" y="38"/>
                    <a:pt x="136" y="38"/>
                  </a:cubicBezTo>
                  <a:cubicBezTo>
                    <a:pt x="136" y="39"/>
                    <a:pt x="134" y="40"/>
                    <a:pt x="134" y="40"/>
                  </a:cubicBezTo>
                  <a:cubicBezTo>
                    <a:pt x="133" y="40"/>
                    <a:pt x="132" y="40"/>
                    <a:pt x="131" y="40"/>
                  </a:cubicBezTo>
                  <a:cubicBezTo>
                    <a:pt x="131" y="40"/>
                    <a:pt x="130" y="40"/>
                    <a:pt x="130" y="39"/>
                  </a:cubicBezTo>
                  <a:cubicBezTo>
                    <a:pt x="129" y="39"/>
                    <a:pt x="129" y="38"/>
                    <a:pt x="129" y="38"/>
                  </a:cubicBezTo>
                  <a:cubicBezTo>
                    <a:pt x="129" y="37"/>
                    <a:pt x="129" y="36"/>
                    <a:pt x="129" y="36"/>
                  </a:cubicBezTo>
                  <a:cubicBezTo>
                    <a:pt x="129" y="36"/>
                    <a:pt x="129" y="35"/>
                    <a:pt x="128" y="35"/>
                  </a:cubicBezTo>
                  <a:cubicBezTo>
                    <a:pt x="128" y="35"/>
                    <a:pt x="128" y="35"/>
                    <a:pt x="128" y="35"/>
                  </a:cubicBezTo>
                  <a:cubicBezTo>
                    <a:pt x="127" y="35"/>
                    <a:pt x="127" y="36"/>
                    <a:pt x="127" y="37"/>
                  </a:cubicBezTo>
                  <a:cubicBezTo>
                    <a:pt x="127" y="37"/>
                    <a:pt x="127" y="38"/>
                    <a:pt x="126" y="38"/>
                  </a:cubicBezTo>
                  <a:cubicBezTo>
                    <a:pt x="126" y="38"/>
                    <a:pt x="125" y="39"/>
                    <a:pt x="125" y="39"/>
                  </a:cubicBezTo>
                  <a:cubicBezTo>
                    <a:pt x="125" y="39"/>
                    <a:pt x="125" y="40"/>
                    <a:pt x="125" y="41"/>
                  </a:cubicBezTo>
                  <a:cubicBezTo>
                    <a:pt x="126" y="41"/>
                    <a:pt x="127" y="41"/>
                    <a:pt x="127" y="41"/>
                  </a:cubicBezTo>
                  <a:cubicBezTo>
                    <a:pt x="127" y="42"/>
                    <a:pt x="127" y="43"/>
                    <a:pt x="127" y="44"/>
                  </a:cubicBezTo>
                  <a:cubicBezTo>
                    <a:pt x="127" y="44"/>
                    <a:pt x="128" y="45"/>
                    <a:pt x="128" y="46"/>
                  </a:cubicBezTo>
                  <a:cubicBezTo>
                    <a:pt x="128" y="46"/>
                    <a:pt x="128" y="47"/>
                    <a:pt x="128" y="48"/>
                  </a:cubicBezTo>
                  <a:cubicBezTo>
                    <a:pt x="128" y="48"/>
                    <a:pt x="127" y="48"/>
                    <a:pt x="126" y="48"/>
                  </a:cubicBezTo>
                  <a:cubicBezTo>
                    <a:pt x="126" y="49"/>
                    <a:pt x="125" y="49"/>
                    <a:pt x="124" y="49"/>
                  </a:cubicBezTo>
                  <a:cubicBezTo>
                    <a:pt x="124" y="49"/>
                    <a:pt x="124" y="49"/>
                    <a:pt x="124" y="48"/>
                  </a:cubicBezTo>
                  <a:cubicBezTo>
                    <a:pt x="123" y="48"/>
                    <a:pt x="122" y="49"/>
                    <a:pt x="122" y="49"/>
                  </a:cubicBezTo>
                  <a:cubicBezTo>
                    <a:pt x="122" y="49"/>
                    <a:pt x="121" y="50"/>
                    <a:pt x="121" y="51"/>
                  </a:cubicBezTo>
                  <a:cubicBezTo>
                    <a:pt x="121" y="51"/>
                    <a:pt x="122" y="52"/>
                    <a:pt x="122" y="53"/>
                  </a:cubicBezTo>
                  <a:cubicBezTo>
                    <a:pt x="122" y="53"/>
                    <a:pt x="121" y="54"/>
                    <a:pt x="121" y="55"/>
                  </a:cubicBezTo>
                  <a:cubicBezTo>
                    <a:pt x="121" y="55"/>
                    <a:pt x="121" y="56"/>
                    <a:pt x="121" y="56"/>
                  </a:cubicBezTo>
                  <a:cubicBezTo>
                    <a:pt x="121" y="56"/>
                    <a:pt x="121" y="57"/>
                    <a:pt x="121" y="58"/>
                  </a:cubicBezTo>
                  <a:cubicBezTo>
                    <a:pt x="121" y="59"/>
                    <a:pt x="122" y="60"/>
                    <a:pt x="121" y="61"/>
                  </a:cubicBezTo>
                  <a:cubicBezTo>
                    <a:pt x="121" y="62"/>
                    <a:pt x="121" y="63"/>
                    <a:pt x="121" y="63"/>
                  </a:cubicBezTo>
                  <a:cubicBezTo>
                    <a:pt x="121" y="63"/>
                    <a:pt x="121" y="63"/>
                    <a:pt x="121" y="63"/>
                  </a:cubicBezTo>
                  <a:cubicBezTo>
                    <a:pt x="120" y="63"/>
                    <a:pt x="120" y="63"/>
                    <a:pt x="119" y="64"/>
                  </a:cubicBezTo>
                  <a:cubicBezTo>
                    <a:pt x="119" y="64"/>
                    <a:pt x="118" y="65"/>
                    <a:pt x="118" y="65"/>
                  </a:cubicBezTo>
                  <a:cubicBezTo>
                    <a:pt x="117" y="65"/>
                    <a:pt x="116" y="64"/>
                    <a:pt x="116" y="64"/>
                  </a:cubicBezTo>
                  <a:cubicBezTo>
                    <a:pt x="116" y="63"/>
                    <a:pt x="116" y="62"/>
                    <a:pt x="116" y="62"/>
                  </a:cubicBezTo>
                  <a:cubicBezTo>
                    <a:pt x="116" y="61"/>
                    <a:pt x="116" y="60"/>
                    <a:pt x="115" y="60"/>
                  </a:cubicBezTo>
                  <a:cubicBezTo>
                    <a:pt x="115" y="60"/>
                    <a:pt x="114" y="61"/>
                    <a:pt x="114" y="62"/>
                  </a:cubicBezTo>
                  <a:cubicBezTo>
                    <a:pt x="114" y="62"/>
                    <a:pt x="113" y="63"/>
                    <a:pt x="113" y="63"/>
                  </a:cubicBezTo>
                  <a:cubicBezTo>
                    <a:pt x="113" y="63"/>
                    <a:pt x="112" y="63"/>
                    <a:pt x="111" y="63"/>
                  </a:cubicBezTo>
                  <a:cubicBezTo>
                    <a:pt x="111" y="63"/>
                    <a:pt x="111" y="62"/>
                    <a:pt x="110" y="62"/>
                  </a:cubicBezTo>
                  <a:cubicBezTo>
                    <a:pt x="110" y="62"/>
                    <a:pt x="109" y="63"/>
                    <a:pt x="109" y="63"/>
                  </a:cubicBezTo>
                  <a:cubicBezTo>
                    <a:pt x="109" y="63"/>
                    <a:pt x="109" y="64"/>
                    <a:pt x="108" y="65"/>
                  </a:cubicBezTo>
                  <a:cubicBezTo>
                    <a:pt x="108" y="65"/>
                    <a:pt x="107" y="66"/>
                    <a:pt x="107" y="66"/>
                  </a:cubicBezTo>
                  <a:cubicBezTo>
                    <a:pt x="106" y="66"/>
                    <a:pt x="106" y="67"/>
                    <a:pt x="106" y="67"/>
                  </a:cubicBezTo>
                  <a:cubicBezTo>
                    <a:pt x="106" y="68"/>
                    <a:pt x="105" y="69"/>
                    <a:pt x="106" y="69"/>
                  </a:cubicBezTo>
                  <a:cubicBezTo>
                    <a:pt x="106" y="70"/>
                    <a:pt x="107" y="70"/>
                    <a:pt x="107" y="70"/>
                  </a:cubicBezTo>
                  <a:cubicBezTo>
                    <a:pt x="108" y="71"/>
                    <a:pt x="108" y="72"/>
                    <a:pt x="109" y="72"/>
                  </a:cubicBezTo>
                  <a:cubicBezTo>
                    <a:pt x="109" y="73"/>
                    <a:pt x="110" y="74"/>
                    <a:pt x="111" y="74"/>
                  </a:cubicBezTo>
                  <a:cubicBezTo>
                    <a:pt x="111" y="75"/>
                    <a:pt x="111" y="77"/>
                    <a:pt x="111" y="77"/>
                  </a:cubicBezTo>
                  <a:cubicBezTo>
                    <a:pt x="111" y="78"/>
                    <a:pt x="111" y="79"/>
                    <a:pt x="111" y="80"/>
                  </a:cubicBezTo>
                  <a:cubicBezTo>
                    <a:pt x="110" y="80"/>
                    <a:pt x="108" y="80"/>
                    <a:pt x="107" y="80"/>
                  </a:cubicBezTo>
                  <a:cubicBezTo>
                    <a:pt x="105" y="80"/>
                    <a:pt x="102" y="81"/>
                    <a:pt x="100" y="81"/>
                  </a:cubicBezTo>
                  <a:cubicBezTo>
                    <a:pt x="99" y="81"/>
                    <a:pt x="95" y="81"/>
                    <a:pt x="94" y="81"/>
                  </a:cubicBezTo>
                  <a:cubicBezTo>
                    <a:pt x="93" y="82"/>
                    <a:pt x="91" y="83"/>
                    <a:pt x="90" y="83"/>
                  </a:cubicBezTo>
                  <a:cubicBezTo>
                    <a:pt x="89" y="83"/>
                    <a:pt x="87" y="84"/>
                    <a:pt x="86" y="85"/>
                  </a:cubicBezTo>
                  <a:cubicBezTo>
                    <a:pt x="85" y="85"/>
                    <a:pt x="83" y="85"/>
                    <a:pt x="82" y="85"/>
                  </a:cubicBezTo>
                  <a:cubicBezTo>
                    <a:pt x="82" y="85"/>
                    <a:pt x="80" y="85"/>
                    <a:pt x="80" y="85"/>
                  </a:cubicBezTo>
                  <a:cubicBezTo>
                    <a:pt x="78" y="86"/>
                    <a:pt x="76" y="86"/>
                    <a:pt x="75" y="86"/>
                  </a:cubicBezTo>
                  <a:cubicBezTo>
                    <a:pt x="74" y="86"/>
                    <a:pt x="71" y="86"/>
                    <a:pt x="70" y="86"/>
                  </a:cubicBezTo>
                  <a:cubicBezTo>
                    <a:pt x="68" y="86"/>
                    <a:pt x="64" y="86"/>
                    <a:pt x="62" y="87"/>
                  </a:cubicBezTo>
                  <a:cubicBezTo>
                    <a:pt x="61" y="87"/>
                    <a:pt x="59" y="87"/>
                    <a:pt x="58" y="87"/>
                  </a:cubicBezTo>
                  <a:cubicBezTo>
                    <a:pt x="56" y="88"/>
                    <a:pt x="53" y="89"/>
                    <a:pt x="52" y="90"/>
                  </a:cubicBezTo>
                  <a:cubicBezTo>
                    <a:pt x="50" y="90"/>
                    <a:pt x="47" y="91"/>
                    <a:pt x="46" y="91"/>
                  </a:cubicBezTo>
                  <a:cubicBezTo>
                    <a:pt x="44" y="92"/>
                    <a:pt x="42" y="92"/>
                    <a:pt x="41" y="93"/>
                  </a:cubicBezTo>
                  <a:cubicBezTo>
                    <a:pt x="40" y="93"/>
                    <a:pt x="38" y="94"/>
                    <a:pt x="37" y="94"/>
                  </a:cubicBezTo>
                  <a:cubicBezTo>
                    <a:pt x="36" y="94"/>
                    <a:pt x="34" y="94"/>
                    <a:pt x="33" y="94"/>
                  </a:cubicBezTo>
                  <a:cubicBezTo>
                    <a:pt x="32" y="94"/>
                    <a:pt x="31" y="93"/>
                    <a:pt x="30" y="92"/>
                  </a:cubicBezTo>
                  <a:cubicBezTo>
                    <a:pt x="30" y="92"/>
                    <a:pt x="29" y="93"/>
                    <a:pt x="29" y="93"/>
                  </a:cubicBezTo>
                  <a:cubicBezTo>
                    <a:pt x="28" y="93"/>
                    <a:pt x="28" y="92"/>
                    <a:pt x="27" y="93"/>
                  </a:cubicBezTo>
                  <a:cubicBezTo>
                    <a:pt x="27" y="93"/>
                    <a:pt x="26" y="93"/>
                    <a:pt x="26" y="94"/>
                  </a:cubicBezTo>
                  <a:cubicBezTo>
                    <a:pt x="26" y="94"/>
                    <a:pt x="26" y="95"/>
                    <a:pt x="26" y="95"/>
                  </a:cubicBezTo>
                  <a:cubicBezTo>
                    <a:pt x="26" y="96"/>
                    <a:pt x="28" y="96"/>
                    <a:pt x="29" y="97"/>
                  </a:cubicBezTo>
                  <a:cubicBezTo>
                    <a:pt x="29" y="97"/>
                    <a:pt x="29" y="99"/>
                    <a:pt x="29" y="100"/>
                  </a:cubicBezTo>
                  <a:cubicBezTo>
                    <a:pt x="29" y="101"/>
                    <a:pt x="28" y="103"/>
                    <a:pt x="27" y="104"/>
                  </a:cubicBezTo>
                  <a:cubicBezTo>
                    <a:pt x="27" y="105"/>
                    <a:pt x="25" y="107"/>
                    <a:pt x="24" y="107"/>
                  </a:cubicBezTo>
                  <a:cubicBezTo>
                    <a:pt x="23" y="107"/>
                    <a:pt x="22" y="105"/>
                    <a:pt x="22" y="104"/>
                  </a:cubicBezTo>
                  <a:cubicBezTo>
                    <a:pt x="21" y="104"/>
                    <a:pt x="20" y="102"/>
                    <a:pt x="19" y="101"/>
                  </a:cubicBezTo>
                  <a:cubicBezTo>
                    <a:pt x="18" y="100"/>
                    <a:pt x="16" y="99"/>
                    <a:pt x="15" y="99"/>
                  </a:cubicBezTo>
                  <a:cubicBezTo>
                    <a:pt x="14" y="98"/>
                    <a:pt x="11" y="97"/>
                    <a:pt x="10" y="97"/>
                  </a:cubicBezTo>
                  <a:cubicBezTo>
                    <a:pt x="9" y="96"/>
                    <a:pt x="7" y="95"/>
                    <a:pt x="6" y="94"/>
                  </a:cubicBezTo>
                  <a:cubicBezTo>
                    <a:pt x="6" y="93"/>
                    <a:pt x="5" y="92"/>
                    <a:pt x="5" y="92"/>
                  </a:cubicBezTo>
                  <a:cubicBezTo>
                    <a:pt x="6" y="91"/>
                    <a:pt x="7" y="90"/>
                    <a:pt x="8" y="89"/>
                  </a:cubicBezTo>
                  <a:cubicBezTo>
                    <a:pt x="8" y="88"/>
                    <a:pt x="10" y="87"/>
                    <a:pt x="11" y="86"/>
                  </a:cubicBezTo>
                  <a:cubicBezTo>
                    <a:pt x="12" y="86"/>
                    <a:pt x="13" y="86"/>
                    <a:pt x="13" y="86"/>
                  </a:cubicBezTo>
                  <a:cubicBezTo>
                    <a:pt x="14" y="86"/>
                    <a:pt x="16" y="85"/>
                    <a:pt x="17" y="85"/>
                  </a:cubicBezTo>
                  <a:cubicBezTo>
                    <a:pt x="18" y="85"/>
                    <a:pt x="18" y="85"/>
                    <a:pt x="19" y="84"/>
                  </a:cubicBezTo>
                  <a:cubicBezTo>
                    <a:pt x="19" y="84"/>
                    <a:pt x="19" y="83"/>
                    <a:pt x="19" y="82"/>
                  </a:cubicBezTo>
                  <a:cubicBezTo>
                    <a:pt x="19" y="82"/>
                    <a:pt x="19" y="82"/>
                    <a:pt x="19" y="82"/>
                  </a:cubicBezTo>
                  <a:cubicBezTo>
                    <a:pt x="18" y="82"/>
                    <a:pt x="17" y="83"/>
                    <a:pt x="17" y="83"/>
                  </a:cubicBezTo>
                  <a:cubicBezTo>
                    <a:pt x="17" y="83"/>
                    <a:pt x="16" y="84"/>
                    <a:pt x="15" y="84"/>
                  </a:cubicBezTo>
                  <a:cubicBezTo>
                    <a:pt x="15" y="84"/>
                    <a:pt x="14" y="83"/>
                    <a:pt x="14" y="82"/>
                  </a:cubicBezTo>
                  <a:cubicBezTo>
                    <a:pt x="13" y="82"/>
                    <a:pt x="13" y="81"/>
                    <a:pt x="13" y="81"/>
                  </a:cubicBezTo>
                  <a:cubicBezTo>
                    <a:pt x="13" y="80"/>
                    <a:pt x="12" y="80"/>
                    <a:pt x="12" y="80"/>
                  </a:cubicBezTo>
                  <a:cubicBezTo>
                    <a:pt x="12" y="80"/>
                    <a:pt x="11" y="81"/>
                    <a:pt x="11" y="81"/>
                  </a:cubicBezTo>
                  <a:cubicBezTo>
                    <a:pt x="11" y="82"/>
                    <a:pt x="11" y="83"/>
                    <a:pt x="10" y="83"/>
                  </a:cubicBezTo>
                  <a:cubicBezTo>
                    <a:pt x="10" y="83"/>
                    <a:pt x="9" y="84"/>
                    <a:pt x="9" y="84"/>
                  </a:cubicBezTo>
                  <a:cubicBezTo>
                    <a:pt x="8" y="84"/>
                    <a:pt x="8" y="82"/>
                    <a:pt x="7" y="82"/>
                  </a:cubicBezTo>
                  <a:cubicBezTo>
                    <a:pt x="7" y="81"/>
                    <a:pt x="7" y="81"/>
                    <a:pt x="7" y="80"/>
                  </a:cubicBezTo>
                  <a:cubicBezTo>
                    <a:pt x="7" y="80"/>
                    <a:pt x="7" y="79"/>
                    <a:pt x="6" y="79"/>
                  </a:cubicBezTo>
                  <a:cubicBezTo>
                    <a:pt x="6" y="79"/>
                    <a:pt x="6" y="79"/>
                    <a:pt x="5" y="79"/>
                  </a:cubicBezTo>
                  <a:cubicBezTo>
                    <a:pt x="5" y="79"/>
                    <a:pt x="4" y="79"/>
                    <a:pt x="4" y="80"/>
                  </a:cubicBezTo>
                  <a:cubicBezTo>
                    <a:pt x="4" y="80"/>
                    <a:pt x="4" y="82"/>
                    <a:pt x="4" y="82"/>
                  </a:cubicBezTo>
                  <a:cubicBezTo>
                    <a:pt x="4" y="83"/>
                    <a:pt x="5" y="84"/>
                    <a:pt x="5" y="84"/>
                  </a:cubicBezTo>
                  <a:cubicBezTo>
                    <a:pt x="5" y="85"/>
                    <a:pt x="5" y="86"/>
                    <a:pt x="4" y="86"/>
                  </a:cubicBezTo>
                  <a:cubicBezTo>
                    <a:pt x="4" y="86"/>
                    <a:pt x="3" y="85"/>
                    <a:pt x="2" y="84"/>
                  </a:cubicBezTo>
                  <a:cubicBezTo>
                    <a:pt x="2" y="84"/>
                    <a:pt x="1" y="83"/>
                    <a:pt x="1" y="82"/>
                  </a:cubicBezTo>
                  <a:cubicBezTo>
                    <a:pt x="1" y="82"/>
                    <a:pt x="1" y="81"/>
                    <a:pt x="1" y="80"/>
                  </a:cubicBezTo>
                  <a:cubicBezTo>
                    <a:pt x="1" y="80"/>
                    <a:pt x="1" y="80"/>
                    <a:pt x="1" y="80"/>
                  </a:cubicBezTo>
                  <a:cubicBezTo>
                    <a:pt x="1" y="79"/>
                    <a:pt x="2" y="79"/>
                    <a:pt x="2" y="78"/>
                  </a:cubicBezTo>
                  <a:cubicBezTo>
                    <a:pt x="2" y="78"/>
                    <a:pt x="3" y="76"/>
                    <a:pt x="3" y="76"/>
                  </a:cubicBezTo>
                  <a:cubicBezTo>
                    <a:pt x="3" y="75"/>
                    <a:pt x="2" y="74"/>
                    <a:pt x="2" y="73"/>
                  </a:cubicBezTo>
                  <a:cubicBezTo>
                    <a:pt x="2" y="72"/>
                    <a:pt x="1" y="72"/>
                    <a:pt x="1" y="71"/>
                  </a:cubicBezTo>
                  <a:cubicBezTo>
                    <a:pt x="0" y="70"/>
                    <a:pt x="0" y="69"/>
                    <a:pt x="0" y="68"/>
                  </a:cubicBezTo>
                  <a:cubicBezTo>
                    <a:pt x="0" y="68"/>
                    <a:pt x="0" y="67"/>
                    <a:pt x="0" y="66"/>
                  </a:cubicBezTo>
                  <a:cubicBezTo>
                    <a:pt x="0" y="65"/>
                    <a:pt x="0" y="64"/>
                    <a:pt x="1" y="64"/>
                  </a:cubicBezTo>
                  <a:cubicBezTo>
                    <a:pt x="1" y="63"/>
                    <a:pt x="3" y="62"/>
                    <a:pt x="3" y="61"/>
                  </a:cubicBezTo>
                  <a:cubicBezTo>
                    <a:pt x="3" y="61"/>
                    <a:pt x="3" y="60"/>
                    <a:pt x="3" y="59"/>
                  </a:cubicBezTo>
                  <a:cubicBezTo>
                    <a:pt x="3" y="59"/>
                    <a:pt x="2" y="58"/>
                    <a:pt x="2" y="57"/>
                  </a:cubicBezTo>
                  <a:cubicBezTo>
                    <a:pt x="2" y="57"/>
                    <a:pt x="1" y="56"/>
                    <a:pt x="1" y="55"/>
                  </a:cubicBezTo>
                  <a:cubicBezTo>
                    <a:pt x="1" y="54"/>
                    <a:pt x="2" y="53"/>
                    <a:pt x="2" y="52"/>
                  </a:cubicBezTo>
                  <a:cubicBezTo>
                    <a:pt x="2" y="51"/>
                    <a:pt x="2" y="49"/>
                    <a:pt x="2" y="49"/>
                  </a:cubicBezTo>
                  <a:cubicBezTo>
                    <a:pt x="2" y="48"/>
                    <a:pt x="3" y="47"/>
                    <a:pt x="3" y="46"/>
                  </a:cubicBezTo>
                  <a:cubicBezTo>
                    <a:pt x="3" y="46"/>
                    <a:pt x="3" y="44"/>
                    <a:pt x="3" y="44"/>
                  </a:cubicBezTo>
                  <a:cubicBezTo>
                    <a:pt x="4" y="43"/>
                    <a:pt x="4" y="42"/>
                    <a:pt x="5" y="42"/>
                  </a:cubicBezTo>
                  <a:cubicBezTo>
                    <a:pt x="5" y="41"/>
                    <a:pt x="5" y="40"/>
                    <a:pt x="5" y="39"/>
                  </a:cubicBezTo>
                  <a:cubicBezTo>
                    <a:pt x="5" y="39"/>
                    <a:pt x="5" y="38"/>
                    <a:pt x="5" y="38"/>
                  </a:cubicBezTo>
                  <a:cubicBezTo>
                    <a:pt x="5" y="37"/>
                    <a:pt x="7" y="36"/>
                    <a:pt x="7" y="35"/>
                  </a:cubicBezTo>
                  <a:cubicBezTo>
                    <a:pt x="8" y="35"/>
                    <a:pt x="9" y="34"/>
                    <a:pt x="9" y="33"/>
                  </a:cubicBezTo>
                  <a:cubicBezTo>
                    <a:pt x="10" y="33"/>
                    <a:pt x="10" y="32"/>
                    <a:pt x="10" y="31"/>
                  </a:cubicBezTo>
                  <a:cubicBezTo>
                    <a:pt x="11" y="30"/>
                    <a:pt x="11" y="29"/>
                    <a:pt x="11" y="28"/>
                  </a:cubicBezTo>
                  <a:cubicBezTo>
                    <a:pt x="11" y="28"/>
                    <a:pt x="12" y="26"/>
                    <a:pt x="13" y="26"/>
                  </a:cubicBezTo>
                  <a:cubicBezTo>
                    <a:pt x="14" y="26"/>
                    <a:pt x="16" y="26"/>
                    <a:pt x="17" y="26"/>
                  </a:cubicBezTo>
                  <a:cubicBezTo>
                    <a:pt x="17" y="26"/>
                    <a:pt x="19" y="27"/>
                    <a:pt x="19" y="27"/>
                  </a:cubicBezTo>
                  <a:cubicBezTo>
                    <a:pt x="20" y="27"/>
                    <a:pt x="21" y="26"/>
                    <a:pt x="21" y="25"/>
                  </a:cubicBezTo>
                  <a:cubicBezTo>
                    <a:pt x="22" y="25"/>
                    <a:pt x="22" y="23"/>
                    <a:pt x="22" y="22"/>
                  </a:cubicBezTo>
                  <a:cubicBezTo>
                    <a:pt x="22" y="21"/>
                    <a:pt x="24" y="20"/>
                    <a:pt x="24" y="20"/>
                  </a:cubicBezTo>
                  <a:cubicBezTo>
                    <a:pt x="25" y="20"/>
                    <a:pt x="25" y="19"/>
                    <a:pt x="26" y="19"/>
                  </a:cubicBezTo>
                  <a:cubicBezTo>
                    <a:pt x="26" y="19"/>
                    <a:pt x="26" y="20"/>
                    <a:pt x="27" y="20"/>
                  </a:cubicBezTo>
                  <a:cubicBezTo>
                    <a:pt x="27" y="21"/>
                    <a:pt x="29" y="21"/>
                    <a:pt x="30" y="22"/>
                  </a:cubicBezTo>
                  <a:cubicBezTo>
                    <a:pt x="30" y="22"/>
                    <a:pt x="31" y="22"/>
                    <a:pt x="31" y="22"/>
                  </a:cubicBezTo>
                  <a:cubicBezTo>
                    <a:pt x="32" y="22"/>
                    <a:pt x="33" y="23"/>
                    <a:pt x="33" y="23"/>
                  </a:cubicBezTo>
                  <a:cubicBezTo>
                    <a:pt x="34" y="23"/>
                    <a:pt x="35" y="23"/>
                    <a:pt x="35" y="23"/>
                  </a:cubicBezTo>
                  <a:cubicBezTo>
                    <a:pt x="36" y="23"/>
                    <a:pt x="37" y="22"/>
                    <a:pt x="38" y="21"/>
                  </a:cubicBezTo>
                  <a:cubicBezTo>
                    <a:pt x="38" y="21"/>
                    <a:pt x="39" y="19"/>
                    <a:pt x="40" y="19"/>
                  </a:cubicBezTo>
                  <a:cubicBezTo>
                    <a:pt x="40" y="19"/>
                    <a:pt x="41" y="19"/>
                    <a:pt x="42" y="19"/>
                  </a:cubicBezTo>
                  <a:cubicBezTo>
                    <a:pt x="42" y="19"/>
                    <a:pt x="44" y="20"/>
                    <a:pt x="44" y="20"/>
                  </a:cubicBezTo>
                  <a:cubicBezTo>
                    <a:pt x="45" y="20"/>
                    <a:pt x="46" y="21"/>
                    <a:pt x="47" y="21"/>
                  </a:cubicBezTo>
                  <a:cubicBezTo>
                    <a:pt x="47" y="20"/>
                    <a:pt x="49" y="20"/>
                    <a:pt x="49" y="20"/>
                  </a:cubicBezTo>
                  <a:cubicBezTo>
                    <a:pt x="50" y="20"/>
                    <a:pt x="51" y="19"/>
                    <a:pt x="51" y="19"/>
                  </a:cubicBezTo>
                  <a:cubicBezTo>
                    <a:pt x="52" y="19"/>
                    <a:pt x="53" y="20"/>
                    <a:pt x="54" y="20"/>
                  </a:cubicBezTo>
                  <a:cubicBezTo>
                    <a:pt x="54" y="20"/>
                    <a:pt x="55" y="20"/>
                    <a:pt x="56" y="20"/>
                  </a:cubicBezTo>
                  <a:cubicBezTo>
                    <a:pt x="56" y="20"/>
                    <a:pt x="57" y="21"/>
                    <a:pt x="58" y="21"/>
                  </a:cubicBezTo>
                  <a:cubicBezTo>
                    <a:pt x="58" y="21"/>
                    <a:pt x="59" y="20"/>
                    <a:pt x="59" y="20"/>
                  </a:cubicBezTo>
                  <a:cubicBezTo>
                    <a:pt x="60" y="19"/>
                    <a:pt x="61" y="18"/>
                    <a:pt x="61" y="17"/>
                  </a:cubicBezTo>
                  <a:cubicBezTo>
                    <a:pt x="62" y="17"/>
                    <a:pt x="62" y="16"/>
                    <a:pt x="63" y="16"/>
                  </a:cubicBezTo>
                  <a:cubicBezTo>
                    <a:pt x="63" y="16"/>
                    <a:pt x="64" y="17"/>
                    <a:pt x="65" y="17"/>
                  </a:cubicBezTo>
                  <a:cubicBezTo>
                    <a:pt x="65" y="17"/>
                    <a:pt x="66" y="16"/>
                    <a:pt x="66" y="16"/>
                  </a:cubicBezTo>
                  <a:cubicBezTo>
                    <a:pt x="67" y="16"/>
                    <a:pt x="68" y="15"/>
                    <a:pt x="69" y="15"/>
                  </a:cubicBezTo>
                  <a:cubicBezTo>
                    <a:pt x="70" y="15"/>
                    <a:pt x="72" y="14"/>
                    <a:pt x="74" y="13"/>
                  </a:cubicBezTo>
                  <a:cubicBezTo>
                    <a:pt x="75" y="13"/>
                    <a:pt x="77" y="12"/>
                    <a:pt x="78" y="12"/>
                  </a:cubicBezTo>
                  <a:cubicBezTo>
                    <a:pt x="79" y="11"/>
                    <a:pt x="82" y="11"/>
                    <a:pt x="83" y="11"/>
                  </a:cubicBezTo>
                  <a:cubicBezTo>
                    <a:pt x="84" y="11"/>
                    <a:pt x="86" y="9"/>
                    <a:pt x="88" y="9"/>
                  </a:cubicBezTo>
                  <a:cubicBezTo>
                    <a:pt x="89" y="8"/>
                    <a:pt x="93" y="7"/>
                    <a:pt x="94" y="7"/>
                  </a:cubicBezTo>
                  <a:cubicBezTo>
                    <a:pt x="95" y="7"/>
                    <a:pt x="97" y="7"/>
                    <a:pt x="98" y="7"/>
                  </a:cubicBezTo>
                  <a:cubicBezTo>
                    <a:pt x="99" y="7"/>
                    <a:pt x="100" y="6"/>
                    <a:pt x="100" y="5"/>
                  </a:cubicBezTo>
                  <a:cubicBezTo>
                    <a:pt x="101" y="5"/>
                    <a:pt x="101" y="3"/>
                    <a:pt x="102" y="3"/>
                  </a:cubicBezTo>
                  <a:cubicBezTo>
                    <a:pt x="103" y="2"/>
                    <a:pt x="104" y="1"/>
                    <a:pt x="104" y="1"/>
                  </a:cubicBezTo>
                  <a:cubicBezTo>
                    <a:pt x="105" y="1"/>
                    <a:pt x="107" y="0"/>
                    <a:pt x="108" y="0"/>
                  </a:cubicBezTo>
                  <a:cubicBezTo>
                    <a:pt x="109" y="0"/>
                    <a:pt x="111" y="1"/>
                    <a:pt x="112" y="2"/>
                  </a:cubicBezTo>
                  <a:cubicBezTo>
                    <a:pt x="112" y="2"/>
                    <a:pt x="113" y="4"/>
                    <a:pt x="113" y="4"/>
                  </a:cubicBezTo>
                  <a:cubicBezTo>
                    <a:pt x="114" y="4"/>
                    <a:pt x="115" y="5"/>
                    <a:pt x="116" y="5"/>
                  </a:cubicBezTo>
                  <a:cubicBezTo>
                    <a:pt x="116" y="5"/>
                    <a:pt x="118" y="5"/>
                    <a:pt x="119" y="5"/>
                  </a:cubicBezTo>
                  <a:cubicBezTo>
                    <a:pt x="120" y="5"/>
                    <a:pt x="123" y="5"/>
                    <a:pt x="125" y="5"/>
                  </a:cubicBezTo>
                  <a:cubicBezTo>
                    <a:pt x="126" y="5"/>
                    <a:pt x="129" y="5"/>
                    <a:pt x="130" y="5"/>
                  </a:cubicBezTo>
                  <a:cubicBezTo>
                    <a:pt x="131" y="5"/>
                    <a:pt x="134" y="4"/>
                    <a:pt x="135" y="4"/>
                  </a:cubicBezTo>
                  <a:cubicBezTo>
                    <a:pt x="136" y="4"/>
                    <a:pt x="138" y="4"/>
                    <a:pt x="139" y="4"/>
                  </a:cubicBezTo>
                  <a:cubicBezTo>
                    <a:pt x="139" y="4"/>
                    <a:pt x="139" y="5"/>
                    <a:pt x="140" y="5"/>
                  </a:cubicBezTo>
                  <a:cubicBezTo>
                    <a:pt x="140" y="6"/>
                    <a:pt x="140" y="6"/>
                    <a:pt x="140" y="7"/>
                  </a:cubicBezTo>
                  <a:cubicBezTo>
                    <a:pt x="140" y="7"/>
                    <a:pt x="141" y="7"/>
                    <a:pt x="142"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2" name="Freeform 122"/>
            <p:cNvSpPr>
              <a:spLocks/>
            </p:cNvSpPr>
            <p:nvPr/>
          </p:nvSpPr>
          <p:spPr bwMode="auto">
            <a:xfrm>
              <a:off x="2339976" y="4260851"/>
              <a:ext cx="20638" cy="22225"/>
            </a:xfrm>
            <a:custGeom>
              <a:avLst/>
              <a:gdLst/>
              <a:ahLst/>
              <a:cxnLst>
                <a:cxn ang="0">
                  <a:pos x="11" y="11"/>
                </a:cxn>
                <a:cxn ang="0">
                  <a:pos x="9" y="12"/>
                </a:cxn>
                <a:cxn ang="0">
                  <a:pos x="7" y="12"/>
                </a:cxn>
                <a:cxn ang="0">
                  <a:pos x="5" y="11"/>
                </a:cxn>
                <a:cxn ang="0">
                  <a:pos x="3" y="11"/>
                </a:cxn>
                <a:cxn ang="0">
                  <a:pos x="1" y="11"/>
                </a:cxn>
                <a:cxn ang="0">
                  <a:pos x="0" y="9"/>
                </a:cxn>
                <a:cxn ang="0">
                  <a:pos x="1" y="8"/>
                </a:cxn>
                <a:cxn ang="0">
                  <a:pos x="2" y="8"/>
                </a:cxn>
                <a:cxn ang="0">
                  <a:pos x="4" y="7"/>
                </a:cxn>
                <a:cxn ang="0">
                  <a:pos x="4" y="5"/>
                </a:cxn>
                <a:cxn ang="0">
                  <a:pos x="4" y="2"/>
                </a:cxn>
                <a:cxn ang="0">
                  <a:pos x="5" y="1"/>
                </a:cxn>
                <a:cxn ang="0">
                  <a:pos x="6" y="0"/>
                </a:cxn>
                <a:cxn ang="0">
                  <a:pos x="7" y="0"/>
                </a:cxn>
                <a:cxn ang="0">
                  <a:pos x="7" y="1"/>
                </a:cxn>
                <a:cxn ang="0">
                  <a:pos x="8" y="4"/>
                </a:cxn>
                <a:cxn ang="0">
                  <a:pos x="8" y="5"/>
                </a:cxn>
                <a:cxn ang="0">
                  <a:pos x="9" y="6"/>
                </a:cxn>
                <a:cxn ang="0">
                  <a:pos x="10" y="8"/>
                </a:cxn>
                <a:cxn ang="0">
                  <a:pos x="11" y="9"/>
                </a:cxn>
                <a:cxn ang="0">
                  <a:pos x="11" y="11"/>
                </a:cxn>
              </a:cxnLst>
              <a:rect l="0" t="0" r="r" b="b"/>
              <a:pathLst>
                <a:path w="11" h="12">
                  <a:moveTo>
                    <a:pt x="11" y="11"/>
                  </a:moveTo>
                  <a:cubicBezTo>
                    <a:pt x="11" y="11"/>
                    <a:pt x="9" y="12"/>
                    <a:pt x="9" y="12"/>
                  </a:cubicBezTo>
                  <a:cubicBezTo>
                    <a:pt x="8" y="12"/>
                    <a:pt x="7" y="12"/>
                    <a:pt x="7" y="12"/>
                  </a:cubicBezTo>
                  <a:cubicBezTo>
                    <a:pt x="6" y="12"/>
                    <a:pt x="5" y="11"/>
                    <a:pt x="5" y="11"/>
                  </a:cubicBezTo>
                  <a:cubicBezTo>
                    <a:pt x="4" y="11"/>
                    <a:pt x="3" y="11"/>
                    <a:pt x="3" y="11"/>
                  </a:cubicBezTo>
                  <a:cubicBezTo>
                    <a:pt x="2" y="11"/>
                    <a:pt x="2" y="11"/>
                    <a:pt x="1" y="11"/>
                  </a:cubicBezTo>
                  <a:cubicBezTo>
                    <a:pt x="1" y="10"/>
                    <a:pt x="0" y="9"/>
                    <a:pt x="0" y="9"/>
                  </a:cubicBezTo>
                  <a:cubicBezTo>
                    <a:pt x="0" y="9"/>
                    <a:pt x="1" y="8"/>
                    <a:pt x="1" y="8"/>
                  </a:cubicBezTo>
                  <a:cubicBezTo>
                    <a:pt x="1" y="8"/>
                    <a:pt x="2" y="8"/>
                    <a:pt x="2" y="8"/>
                  </a:cubicBezTo>
                  <a:cubicBezTo>
                    <a:pt x="3" y="8"/>
                    <a:pt x="3" y="7"/>
                    <a:pt x="4" y="7"/>
                  </a:cubicBezTo>
                  <a:cubicBezTo>
                    <a:pt x="4" y="6"/>
                    <a:pt x="4" y="5"/>
                    <a:pt x="4" y="5"/>
                  </a:cubicBezTo>
                  <a:cubicBezTo>
                    <a:pt x="4" y="4"/>
                    <a:pt x="4" y="3"/>
                    <a:pt x="4" y="2"/>
                  </a:cubicBezTo>
                  <a:cubicBezTo>
                    <a:pt x="4" y="2"/>
                    <a:pt x="5" y="1"/>
                    <a:pt x="5" y="1"/>
                  </a:cubicBezTo>
                  <a:cubicBezTo>
                    <a:pt x="5" y="0"/>
                    <a:pt x="5" y="0"/>
                    <a:pt x="6" y="0"/>
                  </a:cubicBezTo>
                  <a:cubicBezTo>
                    <a:pt x="6" y="0"/>
                    <a:pt x="6" y="0"/>
                    <a:pt x="7" y="0"/>
                  </a:cubicBezTo>
                  <a:cubicBezTo>
                    <a:pt x="7" y="0"/>
                    <a:pt x="7" y="1"/>
                    <a:pt x="7" y="1"/>
                  </a:cubicBezTo>
                  <a:cubicBezTo>
                    <a:pt x="8" y="2"/>
                    <a:pt x="8" y="3"/>
                    <a:pt x="8" y="4"/>
                  </a:cubicBezTo>
                  <a:cubicBezTo>
                    <a:pt x="8" y="4"/>
                    <a:pt x="8" y="5"/>
                    <a:pt x="8" y="5"/>
                  </a:cubicBezTo>
                  <a:cubicBezTo>
                    <a:pt x="8" y="6"/>
                    <a:pt x="9" y="6"/>
                    <a:pt x="9" y="6"/>
                  </a:cubicBezTo>
                  <a:cubicBezTo>
                    <a:pt x="10" y="6"/>
                    <a:pt x="10" y="7"/>
                    <a:pt x="10" y="8"/>
                  </a:cubicBezTo>
                  <a:cubicBezTo>
                    <a:pt x="10" y="8"/>
                    <a:pt x="11" y="8"/>
                    <a:pt x="11" y="9"/>
                  </a:cubicBezTo>
                  <a:cubicBezTo>
                    <a:pt x="11" y="9"/>
                    <a:pt x="11" y="10"/>
                    <a:pt x="11" y="1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3" name="Freeform 123"/>
            <p:cNvSpPr>
              <a:spLocks/>
            </p:cNvSpPr>
            <p:nvPr/>
          </p:nvSpPr>
          <p:spPr bwMode="auto">
            <a:xfrm>
              <a:off x="2187576" y="4292601"/>
              <a:ext cx="139700" cy="82550"/>
            </a:xfrm>
            <a:custGeom>
              <a:avLst/>
              <a:gdLst/>
              <a:ahLst/>
              <a:cxnLst>
                <a:cxn ang="0">
                  <a:pos x="71" y="15"/>
                </a:cxn>
                <a:cxn ang="0">
                  <a:pos x="69" y="11"/>
                </a:cxn>
                <a:cxn ang="0">
                  <a:pos x="64" y="8"/>
                </a:cxn>
                <a:cxn ang="0">
                  <a:pos x="56" y="7"/>
                </a:cxn>
                <a:cxn ang="0">
                  <a:pos x="47" y="3"/>
                </a:cxn>
                <a:cxn ang="0">
                  <a:pos x="43" y="0"/>
                </a:cxn>
                <a:cxn ang="0">
                  <a:pos x="43" y="4"/>
                </a:cxn>
                <a:cxn ang="0">
                  <a:pos x="44" y="8"/>
                </a:cxn>
                <a:cxn ang="0">
                  <a:pos x="43" y="13"/>
                </a:cxn>
                <a:cxn ang="0">
                  <a:pos x="42" y="9"/>
                </a:cxn>
                <a:cxn ang="0">
                  <a:pos x="40" y="2"/>
                </a:cxn>
                <a:cxn ang="0">
                  <a:pos x="36" y="0"/>
                </a:cxn>
                <a:cxn ang="0">
                  <a:pos x="31" y="5"/>
                </a:cxn>
                <a:cxn ang="0">
                  <a:pos x="27" y="7"/>
                </a:cxn>
                <a:cxn ang="0">
                  <a:pos x="29" y="9"/>
                </a:cxn>
                <a:cxn ang="0">
                  <a:pos x="30" y="11"/>
                </a:cxn>
                <a:cxn ang="0">
                  <a:pos x="27" y="11"/>
                </a:cxn>
                <a:cxn ang="0">
                  <a:pos x="25" y="12"/>
                </a:cxn>
                <a:cxn ang="0">
                  <a:pos x="23" y="12"/>
                </a:cxn>
                <a:cxn ang="0">
                  <a:pos x="23" y="9"/>
                </a:cxn>
                <a:cxn ang="0">
                  <a:pos x="19" y="11"/>
                </a:cxn>
                <a:cxn ang="0">
                  <a:pos x="11" y="13"/>
                </a:cxn>
                <a:cxn ang="0">
                  <a:pos x="8" y="16"/>
                </a:cxn>
                <a:cxn ang="0">
                  <a:pos x="2" y="24"/>
                </a:cxn>
                <a:cxn ang="0">
                  <a:pos x="2" y="25"/>
                </a:cxn>
                <a:cxn ang="0">
                  <a:pos x="7" y="23"/>
                </a:cxn>
                <a:cxn ang="0">
                  <a:pos x="13" y="24"/>
                </a:cxn>
                <a:cxn ang="0">
                  <a:pos x="18" y="27"/>
                </a:cxn>
                <a:cxn ang="0">
                  <a:pos x="24" y="31"/>
                </a:cxn>
                <a:cxn ang="0">
                  <a:pos x="35" y="37"/>
                </a:cxn>
                <a:cxn ang="0">
                  <a:pos x="40" y="44"/>
                </a:cxn>
                <a:cxn ang="0">
                  <a:pos x="46" y="44"/>
                </a:cxn>
                <a:cxn ang="0">
                  <a:pos x="54" y="40"/>
                </a:cxn>
                <a:cxn ang="0">
                  <a:pos x="60" y="33"/>
                </a:cxn>
                <a:cxn ang="0">
                  <a:pos x="63" y="25"/>
                </a:cxn>
                <a:cxn ang="0">
                  <a:pos x="68" y="23"/>
                </a:cxn>
                <a:cxn ang="0">
                  <a:pos x="70" y="22"/>
                </a:cxn>
                <a:cxn ang="0">
                  <a:pos x="74" y="18"/>
                </a:cxn>
              </a:cxnLst>
              <a:rect l="0" t="0" r="r" b="b"/>
              <a:pathLst>
                <a:path w="74" h="44">
                  <a:moveTo>
                    <a:pt x="74" y="16"/>
                  </a:moveTo>
                  <a:cubicBezTo>
                    <a:pt x="73" y="16"/>
                    <a:pt x="71" y="16"/>
                    <a:pt x="71" y="15"/>
                  </a:cubicBezTo>
                  <a:cubicBezTo>
                    <a:pt x="70" y="15"/>
                    <a:pt x="70" y="14"/>
                    <a:pt x="70" y="14"/>
                  </a:cubicBezTo>
                  <a:cubicBezTo>
                    <a:pt x="69" y="13"/>
                    <a:pt x="69" y="11"/>
                    <a:pt x="69" y="11"/>
                  </a:cubicBezTo>
                  <a:cubicBezTo>
                    <a:pt x="69" y="10"/>
                    <a:pt x="68" y="9"/>
                    <a:pt x="67" y="8"/>
                  </a:cubicBezTo>
                  <a:cubicBezTo>
                    <a:pt x="66" y="8"/>
                    <a:pt x="64" y="8"/>
                    <a:pt x="64" y="8"/>
                  </a:cubicBezTo>
                  <a:cubicBezTo>
                    <a:pt x="63" y="8"/>
                    <a:pt x="62" y="7"/>
                    <a:pt x="61" y="7"/>
                  </a:cubicBezTo>
                  <a:cubicBezTo>
                    <a:pt x="60" y="6"/>
                    <a:pt x="58" y="7"/>
                    <a:pt x="56" y="7"/>
                  </a:cubicBezTo>
                  <a:cubicBezTo>
                    <a:pt x="55" y="6"/>
                    <a:pt x="52" y="6"/>
                    <a:pt x="51" y="6"/>
                  </a:cubicBezTo>
                  <a:cubicBezTo>
                    <a:pt x="50" y="5"/>
                    <a:pt x="48" y="3"/>
                    <a:pt x="47" y="3"/>
                  </a:cubicBezTo>
                  <a:cubicBezTo>
                    <a:pt x="47" y="2"/>
                    <a:pt x="45" y="0"/>
                    <a:pt x="45" y="0"/>
                  </a:cubicBezTo>
                  <a:cubicBezTo>
                    <a:pt x="44" y="0"/>
                    <a:pt x="43" y="0"/>
                    <a:pt x="43" y="0"/>
                  </a:cubicBezTo>
                  <a:cubicBezTo>
                    <a:pt x="43" y="1"/>
                    <a:pt x="43" y="2"/>
                    <a:pt x="43" y="2"/>
                  </a:cubicBezTo>
                  <a:cubicBezTo>
                    <a:pt x="43" y="3"/>
                    <a:pt x="43" y="4"/>
                    <a:pt x="43" y="4"/>
                  </a:cubicBezTo>
                  <a:cubicBezTo>
                    <a:pt x="43" y="5"/>
                    <a:pt x="44" y="5"/>
                    <a:pt x="44" y="6"/>
                  </a:cubicBezTo>
                  <a:cubicBezTo>
                    <a:pt x="44" y="6"/>
                    <a:pt x="44" y="8"/>
                    <a:pt x="44" y="8"/>
                  </a:cubicBezTo>
                  <a:cubicBezTo>
                    <a:pt x="44" y="9"/>
                    <a:pt x="43" y="10"/>
                    <a:pt x="43" y="10"/>
                  </a:cubicBezTo>
                  <a:cubicBezTo>
                    <a:pt x="43" y="11"/>
                    <a:pt x="44" y="12"/>
                    <a:pt x="43" y="13"/>
                  </a:cubicBezTo>
                  <a:cubicBezTo>
                    <a:pt x="43" y="13"/>
                    <a:pt x="42" y="12"/>
                    <a:pt x="42" y="11"/>
                  </a:cubicBezTo>
                  <a:cubicBezTo>
                    <a:pt x="42" y="11"/>
                    <a:pt x="42" y="10"/>
                    <a:pt x="42" y="9"/>
                  </a:cubicBezTo>
                  <a:cubicBezTo>
                    <a:pt x="42" y="8"/>
                    <a:pt x="42" y="6"/>
                    <a:pt x="42" y="5"/>
                  </a:cubicBezTo>
                  <a:cubicBezTo>
                    <a:pt x="42" y="4"/>
                    <a:pt x="41" y="3"/>
                    <a:pt x="40" y="2"/>
                  </a:cubicBezTo>
                  <a:cubicBezTo>
                    <a:pt x="40" y="1"/>
                    <a:pt x="39" y="0"/>
                    <a:pt x="38" y="0"/>
                  </a:cubicBezTo>
                  <a:cubicBezTo>
                    <a:pt x="38" y="0"/>
                    <a:pt x="37" y="0"/>
                    <a:pt x="36" y="0"/>
                  </a:cubicBezTo>
                  <a:cubicBezTo>
                    <a:pt x="35" y="0"/>
                    <a:pt x="34" y="2"/>
                    <a:pt x="34" y="3"/>
                  </a:cubicBezTo>
                  <a:cubicBezTo>
                    <a:pt x="33" y="3"/>
                    <a:pt x="32" y="5"/>
                    <a:pt x="31" y="5"/>
                  </a:cubicBezTo>
                  <a:cubicBezTo>
                    <a:pt x="30" y="5"/>
                    <a:pt x="29" y="6"/>
                    <a:pt x="28" y="6"/>
                  </a:cubicBezTo>
                  <a:cubicBezTo>
                    <a:pt x="28" y="7"/>
                    <a:pt x="27" y="7"/>
                    <a:pt x="27" y="7"/>
                  </a:cubicBezTo>
                  <a:cubicBezTo>
                    <a:pt x="26" y="7"/>
                    <a:pt x="26" y="8"/>
                    <a:pt x="27" y="8"/>
                  </a:cubicBezTo>
                  <a:cubicBezTo>
                    <a:pt x="27" y="9"/>
                    <a:pt x="28" y="8"/>
                    <a:pt x="29" y="9"/>
                  </a:cubicBezTo>
                  <a:cubicBezTo>
                    <a:pt x="29" y="9"/>
                    <a:pt x="30" y="9"/>
                    <a:pt x="31" y="10"/>
                  </a:cubicBezTo>
                  <a:cubicBezTo>
                    <a:pt x="31" y="10"/>
                    <a:pt x="31" y="11"/>
                    <a:pt x="30" y="11"/>
                  </a:cubicBezTo>
                  <a:cubicBezTo>
                    <a:pt x="30" y="11"/>
                    <a:pt x="29" y="11"/>
                    <a:pt x="29" y="11"/>
                  </a:cubicBezTo>
                  <a:cubicBezTo>
                    <a:pt x="29" y="11"/>
                    <a:pt x="28" y="11"/>
                    <a:pt x="27" y="11"/>
                  </a:cubicBezTo>
                  <a:cubicBezTo>
                    <a:pt x="27" y="11"/>
                    <a:pt x="26" y="11"/>
                    <a:pt x="26" y="11"/>
                  </a:cubicBezTo>
                  <a:cubicBezTo>
                    <a:pt x="26" y="11"/>
                    <a:pt x="26" y="12"/>
                    <a:pt x="25" y="12"/>
                  </a:cubicBezTo>
                  <a:cubicBezTo>
                    <a:pt x="25" y="13"/>
                    <a:pt x="24" y="13"/>
                    <a:pt x="24" y="13"/>
                  </a:cubicBezTo>
                  <a:cubicBezTo>
                    <a:pt x="24" y="13"/>
                    <a:pt x="23" y="13"/>
                    <a:pt x="23" y="12"/>
                  </a:cubicBezTo>
                  <a:cubicBezTo>
                    <a:pt x="23" y="12"/>
                    <a:pt x="24" y="11"/>
                    <a:pt x="24" y="11"/>
                  </a:cubicBezTo>
                  <a:cubicBezTo>
                    <a:pt x="24" y="10"/>
                    <a:pt x="23" y="10"/>
                    <a:pt x="23" y="9"/>
                  </a:cubicBezTo>
                  <a:cubicBezTo>
                    <a:pt x="23" y="9"/>
                    <a:pt x="22" y="10"/>
                    <a:pt x="21" y="10"/>
                  </a:cubicBezTo>
                  <a:cubicBezTo>
                    <a:pt x="21" y="10"/>
                    <a:pt x="19" y="11"/>
                    <a:pt x="19" y="11"/>
                  </a:cubicBezTo>
                  <a:cubicBezTo>
                    <a:pt x="18" y="12"/>
                    <a:pt x="16" y="13"/>
                    <a:pt x="15" y="13"/>
                  </a:cubicBezTo>
                  <a:cubicBezTo>
                    <a:pt x="14" y="13"/>
                    <a:pt x="12" y="13"/>
                    <a:pt x="11" y="13"/>
                  </a:cubicBezTo>
                  <a:cubicBezTo>
                    <a:pt x="11" y="13"/>
                    <a:pt x="10" y="14"/>
                    <a:pt x="9" y="14"/>
                  </a:cubicBezTo>
                  <a:cubicBezTo>
                    <a:pt x="9" y="14"/>
                    <a:pt x="8" y="16"/>
                    <a:pt x="8" y="16"/>
                  </a:cubicBezTo>
                  <a:cubicBezTo>
                    <a:pt x="7" y="17"/>
                    <a:pt x="6" y="19"/>
                    <a:pt x="5" y="20"/>
                  </a:cubicBezTo>
                  <a:cubicBezTo>
                    <a:pt x="4" y="21"/>
                    <a:pt x="3" y="23"/>
                    <a:pt x="2" y="24"/>
                  </a:cubicBezTo>
                  <a:cubicBezTo>
                    <a:pt x="2" y="24"/>
                    <a:pt x="0" y="24"/>
                    <a:pt x="0" y="25"/>
                  </a:cubicBezTo>
                  <a:cubicBezTo>
                    <a:pt x="0" y="25"/>
                    <a:pt x="2" y="25"/>
                    <a:pt x="2" y="25"/>
                  </a:cubicBezTo>
                  <a:cubicBezTo>
                    <a:pt x="3" y="25"/>
                    <a:pt x="4" y="25"/>
                    <a:pt x="5" y="24"/>
                  </a:cubicBezTo>
                  <a:cubicBezTo>
                    <a:pt x="6" y="24"/>
                    <a:pt x="7" y="23"/>
                    <a:pt x="7" y="23"/>
                  </a:cubicBezTo>
                  <a:cubicBezTo>
                    <a:pt x="8" y="23"/>
                    <a:pt x="10" y="24"/>
                    <a:pt x="10" y="24"/>
                  </a:cubicBezTo>
                  <a:cubicBezTo>
                    <a:pt x="11" y="24"/>
                    <a:pt x="12" y="24"/>
                    <a:pt x="13" y="24"/>
                  </a:cubicBezTo>
                  <a:cubicBezTo>
                    <a:pt x="14" y="24"/>
                    <a:pt x="15" y="23"/>
                    <a:pt x="16" y="24"/>
                  </a:cubicBezTo>
                  <a:cubicBezTo>
                    <a:pt x="17" y="24"/>
                    <a:pt x="18" y="26"/>
                    <a:pt x="18" y="27"/>
                  </a:cubicBezTo>
                  <a:cubicBezTo>
                    <a:pt x="19" y="28"/>
                    <a:pt x="20" y="29"/>
                    <a:pt x="21" y="30"/>
                  </a:cubicBezTo>
                  <a:cubicBezTo>
                    <a:pt x="22" y="30"/>
                    <a:pt x="23" y="30"/>
                    <a:pt x="24" y="31"/>
                  </a:cubicBezTo>
                  <a:cubicBezTo>
                    <a:pt x="25" y="31"/>
                    <a:pt x="28" y="32"/>
                    <a:pt x="29" y="33"/>
                  </a:cubicBezTo>
                  <a:cubicBezTo>
                    <a:pt x="31" y="33"/>
                    <a:pt x="33" y="36"/>
                    <a:pt x="35" y="37"/>
                  </a:cubicBezTo>
                  <a:cubicBezTo>
                    <a:pt x="36" y="38"/>
                    <a:pt x="37" y="39"/>
                    <a:pt x="38" y="40"/>
                  </a:cubicBezTo>
                  <a:cubicBezTo>
                    <a:pt x="39" y="41"/>
                    <a:pt x="39" y="43"/>
                    <a:pt x="40" y="44"/>
                  </a:cubicBezTo>
                  <a:cubicBezTo>
                    <a:pt x="40" y="44"/>
                    <a:pt x="41" y="44"/>
                    <a:pt x="42" y="44"/>
                  </a:cubicBezTo>
                  <a:cubicBezTo>
                    <a:pt x="43" y="44"/>
                    <a:pt x="45" y="44"/>
                    <a:pt x="46" y="44"/>
                  </a:cubicBezTo>
                  <a:cubicBezTo>
                    <a:pt x="47" y="43"/>
                    <a:pt x="49" y="42"/>
                    <a:pt x="50" y="42"/>
                  </a:cubicBezTo>
                  <a:cubicBezTo>
                    <a:pt x="51" y="42"/>
                    <a:pt x="53" y="40"/>
                    <a:pt x="54" y="40"/>
                  </a:cubicBezTo>
                  <a:cubicBezTo>
                    <a:pt x="55" y="39"/>
                    <a:pt x="57" y="38"/>
                    <a:pt x="58" y="38"/>
                  </a:cubicBezTo>
                  <a:cubicBezTo>
                    <a:pt x="59" y="37"/>
                    <a:pt x="59" y="34"/>
                    <a:pt x="60" y="33"/>
                  </a:cubicBezTo>
                  <a:cubicBezTo>
                    <a:pt x="60" y="32"/>
                    <a:pt x="61" y="30"/>
                    <a:pt x="61" y="29"/>
                  </a:cubicBezTo>
                  <a:cubicBezTo>
                    <a:pt x="62" y="28"/>
                    <a:pt x="63" y="26"/>
                    <a:pt x="63" y="25"/>
                  </a:cubicBezTo>
                  <a:cubicBezTo>
                    <a:pt x="64" y="24"/>
                    <a:pt x="65" y="24"/>
                    <a:pt x="66" y="24"/>
                  </a:cubicBezTo>
                  <a:cubicBezTo>
                    <a:pt x="66" y="23"/>
                    <a:pt x="67" y="23"/>
                    <a:pt x="68" y="23"/>
                  </a:cubicBezTo>
                  <a:cubicBezTo>
                    <a:pt x="68" y="23"/>
                    <a:pt x="69" y="24"/>
                    <a:pt x="70" y="23"/>
                  </a:cubicBezTo>
                  <a:cubicBezTo>
                    <a:pt x="70" y="23"/>
                    <a:pt x="70" y="22"/>
                    <a:pt x="70" y="22"/>
                  </a:cubicBezTo>
                  <a:cubicBezTo>
                    <a:pt x="70" y="21"/>
                    <a:pt x="71" y="20"/>
                    <a:pt x="71" y="20"/>
                  </a:cubicBezTo>
                  <a:cubicBezTo>
                    <a:pt x="72" y="19"/>
                    <a:pt x="74" y="19"/>
                    <a:pt x="74" y="18"/>
                  </a:cubicBezTo>
                  <a:cubicBezTo>
                    <a:pt x="74" y="18"/>
                    <a:pt x="74" y="17"/>
                    <a:pt x="74" y="1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4" name="Freeform 124"/>
            <p:cNvSpPr>
              <a:spLocks/>
            </p:cNvSpPr>
            <p:nvPr/>
          </p:nvSpPr>
          <p:spPr bwMode="auto">
            <a:xfrm>
              <a:off x="2622551" y="3960813"/>
              <a:ext cx="392113" cy="233363"/>
            </a:xfrm>
            <a:custGeom>
              <a:avLst/>
              <a:gdLst/>
              <a:ahLst/>
              <a:cxnLst>
                <a:cxn ang="0">
                  <a:pos x="207" y="20"/>
                </a:cxn>
                <a:cxn ang="0">
                  <a:pos x="198" y="24"/>
                </a:cxn>
                <a:cxn ang="0">
                  <a:pos x="196" y="29"/>
                </a:cxn>
                <a:cxn ang="0">
                  <a:pos x="201" y="37"/>
                </a:cxn>
                <a:cxn ang="0">
                  <a:pos x="204" y="56"/>
                </a:cxn>
                <a:cxn ang="0">
                  <a:pos x="197" y="70"/>
                </a:cxn>
                <a:cxn ang="0">
                  <a:pos x="183" y="77"/>
                </a:cxn>
                <a:cxn ang="0">
                  <a:pos x="169" y="84"/>
                </a:cxn>
                <a:cxn ang="0">
                  <a:pos x="152" y="91"/>
                </a:cxn>
                <a:cxn ang="0">
                  <a:pos x="141" y="108"/>
                </a:cxn>
                <a:cxn ang="0">
                  <a:pos x="144" y="121"/>
                </a:cxn>
                <a:cxn ang="0">
                  <a:pos x="132" y="124"/>
                </a:cxn>
                <a:cxn ang="0">
                  <a:pos x="125" y="118"/>
                </a:cxn>
                <a:cxn ang="0">
                  <a:pos x="120" y="116"/>
                </a:cxn>
                <a:cxn ang="0">
                  <a:pos x="115" y="110"/>
                </a:cxn>
                <a:cxn ang="0">
                  <a:pos x="110" y="103"/>
                </a:cxn>
                <a:cxn ang="0">
                  <a:pos x="105" y="106"/>
                </a:cxn>
                <a:cxn ang="0">
                  <a:pos x="97" y="102"/>
                </a:cxn>
                <a:cxn ang="0">
                  <a:pos x="89" y="102"/>
                </a:cxn>
                <a:cxn ang="0">
                  <a:pos x="78" y="104"/>
                </a:cxn>
                <a:cxn ang="0">
                  <a:pos x="71" y="100"/>
                </a:cxn>
                <a:cxn ang="0">
                  <a:pos x="62" y="94"/>
                </a:cxn>
                <a:cxn ang="0">
                  <a:pos x="53" y="87"/>
                </a:cxn>
                <a:cxn ang="0">
                  <a:pos x="43" y="84"/>
                </a:cxn>
                <a:cxn ang="0">
                  <a:pos x="34" y="86"/>
                </a:cxn>
                <a:cxn ang="0">
                  <a:pos x="22" y="85"/>
                </a:cxn>
                <a:cxn ang="0">
                  <a:pos x="14" y="79"/>
                </a:cxn>
                <a:cxn ang="0">
                  <a:pos x="6" y="79"/>
                </a:cxn>
                <a:cxn ang="0">
                  <a:pos x="3" y="70"/>
                </a:cxn>
                <a:cxn ang="0">
                  <a:pos x="3" y="59"/>
                </a:cxn>
                <a:cxn ang="0">
                  <a:pos x="2" y="48"/>
                </a:cxn>
                <a:cxn ang="0">
                  <a:pos x="2" y="41"/>
                </a:cxn>
                <a:cxn ang="0">
                  <a:pos x="9" y="40"/>
                </a:cxn>
                <a:cxn ang="0">
                  <a:pos x="13" y="33"/>
                </a:cxn>
                <a:cxn ang="0">
                  <a:pos x="16" y="21"/>
                </a:cxn>
                <a:cxn ang="0">
                  <a:pos x="20" y="8"/>
                </a:cxn>
                <a:cxn ang="0">
                  <a:pos x="25" y="0"/>
                </a:cxn>
                <a:cxn ang="0">
                  <a:pos x="34" y="4"/>
                </a:cxn>
                <a:cxn ang="0">
                  <a:pos x="39" y="1"/>
                </a:cxn>
                <a:cxn ang="0">
                  <a:pos x="49" y="5"/>
                </a:cxn>
                <a:cxn ang="0">
                  <a:pos x="60" y="1"/>
                </a:cxn>
                <a:cxn ang="0">
                  <a:pos x="64" y="9"/>
                </a:cxn>
                <a:cxn ang="0">
                  <a:pos x="58" y="18"/>
                </a:cxn>
                <a:cxn ang="0">
                  <a:pos x="57" y="28"/>
                </a:cxn>
                <a:cxn ang="0">
                  <a:pos x="67" y="23"/>
                </a:cxn>
                <a:cxn ang="0">
                  <a:pos x="75" y="30"/>
                </a:cxn>
                <a:cxn ang="0">
                  <a:pos x="87" y="29"/>
                </a:cxn>
                <a:cxn ang="0">
                  <a:pos x="87" y="15"/>
                </a:cxn>
                <a:cxn ang="0">
                  <a:pos x="93" y="15"/>
                </a:cxn>
                <a:cxn ang="0">
                  <a:pos x="97" y="15"/>
                </a:cxn>
                <a:cxn ang="0">
                  <a:pos x="94" y="9"/>
                </a:cxn>
                <a:cxn ang="0">
                  <a:pos x="99" y="7"/>
                </a:cxn>
                <a:cxn ang="0">
                  <a:pos x="103" y="13"/>
                </a:cxn>
                <a:cxn ang="0">
                  <a:pos x="104" y="22"/>
                </a:cxn>
                <a:cxn ang="0">
                  <a:pos x="111" y="21"/>
                </a:cxn>
                <a:cxn ang="0">
                  <a:pos x="124" y="23"/>
                </a:cxn>
                <a:cxn ang="0">
                  <a:pos x="126" y="23"/>
                </a:cxn>
                <a:cxn ang="0">
                  <a:pos x="140" y="20"/>
                </a:cxn>
                <a:cxn ang="0">
                  <a:pos x="169" y="11"/>
                </a:cxn>
                <a:cxn ang="0">
                  <a:pos x="196" y="7"/>
                </a:cxn>
                <a:cxn ang="0">
                  <a:pos x="207" y="12"/>
                </a:cxn>
              </a:cxnLst>
              <a:rect l="0" t="0" r="r" b="b"/>
              <a:pathLst>
                <a:path w="208" h="124">
                  <a:moveTo>
                    <a:pt x="207" y="12"/>
                  </a:moveTo>
                  <a:cubicBezTo>
                    <a:pt x="207" y="13"/>
                    <a:pt x="208" y="16"/>
                    <a:pt x="208" y="17"/>
                  </a:cubicBezTo>
                  <a:cubicBezTo>
                    <a:pt x="208" y="18"/>
                    <a:pt x="207" y="19"/>
                    <a:pt x="207" y="20"/>
                  </a:cubicBezTo>
                  <a:cubicBezTo>
                    <a:pt x="207" y="20"/>
                    <a:pt x="207" y="20"/>
                    <a:pt x="207" y="20"/>
                  </a:cubicBezTo>
                  <a:cubicBezTo>
                    <a:pt x="206" y="21"/>
                    <a:pt x="206" y="22"/>
                    <a:pt x="206" y="22"/>
                  </a:cubicBezTo>
                  <a:cubicBezTo>
                    <a:pt x="206" y="22"/>
                    <a:pt x="205" y="23"/>
                    <a:pt x="204" y="23"/>
                  </a:cubicBezTo>
                  <a:cubicBezTo>
                    <a:pt x="203" y="23"/>
                    <a:pt x="202" y="24"/>
                    <a:pt x="202" y="24"/>
                  </a:cubicBezTo>
                  <a:cubicBezTo>
                    <a:pt x="201" y="24"/>
                    <a:pt x="199" y="24"/>
                    <a:pt x="198" y="24"/>
                  </a:cubicBezTo>
                  <a:cubicBezTo>
                    <a:pt x="198" y="24"/>
                    <a:pt x="197" y="24"/>
                    <a:pt x="196" y="25"/>
                  </a:cubicBezTo>
                  <a:cubicBezTo>
                    <a:pt x="196" y="25"/>
                    <a:pt x="195" y="26"/>
                    <a:pt x="195" y="27"/>
                  </a:cubicBezTo>
                  <a:cubicBezTo>
                    <a:pt x="195" y="27"/>
                    <a:pt x="195" y="28"/>
                    <a:pt x="195" y="28"/>
                  </a:cubicBezTo>
                  <a:cubicBezTo>
                    <a:pt x="195" y="29"/>
                    <a:pt x="196" y="29"/>
                    <a:pt x="196" y="29"/>
                  </a:cubicBezTo>
                  <a:cubicBezTo>
                    <a:pt x="197" y="30"/>
                    <a:pt x="197" y="31"/>
                    <a:pt x="197" y="31"/>
                  </a:cubicBezTo>
                  <a:cubicBezTo>
                    <a:pt x="197" y="32"/>
                    <a:pt x="198" y="33"/>
                    <a:pt x="198" y="34"/>
                  </a:cubicBezTo>
                  <a:cubicBezTo>
                    <a:pt x="198" y="34"/>
                    <a:pt x="198" y="36"/>
                    <a:pt x="198" y="36"/>
                  </a:cubicBezTo>
                  <a:cubicBezTo>
                    <a:pt x="199" y="37"/>
                    <a:pt x="200" y="37"/>
                    <a:pt x="201" y="37"/>
                  </a:cubicBezTo>
                  <a:cubicBezTo>
                    <a:pt x="201" y="38"/>
                    <a:pt x="202" y="39"/>
                    <a:pt x="202" y="40"/>
                  </a:cubicBezTo>
                  <a:cubicBezTo>
                    <a:pt x="203" y="41"/>
                    <a:pt x="203" y="43"/>
                    <a:pt x="204" y="44"/>
                  </a:cubicBezTo>
                  <a:cubicBezTo>
                    <a:pt x="204" y="46"/>
                    <a:pt x="204" y="48"/>
                    <a:pt x="204" y="50"/>
                  </a:cubicBezTo>
                  <a:cubicBezTo>
                    <a:pt x="204" y="51"/>
                    <a:pt x="204" y="54"/>
                    <a:pt x="204" y="56"/>
                  </a:cubicBezTo>
                  <a:cubicBezTo>
                    <a:pt x="203" y="57"/>
                    <a:pt x="203" y="60"/>
                    <a:pt x="203" y="61"/>
                  </a:cubicBezTo>
                  <a:cubicBezTo>
                    <a:pt x="202" y="62"/>
                    <a:pt x="202" y="63"/>
                    <a:pt x="202" y="64"/>
                  </a:cubicBezTo>
                  <a:cubicBezTo>
                    <a:pt x="202" y="65"/>
                    <a:pt x="201" y="66"/>
                    <a:pt x="200" y="67"/>
                  </a:cubicBezTo>
                  <a:cubicBezTo>
                    <a:pt x="200" y="68"/>
                    <a:pt x="198" y="69"/>
                    <a:pt x="197" y="70"/>
                  </a:cubicBezTo>
                  <a:cubicBezTo>
                    <a:pt x="196" y="70"/>
                    <a:pt x="194" y="71"/>
                    <a:pt x="193" y="72"/>
                  </a:cubicBezTo>
                  <a:cubicBezTo>
                    <a:pt x="192" y="72"/>
                    <a:pt x="191" y="74"/>
                    <a:pt x="190" y="75"/>
                  </a:cubicBezTo>
                  <a:cubicBezTo>
                    <a:pt x="189" y="75"/>
                    <a:pt x="187" y="76"/>
                    <a:pt x="186" y="76"/>
                  </a:cubicBezTo>
                  <a:cubicBezTo>
                    <a:pt x="185" y="76"/>
                    <a:pt x="184" y="77"/>
                    <a:pt x="183" y="77"/>
                  </a:cubicBezTo>
                  <a:cubicBezTo>
                    <a:pt x="182" y="78"/>
                    <a:pt x="179" y="77"/>
                    <a:pt x="178" y="78"/>
                  </a:cubicBezTo>
                  <a:cubicBezTo>
                    <a:pt x="177" y="78"/>
                    <a:pt x="176" y="79"/>
                    <a:pt x="176" y="79"/>
                  </a:cubicBezTo>
                  <a:cubicBezTo>
                    <a:pt x="175" y="80"/>
                    <a:pt x="174" y="81"/>
                    <a:pt x="173" y="82"/>
                  </a:cubicBezTo>
                  <a:cubicBezTo>
                    <a:pt x="172" y="83"/>
                    <a:pt x="170" y="84"/>
                    <a:pt x="169" y="84"/>
                  </a:cubicBezTo>
                  <a:cubicBezTo>
                    <a:pt x="168" y="84"/>
                    <a:pt x="166" y="84"/>
                    <a:pt x="165" y="84"/>
                  </a:cubicBezTo>
                  <a:cubicBezTo>
                    <a:pt x="164" y="84"/>
                    <a:pt x="162" y="85"/>
                    <a:pt x="161" y="85"/>
                  </a:cubicBezTo>
                  <a:cubicBezTo>
                    <a:pt x="160" y="86"/>
                    <a:pt x="157" y="87"/>
                    <a:pt x="156" y="87"/>
                  </a:cubicBezTo>
                  <a:cubicBezTo>
                    <a:pt x="155" y="88"/>
                    <a:pt x="153" y="90"/>
                    <a:pt x="152" y="91"/>
                  </a:cubicBezTo>
                  <a:cubicBezTo>
                    <a:pt x="151" y="92"/>
                    <a:pt x="148" y="95"/>
                    <a:pt x="147" y="96"/>
                  </a:cubicBezTo>
                  <a:cubicBezTo>
                    <a:pt x="146" y="97"/>
                    <a:pt x="145" y="98"/>
                    <a:pt x="145" y="99"/>
                  </a:cubicBezTo>
                  <a:cubicBezTo>
                    <a:pt x="144" y="100"/>
                    <a:pt x="143" y="103"/>
                    <a:pt x="142" y="104"/>
                  </a:cubicBezTo>
                  <a:cubicBezTo>
                    <a:pt x="142" y="105"/>
                    <a:pt x="141" y="107"/>
                    <a:pt x="141" y="108"/>
                  </a:cubicBezTo>
                  <a:cubicBezTo>
                    <a:pt x="141" y="109"/>
                    <a:pt x="141" y="111"/>
                    <a:pt x="141" y="113"/>
                  </a:cubicBezTo>
                  <a:cubicBezTo>
                    <a:pt x="141" y="113"/>
                    <a:pt x="142" y="115"/>
                    <a:pt x="142" y="116"/>
                  </a:cubicBezTo>
                  <a:cubicBezTo>
                    <a:pt x="142" y="116"/>
                    <a:pt x="142" y="118"/>
                    <a:pt x="143" y="118"/>
                  </a:cubicBezTo>
                  <a:cubicBezTo>
                    <a:pt x="143" y="119"/>
                    <a:pt x="144" y="120"/>
                    <a:pt x="144" y="121"/>
                  </a:cubicBezTo>
                  <a:cubicBezTo>
                    <a:pt x="144" y="121"/>
                    <a:pt x="144" y="123"/>
                    <a:pt x="143" y="123"/>
                  </a:cubicBezTo>
                  <a:cubicBezTo>
                    <a:pt x="143" y="124"/>
                    <a:pt x="141" y="124"/>
                    <a:pt x="141" y="124"/>
                  </a:cubicBezTo>
                  <a:cubicBezTo>
                    <a:pt x="140" y="124"/>
                    <a:pt x="138" y="124"/>
                    <a:pt x="137" y="124"/>
                  </a:cubicBezTo>
                  <a:cubicBezTo>
                    <a:pt x="136" y="124"/>
                    <a:pt x="133" y="124"/>
                    <a:pt x="132" y="124"/>
                  </a:cubicBezTo>
                  <a:cubicBezTo>
                    <a:pt x="131" y="124"/>
                    <a:pt x="128" y="123"/>
                    <a:pt x="127" y="123"/>
                  </a:cubicBezTo>
                  <a:cubicBezTo>
                    <a:pt x="126" y="122"/>
                    <a:pt x="124" y="122"/>
                    <a:pt x="123" y="122"/>
                  </a:cubicBezTo>
                  <a:cubicBezTo>
                    <a:pt x="124" y="121"/>
                    <a:pt x="124" y="120"/>
                    <a:pt x="124" y="120"/>
                  </a:cubicBezTo>
                  <a:cubicBezTo>
                    <a:pt x="125" y="120"/>
                    <a:pt x="125" y="119"/>
                    <a:pt x="125" y="118"/>
                  </a:cubicBezTo>
                  <a:cubicBezTo>
                    <a:pt x="125" y="118"/>
                    <a:pt x="124" y="117"/>
                    <a:pt x="124" y="117"/>
                  </a:cubicBezTo>
                  <a:cubicBezTo>
                    <a:pt x="124" y="117"/>
                    <a:pt x="124" y="116"/>
                    <a:pt x="124" y="115"/>
                  </a:cubicBezTo>
                  <a:cubicBezTo>
                    <a:pt x="124" y="115"/>
                    <a:pt x="122" y="115"/>
                    <a:pt x="122" y="115"/>
                  </a:cubicBezTo>
                  <a:cubicBezTo>
                    <a:pt x="121" y="115"/>
                    <a:pt x="121" y="116"/>
                    <a:pt x="120" y="116"/>
                  </a:cubicBezTo>
                  <a:cubicBezTo>
                    <a:pt x="120" y="116"/>
                    <a:pt x="119" y="116"/>
                    <a:pt x="119" y="116"/>
                  </a:cubicBezTo>
                  <a:cubicBezTo>
                    <a:pt x="118" y="115"/>
                    <a:pt x="119" y="114"/>
                    <a:pt x="119" y="114"/>
                  </a:cubicBezTo>
                  <a:cubicBezTo>
                    <a:pt x="118" y="113"/>
                    <a:pt x="117" y="113"/>
                    <a:pt x="117" y="112"/>
                  </a:cubicBezTo>
                  <a:cubicBezTo>
                    <a:pt x="116" y="112"/>
                    <a:pt x="115" y="111"/>
                    <a:pt x="115" y="110"/>
                  </a:cubicBezTo>
                  <a:cubicBezTo>
                    <a:pt x="115" y="110"/>
                    <a:pt x="114" y="108"/>
                    <a:pt x="114" y="107"/>
                  </a:cubicBezTo>
                  <a:cubicBezTo>
                    <a:pt x="114" y="106"/>
                    <a:pt x="114" y="104"/>
                    <a:pt x="114" y="104"/>
                  </a:cubicBezTo>
                  <a:cubicBezTo>
                    <a:pt x="113" y="103"/>
                    <a:pt x="113" y="103"/>
                    <a:pt x="112" y="103"/>
                  </a:cubicBezTo>
                  <a:cubicBezTo>
                    <a:pt x="112" y="103"/>
                    <a:pt x="110" y="103"/>
                    <a:pt x="110" y="103"/>
                  </a:cubicBezTo>
                  <a:cubicBezTo>
                    <a:pt x="109" y="103"/>
                    <a:pt x="109" y="102"/>
                    <a:pt x="109" y="102"/>
                  </a:cubicBezTo>
                  <a:cubicBezTo>
                    <a:pt x="108" y="102"/>
                    <a:pt x="107" y="102"/>
                    <a:pt x="107" y="103"/>
                  </a:cubicBezTo>
                  <a:cubicBezTo>
                    <a:pt x="106" y="103"/>
                    <a:pt x="106" y="104"/>
                    <a:pt x="106" y="104"/>
                  </a:cubicBezTo>
                  <a:cubicBezTo>
                    <a:pt x="106" y="105"/>
                    <a:pt x="105" y="105"/>
                    <a:pt x="105" y="106"/>
                  </a:cubicBezTo>
                  <a:cubicBezTo>
                    <a:pt x="104" y="106"/>
                    <a:pt x="103" y="106"/>
                    <a:pt x="102" y="106"/>
                  </a:cubicBezTo>
                  <a:cubicBezTo>
                    <a:pt x="101" y="106"/>
                    <a:pt x="100" y="105"/>
                    <a:pt x="100" y="105"/>
                  </a:cubicBezTo>
                  <a:cubicBezTo>
                    <a:pt x="99" y="104"/>
                    <a:pt x="99" y="103"/>
                    <a:pt x="99" y="103"/>
                  </a:cubicBezTo>
                  <a:cubicBezTo>
                    <a:pt x="98" y="103"/>
                    <a:pt x="98" y="102"/>
                    <a:pt x="97" y="102"/>
                  </a:cubicBezTo>
                  <a:cubicBezTo>
                    <a:pt x="97" y="102"/>
                    <a:pt x="96" y="103"/>
                    <a:pt x="95" y="103"/>
                  </a:cubicBezTo>
                  <a:cubicBezTo>
                    <a:pt x="95" y="103"/>
                    <a:pt x="94" y="101"/>
                    <a:pt x="93" y="101"/>
                  </a:cubicBezTo>
                  <a:cubicBezTo>
                    <a:pt x="93" y="101"/>
                    <a:pt x="92" y="101"/>
                    <a:pt x="91" y="101"/>
                  </a:cubicBezTo>
                  <a:cubicBezTo>
                    <a:pt x="91" y="101"/>
                    <a:pt x="90" y="102"/>
                    <a:pt x="89" y="102"/>
                  </a:cubicBezTo>
                  <a:cubicBezTo>
                    <a:pt x="89" y="102"/>
                    <a:pt x="87" y="103"/>
                    <a:pt x="87" y="103"/>
                  </a:cubicBezTo>
                  <a:cubicBezTo>
                    <a:pt x="85" y="103"/>
                    <a:pt x="83" y="104"/>
                    <a:pt x="82" y="104"/>
                  </a:cubicBezTo>
                  <a:cubicBezTo>
                    <a:pt x="81" y="104"/>
                    <a:pt x="80" y="105"/>
                    <a:pt x="80" y="105"/>
                  </a:cubicBezTo>
                  <a:cubicBezTo>
                    <a:pt x="79" y="105"/>
                    <a:pt x="79" y="105"/>
                    <a:pt x="78" y="104"/>
                  </a:cubicBezTo>
                  <a:cubicBezTo>
                    <a:pt x="78" y="104"/>
                    <a:pt x="78" y="103"/>
                    <a:pt x="77" y="102"/>
                  </a:cubicBezTo>
                  <a:cubicBezTo>
                    <a:pt x="77" y="102"/>
                    <a:pt x="76" y="101"/>
                    <a:pt x="76" y="101"/>
                  </a:cubicBezTo>
                  <a:cubicBezTo>
                    <a:pt x="75" y="101"/>
                    <a:pt x="74" y="100"/>
                    <a:pt x="74" y="100"/>
                  </a:cubicBezTo>
                  <a:cubicBezTo>
                    <a:pt x="73" y="100"/>
                    <a:pt x="71" y="100"/>
                    <a:pt x="71" y="100"/>
                  </a:cubicBezTo>
                  <a:cubicBezTo>
                    <a:pt x="70" y="100"/>
                    <a:pt x="68" y="100"/>
                    <a:pt x="68" y="99"/>
                  </a:cubicBezTo>
                  <a:cubicBezTo>
                    <a:pt x="67" y="99"/>
                    <a:pt x="67" y="98"/>
                    <a:pt x="67" y="97"/>
                  </a:cubicBezTo>
                  <a:cubicBezTo>
                    <a:pt x="67" y="97"/>
                    <a:pt x="67" y="95"/>
                    <a:pt x="66" y="95"/>
                  </a:cubicBezTo>
                  <a:cubicBezTo>
                    <a:pt x="65" y="94"/>
                    <a:pt x="63" y="94"/>
                    <a:pt x="62" y="94"/>
                  </a:cubicBezTo>
                  <a:cubicBezTo>
                    <a:pt x="62" y="94"/>
                    <a:pt x="61" y="93"/>
                    <a:pt x="60" y="93"/>
                  </a:cubicBezTo>
                  <a:cubicBezTo>
                    <a:pt x="59" y="92"/>
                    <a:pt x="57" y="90"/>
                    <a:pt x="56" y="89"/>
                  </a:cubicBezTo>
                  <a:cubicBezTo>
                    <a:pt x="56" y="89"/>
                    <a:pt x="56" y="88"/>
                    <a:pt x="55" y="87"/>
                  </a:cubicBezTo>
                  <a:cubicBezTo>
                    <a:pt x="55" y="87"/>
                    <a:pt x="53" y="87"/>
                    <a:pt x="53" y="87"/>
                  </a:cubicBezTo>
                  <a:cubicBezTo>
                    <a:pt x="52" y="86"/>
                    <a:pt x="51" y="85"/>
                    <a:pt x="50" y="84"/>
                  </a:cubicBezTo>
                  <a:cubicBezTo>
                    <a:pt x="50" y="84"/>
                    <a:pt x="48" y="84"/>
                    <a:pt x="48" y="84"/>
                  </a:cubicBezTo>
                  <a:cubicBezTo>
                    <a:pt x="47" y="84"/>
                    <a:pt x="47" y="83"/>
                    <a:pt x="46" y="83"/>
                  </a:cubicBezTo>
                  <a:cubicBezTo>
                    <a:pt x="45" y="83"/>
                    <a:pt x="44" y="83"/>
                    <a:pt x="43" y="84"/>
                  </a:cubicBezTo>
                  <a:cubicBezTo>
                    <a:pt x="43" y="84"/>
                    <a:pt x="42" y="85"/>
                    <a:pt x="41" y="85"/>
                  </a:cubicBezTo>
                  <a:cubicBezTo>
                    <a:pt x="41" y="86"/>
                    <a:pt x="39" y="86"/>
                    <a:pt x="39" y="86"/>
                  </a:cubicBezTo>
                  <a:cubicBezTo>
                    <a:pt x="38" y="86"/>
                    <a:pt x="37" y="86"/>
                    <a:pt x="36" y="86"/>
                  </a:cubicBezTo>
                  <a:cubicBezTo>
                    <a:pt x="36" y="86"/>
                    <a:pt x="35" y="86"/>
                    <a:pt x="34" y="86"/>
                  </a:cubicBezTo>
                  <a:cubicBezTo>
                    <a:pt x="33" y="86"/>
                    <a:pt x="32" y="85"/>
                    <a:pt x="31" y="84"/>
                  </a:cubicBezTo>
                  <a:cubicBezTo>
                    <a:pt x="30" y="84"/>
                    <a:pt x="29" y="84"/>
                    <a:pt x="28" y="84"/>
                  </a:cubicBezTo>
                  <a:cubicBezTo>
                    <a:pt x="27" y="84"/>
                    <a:pt x="26" y="84"/>
                    <a:pt x="25" y="84"/>
                  </a:cubicBezTo>
                  <a:cubicBezTo>
                    <a:pt x="25" y="84"/>
                    <a:pt x="23" y="85"/>
                    <a:pt x="22" y="85"/>
                  </a:cubicBezTo>
                  <a:cubicBezTo>
                    <a:pt x="22" y="85"/>
                    <a:pt x="20" y="84"/>
                    <a:pt x="19" y="84"/>
                  </a:cubicBezTo>
                  <a:cubicBezTo>
                    <a:pt x="19" y="84"/>
                    <a:pt x="18" y="82"/>
                    <a:pt x="17" y="82"/>
                  </a:cubicBezTo>
                  <a:cubicBezTo>
                    <a:pt x="17" y="81"/>
                    <a:pt x="17" y="80"/>
                    <a:pt x="17" y="80"/>
                  </a:cubicBezTo>
                  <a:cubicBezTo>
                    <a:pt x="16" y="80"/>
                    <a:pt x="15" y="79"/>
                    <a:pt x="14" y="79"/>
                  </a:cubicBezTo>
                  <a:cubicBezTo>
                    <a:pt x="13" y="79"/>
                    <a:pt x="12" y="79"/>
                    <a:pt x="11" y="79"/>
                  </a:cubicBezTo>
                  <a:cubicBezTo>
                    <a:pt x="10" y="79"/>
                    <a:pt x="7" y="80"/>
                    <a:pt x="6" y="80"/>
                  </a:cubicBezTo>
                  <a:cubicBezTo>
                    <a:pt x="6" y="80"/>
                    <a:pt x="6" y="80"/>
                    <a:pt x="6" y="80"/>
                  </a:cubicBezTo>
                  <a:cubicBezTo>
                    <a:pt x="6" y="80"/>
                    <a:pt x="6" y="79"/>
                    <a:pt x="6" y="79"/>
                  </a:cubicBezTo>
                  <a:cubicBezTo>
                    <a:pt x="5" y="79"/>
                    <a:pt x="4" y="79"/>
                    <a:pt x="4" y="78"/>
                  </a:cubicBezTo>
                  <a:cubicBezTo>
                    <a:pt x="3" y="78"/>
                    <a:pt x="3" y="77"/>
                    <a:pt x="3" y="76"/>
                  </a:cubicBezTo>
                  <a:cubicBezTo>
                    <a:pt x="3" y="75"/>
                    <a:pt x="3" y="74"/>
                    <a:pt x="3" y="73"/>
                  </a:cubicBezTo>
                  <a:cubicBezTo>
                    <a:pt x="3" y="72"/>
                    <a:pt x="3" y="71"/>
                    <a:pt x="3" y="70"/>
                  </a:cubicBezTo>
                  <a:cubicBezTo>
                    <a:pt x="3" y="69"/>
                    <a:pt x="3" y="68"/>
                    <a:pt x="3" y="67"/>
                  </a:cubicBezTo>
                  <a:cubicBezTo>
                    <a:pt x="2" y="66"/>
                    <a:pt x="2" y="65"/>
                    <a:pt x="2" y="64"/>
                  </a:cubicBezTo>
                  <a:cubicBezTo>
                    <a:pt x="2" y="64"/>
                    <a:pt x="2" y="63"/>
                    <a:pt x="2" y="62"/>
                  </a:cubicBezTo>
                  <a:cubicBezTo>
                    <a:pt x="2" y="61"/>
                    <a:pt x="3" y="60"/>
                    <a:pt x="3" y="59"/>
                  </a:cubicBezTo>
                  <a:cubicBezTo>
                    <a:pt x="3" y="59"/>
                    <a:pt x="4" y="58"/>
                    <a:pt x="4" y="57"/>
                  </a:cubicBezTo>
                  <a:cubicBezTo>
                    <a:pt x="5" y="57"/>
                    <a:pt x="5" y="55"/>
                    <a:pt x="5" y="55"/>
                  </a:cubicBezTo>
                  <a:cubicBezTo>
                    <a:pt x="4" y="54"/>
                    <a:pt x="4" y="52"/>
                    <a:pt x="3" y="51"/>
                  </a:cubicBezTo>
                  <a:cubicBezTo>
                    <a:pt x="3" y="50"/>
                    <a:pt x="2" y="49"/>
                    <a:pt x="2" y="48"/>
                  </a:cubicBezTo>
                  <a:cubicBezTo>
                    <a:pt x="1" y="47"/>
                    <a:pt x="1" y="46"/>
                    <a:pt x="0" y="45"/>
                  </a:cubicBezTo>
                  <a:cubicBezTo>
                    <a:pt x="0" y="45"/>
                    <a:pt x="0" y="44"/>
                    <a:pt x="0" y="43"/>
                  </a:cubicBezTo>
                  <a:cubicBezTo>
                    <a:pt x="0" y="43"/>
                    <a:pt x="0" y="42"/>
                    <a:pt x="0" y="41"/>
                  </a:cubicBezTo>
                  <a:cubicBezTo>
                    <a:pt x="1" y="41"/>
                    <a:pt x="2" y="41"/>
                    <a:pt x="2" y="41"/>
                  </a:cubicBezTo>
                  <a:cubicBezTo>
                    <a:pt x="3" y="42"/>
                    <a:pt x="4" y="43"/>
                    <a:pt x="4" y="43"/>
                  </a:cubicBezTo>
                  <a:cubicBezTo>
                    <a:pt x="5" y="44"/>
                    <a:pt x="6" y="44"/>
                    <a:pt x="6" y="44"/>
                  </a:cubicBezTo>
                  <a:cubicBezTo>
                    <a:pt x="7" y="44"/>
                    <a:pt x="7" y="42"/>
                    <a:pt x="8" y="42"/>
                  </a:cubicBezTo>
                  <a:cubicBezTo>
                    <a:pt x="8" y="41"/>
                    <a:pt x="9" y="41"/>
                    <a:pt x="9" y="40"/>
                  </a:cubicBezTo>
                  <a:cubicBezTo>
                    <a:pt x="9" y="39"/>
                    <a:pt x="9" y="38"/>
                    <a:pt x="9" y="37"/>
                  </a:cubicBezTo>
                  <a:cubicBezTo>
                    <a:pt x="9" y="37"/>
                    <a:pt x="9" y="36"/>
                    <a:pt x="9" y="35"/>
                  </a:cubicBezTo>
                  <a:cubicBezTo>
                    <a:pt x="9" y="35"/>
                    <a:pt x="10" y="34"/>
                    <a:pt x="11" y="34"/>
                  </a:cubicBezTo>
                  <a:cubicBezTo>
                    <a:pt x="11" y="34"/>
                    <a:pt x="12" y="33"/>
                    <a:pt x="13" y="33"/>
                  </a:cubicBezTo>
                  <a:cubicBezTo>
                    <a:pt x="13" y="33"/>
                    <a:pt x="14" y="32"/>
                    <a:pt x="15" y="32"/>
                  </a:cubicBezTo>
                  <a:cubicBezTo>
                    <a:pt x="15" y="31"/>
                    <a:pt x="15" y="30"/>
                    <a:pt x="16" y="29"/>
                  </a:cubicBezTo>
                  <a:cubicBezTo>
                    <a:pt x="16" y="28"/>
                    <a:pt x="16" y="26"/>
                    <a:pt x="16" y="25"/>
                  </a:cubicBezTo>
                  <a:cubicBezTo>
                    <a:pt x="16" y="24"/>
                    <a:pt x="16" y="22"/>
                    <a:pt x="16" y="21"/>
                  </a:cubicBezTo>
                  <a:cubicBezTo>
                    <a:pt x="16" y="20"/>
                    <a:pt x="15" y="17"/>
                    <a:pt x="15" y="16"/>
                  </a:cubicBezTo>
                  <a:cubicBezTo>
                    <a:pt x="15" y="15"/>
                    <a:pt x="16" y="13"/>
                    <a:pt x="16" y="12"/>
                  </a:cubicBezTo>
                  <a:cubicBezTo>
                    <a:pt x="16" y="12"/>
                    <a:pt x="17" y="11"/>
                    <a:pt x="17" y="10"/>
                  </a:cubicBezTo>
                  <a:cubicBezTo>
                    <a:pt x="18" y="10"/>
                    <a:pt x="19" y="9"/>
                    <a:pt x="20" y="8"/>
                  </a:cubicBezTo>
                  <a:cubicBezTo>
                    <a:pt x="21" y="7"/>
                    <a:pt x="22" y="5"/>
                    <a:pt x="23" y="4"/>
                  </a:cubicBezTo>
                  <a:cubicBezTo>
                    <a:pt x="23" y="3"/>
                    <a:pt x="24" y="2"/>
                    <a:pt x="24" y="1"/>
                  </a:cubicBezTo>
                  <a:cubicBezTo>
                    <a:pt x="24" y="1"/>
                    <a:pt x="24" y="0"/>
                    <a:pt x="25" y="0"/>
                  </a:cubicBezTo>
                  <a:cubicBezTo>
                    <a:pt x="25" y="0"/>
                    <a:pt x="25" y="0"/>
                    <a:pt x="25" y="0"/>
                  </a:cubicBezTo>
                  <a:cubicBezTo>
                    <a:pt x="26" y="0"/>
                    <a:pt x="27" y="0"/>
                    <a:pt x="28" y="0"/>
                  </a:cubicBezTo>
                  <a:cubicBezTo>
                    <a:pt x="28" y="0"/>
                    <a:pt x="29" y="1"/>
                    <a:pt x="30" y="1"/>
                  </a:cubicBezTo>
                  <a:cubicBezTo>
                    <a:pt x="30" y="2"/>
                    <a:pt x="31" y="3"/>
                    <a:pt x="31" y="3"/>
                  </a:cubicBezTo>
                  <a:cubicBezTo>
                    <a:pt x="32" y="4"/>
                    <a:pt x="33" y="4"/>
                    <a:pt x="34" y="4"/>
                  </a:cubicBezTo>
                  <a:cubicBezTo>
                    <a:pt x="34" y="4"/>
                    <a:pt x="35" y="4"/>
                    <a:pt x="36" y="4"/>
                  </a:cubicBezTo>
                  <a:cubicBezTo>
                    <a:pt x="36" y="4"/>
                    <a:pt x="37" y="3"/>
                    <a:pt x="37" y="2"/>
                  </a:cubicBezTo>
                  <a:cubicBezTo>
                    <a:pt x="37" y="2"/>
                    <a:pt x="38" y="2"/>
                    <a:pt x="38" y="1"/>
                  </a:cubicBezTo>
                  <a:cubicBezTo>
                    <a:pt x="38" y="1"/>
                    <a:pt x="39" y="1"/>
                    <a:pt x="39" y="1"/>
                  </a:cubicBezTo>
                  <a:cubicBezTo>
                    <a:pt x="39" y="2"/>
                    <a:pt x="40" y="2"/>
                    <a:pt x="41" y="3"/>
                  </a:cubicBezTo>
                  <a:cubicBezTo>
                    <a:pt x="41" y="3"/>
                    <a:pt x="41" y="5"/>
                    <a:pt x="42" y="5"/>
                  </a:cubicBezTo>
                  <a:cubicBezTo>
                    <a:pt x="43" y="6"/>
                    <a:pt x="45" y="6"/>
                    <a:pt x="46" y="6"/>
                  </a:cubicBezTo>
                  <a:cubicBezTo>
                    <a:pt x="47" y="5"/>
                    <a:pt x="48" y="5"/>
                    <a:pt x="49" y="5"/>
                  </a:cubicBezTo>
                  <a:cubicBezTo>
                    <a:pt x="50" y="5"/>
                    <a:pt x="52" y="5"/>
                    <a:pt x="53" y="5"/>
                  </a:cubicBezTo>
                  <a:cubicBezTo>
                    <a:pt x="53" y="4"/>
                    <a:pt x="55" y="4"/>
                    <a:pt x="55" y="4"/>
                  </a:cubicBezTo>
                  <a:cubicBezTo>
                    <a:pt x="56" y="4"/>
                    <a:pt x="57" y="3"/>
                    <a:pt x="58" y="3"/>
                  </a:cubicBezTo>
                  <a:cubicBezTo>
                    <a:pt x="59" y="2"/>
                    <a:pt x="59" y="2"/>
                    <a:pt x="60" y="1"/>
                  </a:cubicBezTo>
                  <a:cubicBezTo>
                    <a:pt x="60" y="2"/>
                    <a:pt x="61" y="2"/>
                    <a:pt x="62" y="2"/>
                  </a:cubicBezTo>
                  <a:cubicBezTo>
                    <a:pt x="62" y="3"/>
                    <a:pt x="64" y="4"/>
                    <a:pt x="64" y="4"/>
                  </a:cubicBezTo>
                  <a:cubicBezTo>
                    <a:pt x="65" y="5"/>
                    <a:pt x="65" y="6"/>
                    <a:pt x="65" y="7"/>
                  </a:cubicBezTo>
                  <a:cubicBezTo>
                    <a:pt x="65" y="8"/>
                    <a:pt x="64" y="9"/>
                    <a:pt x="64" y="9"/>
                  </a:cubicBezTo>
                  <a:cubicBezTo>
                    <a:pt x="64" y="10"/>
                    <a:pt x="63" y="10"/>
                    <a:pt x="63" y="11"/>
                  </a:cubicBezTo>
                  <a:cubicBezTo>
                    <a:pt x="63" y="12"/>
                    <a:pt x="63" y="14"/>
                    <a:pt x="63" y="15"/>
                  </a:cubicBezTo>
                  <a:cubicBezTo>
                    <a:pt x="63" y="15"/>
                    <a:pt x="62" y="16"/>
                    <a:pt x="61" y="17"/>
                  </a:cubicBezTo>
                  <a:cubicBezTo>
                    <a:pt x="60" y="17"/>
                    <a:pt x="58" y="17"/>
                    <a:pt x="58" y="18"/>
                  </a:cubicBezTo>
                  <a:cubicBezTo>
                    <a:pt x="57" y="18"/>
                    <a:pt x="56" y="20"/>
                    <a:pt x="56" y="21"/>
                  </a:cubicBezTo>
                  <a:cubicBezTo>
                    <a:pt x="55" y="21"/>
                    <a:pt x="55" y="23"/>
                    <a:pt x="55" y="24"/>
                  </a:cubicBezTo>
                  <a:cubicBezTo>
                    <a:pt x="55" y="25"/>
                    <a:pt x="54" y="26"/>
                    <a:pt x="55" y="27"/>
                  </a:cubicBezTo>
                  <a:cubicBezTo>
                    <a:pt x="55" y="28"/>
                    <a:pt x="57" y="28"/>
                    <a:pt x="57" y="28"/>
                  </a:cubicBezTo>
                  <a:cubicBezTo>
                    <a:pt x="58" y="28"/>
                    <a:pt x="60" y="28"/>
                    <a:pt x="61" y="28"/>
                  </a:cubicBezTo>
                  <a:cubicBezTo>
                    <a:pt x="62" y="27"/>
                    <a:pt x="63" y="27"/>
                    <a:pt x="63" y="26"/>
                  </a:cubicBezTo>
                  <a:cubicBezTo>
                    <a:pt x="64" y="26"/>
                    <a:pt x="64" y="24"/>
                    <a:pt x="65" y="24"/>
                  </a:cubicBezTo>
                  <a:cubicBezTo>
                    <a:pt x="65" y="23"/>
                    <a:pt x="66" y="23"/>
                    <a:pt x="67" y="23"/>
                  </a:cubicBezTo>
                  <a:cubicBezTo>
                    <a:pt x="68" y="23"/>
                    <a:pt x="69" y="24"/>
                    <a:pt x="70" y="25"/>
                  </a:cubicBezTo>
                  <a:cubicBezTo>
                    <a:pt x="70" y="26"/>
                    <a:pt x="71" y="28"/>
                    <a:pt x="71" y="29"/>
                  </a:cubicBezTo>
                  <a:cubicBezTo>
                    <a:pt x="71" y="29"/>
                    <a:pt x="73" y="30"/>
                    <a:pt x="73" y="30"/>
                  </a:cubicBezTo>
                  <a:cubicBezTo>
                    <a:pt x="74" y="30"/>
                    <a:pt x="75" y="30"/>
                    <a:pt x="75" y="30"/>
                  </a:cubicBezTo>
                  <a:cubicBezTo>
                    <a:pt x="76" y="30"/>
                    <a:pt x="77" y="29"/>
                    <a:pt x="78" y="29"/>
                  </a:cubicBezTo>
                  <a:cubicBezTo>
                    <a:pt x="79" y="29"/>
                    <a:pt x="80" y="30"/>
                    <a:pt x="81" y="30"/>
                  </a:cubicBezTo>
                  <a:cubicBezTo>
                    <a:pt x="82" y="30"/>
                    <a:pt x="84" y="31"/>
                    <a:pt x="84" y="31"/>
                  </a:cubicBezTo>
                  <a:cubicBezTo>
                    <a:pt x="85" y="30"/>
                    <a:pt x="86" y="30"/>
                    <a:pt x="87" y="29"/>
                  </a:cubicBezTo>
                  <a:cubicBezTo>
                    <a:pt x="87" y="28"/>
                    <a:pt x="87" y="26"/>
                    <a:pt x="87" y="25"/>
                  </a:cubicBezTo>
                  <a:cubicBezTo>
                    <a:pt x="87" y="24"/>
                    <a:pt x="87" y="23"/>
                    <a:pt x="87" y="22"/>
                  </a:cubicBezTo>
                  <a:cubicBezTo>
                    <a:pt x="87" y="21"/>
                    <a:pt x="86" y="19"/>
                    <a:pt x="86" y="18"/>
                  </a:cubicBezTo>
                  <a:cubicBezTo>
                    <a:pt x="86" y="17"/>
                    <a:pt x="87" y="15"/>
                    <a:pt x="87" y="15"/>
                  </a:cubicBezTo>
                  <a:cubicBezTo>
                    <a:pt x="88" y="14"/>
                    <a:pt x="88" y="13"/>
                    <a:pt x="89" y="13"/>
                  </a:cubicBezTo>
                  <a:cubicBezTo>
                    <a:pt x="89" y="13"/>
                    <a:pt x="90" y="13"/>
                    <a:pt x="90" y="14"/>
                  </a:cubicBezTo>
                  <a:cubicBezTo>
                    <a:pt x="90" y="14"/>
                    <a:pt x="91" y="15"/>
                    <a:pt x="91" y="15"/>
                  </a:cubicBezTo>
                  <a:cubicBezTo>
                    <a:pt x="92" y="15"/>
                    <a:pt x="92" y="15"/>
                    <a:pt x="93" y="15"/>
                  </a:cubicBezTo>
                  <a:cubicBezTo>
                    <a:pt x="93" y="15"/>
                    <a:pt x="94" y="15"/>
                    <a:pt x="94" y="15"/>
                  </a:cubicBezTo>
                  <a:cubicBezTo>
                    <a:pt x="94" y="14"/>
                    <a:pt x="95" y="13"/>
                    <a:pt x="95" y="13"/>
                  </a:cubicBezTo>
                  <a:cubicBezTo>
                    <a:pt x="95" y="13"/>
                    <a:pt x="96" y="14"/>
                    <a:pt x="96" y="14"/>
                  </a:cubicBezTo>
                  <a:cubicBezTo>
                    <a:pt x="96" y="14"/>
                    <a:pt x="96" y="15"/>
                    <a:pt x="97" y="15"/>
                  </a:cubicBezTo>
                  <a:cubicBezTo>
                    <a:pt x="97" y="15"/>
                    <a:pt x="97" y="14"/>
                    <a:pt x="97" y="14"/>
                  </a:cubicBezTo>
                  <a:cubicBezTo>
                    <a:pt x="98" y="14"/>
                    <a:pt x="97" y="13"/>
                    <a:pt x="97" y="12"/>
                  </a:cubicBezTo>
                  <a:cubicBezTo>
                    <a:pt x="97" y="12"/>
                    <a:pt x="96" y="11"/>
                    <a:pt x="95" y="11"/>
                  </a:cubicBezTo>
                  <a:cubicBezTo>
                    <a:pt x="95" y="10"/>
                    <a:pt x="94" y="10"/>
                    <a:pt x="94" y="9"/>
                  </a:cubicBezTo>
                  <a:cubicBezTo>
                    <a:pt x="94" y="9"/>
                    <a:pt x="94" y="8"/>
                    <a:pt x="95" y="8"/>
                  </a:cubicBezTo>
                  <a:cubicBezTo>
                    <a:pt x="95" y="7"/>
                    <a:pt x="95" y="7"/>
                    <a:pt x="96" y="6"/>
                  </a:cubicBezTo>
                  <a:cubicBezTo>
                    <a:pt x="96" y="6"/>
                    <a:pt x="97" y="5"/>
                    <a:pt x="98" y="6"/>
                  </a:cubicBezTo>
                  <a:cubicBezTo>
                    <a:pt x="98" y="6"/>
                    <a:pt x="99" y="7"/>
                    <a:pt x="99" y="7"/>
                  </a:cubicBezTo>
                  <a:cubicBezTo>
                    <a:pt x="99" y="8"/>
                    <a:pt x="99" y="9"/>
                    <a:pt x="99" y="9"/>
                  </a:cubicBezTo>
                  <a:cubicBezTo>
                    <a:pt x="99" y="10"/>
                    <a:pt x="99" y="11"/>
                    <a:pt x="100" y="11"/>
                  </a:cubicBezTo>
                  <a:cubicBezTo>
                    <a:pt x="100" y="12"/>
                    <a:pt x="101" y="12"/>
                    <a:pt x="101" y="12"/>
                  </a:cubicBezTo>
                  <a:cubicBezTo>
                    <a:pt x="101" y="12"/>
                    <a:pt x="102" y="13"/>
                    <a:pt x="103" y="13"/>
                  </a:cubicBezTo>
                  <a:cubicBezTo>
                    <a:pt x="103" y="14"/>
                    <a:pt x="105" y="15"/>
                    <a:pt x="105" y="16"/>
                  </a:cubicBezTo>
                  <a:cubicBezTo>
                    <a:pt x="105" y="16"/>
                    <a:pt x="106" y="17"/>
                    <a:pt x="106" y="18"/>
                  </a:cubicBezTo>
                  <a:cubicBezTo>
                    <a:pt x="106" y="18"/>
                    <a:pt x="106" y="19"/>
                    <a:pt x="105" y="20"/>
                  </a:cubicBezTo>
                  <a:cubicBezTo>
                    <a:pt x="105" y="20"/>
                    <a:pt x="104" y="21"/>
                    <a:pt x="104" y="22"/>
                  </a:cubicBezTo>
                  <a:cubicBezTo>
                    <a:pt x="105" y="22"/>
                    <a:pt x="106" y="21"/>
                    <a:pt x="107" y="21"/>
                  </a:cubicBezTo>
                  <a:cubicBezTo>
                    <a:pt x="107" y="21"/>
                    <a:pt x="107" y="20"/>
                    <a:pt x="107" y="20"/>
                  </a:cubicBezTo>
                  <a:cubicBezTo>
                    <a:pt x="108" y="20"/>
                    <a:pt x="109" y="20"/>
                    <a:pt x="109" y="20"/>
                  </a:cubicBezTo>
                  <a:cubicBezTo>
                    <a:pt x="110" y="20"/>
                    <a:pt x="111" y="21"/>
                    <a:pt x="111" y="21"/>
                  </a:cubicBezTo>
                  <a:cubicBezTo>
                    <a:pt x="112" y="21"/>
                    <a:pt x="114" y="20"/>
                    <a:pt x="115" y="20"/>
                  </a:cubicBezTo>
                  <a:cubicBezTo>
                    <a:pt x="116" y="20"/>
                    <a:pt x="118" y="20"/>
                    <a:pt x="119" y="21"/>
                  </a:cubicBezTo>
                  <a:cubicBezTo>
                    <a:pt x="120" y="21"/>
                    <a:pt x="122" y="21"/>
                    <a:pt x="122" y="21"/>
                  </a:cubicBezTo>
                  <a:cubicBezTo>
                    <a:pt x="123" y="22"/>
                    <a:pt x="124" y="22"/>
                    <a:pt x="124" y="23"/>
                  </a:cubicBezTo>
                  <a:cubicBezTo>
                    <a:pt x="124" y="24"/>
                    <a:pt x="124" y="25"/>
                    <a:pt x="124" y="25"/>
                  </a:cubicBezTo>
                  <a:cubicBezTo>
                    <a:pt x="124" y="25"/>
                    <a:pt x="124" y="27"/>
                    <a:pt x="124" y="27"/>
                  </a:cubicBezTo>
                  <a:cubicBezTo>
                    <a:pt x="124" y="27"/>
                    <a:pt x="124" y="26"/>
                    <a:pt x="125" y="25"/>
                  </a:cubicBezTo>
                  <a:cubicBezTo>
                    <a:pt x="125" y="25"/>
                    <a:pt x="126" y="24"/>
                    <a:pt x="126" y="23"/>
                  </a:cubicBezTo>
                  <a:cubicBezTo>
                    <a:pt x="127" y="23"/>
                    <a:pt x="128" y="22"/>
                    <a:pt x="128" y="22"/>
                  </a:cubicBezTo>
                  <a:cubicBezTo>
                    <a:pt x="129" y="21"/>
                    <a:pt x="130" y="21"/>
                    <a:pt x="131" y="21"/>
                  </a:cubicBezTo>
                  <a:cubicBezTo>
                    <a:pt x="132" y="21"/>
                    <a:pt x="135" y="21"/>
                    <a:pt x="137" y="20"/>
                  </a:cubicBezTo>
                  <a:cubicBezTo>
                    <a:pt x="138" y="20"/>
                    <a:pt x="139" y="20"/>
                    <a:pt x="140" y="20"/>
                  </a:cubicBezTo>
                  <a:cubicBezTo>
                    <a:pt x="142" y="19"/>
                    <a:pt x="145" y="17"/>
                    <a:pt x="146" y="17"/>
                  </a:cubicBezTo>
                  <a:cubicBezTo>
                    <a:pt x="148" y="16"/>
                    <a:pt x="152" y="15"/>
                    <a:pt x="154" y="15"/>
                  </a:cubicBezTo>
                  <a:cubicBezTo>
                    <a:pt x="156" y="14"/>
                    <a:pt x="160" y="13"/>
                    <a:pt x="162" y="13"/>
                  </a:cubicBezTo>
                  <a:cubicBezTo>
                    <a:pt x="164" y="13"/>
                    <a:pt x="167" y="11"/>
                    <a:pt x="169" y="11"/>
                  </a:cubicBezTo>
                  <a:cubicBezTo>
                    <a:pt x="171" y="11"/>
                    <a:pt x="175" y="11"/>
                    <a:pt x="177" y="11"/>
                  </a:cubicBezTo>
                  <a:cubicBezTo>
                    <a:pt x="179" y="11"/>
                    <a:pt x="182" y="11"/>
                    <a:pt x="183" y="10"/>
                  </a:cubicBezTo>
                  <a:cubicBezTo>
                    <a:pt x="184" y="10"/>
                    <a:pt x="187" y="9"/>
                    <a:pt x="189" y="9"/>
                  </a:cubicBezTo>
                  <a:cubicBezTo>
                    <a:pt x="191" y="9"/>
                    <a:pt x="194" y="7"/>
                    <a:pt x="196" y="7"/>
                  </a:cubicBezTo>
                  <a:cubicBezTo>
                    <a:pt x="197" y="7"/>
                    <a:pt x="199" y="7"/>
                    <a:pt x="200" y="7"/>
                  </a:cubicBezTo>
                  <a:cubicBezTo>
                    <a:pt x="201" y="7"/>
                    <a:pt x="203" y="7"/>
                    <a:pt x="203" y="7"/>
                  </a:cubicBezTo>
                  <a:cubicBezTo>
                    <a:pt x="204" y="8"/>
                    <a:pt x="206" y="9"/>
                    <a:pt x="206" y="10"/>
                  </a:cubicBezTo>
                  <a:cubicBezTo>
                    <a:pt x="207" y="10"/>
                    <a:pt x="207" y="11"/>
                    <a:pt x="207"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5" name="Freeform 125"/>
            <p:cNvSpPr>
              <a:spLocks/>
            </p:cNvSpPr>
            <p:nvPr/>
          </p:nvSpPr>
          <p:spPr bwMode="auto">
            <a:xfrm>
              <a:off x="2811463" y="3960813"/>
              <a:ext cx="61913" cy="38100"/>
            </a:xfrm>
            <a:custGeom>
              <a:avLst/>
              <a:gdLst/>
              <a:ahLst/>
              <a:cxnLst>
                <a:cxn ang="0">
                  <a:pos x="31" y="16"/>
                </a:cxn>
                <a:cxn ang="0">
                  <a:pos x="32" y="16"/>
                </a:cxn>
                <a:cxn ang="0">
                  <a:pos x="32" y="14"/>
                </a:cxn>
                <a:cxn ang="0">
                  <a:pos x="31" y="11"/>
                </a:cxn>
                <a:cxn ang="0">
                  <a:pos x="28" y="8"/>
                </a:cxn>
                <a:cxn ang="0">
                  <a:pos x="25" y="5"/>
                </a:cxn>
                <a:cxn ang="0">
                  <a:pos x="22" y="5"/>
                </a:cxn>
                <a:cxn ang="0">
                  <a:pos x="15" y="5"/>
                </a:cxn>
                <a:cxn ang="0">
                  <a:pos x="11" y="3"/>
                </a:cxn>
                <a:cxn ang="0">
                  <a:pos x="8" y="1"/>
                </a:cxn>
                <a:cxn ang="0">
                  <a:pos x="6" y="0"/>
                </a:cxn>
                <a:cxn ang="0">
                  <a:pos x="4" y="1"/>
                </a:cxn>
                <a:cxn ang="0">
                  <a:pos x="3" y="3"/>
                </a:cxn>
                <a:cxn ang="0">
                  <a:pos x="1" y="4"/>
                </a:cxn>
                <a:cxn ang="0">
                  <a:pos x="1" y="6"/>
                </a:cxn>
                <a:cxn ang="0">
                  <a:pos x="0" y="8"/>
                </a:cxn>
                <a:cxn ang="0">
                  <a:pos x="2" y="10"/>
                </a:cxn>
                <a:cxn ang="0">
                  <a:pos x="4" y="11"/>
                </a:cxn>
                <a:cxn ang="0">
                  <a:pos x="7" y="13"/>
                </a:cxn>
                <a:cxn ang="0">
                  <a:pos x="7" y="15"/>
                </a:cxn>
                <a:cxn ang="0">
                  <a:pos x="8" y="18"/>
                </a:cxn>
                <a:cxn ang="0">
                  <a:pos x="11" y="18"/>
                </a:cxn>
                <a:cxn ang="0">
                  <a:pos x="14" y="18"/>
                </a:cxn>
                <a:cxn ang="0">
                  <a:pos x="14" y="17"/>
                </a:cxn>
                <a:cxn ang="0">
                  <a:pos x="16" y="16"/>
                </a:cxn>
                <a:cxn ang="0">
                  <a:pos x="18" y="17"/>
                </a:cxn>
                <a:cxn ang="0">
                  <a:pos x="21" y="19"/>
                </a:cxn>
                <a:cxn ang="0">
                  <a:pos x="24" y="20"/>
                </a:cxn>
                <a:cxn ang="0">
                  <a:pos x="28" y="20"/>
                </a:cxn>
                <a:cxn ang="0">
                  <a:pos x="29" y="18"/>
                </a:cxn>
                <a:cxn ang="0">
                  <a:pos x="30" y="17"/>
                </a:cxn>
                <a:cxn ang="0">
                  <a:pos x="31" y="16"/>
                </a:cxn>
              </a:cxnLst>
              <a:rect l="0" t="0" r="r" b="b"/>
              <a:pathLst>
                <a:path w="33" h="20">
                  <a:moveTo>
                    <a:pt x="31" y="16"/>
                  </a:moveTo>
                  <a:cubicBezTo>
                    <a:pt x="31" y="16"/>
                    <a:pt x="32" y="16"/>
                    <a:pt x="32" y="16"/>
                  </a:cubicBezTo>
                  <a:cubicBezTo>
                    <a:pt x="33" y="16"/>
                    <a:pt x="32" y="14"/>
                    <a:pt x="32" y="14"/>
                  </a:cubicBezTo>
                  <a:cubicBezTo>
                    <a:pt x="32" y="13"/>
                    <a:pt x="31" y="12"/>
                    <a:pt x="31" y="11"/>
                  </a:cubicBezTo>
                  <a:cubicBezTo>
                    <a:pt x="30" y="10"/>
                    <a:pt x="29" y="9"/>
                    <a:pt x="28" y="8"/>
                  </a:cubicBezTo>
                  <a:cubicBezTo>
                    <a:pt x="27" y="7"/>
                    <a:pt x="26" y="6"/>
                    <a:pt x="25" y="5"/>
                  </a:cubicBezTo>
                  <a:cubicBezTo>
                    <a:pt x="25" y="5"/>
                    <a:pt x="23" y="5"/>
                    <a:pt x="22" y="5"/>
                  </a:cubicBezTo>
                  <a:cubicBezTo>
                    <a:pt x="20" y="5"/>
                    <a:pt x="17" y="5"/>
                    <a:pt x="15" y="5"/>
                  </a:cubicBezTo>
                  <a:cubicBezTo>
                    <a:pt x="14" y="4"/>
                    <a:pt x="12" y="4"/>
                    <a:pt x="11" y="3"/>
                  </a:cubicBezTo>
                  <a:cubicBezTo>
                    <a:pt x="10" y="3"/>
                    <a:pt x="9" y="1"/>
                    <a:pt x="8" y="1"/>
                  </a:cubicBezTo>
                  <a:cubicBezTo>
                    <a:pt x="8" y="0"/>
                    <a:pt x="7" y="0"/>
                    <a:pt x="6" y="0"/>
                  </a:cubicBezTo>
                  <a:cubicBezTo>
                    <a:pt x="6" y="0"/>
                    <a:pt x="5" y="1"/>
                    <a:pt x="4" y="1"/>
                  </a:cubicBezTo>
                  <a:cubicBezTo>
                    <a:pt x="4" y="1"/>
                    <a:pt x="3" y="2"/>
                    <a:pt x="3" y="3"/>
                  </a:cubicBezTo>
                  <a:cubicBezTo>
                    <a:pt x="2" y="3"/>
                    <a:pt x="2" y="4"/>
                    <a:pt x="1" y="4"/>
                  </a:cubicBezTo>
                  <a:cubicBezTo>
                    <a:pt x="1" y="5"/>
                    <a:pt x="1" y="6"/>
                    <a:pt x="1" y="6"/>
                  </a:cubicBezTo>
                  <a:cubicBezTo>
                    <a:pt x="1" y="6"/>
                    <a:pt x="0" y="7"/>
                    <a:pt x="0" y="8"/>
                  </a:cubicBezTo>
                  <a:cubicBezTo>
                    <a:pt x="0" y="8"/>
                    <a:pt x="1" y="10"/>
                    <a:pt x="2" y="10"/>
                  </a:cubicBezTo>
                  <a:cubicBezTo>
                    <a:pt x="2" y="10"/>
                    <a:pt x="4" y="11"/>
                    <a:pt x="4" y="11"/>
                  </a:cubicBezTo>
                  <a:cubicBezTo>
                    <a:pt x="5" y="12"/>
                    <a:pt x="6" y="12"/>
                    <a:pt x="7" y="13"/>
                  </a:cubicBezTo>
                  <a:cubicBezTo>
                    <a:pt x="7" y="14"/>
                    <a:pt x="7" y="15"/>
                    <a:pt x="7" y="15"/>
                  </a:cubicBezTo>
                  <a:cubicBezTo>
                    <a:pt x="7" y="16"/>
                    <a:pt x="7" y="17"/>
                    <a:pt x="8" y="18"/>
                  </a:cubicBezTo>
                  <a:cubicBezTo>
                    <a:pt x="9" y="18"/>
                    <a:pt x="10" y="18"/>
                    <a:pt x="11" y="18"/>
                  </a:cubicBezTo>
                  <a:cubicBezTo>
                    <a:pt x="12" y="18"/>
                    <a:pt x="13" y="18"/>
                    <a:pt x="14" y="18"/>
                  </a:cubicBezTo>
                  <a:cubicBezTo>
                    <a:pt x="14" y="18"/>
                    <a:pt x="14" y="17"/>
                    <a:pt x="14" y="17"/>
                  </a:cubicBezTo>
                  <a:cubicBezTo>
                    <a:pt x="15" y="16"/>
                    <a:pt x="16" y="16"/>
                    <a:pt x="16" y="16"/>
                  </a:cubicBezTo>
                  <a:cubicBezTo>
                    <a:pt x="17" y="16"/>
                    <a:pt x="18" y="17"/>
                    <a:pt x="18" y="17"/>
                  </a:cubicBezTo>
                  <a:cubicBezTo>
                    <a:pt x="19" y="17"/>
                    <a:pt x="20" y="18"/>
                    <a:pt x="21" y="19"/>
                  </a:cubicBezTo>
                  <a:cubicBezTo>
                    <a:pt x="22" y="19"/>
                    <a:pt x="23" y="20"/>
                    <a:pt x="24" y="20"/>
                  </a:cubicBezTo>
                  <a:cubicBezTo>
                    <a:pt x="25" y="20"/>
                    <a:pt x="27" y="20"/>
                    <a:pt x="28" y="20"/>
                  </a:cubicBezTo>
                  <a:cubicBezTo>
                    <a:pt x="28" y="20"/>
                    <a:pt x="29" y="18"/>
                    <a:pt x="29" y="18"/>
                  </a:cubicBezTo>
                  <a:cubicBezTo>
                    <a:pt x="29" y="18"/>
                    <a:pt x="30" y="18"/>
                    <a:pt x="30" y="17"/>
                  </a:cubicBezTo>
                  <a:cubicBezTo>
                    <a:pt x="31" y="17"/>
                    <a:pt x="31" y="17"/>
                    <a:pt x="31" y="1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6" name="Freeform 126"/>
            <p:cNvSpPr>
              <a:spLocks/>
            </p:cNvSpPr>
            <p:nvPr/>
          </p:nvSpPr>
          <p:spPr bwMode="auto">
            <a:xfrm>
              <a:off x="2598738" y="3679826"/>
              <a:ext cx="355600" cy="260350"/>
            </a:xfrm>
            <a:custGeom>
              <a:avLst/>
              <a:gdLst/>
              <a:ahLst/>
              <a:cxnLst>
                <a:cxn ang="0">
                  <a:pos x="77" y="7"/>
                </a:cxn>
                <a:cxn ang="0">
                  <a:pos x="98" y="0"/>
                </a:cxn>
                <a:cxn ang="0">
                  <a:pos x="101" y="13"/>
                </a:cxn>
                <a:cxn ang="0">
                  <a:pos x="110" y="26"/>
                </a:cxn>
                <a:cxn ang="0">
                  <a:pos x="123" y="27"/>
                </a:cxn>
                <a:cxn ang="0">
                  <a:pos x="141" y="25"/>
                </a:cxn>
                <a:cxn ang="0">
                  <a:pos x="160" y="29"/>
                </a:cxn>
                <a:cxn ang="0">
                  <a:pos x="183" y="28"/>
                </a:cxn>
                <a:cxn ang="0">
                  <a:pos x="185" y="31"/>
                </a:cxn>
                <a:cxn ang="0">
                  <a:pos x="177" y="38"/>
                </a:cxn>
                <a:cxn ang="0">
                  <a:pos x="175" y="44"/>
                </a:cxn>
                <a:cxn ang="0">
                  <a:pos x="183" y="46"/>
                </a:cxn>
                <a:cxn ang="0">
                  <a:pos x="186" y="48"/>
                </a:cxn>
                <a:cxn ang="0">
                  <a:pos x="164" y="69"/>
                </a:cxn>
                <a:cxn ang="0">
                  <a:pos x="151" y="66"/>
                </a:cxn>
                <a:cxn ang="0">
                  <a:pos x="145" y="60"/>
                </a:cxn>
                <a:cxn ang="0">
                  <a:pos x="142" y="59"/>
                </a:cxn>
                <a:cxn ang="0">
                  <a:pos x="131" y="68"/>
                </a:cxn>
                <a:cxn ang="0">
                  <a:pos x="127" y="70"/>
                </a:cxn>
                <a:cxn ang="0">
                  <a:pos x="124" y="72"/>
                </a:cxn>
                <a:cxn ang="0">
                  <a:pos x="128" y="76"/>
                </a:cxn>
                <a:cxn ang="0">
                  <a:pos x="119" y="80"/>
                </a:cxn>
                <a:cxn ang="0">
                  <a:pos x="108" y="81"/>
                </a:cxn>
                <a:cxn ang="0">
                  <a:pos x="104" y="83"/>
                </a:cxn>
                <a:cxn ang="0">
                  <a:pos x="111" y="86"/>
                </a:cxn>
                <a:cxn ang="0">
                  <a:pos x="112" y="90"/>
                </a:cxn>
                <a:cxn ang="0">
                  <a:pos x="117" y="86"/>
                </a:cxn>
                <a:cxn ang="0">
                  <a:pos x="134" y="78"/>
                </a:cxn>
                <a:cxn ang="0">
                  <a:pos x="139" y="103"/>
                </a:cxn>
                <a:cxn ang="0">
                  <a:pos x="113" y="104"/>
                </a:cxn>
                <a:cxn ang="0">
                  <a:pos x="93" y="108"/>
                </a:cxn>
                <a:cxn ang="0">
                  <a:pos x="113" y="106"/>
                </a:cxn>
                <a:cxn ang="0">
                  <a:pos x="121" y="116"/>
                </a:cxn>
                <a:cxn ang="0">
                  <a:pos x="119" y="119"/>
                </a:cxn>
                <a:cxn ang="0">
                  <a:pos x="128" y="125"/>
                </a:cxn>
                <a:cxn ang="0">
                  <a:pos x="115" y="125"/>
                </a:cxn>
                <a:cxn ang="0">
                  <a:pos x="96" y="121"/>
                </a:cxn>
                <a:cxn ang="0">
                  <a:pos x="88" y="129"/>
                </a:cxn>
                <a:cxn ang="0">
                  <a:pos x="94" y="135"/>
                </a:cxn>
                <a:cxn ang="0">
                  <a:pos x="83" y="133"/>
                </a:cxn>
                <a:cxn ang="0">
                  <a:pos x="71" y="130"/>
                </a:cxn>
                <a:cxn ang="0">
                  <a:pos x="55" y="127"/>
                </a:cxn>
                <a:cxn ang="0">
                  <a:pos x="47" y="122"/>
                </a:cxn>
                <a:cxn ang="0">
                  <a:pos x="39" y="112"/>
                </a:cxn>
                <a:cxn ang="0">
                  <a:pos x="18" y="116"/>
                </a:cxn>
                <a:cxn ang="0">
                  <a:pos x="2" y="105"/>
                </a:cxn>
                <a:cxn ang="0">
                  <a:pos x="1" y="94"/>
                </a:cxn>
                <a:cxn ang="0">
                  <a:pos x="18" y="74"/>
                </a:cxn>
                <a:cxn ang="0">
                  <a:pos x="26" y="65"/>
                </a:cxn>
                <a:cxn ang="0">
                  <a:pos x="29" y="56"/>
                </a:cxn>
                <a:cxn ang="0">
                  <a:pos x="22" y="49"/>
                </a:cxn>
                <a:cxn ang="0">
                  <a:pos x="12" y="32"/>
                </a:cxn>
                <a:cxn ang="0">
                  <a:pos x="9" y="21"/>
                </a:cxn>
                <a:cxn ang="0">
                  <a:pos x="20" y="13"/>
                </a:cxn>
                <a:cxn ang="0">
                  <a:pos x="37" y="5"/>
                </a:cxn>
                <a:cxn ang="0">
                  <a:pos x="53" y="14"/>
                </a:cxn>
              </a:cxnLst>
              <a:rect l="0" t="0" r="r" b="b"/>
              <a:pathLst>
                <a:path w="189" h="138">
                  <a:moveTo>
                    <a:pt x="57" y="8"/>
                  </a:moveTo>
                  <a:cubicBezTo>
                    <a:pt x="58" y="8"/>
                    <a:pt x="60" y="7"/>
                    <a:pt x="61" y="6"/>
                  </a:cubicBezTo>
                  <a:cubicBezTo>
                    <a:pt x="62" y="6"/>
                    <a:pt x="64" y="6"/>
                    <a:pt x="65" y="6"/>
                  </a:cubicBezTo>
                  <a:cubicBezTo>
                    <a:pt x="66" y="6"/>
                    <a:pt x="68" y="6"/>
                    <a:pt x="69" y="6"/>
                  </a:cubicBezTo>
                  <a:cubicBezTo>
                    <a:pt x="70" y="7"/>
                    <a:pt x="70" y="9"/>
                    <a:pt x="71" y="9"/>
                  </a:cubicBezTo>
                  <a:cubicBezTo>
                    <a:pt x="72" y="9"/>
                    <a:pt x="74" y="9"/>
                    <a:pt x="75" y="9"/>
                  </a:cubicBezTo>
                  <a:cubicBezTo>
                    <a:pt x="75" y="9"/>
                    <a:pt x="76" y="8"/>
                    <a:pt x="77" y="7"/>
                  </a:cubicBezTo>
                  <a:cubicBezTo>
                    <a:pt x="78" y="7"/>
                    <a:pt x="79" y="5"/>
                    <a:pt x="80" y="4"/>
                  </a:cubicBezTo>
                  <a:cubicBezTo>
                    <a:pt x="81" y="4"/>
                    <a:pt x="83" y="3"/>
                    <a:pt x="84" y="3"/>
                  </a:cubicBezTo>
                  <a:cubicBezTo>
                    <a:pt x="84" y="3"/>
                    <a:pt x="85" y="3"/>
                    <a:pt x="86" y="3"/>
                  </a:cubicBezTo>
                  <a:cubicBezTo>
                    <a:pt x="87" y="3"/>
                    <a:pt x="89" y="2"/>
                    <a:pt x="90" y="2"/>
                  </a:cubicBezTo>
                  <a:cubicBezTo>
                    <a:pt x="90" y="1"/>
                    <a:pt x="91" y="1"/>
                    <a:pt x="92" y="1"/>
                  </a:cubicBezTo>
                  <a:cubicBezTo>
                    <a:pt x="93" y="0"/>
                    <a:pt x="95" y="1"/>
                    <a:pt x="96" y="1"/>
                  </a:cubicBezTo>
                  <a:cubicBezTo>
                    <a:pt x="96" y="0"/>
                    <a:pt x="98" y="0"/>
                    <a:pt x="98" y="0"/>
                  </a:cubicBezTo>
                  <a:cubicBezTo>
                    <a:pt x="99" y="0"/>
                    <a:pt x="100" y="1"/>
                    <a:pt x="100" y="2"/>
                  </a:cubicBezTo>
                  <a:cubicBezTo>
                    <a:pt x="100" y="2"/>
                    <a:pt x="101" y="4"/>
                    <a:pt x="101" y="5"/>
                  </a:cubicBezTo>
                  <a:cubicBezTo>
                    <a:pt x="101" y="6"/>
                    <a:pt x="100" y="6"/>
                    <a:pt x="100" y="7"/>
                  </a:cubicBezTo>
                  <a:cubicBezTo>
                    <a:pt x="100" y="7"/>
                    <a:pt x="99" y="7"/>
                    <a:pt x="99" y="8"/>
                  </a:cubicBezTo>
                  <a:cubicBezTo>
                    <a:pt x="99" y="8"/>
                    <a:pt x="98" y="9"/>
                    <a:pt x="98" y="9"/>
                  </a:cubicBezTo>
                  <a:cubicBezTo>
                    <a:pt x="98" y="10"/>
                    <a:pt x="99" y="12"/>
                    <a:pt x="99" y="12"/>
                  </a:cubicBezTo>
                  <a:cubicBezTo>
                    <a:pt x="99" y="13"/>
                    <a:pt x="100" y="13"/>
                    <a:pt x="101" y="13"/>
                  </a:cubicBezTo>
                  <a:cubicBezTo>
                    <a:pt x="101" y="14"/>
                    <a:pt x="102" y="13"/>
                    <a:pt x="102" y="13"/>
                  </a:cubicBezTo>
                  <a:cubicBezTo>
                    <a:pt x="103" y="14"/>
                    <a:pt x="104" y="14"/>
                    <a:pt x="104" y="14"/>
                  </a:cubicBezTo>
                  <a:cubicBezTo>
                    <a:pt x="104" y="15"/>
                    <a:pt x="105" y="16"/>
                    <a:pt x="105" y="16"/>
                  </a:cubicBezTo>
                  <a:cubicBezTo>
                    <a:pt x="105" y="17"/>
                    <a:pt x="105" y="18"/>
                    <a:pt x="105" y="19"/>
                  </a:cubicBezTo>
                  <a:cubicBezTo>
                    <a:pt x="106" y="19"/>
                    <a:pt x="107" y="20"/>
                    <a:pt x="107" y="21"/>
                  </a:cubicBezTo>
                  <a:cubicBezTo>
                    <a:pt x="108" y="21"/>
                    <a:pt x="109" y="22"/>
                    <a:pt x="109" y="23"/>
                  </a:cubicBezTo>
                  <a:cubicBezTo>
                    <a:pt x="110" y="23"/>
                    <a:pt x="110" y="25"/>
                    <a:pt x="110" y="26"/>
                  </a:cubicBezTo>
                  <a:cubicBezTo>
                    <a:pt x="111" y="27"/>
                    <a:pt x="112" y="28"/>
                    <a:pt x="112" y="28"/>
                  </a:cubicBezTo>
                  <a:cubicBezTo>
                    <a:pt x="113" y="28"/>
                    <a:pt x="114" y="29"/>
                    <a:pt x="114" y="29"/>
                  </a:cubicBezTo>
                  <a:cubicBezTo>
                    <a:pt x="115" y="29"/>
                    <a:pt x="115" y="29"/>
                    <a:pt x="116" y="28"/>
                  </a:cubicBezTo>
                  <a:cubicBezTo>
                    <a:pt x="116" y="28"/>
                    <a:pt x="116" y="27"/>
                    <a:pt x="117" y="27"/>
                  </a:cubicBezTo>
                  <a:cubicBezTo>
                    <a:pt x="117" y="27"/>
                    <a:pt x="118" y="27"/>
                    <a:pt x="118" y="27"/>
                  </a:cubicBezTo>
                  <a:cubicBezTo>
                    <a:pt x="119" y="27"/>
                    <a:pt x="120" y="28"/>
                    <a:pt x="121" y="28"/>
                  </a:cubicBezTo>
                  <a:cubicBezTo>
                    <a:pt x="121" y="28"/>
                    <a:pt x="122" y="27"/>
                    <a:pt x="123" y="27"/>
                  </a:cubicBezTo>
                  <a:cubicBezTo>
                    <a:pt x="124" y="26"/>
                    <a:pt x="125" y="25"/>
                    <a:pt x="125" y="25"/>
                  </a:cubicBezTo>
                  <a:cubicBezTo>
                    <a:pt x="126" y="25"/>
                    <a:pt x="128" y="25"/>
                    <a:pt x="129" y="24"/>
                  </a:cubicBezTo>
                  <a:cubicBezTo>
                    <a:pt x="130" y="24"/>
                    <a:pt x="132" y="24"/>
                    <a:pt x="133" y="24"/>
                  </a:cubicBezTo>
                  <a:cubicBezTo>
                    <a:pt x="134" y="24"/>
                    <a:pt x="136" y="23"/>
                    <a:pt x="136" y="23"/>
                  </a:cubicBezTo>
                  <a:cubicBezTo>
                    <a:pt x="137" y="23"/>
                    <a:pt x="137" y="22"/>
                    <a:pt x="138" y="22"/>
                  </a:cubicBezTo>
                  <a:cubicBezTo>
                    <a:pt x="138" y="22"/>
                    <a:pt x="139" y="22"/>
                    <a:pt x="139" y="23"/>
                  </a:cubicBezTo>
                  <a:cubicBezTo>
                    <a:pt x="140" y="23"/>
                    <a:pt x="140" y="25"/>
                    <a:pt x="141" y="25"/>
                  </a:cubicBezTo>
                  <a:cubicBezTo>
                    <a:pt x="142" y="26"/>
                    <a:pt x="143" y="26"/>
                    <a:pt x="144" y="26"/>
                  </a:cubicBezTo>
                  <a:cubicBezTo>
                    <a:pt x="145" y="27"/>
                    <a:pt x="147" y="27"/>
                    <a:pt x="148" y="27"/>
                  </a:cubicBezTo>
                  <a:cubicBezTo>
                    <a:pt x="149" y="27"/>
                    <a:pt x="151" y="27"/>
                    <a:pt x="152" y="28"/>
                  </a:cubicBezTo>
                  <a:cubicBezTo>
                    <a:pt x="153" y="28"/>
                    <a:pt x="155" y="29"/>
                    <a:pt x="155" y="29"/>
                  </a:cubicBezTo>
                  <a:cubicBezTo>
                    <a:pt x="156" y="29"/>
                    <a:pt x="157" y="29"/>
                    <a:pt x="158" y="29"/>
                  </a:cubicBezTo>
                  <a:cubicBezTo>
                    <a:pt x="159" y="29"/>
                    <a:pt x="160" y="28"/>
                    <a:pt x="160" y="28"/>
                  </a:cubicBezTo>
                  <a:cubicBezTo>
                    <a:pt x="160" y="28"/>
                    <a:pt x="160" y="28"/>
                    <a:pt x="160" y="29"/>
                  </a:cubicBezTo>
                  <a:cubicBezTo>
                    <a:pt x="160" y="29"/>
                    <a:pt x="161" y="29"/>
                    <a:pt x="162" y="29"/>
                  </a:cubicBezTo>
                  <a:cubicBezTo>
                    <a:pt x="162" y="29"/>
                    <a:pt x="163" y="28"/>
                    <a:pt x="164" y="28"/>
                  </a:cubicBezTo>
                  <a:cubicBezTo>
                    <a:pt x="164" y="28"/>
                    <a:pt x="166" y="27"/>
                    <a:pt x="167" y="27"/>
                  </a:cubicBezTo>
                  <a:cubicBezTo>
                    <a:pt x="167" y="27"/>
                    <a:pt x="169" y="27"/>
                    <a:pt x="170" y="27"/>
                  </a:cubicBezTo>
                  <a:cubicBezTo>
                    <a:pt x="171" y="28"/>
                    <a:pt x="173" y="28"/>
                    <a:pt x="174" y="28"/>
                  </a:cubicBezTo>
                  <a:cubicBezTo>
                    <a:pt x="176" y="28"/>
                    <a:pt x="179" y="28"/>
                    <a:pt x="180" y="28"/>
                  </a:cubicBezTo>
                  <a:cubicBezTo>
                    <a:pt x="181" y="28"/>
                    <a:pt x="183" y="28"/>
                    <a:pt x="183" y="28"/>
                  </a:cubicBezTo>
                  <a:cubicBezTo>
                    <a:pt x="184" y="27"/>
                    <a:pt x="185" y="26"/>
                    <a:pt x="185" y="26"/>
                  </a:cubicBezTo>
                  <a:cubicBezTo>
                    <a:pt x="186" y="25"/>
                    <a:pt x="186" y="24"/>
                    <a:pt x="186" y="24"/>
                  </a:cubicBezTo>
                  <a:cubicBezTo>
                    <a:pt x="187" y="24"/>
                    <a:pt x="187" y="24"/>
                    <a:pt x="188" y="24"/>
                  </a:cubicBezTo>
                  <a:cubicBezTo>
                    <a:pt x="188" y="24"/>
                    <a:pt x="189" y="25"/>
                    <a:pt x="189" y="25"/>
                  </a:cubicBezTo>
                  <a:cubicBezTo>
                    <a:pt x="189" y="26"/>
                    <a:pt x="189" y="27"/>
                    <a:pt x="189" y="28"/>
                  </a:cubicBezTo>
                  <a:cubicBezTo>
                    <a:pt x="189" y="28"/>
                    <a:pt x="188" y="29"/>
                    <a:pt x="188" y="30"/>
                  </a:cubicBezTo>
                  <a:cubicBezTo>
                    <a:pt x="187" y="30"/>
                    <a:pt x="186" y="31"/>
                    <a:pt x="185" y="31"/>
                  </a:cubicBezTo>
                  <a:cubicBezTo>
                    <a:pt x="185" y="32"/>
                    <a:pt x="184" y="33"/>
                    <a:pt x="183" y="33"/>
                  </a:cubicBezTo>
                  <a:cubicBezTo>
                    <a:pt x="183" y="34"/>
                    <a:pt x="183" y="35"/>
                    <a:pt x="183" y="35"/>
                  </a:cubicBezTo>
                  <a:cubicBezTo>
                    <a:pt x="183" y="36"/>
                    <a:pt x="183" y="37"/>
                    <a:pt x="183" y="38"/>
                  </a:cubicBezTo>
                  <a:cubicBezTo>
                    <a:pt x="182" y="38"/>
                    <a:pt x="181" y="38"/>
                    <a:pt x="180" y="37"/>
                  </a:cubicBezTo>
                  <a:cubicBezTo>
                    <a:pt x="180" y="37"/>
                    <a:pt x="179" y="37"/>
                    <a:pt x="179" y="37"/>
                  </a:cubicBezTo>
                  <a:cubicBezTo>
                    <a:pt x="179" y="37"/>
                    <a:pt x="178" y="37"/>
                    <a:pt x="178" y="37"/>
                  </a:cubicBezTo>
                  <a:cubicBezTo>
                    <a:pt x="178" y="37"/>
                    <a:pt x="177" y="37"/>
                    <a:pt x="177" y="38"/>
                  </a:cubicBezTo>
                  <a:cubicBezTo>
                    <a:pt x="177" y="38"/>
                    <a:pt x="177" y="38"/>
                    <a:pt x="178" y="38"/>
                  </a:cubicBezTo>
                  <a:cubicBezTo>
                    <a:pt x="178" y="39"/>
                    <a:pt x="178" y="39"/>
                    <a:pt x="179" y="39"/>
                  </a:cubicBezTo>
                  <a:cubicBezTo>
                    <a:pt x="179" y="40"/>
                    <a:pt x="179" y="41"/>
                    <a:pt x="178" y="41"/>
                  </a:cubicBezTo>
                  <a:cubicBezTo>
                    <a:pt x="178" y="41"/>
                    <a:pt x="177" y="41"/>
                    <a:pt x="176" y="41"/>
                  </a:cubicBezTo>
                  <a:cubicBezTo>
                    <a:pt x="176" y="42"/>
                    <a:pt x="175" y="42"/>
                    <a:pt x="175" y="42"/>
                  </a:cubicBezTo>
                  <a:cubicBezTo>
                    <a:pt x="174" y="42"/>
                    <a:pt x="174" y="43"/>
                    <a:pt x="174" y="43"/>
                  </a:cubicBezTo>
                  <a:cubicBezTo>
                    <a:pt x="174" y="44"/>
                    <a:pt x="175" y="44"/>
                    <a:pt x="175" y="44"/>
                  </a:cubicBezTo>
                  <a:cubicBezTo>
                    <a:pt x="175" y="44"/>
                    <a:pt x="176" y="44"/>
                    <a:pt x="177" y="44"/>
                  </a:cubicBezTo>
                  <a:cubicBezTo>
                    <a:pt x="177" y="44"/>
                    <a:pt x="178" y="45"/>
                    <a:pt x="178" y="45"/>
                  </a:cubicBezTo>
                  <a:cubicBezTo>
                    <a:pt x="178" y="45"/>
                    <a:pt x="178" y="46"/>
                    <a:pt x="178" y="46"/>
                  </a:cubicBezTo>
                  <a:cubicBezTo>
                    <a:pt x="178" y="47"/>
                    <a:pt x="179" y="47"/>
                    <a:pt x="180" y="47"/>
                  </a:cubicBezTo>
                  <a:cubicBezTo>
                    <a:pt x="180" y="47"/>
                    <a:pt x="181" y="47"/>
                    <a:pt x="181" y="47"/>
                  </a:cubicBezTo>
                  <a:cubicBezTo>
                    <a:pt x="182" y="47"/>
                    <a:pt x="182" y="47"/>
                    <a:pt x="182" y="47"/>
                  </a:cubicBezTo>
                  <a:cubicBezTo>
                    <a:pt x="182" y="46"/>
                    <a:pt x="182" y="46"/>
                    <a:pt x="183" y="46"/>
                  </a:cubicBezTo>
                  <a:cubicBezTo>
                    <a:pt x="183" y="45"/>
                    <a:pt x="183" y="45"/>
                    <a:pt x="183" y="45"/>
                  </a:cubicBezTo>
                  <a:cubicBezTo>
                    <a:pt x="184" y="44"/>
                    <a:pt x="183" y="43"/>
                    <a:pt x="183" y="42"/>
                  </a:cubicBezTo>
                  <a:cubicBezTo>
                    <a:pt x="184" y="42"/>
                    <a:pt x="184" y="41"/>
                    <a:pt x="184" y="41"/>
                  </a:cubicBezTo>
                  <a:cubicBezTo>
                    <a:pt x="184" y="41"/>
                    <a:pt x="185" y="41"/>
                    <a:pt x="185" y="41"/>
                  </a:cubicBezTo>
                  <a:cubicBezTo>
                    <a:pt x="186" y="42"/>
                    <a:pt x="186" y="43"/>
                    <a:pt x="186" y="43"/>
                  </a:cubicBezTo>
                  <a:cubicBezTo>
                    <a:pt x="186" y="44"/>
                    <a:pt x="186" y="45"/>
                    <a:pt x="186" y="46"/>
                  </a:cubicBezTo>
                  <a:cubicBezTo>
                    <a:pt x="186" y="46"/>
                    <a:pt x="186" y="48"/>
                    <a:pt x="186" y="48"/>
                  </a:cubicBezTo>
                  <a:cubicBezTo>
                    <a:pt x="186" y="49"/>
                    <a:pt x="185" y="51"/>
                    <a:pt x="184" y="51"/>
                  </a:cubicBezTo>
                  <a:cubicBezTo>
                    <a:pt x="184" y="52"/>
                    <a:pt x="182" y="54"/>
                    <a:pt x="182" y="55"/>
                  </a:cubicBezTo>
                  <a:cubicBezTo>
                    <a:pt x="181" y="56"/>
                    <a:pt x="180" y="58"/>
                    <a:pt x="179" y="59"/>
                  </a:cubicBezTo>
                  <a:cubicBezTo>
                    <a:pt x="179" y="60"/>
                    <a:pt x="177" y="61"/>
                    <a:pt x="176" y="62"/>
                  </a:cubicBezTo>
                  <a:cubicBezTo>
                    <a:pt x="175" y="62"/>
                    <a:pt x="173" y="64"/>
                    <a:pt x="173" y="64"/>
                  </a:cubicBezTo>
                  <a:cubicBezTo>
                    <a:pt x="172" y="65"/>
                    <a:pt x="170" y="67"/>
                    <a:pt x="168" y="68"/>
                  </a:cubicBezTo>
                  <a:cubicBezTo>
                    <a:pt x="167" y="68"/>
                    <a:pt x="165" y="69"/>
                    <a:pt x="164" y="69"/>
                  </a:cubicBezTo>
                  <a:cubicBezTo>
                    <a:pt x="164" y="70"/>
                    <a:pt x="162" y="70"/>
                    <a:pt x="161" y="70"/>
                  </a:cubicBezTo>
                  <a:cubicBezTo>
                    <a:pt x="160" y="71"/>
                    <a:pt x="158" y="71"/>
                    <a:pt x="156" y="72"/>
                  </a:cubicBezTo>
                  <a:cubicBezTo>
                    <a:pt x="156" y="72"/>
                    <a:pt x="154" y="72"/>
                    <a:pt x="154" y="72"/>
                  </a:cubicBezTo>
                  <a:cubicBezTo>
                    <a:pt x="153" y="72"/>
                    <a:pt x="152" y="71"/>
                    <a:pt x="152" y="71"/>
                  </a:cubicBezTo>
                  <a:cubicBezTo>
                    <a:pt x="152" y="71"/>
                    <a:pt x="152" y="70"/>
                    <a:pt x="152" y="69"/>
                  </a:cubicBezTo>
                  <a:cubicBezTo>
                    <a:pt x="152" y="69"/>
                    <a:pt x="152" y="68"/>
                    <a:pt x="152" y="67"/>
                  </a:cubicBezTo>
                  <a:cubicBezTo>
                    <a:pt x="152" y="67"/>
                    <a:pt x="151" y="67"/>
                    <a:pt x="151" y="66"/>
                  </a:cubicBezTo>
                  <a:cubicBezTo>
                    <a:pt x="151" y="66"/>
                    <a:pt x="151" y="65"/>
                    <a:pt x="151" y="65"/>
                  </a:cubicBezTo>
                  <a:cubicBezTo>
                    <a:pt x="152" y="65"/>
                    <a:pt x="153" y="65"/>
                    <a:pt x="153" y="64"/>
                  </a:cubicBezTo>
                  <a:cubicBezTo>
                    <a:pt x="154" y="64"/>
                    <a:pt x="154" y="64"/>
                    <a:pt x="154" y="63"/>
                  </a:cubicBezTo>
                  <a:cubicBezTo>
                    <a:pt x="154" y="63"/>
                    <a:pt x="153" y="63"/>
                    <a:pt x="152" y="63"/>
                  </a:cubicBezTo>
                  <a:cubicBezTo>
                    <a:pt x="151" y="63"/>
                    <a:pt x="150" y="63"/>
                    <a:pt x="150" y="63"/>
                  </a:cubicBezTo>
                  <a:cubicBezTo>
                    <a:pt x="149" y="63"/>
                    <a:pt x="147" y="62"/>
                    <a:pt x="147" y="62"/>
                  </a:cubicBezTo>
                  <a:cubicBezTo>
                    <a:pt x="146" y="61"/>
                    <a:pt x="145" y="61"/>
                    <a:pt x="145" y="60"/>
                  </a:cubicBezTo>
                  <a:cubicBezTo>
                    <a:pt x="145" y="60"/>
                    <a:pt x="144" y="58"/>
                    <a:pt x="144" y="58"/>
                  </a:cubicBezTo>
                  <a:cubicBezTo>
                    <a:pt x="144" y="57"/>
                    <a:pt x="144" y="56"/>
                    <a:pt x="143" y="55"/>
                  </a:cubicBezTo>
                  <a:cubicBezTo>
                    <a:pt x="143" y="55"/>
                    <a:pt x="143" y="54"/>
                    <a:pt x="143" y="54"/>
                  </a:cubicBezTo>
                  <a:cubicBezTo>
                    <a:pt x="143" y="53"/>
                    <a:pt x="142" y="53"/>
                    <a:pt x="142" y="53"/>
                  </a:cubicBezTo>
                  <a:cubicBezTo>
                    <a:pt x="142" y="54"/>
                    <a:pt x="142" y="55"/>
                    <a:pt x="142" y="55"/>
                  </a:cubicBezTo>
                  <a:cubicBezTo>
                    <a:pt x="142" y="55"/>
                    <a:pt x="142" y="56"/>
                    <a:pt x="141" y="57"/>
                  </a:cubicBezTo>
                  <a:cubicBezTo>
                    <a:pt x="141" y="57"/>
                    <a:pt x="142" y="58"/>
                    <a:pt x="142" y="59"/>
                  </a:cubicBezTo>
                  <a:cubicBezTo>
                    <a:pt x="142" y="59"/>
                    <a:pt x="142" y="60"/>
                    <a:pt x="142" y="60"/>
                  </a:cubicBezTo>
                  <a:cubicBezTo>
                    <a:pt x="142" y="60"/>
                    <a:pt x="143" y="61"/>
                    <a:pt x="142" y="61"/>
                  </a:cubicBezTo>
                  <a:cubicBezTo>
                    <a:pt x="142" y="62"/>
                    <a:pt x="142" y="62"/>
                    <a:pt x="142" y="62"/>
                  </a:cubicBezTo>
                  <a:cubicBezTo>
                    <a:pt x="141" y="63"/>
                    <a:pt x="140" y="62"/>
                    <a:pt x="139" y="62"/>
                  </a:cubicBezTo>
                  <a:cubicBezTo>
                    <a:pt x="138" y="62"/>
                    <a:pt x="137" y="62"/>
                    <a:pt x="137" y="63"/>
                  </a:cubicBezTo>
                  <a:cubicBezTo>
                    <a:pt x="136" y="63"/>
                    <a:pt x="134" y="64"/>
                    <a:pt x="134" y="64"/>
                  </a:cubicBezTo>
                  <a:cubicBezTo>
                    <a:pt x="133" y="65"/>
                    <a:pt x="132" y="67"/>
                    <a:pt x="131" y="68"/>
                  </a:cubicBezTo>
                  <a:cubicBezTo>
                    <a:pt x="131" y="68"/>
                    <a:pt x="130" y="68"/>
                    <a:pt x="130" y="69"/>
                  </a:cubicBezTo>
                  <a:cubicBezTo>
                    <a:pt x="129" y="69"/>
                    <a:pt x="129" y="69"/>
                    <a:pt x="128" y="69"/>
                  </a:cubicBezTo>
                  <a:cubicBezTo>
                    <a:pt x="128" y="69"/>
                    <a:pt x="127" y="68"/>
                    <a:pt x="126" y="68"/>
                  </a:cubicBezTo>
                  <a:cubicBezTo>
                    <a:pt x="126" y="68"/>
                    <a:pt x="124" y="68"/>
                    <a:pt x="124" y="69"/>
                  </a:cubicBezTo>
                  <a:cubicBezTo>
                    <a:pt x="124" y="69"/>
                    <a:pt x="123" y="69"/>
                    <a:pt x="123" y="70"/>
                  </a:cubicBezTo>
                  <a:cubicBezTo>
                    <a:pt x="124" y="70"/>
                    <a:pt x="125" y="70"/>
                    <a:pt x="125" y="70"/>
                  </a:cubicBezTo>
                  <a:cubicBezTo>
                    <a:pt x="126" y="70"/>
                    <a:pt x="127" y="69"/>
                    <a:pt x="127" y="70"/>
                  </a:cubicBezTo>
                  <a:cubicBezTo>
                    <a:pt x="127" y="70"/>
                    <a:pt x="128" y="70"/>
                    <a:pt x="128" y="70"/>
                  </a:cubicBezTo>
                  <a:cubicBezTo>
                    <a:pt x="129" y="70"/>
                    <a:pt x="130" y="71"/>
                    <a:pt x="130" y="72"/>
                  </a:cubicBezTo>
                  <a:cubicBezTo>
                    <a:pt x="130" y="72"/>
                    <a:pt x="130" y="73"/>
                    <a:pt x="129" y="73"/>
                  </a:cubicBezTo>
                  <a:cubicBezTo>
                    <a:pt x="129" y="74"/>
                    <a:pt x="128" y="74"/>
                    <a:pt x="128" y="74"/>
                  </a:cubicBezTo>
                  <a:cubicBezTo>
                    <a:pt x="128" y="74"/>
                    <a:pt x="128" y="73"/>
                    <a:pt x="127" y="73"/>
                  </a:cubicBezTo>
                  <a:cubicBezTo>
                    <a:pt x="127" y="73"/>
                    <a:pt x="126" y="73"/>
                    <a:pt x="125" y="73"/>
                  </a:cubicBezTo>
                  <a:cubicBezTo>
                    <a:pt x="125" y="73"/>
                    <a:pt x="124" y="72"/>
                    <a:pt x="124" y="72"/>
                  </a:cubicBezTo>
                  <a:cubicBezTo>
                    <a:pt x="123" y="72"/>
                    <a:pt x="123" y="71"/>
                    <a:pt x="122" y="72"/>
                  </a:cubicBezTo>
                  <a:cubicBezTo>
                    <a:pt x="122" y="72"/>
                    <a:pt x="122" y="72"/>
                    <a:pt x="122" y="73"/>
                  </a:cubicBezTo>
                  <a:cubicBezTo>
                    <a:pt x="122" y="73"/>
                    <a:pt x="122" y="73"/>
                    <a:pt x="122" y="74"/>
                  </a:cubicBezTo>
                  <a:cubicBezTo>
                    <a:pt x="122" y="74"/>
                    <a:pt x="123" y="75"/>
                    <a:pt x="124" y="75"/>
                  </a:cubicBezTo>
                  <a:cubicBezTo>
                    <a:pt x="124" y="75"/>
                    <a:pt x="125" y="75"/>
                    <a:pt x="125" y="75"/>
                  </a:cubicBezTo>
                  <a:cubicBezTo>
                    <a:pt x="126" y="75"/>
                    <a:pt x="127" y="75"/>
                    <a:pt x="127" y="75"/>
                  </a:cubicBezTo>
                  <a:cubicBezTo>
                    <a:pt x="127" y="76"/>
                    <a:pt x="128" y="76"/>
                    <a:pt x="128" y="76"/>
                  </a:cubicBezTo>
                  <a:cubicBezTo>
                    <a:pt x="128" y="77"/>
                    <a:pt x="128" y="77"/>
                    <a:pt x="127" y="78"/>
                  </a:cubicBezTo>
                  <a:cubicBezTo>
                    <a:pt x="127" y="78"/>
                    <a:pt x="127" y="78"/>
                    <a:pt x="126" y="78"/>
                  </a:cubicBezTo>
                  <a:cubicBezTo>
                    <a:pt x="126" y="79"/>
                    <a:pt x="125" y="79"/>
                    <a:pt x="125" y="80"/>
                  </a:cubicBezTo>
                  <a:cubicBezTo>
                    <a:pt x="125" y="80"/>
                    <a:pt x="124" y="79"/>
                    <a:pt x="124" y="80"/>
                  </a:cubicBezTo>
                  <a:cubicBezTo>
                    <a:pt x="123" y="80"/>
                    <a:pt x="123" y="81"/>
                    <a:pt x="123" y="81"/>
                  </a:cubicBezTo>
                  <a:cubicBezTo>
                    <a:pt x="122" y="81"/>
                    <a:pt x="121" y="81"/>
                    <a:pt x="121" y="81"/>
                  </a:cubicBezTo>
                  <a:cubicBezTo>
                    <a:pt x="120" y="81"/>
                    <a:pt x="120" y="80"/>
                    <a:pt x="119" y="80"/>
                  </a:cubicBezTo>
                  <a:cubicBezTo>
                    <a:pt x="119" y="79"/>
                    <a:pt x="117" y="78"/>
                    <a:pt x="117" y="79"/>
                  </a:cubicBezTo>
                  <a:cubicBezTo>
                    <a:pt x="117" y="79"/>
                    <a:pt x="118" y="80"/>
                    <a:pt x="118" y="80"/>
                  </a:cubicBezTo>
                  <a:cubicBezTo>
                    <a:pt x="118" y="81"/>
                    <a:pt x="118" y="81"/>
                    <a:pt x="117" y="81"/>
                  </a:cubicBezTo>
                  <a:cubicBezTo>
                    <a:pt x="117" y="82"/>
                    <a:pt x="115" y="81"/>
                    <a:pt x="114" y="81"/>
                  </a:cubicBezTo>
                  <a:cubicBezTo>
                    <a:pt x="113" y="81"/>
                    <a:pt x="113" y="82"/>
                    <a:pt x="112" y="82"/>
                  </a:cubicBezTo>
                  <a:cubicBezTo>
                    <a:pt x="112" y="82"/>
                    <a:pt x="111" y="82"/>
                    <a:pt x="110" y="82"/>
                  </a:cubicBezTo>
                  <a:cubicBezTo>
                    <a:pt x="110" y="82"/>
                    <a:pt x="109" y="81"/>
                    <a:pt x="108" y="81"/>
                  </a:cubicBezTo>
                  <a:cubicBezTo>
                    <a:pt x="108" y="81"/>
                    <a:pt x="107" y="81"/>
                    <a:pt x="107" y="81"/>
                  </a:cubicBezTo>
                  <a:cubicBezTo>
                    <a:pt x="106" y="81"/>
                    <a:pt x="106" y="82"/>
                    <a:pt x="106" y="82"/>
                  </a:cubicBezTo>
                  <a:cubicBezTo>
                    <a:pt x="106" y="82"/>
                    <a:pt x="106" y="82"/>
                    <a:pt x="107" y="83"/>
                  </a:cubicBezTo>
                  <a:cubicBezTo>
                    <a:pt x="107" y="83"/>
                    <a:pt x="107" y="83"/>
                    <a:pt x="107" y="84"/>
                  </a:cubicBezTo>
                  <a:cubicBezTo>
                    <a:pt x="107" y="84"/>
                    <a:pt x="107" y="84"/>
                    <a:pt x="106" y="84"/>
                  </a:cubicBezTo>
                  <a:cubicBezTo>
                    <a:pt x="106" y="84"/>
                    <a:pt x="105" y="84"/>
                    <a:pt x="105" y="83"/>
                  </a:cubicBezTo>
                  <a:cubicBezTo>
                    <a:pt x="104" y="83"/>
                    <a:pt x="104" y="83"/>
                    <a:pt x="104" y="83"/>
                  </a:cubicBezTo>
                  <a:cubicBezTo>
                    <a:pt x="104" y="83"/>
                    <a:pt x="103" y="82"/>
                    <a:pt x="103" y="82"/>
                  </a:cubicBezTo>
                  <a:cubicBezTo>
                    <a:pt x="103" y="83"/>
                    <a:pt x="101" y="83"/>
                    <a:pt x="101" y="84"/>
                  </a:cubicBezTo>
                  <a:cubicBezTo>
                    <a:pt x="101" y="84"/>
                    <a:pt x="102" y="84"/>
                    <a:pt x="102" y="85"/>
                  </a:cubicBezTo>
                  <a:cubicBezTo>
                    <a:pt x="102" y="85"/>
                    <a:pt x="103" y="86"/>
                    <a:pt x="104" y="86"/>
                  </a:cubicBezTo>
                  <a:cubicBezTo>
                    <a:pt x="104" y="86"/>
                    <a:pt x="105" y="86"/>
                    <a:pt x="106" y="86"/>
                  </a:cubicBezTo>
                  <a:cubicBezTo>
                    <a:pt x="107" y="86"/>
                    <a:pt x="108" y="85"/>
                    <a:pt x="109" y="85"/>
                  </a:cubicBezTo>
                  <a:cubicBezTo>
                    <a:pt x="109" y="85"/>
                    <a:pt x="111" y="86"/>
                    <a:pt x="111" y="86"/>
                  </a:cubicBezTo>
                  <a:cubicBezTo>
                    <a:pt x="111" y="86"/>
                    <a:pt x="112" y="87"/>
                    <a:pt x="112" y="87"/>
                  </a:cubicBezTo>
                  <a:cubicBezTo>
                    <a:pt x="112" y="87"/>
                    <a:pt x="111" y="88"/>
                    <a:pt x="111" y="88"/>
                  </a:cubicBezTo>
                  <a:cubicBezTo>
                    <a:pt x="111" y="89"/>
                    <a:pt x="111" y="89"/>
                    <a:pt x="110" y="90"/>
                  </a:cubicBezTo>
                  <a:cubicBezTo>
                    <a:pt x="110" y="90"/>
                    <a:pt x="110" y="91"/>
                    <a:pt x="110" y="92"/>
                  </a:cubicBezTo>
                  <a:cubicBezTo>
                    <a:pt x="110" y="92"/>
                    <a:pt x="110" y="93"/>
                    <a:pt x="110" y="93"/>
                  </a:cubicBezTo>
                  <a:cubicBezTo>
                    <a:pt x="111" y="93"/>
                    <a:pt x="111" y="92"/>
                    <a:pt x="111" y="92"/>
                  </a:cubicBezTo>
                  <a:cubicBezTo>
                    <a:pt x="111" y="92"/>
                    <a:pt x="112" y="91"/>
                    <a:pt x="112" y="90"/>
                  </a:cubicBezTo>
                  <a:cubicBezTo>
                    <a:pt x="112" y="90"/>
                    <a:pt x="113" y="90"/>
                    <a:pt x="113" y="90"/>
                  </a:cubicBezTo>
                  <a:cubicBezTo>
                    <a:pt x="114" y="90"/>
                    <a:pt x="114" y="91"/>
                    <a:pt x="114" y="91"/>
                  </a:cubicBezTo>
                  <a:cubicBezTo>
                    <a:pt x="115" y="91"/>
                    <a:pt x="115" y="90"/>
                    <a:pt x="115" y="90"/>
                  </a:cubicBezTo>
                  <a:cubicBezTo>
                    <a:pt x="116" y="90"/>
                    <a:pt x="115" y="89"/>
                    <a:pt x="115" y="89"/>
                  </a:cubicBezTo>
                  <a:cubicBezTo>
                    <a:pt x="115" y="88"/>
                    <a:pt x="115" y="87"/>
                    <a:pt x="115" y="87"/>
                  </a:cubicBezTo>
                  <a:cubicBezTo>
                    <a:pt x="115" y="86"/>
                    <a:pt x="115" y="86"/>
                    <a:pt x="115" y="86"/>
                  </a:cubicBezTo>
                  <a:cubicBezTo>
                    <a:pt x="116" y="85"/>
                    <a:pt x="117" y="86"/>
                    <a:pt x="117" y="86"/>
                  </a:cubicBezTo>
                  <a:cubicBezTo>
                    <a:pt x="118" y="85"/>
                    <a:pt x="119" y="85"/>
                    <a:pt x="120" y="85"/>
                  </a:cubicBezTo>
                  <a:cubicBezTo>
                    <a:pt x="120" y="85"/>
                    <a:pt x="122" y="85"/>
                    <a:pt x="122" y="85"/>
                  </a:cubicBezTo>
                  <a:cubicBezTo>
                    <a:pt x="123" y="85"/>
                    <a:pt x="124" y="85"/>
                    <a:pt x="125" y="85"/>
                  </a:cubicBezTo>
                  <a:cubicBezTo>
                    <a:pt x="126" y="85"/>
                    <a:pt x="127" y="84"/>
                    <a:pt x="127" y="84"/>
                  </a:cubicBezTo>
                  <a:cubicBezTo>
                    <a:pt x="128" y="83"/>
                    <a:pt x="129" y="82"/>
                    <a:pt x="130" y="82"/>
                  </a:cubicBezTo>
                  <a:cubicBezTo>
                    <a:pt x="130" y="81"/>
                    <a:pt x="131" y="80"/>
                    <a:pt x="132" y="79"/>
                  </a:cubicBezTo>
                  <a:cubicBezTo>
                    <a:pt x="132" y="79"/>
                    <a:pt x="133" y="78"/>
                    <a:pt x="134" y="78"/>
                  </a:cubicBezTo>
                  <a:cubicBezTo>
                    <a:pt x="134" y="78"/>
                    <a:pt x="135" y="78"/>
                    <a:pt x="136" y="78"/>
                  </a:cubicBezTo>
                  <a:cubicBezTo>
                    <a:pt x="137" y="78"/>
                    <a:pt x="138" y="79"/>
                    <a:pt x="138" y="80"/>
                  </a:cubicBezTo>
                  <a:cubicBezTo>
                    <a:pt x="138" y="80"/>
                    <a:pt x="139" y="82"/>
                    <a:pt x="139" y="82"/>
                  </a:cubicBezTo>
                  <a:cubicBezTo>
                    <a:pt x="139" y="84"/>
                    <a:pt x="139" y="87"/>
                    <a:pt x="139" y="89"/>
                  </a:cubicBezTo>
                  <a:cubicBezTo>
                    <a:pt x="139" y="90"/>
                    <a:pt x="139" y="94"/>
                    <a:pt x="139" y="96"/>
                  </a:cubicBezTo>
                  <a:cubicBezTo>
                    <a:pt x="139" y="96"/>
                    <a:pt x="139" y="98"/>
                    <a:pt x="139" y="99"/>
                  </a:cubicBezTo>
                  <a:cubicBezTo>
                    <a:pt x="139" y="100"/>
                    <a:pt x="139" y="102"/>
                    <a:pt x="139" y="103"/>
                  </a:cubicBezTo>
                  <a:cubicBezTo>
                    <a:pt x="139" y="103"/>
                    <a:pt x="138" y="105"/>
                    <a:pt x="138" y="105"/>
                  </a:cubicBezTo>
                  <a:cubicBezTo>
                    <a:pt x="137" y="106"/>
                    <a:pt x="136" y="106"/>
                    <a:pt x="135" y="107"/>
                  </a:cubicBezTo>
                  <a:cubicBezTo>
                    <a:pt x="134" y="107"/>
                    <a:pt x="132" y="106"/>
                    <a:pt x="131" y="106"/>
                  </a:cubicBezTo>
                  <a:cubicBezTo>
                    <a:pt x="130" y="106"/>
                    <a:pt x="128" y="106"/>
                    <a:pt x="127" y="106"/>
                  </a:cubicBezTo>
                  <a:cubicBezTo>
                    <a:pt x="126" y="107"/>
                    <a:pt x="123" y="107"/>
                    <a:pt x="121" y="107"/>
                  </a:cubicBezTo>
                  <a:cubicBezTo>
                    <a:pt x="120" y="106"/>
                    <a:pt x="119" y="106"/>
                    <a:pt x="118" y="106"/>
                  </a:cubicBezTo>
                  <a:cubicBezTo>
                    <a:pt x="117" y="105"/>
                    <a:pt x="114" y="104"/>
                    <a:pt x="113" y="104"/>
                  </a:cubicBezTo>
                  <a:cubicBezTo>
                    <a:pt x="112" y="103"/>
                    <a:pt x="110" y="103"/>
                    <a:pt x="109" y="103"/>
                  </a:cubicBezTo>
                  <a:cubicBezTo>
                    <a:pt x="108" y="103"/>
                    <a:pt x="106" y="103"/>
                    <a:pt x="105" y="103"/>
                  </a:cubicBezTo>
                  <a:cubicBezTo>
                    <a:pt x="104" y="103"/>
                    <a:pt x="102" y="104"/>
                    <a:pt x="100" y="104"/>
                  </a:cubicBezTo>
                  <a:cubicBezTo>
                    <a:pt x="100" y="104"/>
                    <a:pt x="98" y="105"/>
                    <a:pt x="98" y="105"/>
                  </a:cubicBezTo>
                  <a:cubicBezTo>
                    <a:pt x="98" y="105"/>
                    <a:pt x="96" y="105"/>
                    <a:pt x="95" y="106"/>
                  </a:cubicBezTo>
                  <a:cubicBezTo>
                    <a:pt x="94" y="106"/>
                    <a:pt x="93" y="106"/>
                    <a:pt x="93" y="107"/>
                  </a:cubicBezTo>
                  <a:cubicBezTo>
                    <a:pt x="93" y="107"/>
                    <a:pt x="93" y="108"/>
                    <a:pt x="93" y="108"/>
                  </a:cubicBezTo>
                  <a:cubicBezTo>
                    <a:pt x="93" y="108"/>
                    <a:pt x="94" y="108"/>
                    <a:pt x="95" y="108"/>
                  </a:cubicBezTo>
                  <a:cubicBezTo>
                    <a:pt x="95" y="108"/>
                    <a:pt x="96" y="108"/>
                    <a:pt x="97" y="107"/>
                  </a:cubicBezTo>
                  <a:cubicBezTo>
                    <a:pt x="97" y="107"/>
                    <a:pt x="98" y="107"/>
                    <a:pt x="99" y="106"/>
                  </a:cubicBezTo>
                  <a:cubicBezTo>
                    <a:pt x="100" y="106"/>
                    <a:pt x="101" y="106"/>
                    <a:pt x="101" y="106"/>
                  </a:cubicBezTo>
                  <a:cubicBezTo>
                    <a:pt x="102" y="106"/>
                    <a:pt x="104" y="105"/>
                    <a:pt x="104" y="105"/>
                  </a:cubicBezTo>
                  <a:cubicBezTo>
                    <a:pt x="105" y="105"/>
                    <a:pt x="107" y="105"/>
                    <a:pt x="108" y="105"/>
                  </a:cubicBezTo>
                  <a:cubicBezTo>
                    <a:pt x="110" y="105"/>
                    <a:pt x="112" y="106"/>
                    <a:pt x="113" y="106"/>
                  </a:cubicBezTo>
                  <a:cubicBezTo>
                    <a:pt x="114" y="106"/>
                    <a:pt x="115" y="106"/>
                    <a:pt x="116" y="106"/>
                  </a:cubicBezTo>
                  <a:cubicBezTo>
                    <a:pt x="116" y="107"/>
                    <a:pt x="116" y="108"/>
                    <a:pt x="116" y="108"/>
                  </a:cubicBezTo>
                  <a:cubicBezTo>
                    <a:pt x="116" y="109"/>
                    <a:pt x="116" y="109"/>
                    <a:pt x="116" y="110"/>
                  </a:cubicBezTo>
                  <a:cubicBezTo>
                    <a:pt x="117" y="110"/>
                    <a:pt x="118" y="111"/>
                    <a:pt x="118" y="111"/>
                  </a:cubicBezTo>
                  <a:cubicBezTo>
                    <a:pt x="119" y="112"/>
                    <a:pt x="120" y="112"/>
                    <a:pt x="120" y="112"/>
                  </a:cubicBezTo>
                  <a:cubicBezTo>
                    <a:pt x="121" y="113"/>
                    <a:pt x="121" y="114"/>
                    <a:pt x="121" y="114"/>
                  </a:cubicBezTo>
                  <a:cubicBezTo>
                    <a:pt x="121" y="115"/>
                    <a:pt x="121" y="115"/>
                    <a:pt x="121" y="116"/>
                  </a:cubicBezTo>
                  <a:cubicBezTo>
                    <a:pt x="120" y="116"/>
                    <a:pt x="119" y="116"/>
                    <a:pt x="118" y="116"/>
                  </a:cubicBezTo>
                  <a:cubicBezTo>
                    <a:pt x="118" y="116"/>
                    <a:pt x="117" y="116"/>
                    <a:pt x="117" y="117"/>
                  </a:cubicBezTo>
                  <a:cubicBezTo>
                    <a:pt x="117" y="117"/>
                    <a:pt x="116" y="117"/>
                    <a:pt x="117" y="117"/>
                  </a:cubicBezTo>
                  <a:cubicBezTo>
                    <a:pt x="117" y="118"/>
                    <a:pt x="118" y="117"/>
                    <a:pt x="119" y="117"/>
                  </a:cubicBezTo>
                  <a:cubicBezTo>
                    <a:pt x="119" y="117"/>
                    <a:pt x="119" y="117"/>
                    <a:pt x="119" y="117"/>
                  </a:cubicBezTo>
                  <a:cubicBezTo>
                    <a:pt x="120" y="117"/>
                    <a:pt x="120" y="118"/>
                    <a:pt x="120" y="118"/>
                  </a:cubicBezTo>
                  <a:cubicBezTo>
                    <a:pt x="120" y="118"/>
                    <a:pt x="119" y="119"/>
                    <a:pt x="119" y="119"/>
                  </a:cubicBezTo>
                  <a:cubicBezTo>
                    <a:pt x="119" y="120"/>
                    <a:pt x="119" y="120"/>
                    <a:pt x="119" y="121"/>
                  </a:cubicBezTo>
                  <a:cubicBezTo>
                    <a:pt x="120" y="121"/>
                    <a:pt x="120" y="121"/>
                    <a:pt x="120" y="121"/>
                  </a:cubicBezTo>
                  <a:cubicBezTo>
                    <a:pt x="121" y="121"/>
                    <a:pt x="121" y="120"/>
                    <a:pt x="122" y="120"/>
                  </a:cubicBezTo>
                  <a:cubicBezTo>
                    <a:pt x="122" y="120"/>
                    <a:pt x="123" y="121"/>
                    <a:pt x="123" y="121"/>
                  </a:cubicBezTo>
                  <a:cubicBezTo>
                    <a:pt x="124" y="121"/>
                    <a:pt x="125" y="122"/>
                    <a:pt x="126" y="123"/>
                  </a:cubicBezTo>
                  <a:cubicBezTo>
                    <a:pt x="126" y="123"/>
                    <a:pt x="127" y="124"/>
                    <a:pt x="127" y="124"/>
                  </a:cubicBezTo>
                  <a:cubicBezTo>
                    <a:pt x="128" y="124"/>
                    <a:pt x="128" y="125"/>
                    <a:pt x="128" y="125"/>
                  </a:cubicBezTo>
                  <a:cubicBezTo>
                    <a:pt x="128" y="125"/>
                    <a:pt x="128" y="126"/>
                    <a:pt x="128" y="126"/>
                  </a:cubicBezTo>
                  <a:cubicBezTo>
                    <a:pt x="127" y="127"/>
                    <a:pt x="127" y="127"/>
                    <a:pt x="126" y="128"/>
                  </a:cubicBezTo>
                  <a:cubicBezTo>
                    <a:pt x="125" y="128"/>
                    <a:pt x="124" y="127"/>
                    <a:pt x="123" y="127"/>
                  </a:cubicBezTo>
                  <a:cubicBezTo>
                    <a:pt x="123" y="127"/>
                    <a:pt x="122" y="128"/>
                    <a:pt x="121" y="127"/>
                  </a:cubicBezTo>
                  <a:cubicBezTo>
                    <a:pt x="120" y="127"/>
                    <a:pt x="119" y="126"/>
                    <a:pt x="119" y="126"/>
                  </a:cubicBezTo>
                  <a:cubicBezTo>
                    <a:pt x="119" y="125"/>
                    <a:pt x="119" y="124"/>
                    <a:pt x="118" y="124"/>
                  </a:cubicBezTo>
                  <a:cubicBezTo>
                    <a:pt x="118" y="124"/>
                    <a:pt x="116" y="125"/>
                    <a:pt x="115" y="125"/>
                  </a:cubicBezTo>
                  <a:cubicBezTo>
                    <a:pt x="115" y="125"/>
                    <a:pt x="114" y="123"/>
                    <a:pt x="113" y="123"/>
                  </a:cubicBezTo>
                  <a:cubicBezTo>
                    <a:pt x="113" y="123"/>
                    <a:pt x="112" y="122"/>
                    <a:pt x="111" y="122"/>
                  </a:cubicBezTo>
                  <a:cubicBezTo>
                    <a:pt x="110" y="121"/>
                    <a:pt x="108" y="122"/>
                    <a:pt x="107" y="122"/>
                  </a:cubicBezTo>
                  <a:cubicBezTo>
                    <a:pt x="106" y="122"/>
                    <a:pt x="104" y="122"/>
                    <a:pt x="103" y="122"/>
                  </a:cubicBezTo>
                  <a:cubicBezTo>
                    <a:pt x="102" y="121"/>
                    <a:pt x="100" y="120"/>
                    <a:pt x="99" y="120"/>
                  </a:cubicBezTo>
                  <a:cubicBezTo>
                    <a:pt x="98" y="120"/>
                    <a:pt x="97" y="119"/>
                    <a:pt x="97" y="119"/>
                  </a:cubicBezTo>
                  <a:cubicBezTo>
                    <a:pt x="96" y="119"/>
                    <a:pt x="96" y="120"/>
                    <a:pt x="96" y="121"/>
                  </a:cubicBezTo>
                  <a:cubicBezTo>
                    <a:pt x="96" y="122"/>
                    <a:pt x="96" y="123"/>
                    <a:pt x="96" y="123"/>
                  </a:cubicBezTo>
                  <a:cubicBezTo>
                    <a:pt x="96" y="124"/>
                    <a:pt x="95" y="125"/>
                    <a:pt x="95" y="126"/>
                  </a:cubicBezTo>
                  <a:cubicBezTo>
                    <a:pt x="95" y="126"/>
                    <a:pt x="95" y="128"/>
                    <a:pt x="95" y="129"/>
                  </a:cubicBezTo>
                  <a:cubicBezTo>
                    <a:pt x="95" y="129"/>
                    <a:pt x="95" y="130"/>
                    <a:pt x="96" y="130"/>
                  </a:cubicBezTo>
                  <a:cubicBezTo>
                    <a:pt x="95" y="131"/>
                    <a:pt x="93" y="131"/>
                    <a:pt x="93" y="131"/>
                  </a:cubicBezTo>
                  <a:cubicBezTo>
                    <a:pt x="92" y="131"/>
                    <a:pt x="91" y="130"/>
                    <a:pt x="91" y="130"/>
                  </a:cubicBezTo>
                  <a:cubicBezTo>
                    <a:pt x="90" y="130"/>
                    <a:pt x="89" y="129"/>
                    <a:pt x="88" y="129"/>
                  </a:cubicBezTo>
                  <a:cubicBezTo>
                    <a:pt x="88" y="129"/>
                    <a:pt x="87" y="129"/>
                    <a:pt x="87" y="129"/>
                  </a:cubicBezTo>
                  <a:cubicBezTo>
                    <a:pt x="87" y="129"/>
                    <a:pt x="87" y="129"/>
                    <a:pt x="87" y="130"/>
                  </a:cubicBezTo>
                  <a:cubicBezTo>
                    <a:pt x="87" y="130"/>
                    <a:pt x="87" y="131"/>
                    <a:pt x="87" y="131"/>
                  </a:cubicBezTo>
                  <a:cubicBezTo>
                    <a:pt x="88" y="131"/>
                    <a:pt x="89" y="131"/>
                    <a:pt x="90" y="131"/>
                  </a:cubicBezTo>
                  <a:cubicBezTo>
                    <a:pt x="90" y="131"/>
                    <a:pt x="91" y="131"/>
                    <a:pt x="91" y="132"/>
                  </a:cubicBezTo>
                  <a:cubicBezTo>
                    <a:pt x="92" y="132"/>
                    <a:pt x="93" y="132"/>
                    <a:pt x="93" y="133"/>
                  </a:cubicBezTo>
                  <a:cubicBezTo>
                    <a:pt x="94" y="133"/>
                    <a:pt x="94" y="134"/>
                    <a:pt x="94" y="135"/>
                  </a:cubicBezTo>
                  <a:cubicBezTo>
                    <a:pt x="94" y="135"/>
                    <a:pt x="93" y="135"/>
                    <a:pt x="92" y="135"/>
                  </a:cubicBezTo>
                  <a:cubicBezTo>
                    <a:pt x="92" y="136"/>
                    <a:pt x="91" y="137"/>
                    <a:pt x="90" y="138"/>
                  </a:cubicBezTo>
                  <a:cubicBezTo>
                    <a:pt x="90" y="138"/>
                    <a:pt x="89" y="137"/>
                    <a:pt x="88" y="137"/>
                  </a:cubicBezTo>
                  <a:cubicBezTo>
                    <a:pt x="88" y="137"/>
                    <a:pt x="87" y="136"/>
                    <a:pt x="87" y="136"/>
                  </a:cubicBezTo>
                  <a:cubicBezTo>
                    <a:pt x="86" y="135"/>
                    <a:pt x="86" y="135"/>
                    <a:pt x="85" y="135"/>
                  </a:cubicBezTo>
                  <a:cubicBezTo>
                    <a:pt x="85" y="135"/>
                    <a:pt x="84" y="134"/>
                    <a:pt x="84" y="134"/>
                  </a:cubicBezTo>
                  <a:cubicBezTo>
                    <a:pt x="83" y="134"/>
                    <a:pt x="83" y="133"/>
                    <a:pt x="83" y="133"/>
                  </a:cubicBezTo>
                  <a:cubicBezTo>
                    <a:pt x="82" y="132"/>
                    <a:pt x="82" y="131"/>
                    <a:pt x="81" y="131"/>
                  </a:cubicBezTo>
                  <a:cubicBezTo>
                    <a:pt x="81" y="130"/>
                    <a:pt x="79" y="129"/>
                    <a:pt x="79" y="128"/>
                  </a:cubicBezTo>
                  <a:cubicBezTo>
                    <a:pt x="79" y="128"/>
                    <a:pt x="78" y="127"/>
                    <a:pt x="78" y="127"/>
                  </a:cubicBezTo>
                  <a:cubicBezTo>
                    <a:pt x="77" y="127"/>
                    <a:pt x="77" y="128"/>
                    <a:pt x="77" y="128"/>
                  </a:cubicBezTo>
                  <a:cubicBezTo>
                    <a:pt x="77" y="128"/>
                    <a:pt x="76" y="128"/>
                    <a:pt x="76" y="128"/>
                  </a:cubicBezTo>
                  <a:cubicBezTo>
                    <a:pt x="75" y="128"/>
                    <a:pt x="74" y="129"/>
                    <a:pt x="73" y="129"/>
                  </a:cubicBezTo>
                  <a:cubicBezTo>
                    <a:pt x="73" y="130"/>
                    <a:pt x="72" y="130"/>
                    <a:pt x="71" y="130"/>
                  </a:cubicBezTo>
                  <a:cubicBezTo>
                    <a:pt x="71" y="130"/>
                    <a:pt x="69" y="129"/>
                    <a:pt x="69" y="129"/>
                  </a:cubicBezTo>
                  <a:cubicBezTo>
                    <a:pt x="68" y="129"/>
                    <a:pt x="67" y="129"/>
                    <a:pt x="66" y="129"/>
                  </a:cubicBezTo>
                  <a:cubicBezTo>
                    <a:pt x="66" y="129"/>
                    <a:pt x="64" y="129"/>
                    <a:pt x="64" y="129"/>
                  </a:cubicBezTo>
                  <a:cubicBezTo>
                    <a:pt x="64" y="129"/>
                    <a:pt x="63" y="128"/>
                    <a:pt x="63" y="128"/>
                  </a:cubicBezTo>
                  <a:cubicBezTo>
                    <a:pt x="62" y="127"/>
                    <a:pt x="61" y="127"/>
                    <a:pt x="60" y="127"/>
                  </a:cubicBezTo>
                  <a:cubicBezTo>
                    <a:pt x="60" y="127"/>
                    <a:pt x="59" y="127"/>
                    <a:pt x="58" y="127"/>
                  </a:cubicBezTo>
                  <a:cubicBezTo>
                    <a:pt x="57" y="127"/>
                    <a:pt x="56" y="127"/>
                    <a:pt x="55" y="127"/>
                  </a:cubicBezTo>
                  <a:cubicBezTo>
                    <a:pt x="55" y="127"/>
                    <a:pt x="54" y="127"/>
                    <a:pt x="54" y="127"/>
                  </a:cubicBezTo>
                  <a:cubicBezTo>
                    <a:pt x="54" y="127"/>
                    <a:pt x="53" y="127"/>
                    <a:pt x="53" y="126"/>
                  </a:cubicBezTo>
                  <a:cubicBezTo>
                    <a:pt x="53" y="126"/>
                    <a:pt x="53" y="125"/>
                    <a:pt x="53" y="125"/>
                  </a:cubicBezTo>
                  <a:cubicBezTo>
                    <a:pt x="52" y="125"/>
                    <a:pt x="52" y="125"/>
                    <a:pt x="51" y="125"/>
                  </a:cubicBezTo>
                  <a:cubicBezTo>
                    <a:pt x="51" y="125"/>
                    <a:pt x="50" y="124"/>
                    <a:pt x="50" y="124"/>
                  </a:cubicBezTo>
                  <a:cubicBezTo>
                    <a:pt x="49" y="124"/>
                    <a:pt x="50" y="123"/>
                    <a:pt x="50" y="122"/>
                  </a:cubicBezTo>
                  <a:cubicBezTo>
                    <a:pt x="49" y="122"/>
                    <a:pt x="48" y="122"/>
                    <a:pt x="47" y="122"/>
                  </a:cubicBezTo>
                  <a:cubicBezTo>
                    <a:pt x="47" y="122"/>
                    <a:pt x="46" y="123"/>
                    <a:pt x="45" y="123"/>
                  </a:cubicBezTo>
                  <a:cubicBezTo>
                    <a:pt x="45" y="123"/>
                    <a:pt x="44" y="122"/>
                    <a:pt x="44" y="121"/>
                  </a:cubicBezTo>
                  <a:cubicBezTo>
                    <a:pt x="44" y="121"/>
                    <a:pt x="44" y="120"/>
                    <a:pt x="44" y="120"/>
                  </a:cubicBezTo>
                  <a:cubicBezTo>
                    <a:pt x="44" y="119"/>
                    <a:pt x="44" y="119"/>
                    <a:pt x="43" y="119"/>
                  </a:cubicBezTo>
                  <a:cubicBezTo>
                    <a:pt x="43" y="118"/>
                    <a:pt x="42" y="118"/>
                    <a:pt x="41" y="117"/>
                  </a:cubicBezTo>
                  <a:cubicBezTo>
                    <a:pt x="41" y="117"/>
                    <a:pt x="41" y="115"/>
                    <a:pt x="41" y="114"/>
                  </a:cubicBezTo>
                  <a:cubicBezTo>
                    <a:pt x="41" y="114"/>
                    <a:pt x="40" y="112"/>
                    <a:pt x="39" y="112"/>
                  </a:cubicBezTo>
                  <a:cubicBezTo>
                    <a:pt x="38" y="112"/>
                    <a:pt x="36" y="112"/>
                    <a:pt x="35" y="113"/>
                  </a:cubicBezTo>
                  <a:cubicBezTo>
                    <a:pt x="35" y="113"/>
                    <a:pt x="34" y="114"/>
                    <a:pt x="33" y="114"/>
                  </a:cubicBezTo>
                  <a:cubicBezTo>
                    <a:pt x="32" y="114"/>
                    <a:pt x="30" y="114"/>
                    <a:pt x="29" y="114"/>
                  </a:cubicBezTo>
                  <a:cubicBezTo>
                    <a:pt x="29" y="114"/>
                    <a:pt x="28" y="113"/>
                    <a:pt x="28" y="114"/>
                  </a:cubicBezTo>
                  <a:cubicBezTo>
                    <a:pt x="27" y="114"/>
                    <a:pt x="26" y="114"/>
                    <a:pt x="25" y="115"/>
                  </a:cubicBezTo>
                  <a:cubicBezTo>
                    <a:pt x="24" y="115"/>
                    <a:pt x="22" y="115"/>
                    <a:pt x="21" y="115"/>
                  </a:cubicBezTo>
                  <a:cubicBezTo>
                    <a:pt x="20" y="115"/>
                    <a:pt x="19" y="116"/>
                    <a:pt x="18" y="116"/>
                  </a:cubicBezTo>
                  <a:cubicBezTo>
                    <a:pt x="16" y="116"/>
                    <a:pt x="13" y="117"/>
                    <a:pt x="12" y="116"/>
                  </a:cubicBezTo>
                  <a:cubicBezTo>
                    <a:pt x="11" y="116"/>
                    <a:pt x="11" y="115"/>
                    <a:pt x="11" y="114"/>
                  </a:cubicBezTo>
                  <a:cubicBezTo>
                    <a:pt x="10" y="114"/>
                    <a:pt x="9" y="113"/>
                    <a:pt x="8" y="112"/>
                  </a:cubicBezTo>
                  <a:cubicBezTo>
                    <a:pt x="8" y="112"/>
                    <a:pt x="8" y="111"/>
                    <a:pt x="7" y="110"/>
                  </a:cubicBezTo>
                  <a:cubicBezTo>
                    <a:pt x="7" y="110"/>
                    <a:pt x="6" y="109"/>
                    <a:pt x="6" y="109"/>
                  </a:cubicBezTo>
                  <a:cubicBezTo>
                    <a:pt x="5" y="108"/>
                    <a:pt x="5" y="107"/>
                    <a:pt x="4" y="106"/>
                  </a:cubicBezTo>
                  <a:cubicBezTo>
                    <a:pt x="4" y="106"/>
                    <a:pt x="3" y="106"/>
                    <a:pt x="2" y="105"/>
                  </a:cubicBezTo>
                  <a:cubicBezTo>
                    <a:pt x="2" y="105"/>
                    <a:pt x="0" y="105"/>
                    <a:pt x="0" y="105"/>
                  </a:cubicBezTo>
                  <a:cubicBezTo>
                    <a:pt x="0" y="104"/>
                    <a:pt x="0" y="103"/>
                    <a:pt x="0" y="103"/>
                  </a:cubicBezTo>
                  <a:cubicBezTo>
                    <a:pt x="0" y="102"/>
                    <a:pt x="0" y="100"/>
                    <a:pt x="0" y="99"/>
                  </a:cubicBezTo>
                  <a:cubicBezTo>
                    <a:pt x="0" y="99"/>
                    <a:pt x="0" y="98"/>
                    <a:pt x="0" y="98"/>
                  </a:cubicBezTo>
                  <a:cubicBezTo>
                    <a:pt x="0" y="98"/>
                    <a:pt x="0" y="98"/>
                    <a:pt x="0" y="98"/>
                  </a:cubicBezTo>
                  <a:cubicBezTo>
                    <a:pt x="0" y="98"/>
                    <a:pt x="0" y="97"/>
                    <a:pt x="0" y="96"/>
                  </a:cubicBezTo>
                  <a:cubicBezTo>
                    <a:pt x="0" y="96"/>
                    <a:pt x="0" y="94"/>
                    <a:pt x="1" y="94"/>
                  </a:cubicBezTo>
                  <a:cubicBezTo>
                    <a:pt x="1" y="93"/>
                    <a:pt x="1" y="91"/>
                    <a:pt x="1" y="90"/>
                  </a:cubicBezTo>
                  <a:cubicBezTo>
                    <a:pt x="1" y="89"/>
                    <a:pt x="1" y="88"/>
                    <a:pt x="1" y="87"/>
                  </a:cubicBezTo>
                  <a:cubicBezTo>
                    <a:pt x="1" y="86"/>
                    <a:pt x="2" y="84"/>
                    <a:pt x="3" y="84"/>
                  </a:cubicBezTo>
                  <a:cubicBezTo>
                    <a:pt x="3" y="82"/>
                    <a:pt x="4" y="80"/>
                    <a:pt x="5" y="79"/>
                  </a:cubicBezTo>
                  <a:cubicBezTo>
                    <a:pt x="6" y="79"/>
                    <a:pt x="7" y="77"/>
                    <a:pt x="8" y="77"/>
                  </a:cubicBezTo>
                  <a:cubicBezTo>
                    <a:pt x="9" y="76"/>
                    <a:pt x="12" y="76"/>
                    <a:pt x="13" y="76"/>
                  </a:cubicBezTo>
                  <a:cubicBezTo>
                    <a:pt x="15" y="75"/>
                    <a:pt x="17" y="75"/>
                    <a:pt x="18" y="74"/>
                  </a:cubicBezTo>
                  <a:cubicBezTo>
                    <a:pt x="19" y="74"/>
                    <a:pt x="20" y="73"/>
                    <a:pt x="20" y="72"/>
                  </a:cubicBezTo>
                  <a:cubicBezTo>
                    <a:pt x="21" y="72"/>
                    <a:pt x="22" y="71"/>
                    <a:pt x="22" y="70"/>
                  </a:cubicBezTo>
                  <a:cubicBezTo>
                    <a:pt x="23" y="70"/>
                    <a:pt x="23" y="69"/>
                    <a:pt x="24" y="69"/>
                  </a:cubicBezTo>
                  <a:cubicBezTo>
                    <a:pt x="24" y="69"/>
                    <a:pt x="26" y="69"/>
                    <a:pt x="26" y="69"/>
                  </a:cubicBezTo>
                  <a:cubicBezTo>
                    <a:pt x="26" y="68"/>
                    <a:pt x="27" y="68"/>
                    <a:pt x="28" y="68"/>
                  </a:cubicBezTo>
                  <a:cubicBezTo>
                    <a:pt x="28" y="67"/>
                    <a:pt x="28" y="66"/>
                    <a:pt x="28" y="66"/>
                  </a:cubicBezTo>
                  <a:cubicBezTo>
                    <a:pt x="27" y="65"/>
                    <a:pt x="26" y="65"/>
                    <a:pt x="26" y="65"/>
                  </a:cubicBezTo>
                  <a:cubicBezTo>
                    <a:pt x="25" y="65"/>
                    <a:pt x="25" y="64"/>
                    <a:pt x="25" y="64"/>
                  </a:cubicBezTo>
                  <a:cubicBezTo>
                    <a:pt x="25" y="63"/>
                    <a:pt x="25" y="62"/>
                    <a:pt x="25" y="61"/>
                  </a:cubicBezTo>
                  <a:cubicBezTo>
                    <a:pt x="25" y="60"/>
                    <a:pt x="25" y="59"/>
                    <a:pt x="25" y="59"/>
                  </a:cubicBezTo>
                  <a:cubicBezTo>
                    <a:pt x="25" y="58"/>
                    <a:pt x="26" y="58"/>
                    <a:pt x="27" y="58"/>
                  </a:cubicBezTo>
                  <a:cubicBezTo>
                    <a:pt x="27" y="58"/>
                    <a:pt x="28" y="58"/>
                    <a:pt x="28" y="58"/>
                  </a:cubicBezTo>
                  <a:cubicBezTo>
                    <a:pt x="28" y="58"/>
                    <a:pt x="29" y="58"/>
                    <a:pt x="29" y="58"/>
                  </a:cubicBezTo>
                  <a:cubicBezTo>
                    <a:pt x="29" y="57"/>
                    <a:pt x="29" y="56"/>
                    <a:pt x="29" y="56"/>
                  </a:cubicBezTo>
                  <a:cubicBezTo>
                    <a:pt x="29" y="56"/>
                    <a:pt x="27" y="56"/>
                    <a:pt x="26" y="55"/>
                  </a:cubicBezTo>
                  <a:cubicBezTo>
                    <a:pt x="26" y="55"/>
                    <a:pt x="25" y="54"/>
                    <a:pt x="25" y="54"/>
                  </a:cubicBezTo>
                  <a:cubicBezTo>
                    <a:pt x="25" y="53"/>
                    <a:pt x="25" y="53"/>
                    <a:pt x="25" y="52"/>
                  </a:cubicBezTo>
                  <a:cubicBezTo>
                    <a:pt x="25" y="52"/>
                    <a:pt x="25" y="51"/>
                    <a:pt x="25" y="51"/>
                  </a:cubicBezTo>
                  <a:cubicBezTo>
                    <a:pt x="25" y="51"/>
                    <a:pt x="25" y="50"/>
                    <a:pt x="25" y="49"/>
                  </a:cubicBezTo>
                  <a:cubicBezTo>
                    <a:pt x="25" y="49"/>
                    <a:pt x="23" y="49"/>
                    <a:pt x="23" y="49"/>
                  </a:cubicBezTo>
                  <a:cubicBezTo>
                    <a:pt x="23" y="49"/>
                    <a:pt x="22" y="49"/>
                    <a:pt x="22" y="49"/>
                  </a:cubicBezTo>
                  <a:cubicBezTo>
                    <a:pt x="21" y="50"/>
                    <a:pt x="20" y="50"/>
                    <a:pt x="19" y="50"/>
                  </a:cubicBezTo>
                  <a:cubicBezTo>
                    <a:pt x="19" y="50"/>
                    <a:pt x="18" y="50"/>
                    <a:pt x="18" y="50"/>
                  </a:cubicBezTo>
                  <a:cubicBezTo>
                    <a:pt x="18" y="50"/>
                    <a:pt x="17" y="48"/>
                    <a:pt x="17" y="47"/>
                  </a:cubicBezTo>
                  <a:cubicBezTo>
                    <a:pt x="17" y="46"/>
                    <a:pt x="16" y="44"/>
                    <a:pt x="16" y="42"/>
                  </a:cubicBezTo>
                  <a:cubicBezTo>
                    <a:pt x="16" y="41"/>
                    <a:pt x="15" y="37"/>
                    <a:pt x="14" y="35"/>
                  </a:cubicBezTo>
                  <a:cubicBezTo>
                    <a:pt x="14" y="35"/>
                    <a:pt x="14" y="34"/>
                    <a:pt x="14" y="33"/>
                  </a:cubicBezTo>
                  <a:cubicBezTo>
                    <a:pt x="14" y="33"/>
                    <a:pt x="12" y="32"/>
                    <a:pt x="12" y="32"/>
                  </a:cubicBezTo>
                  <a:cubicBezTo>
                    <a:pt x="11" y="32"/>
                    <a:pt x="10" y="31"/>
                    <a:pt x="10" y="31"/>
                  </a:cubicBezTo>
                  <a:cubicBezTo>
                    <a:pt x="9" y="30"/>
                    <a:pt x="9" y="29"/>
                    <a:pt x="9" y="29"/>
                  </a:cubicBezTo>
                  <a:cubicBezTo>
                    <a:pt x="9" y="29"/>
                    <a:pt x="8" y="28"/>
                    <a:pt x="8" y="27"/>
                  </a:cubicBezTo>
                  <a:cubicBezTo>
                    <a:pt x="8" y="27"/>
                    <a:pt x="8" y="25"/>
                    <a:pt x="8" y="24"/>
                  </a:cubicBezTo>
                  <a:cubicBezTo>
                    <a:pt x="8" y="24"/>
                    <a:pt x="7" y="22"/>
                    <a:pt x="7" y="21"/>
                  </a:cubicBezTo>
                  <a:cubicBezTo>
                    <a:pt x="7" y="21"/>
                    <a:pt x="7" y="21"/>
                    <a:pt x="7" y="21"/>
                  </a:cubicBezTo>
                  <a:cubicBezTo>
                    <a:pt x="7" y="21"/>
                    <a:pt x="8" y="21"/>
                    <a:pt x="9" y="21"/>
                  </a:cubicBezTo>
                  <a:cubicBezTo>
                    <a:pt x="9" y="20"/>
                    <a:pt x="10" y="18"/>
                    <a:pt x="10" y="18"/>
                  </a:cubicBezTo>
                  <a:cubicBezTo>
                    <a:pt x="10" y="17"/>
                    <a:pt x="10" y="16"/>
                    <a:pt x="10" y="15"/>
                  </a:cubicBezTo>
                  <a:cubicBezTo>
                    <a:pt x="10" y="14"/>
                    <a:pt x="11" y="13"/>
                    <a:pt x="12" y="13"/>
                  </a:cubicBezTo>
                  <a:cubicBezTo>
                    <a:pt x="12" y="12"/>
                    <a:pt x="13" y="12"/>
                    <a:pt x="13" y="13"/>
                  </a:cubicBezTo>
                  <a:cubicBezTo>
                    <a:pt x="14" y="13"/>
                    <a:pt x="15" y="14"/>
                    <a:pt x="16" y="14"/>
                  </a:cubicBezTo>
                  <a:cubicBezTo>
                    <a:pt x="16" y="15"/>
                    <a:pt x="17" y="15"/>
                    <a:pt x="18" y="15"/>
                  </a:cubicBezTo>
                  <a:cubicBezTo>
                    <a:pt x="18" y="15"/>
                    <a:pt x="20" y="14"/>
                    <a:pt x="20" y="13"/>
                  </a:cubicBezTo>
                  <a:cubicBezTo>
                    <a:pt x="21" y="13"/>
                    <a:pt x="21" y="11"/>
                    <a:pt x="22" y="10"/>
                  </a:cubicBezTo>
                  <a:cubicBezTo>
                    <a:pt x="22" y="9"/>
                    <a:pt x="24" y="8"/>
                    <a:pt x="25" y="7"/>
                  </a:cubicBezTo>
                  <a:cubicBezTo>
                    <a:pt x="25" y="6"/>
                    <a:pt x="26" y="6"/>
                    <a:pt x="27" y="5"/>
                  </a:cubicBezTo>
                  <a:cubicBezTo>
                    <a:pt x="27" y="5"/>
                    <a:pt x="29" y="5"/>
                    <a:pt x="30" y="5"/>
                  </a:cubicBezTo>
                  <a:cubicBezTo>
                    <a:pt x="30" y="6"/>
                    <a:pt x="31" y="7"/>
                    <a:pt x="32" y="7"/>
                  </a:cubicBezTo>
                  <a:cubicBezTo>
                    <a:pt x="33" y="7"/>
                    <a:pt x="34" y="7"/>
                    <a:pt x="35" y="6"/>
                  </a:cubicBezTo>
                  <a:cubicBezTo>
                    <a:pt x="36" y="6"/>
                    <a:pt x="37" y="5"/>
                    <a:pt x="37" y="5"/>
                  </a:cubicBezTo>
                  <a:cubicBezTo>
                    <a:pt x="38" y="4"/>
                    <a:pt x="40" y="4"/>
                    <a:pt x="41" y="4"/>
                  </a:cubicBezTo>
                  <a:cubicBezTo>
                    <a:pt x="41" y="5"/>
                    <a:pt x="43" y="5"/>
                    <a:pt x="43" y="6"/>
                  </a:cubicBezTo>
                  <a:cubicBezTo>
                    <a:pt x="44" y="7"/>
                    <a:pt x="45" y="8"/>
                    <a:pt x="46" y="9"/>
                  </a:cubicBezTo>
                  <a:cubicBezTo>
                    <a:pt x="47" y="10"/>
                    <a:pt x="49" y="11"/>
                    <a:pt x="49" y="11"/>
                  </a:cubicBezTo>
                  <a:cubicBezTo>
                    <a:pt x="50" y="12"/>
                    <a:pt x="50" y="13"/>
                    <a:pt x="51" y="13"/>
                  </a:cubicBezTo>
                  <a:cubicBezTo>
                    <a:pt x="51" y="14"/>
                    <a:pt x="51" y="15"/>
                    <a:pt x="52" y="15"/>
                  </a:cubicBezTo>
                  <a:cubicBezTo>
                    <a:pt x="52" y="15"/>
                    <a:pt x="53" y="15"/>
                    <a:pt x="53" y="14"/>
                  </a:cubicBezTo>
                  <a:cubicBezTo>
                    <a:pt x="54" y="14"/>
                    <a:pt x="53" y="12"/>
                    <a:pt x="53" y="12"/>
                  </a:cubicBezTo>
                  <a:cubicBezTo>
                    <a:pt x="54" y="11"/>
                    <a:pt x="54" y="10"/>
                    <a:pt x="55" y="9"/>
                  </a:cubicBezTo>
                  <a:cubicBezTo>
                    <a:pt x="55" y="9"/>
                    <a:pt x="57" y="8"/>
                    <a:pt x="57" y="8"/>
                  </a:cubicBezTo>
                  <a:cubicBezTo>
                    <a:pt x="57" y="8"/>
                    <a:pt x="57" y="8"/>
                    <a:pt x="57"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7" name="Freeform 127"/>
            <p:cNvSpPr>
              <a:spLocks/>
            </p:cNvSpPr>
            <p:nvPr/>
          </p:nvSpPr>
          <p:spPr bwMode="auto">
            <a:xfrm>
              <a:off x="2820988" y="3883026"/>
              <a:ext cx="22225" cy="12700"/>
            </a:xfrm>
            <a:custGeom>
              <a:avLst/>
              <a:gdLst/>
              <a:ahLst/>
              <a:cxnLst>
                <a:cxn ang="0">
                  <a:pos x="10" y="5"/>
                </a:cxn>
                <a:cxn ang="0">
                  <a:pos x="7" y="5"/>
                </a:cxn>
                <a:cxn ang="0">
                  <a:pos x="4" y="4"/>
                </a:cxn>
                <a:cxn ang="0">
                  <a:pos x="3" y="3"/>
                </a:cxn>
                <a:cxn ang="0">
                  <a:pos x="1" y="1"/>
                </a:cxn>
                <a:cxn ang="0">
                  <a:pos x="0" y="0"/>
                </a:cxn>
                <a:cxn ang="0">
                  <a:pos x="2" y="0"/>
                </a:cxn>
                <a:cxn ang="0">
                  <a:pos x="3" y="1"/>
                </a:cxn>
                <a:cxn ang="0">
                  <a:pos x="6" y="1"/>
                </a:cxn>
                <a:cxn ang="0">
                  <a:pos x="10" y="1"/>
                </a:cxn>
                <a:cxn ang="0">
                  <a:pos x="11" y="2"/>
                </a:cxn>
                <a:cxn ang="0">
                  <a:pos x="11" y="4"/>
                </a:cxn>
                <a:cxn ang="0">
                  <a:pos x="11" y="5"/>
                </a:cxn>
                <a:cxn ang="0">
                  <a:pos x="10" y="5"/>
                </a:cxn>
              </a:cxnLst>
              <a:rect l="0" t="0" r="r" b="b"/>
              <a:pathLst>
                <a:path w="12" h="6">
                  <a:moveTo>
                    <a:pt x="10" y="5"/>
                  </a:moveTo>
                  <a:cubicBezTo>
                    <a:pt x="9" y="6"/>
                    <a:pt x="7" y="5"/>
                    <a:pt x="7" y="5"/>
                  </a:cubicBezTo>
                  <a:cubicBezTo>
                    <a:pt x="6" y="5"/>
                    <a:pt x="5" y="5"/>
                    <a:pt x="4" y="4"/>
                  </a:cubicBezTo>
                  <a:cubicBezTo>
                    <a:pt x="4" y="4"/>
                    <a:pt x="3" y="3"/>
                    <a:pt x="3" y="3"/>
                  </a:cubicBezTo>
                  <a:cubicBezTo>
                    <a:pt x="2" y="2"/>
                    <a:pt x="1" y="2"/>
                    <a:pt x="1" y="1"/>
                  </a:cubicBezTo>
                  <a:cubicBezTo>
                    <a:pt x="0" y="1"/>
                    <a:pt x="0" y="0"/>
                    <a:pt x="0" y="0"/>
                  </a:cubicBezTo>
                  <a:cubicBezTo>
                    <a:pt x="0" y="0"/>
                    <a:pt x="1" y="0"/>
                    <a:pt x="2" y="0"/>
                  </a:cubicBezTo>
                  <a:cubicBezTo>
                    <a:pt x="2" y="0"/>
                    <a:pt x="3" y="0"/>
                    <a:pt x="3" y="1"/>
                  </a:cubicBezTo>
                  <a:cubicBezTo>
                    <a:pt x="4" y="1"/>
                    <a:pt x="5" y="1"/>
                    <a:pt x="6" y="1"/>
                  </a:cubicBezTo>
                  <a:cubicBezTo>
                    <a:pt x="7" y="1"/>
                    <a:pt x="9" y="0"/>
                    <a:pt x="10" y="1"/>
                  </a:cubicBezTo>
                  <a:cubicBezTo>
                    <a:pt x="10" y="1"/>
                    <a:pt x="11" y="1"/>
                    <a:pt x="11" y="2"/>
                  </a:cubicBezTo>
                  <a:cubicBezTo>
                    <a:pt x="11" y="2"/>
                    <a:pt x="12" y="3"/>
                    <a:pt x="11" y="4"/>
                  </a:cubicBezTo>
                  <a:cubicBezTo>
                    <a:pt x="11" y="4"/>
                    <a:pt x="11" y="4"/>
                    <a:pt x="11" y="5"/>
                  </a:cubicBezTo>
                  <a:cubicBezTo>
                    <a:pt x="11" y="5"/>
                    <a:pt x="10" y="5"/>
                    <a:pt x="10"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8" name="Freeform 128"/>
            <p:cNvSpPr>
              <a:spLocks/>
            </p:cNvSpPr>
            <p:nvPr/>
          </p:nvSpPr>
          <p:spPr bwMode="auto">
            <a:xfrm>
              <a:off x="2825751" y="3897313"/>
              <a:ext cx="7938" cy="7938"/>
            </a:xfrm>
            <a:custGeom>
              <a:avLst/>
              <a:gdLst/>
              <a:ahLst/>
              <a:cxnLst>
                <a:cxn ang="0">
                  <a:pos x="4" y="2"/>
                </a:cxn>
                <a:cxn ang="0">
                  <a:pos x="3" y="3"/>
                </a:cxn>
                <a:cxn ang="0">
                  <a:pos x="2" y="4"/>
                </a:cxn>
                <a:cxn ang="0">
                  <a:pos x="0" y="4"/>
                </a:cxn>
                <a:cxn ang="0">
                  <a:pos x="1" y="3"/>
                </a:cxn>
                <a:cxn ang="0">
                  <a:pos x="2" y="2"/>
                </a:cxn>
                <a:cxn ang="0">
                  <a:pos x="2" y="0"/>
                </a:cxn>
                <a:cxn ang="0">
                  <a:pos x="3" y="0"/>
                </a:cxn>
                <a:cxn ang="0">
                  <a:pos x="4" y="1"/>
                </a:cxn>
                <a:cxn ang="0">
                  <a:pos x="4" y="2"/>
                </a:cxn>
              </a:cxnLst>
              <a:rect l="0" t="0" r="r" b="b"/>
              <a:pathLst>
                <a:path w="4" h="4">
                  <a:moveTo>
                    <a:pt x="4" y="2"/>
                  </a:moveTo>
                  <a:cubicBezTo>
                    <a:pt x="4" y="3"/>
                    <a:pt x="3" y="3"/>
                    <a:pt x="3" y="3"/>
                  </a:cubicBezTo>
                  <a:cubicBezTo>
                    <a:pt x="3" y="3"/>
                    <a:pt x="2" y="4"/>
                    <a:pt x="2" y="4"/>
                  </a:cubicBezTo>
                  <a:cubicBezTo>
                    <a:pt x="2" y="4"/>
                    <a:pt x="1" y="4"/>
                    <a:pt x="0" y="4"/>
                  </a:cubicBezTo>
                  <a:cubicBezTo>
                    <a:pt x="0" y="4"/>
                    <a:pt x="1" y="3"/>
                    <a:pt x="1" y="3"/>
                  </a:cubicBezTo>
                  <a:cubicBezTo>
                    <a:pt x="1" y="2"/>
                    <a:pt x="2" y="2"/>
                    <a:pt x="2" y="2"/>
                  </a:cubicBezTo>
                  <a:cubicBezTo>
                    <a:pt x="2" y="1"/>
                    <a:pt x="2" y="1"/>
                    <a:pt x="2" y="0"/>
                  </a:cubicBezTo>
                  <a:cubicBezTo>
                    <a:pt x="2" y="0"/>
                    <a:pt x="3" y="0"/>
                    <a:pt x="3" y="0"/>
                  </a:cubicBezTo>
                  <a:cubicBezTo>
                    <a:pt x="4" y="0"/>
                    <a:pt x="4" y="1"/>
                    <a:pt x="4" y="1"/>
                  </a:cubicBezTo>
                  <a:cubicBezTo>
                    <a:pt x="4" y="1"/>
                    <a:pt x="4" y="2"/>
                    <a:pt x="4"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9" name="Freeform 129"/>
            <p:cNvSpPr>
              <a:spLocks/>
            </p:cNvSpPr>
            <p:nvPr/>
          </p:nvSpPr>
          <p:spPr bwMode="auto">
            <a:xfrm>
              <a:off x="2833688" y="3905251"/>
              <a:ext cx="4763" cy="3175"/>
            </a:xfrm>
            <a:custGeom>
              <a:avLst/>
              <a:gdLst/>
              <a:ahLst/>
              <a:cxnLst>
                <a:cxn ang="0">
                  <a:pos x="2" y="0"/>
                </a:cxn>
                <a:cxn ang="0">
                  <a:pos x="0" y="0"/>
                </a:cxn>
                <a:cxn ang="0">
                  <a:pos x="0" y="1"/>
                </a:cxn>
                <a:cxn ang="0">
                  <a:pos x="0" y="2"/>
                </a:cxn>
                <a:cxn ang="0">
                  <a:pos x="2" y="2"/>
                </a:cxn>
                <a:cxn ang="0">
                  <a:pos x="2" y="0"/>
                </a:cxn>
              </a:cxnLst>
              <a:rect l="0" t="0" r="r" b="b"/>
              <a:pathLst>
                <a:path w="2" h="2">
                  <a:moveTo>
                    <a:pt x="2" y="0"/>
                  </a:moveTo>
                  <a:cubicBezTo>
                    <a:pt x="2" y="0"/>
                    <a:pt x="1" y="0"/>
                    <a:pt x="0" y="0"/>
                  </a:cubicBezTo>
                  <a:cubicBezTo>
                    <a:pt x="0" y="0"/>
                    <a:pt x="0" y="1"/>
                    <a:pt x="0" y="1"/>
                  </a:cubicBezTo>
                  <a:cubicBezTo>
                    <a:pt x="0" y="1"/>
                    <a:pt x="0" y="2"/>
                    <a:pt x="0" y="2"/>
                  </a:cubicBezTo>
                  <a:cubicBezTo>
                    <a:pt x="1" y="2"/>
                    <a:pt x="2" y="2"/>
                    <a:pt x="2" y="2"/>
                  </a:cubicBezTo>
                  <a:cubicBezTo>
                    <a:pt x="2" y="1"/>
                    <a:pt x="2" y="0"/>
                    <a:pt x="2"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0" name="Freeform 130"/>
            <p:cNvSpPr>
              <a:spLocks/>
            </p:cNvSpPr>
            <p:nvPr/>
          </p:nvSpPr>
          <p:spPr bwMode="auto">
            <a:xfrm>
              <a:off x="2840038" y="3905251"/>
              <a:ext cx="7938" cy="6350"/>
            </a:xfrm>
            <a:custGeom>
              <a:avLst/>
              <a:gdLst/>
              <a:ahLst/>
              <a:cxnLst>
                <a:cxn ang="0">
                  <a:pos x="3" y="4"/>
                </a:cxn>
                <a:cxn ang="0">
                  <a:pos x="2" y="3"/>
                </a:cxn>
                <a:cxn ang="0">
                  <a:pos x="1" y="2"/>
                </a:cxn>
                <a:cxn ang="0">
                  <a:pos x="1" y="0"/>
                </a:cxn>
                <a:cxn ang="0">
                  <a:pos x="2" y="0"/>
                </a:cxn>
                <a:cxn ang="0">
                  <a:pos x="3" y="1"/>
                </a:cxn>
                <a:cxn ang="0">
                  <a:pos x="4" y="3"/>
                </a:cxn>
                <a:cxn ang="0">
                  <a:pos x="3" y="4"/>
                </a:cxn>
              </a:cxnLst>
              <a:rect l="0" t="0" r="r" b="b"/>
              <a:pathLst>
                <a:path w="4" h="4">
                  <a:moveTo>
                    <a:pt x="3" y="4"/>
                  </a:moveTo>
                  <a:cubicBezTo>
                    <a:pt x="3" y="4"/>
                    <a:pt x="2" y="3"/>
                    <a:pt x="2" y="3"/>
                  </a:cubicBezTo>
                  <a:cubicBezTo>
                    <a:pt x="2" y="2"/>
                    <a:pt x="1" y="2"/>
                    <a:pt x="1" y="2"/>
                  </a:cubicBezTo>
                  <a:cubicBezTo>
                    <a:pt x="0" y="1"/>
                    <a:pt x="0" y="0"/>
                    <a:pt x="1" y="0"/>
                  </a:cubicBezTo>
                  <a:cubicBezTo>
                    <a:pt x="1" y="0"/>
                    <a:pt x="1" y="0"/>
                    <a:pt x="2" y="0"/>
                  </a:cubicBezTo>
                  <a:cubicBezTo>
                    <a:pt x="2" y="0"/>
                    <a:pt x="3" y="1"/>
                    <a:pt x="3" y="1"/>
                  </a:cubicBezTo>
                  <a:cubicBezTo>
                    <a:pt x="3" y="2"/>
                    <a:pt x="4" y="3"/>
                    <a:pt x="4" y="3"/>
                  </a:cubicBezTo>
                  <a:cubicBezTo>
                    <a:pt x="4" y="3"/>
                    <a:pt x="3" y="4"/>
                    <a:pt x="3"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1" name="Freeform 131"/>
            <p:cNvSpPr>
              <a:spLocks/>
            </p:cNvSpPr>
            <p:nvPr/>
          </p:nvSpPr>
          <p:spPr bwMode="auto">
            <a:xfrm>
              <a:off x="2838451" y="3881438"/>
              <a:ext cx="30163" cy="26988"/>
            </a:xfrm>
            <a:custGeom>
              <a:avLst/>
              <a:gdLst/>
              <a:ahLst/>
              <a:cxnLst>
                <a:cxn ang="0">
                  <a:pos x="6" y="14"/>
                </a:cxn>
                <a:cxn ang="0">
                  <a:pos x="5" y="12"/>
                </a:cxn>
                <a:cxn ang="0">
                  <a:pos x="3" y="10"/>
                </a:cxn>
                <a:cxn ang="0">
                  <a:pos x="2" y="10"/>
                </a:cxn>
                <a:cxn ang="0">
                  <a:pos x="0" y="9"/>
                </a:cxn>
                <a:cxn ang="0">
                  <a:pos x="1" y="8"/>
                </a:cxn>
                <a:cxn ang="0">
                  <a:pos x="2" y="8"/>
                </a:cxn>
                <a:cxn ang="0">
                  <a:pos x="4" y="6"/>
                </a:cxn>
                <a:cxn ang="0">
                  <a:pos x="5" y="3"/>
                </a:cxn>
                <a:cxn ang="0">
                  <a:pos x="5" y="2"/>
                </a:cxn>
                <a:cxn ang="0">
                  <a:pos x="7" y="1"/>
                </a:cxn>
                <a:cxn ang="0">
                  <a:pos x="11" y="1"/>
                </a:cxn>
                <a:cxn ang="0">
                  <a:pos x="14" y="0"/>
                </a:cxn>
                <a:cxn ang="0">
                  <a:pos x="16" y="0"/>
                </a:cxn>
                <a:cxn ang="0">
                  <a:pos x="15" y="2"/>
                </a:cxn>
                <a:cxn ang="0">
                  <a:pos x="14" y="5"/>
                </a:cxn>
                <a:cxn ang="0">
                  <a:pos x="11" y="8"/>
                </a:cxn>
                <a:cxn ang="0">
                  <a:pos x="9" y="10"/>
                </a:cxn>
                <a:cxn ang="0">
                  <a:pos x="7" y="12"/>
                </a:cxn>
                <a:cxn ang="0">
                  <a:pos x="6" y="14"/>
                </a:cxn>
              </a:cxnLst>
              <a:rect l="0" t="0" r="r" b="b"/>
              <a:pathLst>
                <a:path w="16" h="14">
                  <a:moveTo>
                    <a:pt x="6" y="14"/>
                  </a:moveTo>
                  <a:cubicBezTo>
                    <a:pt x="6" y="14"/>
                    <a:pt x="5" y="12"/>
                    <a:pt x="5" y="12"/>
                  </a:cubicBezTo>
                  <a:cubicBezTo>
                    <a:pt x="4" y="11"/>
                    <a:pt x="3" y="10"/>
                    <a:pt x="3" y="10"/>
                  </a:cubicBezTo>
                  <a:cubicBezTo>
                    <a:pt x="3" y="10"/>
                    <a:pt x="2" y="10"/>
                    <a:pt x="2" y="10"/>
                  </a:cubicBezTo>
                  <a:cubicBezTo>
                    <a:pt x="1" y="9"/>
                    <a:pt x="0" y="9"/>
                    <a:pt x="0" y="9"/>
                  </a:cubicBezTo>
                  <a:cubicBezTo>
                    <a:pt x="0" y="8"/>
                    <a:pt x="1" y="8"/>
                    <a:pt x="1" y="8"/>
                  </a:cubicBezTo>
                  <a:cubicBezTo>
                    <a:pt x="1" y="8"/>
                    <a:pt x="2" y="8"/>
                    <a:pt x="2" y="8"/>
                  </a:cubicBezTo>
                  <a:cubicBezTo>
                    <a:pt x="3" y="7"/>
                    <a:pt x="4" y="7"/>
                    <a:pt x="4" y="6"/>
                  </a:cubicBezTo>
                  <a:cubicBezTo>
                    <a:pt x="5" y="5"/>
                    <a:pt x="5" y="4"/>
                    <a:pt x="5" y="3"/>
                  </a:cubicBezTo>
                  <a:cubicBezTo>
                    <a:pt x="5" y="3"/>
                    <a:pt x="5" y="2"/>
                    <a:pt x="5" y="2"/>
                  </a:cubicBezTo>
                  <a:cubicBezTo>
                    <a:pt x="6" y="1"/>
                    <a:pt x="7" y="1"/>
                    <a:pt x="7" y="1"/>
                  </a:cubicBezTo>
                  <a:cubicBezTo>
                    <a:pt x="8" y="1"/>
                    <a:pt x="10" y="1"/>
                    <a:pt x="11" y="1"/>
                  </a:cubicBezTo>
                  <a:cubicBezTo>
                    <a:pt x="12" y="1"/>
                    <a:pt x="13" y="0"/>
                    <a:pt x="14" y="0"/>
                  </a:cubicBezTo>
                  <a:cubicBezTo>
                    <a:pt x="14" y="0"/>
                    <a:pt x="16" y="0"/>
                    <a:pt x="16" y="0"/>
                  </a:cubicBezTo>
                  <a:cubicBezTo>
                    <a:pt x="16" y="1"/>
                    <a:pt x="15" y="2"/>
                    <a:pt x="15" y="2"/>
                  </a:cubicBezTo>
                  <a:cubicBezTo>
                    <a:pt x="15" y="3"/>
                    <a:pt x="14" y="4"/>
                    <a:pt x="14" y="5"/>
                  </a:cubicBezTo>
                  <a:cubicBezTo>
                    <a:pt x="13" y="5"/>
                    <a:pt x="11" y="7"/>
                    <a:pt x="11" y="8"/>
                  </a:cubicBezTo>
                  <a:cubicBezTo>
                    <a:pt x="10" y="8"/>
                    <a:pt x="9" y="10"/>
                    <a:pt x="9" y="10"/>
                  </a:cubicBezTo>
                  <a:cubicBezTo>
                    <a:pt x="8" y="11"/>
                    <a:pt x="8" y="12"/>
                    <a:pt x="7" y="12"/>
                  </a:cubicBezTo>
                  <a:cubicBezTo>
                    <a:pt x="7" y="13"/>
                    <a:pt x="7" y="14"/>
                    <a:pt x="6" y="1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2" name="Freeform 132"/>
            <p:cNvSpPr>
              <a:spLocks/>
            </p:cNvSpPr>
            <p:nvPr/>
          </p:nvSpPr>
          <p:spPr bwMode="auto">
            <a:xfrm>
              <a:off x="2849563" y="3800476"/>
              <a:ext cx="28575" cy="15875"/>
            </a:xfrm>
            <a:custGeom>
              <a:avLst/>
              <a:gdLst/>
              <a:ahLst/>
              <a:cxnLst>
                <a:cxn ang="0">
                  <a:pos x="13" y="3"/>
                </a:cxn>
                <a:cxn ang="0">
                  <a:pos x="10" y="3"/>
                </a:cxn>
                <a:cxn ang="0">
                  <a:pos x="8" y="5"/>
                </a:cxn>
                <a:cxn ang="0">
                  <a:pos x="7" y="7"/>
                </a:cxn>
                <a:cxn ang="0">
                  <a:pos x="5" y="8"/>
                </a:cxn>
                <a:cxn ang="0">
                  <a:pos x="3" y="8"/>
                </a:cxn>
                <a:cxn ang="0">
                  <a:pos x="1" y="7"/>
                </a:cxn>
                <a:cxn ang="0">
                  <a:pos x="0" y="6"/>
                </a:cxn>
                <a:cxn ang="0">
                  <a:pos x="0" y="5"/>
                </a:cxn>
                <a:cxn ang="0">
                  <a:pos x="1" y="3"/>
                </a:cxn>
                <a:cxn ang="0">
                  <a:pos x="2" y="2"/>
                </a:cxn>
                <a:cxn ang="0">
                  <a:pos x="4" y="1"/>
                </a:cxn>
                <a:cxn ang="0">
                  <a:pos x="7" y="0"/>
                </a:cxn>
                <a:cxn ang="0">
                  <a:pos x="11" y="0"/>
                </a:cxn>
                <a:cxn ang="0">
                  <a:pos x="14" y="0"/>
                </a:cxn>
                <a:cxn ang="0">
                  <a:pos x="15" y="1"/>
                </a:cxn>
                <a:cxn ang="0">
                  <a:pos x="14" y="2"/>
                </a:cxn>
                <a:cxn ang="0">
                  <a:pos x="13" y="3"/>
                </a:cxn>
              </a:cxnLst>
              <a:rect l="0" t="0" r="r" b="b"/>
              <a:pathLst>
                <a:path w="15" h="8">
                  <a:moveTo>
                    <a:pt x="13" y="3"/>
                  </a:moveTo>
                  <a:cubicBezTo>
                    <a:pt x="12" y="3"/>
                    <a:pt x="10" y="3"/>
                    <a:pt x="10" y="3"/>
                  </a:cubicBezTo>
                  <a:cubicBezTo>
                    <a:pt x="9" y="4"/>
                    <a:pt x="8" y="5"/>
                    <a:pt x="8" y="5"/>
                  </a:cubicBezTo>
                  <a:cubicBezTo>
                    <a:pt x="8" y="5"/>
                    <a:pt x="7" y="6"/>
                    <a:pt x="7" y="7"/>
                  </a:cubicBezTo>
                  <a:cubicBezTo>
                    <a:pt x="6" y="7"/>
                    <a:pt x="5" y="7"/>
                    <a:pt x="5" y="8"/>
                  </a:cubicBezTo>
                  <a:cubicBezTo>
                    <a:pt x="5" y="8"/>
                    <a:pt x="4" y="8"/>
                    <a:pt x="3" y="8"/>
                  </a:cubicBezTo>
                  <a:cubicBezTo>
                    <a:pt x="3" y="7"/>
                    <a:pt x="2" y="7"/>
                    <a:pt x="1" y="7"/>
                  </a:cubicBezTo>
                  <a:cubicBezTo>
                    <a:pt x="1" y="7"/>
                    <a:pt x="0" y="7"/>
                    <a:pt x="0" y="6"/>
                  </a:cubicBezTo>
                  <a:cubicBezTo>
                    <a:pt x="0" y="6"/>
                    <a:pt x="0" y="5"/>
                    <a:pt x="0" y="5"/>
                  </a:cubicBezTo>
                  <a:cubicBezTo>
                    <a:pt x="0" y="4"/>
                    <a:pt x="1" y="3"/>
                    <a:pt x="1" y="3"/>
                  </a:cubicBezTo>
                  <a:cubicBezTo>
                    <a:pt x="1" y="3"/>
                    <a:pt x="2" y="2"/>
                    <a:pt x="2" y="2"/>
                  </a:cubicBezTo>
                  <a:cubicBezTo>
                    <a:pt x="3" y="1"/>
                    <a:pt x="4" y="1"/>
                    <a:pt x="4" y="1"/>
                  </a:cubicBezTo>
                  <a:cubicBezTo>
                    <a:pt x="5" y="0"/>
                    <a:pt x="7" y="0"/>
                    <a:pt x="7" y="0"/>
                  </a:cubicBezTo>
                  <a:cubicBezTo>
                    <a:pt x="8" y="0"/>
                    <a:pt x="10" y="0"/>
                    <a:pt x="11" y="0"/>
                  </a:cubicBezTo>
                  <a:cubicBezTo>
                    <a:pt x="11" y="0"/>
                    <a:pt x="13" y="0"/>
                    <a:pt x="14" y="0"/>
                  </a:cubicBezTo>
                  <a:cubicBezTo>
                    <a:pt x="14" y="0"/>
                    <a:pt x="15" y="1"/>
                    <a:pt x="15" y="1"/>
                  </a:cubicBezTo>
                  <a:cubicBezTo>
                    <a:pt x="15" y="2"/>
                    <a:pt x="14" y="2"/>
                    <a:pt x="14" y="2"/>
                  </a:cubicBezTo>
                  <a:cubicBezTo>
                    <a:pt x="14" y="2"/>
                    <a:pt x="13" y="2"/>
                    <a:pt x="13"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3" name="Freeform 133"/>
            <p:cNvSpPr>
              <a:spLocks/>
            </p:cNvSpPr>
            <p:nvPr/>
          </p:nvSpPr>
          <p:spPr bwMode="auto">
            <a:xfrm>
              <a:off x="2933701" y="3757613"/>
              <a:ext cx="7938" cy="6350"/>
            </a:xfrm>
            <a:custGeom>
              <a:avLst/>
              <a:gdLst/>
              <a:ahLst/>
              <a:cxnLst>
                <a:cxn ang="0">
                  <a:pos x="2" y="0"/>
                </a:cxn>
                <a:cxn ang="0">
                  <a:pos x="1" y="1"/>
                </a:cxn>
                <a:cxn ang="0">
                  <a:pos x="0" y="2"/>
                </a:cxn>
                <a:cxn ang="0">
                  <a:pos x="1" y="3"/>
                </a:cxn>
                <a:cxn ang="0">
                  <a:pos x="3" y="3"/>
                </a:cxn>
                <a:cxn ang="0">
                  <a:pos x="4" y="3"/>
                </a:cxn>
                <a:cxn ang="0">
                  <a:pos x="4" y="2"/>
                </a:cxn>
                <a:cxn ang="0">
                  <a:pos x="3" y="0"/>
                </a:cxn>
                <a:cxn ang="0">
                  <a:pos x="2" y="0"/>
                </a:cxn>
              </a:cxnLst>
              <a:rect l="0" t="0" r="r" b="b"/>
              <a:pathLst>
                <a:path w="4" h="3">
                  <a:moveTo>
                    <a:pt x="2" y="0"/>
                  </a:moveTo>
                  <a:cubicBezTo>
                    <a:pt x="2" y="1"/>
                    <a:pt x="1" y="1"/>
                    <a:pt x="1" y="1"/>
                  </a:cubicBezTo>
                  <a:cubicBezTo>
                    <a:pt x="0" y="1"/>
                    <a:pt x="0" y="2"/>
                    <a:pt x="0" y="2"/>
                  </a:cubicBezTo>
                  <a:cubicBezTo>
                    <a:pt x="0" y="2"/>
                    <a:pt x="1" y="3"/>
                    <a:pt x="1" y="3"/>
                  </a:cubicBezTo>
                  <a:cubicBezTo>
                    <a:pt x="1" y="3"/>
                    <a:pt x="2" y="3"/>
                    <a:pt x="3" y="3"/>
                  </a:cubicBezTo>
                  <a:cubicBezTo>
                    <a:pt x="3" y="3"/>
                    <a:pt x="4" y="3"/>
                    <a:pt x="4" y="3"/>
                  </a:cubicBezTo>
                  <a:cubicBezTo>
                    <a:pt x="4" y="3"/>
                    <a:pt x="4" y="2"/>
                    <a:pt x="4" y="2"/>
                  </a:cubicBezTo>
                  <a:cubicBezTo>
                    <a:pt x="4" y="1"/>
                    <a:pt x="3" y="1"/>
                    <a:pt x="3" y="0"/>
                  </a:cubicBezTo>
                  <a:cubicBezTo>
                    <a:pt x="3" y="0"/>
                    <a:pt x="2" y="0"/>
                    <a:pt x="2"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4" name="Freeform 134"/>
            <p:cNvSpPr>
              <a:spLocks/>
            </p:cNvSpPr>
            <p:nvPr/>
          </p:nvSpPr>
          <p:spPr bwMode="auto">
            <a:xfrm>
              <a:off x="2301876" y="2970213"/>
              <a:ext cx="196850" cy="128588"/>
            </a:xfrm>
            <a:custGeom>
              <a:avLst/>
              <a:gdLst/>
              <a:ahLst/>
              <a:cxnLst>
                <a:cxn ang="0">
                  <a:pos x="92" y="22"/>
                </a:cxn>
                <a:cxn ang="0">
                  <a:pos x="91" y="28"/>
                </a:cxn>
                <a:cxn ang="0">
                  <a:pos x="88" y="34"/>
                </a:cxn>
                <a:cxn ang="0">
                  <a:pos x="80" y="35"/>
                </a:cxn>
                <a:cxn ang="0">
                  <a:pos x="75" y="39"/>
                </a:cxn>
                <a:cxn ang="0">
                  <a:pos x="75" y="43"/>
                </a:cxn>
                <a:cxn ang="0">
                  <a:pos x="80" y="42"/>
                </a:cxn>
                <a:cxn ang="0">
                  <a:pos x="83" y="47"/>
                </a:cxn>
                <a:cxn ang="0">
                  <a:pos x="72" y="47"/>
                </a:cxn>
                <a:cxn ang="0">
                  <a:pos x="70" y="52"/>
                </a:cxn>
                <a:cxn ang="0">
                  <a:pos x="71" y="58"/>
                </a:cxn>
                <a:cxn ang="0">
                  <a:pos x="58" y="63"/>
                </a:cxn>
                <a:cxn ang="0">
                  <a:pos x="48" y="61"/>
                </a:cxn>
                <a:cxn ang="0">
                  <a:pos x="48" y="54"/>
                </a:cxn>
                <a:cxn ang="0">
                  <a:pos x="47" y="50"/>
                </a:cxn>
                <a:cxn ang="0">
                  <a:pos x="39" y="49"/>
                </a:cxn>
                <a:cxn ang="0">
                  <a:pos x="33" y="47"/>
                </a:cxn>
                <a:cxn ang="0">
                  <a:pos x="32" y="55"/>
                </a:cxn>
                <a:cxn ang="0">
                  <a:pos x="30" y="59"/>
                </a:cxn>
                <a:cxn ang="0">
                  <a:pos x="26" y="64"/>
                </a:cxn>
                <a:cxn ang="0">
                  <a:pos x="23" y="65"/>
                </a:cxn>
                <a:cxn ang="0">
                  <a:pos x="17" y="62"/>
                </a:cxn>
                <a:cxn ang="0">
                  <a:pos x="11" y="65"/>
                </a:cxn>
                <a:cxn ang="0">
                  <a:pos x="12" y="60"/>
                </a:cxn>
                <a:cxn ang="0">
                  <a:pos x="8" y="56"/>
                </a:cxn>
                <a:cxn ang="0">
                  <a:pos x="4" y="54"/>
                </a:cxn>
                <a:cxn ang="0">
                  <a:pos x="0" y="50"/>
                </a:cxn>
                <a:cxn ang="0">
                  <a:pos x="5" y="46"/>
                </a:cxn>
                <a:cxn ang="0">
                  <a:pos x="12" y="46"/>
                </a:cxn>
                <a:cxn ang="0">
                  <a:pos x="10" y="40"/>
                </a:cxn>
                <a:cxn ang="0">
                  <a:pos x="14" y="29"/>
                </a:cxn>
                <a:cxn ang="0">
                  <a:pos x="13" y="24"/>
                </a:cxn>
                <a:cxn ang="0">
                  <a:pos x="15" y="21"/>
                </a:cxn>
                <a:cxn ang="0">
                  <a:pos x="23" y="16"/>
                </a:cxn>
                <a:cxn ang="0">
                  <a:pos x="32" y="12"/>
                </a:cxn>
                <a:cxn ang="0">
                  <a:pos x="38" y="12"/>
                </a:cxn>
                <a:cxn ang="0">
                  <a:pos x="37" y="18"/>
                </a:cxn>
                <a:cxn ang="0">
                  <a:pos x="40" y="13"/>
                </a:cxn>
                <a:cxn ang="0">
                  <a:pos x="39" y="7"/>
                </a:cxn>
                <a:cxn ang="0">
                  <a:pos x="45" y="3"/>
                </a:cxn>
                <a:cxn ang="0">
                  <a:pos x="51" y="3"/>
                </a:cxn>
                <a:cxn ang="0">
                  <a:pos x="58" y="9"/>
                </a:cxn>
                <a:cxn ang="0">
                  <a:pos x="65" y="8"/>
                </a:cxn>
                <a:cxn ang="0">
                  <a:pos x="73" y="6"/>
                </a:cxn>
                <a:cxn ang="0">
                  <a:pos x="83" y="2"/>
                </a:cxn>
                <a:cxn ang="0">
                  <a:pos x="92" y="1"/>
                </a:cxn>
                <a:cxn ang="0">
                  <a:pos x="96" y="1"/>
                </a:cxn>
                <a:cxn ang="0">
                  <a:pos x="98" y="2"/>
                </a:cxn>
                <a:cxn ang="0">
                  <a:pos x="96" y="5"/>
                </a:cxn>
                <a:cxn ang="0">
                  <a:pos x="104" y="15"/>
                </a:cxn>
                <a:cxn ang="0">
                  <a:pos x="98" y="22"/>
                </a:cxn>
              </a:cxnLst>
              <a:rect l="0" t="0" r="r" b="b"/>
              <a:pathLst>
                <a:path w="104" h="68">
                  <a:moveTo>
                    <a:pt x="96" y="22"/>
                  </a:moveTo>
                  <a:cubicBezTo>
                    <a:pt x="95" y="22"/>
                    <a:pt x="95" y="22"/>
                    <a:pt x="94" y="22"/>
                  </a:cubicBezTo>
                  <a:cubicBezTo>
                    <a:pt x="94" y="22"/>
                    <a:pt x="92" y="22"/>
                    <a:pt x="92" y="22"/>
                  </a:cubicBezTo>
                  <a:cubicBezTo>
                    <a:pt x="92" y="22"/>
                    <a:pt x="92" y="23"/>
                    <a:pt x="92" y="24"/>
                  </a:cubicBezTo>
                  <a:cubicBezTo>
                    <a:pt x="92" y="24"/>
                    <a:pt x="92" y="25"/>
                    <a:pt x="92" y="26"/>
                  </a:cubicBezTo>
                  <a:cubicBezTo>
                    <a:pt x="92" y="27"/>
                    <a:pt x="91" y="27"/>
                    <a:pt x="91" y="28"/>
                  </a:cubicBezTo>
                  <a:cubicBezTo>
                    <a:pt x="91" y="28"/>
                    <a:pt x="92" y="29"/>
                    <a:pt x="92" y="29"/>
                  </a:cubicBezTo>
                  <a:cubicBezTo>
                    <a:pt x="92" y="30"/>
                    <a:pt x="91" y="31"/>
                    <a:pt x="90" y="32"/>
                  </a:cubicBezTo>
                  <a:cubicBezTo>
                    <a:pt x="90" y="32"/>
                    <a:pt x="89" y="33"/>
                    <a:pt x="88" y="34"/>
                  </a:cubicBezTo>
                  <a:cubicBezTo>
                    <a:pt x="88" y="34"/>
                    <a:pt x="88" y="36"/>
                    <a:pt x="87" y="36"/>
                  </a:cubicBezTo>
                  <a:cubicBezTo>
                    <a:pt x="86" y="36"/>
                    <a:pt x="84" y="36"/>
                    <a:pt x="83" y="36"/>
                  </a:cubicBezTo>
                  <a:cubicBezTo>
                    <a:pt x="82" y="36"/>
                    <a:pt x="81" y="36"/>
                    <a:pt x="80" y="35"/>
                  </a:cubicBezTo>
                  <a:cubicBezTo>
                    <a:pt x="80" y="35"/>
                    <a:pt x="79" y="35"/>
                    <a:pt x="78" y="35"/>
                  </a:cubicBezTo>
                  <a:cubicBezTo>
                    <a:pt x="78" y="35"/>
                    <a:pt x="78" y="36"/>
                    <a:pt x="77" y="37"/>
                  </a:cubicBezTo>
                  <a:cubicBezTo>
                    <a:pt x="77" y="38"/>
                    <a:pt x="75" y="39"/>
                    <a:pt x="75" y="39"/>
                  </a:cubicBezTo>
                  <a:cubicBezTo>
                    <a:pt x="74" y="39"/>
                    <a:pt x="73" y="40"/>
                    <a:pt x="73" y="40"/>
                  </a:cubicBezTo>
                  <a:cubicBezTo>
                    <a:pt x="73" y="40"/>
                    <a:pt x="73" y="42"/>
                    <a:pt x="73" y="42"/>
                  </a:cubicBezTo>
                  <a:cubicBezTo>
                    <a:pt x="73" y="42"/>
                    <a:pt x="74" y="43"/>
                    <a:pt x="75" y="43"/>
                  </a:cubicBezTo>
                  <a:cubicBezTo>
                    <a:pt x="75" y="43"/>
                    <a:pt x="76" y="42"/>
                    <a:pt x="77" y="41"/>
                  </a:cubicBezTo>
                  <a:cubicBezTo>
                    <a:pt x="77" y="41"/>
                    <a:pt x="78" y="41"/>
                    <a:pt x="78" y="41"/>
                  </a:cubicBezTo>
                  <a:cubicBezTo>
                    <a:pt x="79" y="42"/>
                    <a:pt x="80" y="42"/>
                    <a:pt x="80" y="42"/>
                  </a:cubicBezTo>
                  <a:cubicBezTo>
                    <a:pt x="80" y="42"/>
                    <a:pt x="81" y="42"/>
                    <a:pt x="82" y="42"/>
                  </a:cubicBezTo>
                  <a:cubicBezTo>
                    <a:pt x="82" y="43"/>
                    <a:pt x="83" y="44"/>
                    <a:pt x="83" y="45"/>
                  </a:cubicBezTo>
                  <a:cubicBezTo>
                    <a:pt x="83" y="45"/>
                    <a:pt x="83" y="46"/>
                    <a:pt x="83" y="47"/>
                  </a:cubicBezTo>
                  <a:cubicBezTo>
                    <a:pt x="82" y="48"/>
                    <a:pt x="80" y="48"/>
                    <a:pt x="80" y="48"/>
                  </a:cubicBezTo>
                  <a:cubicBezTo>
                    <a:pt x="79" y="48"/>
                    <a:pt x="77" y="47"/>
                    <a:pt x="76" y="47"/>
                  </a:cubicBezTo>
                  <a:cubicBezTo>
                    <a:pt x="75" y="47"/>
                    <a:pt x="73" y="47"/>
                    <a:pt x="72" y="47"/>
                  </a:cubicBezTo>
                  <a:cubicBezTo>
                    <a:pt x="72" y="47"/>
                    <a:pt x="71" y="48"/>
                    <a:pt x="71" y="48"/>
                  </a:cubicBezTo>
                  <a:cubicBezTo>
                    <a:pt x="71" y="49"/>
                    <a:pt x="71" y="50"/>
                    <a:pt x="71" y="50"/>
                  </a:cubicBezTo>
                  <a:cubicBezTo>
                    <a:pt x="71" y="51"/>
                    <a:pt x="70" y="52"/>
                    <a:pt x="70" y="52"/>
                  </a:cubicBezTo>
                  <a:cubicBezTo>
                    <a:pt x="70" y="53"/>
                    <a:pt x="71" y="54"/>
                    <a:pt x="71" y="54"/>
                  </a:cubicBezTo>
                  <a:cubicBezTo>
                    <a:pt x="71" y="55"/>
                    <a:pt x="72" y="55"/>
                    <a:pt x="72" y="56"/>
                  </a:cubicBezTo>
                  <a:cubicBezTo>
                    <a:pt x="72" y="56"/>
                    <a:pt x="72" y="58"/>
                    <a:pt x="71" y="58"/>
                  </a:cubicBezTo>
                  <a:cubicBezTo>
                    <a:pt x="71" y="59"/>
                    <a:pt x="70" y="60"/>
                    <a:pt x="70" y="60"/>
                  </a:cubicBezTo>
                  <a:cubicBezTo>
                    <a:pt x="69" y="61"/>
                    <a:pt x="66" y="62"/>
                    <a:pt x="65" y="62"/>
                  </a:cubicBezTo>
                  <a:cubicBezTo>
                    <a:pt x="63" y="63"/>
                    <a:pt x="60" y="63"/>
                    <a:pt x="58" y="63"/>
                  </a:cubicBezTo>
                  <a:cubicBezTo>
                    <a:pt x="57" y="63"/>
                    <a:pt x="55" y="63"/>
                    <a:pt x="53" y="63"/>
                  </a:cubicBezTo>
                  <a:cubicBezTo>
                    <a:pt x="53" y="63"/>
                    <a:pt x="51" y="63"/>
                    <a:pt x="50" y="63"/>
                  </a:cubicBezTo>
                  <a:cubicBezTo>
                    <a:pt x="50" y="62"/>
                    <a:pt x="48" y="62"/>
                    <a:pt x="48" y="61"/>
                  </a:cubicBezTo>
                  <a:cubicBezTo>
                    <a:pt x="48" y="61"/>
                    <a:pt x="48" y="59"/>
                    <a:pt x="49" y="58"/>
                  </a:cubicBezTo>
                  <a:cubicBezTo>
                    <a:pt x="49" y="57"/>
                    <a:pt x="49" y="56"/>
                    <a:pt x="49" y="56"/>
                  </a:cubicBezTo>
                  <a:cubicBezTo>
                    <a:pt x="49" y="55"/>
                    <a:pt x="48" y="54"/>
                    <a:pt x="48" y="54"/>
                  </a:cubicBezTo>
                  <a:cubicBezTo>
                    <a:pt x="48" y="53"/>
                    <a:pt x="49" y="53"/>
                    <a:pt x="49" y="52"/>
                  </a:cubicBezTo>
                  <a:cubicBezTo>
                    <a:pt x="49" y="52"/>
                    <a:pt x="49" y="50"/>
                    <a:pt x="49" y="50"/>
                  </a:cubicBezTo>
                  <a:cubicBezTo>
                    <a:pt x="49" y="50"/>
                    <a:pt x="47" y="50"/>
                    <a:pt x="47" y="50"/>
                  </a:cubicBezTo>
                  <a:cubicBezTo>
                    <a:pt x="46" y="50"/>
                    <a:pt x="44" y="50"/>
                    <a:pt x="43" y="50"/>
                  </a:cubicBezTo>
                  <a:cubicBezTo>
                    <a:pt x="43" y="50"/>
                    <a:pt x="41" y="50"/>
                    <a:pt x="41" y="50"/>
                  </a:cubicBezTo>
                  <a:cubicBezTo>
                    <a:pt x="40" y="50"/>
                    <a:pt x="40" y="49"/>
                    <a:pt x="39" y="49"/>
                  </a:cubicBezTo>
                  <a:cubicBezTo>
                    <a:pt x="39" y="49"/>
                    <a:pt x="37" y="49"/>
                    <a:pt x="36" y="49"/>
                  </a:cubicBezTo>
                  <a:cubicBezTo>
                    <a:pt x="36" y="49"/>
                    <a:pt x="35" y="48"/>
                    <a:pt x="35" y="47"/>
                  </a:cubicBezTo>
                  <a:cubicBezTo>
                    <a:pt x="34" y="47"/>
                    <a:pt x="34" y="47"/>
                    <a:pt x="33" y="47"/>
                  </a:cubicBezTo>
                  <a:cubicBezTo>
                    <a:pt x="33" y="48"/>
                    <a:pt x="33" y="50"/>
                    <a:pt x="33" y="51"/>
                  </a:cubicBezTo>
                  <a:cubicBezTo>
                    <a:pt x="33" y="52"/>
                    <a:pt x="33" y="52"/>
                    <a:pt x="33" y="53"/>
                  </a:cubicBezTo>
                  <a:cubicBezTo>
                    <a:pt x="32" y="53"/>
                    <a:pt x="32" y="54"/>
                    <a:pt x="32" y="55"/>
                  </a:cubicBezTo>
                  <a:cubicBezTo>
                    <a:pt x="32" y="55"/>
                    <a:pt x="31" y="55"/>
                    <a:pt x="31" y="56"/>
                  </a:cubicBezTo>
                  <a:cubicBezTo>
                    <a:pt x="30" y="56"/>
                    <a:pt x="30" y="57"/>
                    <a:pt x="30" y="57"/>
                  </a:cubicBezTo>
                  <a:cubicBezTo>
                    <a:pt x="30" y="58"/>
                    <a:pt x="30" y="59"/>
                    <a:pt x="30" y="59"/>
                  </a:cubicBezTo>
                  <a:cubicBezTo>
                    <a:pt x="30" y="60"/>
                    <a:pt x="28" y="60"/>
                    <a:pt x="28" y="60"/>
                  </a:cubicBezTo>
                  <a:cubicBezTo>
                    <a:pt x="27" y="60"/>
                    <a:pt x="27" y="61"/>
                    <a:pt x="26" y="61"/>
                  </a:cubicBezTo>
                  <a:cubicBezTo>
                    <a:pt x="26" y="62"/>
                    <a:pt x="26" y="63"/>
                    <a:pt x="26" y="64"/>
                  </a:cubicBezTo>
                  <a:cubicBezTo>
                    <a:pt x="26" y="64"/>
                    <a:pt x="25" y="65"/>
                    <a:pt x="24" y="66"/>
                  </a:cubicBezTo>
                  <a:cubicBezTo>
                    <a:pt x="24" y="66"/>
                    <a:pt x="23" y="67"/>
                    <a:pt x="23" y="68"/>
                  </a:cubicBezTo>
                  <a:cubicBezTo>
                    <a:pt x="23" y="67"/>
                    <a:pt x="23" y="66"/>
                    <a:pt x="23" y="65"/>
                  </a:cubicBezTo>
                  <a:cubicBezTo>
                    <a:pt x="23" y="65"/>
                    <a:pt x="22" y="64"/>
                    <a:pt x="22" y="63"/>
                  </a:cubicBezTo>
                  <a:cubicBezTo>
                    <a:pt x="21" y="63"/>
                    <a:pt x="20" y="63"/>
                    <a:pt x="19" y="62"/>
                  </a:cubicBezTo>
                  <a:cubicBezTo>
                    <a:pt x="19" y="62"/>
                    <a:pt x="17" y="62"/>
                    <a:pt x="17" y="62"/>
                  </a:cubicBezTo>
                  <a:cubicBezTo>
                    <a:pt x="16" y="62"/>
                    <a:pt x="16" y="64"/>
                    <a:pt x="16" y="64"/>
                  </a:cubicBezTo>
                  <a:cubicBezTo>
                    <a:pt x="15" y="65"/>
                    <a:pt x="14" y="65"/>
                    <a:pt x="13" y="65"/>
                  </a:cubicBezTo>
                  <a:cubicBezTo>
                    <a:pt x="13" y="65"/>
                    <a:pt x="11" y="65"/>
                    <a:pt x="11" y="65"/>
                  </a:cubicBezTo>
                  <a:cubicBezTo>
                    <a:pt x="11" y="65"/>
                    <a:pt x="10" y="64"/>
                    <a:pt x="10" y="63"/>
                  </a:cubicBezTo>
                  <a:cubicBezTo>
                    <a:pt x="10" y="63"/>
                    <a:pt x="10" y="62"/>
                    <a:pt x="10" y="62"/>
                  </a:cubicBezTo>
                  <a:cubicBezTo>
                    <a:pt x="11" y="61"/>
                    <a:pt x="12" y="61"/>
                    <a:pt x="12" y="60"/>
                  </a:cubicBezTo>
                  <a:cubicBezTo>
                    <a:pt x="13" y="60"/>
                    <a:pt x="12" y="59"/>
                    <a:pt x="12" y="59"/>
                  </a:cubicBezTo>
                  <a:cubicBezTo>
                    <a:pt x="12" y="58"/>
                    <a:pt x="10" y="59"/>
                    <a:pt x="9" y="58"/>
                  </a:cubicBezTo>
                  <a:cubicBezTo>
                    <a:pt x="9" y="58"/>
                    <a:pt x="8" y="56"/>
                    <a:pt x="8" y="56"/>
                  </a:cubicBezTo>
                  <a:cubicBezTo>
                    <a:pt x="7" y="55"/>
                    <a:pt x="6" y="55"/>
                    <a:pt x="5" y="55"/>
                  </a:cubicBezTo>
                  <a:cubicBezTo>
                    <a:pt x="5" y="55"/>
                    <a:pt x="4" y="55"/>
                    <a:pt x="4" y="55"/>
                  </a:cubicBezTo>
                  <a:cubicBezTo>
                    <a:pt x="4" y="55"/>
                    <a:pt x="4" y="55"/>
                    <a:pt x="4" y="54"/>
                  </a:cubicBezTo>
                  <a:cubicBezTo>
                    <a:pt x="4" y="54"/>
                    <a:pt x="3" y="53"/>
                    <a:pt x="2" y="52"/>
                  </a:cubicBezTo>
                  <a:cubicBezTo>
                    <a:pt x="2" y="52"/>
                    <a:pt x="1" y="52"/>
                    <a:pt x="1" y="52"/>
                  </a:cubicBezTo>
                  <a:cubicBezTo>
                    <a:pt x="1" y="51"/>
                    <a:pt x="0" y="51"/>
                    <a:pt x="0" y="50"/>
                  </a:cubicBezTo>
                  <a:cubicBezTo>
                    <a:pt x="0" y="50"/>
                    <a:pt x="1" y="49"/>
                    <a:pt x="1" y="49"/>
                  </a:cubicBezTo>
                  <a:cubicBezTo>
                    <a:pt x="2" y="48"/>
                    <a:pt x="2" y="47"/>
                    <a:pt x="3" y="47"/>
                  </a:cubicBezTo>
                  <a:cubicBezTo>
                    <a:pt x="4" y="47"/>
                    <a:pt x="5" y="46"/>
                    <a:pt x="5" y="46"/>
                  </a:cubicBezTo>
                  <a:cubicBezTo>
                    <a:pt x="6" y="46"/>
                    <a:pt x="7" y="47"/>
                    <a:pt x="8" y="47"/>
                  </a:cubicBezTo>
                  <a:cubicBezTo>
                    <a:pt x="9" y="47"/>
                    <a:pt x="10" y="48"/>
                    <a:pt x="11" y="48"/>
                  </a:cubicBezTo>
                  <a:cubicBezTo>
                    <a:pt x="11" y="48"/>
                    <a:pt x="12" y="47"/>
                    <a:pt x="12" y="46"/>
                  </a:cubicBezTo>
                  <a:cubicBezTo>
                    <a:pt x="12" y="46"/>
                    <a:pt x="11" y="45"/>
                    <a:pt x="11" y="44"/>
                  </a:cubicBezTo>
                  <a:cubicBezTo>
                    <a:pt x="11" y="44"/>
                    <a:pt x="10" y="43"/>
                    <a:pt x="10" y="43"/>
                  </a:cubicBezTo>
                  <a:cubicBezTo>
                    <a:pt x="10" y="42"/>
                    <a:pt x="10" y="41"/>
                    <a:pt x="10" y="40"/>
                  </a:cubicBezTo>
                  <a:cubicBezTo>
                    <a:pt x="10" y="39"/>
                    <a:pt x="11" y="37"/>
                    <a:pt x="11" y="36"/>
                  </a:cubicBezTo>
                  <a:cubicBezTo>
                    <a:pt x="11" y="35"/>
                    <a:pt x="12" y="32"/>
                    <a:pt x="13" y="31"/>
                  </a:cubicBezTo>
                  <a:cubicBezTo>
                    <a:pt x="13" y="30"/>
                    <a:pt x="14" y="29"/>
                    <a:pt x="14" y="29"/>
                  </a:cubicBezTo>
                  <a:cubicBezTo>
                    <a:pt x="15" y="28"/>
                    <a:pt x="15" y="28"/>
                    <a:pt x="15" y="27"/>
                  </a:cubicBezTo>
                  <a:cubicBezTo>
                    <a:pt x="15" y="27"/>
                    <a:pt x="14" y="25"/>
                    <a:pt x="14" y="25"/>
                  </a:cubicBezTo>
                  <a:cubicBezTo>
                    <a:pt x="14" y="25"/>
                    <a:pt x="13" y="24"/>
                    <a:pt x="13" y="24"/>
                  </a:cubicBezTo>
                  <a:cubicBezTo>
                    <a:pt x="13" y="24"/>
                    <a:pt x="12" y="23"/>
                    <a:pt x="12" y="22"/>
                  </a:cubicBezTo>
                  <a:cubicBezTo>
                    <a:pt x="13" y="22"/>
                    <a:pt x="14" y="21"/>
                    <a:pt x="14" y="21"/>
                  </a:cubicBezTo>
                  <a:cubicBezTo>
                    <a:pt x="15" y="21"/>
                    <a:pt x="15" y="21"/>
                    <a:pt x="15" y="21"/>
                  </a:cubicBezTo>
                  <a:cubicBezTo>
                    <a:pt x="16" y="21"/>
                    <a:pt x="18" y="21"/>
                    <a:pt x="19" y="20"/>
                  </a:cubicBezTo>
                  <a:cubicBezTo>
                    <a:pt x="19" y="19"/>
                    <a:pt x="20" y="18"/>
                    <a:pt x="20" y="17"/>
                  </a:cubicBezTo>
                  <a:cubicBezTo>
                    <a:pt x="21" y="17"/>
                    <a:pt x="22" y="16"/>
                    <a:pt x="23" y="16"/>
                  </a:cubicBezTo>
                  <a:cubicBezTo>
                    <a:pt x="24" y="16"/>
                    <a:pt x="26" y="17"/>
                    <a:pt x="27" y="16"/>
                  </a:cubicBezTo>
                  <a:cubicBezTo>
                    <a:pt x="27" y="16"/>
                    <a:pt x="28" y="15"/>
                    <a:pt x="29" y="14"/>
                  </a:cubicBezTo>
                  <a:cubicBezTo>
                    <a:pt x="29" y="13"/>
                    <a:pt x="31" y="12"/>
                    <a:pt x="32" y="12"/>
                  </a:cubicBezTo>
                  <a:cubicBezTo>
                    <a:pt x="32" y="11"/>
                    <a:pt x="33" y="11"/>
                    <a:pt x="34" y="11"/>
                  </a:cubicBezTo>
                  <a:cubicBezTo>
                    <a:pt x="35" y="11"/>
                    <a:pt x="36" y="11"/>
                    <a:pt x="37" y="10"/>
                  </a:cubicBezTo>
                  <a:cubicBezTo>
                    <a:pt x="37" y="11"/>
                    <a:pt x="37" y="11"/>
                    <a:pt x="38" y="12"/>
                  </a:cubicBezTo>
                  <a:cubicBezTo>
                    <a:pt x="38" y="12"/>
                    <a:pt x="38" y="14"/>
                    <a:pt x="38" y="14"/>
                  </a:cubicBezTo>
                  <a:cubicBezTo>
                    <a:pt x="38" y="15"/>
                    <a:pt x="37" y="16"/>
                    <a:pt x="37" y="16"/>
                  </a:cubicBezTo>
                  <a:cubicBezTo>
                    <a:pt x="37" y="17"/>
                    <a:pt x="36" y="18"/>
                    <a:pt x="37" y="18"/>
                  </a:cubicBezTo>
                  <a:cubicBezTo>
                    <a:pt x="37" y="18"/>
                    <a:pt x="38" y="17"/>
                    <a:pt x="38" y="17"/>
                  </a:cubicBezTo>
                  <a:cubicBezTo>
                    <a:pt x="38" y="16"/>
                    <a:pt x="39" y="15"/>
                    <a:pt x="39" y="15"/>
                  </a:cubicBezTo>
                  <a:cubicBezTo>
                    <a:pt x="39" y="14"/>
                    <a:pt x="40" y="13"/>
                    <a:pt x="40" y="13"/>
                  </a:cubicBezTo>
                  <a:cubicBezTo>
                    <a:pt x="40" y="12"/>
                    <a:pt x="40" y="11"/>
                    <a:pt x="40" y="11"/>
                  </a:cubicBezTo>
                  <a:cubicBezTo>
                    <a:pt x="40" y="10"/>
                    <a:pt x="40" y="9"/>
                    <a:pt x="40" y="9"/>
                  </a:cubicBezTo>
                  <a:cubicBezTo>
                    <a:pt x="40" y="8"/>
                    <a:pt x="39" y="7"/>
                    <a:pt x="39" y="7"/>
                  </a:cubicBezTo>
                  <a:cubicBezTo>
                    <a:pt x="39" y="6"/>
                    <a:pt x="40" y="6"/>
                    <a:pt x="40" y="5"/>
                  </a:cubicBezTo>
                  <a:cubicBezTo>
                    <a:pt x="41" y="5"/>
                    <a:pt x="42" y="5"/>
                    <a:pt x="42" y="4"/>
                  </a:cubicBezTo>
                  <a:cubicBezTo>
                    <a:pt x="43" y="4"/>
                    <a:pt x="44" y="4"/>
                    <a:pt x="45" y="3"/>
                  </a:cubicBezTo>
                  <a:cubicBezTo>
                    <a:pt x="45" y="3"/>
                    <a:pt x="45" y="2"/>
                    <a:pt x="46" y="2"/>
                  </a:cubicBezTo>
                  <a:cubicBezTo>
                    <a:pt x="47" y="2"/>
                    <a:pt x="48" y="2"/>
                    <a:pt x="49" y="2"/>
                  </a:cubicBezTo>
                  <a:cubicBezTo>
                    <a:pt x="49" y="2"/>
                    <a:pt x="50" y="3"/>
                    <a:pt x="51" y="3"/>
                  </a:cubicBezTo>
                  <a:cubicBezTo>
                    <a:pt x="51" y="3"/>
                    <a:pt x="52" y="4"/>
                    <a:pt x="52" y="4"/>
                  </a:cubicBezTo>
                  <a:cubicBezTo>
                    <a:pt x="53" y="5"/>
                    <a:pt x="55" y="6"/>
                    <a:pt x="55" y="6"/>
                  </a:cubicBezTo>
                  <a:cubicBezTo>
                    <a:pt x="56" y="7"/>
                    <a:pt x="57" y="9"/>
                    <a:pt x="58" y="9"/>
                  </a:cubicBezTo>
                  <a:cubicBezTo>
                    <a:pt x="59" y="10"/>
                    <a:pt x="60" y="10"/>
                    <a:pt x="61" y="10"/>
                  </a:cubicBezTo>
                  <a:cubicBezTo>
                    <a:pt x="62" y="10"/>
                    <a:pt x="63" y="9"/>
                    <a:pt x="63" y="9"/>
                  </a:cubicBezTo>
                  <a:cubicBezTo>
                    <a:pt x="64" y="9"/>
                    <a:pt x="65" y="8"/>
                    <a:pt x="65" y="8"/>
                  </a:cubicBezTo>
                  <a:cubicBezTo>
                    <a:pt x="66" y="7"/>
                    <a:pt x="67" y="6"/>
                    <a:pt x="67" y="6"/>
                  </a:cubicBezTo>
                  <a:cubicBezTo>
                    <a:pt x="68" y="5"/>
                    <a:pt x="69" y="5"/>
                    <a:pt x="70" y="5"/>
                  </a:cubicBezTo>
                  <a:cubicBezTo>
                    <a:pt x="71" y="5"/>
                    <a:pt x="72" y="6"/>
                    <a:pt x="73" y="6"/>
                  </a:cubicBezTo>
                  <a:cubicBezTo>
                    <a:pt x="74" y="6"/>
                    <a:pt x="76" y="5"/>
                    <a:pt x="77" y="5"/>
                  </a:cubicBezTo>
                  <a:cubicBezTo>
                    <a:pt x="77" y="5"/>
                    <a:pt x="78" y="5"/>
                    <a:pt x="79" y="4"/>
                  </a:cubicBezTo>
                  <a:cubicBezTo>
                    <a:pt x="80" y="4"/>
                    <a:pt x="82" y="2"/>
                    <a:pt x="83" y="2"/>
                  </a:cubicBezTo>
                  <a:cubicBezTo>
                    <a:pt x="84" y="2"/>
                    <a:pt x="86" y="1"/>
                    <a:pt x="88" y="1"/>
                  </a:cubicBezTo>
                  <a:cubicBezTo>
                    <a:pt x="88" y="1"/>
                    <a:pt x="90" y="1"/>
                    <a:pt x="90" y="1"/>
                  </a:cubicBezTo>
                  <a:cubicBezTo>
                    <a:pt x="91" y="1"/>
                    <a:pt x="91" y="1"/>
                    <a:pt x="92" y="1"/>
                  </a:cubicBezTo>
                  <a:cubicBezTo>
                    <a:pt x="92" y="1"/>
                    <a:pt x="93" y="1"/>
                    <a:pt x="93" y="1"/>
                  </a:cubicBezTo>
                  <a:cubicBezTo>
                    <a:pt x="93" y="1"/>
                    <a:pt x="94" y="1"/>
                    <a:pt x="94" y="1"/>
                  </a:cubicBezTo>
                  <a:cubicBezTo>
                    <a:pt x="95" y="1"/>
                    <a:pt x="96" y="1"/>
                    <a:pt x="96" y="1"/>
                  </a:cubicBezTo>
                  <a:cubicBezTo>
                    <a:pt x="96" y="1"/>
                    <a:pt x="97" y="0"/>
                    <a:pt x="97" y="0"/>
                  </a:cubicBezTo>
                  <a:cubicBezTo>
                    <a:pt x="97" y="0"/>
                    <a:pt x="98" y="1"/>
                    <a:pt x="98" y="1"/>
                  </a:cubicBezTo>
                  <a:cubicBezTo>
                    <a:pt x="99" y="1"/>
                    <a:pt x="98" y="2"/>
                    <a:pt x="98" y="2"/>
                  </a:cubicBezTo>
                  <a:cubicBezTo>
                    <a:pt x="98" y="2"/>
                    <a:pt x="97" y="3"/>
                    <a:pt x="97" y="3"/>
                  </a:cubicBezTo>
                  <a:cubicBezTo>
                    <a:pt x="97" y="3"/>
                    <a:pt x="96" y="3"/>
                    <a:pt x="96" y="4"/>
                  </a:cubicBezTo>
                  <a:cubicBezTo>
                    <a:pt x="96" y="4"/>
                    <a:pt x="96" y="5"/>
                    <a:pt x="96" y="5"/>
                  </a:cubicBezTo>
                  <a:cubicBezTo>
                    <a:pt x="97" y="6"/>
                    <a:pt x="98" y="7"/>
                    <a:pt x="98" y="7"/>
                  </a:cubicBezTo>
                  <a:cubicBezTo>
                    <a:pt x="99" y="9"/>
                    <a:pt x="100" y="11"/>
                    <a:pt x="101" y="11"/>
                  </a:cubicBezTo>
                  <a:cubicBezTo>
                    <a:pt x="102" y="12"/>
                    <a:pt x="103" y="14"/>
                    <a:pt x="104" y="15"/>
                  </a:cubicBezTo>
                  <a:cubicBezTo>
                    <a:pt x="104" y="15"/>
                    <a:pt x="104" y="16"/>
                    <a:pt x="103" y="17"/>
                  </a:cubicBezTo>
                  <a:cubicBezTo>
                    <a:pt x="103" y="17"/>
                    <a:pt x="102" y="18"/>
                    <a:pt x="101" y="19"/>
                  </a:cubicBezTo>
                  <a:cubicBezTo>
                    <a:pt x="100" y="20"/>
                    <a:pt x="99" y="21"/>
                    <a:pt x="98" y="22"/>
                  </a:cubicBezTo>
                  <a:cubicBezTo>
                    <a:pt x="97" y="22"/>
                    <a:pt x="97" y="22"/>
                    <a:pt x="96" y="2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5" name="Freeform 135"/>
            <p:cNvSpPr>
              <a:spLocks/>
            </p:cNvSpPr>
            <p:nvPr/>
          </p:nvSpPr>
          <p:spPr bwMode="auto">
            <a:xfrm>
              <a:off x="2411413" y="2981326"/>
              <a:ext cx="9525" cy="3175"/>
            </a:xfrm>
            <a:custGeom>
              <a:avLst/>
              <a:gdLst/>
              <a:ahLst/>
              <a:cxnLst>
                <a:cxn ang="0">
                  <a:pos x="5" y="1"/>
                </a:cxn>
                <a:cxn ang="0">
                  <a:pos x="3" y="2"/>
                </a:cxn>
                <a:cxn ang="0">
                  <a:pos x="2" y="2"/>
                </a:cxn>
                <a:cxn ang="0">
                  <a:pos x="0" y="1"/>
                </a:cxn>
                <a:cxn ang="0">
                  <a:pos x="1" y="0"/>
                </a:cxn>
                <a:cxn ang="0">
                  <a:pos x="3" y="0"/>
                </a:cxn>
                <a:cxn ang="0">
                  <a:pos x="5" y="0"/>
                </a:cxn>
                <a:cxn ang="0">
                  <a:pos x="5" y="1"/>
                </a:cxn>
              </a:cxnLst>
              <a:rect l="0" t="0" r="r" b="b"/>
              <a:pathLst>
                <a:path w="5" h="2">
                  <a:moveTo>
                    <a:pt x="5" y="1"/>
                  </a:moveTo>
                  <a:cubicBezTo>
                    <a:pt x="5" y="2"/>
                    <a:pt x="4" y="2"/>
                    <a:pt x="3" y="2"/>
                  </a:cubicBezTo>
                  <a:cubicBezTo>
                    <a:pt x="3" y="2"/>
                    <a:pt x="2" y="2"/>
                    <a:pt x="2" y="2"/>
                  </a:cubicBezTo>
                  <a:cubicBezTo>
                    <a:pt x="1" y="2"/>
                    <a:pt x="0" y="1"/>
                    <a:pt x="0" y="1"/>
                  </a:cubicBezTo>
                  <a:cubicBezTo>
                    <a:pt x="0" y="1"/>
                    <a:pt x="1" y="0"/>
                    <a:pt x="1" y="0"/>
                  </a:cubicBezTo>
                  <a:cubicBezTo>
                    <a:pt x="1" y="0"/>
                    <a:pt x="2" y="0"/>
                    <a:pt x="3" y="0"/>
                  </a:cubicBezTo>
                  <a:cubicBezTo>
                    <a:pt x="3" y="0"/>
                    <a:pt x="4" y="0"/>
                    <a:pt x="5" y="0"/>
                  </a:cubicBezTo>
                  <a:cubicBezTo>
                    <a:pt x="5" y="0"/>
                    <a:pt x="5" y="1"/>
                    <a:pt x="5"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6" name="Freeform 136"/>
            <p:cNvSpPr>
              <a:spLocks/>
            </p:cNvSpPr>
            <p:nvPr/>
          </p:nvSpPr>
          <p:spPr bwMode="auto">
            <a:xfrm>
              <a:off x="1598613" y="2343151"/>
              <a:ext cx="381000" cy="488950"/>
            </a:xfrm>
            <a:custGeom>
              <a:avLst/>
              <a:gdLst/>
              <a:ahLst/>
              <a:cxnLst>
                <a:cxn ang="0">
                  <a:pos x="178" y="118"/>
                </a:cxn>
                <a:cxn ang="0">
                  <a:pos x="182" y="136"/>
                </a:cxn>
                <a:cxn ang="0">
                  <a:pos x="201" y="150"/>
                </a:cxn>
                <a:cxn ang="0">
                  <a:pos x="199" y="167"/>
                </a:cxn>
                <a:cxn ang="0">
                  <a:pos x="185" y="170"/>
                </a:cxn>
                <a:cxn ang="0">
                  <a:pos x="183" y="185"/>
                </a:cxn>
                <a:cxn ang="0">
                  <a:pos x="182" y="199"/>
                </a:cxn>
                <a:cxn ang="0">
                  <a:pos x="183" y="211"/>
                </a:cxn>
                <a:cxn ang="0">
                  <a:pos x="174" y="219"/>
                </a:cxn>
                <a:cxn ang="0">
                  <a:pos x="158" y="227"/>
                </a:cxn>
                <a:cxn ang="0">
                  <a:pos x="149" y="226"/>
                </a:cxn>
                <a:cxn ang="0">
                  <a:pos x="133" y="233"/>
                </a:cxn>
                <a:cxn ang="0">
                  <a:pos x="122" y="234"/>
                </a:cxn>
                <a:cxn ang="0">
                  <a:pos x="113" y="236"/>
                </a:cxn>
                <a:cxn ang="0">
                  <a:pos x="109" y="231"/>
                </a:cxn>
                <a:cxn ang="0">
                  <a:pos x="111" y="223"/>
                </a:cxn>
                <a:cxn ang="0">
                  <a:pos x="99" y="235"/>
                </a:cxn>
                <a:cxn ang="0">
                  <a:pos x="88" y="237"/>
                </a:cxn>
                <a:cxn ang="0">
                  <a:pos x="84" y="225"/>
                </a:cxn>
                <a:cxn ang="0">
                  <a:pos x="80" y="236"/>
                </a:cxn>
                <a:cxn ang="0">
                  <a:pos x="69" y="258"/>
                </a:cxn>
                <a:cxn ang="0">
                  <a:pos x="57" y="255"/>
                </a:cxn>
                <a:cxn ang="0">
                  <a:pos x="56" y="240"/>
                </a:cxn>
                <a:cxn ang="0">
                  <a:pos x="60" y="226"/>
                </a:cxn>
                <a:cxn ang="0">
                  <a:pos x="54" y="226"/>
                </a:cxn>
                <a:cxn ang="0">
                  <a:pos x="50" y="231"/>
                </a:cxn>
                <a:cxn ang="0">
                  <a:pos x="31" y="211"/>
                </a:cxn>
                <a:cxn ang="0">
                  <a:pos x="31" y="195"/>
                </a:cxn>
                <a:cxn ang="0">
                  <a:pos x="28" y="197"/>
                </a:cxn>
                <a:cxn ang="0">
                  <a:pos x="9" y="173"/>
                </a:cxn>
                <a:cxn ang="0">
                  <a:pos x="4" y="154"/>
                </a:cxn>
                <a:cxn ang="0">
                  <a:pos x="8" y="130"/>
                </a:cxn>
                <a:cxn ang="0">
                  <a:pos x="24" y="104"/>
                </a:cxn>
                <a:cxn ang="0">
                  <a:pos x="36" y="71"/>
                </a:cxn>
                <a:cxn ang="0">
                  <a:pos x="48" y="73"/>
                </a:cxn>
                <a:cxn ang="0">
                  <a:pos x="55" y="65"/>
                </a:cxn>
                <a:cxn ang="0">
                  <a:pos x="54" y="61"/>
                </a:cxn>
                <a:cxn ang="0">
                  <a:pos x="48" y="58"/>
                </a:cxn>
                <a:cxn ang="0">
                  <a:pos x="58" y="54"/>
                </a:cxn>
                <a:cxn ang="0">
                  <a:pos x="77" y="56"/>
                </a:cxn>
                <a:cxn ang="0">
                  <a:pos x="75" y="53"/>
                </a:cxn>
                <a:cxn ang="0">
                  <a:pos x="80" y="36"/>
                </a:cxn>
                <a:cxn ang="0">
                  <a:pos x="89" y="30"/>
                </a:cxn>
                <a:cxn ang="0">
                  <a:pos x="104" y="14"/>
                </a:cxn>
                <a:cxn ang="0">
                  <a:pos x="120" y="0"/>
                </a:cxn>
                <a:cxn ang="0">
                  <a:pos x="135" y="10"/>
                </a:cxn>
                <a:cxn ang="0">
                  <a:pos x="147" y="18"/>
                </a:cxn>
                <a:cxn ang="0">
                  <a:pos x="151" y="26"/>
                </a:cxn>
                <a:cxn ang="0">
                  <a:pos x="144" y="35"/>
                </a:cxn>
                <a:cxn ang="0">
                  <a:pos x="138" y="51"/>
                </a:cxn>
                <a:cxn ang="0">
                  <a:pos x="138" y="66"/>
                </a:cxn>
                <a:cxn ang="0">
                  <a:pos x="151" y="86"/>
                </a:cxn>
                <a:cxn ang="0">
                  <a:pos x="163" y="75"/>
                </a:cxn>
                <a:cxn ang="0">
                  <a:pos x="172" y="80"/>
                </a:cxn>
              </a:cxnLst>
              <a:rect l="0" t="0" r="r" b="b"/>
              <a:pathLst>
                <a:path w="202" h="260">
                  <a:moveTo>
                    <a:pt x="178" y="91"/>
                  </a:moveTo>
                  <a:cubicBezTo>
                    <a:pt x="178" y="92"/>
                    <a:pt x="179" y="94"/>
                    <a:pt x="179" y="94"/>
                  </a:cubicBezTo>
                  <a:cubicBezTo>
                    <a:pt x="179" y="96"/>
                    <a:pt x="178" y="98"/>
                    <a:pt x="178" y="100"/>
                  </a:cubicBezTo>
                  <a:cubicBezTo>
                    <a:pt x="178" y="101"/>
                    <a:pt x="177" y="102"/>
                    <a:pt x="177" y="103"/>
                  </a:cubicBezTo>
                  <a:cubicBezTo>
                    <a:pt x="176" y="105"/>
                    <a:pt x="176" y="109"/>
                    <a:pt x="176" y="111"/>
                  </a:cubicBezTo>
                  <a:cubicBezTo>
                    <a:pt x="176" y="112"/>
                    <a:pt x="176" y="114"/>
                    <a:pt x="176" y="115"/>
                  </a:cubicBezTo>
                  <a:cubicBezTo>
                    <a:pt x="176" y="116"/>
                    <a:pt x="178" y="117"/>
                    <a:pt x="178" y="118"/>
                  </a:cubicBezTo>
                  <a:cubicBezTo>
                    <a:pt x="179" y="119"/>
                    <a:pt x="180" y="120"/>
                    <a:pt x="180" y="121"/>
                  </a:cubicBezTo>
                  <a:cubicBezTo>
                    <a:pt x="180" y="122"/>
                    <a:pt x="180" y="123"/>
                    <a:pt x="179" y="124"/>
                  </a:cubicBezTo>
                  <a:cubicBezTo>
                    <a:pt x="179" y="125"/>
                    <a:pt x="178" y="126"/>
                    <a:pt x="177" y="127"/>
                  </a:cubicBezTo>
                  <a:cubicBezTo>
                    <a:pt x="177" y="127"/>
                    <a:pt x="178" y="128"/>
                    <a:pt x="178" y="129"/>
                  </a:cubicBezTo>
                  <a:cubicBezTo>
                    <a:pt x="178" y="130"/>
                    <a:pt x="179" y="131"/>
                    <a:pt x="179" y="131"/>
                  </a:cubicBezTo>
                  <a:cubicBezTo>
                    <a:pt x="179" y="132"/>
                    <a:pt x="180" y="134"/>
                    <a:pt x="180" y="134"/>
                  </a:cubicBezTo>
                  <a:cubicBezTo>
                    <a:pt x="181" y="135"/>
                    <a:pt x="181" y="136"/>
                    <a:pt x="182" y="136"/>
                  </a:cubicBezTo>
                  <a:cubicBezTo>
                    <a:pt x="183" y="137"/>
                    <a:pt x="185" y="136"/>
                    <a:pt x="185" y="137"/>
                  </a:cubicBezTo>
                  <a:cubicBezTo>
                    <a:pt x="187" y="138"/>
                    <a:pt x="188" y="140"/>
                    <a:pt x="188" y="141"/>
                  </a:cubicBezTo>
                  <a:cubicBezTo>
                    <a:pt x="189" y="142"/>
                    <a:pt x="191" y="144"/>
                    <a:pt x="192" y="145"/>
                  </a:cubicBezTo>
                  <a:cubicBezTo>
                    <a:pt x="192" y="146"/>
                    <a:pt x="193" y="148"/>
                    <a:pt x="194" y="149"/>
                  </a:cubicBezTo>
                  <a:cubicBezTo>
                    <a:pt x="194" y="149"/>
                    <a:pt x="195" y="150"/>
                    <a:pt x="195" y="150"/>
                  </a:cubicBezTo>
                  <a:cubicBezTo>
                    <a:pt x="196" y="150"/>
                    <a:pt x="198" y="149"/>
                    <a:pt x="198" y="149"/>
                  </a:cubicBezTo>
                  <a:cubicBezTo>
                    <a:pt x="199" y="150"/>
                    <a:pt x="200" y="150"/>
                    <a:pt x="201" y="150"/>
                  </a:cubicBezTo>
                  <a:cubicBezTo>
                    <a:pt x="202" y="151"/>
                    <a:pt x="202" y="153"/>
                    <a:pt x="202" y="154"/>
                  </a:cubicBezTo>
                  <a:cubicBezTo>
                    <a:pt x="202" y="154"/>
                    <a:pt x="201" y="156"/>
                    <a:pt x="201" y="156"/>
                  </a:cubicBezTo>
                  <a:cubicBezTo>
                    <a:pt x="201" y="157"/>
                    <a:pt x="201" y="159"/>
                    <a:pt x="201" y="159"/>
                  </a:cubicBezTo>
                  <a:cubicBezTo>
                    <a:pt x="201" y="160"/>
                    <a:pt x="202" y="161"/>
                    <a:pt x="202" y="162"/>
                  </a:cubicBezTo>
                  <a:cubicBezTo>
                    <a:pt x="202" y="163"/>
                    <a:pt x="202" y="164"/>
                    <a:pt x="202" y="164"/>
                  </a:cubicBezTo>
                  <a:cubicBezTo>
                    <a:pt x="202" y="164"/>
                    <a:pt x="201" y="164"/>
                    <a:pt x="201" y="165"/>
                  </a:cubicBezTo>
                  <a:cubicBezTo>
                    <a:pt x="200" y="165"/>
                    <a:pt x="200" y="167"/>
                    <a:pt x="199" y="167"/>
                  </a:cubicBezTo>
                  <a:cubicBezTo>
                    <a:pt x="199" y="167"/>
                    <a:pt x="197" y="166"/>
                    <a:pt x="197" y="166"/>
                  </a:cubicBezTo>
                  <a:cubicBezTo>
                    <a:pt x="196" y="166"/>
                    <a:pt x="195" y="168"/>
                    <a:pt x="194" y="167"/>
                  </a:cubicBezTo>
                  <a:cubicBezTo>
                    <a:pt x="193" y="167"/>
                    <a:pt x="192" y="166"/>
                    <a:pt x="192" y="166"/>
                  </a:cubicBezTo>
                  <a:cubicBezTo>
                    <a:pt x="191" y="166"/>
                    <a:pt x="191" y="165"/>
                    <a:pt x="190" y="165"/>
                  </a:cubicBezTo>
                  <a:cubicBezTo>
                    <a:pt x="189" y="165"/>
                    <a:pt x="187" y="165"/>
                    <a:pt x="187" y="166"/>
                  </a:cubicBezTo>
                  <a:cubicBezTo>
                    <a:pt x="186" y="166"/>
                    <a:pt x="187" y="168"/>
                    <a:pt x="186" y="169"/>
                  </a:cubicBezTo>
                  <a:cubicBezTo>
                    <a:pt x="186" y="169"/>
                    <a:pt x="185" y="170"/>
                    <a:pt x="185" y="170"/>
                  </a:cubicBezTo>
                  <a:cubicBezTo>
                    <a:pt x="185" y="171"/>
                    <a:pt x="185" y="173"/>
                    <a:pt x="184" y="173"/>
                  </a:cubicBezTo>
                  <a:cubicBezTo>
                    <a:pt x="184" y="174"/>
                    <a:pt x="184" y="175"/>
                    <a:pt x="184" y="176"/>
                  </a:cubicBezTo>
                  <a:cubicBezTo>
                    <a:pt x="184" y="176"/>
                    <a:pt x="184" y="178"/>
                    <a:pt x="184" y="178"/>
                  </a:cubicBezTo>
                  <a:cubicBezTo>
                    <a:pt x="184" y="179"/>
                    <a:pt x="184" y="180"/>
                    <a:pt x="185" y="181"/>
                  </a:cubicBezTo>
                  <a:cubicBezTo>
                    <a:pt x="185" y="182"/>
                    <a:pt x="186" y="182"/>
                    <a:pt x="187" y="182"/>
                  </a:cubicBezTo>
                  <a:cubicBezTo>
                    <a:pt x="187" y="183"/>
                    <a:pt x="186" y="185"/>
                    <a:pt x="186" y="185"/>
                  </a:cubicBezTo>
                  <a:cubicBezTo>
                    <a:pt x="185" y="185"/>
                    <a:pt x="183" y="185"/>
                    <a:pt x="183" y="185"/>
                  </a:cubicBezTo>
                  <a:cubicBezTo>
                    <a:pt x="182" y="185"/>
                    <a:pt x="182" y="186"/>
                    <a:pt x="181" y="186"/>
                  </a:cubicBezTo>
                  <a:cubicBezTo>
                    <a:pt x="181" y="187"/>
                    <a:pt x="180" y="188"/>
                    <a:pt x="179" y="189"/>
                  </a:cubicBezTo>
                  <a:cubicBezTo>
                    <a:pt x="179" y="189"/>
                    <a:pt x="178" y="190"/>
                    <a:pt x="177" y="191"/>
                  </a:cubicBezTo>
                  <a:cubicBezTo>
                    <a:pt x="177" y="192"/>
                    <a:pt x="177" y="193"/>
                    <a:pt x="177" y="194"/>
                  </a:cubicBezTo>
                  <a:cubicBezTo>
                    <a:pt x="177" y="194"/>
                    <a:pt x="178" y="195"/>
                    <a:pt x="179" y="196"/>
                  </a:cubicBezTo>
                  <a:cubicBezTo>
                    <a:pt x="179" y="196"/>
                    <a:pt x="180" y="197"/>
                    <a:pt x="180" y="197"/>
                  </a:cubicBezTo>
                  <a:cubicBezTo>
                    <a:pt x="181" y="197"/>
                    <a:pt x="181" y="199"/>
                    <a:pt x="182" y="199"/>
                  </a:cubicBezTo>
                  <a:cubicBezTo>
                    <a:pt x="182" y="200"/>
                    <a:pt x="183" y="200"/>
                    <a:pt x="184" y="201"/>
                  </a:cubicBezTo>
                  <a:cubicBezTo>
                    <a:pt x="184" y="201"/>
                    <a:pt x="185" y="200"/>
                    <a:pt x="185" y="201"/>
                  </a:cubicBezTo>
                  <a:cubicBezTo>
                    <a:pt x="186" y="201"/>
                    <a:pt x="186" y="201"/>
                    <a:pt x="186" y="202"/>
                  </a:cubicBezTo>
                  <a:cubicBezTo>
                    <a:pt x="186" y="203"/>
                    <a:pt x="185" y="204"/>
                    <a:pt x="184" y="204"/>
                  </a:cubicBezTo>
                  <a:cubicBezTo>
                    <a:pt x="184" y="205"/>
                    <a:pt x="182" y="205"/>
                    <a:pt x="182" y="206"/>
                  </a:cubicBezTo>
                  <a:cubicBezTo>
                    <a:pt x="182" y="206"/>
                    <a:pt x="182" y="207"/>
                    <a:pt x="182" y="208"/>
                  </a:cubicBezTo>
                  <a:cubicBezTo>
                    <a:pt x="182" y="209"/>
                    <a:pt x="183" y="210"/>
                    <a:pt x="183" y="211"/>
                  </a:cubicBezTo>
                  <a:cubicBezTo>
                    <a:pt x="183" y="212"/>
                    <a:pt x="182" y="214"/>
                    <a:pt x="182" y="214"/>
                  </a:cubicBezTo>
                  <a:cubicBezTo>
                    <a:pt x="182" y="215"/>
                    <a:pt x="182" y="217"/>
                    <a:pt x="182" y="217"/>
                  </a:cubicBezTo>
                  <a:cubicBezTo>
                    <a:pt x="182" y="218"/>
                    <a:pt x="182" y="220"/>
                    <a:pt x="181" y="220"/>
                  </a:cubicBezTo>
                  <a:cubicBezTo>
                    <a:pt x="181" y="221"/>
                    <a:pt x="180" y="221"/>
                    <a:pt x="179" y="221"/>
                  </a:cubicBezTo>
                  <a:cubicBezTo>
                    <a:pt x="178" y="221"/>
                    <a:pt x="177" y="222"/>
                    <a:pt x="177" y="221"/>
                  </a:cubicBezTo>
                  <a:cubicBezTo>
                    <a:pt x="176" y="221"/>
                    <a:pt x="176" y="220"/>
                    <a:pt x="176" y="220"/>
                  </a:cubicBezTo>
                  <a:cubicBezTo>
                    <a:pt x="175" y="220"/>
                    <a:pt x="174" y="219"/>
                    <a:pt x="174" y="219"/>
                  </a:cubicBezTo>
                  <a:cubicBezTo>
                    <a:pt x="173" y="219"/>
                    <a:pt x="172" y="219"/>
                    <a:pt x="172" y="219"/>
                  </a:cubicBezTo>
                  <a:cubicBezTo>
                    <a:pt x="171" y="219"/>
                    <a:pt x="171" y="221"/>
                    <a:pt x="171" y="221"/>
                  </a:cubicBezTo>
                  <a:cubicBezTo>
                    <a:pt x="170" y="221"/>
                    <a:pt x="168" y="222"/>
                    <a:pt x="168" y="222"/>
                  </a:cubicBezTo>
                  <a:cubicBezTo>
                    <a:pt x="168" y="223"/>
                    <a:pt x="168" y="224"/>
                    <a:pt x="168" y="225"/>
                  </a:cubicBezTo>
                  <a:cubicBezTo>
                    <a:pt x="167" y="226"/>
                    <a:pt x="165" y="225"/>
                    <a:pt x="164" y="226"/>
                  </a:cubicBezTo>
                  <a:cubicBezTo>
                    <a:pt x="163" y="226"/>
                    <a:pt x="162" y="227"/>
                    <a:pt x="161" y="227"/>
                  </a:cubicBezTo>
                  <a:cubicBezTo>
                    <a:pt x="161" y="227"/>
                    <a:pt x="159" y="227"/>
                    <a:pt x="158" y="227"/>
                  </a:cubicBezTo>
                  <a:cubicBezTo>
                    <a:pt x="159" y="227"/>
                    <a:pt x="159" y="226"/>
                    <a:pt x="159" y="225"/>
                  </a:cubicBezTo>
                  <a:cubicBezTo>
                    <a:pt x="159" y="225"/>
                    <a:pt x="159" y="224"/>
                    <a:pt x="159" y="224"/>
                  </a:cubicBezTo>
                  <a:cubicBezTo>
                    <a:pt x="158" y="224"/>
                    <a:pt x="157" y="224"/>
                    <a:pt x="157" y="224"/>
                  </a:cubicBezTo>
                  <a:cubicBezTo>
                    <a:pt x="156" y="224"/>
                    <a:pt x="156" y="225"/>
                    <a:pt x="155" y="225"/>
                  </a:cubicBezTo>
                  <a:cubicBezTo>
                    <a:pt x="155" y="226"/>
                    <a:pt x="154" y="226"/>
                    <a:pt x="153" y="227"/>
                  </a:cubicBezTo>
                  <a:cubicBezTo>
                    <a:pt x="153" y="227"/>
                    <a:pt x="152" y="226"/>
                    <a:pt x="151" y="226"/>
                  </a:cubicBezTo>
                  <a:cubicBezTo>
                    <a:pt x="151" y="226"/>
                    <a:pt x="150" y="226"/>
                    <a:pt x="149" y="226"/>
                  </a:cubicBezTo>
                  <a:cubicBezTo>
                    <a:pt x="149" y="227"/>
                    <a:pt x="148" y="228"/>
                    <a:pt x="148" y="228"/>
                  </a:cubicBezTo>
                  <a:cubicBezTo>
                    <a:pt x="147" y="229"/>
                    <a:pt x="146" y="229"/>
                    <a:pt x="145" y="230"/>
                  </a:cubicBezTo>
                  <a:cubicBezTo>
                    <a:pt x="144" y="230"/>
                    <a:pt x="142" y="230"/>
                    <a:pt x="141" y="230"/>
                  </a:cubicBezTo>
                  <a:cubicBezTo>
                    <a:pt x="140" y="229"/>
                    <a:pt x="138" y="228"/>
                    <a:pt x="137" y="228"/>
                  </a:cubicBezTo>
                  <a:cubicBezTo>
                    <a:pt x="136" y="228"/>
                    <a:pt x="135" y="229"/>
                    <a:pt x="135" y="230"/>
                  </a:cubicBezTo>
                  <a:cubicBezTo>
                    <a:pt x="135" y="230"/>
                    <a:pt x="135" y="231"/>
                    <a:pt x="134" y="232"/>
                  </a:cubicBezTo>
                  <a:cubicBezTo>
                    <a:pt x="134" y="232"/>
                    <a:pt x="133" y="233"/>
                    <a:pt x="133" y="233"/>
                  </a:cubicBezTo>
                  <a:cubicBezTo>
                    <a:pt x="133" y="234"/>
                    <a:pt x="133" y="234"/>
                    <a:pt x="133" y="235"/>
                  </a:cubicBezTo>
                  <a:cubicBezTo>
                    <a:pt x="132" y="235"/>
                    <a:pt x="133" y="236"/>
                    <a:pt x="133" y="236"/>
                  </a:cubicBezTo>
                  <a:cubicBezTo>
                    <a:pt x="132" y="236"/>
                    <a:pt x="132" y="237"/>
                    <a:pt x="132" y="237"/>
                  </a:cubicBezTo>
                  <a:cubicBezTo>
                    <a:pt x="132" y="237"/>
                    <a:pt x="131" y="236"/>
                    <a:pt x="130" y="236"/>
                  </a:cubicBezTo>
                  <a:cubicBezTo>
                    <a:pt x="130" y="235"/>
                    <a:pt x="128" y="235"/>
                    <a:pt x="127" y="236"/>
                  </a:cubicBezTo>
                  <a:cubicBezTo>
                    <a:pt x="126" y="236"/>
                    <a:pt x="125" y="236"/>
                    <a:pt x="124" y="236"/>
                  </a:cubicBezTo>
                  <a:cubicBezTo>
                    <a:pt x="124" y="236"/>
                    <a:pt x="123" y="235"/>
                    <a:pt x="122" y="234"/>
                  </a:cubicBezTo>
                  <a:cubicBezTo>
                    <a:pt x="122" y="234"/>
                    <a:pt x="121" y="234"/>
                    <a:pt x="120" y="234"/>
                  </a:cubicBezTo>
                  <a:cubicBezTo>
                    <a:pt x="120" y="233"/>
                    <a:pt x="119" y="233"/>
                    <a:pt x="118" y="232"/>
                  </a:cubicBezTo>
                  <a:cubicBezTo>
                    <a:pt x="118" y="232"/>
                    <a:pt x="117" y="231"/>
                    <a:pt x="117" y="230"/>
                  </a:cubicBezTo>
                  <a:cubicBezTo>
                    <a:pt x="116" y="230"/>
                    <a:pt x="115" y="230"/>
                    <a:pt x="115" y="230"/>
                  </a:cubicBezTo>
                  <a:cubicBezTo>
                    <a:pt x="114" y="230"/>
                    <a:pt x="113" y="231"/>
                    <a:pt x="113" y="231"/>
                  </a:cubicBezTo>
                  <a:cubicBezTo>
                    <a:pt x="112" y="231"/>
                    <a:pt x="112" y="232"/>
                    <a:pt x="112" y="233"/>
                  </a:cubicBezTo>
                  <a:cubicBezTo>
                    <a:pt x="112" y="234"/>
                    <a:pt x="113" y="235"/>
                    <a:pt x="113" y="236"/>
                  </a:cubicBezTo>
                  <a:cubicBezTo>
                    <a:pt x="112" y="236"/>
                    <a:pt x="111" y="236"/>
                    <a:pt x="111" y="237"/>
                  </a:cubicBezTo>
                  <a:cubicBezTo>
                    <a:pt x="110" y="237"/>
                    <a:pt x="108" y="237"/>
                    <a:pt x="107" y="237"/>
                  </a:cubicBezTo>
                  <a:cubicBezTo>
                    <a:pt x="107" y="236"/>
                    <a:pt x="107" y="236"/>
                    <a:pt x="107" y="236"/>
                  </a:cubicBezTo>
                  <a:cubicBezTo>
                    <a:pt x="106" y="235"/>
                    <a:pt x="106" y="235"/>
                    <a:pt x="106" y="234"/>
                  </a:cubicBezTo>
                  <a:cubicBezTo>
                    <a:pt x="106" y="234"/>
                    <a:pt x="106" y="232"/>
                    <a:pt x="106" y="232"/>
                  </a:cubicBezTo>
                  <a:cubicBezTo>
                    <a:pt x="106" y="232"/>
                    <a:pt x="107" y="232"/>
                    <a:pt x="108" y="232"/>
                  </a:cubicBezTo>
                  <a:cubicBezTo>
                    <a:pt x="108" y="231"/>
                    <a:pt x="109" y="231"/>
                    <a:pt x="109" y="231"/>
                  </a:cubicBezTo>
                  <a:cubicBezTo>
                    <a:pt x="110" y="231"/>
                    <a:pt x="110" y="230"/>
                    <a:pt x="110" y="230"/>
                  </a:cubicBezTo>
                  <a:cubicBezTo>
                    <a:pt x="110" y="229"/>
                    <a:pt x="110" y="228"/>
                    <a:pt x="110" y="228"/>
                  </a:cubicBezTo>
                  <a:cubicBezTo>
                    <a:pt x="111" y="227"/>
                    <a:pt x="112" y="227"/>
                    <a:pt x="112" y="226"/>
                  </a:cubicBezTo>
                  <a:cubicBezTo>
                    <a:pt x="112" y="226"/>
                    <a:pt x="112" y="225"/>
                    <a:pt x="113" y="224"/>
                  </a:cubicBezTo>
                  <a:cubicBezTo>
                    <a:pt x="113" y="224"/>
                    <a:pt x="113" y="222"/>
                    <a:pt x="112" y="221"/>
                  </a:cubicBezTo>
                  <a:cubicBezTo>
                    <a:pt x="112" y="221"/>
                    <a:pt x="111" y="221"/>
                    <a:pt x="111" y="221"/>
                  </a:cubicBezTo>
                  <a:cubicBezTo>
                    <a:pt x="111" y="221"/>
                    <a:pt x="111" y="222"/>
                    <a:pt x="111" y="223"/>
                  </a:cubicBezTo>
                  <a:cubicBezTo>
                    <a:pt x="111" y="223"/>
                    <a:pt x="111" y="224"/>
                    <a:pt x="111" y="224"/>
                  </a:cubicBezTo>
                  <a:cubicBezTo>
                    <a:pt x="111" y="225"/>
                    <a:pt x="110" y="226"/>
                    <a:pt x="110" y="226"/>
                  </a:cubicBezTo>
                  <a:cubicBezTo>
                    <a:pt x="109" y="226"/>
                    <a:pt x="108" y="227"/>
                    <a:pt x="108" y="227"/>
                  </a:cubicBezTo>
                  <a:cubicBezTo>
                    <a:pt x="107" y="228"/>
                    <a:pt x="106" y="229"/>
                    <a:pt x="106" y="230"/>
                  </a:cubicBezTo>
                  <a:cubicBezTo>
                    <a:pt x="106" y="230"/>
                    <a:pt x="105" y="231"/>
                    <a:pt x="104" y="231"/>
                  </a:cubicBezTo>
                  <a:cubicBezTo>
                    <a:pt x="104" y="231"/>
                    <a:pt x="102" y="232"/>
                    <a:pt x="102" y="232"/>
                  </a:cubicBezTo>
                  <a:cubicBezTo>
                    <a:pt x="101" y="232"/>
                    <a:pt x="99" y="234"/>
                    <a:pt x="99" y="235"/>
                  </a:cubicBezTo>
                  <a:cubicBezTo>
                    <a:pt x="98" y="235"/>
                    <a:pt x="99" y="237"/>
                    <a:pt x="98" y="238"/>
                  </a:cubicBezTo>
                  <a:cubicBezTo>
                    <a:pt x="98" y="239"/>
                    <a:pt x="97" y="240"/>
                    <a:pt x="96" y="241"/>
                  </a:cubicBezTo>
                  <a:cubicBezTo>
                    <a:pt x="96" y="241"/>
                    <a:pt x="95" y="241"/>
                    <a:pt x="94" y="241"/>
                  </a:cubicBezTo>
                  <a:cubicBezTo>
                    <a:pt x="94" y="242"/>
                    <a:pt x="93" y="242"/>
                    <a:pt x="93" y="242"/>
                  </a:cubicBezTo>
                  <a:cubicBezTo>
                    <a:pt x="92" y="242"/>
                    <a:pt x="90" y="242"/>
                    <a:pt x="90" y="241"/>
                  </a:cubicBezTo>
                  <a:cubicBezTo>
                    <a:pt x="89" y="241"/>
                    <a:pt x="89" y="239"/>
                    <a:pt x="89" y="239"/>
                  </a:cubicBezTo>
                  <a:cubicBezTo>
                    <a:pt x="89" y="238"/>
                    <a:pt x="89" y="237"/>
                    <a:pt x="88" y="237"/>
                  </a:cubicBezTo>
                  <a:cubicBezTo>
                    <a:pt x="88" y="237"/>
                    <a:pt x="87" y="236"/>
                    <a:pt x="87" y="236"/>
                  </a:cubicBezTo>
                  <a:cubicBezTo>
                    <a:pt x="86" y="235"/>
                    <a:pt x="85" y="234"/>
                    <a:pt x="85" y="234"/>
                  </a:cubicBezTo>
                  <a:cubicBezTo>
                    <a:pt x="85" y="233"/>
                    <a:pt x="85" y="232"/>
                    <a:pt x="85" y="232"/>
                  </a:cubicBezTo>
                  <a:cubicBezTo>
                    <a:pt x="85" y="232"/>
                    <a:pt x="85" y="232"/>
                    <a:pt x="86" y="231"/>
                  </a:cubicBezTo>
                  <a:cubicBezTo>
                    <a:pt x="86" y="231"/>
                    <a:pt x="86" y="230"/>
                    <a:pt x="85" y="229"/>
                  </a:cubicBezTo>
                  <a:cubicBezTo>
                    <a:pt x="85" y="229"/>
                    <a:pt x="84" y="228"/>
                    <a:pt x="84" y="227"/>
                  </a:cubicBezTo>
                  <a:cubicBezTo>
                    <a:pt x="84" y="227"/>
                    <a:pt x="84" y="226"/>
                    <a:pt x="84" y="225"/>
                  </a:cubicBezTo>
                  <a:cubicBezTo>
                    <a:pt x="84" y="225"/>
                    <a:pt x="83" y="224"/>
                    <a:pt x="83" y="224"/>
                  </a:cubicBezTo>
                  <a:cubicBezTo>
                    <a:pt x="83" y="224"/>
                    <a:pt x="82" y="224"/>
                    <a:pt x="81" y="225"/>
                  </a:cubicBezTo>
                  <a:cubicBezTo>
                    <a:pt x="81" y="225"/>
                    <a:pt x="81" y="226"/>
                    <a:pt x="81" y="227"/>
                  </a:cubicBezTo>
                  <a:cubicBezTo>
                    <a:pt x="82" y="227"/>
                    <a:pt x="83" y="228"/>
                    <a:pt x="83" y="228"/>
                  </a:cubicBezTo>
                  <a:cubicBezTo>
                    <a:pt x="83" y="229"/>
                    <a:pt x="82" y="230"/>
                    <a:pt x="82" y="230"/>
                  </a:cubicBezTo>
                  <a:cubicBezTo>
                    <a:pt x="82" y="231"/>
                    <a:pt x="82" y="233"/>
                    <a:pt x="82" y="233"/>
                  </a:cubicBezTo>
                  <a:cubicBezTo>
                    <a:pt x="81" y="234"/>
                    <a:pt x="80" y="235"/>
                    <a:pt x="80" y="236"/>
                  </a:cubicBezTo>
                  <a:cubicBezTo>
                    <a:pt x="80" y="236"/>
                    <a:pt x="79" y="237"/>
                    <a:pt x="79" y="238"/>
                  </a:cubicBezTo>
                  <a:cubicBezTo>
                    <a:pt x="79" y="239"/>
                    <a:pt x="79" y="240"/>
                    <a:pt x="79" y="241"/>
                  </a:cubicBezTo>
                  <a:cubicBezTo>
                    <a:pt x="78" y="242"/>
                    <a:pt x="78" y="243"/>
                    <a:pt x="77" y="244"/>
                  </a:cubicBezTo>
                  <a:cubicBezTo>
                    <a:pt x="77" y="245"/>
                    <a:pt x="75" y="246"/>
                    <a:pt x="75" y="247"/>
                  </a:cubicBezTo>
                  <a:cubicBezTo>
                    <a:pt x="74" y="248"/>
                    <a:pt x="73" y="250"/>
                    <a:pt x="73" y="251"/>
                  </a:cubicBezTo>
                  <a:cubicBezTo>
                    <a:pt x="72" y="252"/>
                    <a:pt x="72" y="253"/>
                    <a:pt x="71" y="254"/>
                  </a:cubicBezTo>
                  <a:cubicBezTo>
                    <a:pt x="71" y="255"/>
                    <a:pt x="70" y="257"/>
                    <a:pt x="69" y="258"/>
                  </a:cubicBezTo>
                  <a:cubicBezTo>
                    <a:pt x="68" y="258"/>
                    <a:pt x="67" y="260"/>
                    <a:pt x="66" y="260"/>
                  </a:cubicBezTo>
                  <a:cubicBezTo>
                    <a:pt x="66" y="260"/>
                    <a:pt x="65" y="259"/>
                    <a:pt x="64" y="258"/>
                  </a:cubicBezTo>
                  <a:cubicBezTo>
                    <a:pt x="64" y="258"/>
                    <a:pt x="64" y="256"/>
                    <a:pt x="63" y="255"/>
                  </a:cubicBezTo>
                  <a:cubicBezTo>
                    <a:pt x="63" y="254"/>
                    <a:pt x="62" y="254"/>
                    <a:pt x="62" y="253"/>
                  </a:cubicBezTo>
                  <a:cubicBezTo>
                    <a:pt x="61" y="253"/>
                    <a:pt x="60" y="254"/>
                    <a:pt x="60" y="254"/>
                  </a:cubicBezTo>
                  <a:cubicBezTo>
                    <a:pt x="60" y="254"/>
                    <a:pt x="59" y="255"/>
                    <a:pt x="59" y="255"/>
                  </a:cubicBezTo>
                  <a:cubicBezTo>
                    <a:pt x="58" y="255"/>
                    <a:pt x="57" y="255"/>
                    <a:pt x="57" y="255"/>
                  </a:cubicBezTo>
                  <a:cubicBezTo>
                    <a:pt x="57" y="254"/>
                    <a:pt x="57" y="253"/>
                    <a:pt x="57" y="253"/>
                  </a:cubicBezTo>
                  <a:cubicBezTo>
                    <a:pt x="57" y="252"/>
                    <a:pt x="56" y="251"/>
                    <a:pt x="56" y="251"/>
                  </a:cubicBezTo>
                  <a:cubicBezTo>
                    <a:pt x="56" y="250"/>
                    <a:pt x="56" y="249"/>
                    <a:pt x="56" y="249"/>
                  </a:cubicBezTo>
                  <a:cubicBezTo>
                    <a:pt x="56" y="248"/>
                    <a:pt x="56" y="248"/>
                    <a:pt x="56" y="247"/>
                  </a:cubicBezTo>
                  <a:cubicBezTo>
                    <a:pt x="56" y="247"/>
                    <a:pt x="55" y="246"/>
                    <a:pt x="55" y="245"/>
                  </a:cubicBezTo>
                  <a:cubicBezTo>
                    <a:pt x="55" y="244"/>
                    <a:pt x="56" y="243"/>
                    <a:pt x="56" y="242"/>
                  </a:cubicBezTo>
                  <a:cubicBezTo>
                    <a:pt x="56" y="242"/>
                    <a:pt x="56" y="240"/>
                    <a:pt x="56" y="240"/>
                  </a:cubicBezTo>
                  <a:cubicBezTo>
                    <a:pt x="56" y="239"/>
                    <a:pt x="55" y="239"/>
                    <a:pt x="55" y="239"/>
                  </a:cubicBezTo>
                  <a:cubicBezTo>
                    <a:pt x="54" y="238"/>
                    <a:pt x="54" y="237"/>
                    <a:pt x="54" y="237"/>
                  </a:cubicBezTo>
                  <a:cubicBezTo>
                    <a:pt x="54" y="236"/>
                    <a:pt x="56" y="236"/>
                    <a:pt x="56" y="235"/>
                  </a:cubicBezTo>
                  <a:cubicBezTo>
                    <a:pt x="57" y="235"/>
                    <a:pt x="58" y="234"/>
                    <a:pt x="58" y="234"/>
                  </a:cubicBezTo>
                  <a:cubicBezTo>
                    <a:pt x="59" y="233"/>
                    <a:pt x="59" y="232"/>
                    <a:pt x="59" y="231"/>
                  </a:cubicBezTo>
                  <a:cubicBezTo>
                    <a:pt x="59" y="230"/>
                    <a:pt x="59" y="229"/>
                    <a:pt x="59" y="228"/>
                  </a:cubicBezTo>
                  <a:cubicBezTo>
                    <a:pt x="59" y="228"/>
                    <a:pt x="60" y="226"/>
                    <a:pt x="60" y="226"/>
                  </a:cubicBezTo>
                  <a:cubicBezTo>
                    <a:pt x="60" y="225"/>
                    <a:pt x="61" y="224"/>
                    <a:pt x="61" y="224"/>
                  </a:cubicBezTo>
                  <a:cubicBezTo>
                    <a:pt x="61" y="223"/>
                    <a:pt x="60" y="223"/>
                    <a:pt x="59" y="222"/>
                  </a:cubicBezTo>
                  <a:cubicBezTo>
                    <a:pt x="59" y="222"/>
                    <a:pt x="58" y="220"/>
                    <a:pt x="58" y="220"/>
                  </a:cubicBezTo>
                  <a:cubicBezTo>
                    <a:pt x="57" y="220"/>
                    <a:pt x="57" y="221"/>
                    <a:pt x="57" y="222"/>
                  </a:cubicBezTo>
                  <a:cubicBezTo>
                    <a:pt x="57" y="222"/>
                    <a:pt x="56" y="222"/>
                    <a:pt x="56" y="223"/>
                  </a:cubicBezTo>
                  <a:cubicBezTo>
                    <a:pt x="56" y="223"/>
                    <a:pt x="56" y="224"/>
                    <a:pt x="56" y="225"/>
                  </a:cubicBezTo>
                  <a:cubicBezTo>
                    <a:pt x="56" y="225"/>
                    <a:pt x="54" y="225"/>
                    <a:pt x="54" y="226"/>
                  </a:cubicBezTo>
                  <a:cubicBezTo>
                    <a:pt x="54" y="226"/>
                    <a:pt x="53" y="227"/>
                    <a:pt x="53" y="227"/>
                  </a:cubicBezTo>
                  <a:cubicBezTo>
                    <a:pt x="53" y="228"/>
                    <a:pt x="54" y="228"/>
                    <a:pt x="54" y="229"/>
                  </a:cubicBezTo>
                  <a:cubicBezTo>
                    <a:pt x="54" y="229"/>
                    <a:pt x="55" y="229"/>
                    <a:pt x="55" y="229"/>
                  </a:cubicBezTo>
                  <a:cubicBezTo>
                    <a:pt x="56" y="230"/>
                    <a:pt x="56" y="231"/>
                    <a:pt x="56" y="231"/>
                  </a:cubicBezTo>
                  <a:cubicBezTo>
                    <a:pt x="55" y="232"/>
                    <a:pt x="54" y="232"/>
                    <a:pt x="54" y="232"/>
                  </a:cubicBezTo>
                  <a:cubicBezTo>
                    <a:pt x="53" y="232"/>
                    <a:pt x="52" y="232"/>
                    <a:pt x="52" y="232"/>
                  </a:cubicBezTo>
                  <a:cubicBezTo>
                    <a:pt x="51" y="232"/>
                    <a:pt x="51" y="231"/>
                    <a:pt x="50" y="231"/>
                  </a:cubicBezTo>
                  <a:cubicBezTo>
                    <a:pt x="49" y="231"/>
                    <a:pt x="47" y="231"/>
                    <a:pt x="47" y="231"/>
                  </a:cubicBezTo>
                  <a:cubicBezTo>
                    <a:pt x="45" y="231"/>
                    <a:pt x="43" y="230"/>
                    <a:pt x="42" y="230"/>
                  </a:cubicBezTo>
                  <a:cubicBezTo>
                    <a:pt x="42" y="229"/>
                    <a:pt x="41" y="228"/>
                    <a:pt x="40" y="228"/>
                  </a:cubicBezTo>
                  <a:cubicBezTo>
                    <a:pt x="40" y="227"/>
                    <a:pt x="39" y="225"/>
                    <a:pt x="38" y="224"/>
                  </a:cubicBezTo>
                  <a:cubicBezTo>
                    <a:pt x="38" y="223"/>
                    <a:pt x="36" y="221"/>
                    <a:pt x="36" y="220"/>
                  </a:cubicBezTo>
                  <a:cubicBezTo>
                    <a:pt x="35" y="219"/>
                    <a:pt x="33" y="217"/>
                    <a:pt x="32" y="215"/>
                  </a:cubicBezTo>
                  <a:cubicBezTo>
                    <a:pt x="32" y="214"/>
                    <a:pt x="31" y="212"/>
                    <a:pt x="31" y="211"/>
                  </a:cubicBezTo>
                  <a:cubicBezTo>
                    <a:pt x="31" y="210"/>
                    <a:pt x="31" y="208"/>
                    <a:pt x="31" y="207"/>
                  </a:cubicBezTo>
                  <a:cubicBezTo>
                    <a:pt x="31" y="207"/>
                    <a:pt x="32" y="206"/>
                    <a:pt x="32" y="206"/>
                  </a:cubicBezTo>
                  <a:cubicBezTo>
                    <a:pt x="32" y="205"/>
                    <a:pt x="32" y="204"/>
                    <a:pt x="32" y="204"/>
                  </a:cubicBezTo>
                  <a:cubicBezTo>
                    <a:pt x="32" y="203"/>
                    <a:pt x="31" y="202"/>
                    <a:pt x="31" y="201"/>
                  </a:cubicBezTo>
                  <a:cubicBezTo>
                    <a:pt x="31" y="200"/>
                    <a:pt x="31" y="199"/>
                    <a:pt x="31" y="198"/>
                  </a:cubicBezTo>
                  <a:cubicBezTo>
                    <a:pt x="31" y="198"/>
                    <a:pt x="32" y="197"/>
                    <a:pt x="32" y="196"/>
                  </a:cubicBezTo>
                  <a:cubicBezTo>
                    <a:pt x="32" y="196"/>
                    <a:pt x="32" y="195"/>
                    <a:pt x="31" y="195"/>
                  </a:cubicBezTo>
                  <a:cubicBezTo>
                    <a:pt x="31" y="194"/>
                    <a:pt x="30" y="194"/>
                    <a:pt x="30" y="194"/>
                  </a:cubicBezTo>
                  <a:cubicBezTo>
                    <a:pt x="29" y="194"/>
                    <a:pt x="29" y="193"/>
                    <a:pt x="29" y="192"/>
                  </a:cubicBezTo>
                  <a:cubicBezTo>
                    <a:pt x="29" y="192"/>
                    <a:pt x="29" y="191"/>
                    <a:pt x="28" y="191"/>
                  </a:cubicBezTo>
                  <a:cubicBezTo>
                    <a:pt x="28" y="191"/>
                    <a:pt x="27" y="192"/>
                    <a:pt x="27" y="192"/>
                  </a:cubicBezTo>
                  <a:cubicBezTo>
                    <a:pt x="27" y="192"/>
                    <a:pt x="27" y="193"/>
                    <a:pt x="27" y="194"/>
                  </a:cubicBezTo>
                  <a:cubicBezTo>
                    <a:pt x="27" y="194"/>
                    <a:pt x="28" y="195"/>
                    <a:pt x="28" y="195"/>
                  </a:cubicBezTo>
                  <a:cubicBezTo>
                    <a:pt x="28" y="196"/>
                    <a:pt x="29" y="197"/>
                    <a:pt x="28" y="197"/>
                  </a:cubicBezTo>
                  <a:cubicBezTo>
                    <a:pt x="28" y="197"/>
                    <a:pt x="27" y="197"/>
                    <a:pt x="27" y="197"/>
                  </a:cubicBezTo>
                  <a:cubicBezTo>
                    <a:pt x="27" y="196"/>
                    <a:pt x="26" y="195"/>
                    <a:pt x="25" y="194"/>
                  </a:cubicBezTo>
                  <a:cubicBezTo>
                    <a:pt x="25" y="194"/>
                    <a:pt x="24" y="193"/>
                    <a:pt x="23" y="193"/>
                  </a:cubicBezTo>
                  <a:cubicBezTo>
                    <a:pt x="22" y="191"/>
                    <a:pt x="21" y="189"/>
                    <a:pt x="20" y="188"/>
                  </a:cubicBezTo>
                  <a:cubicBezTo>
                    <a:pt x="19" y="187"/>
                    <a:pt x="17" y="184"/>
                    <a:pt x="16" y="183"/>
                  </a:cubicBezTo>
                  <a:cubicBezTo>
                    <a:pt x="15" y="181"/>
                    <a:pt x="13" y="177"/>
                    <a:pt x="11" y="175"/>
                  </a:cubicBezTo>
                  <a:cubicBezTo>
                    <a:pt x="11" y="174"/>
                    <a:pt x="10" y="173"/>
                    <a:pt x="9" y="173"/>
                  </a:cubicBezTo>
                  <a:cubicBezTo>
                    <a:pt x="8" y="172"/>
                    <a:pt x="6" y="169"/>
                    <a:pt x="6" y="168"/>
                  </a:cubicBezTo>
                  <a:cubicBezTo>
                    <a:pt x="5" y="167"/>
                    <a:pt x="4" y="166"/>
                    <a:pt x="3" y="165"/>
                  </a:cubicBezTo>
                  <a:cubicBezTo>
                    <a:pt x="3" y="164"/>
                    <a:pt x="1" y="162"/>
                    <a:pt x="0" y="160"/>
                  </a:cubicBezTo>
                  <a:cubicBezTo>
                    <a:pt x="0" y="160"/>
                    <a:pt x="0" y="159"/>
                    <a:pt x="0" y="158"/>
                  </a:cubicBezTo>
                  <a:cubicBezTo>
                    <a:pt x="0" y="158"/>
                    <a:pt x="0" y="157"/>
                    <a:pt x="0" y="157"/>
                  </a:cubicBezTo>
                  <a:cubicBezTo>
                    <a:pt x="1" y="156"/>
                    <a:pt x="1" y="156"/>
                    <a:pt x="2" y="156"/>
                  </a:cubicBezTo>
                  <a:cubicBezTo>
                    <a:pt x="2" y="156"/>
                    <a:pt x="4" y="155"/>
                    <a:pt x="4" y="154"/>
                  </a:cubicBezTo>
                  <a:cubicBezTo>
                    <a:pt x="4" y="154"/>
                    <a:pt x="5" y="153"/>
                    <a:pt x="5" y="153"/>
                  </a:cubicBezTo>
                  <a:cubicBezTo>
                    <a:pt x="5" y="152"/>
                    <a:pt x="5" y="151"/>
                    <a:pt x="5" y="150"/>
                  </a:cubicBezTo>
                  <a:cubicBezTo>
                    <a:pt x="5" y="149"/>
                    <a:pt x="5" y="148"/>
                    <a:pt x="5" y="147"/>
                  </a:cubicBezTo>
                  <a:cubicBezTo>
                    <a:pt x="5" y="147"/>
                    <a:pt x="6" y="145"/>
                    <a:pt x="6" y="144"/>
                  </a:cubicBezTo>
                  <a:cubicBezTo>
                    <a:pt x="6" y="143"/>
                    <a:pt x="7" y="141"/>
                    <a:pt x="8" y="140"/>
                  </a:cubicBezTo>
                  <a:cubicBezTo>
                    <a:pt x="8" y="138"/>
                    <a:pt x="8" y="136"/>
                    <a:pt x="8" y="135"/>
                  </a:cubicBezTo>
                  <a:cubicBezTo>
                    <a:pt x="8" y="134"/>
                    <a:pt x="8" y="131"/>
                    <a:pt x="8" y="130"/>
                  </a:cubicBezTo>
                  <a:cubicBezTo>
                    <a:pt x="9" y="130"/>
                    <a:pt x="9" y="129"/>
                    <a:pt x="9" y="128"/>
                  </a:cubicBezTo>
                  <a:cubicBezTo>
                    <a:pt x="9" y="128"/>
                    <a:pt x="10" y="126"/>
                    <a:pt x="10" y="125"/>
                  </a:cubicBezTo>
                  <a:cubicBezTo>
                    <a:pt x="11" y="124"/>
                    <a:pt x="11" y="122"/>
                    <a:pt x="11" y="122"/>
                  </a:cubicBezTo>
                  <a:cubicBezTo>
                    <a:pt x="12" y="121"/>
                    <a:pt x="13" y="119"/>
                    <a:pt x="13" y="118"/>
                  </a:cubicBezTo>
                  <a:cubicBezTo>
                    <a:pt x="14" y="117"/>
                    <a:pt x="16" y="115"/>
                    <a:pt x="16" y="114"/>
                  </a:cubicBezTo>
                  <a:cubicBezTo>
                    <a:pt x="17" y="113"/>
                    <a:pt x="19" y="110"/>
                    <a:pt x="20" y="109"/>
                  </a:cubicBezTo>
                  <a:cubicBezTo>
                    <a:pt x="21" y="107"/>
                    <a:pt x="23" y="105"/>
                    <a:pt x="24" y="104"/>
                  </a:cubicBezTo>
                  <a:cubicBezTo>
                    <a:pt x="25" y="103"/>
                    <a:pt x="27" y="102"/>
                    <a:pt x="28" y="101"/>
                  </a:cubicBezTo>
                  <a:cubicBezTo>
                    <a:pt x="28" y="100"/>
                    <a:pt x="29" y="98"/>
                    <a:pt x="29" y="97"/>
                  </a:cubicBezTo>
                  <a:cubicBezTo>
                    <a:pt x="29" y="96"/>
                    <a:pt x="29" y="93"/>
                    <a:pt x="28" y="92"/>
                  </a:cubicBezTo>
                  <a:cubicBezTo>
                    <a:pt x="28" y="91"/>
                    <a:pt x="28" y="89"/>
                    <a:pt x="28" y="88"/>
                  </a:cubicBezTo>
                  <a:cubicBezTo>
                    <a:pt x="29" y="87"/>
                    <a:pt x="29" y="84"/>
                    <a:pt x="30" y="83"/>
                  </a:cubicBezTo>
                  <a:cubicBezTo>
                    <a:pt x="31" y="81"/>
                    <a:pt x="33" y="75"/>
                    <a:pt x="33" y="75"/>
                  </a:cubicBezTo>
                  <a:cubicBezTo>
                    <a:pt x="33" y="74"/>
                    <a:pt x="36" y="72"/>
                    <a:pt x="36" y="71"/>
                  </a:cubicBezTo>
                  <a:cubicBezTo>
                    <a:pt x="37" y="70"/>
                    <a:pt x="39" y="68"/>
                    <a:pt x="41" y="67"/>
                  </a:cubicBezTo>
                  <a:cubicBezTo>
                    <a:pt x="41" y="66"/>
                    <a:pt x="42" y="65"/>
                    <a:pt x="42" y="65"/>
                  </a:cubicBezTo>
                  <a:cubicBezTo>
                    <a:pt x="43" y="65"/>
                    <a:pt x="43" y="66"/>
                    <a:pt x="43" y="66"/>
                  </a:cubicBezTo>
                  <a:cubicBezTo>
                    <a:pt x="43" y="67"/>
                    <a:pt x="43" y="68"/>
                    <a:pt x="43" y="68"/>
                  </a:cubicBezTo>
                  <a:cubicBezTo>
                    <a:pt x="43" y="69"/>
                    <a:pt x="44" y="69"/>
                    <a:pt x="44" y="70"/>
                  </a:cubicBezTo>
                  <a:cubicBezTo>
                    <a:pt x="45" y="70"/>
                    <a:pt x="46" y="70"/>
                    <a:pt x="47" y="71"/>
                  </a:cubicBezTo>
                  <a:cubicBezTo>
                    <a:pt x="47" y="71"/>
                    <a:pt x="47" y="72"/>
                    <a:pt x="48" y="73"/>
                  </a:cubicBezTo>
                  <a:cubicBezTo>
                    <a:pt x="48" y="73"/>
                    <a:pt x="49" y="74"/>
                    <a:pt x="49" y="74"/>
                  </a:cubicBezTo>
                  <a:cubicBezTo>
                    <a:pt x="49" y="74"/>
                    <a:pt x="50" y="73"/>
                    <a:pt x="50" y="73"/>
                  </a:cubicBezTo>
                  <a:cubicBezTo>
                    <a:pt x="50" y="73"/>
                    <a:pt x="50" y="72"/>
                    <a:pt x="50" y="72"/>
                  </a:cubicBezTo>
                  <a:cubicBezTo>
                    <a:pt x="50" y="71"/>
                    <a:pt x="51" y="71"/>
                    <a:pt x="51" y="70"/>
                  </a:cubicBezTo>
                  <a:cubicBezTo>
                    <a:pt x="51" y="70"/>
                    <a:pt x="52" y="69"/>
                    <a:pt x="52" y="68"/>
                  </a:cubicBezTo>
                  <a:cubicBezTo>
                    <a:pt x="53" y="68"/>
                    <a:pt x="53" y="67"/>
                    <a:pt x="53" y="66"/>
                  </a:cubicBezTo>
                  <a:cubicBezTo>
                    <a:pt x="54" y="66"/>
                    <a:pt x="54" y="65"/>
                    <a:pt x="55" y="65"/>
                  </a:cubicBezTo>
                  <a:cubicBezTo>
                    <a:pt x="55" y="64"/>
                    <a:pt x="56" y="65"/>
                    <a:pt x="57" y="65"/>
                  </a:cubicBezTo>
                  <a:cubicBezTo>
                    <a:pt x="58" y="64"/>
                    <a:pt x="59" y="64"/>
                    <a:pt x="60" y="64"/>
                  </a:cubicBezTo>
                  <a:cubicBezTo>
                    <a:pt x="60" y="63"/>
                    <a:pt x="61" y="63"/>
                    <a:pt x="61" y="63"/>
                  </a:cubicBezTo>
                  <a:cubicBezTo>
                    <a:pt x="61" y="62"/>
                    <a:pt x="61" y="62"/>
                    <a:pt x="61" y="62"/>
                  </a:cubicBezTo>
                  <a:cubicBezTo>
                    <a:pt x="60" y="62"/>
                    <a:pt x="59" y="62"/>
                    <a:pt x="59" y="62"/>
                  </a:cubicBezTo>
                  <a:cubicBezTo>
                    <a:pt x="58" y="62"/>
                    <a:pt x="57" y="63"/>
                    <a:pt x="56" y="62"/>
                  </a:cubicBezTo>
                  <a:cubicBezTo>
                    <a:pt x="56" y="62"/>
                    <a:pt x="55" y="62"/>
                    <a:pt x="54" y="61"/>
                  </a:cubicBezTo>
                  <a:cubicBezTo>
                    <a:pt x="54" y="61"/>
                    <a:pt x="53" y="62"/>
                    <a:pt x="52" y="62"/>
                  </a:cubicBezTo>
                  <a:cubicBezTo>
                    <a:pt x="52" y="62"/>
                    <a:pt x="51" y="64"/>
                    <a:pt x="50" y="64"/>
                  </a:cubicBezTo>
                  <a:cubicBezTo>
                    <a:pt x="50" y="64"/>
                    <a:pt x="49" y="63"/>
                    <a:pt x="49" y="63"/>
                  </a:cubicBezTo>
                  <a:cubicBezTo>
                    <a:pt x="49" y="62"/>
                    <a:pt x="48" y="61"/>
                    <a:pt x="48" y="61"/>
                  </a:cubicBezTo>
                  <a:cubicBezTo>
                    <a:pt x="47" y="61"/>
                    <a:pt x="46" y="61"/>
                    <a:pt x="46" y="60"/>
                  </a:cubicBezTo>
                  <a:cubicBezTo>
                    <a:pt x="46" y="60"/>
                    <a:pt x="47" y="59"/>
                    <a:pt x="47" y="58"/>
                  </a:cubicBezTo>
                  <a:cubicBezTo>
                    <a:pt x="47" y="58"/>
                    <a:pt x="48" y="58"/>
                    <a:pt x="48" y="58"/>
                  </a:cubicBezTo>
                  <a:cubicBezTo>
                    <a:pt x="49" y="58"/>
                    <a:pt x="49" y="57"/>
                    <a:pt x="50" y="56"/>
                  </a:cubicBezTo>
                  <a:cubicBezTo>
                    <a:pt x="50" y="56"/>
                    <a:pt x="50" y="55"/>
                    <a:pt x="50" y="54"/>
                  </a:cubicBezTo>
                  <a:cubicBezTo>
                    <a:pt x="50" y="54"/>
                    <a:pt x="50" y="54"/>
                    <a:pt x="51" y="53"/>
                  </a:cubicBezTo>
                  <a:cubicBezTo>
                    <a:pt x="51" y="53"/>
                    <a:pt x="51" y="54"/>
                    <a:pt x="52" y="54"/>
                  </a:cubicBezTo>
                  <a:cubicBezTo>
                    <a:pt x="52" y="54"/>
                    <a:pt x="52" y="55"/>
                    <a:pt x="52" y="55"/>
                  </a:cubicBezTo>
                  <a:cubicBezTo>
                    <a:pt x="53" y="55"/>
                    <a:pt x="54" y="55"/>
                    <a:pt x="54" y="55"/>
                  </a:cubicBezTo>
                  <a:cubicBezTo>
                    <a:pt x="55" y="55"/>
                    <a:pt x="57" y="54"/>
                    <a:pt x="58" y="54"/>
                  </a:cubicBezTo>
                  <a:cubicBezTo>
                    <a:pt x="58" y="54"/>
                    <a:pt x="60" y="53"/>
                    <a:pt x="61" y="53"/>
                  </a:cubicBezTo>
                  <a:cubicBezTo>
                    <a:pt x="61" y="53"/>
                    <a:pt x="62" y="54"/>
                    <a:pt x="63" y="54"/>
                  </a:cubicBezTo>
                  <a:cubicBezTo>
                    <a:pt x="64" y="54"/>
                    <a:pt x="66" y="55"/>
                    <a:pt x="66" y="56"/>
                  </a:cubicBezTo>
                  <a:cubicBezTo>
                    <a:pt x="67" y="57"/>
                    <a:pt x="68" y="58"/>
                    <a:pt x="69" y="58"/>
                  </a:cubicBezTo>
                  <a:cubicBezTo>
                    <a:pt x="70" y="58"/>
                    <a:pt x="71" y="58"/>
                    <a:pt x="72" y="58"/>
                  </a:cubicBezTo>
                  <a:cubicBezTo>
                    <a:pt x="72" y="58"/>
                    <a:pt x="73" y="57"/>
                    <a:pt x="74" y="57"/>
                  </a:cubicBezTo>
                  <a:cubicBezTo>
                    <a:pt x="74" y="57"/>
                    <a:pt x="76" y="56"/>
                    <a:pt x="77" y="56"/>
                  </a:cubicBezTo>
                  <a:cubicBezTo>
                    <a:pt x="77" y="55"/>
                    <a:pt x="78" y="56"/>
                    <a:pt x="78" y="55"/>
                  </a:cubicBezTo>
                  <a:cubicBezTo>
                    <a:pt x="79" y="55"/>
                    <a:pt x="80" y="55"/>
                    <a:pt x="80" y="55"/>
                  </a:cubicBezTo>
                  <a:cubicBezTo>
                    <a:pt x="80" y="55"/>
                    <a:pt x="81" y="54"/>
                    <a:pt x="80" y="54"/>
                  </a:cubicBezTo>
                  <a:cubicBezTo>
                    <a:pt x="80" y="53"/>
                    <a:pt x="79" y="53"/>
                    <a:pt x="79" y="53"/>
                  </a:cubicBezTo>
                  <a:cubicBezTo>
                    <a:pt x="78" y="53"/>
                    <a:pt x="77" y="54"/>
                    <a:pt x="77" y="54"/>
                  </a:cubicBezTo>
                  <a:cubicBezTo>
                    <a:pt x="77" y="54"/>
                    <a:pt x="75" y="54"/>
                    <a:pt x="75" y="53"/>
                  </a:cubicBezTo>
                  <a:cubicBezTo>
                    <a:pt x="75" y="53"/>
                    <a:pt x="75" y="53"/>
                    <a:pt x="75" y="53"/>
                  </a:cubicBezTo>
                  <a:cubicBezTo>
                    <a:pt x="75" y="52"/>
                    <a:pt x="76" y="52"/>
                    <a:pt x="76" y="51"/>
                  </a:cubicBezTo>
                  <a:cubicBezTo>
                    <a:pt x="76" y="51"/>
                    <a:pt x="77" y="50"/>
                    <a:pt x="77" y="50"/>
                  </a:cubicBezTo>
                  <a:cubicBezTo>
                    <a:pt x="77" y="50"/>
                    <a:pt x="77" y="49"/>
                    <a:pt x="77" y="49"/>
                  </a:cubicBezTo>
                  <a:cubicBezTo>
                    <a:pt x="78" y="48"/>
                    <a:pt x="78" y="48"/>
                    <a:pt x="78" y="47"/>
                  </a:cubicBezTo>
                  <a:cubicBezTo>
                    <a:pt x="78" y="47"/>
                    <a:pt x="78" y="45"/>
                    <a:pt x="78" y="44"/>
                  </a:cubicBezTo>
                  <a:cubicBezTo>
                    <a:pt x="78" y="43"/>
                    <a:pt x="79" y="40"/>
                    <a:pt x="79" y="39"/>
                  </a:cubicBezTo>
                  <a:cubicBezTo>
                    <a:pt x="79" y="38"/>
                    <a:pt x="80" y="37"/>
                    <a:pt x="80" y="36"/>
                  </a:cubicBezTo>
                  <a:cubicBezTo>
                    <a:pt x="80" y="35"/>
                    <a:pt x="81" y="34"/>
                    <a:pt x="80" y="33"/>
                  </a:cubicBezTo>
                  <a:cubicBezTo>
                    <a:pt x="80" y="32"/>
                    <a:pt x="79" y="31"/>
                    <a:pt x="78" y="30"/>
                  </a:cubicBezTo>
                  <a:cubicBezTo>
                    <a:pt x="78" y="30"/>
                    <a:pt x="77" y="28"/>
                    <a:pt x="78" y="28"/>
                  </a:cubicBezTo>
                  <a:cubicBezTo>
                    <a:pt x="78" y="27"/>
                    <a:pt x="80" y="27"/>
                    <a:pt x="80" y="27"/>
                  </a:cubicBezTo>
                  <a:cubicBezTo>
                    <a:pt x="81" y="27"/>
                    <a:pt x="82" y="29"/>
                    <a:pt x="83" y="29"/>
                  </a:cubicBezTo>
                  <a:cubicBezTo>
                    <a:pt x="84" y="30"/>
                    <a:pt x="86" y="31"/>
                    <a:pt x="87" y="31"/>
                  </a:cubicBezTo>
                  <a:cubicBezTo>
                    <a:pt x="88" y="31"/>
                    <a:pt x="89" y="31"/>
                    <a:pt x="89" y="30"/>
                  </a:cubicBezTo>
                  <a:cubicBezTo>
                    <a:pt x="90" y="30"/>
                    <a:pt x="91" y="29"/>
                    <a:pt x="91" y="29"/>
                  </a:cubicBezTo>
                  <a:cubicBezTo>
                    <a:pt x="92" y="28"/>
                    <a:pt x="93" y="27"/>
                    <a:pt x="93" y="27"/>
                  </a:cubicBezTo>
                  <a:cubicBezTo>
                    <a:pt x="94" y="26"/>
                    <a:pt x="93" y="25"/>
                    <a:pt x="94" y="24"/>
                  </a:cubicBezTo>
                  <a:cubicBezTo>
                    <a:pt x="94" y="24"/>
                    <a:pt x="96" y="23"/>
                    <a:pt x="96" y="23"/>
                  </a:cubicBezTo>
                  <a:cubicBezTo>
                    <a:pt x="97" y="23"/>
                    <a:pt x="98" y="22"/>
                    <a:pt x="98" y="22"/>
                  </a:cubicBezTo>
                  <a:cubicBezTo>
                    <a:pt x="99" y="21"/>
                    <a:pt x="101" y="18"/>
                    <a:pt x="102" y="18"/>
                  </a:cubicBezTo>
                  <a:cubicBezTo>
                    <a:pt x="102" y="18"/>
                    <a:pt x="104" y="15"/>
                    <a:pt x="104" y="14"/>
                  </a:cubicBezTo>
                  <a:cubicBezTo>
                    <a:pt x="105" y="13"/>
                    <a:pt x="105" y="11"/>
                    <a:pt x="106" y="10"/>
                  </a:cubicBezTo>
                  <a:cubicBezTo>
                    <a:pt x="106" y="9"/>
                    <a:pt x="107" y="9"/>
                    <a:pt x="108" y="8"/>
                  </a:cubicBezTo>
                  <a:cubicBezTo>
                    <a:pt x="109" y="8"/>
                    <a:pt x="110" y="8"/>
                    <a:pt x="111" y="7"/>
                  </a:cubicBezTo>
                  <a:cubicBezTo>
                    <a:pt x="111" y="7"/>
                    <a:pt x="112" y="6"/>
                    <a:pt x="113" y="6"/>
                  </a:cubicBezTo>
                  <a:cubicBezTo>
                    <a:pt x="114" y="5"/>
                    <a:pt x="115" y="3"/>
                    <a:pt x="116" y="2"/>
                  </a:cubicBezTo>
                  <a:cubicBezTo>
                    <a:pt x="116" y="1"/>
                    <a:pt x="117" y="1"/>
                    <a:pt x="117" y="1"/>
                  </a:cubicBezTo>
                  <a:cubicBezTo>
                    <a:pt x="118" y="0"/>
                    <a:pt x="120" y="1"/>
                    <a:pt x="120" y="0"/>
                  </a:cubicBezTo>
                  <a:cubicBezTo>
                    <a:pt x="120" y="0"/>
                    <a:pt x="121" y="0"/>
                    <a:pt x="121" y="0"/>
                  </a:cubicBezTo>
                  <a:cubicBezTo>
                    <a:pt x="121" y="0"/>
                    <a:pt x="122" y="1"/>
                    <a:pt x="122" y="1"/>
                  </a:cubicBezTo>
                  <a:cubicBezTo>
                    <a:pt x="122" y="1"/>
                    <a:pt x="123" y="2"/>
                    <a:pt x="123" y="3"/>
                  </a:cubicBezTo>
                  <a:cubicBezTo>
                    <a:pt x="123" y="4"/>
                    <a:pt x="124" y="5"/>
                    <a:pt x="124" y="6"/>
                  </a:cubicBezTo>
                  <a:cubicBezTo>
                    <a:pt x="125" y="6"/>
                    <a:pt x="125" y="8"/>
                    <a:pt x="126" y="8"/>
                  </a:cubicBezTo>
                  <a:cubicBezTo>
                    <a:pt x="127" y="9"/>
                    <a:pt x="130" y="9"/>
                    <a:pt x="131" y="10"/>
                  </a:cubicBezTo>
                  <a:cubicBezTo>
                    <a:pt x="132" y="10"/>
                    <a:pt x="134" y="10"/>
                    <a:pt x="135" y="10"/>
                  </a:cubicBezTo>
                  <a:cubicBezTo>
                    <a:pt x="135" y="10"/>
                    <a:pt x="136" y="11"/>
                    <a:pt x="136" y="11"/>
                  </a:cubicBezTo>
                  <a:cubicBezTo>
                    <a:pt x="136" y="11"/>
                    <a:pt x="136" y="12"/>
                    <a:pt x="136" y="13"/>
                  </a:cubicBezTo>
                  <a:cubicBezTo>
                    <a:pt x="136" y="13"/>
                    <a:pt x="137" y="14"/>
                    <a:pt x="138" y="14"/>
                  </a:cubicBezTo>
                  <a:cubicBezTo>
                    <a:pt x="138" y="15"/>
                    <a:pt x="139" y="15"/>
                    <a:pt x="139" y="16"/>
                  </a:cubicBezTo>
                  <a:cubicBezTo>
                    <a:pt x="140" y="16"/>
                    <a:pt x="141" y="17"/>
                    <a:pt x="141" y="18"/>
                  </a:cubicBezTo>
                  <a:cubicBezTo>
                    <a:pt x="142" y="18"/>
                    <a:pt x="143" y="18"/>
                    <a:pt x="143" y="19"/>
                  </a:cubicBezTo>
                  <a:cubicBezTo>
                    <a:pt x="144" y="19"/>
                    <a:pt x="146" y="19"/>
                    <a:pt x="147" y="18"/>
                  </a:cubicBezTo>
                  <a:cubicBezTo>
                    <a:pt x="148" y="18"/>
                    <a:pt x="149" y="17"/>
                    <a:pt x="150" y="17"/>
                  </a:cubicBezTo>
                  <a:cubicBezTo>
                    <a:pt x="150" y="17"/>
                    <a:pt x="152" y="18"/>
                    <a:pt x="152" y="18"/>
                  </a:cubicBezTo>
                  <a:cubicBezTo>
                    <a:pt x="153" y="18"/>
                    <a:pt x="153" y="19"/>
                    <a:pt x="153" y="20"/>
                  </a:cubicBezTo>
                  <a:cubicBezTo>
                    <a:pt x="153" y="21"/>
                    <a:pt x="152" y="21"/>
                    <a:pt x="152" y="21"/>
                  </a:cubicBezTo>
                  <a:cubicBezTo>
                    <a:pt x="152" y="22"/>
                    <a:pt x="152" y="22"/>
                    <a:pt x="152" y="23"/>
                  </a:cubicBezTo>
                  <a:cubicBezTo>
                    <a:pt x="152" y="23"/>
                    <a:pt x="152" y="23"/>
                    <a:pt x="151" y="24"/>
                  </a:cubicBezTo>
                  <a:cubicBezTo>
                    <a:pt x="151" y="24"/>
                    <a:pt x="151" y="25"/>
                    <a:pt x="151" y="26"/>
                  </a:cubicBezTo>
                  <a:cubicBezTo>
                    <a:pt x="151" y="26"/>
                    <a:pt x="152" y="27"/>
                    <a:pt x="152" y="27"/>
                  </a:cubicBezTo>
                  <a:cubicBezTo>
                    <a:pt x="152" y="28"/>
                    <a:pt x="153" y="28"/>
                    <a:pt x="153" y="28"/>
                  </a:cubicBezTo>
                  <a:cubicBezTo>
                    <a:pt x="154" y="29"/>
                    <a:pt x="153" y="30"/>
                    <a:pt x="153" y="30"/>
                  </a:cubicBezTo>
                  <a:cubicBezTo>
                    <a:pt x="153" y="31"/>
                    <a:pt x="152" y="31"/>
                    <a:pt x="151" y="31"/>
                  </a:cubicBezTo>
                  <a:cubicBezTo>
                    <a:pt x="150" y="31"/>
                    <a:pt x="149" y="31"/>
                    <a:pt x="148" y="31"/>
                  </a:cubicBezTo>
                  <a:cubicBezTo>
                    <a:pt x="147" y="32"/>
                    <a:pt x="147" y="33"/>
                    <a:pt x="146" y="34"/>
                  </a:cubicBezTo>
                  <a:cubicBezTo>
                    <a:pt x="146" y="34"/>
                    <a:pt x="144" y="35"/>
                    <a:pt x="144" y="35"/>
                  </a:cubicBezTo>
                  <a:cubicBezTo>
                    <a:pt x="143" y="35"/>
                    <a:pt x="142" y="35"/>
                    <a:pt x="142" y="35"/>
                  </a:cubicBezTo>
                  <a:cubicBezTo>
                    <a:pt x="141" y="36"/>
                    <a:pt x="141" y="38"/>
                    <a:pt x="140" y="38"/>
                  </a:cubicBezTo>
                  <a:cubicBezTo>
                    <a:pt x="140" y="39"/>
                    <a:pt x="141" y="40"/>
                    <a:pt x="141" y="41"/>
                  </a:cubicBezTo>
                  <a:cubicBezTo>
                    <a:pt x="141" y="42"/>
                    <a:pt x="140" y="43"/>
                    <a:pt x="140" y="44"/>
                  </a:cubicBezTo>
                  <a:cubicBezTo>
                    <a:pt x="140" y="44"/>
                    <a:pt x="140" y="45"/>
                    <a:pt x="139" y="46"/>
                  </a:cubicBezTo>
                  <a:cubicBezTo>
                    <a:pt x="139" y="46"/>
                    <a:pt x="138" y="47"/>
                    <a:pt x="138" y="48"/>
                  </a:cubicBezTo>
                  <a:cubicBezTo>
                    <a:pt x="138" y="49"/>
                    <a:pt x="138" y="50"/>
                    <a:pt x="138" y="51"/>
                  </a:cubicBezTo>
                  <a:cubicBezTo>
                    <a:pt x="139" y="52"/>
                    <a:pt x="140" y="52"/>
                    <a:pt x="141" y="53"/>
                  </a:cubicBezTo>
                  <a:cubicBezTo>
                    <a:pt x="141" y="53"/>
                    <a:pt x="142" y="54"/>
                    <a:pt x="142" y="55"/>
                  </a:cubicBezTo>
                  <a:cubicBezTo>
                    <a:pt x="142" y="56"/>
                    <a:pt x="143" y="57"/>
                    <a:pt x="143" y="57"/>
                  </a:cubicBezTo>
                  <a:cubicBezTo>
                    <a:pt x="143" y="58"/>
                    <a:pt x="144" y="59"/>
                    <a:pt x="144" y="60"/>
                  </a:cubicBezTo>
                  <a:cubicBezTo>
                    <a:pt x="144" y="60"/>
                    <a:pt x="142" y="61"/>
                    <a:pt x="142" y="61"/>
                  </a:cubicBezTo>
                  <a:cubicBezTo>
                    <a:pt x="141" y="61"/>
                    <a:pt x="140" y="63"/>
                    <a:pt x="140" y="64"/>
                  </a:cubicBezTo>
                  <a:cubicBezTo>
                    <a:pt x="139" y="64"/>
                    <a:pt x="138" y="65"/>
                    <a:pt x="138" y="66"/>
                  </a:cubicBezTo>
                  <a:cubicBezTo>
                    <a:pt x="138" y="67"/>
                    <a:pt x="137" y="68"/>
                    <a:pt x="138" y="69"/>
                  </a:cubicBezTo>
                  <a:cubicBezTo>
                    <a:pt x="138" y="70"/>
                    <a:pt x="139" y="71"/>
                    <a:pt x="139" y="71"/>
                  </a:cubicBezTo>
                  <a:cubicBezTo>
                    <a:pt x="139" y="72"/>
                    <a:pt x="139" y="74"/>
                    <a:pt x="140" y="75"/>
                  </a:cubicBezTo>
                  <a:cubicBezTo>
                    <a:pt x="140" y="76"/>
                    <a:pt x="140" y="78"/>
                    <a:pt x="140" y="79"/>
                  </a:cubicBezTo>
                  <a:cubicBezTo>
                    <a:pt x="140" y="79"/>
                    <a:pt x="142" y="83"/>
                    <a:pt x="143" y="84"/>
                  </a:cubicBezTo>
                  <a:cubicBezTo>
                    <a:pt x="144" y="84"/>
                    <a:pt x="146" y="85"/>
                    <a:pt x="147" y="85"/>
                  </a:cubicBezTo>
                  <a:cubicBezTo>
                    <a:pt x="148" y="86"/>
                    <a:pt x="150" y="86"/>
                    <a:pt x="151" y="86"/>
                  </a:cubicBezTo>
                  <a:cubicBezTo>
                    <a:pt x="152" y="85"/>
                    <a:pt x="154" y="83"/>
                    <a:pt x="154" y="82"/>
                  </a:cubicBezTo>
                  <a:cubicBezTo>
                    <a:pt x="155" y="82"/>
                    <a:pt x="156" y="81"/>
                    <a:pt x="156" y="80"/>
                  </a:cubicBezTo>
                  <a:cubicBezTo>
                    <a:pt x="156" y="80"/>
                    <a:pt x="156" y="78"/>
                    <a:pt x="156" y="78"/>
                  </a:cubicBezTo>
                  <a:cubicBezTo>
                    <a:pt x="157" y="78"/>
                    <a:pt x="158" y="80"/>
                    <a:pt x="158" y="80"/>
                  </a:cubicBezTo>
                  <a:cubicBezTo>
                    <a:pt x="159" y="80"/>
                    <a:pt x="159" y="79"/>
                    <a:pt x="160" y="79"/>
                  </a:cubicBezTo>
                  <a:cubicBezTo>
                    <a:pt x="160" y="79"/>
                    <a:pt x="161" y="78"/>
                    <a:pt x="162" y="77"/>
                  </a:cubicBezTo>
                  <a:cubicBezTo>
                    <a:pt x="162" y="77"/>
                    <a:pt x="163" y="76"/>
                    <a:pt x="163" y="75"/>
                  </a:cubicBezTo>
                  <a:cubicBezTo>
                    <a:pt x="163" y="75"/>
                    <a:pt x="162" y="73"/>
                    <a:pt x="163" y="73"/>
                  </a:cubicBezTo>
                  <a:cubicBezTo>
                    <a:pt x="163" y="73"/>
                    <a:pt x="164" y="72"/>
                    <a:pt x="164" y="72"/>
                  </a:cubicBezTo>
                  <a:cubicBezTo>
                    <a:pt x="165" y="72"/>
                    <a:pt x="166" y="73"/>
                    <a:pt x="166" y="73"/>
                  </a:cubicBezTo>
                  <a:cubicBezTo>
                    <a:pt x="167" y="74"/>
                    <a:pt x="167" y="75"/>
                    <a:pt x="167" y="75"/>
                  </a:cubicBezTo>
                  <a:cubicBezTo>
                    <a:pt x="167" y="76"/>
                    <a:pt x="168" y="77"/>
                    <a:pt x="168" y="77"/>
                  </a:cubicBezTo>
                  <a:cubicBezTo>
                    <a:pt x="168" y="78"/>
                    <a:pt x="169" y="79"/>
                    <a:pt x="169" y="79"/>
                  </a:cubicBezTo>
                  <a:cubicBezTo>
                    <a:pt x="170" y="79"/>
                    <a:pt x="172" y="79"/>
                    <a:pt x="172" y="80"/>
                  </a:cubicBezTo>
                  <a:cubicBezTo>
                    <a:pt x="173" y="80"/>
                    <a:pt x="173" y="82"/>
                    <a:pt x="173" y="82"/>
                  </a:cubicBezTo>
                  <a:cubicBezTo>
                    <a:pt x="173" y="83"/>
                    <a:pt x="172" y="84"/>
                    <a:pt x="172" y="84"/>
                  </a:cubicBezTo>
                  <a:cubicBezTo>
                    <a:pt x="172" y="85"/>
                    <a:pt x="173" y="86"/>
                    <a:pt x="173" y="87"/>
                  </a:cubicBezTo>
                  <a:cubicBezTo>
                    <a:pt x="174" y="87"/>
                    <a:pt x="176" y="87"/>
                    <a:pt x="177" y="88"/>
                  </a:cubicBezTo>
                  <a:cubicBezTo>
                    <a:pt x="177" y="88"/>
                    <a:pt x="178" y="89"/>
                    <a:pt x="178" y="90"/>
                  </a:cubicBezTo>
                  <a:cubicBezTo>
                    <a:pt x="178" y="90"/>
                    <a:pt x="178" y="90"/>
                    <a:pt x="178" y="9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7" name="Freeform 137"/>
            <p:cNvSpPr>
              <a:spLocks/>
            </p:cNvSpPr>
            <p:nvPr/>
          </p:nvSpPr>
          <p:spPr bwMode="auto">
            <a:xfrm>
              <a:off x="1695451" y="2797176"/>
              <a:ext cx="30163" cy="49213"/>
            </a:xfrm>
            <a:custGeom>
              <a:avLst/>
              <a:gdLst/>
              <a:ahLst/>
              <a:cxnLst>
                <a:cxn ang="0">
                  <a:pos x="15" y="25"/>
                </a:cxn>
                <a:cxn ang="0">
                  <a:pos x="13" y="26"/>
                </a:cxn>
                <a:cxn ang="0">
                  <a:pos x="11" y="26"/>
                </a:cxn>
                <a:cxn ang="0">
                  <a:pos x="9" y="26"/>
                </a:cxn>
                <a:cxn ang="0">
                  <a:pos x="8" y="23"/>
                </a:cxn>
                <a:cxn ang="0">
                  <a:pos x="5" y="20"/>
                </a:cxn>
                <a:cxn ang="0">
                  <a:pos x="3" y="18"/>
                </a:cxn>
                <a:cxn ang="0">
                  <a:pos x="2" y="14"/>
                </a:cxn>
                <a:cxn ang="0">
                  <a:pos x="1" y="11"/>
                </a:cxn>
                <a:cxn ang="0">
                  <a:pos x="0" y="6"/>
                </a:cxn>
                <a:cxn ang="0">
                  <a:pos x="0" y="3"/>
                </a:cxn>
                <a:cxn ang="0">
                  <a:pos x="1" y="1"/>
                </a:cxn>
                <a:cxn ang="0">
                  <a:pos x="2" y="0"/>
                </a:cxn>
                <a:cxn ang="0">
                  <a:pos x="3" y="1"/>
                </a:cxn>
                <a:cxn ang="0">
                  <a:pos x="3" y="3"/>
                </a:cxn>
                <a:cxn ang="0">
                  <a:pos x="2" y="6"/>
                </a:cxn>
                <a:cxn ang="0">
                  <a:pos x="3" y="8"/>
                </a:cxn>
                <a:cxn ang="0">
                  <a:pos x="3" y="10"/>
                </a:cxn>
                <a:cxn ang="0">
                  <a:pos x="4" y="12"/>
                </a:cxn>
                <a:cxn ang="0">
                  <a:pos x="5" y="14"/>
                </a:cxn>
                <a:cxn ang="0">
                  <a:pos x="6" y="17"/>
                </a:cxn>
                <a:cxn ang="0">
                  <a:pos x="7" y="19"/>
                </a:cxn>
                <a:cxn ang="0">
                  <a:pos x="8" y="21"/>
                </a:cxn>
                <a:cxn ang="0">
                  <a:pos x="10" y="23"/>
                </a:cxn>
                <a:cxn ang="0">
                  <a:pos x="12" y="24"/>
                </a:cxn>
                <a:cxn ang="0">
                  <a:pos x="14" y="23"/>
                </a:cxn>
                <a:cxn ang="0">
                  <a:pos x="16" y="24"/>
                </a:cxn>
                <a:cxn ang="0">
                  <a:pos x="15" y="25"/>
                </a:cxn>
              </a:cxnLst>
              <a:rect l="0" t="0" r="r" b="b"/>
              <a:pathLst>
                <a:path w="16" h="26">
                  <a:moveTo>
                    <a:pt x="15" y="25"/>
                  </a:moveTo>
                  <a:cubicBezTo>
                    <a:pt x="15" y="26"/>
                    <a:pt x="13" y="26"/>
                    <a:pt x="13" y="26"/>
                  </a:cubicBezTo>
                  <a:cubicBezTo>
                    <a:pt x="12" y="26"/>
                    <a:pt x="11" y="26"/>
                    <a:pt x="11" y="26"/>
                  </a:cubicBezTo>
                  <a:cubicBezTo>
                    <a:pt x="10" y="26"/>
                    <a:pt x="9" y="26"/>
                    <a:pt x="9" y="26"/>
                  </a:cubicBezTo>
                  <a:cubicBezTo>
                    <a:pt x="9" y="25"/>
                    <a:pt x="8" y="24"/>
                    <a:pt x="8" y="23"/>
                  </a:cubicBezTo>
                  <a:cubicBezTo>
                    <a:pt x="7" y="22"/>
                    <a:pt x="6" y="21"/>
                    <a:pt x="5" y="20"/>
                  </a:cubicBezTo>
                  <a:cubicBezTo>
                    <a:pt x="4" y="19"/>
                    <a:pt x="3" y="18"/>
                    <a:pt x="3" y="18"/>
                  </a:cubicBezTo>
                  <a:cubicBezTo>
                    <a:pt x="2" y="17"/>
                    <a:pt x="3" y="15"/>
                    <a:pt x="2" y="14"/>
                  </a:cubicBezTo>
                  <a:cubicBezTo>
                    <a:pt x="2" y="13"/>
                    <a:pt x="1" y="12"/>
                    <a:pt x="1" y="11"/>
                  </a:cubicBezTo>
                  <a:cubicBezTo>
                    <a:pt x="0" y="10"/>
                    <a:pt x="0" y="7"/>
                    <a:pt x="0" y="6"/>
                  </a:cubicBezTo>
                  <a:cubicBezTo>
                    <a:pt x="0" y="5"/>
                    <a:pt x="0" y="4"/>
                    <a:pt x="0" y="3"/>
                  </a:cubicBezTo>
                  <a:cubicBezTo>
                    <a:pt x="0" y="2"/>
                    <a:pt x="1" y="1"/>
                    <a:pt x="1" y="1"/>
                  </a:cubicBezTo>
                  <a:cubicBezTo>
                    <a:pt x="1" y="0"/>
                    <a:pt x="2" y="0"/>
                    <a:pt x="2" y="0"/>
                  </a:cubicBezTo>
                  <a:cubicBezTo>
                    <a:pt x="3" y="0"/>
                    <a:pt x="3" y="1"/>
                    <a:pt x="3" y="1"/>
                  </a:cubicBezTo>
                  <a:cubicBezTo>
                    <a:pt x="3" y="2"/>
                    <a:pt x="3" y="3"/>
                    <a:pt x="3" y="3"/>
                  </a:cubicBezTo>
                  <a:cubicBezTo>
                    <a:pt x="3" y="4"/>
                    <a:pt x="2" y="5"/>
                    <a:pt x="2" y="6"/>
                  </a:cubicBezTo>
                  <a:cubicBezTo>
                    <a:pt x="3" y="6"/>
                    <a:pt x="3" y="7"/>
                    <a:pt x="3" y="8"/>
                  </a:cubicBezTo>
                  <a:cubicBezTo>
                    <a:pt x="3" y="8"/>
                    <a:pt x="3" y="10"/>
                    <a:pt x="3" y="10"/>
                  </a:cubicBezTo>
                  <a:cubicBezTo>
                    <a:pt x="3" y="11"/>
                    <a:pt x="4" y="12"/>
                    <a:pt x="4" y="12"/>
                  </a:cubicBezTo>
                  <a:cubicBezTo>
                    <a:pt x="4" y="13"/>
                    <a:pt x="4" y="14"/>
                    <a:pt x="5" y="14"/>
                  </a:cubicBezTo>
                  <a:cubicBezTo>
                    <a:pt x="5" y="15"/>
                    <a:pt x="6" y="17"/>
                    <a:pt x="6" y="17"/>
                  </a:cubicBezTo>
                  <a:cubicBezTo>
                    <a:pt x="7" y="18"/>
                    <a:pt x="7" y="19"/>
                    <a:pt x="7" y="19"/>
                  </a:cubicBezTo>
                  <a:cubicBezTo>
                    <a:pt x="8" y="20"/>
                    <a:pt x="8" y="21"/>
                    <a:pt x="8" y="21"/>
                  </a:cubicBezTo>
                  <a:cubicBezTo>
                    <a:pt x="8" y="22"/>
                    <a:pt x="9" y="23"/>
                    <a:pt x="10" y="23"/>
                  </a:cubicBezTo>
                  <a:cubicBezTo>
                    <a:pt x="10" y="24"/>
                    <a:pt x="11" y="24"/>
                    <a:pt x="12" y="24"/>
                  </a:cubicBezTo>
                  <a:cubicBezTo>
                    <a:pt x="12" y="24"/>
                    <a:pt x="13" y="23"/>
                    <a:pt x="14" y="23"/>
                  </a:cubicBezTo>
                  <a:cubicBezTo>
                    <a:pt x="14" y="23"/>
                    <a:pt x="15" y="24"/>
                    <a:pt x="16" y="24"/>
                  </a:cubicBezTo>
                  <a:cubicBezTo>
                    <a:pt x="16" y="24"/>
                    <a:pt x="15" y="25"/>
                    <a:pt x="15" y="2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8" name="Freeform 138"/>
            <p:cNvSpPr>
              <a:spLocks/>
            </p:cNvSpPr>
            <p:nvPr/>
          </p:nvSpPr>
          <p:spPr bwMode="auto">
            <a:xfrm>
              <a:off x="1827213" y="2062163"/>
              <a:ext cx="325438" cy="452438"/>
            </a:xfrm>
            <a:custGeom>
              <a:avLst/>
              <a:gdLst/>
              <a:ahLst/>
              <a:cxnLst>
                <a:cxn ang="0">
                  <a:pos x="162" y="171"/>
                </a:cxn>
                <a:cxn ang="0">
                  <a:pos x="145" y="167"/>
                </a:cxn>
                <a:cxn ang="0">
                  <a:pos x="143" y="173"/>
                </a:cxn>
                <a:cxn ang="0">
                  <a:pos x="133" y="184"/>
                </a:cxn>
                <a:cxn ang="0">
                  <a:pos x="129" y="193"/>
                </a:cxn>
                <a:cxn ang="0">
                  <a:pos x="123" y="206"/>
                </a:cxn>
                <a:cxn ang="0">
                  <a:pos x="120" y="214"/>
                </a:cxn>
                <a:cxn ang="0">
                  <a:pos x="114" y="225"/>
                </a:cxn>
                <a:cxn ang="0">
                  <a:pos x="103" y="220"/>
                </a:cxn>
                <a:cxn ang="0">
                  <a:pos x="85" y="225"/>
                </a:cxn>
                <a:cxn ang="0">
                  <a:pos x="78" y="233"/>
                </a:cxn>
                <a:cxn ang="0">
                  <a:pos x="70" y="239"/>
                </a:cxn>
                <a:cxn ang="0">
                  <a:pos x="57" y="240"/>
                </a:cxn>
                <a:cxn ang="0">
                  <a:pos x="51" y="229"/>
                </a:cxn>
                <a:cxn ang="0">
                  <a:pos x="42" y="222"/>
                </a:cxn>
                <a:cxn ang="0">
                  <a:pos x="35" y="229"/>
                </a:cxn>
                <a:cxn ang="0">
                  <a:pos x="19" y="224"/>
                </a:cxn>
                <a:cxn ang="0">
                  <a:pos x="23" y="209"/>
                </a:cxn>
                <a:cxn ang="0">
                  <a:pos x="18" y="195"/>
                </a:cxn>
                <a:cxn ang="0">
                  <a:pos x="25" y="183"/>
                </a:cxn>
                <a:cxn ang="0">
                  <a:pos x="30" y="175"/>
                </a:cxn>
                <a:cxn ang="0">
                  <a:pos x="29" y="166"/>
                </a:cxn>
                <a:cxn ang="0">
                  <a:pos x="15" y="162"/>
                </a:cxn>
                <a:cxn ang="0">
                  <a:pos x="2" y="152"/>
                </a:cxn>
                <a:cxn ang="0">
                  <a:pos x="2" y="139"/>
                </a:cxn>
                <a:cxn ang="0">
                  <a:pos x="11" y="132"/>
                </a:cxn>
                <a:cxn ang="0">
                  <a:pos x="16" y="122"/>
                </a:cxn>
                <a:cxn ang="0">
                  <a:pos x="27" y="110"/>
                </a:cxn>
                <a:cxn ang="0">
                  <a:pos x="42" y="109"/>
                </a:cxn>
                <a:cxn ang="0">
                  <a:pos x="50" y="98"/>
                </a:cxn>
                <a:cxn ang="0">
                  <a:pos x="54" y="90"/>
                </a:cxn>
                <a:cxn ang="0">
                  <a:pos x="63" y="86"/>
                </a:cxn>
                <a:cxn ang="0">
                  <a:pos x="69" y="77"/>
                </a:cxn>
                <a:cxn ang="0">
                  <a:pos x="62" y="60"/>
                </a:cxn>
                <a:cxn ang="0">
                  <a:pos x="55" y="52"/>
                </a:cxn>
                <a:cxn ang="0">
                  <a:pos x="53" y="36"/>
                </a:cxn>
                <a:cxn ang="0">
                  <a:pos x="68" y="28"/>
                </a:cxn>
                <a:cxn ang="0">
                  <a:pos x="74" y="17"/>
                </a:cxn>
                <a:cxn ang="0">
                  <a:pos x="83" y="10"/>
                </a:cxn>
                <a:cxn ang="0">
                  <a:pos x="92" y="0"/>
                </a:cxn>
                <a:cxn ang="0">
                  <a:pos x="107" y="22"/>
                </a:cxn>
                <a:cxn ang="0">
                  <a:pos x="115" y="34"/>
                </a:cxn>
                <a:cxn ang="0">
                  <a:pos x="123" y="34"/>
                </a:cxn>
                <a:cxn ang="0">
                  <a:pos x="124" y="44"/>
                </a:cxn>
                <a:cxn ang="0">
                  <a:pos x="130" y="44"/>
                </a:cxn>
                <a:cxn ang="0">
                  <a:pos x="144" y="56"/>
                </a:cxn>
                <a:cxn ang="0">
                  <a:pos x="150" y="64"/>
                </a:cxn>
                <a:cxn ang="0">
                  <a:pos x="154" y="84"/>
                </a:cxn>
                <a:cxn ang="0">
                  <a:pos x="152" y="99"/>
                </a:cxn>
                <a:cxn ang="0">
                  <a:pos x="151" y="104"/>
                </a:cxn>
                <a:cxn ang="0">
                  <a:pos x="158" y="110"/>
                </a:cxn>
                <a:cxn ang="0">
                  <a:pos x="162" y="132"/>
                </a:cxn>
                <a:cxn ang="0">
                  <a:pos x="167" y="142"/>
                </a:cxn>
                <a:cxn ang="0">
                  <a:pos x="159" y="147"/>
                </a:cxn>
                <a:cxn ang="0">
                  <a:pos x="151" y="149"/>
                </a:cxn>
                <a:cxn ang="0">
                  <a:pos x="161" y="149"/>
                </a:cxn>
                <a:cxn ang="0">
                  <a:pos x="170" y="153"/>
                </a:cxn>
                <a:cxn ang="0">
                  <a:pos x="165" y="153"/>
                </a:cxn>
                <a:cxn ang="0">
                  <a:pos x="165" y="155"/>
                </a:cxn>
                <a:cxn ang="0">
                  <a:pos x="172" y="167"/>
                </a:cxn>
              </a:cxnLst>
              <a:rect l="0" t="0" r="r" b="b"/>
              <a:pathLst>
                <a:path w="173" h="240">
                  <a:moveTo>
                    <a:pt x="172" y="167"/>
                  </a:moveTo>
                  <a:cubicBezTo>
                    <a:pt x="172" y="167"/>
                    <a:pt x="173" y="167"/>
                    <a:pt x="173" y="168"/>
                  </a:cubicBezTo>
                  <a:cubicBezTo>
                    <a:pt x="172" y="168"/>
                    <a:pt x="170" y="169"/>
                    <a:pt x="170" y="169"/>
                  </a:cubicBezTo>
                  <a:cubicBezTo>
                    <a:pt x="169" y="169"/>
                    <a:pt x="169" y="171"/>
                    <a:pt x="168" y="172"/>
                  </a:cubicBezTo>
                  <a:cubicBezTo>
                    <a:pt x="167" y="172"/>
                    <a:pt x="166" y="171"/>
                    <a:pt x="165" y="171"/>
                  </a:cubicBezTo>
                  <a:cubicBezTo>
                    <a:pt x="165" y="171"/>
                    <a:pt x="163" y="171"/>
                    <a:pt x="162" y="171"/>
                  </a:cubicBezTo>
                  <a:cubicBezTo>
                    <a:pt x="161" y="171"/>
                    <a:pt x="160" y="172"/>
                    <a:pt x="159" y="173"/>
                  </a:cubicBezTo>
                  <a:cubicBezTo>
                    <a:pt x="159" y="173"/>
                    <a:pt x="157" y="172"/>
                    <a:pt x="157" y="172"/>
                  </a:cubicBezTo>
                  <a:cubicBezTo>
                    <a:pt x="156" y="172"/>
                    <a:pt x="155" y="171"/>
                    <a:pt x="154" y="171"/>
                  </a:cubicBezTo>
                  <a:cubicBezTo>
                    <a:pt x="153" y="171"/>
                    <a:pt x="151" y="170"/>
                    <a:pt x="149" y="170"/>
                  </a:cubicBezTo>
                  <a:cubicBezTo>
                    <a:pt x="148" y="170"/>
                    <a:pt x="147" y="170"/>
                    <a:pt x="146" y="170"/>
                  </a:cubicBezTo>
                  <a:cubicBezTo>
                    <a:pt x="146" y="169"/>
                    <a:pt x="146" y="168"/>
                    <a:pt x="145" y="167"/>
                  </a:cubicBezTo>
                  <a:cubicBezTo>
                    <a:pt x="145" y="167"/>
                    <a:pt x="144" y="166"/>
                    <a:pt x="143" y="166"/>
                  </a:cubicBezTo>
                  <a:cubicBezTo>
                    <a:pt x="143" y="166"/>
                    <a:pt x="141" y="167"/>
                    <a:pt x="141" y="167"/>
                  </a:cubicBezTo>
                  <a:cubicBezTo>
                    <a:pt x="140" y="167"/>
                    <a:pt x="139" y="168"/>
                    <a:pt x="139" y="169"/>
                  </a:cubicBezTo>
                  <a:cubicBezTo>
                    <a:pt x="139" y="169"/>
                    <a:pt x="139" y="170"/>
                    <a:pt x="139" y="171"/>
                  </a:cubicBezTo>
                  <a:cubicBezTo>
                    <a:pt x="139" y="171"/>
                    <a:pt x="140" y="172"/>
                    <a:pt x="140" y="172"/>
                  </a:cubicBezTo>
                  <a:cubicBezTo>
                    <a:pt x="141" y="173"/>
                    <a:pt x="142" y="172"/>
                    <a:pt x="143" y="173"/>
                  </a:cubicBezTo>
                  <a:cubicBezTo>
                    <a:pt x="143" y="173"/>
                    <a:pt x="143" y="175"/>
                    <a:pt x="143" y="176"/>
                  </a:cubicBezTo>
                  <a:cubicBezTo>
                    <a:pt x="142" y="176"/>
                    <a:pt x="141" y="177"/>
                    <a:pt x="141" y="177"/>
                  </a:cubicBezTo>
                  <a:cubicBezTo>
                    <a:pt x="140" y="178"/>
                    <a:pt x="139" y="179"/>
                    <a:pt x="138" y="180"/>
                  </a:cubicBezTo>
                  <a:cubicBezTo>
                    <a:pt x="138" y="180"/>
                    <a:pt x="136" y="181"/>
                    <a:pt x="136" y="181"/>
                  </a:cubicBezTo>
                  <a:cubicBezTo>
                    <a:pt x="136" y="182"/>
                    <a:pt x="135" y="184"/>
                    <a:pt x="135" y="184"/>
                  </a:cubicBezTo>
                  <a:cubicBezTo>
                    <a:pt x="134" y="184"/>
                    <a:pt x="133" y="184"/>
                    <a:pt x="133" y="184"/>
                  </a:cubicBezTo>
                  <a:cubicBezTo>
                    <a:pt x="133" y="184"/>
                    <a:pt x="133" y="183"/>
                    <a:pt x="132" y="183"/>
                  </a:cubicBezTo>
                  <a:cubicBezTo>
                    <a:pt x="132" y="183"/>
                    <a:pt x="131" y="184"/>
                    <a:pt x="131" y="184"/>
                  </a:cubicBezTo>
                  <a:cubicBezTo>
                    <a:pt x="130" y="185"/>
                    <a:pt x="130" y="186"/>
                    <a:pt x="130" y="187"/>
                  </a:cubicBezTo>
                  <a:cubicBezTo>
                    <a:pt x="130" y="188"/>
                    <a:pt x="131" y="189"/>
                    <a:pt x="131" y="190"/>
                  </a:cubicBezTo>
                  <a:cubicBezTo>
                    <a:pt x="131" y="190"/>
                    <a:pt x="131" y="191"/>
                    <a:pt x="130" y="192"/>
                  </a:cubicBezTo>
                  <a:cubicBezTo>
                    <a:pt x="130" y="192"/>
                    <a:pt x="130" y="193"/>
                    <a:pt x="129" y="193"/>
                  </a:cubicBezTo>
                  <a:cubicBezTo>
                    <a:pt x="129" y="194"/>
                    <a:pt x="128" y="194"/>
                    <a:pt x="127" y="194"/>
                  </a:cubicBezTo>
                  <a:cubicBezTo>
                    <a:pt x="126" y="194"/>
                    <a:pt x="125" y="195"/>
                    <a:pt x="124" y="195"/>
                  </a:cubicBezTo>
                  <a:cubicBezTo>
                    <a:pt x="123" y="196"/>
                    <a:pt x="123" y="198"/>
                    <a:pt x="123" y="199"/>
                  </a:cubicBezTo>
                  <a:cubicBezTo>
                    <a:pt x="122" y="199"/>
                    <a:pt x="121" y="201"/>
                    <a:pt x="121" y="202"/>
                  </a:cubicBezTo>
                  <a:cubicBezTo>
                    <a:pt x="121" y="202"/>
                    <a:pt x="121" y="203"/>
                    <a:pt x="121" y="204"/>
                  </a:cubicBezTo>
                  <a:cubicBezTo>
                    <a:pt x="122" y="204"/>
                    <a:pt x="122" y="205"/>
                    <a:pt x="123" y="206"/>
                  </a:cubicBezTo>
                  <a:cubicBezTo>
                    <a:pt x="123" y="206"/>
                    <a:pt x="122" y="207"/>
                    <a:pt x="122" y="207"/>
                  </a:cubicBezTo>
                  <a:cubicBezTo>
                    <a:pt x="122" y="207"/>
                    <a:pt x="121" y="207"/>
                    <a:pt x="121" y="208"/>
                  </a:cubicBezTo>
                  <a:cubicBezTo>
                    <a:pt x="120" y="208"/>
                    <a:pt x="120" y="209"/>
                    <a:pt x="120" y="209"/>
                  </a:cubicBezTo>
                  <a:cubicBezTo>
                    <a:pt x="119" y="210"/>
                    <a:pt x="120" y="211"/>
                    <a:pt x="120" y="212"/>
                  </a:cubicBezTo>
                  <a:cubicBezTo>
                    <a:pt x="120" y="212"/>
                    <a:pt x="121" y="213"/>
                    <a:pt x="121" y="213"/>
                  </a:cubicBezTo>
                  <a:cubicBezTo>
                    <a:pt x="121" y="213"/>
                    <a:pt x="120" y="214"/>
                    <a:pt x="120" y="214"/>
                  </a:cubicBezTo>
                  <a:cubicBezTo>
                    <a:pt x="120" y="215"/>
                    <a:pt x="120" y="216"/>
                    <a:pt x="120" y="217"/>
                  </a:cubicBezTo>
                  <a:cubicBezTo>
                    <a:pt x="120" y="217"/>
                    <a:pt x="119" y="219"/>
                    <a:pt x="119" y="219"/>
                  </a:cubicBezTo>
                  <a:cubicBezTo>
                    <a:pt x="119" y="220"/>
                    <a:pt x="119" y="221"/>
                    <a:pt x="119" y="222"/>
                  </a:cubicBezTo>
                  <a:cubicBezTo>
                    <a:pt x="119" y="222"/>
                    <a:pt x="118" y="223"/>
                    <a:pt x="118" y="223"/>
                  </a:cubicBezTo>
                  <a:cubicBezTo>
                    <a:pt x="118" y="223"/>
                    <a:pt x="116" y="223"/>
                    <a:pt x="116" y="224"/>
                  </a:cubicBezTo>
                  <a:cubicBezTo>
                    <a:pt x="115" y="224"/>
                    <a:pt x="114" y="224"/>
                    <a:pt x="114" y="225"/>
                  </a:cubicBezTo>
                  <a:cubicBezTo>
                    <a:pt x="114" y="225"/>
                    <a:pt x="113" y="226"/>
                    <a:pt x="113" y="226"/>
                  </a:cubicBezTo>
                  <a:cubicBezTo>
                    <a:pt x="113" y="226"/>
                    <a:pt x="112" y="226"/>
                    <a:pt x="111" y="226"/>
                  </a:cubicBezTo>
                  <a:cubicBezTo>
                    <a:pt x="111" y="226"/>
                    <a:pt x="111" y="224"/>
                    <a:pt x="110" y="223"/>
                  </a:cubicBezTo>
                  <a:cubicBezTo>
                    <a:pt x="110" y="223"/>
                    <a:pt x="109" y="223"/>
                    <a:pt x="108" y="223"/>
                  </a:cubicBezTo>
                  <a:cubicBezTo>
                    <a:pt x="108" y="223"/>
                    <a:pt x="107" y="222"/>
                    <a:pt x="106" y="222"/>
                  </a:cubicBezTo>
                  <a:cubicBezTo>
                    <a:pt x="105" y="221"/>
                    <a:pt x="104" y="220"/>
                    <a:pt x="103" y="220"/>
                  </a:cubicBezTo>
                  <a:cubicBezTo>
                    <a:pt x="102" y="220"/>
                    <a:pt x="100" y="220"/>
                    <a:pt x="100" y="220"/>
                  </a:cubicBezTo>
                  <a:cubicBezTo>
                    <a:pt x="99" y="221"/>
                    <a:pt x="98" y="221"/>
                    <a:pt x="97" y="221"/>
                  </a:cubicBezTo>
                  <a:cubicBezTo>
                    <a:pt x="96" y="222"/>
                    <a:pt x="95" y="223"/>
                    <a:pt x="94" y="223"/>
                  </a:cubicBezTo>
                  <a:cubicBezTo>
                    <a:pt x="93" y="223"/>
                    <a:pt x="92" y="224"/>
                    <a:pt x="91" y="225"/>
                  </a:cubicBezTo>
                  <a:cubicBezTo>
                    <a:pt x="90" y="225"/>
                    <a:pt x="88" y="226"/>
                    <a:pt x="88" y="226"/>
                  </a:cubicBezTo>
                  <a:cubicBezTo>
                    <a:pt x="87" y="226"/>
                    <a:pt x="85" y="225"/>
                    <a:pt x="85" y="225"/>
                  </a:cubicBezTo>
                  <a:cubicBezTo>
                    <a:pt x="84" y="225"/>
                    <a:pt x="83" y="226"/>
                    <a:pt x="83" y="226"/>
                  </a:cubicBezTo>
                  <a:cubicBezTo>
                    <a:pt x="83" y="226"/>
                    <a:pt x="82" y="227"/>
                    <a:pt x="82" y="227"/>
                  </a:cubicBezTo>
                  <a:cubicBezTo>
                    <a:pt x="81" y="228"/>
                    <a:pt x="81" y="229"/>
                    <a:pt x="81" y="230"/>
                  </a:cubicBezTo>
                  <a:cubicBezTo>
                    <a:pt x="81" y="230"/>
                    <a:pt x="80" y="231"/>
                    <a:pt x="80" y="231"/>
                  </a:cubicBezTo>
                  <a:cubicBezTo>
                    <a:pt x="79" y="231"/>
                    <a:pt x="78" y="232"/>
                    <a:pt x="78" y="232"/>
                  </a:cubicBezTo>
                  <a:cubicBezTo>
                    <a:pt x="78" y="232"/>
                    <a:pt x="78" y="233"/>
                    <a:pt x="78" y="233"/>
                  </a:cubicBezTo>
                  <a:cubicBezTo>
                    <a:pt x="78" y="234"/>
                    <a:pt x="77" y="234"/>
                    <a:pt x="77" y="234"/>
                  </a:cubicBezTo>
                  <a:cubicBezTo>
                    <a:pt x="76" y="235"/>
                    <a:pt x="75" y="234"/>
                    <a:pt x="75" y="234"/>
                  </a:cubicBezTo>
                  <a:cubicBezTo>
                    <a:pt x="74" y="234"/>
                    <a:pt x="73" y="235"/>
                    <a:pt x="73" y="235"/>
                  </a:cubicBezTo>
                  <a:cubicBezTo>
                    <a:pt x="73" y="236"/>
                    <a:pt x="73" y="237"/>
                    <a:pt x="72" y="237"/>
                  </a:cubicBezTo>
                  <a:cubicBezTo>
                    <a:pt x="72" y="237"/>
                    <a:pt x="72" y="238"/>
                    <a:pt x="71" y="238"/>
                  </a:cubicBezTo>
                  <a:cubicBezTo>
                    <a:pt x="71" y="239"/>
                    <a:pt x="70" y="239"/>
                    <a:pt x="70" y="239"/>
                  </a:cubicBezTo>
                  <a:cubicBezTo>
                    <a:pt x="69" y="239"/>
                    <a:pt x="68" y="239"/>
                    <a:pt x="68" y="239"/>
                  </a:cubicBezTo>
                  <a:cubicBezTo>
                    <a:pt x="67" y="238"/>
                    <a:pt x="66" y="237"/>
                    <a:pt x="65" y="237"/>
                  </a:cubicBezTo>
                  <a:cubicBezTo>
                    <a:pt x="64" y="237"/>
                    <a:pt x="63" y="237"/>
                    <a:pt x="63" y="237"/>
                  </a:cubicBezTo>
                  <a:cubicBezTo>
                    <a:pt x="62" y="237"/>
                    <a:pt x="61" y="237"/>
                    <a:pt x="61" y="237"/>
                  </a:cubicBezTo>
                  <a:cubicBezTo>
                    <a:pt x="60" y="238"/>
                    <a:pt x="59" y="238"/>
                    <a:pt x="58" y="239"/>
                  </a:cubicBezTo>
                  <a:cubicBezTo>
                    <a:pt x="58" y="239"/>
                    <a:pt x="58" y="240"/>
                    <a:pt x="57" y="240"/>
                  </a:cubicBezTo>
                  <a:cubicBezTo>
                    <a:pt x="57" y="239"/>
                    <a:pt x="57" y="239"/>
                    <a:pt x="57" y="239"/>
                  </a:cubicBezTo>
                  <a:cubicBezTo>
                    <a:pt x="57" y="238"/>
                    <a:pt x="56" y="237"/>
                    <a:pt x="56" y="237"/>
                  </a:cubicBezTo>
                  <a:cubicBezTo>
                    <a:pt x="55" y="236"/>
                    <a:pt x="53" y="236"/>
                    <a:pt x="52" y="236"/>
                  </a:cubicBezTo>
                  <a:cubicBezTo>
                    <a:pt x="52" y="235"/>
                    <a:pt x="51" y="234"/>
                    <a:pt x="51" y="233"/>
                  </a:cubicBezTo>
                  <a:cubicBezTo>
                    <a:pt x="51" y="233"/>
                    <a:pt x="52" y="232"/>
                    <a:pt x="52" y="231"/>
                  </a:cubicBezTo>
                  <a:cubicBezTo>
                    <a:pt x="52" y="231"/>
                    <a:pt x="52" y="229"/>
                    <a:pt x="51" y="229"/>
                  </a:cubicBezTo>
                  <a:cubicBezTo>
                    <a:pt x="51" y="228"/>
                    <a:pt x="49" y="228"/>
                    <a:pt x="48" y="228"/>
                  </a:cubicBezTo>
                  <a:cubicBezTo>
                    <a:pt x="48" y="228"/>
                    <a:pt x="47" y="227"/>
                    <a:pt x="47" y="226"/>
                  </a:cubicBezTo>
                  <a:cubicBezTo>
                    <a:pt x="47" y="226"/>
                    <a:pt x="46" y="225"/>
                    <a:pt x="46" y="224"/>
                  </a:cubicBezTo>
                  <a:cubicBezTo>
                    <a:pt x="46" y="224"/>
                    <a:pt x="46" y="223"/>
                    <a:pt x="45" y="222"/>
                  </a:cubicBezTo>
                  <a:cubicBezTo>
                    <a:pt x="45" y="222"/>
                    <a:pt x="44" y="221"/>
                    <a:pt x="43" y="221"/>
                  </a:cubicBezTo>
                  <a:cubicBezTo>
                    <a:pt x="43" y="221"/>
                    <a:pt x="42" y="222"/>
                    <a:pt x="42" y="222"/>
                  </a:cubicBezTo>
                  <a:cubicBezTo>
                    <a:pt x="41" y="222"/>
                    <a:pt x="42" y="224"/>
                    <a:pt x="42" y="224"/>
                  </a:cubicBezTo>
                  <a:cubicBezTo>
                    <a:pt x="42" y="225"/>
                    <a:pt x="41" y="226"/>
                    <a:pt x="41" y="226"/>
                  </a:cubicBezTo>
                  <a:cubicBezTo>
                    <a:pt x="40" y="227"/>
                    <a:pt x="39" y="228"/>
                    <a:pt x="39" y="228"/>
                  </a:cubicBezTo>
                  <a:cubicBezTo>
                    <a:pt x="38" y="228"/>
                    <a:pt x="38" y="229"/>
                    <a:pt x="37" y="229"/>
                  </a:cubicBezTo>
                  <a:cubicBezTo>
                    <a:pt x="37" y="229"/>
                    <a:pt x="36" y="227"/>
                    <a:pt x="35" y="227"/>
                  </a:cubicBezTo>
                  <a:cubicBezTo>
                    <a:pt x="35" y="227"/>
                    <a:pt x="35" y="229"/>
                    <a:pt x="35" y="229"/>
                  </a:cubicBezTo>
                  <a:cubicBezTo>
                    <a:pt x="35" y="230"/>
                    <a:pt x="34" y="231"/>
                    <a:pt x="33" y="231"/>
                  </a:cubicBezTo>
                  <a:cubicBezTo>
                    <a:pt x="33" y="232"/>
                    <a:pt x="31" y="234"/>
                    <a:pt x="30" y="235"/>
                  </a:cubicBezTo>
                  <a:cubicBezTo>
                    <a:pt x="29" y="235"/>
                    <a:pt x="27" y="235"/>
                    <a:pt x="26" y="234"/>
                  </a:cubicBezTo>
                  <a:cubicBezTo>
                    <a:pt x="25" y="234"/>
                    <a:pt x="23" y="233"/>
                    <a:pt x="22" y="233"/>
                  </a:cubicBezTo>
                  <a:cubicBezTo>
                    <a:pt x="21" y="232"/>
                    <a:pt x="19" y="228"/>
                    <a:pt x="19" y="228"/>
                  </a:cubicBezTo>
                  <a:cubicBezTo>
                    <a:pt x="19" y="227"/>
                    <a:pt x="19" y="225"/>
                    <a:pt x="19" y="224"/>
                  </a:cubicBezTo>
                  <a:cubicBezTo>
                    <a:pt x="18" y="223"/>
                    <a:pt x="18" y="221"/>
                    <a:pt x="18" y="220"/>
                  </a:cubicBezTo>
                  <a:cubicBezTo>
                    <a:pt x="18" y="220"/>
                    <a:pt x="17" y="219"/>
                    <a:pt x="17" y="218"/>
                  </a:cubicBezTo>
                  <a:cubicBezTo>
                    <a:pt x="16" y="217"/>
                    <a:pt x="17" y="216"/>
                    <a:pt x="17" y="215"/>
                  </a:cubicBezTo>
                  <a:cubicBezTo>
                    <a:pt x="17" y="214"/>
                    <a:pt x="18" y="213"/>
                    <a:pt x="19" y="213"/>
                  </a:cubicBezTo>
                  <a:cubicBezTo>
                    <a:pt x="19" y="212"/>
                    <a:pt x="20" y="210"/>
                    <a:pt x="21" y="210"/>
                  </a:cubicBezTo>
                  <a:cubicBezTo>
                    <a:pt x="21" y="210"/>
                    <a:pt x="23" y="209"/>
                    <a:pt x="23" y="209"/>
                  </a:cubicBezTo>
                  <a:cubicBezTo>
                    <a:pt x="23" y="208"/>
                    <a:pt x="22" y="207"/>
                    <a:pt x="22" y="206"/>
                  </a:cubicBezTo>
                  <a:cubicBezTo>
                    <a:pt x="22" y="206"/>
                    <a:pt x="21" y="205"/>
                    <a:pt x="21" y="204"/>
                  </a:cubicBezTo>
                  <a:cubicBezTo>
                    <a:pt x="21" y="203"/>
                    <a:pt x="20" y="202"/>
                    <a:pt x="20" y="202"/>
                  </a:cubicBezTo>
                  <a:cubicBezTo>
                    <a:pt x="19" y="201"/>
                    <a:pt x="18" y="201"/>
                    <a:pt x="17" y="200"/>
                  </a:cubicBezTo>
                  <a:cubicBezTo>
                    <a:pt x="17" y="199"/>
                    <a:pt x="17" y="198"/>
                    <a:pt x="17" y="197"/>
                  </a:cubicBezTo>
                  <a:cubicBezTo>
                    <a:pt x="17" y="196"/>
                    <a:pt x="18" y="195"/>
                    <a:pt x="18" y="195"/>
                  </a:cubicBezTo>
                  <a:cubicBezTo>
                    <a:pt x="19" y="194"/>
                    <a:pt x="19" y="193"/>
                    <a:pt x="19" y="193"/>
                  </a:cubicBezTo>
                  <a:cubicBezTo>
                    <a:pt x="19" y="192"/>
                    <a:pt x="20" y="191"/>
                    <a:pt x="20" y="190"/>
                  </a:cubicBezTo>
                  <a:cubicBezTo>
                    <a:pt x="20" y="189"/>
                    <a:pt x="19" y="188"/>
                    <a:pt x="19" y="187"/>
                  </a:cubicBezTo>
                  <a:cubicBezTo>
                    <a:pt x="20" y="187"/>
                    <a:pt x="20" y="185"/>
                    <a:pt x="21" y="184"/>
                  </a:cubicBezTo>
                  <a:cubicBezTo>
                    <a:pt x="21" y="184"/>
                    <a:pt x="22" y="184"/>
                    <a:pt x="23" y="184"/>
                  </a:cubicBezTo>
                  <a:cubicBezTo>
                    <a:pt x="23" y="184"/>
                    <a:pt x="25" y="183"/>
                    <a:pt x="25" y="183"/>
                  </a:cubicBezTo>
                  <a:cubicBezTo>
                    <a:pt x="26" y="182"/>
                    <a:pt x="26" y="181"/>
                    <a:pt x="27" y="180"/>
                  </a:cubicBezTo>
                  <a:cubicBezTo>
                    <a:pt x="28" y="180"/>
                    <a:pt x="29" y="180"/>
                    <a:pt x="30" y="180"/>
                  </a:cubicBezTo>
                  <a:cubicBezTo>
                    <a:pt x="31" y="180"/>
                    <a:pt x="32" y="180"/>
                    <a:pt x="32" y="179"/>
                  </a:cubicBezTo>
                  <a:cubicBezTo>
                    <a:pt x="32" y="179"/>
                    <a:pt x="33" y="178"/>
                    <a:pt x="32" y="177"/>
                  </a:cubicBezTo>
                  <a:cubicBezTo>
                    <a:pt x="32" y="177"/>
                    <a:pt x="31" y="177"/>
                    <a:pt x="31" y="176"/>
                  </a:cubicBezTo>
                  <a:cubicBezTo>
                    <a:pt x="31" y="176"/>
                    <a:pt x="30" y="175"/>
                    <a:pt x="30" y="175"/>
                  </a:cubicBezTo>
                  <a:cubicBezTo>
                    <a:pt x="30" y="174"/>
                    <a:pt x="30" y="173"/>
                    <a:pt x="30" y="173"/>
                  </a:cubicBezTo>
                  <a:cubicBezTo>
                    <a:pt x="31" y="172"/>
                    <a:pt x="31" y="172"/>
                    <a:pt x="31" y="172"/>
                  </a:cubicBezTo>
                  <a:cubicBezTo>
                    <a:pt x="31" y="171"/>
                    <a:pt x="31" y="171"/>
                    <a:pt x="31" y="170"/>
                  </a:cubicBezTo>
                  <a:cubicBezTo>
                    <a:pt x="31" y="170"/>
                    <a:pt x="32" y="170"/>
                    <a:pt x="32" y="169"/>
                  </a:cubicBezTo>
                  <a:cubicBezTo>
                    <a:pt x="32" y="168"/>
                    <a:pt x="32" y="167"/>
                    <a:pt x="31" y="167"/>
                  </a:cubicBezTo>
                  <a:cubicBezTo>
                    <a:pt x="31" y="167"/>
                    <a:pt x="29" y="166"/>
                    <a:pt x="29" y="166"/>
                  </a:cubicBezTo>
                  <a:cubicBezTo>
                    <a:pt x="28" y="166"/>
                    <a:pt x="27" y="167"/>
                    <a:pt x="26" y="167"/>
                  </a:cubicBezTo>
                  <a:cubicBezTo>
                    <a:pt x="25" y="168"/>
                    <a:pt x="23" y="168"/>
                    <a:pt x="22" y="168"/>
                  </a:cubicBezTo>
                  <a:cubicBezTo>
                    <a:pt x="22" y="167"/>
                    <a:pt x="21" y="167"/>
                    <a:pt x="20" y="167"/>
                  </a:cubicBezTo>
                  <a:cubicBezTo>
                    <a:pt x="20" y="166"/>
                    <a:pt x="19" y="165"/>
                    <a:pt x="18" y="165"/>
                  </a:cubicBezTo>
                  <a:cubicBezTo>
                    <a:pt x="18" y="164"/>
                    <a:pt x="17" y="164"/>
                    <a:pt x="17" y="163"/>
                  </a:cubicBezTo>
                  <a:cubicBezTo>
                    <a:pt x="16" y="163"/>
                    <a:pt x="15" y="162"/>
                    <a:pt x="15" y="162"/>
                  </a:cubicBezTo>
                  <a:cubicBezTo>
                    <a:pt x="15" y="161"/>
                    <a:pt x="15" y="160"/>
                    <a:pt x="15" y="160"/>
                  </a:cubicBezTo>
                  <a:cubicBezTo>
                    <a:pt x="15" y="160"/>
                    <a:pt x="14" y="159"/>
                    <a:pt x="14" y="159"/>
                  </a:cubicBezTo>
                  <a:cubicBezTo>
                    <a:pt x="13" y="159"/>
                    <a:pt x="11" y="159"/>
                    <a:pt x="10" y="159"/>
                  </a:cubicBezTo>
                  <a:cubicBezTo>
                    <a:pt x="9" y="158"/>
                    <a:pt x="6" y="158"/>
                    <a:pt x="5" y="157"/>
                  </a:cubicBezTo>
                  <a:cubicBezTo>
                    <a:pt x="4" y="157"/>
                    <a:pt x="4" y="155"/>
                    <a:pt x="3" y="155"/>
                  </a:cubicBezTo>
                  <a:cubicBezTo>
                    <a:pt x="3" y="154"/>
                    <a:pt x="2" y="153"/>
                    <a:pt x="2" y="152"/>
                  </a:cubicBezTo>
                  <a:cubicBezTo>
                    <a:pt x="2" y="151"/>
                    <a:pt x="1" y="150"/>
                    <a:pt x="1" y="150"/>
                  </a:cubicBezTo>
                  <a:cubicBezTo>
                    <a:pt x="1" y="150"/>
                    <a:pt x="0" y="149"/>
                    <a:pt x="0" y="149"/>
                  </a:cubicBezTo>
                  <a:cubicBezTo>
                    <a:pt x="0" y="148"/>
                    <a:pt x="0" y="148"/>
                    <a:pt x="0" y="148"/>
                  </a:cubicBezTo>
                  <a:cubicBezTo>
                    <a:pt x="0" y="147"/>
                    <a:pt x="0" y="146"/>
                    <a:pt x="0" y="145"/>
                  </a:cubicBezTo>
                  <a:cubicBezTo>
                    <a:pt x="1" y="144"/>
                    <a:pt x="2" y="143"/>
                    <a:pt x="2" y="142"/>
                  </a:cubicBezTo>
                  <a:cubicBezTo>
                    <a:pt x="2" y="141"/>
                    <a:pt x="2" y="140"/>
                    <a:pt x="2" y="139"/>
                  </a:cubicBezTo>
                  <a:cubicBezTo>
                    <a:pt x="3" y="139"/>
                    <a:pt x="3" y="137"/>
                    <a:pt x="4" y="137"/>
                  </a:cubicBezTo>
                  <a:cubicBezTo>
                    <a:pt x="4" y="136"/>
                    <a:pt x="6" y="137"/>
                    <a:pt x="6" y="137"/>
                  </a:cubicBezTo>
                  <a:cubicBezTo>
                    <a:pt x="6" y="137"/>
                    <a:pt x="7" y="136"/>
                    <a:pt x="8" y="136"/>
                  </a:cubicBezTo>
                  <a:cubicBezTo>
                    <a:pt x="8" y="136"/>
                    <a:pt x="9" y="135"/>
                    <a:pt x="9" y="134"/>
                  </a:cubicBezTo>
                  <a:cubicBezTo>
                    <a:pt x="10" y="134"/>
                    <a:pt x="11" y="134"/>
                    <a:pt x="11" y="133"/>
                  </a:cubicBezTo>
                  <a:cubicBezTo>
                    <a:pt x="11" y="133"/>
                    <a:pt x="11" y="132"/>
                    <a:pt x="11" y="132"/>
                  </a:cubicBezTo>
                  <a:cubicBezTo>
                    <a:pt x="10" y="131"/>
                    <a:pt x="9" y="131"/>
                    <a:pt x="9" y="130"/>
                  </a:cubicBezTo>
                  <a:cubicBezTo>
                    <a:pt x="9" y="130"/>
                    <a:pt x="9" y="129"/>
                    <a:pt x="9" y="129"/>
                  </a:cubicBezTo>
                  <a:cubicBezTo>
                    <a:pt x="9" y="128"/>
                    <a:pt x="10" y="127"/>
                    <a:pt x="10" y="127"/>
                  </a:cubicBezTo>
                  <a:cubicBezTo>
                    <a:pt x="11" y="126"/>
                    <a:pt x="12" y="127"/>
                    <a:pt x="12" y="127"/>
                  </a:cubicBezTo>
                  <a:cubicBezTo>
                    <a:pt x="13" y="126"/>
                    <a:pt x="14" y="126"/>
                    <a:pt x="14" y="125"/>
                  </a:cubicBezTo>
                  <a:cubicBezTo>
                    <a:pt x="15" y="125"/>
                    <a:pt x="15" y="123"/>
                    <a:pt x="16" y="122"/>
                  </a:cubicBezTo>
                  <a:cubicBezTo>
                    <a:pt x="16" y="122"/>
                    <a:pt x="18" y="120"/>
                    <a:pt x="18" y="120"/>
                  </a:cubicBezTo>
                  <a:cubicBezTo>
                    <a:pt x="19" y="119"/>
                    <a:pt x="19" y="118"/>
                    <a:pt x="19" y="117"/>
                  </a:cubicBezTo>
                  <a:cubicBezTo>
                    <a:pt x="20" y="116"/>
                    <a:pt x="21" y="116"/>
                    <a:pt x="22" y="115"/>
                  </a:cubicBezTo>
                  <a:cubicBezTo>
                    <a:pt x="23" y="115"/>
                    <a:pt x="24" y="115"/>
                    <a:pt x="25" y="115"/>
                  </a:cubicBezTo>
                  <a:cubicBezTo>
                    <a:pt x="25" y="114"/>
                    <a:pt x="26" y="113"/>
                    <a:pt x="26" y="113"/>
                  </a:cubicBezTo>
                  <a:cubicBezTo>
                    <a:pt x="27" y="112"/>
                    <a:pt x="27" y="111"/>
                    <a:pt x="27" y="110"/>
                  </a:cubicBezTo>
                  <a:cubicBezTo>
                    <a:pt x="28" y="110"/>
                    <a:pt x="28" y="109"/>
                    <a:pt x="28" y="108"/>
                  </a:cubicBezTo>
                  <a:cubicBezTo>
                    <a:pt x="29" y="107"/>
                    <a:pt x="30" y="106"/>
                    <a:pt x="31" y="106"/>
                  </a:cubicBezTo>
                  <a:cubicBezTo>
                    <a:pt x="32" y="105"/>
                    <a:pt x="34" y="106"/>
                    <a:pt x="34" y="106"/>
                  </a:cubicBezTo>
                  <a:cubicBezTo>
                    <a:pt x="35" y="106"/>
                    <a:pt x="37" y="105"/>
                    <a:pt x="38" y="106"/>
                  </a:cubicBezTo>
                  <a:cubicBezTo>
                    <a:pt x="39" y="106"/>
                    <a:pt x="39" y="107"/>
                    <a:pt x="40" y="108"/>
                  </a:cubicBezTo>
                  <a:cubicBezTo>
                    <a:pt x="40" y="108"/>
                    <a:pt x="41" y="109"/>
                    <a:pt x="42" y="109"/>
                  </a:cubicBezTo>
                  <a:cubicBezTo>
                    <a:pt x="42" y="109"/>
                    <a:pt x="44" y="108"/>
                    <a:pt x="44" y="108"/>
                  </a:cubicBezTo>
                  <a:cubicBezTo>
                    <a:pt x="45" y="108"/>
                    <a:pt x="46" y="107"/>
                    <a:pt x="47" y="106"/>
                  </a:cubicBezTo>
                  <a:cubicBezTo>
                    <a:pt x="47" y="106"/>
                    <a:pt x="48" y="104"/>
                    <a:pt x="48" y="104"/>
                  </a:cubicBezTo>
                  <a:cubicBezTo>
                    <a:pt x="49" y="103"/>
                    <a:pt x="48" y="102"/>
                    <a:pt x="48" y="101"/>
                  </a:cubicBezTo>
                  <a:cubicBezTo>
                    <a:pt x="48" y="101"/>
                    <a:pt x="48" y="100"/>
                    <a:pt x="48" y="99"/>
                  </a:cubicBezTo>
                  <a:cubicBezTo>
                    <a:pt x="48" y="99"/>
                    <a:pt x="49" y="99"/>
                    <a:pt x="50" y="98"/>
                  </a:cubicBezTo>
                  <a:cubicBezTo>
                    <a:pt x="50" y="98"/>
                    <a:pt x="51" y="97"/>
                    <a:pt x="51" y="96"/>
                  </a:cubicBezTo>
                  <a:cubicBezTo>
                    <a:pt x="52" y="96"/>
                    <a:pt x="52" y="94"/>
                    <a:pt x="52" y="94"/>
                  </a:cubicBezTo>
                  <a:cubicBezTo>
                    <a:pt x="52" y="93"/>
                    <a:pt x="51" y="92"/>
                    <a:pt x="51" y="92"/>
                  </a:cubicBezTo>
                  <a:cubicBezTo>
                    <a:pt x="51" y="91"/>
                    <a:pt x="51" y="91"/>
                    <a:pt x="52" y="91"/>
                  </a:cubicBezTo>
                  <a:cubicBezTo>
                    <a:pt x="52" y="91"/>
                    <a:pt x="53" y="91"/>
                    <a:pt x="53" y="91"/>
                  </a:cubicBezTo>
                  <a:cubicBezTo>
                    <a:pt x="54" y="91"/>
                    <a:pt x="54" y="90"/>
                    <a:pt x="54" y="90"/>
                  </a:cubicBezTo>
                  <a:cubicBezTo>
                    <a:pt x="55" y="89"/>
                    <a:pt x="55" y="89"/>
                    <a:pt x="56" y="89"/>
                  </a:cubicBezTo>
                  <a:cubicBezTo>
                    <a:pt x="56" y="89"/>
                    <a:pt x="56" y="90"/>
                    <a:pt x="57" y="90"/>
                  </a:cubicBezTo>
                  <a:cubicBezTo>
                    <a:pt x="57" y="91"/>
                    <a:pt x="58" y="91"/>
                    <a:pt x="59" y="90"/>
                  </a:cubicBezTo>
                  <a:cubicBezTo>
                    <a:pt x="59" y="90"/>
                    <a:pt x="60" y="90"/>
                    <a:pt x="60" y="89"/>
                  </a:cubicBezTo>
                  <a:cubicBezTo>
                    <a:pt x="60" y="89"/>
                    <a:pt x="61" y="88"/>
                    <a:pt x="61" y="87"/>
                  </a:cubicBezTo>
                  <a:cubicBezTo>
                    <a:pt x="62" y="87"/>
                    <a:pt x="62" y="86"/>
                    <a:pt x="63" y="86"/>
                  </a:cubicBezTo>
                  <a:cubicBezTo>
                    <a:pt x="63" y="86"/>
                    <a:pt x="64" y="86"/>
                    <a:pt x="65" y="86"/>
                  </a:cubicBezTo>
                  <a:cubicBezTo>
                    <a:pt x="65" y="86"/>
                    <a:pt x="66" y="85"/>
                    <a:pt x="67" y="85"/>
                  </a:cubicBezTo>
                  <a:cubicBezTo>
                    <a:pt x="67" y="85"/>
                    <a:pt x="68" y="83"/>
                    <a:pt x="68" y="83"/>
                  </a:cubicBezTo>
                  <a:cubicBezTo>
                    <a:pt x="68" y="82"/>
                    <a:pt x="69" y="81"/>
                    <a:pt x="69" y="81"/>
                  </a:cubicBezTo>
                  <a:cubicBezTo>
                    <a:pt x="69" y="80"/>
                    <a:pt x="70" y="79"/>
                    <a:pt x="70" y="78"/>
                  </a:cubicBezTo>
                  <a:cubicBezTo>
                    <a:pt x="70" y="78"/>
                    <a:pt x="70" y="77"/>
                    <a:pt x="69" y="77"/>
                  </a:cubicBezTo>
                  <a:cubicBezTo>
                    <a:pt x="69" y="77"/>
                    <a:pt x="68" y="77"/>
                    <a:pt x="68" y="77"/>
                  </a:cubicBezTo>
                  <a:cubicBezTo>
                    <a:pt x="67" y="76"/>
                    <a:pt x="67" y="75"/>
                    <a:pt x="67" y="74"/>
                  </a:cubicBezTo>
                  <a:cubicBezTo>
                    <a:pt x="66" y="73"/>
                    <a:pt x="66" y="72"/>
                    <a:pt x="66" y="71"/>
                  </a:cubicBezTo>
                  <a:cubicBezTo>
                    <a:pt x="66" y="70"/>
                    <a:pt x="66" y="68"/>
                    <a:pt x="66" y="67"/>
                  </a:cubicBezTo>
                  <a:cubicBezTo>
                    <a:pt x="66" y="66"/>
                    <a:pt x="65" y="64"/>
                    <a:pt x="64" y="63"/>
                  </a:cubicBezTo>
                  <a:cubicBezTo>
                    <a:pt x="64" y="63"/>
                    <a:pt x="63" y="61"/>
                    <a:pt x="62" y="60"/>
                  </a:cubicBezTo>
                  <a:cubicBezTo>
                    <a:pt x="62" y="60"/>
                    <a:pt x="61" y="59"/>
                    <a:pt x="61" y="58"/>
                  </a:cubicBezTo>
                  <a:cubicBezTo>
                    <a:pt x="60" y="58"/>
                    <a:pt x="60" y="56"/>
                    <a:pt x="60" y="56"/>
                  </a:cubicBezTo>
                  <a:cubicBezTo>
                    <a:pt x="59" y="56"/>
                    <a:pt x="58" y="55"/>
                    <a:pt x="58" y="55"/>
                  </a:cubicBezTo>
                  <a:cubicBezTo>
                    <a:pt x="57" y="55"/>
                    <a:pt x="56" y="56"/>
                    <a:pt x="55" y="55"/>
                  </a:cubicBezTo>
                  <a:cubicBezTo>
                    <a:pt x="55" y="55"/>
                    <a:pt x="54" y="54"/>
                    <a:pt x="54" y="54"/>
                  </a:cubicBezTo>
                  <a:cubicBezTo>
                    <a:pt x="54" y="53"/>
                    <a:pt x="55" y="52"/>
                    <a:pt x="55" y="52"/>
                  </a:cubicBezTo>
                  <a:cubicBezTo>
                    <a:pt x="55" y="51"/>
                    <a:pt x="56" y="49"/>
                    <a:pt x="56" y="48"/>
                  </a:cubicBezTo>
                  <a:cubicBezTo>
                    <a:pt x="56" y="48"/>
                    <a:pt x="56" y="46"/>
                    <a:pt x="56" y="45"/>
                  </a:cubicBezTo>
                  <a:cubicBezTo>
                    <a:pt x="55" y="45"/>
                    <a:pt x="55" y="43"/>
                    <a:pt x="54" y="43"/>
                  </a:cubicBezTo>
                  <a:cubicBezTo>
                    <a:pt x="54" y="42"/>
                    <a:pt x="53" y="41"/>
                    <a:pt x="53" y="40"/>
                  </a:cubicBezTo>
                  <a:cubicBezTo>
                    <a:pt x="53" y="40"/>
                    <a:pt x="53" y="38"/>
                    <a:pt x="53" y="38"/>
                  </a:cubicBezTo>
                  <a:cubicBezTo>
                    <a:pt x="53" y="37"/>
                    <a:pt x="53" y="36"/>
                    <a:pt x="53" y="36"/>
                  </a:cubicBezTo>
                  <a:cubicBezTo>
                    <a:pt x="54" y="36"/>
                    <a:pt x="55" y="35"/>
                    <a:pt x="55" y="35"/>
                  </a:cubicBezTo>
                  <a:cubicBezTo>
                    <a:pt x="56" y="35"/>
                    <a:pt x="58" y="36"/>
                    <a:pt x="59" y="36"/>
                  </a:cubicBezTo>
                  <a:cubicBezTo>
                    <a:pt x="59" y="36"/>
                    <a:pt x="60" y="35"/>
                    <a:pt x="61" y="35"/>
                  </a:cubicBezTo>
                  <a:cubicBezTo>
                    <a:pt x="62" y="35"/>
                    <a:pt x="63" y="34"/>
                    <a:pt x="63" y="33"/>
                  </a:cubicBezTo>
                  <a:cubicBezTo>
                    <a:pt x="64" y="33"/>
                    <a:pt x="66" y="32"/>
                    <a:pt x="66" y="31"/>
                  </a:cubicBezTo>
                  <a:cubicBezTo>
                    <a:pt x="67" y="31"/>
                    <a:pt x="68" y="29"/>
                    <a:pt x="68" y="28"/>
                  </a:cubicBezTo>
                  <a:cubicBezTo>
                    <a:pt x="68" y="28"/>
                    <a:pt x="68" y="26"/>
                    <a:pt x="68" y="26"/>
                  </a:cubicBezTo>
                  <a:cubicBezTo>
                    <a:pt x="68" y="25"/>
                    <a:pt x="69" y="24"/>
                    <a:pt x="69" y="24"/>
                  </a:cubicBezTo>
                  <a:cubicBezTo>
                    <a:pt x="69" y="23"/>
                    <a:pt x="70" y="23"/>
                    <a:pt x="70" y="22"/>
                  </a:cubicBezTo>
                  <a:cubicBezTo>
                    <a:pt x="71" y="22"/>
                    <a:pt x="71" y="21"/>
                    <a:pt x="71" y="20"/>
                  </a:cubicBezTo>
                  <a:cubicBezTo>
                    <a:pt x="72" y="20"/>
                    <a:pt x="73" y="19"/>
                    <a:pt x="73" y="19"/>
                  </a:cubicBezTo>
                  <a:cubicBezTo>
                    <a:pt x="74" y="18"/>
                    <a:pt x="74" y="17"/>
                    <a:pt x="74" y="17"/>
                  </a:cubicBezTo>
                  <a:cubicBezTo>
                    <a:pt x="75" y="16"/>
                    <a:pt x="75" y="16"/>
                    <a:pt x="75" y="15"/>
                  </a:cubicBezTo>
                  <a:cubicBezTo>
                    <a:pt x="75" y="15"/>
                    <a:pt x="76" y="14"/>
                    <a:pt x="76" y="14"/>
                  </a:cubicBezTo>
                  <a:cubicBezTo>
                    <a:pt x="77" y="14"/>
                    <a:pt x="78" y="14"/>
                    <a:pt x="79" y="14"/>
                  </a:cubicBezTo>
                  <a:cubicBezTo>
                    <a:pt x="79" y="13"/>
                    <a:pt x="79" y="13"/>
                    <a:pt x="80" y="12"/>
                  </a:cubicBezTo>
                  <a:cubicBezTo>
                    <a:pt x="80" y="12"/>
                    <a:pt x="81" y="11"/>
                    <a:pt x="81" y="11"/>
                  </a:cubicBezTo>
                  <a:cubicBezTo>
                    <a:pt x="82" y="11"/>
                    <a:pt x="83" y="10"/>
                    <a:pt x="83" y="10"/>
                  </a:cubicBezTo>
                  <a:cubicBezTo>
                    <a:pt x="83" y="9"/>
                    <a:pt x="83" y="8"/>
                    <a:pt x="83" y="7"/>
                  </a:cubicBezTo>
                  <a:cubicBezTo>
                    <a:pt x="83" y="6"/>
                    <a:pt x="83" y="5"/>
                    <a:pt x="83" y="5"/>
                  </a:cubicBezTo>
                  <a:cubicBezTo>
                    <a:pt x="83" y="4"/>
                    <a:pt x="83" y="3"/>
                    <a:pt x="84" y="2"/>
                  </a:cubicBezTo>
                  <a:cubicBezTo>
                    <a:pt x="85" y="2"/>
                    <a:pt x="87" y="3"/>
                    <a:pt x="88" y="2"/>
                  </a:cubicBezTo>
                  <a:cubicBezTo>
                    <a:pt x="89" y="2"/>
                    <a:pt x="90" y="2"/>
                    <a:pt x="90" y="1"/>
                  </a:cubicBezTo>
                  <a:cubicBezTo>
                    <a:pt x="90" y="1"/>
                    <a:pt x="91" y="1"/>
                    <a:pt x="92" y="0"/>
                  </a:cubicBezTo>
                  <a:cubicBezTo>
                    <a:pt x="93" y="1"/>
                    <a:pt x="94" y="2"/>
                    <a:pt x="95" y="3"/>
                  </a:cubicBezTo>
                  <a:cubicBezTo>
                    <a:pt x="95" y="4"/>
                    <a:pt x="95" y="5"/>
                    <a:pt x="95" y="6"/>
                  </a:cubicBezTo>
                  <a:cubicBezTo>
                    <a:pt x="95" y="6"/>
                    <a:pt x="95" y="8"/>
                    <a:pt x="95" y="9"/>
                  </a:cubicBezTo>
                  <a:cubicBezTo>
                    <a:pt x="96" y="10"/>
                    <a:pt x="97" y="13"/>
                    <a:pt x="98" y="14"/>
                  </a:cubicBezTo>
                  <a:cubicBezTo>
                    <a:pt x="99" y="15"/>
                    <a:pt x="102" y="17"/>
                    <a:pt x="103" y="18"/>
                  </a:cubicBezTo>
                  <a:cubicBezTo>
                    <a:pt x="104" y="19"/>
                    <a:pt x="106" y="21"/>
                    <a:pt x="107" y="22"/>
                  </a:cubicBezTo>
                  <a:cubicBezTo>
                    <a:pt x="107" y="23"/>
                    <a:pt x="109" y="24"/>
                    <a:pt x="109" y="24"/>
                  </a:cubicBezTo>
                  <a:cubicBezTo>
                    <a:pt x="110" y="24"/>
                    <a:pt x="111" y="24"/>
                    <a:pt x="111" y="25"/>
                  </a:cubicBezTo>
                  <a:cubicBezTo>
                    <a:pt x="112" y="25"/>
                    <a:pt x="112" y="26"/>
                    <a:pt x="112" y="26"/>
                  </a:cubicBezTo>
                  <a:cubicBezTo>
                    <a:pt x="112" y="27"/>
                    <a:pt x="112" y="28"/>
                    <a:pt x="112" y="28"/>
                  </a:cubicBezTo>
                  <a:cubicBezTo>
                    <a:pt x="112" y="29"/>
                    <a:pt x="112" y="30"/>
                    <a:pt x="113" y="30"/>
                  </a:cubicBezTo>
                  <a:cubicBezTo>
                    <a:pt x="113" y="31"/>
                    <a:pt x="114" y="33"/>
                    <a:pt x="115" y="34"/>
                  </a:cubicBezTo>
                  <a:cubicBezTo>
                    <a:pt x="116" y="34"/>
                    <a:pt x="117" y="36"/>
                    <a:pt x="118" y="37"/>
                  </a:cubicBezTo>
                  <a:cubicBezTo>
                    <a:pt x="119" y="37"/>
                    <a:pt x="120" y="37"/>
                    <a:pt x="120" y="37"/>
                  </a:cubicBezTo>
                  <a:cubicBezTo>
                    <a:pt x="120" y="38"/>
                    <a:pt x="121" y="37"/>
                    <a:pt x="121" y="37"/>
                  </a:cubicBezTo>
                  <a:cubicBezTo>
                    <a:pt x="121" y="37"/>
                    <a:pt x="122" y="37"/>
                    <a:pt x="122" y="36"/>
                  </a:cubicBezTo>
                  <a:cubicBezTo>
                    <a:pt x="122" y="36"/>
                    <a:pt x="122" y="35"/>
                    <a:pt x="122" y="34"/>
                  </a:cubicBezTo>
                  <a:cubicBezTo>
                    <a:pt x="122" y="34"/>
                    <a:pt x="123" y="34"/>
                    <a:pt x="123" y="34"/>
                  </a:cubicBezTo>
                  <a:cubicBezTo>
                    <a:pt x="123" y="33"/>
                    <a:pt x="124" y="34"/>
                    <a:pt x="125" y="35"/>
                  </a:cubicBezTo>
                  <a:cubicBezTo>
                    <a:pt x="125" y="36"/>
                    <a:pt x="126" y="37"/>
                    <a:pt x="126" y="38"/>
                  </a:cubicBezTo>
                  <a:cubicBezTo>
                    <a:pt x="127" y="39"/>
                    <a:pt x="127" y="39"/>
                    <a:pt x="128" y="40"/>
                  </a:cubicBezTo>
                  <a:cubicBezTo>
                    <a:pt x="128" y="40"/>
                    <a:pt x="127" y="41"/>
                    <a:pt x="127" y="42"/>
                  </a:cubicBezTo>
                  <a:cubicBezTo>
                    <a:pt x="126" y="42"/>
                    <a:pt x="125" y="41"/>
                    <a:pt x="124" y="42"/>
                  </a:cubicBezTo>
                  <a:cubicBezTo>
                    <a:pt x="124" y="42"/>
                    <a:pt x="124" y="43"/>
                    <a:pt x="124" y="44"/>
                  </a:cubicBezTo>
                  <a:cubicBezTo>
                    <a:pt x="124" y="44"/>
                    <a:pt x="125" y="45"/>
                    <a:pt x="125" y="45"/>
                  </a:cubicBezTo>
                  <a:cubicBezTo>
                    <a:pt x="125" y="46"/>
                    <a:pt x="125" y="47"/>
                    <a:pt x="125" y="48"/>
                  </a:cubicBezTo>
                  <a:cubicBezTo>
                    <a:pt x="125" y="48"/>
                    <a:pt x="126" y="49"/>
                    <a:pt x="127" y="48"/>
                  </a:cubicBezTo>
                  <a:cubicBezTo>
                    <a:pt x="127" y="48"/>
                    <a:pt x="128" y="47"/>
                    <a:pt x="128" y="47"/>
                  </a:cubicBezTo>
                  <a:cubicBezTo>
                    <a:pt x="128" y="46"/>
                    <a:pt x="128" y="46"/>
                    <a:pt x="128" y="46"/>
                  </a:cubicBezTo>
                  <a:cubicBezTo>
                    <a:pt x="128" y="45"/>
                    <a:pt x="129" y="44"/>
                    <a:pt x="130" y="44"/>
                  </a:cubicBezTo>
                  <a:cubicBezTo>
                    <a:pt x="131" y="43"/>
                    <a:pt x="133" y="43"/>
                    <a:pt x="134" y="44"/>
                  </a:cubicBezTo>
                  <a:cubicBezTo>
                    <a:pt x="135" y="44"/>
                    <a:pt x="136" y="44"/>
                    <a:pt x="136" y="45"/>
                  </a:cubicBezTo>
                  <a:cubicBezTo>
                    <a:pt x="137" y="45"/>
                    <a:pt x="139" y="47"/>
                    <a:pt x="140" y="48"/>
                  </a:cubicBezTo>
                  <a:cubicBezTo>
                    <a:pt x="140" y="48"/>
                    <a:pt x="142" y="50"/>
                    <a:pt x="142" y="51"/>
                  </a:cubicBezTo>
                  <a:cubicBezTo>
                    <a:pt x="143" y="51"/>
                    <a:pt x="143" y="53"/>
                    <a:pt x="143" y="53"/>
                  </a:cubicBezTo>
                  <a:cubicBezTo>
                    <a:pt x="143" y="54"/>
                    <a:pt x="144" y="55"/>
                    <a:pt x="144" y="56"/>
                  </a:cubicBezTo>
                  <a:cubicBezTo>
                    <a:pt x="144" y="56"/>
                    <a:pt x="144" y="57"/>
                    <a:pt x="144" y="57"/>
                  </a:cubicBezTo>
                  <a:cubicBezTo>
                    <a:pt x="144" y="58"/>
                    <a:pt x="142" y="58"/>
                    <a:pt x="142" y="59"/>
                  </a:cubicBezTo>
                  <a:cubicBezTo>
                    <a:pt x="143" y="60"/>
                    <a:pt x="144" y="60"/>
                    <a:pt x="144" y="60"/>
                  </a:cubicBezTo>
                  <a:cubicBezTo>
                    <a:pt x="144" y="60"/>
                    <a:pt x="145" y="61"/>
                    <a:pt x="145" y="61"/>
                  </a:cubicBezTo>
                  <a:cubicBezTo>
                    <a:pt x="146" y="61"/>
                    <a:pt x="147" y="61"/>
                    <a:pt x="147" y="61"/>
                  </a:cubicBezTo>
                  <a:cubicBezTo>
                    <a:pt x="148" y="62"/>
                    <a:pt x="150" y="63"/>
                    <a:pt x="150" y="64"/>
                  </a:cubicBezTo>
                  <a:cubicBezTo>
                    <a:pt x="150" y="64"/>
                    <a:pt x="149" y="65"/>
                    <a:pt x="149" y="66"/>
                  </a:cubicBezTo>
                  <a:cubicBezTo>
                    <a:pt x="148" y="66"/>
                    <a:pt x="148" y="68"/>
                    <a:pt x="148" y="69"/>
                  </a:cubicBezTo>
                  <a:cubicBezTo>
                    <a:pt x="149" y="70"/>
                    <a:pt x="151" y="71"/>
                    <a:pt x="151" y="72"/>
                  </a:cubicBezTo>
                  <a:cubicBezTo>
                    <a:pt x="151" y="72"/>
                    <a:pt x="151" y="74"/>
                    <a:pt x="151" y="75"/>
                  </a:cubicBezTo>
                  <a:cubicBezTo>
                    <a:pt x="152" y="76"/>
                    <a:pt x="153" y="78"/>
                    <a:pt x="153" y="79"/>
                  </a:cubicBezTo>
                  <a:cubicBezTo>
                    <a:pt x="154" y="80"/>
                    <a:pt x="154" y="82"/>
                    <a:pt x="154" y="84"/>
                  </a:cubicBezTo>
                  <a:cubicBezTo>
                    <a:pt x="154" y="85"/>
                    <a:pt x="153" y="87"/>
                    <a:pt x="153" y="88"/>
                  </a:cubicBezTo>
                  <a:cubicBezTo>
                    <a:pt x="153" y="89"/>
                    <a:pt x="153" y="92"/>
                    <a:pt x="153" y="93"/>
                  </a:cubicBezTo>
                  <a:cubicBezTo>
                    <a:pt x="152" y="93"/>
                    <a:pt x="151" y="94"/>
                    <a:pt x="150" y="95"/>
                  </a:cubicBezTo>
                  <a:cubicBezTo>
                    <a:pt x="150" y="95"/>
                    <a:pt x="149" y="96"/>
                    <a:pt x="149" y="96"/>
                  </a:cubicBezTo>
                  <a:cubicBezTo>
                    <a:pt x="149" y="97"/>
                    <a:pt x="150" y="97"/>
                    <a:pt x="151" y="98"/>
                  </a:cubicBezTo>
                  <a:cubicBezTo>
                    <a:pt x="151" y="98"/>
                    <a:pt x="152" y="99"/>
                    <a:pt x="152" y="99"/>
                  </a:cubicBezTo>
                  <a:cubicBezTo>
                    <a:pt x="152" y="100"/>
                    <a:pt x="152" y="101"/>
                    <a:pt x="153" y="102"/>
                  </a:cubicBezTo>
                  <a:cubicBezTo>
                    <a:pt x="153" y="103"/>
                    <a:pt x="154" y="103"/>
                    <a:pt x="154" y="104"/>
                  </a:cubicBezTo>
                  <a:cubicBezTo>
                    <a:pt x="154" y="104"/>
                    <a:pt x="155" y="105"/>
                    <a:pt x="154" y="106"/>
                  </a:cubicBezTo>
                  <a:cubicBezTo>
                    <a:pt x="154" y="106"/>
                    <a:pt x="153" y="106"/>
                    <a:pt x="153" y="106"/>
                  </a:cubicBezTo>
                  <a:cubicBezTo>
                    <a:pt x="153" y="105"/>
                    <a:pt x="153" y="105"/>
                    <a:pt x="152" y="104"/>
                  </a:cubicBezTo>
                  <a:cubicBezTo>
                    <a:pt x="152" y="104"/>
                    <a:pt x="151" y="104"/>
                    <a:pt x="151" y="104"/>
                  </a:cubicBezTo>
                  <a:cubicBezTo>
                    <a:pt x="151" y="105"/>
                    <a:pt x="151" y="105"/>
                    <a:pt x="151" y="106"/>
                  </a:cubicBezTo>
                  <a:cubicBezTo>
                    <a:pt x="152" y="106"/>
                    <a:pt x="152" y="107"/>
                    <a:pt x="153" y="107"/>
                  </a:cubicBezTo>
                  <a:cubicBezTo>
                    <a:pt x="153" y="107"/>
                    <a:pt x="154" y="107"/>
                    <a:pt x="154" y="107"/>
                  </a:cubicBezTo>
                  <a:cubicBezTo>
                    <a:pt x="155" y="107"/>
                    <a:pt x="156" y="107"/>
                    <a:pt x="156" y="107"/>
                  </a:cubicBezTo>
                  <a:cubicBezTo>
                    <a:pt x="156" y="107"/>
                    <a:pt x="157" y="107"/>
                    <a:pt x="157" y="108"/>
                  </a:cubicBezTo>
                  <a:cubicBezTo>
                    <a:pt x="157" y="108"/>
                    <a:pt x="158" y="110"/>
                    <a:pt x="158" y="110"/>
                  </a:cubicBezTo>
                  <a:cubicBezTo>
                    <a:pt x="158" y="111"/>
                    <a:pt x="159" y="112"/>
                    <a:pt x="159" y="113"/>
                  </a:cubicBezTo>
                  <a:cubicBezTo>
                    <a:pt x="159" y="114"/>
                    <a:pt x="158" y="115"/>
                    <a:pt x="158" y="116"/>
                  </a:cubicBezTo>
                  <a:cubicBezTo>
                    <a:pt x="158" y="117"/>
                    <a:pt x="157" y="118"/>
                    <a:pt x="156" y="119"/>
                  </a:cubicBezTo>
                  <a:cubicBezTo>
                    <a:pt x="156" y="120"/>
                    <a:pt x="156" y="123"/>
                    <a:pt x="156" y="124"/>
                  </a:cubicBezTo>
                  <a:cubicBezTo>
                    <a:pt x="156" y="125"/>
                    <a:pt x="157" y="128"/>
                    <a:pt x="158" y="129"/>
                  </a:cubicBezTo>
                  <a:cubicBezTo>
                    <a:pt x="159" y="130"/>
                    <a:pt x="161" y="131"/>
                    <a:pt x="162" y="132"/>
                  </a:cubicBezTo>
                  <a:cubicBezTo>
                    <a:pt x="163" y="133"/>
                    <a:pt x="164" y="133"/>
                    <a:pt x="164" y="134"/>
                  </a:cubicBezTo>
                  <a:cubicBezTo>
                    <a:pt x="164" y="134"/>
                    <a:pt x="164" y="135"/>
                    <a:pt x="164" y="136"/>
                  </a:cubicBezTo>
                  <a:cubicBezTo>
                    <a:pt x="164" y="136"/>
                    <a:pt x="164" y="137"/>
                    <a:pt x="164" y="137"/>
                  </a:cubicBezTo>
                  <a:cubicBezTo>
                    <a:pt x="163" y="137"/>
                    <a:pt x="163" y="138"/>
                    <a:pt x="164" y="138"/>
                  </a:cubicBezTo>
                  <a:cubicBezTo>
                    <a:pt x="164" y="138"/>
                    <a:pt x="164" y="139"/>
                    <a:pt x="164" y="140"/>
                  </a:cubicBezTo>
                  <a:cubicBezTo>
                    <a:pt x="165" y="140"/>
                    <a:pt x="166" y="141"/>
                    <a:pt x="167" y="142"/>
                  </a:cubicBezTo>
                  <a:cubicBezTo>
                    <a:pt x="167" y="142"/>
                    <a:pt x="167" y="143"/>
                    <a:pt x="167" y="143"/>
                  </a:cubicBezTo>
                  <a:cubicBezTo>
                    <a:pt x="167" y="144"/>
                    <a:pt x="166" y="144"/>
                    <a:pt x="166" y="144"/>
                  </a:cubicBezTo>
                  <a:cubicBezTo>
                    <a:pt x="166" y="144"/>
                    <a:pt x="165" y="145"/>
                    <a:pt x="164" y="145"/>
                  </a:cubicBezTo>
                  <a:cubicBezTo>
                    <a:pt x="164" y="146"/>
                    <a:pt x="164" y="147"/>
                    <a:pt x="163" y="147"/>
                  </a:cubicBezTo>
                  <a:cubicBezTo>
                    <a:pt x="163" y="147"/>
                    <a:pt x="162" y="147"/>
                    <a:pt x="162" y="147"/>
                  </a:cubicBezTo>
                  <a:cubicBezTo>
                    <a:pt x="161" y="147"/>
                    <a:pt x="160" y="147"/>
                    <a:pt x="159" y="147"/>
                  </a:cubicBezTo>
                  <a:cubicBezTo>
                    <a:pt x="159" y="147"/>
                    <a:pt x="158" y="147"/>
                    <a:pt x="158" y="147"/>
                  </a:cubicBezTo>
                  <a:cubicBezTo>
                    <a:pt x="157" y="147"/>
                    <a:pt x="155" y="146"/>
                    <a:pt x="155" y="146"/>
                  </a:cubicBezTo>
                  <a:cubicBezTo>
                    <a:pt x="154" y="147"/>
                    <a:pt x="154" y="147"/>
                    <a:pt x="153" y="147"/>
                  </a:cubicBezTo>
                  <a:cubicBezTo>
                    <a:pt x="153" y="148"/>
                    <a:pt x="152" y="148"/>
                    <a:pt x="152" y="148"/>
                  </a:cubicBezTo>
                  <a:cubicBezTo>
                    <a:pt x="151" y="148"/>
                    <a:pt x="150" y="148"/>
                    <a:pt x="150" y="149"/>
                  </a:cubicBezTo>
                  <a:cubicBezTo>
                    <a:pt x="150" y="149"/>
                    <a:pt x="151" y="149"/>
                    <a:pt x="151" y="149"/>
                  </a:cubicBezTo>
                  <a:cubicBezTo>
                    <a:pt x="152" y="149"/>
                    <a:pt x="153" y="149"/>
                    <a:pt x="153" y="149"/>
                  </a:cubicBezTo>
                  <a:cubicBezTo>
                    <a:pt x="153" y="148"/>
                    <a:pt x="154" y="148"/>
                    <a:pt x="154" y="148"/>
                  </a:cubicBezTo>
                  <a:cubicBezTo>
                    <a:pt x="155" y="148"/>
                    <a:pt x="156" y="148"/>
                    <a:pt x="156" y="148"/>
                  </a:cubicBezTo>
                  <a:cubicBezTo>
                    <a:pt x="156" y="148"/>
                    <a:pt x="157" y="148"/>
                    <a:pt x="157" y="148"/>
                  </a:cubicBezTo>
                  <a:cubicBezTo>
                    <a:pt x="158" y="149"/>
                    <a:pt x="159" y="148"/>
                    <a:pt x="160" y="148"/>
                  </a:cubicBezTo>
                  <a:cubicBezTo>
                    <a:pt x="160" y="149"/>
                    <a:pt x="161" y="149"/>
                    <a:pt x="161" y="149"/>
                  </a:cubicBezTo>
                  <a:cubicBezTo>
                    <a:pt x="162" y="149"/>
                    <a:pt x="162" y="149"/>
                    <a:pt x="163" y="149"/>
                  </a:cubicBezTo>
                  <a:cubicBezTo>
                    <a:pt x="163" y="150"/>
                    <a:pt x="164" y="150"/>
                    <a:pt x="164" y="150"/>
                  </a:cubicBezTo>
                  <a:cubicBezTo>
                    <a:pt x="165" y="151"/>
                    <a:pt x="165" y="152"/>
                    <a:pt x="166" y="153"/>
                  </a:cubicBezTo>
                  <a:cubicBezTo>
                    <a:pt x="166" y="153"/>
                    <a:pt x="167" y="154"/>
                    <a:pt x="168" y="154"/>
                  </a:cubicBezTo>
                  <a:cubicBezTo>
                    <a:pt x="168" y="154"/>
                    <a:pt x="169" y="154"/>
                    <a:pt x="170" y="154"/>
                  </a:cubicBezTo>
                  <a:cubicBezTo>
                    <a:pt x="170" y="153"/>
                    <a:pt x="170" y="153"/>
                    <a:pt x="170" y="153"/>
                  </a:cubicBezTo>
                  <a:cubicBezTo>
                    <a:pt x="170" y="153"/>
                    <a:pt x="171" y="153"/>
                    <a:pt x="171" y="153"/>
                  </a:cubicBezTo>
                  <a:cubicBezTo>
                    <a:pt x="171" y="153"/>
                    <a:pt x="171" y="153"/>
                    <a:pt x="171" y="154"/>
                  </a:cubicBezTo>
                  <a:cubicBezTo>
                    <a:pt x="171" y="154"/>
                    <a:pt x="170" y="154"/>
                    <a:pt x="170" y="155"/>
                  </a:cubicBezTo>
                  <a:cubicBezTo>
                    <a:pt x="169" y="155"/>
                    <a:pt x="168" y="155"/>
                    <a:pt x="168" y="155"/>
                  </a:cubicBezTo>
                  <a:cubicBezTo>
                    <a:pt x="168" y="155"/>
                    <a:pt x="167" y="155"/>
                    <a:pt x="166" y="154"/>
                  </a:cubicBezTo>
                  <a:cubicBezTo>
                    <a:pt x="166" y="154"/>
                    <a:pt x="165" y="154"/>
                    <a:pt x="165" y="153"/>
                  </a:cubicBezTo>
                  <a:cubicBezTo>
                    <a:pt x="164" y="153"/>
                    <a:pt x="163" y="153"/>
                    <a:pt x="162" y="153"/>
                  </a:cubicBezTo>
                  <a:cubicBezTo>
                    <a:pt x="162" y="153"/>
                    <a:pt x="161" y="153"/>
                    <a:pt x="161" y="153"/>
                  </a:cubicBezTo>
                  <a:cubicBezTo>
                    <a:pt x="160" y="153"/>
                    <a:pt x="160" y="154"/>
                    <a:pt x="160" y="154"/>
                  </a:cubicBezTo>
                  <a:cubicBezTo>
                    <a:pt x="160" y="154"/>
                    <a:pt x="161" y="154"/>
                    <a:pt x="162" y="154"/>
                  </a:cubicBezTo>
                  <a:cubicBezTo>
                    <a:pt x="162" y="154"/>
                    <a:pt x="164" y="154"/>
                    <a:pt x="164" y="155"/>
                  </a:cubicBezTo>
                  <a:cubicBezTo>
                    <a:pt x="164" y="155"/>
                    <a:pt x="165" y="155"/>
                    <a:pt x="165" y="155"/>
                  </a:cubicBezTo>
                  <a:cubicBezTo>
                    <a:pt x="166" y="156"/>
                    <a:pt x="167" y="156"/>
                    <a:pt x="167" y="157"/>
                  </a:cubicBezTo>
                  <a:cubicBezTo>
                    <a:pt x="167" y="157"/>
                    <a:pt x="167" y="158"/>
                    <a:pt x="167" y="159"/>
                  </a:cubicBezTo>
                  <a:cubicBezTo>
                    <a:pt x="167" y="159"/>
                    <a:pt x="167" y="160"/>
                    <a:pt x="167" y="161"/>
                  </a:cubicBezTo>
                  <a:cubicBezTo>
                    <a:pt x="167" y="161"/>
                    <a:pt x="167" y="162"/>
                    <a:pt x="168" y="163"/>
                  </a:cubicBezTo>
                  <a:cubicBezTo>
                    <a:pt x="168" y="163"/>
                    <a:pt x="169" y="164"/>
                    <a:pt x="170" y="165"/>
                  </a:cubicBezTo>
                  <a:cubicBezTo>
                    <a:pt x="170" y="165"/>
                    <a:pt x="172" y="166"/>
                    <a:pt x="172" y="16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9" name="Freeform 139"/>
            <p:cNvSpPr>
              <a:spLocks/>
            </p:cNvSpPr>
            <p:nvPr/>
          </p:nvSpPr>
          <p:spPr bwMode="auto">
            <a:xfrm>
              <a:off x="2041526" y="2109788"/>
              <a:ext cx="20638" cy="11113"/>
            </a:xfrm>
            <a:custGeom>
              <a:avLst/>
              <a:gdLst/>
              <a:ahLst/>
              <a:cxnLst>
                <a:cxn ang="0">
                  <a:pos x="10" y="5"/>
                </a:cxn>
                <a:cxn ang="0">
                  <a:pos x="9" y="6"/>
                </a:cxn>
                <a:cxn ang="0">
                  <a:pos x="7" y="6"/>
                </a:cxn>
                <a:cxn ang="0">
                  <a:pos x="6" y="4"/>
                </a:cxn>
                <a:cxn ang="0">
                  <a:pos x="3" y="3"/>
                </a:cxn>
                <a:cxn ang="0">
                  <a:pos x="1" y="3"/>
                </a:cxn>
                <a:cxn ang="0">
                  <a:pos x="0" y="2"/>
                </a:cxn>
                <a:cxn ang="0">
                  <a:pos x="1" y="0"/>
                </a:cxn>
                <a:cxn ang="0">
                  <a:pos x="3" y="1"/>
                </a:cxn>
                <a:cxn ang="0">
                  <a:pos x="4" y="1"/>
                </a:cxn>
                <a:cxn ang="0">
                  <a:pos x="7" y="1"/>
                </a:cxn>
                <a:cxn ang="0">
                  <a:pos x="8" y="1"/>
                </a:cxn>
                <a:cxn ang="0">
                  <a:pos x="10" y="1"/>
                </a:cxn>
                <a:cxn ang="0">
                  <a:pos x="10" y="3"/>
                </a:cxn>
                <a:cxn ang="0">
                  <a:pos x="10" y="5"/>
                </a:cxn>
              </a:cxnLst>
              <a:rect l="0" t="0" r="r" b="b"/>
              <a:pathLst>
                <a:path w="11" h="6">
                  <a:moveTo>
                    <a:pt x="10" y="5"/>
                  </a:moveTo>
                  <a:cubicBezTo>
                    <a:pt x="10" y="5"/>
                    <a:pt x="10" y="6"/>
                    <a:pt x="9" y="6"/>
                  </a:cubicBezTo>
                  <a:cubicBezTo>
                    <a:pt x="9" y="6"/>
                    <a:pt x="8" y="6"/>
                    <a:pt x="7" y="6"/>
                  </a:cubicBezTo>
                  <a:cubicBezTo>
                    <a:pt x="7" y="6"/>
                    <a:pt x="6" y="5"/>
                    <a:pt x="6" y="4"/>
                  </a:cubicBezTo>
                  <a:cubicBezTo>
                    <a:pt x="5" y="4"/>
                    <a:pt x="4" y="3"/>
                    <a:pt x="3" y="3"/>
                  </a:cubicBezTo>
                  <a:cubicBezTo>
                    <a:pt x="3" y="3"/>
                    <a:pt x="2" y="4"/>
                    <a:pt x="1" y="3"/>
                  </a:cubicBezTo>
                  <a:cubicBezTo>
                    <a:pt x="1" y="3"/>
                    <a:pt x="0" y="2"/>
                    <a:pt x="0" y="2"/>
                  </a:cubicBezTo>
                  <a:cubicBezTo>
                    <a:pt x="0" y="2"/>
                    <a:pt x="1" y="1"/>
                    <a:pt x="1" y="0"/>
                  </a:cubicBezTo>
                  <a:cubicBezTo>
                    <a:pt x="1" y="0"/>
                    <a:pt x="2" y="1"/>
                    <a:pt x="3" y="1"/>
                  </a:cubicBezTo>
                  <a:cubicBezTo>
                    <a:pt x="3" y="1"/>
                    <a:pt x="4" y="1"/>
                    <a:pt x="4" y="1"/>
                  </a:cubicBezTo>
                  <a:cubicBezTo>
                    <a:pt x="5" y="2"/>
                    <a:pt x="6" y="1"/>
                    <a:pt x="7" y="1"/>
                  </a:cubicBezTo>
                  <a:cubicBezTo>
                    <a:pt x="7" y="1"/>
                    <a:pt x="8" y="1"/>
                    <a:pt x="8" y="1"/>
                  </a:cubicBezTo>
                  <a:cubicBezTo>
                    <a:pt x="8" y="1"/>
                    <a:pt x="9" y="1"/>
                    <a:pt x="10" y="1"/>
                  </a:cubicBezTo>
                  <a:cubicBezTo>
                    <a:pt x="10" y="1"/>
                    <a:pt x="10" y="2"/>
                    <a:pt x="10" y="3"/>
                  </a:cubicBezTo>
                  <a:cubicBezTo>
                    <a:pt x="11" y="3"/>
                    <a:pt x="11" y="5"/>
                    <a:pt x="10"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0" name="Freeform 140"/>
            <p:cNvSpPr>
              <a:spLocks/>
            </p:cNvSpPr>
            <p:nvPr/>
          </p:nvSpPr>
          <p:spPr bwMode="auto">
            <a:xfrm>
              <a:off x="1901826" y="1435101"/>
              <a:ext cx="76200" cy="68263"/>
            </a:xfrm>
            <a:custGeom>
              <a:avLst/>
              <a:gdLst/>
              <a:ahLst/>
              <a:cxnLst>
                <a:cxn ang="0">
                  <a:pos x="40" y="22"/>
                </a:cxn>
                <a:cxn ang="0">
                  <a:pos x="39" y="28"/>
                </a:cxn>
                <a:cxn ang="0">
                  <a:pos x="37" y="33"/>
                </a:cxn>
                <a:cxn ang="0">
                  <a:pos x="35" y="32"/>
                </a:cxn>
                <a:cxn ang="0">
                  <a:pos x="32" y="32"/>
                </a:cxn>
                <a:cxn ang="0">
                  <a:pos x="31" y="28"/>
                </a:cxn>
                <a:cxn ang="0">
                  <a:pos x="29" y="25"/>
                </a:cxn>
                <a:cxn ang="0">
                  <a:pos x="28" y="25"/>
                </a:cxn>
                <a:cxn ang="0">
                  <a:pos x="24" y="27"/>
                </a:cxn>
                <a:cxn ang="0">
                  <a:pos x="20" y="30"/>
                </a:cxn>
                <a:cxn ang="0">
                  <a:pos x="16" y="32"/>
                </a:cxn>
                <a:cxn ang="0">
                  <a:pos x="13" y="35"/>
                </a:cxn>
                <a:cxn ang="0">
                  <a:pos x="9" y="36"/>
                </a:cxn>
                <a:cxn ang="0">
                  <a:pos x="7" y="36"/>
                </a:cxn>
                <a:cxn ang="0">
                  <a:pos x="5" y="36"/>
                </a:cxn>
                <a:cxn ang="0">
                  <a:pos x="5" y="34"/>
                </a:cxn>
                <a:cxn ang="0">
                  <a:pos x="7" y="33"/>
                </a:cxn>
                <a:cxn ang="0">
                  <a:pos x="8" y="31"/>
                </a:cxn>
                <a:cxn ang="0">
                  <a:pos x="8" y="29"/>
                </a:cxn>
                <a:cxn ang="0">
                  <a:pos x="6" y="29"/>
                </a:cxn>
                <a:cxn ang="0">
                  <a:pos x="4" y="29"/>
                </a:cxn>
                <a:cxn ang="0">
                  <a:pos x="1" y="28"/>
                </a:cxn>
                <a:cxn ang="0">
                  <a:pos x="0" y="27"/>
                </a:cxn>
                <a:cxn ang="0">
                  <a:pos x="0" y="24"/>
                </a:cxn>
                <a:cxn ang="0">
                  <a:pos x="1" y="23"/>
                </a:cxn>
                <a:cxn ang="0">
                  <a:pos x="2" y="23"/>
                </a:cxn>
                <a:cxn ang="0">
                  <a:pos x="5" y="24"/>
                </a:cxn>
                <a:cxn ang="0">
                  <a:pos x="7" y="23"/>
                </a:cxn>
                <a:cxn ang="0">
                  <a:pos x="10" y="21"/>
                </a:cxn>
                <a:cxn ang="0">
                  <a:pos x="13" y="18"/>
                </a:cxn>
                <a:cxn ang="0">
                  <a:pos x="13" y="16"/>
                </a:cxn>
                <a:cxn ang="0">
                  <a:pos x="11" y="12"/>
                </a:cxn>
                <a:cxn ang="0">
                  <a:pos x="10" y="8"/>
                </a:cxn>
                <a:cxn ang="0">
                  <a:pos x="10" y="3"/>
                </a:cxn>
                <a:cxn ang="0">
                  <a:pos x="12" y="1"/>
                </a:cxn>
                <a:cxn ang="0">
                  <a:pos x="14" y="1"/>
                </a:cxn>
                <a:cxn ang="0">
                  <a:pos x="18" y="2"/>
                </a:cxn>
                <a:cxn ang="0">
                  <a:pos x="19" y="4"/>
                </a:cxn>
                <a:cxn ang="0">
                  <a:pos x="21" y="6"/>
                </a:cxn>
                <a:cxn ang="0">
                  <a:pos x="24" y="7"/>
                </a:cxn>
                <a:cxn ang="0">
                  <a:pos x="28" y="7"/>
                </a:cxn>
                <a:cxn ang="0">
                  <a:pos x="29" y="5"/>
                </a:cxn>
                <a:cxn ang="0">
                  <a:pos x="32" y="4"/>
                </a:cxn>
                <a:cxn ang="0">
                  <a:pos x="34" y="4"/>
                </a:cxn>
                <a:cxn ang="0">
                  <a:pos x="37" y="7"/>
                </a:cxn>
                <a:cxn ang="0">
                  <a:pos x="36" y="12"/>
                </a:cxn>
                <a:cxn ang="0">
                  <a:pos x="36" y="15"/>
                </a:cxn>
                <a:cxn ang="0">
                  <a:pos x="38" y="17"/>
                </a:cxn>
                <a:cxn ang="0">
                  <a:pos x="39" y="19"/>
                </a:cxn>
                <a:cxn ang="0">
                  <a:pos x="40" y="22"/>
                </a:cxn>
              </a:cxnLst>
              <a:rect l="0" t="0" r="r" b="b"/>
              <a:pathLst>
                <a:path w="40" h="36">
                  <a:moveTo>
                    <a:pt x="40" y="22"/>
                  </a:moveTo>
                  <a:cubicBezTo>
                    <a:pt x="40" y="23"/>
                    <a:pt x="39" y="26"/>
                    <a:pt x="39" y="28"/>
                  </a:cubicBezTo>
                  <a:cubicBezTo>
                    <a:pt x="39" y="29"/>
                    <a:pt x="38" y="31"/>
                    <a:pt x="37" y="33"/>
                  </a:cubicBezTo>
                  <a:cubicBezTo>
                    <a:pt x="36" y="33"/>
                    <a:pt x="36" y="32"/>
                    <a:pt x="35" y="32"/>
                  </a:cubicBezTo>
                  <a:cubicBezTo>
                    <a:pt x="35" y="32"/>
                    <a:pt x="33" y="32"/>
                    <a:pt x="32" y="32"/>
                  </a:cubicBezTo>
                  <a:cubicBezTo>
                    <a:pt x="32" y="31"/>
                    <a:pt x="31" y="29"/>
                    <a:pt x="31" y="28"/>
                  </a:cubicBezTo>
                  <a:cubicBezTo>
                    <a:pt x="31" y="28"/>
                    <a:pt x="30" y="26"/>
                    <a:pt x="29" y="25"/>
                  </a:cubicBezTo>
                  <a:cubicBezTo>
                    <a:pt x="29" y="25"/>
                    <a:pt x="28" y="25"/>
                    <a:pt x="28" y="25"/>
                  </a:cubicBezTo>
                  <a:cubicBezTo>
                    <a:pt x="26" y="25"/>
                    <a:pt x="24" y="26"/>
                    <a:pt x="24" y="27"/>
                  </a:cubicBezTo>
                  <a:cubicBezTo>
                    <a:pt x="22" y="27"/>
                    <a:pt x="21" y="29"/>
                    <a:pt x="20" y="30"/>
                  </a:cubicBezTo>
                  <a:cubicBezTo>
                    <a:pt x="19" y="31"/>
                    <a:pt x="17" y="32"/>
                    <a:pt x="16" y="32"/>
                  </a:cubicBezTo>
                  <a:cubicBezTo>
                    <a:pt x="15" y="33"/>
                    <a:pt x="14" y="34"/>
                    <a:pt x="13" y="35"/>
                  </a:cubicBezTo>
                  <a:cubicBezTo>
                    <a:pt x="12" y="35"/>
                    <a:pt x="10" y="35"/>
                    <a:pt x="9" y="36"/>
                  </a:cubicBezTo>
                  <a:cubicBezTo>
                    <a:pt x="9" y="36"/>
                    <a:pt x="7" y="36"/>
                    <a:pt x="7" y="36"/>
                  </a:cubicBezTo>
                  <a:cubicBezTo>
                    <a:pt x="6" y="36"/>
                    <a:pt x="5" y="36"/>
                    <a:pt x="5" y="36"/>
                  </a:cubicBezTo>
                  <a:cubicBezTo>
                    <a:pt x="5" y="35"/>
                    <a:pt x="5" y="34"/>
                    <a:pt x="5" y="34"/>
                  </a:cubicBezTo>
                  <a:cubicBezTo>
                    <a:pt x="5" y="34"/>
                    <a:pt x="6" y="33"/>
                    <a:pt x="7" y="33"/>
                  </a:cubicBezTo>
                  <a:cubicBezTo>
                    <a:pt x="7" y="33"/>
                    <a:pt x="8" y="32"/>
                    <a:pt x="8" y="31"/>
                  </a:cubicBezTo>
                  <a:cubicBezTo>
                    <a:pt x="8" y="31"/>
                    <a:pt x="8" y="30"/>
                    <a:pt x="8" y="29"/>
                  </a:cubicBezTo>
                  <a:cubicBezTo>
                    <a:pt x="8" y="29"/>
                    <a:pt x="6" y="29"/>
                    <a:pt x="6" y="29"/>
                  </a:cubicBezTo>
                  <a:cubicBezTo>
                    <a:pt x="5" y="29"/>
                    <a:pt x="4" y="29"/>
                    <a:pt x="4" y="29"/>
                  </a:cubicBezTo>
                  <a:cubicBezTo>
                    <a:pt x="3" y="29"/>
                    <a:pt x="2" y="29"/>
                    <a:pt x="1" y="28"/>
                  </a:cubicBezTo>
                  <a:cubicBezTo>
                    <a:pt x="1" y="28"/>
                    <a:pt x="0" y="27"/>
                    <a:pt x="0" y="27"/>
                  </a:cubicBezTo>
                  <a:cubicBezTo>
                    <a:pt x="0" y="26"/>
                    <a:pt x="0" y="25"/>
                    <a:pt x="0" y="24"/>
                  </a:cubicBezTo>
                  <a:cubicBezTo>
                    <a:pt x="0" y="24"/>
                    <a:pt x="1" y="23"/>
                    <a:pt x="1" y="23"/>
                  </a:cubicBezTo>
                  <a:cubicBezTo>
                    <a:pt x="1" y="23"/>
                    <a:pt x="2" y="23"/>
                    <a:pt x="2" y="23"/>
                  </a:cubicBezTo>
                  <a:cubicBezTo>
                    <a:pt x="3" y="23"/>
                    <a:pt x="4" y="24"/>
                    <a:pt x="5" y="24"/>
                  </a:cubicBezTo>
                  <a:cubicBezTo>
                    <a:pt x="5" y="24"/>
                    <a:pt x="7" y="24"/>
                    <a:pt x="7" y="23"/>
                  </a:cubicBezTo>
                  <a:cubicBezTo>
                    <a:pt x="8" y="23"/>
                    <a:pt x="10" y="22"/>
                    <a:pt x="10" y="21"/>
                  </a:cubicBezTo>
                  <a:cubicBezTo>
                    <a:pt x="11" y="20"/>
                    <a:pt x="13" y="19"/>
                    <a:pt x="13" y="18"/>
                  </a:cubicBezTo>
                  <a:cubicBezTo>
                    <a:pt x="13" y="17"/>
                    <a:pt x="13" y="16"/>
                    <a:pt x="13" y="16"/>
                  </a:cubicBezTo>
                  <a:cubicBezTo>
                    <a:pt x="13" y="15"/>
                    <a:pt x="12" y="13"/>
                    <a:pt x="11" y="12"/>
                  </a:cubicBezTo>
                  <a:cubicBezTo>
                    <a:pt x="11" y="11"/>
                    <a:pt x="10" y="9"/>
                    <a:pt x="10" y="8"/>
                  </a:cubicBezTo>
                  <a:cubicBezTo>
                    <a:pt x="10" y="7"/>
                    <a:pt x="10" y="4"/>
                    <a:pt x="10" y="3"/>
                  </a:cubicBezTo>
                  <a:cubicBezTo>
                    <a:pt x="10" y="2"/>
                    <a:pt x="11" y="1"/>
                    <a:pt x="12" y="1"/>
                  </a:cubicBezTo>
                  <a:cubicBezTo>
                    <a:pt x="12" y="0"/>
                    <a:pt x="13" y="1"/>
                    <a:pt x="14" y="1"/>
                  </a:cubicBezTo>
                  <a:cubicBezTo>
                    <a:pt x="15" y="1"/>
                    <a:pt x="17" y="1"/>
                    <a:pt x="18" y="2"/>
                  </a:cubicBezTo>
                  <a:cubicBezTo>
                    <a:pt x="18" y="2"/>
                    <a:pt x="19" y="4"/>
                    <a:pt x="19" y="4"/>
                  </a:cubicBezTo>
                  <a:cubicBezTo>
                    <a:pt x="20" y="5"/>
                    <a:pt x="20" y="6"/>
                    <a:pt x="21" y="6"/>
                  </a:cubicBezTo>
                  <a:cubicBezTo>
                    <a:pt x="22" y="6"/>
                    <a:pt x="23" y="7"/>
                    <a:pt x="24" y="7"/>
                  </a:cubicBezTo>
                  <a:cubicBezTo>
                    <a:pt x="25" y="7"/>
                    <a:pt x="27" y="8"/>
                    <a:pt x="28" y="7"/>
                  </a:cubicBezTo>
                  <a:cubicBezTo>
                    <a:pt x="28" y="7"/>
                    <a:pt x="29" y="5"/>
                    <a:pt x="29" y="5"/>
                  </a:cubicBezTo>
                  <a:cubicBezTo>
                    <a:pt x="30" y="4"/>
                    <a:pt x="31" y="4"/>
                    <a:pt x="32" y="4"/>
                  </a:cubicBezTo>
                  <a:cubicBezTo>
                    <a:pt x="32" y="4"/>
                    <a:pt x="33" y="4"/>
                    <a:pt x="34" y="4"/>
                  </a:cubicBezTo>
                  <a:cubicBezTo>
                    <a:pt x="35" y="5"/>
                    <a:pt x="36" y="6"/>
                    <a:pt x="37" y="7"/>
                  </a:cubicBezTo>
                  <a:cubicBezTo>
                    <a:pt x="36" y="9"/>
                    <a:pt x="36" y="11"/>
                    <a:pt x="36" y="12"/>
                  </a:cubicBezTo>
                  <a:cubicBezTo>
                    <a:pt x="36" y="13"/>
                    <a:pt x="36" y="14"/>
                    <a:pt x="36" y="15"/>
                  </a:cubicBezTo>
                  <a:cubicBezTo>
                    <a:pt x="37" y="16"/>
                    <a:pt x="38" y="16"/>
                    <a:pt x="38" y="17"/>
                  </a:cubicBezTo>
                  <a:cubicBezTo>
                    <a:pt x="38" y="17"/>
                    <a:pt x="39" y="18"/>
                    <a:pt x="39" y="19"/>
                  </a:cubicBezTo>
                  <a:cubicBezTo>
                    <a:pt x="40" y="19"/>
                    <a:pt x="40" y="21"/>
                    <a:pt x="40" y="2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1" name="Freeform 141"/>
            <p:cNvSpPr>
              <a:spLocks/>
            </p:cNvSpPr>
            <p:nvPr/>
          </p:nvSpPr>
          <p:spPr bwMode="auto">
            <a:xfrm>
              <a:off x="1566863" y="1216026"/>
              <a:ext cx="260350" cy="292100"/>
            </a:xfrm>
            <a:custGeom>
              <a:avLst/>
              <a:gdLst/>
              <a:ahLst/>
              <a:cxnLst>
                <a:cxn ang="0">
                  <a:pos x="133" y="50"/>
                </a:cxn>
                <a:cxn ang="0">
                  <a:pos x="123" y="50"/>
                </a:cxn>
                <a:cxn ang="0">
                  <a:pos x="118" y="42"/>
                </a:cxn>
                <a:cxn ang="0">
                  <a:pos x="111" y="49"/>
                </a:cxn>
                <a:cxn ang="0">
                  <a:pos x="99" y="56"/>
                </a:cxn>
                <a:cxn ang="0">
                  <a:pos x="97" y="64"/>
                </a:cxn>
                <a:cxn ang="0">
                  <a:pos x="102" y="68"/>
                </a:cxn>
                <a:cxn ang="0">
                  <a:pos x="95" y="75"/>
                </a:cxn>
                <a:cxn ang="0">
                  <a:pos x="103" y="81"/>
                </a:cxn>
                <a:cxn ang="0">
                  <a:pos x="102" y="92"/>
                </a:cxn>
                <a:cxn ang="0">
                  <a:pos x="96" y="109"/>
                </a:cxn>
                <a:cxn ang="0">
                  <a:pos x="85" y="107"/>
                </a:cxn>
                <a:cxn ang="0">
                  <a:pos x="71" y="114"/>
                </a:cxn>
                <a:cxn ang="0">
                  <a:pos x="57" y="127"/>
                </a:cxn>
                <a:cxn ang="0">
                  <a:pos x="53" y="140"/>
                </a:cxn>
                <a:cxn ang="0">
                  <a:pos x="50" y="147"/>
                </a:cxn>
                <a:cxn ang="0">
                  <a:pos x="34" y="151"/>
                </a:cxn>
                <a:cxn ang="0">
                  <a:pos x="23" y="152"/>
                </a:cxn>
                <a:cxn ang="0">
                  <a:pos x="13" y="155"/>
                </a:cxn>
                <a:cxn ang="0">
                  <a:pos x="9" y="149"/>
                </a:cxn>
                <a:cxn ang="0">
                  <a:pos x="16" y="143"/>
                </a:cxn>
                <a:cxn ang="0">
                  <a:pos x="22" y="138"/>
                </a:cxn>
                <a:cxn ang="0">
                  <a:pos x="32" y="130"/>
                </a:cxn>
                <a:cxn ang="0">
                  <a:pos x="42" y="123"/>
                </a:cxn>
                <a:cxn ang="0">
                  <a:pos x="39" y="112"/>
                </a:cxn>
                <a:cxn ang="0">
                  <a:pos x="37" y="99"/>
                </a:cxn>
                <a:cxn ang="0">
                  <a:pos x="41" y="91"/>
                </a:cxn>
                <a:cxn ang="0">
                  <a:pos x="45" y="83"/>
                </a:cxn>
                <a:cxn ang="0">
                  <a:pos x="42" y="73"/>
                </a:cxn>
                <a:cxn ang="0">
                  <a:pos x="33" y="65"/>
                </a:cxn>
                <a:cxn ang="0">
                  <a:pos x="27" y="65"/>
                </a:cxn>
                <a:cxn ang="0">
                  <a:pos x="19" y="67"/>
                </a:cxn>
                <a:cxn ang="0">
                  <a:pos x="10" y="72"/>
                </a:cxn>
                <a:cxn ang="0">
                  <a:pos x="3" y="76"/>
                </a:cxn>
                <a:cxn ang="0">
                  <a:pos x="7" y="69"/>
                </a:cxn>
                <a:cxn ang="0">
                  <a:pos x="9" y="51"/>
                </a:cxn>
                <a:cxn ang="0">
                  <a:pos x="4" y="41"/>
                </a:cxn>
                <a:cxn ang="0">
                  <a:pos x="1" y="33"/>
                </a:cxn>
                <a:cxn ang="0">
                  <a:pos x="1" y="22"/>
                </a:cxn>
                <a:cxn ang="0">
                  <a:pos x="14" y="14"/>
                </a:cxn>
                <a:cxn ang="0">
                  <a:pos x="16" y="20"/>
                </a:cxn>
                <a:cxn ang="0">
                  <a:pos x="20" y="17"/>
                </a:cxn>
                <a:cxn ang="0">
                  <a:pos x="25" y="13"/>
                </a:cxn>
                <a:cxn ang="0">
                  <a:pos x="32" y="6"/>
                </a:cxn>
                <a:cxn ang="0">
                  <a:pos x="46" y="2"/>
                </a:cxn>
                <a:cxn ang="0">
                  <a:pos x="64" y="5"/>
                </a:cxn>
                <a:cxn ang="0">
                  <a:pos x="88" y="11"/>
                </a:cxn>
                <a:cxn ang="0">
                  <a:pos x="109" y="4"/>
                </a:cxn>
                <a:cxn ang="0">
                  <a:pos x="116" y="6"/>
                </a:cxn>
                <a:cxn ang="0">
                  <a:pos x="121" y="7"/>
                </a:cxn>
                <a:cxn ang="0">
                  <a:pos x="122" y="24"/>
                </a:cxn>
                <a:cxn ang="0">
                  <a:pos x="131" y="37"/>
                </a:cxn>
                <a:cxn ang="0">
                  <a:pos x="138" y="46"/>
                </a:cxn>
              </a:cxnLst>
              <a:rect l="0" t="0" r="r" b="b"/>
              <a:pathLst>
                <a:path w="138" h="155">
                  <a:moveTo>
                    <a:pt x="138" y="46"/>
                  </a:moveTo>
                  <a:cubicBezTo>
                    <a:pt x="138" y="46"/>
                    <a:pt x="138" y="47"/>
                    <a:pt x="137" y="47"/>
                  </a:cubicBezTo>
                  <a:cubicBezTo>
                    <a:pt x="137" y="48"/>
                    <a:pt x="136" y="48"/>
                    <a:pt x="136" y="48"/>
                  </a:cubicBezTo>
                  <a:cubicBezTo>
                    <a:pt x="135" y="49"/>
                    <a:pt x="134" y="50"/>
                    <a:pt x="133" y="50"/>
                  </a:cubicBezTo>
                  <a:cubicBezTo>
                    <a:pt x="132" y="51"/>
                    <a:pt x="131" y="51"/>
                    <a:pt x="131" y="51"/>
                  </a:cubicBezTo>
                  <a:cubicBezTo>
                    <a:pt x="130" y="51"/>
                    <a:pt x="129" y="52"/>
                    <a:pt x="129" y="52"/>
                  </a:cubicBezTo>
                  <a:cubicBezTo>
                    <a:pt x="128" y="51"/>
                    <a:pt x="127" y="51"/>
                    <a:pt x="126" y="50"/>
                  </a:cubicBezTo>
                  <a:cubicBezTo>
                    <a:pt x="126" y="50"/>
                    <a:pt x="124" y="50"/>
                    <a:pt x="123" y="50"/>
                  </a:cubicBezTo>
                  <a:cubicBezTo>
                    <a:pt x="122" y="50"/>
                    <a:pt x="121" y="50"/>
                    <a:pt x="120" y="49"/>
                  </a:cubicBezTo>
                  <a:cubicBezTo>
                    <a:pt x="119" y="49"/>
                    <a:pt x="118" y="47"/>
                    <a:pt x="118" y="47"/>
                  </a:cubicBezTo>
                  <a:cubicBezTo>
                    <a:pt x="118" y="46"/>
                    <a:pt x="119" y="45"/>
                    <a:pt x="119" y="44"/>
                  </a:cubicBezTo>
                  <a:cubicBezTo>
                    <a:pt x="119" y="43"/>
                    <a:pt x="119" y="42"/>
                    <a:pt x="118" y="42"/>
                  </a:cubicBezTo>
                  <a:cubicBezTo>
                    <a:pt x="118" y="42"/>
                    <a:pt x="117" y="41"/>
                    <a:pt x="117" y="41"/>
                  </a:cubicBezTo>
                  <a:cubicBezTo>
                    <a:pt x="116" y="42"/>
                    <a:pt x="115" y="43"/>
                    <a:pt x="114" y="44"/>
                  </a:cubicBezTo>
                  <a:cubicBezTo>
                    <a:pt x="113" y="44"/>
                    <a:pt x="111" y="46"/>
                    <a:pt x="111" y="47"/>
                  </a:cubicBezTo>
                  <a:cubicBezTo>
                    <a:pt x="110" y="47"/>
                    <a:pt x="111" y="49"/>
                    <a:pt x="111" y="49"/>
                  </a:cubicBezTo>
                  <a:cubicBezTo>
                    <a:pt x="111" y="50"/>
                    <a:pt x="111" y="51"/>
                    <a:pt x="110" y="52"/>
                  </a:cubicBezTo>
                  <a:cubicBezTo>
                    <a:pt x="110" y="53"/>
                    <a:pt x="108" y="53"/>
                    <a:pt x="107" y="54"/>
                  </a:cubicBezTo>
                  <a:cubicBezTo>
                    <a:pt x="106" y="54"/>
                    <a:pt x="103" y="54"/>
                    <a:pt x="102" y="55"/>
                  </a:cubicBezTo>
                  <a:cubicBezTo>
                    <a:pt x="101" y="55"/>
                    <a:pt x="100" y="55"/>
                    <a:pt x="99" y="56"/>
                  </a:cubicBezTo>
                  <a:cubicBezTo>
                    <a:pt x="99" y="56"/>
                    <a:pt x="98" y="57"/>
                    <a:pt x="97" y="57"/>
                  </a:cubicBezTo>
                  <a:cubicBezTo>
                    <a:pt x="97" y="58"/>
                    <a:pt x="96" y="59"/>
                    <a:pt x="96" y="60"/>
                  </a:cubicBezTo>
                  <a:cubicBezTo>
                    <a:pt x="96" y="61"/>
                    <a:pt x="96" y="62"/>
                    <a:pt x="96" y="63"/>
                  </a:cubicBezTo>
                  <a:cubicBezTo>
                    <a:pt x="96" y="63"/>
                    <a:pt x="96" y="64"/>
                    <a:pt x="97" y="64"/>
                  </a:cubicBezTo>
                  <a:cubicBezTo>
                    <a:pt x="97" y="64"/>
                    <a:pt x="99" y="64"/>
                    <a:pt x="100" y="64"/>
                  </a:cubicBezTo>
                  <a:cubicBezTo>
                    <a:pt x="100" y="64"/>
                    <a:pt x="101" y="65"/>
                    <a:pt x="101" y="65"/>
                  </a:cubicBezTo>
                  <a:cubicBezTo>
                    <a:pt x="102" y="65"/>
                    <a:pt x="103" y="66"/>
                    <a:pt x="103" y="66"/>
                  </a:cubicBezTo>
                  <a:cubicBezTo>
                    <a:pt x="103" y="67"/>
                    <a:pt x="102" y="67"/>
                    <a:pt x="102" y="68"/>
                  </a:cubicBezTo>
                  <a:cubicBezTo>
                    <a:pt x="101" y="68"/>
                    <a:pt x="100" y="68"/>
                    <a:pt x="99" y="68"/>
                  </a:cubicBezTo>
                  <a:cubicBezTo>
                    <a:pt x="99" y="69"/>
                    <a:pt x="98" y="70"/>
                    <a:pt x="97" y="71"/>
                  </a:cubicBezTo>
                  <a:cubicBezTo>
                    <a:pt x="96" y="71"/>
                    <a:pt x="95" y="72"/>
                    <a:pt x="95" y="73"/>
                  </a:cubicBezTo>
                  <a:cubicBezTo>
                    <a:pt x="95" y="73"/>
                    <a:pt x="95" y="74"/>
                    <a:pt x="95" y="75"/>
                  </a:cubicBezTo>
                  <a:cubicBezTo>
                    <a:pt x="95" y="75"/>
                    <a:pt x="96" y="76"/>
                    <a:pt x="96" y="76"/>
                  </a:cubicBezTo>
                  <a:cubicBezTo>
                    <a:pt x="96" y="76"/>
                    <a:pt x="97" y="77"/>
                    <a:pt x="98" y="77"/>
                  </a:cubicBezTo>
                  <a:cubicBezTo>
                    <a:pt x="98" y="77"/>
                    <a:pt x="99" y="78"/>
                    <a:pt x="99" y="78"/>
                  </a:cubicBezTo>
                  <a:cubicBezTo>
                    <a:pt x="100" y="79"/>
                    <a:pt x="102" y="80"/>
                    <a:pt x="103" y="81"/>
                  </a:cubicBezTo>
                  <a:cubicBezTo>
                    <a:pt x="103" y="81"/>
                    <a:pt x="104" y="82"/>
                    <a:pt x="104" y="83"/>
                  </a:cubicBezTo>
                  <a:cubicBezTo>
                    <a:pt x="104" y="84"/>
                    <a:pt x="103" y="85"/>
                    <a:pt x="103" y="85"/>
                  </a:cubicBezTo>
                  <a:cubicBezTo>
                    <a:pt x="102" y="86"/>
                    <a:pt x="102" y="87"/>
                    <a:pt x="101" y="88"/>
                  </a:cubicBezTo>
                  <a:cubicBezTo>
                    <a:pt x="101" y="89"/>
                    <a:pt x="102" y="91"/>
                    <a:pt x="102" y="92"/>
                  </a:cubicBezTo>
                  <a:cubicBezTo>
                    <a:pt x="102" y="93"/>
                    <a:pt x="103" y="95"/>
                    <a:pt x="103" y="96"/>
                  </a:cubicBezTo>
                  <a:cubicBezTo>
                    <a:pt x="104" y="97"/>
                    <a:pt x="103" y="99"/>
                    <a:pt x="103" y="99"/>
                  </a:cubicBezTo>
                  <a:cubicBezTo>
                    <a:pt x="102" y="101"/>
                    <a:pt x="101" y="104"/>
                    <a:pt x="100" y="105"/>
                  </a:cubicBezTo>
                  <a:cubicBezTo>
                    <a:pt x="99" y="106"/>
                    <a:pt x="97" y="108"/>
                    <a:pt x="96" y="109"/>
                  </a:cubicBezTo>
                  <a:cubicBezTo>
                    <a:pt x="95" y="109"/>
                    <a:pt x="94" y="110"/>
                    <a:pt x="94" y="110"/>
                  </a:cubicBezTo>
                  <a:cubicBezTo>
                    <a:pt x="93" y="110"/>
                    <a:pt x="92" y="110"/>
                    <a:pt x="91" y="109"/>
                  </a:cubicBezTo>
                  <a:cubicBezTo>
                    <a:pt x="91" y="109"/>
                    <a:pt x="89" y="108"/>
                    <a:pt x="88" y="108"/>
                  </a:cubicBezTo>
                  <a:cubicBezTo>
                    <a:pt x="88" y="107"/>
                    <a:pt x="86" y="107"/>
                    <a:pt x="85" y="107"/>
                  </a:cubicBezTo>
                  <a:cubicBezTo>
                    <a:pt x="85" y="107"/>
                    <a:pt x="83" y="107"/>
                    <a:pt x="82" y="107"/>
                  </a:cubicBezTo>
                  <a:cubicBezTo>
                    <a:pt x="82" y="107"/>
                    <a:pt x="81" y="108"/>
                    <a:pt x="80" y="108"/>
                  </a:cubicBezTo>
                  <a:cubicBezTo>
                    <a:pt x="79" y="109"/>
                    <a:pt x="76" y="111"/>
                    <a:pt x="74" y="112"/>
                  </a:cubicBezTo>
                  <a:cubicBezTo>
                    <a:pt x="73" y="112"/>
                    <a:pt x="72" y="113"/>
                    <a:pt x="71" y="114"/>
                  </a:cubicBezTo>
                  <a:cubicBezTo>
                    <a:pt x="70" y="115"/>
                    <a:pt x="69" y="118"/>
                    <a:pt x="69" y="119"/>
                  </a:cubicBezTo>
                  <a:cubicBezTo>
                    <a:pt x="68" y="120"/>
                    <a:pt x="68" y="122"/>
                    <a:pt x="67" y="123"/>
                  </a:cubicBezTo>
                  <a:cubicBezTo>
                    <a:pt x="66" y="124"/>
                    <a:pt x="62" y="126"/>
                    <a:pt x="61" y="127"/>
                  </a:cubicBezTo>
                  <a:cubicBezTo>
                    <a:pt x="60" y="127"/>
                    <a:pt x="58" y="127"/>
                    <a:pt x="57" y="127"/>
                  </a:cubicBezTo>
                  <a:cubicBezTo>
                    <a:pt x="56" y="127"/>
                    <a:pt x="54" y="128"/>
                    <a:pt x="53" y="128"/>
                  </a:cubicBezTo>
                  <a:cubicBezTo>
                    <a:pt x="52" y="129"/>
                    <a:pt x="51" y="132"/>
                    <a:pt x="51" y="133"/>
                  </a:cubicBezTo>
                  <a:cubicBezTo>
                    <a:pt x="51" y="134"/>
                    <a:pt x="51" y="135"/>
                    <a:pt x="51" y="136"/>
                  </a:cubicBezTo>
                  <a:cubicBezTo>
                    <a:pt x="51" y="137"/>
                    <a:pt x="53" y="139"/>
                    <a:pt x="53" y="140"/>
                  </a:cubicBezTo>
                  <a:cubicBezTo>
                    <a:pt x="54" y="140"/>
                    <a:pt x="55" y="141"/>
                    <a:pt x="55" y="142"/>
                  </a:cubicBezTo>
                  <a:cubicBezTo>
                    <a:pt x="56" y="142"/>
                    <a:pt x="56" y="143"/>
                    <a:pt x="56" y="144"/>
                  </a:cubicBezTo>
                  <a:cubicBezTo>
                    <a:pt x="55" y="144"/>
                    <a:pt x="54" y="145"/>
                    <a:pt x="53" y="145"/>
                  </a:cubicBezTo>
                  <a:cubicBezTo>
                    <a:pt x="53" y="146"/>
                    <a:pt x="51" y="147"/>
                    <a:pt x="50" y="147"/>
                  </a:cubicBezTo>
                  <a:cubicBezTo>
                    <a:pt x="49" y="147"/>
                    <a:pt x="47" y="148"/>
                    <a:pt x="46" y="148"/>
                  </a:cubicBezTo>
                  <a:cubicBezTo>
                    <a:pt x="45" y="148"/>
                    <a:pt x="43" y="148"/>
                    <a:pt x="43" y="148"/>
                  </a:cubicBezTo>
                  <a:cubicBezTo>
                    <a:pt x="41" y="148"/>
                    <a:pt x="39" y="150"/>
                    <a:pt x="38" y="150"/>
                  </a:cubicBezTo>
                  <a:cubicBezTo>
                    <a:pt x="37" y="150"/>
                    <a:pt x="35" y="151"/>
                    <a:pt x="34" y="151"/>
                  </a:cubicBezTo>
                  <a:cubicBezTo>
                    <a:pt x="33" y="152"/>
                    <a:pt x="31" y="151"/>
                    <a:pt x="30" y="151"/>
                  </a:cubicBezTo>
                  <a:cubicBezTo>
                    <a:pt x="29" y="152"/>
                    <a:pt x="27" y="152"/>
                    <a:pt x="26" y="152"/>
                  </a:cubicBezTo>
                  <a:cubicBezTo>
                    <a:pt x="26" y="152"/>
                    <a:pt x="25" y="151"/>
                    <a:pt x="24" y="151"/>
                  </a:cubicBezTo>
                  <a:cubicBezTo>
                    <a:pt x="24" y="151"/>
                    <a:pt x="23" y="152"/>
                    <a:pt x="23" y="152"/>
                  </a:cubicBezTo>
                  <a:cubicBezTo>
                    <a:pt x="22" y="152"/>
                    <a:pt x="21" y="152"/>
                    <a:pt x="20" y="152"/>
                  </a:cubicBezTo>
                  <a:cubicBezTo>
                    <a:pt x="19" y="152"/>
                    <a:pt x="18" y="153"/>
                    <a:pt x="18" y="153"/>
                  </a:cubicBezTo>
                  <a:cubicBezTo>
                    <a:pt x="17" y="153"/>
                    <a:pt x="15" y="153"/>
                    <a:pt x="15" y="153"/>
                  </a:cubicBezTo>
                  <a:cubicBezTo>
                    <a:pt x="14" y="153"/>
                    <a:pt x="14" y="154"/>
                    <a:pt x="13" y="155"/>
                  </a:cubicBezTo>
                  <a:cubicBezTo>
                    <a:pt x="13" y="155"/>
                    <a:pt x="12" y="155"/>
                    <a:pt x="11" y="155"/>
                  </a:cubicBezTo>
                  <a:cubicBezTo>
                    <a:pt x="11" y="155"/>
                    <a:pt x="9" y="154"/>
                    <a:pt x="9" y="154"/>
                  </a:cubicBezTo>
                  <a:cubicBezTo>
                    <a:pt x="9" y="153"/>
                    <a:pt x="9" y="152"/>
                    <a:pt x="9" y="151"/>
                  </a:cubicBezTo>
                  <a:cubicBezTo>
                    <a:pt x="9" y="150"/>
                    <a:pt x="9" y="150"/>
                    <a:pt x="9" y="149"/>
                  </a:cubicBezTo>
                  <a:cubicBezTo>
                    <a:pt x="10" y="149"/>
                    <a:pt x="10" y="149"/>
                    <a:pt x="10" y="149"/>
                  </a:cubicBezTo>
                  <a:cubicBezTo>
                    <a:pt x="11" y="148"/>
                    <a:pt x="12" y="147"/>
                    <a:pt x="13" y="146"/>
                  </a:cubicBezTo>
                  <a:cubicBezTo>
                    <a:pt x="13" y="145"/>
                    <a:pt x="13" y="143"/>
                    <a:pt x="14" y="143"/>
                  </a:cubicBezTo>
                  <a:cubicBezTo>
                    <a:pt x="14" y="142"/>
                    <a:pt x="15" y="142"/>
                    <a:pt x="16" y="143"/>
                  </a:cubicBezTo>
                  <a:cubicBezTo>
                    <a:pt x="16" y="143"/>
                    <a:pt x="17" y="144"/>
                    <a:pt x="17" y="144"/>
                  </a:cubicBezTo>
                  <a:cubicBezTo>
                    <a:pt x="17" y="144"/>
                    <a:pt x="19" y="144"/>
                    <a:pt x="19" y="143"/>
                  </a:cubicBezTo>
                  <a:cubicBezTo>
                    <a:pt x="20" y="143"/>
                    <a:pt x="20" y="141"/>
                    <a:pt x="21" y="141"/>
                  </a:cubicBezTo>
                  <a:cubicBezTo>
                    <a:pt x="21" y="140"/>
                    <a:pt x="22" y="138"/>
                    <a:pt x="22" y="138"/>
                  </a:cubicBezTo>
                  <a:cubicBezTo>
                    <a:pt x="23" y="138"/>
                    <a:pt x="24" y="137"/>
                    <a:pt x="24" y="137"/>
                  </a:cubicBezTo>
                  <a:cubicBezTo>
                    <a:pt x="25" y="136"/>
                    <a:pt x="27" y="135"/>
                    <a:pt x="28" y="135"/>
                  </a:cubicBezTo>
                  <a:cubicBezTo>
                    <a:pt x="28" y="134"/>
                    <a:pt x="29" y="133"/>
                    <a:pt x="30" y="132"/>
                  </a:cubicBezTo>
                  <a:cubicBezTo>
                    <a:pt x="30" y="132"/>
                    <a:pt x="31" y="130"/>
                    <a:pt x="32" y="130"/>
                  </a:cubicBezTo>
                  <a:cubicBezTo>
                    <a:pt x="32" y="129"/>
                    <a:pt x="33" y="129"/>
                    <a:pt x="34" y="129"/>
                  </a:cubicBezTo>
                  <a:cubicBezTo>
                    <a:pt x="35" y="129"/>
                    <a:pt x="38" y="128"/>
                    <a:pt x="38" y="128"/>
                  </a:cubicBezTo>
                  <a:cubicBezTo>
                    <a:pt x="38" y="128"/>
                    <a:pt x="40" y="127"/>
                    <a:pt x="40" y="126"/>
                  </a:cubicBezTo>
                  <a:cubicBezTo>
                    <a:pt x="41" y="125"/>
                    <a:pt x="41" y="124"/>
                    <a:pt x="42" y="123"/>
                  </a:cubicBezTo>
                  <a:cubicBezTo>
                    <a:pt x="42" y="122"/>
                    <a:pt x="42" y="121"/>
                    <a:pt x="42" y="120"/>
                  </a:cubicBezTo>
                  <a:cubicBezTo>
                    <a:pt x="42" y="119"/>
                    <a:pt x="40" y="118"/>
                    <a:pt x="40" y="118"/>
                  </a:cubicBezTo>
                  <a:cubicBezTo>
                    <a:pt x="39" y="117"/>
                    <a:pt x="38" y="116"/>
                    <a:pt x="38" y="115"/>
                  </a:cubicBezTo>
                  <a:cubicBezTo>
                    <a:pt x="38" y="115"/>
                    <a:pt x="39" y="113"/>
                    <a:pt x="39" y="112"/>
                  </a:cubicBezTo>
                  <a:cubicBezTo>
                    <a:pt x="39" y="111"/>
                    <a:pt x="39" y="110"/>
                    <a:pt x="39" y="109"/>
                  </a:cubicBezTo>
                  <a:cubicBezTo>
                    <a:pt x="39" y="108"/>
                    <a:pt x="38" y="107"/>
                    <a:pt x="38" y="106"/>
                  </a:cubicBezTo>
                  <a:cubicBezTo>
                    <a:pt x="38" y="105"/>
                    <a:pt x="38" y="104"/>
                    <a:pt x="38" y="103"/>
                  </a:cubicBezTo>
                  <a:cubicBezTo>
                    <a:pt x="38" y="102"/>
                    <a:pt x="37" y="100"/>
                    <a:pt x="37" y="99"/>
                  </a:cubicBezTo>
                  <a:cubicBezTo>
                    <a:pt x="37" y="99"/>
                    <a:pt x="35" y="98"/>
                    <a:pt x="35" y="97"/>
                  </a:cubicBezTo>
                  <a:cubicBezTo>
                    <a:pt x="35" y="96"/>
                    <a:pt x="36" y="94"/>
                    <a:pt x="36" y="94"/>
                  </a:cubicBezTo>
                  <a:cubicBezTo>
                    <a:pt x="37" y="93"/>
                    <a:pt x="38" y="92"/>
                    <a:pt x="39" y="91"/>
                  </a:cubicBezTo>
                  <a:cubicBezTo>
                    <a:pt x="39" y="91"/>
                    <a:pt x="41" y="91"/>
                    <a:pt x="41" y="91"/>
                  </a:cubicBezTo>
                  <a:cubicBezTo>
                    <a:pt x="42" y="90"/>
                    <a:pt x="43" y="89"/>
                    <a:pt x="43" y="88"/>
                  </a:cubicBezTo>
                  <a:cubicBezTo>
                    <a:pt x="43" y="88"/>
                    <a:pt x="45" y="87"/>
                    <a:pt x="45" y="87"/>
                  </a:cubicBezTo>
                  <a:cubicBezTo>
                    <a:pt x="46" y="86"/>
                    <a:pt x="46" y="85"/>
                    <a:pt x="46" y="84"/>
                  </a:cubicBezTo>
                  <a:cubicBezTo>
                    <a:pt x="46" y="84"/>
                    <a:pt x="45" y="83"/>
                    <a:pt x="45" y="83"/>
                  </a:cubicBezTo>
                  <a:cubicBezTo>
                    <a:pt x="45" y="82"/>
                    <a:pt x="45" y="81"/>
                    <a:pt x="45" y="81"/>
                  </a:cubicBezTo>
                  <a:cubicBezTo>
                    <a:pt x="45" y="80"/>
                    <a:pt x="45" y="80"/>
                    <a:pt x="45" y="79"/>
                  </a:cubicBezTo>
                  <a:cubicBezTo>
                    <a:pt x="44" y="78"/>
                    <a:pt x="44" y="77"/>
                    <a:pt x="43" y="76"/>
                  </a:cubicBezTo>
                  <a:cubicBezTo>
                    <a:pt x="43" y="76"/>
                    <a:pt x="42" y="74"/>
                    <a:pt x="42" y="73"/>
                  </a:cubicBezTo>
                  <a:cubicBezTo>
                    <a:pt x="41" y="72"/>
                    <a:pt x="40" y="71"/>
                    <a:pt x="39" y="70"/>
                  </a:cubicBezTo>
                  <a:cubicBezTo>
                    <a:pt x="39" y="69"/>
                    <a:pt x="37" y="68"/>
                    <a:pt x="36" y="68"/>
                  </a:cubicBezTo>
                  <a:cubicBezTo>
                    <a:pt x="36" y="68"/>
                    <a:pt x="34" y="67"/>
                    <a:pt x="34" y="67"/>
                  </a:cubicBezTo>
                  <a:cubicBezTo>
                    <a:pt x="34" y="67"/>
                    <a:pt x="33" y="65"/>
                    <a:pt x="33" y="65"/>
                  </a:cubicBezTo>
                  <a:cubicBezTo>
                    <a:pt x="33" y="64"/>
                    <a:pt x="32" y="64"/>
                    <a:pt x="32" y="63"/>
                  </a:cubicBezTo>
                  <a:cubicBezTo>
                    <a:pt x="31" y="63"/>
                    <a:pt x="30" y="63"/>
                    <a:pt x="29" y="63"/>
                  </a:cubicBezTo>
                  <a:cubicBezTo>
                    <a:pt x="29" y="63"/>
                    <a:pt x="28" y="63"/>
                    <a:pt x="28" y="63"/>
                  </a:cubicBezTo>
                  <a:cubicBezTo>
                    <a:pt x="28" y="64"/>
                    <a:pt x="28" y="64"/>
                    <a:pt x="27" y="65"/>
                  </a:cubicBezTo>
                  <a:cubicBezTo>
                    <a:pt x="27" y="65"/>
                    <a:pt x="27" y="66"/>
                    <a:pt x="26" y="66"/>
                  </a:cubicBezTo>
                  <a:cubicBezTo>
                    <a:pt x="26" y="66"/>
                    <a:pt x="24" y="67"/>
                    <a:pt x="23" y="67"/>
                  </a:cubicBezTo>
                  <a:cubicBezTo>
                    <a:pt x="23" y="67"/>
                    <a:pt x="21" y="67"/>
                    <a:pt x="21" y="67"/>
                  </a:cubicBezTo>
                  <a:cubicBezTo>
                    <a:pt x="20" y="67"/>
                    <a:pt x="19" y="67"/>
                    <a:pt x="19" y="67"/>
                  </a:cubicBezTo>
                  <a:cubicBezTo>
                    <a:pt x="18" y="68"/>
                    <a:pt x="18" y="69"/>
                    <a:pt x="17" y="69"/>
                  </a:cubicBezTo>
                  <a:cubicBezTo>
                    <a:pt x="17" y="70"/>
                    <a:pt x="16" y="70"/>
                    <a:pt x="15" y="70"/>
                  </a:cubicBezTo>
                  <a:cubicBezTo>
                    <a:pt x="14" y="70"/>
                    <a:pt x="13" y="71"/>
                    <a:pt x="12" y="71"/>
                  </a:cubicBezTo>
                  <a:cubicBezTo>
                    <a:pt x="12" y="71"/>
                    <a:pt x="11" y="72"/>
                    <a:pt x="10" y="72"/>
                  </a:cubicBezTo>
                  <a:cubicBezTo>
                    <a:pt x="10" y="72"/>
                    <a:pt x="8" y="73"/>
                    <a:pt x="8" y="73"/>
                  </a:cubicBezTo>
                  <a:cubicBezTo>
                    <a:pt x="7" y="74"/>
                    <a:pt x="6" y="75"/>
                    <a:pt x="6" y="75"/>
                  </a:cubicBezTo>
                  <a:cubicBezTo>
                    <a:pt x="6" y="76"/>
                    <a:pt x="5" y="76"/>
                    <a:pt x="5" y="76"/>
                  </a:cubicBezTo>
                  <a:cubicBezTo>
                    <a:pt x="4" y="77"/>
                    <a:pt x="3" y="77"/>
                    <a:pt x="3" y="76"/>
                  </a:cubicBezTo>
                  <a:cubicBezTo>
                    <a:pt x="2" y="76"/>
                    <a:pt x="3" y="75"/>
                    <a:pt x="3" y="74"/>
                  </a:cubicBezTo>
                  <a:cubicBezTo>
                    <a:pt x="3" y="73"/>
                    <a:pt x="3" y="72"/>
                    <a:pt x="4" y="71"/>
                  </a:cubicBezTo>
                  <a:cubicBezTo>
                    <a:pt x="4" y="71"/>
                    <a:pt x="5" y="70"/>
                    <a:pt x="6" y="70"/>
                  </a:cubicBezTo>
                  <a:cubicBezTo>
                    <a:pt x="6" y="69"/>
                    <a:pt x="7" y="69"/>
                    <a:pt x="7" y="69"/>
                  </a:cubicBezTo>
                  <a:cubicBezTo>
                    <a:pt x="8" y="68"/>
                    <a:pt x="8" y="66"/>
                    <a:pt x="8" y="66"/>
                  </a:cubicBezTo>
                  <a:cubicBezTo>
                    <a:pt x="8" y="65"/>
                    <a:pt x="8" y="62"/>
                    <a:pt x="8" y="61"/>
                  </a:cubicBezTo>
                  <a:cubicBezTo>
                    <a:pt x="8" y="60"/>
                    <a:pt x="8" y="57"/>
                    <a:pt x="8" y="55"/>
                  </a:cubicBezTo>
                  <a:cubicBezTo>
                    <a:pt x="8" y="54"/>
                    <a:pt x="9" y="52"/>
                    <a:pt x="9" y="51"/>
                  </a:cubicBezTo>
                  <a:cubicBezTo>
                    <a:pt x="8" y="50"/>
                    <a:pt x="7" y="50"/>
                    <a:pt x="7" y="49"/>
                  </a:cubicBezTo>
                  <a:cubicBezTo>
                    <a:pt x="7" y="48"/>
                    <a:pt x="9" y="47"/>
                    <a:pt x="9" y="46"/>
                  </a:cubicBezTo>
                  <a:cubicBezTo>
                    <a:pt x="8" y="45"/>
                    <a:pt x="7" y="44"/>
                    <a:pt x="6" y="43"/>
                  </a:cubicBezTo>
                  <a:cubicBezTo>
                    <a:pt x="6" y="43"/>
                    <a:pt x="4" y="42"/>
                    <a:pt x="4" y="41"/>
                  </a:cubicBezTo>
                  <a:cubicBezTo>
                    <a:pt x="4" y="40"/>
                    <a:pt x="5" y="40"/>
                    <a:pt x="5" y="39"/>
                  </a:cubicBezTo>
                  <a:cubicBezTo>
                    <a:pt x="6" y="38"/>
                    <a:pt x="5" y="36"/>
                    <a:pt x="5" y="36"/>
                  </a:cubicBezTo>
                  <a:cubicBezTo>
                    <a:pt x="5" y="35"/>
                    <a:pt x="3" y="35"/>
                    <a:pt x="3" y="34"/>
                  </a:cubicBezTo>
                  <a:cubicBezTo>
                    <a:pt x="2" y="34"/>
                    <a:pt x="1" y="33"/>
                    <a:pt x="1" y="33"/>
                  </a:cubicBezTo>
                  <a:cubicBezTo>
                    <a:pt x="0" y="32"/>
                    <a:pt x="1" y="30"/>
                    <a:pt x="1" y="30"/>
                  </a:cubicBezTo>
                  <a:cubicBezTo>
                    <a:pt x="1" y="28"/>
                    <a:pt x="1" y="26"/>
                    <a:pt x="1" y="25"/>
                  </a:cubicBezTo>
                  <a:cubicBezTo>
                    <a:pt x="0" y="24"/>
                    <a:pt x="0" y="23"/>
                    <a:pt x="0" y="23"/>
                  </a:cubicBezTo>
                  <a:cubicBezTo>
                    <a:pt x="0" y="22"/>
                    <a:pt x="0" y="22"/>
                    <a:pt x="1" y="22"/>
                  </a:cubicBezTo>
                  <a:cubicBezTo>
                    <a:pt x="2" y="21"/>
                    <a:pt x="5" y="19"/>
                    <a:pt x="6" y="18"/>
                  </a:cubicBezTo>
                  <a:cubicBezTo>
                    <a:pt x="6" y="17"/>
                    <a:pt x="7" y="16"/>
                    <a:pt x="8" y="16"/>
                  </a:cubicBezTo>
                  <a:cubicBezTo>
                    <a:pt x="9" y="15"/>
                    <a:pt x="10" y="14"/>
                    <a:pt x="11" y="14"/>
                  </a:cubicBezTo>
                  <a:cubicBezTo>
                    <a:pt x="12" y="14"/>
                    <a:pt x="13" y="14"/>
                    <a:pt x="14" y="14"/>
                  </a:cubicBezTo>
                  <a:cubicBezTo>
                    <a:pt x="14" y="15"/>
                    <a:pt x="15" y="16"/>
                    <a:pt x="15" y="16"/>
                  </a:cubicBezTo>
                  <a:cubicBezTo>
                    <a:pt x="16" y="17"/>
                    <a:pt x="15" y="17"/>
                    <a:pt x="15" y="18"/>
                  </a:cubicBezTo>
                  <a:cubicBezTo>
                    <a:pt x="15" y="18"/>
                    <a:pt x="14" y="19"/>
                    <a:pt x="15" y="20"/>
                  </a:cubicBezTo>
                  <a:cubicBezTo>
                    <a:pt x="15" y="20"/>
                    <a:pt x="15" y="20"/>
                    <a:pt x="16" y="20"/>
                  </a:cubicBezTo>
                  <a:cubicBezTo>
                    <a:pt x="16" y="21"/>
                    <a:pt x="18" y="20"/>
                    <a:pt x="18" y="20"/>
                  </a:cubicBezTo>
                  <a:cubicBezTo>
                    <a:pt x="19" y="20"/>
                    <a:pt x="19" y="21"/>
                    <a:pt x="20" y="20"/>
                  </a:cubicBezTo>
                  <a:cubicBezTo>
                    <a:pt x="20" y="20"/>
                    <a:pt x="21" y="19"/>
                    <a:pt x="21" y="19"/>
                  </a:cubicBezTo>
                  <a:cubicBezTo>
                    <a:pt x="21" y="18"/>
                    <a:pt x="20" y="17"/>
                    <a:pt x="20" y="17"/>
                  </a:cubicBezTo>
                  <a:cubicBezTo>
                    <a:pt x="19" y="16"/>
                    <a:pt x="18" y="15"/>
                    <a:pt x="18" y="14"/>
                  </a:cubicBezTo>
                  <a:cubicBezTo>
                    <a:pt x="18" y="14"/>
                    <a:pt x="18" y="13"/>
                    <a:pt x="19" y="13"/>
                  </a:cubicBezTo>
                  <a:cubicBezTo>
                    <a:pt x="19" y="13"/>
                    <a:pt x="20" y="13"/>
                    <a:pt x="20" y="13"/>
                  </a:cubicBezTo>
                  <a:cubicBezTo>
                    <a:pt x="21" y="13"/>
                    <a:pt x="24" y="13"/>
                    <a:pt x="25" y="13"/>
                  </a:cubicBezTo>
                  <a:cubicBezTo>
                    <a:pt x="26" y="13"/>
                    <a:pt x="28" y="13"/>
                    <a:pt x="29" y="13"/>
                  </a:cubicBezTo>
                  <a:cubicBezTo>
                    <a:pt x="30" y="12"/>
                    <a:pt x="31" y="11"/>
                    <a:pt x="31" y="10"/>
                  </a:cubicBezTo>
                  <a:cubicBezTo>
                    <a:pt x="32" y="10"/>
                    <a:pt x="32" y="9"/>
                    <a:pt x="32" y="8"/>
                  </a:cubicBezTo>
                  <a:cubicBezTo>
                    <a:pt x="32" y="8"/>
                    <a:pt x="32" y="6"/>
                    <a:pt x="32" y="6"/>
                  </a:cubicBezTo>
                  <a:cubicBezTo>
                    <a:pt x="32" y="5"/>
                    <a:pt x="33" y="5"/>
                    <a:pt x="33" y="5"/>
                  </a:cubicBezTo>
                  <a:cubicBezTo>
                    <a:pt x="34" y="4"/>
                    <a:pt x="35" y="5"/>
                    <a:pt x="36" y="5"/>
                  </a:cubicBezTo>
                  <a:cubicBezTo>
                    <a:pt x="37" y="4"/>
                    <a:pt x="39" y="4"/>
                    <a:pt x="40" y="3"/>
                  </a:cubicBezTo>
                  <a:cubicBezTo>
                    <a:pt x="41" y="3"/>
                    <a:pt x="44" y="2"/>
                    <a:pt x="46" y="2"/>
                  </a:cubicBezTo>
                  <a:cubicBezTo>
                    <a:pt x="47" y="1"/>
                    <a:pt x="50" y="0"/>
                    <a:pt x="51" y="0"/>
                  </a:cubicBezTo>
                  <a:cubicBezTo>
                    <a:pt x="52" y="0"/>
                    <a:pt x="54" y="0"/>
                    <a:pt x="55" y="0"/>
                  </a:cubicBezTo>
                  <a:cubicBezTo>
                    <a:pt x="56" y="0"/>
                    <a:pt x="58" y="1"/>
                    <a:pt x="59" y="2"/>
                  </a:cubicBezTo>
                  <a:cubicBezTo>
                    <a:pt x="61" y="3"/>
                    <a:pt x="63" y="5"/>
                    <a:pt x="64" y="5"/>
                  </a:cubicBezTo>
                  <a:cubicBezTo>
                    <a:pt x="65" y="6"/>
                    <a:pt x="67" y="7"/>
                    <a:pt x="68" y="8"/>
                  </a:cubicBezTo>
                  <a:cubicBezTo>
                    <a:pt x="69" y="8"/>
                    <a:pt x="72" y="8"/>
                    <a:pt x="73" y="8"/>
                  </a:cubicBezTo>
                  <a:cubicBezTo>
                    <a:pt x="75" y="8"/>
                    <a:pt x="78" y="9"/>
                    <a:pt x="80" y="9"/>
                  </a:cubicBezTo>
                  <a:cubicBezTo>
                    <a:pt x="82" y="10"/>
                    <a:pt x="86" y="11"/>
                    <a:pt x="88" y="11"/>
                  </a:cubicBezTo>
                  <a:cubicBezTo>
                    <a:pt x="89" y="12"/>
                    <a:pt x="91" y="13"/>
                    <a:pt x="92" y="13"/>
                  </a:cubicBezTo>
                  <a:cubicBezTo>
                    <a:pt x="93" y="13"/>
                    <a:pt x="95" y="12"/>
                    <a:pt x="96" y="12"/>
                  </a:cubicBezTo>
                  <a:cubicBezTo>
                    <a:pt x="98" y="11"/>
                    <a:pt x="101" y="8"/>
                    <a:pt x="103" y="7"/>
                  </a:cubicBezTo>
                  <a:cubicBezTo>
                    <a:pt x="105" y="6"/>
                    <a:pt x="108" y="5"/>
                    <a:pt x="109" y="4"/>
                  </a:cubicBezTo>
                  <a:cubicBezTo>
                    <a:pt x="110" y="3"/>
                    <a:pt x="111" y="3"/>
                    <a:pt x="112" y="3"/>
                  </a:cubicBezTo>
                  <a:cubicBezTo>
                    <a:pt x="112" y="3"/>
                    <a:pt x="113" y="3"/>
                    <a:pt x="113" y="3"/>
                  </a:cubicBezTo>
                  <a:cubicBezTo>
                    <a:pt x="114" y="4"/>
                    <a:pt x="114" y="5"/>
                    <a:pt x="114" y="6"/>
                  </a:cubicBezTo>
                  <a:cubicBezTo>
                    <a:pt x="115" y="6"/>
                    <a:pt x="115" y="6"/>
                    <a:pt x="116" y="6"/>
                  </a:cubicBezTo>
                  <a:cubicBezTo>
                    <a:pt x="117" y="6"/>
                    <a:pt x="118" y="6"/>
                    <a:pt x="118" y="6"/>
                  </a:cubicBezTo>
                  <a:cubicBezTo>
                    <a:pt x="119" y="6"/>
                    <a:pt x="120" y="6"/>
                    <a:pt x="120" y="6"/>
                  </a:cubicBezTo>
                  <a:cubicBezTo>
                    <a:pt x="120" y="6"/>
                    <a:pt x="121" y="6"/>
                    <a:pt x="121" y="6"/>
                  </a:cubicBezTo>
                  <a:cubicBezTo>
                    <a:pt x="121" y="6"/>
                    <a:pt x="121" y="7"/>
                    <a:pt x="121" y="7"/>
                  </a:cubicBezTo>
                  <a:cubicBezTo>
                    <a:pt x="121" y="8"/>
                    <a:pt x="121" y="9"/>
                    <a:pt x="121" y="9"/>
                  </a:cubicBezTo>
                  <a:cubicBezTo>
                    <a:pt x="122" y="10"/>
                    <a:pt x="122" y="12"/>
                    <a:pt x="122" y="13"/>
                  </a:cubicBezTo>
                  <a:cubicBezTo>
                    <a:pt x="123" y="14"/>
                    <a:pt x="123" y="16"/>
                    <a:pt x="123" y="17"/>
                  </a:cubicBezTo>
                  <a:cubicBezTo>
                    <a:pt x="123" y="19"/>
                    <a:pt x="122" y="22"/>
                    <a:pt x="122" y="24"/>
                  </a:cubicBezTo>
                  <a:cubicBezTo>
                    <a:pt x="122" y="24"/>
                    <a:pt x="122" y="26"/>
                    <a:pt x="123" y="27"/>
                  </a:cubicBezTo>
                  <a:cubicBezTo>
                    <a:pt x="123" y="28"/>
                    <a:pt x="125" y="30"/>
                    <a:pt x="126" y="31"/>
                  </a:cubicBezTo>
                  <a:cubicBezTo>
                    <a:pt x="126" y="32"/>
                    <a:pt x="128" y="33"/>
                    <a:pt x="128" y="33"/>
                  </a:cubicBezTo>
                  <a:cubicBezTo>
                    <a:pt x="129" y="34"/>
                    <a:pt x="130" y="36"/>
                    <a:pt x="131" y="37"/>
                  </a:cubicBezTo>
                  <a:cubicBezTo>
                    <a:pt x="131" y="38"/>
                    <a:pt x="132" y="39"/>
                    <a:pt x="132" y="40"/>
                  </a:cubicBezTo>
                  <a:cubicBezTo>
                    <a:pt x="132" y="41"/>
                    <a:pt x="133" y="42"/>
                    <a:pt x="133" y="43"/>
                  </a:cubicBezTo>
                  <a:cubicBezTo>
                    <a:pt x="134" y="43"/>
                    <a:pt x="135" y="44"/>
                    <a:pt x="136" y="44"/>
                  </a:cubicBezTo>
                  <a:cubicBezTo>
                    <a:pt x="136" y="45"/>
                    <a:pt x="138" y="45"/>
                    <a:pt x="138" y="4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2" name="Freeform 142"/>
            <p:cNvSpPr>
              <a:spLocks/>
            </p:cNvSpPr>
            <p:nvPr/>
          </p:nvSpPr>
          <p:spPr bwMode="auto">
            <a:xfrm>
              <a:off x="1555751" y="1222376"/>
              <a:ext cx="484188" cy="436563"/>
            </a:xfrm>
            <a:custGeom>
              <a:avLst/>
              <a:gdLst/>
              <a:ahLst/>
              <a:cxnLst>
                <a:cxn ang="0">
                  <a:pos x="6" y="172"/>
                </a:cxn>
                <a:cxn ang="0">
                  <a:pos x="6" y="154"/>
                </a:cxn>
                <a:cxn ang="0">
                  <a:pos x="15" y="148"/>
                </a:cxn>
                <a:cxn ang="0">
                  <a:pos x="26" y="149"/>
                </a:cxn>
                <a:cxn ang="0">
                  <a:pos x="44" y="147"/>
                </a:cxn>
                <a:cxn ang="0">
                  <a:pos x="61" y="139"/>
                </a:cxn>
                <a:cxn ang="0">
                  <a:pos x="67" y="124"/>
                </a:cxn>
                <a:cxn ang="0">
                  <a:pos x="88" y="104"/>
                </a:cxn>
                <a:cxn ang="0">
                  <a:pos x="106" y="102"/>
                </a:cxn>
                <a:cxn ang="0">
                  <a:pos x="110" y="80"/>
                </a:cxn>
                <a:cxn ang="0">
                  <a:pos x="101" y="70"/>
                </a:cxn>
                <a:cxn ang="0">
                  <a:pos x="106" y="61"/>
                </a:cxn>
                <a:cxn ang="0">
                  <a:pos x="108" y="52"/>
                </a:cxn>
                <a:cxn ang="0">
                  <a:pos x="123" y="38"/>
                </a:cxn>
                <a:cxn ang="0">
                  <a:pos x="132" y="47"/>
                </a:cxn>
                <a:cxn ang="0">
                  <a:pos x="144" y="43"/>
                </a:cxn>
                <a:cxn ang="0">
                  <a:pos x="132" y="28"/>
                </a:cxn>
                <a:cxn ang="0">
                  <a:pos x="127" y="4"/>
                </a:cxn>
                <a:cxn ang="0">
                  <a:pos x="143" y="5"/>
                </a:cxn>
                <a:cxn ang="0">
                  <a:pos x="160" y="9"/>
                </a:cxn>
                <a:cxn ang="0">
                  <a:pos x="184" y="5"/>
                </a:cxn>
                <a:cxn ang="0">
                  <a:pos x="193" y="5"/>
                </a:cxn>
                <a:cxn ang="0">
                  <a:pos x="210" y="1"/>
                </a:cxn>
                <a:cxn ang="0">
                  <a:pos x="227" y="2"/>
                </a:cxn>
                <a:cxn ang="0">
                  <a:pos x="239" y="11"/>
                </a:cxn>
                <a:cxn ang="0">
                  <a:pos x="249" y="29"/>
                </a:cxn>
                <a:cxn ang="0">
                  <a:pos x="255" y="48"/>
                </a:cxn>
                <a:cxn ang="0">
                  <a:pos x="256" y="56"/>
                </a:cxn>
                <a:cxn ang="0">
                  <a:pos x="231" y="91"/>
                </a:cxn>
                <a:cxn ang="0">
                  <a:pos x="227" y="88"/>
                </a:cxn>
                <a:cxn ang="0">
                  <a:pos x="222" y="117"/>
                </a:cxn>
                <a:cxn ang="0">
                  <a:pos x="208" y="120"/>
                </a:cxn>
                <a:cxn ang="0">
                  <a:pos x="194" y="116"/>
                </a:cxn>
                <a:cxn ang="0">
                  <a:pos x="191" y="136"/>
                </a:cxn>
                <a:cxn ang="0">
                  <a:pos x="185" y="141"/>
                </a:cxn>
                <a:cxn ang="0">
                  <a:pos x="189" y="147"/>
                </a:cxn>
                <a:cxn ang="0">
                  <a:pos x="204" y="143"/>
                </a:cxn>
                <a:cxn ang="0">
                  <a:pos x="219" y="145"/>
                </a:cxn>
                <a:cxn ang="0">
                  <a:pos x="207" y="176"/>
                </a:cxn>
                <a:cxn ang="0">
                  <a:pos x="187" y="219"/>
                </a:cxn>
                <a:cxn ang="0">
                  <a:pos x="175" y="232"/>
                </a:cxn>
                <a:cxn ang="0">
                  <a:pos x="159" y="221"/>
                </a:cxn>
                <a:cxn ang="0">
                  <a:pos x="149" y="209"/>
                </a:cxn>
                <a:cxn ang="0">
                  <a:pos x="144" y="194"/>
                </a:cxn>
                <a:cxn ang="0">
                  <a:pos x="137" y="182"/>
                </a:cxn>
                <a:cxn ang="0">
                  <a:pos x="125" y="178"/>
                </a:cxn>
                <a:cxn ang="0">
                  <a:pos x="110" y="176"/>
                </a:cxn>
                <a:cxn ang="0">
                  <a:pos x="91" y="177"/>
                </a:cxn>
                <a:cxn ang="0">
                  <a:pos x="87" y="190"/>
                </a:cxn>
                <a:cxn ang="0">
                  <a:pos x="83" y="192"/>
                </a:cxn>
                <a:cxn ang="0">
                  <a:pos x="70" y="190"/>
                </a:cxn>
                <a:cxn ang="0">
                  <a:pos x="60" y="194"/>
                </a:cxn>
                <a:cxn ang="0">
                  <a:pos x="48" y="195"/>
                </a:cxn>
                <a:cxn ang="0">
                  <a:pos x="40" y="194"/>
                </a:cxn>
                <a:cxn ang="0">
                  <a:pos x="33" y="192"/>
                </a:cxn>
                <a:cxn ang="0">
                  <a:pos x="25" y="182"/>
                </a:cxn>
                <a:cxn ang="0">
                  <a:pos x="15" y="185"/>
                </a:cxn>
                <a:cxn ang="0">
                  <a:pos x="3" y="185"/>
                </a:cxn>
              </a:cxnLst>
              <a:rect l="0" t="0" r="r" b="b"/>
              <a:pathLst>
                <a:path w="257" h="232">
                  <a:moveTo>
                    <a:pt x="1" y="183"/>
                  </a:moveTo>
                  <a:cubicBezTo>
                    <a:pt x="0" y="183"/>
                    <a:pt x="0" y="182"/>
                    <a:pt x="1" y="182"/>
                  </a:cubicBezTo>
                  <a:cubicBezTo>
                    <a:pt x="1" y="181"/>
                    <a:pt x="1" y="180"/>
                    <a:pt x="1" y="179"/>
                  </a:cubicBezTo>
                  <a:cubicBezTo>
                    <a:pt x="2" y="178"/>
                    <a:pt x="3" y="177"/>
                    <a:pt x="3" y="177"/>
                  </a:cubicBezTo>
                  <a:cubicBezTo>
                    <a:pt x="4" y="176"/>
                    <a:pt x="5" y="175"/>
                    <a:pt x="5" y="175"/>
                  </a:cubicBezTo>
                  <a:cubicBezTo>
                    <a:pt x="6" y="174"/>
                    <a:pt x="6" y="172"/>
                    <a:pt x="6" y="172"/>
                  </a:cubicBezTo>
                  <a:cubicBezTo>
                    <a:pt x="7" y="171"/>
                    <a:pt x="7" y="169"/>
                    <a:pt x="7" y="169"/>
                  </a:cubicBezTo>
                  <a:cubicBezTo>
                    <a:pt x="7" y="168"/>
                    <a:pt x="7" y="166"/>
                    <a:pt x="7" y="165"/>
                  </a:cubicBezTo>
                  <a:cubicBezTo>
                    <a:pt x="7" y="164"/>
                    <a:pt x="7" y="162"/>
                    <a:pt x="7" y="162"/>
                  </a:cubicBezTo>
                  <a:cubicBezTo>
                    <a:pt x="7" y="161"/>
                    <a:pt x="8" y="159"/>
                    <a:pt x="8" y="158"/>
                  </a:cubicBezTo>
                  <a:cubicBezTo>
                    <a:pt x="8" y="158"/>
                    <a:pt x="7" y="157"/>
                    <a:pt x="7" y="156"/>
                  </a:cubicBezTo>
                  <a:cubicBezTo>
                    <a:pt x="7" y="156"/>
                    <a:pt x="6" y="154"/>
                    <a:pt x="6" y="154"/>
                  </a:cubicBezTo>
                  <a:cubicBezTo>
                    <a:pt x="6" y="153"/>
                    <a:pt x="6" y="152"/>
                    <a:pt x="6" y="152"/>
                  </a:cubicBezTo>
                  <a:cubicBezTo>
                    <a:pt x="7" y="152"/>
                    <a:pt x="7" y="151"/>
                    <a:pt x="8" y="151"/>
                  </a:cubicBezTo>
                  <a:cubicBezTo>
                    <a:pt x="8" y="150"/>
                    <a:pt x="10" y="150"/>
                    <a:pt x="11" y="150"/>
                  </a:cubicBezTo>
                  <a:cubicBezTo>
                    <a:pt x="11" y="149"/>
                    <a:pt x="13" y="147"/>
                    <a:pt x="13" y="147"/>
                  </a:cubicBezTo>
                  <a:cubicBezTo>
                    <a:pt x="14" y="147"/>
                    <a:pt x="14" y="147"/>
                    <a:pt x="15" y="146"/>
                  </a:cubicBezTo>
                  <a:cubicBezTo>
                    <a:pt x="15" y="147"/>
                    <a:pt x="15" y="147"/>
                    <a:pt x="15" y="148"/>
                  </a:cubicBezTo>
                  <a:cubicBezTo>
                    <a:pt x="15" y="149"/>
                    <a:pt x="15" y="150"/>
                    <a:pt x="15" y="151"/>
                  </a:cubicBezTo>
                  <a:cubicBezTo>
                    <a:pt x="15" y="151"/>
                    <a:pt x="17" y="152"/>
                    <a:pt x="17" y="152"/>
                  </a:cubicBezTo>
                  <a:cubicBezTo>
                    <a:pt x="18" y="152"/>
                    <a:pt x="19" y="152"/>
                    <a:pt x="19" y="152"/>
                  </a:cubicBezTo>
                  <a:cubicBezTo>
                    <a:pt x="20" y="151"/>
                    <a:pt x="20" y="150"/>
                    <a:pt x="21" y="150"/>
                  </a:cubicBezTo>
                  <a:cubicBezTo>
                    <a:pt x="21" y="150"/>
                    <a:pt x="23" y="150"/>
                    <a:pt x="24" y="150"/>
                  </a:cubicBezTo>
                  <a:cubicBezTo>
                    <a:pt x="24" y="150"/>
                    <a:pt x="25" y="149"/>
                    <a:pt x="26" y="149"/>
                  </a:cubicBezTo>
                  <a:cubicBezTo>
                    <a:pt x="27" y="149"/>
                    <a:pt x="28" y="149"/>
                    <a:pt x="29" y="149"/>
                  </a:cubicBezTo>
                  <a:cubicBezTo>
                    <a:pt x="29" y="149"/>
                    <a:pt x="30" y="148"/>
                    <a:pt x="30" y="148"/>
                  </a:cubicBezTo>
                  <a:cubicBezTo>
                    <a:pt x="31" y="148"/>
                    <a:pt x="32" y="149"/>
                    <a:pt x="32" y="149"/>
                  </a:cubicBezTo>
                  <a:cubicBezTo>
                    <a:pt x="33" y="149"/>
                    <a:pt x="35" y="149"/>
                    <a:pt x="36" y="148"/>
                  </a:cubicBezTo>
                  <a:cubicBezTo>
                    <a:pt x="37" y="148"/>
                    <a:pt x="39" y="149"/>
                    <a:pt x="40" y="148"/>
                  </a:cubicBezTo>
                  <a:cubicBezTo>
                    <a:pt x="41" y="148"/>
                    <a:pt x="43" y="147"/>
                    <a:pt x="44" y="147"/>
                  </a:cubicBezTo>
                  <a:cubicBezTo>
                    <a:pt x="45" y="147"/>
                    <a:pt x="47" y="145"/>
                    <a:pt x="49" y="145"/>
                  </a:cubicBezTo>
                  <a:cubicBezTo>
                    <a:pt x="49" y="145"/>
                    <a:pt x="51" y="145"/>
                    <a:pt x="52" y="145"/>
                  </a:cubicBezTo>
                  <a:cubicBezTo>
                    <a:pt x="53" y="145"/>
                    <a:pt x="55" y="144"/>
                    <a:pt x="56" y="144"/>
                  </a:cubicBezTo>
                  <a:cubicBezTo>
                    <a:pt x="57" y="144"/>
                    <a:pt x="59" y="143"/>
                    <a:pt x="59" y="142"/>
                  </a:cubicBezTo>
                  <a:cubicBezTo>
                    <a:pt x="60" y="142"/>
                    <a:pt x="61" y="141"/>
                    <a:pt x="62" y="141"/>
                  </a:cubicBezTo>
                  <a:cubicBezTo>
                    <a:pt x="62" y="140"/>
                    <a:pt x="62" y="139"/>
                    <a:pt x="61" y="139"/>
                  </a:cubicBezTo>
                  <a:cubicBezTo>
                    <a:pt x="61" y="138"/>
                    <a:pt x="60" y="137"/>
                    <a:pt x="59" y="137"/>
                  </a:cubicBezTo>
                  <a:cubicBezTo>
                    <a:pt x="59" y="136"/>
                    <a:pt x="57" y="134"/>
                    <a:pt x="57" y="133"/>
                  </a:cubicBezTo>
                  <a:cubicBezTo>
                    <a:pt x="57" y="132"/>
                    <a:pt x="57" y="131"/>
                    <a:pt x="57" y="130"/>
                  </a:cubicBezTo>
                  <a:cubicBezTo>
                    <a:pt x="57" y="129"/>
                    <a:pt x="58" y="126"/>
                    <a:pt x="59" y="125"/>
                  </a:cubicBezTo>
                  <a:cubicBezTo>
                    <a:pt x="60" y="125"/>
                    <a:pt x="62" y="124"/>
                    <a:pt x="63" y="124"/>
                  </a:cubicBezTo>
                  <a:cubicBezTo>
                    <a:pt x="64" y="124"/>
                    <a:pt x="66" y="124"/>
                    <a:pt x="67" y="124"/>
                  </a:cubicBezTo>
                  <a:cubicBezTo>
                    <a:pt x="68" y="123"/>
                    <a:pt x="72" y="121"/>
                    <a:pt x="73" y="120"/>
                  </a:cubicBezTo>
                  <a:cubicBezTo>
                    <a:pt x="74" y="119"/>
                    <a:pt x="74" y="117"/>
                    <a:pt x="75" y="116"/>
                  </a:cubicBezTo>
                  <a:cubicBezTo>
                    <a:pt x="75" y="115"/>
                    <a:pt x="76" y="112"/>
                    <a:pt x="77" y="111"/>
                  </a:cubicBezTo>
                  <a:cubicBezTo>
                    <a:pt x="78" y="110"/>
                    <a:pt x="79" y="109"/>
                    <a:pt x="80" y="109"/>
                  </a:cubicBezTo>
                  <a:cubicBezTo>
                    <a:pt x="82" y="108"/>
                    <a:pt x="85" y="106"/>
                    <a:pt x="86" y="105"/>
                  </a:cubicBezTo>
                  <a:cubicBezTo>
                    <a:pt x="87" y="105"/>
                    <a:pt x="88" y="104"/>
                    <a:pt x="88" y="104"/>
                  </a:cubicBezTo>
                  <a:cubicBezTo>
                    <a:pt x="89" y="104"/>
                    <a:pt x="91" y="104"/>
                    <a:pt x="91" y="104"/>
                  </a:cubicBezTo>
                  <a:cubicBezTo>
                    <a:pt x="92" y="104"/>
                    <a:pt x="94" y="104"/>
                    <a:pt x="94" y="105"/>
                  </a:cubicBezTo>
                  <a:cubicBezTo>
                    <a:pt x="95" y="105"/>
                    <a:pt x="97" y="106"/>
                    <a:pt x="97" y="106"/>
                  </a:cubicBezTo>
                  <a:cubicBezTo>
                    <a:pt x="98" y="107"/>
                    <a:pt x="99" y="107"/>
                    <a:pt x="100" y="107"/>
                  </a:cubicBezTo>
                  <a:cubicBezTo>
                    <a:pt x="100" y="107"/>
                    <a:pt x="101" y="106"/>
                    <a:pt x="102" y="106"/>
                  </a:cubicBezTo>
                  <a:cubicBezTo>
                    <a:pt x="103" y="105"/>
                    <a:pt x="105" y="103"/>
                    <a:pt x="106" y="102"/>
                  </a:cubicBezTo>
                  <a:cubicBezTo>
                    <a:pt x="107" y="101"/>
                    <a:pt x="108" y="98"/>
                    <a:pt x="109" y="96"/>
                  </a:cubicBezTo>
                  <a:cubicBezTo>
                    <a:pt x="109" y="96"/>
                    <a:pt x="110" y="94"/>
                    <a:pt x="109" y="93"/>
                  </a:cubicBezTo>
                  <a:cubicBezTo>
                    <a:pt x="109" y="92"/>
                    <a:pt x="108" y="90"/>
                    <a:pt x="108" y="89"/>
                  </a:cubicBezTo>
                  <a:cubicBezTo>
                    <a:pt x="108" y="88"/>
                    <a:pt x="107" y="86"/>
                    <a:pt x="107" y="85"/>
                  </a:cubicBezTo>
                  <a:cubicBezTo>
                    <a:pt x="108" y="84"/>
                    <a:pt x="108" y="83"/>
                    <a:pt x="109" y="82"/>
                  </a:cubicBezTo>
                  <a:cubicBezTo>
                    <a:pt x="109" y="82"/>
                    <a:pt x="110" y="81"/>
                    <a:pt x="110" y="80"/>
                  </a:cubicBezTo>
                  <a:cubicBezTo>
                    <a:pt x="110" y="79"/>
                    <a:pt x="109" y="78"/>
                    <a:pt x="109" y="78"/>
                  </a:cubicBezTo>
                  <a:cubicBezTo>
                    <a:pt x="108" y="77"/>
                    <a:pt x="106" y="76"/>
                    <a:pt x="105" y="75"/>
                  </a:cubicBezTo>
                  <a:cubicBezTo>
                    <a:pt x="105" y="75"/>
                    <a:pt x="104" y="74"/>
                    <a:pt x="104" y="74"/>
                  </a:cubicBezTo>
                  <a:cubicBezTo>
                    <a:pt x="103" y="74"/>
                    <a:pt x="102" y="73"/>
                    <a:pt x="102" y="73"/>
                  </a:cubicBezTo>
                  <a:cubicBezTo>
                    <a:pt x="102" y="73"/>
                    <a:pt x="101" y="72"/>
                    <a:pt x="101" y="72"/>
                  </a:cubicBezTo>
                  <a:cubicBezTo>
                    <a:pt x="101" y="71"/>
                    <a:pt x="101" y="70"/>
                    <a:pt x="101" y="70"/>
                  </a:cubicBezTo>
                  <a:cubicBezTo>
                    <a:pt x="101" y="69"/>
                    <a:pt x="102" y="68"/>
                    <a:pt x="103" y="68"/>
                  </a:cubicBezTo>
                  <a:cubicBezTo>
                    <a:pt x="104" y="67"/>
                    <a:pt x="105" y="66"/>
                    <a:pt x="105" y="65"/>
                  </a:cubicBezTo>
                  <a:cubicBezTo>
                    <a:pt x="106" y="65"/>
                    <a:pt x="107" y="65"/>
                    <a:pt x="108" y="65"/>
                  </a:cubicBezTo>
                  <a:cubicBezTo>
                    <a:pt x="108" y="64"/>
                    <a:pt x="109" y="64"/>
                    <a:pt x="109" y="63"/>
                  </a:cubicBezTo>
                  <a:cubicBezTo>
                    <a:pt x="109" y="63"/>
                    <a:pt x="108" y="62"/>
                    <a:pt x="107" y="62"/>
                  </a:cubicBezTo>
                  <a:cubicBezTo>
                    <a:pt x="107" y="62"/>
                    <a:pt x="106" y="61"/>
                    <a:pt x="106" y="61"/>
                  </a:cubicBezTo>
                  <a:cubicBezTo>
                    <a:pt x="105" y="61"/>
                    <a:pt x="103" y="61"/>
                    <a:pt x="103" y="61"/>
                  </a:cubicBezTo>
                  <a:cubicBezTo>
                    <a:pt x="102" y="61"/>
                    <a:pt x="102" y="60"/>
                    <a:pt x="102" y="60"/>
                  </a:cubicBezTo>
                  <a:cubicBezTo>
                    <a:pt x="102" y="59"/>
                    <a:pt x="102" y="58"/>
                    <a:pt x="102" y="57"/>
                  </a:cubicBezTo>
                  <a:cubicBezTo>
                    <a:pt x="102" y="56"/>
                    <a:pt x="103" y="55"/>
                    <a:pt x="103" y="54"/>
                  </a:cubicBezTo>
                  <a:cubicBezTo>
                    <a:pt x="104" y="54"/>
                    <a:pt x="105" y="53"/>
                    <a:pt x="105" y="53"/>
                  </a:cubicBezTo>
                  <a:cubicBezTo>
                    <a:pt x="106" y="52"/>
                    <a:pt x="107" y="52"/>
                    <a:pt x="108" y="52"/>
                  </a:cubicBezTo>
                  <a:cubicBezTo>
                    <a:pt x="109" y="51"/>
                    <a:pt x="112" y="51"/>
                    <a:pt x="113" y="51"/>
                  </a:cubicBezTo>
                  <a:cubicBezTo>
                    <a:pt x="114" y="50"/>
                    <a:pt x="116" y="50"/>
                    <a:pt x="116" y="49"/>
                  </a:cubicBezTo>
                  <a:cubicBezTo>
                    <a:pt x="117" y="48"/>
                    <a:pt x="117" y="47"/>
                    <a:pt x="117" y="46"/>
                  </a:cubicBezTo>
                  <a:cubicBezTo>
                    <a:pt x="117" y="46"/>
                    <a:pt x="116" y="44"/>
                    <a:pt x="117" y="44"/>
                  </a:cubicBezTo>
                  <a:cubicBezTo>
                    <a:pt x="117" y="43"/>
                    <a:pt x="119" y="41"/>
                    <a:pt x="120" y="41"/>
                  </a:cubicBezTo>
                  <a:cubicBezTo>
                    <a:pt x="121" y="40"/>
                    <a:pt x="122" y="39"/>
                    <a:pt x="123" y="38"/>
                  </a:cubicBezTo>
                  <a:cubicBezTo>
                    <a:pt x="123" y="38"/>
                    <a:pt x="124" y="39"/>
                    <a:pt x="124" y="39"/>
                  </a:cubicBezTo>
                  <a:cubicBezTo>
                    <a:pt x="125" y="39"/>
                    <a:pt x="125" y="40"/>
                    <a:pt x="125" y="41"/>
                  </a:cubicBezTo>
                  <a:cubicBezTo>
                    <a:pt x="125" y="42"/>
                    <a:pt x="124" y="43"/>
                    <a:pt x="124" y="44"/>
                  </a:cubicBezTo>
                  <a:cubicBezTo>
                    <a:pt x="124" y="44"/>
                    <a:pt x="125" y="46"/>
                    <a:pt x="126" y="46"/>
                  </a:cubicBezTo>
                  <a:cubicBezTo>
                    <a:pt x="127" y="47"/>
                    <a:pt x="128" y="47"/>
                    <a:pt x="129" y="47"/>
                  </a:cubicBezTo>
                  <a:cubicBezTo>
                    <a:pt x="130" y="47"/>
                    <a:pt x="132" y="47"/>
                    <a:pt x="132" y="47"/>
                  </a:cubicBezTo>
                  <a:cubicBezTo>
                    <a:pt x="133" y="48"/>
                    <a:pt x="134" y="48"/>
                    <a:pt x="135" y="49"/>
                  </a:cubicBezTo>
                  <a:cubicBezTo>
                    <a:pt x="135" y="49"/>
                    <a:pt x="136" y="48"/>
                    <a:pt x="137" y="48"/>
                  </a:cubicBezTo>
                  <a:cubicBezTo>
                    <a:pt x="137" y="48"/>
                    <a:pt x="138" y="48"/>
                    <a:pt x="139" y="47"/>
                  </a:cubicBezTo>
                  <a:cubicBezTo>
                    <a:pt x="140" y="47"/>
                    <a:pt x="141" y="46"/>
                    <a:pt x="142" y="45"/>
                  </a:cubicBezTo>
                  <a:cubicBezTo>
                    <a:pt x="142" y="45"/>
                    <a:pt x="143" y="45"/>
                    <a:pt x="143" y="44"/>
                  </a:cubicBezTo>
                  <a:cubicBezTo>
                    <a:pt x="144" y="44"/>
                    <a:pt x="144" y="43"/>
                    <a:pt x="144" y="43"/>
                  </a:cubicBezTo>
                  <a:cubicBezTo>
                    <a:pt x="144" y="42"/>
                    <a:pt x="142" y="42"/>
                    <a:pt x="142" y="41"/>
                  </a:cubicBezTo>
                  <a:cubicBezTo>
                    <a:pt x="141" y="41"/>
                    <a:pt x="140" y="40"/>
                    <a:pt x="139" y="40"/>
                  </a:cubicBezTo>
                  <a:cubicBezTo>
                    <a:pt x="139" y="39"/>
                    <a:pt x="138" y="38"/>
                    <a:pt x="138" y="37"/>
                  </a:cubicBezTo>
                  <a:cubicBezTo>
                    <a:pt x="138" y="36"/>
                    <a:pt x="137" y="35"/>
                    <a:pt x="137" y="34"/>
                  </a:cubicBezTo>
                  <a:cubicBezTo>
                    <a:pt x="136" y="33"/>
                    <a:pt x="135" y="31"/>
                    <a:pt x="134" y="30"/>
                  </a:cubicBezTo>
                  <a:cubicBezTo>
                    <a:pt x="134" y="30"/>
                    <a:pt x="132" y="29"/>
                    <a:pt x="132" y="28"/>
                  </a:cubicBezTo>
                  <a:cubicBezTo>
                    <a:pt x="131" y="27"/>
                    <a:pt x="129" y="25"/>
                    <a:pt x="129" y="24"/>
                  </a:cubicBezTo>
                  <a:cubicBezTo>
                    <a:pt x="128" y="23"/>
                    <a:pt x="128" y="21"/>
                    <a:pt x="128" y="21"/>
                  </a:cubicBezTo>
                  <a:cubicBezTo>
                    <a:pt x="128" y="19"/>
                    <a:pt x="129" y="16"/>
                    <a:pt x="129" y="14"/>
                  </a:cubicBezTo>
                  <a:cubicBezTo>
                    <a:pt x="129" y="13"/>
                    <a:pt x="129" y="11"/>
                    <a:pt x="128" y="10"/>
                  </a:cubicBezTo>
                  <a:cubicBezTo>
                    <a:pt x="128" y="9"/>
                    <a:pt x="128" y="7"/>
                    <a:pt x="127" y="6"/>
                  </a:cubicBezTo>
                  <a:cubicBezTo>
                    <a:pt x="127" y="6"/>
                    <a:pt x="127" y="5"/>
                    <a:pt x="127" y="4"/>
                  </a:cubicBezTo>
                  <a:cubicBezTo>
                    <a:pt x="127" y="4"/>
                    <a:pt x="127" y="3"/>
                    <a:pt x="127" y="3"/>
                  </a:cubicBezTo>
                  <a:cubicBezTo>
                    <a:pt x="127" y="3"/>
                    <a:pt x="129" y="3"/>
                    <a:pt x="130" y="3"/>
                  </a:cubicBezTo>
                  <a:cubicBezTo>
                    <a:pt x="130" y="3"/>
                    <a:pt x="131" y="5"/>
                    <a:pt x="132" y="5"/>
                  </a:cubicBezTo>
                  <a:cubicBezTo>
                    <a:pt x="133" y="5"/>
                    <a:pt x="135" y="4"/>
                    <a:pt x="137" y="4"/>
                  </a:cubicBezTo>
                  <a:cubicBezTo>
                    <a:pt x="138" y="4"/>
                    <a:pt x="140" y="5"/>
                    <a:pt x="140" y="5"/>
                  </a:cubicBezTo>
                  <a:cubicBezTo>
                    <a:pt x="141" y="5"/>
                    <a:pt x="143" y="5"/>
                    <a:pt x="143" y="5"/>
                  </a:cubicBezTo>
                  <a:cubicBezTo>
                    <a:pt x="144" y="6"/>
                    <a:pt x="146" y="6"/>
                    <a:pt x="147" y="6"/>
                  </a:cubicBezTo>
                  <a:cubicBezTo>
                    <a:pt x="148" y="6"/>
                    <a:pt x="149" y="6"/>
                    <a:pt x="149" y="6"/>
                  </a:cubicBezTo>
                  <a:cubicBezTo>
                    <a:pt x="150" y="6"/>
                    <a:pt x="151" y="7"/>
                    <a:pt x="152" y="7"/>
                  </a:cubicBezTo>
                  <a:cubicBezTo>
                    <a:pt x="153" y="7"/>
                    <a:pt x="155" y="7"/>
                    <a:pt x="155" y="7"/>
                  </a:cubicBezTo>
                  <a:cubicBezTo>
                    <a:pt x="156" y="7"/>
                    <a:pt x="157" y="8"/>
                    <a:pt x="157" y="8"/>
                  </a:cubicBezTo>
                  <a:cubicBezTo>
                    <a:pt x="158" y="8"/>
                    <a:pt x="159" y="9"/>
                    <a:pt x="160" y="9"/>
                  </a:cubicBezTo>
                  <a:cubicBezTo>
                    <a:pt x="161" y="9"/>
                    <a:pt x="162" y="9"/>
                    <a:pt x="162" y="9"/>
                  </a:cubicBezTo>
                  <a:cubicBezTo>
                    <a:pt x="163" y="9"/>
                    <a:pt x="165" y="8"/>
                    <a:pt x="166" y="8"/>
                  </a:cubicBezTo>
                  <a:cubicBezTo>
                    <a:pt x="168" y="8"/>
                    <a:pt x="171" y="7"/>
                    <a:pt x="172" y="7"/>
                  </a:cubicBezTo>
                  <a:cubicBezTo>
                    <a:pt x="173" y="7"/>
                    <a:pt x="176" y="6"/>
                    <a:pt x="177" y="6"/>
                  </a:cubicBezTo>
                  <a:cubicBezTo>
                    <a:pt x="178" y="6"/>
                    <a:pt x="180" y="7"/>
                    <a:pt x="181" y="7"/>
                  </a:cubicBezTo>
                  <a:cubicBezTo>
                    <a:pt x="182" y="7"/>
                    <a:pt x="183" y="6"/>
                    <a:pt x="184" y="5"/>
                  </a:cubicBezTo>
                  <a:cubicBezTo>
                    <a:pt x="184" y="5"/>
                    <a:pt x="184" y="4"/>
                    <a:pt x="185" y="3"/>
                  </a:cubicBezTo>
                  <a:cubicBezTo>
                    <a:pt x="185" y="3"/>
                    <a:pt x="186" y="2"/>
                    <a:pt x="186" y="1"/>
                  </a:cubicBezTo>
                  <a:cubicBezTo>
                    <a:pt x="186" y="1"/>
                    <a:pt x="187" y="1"/>
                    <a:pt x="188" y="1"/>
                  </a:cubicBezTo>
                  <a:cubicBezTo>
                    <a:pt x="188" y="1"/>
                    <a:pt x="188" y="2"/>
                    <a:pt x="188" y="2"/>
                  </a:cubicBezTo>
                  <a:cubicBezTo>
                    <a:pt x="188" y="3"/>
                    <a:pt x="189" y="4"/>
                    <a:pt x="189" y="4"/>
                  </a:cubicBezTo>
                  <a:cubicBezTo>
                    <a:pt x="190" y="5"/>
                    <a:pt x="192" y="5"/>
                    <a:pt x="193" y="5"/>
                  </a:cubicBezTo>
                  <a:cubicBezTo>
                    <a:pt x="193" y="5"/>
                    <a:pt x="194" y="5"/>
                    <a:pt x="195" y="5"/>
                  </a:cubicBezTo>
                  <a:cubicBezTo>
                    <a:pt x="195" y="5"/>
                    <a:pt x="197" y="6"/>
                    <a:pt x="197" y="6"/>
                  </a:cubicBezTo>
                  <a:cubicBezTo>
                    <a:pt x="198" y="7"/>
                    <a:pt x="200" y="7"/>
                    <a:pt x="201" y="7"/>
                  </a:cubicBezTo>
                  <a:cubicBezTo>
                    <a:pt x="202" y="7"/>
                    <a:pt x="204" y="6"/>
                    <a:pt x="205" y="5"/>
                  </a:cubicBezTo>
                  <a:cubicBezTo>
                    <a:pt x="205" y="5"/>
                    <a:pt x="206" y="3"/>
                    <a:pt x="206" y="3"/>
                  </a:cubicBezTo>
                  <a:cubicBezTo>
                    <a:pt x="207" y="2"/>
                    <a:pt x="209" y="1"/>
                    <a:pt x="210" y="1"/>
                  </a:cubicBezTo>
                  <a:cubicBezTo>
                    <a:pt x="210" y="0"/>
                    <a:pt x="212" y="0"/>
                    <a:pt x="212" y="0"/>
                  </a:cubicBezTo>
                  <a:cubicBezTo>
                    <a:pt x="213" y="0"/>
                    <a:pt x="215" y="1"/>
                    <a:pt x="216" y="1"/>
                  </a:cubicBezTo>
                  <a:cubicBezTo>
                    <a:pt x="217" y="1"/>
                    <a:pt x="219" y="1"/>
                    <a:pt x="220" y="1"/>
                  </a:cubicBezTo>
                  <a:cubicBezTo>
                    <a:pt x="221" y="1"/>
                    <a:pt x="223" y="0"/>
                    <a:pt x="224" y="0"/>
                  </a:cubicBezTo>
                  <a:cubicBezTo>
                    <a:pt x="224" y="0"/>
                    <a:pt x="225" y="0"/>
                    <a:pt x="225" y="0"/>
                  </a:cubicBezTo>
                  <a:cubicBezTo>
                    <a:pt x="226" y="0"/>
                    <a:pt x="226" y="1"/>
                    <a:pt x="227" y="2"/>
                  </a:cubicBezTo>
                  <a:cubicBezTo>
                    <a:pt x="227" y="2"/>
                    <a:pt x="227" y="4"/>
                    <a:pt x="227" y="4"/>
                  </a:cubicBezTo>
                  <a:cubicBezTo>
                    <a:pt x="228" y="5"/>
                    <a:pt x="229" y="5"/>
                    <a:pt x="230" y="5"/>
                  </a:cubicBezTo>
                  <a:cubicBezTo>
                    <a:pt x="231" y="6"/>
                    <a:pt x="233" y="5"/>
                    <a:pt x="234" y="6"/>
                  </a:cubicBezTo>
                  <a:cubicBezTo>
                    <a:pt x="234" y="6"/>
                    <a:pt x="235" y="6"/>
                    <a:pt x="235" y="6"/>
                  </a:cubicBezTo>
                  <a:cubicBezTo>
                    <a:pt x="236" y="6"/>
                    <a:pt x="237" y="8"/>
                    <a:pt x="237" y="8"/>
                  </a:cubicBezTo>
                  <a:cubicBezTo>
                    <a:pt x="238" y="9"/>
                    <a:pt x="239" y="10"/>
                    <a:pt x="239" y="11"/>
                  </a:cubicBezTo>
                  <a:cubicBezTo>
                    <a:pt x="239" y="12"/>
                    <a:pt x="240" y="14"/>
                    <a:pt x="240" y="14"/>
                  </a:cubicBezTo>
                  <a:cubicBezTo>
                    <a:pt x="241" y="15"/>
                    <a:pt x="243" y="17"/>
                    <a:pt x="243" y="18"/>
                  </a:cubicBezTo>
                  <a:cubicBezTo>
                    <a:pt x="244" y="18"/>
                    <a:pt x="246" y="19"/>
                    <a:pt x="247" y="20"/>
                  </a:cubicBezTo>
                  <a:cubicBezTo>
                    <a:pt x="247" y="21"/>
                    <a:pt x="248" y="21"/>
                    <a:pt x="248" y="22"/>
                  </a:cubicBezTo>
                  <a:cubicBezTo>
                    <a:pt x="248" y="23"/>
                    <a:pt x="248" y="25"/>
                    <a:pt x="248" y="26"/>
                  </a:cubicBezTo>
                  <a:cubicBezTo>
                    <a:pt x="248" y="27"/>
                    <a:pt x="249" y="28"/>
                    <a:pt x="249" y="29"/>
                  </a:cubicBezTo>
                  <a:cubicBezTo>
                    <a:pt x="250" y="30"/>
                    <a:pt x="250" y="32"/>
                    <a:pt x="250" y="33"/>
                  </a:cubicBezTo>
                  <a:cubicBezTo>
                    <a:pt x="250" y="34"/>
                    <a:pt x="251" y="36"/>
                    <a:pt x="251" y="37"/>
                  </a:cubicBezTo>
                  <a:cubicBezTo>
                    <a:pt x="251" y="38"/>
                    <a:pt x="251" y="40"/>
                    <a:pt x="252" y="41"/>
                  </a:cubicBezTo>
                  <a:cubicBezTo>
                    <a:pt x="252" y="42"/>
                    <a:pt x="254" y="42"/>
                    <a:pt x="255" y="43"/>
                  </a:cubicBezTo>
                  <a:cubicBezTo>
                    <a:pt x="256" y="44"/>
                    <a:pt x="257" y="45"/>
                    <a:pt x="257" y="46"/>
                  </a:cubicBezTo>
                  <a:cubicBezTo>
                    <a:pt x="257" y="47"/>
                    <a:pt x="256" y="48"/>
                    <a:pt x="255" y="48"/>
                  </a:cubicBezTo>
                  <a:cubicBezTo>
                    <a:pt x="255" y="48"/>
                    <a:pt x="254" y="48"/>
                    <a:pt x="253" y="49"/>
                  </a:cubicBezTo>
                  <a:cubicBezTo>
                    <a:pt x="253" y="49"/>
                    <a:pt x="253" y="50"/>
                    <a:pt x="253" y="50"/>
                  </a:cubicBezTo>
                  <a:cubicBezTo>
                    <a:pt x="253" y="51"/>
                    <a:pt x="255" y="51"/>
                    <a:pt x="255" y="51"/>
                  </a:cubicBezTo>
                  <a:cubicBezTo>
                    <a:pt x="255" y="52"/>
                    <a:pt x="254" y="53"/>
                    <a:pt x="254" y="53"/>
                  </a:cubicBezTo>
                  <a:cubicBezTo>
                    <a:pt x="254" y="53"/>
                    <a:pt x="254" y="54"/>
                    <a:pt x="254" y="55"/>
                  </a:cubicBezTo>
                  <a:cubicBezTo>
                    <a:pt x="255" y="55"/>
                    <a:pt x="256" y="56"/>
                    <a:pt x="256" y="56"/>
                  </a:cubicBezTo>
                  <a:cubicBezTo>
                    <a:pt x="256" y="57"/>
                    <a:pt x="254" y="59"/>
                    <a:pt x="254" y="60"/>
                  </a:cubicBezTo>
                  <a:cubicBezTo>
                    <a:pt x="253" y="61"/>
                    <a:pt x="252" y="63"/>
                    <a:pt x="252" y="65"/>
                  </a:cubicBezTo>
                  <a:cubicBezTo>
                    <a:pt x="251" y="66"/>
                    <a:pt x="250" y="69"/>
                    <a:pt x="249" y="70"/>
                  </a:cubicBezTo>
                  <a:cubicBezTo>
                    <a:pt x="247" y="72"/>
                    <a:pt x="243" y="76"/>
                    <a:pt x="241" y="78"/>
                  </a:cubicBezTo>
                  <a:cubicBezTo>
                    <a:pt x="240" y="80"/>
                    <a:pt x="237" y="83"/>
                    <a:pt x="235" y="85"/>
                  </a:cubicBezTo>
                  <a:cubicBezTo>
                    <a:pt x="234" y="86"/>
                    <a:pt x="233" y="90"/>
                    <a:pt x="231" y="91"/>
                  </a:cubicBezTo>
                  <a:cubicBezTo>
                    <a:pt x="231" y="92"/>
                    <a:pt x="230" y="92"/>
                    <a:pt x="229" y="91"/>
                  </a:cubicBezTo>
                  <a:cubicBezTo>
                    <a:pt x="229" y="91"/>
                    <a:pt x="229" y="90"/>
                    <a:pt x="229" y="89"/>
                  </a:cubicBezTo>
                  <a:cubicBezTo>
                    <a:pt x="229" y="88"/>
                    <a:pt x="229" y="87"/>
                    <a:pt x="229" y="87"/>
                  </a:cubicBezTo>
                  <a:cubicBezTo>
                    <a:pt x="229" y="86"/>
                    <a:pt x="228" y="85"/>
                    <a:pt x="228" y="85"/>
                  </a:cubicBezTo>
                  <a:cubicBezTo>
                    <a:pt x="228" y="85"/>
                    <a:pt x="227" y="85"/>
                    <a:pt x="227" y="85"/>
                  </a:cubicBezTo>
                  <a:cubicBezTo>
                    <a:pt x="226" y="85"/>
                    <a:pt x="227" y="87"/>
                    <a:pt x="227" y="88"/>
                  </a:cubicBezTo>
                  <a:cubicBezTo>
                    <a:pt x="227" y="88"/>
                    <a:pt x="227" y="89"/>
                    <a:pt x="227" y="89"/>
                  </a:cubicBezTo>
                  <a:cubicBezTo>
                    <a:pt x="227" y="90"/>
                    <a:pt x="228" y="91"/>
                    <a:pt x="228" y="92"/>
                  </a:cubicBezTo>
                  <a:cubicBezTo>
                    <a:pt x="228" y="92"/>
                    <a:pt x="228" y="93"/>
                    <a:pt x="228" y="94"/>
                  </a:cubicBezTo>
                  <a:cubicBezTo>
                    <a:pt x="228" y="95"/>
                    <a:pt x="228" y="97"/>
                    <a:pt x="228" y="99"/>
                  </a:cubicBezTo>
                  <a:cubicBezTo>
                    <a:pt x="227" y="101"/>
                    <a:pt x="226" y="105"/>
                    <a:pt x="226" y="107"/>
                  </a:cubicBezTo>
                  <a:cubicBezTo>
                    <a:pt x="225" y="109"/>
                    <a:pt x="222" y="114"/>
                    <a:pt x="222" y="117"/>
                  </a:cubicBezTo>
                  <a:cubicBezTo>
                    <a:pt x="221" y="118"/>
                    <a:pt x="221" y="119"/>
                    <a:pt x="221" y="120"/>
                  </a:cubicBezTo>
                  <a:cubicBezTo>
                    <a:pt x="220" y="119"/>
                    <a:pt x="219" y="118"/>
                    <a:pt x="218" y="117"/>
                  </a:cubicBezTo>
                  <a:cubicBezTo>
                    <a:pt x="217" y="117"/>
                    <a:pt x="216" y="117"/>
                    <a:pt x="216" y="117"/>
                  </a:cubicBezTo>
                  <a:cubicBezTo>
                    <a:pt x="215" y="117"/>
                    <a:pt x="214" y="117"/>
                    <a:pt x="213" y="118"/>
                  </a:cubicBezTo>
                  <a:cubicBezTo>
                    <a:pt x="213" y="118"/>
                    <a:pt x="212" y="120"/>
                    <a:pt x="212" y="120"/>
                  </a:cubicBezTo>
                  <a:cubicBezTo>
                    <a:pt x="211" y="121"/>
                    <a:pt x="209" y="120"/>
                    <a:pt x="208" y="120"/>
                  </a:cubicBezTo>
                  <a:cubicBezTo>
                    <a:pt x="207" y="120"/>
                    <a:pt x="206" y="119"/>
                    <a:pt x="205" y="119"/>
                  </a:cubicBezTo>
                  <a:cubicBezTo>
                    <a:pt x="204" y="119"/>
                    <a:pt x="204" y="118"/>
                    <a:pt x="203" y="117"/>
                  </a:cubicBezTo>
                  <a:cubicBezTo>
                    <a:pt x="203" y="117"/>
                    <a:pt x="202" y="115"/>
                    <a:pt x="202" y="115"/>
                  </a:cubicBezTo>
                  <a:cubicBezTo>
                    <a:pt x="201" y="114"/>
                    <a:pt x="199" y="114"/>
                    <a:pt x="198" y="114"/>
                  </a:cubicBezTo>
                  <a:cubicBezTo>
                    <a:pt x="197" y="114"/>
                    <a:pt x="196" y="113"/>
                    <a:pt x="196" y="114"/>
                  </a:cubicBezTo>
                  <a:cubicBezTo>
                    <a:pt x="195" y="114"/>
                    <a:pt x="194" y="115"/>
                    <a:pt x="194" y="116"/>
                  </a:cubicBezTo>
                  <a:cubicBezTo>
                    <a:pt x="194" y="117"/>
                    <a:pt x="194" y="120"/>
                    <a:pt x="194" y="121"/>
                  </a:cubicBezTo>
                  <a:cubicBezTo>
                    <a:pt x="194" y="122"/>
                    <a:pt x="195" y="124"/>
                    <a:pt x="195" y="125"/>
                  </a:cubicBezTo>
                  <a:cubicBezTo>
                    <a:pt x="196" y="126"/>
                    <a:pt x="197" y="128"/>
                    <a:pt x="197" y="129"/>
                  </a:cubicBezTo>
                  <a:cubicBezTo>
                    <a:pt x="197" y="129"/>
                    <a:pt x="197" y="130"/>
                    <a:pt x="197" y="131"/>
                  </a:cubicBezTo>
                  <a:cubicBezTo>
                    <a:pt x="197" y="132"/>
                    <a:pt x="195" y="133"/>
                    <a:pt x="194" y="134"/>
                  </a:cubicBezTo>
                  <a:cubicBezTo>
                    <a:pt x="194" y="135"/>
                    <a:pt x="192" y="136"/>
                    <a:pt x="191" y="136"/>
                  </a:cubicBezTo>
                  <a:cubicBezTo>
                    <a:pt x="191" y="137"/>
                    <a:pt x="189" y="137"/>
                    <a:pt x="189" y="137"/>
                  </a:cubicBezTo>
                  <a:cubicBezTo>
                    <a:pt x="188" y="137"/>
                    <a:pt x="187" y="136"/>
                    <a:pt x="186" y="136"/>
                  </a:cubicBezTo>
                  <a:cubicBezTo>
                    <a:pt x="186" y="136"/>
                    <a:pt x="185" y="136"/>
                    <a:pt x="185" y="136"/>
                  </a:cubicBezTo>
                  <a:cubicBezTo>
                    <a:pt x="185" y="136"/>
                    <a:pt x="184" y="137"/>
                    <a:pt x="184" y="137"/>
                  </a:cubicBezTo>
                  <a:cubicBezTo>
                    <a:pt x="184" y="138"/>
                    <a:pt x="184" y="139"/>
                    <a:pt x="184" y="140"/>
                  </a:cubicBezTo>
                  <a:cubicBezTo>
                    <a:pt x="184" y="140"/>
                    <a:pt x="185" y="141"/>
                    <a:pt x="185" y="141"/>
                  </a:cubicBezTo>
                  <a:cubicBezTo>
                    <a:pt x="186" y="142"/>
                    <a:pt x="187" y="142"/>
                    <a:pt x="188" y="142"/>
                  </a:cubicBezTo>
                  <a:cubicBezTo>
                    <a:pt x="188" y="142"/>
                    <a:pt x="189" y="142"/>
                    <a:pt x="190" y="142"/>
                  </a:cubicBezTo>
                  <a:cubicBezTo>
                    <a:pt x="190" y="142"/>
                    <a:pt x="192" y="142"/>
                    <a:pt x="192" y="142"/>
                  </a:cubicBezTo>
                  <a:cubicBezTo>
                    <a:pt x="192" y="143"/>
                    <a:pt x="192" y="144"/>
                    <a:pt x="192" y="144"/>
                  </a:cubicBezTo>
                  <a:cubicBezTo>
                    <a:pt x="192" y="145"/>
                    <a:pt x="191" y="146"/>
                    <a:pt x="191" y="146"/>
                  </a:cubicBezTo>
                  <a:cubicBezTo>
                    <a:pt x="190" y="146"/>
                    <a:pt x="189" y="147"/>
                    <a:pt x="189" y="147"/>
                  </a:cubicBezTo>
                  <a:cubicBezTo>
                    <a:pt x="189" y="147"/>
                    <a:pt x="189" y="148"/>
                    <a:pt x="189" y="149"/>
                  </a:cubicBezTo>
                  <a:cubicBezTo>
                    <a:pt x="189" y="149"/>
                    <a:pt x="190" y="149"/>
                    <a:pt x="191" y="149"/>
                  </a:cubicBezTo>
                  <a:cubicBezTo>
                    <a:pt x="191" y="149"/>
                    <a:pt x="193" y="149"/>
                    <a:pt x="193" y="149"/>
                  </a:cubicBezTo>
                  <a:cubicBezTo>
                    <a:pt x="194" y="148"/>
                    <a:pt x="196" y="148"/>
                    <a:pt x="197" y="148"/>
                  </a:cubicBezTo>
                  <a:cubicBezTo>
                    <a:pt x="198" y="147"/>
                    <a:pt x="199" y="146"/>
                    <a:pt x="200" y="145"/>
                  </a:cubicBezTo>
                  <a:cubicBezTo>
                    <a:pt x="201" y="145"/>
                    <a:pt x="203" y="144"/>
                    <a:pt x="204" y="143"/>
                  </a:cubicBezTo>
                  <a:cubicBezTo>
                    <a:pt x="205" y="142"/>
                    <a:pt x="206" y="140"/>
                    <a:pt x="208" y="140"/>
                  </a:cubicBezTo>
                  <a:cubicBezTo>
                    <a:pt x="208" y="139"/>
                    <a:pt x="210" y="138"/>
                    <a:pt x="212" y="138"/>
                  </a:cubicBezTo>
                  <a:cubicBezTo>
                    <a:pt x="212" y="138"/>
                    <a:pt x="213" y="138"/>
                    <a:pt x="213" y="138"/>
                  </a:cubicBezTo>
                  <a:cubicBezTo>
                    <a:pt x="214" y="139"/>
                    <a:pt x="215" y="141"/>
                    <a:pt x="215" y="141"/>
                  </a:cubicBezTo>
                  <a:cubicBezTo>
                    <a:pt x="215" y="142"/>
                    <a:pt x="216" y="144"/>
                    <a:pt x="216" y="145"/>
                  </a:cubicBezTo>
                  <a:cubicBezTo>
                    <a:pt x="217" y="145"/>
                    <a:pt x="219" y="145"/>
                    <a:pt x="219" y="145"/>
                  </a:cubicBezTo>
                  <a:cubicBezTo>
                    <a:pt x="220" y="145"/>
                    <a:pt x="220" y="146"/>
                    <a:pt x="221" y="146"/>
                  </a:cubicBezTo>
                  <a:cubicBezTo>
                    <a:pt x="220" y="147"/>
                    <a:pt x="219" y="149"/>
                    <a:pt x="219" y="150"/>
                  </a:cubicBezTo>
                  <a:cubicBezTo>
                    <a:pt x="217" y="153"/>
                    <a:pt x="214" y="159"/>
                    <a:pt x="213" y="162"/>
                  </a:cubicBezTo>
                  <a:cubicBezTo>
                    <a:pt x="212" y="164"/>
                    <a:pt x="210" y="167"/>
                    <a:pt x="209" y="169"/>
                  </a:cubicBezTo>
                  <a:cubicBezTo>
                    <a:pt x="208" y="171"/>
                    <a:pt x="206" y="173"/>
                    <a:pt x="206" y="174"/>
                  </a:cubicBezTo>
                  <a:cubicBezTo>
                    <a:pt x="206" y="175"/>
                    <a:pt x="206" y="176"/>
                    <a:pt x="207" y="176"/>
                  </a:cubicBezTo>
                  <a:cubicBezTo>
                    <a:pt x="207" y="178"/>
                    <a:pt x="207" y="180"/>
                    <a:pt x="207" y="181"/>
                  </a:cubicBezTo>
                  <a:cubicBezTo>
                    <a:pt x="207" y="183"/>
                    <a:pt x="206" y="188"/>
                    <a:pt x="205" y="190"/>
                  </a:cubicBezTo>
                  <a:cubicBezTo>
                    <a:pt x="204" y="192"/>
                    <a:pt x="202" y="196"/>
                    <a:pt x="201" y="198"/>
                  </a:cubicBezTo>
                  <a:cubicBezTo>
                    <a:pt x="200" y="201"/>
                    <a:pt x="196" y="205"/>
                    <a:pt x="195" y="207"/>
                  </a:cubicBezTo>
                  <a:cubicBezTo>
                    <a:pt x="193" y="209"/>
                    <a:pt x="191" y="212"/>
                    <a:pt x="190" y="214"/>
                  </a:cubicBezTo>
                  <a:cubicBezTo>
                    <a:pt x="189" y="215"/>
                    <a:pt x="188" y="218"/>
                    <a:pt x="187" y="219"/>
                  </a:cubicBezTo>
                  <a:cubicBezTo>
                    <a:pt x="187" y="220"/>
                    <a:pt x="185" y="221"/>
                    <a:pt x="184" y="222"/>
                  </a:cubicBezTo>
                  <a:cubicBezTo>
                    <a:pt x="183" y="222"/>
                    <a:pt x="181" y="222"/>
                    <a:pt x="180" y="223"/>
                  </a:cubicBezTo>
                  <a:cubicBezTo>
                    <a:pt x="179" y="224"/>
                    <a:pt x="177" y="225"/>
                    <a:pt x="177" y="226"/>
                  </a:cubicBezTo>
                  <a:cubicBezTo>
                    <a:pt x="176" y="228"/>
                    <a:pt x="176" y="230"/>
                    <a:pt x="176" y="231"/>
                  </a:cubicBezTo>
                  <a:cubicBezTo>
                    <a:pt x="176" y="231"/>
                    <a:pt x="176" y="232"/>
                    <a:pt x="176" y="232"/>
                  </a:cubicBezTo>
                  <a:cubicBezTo>
                    <a:pt x="175" y="232"/>
                    <a:pt x="175" y="232"/>
                    <a:pt x="175" y="232"/>
                  </a:cubicBezTo>
                  <a:cubicBezTo>
                    <a:pt x="174" y="232"/>
                    <a:pt x="173" y="232"/>
                    <a:pt x="173" y="232"/>
                  </a:cubicBezTo>
                  <a:cubicBezTo>
                    <a:pt x="172" y="231"/>
                    <a:pt x="171" y="229"/>
                    <a:pt x="171" y="228"/>
                  </a:cubicBezTo>
                  <a:cubicBezTo>
                    <a:pt x="170" y="227"/>
                    <a:pt x="169" y="225"/>
                    <a:pt x="168" y="224"/>
                  </a:cubicBezTo>
                  <a:cubicBezTo>
                    <a:pt x="167" y="224"/>
                    <a:pt x="166" y="223"/>
                    <a:pt x="166" y="222"/>
                  </a:cubicBezTo>
                  <a:cubicBezTo>
                    <a:pt x="165" y="222"/>
                    <a:pt x="163" y="223"/>
                    <a:pt x="163" y="222"/>
                  </a:cubicBezTo>
                  <a:cubicBezTo>
                    <a:pt x="162" y="222"/>
                    <a:pt x="160" y="221"/>
                    <a:pt x="159" y="221"/>
                  </a:cubicBezTo>
                  <a:cubicBezTo>
                    <a:pt x="159" y="220"/>
                    <a:pt x="158" y="220"/>
                    <a:pt x="157" y="220"/>
                  </a:cubicBezTo>
                  <a:cubicBezTo>
                    <a:pt x="156" y="220"/>
                    <a:pt x="155" y="220"/>
                    <a:pt x="154" y="219"/>
                  </a:cubicBezTo>
                  <a:cubicBezTo>
                    <a:pt x="154" y="219"/>
                    <a:pt x="153" y="218"/>
                    <a:pt x="153" y="218"/>
                  </a:cubicBezTo>
                  <a:cubicBezTo>
                    <a:pt x="152" y="217"/>
                    <a:pt x="152" y="215"/>
                    <a:pt x="152" y="214"/>
                  </a:cubicBezTo>
                  <a:cubicBezTo>
                    <a:pt x="152" y="213"/>
                    <a:pt x="151" y="212"/>
                    <a:pt x="151" y="212"/>
                  </a:cubicBezTo>
                  <a:cubicBezTo>
                    <a:pt x="150" y="211"/>
                    <a:pt x="149" y="210"/>
                    <a:pt x="149" y="209"/>
                  </a:cubicBezTo>
                  <a:cubicBezTo>
                    <a:pt x="148" y="209"/>
                    <a:pt x="146" y="208"/>
                    <a:pt x="146" y="207"/>
                  </a:cubicBezTo>
                  <a:cubicBezTo>
                    <a:pt x="146" y="207"/>
                    <a:pt x="146" y="205"/>
                    <a:pt x="146" y="205"/>
                  </a:cubicBezTo>
                  <a:cubicBezTo>
                    <a:pt x="146" y="204"/>
                    <a:pt x="146" y="202"/>
                    <a:pt x="147" y="201"/>
                  </a:cubicBezTo>
                  <a:cubicBezTo>
                    <a:pt x="147" y="201"/>
                    <a:pt x="147" y="199"/>
                    <a:pt x="147" y="198"/>
                  </a:cubicBezTo>
                  <a:cubicBezTo>
                    <a:pt x="147" y="197"/>
                    <a:pt x="147" y="196"/>
                    <a:pt x="146" y="195"/>
                  </a:cubicBezTo>
                  <a:cubicBezTo>
                    <a:pt x="146" y="194"/>
                    <a:pt x="144" y="194"/>
                    <a:pt x="144" y="194"/>
                  </a:cubicBezTo>
                  <a:cubicBezTo>
                    <a:pt x="144" y="193"/>
                    <a:pt x="143" y="193"/>
                    <a:pt x="143" y="192"/>
                  </a:cubicBezTo>
                  <a:cubicBezTo>
                    <a:pt x="143" y="192"/>
                    <a:pt x="144" y="191"/>
                    <a:pt x="144" y="191"/>
                  </a:cubicBezTo>
                  <a:cubicBezTo>
                    <a:pt x="144" y="190"/>
                    <a:pt x="143" y="189"/>
                    <a:pt x="142" y="188"/>
                  </a:cubicBezTo>
                  <a:cubicBezTo>
                    <a:pt x="141" y="188"/>
                    <a:pt x="139" y="187"/>
                    <a:pt x="138" y="186"/>
                  </a:cubicBezTo>
                  <a:cubicBezTo>
                    <a:pt x="138" y="186"/>
                    <a:pt x="136" y="185"/>
                    <a:pt x="136" y="184"/>
                  </a:cubicBezTo>
                  <a:cubicBezTo>
                    <a:pt x="136" y="184"/>
                    <a:pt x="137" y="182"/>
                    <a:pt x="137" y="182"/>
                  </a:cubicBezTo>
                  <a:cubicBezTo>
                    <a:pt x="136" y="181"/>
                    <a:pt x="135" y="180"/>
                    <a:pt x="135" y="180"/>
                  </a:cubicBezTo>
                  <a:cubicBezTo>
                    <a:pt x="134" y="179"/>
                    <a:pt x="133" y="179"/>
                    <a:pt x="133" y="179"/>
                  </a:cubicBezTo>
                  <a:cubicBezTo>
                    <a:pt x="132" y="179"/>
                    <a:pt x="131" y="178"/>
                    <a:pt x="131" y="178"/>
                  </a:cubicBezTo>
                  <a:cubicBezTo>
                    <a:pt x="131" y="178"/>
                    <a:pt x="130" y="178"/>
                    <a:pt x="129" y="178"/>
                  </a:cubicBezTo>
                  <a:cubicBezTo>
                    <a:pt x="129" y="178"/>
                    <a:pt x="128" y="179"/>
                    <a:pt x="127" y="179"/>
                  </a:cubicBezTo>
                  <a:cubicBezTo>
                    <a:pt x="126" y="179"/>
                    <a:pt x="125" y="178"/>
                    <a:pt x="125" y="178"/>
                  </a:cubicBezTo>
                  <a:cubicBezTo>
                    <a:pt x="124" y="178"/>
                    <a:pt x="123" y="176"/>
                    <a:pt x="122" y="176"/>
                  </a:cubicBezTo>
                  <a:cubicBezTo>
                    <a:pt x="121" y="175"/>
                    <a:pt x="120" y="174"/>
                    <a:pt x="119" y="174"/>
                  </a:cubicBezTo>
                  <a:cubicBezTo>
                    <a:pt x="119" y="174"/>
                    <a:pt x="117" y="173"/>
                    <a:pt x="117" y="174"/>
                  </a:cubicBezTo>
                  <a:cubicBezTo>
                    <a:pt x="116" y="174"/>
                    <a:pt x="115" y="174"/>
                    <a:pt x="114" y="175"/>
                  </a:cubicBezTo>
                  <a:cubicBezTo>
                    <a:pt x="114" y="175"/>
                    <a:pt x="113" y="176"/>
                    <a:pt x="112" y="176"/>
                  </a:cubicBezTo>
                  <a:cubicBezTo>
                    <a:pt x="112" y="176"/>
                    <a:pt x="111" y="176"/>
                    <a:pt x="110" y="176"/>
                  </a:cubicBezTo>
                  <a:cubicBezTo>
                    <a:pt x="109" y="177"/>
                    <a:pt x="109" y="178"/>
                    <a:pt x="108" y="178"/>
                  </a:cubicBezTo>
                  <a:cubicBezTo>
                    <a:pt x="107" y="179"/>
                    <a:pt x="106" y="179"/>
                    <a:pt x="105" y="179"/>
                  </a:cubicBezTo>
                  <a:cubicBezTo>
                    <a:pt x="104" y="178"/>
                    <a:pt x="102" y="177"/>
                    <a:pt x="101" y="177"/>
                  </a:cubicBezTo>
                  <a:cubicBezTo>
                    <a:pt x="100" y="177"/>
                    <a:pt x="98" y="176"/>
                    <a:pt x="97" y="176"/>
                  </a:cubicBezTo>
                  <a:cubicBezTo>
                    <a:pt x="96" y="176"/>
                    <a:pt x="94" y="176"/>
                    <a:pt x="94" y="176"/>
                  </a:cubicBezTo>
                  <a:cubicBezTo>
                    <a:pt x="93" y="176"/>
                    <a:pt x="91" y="177"/>
                    <a:pt x="91" y="177"/>
                  </a:cubicBezTo>
                  <a:cubicBezTo>
                    <a:pt x="90" y="178"/>
                    <a:pt x="89" y="179"/>
                    <a:pt x="89" y="180"/>
                  </a:cubicBezTo>
                  <a:cubicBezTo>
                    <a:pt x="88" y="180"/>
                    <a:pt x="89" y="181"/>
                    <a:pt x="89" y="181"/>
                  </a:cubicBezTo>
                  <a:cubicBezTo>
                    <a:pt x="89" y="182"/>
                    <a:pt x="90" y="183"/>
                    <a:pt x="90" y="184"/>
                  </a:cubicBezTo>
                  <a:cubicBezTo>
                    <a:pt x="90" y="184"/>
                    <a:pt x="89" y="185"/>
                    <a:pt x="89" y="185"/>
                  </a:cubicBezTo>
                  <a:cubicBezTo>
                    <a:pt x="89" y="186"/>
                    <a:pt x="88" y="187"/>
                    <a:pt x="88" y="188"/>
                  </a:cubicBezTo>
                  <a:cubicBezTo>
                    <a:pt x="88" y="188"/>
                    <a:pt x="87" y="189"/>
                    <a:pt x="87" y="190"/>
                  </a:cubicBezTo>
                  <a:cubicBezTo>
                    <a:pt x="87" y="190"/>
                    <a:pt x="88" y="191"/>
                    <a:pt x="88" y="192"/>
                  </a:cubicBezTo>
                  <a:cubicBezTo>
                    <a:pt x="88" y="192"/>
                    <a:pt x="88" y="193"/>
                    <a:pt x="87" y="194"/>
                  </a:cubicBezTo>
                  <a:cubicBezTo>
                    <a:pt x="87" y="194"/>
                    <a:pt x="87" y="195"/>
                    <a:pt x="86" y="195"/>
                  </a:cubicBezTo>
                  <a:cubicBezTo>
                    <a:pt x="86" y="195"/>
                    <a:pt x="84" y="195"/>
                    <a:pt x="84" y="195"/>
                  </a:cubicBezTo>
                  <a:cubicBezTo>
                    <a:pt x="83" y="195"/>
                    <a:pt x="83" y="194"/>
                    <a:pt x="83" y="193"/>
                  </a:cubicBezTo>
                  <a:cubicBezTo>
                    <a:pt x="83" y="193"/>
                    <a:pt x="83" y="192"/>
                    <a:pt x="83" y="192"/>
                  </a:cubicBezTo>
                  <a:cubicBezTo>
                    <a:pt x="83" y="191"/>
                    <a:pt x="82" y="191"/>
                    <a:pt x="81" y="191"/>
                  </a:cubicBezTo>
                  <a:cubicBezTo>
                    <a:pt x="81" y="191"/>
                    <a:pt x="81" y="192"/>
                    <a:pt x="80" y="192"/>
                  </a:cubicBezTo>
                  <a:cubicBezTo>
                    <a:pt x="80" y="192"/>
                    <a:pt x="78" y="192"/>
                    <a:pt x="78" y="192"/>
                  </a:cubicBezTo>
                  <a:cubicBezTo>
                    <a:pt x="77" y="192"/>
                    <a:pt x="75" y="191"/>
                    <a:pt x="75" y="190"/>
                  </a:cubicBezTo>
                  <a:cubicBezTo>
                    <a:pt x="74" y="190"/>
                    <a:pt x="73" y="190"/>
                    <a:pt x="73" y="190"/>
                  </a:cubicBezTo>
                  <a:cubicBezTo>
                    <a:pt x="72" y="190"/>
                    <a:pt x="71" y="190"/>
                    <a:pt x="70" y="190"/>
                  </a:cubicBezTo>
                  <a:cubicBezTo>
                    <a:pt x="70" y="190"/>
                    <a:pt x="69" y="189"/>
                    <a:pt x="69" y="189"/>
                  </a:cubicBezTo>
                  <a:cubicBezTo>
                    <a:pt x="69" y="188"/>
                    <a:pt x="68" y="187"/>
                    <a:pt x="67" y="187"/>
                  </a:cubicBezTo>
                  <a:cubicBezTo>
                    <a:pt x="66" y="187"/>
                    <a:pt x="65" y="187"/>
                    <a:pt x="64" y="188"/>
                  </a:cubicBezTo>
                  <a:cubicBezTo>
                    <a:pt x="64" y="188"/>
                    <a:pt x="65" y="190"/>
                    <a:pt x="65" y="191"/>
                  </a:cubicBezTo>
                  <a:cubicBezTo>
                    <a:pt x="65" y="191"/>
                    <a:pt x="64" y="192"/>
                    <a:pt x="63" y="192"/>
                  </a:cubicBezTo>
                  <a:cubicBezTo>
                    <a:pt x="63" y="193"/>
                    <a:pt x="61" y="194"/>
                    <a:pt x="60" y="194"/>
                  </a:cubicBezTo>
                  <a:cubicBezTo>
                    <a:pt x="60" y="195"/>
                    <a:pt x="58" y="195"/>
                    <a:pt x="58" y="196"/>
                  </a:cubicBezTo>
                  <a:cubicBezTo>
                    <a:pt x="57" y="196"/>
                    <a:pt x="57" y="196"/>
                    <a:pt x="56" y="196"/>
                  </a:cubicBezTo>
                  <a:cubicBezTo>
                    <a:pt x="56" y="197"/>
                    <a:pt x="55" y="196"/>
                    <a:pt x="55" y="196"/>
                  </a:cubicBezTo>
                  <a:cubicBezTo>
                    <a:pt x="54" y="196"/>
                    <a:pt x="54" y="196"/>
                    <a:pt x="53" y="196"/>
                  </a:cubicBezTo>
                  <a:cubicBezTo>
                    <a:pt x="53" y="196"/>
                    <a:pt x="51" y="196"/>
                    <a:pt x="50" y="196"/>
                  </a:cubicBezTo>
                  <a:cubicBezTo>
                    <a:pt x="50" y="196"/>
                    <a:pt x="49" y="196"/>
                    <a:pt x="48" y="195"/>
                  </a:cubicBezTo>
                  <a:cubicBezTo>
                    <a:pt x="48" y="195"/>
                    <a:pt x="47" y="194"/>
                    <a:pt x="46" y="194"/>
                  </a:cubicBezTo>
                  <a:cubicBezTo>
                    <a:pt x="46" y="194"/>
                    <a:pt x="45" y="195"/>
                    <a:pt x="45" y="195"/>
                  </a:cubicBezTo>
                  <a:cubicBezTo>
                    <a:pt x="45" y="195"/>
                    <a:pt x="45" y="197"/>
                    <a:pt x="45" y="197"/>
                  </a:cubicBezTo>
                  <a:cubicBezTo>
                    <a:pt x="45" y="198"/>
                    <a:pt x="43" y="198"/>
                    <a:pt x="43" y="198"/>
                  </a:cubicBezTo>
                  <a:cubicBezTo>
                    <a:pt x="42" y="197"/>
                    <a:pt x="42" y="197"/>
                    <a:pt x="41" y="197"/>
                  </a:cubicBezTo>
                  <a:cubicBezTo>
                    <a:pt x="41" y="196"/>
                    <a:pt x="41" y="195"/>
                    <a:pt x="40" y="194"/>
                  </a:cubicBezTo>
                  <a:cubicBezTo>
                    <a:pt x="40" y="194"/>
                    <a:pt x="38" y="194"/>
                    <a:pt x="38" y="194"/>
                  </a:cubicBezTo>
                  <a:cubicBezTo>
                    <a:pt x="37" y="193"/>
                    <a:pt x="36" y="193"/>
                    <a:pt x="36" y="194"/>
                  </a:cubicBezTo>
                  <a:cubicBezTo>
                    <a:pt x="36" y="194"/>
                    <a:pt x="35" y="194"/>
                    <a:pt x="35" y="194"/>
                  </a:cubicBezTo>
                  <a:cubicBezTo>
                    <a:pt x="34" y="195"/>
                    <a:pt x="34" y="195"/>
                    <a:pt x="33" y="195"/>
                  </a:cubicBezTo>
                  <a:cubicBezTo>
                    <a:pt x="33" y="195"/>
                    <a:pt x="32" y="194"/>
                    <a:pt x="31" y="194"/>
                  </a:cubicBezTo>
                  <a:cubicBezTo>
                    <a:pt x="31" y="193"/>
                    <a:pt x="32" y="192"/>
                    <a:pt x="33" y="192"/>
                  </a:cubicBezTo>
                  <a:cubicBezTo>
                    <a:pt x="33" y="191"/>
                    <a:pt x="32" y="190"/>
                    <a:pt x="32" y="190"/>
                  </a:cubicBezTo>
                  <a:cubicBezTo>
                    <a:pt x="32" y="189"/>
                    <a:pt x="31" y="189"/>
                    <a:pt x="31" y="189"/>
                  </a:cubicBezTo>
                  <a:cubicBezTo>
                    <a:pt x="30" y="188"/>
                    <a:pt x="29" y="187"/>
                    <a:pt x="29" y="187"/>
                  </a:cubicBezTo>
                  <a:cubicBezTo>
                    <a:pt x="29" y="186"/>
                    <a:pt x="30" y="185"/>
                    <a:pt x="30" y="185"/>
                  </a:cubicBezTo>
                  <a:cubicBezTo>
                    <a:pt x="30" y="184"/>
                    <a:pt x="29" y="183"/>
                    <a:pt x="28" y="183"/>
                  </a:cubicBezTo>
                  <a:cubicBezTo>
                    <a:pt x="27" y="183"/>
                    <a:pt x="26" y="182"/>
                    <a:pt x="25" y="182"/>
                  </a:cubicBezTo>
                  <a:cubicBezTo>
                    <a:pt x="25" y="183"/>
                    <a:pt x="23" y="184"/>
                    <a:pt x="23" y="185"/>
                  </a:cubicBezTo>
                  <a:cubicBezTo>
                    <a:pt x="22" y="185"/>
                    <a:pt x="21" y="185"/>
                    <a:pt x="20" y="185"/>
                  </a:cubicBezTo>
                  <a:cubicBezTo>
                    <a:pt x="20" y="185"/>
                    <a:pt x="18" y="185"/>
                    <a:pt x="18" y="184"/>
                  </a:cubicBezTo>
                  <a:cubicBezTo>
                    <a:pt x="18" y="184"/>
                    <a:pt x="17" y="183"/>
                    <a:pt x="17" y="183"/>
                  </a:cubicBezTo>
                  <a:cubicBezTo>
                    <a:pt x="17" y="183"/>
                    <a:pt x="16" y="183"/>
                    <a:pt x="16" y="184"/>
                  </a:cubicBezTo>
                  <a:cubicBezTo>
                    <a:pt x="16" y="184"/>
                    <a:pt x="16" y="184"/>
                    <a:pt x="15" y="185"/>
                  </a:cubicBezTo>
                  <a:cubicBezTo>
                    <a:pt x="15" y="185"/>
                    <a:pt x="14" y="186"/>
                    <a:pt x="13" y="186"/>
                  </a:cubicBezTo>
                  <a:cubicBezTo>
                    <a:pt x="13" y="186"/>
                    <a:pt x="12" y="186"/>
                    <a:pt x="11" y="186"/>
                  </a:cubicBezTo>
                  <a:cubicBezTo>
                    <a:pt x="11" y="185"/>
                    <a:pt x="10" y="184"/>
                    <a:pt x="10" y="184"/>
                  </a:cubicBezTo>
                  <a:cubicBezTo>
                    <a:pt x="9" y="184"/>
                    <a:pt x="8" y="183"/>
                    <a:pt x="7" y="183"/>
                  </a:cubicBezTo>
                  <a:cubicBezTo>
                    <a:pt x="7" y="183"/>
                    <a:pt x="6" y="184"/>
                    <a:pt x="5" y="184"/>
                  </a:cubicBezTo>
                  <a:cubicBezTo>
                    <a:pt x="5" y="184"/>
                    <a:pt x="4" y="185"/>
                    <a:pt x="3" y="185"/>
                  </a:cubicBezTo>
                  <a:cubicBezTo>
                    <a:pt x="3" y="185"/>
                    <a:pt x="1" y="184"/>
                    <a:pt x="1" y="184"/>
                  </a:cubicBezTo>
                  <a:cubicBezTo>
                    <a:pt x="1" y="183"/>
                    <a:pt x="1" y="183"/>
                    <a:pt x="1" y="183"/>
                  </a:cubicBezTo>
                  <a:close/>
                </a:path>
              </a:pathLst>
            </a:custGeom>
            <a:solidFill>
              <a:schemeClr val="accent1"/>
            </a:solid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3" name="Freeform 143"/>
            <p:cNvSpPr>
              <a:spLocks/>
            </p:cNvSpPr>
            <p:nvPr/>
          </p:nvSpPr>
          <p:spPr bwMode="auto">
            <a:xfrm>
              <a:off x="1657351" y="1547813"/>
              <a:ext cx="230188" cy="238125"/>
            </a:xfrm>
            <a:custGeom>
              <a:avLst/>
              <a:gdLst/>
              <a:ahLst/>
              <a:cxnLst>
                <a:cxn ang="0">
                  <a:pos x="119" y="65"/>
                </a:cxn>
                <a:cxn ang="0">
                  <a:pos x="113" y="63"/>
                </a:cxn>
                <a:cxn ang="0">
                  <a:pos x="111" y="67"/>
                </a:cxn>
                <a:cxn ang="0">
                  <a:pos x="120" y="67"/>
                </a:cxn>
                <a:cxn ang="0">
                  <a:pos x="116" y="75"/>
                </a:cxn>
                <a:cxn ang="0">
                  <a:pos x="115" y="82"/>
                </a:cxn>
                <a:cxn ang="0">
                  <a:pos x="110" y="97"/>
                </a:cxn>
                <a:cxn ang="0">
                  <a:pos x="100" y="105"/>
                </a:cxn>
                <a:cxn ang="0">
                  <a:pos x="86" y="115"/>
                </a:cxn>
                <a:cxn ang="0">
                  <a:pos x="82" y="122"/>
                </a:cxn>
                <a:cxn ang="0">
                  <a:pos x="72" y="121"/>
                </a:cxn>
                <a:cxn ang="0">
                  <a:pos x="60" y="123"/>
                </a:cxn>
                <a:cxn ang="0">
                  <a:pos x="45" y="124"/>
                </a:cxn>
                <a:cxn ang="0">
                  <a:pos x="35" y="123"/>
                </a:cxn>
                <a:cxn ang="0">
                  <a:pos x="23" y="120"/>
                </a:cxn>
                <a:cxn ang="0">
                  <a:pos x="21" y="113"/>
                </a:cxn>
                <a:cxn ang="0">
                  <a:pos x="25" y="104"/>
                </a:cxn>
                <a:cxn ang="0">
                  <a:pos x="30" y="96"/>
                </a:cxn>
                <a:cxn ang="0">
                  <a:pos x="34" y="89"/>
                </a:cxn>
                <a:cxn ang="0">
                  <a:pos x="27" y="92"/>
                </a:cxn>
                <a:cxn ang="0">
                  <a:pos x="28" y="85"/>
                </a:cxn>
                <a:cxn ang="0">
                  <a:pos x="20" y="79"/>
                </a:cxn>
                <a:cxn ang="0">
                  <a:pos x="11" y="70"/>
                </a:cxn>
                <a:cxn ang="0">
                  <a:pos x="2" y="55"/>
                </a:cxn>
                <a:cxn ang="0">
                  <a:pos x="3" y="38"/>
                </a:cxn>
                <a:cxn ang="0">
                  <a:pos x="1" y="27"/>
                </a:cxn>
                <a:cxn ang="0">
                  <a:pos x="2" y="23"/>
                </a:cxn>
                <a:cxn ang="0">
                  <a:pos x="9" y="19"/>
                </a:cxn>
                <a:cxn ang="0">
                  <a:pos x="13" y="14"/>
                </a:cxn>
                <a:cxn ang="0">
                  <a:pos x="19" y="17"/>
                </a:cxn>
                <a:cxn ang="0">
                  <a:pos x="26" y="19"/>
                </a:cxn>
                <a:cxn ang="0">
                  <a:pos x="29" y="20"/>
                </a:cxn>
                <a:cxn ang="0">
                  <a:pos x="33" y="21"/>
                </a:cxn>
                <a:cxn ang="0">
                  <a:pos x="34" y="15"/>
                </a:cxn>
                <a:cxn ang="0">
                  <a:pos x="35" y="8"/>
                </a:cxn>
                <a:cxn ang="0">
                  <a:pos x="40" y="3"/>
                </a:cxn>
                <a:cxn ang="0">
                  <a:pos x="51" y="6"/>
                </a:cxn>
                <a:cxn ang="0">
                  <a:pos x="58" y="3"/>
                </a:cxn>
                <a:cxn ang="0">
                  <a:pos x="65" y="1"/>
                </a:cxn>
                <a:cxn ang="0">
                  <a:pos x="73" y="6"/>
                </a:cxn>
                <a:cxn ang="0">
                  <a:pos x="79" y="6"/>
                </a:cxn>
                <a:cxn ang="0">
                  <a:pos x="82" y="11"/>
                </a:cxn>
                <a:cxn ang="0">
                  <a:pos x="90" y="18"/>
                </a:cxn>
                <a:cxn ang="0">
                  <a:pos x="92" y="22"/>
                </a:cxn>
                <a:cxn ang="0">
                  <a:pos x="92" y="32"/>
                </a:cxn>
                <a:cxn ang="0">
                  <a:pos x="97" y="39"/>
                </a:cxn>
                <a:cxn ang="0">
                  <a:pos x="100" y="46"/>
                </a:cxn>
                <a:cxn ang="0">
                  <a:pos x="109" y="49"/>
                </a:cxn>
                <a:cxn ang="0">
                  <a:pos x="117" y="55"/>
                </a:cxn>
                <a:cxn ang="0">
                  <a:pos x="122" y="59"/>
                </a:cxn>
              </a:cxnLst>
              <a:rect l="0" t="0" r="r" b="b"/>
              <a:pathLst>
                <a:path w="122" h="126">
                  <a:moveTo>
                    <a:pt x="122" y="59"/>
                  </a:moveTo>
                  <a:cubicBezTo>
                    <a:pt x="121" y="60"/>
                    <a:pt x="121" y="62"/>
                    <a:pt x="121" y="62"/>
                  </a:cubicBezTo>
                  <a:cubicBezTo>
                    <a:pt x="121" y="63"/>
                    <a:pt x="120" y="64"/>
                    <a:pt x="119" y="65"/>
                  </a:cubicBezTo>
                  <a:cubicBezTo>
                    <a:pt x="118" y="65"/>
                    <a:pt x="117" y="65"/>
                    <a:pt x="116" y="65"/>
                  </a:cubicBezTo>
                  <a:cubicBezTo>
                    <a:pt x="116" y="65"/>
                    <a:pt x="115" y="64"/>
                    <a:pt x="115" y="64"/>
                  </a:cubicBezTo>
                  <a:cubicBezTo>
                    <a:pt x="115" y="63"/>
                    <a:pt x="114" y="63"/>
                    <a:pt x="113" y="63"/>
                  </a:cubicBezTo>
                  <a:cubicBezTo>
                    <a:pt x="113" y="62"/>
                    <a:pt x="112" y="63"/>
                    <a:pt x="111" y="63"/>
                  </a:cubicBezTo>
                  <a:cubicBezTo>
                    <a:pt x="111" y="63"/>
                    <a:pt x="110" y="64"/>
                    <a:pt x="110" y="65"/>
                  </a:cubicBezTo>
                  <a:cubicBezTo>
                    <a:pt x="110" y="65"/>
                    <a:pt x="111" y="67"/>
                    <a:pt x="111" y="67"/>
                  </a:cubicBezTo>
                  <a:cubicBezTo>
                    <a:pt x="112" y="68"/>
                    <a:pt x="113" y="68"/>
                    <a:pt x="114" y="68"/>
                  </a:cubicBezTo>
                  <a:cubicBezTo>
                    <a:pt x="115" y="68"/>
                    <a:pt x="116" y="67"/>
                    <a:pt x="117" y="67"/>
                  </a:cubicBezTo>
                  <a:cubicBezTo>
                    <a:pt x="118" y="67"/>
                    <a:pt x="119" y="67"/>
                    <a:pt x="120" y="67"/>
                  </a:cubicBezTo>
                  <a:cubicBezTo>
                    <a:pt x="121" y="67"/>
                    <a:pt x="121" y="67"/>
                    <a:pt x="121" y="68"/>
                  </a:cubicBezTo>
                  <a:cubicBezTo>
                    <a:pt x="122" y="68"/>
                    <a:pt x="120" y="70"/>
                    <a:pt x="120" y="70"/>
                  </a:cubicBezTo>
                  <a:cubicBezTo>
                    <a:pt x="119" y="72"/>
                    <a:pt x="117" y="74"/>
                    <a:pt x="116" y="75"/>
                  </a:cubicBezTo>
                  <a:cubicBezTo>
                    <a:pt x="115" y="75"/>
                    <a:pt x="114" y="76"/>
                    <a:pt x="114" y="77"/>
                  </a:cubicBezTo>
                  <a:cubicBezTo>
                    <a:pt x="114" y="77"/>
                    <a:pt x="113" y="79"/>
                    <a:pt x="114" y="80"/>
                  </a:cubicBezTo>
                  <a:cubicBezTo>
                    <a:pt x="114" y="80"/>
                    <a:pt x="114" y="81"/>
                    <a:pt x="115" y="82"/>
                  </a:cubicBezTo>
                  <a:cubicBezTo>
                    <a:pt x="115" y="83"/>
                    <a:pt x="115" y="85"/>
                    <a:pt x="115" y="86"/>
                  </a:cubicBezTo>
                  <a:cubicBezTo>
                    <a:pt x="115" y="87"/>
                    <a:pt x="114" y="89"/>
                    <a:pt x="113" y="90"/>
                  </a:cubicBezTo>
                  <a:cubicBezTo>
                    <a:pt x="112" y="92"/>
                    <a:pt x="111" y="96"/>
                    <a:pt x="110" y="97"/>
                  </a:cubicBezTo>
                  <a:cubicBezTo>
                    <a:pt x="110" y="98"/>
                    <a:pt x="108" y="99"/>
                    <a:pt x="108" y="100"/>
                  </a:cubicBezTo>
                  <a:cubicBezTo>
                    <a:pt x="107" y="100"/>
                    <a:pt x="105" y="100"/>
                    <a:pt x="104" y="101"/>
                  </a:cubicBezTo>
                  <a:cubicBezTo>
                    <a:pt x="103" y="102"/>
                    <a:pt x="101" y="104"/>
                    <a:pt x="100" y="105"/>
                  </a:cubicBezTo>
                  <a:cubicBezTo>
                    <a:pt x="99" y="106"/>
                    <a:pt x="98" y="108"/>
                    <a:pt x="97" y="109"/>
                  </a:cubicBezTo>
                  <a:cubicBezTo>
                    <a:pt x="96" y="110"/>
                    <a:pt x="93" y="112"/>
                    <a:pt x="92" y="113"/>
                  </a:cubicBezTo>
                  <a:cubicBezTo>
                    <a:pt x="90" y="113"/>
                    <a:pt x="87" y="114"/>
                    <a:pt x="86" y="115"/>
                  </a:cubicBezTo>
                  <a:cubicBezTo>
                    <a:pt x="86" y="116"/>
                    <a:pt x="85" y="117"/>
                    <a:pt x="85" y="118"/>
                  </a:cubicBezTo>
                  <a:cubicBezTo>
                    <a:pt x="85" y="119"/>
                    <a:pt x="85" y="121"/>
                    <a:pt x="85" y="121"/>
                  </a:cubicBezTo>
                  <a:cubicBezTo>
                    <a:pt x="84" y="122"/>
                    <a:pt x="83" y="122"/>
                    <a:pt x="82" y="122"/>
                  </a:cubicBezTo>
                  <a:cubicBezTo>
                    <a:pt x="81" y="122"/>
                    <a:pt x="80" y="121"/>
                    <a:pt x="79" y="121"/>
                  </a:cubicBezTo>
                  <a:cubicBezTo>
                    <a:pt x="78" y="120"/>
                    <a:pt x="76" y="120"/>
                    <a:pt x="75" y="120"/>
                  </a:cubicBezTo>
                  <a:cubicBezTo>
                    <a:pt x="74" y="120"/>
                    <a:pt x="72" y="120"/>
                    <a:pt x="72" y="121"/>
                  </a:cubicBezTo>
                  <a:cubicBezTo>
                    <a:pt x="71" y="121"/>
                    <a:pt x="70" y="123"/>
                    <a:pt x="69" y="123"/>
                  </a:cubicBezTo>
                  <a:cubicBezTo>
                    <a:pt x="68" y="124"/>
                    <a:pt x="66" y="123"/>
                    <a:pt x="65" y="123"/>
                  </a:cubicBezTo>
                  <a:cubicBezTo>
                    <a:pt x="64" y="123"/>
                    <a:pt x="61" y="123"/>
                    <a:pt x="60" y="123"/>
                  </a:cubicBezTo>
                  <a:cubicBezTo>
                    <a:pt x="58" y="123"/>
                    <a:pt x="56" y="125"/>
                    <a:pt x="55" y="125"/>
                  </a:cubicBezTo>
                  <a:cubicBezTo>
                    <a:pt x="54" y="125"/>
                    <a:pt x="52" y="125"/>
                    <a:pt x="51" y="125"/>
                  </a:cubicBezTo>
                  <a:cubicBezTo>
                    <a:pt x="49" y="125"/>
                    <a:pt x="47" y="124"/>
                    <a:pt x="45" y="124"/>
                  </a:cubicBezTo>
                  <a:cubicBezTo>
                    <a:pt x="44" y="124"/>
                    <a:pt x="41" y="125"/>
                    <a:pt x="40" y="125"/>
                  </a:cubicBezTo>
                  <a:cubicBezTo>
                    <a:pt x="40" y="125"/>
                    <a:pt x="39" y="126"/>
                    <a:pt x="38" y="126"/>
                  </a:cubicBezTo>
                  <a:cubicBezTo>
                    <a:pt x="38" y="125"/>
                    <a:pt x="36" y="123"/>
                    <a:pt x="35" y="123"/>
                  </a:cubicBezTo>
                  <a:cubicBezTo>
                    <a:pt x="34" y="122"/>
                    <a:pt x="32" y="122"/>
                    <a:pt x="32" y="122"/>
                  </a:cubicBezTo>
                  <a:cubicBezTo>
                    <a:pt x="30" y="121"/>
                    <a:pt x="28" y="122"/>
                    <a:pt x="27" y="122"/>
                  </a:cubicBezTo>
                  <a:cubicBezTo>
                    <a:pt x="26" y="121"/>
                    <a:pt x="24" y="121"/>
                    <a:pt x="23" y="120"/>
                  </a:cubicBezTo>
                  <a:cubicBezTo>
                    <a:pt x="22" y="120"/>
                    <a:pt x="21" y="119"/>
                    <a:pt x="21" y="118"/>
                  </a:cubicBezTo>
                  <a:cubicBezTo>
                    <a:pt x="21" y="118"/>
                    <a:pt x="20" y="116"/>
                    <a:pt x="20" y="116"/>
                  </a:cubicBezTo>
                  <a:cubicBezTo>
                    <a:pt x="20" y="115"/>
                    <a:pt x="21" y="114"/>
                    <a:pt x="21" y="113"/>
                  </a:cubicBezTo>
                  <a:cubicBezTo>
                    <a:pt x="22" y="112"/>
                    <a:pt x="23" y="111"/>
                    <a:pt x="23" y="110"/>
                  </a:cubicBezTo>
                  <a:cubicBezTo>
                    <a:pt x="24" y="109"/>
                    <a:pt x="24" y="108"/>
                    <a:pt x="24" y="107"/>
                  </a:cubicBezTo>
                  <a:cubicBezTo>
                    <a:pt x="24" y="106"/>
                    <a:pt x="25" y="105"/>
                    <a:pt x="25" y="104"/>
                  </a:cubicBezTo>
                  <a:cubicBezTo>
                    <a:pt x="25" y="103"/>
                    <a:pt x="24" y="101"/>
                    <a:pt x="25" y="101"/>
                  </a:cubicBezTo>
                  <a:cubicBezTo>
                    <a:pt x="25" y="100"/>
                    <a:pt x="26" y="98"/>
                    <a:pt x="27" y="97"/>
                  </a:cubicBezTo>
                  <a:cubicBezTo>
                    <a:pt x="28" y="96"/>
                    <a:pt x="30" y="96"/>
                    <a:pt x="30" y="96"/>
                  </a:cubicBezTo>
                  <a:cubicBezTo>
                    <a:pt x="31" y="95"/>
                    <a:pt x="31" y="94"/>
                    <a:pt x="32" y="94"/>
                  </a:cubicBezTo>
                  <a:cubicBezTo>
                    <a:pt x="32" y="93"/>
                    <a:pt x="33" y="93"/>
                    <a:pt x="34" y="92"/>
                  </a:cubicBezTo>
                  <a:cubicBezTo>
                    <a:pt x="34" y="91"/>
                    <a:pt x="35" y="90"/>
                    <a:pt x="34" y="89"/>
                  </a:cubicBezTo>
                  <a:cubicBezTo>
                    <a:pt x="34" y="89"/>
                    <a:pt x="32" y="89"/>
                    <a:pt x="32" y="90"/>
                  </a:cubicBezTo>
                  <a:cubicBezTo>
                    <a:pt x="31" y="90"/>
                    <a:pt x="31" y="91"/>
                    <a:pt x="30" y="92"/>
                  </a:cubicBezTo>
                  <a:cubicBezTo>
                    <a:pt x="29" y="92"/>
                    <a:pt x="27" y="92"/>
                    <a:pt x="27" y="92"/>
                  </a:cubicBezTo>
                  <a:cubicBezTo>
                    <a:pt x="26" y="91"/>
                    <a:pt x="27" y="90"/>
                    <a:pt x="28" y="89"/>
                  </a:cubicBezTo>
                  <a:cubicBezTo>
                    <a:pt x="28" y="89"/>
                    <a:pt x="29" y="88"/>
                    <a:pt x="29" y="87"/>
                  </a:cubicBezTo>
                  <a:cubicBezTo>
                    <a:pt x="29" y="87"/>
                    <a:pt x="28" y="86"/>
                    <a:pt x="28" y="85"/>
                  </a:cubicBezTo>
                  <a:cubicBezTo>
                    <a:pt x="28" y="84"/>
                    <a:pt x="29" y="82"/>
                    <a:pt x="28" y="82"/>
                  </a:cubicBezTo>
                  <a:cubicBezTo>
                    <a:pt x="28" y="81"/>
                    <a:pt x="26" y="80"/>
                    <a:pt x="25" y="80"/>
                  </a:cubicBezTo>
                  <a:cubicBezTo>
                    <a:pt x="24" y="80"/>
                    <a:pt x="21" y="80"/>
                    <a:pt x="20" y="79"/>
                  </a:cubicBezTo>
                  <a:cubicBezTo>
                    <a:pt x="19" y="79"/>
                    <a:pt x="17" y="78"/>
                    <a:pt x="16" y="78"/>
                  </a:cubicBezTo>
                  <a:cubicBezTo>
                    <a:pt x="15" y="77"/>
                    <a:pt x="13" y="76"/>
                    <a:pt x="12" y="75"/>
                  </a:cubicBezTo>
                  <a:cubicBezTo>
                    <a:pt x="11" y="74"/>
                    <a:pt x="11" y="71"/>
                    <a:pt x="11" y="70"/>
                  </a:cubicBezTo>
                  <a:cubicBezTo>
                    <a:pt x="10" y="69"/>
                    <a:pt x="10" y="66"/>
                    <a:pt x="9" y="65"/>
                  </a:cubicBezTo>
                  <a:cubicBezTo>
                    <a:pt x="9" y="64"/>
                    <a:pt x="6" y="61"/>
                    <a:pt x="5" y="59"/>
                  </a:cubicBezTo>
                  <a:cubicBezTo>
                    <a:pt x="4" y="58"/>
                    <a:pt x="2" y="56"/>
                    <a:pt x="2" y="55"/>
                  </a:cubicBezTo>
                  <a:cubicBezTo>
                    <a:pt x="2" y="53"/>
                    <a:pt x="2" y="50"/>
                    <a:pt x="2" y="49"/>
                  </a:cubicBezTo>
                  <a:cubicBezTo>
                    <a:pt x="3" y="47"/>
                    <a:pt x="4" y="44"/>
                    <a:pt x="4" y="43"/>
                  </a:cubicBezTo>
                  <a:cubicBezTo>
                    <a:pt x="4" y="42"/>
                    <a:pt x="4" y="39"/>
                    <a:pt x="3" y="38"/>
                  </a:cubicBezTo>
                  <a:cubicBezTo>
                    <a:pt x="3" y="37"/>
                    <a:pt x="0" y="35"/>
                    <a:pt x="0" y="34"/>
                  </a:cubicBezTo>
                  <a:cubicBezTo>
                    <a:pt x="0" y="33"/>
                    <a:pt x="0" y="31"/>
                    <a:pt x="0" y="30"/>
                  </a:cubicBezTo>
                  <a:cubicBezTo>
                    <a:pt x="0" y="30"/>
                    <a:pt x="1" y="28"/>
                    <a:pt x="1" y="27"/>
                  </a:cubicBezTo>
                  <a:cubicBezTo>
                    <a:pt x="1" y="26"/>
                    <a:pt x="1" y="25"/>
                    <a:pt x="1" y="25"/>
                  </a:cubicBezTo>
                  <a:cubicBezTo>
                    <a:pt x="1" y="24"/>
                    <a:pt x="1" y="24"/>
                    <a:pt x="1" y="23"/>
                  </a:cubicBezTo>
                  <a:cubicBezTo>
                    <a:pt x="1" y="23"/>
                    <a:pt x="2" y="24"/>
                    <a:pt x="2" y="23"/>
                  </a:cubicBezTo>
                  <a:cubicBezTo>
                    <a:pt x="3" y="23"/>
                    <a:pt x="3" y="23"/>
                    <a:pt x="4" y="23"/>
                  </a:cubicBezTo>
                  <a:cubicBezTo>
                    <a:pt x="4" y="22"/>
                    <a:pt x="6" y="22"/>
                    <a:pt x="6" y="21"/>
                  </a:cubicBezTo>
                  <a:cubicBezTo>
                    <a:pt x="7" y="21"/>
                    <a:pt x="9" y="20"/>
                    <a:pt x="9" y="19"/>
                  </a:cubicBezTo>
                  <a:cubicBezTo>
                    <a:pt x="10" y="19"/>
                    <a:pt x="11" y="18"/>
                    <a:pt x="11" y="18"/>
                  </a:cubicBezTo>
                  <a:cubicBezTo>
                    <a:pt x="11" y="17"/>
                    <a:pt x="10" y="15"/>
                    <a:pt x="10" y="15"/>
                  </a:cubicBezTo>
                  <a:cubicBezTo>
                    <a:pt x="11" y="14"/>
                    <a:pt x="12" y="14"/>
                    <a:pt x="13" y="14"/>
                  </a:cubicBezTo>
                  <a:cubicBezTo>
                    <a:pt x="14" y="14"/>
                    <a:pt x="15" y="15"/>
                    <a:pt x="15" y="16"/>
                  </a:cubicBezTo>
                  <a:cubicBezTo>
                    <a:pt x="15" y="16"/>
                    <a:pt x="16" y="17"/>
                    <a:pt x="16" y="17"/>
                  </a:cubicBezTo>
                  <a:cubicBezTo>
                    <a:pt x="17" y="17"/>
                    <a:pt x="18" y="17"/>
                    <a:pt x="19" y="17"/>
                  </a:cubicBezTo>
                  <a:cubicBezTo>
                    <a:pt x="19" y="17"/>
                    <a:pt x="20" y="17"/>
                    <a:pt x="21" y="17"/>
                  </a:cubicBezTo>
                  <a:cubicBezTo>
                    <a:pt x="21" y="18"/>
                    <a:pt x="23" y="19"/>
                    <a:pt x="24" y="19"/>
                  </a:cubicBezTo>
                  <a:cubicBezTo>
                    <a:pt x="24" y="19"/>
                    <a:pt x="26" y="19"/>
                    <a:pt x="26" y="19"/>
                  </a:cubicBezTo>
                  <a:cubicBezTo>
                    <a:pt x="27" y="19"/>
                    <a:pt x="27" y="18"/>
                    <a:pt x="27" y="18"/>
                  </a:cubicBezTo>
                  <a:cubicBezTo>
                    <a:pt x="28" y="18"/>
                    <a:pt x="29" y="18"/>
                    <a:pt x="29" y="19"/>
                  </a:cubicBezTo>
                  <a:cubicBezTo>
                    <a:pt x="29" y="19"/>
                    <a:pt x="29" y="20"/>
                    <a:pt x="29" y="20"/>
                  </a:cubicBezTo>
                  <a:cubicBezTo>
                    <a:pt x="29" y="21"/>
                    <a:pt x="29" y="22"/>
                    <a:pt x="30" y="22"/>
                  </a:cubicBezTo>
                  <a:cubicBezTo>
                    <a:pt x="30" y="22"/>
                    <a:pt x="32" y="22"/>
                    <a:pt x="32" y="22"/>
                  </a:cubicBezTo>
                  <a:cubicBezTo>
                    <a:pt x="33" y="22"/>
                    <a:pt x="33" y="21"/>
                    <a:pt x="33" y="21"/>
                  </a:cubicBezTo>
                  <a:cubicBezTo>
                    <a:pt x="34" y="20"/>
                    <a:pt x="34" y="19"/>
                    <a:pt x="34" y="19"/>
                  </a:cubicBezTo>
                  <a:cubicBezTo>
                    <a:pt x="34" y="18"/>
                    <a:pt x="33" y="17"/>
                    <a:pt x="33" y="17"/>
                  </a:cubicBezTo>
                  <a:cubicBezTo>
                    <a:pt x="33" y="16"/>
                    <a:pt x="34" y="15"/>
                    <a:pt x="34" y="15"/>
                  </a:cubicBezTo>
                  <a:cubicBezTo>
                    <a:pt x="34" y="14"/>
                    <a:pt x="35" y="13"/>
                    <a:pt x="35" y="12"/>
                  </a:cubicBezTo>
                  <a:cubicBezTo>
                    <a:pt x="35" y="12"/>
                    <a:pt x="36" y="11"/>
                    <a:pt x="36" y="11"/>
                  </a:cubicBezTo>
                  <a:cubicBezTo>
                    <a:pt x="36" y="10"/>
                    <a:pt x="35" y="9"/>
                    <a:pt x="35" y="8"/>
                  </a:cubicBezTo>
                  <a:cubicBezTo>
                    <a:pt x="35" y="8"/>
                    <a:pt x="34" y="7"/>
                    <a:pt x="35" y="7"/>
                  </a:cubicBezTo>
                  <a:cubicBezTo>
                    <a:pt x="35" y="6"/>
                    <a:pt x="36" y="5"/>
                    <a:pt x="37" y="4"/>
                  </a:cubicBezTo>
                  <a:cubicBezTo>
                    <a:pt x="37" y="4"/>
                    <a:pt x="39" y="3"/>
                    <a:pt x="40" y="3"/>
                  </a:cubicBezTo>
                  <a:cubicBezTo>
                    <a:pt x="40" y="3"/>
                    <a:pt x="42" y="3"/>
                    <a:pt x="43" y="3"/>
                  </a:cubicBezTo>
                  <a:cubicBezTo>
                    <a:pt x="44" y="3"/>
                    <a:pt x="46" y="4"/>
                    <a:pt x="47" y="4"/>
                  </a:cubicBezTo>
                  <a:cubicBezTo>
                    <a:pt x="48" y="4"/>
                    <a:pt x="50" y="5"/>
                    <a:pt x="51" y="6"/>
                  </a:cubicBezTo>
                  <a:cubicBezTo>
                    <a:pt x="52" y="6"/>
                    <a:pt x="53" y="6"/>
                    <a:pt x="54" y="5"/>
                  </a:cubicBezTo>
                  <a:cubicBezTo>
                    <a:pt x="55" y="5"/>
                    <a:pt x="55" y="4"/>
                    <a:pt x="56" y="3"/>
                  </a:cubicBezTo>
                  <a:cubicBezTo>
                    <a:pt x="57" y="3"/>
                    <a:pt x="58" y="3"/>
                    <a:pt x="58" y="3"/>
                  </a:cubicBezTo>
                  <a:cubicBezTo>
                    <a:pt x="59" y="3"/>
                    <a:pt x="60" y="2"/>
                    <a:pt x="60" y="2"/>
                  </a:cubicBezTo>
                  <a:cubicBezTo>
                    <a:pt x="61" y="1"/>
                    <a:pt x="62" y="1"/>
                    <a:pt x="63" y="1"/>
                  </a:cubicBezTo>
                  <a:cubicBezTo>
                    <a:pt x="63" y="0"/>
                    <a:pt x="65" y="1"/>
                    <a:pt x="65" y="1"/>
                  </a:cubicBezTo>
                  <a:cubicBezTo>
                    <a:pt x="66" y="1"/>
                    <a:pt x="67" y="2"/>
                    <a:pt x="68" y="3"/>
                  </a:cubicBezTo>
                  <a:cubicBezTo>
                    <a:pt x="69" y="3"/>
                    <a:pt x="70" y="5"/>
                    <a:pt x="71" y="5"/>
                  </a:cubicBezTo>
                  <a:cubicBezTo>
                    <a:pt x="71" y="5"/>
                    <a:pt x="72" y="6"/>
                    <a:pt x="73" y="6"/>
                  </a:cubicBezTo>
                  <a:cubicBezTo>
                    <a:pt x="74" y="6"/>
                    <a:pt x="75" y="5"/>
                    <a:pt x="75" y="5"/>
                  </a:cubicBezTo>
                  <a:cubicBezTo>
                    <a:pt x="76" y="5"/>
                    <a:pt x="77" y="5"/>
                    <a:pt x="77" y="5"/>
                  </a:cubicBezTo>
                  <a:cubicBezTo>
                    <a:pt x="77" y="5"/>
                    <a:pt x="78" y="6"/>
                    <a:pt x="79" y="6"/>
                  </a:cubicBezTo>
                  <a:cubicBezTo>
                    <a:pt x="79" y="6"/>
                    <a:pt x="80" y="6"/>
                    <a:pt x="81" y="7"/>
                  </a:cubicBezTo>
                  <a:cubicBezTo>
                    <a:pt x="81" y="7"/>
                    <a:pt x="82" y="8"/>
                    <a:pt x="83" y="9"/>
                  </a:cubicBezTo>
                  <a:cubicBezTo>
                    <a:pt x="83" y="9"/>
                    <a:pt x="82" y="11"/>
                    <a:pt x="82" y="11"/>
                  </a:cubicBezTo>
                  <a:cubicBezTo>
                    <a:pt x="82" y="12"/>
                    <a:pt x="84" y="13"/>
                    <a:pt x="84" y="13"/>
                  </a:cubicBezTo>
                  <a:cubicBezTo>
                    <a:pt x="85" y="14"/>
                    <a:pt x="87" y="15"/>
                    <a:pt x="88" y="15"/>
                  </a:cubicBezTo>
                  <a:cubicBezTo>
                    <a:pt x="89" y="16"/>
                    <a:pt x="90" y="17"/>
                    <a:pt x="90" y="18"/>
                  </a:cubicBezTo>
                  <a:cubicBezTo>
                    <a:pt x="90" y="18"/>
                    <a:pt x="89" y="19"/>
                    <a:pt x="89" y="19"/>
                  </a:cubicBezTo>
                  <a:cubicBezTo>
                    <a:pt x="89" y="20"/>
                    <a:pt x="90" y="20"/>
                    <a:pt x="90" y="21"/>
                  </a:cubicBezTo>
                  <a:cubicBezTo>
                    <a:pt x="90" y="21"/>
                    <a:pt x="92" y="21"/>
                    <a:pt x="92" y="22"/>
                  </a:cubicBezTo>
                  <a:cubicBezTo>
                    <a:pt x="93" y="23"/>
                    <a:pt x="93" y="24"/>
                    <a:pt x="93" y="25"/>
                  </a:cubicBezTo>
                  <a:cubicBezTo>
                    <a:pt x="93" y="26"/>
                    <a:pt x="93" y="28"/>
                    <a:pt x="93" y="28"/>
                  </a:cubicBezTo>
                  <a:cubicBezTo>
                    <a:pt x="92" y="29"/>
                    <a:pt x="92" y="31"/>
                    <a:pt x="92" y="32"/>
                  </a:cubicBezTo>
                  <a:cubicBezTo>
                    <a:pt x="92" y="32"/>
                    <a:pt x="92" y="34"/>
                    <a:pt x="92" y="34"/>
                  </a:cubicBezTo>
                  <a:cubicBezTo>
                    <a:pt x="92" y="35"/>
                    <a:pt x="94" y="36"/>
                    <a:pt x="95" y="36"/>
                  </a:cubicBezTo>
                  <a:cubicBezTo>
                    <a:pt x="95" y="37"/>
                    <a:pt x="96" y="38"/>
                    <a:pt x="97" y="39"/>
                  </a:cubicBezTo>
                  <a:cubicBezTo>
                    <a:pt x="97" y="39"/>
                    <a:pt x="98" y="40"/>
                    <a:pt x="98" y="41"/>
                  </a:cubicBezTo>
                  <a:cubicBezTo>
                    <a:pt x="98" y="42"/>
                    <a:pt x="98" y="44"/>
                    <a:pt x="99" y="45"/>
                  </a:cubicBezTo>
                  <a:cubicBezTo>
                    <a:pt x="99" y="45"/>
                    <a:pt x="100" y="46"/>
                    <a:pt x="100" y="46"/>
                  </a:cubicBezTo>
                  <a:cubicBezTo>
                    <a:pt x="101" y="47"/>
                    <a:pt x="102" y="47"/>
                    <a:pt x="103" y="47"/>
                  </a:cubicBezTo>
                  <a:cubicBezTo>
                    <a:pt x="104" y="47"/>
                    <a:pt x="105" y="47"/>
                    <a:pt x="105" y="48"/>
                  </a:cubicBezTo>
                  <a:cubicBezTo>
                    <a:pt x="106" y="48"/>
                    <a:pt x="108" y="49"/>
                    <a:pt x="109" y="49"/>
                  </a:cubicBezTo>
                  <a:cubicBezTo>
                    <a:pt x="109" y="50"/>
                    <a:pt x="111" y="49"/>
                    <a:pt x="112" y="49"/>
                  </a:cubicBezTo>
                  <a:cubicBezTo>
                    <a:pt x="112" y="50"/>
                    <a:pt x="113" y="51"/>
                    <a:pt x="114" y="51"/>
                  </a:cubicBezTo>
                  <a:cubicBezTo>
                    <a:pt x="115" y="52"/>
                    <a:pt x="116" y="54"/>
                    <a:pt x="117" y="55"/>
                  </a:cubicBezTo>
                  <a:cubicBezTo>
                    <a:pt x="117" y="56"/>
                    <a:pt x="118" y="58"/>
                    <a:pt x="119" y="59"/>
                  </a:cubicBezTo>
                  <a:cubicBezTo>
                    <a:pt x="119" y="59"/>
                    <a:pt x="120" y="59"/>
                    <a:pt x="121" y="59"/>
                  </a:cubicBezTo>
                  <a:cubicBezTo>
                    <a:pt x="121" y="59"/>
                    <a:pt x="121" y="59"/>
                    <a:pt x="122" y="5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4" name="Freeform 144"/>
            <p:cNvSpPr>
              <a:spLocks/>
            </p:cNvSpPr>
            <p:nvPr/>
          </p:nvSpPr>
          <p:spPr bwMode="auto">
            <a:xfrm>
              <a:off x="1573213" y="1782763"/>
              <a:ext cx="280988" cy="190500"/>
            </a:xfrm>
            <a:custGeom>
              <a:avLst/>
              <a:gdLst/>
              <a:ahLst/>
              <a:cxnLst>
                <a:cxn ang="0">
                  <a:pos x="17" y="74"/>
                </a:cxn>
                <a:cxn ang="0">
                  <a:pos x="20" y="69"/>
                </a:cxn>
                <a:cxn ang="0">
                  <a:pos x="24" y="69"/>
                </a:cxn>
                <a:cxn ang="0">
                  <a:pos x="33" y="68"/>
                </a:cxn>
                <a:cxn ang="0">
                  <a:pos x="41" y="70"/>
                </a:cxn>
                <a:cxn ang="0">
                  <a:pos x="48" y="65"/>
                </a:cxn>
                <a:cxn ang="0">
                  <a:pos x="53" y="64"/>
                </a:cxn>
                <a:cxn ang="0">
                  <a:pos x="58" y="62"/>
                </a:cxn>
                <a:cxn ang="0">
                  <a:pos x="56" y="59"/>
                </a:cxn>
                <a:cxn ang="0">
                  <a:pos x="62" y="53"/>
                </a:cxn>
                <a:cxn ang="0">
                  <a:pos x="57" y="45"/>
                </a:cxn>
                <a:cxn ang="0">
                  <a:pos x="49" y="46"/>
                </a:cxn>
                <a:cxn ang="0">
                  <a:pos x="48" y="42"/>
                </a:cxn>
                <a:cxn ang="0">
                  <a:pos x="47" y="38"/>
                </a:cxn>
                <a:cxn ang="0">
                  <a:pos x="52" y="38"/>
                </a:cxn>
                <a:cxn ang="0">
                  <a:pos x="54" y="33"/>
                </a:cxn>
                <a:cxn ang="0">
                  <a:pos x="58" y="33"/>
                </a:cxn>
                <a:cxn ang="0">
                  <a:pos x="61" y="30"/>
                </a:cxn>
                <a:cxn ang="0">
                  <a:pos x="61" y="26"/>
                </a:cxn>
                <a:cxn ang="0">
                  <a:pos x="61" y="22"/>
                </a:cxn>
                <a:cxn ang="0">
                  <a:pos x="71" y="17"/>
                </a:cxn>
                <a:cxn ang="0">
                  <a:pos x="89" y="7"/>
                </a:cxn>
                <a:cxn ang="0">
                  <a:pos x="102" y="2"/>
                </a:cxn>
                <a:cxn ang="0">
                  <a:pos x="113" y="1"/>
                </a:cxn>
                <a:cxn ang="0">
                  <a:pos x="120" y="7"/>
                </a:cxn>
                <a:cxn ang="0">
                  <a:pos x="115" y="17"/>
                </a:cxn>
                <a:cxn ang="0">
                  <a:pos x="115" y="18"/>
                </a:cxn>
                <a:cxn ang="0">
                  <a:pos x="119" y="20"/>
                </a:cxn>
                <a:cxn ang="0">
                  <a:pos x="122" y="20"/>
                </a:cxn>
                <a:cxn ang="0">
                  <a:pos x="130" y="26"/>
                </a:cxn>
                <a:cxn ang="0">
                  <a:pos x="141" y="28"/>
                </a:cxn>
                <a:cxn ang="0">
                  <a:pos x="149" y="39"/>
                </a:cxn>
                <a:cxn ang="0">
                  <a:pos x="134" y="53"/>
                </a:cxn>
                <a:cxn ang="0">
                  <a:pos x="117" y="59"/>
                </a:cxn>
                <a:cxn ang="0">
                  <a:pos x="112" y="58"/>
                </a:cxn>
                <a:cxn ang="0">
                  <a:pos x="111" y="54"/>
                </a:cxn>
                <a:cxn ang="0">
                  <a:pos x="101" y="54"/>
                </a:cxn>
                <a:cxn ang="0">
                  <a:pos x="83" y="71"/>
                </a:cxn>
                <a:cxn ang="0">
                  <a:pos x="76" y="82"/>
                </a:cxn>
                <a:cxn ang="0">
                  <a:pos x="69" y="90"/>
                </a:cxn>
                <a:cxn ang="0">
                  <a:pos x="57" y="90"/>
                </a:cxn>
                <a:cxn ang="0">
                  <a:pos x="52" y="95"/>
                </a:cxn>
                <a:cxn ang="0">
                  <a:pos x="47" y="98"/>
                </a:cxn>
                <a:cxn ang="0">
                  <a:pos x="42" y="101"/>
                </a:cxn>
                <a:cxn ang="0">
                  <a:pos x="34" y="97"/>
                </a:cxn>
                <a:cxn ang="0">
                  <a:pos x="16" y="93"/>
                </a:cxn>
                <a:cxn ang="0">
                  <a:pos x="8" y="90"/>
                </a:cxn>
                <a:cxn ang="0">
                  <a:pos x="5" y="92"/>
                </a:cxn>
                <a:cxn ang="0">
                  <a:pos x="0" y="87"/>
                </a:cxn>
                <a:cxn ang="0">
                  <a:pos x="3" y="81"/>
                </a:cxn>
                <a:cxn ang="0">
                  <a:pos x="8" y="80"/>
                </a:cxn>
                <a:cxn ang="0">
                  <a:pos x="11" y="80"/>
                </a:cxn>
                <a:cxn ang="0">
                  <a:pos x="13" y="76"/>
                </a:cxn>
                <a:cxn ang="0">
                  <a:pos x="13" y="73"/>
                </a:cxn>
              </a:cxnLst>
              <a:rect l="0" t="0" r="r" b="b"/>
              <a:pathLst>
                <a:path w="149" h="101">
                  <a:moveTo>
                    <a:pt x="13" y="73"/>
                  </a:moveTo>
                  <a:cubicBezTo>
                    <a:pt x="13" y="73"/>
                    <a:pt x="14" y="73"/>
                    <a:pt x="14" y="73"/>
                  </a:cubicBezTo>
                  <a:cubicBezTo>
                    <a:pt x="15" y="73"/>
                    <a:pt x="16" y="74"/>
                    <a:pt x="17" y="74"/>
                  </a:cubicBezTo>
                  <a:cubicBezTo>
                    <a:pt x="17" y="74"/>
                    <a:pt x="19" y="73"/>
                    <a:pt x="19" y="73"/>
                  </a:cubicBezTo>
                  <a:cubicBezTo>
                    <a:pt x="19" y="73"/>
                    <a:pt x="19" y="71"/>
                    <a:pt x="20" y="71"/>
                  </a:cubicBezTo>
                  <a:cubicBezTo>
                    <a:pt x="20" y="70"/>
                    <a:pt x="20" y="69"/>
                    <a:pt x="20" y="69"/>
                  </a:cubicBezTo>
                  <a:cubicBezTo>
                    <a:pt x="20" y="69"/>
                    <a:pt x="21" y="68"/>
                    <a:pt x="22" y="68"/>
                  </a:cubicBezTo>
                  <a:cubicBezTo>
                    <a:pt x="22" y="68"/>
                    <a:pt x="23" y="67"/>
                    <a:pt x="23" y="67"/>
                  </a:cubicBezTo>
                  <a:cubicBezTo>
                    <a:pt x="23" y="68"/>
                    <a:pt x="24" y="69"/>
                    <a:pt x="24" y="69"/>
                  </a:cubicBezTo>
                  <a:cubicBezTo>
                    <a:pt x="24" y="69"/>
                    <a:pt x="26" y="69"/>
                    <a:pt x="26" y="69"/>
                  </a:cubicBezTo>
                  <a:cubicBezTo>
                    <a:pt x="27" y="69"/>
                    <a:pt x="29" y="69"/>
                    <a:pt x="30" y="69"/>
                  </a:cubicBezTo>
                  <a:cubicBezTo>
                    <a:pt x="31" y="68"/>
                    <a:pt x="32" y="68"/>
                    <a:pt x="33" y="68"/>
                  </a:cubicBezTo>
                  <a:cubicBezTo>
                    <a:pt x="34" y="68"/>
                    <a:pt x="35" y="69"/>
                    <a:pt x="36" y="69"/>
                  </a:cubicBezTo>
                  <a:cubicBezTo>
                    <a:pt x="37" y="69"/>
                    <a:pt x="38" y="70"/>
                    <a:pt x="39" y="70"/>
                  </a:cubicBezTo>
                  <a:cubicBezTo>
                    <a:pt x="39" y="70"/>
                    <a:pt x="40" y="70"/>
                    <a:pt x="41" y="70"/>
                  </a:cubicBezTo>
                  <a:cubicBezTo>
                    <a:pt x="42" y="70"/>
                    <a:pt x="44" y="69"/>
                    <a:pt x="44" y="69"/>
                  </a:cubicBezTo>
                  <a:cubicBezTo>
                    <a:pt x="45" y="69"/>
                    <a:pt x="47" y="68"/>
                    <a:pt x="48" y="67"/>
                  </a:cubicBezTo>
                  <a:cubicBezTo>
                    <a:pt x="48" y="67"/>
                    <a:pt x="48" y="66"/>
                    <a:pt x="48" y="65"/>
                  </a:cubicBezTo>
                  <a:cubicBezTo>
                    <a:pt x="48" y="65"/>
                    <a:pt x="49" y="63"/>
                    <a:pt x="49" y="63"/>
                  </a:cubicBezTo>
                  <a:cubicBezTo>
                    <a:pt x="50" y="63"/>
                    <a:pt x="51" y="63"/>
                    <a:pt x="52" y="63"/>
                  </a:cubicBezTo>
                  <a:cubicBezTo>
                    <a:pt x="52" y="63"/>
                    <a:pt x="53" y="64"/>
                    <a:pt x="53" y="64"/>
                  </a:cubicBezTo>
                  <a:cubicBezTo>
                    <a:pt x="54" y="64"/>
                    <a:pt x="55" y="64"/>
                    <a:pt x="55" y="64"/>
                  </a:cubicBezTo>
                  <a:cubicBezTo>
                    <a:pt x="56" y="64"/>
                    <a:pt x="56" y="64"/>
                    <a:pt x="57" y="63"/>
                  </a:cubicBezTo>
                  <a:cubicBezTo>
                    <a:pt x="57" y="63"/>
                    <a:pt x="58" y="62"/>
                    <a:pt x="58" y="62"/>
                  </a:cubicBezTo>
                  <a:cubicBezTo>
                    <a:pt x="58" y="62"/>
                    <a:pt x="58" y="61"/>
                    <a:pt x="58" y="61"/>
                  </a:cubicBezTo>
                  <a:cubicBezTo>
                    <a:pt x="57" y="61"/>
                    <a:pt x="56" y="61"/>
                    <a:pt x="56" y="60"/>
                  </a:cubicBezTo>
                  <a:cubicBezTo>
                    <a:pt x="56" y="60"/>
                    <a:pt x="56" y="59"/>
                    <a:pt x="56" y="59"/>
                  </a:cubicBezTo>
                  <a:cubicBezTo>
                    <a:pt x="56" y="59"/>
                    <a:pt x="57" y="58"/>
                    <a:pt x="57" y="58"/>
                  </a:cubicBezTo>
                  <a:cubicBezTo>
                    <a:pt x="58" y="57"/>
                    <a:pt x="60" y="57"/>
                    <a:pt x="61" y="56"/>
                  </a:cubicBezTo>
                  <a:cubicBezTo>
                    <a:pt x="62" y="56"/>
                    <a:pt x="62" y="54"/>
                    <a:pt x="62" y="53"/>
                  </a:cubicBezTo>
                  <a:cubicBezTo>
                    <a:pt x="62" y="52"/>
                    <a:pt x="62" y="50"/>
                    <a:pt x="62" y="49"/>
                  </a:cubicBezTo>
                  <a:cubicBezTo>
                    <a:pt x="62" y="48"/>
                    <a:pt x="61" y="47"/>
                    <a:pt x="60" y="46"/>
                  </a:cubicBezTo>
                  <a:cubicBezTo>
                    <a:pt x="60" y="46"/>
                    <a:pt x="58" y="45"/>
                    <a:pt x="57" y="45"/>
                  </a:cubicBezTo>
                  <a:cubicBezTo>
                    <a:pt x="57" y="45"/>
                    <a:pt x="55" y="45"/>
                    <a:pt x="55" y="45"/>
                  </a:cubicBezTo>
                  <a:cubicBezTo>
                    <a:pt x="54" y="45"/>
                    <a:pt x="53" y="46"/>
                    <a:pt x="52" y="46"/>
                  </a:cubicBezTo>
                  <a:cubicBezTo>
                    <a:pt x="52" y="46"/>
                    <a:pt x="50" y="46"/>
                    <a:pt x="49" y="46"/>
                  </a:cubicBezTo>
                  <a:cubicBezTo>
                    <a:pt x="49" y="46"/>
                    <a:pt x="47" y="45"/>
                    <a:pt x="47" y="45"/>
                  </a:cubicBezTo>
                  <a:cubicBezTo>
                    <a:pt x="47" y="45"/>
                    <a:pt x="48" y="44"/>
                    <a:pt x="48" y="44"/>
                  </a:cubicBezTo>
                  <a:cubicBezTo>
                    <a:pt x="48" y="43"/>
                    <a:pt x="48" y="42"/>
                    <a:pt x="48" y="42"/>
                  </a:cubicBezTo>
                  <a:cubicBezTo>
                    <a:pt x="48" y="42"/>
                    <a:pt x="48" y="41"/>
                    <a:pt x="47" y="41"/>
                  </a:cubicBezTo>
                  <a:cubicBezTo>
                    <a:pt x="47" y="41"/>
                    <a:pt x="46" y="40"/>
                    <a:pt x="46" y="40"/>
                  </a:cubicBezTo>
                  <a:cubicBezTo>
                    <a:pt x="46" y="39"/>
                    <a:pt x="47" y="38"/>
                    <a:pt x="47" y="38"/>
                  </a:cubicBezTo>
                  <a:cubicBezTo>
                    <a:pt x="48" y="37"/>
                    <a:pt x="49" y="37"/>
                    <a:pt x="49" y="36"/>
                  </a:cubicBezTo>
                  <a:cubicBezTo>
                    <a:pt x="50" y="36"/>
                    <a:pt x="51" y="36"/>
                    <a:pt x="51" y="36"/>
                  </a:cubicBezTo>
                  <a:cubicBezTo>
                    <a:pt x="52" y="37"/>
                    <a:pt x="52" y="38"/>
                    <a:pt x="52" y="38"/>
                  </a:cubicBezTo>
                  <a:cubicBezTo>
                    <a:pt x="53" y="38"/>
                    <a:pt x="54" y="37"/>
                    <a:pt x="55" y="36"/>
                  </a:cubicBezTo>
                  <a:cubicBezTo>
                    <a:pt x="55" y="36"/>
                    <a:pt x="55" y="35"/>
                    <a:pt x="55" y="35"/>
                  </a:cubicBezTo>
                  <a:cubicBezTo>
                    <a:pt x="55" y="34"/>
                    <a:pt x="55" y="34"/>
                    <a:pt x="54" y="33"/>
                  </a:cubicBezTo>
                  <a:cubicBezTo>
                    <a:pt x="54" y="33"/>
                    <a:pt x="54" y="32"/>
                    <a:pt x="54" y="32"/>
                  </a:cubicBezTo>
                  <a:cubicBezTo>
                    <a:pt x="55" y="32"/>
                    <a:pt x="56" y="32"/>
                    <a:pt x="56" y="32"/>
                  </a:cubicBezTo>
                  <a:cubicBezTo>
                    <a:pt x="57" y="32"/>
                    <a:pt x="58" y="33"/>
                    <a:pt x="58" y="33"/>
                  </a:cubicBezTo>
                  <a:cubicBezTo>
                    <a:pt x="59" y="33"/>
                    <a:pt x="60" y="33"/>
                    <a:pt x="61" y="33"/>
                  </a:cubicBezTo>
                  <a:cubicBezTo>
                    <a:pt x="61" y="33"/>
                    <a:pt x="61" y="32"/>
                    <a:pt x="61" y="32"/>
                  </a:cubicBezTo>
                  <a:cubicBezTo>
                    <a:pt x="61" y="32"/>
                    <a:pt x="61" y="31"/>
                    <a:pt x="61" y="30"/>
                  </a:cubicBezTo>
                  <a:cubicBezTo>
                    <a:pt x="60" y="30"/>
                    <a:pt x="59" y="30"/>
                    <a:pt x="59" y="29"/>
                  </a:cubicBezTo>
                  <a:cubicBezTo>
                    <a:pt x="59" y="29"/>
                    <a:pt x="59" y="28"/>
                    <a:pt x="59" y="28"/>
                  </a:cubicBezTo>
                  <a:cubicBezTo>
                    <a:pt x="59" y="27"/>
                    <a:pt x="60" y="27"/>
                    <a:pt x="61" y="26"/>
                  </a:cubicBezTo>
                  <a:cubicBezTo>
                    <a:pt x="61" y="26"/>
                    <a:pt x="61" y="25"/>
                    <a:pt x="61" y="24"/>
                  </a:cubicBezTo>
                  <a:cubicBezTo>
                    <a:pt x="61" y="24"/>
                    <a:pt x="61" y="23"/>
                    <a:pt x="61" y="23"/>
                  </a:cubicBezTo>
                  <a:cubicBezTo>
                    <a:pt x="61" y="23"/>
                    <a:pt x="61" y="22"/>
                    <a:pt x="61" y="22"/>
                  </a:cubicBezTo>
                  <a:cubicBezTo>
                    <a:pt x="61" y="22"/>
                    <a:pt x="61" y="21"/>
                    <a:pt x="62" y="21"/>
                  </a:cubicBezTo>
                  <a:cubicBezTo>
                    <a:pt x="63" y="21"/>
                    <a:pt x="66" y="20"/>
                    <a:pt x="67" y="19"/>
                  </a:cubicBezTo>
                  <a:cubicBezTo>
                    <a:pt x="68" y="19"/>
                    <a:pt x="70" y="17"/>
                    <a:pt x="71" y="17"/>
                  </a:cubicBezTo>
                  <a:cubicBezTo>
                    <a:pt x="73" y="16"/>
                    <a:pt x="77" y="14"/>
                    <a:pt x="78" y="13"/>
                  </a:cubicBezTo>
                  <a:cubicBezTo>
                    <a:pt x="80" y="12"/>
                    <a:pt x="82" y="10"/>
                    <a:pt x="83" y="10"/>
                  </a:cubicBezTo>
                  <a:cubicBezTo>
                    <a:pt x="85" y="9"/>
                    <a:pt x="88" y="7"/>
                    <a:pt x="89" y="7"/>
                  </a:cubicBezTo>
                  <a:cubicBezTo>
                    <a:pt x="91" y="6"/>
                    <a:pt x="94" y="5"/>
                    <a:pt x="96" y="5"/>
                  </a:cubicBezTo>
                  <a:cubicBezTo>
                    <a:pt x="96" y="5"/>
                    <a:pt x="98" y="3"/>
                    <a:pt x="99" y="3"/>
                  </a:cubicBezTo>
                  <a:cubicBezTo>
                    <a:pt x="100" y="3"/>
                    <a:pt x="102" y="2"/>
                    <a:pt x="102" y="2"/>
                  </a:cubicBezTo>
                  <a:cubicBezTo>
                    <a:pt x="103" y="2"/>
                    <a:pt x="104" y="1"/>
                    <a:pt x="105" y="1"/>
                  </a:cubicBezTo>
                  <a:cubicBezTo>
                    <a:pt x="106" y="0"/>
                    <a:pt x="108" y="1"/>
                    <a:pt x="109" y="1"/>
                  </a:cubicBezTo>
                  <a:cubicBezTo>
                    <a:pt x="110" y="1"/>
                    <a:pt x="112" y="1"/>
                    <a:pt x="113" y="1"/>
                  </a:cubicBezTo>
                  <a:cubicBezTo>
                    <a:pt x="114" y="1"/>
                    <a:pt x="116" y="1"/>
                    <a:pt x="117" y="1"/>
                  </a:cubicBezTo>
                  <a:cubicBezTo>
                    <a:pt x="118" y="2"/>
                    <a:pt x="119" y="2"/>
                    <a:pt x="119" y="2"/>
                  </a:cubicBezTo>
                  <a:cubicBezTo>
                    <a:pt x="120" y="3"/>
                    <a:pt x="120" y="6"/>
                    <a:pt x="120" y="7"/>
                  </a:cubicBezTo>
                  <a:cubicBezTo>
                    <a:pt x="120" y="8"/>
                    <a:pt x="120" y="11"/>
                    <a:pt x="120" y="12"/>
                  </a:cubicBezTo>
                  <a:cubicBezTo>
                    <a:pt x="119" y="13"/>
                    <a:pt x="119" y="15"/>
                    <a:pt x="118" y="15"/>
                  </a:cubicBezTo>
                  <a:cubicBezTo>
                    <a:pt x="118" y="16"/>
                    <a:pt x="116" y="17"/>
                    <a:pt x="115" y="17"/>
                  </a:cubicBezTo>
                  <a:cubicBezTo>
                    <a:pt x="114" y="17"/>
                    <a:pt x="113" y="17"/>
                    <a:pt x="112" y="17"/>
                  </a:cubicBezTo>
                  <a:cubicBezTo>
                    <a:pt x="112" y="17"/>
                    <a:pt x="112" y="18"/>
                    <a:pt x="112" y="18"/>
                  </a:cubicBezTo>
                  <a:cubicBezTo>
                    <a:pt x="112" y="19"/>
                    <a:pt x="114" y="18"/>
                    <a:pt x="115" y="18"/>
                  </a:cubicBezTo>
                  <a:cubicBezTo>
                    <a:pt x="115" y="19"/>
                    <a:pt x="116" y="19"/>
                    <a:pt x="117" y="20"/>
                  </a:cubicBezTo>
                  <a:cubicBezTo>
                    <a:pt x="117" y="20"/>
                    <a:pt x="118" y="20"/>
                    <a:pt x="118" y="20"/>
                  </a:cubicBezTo>
                  <a:cubicBezTo>
                    <a:pt x="119" y="20"/>
                    <a:pt x="119" y="20"/>
                    <a:pt x="119" y="20"/>
                  </a:cubicBezTo>
                  <a:cubicBezTo>
                    <a:pt x="120" y="19"/>
                    <a:pt x="119" y="18"/>
                    <a:pt x="119" y="18"/>
                  </a:cubicBezTo>
                  <a:cubicBezTo>
                    <a:pt x="120" y="18"/>
                    <a:pt x="121" y="18"/>
                    <a:pt x="121" y="18"/>
                  </a:cubicBezTo>
                  <a:cubicBezTo>
                    <a:pt x="121" y="18"/>
                    <a:pt x="122" y="19"/>
                    <a:pt x="122" y="20"/>
                  </a:cubicBezTo>
                  <a:cubicBezTo>
                    <a:pt x="122" y="20"/>
                    <a:pt x="122" y="22"/>
                    <a:pt x="123" y="22"/>
                  </a:cubicBezTo>
                  <a:cubicBezTo>
                    <a:pt x="123" y="23"/>
                    <a:pt x="124" y="24"/>
                    <a:pt x="125" y="24"/>
                  </a:cubicBezTo>
                  <a:cubicBezTo>
                    <a:pt x="126" y="25"/>
                    <a:pt x="129" y="25"/>
                    <a:pt x="130" y="26"/>
                  </a:cubicBezTo>
                  <a:cubicBezTo>
                    <a:pt x="131" y="26"/>
                    <a:pt x="133" y="26"/>
                    <a:pt x="134" y="27"/>
                  </a:cubicBezTo>
                  <a:cubicBezTo>
                    <a:pt x="135" y="27"/>
                    <a:pt x="136" y="28"/>
                    <a:pt x="137" y="28"/>
                  </a:cubicBezTo>
                  <a:cubicBezTo>
                    <a:pt x="138" y="28"/>
                    <a:pt x="140" y="27"/>
                    <a:pt x="141" y="28"/>
                  </a:cubicBezTo>
                  <a:cubicBezTo>
                    <a:pt x="142" y="29"/>
                    <a:pt x="143" y="32"/>
                    <a:pt x="143" y="33"/>
                  </a:cubicBezTo>
                  <a:cubicBezTo>
                    <a:pt x="143" y="33"/>
                    <a:pt x="146" y="36"/>
                    <a:pt x="147" y="37"/>
                  </a:cubicBezTo>
                  <a:cubicBezTo>
                    <a:pt x="148" y="38"/>
                    <a:pt x="149" y="39"/>
                    <a:pt x="149" y="39"/>
                  </a:cubicBezTo>
                  <a:cubicBezTo>
                    <a:pt x="149" y="40"/>
                    <a:pt x="148" y="42"/>
                    <a:pt x="147" y="42"/>
                  </a:cubicBezTo>
                  <a:cubicBezTo>
                    <a:pt x="146" y="44"/>
                    <a:pt x="143" y="46"/>
                    <a:pt x="141" y="47"/>
                  </a:cubicBezTo>
                  <a:cubicBezTo>
                    <a:pt x="139" y="49"/>
                    <a:pt x="136" y="52"/>
                    <a:pt x="134" y="53"/>
                  </a:cubicBezTo>
                  <a:cubicBezTo>
                    <a:pt x="132" y="55"/>
                    <a:pt x="128" y="56"/>
                    <a:pt x="126" y="57"/>
                  </a:cubicBezTo>
                  <a:cubicBezTo>
                    <a:pt x="125" y="57"/>
                    <a:pt x="122" y="58"/>
                    <a:pt x="121" y="58"/>
                  </a:cubicBezTo>
                  <a:cubicBezTo>
                    <a:pt x="120" y="59"/>
                    <a:pt x="118" y="58"/>
                    <a:pt x="117" y="59"/>
                  </a:cubicBezTo>
                  <a:cubicBezTo>
                    <a:pt x="116" y="59"/>
                    <a:pt x="116" y="60"/>
                    <a:pt x="115" y="60"/>
                  </a:cubicBezTo>
                  <a:cubicBezTo>
                    <a:pt x="115" y="60"/>
                    <a:pt x="113" y="60"/>
                    <a:pt x="113" y="60"/>
                  </a:cubicBezTo>
                  <a:cubicBezTo>
                    <a:pt x="112" y="60"/>
                    <a:pt x="112" y="58"/>
                    <a:pt x="112" y="58"/>
                  </a:cubicBezTo>
                  <a:cubicBezTo>
                    <a:pt x="113" y="58"/>
                    <a:pt x="113" y="58"/>
                    <a:pt x="113" y="57"/>
                  </a:cubicBezTo>
                  <a:cubicBezTo>
                    <a:pt x="113" y="57"/>
                    <a:pt x="113" y="56"/>
                    <a:pt x="113" y="56"/>
                  </a:cubicBezTo>
                  <a:cubicBezTo>
                    <a:pt x="113" y="55"/>
                    <a:pt x="112" y="54"/>
                    <a:pt x="111" y="54"/>
                  </a:cubicBezTo>
                  <a:cubicBezTo>
                    <a:pt x="110" y="53"/>
                    <a:pt x="109" y="53"/>
                    <a:pt x="108" y="52"/>
                  </a:cubicBezTo>
                  <a:cubicBezTo>
                    <a:pt x="107" y="52"/>
                    <a:pt x="106" y="52"/>
                    <a:pt x="105" y="52"/>
                  </a:cubicBezTo>
                  <a:cubicBezTo>
                    <a:pt x="104" y="52"/>
                    <a:pt x="102" y="53"/>
                    <a:pt x="101" y="54"/>
                  </a:cubicBezTo>
                  <a:cubicBezTo>
                    <a:pt x="99" y="55"/>
                    <a:pt x="96" y="58"/>
                    <a:pt x="95" y="59"/>
                  </a:cubicBezTo>
                  <a:cubicBezTo>
                    <a:pt x="93" y="61"/>
                    <a:pt x="91" y="63"/>
                    <a:pt x="89" y="65"/>
                  </a:cubicBezTo>
                  <a:cubicBezTo>
                    <a:pt x="88" y="66"/>
                    <a:pt x="85" y="70"/>
                    <a:pt x="83" y="71"/>
                  </a:cubicBezTo>
                  <a:cubicBezTo>
                    <a:pt x="83" y="72"/>
                    <a:pt x="81" y="73"/>
                    <a:pt x="80" y="74"/>
                  </a:cubicBezTo>
                  <a:cubicBezTo>
                    <a:pt x="79" y="74"/>
                    <a:pt x="77" y="76"/>
                    <a:pt x="77" y="77"/>
                  </a:cubicBezTo>
                  <a:cubicBezTo>
                    <a:pt x="76" y="78"/>
                    <a:pt x="76" y="81"/>
                    <a:pt x="76" y="82"/>
                  </a:cubicBezTo>
                  <a:cubicBezTo>
                    <a:pt x="75" y="83"/>
                    <a:pt x="75" y="85"/>
                    <a:pt x="75" y="86"/>
                  </a:cubicBezTo>
                  <a:cubicBezTo>
                    <a:pt x="74" y="87"/>
                    <a:pt x="72" y="88"/>
                    <a:pt x="71" y="89"/>
                  </a:cubicBezTo>
                  <a:cubicBezTo>
                    <a:pt x="71" y="89"/>
                    <a:pt x="69" y="89"/>
                    <a:pt x="69" y="90"/>
                  </a:cubicBezTo>
                  <a:cubicBezTo>
                    <a:pt x="68" y="90"/>
                    <a:pt x="66" y="91"/>
                    <a:pt x="65" y="91"/>
                  </a:cubicBezTo>
                  <a:cubicBezTo>
                    <a:pt x="64" y="91"/>
                    <a:pt x="62" y="90"/>
                    <a:pt x="60" y="90"/>
                  </a:cubicBezTo>
                  <a:cubicBezTo>
                    <a:pt x="60" y="90"/>
                    <a:pt x="58" y="90"/>
                    <a:pt x="57" y="90"/>
                  </a:cubicBezTo>
                  <a:cubicBezTo>
                    <a:pt x="57" y="90"/>
                    <a:pt x="56" y="92"/>
                    <a:pt x="56" y="93"/>
                  </a:cubicBezTo>
                  <a:cubicBezTo>
                    <a:pt x="56" y="93"/>
                    <a:pt x="55" y="95"/>
                    <a:pt x="55" y="95"/>
                  </a:cubicBezTo>
                  <a:cubicBezTo>
                    <a:pt x="54" y="95"/>
                    <a:pt x="53" y="95"/>
                    <a:pt x="52" y="95"/>
                  </a:cubicBezTo>
                  <a:cubicBezTo>
                    <a:pt x="52" y="95"/>
                    <a:pt x="51" y="95"/>
                    <a:pt x="50" y="95"/>
                  </a:cubicBezTo>
                  <a:cubicBezTo>
                    <a:pt x="50" y="95"/>
                    <a:pt x="50" y="96"/>
                    <a:pt x="50" y="97"/>
                  </a:cubicBezTo>
                  <a:cubicBezTo>
                    <a:pt x="49" y="97"/>
                    <a:pt x="48" y="97"/>
                    <a:pt x="47" y="98"/>
                  </a:cubicBezTo>
                  <a:cubicBezTo>
                    <a:pt x="47" y="98"/>
                    <a:pt x="46" y="98"/>
                    <a:pt x="45" y="98"/>
                  </a:cubicBezTo>
                  <a:cubicBezTo>
                    <a:pt x="45" y="99"/>
                    <a:pt x="44" y="99"/>
                    <a:pt x="44" y="99"/>
                  </a:cubicBezTo>
                  <a:cubicBezTo>
                    <a:pt x="44" y="100"/>
                    <a:pt x="43" y="101"/>
                    <a:pt x="42" y="101"/>
                  </a:cubicBezTo>
                  <a:cubicBezTo>
                    <a:pt x="42" y="101"/>
                    <a:pt x="41" y="101"/>
                    <a:pt x="41" y="101"/>
                  </a:cubicBezTo>
                  <a:cubicBezTo>
                    <a:pt x="40" y="100"/>
                    <a:pt x="39" y="99"/>
                    <a:pt x="38" y="98"/>
                  </a:cubicBezTo>
                  <a:cubicBezTo>
                    <a:pt x="37" y="98"/>
                    <a:pt x="35" y="97"/>
                    <a:pt x="34" y="97"/>
                  </a:cubicBezTo>
                  <a:cubicBezTo>
                    <a:pt x="32" y="96"/>
                    <a:pt x="30" y="95"/>
                    <a:pt x="28" y="95"/>
                  </a:cubicBezTo>
                  <a:cubicBezTo>
                    <a:pt x="27" y="94"/>
                    <a:pt x="24" y="93"/>
                    <a:pt x="23" y="93"/>
                  </a:cubicBezTo>
                  <a:cubicBezTo>
                    <a:pt x="21" y="92"/>
                    <a:pt x="18" y="93"/>
                    <a:pt x="16" y="93"/>
                  </a:cubicBezTo>
                  <a:cubicBezTo>
                    <a:pt x="15" y="93"/>
                    <a:pt x="13" y="93"/>
                    <a:pt x="11" y="92"/>
                  </a:cubicBezTo>
                  <a:cubicBezTo>
                    <a:pt x="11" y="92"/>
                    <a:pt x="9" y="91"/>
                    <a:pt x="8" y="91"/>
                  </a:cubicBezTo>
                  <a:cubicBezTo>
                    <a:pt x="8" y="90"/>
                    <a:pt x="8" y="90"/>
                    <a:pt x="8" y="90"/>
                  </a:cubicBezTo>
                  <a:cubicBezTo>
                    <a:pt x="7" y="90"/>
                    <a:pt x="7" y="90"/>
                    <a:pt x="7" y="91"/>
                  </a:cubicBezTo>
                  <a:cubicBezTo>
                    <a:pt x="7" y="91"/>
                    <a:pt x="7" y="92"/>
                    <a:pt x="7" y="92"/>
                  </a:cubicBezTo>
                  <a:cubicBezTo>
                    <a:pt x="7" y="92"/>
                    <a:pt x="6" y="92"/>
                    <a:pt x="5" y="92"/>
                  </a:cubicBezTo>
                  <a:cubicBezTo>
                    <a:pt x="5" y="91"/>
                    <a:pt x="4" y="91"/>
                    <a:pt x="4" y="90"/>
                  </a:cubicBezTo>
                  <a:cubicBezTo>
                    <a:pt x="3" y="90"/>
                    <a:pt x="2" y="88"/>
                    <a:pt x="1" y="88"/>
                  </a:cubicBezTo>
                  <a:cubicBezTo>
                    <a:pt x="1" y="88"/>
                    <a:pt x="0" y="88"/>
                    <a:pt x="0" y="87"/>
                  </a:cubicBezTo>
                  <a:cubicBezTo>
                    <a:pt x="0" y="87"/>
                    <a:pt x="0" y="86"/>
                    <a:pt x="0" y="85"/>
                  </a:cubicBezTo>
                  <a:cubicBezTo>
                    <a:pt x="0" y="85"/>
                    <a:pt x="1" y="84"/>
                    <a:pt x="2" y="83"/>
                  </a:cubicBezTo>
                  <a:cubicBezTo>
                    <a:pt x="2" y="82"/>
                    <a:pt x="2" y="81"/>
                    <a:pt x="3" y="81"/>
                  </a:cubicBezTo>
                  <a:cubicBezTo>
                    <a:pt x="3" y="81"/>
                    <a:pt x="4" y="80"/>
                    <a:pt x="4" y="80"/>
                  </a:cubicBezTo>
                  <a:cubicBezTo>
                    <a:pt x="5" y="80"/>
                    <a:pt x="6" y="81"/>
                    <a:pt x="7" y="81"/>
                  </a:cubicBezTo>
                  <a:cubicBezTo>
                    <a:pt x="7" y="81"/>
                    <a:pt x="8" y="81"/>
                    <a:pt x="8" y="80"/>
                  </a:cubicBezTo>
                  <a:cubicBezTo>
                    <a:pt x="9" y="80"/>
                    <a:pt x="8" y="79"/>
                    <a:pt x="9" y="78"/>
                  </a:cubicBezTo>
                  <a:cubicBezTo>
                    <a:pt x="9" y="78"/>
                    <a:pt x="10" y="78"/>
                    <a:pt x="10" y="78"/>
                  </a:cubicBezTo>
                  <a:cubicBezTo>
                    <a:pt x="10" y="78"/>
                    <a:pt x="11" y="79"/>
                    <a:pt x="11" y="80"/>
                  </a:cubicBezTo>
                  <a:cubicBezTo>
                    <a:pt x="12" y="80"/>
                    <a:pt x="13" y="79"/>
                    <a:pt x="13" y="79"/>
                  </a:cubicBezTo>
                  <a:cubicBezTo>
                    <a:pt x="14" y="78"/>
                    <a:pt x="14" y="77"/>
                    <a:pt x="13" y="77"/>
                  </a:cubicBezTo>
                  <a:cubicBezTo>
                    <a:pt x="13" y="77"/>
                    <a:pt x="13" y="76"/>
                    <a:pt x="13" y="76"/>
                  </a:cubicBezTo>
                  <a:cubicBezTo>
                    <a:pt x="12" y="76"/>
                    <a:pt x="11" y="76"/>
                    <a:pt x="11" y="75"/>
                  </a:cubicBezTo>
                  <a:cubicBezTo>
                    <a:pt x="11" y="75"/>
                    <a:pt x="11" y="74"/>
                    <a:pt x="12" y="74"/>
                  </a:cubicBezTo>
                  <a:cubicBezTo>
                    <a:pt x="12" y="74"/>
                    <a:pt x="13" y="73"/>
                    <a:pt x="13" y="7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5" name="Freeform 145"/>
            <p:cNvSpPr>
              <a:spLocks/>
            </p:cNvSpPr>
            <p:nvPr/>
          </p:nvSpPr>
          <p:spPr bwMode="auto">
            <a:xfrm>
              <a:off x="1330326" y="1560513"/>
              <a:ext cx="398463" cy="361950"/>
            </a:xfrm>
            <a:custGeom>
              <a:avLst/>
              <a:gdLst/>
              <a:ahLst/>
              <a:cxnLst>
                <a:cxn ang="0">
                  <a:pos x="114" y="162"/>
                </a:cxn>
                <a:cxn ang="0">
                  <a:pos x="106" y="161"/>
                </a:cxn>
                <a:cxn ang="0">
                  <a:pos x="98" y="153"/>
                </a:cxn>
                <a:cxn ang="0">
                  <a:pos x="88" y="150"/>
                </a:cxn>
                <a:cxn ang="0">
                  <a:pos x="76" y="151"/>
                </a:cxn>
                <a:cxn ang="0">
                  <a:pos x="65" y="141"/>
                </a:cxn>
                <a:cxn ang="0">
                  <a:pos x="68" y="132"/>
                </a:cxn>
                <a:cxn ang="0">
                  <a:pos x="70" y="120"/>
                </a:cxn>
                <a:cxn ang="0">
                  <a:pos x="79" y="116"/>
                </a:cxn>
                <a:cxn ang="0">
                  <a:pos x="71" y="107"/>
                </a:cxn>
                <a:cxn ang="0">
                  <a:pos x="52" y="109"/>
                </a:cxn>
                <a:cxn ang="0">
                  <a:pos x="45" y="101"/>
                </a:cxn>
                <a:cxn ang="0">
                  <a:pos x="26" y="106"/>
                </a:cxn>
                <a:cxn ang="0">
                  <a:pos x="13" y="110"/>
                </a:cxn>
                <a:cxn ang="0">
                  <a:pos x="5" y="110"/>
                </a:cxn>
                <a:cxn ang="0">
                  <a:pos x="5" y="99"/>
                </a:cxn>
                <a:cxn ang="0">
                  <a:pos x="10" y="92"/>
                </a:cxn>
                <a:cxn ang="0">
                  <a:pos x="23" y="90"/>
                </a:cxn>
                <a:cxn ang="0">
                  <a:pos x="16" y="78"/>
                </a:cxn>
                <a:cxn ang="0">
                  <a:pos x="9" y="72"/>
                </a:cxn>
                <a:cxn ang="0">
                  <a:pos x="0" y="68"/>
                </a:cxn>
                <a:cxn ang="0">
                  <a:pos x="13" y="60"/>
                </a:cxn>
                <a:cxn ang="0">
                  <a:pos x="19" y="48"/>
                </a:cxn>
                <a:cxn ang="0">
                  <a:pos x="27" y="36"/>
                </a:cxn>
                <a:cxn ang="0">
                  <a:pos x="37" y="41"/>
                </a:cxn>
                <a:cxn ang="0">
                  <a:pos x="48" y="31"/>
                </a:cxn>
                <a:cxn ang="0">
                  <a:pos x="60" y="23"/>
                </a:cxn>
                <a:cxn ang="0">
                  <a:pos x="68" y="17"/>
                </a:cxn>
                <a:cxn ang="0">
                  <a:pos x="74" y="13"/>
                </a:cxn>
                <a:cxn ang="0">
                  <a:pos x="90" y="14"/>
                </a:cxn>
                <a:cxn ang="0">
                  <a:pos x="96" y="4"/>
                </a:cxn>
                <a:cxn ang="0">
                  <a:pos x="105" y="4"/>
                </a:cxn>
                <a:cxn ang="0">
                  <a:pos x="117" y="3"/>
                </a:cxn>
                <a:cxn ang="0">
                  <a:pos x="126" y="3"/>
                </a:cxn>
                <a:cxn ang="0">
                  <a:pos x="136" y="3"/>
                </a:cxn>
                <a:cxn ang="0">
                  <a:pos x="149" y="5"/>
                </a:cxn>
                <a:cxn ang="0">
                  <a:pos x="152" y="15"/>
                </a:cxn>
                <a:cxn ang="0">
                  <a:pos x="162" y="18"/>
                </a:cxn>
                <a:cxn ang="0">
                  <a:pos x="172" y="16"/>
                </a:cxn>
                <a:cxn ang="0">
                  <a:pos x="176" y="31"/>
                </a:cxn>
                <a:cxn ang="0">
                  <a:pos x="184" y="63"/>
                </a:cxn>
                <a:cxn ang="0">
                  <a:pos x="201" y="78"/>
                </a:cxn>
                <a:cxn ang="0">
                  <a:pos x="207" y="82"/>
                </a:cxn>
                <a:cxn ang="0">
                  <a:pos x="198" y="97"/>
                </a:cxn>
                <a:cxn ang="0">
                  <a:pos x="196" y="113"/>
                </a:cxn>
                <a:cxn ang="0">
                  <a:pos x="199" y="129"/>
                </a:cxn>
                <a:cxn ang="0">
                  <a:pos x="179" y="139"/>
                </a:cxn>
                <a:cxn ang="0">
                  <a:pos x="189" y="144"/>
                </a:cxn>
                <a:cxn ang="0">
                  <a:pos x="186" y="151"/>
                </a:cxn>
                <a:cxn ang="0">
                  <a:pos x="180" y="156"/>
                </a:cxn>
                <a:cxn ang="0">
                  <a:pos x="176" y="160"/>
                </a:cxn>
                <a:cxn ang="0">
                  <a:pos x="185" y="163"/>
                </a:cxn>
                <a:cxn ang="0">
                  <a:pos x="184" y="177"/>
                </a:cxn>
                <a:cxn ang="0">
                  <a:pos x="181" y="182"/>
                </a:cxn>
                <a:cxn ang="0">
                  <a:pos x="169" y="188"/>
                </a:cxn>
                <a:cxn ang="0">
                  <a:pos x="152" y="187"/>
                </a:cxn>
                <a:cxn ang="0">
                  <a:pos x="145" y="192"/>
                </a:cxn>
                <a:cxn ang="0">
                  <a:pos x="140" y="183"/>
                </a:cxn>
                <a:cxn ang="0">
                  <a:pos x="149" y="176"/>
                </a:cxn>
                <a:cxn ang="0">
                  <a:pos x="141" y="175"/>
                </a:cxn>
                <a:cxn ang="0">
                  <a:pos x="125" y="170"/>
                </a:cxn>
                <a:cxn ang="0">
                  <a:pos x="118" y="171"/>
                </a:cxn>
              </a:cxnLst>
              <a:rect l="0" t="0" r="r" b="b"/>
              <a:pathLst>
                <a:path w="211" h="192">
                  <a:moveTo>
                    <a:pt x="115" y="171"/>
                  </a:moveTo>
                  <a:cubicBezTo>
                    <a:pt x="115" y="171"/>
                    <a:pt x="115" y="171"/>
                    <a:pt x="115" y="171"/>
                  </a:cubicBezTo>
                  <a:cubicBezTo>
                    <a:pt x="114" y="171"/>
                    <a:pt x="114" y="170"/>
                    <a:pt x="114" y="169"/>
                  </a:cubicBezTo>
                  <a:cubicBezTo>
                    <a:pt x="114" y="169"/>
                    <a:pt x="114" y="167"/>
                    <a:pt x="114" y="166"/>
                  </a:cubicBezTo>
                  <a:cubicBezTo>
                    <a:pt x="114" y="166"/>
                    <a:pt x="115" y="165"/>
                    <a:pt x="115" y="164"/>
                  </a:cubicBezTo>
                  <a:cubicBezTo>
                    <a:pt x="115" y="163"/>
                    <a:pt x="115" y="163"/>
                    <a:pt x="114" y="162"/>
                  </a:cubicBezTo>
                  <a:cubicBezTo>
                    <a:pt x="114" y="162"/>
                    <a:pt x="113" y="162"/>
                    <a:pt x="113" y="162"/>
                  </a:cubicBezTo>
                  <a:cubicBezTo>
                    <a:pt x="112" y="162"/>
                    <a:pt x="112" y="163"/>
                    <a:pt x="112" y="163"/>
                  </a:cubicBezTo>
                  <a:cubicBezTo>
                    <a:pt x="111" y="163"/>
                    <a:pt x="111" y="163"/>
                    <a:pt x="110" y="162"/>
                  </a:cubicBezTo>
                  <a:cubicBezTo>
                    <a:pt x="110" y="162"/>
                    <a:pt x="110" y="161"/>
                    <a:pt x="109" y="161"/>
                  </a:cubicBezTo>
                  <a:cubicBezTo>
                    <a:pt x="109" y="161"/>
                    <a:pt x="109" y="161"/>
                    <a:pt x="109" y="161"/>
                  </a:cubicBezTo>
                  <a:cubicBezTo>
                    <a:pt x="108" y="161"/>
                    <a:pt x="107" y="161"/>
                    <a:pt x="106" y="161"/>
                  </a:cubicBezTo>
                  <a:cubicBezTo>
                    <a:pt x="106" y="161"/>
                    <a:pt x="105" y="160"/>
                    <a:pt x="105" y="160"/>
                  </a:cubicBezTo>
                  <a:cubicBezTo>
                    <a:pt x="105" y="159"/>
                    <a:pt x="104" y="158"/>
                    <a:pt x="104" y="157"/>
                  </a:cubicBezTo>
                  <a:cubicBezTo>
                    <a:pt x="104" y="157"/>
                    <a:pt x="103" y="157"/>
                    <a:pt x="103" y="157"/>
                  </a:cubicBezTo>
                  <a:cubicBezTo>
                    <a:pt x="102" y="157"/>
                    <a:pt x="102" y="157"/>
                    <a:pt x="101" y="157"/>
                  </a:cubicBezTo>
                  <a:cubicBezTo>
                    <a:pt x="101" y="156"/>
                    <a:pt x="100" y="155"/>
                    <a:pt x="99" y="155"/>
                  </a:cubicBezTo>
                  <a:cubicBezTo>
                    <a:pt x="99" y="154"/>
                    <a:pt x="98" y="153"/>
                    <a:pt x="98" y="153"/>
                  </a:cubicBezTo>
                  <a:cubicBezTo>
                    <a:pt x="98" y="152"/>
                    <a:pt x="96" y="152"/>
                    <a:pt x="96" y="151"/>
                  </a:cubicBezTo>
                  <a:cubicBezTo>
                    <a:pt x="95" y="151"/>
                    <a:pt x="94" y="151"/>
                    <a:pt x="94" y="152"/>
                  </a:cubicBezTo>
                  <a:cubicBezTo>
                    <a:pt x="94" y="152"/>
                    <a:pt x="93" y="152"/>
                    <a:pt x="93" y="152"/>
                  </a:cubicBezTo>
                  <a:cubicBezTo>
                    <a:pt x="93" y="153"/>
                    <a:pt x="92" y="153"/>
                    <a:pt x="92" y="153"/>
                  </a:cubicBezTo>
                  <a:cubicBezTo>
                    <a:pt x="91" y="153"/>
                    <a:pt x="89" y="152"/>
                    <a:pt x="89" y="152"/>
                  </a:cubicBezTo>
                  <a:cubicBezTo>
                    <a:pt x="88" y="152"/>
                    <a:pt x="89" y="150"/>
                    <a:pt x="88" y="150"/>
                  </a:cubicBezTo>
                  <a:cubicBezTo>
                    <a:pt x="88" y="150"/>
                    <a:pt x="87" y="150"/>
                    <a:pt x="87" y="150"/>
                  </a:cubicBezTo>
                  <a:cubicBezTo>
                    <a:pt x="87" y="151"/>
                    <a:pt x="86" y="152"/>
                    <a:pt x="85" y="152"/>
                  </a:cubicBezTo>
                  <a:cubicBezTo>
                    <a:pt x="85" y="152"/>
                    <a:pt x="84" y="153"/>
                    <a:pt x="83" y="153"/>
                  </a:cubicBezTo>
                  <a:cubicBezTo>
                    <a:pt x="82" y="154"/>
                    <a:pt x="80" y="153"/>
                    <a:pt x="80" y="153"/>
                  </a:cubicBezTo>
                  <a:cubicBezTo>
                    <a:pt x="79" y="153"/>
                    <a:pt x="78" y="152"/>
                    <a:pt x="77" y="152"/>
                  </a:cubicBezTo>
                  <a:cubicBezTo>
                    <a:pt x="77" y="152"/>
                    <a:pt x="76" y="151"/>
                    <a:pt x="76" y="151"/>
                  </a:cubicBezTo>
                  <a:cubicBezTo>
                    <a:pt x="75" y="150"/>
                    <a:pt x="73" y="149"/>
                    <a:pt x="72" y="148"/>
                  </a:cubicBezTo>
                  <a:cubicBezTo>
                    <a:pt x="71" y="148"/>
                    <a:pt x="70" y="147"/>
                    <a:pt x="69" y="147"/>
                  </a:cubicBezTo>
                  <a:cubicBezTo>
                    <a:pt x="69" y="146"/>
                    <a:pt x="67" y="146"/>
                    <a:pt x="67" y="145"/>
                  </a:cubicBezTo>
                  <a:cubicBezTo>
                    <a:pt x="67" y="145"/>
                    <a:pt x="66" y="144"/>
                    <a:pt x="66" y="144"/>
                  </a:cubicBezTo>
                  <a:cubicBezTo>
                    <a:pt x="66" y="144"/>
                    <a:pt x="67" y="143"/>
                    <a:pt x="67" y="142"/>
                  </a:cubicBezTo>
                  <a:cubicBezTo>
                    <a:pt x="66" y="142"/>
                    <a:pt x="66" y="141"/>
                    <a:pt x="65" y="141"/>
                  </a:cubicBezTo>
                  <a:cubicBezTo>
                    <a:pt x="65" y="141"/>
                    <a:pt x="65" y="141"/>
                    <a:pt x="65" y="140"/>
                  </a:cubicBezTo>
                  <a:cubicBezTo>
                    <a:pt x="64" y="140"/>
                    <a:pt x="64" y="139"/>
                    <a:pt x="64" y="139"/>
                  </a:cubicBezTo>
                  <a:cubicBezTo>
                    <a:pt x="64" y="139"/>
                    <a:pt x="65" y="138"/>
                    <a:pt x="65" y="138"/>
                  </a:cubicBezTo>
                  <a:cubicBezTo>
                    <a:pt x="65" y="137"/>
                    <a:pt x="65" y="136"/>
                    <a:pt x="65" y="135"/>
                  </a:cubicBezTo>
                  <a:cubicBezTo>
                    <a:pt x="65" y="135"/>
                    <a:pt x="66" y="134"/>
                    <a:pt x="66" y="134"/>
                  </a:cubicBezTo>
                  <a:cubicBezTo>
                    <a:pt x="67" y="133"/>
                    <a:pt x="67" y="132"/>
                    <a:pt x="68" y="132"/>
                  </a:cubicBezTo>
                  <a:cubicBezTo>
                    <a:pt x="68" y="131"/>
                    <a:pt x="69" y="130"/>
                    <a:pt x="69" y="130"/>
                  </a:cubicBezTo>
                  <a:cubicBezTo>
                    <a:pt x="69" y="129"/>
                    <a:pt x="69" y="127"/>
                    <a:pt x="69" y="126"/>
                  </a:cubicBezTo>
                  <a:cubicBezTo>
                    <a:pt x="69" y="125"/>
                    <a:pt x="69" y="123"/>
                    <a:pt x="68" y="122"/>
                  </a:cubicBezTo>
                  <a:cubicBezTo>
                    <a:pt x="68" y="121"/>
                    <a:pt x="68" y="120"/>
                    <a:pt x="68" y="119"/>
                  </a:cubicBezTo>
                  <a:cubicBezTo>
                    <a:pt x="68" y="119"/>
                    <a:pt x="69" y="119"/>
                    <a:pt x="70" y="119"/>
                  </a:cubicBezTo>
                  <a:cubicBezTo>
                    <a:pt x="70" y="119"/>
                    <a:pt x="70" y="119"/>
                    <a:pt x="70" y="120"/>
                  </a:cubicBezTo>
                  <a:cubicBezTo>
                    <a:pt x="71" y="120"/>
                    <a:pt x="71" y="121"/>
                    <a:pt x="72" y="121"/>
                  </a:cubicBezTo>
                  <a:cubicBezTo>
                    <a:pt x="72" y="121"/>
                    <a:pt x="73" y="120"/>
                    <a:pt x="74" y="120"/>
                  </a:cubicBezTo>
                  <a:cubicBezTo>
                    <a:pt x="74" y="120"/>
                    <a:pt x="75" y="119"/>
                    <a:pt x="75" y="119"/>
                  </a:cubicBezTo>
                  <a:cubicBezTo>
                    <a:pt x="75" y="118"/>
                    <a:pt x="76" y="118"/>
                    <a:pt x="76" y="118"/>
                  </a:cubicBezTo>
                  <a:cubicBezTo>
                    <a:pt x="77" y="118"/>
                    <a:pt x="77" y="117"/>
                    <a:pt x="77" y="116"/>
                  </a:cubicBezTo>
                  <a:cubicBezTo>
                    <a:pt x="78" y="116"/>
                    <a:pt x="79" y="116"/>
                    <a:pt x="79" y="116"/>
                  </a:cubicBezTo>
                  <a:cubicBezTo>
                    <a:pt x="79" y="115"/>
                    <a:pt x="79" y="114"/>
                    <a:pt x="79" y="113"/>
                  </a:cubicBezTo>
                  <a:cubicBezTo>
                    <a:pt x="79" y="113"/>
                    <a:pt x="79" y="112"/>
                    <a:pt x="78" y="111"/>
                  </a:cubicBezTo>
                  <a:cubicBezTo>
                    <a:pt x="78" y="111"/>
                    <a:pt x="77" y="110"/>
                    <a:pt x="77" y="110"/>
                  </a:cubicBezTo>
                  <a:cubicBezTo>
                    <a:pt x="76" y="110"/>
                    <a:pt x="75" y="109"/>
                    <a:pt x="75" y="108"/>
                  </a:cubicBezTo>
                  <a:cubicBezTo>
                    <a:pt x="74" y="108"/>
                    <a:pt x="73" y="107"/>
                    <a:pt x="72" y="107"/>
                  </a:cubicBezTo>
                  <a:cubicBezTo>
                    <a:pt x="72" y="107"/>
                    <a:pt x="72" y="107"/>
                    <a:pt x="71" y="107"/>
                  </a:cubicBezTo>
                  <a:cubicBezTo>
                    <a:pt x="70" y="107"/>
                    <a:pt x="69" y="108"/>
                    <a:pt x="69" y="109"/>
                  </a:cubicBezTo>
                  <a:cubicBezTo>
                    <a:pt x="68" y="110"/>
                    <a:pt x="66" y="111"/>
                    <a:pt x="65" y="111"/>
                  </a:cubicBezTo>
                  <a:cubicBezTo>
                    <a:pt x="64" y="112"/>
                    <a:pt x="62" y="112"/>
                    <a:pt x="61" y="113"/>
                  </a:cubicBezTo>
                  <a:cubicBezTo>
                    <a:pt x="60" y="113"/>
                    <a:pt x="57" y="113"/>
                    <a:pt x="56" y="113"/>
                  </a:cubicBezTo>
                  <a:cubicBezTo>
                    <a:pt x="56" y="113"/>
                    <a:pt x="55" y="112"/>
                    <a:pt x="54" y="111"/>
                  </a:cubicBezTo>
                  <a:cubicBezTo>
                    <a:pt x="54" y="111"/>
                    <a:pt x="53" y="109"/>
                    <a:pt x="52" y="109"/>
                  </a:cubicBezTo>
                  <a:cubicBezTo>
                    <a:pt x="52" y="108"/>
                    <a:pt x="51" y="106"/>
                    <a:pt x="51" y="106"/>
                  </a:cubicBezTo>
                  <a:cubicBezTo>
                    <a:pt x="50" y="105"/>
                    <a:pt x="51" y="103"/>
                    <a:pt x="51" y="103"/>
                  </a:cubicBezTo>
                  <a:cubicBezTo>
                    <a:pt x="51" y="102"/>
                    <a:pt x="50" y="100"/>
                    <a:pt x="50" y="100"/>
                  </a:cubicBezTo>
                  <a:cubicBezTo>
                    <a:pt x="50" y="99"/>
                    <a:pt x="49" y="98"/>
                    <a:pt x="49" y="98"/>
                  </a:cubicBezTo>
                  <a:cubicBezTo>
                    <a:pt x="48" y="98"/>
                    <a:pt x="47" y="99"/>
                    <a:pt x="47" y="99"/>
                  </a:cubicBezTo>
                  <a:cubicBezTo>
                    <a:pt x="46" y="99"/>
                    <a:pt x="45" y="100"/>
                    <a:pt x="45" y="101"/>
                  </a:cubicBezTo>
                  <a:cubicBezTo>
                    <a:pt x="44" y="101"/>
                    <a:pt x="42" y="103"/>
                    <a:pt x="41" y="103"/>
                  </a:cubicBezTo>
                  <a:cubicBezTo>
                    <a:pt x="40" y="104"/>
                    <a:pt x="38" y="105"/>
                    <a:pt x="37" y="105"/>
                  </a:cubicBezTo>
                  <a:cubicBezTo>
                    <a:pt x="37" y="105"/>
                    <a:pt x="35" y="106"/>
                    <a:pt x="35" y="106"/>
                  </a:cubicBezTo>
                  <a:cubicBezTo>
                    <a:pt x="34" y="107"/>
                    <a:pt x="33" y="108"/>
                    <a:pt x="32" y="108"/>
                  </a:cubicBezTo>
                  <a:cubicBezTo>
                    <a:pt x="31" y="108"/>
                    <a:pt x="30" y="108"/>
                    <a:pt x="29" y="108"/>
                  </a:cubicBezTo>
                  <a:cubicBezTo>
                    <a:pt x="28" y="108"/>
                    <a:pt x="27" y="107"/>
                    <a:pt x="26" y="106"/>
                  </a:cubicBezTo>
                  <a:cubicBezTo>
                    <a:pt x="25" y="106"/>
                    <a:pt x="24" y="106"/>
                    <a:pt x="23" y="106"/>
                  </a:cubicBezTo>
                  <a:cubicBezTo>
                    <a:pt x="23" y="106"/>
                    <a:pt x="22" y="106"/>
                    <a:pt x="22" y="107"/>
                  </a:cubicBezTo>
                  <a:cubicBezTo>
                    <a:pt x="21" y="107"/>
                    <a:pt x="21" y="108"/>
                    <a:pt x="20" y="108"/>
                  </a:cubicBezTo>
                  <a:cubicBezTo>
                    <a:pt x="20" y="109"/>
                    <a:pt x="19" y="109"/>
                    <a:pt x="18" y="109"/>
                  </a:cubicBezTo>
                  <a:cubicBezTo>
                    <a:pt x="18" y="109"/>
                    <a:pt x="17" y="109"/>
                    <a:pt x="16" y="110"/>
                  </a:cubicBezTo>
                  <a:cubicBezTo>
                    <a:pt x="15" y="110"/>
                    <a:pt x="14" y="110"/>
                    <a:pt x="13" y="110"/>
                  </a:cubicBezTo>
                  <a:cubicBezTo>
                    <a:pt x="13" y="111"/>
                    <a:pt x="13" y="111"/>
                    <a:pt x="12" y="112"/>
                  </a:cubicBezTo>
                  <a:cubicBezTo>
                    <a:pt x="12" y="112"/>
                    <a:pt x="11" y="112"/>
                    <a:pt x="10" y="112"/>
                  </a:cubicBezTo>
                  <a:cubicBezTo>
                    <a:pt x="10" y="113"/>
                    <a:pt x="9" y="112"/>
                    <a:pt x="9" y="112"/>
                  </a:cubicBezTo>
                  <a:cubicBezTo>
                    <a:pt x="8" y="113"/>
                    <a:pt x="8" y="113"/>
                    <a:pt x="7" y="113"/>
                  </a:cubicBezTo>
                  <a:cubicBezTo>
                    <a:pt x="7" y="112"/>
                    <a:pt x="7" y="112"/>
                    <a:pt x="7" y="111"/>
                  </a:cubicBezTo>
                  <a:cubicBezTo>
                    <a:pt x="6" y="111"/>
                    <a:pt x="5" y="110"/>
                    <a:pt x="5" y="110"/>
                  </a:cubicBezTo>
                  <a:cubicBezTo>
                    <a:pt x="5" y="109"/>
                    <a:pt x="5" y="108"/>
                    <a:pt x="5" y="108"/>
                  </a:cubicBezTo>
                  <a:cubicBezTo>
                    <a:pt x="5" y="107"/>
                    <a:pt x="6" y="106"/>
                    <a:pt x="6" y="106"/>
                  </a:cubicBezTo>
                  <a:cubicBezTo>
                    <a:pt x="6" y="105"/>
                    <a:pt x="7" y="104"/>
                    <a:pt x="7" y="104"/>
                  </a:cubicBezTo>
                  <a:cubicBezTo>
                    <a:pt x="7" y="103"/>
                    <a:pt x="7" y="102"/>
                    <a:pt x="7" y="102"/>
                  </a:cubicBezTo>
                  <a:cubicBezTo>
                    <a:pt x="7" y="101"/>
                    <a:pt x="7" y="100"/>
                    <a:pt x="6" y="100"/>
                  </a:cubicBezTo>
                  <a:cubicBezTo>
                    <a:pt x="6" y="99"/>
                    <a:pt x="5" y="99"/>
                    <a:pt x="5" y="99"/>
                  </a:cubicBezTo>
                  <a:cubicBezTo>
                    <a:pt x="4" y="98"/>
                    <a:pt x="3" y="97"/>
                    <a:pt x="2" y="96"/>
                  </a:cubicBezTo>
                  <a:cubicBezTo>
                    <a:pt x="2" y="96"/>
                    <a:pt x="2" y="95"/>
                    <a:pt x="2" y="95"/>
                  </a:cubicBezTo>
                  <a:cubicBezTo>
                    <a:pt x="3" y="94"/>
                    <a:pt x="4" y="94"/>
                    <a:pt x="4" y="94"/>
                  </a:cubicBezTo>
                  <a:cubicBezTo>
                    <a:pt x="5" y="94"/>
                    <a:pt x="6" y="94"/>
                    <a:pt x="6" y="94"/>
                  </a:cubicBezTo>
                  <a:cubicBezTo>
                    <a:pt x="7" y="94"/>
                    <a:pt x="8" y="93"/>
                    <a:pt x="8" y="92"/>
                  </a:cubicBezTo>
                  <a:cubicBezTo>
                    <a:pt x="9" y="92"/>
                    <a:pt x="10" y="92"/>
                    <a:pt x="10" y="92"/>
                  </a:cubicBezTo>
                  <a:cubicBezTo>
                    <a:pt x="11" y="91"/>
                    <a:pt x="12" y="91"/>
                    <a:pt x="13" y="91"/>
                  </a:cubicBezTo>
                  <a:cubicBezTo>
                    <a:pt x="14" y="91"/>
                    <a:pt x="15" y="90"/>
                    <a:pt x="16" y="90"/>
                  </a:cubicBezTo>
                  <a:cubicBezTo>
                    <a:pt x="16" y="90"/>
                    <a:pt x="17" y="90"/>
                    <a:pt x="18" y="90"/>
                  </a:cubicBezTo>
                  <a:cubicBezTo>
                    <a:pt x="18" y="90"/>
                    <a:pt x="20" y="91"/>
                    <a:pt x="20" y="91"/>
                  </a:cubicBezTo>
                  <a:cubicBezTo>
                    <a:pt x="21" y="92"/>
                    <a:pt x="23" y="92"/>
                    <a:pt x="23" y="91"/>
                  </a:cubicBezTo>
                  <a:cubicBezTo>
                    <a:pt x="23" y="91"/>
                    <a:pt x="23" y="90"/>
                    <a:pt x="23" y="90"/>
                  </a:cubicBezTo>
                  <a:cubicBezTo>
                    <a:pt x="23" y="89"/>
                    <a:pt x="22" y="89"/>
                    <a:pt x="22" y="88"/>
                  </a:cubicBezTo>
                  <a:cubicBezTo>
                    <a:pt x="22" y="88"/>
                    <a:pt x="21" y="86"/>
                    <a:pt x="21" y="86"/>
                  </a:cubicBezTo>
                  <a:cubicBezTo>
                    <a:pt x="21" y="85"/>
                    <a:pt x="21" y="83"/>
                    <a:pt x="21" y="82"/>
                  </a:cubicBezTo>
                  <a:cubicBezTo>
                    <a:pt x="21" y="82"/>
                    <a:pt x="20" y="82"/>
                    <a:pt x="19" y="81"/>
                  </a:cubicBezTo>
                  <a:cubicBezTo>
                    <a:pt x="19" y="81"/>
                    <a:pt x="17" y="81"/>
                    <a:pt x="17" y="81"/>
                  </a:cubicBezTo>
                  <a:cubicBezTo>
                    <a:pt x="17" y="80"/>
                    <a:pt x="17" y="78"/>
                    <a:pt x="16" y="78"/>
                  </a:cubicBezTo>
                  <a:cubicBezTo>
                    <a:pt x="15" y="78"/>
                    <a:pt x="14" y="78"/>
                    <a:pt x="13" y="78"/>
                  </a:cubicBezTo>
                  <a:cubicBezTo>
                    <a:pt x="13" y="78"/>
                    <a:pt x="12" y="78"/>
                    <a:pt x="12" y="78"/>
                  </a:cubicBezTo>
                  <a:cubicBezTo>
                    <a:pt x="12" y="78"/>
                    <a:pt x="11" y="77"/>
                    <a:pt x="11" y="77"/>
                  </a:cubicBezTo>
                  <a:cubicBezTo>
                    <a:pt x="12" y="76"/>
                    <a:pt x="13" y="75"/>
                    <a:pt x="13" y="75"/>
                  </a:cubicBezTo>
                  <a:cubicBezTo>
                    <a:pt x="13" y="74"/>
                    <a:pt x="13" y="73"/>
                    <a:pt x="13" y="73"/>
                  </a:cubicBezTo>
                  <a:cubicBezTo>
                    <a:pt x="12" y="72"/>
                    <a:pt x="10" y="71"/>
                    <a:pt x="9" y="72"/>
                  </a:cubicBezTo>
                  <a:cubicBezTo>
                    <a:pt x="9" y="72"/>
                    <a:pt x="10" y="73"/>
                    <a:pt x="9" y="74"/>
                  </a:cubicBezTo>
                  <a:cubicBezTo>
                    <a:pt x="9" y="74"/>
                    <a:pt x="7" y="75"/>
                    <a:pt x="7" y="75"/>
                  </a:cubicBezTo>
                  <a:cubicBezTo>
                    <a:pt x="6" y="75"/>
                    <a:pt x="5" y="74"/>
                    <a:pt x="5" y="73"/>
                  </a:cubicBezTo>
                  <a:cubicBezTo>
                    <a:pt x="4" y="73"/>
                    <a:pt x="3" y="72"/>
                    <a:pt x="2" y="71"/>
                  </a:cubicBezTo>
                  <a:cubicBezTo>
                    <a:pt x="2" y="71"/>
                    <a:pt x="1" y="70"/>
                    <a:pt x="0" y="70"/>
                  </a:cubicBezTo>
                  <a:cubicBezTo>
                    <a:pt x="0" y="69"/>
                    <a:pt x="0" y="68"/>
                    <a:pt x="0" y="68"/>
                  </a:cubicBezTo>
                  <a:cubicBezTo>
                    <a:pt x="1" y="67"/>
                    <a:pt x="1" y="65"/>
                    <a:pt x="1" y="64"/>
                  </a:cubicBezTo>
                  <a:cubicBezTo>
                    <a:pt x="2" y="64"/>
                    <a:pt x="3" y="64"/>
                    <a:pt x="4" y="64"/>
                  </a:cubicBezTo>
                  <a:cubicBezTo>
                    <a:pt x="4" y="64"/>
                    <a:pt x="6" y="65"/>
                    <a:pt x="6" y="65"/>
                  </a:cubicBezTo>
                  <a:cubicBezTo>
                    <a:pt x="7" y="65"/>
                    <a:pt x="8" y="64"/>
                    <a:pt x="9" y="63"/>
                  </a:cubicBezTo>
                  <a:cubicBezTo>
                    <a:pt x="9" y="63"/>
                    <a:pt x="10" y="62"/>
                    <a:pt x="11" y="61"/>
                  </a:cubicBezTo>
                  <a:cubicBezTo>
                    <a:pt x="11" y="61"/>
                    <a:pt x="13" y="60"/>
                    <a:pt x="13" y="60"/>
                  </a:cubicBezTo>
                  <a:cubicBezTo>
                    <a:pt x="14" y="60"/>
                    <a:pt x="15" y="60"/>
                    <a:pt x="15" y="59"/>
                  </a:cubicBezTo>
                  <a:cubicBezTo>
                    <a:pt x="16" y="59"/>
                    <a:pt x="16" y="58"/>
                    <a:pt x="16" y="57"/>
                  </a:cubicBezTo>
                  <a:cubicBezTo>
                    <a:pt x="16" y="57"/>
                    <a:pt x="15" y="56"/>
                    <a:pt x="15" y="55"/>
                  </a:cubicBezTo>
                  <a:cubicBezTo>
                    <a:pt x="15" y="54"/>
                    <a:pt x="16" y="54"/>
                    <a:pt x="16" y="53"/>
                  </a:cubicBezTo>
                  <a:cubicBezTo>
                    <a:pt x="17" y="53"/>
                    <a:pt x="18" y="51"/>
                    <a:pt x="19" y="50"/>
                  </a:cubicBezTo>
                  <a:cubicBezTo>
                    <a:pt x="19" y="50"/>
                    <a:pt x="19" y="48"/>
                    <a:pt x="19" y="48"/>
                  </a:cubicBezTo>
                  <a:cubicBezTo>
                    <a:pt x="19" y="47"/>
                    <a:pt x="18" y="46"/>
                    <a:pt x="18" y="46"/>
                  </a:cubicBezTo>
                  <a:cubicBezTo>
                    <a:pt x="18" y="45"/>
                    <a:pt x="19" y="44"/>
                    <a:pt x="19" y="43"/>
                  </a:cubicBezTo>
                  <a:cubicBezTo>
                    <a:pt x="20" y="42"/>
                    <a:pt x="21" y="41"/>
                    <a:pt x="22" y="41"/>
                  </a:cubicBezTo>
                  <a:cubicBezTo>
                    <a:pt x="23" y="40"/>
                    <a:pt x="24" y="40"/>
                    <a:pt x="25" y="39"/>
                  </a:cubicBezTo>
                  <a:cubicBezTo>
                    <a:pt x="25" y="39"/>
                    <a:pt x="25" y="37"/>
                    <a:pt x="25" y="37"/>
                  </a:cubicBezTo>
                  <a:cubicBezTo>
                    <a:pt x="26" y="36"/>
                    <a:pt x="27" y="36"/>
                    <a:pt x="27" y="36"/>
                  </a:cubicBezTo>
                  <a:cubicBezTo>
                    <a:pt x="28" y="35"/>
                    <a:pt x="29" y="34"/>
                    <a:pt x="29" y="34"/>
                  </a:cubicBezTo>
                  <a:cubicBezTo>
                    <a:pt x="30" y="34"/>
                    <a:pt x="31" y="35"/>
                    <a:pt x="32" y="35"/>
                  </a:cubicBezTo>
                  <a:cubicBezTo>
                    <a:pt x="32" y="36"/>
                    <a:pt x="33" y="37"/>
                    <a:pt x="33" y="37"/>
                  </a:cubicBezTo>
                  <a:cubicBezTo>
                    <a:pt x="34" y="38"/>
                    <a:pt x="35" y="37"/>
                    <a:pt x="36" y="38"/>
                  </a:cubicBezTo>
                  <a:cubicBezTo>
                    <a:pt x="36" y="38"/>
                    <a:pt x="36" y="39"/>
                    <a:pt x="36" y="39"/>
                  </a:cubicBezTo>
                  <a:cubicBezTo>
                    <a:pt x="36" y="40"/>
                    <a:pt x="37" y="41"/>
                    <a:pt x="37" y="41"/>
                  </a:cubicBezTo>
                  <a:cubicBezTo>
                    <a:pt x="37" y="41"/>
                    <a:pt x="38" y="41"/>
                    <a:pt x="39" y="41"/>
                  </a:cubicBezTo>
                  <a:cubicBezTo>
                    <a:pt x="39" y="40"/>
                    <a:pt x="40" y="39"/>
                    <a:pt x="41" y="39"/>
                  </a:cubicBezTo>
                  <a:cubicBezTo>
                    <a:pt x="42" y="38"/>
                    <a:pt x="43" y="36"/>
                    <a:pt x="43" y="35"/>
                  </a:cubicBezTo>
                  <a:cubicBezTo>
                    <a:pt x="43" y="35"/>
                    <a:pt x="44" y="33"/>
                    <a:pt x="44" y="33"/>
                  </a:cubicBezTo>
                  <a:cubicBezTo>
                    <a:pt x="45" y="32"/>
                    <a:pt x="46" y="31"/>
                    <a:pt x="46" y="31"/>
                  </a:cubicBezTo>
                  <a:cubicBezTo>
                    <a:pt x="47" y="31"/>
                    <a:pt x="48" y="31"/>
                    <a:pt x="48" y="31"/>
                  </a:cubicBezTo>
                  <a:cubicBezTo>
                    <a:pt x="48" y="31"/>
                    <a:pt x="49" y="32"/>
                    <a:pt x="50" y="32"/>
                  </a:cubicBezTo>
                  <a:cubicBezTo>
                    <a:pt x="51" y="31"/>
                    <a:pt x="51" y="30"/>
                    <a:pt x="52" y="30"/>
                  </a:cubicBezTo>
                  <a:cubicBezTo>
                    <a:pt x="52" y="29"/>
                    <a:pt x="53" y="28"/>
                    <a:pt x="53" y="27"/>
                  </a:cubicBezTo>
                  <a:cubicBezTo>
                    <a:pt x="54" y="27"/>
                    <a:pt x="55" y="25"/>
                    <a:pt x="56" y="25"/>
                  </a:cubicBezTo>
                  <a:cubicBezTo>
                    <a:pt x="57" y="25"/>
                    <a:pt x="58" y="24"/>
                    <a:pt x="59" y="24"/>
                  </a:cubicBezTo>
                  <a:cubicBezTo>
                    <a:pt x="59" y="24"/>
                    <a:pt x="60" y="23"/>
                    <a:pt x="60" y="23"/>
                  </a:cubicBezTo>
                  <a:cubicBezTo>
                    <a:pt x="60" y="23"/>
                    <a:pt x="61" y="24"/>
                    <a:pt x="61" y="24"/>
                  </a:cubicBezTo>
                  <a:cubicBezTo>
                    <a:pt x="62" y="24"/>
                    <a:pt x="63" y="24"/>
                    <a:pt x="63" y="23"/>
                  </a:cubicBezTo>
                  <a:cubicBezTo>
                    <a:pt x="64" y="23"/>
                    <a:pt x="64" y="22"/>
                    <a:pt x="65" y="22"/>
                  </a:cubicBezTo>
                  <a:cubicBezTo>
                    <a:pt x="65" y="21"/>
                    <a:pt x="66" y="21"/>
                    <a:pt x="66" y="21"/>
                  </a:cubicBezTo>
                  <a:cubicBezTo>
                    <a:pt x="66" y="21"/>
                    <a:pt x="67" y="20"/>
                    <a:pt x="67" y="20"/>
                  </a:cubicBezTo>
                  <a:cubicBezTo>
                    <a:pt x="68" y="19"/>
                    <a:pt x="68" y="18"/>
                    <a:pt x="68" y="17"/>
                  </a:cubicBezTo>
                  <a:cubicBezTo>
                    <a:pt x="68" y="17"/>
                    <a:pt x="68" y="16"/>
                    <a:pt x="68" y="15"/>
                  </a:cubicBezTo>
                  <a:cubicBezTo>
                    <a:pt x="68" y="15"/>
                    <a:pt x="67" y="15"/>
                    <a:pt x="67" y="15"/>
                  </a:cubicBezTo>
                  <a:cubicBezTo>
                    <a:pt x="66" y="14"/>
                    <a:pt x="67" y="13"/>
                    <a:pt x="67" y="12"/>
                  </a:cubicBezTo>
                  <a:cubicBezTo>
                    <a:pt x="68" y="11"/>
                    <a:pt x="69" y="10"/>
                    <a:pt x="70" y="10"/>
                  </a:cubicBezTo>
                  <a:cubicBezTo>
                    <a:pt x="71" y="10"/>
                    <a:pt x="72" y="11"/>
                    <a:pt x="73" y="11"/>
                  </a:cubicBezTo>
                  <a:cubicBezTo>
                    <a:pt x="73" y="11"/>
                    <a:pt x="74" y="12"/>
                    <a:pt x="74" y="13"/>
                  </a:cubicBezTo>
                  <a:cubicBezTo>
                    <a:pt x="74" y="13"/>
                    <a:pt x="75" y="14"/>
                    <a:pt x="76" y="14"/>
                  </a:cubicBezTo>
                  <a:cubicBezTo>
                    <a:pt x="76" y="14"/>
                    <a:pt x="77" y="15"/>
                    <a:pt x="78" y="15"/>
                  </a:cubicBezTo>
                  <a:cubicBezTo>
                    <a:pt x="79" y="16"/>
                    <a:pt x="81" y="15"/>
                    <a:pt x="83" y="15"/>
                  </a:cubicBezTo>
                  <a:cubicBezTo>
                    <a:pt x="83" y="15"/>
                    <a:pt x="85" y="15"/>
                    <a:pt x="86" y="15"/>
                  </a:cubicBezTo>
                  <a:cubicBezTo>
                    <a:pt x="87" y="15"/>
                    <a:pt x="88" y="14"/>
                    <a:pt x="88" y="14"/>
                  </a:cubicBezTo>
                  <a:cubicBezTo>
                    <a:pt x="89" y="14"/>
                    <a:pt x="90" y="14"/>
                    <a:pt x="90" y="14"/>
                  </a:cubicBezTo>
                  <a:cubicBezTo>
                    <a:pt x="91" y="14"/>
                    <a:pt x="91" y="15"/>
                    <a:pt x="91" y="15"/>
                  </a:cubicBezTo>
                  <a:cubicBezTo>
                    <a:pt x="91" y="16"/>
                    <a:pt x="92" y="16"/>
                    <a:pt x="93" y="16"/>
                  </a:cubicBezTo>
                  <a:cubicBezTo>
                    <a:pt x="94" y="16"/>
                    <a:pt x="96" y="15"/>
                    <a:pt x="96" y="14"/>
                  </a:cubicBezTo>
                  <a:cubicBezTo>
                    <a:pt x="97" y="13"/>
                    <a:pt x="96" y="11"/>
                    <a:pt x="96" y="10"/>
                  </a:cubicBezTo>
                  <a:cubicBezTo>
                    <a:pt x="97" y="9"/>
                    <a:pt x="97" y="7"/>
                    <a:pt x="97" y="6"/>
                  </a:cubicBezTo>
                  <a:cubicBezTo>
                    <a:pt x="97" y="6"/>
                    <a:pt x="96" y="5"/>
                    <a:pt x="96" y="4"/>
                  </a:cubicBezTo>
                  <a:cubicBezTo>
                    <a:pt x="97" y="3"/>
                    <a:pt x="98" y="2"/>
                    <a:pt x="98" y="1"/>
                  </a:cubicBezTo>
                  <a:cubicBezTo>
                    <a:pt x="99" y="1"/>
                    <a:pt x="100" y="0"/>
                    <a:pt x="100" y="0"/>
                  </a:cubicBezTo>
                  <a:cubicBezTo>
                    <a:pt x="101" y="0"/>
                    <a:pt x="102" y="0"/>
                    <a:pt x="102" y="0"/>
                  </a:cubicBezTo>
                  <a:cubicBezTo>
                    <a:pt x="102" y="0"/>
                    <a:pt x="102" y="0"/>
                    <a:pt x="103" y="0"/>
                  </a:cubicBezTo>
                  <a:cubicBezTo>
                    <a:pt x="103" y="1"/>
                    <a:pt x="102" y="2"/>
                    <a:pt x="103" y="2"/>
                  </a:cubicBezTo>
                  <a:cubicBezTo>
                    <a:pt x="103" y="3"/>
                    <a:pt x="104" y="3"/>
                    <a:pt x="105" y="4"/>
                  </a:cubicBezTo>
                  <a:cubicBezTo>
                    <a:pt x="105" y="4"/>
                    <a:pt x="106" y="5"/>
                    <a:pt x="106" y="5"/>
                  </a:cubicBezTo>
                  <a:cubicBezTo>
                    <a:pt x="106" y="5"/>
                    <a:pt x="107" y="6"/>
                    <a:pt x="108" y="6"/>
                  </a:cubicBezTo>
                  <a:cubicBezTo>
                    <a:pt x="108" y="7"/>
                    <a:pt x="109" y="6"/>
                    <a:pt x="110" y="6"/>
                  </a:cubicBezTo>
                  <a:cubicBezTo>
                    <a:pt x="110" y="6"/>
                    <a:pt x="112" y="7"/>
                    <a:pt x="113" y="6"/>
                  </a:cubicBezTo>
                  <a:cubicBezTo>
                    <a:pt x="113" y="6"/>
                    <a:pt x="114" y="5"/>
                    <a:pt x="114" y="4"/>
                  </a:cubicBezTo>
                  <a:cubicBezTo>
                    <a:pt x="115" y="4"/>
                    <a:pt x="116" y="3"/>
                    <a:pt x="117" y="3"/>
                  </a:cubicBezTo>
                  <a:cubicBezTo>
                    <a:pt x="117" y="3"/>
                    <a:pt x="119" y="3"/>
                    <a:pt x="119" y="3"/>
                  </a:cubicBezTo>
                  <a:cubicBezTo>
                    <a:pt x="119" y="3"/>
                    <a:pt x="120" y="3"/>
                    <a:pt x="120" y="3"/>
                  </a:cubicBezTo>
                  <a:cubicBezTo>
                    <a:pt x="120" y="3"/>
                    <a:pt x="120" y="3"/>
                    <a:pt x="120" y="4"/>
                  </a:cubicBezTo>
                  <a:cubicBezTo>
                    <a:pt x="120" y="4"/>
                    <a:pt x="122" y="5"/>
                    <a:pt x="122" y="5"/>
                  </a:cubicBezTo>
                  <a:cubicBezTo>
                    <a:pt x="123" y="5"/>
                    <a:pt x="124" y="4"/>
                    <a:pt x="124" y="4"/>
                  </a:cubicBezTo>
                  <a:cubicBezTo>
                    <a:pt x="125" y="4"/>
                    <a:pt x="126" y="3"/>
                    <a:pt x="126" y="3"/>
                  </a:cubicBezTo>
                  <a:cubicBezTo>
                    <a:pt x="127" y="3"/>
                    <a:pt x="128" y="4"/>
                    <a:pt x="129" y="4"/>
                  </a:cubicBezTo>
                  <a:cubicBezTo>
                    <a:pt x="129" y="4"/>
                    <a:pt x="130" y="5"/>
                    <a:pt x="130" y="6"/>
                  </a:cubicBezTo>
                  <a:cubicBezTo>
                    <a:pt x="131" y="6"/>
                    <a:pt x="132" y="6"/>
                    <a:pt x="132" y="6"/>
                  </a:cubicBezTo>
                  <a:cubicBezTo>
                    <a:pt x="133" y="6"/>
                    <a:pt x="134" y="5"/>
                    <a:pt x="134" y="5"/>
                  </a:cubicBezTo>
                  <a:cubicBezTo>
                    <a:pt x="135" y="4"/>
                    <a:pt x="135" y="4"/>
                    <a:pt x="135" y="4"/>
                  </a:cubicBezTo>
                  <a:cubicBezTo>
                    <a:pt x="135" y="3"/>
                    <a:pt x="136" y="3"/>
                    <a:pt x="136" y="3"/>
                  </a:cubicBezTo>
                  <a:cubicBezTo>
                    <a:pt x="136" y="3"/>
                    <a:pt x="137" y="4"/>
                    <a:pt x="137" y="4"/>
                  </a:cubicBezTo>
                  <a:cubicBezTo>
                    <a:pt x="137" y="5"/>
                    <a:pt x="139" y="5"/>
                    <a:pt x="139" y="5"/>
                  </a:cubicBezTo>
                  <a:cubicBezTo>
                    <a:pt x="140" y="5"/>
                    <a:pt x="141" y="5"/>
                    <a:pt x="142" y="5"/>
                  </a:cubicBezTo>
                  <a:cubicBezTo>
                    <a:pt x="142" y="4"/>
                    <a:pt x="144" y="3"/>
                    <a:pt x="144" y="2"/>
                  </a:cubicBezTo>
                  <a:cubicBezTo>
                    <a:pt x="145" y="2"/>
                    <a:pt x="146" y="3"/>
                    <a:pt x="147" y="3"/>
                  </a:cubicBezTo>
                  <a:cubicBezTo>
                    <a:pt x="148" y="3"/>
                    <a:pt x="149" y="4"/>
                    <a:pt x="149" y="5"/>
                  </a:cubicBezTo>
                  <a:cubicBezTo>
                    <a:pt x="149" y="5"/>
                    <a:pt x="148" y="6"/>
                    <a:pt x="148" y="7"/>
                  </a:cubicBezTo>
                  <a:cubicBezTo>
                    <a:pt x="148" y="7"/>
                    <a:pt x="149" y="8"/>
                    <a:pt x="150" y="9"/>
                  </a:cubicBezTo>
                  <a:cubicBezTo>
                    <a:pt x="150" y="9"/>
                    <a:pt x="151" y="9"/>
                    <a:pt x="151" y="10"/>
                  </a:cubicBezTo>
                  <a:cubicBezTo>
                    <a:pt x="151" y="10"/>
                    <a:pt x="152" y="11"/>
                    <a:pt x="152" y="12"/>
                  </a:cubicBezTo>
                  <a:cubicBezTo>
                    <a:pt x="151" y="12"/>
                    <a:pt x="150" y="13"/>
                    <a:pt x="150" y="14"/>
                  </a:cubicBezTo>
                  <a:cubicBezTo>
                    <a:pt x="151" y="14"/>
                    <a:pt x="152" y="15"/>
                    <a:pt x="152" y="15"/>
                  </a:cubicBezTo>
                  <a:cubicBezTo>
                    <a:pt x="153" y="15"/>
                    <a:pt x="153" y="15"/>
                    <a:pt x="154" y="14"/>
                  </a:cubicBezTo>
                  <a:cubicBezTo>
                    <a:pt x="154" y="14"/>
                    <a:pt x="155" y="14"/>
                    <a:pt x="155" y="14"/>
                  </a:cubicBezTo>
                  <a:cubicBezTo>
                    <a:pt x="155" y="13"/>
                    <a:pt x="156" y="13"/>
                    <a:pt x="157" y="14"/>
                  </a:cubicBezTo>
                  <a:cubicBezTo>
                    <a:pt x="157" y="14"/>
                    <a:pt x="159" y="14"/>
                    <a:pt x="159" y="14"/>
                  </a:cubicBezTo>
                  <a:cubicBezTo>
                    <a:pt x="160" y="15"/>
                    <a:pt x="160" y="16"/>
                    <a:pt x="160" y="17"/>
                  </a:cubicBezTo>
                  <a:cubicBezTo>
                    <a:pt x="161" y="17"/>
                    <a:pt x="161" y="17"/>
                    <a:pt x="162" y="18"/>
                  </a:cubicBezTo>
                  <a:cubicBezTo>
                    <a:pt x="162" y="18"/>
                    <a:pt x="164" y="18"/>
                    <a:pt x="164" y="17"/>
                  </a:cubicBezTo>
                  <a:cubicBezTo>
                    <a:pt x="164" y="17"/>
                    <a:pt x="164" y="15"/>
                    <a:pt x="164" y="15"/>
                  </a:cubicBezTo>
                  <a:cubicBezTo>
                    <a:pt x="164" y="15"/>
                    <a:pt x="165" y="14"/>
                    <a:pt x="165" y="14"/>
                  </a:cubicBezTo>
                  <a:cubicBezTo>
                    <a:pt x="166" y="14"/>
                    <a:pt x="167" y="15"/>
                    <a:pt x="167" y="15"/>
                  </a:cubicBezTo>
                  <a:cubicBezTo>
                    <a:pt x="168" y="16"/>
                    <a:pt x="169" y="16"/>
                    <a:pt x="169" y="16"/>
                  </a:cubicBezTo>
                  <a:cubicBezTo>
                    <a:pt x="170" y="16"/>
                    <a:pt x="172" y="16"/>
                    <a:pt x="172" y="16"/>
                  </a:cubicBezTo>
                  <a:cubicBezTo>
                    <a:pt x="173" y="16"/>
                    <a:pt x="173" y="16"/>
                    <a:pt x="174" y="16"/>
                  </a:cubicBezTo>
                  <a:cubicBezTo>
                    <a:pt x="174" y="17"/>
                    <a:pt x="174" y="17"/>
                    <a:pt x="174" y="18"/>
                  </a:cubicBezTo>
                  <a:cubicBezTo>
                    <a:pt x="174" y="18"/>
                    <a:pt x="174" y="19"/>
                    <a:pt x="174" y="20"/>
                  </a:cubicBezTo>
                  <a:cubicBezTo>
                    <a:pt x="174" y="21"/>
                    <a:pt x="173" y="23"/>
                    <a:pt x="173" y="23"/>
                  </a:cubicBezTo>
                  <a:cubicBezTo>
                    <a:pt x="173" y="24"/>
                    <a:pt x="173" y="26"/>
                    <a:pt x="173" y="27"/>
                  </a:cubicBezTo>
                  <a:cubicBezTo>
                    <a:pt x="173" y="28"/>
                    <a:pt x="176" y="30"/>
                    <a:pt x="176" y="31"/>
                  </a:cubicBezTo>
                  <a:cubicBezTo>
                    <a:pt x="177" y="32"/>
                    <a:pt x="177" y="35"/>
                    <a:pt x="177" y="36"/>
                  </a:cubicBezTo>
                  <a:cubicBezTo>
                    <a:pt x="177" y="37"/>
                    <a:pt x="176" y="40"/>
                    <a:pt x="175" y="42"/>
                  </a:cubicBezTo>
                  <a:cubicBezTo>
                    <a:pt x="175" y="43"/>
                    <a:pt x="175" y="46"/>
                    <a:pt x="175" y="48"/>
                  </a:cubicBezTo>
                  <a:cubicBezTo>
                    <a:pt x="175" y="49"/>
                    <a:pt x="177" y="51"/>
                    <a:pt x="178" y="52"/>
                  </a:cubicBezTo>
                  <a:cubicBezTo>
                    <a:pt x="179" y="54"/>
                    <a:pt x="182" y="57"/>
                    <a:pt x="182" y="58"/>
                  </a:cubicBezTo>
                  <a:cubicBezTo>
                    <a:pt x="183" y="59"/>
                    <a:pt x="183" y="62"/>
                    <a:pt x="184" y="63"/>
                  </a:cubicBezTo>
                  <a:cubicBezTo>
                    <a:pt x="184" y="64"/>
                    <a:pt x="184" y="67"/>
                    <a:pt x="185" y="68"/>
                  </a:cubicBezTo>
                  <a:cubicBezTo>
                    <a:pt x="186" y="69"/>
                    <a:pt x="188" y="70"/>
                    <a:pt x="189" y="71"/>
                  </a:cubicBezTo>
                  <a:cubicBezTo>
                    <a:pt x="190" y="71"/>
                    <a:pt x="192" y="72"/>
                    <a:pt x="193" y="72"/>
                  </a:cubicBezTo>
                  <a:cubicBezTo>
                    <a:pt x="194" y="73"/>
                    <a:pt x="197" y="73"/>
                    <a:pt x="198" y="73"/>
                  </a:cubicBezTo>
                  <a:cubicBezTo>
                    <a:pt x="199" y="73"/>
                    <a:pt x="201" y="74"/>
                    <a:pt x="201" y="75"/>
                  </a:cubicBezTo>
                  <a:cubicBezTo>
                    <a:pt x="202" y="75"/>
                    <a:pt x="201" y="77"/>
                    <a:pt x="201" y="78"/>
                  </a:cubicBezTo>
                  <a:cubicBezTo>
                    <a:pt x="201" y="79"/>
                    <a:pt x="202" y="80"/>
                    <a:pt x="202" y="80"/>
                  </a:cubicBezTo>
                  <a:cubicBezTo>
                    <a:pt x="202" y="81"/>
                    <a:pt x="201" y="82"/>
                    <a:pt x="201" y="82"/>
                  </a:cubicBezTo>
                  <a:cubicBezTo>
                    <a:pt x="200" y="83"/>
                    <a:pt x="199" y="84"/>
                    <a:pt x="200" y="85"/>
                  </a:cubicBezTo>
                  <a:cubicBezTo>
                    <a:pt x="200" y="85"/>
                    <a:pt x="202" y="85"/>
                    <a:pt x="203" y="85"/>
                  </a:cubicBezTo>
                  <a:cubicBezTo>
                    <a:pt x="204" y="84"/>
                    <a:pt x="204" y="83"/>
                    <a:pt x="205" y="83"/>
                  </a:cubicBezTo>
                  <a:cubicBezTo>
                    <a:pt x="205" y="82"/>
                    <a:pt x="207" y="82"/>
                    <a:pt x="207" y="82"/>
                  </a:cubicBezTo>
                  <a:cubicBezTo>
                    <a:pt x="208" y="83"/>
                    <a:pt x="207" y="84"/>
                    <a:pt x="207" y="85"/>
                  </a:cubicBezTo>
                  <a:cubicBezTo>
                    <a:pt x="206" y="86"/>
                    <a:pt x="205" y="86"/>
                    <a:pt x="205" y="87"/>
                  </a:cubicBezTo>
                  <a:cubicBezTo>
                    <a:pt x="204" y="87"/>
                    <a:pt x="204" y="88"/>
                    <a:pt x="203" y="89"/>
                  </a:cubicBezTo>
                  <a:cubicBezTo>
                    <a:pt x="203" y="89"/>
                    <a:pt x="201" y="89"/>
                    <a:pt x="200" y="90"/>
                  </a:cubicBezTo>
                  <a:cubicBezTo>
                    <a:pt x="199" y="91"/>
                    <a:pt x="198" y="93"/>
                    <a:pt x="198" y="94"/>
                  </a:cubicBezTo>
                  <a:cubicBezTo>
                    <a:pt x="197" y="94"/>
                    <a:pt x="198" y="96"/>
                    <a:pt x="198" y="97"/>
                  </a:cubicBezTo>
                  <a:cubicBezTo>
                    <a:pt x="198" y="98"/>
                    <a:pt x="197" y="99"/>
                    <a:pt x="197" y="100"/>
                  </a:cubicBezTo>
                  <a:cubicBezTo>
                    <a:pt x="197" y="101"/>
                    <a:pt x="197" y="102"/>
                    <a:pt x="196" y="103"/>
                  </a:cubicBezTo>
                  <a:cubicBezTo>
                    <a:pt x="196" y="104"/>
                    <a:pt x="195" y="105"/>
                    <a:pt x="194" y="106"/>
                  </a:cubicBezTo>
                  <a:cubicBezTo>
                    <a:pt x="194" y="107"/>
                    <a:pt x="193" y="108"/>
                    <a:pt x="193" y="109"/>
                  </a:cubicBezTo>
                  <a:cubicBezTo>
                    <a:pt x="193" y="109"/>
                    <a:pt x="194" y="111"/>
                    <a:pt x="194" y="111"/>
                  </a:cubicBezTo>
                  <a:cubicBezTo>
                    <a:pt x="194" y="112"/>
                    <a:pt x="195" y="113"/>
                    <a:pt x="196" y="113"/>
                  </a:cubicBezTo>
                  <a:cubicBezTo>
                    <a:pt x="197" y="114"/>
                    <a:pt x="199" y="114"/>
                    <a:pt x="200" y="115"/>
                  </a:cubicBezTo>
                  <a:cubicBezTo>
                    <a:pt x="201" y="115"/>
                    <a:pt x="203" y="114"/>
                    <a:pt x="205" y="115"/>
                  </a:cubicBezTo>
                  <a:cubicBezTo>
                    <a:pt x="205" y="115"/>
                    <a:pt x="207" y="115"/>
                    <a:pt x="208" y="116"/>
                  </a:cubicBezTo>
                  <a:cubicBezTo>
                    <a:pt x="209" y="116"/>
                    <a:pt x="211" y="118"/>
                    <a:pt x="211" y="119"/>
                  </a:cubicBezTo>
                  <a:cubicBezTo>
                    <a:pt x="210" y="120"/>
                    <a:pt x="207" y="121"/>
                    <a:pt x="206" y="122"/>
                  </a:cubicBezTo>
                  <a:cubicBezTo>
                    <a:pt x="204" y="123"/>
                    <a:pt x="201" y="127"/>
                    <a:pt x="199" y="129"/>
                  </a:cubicBezTo>
                  <a:cubicBezTo>
                    <a:pt x="198" y="131"/>
                    <a:pt x="194" y="134"/>
                    <a:pt x="192" y="135"/>
                  </a:cubicBezTo>
                  <a:cubicBezTo>
                    <a:pt x="191" y="136"/>
                    <a:pt x="187" y="138"/>
                    <a:pt x="185" y="139"/>
                  </a:cubicBezTo>
                  <a:cubicBezTo>
                    <a:pt x="185" y="139"/>
                    <a:pt x="183" y="139"/>
                    <a:pt x="182" y="139"/>
                  </a:cubicBezTo>
                  <a:cubicBezTo>
                    <a:pt x="181" y="138"/>
                    <a:pt x="180" y="138"/>
                    <a:pt x="180" y="137"/>
                  </a:cubicBezTo>
                  <a:cubicBezTo>
                    <a:pt x="180" y="137"/>
                    <a:pt x="179" y="137"/>
                    <a:pt x="179" y="137"/>
                  </a:cubicBezTo>
                  <a:cubicBezTo>
                    <a:pt x="179" y="138"/>
                    <a:pt x="179" y="139"/>
                    <a:pt x="179" y="139"/>
                  </a:cubicBezTo>
                  <a:cubicBezTo>
                    <a:pt x="180" y="140"/>
                    <a:pt x="181" y="141"/>
                    <a:pt x="181" y="141"/>
                  </a:cubicBezTo>
                  <a:cubicBezTo>
                    <a:pt x="182" y="141"/>
                    <a:pt x="185" y="141"/>
                    <a:pt x="186" y="141"/>
                  </a:cubicBezTo>
                  <a:cubicBezTo>
                    <a:pt x="187" y="141"/>
                    <a:pt x="188" y="140"/>
                    <a:pt x="189" y="140"/>
                  </a:cubicBezTo>
                  <a:cubicBezTo>
                    <a:pt x="189" y="140"/>
                    <a:pt x="189" y="141"/>
                    <a:pt x="189" y="141"/>
                  </a:cubicBezTo>
                  <a:cubicBezTo>
                    <a:pt x="189" y="141"/>
                    <a:pt x="189" y="142"/>
                    <a:pt x="189" y="142"/>
                  </a:cubicBezTo>
                  <a:cubicBezTo>
                    <a:pt x="189" y="143"/>
                    <a:pt x="189" y="144"/>
                    <a:pt x="189" y="144"/>
                  </a:cubicBezTo>
                  <a:cubicBezTo>
                    <a:pt x="188" y="145"/>
                    <a:pt x="187" y="145"/>
                    <a:pt x="187" y="146"/>
                  </a:cubicBezTo>
                  <a:cubicBezTo>
                    <a:pt x="187" y="146"/>
                    <a:pt x="187" y="147"/>
                    <a:pt x="187" y="147"/>
                  </a:cubicBezTo>
                  <a:cubicBezTo>
                    <a:pt x="187" y="148"/>
                    <a:pt x="188" y="148"/>
                    <a:pt x="189" y="148"/>
                  </a:cubicBezTo>
                  <a:cubicBezTo>
                    <a:pt x="189" y="149"/>
                    <a:pt x="189" y="150"/>
                    <a:pt x="189" y="150"/>
                  </a:cubicBezTo>
                  <a:cubicBezTo>
                    <a:pt x="189" y="150"/>
                    <a:pt x="189" y="151"/>
                    <a:pt x="189" y="151"/>
                  </a:cubicBezTo>
                  <a:cubicBezTo>
                    <a:pt x="188" y="151"/>
                    <a:pt x="187" y="151"/>
                    <a:pt x="186" y="151"/>
                  </a:cubicBezTo>
                  <a:cubicBezTo>
                    <a:pt x="186" y="151"/>
                    <a:pt x="185" y="150"/>
                    <a:pt x="184" y="150"/>
                  </a:cubicBezTo>
                  <a:cubicBezTo>
                    <a:pt x="184" y="150"/>
                    <a:pt x="183" y="150"/>
                    <a:pt x="182" y="150"/>
                  </a:cubicBezTo>
                  <a:cubicBezTo>
                    <a:pt x="182" y="150"/>
                    <a:pt x="182" y="151"/>
                    <a:pt x="182" y="151"/>
                  </a:cubicBezTo>
                  <a:cubicBezTo>
                    <a:pt x="183" y="152"/>
                    <a:pt x="183" y="152"/>
                    <a:pt x="183" y="153"/>
                  </a:cubicBezTo>
                  <a:cubicBezTo>
                    <a:pt x="183" y="153"/>
                    <a:pt x="183" y="154"/>
                    <a:pt x="183" y="154"/>
                  </a:cubicBezTo>
                  <a:cubicBezTo>
                    <a:pt x="182" y="155"/>
                    <a:pt x="181" y="156"/>
                    <a:pt x="180" y="156"/>
                  </a:cubicBezTo>
                  <a:cubicBezTo>
                    <a:pt x="180" y="156"/>
                    <a:pt x="180" y="155"/>
                    <a:pt x="179" y="154"/>
                  </a:cubicBezTo>
                  <a:cubicBezTo>
                    <a:pt x="179" y="154"/>
                    <a:pt x="178" y="154"/>
                    <a:pt x="177" y="154"/>
                  </a:cubicBezTo>
                  <a:cubicBezTo>
                    <a:pt x="177" y="155"/>
                    <a:pt x="176" y="155"/>
                    <a:pt x="175" y="156"/>
                  </a:cubicBezTo>
                  <a:cubicBezTo>
                    <a:pt x="175" y="156"/>
                    <a:pt x="174" y="157"/>
                    <a:pt x="174" y="158"/>
                  </a:cubicBezTo>
                  <a:cubicBezTo>
                    <a:pt x="174" y="158"/>
                    <a:pt x="175" y="159"/>
                    <a:pt x="175" y="159"/>
                  </a:cubicBezTo>
                  <a:cubicBezTo>
                    <a:pt x="176" y="159"/>
                    <a:pt x="176" y="160"/>
                    <a:pt x="176" y="160"/>
                  </a:cubicBezTo>
                  <a:cubicBezTo>
                    <a:pt x="176" y="160"/>
                    <a:pt x="176" y="161"/>
                    <a:pt x="176" y="162"/>
                  </a:cubicBezTo>
                  <a:cubicBezTo>
                    <a:pt x="176" y="162"/>
                    <a:pt x="175" y="163"/>
                    <a:pt x="175" y="163"/>
                  </a:cubicBezTo>
                  <a:cubicBezTo>
                    <a:pt x="175" y="163"/>
                    <a:pt x="177" y="164"/>
                    <a:pt x="177" y="164"/>
                  </a:cubicBezTo>
                  <a:cubicBezTo>
                    <a:pt x="178" y="164"/>
                    <a:pt x="180" y="164"/>
                    <a:pt x="180" y="164"/>
                  </a:cubicBezTo>
                  <a:cubicBezTo>
                    <a:pt x="181" y="164"/>
                    <a:pt x="182" y="163"/>
                    <a:pt x="183" y="163"/>
                  </a:cubicBezTo>
                  <a:cubicBezTo>
                    <a:pt x="183" y="163"/>
                    <a:pt x="185" y="163"/>
                    <a:pt x="185" y="163"/>
                  </a:cubicBezTo>
                  <a:cubicBezTo>
                    <a:pt x="186" y="163"/>
                    <a:pt x="188" y="164"/>
                    <a:pt x="188" y="164"/>
                  </a:cubicBezTo>
                  <a:cubicBezTo>
                    <a:pt x="189" y="165"/>
                    <a:pt x="190" y="166"/>
                    <a:pt x="190" y="167"/>
                  </a:cubicBezTo>
                  <a:cubicBezTo>
                    <a:pt x="190" y="168"/>
                    <a:pt x="190" y="170"/>
                    <a:pt x="190" y="171"/>
                  </a:cubicBezTo>
                  <a:cubicBezTo>
                    <a:pt x="190" y="172"/>
                    <a:pt x="190" y="174"/>
                    <a:pt x="189" y="174"/>
                  </a:cubicBezTo>
                  <a:cubicBezTo>
                    <a:pt x="188" y="175"/>
                    <a:pt x="186" y="175"/>
                    <a:pt x="185" y="176"/>
                  </a:cubicBezTo>
                  <a:cubicBezTo>
                    <a:pt x="185" y="176"/>
                    <a:pt x="184" y="177"/>
                    <a:pt x="184" y="177"/>
                  </a:cubicBezTo>
                  <a:cubicBezTo>
                    <a:pt x="184" y="177"/>
                    <a:pt x="184" y="178"/>
                    <a:pt x="184" y="178"/>
                  </a:cubicBezTo>
                  <a:cubicBezTo>
                    <a:pt x="184" y="179"/>
                    <a:pt x="185" y="179"/>
                    <a:pt x="186" y="179"/>
                  </a:cubicBezTo>
                  <a:cubicBezTo>
                    <a:pt x="186" y="179"/>
                    <a:pt x="186" y="180"/>
                    <a:pt x="186" y="180"/>
                  </a:cubicBezTo>
                  <a:cubicBezTo>
                    <a:pt x="186" y="180"/>
                    <a:pt x="185" y="181"/>
                    <a:pt x="185" y="181"/>
                  </a:cubicBezTo>
                  <a:cubicBezTo>
                    <a:pt x="184" y="182"/>
                    <a:pt x="184" y="182"/>
                    <a:pt x="183" y="182"/>
                  </a:cubicBezTo>
                  <a:cubicBezTo>
                    <a:pt x="183" y="182"/>
                    <a:pt x="182" y="182"/>
                    <a:pt x="181" y="182"/>
                  </a:cubicBezTo>
                  <a:cubicBezTo>
                    <a:pt x="181" y="182"/>
                    <a:pt x="180" y="181"/>
                    <a:pt x="180" y="181"/>
                  </a:cubicBezTo>
                  <a:cubicBezTo>
                    <a:pt x="179" y="181"/>
                    <a:pt x="178" y="181"/>
                    <a:pt x="177" y="181"/>
                  </a:cubicBezTo>
                  <a:cubicBezTo>
                    <a:pt x="177" y="181"/>
                    <a:pt x="176" y="183"/>
                    <a:pt x="176" y="183"/>
                  </a:cubicBezTo>
                  <a:cubicBezTo>
                    <a:pt x="176" y="184"/>
                    <a:pt x="176" y="185"/>
                    <a:pt x="176" y="185"/>
                  </a:cubicBezTo>
                  <a:cubicBezTo>
                    <a:pt x="175" y="186"/>
                    <a:pt x="173" y="187"/>
                    <a:pt x="172" y="187"/>
                  </a:cubicBezTo>
                  <a:cubicBezTo>
                    <a:pt x="172" y="187"/>
                    <a:pt x="170" y="188"/>
                    <a:pt x="169" y="188"/>
                  </a:cubicBezTo>
                  <a:cubicBezTo>
                    <a:pt x="168" y="188"/>
                    <a:pt x="167" y="188"/>
                    <a:pt x="167" y="188"/>
                  </a:cubicBezTo>
                  <a:cubicBezTo>
                    <a:pt x="166" y="188"/>
                    <a:pt x="165" y="187"/>
                    <a:pt x="164" y="187"/>
                  </a:cubicBezTo>
                  <a:cubicBezTo>
                    <a:pt x="163" y="187"/>
                    <a:pt x="162" y="186"/>
                    <a:pt x="161" y="186"/>
                  </a:cubicBezTo>
                  <a:cubicBezTo>
                    <a:pt x="160" y="186"/>
                    <a:pt x="159" y="186"/>
                    <a:pt x="158" y="187"/>
                  </a:cubicBezTo>
                  <a:cubicBezTo>
                    <a:pt x="157" y="187"/>
                    <a:pt x="155" y="187"/>
                    <a:pt x="154" y="187"/>
                  </a:cubicBezTo>
                  <a:cubicBezTo>
                    <a:pt x="154" y="187"/>
                    <a:pt x="152" y="187"/>
                    <a:pt x="152" y="187"/>
                  </a:cubicBezTo>
                  <a:cubicBezTo>
                    <a:pt x="152" y="187"/>
                    <a:pt x="151" y="186"/>
                    <a:pt x="151" y="185"/>
                  </a:cubicBezTo>
                  <a:cubicBezTo>
                    <a:pt x="151" y="185"/>
                    <a:pt x="150" y="186"/>
                    <a:pt x="150" y="186"/>
                  </a:cubicBezTo>
                  <a:cubicBezTo>
                    <a:pt x="149" y="186"/>
                    <a:pt x="148" y="187"/>
                    <a:pt x="148" y="187"/>
                  </a:cubicBezTo>
                  <a:cubicBezTo>
                    <a:pt x="148" y="187"/>
                    <a:pt x="148" y="188"/>
                    <a:pt x="148" y="189"/>
                  </a:cubicBezTo>
                  <a:cubicBezTo>
                    <a:pt x="147" y="189"/>
                    <a:pt x="147" y="191"/>
                    <a:pt x="147" y="191"/>
                  </a:cubicBezTo>
                  <a:cubicBezTo>
                    <a:pt x="147" y="191"/>
                    <a:pt x="145" y="192"/>
                    <a:pt x="145" y="192"/>
                  </a:cubicBezTo>
                  <a:cubicBezTo>
                    <a:pt x="144" y="192"/>
                    <a:pt x="143" y="191"/>
                    <a:pt x="142" y="191"/>
                  </a:cubicBezTo>
                  <a:cubicBezTo>
                    <a:pt x="142" y="191"/>
                    <a:pt x="141" y="191"/>
                    <a:pt x="141" y="191"/>
                  </a:cubicBezTo>
                  <a:cubicBezTo>
                    <a:pt x="141" y="190"/>
                    <a:pt x="141" y="190"/>
                    <a:pt x="141" y="189"/>
                  </a:cubicBezTo>
                  <a:cubicBezTo>
                    <a:pt x="141" y="189"/>
                    <a:pt x="140" y="188"/>
                    <a:pt x="140" y="188"/>
                  </a:cubicBezTo>
                  <a:cubicBezTo>
                    <a:pt x="140" y="187"/>
                    <a:pt x="140" y="186"/>
                    <a:pt x="140" y="186"/>
                  </a:cubicBezTo>
                  <a:cubicBezTo>
                    <a:pt x="140" y="185"/>
                    <a:pt x="140" y="183"/>
                    <a:pt x="140" y="183"/>
                  </a:cubicBezTo>
                  <a:cubicBezTo>
                    <a:pt x="141" y="183"/>
                    <a:pt x="142" y="184"/>
                    <a:pt x="142" y="184"/>
                  </a:cubicBezTo>
                  <a:cubicBezTo>
                    <a:pt x="143" y="184"/>
                    <a:pt x="142" y="182"/>
                    <a:pt x="143" y="182"/>
                  </a:cubicBezTo>
                  <a:cubicBezTo>
                    <a:pt x="143" y="182"/>
                    <a:pt x="144" y="181"/>
                    <a:pt x="145" y="180"/>
                  </a:cubicBezTo>
                  <a:cubicBezTo>
                    <a:pt x="145" y="180"/>
                    <a:pt x="146" y="179"/>
                    <a:pt x="147" y="179"/>
                  </a:cubicBezTo>
                  <a:cubicBezTo>
                    <a:pt x="147" y="179"/>
                    <a:pt x="149" y="178"/>
                    <a:pt x="149" y="178"/>
                  </a:cubicBezTo>
                  <a:cubicBezTo>
                    <a:pt x="149" y="177"/>
                    <a:pt x="149" y="177"/>
                    <a:pt x="149" y="176"/>
                  </a:cubicBezTo>
                  <a:cubicBezTo>
                    <a:pt x="148" y="176"/>
                    <a:pt x="147" y="175"/>
                    <a:pt x="147" y="175"/>
                  </a:cubicBezTo>
                  <a:cubicBezTo>
                    <a:pt x="147" y="174"/>
                    <a:pt x="147" y="173"/>
                    <a:pt x="147" y="172"/>
                  </a:cubicBezTo>
                  <a:cubicBezTo>
                    <a:pt x="147" y="172"/>
                    <a:pt x="146" y="172"/>
                    <a:pt x="145" y="172"/>
                  </a:cubicBezTo>
                  <a:cubicBezTo>
                    <a:pt x="145" y="172"/>
                    <a:pt x="144" y="172"/>
                    <a:pt x="143" y="172"/>
                  </a:cubicBezTo>
                  <a:cubicBezTo>
                    <a:pt x="143" y="172"/>
                    <a:pt x="143" y="173"/>
                    <a:pt x="142" y="173"/>
                  </a:cubicBezTo>
                  <a:cubicBezTo>
                    <a:pt x="142" y="174"/>
                    <a:pt x="141" y="175"/>
                    <a:pt x="141" y="175"/>
                  </a:cubicBezTo>
                  <a:cubicBezTo>
                    <a:pt x="140" y="175"/>
                    <a:pt x="139" y="175"/>
                    <a:pt x="138" y="175"/>
                  </a:cubicBezTo>
                  <a:cubicBezTo>
                    <a:pt x="138" y="175"/>
                    <a:pt x="136" y="175"/>
                    <a:pt x="135" y="175"/>
                  </a:cubicBezTo>
                  <a:cubicBezTo>
                    <a:pt x="133" y="174"/>
                    <a:pt x="131" y="174"/>
                    <a:pt x="129" y="173"/>
                  </a:cubicBezTo>
                  <a:cubicBezTo>
                    <a:pt x="129" y="173"/>
                    <a:pt x="127" y="174"/>
                    <a:pt x="127" y="173"/>
                  </a:cubicBezTo>
                  <a:cubicBezTo>
                    <a:pt x="126" y="173"/>
                    <a:pt x="126" y="173"/>
                    <a:pt x="125" y="172"/>
                  </a:cubicBezTo>
                  <a:cubicBezTo>
                    <a:pt x="125" y="172"/>
                    <a:pt x="125" y="170"/>
                    <a:pt x="125" y="170"/>
                  </a:cubicBezTo>
                  <a:cubicBezTo>
                    <a:pt x="125" y="169"/>
                    <a:pt x="125" y="168"/>
                    <a:pt x="125" y="167"/>
                  </a:cubicBezTo>
                  <a:cubicBezTo>
                    <a:pt x="125" y="167"/>
                    <a:pt x="125" y="165"/>
                    <a:pt x="124" y="165"/>
                  </a:cubicBezTo>
                  <a:cubicBezTo>
                    <a:pt x="124" y="165"/>
                    <a:pt x="123" y="165"/>
                    <a:pt x="123" y="165"/>
                  </a:cubicBezTo>
                  <a:cubicBezTo>
                    <a:pt x="122" y="166"/>
                    <a:pt x="121" y="167"/>
                    <a:pt x="120" y="167"/>
                  </a:cubicBezTo>
                  <a:cubicBezTo>
                    <a:pt x="120" y="168"/>
                    <a:pt x="120" y="168"/>
                    <a:pt x="119" y="169"/>
                  </a:cubicBezTo>
                  <a:cubicBezTo>
                    <a:pt x="119" y="169"/>
                    <a:pt x="119" y="170"/>
                    <a:pt x="118" y="171"/>
                  </a:cubicBezTo>
                  <a:cubicBezTo>
                    <a:pt x="118" y="171"/>
                    <a:pt x="117" y="171"/>
                    <a:pt x="117" y="171"/>
                  </a:cubicBezTo>
                  <a:cubicBezTo>
                    <a:pt x="116" y="171"/>
                    <a:pt x="116" y="171"/>
                    <a:pt x="115" y="17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6" name="Freeform 146"/>
            <p:cNvSpPr>
              <a:spLocks/>
            </p:cNvSpPr>
            <p:nvPr/>
          </p:nvSpPr>
          <p:spPr bwMode="auto">
            <a:xfrm>
              <a:off x="1535113" y="1871663"/>
              <a:ext cx="76200" cy="76200"/>
            </a:xfrm>
            <a:custGeom>
              <a:avLst/>
              <a:gdLst/>
              <a:ahLst/>
              <a:cxnLst>
                <a:cxn ang="0">
                  <a:pos x="11" y="32"/>
                </a:cxn>
                <a:cxn ang="0">
                  <a:pos x="10" y="32"/>
                </a:cxn>
                <a:cxn ang="0">
                  <a:pos x="6" y="32"/>
                </a:cxn>
                <a:cxn ang="0">
                  <a:pos x="5" y="30"/>
                </a:cxn>
                <a:cxn ang="0">
                  <a:pos x="1" y="27"/>
                </a:cxn>
                <a:cxn ang="0">
                  <a:pos x="1" y="21"/>
                </a:cxn>
                <a:cxn ang="0">
                  <a:pos x="3" y="17"/>
                </a:cxn>
                <a:cxn ang="0">
                  <a:pos x="6" y="12"/>
                </a:cxn>
                <a:cxn ang="0">
                  <a:pos x="7" y="7"/>
                </a:cxn>
                <a:cxn ang="0">
                  <a:pos x="9" y="6"/>
                </a:cxn>
                <a:cxn ang="0">
                  <a:pos x="11" y="4"/>
                </a:cxn>
                <a:cxn ang="0">
                  <a:pos x="15" y="0"/>
                </a:cxn>
                <a:cxn ang="0">
                  <a:pos x="17" y="2"/>
                </a:cxn>
                <a:cxn ang="0">
                  <a:pos x="17" y="7"/>
                </a:cxn>
                <a:cxn ang="0">
                  <a:pos x="21" y="8"/>
                </a:cxn>
                <a:cxn ang="0">
                  <a:pos x="30" y="10"/>
                </a:cxn>
                <a:cxn ang="0">
                  <a:pos x="34" y="8"/>
                </a:cxn>
                <a:cxn ang="0">
                  <a:pos x="37" y="7"/>
                </a:cxn>
                <a:cxn ang="0">
                  <a:pos x="39" y="10"/>
                </a:cxn>
                <a:cxn ang="0">
                  <a:pos x="41" y="13"/>
                </a:cxn>
                <a:cxn ang="0">
                  <a:pos x="37" y="15"/>
                </a:cxn>
                <a:cxn ang="0">
                  <a:pos x="34" y="19"/>
                </a:cxn>
                <a:cxn ang="0">
                  <a:pos x="32" y="21"/>
                </a:cxn>
                <a:cxn ang="0">
                  <a:pos x="33" y="24"/>
                </a:cxn>
                <a:cxn ang="0">
                  <a:pos x="32" y="27"/>
                </a:cxn>
                <a:cxn ang="0">
                  <a:pos x="33" y="29"/>
                </a:cxn>
                <a:cxn ang="0">
                  <a:pos x="33" y="32"/>
                </a:cxn>
                <a:cxn ang="0">
                  <a:pos x="30" y="31"/>
                </a:cxn>
                <a:cxn ang="0">
                  <a:pos x="28" y="33"/>
                </a:cxn>
                <a:cxn ang="0">
                  <a:pos x="24" y="33"/>
                </a:cxn>
                <a:cxn ang="0">
                  <a:pos x="22" y="36"/>
                </a:cxn>
                <a:cxn ang="0">
                  <a:pos x="20" y="40"/>
                </a:cxn>
                <a:cxn ang="0">
                  <a:pos x="14" y="33"/>
                </a:cxn>
              </a:cxnLst>
              <a:rect l="0" t="0" r="r" b="b"/>
              <a:pathLst>
                <a:path w="41" h="40">
                  <a:moveTo>
                    <a:pt x="13" y="32"/>
                  </a:moveTo>
                  <a:cubicBezTo>
                    <a:pt x="12" y="32"/>
                    <a:pt x="11" y="32"/>
                    <a:pt x="11" y="32"/>
                  </a:cubicBezTo>
                  <a:cubicBezTo>
                    <a:pt x="11" y="32"/>
                    <a:pt x="11" y="32"/>
                    <a:pt x="11" y="32"/>
                  </a:cubicBezTo>
                  <a:cubicBezTo>
                    <a:pt x="11" y="32"/>
                    <a:pt x="10" y="32"/>
                    <a:pt x="10" y="32"/>
                  </a:cubicBezTo>
                  <a:cubicBezTo>
                    <a:pt x="9" y="32"/>
                    <a:pt x="8" y="32"/>
                    <a:pt x="8" y="32"/>
                  </a:cubicBezTo>
                  <a:cubicBezTo>
                    <a:pt x="7" y="32"/>
                    <a:pt x="7" y="32"/>
                    <a:pt x="6" y="32"/>
                  </a:cubicBezTo>
                  <a:cubicBezTo>
                    <a:pt x="6" y="32"/>
                    <a:pt x="6" y="32"/>
                    <a:pt x="6" y="32"/>
                  </a:cubicBezTo>
                  <a:cubicBezTo>
                    <a:pt x="6" y="31"/>
                    <a:pt x="6" y="30"/>
                    <a:pt x="5" y="30"/>
                  </a:cubicBezTo>
                  <a:cubicBezTo>
                    <a:pt x="5" y="30"/>
                    <a:pt x="3" y="30"/>
                    <a:pt x="3" y="30"/>
                  </a:cubicBezTo>
                  <a:cubicBezTo>
                    <a:pt x="2" y="30"/>
                    <a:pt x="1" y="28"/>
                    <a:pt x="1" y="27"/>
                  </a:cubicBezTo>
                  <a:cubicBezTo>
                    <a:pt x="1" y="27"/>
                    <a:pt x="0" y="25"/>
                    <a:pt x="0" y="25"/>
                  </a:cubicBezTo>
                  <a:cubicBezTo>
                    <a:pt x="0" y="24"/>
                    <a:pt x="1" y="22"/>
                    <a:pt x="1" y="21"/>
                  </a:cubicBezTo>
                  <a:cubicBezTo>
                    <a:pt x="1" y="20"/>
                    <a:pt x="1" y="19"/>
                    <a:pt x="1" y="19"/>
                  </a:cubicBezTo>
                  <a:cubicBezTo>
                    <a:pt x="1" y="18"/>
                    <a:pt x="2" y="18"/>
                    <a:pt x="3" y="17"/>
                  </a:cubicBezTo>
                  <a:cubicBezTo>
                    <a:pt x="3" y="17"/>
                    <a:pt x="4" y="15"/>
                    <a:pt x="4" y="14"/>
                  </a:cubicBezTo>
                  <a:cubicBezTo>
                    <a:pt x="5" y="14"/>
                    <a:pt x="6" y="13"/>
                    <a:pt x="6" y="12"/>
                  </a:cubicBezTo>
                  <a:cubicBezTo>
                    <a:pt x="6" y="11"/>
                    <a:pt x="6" y="10"/>
                    <a:pt x="6" y="9"/>
                  </a:cubicBezTo>
                  <a:cubicBezTo>
                    <a:pt x="6" y="9"/>
                    <a:pt x="7" y="8"/>
                    <a:pt x="7" y="7"/>
                  </a:cubicBezTo>
                  <a:cubicBezTo>
                    <a:pt x="7" y="7"/>
                    <a:pt x="7" y="7"/>
                    <a:pt x="7" y="6"/>
                  </a:cubicBezTo>
                  <a:cubicBezTo>
                    <a:pt x="8" y="6"/>
                    <a:pt x="8" y="6"/>
                    <a:pt x="9" y="6"/>
                  </a:cubicBezTo>
                  <a:cubicBezTo>
                    <a:pt x="9" y="6"/>
                    <a:pt x="10" y="6"/>
                    <a:pt x="10" y="6"/>
                  </a:cubicBezTo>
                  <a:cubicBezTo>
                    <a:pt x="11" y="5"/>
                    <a:pt x="11" y="4"/>
                    <a:pt x="11" y="4"/>
                  </a:cubicBezTo>
                  <a:cubicBezTo>
                    <a:pt x="12" y="3"/>
                    <a:pt x="12" y="3"/>
                    <a:pt x="12" y="2"/>
                  </a:cubicBezTo>
                  <a:cubicBezTo>
                    <a:pt x="13" y="2"/>
                    <a:pt x="14" y="1"/>
                    <a:pt x="15" y="0"/>
                  </a:cubicBezTo>
                  <a:cubicBezTo>
                    <a:pt x="15" y="0"/>
                    <a:pt x="16" y="0"/>
                    <a:pt x="16" y="0"/>
                  </a:cubicBezTo>
                  <a:cubicBezTo>
                    <a:pt x="17" y="0"/>
                    <a:pt x="17" y="2"/>
                    <a:pt x="17" y="2"/>
                  </a:cubicBezTo>
                  <a:cubicBezTo>
                    <a:pt x="17" y="3"/>
                    <a:pt x="17" y="4"/>
                    <a:pt x="17" y="5"/>
                  </a:cubicBezTo>
                  <a:cubicBezTo>
                    <a:pt x="17" y="5"/>
                    <a:pt x="17" y="7"/>
                    <a:pt x="17" y="7"/>
                  </a:cubicBezTo>
                  <a:cubicBezTo>
                    <a:pt x="18" y="8"/>
                    <a:pt x="18" y="8"/>
                    <a:pt x="19" y="8"/>
                  </a:cubicBezTo>
                  <a:cubicBezTo>
                    <a:pt x="19" y="9"/>
                    <a:pt x="21" y="8"/>
                    <a:pt x="21" y="8"/>
                  </a:cubicBezTo>
                  <a:cubicBezTo>
                    <a:pt x="23" y="9"/>
                    <a:pt x="25" y="9"/>
                    <a:pt x="27" y="10"/>
                  </a:cubicBezTo>
                  <a:cubicBezTo>
                    <a:pt x="28" y="10"/>
                    <a:pt x="30" y="10"/>
                    <a:pt x="30" y="10"/>
                  </a:cubicBezTo>
                  <a:cubicBezTo>
                    <a:pt x="31" y="10"/>
                    <a:pt x="32" y="10"/>
                    <a:pt x="33" y="10"/>
                  </a:cubicBezTo>
                  <a:cubicBezTo>
                    <a:pt x="33" y="10"/>
                    <a:pt x="34" y="9"/>
                    <a:pt x="34" y="8"/>
                  </a:cubicBezTo>
                  <a:cubicBezTo>
                    <a:pt x="35" y="8"/>
                    <a:pt x="35" y="7"/>
                    <a:pt x="35" y="7"/>
                  </a:cubicBezTo>
                  <a:cubicBezTo>
                    <a:pt x="36" y="7"/>
                    <a:pt x="37" y="7"/>
                    <a:pt x="37" y="7"/>
                  </a:cubicBezTo>
                  <a:cubicBezTo>
                    <a:pt x="38" y="7"/>
                    <a:pt x="39" y="7"/>
                    <a:pt x="39" y="7"/>
                  </a:cubicBezTo>
                  <a:cubicBezTo>
                    <a:pt x="39" y="8"/>
                    <a:pt x="39" y="9"/>
                    <a:pt x="39" y="10"/>
                  </a:cubicBezTo>
                  <a:cubicBezTo>
                    <a:pt x="39" y="10"/>
                    <a:pt x="40" y="11"/>
                    <a:pt x="41" y="11"/>
                  </a:cubicBezTo>
                  <a:cubicBezTo>
                    <a:pt x="41" y="12"/>
                    <a:pt x="41" y="12"/>
                    <a:pt x="41" y="13"/>
                  </a:cubicBezTo>
                  <a:cubicBezTo>
                    <a:pt x="41" y="13"/>
                    <a:pt x="39" y="14"/>
                    <a:pt x="39" y="14"/>
                  </a:cubicBezTo>
                  <a:cubicBezTo>
                    <a:pt x="38" y="14"/>
                    <a:pt x="37" y="15"/>
                    <a:pt x="37" y="15"/>
                  </a:cubicBezTo>
                  <a:cubicBezTo>
                    <a:pt x="36" y="16"/>
                    <a:pt x="35" y="17"/>
                    <a:pt x="35" y="17"/>
                  </a:cubicBezTo>
                  <a:cubicBezTo>
                    <a:pt x="34" y="17"/>
                    <a:pt x="35" y="19"/>
                    <a:pt x="34" y="19"/>
                  </a:cubicBezTo>
                  <a:cubicBezTo>
                    <a:pt x="34" y="19"/>
                    <a:pt x="33" y="18"/>
                    <a:pt x="32" y="18"/>
                  </a:cubicBezTo>
                  <a:cubicBezTo>
                    <a:pt x="32" y="18"/>
                    <a:pt x="32" y="20"/>
                    <a:pt x="32" y="21"/>
                  </a:cubicBezTo>
                  <a:cubicBezTo>
                    <a:pt x="32" y="21"/>
                    <a:pt x="32" y="22"/>
                    <a:pt x="32" y="23"/>
                  </a:cubicBezTo>
                  <a:cubicBezTo>
                    <a:pt x="32" y="23"/>
                    <a:pt x="33" y="24"/>
                    <a:pt x="33" y="24"/>
                  </a:cubicBezTo>
                  <a:cubicBezTo>
                    <a:pt x="33" y="25"/>
                    <a:pt x="33" y="25"/>
                    <a:pt x="33" y="26"/>
                  </a:cubicBezTo>
                  <a:cubicBezTo>
                    <a:pt x="33" y="26"/>
                    <a:pt x="32" y="27"/>
                    <a:pt x="32" y="27"/>
                  </a:cubicBezTo>
                  <a:cubicBezTo>
                    <a:pt x="31" y="27"/>
                    <a:pt x="31" y="28"/>
                    <a:pt x="31" y="28"/>
                  </a:cubicBezTo>
                  <a:cubicBezTo>
                    <a:pt x="31" y="29"/>
                    <a:pt x="32" y="29"/>
                    <a:pt x="33" y="29"/>
                  </a:cubicBezTo>
                  <a:cubicBezTo>
                    <a:pt x="33" y="29"/>
                    <a:pt x="33" y="30"/>
                    <a:pt x="33" y="30"/>
                  </a:cubicBezTo>
                  <a:cubicBezTo>
                    <a:pt x="34" y="30"/>
                    <a:pt x="34" y="31"/>
                    <a:pt x="33" y="32"/>
                  </a:cubicBezTo>
                  <a:cubicBezTo>
                    <a:pt x="33" y="32"/>
                    <a:pt x="32" y="33"/>
                    <a:pt x="31" y="33"/>
                  </a:cubicBezTo>
                  <a:cubicBezTo>
                    <a:pt x="31" y="32"/>
                    <a:pt x="30" y="31"/>
                    <a:pt x="30" y="31"/>
                  </a:cubicBezTo>
                  <a:cubicBezTo>
                    <a:pt x="30" y="31"/>
                    <a:pt x="29" y="31"/>
                    <a:pt x="29" y="31"/>
                  </a:cubicBezTo>
                  <a:cubicBezTo>
                    <a:pt x="28" y="32"/>
                    <a:pt x="29" y="33"/>
                    <a:pt x="28" y="33"/>
                  </a:cubicBezTo>
                  <a:cubicBezTo>
                    <a:pt x="28" y="34"/>
                    <a:pt x="27" y="34"/>
                    <a:pt x="27" y="34"/>
                  </a:cubicBezTo>
                  <a:cubicBezTo>
                    <a:pt x="26" y="34"/>
                    <a:pt x="25" y="33"/>
                    <a:pt x="24" y="33"/>
                  </a:cubicBezTo>
                  <a:cubicBezTo>
                    <a:pt x="24" y="33"/>
                    <a:pt x="23" y="34"/>
                    <a:pt x="23" y="34"/>
                  </a:cubicBezTo>
                  <a:cubicBezTo>
                    <a:pt x="22" y="34"/>
                    <a:pt x="22" y="35"/>
                    <a:pt x="22" y="36"/>
                  </a:cubicBezTo>
                  <a:cubicBezTo>
                    <a:pt x="21" y="37"/>
                    <a:pt x="20" y="38"/>
                    <a:pt x="20" y="38"/>
                  </a:cubicBezTo>
                  <a:cubicBezTo>
                    <a:pt x="20" y="39"/>
                    <a:pt x="20" y="40"/>
                    <a:pt x="20" y="40"/>
                  </a:cubicBezTo>
                  <a:cubicBezTo>
                    <a:pt x="19" y="39"/>
                    <a:pt x="17" y="38"/>
                    <a:pt x="17" y="37"/>
                  </a:cubicBezTo>
                  <a:cubicBezTo>
                    <a:pt x="16" y="36"/>
                    <a:pt x="15" y="34"/>
                    <a:pt x="14" y="33"/>
                  </a:cubicBezTo>
                  <a:cubicBezTo>
                    <a:pt x="14" y="33"/>
                    <a:pt x="13" y="32"/>
                    <a:pt x="13" y="3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7" name="Freeform 147"/>
            <p:cNvSpPr>
              <a:spLocks/>
            </p:cNvSpPr>
            <p:nvPr/>
          </p:nvSpPr>
          <p:spPr bwMode="auto">
            <a:xfrm>
              <a:off x="1298576" y="1746251"/>
              <a:ext cx="250825" cy="242888"/>
            </a:xfrm>
            <a:custGeom>
              <a:avLst/>
              <a:gdLst/>
              <a:ahLst/>
              <a:cxnLst>
                <a:cxn ang="0">
                  <a:pos x="29" y="14"/>
                </a:cxn>
                <a:cxn ang="0">
                  <a:pos x="37" y="10"/>
                </a:cxn>
                <a:cxn ang="0">
                  <a:pos x="46" y="10"/>
                </a:cxn>
                <a:cxn ang="0">
                  <a:pos x="58" y="5"/>
                </a:cxn>
                <a:cxn ang="0">
                  <a:pos x="67" y="2"/>
                </a:cxn>
                <a:cxn ang="0">
                  <a:pos x="71" y="13"/>
                </a:cxn>
                <a:cxn ang="0">
                  <a:pos x="86" y="11"/>
                </a:cxn>
                <a:cxn ang="0">
                  <a:pos x="94" y="12"/>
                </a:cxn>
                <a:cxn ang="0">
                  <a:pos x="94" y="18"/>
                </a:cxn>
                <a:cxn ang="0">
                  <a:pos x="89" y="23"/>
                </a:cxn>
                <a:cxn ang="0">
                  <a:pos x="85" y="24"/>
                </a:cxn>
                <a:cxn ang="0">
                  <a:pos x="83" y="36"/>
                </a:cxn>
                <a:cxn ang="0">
                  <a:pos x="82" y="42"/>
                </a:cxn>
                <a:cxn ang="0">
                  <a:pos x="84" y="47"/>
                </a:cxn>
                <a:cxn ang="0">
                  <a:pos x="94" y="54"/>
                </a:cxn>
                <a:cxn ang="0">
                  <a:pos x="104" y="52"/>
                </a:cxn>
                <a:cxn ang="0">
                  <a:pos x="110" y="54"/>
                </a:cxn>
                <a:cxn ang="0">
                  <a:pos x="116" y="57"/>
                </a:cxn>
                <a:cxn ang="0">
                  <a:pos x="122" y="62"/>
                </a:cxn>
                <a:cxn ang="0">
                  <a:pos x="127" y="64"/>
                </a:cxn>
                <a:cxn ang="0">
                  <a:pos x="132" y="66"/>
                </a:cxn>
                <a:cxn ang="0">
                  <a:pos x="132" y="73"/>
                </a:cxn>
                <a:cxn ang="0">
                  <a:pos x="129" y="81"/>
                </a:cxn>
                <a:cxn ang="0">
                  <a:pos x="125" y="92"/>
                </a:cxn>
                <a:cxn ang="0">
                  <a:pos x="131" y="99"/>
                </a:cxn>
                <a:cxn ang="0">
                  <a:pos x="133" y="104"/>
                </a:cxn>
                <a:cxn ang="0">
                  <a:pos x="126" y="108"/>
                </a:cxn>
                <a:cxn ang="0">
                  <a:pos x="111" y="110"/>
                </a:cxn>
                <a:cxn ang="0">
                  <a:pos x="102" y="117"/>
                </a:cxn>
                <a:cxn ang="0">
                  <a:pos x="92" y="119"/>
                </a:cxn>
                <a:cxn ang="0">
                  <a:pos x="88" y="118"/>
                </a:cxn>
                <a:cxn ang="0">
                  <a:pos x="84" y="121"/>
                </a:cxn>
                <a:cxn ang="0">
                  <a:pos x="74" y="120"/>
                </a:cxn>
                <a:cxn ang="0">
                  <a:pos x="67" y="120"/>
                </a:cxn>
                <a:cxn ang="0">
                  <a:pos x="66" y="129"/>
                </a:cxn>
                <a:cxn ang="0">
                  <a:pos x="55" y="126"/>
                </a:cxn>
                <a:cxn ang="0">
                  <a:pos x="49" y="120"/>
                </a:cxn>
                <a:cxn ang="0">
                  <a:pos x="48" y="113"/>
                </a:cxn>
                <a:cxn ang="0">
                  <a:pos x="49" y="109"/>
                </a:cxn>
                <a:cxn ang="0">
                  <a:pos x="35" y="108"/>
                </a:cxn>
                <a:cxn ang="0">
                  <a:pos x="33" y="100"/>
                </a:cxn>
                <a:cxn ang="0">
                  <a:pos x="28" y="92"/>
                </a:cxn>
                <a:cxn ang="0">
                  <a:pos x="22" y="78"/>
                </a:cxn>
                <a:cxn ang="0">
                  <a:pos x="19" y="64"/>
                </a:cxn>
                <a:cxn ang="0">
                  <a:pos x="23" y="58"/>
                </a:cxn>
                <a:cxn ang="0">
                  <a:pos x="20" y="51"/>
                </a:cxn>
                <a:cxn ang="0">
                  <a:pos x="20" y="47"/>
                </a:cxn>
                <a:cxn ang="0">
                  <a:pos x="8" y="50"/>
                </a:cxn>
                <a:cxn ang="0">
                  <a:pos x="10" y="45"/>
                </a:cxn>
                <a:cxn ang="0">
                  <a:pos x="4" y="39"/>
                </a:cxn>
                <a:cxn ang="0">
                  <a:pos x="1" y="33"/>
                </a:cxn>
                <a:cxn ang="0">
                  <a:pos x="5" y="26"/>
                </a:cxn>
                <a:cxn ang="0">
                  <a:pos x="11" y="20"/>
                </a:cxn>
                <a:cxn ang="0">
                  <a:pos x="18" y="18"/>
                </a:cxn>
                <a:cxn ang="0">
                  <a:pos x="24" y="15"/>
                </a:cxn>
              </a:cxnLst>
              <a:rect l="0" t="0" r="r" b="b"/>
              <a:pathLst>
                <a:path w="133" h="129">
                  <a:moveTo>
                    <a:pt x="24" y="15"/>
                  </a:moveTo>
                  <a:cubicBezTo>
                    <a:pt x="25" y="15"/>
                    <a:pt x="25" y="15"/>
                    <a:pt x="26" y="14"/>
                  </a:cubicBezTo>
                  <a:cubicBezTo>
                    <a:pt x="26" y="14"/>
                    <a:pt x="27" y="15"/>
                    <a:pt x="27" y="14"/>
                  </a:cubicBezTo>
                  <a:cubicBezTo>
                    <a:pt x="28" y="14"/>
                    <a:pt x="29" y="14"/>
                    <a:pt x="29" y="14"/>
                  </a:cubicBezTo>
                  <a:cubicBezTo>
                    <a:pt x="30" y="13"/>
                    <a:pt x="30" y="13"/>
                    <a:pt x="30" y="12"/>
                  </a:cubicBezTo>
                  <a:cubicBezTo>
                    <a:pt x="31" y="12"/>
                    <a:pt x="32" y="12"/>
                    <a:pt x="33" y="12"/>
                  </a:cubicBezTo>
                  <a:cubicBezTo>
                    <a:pt x="34" y="11"/>
                    <a:pt x="35" y="11"/>
                    <a:pt x="35" y="11"/>
                  </a:cubicBezTo>
                  <a:cubicBezTo>
                    <a:pt x="36" y="11"/>
                    <a:pt x="37" y="11"/>
                    <a:pt x="37" y="10"/>
                  </a:cubicBezTo>
                  <a:cubicBezTo>
                    <a:pt x="38" y="10"/>
                    <a:pt x="38" y="9"/>
                    <a:pt x="39" y="9"/>
                  </a:cubicBezTo>
                  <a:cubicBezTo>
                    <a:pt x="39" y="8"/>
                    <a:pt x="40" y="8"/>
                    <a:pt x="40" y="8"/>
                  </a:cubicBezTo>
                  <a:cubicBezTo>
                    <a:pt x="41" y="8"/>
                    <a:pt x="42" y="8"/>
                    <a:pt x="43" y="8"/>
                  </a:cubicBezTo>
                  <a:cubicBezTo>
                    <a:pt x="44" y="9"/>
                    <a:pt x="45" y="10"/>
                    <a:pt x="46" y="10"/>
                  </a:cubicBezTo>
                  <a:cubicBezTo>
                    <a:pt x="47" y="10"/>
                    <a:pt x="48" y="10"/>
                    <a:pt x="49" y="10"/>
                  </a:cubicBezTo>
                  <a:cubicBezTo>
                    <a:pt x="50" y="10"/>
                    <a:pt x="51" y="9"/>
                    <a:pt x="52" y="8"/>
                  </a:cubicBezTo>
                  <a:cubicBezTo>
                    <a:pt x="52" y="8"/>
                    <a:pt x="54" y="7"/>
                    <a:pt x="54" y="7"/>
                  </a:cubicBezTo>
                  <a:cubicBezTo>
                    <a:pt x="55" y="7"/>
                    <a:pt x="57" y="6"/>
                    <a:pt x="58" y="5"/>
                  </a:cubicBezTo>
                  <a:cubicBezTo>
                    <a:pt x="59" y="5"/>
                    <a:pt x="61" y="3"/>
                    <a:pt x="62" y="3"/>
                  </a:cubicBezTo>
                  <a:cubicBezTo>
                    <a:pt x="62" y="2"/>
                    <a:pt x="63" y="1"/>
                    <a:pt x="64" y="1"/>
                  </a:cubicBezTo>
                  <a:cubicBezTo>
                    <a:pt x="64" y="1"/>
                    <a:pt x="65" y="0"/>
                    <a:pt x="66" y="0"/>
                  </a:cubicBezTo>
                  <a:cubicBezTo>
                    <a:pt x="66" y="0"/>
                    <a:pt x="67" y="1"/>
                    <a:pt x="67" y="2"/>
                  </a:cubicBezTo>
                  <a:cubicBezTo>
                    <a:pt x="67" y="2"/>
                    <a:pt x="68" y="4"/>
                    <a:pt x="68" y="5"/>
                  </a:cubicBezTo>
                  <a:cubicBezTo>
                    <a:pt x="68" y="5"/>
                    <a:pt x="67" y="7"/>
                    <a:pt x="68" y="8"/>
                  </a:cubicBezTo>
                  <a:cubicBezTo>
                    <a:pt x="68" y="8"/>
                    <a:pt x="69" y="10"/>
                    <a:pt x="69" y="11"/>
                  </a:cubicBezTo>
                  <a:cubicBezTo>
                    <a:pt x="70" y="11"/>
                    <a:pt x="71" y="13"/>
                    <a:pt x="71" y="13"/>
                  </a:cubicBezTo>
                  <a:cubicBezTo>
                    <a:pt x="72" y="14"/>
                    <a:pt x="73" y="15"/>
                    <a:pt x="73" y="15"/>
                  </a:cubicBezTo>
                  <a:cubicBezTo>
                    <a:pt x="74" y="15"/>
                    <a:pt x="77" y="15"/>
                    <a:pt x="78" y="15"/>
                  </a:cubicBezTo>
                  <a:cubicBezTo>
                    <a:pt x="79" y="14"/>
                    <a:pt x="81" y="14"/>
                    <a:pt x="82" y="13"/>
                  </a:cubicBezTo>
                  <a:cubicBezTo>
                    <a:pt x="83" y="13"/>
                    <a:pt x="85" y="12"/>
                    <a:pt x="86" y="11"/>
                  </a:cubicBezTo>
                  <a:cubicBezTo>
                    <a:pt x="86" y="10"/>
                    <a:pt x="87" y="9"/>
                    <a:pt x="88" y="9"/>
                  </a:cubicBezTo>
                  <a:cubicBezTo>
                    <a:pt x="89" y="9"/>
                    <a:pt x="89" y="9"/>
                    <a:pt x="89" y="9"/>
                  </a:cubicBezTo>
                  <a:cubicBezTo>
                    <a:pt x="90" y="9"/>
                    <a:pt x="91" y="10"/>
                    <a:pt x="92" y="10"/>
                  </a:cubicBezTo>
                  <a:cubicBezTo>
                    <a:pt x="92" y="11"/>
                    <a:pt x="93" y="12"/>
                    <a:pt x="94" y="12"/>
                  </a:cubicBezTo>
                  <a:cubicBezTo>
                    <a:pt x="94" y="12"/>
                    <a:pt x="95" y="13"/>
                    <a:pt x="95" y="13"/>
                  </a:cubicBezTo>
                  <a:cubicBezTo>
                    <a:pt x="96" y="14"/>
                    <a:pt x="96" y="15"/>
                    <a:pt x="96" y="15"/>
                  </a:cubicBezTo>
                  <a:cubicBezTo>
                    <a:pt x="96" y="16"/>
                    <a:pt x="96" y="17"/>
                    <a:pt x="96" y="18"/>
                  </a:cubicBezTo>
                  <a:cubicBezTo>
                    <a:pt x="96" y="18"/>
                    <a:pt x="95" y="18"/>
                    <a:pt x="94" y="18"/>
                  </a:cubicBezTo>
                  <a:cubicBezTo>
                    <a:pt x="94" y="19"/>
                    <a:pt x="94" y="20"/>
                    <a:pt x="93" y="20"/>
                  </a:cubicBezTo>
                  <a:cubicBezTo>
                    <a:pt x="93" y="20"/>
                    <a:pt x="92" y="20"/>
                    <a:pt x="92" y="21"/>
                  </a:cubicBezTo>
                  <a:cubicBezTo>
                    <a:pt x="92" y="21"/>
                    <a:pt x="91" y="22"/>
                    <a:pt x="91" y="22"/>
                  </a:cubicBezTo>
                  <a:cubicBezTo>
                    <a:pt x="90" y="22"/>
                    <a:pt x="89" y="23"/>
                    <a:pt x="89" y="23"/>
                  </a:cubicBezTo>
                  <a:cubicBezTo>
                    <a:pt x="88" y="23"/>
                    <a:pt x="88" y="22"/>
                    <a:pt x="87" y="22"/>
                  </a:cubicBezTo>
                  <a:cubicBezTo>
                    <a:pt x="87" y="21"/>
                    <a:pt x="87" y="21"/>
                    <a:pt x="87" y="21"/>
                  </a:cubicBezTo>
                  <a:cubicBezTo>
                    <a:pt x="86" y="21"/>
                    <a:pt x="85" y="21"/>
                    <a:pt x="85" y="21"/>
                  </a:cubicBezTo>
                  <a:cubicBezTo>
                    <a:pt x="85" y="22"/>
                    <a:pt x="85" y="23"/>
                    <a:pt x="85" y="24"/>
                  </a:cubicBezTo>
                  <a:cubicBezTo>
                    <a:pt x="86" y="25"/>
                    <a:pt x="86" y="27"/>
                    <a:pt x="86" y="28"/>
                  </a:cubicBezTo>
                  <a:cubicBezTo>
                    <a:pt x="86" y="29"/>
                    <a:pt x="86" y="31"/>
                    <a:pt x="86" y="32"/>
                  </a:cubicBezTo>
                  <a:cubicBezTo>
                    <a:pt x="86" y="32"/>
                    <a:pt x="85" y="33"/>
                    <a:pt x="85" y="34"/>
                  </a:cubicBezTo>
                  <a:cubicBezTo>
                    <a:pt x="84" y="34"/>
                    <a:pt x="84" y="35"/>
                    <a:pt x="83" y="36"/>
                  </a:cubicBezTo>
                  <a:cubicBezTo>
                    <a:pt x="83" y="36"/>
                    <a:pt x="82" y="37"/>
                    <a:pt x="82" y="37"/>
                  </a:cubicBezTo>
                  <a:cubicBezTo>
                    <a:pt x="82" y="38"/>
                    <a:pt x="82" y="39"/>
                    <a:pt x="82" y="40"/>
                  </a:cubicBezTo>
                  <a:cubicBezTo>
                    <a:pt x="82" y="40"/>
                    <a:pt x="81" y="41"/>
                    <a:pt x="81" y="41"/>
                  </a:cubicBezTo>
                  <a:cubicBezTo>
                    <a:pt x="81" y="41"/>
                    <a:pt x="81" y="42"/>
                    <a:pt x="82" y="42"/>
                  </a:cubicBezTo>
                  <a:cubicBezTo>
                    <a:pt x="82" y="43"/>
                    <a:pt x="82" y="43"/>
                    <a:pt x="82" y="43"/>
                  </a:cubicBezTo>
                  <a:cubicBezTo>
                    <a:pt x="83" y="43"/>
                    <a:pt x="83" y="44"/>
                    <a:pt x="84" y="44"/>
                  </a:cubicBezTo>
                  <a:cubicBezTo>
                    <a:pt x="84" y="45"/>
                    <a:pt x="83" y="46"/>
                    <a:pt x="83" y="46"/>
                  </a:cubicBezTo>
                  <a:cubicBezTo>
                    <a:pt x="83" y="46"/>
                    <a:pt x="84" y="47"/>
                    <a:pt x="84" y="47"/>
                  </a:cubicBezTo>
                  <a:cubicBezTo>
                    <a:pt x="84" y="48"/>
                    <a:pt x="86" y="48"/>
                    <a:pt x="86" y="49"/>
                  </a:cubicBezTo>
                  <a:cubicBezTo>
                    <a:pt x="87" y="49"/>
                    <a:pt x="88" y="50"/>
                    <a:pt x="89" y="50"/>
                  </a:cubicBezTo>
                  <a:cubicBezTo>
                    <a:pt x="90" y="51"/>
                    <a:pt x="92" y="52"/>
                    <a:pt x="93" y="53"/>
                  </a:cubicBezTo>
                  <a:cubicBezTo>
                    <a:pt x="93" y="53"/>
                    <a:pt x="94" y="54"/>
                    <a:pt x="94" y="54"/>
                  </a:cubicBezTo>
                  <a:cubicBezTo>
                    <a:pt x="95" y="54"/>
                    <a:pt x="96" y="55"/>
                    <a:pt x="97" y="55"/>
                  </a:cubicBezTo>
                  <a:cubicBezTo>
                    <a:pt x="97" y="55"/>
                    <a:pt x="99" y="56"/>
                    <a:pt x="100" y="55"/>
                  </a:cubicBezTo>
                  <a:cubicBezTo>
                    <a:pt x="101" y="55"/>
                    <a:pt x="102" y="54"/>
                    <a:pt x="102" y="54"/>
                  </a:cubicBezTo>
                  <a:cubicBezTo>
                    <a:pt x="103" y="54"/>
                    <a:pt x="104" y="53"/>
                    <a:pt x="104" y="52"/>
                  </a:cubicBezTo>
                  <a:cubicBezTo>
                    <a:pt x="104" y="52"/>
                    <a:pt x="105" y="52"/>
                    <a:pt x="105" y="52"/>
                  </a:cubicBezTo>
                  <a:cubicBezTo>
                    <a:pt x="106" y="52"/>
                    <a:pt x="105" y="54"/>
                    <a:pt x="106" y="54"/>
                  </a:cubicBezTo>
                  <a:cubicBezTo>
                    <a:pt x="106" y="54"/>
                    <a:pt x="108" y="55"/>
                    <a:pt x="109" y="55"/>
                  </a:cubicBezTo>
                  <a:cubicBezTo>
                    <a:pt x="109" y="55"/>
                    <a:pt x="110" y="55"/>
                    <a:pt x="110" y="54"/>
                  </a:cubicBezTo>
                  <a:cubicBezTo>
                    <a:pt x="110" y="54"/>
                    <a:pt x="111" y="54"/>
                    <a:pt x="111" y="54"/>
                  </a:cubicBezTo>
                  <a:cubicBezTo>
                    <a:pt x="111" y="53"/>
                    <a:pt x="112" y="53"/>
                    <a:pt x="113" y="53"/>
                  </a:cubicBezTo>
                  <a:cubicBezTo>
                    <a:pt x="113" y="54"/>
                    <a:pt x="115" y="54"/>
                    <a:pt x="115" y="55"/>
                  </a:cubicBezTo>
                  <a:cubicBezTo>
                    <a:pt x="115" y="55"/>
                    <a:pt x="116" y="56"/>
                    <a:pt x="116" y="57"/>
                  </a:cubicBezTo>
                  <a:cubicBezTo>
                    <a:pt x="117" y="57"/>
                    <a:pt x="118" y="58"/>
                    <a:pt x="118" y="59"/>
                  </a:cubicBezTo>
                  <a:cubicBezTo>
                    <a:pt x="119" y="59"/>
                    <a:pt x="119" y="59"/>
                    <a:pt x="120" y="59"/>
                  </a:cubicBezTo>
                  <a:cubicBezTo>
                    <a:pt x="120" y="59"/>
                    <a:pt x="121" y="59"/>
                    <a:pt x="121" y="59"/>
                  </a:cubicBezTo>
                  <a:cubicBezTo>
                    <a:pt x="121" y="60"/>
                    <a:pt x="122" y="61"/>
                    <a:pt x="122" y="62"/>
                  </a:cubicBezTo>
                  <a:cubicBezTo>
                    <a:pt x="122" y="62"/>
                    <a:pt x="123" y="63"/>
                    <a:pt x="123" y="63"/>
                  </a:cubicBezTo>
                  <a:cubicBezTo>
                    <a:pt x="124" y="63"/>
                    <a:pt x="125" y="63"/>
                    <a:pt x="126" y="63"/>
                  </a:cubicBezTo>
                  <a:cubicBezTo>
                    <a:pt x="126" y="63"/>
                    <a:pt x="126" y="63"/>
                    <a:pt x="126" y="63"/>
                  </a:cubicBezTo>
                  <a:cubicBezTo>
                    <a:pt x="127" y="63"/>
                    <a:pt x="127" y="64"/>
                    <a:pt x="127" y="64"/>
                  </a:cubicBezTo>
                  <a:cubicBezTo>
                    <a:pt x="128" y="65"/>
                    <a:pt x="128" y="65"/>
                    <a:pt x="129" y="65"/>
                  </a:cubicBezTo>
                  <a:cubicBezTo>
                    <a:pt x="129" y="65"/>
                    <a:pt x="129" y="64"/>
                    <a:pt x="130" y="64"/>
                  </a:cubicBezTo>
                  <a:cubicBezTo>
                    <a:pt x="130" y="64"/>
                    <a:pt x="131" y="64"/>
                    <a:pt x="131" y="64"/>
                  </a:cubicBezTo>
                  <a:cubicBezTo>
                    <a:pt x="132" y="65"/>
                    <a:pt x="132" y="65"/>
                    <a:pt x="132" y="66"/>
                  </a:cubicBezTo>
                  <a:cubicBezTo>
                    <a:pt x="132" y="67"/>
                    <a:pt x="131" y="68"/>
                    <a:pt x="131" y="68"/>
                  </a:cubicBezTo>
                  <a:cubicBezTo>
                    <a:pt x="131" y="69"/>
                    <a:pt x="131" y="71"/>
                    <a:pt x="131" y="71"/>
                  </a:cubicBezTo>
                  <a:cubicBezTo>
                    <a:pt x="131" y="72"/>
                    <a:pt x="131" y="73"/>
                    <a:pt x="132" y="73"/>
                  </a:cubicBezTo>
                  <a:cubicBezTo>
                    <a:pt x="132" y="73"/>
                    <a:pt x="132" y="73"/>
                    <a:pt x="132" y="73"/>
                  </a:cubicBezTo>
                  <a:cubicBezTo>
                    <a:pt x="132" y="74"/>
                    <a:pt x="132" y="74"/>
                    <a:pt x="132" y="74"/>
                  </a:cubicBezTo>
                  <a:cubicBezTo>
                    <a:pt x="132" y="75"/>
                    <a:pt x="131" y="76"/>
                    <a:pt x="131" y="76"/>
                  </a:cubicBezTo>
                  <a:cubicBezTo>
                    <a:pt x="131" y="77"/>
                    <a:pt x="131" y="78"/>
                    <a:pt x="131" y="79"/>
                  </a:cubicBezTo>
                  <a:cubicBezTo>
                    <a:pt x="131" y="80"/>
                    <a:pt x="130" y="81"/>
                    <a:pt x="129" y="81"/>
                  </a:cubicBezTo>
                  <a:cubicBezTo>
                    <a:pt x="129" y="82"/>
                    <a:pt x="128" y="84"/>
                    <a:pt x="128" y="84"/>
                  </a:cubicBezTo>
                  <a:cubicBezTo>
                    <a:pt x="127" y="85"/>
                    <a:pt x="126" y="85"/>
                    <a:pt x="126" y="86"/>
                  </a:cubicBezTo>
                  <a:cubicBezTo>
                    <a:pt x="126" y="86"/>
                    <a:pt x="126" y="87"/>
                    <a:pt x="126" y="88"/>
                  </a:cubicBezTo>
                  <a:cubicBezTo>
                    <a:pt x="126" y="89"/>
                    <a:pt x="125" y="91"/>
                    <a:pt x="125" y="92"/>
                  </a:cubicBezTo>
                  <a:cubicBezTo>
                    <a:pt x="125" y="92"/>
                    <a:pt x="126" y="94"/>
                    <a:pt x="126" y="94"/>
                  </a:cubicBezTo>
                  <a:cubicBezTo>
                    <a:pt x="126" y="95"/>
                    <a:pt x="127" y="97"/>
                    <a:pt x="128" y="97"/>
                  </a:cubicBezTo>
                  <a:cubicBezTo>
                    <a:pt x="128" y="97"/>
                    <a:pt x="130" y="97"/>
                    <a:pt x="130" y="97"/>
                  </a:cubicBezTo>
                  <a:cubicBezTo>
                    <a:pt x="131" y="97"/>
                    <a:pt x="131" y="98"/>
                    <a:pt x="131" y="99"/>
                  </a:cubicBezTo>
                  <a:cubicBezTo>
                    <a:pt x="131" y="99"/>
                    <a:pt x="131" y="99"/>
                    <a:pt x="131" y="99"/>
                  </a:cubicBezTo>
                  <a:cubicBezTo>
                    <a:pt x="132" y="100"/>
                    <a:pt x="131" y="100"/>
                    <a:pt x="131" y="101"/>
                  </a:cubicBezTo>
                  <a:cubicBezTo>
                    <a:pt x="131" y="101"/>
                    <a:pt x="131" y="102"/>
                    <a:pt x="131" y="103"/>
                  </a:cubicBezTo>
                  <a:cubicBezTo>
                    <a:pt x="132" y="103"/>
                    <a:pt x="133" y="104"/>
                    <a:pt x="133" y="104"/>
                  </a:cubicBezTo>
                  <a:cubicBezTo>
                    <a:pt x="133" y="105"/>
                    <a:pt x="133" y="106"/>
                    <a:pt x="133" y="106"/>
                  </a:cubicBezTo>
                  <a:cubicBezTo>
                    <a:pt x="133" y="106"/>
                    <a:pt x="131" y="106"/>
                    <a:pt x="131" y="106"/>
                  </a:cubicBezTo>
                  <a:cubicBezTo>
                    <a:pt x="130" y="106"/>
                    <a:pt x="129" y="107"/>
                    <a:pt x="128" y="107"/>
                  </a:cubicBezTo>
                  <a:cubicBezTo>
                    <a:pt x="127" y="107"/>
                    <a:pt x="126" y="108"/>
                    <a:pt x="126" y="108"/>
                  </a:cubicBezTo>
                  <a:cubicBezTo>
                    <a:pt x="125" y="108"/>
                    <a:pt x="124" y="109"/>
                    <a:pt x="123" y="109"/>
                  </a:cubicBezTo>
                  <a:cubicBezTo>
                    <a:pt x="122" y="109"/>
                    <a:pt x="120" y="109"/>
                    <a:pt x="119" y="109"/>
                  </a:cubicBezTo>
                  <a:cubicBezTo>
                    <a:pt x="118" y="109"/>
                    <a:pt x="116" y="109"/>
                    <a:pt x="116" y="109"/>
                  </a:cubicBezTo>
                  <a:cubicBezTo>
                    <a:pt x="114" y="109"/>
                    <a:pt x="112" y="110"/>
                    <a:pt x="111" y="110"/>
                  </a:cubicBezTo>
                  <a:cubicBezTo>
                    <a:pt x="110" y="111"/>
                    <a:pt x="109" y="113"/>
                    <a:pt x="108" y="114"/>
                  </a:cubicBezTo>
                  <a:cubicBezTo>
                    <a:pt x="108" y="114"/>
                    <a:pt x="107" y="115"/>
                    <a:pt x="107" y="116"/>
                  </a:cubicBezTo>
                  <a:cubicBezTo>
                    <a:pt x="106" y="116"/>
                    <a:pt x="106" y="116"/>
                    <a:pt x="105" y="117"/>
                  </a:cubicBezTo>
                  <a:cubicBezTo>
                    <a:pt x="104" y="117"/>
                    <a:pt x="103" y="117"/>
                    <a:pt x="102" y="117"/>
                  </a:cubicBezTo>
                  <a:cubicBezTo>
                    <a:pt x="102" y="117"/>
                    <a:pt x="100" y="117"/>
                    <a:pt x="99" y="117"/>
                  </a:cubicBezTo>
                  <a:cubicBezTo>
                    <a:pt x="99" y="117"/>
                    <a:pt x="97" y="117"/>
                    <a:pt x="97" y="118"/>
                  </a:cubicBezTo>
                  <a:cubicBezTo>
                    <a:pt x="96" y="118"/>
                    <a:pt x="96" y="119"/>
                    <a:pt x="96" y="119"/>
                  </a:cubicBezTo>
                  <a:cubicBezTo>
                    <a:pt x="95" y="119"/>
                    <a:pt x="93" y="119"/>
                    <a:pt x="92" y="119"/>
                  </a:cubicBezTo>
                  <a:cubicBezTo>
                    <a:pt x="92" y="119"/>
                    <a:pt x="92" y="119"/>
                    <a:pt x="91" y="120"/>
                  </a:cubicBezTo>
                  <a:cubicBezTo>
                    <a:pt x="91" y="120"/>
                    <a:pt x="90" y="121"/>
                    <a:pt x="90" y="121"/>
                  </a:cubicBezTo>
                  <a:cubicBezTo>
                    <a:pt x="89" y="121"/>
                    <a:pt x="89" y="120"/>
                    <a:pt x="89" y="120"/>
                  </a:cubicBezTo>
                  <a:cubicBezTo>
                    <a:pt x="88" y="120"/>
                    <a:pt x="89" y="119"/>
                    <a:pt x="88" y="118"/>
                  </a:cubicBezTo>
                  <a:cubicBezTo>
                    <a:pt x="88" y="118"/>
                    <a:pt x="87" y="118"/>
                    <a:pt x="86" y="118"/>
                  </a:cubicBezTo>
                  <a:cubicBezTo>
                    <a:pt x="86" y="118"/>
                    <a:pt x="85" y="117"/>
                    <a:pt x="85" y="118"/>
                  </a:cubicBezTo>
                  <a:cubicBezTo>
                    <a:pt x="84" y="118"/>
                    <a:pt x="85" y="119"/>
                    <a:pt x="85" y="119"/>
                  </a:cubicBezTo>
                  <a:cubicBezTo>
                    <a:pt x="84" y="120"/>
                    <a:pt x="84" y="121"/>
                    <a:pt x="84" y="121"/>
                  </a:cubicBezTo>
                  <a:cubicBezTo>
                    <a:pt x="83" y="122"/>
                    <a:pt x="81" y="121"/>
                    <a:pt x="81" y="121"/>
                  </a:cubicBezTo>
                  <a:cubicBezTo>
                    <a:pt x="80" y="120"/>
                    <a:pt x="80" y="120"/>
                    <a:pt x="80" y="120"/>
                  </a:cubicBezTo>
                  <a:cubicBezTo>
                    <a:pt x="79" y="120"/>
                    <a:pt x="78" y="119"/>
                    <a:pt x="78" y="119"/>
                  </a:cubicBezTo>
                  <a:cubicBezTo>
                    <a:pt x="77" y="119"/>
                    <a:pt x="75" y="120"/>
                    <a:pt x="74" y="120"/>
                  </a:cubicBezTo>
                  <a:cubicBezTo>
                    <a:pt x="73" y="120"/>
                    <a:pt x="72" y="120"/>
                    <a:pt x="71" y="119"/>
                  </a:cubicBezTo>
                  <a:cubicBezTo>
                    <a:pt x="71" y="119"/>
                    <a:pt x="70" y="119"/>
                    <a:pt x="69" y="118"/>
                  </a:cubicBezTo>
                  <a:cubicBezTo>
                    <a:pt x="69" y="118"/>
                    <a:pt x="67" y="118"/>
                    <a:pt x="67" y="118"/>
                  </a:cubicBezTo>
                  <a:cubicBezTo>
                    <a:pt x="67" y="119"/>
                    <a:pt x="67" y="120"/>
                    <a:pt x="67" y="120"/>
                  </a:cubicBezTo>
                  <a:cubicBezTo>
                    <a:pt x="67" y="121"/>
                    <a:pt x="68" y="122"/>
                    <a:pt x="68" y="123"/>
                  </a:cubicBezTo>
                  <a:cubicBezTo>
                    <a:pt x="68" y="123"/>
                    <a:pt x="69" y="124"/>
                    <a:pt x="69" y="125"/>
                  </a:cubicBezTo>
                  <a:cubicBezTo>
                    <a:pt x="69" y="126"/>
                    <a:pt x="69" y="127"/>
                    <a:pt x="69" y="128"/>
                  </a:cubicBezTo>
                  <a:cubicBezTo>
                    <a:pt x="68" y="129"/>
                    <a:pt x="67" y="129"/>
                    <a:pt x="66" y="129"/>
                  </a:cubicBezTo>
                  <a:cubicBezTo>
                    <a:pt x="66" y="129"/>
                    <a:pt x="64" y="129"/>
                    <a:pt x="64" y="129"/>
                  </a:cubicBezTo>
                  <a:cubicBezTo>
                    <a:pt x="63" y="129"/>
                    <a:pt x="62" y="127"/>
                    <a:pt x="61" y="127"/>
                  </a:cubicBezTo>
                  <a:cubicBezTo>
                    <a:pt x="61" y="127"/>
                    <a:pt x="59" y="126"/>
                    <a:pt x="59" y="126"/>
                  </a:cubicBezTo>
                  <a:cubicBezTo>
                    <a:pt x="58" y="126"/>
                    <a:pt x="56" y="126"/>
                    <a:pt x="55" y="126"/>
                  </a:cubicBezTo>
                  <a:cubicBezTo>
                    <a:pt x="55" y="126"/>
                    <a:pt x="54" y="126"/>
                    <a:pt x="54" y="126"/>
                  </a:cubicBezTo>
                  <a:cubicBezTo>
                    <a:pt x="53" y="126"/>
                    <a:pt x="53" y="125"/>
                    <a:pt x="53" y="125"/>
                  </a:cubicBezTo>
                  <a:cubicBezTo>
                    <a:pt x="53" y="124"/>
                    <a:pt x="52" y="121"/>
                    <a:pt x="52" y="121"/>
                  </a:cubicBezTo>
                  <a:cubicBezTo>
                    <a:pt x="51" y="120"/>
                    <a:pt x="50" y="120"/>
                    <a:pt x="49" y="120"/>
                  </a:cubicBezTo>
                  <a:cubicBezTo>
                    <a:pt x="49" y="119"/>
                    <a:pt x="47" y="119"/>
                    <a:pt x="47" y="119"/>
                  </a:cubicBezTo>
                  <a:cubicBezTo>
                    <a:pt x="47" y="118"/>
                    <a:pt x="47" y="117"/>
                    <a:pt x="47" y="117"/>
                  </a:cubicBezTo>
                  <a:cubicBezTo>
                    <a:pt x="47" y="116"/>
                    <a:pt x="46" y="115"/>
                    <a:pt x="46" y="114"/>
                  </a:cubicBezTo>
                  <a:cubicBezTo>
                    <a:pt x="46" y="114"/>
                    <a:pt x="47" y="113"/>
                    <a:pt x="48" y="113"/>
                  </a:cubicBezTo>
                  <a:cubicBezTo>
                    <a:pt x="48" y="113"/>
                    <a:pt x="49" y="113"/>
                    <a:pt x="50" y="113"/>
                  </a:cubicBezTo>
                  <a:cubicBezTo>
                    <a:pt x="51" y="112"/>
                    <a:pt x="52" y="112"/>
                    <a:pt x="52" y="112"/>
                  </a:cubicBezTo>
                  <a:cubicBezTo>
                    <a:pt x="52" y="111"/>
                    <a:pt x="53" y="111"/>
                    <a:pt x="52" y="110"/>
                  </a:cubicBezTo>
                  <a:cubicBezTo>
                    <a:pt x="52" y="110"/>
                    <a:pt x="50" y="110"/>
                    <a:pt x="49" y="109"/>
                  </a:cubicBezTo>
                  <a:cubicBezTo>
                    <a:pt x="49" y="109"/>
                    <a:pt x="47" y="108"/>
                    <a:pt x="46" y="108"/>
                  </a:cubicBezTo>
                  <a:cubicBezTo>
                    <a:pt x="45" y="108"/>
                    <a:pt x="44" y="107"/>
                    <a:pt x="43" y="107"/>
                  </a:cubicBezTo>
                  <a:cubicBezTo>
                    <a:pt x="42" y="107"/>
                    <a:pt x="41" y="108"/>
                    <a:pt x="40" y="108"/>
                  </a:cubicBezTo>
                  <a:cubicBezTo>
                    <a:pt x="39" y="109"/>
                    <a:pt x="36" y="108"/>
                    <a:pt x="35" y="108"/>
                  </a:cubicBezTo>
                  <a:cubicBezTo>
                    <a:pt x="35" y="108"/>
                    <a:pt x="34" y="108"/>
                    <a:pt x="34" y="107"/>
                  </a:cubicBezTo>
                  <a:cubicBezTo>
                    <a:pt x="34" y="107"/>
                    <a:pt x="34" y="106"/>
                    <a:pt x="34" y="106"/>
                  </a:cubicBezTo>
                  <a:cubicBezTo>
                    <a:pt x="34" y="105"/>
                    <a:pt x="34" y="103"/>
                    <a:pt x="33" y="102"/>
                  </a:cubicBezTo>
                  <a:cubicBezTo>
                    <a:pt x="33" y="102"/>
                    <a:pt x="33" y="101"/>
                    <a:pt x="33" y="100"/>
                  </a:cubicBezTo>
                  <a:cubicBezTo>
                    <a:pt x="33" y="100"/>
                    <a:pt x="33" y="98"/>
                    <a:pt x="33" y="98"/>
                  </a:cubicBezTo>
                  <a:cubicBezTo>
                    <a:pt x="33" y="97"/>
                    <a:pt x="32" y="96"/>
                    <a:pt x="31" y="96"/>
                  </a:cubicBezTo>
                  <a:cubicBezTo>
                    <a:pt x="31" y="95"/>
                    <a:pt x="29" y="95"/>
                    <a:pt x="29" y="94"/>
                  </a:cubicBezTo>
                  <a:cubicBezTo>
                    <a:pt x="29" y="94"/>
                    <a:pt x="28" y="93"/>
                    <a:pt x="28" y="92"/>
                  </a:cubicBezTo>
                  <a:cubicBezTo>
                    <a:pt x="28" y="91"/>
                    <a:pt x="27" y="89"/>
                    <a:pt x="27" y="88"/>
                  </a:cubicBezTo>
                  <a:cubicBezTo>
                    <a:pt x="27" y="87"/>
                    <a:pt x="26" y="84"/>
                    <a:pt x="25" y="83"/>
                  </a:cubicBezTo>
                  <a:cubicBezTo>
                    <a:pt x="25" y="82"/>
                    <a:pt x="24" y="81"/>
                    <a:pt x="24" y="81"/>
                  </a:cubicBezTo>
                  <a:cubicBezTo>
                    <a:pt x="23" y="80"/>
                    <a:pt x="23" y="79"/>
                    <a:pt x="22" y="78"/>
                  </a:cubicBezTo>
                  <a:cubicBezTo>
                    <a:pt x="22" y="77"/>
                    <a:pt x="22" y="75"/>
                    <a:pt x="22" y="74"/>
                  </a:cubicBezTo>
                  <a:cubicBezTo>
                    <a:pt x="22" y="74"/>
                    <a:pt x="22" y="72"/>
                    <a:pt x="22" y="72"/>
                  </a:cubicBezTo>
                  <a:cubicBezTo>
                    <a:pt x="21" y="71"/>
                    <a:pt x="21" y="69"/>
                    <a:pt x="21" y="67"/>
                  </a:cubicBezTo>
                  <a:cubicBezTo>
                    <a:pt x="20" y="67"/>
                    <a:pt x="19" y="65"/>
                    <a:pt x="19" y="64"/>
                  </a:cubicBezTo>
                  <a:cubicBezTo>
                    <a:pt x="19" y="63"/>
                    <a:pt x="19" y="61"/>
                    <a:pt x="19" y="60"/>
                  </a:cubicBezTo>
                  <a:cubicBezTo>
                    <a:pt x="20" y="60"/>
                    <a:pt x="21" y="60"/>
                    <a:pt x="21" y="60"/>
                  </a:cubicBezTo>
                  <a:cubicBezTo>
                    <a:pt x="22" y="60"/>
                    <a:pt x="23" y="60"/>
                    <a:pt x="23" y="60"/>
                  </a:cubicBezTo>
                  <a:cubicBezTo>
                    <a:pt x="23" y="59"/>
                    <a:pt x="23" y="59"/>
                    <a:pt x="23" y="58"/>
                  </a:cubicBezTo>
                  <a:cubicBezTo>
                    <a:pt x="23" y="58"/>
                    <a:pt x="23" y="57"/>
                    <a:pt x="23" y="57"/>
                  </a:cubicBezTo>
                  <a:cubicBezTo>
                    <a:pt x="22" y="56"/>
                    <a:pt x="21" y="56"/>
                    <a:pt x="21" y="55"/>
                  </a:cubicBezTo>
                  <a:cubicBezTo>
                    <a:pt x="20" y="55"/>
                    <a:pt x="20" y="54"/>
                    <a:pt x="20" y="53"/>
                  </a:cubicBezTo>
                  <a:cubicBezTo>
                    <a:pt x="20" y="53"/>
                    <a:pt x="20" y="52"/>
                    <a:pt x="20" y="51"/>
                  </a:cubicBezTo>
                  <a:cubicBezTo>
                    <a:pt x="20" y="51"/>
                    <a:pt x="22" y="51"/>
                    <a:pt x="22" y="51"/>
                  </a:cubicBezTo>
                  <a:cubicBezTo>
                    <a:pt x="23" y="51"/>
                    <a:pt x="24" y="50"/>
                    <a:pt x="24" y="49"/>
                  </a:cubicBezTo>
                  <a:cubicBezTo>
                    <a:pt x="24" y="49"/>
                    <a:pt x="24" y="48"/>
                    <a:pt x="24" y="48"/>
                  </a:cubicBezTo>
                  <a:cubicBezTo>
                    <a:pt x="23" y="47"/>
                    <a:pt x="21" y="48"/>
                    <a:pt x="20" y="47"/>
                  </a:cubicBezTo>
                  <a:cubicBezTo>
                    <a:pt x="19" y="47"/>
                    <a:pt x="17" y="47"/>
                    <a:pt x="16" y="47"/>
                  </a:cubicBezTo>
                  <a:cubicBezTo>
                    <a:pt x="15" y="48"/>
                    <a:pt x="14" y="47"/>
                    <a:pt x="13" y="48"/>
                  </a:cubicBezTo>
                  <a:cubicBezTo>
                    <a:pt x="12" y="48"/>
                    <a:pt x="12" y="49"/>
                    <a:pt x="11" y="50"/>
                  </a:cubicBezTo>
                  <a:cubicBezTo>
                    <a:pt x="10" y="50"/>
                    <a:pt x="9" y="50"/>
                    <a:pt x="8" y="50"/>
                  </a:cubicBezTo>
                  <a:cubicBezTo>
                    <a:pt x="7" y="49"/>
                    <a:pt x="7" y="48"/>
                    <a:pt x="7" y="48"/>
                  </a:cubicBezTo>
                  <a:cubicBezTo>
                    <a:pt x="7" y="48"/>
                    <a:pt x="7" y="47"/>
                    <a:pt x="7" y="47"/>
                  </a:cubicBezTo>
                  <a:cubicBezTo>
                    <a:pt x="7" y="46"/>
                    <a:pt x="8" y="46"/>
                    <a:pt x="9" y="46"/>
                  </a:cubicBezTo>
                  <a:cubicBezTo>
                    <a:pt x="9" y="46"/>
                    <a:pt x="10" y="45"/>
                    <a:pt x="10" y="45"/>
                  </a:cubicBezTo>
                  <a:cubicBezTo>
                    <a:pt x="10" y="44"/>
                    <a:pt x="9" y="42"/>
                    <a:pt x="9" y="42"/>
                  </a:cubicBezTo>
                  <a:cubicBezTo>
                    <a:pt x="8" y="41"/>
                    <a:pt x="7" y="41"/>
                    <a:pt x="7" y="40"/>
                  </a:cubicBezTo>
                  <a:cubicBezTo>
                    <a:pt x="6" y="40"/>
                    <a:pt x="5" y="40"/>
                    <a:pt x="5" y="40"/>
                  </a:cubicBezTo>
                  <a:cubicBezTo>
                    <a:pt x="4" y="40"/>
                    <a:pt x="4" y="39"/>
                    <a:pt x="4" y="39"/>
                  </a:cubicBezTo>
                  <a:cubicBezTo>
                    <a:pt x="3" y="38"/>
                    <a:pt x="2" y="38"/>
                    <a:pt x="1" y="37"/>
                  </a:cubicBezTo>
                  <a:cubicBezTo>
                    <a:pt x="1" y="37"/>
                    <a:pt x="1" y="36"/>
                    <a:pt x="0" y="36"/>
                  </a:cubicBezTo>
                  <a:cubicBezTo>
                    <a:pt x="0" y="35"/>
                    <a:pt x="0" y="35"/>
                    <a:pt x="0" y="34"/>
                  </a:cubicBezTo>
                  <a:cubicBezTo>
                    <a:pt x="0" y="34"/>
                    <a:pt x="1" y="33"/>
                    <a:pt x="1" y="33"/>
                  </a:cubicBezTo>
                  <a:cubicBezTo>
                    <a:pt x="1" y="33"/>
                    <a:pt x="2" y="33"/>
                    <a:pt x="2" y="32"/>
                  </a:cubicBezTo>
                  <a:cubicBezTo>
                    <a:pt x="3" y="32"/>
                    <a:pt x="3" y="31"/>
                    <a:pt x="3" y="31"/>
                  </a:cubicBezTo>
                  <a:cubicBezTo>
                    <a:pt x="4" y="30"/>
                    <a:pt x="4" y="29"/>
                    <a:pt x="4" y="28"/>
                  </a:cubicBezTo>
                  <a:cubicBezTo>
                    <a:pt x="4" y="27"/>
                    <a:pt x="5" y="26"/>
                    <a:pt x="5" y="26"/>
                  </a:cubicBezTo>
                  <a:cubicBezTo>
                    <a:pt x="5" y="25"/>
                    <a:pt x="6" y="25"/>
                    <a:pt x="6" y="24"/>
                  </a:cubicBezTo>
                  <a:cubicBezTo>
                    <a:pt x="7" y="24"/>
                    <a:pt x="8" y="24"/>
                    <a:pt x="9" y="23"/>
                  </a:cubicBezTo>
                  <a:cubicBezTo>
                    <a:pt x="10" y="23"/>
                    <a:pt x="11" y="23"/>
                    <a:pt x="11" y="23"/>
                  </a:cubicBezTo>
                  <a:cubicBezTo>
                    <a:pt x="12" y="22"/>
                    <a:pt x="11" y="21"/>
                    <a:pt x="11" y="20"/>
                  </a:cubicBezTo>
                  <a:cubicBezTo>
                    <a:pt x="11" y="20"/>
                    <a:pt x="11" y="19"/>
                    <a:pt x="11" y="18"/>
                  </a:cubicBezTo>
                  <a:cubicBezTo>
                    <a:pt x="12" y="17"/>
                    <a:pt x="13" y="16"/>
                    <a:pt x="14" y="16"/>
                  </a:cubicBezTo>
                  <a:cubicBezTo>
                    <a:pt x="14" y="16"/>
                    <a:pt x="15" y="16"/>
                    <a:pt x="16" y="16"/>
                  </a:cubicBezTo>
                  <a:cubicBezTo>
                    <a:pt x="16" y="17"/>
                    <a:pt x="17" y="17"/>
                    <a:pt x="18" y="18"/>
                  </a:cubicBezTo>
                  <a:cubicBezTo>
                    <a:pt x="18" y="18"/>
                    <a:pt x="19" y="18"/>
                    <a:pt x="20" y="18"/>
                  </a:cubicBezTo>
                  <a:cubicBezTo>
                    <a:pt x="21" y="17"/>
                    <a:pt x="22" y="17"/>
                    <a:pt x="22" y="16"/>
                  </a:cubicBezTo>
                  <a:cubicBezTo>
                    <a:pt x="23" y="16"/>
                    <a:pt x="23" y="16"/>
                    <a:pt x="24" y="15"/>
                  </a:cubicBezTo>
                  <a:cubicBezTo>
                    <a:pt x="24" y="15"/>
                    <a:pt x="24" y="15"/>
                    <a:pt x="24" y="1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8" name="Freeform 148"/>
            <p:cNvSpPr>
              <a:spLocks/>
            </p:cNvSpPr>
            <p:nvPr/>
          </p:nvSpPr>
          <p:spPr bwMode="auto">
            <a:xfrm>
              <a:off x="1335088" y="1947863"/>
              <a:ext cx="85725" cy="90488"/>
            </a:xfrm>
            <a:custGeom>
              <a:avLst/>
              <a:gdLst/>
              <a:ahLst/>
              <a:cxnLst>
                <a:cxn ang="0">
                  <a:pos x="15" y="0"/>
                </a:cxn>
                <a:cxn ang="0">
                  <a:pos x="16" y="1"/>
                </a:cxn>
                <a:cxn ang="0">
                  <a:pos x="21" y="1"/>
                </a:cxn>
                <a:cxn ang="0">
                  <a:pos x="24" y="0"/>
                </a:cxn>
                <a:cxn ang="0">
                  <a:pos x="27" y="1"/>
                </a:cxn>
                <a:cxn ang="0">
                  <a:pos x="30" y="2"/>
                </a:cxn>
                <a:cxn ang="0">
                  <a:pos x="33" y="3"/>
                </a:cxn>
                <a:cxn ang="0">
                  <a:pos x="33" y="5"/>
                </a:cxn>
                <a:cxn ang="0">
                  <a:pos x="31" y="6"/>
                </a:cxn>
                <a:cxn ang="0">
                  <a:pos x="29" y="6"/>
                </a:cxn>
                <a:cxn ang="0">
                  <a:pos x="27" y="7"/>
                </a:cxn>
                <a:cxn ang="0">
                  <a:pos x="28" y="10"/>
                </a:cxn>
                <a:cxn ang="0">
                  <a:pos x="28" y="12"/>
                </a:cxn>
                <a:cxn ang="0">
                  <a:pos x="30" y="13"/>
                </a:cxn>
                <a:cxn ang="0">
                  <a:pos x="33" y="14"/>
                </a:cxn>
                <a:cxn ang="0">
                  <a:pos x="34" y="18"/>
                </a:cxn>
                <a:cxn ang="0">
                  <a:pos x="35" y="19"/>
                </a:cxn>
                <a:cxn ang="0">
                  <a:pos x="36" y="21"/>
                </a:cxn>
                <a:cxn ang="0">
                  <a:pos x="36" y="25"/>
                </a:cxn>
                <a:cxn ang="0">
                  <a:pos x="37" y="28"/>
                </a:cxn>
                <a:cxn ang="0">
                  <a:pos x="39" y="33"/>
                </a:cxn>
                <a:cxn ang="0">
                  <a:pos x="43" y="38"/>
                </a:cxn>
                <a:cxn ang="0">
                  <a:pos x="45" y="39"/>
                </a:cxn>
                <a:cxn ang="0">
                  <a:pos x="46" y="40"/>
                </a:cxn>
                <a:cxn ang="0">
                  <a:pos x="45" y="40"/>
                </a:cxn>
                <a:cxn ang="0">
                  <a:pos x="44" y="43"/>
                </a:cxn>
                <a:cxn ang="0">
                  <a:pos x="45" y="46"/>
                </a:cxn>
                <a:cxn ang="0">
                  <a:pos x="45" y="48"/>
                </a:cxn>
                <a:cxn ang="0">
                  <a:pos x="42" y="47"/>
                </a:cxn>
                <a:cxn ang="0">
                  <a:pos x="39" y="45"/>
                </a:cxn>
                <a:cxn ang="0">
                  <a:pos x="37" y="43"/>
                </a:cxn>
                <a:cxn ang="0">
                  <a:pos x="36" y="40"/>
                </a:cxn>
                <a:cxn ang="0">
                  <a:pos x="34" y="39"/>
                </a:cxn>
                <a:cxn ang="0">
                  <a:pos x="32" y="38"/>
                </a:cxn>
                <a:cxn ang="0">
                  <a:pos x="31" y="37"/>
                </a:cxn>
                <a:cxn ang="0">
                  <a:pos x="31" y="37"/>
                </a:cxn>
                <a:cxn ang="0">
                  <a:pos x="30" y="36"/>
                </a:cxn>
                <a:cxn ang="0">
                  <a:pos x="31" y="36"/>
                </a:cxn>
                <a:cxn ang="0">
                  <a:pos x="33" y="35"/>
                </a:cxn>
                <a:cxn ang="0">
                  <a:pos x="33" y="34"/>
                </a:cxn>
                <a:cxn ang="0">
                  <a:pos x="31" y="34"/>
                </a:cxn>
                <a:cxn ang="0">
                  <a:pos x="28" y="34"/>
                </a:cxn>
                <a:cxn ang="0">
                  <a:pos x="25" y="34"/>
                </a:cxn>
                <a:cxn ang="0">
                  <a:pos x="21" y="32"/>
                </a:cxn>
                <a:cxn ang="0">
                  <a:pos x="14" y="30"/>
                </a:cxn>
                <a:cxn ang="0">
                  <a:pos x="4" y="23"/>
                </a:cxn>
                <a:cxn ang="0">
                  <a:pos x="3" y="22"/>
                </a:cxn>
                <a:cxn ang="0">
                  <a:pos x="4" y="20"/>
                </a:cxn>
                <a:cxn ang="0">
                  <a:pos x="3" y="17"/>
                </a:cxn>
                <a:cxn ang="0">
                  <a:pos x="1" y="14"/>
                </a:cxn>
                <a:cxn ang="0">
                  <a:pos x="1" y="12"/>
                </a:cxn>
                <a:cxn ang="0">
                  <a:pos x="2" y="12"/>
                </a:cxn>
                <a:cxn ang="0">
                  <a:pos x="5" y="12"/>
                </a:cxn>
                <a:cxn ang="0">
                  <a:pos x="6" y="10"/>
                </a:cxn>
                <a:cxn ang="0">
                  <a:pos x="8" y="8"/>
                </a:cxn>
                <a:cxn ang="0">
                  <a:pos x="11" y="6"/>
                </a:cxn>
                <a:cxn ang="0">
                  <a:pos x="13" y="4"/>
                </a:cxn>
                <a:cxn ang="0">
                  <a:pos x="13" y="1"/>
                </a:cxn>
                <a:cxn ang="0">
                  <a:pos x="15" y="0"/>
                </a:cxn>
                <a:cxn ang="0">
                  <a:pos x="15" y="0"/>
                </a:cxn>
              </a:cxnLst>
              <a:rect l="0" t="0" r="r" b="b"/>
              <a:pathLst>
                <a:path w="46" h="48">
                  <a:moveTo>
                    <a:pt x="15" y="0"/>
                  </a:moveTo>
                  <a:cubicBezTo>
                    <a:pt x="15" y="1"/>
                    <a:pt x="16" y="1"/>
                    <a:pt x="16" y="1"/>
                  </a:cubicBezTo>
                  <a:cubicBezTo>
                    <a:pt x="17" y="1"/>
                    <a:pt x="20" y="2"/>
                    <a:pt x="21" y="1"/>
                  </a:cubicBezTo>
                  <a:cubicBezTo>
                    <a:pt x="22" y="1"/>
                    <a:pt x="23" y="0"/>
                    <a:pt x="24" y="0"/>
                  </a:cubicBezTo>
                  <a:cubicBezTo>
                    <a:pt x="25" y="0"/>
                    <a:pt x="26" y="1"/>
                    <a:pt x="27" y="1"/>
                  </a:cubicBezTo>
                  <a:cubicBezTo>
                    <a:pt x="28" y="1"/>
                    <a:pt x="30" y="2"/>
                    <a:pt x="30" y="2"/>
                  </a:cubicBezTo>
                  <a:cubicBezTo>
                    <a:pt x="31" y="3"/>
                    <a:pt x="33" y="3"/>
                    <a:pt x="33" y="3"/>
                  </a:cubicBezTo>
                  <a:cubicBezTo>
                    <a:pt x="34" y="4"/>
                    <a:pt x="33" y="4"/>
                    <a:pt x="33" y="5"/>
                  </a:cubicBezTo>
                  <a:cubicBezTo>
                    <a:pt x="33" y="5"/>
                    <a:pt x="32" y="5"/>
                    <a:pt x="31" y="6"/>
                  </a:cubicBezTo>
                  <a:cubicBezTo>
                    <a:pt x="30" y="6"/>
                    <a:pt x="29" y="6"/>
                    <a:pt x="29" y="6"/>
                  </a:cubicBezTo>
                  <a:cubicBezTo>
                    <a:pt x="28" y="6"/>
                    <a:pt x="27" y="7"/>
                    <a:pt x="27" y="7"/>
                  </a:cubicBezTo>
                  <a:cubicBezTo>
                    <a:pt x="27" y="8"/>
                    <a:pt x="28" y="9"/>
                    <a:pt x="28" y="10"/>
                  </a:cubicBezTo>
                  <a:cubicBezTo>
                    <a:pt x="28" y="10"/>
                    <a:pt x="28" y="11"/>
                    <a:pt x="28" y="12"/>
                  </a:cubicBezTo>
                  <a:cubicBezTo>
                    <a:pt x="28" y="12"/>
                    <a:pt x="30" y="12"/>
                    <a:pt x="30" y="13"/>
                  </a:cubicBezTo>
                  <a:cubicBezTo>
                    <a:pt x="31" y="13"/>
                    <a:pt x="32" y="13"/>
                    <a:pt x="33" y="14"/>
                  </a:cubicBezTo>
                  <a:cubicBezTo>
                    <a:pt x="33" y="14"/>
                    <a:pt x="34" y="17"/>
                    <a:pt x="34" y="18"/>
                  </a:cubicBezTo>
                  <a:cubicBezTo>
                    <a:pt x="34" y="18"/>
                    <a:pt x="34" y="19"/>
                    <a:pt x="35" y="19"/>
                  </a:cubicBezTo>
                  <a:cubicBezTo>
                    <a:pt x="35" y="20"/>
                    <a:pt x="36" y="21"/>
                    <a:pt x="36" y="21"/>
                  </a:cubicBezTo>
                  <a:cubicBezTo>
                    <a:pt x="36" y="22"/>
                    <a:pt x="36" y="24"/>
                    <a:pt x="36" y="25"/>
                  </a:cubicBezTo>
                  <a:cubicBezTo>
                    <a:pt x="36" y="26"/>
                    <a:pt x="37" y="27"/>
                    <a:pt x="37" y="28"/>
                  </a:cubicBezTo>
                  <a:cubicBezTo>
                    <a:pt x="38" y="29"/>
                    <a:pt x="39" y="32"/>
                    <a:pt x="39" y="33"/>
                  </a:cubicBezTo>
                  <a:cubicBezTo>
                    <a:pt x="40" y="34"/>
                    <a:pt x="42" y="37"/>
                    <a:pt x="43" y="38"/>
                  </a:cubicBezTo>
                  <a:cubicBezTo>
                    <a:pt x="43" y="38"/>
                    <a:pt x="44" y="39"/>
                    <a:pt x="45" y="39"/>
                  </a:cubicBezTo>
                  <a:cubicBezTo>
                    <a:pt x="45" y="39"/>
                    <a:pt x="45" y="39"/>
                    <a:pt x="46" y="40"/>
                  </a:cubicBezTo>
                  <a:cubicBezTo>
                    <a:pt x="45" y="40"/>
                    <a:pt x="45" y="40"/>
                    <a:pt x="45" y="40"/>
                  </a:cubicBezTo>
                  <a:cubicBezTo>
                    <a:pt x="45" y="41"/>
                    <a:pt x="44" y="42"/>
                    <a:pt x="44" y="43"/>
                  </a:cubicBezTo>
                  <a:cubicBezTo>
                    <a:pt x="44" y="44"/>
                    <a:pt x="45" y="45"/>
                    <a:pt x="45" y="46"/>
                  </a:cubicBezTo>
                  <a:cubicBezTo>
                    <a:pt x="45" y="46"/>
                    <a:pt x="45" y="47"/>
                    <a:pt x="45" y="48"/>
                  </a:cubicBezTo>
                  <a:cubicBezTo>
                    <a:pt x="44" y="48"/>
                    <a:pt x="43" y="47"/>
                    <a:pt x="42" y="47"/>
                  </a:cubicBezTo>
                  <a:cubicBezTo>
                    <a:pt x="41" y="46"/>
                    <a:pt x="40" y="46"/>
                    <a:pt x="39" y="45"/>
                  </a:cubicBezTo>
                  <a:cubicBezTo>
                    <a:pt x="38" y="45"/>
                    <a:pt x="38" y="44"/>
                    <a:pt x="37" y="43"/>
                  </a:cubicBezTo>
                  <a:cubicBezTo>
                    <a:pt x="37" y="42"/>
                    <a:pt x="36" y="41"/>
                    <a:pt x="36" y="40"/>
                  </a:cubicBezTo>
                  <a:cubicBezTo>
                    <a:pt x="35" y="40"/>
                    <a:pt x="34" y="39"/>
                    <a:pt x="34" y="39"/>
                  </a:cubicBezTo>
                  <a:cubicBezTo>
                    <a:pt x="33" y="39"/>
                    <a:pt x="33" y="38"/>
                    <a:pt x="32" y="38"/>
                  </a:cubicBezTo>
                  <a:cubicBezTo>
                    <a:pt x="32" y="38"/>
                    <a:pt x="31" y="38"/>
                    <a:pt x="31" y="37"/>
                  </a:cubicBezTo>
                  <a:cubicBezTo>
                    <a:pt x="31" y="37"/>
                    <a:pt x="31" y="37"/>
                    <a:pt x="31" y="37"/>
                  </a:cubicBezTo>
                  <a:cubicBezTo>
                    <a:pt x="31" y="37"/>
                    <a:pt x="30" y="36"/>
                    <a:pt x="30" y="36"/>
                  </a:cubicBezTo>
                  <a:cubicBezTo>
                    <a:pt x="30" y="36"/>
                    <a:pt x="31" y="36"/>
                    <a:pt x="31" y="36"/>
                  </a:cubicBezTo>
                  <a:cubicBezTo>
                    <a:pt x="32" y="36"/>
                    <a:pt x="33" y="35"/>
                    <a:pt x="33" y="35"/>
                  </a:cubicBezTo>
                  <a:cubicBezTo>
                    <a:pt x="33" y="35"/>
                    <a:pt x="33" y="34"/>
                    <a:pt x="33" y="34"/>
                  </a:cubicBezTo>
                  <a:cubicBezTo>
                    <a:pt x="33" y="33"/>
                    <a:pt x="31" y="34"/>
                    <a:pt x="31" y="34"/>
                  </a:cubicBezTo>
                  <a:cubicBezTo>
                    <a:pt x="30" y="34"/>
                    <a:pt x="28" y="34"/>
                    <a:pt x="28" y="34"/>
                  </a:cubicBezTo>
                  <a:cubicBezTo>
                    <a:pt x="27" y="34"/>
                    <a:pt x="25" y="34"/>
                    <a:pt x="25" y="34"/>
                  </a:cubicBezTo>
                  <a:cubicBezTo>
                    <a:pt x="24" y="34"/>
                    <a:pt x="22" y="33"/>
                    <a:pt x="21" y="32"/>
                  </a:cubicBezTo>
                  <a:cubicBezTo>
                    <a:pt x="19" y="32"/>
                    <a:pt x="16" y="31"/>
                    <a:pt x="14" y="30"/>
                  </a:cubicBezTo>
                  <a:cubicBezTo>
                    <a:pt x="11" y="28"/>
                    <a:pt x="7" y="25"/>
                    <a:pt x="4" y="23"/>
                  </a:cubicBezTo>
                  <a:cubicBezTo>
                    <a:pt x="4" y="23"/>
                    <a:pt x="4" y="23"/>
                    <a:pt x="3" y="22"/>
                  </a:cubicBezTo>
                  <a:cubicBezTo>
                    <a:pt x="3" y="22"/>
                    <a:pt x="4" y="21"/>
                    <a:pt x="4" y="20"/>
                  </a:cubicBezTo>
                  <a:cubicBezTo>
                    <a:pt x="4" y="19"/>
                    <a:pt x="3" y="18"/>
                    <a:pt x="3" y="17"/>
                  </a:cubicBezTo>
                  <a:cubicBezTo>
                    <a:pt x="2" y="16"/>
                    <a:pt x="1" y="15"/>
                    <a:pt x="1" y="14"/>
                  </a:cubicBezTo>
                  <a:cubicBezTo>
                    <a:pt x="1" y="14"/>
                    <a:pt x="0" y="13"/>
                    <a:pt x="1" y="12"/>
                  </a:cubicBezTo>
                  <a:cubicBezTo>
                    <a:pt x="1" y="12"/>
                    <a:pt x="2" y="12"/>
                    <a:pt x="2" y="12"/>
                  </a:cubicBezTo>
                  <a:cubicBezTo>
                    <a:pt x="3" y="11"/>
                    <a:pt x="4" y="12"/>
                    <a:pt x="5" y="12"/>
                  </a:cubicBezTo>
                  <a:cubicBezTo>
                    <a:pt x="5" y="11"/>
                    <a:pt x="6" y="10"/>
                    <a:pt x="6" y="10"/>
                  </a:cubicBezTo>
                  <a:cubicBezTo>
                    <a:pt x="7" y="9"/>
                    <a:pt x="8" y="8"/>
                    <a:pt x="8" y="8"/>
                  </a:cubicBezTo>
                  <a:cubicBezTo>
                    <a:pt x="9" y="8"/>
                    <a:pt x="11" y="7"/>
                    <a:pt x="11" y="6"/>
                  </a:cubicBezTo>
                  <a:cubicBezTo>
                    <a:pt x="12" y="6"/>
                    <a:pt x="12" y="4"/>
                    <a:pt x="13" y="4"/>
                  </a:cubicBezTo>
                  <a:cubicBezTo>
                    <a:pt x="13" y="3"/>
                    <a:pt x="12" y="2"/>
                    <a:pt x="13" y="1"/>
                  </a:cubicBezTo>
                  <a:cubicBezTo>
                    <a:pt x="13" y="1"/>
                    <a:pt x="14" y="0"/>
                    <a:pt x="15" y="0"/>
                  </a:cubicBezTo>
                  <a:cubicBezTo>
                    <a:pt x="15" y="0"/>
                    <a:pt x="15" y="0"/>
                    <a:pt x="15"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9" name="Freeform 149"/>
            <p:cNvSpPr>
              <a:spLocks/>
            </p:cNvSpPr>
            <p:nvPr/>
          </p:nvSpPr>
          <p:spPr bwMode="auto">
            <a:xfrm>
              <a:off x="1358901" y="2060576"/>
              <a:ext cx="92075" cy="61913"/>
            </a:xfrm>
            <a:custGeom>
              <a:avLst/>
              <a:gdLst/>
              <a:ahLst/>
              <a:cxnLst>
                <a:cxn ang="0">
                  <a:pos x="6" y="13"/>
                </a:cxn>
                <a:cxn ang="0">
                  <a:pos x="4" y="13"/>
                </a:cxn>
                <a:cxn ang="0">
                  <a:pos x="2" y="11"/>
                </a:cxn>
                <a:cxn ang="0">
                  <a:pos x="0" y="8"/>
                </a:cxn>
                <a:cxn ang="0">
                  <a:pos x="0" y="6"/>
                </a:cxn>
                <a:cxn ang="0">
                  <a:pos x="0" y="5"/>
                </a:cxn>
                <a:cxn ang="0">
                  <a:pos x="3" y="4"/>
                </a:cxn>
                <a:cxn ang="0">
                  <a:pos x="6" y="3"/>
                </a:cxn>
                <a:cxn ang="0">
                  <a:pos x="8" y="2"/>
                </a:cxn>
                <a:cxn ang="0">
                  <a:pos x="13" y="2"/>
                </a:cxn>
                <a:cxn ang="0">
                  <a:pos x="19" y="1"/>
                </a:cxn>
                <a:cxn ang="0">
                  <a:pos x="23" y="0"/>
                </a:cxn>
                <a:cxn ang="0">
                  <a:pos x="26" y="0"/>
                </a:cxn>
                <a:cxn ang="0">
                  <a:pos x="28" y="0"/>
                </a:cxn>
                <a:cxn ang="0">
                  <a:pos x="28" y="2"/>
                </a:cxn>
                <a:cxn ang="0">
                  <a:pos x="29" y="5"/>
                </a:cxn>
                <a:cxn ang="0">
                  <a:pos x="30" y="7"/>
                </a:cxn>
                <a:cxn ang="0">
                  <a:pos x="34" y="7"/>
                </a:cxn>
                <a:cxn ang="0">
                  <a:pos x="35" y="5"/>
                </a:cxn>
                <a:cxn ang="0">
                  <a:pos x="36" y="3"/>
                </a:cxn>
                <a:cxn ang="0">
                  <a:pos x="37" y="0"/>
                </a:cxn>
                <a:cxn ang="0">
                  <a:pos x="39" y="0"/>
                </a:cxn>
                <a:cxn ang="0">
                  <a:pos x="41" y="0"/>
                </a:cxn>
                <a:cxn ang="0">
                  <a:pos x="44" y="0"/>
                </a:cxn>
                <a:cxn ang="0">
                  <a:pos x="45" y="1"/>
                </a:cxn>
                <a:cxn ang="0">
                  <a:pos x="45" y="3"/>
                </a:cxn>
                <a:cxn ang="0">
                  <a:pos x="44" y="6"/>
                </a:cxn>
                <a:cxn ang="0">
                  <a:pos x="44" y="9"/>
                </a:cxn>
                <a:cxn ang="0">
                  <a:pos x="45" y="9"/>
                </a:cxn>
                <a:cxn ang="0">
                  <a:pos x="44" y="10"/>
                </a:cxn>
                <a:cxn ang="0">
                  <a:pos x="43" y="13"/>
                </a:cxn>
                <a:cxn ang="0">
                  <a:pos x="45" y="16"/>
                </a:cxn>
                <a:cxn ang="0">
                  <a:pos x="47" y="20"/>
                </a:cxn>
                <a:cxn ang="0">
                  <a:pos x="49" y="27"/>
                </a:cxn>
                <a:cxn ang="0">
                  <a:pos x="48" y="30"/>
                </a:cxn>
                <a:cxn ang="0">
                  <a:pos x="45" y="32"/>
                </a:cxn>
                <a:cxn ang="0">
                  <a:pos x="44" y="32"/>
                </a:cxn>
                <a:cxn ang="0">
                  <a:pos x="42" y="33"/>
                </a:cxn>
                <a:cxn ang="0">
                  <a:pos x="40" y="32"/>
                </a:cxn>
                <a:cxn ang="0">
                  <a:pos x="38" y="31"/>
                </a:cxn>
                <a:cxn ang="0">
                  <a:pos x="36" y="30"/>
                </a:cxn>
                <a:cxn ang="0">
                  <a:pos x="32" y="30"/>
                </a:cxn>
                <a:cxn ang="0">
                  <a:pos x="30" y="29"/>
                </a:cxn>
                <a:cxn ang="0">
                  <a:pos x="28" y="27"/>
                </a:cxn>
                <a:cxn ang="0">
                  <a:pos x="26" y="26"/>
                </a:cxn>
                <a:cxn ang="0">
                  <a:pos x="24" y="24"/>
                </a:cxn>
                <a:cxn ang="0">
                  <a:pos x="21" y="23"/>
                </a:cxn>
                <a:cxn ang="0">
                  <a:pos x="19" y="20"/>
                </a:cxn>
                <a:cxn ang="0">
                  <a:pos x="18" y="20"/>
                </a:cxn>
                <a:cxn ang="0">
                  <a:pos x="15" y="21"/>
                </a:cxn>
                <a:cxn ang="0">
                  <a:pos x="13" y="19"/>
                </a:cxn>
                <a:cxn ang="0">
                  <a:pos x="13" y="16"/>
                </a:cxn>
                <a:cxn ang="0">
                  <a:pos x="12" y="14"/>
                </a:cxn>
                <a:cxn ang="0">
                  <a:pos x="7" y="12"/>
                </a:cxn>
                <a:cxn ang="0">
                  <a:pos x="6" y="13"/>
                </a:cxn>
              </a:cxnLst>
              <a:rect l="0" t="0" r="r" b="b"/>
              <a:pathLst>
                <a:path w="49" h="33">
                  <a:moveTo>
                    <a:pt x="6" y="13"/>
                  </a:moveTo>
                  <a:cubicBezTo>
                    <a:pt x="5" y="13"/>
                    <a:pt x="4" y="13"/>
                    <a:pt x="4" y="13"/>
                  </a:cubicBezTo>
                  <a:cubicBezTo>
                    <a:pt x="3" y="13"/>
                    <a:pt x="3" y="12"/>
                    <a:pt x="2" y="11"/>
                  </a:cubicBezTo>
                  <a:cubicBezTo>
                    <a:pt x="2" y="10"/>
                    <a:pt x="1" y="9"/>
                    <a:pt x="0" y="8"/>
                  </a:cubicBezTo>
                  <a:cubicBezTo>
                    <a:pt x="0" y="8"/>
                    <a:pt x="0" y="7"/>
                    <a:pt x="0" y="6"/>
                  </a:cubicBezTo>
                  <a:cubicBezTo>
                    <a:pt x="0" y="6"/>
                    <a:pt x="0" y="5"/>
                    <a:pt x="0" y="5"/>
                  </a:cubicBezTo>
                  <a:cubicBezTo>
                    <a:pt x="1" y="4"/>
                    <a:pt x="2" y="4"/>
                    <a:pt x="3" y="4"/>
                  </a:cubicBezTo>
                  <a:cubicBezTo>
                    <a:pt x="3" y="3"/>
                    <a:pt x="5" y="3"/>
                    <a:pt x="6" y="3"/>
                  </a:cubicBezTo>
                  <a:cubicBezTo>
                    <a:pt x="7" y="3"/>
                    <a:pt x="8" y="2"/>
                    <a:pt x="8" y="2"/>
                  </a:cubicBezTo>
                  <a:cubicBezTo>
                    <a:pt x="10" y="2"/>
                    <a:pt x="12" y="2"/>
                    <a:pt x="13" y="2"/>
                  </a:cubicBezTo>
                  <a:cubicBezTo>
                    <a:pt x="15" y="2"/>
                    <a:pt x="18" y="1"/>
                    <a:pt x="19" y="1"/>
                  </a:cubicBezTo>
                  <a:cubicBezTo>
                    <a:pt x="20" y="1"/>
                    <a:pt x="22" y="0"/>
                    <a:pt x="23" y="0"/>
                  </a:cubicBezTo>
                  <a:cubicBezTo>
                    <a:pt x="23" y="0"/>
                    <a:pt x="25" y="0"/>
                    <a:pt x="26" y="0"/>
                  </a:cubicBezTo>
                  <a:cubicBezTo>
                    <a:pt x="26" y="0"/>
                    <a:pt x="27" y="0"/>
                    <a:pt x="28" y="0"/>
                  </a:cubicBezTo>
                  <a:cubicBezTo>
                    <a:pt x="28" y="1"/>
                    <a:pt x="28" y="2"/>
                    <a:pt x="28" y="2"/>
                  </a:cubicBezTo>
                  <a:cubicBezTo>
                    <a:pt x="28" y="3"/>
                    <a:pt x="28" y="5"/>
                    <a:pt x="29" y="5"/>
                  </a:cubicBezTo>
                  <a:cubicBezTo>
                    <a:pt x="29" y="6"/>
                    <a:pt x="30" y="7"/>
                    <a:pt x="30" y="7"/>
                  </a:cubicBezTo>
                  <a:cubicBezTo>
                    <a:pt x="31" y="8"/>
                    <a:pt x="33" y="8"/>
                    <a:pt x="34" y="7"/>
                  </a:cubicBezTo>
                  <a:cubicBezTo>
                    <a:pt x="35" y="7"/>
                    <a:pt x="34" y="5"/>
                    <a:pt x="35" y="5"/>
                  </a:cubicBezTo>
                  <a:cubicBezTo>
                    <a:pt x="35" y="4"/>
                    <a:pt x="36" y="4"/>
                    <a:pt x="36" y="3"/>
                  </a:cubicBezTo>
                  <a:cubicBezTo>
                    <a:pt x="36" y="2"/>
                    <a:pt x="36" y="0"/>
                    <a:pt x="37" y="0"/>
                  </a:cubicBezTo>
                  <a:cubicBezTo>
                    <a:pt x="37" y="0"/>
                    <a:pt x="38" y="0"/>
                    <a:pt x="39" y="0"/>
                  </a:cubicBezTo>
                  <a:cubicBezTo>
                    <a:pt x="39" y="1"/>
                    <a:pt x="40" y="0"/>
                    <a:pt x="41" y="0"/>
                  </a:cubicBezTo>
                  <a:cubicBezTo>
                    <a:pt x="41" y="0"/>
                    <a:pt x="43" y="0"/>
                    <a:pt x="44" y="0"/>
                  </a:cubicBezTo>
                  <a:cubicBezTo>
                    <a:pt x="44" y="0"/>
                    <a:pt x="45" y="1"/>
                    <a:pt x="45" y="1"/>
                  </a:cubicBezTo>
                  <a:cubicBezTo>
                    <a:pt x="45" y="2"/>
                    <a:pt x="45" y="3"/>
                    <a:pt x="45" y="3"/>
                  </a:cubicBezTo>
                  <a:cubicBezTo>
                    <a:pt x="45" y="4"/>
                    <a:pt x="44" y="6"/>
                    <a:pt x="44" y="6"/>
                  </a:cubicBezTo>
                  <a:cubicBezTo>
                    <a:pt x="44" y="7"/>
                    <a:pt x="44" y="8"/>
                    <a:pt x="44" y="9"/>
                  </a:cubicBezTo>
                  <a:cubicBezTo>
                    <a:pt x="44" y="9"/>
                    <a:pt x="44" y="9"/>
                    <a:pt x="45" y="9"/>
                  </a:cubicBezTo>
                  <a:cubicBezTo>
                    <a:pt x="44" y="10"/>
                    <a:pt x="44" y="10"/>
                    <a:pt x="44" y="10"/>
                  </a:cubicBezTo>
                  <a:cubicBezTo>
                    <a:pt x="44" y="11"/>
                    <a:pt x="43" y="12"/>
                    <a:pt x="43" y="13"/>
                  </a:cubicBezTo>
                  <a:cubicBezTo>
                    <a:pt x="43" y="14"/>
                    <a:pt x="45" y="15"/>
                    <a:pt x="45" y="16"/>
                  </a:cubicBezTo>
                  <a:cubicBezTo>
                    <a:pt x="46" y="17"/>
                    <a:pt x="47" y="19"/>
                    <a:pt x="47" y="20"/>
                  </a:cubicBezTo>
                  <a:cubicBezTo>
                    <a:pt x="48" y="22"/>
                    <a:pt x="49" y="25"/>
                    <a:pt x="49" y="27"/>
                  </a:cubicBezTo>
                  <a:cubicBezTo>
                    <a:pt x="49" y="28"/>
                    <a:pt x="48" y="29"/>
                    <a:pt x="48" y="30"/>
                  </a:cubicBezTo>
                  <a:cubicBezTo>
                    <a:pt x="47" y="31"/>
                    <a:pt x="46" y="32"/>
                    <a:pt x="45" y="32"/>
                  </a:cubicBezTo>
                  <a:cubicBezTo>
                    <a:pt x="45" y="32"/>
                    <a:pt x="45" y="32"/>
                    <a:pt x="44" y="32"/>
                  </a:cubicBezTo>
                  <a:cubicBezTo>
                    <a:pt x="44" y="32"/>
                    <a:pt x="43" y="33"/>
                    <a:pt x="42" y="33"/>
                  </a:cubicBezTo>
                  <a:cubicBezTo>
                    <a:pt x="42" y="33"/>
                    <a:pt x="40" y="32"/>
                    <a:pt x="40" y="32"/>
                  </a:cubicBezTo>
                  <a:cubicBezTo>
                    <a:pt x="39" y="31"/>
                    <a:pt x="38" y="31"/>
                    <a:pt x="38" y="31"/>
                  </a:cubicBezTo>
                  <a:cubicBezTo>
                    <a:pt x="37" y="31"/>
                    <a:pt x="36" y="31"/>
                    <a:pt x="36" y="30"/>
                  </a:cubicBezTo>
                  <a:cubicBezTo>
                    <a:pt x="35" y="30"/>
                    <a:pt x="33" y="31"/>
                    <a:pt x="32" y="30"/>
                  </a:cubicBezTo>
                  <a:cubicBezTo>
                    <a:pt x="32" y="30"/>
                    <a:pt x="31" y="30"/>
                    <a:pt x="30" y="29"/>
                  </a:cubicBezTo>
                  <a:cubicBezTo>
                    <a:pt x="30" y="29"/>
                    <a:pt x="28" y="28"/>
                    <a:pt x="28" y="27"/>
                  </a:cubicBezTo>
                  <a:cubicBezTo>
                    <a:pt x="27" y="27"/>
                    <a:pt x="27" y="26"/>
                    <a:pt x="26" y="26"/>
                  </a:cubicBezTo>
                  <a:cubicBezTo>
                    <a:pt x="26" y="26"/>
                    <a:pt x="25" y="25"/>
                    <a:pt x="24" y="24"/>
                  </a:cubicBezTo>
                  <a:cubicBezTo>
                    <a:pt x="24" y="24"/>
                    <a:pt x="22" y="23"/>
                    <a:pt x="21" y="23"/>
                  </a:cubicBezTo>
                  <a:cubicBezTo>
                    <a:pt x="20" y="22"/>
                    <a:pt x="20" y="21"/>
                    <a:pt x="19" y="20"/>
                  </a:cubicBezTo>
                  <a:cubicBezTo>
                    <a:pt x="19" y="20"/>
                    <a:pt x="18" y="20"/>
                    <a:pt x="18" y="20"/>
                  </a:cubicBezTo>
                  <a:cubicBezTo>
                    <a:pt x="17" y="20"/>
                    <a:pt x="16" y="21"/>
                    <a:pt x="15" y="21"/>
                  </a:cubicBezTo>
                  <a:cubicBezTo>
                    <a:pt x="14" y="21"/>
                    <a:pt x="13" y="19"/>
                    <a:pt x="13" y="19"/>
                  </a:cubicBezTo>
                  <a:cubicBezTo>
                    <a:pt x="12" y="18"/>
                    <a:pt x="13" y="17"/>
                    <a:pt x="13" y="16"/>
                  </a:cubicBezTo>
                  <a:cubicBezTo>
                    <a:pt x="13" y="15"/>
                    <a:pt x="12" y="14"/>
                    <a:pt x="12" y="14"/>
                  </a:cubicBezTo>
                  <a:cubicBezTo>
                    <a:pt x="11" y="13"/>
                    <a:pt x="8" y="12"/>
                    <a:pt x="7" y="12"/>
                  </a:cubicBezTo>
                  <a:cubicBezTo>
                    <a:pt x="7" y="12"/>
                    <a:pt x="6" y="12"/>
                    <a:pt x="6" y="1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0" name="Freeform 150"/>
            <p:cNvSpPr>
              <a:spLocks/>
            </p:cNvSpPr>
            <p:nvPr/>
          </p:nvSpPr>
          <p:spPr bwMode="auto">
            <a:xfrm>
              <a:off x="1439863" y="2054226"/>
              <a:ext cx="219075" cy="239713"/>
            </a:xfrm>
            <a:custGeom>
              <a:avLst/>
              <a:gdLst/>
              <a:ahLst/>
              <a:cxnLst>
                <a:cxn ang="0">
                  <a:pos x="33" y="83"/>
                </a:cxn>
                <a:cxn ang="0">
                  <a:pos x="35" y="75"/>
                </a:cxn>
                <a:cxn ang="0">
                  <a:pos x="40" y="68"/>
                </a:cxn>
                <a:cxn ang="0">
                  <a:pos x="36" y="61"/>
                </a:cxn>
                <a:cxn ang="0">
                  <a:pos x="29" y="55"/>
                </a:cxn>
                <a:cxn ang="0">
                  <a:pos x="23" y="61"/>
                </a:cxn>
                <a:cxn ang="0">
                  <a:pos x="14" y="61"/>
                </a:cxn>
                <a:cxn ang="0">
                  <a:pos x="7" y="64"/>
                </a:cxn>
                <a:cxn ang="0">
                  <a:pos x="3" y="63"/>
                </a:cxn>
                <a:cxn ang="0">
                  <a:pos x="7" y="58"/>
                </a:cxn>
                <a:cxn ang="0">
                  <a:pos x="9" y="53"/>
                </a:cxn>
                <a:cxn ang="0">
                  <a:pos x="4" y="42"/>
                </a:cxn>
                <a:cxn ang="0">
                  <a:pos x="1" y="35"/>
                </a:cxn>
                <a:cxn ang="0">
                  <a:pos x="6" y="30"/>
                </a:cxn>
                <a:cxn ang="0">
                  <a:pos x="0" y="16"/>
                </a:cxn>
                <a:cxn ang="0">
                  <a:pos x="2" y="12"/>
                </a:cxn>
                <a:cxn ang="0">
                  <a:pos x="7" y="7"/>
                </a:cxn>
                <a:cxn ang="0">
                  <a:pos x="10" y="0"/>
                </a:cxn>
                <a:cxn ang="0">
                  <a:pos x="16" y="2"/>
                </a:cxn>
                <a:cxn ang="0">
                  <a:pos x="21" y="2"/>
                </a:cxn>
                <a:cxn ang="0">
                  <a:pos x="27" y="8"/>
                </a:cxn>
                <a:cxn ang="0">
                  <a:pos x="34" y="11"/>
                </a:cxn>
                <a:cxn ang="0">
                  <a:pos x="42" y="15"/>
                </a:cxn>
                <a:cxn ang="0">
                  <a:pos x="49" y="19"/>
                </a:cxn>
                <a:cxn ang="0">
                  <a:pos x="63" y="15"/>
                </a:cxn>
                <a:cxn ang="0">
                  <a:pos x="71" y="10"/>
                </a:cxn>
                <a:cxn ang="0">
                  <a:pos x="78" y="5"/>
                </a:cxn>
                <a:cxn ang="0">
                  <a:pos x="86" y="4"/>
                </a:cxn>
                <a:cxn ang="0">
                  <a:pos x="90" y="8"/>
                </a:cxn>
                <a:cxn ang="0">
                  <a:pos x="98" y="11"/>
                </a:cxn>
                <a:cxn ang="0">
                  <a:pos x="105" y="14"/>
                </a:cxn>
                <a:cxn ang="0">
                  <a:pos x="108" y="19"/>
                </a:cxn>
                <a:cxn ang="0">
                  <a:pos x="111" y="25"/>
                </a:cxn>
                <a:cxn ang="0">
                  <a:pos x="116" y="28"/>
                </a:cxn>
                <a:cxn ang="0">
                  <a:pos x="110" y="34"/>
                </a:cxn>
                <a:cxn ang="0">
                  <a:pos x="105" y="40"/>
                </a:cxn>
                <a:cxn ang="0">
                  <a:pos x="103" y="46"/>
                </a:cxn>
                <a:cxn ang="0">
                  <a:pos x="102" y="51"/>
                </a:cxn>
                <a:cxn ang="0">
                  <a:pos x="97" y="54"/>
                </a:cxn>
                <a:cxn ang="0">
                  <a:pos x="102" y="62"/>
                </a:cxn>
                <a:cxn ang="0">
                  <a:pos x="101" y="71"/>
                </a:cxn>
                <a:cxn ang="0">
                  <a:pos x="102" y="75"/>
                </a:cxn>
                <a:cxn ang="0">
                  <a:pos x="100" y="80"/>
                </a:cxn>
                <a:cxn ang="0">
                  <a:pos x="98" y="89"/>
                </a:cxn>
                <a:cxn ang="0">
                  <a:pos x="98" y="96"/>
                </a:cxn>
                <a:cxn ang="0">
                  <a:pos x="99" y="101"/>
                </a:cxn>
                <a:cxn ang="0">
                  <a:pos x="94" y="105"/>
                </a:cxn>
                <a:cxn ang="0">
                  <a:pos x="93" y="109"/>
                </a:cxn>
                <a:cxn ang="0">
                  <a:pos x="91" y="115"/>
                </a:cxn>
                <a:cxn ang="0">
                  <a:pos x="91" y="119"/>
                </a:cxn>
                <a:cxn ang="0">
                  <a:pos x="87" y="120"/>
                </a:cxn>
                <a:cxn ang="0">
                  <a:pos x="85" y="125"/>
                </a:cxn>
                <a:cxn ang="0">
                  <a:pos x="79" y="126"/>
                </a:cxn>
                <a:cxn ang="0">
                  <a:pos x="74" y="119"/>
                </a:cxn>
                <a:cxn ang="0">
                  <a:pos x="71" y="112"/>
                </a:cxn>
                <a:cxn ang="0">
                  <a:pos x="69" y="104"/>
                </a:cxn>
                <a:cxn ang="0">
                  <a:pos x="69" y="99"/>
                </a:cxn>
                <a:cxn ang="0">
                  <a:pos x="61" y="96"/>
                </a:cxn>
                <a:cxn ang="0">
                  <a:pos x="56" y="90"/>
                </a:cxn>
                <a:cxn ang="0">
                  <a:pos x="52" y="89"/>
                </a:cxn>
                <a:cxn ang="0">
                  <a:pos x="41" y="88"/>
                </a:cxn>
                <a:cxn ang="0">
                  <a:pos x="37" y="86"/>
                </a:cxn>
              </a:cxnLst>
              <a:rect l="0" t="0" r="r" b="b"/>
              <a:pathLst>
                <a:path w="116" h="127">
                  <a:moveTo>
                    <a:pt x="37" y="86"/>
                  </a:moveTo>
                  <a:cubicBezTo>
                    <a:pt x="36" y="86"/>
                    <a:pt x="35" y="85"/>
                    <a:pt x="35" y="85"/>
                  </a:cubicBezTo>
                  <a:cubicBezTo>
                    <a:pt x="34" y="85"/>
                    <a:pt x="33" y="84"/>
                    <a:pt x="33" y="83"/>
                  </a:cubicBezTo>
                  <a:cubicBezTo>
                    <a:pt x="32" y="82"/>
                    <a:pt x="33" y="81"/>
                    <a:pt x="33" y="81"/>
                  </a:cubicBezTo>
                  <a:cubicBezTo>
                    <a:pt x="34" y="80"/>
                    <a:pt x="35" y="77"/>
                    <a:pt x="35" y="77"/>
                  </a:cubicBezTo>
                  <a:cubicBezTo>
                    <a:pt x="35" y="77"/>
                    <a:pt x="35" y="75"/>
                    <a:pt x="35" y="75"/>
                  </a:cubicBezTo>
                  <a:cubicBezTo>
                    <a:pt x="35" y="74"/>
                    <a:pt x="37" y="74"/>
                    <a:pt x="37" y="74"/>
                  </a:cubicBezTo>
                  <a:cubicBezTo>
                    <a:pt x="37" y="73"/>
                    <a:pt x="38" y="72"/>
                    <a:pt x="39" y="71"/>
                  </a:cubicBezTo>
                  <a:cubicBezTo>
                    <a:pt x="39" y="70"/>
                    <a:pt x="40" y="69"/>
                    <a:pt x="40" y="68"/>
                  </a:cubicBezTo>
                  <a:cubicBezTo>
                    <a:pt x="41" y="67"/>
                    <a:pt x="40" y="65"/>
                    <a:pt x="40" y="64"/>
                  </a:cubicBezTo>
                  <a:cubicBezTo>
                    <a:pt x="40" y="64"/>
                    <a:pt x="39" y="63"/>
                    <a:pt x="38" y="62"/>
                  </a:cubicBezTo>
                  <a:cubicBezTo>
                    <a:pt x="38" y="62"/>
                    <a:pt x="36" y="61"/>
                    <a:pt x="36" y="61"/>
                  </a:cubicBezTo>
                  <a:cubicBezTo>
                    <a:pt x="35" y="61"/>
                    <a:pt x="33" y="61"/>
                    <a:pt x="32" y="60"/>
                  </a:cubicBezTo>
                  <a:cubicBezTo>
                    <a:pt x="31" y="60"/>
                    <a:pt x="31" y="58"/>
                    <a:pt x="30" y="58"/>
                  </a:cubicBezTo>
                  <a:cubicBezTo>
                    <a:pt x="30" y="57"/>
                    <a:pt x="29" y="55"/>
                    <a:pt x="29" y="55"/>
                  </a:cubicBezTo>
                  <a:cubicBezTo>
                    <a:pt x="28" y="55"/>
                    <a:pt x="27" y="57"/>
                    <a:pt x="27" y="57"/>
                  </a:cubicBezTo>
                  <a:cubicBezTo>
                    <a:pt x="26" y="58"/>
                    <a:pt x="26" y="59"/>
                    <a:pt x="25" y="60"/>
                  </a:cubicBezTo>
                  <a:cubicBezTo>
                    <a:pt x="25" y="60"/>
                    <a:pt x="24" y="61"/>
                    <a:pt x="23" y="61"/>
                  </a:cubicBezTo>
                  <a:cubicBezTo>
                    <a:pt x="23" y="61"/>
                    <a:pt x="22" y="62"/>
                    <a:pt x="22" y="62"/>
                  </a:cubicBezTo>
                  <a:cubicBezTo>
                    <a:pt x="21" y="63"/>
                    <a:pt x="19" y="62"/>
                    <a:pt x="18" y="62"/>
                  </a:cubicBezTo>
                  <a:cubicBezTo>
                    <a:pt x="17" y="62"/>
                    <a:pt x="15" y="61"/>
                    <a:pt x="14" y="61"/>
                  </a:cubicBezTo>
                  <a:cubicBezTo>
                    <a:pt x="14" y="61"/>
                    <a:pt x="12" y="61"/>
                    <a:pt x="12" y="62"/>
                  </a:cubicBezTo>
                  <a:cubicBezTo>
                    <a:pt x="11" y="62"/>
                    <a:pt x="10" y="63"/>
                    <a:pt x="9" y="63"/>
                  </a:cubicBezTo>
                  <a:cubicBezTo>
                    <a:pt x="9" y="63"/>
                    <a:pt x="8" y="64"/>
                    <a:pt x="7" y="64"/>
                  </a:cubicBezTo>
                  <a:cubicBezTo>
                    <a:pt x="7" y="65"/>
                    <a:pt x="6" y="66"/>
                    <a:pt x="5" y="66"/>
                  </a:cubicBezTo>
                  <a:cubicBezTo>
                    <a:pt x="5" y="66"/>
                    <a:pt x="4" y="65"/>
                    <a:pt x="3" y="65"/>
                  </a:cubicBezTo>
                  <a:cubicBezTo>
                    <a:pt x="3" y="64"/>
                    <a:pt x="3" y="63"/>
                    <a:pt x="3" y="63"/>
                  </a:cubicBezTo>
                  <a:cubicBezTo>
                    <a:pt x="4" y="62"/>
                    <a:pt x="4" y="62"/>
                    <a:pt x="4" y="61"/>
                  </a:cubicBezTo>
                  <a:cubicBezTo>
                    <a:pt x="5" y="61"/>
                    <a:pt x="6" y="60"/>
                    <a:pt x="6" y="60"/>
                  </a:cubicBezTo>
                  <a:cubicBezTo>
                    <a:pt x="6" y="60"/>
                    <a:pt x="7" y="58"/>
                    <a:pt x="7" y="58"/>
                  </a:cubicBezTo>
                  <a:cubicBezTo>
                    <a:pt x="7" y="57"/>
                    <a:pt x="8" y="57"/>
                    <a:pt x="9" y="57"/>
                  </a:cubicBezTo>
                  <a:cubicBezTo>
                    <a:pt x="9" y="56"/>
                    <a:pt x="9" y="55"/>
                    <a:pt x="9" y="55"/>
                  </a:cubicBezTo>
                  <a:cubicBezTo>
                    <a:pt x="9" y="54"/>
                    <a:pt x="9" y="53"/>
                    <a:pt x="9" y="53"/>
                  </a:cubicBezTo>
                  <a:cubicBezTo>
                    <a:pt x="8" y="52"/>
                    <a:pt x="7" y="50"/>
                    <a:pt x="7" y="49"/>
                  </a:cubicBezTo>
                  <a:cubicBezTo>
                    <a:pt x="6" y="48"/>
                    <a:pt x="6" y="47"/>
                    <a:pt x="5" y="46"/>
                  </a:cubicBezTo>
                  <a:cubicBezTo>
                    <a:pt x="5" y="45"/>
                    <a:pt x="4" y="43"/>
                    <a:pt x="4" y="42"/>
                  </a:cubicBezTo>
                  <a:cubicBezTo>
                    <a:pt x="4" y="42"/>
                    <a:pt x="4" y="40"/>
                    <a:pt x="3" y="40"/>
                  </a:cubicBezTo>
                  <a:cubicBezTo>
                    <a:pt x="3" y="39"/>
                    <a:pt x="2" y="38"/>
                    <a:pt x="2" y="37"/>
                  </a:cubicBezTo>
                  <a:cubicBezTo>
                    <a:pt x="2" y="37"/>
                    <a:pt x="2" y="36"/>
                    <a:pt x="1" y="35"/>
                  </a:cubicBezTo>
                  <a:cubicBezTo>
                    <a:pt x="2" y="35"/>
                    <a:pt x="2" y="35"/>
                    <a:pt x="2" y="35"/>
                  </a:cubicBezTo>
                  <a:cubicBezTo>
                    <a:pt x="3" y="35"/>
                    <a:pt x="4" y="34"/>
                    <a:pt x="5" y="33"/>
                  </a:cubicBezTo>
                  <a:cubicBezTo>
                    <a:pt x="5" y="32"/>
                    <a:pt x="6" y="31"/>
                    <a:pt x="6" y="30"/>
                  </a:cubicBezTo>
                  <a:cubicBezTo>
                    <a:pt x="6" y="28"/>
                    <a:pt x="5" y="25"/>
                    <a:pt x="4" y="23"/>
                  </a:cubicBezTo>
                  <a:cubicBezTo>
                    <a:pt x="4" y="22"/>
                    <a:pt x="3" y="20"/>
                    <a:pt x="2" y="19"/>
                  </a:cubicBezTo>
                  <a:cubicBezTo>
                    <a:pt x="2" y="18"/>
                    <a:pt x="0" y="17"/>
                    <a:pt x="0" y="16"/>
                  </a:cubicBezTo>
                  <a:cubicBezTo>
                    <a:pt x="0" y="15"/>
                    <a:pt x="1" y="14"/>
                    <a:pt x="1" y="13"/>
                  </a:cubicBezTo>
                  <a:cubicBezTo>
                    <a:pt x="1" y="13"/>
                    <a:pt x="1" y="13"/>
                    <a:pt x="2" y="12"/>
                  </a:cubicBezTo>
                  <a:cubicBezTo>
                    <a:pt x="2" y="12"/>
                    <a:pt x="2" y="12"/>
                    <a:pt x="2" y="12"/>
                  </a:cubicBezTo>
                  <a:cubicBezTo>
                    <a:pt x="3" y="13"/>
                    <a:pt x="4" y="13"/>
                    <a:pt x="5" y="12"/>
                  </a:cubicBezTo>
                  <a:cubicBezTo>
                    <a:pt x="6" y="12"/>
                    <a:pt x="6" y="11"/>
                    <a:pt x="7" y="10"/>
                  </a:cubicBezTo>
                  <a:cubicBezTo>
                    <a:pt x="7" y="10"/>
                    <a:pt x="7" y="8"/>
                    <a:pt x="7" y="7"/>
                  </a:cubicBezTo>
                  <a:cubicBezTo>
                    <a:pt x="7" y="6"/>
                    <a:pt x="8" y="5"/>
                    <a:pt x="8" y="4"/>
                  </a:cubicBezTo>
                  <a:cubicBezTo>
                    <a:pt x="8" y="3"/>
                    <a:pt x="8" y="2"/>
                    <a:pt x="8" y="1"/>
                  </a:cubicBezTo>
                  <a:cubicBezTo>
                    <a:pt x="8" y="1"/>
                    <a:pt x="9" y="0"/>
                    <a:pt x="10" y="0"/>
                  </a:cubicBezTo>
                  <a:cubicBezTo>
                    <a:pt x="10" y="0"/>
                    <a:pt x="11" y="1"/>
                    <a:pt x="11" y="1"/>
                  </a:cubicBezTo>
                  <a:cubicBezTo>
                    <a:pt x="12" y="1"/>
                    <a:pt x="13" y="2"/>
                    <a:pt x="13" y="2"/>
                  </a:cubicBezTo>
                  <a:cubicBezTo>
                    <a:pt x="14" y="2"/>
                    <a:pt x="15" y="2"/>
                    <a:pt x="16" y="2"/>
                  </a:cubicBezTo>
                  <a:cubicBezTo>
                    <a:pt x="17" y="2"/>
                    <a:pt x="18" y="2"/>
                    <a:pt x="19" y="2"/>
                  </a:cubicBezTo>
                  <a:cubicBezTo>
                    <a:pt x="19" y="2"/>
                    <a:pt x="20" y="1"/>
                    <a:pt x="20" y="1"/>
                  </a:cubicBezTo>
                  <a:cubicBezTo>
                    <a:pt x="20" y="1"/>
                    <a:pt x="21" y="2"/>
                    <a:pt x="21" y="2"/>
                  </a:cubicBezTo>
                  <a:cubicBezTo>
                    <a:pt x="21" y="3"/>
                    <a:pt x="22" y="3"/>
                    <a:pt x="23" y="4"/>
                  </a:cubicBezTo>
                  <a:cubicBezTo>
                    <a:pt x="23" y="4"/>
                    <a:pt x="24" y="6"/>
                    <a:pt x="24" y="7"/>
                  </a:cubicBezTo>
                  <a:cubicBezTo>
                    <a:pt x="25" y="7"/>
                    <a:pt x="26" y="8"/>
                    <a:pt x="27" y="8"/>
                  </a:cubicBezTo>
                  <a:cubicBezTo>
                    <a:pt x="27" y="8"/>
                    <a:pt x="28" y="9"/>
                    <a:pt x="29" y="9"/>
                  </a:cubicBezTo>
                  <a:cubicBezTo>
                    <a:pt x="30" y="10"/>
                    <a:pt x="31" y="11"/>
                    <a:pt x="32" y="11"/>
                  </a:cubicBezTo>
                  <a:cubicBezTo>
                    <a:pt x="32" y="12"/>
                    <a:pt x="34" y="11"/>
                    <a:pt x="34" y="11"/>
                  </a:cubicBezTo>
                  <a:cubicBezTo>
                    <a:pt x="35" y="11"/>
                    <a:pt x="37" y="12"/>
                    <a:pt x="37" y="12"/>
                  </a:cubicBezTo>
                  <a:cubicBezTo>
                    <a:pt x="38" y="12"/>
                    <a:pt x="39" y="12"/>
                    <a:pt x="40" y="12"/>
                  </a:cubicBezTo>
                  <a:cubicBezTo>
                    <a:pt x="40" y="13"/>
                    <a:pt x="41" y="14"/>
                    <a:pt x="42" y="15"/>
                  </a:cubicBezTo>
                  <a:cubicBezTo>
                    <a:pt x="42" y="16"/>
                    <a:pt x="44" y="17"/>
                    <a:pt x="44" y="18"/>
                  </a:cubicBezTo>
                  <a:cubicBezTo>
                    <a:pt x="45" y="18"/>
                    <a:pt x="46" y="20"/>
                    <a:pt x="46" y="20"/>
                  </a:cubicBezTo>
                  <a:cubicBezTo>
                    <a:pt x="47" y="20"/>
                    <a:pt x="49" y="20"/>
                    <a:pt x="49" y="19"/>
                  </a:cubicBezTo>
                  <a:cubicBezTo>
                    <a:pt x="51" y="19"/>
                    <a:pt x="53" y="17"/>
                    <a:pt x="54" y="17"/>
                  </a:cubicBezTo>
                  <a:cubicBezTo>
                    <a:pt x="55" y="17"/>
                    <a:pt x="57" y="16"/>
                    <a:pt x="58" y="16"/>
                  </a:cubicBezTo>
                  <a:cubicBezTo>
                    <a:pt x="59" y="16"/>
                    <a:pt x="61" y="15"/>
                    <a:pt x="63" y="15"/>
                  </a:cubicBezTo>
                  <a:cubicBezTo>
                    <a:pt x="64" y="15"/>
                    <a:pt x="65" y="13"/>
                    <a:pt x="66" y="13"/>
                  </a:cubicBezTo>
                  <a:cubicBezTo>
                    <a:pt x="68" y="12"/>
                    <a:pt x="70" y="11"/>
                    <a:pt x="71" y="10"/>
                  </a:cubicBezTo>
                  <a:cubicBezTo>
                    <a:pt x="71" y="10"/>
                    <a:pt x="71" y="10"/>
                    <a:pt x="71" y="10"/>
                  </a:cubicBezTo>
                  <a:cubicBezTo>
                    <a:pt x="72" y="9"/>
                    <a:pt x="72" y="8"/>
                    <a:pt x="72" y="8"/>
                  </a:cubicBezTo>
                  <a:cubicBezTo>
                    <a:pt x="73" y="7"/>
                    <a:pt x="74" y="6"/>
                    <a:pt x="75" y="5"/>
                  </a:cubicBezTo>
                  <a:cubicBezTo>
                    <a:pt x="76" y="5"/>
                    <a:pt x="77" y="5"/>
                    <a:pt x="78" y="5"/>
                  </a:cubicBezTo>
                  <a:cubicBezTo>
                    <a:pt x="78" y="5"/>
                    <a:pt x="80" y="4"/>
                    <a:pt x="80" y="4"/>
                  </a:cubicBezTo>
                  <a:cubicBezTo>
                    <a:pt x="81" y="4"/>
                    <a:pt x="83" y="4"/>
                    <a:pt x="84" y="4"/>
                  </a:cubicBezTo>
                  <a:cubicBezTo>
                    <a:pt x="85" y="4"/>
                    <a:pt x="86" y="4"/>
                    <a:pt x="86" y="4"/>
                  </a:cubicBezTo>
                  <a:cubicBezTo>
                    <a:pt x="87" y="4"/>
                    <a:pt x="88" y="4"/>
                    <a:pt x="88" y="4"/>
                  </a:cubicBezTo>
                  <a:cubicBezTo>
                    <a:pt x="89" y="4"/>
                    <a:pt x="89" y="6"/>
                    <a:pt x="89" y="6"/>
                  </a:cubicBezTo>
                  <a:cubicBezTo>
                    <a:pt x="89" y="7"/>
                    <a:pt x="89" y="8"/>
                    <a:pt x="90" y="8"/>
                  </a:cubicBezTo>
                  <a:cubicBezTo>
                    <a:pt x="90" y="9"/>
                    <a:pt x="91" y="9"/>
                    <a:pt x="92" y="10"/>
                  </a:cubicBezTo>
                  <a:cubicBezTo>
                    <a:pt x="93" y="10"/>
                    <a:pt x="95" y="10"/>
                    <a:pt x="95" y="10"/>
                  </a:cubicBezTo>
                  <a:cubicBezTo>
                    <a:pt x="96" y="10"/>
                    <a:pt x="98" y="11"/>
                    <a:pt x="98" y="11"/>
                  </a:cubicBezTo>
                  <a:cubicBezTo>
                    <a:pt x="99" y="12"/>
                    <a:pt x="100" y="12"/>
                    <a:pt x="101" y="13"/>
                  </a:cubicBezTo>
                  <a:cubicBezTo>
                    <a:pt x="101" y="13"/>
                    <a:pt x="102" y="14"/>
                    <a:pt x="103" y="14"/>
                  </a:cubicBezTo>
                  <a:cubicBezTo>
                    <a:pt x="104" y="14"/>
                    <a:pt x="104" y="14"/>
                    <a:pt x="105" y="14"/>
                  </a:cubicBezTo>
                  <a:cubicBezTo>
                    <a:pt x="105" y="15"/>
                    <a:pt x="105" y="15"/>
                    <a:pt x="105" y="15"/>
                  </a:cubicBezTo>
                  <a:cubicBezTo>
                    <a:pt x="106" y="16"/>
                    <a:pt x="106" y="17"/>
                    <a:pt x="107" y="17"/>
                  </a:cubicBezTo>
                  <a:cubicBezTo>
                    <a:pt x="107" y="18"/>
                    <a:pt x="108" y="19"/>
                    <a:pt x="108" y="19"/>
                  </a:cubicBezTo>
                  <a:cubicBezTo>
                    <a:pt x="109" y="19"/>
                    <a:pt x="109" y="20"/>
                    <a:pt x="110" y="20"/>
                  </a:cubicBezTo>
                  <a:cubicBezTo>
                    <a:pt x="110" y="21"/>
                    <a:pt x="110" y="23"/>
                    <a:pt x="110" y="23"/>
                  </a:cubicBezTo>
                  <a:cubicBezTo>
                    <a:pt x="110" y="24"/>
                    <a:pt x="111" y="25"/>
                    <a:pt x="111" y="25"/>
                  </a:cubicBezTo>
                  <a:cubicBezTo>
                    <a:pt x="112" y="25"/>
                    <a:pt x="113" y="26"/>
                    <a:pt x="114" y="26"/>
                  </a:cubicBezTo>
                  <a:cubicBezTo>
                    <a:pt x="114" y="26"/>
                    <a:pt x="115" y="25"/>
                    <a:pt x="115" y="25"/>
                  </a:cubicBezTo>
                  <a:cubicBezTo>
                    <a:pt x="116" y="25"/>
                    <a:pt x="116" y="27"/>
                    <a:pt x="116" y="28"/>
                  </a:cubicBezTo>
                  <a:cubicBezTo>
                    <a:pt x="116" y="28"/>
                    <a:pt x="115" y="29"/>
                    <a:pt x="115" y="30"/>
                  </a:cubicBezTo>
                  <a:cubicBezTo>
                    <a:pt x="114" y="31"/>
                    <a:pt x="113" y="32"/>
                    <a:pt x="112" y="33"/>
                  </a:cubicBezTo>
                  <a:cubicBezTo>
                    <a:pt x="111" y="33"/>
                    <a:pt x="111" y="34"/>
                    <a:pt x="110" y="34"/>
                  </a:cubicBezTo>
                  <a:cubicBezTo>
                    <a:pt x="110" y="35"/>
                    <a:pt x="109" y="35"/>
                    <a:pt x="109" y="36"/>
                  </a:cubicBezTo>
                  <a:cubicBezTo>
                    <a:pt x="108" y="36"/>
                    <a:pt x="108" y="37"/>
                    <a:pt x="107" y="38"/>
                  </a:cubicBezTo>
                  <a:cubicBezTo>
                    <a:pt x="107" y="39"/>
                    <a:pt x="105" y="40"/>
                    <a:pt x="105" y="40"/>
                  </a:cubicBezTo>
                  <a:cubicBezTo>
                    <a:pt x="104" y="41"/>
                    <a:pt x="102" y="42"/>
                    <a:pt x="102" y="42"/>
                  </a:cubicBezTo>
                  <a:cubicBezTo>
                    <a:pt x="101" y="43"/>
                    <a:pt x="101" y="45"/>
                    <a:pt x="102" y="45"/>
                  </a:cubicBezTo>
                  <a:cubicBezTo>
                    <a:pt x="102" y="46"/>
                    <a:pt x="103" y="46"/>
                    <a:pt x="103" y="46"/>
                  </a:cubicBezTo>
                  <a:cubicBezTo>
                    <a:pt x="103" y="47"/>
                    <a:pt x="103" y="47"/>
                    <a:pt x="104" y="48"/>
                  </a:cubicBezTo>
                  <a:cubicBezTo>
                    <a:pt x="104" y="48"/>
                    <a:pt x="104" y="49"/>
                    <a:pt x="103" y="50"/>
                  </a:cubicBezTo>
                  <a:cubicBezTo>
                    <a:pt x="103" y="50"/>
                    <a:pt x="103" y="51"/>
                    <a:pt x="102" y="51"/>
                  </a:cubicBezTo>
                  <a:cubicBezTo>
                    <a:pt x="102" y="51"/>
                    <a:pt x="101" y="52"/>
                    <a:pt x="100" y="52"/>
                  </a:cubicBezTo>
                  <a:cubicBezTo>
                    <a:pt x="100" y="52"/>
                    <a:pt x="99" y="52"/>
                    <a:pt x="98" y="52"/>
                  </a:cubicBezTo>
                  <a:cubicBezTo>
                    <a:pt x="98" y="52"/>
                    <a:pt x="97" y="54"/>
                    <a:pt x="97" y="54"/>
                  </a:cubicBezTo>
                  <a:cubicBezTo>
                    <a:pt x="97" y="55"/>
                    <a:pt x="98" y="56"/>
                    <a:pt x="98" y="57"/>
                  </a:cubicBezTo>
                  <a:cubicBezTo>
                    <a:pt x="98" y="57"/>
                    <a:pt x="100" y="59"/>
                    <a:pt x="101" y="59"/>
                  </a:cubicBezTo>
                  <a:cubicBezTo>
                    <a:pt x="101" y="60"/>
                    <a:pt x="102" y="61"/>
                    <a:pt x="102" y="62"/>
                  </a:cubicBezTo>
                  <a:cubicBezTo>
                    <a:pt x="102" y="62"/>
                    <a:pt x="103" y="64"/>
                    <a:pt x="103" y="65"/>
                  </a:cubicBezTo>
                  <a:cubicBezTo>
                    <a:pt x="103" y="65"/>
                    <a:pt x="102" y="67"/>
                    <a:pt x="101" y="67"/>
                  </a:cubicBezTo>
                  <a:cubicBezTo>
                    <a:pt x="101" y="68"/>
                    <a:pt x="101" y="70"/>
                    <a:pt x="101" y="71"/>
                  </a:cubicBezTo>
                  <a:cubicBezTo>
                    <a:pt x="102" y="72"/>
                    <a:pt x="103" y="72"/>
                    <a:pt x="103" y="72"/>
                  </a:cubicBezTo>
                  <a:cubicBezTo>
                    <a:pt x="103" y="73"/>
                    <a:pt x="103" y="73"/>
                    <a:pt x="103" y="74"/>
                  </a:cubicBezTo>
                  <a:cubicBezTo>
                    <a:pt x="103" y="74"/>
                    <a:pt x="103" y="75"/>
                    <a:pt x="102" y="75"/>
                  </a:cubicBezTo>
                  <a:cubicBezTo>
                    <a:pt x="102" y="76"/>
                    <a:pt x="101" y="76"/>
                    <a:pt x="100" y="76"/>
                  </a:cubicBezTo>
                  <a:cubicBezTo>
                    <a:pt x="100" y="77"/>
                    <a:pt x="99" y="77"/>
                    <a:pt x="99" y="78"/>
                  </a:cubicBezTo>
                  <a:cubicBezTo>
                    <a:pt x="99" y="78"/>
                    <a:pt x="100" y="80"/>
                    <a:pt x="100" y="80"/>
                  </a:cubicBezTo>
                  <a:cubicBezTo>
                    <a:pt x="100" y="81"/>
                    <a:pt x="99" y="82"/>
                    <a:pt x="99" y="83"/>
                  </a:cubicBezTo>
                  <a:cubicBezTo>
                    <a:pt x="99" y="84"/>
                    <a:pt x="99" y="85"/>
                    <a:pt x="99" y="86"/>
                  </a:cubicBezTo>
                  <a:cubicBezTo>
                    <a:pt x="99" y="86"/>
                    <a:pt x="98" y="88"/>
                    <a:pt x="98" y="89"/>
                  </a:cubicBezTo>
                  <a:cubicBezTo>
                    <a:pt x="98" y="89"/>
                    <a:pt x="97" y="91"/>
                    <a:pt x="96" y="91"/>
                  </a:cubicBezTo>
                  <a:cubicBezTo>
                    <a:pt x="96" y="92"/>
                    <a:pt x="96" y="93"/>
                    <a:pt x="96" y="94"/>
                  </a:cubicBezTo>
                  <a:cubicBezTo>
                    <a:pt x="97" y="95"/>
                    <a:pt x="97" y="96"/>
                    <a:pt x="98" y="96"/>
                  </a:cubicBezTo>
                  <a:cubicBezTo>
                    <a:pt x="98" y="97"/>
                    <a:pt x="99" y="98"/>
                    <a:pt x="100" y="99"/>
                  </a:cubicBezTo>
                  <a:cubicBezTo>
                    <a:pt x="100" y="99"/>
                    <a:pt x="100" y="99"/>
                    <a:pt x="100" y="99"/>
                  </a:cubicBezTo>
                  <a:cubicBezTo>
                    <a:pt x="100" y="100"/>
                    <a:pt x="99" y="100"/>
                    <a:pt x="99" y="101"/>
                  </a:cubicBezTo>
                  <a:cubicBezTo>
                    <a:pt x="98" y="101"/>
                    <a:pt x="97" y="102"/>
                    <a:pt x="97" y="102"/>
                  </a:cubicBezTo>
                  <a:cubicBezTo>
                    <a:pt x="97" y="103"/>
                    <a:pt x="96" y="103"/>
                    <a:pt x="96" y="104"/>
                  </a:cubicBezTo>
                  <a:cubicBezTo>
                    <a:pt x="96" y="104"/>
                    <a:pt x="94" y="104"/>
                    <a:pt x="94" y="105"/>
                  </a:cubicBezTo>
                  <a:cubicBezTo>
                    <a:pt x="93" y="105"/>
                    <a:pt x="92" y="106"/>
                    <a:pt x="92" y="106"/>
                  </a:cubicBezTo>
                  <a:cubicBezTo>
                    <a:pt x="92" y="106"/>
                    <a:pt x="92" y="107"/>
                    <a:pt x="92" y="108"/>
                  </a:cubicBezTo>
                  <a:cubicBezTo>
                    <a:pt x="92" y="108"/>
                    <a:pt x="93" y="109"/>
                    <a:pt x="93" y="109"/>
                  </a:cubicBezTo>
                  <a:cubicBezTo>
                    <a:pt x="93" y="110"/>
                    <a:pt x="93" y="111"/>
                    <a:pt x="93" y="112"/>
                  </a:cubicBezTo>
                  <a:cubicBezTo>
                    <a:pt x="93" y="112"/>
                    <a:pt x="93" y="114"/>
                    <a:pt x="93" y="114"/>
                  </a:cubicBezTo>
                  <a:cubicBezTo>
                    <a:pt x="92" y="114"/>
                    <a:pt x="91" y="114"/>
                    <a:pt x="91" y="115"/>
                  </a:cubicBezTo>
                  <a:cubicBezTo>
                    <a:pt x="91" y="115"/>
                    <a:pt x="91" y="115"/>
                    <a:pt x="91" y="116"/>
                  </a:cubicBezTo>
                  <a:cubicBezTo>
                    <a:pt x="91" y="116"/>
                    <a:pt x="91" y="117"/>
                    <a:pt x="91" y="118"/>
                  </a:cubicBezTo>
                  <a:cubicBezTo>
                    <a:pt x="91" y="118"/>
                    <a:pt x="91" y="119"/>
                    <a:pt x="91" y="119"/>
                  </a:cubicBezTo>
                  <a:cubicBezTo>
                    <a:pt x="90" y="120"/>
                    <a:pt x="90" y="121"/>
                    <a:pt x="90" y="121"/>
                  </a:cubicBezTo>
                  <a:cubicBezTo>
                    <a:pt x="90" y="121"/>
                    <a:pt x="89" y="120"/>
                    <a:pt x="88" y="120"/>
                  </a:cubicBezTo>
                  <a:cubicBezTo>
                    <a:pt x="88" y="120"/>
                    <a:pt x="87" y="120"/>
                    <a:pt x="87" y="120"/>
                  </a:cubicBezTo>
                  <a:cubicBezTo>
                    <a:pt x="86" y="120"/>
                    <a:pt x="85" y="121"/>
                    <a:pt x="85" y="121"/>
                  </a:cubicBezTo>
                  <a:cubicBezTo>
                    <a:pt x="85" y="122"/>
                    <a:pt x="85" y="123"/>
                    <a:pt x="85" y="123"/>
                  </a:cubicBezTo>
                  <a:cubicBezTo>
                    <a:pt x="85" y="124"/>
                    <a:pt x="85" y="125"/>
                    <a:pt x="85" y="125"/>
                  </a:cubicBezTo>
                  <a:cubicBezTo>
                    <a:pt x="84" y="126"/>
                    <a:pt x="84" y="127"/>
                    <a:pt x="83" y="127"/>
                  </a:cubicBezTo>
                  <a:cubicBezTo>
                    <a:pt x="83" y="127"/>
                    <a:pt x="82" y="127"/>
                    <a:pt x="81" y="127"/>
                  </a:cubicBezTo>
                  <a:cubicBezTo>
                    <a:pt x="80" y="127"/>
                    <a:pt x="79" y="126"/>
                    <a:pt x="79" y="126"/>
                  </a:cubicBezTo>
                  <a:cubicBezTo>
                    <a:pt x="78" y="126"/>
                    <a:pt x="77" y="126"/>
                    <a:pt x="76" y="125"/>
                  </a:cubicBezTo>
                  <a:cubicBezTo>
                    <a:pt x="76" y="125"/>
                    <a:pt x="76" y="123"/>
                    <a:pt x="76" y="122"/>
                  </a:cubicBezTo>
                  <a:cubicBezTo>
                    <a:pt x="75" y="121"/>
                    <a:pt x="74" y="119"/>
                    <a:pt x="74" y="119"/>
                  </a:cubicBezTo>
                  <a:cubicBezTo>
                    <a:pt x="73" y="118"/>
                    <a:pt x="72" y="117"/>
                    <a:pt x="71" y="117"/>
                  </a:cubicBezTo>
                  <a:cubicBezTo>
                    <a:pt x="71" y="116"/>
                    <a:pt x="71" y="116"/>
                    <a:pt x="71" y="115"/>
                  </a:cubicBezTo>
                  <a:cubicBezTo>
                    <a:pt x="71" y="114"/>
                    <a:pt x="71" y="113"/>
                    <a:pt x="71" y="112"/>
                  </a:cubicBezTo>
                  <a:cubicBezTo>
                    <a:pt x="71" y="111"/>
                    <a:pt x="71" y="109"/>
                    <a:pt x="71" y="109"/>
                  </a:cubicBezTo>
                  <a:cubicBezTo>
                    <a:pt x="71" y="108"/>
                    <a:pt x="70" y="107"/>
                    <a:pt x="70" y="107"/>
                  </a:cubicBezTo>
                  <a:cubicBezTo>
                    <a:pt x="70" y="106"/>
                    <a:pt x="69" y="105"/>
                    <a:pt x="69" y="104"/>
                  </a:cubicBezTo>
                  <a:cubicBezTo>
                    <a:pt x="69" y="103"/>
                    <a:pt x="69" y="102"/>
                    <a:pt x="69" y="102"/>
                  </a:cubicBezTo>
                  <a:cubicBezTo>
                    <a:pt x="69" y="101"/>
                    <a:pt x="70" y="100"/>
                    <a:pt x="70" y="100"/>
                  </a:cubicBezTo>
                  <a:cubicBezTo>
                    <a:pt x="70" y="99"/>
                    <a:pt x="69" y="99"/>
                    <a:pt x="69" y="99"/>
                  </a:cubicBezTo>
                  <a:cubicBezTo>
                    <a:pt x="68" y="98"/>
                    <a:pt x="67" y="98"/>
                    <a:pt x="67" y="98"/>
                  </a:cubicBezTo>
                  <a:cubicBezTo>
                    <a:pt x="66" y="98"/>
                    <a:pt x="65" y="98"/>
                    <a:pt x="64" y="98"/>
                  </a:cubicBezTo>
                  <a:cubicBezTo>
                    <a:pt x="63" y="97"/>
                    <a:pt x="62" y="96"/>
                    <a:pt x="61" y="96"/>
                  </a:cubicBezTo>
                  <a:cubicBezTo>
                    <a:pt x="60" y="95"/>
                    <a:pt x="59" y="93"/>
                    <a:pt x="58" y="92"/>
                  </a:cubicBezTo>
                  <a:cubicBezTo>
                    <a:pt x="58" y="91"/>
                    <a:pt x="58" y="90"/>
                    <a:pt x="57" y="90"/>
                  </a:cubicBezTo>
                  <a:cubicBezTo>
                    <a:pt x="57" y="90"/>
                    <a:pt x="56" y="90"/>
                    <a:pt x="56" y="90"/>
                  </a:cubicBezTo>
                  <a:cubicBezTo>
                    <a:pt x="56" y="91"/>
                    <a:pt x="56" y="91"/>
                    <a:pt x="56" y="91"/>
                  </a:cubicBezTo>
                  <a:cubicBezTo>
                    <a:pt x="56" y="92"/>
                    <a:pt x="54" y="91"/>
                    <a:pt x="54" y="91"/>
                  </a:cubicBezTo>
                  <a:cubicBezTo>
                    <a:pt x="53" y="90"/>
                    <a:pt x="52" y="89"/>
                    <a:pt x="52" y="89"/>
                  </a:cubicBezTo>
                  <a:cubicBezTo>
                    <a:pt x="51" y="88"/>
                    <a:pt x="50" y="88"/>
                    <a:pt x="49" y="88"/>
                  </a:cubicBezTo>
                  <a:cubicBezTo>
                    <a:pt x="48" y="88"/>
                    <a:pt x="45" y="87"/>
                    <a:pt x="44" y="87"/>
                  </a:cubicBezTo>
                  <a:cubicBezTo>
                    <a:pt x="43" y="88"/>
                    <a:pt x="41" y="88"/>
                    <a:pt x="41" y="88"/>
                  </a:cubicBezTo>
                  <a:cubicBezTo>
                    <a:pt x="40" y="88"/>
                    <a:pt x="39" y="88"/>
                    <a:pt x="38" y="88"/>
                  </a:cubicBezTo>
                  <a:cubicBezTo>
                    <a:pt x="38" y="88"/>
                    <a:pt x="37" y="87"/>
                    <a:pt x="37" y="86"/>
                  </a:cubicBezTo>
                  <a:cubicBezTo>
                    <a:pt x="37" y="86"/>
                    <a:pt x="37" y="86"/>
                    <a:pt x="37" y="8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1" name="Freeform 151"/>
            <p:cNvSpPr>
              <a:spLocks/>
            </p:cNvSpPr>
            <p:nvPr/>
          </p:nvSpPr>
          <p:spPr bwMode="auto">
            <a:xfrm>
              <a:off x="1238251" y="2162176"/>
              <a:ext cx="165100" cy="260350"/>
            </a:xfrm>
            <a:custGeom>
              <a:avLst/>
              <a:gdLst/>
              <a:ahLst/>
              <a:cxnLst>
                <a:cxn ang="0">
                  <a:pos x="80" y="102"/>
                </a:cxn>
                <a:cxn ang="0">
                  <a:pos x="71" y="103"/>
                </a:cxn>
                <a:cxn ang="0">
                  <a:pos x="61" y="105"/>
                </a:cxn>
                <a:cxn ang="0">
                  <a:pos x="56" y="114"/>
                </a:cxn>
                <a:cxn ang="0">
                  <a:pos x="58" y="121"/>
                </a:cxn>
                <a:cxn ang="0">
                  <a:pos x="59" y="126"/>
                </a:cxn>
                <a:cxn ang="0">
                  <a:pos x="54" y="127"/>
                </a:cxn>
                <a:cxn ang="0">
                  <a:pos x="46" y="130"/>
                </a:cxn>
                <a:cxn ang="0">
                  <a:pos x="41" y="134"/>
                </a:cxn>
                <a:cxn ang="0">
                  <a:pos x="39" y="131"/>
                </a:cxn>
                <a:cxn ang="0">
                  <a:pos x="34" y="134"/>
                </a:cxn>
                <a:cxn ang="0">
                  <a:pos x="30" y="130"/>
                </a:cxn>
                <a:cxn ang="0">
                  <a:pos x="23" y="133"/>
                </a:cxn>
                <a:cxn ang="0">
                  <a:pos x="15" y="138"/>
                </a:cxn>
                <a:cxn ang="0">
                  <a:pos x="7" y="135"/>
                </a:cxn>
                <a:cxn ang="0">
                  <a:pos x="3" y="135"/>
                </a:cxn>
                <a:cxn ang="0">
                  <a:pos x="0" y="130"/>
                </a:cxn>
                <a:cxn ang="0">
                  <a:pos x="4" y="118"/>
                </a:cxn>
                <a:cxn ang="0">
                  <a:pos x="9" y="103"/>
                </a:cxn>
                <a:cxn ang="0">
                  <a:pos x="17" y="96"/>
                </a:cxn>
                <a:cxn ang="0">
                  <a:pos x="25" y="85"/>
                </a:cxn>
                <a:cxn ang="0">
                  <a:pos x="29" y="72"/>
                </a:cxn>
                <a:cxn ang="0">
                  <a:pos x="28" y="62"/>
                </a:cxn>
                <a:cxn ang="0">
                  <a:pos x="33" y="56"/>
                </a:cxn>
                <a:cxn ang="0">
                  <a:pos x="38" y="48"/>
                </a:cxn>
                <a:cxn ang="0">
                  <a:pos x="49" y="37"/>
                </a:cxn>
                <a:cxn ang="0">
                  <a:pos x="57" y="35"/>
                </a:cxn>
                <a:cxn ang="0">
                  <a:pos x="59" y="24"/>
                </a:cxn>
                <a:cxn ang="0">
                  <a:pos x="58" y="16"/>
                </a:cxn>
                <a:cxn ang="0">
                  <a:pos x="52" y="7"/>
                </a:cxn>
                <a:cxn ang="0">
                  <a:pos x="55" y="7"/>
                </a:cxn>
                <a:cxn ang="0">
                  <a:pos x="62" y="4"/>
                </a:cxn>
                <a:cxn ang="0">
                  <a:pos x="65" y="1"/>
                </a:cxn>
                <a:cxn ang="0">
                  <a:pos x="76" y="7"/>
                </a:cxn>
                <a:cxn ang="0">
                  <a:pos x="86" y="8"/>
                </a:cxn>
                <a:cxn ang="0">
                  <a:pos x="86" y="22"/>
                </a:cxn>
                <a:cxn ang="0">
                  <a:pos x="82" y="25"/>
                </a:cxn>
                <a:cxn ang="0">
                  <a:pos x="78" y="33"/>
                </a:cxn>
                <a:cxn ang="0">
                  <a:pos x="82" y="42"/>
                </a:cxn>
                <a:cxn ang="0">
                  <a:pos x="73" y="41"/>
                </a:cxn>
                <a:cxn ang="0">
                  <a:pos x="68" y="40"/>
                </a:cxn>
                <a:cxn ang="0">
                  <a:pos x="65" y="44"/>
                </a:cxn>
                <a:cxn ang="0">
                  <a:pos x="73" y="48"/>
                </a:cxn>
                <a:cxn ang="0">
                  <a:pos x="69" y="54"/>
                </a:cxn>
                <a:cxn ang="0">
                  <a:pos x="71" y="61"/>
                </a:cxn>
                <a:cxn ang="0">
                  <a:pos x="80" y="74"/>
                </a:cxn>
                <a:cxn ang="0">
                  <a:pos x="83" y="86"/>
                </a:cxn>
                <a:cxn ang="0">
                  <a:pos x="81" y="94"/>
                </a:cxn>
              </a:cxnLst>
              <a:rect l="0" t="0" r="r" b="b"/>
              <a:pathLst>
                <a:path w="87" h="138">
                  <a:moveTo>
                    <a:pt x="82" y="97"/>
                  </a:moveTo>
                  <a:cubicBezTo>
                    <a:pt x="81" y="98"/>
                    <a:pt x="81" y="99"/>
                    <a:pt x="81" y="99"/>
                  </a:cubicBezTo>
                  <a:cubicBezTo>
                    <a:pt x="81" y="100"/>
                    <a:pt x="81" y="102"/>
                    <a:pt x="80" y="102"/>
                  </a:cubicBezTo>
                  <a:cubicBezTo>
                    <a:pt x="80" y="103"/>
                    <a:pt x="78" y="104"/>
                    <a:pt x="77" y="104"/>
                  </a:cubicBezTo>
                  <a:cubicBezTo>
                    <a:pt x="76" y="104"/>
                    <a:pt x="74" y="104"/>
                    <a:pt x="73" y="104"/>
                  </a:cubicBezTo>
                  <a:cubicBezTo>
                    <a:pt x="72" y="104"/>
                    <a:pt x="71" y="103"/>
                    <a:pt x="71" y="103"/>
                  </a:cubicBezTo>
                  <a:cubicBezTo>
                    <a:pt x="70" y="103"/>
                    <a:pt x="69" y="103"/>
                    <a:pt x="68" y="103"/>
                  </a:cubicBezTo>
                  <a:cubicBezTo>
                    <a:pt x="67" y="103"/>
                    <a:pt x="66" y="104"/>
                    <a:pt x="66" y="105"/>
                  </a:cubicBezTo>
                  <a:cubicBezTo>
                    <a:pt x="65" y="105"/>
                    <a:pt x="62" y="105"/>
                    <a:pt x="61" y="105"/>
                  </a:cubicBezTo>
                  <a:cubicBezTo>
                    <a:pt x="60" y="106"/>
                    <a:pt x="59" y="107"/>
                    <a:pt x="58" y="108"/>
                  </a:cubicBezTo>
                  <a:cubicBezTo>
                    <a:pt x="58" y="109"/>
                    <a:pt x="57" y="110"/>
                    <a:pt x="57" y="110"/>
                  </a:cubicBezTo>
                  <a:cubicBezTo>
                    <a:pt x="56" y="111"/>
                    <a:pt x="56" y="113"/>
                    <a:pt x="56" y="114"/>
                  </a:cubicBezTo>
                  <a:cubicBezTo>
                    <a:pt x="56" y="114"/>
                    <a:pt x="55" y="116"/>
                    <a:pt x="55" y="117"/>
                  </a:cubicBezTo>
                  <a:cubicBezTo>
                    <a:pt x="55" y="117"/>
                    <a:pt x="55" y="118"/>
                    <a:pt x="56" y="119"/>
                  </a:cubicBezTo>
                  <a:cubicBezTo>
                    <a:pt x="56" y="120"/>
                    <a:pt x="58" y="120"/>
                    <a:pt x="58" y="121"/>
                  </a:cubicBezTo>
                  <a:cubicBezTo>
                    <a:pt x="58" y="121"/>
                    <a:pt x="58" y="123"/>
                    <a:pt x="58" y="123"/>
                  </a:cubicBezTo>
                  <a:cubicBezTo>
                    <a:pt x="58" y="124"/>
                    <a:pt x="59" y="124"/>
                    <a:pt x="59" y="125"/>
                  </a:cubicBezTo>
                  <a:cubicBezTo>
                    <a:pt x="60" y="125"/>
                    <a:pt x="60" y="126"/>
                    <a:pt x="59" y="126"/>
                  </a:cubicBezTo>
                  <a:cubicBezTo>
                    <a:pt x="59" y="126"/>
                    <a:pt x="58" y="127"/>
                    <a:pt x="58" y="127"/>
                  </a:cubicBezTo>
                  <a:cubicBezTo>
                    <a:pt x="57" y="127"/>
                    <a:pt x="56" y="127"/>
                    <a:pt x="56" y="127"/>
                  </a:cubicBezTo>
                  <a:cubicBezTo>
                    <a:pt x="55" y="127"/>
                    <a:pt x="54" y="127"/>
                    <a:pt x="54" y="127"/>
                  </a:cubicBezTo>
                  <a:cubicBezTo>
                    <a:pt x="53" y="127"/>
                    <a:pt x="53" y="128"/>
                    <a:pt x="52" y="128"/>
                  </a:cubicBezTo>
                  <a:cubicBezTo>
                    <a:pt x="52" y="128"/>
                    <a:pt x="51" y="129"/>
                    <a:pt x="50" y="129"/>
                  </a:cubicBezTo>
                  <a:cubicBezTo>
                    <a:pt x="49" y="130"/>
                    <a:pt x="47" y="130"/>
                    <a:pt x="46" y="130"/>
                  </a:cubicBezTo>
                  <a:cubicBezTo>
                    <a:pt x="46" y="130"/>
                    <a:pt x="44" y="131"/>
                    <a:pt x="44" y="131"/>
                  </a:cubicBezTo>
                  <a:cubicBezTo>
                    <a:pt x="43" y="131"/>
                    <a:pt x="43" y="133"/>
                    <a:pt x="43" y="133"/>
                  </a:cubicBezTo>
                  <a:cubicBezTo>
                    <a:pt x="43" y="133"/>
                    <a:pt x="41" y="134"/>
                    <a:pt x="41" y="134"/>
                  </a:cubicBezTo>
                  <a:cubicBezTo>
                    <a:pt x="40" y="134"/>
                    <a:pt x="40" y="133"/>
                    <a:pt x="40" y="133"/>
                  </a:cubicBezTo>
                  <a:cubicBezTo>
                    <a:pt x="39" y="133"/>
                    <a:pt x="40" y="132"/>
                    <a:pt x="40" y="131"/>
                  </a:cubicBezTo>
                  <a:cubicBezTo>
                    <a:pt x="40" y="131"/>
                    <a:pt x="39" y="131"/>
                    <a:pt x="39" y="131"/>
                  </a:cubicBezTo>
                  <a:cubicBezTo>
                    <a:pt x="38" y="131"/>
                    <a:pt x="37" y="131"/>
                    <a:pt x="37" y="131"/>
                  </a:cubicBezTo>
                  <a:cubicBezTo>
                    <a:pt x="36" y="131"/>
                    <a:pt x="36" y="132"/>
                    <a:pt x="36" y="132"/>
                  </a:cubicBezTo>
                  <a:cubicBezTo>
                    <a:pt x="36" y="133"/>
                    <a:pt x="35" y="134"/>
                    <a:pt x="34" y="134"/>
                  </a:cubicBezTo>
                  <a:cubicBezTo>
                    <a:pt x="33" y="134"/>
                    <a:pt x="33" y="133"/>
                    <a:pt x="32" y="132"/>
                  </a:cubicBezTo>
                  <a:cubicBezTo>
                    <a:pt x="32" y="132"/>
                    <a:pt x="32" y="131"/>
                    <a:pt x="31" y="130"/>
                  </a:cubicBezTo>
                  <a:cubicBezTo>
                    <a:pt x="31" y="130"/>
                    <a:pt x="30" y="130"/>
                    <a:pt x="30" y="130"/>
                  </a:cubicBezTo>
                  <a:cubicBezTo>
                    <a:pt x="29" y="130"/>
                    <a:pt x="28" y="130"/>
                    <a:pt x="27" y="130"/>
                  </a:cubicBezTo>
                  <a:cubicBezTo>
                    <a:pt x="27" y="130"/>
                    <a:pt x="25" y="131"/>
                    <a:pt x="25" y="131"/>
                  </a:cubicBezTo>
                  <a:cubicBezTo>
                    <a:pt x="24" y="132"/>
                    <a:pt x="23" y="132"/>
                    <a:pt x="23" y="133"/>
                  </a:cubicBezTo>
                  <a:cubicBezTo>
                    <a:pt x="22" y="133"/>
                    <a:pt x="21" y="134"/>
                    <a:pt x="21" y="135"/>
                  </a:cubicBezTo>
                  <a:cubicBezTo>
                    <a:pt x="20" y="135"/>
                    <a:pt x="19" y="137"/>
                    <a:pt x="18" y="138"/>
                  </a:cubicBezTo>
                  <a:cubicBezTo>
                    <a:pt x="17" y="138"/>
                    <a:pt x="16" y="138"/>
                    <a:pt x="15" y="138"/>
                  </a:cubicBezTo>
                  <a:cubicBezTo>
                    <a:pt x="14" y="138"/>
                    <a:pt x="12" y="138"/>
                    <a:pt x="11" y="138"/>
                  </a:cubicBezTo>
                  <a:cubicBezTo>
                    <a:pt x="11" y="137"/>
                    <a:pt x="11" y="136"/>
                    <a:pt x="11" y="136"/>
                  </a:cubicBezTo>
                  <a:cubicBezTo>
                    <a:pt x="10" y="135"/>
                    <a:pt x="8" y="135"/>
                    <a:pt x="7" y="135"/>
                  </a:cubicBezTo>
                  <a:cubicBezTo>
                    <a:pt x="6" y="135"/>
                    <a:pt x="5" y="136"/>
                    <a:pt x="5" y="136"/>
                  </a:cubicBezTo>
                  <a:cubicBezTo>
                    <a:pt x="4" y="136"/>
                    <a:pt x="3" y="136"/>
                    <a:pt x="3" y="136"/>
                  </a:cubicBezTo>
                  <a:cubicBezTo>
                    <a:pt x="3" y="136"/>
                    <a:pt x="3" y="136"/>
                    <a:pt x="3" y="135"/>
                  </a:cubicBezTo>
                  <a:cubicBezTo>
                    <a:pt x="3" y="135"/>
                    <a:pt x="2" y="134"/>
                    <a:pt x="2" y="134"/>
                  </a:cubicBezTo>
                  <a:cubicBezTo>
                    <a:pt x="2" y="134"/>
                    <a:pt x="0" y="133"/>
                    <a:pt x="0" y="133"/>
                  </a:cubicBezTo>
                  <a:cubicBezTo>
                    <a:pt x="0" y="133"/>
                    <a:pt x="0" y="131"/>
                    <a:pt x="0" y="130"/>
                  </a:cubicBezTo>
                  <a:cubicBezTo>
                    <a:pt x="0" y="129"/>
                    <a:pt x="1" y="127"/>
                    <a:pt x="1" y="126"/>
                  </a:cubicBezTo>
                  <a:cubicBezTo>
                    <a:pt x="1" y="125"/>
                    <a:pt x="2" y="123"/>
                    <a:pt x="2" y="122"/>
                  </a:cubicBezTo>
                  <a:cubicBezTo>
                    <a:pt x="3" y="121"/>
                    <a:pt x="3" y="119"/>
                    <a:pt x="4" y="118"/>
                  </a:cubicBezTo>
                  <a:cubicBezTo>
                    <a:pt x="4" y="116"/>
                    <a:pt x="5" y="114"/>
                    <a:pt x="6" y="113"/>
                  </a:cubicBezTo>
                  <a:cubicBezTo>
                    <a:pt x="6" y="112"/>
                    <a:pt x="7" y="110"/>
                    <a:pt x="7" y="109"/>
                  </a:cubicBezTo>
                  <a:cubicBezTo>
                    <a:pt x="7" y="107"/>
                    <a:pt x="8" y="105"/>
                    <a:pt x="9" y="103"/>
                  </a:cubicBezTo>
                  <a:cubicBezTo>
                    <a:pt x="10" y="103"/>
                    <a:pt x="11" y="101"/>
                    <a:pt x="12" y="101"/>
                  </a:cubicBezTo>
                  <a:cubicBezTo>
                    <a:pt x="13" y="100"/>
                    <a:pt x="15" y="99"/>
                    <a:pt x="16" y="98"/>
                  </a:cubicBezTo>
                  <a:cubicBezTo>
                    <a:pt x="16" y="98"/>
                    <a:pt x="17" y="96"/>
                    <a:pt x="17" y="96"/>
                  </a:cubicBezTo>
                  <a:cubicBezTo>
                    <a:pt x="17" y="95"/>
                    <a:pt x="17" y="93"/>
                    <a:pt x="18" y="92"/>
                  </a:cubicBezTo>
                  <a:cubicBezTo>
                    <a:pt x="18" y="91"/>
                    <a:pt x="20" y="89"/>
                    <a:pt x="21" y="88"/>
                  </a:cubicBezTo>
                  <a:cubicBezTo>
                    <a:pt x="22" y="88"/>
                    <a:pt x="24" y="86"/>
                    <a:pt x="25" y="85"/>
                  </a:cubicBezTo>
                  <a:cubicBezTo>
                    <a:pt x="25" y="85"/>
                    <a:pt x="26" y="83"/>
                    <a:pt x="26" y="82"/>
                  </a:cubicBezTo>
                  <a:cubicBezTo>
                    <a:pt x="27" y="81"/>
                    <a:pt x="27" y="79"/>
                    <a:pt x="27" y="78"/>
                  </a:cubicBezTo>
                  <a:cubicBezTo>
                    <a:pt x="28" y="76"/>
                    <a:pt x="29" y="74"/>
                    <a:pt x="29" y="72"/>
                  </a:cubicBezTo>
                  <a:cubicBezTo>
                    <a:pt x="29" y="71"/>
                    <a:pt x="30" y="69"/>
                    <a:pt x="30" y="67"/>
                  </a:cubicBezTo>
                  <a:cubicBezTo>
                    <a:pt x="30" y="66"/>
                    <a:pt x="29" y="65"/>
                    <a:pt x="28" y="64"/>
                  </a:cubicBezTo>
                  <a:cubicBezTo>
                    <a:pt x="28" y="64"/>
                    <a:pt x="27" y="62"/>
                    <a:pt x="28" y="62"/>
                  </a:cubicBezTo>
                  <a:cubicBezTo>
                    <a:pt x="28" y="61"/>
                    <a:pt x="29" y="61"/>
                    <a:pt x="29" y="61"/>
                  </a:cubicBezTo>
                  <a:cubicBezTo>
                    <a:pt x="30" y="60"/>
                    <a:pt x="31" y="60"/>
                    <a:pt x="31" y="60"/>
                  </a:cubicBezTo>
                  <a:cubicBezTo>
                    <a:pt x="32" y="59"/>
                    <a:pt x="32" y="57"/>
                    <a:pt x="33" y="56"/>
                  </a:cubicBezTo>
                  <a:cubicBezTo>
                    <a:pt x="33" y="55"/>
                    <a:pt x="34" y="53"/>
                    <a:pt x="35" y="53"/>
                  </a:cubicBezTo>
                  <a:cubicBezTo>
                    <a:pt x="36" y="52"/>
                    <a:pt x="37" y="53"/>
                    <a:pt x="38" y="52"/>
                  </a:cubicBezTo>
                  <a:cubicBezTo>
                    <a:pt x="39" y="51"/>
                    <a:pt x="38" y="49"/>
                    <a:pt x="38" y="48"/>
                  </a:cubicBezTo>
                  <a:cubicBezTo>
                    <a:pt x="39" y="47"/>
                    <a:pt x="40" y="44"/>
                    <a:pt x="40" y="42"/>
                  </a:cubicBezTo>
                  <a:cubicBezTo>
                    <a:pt x="41" y="41"/>
                    <a:pt x="44" y="39"/>
                    <a:pt x="45" y="38"/>
                  </a:cubicBezTo>
                  <a:cubicBezTo>
                    <a:pt x="46" y="38"/>
                    <a:pt x="48" y="37"/>
                    <a:pt x="49" y="37"/>
                  </a:cubicBezTo>
                  <a:cubicBezTo>
                    <a:pt x="50" y="36"/>
                    <a:pt x="51" y="37"/>
                    <a:pt x="52" y="36"/>
                  </a:cubicBezTo>
                  <a:cubicBezTo>
                    <a:pt x="53" y="36"/>
                    <a:pt x="53" y="35"/>
                    <a:pt x="54" y="35"/>
                  </a:cubicBezTo>
                  <a:cubicBezTo>
                    <a:pt x="55" y="34"/>
                    <a:pt x="56" y="35"/>
                    <a:pt x="57" y="35"/>
                  </a:cubicBezTo>
                  <a:cubicBezTo>
                    <a:pt x="58" y="34"/>
                    <a:pt x="57" y="32"/>
                    <a:pt x="57" y="31"/>
                  </a:cubicBezTo>
                  <a:cubicBezTo>
                    <a:pt x="57" y="30"/>
                    <a:pt x="58" y="28"/>
                    <a:pt x="58" y="27"/>
                  </a:cubicBezTo>
                  <a:cubicBezTo>
                    <a:pt x="58" y="26"/>
                    <a:pt x="59" y="25"/>
                    <a:pt x="59" y="24"/>
                  </a:cubicBezTo>
                  <a:cubicBezTo>
                    <a:pt x="60" y="23"/>
                    <a:pt x="60" y="22"/>
                    <a:pt x="60" y="22"/>
                  </a:cubicBezTo>
                  <a:cubicBezTo>
                    <a:pt x="60" y="21"/>
                    <a:pt x="60" y="19"/>
                    <a:pt x="60" y="18"/>
                  </a:cubicBezTo>
                  <a:cubicBezTo>
                    <a:pt x="60" y="18"/>
                    <a:pt x="59" y="16"/>
                    <a:pt x="58" y="16"/>
                  </a:cubicBezTo>
                  <a:cubicBezTo>
                    <a:pt x="57" y="15"/>
                    <a:pt x="55" y="13"/>
                    <a:pt x="54" y="12"/>
                  </a:cubicBezTo>
                  <a:cubicBezTo>
                    <a:pt x="54" y="11"/>
                    <a:pt x="52" y="10"/>
                    <a:pt x="52" y="9"/>
                  </a:cubicBezTo>
                  <a:cubicBezTo>
                    <a:pt x="52" y="8"/>
                    <a:pt x="52" y="8"/>
                    <a:pt x="52" y="7"/>
                  </a:cubicBezTo>
                  <a:cubicBezTo>
                    <a:pt x="53" y="7"/>
                    <a:pt x="53" y="7"/>
                    <a:pt x="53" y="6"/>
                  </a:cubicBezTo>
                  <a:cubicBezTo>
                    <a:pt x="53" y="6"/>
                    <a:pt x="53" y="6"/>
                    <a:pt x="53" y="6"/>
                  </a:cubicBezTo>
                  <a:cubicBezTo>
                    <a:pt x="54" y="6"/>
                    <a:pt x="55" y="7"/>
                    <a:pt x="55" y="7"/>
                  </a:cubicBezTo>
                  <a:cubicBezTo>
                    <a:pt x="56" y="7"/>
                    <a:pt x="57" y="7"/>
                    <a:pt x="58" y="7"/>
                  </a:cubicBezTo>
                  <a:cubicBezTo>
                    <a:pt x="59" y="7"/>
                    <a:pt x="60" y="6"/>
                    <a:pt x="60" y="6"/>
                  </a:cubicBezTo>
                  <a:cubicBezTo>
                    <a:pt x="61" y="5"/>
                    <a:pt x="62" y="4"/>
                    <a:pt x="62" y="4"/>
                  </a:cubicBezTo>
                  <a:cubicBezTo>
                    <a:pt x="62" y="3"/>
                    <a:pt x="63" y="2"/>
                    <a:pt x="64" y="1"/>
                  </a:cubicBezTo>
                  <a:cubicBezTo>
                    <a:pt x="64" y="1"/>
                    <a:pt x="65" y="1"/>
                    <a:pt x="65" y="0"/>
                  </a:cubicBezTo>
                  <a:cubicBezTo>
                    <a:pt x="65" y="0"/>
                    <a:pt x="65" y="0"/>
                    <a:pt x="65" y="1"/>
                  </a:cubicBezTo>
                  <a:cubicBezTo>
                    <a:pt x="66" y="1"/>
                    <a:pt x="68" y="3"/>
                    <a:pt x="69" y="4"/>
                  </a:cubicBezTo>
                  <a:cubicBezTo>
                    <a:pt x="70" y="4"/>
                    <a:pt x="71" y="5"/>
                    <a:pt x="72" y="6"/>
                  </a:cubicBezTo>
                  <a:cubicBezTo>
                    <a:pt x="73" y="6"/>
                    <a:pt x="75" y="6"/>
                    <a:pt x="76" y="7"/>
                  </a:cubicBezTo>
                  <a:cubicBezTo>
                    <a:pt x="77" y="7"/>
                    <a:pt x="79" y="6"/>
                    <a:pt x="80" y="6"/>
                  </a:cubicBezTo>
                  <a:cubicBezTo>
                    <a:pt x="81" y="6"/>
                    <a:pt x="83" y="7"/>
                    <a:pt x="84" y="7"/>
                  </a:cubicBezTo>
                  <a:cubicBezTo>
                    <a:pt x="85" y="7"/>
                    <a:pt x="86" y="8"/>
                    <a:pt x="86" y="8"/>
                  </a:cubicBezTo>
                  <a:cubicBezTo>
                    <a:pt x="87" y="9"/>
                    <a:pt x="86" y="11"/>
                    <a:pt x="86" y="12"/>
                  </a:cubicBezTo>
                  <a:cubicBezTo>
                    <a:pt x="86" y="13"/>
                    <a:pt x="87" y="16"/>
                    <a:pt x="87" y="17"/>
                  </a:cubicBezTo>
                  <a:cubicBezTo>
                    <a:pt x="87" y="18"/>
                    <a:pt x="87" y="21"/>
                    <a:pt x="86" y="22"/>
                  </a:cubicBezTo>
                  <a:cubicBezTo>
                    <a:pt x="86" y="22"/>
                    <a:pt x="85" y="22"/>
                    <a:pt x="85" y="23"/>
                  </a:cubicBezTo>
                  <a:cubicBezTo>
                    <a:pt x="84" y="23"/>
                    <a:pt x="84" y="24"/>
                    <a:pt x="83" y="24"/>
                  </a:cubicBezTo>
                  <a:cubicBezTo>
                    <a:pt x="83" y="24"/>
                    <a:pt x="82" y="25"/>
                    <a:pt x="82" y="25"/>
                  </a:cubicBezTo>
                  <a:cubicBezTo>
                    <a:pt x="81" y="26"/>
                    <a:pt x="80" y="26"/>
                    <a:pt x="80" y="26"/>
                  </a:cubicBezTo>
                  <a:cubicBezTo>
                    <a:pt x="79" y="27"/>
                    <a:pt x="78" y="28"/>
                    <a:pt x="78" y="29"/>
                  </a:cubicBezTo>
                  <a:cubicBezTo>
                    <a:pt x="78" y="30"/>
                    <a:pt x="78" y="32"/>
                    <a:pt x="78" y="33"/>
                  </a:cubicBezTo>
                  <a:cubicBezTo>
                    <a:pt x="79" y="34"/>
                    <a:pt x="80" y="36"/>
                    <a:pt x="81" y="37"/>
                  </a:cubicBezTo>
                  <a:cubicBezTo>
                    <a:pt x="81" y="38"/>
                    <a:pt x="82" y="39"/>
                    <a:pt x="82" y="40"/>
                  </a:cubicBezTo>
                  <a:cubicBezTo>
                    <a:pt x="82" y="40"/>
                    <a:pt x="82" y="42"/>
                    <a:pt x="82" y="42"/>
                  </a:cubicBezTo>
                  <a:cubicBezTo>
                    <a:pt x="81" y="43"/>
                    <a:pt x="79" y="42"/>
                    <a:pt x="78" y="42"/>
                  </a:cubicBezTo>
                  <a:cubicBezTo>
                    <a:pt x="78" y="42"/>
                    <a:pt x="76" y="42"/>
                    <a:pt x="76" y="42"/>
                  </a:cubicBezTo>
                  <a:cubicBezTo>
                    <a:pt x="75" y="42"/>
                    <a:pt x="73" y="41"/>
                    <a:pt x="73" y="41"/>
                  </a:cubicBezTo>
                  <a:cubicBezTo>
                    <a:pt x="72" y="40"/>
                    <a:pt x="72" y="39"/>
                    <a:pt x="71" y="38"/>
                  </a:cubicBezTo>
                  <a:cubicBezTo>
                    <a:pt x="71" y="38"/>
                    <a:pt x="69" y="38"/>
                    <a:pt x="69" y="38"/>
                  </a:cubicBezTo>
                  <a:cubicBezTo>
                    <a:pt x="69" y="38"/>
                    <a:pt x="69" y="39"/>
                    <a:pt x="68" y="40"/>
                  </a:cubicBezTo>
                  <a:cubicBezTo>
                    <a:pt x="68" y="40"/>
                    <a:pt x="67" y="41"/>
                    <a:pt x="66" y="41"/>
                  </a:cubicBezTo>
                  <a:cubicBezTo>
                    <a:pt x="66" y="42"/>
                    <a:pt x="64" y="42"/>
                    <a:pt x="64" y="43"/>
                  </a:cubicBezTo>
                  <a:cubicBezTo>
                    <a:pt x="64" y="43"/>
                    <a:pt x="65" y="44"/>
                    <a:pt x="65" y="44"/>
                  </a:cubicBezTo>
                  <a:cubicBezTo>
                    <a:pt x="66" y="45"/>
                    <a:pt x="68" y="45"/>
                    <a:pt x="69" y="45"/>
                  </a:cubicBezTo>
                  <a:cubicBezTo>
                    <a:pt x="70" y="45"/>
                    <a:pt x="71" y="45"/>
                    <a:pt x="72" y="46"/>
                  </a:cubicBezTo>
                  <a:cubicBezTo>
                    <a:pt x="72" y="46"/>
                    <a:pt x="73" y="47"/>
                    <a:pt x="73" y="48"/>
                  </a:cubicBezTo>
                  <a:cubicBezTo>
                    <a:pt x="73" y="48"/>
                    <a:pt x="73" y="50"/>
                    <a:pt x="73" y="50"/>
                  </a:cubicBezTo>
                  <a:cubicBezTo>
                    <a:pt x="73" y="51"/>
                    <a:pt x="72" y="53"/>
                    <a:pt x="71" y="53"/>
                  </a:cubicBezTo>
                  <a:cubicBezTo>
                    <a:pt x="70" y="54"/>
                    <a:pt x="69" y="54"/>
                    <a:pt x="69" y="54"/>
                  </a:cubicBezTo>
                  <a:cubicBezTo>
                    <a:pt x="68" y="55"/>
                    <a:pt x="67" y="56"/>
                    <a:pt x="67" y="56"/>
                  </a:cubicBezTo>
                  <a:cubicBezTo>
                    <a:pt x="67" y="57"/>
                    <a:pt x="68" y="58"/>
                    <a:pt x="68" y="58"/>
                  </a:cubicBezTo>
                  <a:cubicBezTo>
                    <a:pt x="69" y="59"/>
                    <a:pt x="70" y="61"/>
                    <a:pt x="71" y="61"/>
                  </a:cubicBezTo>
                  <a:cubicBezTo>
                    <a:pt x="72" y="63"/>
                    <a:pt x="76" y="65"/>
                    <a:pt x="77" y="66"/>
                  </a:cubicBezTo>
                  <a:cubicBezTo>
                    <a:pt x="77" y="67"/>
                    <a:pt x="78" y="69"/>
                    <a:pt x="79" y="70"/>
                  </a:cubicBezTo>
                  <a:cubicBezTo>
                    <a:pt x="79" y="71"/>
                    <a:pt x="79" y="73"/>
                    <a:pt x="80" y="74"/>
                  </a:cubicBezTo>
                  <a:cubicBezTo>
                    <a:pt x="80" y="75"/>
                    <a:pt x="81" y="78"/>
                    <a:pt x="81" y="79"/>
                  </a:cubicBezTo>
                  <a:cubicBezTo>
                    <a:pt x="82" y="80"/>
                    <a:pt x="83" y="82"/>
                    <a:pt x="83" y="82"/>
                  </a:cubicBezTo>
                  <a:cubicBezTo>
                    <a:pt x="83" y="83"/>
                    <a:pt x="83" y="85"/>
                    <a:pt x="83" y="86"/>
                  </a:cubicBezTo>
                  <a:cubicBezTo>
                    <a:pt x="83" y="86"/>
                    <a:pt x="84" y="88"/>
                    <a:pt x="83" y="88"/>
                  </a:cubicBezTo>
                  <a:cubicBezTo>
                    <a:pt x="83" y="89"/>
                    <a:pt x="82" y="90"/>
                    <a:pt x="81" y="91"/>
                  </a:cubicBezTo>
                  <a:cubicBezTo>
                    <a:pt x="81" y="92"/>
                    <a:pt x="81" y="93"/>
                    <a:pt x="81" y="94"/>
                  </a:cubicBezTo>
                  <a:cubicBezTo>
                    <a:pt x="81" y="94"/>
                    <a:pt x="82" y="95"/>
                    <a:pt x="82" y="96"/>
                  </a:cubicBezTo>
                  <a:cubicBezTo>
                    <a:pt x="82" y="96"/>
                    <a:pt x="82" y="97"/>
                    <a:pt x="82" y="9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2" name="Freeform 152"/>
            <p:cNvSpPr>
              <a:spLocks/>
            </p:cNvSpPr>
            <p:nvPr/>
          </p:nvSpPr>
          <p:spPr bwMode="auto">
            <a:xfrm>
              <a:off x="1346201" y="2082801"/>
              <a:ext cx="171450" cy="274638"/>
            </a:xfrm>
            <a:custGeom>
              <a:avLst/>
              <a:gdLst/>
              <a:ahLst/>
              <a:cxnLst>
                <a:cxn ang="0">
                  <a:pos x="7" y="36"/>
                </a:cxn>
                <a:cxn ang="0">
                  <a:pos x="14" y="29"/>
                </a:cxn>
                <a:cxn ang="0">
                  <a:pos x="13" y="23"/>
                </a:cxn>
                <a:cxn ang="0">
                  <a:pos x="8" y="27"/>
                </a:cxn>
                <a:cxn ang="0">
                  <a:pos x="1" y="26"/>
                </a:cxn>
                <a:cxn ang="0">
                  <a:pos x="3" y="19"/>
                </a:cxn>
                <a:cxn ang="0">
                  <a:pos x="9" y="10"/>
                </a:cxn>
                <a:cxn ang="0">
                  <a:pos x="13" y="3"/>
                </a:cxn>
                <a:cxn ang="0">
                  <a:pos x="14" y="0"/>
                </a:cxn>
                <a:cxn ang="0">
                  <a:pos x="20" y="7"/>
                </a:cxn>
                <a:cxn ang="0">
                  <a:pos x="26" y="8"/>
                </a:cxn>
                <a:cxn ang="0">
                  <a:pos x="33" y="14"/>
                </a:cxn>
                <a:cxn ang="0">
                  <a:pos x="39" y="18"/>
                </a:cxn>
                <a:cxn ang="0">
                  <a:pos x="47" y="20"/>
                </a:cxn>
                <a:cxn ang="0">
                  <a:pos x="52" y="22"/>
                </a:cxn>
                <a:cxn ang="0">
                  <a:pos x="55" y="31"/>
                </a:cxn>
                <a:cxn ang="0">
                  <a:pos x="59" y="40"/>
                </a:cxn>
                <a:cxn ang="0">
                  <a:pos x="56" y="45"/>
                </a:cxn>
                <a:cxn ang="0">
                  <a:pos x="53" y="50"/>
                </a:cxn>
                <a:cxn ang="0">
                  <a:pos x="59" y="48"/>
                </a:cxn>
                <a:cxn ang="0">
                  <a:pos x="68" y="47"/>
                </a:cxn>
                <a:cxn ang="0">
                  <a:pos x="75" y="45"/>
                </a:cxn>
                <a:cxn ang="0">
                  <a:pos x="80" y="43"/>
                </a:cxn>
                <a:cxn ang="0">
                  <a:pos x="88" y="47"/>
                </a:cxn>
                <a:cxn ang="0">
                  <a:pos x="89" y="56"/>
                </a:cxn>
                <a:cxn ang="0">
                  <a:pos x="85" y="62"/>
                </a:cxn>
                <a:cxn ang="0">
                  <a:pos x="85" y="70"/>
                </a:cxn>
                <a:cxn ang="0">
                  <a:pos x="83" y="72"/>
                </a:cxn>
                <a:cxn ang="0">
                  <a:pos x="84" y="76"/>
                </a:cxn>
                <a:cxn ang="0">
                  <a:pos x="79" y="81"/>
                </a:cxn>
                <a:cxn ang="0">
                  <a:pos x="71" y="88"/>
                </a:cxn>
                <a:cxn ang="0">
                  <a:pos x="72" y="97"/>
                </a:cxn>
                <a:cxn ang="0">
                  <a:pos x="70" y="103"/>
                </a:cxn>
                <a:cxn ang="0">
                  <a:pos x="67" y="109"/>
                </a:cxn>
                <a:cxn ang="0">
                  <a:pos x="63" y="112"/>
                </a:cxn>
                <a:cxn ang="0">
                  <a:pos x="57" y="106"/>
                </a:cxn>
                <a:cxn ang="0">
                  <a:pos x="53" y="108"/>
                </a:cxn>
                <a:cxn ang="0">
                  <a:pos x="45" y="109"/>
                </a:cxn>
                <a:cxn ang="0">
                  <a:pos x="40" y="115"/>
                </a:cxn>
                <a:cxn ang="0">
                  <a:pos x="37" y="122"/>
                </a:cxn>
                <a:cxn ang="0">
                  <a:pos x="36" y="131"/>
                </a:cxn>
                <a:cxn ang="0">
                  <a:pos x="31" y="140"/>
                </a:cxn>
                <a:cxn ang="0">
                  <a:pos x="29" y="146"/>
                </a:cxn>
                <a:cxn ang="0">
                  <a:pos x="27" y="140"/>
                </a:cxn>
                <a:cxn ang="0">
                  <a:pos x="25" y="138"/>
                </a:cxn>
                <a:cxn ang="0">
                  <a:pos x="26" y="130"/>
                </a:cxn>
                <a:cxn ang="0">
                  <a:pos x="24" y="121"/>
                </a:cxn>
                <a:cxn ang="0">
                  <a:pos x="20" y="108"/>
                </a:cxn>
                <a:cxn ang="0">
                  <a:pos x="10" y="98"/>
                </a:cxn>
                <a:cxn ang="0">
                  <a:pos x="16" y="92"/>
                </a:cxn>
                <a:cxn ang="0">
                  <a:pos x="12" y="87"/>
                </a:cxn>
                <a:cxn ang="0">
                  <a:pos x="9" y="83"/>
                </a:cxn>
                <a:cxn ang="0">
                  <a:pos x="14" y="80"/>
                </a:cxn>
                <a:cxn ang="0">
                  <a:pos x="21" y="84"/>
                </a:cxn>
                <a:cxn ang="0">
                  <a:pos x="24" y="79"/>
                </a:cxn>
                <a:cxn ang="0">
                  <a:pos x="23" y="68"/>
                </a:cxn>
                <a:cxn ang="0">
                  <a:pos x="28" y="65"/>
                </a:cxn>
                <a:cxn ang="0">
                  <a:pos x="29" y="54"/>
                </a:cxn>
                <a:cxn ang="0">
                  <a:pos x="23" y="48"/>
                </a:cxn>
                <a:cxn ang="0">
                  <a:pos x="12" y="46"/>
                </a:cxn>
              </a:cxnLst>
              <a:rect l="0" t="0" r="r" b="b"/>
              <a:pathLst>
                <a:path w="91" h="146">
                  <a:moveTo>
                    <a:pt x="8" y="42"/>
                  </a:moveTo>
                  <a:cubicBezTo>
                    <a:pt x="7" y="41"/>
                    <a:pt x="6" y="40"/>
                    <a:pt x="6" y="40"/>
                  </a:cubicBezTo>
                  <a:cubicBezTo>
                    <a:pt x="6" y="39"/>
                    <a:pt x="7" y="37"/>
                    <a:pt x="7" y="36"/>
                  </a:cubicBezTo>
                  <a:cubicBezTo>
                    <a:pt x="7" y="36"/>
                    <a:pt x="8" y="34"/>
                    <a:pt x="8" y="33"/>
                  </a:cubicBezTo>
                  <a:cubicBezTo>
                    <a:pt x="8" y="33"/>
                    <a:pt x="10" y="31"/>
                    <a:pt x="11" y="31"/>
                  </a:cubicBezTo>
                  <a:cubicBezTo>
                    <a:pt x="11" y="30"/>
                    <a:pt x="13" y="29"/>
                    <a:pt x="14" y="29"/>
                  </a:cubicBezTo>
                  <a:cubicBezTo>
                    <a:pt x="14" y="28"/>
                    <a:pt x="16" y="27"/>
                    <a:pt x="16" y="26"/>
                  </a:cubicBezTo>
                  <a:cubicBezTo>
                    <a:pt x="16" y="25"/>
                    <a:pt x="15" y="24"/>
                    <a:pt x="15" y="24"/>
                  </a:cubicBezTo>
                  <a:cubicBezTo>
                    <a:pt x="15" y="23"/>
                    <a:pt x="14" y="23"/>
                    <a:pt x="13" y="23"/>
                  </a:cubicBezTo>
                  <a:cubicBezTo>
                    <a:pt x="13" y="23"/>
                    <a:pt x="12" y="23"/>
                    <a:pt x="11" y="23"/>
                  </a:cubicBezTo>
                  <a:cubicBezTo>
                    <a:pt x="11" y="24"/>
                    <a:pt x="9" y="25"/>
                    <a:pt x="9" y="25"/>
                  </a:cubicBezTo>
                  <a:cubicBezTo>
                    <a:pt x="8" y="26"/>
                    <a:pt x="8" y="27"/>
                    <a:pt x="8" y="27"/>
                  </a:cubicBezTo>
                  <a:cubicBezTo>
                    <a:pt x="7" y="28"/>
                    <a:pt x="6" y="29"/>
                    <a:pt x="6" y="29"/>
                  </a:cubicBezTo>
                  <a:cubicBezTo>
                    <a:pt x="5" y="29"/>
                    <a:pt x="4" y="29"/>
                    <a:pt x="4" y="29"/>
                  </a:cubicBezTo>
                  <a:cubicBezTo>
                    <a:pt x="3" y="29"/>
                    <a:pt x="2" y="27"/>
                    <a:pt x="1" y="26"/>
                  </a:cubicBezTo>
                  <a:cubicBezTo>
                    <a:pt x="1" y="26"/>
                    <a:pt x="0" y="24"/>
                    <a:pt x="0" y="24"/>
                  </a:cubicBezTo>
                  <a:cubicBezTo>
                    <a:pt x="0" y="23"/>
                    <a:pt x="1" y="22"/>
                    <a:pt x="1" y="22"/>
                  </a:cubicBezTo>
                  <a:cubicBezTo>
                    <a:pt x="2" y="21"/>
                    <a:pt x="3" y="20"/>
                    <a:pt x="3" y="19"/>
                  </a:cubicBezTo>
                  <a:cubicBezTo>
                    <a:pt x="3" y="19"/>
                    <a:pt x="3" y="17"/>
                    <a:pt x="4" y="17"/>
                  </a:cubicBezTo>
                  <a:cubicBezTo>
                    <a:pt x="4" y="16"/>
                    <a:pt x="5" y="15"/>
                    <a:pt x="6" y="14"/>
                  </a:cubicBezTo>
                  <a:cubicBezTo>
                    <a:pt x="7" y="13"/>
                    <a:pt x="8" y="11"/>
                    <a:pt x="9" y="10"/>
                  </a:cubicBezTo>
                  <a:cubicBezTo>
                    <a:pt x="9" y="9"/>
                    <a:pt x="9" y="8"/>
                    <a:pt x="10" y="7"/>
                  </a:cubicBezTo>
                  <a:cubicBezTo>
                    <a:pt x="10" y="7"/>
                    <a:pt x="11" y="6"/>
                    <a:pt x="12" y="5"/>
                  </a:cubicBezTo>
                  <a:cubicBezTo>
                    <a:pt x="12" y="5"/>
                    <a:pt x="13" y="4"/>
                    <a:pt x="13" y="3"/>
                  </a:cubicBezTo>
                  <a:cubicBezTo>
                    <a:pt x="13" y="2"/>
                    <a:pt x="13" y="1"/>
                    <a:pt x="13" y="1"/>
                  </a:cubicBezTo>
                  <a:cubicBezTo>
                    <a:pt x="13" y="1"/>
                    <a:pt x="13" y="1"/>
                    <a:pt x="13" y="1"/>
                  </a:cubicBezTo>
                  <a:cubicBezTo>
                    <a:pt x="13" y="0"/>
                    <a:pt x="14" y="0"/>
                    <a:pt x="14" y="0"/>
                  </a:cubicBezTo>
                  <a:cubicBezTo>
                    <a:pt x="15" y="0"/>
                    <a:pt x="18" y="1"/>
                    <a:pt x="19" y="2"/>
                  </a:cubicBezTo>
                  <a:cubicBezTo>
                    <a:pt x="19" y="2"/>
                    <a:pt x="20" y="3"/>
                    <a:pt x="20" y="4"/>
                  </a:cubicBezTo>
                  <a:cubicBezTo>
                    <a:pt x="20" y="5"/>
                    <a:pt x="19" y="6"/>
                    <a:pt x="20" y="7"/>
                  </a:cubicBezTo>
                  <a:cubicBezTo>
                    <a:pt x="20" y="7"/>
                    <a:pt x="21" y="9"/>
                    <a:pt x="22" y="9"/>
                  </a:cubicBezTo>
                  <a:cubicBezTo>
                    <a:pt x="23" y="9"/>
                    <a:pt x="24" y="8"/>
                    <a:pt x="25" y="8"/>
                  </a:cubicBezTo>
                  <a:cubicBezTo>
                    <a:pt x="25" y="8"/>
                    <a:pt x="26" y="8"/>
                    <a:pt x="26" y="8"/>
                  </a:cubicBezTo>
                  <a:cubicBezTo>
                    <a:pt x="27" y="9"/>
                    <a:pt x="27" y="10"/>
                    <a:pt x="28" y="11"/>
                  </a:cubicBezTo>
                  <a:cubicBezTo>
                    <a:pt x="29" y="11"/>
                    <a:pt x="31" y="12"/>
                    <a:pt x="31" y="12"/>
                  </a:cubicBezTo>
                  <a:cubicBezTo>
                    <a:pt x="32" y="13"/>
                    <a:pt x="33" y="14"/>
                    <a:pt x="33" y="14"/>
                  </a:cubicBezTo>
                  <a:cubicBezTo>
                    <a:pt x="34" y="14"/>
                    <a:pt x="34" y="15"/>
                    <a:pt x="35" y="15"/>
                  </a:cubicBezTo>
                  <a:cubicBezTo>
                    <a:pt x="35" y="16"/>
                    <a:pt x="37" y="17"/>
                    <a:pt x="37" y="17"/>
                  </a:cubicBezTo>
                  <a:cubicBezTo>
                    <a:pt x="38" y="18"/>
                    <a:pt x="39" y="18"/>
                    <a:pt x="39" y="18"/>
                  </a:cubicBezTo>
                  <a:cubicBezTo>
                    <a:pt x="40" y="19"/>
                    <a:pt x="42" y="18"/>
                    <a:pt x="43" y="18"/>
                  </a:cubicBezTo>
                  <a:cubicBezTo>
                    <a:pt x="43" y="19"/>
                    <a:pt x="44" y="19"/>
                    <a:pt x="45" y="19"/>
                  </a:cubicBezTo>
                  <a:cubicBezTo>
                    <a:pt x="45" y="19"/>
                    <a:pt x="46" y="19"/>
                    <a:pt x="47" y="20"/>
                  </a:cubicBezTo>
                  <a:cubicBezTo>
                    <a:pt x="47" y="20"/>
                    <a:pt x="49" y="21"/>
                    <a:pt x="49" y="21"/>
                  </a:cubicBezTo>
                  <a:cubicBezTo>
                    <a:pt x="50" y="21"/>
                    <a:pt x="51" y="20"/>
                    <a:pt x="51" y="20"/>
                  </a:cubicBezTo>
                  <a:cubicBezTo>
                    <a:pt x="52" y="21"/>
                    <a:pt x="52" y="22"/>
                    <a:pt x="52" y="22"/>
                  </a:cubicBezTo>
                  <a:cubicBezTo>
                    <a:pt x="52" y="23"/>
                    <a:pt x="53" y="24"/>
                    <a:pt x="53" y="25"/>
                  </a:cubicBezTo>
                  <a:cubicBezTo>
                    <a:pt x="54" y="25"/>
                    <a:pt x="54" y="27"/>
                    <a:pt x="54" y="27"/>
                  </a:cubicBezTo>
                  <a:cubicBezTo>
                    <a:pt x="54" y="28"/>
                    <a:pt x="55" y="30"/>
                    <a:pt x="55" y="31"/>
                  </a:cubicBezTo>
                  <a:cubicBezTo>
                    <a:pt x="56" y="32"/>
                    <a:pt x="56" y="33"/>
                    <a:pt x="57" y="34"/>
                  </a:cubicBezTo>
                  <a:cubicBezTo>
                    <a:pt x="57" y="35"/>
                    <a:pt x="58" y="37"/>
                    <a:pt x="59" y="38"/>
                  </a:cubicBezTo>
                  <a:cubicBezTo>
                    <a:pt x="59" y="38"/>
                    <a:pt x="59" y="39"/>
                    <a:pt x="59" y="40"/>
                  </a:cubicBezTo>
                  <a:cubicBezTo>
                    <a:pt x="59" y="40"/>
                    <a:pt x="59" y="41"/>
                    <a:pt x="59" y="42"/>
                  </a:cubicBezTo>
                  <a:cubicBezTo>
                    <a:pt x="58" y="42"/>
                    <a:pt x="57" y="42"/>
                    <a:pt x="57" y="43"/>
                  </a:cubicBezTo>
                  <a:cubicBezTo>
                    <a:pt x="57" y="43"/>
                    <a:pt x="56" y="45"/>
                    <a:pt x="56" y="45"/>
                  </a:cubicBezTo>
                  <a:cubicBezTo>
                    <a:pt x="56" y="45"/>
                    <a:pt x="55" y="46"/>
                    <a:pt x="54" y="46"/>
                  </a:cubicBezTo>
                  <a:cubicBezTo>
                    <a:pt x="54" y="47"/>
                    <a:pt x="54" y="47"/>
                    <a:pt x="53" y="48"/>
                  </a:cubicBezTo>
                  <a:cubicBezTo>
                    <a:pt x="53" y="48"/>
                    <a:pt x="53" y="49"/>
                    <a:pt x="53" y="50"/>
                  </a:cubicBezTo>
                  <a:cubicBezTo>
                    <a:pt x="54" y="50"/>
                    <a:pt x="55" y="51"/>
                    <a:pt x="55" y="51"/>
                  </a:cubicBezTo>
                  <a:cubicBezTo>
                    <a:pt x="56" y="51"/>
                    <a:pt x="57" y="50"/>
                    <a:pt x="57" y="49"/>
                  </a:cubicBezTo>
                  <a:cubicBezTo>
                    <a:pt x="58" y="49"/>
                    <a:pt x="59" y="48"/>
                    <a:pt x="59" y="48"/>
                  </a:cubicBezTo>
                  <a:cubicBezTo>
                    <a:pt x="60" y="48"/>
                    <a:pt x="61" y="47"/>
                    <a:pt x="62" y="47"/>
                  </a:cubicBezTo>
                  <a:cubicBezTo>
                    <a:pt x="62" y="46"/>
                    <a:pt x="64" y="46"/>
                    <a:pt x="64" y="46"/>
                  </a:cubicBezTo>
                  <a:cubicBezTo>
                    <a:pt x="65" y="46"/>
                    <a:pt x="67" y="47"/>
                    <a:pt x="68" y="47"/>
                  </a:cubicBezTo>
                  <a:cubicBezTo>
                    <a:pt x="69" y="47"/>
                    <a:pt x="71" y="48"/>
                    <a:pt x="72" y="47"/>
                  </a:cubicBezTo>
                  <a:cubicBezTo>
                    <a:pt x="72" y="47"/>
                    <a:pt x="73" y="46"/>
                    <a:pt x="73" y="46"/>
                  </a:cubicBezTo>
                  <a:cubicBezTo>
                    <a:pt x="74" y="46"/>
                    <a:pt x="75" y="45"/>
                    <a:pt x="75" y="45"/>
                  </a:cubicBezTo>
                  <a:cubicBezTo>
                    <a:pt x="76" y="44"/>
                    <a:pt x="76" y="43"/>
                    <a:pt x="77" y="42"/>
                  </a:cubicBezTo>
                  <a:cubicBezTo>
                    <a:pt x="77" y="42"/>
                    <a:pt x="78" y="40"/>
                    <a:pt x="79" y="40"/>
                  </a:cubicBezTo>
                  <a:cubicBezTo>
                    <a:pt x="79" y="40"/>
                    <a:pt x="80" y="42"/>
                    <a:pt x="80" y="43"/>
                  </a:cubicBezTo>
                  <a:cubicBezTo>
                    <a:pt x="81" y="43"/>
                    <a:pt x="81" y="45"/>
                    <a:pt x="82" y="45"/>
                  </a:cubicBezTo>
                  <a:cubicBezTo>
                    <a:pt x="83" y="46"/>
                    <a:pt x="85" y="46"/>
                    <a:pt x="86" y="46"/>
                  </a:cubicBezTo>
                  <a:cubicBezTo>
                    <a:pt x="86" y="46"/>
                    <a:pt x="88" y="47"/>
                    <a:pt x="88" y="47"/>
                  </a:cubicBezTo>
                  <a:cubicBezTo>
                    <a:pt x="89" y="48"/>
                    <a:pt x="90" y="49"/>
                    <a:pt x="90" y="49"/>
                  </a:cubicBezTo>
                  <a:cubicBezTo>
                    <a:pt x="90" y="50"/>
                    <a:pt x="91" y="52"/>
                    <a:pt x="90" y="53"/>
                  </a:cubicBezTo>
                  <a:cubicBezTo>
                    <a:pt x="90" y="54"/>
                    <a:pt x="89" y="55"/>
                    <a:pt x="89" y="56"/>
                  </a:cubicBezTo>
                  <a:cubicBezTo>
                    <a:pt x="88" y="57"/>
                    <a:pt x="87" y="58"/>
                    <a:pt x="87" y="59"/>
                  </a:cubicBezTo>
                  <a:cubicBezTo>
                    <a:pt x="87" y="59"/>
                    <a:pt x="85" y="59"/>
                    <a:pt x="85" y="60"/>
                  </a:cubicBezTo>
                  <a:cubicBezTo>
                    <a:pt x="85" y="60"/>
                    <a:pt x="85" y="62"/>
                    <a:pt x="85" y="62"/>
                  </a:cubicBezTo>
                  <a:cubicBezTo>
                    <a:pt x="85" y="62"/>
                    <a:pt x="84" y="65"/>
                    <a:pt x="83" y="66"/>
                  </a:cubicBezTo>
                  <a:cubicBezTo>
                    <a:pt x="83" y="66"/>
                    <a:pt x="82" y="67"/>
                    <a:pt x="83" y="68"/>
                  </a:cubicBezTo>
                  <a:cubicBezTo>
                    <a:pt x="83" y="69"/>
                    <a:pt x="84" y="70"/>
                    <a:pt x="85" y="70"/>
                  </a:cubicBezTo>
                  <a:cubicBezTo>
                    <a:pt x="85" y="70"/>
                    <a:pt x="86" y="71"/>
                    <a:pt x="87" y="71"/>
                  </a:cubicBezTo>
                  <a:cubicBezTo>
                    <a:pt x="86" y="71"/>
                    <a:pt x="86" y="72"/>
                    <a:pt x="86" y="72"/>
                  </a:cubicBezTo>
                  <a:cubicBezTo>
                    <a:pt x="85" y="72"/>
                    <a:pt x="84" y="72"/>
                    <a:pt x="83" y="72"/>
                  </a:cubicBezTo>
                  <a:cubicBezTo>
                    <a:pt x="83" y="73"/>
                    <a:pt x="82" y="74"/>
                    <a:pt x="82" y="74"/>
                  </a:cubicBezTo>
                  <a:cubicBezTo>
                    <a:pt x="82" y="74"/>
                    <a:pt x="83" y="75"/>
                    <a:pt x="83" y="75"/>
                  </a:cubicBezTo>
                  <a:cubicBezTo>
                    <a:pt x="83" y="76"/>
                    <a:pt x="84" y="76"/>
                    <a:pt x="84" y="76"/>
                  </a:cubicBezTo>
                  <a:cubicBezTo>
                    <a:pt x="85" y="77"/>
                    <a:pt x="84" y="78"/>
                    <a:pt x="84" y="78"/>
                  </a:cubicBezTo>
                  <a:cubicBezTo>
                    <a:pt x="84" y="78"/>
                    <a:pt x="83" y="79"/>
                    <a:pt x="82" y="79"/>
                  </a:cubicBezTo>
                  <a:cubicBezTo>
                    <a:pt x="81" y="79"/>
                    <a:pt x="80" y="80"/>
                    <a:pt x="79" y="81"/>
                  </a:cubicBezTo>
                  <a:cubicBezTo>
                    <a:pt x="78" y="81"/>
                    <a:pt x="76" y="82"/>
                    <a:pt x="75" y="83"/>
                  </a:cubicBezTo>
                  <a:cubicBezTo>
                    <a:pt x="74" y="83"/>
                    <a:pt x="73" y="85"/>
                    <a:pt x="72" y="85"/>
                  </a:cubicBezTo>
                  <a:cubicBezTo>
                    <a:pt x="72" y="86"/>
                    <a:pt x="71" y="87"/>
                    <a:pt x="71" y="88"/>
                  </a:cubicBezTo>
                  <a:cubicBezTo>
                    <a:pt x="71" y="89"/>
                    <a:pt x="71" y="90"/>
                    <a:pt x="71" y="91"/>
                  </a:cubicBezTo>
                  <a:cubicBezTo>
                    <a:pt x="71" y="92"/>
                    <a:pt x="71" y="93"/>
                    <a:pt x="71" y="94"/>
                  </a:cubicBezTo>
                  <a:cubicBezTo>
                    <a:pt x="71" y="95"/>
                    <a:pt x="73" y="96"/>
                    <a:pt x="72" y="97"/>
                  </a:cubicBezTo>
                  <a:cubicBezTo>
                    <a:pt x="72" y="98"/>
                    <a:pt x="71" y="99"/>
                    <a:pt x="71" y="99"/>
                  </a:cubicBezTo>
                  <a:cubicBezTo>
                    <a:pt x="70" y="100"/>
                    <a:pt x="70" y="101"/>
                    <a:pt x="70" y="102"/>
                  </a:cubicBezTo>
                  <a:cubicBezTo>
                    <a:pt x="70" y="102"/>
                    <a:pt x="70" y="103"/>
                    <a:pt x="70" y="103"/>
                  </a:cubicBezTo>
                  <a:cubicBezTo>
                    <a:pt x="69" y="104"/>
                    <a:pt x="68" y="104"/>
                    <a:pt x="68" y="105"/>
                  </a:cubicBezTo>
                  <a:cubicBezTo>
                    <a:pt x="68" y="105"/>
                    <a:pt x="68" y="107"/>
                    <a:pt x="68" y="107"/>
                  </a:cubicBezTo>
                  <a:cubicBezTo>
                    <a:pt x="68" y="108"/>
                    <a:pt x="68" y="109"/>
                    <a:pt x="67" y="109"/>
                  </a:cubicBezTo>
                  <a:cubicBezTo>
                    <a:pt x="67" y="110"/>
                    <a:pt x="67" y="110"/>
                    <a:pt x="67" y="111"/>
                  </a:cubicBezTo>
                  <a:cubicBezTo>
                    <a:pt x="66" y="111"/>
                    <a:pt x="65" y="112"/>
                    <a:pt x="65" y="112"/>
                  </a:cubicBezTo>
                  <a:cubicBezTo>
                    <a:pt x="64" y="112"/>
                    <a:pt x="64" y="113"/>
                    <a:pt x="63" y="112"/>
                  </a:cubicBezTo>
                  <a:cubicBezTo>
                    <a:pt x="63" y="112"/>
                    <a:pt x="62" y="111"/>
                    <a:pt x="61" y="111"/>
                  </a:cubicBezTo>
                  <a:cubicBezTo>
                    <a:pt x="61" y="110"/>
                    <a:pt x="60" y="109"/>
                    <a:pt x="59" y="108"/>
                  </a:cubicBezTo>
                  <a:cubicBezTo>
                    <a:pt x="59" y="107"/>
                    <a:pt x="58" y="106"/>
                    <a:pt x="57" y="106"/>
                  </a:cubicBezTo>
                  <a:cubicBezTo>
                    <a:pt x="57" y="105"/>
                    <a:pt x="56" y="105"/>
                    <a:pt x="56" y="105"/>
                  </a:cubicBezTo>
                  <a:cubicBezTo>
                    <a:pt x="56" y="105"/>
                    <a:pt x="55" y="105"/>
                    <a:pt x="55" y="106"/>
                  </a:cubicBezTo>
                  <a:cubicBezTo>
                    <a:pt x="54" y="106"/>
                    <a:pt x="53" y="107"/>
                    <a:pt x="53" y="108"/>
                  </a:cubicBezTo>
                  <a:cubicBezTo>
                    <a:pt x="52" y="108"/>
                    <a:pt x="51" y="108"/>
                    <a:pt x="51" y="108"/>
                  </a:cubicBezTo>
                  <a:cubicBezTo>
                    <a:pt x="50" y="108"/>
                    <a:pt x="48" y="108"/>
                    <a:pt x="48" y="108"/>
                  </a:cubicBezTo>
                  <a:cubicBezTo>
                    <a:pt x="47" y="108"/>
                    <a:pt x="46" y="109"/>
                    <a:pt x="45" y="109"/>
                  </a:cubicBezTo>
                  <a:cubicBezTo>
                    <a:pt x="45" y="110"/>
                    <a:pt x="45" y="111"/>
                    <a:pt x="45" y="112"/>
                  </a:cubicBezTo>
                  <a:cubicBezTo>
                    <a:pt x="44" y="112"/>
                    <a:pt x="44" y="113"/>
                    <a:pt x="43" y="114"/>
                  </a:cubicBezTo>
                  <a:cubicBezTo>
                    <a:pt x="43" y="114"/>
                    <a:pt x="41" y="115"/>
                    <a:pt x="40" y="115"/>
                  </a:cubicBezTo>
                  <a:cubicBezTo>
                    <a:pt x="40" y="115"/>
                    <a:pt x="40" y="116"/>
                    <a:pt x="39" y="117"/>
                  </a:cubicBezTo>
                  <a:cubicBezTo>
                    <a:pt x="39" y="117"/>
                    <a:pt x="38" y="118"/>
                    <a:pt x="38" y="119"/>
                  </a:cubicBezTo>
                  <a:cubicBezTo>
                    <a:pt x="38" y="119"/>
                    <a:pt x="37" y="121"/>
                    <a:pt x="37" y="122"/>
                  </a:cubicBezTo>
                  <a:cubicBezTo>
                    <a:pt x="36" y="123"/>
                    <a:pt x="37" y="125"/>
                    <a:pt x="37" y="125"/>
                  </a:cubicBezTo>
                  <a:cubicBezTo>
                    <a:pt x="37" y="126"/>
                    <a:pt x="36" y="128"/>
                    <a:pt x="36" y="128"/>
                  </a:cubicBezTo>
                  <a:cubicBezTo>
                    <a:pt x="36" y="129"/>
                    <a:pt x="36" y="131"/>
                    <a:pt x="36" y="131"/>
                  </a:cubicBezTo>
                  <a:cubicBezTo>
                    <a:pt x="36" y="133"/>
                    <a:pt x="35" y="135"/>
                    <a:pt x="35" y="136"/>
                  </a:cubicBezTo>
                  <a:cubicBezTo>
                    <a:pt x="35" y="136"/>
                    <a:pt x="34" y="137"/>
                    <a:pt x="33" y="138"/>
                  </a:cubicBezTo>
                  <a:cubicBezTo>
                    <a:pt x="33" y="138"/>
                    <a:pt x="32" y="139"/>
                    <a:pt x="31" y="140"/>
                  </a:cubicBezTo>
                  <a:cubicBezTo>
                    <a:pt x="31" y="140"/>
                    <a:pt x="31" y="142"/>
                    <a:pt x="31" y="142"/>
                  </a:cubicBezTo>
                  <a:cubicBezTo>
                    <a:pt x="31" y="143"/>
                    <a:pt x="31" y="144"/>
                    <a:pt x="30" y="145"/>
                  </a:cubicBezTo>
                  <a:cubicBezTo>
                    <a:pt x="30" y="145"/>
                    <a:pt x="29" y="146"/>
                    <a:pt x="29" y="146"/>
                  </a:cubicBezTo>
                  <a:cubicBezTo>
                    <a:pt x="28" y="146"/>
                    <a:pt x="27" y="145"/>
                    <a:pt x="27" y="145"/>
                  </a:cubicBezTo>
                  <a:cubicBezTo>
                    <a:pt x="27" y="144"/>
                    <a:pt x="27" y="143"/>
                    <a:pt x="27" y="142"/>
                  </a:cubicBezTo>
                  <a:cubicBezTo>
                    <a:pt x="27" y="142"/>
                    <a:pt x="27" y="140"/>
                    <a:pt x="27" y="140"/>
                  </a:cubicBezTo>
                  <a:cubicBezTo>
                    <a:pt x="27" y="140"/>
                    <a:pt x="26" y="140"/>
                    <a:pt x="25" y="139"/>
                  </a:cubicBezTo>
                  <a:cubicBezTo>
                    <a:pt x="25" y="139"/>
                    <a:pt x="25" y="139"/>
                    <a:pt x="25" y="139"/>
                  </a:cubicBezTo>
                  <a:cubicBezTo>
                    <a:pt x="25" y="139"/>
                    <a:pt x="25" y="138"/>
                    <a:pt x="25" y="138"/>
                  </a:cubicBezTo>
                  <a:cubicBezTo>
                    <a:pt x="25" y="137"/>
                    <a:pt x="24" y="136"/>
                    <a:pt x="24" y="136"/>
                  </a:cubicBezTo>
                  <a:cubicBezTo>
                    <a:pt x="24" y="135"/>
                    <a:pt x="24" y="134"/>
                    <a:pt x="24" y="133"/>
                  </a:cubicBezTo>
                  <a:cubicBezTo>
                    <a:pt x="25" y="132"/>
                    <a:pt x="26" y="131"/>
                    <a:pt x="26" y="130"/>
                  </a:cubicBezTo>
                  <a:cubicBezTo>
                    <a:pt x="27" y="130"/>
                    <a:pt x="26" y="128"/>
                    <a:pt x="26" y="128"/>
                  </a:cubicBezTo>
                  <a:cubicBezTo>
                    <a:pt x="26" y="127"/>
                    <a:pt x="26" y="125"/>
                    <a:pt x="26" y="124"/>
                  </a:cubicBezTo>
                  <a:cubicBezTo>
                    <a:pt x="26" y="124"/>
                    <a:pt x="25" y="122"/>
                    <a:pt x="24" y="121"/>
                  </a:cubicBezTo>
                  <a:cubicBezTo>
                    <a:pt x="24" y="120"/>
                    <a:pt x="23" y="117"/>
                    <a:pt x="23" y="116"/>
                  </a:cubicBezTo>
                  <a:cubicBezTo>
                    <a:pt x="22" y="115"/>
                    <a:pt x="22" y="113"/>
                    <a:pt x="22" y="112"/>
                  </a:cubicBezTo>
                  <a:cubicBezTo>
                    <a:pt x="21" y="111"/>
                    <a:pt x="20" y="109"/>
                    <a:pt x="20" y="108"/>
                  </a:cubicBezTo>
                  <a:cubicBezTo>
                    <a:pt x="19" y="107"/>
                    <a:pt x="15" y="105"/>
                    <a:pt x="14" y="103"/>
                  </a:cubicBezTo>
                  <a:cubicBezTo>
                    <a:pt x="13" y="103"/>
                    <a:pt x="12" y="101"/>
                    <a:pt x="11" y="100"/>
                  </a:cubicBezTo>
                  <a:cubicBezTo>
                    <a:pt x="11" y="100"/>
                    <a:pt x="10" y="99"/>
                    <a:pt x="10" y="98"/>
                  </a:cubicBezTo>
                  <a:cubicBezTo>
                    <a:pt x="10" y="98"/>
                    <a:pt x="11" y="97"/>
                    <a:pt x="12" y="96"/>
                  </a:cubicBezTo>
                  <a:cubicBezTo>
                    <a:pt x="12" y="96"/>
                    <a:pt x="13" y="96"/>
                    <a:pt x="14" y="95"/>
                  </a:cubicBezTo>
                  <a:cubicBezTo>
                    <a:pt x="15" y="95"/>
                    <a:pt x="16" y="93"/>
                    <a:pt x="16" y="92"/>
                  </a:cubicBezTo>
                  <a:cubicBezTo>
                    <a:pt x="16" y="92"/>
                    <a:pt x="16" y="90"/>
                    <a:pt x="16" y="90"/>
                  </a:cubicBezTo>
                  <a:cubicBezTo>
                    <a:pt x="16" y="89"/>
                    <a:pt x="15" y="88"/>
                    <a:pt x="15" y="88"/>
                  </a:cubicBezTo>
                  <a:cubicBezTo>
                    <a:pt x="14" y="87"/>
                    <a:pt x="13" y="87"/>
                    <a:pt x="12" y="87"/>
                  </a:cubicBezTo>
                  <a:cubicBezTo>
                    <a:pt x="11" y="87"/>
                    <a:pt x="9" y="87"/>
                    <a:pt x="8" y="86"/>
                  </a:cubicBezTo>
                  <a:cubicBezTo>
                    <a:pt x="8" y="86"/>
                    <a:pt x="7" y="85"/>
                    <a:pt x="7" y="85"/>
                  </a:cubicBezTo>
                  <a:cubicBezTo>
                    <a:pt x="7" y="84"/>
                    <a:pt x="9" y="84"/>
                    <a:pt x="9" y="83"/>
                  </a:cubicBezTo>
                  <a:cubicBezTo>
                    <a:pt x="10" y="83"/>
                    <a:pt x="11" y="82"/>
                    <a:pt x="11" y="82"/>
                  </a:cubicBezTo>
                  <a:cubicBezTo>
                    <a:pt x="12" y="81"/>
                    <a:pt x="12" y="80"/>
                    <a:pt x="12" y="80"/>
                  </a:cubicBezTo>
                  <a:cubicBezTo>
                    <a:pt x="12" y="80"/>
                    <a:pt x="14" y="80"/>
                    <a:pt x="14" y="80"/>
                  </a:cubicBezTo>
                  <a:cubicBezTo>
                    <a:pt x="15" y="81"/>
                    <a:pt x="15" y="82"/>
                    <a:pt x="16" y="83"/>
                  </a:cubicBezTo>
                  <a:cubicBezTo>
                    <a:pt x="16" y="83"/>
                    <a:pt x="18" y="84"/>
                    <a:pt x="19" y="84"/>
                  </a:cubicBezTo>
                  <a:cubicBezTo>
                    <a:pt x="19" y="84"/>
                    <a:pt x="21" y="84"/>
                    <a:pt x="21" y="84"/>
                  </a:cubicBezTo>
                  <a:cubicBezTo>
                    <a:pt x="22" y="84"/>
                    <a:pt x="24" y="85"/>
                    <a:pt x="25" y="84"/>
                  </a:cubicBezTo>
                  <a:cubicBezTo>
                    <a:pt x="25" y="84"/>
                    <a:pt x="25" y="82"/>
                    <a:pt x="25" y="82"/>
                  </a:cubicBezTo>
                  <a:cubicBezTo>
                    <a:pt x="25" y="81"/>
                    <a:pt x="24" y="80"/>
                    <a:pt x="24" y="79"/>
                  </a:cubicBezTo>
                  <a:cubicBezTo>
                    <a:pt x="23" y="78"/>
                    <a:pt x="22" y="76"/>
                    <a:pt x="21" y="75"/>
                  </a:cubicBezTo>
                  <a:cubicBezTo>
                    <a:pt x="21" y="74"/>
                    <a:pt x="21" y="72"/>
                    <a:pt x="21" y="71"/>
                  </a:cubicBezTo>
                  <a:cubicBezTo>
                    <a:pt x="21" y="70"/>
                    <a:pt x="22" y="69"/>
                    <a:pt x="23" y="68"/>
                  </a:cubicBezTo>
                  <a:cubicBezTo>
                    <a:pt x="23" y="68"/>
                    <a:pt x="24" y="68"/>
                    <a:pt x="25" y="67"/>
                  </a:cubicBezTo>
                  <a:cubicBezTo>
                    <a:pt x="25" y="67"/>
                    <a:pt x="26" y="66"/>
                    <a:pt x="26" y="66"/>
                  </a:cubicBezTo>
                  <a:cubicBezTo>
                    <a:pt x="27" y="66"/>
                    <a:pt x="27" y="65"/>
                    <a:pt x="28" y="65"/>
                  </a:cubicBezTo>
                  <a:cubicBezTo>
                    <a:pt x="28" y="64"/>
                    <a:pt x="29" y="64"/>
                    <a:pt x="29" y="64"/>
                  </a:cubicBezTo>
                  <a:cubicBezTo>
                    <a:pt x="30" y="63"/>
                    <a:pt x="30" y="60"/>
                    <a:pt x="30" y="59"/>
                  </a:cubicBezTo>
                  <a:cubicBezTo>
                    <a:pt x="30" y="58"/>
                    <a:pt x="29" y="55"/>
                    <a:pt x="29" y="54"/>
                  </a:cubicBezTo>
                  <a:cubicBezTo>
                    <a:pt x="29" y="53"/>
                    <a:pt x="30" y="51"/>
                    <a:pt x="29" y="50"/>
                  </a:cubicBezTo>
                  <a:cubicBezTo>
                    <a:pt x="29" y="50"/>
                    <a:pt x="28" y="49"/>
                    <a:pt x="27" y="49"/>
                  </a:cubicBezTo>
                  <a:cubicBezTo>
                    <a:pt x="26" y="49"/>
                    <a:pt x="24" y="48"/>
                    <a:pt x="23" y="48"/>
                  </a:cubicBezTo>
                  <a:cubicBezTo>
                    <a:pt x="22" y="48"/>
                    <a:pt x="20" y="49"/>
                    <a:pt x="19" y="49"/>
                  </a:cubicBezTo>
                  <a:cubicBezTo>
                    <a:pt x="18" y="48"/>
                    <a:pt x="16" y="48"/>
                    <a:pt x="15" y="48"/>
                  </a:cubicBezTo>
                  <a:cubicBezTo>
                    <a:pt x="14" y="47"/>
                    <a:pt x="13" y="46"/>
                    <a:pt x="12" y="46"/>
                  </a:cubicBezTo>
                  <a:cubicBezTo>
                    <a:pt x="11" y="45"/>
                    <a:pt x="9" y="43"/>
                    <a:pt x="8" y="43"/>
                  </a:cubicBezTo>
                  <a:cubicBezTo>
                    <a:pt x="8" y="42"/>
                    <a:pt x="8" y="42"/>
                    <a:pt x="8" y="4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3" name="Freeform 153"/>
            <p:cNvSpPr>
              <a:spLocks/>
            </p:cNvSpPr>
            <p:nvPr/>
          </p:nvSpPr>
          <p:spPr bwMode="auto">
            <a:xfrm>
              <a:off x="1306513" y="2003426"/>
              <a:ext cx="114300" cy="80963"/>
            </a:xfrm>
            <a:custGeom>
              <a:avLst/>
              <a:gdLst/>
              <a:ahLst/>
              <a:cxnLst>
                <a:cxn ang="0">
                  <a:pos x="1" y="21"/>
                </a:cxn>
                <a:cxn ang="0">
                  <a:pos x="3" y="21"/>
                </a:cxn>
                <a:cxn ang="0">
                  <a:pos x="6" y="22"/>
                </a:cxn>
                <a:cxn ang="0">
                  <a:pos x="9" y="23"/>
                </a:cxn>
                <a:cxn ang="0">
                  <a:pos x="13" y="23"/>
                </a:cxn>
                <a:cxn ang="0">
                  <a:pos x="16" y="23"/>
                </a:cxn>
                <a:cxn ang="0">
                  <a:pos x="19" y="22"/>
                </a:cxn>
                <a:cxn ang="0">
                  <a:pos x="21" y="19"/>
                </a:cxn>
                <a:cxn ang="0">
                  <a:pos x="21" y="16"/>
                </a:cxn>
                <a:cxn ang="0">
                  <a:pos x="20" y="13"/>
                </a:cxn>
                <a:cxn ang="0">
                  <a:pos x="21" y="10"/>
                </a:cxn>
                <a:cxn ang="0">
                  <a:pos x="20" y="7"/>
                </a:cxn>
                <a:cxn ang="0">
                  <a:pos x="20" y="4"/>
                </a:cxn>
                <a:cxn ang="0">
                  <a:pos x="20" y="2"/>
                </a:cxn>
                <a:cxn ang="0">
                  <a:pos x="20" y="0"/>
                </a:cxn>
                <a:cxn ang="0">
                  <a:pos x="21" y="1"/>
                </a:cxn>
                <a:cxn ang="0">
                  <a:pos x="26" y="1"/>
                </a:cxn>
                <a:cxn ang="0">
                  <a:pos x="29" y="3"/>
                </a:cxn>
                <a:cxn ang="0">
                  <a:pos x="33" y="4"/>
                </a:cxn>
                <a:cxn ang="0">
                  <a:pos x="38" y="6"/>
                </a:cxn>
                <a:cxn ang="0">
                  <a:pos x="43" y="8"/>
                </a:cxn>
                <a:cxn ang="0">
                  <a:pos x="46" y="7"/>
                </a:cxn>
                <a:cxn ang="0">
                  <a:pos x="47" y="8"/>
                </a:cxn>
                <a:cxn ang="0">
                  <a:pos x="49" y="9"/>
                </a:cxn>
                <a:cxn ang="0">
                  <a:pos x="51" y="10"/>
                </a:cxn>
                <a:cxn ang="0">
                  <a:pos x="52" y="13"/>
                </a:cxn>
                <a:cxn ang="0">
                  <a:pos x="54" y="15"/>
                </a:cxn>
                <a:cxn ang="0">
                  <a:pos x="57" y="17"/>
                </a:cxn>
                <a:cxn ang="0">
                  <a:pos x="60" y="18"/>
                </a:cxn>
                <a:cxn ang="0">
                  <a:pos x="60" y="18"/>
                </a:cxn>
                <a:cxn ang="0">
                  <a:pos x="61" y="21"/>
                </a:cxn>
                <a:cxn ang="0">
                  <a:pos x="59" y="23"/>
                </a:cxn>
                <a:cxn ang="0">
                  <a:pos x="58" y="25"/>
                </a:cxn>
                <a:cxn ang="0">
                  <a:pos x="56" y="29"/>
                </a:cxn>
                <a:cxn ang="0">
                  <a:pos x="56" y="30"/>
                </a:cxn>
                <a:cxn ang="0">
                  <a:pos x="54" y="30"/>
                </a:cxn>
                <a:cxn ang="0">
                  <a:pos x="51" y="30"/>
                </a:cxn>
                <a:cxn ang="0">
                  <a:pos x="47" y="31"/>
                </a:cxn>
                <a:cxn ang="0">
                  <a:pos x="41" y="32"/>
                </a:cxn>
                <a:cxn ang="0">
                  <a:pos x="36" y="32"/>
                </a:cxn>
                <a:cxn ang="0">
                  <a:pos x="34" y="33"/>
                </a:cxn>
                <a:cxn ang="0">
                  <a:pos x="31" y="34"/>
                </a:cxn>
                <a:cxn ang="0">
                  <a:pos x="28" y="35"/>
                </a:cxn>
                <a:cxn ang="0">
                  <a:pos x="28" y="36"/>
                </a:cxn>
                <a:cxn ang="0">
                  <a:pos x="27" y="37"/>
                </a:cxn>
                <a:cxn ang="0">
                  <a:pos x="25" y="40"/>
                </a:cxn>
                <a:cxn ang="0">
                  <a:pos x="23" y="41"/>
                </a:cxn>
                <a:cxn ang="0">
                  <a:pos x="22" y="42"/>
                </a:cxn>
                <a:cxn ang="0">
                  <a:pos x="19" y="43"/>
                </a:cxn>
                <a:cxn ang="0">
                  <a:pos x="18" y="42"/>
                </a:cxn>
                <a:cxn ang="0">
                  <a:pos x="15" y="40"/>
                </a:cxn>
                <a:cxn ang="0">
                  <a:pos x="14" y="40"/>
                </a:cxn>
                <a:cxn ang="0">
                  <a:pos x="13" y="38"/>
                </a:cxn>
                <a:cxn ang="0">
                  <a:pos x="13" y="35"/>
                </a:cxn>
                <a:cxn ang="0">
                  <a:pos x="11" y="33"/>
                </a:cxn>
                <a:cxn ang="0">
                  <a:pos x="9" y="33"/>
                </a:cxn>
                <a:cxn ang="0">
                  <a:pos x="6" y="32"/>
                </a:cxn>
                <a:cxn ang="0">
                  <a:pos x="5" y="29"/>
                </a:cxn>
                <a:cxn ang="0">
                  <a:pos x="4" y="28"/>
                </a:cxn>
                <a:cxn ang="0">
                  <a:pos x="2" y="26"/>
                </a:cxn>
                <a:cxn ang="0">
                  <a:pos x="0" y="24"/>
                </a:cxn>
                <a:cxn ang="0">
                  <a:pos x="0" y="22"/>
                </a:cxn>
                <a:cxn ang="0">
                  <a:pos x="1" y="21"/>
                </a:cxn>
              </a:cxnLst>
              <a:rect l="0" t="0" r="r" b="b"/>
              <a:pathLst>
                <a:path w="61" h="43">
                  <a:moveTo>
                    <a:pt x="1" y="21"/>
                  </a:moveTo>
                  <a:cubicBezTo>
                    <a:pt x="2" y="21"/>
                    <a:pt x="2" y="21"/>
                    <a:pt x="3" y="21"/>
                  </a:cubicBezTo>
                  <a:cubicBezTo>
                    <a:pt x="3" y="21"/>
                    <a:pt x="5" y="21"/>
                    <a:pt x="6" y="22"/>
                  </a:cubicBezTo>
                  <a:cubicBezTo>
                    <a:pt x="7" y="22"/>
                    <a:pt x="8" y="23"/>
                    <a:pt x="9" y="23"/>
                  </a:cubicBezTo>
                  <a:cubicBezTo>
                    <a:pt x="10" y="23"/>
                    <a:pt x="12" y="23"/>
                    <a:pt x="13" y="23"/>
                  </a:cubicBezTo>
                  <a:cubicBezTo>
                    <a:pt x="14" y="23"/>
                    <a:pt x="16" y="23"/>
                    <a:pt x="16" y="23"/>
                  </a:cubicBezTo>
                  <a:cubicBezTo>
                    <a:pt x="17" y="23"/>
                    <a:pt x="19" y="22"/>
                    <a:pt x="19" y="22"/>
                  </a:cubicBezTo>
                  <a:cubicBezTo>
                    <a:pt x="20" y="21"/>
                    <a:pt x="21" y="20"/>
                    <a:pt x="21" y="19"/>
                  </a:cubicBezTo>
                  <a:cubicBezTo>
                    <a:pt x="21" y="19"/>
                    <a:pt x="21" y="17"/>
                    <a:pt x="21" y="16"/>
                  </a:cubicBezTo>
                  <a:cubicBezTo>
                    <a:pt x="21" y="15"/>
                    <a:pt x="20" y="14"/>
                    <a:pt x="20" y="13"/>
                  </a:cubicBezTo>
                  <a:cubicBezTo>
                    <a:pt x="20" y="12"/>
                    <a:pt x="21" y="11"/>
                    <a:pt x="21" y="10"/>
                  </a:cubicBezTo>
                  <a:cubicBezTo>
                    <a:pt x="21" y="9"/>
                    <a:pt x="20" y="8"/>
                    <a:pt x="20" y="7"/>
                  </a:cubicBezTo>
                  <a:cubicBezTo>
                    <a:pt x="20" y="6"/>
                    <a:pt x="20" y="5"/>
                    <a:pt x="20" y="4"/>
                  </a:cubicBezTo>
                  <a:cubicBezTo>
                    <a:pt x="20" y="4"/>
                    <a:pt x="20" y="3"/>
                    <a:pt x="20" y="2"/>
                  </a:cubicBezTo>
                  <a:cubicBezTo>
                    <a:pt x="20" y="2"/>
                    <a:pt x="20" y="1"/>
                    <a:pt x="20" y="0"/>
                  </a:cubicBezTo>
                  <a:cubicBezTo>
                    <a:pt x="20" y="1"/>
                    <a:pt x="20" y="1"/>
                    <a:pt x="21" y="1"/>
                  </a:cubicBezTo>
                  <a:cubicBezTo>
                    <a:pt x="22" y="1"/>
                    <a:pt x="24" y="1"/>
                    <a:pt x="26" y="1"/>
                  </a:cubicBezTo>
                  <a:cubicBezTo>
                    <a:pt x="26" y="2"/>
                    <a:pt x="28" y="3"/>
                    <a:pt x="29" y="3"/>
                  </a:cubicBezTo>
                  <a:cubicBezTo>
                    <a:pt x="30" y="3"/>
                    <a:pt x="32" y="3"/>
                    <a:pt x="33" y="4"/>
                  </a:cubicBezTo>
                  <a:cubicBezTo>
                    <a:pt x="34" y="4"/>
                    <a:pt x="36" y="5"/>
                    <a:pt x="38" y="6"/>
                  </a:cubicBezTo>
                  <a:cubicBezTo>
                    <a:pt x="39" y="6"/>
                    <a:pt x="42" y="7"/>
                    <a:pt x="43" y="8"/>
                  </a:cubicBezTo>
                  <a:cubicBezTo>
                    <a:pt x="44" y="8"/>
                    <a:pt x="45" y="8"/>
                    <a:pt x="46" y="7"/>
                  </a:cubicBezTo>
                  <a:cubicBezTo>
                    <a:pt x="46" y="8"/>
                    <a:pt x="47" y="8"/>
                    <a:pt x="47" y="8"/>
                  </a:cubicBezTo>
                  <a:cubicBezTo>
                    <a:pt x="48" y="8"/>
                    <a:pt x="48" y="9"/>
                    <a:pt x="49" y="9"/>
                  </a:cubicBezTo>
                  <a:cubicBezTo>
                    <a:pt x="49" y="9"/>
                    <a:pt x="50" y="10"/>
                    <a:pt x="51" y="10"/>
                  </a:cubicBezTo>
                  <a:cubicBezTo>
                    <a:pt x="51" y="11"/>
                    <a:pt x="52" y="12"/>
                    <a:pt x="52" y="13"/>
                  </a:cubicBezTo>
                  <a:cubicBezTo>
                    <a:pt x="53" y="14"/>
                    <a:pt x="53" y="15"/>
                    <a:pt x="54" y="15"/>
                  </a:cubicBezTo>
                  <a:cubicBezTo>
                    <a:pt x="55" y="16"/>
                    <a:pt x="56" y="16"/>
                    <a:pt x="57" y="17"/>
                  </a:cubicBezTo>
                  <a:cubicBezTo>
                    <a:pt x="58" y="17"/>
                    <a:pt x="59" y="18"/>
                    <a:pt x="60" y="18"/>
                  </a:cubicBezTo>
                  <a:cubicBezTo>
                    <a:pt x="60" y="18"/>
                    <a:pt x="60" y="18"/>
                    <a:pt x="60" y="18"/>
                  </a:cubicBezTo>
                  <a:cubicBezTo>
                    <a:pt x="60" y="19"/>
                    <a:pt x="61" y="20"/>
                    <a:pt x="61" y="21"/>
                  </a:cubicBezTo>
                  <a:cubicBezTo>
                    <a:pt x="61" y="21"/>
                    <a:pt x="60" y="22"/>
                    <a:pt x="59" y="23"/>
                  </a:cubicBezTo>
                  <a:cubicBezTo>
                    <a:pt x="59" y="23"/>
                    <a:pt x="58" y="25"/>
                    <a:pt x="58" y="25"/>
                  </a:cubicBezTo>
                  <a:cubicBezTo>
                    <a:pt x="58" y="26"/>
                    <a:pt x="57" y="28"/>
                    <a:pt x="56" y="29"/>
                  </a:cubicBezTo>
                  <a:cubicBezTo>
                    <a:pt x="56" y="29"/>
                    <a:pt x="56" y="30"/>
                    <a:pt x="56" y="30"/>
                  </a:cubicBezTo>
                  <a:cubicBezTo>
                    <a:pt x="55" y="30"/>
                    <a:pt x="54" y="30"/>
                    <a:pt x="54" y="30"/>
                  </a:cubicBezTo>
                  <a:cubicBezTo>
                    <a:pt x="53" y="30"/>
                    <a:pt x="51" y="30"/>
                    <a:pt x="51" y="30"/>
                  </a:cubicBezTo>
                  <a:cubicBezTo>
                    <a:pt x="50" y="30"/>
                    <a:pt x="48" y="31"/>
                    <a:pt x="47" y="31"/>
                  </a:cubicBezTo>
                  <a:cubicBezTo>
                    <a:pt x="46" y="31"/>
                    <a:pt x="43" y="32"/>
                    <a:pt x="41" y="32"/>
                  </a:cubicBezTo>
                  <a:cubicBezTo>
                    <a:pt x="40" y="32"/>
                    <a:pt x="38" y="32"/>
                    <a:pt x="36" y="32"/>
                  </a:cubicBezTo>
                  <a:cubicBezTo>
                    <a:pt x="36" y="32"/>
                    <a:pt x="35" y="33"/>
                    <a:pt x="34" y="33"/>
                  </a:cubicBezTo>
                  <a:cubicBezTo>
                    <a:pt x="33" y="33"/>
                    <a:pt x="31" y="33"/>
                    <a:pt x="31" y="34"/>
                  </a:cubicBezTo>
                  <a:cubicBezTo>
                    <a:pt x="30" y="34"/>
                    <a:pt x="29" y="34"/>
                    <a:pt x="28" y="35"/>
                  </a:cubicBezTo>
                  <a:cubicBezTo>
                    <a:pt x="28" y="35"/>
                    <a:pt x="28" y="36"/>
                    <a:pt x="28" y="36"/>
                  </a:cubicBezTo>
                  <a:cubicBezTo>
                    <a:pt x="28" y="36"/>
                    <a:pt x="28" y="37"/>
                    <a:pt x="27" y="37"/>
                  </a:cubicBezTo>
                  <a:cubicBezTo>
                    <a:pt x="27" y="38"/>
                    <a:pt x="25" y="39"/>
                    <a:pt x="25" y="40"/>
                  </a:cubicBezTo>
                  <a:cubicBezTo>
                    <a:pt x="24" y="40"/>
                    <a:pt x="23" y="41"/>
                    <a:pt x="23" y="41"/>
                  </a:cubicBezTo>
                  <a:cubicBezTo>
                    <a:pt x="22" y="41"/>
                    <a:pt x="22" y="42"/>
                    <a:pt x="22" y="42"/>
                  </a:cubicBezTo>
                  <a:cubicBezTo>
                    <a:pt x="21" y="43"/>
                    <a:pt x="20" y="43"/>
                    <a:pt x="19" y="43"/>
                  </a:cubicBezTo>
                  <a:cubicBezTo>
                    <a:pt x="19" y="43"/>
                    <a:pt x="18" y="42"/>
                    <a:pt x="18" y="42"/>
                  </a:cubicBezTo>
                  <a:cubicBezTo>
                    <a:pt x="17" y="41"/>
                    <a:pt x="16" y="40"/>
                    <a:pt x="15" y="40"/>
                  </a:cubicBezTo>
                  <a:cubicBezTo>
                    <a:pt x="15" y="40"/>
                    <a:pt x="14" y="40"/>
                    <a:pt x="14" y="40"/>
                  </a:cubicBezTo>
                  <a:cubicBezTo>
                    <a:pt x="13" y="40"/>
                    <a:pt x="13" y="39"/>
                    <a:pt x="13" y="38"/>
                  </a:cubicBezTo>
                  <a:cubicBezTo>
                    <a:pt x="13" y="38"/>
                    <a:pt x="13" y="36"/>
                    <a:pt x="13" y="35"/>
                  </a:cubicBezTo>
                  <a:cubicBezTo>
                    <a:pt x="13" y="35"/>
                    <a:pt x="12" y="33"/>
                    <a:pt x="11" y="33"/>
                  </a:cubicBezTo>
                  <a:cubicBezTo>
                    <a:pt x="11" y="32"/>
                    <a:pt x="9" y="33"/>
                    <a:pt x="9" y="33"/>
                  </a:cubicBezTo>
                  <a:cubicBezTo>
                    <a:pt x="8" y="32"/>
                    <a:pt x="7" y="32"/>
                    <a:pt x="6" y="32"/>
                  </a:cubicBezTo>
                  <a:cubicBezTo>
                    <a:pt x="6" y="31"/>
                    <a:pt x="6" y="29"/>
                    <a:pt x="5" y="29"/>
                  </a:cubicBezTo>
                  <a:cubicBezTo>
                    <a:pt x="5" y="28"/>
                    <a:pt x="4" y="28"/>
                    <a:pt x="4" y="28"/>
                  </a:cubicBezTo>
                  <a:cubicBezTo>
                    <a:pt x="3" y="28"/>
                    <a:pt x="2" y="27"/>
                    <a:pt x="2" y="26"/>
                  </a:cubicBezTo>
                  <a:cubicBezTo>
                    <a:pt x="1" y="26"/>
                    <a:pt x="0" y="25"/>
                    <a:pt x="0" y="24"/>
                  </a:cubicBezTo>
                  <a:cubicBezTo>
                    <a:pt x="0" y="24"/>
                    <a:pt x="0" y="22"/>
                    <a:pt x="0" y="22"/>
                  </a:cubicBezTo>
                  <a:cubicBezTo>
                    <a:pt x="0" y="22"/>
                    <a:pt x="1" y="21"/>
                    <a:pt x="1" y="2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4" name="Freeform 154"/>
            <p:cNvSpPr>
              <a:spLocks/>
            </p:cNvSpPr>
            <p:nvPr/>
          </p:nvSpPr>
          <p:spPr bwMode="auto">
            <a:xfrm>
              <a:off x="1412876" y="2014538"/>
              <a:ext cx="76200" cy="65088"/>
            </a:xfrm>
            <a:custGeom>
              <a:avLst/>
              <a:gdLst/>
              <a:ahLst/>
              <a:cxnLst>
                <a:cxn ang="0">
                  <a:pos x="4" y="12"/>
                </a:cxn>
                <a:cxn ang="0">
                  <a:pos x="4" y="10"/>
                </a:cxn>
                <a:cxn ang="0">
                  <a:pos x="3" y="7"/>
                </a:cxn>
                <a:cxn ang="0">
                  <a:pos x="4" y="4"/>
                </a:cxn>
                <a:cxn ang="0">
                  <a:pos x="5" y="4"/>
                </a:cxn>
                <a:cxn ang="0">
                  <a:pos x="5" y="4"/>
                </a:cxn>
                <a:cxn ang="0">
                  <a:pos x="8" y="3"/>
                </a:cxn>
                <a:cxn ang="0">
                  <a:pos x="10" y="2"/>
                </a:cxn>
                <a:cxn ang="0">
                  <a:pos x="14" y="1"/>
                </a:cxn>
                <a:cxn ang="0">
                  <a:pos x="18" y="0"/>
                </a:cxn>
                <a:cxn ang="0">
                  <a:pos x="20" y="1"/>
                </a:cxn>
                <a:cxn ang="0">
                  <a:pos x="21" y="4"/>
                </a:cxn>
                <a:cxn ang="0">
                  <a:pos x="22" y="6"/>
                </a:cxn>
                <a:cxn ang="0">
                  <a:pos x="25" y="6"/>
                </a:cxn>
                <a:cxn ang="0">
                  <a:pos x="26" y="6"/>
                </a:cxn>
                <a:cxn ang="0">
                  <a:pos x="27" y="8"/>
                </a:cxn>
                <a:cxn ang="0">
                  <a:pos x="29" y="8"/>
                </a:cxn>
                <a:cxn ang="0">
                  <a:pos x="32" y="8"/>
                </a:cxn>
                <a:cxn ang="0">
                  <a:pos x="35" y="8"/>
                </a:cxn>
                <a:cxn ang="0">
                  <a:pos x="37" y="10"/>
                </a:cxn>
                <a:cxn ang="0">
                  <a:pos x="40" y="11"/>
                </a:cxn>
                <a:cxn ang="0">
                  <a:pos x="41" y="14"/>
                </a:cxn>
                <a:cxn ang="0">
                  <a:pos x="41" y="17"/>
                </a:cxn>
                <a:cxn ang="0">
                  <a:pos x="39" y="20"/>
                </a:cxn>
                <a:cxn ang="0">
                  <a:pos x="37" y="21"/>
                </a:cxn>
                <a:cxn ang="0">
                  <a:pos x="35" y="22"/>
                </a:cxn>
                <a:cxn ang="0">
                  <a:pos x="34" y="23"/>
                </a:cxn>
                <a:cxn ang="0">
                  <a:pos x="31" y="23"/>
                </a:cxn>
                <a:cxn ang="0">
                  <a:pos x="28" y="23"/>
                </a:cxn>
                <a:cxn ang="0">
                  <a:pos x="26" y="22"/>
                </a:cxn>
                <a:cxn ang="0">
                  <a:pos x="25" y="21"/>
                </a:cxn>
                <a:cxn ang="0">
                  <a:pos x="23" y="22"/>
                </a:cxn>
                <a:cxn ang="0">
                  <a:pos x="23" y="25"/>
                </a:cxn>
                <a:cxn ang="0">
                  <a:pos x="22" y="28"/>
                </a:cxn>
                <a:cxn ang="0">
                  <a:pos x="22" y="31"/>
                </a:cxn>
                <a:cxn ang="0">
                  <a:pos x="20" y="33"/>
                </a:cxn>
                <a:cxn ang="0">
                  <a:pos x="17" y="33"/>
                </a:cxn>
                <a:cxn ang="0">
                  <a:pos x="17" y="33"/>
                </a:cxn>
                <a:cxn ang="0">
                  <a:pos x="16" y="33"/>
                </a:cxn>
                <a:cxn ang="0">
                  <a:pos x="16" y="30"/>
                </a:cxn>
                <a:cxn ang="0">
                  <a:pos x="17" y="27"/>
                </a:cxn>
                <a:cxn ang="0">
                  <a:pos x="17" y="25"/>
                </a:cxn>
                <a:cxn ang="0">
                  <a:pos x="16" y="24"/>
                </a:cxn>
                <a:cxn ang="0">
                  <a:pos x="13" y="24"/>
                </a:cxn>
                <a:cxn ang="0">
                  <a:pos x="11" y="24"/>
                </a:cxn>
                <a:cxn ang="0">
                  <a:pos x="9" y="24"/>
                </a:cxn>
                <a:cxn ang="0">
                  <a:pos x="8" y="27"/>
                </a:cxn>
                <a:cxn ang="0">
                  <a:pos x="7" y="29"/>
                </a:cxn>
                <a:cxn ang="0">
                  <a:pos x="6" y="31"/>
                </a:cxn>
                <a:cxn ang="0">
                  <a:pos x="2" y="31"/>
                </a:cxn>
                <a:cxn ang="0">
                  <a:pos x="1" y="29"/>
                </a:cxn>
                <a:cxn ang="0">
                  <a:pos x="0" y="26"/>
                </a:cxn>
                <a:cxn ang="0">
                  <a:pos x="0" y="24"/>
                </a:cxn>
                <a:cxn ang="0">
                  <a:pos x="0" y="23"/>
                </a:cxn>
                <a:cxn ang="0">
                  <a:pos x="2" y="19"/>
                </a:cxn>
                <a:cxn ang="0">
                  <a:pos x="3" y="17"/>
                </a:cxn>
                <a:cxn ang="0">
                  <a:pos x="5" y="15"/>
                </a:cxn>
                <a:cxn ang="0">
                  <a:pos x="4" y="12"/>
                </a:cxn>
                <a:cxn ang="0">
                  <a:pos x="4" y="12"/>
                </a:cxn>
              </a:cxnLst>
              <a:rect l="0" t="0" r="r" b="b"/>
              <a:pathLst>
                <a:path w="41" h="34">
                  <a:moveTo>
                    <a:pt x="4" y="12"/>
                  </a:moveTo>
                  <a:cubicBezTo>
                    <a:pt x="4" y="11"/>
                    <a:pt x="4" y="10"/>
                    <a:pt x="4" y="10"/>
                  </a:cubicBezTo>
                  <a:cubicBezTo>
                    <a:pt x="4" y="9"/>
                    <a:pt x="3" y="8"/>
                    <a:pt x="3" y="7"/>
                  </a:cubicBezTo>
                  <a:cubicBezTo>
                    <a:pt x="3" y="6"/>
                    <a:pt x="4" y="5"/>
                    <a:pt x="4" y="4"/>
                  </a:cubicBezTo>
                  <a:cubicBezTo>
                    <a:pt x="4" y="4"/>
                    <a:pt x="4" y="4"/>
                    <a:pt x="5" y="4"/>
                  </a:cubicBezTo>
                  <a:cubicBezTo>
                    <a:pt x="5" y="4"/>
                    <a:pt x="5" y="4"/>
                    <a:pt x="5" y="4"/>
                  </a:cubicBezTo>
                  <a:cubicBezTo>
                    <a:pt x="6" y="3"/>
                    <a:pt x="7" y="3"/>
                    <a:pt x="8" y="3"/>
                  </a:cubicBezTo>
                  <a:cubicBezTo>
                    <a:pt x="8" y="3"/>
                    <a:pt x="9" y="2"/>
                    <a:pt x="10" y="2"/>
                  </a:cubicBezTo>
                  <a:cubicBezTo>
                    <a:pt x="11" y="1"/>
                    <a:pt x="13" y="2"/>
                    <a:pt x="14" y="1"/>
                  </a:cubicBezTo>
                  <a:cubicBezTo>
                    <a:pt x="15" y="1"/>
                    <a:pt x="17" y="0"/>
                    <a:pt x="18" y="0"/>
                  </a:cubicBezTo>
                  <a:cubicBezTo>
                    <a:pt x="18" y="0"/>
                    <a:pt x="19" y="1"/>
                    <a:pt x="20" y="1"/>
                  </a:cubicBezTo>
                  <a:cubicBezTo>
                    <a:pt x="20" y="2"/>
                    <a:pt x="21" y="3"/>
                    <a:pt x="21" y="4"/>
                  </a:cubicBezTo>
                  <a:cubicBezTo>
                    <a:pt x="21" y="4"/>
                    <a:pt x="22" y="5"/>
                    <a:pt x="22" y="6"/>
                  </a:cubicBezTo>
                  <a:cubicBezTo>
                    <a:pt x="23" y="6"/>
                    <a:pt x="25" y="6"/>
                    <a:pt x="25" y="6"/>
                  </a:cubicBezTo>
                  <a:cubicBezTo>
                    <a:pt x="26" y="6"/>
                    <a:pt x="26" y="6"/>
                    <a:pt x="26" y="6"/>
                  </a:cubicBezTo>
                  <a:cubicBezTo>
                    <a:pt x="26" y="7"/>
                    <a:pt x="27" y="8"/>
                    <a:pt x="27" y="8"/>
                  </a:cubicBezTo>
                  <a:cubicBezTo>
                    <a:pt x="28" y="8"/>
                    <a:pt x="29" y="8"/>
                    <a:pt x="29" y="8"/>
                  </a:cubicBezTo>
                  <a:cubicBezTo>
                    <a:pt x="30" y="9"/>
                    <a:pt x="31" y="8"/>
                    <a:pt x="32" y="8"/>
                  </a:cubicBezTo>
                  <a:cubicBezTo>
                    <a:pt x="33" y="8"/>
                    <a:pt x="34" y="8"/>
                    <a:pt x="35" y="8"/>
                  </a:cubicBezTo>
                  <a:cubicBezTo>
                    <a:pt x="35" y="9"/>
                    <a:pt x="37" y="10"/>
                    <a:pt x="37" y="10"/>
                  </a:cubicBezTo>
                  <a:cubicBezTo>
                    <a:pt x="38" y="11"/>
                    <a:pt x="39" y="11"/>
                    <a:pt x="40" y="11"/>
                  </a:cubicBezTo>
                  <a:cubicBezTo>
                    <a:pt x="40" y="12"/>
                    <a:pt x="41" y="13"/>
                    <a:pt x="41" y="14"/>
                  </a:cubicBezTo>
                  <a:cubicBezTo>
                    <a:pt x="41" y="15"/>
                    <a:pt x="41" y="16"/>
                    <a:pt x="41" y="17"/>
                  </a:cubicBezTo>
                  <a:cubicBezTo>
                    <a:pt x="41" y="18"/>
                    <a:pt x="40" y="20"/>
                    <a:pt x="39" y="20"/>
                  </a:cubicBezTo>
                  <a:cubicBezTo>
                    <a:pt x="39" y="21"/>
                    <a:pt x="37" y="21"/>
                    <a:pt x="37" y="21"/>
                  </a:cubicBezTo>
                  <a:cubicBezTo>
                    <a:pt x="36" y="21"/>
                    <a:pt x="36" y="22"/>
                    <a:pt x="35" y="22"/>
                  </a:cubicBezTo>
                  <a:cubicBezTo>
                    <a:pt x="35" y="22"/>
                    <a:pt x="34" y="23"/>
                    <a:pt x="34" y="23"/>
                  </a:cubicBezTo>
                  <a:cubicBezTo>
                    <a:pt x="33" y="23"/>
                    <a:pt x="32" y="23"/>
                    <a:pt x="31" y="23"/>
                  </a:cubicBezTo>
                  <a:cubicBezTo>
                    <a:pt x="30" y="23"/>
                    <a:pt x="29" y="23"/>
                    <a:pt x="28" y="23"/>
                  </a:cubicBezTo>
                  <a:cubicBezTo>
                    <a:pt x="28" y="23"/>
                    <a:pt x="27" y="22"/>
                    <a:pt x="26" y="22"/>
                  </a:cubicBezTo>
                  <a:cubicBezTo>
                    <a:pt x="26" y="22"/>
                    <a:pt x="25" y="21"/>
                    <a:pt x="25" y="21"/>
                  </a:cubicBezTo>
                  <a:cubicBezTo>
                    <a:pt x="24" y="21"/>
                    <a:pt x="23" y="22"/>
                    <a:pt x="23" y="22"/>
                  </a:cubicBezTo>
                  <a:cubicBezTo>
                    <a:pt x="23" y="23"/>
                    <a:pt x="23" y="24"/>
                    <a:pt x="23" y="25"/>
                  </a:cubicBezTo>
                  <a:cubicBezTo>
                    <a:pt x="23" y="26"/>
                    <a:pt x="22" y="27"/>
                    <a:pt x="22" y="28"/>
                  </a:cubicBezTo>
                  <a:cubicBezTo>
                    <a:pt x="22" y="29"/>
                    <a:pt x="22" y="31"/>
                    <a:pt x="22" y="31"/>
                  </a:cubicBezTo>
                  <a:cubicBezTo>
                    <a:pt x="21" y="32"/>
                    <a:pt x="21" y="33"/>
                    <a:pt x="20" y="33"/>
                  </a:cubicBezTo>
                  <a:cubicBezTo>
                    <a:pt x="19" y="34"/>
                    <a:pt x="18" y="34"/>
                    <a:pt x="17" y="33"/>
                  </a:cubicBezTo>
                  <a:cubicBezTo>
                    <a:pt x="17" y="33"/>
                    <a:pt x="17" y="33"/>
                    <a:pt x="17" y="33"/>
                  </a:cubicBezTo>
                  <a:cubicBezTo>
                    <a:pt x="16" y="33"/>
                    <a:pt x="16" y="33"/>
                    <a:pt x="16" y="33"/>
                  </a:cubicBezTo>
                  <a:cubicBezTo>
                    <a:pt x="16" y="32"/>
                    <a:pt x="16" y="31"/>
                    <a:pt x="16" y="30"/>
                  </a:cubicBezTo>
                  <a:cubicBezTo>
                    <a:pt x="16" y="30"/>
                    <a:pt x="17" y="28"/>
                    <a:pt x="17" y="27"/>
                  </a:cubicBezTo>
                  <a:cubicBezTo>
                    <a:pt x="17" y="27"/>
                    <a:pt x="17" y="26"/>
                    <a:pt x="17" y="25"/>
                  </a:cubicBezTo>
                  <a:cubicBezTo>
                    <a:pt x="17" y="25"/>
                    <a:pt x="16" y="24"/>
                    <a:pt x="16" y="24"/>
                  </a:cubicBezTo>
                  <a:cubicBezTo>
                    <a:pt x="15" y="24"/>
                    <a:pt x="13" y="24"/>
                    <a:pt x="13" y="24"/>
                  </a:cubicBezTo>
                  <a:cubicBezTo>
                    <a:pt x="12" y="24"/>
                    <a:pt x="11" y="25"/>
                    <a:pt x="11" y="24"/>
                  </a:cubicBezTo>
                  <a:cubicBezTo>
                    <a:pt x="10" y="24"/>
                    <a:pt x="9" y="24"/>
                    <a:pt x="9" y="24"/>
                  </a:cubicBezTo>
                  <a:cubicBezTo>
                    <a:pt x="8" y="24"/>
                    <a:pt x="8" y="26"/>
                    <a:pt x="8" y="27"/>
                  </a:cubicBezTo>
                  <a:cubicBezTo>
                    <a:pt x="8" y="28"/>
                    <a:pt x="7" y="28"/>
                    <a:pt x="7" y="29"/>
                  </a:cubicBezTo>
                  <a:cubicBezTo>
                    <a:pt x="6" y="29"/>
                    <a:pt x="7" y="31"/>
                    <a:pt x="6" y="31"/>
                  </a:cubicBezTo>
                  <a:cubicBezTo>
                    <a:pt x="5" y="32"/>
                    <a:pt x="3" y="32"/>
                    <a:pt x="2" y="31"/>
                  </a:cubicBezTo>
                  <a:cubicBezTo>
                    <a:pt x="2" y="31"/>
                    <a:pt x="1" y="30"/>
                    <a:pt x="1" y="29"/>
                  </a:cubicBezTo>
                  <a:cubicBezTo>
                    <a:pt x="0" y="29"/>
                    <a:pt x="0" y="27"/>
                    <a:pt x="0" y="26"/>
                  </a:cubicBezTo>
                  <a:cubicBezTo>
                    <a:pt x="0" y="26"/>
                    <a:pt x="0" y="25"/>
                    <a:pt x="0" y="24"/>
                  </a:cubicBezTo>
                  <a:cubicBezTo>
                    <a:pt x="0" y="24"/>
                    <a:pt x="0" y="23"/>
                    <a:pt x="0" y="23"/>
                  </a:cubicBezTo>
                  <a:cubicBezTo>
                    <a:pt x="1" y="22"/>
                    <a:pt x="2" y="20"/>
                    <a:pt x="2" y="19"/>
                  </a:cubicBezTo>
                  <a:cubicBezTo>
                    <a:pt x="2" y="19"/>
                    <a:pt x="3" y="17"/>
                    <a:pt x="3" y="17"/>
                  </a:cubicBezTo>
                  <a:cubicBezTo>
                    <a:pt x="4" y="16"/>
                    <a:pt x="5" y="15"/>
                    <a:pt x="5" y="15"/>
                  </a:cubicBezTo>
                  <a:cubicBezTo>
                    <a:pt x="5" y="14"/>
                    <a:pt x="4" y="13"/>
                    <a:pt x="4" y="12"/>
                  </a:cubicBezTo>
                  <a:cubicBezTo>
                    <a:pt x="4" y="12"/>
                    <a:pt x="4" y="12"/>
                    <a:pt x="4"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5" name="Freeform 155"/>
            <p:cNvSpPr>
              <a:spLocks/>
            </p:cNvSpPr>
            <p:nvPr/>
          </p:nvSpPr>
          <p:spPr bwMode="auto">
            <a:xfrm>
              <a:off x="1400176" y="1966913"/>
              <a:ext cx="93663" cy="58738"/>
            </a:xfrm>
            <a:custGeom>
              <a:avLst/>
              <a:gdLst/>
              <a:ahLst/>
              <a:cxnLst>
                <a:cxn ang="0">
                  <a:pos x="49" y="16"/>
                </a:cxn>
                <a:cxn ang="0">
                  <a:pos x="48" y="19"/>
                </a:cxn>
                <a:cxn ang="0">
                  <a:pos x="47" y="21"/>
                </a:cxn>
                <a:cxn ang="0">
                  <a:pos x="47" y="23"/>
                </a:cxn>
                <a:cxn ang="0">
                  <a:pos x="47" y="25"/>
                </a:cxn>
                <a:cxn ang="0">
                  <a:pos x="43" y="26"/>
                </a:cxn>
                <a:cxn ang="0">
                  <a:pos x="39" y="26"/>
                </a:cxn>
                <a:cxn ang="0">
                  <a:pos x="36" y="28"/>
                </a:cxn>
                <a:cxn ang="0">
                  <a:pos x="35" y="30"/>
                </a:cxn>
                <a:cxn ang="0">
                  <a:pos x="33" y="31"/>
                </a:cxn>
                <a:cxn ang="0">
                  <a:pos x="32" y="32"/>
                </a:cxn>
                <a:cxn ang="0">
                  <a:pos x="31" y="32"/>
                </a:cxn>
                <a:cxn ang="0">
                  <a:pos x="28" y="32"/>
                </a:cxn>
                <a:cxn ang="0">
                  <a:pos x="27" y="30"/>
                </a:cxn>
                <a:cxn ang="0">
                  <a:pos x="26" y="27"/>
                </a:cxn>
                <a:cxn ang="0">
                  <a:pos x="24" y="26"/>
                </a:cxn>
                <a:cxn ang="0">
                  <a:pos x="20" y="27"/>
                </a:cxn>
                <a:cxn ang="0">
                  <a:pos x="16" y="28"/>
                </a:cxn>
                <a:cxn ang="0">
                  <a:pos x="14" y="29"/>
                </a:cxn>
                <a:cxn ang="0">
                  <a:pos x="11" y="30"/>
                </a:cxn>
                <a:cxn ang="0">
                  <a:pos x="11" y="30"/>
                </a:cxn>
                <a:cxn ang="0">
                  <a:pos x="10" y="29"/>
                </a:cxn>
                <a:cxn ang="0">
                  <a:pos x="8" y="28"/>
                </a:cxn>
                <a:cxn ang="0">
                  <a:pos x="4" y="23"/>
                </a:cxn>
                <a:cxn ang="0">
                  <a:pos x="2" y="18"/>
                </a:cxn>
                <a:cxn ang="0">
                  <a:pos x="1" y="15"/>
                </a:cxn>
                <a:cxn ang="0">
                  <a:pos x="1" y="11"/>
                </a:cxn>
                <a:cxn ang="0">
                  <a:pos x="0" y="9"/>
                </a:cxn>
                <a:cxn ang="0">
                  <a:pos x="1" y="9"/>
                </a:cxn>
                <a:cxn ang="0">
                  <a:pos x="5" y="9"/>
                </a:cxn>
                <a:cxn ang="0">
                  <a:pos x="7" y="10"/>
                </a:cxn>
                <a:cxn ang="0">
                  <a:pos x="10" y="12"/>
                </a:cxn>
                <a:cxn ang="0">
                  <a:pos x="12" y="12"/>
                </a:cxn>
                <a:cxn ang="0">
                  <a:pos x="15" y="11"/>
                </a:cxn>
                <a:cxn ang="0">
                  <a:pos x="15" y="8"/>
                </a:cxn>
                <a:cxn ang="0">
                  <a:pos x="14" y="6"/>
                </a:cxn>
                <a:cxn ang="0">
                  <a:pos x="13" y="3"/>
                </a:cxn>
                <a:cxn ang="0">
                  <a:pos x="13" y="1"/>
                </a:cxn>
                <a:cxn ang="0">
                  <a:pos x="15" y="1"/>
                </a:cxn>
                <a:cxn ang="0">
                  <a:pos x="17" y="2"/>
                </a:cxn>
                <a:cxn ang="0">
                  <a:pos x="20" y="3"/>
                </a:cxn>
                <a:cxn ang="0">
                  <a:pos x="24" y="2"/>
                </a:cxn>
                <a:cxn ang="0">
                  <a:pos x="26" y="3"/>
                </a:cxn>
                <a:cxn ang="0">
                  <a:pos x="27" y="4"/>
                </a:cxn>
                <a:cxn ang="0">
                  <a:pos x="30" y="4"/>
                </a:cxn>
                <a:cxn ang="0">
                  <a:pos x="31" y="2"/>
                </a:cxn>
                <a:cxn ang="0">
                  <a:pos x="31" y="1"/>
                </a:cxn>
                <a:cxn ang="0">
                  <a:pos x="32" y="1"/>
                </a:cxn>
                <a:cxn ang="0">
                  <a:pos x="34" y="1"/>
                </a:cxn>
                <a:cxn ang="0">
                  <a:pos x="35" y="3"/>
                </a:cxn>
                <a:cxn ang="0">
                  <a:pos x="36" y="4"/>
                </a:cxn>
                <a:cxn ang="0">
                  <a:pos x="37" y="3"/>
                </a:cxn>
                <a:cxn ang="0">
                  <a:pos x="38" y="4"/>
                </a:cxn>
                <a:cxn ang="0">
                  <a:pos x="38" y="5"/>
                </a:cxn>
                <a:cxn ang="0">
                  <a:pos x="39" y="7"/>
                </a:cxn>
                <a:cxn ang="0">
                  <a:pos x="41" y="8"/>
                </a:cxn>
                <a:cxn ang="0">
                  <a:pos x="42" y="10"/>
                </a:cxn>
                <a:cxn ang="0">
                  <a:pos x="42" y="13"/>
                </a:cxn>
                <a:cxn ang="0">
                  <a:pos x="43" y="15"/>
                </a:cxn>
                <a:cxn ang="0">
                  <a:pos x="45" y="14"/>
                </a:cxn>
                <a:cxn ang="0">
                  <a:pos x="48" y="14"/>
                </a:cxn>
                <a:cxn ang="0">
                  <a:pos x="49" y="16"/>
                </a:cxn>
              </a:cxnLst>
              <a:rect l="0" t="0" r="r" b="b"/>
              <a:pathLst>
                <a:path w="49" h="32">
                  <a:moveTo>
                    <a:pt x="49" y="16"/>
                  </a:moveTo>
                  <a:cubicBezTo>
                    <a:pt x="49" y="17"/>
                    <a:pt x="48" y="18"/>
                    <a:pt x="48" y="19"/>
                  </a:cubicBezTo>
                  <a:cubicBezTo>
                    <a:pt x="47" y="20"/>
                    <a:pt x="47" y="20"/>
                    <a:pt x="47" y="21"/>
                  </a:cubicBezTo>
                  <a:cubicBezTo>
                    <a:pt x="47" y="21"/>
                    <a:pt x="47" y="22"/>
                    <a:pt x="47" y="23"/>
                  </a:cubicBezTo>
                  <a:cubicBezTo>
                    <a:pt x="47" y="24"/>
                    <a:pt x="47" y="25"/>
                    <a:pt x="47" y="25"/>
                  </a:cubicBezTo>
                  <a:cubicBezTo>
                    <a:pt x="46" y="26"/>
                    <a:pt x="44" y="26"/>
                    <a:pt x="43" y="26"/>
                  </a:cubicBezTo>
                  <a:cubicBezTo>
                    <a:pt x="42" y="26"/>
                    <a:pt x="40" y="26"/>
                    <a:pt x="39" y="26"/>
                  </a:cubicBezTo>
                  <a:cubicBezTo>
                    <a:pt x="38" y="26"/>
                    <a:pt x="37" y="27"/>
                    <a:pt x="36" y="28"/>
                  </a:cubicBezTo>
                  <a:cubicBezTo>
                    <a:pt x="36" y="28"/>
                    <a:pt x="35" y="29"/>
                    <a:pt x="35" y="30"/>
                  </a:cubicBezTo>
                  <a:cubicBezTo>
                    <a:pt x="34" y="30"/>
                    <a:pt x="33" y="30"/>
                    <a:pt x="33" y="31"/>
                  </a:cubicBezTo>
                  <a:cubicBezTo>
                    <a:pt x="32" y="31"/>
                    <a:pt x="32" y="32"/>
                    <a:pt x="32" y="32"/>
                  </a:cubicBezTo>
                  <a:cubicBezTo>
                    <a:pt x="32" y="32"/>
                    <a:pt x="32" y="32"/>
                    <a:pt x="31" y="32"/>
                  </a:cubicBezTo>
                  <a:cubicBezTo>
                    <a:pt x="31" y="32"/>
                    <a:pt x="29" y="32"/>
                    <a:pt x="28" y="32"/>
                  </a:cubicBezTo>
                  <a:cubicBezTo>
                    <a:pt x="28" y="31"/>
                    <a:pt x="27" y="30"/>
                    <a:pt x="27" y="30"/>
                  </a:cubicBezTo>
                  <a:cubicBezTo>
                    <a:pt x="27" y="29"/>
                    <a:pt x="26" y="28"/>
                    <a:pt x="26" y="27"/>
                  </a:cubicBezTo>
                  <a:cubicBezTo>
                    <a:pt x="25" y="27"/>
                    <a:pt x="24" y="26"/>
                    <a:pt x="24" y="26"/>
                  </a:cubicBezTo>
                  <a:cubicBezTo>
                    <a:pt x="23" y="26"/>
                    <a:pt x="21" y="27"/>
                    <a:pt x="20" y="27"/>
                  </a:cubicBezTo>
                  <a:cubicBezTo>
                    <a:pt x="19" y="28"/>
                    <a:pt x="17" y="27"/>
                    <a:pt x="16" y="28"/>
                  </a:cubicBezTo>
                  <a:cubicBezTo>
                    <a:pt x="15" y="28"/>
                    <a:pt x="14" y="29"/>
                    <a:pt x="14" y="29"/>
                  </a:cubicBezTo>
                  <a:cubicBezTo>
                    <a:pt x="13" y="29"/>
                    <a:pt x="12" y="29"/>
                    <a:pt x="11" y="30"/>
                  </a:cubicBezTo>
                  <a:cubicBezTo>
                    <a:pt x="11" y="30"/>
                    <a:pt x="11" y="30"/>
                    <a:pt x="11" y="30"/>
                  </a:cubicBezTo>
                  <a:cubicBezTo>
                    <a:pt x="10" y="29"/>
                    <a:pt x="10" y="29"/>
                    <a:pt x="10" y="29"/>
                  </a:cubicBezTo>
                  <a:cubicBezTo>
                    <a:pt x="9" y="29"/>
                    <a:pt x="8" y="28"/>
                    <a:pt x="8" y="28"/>
                  </a:cubicBezTo>
                  <a:cubicBezTo>
                    <a:pt x="7" y="27"/>
                    <a:pt x="5" y="24"/>
                    <a:pt x="4" y="23"/>
                  </a:cubicBezTo>
                  <a:cubicBezTo>
                    <a:pt x="4" y="22"/>
                    <a:pt x="3" y="19"/>
                    <a:pt x="2" y="18"/>
                  </a:cubicBezTo>
                  <a:cubicBezTo>
                    <a:pt x="2" y="17"/>
                    <a:pt x="1" y="16"/>
                    <a:pt x="1" y="15"/>
                  </a:cubicBezTo>
                  <a:cubicBezTo>
                    <a:pt x="1" y="14"/>
                    <a:pt x="1" y="12"/>
                    <a:pt x="1" y="11"/>
                  </a:cubicBezTo>
                  <a:cubicBezTo>
                    <a:pt x="1" y="11"/>
                    <a:pt x="0" y="10"/>
                    <a:pt x="0" y="9"/>
                  </a:cubicBezTo>
                  <a:cubicBezTo>
                    <a:pt x="0" y="9"/>
                    <a:pt x="1" y="9"/>
                    <a:pt x="1" y="9"/>
                  </a:cubicBezTo>
                  <a:cubicBezTo>
                    <a:pt x="2" y="9"/>
                    <a:pt x="4" y="9"/>
                    <a:pt x="5" y="9"/>
                  </a:cubicBezTo>
                  <a:cubicBezTo>
                    <a:pt x="5" y="9"/>
                    <a:pt x="7" y="10"/>
                    <a:pt x="7" y="10"/>
                  </a:cubicBezTo>
                  <a:cubicBezTo>
                    <a:pt x="8" y="10"/>
                    <a:pt x="9" y="12"/>
                    <a:pt x="10" y="12"/>
                  </a:cubicBezTo>
                  <a:cubicBezTo>
                    <a:pt x="10" y="12"/>
                    <a:pt x="12" y="12"/>
                    <a:pt x="12" y="12"/>
                  </a:cubicBezTo>
                  <a:cubicBezTo>
                    <a:pt x="13" y="12"/>
                    <a:pt x="14" y="12"/>
                    <a:pt x="15" y="11"/>
                  </a:cubicBezTo>
                  <a:cubicBezTo>
                    <a:pt x="15" y="10"/>
                    <a:pt x="15" y="9"/>
                    <a:pt x="15" y="8"/>
                  </a:cubicBezTo>
                  <a:cubicBezTo>
                    <a:pt x="15" y="7"/>
                    <a:pt x="14" y="6"/>
                    <a:pt x="14" y="6"/>
                  </a:cubicBezTo>
                  <a:cubicBezTo>
                    <a:pt x="14" y="5"/>
                    <a:pt x="13" y="4"/>
                    <a:pt x="13" y="3"/>
                  </a:cubicBezTo>
                  <a:cubicBezTo>
                    <a:pt x="13" y="3"/>
                    <a:pt x="13" y="2"/>
                    <a:pt x="13" y="1"/>
                  </a:cubicBezTo>
                  <a:cubicBezTo>
                    <a:pt x="13" y="1"/>
                    <a:pt x="15" y="1"/>
                    <a:pt x="15" y="1"/>
                  </a:cubicBezTo>
                  <a:cubicBezTo>
                    <a:pt x="16" y="2"/>
                    <a:pt x="17" y="2"/>
                    <a:pt x="17" y="2"/>
                  </a:cubicBezTo>
                  <a:cubicBezTo>
                    <a:pt x="18" y="3"/>
                    <a:pt x="19" y="3"/>
                    <a:pt x="20" y="3"/>
                  </a:cubicBezTo>
                  <a:cubicBezTo>
                    <a:pt x="21" y="3"/>
                    <a:pt x="23" y="2"/>
                    <a:pt x="24" y="2"/>
                  </a:cubicBezTo>
                  <a:cubicBezTo>
                    <a:pt x="24" y="2"/>
                    <a:pt x="25" y="3"/>
                    <a:pt x="26" y="3"/>
                  </a:cubicBezTo>
                  <a:cubicBezTo>
                    <a:pt x="26" y="3"/>
                    <a:pt x="26" y="3"/>
                    <a:pt x="27" y="4"/>
                  </a:cubicBezTo>
                  <a:cubicBezTo>
                    <a:pt x="27" y="4"/>
                    <a:pt x="29" y="5"/>
                    <a:pt x="30" y="4"/>
                  </a:cubicBezTo>
                  <a:cubicBezTo>
                    <a:pt x="30" y="4"/>
                    <a:pt x="30" y="3"/>
                    <a:pt x="31" y="2"/>
                  </a:cubicBezTo>
                  <a:cubicBezTo>
                    <a:pt x="31" y="2"/>
                    <a:pt x="30" y="1"/>
                    <a:pt x="31" y="1"/>
                  </a:cubicBezTo>
                  <a:cubicBezTo>
                    <a:pt x="31" y="0"/>
                    <a:pt x="32" y="1"/>
                    <a:pt x="32" y="1"/>
                  </a:cubicBezTo>
                  <a:cubicBezTo>
                    <a:pt x="33" y="1"/>
                    <a:pt x="34" y="1"/>
                    <a:pt x="34" y="1"/>
                  </a:cubicBezTo>
                  <a:cubicBezTo>
                    <a:pt x="35" y="2"/>
                    <a:pt x="34" y="3"/>
                    <a:pt x="35" y="3"/>
                  </a:cubicBezTo>
                  <a:cubicBezTo>
                    <a:pt x="35" y="3"/>
                    <a:pt x="35" y="4"/>
                    <a:pt x="36" y="4"/>
                  </a:cubicBezTo>
                  <a:cubicBezTo>
                    <a:pt x="36" y="4"/>
                    <a:pt x="37" y="3"/>
                    <a:pt x="37" y="3"/>
                  </a:cubicBezTo>
                  <a:cubicBezTo>
                    <a:pt x="37" y="3"/>
                    <a:pt x="38" y="3"/>
                    <a:pt x="38" y="4"/>
                  </a:cubicBezTo>
                  <a:cubicBezTo>
                    <a:pt x="38" y="4"/>
                    <a:pt x="37" y="5"/>
                    <a:pt x="38" y="5"/>
                  </a:cubicBezTo>
                  <a:cubicBezTo>
                    <a:pt x="38" y="6"/>
                    <a:pt x="38" y="7"/>
                    <a:pt x="39" y="7"/>
                  </a:cubicBezTo>
                  <a:cubicBezTo>
                    <a:pt x="39" y="7"/>
                    <a:pt x="40" y="8"/>
                    <a:pt x="41" y="8"/>
                  </a:cubicBezTo>
                  <a:cubicBezTo>
                    <a:pt x="41" y="8"/>
                    <a:pt x="42" y="9"/>
                    <a:pt x="42" y="10"/>
                  </a:cubicBezTo>
                  <a:cubicBezTo>
                    <a:pt x="42" y="11"/>
                    <a:pt x="42" y="12"/>
                    <a:pt x="42" y="13"/>
                  </a:cubicBezTo>
                  <a:cubicBezTo>
                    <a:pt x="42" y="13"/>
                    <a:pt x="42" y="15"/>
                    <a:pt x="43" y="15"/>
                  </a:cubicBezTo>
                  <a:cubicBezTo>
                    <a:pt x="43" y="15"/>
                    <a:pt x="45" y="15"/>
                    <a:pt x="45" y="14"/>
                  </a:cubicBezTo>
                  <a:cubicBezTo>
                    <a:pt x="46" y="14"/>
                    <a:pt x="47" y="14"/>
                    <a:pt x="48" y="14"/>
                  </a:cubicBezTo>
                  <a:cubicBezTo>
                    <a:pt x="48" y="15"/>
                    <a:pt x="49" y="16"/>
                    <a:pt x="49" y="1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6" name="Freeform 156"/>
            <p:cNvSpPr>
              <a:spLocks/>
            </p:cNvSpPr>
            <p:nvPr/>
          </p:nvSpPr>
          <p:spPr bwMode="auto">
            <a:xfrm>
              <a:off x="1460501" y="1966913"/>
              <a:ext cx="117475" cy="125413"/>
            </a:xfrm>
            <a:custGeom>
              <a:avLst/>
              <a:gdLst/>
              <a:ahLst/>
              <a:cxnLst>
                <a:cxn ang="0">
                  <a:pos x="61" y="37"/>
                </a:cxn>
                <a:cxn ang="0">
                  <a:pos x="57" y="39"/>
                </a:cxn>
                <a:cxn ang="0">
                  <a:pos x="58" y="44"/>
                </a:cxn>
                <a:cxn ang="0">
                  <a:pos x="60" y="49"/>
                </a:cxn>
                <a:cxn ang="0">
                  <a:pos x="58" y="52"/>
                </a:cxn>
                <a:cxn ang="0">
                  <a:pos x="59" y="55"/>
                </a:cxn>
                <a:cxn ang="0">
                  <a:pos x="60" y="57"/>
                </a:cxn>
                <a:cxn ang="0">
                  <a:pos x="52" y="62"/>
                </a:cxn>
                <a:cxn ang="0">
                  <a:pos x="43" y="64"/>
                </a:cxn>
                <a:cxn ang="0">
                  <a:pos x="35" y="67"/>
                </a:cxn>
                <a:cxn ang="0">
                  <a:pos x="31" y="62"/>
                </a:cxn>
                <a:cxn ang="0">
                  <a:pos x="26" y="59"/>
                </a:cxn>
                <a:cxn ang="0">
                  <a:pos x="21" y="58"/>
                </a:cxn>
                <a:cxn ang="0">
                  <a:pos x="16" y="55"/>
                </a:cxn>
                <a:cxn ang="0">
                  <a:pos x="12" y="51"/>
                </a:cxn>
                <a:cxn ang="0">
                  <a:pos x="9" y="48"/>
                </a:cxn>
                <a:cxn ang="0">
                  <a:pos x="13" y="46"/>
                </a:cxn>
                <a:cxn ang="0">
                  <a:pos x="15" y="40"/>
                </a:cxn>
                <a:cxn ang="0">
                  <a:pos x="11" y="36"/>
                </a:cxn>
                <a:cxn ang="0">
                  <a:pos x="6" y="34"/>
                </a:cxn>
                <a:cxn ang="0">
                  <a:pos x="1" y="34"/>
                </a:cxn>
                <a:cxn ang="0">
                  <a:pos x="1" y="31"/>
                </a:cxn>
                <a:cxn ang="0">
                  <a:pos x="4" y="28"/>
                </a:cxn>
                <a:cxn ang="0">
                  <a:pos x="11" y="26"/>
                </a:cxn>
                <a:cxn ang="0">
                  <a:pos x="15" y="23"/>
                </a:cxn>
                <a:cxn ang="0">
                  <a:pos x="16" y="19"/>
                </a:cxn>
                <a:cxn ang="0">
                  <a:pos x="16" y="14"/>
                </a:cxn>
                <a:cxn ang="0">
                  <a:pos x="11" y="15"/>
                </a:cxn>
                <a:cxn ang="0">
                  <a:pos x="10" y="10"/>
                </a:cxn>
                <a:cxn ang="0">
                  <a:pos x="7" y="7"/>
                </a:cxn>
                <a:cxn ang="0">
                  <a:pos x="6" y="4"/>
                </a:cxn>
                <a:cxn ang="0">
                  <a:pos x="6" y="2"/>
                </a:cxn>
                <a:cxn ang="0">
                  <a:pos x="11" y="1"/>
                </a:cxn>
                <a:cxn ang="0">
                  <a:pos x="16" y="0"/>
                </a:cxn>
                <a:cxn ang="0">
                  <a:pos x="20" y="1"/>
                </a:cxn>
                <a:cxn ang="0">
                  <a:pos x="24" y="2"/>
                </a:cxn>
                <a:cxn ang="0">
                  <a:pos x="25" y="7"/>
                </a:cxn>
                <a:cxn ang="0">
                  <a:pos x="32" y="11"/>
                </a:cxn>
                <a:cxn ang="0">
                  <a:pos x="37" y="15"/>
                </a:cxn>
                <a:cxn ang="0">
                  <a:pos x="42" y="16"/>
                </a:cxn>
                <a:cxn ang="0">
                  <a:pos x="38" y="18"/>
                </a:cxn>
                <a:cxn ang="0">
                  <a:pos x="40" y="22"/>
                </a:cxn>
                <a:cxn ang="0">
                  <a:pos x="42" y="24"/>
                </a:cxn>
                <a:cxn ang="0">
                  <a:pos x="47" y="26"/>
                </a:cxn>
                <a:cxn ang="0">
                  <a:pos x="48" y="28"/>
                </a:cxn>
                <a:cxn ang="0">
                  <a:pos x="45" y="29"/>
                </a:cxn>
                <a:cxn ang="0">
                  <a:pos x="46" y="33"/>
                </a:cxn>
                <a:cxn ang="0">
                  <a:pos x="50" y="35"/>
                </a:cxn>
                <a:cxn ang="0">
                  <a:pos x="57" y="33"/>
                </a:cxn>
                <a:cxn ang="0">
                  <a:pos x="61" y="33"/>
                </a:cxn>
              </a:cxnLst>
              <a:rect l="0" t="0" r="r" b="b"/>
              <a:pathLst>
                <a:path w="62" h="67">
                  <a:moveTo>
                    <a:pt x="62" y="35"/>
                  </a:moveTo>
                  <a:cubicBezTo>
                    <a:pt x="62" y="35"/>
                    <a:pt x="62" y="37"/>
                    <a:pt x="61" y="37"/>
                  </a:cubicBezTo>
                  <a:cubicBezTo>
                    <a:pt x="61" y="38"/>
                    <a:pt x="59" y="38"/>
                    <a:pt x="59" y="38"/>
                  </a:cubicBezTo>
                  <a:cubicBezTo>
                    <a:pt x="58" y="38"/>
                    <a:pt x="57" y="39"/>
                    <a:pt x="57" y="39"/>
                  </a:cubicBezTo>
                  <a:cubicBezTo>
                    <a:pt x="56" y="40"/>
                    <a:pt x="57" y="42"/>
                    <a:pt x="57" y="42"/>
                  </a:cubicBezTo>
                  <a:cubicBezTo>
                    <a:pt x="57" y="43"/>
                    <a:pt x="58" y="44"/>
                    <a:pt x="58" y="44"/>
                  </a:cubicBezTo>
                  <a:cubicBezTo>
                    <a:pt x="58" y="45"/>
                    <a:pt x="59" y="46"/>
                    <a:pt x="59" y="46"/>
                  </a:cubicBezTo>
                  <a:cubicBezTo>
                    <a:pt x="60" y="47"/>
                    <a:pt x="60" y="48"/>
                    <a:pt x="60" y="49"/>
                  </a:cubicBezTo>
                  <a:cubicBezTo>
                    <a:pt x="60" y="49"/>
                    <a:pt x="60" y="51"/>
                    <a:pt x="59" y="51"/>
                  </a:cubicBezTo>
                  <a:cubicBezTo>
                    <a:pt x="59" y="52"/>
                    <a:pt x="58" y="52"/>
                    <a:pt x="58" y="52"/>
                  </a:cubicBezTo>
                  <a:cubicBezTo>
                    <a:pt x="58" y="53"/>
                    <a:pt x="58" y="54"/>
                    <a:pt x="58" y="54"/>
                  </a:cubicBezTo>
                  <a:cubicBezTo>
                    <a:pt x="58" y="55"/>
                    <a:pt x="59" y="55"/>
                    <a:pt x="59" y="55"/>
                  </a:cubicBezTo>
                  <a:cubicBezTo>
                    <a:pt x="60" y="56"/>
                    <a:pt x="60" y="56"/>
                    <a:pt x="60" y="57"/>
                  </a:cubicBezTo>
                  <a:cubicBezTo>
                    <a:pt x="60" y="57"/>
                    <a:pt x="60" y="57"/>
                    <a:pt x="60" y="57"/>
                  </a:cubicBezTo>
                  <a:cubicBezTo>
                    <a:pt x="59" y="58"/>
                    <a:pt x="57" y="59"/>
                    <a:pt x="55" y="60"/>
                  </a:cubicBezTo>
                  <a:cubicBezTo>
                    <a:pt x="54" y="60"/>
                    <a:pt x="53" y="62"/>
                    <a:pt x="52" y="62"/>
                  </a:cubicBezTo>
                  <a:cubicBezTo>
                    <a:pt x="50" y="62"/>
                    <a:pt x="48" y="63"/>
                    <a:pt x="47" y="63"/>
                  </a:cubicBezTo>
                  <a:cubicBezTo>
                    <a:pt x="46" y="63"/>
                    <a:pt x="44" y="64"/>
                    <a:pt x="43" y="64"/>
                  </a:cubicBezTo>
                  <a:cubicBezTo>
                    <a:pt x="42" y="64"/>
                    <a:pt x="40" y="66"/>
                    <a:pt x="38" y="66"/>
                  </a:cubicBezTo>
                  <a:cubicBezTo>
                    <a:pt x="38" y="67"/>
                    <a:pt x="36" y="67"/>
                    <a:pt x="35" y="67"/>
                  </a:cubicBezTo>
                  <a:cubicBezTo>
                    <a:pt x="35" y="67"/>
                    <a:pt x="34" y="65"/>
                    <a:pt x="33" y="65"/>
                  </a:cubicBezTo>
                  <a:cubicBezTo>
                    <a:pt x="33" y="64"/>
                    <a:pt x="31" y="63"/>
                    <a:pt x="31" y="62"/>
                  </a:cubicBezTo>
                  <a:cubicBezTo>
                    <a:pt x="30" y="61"/>
                    <a:pt x="29" y="60"/>
                    <a:pt x="29" y="59"/>
                  </a:cubicBezTo>
                  <a:cubicBezTo>
                    <a:pt x="28" y="59"/>
                    <a:pt x="27" y="59"/>
                    <a:pt x="26" y="59"/>
                  </a:cubicBezTo>
                  <a:cubicBezTo>
                    <a:pt x="26" y="59"/>
                    <a:pt x="24" y="58"/>
                    <a:pt x="23" y="58"/>
                  </a:cubicBezTo>
                  <a:cubicBezTo>
                    <a:pt x="23" y="58"/>
                    <a:pt x="21" y="59"/>
                    <a:pt x="21" y="58"/>
                  </a:cubicBezTo>
                  <a:cubicBezTo>
                    <a:pt x="20" y="58"/>
                    <a:pt x="19" y="57"/>
                    <a:pt x="18" y="56"/>
                  </a:cubicBezTo>
                  <a:cubicBezTo>
                    <a:pt x="17" y="56"/>
                    <a:pt x="16" y="55"/>
                    <a:pt x="16" y="55"/>
                  </a:cubicBezTo>
                  <a:cubicBezTo>
                    <a:pt x="15" y="55"/>
                    <a:pt x="14" y="54"/>
                    <a:pt x="13" y="54"/>
                  </a:cubicBezTo>
                  <a:cubicBezTo>
                    <a:pt x="13" y="53"/>
                    <a:pt x="12" y="51"/>
                    <a:pt x="12" y="51"/>
                  </a:cubicBezTo>
                  <a:cubicBezTo>
                    <a:pt x="11" y="50"/>
                    <a:pt x="10" y="50"/>
                    <a:pt x="10" y="49"/>
                  </a:cubicBezTo>
                  <a:cubicBezTo>
                    <a:pt x="10" y="49"/>
                    <a:pt x="9" y="48"/>
                    <a:pt x="9" y="48"/>
                  </a:cubicBezTo>
                  <a:cubicBezTo>
                    <a:pt x="10" y="48"/>
                    <a:pt x="10" y="47"/>
                    <a:pt x="11" y="47"/>
                  </a:cubicBezTo>
                  <a:cubicBezTo>
                    <a:pt x="11" y="47"/>
                    <a:pt x="13" y="47"/>
                    <a:pt x="13" y="46"/>
                  </a:cubicBezTo>
                  <a:cubicBezTo>
                    <a:pt x="14" y="46"/>
                    <a:pt x="15" y="44"/>
                    <a:pt x="15" y="43"/>
                  </a:cubicBezTo>
                  <a:cubicBezTo>
                    <a:pt x="15" y="42"/>
                    <a:pt x="15" y="41"/>
                    <a:pt x="15" y="40"/>
                  </a:cubicBezTo>
                  <a:cubicBezTo>
                    <a:pt x="15" y="39"/>
                    <a:pt x="14" y="38"/>
                    <a:pt x="14" y="37"/>
                  </a:cubicBezTo>
                  <a:cubicBezTo>
                    <a:pt x="13" y="37"/>
                    <a:pt x="12" y="37"/>
                    <a:pt x="11" y="36"/>
                  </a:cubicBezTo>
                  <a:cubicBezTo>
                    <a:pt x="11" y="36"/>
                    <a:pt x="9" y="35"/>
                    <a:pt x="9" y="34"/>
                  </a:cubicBezTo>
                  <a:cubicBezTo>
                    <a:pt x="8" y="34"/>
                    <a:pt x="7" y="34"/>
                    <a:pt x="6" y="34"/>
                  </a:cubicBezTo>
                  <a:cubicBezTo>
                    <a:pt x="5" y="34"/>
                    <a:pt x="4" y="35"/>
                    <a:pt x="3" y="34"/>
                  </a:cubicBezTo>
                  <a:cubicBezTo>
                    <a:pt x="3" y="34"/>
                    <a:pt x="2" y="34"/>
                    <a:pt x="1" y="34"/>
                  </a:cubicBezTo>
                  <a:cubicBezTo>
                    <a:pt x="1" y="34"/>
                    <a:pt x="0" y="33"/>
                    <a:pt x="0" y="32"/>
                  </a:cubicBezTo>
                  <a:cubicBezTo>
                    <a:pt x="0" y="32"/>
                    <a:pt x="0" y="31"/>
                    <a:pt x="1" y="31"/>
                  </a:cubicBezTo>
                  <a:cubicBezTo>
                    <a:pt x="1" y="30"/>
                    <a:pt x="2" y="30"/>
                    <a:pt x="3" y="30"/>
                  </a:cubicBezTo>
                  <a:cubicBezTo>
                    <a:pt x="3" y="29"/>
                    <a:pt x="4" y="28"/>
                    <a:pt x="4" y="28"/>
                  </a:cubicBezTo>
                  <a:cubicBezTo>
                    <a:pt x="5" y="27"/>
                    <a:pt x="6" y="26"/>
                    <a:pt x="7" y="26"/>
                  </a:cubicBezTo>
                  <a:cubicBezTo>
                    <a:pt x="8" y="26"/>
                    <a:pt x="10" y="26"/>
                    <a:pt x="11" y="26"/>
                  </a:cubicBezTo>
                  <a:cubicBezTo>
                    <a:pt x="12" y="26"/>
                    <a:pt x="14" y="26"/>
                    <a:pt x="15" y="25"/>
                  </a:cubicBezTo>
                  <a:cubicBezTo>
                    <a:pt x="15" y="25"/>
                    <a:pt x="15" y="24"/>
                    <a:pt x="15" y="23"/>
                  </a:cubicBezTo>
                  <a:cubicBezTo>
                    <a:pt x="15" y="22"/>
                    <a:pt x="15" y="21"/>
                    <a:pt x="15" y="21"/>
                  </a:cubicBezTo>
                  <a:cubicBezTo>
                    <a:pt x="15" y="20"/>
                    <a:pt x="15" y="20"/>
                    <a:pt x="16" y="19"/>
                  </a:cubicBezTo>
                  <a:cubicBezTo>
                    <a:pt x="16" y="18"/>
                    <a:pt x="17" y="17"/>
                    <a:pt x="17" y="16"/>
                  </a:cubicBezTo>
                  <a:cubicBezTo>
                    <a:pt x="17" y="16"/>
                    <a:pt x="16" y="15"/>
                    <a:pt x="16" y="14"/>
                  </a:cubicBezTo>
                  <a:cubicBezTo>
                    <a:pt x="15" y="14"/>
                    <a:pt x="14" y="14"/>
                    <a:pt x="13" y="14"/>
                  </a:cubicBezTo>
                  <a:cubicBezTo>
                    <a:pt x="13" y="15"/>
                    <a:pt x="11" y="15"/>
                    <a:pt x="11" y="15"/>
                  </a:cubicBezTo>
                  <a:cubicBezTo>
                    <a:pt x="10" y="15"/>
                    <a:pt x="10" y="13"/>
                    <a:pt x="10" y="13"/>
                  </a:cubicBezTo>
                  <a:cubicBezTo>
                    <a:pt x="10" y="12"/>
                    <a:pt x="10" y="11"/>
                    <a:pt x="10" y="10"/>
                  </a:cubicBezTo>
                  <a:cubicBezTo>
                    <a:pt x="10" y="9"/>
                    <a:pt x="9" y="8"/>
                    <a:pt x="9" y="8"/>
                  </a:cubicBezTo>
                  <a:cubicBezTo>
                    <a:pt x="8" y="8"/>
                    <a:pt x="7" y="7"/>
                    <a:pt x="7" y="7"/>
                  </a:cubicBezTo>
                  <a:cubicBezTo>
                    <a:pt x="6" y="7"/>
                    <a:pt x="6" y="6"/>
                    <a:pt x="6" y="5"/>
                  </a:cubicBezTo>
                  <a:cubicBezTo>
                    <a:pt x="5" y="5"/>
                    <a:pt x="6" y="4"/>
                    <a:pt x="6" y="4"/>
                  </a:cubicBezTo>
                  <a:cubicBezTo>
                    <a:pt x="6" y="3"/>
                    <a:pt x="5" y="3"/>
                    <a:pt x="5" y="3"/>
                  </a:cubicBezTo>
                  <a:cubicBezTo>
                    <a:pt x="6" y="2"/>
                    <a:pt x="6" y="2"/>
                    <a:pt x="6" y="2"/>
                  </a:cubicBezTo>
                  <a:cubicBezTo>
                    <a:pt x="7" y="2"/>
                    <a:pt x="9" y="2"/>
                    <a:pt x="10" y="2"/>
                  </a:cubicBezTo>
                  <a:cubicBezTo>
                    <a:pt x="10" y="2"/>
                    <a:pt x="10" y="1"/>
                    <a:pt x="11" y="1"/>
                  </a:cubicBezTo>
                  <a:cubicBezTo>
                    <a:pt x="11" y="0"/>
                    <a:pt x="13" y="0"/>
                    <a:pt x="13" y="0"/>
                  </a:cubicBezTo>
                  <a:cubicBezTo>
                    <a:pt x="14" y="0"/>
                    <a:pt x="16" y="0"/>
                    <a:pt x="16" y="0"/>
                  </a:cubicBezTo>
                  <a:cubicBezTo>
                    <a:pt x="17" y="0"/>
                    <a:pt x="18" y="0"/>
                    <a:pt x="19" y="0"/>
                  </a:cubicBezTo>
                  <a:cubicBezTo>
                    <a:pt x="20" y="0"/>
                    <a:pt x="20" y="1"/>
                    <a:pt x="20" y="1"/>
                  </a:cubicBezTo>
                  <a:cubicBezTo>
                    <a:pt x="21" y="1"/>
                    <a:pt x="22" y="1"/>
                    <a:pt x="22" y="1"/>
                  </a:cubicBezTo>
                  <a:cubicBezTo>
                    <a:pt x="23" y="2"/>
                    <a:pt x="23" y="2"/>
                    <a:pt x="24" y="2"/>
                  </a:cubicBezTo>
                  <a:cubicBezTo>
                    <a:pt x="24" y="3"/>
                    <a:pt x="23" y="5"/>
                    <a:pt x="24" y="5"/>
                  </a:cubicBezTo>
                  <a:cubicBezTo>
                    <a:pt x="24" y="6"/>
                    <a:pt x="24" y="7"/>
                    <a:pt x="25" y="7"/>
                  </a:cubicBezTo>
                  <a:cubicBezTo>
                    <a:pt x="25" y="7"/>
                    <a:pt x="27" y="8"/>
                    <a:pt x="28" y="8"/>
                  </a:cubicBezTo>
                  <a:cubicBezTo>
                    <a:pt x="29" y="9"/>
                    <a:pt x="31" y="10"/>
                    <a:pt x="32" y="11"/>
                  </a:cubicBezTo>
                  <a:cubicBezTo>
                    <a:pt x="32" y="11"/>
                    <a:pt x="33" y="13"/>
                    <a:pt x="34" y="14"/>
                  </a:cubicBezTo>
                  <a:cubicBezTo>
                    <a:pt x="34" y="14"/>
                    <a:pt x="36" y="15"/>
                    <a:pt x="37" y="15"/>
                  </a:cubicBezTo>
                  <a:cubicBezTo>
                    <a:pt x="38" y="15"/>
                    <a:pt x="40" y="15"/>
                    <a:pt x="41" y="15"/>
                  </a:cubicBezTo>
                  <a:cubicBezTo>
                    <a:pt x="41" y="15"/>
                    <a:pt x="42" y="16"/>
                    <a:pt x="42" y="16"/>
                  </a:cubicBezTo>
                  <a:cubicBezTo>
                    <a:pt x="42" y="17"/>
                    <a:pt x="42" y="18"/>
                    <a:pt x="42" y="18"/>
                  </a:cubicBezTo>
                  <a:cubicBezTo>
                    <a:pt x="41" y="19"/>
                    <a:pt x="39" y="18"/>
                    <a:pt x="38" y="18"/>
                  </a:cubicBezTo>
                  <a:cubicBezTo>
                    <a:pt x="38" y="19"/>
                    <a:pt x="38" y="20"/>
                    <a:pt x="38" y="21"/>
                  </a:cubicBezTo>
                  <a:cubicBezTo>
                    <a:pt x="39" y="21"/>
                    <a:pt x="39" y="22"/>
                    <a:pt x="40" y="22"/>
                  </a:cubicBezTo>
                  <a:cubicBezTo>
                    <a:pt x="40" y="22"/>
                    <a:pt x="40" y="23"/>
                    <a:pt x="41" y="23"/>
                  </a:cubicBezTo>
                  <a:cubicBezTo>
                    <a:pt x="41" y="24"/>
                    <a:pt x="42" y="24"/>
                    <a:pt x="42" y="24"/>
                  </a:cubicBezTo>
                  <a:cubicBezTo>
                    <a:pt x="43" y="25"/>
                    <a:pt x="44" y="25"/>
                    <a:pt x="45" y="25"/>
                  </a:cubicBezTo>
                  <a:cubicBezTo>
                    <a:pt x="45" y="25"/>
                    <a:pt x="46" y="26"/>
                    <a:pt x="47" y="26"/>
                  </a:cubicBezTo>
                  <a:cubicBezTo>
                    <a:pt x="47" y="26"/>
                    <a:pt x="48" y="26"/>
                    <a:pt x="48" y="27"/>
                  </a:cubicBezTo>
                  <a:cubicBezTo>
                    <a:pt x="48" y="27"/>
                    <a:pt x="47" y="28"/>
                    <a:pt x="48" y="28"/>
                  </a:cubicBezTo>
                  <a:cubicBezTo>
                    <a:pt x="48" y="28"/>
                    <a:pt x="46" y="29"/>
                    <a:pt x="46" y="29"/>
                  </a:cubicBezTo>
                  <a:cubicBezTo>
                    <a:pt x="46" y="29"/>
                    <a:pt x="45" y="29"/>
                    <a:pt x="45" y="29"/>
                  </a:cubicBezTo>
                  <a:cubicBezTo>
                    <a:pt x="45" y="29"/>
                    <a:pt x="45" y="30"/>
                    <a:pt x="45" y="30"/>
                  </a:cubicBezTo>
                  <a:cubicBezTo>
                    <a:pt x="45" y="31"/>
                    <a:pt x="45" y="32"/>
                    <a:pt x="46" y="33"/>
                  </a:cubicBezTo>
                  <a:cubicBezTo>
                    <a:pt x="46" y="33"/>
                    <a:pt x="47" y="34"/>
                    <a:pt x="47" y="34"/>
                  </a:cubicBezTo>
                  <a:cubicBezTo>
                    <a:pt x="48" y="35"/>
                    <a:pt x="49" y="35"/>
                    <a:pt x="50" y="35"/>
                  </a:cubicBezTo>
                  <a:cubicBezTo>
                    <a:pt x="51" y="35"/>
                    <a:pt x="53" y="35"/>
                    <a:pt x="54" y="34"/>
                  </a:cubicBezTo>
                  <a:cubicBezTo>
                    <a:pt x="54" y="34"/>
                    <a:pt x="56" y="33"/>
                    <a:pt x="57" y="33"/>
                  </a:cubicBezTo>
                  <a:cubicBezTo>
                    <a:pt x="57" y="33"/>
                    <a:pt x="59" y="32"/>
                    <a:pt x="59" y="32"/>
                  </a:cubicBezTo>
                  <a:cubicBezTo>
                    <a:pt x="60" y="32"/>
                    <a:pt x="61" y="33"/>
                    <a:pt x="61" y="33"/>
                  </a:cubicBezTo>
                  <a:cubicBezTo>
                    <a:pt x="61" y="33"/>
                    <a:pt x="62" y="34"/>
                    <a:pt x="62" y="3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7" name="Freeform 157"/>
            <p:cNvSpPr>
              <a:spLocks/>
            </p:cNvSpPr>
            <p:nvPr/>
          </p:nvSpPr>
          <p:spPr bwMode="auto">
            <a:xfrm>
              <a:off x="1497013" y="1931988"/>
              <a:ext cx="130175" cy="88900"/>
            </a:xfrm>
            <a:custGeom>
              <a:avLst/>
              <a:gdLst/>
              <a:ahLst/>
              <a:cxnLst>
                <a:cxn ang="0">
                  <a:pos x="31" y="0"/>
                </a:cxn>
                <a:cxn ang="0">
                  <a:pos x="31" y="0"/>
                </a:cxn>
                <a:cxn ang="0">
                  <a:pos x="32" y="5"/>
                </a:cxn>
                <a:cxn ang="0">
                  <a:pos x="38" y="9"/>
                </a:cxn>
                <a:cxn ang="0">
                  <a:pos x="39" y="14"/>
                </a:cxn>
                <a:cxn ang="0">
                  <a:pos x="41" y="18"/>
                </a:cxn>
                <a:cxn ang="0">
                  <a:pos x="45" y="19"/>
                </a:cxn>
                <a:cxn ang="0">
                  <a:pos x="51" y="21"/>
                </a:cxn>
                <a:cxn ang="0">
                  <a:pos x="56" y="20"/>
                </a:cxn>
                <a:cxn ang="0">
                  <a:pos x="63" y="21"/>
                </a:cxn>
                <a:cxn ang="0">
                  <a:pos x="68" y="24"/>
                </a:cxn>
                <a:cxn ang="0">
                  <a:pos x="63" y="26"/>
                </a:cxn>
                <a:cxn ang="0">
                  <a:pos x="58" y="24"/>
                </a:cxn>
                <a:cxn ang="0">
                  <a:pos x="54" y="28"/>
                </a:cxn>
                <a:cxn ang="0">
                  <a:pos x="49" y="33"/>
                </a:cxn>
                <a:cxn ang="0">
                  <a:pos x="46" y="38"/>
                </a:cxn>
                <a:cxn ang="0">
                  <a:pos x="38" y="41"/>
                </a:cxn>
                <a:cxn ang="0">
                  <a:pos x="34" y="45"/>
                </a:cxn>
                <a:cxn ang="0">
                  <a:pos x="30" y="47"/>
                </a:cxn>
                <a:cxn ang="0">
                  <a:pos x="29" y="45"/>
                </a:cxn>
                <a:cxn ang="0">
                  <a:pos x="26" y="43"/>
                </a:cxn>
                <a:cxn ang="0">
                  <a:pos x="22" y="41"/>
                </a:cxn>
                <a:cxn ang="0">
                  <a:pos x="19" y="39"/>
                </a:cxn>
                <a:cxn ang="0">
                  <a:pos x="23" y="36"/>
                </a:cxn>
                <a:cxn ang="0">
                  <a:pos x="22" y="33"/>
                </a:cxn>
                <a:cxn ang="0">
                  <a:pos x="15" y="32"/>
                </a:cxn>
                <a:cxn ang="0">
                  <a:pos x="9" y="26"/>
                </a:cxn>
                <a:cxn ang="0">
                  <a:pos x="5" y="23"/>
                </a:cxn>
                <a:cxn ang="0">
                  <a:pos x="3" y="19"/>
                </a:cxn>
                <a:cxn ang="0">
                  <a:pos x="0" y="18"/>
                </a:cxn>
                <a:cxn ang="0">
                  <a:pos x="3" y="15"/>
                </a:cxn>
                <a:cxn ang="0">
                  <a:pos x="11" y="10"/>
                </a:cxn>
                <a:cxn ang="0">
                  <a:pos x="18" y="10"/>
                </a:cxn>
                <a:cxn ang="0">
                  <a:pos x="23" y="8"/>
                </a:cxn>
                <a:cxn ang="0">
                  <a:pos x="28" y="7"/>
                </a:cxn>
                <a:cxn ang="0">
                  <a:pos x="26" y="4"/>
                </a:cxn>
                <a:cxn ang="0">
                  <a:pos x="26" y="0"/>
                </a:cxn>
                <a:cxn ang="0">
                  <a:pos x="30" y="0"/>
                </a:cxn>
              </a:cxnLst>
              <a:rect l="0" t="0" r="r" b="b"/>
              <a:pathLst>
                <a:path w="69" h="47">
                  <a:moveTo>
                    <a:pt x="30" y="0"/>
                  </a:moveTo>
                  <a:cubicBezTo>
                    <a:pt x="30" y="0"/>
                    <a:pt x="31" y="0"/>
                    <a:pt x="31" y="0"/>
                  </a:cubicBezTo>
                  <a:cubicBezTo>
                    <a:pt x="31" y="0"/>
                    <a:pt x="31" y="0"/>
                    <a:pt x="31" y="0"/>
                  </a:cubicBezTo>
                  <a:cubicBezTo>
                    <a:pt x="31" y="0"/>
                    <a:pt x="31" y="0"/>
                    <a:pt x="31" y="0"/>
                  </a:cubicBezTo>
                  <a:cubicBezTo>
                    <a:pt x="30" y="0"/>
                    <a:pt x="31" y="2"/>
                    <a:pt x="31" y="2"/>
                  </a:cubicBezTo>
                  <a:cubicBezTo>
                    <a:pt x="31" y="3"/>
                    <a:pt x="32" y="4"/>
                    <a:pt x="32" y="5"/>
                  </a:cubicBezTo>
                  <a:cubicBezTo>
                    <a:pt x="33" y="6"/>
                    <a:pt x="34" y="7"/>
                    <a:pt x="35" y="7"/>
                  </a:cubicBezTo>
                  <a:cubicBezTo>
                    <a:pt x="35" y="8"/>
                    <a:pt x="37" y="8"/>
                    <a:pt x="38" y="9"/>
                  </a:cubicBezTo>
                  <a:cubicBezTo>
                    <a:pt x="38" y="9"/>
                    <a:pt x="39" y="10"/>
                    <a:pt x="39" y="11"/>
                  </a:cubicBezTo>
                  <a:cubicBezTo>
                    <a:pt x="40" y="12"/>
                    <a:pt x="40" y="14"/>
                    <a:pt x="39" y="14"/>
                  </a:cubicBezTo>
                  <a:cubicBezTo>
                    <a:pt x="39" y="15"/>
                    <a:pt x="39" y="16"/>
                    <a:pt x="39" y="17"/>
                  </a:cubicBezTo>
                  <a:cubicBezTo>
                    <a:pt x="39" y="17"/>
                    <a:pt x="40" y="18"/>
                    <a:pt x="41" y="18"/>
                  </a:cubicBezTo>
                  <a:cubicBezTo>
                    <a:pt x="41" y="18"/>
                    <a:pt x="43" y="18"/>
                    <a:pt x="43" y="18"/>
                  </a:cubicBezTo>
                  <a:cubicBezTo>
                    <a:pt x="44" y="19"/>
                    <a:pt x="45" y="19"/>
                    <a:pt x="45" y="19"/>
                  </a:cubicBezTo>
                  <a:cubicBezTo>
                    <a:pt x="46" y="19"/>
                    <a:pt x="48" y="20"/>
                    <a:pt x="48" y="20"/>
                  </a:cubicBezTo>
                  <a:cubicBezTo>
                    <a:pt x="49" y="20"/>
                    <a:pt x="50" y="21"/>
                    <a:pt x="51" y="21"/>
                  </a:cubicBezTo>
                  <a:cubicBezTo>
                    <a:pt x="51" y="21"/>
                    <a:pt x="53" y="21"/>
                    <a:pt x="53" y="21"/>
                  </a:cubicBezTo>
                  <a:cubicBezTo>
                    <a:pt x="54" y="21"/>
                    <a:pt x="55" y="20"/>
                    <a:pt x="56" y="20"/>
                  </a:cubicBezTo>
                  <a:cubicBezTo>
                    <a:pt x="57" y="20"/>
                    <a:pt x="59" y="20"/>
                    <a:pt x="59" y="20"/>
                  </a:cubicBezTo>
                  <a:cubicBezTo>
                    <a:pt x="60" y="20"/>
                    <a:pt x="62" y="21"/>
                    <a:pt x="63" y="21"/>
                  </a:cubicBezTo>
                  <a:cubicBezTo>
                    <a:pt x="65" y="21"/>
                    <a:pt x="67" y="22"/>
                    <a:pt x="69" y="22"/>
                  </a:cubicBezTo>
                  <a:cubicBezTo>
                    <a:pt x="69" y="23"/>
                    <a:pt x="68" y="24"/>
                    <a:pt x="68" y="24"/>
                  </a:cubicBezTo>
                  <a:cubicBezTo>
                    <a:pt x="68" y="24"/>
                    <a:pt x="67" y="26"/>
                    <a:pt x="66" y="26"/>
                  </a:cubicBezTo>
                  <a:cubicBezTo>
                    <a:pt x="66" y="26"/>
                    <a:pt x="64" y="26"/>
                    <a:pt x="63" y="26"/>
                  </a:cubicBezTo>
                  <a:cubicBezTo>
                    <a:pt x="63" y="26"/>
                    <a:pt x="62" y="26"/>
                    <a:pt x="61" y="25"/>
                  </a:cubicBezTo>
                  <a:cubicBezTo>
                    <a:pt x="60" y="25"/>
                    <a:pt x="59" y="24"/>
                    <a:pt x="58" y="24"/>
                  </a:cubicBezTo>
                  <a:cubicBezTo>
                    <a:pt x="57" y="24"/>
                    <a:pt x="56" y="25"/>
                    <a:pt x="55" y="25"/>
                  </a:cubicBezTo>
                  <a:cubicBezTo>
                    <a:pt x="55" y="26"/>
                    <a:pt x="54" y="27"/>
                    <a:pt x="54" y="28"/>
                  </a:cubicBezTo>
                  <a:cubicBezTo>
                    <a:pt x="53" y="28"/>
                    <a:pt x="53" y="30"/>
                    <a:pt x="52" y="30"/>
                  </a:cubicBezTo>
                  <a:cubicBezTo>
                    <a:pt x="52" y="31"/>
                    <a:pt x="50" y="33"/>
                    <a:pt x="49" y="33"/>
                  </a:cubicBezTo>
                  <a:cubicBezTo>
                    <a:pt x="49" y="34"/>
                    <a:pt x="48" y="35"/>
                    <a:pt x="48" y="35"/>
                  </a:cubicBezTo>
                  <a:cubicBezTo>
                    <a:pt x="47" y="36"/>
                    <a:pt x="46" y="38"/>
                    <a:pt x="46" y="38"/>
                  </a:cubicBezTo>
                  <a:cubicBezTo>
                    <a:pt x="45" y="39"/>
                    <a:pt x="43" y="39"/>
                    <a:pt x="42" y="39"/>
                  </a:cubicBezTo>
                  <a:cubicBezTo>
                    <a:pt x="41" y="40"/>
                    <a:pt x="39" y="40"/>
                    <a:pt x="38" y="41"/>
                  </a:cubicBezTo>
                  <a:cubicBezTo>
                    <a:pt x="38" y="42"/>
                    <a:pt x="37" y="43"/>
                    <a:pt x="37" y="43"/>
                  </a:cubicBezTo>
                  <a:cubicBezTo>
                    <a:pt x="36" y="44"/>
                    <a:pt x="35" y="45"/>
                    <a:pt x="34" y="45"/>
                  </a:cubicBezTo>
                  <a:cubicBezTo>
                    <a:pt x="34" y="46"/>
                    <a:pt x="33" y="47"/>
                    <a:pt x="32" y="47"/>
                  </a:cubicBezTo>
                  <a:cubicBezTo>
                    <a:pt x="32" y="47"/>
                    <a:pt x="31" y="47"/>
                    <a:pt x="30" y="47"/>
                  </a:cubicBezTo>
                  <a:cubicBezTo>
                    <a:pt x="30" y="47"/>
                    <a:pt x="29" y="47"/>
                    <a:pt x="29" y="46"/>
                  </a:cubicBezTo>
                  <a:cubicBezTo>
                    <a:pt x="28" y="46"/>
                    <a:pt x="29" y="45"/>
                    <a:pt x="29" y="45"/>
                  </a:cubicBezTo>
                  <a:cubicBezTo>
                    <a:pt x="29" y="44"/>
                    <a:pt x="28" y="44"/>
                    <a:pt x="28" y="44"/>
                  </a:cubicBezTo>
                  <a:cubicBezTo>
                    <a:pt x="27" y="44"/>
                    <a:pt x="26" y="43"/>
                    <a:pt x="26" y="43"/>
                  </a:cubicBezTo>
                  <a:cubicBezTo>
                    <a:pt x="25" y="43"/>
                    <a:pt x="24" y="43"/>
                    <a:pt x="23" y="42"/>
                  </a:cubicBezTo>
                  <a:cubicBezTo>
                    <a:pt x="23" y="42"/>
                    <a:pt x="22" y="42"/>
                    <a:pt x="22" y="41"/>
                  </a:cubicBezTo>
                  <a:cubicBezTo>
                    <a:pt x="21" y="41"/>
                    <a:pt x="21" y="40"/>
                    <a:pt x="21" y="40"/>
                  </a:cubicBezTo>
                  <a:cubicBezTo>
                    <a:pt x="20" y="40"/>
                    <a:pt x="20" y="39"/>
                    <a:pt x="19" y="39"/>
                  </a:cubicBezTo>
                  <a:cubicBezTo>
                    <a:pt x="19" y="38"/>
                    <a:pt x="19" y="37"/>
                    <a:pt x="19" y="36"/>
                  </a:cubicBezTo>
                  <a:cubicBezTo>
                    <a:pt x="20" y="36"/>
                    <a:pt x="22" y="37"/>
                    <a:pt x="23" y="36"/>
                  </a:cubicBezTo>
                  <a:cubicBezTo>
                    <a:pt x="23" y="36"/>
                    <a:pt x="23" y="35"/>
                    <a:pt x="23" y="34"/>
                  </a:cubicBezTo>
                  <a:cubicBezTo>
                    <a:pt x="23" y="34"/>
                    <a:pt x="22" y="33"/>
                    <a:pt x="22" y="33"/>
                  </a:cubicBezTo>
                  <a:cubicBezTo>
                    <a:pt x="21" y="33"/>
                    <a:pt x="19" y="33"/>
                    <a:pt x="18" y="33"/>
                  </a:cubicBezTo>
                  <a:cubicBezTo>
                    <a:pt x="17" y="33"/>
                    <a:pt x="15" y="32"/>
                    <a:pt x="15" y="32"/>
                  </a:cubicBezTo>
                  <a:cubicBezTo>
                    <a:pt x="14" y="31"/>
                    <a:pt x="13" y="29"/>
                    <a:pt x="13" y="29"/>
                  </a:cubicBezTo>
                  <a:cubicBezTo>
                    <a:pt x="12" y="28"/>
                    <a:pt x="10" y="27"/>
                    <a:pt x="9" y="26"/>
                  </a:cubicBezTo>
                  <a:cubicBezTo>
                    <a:pt x="8" y="26"/>
                    <a:pt x="6" y="25"/>
                    <a:pt x="6" y="25"/>
                  </a:cubicBezTo>
                  <a:cubicBezTo>
                    <a:pt x="5" y="25"/>
                    <a:pt x="5" y="24"/>
                    <a:pt x="5" y="23"/>
                  </a:cubicBezTo>
                  <a:cubicBezTo>
                    <a:pt x="4" y="23"/>
                    <a:pt x="5" y="21"/>
                    <a:pt x="5" y="20"/>
                  </a:cubicBezTo>
                  <a:cubicBezTo>
                    <a:pt x="4" y="20"/>
                    <a:pt x="4" y="20"/>
                    <a:pt x="3" y="19"/>
                  </a:cubicBezTo>
                  <a:cubicBezTo>
                    <a:pt x="3" y="19"/>
                    <a:pt x="2" y="19"/>
                    <a:pt x="1" y="19"/>
                  </a:cubicBezTo>
                  <a:cubicBezTo>
                    <a:pt x="1" y="19"/>
                    <a:pt x="1" y="18"/>
                    <a:pt x="0" y="18"/>
                  </a:cubicBezTo>
                  <a:cubicBezTo>
                    <a:pt x="1" y="17"/>
                    <a:pt x="1" y="17"/>
                    <a:pt x="2" y="17"/>
                  </a:cubicBezTo>
                  <a:cubicBezTo>
                    <a:pt x="2" y="16"/>
                    <a:pt x="3" y="15"/>
                    <a:pt x="3" y="15"/>
                  </a:cubicBezTo>
                  <a:cubicBezTo>
                    <a:pt x="4" y="14"/>
                    <a:pt x="5" y="12"/>
                    <a:pt x="6" y="11"/>
                  </a:cubicBezTo>
                  <a:cubicBezTo>
                    <a:pt x="7" y="11"/>
                    <a:pt x="9" y="10"/>
                    <a:pt x="11" y="10"/>
                  </a:cubicBezTo>
                  <a:cubicBezTo>
                    <a:pt x="11" y="10"/>
                    <a:pt x="13" y="10"/>
                    <a:pt x="14" y="10"/>
                  </a:cubicBezTo>
                  <a:cubicBezTo>
                    <a:pt x="15" y="10"/>
                    <a:pt x="17" y="10"/>
                    <a:pt x="18" y="10"/>
                  </a:cubicBezTo>
                  <a:cubicBezTo>
                    <a:pt x="19" y="10"/>
                    <a:pt x="20" y="9"/>
                    <a:pt x="21" y="9"/>
                  </a:cubicBezTo>
                  <a:cubicBezTo>
                    <a:pt x="21" y="9"/>
                    <a:pt x="22" y="8"/>
                    <a:pt x="23" y="8"/>
                  </a:cubicBezTo>
                  <a:cubicBezTo>
                    <a:pt x="24" y="8"/>
                    <a:pt x="25" y="7"/>
                    <a:pt x="26" y="7"/>
                  </a:cubicBezTo>
                  <a:cubicBezTo>
                    <a:pt x="26" y="7"/>
                    <a:pt x="28" y="7"/>
                    <a:pt x="28" y="7"/>
                  </a:cubicBezTo>
                  <a:cubicBezTo>
                    <a:pt x="28" y="7"/>
                    <a:pt x="28" y="6"/>
                    <a:pt x="28" y="5"/>
                  </a:cubicBezTo>
                  <a:cubicBezTo>
                    <a:pt x="28" y="5"/>
                    <a:pt x="27" y="4"/>
                    <a:pt x="26" y="4"/>
                  </a:cubicBezTo>
                  <a:cubicBezTo>
                    <a:pt x="26" y="3"/>
                    <a:pt x="26" y="2"/>
                    <a:pt x="26" y="2"/>
                  </a:cubicBezTo>
                  <a:cubicBezTo>
                    <a:pt x="26" y="1"/>
                    <a:pt x="27" y="1"/>
                    <a:pt x="26" y="0"/>
                  </a:cubicBezTo>
                  <a:cubicBezTo>
                    <a:pt x="27" y="0"/>
                    <a:pt x="27" y="0"/>
                    <a:pt x="28" y="0"/>
                  </a:cubicBezTo>
                  <a:cubicBezTo>
                    <a:pt x="28" y="0"/>
                    <a:pt x="29" y="0"/>
                    <a:pt x="30"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8" name="Freeform 158"/>
            <p:cNvSpPr>
              <a:spLocks/>
            </p:cNvSpPr>
            <p:nvPr/>
          </p:nvSpPr>
          <p:spPr bwMode="auto">
            <a:xfrm>
              <a:off x="1620838" y="1998663"/>
              <a:ext cx="379413" cy="376238"/>
            </a:xfrm>
            <a:custGeom>
              <a:avLst/>
              <a:gdLst/>
              <a:ahLst/>
              <a:cxnLst>
                <a:cxn ang="0">
                  <a:pos x="102" y="25"/>
                </a:cxn>
                <a:cxn ang="0">
                  <a:pos x="109" y="28"/>
                </a:cxn>
                <a:cxn ang="0">
                  <a:pos x="124" y="27"/>
                </a:cxn>
                <a:cxn ang="0">
                  <a:pos x="132" y="21"/>
                </a:cxn>
                <a:cxn ang="0">
                  <a:pos x="147" y="19"/>
                </a:cxn>
                <a:cxn ang="0">
                  <a:pos x="146" y="11"/>
                </a:cxn>
                <a:cxn ang="0">
                  <a:pos x="154" y="1"/>
                </a:cxn>
                <a:cxn ang="0">
                  <a:pos x="165" y="5"/>
                </a:cxn>
                <a:cxn ang="0">
                  <a:pos x="181" y="6"/>
                </a:cxn>
                <a:cxn ang="0">
                  <a:pos x="186" y="14"/>
                </a:cxn>
                <a:cxn ang="0">
                  <a:pos x="193" y="20"/>
                </a:cxn>
                <a:cxn ang="0">
                  <a:pos x="199" y="35"/>
                </a:cxn>
                <a:cxn ang="0">
                  <a:pos x="190" y="45"/>
                </a:cxn>
                <a:cxn ang="0">
                  <a:pos x="182" y="53"/>
                </a:cxn>
                <a:cxn ang="0">
                  <a:pos x="175" y="65"/>
                </a:cxn>
                <a:cxn ang="0">
                  <a:pos x="162" y="72"/>
                </a:cxn>
                <a:cxn ang="0">
                  <a:pos x="163" y="88"/>
                </a:cxn>
                <a:cxn ang="0">
                  <a:pos x="173" y="97"/>
                </a:cxn>
                <a:cxn ang="0">
                  <a:pos x="179" y="112"/>
                </a:cxn>
                <a:cxn ang="0">
                  <a:pos x="170" y="121"/>
                </a:cxn>
                <a:cxn ang="0">
                  <a:pos x="162" y="125"/>
                </a:cxn>
                <a:cxn ang="0">
                  <a:pos x="157" y="133"/>
                </a:cxn>
                <a:cxn ang="0">
                  <a:pos x="149" y="142"/>
                </a:cxn>
                <a:cxn ang="0">
                  <a:pos x="135" y="147"/>
                </a:cxn>
                <a:cxn ang="0">
                  <a:pos x="123" y="159"/>
                </a:cxn>
                <a:cxn ang="0">
                  <a:pos x="120" y="167"/>
                </a:cxn>
                <a:cxn ang="0">
                  <a:pos x="111" y="176"/>
                </a:cxn>
                <a:cxn ang="0">
                  <a:pos x="101" y="189"/>
                </a:cxn>
                <a:cxn ang="0">
                  <a:pos x="90" y="198"/>
                </a:cxn>
                <a:cxn ang="0">
                  <a:pos x="82" y="185"/>
                </a:cxn>
                <a:cxn ang="0">
                  <a:pos x="89" y="171"/>
                </a:cxn>
                <a:cxn ang="0">
                  <a:pos x="84" y="165"/>
                </a:cxn>
                <a:cxn ang="0">
                  <a:pos x="78" y="158"/>
                </a:cxn>
                <a:cxn ang="0">
                  <a:pos x="71" y="160"/>
                </a:cxn>
                <a:cxn ang="0">
                  <a:pos x="66" y="155"/>
                </a:cxn>
                <a:cxn ang="0">
                  <a:pos x="58" y="147"/>
                </a:cxn>
                <a:cxn ang="0">
                  <a:pos x="52" y="142"/>
                </a:cxn>
                <a:cxn ang="0">
                  <a:pos x="39" y="140"/>
                </a:cxn>
                <a:cxn ang="0">
                  <a:pos x="30" y="141"/>
                </a:cxn>
                <a:cxn ang="0">
                  <a:pos x="38" y="129"/>
                </a:cxn>
                <a:cxn ang="0">
                  <a:pos x="34" y="123"/>
                </a:cxn>
                <a:cxn ang="0">
                  <a:pos x="19" y="130"/>
                </a:cxn>
                <a:cxn ang="0">
                  <a:pos x="2" y="126"/>
                </a:cxn>
                <a:cxn ang="0">
                  <a:pos x="4" y="110"/>
                </a:cxn>
                <a:cxn ang="0">
                  <a:pos x="5" y="101"/>
                </a:cxn>
                <a:cxn ang="0">
                  <a:pos x="1" y="84"/>
                </a:cxn>
                <a:cxn ang="0">
                  <a:pos x="7" y="76"/>
                </a:cxn>
                <a:cxn ang="0">
                  <a:pos x="14" y="64"/>
                </a:cxn>
                <a:cxn ang="0">
                  <a:pos x="15" y="55"/>
                </a:cxn>
                <a:cxn ang="0">
                  <a:pos x="9" y="44"/>
                </a:cxn>
                <a:cxn ang="0">
                  <a:pos x="13" y="36"/>
                </a:cxn>
                <a:cxn ang="0">
                  <a:pos x="22" y="32"/>
                </a:cxn>
                <a:cxn ang="0">
                  <a:pos x="28" y="36"/>
                </a:cxn>
                <a:cxn ang="0">
                  <a:pos x="34" y="42"/>
                </a:cxn>
                <a:cxn ang="0">
                  <a:pos x="47" y="37"/>
                </a:cxn>
                <a:cxn ang="0">
                  <a:pos x="52" y="52"/>
                </a:cxn>
                <a:cxn ang="0">
                  <a:pos x="58" y="55"/>
                </a:cxn>
                <a:cxn ang="0">
                  <a:pos x="66" y="41"/>
                </a:cxn>
                <a:cxn ang="0">
                  <a:pos x="79" y="36"/>
                </a:cxn>
                <a:cxn ang="0">
                  <a:pos x="88" y="36"/>
                </a:cxn>
              </a:cxnLst>
              <a:rect l="0" t="0" r="r" b="b"/>
              <a:pathLst>
                <a:path w="201" h="200">
                  <a:moveTo>
                    <a:pt x="92" y="32"/>
                  </a:moveTo>
                  <a:cubicBezTo>
                    <a:pt x="92" y="32"/>
                    <a:pt x="93" y="31"/>
                    <a:pt x="93" y="31"/>
                  </a:cubicBezTo>
                  <a:cubicBezTo>
                    <a:pt x="94" y="30"/>
                    <a:pt x="96" y="30"/>
                    <a:pt x="97" y="29"/>
                  </a:cubicBezTo>
                  <a:cubicBezTo>
                    <a:pt x="98" y="29"/>
                    <a:pt x="98" y="28"/>
                    <a:pt x="99" y="28"/>
                  </a:cubicBezTo>
                  <a:cubicBezTo>
                    <a:pt x="99" y="27"/>
                    <a:pt x="100" y="26"/>
                    <a:pt x="100" y="26"/>
                  </a:cubicBezTo>
                  <a:cubicBezTo>
                    <a:pt x="101" y="25"/>
                    <a:pt x="102" y="25"/>
                    <a:pt x="102" y="25"/>
                  </a:cubicBezTo>
                  <a:cubicBezTo>
                    <a:pt x="103" y="24"/>
                    <a:pt x="104" y="25"/>
                    <a:pt x="104" y="25"/>
                  </a:cubicBezTo>
                  <a:cubicBezTo>
                    <a:pt x="104" y="25"/>
                    <a:pt x="105" y="26"/>
                    <a:pt x="104" y="27"/>
                  </a:cubicBezTo>
                  <a:cubicBezTo>
                    <a:pt x="104" y="27"/>
                    <a:pt x="103" y="28"/>
                    <a:pt x="103" y="29"/>
                  </a:cubicBezTo>
                  <a:cubicBezTo>
                    <a:pt x="104" y="29"/>
                    <a:pt x="104" y="30"/>
                    <a:pt x="105" y="31"/>
                  </a:cubicBezTo>
                  <a:cubicBezTo>
                    <a:pt x="106" y="31"/>
                    <a:pt x="107" y="30"/>
                    <a:pt x="107" y="30"/>
                  </a:cubicBezTo>
                  <a:cubicBezTo>
                    <a:pt x="108" y="29"/>
                    <a:pt x="108" y="29"/>
                    <a:pt x="109" y="28"/>
                  </a:cubicBezTo>
                  <a:cubicBezTo>
                    <a:pt x="110" y="28"/>
                    <a:pt x="112" y="27"/>
                    <a:pt x="113" y="27"/>
                  </a:cubicBezTo>
                  <a:cubicBezTo>
                    <a:pt x="113" y="27"/>
                    <a:pt x="114" y="27"/>
                    <a:pt x="115" y="27"/>
                  </a:cubicBezTo>
                  <a:cubicBezTo>
                    <a:pt x="115" y="27"/>
                    <a:pt x="116" y="27"/>
                    <a:pt x="117" y="27"/>
                  </a:cubicBezTo>
                  <a:cubicBezTo>
                    <a:pt x="117" y="27"/>
                    <a:pt x="118" y="28"/>
                    <a:pt x="119" y="28"/>
                  </a:cubicBezTo>
                  <a:cubicBezTo>
                    <a:pt x="120" y="28"/>
                    <a:pt x="121" y="28"/>
                    <a:pt x="121" y="28"/>
                  </a:cubicBezTo>
                  <a:cubicBezTo>
                    <a:pt x="122" y="28"/>
                    <a:pt x="123" y="28"/>
                    <a:pt x="124" y="27"/>
                  </a:cubicBezTo>
                  <a:cubicBezTo>
                    <a:pt x="124" y="27"/>
                    <a:pt x="125" y="25"/>
                    <a:pt x="125" y="25"/>
                  </a:cubicBezTo>
                  <a:cubicBezTo>
                    <a:pt x="126" y="25"/>
                    <a:pt x="127" y="25"/>
                    <a:pt x="127" y="25"/>
                  </a:cubicBezTo>
                  <a:cubicBezTo>
                    <a:pt x="127" y="25"/>
                    <a:pt x="128" y="27"/>
                    <a:pt x="129" y="27"/>
                  </a:cubicBezTo>
                  <a:cubicBezTo>
                    <a:pt x="129" y="26"/>
                    <a:pt x="130" y="25"/>
                    <a:pt x="131" y="25"/>
                  </a:cubicBezTo>
                  <a:cubicBezTo>
                    <a:pt x="131" y="24"/>
                    <a:pt x="131" y="23"/>
                    <a:pt x="131" y="22"/>
                  </a:cubicBezTo>
                  <a:cubicBezTo>
                    <a:pt x="132" y="22"/>
                    <a:pt x="132" y="21"/>
                    <a:pt x="132" y="21"/>
                  </a:cubicBezTo>
                  <a:cubicBezTo>
                    <a:pt x="133" y="20"/>
                    <a:pt x="134" y="21"/>
                    <a:pt x="135" y="21"/>
                  </a:cubicBezTo>
                  <a:cubicBezTo>
                    <a:pt x="135" y="21"/>
                    <a:pt x="136" y="20"/>
                    <a:pt x="137" y="20"/>
                  </a:cubicBezTo>
                  <a:cubicBezTo>
                    <a:pt x="137" y="20"/>
                    <a:pt x="138" y="20"/>
                    <a:pt x="138" y="20"/>
                  </a:cubicBezTo>
                  <a:cubicBezTo>
                    <a:pt x="139" y="20"/>
                    <a:pt x="141" y="20"/>
                    <a:pt x="142" y="20"/>
                  </a:cubicBezTo>
                  <a:cubicBezTo>
                    <a:pt x="142" y="20"/>
                    <a:pt x="144" y="20"/>
                    <a:pt x="145" y="20"/>
                  </a:cubicBezTo>
                  <a:cubicBezTo>
                    <a:pt x="145" y="20"/>
                    <a:pt x="146" y="19"/>
                    <a:pt x="147" y="19"/>
                  </a:cubicBezTo>
                  <a:cubicBezTo>
                    <a:pt x="147" y="18"/>
                    <a:pt x="148" y="17"/>
                    <a:pt x="148" y="17"/>
                  </a:cubicBezTo>
                  <a:cubicBezTo>
                    <a:pt x="148" y="17"/>
                    <a:pt x="149" y="17"/>
                    <a:pt x="150" y="16"/>
                  </a:cubicBezTo>
                  <a:cubicBezTo>
                    <a:pt x="150" y="16"/>
                    <a:pt x="151" y="16"/>
                    <a:pt x="151" y="15"/>
                  </a:cubicBezTo>
                  <a:cubicBezTo>
                    <a:pt x="151" y="15"/>
                    <a:pt x="151" y="13"/>
                    <a:pt x="150" y="13"/>
                  </a:cubicBezTo>
                  <a:cubicBezTo>
                    <a:pt x="150" y="13"/>
                    <a:pt x="148" y="13"/>
                    <a:pt x="148" y="12"/>
                  </a:cubicBezTo>
                  <a:cubicBezTo>
                    <a:pt x="147" y="12"/>
                    <a:pt x="146" y="11"/>
                    <a:pt x="146" y="11"/>
                  </a:cubicBezTo>
                  <a:cubicBezTo>
                    <a:pt x="146" y="10"/>
                    <a:pt x="146" y="10"/>
                    <a:pt x="146" y="9"/>
                  </a:cubicBezTo>
                  <a:cubicBezTo>
                    <a:pt x="146" y="9"/>
                    <a:pt x="146" y="8"/>
                    <a:pt x="147" y="7"/>
                  </a:cubicBezTo>
                  <a:cubicBezTo>
                    <a:pt x="147" y="7"/>
                    <a:pt x="148" y="6"/>
                    <a:pt x="148" y="6"/>
                  </a:cubicBezTo>
                  <a:cubicBezTo>
                    <a:pt x="149" y="5"/>
                    <a:pt x="150" y="5"/>
                    <a:pt x="151" y="5"/>
                  </a:cubicBezTo>
                  <a:cubicBezTo>
                    <a:pt x="151" y="4"/>
                    <a:pt x="151" y="3"/>
                    <a:pt x="152" y="3"/>
                  </a:cubicBezTo>
                  <a:cubicBezTo>
                    <a:pt x="152" y="2"/>
                    <a:pt x="153" y="1"/>
                    <a:pt x="154" y="1"/>
                  </a:cubicBezTo>
                  <a:cubicBezTo>
                    <a:pt x="154" y="0"/>
                    <a:pt x="155" y="0"/>
                    <a:pt x="156" y="0"/>
                  </a:cubicBezTo>
                  <a:cubicBezTo>
                    <a:pt x="156" y="0"/>
                    <a:pt x="157" y="2"/>
                    <a:pt x="158" y="3"/>
                  </a:cubicBezTo>
                  <a:cubicBezTo>
                    <a:pt x="158" y="3"/>
                    <a:pt x="159" y="3"/>
                    <a:pt x="159" y="3"/>
                  </a:cubicBezTo>
                  <a:cubicBezTo>
                    <a:pt x="160" y="4"/>
                    <a:pt x="161" y="4"/>
                    <a:pt x="161" y="4"/>
                  </a:cubicBezTo>
                  <a:cubicBezTo>
                    <a:pt x="162" y="4"/>
                    <a:pt x="163" y="3"/>
                    <a:pt x="163" y="3"/>
                  </a:cubicBezTo>
                  <a:cubicBezTo>
                    <a:pt x="164" y="4"/>
                    <a:pt x="165" y="5"/>
                    <a:pt x="165" y="5"/>
                  </a:cubicBezTo>
                  <a:cubicBezTo>
                    <a:pt x="166" y="5"/>
                    <a:pt x="168" y="5"/>
                    <a:pt x="169" y="4"/>
                  </a:cubicBezTo>
                  <a:cubicBezTo>
                    <a:pt x="169" y="4"/>
                    <a:pt x="170" y="4"/>
                    <a:pt x="171" y="3"/>
                  </a:cubicBezTo>
                  <a:cubicBezTo>
                    <a:pt x="171" y="3"/>
                    <a:pt x="173" y="4"/>
                    <a:pt x="174" y="4"/>
                  </a:cubicBezTo>
                  <a:cubicBezTo>
                    <a:pt x="175" y="5"/>
                    <a:pt x="176" y="6"/>
                    <a:pt x="178" y="6"/>
                  </a:cubicBezTo>
                  <a:cubicBezTo>
                    <a:pt x="178" y="7"/>
                    <a:pt x="179" y="7"/>
                    <a:pt x="180" y="7"/>
                  </a:cubicBezTo>
                  <a:cubicBezTo>
                    <a:pt x="180" y="7"/>
                    <a:pt x="181" y="6"/>
                    <a:pt x="181" y="6"/>
                  </a:cubicBezTo>
                  <a:cubicBezTo>
                    <a:pt x="182" y="6"/>
                    <a:pt x="182" y="6"/>
                    <a:pt x="182" y="6"/>
                  </a:cubicBezTo>
                  <a:cubicBezTo>
                    <a:pt x="183" y="5"/>
                    <a:pt x="184" y="5"/>
                    <a:pt x="184" y="6"/>
                  </a:cubicBezTo>
                  <a:cubicBezTo>
                    <a:pt x="184" y="6"/>
                    <a:pt x="184" y="7"/>
                    <a:pt x="185" y="7"/>
                  </a:cubicBezTo>
                  <a:cubicBezTo>
                    <a:pt x="185" y="7"/>
                    <a:pt x="185" y="8"/>
                    <a:pt x="185" y="9"/>
                  </a:cubicBezTo>
                  <a:cubicBezTo>
                    <a:pt x="185" y="9"/>
                    <a:pt x="185" y="10"/>
                    <a:pt x="185" y="11"/>
                  </a:cubicBezTo>
                  <a:cubicBezTo>
                    <a:pt x="185" y="12"/>
                    <a:pt x="185" y="13"/>
                    <a:pt x="186" y="14"/>
                  </a:cubicBezTo>
                  <a:cubicBezTo>
                    <a:pt x="186" y="14"/>
                    <a:pt x="187" y="14"/>
                    <a:pt x="188" y="14"/>
                  </a:cubicBezTo>
                  <a:cubicBezTo>
                    <a:pt x="188" y="15"/>
                    <a:pt x="190" y="15"/>
                    <a:pt x="190" y="15"/>
                  </a:cubicBezTo>
                  <a:cubicBezTo>
                    <a:pt x="190" y="15"/>
                    <a:pt x="190" y="16"/>
                    <a:pt x="191" y="16"/>
                  </a:cubicBezTo>
                  <a:cubicBezTo>
                    <a:pt x="191" y="17"/>
                    <a:pt x="193" y="16"/>
                    <a:pt x="193" y="17"/>
                  </a:cubicBezTo>
                  <a:cubicBezTo>
                    <a:pt x="193" y="17"/>
                    <a:pt x="193" y="17"/>
                    <a:pt x="193" y="18"/>
                  </a:cubicBezTo>
                  <a:cubicBezTo>
                    <a:pt x="193" y="18"/>
                    <a:pt x="193" y="20"/>
                    <a:pt x="193" y="20"/>
                  </a:cubicBezTo>
                  <a:cubicBezTo>
                    <a:pt x="193" y="21"/>
                    <a:pt x="193" y="22"/>
                    <a:pt x="194" y="23"/>
                  </a:cubicBezTo>
                  <a:cubicBezTo>
                    <a:pt x="194" y="24"/>
                    <a:pt x="195" y="25"/>
                    <a:pt x="196" y="26"/>
                  </a:cubicBezTo>
                  <a:cubicBezTo>
                    <a:pt x="196" y="27"/>
                    <a:pt x="197" y="29"/>
                    <a:pt x="198" y="30"/>
                  </a:cubicBezTo>
                  <a:cubicBezTo>
                    <a:pt x="198" y="31"/>
                    <a:pt x="199" y="33"/>
                    <a:pt x="200" y="34"/>
                  </a:cubicBezTo>
                  <a:cubicBezTo>
                    <a:pt x="200" y="34"/>
                    <a:pt x="200" y="34"/>
                    <a:pt x="201" y="34"/>
                  </a:cubicBezTo>
                  <a:cubicBezTo>
                    <a:pt x="200" y="35"/>
                    <a:pt x="199" y="35"/>
                    <a:pt x="199" y="35"/>
                  </a:cubicBezTo>
                  <a:cubicBezTo>
                    <a:pt x="199" y="36"/>
                    <a:pt x="198" y="36"/>
                    <a:pt x="197" y="36"/>
                  </a:cubicBezTo>
                  <a:cubicBezTo>
                    <a:pt x="196" y="37"/>
                    <a:pt x="194" y="36"/>
                    <a:pt x="193" y="36"/>
                  </a:cubicBezTo>
                  <a:cubicBezTo>
                    <a:pt x="192" y="37"/>
                    <a:pt x="192" y="38"/>
                    <a:pt x="192" y="39"/>
                  </a:cubicBezTo>
                  <a:cubicBezTo>
                    <a:pt x="192" y="39"/>
                    <a:pt x="192" y="40"/>
                    <a:pt x="192" y="41"/>
                  </a:cubicBezTo>
                  <a:cubicBezTo>
                    <a:pt x="192" y="42"/>
                    <a:pt x="192" y="43"/>
                    <a:pt x="192" y="44"/>
                  </a:cubicBezTo>
                  <a:cubicBezTo>
                    <a:pt x="192" y="44"/>
                    <a:pt x="191" y="45"/>
                    <a:pt x="190" y="45"/>
                  </a:cubicBezTo>
                  <a:cubicBezTo>
                    <a:pt x="190" y="45"/>
                    <a:pt x="189" y="46"/>
                    <a:pt x="189" y="46"/>
                  </a:cubicBezTo>
                  <a:cubicBezTo>
                    <a:pt x="188" y="47"/>
                    <a:pt x="188" y="47"/>
                    <a:pt x="188" y="48"/>
                  </a:cubicBezTo>
                  <a:cubicBezTo>
                    <a:pt x="187" y="48"/>
                    <a:pt x="186" y="48"/>
                    <a:pt x="185" y="48"/>
                  </a:cubicBezTo>
                  <a:cubicBezTo>
                    <a:pt x="185" y="48"/>
                    <a:pt x="184" y="49"/>
                    <a:pt x="184" y="49"/>
                  </a:cubicBezTo>
                  <a:cubicBezTo>
                    <a:pt x="184" y="50"/>
                    <a:pt x="184" y="50"/>
                    <a:pt x="183" y="51"/>
                  </a:cubicBezTo>
                  <a:cubicBezTo>
                    <a:pt x="183" y="51"/>
                    <a:pt x="183" y="52"/>
                    <a:pt x="182" y="53"/>
                  </a:cubicBezTo>
                  <a:cubicBezTo>
                    <a:pt x="182" y="53"/>
                    <a:pt x="181" y="54"/>
                    <a:pt x="180" y="54"/>
                  </a:cubicBezTo>
                  <a:cubicBezTo>
                    <a:pt x="180" y="55"/>
                    <a:pt x="180" y="56"/>
                    <a:pt x="179" y="56"/>
                  </a:cubicBezTo>
                  <a:cubicBezTo>
                    <a:pt x="179" y="57"/>
                    <a:pt x="178" y="57"/>
                    <a:pt x="178" y="58"/>
                  </a:cubicBezTo>
                  <a:cubicBezTo>
                    <a:pt x="178" y="58"/>
                    <a:pt x="177" y="59"/>
                    <a:pt x="177" y="60"/>
                  </a:cubicBezTo>
                  <a:cubicBezTo>
                    <a:pt x="177" y="60"/>
                    <a:pt x="177" y="62"/>
                    <a:pt x="177" y="62"/>
                  </a:cubicBezTo>
                  <a:cubicBezTo>
                    <a:pt x="177" y="63"/>
                    <a:pt x="176" y="65"/>
                    <a:pt x="175" y="65"/>
                  </a:cubicBezTo>
                  <a:cubicBezTo>
                    <a:pt x="175" y="66"/>
                    <a:pt x="173" y="67"/>
                    <a:pt x="172" y="67"/>
                  </a:cubicBezTo>
                  <a:cubicBezTo>
                    <a:pt x="172" y="68"/>
                    <a:pt x="171" y="69"/>
                    <a:pt x="170" y="69"/>
                  </a:cubicBezTo>
                  <a:cubicBezTo>
                    <a:pt x="169" y="69"/>
                    <a:pt x="168" y="70"/>
                    <a:pt x="168" y="70"/>
                  </a:cubicBezTo>
                  <a:cubicBezTo>
                    <a:pt x="167" y="70"/>
                    <a:pt x="165" y="69"/>
                    <a:pt x="164" y="69"/>
                  </a:cubicBezTo>
                  <a:cubicBezTo>
                    <a:pt x="164" y="69"/>
                    <a:pt x="163" y="70"/>
                    <a:pt x="162" y="70"/>
                  </a:cubicBezTo>
                  <a:cubicBezTo>
                    <a:pt x="162" y="70"/>
                    <a:pt x="162" y="71"/>
                    <a:pt x="162" y="72"/>
                  </a:cubicBezTo>
                  <a:cubicBezTo>
                    <a:pt x="162" y="72"/>
                    <a:pt x="162" y="74"/>
                    <a:pt x="162" y="74"/>
                  </a:cubicBezTo>
                  <a:cubicBezTo>
                    <a:pt x="162" y="75"/>
                    <a:pt x="163" y="76"/>
                    <a:pt x="163" y="77"/>
                  </a:cubicBezTo>
                  <a:cubicBezTo>
                    <a:pt x="164" y="77"/>
                    <a:pt x="164" y="79"/>
                    <a:pt x="165" y="79"/>
                  </a:cubicBezTo>
                  <a:cubicBezTo>
                    <a:pt x="165" y="80"/>
                    <a:pt x="165" y="82"/>
                    <a:pt x="165" y="82"/>
                  </a:cubicBezTo>
                  <a:cubicBezTo>
                    <a:pt x="165" y="83"/>
                    <a:pt x="164" y="85"/>
                    <a:pt x="164" y="86"/>
                  </a:cubicBezTo>
                  <a:cubicBezTo>
                    <a:pt x="164" y="86"/>
                    <a:pt x="163" y="87"/>
                    <a:pt x="163" y="88"/>
                  </a:cubicBezTo>
                  <a:cubicBezTo>
                    <a:pt x="163" y="88"/>
                    <a:pt x="164" y="89"/>
                    <a:pt x="164" y="89"/>
                  </a:cubicBezTo>
                  <a:cubicBezTo>
                    <a:pt x="165" y="90"/>
                    <a:pt x="166" y="89"/>
                    <a:pt x="167" y="89"/>
                  </a:cubicBezTo>
                  <a:cubicBezTo>
                    <a:pt x="167" y="89"/>
                    <a:pt x="168" y="90"/>
                    <a:pt x="169" y="90"/>
                  </a:cubicBezTo>
                  <a:cubicBezTo>
                    <a:pt x="169" y="90"/>
                    <a:pt x="169" y="92"/>
                    <a:pt x="170" y="92"/>
                  </a:cubicBezTo>
                  <a:cubicBezTo>
                    <a:pt x="170" y="93"/>
                    <a:pt x="171" y="94"/>
                    <a:pt x="171" y="94"/>
                  </a:cubicBezTo>
                  <a:cubicBezTo>
                    <a:pt x="172" y="95"/>
                    <a:pt x="173" y="97"/>
                    <a:pt x="173" y="97"/>
                  </a:cubicBezTo>
                  <a:cubicBezTo>
                    <a:pt x="174" y="98"/>
                    <a:pt x="175" y="100"/>
                    <a:pt x="175" y="101"/>
                  </a:cubicBezTo>
                  <a:cubicBezTo>
                    <a:pt x="175" y="102"/>
                    <a:pt x="175" y="104"/>
                    <a:pt x="175" y="105"/>
                  </a:cubicBezTo>
                  <a:cubicBezTo>
                    <a:pt x="175" y="106"/>
                    <a:pt x="175" y="107"/>
                    <a:pt x="176" y="108"/>
                  </a:cubicBezTo>
                  <a:cubicBezTo>
                    <a:pt x="176" y="109"/>
                    <a:pt x="176" y="110"/>
                    <a:pt x="177" y="111"/>
                  </a:cubicBezTo>
                  <a:cubicBezTo>
                    <a:pt x="177" y="111"/>
                    <a:pt x="178" y="111"/>
                    <a:pt x="178" y="111"/>
                  </a:cubicBezTo>
                  <a:cubicBezTo>
                    <a:pt x="179" y="111"/>
                    <a:pt x="179" y="112"/>
                    <a:pt x="179" y="112"/>
                  </a:cubicBezTo>
                  <a:cubicBezTo>
                    <a:pt x="179" y="113"/>
                    <a:pt x="178" y="114"/>
                    <a:pt x="178" y="115"/>
                  </a:cubicBezTo>
                  <a:cubicBezTo>
                    <a:pt x="178" y="115"/>
                    <a:pt x="177" y="116"/>
                    <a:pt x="177" y="117"/>
                  </a:cubicBezTo>
                  <a:cubicBezTo>
                    <a:pt x="177" y="117"/>
                    <a:pt x="176" y="119"/>
                    <a:pt x="176" y="119"/>
                  </a:cubicBezTo>
                  <a:cubicBezTo>
                    <a:pt x="175" y="119"/>
                    <a:pt x="174" y="120"/>
                    <a:pt x="174" y="120"/>
                  </a:cubicBezTo>
                  <a:cubicBezTo>
                    <a:pt x="173" y="120"/>
                    <a:pt x="172" y="120"/>
                    <a:pt x="172" y="120"/>
                  </a:cubicBezTo>
                  <a:cubicBezTo>
                    <a:pt x="171" y="120"/>
                    <a:pt x="171" y="121"/>
                    <a:pt x="170" y="121"/>
                  </a:cubicBezTo>
                  <a:cubicBezTo>
                    <a:pt x="170" y="122"/>
                    <a:pt x="169" y="123"/>
                    <a:pt x="169" y="123"/>
                  </a:cubicBezTo>
                  <a:cubicBezTo>
                    <a:pt x="169" y="124"/>
                    <a:pt x="168" y="124"/>
                    <a:pt x="168" y="124"/>
                  </a:cubicBezTo>
                  <a:cubicBezTo>
                    <a:pt x="167" y="125"/>
                    <a:pt x="166" y="125"/>
                    <a:pt x="166" y="124"/>
                  </a:cubicBezTo>
                  <a:cubicBezTo>
                    <a:pt x="165" y="124"/>
                    <a:pt x="165" y="123"/>
                    <a:pt x="165" y="123"/>
                  </a:cubicBezTo>
                  <a:cubicBezTo>
                    <a:pt x="164" y="123"/>
                    <a:pt x="164" y="123"/>
                    <a:pt x="163" y="124"/>
                  </a:cubicBezTo>
                  <a:cubicBezTo>
                    <a:pt x="163" y="124"/>
                    <a:pt x="163" y="125"/>
                    <a:pt x="162" y="125"/>
                  </a:cubicBezTo>
                  <a:cubicBezTo>
                    <a:pt x="162" y="125"/>
                    <a:pt x="161" y="125"/>
                    <a:pt x="161" y="125"/>
                  </a:cubicBezTo>
                  <a:cubicBezTo>
                    <a:pt x="160" y="125"/>
                    <a:pt x="160" y="125"/>
                    <a:pt x="160" y="126"/>
                  </a:cubicBezTo>
                  <a:cubicBezTo>
                    <a:pt x="160" y="126"/>
                    <a:pt x="161" y="127"/>
                    <a:pt x="161" y="128"/>
                  </a:cubicBezTo>
                  <a:cubicBezTo>
                    <a:pt x="161" y="128"/>
                    <a:pt x="161" y="130"/>
                    <a:pt x="160" y="130"/>
                  </a:cubicBezTo>
                  <a:cubicBezTo>
                    <a:pt x="160" y="131"/>
                    <a:pt x="159" y="132"/>
                    <a:pt x="159" y="132"/>
                  </a:cubicBezTo>
                  <a:cubicBezTo>
                    <a:pt x="158" y="133"/>
                    <a:pt x="157" y="133"/>
                    <a:pt x="157" y="133"/>
                  </a:cubicBezTo>
                  <a:cubicBezTo>
                    <a:pt x="157" y="134"/>
                    <a:pt x="157" y="135"/>
                    <a:pt x="157" y="135"/>
                  </a:cubicBezTo>
                  <a:cubicBezTo>
                    <a:pt x="157" y="136"/>
                    <a:pt x="158" y="137"/>
                    <a:pt x="157" y="138"/>
                  </a:cubicBezTo>
                  <a:cubicBezTo>
                    <a:pt x="157" y="138"/>
                    <a:pt x="156" y="140"/>
                    <a:pt x="156" y="140"/>
                  </a:cubicBezTo>
                  <a:cubicBezTo>
                    <a:pt x="155" y="141"/>
                    <a:pt x="154" y="142"/>
                    <a:pt x="153" y="142"/>
                  </a:cubicBezTo>
                  <a:cubicBezTo>
                    <a:pt x="153" y="142"/>
                    <a:pt x="151" y="143"/>
                    <a:pt x="151" y="143"/>
                  </a:cubicBezTo>
                  <a:cubicBezTo>
                    <a:pt x="150" y="143"/>
                    <a:pt x="149" y="142"/>
                    <a:pt x="149" y="142"/>
                  </a:cubicBezTo>
                  <a:cubicBezTo>
                    <a:pt x="148" y="141"/>
                    <a:pt x="148" y="140"/>
                    <a:pt x="147" y="140"/>
                  </a:cubicBezTo>
                  <a:cubicBezTo>
                    <a:pt x="146" y="139"/>
                    <a:pt x="144" y="140"/>
                    <a:pt x="143" y="140"/>
                  </a:cubicBezTo>
                  <a:cubicBezTo>
                    <a:pt x="143" y="140"/>
                    <a:pt x="141" y="139"/>
                    <a:pt x="140" y="140"/>
                  </a:cubicBezTo>
                  <a:cubicBezTo>
                    <a:pt x="139" y="140"/>
                    <a:pt x="138" y="141"/>
                    <a:pt x="137" y="142"/>
                  </a:cubicBezTo>
                  <a:cubicBezTo>
                    <a:pt x="137" y="143"/>
                    <a:pt x="137" y="144"/>
                    <a:pt x="136" y="144"/>
                  </a:cubicBezTo>
                  <a:cubicBezTo>
                    <a:pt x="136" y="145"/>
                    <a:pt x="136" y="146"/>
                    <a:pt x="135" y="147"/>
                  </a:cubicBezTo>
                  <a:cubicBezTo>
                    <a:pt x="135" y="147"/>
                    <a:pt x="134" y="148"/>
                    <a:pt x="134" y="149"/>
                  </a:cubicBezTo>
                  <a:cubicBezTo>
                    <a:pt x="133" y="149"/>
                    <a:pt x="132" y="149"/>
                    <a:pt x="131" y="149"/>
                  </a:cubicBezTo>
                  <a:cubicBezTo>
                    <a:pt x="130" y="150"/>
                    <a:pt x="129" y="150"/>
                    <a:pt x="128" y="151"/>
                  </a:cubicBezTo>
                  <a:cubicBezTo>
                    <a:pt x="128" y="152"/>
                    <a:pt x="128" y="153"/>
                    <a:pt x="127" y="154"/>
                  </a:cubicBezTo>
                  <a:cubicBezTo>
                    <a:pt x="127" y="154"/>
                    <a:pt x="125" y="156"/>
                    <a:pt x="125" y="156"/>
                  </a:cubicBezTo>
                  <a:cubicBezTo>
                    <a:pt x="124" y="157"/>
                    <a:pt x="124" y="159"/>
                    <a:pt x="123" y="159"/>
                  </a:cubicBezTo>
                  <a:cubicBezTo>
                    <a:pt x="123" y="160"/>
                    <a:pt x="122" y="160"/>
                    <a:pt x="121" y="161"/>
                  </a:cubicBezTo>
                  <a:cubicBezTo>
                    <a:pt x="121" y="161"/>
                    <a:pt x="120" y="160"/>
                    <a:pt x="119" y="161"/>
                  </a:cubicBezTo>
                  <a:cubicBezTo>
                    <a:pt x="119" y="161"/>
                    <a:pt x="118" y="162"/>
                    <a:pt x="118" y="163"/>
                  </a:cubicBezTo>
                  <a:cubicBezTo>
                    <a:pt x="118" y="163"/>
                    <a:pt x="118" y="164"/>
                    <a:pt x="118" y="164"/>
                  </a:cubicBezTo>
                  <a:cubicBezTo>
                    <a:pt x="118" y="165"/>
                    <a:pt x="119" y="165"/>
                    <a:pt x="120" y="166"/>
                  </a:cubicBezTo>
                  <a:cubicBezTo>
                    <a:pt x="120" y="166"/>
                    <a:pt x="120" y="167"/>
                    <a:pt x="120" y="167"/>
                  </a:cubicBezTo>
                  <a:cubicBezTo>
                    <a:pt x="120" y="168"/>
                    <a:pt x="119" y="168"/>
                    <a:pt x="118" y="168"/>
                  </a:cubicBezTo>
                  <a:cubicBezTo>
                    <a:pt x="118" y="169"/>
                    <a:pt x="117" y="170"/>
                    <a:pt x="117" y="170"/>
                  </a:cubicBezTo>
                  <a:cubicBezTo>
                    <a:pt x="116" y="170"/>
                    <a:pt x="115" y="171"/>
                    <a:pt x="115" y="171"/>
                  </a:cubicBezTo>
                  <a:cubicBezTo>
                    <a:pt x="115" y="171"/>
                    <a:pt x="113" y="170"/>
                    <a:pt x="113" y="171"/>
                  </a:cubicBezTo>
                  <a:cubicBezTo>
                    <a:pt x="112" y="171"/>
                    <a:pt x="112" y="173"/>
                    <a:pt x="111" y="173"/>
                  </a:cubicBezTo>
                  <a:cubicBezTo>
                    <a:pt x="111" y="174"/>
                    <a:pt x="111" y="175"/>
                    <a:pt x="111" y="176"/>
                  </a:cubicBezTo>
                  <a:cubicBezTo>
                    <a:pt x="111" y="177"/>
                    <a:pt x="110" y="178"/>
                    <a:pt x="109" y="179"/>
                  </a:cubicBezTo>
                  <a:cubicBezTo>
                    <a:pt x="109" y="180"/>
                    <a:pt x="109" y="181"/>
                    <a:pt x="109" y="182"/>
                  </a:cubicBezTo>
                  <a:cubicBezTo>
                    <a:pt x="109" y="182"/>
                    <a:pt x="109" y="183"/>
                    <a:pt x="108" y="183"/>
                  </a:cubicBezTo>
                  <a:cubicBezTo>
                    <a:pt x="108" y="184"/>
                    <a:pt x="106" y="183"/>
                    <a:pt x="105" y="184"/>
                  </a:cubicBezTo>
                  <a:cubicBezTo>
                    <a:pt x="105" y="184"/>
                    <a:pt x="104" y="184"/>
                    <a:pt x="104" y="185"/>
                  </a:cubicBezTo>
                  <a:cubicBezTo>
                    <a:pt x="103" y="186"/>
                    <a:pt x="102" y="188"/>
                    <a:pt x="101" y="189"/>
                  </a:cubicBezTo>
                  <a:cubicBezTo>
                    <a:pt x="100" y="189"/>
                    <a:pt x="99" y="190"/>
                    <a:pt x="99" y="190"/>
                  </a:cubicBezTo>
                  <a:cubicBezTo>
                    <a:pt x="98" y="191"/>
                    <a:pt x="97" y="191"/>
                    <a:pt x="96" y="191"/>
                  </a:cubicBezTo>
                  <a:cubicBezTo>
                    <a:pt x="95" y="192"/>
                    <a:pt x="94" y="192"/>
                    <a:pt x="94" y="193"/>
                  </a:cubicBezTo>
                  <a:cubicBezTo>
                    <a:pt x="93" y="194"/>
                    <a:pt x="93" y="196"/>
                    <a:pt x="92" y="197"/>
                  </a:cubicBezTo>
                  <a:cubicBezTo>
                    <a:pt x="92" y="198"/>
                    <a:pt x="91" y="199"/>
                    <a:pt x="91" y="200"/>
                  </a:cubicBezTo>
                  <a:cubicBezTo>
                    <a:pt x="91" y="199"/>
                    <a:pt x="90" y="198"/>
                    <a:pt x="90" y="198"/>
                  </a:cubicBezTo>
                  <a:cubicBezTo>
                    <a:pt x="90" y="197"/>
                    <a:pt x="90" y="194"/>
                    <a:pt x="90" y="193"/>
                  </a:cubicBezTo>
                  <a:cubicBezTo>
                    <a:pt x="90" y="193"/>
                    <a:pt x="90" y="191"/>
                    <a:pt x="89" y="190"/>
                  </a:cubicBezTo>
                  <a:cubicBezTo>
                    <a:pt x="89" y="190"/>
                    <a:pt x="88" y="189"/>
                    <a:pt x="88" y="189"/>
                  </a:cubicBezTo>
                  <a:cubicBezTo>
                    <a:pt x="87" y="188"/>
                    <a:pt x="86" y="188"/>
                    <a:pt x="86" y="188"/>
                  </a:cubicBezTo>
                  <a:cubicBezTo>
                    <a:pt x="85" y="188"/>
                    <a:pt x="84" y="187"/>
                    <a:pt x="83" y="187"/>
                  </a:cubicBezTo>
                  <a:cubicBezTo>
                    <a:pt x="83" y="187"/>
                    <a:pt x="83" y="186"/>
                    <a:pt x="82" y="185"/>
                  </a:cubicBezTo>
                  <a:cubicBezTo>
                    <a:pt x="82" y="184"/>
                    <a:pt x="83" y="183"/>
                    <a:pt x="83" y="183"/>
                  </a:cubicBezTo>
                  <a:cubicBezTo>
                    <a:pt x="83" y="182"/>
                    <a:pt x="84" y="180"/>
                    <a:pt x="84" y="179"/>
                  </a:cubicBezTo>
                  <a:cubicBezTo>
                    <a:pt x="84" y="178"/>
                    <a:pt x="84" y="177"/>
                    <a:pt x="85" y="177"/>
                  </a:cubicBezTo>
                  <a:cubicBezTo>
                    <a:pt x="85" y="176"/>
                    <a:pt x="87" y="176"/>
                    <a:pt x="87" y="175"/>
                  </a:cubicBezTo>
                  <a:cubicBezTo>
                    <a:pt x="88" y="175"/>
                    <a:pt x="89" y="173"/>
                    <a:pt x="89" y="172"/>
                  </a:cubicBezTo>
                  <a:cubicBezTo>
                    <a:pt x="89" y="172"/>
                    <a:pt x="89" y="171"/>
                    <a:pt x="89" y="171"/>
                  </a:cubicBezTo>
                  <a:cubicBezTo>
                    <a:pt x="88" y="170"/>
                    <a:pt x="87" y="171"/>
                    <a:pt x="87" y="171"/>
                  </a:cubicBezTo>
                  <a:cubicBezTo>
                    <a:pt x="86" y="171"/>
                    <a:pt x="85" y="171"/>
                    <a:pt x="84" y="172"/>
                  </a:cubicBezTo>
                  <a:cubicBezTo>
                    <a:pt x="84" y="172"/>
                    <a:pt x="83" y="172"/>
                    <a:pt x="83" y="172"/>
                  </a:cubicBezTo>
                  <a:cubicBezTo>
                    <a:pt x="82" y="171"/>
                    <a:pt x="82" y="170"/>
                    <a:pt x="82" y="170"/>
                  </a:cubicBezTo>
                  <a:cubicBezTo>
                    <a:pt x="82" y="169"/>
                    <a:pt x="83" y="168"/>
                    <a:pt x="83" y="167"/>
                  </a:cubicBezTo>
                  <a:cubicBezTo>
                    <a:pt x="84" y="167"/>
                    <a:pt x="84" y="166"/>
                    <a:pt x="84" y="165"/>
                  </a:cubicBezTo>
                  <a:cubicBezTo>
                    <a:pt x="84" y="164"/>
                    <a:pt x="85" y="164"/>
                    <a:pt x="85" y="163"/>
                  </a:cubicBezTo>
                  <a:cubicBezTo>
                    <a:pt x="86" y="162"/>
                    <a:pt x="85" y="161"/>
                    <a:pt x="85" y="161"/>
                  </a:cubicBezTo>
                  <a:cubicBezTo>
                    <a:pt x="85" y="160"/>
                    <a:pt x="84" y="159"/>
                    <a:pt x="83" y="158"/>
                  </a:cubicBezTo>
                  <a:cubicBezTo>
                    <a:pt x="83" y="158"/>
                    <a:pt x="82" y="160"/>
                    <a:pt x="82" y="160"/>
                  </a:cubicBezTo>
                  <a:cubicBezTo>
                    <a:pt x="81" y="160"/>
                    <a:pt x="80" y="160"/>
                    <a:pt x="79" y="160"/>
                  </a:cubicBezTo>
                  <a:cubicBezTo>
                    <a:pt x="79" y="160"/>
                    <a:pt x="78" y="159"/>
                    <a:pt x="78" y="158"/>
                  </a:cubicBezTo>
                  <a:cubicBezTo>
                    <a:pt x="78" y="158"/>
                    <a:pt x="77" y="159"/>
                    <a:pt x="77" y="159"/>
                  </a:cubicBezTo>
                  <a:cubicBezTo>
                    <a:pt x="76" y="159"/>
                    <a:pt x="75" y="159"/>
                    <a:pt x="75" y="159"/>
                  </a:cubicBezTo>
                  <a:cubicBezTo>
                    <a:pt x="74" y="160"/>
                    <a:pt x="75" y="160"/>
                    <a:pt x="75" y="161"/>
                  </a:cubicBezTo>
                  <a:cubicBezTo>
                    <a:pt x="74" y="161"/>
                    <a:pt x="74" y="162"/>
                    <a:pt x="73" y="162"/>
                  </a:cubicBezTo>
                  <a:cubicBezTo>
                    <a:pt x="73" y="163"/>
                    <a:pt x="72" y="162"/>
                    <a:pt x="71" y="162"/>
                  </a:cubicBezTo>
                  <a:cubicBezTo>
                    <a:pt x="71" y="161"/>
                    <a:pt x="71" y="160"/>
                    <a:pt x="71" y="160"/>
                  </a:cubicBezTo>
                  <a:cubicBezTo>
                    <a:pt x="71" y="159"/>
                    <a:pt x="70" y="159"/>
                    <a:pt x="70" y="160"/>
                  </a:cubicBezTo>
                  <a:cubicBezTo>
                    <a:pt x="69" y="160"/>
                    <a:pt x="69" y="161"/>
                    <a:pt x="69" y="161"/>
                  </a:cubicBezTo>
                  <a:cubicBezTo>
                    <a:pt x="69" y="161"/>
                    <a:pt x="68" y="162"/>
                    <a:pt x="67" y="161"/>
                  </a:cubicBezTo>
                  <a:cubicBezTo>
                    <a:pt x="67" y="161"/>
                    <a:pt x="66" y="160"/>
                    <a:pt x="66" y="159"/>
                  </a:cubicBezTo>
                  <a:cubicBezTo>
                    <a:pt x="66" y="159"/>
                    <a:pt x="67" y="158"/>
                    <a:pt x="67" y="157"/>
                  </a:cubicBezTo>
                  <a:cubicBezTo>
                    <a:pt x="67" y="156"/>
                    <a:pt x="67" y="155"/>
                    <a:pt x="66" y="155"/>
                  </a:cubicBezTo>
                  <a:cubicBezTo>
                    <a:pt x="66" y="154"/>
                    <a:pt x="65" y="154"/>
                    <a:pt x="65" y="153"/>
                  </a:cubicBezTo>
                  <a:cubicBezTo>
                    <a:pt x="64" y="153"/>
                    <a:pt x="64" y="151"/>
                    <a:pt x="64" y="151"/>
                  </a:cubicBezTo>
                  <a:cubicBezTo>
                    <a:pt x="63" y="151"/>
                    <a:pt x="62" y="151"/>
                    <a:pt x="61" y="151"/>
                  </a:cubicBezTo>
                  <a:cubicBezTo>
                    <a:pt x="61" y="151"/>
                    <a:pt x="61" y="150"/>
                    <a:pt x="60" y="150"/>
                  </a:cubicBezTo>
                  <a:cubicBezTo>
                    <a:pt x="60" y="149"/>
                    <a:pt x="60" y="148"/>
                    <a:pt x="60" y="147"/>
                  </a:cubicBezTo>
                  <a:cubicBezTo>
                    <a:pt x="59" y="147"/>
                    <a:pt x="58" y="147"/>
                    <a:pt x="58" y="147"/>
                  </a:cubicBezTo>
                  <a:cubicBezTo>
                    <a:pt x="58" y="146"/>
                    <a:pt x="57" y="145"/>
                    <a:pt x="57" y="145"/>
                  </a:cubicBezTo>
                  <a:cubicBezTo>
                    <a:pt x="57" y="145"/>
                    <a:pt x="57" y="144"/>
                    <a:pt x="57" y="143"/>
                  </a:cubicBezTo>
                  <a:cubicBezTo>
                    <a:pt x="57" y="143"/>
                    <a:pt x="57" y="142"/>
                    <a:pt x="57" y="141"/>
                  </a:cubicBezTo>
                  <a:cubicBezTo>
                    <a:pt x="57" y="141"/>
                    <a:pt x="56" y="140"/>
                    <a:pt x="56" y="140"/>
                  </a:cubicBezTo>
                  <a:cubicBezTo>
                    <a:pt x="55" y="140"/>
                    <a:pt x="53" y="140"/>
                    <a:pt x="53" y="140"/>
                  </a:cubicBezTo>
                  <a:cubicBezTo>
                    <a:pt x="52" y="140"/>
                    <a:pt x="52" y="141"/>
                    <a:pt x="52" y="142"/>
                  </a:cubicBezTo>
                  <a:cubicBezTo>
                    <a:pt x="51" y="142"/>
                    <a:pt x="50" y="142"/>
                    <a:pt x="50" y="142"/>
                  </a:cubicBezTo>
                  <a:cubicBezTo>
                    <a:pt x="49" y="142"/>
                    <a:pt x="49" y="141"/>
                    <a:pt x="48" y="141"/>
                  </a:cubicBezTo>
                  <a:cubicBezTo>
                    <a:pt x="48" y="141"/>
                    <a:pt x="46" y="141"/>
                    <a:pt x="46" y="141"/>
                  </a:cubicBezTo>
                  <a:cubicBezTo>
                    <a:pt x="45" y="140"/>
                    <a:pt x="45" y="140"/>
                    <a:pt x="44" y="139"/>
                  </a:cubicBezTo>
                  <a:cubicBezTo>
                    <a:pt x="43" y="139"/>
                    <a:pt x="42" y="138"/>
                    <a:pt x="41" y="138"/>
                  </a:cubicBezTo>
                  <a:cubicBezTo>
                    <a:pt x="40" y="138"/>
                    <a:pt x="40" y="139"/>
                    <a:pt x="39" y="140"/>
                  </a:cubicBezTo>
                  <a:cubicBezTo>
                    <a:pt x="39" y="140"/>
                    <a:pt x="37" y="141"/>
                    <a:pt x="37" y="141"/>
                  </a:cubicBezTo>
                  <a:cubicBezTo>
                    <a:pt x="36" y="142"/>
                    <a:pt x="35" y="143"/>
                    <a:pt x="35" y="143"/>
                  </a:cubicBezTo>
                  <a:cubicBezTo>
                    <a:pt x="34" y="144"/>
                    <a:pt x="34" y="145"/>
                    <a:pt x="33" y="145"/>
                  </a:cubicBezTo>
                  <a:cubicBezTo>
                    <a:pt x="33" y="145"/>
                    <a:pt x="32" y="145"/>
                    <a:pt x="31" y="145"/>
                  </a:cubicBezTo>
                  <a:cubicBezTo>
                    <a:pt x="31" y="145"/>
                    <a:pt x="30" y="144"/>
                    <a:pt x="30" y="143"/>
                  </a:cubicBezTo>
                  <a:cubicBezTo>
                    <a:pt x="30" y="142"/>
                    <a:pt x="30" y="142"/>
                    <a:pt x="30" y="141"/>
                  </a:cubicBezTo>
                  <a:cubicBezTo>
                    <a:pt x="30" y="141"/>
                    <a:pt x="30" y="140"/>
                    <a:pt x="30" y="139"/>
                  </a:cubicBezTo>
                  <a:cubicBezTo>
                    <a:pt x="30" y="138"/>
                    <a:pt x="29" y="137"/>
                    <a:pt x="30" y="136"/>
                  </a:cubicBezTo>
                  <a:cubicBezTo>
                    <a:pt x="30" y="136"/>
                    <a:pt x="32" y="136"/>
                    <a:pt x="33" y="135"/>
                  </a:cubicBezTo>
                  <a:cubicBezTo>
                    <a:pt x="33" y="135"/>
                    <a:pt x="33" y="133"/>
                    <a:pt x="33" y="133"/>
                  </a:cubicBezTo>
                  <a:cubicBezTo>
                    <a:pt x="33" y="132"/>
                    <a:pt x="35" y="132"/>
                    <a:pt x="35" y="131"/>
                  </a:cubicBezTo>
                  <a:cubicBezTo>
                    <a:pt x="36" y="131"/>
                    <a:pt x="37" y="129"/>
                    <a:pt x="38" y="129"/>
                  </a:cubicBezTo>
                  <a:cubicBezTo>
                    <a:pt x="38" y="129"/>
                    <a:pt x="39" y="128"/>
                    <a:pt x="40" y="128"/>
                  </a:cubicBezTo>
                  <a:cubicBezTo>
                    <a:pt x="40" y="128"/>
                    <a:pt x="39" y="127"/>
                    <a:pt x="39" y="126"/>
                  </a:cubicBezTo>
                  <a:cubicBezTo>
                    <a:pt x="39" y="126"/>
                    <a:pt x="40" y="126"/>
                    <a:pt x="40" y="125"/>
                  </a:cubicBezTo>
                  <a:cubicBezTo>
                    <a:pt x="40" y="125"/>
                    <a:pt x="38" y="124"/>
                    <a:pt x="38" y="124"/>
                  </a:cubicBezTo>
                  <a:cubicBezTo>
                    <a:pt x="37" y="124"/>
                    <a:pt x="36" y="124"/>
                    <a:pt x="36" y="124"/>
                  </a:cubicBezTo>
                  <a:cubicBezTo>
                    <a:pt x="35" y="124"/>
                    <a:pt x="34" y="124"/>
                    <a:pt x="34" y="123"/>
                  </a:cubicBezTo>
                  <a:cubicBezTo>
                    <a:pt x="33" y="123"/>
                    <a:pt x="33" y="122"/>
                    <a:pt x="32" y="122"/>
                  </a:cubicBezTo>
                  <a:cubicBezTo>
                    <a:pt x="32" y="121"/>
                    <a:pt x="31" y="121"/>
                    <a:pt x="30" y="121"/>
                  </a:cubicBezTo>
                  <a:cubicBezTo>
                    <a:pt x="30" y="121"/>
                    <a:pt x="29" y="122"/>
                    <a:pt x="29" y="123"/>
                  </a:cubicBezTo>
                  <a:cubicBezTo>
                    <a:pt x="28" y="123"/>
                    <a:pt x="27" y="126"/>
                    <a:pt x="26" y="127"/>
                  </a:cubicBezTo>
                  <a:cubicBezTo>
                    <a:pt x="25" y="127"/>
                    <a:pt x="23" y="128"/>
                    <a:pt x="23" y="128"/>
                  </a:cubicBezTo>
                  <a:cubicBezTo>
                    <a:pt x="22" y="129"/>
                    <a:pt x="20" y="130"/>
                    <a:pt x="19" y="130"/>
                  </a:cubicBezTo>
                  <a:cubicBezTo>
                    <a:pt x="17" y="130"/>
                    <a:pt x="15" y="130"/>
                    <a:pt x="14" y="130"/>
                  </a:cubicBezTo>
                  <a:cubicBezTo>
                    <a:pt x="12" y="130"/>
                    <a:pt x="10" y="130"/>
                    <a:pt x="9" y="130"/>
                  </a:cubicBezTo>
                  <a:cubicBezTo>
                    <a:pt x="8" y="130"/>
                    <a:pt x="6" y="131"/>
                    <a:pt x="5" y="130"/>
                  </a:cubicBezTo>
                  <a:cubicBezTo>
                    <a:pt x="5" y="130"/>
                    <a:pt x="5" y="130"/>
                    <a:pt x="4" y="129"/>
                  </a:cubicBezTo>
                  <a:cubicBezTo>
                    <a:pt x="4" y="129"/>
                    <a:pt x="4" y="129"/>
                    <a:pt x="4" y="129"/>
                  </a:cubicBezTo>
                  <a:cubicBezTo>
                    <a:pt x="3" y="128"/>
                    <a:pt x="2" y="127"/>
                    <a:pt x="2" y="126"/>
                  </a:cubicBezTo>
                  <a:cubicBezTo>
                    <a:pt x="1" y="126"/>
                    <a:pt x="1" y="125"/>
                    <a:pt x="0" y="124"/>
                  </a:cubicBezTo>
                  <a:cubicBezTo>
                    <a:pt x="0" y="123"/>
                    <a:pt x="0" y="122"/>
                    <a:pt x="0" y="121"/>
                  </a:cubicBezTo>
                  <a:cubicBezTo>
                    <a:pt x="1" y="121"/>
                    <a:pt x="2" y="119"/>
                    <a:pt x="2" y="119"/>
                  </a:cubicBezTo>
                  <a:cubicBezTo>
                    <a:pt x="2" y="118"/>
                    <a:pt x="3" y="116"/>
                    <a:pt x="3" y="116"/>
                  </a:cubicBezTo>
                  <a:cubicBezTo>
                    <a:pt x="3" y="115"/>
                    <a:pt x="3" y="114"/>
                    <a:pt x="3" y="113"/>
                  </a:cubicBezTo>
                  <a:cubicBezTo>
                    <a:pt x="3" y="112"/>
                    <a:pt x="4" y="111"/>
                    <a:pt x="4" y="110"/>
                  </a:cubicBezTo>
                  <a:cubicBezTo>
                    <a:pt x="4" y="110"/>
                    <a:pt x="3" y="108"/>
                    <a:pt x="3" y="108"/>
                  </a:cubicBezTo>
                  <a:cubicBezTo>
                    <a:pt x="3" y="107"/>
                    <a:pt x="4" y="107"/>
                    <a:pt x="4" y="106"/>
                  </a:cubicBezTo>
                  <a:cubicBezTo>
                    <a:pt x="5" y="106"/>
                    <a:pt x="6" y="106"/>
                    <a:pt x="6" y="105"/>
                  </a:cubicBezTo>
                  <a:cubicBezTo>
                    <a:pt x="7" y="105"/>
                    <a:pt x="7" y="104"/>
                    <a:pt x="7" y="104"/>
                  </a:cubicBezTo>
                  <a:cubicBezTo>
                    <a:pt x="7" y="103"/>
                    <a:pt x="7" y="103"/>
                    <a:pt x="7" y="102"/>
                  </a:cubicBezTo>
                  <a:cubicBezTo>
                    <a:pt x="7" y="102"/>
                    <a:pt x="6" y="102"/>
                    <a:pt x="5" y="101"/>
                  </a:cubicBezTo>
                  <a:cubicBezTo>
                    <a:pt x="5" y="100"/>
                    <a:pt x="5" y="98"/>
                    <a:pt x="5" y="97"/>
                  </a:cubicBezTo>
                  <a:cubicBezTo>
                    <a:pt x="6" y="97"/>
                    <a:pt x="7" y="95"/>
                    <a:pt x="7" y="95"/>
                  </a:cubicBezTo>
                  <a:cubicBezTo>
                    <a:pt x="7" y="94"/>
                    <a:pt x="6" y="92"/>
                    <a:pt x="6" y="92"/>
                  </a:cubicBezTo>
                  <a:cubicBezTo>
                    <a:pt x="6" y="91"/>
                    <a:pt x="5" y="90"/>
                    <a:pt x="5" y="89"/>
                  </a:cubicBezTo>
                  <a:cubicBezTo>
                    <a:pt x="4" y="89"/>
                    <a:pt x="2" y="87"/>
                    <a:pt x="2" y="87"/>
                  </a:cubicBezTo>
                  <a:cubicBezTo>
                    <a:pt x="2" y="86"/>
                    <a:pt x="1" y="85"/>
                    <a:pt x="1" y="84"/>
                  </a:cubicBezTo>
                  <a:cubicBezTo>
                    <a:pt x="1" y="84"/>
                    <a:pt x="2" y="82"/>
                    <a:pt x="2" y="82"/>
                  </a:cubicBezTo>
                  <a:cubicBezTo>
                    <a:pt x="3" y="82"/>
                    <a:pt x="4" y="82"/>
                    <a:pt x="4" y="82"/>
                  </a:cubicBezTo>
                  <a:cubicBezTo>
                    <a:pt x="5" y="82"/>
                    <a:pt x="6" y="81"/>
                    <a:pt x="6" y="81"/>
                  </a:cubicBezTo>
                  <a:cubicBezTo>
                    <a:pt x="7" y="81"/>
                    <a:pt x="7" y="80"/>
                    <a:pt x="7" y="80"/>
                  </a:cubicBezTo>
                  <a:cubicBezTo>
                    <a:pt x="8" y="79"/>
                    <a:pt x="8" y="78"/>
                    <a:pt x="8" y="78"/>
                  </a:cubicBezTo>
                  <a:cubicBezTo>
                    <a:pt x="7" y="77"/>
                    <a:pt x="7" y="77"/>
                    <a:pt x="7" y="76"/>
                  </a:cubicBezTo>
                  <a:cubicBezTo>
                    <a:pt x="7" y="76"/>
                    <a:pt x="6" y="76"/>
                    <a:pt x="6" y="75"/>
                  </a:cubicBezTo>
                  <a:cubicBezTo>
                    <a:pt x="5" y="75"/>
                    <a:pt x="5" y="73"/>
                    <a:pt x="6" y="72"/>
                  </a:cubicBezTo>
                  <a:cubicBezTo>
                    <a:pt x="6" y="72"/>
                    <a:pt x="8" y="71"/>
                    <a:pt x="9" y="70"/>
                  </a:cubicBezTo>
                  <a:cubicBezTo>
                    <a:pt x="9" y="70"/>
                    <a:pt x="11" y="69"/>
                    <a:pt x="11" y="68"/>
                  </a:cubicBezTo>
                  <a:cubicBezTo>
                    <a:pt x="12" y="67"/>
                    <a:pt x="12" y="66"/>
                    <a:pt x="13" y="66"/>
                  </a:cubicBezTo>
                  <a:cubicBezTo>
                    <a:pt x="13" y="65"/>
                    <a:pt x="14" y="65"/>
                    <a:pt x="14" y="64"/>
                  </a:cubicBezTo>
                  <a:cubicBezTo>
                    <a:pt x="15" y="64"/>
                    <a:pt x="15" y="63"/>
                    <a:pt x="16" y="63"/>
                  </a:cubicBezTo>
                  <a:cubicBezTo>
                    <a:pt x="17" y="62"/>
                    <a:pt x="18" y="61"/>
                    <a:pt x="19" y="60"/>
                  </a:cubicBezTo>
                  <a:cubicBezTo>
                    <a:pt x="19" y="59"/>
                    <a:pt x="20" y="58"/>
                    <a:pt x="20" y="58"/>
                  </a:cubicBezTo>
                  <a:cubicBezTo>
                    <a:pt x="20" y="57"/>
                    <a:pt x="20" y="55"/>
                    <a:pt x="19" y="55"/>
                  </a:cubicBezTo>
                  <a:cubicBezTo>
                    <a:pt x="19" y="55"/>
                    <a:pt x="18" y="56"/>
                    <a:pt x="18" y="56"/>
                  </a:cubicBezTo>
                  <a:cubicBezTo>
                    <a:pt x="17" y="56"/>
                    <a:pt x="16" y="55"/>
                    <a:pt x="15" y="55"/>
                  </a:cubicBezTo>
                  <a:cubicBezTo>
                    <a:pt x="15" y="55"/>
                    <a:pt x="14" y="54"/>
                    <a:pt x="14" y="53"/>
                  </a:cubicBezTo>
                  <a:cubicBezTo>
                    <a:pt x="14" y="53"/>
                    <a:pt x="14" y="51"/>
                    <a:pt x="14" y="50"/>
                  </a:cubicBezTo>
                  <a:cubicBezTo>
                    <a:pt x="13" y="50"/>
                    <a:pt x="13" y="49"/>
                    <a:pt x="12" y="49"/>
                  </a:cubicBezTo>
                  <a:cubicBezTo>
                    <a:pt x="12" y="49"/>
                    <a:pt x="11" y="48"/>
                    <a:pt x="11" y="47"/>
                  </a:cubicBezTo>
                  <a:cubicBezTo>
                    <a:pt x="10" y="47"/>
                    <a:pt x="10" y="46"/>
                    <a:pt x="9" y="45"/>
                  </a:cubicBezTo>
                  <a:cubicBezTo>
                    <a:pt x="9" y="45"/>
                    <a:pt x="9" y="45"/>
                    <a:pt x="9" y="44"/>
                  </a:cubicBezTo>
                  <a:cubicBezTo>
                    <a:pt x="9" y="44"/>
                    <a:pt x="9" y="44"/>
                    <a:pt x="10" y="44"/>
                  </a:cubicBezTo>
                  <a:cubicBezTo>
                    <a:pt x="10" y="44"/>
                    <a:pt x="10" y="43"/>
                    <a:pt x="10" y="43"/>
                  </a:cubicBezTo>
                  <a:cubicBezTo>
                    <a:pt x="11" y="42"/>
                    <a:pt x="12" y="42"/>
                    <a:pt x="12" y="42"/>
                  </a:cubicBezTo>
                  <a:cubicBezTo>
                    <a:pt x="12" y="42"/>
                    <a:pt x="13" y="41"/>
                    <a:pt x="13" y="40"/>
                  </a:cubicBezTo>
                  <a:cubicBezTo>
                    <a:pt x="13" y="40"/>
                    <a:pt x="12" y="38"/>
                    <a:pt x="12" y="38"/>
                  </a:cubicBezTo>
                  <a:cubicBezTo>
                    <a:pt x="12" y="37"/>
                    <a:pt x="12" y="36"/>
                    <a:pt x="13" y="36"/>
                  </a:cubicBezTo>
                  <a:cubicBezTo>
                    <a:pt x="13" y="35"/>
                    <a:pt x="15" y="36"/>
                    <a:pt x="16" y="35"/>
                  </a:cubicBezTo>
                  <a:cubicBezTo>
                    <a:pt x="16" y="35"/>
                    <a:pt x="17" y="35"/>
                    <a:pt x="18" y="35"/>
                  </a:cubicBezTo>
                  <a:cubicBezTo>
                    <a:pt x="18" y="34"/>
                    <a:pt x="19" y="33"/>
                    <a:pt x="20" y="33"/>
                  </a:cubicBezTo>
                  <a:cubicBezTo>
                    <a:pt x="20" y="33"/>
                    <a:pt x="20" y="33"/>
                    <a:pt x="20" y="33"/>
                  </a:cubicBezTo>
                  <a:cubicBezTo>
                    <a:pt x="20" y="33"/>
                    <a:pt x="21" y="33"/>
                    <a:pt x="21" y="32"/>
                  </a:cubicBezTo>
                  <a:cubicBezTo>
                    <a:pt x="22" y="32"/>
                    <a:pt x="22" y="32"/>
                    <a:pt x="22" y="32"/>
                  </a:cubicBezTo>
                  <a:cubicBezTo>
                    <a:pt x="23" y="32"/>
                    <a:pt x="23" y="32"/>
                    <a:pt x="23" y="32"/>
                  </a:cubicBezTo>
                  <a:cubicBezTo>
                    <a:pt x="23" y="33"/>
                    <a:pt x="23" y="33"/>
                    <a:pt x="23" y="33"/>
                  </a:cubicBezTo>
                  <a:cubicBezTo>
                    <a:pt x="24" y="34"/>
                    <a:pt x="23" y="35"/>
                    <a:pt x="23" y="35"/>
                  </a:cubicBezTo>
                  <a:cubicBezTo>
                    <a:pt x="23" y="36"/>
                    <a:pt x="24" y="37"/>
                    <a:pt x="24" y="37"/>
                  </a:cubicBezTo>
                  <a:cubicBezTo>
                    <a:pt x="24" y="38"/>
                    <a:pt x="26" y="38"/>
                    <a:pt x="26" y="38"/>
                  </a:cubicBezTo>
                  <a:cubicBezTo>
                    <a:pt x="27" y="38"/>
                    <a:pt x="27" y="37"/>
                    <a:pt x="28" y="36"/>
                  </a:cubicBezTo>
                  <a:cubicBezTo>
                    <a:pt x="28" y="36"/>
                    <a:pt x="30" y="36"/>
                    <a:pt x="30" y="36"/>
                  </a:cubicBezTo>
                  <a:cubicBezTo>
                    <a:pt x="31" y="37"/>
                    <a:pt x="31" y="38"/>
                    <a:pt x="32" y="38"/>
                  </a:cubicBezTo>
                  <a:cubicBezTo>
                    <a:pt x="32" y="38"/>
                    <a:pt x="32" y="39"/>
                    <a:pt x="32" y="39"/>
                  </a:cubicBezTo>
                  <a:cubicBezTo>
                    <a:pt x="31" y="40"/>
                    <a:pt x="30" y="40"/>
                    <a:pt x="30" y="40"/>
                  </a:cubicBezTo>
                  <a:cubicBezTo>
                    <a:pt x="30" y="41"/>
                    <a:pt x="31" y="42"/>
                    <a:pt x="32" y="42"/>
                  </a:cubicBezTo>
                  <a:cubicBezTo>
                    <a:pt x="32" y="42"/>
                    <a:pt x="33" y="42"/>
                    <a:pt x="34" y="42"/>
                  </a:cubicBezTo>
                  <a:cubicBezTo>
                    <a:pt x="34" y="42"/>
                    <a:pt x="35" y="41"/>
                    <a:pt x="36" y="41"/>
                  </a:cubicBezTo>
                  <a:cubicBezTo>
                    <a:pt x="36" y="41"/>
                    <a:pt x="38" y="41"/>
                    <a:pt x="38" y="41"/>
                  </a:cubicBezTo>
                  <a:cubicBezTo>
                    <a:pt x="39" y="41"/>
                    <a:pt x="41" y="41"/>
                    <a:pt x="42" y="41"/>
                  </a:cubicBezTo>
                  <a:cubicBezTo>
                    <a:pt x="43" y="41"/>
                    <a:pt x="43" y="39"/>
                    <a:pt x="44" y="38"/>
                  </a:cubicBezTo>
                  <a:cubicBezTo>
                    <a:pt x="44" y="38"/>
                    <a:pt x="44" y="36"/>
                    <a:pt x="45" y="36"/>
                  </a:cubicBezTo>
                  <a:cubicBezTo>
                    <a:pt x="45" y="36"/>
                    <a:pt x="46" y="36"/>
                    <a:pt x="47" y="37"/>
                  </a:cubicBezTo>
                  <a:cubicBezTo>
                    <a:pt x="47" y="38"/>
                    <a:pt x="48" y="40"/>
                    <a:pt x="48" y="41"/>
                  </a:cubicBezTo>
                  <a:cubicBezTo>
                    <a:pt x="48" y="42"/>
                    <a:pt x="49" y="43"/>
                    <a:pt x="49" y="44"/>
                  </a:cubicBezTo>
                  <a:cubicBezTo>
                    <a:pt x="50" y="45"/>
                    <a:pt x="49" y="46"/>
                    <a:pt x="49" y="47"/>
                  </a:cubicBezTo>
                  <a:cubicBezTo>
                    <a:pt x="49" y="48"/>
                    <a:pt x="50" y="49"/>
                    <a:pt x="50" y="50"/>
                  </a:cubicBezTo>
                  <a:cubicBezTo>
                    <a:pt x="51" y="50"/>
                    <a:pt x="52" y="51"/>
                    <a:pt x="52" y="51"/>
                  </a:cubicBezTo>
                  <a:cubicBezTo>
                    <a:pt x="52" y="51"/>
                    <a:pt x="52" y="52"/>
                    <a:pt x="52" y="52"/>
                  </a:cubicBezTo>
                  <a:cubicBezTo>
                    <a:pt x="52" y="53"/>
                    <a:pt x="51" y="53"/>
                    <a:pt x="51" y="53"/>
                  </a:cubicBezTo>
                  <a:cubicBezTo>
                    <a:pt x="51" y="54"/>
                    <a:pt x="50" y="55"/>
                    <a:pt x="50" y="55"/>
                  </a:cubicBezTo>
                  <a:cubicBezTo>
                    <a:pt x="50" y="55"/>
                    <a:pt x="50" y="56"/>
                    <a:pt x="50" y="56"/>
                  </a:cubicBezTo>
                  <a:cubicBezTo>
                    <a:pt x="50" y="57"/>
                    <a:pt x="52" y="57"/>
                    <a:pt x="52" y="57"/>
                  </a:cubicBezTo>
                  <a:cubicBezTo>
                    <a:pt x="53" y="57"/>
                    <a:pt x="54" y="57"/>
                    <a:pt x="55" y="56"/>
                  </a:cubicBezTo>
                  <a:cubicBezTo>
                    <a:pt x="56" y="56"/>
                    <a:pt x="57" y="55"/>
                    <a:pt x="58" y="55"/>
                  </a:cubicBezTo>
                  <a:cubicBezTo>
                    <a:pt x="58" y="55"/>
                    <a:pt x="59" y="54"/>
                    <a:pt x="59" y="54"/>
                  </a:cubicBezTo>
                  <a:cubicBezTo>
                    <a:pt x="59" y="53"/>
                    <a:pt x="60" y="51"/>
                    <a:pt x="60" y="50"/>
                  </a:cubicBezTo>
                  <a:cubicBezTo>
                    <a:pt x="60" y="50"/>
                    <a:pt x="60" y="48"/>
                    <a:pt x="60" y="47"/>
                  </a:cubicBezTo>
                  <a:cubicBezTo>
                    <a:pt x="60" y="47"/>
                    <a:pt x="61" y="46"/>
                    <a:pt x="61" y="45"/>
                  </a:cubicBezTo>
                  <a:cubicBezTo>
                    <a:pt x="61" y="45"/>
                    <a:pt x="62" y="44"/>
                    <a:pt x="63" y="44"/>
                  </a:cubicBezTo>
                  <a:cubicBezTo>
                    <a:pt x="64" y="43"/>
                    <a:pt x="66" y="42"/>
                    <a:pt x="66" y="41"/>
                  </a:cubicBezTo>
                  <a:cubicBezTo>
                    <a:pt x="67" y="41"/>
                    <a:pt x="68" y="40"/>
                    <a:pt x="68" y="39"/>
                  </a:cubicBezTo>
                  <a:cubicBezTo>
                    <a:pt x="69" y="39"/>
                    <a:pt x="69" y="37"/>
                    <a:pt x="70" y="37"/>
                  </a:cubicBezTo>
                  <a:cubicBezTo>
                    <a:pt x="70" y="36"/>
                    <a:pt x="72" y="36"/>
                    <a:pt x="72" y="36"/>
                  </a:cubicBezTo>
                  <a:cubicBezTo>
                    <a:pt x="73" y="35"/>
                    <a:pt x="74" y="33"/>
                    <a:pt x="75" y="33"/>
                  </a:cubicBezTo>
                  <a:cubicBezTo>
                    <a:pt x="76" y="32"/>
                    <a:pt x="77" y="32"/>
                    <a:pt x="78" y="33"/>
                  </a:cubicBezTo>
                  <a:cubicBezTo>
                    <a:pt x="78" y="33"/>
                    <a:pt x="79" y="35"/>
                    <a:pt x="79" y="36"/>
                  </a:cubicBezTo>
                  <a:cubicBezTo>
                    <a:pt x="79" y="36"/>
                    <a:pt x="79" y="38"/>
                    <a:pt x="79" y="39"/>
                  </a:cubicBezTo>
                  <a:cubicBezTo>
                    <a:pt x="80" y="39"/>
                    <a:pt x="80" y="41"/>
                    <a:pt x="81" y="41"/>
                  </a:cubicBezTo>
                  <a:cubicBezTo>
                    <a:pt x="81" y="41"/>
                    <a:pt x="82" y="41"/>
                    <a:pt x="83" y="41"/>
                  </a:cubicBezTo>
                  <a:cubicBezTo>
                    <a:pt x="84" y="41"/>
                    <a:pt x="84" y="41"/>
                    <a:pt x="85" y="41"/>
                  </a:cubicBezTo>
                  <a:cubicBezTo>
                    <a:pt x="85" y="40"/>
                    <a:pt x="86" y="39"/>
                    <a:pt x="87" y="38"/>
                  </a:cubicBezTo>
                  <a:cubicBezTo>
                    <a:pt x="87" y="38"/>
                    <a:pt x="88" y="37"/>
                    <a:pt x="88" y="36"/>
                  </a:cubicBezTo>
                  <a:cubicBezTo>
                    <a:pt x="89" y="36"/>
                    <a:pt x="89" y="34"/>
                    <a:pt x="90" y="34"/>
                  </a:cubicBezTo>
                  <a:cubicBezTo>
                    <a:pt x="90" y="34"/>
                    <a:pt x="91" y="33"/>
                    <a:pt x="91" y="33"/>
                  </a:cubicBezTo>
                  <a:cubicBezTo>
                    <a:pt x="91" y="33"/>
                    <a:pt x="92" y="33"/>
                    <a:pt x="92" y="3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9" name="Freeform 159"/>
            <p:cNvSpPr>
              <a:spLocks/>
            </p:cNvSpPr>
            <p:nvPr/>
          </p:nvSpPr>
          <p:spPr bwMode="auto">
            <a:xfrm>
              <a:off x="1736726" y="1943101"/>
              <a:ext cx="179388" cy="115888"/>
            </a:xfrm>
            <a:custGeom>
              <a:avLst/>
              <a:gdLst/>
              <a:ahLst/>
              <a:cxnLst>
                <a:cxn ang="0">
                  <a:pos x="0" y="32"/>
                </a:cxn>
                <a:cxn ang="0">
                  <a:pos x="2" y="30"/>
                </a:cxn>
                <a:cxn ang="0">
                  <a:pos x="6" y="29"/>
                </a:cxn>
                <a:cxn ang="0">
                  <a:pos x="13" y="25"/>
                </a:cxn>
                <a:cxn ang="0">
                  <a:pos x="23" y="21"/>
                </a:cxn>
                <a:cxn ang="0">
                  <a:pos x="23" y="18"/>
                </a:cxn>
                <a:cxn ang="0">
                  <a:pos x="26" y="15"/>
                </a:cxn>
                <a:cxn ang="0">
                  <a:pos x="26" y="12"/>
                </a:cxn>
                <a:cxn ang="0">
                  <a:pos x="28" y="10"/>
                </a:cxn>
                <a:cxn ang="0">
                  <a:pos x="31" y="5"/>
                </a:cxn>
                <a:cxn ang="0">
                  <a:pos x="33" y="1"/>
                </a:cxn>
                <a:cxn ang="0">
                  <a:pos x="43" y="1"/>
                </a:cxn>
                <a:cxn ang="0">
                  <a:pos x="49" y="2"/>
                </a:cxn>
                <a:cxn ang="0">
                  <a:pos x="51" y="1"/>
                </a:cxn>
                <a:cxn ang="0">
                  <a:pos x="55" y="1"/>
                </a:cxn>
                <a:cxn ang="0">
                  <a:pos x="58" y="5"/>
                </a:cxn>
                <a:cxn ang="0">
                  <a:pos x="62" y="11"/>
                </a:cxn>
                <a:cxn ang="0">
                  <a:pos x="64" y="14"/>
                </a:cxn>
                <a:cxn ang="0">
                  <a:pos x="61" y="15"/>
                </a:cxn>
                <a:cxn ang="0">
                  <a:pos x="60" y="17"/>
                </a:cxn>
                <a:cxn ang="0">
                  <a:pos x="64" y="17"/>
                </a:cxn>
                <a:cxn ang="0">
                  <a:pos x="67" y="17"/>
                </a:cxn>
                <a:cxn ang="0">
                  <a:pos x="70" y="16"/>
                </a:cxn>
                <a:cxn ang="0">
                  <a:pos x="73" y="15"/>
                </a:cxn>
                <a:cxn ang="0">
                  <a:pos x="79" y="19"/>
                </a:cxn>
                <a:cxn ang="0">
                  <a:pos x="90" y="25"/>
                </a:cxn>
                <a:cxn ang="0">
                  <a:pos x="95" y="29"/>
                </a:cxn>
                <a:cxn ang="0">
                  <a:pos x="91" y="32"/>
                </a:cxn>
                <a:cxn ang="0">
                  <a:pos x="87" y="35"/>
                </a:cxn>
                <a:cxn ang="0">
                  <a:pos x="85" y="38"/>
                </a:cxn>
                <a:cxn ang="0">
                  <a:pos x="87" y="41"/>
                </a:cxn>
                <a:cxn ang="0">
                  <a:pos x="90" y="44"/>
                </a:cxn>
                <a:cxn ang="0">
                  <a:pos x="87" y="46"/>
                </a:cxn>
                <a:cxn ang="0">
                  <a:pos x="84" y="49"/>
                </a:cxn>
                <a:cxn ang="0">
                  <a:pos x="77" y="49"/>
                </a:cxn>
                <a:cxn ang="0">
                  <a:pos x="74" y="50"/>
                </a:cxn>
                <a:cxn ang="0">
                  <a:pos x="70" y="51"/>
                </a:cxn>
                <a:cxn ang="0">
                  <a:pos x="68" y="56"/>
                </a:cxn>
                <a:cxn ang="0">
                  <a:pos x="64" y="54"/>
                </a:cxn>
                <a:cxn ang="0">
                  <a:pos x="60" y="57"/>
                </a:cxn>
                <a:cxn ang="0">
                  <a:pos x="56" y="56"/>
                </a:cxn>
                <a:cxn ang="0">
                  <a:pos x="52" y="56"/>
                </a:cxn>
                <a:cxn ang="0">
                  <a:pos x="46" y="59"/>
                </a:cxn>
                <a:cxn ang="0">
                  <a:pos x="42" y="58"/>
                </a:cxn>
                <a:cxn ang="0">
                  <a:pos x="43" y="54"/>
                </a:cxn>
                <a:cxn ang="0">
                  <a:pos x="39" y="55"/>
                </a:cxn>
                <a:cxn ang="0">
                  <a:pos x="36" y="58"/>
                </a:cxn>
                <a:cxn ang="0">
                  <a:pos x="31" y="61"/>
                </a:cxn>
                <a:cxn ang="0">
                  <a:pos x="30" y="58"/>
                </a:cxn>
                <a:cxn ang="0">
                  <a:pos x="28" y="54"/>
                </a:cxn>
                <a:cxn ang="0">
                  <a:pos x="23" y="53"/>
                </a:cxn>
                <a:cxn ang="0">
                  <a:pos x="20" y="52"/>
                </a:cxn>
                <a:cxn ang="0">
                  <a:pos x="18" y="47"/>
                </a:cxn>
                <a:cxn ang="0">
                  <a:pos x="18" y="42"/>
                </a:cxn>
                <a:cxn ang="0">
                  <a:pos x="13" y="37"/>
                </a:cxn>
                <a:cxn ang="0">
                  <a:pos x="6" y="37"/>
                </a:cxn>
                <a:cxn ang="0">
                  <a:pos x="2" y="34"/>
                </a:cxn>
                <a:cxn ang="0">
                  <a:pos x="0" y="33"/>
                </a:cxn>
              </a:cxnLst>
              <a:rect l="0" t="0" r="r" b="b"/>
              <a:pathLst>
                <a:path w="95" h="61">
                  <a:moveTo>
                    <a:pt x="0" y="33"/>
                  </a:moveTo>
                  <a:cubicBezTo>
                    <a:pt x="0" y="32"/>
                    <a:pt x="0" y="32"/>
                    <a:pt x="0" y="32"/>
                  </a:cubicBezTo>
                  <a:cubicBezTo>
                    <a:pt x="0" y="31"/>
                    <a:pt x="1" y="30"/>
                    <a:pt x="1" y="29"/>
                  </a:cubicBezTo>
                  <a:cubicBezTo>
                    <a:pt x="1" y="30"/>
                    <a:pt x="1" y="30"/>
                    <a:pt x="2" y="30"/>
                  </a:cubicBezTo>
                  <a:cubicBezTo>
                    <a:pt x="2" y="30"/>
                    <a:pt x="3" y="31"/>
                    <a:pt x="4" y="30"/>
                  </a:cubicBezTo>
                  <a:cubicBezTo>
                    <a:pt x="4" y="30"/>
                    <a:pt x="5" y="30"/>
                    <a:pt x="6" y="29"/>
                  </a:cubicBezTo>
                  <a:cubicBezTo>
                    <a:pt x="6" y="29"/>
                    <a:pt x="8" y="28"/>
                    <a:pt x="8" y="28"/>
                  </a:cubicBezTo>
                  <a:cubicBezTo>
                    <a:pt x="9" y="27"/>
                    <a:pt x="12" y="25"/>
                    <a:pt x="13" y="25"/>
                  </a:cubicBezTo>
                  <a:cubicBezTo>
                    <a:pt x="14" y="25"/>
                    <a:pt x="17" y="24"/>
                    <a:pt x="18" y="24"/>
                  </a:cubicBezTo>
                  <a:cubicBezTo>
                    <a:pt x="19" y="23"/>
                    <a:pt x="21" y="22"/>
                    <a:pt x="23" y="21"/>
                  </a:cubicBezTo>
                  <a:cubicBezTo>
                    <a:pt x="23" y="21"/>
                    <a:pt x="23" y="20"/>
                    <a:pt x="23" y="20"/>
                  </a:cubicBezTo>
                  <a:cubicBezTo>
                    <a:pt x="24" y="19"/>
                    <a:pt x="23" y="18"/>
                    <a:pt x="23" y="18"/>
                  </a:cubicBezTo>
                  <a:cubicBezTo>
                    <a:pt x="23" y="17"/>
                    <a:pt x="24" y="16"/>
                    <a:pt x="24" y="16"/>
                  </a:cubicBezTo>
                  <a:cubicBezTo>
                    <a:pt x="25" y="16"/>
                    <a:pt x="25" y="15"/>
                    <a:pt x="26" y="15"/>
                  </a:cubicBezTo>
                  <a:cubicBezTo>
                    <a:pt x="26" y="14"/>
                    <a:pt x="27" y="14"/>
                    <a:pt x="27" y="13"/>
                  </a:cubicBezTo>
                  <a:cubicBezTo>
                    <a:pt x="27" y="13"/>
                    <a:pt x="26" y="12"/>
                    <a:pt x="26" y="12"/>
                  </a:cubicBezTo>
                  <a:cubicBezTo>
                    <a:pt x="26" y="11"/>
                    <a:pt x="26" y="10"/>
                    <a:pt x="26" y="10"/>
                  </a:cubicBezTo>
                  <a:cubicBezTo>
                    <a:pt x="27" y="10"/>
                    <a:pt x="28" y="10"/>
                    <a:pt x="28" y="10"/>
                  </a:cubicBezTo>
                  <a:cubicBezTo>
                    <a:pt x="28" y="9"/>
                    <a:pt x="29" y="9"/>
                    <a:pt x="29" y="9"/>
                  </a:cubicBezTo>
                  <a:cubicBezTo>
                    <a:pt x="30" y="8"/>
                    <a:pt x="30" y="6"/>
                    <a:pt x="31" y="5"/>
                  </a:cubicBezTo>
                  <a:cubicBezTo>
                    <a:pt x="31" y="5"/>
                    <a:pt x="32" y="4"/>
                    <a:pt x="32" y="3"/>
                  </a:cubicBezTo>
                  <a:cubicBezTo>
                    <a:pt x="32" y="3"/>
                    <a:pt x="33" y="1"/>
                    <a:pt x="33" y="1"/>
                  </a:cubicBezTo>
                  <a:cubicBezTo>
                    <a:pt x="35" y="0"/>
                    <a:pt x="38" y="1"/>
                    <a:pt x="39" y="1"/>
                  </a:cubicBezTo>
                  <a:cubicBezTo>
                    <a:pt x="40" y="1"/>
                    <a:pt x="42" y="1"/>
                    <a:pt x="43" y="1"/>
                  </a:cubicBezTo>
                  <a:cubicBezTo>
                    <a:pt x="44" y="1"/>
                    <a:pt x="45" y="2"/>
                    <a:pt x="46" y="2"/>
                  </a:cubicBezTo>
                  <a:cubicBezTo>
                    <a:pt x="47" y="2"/>
                    <a:pt x="48" y="2"/>
                    <a:pt x="49" y="2"/>
                  </a:cubicBezTo>
                  <a:cubicBezTo>
                    <a:pt x="49" y="2"/>
                    <a:pt x="49" y="1"/>
                    <a:pt x="50" y="1"/>
                  </a:cubicBezTo>
                  <a:cubicBezTo>
                    <a:pt x="50" y="1"/>
                    <a:pt x="51" y="1"/>
                    <a:pt x="51" y="1"/>
                  </a:cubicBezTo>
                  <a:cubicBezTo>
                    <a:pt x="51" y="1"/>
                    <a:pt x="52" y="1"/>
                    <a:pt x="53" y="1"/>
                  </a:cubicBezTo>
                  <a:cubicBezTo>
                    <a:pt x="53" y="1"/>
                    <a:pt x="54" y="1"/>
                    <a:pt x="55" y="1"/>
                  </a:cubicBezTo>
                  <a:cubicBezTo>
                    <a:pt x="55" y="2"/>
                    <a:pt x="56" y="2"/>
                    <a:pt x="57" y="2"/>
                  </a:cubicBezTo>
                  <a:cubicBezTo>
                    <a:pt x="57" y="3"/>
                    <a:pt x="58" y="4"/>
                    <a:pt x="58" y="5"/>
                  </a:cubicBezTo>
                  <a:cubicBezTo>
                    <a:pt x="59" y="6"/>
                    <a:pt x="59" y="8"/>
                    <a:pt x="60" y="9"/>
                  </a:cubicBezTo>
                  <a:cubicBezTo>
                    <a:pt x="60" y="9"/>
                    <a:pt x="61" y="11"/>
                    <a:pt x="62" y="11"/>
                  </a:cubicBezTo>
                  <a:cubicBezTo>
                    <a:pt x="62" y="11"/>
                    <a:pt x="64" y="12"/>
                    <a:pt x="64" y="13"/>
                  </a:cubicBezTo>
                  <a:cubicBezTo>
                    <a:pt x="64" y="13"/>
                    <a:pt x="64" y="13"/>
                    <a:pt x="64" y="14"/>
                  </a:cubicBezTo>
                  <a:cubicBezTo>
                    <a:pt x="64" y="14"/>
                    <a:pt x="63" y="14"/>
                    <a:pt x="63" y="14"/>
                  </a:cubicBezTo>
                  <a:cubicBezTo>
                    <a:pt x="62" y="14"/>
                    <a:pt x="61" y="15"/>
                    <a:pt x="61" y="15"/>
                  </a:cubicBezTo>
                  <a:cubicBezTo>
                    <a:pt x="60" y="15"/>
                    <a:pt x="60" y="16"/>
                    <a:pt x="60" y="16"/>
                  </a:cubicBezTo>
                  <a:cubicBezTo>
                    <a:pt x="60" y="16"/>
                    <a:pt x="60" y="17"/>
                    <a:pt x="60" y="17"/>
                  </a:cubicBezTo>
                  <a:cubicBezTo>
                    <a:pt x="61" y="17"/>
                    <a:pt x="62" y="17"/>
                    <a:pt x="62" y="17"/>
                  </a:cubicBezTo>
                  <a:cubicBezTo>
                    <a:pt x="63" y="17"/>
                    <a:pt x="63" y="17"/>
                    <a:pt x="64" y="17"/>
                  </a:cubicBezTo>
                  <a:cubicBezTo>
                    <a:pt x="64" y="17"/>
                    <a:pt x="65" y="17"/>
                    <a:pt x="65" y="17"/>
                  </a:cubicBezTo>
                  <a:cubicBezTo>
                    <a:pt x="66" y="17"/>
                    <a:pt x="66" y="17"/>
                    <a:pt x="67" y="17"/>
                  </a:cubicBezTo>
                  <a:cubicBezTo>
                    <a:pt x="67" y="17"/>
                    <a:pt x="68" y="17"/>
                    <a:pt x="69" y="17"/>
                  </a:cubicBezTo>
                  <a:cubicBezTo>
                    <a:pt x="69" y="17"/>
                    <a:pt x="70" y="16"/>
                    <a:pt x="70" y="16"/>
                  </a:cubicBezTo>
                  <a:cubicBezTo>
                    <a:pt x="71" y="16"/>
                    <a:pt x="71" y="15"/>
                    <a:pt x="72" y="15"/>
                  </a:cubicBezTo>
                  <a:cubicBezTo>
                    <a:pt x="72" y="15"/>
                    <a:pt x="73" y="15"/>
                    <a:pt x="73" y="15"/>
                  </a:cubicBezTo>
                  <a:cubicBezTo>
                    <a:pt x="74" y="15"/>
                    <a:pt x="75" y="16"/>
                    <a:pt x="76" y="17"/>
                  </a:cubicBezTo>
                  <a:cubicBezTo>
                    <a:pt x="77" y="17"/>
                    <a:pt x="78" y="19"/>
                    <a:pt x="79" y="19"/>
                  </a:cubicBezTo>
                  <a:cubicBezTo>
                    <a:pt x="80" y="20"/>
                    <a:pt x="83" y="21"/>
                    <a:pt x="85" y="22"/>
                  </a:cubicBezTo>
                  <a:cubicBezTo>
                    <a:pt x="86" y="23"/>
                    <a:pt x="88" y="24"/>
                    <a:pt x="90" y="25"/>
                  </a:cubicBezTo>
                  <a:cubicBezTo>
                    <a:pt x="91" y="25"/>
                    <a:pt x="94" y="27"/>
                    <a:pt x="95" y="29"/>
                  </a:cubicBezTo>
                  <a:cubicBezTo>
                    <a:pt x="95" y="29"/>
                    <a:pt x="95" y="29"/>
                    <a:pt x="95" y="29"/>
                  </a:cubicBezTo>
                  <a:cubicBezTo>
                    <a:pt x="94" y="29"/>
                    <a:pt x="93" y="29"/>
                    <a:pt x="93" y="30"/>
                  </a:cubicBezTo>
                  <a:cubicBezTo>
                    <a:pt x="92" y="30"/>
                    <a:pt x="91" y="31"/>
                    <a:pt x="91" y="32"/>
                  </a:cubicBezTo>
                  <a:cubicBezTo>
                    <a:pt x="90" y="32"/>
                    <a:pt x="90" y="33"/>
                    <a:pt x="90" y="34"/>
                  </a:cubicBezTo>
                  <a:cubicBezTo>
                    <a:pt x="89" y="34"/>
                    <a:pt x="88" y="34"/>
                    <a:pt x="87" y="35"/>
                  </a:cubicBezTo>
                  <a:cubicBezTo>
                    <a:pt x="87" y="35"/>
                    <a:pt x="86" y="36"/>
                    <a:pt x="86" y="36"/>
                  </a:cubicBezTo>
                  <a:cubicBezTo>
                    <a:pt x="85" y="37"/>
                    <a:pt x="85" y="38"/>
                    <a:pt x="85" y="38"/>
                  </a:cubicBezTo>
                  <a:cubicBezTo>
                    <a:pt x="85" y="39"/>
                    <a:pt x="85" y="39"/>
                    <a:pt x="85" y="40"/>
                  </a:cubicBezTo>
                  <a:cubicBezTo>
                    <a:pt x="85" y="40"/>
                    <a:pt x="86" y="41"/>
                    <a:pt x="87" y="41"/>
                  </a:cubicBezTo>
                  <a:cubicBezTo>
                    <a:pt x="87" y="42"/>
                    <a:pt x="89" y="42"/>
                    <a:pt x="89" y="42"/>
                  </a:cubicBezTo>
                  <a:cubicBezTo>
                    <a:pt x="90" y="42"/>
                    <a:pt x="90" y="44"/>
                    <a:pt x="90" y="44"/>
                  </a:cubicBezTo>
                  <a:cubicBezTo>
                    <a:pt x="90" y="45"/>
                    <a:pt x="89" y="45"/>
                    <a:pt x="89" y="45"/>
                  </a:cubicBezTo>
                  <a:cubicBezTo>
                    <a:pt x="88" y="46"/>
                    <a:pt x="87" y="46"/>
                    <a:pt x="87" y="46"/>
                  </a:cubicBezTo>
                  <a:cubicBezTo>
                    <a:pt x="87" y="46"/>
                    <a:pt x="86" y="47"/>
                    <a:pt x="86" y="48"/>
                  </a:cubicBezTo>
                  <a:cubicBezTo>
                    <a:pt x="85" y="48"/>
                    <a:pt x="84" y="49"/>
                    <a:pt x="84" y="49"/>
                  </a:cubicBezTo>
                  <a:cubicBezTo>
                    <a:pt x="83" y="49"/>
                    <a:pt x="81" y="49"/>
                    <a:pt x="81" y="49"/>
                  </a:cubicBezTo>
                  <a:cubicBezTo>
                    <a:pt x="80" y="49"/>
                    <a:pt x="78" y="49"/>
                    <a:pt x="77" y="49"/>
                  </a:cubicBezTo>
                  <a:cubicBezTo>
                    <a:pt x="77" y="49"/>
                    <a:pt x="76" y="49"/>
                    <a:pt x="76" y="49"/>
                  </a:cubicBezTo>
                  <a:cubicBezTo>
                    <a:pt x="75" y="49"/>
                    <a:pt x="74" y="50"/>
                    <a:pt x="74" y="50"/>
                  </a:cubicBezTo>
                  <a:cubicBezTo>
                    <a:pt x="73" y="50"/>
                    <a:pt x="72" y="49"/>
                    <a:pt x="71" y="50"/>
                  </a:cubicBezTo>
                  <a:cubicBezTo>
                    <a:pt x="71" y="50"/>
                    <a:pt x="71" y="51"/>
                    <a:pt x="70" y="51"/>
                  </a:cubicBezTo>
                  <a:cubicBezTo>
                    <a:pt x="70" y="52"/>
                    <a:pt x="70" y="53"/>
                    <a:pt x="70" y="54"/>
                  </a:cubicBezTo>
                  <a:cubicBezTo>
                    <a:pt x="69" y="54"/>
                    <a:pt x="68" y="55"/>
                    <a:pt x="68" y="56"/>
                  </a:cubicBezTo>
                  <a:cubicBezTo>
                    <a:pt x="67" y="56"/>
                    <a:pt x="66" y="54"/>
                    <a:pt x="66" y="54"/>
                  </a:cubicBezTo>
                  <a:cubicBezTo>
                    <a:pt x="66" y="54"/>
                    <a:pt x="65" y="54"/>
                    <a:pt x="64" y="54"/>
                  </a:cubicBezTo>
                  <a:cubicBezTo>
                    <a:pt x="64" y="54"/>
                    <a:pt x="63" y="56"/>
                    <a:pt x="63" y="56"/>
                  </a:cubicBezTo>
                  <a:cubicBezTo>
                    <a:pt x="62" y="57"/>
                    <a:pt x="61" y="57"/>
                    <a:pt x="60" y="57"/>
                  </a:cubicBezTo>
                  <a:cubicBezTo>
                    <a:pt x="60" y="57"/>
                    <a:pt x="59" y="57"/>
                    <a:pt x="58" y="57"/>
                  </a:cubicBezTo>
                  <a:cubicBezTo>
                    <a:pt x="57" y="57"/>
                    <a:pt x="56" y="56"/>
                    <a:pt x="56" y="56"/>
                  </a:cubicBezTo>
                  <a:cubicBezTo>
                    <a:pt x="55" y="56"/>
                    <a:pt x="54" y="56"/>
                    <a:pt x="54" y="56"/>
                  </a:cubicBezTo>
                  <a:cubicBezTo>
                    <a:pt x="53" y="56"/>
                    <a:pt x="52" y="56"/>
                    <a:pt x="52" y="56"/>
                  </a:cubicBezTo>
                  <a:cubicBezTo>
                    <a:pt x="51" y="56"/>
                    <a:pt x="49" y="57"/>
                    <a:pt x="48" y="57"/>
                  </a:cubicBezTo>
                  <a:cubicBezTo>
                    <a:pt x="47" y="58"/>
                    <a:pt x="47" y="58"/>
                    <a:pt x="46" y="59"/>
                  </a:cubicBezTo>
                  <a:cubicBezTo>
                    <a:pt x="46" y="59"/>
                    <a:pt x="45" y="60"/>
                    <a:pt x="44" y="60"/>
                  </a:cubicBezTo>
                  <a:cubicBezTo>
                    <a:pt x="43" y="59"/>
                    <a:pt x="43" y="58"/>
                    <a:pt x="42" y="58"/>
                  </a:cubicBezTo>
                  <a:cubicBezTo>
                    <a:pt x="42" y="57"/>
                    <a:pt x="43" y="56"/>
                    <a:pt x="43" y="56"/>
                  </a:cubicBezTo>
                  <a:cubicBezTo>
                    <a:pt x="44" y="55"/>
                    <a:pt x="43" y="54"/>
                    <a:pt x="43" y="54"/>
                  </a:cubicBezTo>
                  <a:cubicBezTo>
                    <a:pt x="43" y="54"/>
                    <a:pt x="42" y="53"/>
                    <a:pt x="41" y="54"/>
                  </a:cubicBezTo>
                  <a:cubicBezTo>
                    <a:pt x="41" y="54"/>
                    <a:pt x="40" y="54"/>
                    <a:pt x="39" y="55"/>
                  </a:cubicBezTo>
                  <a:cubicBezTo>
                    <a:pt x="39" y="55"/>
                    <a:pt x="38" y="56"/>
                    <a:pt x="38" y="57"/>
                  </a:cubicBezTo>
                  <a:cubicBezTo>
                    <a:pt x="37" y="57"/>
                    <a:pt x="37" y="58"/>
                    <a:pt x="36" y="58"/>
                  </a:cubicBezTo>
                  <a:cubicBezTo>
                    <a:pt x="35" y="59"/>
                    <a:pt x="33" y="59"/>
                    <a:pt x="32" y="60"/>
                  </a:cubicBezTo>
                  <a:cubicBezTo>
                    <a:pt x="32" y="60"/>
                    <a:pt x="31" y="61"/>
                    <a:pt x="31" y="61"/>
                  </a:cubicBezTo>
                  <a:cubicBezTo>
                    <a:pt x="31" y="61"/>
                    <a:pt x="30" y="61"/>
                    <a:pt x="30" y="61"/>
                  </a:cubicBezTo>
                  <a:cubicBezTo>
                    <a:pt x="30" y="60"/>
                    <a:pt x="30" y="59"/>
                    <a:pt x="30" y="58"/>
                  </a:cubicBezTo>
                  <a:cubicBezTo>
                    <a:pt x="30" y="57"/>
                    <a:pt x="29" y="56"/>
                    <a:pt x="29" y="55"/>
                  </a:cubicBezTo>
                  <a:cubicBezTo>
                    <a:pt x="29" y="55"/>
                    <a:pt x="28" y="54"/>
                    <a:pt x="28" y="54"/>
                  </a:cubicBezTo>
                  <a:cubicBezTo>
                    <a:pt x="27" y="54"/>
                    <a:pt x="26" y="54"/>
                    <a:pt x="25" y="54"/>
                  </a:cubicBezTo>
                  <a:cubicBezTo>
                    <a:pt x="25" y="53"/>
                    <a:pt x="24" y="53"/>
                    <a:pt x="23" y="53"/>
                  </a:cubicBezTo>
                  <a:cubicBezTo>
                    <a:pt x="23" y="53"/>
                    <a:pt x="23" y="52"/>
                    <a:pt x="22" y="52"/>
                  </a:cubicBezTo>
                  <a:cubicBezTo>
                    <a:pt x="22" y="52"/>
                    <a:pt x="20" y="52"/>
                    <a:pt x="20" y="52"/>
                  </a:cubicBezTo>
                  <a:cubicBezTo>
                    <a:pt x="19" y="52"/>
                    <a:pt x="18" y="51"/>
                    <a:pt x="18" y="51"/>
                  </a:cubicBezTo>
                  <a:cubicBezTo>
                    <a:pt x="18" y="50"/>
                    <a:pt x="18" y="48"/>
                    <a:pt x="18" y="47"/>
                  </a:cubicBezTo>
                  <a:cubicBezTo>
                    <a:pt x="18" y="47"/>
                    <a:pt x="18" y="45"/>
                    <a:pt x="18" y="45"/>
                  </a:cubicBezTo>
                  <a:cubicBezTo>
                    <a:pt x="18" y="44"/>
                    <a:pt x="18" y="42"/>
                    <a:pt x="18" y="42"/>
                  </a:cubicBezTo>
                  <a:cubicBezTo>
                    <a:pt x="18" y="41"/>
                    <a:pt x="17" y="39"/>
                    <a:pt x="17" y="39"/>
                  </a:cubicBezTo>
                  <a:cubicBezTo>
                    <a:pt x="16" y="38"/>
                    <a:pt x="14" y="37"/>
                    <a:pt x="13" y="37"/>
                  </a:cubicBezTo>
                  <a:cubicBezTo>
                    <a:pt x="13" y="37"/>
                    <a:pt x="12" y="37"/>
                    <a:pt x="11" y="37"/>
                  </a:cubicBezTo>
                  <a:cubicBezTo>
                    <a:pt x="10" y="37"/>
                    <a:pt x="7" y="37"/>
                    <a:pt x="6" y="37"/>
                  </a:cubicBezTo>
                  <a:cubicBezTo>
                    <a:pt x="6" y="37"/>
                    <a:pt x="5" y="36"/>
                    <a:pt x="4" y="36"/>
                  </a:cubicBezTo>
                  <a:cubicBezTo>
                    <a:pt x="4" y="35"/>
                    <a:pt x="3" y="35"/>
                    <a:pt x="2" y="34"/>
                  </a:cubicBezTo>
                  <a:cubicBezTo>
                    <a:pt x="2" y="34"/>
                    <a:pt x="0" y="34"/>
                    <a:pt x="0" y="33"/>
                  </a:cubicBezTo>
                  <a:cubicBezTo>
                    <a:pt x="0" y="33"/>
                    <a:pt x="0" y="33"/>
                    <a:pt x="0" y="3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0" name="Freeform 160"/>
            <p:cNvSpPr>
              <a:spLocks/>
            </p:cNvSpPr>
            <p:nvPr/>
          </p:nvSpPr>
          <p:spPr bwMode="auto">
            <a:xfrm>
              <a:off x="1665288" y="2005013"/>
              <a:ext cx="130175" cy="100013"/>
            </a:xfrm>
            <a:custGeom>
              <a:avLst/>
              <a:gdLst/>
              <a:ahLst/>
              <a:cxnLst>
                <a:cxn ang="0">
                  <a:pos x="69" y="28"/>
                </a:cxn>
                <a:cxn ang="0">
                  <a:pos x="67" y="30"/>
                </a:cxn>
                <a:cxn ang="0">
                  <a:pos x="64" y="34"/>
                </a:cxn>
                <a:cxn ang="0">
                  <a:pos x="60" y="37"/>
                </a:cxn>
                <a:cxn ang="0">
                  <a:pos x="56" y="35"/>
                </a:cxn>
                <a:cxn ang="0">
                  <a:pos x="55" y="29"/>
                </a:cxn>
                <a:cxn ang="0">
                  <a:pos x="49" y="32"/>
                </a:cxn>
                <a:cxn ang="0">
                  <a:pos x="45" y="35"/>
                </a:cxn>
                <a:cxn ang="0">
                  <a:pos x="40" y="40"/>
                </a:cxn>
                <a:cxn ang="0">
                  <a:pos x="37" y="43"/>
                </a:cxn>
                <a:cxn ang="0">
                  <a:pos x="36" y="50"/>
                </a:cxn>
                <a:cxn ang="0">
                  <a:pos x="32" y="52"/>
                </a:cxn>
                <a:cxn ang="0">
                  <a:pos x="27" y="52"/>
                </a:cxn>
                <a:cxn ang="0">
                  <a:pos x="28" y="49"/>
                </a:cxn>
                <a:cxn ang="0">
                  <a:pos x="29" y="47"/>
                </a:cxn>
                <a:cxn ang="0">
                  <a:pos x="26" y="43"/>
                </a:cxn>
                <a:cxn ang="0">
                  <a:pos x="25" y="37"/>
                </a:cxn>
                <a:cxn ang="0">
                  <a:pos x="22" y="32"/>
                </a:cxn>
                <a:cxn ang="0">
                  <a:pos x="19" y="37"/>
                </a:cxn>
                <a:cxn ang="0">
                  <a:pos x="13" y="37"/>
                </a:cxn>
                <a:cxn ang="0">
                  <a:pos x="9" y="38"/>
                </a:cxn>
                <a:cxn ang="0">
                  <a:pos x="9" y="35"/>
                </a:cxn>
                <a:cxn ang="0">
                  <a:pos x="7" y="32"/>
                </a:cxn>
                <a:cxn ang="0">
                  <a:pos x="3" y="34"/>
                </a:cxn>
                <a:cxn ang="0">
                  <a:pos x="0" y="31"/>
                </a:cxn>
                <a:cxn ang="0">
                  <a:pos x="0" y="28"/>
                </a:cxn>
                <a:cxn ang="0">
                  <a:pos x="3" y="24"/>
                </a:cxn>
                <a:cxn ang="0">
                  <a:pos x="9" y="16"/>
                </a:cxn>
                <a:cxn ang="0">
                  <a:pos x="20" y="12"/>
                </a:cxn>
                <a:cxn ang="0">
                  <a:pos x="29" y="11"/>
                </a:cxn>
                <a:cxn ang="0">
                  <a:pos x="33" y="6"/>
                </a:cxn>
                <a:cxn ang="0">
                  <a:pos x="35" y="1"/>
                </a:cxn>
                <a:cxn ang="0">
                  <a:pos x="38" y="0"/>
                </a:cxn>
                <a:cxn ang="0">
                  <a:pos x="40" y="1"/>
                </a:cxn>
                <a:cxn ang="0">
                  <a:pos x="44" y="4"/>
                </a:cxn>
                <a:cxn ang="0">
                  <a:pos x="51" y="4"/>
                </a:cxn>
                <a:cxn ang="0">
                  <a:pos x="56" y="9"/>
                </a:cxn>
                <a:cxn ang="0">
                  <a:pos x="56" y="14"/>
                </a:cxn>
                <a:cxn ang="0">
                  <a:pos x="58" y="19"/>
                </a:cxn>
                <a:cxn ang="0">
                  <a:pos x="61" y="20"/>
                </a:cxn>
                <a:cxn ang="0">
                  <a:pos x="66" y="21"/>
                </a:cxn>
                <a:cxn ang="0">
                  <a:pos x="68" y="25"/>
                </a:cxn>
              </a:cxnLst>
              <a:rect l="0" t="0" r="r" b="b"/>
              <a:pathLst>
                <a:path w="69" h="53">
                  <a:moveTo>
                    <a:pt x="68" y="28"/>
                  </a:moveTo>
                  <a:cubicBezTo>
                    <a:pt x="68" y="28"/>
                    <a:pt x="69" y="28"/>
                    <a:pt x="69" y="28"/>
                  </a:cubicBezTo>
                  <a:cubicBezTo>
                    <a:pt x="69" y="29"/>
                    <a:pt x="68" y="29"/>
                    <a:pt x="68" y="29"/>
                  </a:cubicBezTo>
                  <a:cubicBezTo>
                    <a:pt x="68" y="29"/>
                    <a:pt x="67" y="30"/>
                    <a:pt x="67" y="30"/>
                  </a:cubicBezTo>
                  <a:cubicBezTo>
                    <a:pt x="66" y="30"/>
                    <a:pt x="66" y="32"/>
                    <a:pt x="65" y="32"/>
                  </a:cubicBezTo>
                  <a:cubicBezTo>
                    <a:pt x="65" y="33"/>
                    <a:pt x="64" y="34"/>
                    <a:pt x="64" y="34"/>
                  </a:cubicBezTo>
                  <a:cubicBezTo>
                    <a:pt x="63" y="35"/>
                    <a:pt x="62" y="36"/>
                    <a:pt x="62" y="37"/>
                  </a:cubicBezTo>
                  <a:cubicBezTo>
                    <a:pt x="61" y="37"/>
                    <a:pt x="61" y="37"/>
                    <a:pt x="60" y="37"/>
                  </a:cubicBezTo>
                  <a:cubicBezTo>
                    <a:pt x="59" y="37"/>
                    <a:pt x="58" y="37"/>
                    <a:pt x="58" y="37"/>
                  </a:cubicBezTo>
                  <a:cubicBezTo>
                    <a:pt x="57" y="37"/>
                    <a:pt x="57" y="35"/>
                    <a:pt x="56" y="35"/>
                  </a:cubicBezTo>
                  <a:cubicBezTo>
                    <a:pt x="56" y="34"/>
                    <a:pt x="56" y="32"/>
                    <a:pt x="56" y="32"/>
                  </a:cubicBezTo>
                  <a:cubicBezTo>
                    <a:pt x="56" y="31"/>
                    <a:pt x="55" y="29"/>
                    <a:pt x="55" y="29"/>
                  </a:cubicBezTo>
                  <a:cubicBezTo>
                    <a:pt x="54" y="28"/>
                    <a:pt x="53" y="28"/>
                    <a:pt x="52" y="29"/>
                  </a:cubicBezTo>
                  <a:cubicBezTo>
                    <a:pt x="51" y="29"/>
                    <a:pt x="50" y="31"/>
                    <a:pt x="49" y="32"/>
                  </a:cubicBezTo>
                  <a:cubicBezTo>
                    <a:pt x="49" y="32"/>
                    <a:pt x="47" y="32"/>
                    <a:pt x="47" y="33"/>
                  </a:cubicBezTo>
                  <a:cubicBezTo>
                    <a:pt x="46" y="33"/>
                    <a:pt x="46" y="35"/>
                    <a:pt x="45" y="35"/>
                  </a:cubicBezTo>
                  <a:cubicBezTo>
                    <a:pt x="45" y="36"/>
                    <a:pt x="44" y="37"/>
                    <a:pt x="43" y="37"/>
                  </a:cubicBezTo>
                  <a:cubicBezTo>
                    <a:pt x="43" y="38"/>
                    <a:pt x="41" y="39"/>
                    <a:pt x="40" y="40"/>
                  </a:cubicBezTo>
                  <a:cubicBezTo>
                    <a:pt x="39" y="40"/>
                    <a:pt x="38" y="41"/>
                    <a:pt x="38" y="41"/>
                  </a:cubicBezTo>
                  <a:cubicBezTo>
                    <a:pt x="38" y="42"/>
                    <a:pt x="37" y="43"/>
                    <a:pt x="37" y="43"/>
                  </a:cubicBezTo>
                  <a:cubicBezTo>
                    <a:pt x="37" y="44"/>
                    <a:pt x="37" y="46"/>
                    <a:pt x="37" y="46"/>
                  </a:cubicBezTo>
                  <a:cubicBezTo>
                    <a:pt x="37" y="47"/>
                    <a:pt x="36" y="49"/>
                    <a:pt x="36" y="50"/>
                  </a:cubicBezTo>
                  <a:cubicBezTo>
                    <a:pt x="36" y="50"/>
                    <a:pt x="35" y="51"/>
                    <a:pt x="35" y="51"/>
                  </a:cubicBezTo>
                  <a:cubicBezTo>
                    <a:pt x="34" y="51"/>
                    <a:pt x="33" y="52"/>
                    <a:pt x="32" y="52"/>
                  </a:cubicBezTo>
                  <a:cubicBezTo>
                    <a:pt x="31" y="53"/>
                    <a:pt x="30" y="53"/>
                    <a:pt x="29" y="53"/>
                  </a:cubicBezTo>
                  <a:cubicBezTo>
                    <a:pt x="29" y="53"/>
                    <a:pt x="27" y="53"/>
                    <a:pt x="27" y="52"/>
                  </a:cubicBezTo>
                  <a:cubicBezTo>
                    <a:pt x="27" y="52"/>
                    <a:pt x="27" y="51"/>
                    <a:pt x="27" y="51"/>
                  </a:cubicBezTo>
                  <a:cubicBezTo>
                    <a:pt x="27" y="51"/>
                    <a:pt x="28" y="50"/>
                    <a:pt x="28" y="49"/>
                  </a:cubicBezTo>
                  <a:cubicBezTo>
                    <a:pt x="28" y="49"/>
                    <a:pt x="29" y="49"/>
                    <a:pt x="29" y="48"/>
                  </a:cubicBezTo>
                  <a:cubicBezTo>
                    <a:pt x="29" y="48"/>
                    <a:pt x="29" y="47"/>
                    <a:pt x="29" y="47"/>
                  </a:cubicBezTo>
                  <a:cubicBezTo>
                    <a:pt x="29" y="47"/>
                    <a:pt x="28" y="46"/>
                    <a:pt x="27" y="46"/>
                  </a:cubicBezTo>
                  <a:cubicBezTo>
                    <a:pt x="27" y="45"/>
                    <a:pt x="26" y="44"/>
                    <a:pt x="26" y="43"/>
                  </a:cubicBezTo>
                  <a:cubicBezTo>
                    <a:pt x="26" y="42"/>
                    <a:pt x="27" y="41"/>
                    <a:pt x="26" y="40"/>
                  </a:cubicBezTo>
                  <a:cubicBezTo>
                    <a:pt x="26" y="39"/>
                    <a:pt x="25" y="38"/>
                    <a:pt x="25" y="37"/>
                  </a:cubicBezTo>
                  <a:cubicBezTo>
                    <a:pt x="25" y="36"/>
                    <a:pt x="24" y="34"/>
                    <a:pt x="24" y="33"/>
                  </a:cubicBezTo>
                  <a:cubicBezTo>
                    <a:pt x="23" y="32"/>
                    <a:pt x="22" y="32"/>
                    <a:pt x="22" y="32"/>
                  </a:cubicBezTo>
                  <a:cubicBezTo>
                    <a:pt x="21" y="32"/>
                    <a:pt x="21" y="34"/>
                    <a:pt x="21" y="34"/>
                  </a:cubicBezTo>
                  <a:cubicBezTo>
                    <a:pt x="20" y="35"/>
                    <a:pt x="20" y="37"/>
                    <a:pt x="19" y="37"/>
                  </a:cubicBezTo>
                  <a:cubicBezTo>
                    <a:pt x="18" y="37"/>
                    <a:pt x="16" y="37"/>
                    <a:pt x="15" y="37"/>
                  </a:cubicBezTo>
                  <a:cubicBezTo>
                    <a:pt x="15" y="37"/>
                    <a:pt x="13" y="37"/>
                    <a:pt x="13" y="37"/>
                  </a:cubicBezTo>
                  <a:cubicBezTo>
                    <a:pt x="12" y="37"/>
                    <a:pt x="11" y="38"/>
                    <a:pt x="11" y="38"/>
                  </a:cubicBezTo>
                  <a:cubicBezTo>
                    <a:pt x="10" y="38"/>
                    <a:pt x="9" y="38"/>
                    <a:pt x="9" y="38"/>
                  </a:cubicBezTo>
                  <a:cubicBezTo>
                    <a:pt x="8" y="38"/>
                    <a:pt x="7" y="37"/>
                    <a:pt x="7" y="36"/>
                  </a:cubicBezTo>
                  <a:cubicBezTo>
                    <a:pt x="7" y="36"/>
                    <a:pt x="8" y="36"/>
                    <a:pt x="9" y="35"/>
                  </a:cubicBezTo>
                  <a:cubicBezTo>
                    <a:pt x="9" y="35"/>
                    <a:pt x="9" y="34"/>
                    <a:pt x="9" y="34"/>
                  </a:cubicBezTo>
                  <a:cubicBezTo>
                    <a:pt x="8" y="34"/>
                    <a:pt x="8" y="33"/>
                    <a:pt x="7" y="32"/>
                  </a:cubicBezTo>
                  <a:cubicBezTo>
                    <a:pt x="7" y="32"/>
                    <a:pt x="5" y="32"/>
                    <a:pt x="5" y="32"/>
                  </a:cubicBezTo>
                  <a:cubicBezTo>
                    <a:pt x="4" y="33"/>
                    <a:pt x="4" y="34"/>
                    <a:pt x="3" y="34"/>
                  </a:cubicBezTo>
                  <a:cubicBezTo>
                    <a:pt x="3" y="34"/>
                    <a:pt x="1" y="34"/>
                    <a:pt x="1" y="33"/>
                  </a:cubicBezTo>
                  <a:cubicBezTo>
                    <a:pt x="1" y="33"/>
                    <a:pt x="0" y="32"/>
                    <a:pt x="0" y="31"/>
                  </a:cubicBezTo>
                  <a:cubicBezTo>
                    <a:pt x="0" y="31"/>
                    <a:pt x="1" y="30"/>
                    <a:pt x="0" y="29"/>
                  </a:cubicBezTo>
                  <a:cubicBezTo>
                    <a:pt x="0" y="29"/>
                    <a:pt x="0" y="29"/>
                    <a:pt x="0" y="28"/>
                  </a:cubicBezTo>
                  <a:cubicBezTo>
                    <a:pt x="0" y="28"/>
                    <a:pt x="1" y="27"/>
                    <a:pt x="1" y="26"/>
                  </a:cubicBezTo>
                  <a:cubicBezTo>
                    <a:pt x="1" y="25"/>
                    <a:pt x="2" y="24"/>
                    <a:pt x="3" y="24"/>
                  </a:cubicBezTo>
                  <a:cubicBezTo>
                    <a:pt x="3" y="23"/>
                    <a:pt x="5" y="21"/>
                    <a:pt x="5" y="20"/>
                  </a:cubicBezTo>
                  <a:cubicBezTo>
                    <a:pt x="6" y="19"/>
                    <a:pt x="8" y="17"/>
                    <a:pt x="9" y="16"/>
                  </a:cubicBezTo>
                  <a:cubicBezTo>
                    <a:pt x="10" y="15"/>
                    <a:pt x="13" y="14"/>
                    <a:pt x="15" y="13"/>
                  </a:cubicBezTo>
                  <a:cubicBezTo>
                    <a:pt x="16" y="13"/>
                    <a:pt x="18" y="12"/>
                    <a:pt x="20" y="12"/>
                  </a:cubicBezTo>
                  <a:cubicBezTo>
                    <a:pt x="21" y="12"/>
                    <a:pt x="23" y="12"/>
                    <a:pt x="25" y="12"/>
                  </a:cubicBezTo>
                  <a:cubicBezTo>
                    <a:pt x="26" y="12"/>
                    <a:pt x="28" y="11"/>
                    <a:pt x="29" y="11"/>
                  </a:cubicBezTo>
                  <a:cubicBezTo>
                    <a:pt x="30" y="10"/>
                    <a:pt x="31" y="9"/>
                    <a:pt x="32" y="9"/>
                  </a:cubicBezTo>
                  <a:cubicBezTo>
                    <a:pt x="32" y="8"/>
                    <a:pt x="33" y="7"/>
                    <a:pt x="33" y="6"/>
                  </a:cubicBezTo>
                  <a:cubicBezTo>
                    <a:pt x="33" y="6"/>
                    <a:pt x="33" y="4"/>
                    <a:pt x="33" y="3"/>
                  </a:cubicBezTo>
                  <a:cubicBezTo>
                    <a:pt x="33" y="3"/>
                    <a:pt x="34" y="2"/>
                    <a:pt x="35" y="1"/>
                  </a:cubicBezTo>
                  <a:cubicBezTo>
                    <a:pt x="35" y="1"/>
                    <a:pt x="36" y="0"/>
                    <a:pt x="37" y="0"/>
                  </a:cubicBezTo>
                  <a:cubicBezTo>
                    <a:pt x="37" y="0"/>
                    <a:pt x="37" y="0"/>
                    <a:pt x="38" y="0"/>
                  </a:cubicBezTo>
                  <a:cubicBezTo>
                    <a:pt x="38" y="0"/>
                    <a:pt x="38" y="0"/>
                    <a:pt x="38" y="0"/>
                  </a:cubicBezTo>
                  <a:cubicBezTo>
                    <a:pt x="38" y="1"/>
                    <a:pt x="40" y="1"/>
                    <a:pt x="40" y="1"/>
                  </a:cubicBezTo>
                  <a:cubicBezTo>
                    <a:pt x="41" y="2"/>
                    <a:pt x="42" y="2"/>
                    <a:pt x="42" y="3"/>
                  </a:cubicBezTo>
                  <a:cubicBezTo>
                    <a:pt x="43" y="3"/>
                    <a:pt x="44" y="4"/>
                    <a:pt x="44" y="4"/>
                  </a:cubicBezTo>
                  <a:cubicBezTo>
                    <a:pt x="45" y="4"/>
                    <a:pt x="48" y="4"/>
                    <a:pt x="49" y="4"/>
                  </a:cubicBezTo>
                  <a:cubicBezTo>
                    <a:pt x="50" y="4"/>
                    <a:pt x="51" y="4"/>
                    <a:pt x="51" y="4"/>
                  </a:cubicBezTo>
                  <a:cubicBezTo>
                    <a:pt x="52" y="4"/>
                    <a:pt x="54" y="5"/>
                    <a:pt x="55" y="6"/>
                  </a:cubicBezTo>
                  <a:cubicBezTo>
                    <a:pt x="55" y="6"/>
                    <a:pt x="56" y="8"/>
                    <a:pt x="56" y="9"/>
                  </a:cubicBezTo>
                  <a:cubicBezTo>
                    <a:pt x="56" y="9"/>
                    <a:pt x="56" y="11"/>
                    <a:pt x="56" y="12"/>
                  </a:cubicBezTo>
                  <a:cubicBezTo>
                    <a:pt x="56" y="12"/>
                    <a:pt x="56" y="14"/>
                    <a:pt x="56" y="14"/>
                  </a:cubicBezTo>
                  <a:cubicBezTo>
                    <a:pt x="56" y="15"/>
                    <a:pt x="56" y="17"/>
                    <a:pt x="56" y="18"/>
                  </a:cubicBezTo>
                  <a:cubicBezTo>
                    <a:pt x="56" y="18"/>
                    <a:pt x="57" y="19"/>
                    <a:pt x="58" y="19"/>
                  </a:cubicBezTo>
                  <a:cubicBezTo>
                    <a:pt x="58" y="19"/>
                    <a:pt x="60" y="19"/>
                    <a:pt x="60" y="19"/>
                  </a:cubicBezTo>
                  <a:cubicBezTo>
                    <a:pt x="61" y="19"/>
                    <a:pt x="61" y="20"/>
                    <a:pt x="61" y="20"/>
                  </a:cubicBezTo>
                  <a:cubicBezTo>
                    <a:pt x="62" y="20"/>
                    <a:pt x="63" y="20"/>
                    <a:pt x="63" y="21"/>
                  </a:cubicBezTo>
                  <a:cubicBezTo>
                    <a:pt x="64" y="21"/>
                    <a:pt x="65" y="21"/>
                    <a:pt x="66" y="21"/>
                  </a:cubicBezTo>
                  <a:cubicBezTo>
                    <a:pt x="66" y="21"/>
                    <a:pt x="67" y="22"/>
                    <a:pt x="67" y="22"/>
                  </a:cubicBezTo>
                  <a:cubicBezTo>
                    <a:pt x="67" y="23"/>
                    <a:pt x="68" y="24"/>
                    <a:pt x="68" y="25"/>
                  </a:cubicBezTo>
                  <a:cubicBezTo>
                    <a:pt x="68" y="26"/>
                    <a:pt x="68" y="27"/>
                    <a:pt x="68" y="2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1" name="Freeform 161"/>
            <p:cNvSpPr>
              <a:spLocks/>
            </p:cNvSpPr>
            <p:nvPr/>
          </p:nvSpPr>
          <p:spPr bwMode="auto">
            <a:xfrm>
              <a:off x="1204913" y="2216151"/>
              <a:ext cx="587375" cy="366713"/>
            </a:xfrm>
            <a:custGeom>
              <a:avLst/>
              <a:gdLst/>
              <a:ahLst/>
              <a:cxnLst>
                <a:cxn ang="0">
                  <a:pos x="300" y="96"/>
                </a:cxn>
                <a:cxn ang="0">
                  <a:pos x="288" y="106"/>
                </a:cxn>
                <a:cxn ang="0">
                  <a:pos x="280" y="119"/>
                </a:cxn>
                <a:cxn ang="0">
                  <a:pos x="255" y="118"/>
                </a:cxn>
                <a:cxn ang="0">
                  <a:pos x="232" y="113"/>
                </a:cxn>
                <a:cxn ang="0">
                  <a:pos x="218" y="109"/>
                </a:cxn>
                <a:cxn ang="0">
                  <a:pos x="219" y="130"/>
                </a:cxn>
                <a:cxn ang="0">
                  <a:pos x="202" y="141"/>
                </a:cxn>
                <a:cxn ang="0">
                  <a:pos x="189" y="145"/>
                </a:cxn>
                <a:cxn ang="0">
                  <a:pos x="186" y="143"/>
                </a:cxn>
                <a:cxn ang="0">
                  <a:pos x="180" y="146"/>
                </a:cxn>
                <a:cxn ang="0">
                  <a:pos x="168" y="162"/>
                </a:cxn>
                <a:cxn ang="0">
                  <a:pos x="152" y="154"/>
                </a:cxn>
                <a:cxn ang="0">
                  <a:pos x="149" y="160"/>
                </a:cxn>
                <a:cxn ang="0">
                  <a:pos x="135" y="154"/>
                </a:cxn>
                <a:cxn ang="0">
                  <a:pos x="131" y="141"/>
                </a:cxn>
                <a:cxn ang="0">
                  <a:pos x="108" y="130"/>
                </a:cxn>
                <a:cxn ang="0">
                  <a:pos x="105" y="143"/>
                </a:cxn>
                <a:cxn ang="0">
                  <a:pos x="115" y="159"/>
                </a:cxn>
                <a:cxn ang="0">
                  <a:pos x="114" y="162"/>
                </a:cxn>
                <a:cxn ang="0">
                  <a:pos x="113" y="181"/>
                </a:cxn>
                <a:cxn ang="0">
                  <a:pos x="92" y="180"/>
                </a:cxn>
                <a:cxn ang="0">
                  <a:pos x="74" y="157"/>
                </a:cxn>
                <a:cxn ang="0">
                  <a:pos x="45" y="143"/>
                </a:cxn>
                <a:cxn ang="0">
                  <a:pos x="36" y="173"/>
                </a:cxn>
                <a:cxn ang="0">
                  <a:pos x="43" y="193"/>
                </a:cxn>
                <a:cxn ang="0">
                  <a:pos x="32" y="178"/>
                </a:cxn>
                <a:cxn ang="0">
                  <a:pos x="20" y="155"/>
                </a:cxn>
                <a:cxn ang="0">
                  <a:pos x="0" y="127"/>
                </a:cxn>
                <a:cxn ang="0">
                  <a:pos x="9" y="105"/>
                </a:cxn>
                <a:cxn ang="0">
                  <a:pos x="21" y="130"/>
                </a:cxn>
                <a:cxn ang="0">
                  <a:pos x="21" y="107"/>
                </a:cxn>
                <a:cxn ang="0">
                  <a:pos x="43" y="102"/>
                </a:cxn>
                <a:cxn ang="0">
                  <a:pos x="58" y="102"/>
                </a:cxn>
                <a:cxn ang="0">
                  <a:pos x="74" y="98"/>
                </a:cxn>
                <a:cxn ang="0">
                  <a:pos x="75" y="81"/>
                </a:cxn>
                <a:cxn ang="0">
                  <a:pos x="99" y="70"/>
                </a:cxn>
                <a:cxn ang="0">
                  <a:pos x="106" y="69"/>
                </a:cxn>
                <a:cxn ang="0">
                  <a:pos x="115" y="44"/>
                </a:cxn>
                <a:cxn ang="0">
                  <a:pos x="132" y="35"/>
                </a:cxn>
                <a:cxn ang="0">
                  <a:pos x="145" y="32"/>
                </a:cxn>
                <a:cxn ang="0">
                  <a:pos x="154" y="10"/>
                </a:cxn>
                <a:cxn ang="0">
                  <a:pos x="162" y="0"/>
                </a:cxn>
                <a:cxn ang="0">
                  <a:pos x="182" y="4"/>
                </a:cxn>
                <a:cxn ang="0">
                  <a:pos x="195" y="21"/>
                </a:cxn>
                <a:cxn ang="0">
                  <a:pos x="206" y="41"/>
                </a:cxn>
                <a:cxn ang="0">
                  <a:pos x="216" y="32"/>
                </a:cxn>
                <a:cxn ang="0">
                  <a:pos x="221" y="18"/>
                </a:cxn>
                <a:cxn ang="0">
                  <a:pos x="247" y="11"/>
                </a:cxn>
                <a:cxn ang="0">
                  <a:pos x="261" y="12"/>
                </a:cxn>
                <a:cxn ang="0">
                  <a:pos x="252" y="29"/>
                </a:cxn>
                <a:cxn ang="0">
                  <a:pos x="271" y="26"/>
                </a:cxn>
                <a:cxn ang="0">
                  <a:pos x="281" y="34"/>
                </a:cxn>
                <a:cxn ang="0">
                  <a:pos x="291" y="44"/>
                </a:cxn>
                <a:cxn ang="0">
                  <a:pos x="303" y="44"/>
                </a:cxn>
                <a:cxn ang="0">
                  <a:pos x="308" y="55"/>
                </a:cxn>
                <a:cxn ang="0">
                  <a:pos x="307" y="72"/>
                </a:cxn>
              </a:cxnLst>
              <a:rect l="0" t="0" r="r" b="b"/>
              <a:pathLst>
                <a:path w="312" h="194">
                  <a:moveTo>
                    <a:pt x="311" y="77"/>
                  </a:moveTo>
                  <a:cubicBezTo>
                    <a:pt x="311" y="78"/>
                    <a:pt x="311" y="81"/>
                    <a:pt x="311" y="82"/>
                  </a:cubicBezTo>
                  <a:cubicBezTo>
                    <a:pt x="311" y="82"/>
                    <a:pt x="312" y="83"/>
                    <a:pt x="312" y="84"/>
                  </a:cubicBezTo>
                  <a:cubicBezTo>
                    <a:pt x="311" y="84"/>
                    <a:pt x="311" y="85"/>
                    <a:pt x="311" y="85"/>
                  </a:cubicBezTo>
                  <a:cubicBezTo>
                    <a:pt x="310" y="85"/>
                    <a:pt x="308" y="88"/>
                    <a:pt x="307" y="89"/>
                  </a:cubicBezTo>
                  <a:cubicBezTo>
                    <a:pt x="307" y="89"/>
                    <a:pt x="306" y="90"/>
                    <a:pt x="305" y="90"/>
                  </a:cubicBezTo>
                  <a:cubicBezTo>
                    <a:pt x="305" y="90"/>
                    <a:pt x="303" y="91"/>
                    <a:pt x="303" y="91"/>
                  </a:cubicBezTo>
                  <a:cubicBezTo>
                    <a:pt x="302" y="92"/>
                    <a:pt x="303" y="93"/>
                    <a:pt x="302" y="94"/>
                  </a:cubicBezTo>
                  <a:cubicBezTo>
                    <a:pt x="302" y="94"/>
                    <a:pt x="301" y="95"/>
                    <a:pt x="300" y="96"/>
                  </a:cubicBezTo>
                  <a:cubicBezTo>
                    <a:pt x="300" y="96"/>
                    <a:pt x="299" y="97"/>
                    <a:pt x="298" y="97"/>
                  </a:cubicBezTo>
                  <a:cubicBezTo>
                    <a:pt x="298" y="98"/>
                    <a:pt x="297" y="98"/>
                    <a:pt x="296" y="98"/>
                  </a:cubicBezTo>
                  <a:cubicBezTo>
                    <a:pt x="295" y="98"/>
                    <a:pt x="293" y="97"/>
                    <a:pt x="292" y="96"/>
                  </a:cubicBezTo>
                  <a:cubicBezTo>
                    <a:pt x="291" y="96"/>
                    <a:pt x="290" y="94"/>
                    <a:pt x="289" y="94"/>
                  </a:cubicBezTo>
                  <a:cubicBezTo>
                    <a:pt x="289" y="94"/>
                    <a:pt x="287" y="94"/>
                    <a:pt x="287" y="95"/>
                  </a:cubicBezTo>
                  <a:cubicBezTo>
                    <a:pt x="286" y="95"/>
                    <a:pt x="287" y="97"/>
                    <a:pt x="287" y="97"/>
                  </a:cubicBezTo>
                  <a:cubicBezTo>
                    <a:pt x="288" y="98"/>
                    <a:pt x="289" y="99"/>
                    <a:pt x="289" y="100"/>
                  </a:cubicBezTo>
                  <a:cubicBezTo>
                    <a:pt x="290" y="101"/>
                    <a:pt x="289" y="102"/>
                    <a:pt x="289" y="103"/>
                  </a:cubicBezTo>
                  <a:cubicBezTo>
                    <a:pt x="289" y="104"/>
                    <a:pt x="288" y="105"/>
                    <a:pt x="288" y="106"/>
                  </a:cubicBezTo>
                  <a:cubicBezTo>
                    <a:pt x="288" y="107"/>
                    <a:pt x="287" y="110"/>
                    <a:pt x="287" y="111"/>
                  </a:cubicBezTo>
                  <a:cubicBezTo>
                    <a:pt x="287" y="112"/>
                    <a:pt x="287" y="114"/>
                    <a:pt x="287" y="114"/>
                  </a:cubicBezTo>
                  <a:cubicBezTo>
                    <a:pt x="287" y="115"/>
                    <a:pt x="287" y="115"/>
                    <a:pt x="286" y="116"/>
                  </a:cubicBezTo>
                  <a:cubicBezTo>
                    <a:pt x="286" y="116"/>
                    <a:pt x="286" y="116"/>
                    <a:pt x="286" y="116"/>
                  </a:cubicBezTo>
                  <a:cubicBezTo>
                    <a:pt x="286" y="115"/>
                    <a:pt x="284" y="116"/>
                    <a:pt x="284" y="116"/>
                  </a:cubicBezTo>
                  <a:cubicBezTo>
                    <a:pt x="283" y="117"/>
                    <a:pt x="283" y="118"/>
                    <a:pt x="282" y="118"/>
                  </a:cubicBezTo>
                  <a:cubicBezTo>
                    <a:pt x="282" y="118"/>
                    <a:pt x="282" y="120"/>
                    <a:pt x="281" y="120"/>
                  </a:cubicBezTo>
                  <a:cubicBezTo>
                    <a:pt x="281" y="120"/>
                    <a:pt x="280" y="121"/>
                    <a:pt x="280" y="121"/>
                  </a:cubicBezTo>
                  <a:cubicBezTo>
                    <a:pt x="279" y="120"/>
                    <a:pt x="279" y="119"/>
                    <a:pt x="280" y="119"/>
                  </a:cubicBezTo>
                  <a:cubicBezTo>
                    <a:pt x="280" y="119"/>
                    <a:pt x="280" y="118"/>
                    <a:pt x="280" y="118"/>
                  </a:cubicBezTo>
                  <a:cubicBezTo>
                    <a:pt x="280" y="118"/>
                    <a:pt x="281" y="117"/>
                    <a:pt x="280" y="117"/>
                  </a:cubicBezTo>
                  <a:cubicBezTo>
                    <a:pt x="280" y="117"/>
                    <a:pt x="279" y="118"/>
                    <a:pt x="279" y="118"/>
                  </a:cubicBezTo>
                  <a:cubicBezTo>
                    <a:pt x="278" y="118"/>
                    <a:pt x="276" y="118"/>
                    <a:pt x="275" y="118"/>
                  </a:cubicBezTo>
                  <a:cubicBezTo>
                    <a:pt x="275" y="118"/>
                    <a:pt x="273" y="117"/>
                    <a:pt x="273" y="117"/>
                  </a:cubicBezTo>
                  <a:cubicBezTo>
                    <a:pt x="271" y="117"/>
                    <a:pt x="269" y="117"/>
                    <a:pt x="268" y="117"/>
                  </a:cubicBezTo>
                  <a:cubicBezTo>
                    <a:pt x="267" y="117"/>
                    <a:pt x="265" y="117"/>
                    <a:pt x="264" y="117"/>
                  </a:cubicBezTo>
                  <a:cubicBezTo>
                    <a:pt x="263" y="118"/>
                    <a:pt x="260" y="118"/>
                    <a:pt x="259" y="118"/>
                  </a:cubicBezTo>
                  <a:cubicBezTo>
                    <a:pt x="258" y="118"/>
                    <a:pt x="256" y="118"/>
                    <a:pt x="255" y="118"/>
                  </a:cubicBezTo>
                  <a:cubicBezTo>
                    <a:pt x="254" y="117"/>
                    <a:pt x="252" y="117"/>
                    <a:pt x="251" y="116"/>
                  </a:cubicBezTo>
                  <a:cubicBezTo>
                    <a:pt x="250" y="116"/>
                    <a:pt x="247" y="117"/>
                    <a:pt x="246" y="117"/>
                  </a:cubicBezTo>
                  <a:cubicBezTo>
                    <a:pt x="245" y="117"/>
                    <a:pt x="242" y="116"/>
                    <a:pt x="241" y="116"/>
                  </a:cubicBezTo>
                  <a:cubicBezTo>
                    <a:pt x="241" y="116"/>
                    <a:pt x="240" y="115"/>
                    <a:pt x="240" y="115"/>
                  </a:cubicBezTo>
                  <a:cubicBezTo>
                    <a:pt x="239" y="114"/>
                    <a:pt x="239" y="113"/>
                    <a:pt x="239" y="113"/>
                  </a:cubicBezTo>
                  <a:cubicBezTo>
                    <a:pt x="238" y="112"/>
                    <a:pt x="237" y="112"/>
                    <a:pt x="237" y="112"/>
                  </a:cubicBezTo>
                  <a:cubicBezTo>
                    <a:pt x="236" y="112"/>
                    <a:pt x="235" y="113"/>
                    <a:pt x="235" y="113"/>
                  </a:cubicBezTo>
                  <a:cubicBezTo>
                    <a:pt x="234" y="113"/>
                    <a:pt x="233" y="112"/>
                    <a:pt x="233" y="112"/>
                  </a:cubicBezTo>
                  <a:cubicBezTo>
                    <a:pt x="233" y="112"/>
                    <a:pt x="232" y="112"/>
                    <a:pt x="232" y="113"/>
                  </a:cubicBezTo>
                  <a:cubicBezTo>
                    <a:pt x="232" y="113"/>
                    <a:pt x="233" y="114"/>
                    <a:pt x="233" y="114"/>
                  </a:cubicBezTo>
                  <a:cubicBezTo>
                    <a:pt x="233" y="115"/>
                    <a:pt x="234" y="115"/>
                    <a:pt x="234" y="115"/>
                  </a:cubicBezTo>
                  <a:cubicBezTo>
                    <a:pt x="234" y="116"/>
                    <a:pt x="233" y="117"/>
                    <a:pt x="233" y="117"/>
                  </a:cubicBezTo>
                  <a:cubicBezTo>
                    <a:pt x="232" y="118"/>
                    <a:pt x="230" y="118"/>
                    <a:pt x="230" y="118"/>
                  </a:cubicBezTo>
                  <a:cubicBezTo>
                    <a:pt x="228" y="118"/>
                    <a:pt x="225" y="118"/>
                    <a:pt x="224" y="118"/>
                  </a:cubicBezTo>
                  <a:cubicBezTo>
                    <a:pt x="223" y="118"/>
                    <a:pt x="221" y="117"/>
                    <a:pt x="220" y="117"/>
                  </a:cubicBezTo>
                  <a:cubicBezTo>
                    <a:pt x="220" y="116"/>
                    <a:pt x="219" y="114"/>
                    <a:pt x="219" y="114"/>
                  </a:cubicBezTo>
                  <a:cubicBezTo>
                    <a:pt x="218" y="113"/>
                    <a:pt x="218" y="112"/>
                    <a:pt x="218" y="111"/>
                  </a:cubicBezTo>
                  <a:cubicBezTo>
                    <a:pt x="218" y="111"/>
                    <a:pt x="218" y="109"/>
                    <a:pt x="218" y="109"/>
                  </a:cubicBezTo>
                  <a:cubicBezTo>
                    <a:pt x="218" y="108"/>
                    <a:pt x="217" y="106"/>
                    <a:pt x="216" y="106"/>
                  </a:cubicBezTo>
                  <a:cubicBezTo>
                    <a:pt x="215" y="106"/>
                    <a:pt x="215" y="107"/>
                    <a:pt x="215" y="108"/>
                  </a:cubicBezTo>
                  <a:cubicBezTo>
                    <a:pt x="215" y="109"/>
                    <a:pt x="216" y="110"/>
                    <a:pt x="216" y="111"/>
                  </a:cubicBezTo>
                  <a:cubicBezTo>
                    <a:pt x="217" y="111"/>
                    <a:pt x="216" y="113"/>
                    <a:pt x="216" y="113"/>
                  </a:cubicBezTo>
                  <a:cubicBezTo>
                    <a:pt x="216" y="115"/>
                    <a:pt x="217" y="117"/>
                    <a:pt x="217" y="118"/>
                  </a:cubicBezTo>
                  <a:cubicBezTo>
                    <a:pt x="217" y="119"/>
                    <a:pt x="217" y="120"/>
                    <a:pt x="217" y="121"/>
                  </a:cubicBezTo>
                  <a:cubicBezTo>
                    <a:pt x="217" y="122"/>
                    <a:pt x="218" y="124"/>
                    <a:pt x="218" y="125"/>
                  </a:cubicBezTo>
                  <a:cubicBezTo>
                    <a:pt x="218" y="126"/>
                    <a:pt x="218" y="128"/>
                    <a:pt x="218" y="128"/>
                  </a:cubicBezTo>
                  <a:cubicBezTo>
                    <a:pt x="218" y="129"/>
                    <a:pt x="219" y="129"/>
                    <a:pt x="219" y="130"/>
                  </a:cubicBezTo>
                  <a:cubicBezTo>
                    <a:pt x="219" y="130"/>
                    <a:pt x="219" y="131"/>
                    <a:pt x="219" y="132"/>
                  </a:cubicBezTo>
                  <a:cubicBezTo>
                    <a:pt x="219" y="132"/>
                    <a:pt x="218" y="134"/>
                    <a:pt x="218" y="134"/>
                  </a:cubicBezTo>
                  <a:cubicBezTo>
                    <a:pt x="218" y="135"/>
                    <a:pt x="217" y="135"/>
                    <a:pt x="216" y="136"/>
                  </a:cubicBezTo>
                  <a:cubicBezTo>
                    <a:pt x="216" y="137"/>
                    <a:pt x="216" y="138"/>
                    <a:pt x="215" y="139"/>
                  </a:cubicBezTo>
                  <a:cubicBezTo>
                    <a:pt x="215" y="139"/>
                    <a:pt x="214" y="140"/>
                    <a:pt x="214" y="140"/>
                  </a:cubicBezTo>
                  <a:cubicBezTo>
                    <a:pt x="213" y="141"/>
                    <a:pt x="212" y="141"/>
                    <a:pt x="211" y="141"/>
                  </a:cubicBezTo>
                  <a:cubicBezTo>
                    <a:pt x="210" y="141"/>
                    <a:pt x="209" y="140"/>
                    <a:pt x="208" y="140"/>
                  </a:cubicBezTo>
                  <a:cubicBezTo>
                    <a:pt x="207" y="140"/>
                    <a:pt x="206" y="141"/>
                    <a:pt x="205" y="141"/>
                  </a:cubicBezTo>
                  <a:cubicBezTo>
                    <a:pt x="204" y="141"/>
                    <a:pt x="203" y="141"/>
                    <a:pt x="202" y="141"/>
                  </a:cubicBezTo>
                  <a:cubicBezTo>
                    <a:pt x="202" y="141"/>
                    <a:pt x="202" y="141"/>
                    <a:pt x="202" y="140"/>
                  </a:cubicBezTo>
                  <a:cubicBezTo>
                    <a:pt x="202" y="140"/>
                    <a:pt x="203" y="140"/>
                    <a:pt x="203" y="140"/>
                  </a:cubicBezTo>
                  <a:cubicBezTo>
                    <a:pt x="203" y="140"/>
                    <a:pt x="203" y="139"/>
                    <a:pt x="202" y="139"/>
                  </a:cubicBezTo>
                  <a:cubicBezTo>
                    <a:pt x="202" y="138"/>
                    <a:pt x="201" y="139"/>
                    <a:pt x="200" y="139"/>
                  </a:cubicBezTo>
                  <a:cubicBezTo>
                    <a:pt x="200" y="140"/>
                    <a:pt x="199" y="140"/>
                    <a:pt x="198" y="140"/>
                  </a:cubicBezTo>
                  <a:cubicBezTo>
                    <a:pt x="198" y="141"/>
                    <a:pt x="197" y="142"/>
                    <a:pt x="197" y="143"/>
                  </a:cubicBezTo>
                  <a:cubicBezTo>
                    <a:pt x="196" y="143"/>
                    <a:pt x="195" y="144"/>
                    <a:pt x="194" y="144"/>
                  </a:cubicBezTo>
                  <a:cubicBezTo>
                    <a:pt x="193" y="144"/>
                    <a:pt x="192" y="146"/>
                    <a:pt x="191" y="146"/>
                  </a:cubicBezTo>
                  <a:cubicBezTo>
                    <a:pt x="190" y="146"/>
                    <a:pt x="189" y="145"/>
                    <a:pt x="189" y="145"/>
                  </a:cubicBezTo>
                  <a:cubicBezTo>
                    <a:pt x="188" y="144"/>
                    <a:pt x="187" y="142"/>
                    <a:pt x="187" y="141"/>
                  </a:cubicBezTo>
                  <a:cubicBezTo>
                    <a:pt x="187" y="140"/>
                    <a:pt x="187" y="139"/>
                    <a:pt x="187" y="138"/>
                  </a:cubicBezTo>
                  <a:cubicBezTo>
                    <a:pt x="186" y="138"/>
                    <a:pt x="186" y="137"/>
                    <a:pt x="185" y="136"/>
                  </a:cubicBezTo>
                  <a:cubicBezTo>
                    <a:pt x="185" y="136"/>
                    <a:pt x="184" y="135"/>
                    <a:pt x="184" y="135"/>
                  </a:cubicBezTo>
                  <a:cubicBezTo>
                    <a:pt x="184" y="136"/>
                    <a:pt x="184" y="137"/>
                    <a:pt x="184" y="137"/>
                  </a:cubicBezTo>
                  <a:cubicBezTo>
                    <a:pt x="184" y="137"/>
                    <a:pt x="185" y="138"/>
                    <a:pt x="185" y="138"/>
                  </a:cubicBezTo>
                  <a:cubicBezTo>
                    <a:pt x="185" y="138"/>
                    <a:pt x="185" y="140"/>
                    <a:pt x="185" y="140"/>
                  </a:cubicBezTo>
                  <a:cubicBezTo>
                    <a:pt x="185" y="141"/>
                    <a:pt x="185" y="141"/>
                    <a:pt x="185" y="142"/>
                  </a:cubicBezTo>
                  <a:cubicBezTo>
                    <a:pt x="185" y="142"/>
                    <a:pt x="186" y="143"/>
                    <a:pt x="186" y="143"/>
                  </a:cubicBezTo>
                  <a:cubicBezTo>
                    <a:pt x="186" y="144"/>
                    <a:pt x="186" y="145"/>
                    <a:pt x="186" y="145"/>
                  </a:cubicBezTo>
                  <a:cubicBezTo>
                    <a:pt x="186" y="146"/>
                    <a:pt x="186" y="147"/>
                    <a:pt x="186" y="147"/>
                  </a:cubicBezTo>
                  <a:cubicBezTo>
                    <a:pt x="186" y="147"/>
                    <a:pt x="185" y="146"/>
                    <a:pt x="185" y="146"/>
                  </a:cubicBezTo>
                  <a:cubicBezTo>
                    <a:pt x="184" y="146"/>
                    <a:pt x="183" y="145"/>
                    <a:pt x="183" y="144"/>
                  </a:cubicBezTo>
                  <a:cubicBezTo>
                    <a:pt x="182" y="144"/>
                    <a:pt x="182" y="143"/>
                    <a:pt x="182" y="143"/>
                  </a:cubicBezTo>
                  <a:cubicBezTo>
                    <a:pt x="182" y="142"/>
                    <a:pt x="181" y="143"/>
                    <a:pt x="181" y="143"/>
                  </a:cubicBezTo>
                  <a:cubicBezTo>
                    <a:pt x="181" y="143"/>
                    <a:pt x="181" y="144"/>
                    <a:pt x="181" y="144"/>
                  </a:cubicBezTo>
                  <a:cubicBezTo>
                    <a:pt x="181" y="145"/>
                    <a:pt x="181" y="145"/>
                    <a:pt x="181" y="146"/>
                  </a:cubicBezTo>
                  <a:cubicBezTo>
                    <a:pt x="181" y="146"/>
                    <a:pt x="180" y="146"/>
                    <a:pt x="180" y="146"/>
                  </a:cubicBezTo>
                  <a:cubicBezTo>
                    <a:pt x="179" y="146"/>
                    <a:pt x="180" y="147"/>
                    <a:pt x="180" y="147"/>
                  </a:cubicBezTo>
                  <a:cubicBezTo>
                    <a:pt x="180" y="147"/>
                    <a:pt x="181" y="148"/>
                    <a:pt x="182" y="148"/>
                  </a:cubicBezTo>
                  <a:cubicBezTo>
                    <a:pt x="182" y="148"/>
                    <a:pt x="183" y="149"/>
                    <a:pt x="184" y="150"/>
                  </a:cubicBezTo>
                  <a:cubicBezTo>
                    <a:pt x="184" y="150"/>
                    <a:pt x="184" y="151"/>
                    <a:pt x="184" y="152"/>
                  </a:cubicBezTo>
                  <a:cubicBezTo>
                    <a:pt x="184" y="152"/>
                    <a:pt x="183" y="152"/>
                    <a:pt x="182" y="153"/>
                  </a:cubicBezTo>
                  <a:cubicBezTo>
                    <a:pt x="182" y="153"/>
                    <a:pt x="181" y="153"/>
                    <a:pt x="180" y="153"/>
                  </a:cubicBezTo>
                  <a:cubicBezTo>
                    <a:pt x="179" y="153"/>
                    <a:pt x="178" y="153"/>
                    <a:pt x="177" y="154"/>
                  </a:cubicBezTo>
                  <a:cubicBezTo>
                    <a:pt x="176" y="155"/>
                    <a:pt x="174" y="157"/>
                    <a:pt x="173" y="157"/>
                  </a:cubicBezTo>
                  <a:cubicBezTo>
                    <a:pt x="172" y="159"/>
                    <a:pt x="170" y="161"/>
                    <a:pt x="168" y="162"/>
                  </a:cubicBezTo>
                  <a:cubicBezTo>
                    <a:pt x="167" y="163"/>
                    <a:pt x="165" y="164"/>
                    <a:pt x="164" y="164"/>
                  </a:cubicBezTo>
                  <a:cubicBezTo>
                    <a:pt x="163" y="164"/>
                    <a:pt x="162" y="164"/>
                    <a:pt x="161" y="164"/>
                  </a:cubicBezTo>
                  <a:cubicBezTo>
                    <a:pt x="161" y="164"/>
                    <a:pt x="160" y="163"/>
                    <a:pt x="159" y="163"/>
                  </a:cubicBezTo>
                  <a:cubicBezTo>
                    <a:pt x="158" y="163"/>
                    <a:pt x="156" y="164"/>
                    <a:pt x="156" y="164"/>
                  </a:cubicBezTo>
                  <a:cubicBezTo>
                    <a:pt x="155" y="164"/>
                    <a:pt x="153" y="164"/>
                    <a:pt x="153" y="164"/>
                  </a:cubicBezTo>
                  <a:cubicBezTo>
                    <a:pt x="152" y="163"/>
                    <a:pt x="151" y="162"/>
                    <a:pt x="151" y="161"/>
                  </a:cubicBezTo>
                  <a:cubicBezTo>
                    <a:pt x="151" y="160"/>
                    <a:pt x="151" y="159"/>
                    <a:pt x="151" y="159"/>
                  </a:cubicBezTo>
                  <a:cubicBezTo>
                    <a:pt x="152" y="158"/>
                    <a:pt x="152" y="157"/>
                    <a:pt x="153" y="157"/>
                  </a:cubicBezTo>
                  <a:cubicBezTo>
                    <a:pt x="153" y="156"/>
                    <a:pt x="153" y="155"/>
                    <a:pt x="152" y="154"/>
                  </a:cubicBezTo>
                  <a:cubicBezTo>
                    <a:pt x="152" y="154"/>
                    <a:pt x="151" y="155"/>
                    <a:pt x="151" y="155"/>
                  </a:cubicBezTo>
                  <a:cubicBezTo>
                    <a:pt x="151" y="155"/>
                    <a:pt x="151" y="154"/>
                    <a:pt x="151" y="154"/>
                  </a:cubicBezTo>
                  <a:cubicBezTo>
                    <a:pt x="150" y="153"/>
                    <a:pt x="151" y="152"/>
                    <a:pt x="151" y="152"/>
                  </a:cubicBezTo>
                  <a:cubicBezTo>
                    <a:pt x="151" y="151"/>
                    <a:pt x="151" y="151"/>
                    <a:pt x="151" y="150"/>
                  </a:cubicBezTo>
                  <a:cubicBezTo>
                    <a:pt x="151" y="150"/>
                    <a:pt x="152" y="149"/>
                    <a:pt x="151" y="148"/>
                  </a:cubicBezTo>
                  <a:cubicBezTo>
                    <a:pt x="150" y="148"/>
                    <a:pt x="150" y="150"/>
                    <a:pt x="149" y="151"/>
                  </a:cubicBezTo>
                  <a:cubicBezTo>
                    <a:pt x="149" y="151"/>
                    <a:pt x="148" y="153"/>
                    <a:pt x="148" y="154"/>
                  </a:cubicBezTo>
                  <a:cubicBezTo>
                    <a:pt x="148" y="155"/>
                    <a:pt x="148" y="156"/>
                    <a:pt x="148" y="157"/>
                  </a:cubicBezTo>
                  <a:cubicBezTo>
                    <a:pt x="148" y="158"/>
                    <a:pt x="149" y="159"/>
                    <a:pt x="149" y="160"/>
                  </a:cubicBezTo>
                  <a:cubicBezTo>
                    <a:pt x="149" y="161"/>
                    <a:pt x="149" y="162"/>
                    <a:pt x="149" y="163"/>
                  </a:cubicBezTo>
                  <a:cubicBezTo>
                    <a:pt x="149" y="164"/>
                    <a:pt x="149" y="165"/>
                    <a:pt x="148" y="165"/>
                  </a:cubicBezTo>
                  <a:cubicBezTo>
                    <a:pt x="148" y="165"/>
                    <a:pt x="147" y="165"/>
                    <a:pt x="147" y="164"/>
                  </a:cubicBezTo>
                  <a:cubicBezTo>
                    <a:pt x="147" y="164"/>
                    <a:pt x="146" y="163"/>
                    <a:pt x="146" y="163"/>
                  </a:cubicBezTo>
                  <a:cubicBezTo>
                    <a:pt x="146" y="163"/>
                    <a:pt x="145" y="162"/>
                    <a:pt x="144" y="162"/>
                  </a:cubicBezTo>
                  <a:cubicBezTo>
                    <a:pt x="144" y="161"/>
                    <a:pt x="143" y="161"/>
                    <a:pt x="143" y="161"/>
                  </a:cubicBezTo>
                  <a:cubicBezTo>
                    <a:pt x="142" y="161"/>
                    <a:pt x="142" y="161"/>
                    <a:pt x="141" y="160"/>
                  </a:cubicBezTo>
                  <a:cubicBezTo>
                    <a:pt x="141" y="160"/>
                    <a:pt x="140" y="159"/>
                    <a:pt x="139" y="158"/>
                  </a:cubicBezTo>
                  <a:cubicBezTo>
                    <a:pt x="138" y="157"/>
                    <a:pt x="136" y="155"/>
                    <a:pt x="135" y="154"/>
                  </a:cubicBezTo>
                  <a:cubicBezTo>
                    <a:pt x="135" y="154"/>
                    <a:pt x="133" y="153"/>
                    <a:pt x="132" y="152"/>
                  </a:cubicBezTo>
                  <a:cubicBezTo>
                    <a:pt x="132" y="151"/>
                    <a:pt x="132" y="150"/>
                    <a:pt x="132" y="150"/>
                  </a:cubicBezTo>
                  <a:cubicBezTo>
                    <a:pt x="132" y="149"/>
                    <a:pt x="131" y="149"/>
                    <a:pt x="131" y="148"/>
                  </a:cubicBezTo>
                  <a:cubicBezTo>
                    <a:pt x="131" y="148"/>
                    <a:pt x="131" y="147"/>
                    <a:pt x="131" y="147"/>
                  </a:cubicBezTo>
                  <a:cubicBezTo>
                    <a:pt x="131" y="146"/>
                    <a:pt x="131" y="146"/>
                    <a:pt x="131" y="145"/>
                  </a:cubicBezTo>
                  <a:cubicBezTo>
                    <a:pt x="131" y="145"/>
                    <a:pt x="132" y="144"/>
                    <a:pt x="132" y="144"/>
                  </a:cubicBezTo>
                  <a:cubicBezTo>
                    <a:pt x="132" y="143"/>
                    <a:pt x="133" y="142"/>
                    <a:pt x="133" y="142"/>
                  </a:cubicBezTo>
                  <a:cubicBezTo>
                    <a:pt x="133" y="141"/>
                    <a:pt x="132" y="141"/>
                    <a:pt x="132" y="141"/>
                  </a:cubicBezTo>
                  <a:cubicBezTo>
                    <a:pt x="132" y="140"/>
                    <a:pt x="131" y="141"/>
                    <a:pt x="131" y="141"/>
                  </a:cubicBezTo>
                  <a:cubicBezTo>
                    <a:pt x="130" y="142"/>
                    <a:pt x="130" y="143"/>
                    <a:pt x="130" y="144"/>
                  </a:cubicBezTo>
                  <a:cubicBezTo>
                    <a:pt x="129" y="144"/>
                    <a:pt x="128" y="145"/>
                    <a:pt x="128" y="145"/>
                  </a:cubicBezTo>
                  <a:cubicBezTo>
                    <a:pt x="127" y="146"/>
                    <a:pt x="126" y="147"/>
                    <a:pt x="125" y="147"/>
                  </a:cubicBezTo>
                  <a:cubicBezTo>
                    <a:pt x="124" y="148"/>
                    <a:pt x="123" y="147"/>
                    <a:pt x="122" y="146"/>
                  </a:cubicBezTo>
                  <a:cubicBezTo>
                    <a:pt x="120" y="146"/>
                    <a:pt x="118" y="145"/>
                    <a:pt x="117" y="144"/>
                  </a:cubicBezTo>
                  <a:cubicBezTo>
                    <a:pt x="116" y="144"/>
                    <a:pt x="114" y="142"/>
                    <a:pt x="113" y="142"/>
                  </a:cubicBezTo>
                  <a:cubicBezTo>
                    <a:pt x="112" y="141"/>
                    <a:pt x="111" y="139"/>
                    <a:pt x="110" y="139"/>
                  </a:cubicBezTo>
                  <a:cubicBezTo>
                    <a:pt x="110" y="138"/>
                    <a:pt x="110" y="136"/>
                    <a:pt x="110" y="135"/>
                  </a:cubicBezTo>
                  <a:cubicBezTo>
                    <a:pt x="109" y="134"/>
                    <a:pt x="109" y="131"/>
                    <a:pt x="108" y="130"/>
                  </a:cubicBezTo>
                  <a:cubicBezTo>
                    <a:pt x="108" y="130"/>
                    <a:pt x="107" y="129"/>
                    <a:pt x="106" y="129"/>
                  </a:cubicBezTo>
                  <a:cubicBezTo>
                    <a:pt x="106" y="129"/>
                    <a:pt x="105" y="129"/>
                    <a:pt x="105" y="129"/>
                  </a:cubicBezTo>
                  <a:cubicBezTo>
                    <a:pt x="105" y="129"/>
                    <a:pt x="106" y="130"/>
                    <a:pt x="106" y="131"/>
                  </a:cubicBezTo>
                  <a:cubicBezTo>
                    <a:pt x="106" y="131"/>
                    <a:pt x="106" y="132"/>
                    <a:pt x="106" y="133"/>
                  </a:cubicBezTo>
                  <a:cubicBezTo>
                    <a:pt x="106" y="133"/>
                    <a:pt x="105" y="134"/>
                    <a:pt x="105" y="134"/>
                  </a:cubicBezTo>
                  <a:cubicBezTo>
                    <a:pt x="105" y="135"/>
                    <a:pt x="105" y="136"/>
                    <a:pt x="104" y="137"/>
                  </a:cubicBezTo>
                  <a:cubicBezTo>
                    <a:pt x="104" y="137"/>
                    <a:pt x="103" y="139"/>
                    <a:pt x="103" y="140"/>
                  </a:cubicBezTo>
                  <a:cubicBezTo>
                    <a:pt x="103" y="140"/>
                    <a:pt x="104" y="141"/>
                    <a:pt x="104" y="141"/>
                  </a:cubicBezTo>
                  <a:cubicBezTo>
                    <a:pt x="104" y="142"/>
                    <a:pt x="105" y="143"/>
                    <a:pt x="105" y="143"/>
                  </a:cubicBezTo>
                  <a:cubicBezTo>
                    <a:pt x="105" y="143"/>
                    <a:pt x="104" y="144"/>
                    <a:pt x="104" y="144"/>
                  </a:cubicBezTo>
                  <a:cubicBezTo>
                    <a:pt x="104" y="144"/>
                    <a:pt x="103" y="145"/>
                    <a:pt x="103" y="146"/>
                  </a:cubicBezTo>
                  <a:cubicBezTo>
                    <a:pt x="103" y="146"/>
                    <a:pt x="104" y="147"/>
                    <a:pt x="104" y="147"/>
                  </a:cubicBezTo>
                  <a:cubicBezTo>
                    <a:pt x="104" y="148"/>
                    <a:pt x="105" y="149"/>
                    <a:pt x="106" y="149"/>
                  </a:cubicBezTo>
                  <a:cubicBezTo>
                    <a:pt x="107" y="150"/>
                    <a:pt x="108" y="150"/>
                    <a:pt x="109" y="150"/>
                  </a:cubicBezTo>
                  <a:cubicBezTo>
                    <a:pt x="110" y="150"/>
                    <a:pt x="111" y="151"/>
                    <a:pt x="112" y="151"/>
                  </a:cubicBezTo>
                  <a:cubicBezTo>
                    <a:pt x="113" y="151"/>
                    <a:pt x="115" y="152"/>
                    <a:pt x="115" y="153"/>
                  </a:cubicBezTo>
                  <a:cubicBezTo>
                    <a:pt x="116" y="154"/>
                    <a:pt x="117" y="156"/>
                    <a:pt x="117" y="157"/>
                  </a:cubicBezTo>
                  <a:cubicBezTo>
                    <a:pt x="117" y="158"/>
                    <a:pt x="116" y="158"/>
                    <a:pt x="115" y="159"/>
                  </a:cubicBezTo>
                  <a:cubicBezTo>
                    <a:pt x="115" y="159"/>
                    <a:pt x="114" y="158"/>
                    <a:pt x="114" y="158"/>
                  </a:cubicBezTo>
                  <a:cubicBezTo>
                    <a:pt x="113" y="158"/>
                    <a:pt x="113" y="157"/>
                    <a:pt x="113" y="157"/>
                  </a:cubicBezTo>
                  <a:cubicBezTo>
                    <a:pt x="113" y="156"/>
                    <a:pt x="112" y="156"/>
                    <a:pt x="112" y="157"/>
                  </a:cubicBezTo>
                  <a:cubicBezTo>
                    <a:pt x="112" y="157"/>
                    <a:pt x="111" y="157"/>
                    <a:pt x="112" y="158"/>
                  </a:cubicBezTo>
                  <a:cubicBezTo>
                    <a:pt x="112" y="158"/>
                    <a:pt x="112" y="159"/>
                    <a:pt x="112" y="159"/>
                  </a:cubicBezTo>
                  <a:cubicBezTo>
                    <a:pt x="112" y="160"/>
                    <a:pt x="112" y="161"/>
                    <a:pt x="112" y="161"/>
                  </a:cubicBezTo>
                  <a:cubicBezTo>
                    <a:pt x="112" y="162"/>
                    <a:pt x="112" y="163"/>
                    <a:pt x="112" y="163"/>
                  </a:cubicBezTo>
                  <a:cubicBezTo>
                    <a:pt x="112" y="163"/>
                    <a:pt x="113" y="163"/>
                    <a:pt x="113" y="163"/>
                  </a:cubicBezTo>
                  <a:cubicBezTo>
                    <a:pt x="113" y="163"/>
                    <a:pt x="114" y="163"/>
                    <a:pt x="114" y="162"/>
                  </a:cubicBezTo>
                  <a:cubicBezTo>
                    <a:pt x="114" y="162"/>
                    <a:pt x="115" y="162"/>
                    <a:pt x="115" y="162"/>
                  </a:cubicBezTo>
                  <a:cubicBezTo>
                    <a:pt x="115" y="163"/>
                    <a:pt x="116" y="163"/>
                    <a:pt x="116" y="164"/>
                  </a:cubicBezTo>
                  <a:cubicBezTo>
                    <a:pt x="115" y="164"/>
                    <a:pt x="115" y="165"/>
                    <a:pt x="115" y="165"/>
                  </a:cubicBezTo>
                  <a:cubicBezTo>
                    <a:pt x="115" y="166"/>
                    <a:pt x="114" y="166"/>
                    <a:pt x="114" y="166"/>
                  </a:cubicBezTo>
                  <a:cubicBezTo>
                    <a:pt x="114" y="167"/>
                    <a:pt x="113" y="169"/>
                    <a:pt x="113" y="170"/>
                  </a:cubicBezTo>
                  <a:cubicBezTo>
                    <a:pt x="112" y="171"/>
                    <a:pt x="112" y="174"/>
                    <a:pt x="113" y="175"/>
                  </a:cubicBezTo>
                  <a:cubicBezTo>
                    <a:pt x="113" y="175"/>
                    <a:pt x="113" y="176"/>
                    <a:pt x="114" y="177"/>
                  </a:cubicBezTo>
                  <a:cubicBezTo>
                    <a:pt x="114" y="177"/>
                    <a:pt x="114" y="178"/>
                    <a:pt x="114" y="179"/>
                  </a:cubicBezTo>
                  <a:cubicBezTo>
                    <a:pt x="114" y="179"/>
                    <a:pt x="114" y="180"/>
                    <a:pt x="113" y="181"/>
                  </a:cubicBezTo>
                  <a:cubicBezTo>
                    <a:pt x="113" y="181"/>
                    <a:pt x="112" y="181"/>
                    <a:pt x="111" y="181"/>
                  </a:cubicBezTo>
                  <a:cubicBezTo>
                    <a:pt x="110" y="181"/>
                    <a:pt x="110" y="183"/>
                    <a:pt x="109" y="183"/>
                  </a:cubicBezTo>
                  <a:cubicBezTo>
                    <a:pt x="109" y="184"/>
                    <a:pt x="108" y="185"/>
                    <a:pt x="107" y="185"/>
                  </a:cubicBezTo>
                  <a:cubicBezTo>
                    <a:pt x="107" y="185"/>
                    <a:pt x="105" y="185"/>
                    <a:pt x="105" y="185"/>
                  </a:cubicBezTo>
                  <a:cubicBezTo>
                    <a:pt x="104" y="185"/>
                    <a:pt x="104" y="183"/>
                    <a:pt x="104" y="183"/>
                  </a:cubicBezTo>
                  <a:cubicBezTo>
                    <a:pt x="103" y="182"/>
                    <a:pt x="101" y="181"/>
                    <a:pt x="100" y="181"/>
                  </a:cubicBezTo>
                  <a:cubicBezTo>
                    <a:pt x="99" y="181"/>
                    <a:pt x="97" y="181"/>
                    <a:pt x="96" y="181"/>
                  </a:cubicBezTo>
                  <a:cubicBezTo>
                    <a:pt x="96" y="180"/>
                    <a:pt x="95" y="180"/>
                    <a:pt x="95" y="180"/>
                  </a:cubicBezTo>
                  <a:cubicBezTo>
                    <a:pt x="94" y="180"/>
                    <a:pt x="92" y="180"/>
                    <a:pt x="92" y="180"/>
                  </a:cubicBezTo>
                  <a:cubicBezTo>
                    <a:pt x="91" y="179"/>
                    <a:pt x="90" y="178"/>
                    <a:pt x="90" y="178"/>
                  </a:cubicBezTo>
                  <a:cubicBezTo>
                    <a:pt x="89" y="177"/>
                    <a:pt x="88" y="176"/>
                    <a:pt x="87" y="175"/>
                  </a:cubicBezTo>
                  <a:cubicBezTo>
                    <a:pt x="87" y="175"/>
                    <a:pt x="87" y="174"/>
                    <a:pt x="87" y="174"/>
                  </a:cubicBezTo>
                  <a:cubicBezTo>
                    <a:pt x="87" y="173"/>
                    <a:pt x="86" y="172"/>
                    <a:pt x="85" y="171"/>
                  </a:cubicBezTo>
                  <a:cubicBezTo>
                    <a:pt x="85" y="171"/>
                    <a:pt x="83" y="170"/>
                    <a:pt x="83" y="169"/>
                  </a:cubicBezTo>
                  <a:cubicBezTo>
                    <a:pt x="82" y="168"/>
                    <a:pt x="82" y="167"/>
                    <a:pt x="82" y="166"/>
                  </a:cubicBezTo>
                  <a:cubicBezTo>
                    <a:pt x="82" y="165"/>
                    <a:pt x="82" y="164"/>
                    <a:pt x="81" y="163"/>
                  </a:cubicBezTo>
                  <a:cubicBezTo>
                    <a:pt x="81" y="162"/>
                    <a:pt x="80" y="161"/>
                    <a:pt x="80" y="161"/>
                  </a:cubicBezTo>
                  <a:cubicBezTo>
                    <a:pt x="79" y="159"/>
                    <a:pt x="76" y="158"/>
                    <a:pt x="74" y="157"/>
                  </a:cubicBezTo>
                  <a:cubicBezTo>
                    <a:pt x="73" y="156"/>
                    <a:pt x="72" y="155"/>
                    <a:pt x="71" y="154"/>
                  </a:cubicBezTo>
                  <a:cubicBezTo>
                    <a:pt x="69" y="153"/>
                    <a:pt x="67" y="152"/>
                    <a:pt x="66" y="152"/>
                  </a:cubicBezTo>
                  <a:cubicBezTo>
                    <a:pt x="64" y="151"/>
                    <a:pt x="60" y="151"/>
                    <a:pt x="58" y="151"/>
                  </a:cubicBezTo>
                  <a:cubicBezTo>
                    <a:pt x="57" y="150"/>
                    <a:pt x="55" y="149"/>
                    <a:pt x="54" y="149"/>
                  </a:cubicBezTo>
                  <a:cubicBezTo>
                    <a:pt x="53" y="148"/>
                    <a:pt x="53" y="145"/>
                    <a:pt x="52" y="144"/>
                  </a:cubicBezTo>
                  <a:cubicBezTo>
                    <a:pt x="52" y="143"/>
                    <a:pt x="51" y="142"/>
                    <a:pt x="51" y="141"/>
                  </a:cubicBezTo>
                  <a:cubicBezTo>
                    <a:pt x="50" y="141"/>
                    <a:pt x="49" y="141"/>
                    <a:pt x="48" y="141"/>
                  </a:cubicBezTo>
                  <a:cubicBezTo>
                    <a:pt x="48" y="141"/>
                    <a:pt x="46" y="141"/>
                    <a:pt x="46" y="141"/>
                  </a:cubicBezTo>
                  <a:cubicBezTo>
                    <a:pt x="45" y="141"/>
                    <a:pt x="45" y="142"/>
                    <a:pt x="45" y="143"/>
                  </a:cubicBezTo>
                  <a:cubicBezTo>
                    <a:pt x="45" y="143"/>
                    <a:pt x="44" y="144"/>
                    <a:pt x="43" y="145"/>
                  </a:cubicBezTo>
                  <a:cubicBezTo>
                    <a:pt x="43" y="145"/>
                    <a:pt x="42" y="146"/>
                    <a:pt x="42" y="146"/>
                  </a:cubicBezTo>
                  <a:cubicBezTo>
                    <a:pt x="41" y="146"/>
                    <a:pt x="39" y="147"/>
                    <a:pt x="38" y="148"/>
                  </a:cubicBezTo>
                  <a:cubicBezTo>
                    <a:pt x="37" y="148"/>
                    <a:pt x="36" y="148"/>
                    <a:pt x="35" y="149"/>
                  </a:cubicBezTo>
                  <a:cubicBezTo>
                    <a:pt x="35" y="149"/>
                    <a:pt x="34" y="151"/>
                    <a:pt x="33" y="152"/>
                  </a:cubicBezTo>
                  <a:cubicBezTo>
                    <a:pt x="33" y="153"/>
                    <a:pt x="32" y="155"/>
                    <a:pt x="32" y="155"/>
                  </a:cubicBezTo>
                  <a:cubicBezTo>
                    <a:pt x="32" y="156"/>
                    <a:pt x="33" y="157"/>
                    <a:pt x="33" y="158"/>
                  </a:cubicBezTo>
                  <a:cubicBezTo>
                    <a:pt x="33" y="159"/>
                    <a:pt x="33" y="162"/>
                    <a:pt x="34" y="163"/>
                  </a:cubicBezTo>
                  <a:cubicBezTo>
                    <a:pt x="34" y="166"/>
                    <a:pt x="36" y="171"/>
                    <a:pt x="36" y="173"/>
                  </a:cubicBezTo>
                  <a:cubicBezTo>
                    <a:pt x="37" y="174"/>
                    <a:pt x="38" y="178"/>
                    <a:pt x="39" y="179"/>
                  </a:cubicBezTo>
                  <a:cubicBezTo>
                    <a:pt x="39" y="180"/>
                    <a:pt x="41" y="182"/>
                    <a:pt x="41" y="183"/>
                  </a:cubicBezTo>
                  <a:cubicBezTo>
                    <a:pt x="42" y="184"/>
                    <a:pt x="42" y="185"/>
                    <a:pt x="42" y="185"/>
                  </a:cubicBezTo>
                  <a:cubicBezTo>
                    <a:pt x="42" y="186"/>
                    <a:pt x="42" y="187"/>
                    <a:pt x="42" y="187"/>
                  </a:cubicBezTo>
                  <a:cubicBezTo>
                    <a:pt x="42" y="188"/>
                    <a:pt x="41" y="189"/>
                    <a:pt x="41" y="189"/>
                  </a:cubicBezTo>
                  <a:cubicBezTo>
                    <a:pt x="41" y="189"/>
                    <a:pt x="41" y="190"/>
                    <a:pt x="41" y="191"/>
                  </a:cubicBezTo>
                  <a:cubicBezTo>
                    <a:pt x="41" y="191"/>
                    <a:pt x="42" y="191"/>
                    <a:pt x="42" y="191"/>
                  </a:cubicBezTo>
                  <a:cubicBezTo>
                    <a:pt x="42" y="191"/>
                    <a:pt x="43" y="192"/>
                    <a:pt x="43" y="192"/>
                  </a:cubicBezTo>
                  <a:cubicBezTo>
                    <a:pt x="43" y="193"/>
                    <a:pt x="43" y="193"/>
                    <a:pt x="43" y="193"/>
                  </a:cubicBezTo>
                  <a:cubicBezTo>
                    <a:pt x="42" y="194"/>
                    <a:pt x="41" y="193"/>
                    <a:pt x="40" y="193"/>
                  </a:cubicBezTo>
                  <a:cubicBezTo>
                    <a:pt x="39" y="193"/>
                    <a:pt x="37" y="193"/>
                    <a:pt x="36" y="193"/>
                  </a:cubicBezTo>
                  <a:cubicBezTo>
                    <a:pt x="35" y="192"/>
                    <a:pt x="33" y="192"/>
                    <a:pt x="32" y="191"/>
                  </a:cubicBezTo>
                  <a:cubicBezTo>
                    <a:pt x="31" y="190"/>
                    <a:pt x="31" y="189"/>
                    <a:pt x="30" y="188"/>
                  </a:cubicBezTo>
                  <a:cubicBezTo>
                    <a:pt x="30" y="187"/>
                    <a:pt x="30" y="186"/>
                    <a:pt x="30" y="185"/>
                  </a:cubicBezTo>
                  <a:cubicBezTo>
                    <a:pt x="30" y="185"/>
                    <a:pt x="29" y="184"/>
                    <a:pt x="29" y="183"/>
                  </a:cubicBezTo>
                  <a:cubicBezTo>
                    <a:pt x="29" y="183"/>
                    <a:pt x="29" y="182"/>
                    <a:pt x="30" y="182"/>
                  </a:cubicBezTo>
                  <a:cubicBezTo>
                    <a:pt x="30" y="181"/>
                    <a:pt x="31" y="181"/>
                    <a:pt x="32" y="180"/>
                  </a:cubicBezTo>
                  <a:cubicBezTo>
                    <a:pt x="32" y="180"/>
                    <a:pt x="32" y="179"/>
                    <a:pt x="32" y="178"/>
                  </a:cubicBezTo>
                  <a:cubicBezTo>
                    <a:pt x="32" y="178"/>
                    <a:pt x="31" y="177"/>
                    <a:pt x="31" y="177"/>
                  </a:cubicBezTo>
                  <a:cubicBezTo>
                    <a:pt x="31" y="176"/>
                    <a:pt x="32" y="176"/>
                    <a:pt x="32" y="176"/>
                  </a:cubicBezTo>
                  <a:cubicBezTo>
                    <a:pt x="32" y="175"/>
                    <a:pt x="32" y="174"/>
                    <a:pt x="32" y="174"/>
                  </a:cubicBezTo>
                  <a:cubicBezTo>
                    <a:pt x="32" y="173"/>
                    <a:pt x="31" y="173"/>
                    <a:pt x="30" y="173"/>
                  </a:cubicBezTo>
                  <a:cubicBezTo>
                    <a:pt x="29" y="172"/>
                    <a:pt x="28" y="172"/>
                    <a:pt x="27" y="171"/>
                  </a:cubicBezTo>
                  <a:cubicBezTo>
                    <a:pt x="26" y="170"/>
                    <a:pt x="26" y="168"/>
                    <a:pt x="25" y="167"/>
                  </a:cubicBezTo>
                  <a:cubicBezTo>
                    <a:pt x="25" y="166"/>
                    <a:pt x="25" y="163"/>
                    <a:pt x="25" y="161"/>
                  </a:cubicBezTo>
                  <a:cubicBezTo>
                    <a:pt x="24" y="160"/>
                    <a:pt x="22" y="159"/>
                    <a:pt x="22" y="158"/>
                  </a:cubicBezTo>
                  <a:cubicBezTo>
                    <a:pt x="21" y="157"/>
                    <a:pt x="21" y="155"/>
                    <a:pt x="20" y="155"/>
                  </a:cubicBezTo>
                  <a:cubicBezTo>
                    <a:pt x="20" y="154"/>
                    <a:pt x="19" y="153"/>
                    <a:pt x="19" y="153"/>
                  </a:cubicBezTo>
                  <a:cubicBezTo>
                    <a:pt x="18" y="152"/>
                    <a:pt x="15" y="151"/>
                    <a:pt x="14" y="150"/>
                  </a:cubicBezTo>
                  <a:cubicBezTo>
                    <a:pt x="13" y="150"/>
                    <a:pt x="12" y="148"/>
                    <a:pt x="11" y="147"/>
                  </a:cubicBezTo>
                  <a:cubicBezTo>
                    <a:pt x="10" y="147"/>
                    <a:pt x="9" y="146"/>
                    <a:pt x="8" y="146"/>
                  </a:cubicBezTo>
                  <a:cubicBezTo>
                    <a:pt x="8" y="145"/>
                    <a:pt x="6" y="143"/>
                    <a:pt x="6" y="142"/>
                  </a:cubicBezTo>
                  <a:cubicBezTo>
                    <a:pt x="5" y="140"/>
                    <a:pt x="5" y="137"/>
                    <a:pt x="4" y="136"/>
                  </a:cubicBezTo>
                  <a:cubicBezTo>
                    <a:pt x="4" y="135"/>
                    <a:pt x="3" y="132"/>
                    <a:pt x="3" y="131"/>
                  </a:cubicBezTo>
                  <a:cubicBezTo>
                    <a:pt x="2" y="131"/>
                    <a:pt x="2" y="129"/>
                    <a:pt x="1" y="129"/>
                  </a:cubicBezTo>
                  <a:cubicBezTo>
                    <a:pt x="1" y="128"/>
                    <a:pt x="0" y="127"/>
                    <a:pt x="0" y="127"/>
                  </a:cubicBezTo>
                  <a:cubicBezTo>
                    <a:pt x="0" y="126"/>
                    <a:pt x="1" y="125"/>
                    <a:pt x="1" y="124"/>
                  </a:cubicBezTo>
                  <a:cubicBezTo>
                    <a:pt x="2" y="123"/>
                    <a:pt x="2" y="120"/>
                    <a:pt x="2" y="118"/>
                  </a:cubicBezTo>
                  <a:cubicBezTo>
                    <a:pt x="2" y="117"/>
                    <a:pt x="0" y="115"/>
                    <a:pt x="0" y="114"/>
                  </a:cubicBezTo>
                  <a:cubicBezTo>
                    <a:pt x="0" y="113"/>
                    <a:pt x="1" y="111"/>
                    <a:pt x="2" y="110"/>
                  </a:cubicBezTo>
                  <a:cubicBezTo>
                    <a:pt x="2" y="109"/>
                    <a:pt x="2" y="108"/>
                    <a:pt x="3" y="107"/>
                  </a:cubicBezTo>
                  <a:cubicBezTo>
                    <a:pt x="3" y="107"/>
                    <a:pt x="4" y="107"/>
                    <a:pt x="4" y="107"/>
                  </a:cubicBezTo>
                  <a:cubicBezTo>
                    <a:pt x="5" y="107"/>
                    <a:pt x="6" y="108"/>
                    <a:pt x="6" y="108"/>
                  </a:cubicBezTo>
                  <a:cubicBezTo>
                    <a:pt x="6" y="108"/>
                    <a:pt x="7" y="107"/>
                    <a:pt x="7" y="107"/>
                  </a:cubicBezTo>
                  <a:cubicBezTo>
                    <a:pt x="8" y="106"/>
                    <a:pt x="9" y="106"/>
                    <a:pt x="9" y="105"/>
                  </a:cubicBezTo>
                  <a:cubicBezTo>
                    <a:pt x="10" y="105"/>
                    <a:pt x="11" y="105"/>
                    <a:pt x="11" y="105"/>
                  </a:cubicBezTo>
                  <a:cubicBezTo>
                    <a:pt x="12" y="105"/>
                    <a:pt x="13" y="106"/>
                    <a:pt x="13" y="107"/>
                  </a:cubicBezTo>
                  <a:cubicBezTo>
                    <a:pt x="14" y="108"/>
                    <a:pt x="14" y="110"/>
                    <a:pt x="15" y="110"/>
                  </a:cubicBezTo>
                  <a:cubicBezTo>
                    <a:pt x="15" y="111"/>
                    <a:pt x="16" y="112"/>
                    <a:pt x="16" y="113"/>
                  </a:cubicBezTo>
                  <a:cubicBezTo>
                    <a:pt x="16" y="113"/>
                    <a:pt x="17" y="115"/>
                    <a:pt x="17" y="115"/>
                  </a:cubicBezTo>
                  <a:cubicBezTo>
                    <a:pt x="17" y="117"/>
                    <a:pt x="16" y="119"/>
                    <a:pt x="16" y="120"/>
                  </a:cubicBezTo>
                  <a:cubicBezTo>
                    <a:pt x="16" y="121"/>
                    <a:pt x="17" y="123"/>
                    <a:pt x="17" y="124"/>
                  </a:cubicBezTo>
                  <a:cubicBezTo>
                    <a:pt x="17" y="125"/>
                    <a:pt x="18" y="128"/>
                    <a:pt x="19" y="128"/>
                  </a:cubicBezTo>
                  <a:cubicBezTo>
                    <a:pt x="19" y="129"/>
                    <a:pt x="20" y="130"/>
                    <a:pt x="21" y="130"/>
                  </a:cubicBezTo>
                  <a:cubicBezTo>
                    <a:pt x="21" y="130"/>
                    <a:pt x="22" y="130"/>
                    <a:pt x="22" y="130"/>
                  </a:cubicBezTo>
                  <a:cubicBezTo>
                    <a:pt x="22" y="129"/>
                    <a:pt x="23" y="129"/>
                    <a:pt x="23" y="128"/>
                  </a:cubicBezTo>
                  <a:cubicBezTo>
                    <a:pt x="24" y="128"/>
                    <a:pt x="24" y="128"/>
                    <a:pt x="25" y="128"/>
                  </a:cubicBezTo>
                  <a:cubicBezTo>
                    <a:pt x="25" y="128"/>
                    <a:pt x="27" y="128"/>
                    <a:pt x="27" y="128"/>
                  </a:cubicBezTo>
                  <a:cubicBezTo>
                    <a:pt x="28" y="128"/>
                    <a:pt x="27" y="126"/>
                    <a:pt x="27" y="126"/>
                  </a:cubicBezTo>
                  <a:cubicBezTo>
                    <a:pt x="27" y="125"/>
                    <a:pt x="26" y="124"/>
                    <a:pt x="26" y="124"/>
                  </a:cubicBezTo>
                  <a:cubicBezTo>
                    <a:pt x="24" y="122"/>
                    <a:pt x="23" y="119"/>
                    <a:pt x="22" y="118"/>
                  </a:cubicBezTo>
                  <a:cubicBezTo>
                    <a:pt x="22" y="116"/>
                    <a:pt x="21" y="113"/>
                    <a:pt x="20" y="111"/>
                  </a:cubicBezTo>
                  <a:cubicBezTo>
                    <a:pt x="20" y="110"/>
                    <a:pt x="21" y="108"/>
                    <a:pt x="21" y="107"/>
                  </a:cubicBezTo>
                  <a:cubicBezTo>
                    <a:pt x="21" y="107"/>
                    <a:pt x="22" y="107"/>
                    <a:pt x="23" y="107"/>
                  </a:cubicBezTo>
                  <a:cubicBezTo>
                    <a:pt x="23" y="107"/>
                    <a:pt x="24" y="106"/>
                    <a:pt x="25" y="106"/>
                  </a:cubicBezTo>
                  <a:cubicBezTo>
                    <a:pt x="26" y="106"/>
                    <a:pt x="28" y="106"/>
                    <a:pt x="29" y="107"/>
                  </a:cubicBezTo>
                  <a:cubicBezTo>
                    <a:pt x="29" y="107"/>
                    <a:pt x="29" y="108"/>
                    <a:pt x="29" y="109"/>
                  </a:cubicBezTo>
                  <a:cubicBezTo>
                    <a:pt x="30" y="109"/>
                    <a:pt x="32" y="109"/>
                    <a:pt x="33" y="109"/>
                  </a:cubicBezTo>
                  <a:cubicBezTo>
                    <a:pt x="34" y="109"/>
                    <a:pt x="35" y="109"/>
                    <a:pt x="36" y="109"/>
                  </a:cubicBezTo>
                  <a:cubicBezTo>
                    <a:pt x="37" y="108"/>
                    <a:pt x="38" y="106"/>
                    <a:pt x="39" y="106"/>
                  </a:cubicBezTo>
                  <a:cubicBezTo>
                    <a:pt x="39" y="105"/>
                    <a:pt x="40" y="104"/>
                    <a:pt x="41" y="104"/>
                  </a:cubicBezTo>
                  <a:cubicBezTo>
                    <a:pt x="41" y="103"/>
                    <a:pt x="42" y="103"/>
                    <a:pt x="43" y="102"/>
                  </a:cubicBezTo>
                  <a:cubicBezTo>
                    <a:pt x="43" y="102"/>
                    <a:pt x="45" y="101"/>
                    <a:pt x="45" y="101"/>
                  </a:cubicBezTo>
                  <a:cubicBezTo>
                    <a:pt x="46" y="101"/>
                    <a:pt x="47" y="101"/>
                    <a:pt x="48" y="101"/>
                  </a:cubicBezTo>
                  <a:cubicBezTo>
                    <a:pt x="48" y="101"/>
                    <a:pt x="49" y="101"/>
                    <a:pt x="49" y="101"/>
                  </a:cubicBezTo>
                  <a:cubicBezTo>
                    <a:pt x="50" y="102"/>
                    <a:pt x="50" y="103"/>
                    <a:pt x="50" y="103"/>
                  </a:cubicBezTo>
                  <a:cubicBezTo>
                    <a:pt x="51" y="104"/>
                    <a:pt x="51" y="105"/>
                    <a:pt x="52" y="105"/>
                  </a:cubicBezTo>
                  <a:cubicBezTo>
                    <a:pt x="53" y="105"/>
                    <a:pt x="54" y="104"/>
                    <a:pt x="54" y="103"/>
                  </a:cubicBezTo>
                  <a:cubicBezTo>
                    <a:pt x="54" y="103"/>
                    <a:pt x="54" y="102"/>
                    <a:pt x="55" y="102"/>
                  </a:cubicBezTo>
                  <a:cubicBezTo>
                    <a:pt x="55" y="102"/>
                    <a:pt x="56" y="102"/>
                    <a:pt x="57" y="102"/>
                  </a:cubicBezTo>
                  <a:cubicBezTo>
                    <a:pt x="57" y="102"/>
                    <a:pt x="58" y="102"/>
                    <a:pt x="58" y="102"/>
                  </a:cubicBezTo>
                  <a:cubicBezTo>
                    <a:pt x="58" y="103"/>
                    <a:pt x="57" y="104"/>
                    <a:pt x="58" y="104"/>
                  </a:cubicBezTo>
                  <a:cubicBezTo>
                    <a:pt x="58" y="104"/>
                    <a:pt x="58" y="105"/>
                    <a:pt x="59" y="105"/>
                  </a:cubicBezTo>
                  <a:cubicBezTo>
                    <a:pt x="59" y="105"/>
                    <a:pt x="61" y="104"/>
                    <a:pt x="61" y="104"/>
                  </a:cubicBezTo>
                  <a:cubicBezTo>
                    <a:pt x="61" y="104"/>
                    <a:pt x="61" y="102"/>
                    <a:pt x="62" y="102"/>
                  </a:cubicBezTo>
                  <a:cubicBezTo>
                    <a:pt x="62" y="102"/>
                    <a:pt x="64" y="101"/>
                    <a:pt x="64" y="101"/>
                  </a:cubicBezTo>
                  <a:cubicBezTo>
                    <a:pt x="65" y="101"/>
                    <a:pt x="67" y="101"/>
                    <a:pt x="68" y="100"/>
                  </a:cubicBezTo>
                  <a:cubicBezTo>
                    <a:pt x="69" y="100"/>
                    <a:pt x="70" y="99"/>
                    <a:pt x="70" y="99"/>
                  </a:cubicBezTo>
                  <a:cubicBezTo>
                    <a:pt x="71" y="99"/>
                    <a:pt x="71" y="98"/>
                    <a:pt x="72" y="98"/>
                  </a:cubicBezTo>
                  <a:cubicBezTo>
                    <a:pt x="72" y="98"/>
                    <a:pt x="73" y="98"/>
                    <a:pt x="74" y="98"/>
                  </a:cubicBezTo>
                  <a:cubicBezTo>
                    <a:pt x="74" y="98"/>
                    <a:pt x="75" y="98"/>
                    <a:pt x="76" y="98"/>
                  </a:cubicBezTo>
                  <a:cubicBezTo>
                    <a:pt x="76" y="98"/>
                    <a:pt x="77" y="97"/>
                    <a:pt x="77" y="97"/>
                  </a:cubicBezTo>
                  <a:cubicBezTo>
                    <a:pt x="78" y="97"/>
                    <a:pt x="78" y="96"/>
                    <a:pt x="77" y="96"/>
                  </a:cubicBezTo>
                  <a:cubicBezTo>
                    <a:pt x="77" y="95"/>
                    <a:pt x="76" y="95"/>
                    <a:pt x="76" y="94"/>
                  </a:cubicBezTo>
                  <a:cubicBezTo>
                    <a:pt x="76" y="94"/>
                    <a:pt x="76" y="92"/>
                    <a:pt x="76" y="92"/>
                  </a:cubicBezTo>
                  <a:cubicBezTo>
                    <a:pt x="76" y="91"/>
                    <a:pt x="74" y="91"/>
                    <a:pt x="74" y="90"/>
                  </a:cubicBezTo>
                  <a:cubicBezTo>
                    <a:pt x="73" y="89"/>
                    <a:pt x="73" y="88"/>
                    <a:pt x="73" y="88"/>
                  </a:cubicBezTo>
                  <a:cubicBezTo>
                    <a:pt x="73" y="87"/>
                    <a:pt x="74" y="85"/>
                    <a:pt x="74" y="85"/>
                  </a:cubicBezTo>
                  <a:cubicBezTo>
                    <a:pt x="74" y="84"/>
                    <a:pt x="74" y="82"/>
                    <a:pt x="75" y="81"/>
                  </a:cubicBezTo>
                  <a:cubicBezTo>
                    <a:pt x="75" y="81"/>
                    <a:pt x="76" y="80"/>
                    <a:pt x="76" y="79"/>
                  </a:cubicBezTo>
                  <a:cubicBezTo>
                    <a:pt x="77" y="78"/>
                    <a:pt x="78" y="77"/>
                    <a:pt x="79" y="76"/>
                  </a:cubicBezTo>
                  <a:cubicBezTo>
                    <a:pt x="80" y="76"/>
                    <a:pt x="83" y="76"/>
                    <a:pt x="84" y="76"/>
                  </a:cubicBezTo>
                  <a:cubicBezTo>
                    <a:pt x="84" y="75"/>
                    <a:pt x="85" y="74"/>
                    <a:pt x="86" y="74"/>
                  </a:cubicBezTo>
                  <a:cubicBezTo>
                    <a:pt x="87" y="74"/>
                    <a:pt x="88" y="74"/>
                    <a:pt x="89" y="74"/>
                  </a:cubicBezTo>
                  <a:cubicBezTo>
                    <a:pt x="89" y="74"/>
                    <a:pt x="90" y="75"/>
                    <a:pt x="91" y="75"/>
                  </a:cubicBezTo>
                  <a:cubicBezTo>
                    <a:pt x="92" y="75"/>
                    <a:pt x="94" y="75"/>
                    <a:pt x="95" y="75"/>
                  </a:cubicBezTo>
                  <a:cubicBezTo>
                    <a:pt x="96" y="75"/>
                    <a:pt x="98" y="74"/>
                    <a:pt x="98" y="73"/>
                  </a:cubicBezTo>
                  <a:cubicBezTo>
                    <a:pt x="99" y="73"/>
                    <a:pt x="99" y="71"/>
                    <a:pt x="99" y="70"/>
                  </a:cubicBezTo>
                  <a:cubicBezTo>
                    <a:pt x="99" y="70"/>
                    <a:pt x="99" y="69"/>
                    <a:pt x="100" y="68"/>
                  </a:cubicBezTo>
                  <a:cubicBezTo>
                    <a:pt x="100" y="68"/>
                    <a:pt x="100" y="68"/>
                    <a:pt x="100" y="68"/>
                  </a:cubicBezTo>
                  <a:cubicBezTo>
                    <a:pt x="101" y="69"/>
                    <a:pt x="102" y="69"/>
                    <a:pt x="102" y="69"/>
                  </a:cubicBezTo>
                  <a:cubicBezTo>
                    <a:pt x="102" y="69"/>
                    <a:pt x="102" y="71"/>
                    <a:pt x="102" y="71"/>
                  </a:cubicBezTo>
                  <a:cubicBezTo>
                    <a:pt x="102" y="72"/>
                    <a:pt x="102" y="73"/>
                    <a:pt x="102" y="74"/>
                  </a:cubicBezTo>
                  <a:cubicBezTo>
                    <a:pt x="102" y="74"/>
                    <a:pt x="103" y="75"/>
                    <a:pt x="104" y="75"/>
                  </a:cubicBezTo>
                  <a:cubicBezTo>
                    <a:pt x="104" y="75"/>
                    <a:pt x="105" y="74"/>
                    <a:pt x="105" y="74"/>
                  </a:cubicBezTo>
                  <a:cubicBezTo>
                    <a:pt x="106" y="73"/>
                    <a:pt x="106" y="72"/>
                    <a:pt x="106" y="71"/>
                  </a:cubicBezTo>
                  <a:cubicBezTo>
                    <a:pt x="106" y="71"/>
                    <a:pt x="106" y="69"/>
                    <a:pt x="106" y="69"/>
                  </a:cubicBezTo>
                  <a:cubicBezTo>
                    <a:pt x="107" y="68"/>
                    <a:pt x="108" y="67"/>
                    <a:pt x="108" y="67"/>
                  </a:cubicBezTo>
                  <a:cubicBezTo>
                    <a:pt x="109" y="66"/>
                    <a:pt x="110" y="65"/>
                    <a:pt x="110" y="65"/>
                  </a:cubicBezTo>
                  <a:cubicBezTo>
                    <a:pt x="110" y="64"/>
                    <a:pt x="111" y="62"/>
                    <a:pt x="111" y="60"/>
                  </a:cubicBezTo>
                  <a:cubicBezTo>
                    <a:pt x="111" y="60"/>
                    <a:pt x="111" y="58"/>
                    <a:pt x="111" y="57"/>
                  </a:cubicBezTo>
                  <a:cubicBezTo>
                    <a:pt x="111" y="57"/>
                    <a:pt x="112" y="55"/>
                    <a:pt x="112" y="54"/>
                  </a:cubicBezTo>
                  <a:cubicBezTo>
                    <a:pt x="112" y="54"/>
                    <a:pt x="111" y="52"/>
                    <a:pt x="112" y="51"/>
                  </a:cubicBezTo>
                  <a:cubicBezTo>
                    <a:pt x="112" y="50"/>
                    <a:pt x="113" y="48"/>
                    <a:pt x="113" y="48"/>
                  </a:cubicBezTo>
                  <a:cubicBezTo>
                    <a:pt x="113" y="47"/>
                    <a:pt x="114" y="46"/>
                    <a:pt x="114" y="46"/>
                  </a:cubicBezTo>
                  <a:cubicBezTo>
                    <a:pt x="115" y="45"/>
                    <a:pt x="115" y="44"/>
                    <a:pt x="115" y="44"/>
                  </a:cubicBezTo>
                  <a:cubicBezTo>
                    <a:pt x="116" y="44"/>
                    <a:pt x="118" y="43"/>
                    <a:pt x="118" y="43"/>
                  </a:cubicBezTo>
                  <a:cubicBezTo>
                    <a:pt x="119" y="42"/>
                    <a:pt x="119" y="41"/>
                    <a:pt x="120" y="41"/>
                  </a:cubicBezTo>
                  <a:cubicBezTo>
                    <a:pt x="120" y="40"/>
                    <a:pt x="120" y="39"/>
                    <a:pt x="120" y="38"/>
                  </a:cubicBezTo>
                  <a:cubicBezTo>
                    <a:pt x="121" y="38"/>
                    <a:pt x="122" y="37"/>
                    <a:pt x="123" y="37"/>
                  </a:cubicBezTo>
                  <a:cubicBezTo>
                    <a:pt x="123" y="37"/>
                    <a:pt x="125" y="37"/>
                    <a:pt x="126" y="37"/>
                  </a:cubicBezTo>
                  <a:cubicBezTo>
                    <a:pt x="126" y="37"/>
                    <a:pt x="127" y="37"/>
                    <a:pt x="128" y="37"/>
                  </a:cubicBezTo>
                  <a:cubicBezTo>
                    <a:pt x="128" y="36"/>
                    <a:pt x="129" y="35"/>
                    <a:pt x="130" y="35"/>
                  </a:cubicBezTo>
                  <a:cubicBezTo>
                    <a:pt x="130" y="34"/>
                    <a:pt x="131" y="34"/>
                    <a:pt x="131" y="34"/>
                  </a:cubicBezTo>
                  <a:cubicBezTo>
                    <a:pt x="131" y="34"/>
                    <a:pt x="132" y="34"/>
                    <a:pt x="132" y="35"/>
                  </a:cubicBezTo>
                  <a:cubicBezTo>
                    <a:pt x="133" y="35"/>
                    <a:pt x="134" y="36"/>
                    <a:pt x="134" y="37"/>
                  </a:cubicBezTo>
                  <a:cubicBezTo>
                    <a:pt x="135" y="38"/>
                    <a:pt x="136" y="39"/>
                    <a:pt x="136" y="40"/>
                  </a:cubicBezTo>
                  <a:cubicBezTo>
                    <a:pt x="137" y="40"/>
                    <a:pt x="138" y="41"/>
                    <a:pt x="138" y="41"/>
                  </a:cubicBezTo>
                  <a:cubicBezTo>
                    <a:pt x="139" y="42"/>
                    <a:pt x="139" y="41"/>
                    <a:pt x="140" y="41"/>
                  </a:cubicBezTo>
                  <a:cubicBezTo>
                    <a:pt x="140" y="41"/>
                    <a:pt x="141" y="40"/>
                    <a:pt x="142" y="40"/>
                  </a:cubicBezTo>
                  <a:cubicBezTo>
                    <a:pt x="142" y="39"/>
                    <a:pt x="142" y="39"/>
                    <a:pt x="142" y="38"/>
                  </a:cubicBezTo>
                  <a:cubicBezTo>
                    <a:pt x="143" y="38"/>
                    <a:pt x="143" y="37"/>
                    <a:pt x="143" y="36"/>
                  </a:cubicBezTo>
                  <a:cubicBezTo>
                    <a:pt x="143" y="36"/>
                    <a:pt x="143" y="34"/>
                    <a:pt x="143" y="34"/>
                  </a:cubicBezTo>
                  <a:cubicBezTo>
                    <a:pt x="143" y="33"/>
                    <a:pt x="144" y="33"/>
                    <a:pt x="145" y="32"/>
                  </a:cubicBezTo>
                  <a:cubicBezTo>
                    <a:pt x="145" y="32"/>
                    <a:pt x="145" y="31"/>
                    <a:pt x="145" y="31"/>
                  </a:cubicBezTo>
                  <a:cubicBezTo>
                    <a:pt x="145" y="30"/>
                    <a:pt x="145" y="29"/>
                    <a:pt x="146" y="28"/>
                  </a:cubicBezTo>
                  <a:cubicBezTo>
                    <a:pt x="146" y="28"/>
                    <a:pt x="147" y="27"/>
                    <a:pt x="147" y="26"/>
                  </a:cubicBezTo>
                  <a:cubicBezTo>
                    <a:pt x="148" y="25"/>
                    <a:pt x="146" y="24"/>
                    <a:pt x="146" y="23"/>
                  </a:cubicBezTo>
                  <a:cubicBezTo>
                    <a:pt x="146" y="22"/>
                    <a:pt x="146" y="21"/>
                    <a:pt x="146" y="20"/>
                  </a:cubicBezTo>
                  <a:cubicBezTo>
                    <a:pt x="146" y="19"/>
                    <a:pt x="146" y="18"/>
                    <a:pt x="146" y="17"/>
                  </a:cubicBezTo>
                  <a:cubicBezTo>
                    <a:pt x="146" y="16"/>
                    <a:pt x="147" y="15"/>
                    <a:pt x="147" y="14"/>
                  </a:cubicBezTo>
                  <a:cubicBezTo>
                    <a:pt x="148" y="14"/>
                    <a:pt x="149" y="12"/>
                    <a:pt x="150" y="12"/>
                  </a:cubicBezTo>
                  <a:cubicBezTo>
                    <a:pt x="151" y="11"/>
                    <a:pt x="153" y="10"/>
                    <a:pt x="154" y="10"/>
                  </a:cubicBezTo>
                  <a:cubicBezTo>
                    <a:pt x="155" y="9"/>
                    <a:pt x="156" y="8"/>
                    <a:pt x="157" y="8"/>
                  </a:cubicBezTo>
                  <a:cubicBezTo>
                    <a:pt x="158" y="8"/>
                    <a:pt x="159" y="7"/>
                    <a:pt x="159" y="7"/>
                  </a:cubicBezTo>
                  <a:cubicBezTo>
                    <a:pt x="159" y="7"/>
                    <a:pt x="160" y="6"/>
                    <a:pt x="159" y="5"/>
                  </a:cubicBezTo>
                  <a:cubicBezTo>
                    <a:pt x="159" y="5"/>
                    <a:pt x="158" y="5"/>
                    <a:pt x="158" y="4"/>
                  </a:cubicBezTo>
                  <a:cubicBezTo>
                    <a:pt x="158" y="4"/>
                    <a:pt x="157" y="3"/>
                    <a:pt x="157" y="3"/>
                  </a:cubicBezTo>
                  <a:cubicBezTo>
                    <a:pt x="157" y="3"/>
                    <a:pt x="158" y="2"/>
                    <a:pt x="158" y="1"/>
                  </a:cubicBezTo>
                  <a:cubicBezTo>
                    <a:pt x="159" y="1"/>
                    <a:pt x="160" y="1"/>
                    <a:pt x="161" y="1"/>
                  </a:cubicBezTo>
                  <a:cubicBezTo>
                    <a:pt x="161" y="1"/>
                    <a:pt x="161" y="0"/>
                    <a:pt x="162" y="0"/>
                  </a:cubicBezTo>
                  <a:cubicBezTo>
                    <a:pt x="162" y="0"/>
                    <a:pt x="162" y="0"/>
                    <a:pt x="162" y="0"/>
                  </a:cubicBezTo>
                  <a:cubicBezTo>
                    <a:pt x="162" y="1"/>
                    <a:pt x="163" y="2"/>
                    <a:pt x="163" y="2"/>
                  </a:cubicBezTo>
                  <a:cubicBezTo>
                    <a:pt x="164" y="2"/>
                    <a:pt x="165" y="2"/>
                    <a:pt x="166" y="2"/>
                  </a:cubicBezTo>
                  <a:cubicBezTo>
                    <a:pt x="166" y="2"/>
                    <a:pt x="168" y="2"/>
                    <a:pt x="169" y="1"/>
                  </a:cubicBezTo>
                  <a:cubicBezTo>
                    <a:pt x="170" y="1"/>
                    <a:pt x="173" y="2"/>
                    <a:pt x="174" y="2"/>
                  </a:cubicBezTo>
                  <a:cubicBezTo>
                    <a:pt x="175" y="2"/>
                    <a:pt x="176" y="2"/>
                    <a:pt x="177" y="3"/>
                  </a:cubicBezTo>
                  <a:cubicBezTo>
                    <a:pt x="177" y="3"/>
                    <a:pt x="178" y="4"/>
                    <a:pt x="179" y="5"/>
                  </a:cubicBezTo>
                  <a:cubicBezTo>
                    <a:pt x="179" y="5"/>
                    <a:pt x="181" y="6"/>
                    <a:pt x="181" y="5"/>
                  </a:cubicBezTo>
                  <a:cubicBezTo>
                    <a:pt x="181" y="5"/>
                    <a:pt x="181" y="5"/>
                    <a:pt x="181" y="4"/>
                  </a:cubicBezTo>
                  <a:cubicBezTo>
                    <a:pt x="181" y="4"/>
                    <a:pt x="182" y="4"/>
                    <a:pt x="182" y="4"/>
                  </a:cubicBezTo>
                  <a:cubicBezTo>
                    <a:pt x="183" y="4"/>
                    <a:pt x="183" y="5"/>
                    <a:pt x="183" y="6"/>
                  </a:cubicBezTo>
                  <a:cubicBezTo>
                    <a:pt x="184" y="7"/>
                    <a:pt x="185" y="9"/>
                    <a:pt x="186" y="10"/>
                  </a:cubicBezTo>
                  <a:cubicBezTo>
                    <a:pt x="187" y="10"/>
                    <a:pt x="188" y="11"/>
                    <a:pt x="189" y="12"/>
                  </a:cubicBezTo>
                  <a:cubicBezTo>
                    <a:pt x="190" y="12"/>
                    <a:pt x="191" y="12"/>
                    <a:pt x="192" y="12"/>
                  </a:cubicBezTo>
                  <a:cubicBezTo>
                    <a:pt x="192" y="12"/>
                    <a:pt x="193" y="12"/>
                    <a:pt x="194" y="13"/>
                  </a:cubicBezTo>
                  <a:cubicBezTo>
                    <a:pt x="194" y="13"/>
                    <a:pt x="195" y="13"/>
                    <a:pt x="195" y="14"/>
                  </a:cubicBezTo>
                  <a:cubicBezTo>
                    <a:pt x="195" y="14"/>
                    <a:pt x="194" y="15"/>
                    <a:pt x="194" y="16"/>
                  </a:cubicBezTo>
                  <a:cubicBezTo>
                    <a:pt x="194" y="16"/>
                    <a:pt x="194" y="17"/>
                    <a:pt x="194" y="18"/>
                  </a:cubicBezTo>
                  <a:cubicBezTo>
                    <a:pt x="194" y="19"/>
                    <a:pt x="195" y="20"/>
                    <a:pt x="195" y="21"/>
                  </a:cubicBezTo>
                  <a:cubicBezTo>
                    <a:pt x="195" y="21"/>
                    <a:pt x="196" y="22"/>
                    <a:pt x="196" y="23"/>
                  </a:cubicBezTo>
                  <a:cubicBezTo>
                    <a:pt x="196" y="23"/>
                    <a:pt x="196" y="25"/>
                    <a:pt x="196" y="26"/>
                  </a:cubicBezTo>
                  <a:cubicBezTo>
                    <a:pt x="196" y="27"/>
                    <a:pt x="196" y="28"/>
                    <a:pt x="196" y="29"/>
                  </a:cubicBezTo>
                  <a:cubicBezTo>
                    <a:pt x="196" y="30"/>
                    <a:pt x="196" y="30"/>
                    <a:pt x="196" y="31"/>
                  </a:cubicBezTo>
                  <a:cubicBezTo>
                    <a:pt x="197" y="31"/>
                    <a:pt x="198" y="32"/>
                    <a:pt x="199" y="33"/>
                  </a:cubicBezTo>
                  <a:cubicBezTo>
                    <a:pt x="199" y="33"/>
                    <a:pt x="200" y="35"/>
                    <a:pt x="201" y="36"/>
                  </a:cubicBezTo>
                  <a:cubicBezTo>
                    <a:pt x="201" y="37"/>
                    <a:pt x="201" y="39"/>
                    <a:pt x="201" y="39"/>
                  </a:cubicBezTo>
                  <a:cubicBezTo>
                    <a:pt x="202" y="40"/>
                    <a:pt x="203" y="40"/>
                    <a:pt x="204" y="40"/>
                  </a:cubicBezTo>
                  <a:cubicBezTo>
                    <a:pt x="204" y="40"/>
                    <a:pt x="205" y="41"/>
                    <a:pt x="206" y="41"/>
                  </a:cubicBezTo>
                  <a:cubicBezTo>
                    <a:pt x="207" y="41"/>
                    <a:pt x="208" y="41"/>
                    <a:pt x="208" y="41"/>
                  </a:cubicBezTo>
                  <a:cubicBezTo>
                    <a:pt x="209" y="41"/>
                    <a:pt x="209" y="40"/>
                    <a:pt x="210" y="39"/>
                  </a:cubicBezTo>
                  <a:cubicBezTo>
                    <a:pt x="210" y="39"/>
                    <a:pt x="210" y="38"/>
                    <a:pt x="210" y="37"/>
                  </a:cubicBezTo>
                  <a:cubicBezTo>
                    <a:pt x="210" y="37"/>
                    <a:pt x="210" y="36"/>
                    <a:pt x="210" y="35"/>
                  </a:cubicBezTo>
                  <a:cubicBezTo>
                    <a:pt x="210" y="35"/>
                    <a:pt x="211" y="34"/>
                    <a:pt x="212" y="34"/>
                  </a:cubicBezTo>
                  <a:cubicBezTo>
                    <a:pt x="212" y="34"/>
                    <a:pt x="213" y="34"/>
                    <a:pt x="213" y="34"/>
                  </a:cubicBezTo>
                  <a:cubicBezTo>
                    <a:pt x="214" y="34"/>
                    <a:pt x="215" y="35"/>
                    <a:pt x="215" y="35"/>
                  </a:cubicBezTo>
                  <a:cubicBezTo>
                    <a:pt x="215" y="35"/>
                    <a:pt x="215" y="34"/>
                    <a:pt x="216" y="33"/>
                  </a:cubicBezTo>
                  <a:cubicBezTo>
                    <a:pt x="216" y="33"/>
                    <a:pt x="216" y="32"/>
                    <a:pt x="216" y="32"/>
                  </a:cubicBezTo>
                  <a:cubicBezTo>
                    <a:pt x="216" y="31"/>
                    <a:pt x="216" y="30"/>
                    <a:pt x="216" y="30"/>
                  </a:cubicBezTo>
                  <a:cubicBezTo>
                    <a:pt x="216" y="29"/>
                    <a:pt x="216" y="29"/>
                    <a:pt x="216" y="29"/>
                  </a:cubicBezTo>
                  <a:cubicBezTo>
                    <a:pt x="216" y="28"/>
                    <a:pt x="217" y="28"/>
                    <a:pt x="218" y="28"/>
                  </a:cubicBezTo>
                  <a:cubicBezTo>
                    <a:pt x="218" y="28"/>
                    <a:pt x="218" y="26"/>
                    <a:pt x="218" y="26"/>
                  </a:cubicBezTo>
                  <a:cubicBezTo>
                    <a:pt x="218" y="25"/>
                    <a:pt x="218" y="24"/>
                    <a:pt x="218" y="23"/>
                  </a:cubicBezTo>
                  <a:cubicBezTo>
                    <a:pt x="218" y="23"/>
                    <a:pt x="217" y="22"/>
                    <a:pt x="217" y="22"/>
                  </a:cubicBezTo>
                  <a:cubicBezTo>
                    <a:pt x="217" y="21"/>
                    <a:pt x="217" y="20"/>
                    <a:pt x="217" y="20"/>
                  </a:cubicBezTo>
                  <a:cubicBezTo>
                    <a:pt x="217" y="20"/>
                    <a:pt x="218" y="19"/>
                    <a:pt x="219" y="19"/>
                  </a:cubicBezTo>
                  <a:cubicBezTo>
                    <a:pt x="219" y="18"/>
                    <a:pt x="221" y="18"/>
                    <a:pt x="221" y="18"/>
                  </a:cubicBezTo>
                  <a:cubicBezTo>
                    <a:pt x="221" y="17"/>
                    <a:pt x="222" y="17"/>
                    <a:pt x="222" y="16"/>
                  </a:cubicBezTo>
                  <a:cubicBezTo>
                    <a:pt x="222" y="16"/>
                    <a:pt x="223" y="15"/>
                    <a:pt x="224" y="15"/>
                  </a:cubicBezTo>
                  <a:cubicBezTo>
                    <a:pt x="224" y="14"/>
                    <a:pt x="225" y="14"/>
                    <a:pt x="225" y="13"/>
                  </a:cubicBezTo>
                  <a:cubicBezTo>
                    <a:pt x="226" y="14"/>
                    <a:pt x="226" y="14"/>
                    <a:pt x="226" y="14"/>
                  </a:cubicBezTo>
                  <a:cubicBezTo>
                    <a:pt x="227" y="15"/>
                    <a:pt x="229" y="14"/>
                    <a:pt x="230" y="14"/>
                  </a:cubicBezTo>
                  <a:cubicBezTo>
                    <a:pt x="231" y="14"/>
                    <a:pt x="233" y="14"/>
                    <a:pt x="235" y="14"/>
                  </a:cubicBezTo>
                  <a:cubicBezTo>
                    <a:pt x="236" y="14"/>
                    <a:pt x="238" y="14"/>
                    <a:pt x="240" y="14"/>
                  </a:cubicBezTo>
                  <a:cubicBezTo>
                    <a:pt x="241" y="14"/>
                    <a:pt x="243" y="13"/>
                    <a:pt x="244" y="12"/>
                  </a:cubicBezTo>
                  <a:cubicBezTo>
                    <a:pt x="244" y="12"/>
                    <a:pt x="246" y="11"/>
                    <a:pt x="247" y="11"/>
                  </a:cubicBezTo>
                  <a:cubicBezTo>
                    <a:pt x="248" y="10"/>
                    <a:pt x="249" y="7"/>
                    <a:pt x="250" y="7"/>
                  </a:cubicBezTo>
                  <a:cubicBezTo>
                    <a:pt x="250" y="6"/>
                    <a:pt x="251" y="5"/>
                    <a:pt x="251" y="5"/>
                  </a:cubicBezTo>
                  <a:cubicBezTo>
                    <a:pt x="252" y="5"/>
                    <a:pt x="253" y="5"/>
                    <a:pt x="253" y="6"/>
                  </a:cubicBezTo>
                  <a:cubicBezTo>
                    <a:pt x="254" y="6"/>
                    <a:pt x="254" y="7"/>
                    <a:pt x="255" y="7"/>
                  </a:cubicBezTo>
                  <a:cubicBezTo>
                    <a:pt x="255" y="8"/>
                    <a:pt x="256" y="8"/>
                    <a:pt x="257" y="8"/>
                  </a:cubicBezTo>
                  <a:cubicBezTo>
                    <a:pt x="257" y="8"/>
                    <a:pt x="258" y="8"/>
                    <a:pt x="259" y="8"/>
                  </a:cubicBezTo>
                  <a:cubicBezTo>
                    <a:pt x="259" y="8"/>
                    <a:pt x="261" y="9"/>
                    <a:pt x="261" y="9"/>
                  </a:cubicBezTo>
                  <a:cubicBezTo>
                    <a:pt x="261" y="10"/>
                    <a:pt x="260" y="10"/>
                    <a:pt x="260" y="10"/>
                  </a:cubicBezTo>
                  <a:cubicBezTo>
                    <a:pt x="260" y="11"/>
                    <a:pt x="261" y="12"/>
                    <a:pt x="261" y="12"/>
                  </a:cubicBezTo>
                  <a:cubicBezTo>
                    <a:pt x="260" y="12"/>
                    <a:pt x="259" y="13"/>
                    <a:pt x="259" y="13"/>
                  </a:cubicBezTo>
                  <a:cubicBezTo>
                    <a:pt x="258" y="13"/>
                    <a:pt x="257" y="15"/>
                    <a:pt x="256" y="15"/>
                  </a:cubicBezTo>
                  <a:cubicBezTo>
                    <a:pt x="256" y="16"/>
                    <a:pt x="254" y="16"/>
                    <a:pt x="254" y="17"/>
                  </a:cubicBezTo>
                  <a:cubicBezTo>
                    <a:pt x="254" y="17"/>
                    <a:pt x="254" y="19"/>
                    <a:pt x="254" y="19"/>
                  </a:cubicBezTo>
                  <a:cubicBezTo>
                    <a:pt x="253" y="20"/>
                    <a:pt x="251" y="20"/>
                    <a:pt x="251" y="20"/>
                  </a:cubicBezTo>
                  <a:cubicBezTo>
                    <a:pt x="250" y="21"/>
                    <a:pt x="251" y="22"/>
                    <a:pt x="251" y="23"/>
                  </a:cubicBezTo>
                  <a:cubicBezTo>
                    <a:pt x="251" y="24"/>
                    <a:pt x="251" y="25"/>
                    <a:pt x="251" y="25"/>
                  </a:cubicBezTo>
                  <a:cubicBezTo>
                    <a:pt x="251" y="26"/>
                    <a:pt x="251" y="26"/>
                    <a:pt x="251" y="27"/>
                  </a:cubicBezTo>
                  <a:cubicBezTo>
                    <a:pt x="251" y="28"/>
                    <a:pt x="252" y="29"/>
                    <a:pt x="252" y="29"/>
                  </a:cubicBezTo>
                  <a:cubicBezTo>
                    <a:pt x="253" y="29"/>
                    <a:pt x="254" y="29"/>
                    <a:pt x="254" y="29"/>
                  </a:cubicBezTo>
                  <a:cubicBezTo>
                    <a:pt x="255" y="29"/>
                    <a:pt x="255" y="28"/>
                    <a:pt x="256" y="27"/>
                  </a:cubicBezTo>
                  <a:cubicBezTo>
                    <a:pt x="256" y="27"/>
                    <a:pt x="257" y="26"/>
                    <a:pt x="258" y="25"/>
                  </a:cubicBezTo>
                  <a:cubicBezTo>
                    <a:pt x="258" y="25"/>
                    <a:pt x="260" y="24"/>
                    <a:pt x="260" y="24"/>
                  </a:cubicBezTo>
                  <a:cubicBezTo>
                    <a:pt x="261" y="23"/>
                    <a:pt x="261" y="22"/>
                    <a:pt x="262" y="22"/>
                  </a:cubicBezTo>
                  <a:cubicBezTo>
                    <a:pt x="263" y="22"/>
                    <a:pt x="264" y="23"/>
                    <a:pt x="265" y="23"/>
                  </a:cubicBezTo>
                  <a:cubicBezTo>
                    <a:pt x="266" y="24"/>
                    <a:pt x="266" y="24"/>
                    <a:pt x="267" y="25"/>
                  </a:cubicBezTo>
                  <a:cubicBezTo>
                    <a:pt x="267" y="25"/>
                    <a:pt x="269" y="25"/>
                    <a:pt x="269" y="25"/>
                  </a:cubicBezTo>
                  <a:cubicBezTo>
                    <a:pt x="270" y="25"/>
                    <a:pt x="270" y="26"/>
                    <a:pt x="271" y="26"/>
                  </a:cubicBezTo>
                  <a:cubicBezTo>
                    <a:pt x="271" y="26"/>
                    <a:pt x="272" y="26"/>
                    <a:pt x="273" y="26"/>
                  </a:cubicBezTo>
                  <a:cubicBezTo>
                    <a:pt x="273" y="25"/>
                    <a:pt x="273" y="24"/>
                    <a:pt x="274" y="24"/>
                  </a:cubicBezTo>
                  <a:cubicBezTo>
                    <a:pt x="274" y="24"/>
                    <a:pt x="276" y="24"/>
                    <a:pt x="277" y="24"/>
                  </a:cubicBezTo>
                  <a:cubicBezTo>
                    <a:pt x="277" y="24"/>
                    <a:pt x="278" y="25"/>
                    <a:pt x="278" y="25"/>
                  </a:cubicBezTo>
                  <a:cubicBezTo>
                    <a:pt x="278" y="26"/>
                    <a:pt x="278" y="27"/>
                    <a:pt x="278" y="27"/>
                  </a:cubicBezTo>
                  <a:cubicBezTo>
                    <a:pt x="278" y="28"/>
                    <a:pt x="278" y="29"/>
                    <a:pt x="278" y="29"/>
                  </a:cubicBezTo>
                  <a:cubicBezTo>
                    <a:pt x="278" y="29"/>
                    <a:pt x="279" y="30"/>
                    <a:pt x="279" y="31"/>
                  </a:cubicBezTo>
                  <a:cubicBezTo>
                    <a:pt x="279" y="31"/>
                    <a:pt x="280" y="31"/>
                    <a:pt x="281" y="31"/>
                  </a:cubicBezTo>
                  <a:cubicBezTo>
                    <a:pt x="281" y="32"/>
                    <a:pt x="281" y="33"/>
                    <a:pt x="281" y="34"/>
                  </a:cubicBezTo>
                  <a:cubicBezTo>
                    <a:pt x="282" y="34"/>
                    <a:pt x="282" y="35"/>
                    <a:pt x="282" y="35"/>
                  </a:cubicBezTo>
                  <a:cubicBezTo>
                    <a:pt x="283" y="35"/>
                    <a:pt x="284" y="35"/>
                    <a:pt x="285" y="35"/>
                  </a:cubicBezTo>
                  <a:cubicBezTo>
                    <a:pt x="285" y="35"/>
                    <a:pt x="285" y="37"/>
                    <a:pt x="286" y="37"/>
                  </a:cubicBezTo>
                  <a:cubicBezTo>
                    <a:pt x="286" y="38"/>
                    <a:pt x="287" y="38"/>
                    <a:pt x="287" y="39"/>
                  </a:cubicBezTo>
                  <a:cubicBezTo>
                    <a:pt x="288" y="39"/>
                    <a:pt x="288" y="40"/>
                    <a:pt x="288" y="41"/>
                  </a:cubicBezTo>
                  <a:cubicBezTo>
                    <a:pt x="288" y="42"/>
                    <a:pt x="287" y="43"/>
                    <a:pt x="287" y="43"/>
                  </a:cubicBezTo>
                  <a:cubicBezTo>
                    <a:pt x="287" y="44"/>
                    <a:pt x="288" y="45"/>
                    <a:pt x="288" y="45"/>
                  </a:cubicBezTo>
                  <a:cubicBezTo>
                    <a:pt x="289" y="46"/>
                    <a:pt x="290" y="45"/>
                    <a:pt x="290" y="45"/>
                  </a:cubicBezTo>
                  <a:cubicBezTo>
                    <a:pt x="290" y="45"/>
                    <a:pt x="290" y="44"/>
                    <a:pt x="291" y="44"/>
                  </a:cubicBezTo>
                  <a:cubicBezTo>
                    <a:pt x="291" y="43"/>
                    <a:pt x="292" y="43"/>
                    <a:pt x="292" y="44"/>
                  </a:cubicBezTo>
                  <a:cubicBezTo>
                    <a:pt x="292" y="44"/>
                    <a:pt x="292" y="45"/>
                    <a:pt x="292" y="46"/>
                  </a:cubicBezTo>
                  <a:cubicBezTo>
                    <a:pt x="293" y="46"/>
                    <a:pt x="294" y="47"/>
                    <a:pt x="294" y="46"/>
                  </a:cubicBezTo>
                  <a:cubicBezTo>
                    <a:pt x="295" y="46"/>
                    <a:pt x="295" y="45"/>
                    <a:pt x="296" y="45"/>
                  </a:cubicBezTo>
                  <a:cubicBezTo>
                    <a:pt x="296" y="44"/>
                    <a:pt x="295" y="44"/>
                    <a:pt x="296" y="43"/>
                  </a:cubicBezTo>
                  <a:cubicBezTo>
                    <a:pt x="296" y="43"/>
                    <a:pt x="297" y="43"/>
                    <a:pt x="298" y="43"/>
                  </a:cubicBezTo>
                  <a:cubicBezTo>
                    <a:pt x="298" y="43"/>
                    <a:pt x="299" y="42"/>
                    <a:pt x="299" y="42"/>
                  </a:cubicBezTo>
                  <a:cubicBezTo>
                    <a:pt x="299" y="43"/>
                    <a:pt x="300" y="44"/>
                    <a:pt x="300" y="44"/>
                  </a:cubicBezTo>
                  <a:cubicBezTo>
                    <a:pt x="301" y="44"/>
                    <a:pt x="302" y="44"/>
                    <a:pt x="303" y="44"/>
                  </a:cubicBezTo>
                  <a:cubicBezTo>
                    <a:pt x="303" y="44"/>
                    <a:pt x="304" y="42"/>
                    <a:pt x="304" y="42"/>
                  </a:cubicBezTo>
                  <a:cubicBezTo>
                    <a:pt x="305" y="43"/>
                    <a:pt x="306" y="44"/>
                    <a:pt x="306" y="45"/>
                  </a:cubicBezTo>
                  <a:cubicBezTo>
                    <a:pt x="306" y="45"/>
                    <a:pt x="307" y="46"/>
                    <a:pt x="306" y="47"/>
                  </a:cubicBezTo>
                  <a:cubicBezTo>
                    <a:pt x="306" y="48"/>
                    <a:pt x="305" y="48"/>
                    <a:pt x="305" y="49"/>
                  </a:cubicBezTo>
                  <a:cubicBezTo>
                    <a:pt x="305" y="50"/>
                    <a:pt x="305" y="51"/>
                    <a:pt x="304" y="51"/>
                  </a:cubicBezTo>
                  <a:cubicBezTo>
                    <a:pt x="304" y="52"/>
                    <a:pt x="303" y="53"/>
                    <a:pt x="303" y="54"/>
                  </a:cubicBezTo>
                  <a:cubicBezTo>
                    <a:pt x="303" y="54"/>
                    <a:pt x="303" y="55"/>
                    <a:pt x="304" y="56"/>
                  </a:cubicBezTo>
                  <a:cubicBezTo>
                    <a:pt x="304" y="56"/>
                    <a:pt x="305" y="56"/>
                    <a:pt x="305" y="56"/>
                  </a:cubicBezTo>
                  <a:cubicBezTo>
                    <a:pt x="306" y="55"/>
                    <a:pt x="307" y="55"/>
                    <a:pt x="308" y="55"/>
                  </a:cubicBezTo>
                  <a:cubicBezTo>
                    <a:pt x="308" y="55"/>
                    <a:pt x="309" y="54"/>
                    <a:pt x="310" y="55"/>
                  </a:cubicBezTo>
                  <a:cubicBezTo>
                    <a:pt x="310" y="55"/>
                    <a:pt x="310" y="56"/>
                    <a:pt x="310" y="56"/>
                  </a:cubicBezTo>
                  <a:cubicBezTo>
                    <a:pt x="310" y="57"/>
                    <a:pt x="309" y="59"/>
                    <a:pt x="308" y="59"/>
                  </a:cubicBezTo>
                  <a:cubicBezTo>
                    <a:pt x="308" y="60"/>
                    <a:pt x="306" y="60"/>
                    <a:pt x="306" y="61"/>
                  </a:cubicBezTo>
                  <a:cubicBezTo>
                    <a:pt x="305" y="61"/>
                    <a:pt x="305" y="62"/>
                    <a:pt x="305" y="63"/>
                  </a:cubicBezTo>
                  <a:cubicBezTo>
                    <a:pt x="305" y="64"/>
                    <a:pt x="304" y="66"/>
                    <a:pt x="304" y="67"/>
                  </a:cubicBezTo>
                  <a:cubicBezTo>
                    <a:pt x="304" y="67"/>
                    <a:pt x="303" y="68"/>
                    <a:pt x="303" y="69"/>
                  </a:cubicBezTo>
                  <a:cubicBezTo>
                    <a:pt x="304" y="70"/>
                    <a:pt x="304" y="71"/>
                    <a:pt x="304" y="71"/>
                  </a:cubicBezTo>
                  <a:cubicBezTo>
                    <a:pt x="305" y="71"/>
                    <a:pt x="306" y="72"/>
                    <a:pt x="307" y="72"/>
                  </a:cubicBezTo>
                  <a:cubicBezTo>
                    <a:pt x="307" y="72"/>
                    <a:pt x="308" y="72"/>
                    <a:pt x="309" y="73"/>
                  </a:cubicBezTo>
                  <a:cubicBezTo>
                    <a:pt x="309" y="73"/>
                    <a:pt x="310" y="74"/>
                    <a:pt x="310" y="74"/>
                  </a:cubicBezTo>
                  <a:cubicBezTo>
                    <a:pt x="311" y="75"/>
                    <a:pt x="311" y="77"/>
                    <a:pt x="311" y="7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2" name="Freeform 162"/>
            <p:cNvSpPr>
              <a:spLocks/>
            </p:cNvSpPr>
            <p:nvPr/>
          </p:nvSpPr>
          <p:spPr bwMode="auto">
            <a:xfrm>
              <a:off x="1644651" y="1978026"/>
              <a:ext cx="93663" cy="82550"/>
            </a:xfrm>
            <a:custGeom>
              <a:avLst/>
              <a:gdLst/>
              <a:ahLst/>
              <a:cxnLst>
                <a:cxn ang="0">
                  <a:pos x="49" y="10"/>
                </a:cxn>
                <a:cxn ang="0">
                  <a:pos x="50" y="11"/>
                </a:cxn>
                <a:cxn ang="0">
                  <a:pos x="49" y="14"/>
                </a:cxn>
                <a:cxn ang="0">
                  <a:pos x="49" y="15"/>
                </a:cxn>
                <a:cxn ang="0">
                  <a:pos x="48" y="15"/>
                </a:cxn>
                <a:cxn ang="0">
                  <a:pos x="46" y="16"/>
                </a:cxn>
                <a:cxn ang="0">
                  <a:pos x="44" y="18"/>
                </a:cxn>
                <a:cxn ang="0">
                  <a:pos x="44" y="21"/>
                </a:cxn>
                <a:cxn ang="0">
                  <a:pos x="43" y="24"/>
                </a:cxn>
                <a:cxn ang="0">
                  <a:pos x="40" y="26"/>
                </a:cxn>
                <a:cxn ang="0">
                  <a:pos x="36" y="27"/>
                </a:cxn>
                <a:cxn ang="0">
                  <a:pos x="31" y="27"/>
                </a:cxn>
                <a:cxn ang="0">
                  <a:pos x="26" y="28"/>
                </a:cxn>
                <a:cxn ang="0">
                  <a:pos x="20" y="31"/>
                </a:cxn>
                <a:cxn ang="0">
                  <a:pos x="16" y="35"/>
                </a:cxn>
                <a:cxn ang="0">
                  <a:pos x="14" y="39"/>
                </a:cxn>
                <a:cxn ang="0">
                  <a:pos x="12" y="41"/>
                </a:cxn>
                <a:cxn ang="0">
                  <a:pos x="11" y="43"/>
                </a:cxn>
                <a:cxn ang="0">
                  <a:pos x="10" y="43"/>
                </a:cxn>
                <a:cxn ang="0">
                  <a:pos x="9" y="43"/>
                </a:cxn>
                <a:cxn ang="0">
                  <a:pos x="8" y="44"/>
                </a:cxn>
                <a:cxn ang="0">
                  <a:pos x="7" y="42"/>
                </a:cxn>
                <a:cxn ang="0">
                  <a:pos x="5" y="40"/>
                </a:cxn>
                <a:cxn ang="0">
                  <a:pos x="4" y="38"/>
                </a:cxn>
                <a:cxn ang="0">
                  <a:pos x="4" y="36"/>
                </a:cxn>
                <a:cxn ang="0">
                  <a:pos x="4" y="35"/>
                </a:cxn>
                <a:cxn ang="0">
                  <a:pos x="5" y="32"/>
                </a:cxn>
                <a:cxn ang="0">
                  <a:pos x="4" y="30"/>
                </a:cxn>
                <a:cxn ang="0">
                  <a:pos x="4" y="28"/>
                </a:cxn>
                <a:cxn ang="0">
                  <a:pos x="5" y="26"/>
                </a:cxn>
                <a:cxn ang="0">
                  <a:pos x="4" y="23"/>
                </a:cxn>
                <a:cxn ang="0">
                  <a:pos x="2" y="21"/>
                </a:cxn>
                <a:cxn ang="0">
                  <a:pos x="1" y="19"/>
                </a:cxn>
                <a:cxn ang="0">
                  <a:pos x="2" y="16"/>
                </a:cxn>
                <a:cxn ang="0">
                  <a:pos x="1" y="15"/>
                </a:cxn>
                <a:cxn ang="0">
                  <a:pos x="0" y="13"/>
                </a:cxn>
                <a:cxn ang="0">
                  <a:pos x="0" y="11"/>
                </a:cxn>
                <a:cxn ang="0">
                  <a:pos x="1" y="10"/>
                </a:cxn>
                <a:cxn ang="0">
                  <a:pos x="0" y="8"/>
                </a:cxn>
                <a:cxn ang="0">
                  <a:pos x="0" y="5"/>
                </a:cxn>
                <a:cxn ang="0">
                  <a:pos x="0" y="3"/>
                </a:cxn>
                <a:cxn ang="0">
                  <a:pos x="1" y="2"/>
                </a:cxn>
                <a:cxn ang="0">
                  <a:pos x="1" y="1"/>
                </a:cxn>
                <a:cxn ang="0">
                  <a:pos x="4" y="1"/>
                </a:cxn>
                <a:cxn ang="0">
                  <a:pos x="6" y="1"/>
                </a:cxn>
                <a:cxn ang="0">
                  <a:pos x="10" y="0"/>
                </a:cxn>
                <a:cxn ang="0">
                  <a:pos x="12" y="0"/>
                </a:cxn>
                <a:cxn ang="0">
                  <a:pos x="15" y="1"/>
                </a:cxn>
                <a:cxn ang="0">
                  <a:pos x="18" y="4"/>
                </a:cxn>
                <a:cxn ang="0">
                  <a:pos x="23" y="4"/>
                </a:cxn>
                <a:cxn ang="0">
                  <a:pos x="27" y="4"/>
                </a:cxn>
                <a:cxn ang="0">
                  <a:pos x="32" y="4"/>
                </a:cxn>
                <a:cxn ang="0">
                  <a:pos x="35" y="3"/>
                </a:cxn>
                <a:cxn ang="0">
                  <a:pos x="39" y="4"/>
                </a:cxn>
                <a:cxn ang="0">
                  <a:pos x="43" y="7"/>
                </a:cxn>
                <a:cxn ang="0">
                  <a:pos x="49" y="10"/>
                </a:cxn>
              </a:cxnLst>
              <a:rect l="0" t="0" r="r" b="b"/>
              <a:pathLst>
                <a:path w="50" h="44">
                  <a:moveTo>
                    <a:pt x="49" y="10"/>
                  </a:moveTo>
                  <a:cubicBezTo>
                    <a:pt x="49" y="11"/>
                    <a:pt x="49" y="11"/>
                    <a:pt x="50" y="11"/>
                  </a:cubicBezTo>
                  <a:cubicBezTo>
                    <a:pt x="50" y="12"/>
                    <a:pt x="49" y="13"/>
                    <a:pt x="49" y="14"/>
                  </a:cubicBezTo>
                  <a:cubicBezTo>
                    <a:pt x="49" y="14"/>
                    <a:pt x="49" y="14"/>
                    <a:pt x="49" y="15"/>
                  </a:cubicBezTo>
                  <a:cubicBezTo>
                    <a:pt x="48" y="15"/>
                    <a:pt x="48" y="15"/>
                    <a:pt x="48" y="15"/>
                  </a:cubicBezTo>
                  <a:cubicBezTo>
                    <a:pt x="47" y="15"/>
                    <a:pt x="46" y="16"/>
                    <a:pt x="46" y="16"/>
                  </a:cubicBezTo>
                  <a:cubicBezTo>
                    <a:pt x="45" y="17"/>
                    <a:pt x="44" y="18"/>
                    <a:pt x="44" y="18"/>
                  </a:cubicBezTo>
                  <a:cubicBezTo>
                    <a:pt x="44" y="19"/>
                    <a:pt x="44" y="21"/>
                    <a:pt x="44" y="21"/>
                  </a:cubicBezTo>
                  <a:cubicBezTo>
                    <a:pt x="44" y="22"/>
                    <a:pt x="43" y="23"/>
                    <a:pt x="43" y="24"/>
                  </a:cubicBezTo>
                  <a:cubicBezTo>
                    <a:pt x="42" y="24"/>
                    <a:pt x="41" y="25"/>
                    <a:pt x="40" y="26"/>
                  </a:cubicBezTo>
                  <a:cubicBezTo>
                    <a:pt x="39" y="26"/>
                    <a:pt x="37" y="27"/>
                    <a:pt x="36" y="27"/>
                  </a:cubicBezTo>
                  <a:cubicBezTo>
                    <a:pt x="34" y="27"/>
                    <a:pt x="32" y="27"/>
                    <a:pt x="31" y="27"/>
                  </a:cubicBezTo>
                  <a:cubicBezTo>
                    <a:pt x="29" y="27"/>
                    <a:pt x="27" y="28"/>
                    <a:pt x="26" y="28"/>
                  </a:cubicBezTo>
                  <a:cubicBezTo>
                    <a:pt x="24" y="29"/>
                    <a:pt x="21" y="30"/>
                    <a:pt x="20" y="31"/>
                  </a:cubicBezTo>
                  <a:cubicBezTo>
                    <a:pt x="19" y="32"/>
                    <a:pt x="17" y="34"/>
                    <a:pt x="16" y="35"/>
                  </a:cubicBezTo>
                  <a:cubicBezTo>
                    <a:pt x="16" y="36"/>
                    <a:pt x="14" y="38"/>
                    <a:pt x="14" y="39"/>
                  </a:cubicBezTo>
                  <a:cubicBezTo>
                    <a:pt x="13" y="39"/>
                    <a:pt x="12" y="40"/>
                    <a:pt x="12" y="41"/>
                  </a:cubicBezTo>
                  <a:cubicBezTo>
                    <a:pt x="12" y="42"/>
                    <a:pt x="11" y="43"/>
                    <a:pt x="11" y="43"/>
                  </a:cubicBezTo>
                  <a:cubicBezTo>
                    <a:pt x="11" y="43"/>
                    <a:pt x="11" y="43"/>
                    <a:pt x="10" y="43"/>
                  </a:cubicBezTo>
                  <a:cubicBezTo>
                    <a:pt x="10" y="43"/>
                    <a:pt x="10" y="43"/>
                    <a:pt x="9" y="43"/>
                  </a:cubicBezTo>
                  <a:cubicBezTo>
                    <a:pt x="9" y="44"/>
                    <a:pt x="8" y="44"/>
                    <a:pt x="8" y="44"/>
                  </a:cubicBezTo>
                  <a:cubicBezTo>
                    <a:pt x="8" y="43"/>
                    <a:pt x="7" y="42"/>
                    <a:pt x="7" y="42"/>
                  </a:cubicBezTo>
                  <a:cubicBezTo>
                    <a:pt x="7" y="42"/>
                    <a:pt x="5" y="41"/>
                    <a:pt x="5" y="40"/>
                  </a:cubicBezTo>
                  <a:cubicBezTo>
                    <a:pt x="5" y="40"/>
                    <a:pt x="4" y="39"/>
                    <a:pt x="4" y="38"/>
                  </a:cubicBezTo>
                  <a:cubicBezTo>
                    <a:pt x="3" y="38"/>
                    <a:pt x="3" y="37"/>
                    <a:pt x="4" y="36"/>
                  </a:cubicBezTo>
                  <a:cubicBezTo>
                    <a:pt x="4" y="36"/>
                    <a:pt x="4" y="35"/>
                    <a:pt x="4" y="35"/>
                  </a:cubicBezTo>
                  <a:cubicBezTo>
                    <a:pt x="5" y="34"/>
                    <a:pt x="5" y="33"/>
                    <a:pt x="5" y="32"/>
                  </a:cubicBezTo>
                  <a:cubicBezTo>
                    <a:pt x="5" y="32"/>
                    <a:pt x="4" y="31"/>
                    <a:pt x="4" y="30"/>
                  </a:cubicBezTo>
                  <a:cubicBezTo>
                    <a:pt x="4" y="30"/>
                    <a:pt x="4" y="28"/>
                    <a:pt x="4" y="28"/>
                  </a:cubicBezTo>
                  <a:cubicBezTo>
                    <a:pt x="4" y="27"/>
                    <a:pt x="5" y="26"/>
                    <a:pt x="5" y="26"/>
                  </a:cubicBezTo>
                  <a:cubicBezTo>
                    <a:pt x="5" y="25"/>
                    <a:pt x="4" y="24"/>
                    <a:pt x="4" y="23"/>
                  </a:cubicBezTo>
                  <a:cubicBezTo>
                    <a:pt x="3" y="22"/>
                    <a:pt x="3" y="21"/>
                    <a:pt x="2" y="21"/>
                  </a:cubicBezTo>
                  <a:cubicBezTo>
                    <a:pt x="2" y="20"/>
                    <a:pt x="1" y="20"/>
                    <a:pt x="1" y="19"/>
                  </a:cubicBezTo>
                  <a:cubicBezTo>
                    <a:pt x="1" y="18"/>
                    <a:pt x="2" y="17"/>
                    <a:pt x="2" y="16"/>
                  </a:cubicBezTo>
                  <a:cubicBezTo>
                    <a:pt x="2" y="16"/>
                    <a:pt x="1" y="15"/>
                    <a:pt x="1" y="15"/>
                  </a:cubicBezTo>
                  <a:cubicBezTo>
                    <a:pt x="1" y="14"/>
                    <a:pt x="1" y="13"/>
                    <a:pt x="0" y="13"/>
                  </a:cubicBezTo>
                  <a:cubicBezTo>
                    <a:pt x="0" y="12"/>
                    <a:pt x="0" y="12"/>
                    <a:pt x="0" y="11"/>
                  </a:cubicBezTo>
                  <a:cubicBezTo>
                    <a:pt x="0" y="11"/>
                    <a:pt x="1" y="10"/>
                    <a:pt x="1" y="10"/>
                  </a:cubicBezTo>
                  <a:cubicBezTo>
                    <a:pt x="1" y="10"/>
                    <a:pt x="0" y="9"/>
                    <a:pt x="0" y="8"/>
                  </a:cubicBezTo>
                  <a:cubicBezTo>
                    <a:pt x="0" y="7"/>
                    <a:pt x="0" y="6"/>
                    <a:pt x="0" y="5"/>
                  </a:cubicBezTo>
                  <a:cubicBezTo>
                    <a:pt x="0" y="5"/>
                    <a:pt x="0" y="4"/>
                    <a:pt x="0" y="3"/>
                  </a:cubicBezTo>
                  <a:cubicBezTo>
                    <a:pt x="1" y="3"/>
                    <a:pt x="1" y="2"/>
                    <a:pt x="1" y="2"/>
                  </a:cubicBezTo>
                  <a:cubicBezTo>
                    <a:pt x="1" y="2"/>
                    <a:pt x="1" y="1"/>
                    <a:pt x="1" y="1"/>
                  </a:cubicBezTo>
                  <a:cubicBezTo>
                    <a:pt x="2" y="1"/>
                    <a:pt x="3" y="1"/>
                    <a:pt x="4" y="1"/>
                  </a:cubicBezTo>
                  <a:cubicBezTo>
                    <a:pt x="4" y="1"/>
                    <a:pt x="6" y="1"/>
                    <a:pt x="6" y="1"/>
                  </a:cubicBezTo>
                  <a:cubicBezTo>
                    <a:pt x="7" y="1"/>
                    <a:pt x="9" y="0"/>
                    <a:pt x="10" y="0"/>
                  </a:cubicBezTo>
                  <a:cubicBezTo>
                    <a:pt x="10" y="0"/>
                    <a:pt x="12" y="0"/>
                    <a:pt x="12" y="0"/>
                  </a:cubicBezTo>
                  <a:cubicBezTo>
                    <a:pt x="13" y="0"/>
                    <a:pt x="14" y="1"/>
                    <a:pt x="15" y="1"/>
                  </a:cubicBezTo>
                  <a:cubicBezTo>
                    <a:pt x="16" y="2"/>
                    <a:pt x="17" y="3"/>
                    <a:pt x="18" y="4"/>
                  </a:cubicBezTo>
                  <a:cubicBezTo>
                    <a:pt x="19" y="4"/>
                    <a:pt x="22" y="4"/>
                    <a:pt x="23" y="4"/>
                  </a:cubicBezTo>
                  <a:cubicBezTo>
                    <a:pt x="24" y="4"/>
                    <a:pt x="26" y="4"/>
                    <a:pt x="27" y="4"/>
                  </a:cubicBezTo>
                  <a:cubicBezTo>
                    <a:pt x="29" y="3"/>
                    <a:pt x="31" y="4"/>
                    <a:pt x="32" y="4"/>
                  </a:cubicBezTo>
                  <a:cubicBezTo>
                    <a:pt x="33" y="4"/>
                    <a:pt x="34" y="3"/>
                    <a:pt x="35" y="3"/>
                  </a:cubicBezTo>
                  <a:cubicBezTo>
                    <a:pt x="36" y="3"/>
                    <a:pt x="38" y="4"/>
                    <a:pt x="39" y="4"/>
                  </a:cubicBezTo>
                  <a:cubicBezTo>
                    <a:pt x="40" y="4"/>
                    <a:pt x="42" y="6"/>
                    <a:pt x="43" y="7"/>
                  </a:cubicBezTo>
                  <a:cubicBezTo>
                    <a:pt x="44" y="8"/>
                    <a:pt x="47" y="9"/>
                    <a:pt x="49" y="1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3" name="Freeform 163"/>
            <p:cNvSpPr>
              <a:spLocks/>
            </p:cNvSpPr>
            <p:nvPr/>
          </p:nvSpPr>
          <p:spPr bwMode="auto">
            <a:xfrm>
              <a:off x="1546226" y="1973263"/>
              <a:ext cx="112713" cy="107950"/>
            </a:xfrm>
            <a:custGeom>
              <a:avLst/>
              <a:gdLst/>
              <a:ahLst/>
              <a:cxnLst>
                <a:cxn ang="0">
                  <a:pos x="47" y="57"/>
                </a:cxn>
                <a:cxn ang="0">
                  <a:pos x="42" y="54"/>
                </a:cxn>
                <a:cxn ang="0">
                  <a:pos x="36" y="53"/>
                </a:cxn>
                <a:cxn ang="0">
                  <a:pos x="33" y="49"/>
                </a:cxn>
                <a:cxn ang="0">
                  <a:pos x="30" y="47"/>
                </a:cxn>
                <a:cxn ang="0">
                  <a:pos x="24" y="47"/>
                </a:cxn>
                <a:cxn ang="0">
                  <a:pos x="19" y="48"/>
                </a:cxn>
                <a:cxn ang="0">
                  <a:pos x="15" y="53"/>
                </a:cxn>
                <a:cxn ang="0">
                  <a:pos x="13" y="50"/>
                </a:cxn>
                <a:cxn ang="0">
                  <a:pos x="14" y="47"/>
                </a:cxn>
                <a:cxn ang="0">
                  <a:pos x="14" y="42"/>
                </a:cxn>
                <a:cxn ang="0">
                  <a:pos x="12" y="38"/>
                </a:cxn>
                <a:cxn ang="0">
                  <a:pos x="14" y="34"/>
                </a:cxn>
                <a:cxn ang="0">
                  <a:pos x="17" y="31"/>
                </a:cxn>
                <a:cxn ang="0">
                  <a:pos x="14" y="28"/>
                </a:cxn>
                <a:cxn ang="0">
                  <a:pos x="9" y="30"/>
                </a:cxn>
                <a:cxn ang="0">
                  <a:pos x="2" y="30"/>
                </a:cxn>
                <a:cxn ang="0">
                  <a:pos x="0" y="26"/>
                </a:cxn>
                <a:cxn ang="0">
                  <a:pos x="1" y="25"/>
                </a:cxn>
                <a:cxn ang="0">
                  <a:pos x="4" y="25"/>
                </a:cxn>
                <a:cxn ang="0">
                  <a:pos x="8" y="23"/>
                </a:cxn>
                <a:cxn ang="0">
                  <a:pos x="12" y="19"/>
                </a:cxn>
                <a:cxn ang="0">
                  <a:pos x="20" y="16"/>
                </a:cxn>
                <a:cxn ang="0">
                  <a:pos x="23" y="11"/>
                </a:cxn>
                <a:cxn ang="0">
                  <a:pos x="28" y="6"/>
                </a:cxn>
                <a:cxn ang="0">
                  <a:pos x="32" y="2"/>
                </a:cxn>
                <a:cxn ang="0">
                  <a:pos x="37" y="4"/>
                </a:cxn>
                <a:cxn ang="0">
                  <a:pos x="42" y="2"/>
                </a:cxn>
                <a:cxn ang="0">
                  <a:pos x="45" y="0"/>
                </a:cxn>
                <a:cxn ang="0">
                  <a:pos x="53" y="3"/>
                </a:cxn>
                <a:cxn ang="0">
                  <a:pos x="52" y="5"/>
                </a:cxn>
                <a:cxn ang="0">
                  <a:pos x="52" y="10"/>
                </a:cxn>
                <a:cxn ang="0">
                  <a:pos x="52" y="13"/>
                </a:cxn>
                <a:cxn ang="0">
                  <a:pos x="53" y="17"/>
                </a:cxn>
                <a:cxn ang="0">
                  <a:pos x="53" y="21"/>
                </a:cxn>
                <a:cxn ang="0">
                  <a:pos x="56" y="25"/>
                </a:cxn>
                <a:cxn ang="0">
                  <a:pos x="56" y="30"/>
                </a:cxn>
                <a:cxn ang="0">
                  <a:pos x="57" y="34"/>
                </a:cxn>
                <a:cxn ang="0">
                  <a:pos x="56" y="38"/>
                </a:cxn>
                <a:cxn ang="0">
                  <a:pos x="57" y="42"/>
                </a:cxn>
                <a:cxn ang="0">
                  <a:pos x="60" y="46"/>
                </a:cxn>
                <a:cxn ang="0">
                  <a:pos x="58" y="48"/>
                </a:cxn>
                <a:cxn ang="0">
                  <a:pos x="53" y="49"/>
                </a:cxn>
                <a:cxn ang="0">
                  <a:pos x="53" y="53"/>
                </a:cxn>
                <a:cxn ang="0">
                  <a:pos x="50" y="56"/>
                </a:cxn>
                <a:cxn ang="0">
                  <a:pos x="49" y="57"/>
                </a:cxn>
              </a:cxnLst>
              <a:rect l="0" t="0" r="r" b="b"/>
              <a:pathLst>
                <a:path w="60" h="57">
                  <a:moveTo>
                    <a:pt x="49" y="57"/>
                  </a:moveTo>
                  <a:cubicBezTo>
                    <a:pt x="48" y="57"/>
                    <a:pt x="48" y="57"/>
                    <a:pt x="47" y="57"/>
                  </a:cubicBezTo>
                  <a:cubicBezTo>
                    <a:pt x="46" y="57"/>
                    <a:pt x="45" y="56"/>
                    <a:pt x="45" y="56"/>
                  </a:cubicBezTo>
                  <a:cubicBezTo>
                    <a:pt x="44" y="55"/>
                    <a:pt x="43" y="55"/>
                    <a:pt x="42" y="54"/>
                  </a:cubicBezTo>
                  <a:cubicBezTo>
                    <a:pt x="42" y="54"/>
                    <a:pt x="40" y="53"/>
                    <a:pt x="39" y="53"/>
                  </a:cubicBezTo>
                  <a:cubicBezTo>
                    <a:pt x="39" y="53"/>
                    <a:pt x="37" y="53"/>
                    <a:pt x="36" y="53"/>
                  </a:cubicBezTo>
                  <a:cubicBezTo>
                    <a:pt x="35" y="52"/>
                    <a:pt x="34" y="52"/>
                    <a:pt x="34" y="51"/>
                  </a:cubicBezTo>
                  <a:cubicBezTo>
                    <a:pt x="33" y="51"/>
                    <a:pt x="33" y="50"/>
                    <a:pt x="33" y="49"/>
                  </a:cubicBezTo>
                  <a:cubicBezTo>
                    <a:pt x="33" y="49"/>
                    <a:pt x="33" y="47"/>
                    <a:pt x="32" y="47"/>
                  </a:cubicBezTo>
                  <a:cubicBezTo>
                    <a:pt x="32" y="47"/>
                    <a:pt x="31" y="47"/>
                    <a:pt x="30" y="47"/>
                  </a:cubicBezTo>
                  <a:cubicBezTo>
                    <a:pt x="30" y="47"/>
                    <a:pt x="29" y="47"/>
                    <a:pt x="28" y="47"/>
                  </a:cubicBezTo>
                  <a:cubicBezTo>
                    <a:pt x="27" y="47"/>
                    <a:pt x="25" y="47"/>
                    <a:pt x="24" y="47"/>
                  </a:cubicBezTo>
                  <a:cubicBezTo>
                    <a:pt x="24" y="47"/>
                    <a:pt x="22" y="48"/>
                    <a:pt x="22" y="48"/>
                  </a:cubicBezTo>
                  <a:cubicBezTo>
                    <a:pt x="21" y="48"/>
                    <a:pt x="20" y="48"/>
                    <a:pt x="19" y="48"/>
                  </a:cubicBezTo>
                  <a:cubicBezTo>
                    <a:pt x="18" y="49"/>
                    <a:pt x="17" y="50"/>
                    <a:pt x="16" y="51"/>
                  </a:cubicBezTo>
                  <a:cubicBezTo>
                    <a:pt x="16" y="51"/>
                    <a:pt x="16" y="52"/>
                    <a:pt x="15" y="53"/>
                  </a:cubicBezTo>
                  <a:cubicBezTo>
                    <a:pt x="15" y="52"/>
                    <a:pt x="15" y="52"/>
                    <a:pt x="14" y="51"/>
                  </a:cubicBezTo>
                  <a:cubicBezTo>
                    <a:pt x="14" y="51"/>
                    <a:pt x="13" y="51"/>
                    <a:pt x="13" y="50"/>
                  </a:cubicBezTo>
                  <a:cubicBezTo>
                    <a:pt x="13" y="50"/>
                    <a:pt x="13" y="49"/>
                    <a:pt x="13" y="48"/>
                  </a:cubicBezTo>
                  <a:cubicBezTo>
                    <a:pt x="13" y="48"/>
                    <a:pt x="14" y="48"/>
                    <a:pt x="14" y="47"/>
                  </a:cubicBezTo>
                  <a:cubicBezTo>
                    <a:pt x="15" y="47"/>
                    <a:pt x="15" y="45"/>
                    <a:pt x="15" y="45"/>
                  </a:cubicBezTo>
                  <a:cubicBezTo>
                    <a:pt x="15" y="44"/>
                    <a:pt x="15" y="43"/>
                    <a:pt x="14" y="42"/>
                  </a:cubicBezTo>
                  <a:cubicBezTo>
                    <a:pt x="14" y="42"/>
                    <a:pt x="13" y="41"/>
                    <a:pt x="13" y="40"/>
                  </a:cubicBezTo>
                  <a:cubicBezTo>
                    <a:pt x="13" y="40"/>
                    <a:pt x="12" y="39"/>
                    <a:pt x="12" y="38"/>
                  </a:cubicBezTo>
                  <a:cubicBezTo>
                    <a:pt x="12" y="38"/>
                    <a:pt x="11" y="36"/>
                    <a:pt x="12" y="35"/>
                  </a:cubicBezTo>
                  <a:cubicBezTo>
                    <a:pt x="12" y="35"/>
                    <a:pt x="13" y="34"/>
                    <a:pt x="14" y="34"/>
                  </a:cubicBezTo>
                  <a:cubicBezTo>
                    <a:pt x="14" y="34"/>
                    <a:pt x="16" y="34"/>
                    <a:pt x="16" y="33"/>
                  </a:cubicBezTo>
                  <a:cubicBezTo>
                    <a:pt x="17" y="33"/>
                    <a:pt x="17" y="31"/>
                    <a:pt x="17" y="31"/>
                  </a:cubicBezTo>
                  <a:cubicBezTo>
                    <a:pt x="17" y="30"/>
                    <a:pt x="16" y="29"/>
                    <a:pt x="16" y="29"/>
                  </a:cubicBezTo>
                  <a:cubicBezTo>
                    <a:pt x="16" y="29"/>
                    <a:pt x="15" y="28"/>
                    <a:pt x="14" y="28"/>
                  </a:cubicBezTo>
                  <a:cubicBezTo>
                    <a:pt x="14" y="28"/>
                    <a:pt x="12" y="29"/>
                    <a:pt x="12" y="29"/>
                  </a:cubicBezTo>
                  <a:cubicBezTo>
                    <a:pt x="11" y="29"/>
                    <a:pt x="9" y="30"/>
                    <a:pt x="9" y="30"/>
                  </a:cubicBezTo>
                  <a:cubicBezTo>
                    <a:pt x="8" y="31"/>
                    <a:pt x="6" y="31"/>
                    <a:pt x="5" y="31"/>
                  </a:cubicBezTo>
                  <a:cubicBezTo>
                    <a:pt x="4" y="31"/>
                    <a:pt x="3" y="31"/>
                    <a:pt x="2" y="30"/>
                  </a:cubicBezTo>
                  <a:cubicBezTo>
                    <a:pt x="2" y="30"/>
                    <a:pt x="1" y="29"/>
                    <a:pt x="1" y="29"/>
                  </a:cubicBezTo>
                  <a:cubicBezTo>
                    <a:pt x="0" y="28"/>
                    <a:pt x="0" y="27"/>
                    <a:pt x="0" y="26"/>
                  </a:cubicBezTo>
                  <a:cubicBezTo>
                    <a:pt x="0" y="26"/>
                    <a:pt x="0" y="25"/>
                    <a:pt x="0" y="25"/>
                  </a:cubicBezTo>
                  <a:cubicBezTo>
                    <a:pt x="0" y="25"/>
                    <a:pt x="1" y="25"/>
                    <a:pt x="1" y="25"/>
                  </a:cubicBezTo>
                  <a:cubicBezTo>
                    <a:pt x="1" y="25"/>
                    <a:pt x="3" y="24"/>
                    <a:pt x="3" y="24"/>
                  </a:cubicBezTo>
                  <a:cubicBezTo>
                    <a:pt x="3" y="25"/>
                    <a:pt x="4" y="25"/>
                    <a:pt x="4" y="25"/>
                  </a:cubicBezTo>
                  <a:cubicBezTo>
                    <a:pt x="5" y="25"/>
                    <a:pt x="6" y="25"/>
                    <a:pt x="6" y="25"/>
                  </a:cubicBezTo>
                  <a:cubicBezTo>
                    <a:pt x="7" y="25"/>
                    <a:pt x="8" y="24"/>
                    <a:pt x="8" y="23"/>
                  </a:cubicBezTo>
                  <a:cubicBezTo>
                    <a:pt x="9" y="23"/>
                    <a:pt x="10" y="22"/>
                    <a:pt x="11" y="21"/>
                  </a:cubicBezTo>
                  <a:cubicBezTo>
                    <a:pt x="11" y="21"/>
                    <a:pt x="12" y="20"/>
                    <a:pt x="12" y="19"/>
                  </a:cubicBezTo>
                  <a:cubicBezTo>
                    <a:pt x="13" y="18"/>
                    <a:pt x="15" y="18"/>
                    <a:pt x="16" y="17"/>
                  </a:cubicBezTo>
                  <a:cubicBezTo>
                    <a:pt x="17" y="17"/>
                    <a:pt x="19" y="17"/>
                    <a:pt x="20" y="16"/>
                  </a:cubicBezTo>
                  <a:cubicBezTo>
                    <a:pt x="20" y="16"/>
                    <a:pt x="21" y="14"/>
                    <a:pt x="22" y="13"/>
                  </a:cubicBezTo>
                  <a:cubicBezTo>
                    <a:pt x="22" y="13"/>
                    <a:pt x="23" y="12"/>
                    <a:pt x="23" y="11"/>
                  </a:cubicBezTo>
                  <a:cubicBezTo>
                    <a:pt x="24" y="11"/>
                    <a:pt x="26" y="9"/>
                    <a:pt x="26" y="8"/>
                  </a:cubicBezTo>
                  <a:cubicBezTo>
                    <a:pt x="27" y="8"/>
                    <a:pt x="27" y="6"/>
                    <a:pt x="28" y="6"/>
                  </a:cubicBezTo>
                  <a:cubicBezTo>
                    <a:pt x="28" y="5"/>
                    <a:pt x="29" y="4"/>
                    <a:pt x="29" y="3"/>
                  </a:cubicBezTo>
                  <a:cubicBezTo>
                    <a:pt x="30" y="3"/>
                    <a:pt x="31" y="2"/>
                    <a:pt x="32" y="2"/>
                  </a:cubicBezTo>
                  <a:cubicBezTo>
                    <a:pt x="33" y="2"/>
                    <a:pt x="34" y="3"/>
                    <a:pt x="35" y="3"/>
                  </a:cubicBezTo>
                  <a:cubicBezTo>
                    <a:pt x="36" y="4"/>
                    <a:pt x="37" y="4"/>
                    <a:pt x="37" y="4"/>
                  </a:cubicBezTo>
                  <a:cubicBezTo>
                    <a:pt x="38" y="4"/>
                    <a:pt x="40" y="4"/>
                    <a:pt x="40" y="4"/>
                  </a:cubicBezTo>
                  <a:cubicBezTo>
                    <a:pt x="41" y="4"/>
                    <a:pt x="42" y="2"/>
                    <a:pt x="42" y="2"/>
                  </a:cubicBezTo>
                  <a:cubicBezTo>
                    <a:pt x="42" y="2"/>
                    <a:pt x="43" y="1"/>
                    <a:pt x="43" y="0"/>
                  </a:cubicBezTo>
                  <a:cubicBezTo>
                    <a:pt x="44" y="0"/>
                    <a:pt x="44" y="0"/>
                    <a:pt x="45" y="0"/>
                  </a:cubicBezTo>
                  <a:cubicBezTo>
                    <a:pt x="46" y="1"/>
                    <a:pt x="49" y="2"/>
                    <a:pt x="51" y="2"/>
                  </a:cubicBezTo>
                  <a:cubicBezTo>
                    <a:pt x="51" y="2"/>
                    <a:pt x="52" y="2"/>
                    <a:pt x="53" y="3"/>
                  </a:cubicBezTo>
                  <a:cubicBezTo>
                    <a:pt x="53" y="3"/>
                    <a:pt x="53" y="4"/>
                    <a:pt x="53" y="4"/>
                  </a:cubicBezTo>
                  <a:cubicBezTo>
                    <a:pt x="53" y="4"/>
                    <a:pt x="53" y="5"/>
                    <a:pt x="52" y="5"/>
                  </a:cubicBezTo>
                  <a:cubicBezTo>
                    <a:pt x="52" y="6"/>
                    <a:pt x="52" y="7"/>
                    <a:pt x="52" y="7"/>
                  </a:cubicBezTo>
                  <a:cubicBezTo>
                    <a:pt x="52" y="8"/>
                    <a:pt x="52" y="9"/>
                    <a:pt x="52" y="10"/>
                  </a:cubicBezTo>
                  <a:cubicBezTo>
                    <a:pt x="52" y="11"/>
                    <a:pt x="53" y="12"/>
                    <a:pt x="53" y="12"/>
                  </a:cubicBezTo>
                  <a:cubicBezTo>
                    <a:pt x="53" y="12"/>
                    <a:pt x="52" y="13"/>
                    <a:pt x="52" y="13"/>
                  </a:cubicBezTo>
                  <a:cubicBezTo>
                    <a:pt x="52" y="14"/>
                    <a:pt x="52" y="14"/>
                    <a:pt x="52" y="15"/>
                  </a:cubicBezTo>
                  <a:cubicBezTo>
                    <a:pt x="53" y="15"/>
                    <a:pt x="53" y="16"/>
                    <a:pt x="53" y="17"/>
                  </a:cubicBezTo>
                  <a:cubicBezTo>
                    <a:pt x="53" y="17"/>
                    <a:pt x="54" y="18"/>
                    <a:pt x="54" y="18"/>
                  </a:cubicBezTo>
                  <a:cubicBezTo>
                    <a:pt x="54" y="19"/>
                    <a:pt x="53" y="20"/>
                    <a:pt x="53" y="21"/>
                  </a:cubicBezTo>
                  <a:cubicBezTo>
                    <a:pt x="53" y="22"/>
                    <a:pt x="54" y="22"/>
                    <a:pt x="54" y="23"/>
                  </a:cubicBezTo>
                  <a:cubicBezTo>
                    <a:pt x="55" y="23"/>
                    <a:pt x="55" y="24"/>
                    <a:pt x="56" y="25"/>
                  </a:cubicBezTo>
                  <a:cubicBezTo>
                    <a:pt x="56" y="26"/>
                    <a:pt x="57" y="27"/>
                    <a:pt x="57" y="28"/>
                  </a:cubicBezTo>
                  <a:cubicBezTo>
                    <a:pt x="57" y="28"/>
                    <a:pt x="56" y="29"/>
                    <a:pt x="56" y="30"/>
                  </a:cubicBezTo>
                  <a:cubicBezTo>
                    <a:pt x="56" y="30"/>
                    <a:pt x="56" y="32"/>
                    <a:pt x="56" y="32"/>
                  </a:cubicBezTo>
                  <a:cubicBezTo>
                    <a:pt x="56" y="33"/>
                    <a:pt x="57" y="34"/>
                    <a:pt x="57" y="34"/>
                  </a:cubicBezTo>
                  <a:cubicBezTo>
                    <a:pt x="57" y="35"/>
                    <a:pt x="57" y="36"/>
                    <a:pt x="56" y="37"/>
                  </a:cubicBezTo>
                  <a:cubicBezTo>
                    <a:pt x="56" y="37"/>
                    <a:pt x="56" y="38"/>
                    <a:pt x="56" y="38"/>
                  </a:cubicBezTo>
                  <a:cubicBezTo>
                    <a:pt x="55" y="39"/>
                    <a:pt x="55" y="40"/>
                    <a:pt x="56" y="40"/>
                  </a:cubicBezTo>
                  <a:cubicBezTo>
                    <a:pt x="56" y="41"/>
                    <a:pt x="57" y="42"/>
                    <a:pt x="57" y="42"/>
                  </a:cubicBezTo>
                  <a:cubicBezTo>
                    <a:pt x="57" y="43"/>
                    <a:pt x="59" y="44"/>
                    <a:pt x="59" y="44"/>
                  </a:cubicBezTo>
                  <a:cubicBezTo>
                    <a:pt x="59" y="44"/>
                    <a:pt x="60" y="45"/>
                    <a:pt x="60" y="46"/>
                  </a:cubicBezTo>
                  <a:cubicBezTo>
                    <a:pt x="60" y="46"/>
                    <a:pt x="60" y="46"/>
                    <a:pt x="60" y="46"/>
                  </a:cubicBezTo>
                  <a:cubicBezTo>
                    <a:pt x="59" y="46"/>
                    <a:pt x="58" y="47"/>
                    <a:pt x="58" y="48"/>
                  </a:cubicBezTo>
                  <a:cubicBezTo>
                    <a:pt x="57" y="48"/>
                    <a:pt x="56" y="48"/>
                    <a:pt x="56" y="48"/>
                  </a:cubicBezTo>
                  <a:cubicBezTo>
                    <a:pt x="55" y="49"/>
                    <a:pt x="53" y="48"/>
                    <a:pt x="53" y="49"/>
                  </a:cubicBezTo>
                  <a:cubicBezTo>
                    <a:pt x="52" y="49"/>
                    <a:pt x="52" y="50"/>
                    <a:pt x="52" y="51"/>
                  </a:cubicBezTo>
                  <a:cubicBezTo>
                    <a:pt x="52" y="51"/>
                    <a:pt x="53" y="53"/>
                    <a:pt x="53" y="53"/>
                  </a:cubicBezTo>
                  <a:cubicBezTo>
                    <a:pt x="53" y="54"/>
                    <a:pt x="52" y="55"/>
                    <a:pt x="52" y="55"/>
                  </a:cubicBezTo>
                  <a:cubicBezTo>
                    <a:pt x="52" y="55"/>
                    <a:pt x="51" y="55"/>
                    <a:pt x="50" y="56"/>
                  </a:cubicBezTo>
                  <a:cubicBezTo>
                    <a:pt x="50" y="56"/>
                    <a:pt x="50" y="57"/>
                    <a:pt x="50" y="57"/>
                  </a:cubicBezTo>
                  <a:cubicBezTo>
                    <a:pt x="49" y="57"/>
                    <a:pt x="49" y="57"/>
                    <a:pt x="49" y="5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4" name="Freeform 164"/>
            <p:cNvSpPr>
              <a:spLocks/>
            </p:cNvSpPr>
            <p:nvPr/>
          </p:nvSpPr>
          <p:spPr bwMode="auto">
            <a:xfrm>
              <a:off x="966788" y="1455738"/>
              <a:ext cx="17463" cy="14288"/>
            </a:xfrm>
            <a:custGeom>
              <a:avLst/>
              <a:gdLst/>
              <a:ahLst/>
              <a:cxnLst>
                <a:cxn ang="0">
                  <a:pos x="7" y="3"/>
                </a:cxn>
                <a:cxn ang="0">
                  <a:pos x="8" y="4"/>
                </a:cxn>
                <a:cxn ang="0">
                  <a:pos x="9" y="2"/>
                </a:cxn>
                <a:cxn ang="0">
                  <a:pos x="8" y="1"/>
                </a:cxn>
                <a:cxn ang="0">
                  <a:pos x="7" y="0"/>
                </a:cxn>
                <a:cxn ang="0">
                  <a:pos x="4" y="1"/>
                </a:cxn>
                <a:cxn ang="0">
                  <a:pos x="3" y="2"/>
                </a:cxn>
                <a:cxn ang="0">
                  <a:pos x="1" y="2"/>
                </a:cxn>
                <a:cxn ang="0">
                  <a:pos x="0" y="4"/>
                </a:cxn>
                <a:cxn ang="0">
                  <a:pos x="0" y="7"/>
                </a:cxn>
                <a:cxn ang="0">
                  <a:pos x="2" y="7"/>
                </a:cxn>
                <a:cxn ang="0">
                  <a:pos x="4" y="8"/>
                </a:cxn>
                <a:cxn ang="0">
                  <a:pos x="6" y="7"/>
                </a:cxn>
                <a:cxn ang="0">
                  <a:pos x="6" y="5"/>
                </a:cxn>
                <a:cxn ang="0">
                  <a:pos x="6" y="4"/>
                </a:cxn>
                <a:cxn ang="0">
                  <a:pos x="7" y="3"/>
                </a:cxn>
              </a:cxnLst>
              <a:rect l="0" t="0" r="r" b="b"/>
              <a:pathLst>
                <a:path w="9" h="8">
                  <a:moveTo>
                    <a:pt x="7" y="3"/>
                  </a:moveTo>
                  <a:cubicBezTo>
                    <a:pt x="7" y="3"/>
                    <a:pt x="8" y="4"/>
                    <a:pt x="8" y="4"/>
                  </a:cubicBezTo>
                  <a:cubicBezTo>
                    <a:pt x="9" y="4"/>
                    <a:pt x="9" y="3"/>
                    <a:pt x="9" y="2"/>
                  </a:cubicBezTo>
                  <a:cubicBezTo>
                    <a:pt x="9" y="2"/>
                    <a:pt x="8" y="1"/>
                    <a:pt x="8" y="1"/>
                  </a:cubicBezTo>
                  <a:cubicBezTo>
                    <a:pt x="8" y="1"/>
                    <a:pt x="7" y="0"/>
                    <a:pt x="7" y="0"/>
                  </a:cubicBezTo>
                  <a:cubicBezTo>
                    <a:pt x="6" y="0"/>
                    <a:pt x="4" y="1"/>
                    <a:pt x="4" y="1"/>
                  </a:cubicBezTo>
                  <a:cubicBezTo>
                    <a:pt x="4" y="1"/>
                    <a:pt x="3" y="2"/>
                    <a:pt x="3" y="2"/>
                  </a:cubicBezTo>
                  <a:cubicBezTo>
                    <a:pt x="3" y="3"/>
                    <a:pt x="1" y="2"/>
                    <a:pt x="1" y="2"/>
                  </a:cubicBezTo>
                  <a:cubicBezTo>
                    <a:pt x="0" y="3"/>
                    <a:pt x="0" y="4"/>
                    <a:pt x="0" y="4"/>
                  </a:cubicBezTo>
                  <a:cubicBezTo>
                    <a:pt x="0" y="5"/>
                    <a:pt x="0" y="6"/>
                    <a:pt x="0" y="7"/>
                  </a:cubicBezTo>
                  <a:cubicBezTo>
                    <a:pt x="1" y="7"/>
                    <a:pt x="1" y="7"/>
                    <a:pt x="2" y="7"/>
                  </a:cubicBezTo>
                  <a:cubicBezTo>
                    <a:pt x="2" y="7"/>
                    <a:pt x="4" y="8"/>
                    <a:pt x="4" y="8"/>
                  </a:cubicBezTo>
                  <a:cubicBezTo>
                    <a:pt x="5" y="8"/>
                    <a:pt x="6" y="7"/>
                    <a:pt x="6" y="7"/>
                  </a:cubicBezTo>
                  <a:cubicBezTo>
                    <a:pt x="6" y="6"/>
                    <a:pt x="7" y="6"/>
                    <a:pt x="6" y="5"/>
                  </a:cubicBezTo>
                  <a:cubicBezTo>
                    <a:pt x="6" y="5"/>
                    <a:pt x="6" y="5"/>
                    <a:pt x="6" y="4"/>
                  </a:cubicBezTo>
                  <a:cubicBezTo>
                    <a:pt x="6" y="4"/>
                    <a:pt x="6" y="3"/>
                    <a:pt x="7"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5" name="Freeform 165"/>
            <p:cNvSpPr>
              <a:spLocks/>
            </p:cNvSpPr>
            <p:nvPr/>
          </p:nvSpPr>
          <p:spPr bwMode="auto">
            <a:xfrm>
              <a:off x="842963" y="1212851"/>
              <a:ext cx="266700" cy="307975"/>
            </a:xfrm>
            <a:custGeom>
              <a:avLst/>
              <a:gdLst/>
              <a:ahLst/>
              <a:cxnLst>
                <a:cxn ang="0">
                  <a:pos x="60" y="124"/>
                </a:cxn>
                <a:cxn ang="0">
                  <a:pos x="50" y="118"/>
                </a:cxn>
                <a:cxn ang="0">
                  <a:pos x="51" y="112"/>
                </a:cxn>
                <a:cxn ang="0">
                  <a:pos x="39" y="98"/>
                </a:cxn>
                <a:cxn ang="0">
                  <a:pos x="48" y="88"/>
                </a:cxn>
                <a:cxn ang="0">
                  <a:pos x="57" y="96"/>
                </a:cxn>
                <a:cxn ang="0">
                  <a:pos x="50" y="81"/>
                </a:cxn>
                <a:cxn ang="0">
                  <a:pos x="41" y="84"/>
                </a:cxn>
                <a:cxn ang="0">
                  <a:pos x="36" y="77"/>
                </a:cxn>
                <a:cxn ang="0">
                  <a:pos x="33" y="67"/>
                </a:cxn>
                <a:cxn ang="0">
                  <a:pos x="28" y="80"/>
                </a:cxn>
                <a:cxn ang="0">
                  <a:pos x="15" y="82"/>
                </a:cxn>
                <a:cxn ang="0">
                  <a:pos x="7" y="67"/>
                </a:cxn>
                <a:cxn ang="0">
                  <a:pos x="3" y="55"/>
                </a:cxn>
                <a:cxn ang="0">
                  <a:pos x="7" y="45"/>
                </a:cxn>
                <a:cxn ang="0">
                  <a:pos x="17" y="55"/>
                </a:cxn>
                <a:cxn ang="0">
                  <a:pos x="25" y="66"/>
                </a:cxn>
                <a:cxn ang="0">
                  <a:pos x="21" y="56"/>
                </a:cxn>
                <a:cxn ang="0">
                  <a:pos x="25" y="45"/>
                </a:cxn>
                <a:cxn ang="0">
                  <a:pos x="23" y="36"/>
                </a:cxn>
                <a:cxn ang="0">
                  <a:pos x="20" y="25"/>
                </a:cxn>
                <a:cxn ang="0">
                  <a:pos x="29" y="34"/>
                </a:cxn>
                <a:cxn ang="0">
                  <a:pos x="42" y="47"/>
                </a:cxn>
                <a:cxn ang="0">
                  <a:pos x="45" y="48"/>
                </a:cxn>
                <a:cxn ang="0">
                  <a:pos x="48" y="47"/>
                </a:cxn>
                <a:cxn ang="0">
                  <a:pos x="56" y="52"/>
                </a:cxn>
                <a:cxn ang="0">
                  <a:pos x="60" y="62"/>
                </a:cxn>
                <a:cxn ang="0">
                  <a:pos x="58" y="49"/>
                </a:cxn>
                <a:cxn ang="0">
                  <a:pos x="51" y="31"/>
                </a:cxn>
                <a:cxn ang="0">
                  <a:pos x="52" y="28"/>
                </a:cxn>
                <a:cxn ang="0">
                  <a:pos x="49" y="11"/>
                </a:cxn>
                <a:cxn ang="0">
                  <a:pos x="59" y="0"/>
                </a:cxn>
                <a:cxn ang="0">
                  <a:pos x="65" y="3"/>
                </a:cxn>
                <a:cxn ang="0">
                  <a:pos x="73" y="17"/>
                </a:cxn>
                <a:cxn ang="0">
                  <a:pos x="84" y="28"/>
                </a:cxn>
                <a:cxn ang="0">
                  <a:pos x="83" y="59"/>
                </a:cxn>
                <a:cxn ang="0">
                  <a:pos x="75" y="77"/>
                </a:cxn>
                <a:cxn ang="0">
                  <a:pos x="84" y="78"/>
                </a:cxn>
                <a:cxn ang="0">
                  <a:pos x="87" y="89"/>
                </a:cxn>
                <a:cxn ang="0">
                  <a:pos x="87" y="94"/>
                </a:cxn>
                <a:cxn ang="0">
                  <a:pos x="81" y="98"/>
                </a:cxn>
                <a:cxn ang="0">
                  <a:pos x="93" y="103"/>
                </a:cxn>
                <a:cxn ang="0">
                  <a:pos x="99" y="104"/>
                </a:cxn>
                <a:cxn ang="0">
                  <a:pos x="111" y="111"/>
                </a:cxn>
                <a:cxn ang="0">
                  <a:pos x="132" y="107"/>
                </a:cxn>
                <a:cxn ang="0">
                  <a:pos x="137" y="110"/>
                </a:cxn>
                <a:cxn ang="0">
                  <a:pos x="141" y="121"/>
                </a:cxn>
                <a:cxn ang="0">
                  <a:pos x="127" y="131"/>
                </a:cxn>
                <a:cxn ang="0">
                  <a:pos x="125" y="137"/>
                </a:cxn>
                <a:cxn ang="0">
                  <a:pos x="119" y="145"/>
                </a:cxn>
                <a:cxn ang="0">
                  <a:pos x="110" y="156"/>
                </a:cxn>
                <a:cxn ang="0">
                  <a:pos x="93" y="160"/>
                </a:cxn>
                <a:cxn ang="0">
                  <a:pos x="98" y="151"/>
                </a:cxn>
                <a:cxn ang="0">
                  <a:pos x="99" y="140"/>
                </a:cxn>
                <a:cxn ang="0">
                  <a:pos x="110" y="130"/>
                </a:cxn>
                <a:cxn ang="0">
                  <a:pos x="113" y="129"/>
                </a:cxn>
                <a:cxn ang="0">
                  <a:pos x="100" y="129"/>
                </a:cxn>
                <a:cxn ang="0">
                  <a:pos x="95" y="117"/>
                </a:cxn>
                <a:cxn ang="0">
                  <a:pos x="93" y="131"/>
                </a:cxn>
                <a:cxn ang="0">
                  <a:pos x="85" y="135"/>
                </a:cxn>
                <a:cxn ang="0">
                  <a:pos x="79" y="123"/>
                </a:cxn>
                <a:cxn ang="0">
                  <a:pos x="68" y="128"/>
                </a:cxn>
              </a:cxnLst>
              <a:rect l="0" t="0" r="r" b="b"/>
              <a:pathLst>
                <a:path w="142" h="164">
                  <a:moveTo>
                    <a:pt x="68" y="128"/>
                  </a:moveTo>
                  <a:cubicBezTo>
                    <a:pt x="67" y="128"/>
                    <a:pt x="65" y="128"/>
                    <a:pt x="64" y="128"/>
                  </a:cubicBezTo>
                  <a:cubicBezTo>
                    <a:pt x="63" y="128"/>
                    <a:pt x="62" y="129"/>
                    <a:pt x="61" y="129"/>
                  </a:cubicBezTo>
                  <a:cubicBezTo>
                    <a:pt x="61" y="129"/>
                    <a:pt x="60" y="130"/>
                    <a:pt x="59" y="130"/>
                  </a:cubicBezTo>
                  <a:cubicBezTo>
                    <a:pt x="59" y="130"/>
                    <a:pt x="58" y="130"/>
                    <a:pt x="57" y="130"/>
                  </a:cubicBezTo>
                  <a:cubicBezTo>
                    <a:pt x="57" y="130"/>
                    <a:pt x="57" y="129"/>
                    <a:pt x="57" y="128"/>
                  </a:cubicBezTo>
                  <a:cubicBezTo>
                    <a:pt x="58" y="128"/>
                    <a:pt x="59" y="127"/>
                    <a:pt x="59" y="126"/>
                  </a:cubicBezTo>
                  <a:cubicBezTo>
                    <a:pt x="59" y="126"/>
                    <a:pt x="60" y="125"/>
                    <a:pt x="60" y="124"/>
                  </a:cubicBezTo>
                  <a:cubicBezTo>
                    <a:pt x="61" y="124"/>
                    <a:pt x="61" y="123"/>
                    <a:pt x="61" y="123"/>
                  </a:cubicBezTo>
                  <a:cubicBezTo>
                    <a:pt x="61" y="122"/>
                    <a:pt x="62" y="121"/>
                    <a:pt x="61" y="121"/>
                  </a:cubicBezTo>
                  <a:cubicBezTo>
                    <a:pt x="61" y="121"/>
                    <a:pt x="60" y="121"/>
                    <a:pt x="60" y="121"/>
                  </a:cubicBezTo>
                  <a:cubicBezTo>
                    <a:pt x="59" y="121"/>
                    <a:pt x="59" y="122"/>
                    <a:pt x="59" y="122"/>
                  </a:cubicBezTo>
                  <a:cubicBezTo>
                    <a:pt x="58" y="123"/>
                    <a:pt x="57" y="123"/>
                    <a:pt x="56" y="124"/>
                  </a:cubicBezTo>
                  <a:cubicBezTo>
                    <a:pt x="56" y="124"/>
                    <a:pt x="55" y="124"/>
                    <a:pt x="54" y="124"/>
                  </a:cubicBezTo>
                  <a:cubicBezTo>
                    <a:pt x="53" y="123"/>
                    <a:pt x="52" y="122"/>
                    <a:pt x="51" y="122"/>
                  </a:cubicBezTo>
                  <a:cubicBezTo>
                    <a:pt x="51" y="121"/>
                    <a:pt x="50" y="119"/>
                    <a:pt x="50" y="118"/>
                  </a:cubicBezTo>
                  <a:cubicBezTo>
                    <a:pt x="50" y="118"/>
                    <a:pt x="50" y="116"/>
                    <a:pt x="50" y="116"/>
                  </a:cubicBezTo>
                  <a:cubicBezTo>
                    <a:pt x="50" y="115"/>
                    <a:pt x="51" y="115"/>
                    <a:pt x="51" y="114"/>
                  </a:cubicBezTo>
                  <a:cubicBezTo>
                    <a:pt x="51" y="114"/>
                    <a:pt x="53" y="113"/>
                    <a:pt x="53" y="113"/>
                  </a:cubicBezTo>
                  <a:cubicBezTo>
                    <a:pt x="53" y="113"/>
                    <a:pt x="54" y="112"/>
                    <a:pt x="54" y="112"/>
                  </a:cubicBezTo>
                  <a:cubicBezTo>
                    <a:pt x="54" y="111"/>
                    <a:pt x="54" y="110"/>
                    <a:pt x="54" y="110"/>
                  </a:cubicBezTo>
                  <a:cubicBezTo>
                    <a:pt x="54" y="110"/>
                    <a:pt x="53" y="109"/>
                    <a:pt x="53" y="109"/>
                  </a:cubicBezTo>
                  <a:cubicBezTo>
                    <a:pt x="53" y="109"/>
                    <a:pt x="52" y="110"/>
                    <a:pt x="52" y="110"/>
                  </a:cubicBezTo>
                  <a:cubicBezTo>
                    <a:pt x="52" y="110"/>
                    <a:pt x="52" y="111"/>
                    <a:pt x="51" y="112"/>
                  </a:cubicBezTo>
                  <a:cubicBezTo>
                    <a:pt x="51" y="112"/>
                    <a:pt x="49" y="113"/>
                    <a:pt x="49" y="113"/>
                  </a:cubicBezTo>
                  <a:cubicBezTo>
                    <a:pt x="48" y="113"/>
                    <a:pt x="47" y="113"/>
                    <a:pt x="47" y="113"/>
                  </a:cubicBezTo>
                  <a:cubicBezTo>
                    <a:pt x="46" y="113"/>
                    <a:pt x="45" y="112"/>
                    <a:pt x="45" y="111"/>
                  </a:cubicBezTo>
                  <a:cubicBezTo>
                    <a:pt x="45" y="111"/>
                    <a:pt x="44" y="109"/>
                    <a:pt x="44" y="109"/>
                  </a:cubicBezTo>
                  <a:cubicBezTo>
                    <a:pt x="43" y="108"/>
                    <a:pt x="43" y="106"/>
                    <a:pt x="42" y="105"/>
                  </a:cubicBezTo>
                  <a:cubicBezTo>
                    <a:pt x="42" y="104"/>
                    <a:pt x="42" y="102"/>
                    <a:pt x="41" y="102"/>
                  </a:cubicBezTo>
                  <a:cubicBezTo>
                    <a:pt x="41" y="101"/>
                    <a:pt x="41" y="100"/>
                    <a:pt x="40" y="99"/>
                  </a:cubicBezTo>
                  <a:cubicBezTo>
                    <a:pt x="40" y="99"/>
                    <a:pt x="39" y="98"/>
                    <a:pt x="39" y="98"/>
                  </a:cubicBezTo>
                  <a:cubicBezTo>
                    <a:pt x="39" y="97"/>
                    <a:pt x="39" y="95"/>
                    <a:pt x="39" y="94"/>
                  </a:cubicBezTo>
                  <a:cubicBezTo>
                    <a:pt x="40" y="94"/>
                    <a:pt x="40" y="93"/>
                    <a:pt x="41" y="92"/>
                  </a:cubicBezTo>
                  <a:cubicBezTo>
                    <a:pt x="41" y="92"/>
                    <a:pt x="42" y="91"/>
                    <a:pt x="43" y="91"/>
                  </a:cubicBezTo>
                  <a:cubicBezTo>
                    <a:pt x="43" y="91"/>
                    <a:pt x="43" y="92"/>
                    <a:pt x="43" y="92"/>
                  </a:cubicBezTo>
                  <a:cubicBezTo>
                    <a:pt x="44" y="92"/>
                    <a:pt x="44" y="92"/>
                    <a:pt x="45" y="91"/>
                  </a:cubicBezTo>
                  <a:cubicBezTo>
                    <a:pt x="45" y="91"/>
                    <a:pt x="44" y="90"/>
                    <a:pt x="44" y="89"/>
                  </a:cubicBezTo>
                  <a:cubicBezTo>
                    <a:pt x="45" y="89"/>
                    <a:pt x="45" y="88"/>
                    <a:pt x="46" y="88"/>
                  </a:cubicBezTo>
                  <a:cubicBezTo>
                    <a:pt x="46" y="88"/>
                    <a:pt x="47" y="88"/>
                    <a:pt x="48" y="88"/>
                  </a:cubicBezTo>
                  <a:cubicBezTo>
                    <a:pt x="48" y="89"/>
                    <a:pt x="49" y="90"/>
                    <a:pt x="50" y="91"/>
                  </a:cubicBezTo>
                  <a:cubicBezTo>
                    <a:pt x="51" y="92"/>
                    <a:pt x="52" y="94"/>
                    <a:pt x="53" y="95"/>
                  </a:cubicBezTo>
                  <a:cubicBezTo>
                    <a:pt x="54" y="96"/>
                    <a:pt x="56" y="98"/>
                    <a:pt x="57" y="99"/>
                  </a:cubicBezTo>
                  <a:cubicBezTo>
                    <a:pt x="57" y="99"/>
                    <a:pt x="58" y="99"/>
                    <a:pt x="58" y="99"/>
                  </a:cubicBezTo>
                  <a:cubicBezTo>
                    <a:pt x="59" y="99"/>
                    <a:pt x="60" y="99"/>
                    <a:pt x="60" y="99"/>
                  </a:cubicBezTo>
                  <a:cubicBezTo>
                    <a:pt x="61" y="98"/>
                    <a:pt x="60" y="97"/>
                    <a:pt x="60" y="97"/>
                  </a:cubicBezTo>
                  <a:cubicBezTo>
                    <a:pt x="60" y="97"/>
                    <a:pt x="59" y="96"/>
                    <a:pt x="59" y="96"/>
                  </a:cubicBezTo>
                  <a:cubicBezTo>
                    <a:pt x="58" y="96"/>
                    <a:pt x="57" y="96"/>
                    <a:pt x="57" y="96"/>
                  </a:cubicBezTo>
                  <a:cubicBezTo>
                    <a:pt x="57" y="96"/>
                    <a:pt x="56" y="95"/>
                    <a:pt x="55" y="94"/>
                  </a:cubicBezTo>
                  <a:cubicBezTo>
                    <a:pt x="55" y="94"/>
                    <a:pt x="54" y="92"/>
                    <a:pt x="54" y="92"/>
                  </a:cubicBezTo>
                  <a:cubicBezTo>
                    <a:pt x="53" y="91"/>
                    <a:pt x="51" y="90"/>
                    <a:pt x="51" y="89"/>
                  </a:cubicBezTo>
                  <a:cubicBezTo>
                    <a:pt x="50" y="89"/>
                    <a:pt x="49" y="88"/>
                    <a:pt x="48" y="87"/>
                  </a:cubicBezTo>
                  <a:cubicBezTo>
                    <a:pt x="48" y="87"/>
                    <a:pt x="48" y="86"/>
                    <a:pt x="48" y="86"/>
                  </a:cubicBezTo>
                  <a:cubicBezTo>
                    <a:pt x="48" y="85"/>
                    <a:pt x="49" y="85"/>
                    <a:pt x="49" y="84"/>
                  </a:cubicBezTo>
                  <a:cubicBezTo>
                    <a:pt x="49" y="84"/>
                    <a:pt x="50" y="83"/>
                    <a:pt x="50" y="83"/>
                  </a:cubicBezTo>
                  <a:cubicBezTo>
                    <a:pt x="50" y="83"/>
                    <a:pt x="50" y="81"/>
                    <a:pt x="50" y="81"/>
                  </a:cubicBezTo>
                  <a:cubicBezTo>
                    <a:pt x="49" y="81"/>
                    <a:pt x="49" y="82"/>
                    <a:pt x="48" y="82"/>
                  </a:cubicBezTo>
                  <a:cubicBezTo>
                    <a:pt x="48" y="82"/>
                    <a:pt x="48" y="83"/>
                    <a:pt x="48" y="83"/>
                  </a:cubicBezTo>
                  <a:cubicBezTo>
                    <a:pt x="47" y="84"/>
                    <a:pt x="47" y="85"/>
                    <a:pt x="46" y="85"/>
                  </a:cubicBezTo>
                  <a:cubicBezTo>
                    <a:pt x="46" y="85"/>
                    <a:pt x="45" y="86"/>
                    <a:pt x="45" y="86"/>
                  </a:cubicBezTo>
                  <a:cubicBezTo>
                    <a:pt x="44" y="86"/>
                    <a:pt x="43" y="85"/>
                    <a:pt x="43" y="86"/>
                  </a:cubicBezTo>
                  <a:cubicBezTo>
                    <a:pt x="43" y="86"/>
                    <a:pt x="43" y="87"/>
                    <a:pt x="42" y="87"/>
                  </a:cubicBezTo>
                  <a:cubicBezTo>
                    <a:pt x="42" y="87"/>
                    <a:pt x="41" y="87"/>
                    <a:pt x="41" y="86"/>
                  </a:cubicBezTo>
                  <a:cubicBezTo>
                    <a:pt x="41" y="86"/>
                    <a:pt x="41" y="85"/>
                    <a:pt x="41" y="84"/>
                  </a:cubicBezTo>
                  <a:cubicBezTo>
                    <a:pt x="42" y="84"/>
                    <a:pt x="42" y="83"/>
                    <a:pt x="42" y="82"/>
                  </a:cubicBezTo>
                  <a:cubicBezTo>
                    <a:pt x="42" y="82"/>
                    <a:pt x="41" y="81"/>
                    <a:pt x="41" y="81"/>
                  </a:cubicBezTo>
                  <a:cubicBezTo>
                    <a:pt x="41" y="81"/>
                    <a:pt x="40" y="80"/>
                    <a:pt x="40" y="80"/>
                  </a:cubicBezTo>
                  <a:cubicBezTo>
                    <a:pt x="40" y="79"/>
                    <a:pt x="39" y="78"/>
                    <a:pt x="39" y="78"/>
                  </a:cubicBezTo>
                  <a:cubicBezTo>
                    <a:pt x="39" y="77"/>
                    <a:pt x="40" y="75"/>
                    <a:pt x="40" y="75"/>
                  </a:cubicBezTo>
                  <a:cubicBezTo>
                    <a:pt x="40" y="74"/>
                    <a:pt x="39" y="73"/>
                    <a:pt x="39" y="73"/>
                  </a:cubicBezTo>
                  <a:cubicBezTo>
                    <a:pt x="38" y="73"/>
                    <a:pt x="38" y="74"/>
                    <a:pt x="37" y="75"/>
                  </a:cubicBezTo>
                  <a:cubicBezTo>
                    <a:pt x="37" y="75"/>
                    <a:pt x="36" y="77"/>
                    <a:pt x="36" y="77"/>
                  </a:cubicBezTo>
                  <a:cubicBezTo>
                    <a:pt x="36" y="78"/>
                    <a:pt x="36" y="79"/>
                    <a:pt x="36" y="80"/>
                  </a:cubicBezTo>
                  <a:cubicBezTo>
                    <a:pt x="36" y="80"/>
                    <a:pt x="35" y="80"/>
                    <a:pt x="35" y="80"/>
                  </a:cubicBezTo>
                  <a:cubicBezTo>
                    <a:pt x="34" y="79"/>
                    <a:pt x="34" y="78"/>
                    <a:pt x="34" y="77"/>
                  </a:cubicBezTo>
                  <a:cubicBezTo>
                    <a:pt x="34" y="76"/>
                    <a:pt x="34" y="75"/>
                    <a:pt x="34" y="74"/>
                  </a:cubicBezTo>
                  <a:cubicBezTo>
                    <a:pt x="34" y="74"/>
                    <a:pt x="35" y="72"/>
                    <a:pt x="35" y="72"/>
                  </a:cubicBezTo>
                  <a:cubicBezTo>
                    <a:pt x="35" y="71"/>
                    <a:pt x="35" y="70"/>
                    <a:pt x="35" y="70"/>
                  </a:cubicBezTo>
                  <a:cubicBezTo>
                    <a:pt x="34" y="69"/>
                    <a:pt x="34" y="68"/>
                    <a:pt x="34" y="68"/>
                  </a:cubicBezTo>
                  <a:cubicBezTo>
                    <a:pt x="34" y="67"/>
                    <a:pt x="33" y="67"/>
                    <a:pt x="33" y="67"/>
                  </a:cubicBezTo>
                  <a:cubicBezTo>
                    <a:pt x="32" y="67"/>
                    <a:pt x="32" y="68"/>
                    <a:pt x="32" y="69"/>
                  </a:cubicBezTo>
                  <a:cubicBezTo>
                    <a:pt x="32" y="69"/>
                    <a:pt x="32" y="70"/>
                    <a:pt x="32" y="70"/>
                  </a:cubicBezTo>
                  <a:cubicBezTo>
                    <a:pt x="32" y="71"/>
                    <a:pt x="32" y="71"/>
                    <a:pt x="32" y="72"/>
                  </a:cubicBezTo>
                  <a:cubicBezTo>
                    <a:pt x="32" y="72"/>
                    <a:pt x="32" y="73"/>
                    <a:pt x="31" y="74"/>
                  </a:cubicBezTo>
                  <a:cubicBezTo>
                    <a:pt x="31" y="74"/>
                    <a:pt x="30" y="73"/>
                    <a:pt x="29" y="74"/>
                  </a:cubicBezTo>
                  <a:cubicBezTo>
                    <a:pt x="28" y="74"/>
                    <a:pt x="27" y="74"/>
                    <a:pt x="27" y="75"/>
                  </a:cubicBezTo>
                  <a:cubicBezTo>
                    <a:pt x="27" y="75"/>
                    <a:pt x="28" y="77"/>
                    <a:pt x="28" y="77"/>
                  </a:cubicBezTo>
                  <a:cubicBezTo>
                    <a:pt x="28" y="78"/>
                    <a:pt x="28" y="79"/>
                    <a:pt x="28" y="80"/>
                  </a:cubicBezTo>
                  <a:cubicBezTo>
                    <a:pt x="28" y="81"/>
                    <a:pt x="28" y="83"/>
                    <a:pt x="28" y="84"/>
                  </a:cubicBezTo>
                  <a:cubicBezTo>
                    <a:pt x="28" y="85"/>
                    <a:pt x="28" y="86"/>
                    <a:pt x="28" y="87"/>
                  </a:cubicBezTo>
                  <a:cubicBezTo>
                    <a:pt x="28" y="87"/>
                    <a:pt x="27" y="88"/>
                    <a:pt x="27" y="88"/>
                  </a:cubicBezTo>
                  <a:cubicBezTo>
                    <a:pt x="26" y="89"/>
                    <a:pt x="25" y="89"/>
                    <a:pt x="25" y="89"/>
                  </a:cubicBezTo>
                  <a:cubicBezTo>
                    <a:pt x="24" y="88"/>
                    <a:pt x="24" y="86"/>
                    <a:pt x="23" y="86"/>
                  </a:cubicBezTo>
                  <a:cubicBezTo>
                    <a:pt x="23" y="85"/>
                    <a:pt x="21" y="84"/>
                    <a:pt x="20" y="84"/>
                  </a:cubicBezTo>
                  <a:cubicBezTo>
                    <a:pt x="20" y="83"/>
                    <a:pt x="18" y="82"/>
                    <a:pt x="18" y="82"/>
                  </a:cubicBezTo>
                  <a:cubicBezTo>
                    <a:pt x="17" y="82"/>
                    <a:pt x="16" y="82"/>
                    <a:pt x="15" y="82"/>
                  </a:cubicBezTo>
                  <a:cubicBezTo>
                    <a:pt x="15" y="82"/>
                    <a:pt x="14" y="81"/>
                    <a:pt x="14" y="81"/>
                  </a:cubicBezTo>
                  <a:cubicBezTo>
                    <a:pt x="13" y="80"/>
                    <a:pt x="13" y="79"/>
                    <a:pt x="12" y="78"/>
                  </a:cubicBezTo>
                  <a:cubicBezTo>
                    <a:pt x="12" y="78"/>
                    <a:pt x="11" y="78"/>
                    <a:pt x="11" y="78"/>
                  </a:cubicBezTo>
                  <a:cubicBezTo>
                    <a:pt x="10" y="78"/>
                    <a:pt x="9" y="78"/>
                    <a:pt x="9" y="78"/>
                  </a:cubicBezTo>
                  <a:cubicBezTo>
                    <a:pt x="8" y="78"/>
                    <a:pt x="7" y="76"/>
                    <a:pt x="7" y="75"/>
                  </a:cubicBezTo>
                  <a:cubicBezTo>
                    <a:pt x="6" y="74"/>
                    <a:pt x="7" y="73"/>
                    <a:pt x="7" y="72"/>
                  </a:cubicBezTo>
                  <a:cubicBezTo>
                    <a:pt x="7" y="72"/>
                    <a:pt x="7" y="70"/>
                    <a:pt x="7" y="69"/>
                  </a:cubicBezTo>
                  <a:cubicBezTo>
                    <a:pt x="7" y="69"/>
                    <a:pt x="7" y="68"/>
                    <a:pt x="7" y="67"/>
                  </a:cubicBezTo>
                  <a:cubicBezTo>
                    <a:pt x="6" y="66"/>
                    <a:pt x="6" y="65"/>
                    <a:pt x="5" y="64"/>
                  </a:cubicBezTo>
                  <a:cubicBezTo>
                    <a:pt x="5" y="64"/>
                    <a:pt x="4" y="63"/>
                    <a:pt x="3" y="63"/>
                  </a:cubicBezTo>
                  <a:cubicBezTo>
                    <a:pt x="3" y="63"/>
                    <a:pt x="2" y="64"/>
                    <a:pt x="1" y="64"/>
                  </a:cubicBezTo>
                  <a:cubicBezTo>
                    <a:pt x="1" y="64"/>
                    <a:pt x="1" y="63"/>
                    <a:pt x="1" y="63"/>
                  </a:cubicBezTo>
                  <a:cubicBezTo>
                    <a:pt x="0" y="62"/>
                    <a:pt x="0" y="60"/>
                    <a:pt x="0" y="59"/>
                  </a:cubicBezTo>
                  <a:cubicBezTo>
                    <a:pt x="0" y="58"/>
                    <a:pt x="1" y="56"/>
                    <a:pt x="1" y="56"/>
                  </a:cubicBezTo>
                  <a:cubicBezTo>
                    <a:pt x="1" y="55"/>
                    <a:pt x="2" y="55"/>
                    <a:pt x="2" y="55"/>
                  </a:cubicBezTo>
                  <a:cubicBezTo>
                    <a:pt x="2" y="55"/>
                    <a:pt x="3" y="55"/>
                    <a:pt x="3" y="55"/>
                  </a:cubicBezTo>
                  <a:cubicBezTo>
                    <a:pt x="4" y="56"/>
                    <a:pt x="5" y="56"/>
                    <a:pt x="6" y="57"/>
                  </a:cubicBezTo>
                  <a:cubicBezTo>
                    <a:pt x="6" y="57"/>
                    <a:pt x="7" y="58"/>
                    <a:pt x="8" y="58"/>
                  </a:cubicBezTo>
                  <a:cubicBezTo>
                    <a:pt x="8" y="58"/>
                    <a:pt x="8" y="57"/>
                    <a:pt x="8" y="57"/>
                  </a:cubicBezTo>
                  <a:cubicBezTo>
                    <a:pt x="8" y="56"/>
                    <a:pt x="8" y="56"/>
                    <a:pt x="8" y="55"/>
                  </a:cubicBezTo>
                  <a:cubicBezTo>
                    <a:pt x="8" y="55"/>
                    <a:pt x="6" y="54"/>
                    <a:pt x="6" y="54"/>
                  </a:cubicBezTo>
                  <a:cubicBezTo>
                    <a:pt x="6" y="53"/>
                    <a:pt x="6" y="52"/>
                    <a:pt x="6" y="51"/>
                  </a:cubicBezTo>
                  <a:cubicBezTo>
                    <a:pt x="6" y="50"/>
                    <a:pt x="5" y="48"/>
                    <a:pt x="5" y="47"/>
                  </a:cubicBezTo>
                  <a:cubicBezTo>
                    <a:pt x="6" y="47"/>
                    <a:pt x="6" y="45"/>
                    <a:pt x="7" y="45"/>
                  </a:cubicBezTo>
                  <a:cubicBezTo>
                    <a:pt x="7" y="44"/>
                    <a:pt x="8" y="43"/>
                    <a:pt x="9" y="43"/>
                  </a:cubicBezTo>
                  <a:cubicBezTo>
                    <a:pt x="9" y="42"/>
                    <a:pt x="10" y="42"/>
                    <a:pt x="10" y="42"/>
                  </a:cubicBezTo>
                  <a:cubicBezTo>
                    <a:pt x="11" y="42"/>
                    <a:pt x="11" y="43"/>
                    <a:pt x="11" y="43"/>
                  </a:cubicBezTo>
                  <a:cubicBezTo>
                    <a:pt x="12" y="44"/>
                    <a:pt x="12" y="45"/>
                    <a:pt x="12" y="45"/>
                  </a:cubicBezTo>
                  <a:cubicBezTo>
                    <a:pt x="12" y="46"/>
                    <a:pt x="12" y="47"/>
                    <a:pt x="12" y="48"/>
                  </a:cubicBezTo>
                  <a:cubicBezTo>
                    <a:pt x="12" y="48"/>
                    <a:pt x="13" y="49"/>
                    <a:pt x="14" y="50"/>
                  </a:cubicBezTo>
                  <a:cubicBezTo>
                    <a:pt x="14" y="50"/>
                    <a:pt x="16" y="51"/>
                    <a:pt x="16" y="52"/>
                  </a:cubicBezTo>
                  <a:cubicBezTo>
                    <a:pt x="16" y="53"/>
                    <a:pt x="16" y="54"/>
                    <a:pt x="17" y="55"/>
                  </a:cubicBezTo>
                  <a:cubicBezTo>
                    <a:pt x="17" y="56"/>
                    <a:pt x="18" y="57"/>
                    <a:pt x="18" y="58"/>
                  </a:cubicBezTo>
                  <a:cubicBezTo>
                    <a:pt x="19" y="59"/>
                    <a:pt x="19" y="60"/>
                    <a:pt x="20" y="61"/>
                  </a:cubicBezTo>
                  <a:cubicBezTo>
                    <a:pt x="20" y="61"/>
                    <a:pt x="21" y="62"/>
                    <a:pt x="22" y="63"/>
                  </a:cubicBezTo>
                  <a:cubicBezTo>
                    <a:pt x="22" y="63"/>
                    <a:pt x="23" y="62"/>
                    <a:pt x="23" y="62"/>
                  </a:cubicBezTo>
                  <a:cubicBezTo>
                    <a:pt x="23" y="62"/>
                    <a:pt x="24" y="62"/>
                    <a:pt x="24" y="62"/>
                  </a:cubicBezTo>
                  <a:cubicBezTo>
                    <a:pt x="25" y="62"/>
                    <a:pt x="25" y="62"/>
                    <a:pt x="25" y="63"/>
                  </a:cubicBezTo>
                  <a:cubicBezTo>
                    <a:pt x="25" y="63"/>
                    <a:pt x="25" y="64"/>
                    <a:pt x="25" y="64"/>
                  </a:cubicBezTo>
                  <a:cubicBezTo>
                    <a:pt x="25" y="64"/>
                    <a:pt x="25" y="65"/>
                    <a:pt x="25" y="66"/>
                  </a:cubicBezTo>
                  <a:cubicBezTo>
                    <a:pt x="25" y="66"/>
                    <a:pt x="26" y="67"/>
                    <a:pt x="26" y="67"/>
                  </a:cubicBezTo>
                  <a:cubicBezTo>
                    <a:pt x="26" y="66"/>
                    <a:pt x="26" y="65"/>
                    <a:pt x="26" y="65"/>
                  </a:cubicBezTo>
                  <a:cubicBezTo>
                    <a:pt x="27" y="64"/>
                    <a:pt x="27" y="62"/>
                    <a:pt x="26" y="61"/>
                  </a:cubicBezTo>
                  <a:cubicBezTo>
                    <a:pt x="26" y="61"/>
                    <a:pt x="26" y="59"/>
                    <a:pt x="25" y="59"/>
                  </a:cubicBezTo>
                  <a:cubicBezTo>
                    <a:pt x="25" y="58"/>
                    <a:pt x="24" y="58"/>
                    <a:pt x="24" y="58"/>
                  </a:cubicBezTo>
                  <a:cubicBezTo>
                    <a:pt x="23" y="58"/>
                    <a:pt x="23" y="59"/>
                    <a:pt x="23" y="59"/>
                  </a:cubicBezTo>
                  <a:cubicBezTo>
                    <a:pt x="22" y="59"/>
                    <a:pt x="22" y="58"/>
                    <a:pt x="21" y="58"/>
                  </a:cubicBezTo>
                  <a:cubicBezTo>
                    <a:pt x="21" y="58"/>
                    <a:pt x="20" y="56"/>
                    <a:pt x="21" y="56"/>
                  </a:cubicBezTo>
                  <a:cubicBezTo>
                    <a:pt x="21" y="55"/>
                    <a:pt x="22" y="56"/>
                    <a:pt x="22" y="56"/>
                  </a:cubicBezTo>
                  <a:cubicBezTo>
                    <a:pt x="23" y="56"/>
                    <a:pt x="23" y="55"/>
                    <a:pt x="23" y="55"/>
                  </a:cubicBezTo>
                  <a:cubicBezTo>
                    <a:pt x="23" y="54"/>
                    <a:pt x="22" y="54"/>
                    <a:pt x="22" y="53"/>
                  </a:cubicBezTo>
                  <a:cubicBezTo>
                    <a:pt x="22" y="53"/>
                    <a:pt x="22" y="51"/>
                    <a:pt x="21" y="50"/>
                  </a:cubicBezTo>
                  <a:cubicBezTo>
                    <a:pt x="21" y="49"/>
                    <a:pt x="21" y="48"/>
                    <a:pt x="21" y="47"/>
                  </a:cubicBezTo>
                  <a:cubicBezTo>
                    <a:pt x="21" y="47"/>
                    <a:pt x="21" y="46"/>
                    <a:pt x="21" y="46"/>
                  </a:cubicBezTo>
                  <a:cubicBezTo>
                    <a:pt x="21" y="46"/>
                    <a:pt x="23" y="46"/>
                    <a:pt x="23" y="46"/>
                  </a:cubicBezTo>
                  <a:cubicBezTo>
                    <a:pt x="24" y="46"/>
                    <a:pt x="25" y="45"/>
                    <a:pt x="25" y="45"/>
                  </a:cubicBezTo>
                  <a:cubicBezTo>
                    <a:pt x="26" y="45"/>
                    <a:pt x="26" y="46"/>
                    <a:pt x="26" y="47"/>
                  </a:cubicBezTo>
                  <a:cubicBezTo>
                    <a:pt x="26" y="47"/>
                    <a:pt x="27" y="49"/>
                    <a:pt x="27" y="49"/>
                  </a:cubicBezTo>
                  <a:cubicBezTo>
                    <a:pt x="27" y="50"/>
                    <a:pt x="28" y="50"/>
                    <a:pt x="29" y="50"/>
                  </a:cubicBezTo>
                  <a:cubicBezTo>
                    <a:pt x="29" y="50"/>
                    <a:pt x="29" y="48"/>
                    <a:pt x="29" y="48"/>
                  </a:cubicBezTo>
                  <a:cubicBezTo>
                    <a:pt x="29" y="47"/>
                    <a:pt x="30" y="46"/>
                    <a:pt x="30" y="45"/>
                  </a:cubicBezTo>
                  <a:cubicBezTo>
                    <a:pt x="29" y="45"/>
                    <a:pt x="29" y="44"/>
                    <a:pt x="29" y="43"/>
                  </a:cubicBezTo>
                  <a:cubicBezTo>
                    <a:pt x="28" y="42"/>
                    <a:pt x="27" y="41"/>
                    <a:pt x="26" y="40"/>
                  </a:cubicBezTo>
                  <a:cubicBezTo>
                    <a:pt x="25" y="39"/>
                    <a:pt x="24" y="37"/>
                    <a:pt x="23" y="36"/>
                  </a:cubicBezTo>
                  <a:cubicBezTo>
                    <a:pt x="23" y="36"/>
                    <a:pt x="22" y="35"/>
                    <a:pt x="22" y="34"/>
                  </a:cubicBezTo>
                  <a:cubicBezTo>
                    <a:pt x="21" y="34"/>
                    <a:pt x="20" y="34"/>
                    <a:pt x="20" y="34"/>
                  </a:cubicBezTo>
                  <a:cubicBezTo>
                    <a:pt x="20" y="34"/>
                    <a:pt x="20" y="35"/>
                    <a:pt x="20" y="36"/>
                  </a:cubicBezTo>
                  <a:cubicBezTo>
                    <a:pt x="19" y="36"/>
                    <a:pt x="19" y="35"/>
                    <a:pt x="19" y="35"/>
                  </a:cubicBezTo>
                  <a:cubicBezTo>
                    <a:pt x="18" y="35"/>
                    <a:pt x="18" y="33"/>
                    <a:pt x="18" y="33"/>
                  </a:cubicBezTo>
                  <a:cubicBezTo>
                    <a:pt x="18" y="32"/>
                    <a:pt x="20" y="31"/>
                    <a:pt x="20" y="31"/>
                  </a:cubicBezTo>
                  <a:cubicBezTo>
                    <a:pt x="20" y="30"/>
                    <a:pt x="21" y="29"/>
                    <a:pt x="21" y="28"/>
                  </a:cubicBezTo>
                  <a:cubicBezTo>
                    <a:pt x="21" y="27"/>
                    <a:pt x="20" y="26"/>
                    <a:pt x="20" y="25"/>
                  </a:cubicBezTo>
                  <a:cubicBezTo>
                    <a:pt x="20" y="24"/>
                    <a:pt x="20" y="23"/>
                    <a:pt x="20" y="22"/>
                  </a:cubicBezTo>
                  <a:cubicBezTo>
                    <a:pt x="20" y="22"/>
                    <a:pt x="20" y="21"/>
                    <a:pt x="21" y="21"/>
                  </a:cubicBezTo>
                  <a:cubicBezTo>
                    <a:pt x="21" y="21"/>
                    <a:pt x="22" y="22"/>
                    <a:pt x="22" y="22"/>
                  </a:cubicBezTo>
                  <a:cubicBezTo>
                    <a:pt x="23" y="22"/>
                    <a:pt x="25" y="23"/>
                    <a:pt x="25" y="23"/>
                  </a:cubicBezTo>
                  <a:cubicBezTo>
                    <a:pt x="26" y="24"/>
                    <a:pt x="27" y="24"/>
                    <a:pt x="27" y="25"/>
                  </a:cubicBezTo>
                  <a:cubicBezTo>
                    <a:pt x="28" y="25"/>
                    <a:pt x="28" y="27"/>
                    <a:pt x="29" y="27"/>
                  </a:cubicBezTo>
                  <a:cubicBezTo>
                    <a:pt x="29" y="28"/>
                    <a:pt x="29" y="30"/>
                    <a:pt x="29" y="30"/>
                  </a:cubicBezTo>
                  <a:cubicBezTo>
                    <a:pt x="29" y="31"/>
                    <a:pt x="29" y="33"/>
                    <a:pt x="29" y="34"/>
                  </a:cubicBezTo>
                  <a:cubicBezTo>
                    <a:pt x="29" y="35"/>
                    <a:pt x="30" y="36"/>
                    <a:pt x="30" y="36"/>
                  </a:cubicBezTo>
                  <a:cubicBezTo>
                    <a:pt x="31" y="37"/>
                    <a:pt x="32" y="37"/>
                    <a:pt x="33" y="37"/>
                  </a:cubicBezTo>
                  <a:cubicBezTo>
                    <a:pt x="33" y="37"/>
                    <a:pt x="34" y="39"/>
                    <a:pt x="35" y="39"/>
                  </a:cubicBezTo>
                  <a:cubicBezTo>
                    <a:pt x="35" y="39"/>
                    <a:pt x="36" y="39"/>
                    <a:pt x="37" y="40"/>
                  </a:cubicBezTo>
                  <a:cubicBezTo>
                    <a:pt x="37" y="40"/>
                    <a:pt x="38" y="40"/>
                    <a:pt x="38" y="40"/>
                  </a:cubicBezTo>
                  <a:cubicBezTo>
                    <a:pt x="39" y="41"/>
                    <a:pt x="39" y="42"/>
                    <a:pt x="40" y="42"/>
                  </a:cubicBezTo>
                  <a:cubicBezTo>
                    <a:pt x="40" y="43"/>
                    <a:pt x="40" y="44"/>
                    <a:pt x="40" y="44"/>
                  </a:cubicBezTo>
                  <a:cubicBezTo>
                    <a:pt x="41" y="45"/>
                    <a:pt x="42" y="46"/>
                    <a:pt x="42" y="47"/>
                  </a:cubicBezTo>
                  <a:cubicBezTo>
                    <a:pt x="42" y="47"/>
                    <a:pt x="42" y="48"/>
                    <a:pt x="42" y="48"/>
                  </a:cubicBezTo>
                  <a:cubicBezTo>
                    <a:pt x="43" y="48"/>
                    <a:pt x="43" y="48"/>
                    <a:pt x="43" y="47"/>
                  </a:cubicBezTo>
                  <a:cubicBezTo>
                    <a:pt x="44" y="47"/>
                    <a:pt x="44" y="46"/>
                    <a:pt x="44" y="46"/>
                  </a:cubicBezTo>
                  <a:cubicBezTo>
                    <a:pt x="44" y="46"/>
                    <a:pt x="45" y="45"/>
                    <a:pt x="45" y="44"/>
                  </a:cubicBezTo>
                  <a:cubicBezTo>
                    <a:pt x="45" y="44"/>
                    <a:pt x="46" y="43"/>
                    <a:pt x="46" y="43"/>
                  </a:cubicBezTo>
                  <a:cubicBezTo>
                    <a:pt x="47" y="43"/>
                    <a:pt x="47" y="44"/>
                    <a:pt x="47" y="45"/>
                  </a:cubicBezTo>
                  <a:cubicBezTo>
                    <a:pt x="47" y="45"/>
                    <a:pt x="46" y="46"/>
                    <a:pt x="46" y="46"/>
                  </a:cubicBezTo>
                  <a:cubicBezTo>
                    <a:pt x="46" y="47"/>
                    <a:pt x="46" y="47"/>
                    <a:pt x="45" y="48"/>
                  </a:cubicBezTo>
                  <a:cubicBezTo>
                    <a:pt x="45" y="48"/>
                    <a:pt x="44" y="49"/>
                    <a:pt x="44" y="50"/>
                  </a:cubicBezTo>
                  <a:cubicBezTo>
                    <a:pt x="44" y="50"/>
                    <a:pt x="44" y="51"/>
                    <a:pt x="44" y="51"/>
                  </a:cubicBezTo>
                  <a:cubicBezTo>
                    <a:pt x="44" y="52"/>
                    <a:pt x="44" y="53"/>
                    <a:pt x="44" y="53"/>
                  </a:cubicBezTo>
                  <a:cubicBezTo>
                    <a:pt x="44" y="54"/>
                    <a:pt x="44" y="56"/>
                    <a:pt x="45" y="56"/>
                  </a:cubicBezTo>
                  <a:cubicBezTo>
                    <a:pt x="45" y="56"/>
                    <a:pt x="46" y="54"/>
                    <a:pt x="46" y="54"/>
                  </a:cubicBezTo>
                  <a:cubicBezTo>
                    <a:pt x="46" y="53"/>
                    <a:pt x="45" y="52"/>
                    <a:pt x="46" y="52"/>
                  </a:cubicBezTo>
                  <a:cubicBezTo>
                    <a:pt x="46" y="51"/>
                    <a:pt x="47" y="50"/>
                    <a:pt x="47" y="50"/>
                  </a:cubicBezTo>
                  <a:cubicBezTo>
                    <a:pt x="47" y="49"/>
                    <a:pt x="48" y="48"/>
                    <a:pt x="48" y="47"/>
                  </a:cubicBezTo>
                  <a:cubicBezTo>
                    <a:pt x="48" y="47"/>
                    <a:pt x="48" y="46"/>
                    <a:pt x="48" y="45"/>
                  </a:cubicBezTo>
                  <a:cubicBezTo>
                    <a:pt x="48" y="45"/>
                    <a:pt x="48" y="43"/>
                    <a:pt x="49" y="43"/>
                  </a:cubicBezTo>
                  <a:cubicBezTo>
                    <a:pt x="49" y="42"/>
                    <a:pt x="49" y="42"/>
                    <a:pt x="49" y="42"/>
                  </a:cubicBezTo>
                  <a:cubicBezTo>
                    <a:pt x="50" y="42"/>
                    <a:pt x="50" y="43"/>
                    <a:pt x="50" y="43"/>
                  </a:cubicBezTo>
                  <a:cubicBezTo>
                    <a:pt x="51" y="43"/>
                    <a:pt x="52" y="45"/>
                    <a:pt x="52" y="45"/>
                  </a:cubicBezTo>
                  <a:cubicBezTo>
                    <a:pt x="53" y="46"/>
                    <a:pt x="54" y="48"/>
                    <a:pt x="55" y="48"/>
                  </a:cubicBezTo>
                  <a:cubicBezTo>
                    <a:pt x="55" y="49"/>
                    <a:pt x="55" y="50"/>
                    <a:pt x="56" y="51"/>
                  </a:cubicBezTo>
                  <a:cubicBezTo>
                    <a:pt x="56" y="51"/>
                    <a:pt x="56" y="52"/>
                    <a:pt x="56" y="52"/>
                  </a:cubicBezTo>
                  <a:cubicBezTo>
                    <a:pt x="56" y="53"/>
                    <a:pt x="55" y="54"/>
                    <a:pt x="56" y="54"/>
                  </a:cubicBezTo>
                  <a:cubicBezTo>
                    <a:pt x="56" y="54"/>
                    <a:pt x="57" y="54"/>
                    <a:pt x="57" y="53"/>
                  </a:cubicBezTo>
                  <a:cubicBezTo>
                    <a:pt x="57" y="53"/>
                    <a:pt x="57" y="52"/>
                    <a:pt x="57" y="52"/>
                  </a:cubicBezTo>
                  <a:cubicBezTo>
                    <a:pt x="58" y="52"/>
                    <a:pt x="58" y="53"/>
                    <a:pt x="58" y="53"/>
                  </a:cubicBezTo>
                  <a:cubicBezTo>
                    <a:pt x="58" y="53"/>
                    <a:pt x="58" y="54"/>
                    <a:pt x="58" y="54"/>
                  </a:cubicBezTo>
                  <a:cubicBezTo>
                    <a:pt x="58" y="55"/>
                    <a:pt x="58" y="56"/>
                    <a:pt x="58" y="57"/>
                  </a:cubicBezTo>
                  <a:cubicBezTo>
                    <a:pt x="58" y="58"/>
                    <a:pt x="59" y="59"/>
                    <a:pt x="59" y="59"/>
                  </a:cubicBezTo>
                  <a:cubicBezTo>
                    <a:pt x="60" y="60"/>
                    <a:pt x="60" y="62"/>
                    <a:pt x="60" y="62"/>
                  </a:cubicBezTo>
                  <a:cubicBezTo>
                    <a:pt x="61" y="62"/>
                    <a:pt x="61" y="60"/>
                    <a:pt x="61" y="59"/>
                  </a:cubicBezTo>
                  <a:cubicBezTo>
                    <a:pt x="61" y="59"/>
                    <a:pt x="61" y="58"/>
                    <a:pt x="61" y="58"/>
                  </a:cubicBezTo>
                  <a:cubicBezTo>
                    <a:pt x="61" y="57"/>
                    <a:pt x="60" y="56"/>
                    <a:pt x="60" y="56"/>
                  </a:cubicBezTo>
                  <a:cubicBezTo>
                    <a:pt x="60" y="55"/>
                    <a:pt x="59" y="54"/>
                    <a:pt x="60" y="54"/>
                  </a:cubicBezTo>
                  <a:cubicBezTo>
                    <a:pt x="60" y="54"/>
                    <a:pt x="61" y="54"/>
                    <a:pt x="61" y="54"/>
                  </a:cubicBezTo>
                  <a:cubicBezTo>
                    <a:pt x="61" y="54"/>
                    <a:pt x="61" y="53"/>
                    <a:pt x="61" y="52"/>
                  </a:cubicBezTo>
                  <a:cubicBezTo>
                    <a:pt x="61" y="52"/>
                    <a:pt x="60" y="51"/>
                    <a:pt x="60" y="51"/>
                  </a:cubicBezTo>
                  <a:cubicBezTo>
                    <a:pt x="59" y="50"/>
                    <a:pt x="58" y="49"/>
                    <a:pt x="58" y="49"/>
                  </a:cubicBezTo>
                  <a:cubicBezTo>
                    <a:pt x="57" y="48"/>
                    <a:pt x="56" y="48"/>
                    <a:pt x="55" y="47"/>
                  </a:cubicBezTo>
                  <a:cubicBezTo>
                    <a:pt x="55" y="46"/>
                    <a:pt x="54" y="45"/>
                    <a:pt x="54" y="44"/>
                  </a:cubicBezTo>
                  <a:cubicBezTo>
                    <a:pt x="53" y="44"/>
                    <a:pt x="53" y="43"/>
                    <a:pt x="53" y="42"/>
                  </a:cubicBezTo>
                  <a:cubicBezTo>
                    <a:pt x="53" y="42"/>
                    <a:pt x="54" y="40"/>
                    <a:pt x="54" y="39"/>
                  </a:cubicBezTo>
                  <a:cubicBezTo>
                    <a:pt x="53" y="39"/>
                    <a:pt x="53" y="38"/>
                    <a:pt x="53" y="38"/>
                  </a:cubicBezTo>
                  <a:cubicBezTo>
                    <a:pt x="52" y="37"/>
                    <a:pt x="51" y="37"/>
                    <a:pt x="51" y="36"/>
                  </a:cubicBezTo>
                  <a:cubicBezTo>
                    <a:pt x="51" y="35"/>
                    <a:pt x="51" y="34"/>
                    <a:pt x="51" y="34"/>
                  </a:cubicBezTo>
                  <a:cubicBezTo>
                    <a:pt x="51" y="33"/>
                    <a:pt x="51" y="32"/>
                    <a:pt x="51" y="31"/>
                  </a:cubicBezTo>
                  <a:cubicBezTo>
                    <a:pt x="52" y="31"/>
                    <a:pt x="52" y="32"/>
                    <a:pt x="52" y="32"/>
                  </a:cubicBezTo>
                  <a:cubicBezTo>
                    <a:pt x="52" y="32"/>
                    <a:pt x="53" y="32"/>
                    <a:pt x="53" y="31"/>
                  </a:cubicBezTo>
                  <a:cubicBezTo>
                    <a:pt x="53" y="31"/>
                    <a:pt x="53" y="30"/>
                    <a:pt x="54" y="30"/>
                  </a:cubicBezTo>
                  <a:cubicBezTo>
                    <a:pt x="54" y="30"/>
                    <a:pt x="54" y="29"/>
                    <a:pt x="55" y="29"/>
                  </a:cubicBezTo>
                  <a:cubicBezTo>
                    <a:pt x="55" y="28"/>
                    <a:pt x="55" y="28"/>
                    <a:pt x="55" y="28"/>
                  </a:cubicBezTo>
                  <a:cubicBezTo>
                    <a:pt x="55" y="28"/>
                    <a:pt x="54" y="27"/>
                    <a:pt x="54" y="27"/>
                  </a:cubicBezTo>
                  <a:cubicBezTo>
                    <a:pt x="54" y="27"/>
                    <a:pt x="53" y="28"/>
                    <a:pt x="53" y="28"/>
                  </a:cubicBezTo>
                  <a:cubicBezTo>
                    <a:pt x="53" y="28"/>
                    <a:pt x="52" y="28"/>
                    <a:pt x="52" y="28"/>
                  </a:cubicBezTo>
                  <a:cubicBezTo>
                    <a:pt x="51" y="28"/>
                    <a:pt x="51" y="27"/>
                    <a:pt x="51" y="26"/>
                  </a:cubicBezTo>
                  <a:cubicBezTo>
                    <a:pt x="51" y="25"/>
                    <a:pt x="51" y="23"/>
                    <a:pt x="50" y="22"/>
                  </a:cubicBezTo>
                  <a:cubicBezTo>
                    <a:pt x="50" y="21"/>
                    <a:pt x="51" y="19"/>
                    <a:pt x="50" y="19"/>
                  </a:cubicBezTo>
                  <a:cubicBezTo>
                    <a:pt x="50" y="18"/>
                    <a:pt x="49" y="17"/>
                    <a:pt x="49" y="17"/>
                  </a:cubicBezTo>
                  <a:cubicBezTo>
                    <a:pt x="48" y="16"/>
                    <a:pt x="48" y="15"/>
                    <a:pt x="48" y="15"/>
                  </a:cubicBezTo>
                  <a:cubicBezTo>
                    <a:pt x="48" y="14"/>
                    <a:pt x="48" y="14"/>
                    <a:pt x="49" y="13"/>
                  </a:cubicBezTo>
                  <a:cubicBezTo>
                    <a:pt x="49" y="13"/>
                    <a:pt x="49" y="13"/>
                    <a:pt x="49" y="13"/>
                  </a:cubicBezTo>
                  <a:cubicBezTo>
                    <a:pt x="49" y="12"/>
                    <a:pt x="49" y="11"/>
                    <a:pt x="49" y="11"/>
                  </a:cubicBezTo>
                  <a:cubicBezTo>
                    <a:pt x="49" y="11"/>
                    <a:pt x="50" y="10"/>
                    <a:pt x="50" y="10"/>
                  </a:cubicBezTo>
                  <a:cubicBezTo>
                    <a:pt x="51" y="10"/>
                    <a:pt x="53" y="11"/>
                    <a:pt x="54" y="10"/>
                  </a:cubicBezTo>
                  <a:cubicBezTo>
                    <a:pt x="54" y="10"/>
                    <a:pt x="56" y="10"/>
                    <a:pt x="56" y="9"/>
                  </a:cubicBezTo>
                  <a:cubicBezTo>
                    <a:pt x="57" y="9"/>
                    <a:pt x="58" y="7"/>
                    <a:pt x="58" y="6"/>
                  </a:cubicBezTo>
                  <a:cubicBezTo>
                    <a:pt x="58" y="5"/>
                    <a:pt x="58" y="4"/>
                    <a:pt x="58" y="3"/>
                  </a:cubicBezTo>
                  <a:cubicBezTo>
                    <a:pt x="58" y="3"/>
                    <a:pt x="57" y="2"/>
                    <a:pt x="57" y="1"/>
                  </a:cubicBezTo>
                  <a:cubicBezTo>
                    <a:pt x="57" y="1"/>
                    <a:pt x="58" y="0"/>
                    <a:pt x="58" y="0"/>
                  </a:cubicBezTo>
                  <a:cubicBezTo>
                    <a:pt x="58" y="0"/>
                    <a:pt x="59" y="0"/>
                    <a:pt x="59" y="0"/>
                  </a:cubicBezTo>
                  <a:cubicBezTo>
                    <a:pt x="59" y="0"/>
                    <a:pt x="59" y="1"/>
                    <a:pt x="60" y="1"/>
                  </a:cubicBezTo>
                  <a:cubicBezTo>
                    <a:pt x="60" y="2"/>
                    <a:pt x="60" y="2"/>
                    <a:pt x="60" y="2"/>
                  </a:cubicBezTo>
                  <a:cubicBezTo>
                    <a:pt x="61" y="2"/>
                    <a:pt x="61" y="2"/>
                    <a:pt x="61" y="2"/>
                  </a:cubicBezTo>
                  <a:cubicBezTo>
                    <a:pt x="62" y="1"/>
                    <a:pt x="62" y="1"/>
                    <a:pt x="63" y="0"/>
                  </a:cubicBezTo>
                  <a:cubicBezTo>
                    <a:pt x="63" y="0"/>
                    <a:pt x="63" y="0"/>
                    <a:pt x="64" y="0"/>
                  </a:cubicBezTo>
                  <a:cubicBezTo>
                    <a:pt x="64" y="0"/>
                    <a:pt x="65" y="0"/>
                    <a:pt x="65" y="1"/>
                  </a:cubicBezTo>
                  <a:cubicBezTo>
                    <a:pt x="65" y="1"/>
                    <a:pt x="65" y="2"/>
                    <a:pt x="65" y="2"/>
                  </a:cubicBezTo>
                  <a:cubicBezTo>
                    <a:pt x="65" y="2"/>
                    <a:pt x="65" y="3"/>
                    <a:pt x="65" y="3"/>
                  </a:cubicBezTo>
                  <a:cubicBezTo>
                    <a:pt x="65" y="3"/>
                    <a:pt x="65" y="4"/>
                    <a:pt x="65" y="5"/>
                  </a:cubicBezTo>
                  <a:cubicBezTo>
                    <a:pt x="65" y="5"/>
                    <a:pt x="66" y="5"/>
                    <a:pt x="66" y="5"/>
                  </a:cubicBezTo>
                  <a:cubicBezTo>
                    <a:pt x="67" y="5"/>
                    <a:pt x="68" y="5"/>
                    <a:pt x="68" y="6"/>
                  </a:cubicBezTo>
                  <a:cubicBezTo>
                    <a:pt x="69" y="6"/>
                    <a:pt x="70" y="7"/>
                    <a:pt x="71" y="7"/>
                  </a:cubicBezTo>
                  <a:cubicBezTo>
                    <a:pt x="71" y="8"/>
                    <a:pt x="72" y="10"/>
                    <a:pt x="72" y="10"/>
                  </a:cubicBezTo>
                  <a:cubicBezTo>
                    <a:pt x="72" y="11"/>
                    <a:pt x="72" y="12"/>
                    <a:pt x="72" y="13"/>
                  </a:cubicBezTo>
                  <a:cubicBezTo>
                    <a:pt x="72" y="13"/>
                    <a:pt x="72" y="15"/>
                    <a:pt x="72" y="15"/>
                  </a:cubicBezTo>
                  <a:cubicBezTo>
                    <a:pt x="72" y="16"/>
                    <a:pt x="72" y="17"/>
                    <a:pt x="73" y="17"/>
                  </a:cubicBezTo>
                  <a:cubicBezTo>
                    <a:pt x="73" y="18"/>
                    <a:pt x="74" y="18"/>
                    <a:pt x="74" y="18"/>
                  </a:cubicBezTo>
                  <a:cubicBezTo>
                    <a:pt x="74" y="18"/>
                    <a:pt x="75" y="17"/>
                    <a:pt x="75" y="17"/>
                  </a:cubicBezTo>
                  <a:cubicBezTo>
                    <a:pt x="75" y="17"/>
                    <a:pt x="76" y="17"/>
                    <a:pt x="76" y="17"/>
                  </a:cubicBezTo>
                  <a:cubicBezTo>
                    <a:pt x="77" y="18"/>
                    <a:pt x="78" y="19"/>
                    <a:pt x="78" y="19"/>
                  </a:cubicBezTo>
                  <a:cubicBezTo>
                    <a:pt x="79" y="20"/>
                    <a:pt x="80" y="21"/>
                    <a:pt x="80" y="22"/>
                  </a:cubicBezTo>
                  <a:cubicBezTo>
                    <a:pt x="80" y="23"/>
                    <a:pt x="81" y="24"/>
                    <a:pt x="81" y="25"/>
                  </a:cubicBezTo>
                  <a:cubicBezTo>
                    <a:pt x="82" y="25"/>
                    <a:pt x="82" y="27"/>
                    <a:pt x="82" y="27"/>
                  </a:cubicBezTo>
                  <a:cubicBezTo>
                    <a:pt x="82" y="28"/>
                    <a:pt x="83" y="28"/>
                    <a:pt x="84" y="28"/>
                  </a:cubicBezTo>
                  <a:cubicBezTo>
                    <a:pt x="84" y="28"/>
                    <a:pt x="84" y="27"/>
                    <a:pt x="84" y="27"/>
                  </a:cubicBezTo>
                  <a:cubicBezTo>
                    <a:pt x="85" y="27"/>
                    <a:pt x="86" y="28"/>
                    <a:pt x="86" y="28"/>
                  </a:cubicBezTo>
                  <a:cubicBezTo>
                    <a:pt x="86" y="28"/>
                    <a:pt x="86" y="29"/>
                    <a:pt x="86" y="30"/>
                  </a:cubicBezTo>
                  <a:cubicBezTo>
                    <a:pt x="85" y="31"/>
                    <a:pt x="85" y="33"/>
                    <a:pt x="85" y="34"/>
                  </a:cubicBezTo>
                  <a:cubicBezTo>
                    <a:pt x="84" y="34"/>
                    <a:pt x="84" y="36"/>
                    <a:pt x="84" y="37"/>
                  </a:cubicBezTo>
                  <a:cubicBezTo>
                    <a:pt x="84" y="39"/>
                    <a:pt x="84" y="41"/>
                    <a:pt x="84" y="43"/>
                  </a:cubicBezTo>
                  <a:cubicBezTo>
                    <a:pt x="84" y="45"/>
                    <a:pt x="84" y="49"/>
                    <a:pt x="84" y="51"/>
                  </a:cubicBezTo>
                  <a:cubicBezTo>
                    <a:pt x="84" y="53"/>
                    <a:pt x="84" y="57"/>
                    <a:pt x="83" y="59"/>
                  </a:cubicBezTo>
                  <a:cubicBezTo>
                    <a:pt x="83" y="60"/>
                    <a:pt x="83" y="64"/>
                    <a:pt x="82" y="65"/>
                  </a:cubicBezTo>
                  <a:cubicBezTo>
                    <a:pt x="82" y="66"/>
                    <a:pt x="81" y="68"/>
                    <a:pt x="80" y="68"/>
                  </a:cubicBezTo>
                  <a:cubicBezTo>
                    <a:pt x="80" y="69"/>
                    <a:pt x="79" y="70"/>
                    <a:pt x="78" y="70"/>
                  </a:cubicBezTo>
                  <a:cubicBezTo>
                    <a:pt x="78" y="70"/>
                    <a:pt x="77" y="70"/>
                    <a:pt x="76" y="71"/>
                  </a:cubicBezTo>
                  <a:cubicBezTo>
                    <a:pt x="76" y="71"/>
                    <a:pt x="76" y="72"/>
                    <a:pt x="76" y="72"/>
                  </a:cubicBezTo>
                  <a:cubicBezTo>
                    <a:pt x="76" y="73"/>
                    <a:pt x="76" y="74"/>
                    <a:pt x="76" y="74"/>
                  </a:cubicBezTo>
                  <a:cubicBezTo>
                    <a:pt x="76" y="74"/>
                    <a:pt x="75" y="75"/>
                    <a:pt x="75" y="75"/>
                  </a:cubicBezTo>
                  <a:cubicBezTo>
                    <a:pt x="75" y="76"/>
                    <a:pt x="75" y="76"/>
                    <a:pt x="75" y="77"/>
                  </a:cubicBezTo>
                  <a:cubicBezTo>
                    <a:pt x="75" y="77"/>
                    <a:pt x="76" y="77"/>
                    <a:pt x="76" y="76"/>
                  </a:cubicBezTo>
                  <a:cubicBezTo>
                    <a:pt x="77" y="76"/>
                    <a:pt x="77" y="75"/>
                    <a:pt x="77" y="75"/>
                  </a:cubicBezTo>
                  <a:cubicBezTo>
                    <a:pt x="77" y="74"/>
                    <a:pt x="77" y="74"/>
                    <a:pt x="77" y="73"/>
                  </a:cubicBezTo>
                  <a:cubicBezTo>
                    <a:pt x="78" y="73"/>
                    <a:pt x="78" y="72"/>
                    <a:pt x="79" y="72"/>
                  </a:cubicBezTo>
                  <a:cubicBezTo>
                    <a:pt x="79" y="72"/>
                    <a:pt x="81" y="72"/>
                    <a:pt x="82" y="72"/>
                  </a:cubicBezTo>
                  <a:cubicBezTo>
                    <a:pt x="82" y="72"/>
                    <a:pt x="83" y="73"/>
                    <a:pt x="84" y="73"/>
                  </a:cubicBezTo>
                  <a:cubicBezTo>
                    <a:pt x="84" y="74"/>
                    <a:pt x="85" y="75"/>
                    <a:pt x="85" y="75"/>
                  </a:cubicBezTo>
                  <a:cubicBezTo>
                    <a:pt x="85" y="76"/>
                    <a:pt x="84" y="78"/>
                    <a:pt x="84" y="78"/>
                  </a:cubicBezTo>
                  <a:cubicBezTo>
                    <a:pt x="84" y="79"/>
                    <a:pt x="83" y="79"/>
                    <a:pt x="83" y="80"/>
                  </a:cubicBezTo>
                  <a:cubicBezTo>
                    <a:pt x="83" y="80"/>
                    <a:pt x="82" y="80"/>
                    <a:pt x="82" y="81"/>
                  </a:cubicBezTo>
                  <a:cubicBezTo>
                    <a:pt x="82" y="81"/>
                    <a:pt x="82" y="82"/>
                    <a:pt x="83" y="82"/>
                  </a:cubicBezTo>
                  <a:cubicBezTo>
                    <a:pt x="83" y="82"/>
                    <a:pt x="84" y="83"/>
                    <a:pt x="84" y="83"/>
                  </a:cubicBezTo>
                  <a:cubicBezTo>
                    <a:pt x="84" y="83"/>
                    <a:pt x="85" y="85"/>
                    <a:pt x="85" y="85"/>
                  </a:cubicBezTo>
                  <a:cubicBezTo>
                    <a:pt x="85" y="86"/>
                    <a:pt x="85" y="87"/>
                    <a:pt x="85" y="88"/>
                  </a:cubicBezTo>
                  <a:cubicBezTo>
                    <a:pt x="86" y="88"/>
                    <a:pt x="86" y="89"/>
                    <a:pt x="86" y="90"/>
                  </a:cubicBezTo>
                  <a:cubicBezTo>
                    <a:pt x="86" y="90"/>
                    <a:pt x="87" y="90"/>
                    <a:pt x="87" y="89"/>
                  </a:cubicBezTo>
                  <a:cubicBezTo>
                    <a:pt x="87" y="89"/>
                    <a:pt x="87" y="89"/>
                    <a:pt x="87" y="89"/>
                  </a:cubicBezTo>
                  <a:cubicBezTo>
                    <a:pt x="88" y="88"/>
                    <a:pt x="87" y="87"/>
                    <a:pt x="87" y="87"/>
                  </a:cubicBezTo>
                  <a:cubicBezTo>
                    <a:pt x="88" y="87"/>
                    <a:pt x="88" y="87"/>
                    <a:pt x="88" y="87"/>
                  </a:cubicBezTo>
                  <a:cubicBezTo>
                    <a:pt x="88" y="87"/>
                    <a:pt x="88" y="88"/>
                    <a:pt x="89" y="89"/>
                  </a:cubicBezTo>
                  <a:cubicBezTo>
                    <a:pt x="89" y="89"/>
                    <a:pt x="89" y="90"/>
                    <a:pt x="89" y="90"/>
                  </a:cubicBezTo>
                  <a:cubicBezTo>
                    <a:pt x="88" y="90"/>
                    <a:pt x="88" y="91"/>
                    <a:pt x="88" y="91"/>
                  </a:cubicBezTo>
                  <a:cubicBezTo>
                    <a:pt x="87" y="91"/>
                    <a:pt x="87" y="92"/>
                    <a:pt x="87" y="92"/>
                  </a:cubicBezTo>
                  <a:cubicBezTo>
                    <a:pt x="87" y="92"/>
                    <a:pt x="87" y="93"/>
                    <a:pt x="87" y="94"/>
                  </a:cubicBezTo>
                  <a:cubicBezTo>
                    <a:pt x="87" y="94"/>
                    <a:pt x="86" y="94"/>
                    <a:pt x="86" y="94"/>
                  </a:cubicBezTo>
                  <a:cubicBezTo>
                    <a:pt x="85" y="94"/>
                    <a:pt x="84" y="94"/>
                    <a:pt x="84" y="94"/>
                  </a:cubicBezTo>
                  <a:cubicBezTo>
                    <a:pt x="83" y="94"/>
                    <a:pt x="82" y="95"/>
                    <a:pt x="82" y="96"/>
                  </a:cubicBezTo>
                  <a:cubicBezTo>
                    <a:pt x="81" y="96"/>
                    <a:pt x="80" y="97"/>
                    <a:pt x="80" y="97"/>
                  </a:cubicBezTo>
                  <a:cubicBezTo>
                    <a:pt x="80" y="97"/>
                    <a:pt x="79" y="98"/>
                    <a:pt x="79" y="99"/>
                  </a:cubicBezTo>
                  <a:cubicBezTo>
                    <a:pt x="79" y="99"/>
                    <a:pt x="79" y="100"/>
                    <a:pt x="79" y="100"/>
                  </a:cubicBezTo>
                  <a:cubicBezTo>
                    <a:pt x="79" y="100"/>
                    <a:pt x="80" y="100"/>
                    <a:pt x="80" y="100"/>
                  </a:cubicBezTo>
                  <a:cubicBezTo>
                    <a:pt x="81" y="99"/>
                    <a:pt x="81" y="98"/>
                    <a:pt x="81" y="98"/>
                  </a:cubicBezTo>
                  <a:cubicBezTo>
                    <a:pt x="81" y="98"/>
                    <a:pt x="83" y="97"/>
                    <a:pt x="83" y="97"/>
                  </a:cubicBezTo>
                  <a:cubicBezTo>
                    <a:pt x="84" y="96"/>
                    <a:pt x="85" y="96"/>
                    <a:pt x="86" y="96"/>
                  </a:cubicBezTo>
                  <a:cubicBezTo>
                    <a:pt x="87" y="95"/>
                    <a:pt x="88" y="95"/>
                    <a:pt x="89" y="95"/>
                  </a:cubicBezTo>
                  <a:cubicBezTo>
                    <a:pt x="90" y="95"/>
                    <a:pt x="92" y="95"/>
                    <a:pt x="93" y="95"/>
                  </a:cubicBezTo>
                  <a:cubicBezTo>
                    <a:pt x="93" y="96"/>
                    <a:pt x="94" y="96"/>
                    <a:pt x="95" y="97"/>
                  </a:cubicBezTo>
                  <a:cubicBezTo>
                    <a:pt x="95" y="97"/>
                    <a:pt x="95" y="98"/>
                    <a:pt x="95" y="99"/>
                  </a:cubicBezTo>
                  <a:cubicBezTo>
                    <a:pt x="95" y="99"/>
                    <a:pt x="95" y="101"/>
                    <a:pt x="94" y="101"/>
                  </a:cubicBezTo>
                  <a:cubicBezTo>
                    <a:pt x="94" y="102"/>
                    <a:pt x="93" y="102"/>
                    <a:pt x="93" y="103"/>
                  </a:cubicBezTo>
                  <a:cubicBezTo>
                    <a:pt x="92" y="103"/>
                    <a:pt x="91" y="103"/>
                    <a:pt x="91" y="104"/>
                  </a:cubicBezTo>
                  <a:cubicBezTo>
                    <a:pt x="90" y="104"/>
                    <a:pt x="90" y="105"/>
                    <a:pt x="89" y="105"/>
                  </a:cubicBezTo>
                  <a:cubicBezTo>
                    <a:pt x="89" y="105"/>
                    <a:pt x="89" y="106"/>
                    <a:pt x="90" y="106"/>
                  </a:cubicBezTo>
                  <a:cubicBezTo>
                    <a:pt x="90" y="106"/>
                    <a:pt x="91" y="106"/>
                    <a:pt x="91" y="106"/>
                  </a:cubicBezTo>
                  <a:cubicBezTo>
                    <a:pt x="91" y="106"/>
                    <a:pt x="93" y="106"/>
                    <a:pt x="93" y="105"/>
                  </a:cubicBezTo>
                  <a:cubicBezTo>
                    <a:pt x="94" y="105"/>
                    <a:pt x="94" y="104"/>
                    <a:pt x="95" y="104"/>
                  </a:cubicBezTo>
                  <a:cubicBezTo>
                    <a:pt x="95" y="103"/>
                    <a:pt x="96" y="103"/>
                    <a:pt x="97" y="103"/>
                  </a:cubicBezTo>
                  <a:cubicBezTo>
                    <a:pt x="97" y="103"/>
                    <a:pt x="98" y="104"/>
                    <a:pt x="99" y="104"/>
                  </a:cubicBezTo>
                  <a:cubicBezTo>
                    <a:pt x="99" y="104"/>
                    <a:pt x="100" y="104"/>
                    <a:pt x="101" y="105"/>
                  </a:cubicBezTo>
                  <a:cubicBezTo>
                    <a:pt x="101" y="105"/>
                    <a:pt x="101" y="106"/>
                    <a:pt x="102" y="106"/>
                  </a:cubicBezTo>
                  <a:cubicBezTo>
                    <a:pt x="102" y="106"/>
                    <a:pt x="103" y="106"/>
                    <a:pt x="103" y="106"/>
                  </a:cubicBezTo>
                  <a:cubicBezTo>
                    <a:pt x="104" y="107"/>
                    <a:pt x="105" y="107"/>
                    <a:pt x="105" y="107"/>
                  </a:cubicBezTo>
                  <a:cubicBezTo>
                    <a:pt x="106" y="107"/>
                    <a:pt x="107" y="107"/>
                    <a:pt x="107" y="107"/>
                  </a:cubicBezTo>
                  <a:cubicBezTo>
                    <a:pt x="108" y="107"/>
                    <a:pt x="109" y="107"/>
                    <a:pt x="109" y="108"/>
                  </a:cubicBezTo>
                  <a:cubicBezTo>
                    <a:pt x="109" y="108"/>
                    <a:pt x="110" y="109"/>
                    <a:pt x="110" y="109"/>
                  </a:cubicBezTo>
                  <a:cubicBezTo>
                    <a:pt x="110" y="110"/>
                    <a:pt x="110" y="111"/>
                    <a:pt x="111" y="111"/>
                  </a:cubicBezTo>
                  <a:cubicBezTo>
                    <a:pt x="111" y="111"/>
                    <a:pt x="111" y="112"/>
                    <a:pt x="112" y="113"/>
                  </a:cubicBezTo>
                  <a:cubicBezTo>
                    <a:pt x="112" y="113"/>
                    <a:pt x="113" y="113"/>
                    <a:pt x="114" y="113"/>
                  </a:cubicBezTo>
                  <a:cubicBezTo>
                    <a:pt x="114" y="113"/>
                    <a:pt x="116" y="113"/>
                    <a:pt x="116" y="113"/>
                  </a:cubicBezTo>
                  <a:cubicBezTo>
                    <a:pt x="117" y="113"/>
                    <a:pt x="118" y="113"/>
                    <a:pt x="119" y="113"/>
                  </a:cubicBezTo>
                  <a:cubicBezTo>
                    <a:pt x="120" y="113"/>
                    <a:pt x="121" y="112"/>
                    <a:pt x="122" y="111"/>
                  </a:cubicBezTo>
                  <a:cubicBezTo>
                    <a:pt x="123" y="111"/>
                    <a:pt x="124" y="110"/>
                    <a:pt x="125" y="109"/>
                  </a:cubicBezTo>
                  <a:cubicBezTo>
                    <a:pt x="126" y="109"/>
                    <a:pt x="127" y="108"/>
                    <a:pt x="128" y="108"/>
                  </a:cubicBezTo>
                  <a:cubicBezTo>
                    <a:pt x="129" y="107"/>
                    <a:pt x="131" y="107"/>
                    <a:pt x="132" y="107"/>
                  </a:cubicBezTo>
                  <a:cubicBezTo>
                    <a:pt x="132" y="107"/>
                    <a:pt x="134" y="107"/>
                    <a:pt x="134" y="107"/>
                  </a:cubicBezTo>
                  <a:cubicBezTo>
                    <a:pt x="134" y="107"/>
                    <a:pt x="135" y="108"/>
                    <a:pt x="135" y="108"/>
                  </a:cubicBezTo>
                  <a:cubicBezTo>
                    <a:pt x="135" y="108"/>
                    <a:pt x="135" y="109"/>
                    <a:pt x="135" y="109"/>
                  </a:cubicBezTo>
                  <a:cubicBezTo>
                    <a:pt x="134" y="109"/>
                    <a:pt x="134" y="109"/>
                    <a:pt x="134" y="110"/>
                  </a:cubicBezTo>
                  <a:cubicBezTo>
                    <a:pt x="133" y="110"/>
                    <a:pt x="133" y="110"/>
                    <a:pt x="133" y="111"/>
                  </a:cubicBezTo>
                  <a:cubicBezTo>
                    <a:pt x="133" y="111"/>
                    <a:pt x="133" y="111"/>
                    <a:pt x="134" y="111"/>
                  </a:cubicBezTo>
                  <a:cubicBezTo>
                    <a:pt x="134" y="112"/>
                    <a:pt x="135" y="111"/>
                    <a:pt x="136" y="111"/>
                  </a:cubicBezTo>
                  <a:cubicBezTo>
                    <a:pt x="136" y="111"/>
                    <a:pt x="137" y="110"/>
                    <a:pt x="137" y="110"/>
                  </a:cubicBezTo>
                  <a:cubicBezTo>
                    <a:pt x="138" y="110"/>
                    <a:pt x="139" y="110"/>
                    <a:pt x="140" y="110"/>
                  </a:cubicBezTo>
                  <a:cubicBezTo>
                    <a:pt x="140" y="110"/>
                    <a:pt x="142" y="110"/>
                    <a:pt x="142" y="111"/>
                  </a:cubicBezTo>
                  <a:cubicBezTo>
                    <a:pt x="142" y="111"/>
                    <a:pt x="142" y="112"/>
                    <a:pt x="142" y="113"/>
                  </a:cubicBezTo>
                  <a:cubicBezTo>
                    <a:pt x="142" y="113"/>
                    <a:pt x="142" y="114"/>
                    <a:pt x="142" y="115"/>
                  </a:cubicBezTo>
                  <a:cubicBezTo>
                    <a:pt x="142" y="115"/>
                    <a:pt x="142" y="116"/>
                    <a:pt x="141" y="116"/>
                  </a:cubicBezTo>
                  <a:cubicBezTo>
                    <a:pt x="141" y="116"/>
                    <a:pt x="140" y="117"/>
                    <a:pt x="140" y="117"/>
                  </a:cubicBezTo>
                  <a:cubicBezTo>
                    <a:pt x="140" y="118"/>
                    <a:pt x="140" y="119"/>
                    <a:pt x="140" y="119"/>
                  </a:cubicBezTo>
                  <a:cubicBezTo>
                    <a:pt x="140" y="120"/>
                    <a:pt x="141" y="121"/>
                    <a:pt x="141" y="121"/>
                  </a:cubicBezTo>
                  <a:cubicBezTo>
                    <a:pt x="140" y="122"/>
                    <a:pt x="140" y="122"/>
                    <a:pt x="140" y="123"/>
                  </a:cubicBezTo>
                  <a:cubicBezTo>
                    <a:pt x="140" y="123"/>
                    <a:pt x="139" y="124"/>
                    <a:pt x="138" y="125"/>
                  </a:cubicBezTo>
                  <a:cubicBezTo>
                    <a:pt x="138" y="125"/>
                    <a:pt x="136" y="126"/>
                    <a:pt x="136" y="127"/>
                  </a:cubicBezTo>
                  <a:cubicBezTo>
                    <a:pt x="135" y="127"/>
                    <a:pt x="134" y="127"/>
                    <a:pt x="133" y="128"/>
                  </a:cubicBezTo>
                  <a:cubicBezTo>
                    <a:pt x="133" y="128"/>
                    <a:pt x="132" y="128"/>
                    <a:pt x="131" y="128"/>
                  </a:cubicBezTo>
                  <a:cubicBezTo>
                    <a:pt x="131" y="129"/>
                    <a:pt x="131" y="130"/>
                    <a:pt x="130" y="130"/>
                  </a:cubicBezTo>
                  <a:cubicBezTo>
                    <a:pt x="130" y="130"/>
                    <a:pt x="129" y="131"/>
                    <a:pt x="129" y="131"/>
                  </a:cubicBezTo>
                  <a:cubicBezTo>
                    <a:pt x="128" y="131"/>
                    <a:pt x="127" y="131"/>
                    <a:pt x="127" y="131"/>
                  </a:cubicBezTo>
                  <a:cubicBezTo>
                    <a:pt x="127" y="131"/>
                    <a:pt x="126" y="130"/>
                    <a:pt x="126" y="130"/>
                  </a:cubicBezTo>
                  <a:cubicBezTo>
                    <a:pt x="125" y="130"/>
                    <a:pt x="125" y="130"/>
                    <a:pt x="125" y="130"/>
                  </a:cubicBezTo>
                  <a:cubicBezTo>
                    <a:pt x="125" y="130"/>
                    <a:pt x="124" y="130"/>
                    <a:pt x="124" y="130"/>
                  </a:cubicBezTo>
                  <a:cubicBezTo>
                    <a:pt x="123" y="130"/>
                    <a:pt x="124" y="131"/>
                    <a:pt x="124" y="131"/>
                  </a:cubicBezTo>
                  <a:cubicBezTo>
                    <a:pt x="124" y="132"/>
                    <a:pt x="124" y="132"/>
                    <a:pt x="124" y="133"/>
                  </a:cubicBezTo>
                  <a:cubicBezTo>
                    <a:pt x="124" y="133"/>
                    <a:pt x="124" y="133"/>
                    <a:pt x="124" y="134"/>
                  </a:cubicBezTo>
                  <a:cubicBezTo>
                    <a:pt x="124" y="134"/>
                    <a:pt x="124" y="135"/>
                    <a:pt x="124" y="135"/>
                  </a:cubicBezTo>
                  <a:cubicBezTo>
                    <a:pt x="124" y="136"/>
                    <a:pt x="124" y="136"/>
                    <a:pt x="125" y="137"/>
                  </a:cubicBezTo>
                  <a:cubicBezTo>
                    <a:pt x="125" y="137"/>
                    <a:pt x="125" y="137"/>
                    <a:pt x="125" y="137"/>
                  </a:cubicBezTo>
                  <a:cubicBezTo>
                    <a:pt x="126" y="137"/>
                    <a:pt x="126" y="138"/>
                    <a:pt x="125" y="138"/>
                  </a:cubicBezTo>
                  <a:cubicBezTo>
                    <a:pt x="125" y="139"/>
                    <a:pt x="124" y="138"/>
                    <a:pt x="124" y="139"/>
                  </a:cubicBezTo>
                  <a:cubicBezTo>
                    <a:pt x="123" y="139"/>
                    <a:pt x="123" y="139"/>
                    <a:pt x="123" y="140"/>
                  </a:cubicBezTo>
                  <a:cubicBezTo>
                    <a:pt x="123" y="140"/>
                    <a:pt x="123" y="141"/>
                    <a:pt x="123" y="141"/>
                  </a:cubicBezTo>
                  <a:cubicBezTo>
                    <a:pt x="123" y="142"/>
                    <a:pt x="123" y="143"/>
                    <a:pt x="122" y="143"/>
                  </a:cubicBezTo>
                  <a:cubicBezTo>
                    <a:pt x="122" y="143"/>
                    <a:pt x="122" y="144"/>
                    <a:pt x="121" y="144"/>
                  </a:cubicBezTo>
                  <a:cubicBezTo>
                    <a:pt x="121" y="144"/>
                    <a:pt x="120" y="145"/>
                    <a:pt x="119" y="145"/>
                  </a:cubicBezTo>
                  <a:cubicBezTo>
                    <a:pt x="119" y="145"/>
                    <a:pt x="119" y="145"/>
                    <a:pt x="118" y="145"/>
                  </a:cubicBezTo>
                  <a:cubicBezTo>
                    <a:pt x="118" y="144"/>
                    <a:pt x="117" y="143"/>
                    <a:pt x="117" y="143"/>
                  </a:cubicBezTo>
                  <a:cubicBezTo>
                    <a:pt x="116" y="143"/>
                    <a:pt x="116" y="144"/>
                    <a:pt x="116" y="145"/>
                  </a:cubicBezTo>
                  <a:cubicBezTo>
                    <a:pt x="115" y="145"/>
                    <a:pt x="115" y="147"/>
                    <a:pt x="115" y="147"/>
                  </a:cubicBezTo>
                  <a:cubicBezTo>
                    <a:pt x="115" y="148"/>
                    <a:pt x="113" y="150"/>
                    <a:pt x="113" y="150"/>
                  </a:cubicBezTo>
                  <a:cubicBezTo>
                    <a:pt x="112" y="151"/>
                    <a:pt x="112" y="152"/>
                    <a:pt x="111" y="153"/>
                  </a:cubicBezTo>
                  <a:cubicBezTo>
                    <a:pt x="111" y="153"/>
                    <a:pt x="111" y="154"/>
                    <a:pt x="111" y="155"/>
                  </a:cubicBezTo>
                  <a:cubicBezTo>
                    <a:pt x="111" y="155"/>
                    <a:pt x="111" y="156"/>
                    <a:pt x="110" y="156"/>
                  </a:cubicBezTo>
                  <a:cubicBezTo>
                    <a:pt x="110" y="157"/>
                    <a:pt x="109" y="156"/>
                    <a:pt x="109" y="157"/>
                  </a:cubicBezTo>
                  <a:cubicBezTo>
                    <a:pt x="108" y="157"/>
                    <a:pt x="107" y="158"/>
                    <a:pt x="107" y="158"/>
                  </a:cubicBezTo>
                  <a:cubicBezTo>
                    <a:pt x="106" y="158"/>
                    <a:pt x="105" y="160"/>
                    <a:pt x="105" y="160"/>
                  </a:cubicBezTo>
                  <a:cubicBezTo>
                    <a:pt x="104" y="161"/>
                    <a:pt x="102" y="162"/>
                    <a:pt x="101" y="162"/>
                  </a:cubicBezTo>
                  <a:cubicBezTo>
                    <a:pt x="100" y="163"/>
                    <a:pt x="99" y="164"/>
                    <a:pt x="98" y="164"/>
                  </a:cubicBezTo>
                  <a:cubicBezTo>
                    <a:pt x="97" y="164"/>
                    <a:pt x="96" y="164"/>
                    <a:pt x="96" y="163"/>
                  </a:cubicBezTo>
                  <a:cubicBezTo>
                    <a:pt x="96" y="163"/>
                    <a:pt x="95" y="162"/>
                    <a:pt x="95" y="162"/>
                  </a:cubicBezTo>
                  <a:cubicBezTo>
                    <a:pt x="94" y="162"/>
                    <a:pt x="93" y="161"/>
                    <a:pt x="93" y="160"/>
                  </a:cubicBezTo>
                  <a:cubicBezTo>
                    <a:pt x="93" y="160"/>
                    <a:pt x="93" y="160"/>
                    <a:pt x="93" y="159"/>
                  </a:cubicBezTo>
                  <a:cubicBezTo>
                    <a:pt x="93" y="159"/>
                    <a:pt x="94" y="159"/>
                    <a:pt x="94" y="158"/>
                  </a:cubicBezTo>
                  <a:cubicBezTo>
                    <a:pt x="94" y="158"/>
                    <a:pt x="94" y="157"/>
                    <a:pt x="94" y="157"/>
                  </a:cubicBezTo>
                  <a:cubicBezTo>
                    <a:pt x="94" y="156"/>
                    <a:pt x="93" y="156"/>
                    <a:pt x="93" y="155"/>
                  </a:cubicBezTo>
                  <a:cubicBezTo>
                    <a:pt x="93" y="155"/>
                    <a:pt x="93" y="154"/>
                    <a:pt x="94" y="153"/>
                  </a:cubicBezTo>
                  <a:cubicBezTo>
                    <a:pt x="94" y="153"/>
                    <a:pt x="95" y="152"/>
                    <a:pt x="95" y="152"/>
                  </a:cubicBezTo>
                  <a:cubicBezTo>
                    <a:pt x="96" y="152"/>
                    <a:pt x="97" y="152"/>
                    <a:pt x="97" y="152"/>
                  </a:cubicBezTo>
                  <a:cubicBezTo>
                    <a:pt x="98" y="152"/>
                    <a:pt x="98" y="151"/>
                    <a:pt x="98" y="151"/>
                  </a:cubicBezTo>
                  <a:cubicBezTo>
                    <a:pt x="98" y="150"/>
                    <a:pt x="98" y="149"/>
                    <a:pt x="98" y="148"/>
                  </a:cubicBezTo>
                  <a:cubicBezTo>
                    <a:pt x="98" y="148"/>
                    <a:pt x="98" y="147"/>
                    <a:pt x="98" y="146"/>
                  </a:cubicBezTo>
                  <a:cubicBezTo>
                    <a:pt x="98" y="146"/>
                    <a:pt x="99" y="146"/>
                    <a:pt x="99" y="146"/>
                  </a:cubicBezTo>
                  <a:cubicBezTo>
                    <a:pt x="99" y="146"/>
                    <a:pt x="100" y="145"/>
                    <a:pt x="100" y="145"/>
                  </a:cubicBezTo>
                  <a:cubicBezTo>
                    <a:pt x="100" y="145"/>
                    <a:pt x="100" y="144"/>
                    <a:pt x="100" y="144"/>
                  </a:cubicBezTo>
                  <a:cubicBezTo>
                    <a:pt x="99" y="143"/>
                    <a:pt x="99" y="143"/>
                    <a:pt x="98" y="143"/>
                  </a:cubicBezTo>
                  <a:cubicBezTo>
                    <a:pt x="98" y="142"/>
                    <a:pt x="98" y="141"/>
                    <a:pt x="98" y="141"/>
                  </a:cubicBezTo>
                  <a:cubicBezTo>
                    <a:pt x="98" y="141"/>
                    <a:pt x="98" y="140"/>
                    <a:pt x="99" y="140"/>
                  </a:cubicBezTo>
                  <a:cubicBezTo>
                    <a:pt x="99" y="140"/>
                    <a:pt x="100" y="139"/>
                    <a:pt x="100" y="139"/>
                  </a:cubicBezTo>
                  <a:cubicBezTo>
                    <a:pt x="100" y="138"/>
                    <a:pt x="101" y="138"/>
                    <a:pt x="101" y="137"/>
                  </a:cubicBezTo>
                  <a:cubicBezTo>
                    <a:pt x="101" y="137"/>
                    <a:pt x="102" y="136"/>
                    <a:pt x="102" y="136"/>
                  </a:cubicBezTo>
                  <a:cubicBezTo>
                    <a:pt x="102" y="136"/>
                    <a:pt x="103" y="136"/>
                    <a:pt x="104" y="135"/>
                  </a:cubicBezTo>
                  <a:cubicBezTo>
                    <a:pt x="104" y="135"/>
                    <a:pt x="105" y="135"/>
                    <a:pt x="105" y="134"/>
                  </a:cubicBezTo>
                  <a:cubicBezTo>
                    <a:pt x="106" y="134"/>
                    <a:pt x="106" y="132"/>
                    <a:pt x="106" y="132"/>
                  </a:cubicBezTo>
                  <a:cubicBezTo>
                    <a:pt x="107" y="131"/>
                    <a:pt x="108" y="130"/>
                    <a:pt x="108" y="130"/>
                  </a:cubicBezTo>
                  <a:cubicBezTo>
                    <a:pt x="109" y="130"/>
                    <a:pt x="109" y="130"/>
                    <a:pt x="110" y="130"/>
                  </a:cubicBezTo>
                  <a:cubicBezTo>
                    <a:pt x="111" y="131"/>
                    <a:pt x="112" y="131"/>
                    <a:pt x="113" y="131"/>
                  </a:cubicBezTo>
                  <a:cubicBezTo>
                    <a:pt x="114" y="130"/>
                    <a:pt x="116" y="130"/>
                    <a:pt x="116" y="129"/>
                  </a:cubicBezTo>
                  <a:cubicBezTo>
                    <a:pt x="117" y="129"/>
                    <a:pt x="118" y="128"/>
                    <a:pt x="118" y="128"/>
                  </a:cubicBezTo>
                  <a:cubicBezTo>
                    <a:pt x="118" y="127"/>
                    <a:pt x="118" y="127"/>
                    <a:pt x="118" y="127"/>
                  </a:cubicBezTo>
                  <a:cubicBezTo>
                    <a:pt x="117" y="127"/>
                    <a:pt x="116" y="127"/>
                    <a:pt x="116" y="127"/>
                  </a:cubicBezTo>
                  <a:cubicBezTo>
                    <a:pt x="116" y="127"/>
                    <a:pt x="115" y="127"/>
                    <a:pt x="115" y="127"/>
                  </a:cubicBezTo>
                  <a:cubicBezTo>
                    <a:pt x="115" y="128"/>
                    <a:pt x="114" y="128"/>
                    <a:pt x="113" y="128"/>
                  </a:cubicBezTo>
                  <a:cubicBezTo>
                    <a:pt x="113" y="128"/>
                    <a:pt x="113" y="128"/>
                    <a:pt x="113" y="129"/>
                  </a:cubicBezTo>
                  <a:cubicBezTo>
                    <a:pt x="112" y="129"/>
                    <a:pt x="112" y="128"/>
                    <a:pt x="111" y="128"/>
                  </a:cubicBezTo>
                  <a:cubicBezTo>
                    <a:pt x="111" y="128"/>
                    <a:pt x="110" y="128"/>
                    <a:pt x="110" y="129"/>
                  </a:cubicBezTo>
                  <a:cubicBezTo>
                    <a:pt x="109" y="129"/>
                    <a:pt x="108" y="129"/>
                    <a:pt x="108" y="129"/>
                  </a:cubicBezTo>
                  <a:cubicBezTo>
                    <a:pt x="108" y="129"/>
                    <a:pt x="107" y="129"/>
                    <a:pt x="106" y="129"/>
                  </a:cubicBezTo>
                  <a:cubicBezTo>
                    <a:pt x="106" y="129"/>
                    <a:pt x="105" y="129"/>
                    <a:pt x="104" y="129"/>
                  </a:cubicBezTo>
                  <a:cubicBezTo>
                    <a:pt x="104" y="129"/>
                    <a:pt x="103" y="129"/>
                    <a:pt x="103" y="129"/>
                  </a:cubicBezTo>
                  <a:cubicBezTo>
                    <a:pt x="102" y="130"/>
                    <a:pt x="102" y="130"/>
                    <a:pt x="101" y="130"/>
                  </a:cubicBezTo>
                  <a:cubicBezTo>
                    <a:pt x="101" y="130"/>
                    <a:pt x="100" y="130"/>
                    <a:pt x="100" y="129"/>
                  </a:cubicBezTo>
                  <a:cubicBezTo>
                    <a:pt x="100" y="129"/>
                    <a:pt x="99" y="129"/>
                    <a:pt x="99" y="128"/>
                  </a:cubicBezTo>
                  <a:cubicBezTo>
                    <a:pt x="99" y="128"/>
                    <a:pt x="99" y="127"/>
                    <a:pt x="99" y="126"/>
                  </a:cubicBezTo>
                  <a:cubicBezTo>
                    <a:pt x="99" y="126"/>
                    <a:pt x="98" y="125"/>
                    <a:pt x="98" y="125"/>
                  </a:cubicBezTo>
                  <a:cubicBezTo>
                    <a:pt x="97" y="124"/>
                    <a:pt x="97" y="124"/>
                    <a:pt x="97" y="124"/>
                  </a:cubicBezTo>
                  <a:cubicBezTo>
                    <a:pt x="97" y="123"/>
                    <a:pt x="98" y="122"/>
                    <a:pt x="98" y="122"/>
                  </a:cubicBezTo>
                  <a:cubicBezTo>
                    <a:pt x="97" y="121"/>
                    <a:pt x="97" y="121"/>
                    <a:pt x="96" y="120"/>
                  </a:cubicBezTo>
                  <a:cubicBezTo>
                    <a:pt x="96" y="120"/>
                    <a:pt x="96" y="119"/>
                    <a:pt x="96" y="119"/>
                  </a:cubicBezTo>
                  <a:cubicBezTo>
                    <a:pt x="96" y="118"/>
                    <a:pt x="96" y="118"/>
                    <a:pt x="95" y="117"/>
                  </a:cubicBezTo>
                  <a:cubicBezTo>
                    <a:pt x="95" y="117"/>
                    <a:pt x="95" y="118"/>
                    <a:pt x="95" y="118"/>
                  </a:cubicBezTo>
                  <a:cubicBezTo>
                    <a:pt x="94" y="119"/>
                    <a:pt x="94" y="120"/>
                    <a:pt x="95" y="120"/>
                  </a:cubicBezTo>
                  <a:cubicBezTo>
                    <a:pt x="95" y="121"/>
                    <a:pt x="95" y="122"/>
                    <a:pt x="95" y="123"/>
                  </a:cubicBezTo>
                  <a:cubicBezTo>
                    <a:pt x="95" y="123"/>
                    <a:pt x="95" y="125"/>
                    <a:pt x="95" y="125"/>
                  </a:cubicBezTo>
                  <a:cubicBezTo>
                    <a:pt x="95" y="126"/>
                    <a:pt x="94" y="126"/>
                    <a:pt x="94" y="126"/>
                  </a:cubicBezTo>
                  <a:cubicBezTo>
                    <a:pt x="94" y="127"/>
                    <a:pt x="93" y="127"/>
                    <a:pt x="93" y="127"/>
                  </a:cubicBezTo>
                  <a:cubicBezTo>
                    <a:pt x="93" y="128"/>
                    <a:pt x="93" y="129"/>
                    <a:pt x="93" y="129"/>
                  </a:cubicBezTo>
                  <a:cubicBezTo>
                    <a:pt x="93" y="130"/>
                    <a:pt x="93" y="130"/>
                    <a:pt x="93" y="131"/>
                  </a:cubicBezTo>
                  <a:cubicBezTo>
                    <a:pt x="93" y="131"/>
                    <a:pt x="92" y="132"/>
                    <a:pt x="92" y="133"/>
                  </a:cubicBezTo>
                  <a:cubicBezTo>
                    <a:pt x="92" y="133"/>
                    <a:pt x="90" y="135"/>
                    <a:pt x="89" y="135"/>
                  </a:cubicBezTo>
                  <a:cubicBezTo>
                    <a:pt x="89" y="136"/>
                    <a:pt x="89" y="136"/>
                    <a:pt x="88" y="136"/>
                  </a:cubicBezTo>
                  <a:cubicBezTo>
                    <a:pt x="88" y="136"/>
                    <a:pt x="88" y="137"/>
                    <a:pt x="88" y="138"/>
                  </a:cubicBezTo>
                  <a:cubicBezTo>
                    <a:pt x="88" y="138"/>
                    <a:pt x="88" y="138"/>
                    <a:pt x="88" y="138"/>
                  </a:cubicBezTo>
                  <a:cubicBezTo>
                    <a:pt x="87" y="139"/>
                    <a:pt x="86" y="138"/>
                    <a:pt x="86" y="138"/>
                  </a:cubicBezTo>
                  <a:cubicBezTo>
                    <a:pt x="86" y="138"/>
                    <a:pt x="85" y="138"/>
                    <a:pt x="85" y="137"/>
                  </a:cubicBezTo>
                  <a:cubicBezTo>
                    <a:pt x="85" y="137"/>
                    <a:pt x="85" y="136"/>
                    <a:pt x="85" y="135"/>
                  </a:cubicBezTo>
                  <a:cubicBezTo>
                    <a:pt x="85" y="135"/>
                    <a:pt x="84" y="134"/>
                    <a:pt x="84" y="133"/>
                  </a:cubicBezTo>
                  <a:cubicBezTo>
                    <a:pt x="84" y="132"/>
                    <a:pt x="85" y="131"/>
                    <a:pt x="85" y="131"/>
                  </a:cubicBezTo>
                  <a:cubicBezTo>
                    <a:pt x="85" y="130"/>
                    <a:pt x="84" y="129"/>
                    <a:pt x="84" y="128"/>
                  </a:cubicBezTo>
                  <a:cubicBezTo>
                    <a:pt x="84" y="128"/>
                    <a:pt x="85" y="126"/>
                    <a:pt x="84" y="125"/>
                  </a:cubicBezTo>
                  <a:cubicBezTo>
                    <a:pt x="84" y="125"/>
                    <a:pt x="84" y="125"/>
                    <a:pt x="83" y="125"/>
                  </a:cubicBezTo>
                  <a:cubicBezTo>
                    <a:pt x="83" y="125"/>
                    <a:pt x="82" y="126"/>
                    <a:pt x="81" y="126"/>
                  </a:cubicBezTo>
                  <a:cubicBezTo>
                    <a:pt x="81" y="126"/>
                    <a:pt x="81" y="125"/>
                    <a:pt x="81" y="125"/>
                  </a:cubicBezTo>
                  <a:cubicBezTo>
                    <a:pt x="80" y="124"/>
                    <a:pt x="80" y="123"/>
                    <a:pt x="79" y="123"/>
                  </a:cubicBezTo>
                  <a:cubicBezTo>
                    <a:pt x="79" y="123"/>
                    <a:pt x="78" y="123"/>
                    <a:pt x="78" y="123"/>
                  </a:cubicBezTo>
                  <a:cubicBezTo>
                    <a:pt x="78" y="123"/>
                    <a:pt x="77" y="123"/>
                    <a:pt x="77" y="123"/>
                  </a:cubicBezTo>
                  <a:cubicBezTo>
                    <a:pt x="77" y="124"/>
                    <a:pt x="77" y="125"/>
                    <a:pt x="77" y="125"/>
                  </a:cubicBezTo>
                  <a:cubicBezTo>
                    <a:pt x="77" y="125"/>
                    <a:pt x="78" y="126"/>
                    <a:pt x="78" y="126"/>
                  </a:cubicBezTo>
                  <a:cubicBezTo>
                    <a:pt x="78" y="127"/>
                    <a:pt x="76" y="127"/>
                    <a:pt x="76" y="127"/>
                  </a:cubicBezTo>
                  <a:cubicBezTo>
                    <a:pt x="75" y="128"/>
                    <a:pt x="73" y="127"/>
                    <a:pt x="73" y="127"/>
                  </a:cubicBezTo>
                  <a:cubicBezTo>
                    <a:pt x="72" y="127"/>
                    <a:pt x="70" y="127"/>
                    <a:pt x="70" y="127"/>
                  </a:cubicBezTo>
                  <a:cubicBezTo>
                    <a:pt x="69" y="127"/>
                    <a:pt x="68" y="128"/>
                    <a:pt x="68" y="12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6" name="Freeform 166"/>
            <p:cNvSpPr>
              <a:spLocks/>
            </p:cNvSpPr>
            <p:nvPr/>
          </p:nvSpPr>
          <p:spPr bwMode="auto">
            <a:xfrm>
              <a:off x="906463" y="1373188"/>
              <a:ext cx="9525" cy="9525"/>
            </a:xfrm>
            <a:custGeom>
              <a:avLst/>
              <a:gdLst/>
              <a:ahLst/>
              <a:cxnLst>
                <a:cxn ang="0">
                  <a:pos x="3" y="5"/>
                </a:cxn>
                <a:cxn ang="0">
                  <a:pos x="2" y="4"/>
                </a:cxn>
                <a:cxn ang="0">
                  <a:pos x="0" y="4"/>
                </a:cxn>
                <a:cxn ang="0">
                  <a:pos x="0" y="2"/>
                </a:cxn>
                <a:cxn ang="0">
                  <a:pos x="2" y="2"/>
                </a:cxn>
                <a:cxn ang="0">
                  <a:pos x="2" y="0"/>
                </a:cxn>
                <a:cxn ang="0">
                  <a:pos x="3" y="0"/>
                </a:cxn>
                <a:cxn ang="0">
                  <a:pos x="4" y="1"/>
                </a:cxn>
                <a:cxn ang="0">
                  <a:pos x="5" y="3"/>
                </a:cxn>
                <a:cxn ang="0">
                  <a:pos x="3" y="5"/>
                </a:cxn>
              </a:cxnLst>
              <a:rect l="0" t="0" r="r" b="b"/>
              <a:pathLst>
                <a:path w="5" h="5">
                  <a:moveTo>
                    <a:pt x="3" y="5"/>
                  </a:moveTo>
                  <a:cubicBezTo>
                    <a:pt x="3" y="5"/>
                    <a:pt x="2" y="4"/>
                    <a:pt x="2" y="4"/>
                  </a:cubicBezTo>
                  <a:cubicBezTo>
                    <a:pt x="2" y="4"/>
                    <a:pt x="0" y="4"/>
                    <a:pt x="0" y="4"/>
                  </a:cubicBezTo>
                  <a:cubicBezTo>
                    <a:pt x="0" y="4"/>
                    <a:pt x="0" y="3"/>
                    <a:pt x="0" y="2"/>
                  </a:cubicBezTo>
                  <a:cubicBezTo>
                    <a:pt x="0" y="2"/>
                    <a:pt x="1" y="2"/>
                    <a:pt x="2" y="2"/>
                  </a:cubicBezTo>
                  <a:cubicBezTo>
                    <a:pt x="2" y="1"/>
                    <a:pt x="2" y="0"/>
                    <a:pt x="2" y="0"/>
                  </a:cubicBezTo>
                  <a:cubicBezTo>
                    <a:pt x="2" y="0"/>
                    <a:pt x="3" y="0"/>
                    <a:pt x="3" y="0"/>
                  </a:cubicBezTo>
                  <a:cubicBezTo>
                    <a:pt x="4" y="0"/>
                    <a:pt x="4" y="1"/>
                    <a:pt x="4" y="1"/>
                  </a:cubicBezTo>
                  <a:cubicBezTo>
                    <a:pt x="4" y="2"/>
                    <a:pt x="5" y="3"/>
                    <a:pt x="5" y="3"/>
                  </a:cubicBezTo>
                  <a:cubicBezTo>
                    <a:pt x="4" y="4"/>
                    <a:pt x="4" y="5"/>
                    <a:pt x="3"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7" name="Freeform 167"/>
            <p:cNvSpPr>
              <a:spLocks/>
            </p:cNvSpPr>
            <p:nvPr/>
          </p:nvSpPr>
          <p:spPr bwMode="auto">
            <a:xfrm>
              <a:off x="627063" y="1608138"/>
              <a:ext cx="9525" cy="6350"/>
            </a:xfrm>
            <a:custGeom>
              <a:avLst/>
              <a:gdLst/>
              <a:ahLst/>
              <a:cxnLst>
                <a:cxn ang="0">
                  <a:pos x="4" y="3"/>
                </a:cxn>
                <a:cxn ang="0">
                  <a:pos x="3" y="2"/>
                </a:cxn>
                <a:cxn ang="0">
                  <a:pos x="1" y="2"/>
                </a:cxn>
                <a:cxn ang="0">
                  <a:pos x="0" y="1"/>
                </a:cxn>
                <a:cxn ang="0">
                  <a:pos x="1" y="0"/>
                </a:cxn>
                <a:cxn ang="0">
                  <a:pos x="3" y="0"/>
                </a:cxn>
                <a:cxn ang="0">
                  <a:pos x="4" y="1"/>
                </a:cxn>
                <a:cxn ang="0">
                  <a:pos x="5" y="1"/>
                </a:cxn>
                <a:cxn ang="0">
                  <a:pos x="5" y="2"/>
                </a:cxn>
                <a:cxn ang="0">
                  <a:pos x="4" y="3"/>
                </a:cxn>
              </a:cxnLst>
              <a:rect l="0" t="0" r="r" b="b"/>
              <a:pathLst>
                <a:path w="5" h="3">
                  <a:moveTo>
                    <a:pt x="4" y="3"/>
                  </a:moveTo>
                  <a:cubicBezTo>
                    <a:pt x="4" y="3"/>
                    <a:pt x="3" y="2"/>
                    <a:pt x="3" y="2"/>
                  </a:cubicBezTo>
                  <a:cubicBezTo>
                    <a:pt x="2" y="2"/>
                    <a:pt x="2" y="2"/>
                    <a:pt x="1" y="2"/>
                  </a:cubicBezTo>
                  <a:cubicBezTo>
                    <a:pt x="1" y="2"/>
                    <a:pt x="0" y="2"/>
                    <a:pt x="0" y="1"/>
                  </a:cubicBezTo>
                  <a:cubicBezTo>
                    <a:pt x="0" y="1"/>
                    <a:pt x="1" y="0"/>
                    <a:pt x="1" y="0"/>
                  </a:cubicBezTo>
                  <a:cubicBezTo>
                    <a:pt x="2" y="0"/>
                    <a:pt x="3" y="0"/>
                    <a:pt x="3" y="0"/>
                  </a:cubicBezTo>
                  <a:cubicBezTo>
                    <a:pt x="3" y="0"/>
                    <a:pt x="4" y="0"/>
                    <a:pt x="4" y="1"/>
                  </a:cubicBezTo>
                  <a:cubicBezTo>
                    <a:pt x="5" y="1"/>
                    <a:pt x="5" y="1"/>
                    <a:pt x="5" y="1"/>
                  </a:cubicBezTo>
                  <a:cubicBezTo>
                    <a:pt x="5" y="2"/>
                    <a:pt x="5" y="2"/>
                    <a:pt x="5" y="2"/>
                  </a:cubicBezTo>
                  <a:cubicBezTo>
                    <a:pt x="5" y="3"/>
                    <a:pt x="4" y="3"/>
                    <a:pt x="4"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8" name="Freeform 168"/>
            <p:cNvSpPr>
              <a:spLocks/>
            </p:cNvSpPr>
            <p:nvPr/>
          </p:nvSpPr>
          <p:spPr bwMode="auto">
            <a:xfrm>
              <a:off x="630238" y="1590676"/>
              <a:ext cx="9525" cy="14288"/>
            </a:xfrm>
            <a:custGeom>
              <a:avLst/>
              <a:gdLst/>
              <a:ahLst/>
              <a:cxnLst>
                <a:cxn ang="0">
                  <a:pos x="3" y="7"/>
                </a:cxn>
                <a:cxn ang="0">
                  <a:pos x="2" y="6"/>
                </a:cxn>
                <a:cxn ang="0">
                  <a:pos x="2" y="4"/>
                </a:cxn>
                <a:cxn ang="0">
                  <a:pos x="0" y="3"/>
                </a:cxn>
                <a:cxn ang="0">
                  <a:pos x="1" y="2"/>
                </a:cxn>
                <a:cxn ang="0">
                  <a:pos x="3" y="1"/>
                </a:cxn>
                <a:cxn ang="0">
                  <a:pos x="4" y="0"/>
                </a:cxn>
                <a:cxn ang="0">
                  <a:pos x="5" y="1"/>
                </a:cxn>
                <a:cxn ang="0">
                  <a:pos x="5" y="2"/>
                </a:cxn>
                <a:cxn ang="0">
                  <a:pos x="4" y="3"/>
                </a:cxn>
                <a:cxn ang="0">
                  <a:pos x="4" y="5"/>
                </a:cxn>
                <a:cxn ang="0">
                  <a:pos x="4" y="7"/>
                </a:cxn>
                <a:cxn ang="0">
                  <a:pos x="3" y="7"/>
                </a:cxn>
              </a:cxnLst>
              <a:rect l="0" t="0" r="r" b="b"/>
              <a:pathLst>
                <a:path w="5" h="7">
                  <a:moveTo>
                    <a:pt x="3" y="7"/>
                  </a:moveTo>
                  <a:cubicBezTo>
                    <a:pt x="3" y="7"/>
                    <a:pt x="2" y="7"/>
                    <a:pt x="2" y="6"/>
                  </a:cubicBezTo>
                  <a:cubicBezTo>
                    <a:pt x="2" y="6"/>
                    <a:pt x="2" y="5"/>
                    <a:pt x="2" y="4"/>
                  </a:cubicBezTo>
                  <a:cubicBezTo>
                    <a:pt x="1" y="4"/>
                    <a:pt x="1" y="4"/>
                    <a:pt x="0" y="3"/>
                  </a:cubicBezTo>
                  <a:cubicBezTo>
                    <a:pt x="0" y="3"/>
                    <a:pt x="1" y="2"/>
                    <a:pt x="1" y="2"/>
                  </a:cubicBezTo>
                  <a:cubicBezTo>
                    <a:pt x="1" y="1"/>
                    <a:pt x="2" y="1"/>
                    <a:pt x="3" y="1"/>
                  </a:cubicBezTo>
                  <a:cubicBezTo>
                    <a:pt x="3" y="1"/>
                    <a:pt x="4" y="0"/>
                    <a:pt x="4" y="0"/>
                  </a:cubicBezTo>
                  <a:cubicBezTo>
                    <a:pt x="4" y="0"/>
                    <a:pt x="5" y="0"/>
                    <a:pt x="5" y="1"/>
                  </a:cubicBezTo>
                  <a:cubicBezTo>
                    <a:pt x="5" y="1"/>
                    <a:pt x="5" y="2"/>
                    <a:pt x="5" y="2"/>
                  </a:cubicBezTo>
                  <a:cubicBezTo>
                    <a:pt x="5" y="2"/>
                    <a:pt x="4" y="3"/>
                    <a:pt x="4" y="3"/>
                  </a:cubicBezTo>
                  <a:cubicBezTo>
                    <a:pt x="4" y="4"/>
                    <a:pt x="4" y="4"/>
                    <a:pt x="4" y="5"/>
                  </a:cubicBezTo>
                  <a:cubicBezTo>
                    <a:pt x="4" y="5"/>
                    <a:pt x="4" y="6"/>
                    <a:pt x="4" y="7"/>
                  </a:cubicBezTo>
                  <a:cubicBezTo>
                    <a:pt x="4" y="7"/>
                    <a:pt x="3" y="7"/>
                    <a:pt x="3"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9" name="Freeform 169"/>
            <p:cNvSpPr>
              <a:spLocks/>
            </p:cNvSpPr>
            <p:nvPr/>
          </p:nvSpPr>
          <p:spPr bwMode="auto">
            <a:xfrm>
              <a:off x="639763" y="1573213"/>
              <a:ext cx="12700" cy="6350"/>
            </a:xfrm>
            <a:custGeom>
              <a:avLst/>
              <a:gdLst/>
              <a:ahLst/>
              <a:cxnLst>
                <a:cxn ang="0">
                  <a:pos x="4" y="3"/>
                </a:cxn>
                <a:cxn ang="0">
                  <a:pos x="3" y="4"/>
                </a:cxn>
                <a:cxn ang="0">
                  <a:pos x="1" y="3"/>
                </a:cxn>
                <a:cxn ang="0">
                  <a:pos x="1" y="2"/>
                </a:cxn>
                <a:cxn ang="0">
                  <a:pos x="3" y="0"/>
                </a:cxn>
                <a:cxn ang="0">
                  <a:pos x="5" y="0"/>
                </a:cxn>
                <a:cxn ang="0">
                  <a:pos x="6" y="1"/>
                </a:cxn>
                <a:cxn ang="0">
                  <a:pos x="7" y="3"/>
                </a:cxn>
                <a:cxn ang="0">
                  <a:pos x="6" y="4"/>
                </a:cxn>
                <a:cxn ang="0">
                  <a:pos x="5" y="3"/>
                </a:cxn>
                <a:cxn ang="0">
                  <a:pos x="4" y="3"/>
                </a:cxn>
              </a:cxnLst>
              <a:rect l="0" t="0" r="r" b="b"/>
              <a:pathLst>
                <a:path w="7" h="4">
                  <a:moveTo>
                    <a:pt x="4" y="3"/>
                  </a:moveTo>
                  <a:cubicBezTo>
                    <a:pt x="4" y="3"/>
                    <a:pt x="3" y="3"/>
                    <a:pt x="3" y="4"/>
                  </a:cubicBezTo>
                  <a:cubicBezTo>
                    <a:pt x="2" y="4"/>
                    <a:pt x="1" y="4"/>
                    <a:pt x="1" y="3"/>
                  </a:cubicBezTo>
                  <a:cubicBezTo>
                    <a:pt x="0" y="3"/>
                    <a:pt x="1" y="2"/>
                    <a:pt x="1" y="2"/>
                  </a:cubicBezTo>
                  <a:cubicBezTo>
                    <a:pt x="1" y="1"/>
                    <a:pt x="2" y="1"/>
                    <a:pt x="3" y="0"/>
                  </a:cubicBezTo>
                  <a:cubicBezTo>
                    <a:pt x="3" y="0"/>
                    <a:pt x="5" y="0"/>
                    <a:pt x="5" y="0"/>
                  </a:cubicBezTo>
                  <a:cubicBezTo>
                    <a:pt x="6" y="1"/>
                    <a:pt x="6" y="1"/>
                    <a:pt x="6" y="1"/>
                  </a:cubicBezTo>
                  <a:cubicBezTo>
                    <a:pt x="6" y="2"/>
                    <a:pt x="7" y="2"/>
                    <a:pt x="7" y="3"/>
                  </a:cubicBezTo>
                  <a:cubicBezTo>
                    <a:pt x="7" y="3"/>
                    <a:pt x="7" y="4"/>
                    <a:pt x="6" y="4"/>
                  </a:cubicBezTo>
                  <a:cubicBezTo>
                    <a:pt x="6" y="4"/>
                    <a:pt x="5" y="3"/>
                    <a:pt x="5" y="3"/>
                  </a:cubicBezTo>
                  <a:cubicBezTo>
                    <a:pt x="5" y="3"/>
                    <a:pt x="4" y="3"/>
                    <a:pt x="4"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0" name="Freeform 170"/>
            <p:cNvSpPr>
              <a:spLocks/>
            </p:cNvSpPr>
            <p:nvPr/>
          </p:nvSpPr>
          <p:spPr bwMode="auto">
            <a:xfrm>
              <a:off x="654051" y="1555751"/>
              <a:ext cx="11113" cy="14288"/>
            </a:xfrm>
            <a:custGeom>
              <a:avLst/>
              <a:gdLst/>
              <a:ahLst/>
              <a:cxnLst>
                <a:cxn ang="0">
                  <a:pos x="3" y="7"/>
                </a:cxn>
                <a:cxn ang="0">
                  <a:pos x="2" y="6"/>
                </a:cxn>
                <a:cxn ang="0">
                  <a:pos x="2" y="4"/>
                </a:cxn>
                <a:cxn ang="0">
                  <a:pos x="0" y="3"/>
                </a:cxn>
                <a:cxn ang="0">
                  <a:pos x="0" y="2"/>
                </a:cxn>
                <a:cxn ang="0">
                  <a:pos x="2" y="1"/>
                </a:cxn>
                <a:cxn ang="0">
                  <a:pos x="3" y="1"/>
                </a:cxn>
                <a:cxn ang="0">
                  <a:pos x="5" y="2"/>
                </a:cxn>
                <a:cxn ang="0">
                  <a:pos x="6" y="4"/>
                </a:cxn>
                <a:cxn ang="0">
                  <a:pos x="6" y="5"/>
                </a:cxn>
                <a:cxn ang="0">
                  <a:pos x="5" y="7"/>
                </a:cxn>
                <a:cxn ang="0">
                  <a:pos x="3" y="7"/>
                </a:cxn>
              </a:cxnLst>
              <a:rect l="0" t="0" r="r" b="b"/>
              <a:pathLst>
                <a:path w="6" h="8">
                  <a:moveTo>
                    <a:pt x="3" y="7"/>
                  </a:moveTo>
                  <a:cubicBezTo>
                    <a:pt x="2" y="7"/>
                    <a:pt x="2" y="6"/>
                    <a:pt x="2" y="6"/>
                  </a:cubicBezTo>
                  <a:cubicBezTo>
                    <a:pt x="2" y="5"/>
                    <a:pt x="2" y="5"/>
                    <a:pt x="2" y="4"/>
                  </a:cubicBezTo>
                  <a:cubicBezTo>
                    <a:pt x="1" y="4"/>
                    <a:pt x="1" y="4"/>
                    <a:pt x="0" y="3"/>
                  </a:cubicBezTo>
                  <a:cubicBezTo>
                    <a:pt x="0" y="3"/>
                    <a:pt x="0" y="2"/>
                    <a:pt x="0" y="2"/>
                  </a:cubicBezTo>
                  <a:cubicBezTo>
                    <a:pt x="1" y="1"/>
                    <a:pt x="2" y="1"/>
                    <a:pt x="2" y="1"/>
                  </a:cubicBezTo>
                  <a:cubicBezTo>
                    <a:pt x="2" y="0"/>
                    <a:pt x="3" y="1"/>
                    <a:pt x="3" y="1"/>
                  </a:cubicBezTo>
                  <a:cubicBezTo>
                    <a:pt x="4" y="1"/>
                    <a:pt x="5" y="2"/>
                    <a:pt x="5" y="2"/>
                  </a:cubicBezTo>
                  <a:cubicBezTo>
                    <a:pt x="5" y="3"/>
                    <a:pt x="6" y="4"/>
                    <a:pt x="6" y="4"/>
                  </a:cubicBezTo>
                  <a:cubicBezTo>
                    <a:pt x="6" y="4"/>
                    <a:pt x="6" y="5"/>
                    <a:pt x="6" y="5"/>
                  </a:cubicBezTo>
                  <a:cubicBezTo>
                    <a:pt x="5" y="6"/>
                    <a:pt x="5" y="6"/>
                    <a:pt x="5" y="7"/>
                  </a:cubicBezTo>
                  <a:cubicBezTo>
                    <a:pt x="4" y="7"/>
                    <a:pt x="3" y="8"/>
                    <a:pt x="3"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1" name="Freeform 171"/>
            <p:cNvSpPr>
              <a:spLocks/>
            </p:cNvSpPr>
            <p:nvPr/>
          </p:nvSpPr>
          <p:spPr bwMode="auto">
            <a:xfrm>
              <a:off x="646113" y="1535113"/>
              <a:ext cx="23813" cy="19050"/>
            </a:xfrm>
            <a:custGeom>
              <a:avLst/>
              <a:gdLst/>
              <a:ahLst/>
              <a:cxnLst>
                <a:cxn ang="0">
                  <a:pos x="9" y="8"/>
                </a:cxn>
                <a:cxn ang="0">
                  <a:pos x="7" y="9"/>
                </a:cxn>
                <a:cxn ang="0">
                  <a:pos x="6" y="10"/>
                </a:cxn>
                <a:cxn ang="0">
                  <a:pos x="4" y="10"/>
                </a:cxn>
                <a:cxn ang="0">
                  <a:pos x="3" y="8"/>
                </a:cxn>
                <a:cxn ang="0">
                  <a:pos x="2" y="7"/>
                </a:cxn>
                <a:cxn ang="0">
                  <a:pos x="3" y="6"/>
                </a:cxn>
                <a:cxn ang="0">
                  <a:pos x="3" y="4"/>
                </a:cxn>
                <a:cxn ang="0">
                  <a:pos x="2" y="4"/>
                </a:cxn>
                <a:cxn ang="0">
                  <a:pos x="1" y="3"/>
                </a:cxn>
                <a:cxn ang="0">
                  <a:pos x="1" y="1"/>
                </a:cxn>
                <a:cxn ang="0">
                  <a:pos x="2" y="0"/>
                </a:cxn>
                <a:cxn ang="0">
                  <a:pos x="4" y="1"/>
                </a:cxn>
                <a:cxn ang="0">
                  <a:pos x="6" y="3"/>
                </a:cxn>
                <a:cxn ang="0">
                  <a:pos x="7" y="3"/>
                </a:cxn>
                <a:cxn ang="0">
                  <a:pos x="10" y="3"/>
                </a:cxn>
                <a:cxn ang="0">
                  <a:pos x="11" y="4"/>
                </a:cxn>
                <a:cxn ang="0">
                  <a:pos x="12" y="5"/>
                </a:cxn>
                <a:cxn ang="0">
                  <a:pos x="11" y="6"/>
                </a:cxn>
                <a:cxn ang="0">
                  <a:pos x="9" y="6"/>
                </a:cxn>
                <a:cxn ang="0">
                  <a:pos x="8" y="5"/>
                </a:cxn>
                <a:cxn ang="0">
                  <a:pos x="7" y="5"/>
                </a:cxn>
                <a:cxn ang="0">
                  <a:pos x="6" y="6"/>
                </a:cxn>
                <a:cxn ang="0">
                  <a:pos x="6" y="7"/>
                </a:cxn>
                <a:cxn ang="0">
                  <a:pos x="8" y="7"/>
                </a:cxn>
                <a:cxn ang="0">
                  <a:pos x="9" y="8"/>
                </a:cxn>
              </a:cxnLst>
              <a:rect l="0" t="0" r="r" b="b"/>
              <a:pathLst>
                <a:path w="12" h="10">
                  <a:moveTo>
                    <a:pt x="9" y="8"/>
                  </a:moveTo>
                  <a:cubicBezTo>
                    <a:pt x="8" y="9"/>
                    <a:pt x="8" y="9"/>
                    <a:pt x="7" y="9"/>
                  </a:cubicBezTo>
                  <a:cubicBezTo>
                    <a:pt x="7" y="10"/>
                    <a:pt x="6" y="10"/>
                    <a:pt x="6" y="10"/>
                  </a:cubicBezTo>
                  <a:cubicBezTo>
                    <a:pt x="5" y="10"/>
                    <a:pt x="4" y="10"/>
                    <a:pt x="4" y="10"/>
                  </a:cubicBezTo>
                  <a:cubicBezTo>
                    <a:pt x="3" y="9"/>
                    <a:pt x="3" y="8"/>
                    <a:pt x="3" y="8"/>
                  </a:cubicBezTo>
                  <a:cubicBezTo>
                    <a:pt x="3" y="8"/>
                    <a:pt x="2" y="7"/>
                    <a:pt x="2" y="7"/>
                  </a:cubicBezTo>
                  <a:cubicBezTo>
                    <a:pt x="2" y="7"/>
                    <a:pt x="3" y="6"/>
                    <a:pt x="3" y="6"/>
                  </a:cubicBezTo>
                  <a:cubicBezTo>
                    <a:pt x="3" y="6"/>
                    <a:pt x="3" y="5"/>
                    <a:pt x="3" y="4"/>
                  </a:cubicBezTo>
                  <a:cubicBezTo>
                    <a:pt x="3" y="4"/>
                    <a:pt x="2" y="4"/>
                    <a:pt x="2" y="4"/>
                  </a:cubicBezTo>
                  <a:cubicBezTo>
                    <a:pt x="1" y="4"/>
                    <a:pt x="1" y="4"/>
                    <a:pt x="1" y="3"/>
                  </a:cubicBezTo>
                  <a:cubicBezTo>
                    <a:pt x="0" y="3"/>
                    <a:pt x="1" y="1"/>
                    <a:pt x="1" y="1"/>
                  </a:cubicBezTo>
                  <a:cubicBezTo>
                    <a:pt x="1" y="1"/>
                    <a:pt x="2" y="0"/>
                    <a:pt x="2" y="0"/>
                  </a:cubicBezTo>
                  <a:cubicBezTo>
                    <a:pt x="3" y="0"/>
                    <a:pt x="4" y="1"/>
                    <a:pt x="4" y="1"/>
                  </a:cubicBezTo>
                  <a:cubicBezTo>
                    <a:pt x="5" y="1"/>
                    <a:pt x="5" y="3"/>
                    <a:pt x="6" y="3"/>
                  </a:cubicBezTo>
                  <a:cubicBezTo>
                    <a:pt x="6" y="3"/>
                    <a:pt x="7" y="3"/>
                    <a:pt x="7" y="3"/>
                  </a:cubicBezTo>
                  <a:cubicBezTo>
                    <a:pt x="8" y="3"/>
                    <a:pt x="9" y="3"/>
                    <a:pt x="10" y="3"/>
                  </a:cubicBezTo>
                  <a:cubicBezTo>
                    <a:pt x="10" y="3"/>
                    <a:pt x="11" y="3"/>
                    <a:pt x="11" y="4"/>
                  </a:cubicBezTo>
                  <a:cubicBezTo>
                    <a:pt x="12" y="4"/>
                    <a:pt x="12" y="5"/>
                    <a:pt x="12" y="5"/>
                  </a:cubicBezTo>
                  <a:cubicBezTo>
                    <a:pt x="12" y="5"/>
                    <a:pt x="11" y="6"/>
                    <a:pt x="11" y="6"/>
                  </a:cubicBezTo>
                  <a:cubicBezTo>
                    <a:pt x="11" y="6"/>
                    <a:pt x="10" y="6"/>
                    <a:pt x="9" y="6"/>
                  </a:cubicBezTo>
                  <a:cubicBezTo>
                    <a:pt x="9" y="6"/>
                    <a:pt x="8" y="5"/>
                    <a:pt x="8" y="5"/>
                  </a:cubicBezTo>
                  <a:cubicBezTo>
                    <a:pt x="7" y="5"/>
                    <a:pt x="7" y="5"/>
                    <a:pt x="7" y="5"/>
                  </a:cubicBezTo>
                  <a:cubicBezTo>
                    <a:pt x="6" y="6"/>
                    <a:pt x="6" y="6"/>
                    <a:pt x="6" y="6"/>
                  </a:cubicBezTo>
                  <a:cubicBezTo>
                    <a:pt x="6" y="6"/>
                    <a:pt x="6" y="7"/>
                    <a:pt x="6" y="7"/>
                  </a:cubicBezTo>
                  <a:cubicBezTo>
                    <a:pt x="7" y="8"/>
                    <a:pt x="8" y="7"/>
                    <a:pt x="8" y="7"/>
                  </a:cubicBezTo>
                  <a:cubicBezTo>
                    <a:pt x="8" y="8"/>
                    <a:pt x="9" y="8"/>
                    <a:pt x="9"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2" name="Freeform 172"/>
            <p:cNvSpPr>
              <a:spLocks/>
            </p:cNvSpPr>
            <p:nvPr/>
          </p:nvSpPr>
          <p:spPr bwMode="auto">
            <a:xfrm>
              <a:off x="652463" y="1485901"/>
              <a:ext cx="42863" cy="52388"/>
            </a:xfrm>
            <a:custGeom>
              <a:avLst/>
              <a:gdLst/>
              <a:ahLst/>
              <a:cxnLst>
                <a:cxn ang="0">
                  <a:pos x="9" y="27"/>
                </a:cxn>
                <a:cxn ang="0">
                  <a:pos x="8" y="25"/>
                </a:cxn>
                <a:cxn ang="0">
                  <a:pos x="7" y="25"/>
                </a:cxn>
                <a:cxn ang="0">
                  <a:pos x="7" y="26"/>
                </a:cxn>
                <a:cxn ang="0">
                  <a:pos x="5" y="28"/>
                </a:cxn>
                <a:cxn ang="0">
                  <a:pos x="3" y="27"/>
                </a:cxn>
                <a:cxn ang="0">
                  <a:pos x="3" y="25"/>
                </a:cxn>
                <a:cxn ang="0">
                  <a:pos x="1" y="25"/>
                </a:cxn>
                <a:cxn ang="0">
                  <a:pos x="0" y="24"/>
                </a:cxn>
                <a:cxn ang="0">
                  <a:pos x="1" y="22"/>
                </a:cxn>
                <a:cxn ang="0">
                  <a:pos x="2" y="20"/>
                </a:cxn>
                <a:cxn ang="0">
                  <a:pos x="3" y="20"/>
                </a:cxn>
                <a:cxn ang="0">
                  <a:pos x="5" y="21"/>
                </a:cxn>
                <a:cxn ang="0">
                  <a:pos x="5" y="20"/>
                </a:cxn>
                <a:cxn ang="0">
                  <a:pos x="5" y="19"/>
                </a:cxn>
                <a:cxn ang="0">
                  <a:pos x="5" y="17"/>
                </a:cxn>
                <a:cxn ang="0">
                  <a:pos x="5" y="15"/>
                </a:cxn>
                <a:cxn ang="0">
                  <a:pos x="7" y="14"/>
                </a:cxn>
                <a:cxn ang="0">
                  <a:pos x="7" y="13"/>
                </a:cxn>
                <a:cxn ang="0">
                  <a:pos x="6" y="11"/>
                </a:cxn>
                <a:cxn ang="0">
                  <a:pos x="6" y="9"/>
                </a:cxn>
                <a:cxn ang="0">
                  <a:pos x="7" y="10"/>
                </a:cxn>
                <a:cxn ang="0">
                  <a:pos x="9" y="11"/>
                </a:cxn>
                <a:cxn ang="0">
                  <a:pos x="11" y="11"/>
                </a:cxn>
                <a:cxn ang="0">
                  <a:pos x="12" y="9"/>
                </a:cxn>
                <a:cxn ang="0">
                  <a:pos x="14" y="7"/>
                </a:cxn>
                <a:cxn ang="0">
                  <a:pos x="14" y="5"/>
                </a:cxn>
                <a:cxn ang="0">
                  <a:pos x="14" y="3"/>
                </a:cxn>
                <a:cxn ang="0">
                  <a:pos x="14" y="1"/>
                </a:cxn>
                <a:cxn ang="0">
                  <a:pos x="15" y="0"/>
                </a:cxn>
                <a:cxn ang="0">
                  <a:pos x="17" y="2"/>
                </a:cxn>
                <a:cxn ang="0">
                  <a:pos x="17" y="4"/>
                </a:cxn>
                <a:cxn ang="0">
                  <a:pos x="18" y="6"/>
                </a:cxn>
                <a:cxn ang="0">
                  <a:pos x="18" y="7"/>
                </a:cxn>
                <a:cxn ang="0">
                  <a:pos x="17" y="8"/>
                </a:cxn>
                <a:cxn ang="0">
                  <a:pos x="17" y="9"/>
                </a:cxn>
                <a:cxn ang="0">
                  <a:pos x="19" y="10"/>
                </a:cxn>
                <a:cxn ang="0">
                  <a:pos x="20" y="11"/>
                </a:cxn>
                <a:cxn ang="0">
                  <a:pos x="22" y="13"/>
                </a:cxn>
                <a:cxn ang="0">
                  <a:pos x="22" y="14"/>
                </a:cxn>
                <a:cxn ang="0">
                  <a:pos x="21" y="14"/>
                </a:cxn>
                <a:cxn ang="0">
                  <a:pos x="20" y="15"/>
                </a:cxn>
                <a:cxn ang="0">
                  <a:pos x="21" y="16"/>
                </a:cxn>
                <a:cxn ang="0">
                  <a:pos x="23" y="17"/>
                </a:cxn>
                <a:cxn ang="0">
                  <a:pos x="23" y="18"/>
                </a:cxn>
                <a:cxn ang="0">
                  <a:pos x="23" y="19"/>
                </a:cxn>
                <a:cxn ang="0">
                  <a:pos x="22" y="19"/>
                </a:cxn>
                <a:cxn ang="0">
                  <a:pos x="21" y="18"/>
                </a:cxn>
                <a:cxn ang="0">
                  <a:pos x="19" y="18"/>
                </a:cxn>
                <a:cxn ang="0">
                  <a:pos x="19" y="18"/>
                </a:cxn>
                <a:cxn ang="0">
                  <a:pos x="19" y="19"/>
                </a:cxn>
                <a:cxn ang="0">
                  <a:pos x="19" y="20"/>
                </a:cxn>
                <a:cxn ang="0">
                  <a:pos x="18" y="21"/>
                </a:cxn>
                <a:cxn ang="0">
                  <a:pos x="17" y="22"/>
                </a:cxn>
                <a:cxn ang="0">
                  <a:pos x="17" y="24"/>
                </a:cxn>
                <a:cxn ang="0">
                  <a:pos x="16" y="24"/>
                </a:cxn>
                <a:cxn ang="0">
                  <a:pos x="15" y="25"/>
                </a:cxn>
                <a:cxn ang="0">
                  <a:pos x="15" y="26"/>
                </a:cxn>
                <a:cxn ang="0">
                  <a:pos x="14" y="27"/>
                </a:cxn>
                <a:cxn ang="0">
                  <a:pos x="13" y="28"/>
                </a:cxn>
                <a:cxn ang="0">
                  <a:pos x="10" y="28"/>
                </a:cxn>
                <a:cxn ang="0">
                  <a:pos x="9" y="27"/>
                </a:cxn>
              </a:cxnLst>
              <a:rect l="0" t="0" r="r" b="b"/>
              <a:pathLst>
                <a:path w="23" h="28">
                  <a:moveTo>
                    <a:pt x="9" y="27"/>
                  </a:moveTo>
                  <a:cubicBezTo>
                    <a:pt x="9" y="27"/>
                    <a:pt x="9" y="25"/>
                    <a:pt x="8" y="25"/>
                  </a:cubicBezTo>
                  <a:cubicBezTo>
                    <a:pt x="8" y="25"/>
                    <a:pt x="7" y="25"/>
                    <a:pt x="7" y="25"/>
                  </a:cubicBezTo>
                  <a:cubicBezTo>
                    <a:pt x="6" y="25"/>
                    <a:pt x="7" y="26"/>
                    <a:pt x="7" y="26"/>
                  </a:cubicBezTo>
                  <a:cubicBezTo>
                    <a:pt x="6" y="27"/>
                    <a:pt x="6" y="28"/>
                    <a:pt x="5" y="28"/>
                  </a:cubicBezTo>
                  <a:cubicBezTo>
                    <a:pt x="5" y="28"/>
                    <a:pt x="4" y="27"/>
                    <a:pt x="3" y="27"/>
                  </a:cubicBezTo>
                  <a:cubicBezTo>
                    <a:pt x="3" y="27"/>
                    <a:pt x="3" y="26"/>
                    <a:pt x="3" y="25"/>
                  </a:cubicBezTo>
                  <a:cubicBezTo>
                    <a:pt x="2" y="25"/>
                    <a:pt x="1" y="25"/>
                    <a:pt x="1" y="25"/>
                  </a:cubicBezTo>
                  <a:cubicBezTo>
                    <a:pt x="1" y="25"/>
                    <a:pt x="0" y="24"/>
                    <a:pt x="0" y="24"/>
                  </a:cubicBezTo>
                  <a:cubicBezTo>
                    <a:pt x="0" y="24"/>
                    <a:pt x="0" y="23"/>
                    <a:pt x="1" y="22"/>
                  </a:cubicBezTo>
                  <a:cubicBezTo>
                    <a:pt x="1" y="21"/>
                    <a:pt x="1" y="20"/>
                    <a:pt x="2" y="20"/>
                  </a:cubicBezTo>
                  <a:cubicBezTo>
                    <a:pt x="2" y="20"/>
                    <a:pt x="3" y="20"/>
                    <a:pt x="3" y="20"/>
                  </a:cubicBezTo>
                  <a:cubicBezTo>
                    <a:pt x="4" y="20"/>
                    <a:pt x="4" y="21"/>
                    <a:pt x="5" y="21"/>
                  </a:cubicBezTo>
                  <a:cubicBezTo>
                    <a:pt x="5" y="21"/>
                    <a:pt x="5" y="20"/>
                    <a:pt x="5" y="20"/>
                  </a:cubicBezTo>
                  <a:cubicBezTo>
                    <a:pt x="6" y="20"/>
                    <a:pt x="5" y="19"/>
                    <a:pt x="5" y="19"/>
                  </a:cubicBezTo>
                  <a:cubicBezTo>
                    <a:pt x="5" y="18"/>
                    <a:pt x="5" y="17"/>
                    <a:pt x="5" y="17"/>
                  </a:cubicBezTo>
                  <a:cubicBezTo>
                    <a:pt x="4" y="16"/>
                    <a:pt x="5" y="15"/>
                    <a:pt x="5" y="15"/>
                  </a:cubicBezTo>
                  <a:cubicBezTo>
                    <a:pt x="5" y="14"/>
                    <a:pt x="6" y="14"/>
                    <a:pt x="7" y="14"/>
                  </a:cubicBezTo>
                  <a:cubicBezTo>
                    <a:pt x="7" y="14"/>
                    <a:pt x="7" y="13"/>
                    <a:pt x="7" y="13"/>
                  </a:cubicBezTo>
                  <a:cubicBezTo>
                    <a:pt x="7" y="12"/>
                    <a:pt x="6" y="12"/>
                    <a:pt x="6" y="11"/>
                  </a:cubicBezTo>
                  <a:cubicBezTo>
                    <a:pt x="6" y="11"/>
                    <a:pt x="5" y="10"/>
                    <a:pt x="6" y="9"/>
                  </a:cubicBezTo>
                  <a:cubicBezTo>
                    <a:pt x="6" y="9"/>
                    <a:pt x="7" y="9"/>
                    <a:pt x="7" y="10"/>
                  </a:cubicBezTo>
                  <a:cubicBezTo>
                    <a:pt x="8" y="10"/>
                    <a:pt x="8" y="11"/>
                    <a:pt x="9" y="11"/>
                  </a:cubicBezTo>
                  <a:cubicBezTo>
                    <a:pt x="9" y="11"/>
                    <a:pt x="10" y="11"/>
                    <a:pt x="11" y="11"/>
                  </a:cubicBezTo>
                  <a:cubicBezTo>
                    <a:pt x="11" y="10"/>
                    <a:pt x="12" y="10"/>
                    <a:pt x="12" y="9"/>
                  </a:cubicBezTo>
                  <a:cubicBezTo>
                    <a:pt x="13" y="9"/>
                    <a:pt x="14" y="8"/>
                    <a:pt x="14" y="7"/>
                  </a:cubicBezTo>
                  <a:cubicBezTo>
                    <a:pt x="14" y="7"/>
                    <a:pt x="14" y="5"/>
                    <a:pt x="14" y="5"/>
                  </a:cubicBezTo>
                  <a:cubicBezTo>
                    <a:pt x="14" y="4"/>
                    <a:pt x="14" y="3"/>
                    <a:pt x="14" y="3"/>
                  </a:cubicBezTo>
                  <a:cubicBezTo>
                    <a:pt x="14" y="2"/>
                    <a:pt x="14" y="1"/>
                    <a:pt x="14" y="1"/>
                  </a:cubicBezTo>
                  <a:cubicBezTo>
                    <a:pt x="14" y="1"/>
                    <a:pt x="15" y="0"/>
                    <a:pt x="15" y="0"/>
                  </a:cubicBezTo>
                  <a:cubicBezTo>
                    <a:pt x="16" y="0"/>
                    <a:pt x="17" y="2"/>
                    <a:pt x="17" y="2"/>
                  </a:cubicBezTo>
                  <a:cubicBezTo>
                    <a:pt x="17" y="3"/>
                    <a:pt x="17" y="4"/>
                    <a:pt x="17" y="4"/>
                  </a:cubicBezTo>
                  <a:cubicBezTo>
                    <a:pt x="17" y="4"/>
                    <a:pt x="18" y="5"/>
                    <a:pt x="18" y="6"/>
                  </a:cubicBezTo>
                  <a:cubicBezTo>
                    <a:pt x="18" y="6"/>
                    <a:pt x="18" y="6"/>
                    <a:pt x="18" y="7"/>
                  </a:cubicBezTo>
                  <a:cubicBezTo>
                    <a:pt x="17" y="7"/>
                    <a:pt x="17" y="7"/>
                    <a:pt x="17" y="8"/>
                  </a:cubicBezTo>
                  <a:cubicBezTo>
                    <a:pt x="17" y="8"/>
                    <a:pt x="17" y="9"/>
                    <a:pt x="17" y="9"/>
                  </a:cubicBezTo>
                  <a:cubicBezTo>
                    <a:pt x="17" y="10"/>
                    <a:pt x="18" y="10"/>
                    <a:pt x="19" y="10"/>
                  </a:cubicBezTo>
                  <a:cubicBezTo>
                    <a:pt x="19" y="10"/>
                    <a:pt x="20" y="11"/>
                    <a:pt x="20" y="11"/>
                  </a:cubicBezTo>
                  <a:cubicBezTo>
                    <a:pt x="21" y="11"/>
                    <a:pt x="22" y="12"/>
                    <a:pt x="22" y="13"/>
                  </a:cubicBezTo>
                  <a:cubicBezTo>
                    <a:pt x="22" y="13"/>
                    <a:pt x="23" y="14"/>
                    <a:pt x="22" y="14"/>
                  </a:cubicBezTo>
                  <a:cubicBezTo>
                    <a:pt x="22" y="14"/>
                    <a:pt x="21" y="14"/>
                    <a:pt x="21" y="14"/>
                  </a:cubicBezTo>
                  <a:cubicBezTo>
                    <a:pt x="21" y="14"/>
                    <a:pt x="20" y="14"/>
                    <a:pt x="20" y="15"/>
                  </a:cubicBezTo>
                  <a:cubicBezTo>
                    <a:pt x="20" y="15"/>
                    <a:pt x="21" y="16"/>
                    <a:pt x="21" y="16"/>
                  </a:cubicBezTo>
                  <a:cubicBezTo>
                    <a:pt x="21" y="16"/>
                    <a:pt x="23" y="16"/>
                    <a:pt x="23" y="17"/>
                  </a:cubicBezTo>
                  <a:cubicBezTo>
                    <a:pt x="23" y="17"/>
                    <a:pt x="23" y="18"/>
                    <a:pt x="23" y="18"/>
                  </a:cubicBezTo>
                  <a:cubicBezTo>
                    <a:pt x="23" y="18"/>
                    <a:pt x="23" y="19"/>
                    <a:pt x="23" y="19"/>
                  </a:cubicBezTo>
                  <a:cubicBezTo>
                    <a:pt x="23" y="19"/>
                    <a:pt x="22" y="19"/>
                    <a:pt x="22" y="19"/>
                  </a:cubicBezTo>
                  <a:cubicBezTo>
                    <a:pt x="21" y="19"/>
                    <a:pt x="21" y="18"/>
                    <a:pt x="21" y="18"/>
                  </a:cubicBezTo>
                  <a:cubicBezTo>
                    <a:pt x="20" y="18"/>
                    <a:pt x="19" y="17"/>
                    <a:pt x="19" y="18"/>
                  </a:cubicBezTo>
                  <a:cubicBezTo>
                    <a:pt x="19" y="18"/>
                    <a:pt x="19" y="18"/>
                    <a:pt x="19" y="18"/>
                  </a:cubicBezTo>
                  <a:cubicBezTo>
                    <a:pt x="19" y="19"/>
                    <a:pt x="19" y="19"/>
                    <a:pt x="19" y="19"/>
                  </a:cubicBezTo>
                  <a:cubicBezTo>
                    <a:pt x="19" y="19"/>
                    <a:pt x="19" y="20"/>
                    <a:pt x="19" y="20"/>
                  </a:cubicBezTo>
                  <a:cubicBezTo>
                    <a:pt x="19" y="20"/>
                    <a:pt x="18" y="21"/>
                    <a:pt x="18" y="21"/>
                  </a:cubicBezTo>
                  <a:cubicBezTo>
                    <a:pt x="18" y="21"/>
                    <a:pt x="18" y="22"/>
                    <a:pt x="17" y="22"/>
                  </a:cubicBezTo>
                  <a:cubicBezTo>
                    <a:pt x="17" y="23"/>
                    <a:pt x="17" y="24"/>
                    <a:pt x="17" y="24"/>
                  </a:cubicBezTo>
                  <a:cubicBezTo>
                    <a:pt x="17" y="24"/>
                    <a:pt x="16" y="24"/>
                    <a:pt x="16" y="24"/>
                  </a:cubicBezTo>
                  <a:cubicBezTo>
                    <a:pt x="15" y="24"/>
                    <a:pt x="15" y="25"/>
                    <a:pt x="15" y="25"/>
                  </a:cubicBezTo>
                  <a:cubicBezTo>
                    <a:pt x="15" y="25"/>
                    <a:pt x="15" y="26"/>
                    <a:pt x="15" y="26"/>
                  </a:cubicBezTo>
                  <a:cubicBezTo>
                    <a:pt x="15" y="26"/>
                    <a:pt x="14" y="27"/>
                    <a:pt x="14" y="27"/>
                  </a:cubicBezTo>
                  <a:cubicBezTo>
                    <a:pt x="14" y="27"/>
                    <a:pt x="13" y="27"/>
                    <a:pt x="13" y="28"/>
                  </a:cubicBezTo>
                  <a:cubicBezTo>
                    <a:pt x="12" y="28"/>
                    <a:pt x="11" y="28"/>
                    <a:pt x="10" y="28"/>
                  </a:cubicBezTo>
                  <a:cubicBezTo>
                    <a:pt x="10" y="27"/>
                    <a:pt x="9" y="27"/>
                    <a:pt x="9" y="2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3" name="Freeform 173"/>
            <p:cNvSpPr>
              <a:spLocks/>
            </p:cNvSpPr>
            <p:nvPr/>
          </p:nvSpPr>
          <p:spPr bwMode="auto">
            <a:xfrm>
              <a:off x="676276" y="1547813"/>
              <a:ext cx="6350" cy="6350"/>
            </a:xfrm>
            <a:custGeom>
              <a:avLst/>
              <a:gdLst/>
              <a:ahLst/>
              <a:cxnLst>
                <a:cxn ang="0">
                  <a:pos x="2" y="2"/>
                </a:cxn>
                <a:cxn ang="0">
                  <a:pos x="1" y="3"/>
                </a:cxn>
                <a:cxn ang="0">
                  <a:pos x="0" y="2"/>
                </a:cxn>
                <a:cxn ang="0">
                  <a:pos x="0" y="1"/>
                </a:cxn>
                <a:cxn ang="0">
                  <a:pos x="2" y="0"/>
                </a:cxn>
                <a:cxn ang="0">
                  <a:pos x="3" y="1"/>
                </a:cxn>
                <a:cxn ang="0">
                  <a:pos x="2" y="2"/>
                </a:cxn>
              </a:cxnLst>
              <a:rect l="0" t="0" r="r" b="b"/>
              <a:pathLst>
                <a:path w="3" h="3">
                  <a:moveTo>
                    <a:pt x="2" y="2"/>
                  </a:moveTo>
                  <a:cubicBezTo>
                    <a:pt x="2" y="3"/>
                    <a:pt x="1" y="3"/>
                    <a:pt x="1" y="3"/>
                  </a:cubicBezTo>
                  <a:cubicBezTo>
                    <a:pt x="0" y="3"/>
                    <a:pt x="0" y="2"/>
                    <a:pt x="0" y="2"/>
                  </a:cubicBezTo>
                  <a:cubicBezTo>
                    <a:pt x="0" y="2"/>
                    <a:pt x="0" y="1"/>
                    <a:pt x="0" y="1"/>
                  </a:cubicBezTo>
                  <a:cubicBezTo>
                    <a:pt x="1" y="1"/>
                    <a:pt x="2" y="0"/>
                    <a:pt x="2" y="0"/>
                  </a:cubicBezTo>
                  <a:cubicBezTo>
                    <a:pt x="2" y="0"/>
                    <a:pt x="3" y="1"/>
                    <a:pt x="3" y="1"/>
                  </a:cubicBezTo>
                  <a:cubicBezTo>
                    <a:pt x="3" y="1"/>
                    <a:pt x="3" y="2"/>
                    <a:pt x="2"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4" name="Freeform 174"/>
            <p:cNvSpPr>
              <a:spLocks/>
            </p:cNvSpPr>
            <p:nvPr/>
          </p:nvSpPr>
          <p:spPr bwMode="auto">
            <a:xfrm>
              <a:off x="642938" y="1555751"/>
              <a:ext cx="4763" cy="4763"/>
            </a:xfrm>
            <a:custGeom>
              <a:avLst/>
              <a:gdLst/>
              <a:ahLst/>
              <a:cxnLst>
                <a:cxn ang="0">
                  <a:pos x="3" y="1"/>
                </a:cxn>
                <a:cxn ang="0">
                  <a:pos x="2" y="2"/>
                </a:cxn>
                <a:cxn ang="0">
                  <a:pos x="2" y="3"/>
                </a:cxn>
                <a:cxn ang="0">
                  <a:pos x="1" y="3"/>
                </a:cxn>
                <a:cxn ang="0">
                  <a:pos x="0" y="1"/>
                </a:cxn>
                <a:cxn ang="0">
                  <a:pos x="1" y="0"/>
                </a:cxn>
                <a:cxn ang="0">
                  <a:pos x="2" y="0"/>
                </a:cxn>
                <a:cxn ang="0">
                  <a:pos x="3" y="0"/>
                </a:cxn>
                <a:cxn ang="0">
                  <a:pos x="3" y="1"/>
                </a:cxn>
              </a:cxnLst>
              <a:rect l="0" t="0" r="r" b="b"/>
              <a:pathLst>
                <a:path w="3" h="3">
                  <a:moveTo>
                    <a:pt x="3" y="1"/>
                  </a:moveTo>
                  <a:cubicBezTo>
                    <a:pt x="3" y="1"/>
                    <a:pt x="2" y="2"/>
                    <a:pt x="2" y="2"/>
                  </a:cubicBezTo>
                  <a:cubicBezTo>
                    <a:pt x="2" y="2"/>
                    <a:pt x="2" y="2"/>
                    <a:pt x="2" y="3"/>
                  </a:cubicBezTo>
                  <a:cubicBezTo>
                    <a:pt x="2" y="3"/>
                    <a:pt x="1" y="3"/>
                    <a:pt x="1" y="3"/>
                  </a:cubicBezTo>
                  <a:cubicBezTo>
                    <a:pt x="0" y="2"/>
                    <a:pt x="0" y="2"/>
                    <a:pt x="0" y="1"/>
                  </a:cubicBezTo>
                  <a:cubicBezTo>
                    <a:pt x="0" y="1"/>
                    <a:pt x="0" y="0"/>
                    <a:pt x="1" y="0"/>
                  </a:cubicBezTo>
                  <a:cubicBezTo>
                    <a:pt x="1" y="0"/>
                    <a:pt x="1" y="0"/>
                    <a:pt x="2" y="0"/>
                  </a:cubicBezTo>
                  <a:cubicBezTo>
                    <a:pt x="2" y="0"/>
                    <a:pt x="3" y="0"/>
                    <a:pt x="3" y="0"/>
                  </a:cubicBezTo>
                  <a:cubicBezTo>
                    <a:pt x="3" y="0"/>
                    <a:pt x="3" y="1"/>
                    <a:pt x="3"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5" name="Freeform 175"/>
            <p:cNvSpPr>
              <a:spLocks/>
            </p:cNvSpPr>
            <p:nvPr/>
          </p:nvSpPr>
          <p:spPr bwMode="auto">
            <a:xfrm>
              <a:off x="703263" y="1504951"/>
              <a:ext cx="4763" cy="7938"/>
            </a:xfrm>
            <a:custGeom>
              <a:avLst/>
              <a:gdLst/>
              <a:ahLst/>
              <a:cxnLst>
                <a:cxn ang="0">
                  <a:pos x="3" y="4"/>
                </a:cxn>
                <a:cxn ang="0">
                  <a:pos x="2" y="3"/>
                </a:cxn>
                <a:cxn ang="0">
                  <a:pos x="0" y="3"/>
                </a:cxn>
                <a:cxn ang="0">
                  <a:pos x="0" y="2"/>
                </a:cxn>
                <a:cxn ang="0">
                  <a:pos x="0" y="0"/>
                </a:cxn>
                <a:cxn ang="0">
                  <a:pos x="1" y="0"/>
                </a:cxn>
                <a:cxn ang="0">
                  <a:pos x="2" y="1"/>
                </a:cxn>
                <a:cxn ang="0">
                  <a:pos x="3" y="2"/>
                </a:cxn>
                <a:cxn ang="0">
                  <a:pos x="3" y="4"/>
                </a:cxn>
              </a:cxnLst>
              <a:rect l="0" t="0" r="r" b="b"/>
              <a:pathLst>
                <a:path w="3" h="4">
                  <a:moveTo>
                    <a:pt x="3" y="4"/>
                  </a:moveTo>
                  <a:cubicBezTo>
                    <a:pt x="2" y="4"/>
                    <a:pt x="2" y="3"/>
                    <a:pt x="2" y="3"/>
                  </a:cubicBezTo>
                  <a:cubicBezTo>
                    <a:pt x="1" y="2"/>
                    <a:pt x="0" y="3"/>
                    <a:pt x="0" y="3"/>
                  </a:cubicBezTo>
                  <a:cubicBezTo>
                    <a:pt x="0" y="2"/>
                    <a:pt x="0" y="2"/>
                    <a:pt x="0" y="2"/>
                  </a:cubicBezTo>
                  <a:cubicBezTo>
                    <a:pt x="0" y="1"/>
                    <a:pt x="0" y="1"/>
                    <a:pt x="0" y="0"/>
                  </a:cubicBezTo>
                  <a:cubicBezTo>
                    <a:pt x="0" y="0"/>
                    <a:pt x="1" y="0"/>
                    <a:pt x="1" y="0"/>
                  </a:cubicBezTo>
                  <a:cubicBezTo>
                    <a:pt x="1" y="1"/>
                    <a:pt x="2" y="1"/>
                    <a:pt x="2" y="1"/>
                  </a:cubicBezTo>
                  <a:cubicBezTo>
                    <a:pt x="2" y="2"/>
                    <a:pt x="3" y="2"/>
                    <a:pt x="3" y="2"/>
                  </a:cubicBezTo>
                  <a:cubicBezTo>
                    <a:pt x="3" y="3"/>
                    <a:pt x="3" y="4"/>
                    <a:pt x="3"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6" name="Freeform 176"/>
            <p:cNvSpPr>
              <a:spLocks/>
            </p:cNvSpPr>
            <p:nvPr/>
          </p:nvSpPr>
          <p:spPr bwMode="auto">
            <a:xfrm>
              <a:off x="692151" y="1487488"/>
              <a:ext cx="7938" cy="7938"/>
            </a:xfrm>
            <a:custGeom>
              <a:avLst/>
              <a:gdLst/>
              <a:ahLst/>
              <a:cxnLst>
                <a:cxn ang="0">
                  <a:pos x="3" y="3"/>
                </a:cxn>
                <a:cxn ang="0">
                  <a:pos x="2" y="4"/>
                </a:cxn>
                <a:cxn ang="0">
                  <a:pos x="1" y="4"/>
                </a:cxn>
                <a:cxn ang="0">
                  <a:pos x="1" y="3"/>
                </a:cxn>
                <a:cxn ang="0">
                  <a:pos x="0" y="1"/>
                </a:cxn>
                <a:cxn ang="0">
                  <a:pos x="0" y="0"/>
                </a:cxn>
                <a:cxn ang="0">
                  <a:pos x="1" y="0"/>
                </a:cxn>
                <a:cxn ang="0">
                  <a:pos x="2" y="1"/>
                </a:cxn>
                <a:cxn ang="0">
                  <a:pos x="3" y="1"/>
                </a:cxn>
                <a:cxn ang="0">
                  <a:pos x="4" y="2"/>
                </a:cxn>
                <a:cxn ang="0">
                  <a:pos x="3" y="3"/>
                </a:cxn>
              </a:cxnLst>
              <a:rect l="0" t="0" r="r" b="b"/>
              <a:pathLst>
                <a:path w="4" h="4">
                  <a:moveTo>
                    <a:pt x="3" y="3"/>
                  </a:moveTo>
                  <a:cubicBezTo>
                    <a:pt x="3" y="3"/>
                    <a:pt x="3" y="4"/>
                    <a:pt x="2" y="4"/>
                  </a:cubicBezTo>
                  <a:cubicBezTo>
                    <a:pt x="2" y="4"/>
                    <a:pt x="1" y="4"/>
                    <a:pt x="1" y="4"/>
                  </a:cubicBezTo>
                  <a:cubicBezTo>
                    <a:pt x="1" y="3"/>
                    <a:pt x="1" y="3"/>
                    <a:pt x="1" y="3"/>
                  </a:cubicBezTo>
                  <a:cubicBezTo>
                    <a:pt x="1" y="2"/>
                    <a:pt x="0" y="2"/>
                    <a:pt x="0" y="1"/>
                  </a:cubicBezTo>
                  <a:cubicBezTo>
                    <a:pt x="0" y="1"/>
                    <a:pt x="0" y="0"/>
                    <a:pt x="0" y="0"/>
                  </a:cubicBezTo>
                  <a:cubicBezTo>
                    <a:pt x="0" y="0"/>
                    <a:pt x="1" y="0"/>
                    <a:pt x="1" y="0"/>
                  </a:cubicBezTo>
                  <a:cubicBezTo>
                    <a:pt x="1" y="0"/>
                    <a:pt x="2" y="1"/>
                    <a:pt x="2" y="1"/>
                  </a:cubicBezTo>
                  <a:cubicBezTo>
                    <a:pt x="2" y="1"/>
                    <a:pt x="3" y="1"/>
                    <a:pt x="3" y="1"/>
                  </a:cubicBezTo>
                  <a:cubicBezTo>
                    <a:pt x="3" y="1"/>
                    <a:pt x="4" y="2"/>
                    <a:pt x="4" y="2"/>
                  </a:cubicBezTo>
                  <a:cubicBezTo>
                    <a:pt x="4" y="2"/>
                    <a:pt x="3" y="3"/>
                    <a:pt x="3"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7" name="Freeform 177"/>
            <p:cNvSpPr>
              <a:spLocks/>
            </p:cNvSpPr>
            <p:nvPr/>
          </p:nvSpPr>
          <p:spPr bwMode="auto">
            <a:xfrm>
              <a:off x="712788" y="1476376"/>
              <a:ext cx="11113" cy="17463"/>
            </a:xfrm>
            <a:custGeom>
              <a:avLst/>
              <a:gdLst/>
              <a:ahLst/>
              <a:cxnLst>
                <a:cxn ang="0">
                  <a:pos x="2" y="9"/>
                </a:cxn>
                <a:cxn ang="0">
                  <a:pos x="1" y="7"/>
                </a:cxn>
                <a:cxn ang="0">
                  <a:pos x="0" y="7"/>
                </a:cxn>
                <a:cxn ang="0">
                  <a:pos x="0" y="5"/>
                </a:cxn>
                <a:cxn ang="0">
                  <a:pos x="1" y="4"/>
                </a:cxn>
                <a:cxn ang="0">
                  <a:pos x="0" y="1"/>
                </a:cxn>
                <a:cxn ang="0">
                  <a:pos x="1" y="1"/>
                </a:cxn>
                <a:cxn ang="0">
                  <a:pos x="3" y="0"/>
                </a:cxn>
                <a:cxn ang="0">
                  <a:pos x="5" y="0"/>
                </a:cxn>
                <a:cxn ang="0">
                  <a:pos x="5" y="1"/>
                </a:cxn>
                <a:cxn ang="0">
                  <a:pos x="4" y="3"/>
                </a:cxn>
                <a:cxn ang="0">
                  <a:pos x="4" y="4"/>
                </a:cxn>
                <a:cxn ang="0">
                  <a:pos x="2" y="5"/>
                </a:cxn>
                <a:cxn ang="0">
                  <a:pos x="3" y="6"/>
                </a:cxn>
                <a:cxn ang="0">
                  <a:pos x="4" y="6"/>
                </a:cxn>
                <a:cxn ang="0">
                  <a:pos x="4" y="8"/>
                </a:cxn>
                <a:cxn ang="0">
                  <a:pos x="4" y="9"/>
                </a:cxn>
                <a:cxn ang="0">
                  <a:pos x="2" y="9"/>
                </a:cxn>
              </a:cxnLst>
              <a:rect l="0" t="0" r="r" b="b"/>
              <a:pathLst>
                <a:path w="6" h="9">
                  <a:moveTo>
                    <a:pt x="2" y="9"/>
                  </a:moveTo>
                  <a:cubicBezTo>
                    <a:pt x="2" y="9"/>
                    <a:pt x="2" y="8"/>
                    <a:pt x="1" y="7"/>
                  </a:cubicBezTo>
                  <a:cubicBezTo>
                    <a:pt x="1" y="7"/>
                    <a:pt x="0" y="7"/>
                    <a:pt x="0" y="7"/>
                  </a:cubicBezTo>
                  <a:cubicBezTo>
                    <a:pt x="0" y="7"/>
                    <a:pt x="0" y="6"/>
                    <a:pt x="0" y="5"/>
                  </a:cubicBezTo>
                  <a:cubicBezTo>
                    <a:pt x="0" y="5"/>
                    <a:pt x="1" y="4"/>
                    <a:pt x="1" y="4"/>
                  </a:cubicBezTo>
                  <a:cubicBezTo>
                    <a:pt x="1" y="3"/>
                    <a:pt x="0" y="2"/>
                    <a:pt x="0" y="1"/>
                  </a:cubicBezTo>
                  <a:cubicBezTo>
                    <a:pt x="0" y="1"/>
                    <a:pt x="1" y="1"/>
                    <a:pt x="1" y="1"/>
                  </a:cubicBezTo>
                  <a:cubicBezTo>
                    <a:pt x="2" y="1"/>
                    <a:pt x="3" y="0"/>
                    <a:pt x="3" y="0"/>
                  </a:cubicBezTo>
                  <a:cubicBezTo>
                    <a:pt x="4" y="0"/>
                    <a:pt x="5" y="0"/>
                    <a:pt x="5" y="0"/>
                  </a:cubicBezTo>
                  <a:cubicBezTo>
                    <a:pt x="5" y="0"/>
                    <a:pt x="6" y="1"/>
                    <a:pt x="5" y="1"/>
                  </a:cubicBezTo>
                  <a:cubicBezTo>
                    <a:pt x="5" y="2"/>
                    <a:pt x="4" y="2"/>
                    <a:pt x="4" y="3"/>
                  </a:cubicBezTo>
                  <a:cubicBezTo>
                    <a:pt x="4" y="3"/>
                    <a:pt x="4" y="4"/>
                    <a:pt x="4" y="4"/>
                  </a:cubicBezTo>
                  <a:cubicBezTo>
                    <a:pt x="3" y="5"/>
                    <a:pt x="2" y="5"/>
                    <a:pt x="2" y="5"/>
                  </a:cubicBezTo>
                  <a:cubicBezTo>
                    <a:pt x="2" y="6"/>
                    <a:pt x="2" y="6"/>
                    <a:pt x="3" y="6"/>
                  </a:cubicBezTo>
                  <a:cubicBezTo>
                    <a:pt x="3" y="6"/>
                    <a:pt x="4" y="6"/>
                    <a:pt x="4" y="6"/>
                  </a:cubicBezTo>
                  <a:cubicBezTo>
                    <a:pt x="4" y="7"/>
                    <a:pt x="5" y="7"/>
                    <a:pt x="4" y="8"/>
                  </a:cubicBezTo>
                  <a:cubicBezTo>
                    <a:pt x="4" y="8"/>
                    <a:pt x="4" y="9"/>
                    <a:pt x="4" y="9"/>
                  </a:cubicBezTo>
                  <a:cubicBezTo>
                    <a:pt x="3" y="9"/>
                    <a:pt x="3" y="9"/>
                    <a:pt x="2" y="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8" name="Freeform 178"/>
            <p:cNvSpPr>
              <a:spLocks/>
            </p:cNvSpPr>
            <p:nvPr/>
          </p:nvSpPr>
          <p:spPr bwMode="auto">
            <a:xfrm>
              <a:off x="682626" y="1335088"/>
              <a:ext cx="63500" cy="139700"/>
            </a:xfrm>
            <a:custGeom>
              <a:avLst/>
              <a:gdLst/>
              <a:ahLst/>
              <a:cxnLst>
                <a:cxn ang="0">
                  <a:pos x="24" y="72"/>
                </a:cxn>
                <a:cxn ang="0">
                  <a:pos x="18" y="70"/>
                </a:cxn>
                <a:cxn ang="0">
                  <a:pos x="11" y="71"/>
                </a:cxn>
                <a:cxn ang="0">
                  <a:pos x="8" y="66"/>
                </a:cxn>
                <a:cxn ang="0">
                  <a:pos x="5" y="58"/>
                </a:cxn>
                <a:cxn ang="0">
                  <a:pos x="4" y="45"/>
                </a:cxn>
                <a:cxn ang="0">
                  <a:pos x="3" y="39"/>
                </a:cxn>
                <a:cxn ang="0">
                  <a:pos x="0" y="37"/>
                </a:cxn>
                <a:cxn ang="0">
                  <a:pos x="1" y="35"/>
                </a:cxn>
                <a:cxn ang="0">
                  <a:pos x="4" y="29"/>
                </a:cxn>
                <a:cxn ang="0">
                  <a:pos x="8" y="20"/>
                </a:cxn>
                <a:cxn ang="0">
                  <a:pos x="6" y="7"/>
                </a:cxn>
                <a:cxn ang="0">
                  <a:pos x="6" y="1"/>
                </a:cxn>
                <a:cxn ang="0">
                  <a:pos x="10" y="0"/>
                </a:cxn>
                <a:cxn ang="0">
                  <a:pos x="13" y="1"/>
                </a:cxn>
                <a:cxn ang="0">
                  <a:pos x="19" y="1"/>
                </a:cxn>
                <a:cxn ang="0">
                  <a:pos x="21" y="3"/>
                </a:cxn>
                <a:cxn ang="0">
                  <a:pos x="24" y="5"/>
                </a:cxn>
                <a:cxn ang="0">
                  <a:pos x="24" y="7"/>
                </a:cxn>
                <a:cxn ang="0">
                  <a:pos x="22" y="8"/>
                </a:cxn>
                <a:cxn ang="0">
                  <a:pos x="25" y="9"/>
                </a:cxn>
                <a:cxn ang="0">
                  <a:pos x="28" y="12"/>
                </a:cxn>
                <a:cxn ang="0">
                  <a:pos x="26" y="13"/>
                </a:cxn>
                <a:cxn ang="0">
                  <a:pos x="22" y="14"/>
                </a:cxn>
                <a:cxn ang="0">
                  <a:pos x="28" y="15"/>
                </a:cxn>
                <a:cxn ang="0">
                  <a:pos x="32" y="14"/>
                </a:cxn>
                <a:cxn ang="0">
                  <a:pos x="29" y="18"/>
                </a:cxn>
                <a:cxn ang="0">
                  <a:pos x="25" y="18"/>
                </a:cxn>
                <a:cxn ang="0">
                  <a:pos x="24" y="20"/>
                </a:cxn>
                <a:cxn ang="0">
                  <a:pos x="29" y="20"/>
                </a:cxn>
                <a:cxn ang="0">
                  <a:pos x="31" y="25"/>
                </a:cxn>
                <a:cxn ang="0">
                  <a:pos x="34" y="26"/>
                </a:cxn>
                <a:cxn ang="0">
                  <a:pos x="31" y="30"/>
                </a:cxn>
                <a:cxn ang="0">
                  <a:pos x="28" y="33"/>
                </a:cxn>
                <a:cxn ang="0">
                  <a:pos x="27" y="38"/>
                </a:cxn>
                <a:cxn ang="0">
                  <a:pos x="23" y="43"/>
                </a:cxn>
                <a:cxn ang="0">
                  <a:pos x="20" y="41"/>
                </a:cxn>
                <a:cxn ang="0">
                  <a:pos x="20" y="38"/>
                </a:cxn>
                <a:cxn ang="0">
                  <a:pos x="16" y="40"/>
                </a:cxn>
                <a:cxn ang="0">
                  <a:pos x="13" y="38"/>
                </a:cxn>
                <a:cxn ang="0">
                  <a:pos x="15" y="43"/>
                </a:cxn>
                <a:cxn ang="0">
                  <a:pos x="19" y="44"/>
                </a:cxn>
                <a:cxn ang="0">
                  <a:pos x="24" y="46"/>
                </a:cxn>
                <a:cxn ang="0">
                  <a:pos x="25" y="51"/>
                </a:cxn>
                <a:cxn ang="0">
                  <a:pos x="25" y="60"/>
                </a:cxn>
                <a:cxn ang="0">
                  <a:pos x="21" y="60"/>
                </a:cxn>
                <a:cxn ang="0">
                  <a:pos x="16" y="60"/>
                </a:cxn>
                <a:cxn ang="0">
                  <a:pos x="12" y="59"/>
                </a:cxn>
                <a:cxn ang="0">
                  <a:pos x="15" y="63"/>
                </a:cxn>
                <a:cxn ang="0">
                  <a:pos x="21" y="63"/>
                </a:cxn>
                <a:cxn ang="0">
                  <a:pos x="25" y="64"/>
                </a:cxn>
                <a:cxn ang="0">
                  <a:pos x="26" y="67"/>
                </a:cxn>
                <a:cxn ang="0">
                  <a:pos x="29" y="67"/>
                </a:cxn>
                <a:cxn ang="0">
                  <a:pos x="28" y="69"/>
                </a:cxn>
                <a:cxn ang="0">
                  <a:pos x="27" y="74"/>
                </a:cxn>
              </a:cxnLst>
              <a:rect l="0" t="0" r="r" b="b"/>
              <a:pathLst>
                <a:path w="34" h="74">
                  <a:moveTo>
                    <a:pt x="27" y="74"/>
                  </a:moveTo>
                  <a:cubicBezTo>
                    <a:pt x="26" y="74"/>
                    <a:pt x="25" y="74"/>
                    <a:pt x="25" y="74"/>
                  </a:cubicBezTo>
                  <a:cubicBezTo>
                    <a:pt x="24" y="73"/>
                    <a:pt x="24" y="72"/>
                    <a:pt x="24" y="72"/>
                  </a:cubicBezTo>
                  <a:cubicBezTo>
                    <a:pt x="23" y="72"/>
                    <a:pt x="22" y="71"/>
                    <a:pt x="21" y="70"/>
                  </a:cubicBezTo>
                  <a:cubicBezTo>
                    <a:pt x="21" y="70"/>
                    <a:pt x="20" y="69"/>
                    <a:pt x="20" y="69"/>
                  </a:cubicBezTo>
                  <a:cubicBezTo>
                    <a:pt x="19" y="69"/>
                    <a:pt x="19" y="70"/>
                    <a:pt x="18" y="70"/>
                  </a:cubicBezTo>
                  <a:cubicBezTo>
                    <a:pt x="18" y="70"/>
                    <a:pt x="17" y="71"/>
                    <a:pt x="16" y="71"/>
                  </a:cubicBezTo>
                  <a:cubicBezTo>
                    <a:pt x="16" y="71"/>
                    <a:pt x="15" y="72"/>
                    <a:pt x="14" y="72"/>
                  </a:cubicBezTo>
                  <a:cubicBezTo>
                    <a:pt x="13" y="72"/>
                    <a:pt x="11" y="71"/>
                    <a:pt x="11" y="71"/>
                  </a:cubicBezTo>
                  <a:cubicBezTo>
                    <a:pt x="10" y="71"/>
                    <a:pt x="9" y="70"/>
                    <a:pt x="9" y="70"/>
                  </a:cubicBezTo>
                  <a:cubicBezTo>
                    <a:pt x="8" y="70"/>
                    <a:pt x="8" y="69"/>
                    <a:pt x="8" y="68"/>
                  </a:cubicBezTo>
                  <a:cubicBezTo>
                    <a:pt x="8" y="68"/>
                    <a:pt x="8" y="67"/>
                    <a:pt x="8" y="66"/>
                  </a:cubicBezTo>
                  <a:cubicBezTo>
                    <a:pt x="8" y="66"/>
                    <a:pt x="7" y="65"/>
                    <a:pt x="7" y="64"/>
                  </a:cubicBezTo>
                  <a:cubicBezTo>
                    <a:pt x="7" y="63"/>
                    <a:pt x="6" y="62"/>
                    <a:pt x="6" y="61"/>
                  </a:cubicBezTo>
                  <a:cubicBezTo>
                    <a:pt x="5" y="60"/>
                    <a:pt x="5" y="59"/>
                    <a:pt x="5" y="58"/>
                  </a:cubicBezTo>
                  <a:cubicBezTo>
                    <a:pt x="4" y="57"/>
                    <a:pt x="4" y="54"/>
                    <a:pt x="4" y="53"/>
                  </a:cubicBezTo>
                  <a:cubicBezTo>
                    <a:pt x="3" y="52"/>
                    <a:pt x="3" y="49"/>
                    <a:pt x="4" y="48"/>
                  </a:cubicBezTo>
                  <a:cubicBezTo>
                    <a:pt x="4" y="48"/>
                    <a:pt x="4" y="46"/>
                    <a:pt x="4" y="45"/>
                  </a:cubicBezTo>
                  <a:cubicBezTo>
                    <a:pt x="4" y="44"/>
                    <a:pt x="4" y="43"/>
                    <a:pt x="4" y="43"/>
                  </a:cubicBezTo>
                  <a:cubicBezTo>
                    <a:pt x="3" y="42"/>
                    <a:pt x="3" y="42"/>
                    <a:pt x="3" y="41"/>
                  </a:cubicBezTo>
                  <a:cubicBezTo>
                    <a:pt x="3" y="41"/>
                    <a:pt x="3" y="39"/>
                    <a:pt x="3" y="39"/>
                  </a:cubicBezTo>
                  <a:cubicBezTo>
                    <a:pt x="3" y="38"/>
                    <a:pt x="3" y="38"/>
                    <a:pt x="3" y="37"/>
                  </a:cubicBezTo>
                  <a:cubicBezTo>
                    <a:pt x="3" y="37"/>
                    <a:pt x="2" y="37"/>
                    <a:pt x="2" y="37"/>
                  </a:cubicBezTo>
                  <a:cubicBezTo>
                    <a:pt x="2" y="37"/>
                    <a:pt x="1" y="37"/>
                    <a:pt x="0" y="37"/>
                  </a:cubicBezTo>
                  <a:cubicBezTo>
                    <a:pt x="0" y="37"/>
                    <a:pt x="0" y="36"/>
                    <a:pt x="0" y="36"/>
                  </a:cubicBezTo>
                  <a:cubicBezTo>
                    <a:pt x="0" y="35"/>
                    <a:pt x="0" y="35"/>
                    <a:pt x="0" y="35"/>
                  </a:cubicBezTo>
                  <a:cubicBezTo>
                    <a:pt x="1" y="35"/>
                    <a:pt x="1" y="35"/>
                    <a:pt x="1" y="35"/>
                  </a:cubicBezTo>
                  <a:cubicBezTo>
                    <a:pt x="2" y="35"/>
                    <a:pt x="2" y="35"/>
                    <a:pt x="3" y="35"/>
                  </a:cubicBezTo>
                  <a:cubicBezTo>
                    <a:pt x="3" y="35"/>
                    <a:pt x="3" y="33"/>
                    <a:pt x="4" y="32"/>
                  </a:cubicBezTo>
                  <a:cubicBezTo>
                    <a:pt x="4" y="31"/>
                    <a:pt x="3" y="29"/>
                    <a:pt x="4" y="29"/>
                  </a:cubicBezTo>
                  <a:cubicBezTo>
                    <a:pt x="4" y="28"/>
                    <a:pt x="4" y="27"/>
                    <a:pt x="5" y="27"/>
                  </a:cubicBezTo>
                  <a:cubicBezTo>
                    <a:pt x="5" y="26"/>
                    <a:pt x="6" y="24"/>
                    <a:pt x="7" y="23"/>
                  </a:cubicBezTo>
                  <a:cubicBezTo>
                    <a:pt x="7" y="23"/>
                    <a:pt x="8" y="21"/>
                    <a:pt x="8" y="20"/>
                  </a:cubicBezTo>
                  <a:cubicBezTo>
                    <a:pt x="8" y="20"/>
                    <a:pt x="8" y="18"/>
                    <a:pt x="8" y="18"/>
                  </a:cubicBezTo>
                  <a:cubicBezTo>
                    <a:pt x="8" y="16"/>
                    <a:pt x="8" y="13"/>
                    <a:pt x="8" y="12"/>
                  </a:cubicBezTo>
                  <a:cubicBezTo>
                    <a:pt x="8" y="10"/>
                    <a:pt x="7" y="8"/>
                    <a:pt x="6" y="7"/>
                  </a:cubicBezTo>
                  <a:cubicBezTo>
                    <a:pt x="6" y="6"/>
                    <a:pt x="5" y="5"/>
                    <a:pt x="5" y="4"/>
                  </a:cubicBezTo>
                  <a:cubicBezTo>
                    <a:pt x="5" y="4"/>
                    <a:pt x="5" y="2"/>
                    <a:pt x="5" y="2"/>
                  </a:cubicBezTo>
                  <a:cubicBezTo>
                    <a:pt x="5" y="1"/>
                    <a:pt x="6" y="1"/>
                    <a:pt x="6" y="1"/>
                  </a:cubicBezTo>
                  <a:cubicBezTo>
                    <a:pt x="7" y="1"/>
                    <a:pt x="7" y="1"/>
                    <a:pt x="8" y="1"/>
                  </a:cubicBezTo>
                  <a:cubicBezTo>
                    <a:pt x="8" y="1"/>
                    <a:pt x="9" y="1"/>
                    <a:pt x="9" y="1"/>
                  </a:cubicBezTo>
                  <a:cubicBezTo>
                    <a:pt x="9" y="1"/>
                    <a:pt x="10" y="0"/>
                    <a:pt x="10" y="0"/>
                  </a:cubicBezTo>
                  <a:cubicBezTo>
                    <a:pt x="10" y="0"/>
                    <a:pt x="11" y="0"/>
                    <a:pt x="11" y="0"/>
                  </a:cubicBezTo>
                  <a:cubicBezTo>
                    <a:pt x="11" y="0"/>
                    <a:pt x="11" y="1"/>
                    <a:pt x="12" y="1"/>
                  </a:cubicBezTo>
                  <a:cubicBezTo>
                    <a:pt x="12" y="1"/>
                    <a:pt x="13" y="1"/>
                    <a:pt x="13" y="1"/>
                  </a:cubicBezTo>
                  <a:cubicBezTo>
                    <a:pt x="14" y="1"/>
                    <a:pt x="14" y="0"/>
                    <a:pt x="15" y="0"/>
                  </a:cubicBezTo>
                  <a:cubicBezTo>
                    <a:pt x="15" y="0"/>
                    <a:pt x="17" y="0"/>
                    <a:pt x="17" y="0"/>
                  </a:cubicBezTo>
                  <a:cubicBezTo>
                    <a:pt x="18" y="0"/>
                    <a:pt x="18" y="0"/>
                    <a:pt x="19" y="1"/>
                  </a:cubicBezTo>
                  <a:cubicBezTo>
                    <a:pt x="19" y="1"/>
                    <a:pt x="19" y="2"/>
                    <a:pt x="19" y="2"/>
                  </a:cubicBezTo>
                  <a:cubicBezTo>
                    <a:pt x="19" y="3"/>
                    <a:pt x="19" y="3"/>
                    <a:pt x="19" y="3"/>
                  </a:cubicBezTo>
                  <a:cubicBezTo>
                    <a:pt x="20" y="3"/>
                    <a:pt x="21" y="3"/>
                    <a:pt x="21" y="3"/>
                  </a:cubicBezTo>
                  <a:cubicBezTo>
                    <a:pt x="21" y="4"/>
                    <a:pt x="22" y="4"/>
                    <a:pt x="22" y="4"/>
                  </a:cubicBezTo>
                  <a:cubicBezTo>
                    <a:pt x="22" y="4"/>
                    <a:pt x="23" y="5"/>
                    <a:pt x="23" y="5"/>
                  </a:cubicBezTo>
                  <a:cubicBezTo>
                    <a:pt x="23" y="5"/>
                    <a:pt x="24" y="5"/>
                    <a:pt x="24" y="5"/>
                  </a:cubicBezTo>
                  <a:cubicBezTo>
                    <a:pt x="25" y="5"/>
                    <a:pt x="26" y="6"/>
                    <a:pt x="26" y="6"/>
                  </a:cubicBezTo>
                  <a:cubicBezTo>
                    <a:pt x="26" y="6"/>
                    <a:pt x="26" y="7"/>
                    <a:pt x="25" y="7"/>
                  </a:cubicBezTo>
                  <a:cubicBezTo>
                    <a:pt x="25" y="7"/>
                    <a:pt x="24" y="7"/>
                    <a:pt x="24" y="7"/>
                  </a:cubicBezTo>
                  <a:cubicBezTo>
                    <a:pt x="24" y="7"/>
                    <a:pt x="23" y="7"/>
                    <a:pt x="23" y="7"/>
                  </a:cubicBezTo>
                  <a:cubicBezTo>
                    <a:pt x="23" y="7"/>
                    <a:pt x="22" y="7"/>
                    <a:pt x="22" y="7"/>
                  </a:cubicBezTo>
                  <a:cubicBezTo>
                    <a:pt x="22" y="7"/>
                    <a:pt x="22" y="8"/>
                    <a:pt x="22" y="8"/>
                  </a:cubicBezTo>
                  <a:cubicBezTo>
                    <a:pt x="22" y="9"/>
                    <a:pt x="22" y="9"/>
                    <a:pt x="22" y="9"/>
                  </a:cubicBezTo>
                  <a:cubicBezTo>
                    <a:pt x="22" y="9"/>
                    <a:pt x="23" y="9"/>
                    <a:pt x="24" y="9"/>
                  </a:cubicBezTo>
                  <a:cubicBezTo>
                    <a:pt x="24" y="9"/>
                    <a:pt x="25" y="9"/>
                    <a:pt x="25" y="9"/>
                  </a:cubicBezTo>
                  <a:cubicBezTo>
                    <a:pt x="25" y="10"/>
                    <a:pt x="26" y="10"/>
                    <a:pt x="26" y="10"/>
                  </a:cubicBezTo>
                  <a:cubicBezTo>
                    <a:pt x="26" y="11"/>
                    <a:pt x="26" y="11"/>
                    <a:pt x="27" y="11"/>
                  </a:cubicBezTo>
                  <a:cubicBezTo>
                    <a:pt x="27" y="11"/>
                    <a:pt x="28" y="12"/>
                    <a:pt x="28" y="12"/>
                  </a:cubicBezTo>
                  <a:cubicBezTo>
                    <a:pt x="28" y="12"/>
                    <a:pt x="28" y="12"/>
                    <a:pt x="28" y="13"/>
                  </a:cubicBezTo>
                  <a:cubicBezTo>
                    <a:pt x="28" y="13"/>
                    <a:pt x="27" y="13"/>
                    <a:pt x="27" y="13"/>
                  </a:cubicBezTo>
                  <a:cubicBezTo>
                    <a:pt x="27" y="13"/>
                    <a:pt x="26" y="13"/>
                    <a:pt x="26" y="13"/>
                  </a:cubicBezTo>
                  <a:cubicBezTo>
                    <a:pt x="25" y="13"/>
                    <a:pt x="25" y="12"/>
                    <a:pt x="24" y="12"/>
                  </a:cubicBezTo>
                  <a:cubicBezTo>
                    <a:pt x="24" y="12"/>
                    <a:pt x="23" y="12"/>
                    <a:pt x="23" y="12"/>
                  </a:cubicBezTo>
                  <a:cubicBezTo>
                    <a:pt x="22" y="12"/>
                    <a:pt x="22" y="13"/>
                    <a:pt x="22" y="14"/>
                  </a:cubicBezTo>
                  <a:cubicBezTo>
                    <a:pt x="23" y="14"/>
                    <a:pt x="23" y="15"/>
                    <a:pt x="24" y="15"/>
                  </a:cubicBezTo>
                  <a:cubicBezTo>
                    <a:pt x="24" y="15"/>
                    <a:pt x="25" y="15"/>
                    <a:pt x="26" y="15"/>
                  </a:cubicBezTo>
                  <a:cubicBezTo>
                    <a:pt x="27" y="15"/>
                    <a:pt x="28" y="15"/>
                    <a:pt x="28" y="15"/>
                  </a:cubicBezTo>
                  <a:cubicBezTo>
                    <a:pt x="29" y="15"/>
                    <a:pt x="29" y="14"/>
                    <a:pt x="30" y="14"/>
                  </a:cubicBezTo>
                  <a:cubicBezTo>
                    <a:pt x="30" y="13"/>
                    <a:pt x="31" y="13"/>
                    <a:pt x="32" y="13"/>
                  </a:cubicBezTo>
                  <a:cubicBezTo>
                    <a:pt x="32" y="13"/>
                    <a:pt x="32" y="13"/>
                    <a:pt x="32" y="14"/>
                  </a:cubicBezTo>
                  <a:cubicBezTo>
                    <a:pt x="32" y="14"/>
                    <a:pt x="32" y="15"/>
                    <a:pt x="31" y="15"/>
                  </a:cubicBezTo>
                  <a:cubicBezTo>
                    <a:pt x="31" y="15"/>
                    <a:pt x="30" y="16"/>
                    <a:pt x="30" y="16"/>
                  </a:cubicBezTo>
                  <a:cubicBezTo>
                    <a:pt x="30" y="17"/>
                    <a:pt x="29" y="17"/>
                    <a:pt x="29" y="18"/>
                  </a:cubicBezTo>
                  <a:cubicBezTo>
                    <a:pt x="29" y="18"/>
                    <a:pt x="28" y="18"/>
                    <a:pt x="28" y="18"/>
                  </a:cubicBezTo>
                  <a:cubicBezTo>
                    <a:pt x="28" y="18"/>
                    <a:pt x="27" y="18"/>
                    <a:pt x="26" y="17"/>
                  </a:cubicBezTo>
                  <a:cubicBezTo>
                    <a:pt x="26" y="17"/>
                    <a:pt x="25" y="18"/>
                    <a:pt x="25" y="18"/>
                  </a:cubicBezTo>
                  <a:cubicBezTo>
                    <a:pt x="24" y="18"/>
                    <a:pt x="23" y="17"/>
                    <a:pt x="23" y="17"/>
                  </a:cubicBezTo>
                  <a:cubicBezTo>
                    <a:pt x="23" y="18"/>
                    <a:pt x="23" y="18"/>
                    <a:pt x="23" y="19"/>
                  </a:cubicBezTo>
                  <a:cubicBezTo>
                    <a:pt x="24" y="19"/>
                    <a:pt x="24" y="19"/>
                    <a:pt x="24" y="20"/>
                  </a:cubicBezTo>
                  <a:cubicBezTo>
                    <a:pt x="25" y="20"/>
                    <a:pt x="26" y="19"/>
                    <a:pt x="26" y="20"/>
                  </a:cubicBezTo>
                  <a:cubicBezTo>
                    <a:pt x="26" y="20"/>
                    <a:pt x="27" y="20"/>
                    <a:pt x="27" y="21"/>
                  </a:cubicBezTo>
                  <a:cubicBezTo>
                    <a:pt x="28" y="21"/>
                    <a:pt x="28" y="20"/>
                    <a:pt x="29" y="20"/>
                  </a:cubicBezTo>
                  <a:cubicBezTo>
                    <a:pt x="29" y="21"/>
                    <a:pt x="30" y="21"/>
                    <a:pt x="30" y="21"/>
                  </a:cubicBezTo>
                  <a:cubicBezTo>
                    <a:pt x="30" y="21"/>
                    <a:pt x="30" y="22"/>
                    <a:pt x="30" y="22"/>
                  </a:cubicBezTo>
                  <a:cubicBezTo>
                    <a:pt x="31" y="23"/>
                    <a:pt x="31" y="24"/>
                    <a:pt x="31" y="25"/>
                  </a:cubicBezTo>
                  <a:cubicBezTo>
                    <a:pt x="32" y="25"/>
                    <a:pt x="33" y="24"/>
                    <a:pt x="33" y="24"/>
                  </a:cubicBezTo>
                  <a:cubicBezTo>
                    <a:pt x="34" y="24"/>
                    <a:pt x="34" y="25"/>
                    <a:pt x="34" y="25"/>
                  </a:cubicBezTo>
                  <a:cubicBezTo>
                    <a:pt x="34" y="25"/>
                    <a:pt x="34" y="26"/>
                    <a:pt x="34" y="26"/>
                  </a:cubicBezTo>
                  <a:cubicBezTo>
                    <a:pt x="34" y="27"/>
                    <a:pt x="33" y="28"/>
                    <a:pt x="33" y="28"/>
                  </a:cubicBezTo>
                  <a:cubicBezTo>
                    <a:pt x="33" y="28"/>
                    <a:pt x="33" y="29"/>
                    <a:pt x="32" y="29"/>
                  </a:cubicBezTo>
                  <a:cubicBezTo>
                    <a:pt x="32" y="30"/>
                    <a:pt x="31" y="30"/>
                    <a:pt x="31" y="30"/>
                  </a:cubicBezTo>
                  <a:cubicBezTo>
                    <a:pt x="31" y="30"/>
                    <a:pt x="29" y="29"/>
                    <a:pt x="29" y="30"/>
                  </a:cubicBezTo>
                  <a:cubicBezTo>
                    <a:pt x="29" y="30"/>
                    <a:pt x="29" y="31"/>
                    <a:pt x="28" y="32"/>
                  </a:cubicBezTo>
                  <a:cubicBezTo>
                    <a:pt x="28" y="32"/>
                    <a:pt x="28" y="33"/>
                    <a:pt x="28" y="33"/>
                  </a:cubicBezTo>
                  <a:cubicBezTo>
                    <a:pt x="27" y="33"/>
                    <a:pt x="27" y="33"/>
                    <a:pt x="27" y="34"/>
                  </a:cubicBezTo>
                  <a:cubicBezTo>
                    <a:pt x="27" y="34"/>
                    <a:pt x="27" y="36"/>
                    <a:pt x="27" y="36"/>
                  </a:cubicBezTo>
                  <a:cubicBezTo>
                    <a:pt x="27" y="37"/>
                    <a:pt x="27" y="38"/>
                    <a:pt x="27" y="38"/>
                  </a:cubicBezTo>
                  <a:cubicBezTo>
                    <a:pt x="27" y="39"/>
                    <a:pt x="25" y="39"/>
                    <a:pt x="25" y="40"/>
                  </a:cubicBezTo>
                  <a:cubicBezTo>
                    <a:pt x="25" y="40"/>
                    <a:pt x="25" y="41"/>
                    <a:pt x="24" y="41"/>
                  </a:cubicBezTo>
                  <a:cubicBezTo>
                    <a:pt x="24" y="42"/>
                    <a:pt x="24" y="42"/>
                    <a:pt x="23" y="43"/>
                  </a:cubicBezTo>
                  <a:cubicBezTo>
                    <a:pt x="23" y="43"/>
                    <a:pt x="22" y="43"/>
                    <a:pt x="21" y="43"/>
                  </a:cubicBezTo>
                  <a:cubicBezTo>
                    <a:pt x="21" y="43"/>
                    <a:pt x="20" y="43"/>
                    <a:pt x="20" y="42"/>
                  </a:cubicBezTo>
                  <a:cubicBezTo>
                    <a:pt x="20" y="42"/>
                    <a:pt x="20" y="42"/>
                    <a:pt x="20" y="41"/>
                  </a:cubicBezTo>
                  <a:cubicBezTo>
                    <a:pt x="20" y="41"/>
                    <a:pt x="21" y="41"/>
                    <a:pt x="21" y="41"/>
                  </a:cubicBezTo>
                  <a:cubicBezTo>
                    <a:pt x="21" y="41"/>
                    <a:pt x="21" y="40"/>
                    <a:pt x="21" y="39"/>
                  </a:cubicBezTo>
                  <a:cubicBezTo>
                    <a:pt x="21" y="39"/>
                    <a:pt x="21" y="39"/>
                    <a:pt x="20" y="38"/>
                  </a:cubicBezTo>
                  <a:cubicBezTo>
                    <a:pt x="20" y="38"/>
                    <a:pt x="19" y="38"/>
                    <a:pt x="19" y="38"/>
                  </a:cubicBezTo>
                  <a:cubicBezTo>
                    <a:pt x="18" y="39"/>
                    <a:pt x="18" y="39"/>
                    <a:pt x="18" y="39"/>
                  </a:cubicBezTo>
                  <a:cubicBezTo>
                    <a:pt x="17" y="40"/>
                    <a:pt x="17" y="40"/>
                    <a:pt x="16" y="40"/>
                  </a:cubicBezTo>
                  <a:cubicBezTo>
                    <a:pt x="16" y="40"/>
                    <a:pt x="15" y="39"/>
                    <a:pt x="15" y="39"/>
                  </a:cubicBezTo>
                  <a:cubicBezTo>
                    <a:pt x="15" y="38"/>
                    <a:pt x="15" y="38"/>
                    <a:pt x="14" y="37"/>
                  </a:cubicBezTo>
                  <a:cubicBezTo>
                    <a:pt x="14" y="37"/>
                    <a:pt x="13" y="38"/>
                    <a:pt x="13" y="38"/>
                  </a:cubicBezTo>
                  <a:cubicBezTo>
                    <a:pt x="13" y="38"/>
                    <a:pt x="13" y="39"/>
                    <a:pt x="13" y="39"/>
                  </a:cubicBezTo>
                  <a:cubicBezTo>
                    <a:pt x="13" y="40"/>
                    <a:pt x="13" y="41"/>
                    <a:pt x="13" y="42"/>
                  </a:cubicBezTo>
                  <a:cubicBezTo>
                    <a:pt x="14" y="42"/>
                    <a:pt x="14" y="42"/>
                    <a:pt x="15" y="43"/>
                  </a:cubicBezTo>
                  <a:cubicBezTo>
                    <a:pt x="15" y="43"/>
                    <a:pt x="15" y="43"/>
                    <a:pt x="16" y="43"/>
                  </a:cubicBezTo>
                  <a:cubicBezTo>
                    <a:pt x="16" y="44"/>
                    <a:pt x="17" y="43"/>
                    <a:pt x="18" y="43"/>
                  </a:cubicBezTo>
                  <a:cubicBezTo>
                    <a:pt x="18" y="43"/>
                    <a:pt x="19" y="44"/>
                    <a:pt x="19" y="44"/>
                  </a:cubicBezTo>
                  <a:cubicBezTo>
                    <a:pt x="19" y="45"/>
                    <a:pt x="20" y="45"/>
                    <a:pt x="21" y="46"/>
                  </a:cubicBezTo>
                  <a:cubicBezTo>
                    <a:pt x="21" y="46"/>
                    <a:pt x="22" y="45"/>
                    <a:pt x="23" y="46"/>
                  </a:cubicBezTo>
                  <a:cubicBezTo>
                    <a:pt x="23" y="46"/>
                    <a:pt x="24" y="46"/>
                    <a:pt x="24" y="46"/>
                  </a:cubicBezTo>
                  <a:cubicBezTo>
                    <a:pt x="25" y="47"/>
                    <a:pt x="24" y="48"/>
                    <a:pt x="24" y="49"/>
                  </a:cubicBezTo>
                  <a:cubicBezTo>
                    <a:pt x="24" y="49"/>
                    <a:pt x="24" y="50"/>
                    <a:pt x="24" y="50"/>
                  </a:cubicBezTo>
                  <a:cubicBezTo>
                    <a:pt x="24" y="50"/>
                    <a:pt x="25" y="51"/>
                    <a:pt x="25" y="51"/>
                  </a:cubicBezTo>
                  <a:cubicBezTo>
                    <a:pt x="25" y="52"/>
                    <a:pt x="26" y="53"/>
                    <a:pt x="26" y="54"/>
                  </a:cubicBezTo>
                  <a:cubicBezTo>
                    <a:pt x="26" y="55"/>
                    <a:pt x="26" y="56"/>
                    <a:pt x="26" y="57"/>
                  </a:cubicBezTo>
                  <a:cubicBezTo>
                    <a:pt x="26" y="58"/>
                    <a:pt x="25" y="59"/>
                    <a:pt x="25" y="60"/>
                  </a:cubicBezTo>
                  <a:cubicBezTo>
                    <a:pt x="25" y="60"/>
                    <a:pt x="24" y="60"/>
                    <a:pt x="24" y="61"/>
                  </a:cubicBezTo>
                  <a:cubicBezTo>
                    <a:pt x="23" y="61"/>
                    <a:pt x="22" y="61"/>
                    <a:pt x="22" y="61"/>
                  </a:cubicBezTo>
                  <a:cubicBezTo>
                    <a:pt x="22" y="60"/>
                    <a:pt x="21" y="60"/>
                    <a:pt x="21" y="60"/>
                  </a:cubicBezTo>
                  <a:cubicBezTo>
                    <a:pt x="21" y="59"/>
                    <a:pt x="20" y="59"/>
                    <a:pt x="20" y="59"/>
                  </a:cubicBezTo>
                  <a:cubicBezTo>
                    <a:pt x="19" y="59"/>
                    <a:pt x="19" y="60"/>
                    <a:pt x="18" y="60"/>
                  </a:cubicBezTo>
                  <a:cubicBezTo>
                    <a:pt x="18" y="60"/>
                    <a:pt x="16" y="60"/>
                    <a:pt x="16" y="60"/>
                  </a:cubicBezTo>
                  <a:cubicBezTo>
                    <a:pt x="15" y="59"/>
                    <a:pt x="15" y="59"/>
                    <a:pt x="14" y="59"/>
                  </a:cubicBezTo>
                  <a:cubicBezTo>
                    <a:pt x="14" y="58"/>
                    <a:pt x="13" y="57"/>
                    <a:pt x="12" y="58"/>
                  </a:cubicBezTo>
                  <a:cubicBezTo>
                    <a:pt x="12" y="58"/>
                    <a:pt x="12" y="59"/>
                    <a:pt x="12" y="59"/>
                  </a:cubicBezTo>
                  <a:cubicBezTo>
                    <a:pt x="13" y="59"/>
                    <a:pt x="13" y="60"/>
                    <a:pt x="14" y="60"/>
                  </a:cubicBezTo>
                  <a:cubicBezTo>
                    <a:pt x="14" y="60"/>
                    <a:pt x="14" y="61"/>
                    <a:pt x="14" y="62"/>
                  </a:cubicBezTo>
                  <a:cubicBezTo>
                    <a:pt x="14" y="62"/>
                    <a:pt x="15" y="63"/>
                    <a:pt x="15" y="63"/>
                  </a:cubicBezTo>
                  <a:cubicBezTo>
                    <a:pt x="16" y="63"/>
                    <a:pt x="16" y="62"/>
                    <a:pt x="17" y="62"/>
                  </a:cubicBezTo>
                  <a:cubicBezTo>
                    <a:pt x="17" y="62"/>
                    <a:pt x="18" y="63"/>
                    <a:pt x="19" y="63"/>
                  </a:cubicBezTo>
                  <a:cubicBezTo>
                    <a:pt x="19" y="63"/>
                    <a:pt x="20" y="63"/>
                    <a:pt x="21" y="63"/>
                  </a:cubicBezTo>
                  <a:cubicBezTo>
                    <a:pt x="21" y="63"/>
                    <a:pt x="22" y="63"/>
                    <a:pt x="22" y="63"/>
                  </a:cubicBezTo>
                  <a:cubicBezTo>
                    <a:pt x="23" y="63"/>
                    <a:pt x="23" y="64"/>
                    <a:pt x="24" y="64"/>
                  </a:cubicBezTo>
                  <a:cubicBezTo>
                    <a:pt x="24" y="64"/>
                    <a:pt x="25" y="64"/>
                    <a:pt x="25" y="64"/>
                  </a:cubicBezTo>
                  <a:cubicBezTo>
                    <a:pt x="25" y="64"/>
                    <a:pt x="26" y="65"/>
                    <a:pt x="26" y="65"/>
                  </a:cubicBezTo>
                  <a:cubicBezTo>
                    <a:pt x="26" y="65"/>
                    <a:pt x="26" y="66"/>
                    <a:pt x="26" y="66"/>
                  </a:cubicBezTo>
                  <a:cubicBezTo>
                    <a:pt x="26" y="66"/>
                    <a:pt x="26" y="67"/>
                    <a:pt x="26" y="67"/>
                  </a:cubicBezTo>
                  <a:cubicBezTo>
                    <a:pt x="26" y="67"/>
                    <a:pt x="27" y="68"/>
                    <a:pt x="27" y="68"/>
                  </a:cubicBezTo>
                  <a:cubicBezTo>
                    <a:pt x="27" y="67"/>
                    <a:pt x="27" y="66"/>
                    <a:pt x="28" y="66"/>
                  </a:cubicBezTo>
                  <a:cubicBezTo>
                    <a:pt x="28" y="66"/>
                    <a:pt x="28" y="67"/>
                    <a:pt x="29" y="67"/>
                  </a:cubicBezTo>
                  <a:cubicBezTo>
                    <a:pt x="29" y="67"/>
                    <a:pt x="30" y="68"/>
                    <a:pt x="30" y="68"/>
                  </a:cubicBezTo>
                  <a:cubicBezTo>
                    <a:pt x="30" y="69"/>
                    <a:pt x="30" y="69"/>
                    <a:pt x="30" y="69"/>
                  </a:cubicBezTo>
                  <a:cubicBezTo>
                    <a:pt x="29" y="70"/>
                    <a:pt x="28" y="69"/>
                    <a:pt x="28" y="69"/>
                  </a:cubicBezTo>
                  <a:cubicBezTo>
                    <a:pt x="28" y="69"/>
                    <a:pt x="27" y="70"/>
                    <a:pt x="27" y="70"/>
                  </a:cubicBezTo>
                  <a:cubicBezTo>
                    <a:pt x="27" y="71"/>
                    <a:pt x="28" y="72"/>
                    <a:pt x="28" y="72"/>
                  </a:cubicBezTo>
                  <a:cubicBezTo>
                    <a:pt x="28" y="73"/>
                    <a:pt x="27" y="73"/>
                    <a:pt x="27" y="7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9" name="Freeform 179"/>
            <p:cNvSpPr>
              <a:spLocks/>
            </p:cNvSpPr>
            <p:nvPr/>
          </p:nvSpPr>
          <p:spPr bwMode="auto">
            <a:xfrm>
              <a:off x="741363" y="1331913"/>
              <a:ext cx="11113" cy="14288"/>
            </a:xfrm>
            <a:custGeom>
              <a:avLst/>
              <a:gdLst/>
              <a:ahLst/>
              <a:cxnLst>
                <a:cxn ang="0">
                  <a:pos x="2" y="7"/>
                </a:cxn>
                <a:cxn ang="0">
                  <a:pos x="2" y="6"/>
                </a:cxn>
                <a:cxn ang="0">
                  <a:pos x="4" y="5"/>
                </a:cxn>
                <a:cxn ang="0">
                  <a:pos x="6" y="4"/>
                </a:cxn>
                <a:cxn ang="0">
                  <a:pos x="5" y="2"/>
                </a:cxn>
                <a:cxn ang="0">
                  <a:pos x="5" y="0"/>
                </a:cxn>
                <a:cxn ang="0">
                  <a:pos x="3" y="1"/>
                </a:cxn>
                <a:cxn ang="0">
                  <a:pos x="1" y="2"/>
                </a:cxn>
                <a:cxn ang="0">
                  <a:pos x="1" y="3"/>
                </a:cxn>
                <a:cxn ang="0">
                  <a:pos x="0" y="4"/>
                </a:cxn>
                <a:cxn ang="0">
                  <a:pos x="0" y="6"/>
                </a:cxn>
                <a:cxn ang="0">
                  <a:pos x="1" y="7"/>
                </a:cxn>
                <a:cxn ang="0">
                  <a:pos x="2" y="7"/>
                </a:cxn>
              </a:cxnLst>
              <a:rect l="0" t="0" r="r" b="b"/>
              <a:pathLst>
                <a:path w="6" h="8">
                  <a:moveTo>
                    <a:pt x="2" y="7"/>
                  </a:moveTo>
                  <a:cubicBezTo>
                    <a:pt x="3" y="7"/>
                    <a:pt x="2" y="6"/>
                    <a:pt x="2" y="6"/>
                  </a:cubicBezTo>
                  <a:cubicBezTo>
                    <a:pt x="3" y="6"/>
                    <a:pt x="3" y="6"/>
                    <a:pt x="4" y="5"/>
                  </a:cubicBezTo>
                  <a:cubicBezTo>
                    <a:pt x="4" y="5"/>
                    <a:pt x="6" y="4"/>
                    <a:pt x="6" y="4"/>
                  </a:cubicBezTo>
                  <a:cubicBezTo>
                    <a:pt x="6" y="3"/>
                    <a:pt x="5" y="2"/>
                    <a:pt x="5" y="2"/>
                  </a:cubicBezTo>
                  <a:cubicBezTo>
                    <a:pt x="5" y="2"/>
                    <a:pt x="5" y="0"/>
                    <a:pt x="5" y="0"/>
                  </a:cubicBezTo>
                  <a:cubicBezTo>
                    <a:pt x="4" y="0"/>
                    <a:pt x="4" y="1"/>
                    <a:pt x="3" y="1"/>
                  </a:cubicBezTo>
                  <a:cubicBezTo>
                    <a:pt x="3" y="1"/>
                    <a:pt x="2" y="1"/>
                    <a:pt x="1" y="2"/>
                  </a:cubicBezTo>
                  <a:cubicBezTo>
                    <a:pt x="1" y="2"/>
                    <a:pt x="1" y="2"/>
                    <a:pt x="1" y="3"/>
                  </a:cubicBezTo>
                  <a:cubicBezTo>
                    <a:pt x="1" y="3"/>
                    <a:pt x="0" y="4"/>
                    <a:pt x="0" y="4"/>
                  </a:cubicBezTo>
                  <a:cubicBezTo>
                    <a:pt x="0" y="5"/>
                    <a:pt x="0" y="6"/>
                    <a:pt x="0" y="6"/>
                  </a:cubicBezTo>
                  <a:cubicBezTo>
                    <a:pt x="0" y="6"/>
                    <a:pt x="1" y="7"/>
                    <a:pt x="1" y="7"/>
                  </a:cubicBezTo>
                  <a:cubicBezTo>
                    <a:pt x="1" y="8"/>
                    <a:pt x="2" y="7"/>
                    <a:pt x="2"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0" name="Freeform 180"/>
            <p:cNvSpPr>
              <a:spLocks/>
            </p:cNvSpPr>
            <p:nvPr/>
          </p:nvSpPr>
          <p:spPr bwMode="auto">
            <a:xfrm>
              <a:off x="695326" y="1292226"/>
              <a:ext cx="50800" cy="44450"/>
            </a:xfrm>
            <a:custGeom>
              <a:avLst/>
              <a:gdLst/>
              <a:ahLst/>
              <a:cxnLst>
                <a:cxn ang="0">
                  <a:pos x="10" y="21"/>
                </a:cxn>
                <a:cxn ang="0">
                  <a:pos x="8" y="19"/>
                </a:cxn>
                <a:cxn ang="0">
                  <a:pos x="4" y="17"/>
                </a:cxn>
                <a:cxn ang="0">
                  <a:pos x="3" y="13"/>
                </a:cxn>
                <a:cxn ang="0">
                  <a:pos x="0" y="11"/>
                </a:cxn>
                <a:cxn ang="0">
                  <a:pos x="2" y="9"/>
                </a:cxn>
                <a:cxn ang="0">
                  <a:pos x="1" y="7"/>
                </a:cxn>
                <a:cxn ang="0">
                  <a:pos x="2" y="5"/>
                </a:cxn>
                <a:cxn ang="0">
                  <a:pos x="8" y="2"/>
                </a:cxn>
                <a:cxn ang="0">
                  <a:pos x="9" y="1"/>
                </a:cxn>
                <a:cxn ang="0">
                  <a:pos x="13" y="2"/>
                </a:cxn>
                <a:cxn ang="0">
                  <a:pos x="17" y="1"/>
                </a:cxn>
                <a:cxn ang="0">
                  <a:pos x="19" y="3"/>
                </a:cxn>
                <a:cxn ang="0">
                  <a:pos x="19" y="6"/>
                </a:cxn>
                <a:cxn ang="0">
                  <a:pos x="22" y="5"/>
                </a:cxn>
                <a:cxn ang="0">
                  <a:pos x="23" y="7"/>
                </a:cxn>
                <a:cxn ang="0">
                  <a:pos x="27" y="8"/>
                </a:cxn>
                <a:cxn ang="0">
                  <a:pos x="25" y="10"/>
                </a:cxn>
                <a:cxn ang="0">
                  <a:pos x="25" y="11"/>
                </a:cxn>
                <a:cxn ang="0">
                  <a:pos x="26" y="13"/>
                </a:cxn>
                <a:cxn ang="0">
                  <a:pos x="22" y="12"/>
                </a:cxn>
                <a:cxn ang="0">
                  <a:pos x="19" y="12"/>
                </a:cxn>
                <a:cxn ang="0">
                  <a:pos x="20" y="14"/>
                </a:cxn>
                <a:cxn ang="0">
                  <a:pos x="23" y="16"/>
                </a:cxn>
                <a:cxn ang="0">
                  <a:pos x="25" y="14"/>
                </a:cxn>
                <a:cxn ang="0">
                  <a:pos x="27" y="16"/>
                </a:cxn>
                <a:cxn ang="0">
                  <a:pos x="26" y="19"/>
                </a:cxn>
                <a:cxn ang="0">
                  <a:pos x="22" y="20"/>
                </a:cxn>
                <a:cxn ang="0">
                  <a:pos x="22" y="22"/>
                </a:cxn>
                <a:cxn ang="0">
                  <a:pos x="20" y="23"/>
                </a:cxn>
                <a:cxn ang="0">
                  <a:pos x="18" y="20"/>
                </a:cxn>
                <a:cxn ang="0">
                  <a:pos x="17" y="20"/>
                </a:cxn>
                <a:cxn ang="0">
                  <a:pos x="18" y="22"/>
                </a:cxn>
                <a:cxn ang="0">
                  <a:pos x="18" y="24"/>
                </a:cxn>
                <a:cxn ang="0">
                  <a:pos x="16" y="22"/>
                </a:cxn>
                <a:cxn ang="0">
                  <a:pos x="13" y="21"/>
                </a:cxn>
                <a:cxn ang="0">
                  <a:pos x="12" y="22"/>
                </a:cxn>
              </a:cxnLst>
              <a:rect l="0" t="0" r="r" b="b"/>
              <a:pathLst>
                <a:path w="27" h="24">
                  <a:moveTo>
                    <a:pt x="12" y="22"/>
                  </a:moveTo>
                  <a:cubicBezTo>
                    <a:pt x="12" y="22"/>
                    <a:pt x="11" y="22"/>
                    <a:pt x="10" y="21"/>
                  </a:cubicBezTo>
                  <a:cubicBezTo>
                    <a:pt x="10" y="21"/>
                    <a:pt x="10" y="20"/>
                    <a:pt x="10" y="20"/>
                  </a:cubicBezTo>
                  <a:cubicBezTo>
                    <a:pt x="10" y="19"/>
                    <a:pt x="9" y="19"/>
                    <a:pt x="8" y="19"/>
                  </a:cubicBezTo>
                  <a:cubicBezTo>
                    <a:pt x="8" y="19"/>
                    <a:pt x="7" y="19"/>
                    <a:pt x="7" y="19"/>
                  </a:cubicBezTo>
                  <a:cubicBezTo>
                    <a:pt x="6" y="19"/>
                    <a:pt x="5" y="18"/>
                    <a:pt x="4" y="17"/>
                  </a:cubicBezTo>
                  <a:cubicBezTo>
                    <a:pt x="4" y="17"/>
                    <a:pt x="4" y="16"/>
                    <a:pt x="4" y="15"/>
                  </a:cubicBezTo>
                  <a:cubicBezTo>
                    <a:pt x="3" y="14"/>
                    <a:pt x="3" y="13"/>
                    <a:pt x="3" y="13"/>
                  </a:cubicBezTo>
                  <a:cubicBezTo>
                    <a:pt x="3" y="12"/>
                    <a:pt x="2" y="12"/>
                    <a:pt x="2" y="11"/>
                  </a:cubicBezTo>
                  <a:cubicBezTo>
                    <a:pt x="2" y="11"/>
                    <a:pt x="1" y="11"/>
                    <a:pt x="0" y="11"/>
                  </a:cubicBezTo>
                  <a:cubicBezTo>
                    <a:pt x="0" y="10"/>
                    <a:pt x="0" y="9"/>
                    <a:pt x="0" y="9"/>
                  </a:cubicBezTo>
                  <a:cubicBezTo>
                    <a:pt x="1" y="9"/>
                    <a:pt x="1" y="9"/>
                    <a:pt x="2" y="9"/>
                  </a:cubicBezTo>
                  <a:cubicBezTo>
                    <a:pt x="2" y="9"/>
                    <a:pt x="2" y="9"/>
                    <a:pt x="2" y="8"/>
                  </a:cubicBezTo>
                  <a:cubicBezTo>
                    <a:pt x="2" y="8"/>
                    <a:pt x="1" y="7"/>
                    <a:pt x="1" y="7"/>
                  </a:cubicBezTo>
                  <a:cubicBezTo>
                    <a:pt x="1" y="7"/>
                    <a:pt x="1" y="6"/>
                    <a:pt x="1" y="6"/>
                  </a:cubicBezTo>
                  <a:cubicBezTo>
                    <a:pt x="1" y="6"/>
                    <a:pt x="2" y="5"/>
                    <a:pt x="2" y="5"/>
                  </a:cubicBezTo>
                  <a:cubicBezTo>
                    <a:pt x="3" y="5"/>
                    <a:pt x="6" y="5"/>
                    <a:pt x="6" y="4"/>
                  </a:cubicBezTo>
                  <a:cubicBezTo>
                    <a:pt x="7" y="4"/>
                    <a:pt x="8" y="3"/>
                    <a:pt x="8" y="2"/>
                  </a:cubicBezTo>
                  <a:cubicBezTo>
                    <a:pt x="8" y="2"/>
                    <a:pt x="8" y="1"/>
                    <a:pt x="8" y="1"/>
                  </a:cubicBezTo>
                  <a:cubicBezTo>
                    <a:pt x="9" y="0"/>
                    <a:pt x="9" y="1"/>
                    <a:pt x="9" y="1"/>
                  </a:cubicBezTo>
                  <a:cubicBezTo>
                    <a:pt x="10" y="1"/>
                    <a:pt x="10" y="2"/>
                    <a:pt x="10" y="2"/>
                  </a:cubicBezTo>
                  <a:cubicBezTo>
                    <a:pt x="11" y="2"/>
                    <a:pt x="12" y="2"/>
                    <a:pt x="13" y="2"/>
                  </a:cubicBezTo>
                  <a:cubicBezTo>
                    <a:pt x="14" y="2"/>
                    <a:pt x="15" y="2"/>
                    <a:pt x="16" y="2"/>
                  </a:cubicBezTo>
                  <a:cubicBezTo>
                    <a:pt x="16" y="1"/>
                    <a:pt x="16" y="1"/>
                    <a:pt x="17" y="1"/>
                  </a:cubicBezTo>
                  <a:cubicBezTo>
                    <a:pt x="17" y="0"/>
                    <a:pt x="18" y="1"/>
                    <a:pt x="18" y="1"/>
                  </a:cubicBezTo>
                  <a:cubicBezTo>
                    <a:pt x="19" y="1"/>
                    <a:pt x="19" y="2"/>
                    <a:pt x="19" y="3"/>
                  </a:cubicBezTo>
                  <a:cubicBezTo>
                    <a:pt x="18" y="3"/>
                    <a:pt x="18" y="4"/>
                    <a:pt x="18" y="4"/>
                  </a:cubicBezTo>
                  <a:cubicBezTo>
                    <a:pt x="18" y="5"/>
                    <a:pt x="18" y="6"/>
                    <a:pt x="19" y="6"/>
                  </a:cubicBezTo>
                  <a:cubicBezTo>
                    <a:pt x="19" y="7"/>
                    <a:pt x="20" y="7"/>
                    <a:pt x="21" y="7"/>
                  </a:cubicBezTo>
                  <a:cubicBezTo>
                    <a:pt x="21" y="7"/>
                    <a:pt x="21" y="5"/>
                    <a:pt x="22" y="5"/>
                  </a:cubicBezTo>
                  <a:cubicBezTo>
                    <a:pt x="22" y="5"/>
                    <a:pt x="23" y="5"/>
                    <a:pt x="23" y="5"/>
                  </a:cubicBezTo>
                  <a:cubicBezTo>
                    <a:pt x="24" y="5"/>
                    <a:pt x="23" y="6"/>
                    <a:pt x="23" y="7"/>
                  </a:cubicBezTo>
                  <a:cubicBezTo>
                    <a:pt x="24" y="7"/>
                    <a:pt x="24" y="8"/>
                    <a:pt x="24" y="8"/>
                  </a:cubicBezTo>
                  <a:cubicBezTo>
                    <a:pt x="24" y="8"/>
                    <a:pt x="26" y="7"/>
                    <a:pt x="27" y="8"/>
                  </a:cubicBezTo>
                  <a:cubicBezTo>
                    <a:pt x="27" y="8"/>
                    <a:pt x="27" y="9"/>
                    <a:pt x="27" y="9"/>
                  </a:cubicBezTo>
                  <a:cubicBezTo>
                    <a:pt x="26" y="10"/>
                    <a:pt x="26" y="10"/>
                    <a:pt x="25" y="10"/>
                  </a:cubicBezTo>
                  <a:cubicBezTo>
                    <a:pt x="25" y="10"/>
                    <a:pt x="24" y="10"/>
                    <a:pt x="24" y="10"/>
                  </a:cubicBezTo>
                  <a:cubicBezTo>
                    <a:pt x="24" y="11"/>
                    <a:pt x="25" y="11"/>
                    <a:pt x="25" y="11"/>
                  </a:cubicBezTo>
                  <a:cubicBezTo>
                    <a:pt x="25" y="11"/>
                    <a:pt x="26" y="12"/>
                    <a:pt x="26" y="12"/>
                  </a:cubicBezTo>
                  <a:cubicBezTo>
                    <a:pt x="26" y="12"/>
                    <a:pt x="26" y="12"/>
                    <a:pt x="26" y="13"/>
                  </a:cubicBezTo>
                  <a:cubicBezTo>
                    <a:pt x="25" y="13"/>
                    <a:pt x="25" y="13"/>
                    <a:pt x="24" y="13"/>
                  </a:cubicBezTo>
                  <a:cubicBezTo>
                    <a:pt x="24" y="13"/>
                    <a:pt x="23" y="12"/>
                    <a:pt x="22" y="12"/>
                  </a:cubicBezTo>
                  <a:cubicBezTo>
                    <a:pt x="22" y="12"/>
                    <a:pt x="21" y="12"/>
                    <a:pt x="21" y="12"/>
                  </a:cubicBezTo>
                  <a:cubicBezTo>
                    <a:pt x="21" y="12"/>
                    <a:pt x="20" y="12"/>
                    <a:pt x="19" y="12"/>
                  </a:cubicBezTo>
                  <a:cubicBezTo>
                    <a:pt x="19" y="12"/>
                    <a:pt x="19" y="13"/>
                    <a:pt x="19" y="13"/>
                  </a:cubicBezTo>
                  <a:cubicBezTo>
                    <a:pt x="19" y="13"/>
                    <a:pt x="20" y="14"/>
                    <a:pt x="20" y="14"/>
                  </a:cubicBezTo>
                  <a:cubicBezTo>
                    <a:pt x="21" y="14"/>
                    <a:pt x="21" y="15"/>
                    <a:pt x="21" y="15"/>
                  </a:cubicBezTo>
                  <a:cubicBezTo>
                    <a:pt x="22" y="16"/>
                    <a:pt x="22" y="16"/>
                    <a:pt x="23" y="16"/>
                  </a:cubicBezTo>
                  <a:cubicBezTo>
                    <a:pt x="23" y="16"/>
                    <a:pt x="22" y="15"/>
                    <a:pt x="23" y="15"/>
                  </a:cubicBezTo>
                  <a:cubicBezTo>
                    <a:pt x="23" y="14"/>
                    <a:pt x="24" y="14"/>
                    <a:pt x="25" y="14"/>
                  </a:cubicBezTo>
                  <a:cubicBezTo>
                    <a:pt x="25" y="14"/>
                    <a:pt x="26" y="15"/>
                    <a:pt x="26" y="15"/>
                  </a:cubicBezTo>
                  <a:cubicBezTo>
                    <a:pt x="26" y="15"/>
                    <a:pt x="27" y="16"/>
                    <a:pt x="27" y="16"/>
                  </a:cubicBezTo>
                  <a:cubicBezTo>
                    <a:pt x="27" y="17"/>
                    <a:pt x="26" y="17"/>
                    <a:pt x="26" y="18"/>
                  </a:cubicBezTo>
                  <a:cubicBezTo>
                    <a:pt x="26" y="18"/>
                    <a:pt x="26" y="19"/>
                    <a:pt x="26" y="19"/>
                  </a:cubicBezTo>
                  <a:cubicBezTo>
                    <a:pt x="25" y="20"/>
                    <a:pt x="24" y="19"/>
                    <a:pt x="23" y="20"/>
                  </a:cubicBezTo>
                  <a:cubicBezTo>
                    <a:pt x="23" y="20"/>
                    <a:pt x="22" y="19"/>
                    <a:pt x="22" y="20"/>
                  </a:cubicBezTo>
                  <a:cubicBezTo>
                    <a:pt x="22" y="20"/>
                    <a:pt x="22" y="20"/>
                    <a:pt x="22" y="21"/>
                  </a:cubicBezTo>
                  <a:cubicBezTo>
                    <a:pt x="22" y="21"/>
                    <a:pt x="22" y="22"/>
                    <a:pt x="22" y="22"/>
                  </a:cubicBezTo>
                  <a:cubicBezTo>
                    <a:pt x="22" y="22"/>
                    <a:pt x="22" y="23"/>
                    <a:pt x="22" y="23"/>
                  </a:cubicBezTo>
                  <a:cubicBezTo>
                    <a:pt x="22" y="24"/>
                    <a:pt x="21" y="24"/>
                    <a:pt x="20" y="23"/>
                  </a:cubicBezTo>
                  <a:cubicBezTo>
                    <a:pt x="20" y="23"/>
                    <a:pt x="20" y="22"/>
                    <a:pt x="20" y="22"/>
                  </a:cubicBezTo>
                  <a:cubicBezTo>
                    <a:pt x="19" y="21"/>
                    <a:pt x="19" y="21"/>
                    <a:pt x="18" y="20"/>
                  </a:cubicBezTo>
                  <a:cubicBezTo>
                    <a:pt x="18" y="20"/>
                    <a:pt x="18" y="19"/>
                    <a:pt x="18" y="19"/>
                  </a:cubicBezTo>
                  <a:cubicBezTo>
                    <a:pt x="17" y="19"/>
                    <a:pt x="17" y="20"/>
                    <a:pt x="17" y="20"/>
                  </a:cubicBezTo>
                  <a:cubicBezTo>
                    <a:pt x="17" y="20"/>
                    <a:pt x="17" y="21"/>
                    <a:pt x="17" y="21"/>
                  </a:cubicBezTo>
                  <a:cubicBezTo>
                    <a:pt x="17" y="21"/>
                    <a:pt x="18" y="22"/>
                    <a:pt x="18" y="22"/>
                  </a:cubicBezTo>
                  <a:cubicBezTo>
                    <a:pt x="18" y="22"/>
                    <a:pt x="19" y="23"/>
                    <a:pt x="18" y="23"/>
                  </a:cubicBezTo>
                  <a:cubicBezTo>
                    <a:pt x="18" y="24"/>
                    <a:pt x="18" y="24"/>
                    <a:pt x="18" y="24"/>
                  </a:cubicBezTo>
                  <a:cubicBezTo>
                    <a:pt x="17" y="24"/>
                    <a:pt x="16" y="24"/>
                    <a:pt x="16" y="23"/>
                  </a:cubicBezTo>
                  <a:cubicBezTo>
                    <a:pt x="16" y="23"/>
                    <a:pt x="16" y="22"/>
                    <a:pt x="16" y="22"/>
                  </a:cubicBezTo>
                  <a:cubicBezTo>
                    <a:pt x="16" y="22"/>
                    <a:pt x="15" y="21"/>
                    <a:pt x="14" y="21"/>
                  </a:cubicBezTo>
                  <a:cubicBezTo>
                    <a:pt x="14" y="21"/>
                    <a:pt x="14" y="21"/>
                    <a:pt x="13" y="21"/>
                  </a:cubicBezTo>
                  <a:cubicBezTo>
                    <a:pt x="13" y="21"/>
                    <a:pt x="13" y="22"/>
                    <a:pt x="13" y="22"/>
                  </a:cubicBezTo>
                  <a:cubicBezTo>
                    <a:pt x="13" y="23"/>
                    <a:pt x="13" y="22"/>
                    <a:pt x="12" y="2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1" name="Freeform 181"/>
            <p:cNvSpPr>
              <a:spLocks/>
            </p:cNvSpPr>
            <p:nvPr/>
          </p:nvSpPr>
          <p:spPr bwMode="auto">
            <a:xfrm>
              <a:off x="747713" y="1292226"/>
              <a:ext cx="9525" cy="14288"/>
            </a:xfrm>
            <a:custGeom>
              <a:avLst/>
              <a:gdLst/>
              <a:ahLst/>
              <a:cxnLst>
                <a:cxn ang="0">
                  <a:pos x="3" y="8"/>
                </a:cxn>
                <a:cxn ang="0">
                  <a:pos x="2" y="7"/>
                </a:cxn>
                <a:cxn ang="0">
                  <a:pos x="2" y="5"/>
                </a:cxn>
                <a:cxn ang="0">
                  <a:pos x="0" y="4"/>
                </a:cxn>
                <a:cxn ang="0">
                  <a:pos x="1" y="2"/>
                </a:cxn>
                <a:cxn ang="0">
                  <a:pos x="2" y="1"/>
                </a:cxn>
                <a:cxn ang="0">
                  <a:pos x="4" y="1"/>
                </a:cxn>
                <a:cxn ang="0">
                  <a:pos x="4" y="2"/>
                </a:cxn>
                <a:cxn ang="0">
                  <a:pos x="4" y="3"/>
                </a:cxn>
                <a:cxn ang="0">
                  <a:pos x="4" y="4"/>
                </a:cxn>
                <a:cxn ang="0">
                  <a:pos x="4" y="6"/>
                </a:cxn>
                <a:cxn ang="0">
                  <a:pos x="4" y="7"/>
                </a:cxn>
                <a:cxn ang="0">
                  <a:pos x="3" y="8"/>
                </a:cxn>
              </a:cxnLst>
              <a:rect l="0" t="0" r="r" b="b"/>
              <a:pathLst>
                <a:path w="5" h="8">
                  <a:moveTo>
                    <a:pt x="3" y="8"/>
                  </a:moveTo>
                  <a:cubicBezTo>
                    <a:pt x="2" y="8"/>
                    <a:pt x="2" y="7"/>
                    <a:pt x="2" y="7"/>
                  </a:cubicBezTo>
                  <a:cubicBezTo>
                    <a:pt x="2" y="6"/>
                    <a:pt x="2" y="6"/>
                    <a:pt x="2" y="5"/>
                  </a:cubicBezTo>
                  <a:cubicBezTo>
                    <a:pt x="2" y="5"/>
                    <a:pt x="1" y="4"/>
                    <a:pt x="0" y="4"/>
                  </a:cubicBezTo>
                  <a:cubicBezTo>
                    <a:pt x="0" y="4"/>
                    <a:pt x="0" y="2"/>
                    <a:pt x="1" y="2"/>
                  </a:cubicBezTo>
                  <a:cubicBezTo>
                    <a:pt x="1" y="2"/>
                    <a:pt x="2" y="1"/>
                    <a:pt x="2" y="1"/>
                  </a:cubicBezTo>
                  <a:cubicBezTo>
                    <a:pt x="2" y="1"/>
                    <a:pt x="4" y="0"/>
                    <a:pt x="4" y="1"/>
                  </a:cubicBezTo>
                  <a:cubicBezTo>
                    <a:pt x="4" y="1"/>
                    <a:pt x="4" y="2"/>
                    <a:pt x="4" y="2"/>
                  </a:cubicBezTo>
                  <a:cubicBezTo>
                    <a:pt x="4" y="2"/>
                    <a:pt x="4" y="3"/>
                    <a:pt x="4" y="3"/>
                  </a:cubicBezTo>
                  <a:cubicBezTo>
                    <a:pt x="4" y="4"/>
                    <a:pt x="4" y="4"/>
                    <a:pt x="4" y="4"/>
                  </a:cubicBezTo>
                  <a:cubicBezTo>
                    <a:pt x="4" y="5"/>
                    <a:pt x="5" y="6"/>
                    <a:pt x="4" y="6"/>
                  </a:cubicBezTo>
                  <a:cubicBezTo>
                    <a:pt x="4" y="6"/>
                    <a:pt x="4" y="7"/>
                    <a:pt x="4" y="7"/>
                  </a:cubicBezTo>
                  <a:cubicBezTo>
                    <a:pt x="4" y="7"/>
                    <a:pt x="3" y="8"/>
                    <a:pt x="3"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2" name="Freeform 182"/>
            <p:cNvSpPr>
              <a:spLocks/>
            </p:cNvSpPr>
            <p:nvPr/>
          </p:nvSpPr>
          <p:spPr bwMode="auto">
            <a:xfrm>
              <a:off x="735013" y="1292226"/>
              <a:ext cx="11113" cy="11113"/>
            </a:xfrm>
            <a:custGeom>
              <a:avLst/>
              <a:gdLst/>
              <a:ahLst/>
              <a:cxnLst>
                <a:cxn ang="0">
                  <a:pos x="6" y="6"/>
                </a:cxn>
                <a:cxn ang="0">
                  <a:pos x="4" y="4"/>
                </a:cxn>
                <a:cxn ang="0">
                  <a:pos x="2" y="3"/>
                </a:cxn>
                <a:cxn ang="0">
                  <a:pos x="1" y="3"/>
                </a:cxn>
                <a:cxn ang="0">
                  <a:pos x="0" y="1"/>
                </a:cxn>
                <a:cxn ang="0">
                  <a:pos x="1" y="0"/>
                </a:cxn>
                <a:cxn ang="0">
                  <a:pos x="3" y="0"/>
                </a:cxn>
                <a:cxn ang="0">
                  <a:pos x="4" y="1"/>
                </a:cxn>
                <a:cxn ang="0">
                  <a:pos x="5" y="2"/>
                </a:cxn>
                <a:cxn ang="0">
                  <a:pos x="6" y="4"/>
                </a:cxn>
                <a:cxn ang="0">
                  <a:pos x="6" y="6"/>
                </a:cxn>
                <a:cxn ang="0">
                  <a:pos x="6" y="6"/>
                </a:cxn>
              </a:cxnLst>
              <a:rect l="0" t="0" r="r" b="b"/>
              <a:pathLst>
                <a:path w="6" h="6">
                  <a:moveTo>
                    <a:pt x="6" y="6"/>
                  </a:moveTo>
                  <a:cubicBezTo>
                    <a:pt x="5" y="6"/>
                    <a:pt x="5" y="4"/>
                    <a:pt x="4" y="4"/>
                  </a:cubicBezTo>
                  <a:cubicBezTo>
                    <a:pt x="4" y="4"/>
                    <a:pt x="3" y="3"/>
                    <a:pt x="2" y="3"/>
                  </a:cubicBezTo>
                  <a:cubicBezTo>
                    <a:pt x="2" y="3"/>
                    <a:pt x="1" y="3"/>
                    <a:pt x="1" y="3"/>
                  </a:cubicBezTo>
                  <a:cubicBezTo>
                    <a:pt x="0" y="2"/>
                    <a:pt x="0" y="1"/>
                    <a:pt x="0" y="1"/>
                  </a:cubicBezTo>
                  <a:cubicBezTo>
                    <a:pt x="0" y="1"/>
                    <a:pt x="1" y="0"/>
                    <a:pt x="1" y="0"/>
                  </a:cubicBezTo>
                  <a:cubicBezTo>
                    <a:pt x="2" y="0"/>
                    <a:pt x="2" y="0"/>
                    <a:pt x="3" y="0"/>
                  </a:cubicBezTo>
                  <a:cubicBezTo>
                    <a:pt x="3" y="0"/>
                    <a:pt x="3" y="1"/>
                    <a:pt x="4" y="1"/>
                  </a:cubicBezTo>
                  <a:cubicBezTo>
                    <a:pt x="4" y="2"/>
                    <a:pt x="5" y="2"/>
                    <a:pt x="5" y="2"/>
                  </a:cubicBezTo>
                  <a:cubicBezTo>
                    <a:pt x="6" y="3"/>
                    <a:pt x="6" y="4"/>
                    <a:pt x="6" y="4"/>
                  </a:cubicBezTo>
                  <a:cubicBezTo>
                    <a:pt x="6" y="5"/>
                    <a:pt x="6" y="5"/>
                    <a:pt x="6" y="6"/>
                  </a:cubicBezTo>
                  <a:cubicBezTo>
                    <a:pt x="6" y="6"/>
                    <a:pt x="6" y="6"/>
                    <a:pt x="6"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3" name="Freeform 183"/>
            <p:cNvSpPr>
              <a:spLocks/>
            </p:cNvSpPr>
            <p:nvPr/>
          </p:nvSpPr>
          <p:spPr bwMode="auto">
            <a:xfrm>
              <a:off x="757238" y="1292226"/>
              <a:ext cx="7938" cy="4763"/>
            </a:xfrm>
            <a:custGeom>
              <a:avLst/>
              <a:gdLst/>
              <a:ahLst/>
              <a:cxnLst>
                <a:cxn ang="0">
                  <a:pos x="3" y="2"/>
                </a:cxn>
                <a:cxn ang="0">
                  <a:pos x="4" y="1"/>
                </a:cxn>
                <a:cxn ang="0">
                  <a:pos x="1" y="1"/>
                </a:cxn>
                <a:cxn ang="0">
                  <a:pos x="1" y="2"/>
                </a:cxn>
                <a:cxn ang="0">
                  <a:pos x="2" y="3"/>
                </a:cxn>
                <a:cxn ang="0">
                  <a:pos x="3" y="2"/>
                </a:cxn>
              </a:cxnLst>
              <a:rect l="0" t="0" r="r" b="b"/>
              <a:pathLst>
                <a:path w="4" h="3">
                  <a:moveTo>
                    <a:pt x="3" y="2"/>
                  </a:moveTo>
                  <a:cubicBezTo>
                    <a:pt x="3" y="2"/>
                    <a:pt x="4" y="1"/>
                    <a:pt x="4" y="1"/>
                  </a:cubicBezTo>
                  <a:cubicBezTo>
                    <a:pt x="3" y="0"/>
                    <a:pt x="2" y="0"/>
                    <a:pt x="1" y="1"/>
                  </a:cubicBezTo>
                  <a:cubicBezTo>
                    <a:pt x="1" y="1"/>
                    <a:pt x="0" y="1"/>
                    <a:pt x="1" y="2"/>
                  </a:cubicBezTo>
                  <a:cubicBezTo>
                    <a:pt x="1" y="2"/>
                    <a:pt x="2" y="3"/>
                    <a:pt x="2" y="3"/>
                  </a:cubicBezTo>
                  <a:cubicBezTo>
                    <a:pt x="2" y="3"/>
                    <a:pt x="3" y="2"/>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4" name="Freeform 184"/>
            <p:cNvSpPr>
              <a:spLocks/>
            </p:cNvSpPr>
            <p:nvPr/>
          </p:nvSpPr>
          <p:spPr bwMode="auto">
            <a:xfrm>
              <a:off x="666751" y="1204913"/>
              <a:ext cx="117475" cy="85725"/>
            </a:xfrm>
            <a:custGeom>
              <a:avLst/>
              <a:gdLst/>
              <a:ahLst/>
              <a:cxnLst>
                <a:cxn ang="0">
                  <a:pos x="52" y="35"/>
                </a:cxn>
                <a:cxn ang="0">
                  <a:pos x="46" y="35"/>
                </a:cxn>
                <a:cxn ang="0">
                  <a:pos x="46" y="39"/>
                </a:cxn>
                <a:cxn ang="0">
                  <a:pos x="42" y="39"/>
                </a:cxn>
                <a:cxn ang="0">
                  <a:pos x="43" y="34"/>
                </a:cxn>
                <a:cxn ang="0">
                  <a:pos x="36" y="33"/>
                </a:cxn>
                <a:cxn ang="0">
                  <a:pos x="32" y="34"/>
                </a:cxn>
                <a:cxn ang="0">
                  <a:pos x="33" y="31"/>
                </a:cxn>
                <a:cxn ang="0">
                  <a:pos x="38" y="29"/>
                </a:cxn>
                <a:cxn ang="0">
                  <a:pos x="39" y="33"/>
                </a:cxn>
                <a:cxn ang="0">
                  <a:pos x="45" y="33"/>
                </a:cxn>
                <a:cxn ang="0">
                  <a:pos x="52" y="33"/>
                </a:cxn>
                <a:cxn ang="0">
                  <a:pos x="56" y="24"/>
                </a:cxn>
                <a:cxn ang="0">
                  <a:pos x="50" y="25"/>
                </a:cxn>
                <a:cxn ang="0">
                  <a:pos x="45" y="24"/>
                </a:cxn>
                <a:cxn ang="0">
                  <a:pos x="43" y="20"/>
                </a:cxn>
                <a:cxn ang="0">
                  <a:pos x="47" y="18"/>
                </a:cxn>
                <a:cxn ang="0">
                  <a:pos x="44" y="14"/>
                </a:cxn>
                <a:cxn ang="0">
                  <a:pos x="50" y="13"/>
                </a:cxn>
                <a:cxn ang="0">
                  <a:pos x="53" y="17"/>
                </a:cxn>
                <a:cxn ang="0">
                  <a:pos x="54" y="18"/>
                </a:cxn>
                <a:cxn ang="0">
                  <a:pos x="57" y="22"/>
                </a:cxn>
                <a:cxn ang="0">
                  <a:pos x="62" y="16"/>
                </a:cxn>
                <a:cxn ang="0">
                  <a:pos x="58" y="10"/>
                </a:cxn>
                <a:cxn ang="0">
                  <a:pos x="54" y="13"/>
                </a:cxn>
                <a:cxn ang="0">
                  <a:pos x="49" y="10"/>
                </a:cxn>
                <a:cxn ang="0">
                  <a:pos x="51" y="4"/>
                </a:cxn>
                <a:cxn ang="0">
                  <a:pos x="46" y="0"/>
                </a:cxn>
                <a:cxn ang="0">
                  <a:pos x="38" y="5"/>
                </a:cxn>
                <a:cxn ang="0">
                  <a:pos x="37" y="10"/>
                </a:cxn>
                <a:cxn ang="0">
                  <a:pos x="31" y="10"/>
                </a:cxn>
                <a:cxn ang="0">
                  <a:pos x="31" y="3"/>
                </a:cxn>
                <a:cxn ang="0">
                  <a:pos x="29" y="2"/>
                </a:cxn>
                <a:cxn ang="0">
                  <a:pos x="23" y="8"/>
                </a:cxn>
                <a:cxn ang="0">
                  <a:pos x="20" y="12"/>
                </a:cxn>
                <a:cxn ang="0">
                  <a:pos x="9" y="6"/>
                </a:cxn>
                <a:cxn ang="0">
                  <a:pos x="8" y="12"/>
                </a:cxn>
                <a:cxn ang="0">
                  <a:pos x="4" y="15"/>
                </a:cxn>
                <a:cxn ang="0">
                  <a:pos x="2" y="17"/>
                </a:cxn>
                <a:cxn ang="0">
                  <a:pos x="3" y="20"/>
                </a:cxn>
                <a:cxn ang="0">
                  <a:pos x="7" y="22"/>
                </a:cxn>
                <a:cxn ang="0">
                  <a:pos x="9" y="22"/>
                </a:cxn>
                <a:cxn ang="0">
                  <a:pos x="12" y="27"/>
                </a:cxn>
                <a:cxn ang="0">
                  <a:pos x="16" y="24"/>
                </a:cxn>
                <a:cxn ang="0">
                  <a:pos x="21" y="30"/>
                </a:cxn>
                <a:cxn ang="0">
                  <a:pos x="26" y="33"/>
                </a:cxn>
                <a:cxn ang="0">
                  <a:pos x="27" y="38"/>
                </a:cxn>
                <a:cxn ang="0">
                  <a:pos x="28" y="44"/>
                </a:cxn>
                <a:cxn ang="0">
                  <a:pos x="32" y="42"/>
                </a:cxn>
                <a:cxn ang="0">
                  <a:pos x="38" y="42"/>
                </a:cxn>
                <a:cxn ang="0">
                  <a:pos x="42" y="44"/>
                </a:cxn>
                <a:cxn ang="0">
                  <a:pos x="41" y="41"/>
                </a:cxn>
                <a:cxn ang="0">
                  <a:pos x="50" y="43"/>
                </a:cxn>
              </a:cxnLst>
              <a:rect l="0" t="0" r="r" b="b"/>
              <a:pathLst>
                <a:path w="62" h="45">
                  <a:moveTo>
                    <a:pt x="52" y="42"/>
                  </a:moveTo>
                  <a:cubicBezTo>
                    <a:pt x="52" y="42"/>
                    <a:pt x="53" y="40"/>
                    <a:pt x="53" y="39"/>
                  </a:cubicBezTo>
                  <a:cubicBezTo>
                    <a:pt x="53" y="39"/>
                    <a:pt x="53" y="38"/>
                    <a:pt x="52" y="37"/>
                  </a:cubicBezTo>
                  <a:cubicBezTo>
                    <a:pt x="52" y="37"/>
                    <a:pt x="52" y="36"/>
                    <a:pt x="52" y="35"/>
                  </a:cubicBezTo>
                  <a:cubicBezTo>
                    <a:pt x="52" y="35"/>
                    <a:pt x="51" y="34"/>
                    <a:pt x="51" y="34"/>
                  </a:cubicBezTo>
                  <a:cubicBezTo>
                    <a:pt x="50" y="34"/>
                    <a:pt x="49" y="35"/>
                    <a:pt x="49" y="35"/>
                  </a:cubicBezTo>
                  <a:cubicBezTo>
                    <a:pt x="48" y="35"/>
                    <a:pt x="48" y="34"/>
                    <a:pt x="47" y="34"/>
                  </a:cubicBezTo>
                  <a:cubicBezTo>
                    <a:pt x="47" y="34"/>
                    <a:pt x="46" y="34"/>
                    <a:pt x="46" y="35"/>
                  </a:cubicBezTo>
                  <a:cubicBezTo>
                    <a:pt x="46" y="35"/>
                    <a:pt x="46" y="36"/>
                    <a:pt x="46" y="36"/>
                  </a:cubicBezTo>
                  <a:cubicBezTo>
                    <a:pt x="46" y="36"/>
                    <a:pt x="47" y="37"/>
                    <a:pt x="47" y="37"/>
                  </a:cubicBezTo>
                  <a:cubicBezTo>
                    <a:pt x="47" y="37"/>
                    <a:pt x="47" y="38"/>
                    <a:pt x="47" y="39"/>
                  </a:cubicBezTo>
                  <a:cubicBezTo>
                    <a:pt x="47" y="39"/>
                    <a:pt x="46" y="39"/>
                    <a:pt x="46" y="39"/>
                  </a:cubicBezTo>
                  <a:cubicBezTo>
                    <a:pt x="45" y="39"/>
                    <a:pt x="45" y="38"/>
                    <a:pt x="45" y="38"/>
                  </a:cubicBezTo>
                  <a:cubicBezTo>
                    <a:pt x="44" y="38"/>
                    <a:pt x="44" y="38"/>
                    <a:pt x="43" y="39"/>
                  </a:cubicBezTo>
                  <a:cubicBezTo>
                    <a:pt x="43" y="39"/>
                    <a:pt x="43" y="39"/>
                    <a:pt x="43" y="39"/>
                  </a:cubicBezTo>
                  <a:cubicBezTo>
                    <a:pt x="42" y="40"/>
                    <a:pt x="42" y="40"/>
                    <a:pt x="42" y="39"/>
                  </a:cubicBezTo>
                  <a:cubicBezTo>
                    <a:pt x="41" y="39"/>
                    <a:pt x="41" y="38"/>
                    <a:pt x="42" y="38"/>
                  </a:cubicBezTo>
                  <a:cubicBezTo>
                    <a:pt x="42" y="38"/>
                    <a:pt x="43" y="37"/>
                    <a:pt x="43" y="37"/>
                  </a:cubicBezTo>
                  <a:cubicBezTo>
                    <a:pt x="44" y="36"/>
                    <a:pt x="44" y="36"/>
                    <a:pt x="44" y="35"/>
                  </a:cubicBezTo>
                  <a:cubicBezTo>
                    <a:pt x="44" y="35"/>
                    <a:pt x="43" y="34"/>
                    <a:pt x="43" y="34"/>
                  </a:cubicBezTo>
                  <a:cubicBezTo>
                    <a:pt x="43" y="34"/>
                    <a:pt x="42" y="34"/>
                    <a:pt x="42" y="34"/>
                  </a:cubicBezTo>
                  <a:cubicBezTo>
                    <a:pt x="41" y="34"/>
                    <a:pt x="40" y="34"/>
                    <a:pt x="39" y="34"/>
                  </a:cubicBezTo>
                  <a:cubicBezTo>
                    <a:pt x="39" y="34"/>
                    <a:pt x="38" y="34"/>
                    <a:pt x="37" y="34"/>
                  </a:cubicBezTo>
                  <a:cubicBezTo>
                    <a:pt x="37" y="34"/>
                    <a:pt x="36" y="33"/>
                    <a:pt x="36" y="33"/>
                  </a:cubicBezTo>
                  <a:cubicBezTo>
                    <a:pt x="36" y="33"/>
                    <a:pt x="35" y="33"/>
                    <a:pt x="35" y="33"/>
                  </a:cubicBezTo>
                  <a:cubicBezTo>
                    <a:pt x="35" y="33"/>
                    <a:pt x="34" y="34"/>
                    <a:pt x="34" y="34"/>
                  </a:cubicBezTo>
                  <a:cubicBezTo>
                    <a:pt x="34" y="34"/>
                    <a:pt x="34" y="35"/>
                    <a:pt x="33" y="35"/>
                  </a:cubicBezTo>
                  <a:cubicBezTo>
                    <a:pt x="33" y="35"/>
                    <a:pt x="32" y="34"/>
                    <a:pt x="32" y="34"/>
                  </a:cubicBezTo>
                  <a:cubicBezTo>
                    <a:pt x="32" y="34"/>
                    <a:pt x="31" y="33"/>
                    <a:pt x="31" y="33"/>
                  </a:cubicBezTo>
                  <a:cubicBezTo>
                    <a:pt x="31" y="32"/>
                    <a:pt x="31" y="31"/>
                    <a:pt x="31" y="31"/>
                  </a:cubicBezTo>
                  <a:cubicBezTo>
                    <a:pt x="31" y="31"/>
                    <a:pt x="32" y="31"/>
                    <a:pt x="32" y="31"/>
                  </a:cubicBezTo>
                  <a:cubicBezTo>
                    <a:pt x="33" y="31"/>
                    <a:pt x="33" y="31"/>
                    <a:pt x="33" y="31"/>
                  </a:cubicBezTo>
                  <a:cubicBezTo>
                    <a:pt x="34" y="31"/>
                    <a:pt x="35" y="31"/>
                    <a:pt x="35" y="31"/>
                  </a:cubicBezTo>
                  <a:cubicBezTo>
                    <a:pt x="35" y="31"/>
                    <a:pt x="35" y="30"/>
                    <a:pt x="35" y="30"/>
                  </a:cubicBezTo>
                  <a:cubicBezTo>
                    <a:pt x="35" y="30"/>
                    <a:pt x="36" y="29"/>
                    <a:pt x="36" y="29"/>
                  </a:cubicBezTo>
                  <a:cubicBezTo>
                    <a:pt x="36" y="29"/>
                    <a:pt x="37" y="29"/>
                    <a:pt x="38" y="29"/>
                  </a:cubicBezTo>
                  <a:cubicBezTo>
                    <a:pt x="38" y="29"/>
                    <a:pt x="38" y="30"/>
                    <a:pt x="38" y="30"/>
                  </a:cubicBezTo>
                  <a:cubicBezTo>
                    <a:pt x="38" y="30"/>
                    <a:pt x="37" y="31"/>
                    <a:pt x="37" y="31"/>
                  </a:cubicBezTo>
                  <a:cubicBezTo>
                    <a:pt x="37" y="31"/>
                    <a:pt x="37" y="32"/>
                    <a:pt x="37" y="32"/>
                  </a:cubicBezTo>
                  <a:cubicBezTo>
                    <a:pt x="38" y="32"/>
                    <a:pt x="38" y="32"/>
                    <a:pt x="39" y="33"/>
                  </a:cubicBezTo>
                  <a:cubicBezTo>
                    <a:pt x="39" y="33"/>
                    <a:pt x="40" y="33"/>
                    <a:pt x="41" y="33"/>
                  </a:cubicBezTo>
                  <a:cubicBezTo>
                    <a:pt x="41" y="33"/>
                    <a:pt x="41" y="32"/>
                    <a:pt x="42" y="32"/>
                  </a:cubicBezTo>
                  <a:cubicBezTo>
                    <a:pt x="42" y="32"/>
                    <a:pt x="43" y="32"/>
                    <a:pt x="43" y="32"/>
                  </a:cubicBezTo>
                  <a:cubicBezTo>
                    <a:pt x="43" y="32"/>
                    <a:pt x="44" y="33"/>
                    <a:pt x="45" y="33"/>
                  </a:cubicBezTo>
                  <a:cubicBezTo>
                    <a:pt x="45" y="32"/>
                    <a:pt x="45" y="32"/>
                    <a:pt x="45" y="31"/>
                  </a:cubicBezTo>
                  <a:cubicBezTo>
                    <a:pt x="46" y="31"/>
                    <a:pt x="47" y="31"/>
                    <a:pt x="47" y="31"/>
                  </a:cubicBezTo>
                  <a:cubicBezTo>
                    <a:pt x="48" y="32"/>
                    <a:pt x="48" y="33"/>
                    <a:pt x="49" y="33"/>
                  </a:cubicBezTo>
                  <a:cubicBezTo>
                    <a:pt x="50" y="33"/>
                    <a:pt x="51" y="33"/>
                    <a:pt x="52" y="33"/>
                  </a:cubicBezTo>
                  <a:cubicBezTo>
                    <a:pt x="53" y="33"/>
                    <a:pt x="55" y="31"/>
                    <a:pt x="55" y="30"/>
                  </a:cubicBezTo>
                  <a:cubicBezTo>
                    <a:pt x="56" y="29"/>
                    <a:pt x="56" y="28"/>
                    <a:pt x="56" y="27"/>
                  </a:cubicBezTo>
                  <a:cubicBezTo>
                    <a:pt x="56" y="27"/>
                    <a:pt x="56" y="26"/>
                    <a:pt x="56" y="25"/>
                  </a:cubicBezTo>
                  <a:cubicBezTo>
                    <a:pt x="56" y="25"/>
                    <a:pt x="56" y="24"/>
                    <a:pt x="56" y="24"/>
                  </a:cubicBezTo>
                  <a:cubicBezTo>
                    <a:pt x="55" y="24"/>
                    <a:pt x="55" y="24"/>
                    <a:pt x="55" y="24"/>
                  </a:cubicBezTo>
                  <a:cubicBezTo>
                    <a:pt x="54" y="24"/>
                    <a:pt x="54" y="25"/>
                    <a:pt x="54" y="25"/>
                  </a:cubicBezTo>
                  <a:cubicBezTo>
                    <a:pt x="54" y="25"/>
                    <a:pt x="53" y="25"/>
                    <a:pt x="52" y="25"/>
                  </a:cubicBezTo>
                  <a:cubicBezTo>
                    <a:pt x="52" y="25"/>
                    <a:pt x="51" y="25"/>
                    <a:pt x="50" y="25"/>
                  </a:cubicBezTo>
                  <a:cubicBezTo>
                    <a:pt x="50" y="25"/>
                    <a:pt x="50" y="25"/>
                    <a:pt x="50" y="25"/>
                  </a:cubicBezTo>
                  <a:cubicBezTo>
                    <a:pt x="49" y="25"/>
                    <a:pt x="48" y="25"/>
                    <a:pt x="48" y="25"/>
                  </a:cubicBezTo>
                  <a:cubicBezTo>
                    <a:pt x="48" y="25"/>
                    <a:pt x="47" y="24"/>
                    <a:pt x="47" y="24"/>
                  </a:cubicBezTo>
                  <a:cubicBezTo>
                    <a:pt x="46" y="24"/>
                    <a:pt x="45" y="24"/>
                    <a:pt x="45" y="24"/>
                  </a:cubicBezTo>
                  <a:cubicBezTo>
                    <a:pt x="44" y="24"/>
                    <a:pt x="43" y="24"/>
                    <a:pt x="43" y="24"/>
                  </a:cubicBezTo>
                  <a:cubicBezTo>
                    <a:pt x="43" y="23"/>
                    <a:pt x="43" y="23"/>
                    <a:pt x="43" y="22"/>
                  </a:cubicBezTo>
                  <a:cubicBezTo>
                    <a:pt x="43" y="22"/>
                    <a:pt x="42" y="21"/>
                    <a:pt x="42" y="21"/>
                  </a:cubicBezTo>
                  <a:cubicBezTo>
                    <a:pt x="42" y="21"/>
                    <a:pt x="43" y="20"/>
                    <a:pt x="43" y="20"/>
                  </a:cubicBezTo>
                  <a:cubicBezTo>
                    <a:pt x="44" y="20"/>
                    <a:pt x="45" y="21"/>
                    <a:pt x="46" y="21"/>
                  </a:cubicBezTo>
                  <a:cubicBezTo>
                    <a:pt x="47" y="21"/>
                    <a:pt x="48" y="21"/>
                    <a:pt x="48" y="20"/>
                  </a:cubicBezTo>
                  <a:cubicBezTo>
                    <a:pt x="48" y="20"/>
                    <a:pt x="49" y="19"/>
                    <a:pt x="49" y="19"/>
                  </a:cubicBezTo>
                  <a:cubicBezTo>
                    <a:pt x="49" y="19"/>
                    <a:pt x="48" y="18"/>
                    <a:pt x="47" y="18"/>
                  </a:cubicBezTo>
                  <a:cubicBezTo>
                    <a:pt x="47" y="18"/>
                    <a:pt x="46" y="18"/>
                    <a:pt x="46" y="18"/>
                  </a:cubicBezTo>
                  <a:cubicBezTo>
                    <a:pt x="46" y="18"/>
                    <a:pt x="45" y="18"/>
                    <a:pt x="44" y="17"/>
                  </a:cubicBezTo>
                  <a:cubicBezTo>
                    <a:pt x="44" y="17"/>
                    <a:pt x="45" y="17"/>
                    <a:pt x="45" y="17"/>
                  </a:cubicBezTo>
                  <a:cubicBezTo>
                    <a:pt x="45" y="16"/>
                    <a:pt x="44" y="15"/>
                    <a:pt x="44" y="14"/>
                  </a:cubicBezTo>
                  <a:cubicBezTo>
                    <a:pt x="44" y="14"/>
                    <a:pt x="45" y="14"/>
                    <a:pt x="45" y="13"/>
                  </a:cubicBezTo>
                  <a:cubicBezTo>
                    <a:pt x="46" y="13"/>
                    <a:pt x="46" y="12"/>
                    <a:pt x="46" y="12"/>
                  </a:cubicBezTo>
                  <a:cubicBezTo>
                    <a:pt x="46" y="12"/>
                    <a:pt x="47" y="12"/>
                    <a:pt x="48" y="12"/>
                  </a:cubicBezTo>
                  <a:cubicBezTo>
                    <a:pt x="48" y="12"/>
                    <a:pt x="49" y="12"/>
                    <a:pt x="50" y="13"/>
                  </a:cubicBezTo>
                  <a:cubicBezTo>
                    <a:pt x="50" y="13"/>
                    <a:pt x="49" y="14"/>
                    <a:pt x="49" y="14"/>
                  </a:cubicBezTo>
                  <a:cubicBezTo>
                    <a:pt x="49" y="14"/>
                    <a:pt x="50" y="15"/>
                    <a:pt x="50" y="16"/>
                  </a:cubicBezTo>
                  <a:cubicBezTo>
                    <a:pt x="50" y="16"/>
                    <a:pt x="51" y="17"/>
                    <a:pt x="51" y="17"/>
                  </a:cubicBezTo>
                  <a:cubicBezTo>
                    <a:pt x="52" y="17"/>
                    <a:pt x="52" y="17"/>
                    <a:pt x="53" y="17"/>
                  </a:cubicBezTo>
                  <a:cubicBezTo>
                    <a:pt x="53" y="17"/>
                    <a:pt x="54" y="17"/>
                    <a:pt x="54" y="17"/>
                  </a:cubicBezTo>
                  <a:cubicBezTo>
                    <a:pt x="55" y="17"/>
                    <a:pt x="55" y="17"/>
                    <a:pt x="55" y="17"/>
                  </a:cubicBezTo>
                  <a:cubicBezTo>
                    <a:pt x="56" y="17"/>
                    <a:pt x="55" y="18"/>
                    <a:pt x="55" y="18"/>
                  </a:cubicBezTo>
                  <a:cubicBezTo>
                    <a:pt x="55" y="18"/>
                    <a:pt x="54" y="18"/>
                    <a:pt x="54" y="18"/>
                  </a:cubicBezTo>
                  <a:cubicBezTo>
                    <a:pt x="54" y="19"/>
                    <a:pt x="54" y="19"/>
                    <a:pt x="54" y="19"/>
                  </a:cubicBezTo>
                  <a:cubicBezTo>
                    <a:pt x="55" y="20"/>
                    <a:pt x="55" y="20"/>
                    <a:pt x="55" y="20"/>
                  </a:cubicBezTo>
                  <a:cubicBezTo>
                    <a:pt x="55" y="21"/>
                    <a:pt x="56" y="21"/>
                    <a:pt x="56" y="22"/>
                  </a:cubicBezTo>
                  <a:cubicBezTo>
                    <a:pt x="56" y="22"/>
                    <a:pt x="57" y="22"/>
                    <a:pt x="57" y="22"/>
                  </a:cubicBezTo>
                  <a:cubicBezTo>
                    <a:pt x="58" y="22"/>
                    <a:pt x="58" y="22"/>
                    <a:pt x="58" y="21"/>
                  </a:cubicBezTo>
                  <a:cubicBezTo>
                    <a:pt x="59" y="21"/>
                    <a:pt x="59" y="19"/>
                    <a:pt x="59" y="19"/>
                  </a:cubicBezTo>
                  <a:cubicBezTo>
                    <a:pt x="59" y="18"/>
                    <a:pt x="60" y="18"/>
                    <a:pt x="61" y="17"/>
                  </a:cubicBezTo>
                  <a:cubicBezTo>
                    <a:pt x="61" y="17"/>
                    <a:pt x="62" y="16"/>
                    <a:pt x="62" y="16"/>
                  </a:cubicBezTo>
                  <a:cubicBezTo>
                    <a:pt x="62" y="15"/>
                    <a:pt x="62" y="14"/>
                    <a:pt x="62" y="14"/>
                  </a:cubicBezTo>
                  <a:cubicBezTo>
                    <a:pt x="62" y="13"/>
                    <a:pt x="60" y="13"/>
                    <a:pt x="60" y="13"/>
                  </a:cubicBezTo>
                  <a:cubicBezTo>
                    <a:pt x="60" y="12"/>
                    <a:pt x="59" y="12"/>
                    <a:pt x="58" y="11"/>
                  </a:cubicBezTo>
                  <a:cubicBezTo>
                    <a:pt x="58" y="11"/>
                    <a:pt x="58" y="10"/>
                    <a:pt x="58" y="10"/>
                  </a:cubicBezTo>
                  <a:cubicBezTo>
                    <a:pt x="57" y="10"/>
                    <a:pt x="56" y="10"/>
                    <a:pt x="56" y="10"/>
                  </a:cubicBezTo>
                  <a:cubicBezTo>
                    <a:pt x="56" y="10"/>
                    <a:pt x="56" y="11"/>
                    <a:pt x="56" y="11"/>
                  </a:cubicBezTo>
                  <a:cubicBezTo>
                    <a:pt x="56" y="11"/>
                    <a:pt x="55" y="12"/>
                    <a:pt x="55" y="12"/>
                  </a:cubicBezTo>
                  <a:cubicBezTo>
                    <a:pt x="55" y="13"/>
                    <a:pt x="55" y="13"/>
                    <a:pt x="54" y="13"/>
                  </a:cubicBezTo>
                  <a:cubicBezTo>
                    <a:pt x="54" y="13"/>
                    <a:pt x="53" y="13"/>
                    <a:pt x="53" y="13"/>
                  </a:cubicBezTo>
                  <a:cubicBezTo>
                    <a:pt x="52" y="13"/>
                    <a:pt x="53" y="12"/>
                    <a:pt x="52" y="11"/>
                  </a:cubicBezTo>
                  <a:cubicBezTo>
                    <a:pt x="52" y="11"/>
                    <a:pt x="52" y="11"/>
                    <a:pt x="52" y="11"/>
                  </a:cubicBezTo>
                  <a:cubicBezTo>
                    <a:pt x="51" y="11"/>
                    <a:pt x="49" y="11"/>
                    <a:pt x="49" y="10"/>
                  </a:cubicBezTo>
                  <a:cubicBezTo>
                    <a:pt x="49" y="10"/>
                    <a:pt x="48" y="10"/>
                    <a:pt x="48" y="9"/>
                  </a:cubicBezTo>
                  <a:cubicBezTo>
                    <a:pt x="48" y="9"/>
                    <a:pt x="49" y="8"/>
                    <a:pt x="50" y="8"/>
                  </a:cubicBezTo>
                  <a:cubicBezTo>
                    <a:pt x="50" y="8"/>
                    <a:pt x="50" y="7"/>
                    <a:pt x="50" y="6"/>
                  </a:cubicBezTo>
                  <a:cubicBezTo>
                    <a:pt x="50" y="6"/>
                    <a:pt x="51" y="5"/>
                    <a:pt x="51" y="4"/>
                  </a:cubicBezTo>
                  <a:cubicBezTo>
                    <a:pt x="50" y="4"/>
                    <a:pt x="50" y="4"/>
                    <a:pt x="49" y="3"/>
                  </a:cubicBezTo>
                  <a:cubicBezTo>
                    <a:pt x="49" y="3"/>
                    <a:pt x="49" y="3"/>
                    <a:pt x="48" y="3"/>
                  </a:cubicBezTo>
                  <a:cubicBezTo>
                    <a:pt x="48" y="3"/>
                    <a:pt x="48" y="2"/>
                    <a:pt x="47" y="1"/>
                  </a:cubicBezTo>
                  <a:cubicBezTo>
                    <a:pt x="47" y="1"/>
                    <a:pt x="46" y="0"/>
                    <a:pt x="46" y="0"/>
                  </a:cubicBezTo>
                  <a:cubicBezTo>
                    <a:pt x="45" y="0"/>
                    <a:pt x="45" y="1"/>
                    <a:pt x="44" y="1"/>
                  </a:cubicBezTo>
                  <a:cubicBezTo>
                    <a:pt x="44" y="1"/>
                    <a:pt x="42" y="2"/>
                    <a:pt x="42" y="2"/>
                  </a:cubicBezTo>
                  <a:cubicBezTo>
                    <a:pt x="41" y="2"/>
                    <a:pt x="40" y="3"/>
                    <a:pt x="40" y="4"/>
                  </a:cubicBezTo>
                  <a:cubicBezTo>
                    <a:pt x="39" y="4"/>
                    <a:pt x="38" y="5"/>
                    <a:pt x="38" y="5"/>
                  </a:cubicBezTo>
                  <a:cubicBezTo>
                    <a:pt x="37" y="6"/>
                    <a:pt x="36" y="6"/>
                    <a:pt x="36" y="7"/>
                  </a:cubicBezTo>
                  <a:cubicBezTo>
                    <a:pt x="36" y="7"/>
                    <a:pt x="36" y="8"/>
                    <a:pt x="36" y="8"/>
                  </a:cubicBezTo>
                  <a:cubicBezTo>
                    <a:pt x="36" y="8"/>
                    <a:pt x="37" y="8"/>
                    <a:pt x="37" y="9"/>
                  </a:cubicBezTo>
                  <a:cubicBezTo>
                    <a:pt x="37" y="9"/>
                    <a:pt x="37" y="10"/>
                    <a:pt x="37" y="10"/>
                  </a:cubicBezTo>
                  <a:cubicBezTo>
                    <a:pt x="37" y="11"/>
                    <a:pt x="37" y="11"/>
                    <a:pt x="36" y="11"/>
                  </a:cubicBezTo>
                  <a:cubicBezTo>
                    <a:pt x="36" y="11"/>
                    <a:pt x="35" y="11"/>
                    <a:pt x="35" y="11"/>
                  </a:cubicBezTo>
                  <a:cubicBezTo>
                    <a:pt x="34" y="10"/>
                    <a:pt x="34" y="10"/>
                    <a:pt x="33" y="10"/>
                  </a:cubicBezTo>
                  <a:cubicBezTo>
                    <a:pt x="33" y="9"/>
                    <a:pt x="31" y="10"/>
                    <a:pt x="31" y="10"/>
                  </a:cubicBezTo>
                  <a:cubicBezTo>
                    <a:pt x="30" y="9"/>
                    <a:pt x="30" y="9"/>
                    <a:pt x="30" y="9"/>
                  </a:cubicBezTo>
                  <a:cubicBezTo>
                    <a:pt x="29" y="8"/>
                    <a:pt x="29" y="8"/>
                    <a:pt x="29" y="7"/>
                  </a:cubicBezTo>
                  <a:cubicBezTo>
                    <a:pt x="29" y="6"/>
                    <a:pt x="30" y="5"/>
                    <a:pt x="30" y="5"/>
                  </a:cubicBezTo>
                  <a:cubicBezTo>
                    <a:pt x="30" y="4"/>
                    <a:pt x="31" y="4"/>
                    <a:pt x="31" y="3"/>
                  </a:cubicBezTo>
                  <a:cubicBezTo>
                    <a:pt x="31" y="3"/>
                    <a:pt x="31" y="2"/>
                    <a:pt x="31" y="2"/>
                  </a:cubicBezTo>
                  <a:cubicBezTo>
                    <a:pt x="31" y="2"/>
                    <a:pt x="32" y="1"/>
                    <a:pt x="32" y="1"/>
                  </a:cubicBezTo>
                  <a:cubicBezTo>
                    <a:pt x="32" y="0"/>
                    <a:pt x="31" y="0"/>
                    <a:pt x="30" y="0"/>
                  </a:cubicBezTo>
                  <a:cubicBezTo>
                    <a:pt x="30" y="0"/>
                    <a:pt x="29" y="1"/>
                    <a:pt x="29" y="2"/>
                  </a:cubicBezTo>
                  <a:cubicBezTo>
                    <a:pt x="28" y="2"/>
                    <a:pt x="28" y="4"/>
                    <a:pt x="27" y="5"/>
                  </a:cubicBezTo>
                  <a:cubicBezTo>
                    <a:pt x="27" y="5"/>
                    <a:pt x="26" y="6"/>
                    <a:pt x="26" y="6"/>
                  </a:cubicBezTo>
                  <a:cubicBezTo>
                    <a:pt x="26" y="6"/>
                    <a:pt x="25" y="7"/>
                    <a:pt x="25" y="7"/>
                  </a:cubicBezTo>
                  <a:cubicBezTo>
                    <a:pt x="24" y="7"/>
                    <a:pt x="23" y="7"/>
                    <a:pt x="23" y="8"/>
                  </a:cubicBezTo>
                  <a:cubicBezTo>
                    <a:pt x="23" y="8"/>
                    <a:pt x="23" y="8"/>
                    <a:pt x="22" y="9"/>
                  </a:cubicBezTo>
                  <a:cubicBezTo>
                    <a:pt x="22" y="9"/>
                    <a:pt x="22" y="10"/>
                    <a:pt x="22" y="11"/>
                  </a:cubicBezTo>
                  <a:cubicBezTo>
                    <a:pt x="22" y="11"/>
                    <a:pt x="23" y="12"/>
                    <a:pt x="22" y="12"/>
                  </a:cubicBezTo>
                  <a:cubicBezTo>
                    <a:pt x="22" y="13"/>
                    <a:pt x="21" y="12"/>
                    <a:pt x="20" y="12"/>
                  </a:cubicBezTo>
                  <a:cubicBezTo>
                    <a:pt x="20" y="12"/>
                    <a:pt x="18" y="10"/>
                    <a:pt x="18" y="10"/>
                  </a:cubicBezTo>
                  <a:cubicBezTo>
                    <a:pt x="17" y="9"/>
                    <a:pt x="16" y="7"/>
                    <a:pt x="15" y="7"/>
                  </a:cubicBezTo>
                  <a:cubicBezTo>
                    <a:pt x="14" y="7"/>
                    <a:pt x="13" y="6"/>
                    <a:pt x="12" y="6"/>
                  </a:cubicBezTo>
                  <a:cubicBezTo>
                    <a:pt x="11" y="6"/>
                    <a:pt x="10" y="6"/>
                    <a:pt x="9" y="6"/>
                  </a:cubicBezTo>
                  <a:cubicBezTo>
                    <a:pt x="9" y="7"/>
                    <a:pt x="9" y="8"/>
                    <a:pt x="9" y="8"/>
                  </a:cubicBezTo>
                  <a:cubicBezTo>
                    <a:pt x="9" y="9"/>
                    <a:pt x="9" y="9"/>
                    <a:pt x="8" y="9"/>
                  </a:cubicBezTo>
                  <a:cubicBezTo>
                    <a:pt x="8" y="10"/>
                    <a:pt x="8" y="10"/>
                    <a:pt x="8" y="11"/>
                  </a:cubicBezTo>
                  <a:cubicBezTo>
                    <a:pt x="8" y="11"/>
                    <a:pt x="8" y="12"/>
                    <a:pt x="8" y="12"/>
                  </a:cubicBezTo>
                  <a:cubicBezTo>
                    <a:pt x="7" y="12"/>
                    <a:pt x="7" y="12"/>
                    <a:pt x="7" y="12"/>
                  </a:cubicBezTo>
                  <a:cubicBezTo>
                    <a:pt x="6" y="13"/>
                    <a:pt x="5" y="13"/>
                    <a:pt x="5" y="13"/>
                  </a:cubicBezTo>
                  <a:cubicBezTo>
                    <a:pt x="5" y="13"/>
                    <a:pt x="4" y="14"/>
                    <a:pt x="4" y="14"/>
                  </a:cubicBezTo>
                  <a:cubicBezTo>
                    <a:pt x="4" y="14"/>
                    <a:pt x="4" y="15"/>
                    <a:pt x="4" y="15"/>
                  </a:cubicBezTo>
                  <a:cubicBezTo>
                    <a:pt x="4" y="15"/>
                    <a:pt x="4" y="16"/>
                    <a:pt x="4" y="17"/>
                  </a:cubicBezTo>
                  <a:cubicBezTo>
                    <a:pt x="4" y="17"/>
                    <a:pt x="4" y="18"/>
                    <a:pt x="3" y="18"/>
                  </a:cubicBezTo>
                  <a:cubicBezTo>
                    <a:pt x="3" y="18"/>
                    <a:pt x="3" y="18"/>
                    <a:pt x="3" y="17"/>
                  </a:cubicBezTo>
                  <a:cubicBezTo>
                    <a:pt x="2" y="17"/>
                    <a:pt x="2" y="17"/>
                    <a:pt x="2" y="17"/>
                  </a:cubicBezTo>
                  <a:cubicBezTo>
                    <a:pt x="2" y="17"/>
                    <a:pt x="1" y="17"/>
                    <a:pt x="1" y="17"/>
                  </a:cubicBezTo>
                  <a:cubicBezTo>
                    <a:pt x="1" y="17"/>
                    <a:pt x="0" y="18"/>
                    <a:pt x="0" y="19"/>
                  </a:cubicBezTo>
                  <a:cubicBezTo>
                    <a:pt x="0" y="19"/>
                    <a:pt x="1" y="20"/>
                    <a:pt x="1" y="20"/>
                  </a:cubicBezTo>
                  <a:cubicBezTo>
                    <a:pt x="2" y="20"/>
                    <a:pt x="2" y="20"/>
                    <a:pt x="3" y="20"/>
                  </a:cubicBezTo>
                  <a:cubicBezTo>
                    <a:pt x="3" y="21"/>
                    <a:pt x="3" y="22"/>
                    <a:pt x="3" y="22"/>
                  </a:cubicBezTo>
                  <a:cubicBezTo>
                    <a:pt x="4" y="23"/>
                    <a:pt x="4" y="23"/>
                    <a:pt x="5" y="23"/>
                  </a:cubicBezTo>
                  <a:cubicBezTo>
                    <a:pt x="5" y="23"/>
                    <a:pt x="6" y="23"/>
                    <a:pt x="6" y="23"/>
                  </a:cubicBezTo>
                  <a:cubicBezTo>
                    <a:pt x="6" y="23"/>
                    <a:pt x="7" y="22"/>
                    <a:pt x="7" y="22"/>
                  </a:cubicBezTo>
                  <a:cubicBezTo>
                    <a:pt x="7" y="21"/>
                    <a:pt x="6" y="21"/>
                    <a:pt x="6" y="20"/>
                  </a:cubicBezTo>
                  <a:cubicBezTo>
                    <a:pt x="6" y="20"/>
                    <a:pt x="7" y="20"/>
                    <a:pt x="7" y="20"/>
                  </a:cubicBezTo>
                  <a:cubicBezTo>
                    <a:pt x="8" y="20"/>
                    <a:pt x="8" y="21"/>
                    <a:pt x="8" y="21"/>
                  </a:cubicBezTo>
                  <a:cubicBezTo>
                    <a:pt x="9" y="21"/>
                    <a:pt x="9" y="22"/>
                    <a:pt x="9" y="22"/>
                  </a:cubicBezTo>
                  <a:cubicBezTo>
                    <a:pt x="9" y="23"/>
                    <a:pt x="8" y="23"/>
                    <a:pt x="8" y="24"/>
                  </a:cubicBezTo>
                  <a:cubicBezTo>
                    <a:pt x="8" y="24"/>
                    <a:pt x="8" y="25"/>
                    <a:pt x="8" y="25"/>
                  </a:cubicBezTo>
                  <a:cubicBezTo>
                    <a:pt x="8" y="26"/>
                    <a:pt x="9" y="26"/>
                    <a:pt x="9" y="27"/>
                  </a:cubicBezTo>
                  <a:cubicBezTo>
                    <a:pt x="10" y="27"/>
                    <a:pt x="11" y="27"/>
                    <a:pt x="12" y="27"/>
                  </a:cubicBezTo>
                  <a:cubicBezTo>
                    <a:pt x="13" y="27"/>
                    <a:pt x="14" y="27"/>
                    <a:pt x="14" y="27"/>
                  </a:cubicBezTo>
                  <a:cubicBezTo>
                    <a:pt x="15" y="27"/>
                    <a:pt x="15" y="26"/>
                    <a:pt x="15" y="26"/>
                  </a:cubicBezTo>
                  <a:cubicBezTo>
                    <a:pt x="15" y="26"/>
                    <a:pt x="14" y="25"/>
                    <a:pt x="15" y="25"/>
                  </a:cubicBezTo>
                  <a:cubicBezTo>
                    <a:pt x="15" y="25"/>
                    <a:pt x="15" y="24"/>
                    <a:pt x="16" y="24"/>
                  </a:cubicBezTo>
                  <a:cubicBezTo>
                    <a:pt x="16" y="24"/>
                    <a:pt x="17" y="25"/>
                    <a:pt x="17" y="25"/>
                  </a:cubicBezTo>
                  <a:cubicBezTo>
                    <a:pt x="18" y="25"/>
                    <a:pt x="17" y="26"/>
                    <a:pt x="17" y="26"/>
                  </a:cubicBezTo>
                  <a:cubicBezTo>
                    <a:pt x="18" y="27"/>
                    <a:pt x="19" y="28"/>
                    <a:pt x="19" y="29"/>
                  </a:cubicBezTo>
                  <a:cubicBezTo>
                    <a:pt x="20" y="29"/>
                    <a:pt x="21" y="30"/>
                    <a:pt x="21" y="30"/>
                  </a:cubicBezTo>
                  <a:cubicBezTo>
                    <a:pt x="22" y="31"/>
                    <a:pt x="23" y="31"/>
                    <a:pt x="23" y="31"/>
                  </a:cubicBezTo>
                  <a:cubicBezTo>
                    <a:pt x="24" y="31"/>
                    <a:pt x="25" y="31"/>
                    <a:pt x="25" y="31"/>
                  </a:cubicBezTo>
                  <a:cubicBezTo>
                    <a:pt x="26" y="31"/>
                    <a:pt x="26" y="32"/>
                    <a:pt x="26" y="32"/>
                  </a:cubicBezTo>
                  <a:cubicBezTo>
                    <a:pt x="26" y="33"/>
                    <a:pt x="26" y="33"/>
                    <a:pt x="26" y="33"/>
                  </a:cubicBezTo>
                  <a:cubicBezTo>
                    <a:pt x="25" y="33"/>
                    <a:pt x="25" y="33"/>
                    <a:pt x="24" y="33"/>
                  </a:cubicBezTo>
                  <a:cubicBezTo>
                    <a:pt x="24" y="33"/>
                    <a:pt x="25" y="34"/>
                    <a:pt x="25" y="34"/>
                  </a:cubicBezTo>
                  <a:cubicBezTo>
                    <a:pt x="25" y="34"/>
                    <a:pt x="26" y="35"/>
                    <a:pt x="26" y="36"/>
                  </a:cubicBezTo>
                  <a:cubicBezTo>
                    <a:pt x="26" y="36"/>
                    <a:pt x="27" y="37"/>
                    <a:pt x="27" y="38"/>
                  </a:cubicBezTo>
                  <a:cubicBezTo>
                    <a:pt x="27" y="38"/>
                    <a:pt x="28" y="39"/>
                    <a:pt x="28" y="39"/>
                  </a:cubicBezTo>
                  <a:cubicBezTo>
                    <a:pt x="28" y="40"/>
                    <a:pt x="27" y="41"/>
                    <a:pt x="27" y="41"/>
                  </a:cubicBezTo>
                  <a:cubicBezTo>
                    <a:pt x="27" y="42"/>
                    <a:pt x="27" y="42"/>
                    <a:pt x="27" y="43"/>
                  </a:cubicBezTo>
                  <a:cubicBezTo>
                    <a:pt x="27" y="43"/>
                    <a:pt x="28" y="44"/>
                    <a:pt x="28" y="44"/>
                  </a:cubicBezTo>
                  <a:cubicBezTo>
                    <a:pt x="28" y="44"/>
                    <a:pt x="29" y="44"/>
                    <a:pt x="29" y="44"/>
                  </a:cubicBezTo>
                  <a:cubicBezTo>
                    <a:pt x="30" y="43"/>
                    <a:pt x="29" y="42"/>
                    <a:pt x="30" y="42"/>
                  </a:cubicBezTo>
                  <a:cubicBezTo>
                    <a:pt x="30" y="42"/>
                    <a:pt x="31" y="43"/>
                    <a:pt x="31" y="43"/>
                  </a:cubicBezTo>
                  <a:cubicBezTo>
                    <a:pt x="31" y="43"/>
                    <a:pt x="32" y="42"/>
                    <a:pt x="32" y="42"/>
                  </a:cubicBezTo>
                  <a:cubicBezTo>
                    <a:pt x="33" y="42"/>
                    <a:pt x="34" y="42"/>
                    <a:pt x="34" y="42"/>
                  </a:cubicBezTo>
                  <a:cubicBezTo>
                    <a:pt x="35" y="42"/>
                    <a:pt x="35" y="44"/>
                    <a:pt x="35" y="44"/>
                  </a:cubicBezTo>
                  <a:cubicBezTo>
                    <a:pt x="36" y="44"/>
                    <a:pt x="36" y="44"/>
                    <a:pt x="37" y="44"/>
                  </a:cubicBezTo>
                  <a:cubicBezTo>
                    <a:pt x="37" y="43"/>
                    <a:pt x="37" y="43"/>
                    <a:pt x="38" y="42"/>
                  </a:cubicBezTo>
                  <a:cubicBezTo>
                    <a:pt x="38" y="42"/>
                    <a:pt x="39" y="43"/>
                    <a:pt x="39" y="43"/>
                  </a:cubicBezTo>
                  <a:cubicBezTo>
                    <a:pt x="39" y="43"/>
                    <a:pt x="40" y="44"/>
                    <a:pt x="40" y="44"/>
                  </a:cubicBezTo>
                  <a:cubicBezTo>
                    <a:pt x="41" y="44"/>
                    <a:pt x="42" y="45"/>
                    <a:pt x="43" y="44"/>
                  </a:cubicBezTo>
                  <a:cubicBezTo>
                    <a:pt x="43" y="44"/>
                    <a:pt x="43" y="44"/>
                    <a:pt x="42" y="44"/>
                  </a:cubicBezTo>
                  <a:cubicBezTo>
                    <a:pt x="42" y="43"/>
                    <a:pt x="41" y="43"/>
                    <a:pt x="41" y="43"/>
                  </a:cubicBezTo>
                  <a:cubicBezTo>
                    <a:pt x="40" y="42"/>
                    <a:pt x="40" y="42"/>
                    <a:pt x="39" y="42"/>
                  </a:cubicBezTo>
                  <a:cubicBezTo>
                    <a:pt x="39" y="41"/>
                    <a:pt x="39" y="41"/>
                    <a:pt x="39" y="41"/>
                  </a:cubicBezTo>
                  <a:cubicBezTo>
                    <a:pt x="40" y="40"/>
                    <a:pt x="41" y="40"/>
                    <a:pt x="41" y="41"/>
                  </a:cubicBezTo>
                  <a:cubicBezTo>
                    <a:pt x="42" y="41"/>
                    <a:pt x="42" y="42"/>
                    <a:pt x="43" y="42"/>
                  </a:cubicBezTo>
                  <a:cubicBezTo>
                    <a:pt x="43" y="42"/>
                    <a:pt x="44" y="43"/>
                    <a:pt x="44" y="43"/>
                  </a:cubicBezTo>
                  <a:cubicBezTo>
                    <a:pt x="45" y="43"/>
                    <a:pt x="46" y="43"/>
                    <a:pt x="47" y="43"/>
                  </a:cubicBezTo>
                  <a:cubicBezTo>
                    <a:pt x="47" y="43"/>
                    <a:pt x="49" y="43"/>
                    <a:pt x="50" y="43"/>
                  </a:cubicBezTo>
                  <a:cubicBezTo>
                    <a:pt x="50" y="43"/>
                    <a:pt x="51" y="42"/>
                    <a:pt x="52" y="4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5" name="Freeform 185"/>
            <p:cNvSpPr>
              <a:spLocks/>
            </p:cNvSpPr>
            <p:nvPr/>
          </p:nvSpPr>
          <p:spPr bwMode="auto">
            <a:xfrm>
              <a:off x="700088" y="1266826"/>
              <a:ext cx="14288" cy="23813"/>
            </a:xfrm>
            <a:custGeom>
              <a:avLst/>
              <a:gdLst/>
              <a:ahLst/>
              <a:cxnLst>
                <a:cxn ang="0">
                  <a:pos x="7" y="12"/>
                </a:cxn>
                <a:cxn ang="0">
                  <a:pos x="6" y="10"/>
                </a:cxn>
                <a:cxn ang="0">
                  <a:pos x="4" y="6"/>
                </a:cxn>
                <a:cxn ang="0">
                  <a:pos x="2" y="4"/>
                </a:cxn>
                <a:cxn ang="0">
                  <a:pos x="1" y="2"/>
                </a:cxn>
                <a:cxn ang="0">
                  <a:pos x="1" y="0"/>
                </a:cxn>
                <a:cxn ang="0">
                  <a:pos x="1" y="0"/>
                </a:cxn>
                <a:cxn ang="0">
                  <a:pos x="2" y="0"/>
                </a:cxn>
                <a:cxn ang="0">
                  <a:pos x="3" y="1"/>
                </a:cxn>
                <a:cxn ang="0">
                  <a:pos x="4" y="0"/>
                </a:cxn>
                <a:cxn ang="0">
                  <a:pos x="5" y="1"/>
                </a:cxn>
                <a:cxn ang="0">
                  <a:pos x="6" y="2"/>
                </a:cxn>
                <a:cxn ang="0">
                  <a:pos x="6" y="3"/>
                </a:cxn>
                <a:cxn ang="0">
                  <a:pos x="7" y="4"/>
                </a:cxn>
                <a:cxn ang="0">
                  <a:pos x="7" y="5"/>
                </a:cxn>
                <a:cxn ang="0">
                  <a:pos x="7" y="6"/>
                </a:cxn>
                <a:cxn ang="0">
                  <a:pos x="7" y="8"/>
                </a:cxn>
                <a:cxn ang="0">
                  <a:pos x="8" y="9"/>
                </a:cxn>
                <a:cxn ang="0">
                  <a:pos x="8" y="10"/>
                </a:cxn>
                <a:cxn ang="0">
                  <a:pos x="7" y="12"/>
                </a:cxn>
              </a:cxnLst>
              <a:rect l="0" t="0" r="r" b="b"/>
              <a:pathLst>
                <a:path w="8" h="12">
                  <a:moveTo>
                    <a:pt x="7" y="12"/>
                  </a:moveTo>
                  <a:cubicBezTo>
                    <a:pt x="6" y="12"/>
                    <a:pt x="6" y="10"/>
                    <a:pt x="6" y="10"/>
                  </a:cubicBezTo>
                  <a:cubicBezTo>
                    <a:pt x="5" y="9"/>
                    <a:pt x="4" y="7"/>
                    <a:pt x="4" y="6"/>
                  </a:cubicBezTo>
                  <a:cubicBezTo>
                    <a:pt x="3" y="5"/>
                    <a:pt x="2" y="4"/>
                    <a:pt x="2" y="4"/>
                  </a:cubicBezTo>
                  <a:cubicBezTo>
                    <a:pt x="1" y="4"/>
                    <a:pt x="1" y="3"/>
                    <a:pt x="1" y="2"/>
                  </a:cubicBezTo>
                  <a:cubicBezTo>
                    <a:pt x="1" y="2"/>
                    <a:pt x="0" y="1"/>
                    <a:pt x="1" y="0"/>
                  </a:cubicBezTo>
                  <a:cubicBezTo>
                    <a:pt x="1" y="0"/>
                    <a:pt x="1" y="0"/>
                    <a:pt x="1" y="0"/>
                  </a:cubicBezTo>
                  <a:cubicBezTo>
                    <a:pt x="2" y="0"/>
                    <a:pt x="2" y="0"/>
                    <a:pt x="2" y="0"/>
                  </a:cubicBezTo>
                  <a:cubicBezTo>
                    <a:pt x="3" y="0"/>
                    <a:pt x="3" y="1"/>
                    <a:pt x="3" y="1"/>
                  </a:cubicBezTo>
                  <a:cubicBezTo>
                    <a:pt x="3" y="1"/>
                    <a:pt x="4" y="1"/>
                    <a:pt x="4" y="0"/>
                  </a:cubicBezTo>
                  <a:cubicBezTo>
                    <a:pt x="4" y="0"/>
                    <a:pt x="5" y="1"/>
                    <a:pt x="5" y="1"/>
                  </a:cubicBezTo>
                  <a:cubicBezTo>
                    <a:pt x="5" y="1"/>
                    <a:pt x="6" y="2"/>
                    <a:pt x="6" y="2"/>
                  </a:cubicBezTo>
                  <a:cubicBezTo>
                    <a:pt x="6" y="3"/>
                    <a:pt x="6" y="3"/>
                    <a:pt x="6" y="3"/>
                  </a:cubicBezTo>
                  <a:cubicBezTo>
                    <a:pt x="6" y="4"/>
                    <a:pt x="7" y="4"/>
                    <a:pt x="7" y="4"/>
                  </a:cubicBezTo>
                  <a:cubicBezTo>
                    <a:pt x="7" y="5"/>
                    <a:pt x="7" y="5"/>
                    <a:pt x="7" y="5"/>
                  </a:cubicBezTo>
                  <a:cubicBezTo>
                    <a:pt x="7" y="6"/>
                    <a:pt x="7" y="6"/>
                    <a:pt x="7" y="6"/>
                  </a:cubicBezTo>
                  <a:cubicBezTo>
                    <a:pt x="7" y="7"/>
                    <a:pt x="7" y="7"/>
                    <a:pt x="7" y="8"/>
                  </a:cubicBezTo>
                  <a:cubicBezTo>
                    <a:pt x="7" y="8"/>
                    <a:pt x="7" y="9"/>
                    <a:pt x="8" y="9"/>
                  </a:cubicBezTo>
                  <a:cubicBezTo>
                    <a:pt x="8" y="9"/>
                    <a:pt x="8" y="10"/>
                    <a:pt x="8" y="10"/>
                  </a:cubicBezTo>
                  <a:cubicBezTo>
                    <a:pt x="8" y="10"/>
                    <a:pt x="7" y="12"/>
                    <a:pt x="7"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6" name="Freeform 186"/>
            <p:cNvSpPr>
              <a:spLocks/>
            </p:cNvSpPr>
            <p:nvPr/>
          </p:nvSpPr>
          <p:spPr bwMode="auto">
            <a:xfrm>
              <a:off x="693738" y="1257301"/>
              <a:ext cx="6350" cy="7938"/>
            </a:xfrm>
            <a:custGeom>
              <a:avLst/>
              <a:gdLst/>
              <a:ahLst/>
              <a:cxnLst>
                <a:cxn ang="0">
                  <a:pos x="2" y="4"/>
                </a:cxn>
                <a:cxn ang="0">
                  <a:pos x="0" y="3"/>
                </a:cxn>
                <a:cxn ang="0">
                  <a:pos x="0" y="2"/>
                </a:cxn>
                <a:cxn ang="0">
                  <a:pos x="0" y="1"/>
                </a:cxn>
                <a:cxn ang="0">
                  <a:pos x="2" y="1"/>
                </a:cxn>
                <a:cxn ang="0">
                  <a:pos x="3" y="2"/>
                </a:cxn>
                <a:cxn ang="0">
                  <a:pos x="3" y="3"/>
                </a:cxn>
                <a:cxn ang="0">
                  <a:pos x="3" y="4"/>
                </a:cxn>
                <a:cxn ang="0">
                  <a:pos x="2" y="4"/>
                </a:cxn>
              </a:cxnLst>
              <a:rect l="0" t="0" r="r" b="b"/>
              <a:pathLst>
                <a:path w="3" h="4">
                  <a:moveTo>
                    <a:pt x="2" y="4"/>
                  </a:moveTo>
                  <a:cubicBezTo>
                    <a:pt x="1" y="4"/>
                    <a:pt x="0" y="3"/>
                    <a:pt x="0" y="3"/>
                  </a:cubicBezTo>
                  <a:cubicBezTo>
                    <a:pt x="0" y="3"/>
                    <a:pt x="0" y="2"/>
                    <a:pt x="0" y="2"/>
                  </a:cubicBezTo>
                  <a:cubicBezTo>
                    <a:pt x="0" y="1"/>
                    <a:pt x="0" y="1"/>
                    <a:pt x="0" y="1"/>
                  </a:cubicBezTo>
                  <a:cubicBezTo>
                    <a:pt x="1" y="0"/>
                    <a:pt x="2" y="1"/>
                    <a:pt x="2" y="1"/>
                  </a:cubicBezTo>
                  <a:cubicBezTo>
                    <a:pt x="2" y="1"/>
                    <a:pt x="3" y="2"/>
                    <a:pt x="3" y="2"/>
                  </a:cubicBezTo>
                  <a:cubicBezTo>
                    <a:pt x="3" y="2"/>
                    <a:pt x="3" y="3"/>
                    <a:pt x="3" y="3"/>
                  </a:cubicBezTo>
                  <a:cubicBezTo>
                    <a:pt x="3" y="3"/>
                    <a:pt x="3" y="4"/>
                    <a:pt x="3" y="4"/>
                  </a:cubicBezTo>
                  <a:cubicBezTo>
                    <a:pt x="3" y="4"/>
                    <a:pt x="2" y="4"/>
                    <a:pt x="2"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7" name="Freeform 187"/>
            <p:cNvSpPr>
              <a:spLocks/>
            </p:cNvSpPr>
            <p:nvPr/>
          </p:nvSpPr>
          <p:spPr bwMode="auto">
            <a:xfrm>
              <a:off x="633413" y="1265238"/>
              <a:ext cx="12700" cy="11113"/>
            </a:xfrm>
            <a:custGeom>
              <a:avLst/>
              <a:gdLst/>
              <a:ahLst/>
              <a:cxnLst>
                <a:cxn ang="0">
                  <a:pos x="6" y="6"/>
                </a:cxn>
                <a:cxn ang="0">
                  <a:pos x="5" y="4"/>
                </a:cxn>
                <a:cxn ang="0">
                  <a:pos x="4" y="4"/>
                </a:cxn>
                <a:cxn ang="0">
                  <a:pos x="3" y="5"/>
                </a:cxn>
                <a:cxn ang="0">
                  <a:pos x="1" y="5"/>
                </a:cxn>
                <a:cxn ang="0">
                  <a:pos x="0" y="4"/>
                </a:cxn>
                <a:cxn ang="0">
                  <a:pos x="1" y="2"/>
                </a:cxn>
                <a:cxn ang="0">
                  <a:pos x="3" y="2"/>
                </a:cxn>
                <a:cxn ang="0">
                  <a:pos x="3" y="1"/>
                </a:cxn>
                <a:cxn ang="0">
                  <a:pos x="5" y="0"/>
                </a:cxn>
                <a:cxn ang="0">
                  <a:pos x="6" y="1"/>
                </a:cxn>
                <a:cxn ang="0">
                  <a:pos x="7" y="2"/>
                </a:cxn>
                <a:cxn ang="0">
                  <a:pos x="7" y="4"/>
                </a:cxn>
                <a:cxn ang="0">
                  <a:pos x="7" y="5"/>
                </a:cxn>
                <a:cxn ang="0">
                  <a:pos x="6" y="6"/>
                </a:cxn>
              </a:cxnLst>
              <a:rect l="0" t="0" r="r" b="b"/>
              <a:pathLst>
                <a:path w="7" h="6">
                  <a:moveTo>
                    <a:pt x="6" y="6"/>
                  </a:moveTo>
                  <a:cubicBezTo>
                    <a:pt x="6" y="6"/>
                    <a:pt x="6" y="5"/>
                    <a:pt x="5" y="4"/>
                  </a:cubicBezTo>
                  <a:cubicBezTo>
                    <a:pt x="5" y="4"/>
                    <a:pt x="4" y="4"/>
                    <a:pt x="4" y="4"/>
                  </a:cubicBezTo>
                  <a:cubicBezTo>
                    <a:pt x="3" y="4"/>
                    <a:pt x="3" y="5"/>
                    <a:pt x="3" y="5"/>
                  </a:cubicBezTo>
                  <a:cubicBezTo>
                    <a:pt x="3" y="5"/>
                    <a:pt x="2" y="5"/>
                    <a:pt x="1" y="5"/>
                  </a:cubicBezTo>
                  <a:cubicBezTo>
                    <a:pt x="1" y="5"/>
                    <a:pt x="1" y="4"/>
                    <a:pt x="0" y="4"/>
                  </a:cubicBezTo>
                  <a:cubicBezTo>
                    <a:pt x="0" y="4"/>
                    <a:pt x="1" y="3"/>
                    <a:pt x="1" y="2"/>
                  </a:cubicBezTo>
                  <a:cubicBezTo>
                    <a:pt x="1" y="2"/>
                    <a:pt x="2" y="3"/>
                    <a:pt x="3" y="2"/>
                  </a:cubicBezTo>
                  <a:cubicBezTo>
                    <a:pt x="3" y="2"/>
                    <a:pt x="3" y="2"/>
                    <a:pt x="3" y="1"/>
                  </a:cubicBezTo>
                  <a:cubicBezTo>
                    <a:pt x="4" y="1"/>
                    <a:pt x="4" y="0"/>
                    <a:pt x="5" y="0"/>
                  </a:cubicBezTo>
                  <a:cubicBezTo>
                    <a:pt x="5" y="0"/>
                    <a:pt x="6" y="1"/>
                    <a:pt x="6" y="1"/>
                  </a:cubicBezTo>
                  <a:cubicBezTo>
                    <a:pt x="7" y="1"/>
                    <a:pt x="7" y="2"/>
                    <a:pt x="7" y="2"/>
                  </a:cubicBezTo>
                  <a:cubicBezTo>
                    <a:pt x="7" y="3"/>
                    <a:pt x="7" y="3"/>
                    <a:pt x="7" y="4"/>
                  </a:cubicBezTo>
                  <a:cubicBezTo>
                    <a:pt x="7" y="4"/>
                    <a:pt x="7" y="5"/>
                    <a:pt x="7" y="5"/>
                  </a:cubicBezTo>
                  <a:cubicBezTo>
                    <a:pt x="7" y="5"/>
                    <a:pt x="7" y="6"/>
                    <a:pt x="6"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8" name="Freeform 188"/>
            <p:cNvSpPr>
              <a:spLocks/>
            </p:cNvSpPr>
            <p:nvPr/>
          </p:nvSpPr>
          <p:spPr bwMode="auto">
            <a:xfrm>
              <a:off x="650876" y="1266826"/>
              <a:ext cx="4763" cy="11113"/>
            </a:xfrm>
            <a:custGeom>
              <a:avLst/>
              <a:gdLst/>
              <a:ahLst/>
              <a:cxnLst>
                <a:cxn ang="0">
                  <a:pos x="2" y="6"/>
                </a:cxn>
                <a:cxn ang="0">
                  <a:pos x="2" y="4"/>
                </a:cxn>
                <a:cxn ang="0">
                  <a:pos x="3" y="2"/>
                </a:cxn>
                <a:cxn ang="0">
                  <a:pos x="2" y="1"/>
                </a:cxn>
                <a:cxn ang="0">
                  <a:pos x="1" y="1"/>
                </a:cxn>
                <a:cxn ang="0">
                  <a:pos x="0" y="2"/>
                </a:cxn>
                <a:cxn ang="0">
                  <a:pos x="0" y="3"/>
                </a:cxn>
                <a:cxn ang="0">
                  <a:pos x="0" y="5"/>
                </a:cxn>
                <a:cxn ang="0">
                  <a:pos x="0" y="5"/>
                </a:cxn>
                <a:cxn ang="0">
                  <a:pos x="2" y="6"/>
                </a:cxn>
              </a:cxnLst>
              <a:rect l="0" t="0" r="r" b="b"/>
              <a:pathLst>
                <a:path w="3" h="6">
                  <a:moveTo>
                    <a:pt x="2" y="6"/>
                  </a:moveTo>
                  <a:cubicBezTo>
                    <a:pt x="2" y="6"/>
                    <a:pt x="2" y="5"/>
                    <a:pt x="2" y="4"/>
                  </a:cubicBezTo>
                  <a:cubicBezTo>
                    <a:pt x="2" y="4"/>
                    <a:pt x="3" y="3"/>
                    <a:pt x="3" y="2"/>
                  </a:cubicBezTo>
                  <a:cubicBezTo>
                    <a:pt x="3" y="2"/>
                    <a:pt x="3" y="1"/>
                    <a:pt x="2" y="1"/>
                  </a:cubicBezTo>
                  <a:cubicBezTo>
                    <a:pt x="2" y="0"/>
                    <a:pt x="1" y="0"/>
                    <a:pt x="1" y="1"/>
                  </a:cubicBezTo>
                  <a:cubicBezTo>
                    <a:pt x="1" y="1"/>
                    <a:pt x="0" y="1"/>
                    <a:pt x="0" y="2"/>
                  </a:cubicBezTo>
                  <a:cubicBezTo>
                    <a:pt x="0" y="2"/>
                    <a:pt x="0" y="3"/>
                    <a:pt x="0" y="3"/>
                  </a:cubicBezTo>
                  <a:cubicBezTo>
                    <a:pt x="0" y="3"/>
                    <a:pt x="0" y="4"/>
                    <a:pt x="0" y="5"/>
                  </a:cubicBezTo>
                  <a:cubicBezTo>
                    <a:pt x="0" y="5"/>
                    <a:pt x="0" y="5"/>
                    <a:pt x="0" y="5"/>
                  </a:cubicBezTo>
                  <a:cubicBezTo>
                    <a:pt x="1" y="6"/>
                    <a:pt x="1" y="6"/>
                    <a:pt x="2"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9" name="Freeform 189"/>
            <p:cNvSpPr>
              <a:spLocks/>
            </p:cNvSpPr>
            <p:nvPr/>
          </p:nvSpPr>
          <p:spPr bwMode="auto">
            <a:xfrm>
              <a:off x="696913" y="1212851"/>
              <a:ext cx="14288" cy="4763"/>
            </a:xfrm>
            <a:custGeom>
              <a:avLst/>
              <a:gdLst/>
              <a:ahLst/>
              <a:cxnLst>
                <a:cxn ang="0">
                  <a:pos x="6" y="2"/>
                </a:cxn>
                <a:cxn ang="0">
                  <a:pos x="7" y="1"/>
                </a:cxn>
                <a:cxn ang="0">
                  <a:pos x="5" y="0"/>
                </a:cxn>
                <a:cxn ang="0">
                  <a:pos x="4" y="1"/>
                </a:cxn>
                <a:cxn ang="0">
                  <a:pos x="2" y="1"/>
                </a:cxn>
                <a:cxn ang="0">
                  <a:pos x="0" y="1"/>
                </a:cxn>
                <a:cxn ang="0">
                  <a:pos x="0" y="1"/>
                </a:cxn>
                <a:cxn ang="0">
                  <a:pos x="1" y="2"/>
                </a:cxn>
                <a:cxn ang="0">
                  <a:pos x="3" y="2"/>
                </a:cxn>
                <a:cxn ang="0">
                  <a:pos x="4" y="3"/>
                </a:cxn>
                <a:cxn ang="0">
                  <a:pos x="5" y="3"/>
                </a:cxn>
                <a:cxn ang="0">
                  <a:pos x="6" y="2"/>
                </a:cxn>
              </a:cxnLst>
              <a:rect l="0" t="0" r="r" b="b"/>
              <a:pathLst>
                <a:path w="7" h="3">
                  <a:moveTo>
                    <a:pt x="6" y="2"/>
                  </a:moveTo>
                  <a:cubicBezTo>
                    <a:pt x="6" y="2"/>
                    <a:pt x="7" y="2"/>
                    <a:pt x="7" y="1"/>
                  </a:cubicBezTo>
                  <a:cubicBezTo>
                    <a:pt x="7" y="1"/>
                    <a:pt x="6" y="0"/>
                    <a:pt x="5" y="0"/>
                  </a:cubicBezTo>
                  <a:cubicBezTo>
                    <a:pt x="5" y="0"/>
                    <a:pt x="4" y="1"/>
                    <a:pt x="4" y="1"/>
                  </a:cubicBezTo>
                  <a:cubicBezTo>
                    <a:pt x="3" y="1"/>
                    <a:pt x="2" y="1"/>
                    <a:pt x="2" y="1"/>
                  </a:cubicBezTo>
                  <a:cubicBezTo>
                    <a:pt x="1" y="1"/>
                    <a:pt x="0" y="1"/>
                    <a:pt x="0" y="1"/>
                  </a:cubicBezTo>
                  <a:cubicBezTo>
                    <a:pt x="0" y="1"/>
                    <a:pt x="0" y="1"/>
                    <a:pt x="0" y="1"/>
                  </a:cubicBezTo>
                  <a:cubicBezTo>
                    <a:pt x="0" y="2"/>
                    <a:pt x="1" y="2"/>
                    <a:pt x="1" y="2"/>
                  </a:cubicBezTo>
                  <a:cubicBezTo>
                    <a:pt x="2" y="2"/>
                    <a:pt x="2" y="2"/>
                    <a:pt x="3" y="2"/>
                  </a:cubicBezTo>
                  <a:cubicBezTo>
                    <a:pt x="3" y="3"/>
                    <a:pt x="3" y="3"/>
                    <a:pt x="4" y="3"/>
                  </a:cubicBezTo>
                  <a:cubicBezTo>
                    <a:pt x="4" y="3"/>
                    <a:pt x="4" y="3"/>
                    <a:pt x="5" y="3"/>
                  </a:cubicBezTo>
                  <a:cubicBezTo>
                    <a:pt x="5" y="3"/>
                    <a:pt x="6" y="3"/>
                    <a:pt x="6"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0" name="Freeform 190"/>
            <p:cNvSpPr>
              <a:spLocks/>
            </p:cNvSpPr>
            <p:nvPr/>
          </p:nvSpPr>
          <p:spPr bwMode="auto">
            <a:xfrm>
              <a:off x="727076" y="1193801"/>
              <a:ext cx="7938" cy="9525"/>
            </a:xfrm>
            <a:custGeom>
              <a:avLst/>
              <a:gdLst/>
              <a:ahLst/>
              <a:cxnLst>
                <a:cxn ang="0">
                  <a:pos x="3" y="5"/>
                </a:cxn>
                <a:cxn ang="0">
                  <a:pos x="1" y="4"/>
                </a:cxn>
                <a:cxn ang="0">
                  <a:pos x="0" y="1"/>
                </a:cxn>
                <a:cxn ang="0">
                  <a:pos x="1" y="0"/>
                </a:cxn>
                <a:cxn ang="0">
                  <a:pos x="3" y="0"/>
                </a:cxn>
                <a:cxn ang="0">
                  <a:pos x="3" y="2"/>
                </a:cxn>
                <a:cxn ang="0">
                  <a:pos x="3" y="3"/>
                </a:cxn>
                <a:cxn ang="0">
                  <a:pos x="3" y="5"/>
                </a:cxn>
                <a:cxn ang="0">
                  <a:pos x="3" y="5"/>
                </a:cxn>
              </a:cxnLst>
              <a:rect l="0" t="0" r="r" b="b"/>
              <a:pathLst>
                <a:path w="4" h="5">
                  <a:moveTo>
                    <a:pt x="3" y="5"/>
                  </a:moveTo>
                  <a:cubicBezTo>
                    <a:pt x="2" y="5"/>
                    <a:pt x="1" y="4"/>
                    <a:pt x="1" y="4"/>
                  </a:cubicBezTo>
                  <a:cubicBezTo>
                    <a:pt x="0" y="3"/>
                    <a:pt x="0" y="2"/>
                    <a:pt x="0" y="1"/>
                  </a:cubicBezTo>
                  <a:cubicBezTo>
                    <a:pt x="0" y="1"/>
                    <a:pt x="1" y="0"/>
                    <a:pt x="1" y="0"/>
                  </a:cubicBezTo>
                  <a:cubicBezTo>
                    <a:pt x="1" y="0"/>
                    <a:pt x="2" y="0"/>
                    <a:pt x="3" y="0"/>
                  </a:cubicBezTo>
                  <a:cubicBezTo>
                    <a:pt x="3" y="0"/>
                    <a:pt x="3" y="1"/>
                    <a:pt x="3" y="2"/>
                  </a:cubicBezTo>
                  <a:cubicBezTo>
                    <a:pt x="4" y="2"/>
                    <a:pt x="3" y="3"/>
                    <a:pt x="3" y="3"/>
                  </a:cubicBezTo>
                  <a:cubicBezTo>
                    <a:pt x="3" y="3"/>
                    <a:pt x="3" y="4"/>
                    <a:pt x="3" y="5"/>
                  </a:cubicBezTo>
                  <a:cubicBezTo>
                    <a:pt x="3" y="5"/>
                    <a:pt x="3" y="5"/>
                    <a:pt x="3"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1" name="Freeform 191"/>
            <p:cNvSpPr>
              <a:spLocks/>
            </p:cNvSpPr>
            <p:nvPr/>
          </p:nvSpPr>
          <p:spPr bwMode="auto">
            <a:xfrm>
              <a:off x="746126" y="1185863"/>
              <a:ext cx="19050" cy="19050"/>
            </a:xfrm>
            <a:custGeom>
              <a:avLst/>
              <a:gdLst/>
              <a:ahLst/>
              <a:cxnLst>
                <a:cxn ang="0">
                  <a:pos x="5" y="9"/>
                </a:cxn>
                <a:cxn ang="0">
                  <a:pos x="7" y="8"/>
                </a:cxn>
                <a:cxn ang="0">
                  <a:pos x="7" y="5"/>
                </a:cxn>
                <a:cxn ang="0">
                  <a:pos x="8" y="4"/>
                </a:cxn>
                <a:cxn ang="0">
                  <a:pos x="9" y="5"/>
                </a:cxn>
                <a:cxn ang="0">
                  <a:pos x="10" y="4"/>
                </a:cxn>
                <a:cxn ang="0">
                  <a:pos x="10" y="2"/>
                </a:cxn>
                <a:cxn ang="0">
                  <a:pos x="8" y="1"/>
                </a:cxn>
                <a:cxn ang="0">
                  <a:pos x="6" y="0"/>
                </a:cxn>
                <a:cxn ang="0">
                  <a:pos x="4" y="1"/>
                </a:cxn>
                <a:cxn ang="0">
                  <a:pos x="3" y="2"/>
                </a:cxn>
                <a:cxn ang="0">
                  <a:pos x="3" y="4"/>
                </a:cxn>
                <a:cxn ang="0">
                  <a:pos x="1" y="5"/>
                </a:cxn>
                <a:cxn ang="0">
                  <a:pos x="0" y="7"/>
                </a:cxn>
                <a:cxn ang="0">
                  <a:pos x="1" y="8"/>
                </a:cxn>
                <a:cxn ang="0">
                  <a:pos x="3" y="10"/>
                </a:cxn>
                <a:cxn ang="0">
                  <a:pos x="3" y="8"/>
                </a:cxn>
                <a:cxn ang="0">
                  <a:pos x="4" y="7"/>
                </a:cxn>
                <a:cxn ang="0">
                  <a:pos x="5" y="8"/>
                </a:cxn>
                <a:cxn ang="0">
                  <a:pos x="5" y="9"/>
                </a:cxn>
              </a:cxnLst>
              <a:rect l="0" t="0" r="r" b="b"/>
              <a:pathLst>
                <a:path w="10" h="10">
                  <a:moveTo>
                    <a:pt x="5" y="9"/>
                  </a:moveTo>
                  <a:cubicBezTo>
                    <a:pt x="6" y="9"/>
                    <a:pt x="7" y="8"/>
                    <a:pt x="7" y="8"/>
                  </a:cubicBezTo>
                  <a:cubicBezTo>
                    <a:pt x="7" y="7"/>
                    <a:pt x="7" y="6"/>
                    <a:pt x="7" y="5"/>
                  </a:cubicBezTo>
                  <a:cubicBezTo>
                    <a:pt x="7" y="5"/>
                    <a:pt x="8" y="5"/>
                    <a:pt x="8" y="4"/>
                  </a:cubicBezTo>
                  <a:cubicBezTo>
                    <a:pt x="8" y="4"/>
                    <a:pt x="9" y="5"/>
                    <a:pt x="9" y="5"/>
                  </a:cubicBezTo>
                  <a:cubicBezTo>
                    <a:pt x="10" y="5"/>
                    <a:pt x="10" y="5"/>
                    <a:pt x="10" y="4"/>
                  </a:cubicBezTo>
                  <a:cubicBezTo>
                    <a:pt x="10" y="4"/>
                    <a:pt x="10" y="2"/>
                    <a:pt x="10" y="2"/>
                  </a:cubicBezTo>
                  <a:cubicBezTo>
                    <a:pt x="10" y="1"/>
                    <a:pt x="9" y="1"/>
                    <a:pt x="8" y="1"/>
                  </a:cubicBezTo>
                  <a:cubicBezTo>
                    <a:pt x="8" y="0"/>
                    <a:pt x="6" y="0"/>
                    <a:pt x="6" y="0"/>
                  </a:cubicBezTo>
                  <a:cubicBezTo>
                    <a:pt x="5" y="0"/>
                    <a:pt x="4" y="0"/>
                    <a:pt x="4" y="1"/>
                  </a:cubicBezTo>
                  <a:cubicBezTo>
                    <a:pt x="4" y="1"/>
                    <a:pt x="3" y="2"/>
                    <a:pt x="3" y="2"/>
                  </a:cubicBezTo>
                  <a:cubicBezTo>
                    <a:pt x="3" y="3"/>
                    <a:pt x="3" y="4"/>
                    <a:pt x="3" y="4"/>
                  </a:cubicBezTo>
                  <a:cubicBezTo>
                    <a:pt x="2" y="4"/>
                    <a:pt x="2" y="4"/>
                    <a:pt x="1" y="5"/>
                  </a:cubicBezTo>
                  <a:cubicBezTo>
                    <a:pt x="1" y="5"/>
                    <a:pt x="0" y="6"/>
                    <a:pt x="0" y="7"/>
                  </a:cubicBezTo>
                  <a:cubicBezTo>
                    <a:pt x="0" y="7"/>
                    <a:pt x="1" y="8"/>
                    <a:pt x="1" y="8"/>
                  </a:cubicBezTo>
                  <a:cubicBezTo>
                    <a:pt x="1" y="8"/>
                    <a:pt x="2" y="10"/>
                    <a:pt x="3" y="10"/>
                  </a:cubicBezTo>
                  <a:cubicBezTo>
                    <a:pt x="3" y="9"/>
                    <a:pt x="3" y="9"/>
                    <a:pt x="3" y="8"/>
                  </a:cubicBezTo>
                  <a:cubicBezTo>
                    <a:pt x="4" y="8"/>
                    <a:pt x="3" y="7"/>
                    <a:pt x="4" y="7"/>
                  </a:cubicBezTo>
                  <a:cubicBezTo>
                    <a:pt x="4" y="7"/>
                    <a:pt x="4" y="8"/>
                    <a:pt x="5" y="8"/>
                  </a:cubicBezTo>
                  <a:cubicBezTo>
                    <a:pt x="5" y="8"/>
                    <a:pt x="5" y="9"/>
                    <a:pt x="5" y="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2" name="Freeform 192"/>
            <p:cNvSpPr>
              <a:spLocks/>
            </p:cNvSpPr>
            <p:nvPr/>
          </p:nvSpPr>
          <p:spPr bwMode="auto">
            <a:xfrm>
              <a:off x="741363" y="1165226"/>
              <a:ext cx="12700" cy="11113"/>
            </a:xfrm>
            <a:custGeom>
              <a:avLst/>
              <a:gdLst/>
              <a:ahLst/>
              <a:cxnLst>
                <a:cxn ang="0">
                  <a:pos x="6" y="4"/>
                </a:cxn>
                <a:cxn ang="0">
                  <a:pos x="4" y="5"/>
                </a:cxn>
                <a:cxn ang="0">
                  <a:pos x="4" y="6"/>
                </a:cxn>
                <a:cxn ang="0">
                  <a:pos x="2" y="6"/>
                </a:cxn>
                <a:cxn ang="0">
                  <a:pos x="1" y="5"/>
                </a:cxn>
                <a:cxn ang="0">
                  <a:pos x="0" y="4"/>
                </a:cxn>
                <a:cxn ang="0">
                  <a:pos x="0" y="2"/>
                </a:cxn>
                <a:cxn ang="0">
                  <a:pos x="0" y="0"/>
                </a:cxn>
                <a:cxn ang="0">
                  <a:pos x="2" y="0"/>
                </a:cxn>
                <a:cxn ang="0">
                  <a:pos x="4" y="0"/>
                </a:cxn>
                <a:cxn ang="0">
                  <a:pos x="5" y="0"/>
                </a:cxn>
                <a:cxn ang="0">
                  <a:pos x="7" y="0"/>
                </a:cxn>
                <a:cxn ang="0">
                  <a:pos x="7" y="2"/>
                </a:cxn>
                <a:cxn ang="0">
                  <a:pos x="6" y="4"/>
                </a:cxn>
              </a:cxnLst>
              <a:rect l="0" t="0" r="r" b="b"/>
              <a:pathLst>
                <a:path w="7" h="6">
                  <a:moveTo>
                    <a:pt x="6" y="4"/>
                  </a:moveTo>
                  <a:cubicBezTo>
                    <a:pt x="6" y="4"/>
                    <a:pt x="5" y="5"/>
                    <a:pt x="4" y="5"/>
                  </a:cubicBezTo>
                  <a:cubicBezTo>
                    <a:pt x="4" y="5"/>
                    <a:pt x="4" y="6"/>
                    <a:pt x="4" y="6"/>
                  </a:cubicBezTo>
                  <a:cubicBezTo>
                    <a:pt x="3" y="6"/>
                    <a:pt x="2" y="6"/>
                    <a:pt x="2" y="6"/>
                  </a:cubicBezTo>
                  <a:cubicBezTo>
                    <a:pt x="2" y="6"/>
                    <a:pt x="1" y="5"/>
                    <a:pt x="1" y="5"/>
                  </a:cubicBezTo>
                  <a:cubicBezTo>
                    <a:pt x="1" y="4"/>
                    <a:pt x="0" y="4"/>
                    <a:pt x="0" y="4"/>
                  </a:cubicBezTo>
                  <a:cubicBezTo>
                    <a:pt x="0" y="3"/>
                    <a:pt x="0" y="3"/>
                    <a:pt x="0" y="2"/>
                  </a:cubicBezTo>
                  <a:cubicBezTo>
                    <a:pt x="0" y="2"/>
                    <a:pt x="0" y="1"/>
                    <a:pt x="0" y="0"/>
                  </a:cubicBezTo>
                  <a:cubicBezTo>
                    <a:pt x="1" y="0"/>
                    <a:pt x="2" y="0"/>
                    <a:pt x="2" y="0"/>
                  </a:cubicBezTo>
                  <a:cubicBezTo>
                    <a:pt x="2" y="0"/>
                    <a:pt x="3" y="0"/>
                    <a:pt x="4" y="0"/>
                  </a:cubicBezTo>
                  <a:cubicBezTo>
                    <a:pt x="4" y="0"/>
                    <a:pt x="5" y="0"/>
                    <a:pt x="5" y="0"/>
                  </a:cubicBezTo>
                  <a:cubicBezTo>
                    <a:pt x="5" y="0"/>
                    <a:pt x="6" y="0"/>
                    <a:pt x="7" y="0"/>
                  </a:cubicBezTo>
                  <a:cubicBezTo>
                    <a:pt x="7" y="1"/>
                    <a:pt x="7" y="1"/>
                    <a:pt x="7" y="2"/>
                  </a:cubicBezTo>
                  <a:cubicBezTo>
                    <a:pt x="7" y="2"/>
                    <a:pt x="7" y="4"/>
                    <a:pt x="6"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3" name="Freeform 193"/>
            <p:cNvSpPr>
              <a:spLocks/>
            </p:cNvSpPr>
            <p:nvPr/>
          </p:nvSpPr>
          <p:spPr bwMode="auto">
            <a:xfrm>
              <a:off x="781051" y="1182688"/>
              <a:ext cx="4763" cy="9525"/>
            </a:xfrm>
            <a:custGeom>
              <a:avLst/>
              <a:gdLst/>
              <a:ahLst/>
              <a:cxnLst>
                <a:cxn ang="0">
                  <a:pos x="3" y="4"/>
                </a:cxn>
                <a:cxn ang="0">
                  <a:pos x="2" y="3"/>
                </a:cxn>
                <a:cxn ang="0">
                  <a:pos x="1" y="1"/>
                </a:cxn>
                <a:cxn ang="0">
                  <a:pos x="0" y="1"/>
                </a:cxn>
                <a:cxn ang="0">
                  <a:pos x="0" y="2"/>
                </a:cxn>
                <a:cxn ang="0">
                  <a:pos x="0" y="4"/>
                </a:cxn>
                <a:cxn ang="0">
                  <a:pos x="2" y="5"/>
                </a:cxn>
                <a:cxn ang="0">
                  <a:pos x="3" y="4"/>
                </a:cxn>
              </a:cxnLst>
              <a:rect l="0" t="0" r="r" b="b"/>
              <a:pathLst>
                <a:path w="3" h="5">
                  <a:moveTo>
                    <a:pt x="3" y="4"/>
                  </a:moveTo>
                  <a:cubicBezTo>
                    <a:pt x="3" y="4"/>
                    <a:pt x="2" y="3"/>
                    <a:pt x="2" y="3"/>
                  </a:cubicBezTo>
                  <a:cubicBezTo>
                    <a:pt x="2" y="2"/>
                    <a:pt x="2" y="1"/>
                    <a:pt x="1" y="1"/>
                  </a:cubicBezTo>
                  <a:cubicBezTo>
                    <a:pt x="1" y="0"/>
                    <a:pt x="0" y="0"/>
                    <a:pt x="0" y="1"/>
                  </a:cubicBezTo>
                  <a:cubicBezTo>
                    <a:pt x="0" y="1"/>
                    <a:pt x="0" y="2"/>
                    <a:pt x="0" y="2"/>
                  </a:cubicBezTo>
                  <a:cubicBezTo>
                    <a:pt x="0" y="2"/>
                    <a:pt x="0" y="3"/>
                    <a:pt x="0" y="4"/>
                  </a:cubicBezTo>
                  <a:cubicBezTo>
                    <a:pt x="1" y="4"/>
                    <a:pt x="1" y="5"/>
                    <a:pt x="2" y="5"/>
                  </a:cubicBezTo>
                  <a:cubicBezTo>
                    <a:pt x="2" y="5"/>
                    <a:pt x="3" y="5"/>
                    <a:pt x="3"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4" name="Freeform 194"/>
            <p:cNvSpPr>
              <a:spLocks/>
            </p:cNvSpPr>
            <p:nvPr/>
          </p:nvSpPr>
          <p:spPr bwMode="auto">
            <a:xfrm>
              <a:off x="773113" y="852488"/>
              <a:ext cx="238125" cy="342900"/>
            </a:xfrm>
            <a:custGeom>
              <a:avLst/>
              <a:gdLst/>
              <a:ahLst/>
              <a:cxnLst>
                <a:cxn ang="0">
                  <a:pos x="0" y="157"/>
                </a:cxn>
                <a:cxn ang="0">
                  <a:pos x="12" y="157"/>
                </a:cxn>
                <a:cxn ang="0">
                  <a:pos x="25" y="151"/>
                </a:cxn>
                <a:cxn ang="0">
                  <a:pos x="32" y="143"/>
                </a:cxn>
                <a:cxn ang="0">
                  <a:pos x="35" y="136"/>
                </a:cxn>
                <a:cxn ang="0">
                  <a:pos x="16" y="130"/>
                </a:cxn>
                <a:cxn ang="0">
                  <a:pos x="7" y="119"/>
                </a:cxn>
                <a:cxn ang="0">
                  <a:pos x="9" y="113"/>
                </a:cxn>
                <a:cxn ang="0">
                  <a:pos x="27" y="106"/>
                </a:cxn>
                <a:cxn ang="0">
                  <a:pos x="14" y="106"/>
                </a:cxn>
                <a:cxn ang="0">
                  <a:pos x="14" y="99"/>
                </a:cxn>
                <a:cxn ang="0">
                  <a:pos x="5" y="95"/>
                </a:cxn>
                <a:cxn ang="0">
                  <a:pos x="7" y="81"/>
                </a:cxn>
                <a:cxn ang="0">
                  <a:pos x="13" y="77"/>
                </a:cxn>
                <a:cxn ang="0">
                  <a:pos x="13" y="71"/>
                </a:cxn>
                <a:cxn ang="0">
                  <a:pos x="20" y="64"/>
                </a:cxn>
                <a:cxn ang="0">
                  <a:pos x="31" y="69"/>
                </a:cxn>
                <a:cxn ang="0">
                  <a:pos x="31" y="76"/>
                </a:cxn>
                <a:cxn ang="0">
                  <a:pos x="34" y="75"/>
                </a:cxn>
                <a:cxn ang="0">
                  <a:pos x="49" y="76"/>
                </a:cxn>
                <a:cxn ang="0">
                  <a:pos x="50" y="72"/>
                </a:cxn>
                <a:cxn ang="0">
                  <a:pos x="46" y="55"/>
                </a:cxn>
                <a:cxn ang="0">
                  <a:pos x="46" y="48"/>
                </a:cxn>
                <a:cxn ang="0">
                  <a:pos x="62" y="42"/>
                </a:cxn>
                <a:cxn ang="0">
                  <a:pos x="80" y="28"/>
                </a:cxn>
                <a:cxn ang="0">
                  <a:pos x="108" y="9"/>
                </a:cxn>
                <a:cxn ang="0">
                  <a:pos x="123" y="11"/>
                </a:cxn>
                <a:cxn ang="0">
                  <a:pos x="118" y="36"/>
                </a:cxn>
                <a:cxn ang="0">
                  <a:pos x="117" y="46"/>
                </a:cxn>
                <a:cxn ang="0">
                  <a:pos x="106" y="58"/>
                </a:cxn>
                <a:cxn ang="0">
                  <a:pos x="98" y="64"/>
                </a:cxn>
                <a:cxn ang="0">
                  <a:pos x="117" y="67"/>
                </a:cxn>
                <a:cxn ang="0">
                  <a:pos x="122" y="70"/>
                </a:cxn>
                <a:cxn ang="0">
                  <a:pos x="106" y="74"/>
                </a:cxn>
                <a:cxn ang="0">
                  <a:pos x="96" y="74"/>
                </a:cxn>
                <a:cxn ang="0">
                  <a:pos x="89" y="87"/>
                </a:cxn>
                <a:cxn ang="0">
                  <a:pos x="89" y="93"/>
                </a:cxn>
                <a:cxn ang="0">
                  <a:pos x="81" y="98"/>
                </a:cxn>
                <a:cxn ang="0">
                  <a:pos x="73" y="103"/>
                </a:cxn>
                <a:cxn ang="0">
                  <a:pos x="90" y="98"/>
                </a:cxn>
                <a:cxn ang="0">
                  <a:pos x="91" y="110"/>
                </a:cxn>
                <a:cxn ang="0">
                  <a:pos x="92" y="122"/>
                </a:cxn>
                <a:cxn ang="0">
                  <a:pos x="74" y="120"/>
                </a:cxn>
                <a:cxn ang="0">
                  <a:pos x="83" y="135"/>
                </a:cxn>
                <a:cxn ang="0">
                  <a:pos x="73" y="131"/>
                </a:cxn>
                <a:cxn ang="0">
                  <a:pos x="70" y="142"/>
                </a:cxn>
                <a:cxn ang="0">
                  <a:pos x="64" y="134"/>
                </a:cxn>
                <a:cxn ang="0">
                  <a:pos x="55" y="133"/>
                </a:cxn>
                <a:cxn ang="0">
                  <a:pos x="59" y="111"/>
                </a:cxn>
                <a:cxn ang="0">
                  <a:pos x="60" y="107"/>
                </a:cxn>
                <a:cxn ang="0">
                  <a:pos x="47" y="122"/>
                </a:cxn>
                <a:cxn ang="0">
                  <a:pos x="54" y="136"/>
                </a:cxn>
                <a:cxn ang="0">
                  <a:pos x="56" y="148"/>
                </a:cxn>
                <a:cxn ang="0">
                  <a:pos x="40" y="149"/>
                </a:cxn>
                <a:cxn ang="0">
                  <a:pos x="49" y="158"/>
                </a:cxn>
                <a:cxn ang="0">
                  <a:pos x="41" y="166"/>
                </a:cxn>
                <a:cxn ang="0">
                  <a:pos x="32" y="164"/>
                </a:cxn>
                <a:cxn ang="0">
                  <a:pos x="27" y="170"/>
                </a:cxn>
                <a:cxn ang="0">
                  <a:pos x="22" y="178"/>
                </a:cxn>
              </a:cxnLst>
              <a:rect l="0" t="0" r="r" b="b"/>
              <a:pathLst>
                <a:path w="126" h="182">
                  <a:moveTo>
                    <a:pt x="18" y="182"/>
                  </a:moveTo>
                  <a:cubicBezTo>
                    <a:pt x="17" y="181"/>
                    <a:pt x="17" y="180"/>
                    <a:pt x="16" y="179"/>
                  </a:cubicBezTo>
                  <a:cubicBezTo>
                    <a:pt x="16" y="179"/>
                    <a:pt x="15" y="178"/>
                    <a:pt x="14" y="177"/>
                  </a:cubicBezTo>
                  <a:cubicBezTo>
                    <a:pt x="14" y="176"/>
                    <a:pt x="13" y="175"/>
                    <a:pt x="13" y="174"/>
                  </a:cubicBezTo>
                  <a:cubicBezTo>
                    <a:pt x="13" y="173"/>
                    <a:pt x="12" y="172"/>
                    <a:pt x="11" y="171"/>
                  </a:cubicBezTo>
                  <a:cubicBezTo>
                    <a:pt x="10" y="170"/>
                    <a:pt x="8" y="168"/>
                    <a:pt x="8" y="168"/>
                  </a:cubicBezTo>
                  <a:cubicBezTo>
                    <a:pt x="7" y="167"/>
                    <a:pt x="6" y="165"/>
                    <a:pt x="6" y="164"/>
                  </a:cubicBezTo>
                  <a:cubicBezTo>
                    <a:pt x="5" y="164"/>
                    <a:pt x="3" y="163"/>
                    <a:pt x="3" y="162"/>
                  </a:cubicBezTo>
                  <a:cubicBezTo>
                    <a:pt x="2" y="161"/>
                    <a:pt x="2" y="160"/>
                    <a:pt x="2" y="159"/>
                  </a:cubicBezTo>
                  <a:cubicBezTo>
                    <a:pt x="1" y="159"/>
                    <a:pt x="0" y="158"/>
                    <a:pt x="0" y="158"/>
                  </a:cubicBezTo>
                  <a:cubicBezTo>
                    <a:pt x="0" y="158"/>
                    <a:pt x="0" y="157"/>
                    <a:pt x="0" y="157"/>
                  </a:cubicBezTo>
                  <a:cubicBezTo>
                    <a:pt x="0" y="157"/>
                    <a:pt x="0" y="156"/>
                    <a:pt x="1" y="156"/>
                  </a:cubicBezTo>
                  <a:cubicBezTo>
                    <a:pt x="1" y="156"/>
                    <a:pt x="2" y="155"/>
                    <a:pt x="2" y="155"/>
                  </a:cubicBezTo>
                  <a:cubicBezTo>
                    <a:pt x="2" y="156"/>
                    <a:pt x="3" y="156"/>
                    <a:pt x="3" y="156"/>
                  </a:cubicBezTo>
                  <a:cubicBezTo>
                    <a:pt x="3" y="157"/>
                    <a:pt x="5" y="157"/>
                    <a:pt x="5" y="157"/>
                  </a:cubicBezTo>
                  <a:cubicBezTo>
                    <a:pt x="6" y="158"/>
                    <a:pt x="6" y="158"/>
                    <a:pt x="6" y="158"/>
                  </a:cubicBezTo>
                  <a:cubicBezTo>
                    <a:pt x="6" y="159"/>
                    <a:pt x="6" y="160"/>
                    <a:pt x="6" y="160"/>
                  </a:cubicBezTo>
                  <a:cubicBezTo>
                    <a:pt x="6" y="161"/>
                    <a:pt x="7" y="162"/>
                    <a:pt x="7" y="163"/>
                  </a:cubicBezTo>
                  <a:cubicBezTo>
                    <a:pt x="7" y="163"/>
                    <a:pt x="7" y="164"/>
                    <a:pt x="8" y="164"/>
                  </a:cubicBezTo>
                  <a:cubicBezTo>
                    <a:pt x="8" y="164"/>
                    <a:pt x="9" y="163"/>
                    <a:pt x="9" y="162"/>
                  </a:cubicBezTo>
                  <a:cubicBezTo>
                    <a:pt x="9" y="162"/>
                    <a:pt x="10" y="160"/>
                    <a:pt x="10" y="159"/>
                  </a:cubicBezTo>
                  <a:cubicBezTo>
                    <a:pt x="11" y="158"/>
                    <a:pt x="12" y="157"/>
                    <a:pt x="12" y="157"/>
                  </a:cubicBezTo>
                  <a:cubicBezTo>
                    <a:pt x="13" y="156"/>
                    <a:pt x="14" y="155"/>
                    <a:pt x="15" y="155"/>
                  </a:cubicBezTo>
                  <a:cubicBezTo>
                    <a:pt x="15" y="155"/>
                    <a:pt x="16" y="154"/>
                    <a:pt x="16" y="153"/>
                  </a:cubicBezTo>
                  <a:cubicBezTo>
                    <a:pt x="16" y="152"/>
                    <a:pt x="16" y="151"/>
                    <a:pt x="16" y="151"/>
                  </a:cubicBezTo>
                  <a:cubicBezTo>
                    <a:pt x="16" y="151"/>
                    <a:pt x="17" y="150"/>
                    <a:pt x="17" y="150"/>
                  </a:cubicBezTo>
                  <a:cubicBezTo>
                    <a:pt x="17" y="150"/>
                    <a:pt x="18" y="151"/>
                    <a:pt x="18" y="151"/>
                  </a:cubicBezTo>
                  <a:cubicBezTo>
                    <a:pt x="19" y="151"/>
                    <a:pt x="20" y="150"/>
                    <a:pt x="20" y="150"/>
                  </a:cubicBezTo>
                  <a:cubicBezTo>
                    <a:pt x="21" y="149"/>
                    <a:pt x="21" y="148"/>
                    <a:pt x="21" y="148"/>
                  </a:cubicBezTo>
                  <a:cubicBezTo>
                    <a:pt x="22" y="148"/>
                    <a:pt x="22" y="149"/>
                    <a:pt x="22" y="149"/>
                  </a:cubicBezTo>
                  <a:cubicBezTo>
                    <a:pt x="22" y="149"/>
                    <a:pt x="21" y="150"/>
                    <a:pt x="21" y="151"/>
                  </a:cubicBezTo>
                  <a:cubicBezTo>
                    <a:pt x="22" y="151"/>
                    <a:pt x="23" y="150"/>
                    <a:pt x="24" y="150"/>
                  </a:cubicBezTo>
                  <a:cubicBezTo>
                    <a:pt x="24" y="150"/>
                    <a:pt x="24" y="151"/>
                    <a:pt x="25" y="151"/>
                  </a:cubicBezTo>
                  <a:cubicBezTo>
                    <a:pt x="25" y="151"/>
                    <a:pt x="27" y="151"/>
                    <a:pt x="27" y="151"/>
                  </a:cubicBezTo>
                  <a:cubicBezTo>
                    <a:pt x="27" y="151"/>
                    <a:pt x="28" y="150"/>
                    <a:pt x="28" y="150"/>
                  </a:cubicBezTo>
                  <a:cubicBezTo>
                    <a:pt x="28" y="149"/>
                    <a:pt x="26" y="149"/>
                    <a:pt x="26" y="149"/>
                  </a:cubicBezTo>
                  <a:cubicBezTo>
                    <a:pt x="25" y="148"/>
                    <a:pt x="24" y="148"/>
                    <a:pt x="23" y="147"/>
                  </a:cubicBezTo>
                  <a:cubicBezTo>
                    <a:pt x="23" y="147"/>
                    <a:pt x="22" y="146"/>
                    <a:pt x="22" y="146"/>
                  </a:cubicBezTo>
                  <a:cubicBezTo>
                    <a:pt x="22" y="145"/>
                    <a:pt x="22" y="144"/>
                    <a:pt x="22" y="143"/>
                  </a:cubicBezTo>
                  <a:cubicBezTo>
                    <a:pt x="22" y="143"/>
                    <a:pt x="23" y="143"/>
                    <a:pt x="24" y="142"/>
                  </a:cubicBezTo>
                  <a:cubicBezTo>
                    <a:pt x="24" y="142"/>
                    <a:pt x="25" y="141"/>
                    <a:pt x="25" y="141"/>
                  </a:cubicBezTo>
                  <a:cubicBezTo>
                    <a:pt x="26" y="140"/>
                    <a:pt x="28" y="141"/>
                    <a:pt x="29" y="141"/>
                  </a:cubicBezTo>
                  <a:cubicBezTo>
                    <a:pt x="29" y="141"/>
                    <a:pt x="30" y="141"/>
                    <a:pt x="31" y="142"/>
                  </a:cubicBezTo>
                  <a:cubicBezTo>
                    <a:pt x="31" y="142"/>
                    <a:pt x="32" y="143"/>
                    <a:pt x="32" y="143"/>
                  </a:cubicBezTo>
                  <a:cubicBezTo>
                    <a:pt x="33" y="143"/>
                    <a:pt x="34" y="142"/>
                    <a:pt x="34" y="142"/>
                  </a:cubicBezTo>
                  <a:cubicBezTo>
                    <a:pt x="35" y="143"/>
                    <a:pt x="36" y="144"/>
                    <a:pt x="37" y="144"/>
                  </a:cubicBezTo>
                  <a:cubicBezTo>
                    <a:pt x="37" y="144"/>
                    <a:pt x="37" y="143"/>
                    <a:pt x="37" y="142"/>
                  </a:cubicBezTo>
                  <a:cubicBezTo>
                    <a:pt x="37" y="142"/>
                    <a:pt x="36" y="141"/>
                    <a:pt x="36" y="141"/>
                  </a:cubicBezTo>
                  <a:cubicBezTo>
                    <a:pt x="36" y="141"/>
                    <a:pt x="35" y="141"/>
                    <a:pt x="35" y="141"/>
                  </a:cubicBezTo>
                  <a:cubicBezTo>
                    <a:pt x="34" y="140"/>
                    <a:pt x="34" y="140"/>
                    <a:pt x="34" y="140"/>
                  </a:cubicBezTo>
                  <a:cubicBezTo>
                    <a:pt x="33" y="139"/>
                    <a:pt x="33" y="139"/>
                    <a:pt x="33" y="138"/>
                  </a:cubicBezTo>
                  <a:cubicBezTo>
                    <a:pt x="33" y="138"/>
                    <a:pt x="35" y="138"/>
                    <a:pt x="35" y="138"/>
                  </a:cubicBezTo>
                  <a:cubicBezTo>
                    <a:pt x="35" y="138"/>
                    <a:pt x="36" y="138"/>
                    <a:pt x="36" y="137"/>
                  </a:cubicBezTo>
                  <a:cubicBezTo>
                    <a:pt x="36" y="137"/>
                    <a:pt x="36" y="136"/>
                    <a:pt x="36" y="136"/>
                  </a:cubicBezTo>
                  <a:cubicBezTo>
                    <a:pt x="36" y="136"/>
                    <a:pt x="36" y="136"/>
                    <a:pt x="35" y="136"/>
                  </a:cubicBezTo>
                  <a:cubicBezTo>
                    <a:pt x="35" y="136"/>
                    <a:pt x="34" y="137"/>
                    <a:pt x="33" y="137"/>
                  </a:cubicBezTo>
                  <a:cubicBezTo>
                    <a:pt x="32" y="137"/>
                    <a:pt x="30" y="136"/>
                    <a:pt x="30" y="136"/>
                  </a:cubicBezTo>
                  <a:cubicBezTo>
                    <a:pt x="29" y="135"/>
                    <a:pt x="28" y="135"/>
                    <a:pt x="28" y="134"/>
                  </a:cubicBezTo>
                  <a:cubicBezTo>
                    <a:pt x="28" y="134"/>
                    <a:pt x="27" y="133"/>
                    <a:pt x="27" y="133"/>
                  </a:cubicBezTo>
                  <a:cubicBezTo>
                    <a:pt x="26" y="132"/>
                    <a:pt x="25" y="131"/>
                    <a:pt x="24" y="130"/>
                  </a:cubicBezTo>
                  <a:cubicBezTo>
                    <a:pt x="24" y="130"/>
                    <a:pt x="22" y="131"/>
                    <a:pt x="22" y="130"/>
                  </a:cubicBezTo>
                  <a:cubicBezTo>
                    <a:pt x="21" y="130"/>
                    <a:pt x="20" y="129"/>
                    <a:pt x="20" y="129"/>
                  </a:cubicBezTo>
                  <a:cubicBezTo>
                    <a:pt x="20" y="128"/>
                    <a:pt x="19" y="127"/>
                    <a:pt x="19" y="127"/>
                  </a:cubicBezTo>
                  <a:cubicBezTo>
                    <a:pt x="18" y="127"/>
                    <a:pt x="17" y="127"/>
                    <a:pt x="17" y="127"/>
                  </a:cubicBezTo>
                  <a:cubicBezTo>
                    <a:pt x="17" y="128"/>
                    <a:pt x="17" y="129"/>
                    <a:pt x="17" y="129"/>
                  </a:cubicBezTo>
                  <a:cubicBezTo>
                    <a:pt x="17" y="129"/>
                    <a:pt x="16" y="129"/>
                    <a:pt x="16" y="130"/>
                  </a:cubicBezTo>
                  <a:cubicBezTo>
                    <a:pt x="15" y="130"/>
                    <a:pt x="14" y="129"/>
                    <a:pt x="13" y="129"/>
                  </a:cubicBezTo>
                  <a:cubicBezTo>
                    <a:pt x="13" y="129"/>
                    <a:pt x="12" y="129"/>
                    <a:pt x="12" y="128"/>
                  </a:cubicBezTo>
                  <a:cubicBezTo>
                    <a:pt x="11" y="128"/>
                    <a:pt x="11" y="127"/>
                    <a:pt x="11" y="126"/>
                  </a:cubicBezTo>
                  <a:cubicBezTo>
                    <a:pt x="11" y="126"/>
                    <a:pt x="11" y="125"/>
                    <a:pt x="11" y="125"/>
                  </a:cubicBezTo>
                  <a:cubicBezTo>
                    <a:pt x="11" y="125"/>
                    <a:pt x="11" y="126"/>
                    <a:pt x="10" y="126"/>
                  </a:cubicBezTo>
                  <a:cubicBezTo>
                    <a:pt x="10" y="126"/>
                    <a:pt x="10" y="127"/>
                    <a:pt x="9" y="126"/>
                  </a:cubicBezTo>
                  <a:cubicBezTo>
                    <a:pt x="9" y="126"/>
                    <a:pt x="8" y="126"/>
                    <a:pt x="8" y="125"/>
                  </a:cubicBezTo>
                  <a:cubicBezTo>
                    <a:pt x="8" y="125"/>
                    <a:pt x="8" y="124"/>
                    <a:pt x="8" y="123"/>
                  </a:cubicBezTo>
                  <a:cubicBezTo>
                    <a:pt x="8" y="123"/>
                    <a:pt x="9" y="122"/>
                    <a:pt x="9" y="121"/>
                  </a:cubicBezTo>
                  <a:cubicBezTo>
                    <a:pt x="9" y="121"/>
                    <a:pt x="9" y="120"/>
                    <a:pt x="8" y="119"/>
                  </a:cubicBezTo>
                  <a:cubicBezTo>
                    <a:pt x="8" y="119"/>
                    <a:pt x="8" y="119"/>
                    <a:pt x="7" y="119"/>
                  </a:cubicBezTo>
                  <a:cubicBezTo>
                    <a:pt x="7" y="119"/>
                    <a:pt x="7" y="120"/>
                    <a:pt x="7" y="120"/>
                  </a:cubicBezTo>
                  <a:cubicBezTo>
                    <a:pt x="6" y="121"/>
                    <a:pt x="5" y="122"/>
                    <a:pt x="5" y="122"/>
                  </a:cubicBezTo>
                  <a:cubicBezTo>
                    <a:pt x="5" y="122"/>
                    <a:pt x="4" y="122"/>
                    <a:pt x="4" y="122"/>
                  </a:cubicBezTo>
                  <a:cubicBezTo>
                    <a:pt x="4" y="122"/>
                    <a:pt x="3" y="121"/>
                    <a:pt x="3" y="121"/>
                  </a:cubicBezTo>
                  <a:cubicBezTo>
                    <a:pt x="3" y="120"/>
                    <a:pt x="3" y="120"/>
                    <a:pt x="4" y="119"/>
                  </a:cubicBezTo>
                  <a:cubicBezTo>
                    <a:pt x="4" y="119"/>
                    <a:pt x="6" y="119"/>
                    <a:pt x="6" y="118"/>
                  </a:cubicBezTo>
                  <a:cubicBezTo>
                    <a:pt x="6" y="118"/>
                    <a:pt x="7" y="117"/>
                    <a:pt x="7" y="116"/>
                  </a:cubicBezTo>
                  <a:cubicBezTo>
                    <a:pt x="7" y="116"/>
                    <a:pt x="6" y="115"/>
                    <a:pt x="6" y="114"/>
                  </a:cubicBezTo>
                  <a:cubicBezTo>
                    <a:pt x="7" y="114"/>
                    <a:pt x="7" y="113"/>
                    <a:pt x="7" y="113"/>
                  </a:cubicBezTo>
                  <a:cubicBezTo>
                    <a:pt x="7" y="113"/>
                    <a:pt x="8" y="113"/>
                    <a:pt x="8" y="113"/>
                  </a:cubicBezTo>
                  <a:cubicBezTo>
                    <a:pt x="8" y="113"/>
                    <a:pt x="9" y="113"/>
                    <a:pt x="9" y="113"/>
                  </a:cubicBezTo>
                  <a:cubicBezTo>
                    <a:pt x="9" y="114"/>
                    <a:pt x="10" y="114"/>
                    <a:pt x="10" y="115"/>
                  </a:cubicBezTo>
                  <a:cubicBezTo>
                    <a:pt x="10" y="115"/>
                    <a:pt x="12" y="115"/>
                    <a:pt x="12" y="114"/>
                  </a:cubicBezTo>
                  <a:cubicBezTo>
                    <a:pt x="12" y="114"/>
                    <a:pt x="12" y="113"/>
                    <a:pt x="13" y="112"/>
                  </a:cubicBezTo>
                  <a:cubicBezTo>
                    <a:pt x="13" y="112"/>
                    <a:pt x="14" y="111"/>
                    <a:pt x="14" y="111"/>
                  </a:cubicBezTo>
                  <a:cubicBezTo>
                    <a:pt x="15" y="111"/>
                    <a:pt x="15" y="111"/>
                    <a:pt x="16" y="111"/>
                  </a:cubicBezTo>
                  <a:cubicBezTo>
                    <a:pt x="16" y="111"/>
                    <a:pt x="17" y="110"/>
                    <a:pt x="18" y="110"/>
                  </a:cubicBezTo>
                  <a:cubicBezTo>
                    <a:pt x="18" y="110"/>
                    <a:pt x="19" y="110"/>
                    <a:pt x="20" y="110"/>
                  </a:cubicBezTo>
                  <a:cubicBezTo>
                    <a:pt x="21" y="109"/>
                    <a:pt x="22" y="109"/>
                    <a:pt x="23" y="109"/>
                  </a:cubicBezTo>
                  <a:cubicBezTo>
                    <a:pt x="24" y="109"/>
                    <a:pt x="26" y="109"/>
                    <a:pt x="26" y="108"/>
                  </a:cubicBezTo>
                  <a:cubicBezTo>
                    <a:pt x="27" y="108"/>
                    <a:pt x="27" y="108"/>
                    <a:pt x="27" y="108"/>
                  </a:cubicBezTo>
                  <a:cubicBezTo>
                    <a:pt x="28" y="107"/>
                    <a:pt x="27" y="106"/>
                    <a:pt x="27" y="106"/>
                  </a:cubicBezTo>
                  <a:cubicBezTo>
                    <a:pt x="26" y="105"/>
                    <a:pt x="25" y="106"/>
                    <a:pt x="25" y="106"/>
                  </a:cubicBezTo>
                  <a:cubicBezTo>
                    <a:pt x="25" y="106"/>
                    <a:pt x="24" y="107"/>
                    <a:pt x="24" y="107"/>
                  </a:cubicBezTo>
                  <a:cubicBezTo>
                    <a:pt x="24" y="107"/>
                    <a:pt x="23" y="107"/>
                    <a:pt x="22" y="108"/>
                  </a:cubicBezTo>
                  <a:cubicBezTo>
                    <a:pt x="21" y="108"/>
                    <a:pt x="20" y="107"/>
                    <a:pt x="19" y="108"/>
                  </a:cubicBezTo>
                  <a:cubicBezTo>
                    <a:pt x="19" y="108"/>
                    <a:pt x="17" y="108"/>
                    <a:pt x="17" y="108"/>
                  </a:cubicBezTo>
                  <a:cubicBezTo>
                    <a:pt x="16" y="109"/>
                    <a:pt x="16" y="109"/>
                    <a:pt x="15" y="109"/>
                  </a:cubicBezTo>
                  <a:cubicBezTo>
                    <a:pt x="15" y="109"/>
                    <a:pt x="14" y="109"/>
                    <a:pt x="13" y="109"/>
                  </a:cubicBezTo>
                  <a:cubicBezTo>
                    <a:pt x="13" y="109"/>
                    <a:pt x="12" y="109"/>
                    <a:pt x="12" y="108"/>
                  </a:cubicBezTo>
                  <a:cubicBezTo>
                    <a:pt x="12" y="108"/>
                    <a:pt x="11" y="108"/>
                    <a:pt x="11" y="107"/>
                  </a:cubicBezTo>
                  <a:cubicBezTo>
                    <a:pt x="11" y="107"/>
                    <a:pt x="12" y="107"/>
                    <a:pt x="12" y="106"/>
                  </a:cubicBezTo>
                  <a:cubicBezTo>
                    <a:pt x="13" y="106"/>
                    <a:pt x="14" y="106"/>
                    <a:pt x="14" y="106"/>
                  </a:cubicBezTo>
                  <a:cubicBezTo>
                    <a:pt x="14" y="106"/>
                    <a:pt x="15" y="105"/>
                    <a:pt x="15" y="105"/>
                  </a:cubicBezTo>
                  <a:cubicBezTo>
                    <a:pt x="15" y="105"/>
                    <a:pt x="15" y="104"/>
                    <a:pt x="15" y="104"/>
                  </a:cubicBezTo>
                  <a:cubicBezTo>
                    <a:pt x="15" y="104"/>
                    <a:pt x="14" y="104"/>
                    <a:pt x="14" y="104"/>
                  </a:cubicBezTo>
                  <a:cubicBezTo>
                    <a:pt x="14" y="104"/>
                    <a:pt x="13" y="105"/>
                    <a:pt x="13" y="105"/>
                  </a:cubicBezTo>
                  <a:cubicBezTo>
                    <a:pt x="13" y="105"/>
                    <a:pt x="12" y="105"/>
                    <a:pt x="12" y="105"/>
                  </a:cubicBezTo>
                  <a:cubicBezTo>
                    <a:pt x="12" y="105"/>
                    <a:pt x="12" y="104"/>
                    <a:pt x="12" y="104"/>
                  </a:cubicBezTo>
                  <a:cubicBezTo>
                    <a:pt x="12" y="104"/>
                    <a:pt x="13" y="103"/>
                    <a:pt x="13" y="103"/>
                  </a:cubicBezTo>
                  <a:cubicBezTo>
                    <a:pt x="14" y="103"/>
                    <a:pt x="15" y="103"/>
                    <a:pt x="15" y="102"/>
                  </a:cubicBezTo>
                  <a:cubicBezTo>
                    <a:pt x="15" y="102"/>
                    <a:pt x="16" y="101"/>
                    <a:pt x="16" y="101"/>
                  </a:cubicBezTo>
                  <a:cubicBezTo>
                    <a:pt x="16" y="100"/>
                    <a:pt x="16" y="99"/>
                    <a:pt x="16" y="99"/>
                  </a:cubicBezTo>
                  <a:cubicBezTo>
                    <a:pt x="15" y="98"/>
                    <a:pt x="15" y="99"/>
                    <a:pt x="14" y="99"/>
                  </a:cubicBezTo>
                  <a:cubicBezTo>
                    <a:pt x="14" y="99"/>
                    <a:pt x="14" y="100"/>
                    <a:pt x="14" y="100"/>
                  </a:cubicBezTo>
                  <a:cubicBezTo>
                    <a:pt x="14" y="100"/>
                    <a:pt x="13" y="100"/>
                    <a:pt x="12" y="100"/>
                  </a:cubicBezTo>
                  <a:cubicBezTo>
                    <a:pt x="12" y="101"/>
                    <a:pt x="12" y="101"/>
                    <a:pt x="11" y="102"/>
                  </a:cubicBezTo>
                  <a:cubicBezTo>
                    <a:pt x="11" y="102"/>
                    <a:pt x="11" y="103"/>
                    <a:pt x="11" y="103"/>
                  </a:cubicBezTo>
                  <a:cubicBezTo>
                    <a:pt x="10" y="103"/>
                    <a:pt x="9" y="103"/>
                    <a:pt x="9" y="103"/>
                  </a:cubicBezTo>
                  <a:cubicBezTo>
                    <a:pt x="8" y="103"/>
                    <a:pt x="7" y="103"/>
                    <a:pt x="7" y="102"/>
                  </a:cubicBezTo>
                  <a:cubicBezTo>
                    <a:pt x="7" y="102"/>
                    <a:pt x="8" y="101"/>
                    <a:pt x="7" y="101"/>
                  </a:cubicBezTo>
                  <a:cubicBezTo>
                    <a:pt x="7" y="101"/>
                    <a:pt x="7" y="101"/>
                    <a:pt x="7" y="100"/>
                  </a:cubicBezTo>
                  <a:cubicBezTo>
                    <a:pt x="6" y="100"/>
                    <a:pt x="7" y="98"/>
                    <a:pt x="7" y="98"/>
                  </a:cubicBezTo>
                  <a:cubicBezTo>
                    <a:pt x="6" y="97"/>
                    <a:pt x="6" y="97"/>
                    <a:pt x="6" y="96"/>
                  </a:cubicBezTo>
                  <a:cubicBezTo>
                    <a:pt x="6" y="96"/>
                    <a:pt x="5" y="95"/>
                    <a:pt x="5" y="95"/>
                  </a:cubicBezTo>
                  <a:cubicBezTo>
                    <a:pt x="5" y="94"/>
                    <a:pt x="5" y="93"/>
                    <a:pt x="5" y="93"/>
                  </a:cubicBezTo>
                  <a:cubicBezTo>
                    <a:pt x="5" y="93"/>
                    <a:pt x="6" y="92"/>
                    <a:pt x="6" y="92"/>
                  </a:cubicBezTo>
                  <a:cubicBezTo>
                    <a:pt x="6" y="91"/>
                    <a:pt x="6" y="91"/>
                    <a:pt x="5" y="90"/>
                  </a:cubicBezTo>
                  <a:cubicBezTo>
                    <a:pt x="5" y="90"/>
                    <a:pt x="5" y="90"/>
                    <a:pt x="4" y="90"/>
                  </a:cubicBezTo>
                  <a:cubicBezTo>
                    <a:pt x="4" y="90"/>
                    <a:pt x="3" y="89"/>
                    <a:pt x="3" y="89"/>
                  </a:cubicBezTo>
                  <a:cubicBezTo>
                    <a:pt x="3" y="88"/>
                    <a:pt x="2" y="87"/>
                    <a:pt x="2" y="86"/>
                  </a:cubicBezTo>
                  <a:cubicBezTo>
                    <a:pt x="2" y="86"/>
                    <a:pt x="2" y="84"/>
                    <a:pt x="3" y="84"/>
                  </a:cubicBezTo>
                  <a:cubicBezTo>
                    <a:pt x="3" y="84"/>
                    <a:pt x="4" y="85"/>
                    <a:pt x="4" y="85"/>
                  </a:cubicBezTo>
                  <a:cubicBezTo>
                    <a:pt x="5" y="85"/>
                    <a:pt x="5" y="85"/>
                    <a:pt x="6" y="84"/>
                  </a:cubicBezTo>
                  <a:cubicBezTo>
                    <a:pt x="6" y="84"/>
                    <a:pt x="5" y="83"/>
                    <a:pt x="5" y="83"/>
                  </a:cubicBezTo>
                  <a:cubicBezTo>
                    <a:pt x="6" y="82"/>
                    <a:pt x="6" y="82"/>
                    <a:pt x="7" y="81"/>
                  </a:cubicBezTo>
                  <a:cubicBezTo>
                    <a:pt x="7" y="81"/>
                    <a:pt x="8" y="81"/>
                    <a:pt x="8" y="81"/>
                  </a:cubicBezTo>
                  <a:cubicBezTo>
                    <a:pt x="8" y="80"/>
                    <a:pt x="9" y="79"/>
                    <a:pt x="8" y="78"/>
                  </a:cubicBezTo>
                  <a:cubicBezTo>
                    <a:pt x="8" y="77"/>
                    <a:pt x="7" y="77"/>
                    <a:pt x="7" y="76"/>
                  </a:cubicBezTo>
                  <a:cubicBezTo>
                    <a:pt x="7" y="76"/>
                    <a:pt x="6" y="75"/>
                    <a:pt x="6" y="74"/>
                  </a:cubicBezTo>
                  <a:cubicBezTo>
                    <a:pt x="6" y="74"/>
                    <a:pt x="7" y="73"/>
                    <a:pt x="7" y="73"/>
                  </a:cubicBezTo>
                  <a:cubicBezTo>
                    <a:pt x="7" y="73"/>
                    <a:pt x="8" y="73"/>
                    <a:pt x="9" y="73"/>
                  </a:cubicBezTo>
                  <a:cubicBezTo>
                    <a:pt x="9" y="73"/>
                    <a:pt x="9" y="74"/>
                    <a:pt x="9" y="74"/>
                  </a:cubicBezTo>
                  <a:cubicBezTo>
                    <a:pt x="9" y="74"/>
                    <a:pt x="10" y="75"/>
                    <a:pt x="10" y="75"/>
                  </a:cubicBezTo>
                  <a:cubicBezTo>
                    <a:pt x="10" y="75"/>
                    <a:pt x="11" y="74"/>
                    <a:pt x="11" y="75"/>
                  </a:cubicBezTo>
                  <a:cubicBezTo>
                    <a:pt x="12" y="75"/>
                    <a:pt x="12" y="76"/>
                    <a:pt x="13" y="76"/>
                  </a:cubicBezTo>
                  <a:cubicBezTo>
                    <a:pt x="13" y="76"/>
                    <a:pt x="13" y="77"/>
                    <a:pt x="13" y="77"/>
                  </a:cubicBezTo>
                  <a:cubicBezTo>
                    <a:pt x="14" y="77"/>
                    <a:pt x="15" y="77"/>
                    <a:pt x="15" y="76"/>
                  </a:cubicBezTo>
                  <a:cubicBezTo>
                    <a:pt x="16" y="76"/>
                    <a:pt x="16" y="75"/>
                    <a:pt x="16" y="75"/>
                  </a:cubicBezTo>
                  <a:cubicBezTo>
                    <a:pt x="16" y="75"/>
                    <a:pt x="17" y="75"/>
                    <a:pt x="17" y="75"/>
                  </a:cubicBezTo>
                  <a:cubicBezTo>
                    <a:pt x="17" y="75"/>
                    <a:pt x="18" y="76"/>
                    <a:pt x="18" y="76"/>
                  </a:cubicBezTo>
                  <a:cubicBezTo>
                    <a:pt x="18" y="75"/>
                    <a:pt x="18" y="74"/>
                    <a:pt x="18" y="74"/>
                  </a:cubicBezTo>
                  <a:cubicBezTo>
                    <a:pt x="18" y="73"/>
                    <a:pt x="17" y="72"/>
                    <a:pt x="17" y="72"/>
                  </a:cubicBezTo>
                  <a:cubicBezTo>
                    <a:pt x="17" y="72"/>
                    <a:pt x="16" y="71"/>
                    <a:pt x="16" y="71"/>
                  </a:cubicBezTo>
                  <a:cubicBezTo>
                    <a:pt x="16" y="71"/>
                    <a:pt x="16" y="72"/>
                    <a:pt x="15" y="72"/>
                  </a:cubicBezTo>
                  <a:cubicBezTo>
                    <a:pt x="15" y="72"/>
                    <a:pt x="15" y="73"/>
                    <a:pt x="15" y="73"/>
                  </a:cubicBezTo>
                  <a:cubicBezTo>
                    <a:pt x="15" y="73"/>
                    <a:pt x="14" y="73"/>
                    <a:pt x="14" y="73"/>
                  </a:cubicBezTo>
                  <a:cubicBezTo>
                    <a:pt x="13" y="72"/>
                    <a:pt x="13" y="71"/>
                    <a:pt x="13" y="71"/>
                  </a:cubicBezTo>
                  <a:cubicBezTo>
                    <a:pt x="13" y="71"/>
                    <a:pt x="14" y="70"/>
                    <a:pt x="14" y="69"/>
                  </a:cubicBezTo>
                  <a:cubicBezTo>
                    <a:pt x="14" y="69"/>
                    <a:pt x="13" y="68"/>
                    <a:pt x="13" y="67"/>
                  </a:cubicBezTo>
                  <a:cubicBezTo>
                    <a:pt x="13" y="66"/>
                    <a:pt x="13" y="65"/>
                    <a:pt x="13" y="64"/>
                  </a:cubicBezTo>
                  <a:cubicBezTo>
                    <a:pt x="13" y="64"/>
                    <a:pt x="14" y="63"/>
                    <a:pt x="14" y="63"/>
                  </a:cubicBezTo>
                  <a:cubicBezTo>
                    <a:pt x="14" y="63"/>
                    <a:pt x="15" y="62"/>
                    <a:pt x="15" y="61"/>
                  </a:cubicBezTo>
                  <a:cubicBezTo>
                    <a:pt x="15" y="61"/>
                    <a:pt x="15" y="60"/>
                    <a:pt x="16" y="59"/>
                  </a:cubicBezTo>
                  <a:cubicBezTo>
                    <a:pt x="16" y="59"/>
                    <a:pt x="17" y="59"/>
                    <a:pt x="17" y="59"/>
                  </a:cubicBezTo>
                  <a:cubicBezTo>
                    <a:pt x="17" y="59"/>
                    <a:pt x="18" y="60"/>
                    <a:pt x="18" y="61"/>
                  </a:cubicBezTo>
                  <a:cubicBezTo>
                    <a:pt x="18" y="61"/>
                    <a:pt x="17" y="62"/>
                    <a:pt x="18" y="62"/>
                  </a:cubicBezTo>
                  <a:cubicBezTo>
                    <a:pt x="18" y="62"/>
                    <a:pt x="18" y="63"/>
                    <a:pt x="18" y="63"/>
                  </a:cubicBezTo>
                  <a:cubicBezTo>
                    <a:pt x="18" y="64"/>
                    <a:pt x="20" y="63"/>
                    <a:pt x="20" y="64"/>
                  </a:cubicBezTo>
                  <a:cubicBezTo>
                    <a:pt x="21" y="64"/>
                    <a:pt x="21" y="65"/>
                    <a:pt x="22" y="65"/>
                  </a:cubicBezTo>
                  <a:cubicBezTo>
                    <a:pt x="22" y="66"/>
                    <a:pt x="22" y="67"/>
                    <a:pt x="23" y="67"/>
                  </a:cubicBezTo>
                  <a:cubicBezTo>
                    <a:pt x="23" y="68"/>
                    <a:pt x="24" y="67"/>
                    <a:pt x="24" y="66"/>
                  </a:cubicBezTo>
                  <a:cubicBezTo>
                    <a:pt x="25" y="66"/>
                    <a:pt x="25" y="66"/>
                    <a:pt x="25" y="65"/>
                  </a:cubicBezTo>
                  <a:cubicBezTo>
                    <a:pt x="25" y="65"/>
                    <a:pt x="25" y="64"/>
                    <a:pt x="25" y="63"/>
                  </a:cubicBezTo>
                  <a:cubicBezTo>
                    <a:pt x="25" y="63"/>
                    <a:pt x="25" y="63"/>
                    <a:pt x="26" y="63"/>
                  </a:cubicBezTo>
                  <a:cubicBezTo>
                    <a:pt x="26" y="63"/>
                    <a:pt x="27" y="63"/>
                    <a:pt x="27" y="63"/>
                  </a:cubicBezTo>
                  <a:cubicBezTo>
                    <a:pt x="27" y="64"/>
                    <a:pt x="27" y="65"/>
                    <a:pt x="28" y="65"/>
                  </a:cubicBezTo>
                  <a:cubicBezTo>
                    <a:pt x="28" y="66"/>
                    <a:pt x="28" y="66"/>
                    <a:pt x="29" y="66"/>
                  </a:cubicBezTo>
                  <a:cubicBezTo>
                    <a:pt x="29" y="67"/>
                    <a:pt x="30" y="67"/>
                    <a:pt x="31" y="67"/>
                  </a:cubicBezTo>
                  <a:cubicBezTo>
                    <a:pt x="31" y="68"/>
                    <a:pt x="31" y="69"/>
                    <a:pt x="31" y="69"/>
                  </a:cubicBezTo>
                  <a:cubicBezTo>
                    <a:pt x="31" y="70"/>
                    <a:pt x="31" y="70"/>
                    <a:pt x="30" y="70"/>
                  </a:cubicBezTo>
                  <a:cubicBezTo>
                    <a:pt x="30" y="71"/>
                    <a:pt x="29" y="71"/>
                    <a:pt x="28" y="71"/>
                  </a:cubicBezTo>
                  <a:cubicBezTo>
                    <a:pt x="28" y="70"/>
                    <a:pt x="27" y="70"/>
                    <a:pt x="26" y="70"/>
                  </a:cubicBezTo>
                  <a:cubicBezTo>
                    <a:pt x="26" y="70"/>
                    <a:pt x="25" y="69"/>
                    <a:pt x="25" y="69"/>
                  </a:cubicBezTo>
                  <a:cubicBezTo>
                    <a:pt x="25" y="69"/>
                    <a:pt x="24" y="69"/>
                    <a:pt x="24" y="69"/>
                  </a:cubicBezTo>
                  <a:cubicBezTo>
                    <a:pt x="24" y="70"/>
                    <a:pt x="24" y="70"/>
                    <a:pt x="24" y="70"/>
                  </a:cubicBezTo>
                  <a:cubicBezTo>
                    <a:pt x="24" y="71"/>
                    <a:pt x="25" y="72"/>
                    <a:pt x="25" y="72"/>
                  </a:cubicBezTo>
                  <a:cubicBezTo>
                    <a:pt x="25" y="72"/>
                    <a:pt x="26" y="72"/>
                    <a:pt x="27" y="73"/>
                  </a:cubicBezTo>
                  <a:cubicBezTo>
                    <a:pt x="27" y="73"/>
                    <a:pt x="27" y="74"/>
                    <a:pt x="28" y="75"/>
                  </a:cubicBezTo>
                  <a:cubicBezTo>
                    <a:pt x="28" y="75"/>
                    <a:pt x="29" y="75"/>
                    <a:pt x="30" y="75"/>
                  </a:cubicBezTo>
                  <a:cubicBezTo>
                    <a:pt x="30" y="75"/>
                    <a:pt x="31" y="75"/>
                    <a:pt x="31" y="76"/>
                  </a:cubicBezTo>
                  <a:cubicBezTo>
                    <a:pt x="32" y="76"/>
                    <a:pt x="32" y="77"/>
                    <a:pt x="32" y="78"/>
                  </a:cubicBezTo>
                  <a:cubicBezTo>
                    <a:pt x="32" y="79"/>
                    <a:pt x="33" y="82"/>
                    <a:pt x="33" y="83"/>
                  </a:cubicBezTo>
                  <a:cubicBezTo>
                    <a:pt x="33" y="84"/>
                    <a:pt x="33" y="85"/>
                    <a:pt x="33" y="86"/>
                  </a:cubicBezTo>
                  <a:cubicBezTo>
                    <a:pt x="33" y="87"/>
                    <a:pt x="33" y="88"/>
                    <a:pt x="33" y="89"/>
                  </a:cubicBezTo>
                  <a:cubicBezTo>
                    <a:pt x="33" y="89"/>
                    <a:pt x="34" y="91"/>
                    <a:pt x="34" y="91"/>
                  </a:cubicBezTo>
                  <a:cubicBezTo>
                    <a:pt x="34" y="92"/>
                    <a:pt x="34" y="93"/>
                    <a:pt x="34" y="93"/>
                  </a:cubicBezTo>
                  <a:cubicBezTo>
                    <a:pt x="35" y="93"/>
                    <a:pt x="35" y="92"/>
                    <a:pt x="35" y="92"/>
                  </a:cubicBezTo>
                  <a:cubicBezTo>
                    <a:pt x="36" y="91"/>
                    <a:pt x="36" y="88"/>
                    <a:pt x="36" y="87"/>
                  </a:cubicBezTo>
                  <a:cubicBezTo>
                    <a:pt x="36" y="86"/>
                    <a:pt x="35" y="83"/>
                    <a:pt x="35" y="82"/>
                  </a:cubicBezTo>
                  <a:cubicBezTo>
                    <a:pt x="35" y="81"/>
                    <a:pt x="35" y="79"/>
                    <a:pt x="35" y="78"/>
                  </a:cubicBezTo>
                  <a:cubicBezTo>
                    <a:pt x="34" y="77"/>
                    <a:pt x="34" y="76"/>
                    <a:pt x="34" y="75"/>
                  </a:cubicBezTo>
                  <a:cubicBezTo>
                    <a:pt x="34" y="75"/>
                    <a:pt x="34" y="74"/>
                    <a:pt x="34" y="74"/>
                  </a:cubicBezTo>
                  <a:cubicBezTo>
                    <a:pt x="34" y="74"/>
                    <a:pt x="35" y="74"/>
                    <a:pt x="35" y="74"/>
                  </a:cubicBezTo>
                  <a:cubicBezTo>
                    <a:pt x="35" y="75"/>
                    <a:pt x="35" y="76"/>
                    <a:pt x="35" y="76"/>
                  </a:cubicBezTo>
                  <a:cubicBezTo>
                    <a:pt x="36" y="76"/>
                    <a:pt x="36" y="77"/>
                    <a:pt x="36" y="77"/>
                  </a:cubicBezTo>
                  <a:cubicBezTo>
                    <a:pt x="37" y="77"/>
                    <a:pt x="37" y="76"/>
                    <a:pt x="38" y="76"/>
                  </a:cubicBezTo>
                  <a:cubicBezTo>
                    <a:pt x="38" y="75"/>
                    <a:pt x="38" y="74"/>
                    <a:pt x="38" y="74"/>
                  </a:cubicBezTo>
                  <a:cubicBezTo>
                    <a:pt x="38" y="73"/>
                    <a:pt x="39" y="73"/>
                    <a:pt x="40" y="72"/>
                  </a:cubicBezTo>
                  <a:cubicBezTo>
                    <a:pt x="41" y="72"/>
                    <a:pt x="42" y="73"/>
                    <a:pt x="43" y="73"/>
                  </a:cubicBezTo>
                  <a:cubicBezTo>
                    <a:pt x="43" y="73"/>
                    <a:pt x="45" y="74"/>
                    <a:pt x="46" y="74"/>
                  </a:cubicBezTo>
                  <a:cubicBezTo>
                    <a:pt x="46" y="74"/>
                    <a:pt x="47" y="75"/>
                    <a:pt x="47" y="75"/>
                  </a:cubicBezTo>
                  <a:cubicBezTo>
                    <a:pt x="48" y="76"/>
                    <a:pt x="49" y="75"/>
                    <a:pt x="49" y="76"/>
                  </a:cubicBezTo>
                  <a:cubicBezTo>
                    <a:pt x="50" y="76"/>
                    <a:pt x="50" y="77"/>
                    <a:pt x="50" y="77"/>
                  </a:cubicBezTo>
                  <a:cubicBezTo>
                    <a:pt x="51" y="77"/>
                    <a:pt x="51" y="78"/>
                    <a:pt x="51" y="78"/>
                  </a:cubicBezTo>
                  <a:cubicBezTo>
                    <a:pt x="52" y="79"/>
                    <a:pt x="53" y="78"/>
                    <a:pt x="53" y="79"/>
                  </a:cubicBezTo>
                  <a:cubicBezTo>
                    <a:pt x="53" y="79"/>
                    <a:pt x="53" y="80"/>
                    <a:pt x="54" y="80"/>
                  </a:cubicBezTo>
                  <a:cubicBezTo>
                    <a:pt x="54" y="81"/>
                    <a:pt x="55" y="80"/>
                    <a:pt x="55" y="79"/>
                  </a:cubicBezTo>
                  <a:cubicBezTo>
                    <a:pt x="55" y="79"/>
                    <a:pt x="55" y="78"/>
                    <a:pt x="55" y="78"/>
                  </a:cubicBezTo>
                  <a:cubicBezTo>
                    <a:pt x="54" y="77"/>
                    <a:pt x="55" y="76"/>
                    <a:pt x="55" y="75"/>
                  </a:cubicBezTo>
                  <a:cubicBezTo>
                    <a:pt x="55" y="75"/>
                    <a:pt x="54" y="74"/>
                    <a:pt x="54" y="74"/>
                  </a:cubicBezTo>
                  <a:cubicBezTo>
                    <a:pt x="53" y="74"/>
                    <a:pt x="53" y="74"/>
                    <a:pt x="53" y="74"/>
                  </a:cubicBezTo>
                  <a:cubicBezTo>
                    <a:pt x="52" y="74"/>
                    <a:pt x="51" y="74"/>
                    <a:pt x="51" y="73"/>
                  </a:cubicBezTo>
                  <a:cubicBezTo>
                    <a:pt x="50" y="73"/>
                    <a:pt x="50" y="72"/>
                    <a:pt x="50" y="72"/>
                  </a:cubicBezTo>
                  <a:cubicBezTo>
                    <a:pt x="50" y="71"/>
                    <a:pt x="51" y="72"/>
                    <a:pt x="51" y="72"/>
                  </a:cubicBezTo>
                  <a:cubicBezTo>
                    <a:pt x="51" y="71"/>
                    <a:pt x="51" y="70"/>
                    <a:pt x="51" y="69"/>
                  </a:cubicBezTo>
                  <a:cubicBezTo>
                    <a:pt x="51" y="69"/>
                    <a:pt x="50" y="68"/>
                    <a:pt x="50" y="68"/>
                  </a:cubicBezTo>
                  <a:cubicBezTo>
                    <a:pt x="49" y="67"/>
                    <a:pt x="49" y="65"/>
                    <a:pt x="49" y="65"/>
                  </a:cubicBezTo>
                  <a:cubicBezTo>
                    <a:pt x="48" y="64"/>
                    <a:pt x="47" y="65"/>
                    <a:pt x="47" y="64"/>
                  </a:cubicBezTo>
                  <a:cubicBezTo>
                    <a:pt x="47" y="64"/>
                    <a:pt x="47" y="63"/>
                    <a:pt x="46" y="62"/>
                  </a:cubicBezTo>
                  <a:cubicBezTo>
                    <a:pt x="46" y="62"/>
                    <a:pt x="45" y="61"/>
                    <a:pt x="45" y="61"/>
                  </a:cubicBezTo>
                  <a:cubicBezTo>
                    <a:pt x="44" y="61"/>
                    <a:pt x="43" y="59"/>
                    <a:pt x="43" y="59"/>
                  </a:cubicBezTo>
                  <a:cubicBezTo>
                    <a:pt x="43" y="58"/>
                    <a:pt x="43" y="57"/>
                    <a:pt x="43" y="56"/>
                  </a:cubicBezTo>
                  <a:cubicBezTo>
                    <a:pt x="43" y="56"/>
                    <a:pt x="44" y="55"/>
                    <a:pt x="44" y="55"/>
                  </a:cubicBezTo>
                  <a:cubicBezTo>
                    <a:pt x="44" y="55"/>
                    <a:pt x="45" y="55"/>
                    <a:pt x="46" y="55"/>
                  </a:cubicBezTo>
                  <a:cubicBezTo>
                    <a:pt x="46" y="55"/>
                    <a:pt x="47" y="55"/>
                    <a:pt x="48" y="55"/>
                  </a:cubicBezTo>
                  <a:cubicBezTo>
                    <a:pt x="48" y="54"/>
                    <a:pt x="48" y="54"/>
                    <a:pt x="48" y="53"/>
                  </a:cubicBezTo>
                  <a:cubicBezTo>
                    <a:pt x="47" y="53"/>
                    <a:pt x="46" y="53"/>
                    <a:pt x="46" y="53"/>
                  </a:cubicBezTo>
                  <a:cubicBezTo>
                    <a:pt x="45" y="53"/>
                    <a:pt x="45" y="54"/>
                    <a:pt x="45" y="54"/>
                  </a:cubicBezTo>
                  <a:cubicBezTo>
                    <a:pt x="44" y="54"/>
                    <a:pt x="43" y="54"/>
                    <a:pt x="42" y="54"/>
                  </a:cubicBezTo>
                  <a:cubicBezTo>
                    <a:pt x="42" y="54"/>
                    <a:pt x="42" y="54"/>
                    <a:pt x="42" y="53"/>
                  </a:cubicBezTo>
                  <a:cubicBezTo>
                    <a:pt x="42" y="53"/>
                    <a:pt x="42" y="52"/>
                    <a:pt x="42" y="52"/>
                  </a:cubicBezTo>
                  <a:cubicBezTo>
                    <a:pt x="42" y="52"/>
                    <a:pt x="43" y="51"/>
                    <a:pt x="43" y="51"/>
                  </a:cubicBezTo>
                  <a:cubicBezTo>
                    <a:pt x="44" y="50"/>
                    <a:pt x="45" y="50"/>
                    <a:pt x="45" y="50"/>
                  </a:cubicBezTo>
                  <a:cubicBezTo>
                    <a:pt x="46" y="50"/>
                    <a:pt x="46" y="49"/>
                    <a:pt x="46" y="49"/>
                  </a:cubicBezTo>
                  <a:cubicBezTo>
                    <a:pt x="46" y="49"/>
                    <a:pt x="46" y="48"/>
                    <a:pt x="46" y="48"/>
                  </a:cubicBezTo>
                  <a:cubicBezTo>
                    <a:pt x="46" y="48"/>
                    <a:pt x="46" y="47"/>
                    <a:pt x="46" y="47"/>
                  </a:cubicBezTo>
                  <a:cubicBezTo>
                    <a:pt x="47" y="46"/>
                    <a:pt x="48" y="46"/>
                    <a:pt x="49" y="46"/>
                  </a:cubicBezTo>
                  <a:cubicBezTo>
                    <a:pt x="49" y="46"/>
                    <a:pt x="50" y="47"/>
                    <a:pt x="50" y="47"/>
                  </a:cubicBezTo>
                  <a:cubicBezTo>
                    <a:pt x="51" y="47"/>
                    <a:pt x="52" y="47"/>
                    <a:pt x="53" y="47"/>
                  </a:cubicBezTo>
                  <a:cubicBezTo>
                    <a:pt x="53" y="47"/>
                    <a:pt x="54" y="47"/>
                    <a:pt x="54" y="46"/>
                  </a:cubicBezTo>
                  <a:cubicBezTo>
                    <a:pt x="54" y="46"/>
                    <a:pt x="53" y="45"/>
                    <a:pt x="54" y="44"/>
                  </a:cubicBezTo>
                  <a:cubicBezTo>
                    <a:pt x="54" y="43"/>
                    <a:pt x="56" y="43"/>
                    <a:pt x="56" y="42"/>
                  </a:cubicBezTo>
                  <a:cubicBezTo>
                    <a:pt x="57" y="42"/>
                    <a:pt x="58" y="42"/>
                    <a:pt x="58" y="42"/>
                  </a:cubicBezTo>
                  <a:cubicBezTo>
                    <a:pt x="59" y="42"/>
                    <a:pt x="59" y="43"/>
                    <a:pt x="60" y="43"/>
                  </a:cubicBezTo>
                  <a:cubicBezTo>
                    <a:pt x="60" y="43"/>
                    <a:pt x="61" y="43"/>
                    <a:pt x="61" y="43"/>
                  </a:cubicBezTo>
                  <a:cubicBezTo>
                    <a:pt x="61" y="43"/>
                    <a:pt x="62" y="42"/>
                    <a:pt x="62" y="42"/>
                  </a:cubicBezTo>
                  <a:cubicBezTo>
                    <a:pt x="62" y="41"/>
                    <a:pt x="62" y="40"/>
                    <a:pt x="62" y="40"/>
                  </a:cubicBezTo>
                  <a:cubicBezTo>
                    <a:pt x="62" y="40"/>
                    <a:pt x="62" y="39"/>
                    <a:pt x="62" y="39"/>
                  </a:cubicBezTo>
                  <a:cubicBezTo>
                    <a:pt x="62" y="38"/>
                    <a:pt x="63" y="38"/>
                    <a:pt x="63" y="38"/>
                  </a:cubicBezTo>
                  <a:cubicBezTo>
                    <a:pt x="63" y="38"/>
                    <a:pt x="64" y="38"/>
                    <a:pt x="64" y="39"/>
                  </a:cubicBezTo>
                  <a:cubicBezTo>
                    <a:pt x="64" y="39"/>
                    <a:pt x="64" y="40"/>
                    <a:pt x="65" y="40"/>
                  </a:cubicBezTo>
                  <a:cubicBezTo>
                    <a:pt x="66" y="40"/>
                    <a:pt x="67" y="40"/>
                    <a:pt x="68" y="39"/>
                  </a:cubicBezTo>
                  <a:cubicBezTo>
                    <a:pt x="69" y="39"/>
                    <a:pt x="69" y="37"/>
                    <a:pt x="70" y="37"/>
                  </a:cubicBezTo>
                  <a:cubicBezTo>
                    <a:pt x="71" y="36"/>
                    <a:pt x="72" y="35"/>
                    <a:pt x="73" y="35"/>
                  </a:cubicBezTo>
                  <a:cubicBezTo>
                    <a:pt x="74" y="35"/>
                    <a:pt x="75" y="35"/>
                    <a:pt x="76" y="35"/>
                  </a:cubicBezTo>
                  <a:cubicBezTo>
                    <a:pt x="77" y="34"/>
                    <a:pt x="78" y="33"/>
                    <a:pt x="78" y="32"/>
                  </a:cubicBezTo>
                  <a:cubicBezTo>
                    <a:pt x="79" y="31"/>
                    <a:pt x="79" y="29"/>
                    <a:pt x="80" y="28"/>
                  </a:cubicBezTo>
                  <a:cubicBezTo>
                    <a:pt x="81" y="28"/>
                    <a:pt x="83" y="28"/>
                    <a:pt x="84" y="27"/>
                  </a:cubicBezTo>
                  <a:cubicBezTo>
                    <a:pt x="85" y="27"/>
                    <a:pt x="86" y="25"/>
                    <a:pt x="86" y="24"/>
                  </a:cubicBezTo>
                  <a:cubicBezTo>
                    <a:pt x="87" y="22"/>
                    <a:pt x="90" y="20"/>
                    <a:pt x="91" y="19"/>
                  </a:cubicBezTo>
                  <a:cubicBezTo>
                    <a:pt x="91" y="18"/>
                    <a:pt x="93" y="17"/>
                    <a:pt x="93" y="17"/>
                  </a:cubicBezTo>
                  <a:cubicBezTo>
                    <a:pt x="94" y="17"/>
                    <a:pt x="96" y="17"/>
                    <a:pt x="96" y="16"/>
                  </a:cubicBezTo>
                  <a:cubicBezTo>
                    <a:pt x="97" y="16"/>
                    <a:pt x="99" y="14"/>
                    <a:pt x="99" y="14"/>
                  </a:cubicBezTo>
                  <a:cubicBezTo>
                    <a:pt x="99" y="14"/>
                    <a:pt x="102" y="13"/>
                    <a:pt x="102" y="12"/>
                  </a:cubicBezTo>
                  <a:cubicBezTo>
                    <a:pt x="103" y="11"/>
                    <a:pt x="103" y="10"/>
                    <a:pt x="103" y="10"/>
                  </a:cubicBezTo>
                  <a:cubicBezTo>
                    <a:pt x="103" y="9"/>
                    <a:pt x="104" y="9"/>
                    <a:pt x="104" y="9"/>
                  </a:cubicBezTo>
                  <a:cubicBezTo>
                    <a:pt x="104" y="9"/>
                    <a:pt x="105" y="9"/>
                    <a:pt x="105" y="9"/>
                  </a:cubicBezTo>
                  <a:cubicBezTo>
                    <a:pt x="106" y="9"/>
                    <a:pt x="107" y="9"/>
                    <a:pt x="108" y="9"/>
                  </a:cubicBezTo>
                  <a:cubicBezTo>
                    <a:pt x="108" y="8"/>
                    <a:pt x="110" y="7"/>
                    <a:pt x="111" y="6"/>
                  </a:cubicBezTo>
                  <a:cubicBezTo>
                    <a:pt x="111" y="6"/>
                    <a:pt x="111" y="5"/>
                    <a:pt x="111" y="4"/>
                  </a:cubicBezTo>
                  <a:cubicBezTo>
                    <a:pt x="111" y="4"/>
                    <a:pt x="110" y="2"/>
                    <a:pt x="111" y="2"/>
                  </a:cubicBezTo>
                  <a:cubicBezTo>
                    <a:pt x="111" y="1"/>
                    <a:pt x="112" y="1"/>
                    <a:pt x="112" y="1"/>
                  </a:cubicBezTo>
                  <a:cubicBezTo>
                    <a:pt x="112" y="0"/>
                    <a:pt x="113" y="0"/>
                    <a:pt x="113" y="1"/>
                  </a:cubicBezTo>
                  <a:cubicBezTo>
                    <a:pt x="114" y="1"/>
                    <a:pt x="114" y="2"/>
                    <a:pt x="115" y="2"/>
                  </a:cubicBezTo>
                  <a:cubicBezTo>
                    <a:pt x="115" y="3"/>
                    <a:pt x="116" y="3"/>
                    <a:pt x="117" y="4"/>
                  </a:cubicBezTo>
                  <a:cubicBezTo>
                    <a:pt x="117" y="4"/>
                    <a:pt x="119" y="5"/>
                    <a:pt x="119" y="6"/>
                  </a:cubicBezTo>
                  <a:cubicBezTo>
                    <a:pt x="120" y="6"/>
                    <a:pt x="120" y="7"/>
                    <a:pt x="120" y="8"/>
                  </a:cubicBezTo>
                  <a:cubicBezTo>
                    <a:pt x="120" y="8"/>
                    <a:pt x="121" y="9"/>
                    <a:pt x="122" y="10"/>
                  </a:cubicBezTo>
                  <a:cubicBezTo>
                    <a:pt x="122" y="10"/>
                    <a:pt x="123" y="11"/>
                    <a:pt x="123" y="11"/>
                  </a:cubicBezTo>
                  <a:cubicBezTo>
                    <a:pt x="123" y="12"/>
                    <a:pt x="122" y="13"/>
                    <a:pt x="122" y="13"/>
                  </a:cubicBezTo>
                  <a:cubicBezTo>
                    <a:pt x="122" y="14"/>
                    <a:pt x="121" y="15"/>
                    <a:pt x="121" y="15"/>
                  </a:cubicBezTo>
                  <a:cubicBezTo>
                    <a:pt x="121" y="16"/>
                    <a:pt x="121" y="17"/>
                    <a:pt x="122" y="17"/>
                  </a:cubicBezTo>
                  <a:cubicBezTo>
                    <a:pt x="122" y="18"/>
                    <a:pt x="123" y="19"/>
                    <a:pt x="123" y="19"/>
                  </a:cubicBezTo>
                  <a:cubicBezTo>
                    <a:pt x="123" y="20"/>
                    <a:pt x="123" y="21"/>
                    <a:pt x="123" y="22"/>
                  </a:cubicBezTo>
                  <a:cubicBezTo>
                    <a:pt x="123" y="22"/>
                    <a:pt x="124" y="23"/>
                    <a:pt x="124" y="23"/>
                  </a:cubicBezTo>
                  <a:cubicBezTo>
                    <a:pt x="123" y="23"/>
                    <a:pt x="122" y="24"/>
                    <a:pt x="122" y="24"/>
                  </a:cubicBezTo>
                  <a:cubicBezTo>
                    <a:pt x="122" y="25"/>
                    <a:pt x="121" y="27"/>
                    <a:pt x="121" y="28"/>
                  </a:cubicBezTo>
                  <a:cubicBezTo>
                    <a:pt x="121" y="28"/>
                    <a:pt x="120" y="29"/>
                    <a:pt x="120" y="30"/>
                  </a:cubicBezTo>
                  <a:cubicBezTo>
                    <a:pt x="120" y="31"/>
                    <a:pt x="119" y="32"/>
                    <a:pt x="119" y="33"/>
                  </a:cubicBezTo>
                  <a:cubicBezTo>
                    <a:pt x="118" y="33"/>
                    <a:pt x="118" y="35"/>
                    <a:pt x="118" y="36"/>
                  </a:cubicBezTo>
                  <a:cubicBezTo>
                    <a:pt x="118" y="37"/>
                    <a:pt x="119" y="38"/>
                    <a:pt x="119" y="38"/>
                  </a:cubicBezTo>
                  <a:cubicBezTo>
                    <a:pt x="120" y="39"/>
                    <a:pt x="121" y="39"/>
                    <a:pt x="121" y="40"/>
                  </a:cubicBezTo>
                  <a:cubicBezTo>
                    <a:pt x="122" y="40"/>
                    <a:pt x="123" y="40"/>
                    <a:pt x="123" y="40"/>
                  </a:cubicBezTo>
                  <a:cubicBezTo>
                    <a:pt x="124" y="41"/>
                    <a:pt x="124" y="41"/>
                    <a:pt x="125" y="41"/>
                  </a:cubicBezTo>
                  <a:cubicBezTo>
                    <a:pt x="125" y="42"/>
                    <a:pt x="125" y="43"/>
                    <a:pt x="125" y="43"/>
                  </a:cubicBezTo>
                  <a:cubicBezTo>
                    <a:pt x="124" y="43"/>
                    <a:pt x="124" y="43"/>
                    <a:pt x="123" y="43"/>
                  </a:cubicBezTo>
                  <a:cubicBezTo>
                    <a:pt x="123" y="43"/>
                    <a:pt x="122" y="43"/>
                    <a:pt x="121" y="43"/>
                  </a:cubicBezTo>
                  <a:cubicBezTo>
                    <a:pt x="121" y="42"/>
                    <a:pt x="120" y="42"/>
                    <a:pt x="119" y="43"/>
                  </a:cubicBezTo>
                  <a:cubicBezTo>
                    <a:pt x="119" y="43"/>
                    <a:pt x="119" y="43"/>
                    <a:pt x="119" y="44"/>
                  </a:cubicBezTo>
                  <a:cubicBezTo>
                    <a:pt x="118" y="44"/>
                    <a:pt x="118" y="45"/>
                    <a:pt x="118" y="45"/>
                  </a:cubicBezTo>
                  <a:cubicBezTo>
                    <a:pt x="117" y="45"/>
                    <a:pt x="117" y="46"/>
                    <a:pt x="117" y="46"/>
                  </a:cubicBezTo>
                  <a:cubicBezTo>
                    <a:pt x="117" y="47"/>
                    <a:pt x="115" y="47"/>
                    <a:pt x="115" y="48"/>
                  </a:cubicBezTo>
                  <a:cubicBezTo>
                    <a:pt x="115" y="48"/>
                    <a:pt x="114" y="49"/>
                    <a:pt x="114" y="49"/>
                  </a:cubicBezTo>
                  <a:cubicBezTo>
                    <a:pt x="114" y="49"/>
                    <a:pt x="116" y="50"/>
                    <a:pt x="116" y="50"/>
                  </a:cubicBezTo>
                  <a:cubicBezTo>
                    <a:pt x="116" y="51"/>
                    <a:pt x="115" y="51"/>
                    <a:pt x="115" y="51"/>
                  </a:cubicBezTo>
                  <a:cubicBezTo>
                    <a:pt x="114" y="52"/>
                    <a:pt x="113" y="52"/>
                    <a:pt x="113" y="52"/>
                  </a:cubicBezTo>
                  <a:cubicBezTo>
                    <a:pt x="112" y="52"/>
                    <a:pt x="111" y="52"/>
                    <a:pt x="110" y="52"/>
                  </a:cubicBezTo>
                  <a:cubicBezTo>
                    <a:pt x="110" y="52"/>
                    <a:pt x="109" y="53"/>
                    <a:pt x="109" y="53"/>
                  </a:cubicBezTo>
                  <a:cubicBezTo>
                    <a:pt x="109" y="54"/>
                    <a:pt x="109" y="55"/>
                    <a:pt x="108" y="55"/>
                  </a:cubicBezTo>
                  <a:cubicBezTo>
                    <a:pt x="108" y="56"/>
                    <a:pt x="109" y="57"/>
                    <a:pt x="108" y="57"/>
                  </a:cubicBezTo>
                  <a:cubicBezTo>
                    <a:pt x="108" y="58"/>
                    <a:pt x="108" y="58"/>
                    <a:pt x="107" y="58"/>
                  </a:cubicBezTo>
                  <a:cubicBezTo>
                    <a:pt x="107" y="59"/>
                    <a:pt x="106" y="58"/>
                    <a:pt x="106" y="58"/>
                  </a:cubicBezTo>
                  <a:cubicBezTo>
                    <a:pt x="105" y="58"/>
                    <a:pt x="105" y="58"/>
                    <a:pt x="105" y="58"/>
                  </a:cubicBezTo>
                  <a:cubicBezTo>
                    <a:pt x="104" y="58"/>
                    <a:pt x="104" y="58"/>
                    <a:pt x="104" y="59"/>
                  </a:cubicBezTo>
                  <a:cubicBezTo>
                    <a:pt x="104" y="59"/>
                    <a:pt x="104" y="60"/>
                    <a:pt x="104" y="60"/>
                  </a:cubicBezTo>
                  <a:cubicBezTo>
                    <a:pt x="104" y="60"/>
                    <a:pt x="104" y="61"/>
                    <a:pt x="104" y="61"/>
                  </a:cubicBezTo>
                  <a:cubicBezTo>
                    <a:pt x="104" y="62"/>
                    <a:pt x="105" y="61"/>
                    <a:pt x="105" y="62"/>
                  </a:cubicBezTo>
                  <a:cubicBezTo>
                    <a:pt x="105" y="62"/>
                    <a:pt x="105" y="63"/>
                    <a:pt x="105" y="63"/>
                  </a:cubicBezTo>
                  <a:cubicBezTo>
                    <a:pt x="105" y="63"/>
                    <a:pt x="104" y="63"/>
                    <a:pt x="104" y="63"/>
                  </a:cubicBezTo>
                  <a:cubicBezTo>
                    <a:pt x="104" y="64"/>
                    <a:pt x="104" y="64"/>
                    <a:pt x="103" y="65"/>
                  </a:cubicBezTo>
                  <a:cubicBezTo>
                    <a:pt x="103" y="65"/>
                    <a:pt x="102" y="65"/>
                    <a:pt x="101" y="65"/>
                  </a:cubicBezTo>
                  <a:cubicBezTo>
                    <a:pt x="101" y="65"/>
                    <a:pt x="100" y="65"/>
                    <a:pt x="100" y="65"/>
                  </a:cubicBezTo>
                  <a:cubicBezTo>
                    <a:pt x="99" y="65"/>
                    <a:pt x="98" y="64"/>
                    <a:pt x="98" y="64"/>
                  </a:cubicBezTo>
                  <a:cubicBezTo>
                    <a:pt x="98" y="65"/>
                    <a:pt x="97" y="65"/>
                    <a:pt x="97" y="66"/>
                  </a:cubicBezTo>
                  <a:cubicBezTo>
                    <a:pt x="97" y="66"/>
                    <a:pt x="97" y="67"/>
                    <a:pt x="97" y="67"/>
                  </a:cubicBezTo>
                  <a:cubicBezTo>
                    <a:pt x="98" y="68"/>
                    <a:pt x="99" y="68"/>
                    <a:pt x="99" y="68"/>
                  </a:cubicBezTo>
                  <a:cubicBezTo>
                    <a:pt x="100" y="68"/>
                    <a:pt x="101" y="68"/>
                    <a:pt x="102" y="68"/>
                  </a:cubicBezTo>
                  <a:cubicBezTo>
                    <a:pt x="102" y="69"/>
                    <a:pt x="103" y="69"/>
                    <a:pt x="103" y="70"/>
                  </a:cubicBezTo>
                  <a:cubicBezTo>
                    <a:pt x="104" y="70"/>
                    <a:pt x="105" y="71"/>
                    <a:pt x="105" y="71"/>
                  </a:cubicBezTo>
                  <a:cubicBezTo>
                    <a:pt x="106" y="71"/>
                    <a:pt x="108" y="71"/>
                    <a:pt x="109" y="71"/>
                  </a:cubicBezTo>
                  <a:cubicBezTo>
                    <a:pt x="109" y="71"/>
                    <a:pt x="110" y="71"/>
                    <a:pt x="110" y="71"/>
                  </a:cubicBezTo>
                  <a:cubicBezTo>
                    <a:pt x="111" y="70"/>
                    <a:pt x="112" y="70"/>
                    <a:pt x="112" y="69"/>
                  </a:cubicBezTo>
                  <a:cubicBezTo>
                    <a:pt x="113" y="69"/>
                    <a:pt x="114" y="69"/>
                    <a:pt x="115" y="69"/>
                  </a:cubicBezTo>
                  <a:cubicBezTo>
                    <a:pt x="116" y="68"/>
                    <a:pt x="116" y="67"/>
                    <a:pt x="117" y="67"/>
                  </a:cubicBezTo>
                  <a:cubicBezTo>
                    <a:pt x="117" y="66"/>
                    <a:pt x="117" y="64"/>
                    <a:pt x="118" y="64"/>
                  </a:cubicBezTo>
                  <a:cubicBezTo>
                    <a:pt x="118" y="63"/>
                    <a:pt x="119" y="63"/>
                    <a:pt x="119" y="63"/>
                  </a:cubicBezTo>
                  <a:cubicBezTo>
                    <a:pt x="120" y="63"/>
                    <a:pt x="121" y="63"/>
                    <a:pt x="121" y="63"/>
                  </a:cubicBezTo>
                  <a:cubicBezTo>
                    <a:pt x="122" y="63"/>
                    <a:pt x="122" y="62"/>
                    <a:pt x="122" y="61"/>
                  </a:cubicBezTo>
                  <a:cubicBezTo>
                    <a:pt x="122" y="61"/>
                    <a:pt x="123" y="60"/>
                    <a:pt x="123" y="60"/>
                  </a:cubicBezTo>
                  <a:cubicBezTo>
                    <a:pt x="123" y="60"/>
                    <a:pt x="124" y="61"/>
                    <a:pt x="124" y="61"/>
                  </a:cubicBezTo>
                  <a:cubicBezTo>
                    <a:pt x="124" y="61"/>
                    <a:pt x="125" y="61"/>
                    <a:pt x="126" y="61"/>
                  </a:cubicBezTo>
                  <a:cubicBezTo>
                    <a:pt x="126" y="61"/>
                    <a:pt x="126" y="62"/>
                    <a:pt x="126" y="62"/>
                  </a:cubicBezTo>
                  <a:cubicBezTo>
                    <a:pt x="126" y="63"/>
                    <a:pt x="125" y="63"/>
                    <a:pt x="124" y="64"/>
                  </a:cubicBezTo>
                  <a:cubicBezTo>
                    <a:pt x="124" y="65"/>
                    <a:pt x="124" y="66"/>
                    <a:pt x="123" y="66"/>
                  </a:cubicBezTo>
                  <a:cubicBezTo>
                    <a:pt x="123" y="67"/>
                    <a:pt x="122" y="69"/>
                    <a:pt x="122" y="70"/>
                  </a:cubicBezTo>
                  <a:cubicBezTo>
                    <a:pt x="122" y="71"/>
                    <a:pt x="122" y="72"/>
                    <a:pt x="122" y="72"/>
                  </a:cubicBezTo>
                  <a:cubicBezTo>
                    <a:pt x="121" y="72"/>
                    <a:pt x="121" y="73"/>
                    <a:pt x="120" y="73"/>
                  </a:cubicBezTo>
                  <a:cubicBezTo>
                    <a:pt x="120" y="74"/>
                    <a:pt x="119" y="74"/>
                    <a:pt x="119" y="74"/>
                  </a:cubicBezTo>
                  <a:cubicBezTo>
                    <a:pt x="118" y="75"/>
                    <a:pt x="118" y="76"/>
                    <a:pt x="117" y="76"/>
                  </a:cubicBezTo>
                  <a:cubicBezTo>
                    <a:pt x="117" y="76"/>
                    <a:pt x="117" y="77"/>
                    <a:pt x="117" y="77"/>
                  </a:cubicBezTo>
                  <a:cubicBezTo>
                    <a:pt x="117" y="78"/>
                    <a:pt x="116" y="78"/>
                    <a:pt x="116" y="79"/>
                  </a:cubicBezTo>
                  <a:cubicBezTo>
                    <a:pt x="115" y="79"/>
                    <a:pt x="114" y="80"/>
                    <a:pt x="113" y="80"/>
                  </a:cubicBezTo>
                  <a:cubicBezTo>
                    <a:pt x="112" y="80"/>
                    <a:pt x="111" y="80"/>
                    <a:pt x="111" y="79"/>
                  </a:cubicBezTo>
                  <a:cubicBezTo>
                    <a:pt x="110" y="79"/>
                    <a:pt x="109" y="78"/>
                    <a:pt x="109" y="77"/>
                  </a:cubicBezTo>
                  <a:cubicBezTo>
                    <a:pt x="109" y="77"/>
                    <a:pt x="108" y="76"/>
                    <a:pt x="107" y="75"/>
                  </a:cubicBezTo>
                  <a:cubicBezTo>
                    <a:pt x="107" y="75"/>
                    <a:pt x="106" y="74"/>
                    <a:pt x="106" y="74"/>
                  </a:cubicBezTo>
                  <a:cubicBezTo>
                    <a:pt x="105" y="74"/>
                    <a:pt x="105" y="74"/>
                    <a:pt x="104" y="74"/>
                  </a:cubicBezTo>
                  <a:cubicBezTo>
                    <a:pt x="104" y="74"/>
                    <a:pt x="104" y="75"/>
                    <a:pt x="103" y="75"/>
                  </a:cubicBezTo>
                  <a:cubicBezTo>
                    <a:pt x="103" y="75"/>
                    <a:pt x="104" y="76"/>
                    <a:pt x="103" y="76"/>
                  </a:cubicBezTo>
                  <a:cubicBezTo>
                    <a:pt x="103" y="76"/>
                    <a:pt x="102" y="77"/>
                    <a:pt x="102" y="77"/>
                  </a:cubicBezTo>
                  <a:cubicBezTo>
                    <a:pt x="101" y="77"/>
                    <a:pt x="101" y="77"/>
                    <a:pt x="100" y="77"/>
                  </a:cubicBezTo>
                  <a:cubicBezTo>
                    <a:pt x="100" y="77"/>
                    <a:pt x="99" y="77"/>
                    <a:pt x="99" y="77"/>
                  </a:cubicBezTo>
                  <a:cubicBezTo>
                    <a:pt x="99" y="77"/>
                    <a:pt x="99" y="76"/>
                    <a:pt x="99" y="76"/>
                  </a:cubicBezTo>
                  <a:cubicBezTo>
                    <a:pt x="99" y="75"/>
                    <a:pt x="100" y="74"/>
                    <a:pt x="100" y="74"/>
                  </a:cubicBezTo>
                  <a:cubicBezTo>
                    <a:pt x="100" y="74"/>
                    <a:pt x="100" y="73"/>
                    <a:pt x="100" y="73"/>
                  </a:cubicBezTo>
                  <a:cubicBezTo>
                    <a:pt x="99" y="73"/>
                    <a:pt x="98" y="73"/>
                    <a:pt x="98" y="73"/>
                  </a:cubicBezTo>
                  <a:cubicBezTo>
                    <a:pt x="97" y="74"/>
                    <a:pt x="97" y="74"/>
                    <a:pt x="96" y="74"/>
                  </a:cubicBezTo>
                  <a:cubicBezTo>
                    <a:pt x="96" y="74"/>
                    <a:pt x="95" y="74"/>
                    <a:pt x="94" y="74"/>
                  </a:cubicBezTo>
                  <a:cubicBezTo>
                    <a:pt x="94" y="74"/>
                    <a:pt x="94" y="75"/>
                    <a:pt x="94" y="75"/>
                  </a:cubicBezTo>
                  <a:cubicBezTo>
                    <a:pt x="95" y="76"/>
                    <a:pt x="96" y="76"/>
                    <a:pt x="96" y="76"/>
                  </a:cubicBezTo>
                  <a:cubicBezTo>
                    <a:pt x="96" y="77"/>
                    <a:pt x="96" y="78"/>
                    <a:pt x="96" y="78"/>
                  </a:cubicBezTo>
                  <a:cubicBezTo>
                    <a:pt x="96" y="78"/>
                    <a:pt x="95" y="78"/>
                    <a:pt x="95" y="79"/>
                  </a:cubicBezTo>
                  <a:cubicBezTo>
                    <a:pt x="95" y="79"/>
                    <a:pt x="95" y="80"/>
                    <a:pt x="95" y="81"/>
                  </a:cubicBezTo>
                  <a:cubicBezTo>
                    <a:pt x="95" y="81"/>
                    <a:pt x="96" y="82"/>
                    <a:pt x="96" y="83"/>
                  </a:cubicBezTo>
                  <a:cubicBezTo>
                    <a:pt x="96" y="83"/>
                    <a:pt x="96" y="85"/>
                    <a:pt x="95" y="85"/>
                  </a:cubicBezTo>
                  <a:cubicBezTo>
                    <a:pt x="95" y="86"/>
                    <a:pt x="93" y="86"/>
                    <a:pt x="93" y="87"/>
                  </a:cubicBezTo>
                  <a:cubicBezTo>
                    <a:pt x="92" y="87"/>
                    <a:pt x="92" y="87"/>
                    <a:pt x="91" y="87"/>
                  </a:cubicBezTo>
                  <a:cubicBezTo>
                    <a:pt x="91" y="87"/>
                    <a:pt x="90" y="87"/>
                    <a:pt x="89" y="87"/>
                  </a:cubicBezTo>
                  <a:cubicBezTo>
                    <a:pt x="89" y="88"/>
                    <a:pt x="90" y="89"/>
                    <a:pt x="90" y="89"/>
                  </a:cubicBezTo>
                  <a:cubicBezTo>
                    <a:pt x="90" y="89"/>
                    <a:pt x="90" y="90"/>
                    <a:pt x="90" y="90"/>
                  </a:cubicBezTo>
                  <a:cubicBezTo>
                    <a:pt x="90" y="90"/>
                    <a:pt x="91" y="91"/>
                    <a:pt x="91" y="90"/>
                  </a:cubicBezTo>
                  <a:cubicBezTo>
                    <a:pt x="91" y="90"/>
                    <a:pt x="92" y="90"/>
                    <a:pt x="92" y="89"/>
                  </a:cubicBezTo>
                  <a:cubicBezTo>
                    <a:pt x="93" y="89"/>
                    <a:pt x="94" y="88"/>
                    <a:pt x="94" y="88"/>
                  </a:cubicBezTo>
                  <a:cubicBezTo>
                    <a:pt x="95" y="88"/>
                    <a:pt x="95" y="89"/>
                    <a:pt x="96" y="89"/>
                  </a:cubicBezTo>
                  <a:cubicBezTo>
                    <a:pt x="96" y="89"/>
                    <a:pt x="96" y="90"/>
                    <a:pt x="96" y="90"/>
                  </a:cubicBezTo>
                  <a:cubicBezTo>
                    <a:pt x="96" y="91"/>
                    <a:pt x="95" y="91"/>
                    <a:pt x="95" y="91"/>
                  </a:cubicBezTo>
                  <a:cubicBezTo>
                    <a:pt x="95" y="92"/>
                    <a:pt x="94" y="92"/>
                    <a:pt x="93" y="92"/>
                  </a:cubicBezTo>
                  <a:cubicBezTo>
                    <a:pt x="93" y="92"/>
                    <a:pt x="92" y="92"/>
                    <a:pt x="92" y="92"/>
                  </a:cubicBezTo>
                  <a:cubicBezTo>
                    <a:pt x="91" y="92"/>
                    <a:pt x="90" y="93"/>
                    <a:pt x="89" y="93"/>
                  </a:cubicBezTo>
                  <a:cubicBezTo>
                    <a:pt x="89" y="93"/>
                    <a:pt x="89" y="92"/>
                    <a:pt x="88" y="91"/>
                  </a:cubicBezTo>
                  <a:cubicBezTo>
                    <a:pt x="88" y="91"/>
                    <a:pt x="86" y="90"/>
                    <a:pt x="86" y="90"/>
                  </a:cubicBezTo>
                  <a:cubicBezTo>
                    <a:pt x="85" y="90"/>
                    <a:pt x="85" y="88"/>
                    <a:pt x="84" y="88"/>
                  </a:cubicBezTo>
                  <a:cubicBezTo>
                    <a:pt x="84" y="88"/>
                    <a:pt x="83" y="88"/>
                    <a:pt x="83" y="89"/>
                  </a:cubicBezTo>
                  <a:cubicBezTo>
                    <a:pt x="83" y="89"/>
                    <a:pt x="83" y="90"/>
                    <a:pt x="84" y="91"/>
                  </a:cubicBezTo>
                  <a:cubicBezTo>
                    <a:pt x="84" y="91"/>
                    <a:pt x="86" y="92"/>
                    <a:pt x="87" y="92"/>
                  </a:cubicBezTo>
                  <a:cubicBezTo>
                    <a:pt x="87" y="93"/>
                    <a:pt x="88" y="93"/>
                    <a:pt x="88" y="94"/>
                  </a:cubicBezTo>
                  <a:cubicBezTo>
                    <a:pt x="88" y="94"/>
                    <a:pt x="89" y="95"/>
                    <a:pt x="89" y="95"/>
                  </a:cubicBezTo>
                  <a:cubicBezTo>
                    <a:pt x="88" y="96"/>
                    <a:pt x="87" y="96"/>
                    <a:pt x="87" y="97"/>
                  </a:cubicBezTo>
                  <a:cubicBezTo>
                    <a:pt x="86" y="97"/>
                    <a:pt x="85" y="97"/>
                    <a:pt x="84" y="98"/>
                  </a:cubicBezTo>
                  <a:cubicBezTo>
                    <a:pt x="83" y="98"/>
                    <a:pt x="82" y="98"/>
                    <a:pt x="81" y="98"/>
                  </a:cubicBezTo>
                  <a:cubicBezTo>
                    <a:pt x="80" y="98"/>
                    <a:pt x="78" y="99"/>
                    <a:pt x="77" y="99"/>
                  </a:cubicBezTo>
                  <a:cubicBezTo>
                    <a:pt x="76" y="99"/>
                    <a:pt x="76" y="100"/>
                    <a:pt x="75" y="100"/>
                  </a:cubicBezTo>
                  <a:cubicBezTo>
                    <a:pt x="74" y="100"/>
                    <a:pt x="73" y="100"/>
                    <a:pt x="73" y="100"/>
                  </a:cubicBezTo>
                  <a:cubicBezTo>
                    <a:pt x="72" y="100"/>
                    <a:pt x="69" y="101"/>
                    <a:pt x="68" y="101"/>
                  </a:cubicBezTo>
                  <a:cubicBezTo>
                    <a:pt x="68" y="101"/>
                    <a:pt x="67" y="101"/>
                    <a:pt x="66" y="102"/>
                  </a:cubicBezTo>
                  <a:cubicBezTo>
                    <a:pt x="66" y="102"/>
                    <a:pt x="65" y="102"/>
                    <a:pt x="65" y="102"/>
                  </a:cubicBezTo>
                  <a:cubicBezTo>
                    <a:pt x="65" y="102"/>
                    <a:pt x="65" y="103"/>
                    <a:pt x="65" y="103"/>
                  </a:cubicBezTo>
                  <a:cubicBezTo>
                    <a:pt x="66" y="103"/>
                    <a:pt x="67" y="103"/>
                    <a:pt x="68" y="103"/>
                  </a:cubicBezTo>
                  <a:cubicBezTo>
                    <a:pt x="68" y="103"/>
                    <a:pt x="69" y="102"/>
                    <a:pt x="69" y="102"/>
                  </a:cubicBezTo>
                  <a:cubicBezTo>
                    <a:pt x="70" y="102"/>
                    <a:pt x="71" y="102"/>
                    <a:pt x="71" y="102"/>
                  </a:cubicBezTo>
                  <a:cubicBezTo>
                    <a:pt x="72" y="102"/>
                    <a:pt x="73" y="103"/>
                    <a:pt x="73" y="103"/>
                  </a:cubicBezTo>
                  <a:cubicBezTo>
                    <a:pt x="74" y="103"/>
                    <a:pt x="74" y="102"/>
                    <a:pt x="75" y="102"/>
                  </a:cubicBezTo>
                  <a:cubicBezTo>
                    <a:pt x="75" y="102"/>
                    <a:pt x="76" y="102"/>
                    <a:pt x="77" y="102"/>
                  </a:cubicBezTo>
                  <a:cubicBezTo>
                    <a:pt x="77" y="102"/>
                    <a:pt x="78" y="101"/>
                    <a:pt x="78" y="101"/>
                  </a:cubicBezTo>
                  <a:cubicBezTo>
                    <a:pt x="79" y="101"/>
                    <a:pt x="80" y="100"/>
                    <a:pt x="80" y="100"/>
                  </a:cubicBezTo>
                  <a:cubicBezTo>
                    <a:pt x="81" y="100"/>
                    <a:pt x="82" y="100"/>
                    <a:pt x="82" y="100"/>
                  </a:cubicBezTo>
                  <a:cubicBezTo>
                    <a:pt x="83" y="100"/>
                    <a:pt x="84" y="100"/>
                    <a:pt x="84" y="100"/>
                  </a:cubicBezTo>
                  <a:cubicBezTo>
                    <a:pt x="85" y="100"/>
                    <a:pt x="85" y="101"/>
                    <a:pt x="86" y="101"/>
                  </a:cubicBezTo>
                  <a:cubicBezTo>
                    <a:pt x="86" y="101"/>
                    <a:pt x="87" y="101"/>
                    <a:pt x="87" y="101"/>
                  </a:cubicBezTo>
                  <a:cubicBezTo>
                    <a:pt x="88" y="101"/>
                    <a:pt x="89" y="101"/>
                    <a:pt x="90" y="101"/>
                  </a:cubicBezTo>
                  <a:cubicBezTo>
                    <a:pt x="90" y="100"/>
                    <a:pt x="89" y="100"/>
                    <a:pt x="89" y="99"/>
                  </a:cubicBezTo>
                  <a:cubicBezTo>
                    <a:pt x="89" y="99"/>
                    <a:pt x="90" y="98"/>
                    <a:pt x="90" y="98"/>
                  </a:cubicBezTo>
                  <a:cubicBezTo>
                    <a:pt x="91" y="98"/>
                    <a:pt x="92" y="97"/>
                    <a:pt x="93" y="97"/>
                  </a:cubicBezTo>
                  <a:cubicBezTo>
                    <a:pt x="93" y="98"/>
                    <a:pt x="93" y="99"/>
                    <a:pt x="93" y="99"/>
                  </a:cubicBezTo>
                  <a:cubicBezTo>
                    <a:pt x="93" y="100"/>
                    <a:pt x="93" y="101"/>
                    <a:pt x="93" y="102"/>
                  </a:cubicBezTo>
                  <a:cubicBezTo>
                    <a:pt x="93" y="102"/>
                    <a:pt x="93" y="103"/>
                    <a:pt x="94" y="103"/>
                  </a:cubicBezTo>
                  <a:cubicBezTo>
                    <a:pt x="94" y="103"/>
                    <a:pt x="95" y="102"/>
                    <a:pt x="95" y="102"/>
                  </a:cubicBezTo>
                  <a:cubicBezTo>
                    <a:pt x="96" y="103"/>
                    <a:pt x="95" y="104"/>
                    <a:pt x="95" y="104"/>
                  </a:cubicBezTo>
                  <a:cubicBezTo>
                    <a:pt x="95" y="105"/>
                    <a:pt x="94" y="105"/>
                    <a:pt x="94" y="106"/>
                  </a:cubicBezTo>
                  <a:cubicBezTo>
                    <a:pt x="94" y="106"/>
                    <a:pt x="95" y="107"/>
                    <a:pt x="95" y="108"/>
                  </a:cubicBezTo>
                  <a:cubicBezTo>
                    <a:pt x="95" y="109"/>
                    <a:pt x="95" y="110"/>
                    <a:pt x="95" y="111"/>
                  </a:cubicBezTo>
                  <a:cubicBezTo>
                    <a:pt x="94" y="111"/>
                    <a:pt x="93" y="111"/>
                    <a:pt x="93" y="111"/>
                  </a:cubicBezTo>
                  <a:cubicBezTo>
                    <a:pt x="92" y="111"/>
                    <a:pt x="91" y="110"/>
                    <a:pt x="91" y="110"/>
                  </a:cubicBezTo>
                  <a:cubicBezTo>
                    <a:pt x="90" y="110"/>
                    <a:pt x="89" y="110"/>
                    <a:pt x="89" y="110"/>
                  </a:cubicBezTo>
                  <a:cubicBezTo>
                    <a:pt x="89" y="111"/>
                    <a:pt x="89" y="112"/>
                    <a:pt x="89" y="112"/>
                  </a:cubicBezTo>
                  <a:cubicBezTo>
                    <a:pt x="89" y="112"/>
                    <a:pt x="90" y="113"/>
                    <a:pt x="90" y="113"/>
                  </a:cubicBezTo>
                  <a:cubicBezTo>
                    <a:pt x="91" y="113"/>
                    <a:pt x="92" y="113"/>
                    <a:pt x="93" y="113"/>
                  </a:cubicBezTo>
                  <a:cubicBezTo>
                    <a:pt x="94" y="113"/>
                    <a:pt x="96" y="113"/>
                    <a:pt x="96" y="113"/>
                  </a:cubicBezTo>
                  <a:cubicBezTo>
                    <a:pt x="97" y="113"/>
                    <a:pt x="97" y="114"/>
                    <a:pt x="97" y="114"/>
                  </a:cubicBezTo>
                  <a:cubicBezTo>
                    <a:pt x="97" y="115"/>
                    <a:pt x="96" y="116"/>
                    <a:pt x="96" y="117"/>
                  </a:cubicBezTo>
                  <a:cubicBezTo>
                    <a:pt x="96" y="117"/>
                    <a:pt x="95" y="118"/>
                    <a:pt x="95" y="118"/>
                  </a:cubicBezTo>
                  <a:cubicBezTo>
                    <a:pt x="94" y="119"/>
                    <a:pt x="94" y="120"/>
                    <a:pt x="94" y="120"/>
                  </a:cubicBezTo>
                  <a:cubicBezTo>
                    <a:pt x="93" y="121"/>
                    <a:pt x="93" y="122"/>
                    <a:pt x="93" y="122"/>
                  </a:cubicBezTo>
                  <a:cubicBezTo>
                    <a:pt x="93" y="122"/>
                    <a:pt x="92" y="122"/>
                    <a:pt x="92" y="122"/>
                  </a:cubicBezTo>
                  <a:cubicBezTo>
                    <a:pt x="92" y="122"/>
                    <a:pt x="91" y="121"/>
                    <a:pt x="91" y="121"/>
                  </a:cubicBezTo>
                  <a:cubicBezTo>
                    <a:pt x="90" y="121"/>
                    <a:pt x="90" y="120"/>
                    <a:pt x="89" y="119"/>
                  </a:cubicBezTo>
                  <a:cubicBezTo>
                    <a:pt x="89" y="119"/>
                    <a:pt x="87" y="119"/>
                    <a:pt x="87" y="119"/>
                  </a:cubicBezTo>
                  <a:cubicBezTo>
                    <a:pt x="87" y="119"/>
                    <a:pt x="86" y="119"/>
                    <a:pt x="86" y="119"/>
                  </a:cubicBezTo>
                  <a:cubicBezTo>
                    <a:pt x="86" y="119"/>
                    <a:pt x="86" y="120"/>
                    <a:pt x="86" y="120"/>
                  </a:cubicBezTo>
                  <a:cubicBezTo>
                    <a:pt x="85" y="120"/>
                    <a:pt x="84" y="121"/>
                    <a:pt x="84" y="121"/>
                  </a:cubicBezTo>
                  <a:cubicBezTo>
                    <a:pt x="83" y="121"/>
                    <a:pt x="83" y="120"/>
                    <a:pt x="83" y="120"/>
                  </a:cubicBezTo>
                  <a:cubicBezTo>
                    <a:pt x="82" y="120"/>
                    <a:pt x="80" y="120"/>
                    <a:pt x="80" y="120"/>
                  </a:cubicBezTo>
                  <a:cubicBezTo>
                    <a:pt x="79" y="120"/>
                    <a:pt x="78" y="120"/>
                    <a:pt x="78" y="120"/>
                  </a:cubicBezTo>
                  <a:cubicBezTo>
                    <a:pt x="77" y="120"/>
                    <a:pt x="76" y="119"/>
                    <a:pt x="75" y="119"/>
                  </a:cubicBezTo>
                  <a:cubicBezTo>
                    <a:pt x="75" y="120"/>
                    <a:pt x="74" y="120"/>
                    <a:pt x="74" y="120"/>
                  </a:cubicBezTo>
                  <a:cubicBezTo>
                    <a:pt x="74" y="120"/>
                    <a:pt x="75" y="121"/>
                    <a:pt x="75" y="121"/>
                  </a:cubicBezTo>
                  <a:cubicBezTo>
                    <a:pt x="75" y="121"/>
                    <a:pt x="76" y="121"/>
                    <a:pt x="77" y="121"/>
                  </a:cubicBezTo>
                  <a:cubicBezTo>
                    <a:pt x="77" y="121"/>
                    <a:pt x="78" y="122"/>
                    <a:pt x="78" y="122"/>
                  </a:cubicBezTo>
                  <a:cubicBezTo>
                    <a:pt x="79" y="122"/>
                    <a:pt x="80" y="122"/>
                    <a:pt x="80" y="122"/>
                  </a:cubicBezTo>
                  <a:cubicBezTo>
                    <a:pt x="81" y="122"/>
                    <a:pt x="82" y="122"/>
                    <a:pt x="82" y="122"/>
                  </a:cubicBezTo>
                  <a:cubicBezTo>
                    <a:pt x="83" y="122"/>
                    <a:pt x="84" y="123"/>
                    <a:pt x="84" y="123"/>
                  </a:cubicBezTo>
                  <a:cubicBezTo>
                    <a:pt x="85" y="124"/>
                    <a:pt x="85" y="125"/>
                    <a:pt x="85" y="126"/>
                  </a:cubicBezTo>
                  <a:cubicBezTo>
                    <a:pt x="85" y="126"/>
                    <a:pt x="85" y="128"/>
                    <a:pt x="85" y="128"/>
                  </a:cubicBezTo>
                  <a:cubicBezTo>
                    <a:pt x="85" y="129"/>
                    <a:pt x="85" y="130"/>
                    <a:pt x="84" y="131"/>
                  </a:cubicBezTo>
                  <a:cubicBezTo>
                    <a:pt x="84" y="131"/>
                    <a:pt x="84" y="132"/>
                    <a:pt x="84" y="133"/>
                  </a:cubicBezTo>
                  <a:cubicBezTo>
                    <a:pt x="83" y="133"/>
                    <a:pt x="83" y="134"/>
                    <a:pt x="83" y="135"/>
                  </a:cubicBezTo>
                  <a:cubicBezTo>
                    <a:pt x="83" y="135"/>
                    <a:pt x="82" y="136"/>
                    <a:pt x="81" y="136"/>
                  </a:cubicBezTo>
                  <a:cubicBezTo>
                    <a:pt x="81" y="136"/>
                    <a:pt x="80" y="136"/>
                    <a:pt x="80" y="136"/>
                  </a:cubicBezTo>
                  <a:cubicBezTo>
                    <a:pt x="80" y="136"/>
                    <a:pt x="79" y="136"/>
                    <a:pt x="78" y="136"/>
                  </a:cubicBezTo>
                  <a:cubicBezTo>
                    <a:pt x="78" y="137"/>
                    <a:pt x="78" y="138"/>
                    <a:pt x="78" y="138"/>
                  </a:cubicBezTo>
                  <a:cubicBezTo>
                    <a:pt x="77" y="138"/>
                    <a:pt x="77" y="138"/>
                    <a:pt x="76" y="138"/>
                  </a:cubicBezTo>
                  <a:cubicBezTo>
                    <a:pt x="76" y="138"/>
                    <a:pt x="76" y="137"/>
                    <a:pt x="75" y="137"/>
                  </a:cubicBezTo>
                  <a:cubicBezTo>
                    <a:pt x="75" y="136"/>
                    <a:pt x="75" y="136"/>
                    <a:pt x="74" y="136"/>
                  </a:cubicBezTo>
                  <a:cubicBezTo>
                    <a:pt x="74" y="135"/>
                    <a:pt x="75" y="134"/>
                    <a:pt x="75" y="134"/>
                  </a:cubicBezTo>
                  <a:cubicBezTo>
                    <a:pt x="75" y="133"/>
                    <a:pt x="75" y="132"/>
                    <a:pt x="75" y="131"/>
                  </a:cubicBezTo>
                  <a:cubicBezTo>
                    <a:pt x="75" y="131"/>
                    <a:pt x="74" y="131"/>
                    <a:pt x="74" y="131"/>
                  </a:cubicBezTo>
                  <a:cubicBezTo>
                    <a:pt x="74" y="130"/>
                    <a:pt x="73" y="131"/>
                    <a:pt x="73" y="131"/>
                  </a:cubicBezTo>
                  <a:cubicBezTo>
                    <a:pt x="73" y="132"/>
                    <a:pt x="73" y="132"/>
                    <a:pt x="73" y="133"/>
                  </a:cubicBezTo>
                  <a:cubicBezTo>
                    <a:pt x="73" y="133"/>
                    <a:pt x="73" y="134"/>
                    <a:pt x="73" y="135"/>
                  </a:cubicBezTo>
                  <a:cubicBezTo>
                    <a:pt x="73" y="135"/>
                    <a:pt x="72" y="136"/>
                    <a:pt x="73" y="136"/>
                  </a:cubicBezTo>
                  <a:cubicBezTo>
                    <a:pt x="73" y="137"/>
                    <a:pt x="73" y="138"/>
                    <a:pt x="74" y="138"/>
                  </a:cubicBezTo>
                  <a:cubicBezTo>
                    <a:pt x="74" y="138"/>
                    <a:pt x="74" y="139"/>
                    <a:pt x="74" y="140"/>
                  </a:cubicBezTo>
                  <a:cubicBezTo>
                    <a:pt x="73" y="140"/>
                    <a:pt x="73" y="141"/>
                    <a:pt x="73" y="142"/>
                  </a:cubicBezTo>
                  <a:cubicBezTo>
                    <a:pt x="72" y="142"/>
                    <a:pt x="72" y="142"/>
                    <a:pt x="71" y="141"/>
                  </a:cubicBezTo>
                  <a:cubicBezTo>
                    <a:pt x="71" y="141"/>
                    <a:pt x="71" y="140"/>
                    <a:pt x="71" y="140"/>
                  </a:cubicBezTo>
                  <a:cubicBezTo>
                    <a:pt x="71" y="140"/>
                    <a:pt x="70" y="140"/>
                    <a:pt x="70" y="140"/>
                  </a:cubicBezTo>
                  <a:cubicBezTo>
                    <a:pt x="70" y="140"/>
                    <a:pt x="70" y="140"/>
                    <a:pt x="70" y="140"/>
                  </a:cubicBezTo>
                  <a:cubicBezTo>
                    <a:pt x="70" y="141"/>
                    <a:pt x="70" y="142"/>
                    <a:pt x="70" y="142"/>
                  </a:cubicBezTo>
                  <a:cubicBezTo>
                    <a:pt x="70" y="142"/>
                    <a:pt x="69" y="143"/>
                    <a:pt x="69" y="143"/>
                  </a:cubicBezTo>
                  <a:cubicBezTo>
                    <a:pt x="69" y="143"/>
                    <a:pt x="68" y="142"/>
                    <a:pt x="68" y="141"/>
                  </a:cubicBezTo>
                  <a:cubicBezTo>
                    <a:pt x="68" y="141"/>
                    <a:pt x="67" y="140"/>
                    <a:pt x="66" y="139"/>
                  </a:cubicBezTo>
                  <a:cubicBezTo>
                    <a:pt x="66" y="139"/>
                    <a:pt x="67" y="137"/>
                    <a:pt x="66" y="137"/>
                  </a:cubicBezTo>
                  <a:cubicBezTo>
                    <a:pt x="66" y="136"/>
                    <a:pt x="66" y="136"/>
                    <a:pt x="66" y="136"/>
                  </a:cubicBezTo>
                  <a:cubicBezTo>
                    <a:pt x="66" y="135"/>
                    <a:pt x="66" y="133"/>
                    <a:pt x="65" y="132"/>
                  </a:cubicBezTo>
                  <a:cubicBezTo>
                    <a:pt x="65" y="132"/>
                    <a:pt x="65" y="132"/>
                    <a:pt x="64" y="132"/>
                  </a:cubicBezTo>
                  <a:cubicBezTo>
                    <a:pt x="64" y="131"/>
                    <a:pt x="64" y="130"/>
                    <a:pt x="63" y="130"/>
                  </a:cubicBezTo>
                  <a:cubicBezTo>
                    <a:pt x="63" y="130"/>
                    <a:pt x="62" y="131"/>
                    <a:pt x="62" y="131"/>
                  </a:cubicBezTo>
                  <a:cubicBezTo>
                    <a:pt x="62" y="132"/>
                    <a:pt x="63" y="132"/>
                    <a:pt x="63" y="133"/>
                  </a:cubicBezTo>
                  <a:cubicBezTo>
                    <a:pt x="63" y="133"/>
                    <a:pt x="64" y="133"/>
                    <a:pt x="64" y="134"/>
                  </a:cubicBezTo>
                  <a:cubicBezTo>
                    <a:pt x="64" y="134"/>
                    <a:pt x="63" y="135"/>
                    <a:pt x="63" y="136"/>
                  </a:cubicBezTo>
                  <a:cubicBezTo>
                    <a:pt x="63" y="137"/>
                    <a:pt x="64" y="137"/>
                    <a:pt x="64" y="138"/>
                  </a:cubicBezTo>
                  <a:cubicBezTo>
                    <a:pt x="64" y="138"/>
                    <a:pt x="65" y="139"/>
                    <a:pt x="65" y="140"/>
                  </a:cubicBezTo>
                  <a:cubicBezTo>
                    <a:pt x="65" y="140"/>
                    <a:pt x="65" y="141"/>
                    <a:pt x="65" y="141"/>
                  </a:cubicBezTo>
                  <a:cubicBezTo>
                    <a:pt x="64" y="141"/>
                    <a:pt x="63" y="141"/>
                    <a:pt x="63" y="141"/>
                  </a:cubicBezTo>
                  <a:cubicBezTo>
                    <a:pt x="63" y="140"/>
                    <a:pt x="62" y="140"/>
                    <a:pt x="62" y="140"/>
                  </a:cubicBezTo>
                  <a:cubicBezTo>
                    <a:pt x="62" y="140"/>
                    <a:pt x="61" y="140"/>
                    <a:pt x="61" y="140"/>
                  </a:cubicBezTo>
                  <a:cubicBezTo>
                    <a:pt x="60" y="141"/>
                    <a:pt x="60" y="142"/>
                    <a:pt x="60" y="141"/>
                  </a:cubicBezTo>
                  <a:cubicBezTo>
                    <a:pt x="59" y="141"/>
                    <a:pt x="59" y="140"/>
                    <a:pt x="59" y="140"/>
                  </a:cubicBezTo>
                  <a:cubicBezTo>
                    <a:pt x="58" y="139"/>
                    <a:pt x="58" y="137"/>
                    <a:pt x="57" y="136"/>
                  </a:cubicBezTo>
                  <a:cubicBezTo>
                    <a:pt x="57" y="135"/>
                    <a:pt x="56" y="134"/>
                    <a:pt x="55" y="133"/>
                  </a:cubicBezTo>
                  <a:cubicBezTo>
                    <a:pt x="55" y="133"/>
                    <a:pt x="55" y="131"/>
                    <a:pt x="55" y="130"/>
                  </a:cubicBezTo>
                  <a:cubicBezTo>
                    <a:pt x="55" y="130"/>
                    <a:pt x="54" y="129"/>
                    <a:pt x="54" y="129"/>
                  </a:cubicBezTo>
                  <a:cubicBezTo>
                    <a:pt x="54" y="128"/>
                    <a:pt x="53" y="127"/>
                    <a:pt x="53" y="126"/>
                  </a:cubicBezTo>
                  <a:cubicBezTo>
                    <a:pt x="53" y="126"/>
                    <a:pt x="54" y="126"/>
                    <a:pt x="54" y="125"/>
                  </a:cubicBezTo>
                  <a:cubicBezTo>
                    <a:pt x="54" y="125"/>
                    <a:pt x="55" y="123"/>
                    <a:pt x="55" y="122"/>
                  </a:cubicBezTo>
                  <a:cubicBezTo>
                    <a:pt x="55" y="122"/>
                    <a:pt x="55" y="120"/>
                    <a:pt x="55" y="120"/>
                  </a:cubicBezTo>
                  <a:cubicBezTo>
                    <a:pt x="55" y="119"/>
                    <a:pt x="54" y="119"/>
                    <a:pt x="54" y="118"/>
                  </a:cubicBezTo>
                  <a:cubicBezTo>
                    <a:pt x="54" y="118"/>
                    <a:pt x="55" y="117"/>
                    <a:pt x="55" y="116"/>
                  </a:cubicBezTo>
                  <a:cubicBezTo>
                    <a:pt x="56" y="116"/>
                    <a:pt x="56" y="114"/>
                    <a:pt x="56" y="114"/>
                  </a:cubicBezTo>
                  <a:cubicBezTo>
                    <a:pt x="56" y="113"/>
                    <a:pt x="57" y="112"/>
                    <a:pt x="57" y="112"/>
                  </a:cubicBezTo>
                  <a:cubicBezTo>
                    <a:pt x="57" y="112"/>
                    <a:pt x="58" y="112"/>
                    <a:pt x="59" y="111"/>
                  </a:cubicBezTo>
                  <a:cubicBezTo>
                    <a:pt x="59" y="111"/>
                    <a:pt x="60" y="110"/>
                    <a:pt x="60" y="110"/>
                  </a:cubicBezTo>
                  <a:cubicBezTo>
                    <a:pt x="60" y="110"/>
                    <a:pt x="60" y="109"/>
                    <a:pt x="61" y="109"/>
                  </a:cubicBezTo>
                  <a:cubicBezTo>
                    <a:pt x="61" y="109"/>
                    <a:pt x="62" y="109"/>
                    <a:pt x="62" y="109"/>
                  </a:cubicBezTo>
                  <a:cubicBezTo>
                    <a:pt x="63" y="109"/>
                    <a:pt x="63" y="109"/>
                    <a:pt x="64" y="109"/>
                  </a:cubicBezTo>
                  <a:cubicBezTo>
                    <a:pt x="64" y="109"/>
                    <a:pt x="65" y="110"/>
                    <a:pt x="65" y="110"/>
                  </a:cubicBezTo>
                  <a:cubicBezTo>
                    <a:pt x="65" y="110"/>
                    <a:pt x="66" y="109"/>
                    <a:pt x="66" y="109"/>
                  </a:cubicBezTo>
                  <a:cubicBezTo>
                    <a:pt x="66" y="109"/>
                    <a:pt x="68" y="110"/>
                    <a:pt x="68" y="109"/>
                  </a:cubicBezTo>
                  <a:cubicBezTo>
                    <a:pt x="68" y="109"/>
                    <a:pt x="68" y="108"/>
                    <a:pt x="68" y="108"/>
                  </a:cubicBezTo>
                  <a:cubicBezTo>
                    <a:pt x="68" y="108"/>
                    <a:pt x="66" y="107"/>
                    <a:pt x="66" y="107"/>
                  </a:cubicBezTo>
                  <a:cubicBezTo>
                    <a:pt x="65" y="107"/>
                    <a:pt x="64" y="107"/>
                    <a:pt x="63" y="107"/>
                  </a:cubicBezTo>
                  <a:cubicBezTo>
                    <a:pt x="62" y="107"/>
                    <a:pt x="61" y="107"/>
                    <a:pt x="60" y="107"/>
                  </a:cubicBezTo>
                  <a:cubicBezTo>
                    <a:pt x="59" y="107"/>
                    <a:pt x="58" y="107"/>
                    <a:pt x="57" y="107"/>
                  </a:cubicBezTo>
                  <a:cubicBezTo>
                    <a:pt x="57" y="107"/>
                    <a:pt x="56" y="108"/>
                    <a:pt x="56" y="108"/>
                  </a:cubicBezTo>
                  <a:cubicBezTo>
                    <a:pt x="57" y="108"/>
                    <a:pt x="57" y="108"/>
                    <a:pt x="58" y="109"/>
                  </a:cubicBezTo>
                  <a:cubicBezTo>
                    <a:pt x="58" y="109"/>
                    <a:pt x="57" y="110"/>
                    <a:pt x="57" y="110"/>
                  </a:cubicBezTo>
                  <a:cubicBezTo>
                    <a:pt x="57" y="111"/>
                    <a:pt x="56" y="111"/>
                    <a:pt x="55" y="112"/>
                  </a:cubicBezTo>
                  <a:cubicBezTo>
                    <a:pt x="55" y="112"/>
                    <a:pt x="54" y="114"/>
                    <a:pt x="53" y="115"/>
                  </a:cubicBezTo>
                  <a:cubicBezTo>
                    <a:pt x="53" y="115"/>
                    <a:pt x="51" y="116"/>
                    <a:pt x="51" y="117"/>
                  </a:cubicBezTo>
                  <a:cubicBezTo>
                    <a:pt x="50" y="117"/>
                    <a:pt x="50" y="118"/>
                    <a:pt x="49" y="118"/>
                  </a:cubicBezTo>
                  <a:cubicBezTo>
                    <a:pt x="49" y="119"/>
                    <a:pt x="48" y="119"/>
                    <a:pt x="47" y="119"/>
                  </a:cubicBezTo>
                  <a:cubicBezTo>
                    <a:pt x="47" y="120"/>
                    <a:pt x="48" y="121"/>
                    <a:pt x="48" y="121"/>
                  </a:cubicBezTo>
                  <a:cubicBezTo>
                    <a:pt x="48" y="121"/>
                    <a:pt x="47" y="122"/>
                    <a:pt x="47" y="122"/>
                  </a:cubicBezTo>
                  <a:cubicBezTo>
                    <a:pt x="47" y="123"/>
                    <a:pt x="47" y="123"/>
                    <a:pt x="48" y="124"/>
                  </a:cubicBezTo>
                  <a:cubicBezTo>
                    <a:pt x="48" y="124"/>
                    <a:pt x="49" y="123"/>
                    <a:pt x="49" y="124"/>
                  </a:cubicBezTo>
                  <a:cubicBezTo>
                    <a:pt x="50" y="124"/>
                    <a:pt x="50" y="124"/>
                    <a:pt x="51" y="125"/>
                  </a:cubicBezTo>
                  <a:cubicBezTo>
                    <a:pt x="51" y="125"/>
                    <a:pt x="51" y="126"/>
                    <a:pt x="51" y="127"/>
                  </a:cubicBezTo>
                  <a:cubicBezTo>
                    <a:pt x="51" y="127"/>
                    <a:pt x="51" y="129"/>
                    <a:pt x="51" y="129"/>
                  </a:cubicBezTo>
                  <a:cubicBezTo>
                    <a:pt x="51" y="130"/>
                    <a:pt x="51" y="130"/>
                    <a:pt x="50" y="131"/>
                  </a:cubicBezTo>
                  <a:cubicBezTo>
                    <a:pt x="50" y="131"/>
                    <a:pt x="49" y="132"/>
                    <a:pt x="50" y="132"/>
                  </a:cubicBezTo>
                  <a:cubicBezTo>
                    <a:pt x="50" y="133"/>
                    <a:pt x="51" y="133"/>
                    <a:pt x="51" y="133"/>
                  </a:cubicBezTo>
                  <a:cubicBezTo>
                    <a:pt x="51" y="133"/>
                    <a:pt x="52" y="132"/>
                    <a:pt x="52" y="132"/>
                  </a:cubicBezTo>
                  <a:cubicBezTo>
                    <a:pt x="53" y="132"/>
                    <a:pt x="53" y="133"/>
                    <a:pt x="54" y="133"/>
                  </a:cubicBezTo>
                  <a:cubicBezTo>
                    <a:pt x="54" y="134"/>
                    <a:pt x="54" y="135"/>
                    <a:pt x="54" y="136"/>
                  </a:cubicBezTo>
                  <a:cubicBezTo>
                    <a:pt x="54" y="137"/>
                    <a:pt x="55" y="137"/>
                    <a:pt x="55" y="138"/>
                  </a:cubicBezTo>
                  <a:cubicBezTo>
                    <a:pt x="55" y="138"/>
                    <a:pt x="55" y="139"/>
                    <a:pt x="54" y="140"/>
                  </a:cubicBezTo>
                  <a:cubicBezTo>
                    <a:pt x="54" y="140"/>
                    <a:pt x="53" y="140"/>
                    <a:pt x="53" y="140"/>
                  </a:cubicBezTo>
                  <a:cubicBezTo>
                    <a:pt x="52" y="140"/>
                    <a:pt x="51" y="140"/>
                    <a:pt x="51" y="141"/>
                  </a:cubicBezTo>
                  <a:cubicBezTo>
                    <a:pt x="51" y="142"/>
                    <a:pt x="52" y="142"/>
                    <a:pt x="52" y="142"/>
                  </a:cubicBezTo>
                  <a:cubicBezTo>
                    <a:pt x="52" y="142"/>
                    <a:pt x="53" y="142"/>
                    <a:pt x="53" y="142"/>
                  </a:cubicBezTo>
                  <a:cubicBezTo>
                    <a:pt x="54" y="142"/>
                    <a:pt x="55" y="142"/>
                    <a:pt x="55" y="142"/>
                  </a:cubicBezTo>
                  <a:cubicBezTo>
                    <a:pt x="55" y="143"/>
                    <a:pt x="56" y="144"/>
                    <a:pt x="56" y="144"/>
                  </a:cubicBezTo>
                  <a:cubicBezTo>
                    <a:pt x="56" y="145"/>
                    <a:pt x="57" y="145"/>
                    <a:pt x="57" y="145"/>
                  </a:cubicBezTo>
                  <a:cubicBezTo>
                    <a:pt x="57" y="146"/>
                    <a:pt x="57" y="147"/>
                    <a:pt x="57" y="147"/>
                  </a:cubicBezTo>
                  <a:cubicBezTo>
                    <a:pt x="57" y="147"/>
                    <a:pt x="56" y="148"/>
                    <a:pt x="56" y="148"/>
                  </a:cubicBezTo>
                  <a:cubicBezTo>
                    <a:pt x="56" y="149"/>
                    <a:pt x="56" y="149"/>
                    <a:pt x="55" y="149"/>
                  </a:cubicBezTo>
                  <a:cubicBezTo>
                    <a:pt x="55" y="149"/>
                    <a:pt x="53" y="149"/>
                    <a:pt x="52" y="149"/>
                  </a:cubicBezTo>
                  <a:cubicBezTo>
                    <a:pt x="51" y="149"/>
                    <a:pt x="50" y="148"/>
                    <a:pt x="49" y="148"/>
                  </a:cubicBezTo>
                  <a:cubicBezTo>
                    <a:pt x="49" y="148"/>
                    <a:pt x="48" y="147"/>
                    <a:pt x="47" y="146"/>
                  </a:cubicBezTo>
                  <a:cubicBezTo>
                    <a:pt x="47" y="146"/>
                    <a:pt x="46" y="145"/>
                    <a:pt x="45" y="145"/>
                  </a:cubicBezTo>
                  <a:cubicBezTo>
                    <a:pt x="45" y="145"/>
                    <a:pt x="43" y="145"/>
                    <a:pt x="43" y="145"/>
                  </a:cubicBezTo>
                  <a:cubicBezTo>
                    <a:pt x="42" y="145"/>
                    <a:pt x="42" y="146"/>
                    <a:pt x="42" y="146"/>
                  </a:cubicBezTo>
                  <a:cubicBezTo>
                    <a:pt x="42" y="147"/>
                    <a:pt x="43" y="147"/>
                    <a:pt x="43" y="147"/>
                  </a:cubicBezTo>
                  <a:cubicBezTo>
                    <a:pt x="43" y="148"/>
                    <a:pt x="43" y="149"/>
                    <a:pt x="43" y="149"/>
                  </a:cubicBezTo>
                  <a:cubicBezTo>
                    <a:pt x="43" y="150"/>
                    <a:pt x="42" y="150"/>
                    <a:pt x="42" y="150"/>
                  </a:cubicBezTo>
                  <a:cubicBezTo>
                    <a:pt x="41" y="150"/>
                    <a:pt x="41" y="149"/>
                    <a:pt x="40" y="149"/>
                  </a:cubicBezTo>
                  <a:cubicBezTo>
                    <a:pt x="40" y="149"/>
                    <a:pt x="40" y="150"/>
                    <a:pt x="40" y="150"/>
                  </a:cubicBezTo>
                  <a:cubicBezTo>
                    <a:pt x="40" y="150"/>
                    <a:pt x="40" y="151"/>
                    <a:pt x="40" y="151"/>
                  </a:cubicBezTo>
                  <a:cubicBezTo>
                    <a:pt x="40" y="152"/>
                    <a:pt x="41" y="153"/>
                    <a:pt x="41" y="153"/>
                  </a:cubicBezTo>
                  <a:cubicBezTo>
                    <a:pt x="41" y="153"/>
                    <a:pt x="42" y="153"/>
                    <a:pt x="42" y="152"/>
                  </a:cubicBezTo>
                  <a:cubicBezTo>
                    <a:pt x="42" y="152"/>
                    <a:pt x="43" y="151"/>
                    <a:pt x="43" y="151"/>
                  </a:cubicBezTo>
                  <a:cubicBezTo>
                    <a:pt x="44" y="151"/>
                    <a:pt x="45" y="151"/>
                    <a:pt x="45" y="151"/>
                  </a:cubicBezTo>
                  <a:cubicBezTo>
                    <a:pt x="45" y="152"/>
                    <a:pt x="45" y="152"/>
                    <a:pt x="46" y="153"/>
                  </a:cubicBezTo>
                  <a:cubicBezTo>
                    <a:pt x="46" y="153"/>
                    <a:pt x="46" y="154"/>
                    <a:pt x="46" y="155"/>
                  </a:cubicBezTo>
                  <a:cubicBezTo>
                    <a:pt x="46" y="155"/>
                    <a:pt x="46" y="156"/>
                    <a:pt x="47" y="156"/>
                  </a:cubicBezTo>
                  <a:cubicBezTo>
                    <a:pt x="47" y="157"/>
                    <a:pt x="48" y="157"/>
                    <a:pt x="48" y="157"/>
                  </a:cubicBezTo>
                  <a:cubicBezTo>
                    <a:pt x="48" y="157"/>
                    <a:pt x="49" y="158"/>
                    <a:pt x="49" y="158"/>
                  </a:cubicBezTo>
                  <a:cubicBezTo>
                    <a:pt x="49" y="159"/>
                    <a:pt x="49" y="160"/>
                    <a:pt x="49" y="161"/>
                  </a:cubicBezTo>
                  <a:cubicBezTo>
                    <a:pt x="48" y="161"/>
                    <a:pt x="47" y="162"/>
                    <a:pt x="47" y="162"/>
                  </a:cubicBezTo>
                  <a:cubicBezTo>
                    <a:pt x="46" y="162"/>
                    <a:pt x="45" y="161"/>
                    <a:pt x="45" y="161"/>
                  </a:cubicBezTo>
                  <a:cubicBezTo>
                    <a:pt x="44" y="161"/>
                    <a:pt x="44" y="160"/>
                    <a:pt x="43" y="160"/>
                  </a:cubicBezTo>
                  <a:cubicBezTo>
                    <a:pt x="43" y="160"/>
                    <a:pt x="43" y="160"/>
                    <a:pt x="42" y="160"/>
                  </a:cubicBezTo>
                  <a:cubicBezTo>
                    <a:pt x="42" y="159"/>
                    <a:pt x="41" y="159"/>
                    <a:pt x="41" y="159"/>
                  </a:cubicBezTo>
                  <a:cubicBezTo>
                    <a:pt x="41" y="159"/>
                    <a:pt x="41" y="160"/>
                    <a:pt x="41" y="160"/>
                  </a:cubicBezTo>
                  <a:cubicBezTo>
                    <a:pt x="41" y="161"/>
                    <a:pt x="42" y="161"/>
                    <a:pt x="42" y="162"/>
                  </a:cubicBezTo>
                  <a:cubicBezTo>
                    <a:pt x="42" y="162"/>
                    <a:pt x="41" y="163"/>
                    <a:pt x="41" y="163"/>
                  </a:cubicBezTo>
                  <a:cubicBezTo>
                    <a:pt x="41" y="163"/>
                    <a:pt x="42" y="164"/>
                    <a:pt x="41" y="164"/>
                  </a:cubicBezTo>
                  <a:cubicBezTo>
                    <a:pt x="41" y="165"/>
                    <a:pt x="41" y="166"/>
                    <a:pt x="41" y="166"/>
                  </a:cubicBezTo>
                  <a:cubicBezTo>
                    <a:pt x="40" y="166"/>
                    <a:pt x="40" y="164"/>
                    <a:pt x="40" y="164"/>
                  </a:cubicBezTo>
                  <a:cubicBezTo>
                    <a:pt x="39" y="164"/>
                    <a:pt x="38" y="164"/>
                    <a:pt x="38" y="164"/>
                  </a:cubicBezTo>
                  <a:cubicBezTo>
                    <a:pt x="37" y="163"/>
                    <a:pt x="37" y="163"/>
                    <a:pt x="37" y="162"/>
                  </a:cubicBezTo>
                  <a:cubicBezTo>
                    <a:pt x="36" y="162"/>
                    <a:pt x="37" y="161"/>
                    <a:pt x="37" y="160"/>
                  </a:cubicBezTo>
                  <a:cubicBezTo>
                    <a:pt x="36" y="160"/>
                    <a:pt x="36" y="159"/>
                    <a:pt x="35" y="159"/>
                  </a:cubicBezTo>
                  <a:cubicBezTo>
                    <a:pt x="35" y="159"/>
                    <a:pt x="35" y="160"/>
                    <a:pt x="35" y="160"/>
                  </a:cubicBezTo>
                  <a:cubicBezTo>
                    <a:pt x="35" y="161"/>
                    <a:pt x="35" y="162"/>
                    <a:pt x="35" y="162"/>
                  </a:cubicBezTo>
                  <a:cubicBezTo>
                    <a:pt x="35" y="163"/>
                    <a:pt x="36" y="164"/>
                    <a:pt x="35" y="165"/>
                  </a:cubicBezTo>
                  <a:cubicBezTo>
                    <a:pt x="35" y="165"/>
                    <a:pt x="34" y="164"/>
                    <a:pt x="34" y="164"/>
                  </a:cubicBezTo>
                  <a:cubicBezTo>
                    <a:pt x="33" y="164"/>
                    <a:pt x="33" y="163"/>
                    <a:pt x="32" y="163"/>
                  </a:cubicBezTo>
                  <a:cubicBezTo>
                    <a:pt x="32" y="163"/>
                    <a:pt x="32" y="164"/>
                    <a:pt x="32" y="164"/>
                  </a:cubicBezTo>
                  <a:cubicBezTo>
                    <a:pt x="32" y="165"/>
                    <a:pt x="33" y="165"/>
                    <a:pt x="33" y="166"/>
                  </a:cubicBezTo>
                  <a:cubicBezTo>
                    <a:pt x="32" y="166"/>
                    <a:pt x="32" y="167"/>
                    <a:pt x="32" y="167"/>
                  </a:cubicBezTo>
                  <a:cubicBezTo>
                    <a:pt x="31" y="167"/>
                    <a:pt x="31" y="167"/>
                    <a:pt x="31" y="167"/>
                  </a:cubicBezTo>
                  <a:cubicBezTo>
                    <a:pt x="30" y="167"/>
                    <a:pt x="30" y="168"/>
                    <a:pt x="30" y="168"/>
                  </a:cubicBezTo>
                  <a:cubicBezTo>
                    <a:pt x="30" y="169"/>
                    <a:pt x="30" y="169"/>
                    <a:pt x="30" y="169"/>
                  </a:cubicBezTo>
                  <a:cubicBezTo>
                    <a:pt x="31" y="169"/>
                    <a:pt x="31" y="170"/>
                    <a:pt x="31" y="171"/>
                  </a:cubicBezTo>
                  <a:cubicBezTo>
                    <a:pt x="30" y="171"/>
                    <a:pt x="30" y="172"/>
                    <a:pt x="30" y="172"/>
                  </a:cubicBezTo>
                  <a:cubicBezTo>
                    <a:pt x="30" y="172"/>
                    <a:pt x="29" y="172"/>
                    <a:pt x="29" y="172"/>
                  </a:cubicBezTo>
                  <a:cubicBezTo>
                    <a:pt x="29" y="172"/>
                    <a:pt x="28" y="171"/>
                    <a:pt x="28" y="171"/>
                  </a:cubicBezTo>
                  <a:cubicBezTo>
                    <a:pt x="28" y="171"/>
                    <a:pt x="28" y="170"/>
                    <a:pt x="28" y="170"/>
                  </a:cubicBezTo>
                  <a:cubicBezTo>
                    <a:pt x="28" y="170"/>
                    <a:pt x="27" y="170"/>
                    <a:pt x="27" y="170"/>
                  </a:cubicBezTo>
                  <a:cubicBezTo>
                    <a:pt x="26" y="170"/>
                    <a:pt x="26" y="171"/>
                    <a:pt x="26" y="172"/>
                  </a:cubicBezTo>
                  <a:cubicBezTo>
                    <a:pt x="26" y="172"/>
                    <a:pt x="25" y="172"/>
                    <a:pt x="25" y="172"/>
                  </a:cubicBezTo>
                  <a:cubicBezTo>
                    <a:pt x="25" y="172"/>
                    <a:pt x="25" y="173"/>
                    <a:pt x="25" y="173"/>
                  </a:cubicBezTo>
                  <a:cubicBezTo>
                    <a:pt x="26" y="174"/>
                    <a:pt x="27" y="173"/>
                    <a:pt x="27" y="173"/>
                  </a:cubicBezTo>
                  <a:cubicBezTo>
                    <a:pt x="27" y="174"/>
                    <a:pt x="28" y="174"/>
                    <a:pt x="28" y="174"/>
                  </a:cubicBezTo>
                  <a:cubicBezTo>
                    <a:pt x="28" y="174"/>
                    <a:pt x="28" y="175"/>
                    <a:pt x="28" y="175"/>
                  </a:cubicBezTo>
                  <a:cubicBezTo>
                    <a:pt x="28" y="176"/>
                    <a:pt x="27" y="176"/>
                    <a:pt x="27" y="176"/>
                  </a:cubicBezTo>
                  <a:cubicBezTo>
                    <a:pt x="26" y="176"/>
                    <a:pt x="25" y="176"/>
                    <a:pt x="25" y="176"/>
                  </a:cubicBezTo>
                  <a:cubicBezTo>
                    <a:pt x="25" y="176"/>
                    <a:pt x="24" y="175"/>
                    <a:pt x="24" y="176"/>
                  </a:cubicBezTo>
                  <a:cubicBezTo>
                    <a:pt x="23" y="176"/>
                    <a:pt x="23" y="176"/>
                    <a:pt x="23" y="176"/>
                  </a:cubicBezTo>
                  <a:cubicBezTo>
                    <a:pt x="23" y="177"/>
                    <a:pt x="23" y="178"/>
                    <a:pt x="22" y="178"/>
                  </a:cubicBezTo>
                  <a:cubicBezTo>
                    <a:pt x="22" y="179"/>
                    <a:pt x="22" y="179"/>
                    <a:pt x="21" y="179"/>
                  </a:cubicBezTo>
                  <a:cubicBezTo>
                    <a:pt x="21" y="179"/>
                    <a:pt x="20" y="180"/>
                    <a:pt x="20" y="180"/>
                  </a:cubicBezTo>
                  <a:cubicBezTo>
                    <a:pt x="19" y="180"/>
                    <a:pt x="19" y="180"/>
                    <a:pt x="19" y="180"/>
                  </a:cubicBezTo>
                  <a:cubicBezTo>
                    <a:pt x="19" y="181"/>
                    <a:pt x="19" y="182"/>
                    <a:pt x="19" y="182"/>
                  </a:cubicBezTo>
                  <a:cubicBezTo>
                    <a:pt x="19" y="182"/>
                    <a:pt x="18" y="182"/>
                    <a:pt x="18" y="18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5" name="Freeform 195"/>
            <p:cNvSpPr>
              <a:spLocks/>
            </p:cNvSpPr>
            <p:nvPr/>
          </p:nvSpPr>
          <p:spPr bwMode="auto">
            <a:xfrm>
              <a:off x="766763" y="1055688"/>
              <a:ext cx="15875" cy="15875"/>
            </a:xfrm>
            <a:custGeom>
              <a:avLst/>
              <a:gdLst/>
              <a:ahLst/>
              <a:cxnLst>
                <a:cxn ang="0">
                  <a:pos x="5" y="7"/>
                </a:cxn>
                <a:cxn ang="0">
                  <a:pos x="4" y="7"/>
                </a:cxn>
                <a:cxn ang="0">
                  <a:pos x="2" y="7"/>
                </a:cxn>
                <a:cxn ang="0">
                  <a:pos x="1" y="6"/>
                </a:cxn>
                <a:cxn ang="0">
                  <a:pos x="0" y="3"/>
                </a:cxn>
                <a:cxn ang="0">
                  <a:pos x="2" y="1"/>
                </a:cxn>
                <a:cxn ang="0">
                  <a:pos x="3" y="1"/>
                </a:cxn>
                <a:cxn ang="0">
                  <a:pos x="4" y="0"/>
                </a:cxn>
                <a:cxn ang="0">
                  <a:pos x="6" y="2"/>
                </a:cxn>
                <a:cxn ang="0">
                  <a:pos x="8" y="3"/>
                </a:cxn>
                <a:cxn ang="0">
                  <a:pos x="8" y="5"/>
                </a:cxn>
                <a:cxn ang="0">
                  <a:pos x="8" y="7"/>
                </a:cxn>
                <a:cxn ang="0">
                  <a:pos x="7" y="8"/>
                </a:cxn>
                <a:cxn ang="0">
                  <a:pos x="6" y="8"/>
                </a:cxn>
                <a:cxn ang="0">
                  <a:pos x="5" y="7"/>
                </a:cxn>
              </a:cxnLst>
              <a:rect l="0" t="0" r="r" b="b"/>
              <a:pathLst>
                <a:path w="8" h="8">
                  <a:moveTo>
                    <a:pt x="5" y="7"/>
                  </a:moveTo>
                  <a:cubicBezTo>
                    <a:pt x="5" y="6"/>
                    <a:pt x="4" y="7"/>
                    <a:pt x="4" y="7"/>
                  </a:cubicBezTo>
                  <a:cubicBezTo>
                    <a:pt x="3" y="7"/>
                    <a:pt x="2" y="7"/>
                    <a:pt x="2" y="7"/>
                  </a:cubicBezTo>
                  <a:cubicBezTo>
                    <a:pt x="2" y="7"/>
                    <a:pt x="1" y="6"/>
                    <a:pt x="1" y="6"/>
                  </a:cubicBezTo>
                  <a:cubicBezTo>
                    <a:pt x="0" y="5"/>
                    <a:pt x="0" y="4"/>
                    <a:pt x="0" y="3"/>
                  </a:cubicBezTo>
                  <a:cubicBezTo>
                    <a:pt x="0" y="3"/>
                    <a:pt x="1" y="1"/>
                    <a:pt x="2" y="1"/>
                  </a:cubicBezTo>
                  <a:cubicBezTo>
                    <a:pt x="2" y="1"/>
                    <a:pt x="2" y="1"/>
                    <a:pt x="3" y="1"/>
                  </a:cubicBezTo>
                  <a:cubicBezTo>
                    <a:pt x="3" y="1"/>
                    <a:pt x="4" y="0"/>
                    <a:pt x="4" y="0"/>
                  </a:cubicBezTo>
                  <a:cubicBezTo>
                    <a:pt x="5" y="1"/>
                    <a:pt x="6" y="1"/>
                    <a:pt x="6" y="2"/>
                  </a:cubicBezTo>
                  <a:cubicBezTo>
                    <a:pt x="6" y="2"/>
                    <a:pt x="7" y="3"/>
                    <a:pt x="8" y="3"/>
                  </a:cubicBezTo>
                  <a:cubicBezTo>
                    <a:pt x="8" y="4"/>
                    <a:pt x="8" y="5"/>
                    <a:pt x="8" y="5"/>
                  </a:cubicBezTo>
                  <a:cubicBezTo>
                    <a:pt x="8" y="5"/>
                    <a:pt x="8" y="6"/>
                    <a:pt x="8" y="7"/>
                  </a:cubicBezTo>
                  <a:cubicBezTo>
                    <a:pt x="8" y="7"/>
                    <a:pt x="8" y="8"/>
                    <a:pt x="7" y="8"/>
                  </a:cubicBezTo>
                  <a:cubicBezTo>
                    <a:pt x="7" y="8"/>
                    <a:pt x="6" y="8"/>
                    <a:pt x="6" y="8"/>
                  </a:cubicBezTo>
                  <a:cubicBezTo>
                    <a:pt x="5" y="7"/>
                    <a:pt x="6" y="7"/>
                    <a:pt x="5"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6" name="Freeform 196"/>
            <p:cNvSpPr>
              <a:spLocks/>
            </p:cNvSpPr>
            <p:nvPr/>
          </p:nvSpPr>
          <p:spPr bwMode="auto">
            <a:xfrm>
              <a:off x="774701" y="1033463"/>
              <a:ext cx="7938" cy="9525"/>
            </a:xfrm>
            <a:custGeom>
              <a:avLst/>
              <a:gdLst/>
              <a:ahLst/>
              <a:cxnLst>
                <a:cxn ang="0">
                  <a:pos x="2" y="5"/>
                </a:cxn>
                <a:cxn ang="0">
                  <a:pos x="2" y="3"/>
                </a:cxn>
                <a:cxn ang="0">
                  <a:pos x="0" y="2"/>
                </a:cxn>
                <a:cxn ang="0">
                  <a:pos x="0" y="1"/>
                </a:cxn>
                <a:cxn ang="0">
                  <a:pos x="1" y="1"/>
                </a:cxn>
                <a:cxn ang="0">
                  <a:pos x="2" y="1"/>
                </a:cxn>
                <a:cxn ang="0">
                  <a:pos x="3" y="1"/>
                </a:cxn>
                <a:cxn ang="0">
                  <a:pos x="4" y="3"/>
                </a:cxn>
                <a:cxn ang="0">
                  <a:pos x="3" y="4"/>
                </a:cxn>
                <a:cxn ang="0">
                  <a:pos x="2" y="5"/>
                </a:cxn>
              </a:cxnLst>
              <a:rect l="0" t="0" r="r" b="b"/>
              <a:pathLst>
                <a:path w="4" h="5">
                  <a:moveTo>
                    <a:pt x="2" y="5"/>
                  </a:moveTo>
                  <a:cubicBezTo>
                    <a:pt x="2" y="5"/>
                    <a:pt x="2" y="3"/>
                    <a:pt x="2" y="3"/>
                  </a:cubicBezTo>
                  <a:cubicBezTo>
                    <a:pt x="1" y="3"/>
                    <a:pt x="1" y="3"/>
                    <a:pt x="0" y="2"/>
                  </a:cubicBezTo>
                  <a:cubicBezTo>
                    <a:pt x="0" y="2"/>
                    <a:pt x="0" y="2"/>
                    <a:pt x="0" y="1"/>
                  </a:cubicBezTo>
                  <a:cubicBezTo>
                    <a:pt x="0" y="1"/>
                    <a:pt x="1" y="1"/>
                    <a:pt x="1" y="1"/>
                  </a:cubicBezTo>
                  <a:cubicBezTo>
                    <a:pt x="1" y="0"/>
                    <a:pt x="2" y="1"/>
                    <a:pt x="2" y="1"/>
                  </a:cubicBezTo>
                  <a:cubicBezTo>
                    <a:pt x="2" y="1"/>
                    <a:pt x="3" y="1"/>
                    <a:pt x="3" y="1"/>
                  </a:cubicBezTo>
                  <a:cubicBezTo>
                    <a:pt x="4" y="2"/>
                    <a:pt x="4" y="3"/>
                    <a:pt x="4" y="3"/>
                  </a:cubicBezTo>
                  <a:cubicBezTo>
                    <a:pt x="4" y="3"/>
                    <a:pt x="4" y="4"/>
                    <a:pt x="3" y="4"/>
                  </a:cubicBezTo>
                  <a:cubicBezTo>
                    <a:pt x="3" y="5"/>
                    <a:pt x="3" y="5"/>
                    <a:pt x="2"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7" name="Freeform 197"/>
            <p:cNvSpPr>
              <a:spLocks/>
            </p:cNvSpPr>
            <p:nvPr/>
          </p:nvSpPr>
          <p:spPr bwMode="auto">
            <a:xfrm>
              <a:off x="935038" y="1082676"/>
              <a:ext cx="6350" cy="3175"/>
            </a:xfrm>
            <a:custGeom>
              <a:avLst/>
              <a:gdLst/>
              <a:ahLst/>
              <a:cxnLst>
                <a:cxn ang="0">
                  <a:pos x="3" y="2"/>
                </a:cxn>
                <a:cxn ang="0">
                  <a:pos x="1" y="2"/>
                </a:cxn>
                <a:cxn ang="0">
                  <a:pos x="0" y="1"/>
                </a:cxn>
                <a:cxn ang="0">
                  <a:pos x="1" y="0"/>
                </a:cxn>
                <a:cxn ang="0">
                  <a:pos x="2" y="0"/>
                </a:cxn>
                <a:cxn ang="0">
                  <a:pos x="3" y="0"/>
                </a:cxn>
                <a:cxn ang="0">
                  <a:pos x="3" y="2"/>
                </a:cxn>
                <a:cxn ang="0">
                  <a:pos x="3" y="2"/>
                </a:cxn>
              </a:cxnLst>
              <a:rect l="0" t="0" r="r" b="b"/>
              <a:pathLst>
                <a:path w="3" h="2">
                  <a:moveTo>
                    <a:pt x="3" y="2"/>
                  </a:moveTo>
                  <a:cubicBezTo>
                    <a:pt x="2" y="2"/>
                    <a:pt x="1" y="2"/>
                    <a:pt x="1" y="2"/>
                  </a:cubicBezTo>
                  <a:cubicBezTo>
                    <a:pt x="1" y="2"/>
                    <a:pt x="0" y="1"/>
                    <a:pt x="0" y="1"/>
                  </a:cubicBezTo>
                  <a:cubicBezTo>
                    <a:pt x="0" y="1"/>
                    <a:pt x="0" y="0"/>
                    <a:pt x="1" y="0"/>
                  </a:cubicBezTo>
                  <a:cubicBezTo>
                    <a:pt x="1" y="0"/>
                    <a:pt x="2" y="0"/>
                    <a:pt x="2" y="0"/>
                  </a:cubicBezTo>
                  <a:cubicBezTo>
                    <a:pt x="2" y="0"/>
                    <a:pt x="3" y="0"/>
                    <a:pt x="3" y="0"/>
                  </a:cubicBezTo>
                  <a:cubicBezTo>
                    <a:pt x="3" y="1"/>
                    <a:pt x="3" y="1"/>
                    <a:pt x="3" y="2"/>
                  </a:cubicBezTo>
                  <a:cubicBezTo>
                    <a:pt x="3" y="2"/>
                    <a:pt x="3" y="2"/>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8" name="Freeform 198"/>
            <p:cNvSpPr>
              <a:spLocks/>
            </p:cNvSpPr>
            <p:nvPr/>
          </p:nvSpPr>
          <p:spPr bwMode="auto">
            <a:xfrm>
              <a:off x="866776" y="1077913"/>
              <a:ext cx="4763" cy="6350"/>
            </a:xfrm>
            <a:custGeom>
              <a:avLst/>
              <a:gdLst/>
              <a:ahLst/>
              <a:cxnLst>
                <a:cxn ang="0">
                  <a:pos x="2" y="4"/>
                </a:cxn>
                <a:cxn ang="0">
                  <a:pos x="1" y="3"/>
                </a:cxn>
                <a:cxn ang="0">
                  <a:pos x="0" y="2"/>
                </a:cxn>
                <a:cxn ang="0">
                  <a:pos x="1" y="0"/>
                </a:cxn>
                <a:cxn ang="0">
                  <a:pos x="2" y="1"/>
                </a:cxn>
                <a:cxn ang="0">
                  <a:pos x="2" y="2"/>
                </a:cxn>
                <a:cxn ang="0">
                  <a:pos x="2" y="3"/>
                </a:cxn>
                <a:cxn ang="0">
                  <a:pos x="2" y="4"/>
                </a:cxn>
              </a:cxnLst>
              <a:rect l="0" t="0" r="r" b="b"/>
              <a:pathLst>
                <a:path w="2" h="4">
                  <a:moveTo>
                    <a:pt x="2" y="4"/>
                  </a:moveTo>
                  <a:cubicBezTo>
                    <a:pt x="1" y="4"/>
                    <a:pt x="1" y="3"/>
                    <a:pt x="1" y="3"/>
                  </a:cubicBezTo>
                  <a:cubicBezTo>
                    <a:pt x="1" y="3"/>
                    <a:pt x="0" y="2"/>
                    <a:pt x="0" y="2"/>
                  </a:cubicBezTo>
                  <a:cubicBezTo>
                    <a:pt x="0" y="1"/>
                    <a:pt x="1" y="1"/>
                    <a:pt x="1" y="0"/>
                  </a:cubicBezTo>
                  <a:cubicBezTo>
                    <a:pt x="1" y="0"/>
                    <a:pt x="1" y="1"/>
                    <a:pt x="2" y="1"/>
                  </a:cubicBezTo>
                  <a:cubicBezTo>
                    <a:pt x="2" y="1"/>
                    <a:pt x="2" y="2"/>
                    <a:pt x="2" y="2"/>
                  </a:cubicBezTo>
                  <a:cubicBezTo>
                    <a:pt x="2" y="2"/>
                    <a:pt x="2" y="3"/>
                    <a:pt x="2" y="3"/>
                  </a:cubicBezTo>
                  <a:cubicBezTo>
                    <a:pt x="2" y="3"/>
                    <a:pt x="2" y="4"/>
                    <a:pt x="2"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9" name="Freeform 199"/>
            <p:cNvSpPr>
              <a:spLocks/>
            </p:cNvSpPr>
            <p:nvPr/>
          </p:nvSpPr>
          <p:spPr bwMode="auto">
            <a:xfrm>
              <a:off x="885826" y="1120776"/>
              <a:ext cx="6350" cy="7938"/>
            </a:xfrm>
            <a:custGeom>
              <a:avLst/>
              <a:gdLst/>
              <a:ahLst/>
              <a:cxnLst>
                <a:cxn ang="0">
                  <a:pos x="2" y="3"/>
                </a:cxn>
                <a:cxn ang="0">
                  <a:pos x="1" y="4"/>
                </a:cxn>
                <a:cxn ang="0">
                  <a:pos x="1" y="3"/>
                </a:cxn>
                <a:cxn ang="0">
                  <a:pos x="1" y="1"/>
                </a:cxn>
                <a:cxn ang="0">
                  <a:pos x="2" y="0"/>
                </a:cxn>
                <a:cxn ang="0">
                  <a:pos x="3" y="1"/>
                </a:cxn>
                <a:cxn ang="0">
                  <a:pos x="2" y="2"/>
                </a:cxn>
                <a:cxn ang="0">
                  <a:pos x="2" y="3"/>
                </a:cxn>
              </a:cxnLst>
              <a:rect l="0" t="0" r="r" b="b"/>
              <a:pathLst>
                <a:path w="3" h="4">
                  <a:moveTo>
                    <a:pt x="2" y="3"/>
                  </a:moveTo>
                  <a:cubicBezTo>
                    <a:pt x="2" y="3"/>
                    <a:pt x="1" y="4"/>
                    <a:pt x="1" y="4"/>
                  </a:cubicBezTo>
                  <a:cubicBezTo>
                    <a:pt x="0" y="4"/>
                    <a:pt x="0" y="3"/>
                    <a:pt x="1" y="3"/>
                  </a:cubicBezTo>
                  <a:cubicBezTo>
                    <a:pt x="1" y="2"/>
                    <a:pt x="1" y="1"/>
                    <a:pt x="1" y="1"/>
                  </a:cubicBezTo>
                  <a:cubicBezTo>
                    <a:pt x="1" y="1"/>
                    <a:pt x="2" y="0"/>
                    <a:pt x="2" y="0"/>
                  </a:cubicBezTo>
                  <a:cubicBezTo>
                    <a:pt x="2" y="0"/>
                    <a:pt x="3" y="0"/>
                    <a:pt x="3" y="1"/>
                  </a:cubicBezTo>
                  <a:cubicBezTo>
                    <a:pt x="3" y="1"/>
                    <a:pt x="2" y="2"/>
                    <a:pt x="2" y="2"/>
                  </a:cubicBezTo>
                  <a:cubicBezTo>
                    <a:pt x="2" y="2"/>
                    <a:pt x="2" y="3"/>
                    <a:pt x="2"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0" name="Freeform 200"/>
            <p:cNvSpPr>
              <a:spLocks/>
            </p:cNvSpPr>
            <p:nvPr/>
          </p:nvSpPr>
          <p:spPr bwMode="auto">
            <a:xfrm>
              <a:off x="868363" y="1135063"/>
              <a:ext cx="19050" cy="15875"/>
            </a:xfrm>
            <a:custGeom>
              <a:avLst/>
              <a:gdLst/>
              <a:ahLst/>
              <a:cxnLst>
                <a:cxn ang="0">
                  <a:pos x="4" y="5"/>
                </a:cxn>
                <a:cxn ang="0">
                  <a:pos x="4" y="6"/>
                </a:cxn>
                <a:cxn ang="0">
                  <a:pos x="6" y="8"/>
                </a:cxn>
                <a:cxn ang="0">
                  <a:pos x="8" y="8"/>
                </a:cxn>
                <a:cxn ang="0">
                  <a:pos x="10" y="7"/>
                </a:cxn>
                <a:cxn ang="0">
                  <a:pos x="10" y="5"/>
                </a:cxn>
                <a:cxn ang="0">
                  <a:pos x="9" y="3"/>
                </a:cxn>
                <a:cxn ang="0">
                  <a:pos x="7" y="2"/>
                </a:cxn>
                <a:cxn ang="0">
                  <a:pos x="5" y="1"/>
                </a:cxn>
                <a:cxn ang="0">
                  <a:pos x="3" y="1"/>
                </a:cxn>
                <a:cxn ang="0">
                  <a:pos x="2" y="0"/>
                </a:cxn>
                <a:cxn ang="0">
                  <a:pos x="1" y="1"/>
                </a:cxn>
                <a:cxn ang="0">
                  <a:pos x="1" y="3"/>
                </a:cxn>
                <a:cxn ang="0">
                  <a:pos x="1" y="5"/>
                </a:cxn>
                <a:cxn ang="0">
                  <a:pos x="2" y="5"/>
                </a:cxn>
                <a:cxn ang="0">
                  <a:pos x="3" y="4"/>
                </a:cxn>
                <a:cxn ang="0">
                  <a:pos x="4" y="5"/>
                </a:cxn>
              </a:cxnLst>
              <a:rect l="0" t="0" r="r" b="b"/>
              <a:pathLst>
                <a:path w="10" h="8">
                  <a:moveTo>
                    <a:pt x="4" y="5"/>
                  </a:moveTo>
                  <a:cubicBezTo>
                    <a:pt x="4" y="5"/>
                    <a:pt x="4" y="6"/>
                    <a:pt x="4" y="6"/>
                  </a:cubicBezTo>
                  <a:cubicBezTo>
                    <a:pt x="4" y="7"/>
                    <a:pt x="5" y="7"/>
                    <a:pt x="6" y="8"/>
                  </a:cubicBezTo>
                  <a:cubicBezTo>
                    <a:pt x="6" y="8"/>
                    <a:pt x="7" y="8"/>
                    <a:pt x="8" y="8"/>
                  </a:cubicBezTo>
                  <a:cubicBezTo>
                    <a:pt x="9" y="8"/>
                    <a:pt x="9" y="7"/>
                    <a:pt x="10" y="7"/>
                  </a:cubicBezTo>
                  <a:cubicBezTo>
                    <a:pt x="10" y="6"/>
                    <a:pt x="10" y="6"/>
                    <a:pt x="10" y="5"/>
                  </a:cubicBezTo>
                  <a:cubicBezTo>
                    <a:pt x="10" y="4"/>
                    <a:pt x="9" y="3"/>
                    <a:pt x="9" y="3"/>
                  </a:cubicBezTo>
                  <a:cubicBezTo>
                    <a:pt x="8" y="3"/>
                    <a:pt x="7" y="2"/>
                    <a:pt x="7" y="2"/>
                  </a:cubicBezTo>
                  <a:cubicBezTo>
                    <a:pt x="6" y="2"/>
                    <a:pt x="5" y="1"/>
                    <a:pt x="5" y="1"/>
                  </a:cubicBezTo>
                  <a:cubicBezTo>
                    <a:pt x="5" y="1"/>
                    <a:pt x="4" y="1"/>
                    <a:pt x="3" y="1"/>
                  </a:cubicBezTo>
                  <a:cubicBezTo>
                    <a:pt x="3" y="1"/>
                    <a:pt x="2" y="0"/>
                    <a:pt x="2" y="0"/>
                  </a:cubicBezTo>
                  <a:cubicBezTo>
                    <a:pt x="2" y="0"/>
                    <a:pt x="1" y="1"/>
                    <a:pt x="1" y="1"/>
                  </a:cubicBezTo>
                  <a:cubicBezTo>
                    <a:pt x="0" y="1"/>
                    <a:pt x="1" y="2"/>
                    <a:pt x="1" y="3"/>
                  </a:cubicBezTo>
                  <a:cubicBezTo>
                    <a:pt x="1" y="3"/>
                    <a:pt x="1" y="4"/>
                    <a:pt x="1" y="5"/>
                  </a:cubicBezTo>
                  <a:cubicBezTo>
                    <a:pt x="1" y="5"/>
                    <a:pt x="2" y="5"/>
                    <a:pt x="2" y="5"/>
                  </a:cubicBezTo>
                  <a:cubicBezTo>
                    <a:pt x="2" y="4"/>
                    <a:pt x="3" y="4"/>
                    <a:pt x="3" y="4"/>
                  </a:cubicBezTo>
                  <a:cubicBezTo>
                    <a:pt x="4" y="4"/>
                    <a:pt x="4" y="4"/>
                    <a:pt x="4"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1" name="Freeform 201"/>
            <p:cNvSpPr>
              <a:spLocks/>
            </p:cNvSpPr>
            <p:nvPr/>
          </p:nvSpPr>
          <p:spPr bwMode="auto">
            <a:xfrm>
              <a:off x="781051" y="1173163"/>
              <a:ext cx="3175" cy="7938"/>
            </a:xfrm>
            <a:custGeom>
              <a:avLst/>
              <a:gdLst/>
              <a:ahLst/>
              <a:cxnLst>
                <a:cxn ang="0">
                  <a:pos x="2" y="3"/>
                </a:cxn>
                <a:cxn ang="0">
                  <a:pos x="2" y="4"/>
                </a:cxn>
                <a:cxn ang="0">
                  <a:pos x="0" y="3"/>
                </a:cxn>
                <a:cxn ang="0">
                  <a:pos x="0" y="2"/>
                </a:cxn>
                <a:cxn ang="0">
                  <a:pos x="0" y="1"/>
                </a:cxn>
                <a:cxn ang="0">
                  <a:pos x="1" y="0"/>
                </a:cxn>
                <a:cxn ang="0">
                  <a:pos x="2" y="0"/>
                </a:cxn>
                <a:cxn ang="0">
                  <a:pos x="2" y="2"/>
                </a:cxn>
                <a:cxn ang="0">
                  <a:pos x="2" y="3"/>
                </a:cxn>
              </a:cxnLst>
              <a:rect l="0" t="0" r="r" b="b"/>
              <a:pathLst>
                <a:path w="2" h="4">
                  <a:moveTo>
                    <a:pt x="2" y="3"/>
                  </a:moveTo>
                  <a:cubicBezTo>
                    <a:pt x="2" y="3"/>
                    <a:pt x="2" y="4"/>
                    <a:pt x="2" y="4"/>
                  </a:cubicBezTo>
                  <a:cubicBezTo>
                    <a:pt x="1" y="4"/>
                    <a:pt x="0" y="4"/>
                    <a:pt x="0" y="3"/>
                  </a:cubicBezTo>
                  <a:cubicBezTo>
                    <a:pt x="0" y="3"/>
                    <a:pt x="0" y="2"/>
                    <a:pt x="0" y="2"/>
                  </a:cubicBezTo>
                  <a:cubicBezTo>
                    <a:pt x="0" y="2"/>
                    <a:pt x="0" y="1"/>
                    <a:pt x="0" y="1"/>
                  </a:cubicBezTo>
                  <a:cubicBezTo>
                    <a:pt x="0" y="0"/>
                    <a:pt x="1" y="0"/>
                    <a:pt x="1" y="0"/>
                  </a:cubicBezTo>
                  <a:cubicBezTo>
                    <a:pt x="2" y="0"/>
                    <a:pt x="2" y="0"/>
                    <a:pt x="2" y="0"/>
                  </a:cubicBezTo>
                  <a:cubicBezTo>
                    <a:pt x="2" y="1"/>
                    <a:pt x="2" y="1"/>
                    <a:pt x="2" y="2"/>
                  </a:cubicBezTo>
                  <a:cubicBezTo>
                    <a:pt x="2" y="2"/>
                    <a:pt x="2" y="2"/>
                    <a:pt x="2"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2" name="Freeform 202"/>
            <p:cNvSpPr>
              <a:spLocks/>
            </p:cNvSpPr>
            <p:nvPr/>
          </p:nvSpPr>
          <p:spPr bwMode="auto">
            <a:xfrm>
              <a:off x="784226" y="1112838"/>
              <a:ext cx="23813" cy="17463"/>
            </a:xfrm>
            <a:custGeom>
              <a:avLst/>
              <a:gdLst/>
              <a:ahLst/>
              <a:cxnLst>
                <a:cxn ang="0">
                  <a:pos x="13" y="6"/>
                </a:cxn>
                <a:cxn ang="0">
                  <a:pos x="12" y="5"/>
                </a:cxn>
                <a:cxn ang="0">
                  <a:pos x="12" y="3"/>
                </a:cxn>
                <a:cxn ang="0">
                  <a:pos x="12" y="1"/>
                </a:cxn>
                <a:cxn ang="0">
                  <a:pos x="11" y="0"/>
                </a:cxn>
                <a:cxn ang="0">
                  <a:pos x="10" y="0"/>
                </a:cxn>
                <a:cxn ang="0">
                  <a:pos x="9" y="1"/>
                </a:cxn>
                <a:cxn ang="0">
                  <a:pos x="6" y="1"/>
                </a:cxn>
                <a:cxn ang="0">
                  <a:pos x="5" y="2"/>
                </a:cxn>
                <a:cxn ang="0">
                  <a:pos x="5" y="4"/>
                </a:cxn>
                <a:cxn ang="0">
                  <a:pos x="3" y="5"/>
                </a:cxn>
                <a:cxn ang="0">
                  <a:pos x="1" y="4"/>
                </a:cxn>
                <a:cxn ang="0">
                  <a:pos x="0" y="5"/>
                </a:cxn>
                <a:cxn ang="0">
                  <a:pos x="0" y="6"/>
                </a:cxn>
                <a:cxn ang="0">
                  <a:pos x="0" y="8"/>
                </a:cxn>
                <a:cxn ang="0">
                  <a:pos x="1" y="9"/>
                </a:cxn>
                <a:cxn ang="0">
                  <a:pos x="3" y="9"/>
                </a:cxn>
                <a:cxn ang="0">
                  <a:pos x="4" y="7"/>
                </a:cxn>
                <a:cxn ang="0">
                  <a:pos x="4" y="7"/>
                </a:cxn>
                <a:cxn ang="0">
                  <a:pos x="6" y="7"/>
                </a:cxn>
                <a:cxn ang="0">
                  <a:pos x="6" y="8"/>
                </a:cxn>
                <a:cxn ang="0">
                  <a:pos x="8" y="9"/>
                </a:cxn>
                <a:cxn ang="0">
                  <a:pos x="10" y="9"/>
                </a:cxn>
                <a:cxn ang="0">
                  <a:pos x="11" y="8"/>
                </a:cxn>
                <a:cxn ang="0">
                  <a:pos x="12" y="7"/>
                </a:cxn>
                <a:cxn ang="0">
                  <a:pos x="13" y="6"/>
                </a:cxn>
              </a:cxnLst>
              <a:rect l="0" t="0" r="r" b="b"/>
              <a:pathLst>
                <a:path w="13" h="9">
                  <a:moveTo>
                    <a:pt x="13" y="6"/>
                  </a:moveTo>
                  <a:cubicBezTo>
                    <a:pt x="13" y="6"/>
                    <a:pt x="12" y="5"/>
                    <a:pt x="12" y="5"/>
                  </a:cubicBezTo>
                  <a:cubicBezTo>
                    <a:pt x="12" y="4"/>
                    <a:pt x="12" y="3"/>
                    <a:pt x="12" y="3"/>
                  </a:cubicBezTo>
                  <a:cubicBezTo>
                    <a:pt x="12" y="2"/>
                    <a:pt x="12" y="2"/>
                    <a:pt x="12" y="1"/>
                  </a:cubicBezTo>
                  <a:cubicBezTo>
                    <a:pt x="12" y="1"/>
                    <a:pt x="12" y="0"/>
                    <a:pt x="11" y="0"/>
                  </a:cubicBezTo>
                  <a:cubicBezTo>
                    <a:pt x="11" y="0"/>
                    <a:pt x="10" y="0"/>
                    <a:pt x="10" y="0"/>
                  </a:cubicBezTo>
                  <a:cubicBezTo>
                    <a:pt x="10" y="0"/>
                    <a:pt x="9" y="1"/>
                    <a:pt x="9" y="1"/>
                  </a:cubicBezTo>
                  <a:cubicBezTo>
                    <a:pt x="8" y="1"/>
                    <a:pt x="7" y="1"/>
                    <a:pt x="6" y="1"/>
                  </a:cubicBezTo>
                  <a:cubicBezTo>
                    <a:pt x="6" y="1"/>
                    <a:pt x="5" y="1"/>
                    <a:pt x="5" y="2"/>
                  </a:cubicBezTo>
                  <a:cubicBezTo>
                    <a:pt x="5" y="2"/>
                    <a:pt x="5" y="3"/>
                    <a:pt x="5" y="4"/>
                  </a:cubicBezTo>
                  <a:cubicBezTo>
                    <a:pt x="4" y="4"/>
                    <a:pt x="4" y="5"/>
                    <a:pt x="3" y="5"/>
                  </a:cubicBezTo>
                  <a:cubicBezTo>
                    <a:pt x="3" y="5"/>
                    <a:pt x="2" y="4"/>
                    <a:pt x="1" y="4"/>
                  </a:cubicBezTo>
                  <a:cubicBezTo>
                    <a:pt x="1" y="4"/>
                    <a:pt x="0" y="4"/>
                    <a:pt x="0" y="5"/>
                  </a:cubicBezTo>
                  <a:cubicBezTo>
                    <a:pt x="0" y="5"/>
                    <a:pt x="0" y="6"/>
                    <a:pt x="0" y="6"/>
                  </a:cubicBezTo>
                  <a:cubicBezTo>
                    <a:pt x="0" y="6"/>
                    <a:pt x="0" y="7"/>
                    <a:pt x="0" y="8"/>
                  </a:cubicBezTo>
                  <a:cubicBezTo>
                    <a:pt x="0" y="8"/>
                    <a:pt x="1" y="9"/>
                    <a:pt x="1" y="9"/>
                  </a:cubicBezTo>
                  <a:cubicBezTo>
                    <a:pt x="2" y="9"/>
                    <a:pt x="3" y="9"/>
                    <a:pt x="3" y="9"/>
                  </a:cubicBezTo>
                  <a:cubicBezTo>
                    <a:pt x="4" y="8"/>
                    <a:pt x="4" y="8"/>
                    <a:pt x="4" y="7"/>
                  </a:cubicBezTo>
                  <a:cubicBezTo>
                    <a:pt x="4" y="7"/>
                    <a:pt x="4" y="7"/>
                    <a:pt x="4" y="7"/>
                  </a:cubicBezTo>
                  <a:cubicBezTo>
                    <a:pt x="5" y="6"/>
                    <a:pt x="5" y="6"/>
                    <a:pt x="6" y="7"/>
                  </a:cubicBezTo>
                  <a:cubicBezTo>
                    <a:pt x="6" y="7"/>
                    <a:pt x="6" y="8"/>
                    <a:pt x="6" y="8"/>
                  </a:cubicBezTo>
                  <a:cubicBezTo>
                    <a:pt x="6" y="8"/>
                    <a:pt x="7" y="9"/>
                    <a:pt x="8" y="9"/>
                  </a:cubicBezTo>
                  <a:cubicBezTo>
                    <a:pt x="8" y="9"/>
                    <a:pt x="9" y="9"/>
                    <a:pt x="10" y="9"/>
                  </a:cubicBezTo>
                  <a:cubicBezTo>
                    <a:pt x="10" y="9"/>
                    <a:pt x="11" y="8"/>
                    <a:pt x="11" y="8"/>
                  </a:cubicBezTo>
                  <a:cubicBezTo>
                    <a:pt x="11" y="8"/>
                    <a:pt x="12" y="7"/>
                    <a:pt x="12" y="7"/>
                  </a:cubicBezTo>
                  <a:cubicBezTo>
                    <a:pt x="12" y="7"/>
                    <a:pt x="13" y="7"/>
                    <a:pt x="13"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3" name="Freeform 203"/>
            <p:cNvSpPr>
              <a:spLocks/>
            </p:cNvSpPr>
            <p:nvPr/>
          </p:nvSpPr>
          <p:spPr bwMode="auto">
            <a:xfrm>
              <a:off x="958851" y="1597026"/>
              <a:ext cx="15875" cy="9525"/>
            </a:xfrm>
            <a:custGeom>
              <a:avLst/>
              <a:gdLst/>
              <a:ahLst/>
              <a:cxnLst>
                <a:cxn ang="0">
                  <a:pos x="8" y="3"/>
                </a:cxn>
                <a:cxn ang="0">
                  <a:pos x="8" y="2"/>
                </a:cxn>
                <a:cxn ang="0">
                  <a:pos x="6" y="0"/>
                </a:cxn>
                <a:cxn ang="0">
                  <a:pos x="4" y="0"/>
                </a:cxn>
                <a:cxn ang="0">
                  <a:pos x="2" y="0"/>
                </a:cxn>
                <a:cxn ang="0">
                  <a:pos x="1" y="1"/>
                </a:cxn>
                <a:cxn ang="0">
                  <a:pos x="0" y="2"/>
                </a:cxn>
                <a:cxn ang="0">
                  <a:pos x="0" y="3"/>
                </a:cxn>
                <a:cxn ang="0">
                  <a:pos x="1" y="5"/>
                </a:cxn>
                <a:cxn ang="0">
                  <a:pos x="2" y="4"/>
                </a:cxn>
                <a:cxn ang="0">
                  <a:pos x="3" y="3"/>
                </a:cxn>
                <a:cxn ang="0">
                  <a:pos x="3" y="4"/>
                </a:cxn>
                <a:cxn ang="0">
                  <a:pos x="3" y="5"/>
                </a:cxn>
                <a:cxn ang="0">
                  <a:pos x="5" y="5"/>
                </a:cxn>
                <a:cxn ang="0">
                  <a:pos x="6" y="4"/>
                </a:cxn>
                <a:cxn ang="0">
                  <a:pos x="6" y="3"/>
                </a:cxn>
                <a:cxn ang="0">
                  <a:pos x="8" y="3"/>
                </a:cxn>
              </a:cxnLst>
              <a:rect l="0" t="0" r="r" b="b"/>
              <a:pathLst>
                <a:path w="8" h="5">
                  <a:moveTo>
                    <a:pt x="8" y="3"/>
                  </a:moveTo>
                  <a:cubicBezTo>
                    <a:pt x="8" y="3"/>
                    <a:pt x="8" y="2"/>
                    <a:pt x="8" y="2"/>
                  </a:cubicBezTo>
                  <a:cubicBezTo>
                    <a:pt x="8" y="1"/>
                    <a:pt x="7" y="1"/>
                    <a:pt x="6" y="0"/>
                  </a:cubicBezTo>
                  <a:cubicBezTo>
                    <a:pt x="6" y="0"/>
                    <a:pt x="5" y="0"/>
                    <a:pt x="4" y="0"/>
                  </a:cubicBezTo>
                  <a:cubicBezTo>
                    <a:pt x="4" y="0"/>
                    <a:pt x="3" y="0"/>
                    <a:pt x="2" y="0"/>
                  </a:cubicBezTo>
                  <a:cubicBezTo>
                    <a:pt x="2" y="0"/>
                    <a:pt x="1" y="1"/>
                    <a:pt x="1" y="1"/>
                  </a:cubicBezTo>
                  <a:cubicBezTo>
                    <a:pt x="1" y="1"/>
                    <a:pt x="0" y="2"/>
                    <a:pt x="0" y="2"/>
                  </a:cubicBezTo>
                  <a:cubicBezTo>
                    <a:pt x="0" y="2"/>
                    <a:pt x="0" y="3"/>
                    <a:pt x="0" y="3"/>
                  </a:cubicBezTo>
                  <a:cubicBezTo>
                    <a:pt x="0" y="4"/>
                    <a:pt x="0" y="5"/>
                    <a:pt x="1" y="5"/>
                  </a:cubicBezTo>
                  <a:cubicBezTo>
                    <a:pt x="1" y="5"/>
                    <a:pt x="2" y="4"/>
                    <a:pt x="2" y="4"/>
                  </a:cubicBezTo>
                  <a:cubicBezTo>
                    <a:pt x="2" y="4"/>
                    <a:pt x="2" y="3"/>
                    <a:pt x="3" y="3"/>
                  </a:cubicBezTo>
                  <a:cubicBezTo>
                    <a:pt x="3" y="3"/>
                    <a:pt x="3" y="3"/>
                    <a:pt x="3" y="4"/>
                  </a:cubicBezTo>
                  <a:cubicBezTo>
                    <a:pt x="4" y="4"/>
                    <a:pt x="3" y="5"/>
                    <a:pt x="3" y="5"/>
                  </a:cubicBezTo>
                  <a:cubicBezTo>
                    <a:pt x="4" y="5"/>
                    <a:pt x="4" y="5"/>
                    <a:pt x="5" y="5"/>
                  </a:cubicBezTo>
                  <a:cubicBezTo>
                    <a:pt x="5" y="5"/>
                    <a:pt x="5" y="4"/>
                    <a:pt x="6" y="4"/>
                  </a:cubicBezTo>
                  <a:cubicBezTo>
                    <a:pt x="6" y="4"/>
                    <a:pt x="6" y="3"/>
                    <a:pt x="6" y="3"/>
                  </a:cubicBezTo>
                  <a:cubicBezTo>
                    <a:pt x="6" y="3"/>
                    <a:pt x="7" y="3"/>
                    <a:pt x="8"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4" name="Freeform 204"/>
            <p:cNvSpPr>
              <a:spLocks/>
            </p:cNvSpPr>
            <p:nvPr/>
          </p:nvSpPr>
          <p:spPr bwMode="auto">
            <a:xfrm>
              <a:off x="974726" y="1554163"/>
              <a:ext cx="28575" cy="33338"/>
            </a:xfrm>
            <a:custGeom>
              <a:avLst/>
              <a:gdLst/>
              <a:ahLst/>
              <a:cxnLst>
                <a:cxn ang="0">
                  <a:pos x="11" y="15"/>
                </a:cxn>
                <a:cxn ang="0">
                  <a:pos x="11" y="16"/>
                </a:cxn>
                <a:cxn ang="0">
                  <a:pos x="9" y="18"/>
                </a:cxn>
                <a:cxn ang="0">
                  <a:pos x="7" y="18"/>
                </a:cxn>
                <a:cxn ang="0">
                  <a:pos x="3" y="16"/>
                </a:cxn>
                <a:cxn ang="0">
                  <a:pos x="1" y="14"/>
                </a:cxn>
                <a:cxn ang="0">
                  <a:pos x="0" y="12"/>
                </a:cxn>
                <a:cxn ang="0">
                  <a:pos x="0" y="9"/>
                </a:cxn>
                <a:cxn ang="0">
                  <a:pos x="3" y="7"/>
                </a:cxn>
                <a:cxn ang="0">
                  <a:pos x="4" y="6"/>
                </a:cxn>
                <a:cxn ang="0">
                  <a:pos x="5" y="6"/>
                </a:cxn>
                <a:cxn ang="0">
                  <a:pos x="6" y="7"/>
                </a:cxn>
                <a:cxn ang="0">
                  <a:pos x="7" y="7"/>
                </a:cxn>
                <a:cxn ang="0">
                  <a:pos x="8" y="5"/>
                </a:cxn>
                <a:cxn ang="0">
                  <a:pos x="7" y="5"/>
                </a:cxn>
                <a:cxn ang="0">
                  <a:pos x="7" y="3"/>
                </a:cxn>
                <a:cxn ang="0">
                  <a:pos x="8" y="2"/>
                </a:cxn>
                <a:cxn ang="0">
                  <a:pos x="7" y="0"/>
                </a:cxn>
                <a:cxn ang="0">
                  <a:pos x="10" y="0"/>
                </a:cxn>
                <a:cxn ang="0">
                  <a:pos x="12" y="0"/>
                </a:cxn>
                <a:cxn ang="0">
                  <a:pos x="14" y="3"/>
                </a:cxn>
                <a:cxn ang="0">
                  <a:pos x="14" y="5"/>
                </a:cxn>
                <a:cxn ang="0">
                  <a:pos x="13" y="7"/>
                </a:cxn>
                <a:cxn ang="0">
                  <a:pos x="12" y="10"/>
                </a:cxn>
                <a:cxn ang="0">
                  <a:pos x="12" y="12"/>
                </a:cxn>
                <a:cxn ang="0">
                  <a:pos x="13" y="13"/>
                </a:cxn>
                <a:cxn ang="0">
                  <a:pos x="12" y="15"/>
                </a:cxn>
                <a:cxn ang="0">
                  <a:pos x="11" y="15"/>
                </a:cxn>
              </a:cxnLst>
              <a:rect l="0" t="0" r="r" b="b"/>
              <a:pathLst>
                <a:path w="15" h="18">
                  <a:moveTo>
                    <a:pt x="11" y="15"/>
                  </a:moveTo>
                  <a:cubicBezTo>
                    <a:pt x="11" y="15"/>
                    <a:pt x="11" y="16"/>
                    <a:pt x="11" y="16"/>
                  </a:cubicBezTo>
                  <a:cubicBezTo>
                    <a:pt x="10" y="17"/>
                    <a:pt x="10" y="18"/>
                    <a:pt x="9" y="18"/>
                  </a:cubicBezTo>
                  <a:cubicBezTo>
                    <a:pt x="9" y="18"/>
                    <a:pt x="7" y="18"/>
                    <a:pt x="7" y="18"/>
                  </a:cubicBezTo>
                  <a:cubicBezTo>
                    <a:pt x="6" y="17"/>
                    <a:pt x="4" y="17"/>
                    <a:pt x="3" y="16"/>
                  </a:cubicBezTo>
                  <a:cubicBezTo>
                    <a:pt x="3" y="16"/>
                    <a:pt x="2" y="14"/>
                    <a:pt x="1" y="14"/>
                  </a:cubicBezTo>
                  <a:cubicBezTo>
                    <a:pt x="1" y="13"/>
                    <a:pt x="0" y="12"/>
                    <a:pt x="0" y="12"/>
                  </a:cubicBezTo>
                  <a:cubicBezTo>
                    <a:pt x="0" y="11"/>
                    <a:pt x="0" y="9"/>
                    <a:pt x="0" y="9"/>
                  </a:cubicBezTo>
                  <a:cubicBezTo>
                    <a:pt x="0" y="8"/>
                    <a:pt x="2" y="7"/>
                    <a:pt x="3" y="7"/>
                  </a:cubicBezTo>
                  <a:cubicBezTo>
                    <a:pt x="3" y="7"/>
                    <a:pt x="3" y="6"/>
                    <a:pt x="4" y="6"/>
                  </a:cubicBezTo>
                  <a:cubicBezTo>
                    <a:pt x="4" y="6"/>
                    <a:pt x="5" y="6"/>
                    <a:pt x="5" y="6"/>
                  </a:cubicBezTo>
                  <a:cubicBezTo>
                    <a:pt x="5" y="6"/>
                    <a:pt x="6" y="7"/>
                    <a:pt x="6" y="7"/>
                  </a:cubicBezTo>
                  <a:cubicBezTo>
                    <a:pt x="6" y="7"/>
                    <a:pt x="7" y="7"/>
                    <a:pt x="7" y="7"/>
                  </a:cubicBezTo>
                  <a:cubicBezTo>
                    <a:pt x="8" y="6"/>
                    <a:pt x="8" y="5"/>
                    <a:pt x="8" y="5"/>
                  </a:cubicBezTo>
                  <a:cubicBezTo>
                    <a:pt x="8" y="5"/>
                    <a:pt x="7" y="5"/>
                    <a:pt x="7" y="5"/>
                  </a:cubicBezTo>
                  <a:cubicBezTo>
                    <a:pt x="7" y="4"/>
                    <a:pt x="7" y="3"/>
                    <a:pt x="7" y="3"/>
                  </a:cubicBezTo>
                  <a:cubicBezTo>
                    <a:pt x="7" y="3"/>
                    <a:pt x="8" y="2"/>
                    <a:pt x="8" y="2"/>
                  </a:cubicBezTo>
                  <a:cubicBezTo>
                    <a:pt x="8" y="1"/>
                    <a:pt x="7" y="1"/>
                    <a:pt x="7" y="0"/>
                  </a:cubicBezTo>
                  <a:cubicBezTo>
                    <a:pt x="8" y="0"/>
                    <a:pt x="9" y="0"/>
                    <a:pt x="10" y="0"/>
                  </a:cubicBezTo>
                  <a:cubicBezTo>
                    <a:pt x="11" y="0"/>
                    <a:pt x="12" y="0"/>
                    <a:pt x="12" y="0"/>
                  </a:cubicBezTo>
                  <a:cubicBezTo>
                    <a:pt x="13" y="1"/>
                    <a:pt x="14" y="2"/>
                    <a:pt x="14" y="3"/>
                  </a:cubicBezTo>
                  <a:cubicBezTo>
                    <a:pt x="15" y="4"/>
                    <a:pt x="14" y="5"/>
                    <a:pt x="14" y="5"/>
                  </a:cubicBezTo>
                  <a:cubicBezTo>
                    <a:pt x="14" y="6"/>
                    <a:pt x="13" y="7"/>
                    <a:pt x="13" y="7"/>
                  </a:cubicBezTo>
                  <a:cubicBezTo>
                    <a:pt x="12" y="8"/>
                    <a:pt x="12" y="9"/>
                    <a:pt x="12" y="10"/>
                  </a:cubicBezTo>
                  <a:cubicBezTo>
                    <a:pt x="12" y="10"/>
                    <a:pt x="12" y="11"/>
                    <a:pt x="12" y="12"/>
                  </a:cubicBezTo>
                  <a:cubicBezTo>
                    <a:pt x="12" y="12"/>
                    <a:pt x="13" y="13"/>
                    <a:pt x="13" y="13"/>
                  </a:cubicBezTo>
                  <a:cubicBezTo>
                    <a:pt x="13" y="13"/>
                    <a:pt x="12" y="14"/>
                    <a:pt x="12" y="15"/>
                  </a:cubicBezTo>
                  <a:cubicBezTo>
                    <a:pt x="12" y="15"/>
                    <a:pt x="11" y="15"/>
                    <a:pt x="11" y="1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5" name="Freeform 206"/>
            <p:cNvSpPr>
              <a:spLocks/>
            </p:cNvSpPr>
            <p:nvPr/>
          </p:nvSpPr>
          <p:spPr bwMode="auto">
            <a:xfrm>
              <a:off x="911226" y="1498600"/>
              <a:ext cx="55563" cy="60325"/>
            </a:xfrm>
            <a:custGeom>
              <a:avLst/>
              <a:gdLst/>
              <a:ahLst/>
              <a:cxnLst>
                <a:cxn ang="0">
                  <a:pos x="26" y="25"/>
                </a:cxn>
                <a:cxn ang="0">
                  <a:pos x="24" y="28"/>
                </a:cxn>
                <a:cxn ang="0">
                  <a:pos x="22" y="30"/>
                </a:cxn>
                <a:cxn ang="0">
                  <a:pos x="19" y="32"/>
                </a:cxn>
                <a:cxn ang="0">
                  <a:pos x="18" y="31"/>
                </a:cxn>
                <a:cxn ang="0">
                  <a:pos x="16" y="28"/>
                </a:cxn>
                <a:cxn ang="0">
                  <a:pos x="14" y="28"/>
                </a:cxn>
                <a:cxn ang="0">
                  <a:pos x="13" y="26"/>
                </a:cxn>
                <a:cxn ang="0">
                  <a:pos x="14" y="24"/>
                </a:cxn>
                <a:cxn ang="0">
                  <a:pos x="13" y="22"/>
                </a:cxn>
                <a:cxn ang="0">
                  <a:pos x="11" y="21"/>
                </a:cxn>
                <a:cxn ang="0">
                  <a:pos x="9" y="20"/>
                </a:cxn>
                <a:cxn ang="0">
                  <a:pos x="6" y="17"/>
                </a:cxn>
                <a:cxn ang="0">
                  <a:pos x="3" y="16"/>
                </a:cxn>
                <a:cxn ang="0">
                  <a:pos x="1" y="15"/>
                </a:cxn>
                <a:cxn ang="0">
                  <a:pos x="0" y="14"/>
                </a:cxn>
                <a:cxn ang="0">
                  <a:pos x="0" y="13"/>
                </a:cxn>
                <a:cxn ang="0">
                  <a:pos x="1" y="13"/>
                </a:cxn>
                <a:cxn ang="0">
                  <a:pos x="0" y="10"/>
                </a:cxn>
                <a:cxn ang="0">
                  <a:pos x="1" y="11"/>
                </a:cxn>
                <a:cxn ang="0">
                  <a:pos x="2" y="12"/>
                </a:cxn>
                <a:cxn ang="0">
                  <a:pos x="4" y="11"/>
                </a:cxn>
                <a:cxn ang="0">
                  <a:pos x="7" y="7"/>
                </a:cxn>
                <a:cxn ang="0">
                  <a:pos x="10" y="5"/>
                </a:cxn>
                <a:cxn ang="0">
                  <a:pos x="12" y="3"/>
                </a:cxn>
                <a:cxn ang="0">
                  <a:pos x="13" y="3"/>
                </a:cxn>
                <a:cxn ang="0">
                  <a:pos x="16" y="2"/>
                </a:cxn>
                <a:cxn ang="0">
                  <a:pos x="17" y="1"/>
                </a:cxn>
                <a:cxn ang="0">
                  <a:pos x="18" y="0"/>
                </a:cxn>
                <a:cxn ang="0">
                  <a:pos x="20" y="0"/>
                </a:cxn>
                <a:cxn ang="0">
                  <a:pos x="22" y="2"/>
                </a:cxn>
                <a:cxn ang="0">
                  <a:pos x="26" y="5"/>
                </a:cxn>
                <a:cxn ang="0">
                  <a:pos x="29" y="7"/>
                </a:cxn>
                <a:cxn ang="0">
                  <a:pos x="29" y="8"/>
                </a:cxn>
                <a:cxn ang="0">
                  <a:pos x="28" y="9"/>
                </a:cxn>
                <a:cxn ang="0">
                  <a:pos x="28" y="10"/>
                </a:cxn>
                <a:cxn ang="0">
                  <a:pos x="28" y="11"/>
                </a:cxn>
                <a:cxn ang="0">
                  <a:pos x="26" y="12"/>
                </a:cxn>
                <a:cxn ang="0">
                  <a:pos x="26" y="13"/>
                </a:cxn>
                <a:cxn ang="0">
                  <a:pos x="27" y="13"/>
                </a:cxn>
                <a:cxn ang="0">
                  <a:pos x="29" y="12"/>
                </a:cxn>
                <a:cxn ang="0">
                  <a:pos x="30" y="13"/>
                </a:cxn>
                <a:cxn ang="0">
                  <a:pos x="30" y="15"/>
                </a:cxn>
                <a:cxn ang="0">
                  <a:pos x="28" y="17"/>
                </a:cxn>
                <a:cxn ang="0">
                  <a:pos x="28" y="20"/>
                </a:cxn>
                <a:cxn ang="0">
                  <a:pos x="27" y="22"/>
                </a:cxn>
                <a:cxn ang="0">
                  <a:pos x="26" y="25"/>
                </a:cxn>
              </a:cxnLst>
              <a:rect l="0" t="0" r="r" b="b"/>
              <a:pathLst>
                <a:path w="30" h="32">
                  <a:moveTo>
                    <a:pt x="26" y="25"/>
                  </a:moveTo>
                  <a:cubicBezTo>
                    <a:pt x="25" y="26"/>
                    <a:pt x="24" y="27"/>
                    <a:pt x="24" y="28"/>
                  </a:cubicBezTo>
                  <a:cubicBezTo>
                    <a:pt x="23" y="28"/>
                    <a:pt x="23" y="30"/>
                    <a:pt x="22" y="30"/>
                  </a:cubicBezTo>
                  <a:cubicBezTo>
                    <a:pt x="22" y="31"/>
                    <a:pt x="20" y="32"/>
                    <a:pt x="19" y="32"/>
                  </a:cubicBezTo>
                  <a:cubicBezTo>
                    <a:pt x="19" y="32"/>
                    <a:pt x="18" y="31"/>
                    <a:pt x="18" y="31"/>
                  </a:cubicBezTo>
                  <a:cubicBezTo>
                    <a:pt x="17" y="30"/>
                    <a:pt x="17" y="29"/>
                    <a:pt x="16" y="28"/>
                  </a:cubicBezTo>
                  <a:cubicBezTo>
                    <a:pt x="16" y="28"/>
                    <a:pt x="15" y="28"/>
                    <a:pt x="14" y="28"/>
                  </a:cubicBezTo>
                  <a:cubicBezTo>
                    <a:pt x="14" y="27"/>
                    <a:pt x="13" y="27"/>
                    <a:pt x="13" y="26"/>
                  </a:cubicBezTo>
                  <a:cubicBezTo>
                    <a:pt x="13" y="26"/>
                    <a:pt x="14" y="25"/>
                    <a:pt x="14" y="24"/>
                  </a:cubicBezTo>
                  <a:cubicBezTo>
                    <a:pt x="14" y="24"/>
                    <a:pt x="13" y="22"/>
                    <a:pt x="13" y="22"/>
                  </a:cubicBezTo>
                  <a:cubicBezTo>
                    <a:pt x="12" y="21"/>
                    <a:pt x="12" y="21"/>
                    <a:pt x="11" y="21"/>
                  </a:cubicBezTo>
                  <a:cubicBezTo>
                    <a:pt x="11" y="21"/>
                    <a:pt x="10" y="20"/>
                    <a:pt x="9" y="20"/>
                  </a:cubicBezTo>
                  <a:cubicBezTo>
                    <a:pt x="8" y="19"/>
                    <a:pt x="7" y="18"/>
                    <a:pt x="6" y="17"/>
                  </a:cubicBezTo>
                  <a:cubicBezTo>
                    <a:pt x="5" y="17"/>
                    <a:pt x="4" y="16"/>
                    <a:pt x="3" y="16"/>
                  </a:cubicBezTo>
                  <a:cubicBezTo>
                    <a:pt x="3" y="15"/>
                    <a:pt x="2" y="15"/>
                    <a:pt x="1" y="15"/>
                  </a:cubicBezTo>
                  <a:cubicBezTo>
                    <a:pt x="1" y="14"/>
                    <a:pt x="0" y="14"/>
                    <a:pt x="0" y="14"/>
                  </a:cubicBezTo>
                  <a:cubicBezTo>
                    <a:pt x="0" y="13"/>
                    <a:pt x="0" y="13"/>
                    <a:pt x="0" y="13"/>
                  </a:cubicBezTo>
                  <a:cubicBezTo>
                    <a:pt x="0" y="12"/>
                    <a:pt x="1" y="13"/>
                    <a:pt x="1" y="13"/>
                  </a:cubicBezTo>
                  <a:cubicBezTo>
                    <a:pt x="1" y="12"/>
                    <a:pt x="0" y="11"/>
                    <a:pt x="0" y="10"/>
                  </a:cubicBezTo>
                  <a:cubicBezTo>
                    <a:pt x="0" y="10"/>
                    <a:pt x="1" y="11"/>
                    <a:pt x="1" y="11"/>
                  </a:cubicBezTo>
                  <a:cubicBezTo>
                    <a:pt x="2" y="11"/>
                    <a:pt x="2" y="12"/>
                    <a:pt x="2" y="12"/>
                  </a:cubicBezTo>
                  <a:cubicBezTo>
                    <a:pt x="3" y="13"/>
                    <a:pt x="4" y="11"/>
                    <a:pt x="4" y="11"/>
                  </a:cubicBezTo>
                  <a:cubicBezTo>
                    <a:pt x="5" y="10"/>
                    <a:pt x="6" y="8"/>
                    <a:pt x="7" y="7"/>
                  </a:cubicBezTo>
                  <a:cubicBezTo>
                    <a:pt x="7" y="6"/>
                    <a:pt x="9" y="6"/>
                    <a:pt x="10" y="5"/>
                  </a:cubicBezTo>
                  <a:cubicBezTo>
                    <a:pt x="10" y="5"/>
                    <a:pt x="11" y="4"/>
                    <a:pt x="12" y="3"/>
                  </a:cubicBezTo>
                  <a:cubicBezTo>
                    <a:pt x="12" y="3"/>
                    <a:pt x="12" y="3"/>
                    <a:pt x="13" y="3"/>
                  </a:cubicBezTo>
                  <a:cubicBezTo>
                    <a:pt x="13" y="3"/>
                    <a:pt x="15" y="3"/>
                    <a:pt x="16" y="2"/>
                  </a:cubicBezTo>
                  <a:cubicBezTo>
                    <a:pt x="16" y="2"/>
                    <a:pt x="16" y="1"/>
                    <a:pt x="17" y="1"/>
                  </a:cubicBezTo>
                  <a:cubicBezTo>
                    <a:pt x="17" y="0"/>
                    <a:pt x="18" y="0"/>
                    <a:pt x="18" y="0"/>
                  </a:cubicBezTo>
                  <a:cubicBezTo>
                    <a:pt x="19" y="0"/>
                    <a:pt x="20" y="0"/>
                    <a:pt x="20" y="0"/>
                  </a:cubicBezTo>
                  <a:cubicBezTo>
                    <a:pt x="21" y="1"/>
                    <a:pt x="22" y="2"/>
                    <a:pt x="22" y="2"/>
                  </a:cubicBezTo>
                  <a:cubicBezTo>
                    <a:pt x="23" y="3"/>
                    <a:pt x="25" y="4"/>
                    <a:pt x="26" y="5"/>
                  </a:cubicBezTo>
                  <a:cubicBezTo>
                    <a:pt x="27" y="6"/>
                    <a:pt x="29" y="6"/>
                    <a:pt x="29" y="7"/>
                  </a:cubicBezTo>
                  <a:cubicBezTo>
                    <a:pt x="29" y="7"/>
                    <a:pt x="29" y="8"/>
                    <a:pt x="29" y="8"/>
                  </a:cubicBezTo>
                  <a:cubicBezTo>
                    <a:pt x="29" y="8"/>
                    <a:pt x="28" y="9"/>
                    <a:pt x="28" y="9"/>
                  </a:cubicBezTo>
                  <a:cubicBezTo>
                    <a:pt x="28" y="9"/>
                    <a:pt x="28" y="10"/>
                    <a:pt x="28" y="10"/>
                  </a:cubicBezTo>
                  <a:cubicBezTo>
                    <a:pt x="28" y="10"/>
                    <a:pt x="28" y="11"/>
                    <a:pt x="28" y="11"/>
                  </a:cubicBezTo>
                  <a:cubicBezTo>
                    <a:pt x="27" y="11"/>
                    <a:pt x="26" y="11"/>
                    <a:pt x="26" y="12"/>
                  </a:cubicBezTo>
                  <a:cubicBezTo>
                    <a:pt x="26" y="12"/>
                    <a:pt x="26" y="13"/>
                    <a:pt x="26" y="13"/>
                  </a:cubicBezTo>
                  <a:cubicBezTo>
                    <a:pt x="26" y="13"/>
                    <a:pt x="27" y="13"/>
                    <a:pt x="27" y="13"/>
                  </a:cubicBezTo>
                  <a:cubicBezTo>
                    <a:pt x="28" y="13"/>
                    <a:pt x="29" y="12"/>
                    <a:pt x="29" y="12"/>
                  </a:cubicBezTo>
                  <a:cubicBezTo>
                    <a:pt x="30" y="12"/>
                    <a:pt x="30" y="13"/>
                    <a:pt x="30" y="13"/>
                  </a:cubicBezTo>
                  <a:cubicBezTo>
                    <a:pt x="30" y="14"/>
                    <a:pt x="30" y="15"/>
                    <a:pt x="30" y="15"/>
                  </a:cubicBezTo>
                  <a:cubicBezTo>
                    <a:pt x="29" y="15"/>
                    <a:pt x="28" y="17"/>
                    <a:pt x="28" y="17"/>
                  </a:cubicBezTo>
                  <a:cubicBezTo>
                    <a:pt x="28" y="18"/>
                    <a:pt x="28" y="19"/>
                    <a:pt x="28" y="20"/>
                  </a:cubicBezTo>
                  <a:cubicBezTo>
                    <a:pt x="28" y="21"/>
                    <a:pt x="27" y="22"/>
                    <a:pt x="27" y="22"/>
                  </a:cubicBezTo>
                  <a:cubicBezTo>
                    <a:pt x="27" y="23"/>
                    <a:pt x="26" y="24"/>
                    <a:pt x="26" y="2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6" name="Freeform 207"/>
            <p:cNvSpPr>
              <a:spLocks/>
            </p:cNvSpPr>
            <p:nvPr/>
          </p:nvSpPr>
          <p:spPr bwMode="auto">
            <a:xfrm>
              <a:off x="903288" y="1503363"/>
              <a:ext cx="11113" cy="4763"/>
            </a:xfrm>
            <a:custGeom>
              <a:avLst/>
              <a:gdLst/>
              <a:ahLst/>
              <a:cxnLst>
                <a:cxn ang="0">
                  <a:pos x="5" y="3"/>
                </a:cxn>
                <a:cxn ang="0">
                  <a:pos x="3" y="2"/>
                </a:cxn>
                <a:cxn ang="0">
                  <a:pos x="2" y="2"/>
                </a:cxn>
                <a:cxn ang="0">
                  <a:pos x="1" y="2"/>
                </a:cxn>
                <a:cxn ang="0">
                  <a:pos x="0" y="0"/>
                </a:cxn>
                <a:cxn ang="0">
                  <a:pos x="1" y="0"/>
                </a:cxn>
                <a:cxn ang="0">
                  <a:pos x="3" y="0"/>
                </a:cxn>
                <a:cxn ang="0">
                  <a:pos x="6" y="0"/>
                </a:cxn>
                <a:cxn ang="0">
                  <a:pos x="6" y="2"/>
                </a:cxn>
                <a:cxn ang="0">
                  <a:pos x="5" y="3"/>
                </a:cxn>
                <a:cxn ang="0">
                  <a:pos x="5" y="3"/>
                </a:cxn>
              </a:cxnLst>
              <a:rect l="0" t="0" r="r" b="b"/>
              <a:pathLst>
                <a:path w="6" h="3">
                  <a:moveTo>
                    <a:pt x="5" y="3"/>
                  </a:moveTo>
                  <a:cubicBezTo>
                    <a:pt x="4" y="3"/>
                    <a:pt x="4" y="2"/>
                    <a:pt x="3" y="2"/>
                  </a:cubicBezTo>
                  <a:cubicBezTo>
                    <a:pt x="3" y="2"/>
                    <a:pt x="3" y="2"/>
                    <a:pt x="2" y="2"/>
                  </a:cubicBezTo>
                  <a:cubicBezTo>
                    <a:pt x="2" y="2"/>
                    <a:pt x="1" y="2"/>
                    <a:pt x="1" y="2"/>
                  </a:cubicBezTo>
                  <a:cubicBezTo>
                    <a:pt x="0" y="2"/>
                    <a:pt x="0" y="1"/>
                    <a:pt x="0" y="0"/>
                  </a:cubicBezTo>
                  <a:cubicBezTo>
                    <a:pt x="0" y="0"/>
                    <a:pt x="1" y="0"/>
                    <a:pt x="1" y="0"/>
                  </a:cubicBezTo>
                  <a:cubicBezTo>
                    <a:pt x="2" y="0"/>
                    <a:pt x="3" y="0"/>
                    <a:pt x="3" y="0"/>
                  </a:cubicBezTo>
                  <a:cubicBezTo>
                    <a:pt x="4" y="0"/>
                    <a:pt x="5" y="0"/>
                    <a:pt x="6" y="0"/>
                  </a:cubicBezTo>
                  <a:cubicBezTo>
                    <a:pt x="6" y="1"/>
                    <a:pt x="6" y="1"/>
                    <a:pt x="6" y="2"/>
                  </a:cubicBezTo>
                  <a:cubicBezTo>
                    <a:pt x="6" y="2"/>
                    <a:pt x="6" y="2"/>
                    <a:pt x="5" y="3"/>
                  </a:cubicBezTo>
                  <a:cubicBezTo>
                    <a:pt x="5" y="3"/>
                    <a:pt x="5" y="3"/>
                    <a:pt x="5"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7" name="Freeform 208"/>
            <p:cNvSpPr>
              <a:spLocks/>
            </p:cNvSpPr>
            <p:nvPr/>
          </p:nvSpPr>
          <p:spPr bwMode="auto">
            <a:xfrm>
              <a:off x="877888" y="1489075"/>
              <a:ext cx="34925" cy="15875"/>
            </a:xfrm>
            <a:custGeom>
              <a:avLst/>
              <a:gdLst/>
              <a:ahLst/>
              <a:cxnLst>
                <a:cxn ang="0">
                  <a:pos x="18" y="4"/>
                </a:cxn>
                <a:cxn ang="0">
                  <a:pos x="16" y="2"/>
                </a:cxn>
                <a:cxn ang="0">
                  <a:pos x="14" y="2"/>
                </a:cxn>
                <a:cxn ang="0">
                  <a:pos x="13" y="1"/>
                </a:cxn>
                <a:cxn ang="0">
                  <a:pos x="11" y="0"/>
                </a:cxn>
                <a:cxn ang="0">
                  <a:pos x="9" y="0"/>
                </a:cxn>
                <a:cxn ang="0">
                  <a:pos x="8" y="2"/>
                </a:cxn>
                <a:cxn ang="0">
                  <a:pos x="5" y="3"/>
                </a:cxn>
                <a:cxn ang="0">
                  <a:pos x="2" y="4"/>
                </a:cxn>
                <a:cxn ang="0">
                  <a:pos x="0" y="4"/>
                </a:cxn>
                <a:cxn ang="0">
                  <a:pos x="1" y="6"/>
                </a:cxn>
                <a:cxn ang="0">
                  <a:pos x="2" y="7"/>
                </a:cxn>
                <a:cxn ang="0">
                  <a:pos x="3" y="8"/>
                </a:cxn>
                <a:cxn ang="0">
                  <a:pos x="5" y="7"/>
                </a:cxn>
                <a:cxn ang="0">
                  <a:pos x="7" y="6"/>
                </a:cxn>
                <a:cxn ang="0">
                  <a:pos x="8" y="4"/>
                </a:cxn>
                <a:cxn ang="0">
                  <a:pos x="9" y="4"/>
                </a:cxn>
                <a:cxn ang="0">
                  <a:pos x="11" y="5"/>
                </a:cxn>
                <a:cxn ang="0">
                  <a:pos x="12" y="5"/>
                </a:cxn>
                <a:cxn ang="0">
                  <a:pos x="15" y="5"/>
                </a:cxn>
                <a:cxn ang="0">
                  <a:pos x="17" y="5"/>
                </a:cxn>
                <a:cxn ang="0">
                  <a:pos x="18" y="4"/>
                </a:cxn>
              </a:cxnLst>
              <a:rect l="0" t="0" r="r" b="b"/>
              <a:pathLst>
                <a:path w="18" h="8">
                  <a:moveTo>
                    <a:pt x="18" y="4"/>
                  </a:moveTo>
                  <a:cubicBezTo>
                    <a:pt x="18" y="3"/>
                    <a:pt x="17" y="3"/>
                    <a:pt x="16" y="2"/>
                  </a:cubicBezTo>
                  <a:cubicBezTo>
                    <a:pt x="16" y="2"/>
                    <a:pt x="15" y="2"/>
                    <a:pt x="14" y="2"/>
                  </a:cubicBezTo>
                  <a:cubicBezTo>
                    <a:pt x="14" y="2"/>
                    <a:pt x="13" y="2"/>
                    <a:pt x="13" y="1"/>
                  </a:cubicBezTo>
                  <a:cubicBezTo>
                    <a:pt x="12" y="1"/>
                    <a:pt x="11" y="0"/>
                    <a:pt x="11" y="0"/>
                  </a:cubicBezTo>
                  <a:cubicBezTo>
                    <a:pt x="10" y="0"/>
                    <a:pt x="10" y="0"/>
                    <a:pt x="9" y="0"/>
                  </a:cubicBezTo>
                  <a:cubicBezTo>
                    <a:pt x="9" y="0"/>
                    <a:pt x="9" y="1"/>
                    <a:pt x="8" y="2"/>
                  </a:cubicBezTo>
                  <a:cubicBezTo>
                    <a:pt x="8" y="2"/>
                    <a:pt x="6" y="3"/>
                    <a:pt x="5" y="3"/>
                  </a:cubicBezTo>
                  <a:cubicBezTo>
                    <a:pt x="5" y="3"/>
                    <a:pt x="3" y="3"/>
                    <a:pt x="2" y="4"/>
                  </a:cubicBezTo>
                  <a:cubicBezTo>
                    <a:pt x="2" y="4"/>
                    <a:pt x="1" y="4"/>
                    <a:pt x="0" y="4"/>
                  </a:cubicBezTo>
                  <a:cubicBezTo>
                    <a:pt x="0" y="5"/>
                    <a:pt x="1" y="5"/>
                    <a:pt x="1" y="6"/>
                  </a:cubicBezTo>
                  <a:cubicBezTo>
                    <a:pt x="1" y="6"/>
                    <a:pt x="2" y="6"/>
                    <a:pt x="2" y="7"/>
                  </a:cubicBezTo>
                  <a:cubicBezTo>
                    <a:pt x="3" y="7"/>
                    <a:pt x="3" y="8"/>
                    <a:pt x="3" y="8"/>
                  </a:cubicBezTo>
                  <a:cubicBezTo>
                    <a:pt x="4" y="8"/>
                    <a:pt x="5" y="8"/>
                    <a:pt x="5" y="7"/>
                  </a:cubicBezTo>
                  <a:cubicBezTo>
                    <a:pt x="6" y="7"/>
                    <a:pt x="6" y="6"/>
                    <a:pt x="7" y="6"/>
                  </a:cubicBezTo>
                  <a:cubicBezTo>
                    <a:pt x="7" y="5"/>
                    <a:pt x="7" y="4"/>
                    <a:pt x="8" y="4"/>
                  </a:cubicBezTo>
                  <a:cubicBezTo>
                    <a:pt x="8" y="4"/>
                    <a:pt x="9" y="4"/>
                    <a:pt x="9" y="4"/>
                  </a:cubicBezTo>
                  <a:cubicBezTo>
                    <a:pt x="10" y="4"/>
                    <a:pt x="11" y="5"/>
                    <a:pt x="11" y="5"/>
                  </a:cubicBezTo>
                  <a:cubicBezTo>
                    <a:pt x="11" y="5"/>
                    <a:pt x="12" y="5"/>
                    <a:pt x="12" y="5"/>
                  </a:cubicBezTo>
                  <a:cubicBezTo>
                    <a:pt x="13" y="5"/>
                    <a:pt x="14" y="5"/>
                    <a:pt x="15" y="5"/>
                  </a:cubicBezTo>
                  <a:cubicBezTo>
                    <a:pt x="15" y="4"/>
                    <a:pt x="17" y="5"/>
                    <a:pt x="17" y="5"/>
                  </a:cubicBezTo>
                  <a:cubicBezTo>
                    <a:pt x="18" y="5"/>
                    <a:pt x="18" y="4"/>
                    <a:pt x="18"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8" name="Freeform 209"/>
            <p:cNvSpPr>
              <a:spLocks/>
            </p:cNvSpPr>
            <p:nvPr/>
          </p:nvSpPr>
          <p:spPr bwMode="auto">
            <a:xfrm>
              <a:off x="835026" y="963613"/>
              <a:ext cx="26988" cy="26988"/>
            </a:xfrm>
            <a:custGeom>
              <a:avLst/>
              <a:gdLst/>
              <a:ahLst/>
              <a:cxnLst>
                <a:cxn ang="0">
                  <a:pos x="13" y="13"/>
                </a:cxn>
                <a:cxn ang="0">
                  <a:pos x="11" y="12"/>
                </a:cxn>
                <a:cxn ang="0">
                  <a:pos x="9" y="12"/>
                </a:cxn>
                <a:cxn ang="0">
                  <a:pos x="5" y="12"/>
                </a:cxn>
                <a:cxn ang="0">
                  <a:pos x="4" y="11"/>
                </a:cxn>
                <a:cxn ang="0">
                  <a:pos x="3" y="9"/>
                </a:cxn>
                <a:cxn ang="0">
                  <a:pos x="3" y="9"/>
                </a:cxn>
                <a:cxn ang="0">
                  <a:pos x="5" y="8"/>
                </a:cxn>
                <a:cxn ang="0">
                  <a:pos x="4" y="7"/>
                </a:cxn>
                <a:cxn ang="0">
                  <a:pos x="3" y="7"/>
                </a:cxn>
                <a:cxn ang="0">
                  <a:pos x="2" y="6"/>
                </a:cxn>
                <a:cxn ang="0">
                  <a:pos x="3" y="6"/>
                </a:cxn>
                <a:cxn ang="0">
                  <a:pos x="4" y="5"/>
                </a:cxn>
                <a:cxn ang="0">
                  <a:pos x="2" y="4"/>
                </a:cxn>
                <a:cxn ang="0">
                  <a:pos x="1" y="2"/>
                </a:cxn>
                <a:cxn ang="0">
                  <a:pos x="1" y="1"/>
                </a:cxn>
                <a:cxn ang="0">
                  <a:pos x="1" y="0"/>
                </a:cxn>
                <a:cxn ang="0">
                  <a:pos x="4" y="1"/>
                </a:cxn>
                <a:cxn ang="0">
                  <a:pos x="6" y="1"/>
                </a:cxn>
                <a:cxn ang="0">
                  <a:pos x="7" y="2"/>
                </a:cxn>
                <a:cxn ang="0">
                  <a:pos x="7" y="4"/>
                </a:cxn>
                <a:cxn ang="0">
                  <a:pos x="9" y="6"/>
                </a:cxn>
                <a:cxn ang="0">
                  <a:pos x="11" y="7"/>
                </a:cxn>
                <a:cxn ang="0">
                  <a:pos x="11" y="8"/>
                </a:cxn>
                <a:cxn ang="0">
                  <a:pos x="14" y="8"/>
                </a:cxn>
                <a:cxn ang="0">
                  <a:pos x="14" y="9"/>
                </a:cxn>
                <a:cxn ang="0">
                  <a:pos x="14" y="11"/>
                </a:cxn>
                <a:cxn ang="0">
                  <a:pos x="14" y="12"/>
                </a:cxn>
                <a:cxn ang="0">
                  <a:pos x="13" y="13"/>
                </a:cxn>
              </a:cxnLst>
              <a:rect l="0" t="0" r="r" b="b"/>
              <a:pathLst>
                <a:path w="14" h="14">
                  <a:moveTo>
                    <a:pt x="13" y="13"/>
                  </a:moveTo>
                  <a:cubicBezTo>
                    <a:pt x="12" y="14"/>
                    <a:pt x="12" y="12"/>
                    <a:pt x="11" y="12"/>
                  </a:cubicBezTo>
                  <a:cubicBezTo>
                    <a:pt x="11" y="12"/>
                    <a:pt x="9" y="12"/>
                    <a:pt x="9" y="12"/>
                  </a:cubicBezTo>
                  <a:cubicBezTo>
                    <a:pt x="8" y="12"/>
                    <a:pt x="6" y="12"/>
                    <a:pt x="5" y="12"/>
                  </a:cubicBezTo>
                  <a:cubicBezTo>
                    <a:pt x="5" y="12"/>
                    <a:pt x="4" y="11"/>
                    <a:pt x="4" y="11"/>
                  </a:cubicBezTo>
                  <a:cubicBezTo>
                    <a:pt x="3" y="11"/>
                    <a:pt x="3" y="10"/>
                    <a:pt x="3" y="9"/>
                  </a:cubicBezTo>
                  <a:cubicBezTo>
                    <a:pt x="3" y="9"/>
                    <a:pt x="3" y="9"/>
                    <a:pt x="3" y="9"/>
                  </a:cubicBezTo>
                  <a:cubicBezTo>
                    <a:pt x="4" y="9"/>
                    <a:pt x="5" y="9"/>
                    <a:pt x="5" y="8"/>
                  </a:cubicBezTo>
                  <a:cubicBezTo>
                    <a:pt x="5" y="8"/>
                    <a:pt x="5" y="8"/>
                    <a:pt x="4" y="7"/>
                  </a:cubicBezTo>
                  <a:cubicBezTo>
                    <a:pt x="4" y="7"/>
                    <a:pt x="3" y="8"/>
                    <a:pt x="3" y="7"/>
                  </a:cubicBezTo>
                  <a:cubicBezTo>
                    <a:pt x="3" y="7"/>
                    <a:pt x="2" y="7"/>
                    <a:pt x="2" y="6"/>
                  </a:cubicBezTo>
                  <a:cubicBezTo>
                    <a:pt x="2" y="6"/>
                    <a:pt x="3" y="6"/>
                    <a:pt x="3" y="6"/>
                  </a:cubicBezTo>
                  <a:cubicBezTo>
                    <a:pt x="4" y="6"/>
                    <a:pt x="4" y="5"/>
                    <a:pt x="4" y="5"/>
                  </a:cubicBezTo>
                  <a:cubicBezTo>
                    <a:pt x="4" y="4"/>
                    <a:pt x="3" y="4"/>
                    <a:pt x="2" y="4"/>
                  </a:cubicBezTo>
                  <a:cubicBezTo>
                    <a:pt x="2" y="4"/>
                    <a:pt x="2" y="3"/>
                    <a:pt x="1" y="2"/>
                  </a:cubicBezTo>
                  <a:cubicBezTo>
                    <a:pt x="1" y="2"/>
                    <a:pt x="0" y="1"/>
                    <a:pt x="1" y="1"/>
                  </a:cubicBezTo>
                  <a:cubicBezTo>
                    <a:pt x="1" y="0"/>
                    <a:pt x="1" y="0"/>
                    <a:pt x="1" y="0"/>
                  </a:cubicBezTo>
                  <a:cubicBezTo>
                    <a:pt x="2" y="0"/>
                    <a:pt x="3" y="1"/>
                    <a:pt x="4" y="1"/>
                  </a:cubicBezTo>
                  <a:cubicBezTo>
                    <a:pt x="4" y="1"/>
                    <a:pt x="5" y="1"/>
                    <a:pt x="6" y="1"/>
                  </a:cubicBezTo>
                  <a:cubicBezTo>
                    <a:pt x="6" y="1"/>
                    <a:pt x="6" y="2"/>
                    <a:pt x="7" y="2"/>
                  </a:cubicBezTo>
                  <a:cubicBezTo>
                    <a:pt x="7" y="3"/>
                    <a:pt x="7" y="4"/>
                    <a:pt x="7" y="4"/>
                  </a:cubicBezTo>
                  <a:cubicBezTo>
                    <a:pt x="7" y="5"/>
                    <a:pt x="8" y="6"/>
                    <a:pt x="9" y="6"/>
                  </a:cubicBezTo>
                  <a:cubicBezTo>
                    <a:pt x="9" y="6"/>
                    <a:pt x="10" y="6"/>
                    <a:pt x="11" y="7"/>
                  </a:cubicBezTo>
                  <a:cubicBezTo>
                    <a:pt x="11" y="7"/>
                    <a:pt x="11" y="8"/>
                    <a:pt x="11" y="8"/>
                  </a:cubicBezTo>
                  <a:cubicBezTo>
                    <a:pt x="12" y="8"/>
                    <a:pt x="13" y="8"/>
                    <a:pt x="14" y="8"/>
                  </a:cubicBezTo>
                  <a:cubicBezTo>
                    <a:pt x="14" y="8"/>
                    <a:pt x="14" y="9"/>
                    <a:pt x="14" y="9"/>
                  </a:cubicBezTo>
                  <a:cubicBezTo>
                    <a:pt x="14" y="10"/>
                    <a:pt x="14" y="11"/>
                    <a:pt x="14" y="11"/>
                  </a:cubicBezTo>
                  <a:cubicBezTo>
                    <a:pt x="14" y="11"/>
                    <a:pt x="14" y="12"/>
                    <a:pt x="14" y="12"/>
                  </a:cubicBezTo>
                  <a:cubicBezTo>
                    <a:pt x="14" y="13"/>
                    <a:pt x="13" y="13"/>
                    <a:pt x="13" y="1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9" name="Freeform 210"/>
            <p:cNvSpPr>
              <a:spLocks/>
            </p:cNvSpPr>
            <p:nvPr/>
          </p:nvSpPr>
          <p:spPr bwMode="auto">
            <a:xfrm>
              <a:off x="836613" y="957263"/>
              <a:ext cx="7938" cy="4763"/>
            </a:xfrm>
            <a:custGeom>
              <a:avLst/>
              <a:gdLst/>
              <a:ahLst/>
              <a:cxnLst>
                <a:cxn ang="0">
                  <a:pos x="4" y="2"/>
                </a:cxn>
                <a:cxn ang="0">
                  <a:pos x="2" y="3"/>
                </a:cxn>
                <a:cxn ang="0">
                  <a:pos x="0" y="2"/>
                </a:cxn>
                <a:cxn ang="0">
                  <a:pos x="0" y="0"/>
                </a:cxn>
                <a:cxn ang="0">
                  <a:pos x="2" y="0"/>
                </a:cxn>
                <a:cxn ang="0">
                  <a:pos x="3" y="1"/>
                </a:cxn>
                <a:cxn ang="0">
                  <a:pos x="4" y="2"/>
                </a:cxn>
              </a:cxnLst>
              <a:rect l="0" t="0" r="r" b="b"/>
              <a:pathLst>
                <a:path w="4" h="3">
                  <a:moveTo>
                    <a:pt x="4" y="2"/>
                  </a:moveTo>
                  <a:cubicBezTo>
                    <a:pt x="4" y="3"/>
                    <a:pt x="2" y="3"/>
                    <a:pt x="2" y="3"/>
                  </a:cubicBezTo>
                  <a:cubicBezTo>
                    <a:pt x="1" y="3"/>
                    <a:pt x="1" y="3"/>
                    <a:pt x="0" y="2"/>
                  </a:cubicBezTo>
                  <a:cubicBezTo>
                    <a:pt x="0" y="2"/>
                    <a:pt x="0" y="0"/>
                    <a:pt x="0" y="0"/>
                  </a:cubicBezTo>
                  <a:cubicBezTo>
                    <a:pt x="1" y="0"/>
                    <a:pt x="2" y="0"/>
                    <a:pt x="2" y="0"/>
                  </a:cubicBezTo>
                  <a:cubicBezTo>
                    <a:pt x="2" y="0"/>
                    <a:pt x="3" y="1"/>
                    <a:pt x="3" y="1"/>
                  </a:cubicBezTo>
                  <a:cubicBezTo>
                    <a:pt x="3" y="1"/>
                    <a:pt x="4" y="2"/>
                    <a:pt x="4"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0" name="Freeform 211"/>
            <p:cNvSpPr>
              <a:spLocks/>
            </p:cNvSpPr>
            <p:nvPr/>
          </p:nvSpPr>
          <p:spPr bwMode="auto">
            <a:xfrm>
              <a:off x="835026" y="1738313"/>
              <a:ext cx="6350" cy="4763"/>
            </a:xfrm>
            <a:custGeom>
              <a:avLst/>
              <a:gdLst/>
              <a:ahLst/>
              <a:cxnLst>
                <a:cxn ang="0">
                  <a:pos x="2" y="2"/>
                </a:cxn>
                <a:cxn ang="0">
                  <a:pos x="3" y="1"/>
                </a:cxn>
                <a:cxn ang="0">
                  <a:pos x="2" y="0"/>
                </a:cxn>
                <a:cxn ang="0">
                  <a:pos x="0" y="0"/>
                </a:cxn>
                <a:cxn ang="0">
                  <a:pos x="0" y="2"/>
                </a:cxn>
                <a:cxn ang="0">
                  <a:pos x="1" y="3"/>
                </a:cxn>
                <a:cxn ang="0">
                  <a:pos x="2" y="2"/>
                </a:cxn>
              </a:cxnLst>
              <a:rect l="0" t="0" r="r" b="b"/>
              <a:pathLst>
                <a:path w="3" h="3">
                  <a:moveTo>
                    <a:pt x="2" y="2"/>
                  </a:moveTo>
                  <a:cubicBezTo>
                    <a:pt x="2" y="2"/>
                    <a:pt x="3" y="1"/>
                    <a:pt x="3" y="1"/>
                  </a:cubicBezTo>
                  <a:cubicBezTo>
                    <a:pt x="3" y="1"/>
                    <a:pt x="2" y="0"/>
                    <a:pt x="2" y="0"/>
                  </a:cubicBezTo>
                  <a:cubicBezTo>
                    <a:pt x="1" y="0"/>
                    <a:pt x="0" y="0"/>
                    <a:pt x="0" y="0"/>
                  </a:cubicBezTo>
                  <a:cubicBezTo>
                    <a:pt x="0" y="1"/>
                    <a:pt x="0" y="2"/>
                    <a:pt x="0" y="2"/>
                  </a:cubicBezTo>
                  <a:cubicBezTo>
                    <a:pt x="0" y="2"/>
                    <a:pt x="1" y="2"/>
                    <a:pt x="1" y="3"/>
                  </a:cubicBezTo>
                  <a:cubicBezTo>
                    <a:pt x="1" y="3"/>
                    <a:pt x="2" y="2"/>
                    <a:pt x="2"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1" name="Freeform 212"/>
            <p:cNvSpPr>
              <a:spLocks/>
            </p:cNvSpPr>
            <p:nvPr/>
          </p:nvSpPr>
          <p:spPr bwMode="auto">
            <a:xfrm>
              <a:off x="842963" y="1711325"/>
              <a:ext cx="7938" cy="7938"/>
            </a:xfrm>
            <a:custGeom>
              <a:avLst/>
              <a:gdLst/>
              <a:ahLst/>
              <a:cxnLst>
                <a:cxn ang="0">
                  <a:pos x="3" y="3"/>
                </a:cxn>
                <a:cxn ang="0">
                  <a:pos x="2" y="3"/>
                </a:cxn>
                <a:cxn ang="0">
                  <a:pos x="1" y="4"/>
                </a:cxn>
                <a:cxn ang="0">
                  <a:pos x="0" y="3"/>
                </a:cxn>
                <a:cxn ang="0">
                  <a:pos x="1" y="2"/>
                </a:cxn>
                <a:cxn ang="0">
                  <a:pos x="2" y="1"/>
                </a:cxn>
                <a:cxn ang="0">
                  <a:pos x="3" y="0"/>
                </a:cxn>
                <a:cxn ang="0">
                  <a:pos x="3" y="0"/>
                </a:cxn>
                <a:cxn ang="0">
                  <a:pos x="3" y="2"/>
                </a:cxn>
                <a:cxn ang="0">
                  <a:pos x="3" y="3"/>
                </a:cxn>
              </a:cxnLst>
              <a:rect l="0" t="0" r="r" b="b"/>
              <a:pathLst>
                <a:path w="4" h="4">
                  <a:moveTo>
                    <a:pt x="3" y="3"/>
                  </a:moveTo>
                  <a:cubicBezTo>
                    <a:pt x="3" y="3"/>
                    <a:pt x="2" y="3"/>
                    <a:pt x="2" y="3"/>
                  </a:cubicBezTo>
                  <a:cubicBezTo>
                    <a:pt x="2" y="3"/>
                    <a:pt x="1" y="4"/>
                    <a:pt x="1" y="4"/>
                  </a:cubicBezTo>
                  <a:cubicBezTo>
                    <a:pt x="1" y="4"/>
                    <a:pt x="0" y="3"/>
                    <a:pt x="0" y="3"/>
                  </a:cubicBezTo>
                  <a:cubicBezTo>
                    <a:pt x="0" y="3"/>
                    <a:pt x="1" y="2"/>
                    <a:pt x="1" y="2"/>
                  </a:cubicBezTo>
                  <a:cubicBezTo>
                    <a:pt x="1" y="2"/>
                    <a:pt x="2" y="1"/>
                    <a:pt x="2" y="1"/>
                  </a:cubicBezTo>
                  <a:cubicBezTo>
                    <a:pt x="2" y="1"/>
                    <a:pt x="2" y="0"/>
                    <a:pt x="3" y="0"/>
                  </a:cubicBezTo>
                  <a:cubicBezTo>
                    <a:pt x="3" y="0"/>
                    <a:pt x="3" y="0"/>
                    <a:pt x="3" y="0"/>
                  </a:cubicBezTo>
                  <a:cubicBezTo>
                    <a:pt x="4" y="1"/>
                    <a:pt x="3" y="1"/>
                    <a:pt x="3" y="2"/>
                  </a:cubicBezTo>
                  <a:cubicBezTo>
                    <a:pt x="3" y="2"/>
                    <a:pt x="3" y="2"/>
                    <a:pt x="3"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2" name="Freeform 213"/>
            <p:cNvSpPr>
              <a:spLocks/>
            </p:cNvSpPr>
            <p:nvPr/>
          </p:nvSpPr>
          <p:spPr bwMode="auto">
            <a:xfrm>
              <a:off x="777876" y="1717675"/>
              <a:ext cx="69850" cy="50800"/>
            </a:xfrm>
            <a:custGeom>
              <a:avLst/>
              <a:gdLst/>
              <a:ahLst/>
              <a:cxnLst>
                <a:cxn ang="0">
                  <a:pos x="12" y="23"/>
                </a:cxn>
                <a:cxn ang="0">
                  <a:pos x="11" y="26"/>
                </a:cxn>
                <a:cxn ang="0">
                  <a:pos x="8" y="27"/>
                </a:cxn>
                <a:cxn ang="0">
                  <a:pos x="7" y="23"/>
                </a:cxn>
                <a:cxn ang="0">
                  <a:pos x="4" y="22"/>
                </a:cxn>
                <a:cxn ang="0">
                  <a:pos x="1" y="23"/>
                </a:cxn>
                <a:cxn ang="0">
                  <a:pos x="1" y="22"/>
                </a:cxn>
                <a:cxn ang="0">
                  <a:pos x="3" y="19"/>
                </a:cxn>
                <a:cxn ang="0">
                  <a:pos x="2" y="16"/>
                </a:cxn>
                <a:cxn ang="0">
                  <a:pos x="1" y="13"/>
                </a:cxn>
                <a:cxn ang="0">
                  <a:pos x="3" y="11"/>
                </a:cxn>
                <a:cxn ang="0">
                  <a:pos x="5" y="8"/>
                </a:cxn>
                <a:cxn ang="0">
                  <a:pos x="7" y="5"/>
                </a:cxn>
                <a:cxn ang="0">
                  <a:pos x="11" y="5"/>
                </a:cxn>
                <a:cxn ang="0">
                  <a:pos x="13" y="8"/>
                </a:cxn>
                <a:cxn ang="0">
                  <a:pos x="16" y="8"/>
                </a:cxn>
                <a:cxn ang="0">
                  <a:pos x="18" y="6"/>
                </a:cxn>
                <a:cxn ang="0">
                  <a:pos x="22" y="4"/>
                </a:cxn>
                <a:cxn ang="0">
                  <a:pos x="26" y="4"/>
                </a:cxn>
                <a:cxn ang="0">
                  <a:pos x="30" y="3"/>
                </a:cxn>
                <a:cxn ang="0">
                  <a:pos x="31" y="0"/>
                </a:cxn>
                <a:cxn ang="0">
                  <a:pos x="33" y="2"/>
                </a:cxn>
                <a:cxn ang="0">
                  <a:pos x="37" y="3"/>
                </a:cxn>
                <a:cxn ang="0">
                  <a:pos x="36" y="8"/>
                </a:cxn>
                <a:cxn ang="0">
                  <a:pos x="31" y="9"/>
                </a:cxn>
                <a:cxn ang="0">
                  <a:pos x="28" y="7"/>
                </a:cxn>
                <a:cxn ang="0">
                  <a:pos x="25" y="9"/>
                </a:cxn>
                <a:cxn ang="0">
                  <a:pos x="26" y="12"/>
                </a:cxn>
                <a:cxn ang="0">
                  <a:pos x="24" y="15"/>
                </a:cxn>
                <a:cxn ang="0">
                  <a:pos x="22" y="17"/>
                </a:cxn>
                <a:cxn ang="0">
                  <a:pos x="19" y="16"/>
                </a:cxn>
                <a:cxn ang="0">
                  <a:pos x="17" y="14"/>
                </a:cxn>
                <a:cxn ang="0">
                  <a:pos x="14" y="18"/>
                </a:cxn>
              </a:cxnLst>
              <a:rect l="0" t="0" r="r" b="b"/>
              <a:pathLst>
                <a:path w="37" h="27">
                  <a:moveTo>
                    <a:pt x="13" y="21"/>
                  </a:moveTo>
                  <a:cubicBezTo>
                    <a:pt x="13" y="21"/>
                    <a:pt x="12" y="23"/>
                    <a:pt x="12" y="23"/>
                  </a:cubicBezTo>
                  <a:cubicBezTo>
                    <a:pt x="12" y="24"/>
                    <a:pt x="13" y="25"/>
                    <a:pt x="12" y="25"/>
                  </a:cubicBezTo>
                  <a:cubicBezTo>
                    <a:pt x="12" y="26"/>
                    <a:pt x="11" y="26"/>
                    <a:pt x="11" y="26"/>
                  </a:cubicBezTo>
                  <a:cubicBezTo>
                    <a:pt x="11" y="27"/>
                    <a:pt x="10" y="27"/>
                    <a:pt x="10" y="27"/>
                  </a:cubicBezTo>
                  <a:cubicBezTo>
                    <a:pt x="9" y="27"/>
                    <a:pt x="9" y="27"/>
                    <a:pt x="8" y="27"/>
                  </a:cubicBezTo>
                  <a:cubicBezTo>
                    <a:pt x="8" y="26"/>
                    <a:pt x="7" y="25"/>
                    <a:pt x="7" y="25"/>
                  </a:cubicBezTo>
                  <a:cubicBezTo>
                    <a:pt x="7" y="25"/>
                    <a:pt x="7" y="24"/>
                    <a:pt x="7" y="23"/>
                  </a:cubicBezTo>
                  <a:cubicBezTo>
                    <a:pt x="6" y="23"/>
                    <a:pt x="6" y="22"/>
                    <a:pt x="5" y="22"/>
                  </a:cubicBezTo>
                  <a:cubicBezTo>
                    <a:pt x="5" y="22"/>
                    <a:pt x="4" y="22"/>
                    <a:pt x="4" y="22"/>
                  </a:cubicBezTo>
                  <a:cubicBezTo>
                    <a:pt x="3" y="22"/>
                    <a:pt x="3" y="23"/>
                    <a:pt x="3" y="23"/>
                  </a:cubicBezTo>
                  <a:cubicBezTo>
                    <a:pt x="2" y="23"/>
                    <a:pt x="2" y="23"/>
                    <a:pt x="1" y="23"/>
                  </a:cubicBezTo>
                  <a:cubicBezTo>
                    <a:pt x="1" y="23"/>
                    <a:pt x="1" y="23"/>
                    <a:pt x="1" y="23"/>
                  </a:cubicBezTo>
                  <a:cubicBezTo>
                    <a:pt x="1" y="23"/>
                    <a:pt x="1" y="22"/>
                    <a:pt x="1" y="22"/>
                  </a:cubicBezTo>
                  <a:cubicBezTo>
                    <a:pt x="1" y="21"/>
                    <a:pt x="2" y="21"/>
                    <a:pt x="2" y="21"/>
                  </a:cubicBezTo>
                  <a:cubicBezTo>
                    <a:pt x="3" y="21"/>
                    <a:pt x="3" y="20"/>
                    <a:pt x="3" y="19"/>
                  </a:cubicBezTo>
                  <a:cubicBezTo>
                    <a:pt x="3" y="19"/>
                    <a:pt x="4" y="18"/>
                    <a:pt x="3" y="18"/>
                  </a:cubicBezTo>
                  <a:cubicBezTo>
                    <a:pt x="3" y="17"/>
                    <a:pt x="2" y="17"/>
                    <a:pt x="2" y="16"/>
                  </a:cubicBezTo>
                  <a:cubicBezTo>
                    <a:pt x="2" y="16"/>
                    <a:pt x="2" y="15"/>
                    <a:pt x="2" y="14"/>
                  </a:cubicBezTo>
                  <a:cubicBezTo>
                    <a:pt x="2" y="14"/>
                    <a:pt x="1" y="13"/>
                    <a:pt x="1" y="13"/>
                  </a:cubicBezTo>
                  <a:cubicBezTo>
                    <a:pt x="0" y="12"/>
                    <a:pt x="0" y="12"/>
                    <a:pt x="1" y="11"/>
                  </a:cubicBezTo>
                  <a:cubicBezTo>
                    <a:pt x="1" y="11"/>
                    <a:pt x="2" y="11"/>
                    <a:pt x="3" y="11"/>
                  </a:cubicBezTo>
                  <a:cubicBezTo>
                    <a:pt x="3" y="11"/>
                    <a:pt x="4" y="10"/>
                    <a:pt x="5" y="10"/>
                  </a:cubicBezTo>
                  <a:cubicBezTo>
                    <a:pt x="5" y="10"/>
                    <a:pt x="5" y="8"/>
                    <a:pt x="5" y="8"/>
                  </a:cubicBezTo>
                  <a:cubicBezTo>
                    <a:pt x="5" y="7"/>
                    <a:pt x="6" y="7"/>
                    <a:pt x="6" y="6"/>
                  </a:cubicBezTo>
                  <a:cubicBezTo>
                    <a:pt x="7" y="6"/>
                    <a:pt x="7" y="5"/>
                    <a:pt x="7" y="5"/>
                  </a:cubicBezTo>
                  <a:cubicBezTo>
                    <a:pt x="8" y="5"/>
                    <a:pt x="9" y="5"/>
                    <a:pt x="9" y="5"/>
                  </a:cubicBezTo>
                  <a:cubicBezTo>
                    <a:pt x="10" y="5"/>
                    <a:pt x="11" y="5"/>
                    <a:pt x="11" y="5"/>
                  </a:cubicBezTo>
                  <a:cubicBezTo>
                    <a:pt x="11" y="5"/>
                    <a:pt x="12" y="5"/>
                    <a:pt x="12" y="6"/>
                  </a:cubicBezTo>
                  <a:cubicBezTo>
                    <a:pt x="13" y="6"/>
                    <a:pt x="13" y="7"/>
                    <a:pt x="13" y="8"/>
                  </a:cubicBezTo>
                  <a:cubicBezTo>
                    <a:pt x="14" y="8"/>
                    <a:pt x="14" y="9"/>
                    <a:pt x="15" y="9"/>
                  </a:cubicBezTo>
                  <a:cubicBezTo>
                    <a:pt x="15" y="9"/>
                    <a:pt x="16" y="8"/>
                    <a:pt x="16" y="8"/>
                  </a:cubicBezTo>
                  <a:cubicBezTo>
                    <a:pt x="17" y="7"/>
                    <a:pt x="17" y="6"/>
                    <a:pt x="17" y="6"/>
                  </a:cubicBezTo>
                  <a:cubicBezTo>
                    <a:pt x="17" y="6"/>
                    <a:pt x="18" y="6"/>
                    <a:pt x="18" y="6"/>
                  </a:cubicBezTo>
                  <a:cubicBezTo>
                    <a:pt x="19" y="5"/>
                    <a:pt x="20" y="6"/>
                    <a:pt x="20" y="5"/>
                  </a:cubicBezTo>
                  <a:cubicBezTo>
                    <a:pt x="21" y="5"/>
                    <a:pt x="21" y="4"/>
                    <a:pt x="22" y="4"/>
                  </a:cubicBezTo>
                  <a:cubicBezTo>
                    <a:pt x="22" y="4"/>
                    <a:pt x="23" y="4"/>
                    <a:pt x="24" y="4"/>
                  </a:cubicBezTo>
                  <a:cubicBezTo>
                    <a:pt x="25" y="4"/>
                    <a:pt x="26" y="4"/>
                    <a:pt x="26" y="4"/>
                  </a:cubicBezTo>
                  <a:cubicBezTo>
                    <a:pt x="27" y="4"/>
                    <a:pt x="28" y="4"/>
                    <a:pt x="28" y="4"/>
                  </a:cubicBezTo>
                  <a:cubicBezTo>
                    <a:pt x="29" y="4"/>
                    <a:pt x="30" y="3"/>
                    <a:pt x="30" y="3"/>
                  </a:cubicBezTo>
                  <a:cubicBezTo>
                    <a:pt x="31" y="3"/>
                    <a:pt x="31" y="2"/>
                    <a:pt x="31" y="1"/>
                  </a:cubicBezTo>
                  <a:cubicBezTo>
                    <a:pt x="31" y="1"/>
                    <a:pt x="31" y="0"/>
                    <a:pt x="31" y="0"/>
                  </a:cubicBezTo>
                  <a:cubicBezTo>
                    <a:pt x="32" y="0"/>
                    <a:pt x="32" y="0"/>
                    <a:pt x="33" y="0"/>
                  </a:cubicBezTo>
                  <a:cubicBezTo>
                    <a:pt x="33" y="1"/>
                    <a:pt x="32" y="2"/>
                    <a:pt x="33" y="2"/>
                  </a:cubicBezTo>
                  <a:cubicBezTo>
                    <a:pt x="33" y="2"/>
                    <a:pt x="33" y="3"/>
                    <a:pt x="34" y="3"/>
                  </a:cubicBezTo>
                  <a:cubicBezTo>
                    <a:pt x="34" y="3"/>
                    <a:pt x="36" y="3"/>
                    <a:pt x="37" y="3"/>
                  </a:cubicBezTo>
                  <a:cubicBezTo>
                    <a:pt x="37" y="4"/>
                    <a:pt x="37" y="5"/>
                    <a:pt x="37" y="6"/>
                  </a:cubicBezTo>
                  <a:cubicBezTo>
                    <a:pt x="37" y="6"/>
                    <a:pt x="36" y="7"/>
                    <a:pt x="36" y="8"/>
                  </a:cubicBezTo>
                  <a:cubicBezTo>
                    <a:pt x="35" y="8"/>
                    <a:pt x="34" y="9"/>
                    <a:pt x="34" y="9"/>
                  </a:cubicBezTo>
                  <a:cubicBezTo>
                    <a:pt x="33" y="9"/>
                    <a:pt x="32" y="9"/>
                    <a:pt x="31" y="9"/>
                  </a:cubicBezTo>
                  <a:cubicBezTo>
                    <a:pt x="31" y="9"/>
                    <a:pt x="30" y="8"/>
                    <a:pt x="30" y="8"/>
                  </a:cubicBezTo>
                  <a:cubicBezTo>
                    <a:pt x="29" y="8"/>
                    <a:pt x="28" y="7"/>
                    <a:pt x="28" y="7"/>
                  </a:cubicBezTo>
                  <a:cubicBezTo>
                    <a:pt x="27" y="7"/>
                    <a:pt x="27" y="8"/>
                    <a:pt x="26" y="8"/>
                  </a:cubicBezTo>
                  <a:cubicBezTo>
                    <a:pt x="26" y="8"/>
                    <a:pt x="25" y="9"/>
                    <a:pt x="25" y="9"/>
                  </a:cubicBezTo>
                  <a:cubicBezTo>
                    <a:pt x="24" y="9"/>
                    <a:pt x="25" y="10"/>
                    <a:pt x="25" y="10"/>
                  </a:cubicBezTo>
                  <a:cubicBezTo>
                    <a:pt x="25" y="11"/>
                    <a:pt x="26" y="11"/>
                    <a:pt x="26" y="12"/>
                  </a:cubicBezTo>
                  <a:cubicBezTo>
                    <a:pt x="26" y="12"/>
                    <a:pt x="26" y="13"/>
                    <a:pt x="26" y="14"/>
                  </a:cubicBezTo>
                  <a:cubicBezTo>
                    <a:pt x="25" y="14"/>
                    <a:pt x="24" y="15"/>
                    <a:pt x="24" y="15"/>
                  </a:cubicBezTo>
                  <a:cubicBezTo>
                    <a:pt x="24" y="16"/>
                    <a:pt x="24" y="17"/>
                    <a:pt x="23" y="17"/>
                  </a:cubicBezTo>
                  <a:cubicBezTo>
                    <a:pt x="23" y="17"/>
                    <a:pt x="22" y="17"/>
                    <a:pt x="22" y="17"/>
                  </a:cubicBezTo>
                  <a:cubicBezTo>
                    <a:pt x="21" y="17"/>
                    <a:pt x="20" y="17"/>
                    <a:pt x="20" y="17"/>
                  </a:cubicBezTo>
                  <a:cubicBezTo>
                    <a:pt x="19" y="17"/>
                    <a:pt x="19" y="16"/>
                    <a:pt x="19" y="16"/>
                  </a:cubicBezTo>
                  <a:cubicBezTo>
                    <a:pt x="18" y="15"/>
                    <a:pt x="19" y="14"/>
                    <a:pt x="19" y="14"/>
                  </a:cubicBezTo>
                  <a:cubicBezTo>
                    <a:pt x="18" y="14"/>
                    <a:pt x="18" y="14"/>
                    <a:pt x="17" y="14"/>
                  </a:cubicBezTo>
                  <a:cubicBezTo>
                    <a:pt x="17" y="14"/>
                    <a:pt x="16" y="15"/>
                    <a:pt x="16" y="15"/>
                  </a:cubicBezTo>
                  <a:cubicBezTo>
                    <a:pt x="16" y="16"/>
                    <a:pt x="14" y="17"/>
                    <a:pt x="14" y="18"/>
                  </a:cubicBezTo>
                  <a:cubicBezTo>
                    <a:pt x="14" y="19"/>
                    <a:pt x="13" y="20"/>
                    <a:pt x="13" y="2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3" name="Freeform 214"/>
            <p:cNvSpPr>
              <a:spLocks/>
            </p:cNvSpPr>
            <p:nvPr/>
          </p:nvSpPr>
          <p:spPr bwMode="auto">
            <a:xfrm>
              <a:off x="854076" y="1662113"/>
              <a:ext cx="58738" cy="57150"/>
            </a:xfrm>
            <a:custGeom>
              <a:avLst/>
              <a:gdLst/>
              <a:ahLst/>
              <a:cxnLst>
                <a:cxn ang="0">
                  <a:pos x="15" y="26"/>
                </a:cxn>
                <a:cxn ang="0">
                  <a:pos x="13" y="26"/>
                </a:cxn>
                <a:cxn ang="0">
                  <a:pos x="11" y="25"/>
                </a:cxn>
                <a:cxn ang="0">
                  <a:pos x="9" y="23"/>
                </a:cxn>
                <a:cxn ang="0">
                  <a:pos x="9" y="23"/>
                </a:cxn>
                <a:cxn ang="0">
                  <a:pos x="8" y="24"/>
                </a:cxn>
                <a:cxn ang="0">
                  <a:pos x="8" y="25"/>
                </a:cxn>
                <a:cxn ang="0">
                  <a:pos x="7" y="27"/>
                </a:cxn>
                <a:cxn ang="0">
                  <a:pos x="5" y="25"/>
                </a:cxn>
                <a:cxn ang="0">
                  <a:pos x="4" y="24"/>
                </a:cxn>
                <a:cxn ang="0">
                  <a:pos x="3" y="25"/>
                </a:cxn>
                <a:cxn ang="0">
                  <a:pos x="3" y="27"/>
                </a:cxn>
                <a:cxn ang="0">
                  <a:pos x="2" y="29"/>
                </a:cxn>
                <a:cxn ang="0">
                  <a:pos x="1" y="30"/>
                </a:cxn>
                <a:cxn ang="0">
                  <a:pos x="0" y="29"/>
                </a:cxn>
                <a:cxn ang="0">
                  <a:pos x="0" y="27"/>
                </a:cxn>
                <a:cxn ang="0">
                  <a:pos x="0" y="25"/>
                </a:cxn>
                <a:cxn ang="0">
                  <a:pos x="1" y="23"/>
                </a:cxn>
                <a:cxn ang="0">
                  <a:pos x="4" y="22"/>
                </a:cxn>
                <a:cxn ang="0">
                  <a:pos x="6" y="21"/>
                </a:cxn>
                <a:cxn ang="0">
                  <a:pos x="8" y="18"/>
                </a:cxn>
                <a:cxn ang="0">
                  <a:pos x="11" y="13"/>
                </a:cxn>
                <a:cxn ang="0">
                  <a:pos x="14" y="9"/>
                </a:cxn>
                <a:cxn ang="0">
                  <a:pos x="19" y="7"/>
                </a:cxn>
                <a:cxn ang="0">
                  <a:pos x="22" y="4"/>
                </a:cxn>
                <a:cxn ang="0">
                  <a:pos x="25" y="2"/>
                </a:cxn>
                <a:cxn ang="0">
                  <a:pos x="28" y="1"/>
                </a:cxn>
                <a:cxn ang="0">
                  <a:pos x="31" y="1"/>
                </a:cxn>
                <a:cxn ang="0">
                  <a:pos x="31" y="2"/>
                </a:cxn>
                <a:cxn ang="0">
                  <a:pos x="31" y="5"/>
                </a:cxn>
                <a:cxn ang="0">
                  <a:pos x="29" y="8"/>
                </a:cxn>
                <a:cxn ang="0">
                  <a:pos x="27" y="11"/>
                </a:cxn>
                <a:cxn ang="0">
                  <a:pos x="26" y="13"/>
                </a:cxn>
                <a:cxn ang="0">
                  <a:pos x="26" y="14"/>
                </a:cxn>
                <a:cxn ang="0">
                  <a:pos x="25" y="16"/>
                </a:cxn>
                <a:cxn ang="0">
                  <a:pos x="24" y="14"/>
                </a:cxn>
                <a:cxn ang="0">
                  <a:pos x="23" y="12"/>
                </a:cxn>
                <a:cxn ang="0">
                  <a:pos x="22" y="13"/>
                </a:cxn>
                <a:cxn ang="0">
                  <a:pos x="22" y="15"/>
                </a:cxn>
                <a:cxn ang="0">
                  <a:pos x="22" y="17"/>
                </a:cxn>
                <a:cxn ang="0">
                  <a:pos x="20" y="21"/>
                </a:cxn>
                <a:cxn ang="0">
                  <a:pos x="17" y="24"/>
                </a:cxn>
                <a:cxn ang="0">
                  <a:pos x="16" y="25"/>
                </a:cxn>
                <a:cxn ang="0">
                  <a:pos x="15" y="26"/>
                </a:cxn>
              </a:cxnLst>
              <a:rect l="0" t="0" r="r" b="b"/>
              <a:pathLst>
                <a:path w="31" h="30">
                  <a:moveTo>
                    <a:pt x="15" y="26"/>
                  </a:moveTo>
                  <a:cubicBezTo>
                    <a:pt x="14" y="26"/>
                    <a:pt x="13" y="26"/>
                    <a:pt x="13" y="26"/>
                  </a:cubicBezTo>
                  <a:cubicBezTo>
                    <a:pt x="12" y="26"/>
                    <a:pt x="11" y="25"/>
                    <a:pt x="11" y="25"/>
                  </a:cubicBezTo>
                  <a:cubicBezTo>
                    <a:pt x="10" y="25"/>
                    <a:pt x="10" y="24"/>
                    <a:pt x="9" y="23"/>
                  </a:cubicBezTo>
                  <a:cubicBezTo>
                    <a:pt x="9" y="23"/>
                    <a:pt x="9" y="23"/>
                    <a:pt x="9" y="23"/>
                  </a:cubicBezTo>
                  <a:cubicBezTo>
                    <a:pt x="8" y="23"/>
                    <a:pt x="8" y="23"/>
                    <a:pt x="8" y="24"/>
                  </a:cubicBezTo>
                  <a:cubicBezTo>
                    <a:pt x="8" y="24"/>
                    <a:pt x="8" y="25"/>
                    <a:pt x="8" y="25"/>
                  </a:cubicBezTo>
                  <a:cubicBezTo>
                    <a:pt x="8" y="25"/>
                    <a:pt x="8" y="27"/>
                    <a:pt x="7" y="27"/>
                  </a:cubicBezTo>
                  <a:cubicBezTo>
                    <a:pt x="7" y="27"/>
                    <a:pt x="6" y="26"/>
                    <a:pt x="5" y="25"/>
                  </a:cubicBezTo>
                  <a:cubicBezTo>
                    <a:pt x="5" y="25"/>
                    <a:pt x="5" y="24"/>
                    <a:pt x="4" y="24"/>
                  </a:cubicBezTo>
                  <a:cubicBezTo>
                    <a:pt x="4" y="24"/>
                    <a:pt x="3" y="25"/>
                    <a:pt x="3" y="25"/>
                  </a:cubicBezTo>
                  <a:cubicBezTo>
                    <a:pt x="3" y="25"/>
                    <a:pt x="3" y="26"/>
                    <a:pt x="3" y="27"/>
                  </a:cubicBezTo>
                  <a:cubicBezTo>
                    <a:pt x="3" y="27"/>
                    <a:pt x="2" y="29"/>
                    <a:pt x="2" y="29"/>
                  </a:cubicBezTo>
                  <a:cubicBezTo>
                    <a:pt x="2" y="29"/>
                    <a:pt x="1" y="30"/>
                    <a:pt x="1" y="30"/>
                  </a:cubicBezTo>
                  <a:cubicBezTo>
                    <a:pt x="1" y="30"/>
                    <a:pt x="0" y="29"/>
                    <a:pt x="0" y="29"/>
                  </a:cubicBezTo>
                  <a:cubicBezTo>
                    <a:pt x="0" y="28"/>
                    <a:pt x="0" y="27"/>
                    <a:pt x="0" y="27"/>
                  </a:cubicBezTo>
                  <a:cubicBezTo>
                    <a:pt x="0" y="26"/>
                    <a:pt x="0" y="25"/>
                    <a:pt x="0" y="25"/>
                  </a:cubicBezTo>
                  <a:cubicBezTo>
                    <a:pt x="0" y="24"/>
                    <a:pt x="1" y="23"/>
                    <a:pt x="1" y="23"/>
                  </a:cubicBezTo>
                  <a:cubicBezTo>
                    <a:pt x="2" y="22"/>
                    <a:pt x="4" y="22"/>
                    <a:pt x="4" y="22"/>
                  </a:cubicBezTo>
                  <a:cubicBezTo>
                    <a:pt x="5" y="22"/>
                    <a:pt x="5" y="21"/>
                    <a:pt x="6" y="21"/>
                  </a:cubicBezTo>
                  <a:cubicBezTo>
                    <a:pt x="6" y="20"/>
                    <a:pt x="7" y="19"/>
                    <a:pt x="8" y="18"/>
                  </a:cubicBezTo>
                  <a:cubicBezTo>
                    <a:pt x="9" y="17"/>
                    <a:pt x="10" y="14"/>
                    <a:pt x="11" y="13"/>
                  </a:cubicBezTo>
                  <a:cubicBezTo>
                    <a:pt x="12" y="12"/>
                    <a:pt x="13" y="10"/>
                    <a:pt x="14" y="9"/>
                  </a:cubicBezTo>
                  <a:cubicBezTo>
                    <a:pt x="15" y="8"/>
                    <a:pt x="18" y="8"/>
                    <a:pt x="19" y="7"/>
                  </a:cubicBezTo>
                  <a:cubicBezTo>
                    <a:pt x="20" y="6"/>
                    <a:pt x="21" y="5"/>
                    <a:pt x="22" y="4"/>
                  </a:cubicBezTo>
                  <a:cubicBezTo>
                    <a:pt x="23" y="4"/>
                    <a:pt x="24" y="2"/>
                    <a:pt x="25" y="2"/>
                  </a:cubicBezTo>
                  <a:cubicBezTo>
                    <a:pt x="26" y="2"/>
                    <a:pt x="27" y="1"/>
                    <a:pt x="28" y="1"/>
                  </a:cubicBezTo>
                  <a:cubicBezTo>
                    <a:pt x="29" y="1"/>
                    <a:pt x="30" y="0"/>
                    <a:pt x="31" y="1"/>
                  </a:cubicBezTo>
                  <a:cubicBezTo>
                    <a:pt x="31" y="1"/>
                    <a:pt x="31" y="2"/>
                    <a:pt x="31" y="2"/>
                  </a:cubicBezTo>
                  <a:cubicBezTo>
                    <a:pt x="31" y="3"/>
                    <a:pt x="31" y="4"/>
                    <a:pt x="31" y="5"/>
                  </a:cubicBezTo>
                  <a:cubicBezTo>
                    <a:pt x="30" y="5"/>
                    <a:pt x="30" y="7"/>
                    <a:pt x="29" y="8"/>
                  </a:cubicBezTo>
                  <a:cubicBezTo>
                    <a:pt x="29" y="9"/>
                    <a:pt x="28" y="10"/>
                    <a:pt x="27" y="11"/>
                  </a:cubicBezTo>
                  <a:cubicBezTo>
                    <a:pt x="27" y="11"/>
                    <a:pt x="26" y="12"/>
                    <a:pt x="26" y="13"/>
                  </a:cubicBezTo>
                  <a:cubicBezTo>
                    <a:pt x="26" y="13"/>
                    <a:pt x="26" y="14"/>
                    <a:pt x="26" y="14"/>
                  </a:cubicBezTo>
                  <a:cubicBezTo>
                    <a:pt x="26" y="15"/>
                    <a:pt x="25" y="16"/>
                    <a:pt x="25" y="16"/>
                  </a:cubicBezTo>
                  <a:cubicBezTo>
                    <a:pt x="25" y="16"/>
                    <a:pt x="24" y="15"/>
                    <a:pt x="24" y="14"/>
                  </a:cubicBezTo>
                  <a:cubicBezTo>
                    <a:pt x="24" y="14"/>
                    <a:pt x="24" y="12"/>
                    <a:pt x="23" y="12"/>
                  </a:cubicBezTo>
                  <a:cubicBezTo>
                    <a:pt x="23" y="12"/>
                    <a:pt x="22" y="13"/>
                    <a:pt x="22" y="13"/>
                  </a:cubicBezTo>
                  <a:cubicBezTo>
                    <a:pt x="22" y="14"/>
                    <a:pt x="22" y="15"/>
                    <a:pt x="22" y="15"/>
                  </a:cubicBezTo>
                  <a:cubicBezTo>
                    <a:pt x="22" y="16"/>
                    <a:pt x="22" y="17"/>
                    <a:pt x="22" y="17"/>
                  </a:cubicBezTo>
                  <a:cubicBezTo>
                    <a:pt x="21" y="18"/>
                    <a:pt x="21" y="20"/>
                    <a:pt x="20" y="21"/>
                  </a:cubicBezTo>
                  <a:cubicBezTo>
                    <a:pt x="19" y="21"/>
                    <a:pt x="18" y="23"/>
                    <a:pt x="17" y="24"/>
                  </a:cubicBezTo>
                  <a:cubicBezTo>
                    <a:pt x="17" y="24"/>
                    <a:pt x="17" y="25"/>
                    <a:pt x="16" y="25"/>
                  </a:cubicBezTo>
                  <a:cubicBezTo>
                    <a:pt x="16" y="25"/>
                    <a:pt x="15" y="26"/>
                    <a:pt x="15" y="2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4" name="Freeform 215"/>
            <p:cNvSpPr>
              <a:spLocks/>
            </p:cNvSpPr>
            <p:nvPr/>
          </p:nvSpPr>
          <p:spPr bwMode="auto">
            <a:xfrm>
              <a:off x="965201" y="792163"/>
              <a:ext cx="766763" cy="966788"/>
            </a:xfrm>
            <a:custGeom>
              <a:avLst/>
              <a:gdLst/>
              <a:ahLst/>
              <a:cxnLst>
                <a:cxn ang="0">
                  <a:pos x="264" y="418"/>
                </a:cxn>
                <a:cxn ang="0">
                  <a:pos x="221" y="444"/>
                </a:cxn>
                <a:cxn ang="0">
                  <a:pos x="206" y="486"/>
                </a:cxn>
                <a:cxn ang="0">
                  <a:pos x="146" y="502"/>
                </a:cxn>
                <a:cxn ang="0">
                  <a:pos x="116" y="483"/>
                </a:cxn>
                <a:cxn ang="0">
                  <a:pos x="155" y="463"/>
                </a:cxn>
                <a:cxn ang="0">
                  <a:pos x="156" y="418"/>
                </a:cxn>
                <a:cxn ang="0">
                  <a:pos x="121" y="465"/>
                </a:cxn>
                <a:cxn ang="0">
                  <a:pos x="70" y="513"/>
                </a:cxn>
                <a:cxn ang="0">
                  <a:pos x="29" y="480"/>
                </a:cxn>
                <a:cxn ang="0">
                  <a:pos x="75" y="469"/>
                </a:cxn>
                <a:cxn ang="0">
                  <a:pos x="32" y="468"/>
                </a:cxn>
                <a:cxn ang="0">
                  <a:pos x="14" y="445"/>
                </a:cxn>
                <a:cxn ang="0">
                  <a:pos x="47" y="448"/>
                </a:cxn>
                <a:cxn ang="0">
                  <a:pos x="55" y="429"/>
                </a:cxn>
                <a:cxn ang="0">
                  <a:pos x="42" y="419"/>
                </a:cxn>
                <a:cxn ang="0">
                  <a:pos x="67" y="387"/>
                </a:cxn>
                <a:cxn ang="0">
                  <a:pos x="69" y="382"/>
                </a:cxn>
                <a:cxn ang="0">
                  <a:pos x="100" y="372"/>
                </a:cxn>
                <a:cxn ang="0">
                  <a:pos x="79" y="339"/>
                </a:cxn>
                <a:cxn ang="0">
                  <a:pos x="96" y="331"/>
                </a:cxn>
                <a:cxn ang="0">
                  <a:pos x="73" y="329"/>
                </a:cxn>
                <a:cxn ang="0">
                  <a:pos x="84" y="311"/>
                </a:cxn>
                <a:cxn ang="0">
                  <a:pos x="58" y="298"/>
                </a:cxn>
                <a:cxn ang="0">
                  <a:pos x="59" y="255"/>
                </a:cxn>
                <a:cxn ang="0">
                  <a:pos x="93" y="268"/>
                </a:cxn>
                <a:cxn ang="0">
                  <a:pos x="63" y="232"/>
                </a:cxn>
                <a:cxn ang="0">
                  <a:pos x="60" y="196"/>
                </a:cxn>
                <a:cxn ang="0">
                  <a:pos x="90" y="208"/>
                </a:cxn>
                <a:cxn ang="0">
                  <a:pos x="107" y="190"/>
                </a:cxn>
                <a:cxn ang="0">
                  <a:pos x="117" y="175"/>
                </a:cxn>
                <a:cxn ang="0">
                  <a:pos x="138" y="176"/>
                </a:cxn>
                <a:cxn ang="0">
                  <a:pos x="111" y="150"/>
                </a:cxn>
                <a:cxn ang="0">
                  <a:pos x="128" y="141"/>
                </a:cxn>
                <a:cxn ang="0">
                  <a:pos x="129" y="117"/>
                </a:cxn>
                <a:cxn ang="0">
                  <a:pos x="126" y="105"/>
                </a:cxn>
                <a:cxn ang="0">
                  <a:pos x="155" y="100"/>
                </a:cxn>
                <a:cxn ang="0">
                  <a:pos x="149" y="84"/>
                </a:cxn>
                <a:cxn ang="0">
                  <a:pos x="162" y="71"/>
                </a:cxn>
                <a:cxn ang="0">
                  <a:pos x="167" y="60"/>
                </a:cxn>
                <a:cxn ang="0">
                  <a:pos x="160" y="35"/>
                </a:cxn>
                <a:cxn ang="0">
                  <a:pos x="187" y="29"/>
                </a:cxn>
                <a:cxn ang="0">
                  <a:pos x="199" y="27"/>
                </a:cxn>
                <a:cxn ang="0">
                  <a:pos x="208" y="46"/>
                </a:cxn>
                <a:cxn ang="0">
                  <a:pos x="216" y="37"/>
                </a:cxn>
                <a:cxn ang="0">
                  <a:pos x="235" y="52"/>
                </a:cxn>
                <a:cxn ang="0">
                  <a:pos x="268" y="33"/>
                </a:cxn>
                <a:cxn ang="0">
                  <a:pos x="294" y="29"/>
                </a:cxn>
                <a:cxn ang="0">
                  <a:pos x="344" y="11"/>
                </a:cxn>
                <a:cxn ang="0">
                  <a:pos x="368" y="7"/>
                </a:cxn>
                <a:cxn ang="0">
                  <a:pos x="398" y="46"/>
                </a:cxn>
                <a:cxn ang="0">
                  <a:pos x="316" y="148"/>
                </a:cxn>
                <a:cxn ang="0">
                  <a:pos x="286" y="193"/>
                </a:cxn>
                <a:cxn ang="0">
                  <a:pos x="241" y="187"/>
                </a:cxn>
                <a:cxn ang="0">
                  <a:pos x="294" y="206"/>
                </a:cxn>
                <a:cxn ang="0">
                  <a:pos x="277" y="228"/>
                </a:cxn>
                <a:cxn ang="0">
                  <a:pos x="259" y="241"/>
                </a:cxn>
                <a:cxn ang="0">
                  <a:pos x="262" y="267"/>
                </a:cxn>
                <a:cxn ang="0">
                  <a:pos x="241" y="280"/>
                </a:cxn>
                <a:cxn ang="0">
                  <a:pos x="308" y="257"/>
                </a:cxn>
                <a:cxn ang="0">
                  <a:pos x="334" y="295"/>
                </a:cxn>
                <a:cxn ang="0">
                  <a:pos x="357" y="331"/>
                </a:cxn>
                <a:cxn ang="0">
                  <a:pos x="320" y="384"/>
                </a:cxn>
              </a:cxnLst>
              <a:rect l="0" t="0" r="r" b="b"/>
              <a:pathLst>
                <a:path w="407" h="513">
                  <a:moveTo>
                    <a:pt x="313" y="411"/>
                  </a:moveTo>
                  <a:cubicBezTo>
                    <a:pt x="313" y="411"/>
                    <a:pt x="311" y="411"/>
                    <a:pt x="311" y="411"/>
                  </a:cubicBezTo>
                  <a:cubicBezTo>
                    <a:pt x="310" y="411"/>
                    <a:pt x="309" y="412"/>
                    <a:pt x="308" y="412"/>
                  </a:cubicBezTo>
                  <a:cubicBezTo>
                    <a:pt x="308" y="413"/>
                    <a:pt x="307" y="414"/>
                    <a:pt x="307" y="414"/>
                  </a:cubicBezTo>
                  <a:cubicBezTo>
                    <a:pt x="306" y="415"/>
                    <a:pt x="304" y="414"/>
                    <a:pt x="304" y="414"/>
                  </a:cubicBezTo>
                  <a:cubicBezTo>
                    <a:pt x="303" y="414"/>
                    <a:pt x="302" y="415"/>
                    <a:pt x="302" y="414"/>
                  </a:cubicBezTo>
                  <a:cubicBezTo>
                    <a:pt x="301" y="414"/>
                    <a:pt x="300" y="413"/>
                    <a:pt x="300" y="413"/>
                  </a:cubicBezTo>
                  <a:cubicBezTo>
                    <a:pt x="300" y="413"/>
                    <a:pt x="299" y="412"/>
                    <a:pt x="299" y="412"/>
                  </a:cubicBezTo>
                  <a:cubicBezTo>
                    <a:pt x="298" y="411"/>
                    <a:pt x="297" y="411"/>
                    <a:pt x="297" y="410"/>
                  </a:cubicBezTo>
                  <a:cubicBezTo>
                    <a:pt x="296" y="410"/>
                    <a:pt x="297" y="409"/>
                    <a:pt x="297" y="408"/>
                  </a:cubicBezTo>
                  <a:cubicBezTo>
                    <a:pt x="296" y="408"/>
                    <a:pt x="296" y="408"/>
                    <a:pt x="296" y="408"/>
                  </a:cubicBezTo>
                  <a:cubicBezTo>
                    <a:pt x="296" y="408"/>
                    <a:pt x="295" y="408"/>
                    <a:pt x="294" y="408"/>
                  </a:cubicBezTo>
                  <a:cubicBezTo>
                    <a:pt x="294" y="408"/>
                    <a:pt x="293" y="409"/>
                    <a:pt x="292" y="409"/>
                  </a:cubicBezTo>
                  <a:cubicBezTo>
                    <a:pt x="292" y="410"/>
                    <a:pt x="291" y="411"/>
                    <a:pt x="290" y="412"/>
                  </a:cubicBezTo>
                  <a:cubicBezTo>
                    <a:pt x="290" y="413"/>
                    <a:pt x="291" y="414"/>
                    <a:pt x="291" y="414"/>
                  </a:cubicBezTo>
                  <a:cubicBezTo>
                    <a:pt x="291" y="415"/>
                    <a:pt x="291" y="417"/>
                    <a:pt x="290" y="418"/>
                  </a:cubicBezTo>
                  <a:cubicBezTo>
                    <a:pt x="290" y="419"/>
                    <a:pt x="291" y="421"/>
                    <a:pt x="290" y="422"/>
                  </a:cubicBezTo>
                  <a:cubicBezTo>
                    <a:pt x="290" y="423"/>
                    <a:pt x="288" y="424"/>
                    <a:pt x="287" y="424"/>
                  </a:cubicBezTo>
                  <a:cubicBezTo>
                    <a:pt x="286" y="424"/>
                    <a:pt x="285" y="424"/>
                    <a:pt x="285" y="423"/>
                  </a:cubicBezTo>
                  <a:cubicBezTo>
                    <a:pt x="285" y="423"/>
                    <a:pt x="285" y="422"/>
                    <a:pt x="284" y="422"/>
                  </a:cubicBezTo>
                  <a:cubicBezTo>
                    <a:pt x="284" y="422"/>
                    <a:pt x="283" y="422"/>
                    <a:pt x="282" y="422"/>
                  </a:cubicBezTo>
                  <a:cubicBezTo>
                    <a:pt x="282" y="422"/>
                    <a:pt x="281" y="423"/>
                    <a:pt x="280" y="423"/>
                  </a:cubicBezTo>
                  <a:cubicBezTo>
                    <a:pt x="279" y="423"/>
                    <a:pt x="277" y="423"/>
                    <a:pt x="277" y="423"/>
                  </a:cubicBezTo>
                  <a:cubicBezTo>
                    <a:pt x="275" y="423"/>
                    <a:pt x="273" y="424"/>
                    <a:pt x="272" y="423"/>
                  </a:cubicBezTo>
                  <a:cubicBezTo>
                    <a:pt x="271" y="423"/>
                    <a:pt x="270" y="422"/>
                    <a:pt x="270" y="422"/>
                  </a:cubicBezTo>
                  <a:cubicBezTo>
                    <a:pt x="269" y="422"/>
                    <a:pt x="268" y="421"/>
                    <a:pt x="268" y="421"/>
                  </a:cubicBezTo>
                  <a:cubicBezTo>
                    <a:pt x="268" y="420"/>
                    <a:pt x="267" y="419"/>
                    <a:pt x="267" y="419"/>
                  </a:cubicBezTo>
                  <a:cubicBezTo>
                    <a:pt x="266" y="419"/>
                    <a:pt x="265" y="418"/>
                    <a:pt x="264" y="418"/>
                  </a:cubicBezTo>
                  <a:cubicBezTo>
                    <a:pt x="263" y="418"/>
                    <a:pt x="262" y="419"/>
                    <a:pt x="261" y="420"/>
                  </a:cubicBezTo>
                  <a:cubicBezTo>
                    <a:pt x="261" y="421"/>
                    <a:pt x="260" y="422"/>
                    <a:pt x="261" y="423"/>
                  </a:cubicBezTo>
                  <a:cubicBezTo>
                    <a:pt x="261" y="423"/>
                    <a:pt x="262" y="423"/>
                    <a:pt x="262" y="423"/>
                  </a:cubicBezTo>
                  <a:cubicBezTo>
                    <a:pt x="262" y="424"/>
                    <a:pt x="262" y="425"/>
                    <a:pt x="262" y="425"/>
                  </a:cubicBezTo>
                  <a:cubicBezTo>
                    <a:pt x="262" y="426"/>
                    <a:pt x="262" y="427"/>
                    <a:pt x="261" y="428"/>
                  </a:cubicBezTo>
                  <a:cubicBezTo>
                    <a:pt x="261" y="428"/>
                    <a:pt x="260" y="429"/>
                    <a:pt x="260" y="429"/>
                  </a:cubicBezTo>
                  <a:cubicBezTo>
                    <a:pt x="260" y="429"/>
                    <a:pt x="259" y="429"/>
                    <a:pt x="259" y="430"/>
                  </a:cubicBezTo>
                  <a:cubicBezTo>
                    <a:pt x="258" y="430"/>
                    <a:pt x="258" y="431"/>
                    <a:pt x="257" y="431"/>
                  </a:cubicBezTo>
                  <a:cubicBezTo>
                    <a:pt x="257" y="432"/>
                    <a:pt x="256" y="432"/>
                    <a:pt x="255" y="432"/>
                  </a:cubicBezTo>
                  <a:cubicBezTo>
                    <a:pt x="255" y="432"/>
                    <a:pt x="254" y="431"/>
                    <a:pt x="254" y="431"/>
                  </a:cubicBezTo>
                  <a:cubicBezTo>
                    <a:pt x="254" y="431"/>
                    <a:pt x="253" y="432"/>
                    <a:pt x="253" y="432"/>
                  </a:cubicBezTo>
                  <a:cubicBezTo>
                    <a:pt x="252" y="432"/>
                    <a:pt x="251" y="433"/>
                    <a:pt x="250" y="433"/>
                  </a:cubicBezTo>
                  <a:cubicBezTo>
                    <a:pt x="249" y="433"/>
                    <a:pt x="248" y="435"/>
                    <a:pt x="247" y="435"/>
                  </a:cubicBezTo>
                  <a:cubicBezTo>
                    <a:pt x="247" y="436"/>
                    <a:pt x="246" y="437"/>
                    <a:pt x="246" y="438"/>
                  </a:cubicBezTo>
                  <a:cubicBezTo>
                    <a:pt x="245" y="438"/>
                    <a:pt x="245" y="439"/>
                    <a:pt x="244" y="440"/>
                  </a:cubicBezTo>
                  <a:cubicBezTo>
                    <a:pt x="243" y="440"/>
                    <a:pt x="242" y="439"/>
                    <a:pt x="242" y="439"/>
                  </a:cubicBezTo>
                  <a:cubicBezTo>
                    <a:pt x="242" y="439"/>
                    <a:pt x="241" y="439"/>
                    <a:pt x="240" y="439"/>
                  </a:cubicBezTo>
                  <a:cubicBezTo>
                    <a:pt x="240" y="439"/>
                    <a:pt x="239" y="440"/>
                    <a:pt x="238" y="441"/>
                  </a:cubicBezTo>
                  <a:cubicBezTo>
                    <a:pt x="238" y="441"/>
                    <a:pt x="237" y="443"/>
                    <a:pt x="237" y="443"/>
                  </a:cubicBezTo>
                  <a:cubicBezTo>
                    <a:pt x="237" y="444"/>
                    <a:pt x="236" y="446"/>
                    <a:pt x="235" y="447"/>
                  </a:cubicBezTo>
                  <a:cubicBezTo>
                    <a:pt x="234" y="447"/>
                    <a:pt x="233" y="448"/>
                    <a:pt x="233" y="449"/>
                  </a:cubicBezTo>
                  <a:cubicBezTo>
                    <a:pt x="232" y="449"/>
                    <a:pt x="231" y="449"/>
                    <a:pt x="231" y="449"/>
                  </a:cubicBezTo>
                  <a:cubicBezTo>
                    <a:pt x="231" y="449"/>
                    <a:pt x="230" y="448"/>
                    <a:pt x="230" y="447"/>
                  </a:cubicBezTo>
                  <a:cubicBezTo>
                    <a:pt x="230" y="447"/>
                    <a:pt x="230" y="446"/>
                    <a:pt x="230" y="446"/>
                  </a:cubicBezTo>
                  <a:cubicBezTo>
                    <a:pt x="229" y="445"/>
                    <a:pt x="228" y="446"/>
                    <a:pt x="227" y="445"/>
                  </a:cubicBezTo>
                  <a:cubicBezTo>
                    <a:pt x="227" y="445"/>
                    <a:pt x="226" y="444"/>
                    <a:pt x="226" y="443"/>
                  </a:cubicBezTo>
                  <a:cubicBezTo>
                    <a:pt x="225" y="443"/>
                    <a:pt x="224" y="442"/>
                    <a:pt x="223" y="442"/>
                  </a:cubicBezTo>
                  <a:cubicBezTo>
                    <a:pt x="223" y="442"/>
                    <a:pt x="222" y="443"/>
                    <a:pt x="221" y="444"/>
                  </a:cubicBezTo>
                  <a:cubicBezTo>
                    <a:pt x="221" y="444"/>
                    <a:pt x="220" y="444"/>
                    <a:pt x="219" y="445"/>
                  </a:cubicBezTo>
                  <a:cubicBezTo>
                    <a:pt x="219" y="445"/>
                    <a:pt x="219" y="447"/>
                    <a:pt x="219" y="447"/>
                  </a:cubicBezTo>
                  <a:cubicBezTo>
                    <a:pt x="218" y="448"/>
                    <a:pt x="217" y="448"/>
                    <a:pt x="216" y="449"/>
                  </a:cubicBezTo>
                  <a:cubicBezTo>
                    <a:pt x="215" y="449"/>
                    <a:pt x="214" y="450"/>
                    <a:pt x="213" y="451"/>
                  </a:cubicBezTo>
                  <a:cubicBezTo>
                    <a:pt x="213" y="452"/>
                    <a:pt x="212" y="453"/>
                    <a:pt x="212" y="454"/>
                  </a:cubicBezTo>
                  <a:cubicBezTo>
                    <a:pt x="212" y="454"/>
                    <a:pt x="213" y="455"/>
                    <a:pt x="213" y="456"/>
                  </a:cubicBezTo>
                  <a:cubicBezTo>
                    <a:pt x="213" y="456"/>
                    <a:pt x="213" y="458"/>
                    <a:pt x="213" y="458"/>
                  </a:cubicBezTo>
                  <a:cubicBezTo>
                    <a:pt x="212" y="459"/>
                    <a:pt x="211" y="461"/>
                    <a:pt x="210" y="461"/>
                  </a:cubicBezTo>
                  <a:cubicBezTo>
                    <a:pt x="210" y="462"/>
                    <a:pt x="209" y="462"/>
                    <a:pt x="209" y="463"/>
                  </a:cubicBezTo>
                  <a:cubicBezTo>
                    <a:pt x="209" y="464"/>
                    <a:pt x="210" y="465"/>
                    <a:pt x="210" y="465"/>
                  </a:cubicBezTo>
                  <a:cubicBezTo>
                    <a:pt x="210" y="466"/>
                    <a:pt x="210" y="467"/>
                    <a:pt x="209" y="467"/>
                  </a:cubicBezTo>
                  <a:cubicBezTo>
                    <a:pt x="209" y="468"/>
                    <a:pt x="208" y="468"/>
                    <a:pt x="207" y="468"/>
                  </a:cubicBezTo>
                  <a:cubicBezTo>
                    <a:pt x="207" y="468"/>
                    <a:pt x="205" y="469"/>
                    <a:pt x="205" y="469"/>
                  </a:cubicBezTo>
                  <a:cubicBezTo>
                    <a:pt x="204" y="470"/>
                    <a:pt x="203" y="471"/>
                    <a:pt x="203" y="471"/>
                  </a:cubicBezTo>
                  <a:cubicBezTo>
                    <a:pt x="202" y="472"/>
                    <a:pt x="201" y="473"/>
                    <a:pt x="200" y="473"/>
                  </a:cubicBezTo>
                  <a:cubicBezTo>
                    <a:pt x="200" y="473"/>
                    <a:pt x="198" y="472"/>
                    <a:pt x="198" y="472"/>
                  </a:cubicBezTo>
                  <a:cubicBezTo>
                    <a:pt x="197" y="472"/>
                    <a:pt x="196" y="472"/>
                    <a:pt x="195" y="472"/>
                  </a:cubicBezTo>
                  <a:cubicBezTo>
                    <a:pt x="195" y="473"/>
                    <a:pt x="195" y="475"/>
                    <a:pt x="194" y="476"/>
                  </a:cubicBezTo>
                  <a:cubicBezTo>
                    <a:pt x="194" y="476"/>
                    <a:pt x="194" y="477"/>
                    <a:pt x="194" y="478"/>
                  </a:cubicBezTo>
                  <a:cubicBezTo>
                    <a:pt x="195" y="478"/>
                    <a:pt x="196" y="479"/>
                    <a:pt x="196" y="479"/>
                  </a:cubicBezTo>
                  <a:cubicBezTo>
                    <a:pt x="197" y="480"/>
                    <a:pt x="198" y="481"/>
                    <a:pt x="199" y="481"/>
                  </a:cubicBezTo>
                  <a:cubicBezTo>
                    <a:pt x="199" y="482"/>
                    <a:pt x="200" y="483"/>
                    <a:pt x="201" y="483"/>
                  </a:cubicBezTo>
                  <a:cubicBezTo>
                    <a:pt x="201" y="483"/>
                    <a:pt x="203" y="482"/>
                    <a:pt x="203" y="482"/>
                  </a:cubicBezTo>
                  <a:cubicBezTo>
                    <a:pt x="204" y="481"/>
                    <a:pt x="203" y="480"/>
                    <a:pt x="203" y="480"/>
                  </a:cubicBezTo>
                  <a:cubicBezTo>
                    <a:pt x="204" y="479"/>
                    <a:pt x="206" y="480"/>
                    <a:pt x="207" y="481"/>
                  </a:cubicBezTo>
                  <a:cubicBezTo>
                    <a:pt x="207" y="481"/>
                    <a:pt x="207" y="482"/>
                    <a:pt x="207" y="483"/>
                  </a:cubicBezTo>
                  <a:cubicBezTo>
                    <a:pt x="207" y="483"/>
                    <a:pt x="206" y="484"/>
                    <a:pt x="205" y="485"/>
                  </a:cubicBezTo>
                  <a:cubicBezTo>
                    <a:pt x="205" y="485"/>
                    <a:pt x="206" y="486"/>
                    <a:pt x="206" y="486"/>
                  </a:cubicBezTo>
                  <a:cubicBezTo>
                    <a:pt x="206" y="486"/>
                    <a:pt x="205" y="486"/>
                    <a:pt x="205" y="486"/>
                  </a:cubicBezTo>
                  <a:cubicBezTo>
                    <a:pt x="205" y="487"/>
                    <a:pt x="203" y="487"/>
                    <a:pt x="203" y="487"/>
                  </a:cubicBezTo>
                  <a:cubicBezTo>
                    <a:pt x="202" y="487"/>
                    <a:pt x="202" y="488"/>
                    <a:pt x="201" y="489"/>
                  </a:cubicBezTo>
                  <a:cubicBezTo>
                    <a:pt x="201" y="489"/>
                    <a:pt x="199" y="489"/>
                    <a:pt x="199" y="489"/>
                  </a:cubicBezTo>
                  <a:cubicBezTo>
                    <a:pt x="198" y="489"/>
                    <a:pt x="197" y="489"/>
                    <a:pt x="196" y="489"/>
                  </a:cubicBezTo>
                  <a:cubicBezTo>
                    <a:pt x="195" y="490"/>
                    <a:pt x="195" y="491"/>
                    <a:pt x="194" y="491"/>
                  </a:cubicBezTo>
                  <a:cubicBezTo>
                    <a:pt x="193" y="492"/>
                    <a:pt x="192" y="492"/>
                    <a:pt x="191" y="493"/>
                  </a:cubicBezTo>
                  <a:cubicBezTo>
                    <a:pt x="190" y="493"/>
                    <a:pt x="189" y="493"/>
                    <a:pt x="188" y="493"/>
                  </a:cubicBezTo>
                  <a:cubicBezTo>
                    <a:pt x="187" y="494"/>
                    <a:pt x="187" y="494"/>
                    <a:pt x="186" y="495"/>
                  </a:cubicBezTo>
                  <a:cubicBezTo>
                    <a:pt x="186" y="495"/>
                    <a:pt x="185" y="495"/>
                    <a:pt x="184" y="496"/>
                  </a:cubicBezTo>
                  <a:cubicBezTo>
                    <a:pt x="183" y="496"/>
                    <a:pt x="181" y="497"/>
                    <a:pt x="180" y="497"/>
                  </a:cubicBezTo>
                  <a:cubicBezTo>
                    <a:pt x="179" y="497"/>
                    <a:pt x="177" y="497"/>
                    <a:pt x="177" y="497"/>
                  </a:cubicBezTo>
                  <a:cubicBezTo>
                    <a:pt x="176" y="497"/>
                    <a:pt x="175" y="498"/>
                    <a:pt x="174" y="498"/>
                  </a:cubicBezTo>
                  <a:cubicBezTo>
                    <a:pt x="173" y="498"/>
                    <a:pt x="172" y="497"/>
                    <a:pt x="171" y="497"/>
                  </a:cubicBezTo>
                  <a:cubicBezTo>
                    <a:pt x="170" y="497"/>
                    <a:pt x="168" y="497"/>
                    <a:pt x="167" y="496"/>
                  </a:cubicBezTo>
                  <a:cubicBezTo>
                    <a:pt x="166" y="496"/>
                    <a:pt x="165" y="495"/>
                    <a:pt x="165" y="495"/>
                  </a:cubicBezTo>
                  <a:cubicBezTo>
                    <a:pt x="164" y="494"/>
                    <a:pt x="163" y="494"/>
                    <a:pt x="162" y="494"/>
                  </a:cubicBezTo>
                  <a:cubicBezTo>
                    <a:pt x="161" y="494"/>
                    <a:pt x="160" y="495"/>
                    <a:pt x="159" y="495"/>
                  </a:cubicBezTo>
                  <a:cubicBezTo>
                    <a:pt x="159" y="496"/>
                    <a:pt x="158" y="497"/>
                    <a:pt x="157" y="498"/>
                  </a:cubicBezTo>
                  <a:cubicBezTo>
                    <a:pt x="157" y="499"/>
                    <a:pt x="155" y="500"/>
                    <a:pt x="155" y="501"/>
                  </a:cubicBezTo>
                  <a:cubicBezTo>
                    <a:pt x="154" y="501"/>
                    <a:pt x="152" y="502"/>
                    <a:pt x="151" y="502"/>
                  </a:cubicBezTo>
                  <a:cubicBezTo>
                    <a:pt x="150" y="502"/>
                    <a:pt x="149" y="502"/>
                    <a:pt x="148" y="502"/>
                  </a:cubicBezTo>
                  <a:cubicBezTo>
                    <a:pt x="149" y="501"/>
                    <a:pt x="149" y="501"/>
                    <a:pt x="149" y="500"/>
                  </a:cubicBezTo>
                  <a:cubicBezTo>
                    <a:pt x="149" y="500"/>
                    <a:pt x="150" y="499"/>
                    <a:pt x="150" y="499"/>
                  </a:cubicBezTo>
                  <a:cubicBezTo>
                    <a:pt x="150" y="498"/>
                    <a:pt x="150" y="498"/>
                    <a:pt x="149" y="498"/>
                  </a:cubicBezTo>
                  <a:cubicBezTo>
                    <a:pt x="149" y="498"/>
                    <a:pt x="148" y="499"/>
                    <a:pt x="148" y="499"/>
                  </a:cubicBezTo>
                  <a:cubicBezTo>
                    <a:pt x="148" y="499"/>
                    <a:pt x="147" y="500"/>
                    <a:pt x="147" y="501"/>
                  </a:cubicBezTo>
                  <a:cubicBezTo>
                    <a:pt x="146" y="501"/>
                    <a:pt x="146" y="502"/>
                    <a:pt x="146" y="502"/>
                  </a:cubicBezTo>
                  <a:cubicBezTo>
                    <a:pt x="145" y="502"/>
                    <a:pt x="145" y="502"/>
                    <a:pt x="145" y="502"/>
                  </a:cubicBezTo>
                  <a:cubicBezTo>
                    <a:pt x="144" y="501"/>
                    <a:pt x="145" y="500"/>
                    <a:pt x="145" y="500"/>
                  </a:cubicBezTo>
                  <a:cubicBezTo>
                    <a:pt x="145" y="499"/>
                    <a:pt x="145" y="498"/>
                    <a:pt x="146" y="498"/>
                  </a:cubicBezTo>
                  <a:cubicBezTo>
                    <a:pt x="146" y="497"/>
                    <a:pt x="146" y="496"/>
                    <a:pt x="146" y="496"/>
                  </a:cubicBezTo>
                  <a:cubicBezTo>
                    <a:pt x="146" y="495"/>
                    <a:pt x="146" y="494"/>
                    <a:pt x="146" y="494"/>
                  </a:cubicBezTo>
                  <a:cubicBezTo>
                    <a:pt x="146" y="493"/>
                    <a:pt x="147" y="492"/>
                    <a:pt x="147" y="492"/>
                  </a:cubicBezTo>
                  <a:cubicBezTo>
                    <a:pt x="147" y="491"/>
                    <a:pt x="147" y="490"/>
                    <a:pt x="147" y="489"/>
                  </a:cubicBezTo>
                  <a:cubicBezTo>
                    <a:pt x="147" y="489"/>
                    <a:pt x="148" y="489"/>
                    <a:pt x="148" y="488"/>
                  </a:cubicBezTo>
                  <a:cubicBezTo>
                    <a:pt x="149" y="488"/>
                    <a:pt x="149" y="487"/>
                    <a:pt x="148" y="486"/>
                  </a:cubicBezTo>
                  <a:cubicBezTo>
                    <a:pt x="148" y="486"/>
                    <a:pt x="147" y="486"/>
                    <a:pt x="147" y="486"/>
                  </a:cubicBezTo>
                  <a:cubicBezTo>
                    <a:pt x="146" y="486"/>
                    <a:pt x="144" y="486"/>
                    <a:pt x="144" y="485"/>
                  </a:cubicBezTo>
                  <a:cubicBezTo>
                    <a:pt x="143" y="485"/>
                    <a:pt x="142" y="484"/>
                    <a:pt x="142" y="483"/>
                  </a:cubicBezTo>
                  <a:cubicBezTo>
                    <a:pt x="141" y="482"/>
                    <a:pt x="141" y="481"/>
                    <a:pt x="140" y="480"/>
                  </a:cubicBezTo>
                  <a:cubicBezTo>
                    <a:pt x="140" y="480"/>
                    <a:pt x="139" y="480"/>
                    <a:pt x="138" y="480"/>
                  </a:cubicBezTo>
                  <a:cubicBezTo>
                    <a:pt x="138" y="480"/>
                    <a:pt x="138" y="478"/>
                    <a:pt x="137" y="478"/>
                  </a:cubicBezTo>
                  <a:cubicBezTo>
                    <a:pt x="137" y="478"/>
                    <a:pt x="135" y="478"/>
                    <a:pt x="135" y="478"/>
                  </a:cubicBezTo>
                  <a:cubicBezTo>
                    <a:pt x="134" y="478"/>
                    <a:pt x="134" y="479"/>
                    <a:pt x="134" y="480"/>
                  </a:cubicBezTo>
                  <a:cubicBezTo>
                    <a:pt x="133" y="480"/>
                    <a:pt x="133" y="481"/>
                    <a:pt x="133" y="482"/>
                  </a:cubicBezTo>
                  <a:cubicBezTo>
                    <a:pt x="133" y="483"/>
                    <a:pt x="133" y="484"/>
                    <a:pt x="133" y="485"/>
                  </a:cubicBezTo>
                  <a:cubicBezTo>
                    <a:pt x="132" y="485"/>
                    <a:pt x="132" y="486"/>
                    <a:pt x="132" y="486"/>
                  </a:cubicBezTo>
                  <a:cubicBezTo>
                    <a:pt x="132" y="487"/>
                    <a:pt x="132" y="488"/>
                    <a:pt x="131" y="488"/>
                  </a:cubicBezTo>
                  <a:cubicBezTo>
                    <a:pt x="131" y="488"/>
                    <a:pt x="131" y="489"/>
                    <a:pt x="131" y="489"/>
                  </a:cubicBezTo>
                  <a:cubicBezTo>
                    <a:pt x="130" y="490"/>
                    <a:pt x="128" y="490"/>
                    <a:pt x="128" y="489"/>
                  </a:cubicBezTo>
                  <a:cubicBezTo>
                    <a:pt x="127" y="489"/>
                    <a:pt x="126" y="488"/>
                    <a:pt x="125" y="488"/>
                  </a:cubicBezTo>
                  <a:cubicBezTo>
                    <a:pt x="124" y="487"/>
                    <a:pt x="123" y="487"/>
                    <a:pt x="123" y="487"/>
                  </a:cubicBezTo>
                  <a:cubicBezTo>
                    <a:pt x="122" y="487"/>
                    <a:pt x="121" y="486"/>
                    <a:pt x="121" y="485"/>
                  </a:cubicBezTo>
                  <a:cubicBezTo>
                    <a:pt x="120" y="485"/>
                    <a:pt x="119" y="484"/>
                    <a:pt x="118" y="484"/>
                  </a:cubicBezTo>
                  <a:cubicBezTo>
                    <a:pt x="118" y="484"/>
                    <a:pt x="116" y="483"/>
                    <a:pt x="116" y="483"/>
                  </a:cubicBezTo>
                  <a:cubicBezTo>
                    <a:pt x="116" y="482"/>
                    <a:pt x="117" y="482"/>
                    <a:pt x="118" y="481"/>
                  </a:cubicBezTo>
                  <a:cubicBezTo>
                    <a:pt x="118" y="481"/>
                    <a:pt x="118" y="479"/>
                    <a:pt x="118" y="479"/>
                  </a:cubicBezTo>
                  <a:cubicBezTo>
                    <a:pt x="118" y="479"/>
                    <a:pt x="117" y="479"/>
                    <a:pt x="116" y="479"/>
                  </a:cubicBezTo>
                  <a:cubicBezTo>
                    <a:pt x="116" y="479"/>
                    <a:pt x="116" y="478"/>
                    <a:pt x="116" y="478"/>
                  </a:cubicBezTo>
                  <a:cubicBezTo>
                    <a:pt x="116" y="478"/>
                    <a:pt x="116" y="477"/>
                    <a:pt x="116" y="476"/>
                  </a:cubicBezTo>
                  <a:cubicBezTo>
                    <a:pt x="116" y="476"/>
                    <a:pt x="116" y="476"/>
                    <a:pt x="116" y="476"/>
                  </a:cubicBezTo>
                  <a:cubicBezTo>
                    <a:pt x="116" y="475"/>
                    <a:pt x="117" y="474"/>
                    <a:pt x="117" y="474"/>
                  </a:cubicBezTo>
                  <a:cubicBezTo>
                    <a:pt x="118" y="474"/>
                    <a:pt x="119" y="473"/>
                    <a:pt x="119" y="473"/>
                  </a:cubicBezTo>
                  <a:cubicBezTo>
                    <a:pt x="120" y="473"/>
                    <a:pt x="121" y="472"/>
                    <a:pt x="122" y="472"/>
                  </a:cubicBezTo>
                  <a:cubicBezTo>
                    <a:pt x="123" y="472"/>
                    <a:pt x="124" y="472"/>
                    <a:pt x="125" y="472"/>
                  </a:cubicBezTo>
                  <a:cubicBezTo>
                    <a:pt x="125" y="472"/>
                    <a:pt x="126" y="470"/>
                    <a:pt x="127" y="470"/>
                  </a:cubicBezTo>
                  <a:cubicBezTo>
                    <a:pt x="127" y="470"/>
                    <a:pt x="128" y="469"/>
                    <a:pt x="129" y="469"/>
                  </a:cubicBezTo>
                  <a:cubicBezTo>
                    <a:pt x="129" y="468"/>
                    <a:pt x="131" y="468"/>
                    <a:pt x="131" y="468"/>
                  </a:cubicBezTo>
                  <a:cubicBezTo>
                    <a:pt x="131" y="468"/>
                    <a:pt x="132" y="468"/>
                    <a:pt x="133" y="468"/>
                  </a:cubicBezTo>
                  <a:cubicBezTo>
                    <a:pt x="133" y="469"/>
                    <a:pt x="134" y="469"/>
                    <a:pt x="134" y="470"/>
                  </a:cubicBezTo>
                  <a:cubicBezTo>
                    <a:pt x="135" y="470"/>
                    <a:pt x="136" y="470"/>
                    <a:pt x="137" y="471"/>
                  </a:cubicBezTo>
                  <a:cubicBezTo>
                    <a:pt x="138" y="471"/>
                    <a:pt x="139" y="471"/>
                    <a:pt x="140" y="471"/>
                  </a:cubicBezTo>
                  <a:cubicBezTo>
                    <a:pt x="141" y="471"/>
                    <a:pt x="142" y="471"/>
                    <a:pt x="143" y="471"/>
                  </a:cubicBezTo>
                  <a:cubicBezTo>
                    <a:pt x="143" y="471"/>
                    <a:pt x="144" y="470"/>
                    <a:pt x="144" y="470"/>
                  </a:cubicBezTo>
                  <a:cubicBezTo>
                    <a:pt x="145" y="470"/>
                    <a:pt x="145" y="468"/>
                    <a:pt x="145" y="468"/>
                  </a:cubicBezTo>
                  <a:cubicBezTo>
                    <a:pt x="146" y="467"/>
                    <a:pt x="147" y="467"/>
                    <a:pt x="148" y="466"/>
                  </a:cubicBezTo>
                  <a:cubicBezTo>
                    <a:pt x="148" y="466"/>
                    <a:pt x="150" y="466"/>
                    <a:pt x="150" y="466"/>
                  </a:cubicBezTo>
                  <a:cubicBezTo>
                    <a:pt x="151" y="466"/>
                    <a:pt x="153" y="466"/>
                    <a:pt x="154" y="466"/>
                  </a:cubicBezTo>
                  <a:cubicBezTo>
                    <a:pt x="155" y="466"/>
                    <a:pt x="157" y="465"/>
                    <a:pt x="158" y="465"/>
                  </a:cubicBezTo>
                  <a:cubicBezTo>
                    <a:pt x="159" y="464"/>
                    <a:pt x="160" y="464"/>
                    <a:pt x="160" y="464"/>
                  </a:cubicBezTo>
                  <a:cubicBezTo>
                    <a:pt x="161" y="463"/>
                    <a:pt x="161" y="463"/>
                    <a:pt x="161" y="462"/>
                  </a:cubicBezTo>
                  <a:cubicBezTo>
                    <a:pt x="161" y="462"/>
                    <a:pt x="159" y="462"/>
                    <a:pt x="159" y="462"/>
                  </a:cubicBezTo>
                  <a:cubicBezTo>
                    <a:pt x="158" y="463"/>
                    <a:pt x="156" y="463"/>
                    <a:pt x="155" y="463"/>
                  </a:cubicBezTo>
                  <a:cubicBezTo>
                    <a:pt x="155" y="463"/>
                    <a:pt x="153" y="463"/>
                    <a:pt x="152" y="464"/>
                  </a:cubicBezTo>
                  <a:cubicBezTo>
                    <a:pt x="151" y="464"/>
                    <a:pt x="148" y="465"/>
                    <a:pt x="147" y="465"/>
                  </a:cubicBezTo>
                  <a:cubicBezTo>
                    <a:pt x="146" y="465"/>
                    <a:pt x="145" y="466"/>
                    <a:pt x="144" y="466"/>
                  </a:cubicBezTo>
                  <a:cubicBezTo>
                    <a:pt x="143" y="467"/>
                    <a:pt x="142" y="468"/>
                    <a:pt x="142" y="468"/>
                  </a:cubicBezTo>
                  <a:cubicBezTo>
                    <a:pt x="141" y="469"/>
                    <a:pt x="139" y="469"/>
                    <a:pt x="139" y="469"/>
                  </a:cubicBezTo>
                  <a:cubicBezTo>
                    <a:pt x="138" y="469"/>
                    <a:pt x="137" y="469"/>
                    <a:pt x="137" y="469"/>
                  </a:cubicBezTo>
                  <a:cubicBezTo>
                    <a:pt x="136" y="469"/>
                    <a:pt x="136" y="468"/>
                    <a:pt x="135" y="468"/>
                  </a:cubicBezTo>
                  <a:cubicBezTo>
                    <a:pt x="135" y="468"/>
                    <a:pt x="134" y="468"/>
                    <a:pt x="133" y="468"/>
                  </a:cubicBezTo>
                  <a:cubicBezTo>
                    <a:pt x="133" y="467"/>
                    <a:pt x="132" y="467"/>
                    <a:pt x="131" y="467"/>
                  </a:cubicBezTo>
                  <a:cubicBezTo>
                    <a:pt x="131" y="466"/>
                    <a:pt x="130" y="466"/>
                    <a:pt x="129" y="466"/>
                  </a:cubicBezTo>
                  <a:cubicBezTo>
                    <a:pt x="129" y="465"/>
                    <a:pt x="129" y="464"/>
                    <a:pt x="128" y="464"/>
                  </a:cubicBezTo>
                  <a:cubicBezTo>
                    <a:pt x="128" y="463"/>
                    <a:pt x="128" y="462"/>
                    <a:pt x="129" y="461"/>
                  </a:cubicBezTo>
                  <a:cubicBezTo>
                    <a:pt x="129" y="460"/>
                    <a:pt x="129" y="459"/>
                    <a:pt x="130" y="458"/>
                  </a:cubicBezTo>
                  <a:cubicBezTo>
                    <a:pt x="130" y="457"/>
                    <a:pt x="131" y="455"/>
                    <a:pt x="131" y="454"/>
                  </a:cubicBezTo>
                  <a:cubicBezTo>
                    <a:pt x="132" y="453"/>
                    <a:pt x="134" y="450"/>
                    <a:pt x="134" y="449"/>
                  </a:cubicBezTo>
                  <a:cubicBezTo>
                    <a:pt x="135" y="448"/>
                    <a:pt x="138" y="446"/>
                    <a:pt x="139" y="445"/>
                  </a:cubicBezTo>
                  <a:cubicBezTo>
                    <a:pt x="140" y="444"/>
                    <a:pt x="141" y="442"/>
                    <a:pt x="142" y="441"/>
                  </a:cubicBezTo>
                  <a:cubicBezTo>
                    <a:pt x="143" y="440"/>
                    <a:pt x="144" y="437"/>
                    <a:pt x="145" y="436"/>
                  </a:cubicBezTo>
                  <a:cubicBezTo>
                    <a:pt x="145" y="435"/>
                    <a:pt x="147" y="434"/>
                    <a:pt x="147" y="433"/>
                  </a:cubicBezTo>
                  <a:cubicBezTo>
                    <a:pt x="148" y="432"/>
                    <a:pt x="149" y="430"/>
                    <a:pt x="149" y="430"/>
                  </a:cubicBezTo>
                  <a:cubicBezTo>
                    <a:pt x="150" y="429"/>
                    <a:pt x="151" y="427"/>
                    <a:pt x="152" y="426"/>
                  </a:cubicBezTo>
                  <a:cubicBezTo>
                    <a:pt x="153" y="425"/>
                    <a:pt x="154" y="423"/>
                    <a:pt x="155" y="422"/>
                  </a:cubicBezTo>
                  <a:cubicBezTo>
                    <a:pt x="156" y="422"/>
                    <a:pt x="158" y="420"/>
                    <a:pt x="158" y="419"/>
                  </a:cubicBezTo>
                  <a:cubicBezTo>
                    <a:pt x="159" y="419"/>
                    <a:pt x="161" y="418"/>
                    <a:pt x="161" y="417"/>
                  </a:cubicBezTo>
                  <a:cubicBezTo>
                    <a:pt x="161" y="416"/>
                    <a:pt x="162" y="416"/>
                    <a:pt x="161" y="415"/>
                  </a:cubicBezTo>
                  <a:cubicBezTo>
                    <a:pt x="161" y="415"/>
                    <a:pt x="161" y="414"/>
                    <a:pt x="160" y="414"/>
                  </a:cubicBezTo>
                  <a:cubicBezTo>
                    <a:pt x="160" y="414"/>
                    <a:pt x="159" y="415"/>
                    <a:pt x="159" y="416"/>
                  </a:cubicBezTo>
                  <a:cubicBezTo>
                    <a:pt x="158" y="416"/>
                    <a:pt x="157" y="417"/>
                    <a:pt x="156" y="418"/>
                  </a:cubicBezTo>
                  <a:cubicBezTo>
                    <a:pt x="155" y="419"/>
                    <a:pt x="154" y="420"/>
                    <a:pt x="153" y="421"/>
                  </a:cubicBezTo>
                  <a:cubicBezTo>
                    <a:pt x="152" y="423"/>
                    <a:pt x="150" y="425"/>
                    <a:pt x="150" y="426"/>
                  </a:cubicBezTo>
                  <a:cubicBezTo>
                    <a:pt x="149" y="427"/>
                    <a:pt x="148" y="429"/>
                    <a:pt x="147" y="431"/>
                  </a:cubicBezTo>
                  <a:cubicBezTo>
                    <a:pt x="146" y="431"/>
                    <a:pt x="146" y="433"/>
                    <a:pt x="145" y="434"/>
                  </a:cubicBezTo>
                  <a:cubicBezTo>
                    <a:pt x="145" y="434"/>
                    <a:pt x="144" y="435"/>
                    <a:pt x="143" y="435"/>
                  </a:cubicBezTo>
                  <a:cubicBezTo>
                    <a:pt x="143" y="434"/>
                    <a:pt x="143" y="433"/>
                    <a:pt x="142" y="433"/>
                  </a:cubicBezTo>
                  <a:cubicBezTo>
                    <a:pt x="142" y="432"/>
                    <a:pt x="140" y="431"/>
                    <a:pt x="139" y="431"/>
                  </a:cubicBezTo>
                  <a:cubicBezTo>
                    <a:pt x="138" y="430"/>
                    <a:pt x="137" y="430"/>
                    <a:pt x="136" y="430"/>
                  </a:cubicBezTo>
                  <a:cubicBezTo>
                    <a:pt x="135" y="430"/>
                    <a:pt x="134" y="429"/>
                    <a:pt x="133" y="430"/>
                  </a:cubicBezTo>
                  <a:cubicBezTo>
                    <a:pt x="133" y="430"/>
                    <a:pt x="132" y="430"/>
                    <a:pt x="132" y="430"/>
                  </a:cubicBezTo>
                  <a:cubicBezTo>
                    <a:pt x="132" y="431"/>
                    <a:pt x="134" y="431"/>
                    <a:pt x="134" y="431"/>
                  </a:cubicBezTo>
                  <a:cubicBezTo>
                    <a:pt x="135" y="431"/>
                    <a:pt x="135" y="432"/>
                    <a:pt x="135" y="432"/>
                  </a:cubicBezTo>
                  <a:cubicBezTo>
                    <a:pt x="136" y="432"/>
                    <a:pt x="137" y="432"/>
                    <a:pt x="137" y="432"/>
                  </a:cubicBezTo>
                  <a:cubicBezTo>
                    <a:pt x="138" y="433"/>
                    <a:pt x="139" y="433"/>
                    <a:pt x="140" y="433"/>
                  </a:cubicBezTo>
                  <a:cubicBezTo>
                    <a:pt x="140" y="433"/>
                    <a:pt x="141" y="434"/>
                    <a:pt x="141" y="434"/>
                  </a:cubicBezTo>
                  <a:cubicBezTo>
                    <a:pt x="141" y="434"/>
                    <a:pt x="142" y="435"/>
                    <a:pt x="142" y="436"/>
                  </a:cubicBezTo>
                  <a:cubicBezTo>
                    <a:pt x="142" y="436"/>
                    <a:pt x="141" y="438"/>
                    <a:pt x="141" y="438"/>
                  </a:cubicBezTo>
                  <a:cubicBezTo>
                    <a:pt x="140" y="439"/>
                    <a:pt x="139" y="442"/>
                    <a:pt x="138" y="443"/>
                  </a:cubicBezTo>
                  <a:cubicBezTo>
                    <a:pt x="137" y="444"/>
                    <a:pt x="135" y="446"/>
                    <a:pt x="133" y="448"/>
                  </a:cubicBezTo>
                  <a:cubicBezTo>
                    <a:pt x="132" y="449"/>
                    <a:pt x="130" y="452"/>
                    <a:pt x="129" y="453"/>
                  </a:cubicBezTo>
                  <a:cubicBezTo>
                    <a:pt x="128" y="454"/>
                    <a:pt x="127" y="455"/>
                    <a:pt x="127" y="456"/>
                  </a:cubicBezTo>
                  <a:cubicBezTo>
                    <a:pt x="126" y="456"/>
                    <a:pt x="126" y="458"/>
                    <a:pt x="126" y="458"/>
                  </a:cubicBezTo>
                  <a:cubicBezTo>
                    <a:pt x="125" y="459"/>
                    <a:pt x="125" y="460"/>
                    <a:pt x="126" y="461"/>
                  </a:cubicBezTo>
                  <a:cubicBezTo>
                    <a:pt x="126" y="461"/>
                    <a:pt x="126" y="461"/>
                    <a:pt x="126" y="461"/>
                  </a:cubicBezTo>
                  <a:cubicBezTo>
                    <a:pt x="127" y="461"/>
                    <a:pt x="127" y="462"/>
                    <a:pt x="126" y="462"/>
                  </a:cubicBezTo>
                  <a:cubicBezTo>
                    <a:pt x="126" y="463"/>
                    <a:pt x="125" y="463"/>
                    <a:pt x="125" y="463"/>
                  </a:cubicBezTo>
                  <a:cubicBezTo>
                    <a:pt x="124" y="463"/>
                    <a:pt x="123" y="464"/>
                    <a:pt x="122" y="464"/>
                  </a:cubicBezTo>
                  <a:cubicBezTo>
                    <a:pt x="122" y="464"/>
                    <a:pt x="122" y="465"/>
                    <a:pt x="121" y="465"/>
                  </a:cubicBezTo>
                  <a:cubicBezTo>
                    <a:pt x="121" y="465"/>
                    <a:pt x="121" y="465"/>
                    <a:pt x="120" y="465"/>
                  </a:cubicBezTo>
                  <a:cubicBezTo>
                    <a:pt x="120" y="465"/>
                    <a:pt x="121" y="464"/>
                    <a:pt x="120" y="464"/>
                  </a:cubicBezTo>
                  <a:cubicBezTo>
                    <a:pt x="120" y="463"/>
                    <a:pt x="119" y="464"/>
                    <a:pt x="119" y="464"/>
                  </a:cubicBezTo>
                  <a:cubicBezTo>
                    <a:pt x="118" y="465"/>
                    <a:pt x="117" y="466"/>
                    <a:pt x="117" y="467"/>
                  </a:cubicBezTo>
                  <a:cubicBezTo>
                    <a:pt x="116" y="468"/>
                    <a:pt x="114" y="469"/>
                    <a:pt x="114" y="470"/>
                  </a:cubicBezTo>
                  <a:cubicBezTo>
                    <a:pt x="112" y="472"/>
                    <a:pt x="110" y="475"/>
                    <a:pt x="108" y="477"/>
                  </a:cubicBezTo>
                  <a:cubicBezTo>
                    <a:pt x="108" y="477"/>
                    <a:pt x="107" y="479"/>
                    <a:pt x="107" y="479"/>
                  </a:cubicBezTo>
                  <a:cubicBezTo>
                    <a:pt x="106" y="479"/>
                    <a:pt x="106" y="478"/>
                    <a:pt x="105" y="478"/>
                  </a:cubicBezTo>
                  <a:cubicBezTo>
                    <a:pt x="105" y="478"/>
                    <a:pt x="104" y="477"/>
                    <a:pt x="104" y="477"/>
                  </a:cubicBezTo>
                  <a:cubicBezTo>
                    <a:pt x="104" y="477"/>
                    <a:pt x="103" y="477"/>
                    <a:pt x="103" y="477"/>
                  </a:cubicBezTo>
                  <a:cubicBezTo>
                    <a:pt x="102" y="478"/>
                    <a:pt x="102" y="479"/>
                    <a:pt x="101" y="480"/>
                  </a:cubicBezTo>
                  <a:cubicBezTo>
                    <a:pt x="101" y="480"/>
                    <a:pt x="99" y="482"/>
                    <a:pt x="99" y="483"/>
                  </a:cubicBezTo>
                  <a:cubicBezTo>
                    <a:pt x="98" y="483"/>
                    <a:pt x="97" y="484"/>
                    <a:pt x="97" y="484"/>
                  </a:cubicBezTo>
                  <a:cubicBezTo>
                    <a:pt x="96" y="485"/>
                    <a:pt x="95" y="484"/>
                    <a:pt x="95" y="484"/>
                  </a:cubicBezTo>
                  <a:cubicBezTo>
                    <a:pt x="94" y="484"/>
                    <a:pt x="94" y="484"/>
                    <a:pt x="94" y="483"/>
                  </a:cubicBezTo>
                  <a:cubicBezTo>
                    <a:pt x="93" y="483"/>
                    <a:pt x="92" y="483"/>
                    <a:pt x="92" y="483"/>
                  </a:cubicBezTo>
                  <a:cubicBezTo>
                    <a:pt x="91" y="484"/>
                    <a:pt x="91" y="484"/>
                    <a:pt x="91" y="484"/>
                  </a:cubicBezTo>
                  <a:cubicBezTo>
                    <a:pt x="91" y="485"/>
                    <a:pt x="91" y="485"/>
                    <a:pt x="91" y="485"/>
                  </a:cubicBezTo>
                  <a:cubicBezTo>
                    <a:pt x="92" y="486"/>
                    <a:pt x="92" y="486"/>
                    <a:pt x="93" y="486"/>
                  </a:cubicBezTo>
                  <a:cubicBezTo>
                    <a:pt x="93" y="486"/>
                    <a:pt x="94" y="486"/>
                    <a:pt x="94" y="487"/>
                  </a:cubicBezTo>
                  <a:cubicBezTo>
                    <a:pt x="94" y="487"/>
                    <a:pt x="95" y="488"/>
                    <a:pt x="94" y="488"/>
                  </a:cubicBezTo>
                  <a:cubicBezTo>
                    <a:pt x="94" y="489"/>
                    <a:pt x="94" y="489"/>
                    <a:pt x="93" y="490"/>
                  </a:cubicBezTo>
                  <a:cubicBezTo>
                    <a:pt x="92" y="491"/>
                    <a:pt x="90" y="494"/>
                    <a:pt x="89" y="495"/>
                  </a:cubicBezTo>
                  <a:cubicBezTo>
                    <a:pt x="88" y="497"/>
                    <a:pt x="85" y="500"/>
                    <a:pt x="83" y="502"/>
                  </a:cubicBezTo>
                  <a:cubicBezTo>
                    <a:pt x="82" y="503"/>
                    <a:pt x="79" y="506"/>
                    <a:pt x="77" y="507"/>
                  </a:cubicBezTo>
                  <a:cubicBezTo>
                    <a:pt x="76" y="508"/>
                    <a:pt x="74" y="509"/>
                    <a:pt x="73" y="510"/>
                  </a:cubicBezTo>
                  <a:cubicBezTo>
                    <a:pt x="73" y="511"/>
                    <a:pt x="72" y="512"/>
                    <a:pt x="71" y="513"/>
                  </a:cubicBezTo>
                  <a:cubicBezTo>
                    <a:pt x="71" y="513"/>
                    <a:pt x="70" y="513"/>
                    <a:pt x="70" y="513"/>
                  </a:cubicBezTo>
                  <a:cubicBezTo>
                    <a:pt x="69" y="513"/>
                    <a:pt x="69" y="512"/>
                    <a:pt x="69" y="511"/>
                  </a:cubicBezTo>
                  <a:cubicBezTo>
                    <a:pt x="69" y="511"/>
                    <a:pt x="69" y="510"/>
                    <a:pt x="68" y="509"/>
                  </a:cubicBezTo>
                  <a:cubicBezTo>
                    <a:pt x="68" y="509"/>
                    <a:pt x="66" y="508"/>
                    <a:pt x="66" y="508"/>
                  </a:cubicBezTo>
                  <a:cubicBezTo>
                    <a:pt x="65" y="508"/>
                    <a:pt x="64" y="507"/>
                    <a:pt x="64" y="506"/>
                  </a:cubicBezTo>
                  <a:cubicBezTo>
                    <a:pt x="63" y="506"/>
                    <a:pt x="63" y="505"/>
                    <a:pt x="63" y="505"/>
                  </a:cubicBezTo>
                  <a:cubicBezTo>
                    <a:pt x="62" y="505"/>
                    <a:pt x="61" y="505"/>
                    <a:pt x="61" y="505"/>
                  </a:cubicBezTo>
                  <a:cubicBezTo>
                    <a:pt x="60" y="505"/>
                    <a:pt x="60" y="506"/>
                    <a:pt x="60" y="506"/>
                  </a:cubicBezTo>
                  <a:cubicBezTo>
                    <a:pt x="59" y="506"/>
                    <a:pt x="59" y="505"/>
                    <a:pt x="59" y="504"/>
                  </a:cubicBezTo>
                  <a:cubicBezTo>
                    <a:pt x="59" y="504"/>
                    <a:pt x="59" y="502"/>
                    <a:pt x="60" y="502"/>
                  </a:cubicBezTo>
                  <a:cubicBezTo>
                    <a:pt x="60" y="501"/>
                    <a:pt x="61" y="500"/>
                    <a:pt x="61" y="500"/>
                  </a:cubicBezTo>
                  <a:cubicBezTo>
                    <a:pt x="61" y="499"/>
                    <a:pt x="62" y="499"/>
                    <a:pt x="62" y="498"/>
                  </a:cubicBezTo>
                  <a:cubicBezTo>
                    <a:pt x="62" y="498"/>
                    <a:pt x="63" y="497"/>
                    <a:pt x="62" y="497"/>
                  </a:cubicBezTo>
                  <a:cubicBezTo>
                    <a:pt x="62" y="497"/>
                    <a:pt x="61" y="497"/>
                    <a:pt x="61" y="497"/>
                  </a:cubicBezTo>
                  <a:cubicBezTo>
                    <a:pt x="61" y="497"/>
                    <a:pt x="60" y="497"/>
                    <a:pt x="60" y="498"/>
                  </a:cubicBezTo>
                  <a:cubicBezTo>
                    <a:pt x="60" y="498"/>
                    <a:pt x="59" y="499"/>
                    <a:pt x="59" y="499"/>
                  </a:cubicBezTo>
                  <a:cubicBezTo>
                    <a:pt x="59" y="500"/>
                    <a:pt x="58" y="500"/>
                    <a:pt x="58" y="501"/>
                  </a:cubicBezTo>
                  <a:cubicBezTo>
                    <a:pt x="58" y="501"/>
                    <a:pt x="58" y="502"/>
                    <a:pt x="57" y="502"/>
                  </a:cubicBezTo>
                  <a:cubicBezTo>
                    <a:pt x="57" y="503"/>
                    <a:pt x="56" y="503"/>
                    <a:pt x="55" y="503"/>
                  </a:cubicBezTo>
                  <a:cubicBezTo>
                    <a:pt x="55" y="503"/>
                    <a:pt x="54" y="503"/>
                    <a:pt x="54" y="503"/>
                  </a:cubicBezTo>
                  <a:cubicBezTo>
                    <a:pt x="54" y="503"/>
                    <a:pt x="52" y="502"/>
                    <a:pt x="52" y="502"/>
                  </a:cubicBezTo>
                  <a:cubicBezTo>
                    <a:pt x="51" y="501"/>
                    <a:pt x="50" y="500"/>
                    <a:pt x="49" y="500"/>
                  </a:cubicBezTo>
                  <a:cubicBezTo>
                    <a:pt x="49" y="500"/>
                    <a:pt x="47" y="499"/>
                    <a:pt x="46" y="499"/>
                  </a:cubicBezTo>
                  <a:cubicBezTo>
                    <a:pt x="45" y="498"/>
                    <a:pt x="43" y="499"/>
                    <a:pt x="42" y="498"/>
                  </a:cubicBezTo>
                  <a:cubicBezTo>
                    <a:pt x="41" y="498"/>
                    <a:pt x="39" y="497"/>
                    <a:pt x="38" y="496"/>
                  </a:cubicBezTo>
                  <a:cubicBezTo>
                    <a:pt x="37" y="495"/>
                    <a:pt x="35" y="493"/>
                    <a:pt x="35" y="492"/>
                  </a:cubicBezTo>
                  <a:cubicBezTo>
                    <a:pt x="34" y="491"/>
                    <a:pt x="34" y="488"/>
                    <a:pt x="34" y="487"/>
                  </a:cubicBezTo>
                  <a:cubicBezTo>
                    <a:pt x="34" y="486"/>
                    <a:pt x="33" y="485"/>
                    <a:pt x="33" y="484"/>
                  </a:cubicBezTo>
                  <a:cubicBezTo>
                    <a:pt x="32" y="483"/>
                    <a:pt x="30" y="481"/>
                    <a:pt x="29" y="480"/>
                  </a:cubicBezTo>
                  <a:cubicBezTo>
                    <a:pt x="29" y="480"/>
                    <a:pt x="28" y="479"/>
                    <a:pt x="28" y="478"/>
                  </a:cubicBezTo>
                  <a:cubicBezTo>
                    <a:pt x="28" y="478"/>
                    <a:pt x="28" y="476"/>
                    <a:pt x="28" y="476"/>
                  </a:cubicBezTo>
                  <a:cubicBezTo>
                    <a:pt x="28" y="475"/>
                    <a:pt x="28" y="473"/>
                    <a:pt x="29" y="473"/>
                  </a:cubicBezTo>
                  <a:cubicBezTo>
                    <a:pt x="29" y="472"/>
                    <a:pt x="30" y="472"/>
                    <a:pt x="31" y="473"/>
                  </a:cubicBezTo>
                  <a:cubicBezTo>
                    <a:pt x="32" y="473"/>
                    <a:pt x="33" y="473"/>
                    <a:pt x="33" y="474"/>
                  </a:cubicBezTo>
                  <a:cubicBezTo>
                    <a:pt x="34" y="474"/>
                    <a:pt x="36" y="474"/>
                    <a:pt x="37" y="474"/>
                  </a:cubicBezTo>
                  <a:cubicBezTo>
                    <a:pt x="37" y="473"/>
                    <a:pt x="39" y="473"/>
                    <a:pt x="39" y="473"/>
                  </a:cubicBezTo>
                  <a:cubicBezTo>
                    <a:pt x="40" y="473"/>
                    <a:pt x="41" y="473"/>
                    <a:pt x="41" y="473"/>
                  </a:cubicBezTo>
                  <a:cubicBezTo>
                    <a:pt x="42" y="473"/>
                    <a:pt x="43" y="474"/>
                    <a:pt x="43" y="474"/>
                  </a:cubicBezTo>
                  <a:cubicBezTo>
                    <a:pt x="44" y="475"/>
                    <a:pt x="44" y="476"/>
                    <a:pt x="45" y="476"/>
                  </a:cubicBezTo>
                  <a:cubicBezTo>
                    <a:pt x="46" y="477"/>
                    <a:pt x="47" y="479"/>
                    <a:pt x="48" y="479"/>
                  </a:cubicBezTo>
                  <a:cubicBezTo>
                    <a:pt x="49" y="480"/>
                    <a:pt x="50" y="481"/>
                    <a:pt x="51" y="482"/>
                  </a:cubicBezTo>
                  <a:cubicBezTo>
                    <a:pt x="51" y="482"/>
                    <a:pt x="53" y="482"/>
                    <a:pt x="53" y="481"/>
                  </a:cubicBezTo>
                  <a:cubicBezTo>
                    <a:pt x="53" y="481"/>
                    <a:pt x="52" y="480"/>
                    <a:pt x="52" y="480"/>
                  </a:cubicBezTo>
                  <a:cubicBezTo>
                    <a:pt x="51" y="479"/>
                    <a:pt x="51" y="478"/>
                    <a:pt x="50" y="478"/>
                  </a:cubicBezTo>
                  <a:cubicBezTo>
                    <a:pt x="50" y="477"/>
                    <a:pt x="49" y="477"/>
                    <a:pt x="49" y="476"/>
                  </a:cubicBezTo>
                  <a:cubicBezTo>
                    <a:pt x="48" y="476"/>
                    <a:pt x="47" y="475"/>
                    <a:pt x="46" y="475"/>
                  </a:cubicBezTo>
                  <a:cubicBezTo>
                    <a:pt x="46" y="474"/>
                    <a:pt x="46" y="473"/>
                    <a:pt x="46" y="473"/>
                  </a:cubicBezTo>
                  <a:cubicBezTo>
                    <a:pt x="46" y="473"/>
                    <a:pt x="46" y="472"/>
                    <a:pt x="46" y="472"/>
                  </a:cubicBezTo>
                  <a:cubicBezTo>
                    <a:pt x="47" y="471"/>
                    <a:pt x="48" y="471"/>
                    <a:pt x="48" y="471"/>
                  </a:cubicBezTo>
                  <a:cubicBezTo>
                    <a:pt x="49" y="470"/>
                    <a:pt x="51" y="470"/>
                    <a:pt x="52" y="470"/>
                  </a:cubicBezTo>
                  <a:cubicBezTo>
                    <a:pt x="53" y="469"/>
                    <a:pt x="55" y="469"/>
                    <a:pt x="55" y="468"/>
                  </a:cubicBezTo>
                  <a:cubicBezTo>
                    <a:pt x="56" y="468"/>
                    <a:pt x="58" y="467"/>
                    <a:pt x="59" y="466"/>
                  </a:cubicBezTo>
                  <a:cubicBezTo>
                    <a:pt x="59" y="466"/>
                    <a:pt x="60" y="465"/>
                    <a:pt x="60" y="465"/>
                  </a:cubicBezTo>
                  <a:cubicBezTo>
                    <a:pt x="61" y="464"/>
                    <a:pt x="62" y="465"/>
                    <a:pt x="63" y="465"/>
                  </a:cubicBezTo>
                  <a:cubicBezTo>
                    <a:pt x="63" y="465"/>
                    <a:pt x="65" y="465"/>
                    <a:pt x="65" y="465"/>
                  </a:cubicBezTo>
                  <a:cubicBezTo>
                    <a:pt x="66" y="466"/>
                    <a:pt x="68" y="467"/>
                    <a:pt x="69" y="468"/>
                  </a:cubicBezTo>
                  <a:cubicBezTo>
                    <a:pt x="71" y="468"/>
                    <a:pt x="74" y="469"/>
                    <a:pt x="75" y="469"/>
                  </a:cubicBezTo>
                  <a:cubicBezTo>
                    <a:pt x="77" y="469"/>
                    <a:pt x="80" y="469"/>
                    <a:pt x="81" y="469"/>
                  </a:cubicBezTo>
                  <a:cubicBezTo>
                    <a:pt x="82" y="469"/>
                    <a:pt x="84" y="469"/>
                    <a:pt x="85" y="468"/>
                  </a:cubicBezTo>
                  <a:cubicBezTo>
                    <a:pt x="85" y="468"/>
                    <a:pt x="87" y="468"/>
                    <a:pt x="87" y="468"/>
                  </a:cubicBezTo>
                  <a:cubicBezTo>
                    <a:pt x="87" y="468"/>
                    <a:pt x="88" y="467"/>
                    <a:pt x="87" y="467"/>
                  </a:cubicBezTo>
                  <a:cubicBezTo>
                    <a:pt x="87" y="466"/>
                    <a:pt x="85" y="466"/>
                    <a:pt x="85" y="466"/>
                  </a:cubicBezTo>
                  <a:cubicBezTo>
                    <a:pt x="84" y="466"/>
                    <a:pt x="83" y="467"/>
                    <a:pt x="82" y="467"/>
                  </a:cubicBezTo>
                  <a:cubicBezTo>
                    <a:pt x="81" y="467"/>
                    <a:pt x="78" y="467"/>
                    <a:pt x="76" y="467"/>
                  </a:cubicBezTo>
                  <a:cubicBezTo>
                    <a:pt x="76" y="467"/>
                    <a:pt x="74" y="466"/>
                    <a:pt x="73" y="466"/>
                  </a:cubicBezTo>
                  <a:cubicBezTo>
                    <a:pt x="72" y="466"/>
                    <a:pt x="70" y="465"/>
                    <a:pt x="70" y="465"/>
                  </a:cubicBezTo>
                  <a:cubicBezTo>
                    <a:pt x="69" y="464"/>
                    <a:pt x="67" y="463"/>
                    <a:pt x="66" y="463"/>
                  </a:cubicBezTo>
                  <a:cubicBezTo>
                    <a:pt x="66" y="463"/>
                    <a:pt x="65" y="462"/>
                    <a:pt x="65" y="462"/>
                  </a:cubicBezTo>
                  <a:cubicBezTo>
                    <a:pt x="64" y="462"/>
                    <a:pt x="63" y="463"/>
                    <a:pt x="62" y="462"/>
                  </a:cubicBezTo>
                  <a:cubicBezTo>
                    <a:pt x="61" y="462"/>
                    <a:pt x="61" y="461"/>
                    <a:pt x="60" y="461"/>
                  </a:cubicBezTo>
                  <a:cubicBezTo>
                    <a:pt x="60" y="461"/>
                    <a:pt x="59" y="460"/>
                    <a:pt x="59" y="461"/>
                  </a:cubicBezTo>
                  <a:cubicBezTo>
                    <a:pt x="59" y="461"/>
                    <a:pt x="58" y="461"/>
                    <a:pt x="58" y="461"/>
                  </a:cubicBezTo>
                  <a:cubicBezTo>
                    <a:pt x="58" y="461"/>
                    <a:pt x="59" y="462"/>
                    <a:pt x="59" y="462"/>
                  </a:cubicBezTo>
                  <a:cubicBezTo>
                    <a:pt x="59" y="463"/>
                    <a:pt x="58" y="464"/>
                    <a:pt x="58" y="464"/>
                  </a:cubicBezTo>
                  <a:cubicBezTo>
                    <a:pt x="57" y="465"/>
                    <a:pt x="55" y="466"/>
                    <a:pt x="54" y="467"/>
                  </a:cubicBezTo>
                  <a:cubicBezTo>
                    <a:pt x="54" y="467"/>
                    <a:pt x="53" y="468"/>
                    <a:pt x="52" y="468"/>
                  </a:cubicBezTo>
                  <a:cubicBezTo>
                    <a:pt x="51" y="468"/>
                    <a:pt x="50" y="468"/>
                    <a:pt x="49" y="468"/>
                  </a:cubicBezTo>
                  <a:cubicBezTo>
                    <a:pt x="49" y="468"/>
                    <a:pt x="48" y="466"/>
                    <a:pt x="48" y="466"/>
                  </a:cubicBezTo>
                  <a:cubicBezTo>
                    <a:pt x="47" y="466"/>
                    <a:pt x="46" y="466"/>
                    <a:pt x="45" y="466"/>
                  </a:cubicBezTo>
                  <a:cubicBezTo>
                    <a:pt x="45" y="466"/>
                    <a:pt x="44" y="467"/>
                    <a:pt x="43" y="467"/>
                  </a:cubicBezTo>
                  <a:cubicBezTo>
                    <a:pt x="43" y="467"/>
                    <a:pt x="41" y="467"/>
                    <a:pt x="40" y="467"/>
                  </a:cubicBezTo>
                  <a:cubicBezTo>
                    <a:pt x="40" y="467"/>
                    <a:pt x="39" y="466"/>
                    <a:pt x="39" y="466"/>
                  </a:cubicBezTo>
                  <a:cubicBezTo>
                    <a:pt x="38" y="466"/>
                    <a:pt x="38" y="466"/>
                    <a:pt x="37" y="466"/>
                  </a:cubicBezTo>
                  <a:cubicBezTo>
                    <a:pt x="36" y="466"/>
                    <a:pt x="35" y="467"/>
                    <a:pt x="34" y="467"/>
                  </a:cubicBezTo>
                  <a:cubicBezTo>
                    <a:pt x="34" y="467"/>
                    <a:pt x="33" y="468"/>
                    <a:pt x="32" y="468"/>
                  </a:cubicBezTo>
                  <a:cubicBezTo>
                    <a:pt x="32" y="468"/>
                    <a:pt x="31" y="468"/>
                    <a:pt x="30" y="467"/>
                  </a:cubicBezTo>
                  <a:cubicBezTo>
                    <a:pt x="29" y="467"/>
                    <a:pt x="27" y="466"/>
                    <a:pt x="25" y="465"/>
                  </a:cubicBezTo>
                  <a:cubicBezTo>
                    <a:pt x="25" y="465"/>
                    <a:pt x="23" y="464"/>
                    <a:pt x="23" y="463"/>
                  </a:cubicBezTo>
                  <a:cubicBezTo>
                    <a:pt x="22" y="463"/>
                    <a:pt x="21" y="463"/>
                    <a:pt x="20" y="463"/>
                  </a:cubicBezTo>
                  <a:cubicBezTo>
                    <a:pt x="20" y="463"/>
                    <a:pt x="19" y="464"/>
                    <a:pt x="19" y="464"/>
                  </a:cubicBezTo>
                  <a:cubicBezTo>
                    <a:pt x="19" y="464"/>
                    <a:pt x="18" y="464"/>
                    <a:pt x="17" y="464"/>
                  </a:cubicBezTo>
                  <a:cubicBezTo>
                    <a:pt x="17" y="464"/>
                    <a:pt x="16" y="464"/>
                    <a:pt x="16" y="463"/>
                  </a:cubicBezTo>
                  <a:cubicBezTo>
                    <a:pt x="15" y="463"/>
                    <a:pt x="15" y="462"/>
                    <a:pt x="15" y="462"/>
                  </a:cubicBezTo>
                  <a:cubicBezTo>
                    <a:pt x="15" y="462"/>
                    <a:pt x="14" y="462"/>
                    <a:pt x="14" y="462"/>
                  </a:cubicBezTo>
                  <a:cubicBezTo>
                    <a:pt x="14" y="462"/>
                    <a:pt x="13" y="462"/>
                    <a:pt x="12" y="462"/>
                  </a:cubicBezTo>
                  <a:cubicBezTo>
                    <a:pt x="12" y="463"/>
                    <a:pt x="12" y="464"/>
                    <a:pt x="11" y="464"/>
                  </a:cubicBezTo>
                  <a:cubicBezTo>
                    <a:pt x="10" y="464"/>
                    <a:pt x="8" y="464"/>
                    <a:pt x="7" y="464"/>
                  </a:cubicBezTo>
                  <a:cubicBezTo>
                    <a:pt x="7" y="464"/>
                    <a:pt x="5" y="463"/>
                    <a:pt x="4" y="463"/>
                  </a:cubicBezTo>
                  <a:cubicBezTo>
                    <a:pt x="4" y="462"/>
                    <a:pt x="2" y="461"/>
                    <a:pt x="2" y="460"/>
                  </a:cubicBezTo>
                  <a:cubicBezTo>
                    <a:pt x="1" y="459"/>
                    <a:pt x="0" y="457"/>
                    <a:pt x="0" y="455"/>
                  </a:cubicBezTo>
                  <a:cubicBezTo>
                    <a:pt x="0" y="454"/>
                    <a:pt x="1" y="452"/>
                    <a:pt x="1" y="452"/>
                  </a:cubicBezTo>
                  <a:cubicBezTo>
                    <a:pt x="1" y="451"/>
                    <a:pt x="2" y="451"/>
                    <a:pt x="2" y="451"/>
                  </a:cubicBezTo>
                  <a:cubicBezTo>
                    <a:pt x="3" y="451"/>
                    <a:pt x="3" y="451"/>
                    <a:pt x="4" y="452"/>
                  </a:cubicBezTo>
                  <a:cubicBezTo>
                    <a:pt x="4" y="452"/>
                    <a:pt x="5" y="452"/>
                    <a:pt x="5" y="452"/>
                  </a:cubicBezTo>
                  <a:cubicBezTo>
                    <a:pt x="5" y="452"/>
                    <a:pt x="6" y="452"/>
                    <a:pt x="6" y="451"/>
                  </a:cubicBezTo>
                  <a:cubicBezTo>
                    <a:pt x="6" y="451"/>
                    <a:pt x="6" y="450"/>
                    <a:pt x="6" y="450"/>
                  </a:cubicBezTo>
                  <a:cubicBezTo>
                    <a:pt x="6" y="449"/>
                    <a:pt x="5" y="449"/>
                    <a:pt x="5" y="449"/>
                  </a:cubicBezTo>
                  <a:cubicBezTo>
                    <a:pt x="5" y="448"/>
                    <a:pt x="6" y="447"/>
                    <a:pt x="6" y="447"/>
                  </a:cubicBezTo>
                  <a:cubicBezTo>
                    <a:pt x="7" y="447"/>
                    <a:pt x="7" y="447"/>
                    <a:pt x="8" y="448"/>
                  </a:cubicBezTo>
                  <a:cubicBezTo>
                    <a:pt x="8" y="448"/>
                    <a:pt x="9" y="449"/>
                    <a:pt x="9" y="449"/>
                  </a:cubicBezTo>
                  <a:cubicBezTo>
                    <a:pt x="9" y="449"/>
                    <a:pt x="10" y="449"/>
                    <a:pt x="11" y="448"/>
                  </a:cubicBezTo>
                  <a:cubicBezTo>
                    <a:pt x="11" y="448"/>
                    <a:pt x="12" y="447"/>
                    <a:pt x="12" y="447"/>
                  </a:cubicBezTo>
                  <a:cubicBezTo>
                    <a:pt x="12" y="446"/>
                    <a:pt x="13" y="446"/>
                    <a:pt x="14" y="445"/>
                  </a:cubicBezTo>
                  <a:cubicBezTo>
                    <a:pt x="14" y="445"/>
                    <a:pt x="16" y="444"/>
                    <a:pt x="16" y="444"/>
                  </a:cubicBezTo>
                  <a:cubicBezTo>
                    <a:pt x="17" y="444"/>
                    <a:pt x="18" y="443"/>
                    <a:pt x="18" y="444"/>
                  </a:cubicBezTo>
                  <a:cubicBezTo>
                    <a:pt x="19" y="444"/>
                    <a:pt x="20" y="445"/>
                    <a:pt x="20" y="445"/>
                  </a:cubicBezTo>
                  <a:cubicBezTo>
                    <a:pt x="21" y="446"/>
                    <a:pt x="22" y="447"/>
                    <a:pt x="22" y="447"/>
                  </a:cubicBezTo>
                  <a:cubicBezTo>
                    <a:pt x="23" y="447"/>
                    <a:pt x="25" y="447"/>
                    <a:pt x="26" y="447"/>
                  </a:cubicBezTo>
                  <a:cubicBezTo>
                    <a:pt x="26" y="447"/>
                    <a:pt x="27" y="446"/>
                    <a:pt x="27" y="446"/>
                  </a:cubicBezTo>
                  <a:cubicBezTo>
                    <a:pt x="28" y="445"/>
                    <a:pt x="30" y="445"/>
                    <a:pt x="31" y="444"/>
                  </a:cubicBezTo>
                  <a:cubicBezTo>
                    <a:pt x="32" y="444"/>
                    <a:pt x="33" y="443"/>
                    <a:pt x="34" y="443"/>
                  </a:cubicBezTo>
                  <a:cubicBezTo>
                    <a:pt x="34" y="442"/>
                    <a:pt x="34" y="441"/>
                    <a:pt x="34" y="441"/>
                  </a:cubicBezTo>
                  <a:cubicBezTo>
                    <a:pt x="34" y="441"/>
                    <a:pt x="34" y="440"/>
                    <a:pt x="35" y="440"/>
                  </a:cubicBezTo>
                  <a:cubicBezTo>
                    <a:pt x="35" y="439"/>
                    <a:pt x="36" y="440"/>
                    <a:pt x="36" y="440"/>
                  </a:cubicBezTo>
                  <a:cubicBezTo>
                    <a:pt x="37" y="440"/>
                    <a:pt x="38" y="442"/>
                    <a:pt x="38" y="442"/>
                  </a:cubicBezTo>
                  <a:cubicBezTo>
                    <a:pt x="39" y="443"/>
                    <a:pt x="40" y="446"/>
                    <a:pt x="41" y="447"/>
                  </a:cubicBezTo>
                  <a:cubicBezTo>
                    <a:pt x="41" y="447"/>
                    <a:pt x="41" y="449"/>
                    <a:pt x="42" y="450"/>
                  </a:cubicBezTo>
                  <a:cubicBezTo>
                    <a:pt x="42" y="450"/>
                    <a:pt x="43" y="450"/>
                    <a:pt x="43" y="450"/>
                  </a:cubicBezTo>
                  <a:cubicBezTo>
                    <a:pt x="43" y="450"/>
                    <a:pt x="43" y="449"/>
                    <a:pt x="43" y="449"/>
                  </a:cubicBezTo>
                  <a:cubicBezTo>
                    <a:pt x="43" y="448"/>
                    <a:pt x="44" y="448"/>
                    <a:pt x="44" y="448"/>
                  </a:cubicBezTo>
                  <a:cubicBezTo>
                    <a:pt x="45" y="448"/>
                    <a:pt x="45" y="449"/>
                    <a:pt x="45" y="449"/>
                  </a:cubicBezTo>
                  <a:cubicBezTo>
                    <a:pt x="46" y="449"/>
                    <a:pt x="46" y="449"/>
                    <a:pt x="46" y="450"/>
                  </a:cubicBezTo>
                  <a:cubicBezTo>
                    <a:pt x="46" y="450"/>
                    <a:pt x="46" y="451"/>
                    <a:pt x="46" y="451"/>
                  </a:cubicBezTo>
                  <a:cubicBezTo>
                    <a:pt x="46" y="452"/>
                    <a:pt x="45" y="452"/>
                    <a:pt x="45" y="452"/>
                  </a:cubicBezTo>
                  <a:cubicBezTo>
                    <a:pt x="45" y="452"/>
                    <a:pt x="45" y="453"/>
                    <a:pt x="46" y="453"/>
                  </a:cubicBezTo>
                  <a:cubicBezTo>
                    <a:pt x="46" y="453"/>
                    <a:pt x="47" y="453"/>
                    <a:pt x="47" y="453"/>
                  </a:cubicBezTo>
                  <a:cubicBezTo>
                    <a:pt x="48" y="453"/>
                    <a:pt x="48" y="453"/>
                    <a:pt x="49" y="452"/>
                  </a:cubicBezTo>
                  <a:cubicBezTo>
                    <a:pt x="49" y="452"/>
                    <a:pt x="49" y="450"/>
                    <a:pt x="49" y="450"/>
                  </a:cubicBezTo>
                  <a:cubicBezTo>
                    <a:pt x="49" y="449"/>
                    <a:pt x="49" y="448"/>
                    <a:pt x="49" y="448"/>
                  </a:cubicBezTo>
                  <a:cubicBezTo>
                    <a:pt x="48" y="448"/>
                    <a:pt x="48" y="448"/>
                    <a:pt x="47" y="448"/>
                  </a:cubicBezTo>
                  <a:cubicBezTo>
                    <a:pt x="47" y="448"/>
                    <a:pt x="47" y="448"/>
                    <a:pt x="47" y="448"/>
                  </a:cubicBezTo>
                  <a:cubicBezTo>
                    <a:pt x="46" y="447"/>
                    <a:pt x="46" y="446"/>
                    <a:pt x="45" y="445"/>
                  </a:cubicBezTo>
                  <a:cubicBezTo>
                    <a:pt x="45" y="445"/>
                    <a:pt x="45" y="445"/>
                    <a:pt x="45" y="444"/>
                  </a:cubicBezTo>
                  <a:cubicBezTo>
                    <a:pt x="45" y="444"/>
                    <a:pt x="45" y="443"/>
                    <a:pt x="45" y="442"/>
                  </a:cubicBezTo>
                  <a:cubicBezTo>
                    <a:pt x="45" y="442"/>
                    <a:pt x="46" y="441"/>
                    <a:pt x="46" y="441"/>
                  </a:cubicBezTo>
                  <a:cubicBezTo>
                    <a:pt x="47" y="441"/>
                    <a:pt x="47" y="442"/>
                    <a:pt x="48" y="442"/>
                  </a:cubicBezTo>
                  <a:cubicBezTo>
                    <a:pt x="48" y="442"/>
                    <a:pt x="48" y="443"/>
                    <a:pt x="48" y="444"/>
                  </a:cubicBezTo>
                  <a:cubicBezTo>
                    <a:pt x="49" y="444"/>
                    <a:pt x="49" y="444"/>
                    <a:pt x="50" y="444"/>
                  </a:cubicBezTo>
                  <a:cubicBezTo>
                    <a:pt x="50" y="444"/>
                    <a:pt x="50" y="443"/>
                    <a:pt x="50" y="443"/>
                  </a:cubicBezTo>
                  <a:cubicBezTo>
                    <a:pt x="51" y="442"/>
                    <a:pt x="51" y="443"/>
                    <a:pt x="52" y="443"/>
                  </a:cubicBezTo>
                  <a:cubicBezTo>
                    <a:pt x="52" y="443"/>
                    <a:pt x="53" y="444"/>
                    <a:pt x="53" y="444"/>
                  </a:cubicBezTo>
                  <a:cubicBezTo>
                    <a:pt x="53" y="444"/>
                    <a:pt x="54" y="443"/>
                    <a:pt x="54" y="443"/>
                  </a:cubicBezTo>
                  <a:cubicBezTo>
                    <a:pt x="54" y="442"/>
                    <a:pt x="54" y="441"/>
                    <a:pt x="54" y="441"/>
                  </a:cubicBezTo>
                  <a:cubicBezTo>
                    <a:pt x="55" y="440"/>
                    <a:pt x="56" y="440"/>
                    <a:pt x="57" y="440"/>
                  </a:cubicBezTo>
                  <a:cubicBezTo>
                    <a:pt x="58" y="441"/>
                    <a:pt x="59" y="441"/>
                    <a:pt x="59" y="441"/>
                  </a:cubicBezTo>
                  <a:cubicBezTo>
                    <a:pt x="60" y="442"/>
                    <a:pt x="61" y="442"/>
                    <a:pt x="61" y="442"/>
                  </a:cubicBezTo>
                  <a:cubicBezTo>
                    <a:pt x="61" y="442"/>
                    <a:pt x="62" y="441"/>
                    <a:pt x="62" y="441"/>
                  </a:cubicBezTo>
                  <a:cubicBezTo>
                    <a:pt x="62" y="441"/>
                    <a:pt x="62" y="440"/>
                    <a:pt x="61" y="440"/>
                  </a:cubicBezTo>
                  <a:cubicBezTo>
                    <a:pt x="61" y="439"/>
                    <a:pt x="60" y="439"/>
                    <a:pt x="59" y="439"/>
                  </a:cubicBezTo>
                  <a:cubicBezTo>
                    <a:pt x="58" y="438"/>
                    <a:pt x="56" y="437"/>
                    <a:pt x="55" y="437"/>
                  </a:cubicBezTo>
                  <a:cubicBezTo>
                    <a:pt x="54" y="436"/>
                    <a:pt x="53" y="436"/>
                    <a:pt x="53" y="435"/>
                  </a:cubicBezTo>
                  <a:cubicBezTo>
                    <a:pt x="52" y="435"/>
                    <a:pt x="51" y="435"/>
                    <a:pt x="51" y="435"/>
                  </a:cubicBezTo>
                  <a:cubicBezTo>
                    <a:pt x="50" y="435"/>
                    <a:pt x="49" y="434"/>
                    <a:pt x="49" y="434"/>
                  </a:cubicBezTo>
                  <a:cubicBezTo>
                    <a:pt x="48" y="433"/>
                    <a:pt x="48" y="433"/>
                    <a:pt x="48" y="432"/>
                  </a:cubicBezTo>
                  <a:cubicBezTo>
                    <a:pt x="47" y="432"/>
                    <a:pt x="47" y="431"/>
                    <a:pt x="48" y="431"/>
                  </a:cubicBezTo>
                  <a:cubicBezTo>
                    <a:pt x="48" y="430"/>
                    <a:pt x="49" y="430"/>
                    <a:pt x="49" y="430"/>
                  </a:cubicBezTo>
                  <a:cubicBezTo>
                    <a:pt x="50" y="430"/>
                    <a:pt x="52" y="430"/>
                    <a:pt x="52" y="430"/>
                  </a:cubicBezTo>
                  <a:cubicBezTo>
                    <a:pt x="53" y="430"/>
                    <a:pt x="53" y="430"/>
                    <a:pt x="54" y="430"/>
                  </a:cubicBezTo>
                  <a:cubicBezTo>
                    <a:pt x="54" y="430"/>
                    <a:pt x="55" y="429"/>
                    <a:pt x="55" y="429"/>
                  </a:cubicBezTo>
                  <a:cubicBezTo>
                    <a:pt x="56" y="429"/>
                    <a:pt x="57" y="429"/>
                    <a:pt x="58" y="429"/>
                  </a:cubicBezTo>
                  <a:cubicBezTo>
                    <a:pt x="59" y="428"/>
                    <a:pt x="60" y="428"/>
                    <a:pt x="61" y="428"/>
                  </a:cubicBezTo>
                  <a:cubicBezTo>
                    <a:pt x="62" y="428"/>
                    <a:pt x="63" y="429"/>
                    <a:pt x="64" y="429"/>
                  </a:cubicBezTo>
                  <a:cubicBezTo>
                    <a:pt x="65" y="429"/>
                    <a:pt x="67" y="429"/>
                    <a:pt x="68" y="429"/>
                  </a:cubicBezTo>
                  <a:cubicBezTo>
                    <a:pt x="68" y="428"/>
                    <a:pt x="69" y="427"/>
                    <a:pt x="69" y="426"/>
                  </a:cubicBezTo>
                  <a:cubicBezTo>
                    <a:pt x="70" y="426"/>
                    <a:pt x="70" y="425"/>
                    <a:pt x="70" y="424"/>
                  </a:cubicBezTo>
                  <a:cubicBezTo>
                    <a:pt x="71" y="424"/>
                    <a:pt x="72" y="423"/>
                    <a:pt x="72" y="423"/>
                  </a:cubicBezTo>
                  <a:cubicBezTo>
                    <a:pt x="72" y="423"/>
                    <a:pt x="73" y="422"/>
                    <a:pt x="73" y="422"/>
                  </a:cubicBezTo>
                  <a:cubicBezTo>
                    <a:pt x="74" y="421"/>
                    <a:pt x="74" y="421"/>
                    <a:pt x="74" y="421"/>
                  </a:cubicBezTo>
                  <a:cubicBezTo>
                    <a:pt x="74" y="420"/>
                    <a:pt x="73" y="420"/>
                    <a:pt x="73" y="420"/>
                  </a:cubicBezTo>
                  <a:cubicBezTo>
                    <a:pt x="72" y="420"/>
                    <a:pt x="71" y="421"/>
                    <a:pt x="70" y="422"/>
                  </a:cubicBezTo>
                  <a:cubicBezTo>
                    <a:pt x="69" y="422"/>
                    <a:pt x="68" y="424"/>
                    <a:pt x="68" y="424"/>
                  </a:cubicBezTo>
                  <a:cubicBezTo>
                    <a:pt x="68" y="425"/>
                    <a:pt x="67" y="426"/>
                    <a:pt x="67" y="426"/>
                  </a:cubicBezTo>
                  <a:cubicBezTo>
                    <a:pt x="66" y="427"/>
                    <a:pt x="65" y="427"/>
                    <a:pt x="65" y="427"/>
                  </a:cubicBezTo>
                  <a:cubicBezTo>
                    <a:pt x="64" y="427"/>
                    <a:pt x="62" y="426"/>
                    <a:pt x="61" y="426"/>
                  </a:cubicBezTo>
                  <a:cubicBezTo>
                    <a:pt x="60" y="425"/>
                    <a:pt x="59" y="425"/>
                    <a:pt x="59" y="425"/>
                  </a:cubicBezTo>
                  <a:cubicBezTo>
                    <a:pt x="59" y="424"/>
                    <a:pt x="58" y="423"/>
                    <a:pt x="59" y="423"/>
                  </a:cubicBezTo>
                  <a:cubicBezTo>
                    <a:pt x="59" y="423"/>
                    <a:pt x="60" y="422"/>
                    <a:pt x="60" y="422"/>
                  </a:cubicBezTo>
                  <a:cubicBezTo>
                    <a:pt x="60" y="422"/>
                    <a:pt x="62" y="422"/>
                    <a:pt x="62" y="421"/>
                  </a:cubicBezTo>
                  <a:cubicBezTo>
                    <a:pt x="63" y="421"/>
                    <a:pt x="63" y="420"/>
                    <a:pt x="63" y="420"/>
                  </a:cubicBezTo>
                  <a:cubicBezTo>
                    <a:pt x="63" y="419"/>
                    <a:pt x="63" y="419"/>
                    <a:pt x="63" y="418"/>
                  </a:cubicBezTo>
                  <a:cubicBezTo>
                    <a:pt x="62" y="418"/>
                    <a:pt x="61" y="418"/>
                    <a:pt x="61" y="417"/>
                  </a:cubicBezTo>
                  <a:cubicBezTo>
                    <a:pt x="60" y="417"/>
                    <a:pt x="59" y="417"/>
                    <a:pt x="58" y="417"/>
                  </a:cubicBezTo>
                  <a:cubicBezTo>
                    <a:pt x="58" y="417"/>
                    <a:pt x="56" y="418"/>
                    <a:pt x="56" y="418"/>
                  </a:cubicBezTo>
                  <a:cubicBezTo>
                    <a:pt x="55" y="418"/>
                    <a:pt x="53" y="419"/>
                    <a:pt x="52" y="420"/>
                  </a:cubicBezTo>
                  <a:cubicBezTo>
                    <a:pt x="51" y="420"/>
                    <a:pt x="50" y="421"/>
                    <a:pt x="49" y="421"/>
                  </a:cubicBezTo>
                  <a:cubicBezTo>
                    <a:pt x="48" y="421"/>
                    <a:pt x="45" y="421"/>
                    <a:pt x="44" y="421"/>
                  </a:cubicBezTo>
                  <a:cubicBezTo>
                    <a:pt x="44" y="421"/>
                    <a:pt x="42" y="420"/>
                    <a:pt x="42" y="419"/>
                  </a:cubicBezTo>
                  <a:cubicBezTo>
                    <a:pt x="41" y="419"/>
                    <a:pt x="40" y="418"/>
                    <a:pt x="40" y="417"/>
                  </a:cubicBezTo>
                  <a:cubicBezTo>
                    <a:pt x="40" y="417"/>
                    <a:pt x="41" y="417"/>
                    <a:pt x="41" y="417"/>
                  </a:cubicBezTo>
                  <a:cubicBezTo>
                    <a:pt x="42" y="416"/>
                    <a:pt x="43" y="417"/>
                    <a:pt x="43" y="417"/>
                  </a:cubicBezTo>
                  <a:cubicBezTo>
                    <a:pt x="43" y="417"/>
                    <a:pt x="44" y="416"/>
                    <a:pt x="44" y="415"/>
                  </a:cubicBezTo>
                  <a:cubicBezTo>
                    <a:pt x="44" y="415"/>
                    <a:pt x="44" y="414"/>
                    <a:pt x="44" y="414"/>
                  </a:cubicBezTo>
                  <a:cubicBezTo>
                    <a:pt x="45" y="414"/>
                    <a:pt x="45" y="415"/>
                    <a:pt x="46" y="415"/>
                  </a:cubicBezTo>
                  <a:cubicBezTo>
                    <a:pt x="46" y="416"/>
                    <a:pt x="47" y="416"/>
                    <a:pt x="47" y="416"/>
                  </a:cubicBezTo>
                  <a:cubicBezTo>
                    <a:pt x="48" y="416"/>
                    <a:pt x="49" y="417"/>
                    <a:pt x="49" y="416"/>
                  </a:cubicBezTo>
                  <a:cubicBezTo>
                    <a:pt x="49" y="416"/>
                    <a:pt x="49" y="416"/>
                    <a:pt x="49" y="415"/>
                  </a:cubicBezTo>
                  <a:cubicBezTo>
                    <a:pt x="49" y="415"/>
                    <a:pt x="49" y="414"/>
                    <a:pt x="49" y="414"/>
                  </a:cubicBezTo>
                  <a:cubicBezTo>
                    <a:pt x="48" y="414"/>
                    <a:pt x="48" y="414"/>
                    <a:pt x="47" y="414"/>
                  </a:cubicBezTo>
                  <a:cubicBezTo>
                    <a:pt x="47" y="413"/>
                    <a:pt x="46" y="412"/>
                    <a:pt x="46" y="412"/>
                  </a:cubicBezTo>
                  <a:cubicBezTo>
                    <a:pt x="46" y="411"/>
                    <a:pt x="46" y="410"/>
                    <a:pt x="47" y="410"/>
                  </a:cubicBezTo>
                  <a:cubicBezTo>
                    <a:pt x="47" y="409"/>
                    <a:pt x="48" y="409"/>
                    <a:pt x="48" y="409"/>
                  </a:cubicBezTo>
                  <a:cubicBezTo>
                    <a:pt x="49" y="408"/>
                    <a:pt x="49" y="407"/>
                    <a:pt x="49" y="406"/>
                  </a:cubicBezTo>
                  <a:cubicBezTo>
                    <a:pt x="50" y="405"/>
                    <a:pt x="50" y="403"/>
                    <a:pt x="50" y="403"/>
                  </a:cubicBezTo>
                  <a:cubicBezTo>
                    <a:pt x="50" y="402"/>
                    <a:pt x="51" y="401"/>
                    <a:pt x="51" y="401"/>
                  </a:cubicBezTo>
                  <a:cubicBezTo>
                    <a:pt x="52" y="401"/>
                    <a:pt x="53" y="400"/>
                    <a:pt x="53" y="400"/>
                  </a:cubicBezTo>
                  <a:cubicBezTo>
                    <a:pt x="54" y="400"/>
                    <a:pt x="54" y="399"/>
                    <a:pt x="54" y="399"/>
                  </a:cubicBezTo>
                  <a:cubicBezTo>
                    <a:pt x="54" y="398"/>
                    <a:pt x="53" y="398"/>
                    <a:pt x="52" y="398"/>
                  </a:cubicBezTo>
                  <a:cubicBezTo>
                    <a:pt x="52" y="398"/>
                    <a:pt x="52" y="398"/>
                    <a:pt x="52" y="397"/>
                  </a:cubicBezTo>
                  <a:cubicBezTo>
                    <a:pt x="52" y="397"/>
                    <a:pt x="52" y="395"/>
                    <a:pt x="52" y="395"/>
                  </a:cubicBezTo>
                  <a:cubicBezTo>
                    <a:pt x="52" y="394"/>
                    <a:pt x="52" y="393"/>
                    <a:pt x="52" y="393"/>
                  </a:cubicBezTo>
                  <a:cubicBezTo>
                    <a:pt x="52" y="392"/>
                    <a:pt x="53" y="391"/>
                    <a:pt x="54" y="390"/>
                  </a:cubicBezTo>
                  <a:cubicBezTo>
                    <a:pt x="54" y="390"/>
                    <a:pt x="56" y="389"/>
                    <a:pt x="57" y="388"/>
                  </a:cubicBezTo>
                  <a:cubicBezTo>
                    <a:pt x="58" y="388"/>
                    <a:pt x="59" y="388"/>
                    <a:pt x="60" y="387"/>
                  </a:cubicBezTo>
                  <a:cubicBezTo>
                    <a:pt x="61" y="387"/>
                    <a:pt x="63" y="387"/>
                    <a:pt x="64" y="387"/>
                  </a:cubicBezTo>
                  <a:cubicBezTo>
                    <a:pt x="65" y="387"/>
                    <a:pt x="66" y="387"/>
                    <a:pt x="67" y="387"/>
                  </a:cubicBezTo>
                  <a:cubicBezTo>
                    <a:pt x="67" y="387"/>
                    <a:pt x="68" y="388"/>
                    <a:pt x="68" y="388"/>
                  </a:cubicBezTo>
                  <a:cubicBezTo>
                    <a:pt x="69" y="389"/>
                    <a:pt x="69" y="391"/>
                    <a:pt x="70" y="391"/>
                  </a:cubicBezTo>
                  <a:cubicBezTo>
                    <a:pt x="70" y="392"/>
                    <a:pt x="71" y="394"/>
                    <a:pt x="71" y="394"/>
                  </a:cubicBezTo>
                  <a:cubicBezTo>
                    <a:pt x="72" y="395"/>
                    <a:pt x="73" y="396"/>
                    <a:pt x="74" y="397"/>
                  </a:cubicBezTo>
                  <a:cubicBezTo>
                    <a:pt x="75" y="397"/>
                    <a:pt x="77" y="398"/>
                    <a:pt x="78" y="398"/>
                  </a:cubicBezTo>
                  <a:cubicBezTo>
                    <a:pt x="79" y="398"/>
                    <a:pt x="80" y="398"/>
                    <a:pt x="81" y="398"/>
                  </a:cubicBezTo>
                  <a:cubicBezTo>
                    <a:pt x="82" y="398"/>
                    <a:pt x="84" y="397"/>
                    <a:pt x="84" y="397"/>
                  </a:cubicBezTo>
                  <a:cubicBezTo>
                    <a:pt x="85" y="396"/>
                    <a:pt x="87" y="396"/>
                    <a:pt x="87" y="396"/>
                  </a:cubicBezTo>
                  <a:cubicBezTo>
                    <a:pt x="88" y="396"/>
                    <a:pt x="90" y="396"/>
                    <a:pt x="90" y="396"/>
                  </a:cubicBezTo>
                  <a:cubicBezTo>
                    <a:pt x="91" y="395"/>
                    <a:pt x="92" y="395"/>
                    <a:pt x="93" y="394"/>
                  </a:cubicBezTo>
                  <a:cubicBezTo>
                    <a:pt x="93" y="394"/>
                    <a:pt x="94" y="393"/>
                    <a:pt x="94" y="393"/>
                  </a:cubicBezTo>
                  <a:cubicBezTo>
                    <a:pt x="94" y="392"/>
                    <a:pt x="94" y="391"/>
                    <a:pt x="94" y="391"/>
                  </a:cubicBezTo>
                  <a:cubicBezTo>
                    <a:pt x="94" y="391"/>
                    <a:pt x="93" y="391"/>
                    <a:pt x="93" y="391"/>
                  </a:cubicBezTo>
                  <a:cubicBezTo>
                    <a:pt x="92" y="391"/>
                    <a:pt x="92" y="392"/>
                    <a:pt x="91" y="393"/>
                  </a:cubicBezTo>
                  <a:cubicBezTo>
                    <a:pt x="91" y="393"/>
                    <a:pt x="89" y="393"/>
                    <a:pt x="89" y="393"/>
                  </a:cubicBezTo>
                  <a:cubicBezTo>
                    <a:pt x="87" y="394"/>
                    <a:pt x="85" y="395"/>
                    <a:pt x="84" y="395"/>
                  </a:cubicBezTo>
                  <a:cubicBezTo>
                    <a:pt x="83" y="395"/>
                    <a:pt x="81" y="396"/>
                    <a:pt x="80" y="396"/>
                  </a:cubicBezTo>
                  <a:cubicBezTo>
                    <a:pt x="79" y="396"/>
                    <a:pt x="77" y="395"/>
                    <a:pt x="77" y="395"/>
                  </a:cubicBezTo>
                  <a:cubicBezTo>
                    <a:pt x="76" y="394"/>
                    <a:pt x="74" y="393"/>
                    <a:pt x="74" y="392"/>
                  </a:cubicBezTo>
                  <a:cubicBezTo>
                    <a:pt x="73" y="391"/>
                    <a:pt x="72" y="390"/>
                    <a:pt x="72" y="389"/>
                  </a:cubicBezTo>
                  <a:cubicBezTo>
                    <a:pt x="72" y="389"/>
                    <a:pt x="71" y="388"/>
                    <a:pt x="72" y="387"/>
                  </a:cubicBezTo>
                  <a:cubicBezTo>
                    <a:pt x="72" y="387"/>
                    <a:pt x="73" y="387"/>
                    <a:pt x="73" y="387"/>
                  </a:cubicBezTo>
                  <a:cubicBezTo>
                    <a:pt x="73" y="387"/>
                    <a:pt x="74" y="387"/>
                    <a:pt x="75" y="387"/>
                  </a:cubicBezTo>
                  <a:cubicBezTo>
                    <a:pt x="75" y="386"/>
                    <a:pt x="75" y="385"/>
                    <a:pt x="74" y="385"/>
                  </a:cubicBezTo>
                  <a:cubicBezTo>
                    <a:pt x="74" y="384"/>
                    <a:pt x="74" y="384"/>
                    <a:pt x="74" y="384"/>
                  </a:cubicBezTo>
                  <a:cubicBezTo>
                    <a:pt x="74" y="384"/>
                    <a:pt x="73" y="383"/>
                    <a:pt x="73" y="383"/>
                  </a:cubicBezTo>
                  <a:cubicBezTo>
                    <a:pt x="73" y="382"/>
                    <a:pt x="72" y="383"/>
                    <a:pt x="71" y="383"/>
                  </a:cubicBezTo>
                  <a:cubicBezTo>
                    <a:pt x="71" y="383"/>
                    <a:pt x="70" y="382"/>
                    <a:pt x="69" y="382"/>
                  </a:cubicBezTo>
                  <a:cubicBezTo>
                    <a:pt x="69" y="382"/>
                    <a:pt x="67" y="382"/>
                    <a:pt x="67" y="382"/>
                  </a:cubicBezTo>
                  <a:cubicBezTo>
                    <a:pt x="67" y="383"/>
                    <a:pt x="67" y="383"/>
                    <a:pt x="67" y="384"/>
                  </a:cubicBezTo>
                  <a:cubicBezTo>
                    <a:pt x="67" y="384"/>
                    <a:pt x="67" y="384"/>
                    <a:pt x="66" y="384"/>
                  </a:cubicBezTo>
                  <a:cubicBezTo>
                    <a:pt x="66" y="384"/>
                    <a:pt x="65" y="383"/>
                    <a:pt x="64" y="383"/>
                  </a:cubicBezTo>
                  <a:cubicBezTo>
                    <a:pt x="64" y="383"/>
                    <a:pt x="63" y="382"/>
                    <a:pt x="63" y="381"/>
                  </a:cubicBezTo>
                  <a:cubicBezTo>
                    <a:pt x="63" y="381"/>
                    <a:pt x="63" y="380"/>
                    <a:pt x="63" y="379"/>
                  </a:cubicBezTo>
                  <a:cubicBezTo>
                    <a:pt x="62" y="379"/>
                    <a:pt x="62" y="379"/>
                    <a:pt x="62" y="379"/>
                  </a:cubicBezTo>
                  <a:cubicBezTo>
                    <a:pt x="62" y="379"/>
                    <a:pt x="62" y="380"/>
                    <a:pt x="62" y="380"/>
                  </a:cubicBezTo>
                  <a:cubicBezTo>
                    <a:pt x="61" y="381"/>
                    <a:pt x="61" y="381"/>
                    <a:pt x="61" y="381"/>
                  </a:cubicBezTo>
                  <a:cubicBezTo>
                    <a:pt x="60" y="381"/>
                    <a:pt x="60" y="380"/>
                    <a:pt x="60" y="379"/>
                  </a:cubicBezTo>
                  <a:cubicBezTo>
                    <a:pt x="60" y="379"/>
                    <a:pt x="59" y="378"/>
                    <a:pt x="59" y="377"/>
                  </a:cubicBezTo>
                  <a:cubicBezTo>
                    <a:pt x="59" y="377"/>
                    <a:pt x="60" y="375"/>
                    <a:pt x="60" y="375"/>
                  </a:cubicBezTo>
                  <a:cubicBezTo>
                    <a:pt x="60" y="374"/>
                    <a:pt x="62" y="373"/>
                    <a:pt x="62" y="372"/>
                  </a:cubicBezTo>
                  <a:cubicBezTo>
                    <a:pt x="63" y="372"/>
                    <a:pt x="64" y="372"/>
                    <a:pt x="64" y="372"/>
                  </a:cubicBezTo>
                  <a:cubicBezTo>
                    <a:pt x="65" y="372"/>
                    <a:pt x="66" y="371"/>
                    <a:pt x="66" y="371"/>
                  </a:cubicBezTo>
                  <a:cubicBezTo>
                    <a:pt x="66" y="370"/>
                    <a:pt x="67" y="369"/>
                    <a:pt x="67" y="369"/>
                  </a:cubicBezTo>
                  <a:cubicBezTo>
                    <a:pt x="67" y="368"/>
                    <a:pt x="67" y="367"/>
                    <a:pt x="67" y="367"/>
                  </a:cubicBezTo>
                  <a:cubicBezTo>
                    <a:pt x="68" y="366"/>
                    <a:pt x="70" y="366"/>
                    <a:pt x="71" y="366"/>
                  </a:cubicBezTo>
                  <a:cubicBezTo>
                    <a:pt x="72" y="366"/>
                    <a:pt x="73" y="366"/>
                    <a:pt x="74" y="366"/>
                  </a:cubicBezTo>
                  <a:cubicBezTo>
                    <a:pt x="75" y="366"/>
                    <a:pt x="76" y="365"/>
                    <a:pt x="77" y="365"/>
                  </a:cubicBezTo>
                  <a:cubicBezTo>
                    <a:pt x="78" y="365"/>
                    <a:pt x="81" y="365"/>
                    <a:pt x="82" y="365"/>
                  </a:cubicBezTo>
                  <a:cubicBezTo>
                    <a:pt x="82" y="365"/>
                    <a:pt x="84" y="367"/>
                    <a:pt x="84" y="367"/>
                  </a:cubicBezTo>
                  <a:cubicBezTo>
                    <a:pt x="85" y="368"/>
                    <a:pt x="86" y="369"/>
                    <a:pt x="86" y="370"/>
                  </a:cubicBezTo>
                  <a:cubicBezTo>
                    <a:pt x="87" y="370"/>
                    <a:pt x="88" y="372"/>
                    <a:pt x="89" y="372"/>
                  </a:cubicBezTo>
                  <a:cubicBezTo>
                    <a:pt x="89" y="373"/>
                    <a:pt x="90" y="374"/>
                    <a:pt x="91" y="374"/>
                  </a:cubicBezTo>
                  <a:cubicBezTo>
                    <a:pt x="92" y="374"/>
                    <a:pt x="93" y="374"/>
                    <a:pt x="94" y="374"/>
                  </a:cubicBezTo>
                  <a:cubicBezTo>
                    <a:pt x="94" y="374"/>
                    <a:pt x="96" y="373"/>
                    <a:pt x="96" y="373"/>
                  </a:cubicBezTo>
                  <a:cubicBezTo>
                    <a:pt x="97" y="373"/>
                    <a:pt x="99" y="372"/>
                    <a:pt x="100" y="372"/>
                  </a:cubicBezTo>
                  <a:cubicBezTo>
                    <a:pt x="101" y="371"/>
                    <a:pt x="103" y="370"/>
                    <a:pt x="105" y="370"/>
                  </a:cubicBezTo>
                  <a:cubicBezTo>
                    <a:pt x="105" y="370"/>
                    <a:pt x="106" y="370"/>
                    <a:pt x="107" y="370"/>
                  </a:cubicBezTo>
                  <a:cubicBezTo>
                    <a:pt x="107" y="370"/>
                    <a:pt x="108" y="370"/>
                    <a:pt x="109" y="370"/>
                  </a:cubicBezTo>
                  <a:cubicBezTo>
                    <a:pt x="109" y="370"/>
                    <a:pt x="109" y="371"/>
                    <a:pt x="110" y="371"/>
                  </a:cubicBezTo>
                  <a:cubicBezTo>
                    <a:pt x="110" y="371"/>
                    <a:pt x="111" y="371"/>
                    <a:pt x="111" y="370"/>
                  </a:cubicBezTo>
                  <a:cubicBezTo>
                    <a:pt x="111" y="370"/>
                    <a:pt x="111" y="370"/>
                    <a:pt x="111" y="369"/>
                  </a:cubicBezTo>
                  <a:cubicBezTo>
                    <a:pt x="111" y="369"/>
                    <a:pt x="110" y="368"/>
                    <a:pt x="109" y="368"/>
                  </a:cubicBezTo>
                  <a:cubicBezTo>
                    <a:pt x="109" y="367"/>
                    <a:pt x="107" y="367"/>
                    <a:pt x="107" y="367"/>
                  </a:cubicBezTo>
                  <a:cubicBezTo>
                    <a:pt x="106" y="367"/>
                    <a:pt x="105" y="368"/>
                    <a:pt x="104" y="368"/>
                  </a:cubicBezTo>
                  <a:cubicBezTo>
                    <a:pt x="103" y="368"/>
                    <a:pt x="101" y="369"/>
                    <a:pt x="100" y="370"/>
                  </a:cubicBezTo>
                  <a:cubicBezTo>
                    <a:pt x="99" y="370"/>
                    <a:pt x="97" y="370"/>
                    <a:pt x="96" y="370"/>
                  </a:cubicBezTo>
                  <a:cubicBezTo>
                    <a:pt x="95" y="371"/>
                    <a:pt x="93" y="371"/>
                    <a:pt x="93" y="370"/>
                  </a:cubicBezTo>
                  <a:cubicBezTo>
                    <a:pt x="92" y="370"/>
                    <a:pt x="90" y="369"/>
                    <a:pt x="90" y="369"/>
                  </a:cubicBezTo>
                  <a:cubicBezTo>
                    <a:pt x="89" y="368"/>
                    <a:pt x="89" y="367"/>
                    <a:pt x="88" y="366"/>
                  </a:cubicBezTo>
                  <a:cubicBezTo>
                    <a:pt x="88" y="366"/>
                    <a:pt x="88" y="364"/>
                    <a:pt x="87" y="364"/>
                  </a:cubicBezTo>
                  <a:cubicBezTo>
                    <a:pt x="87" y="363"/>
                    <a:pt x="85" y="362"/>
                    <a:pt x="84" y="361"/>
                  </a:cubicBezTo>
                  <a:cubicBezTo>
                    <a:pt x="83" y="361"/>
                    <a:pt x="82" y="361"/>
                    <a:pt x="81" y="361"/>
                  </a:cubicBezTo>
                  <a:cubicBezTo>
                    <a:pt x="80" y="361"/>
                    <a:pt x="78" y="361"/>
                    <a:pt x="77" y="361"/>
                  </a:cubicBezTo>
                  <a:cubicBezTo>
                    <a:pt x="76" y="360"/>
                    <a:pt x="75" y="360"/>
                    <a:pt x="75" y="359"/>
                  </a:cubicBezTo>
                  <a:cubicBezTo>
                    <a:pt x="74" y="359"/>
                    <a:pt x="73" y="357"/>
                    <a:pt x="73" y="356"/>
                  </a:cubicBezTo>
                  <a:cubicBezTo>
                    <a:pt x="73" y="355"/>
                    <a:pt x="73" y="353"/>
                    <a:pt x="73" y="353"/>
                  </a:cubicBezTo>
                  <a:cubicBezTo>
                    <a:pt x="73" y="352"/>
                    <a:pt x="73" y="351"/>
                    <a:pt x="74" y="351"/>
                  </a:cubicBezTo>
                  <a:cubicBezTo>
                    <a:pt x="74" y="351"/>
                    <a:pt x="75" y="350"/>
                    <a:pt x="75" y="350"/>
                  </a:cubicBezTo>
                  <a:cubicBezTo>
                    <a:pt x="76" y="349"/>
                    <a:pt x="78" y="349"/>
                    <a:pt x="78" y="348"/>
                  </a:cubicBezTo>
                  <a:cubicBezTo>
                    <a:pt x="79" y="348"/>
                    <a:pt x="79" y="346"/>
                    <a:pt x="79" y="345"/>
                  </a:cubicBezTo>
                  <a:cubicBezTo>
                    <a:pt x="80" y="345"/>
                    <a:pt x="80" y="343"/>
                    <a:pt x="80" y="343"/>
                  </a:cubicBezTo>
                  <a:cubicBezTo>
                    <a:pt x="80" y="342"/>
                    <a:pt x="79" y="341"/>
                    <a:pt x="79" y="341"/>
                  </a:cubicBezTo>
                  <a:cubicBezTo>
                    <a:pt x="79" y="341"/>
                    <a:pt x="79" y="340"/>
                    <a:pt x="79" y="339"/>
                  </a:cubicBezTo>
                  <a:cubicBezTo>
                    <a:pt x="79" y="339"/>
                    <a:pt x="79" y="338"/>
                    <a:pt x="79" y="338"/>
                  </a:cubicBezTo>
                  <a:cubicBezTo>
                    <a:pt x="79" y="338"/>
                    <a:pt x="79" y="336"/>
                    <a:pt x="80" y="336"/>
                  </a:cubicBezTo>
                  <a:cubicBezTo>
                    <a:pt x="80" y="336"/>
                    <a:pt x="81" y="335"/>
                    <a:pt x="82" y="335"/>
                  </a:cubicBezTo>
                  <a:cubicBezTo>
                    <a:pt x="82" y="335"/>
                    <a:pt x="84" y="335"/>
                    <a:pt x="84" y="335"/>
                  </a:cubicBezTo>
                  <a:cubicBezTo>
                    <a:pt x="85" y="335"/>
                    <a:pt x="86" y="335"/>
                    <a:pt x="87" y="335"/>
                  </a:cubicBezTo>
                  <a:cubicBezTo>
                    <a:pt x="88" y="335"/>
                    <a:pt x="89" y="334"/>
                    <a:pt x="90" y="334"/>
                  </a:cubicBezTo>
                  <a:cubicBezTo>
                    <a:pt x="90" y="334"/>
                    <a:pt x="91" y="333"/>
                    <a:pt x="91" y="333"/>
                  </a:cubicBezTo>
                  <a:cubicBezTo>
                    <a:pt x="92" y="333"/>
                    <a:pt x="93" y="333"/>
                    <a:pt x="94" y="333"/>
                  </a:cubicBezTo>
                  <a:cubicBezTo>
                    <a:pt x="95" y="334"/>
                    <a:pt x="96" y="335"/>
                    <a:pt x="97" y="336"/>
                  </a:cubicBezTo>
                  <a:cubicBezTo>
                    <a:pt x="98" y="337"/>
                    <a:pt x="99" y="339"/>
                    <a:pt x="100" y="340"/>
                  </a:cubicBezTo>
                  <a:cubicBezTo>
                    <a:pt x="101" y="340"/>
                    <a:pt x="102" y="343"/>
                    <a:pt x="103" y="343"/>
                  </a:cubicBezTo>
                  <a:cubicBezTo>
                    <a:pt x="104" y="343"/>
                    <a:pt x="105" y="344"/>
                    <a:pt x="105" y="344"/>
                  </a:cubicBezTo>
                  <a:cubicBezTo>
                    <a:pt x="106" y="344"/>
                    <a:pt x="106" y="343"/>
                    <a:pt x="106" y="343"/>
                  </a:cubicBezTo>
                  <a:cubicBezTo>
                    <a:pt x="107" y="343"/>
                    <a:pt x="107" y="343"/>
                    <a:pt x="108" y="343"/>
                  </a:cubicBezTo>
                  <a:cubicBezTo>
                    <a:pt x="108" y="343"/>
                    <a:pt x="109" y="343"/>
                    <a:pt x="109" y="343"/>
                  </a:cubicBezTo>
                  <a:cubicBezTo>
                    <a:pt x="110" y="343"/>
                    <a:pt x="110" y="343"/>
                    <a:pt x="111" y="343"/>
                  </a:cubicBezTo>
                  <a:cubicBezTo>
                    <a:pt x="111" y="343"/>
                    <a:pt x="112" y="343"/>
                    <a:pt x="112" y="343"/>
                  </a:cubicBezTo>
                  <a:cubicBezTo>
                    <a:pt x="112" y="343"/>
                    <a:pt x="113" y="342"/>
                    <a:pt x="113" y="342"/>
                  </a:cubicBezTo>
                  <a:cubicBezTo>
                    <a:pt x="113" y="342"/>
                    <a:pt x="112" y="341"/>
                    <a:pt x="112" y="341"/>
                  </a:cubicBezTo>
                  <a:cubicBezTo>
                    <a:pt x="112" y="341"/>
                    <a:pt x="111" y="341"/>
                    <a:pt x="110" y="341"/>
                  </a:cubicBezTo>
                  <a:cubicBezTo>
                    <a:pt x="110" y="341"/>
                    <a:pt x="109" y="340"/>
                    <a:pt x="109" y="340"/>
                  </a:cubicBezTo>
                  <a:cubicBezTo>
                    <a:pt x="109" y="340"/>
                    <a:pt x="108" y="340"/>
                    <a:pt x="108" y="340"/>
                  </a:cubicBezTo>
                  <a:cubicBezTo>
                    <a:pt x="107" y="340"/>
                    <a:pt x="106" y="340"/>
                    <a:pt x="105" y="340"/>
                  </a:cubicBezTo>
                  <a:cubicBezTo>
                    <a:pt x="104" y="340"/>
                    <a:pt x="103" y="339"/>
                    <a:pt x="103" y="339"/>
                  </a:cubicBezTo>
                  <a:cubicBezTo>
                    <a:pt x="102" y="339"/>
                    <a:pt x="102" y="338"/>
                    <a:pt x="101" y="337"/>
                  </a:cubicBezTo>
                  <a:cubicBezTo>
                    <a:pt x="101" y="337"/>
                    <a:pt x="100" y="336"/>
                    <a:pt x="99" y="335"/>
                  </a:cubicBezTo>
                  <a:cubicBezTo>
                    <a:pt x="98" y="334"/>
                    <a:pt x="97" y="333"/>
                    <a:pt x="97" y="333"/>
                  </a:cubicBezTo>
                  <a:cubicBezTo>
                    <a:pt x="96" y="332"/>
                    <a:pt x="96" y="331"/>
                    <a:pt x="96" y="331"/>
                  </a:cubicBezTo>
                  <a:cubicBezTo>
                    <a:pt x="96" y="330"/>
                    <a:pt x="96" y="330"/>
                    <a:pt x="96" y="329"/>
                  </a:cubicBezTo>
                  <a:cubicBezTo>
                    <a:pt x="96" y="329"/>
                    <a:pt x="96" y="328"/>
                    <a:pt x="96" y="328"/>
                  </a:cubicBezTo>
                  <a:cubicBezTo>
                    <a:pt x="97" y="327"/>
                    <a:pt x="98" y="327"/>
                    <a:pt x="98" y="326"/>
                  </a:cubicBezTo>
                  <a:cubicBezTo>
                    <a:pt x="98" y="326"/>
                    <a:pt x="99" y="325"/>
                    <a:pt x="99" y="325"/>
                  </a:cubicBezTo>
                  <a:cubicBezTo>
                    <a:pt x="99" y="325"/>
                    <a:pt x="100" y="324"/>
                    <a:pt x="100" y="324"/>
                  </a:cubicBezTo>
                  <a:cubicBezTo>
                    <a:pt x="100" y="323"/>
                    <a:pt x="100" y="323"/>
                    <a:pt x="101" y="322"/>
                  </a:cubicBezTo>
                  <a:cubicBezTo>
                    <a:pt x="101" y="322"/>
                    <a:pt x="101" y="321"/>
                    <a:pt x="101" y="321"/>
                  </a:cubicBezTo>
                  <a:cubicBezTo>
                    <a:pt x="102" y="321"/>
                    <a:pt x="101" y="320"/>
                    <a:pt x="101" y="320"/>
                  </a:cubicBezTo>
                  <a:cubicBezTo>
                    <a:pt x="101" y="320"/>
                    <a:pt x="100" y="321"/>
                    <a:pt x="99" y="321"/>
                  </a:cubicBezTo>
                  <a:cubicBezTo>
                    <a:pt x="99" y="322"/>
                    <a:pt x="98" y="323"/>
                    <a:pt x="98" y="323"/>
                  </a:cubicBezTo>
                  <a:cubicBezTo>
                    <a:pt x="97" y="324"/>
                    <a:pt x="96" y="326"/>
                    <a:pt x="96" y="326"/>
                  </a:cubicBezTo>
                  <a:cubicBezTo>
                    <a:pt x="95" y="327"/>
                    <a:pt x="94" y="329"/>
                    <a:pt x="93" y="330"/>
                  </a:cubicBezTo>
                  <a:cubicBezTo>
                    <a:pt x="93" y="330"/>
                    <a:pt x="92" y="331"/>
                    <a:pt x="91" y="331"/>
                  </a:cubicBezTo>
                  <a:cubicBezTo>
                    <a:pt x="91" y="331"/>
                    <a:pt x="90" y="331"/>
                    <a:pt x="89" y="331"/>
                  </a:cubicBezTo>
                  <a:cubicBezTo>
                    <a:pt x="89" y="331"/>
                    <a:pt x="88" y="332"/>
                    <a:pt x="88" y="332"/>
                  </a:cubicBezTo>
                  <a:cubicBezTo>
                    <a:pt x="87" y="333"/>
                    <a:pt x="87" y="333"/>
                    <a:pt x="86" y="333"/>
                  </a:cubicBezTo>
                  <a:cubicBezTo>
                    <a:pt x="86" y="333"/>
                    <a:pt x="85" y="333"/>
                    <a:pt x="85" y="332"/>
                  </a:cubicBezTo>
                  <a:cubicBezTo>
                    <a:pt x="85" y="332"/>
                    <a:pt x="85" y="331"/>
                    <a:pt x="86" y="331"/>
                  </a:cubicBezTo>
                  <a:cubicBezTo>
                    <a:pt x="86" y="331"/>
                    <a:pt x="86" y="331"/>
                    <a:pt x="86" y="330"/>
                  </a:cubicBezTo>
                  <a:cubicBezTo>
                    <a:pt x="86" y="330"/>
                    <a:pt x="85" y="330"/>
                    <a:pt x="84" y="330"/>
                  </a:cubicBezTo>
                  <a:cubicBezTo>
                    <a:pt x="84" y="330"/>
                    <a:pt x="84" y="330"/>
                    <a:pt x="84" y="331"/>
                  </a:cubicBezTo>
                  <a:cubicBezTo>
                    <a:pt x="83" y="331"/>
                    <a:pt x="82" y="331"/>
                    <a:pt x="82" y="331"/>
                  </a:cubicBezTo>
                  <a:cubicBezTo>
                    <a:pt x="82" y="331"/>
                    <a:pt x="81" y="330"/>
                    <a:pt x="81" y="330"/>
                  </a:cubicBezTo>
                  <a:cubicBezTo>
                    <a:pt x="81" y="330"/>
                    <a:pt x="81" y="329"/>
                    <a:pt x="81" y="328"/>
                  </a:cubicBezTo>
                  <a:cubicBezTo>
                    <a:pt x="81" y="328"/>
                    <a:pt x="80" y="328"/>
                    <a:pt x="80" y="328"/>
                  </a:cubicBezTo>
                  <a:cubicBezTo>
                    <a:pt x="79" y="327"/>
                    <a:pt x="78" y="327"/>
                    <a:pt x="78" y="328"/>
                  </a:cubicBezTo>
                  <a:cubicBezTo>
                    <a:pt x="77" y="328"/>
                    <a:pt x="76" y="328"/>
                    <a:pt x="76" y="328"/>
                  </a:cubicBezTo>
                  <a:cubicBezTo>
                    <a:pt x="75" y="329"/>
                    <a:pt x="74" y="329"/>
                    <a:pt x="73" y="329"/>
                  </a:cubicBezTo>
                  <a:cubicBezTo>
                    <a:pt x="72" y="329"/>
                    <a:pt x="70" y="330"/>
                    <a:pt x="69" y="329"/>
                  </a:cubicBezTo>
                  <a:cubicBezTo>
                    <a:pt x="69" y="329"/>
                    <a:pt x="68" y="328"/>
                    <a:pt x="68" y="328"/>
                  </a:cubicBezTo>
                  <a:cubicBezTo>
                    <a:pt x="68" y="327"/>
                    <a:pt x="68" y="326"/>
                    <a:pt x="68" y="326"/>
                  </a:cubicBezTo>
                  <a:cubicBezTo>
                    <a:pt x="68" y="325"/>
                    <a:pt x="68" y="325"/>
                    <a:pt x="68" y="325"/>
                  </a:cubicBezTo>
                  <a:cubicBezTo>
                    <a:pt x="69" y="324"/>
                    <a:pt x="69" y="323"/>
                    <a:pt x="69" y="322"/>
                  </a:cubicBezTo>
                  <a:cubicBezTo>
                    <a:pt x="69" y="321"/>
                    <a:pt x="69" y="320"/>
                    <a:pt x="70" y="319"/>
                  </a:cubicBezTo>
                  <a:cubicBezTo>
                    <a:pt x="70" y="319"/>
                    <a:pt x="70" y="319"/>
                    <a:pt x="70" y="318"/>
                  </a:cubicBezTo>
                  <a:cubicBezTo>
                    <a:pt x="71" y="318"/>
                    <a:pt x="72" y="318"/>
                    <a:pt x="73" y="318"/>
                  </a:cubicBezTo>
                  <a:cubicBezTo>
                    <a:pt x="73" y="317"/>
                    <a:pt x="74" y="317"/>
                    <a:pt x="74" y="317"/>
                  </a:cubicBezTo>
                  <a:cubicBezTo>
                    <a:pt x="74" y="317"/>
                    <a:pt x="74" y="316"/>
                    <a:pt x="74" y="315"/>
                  </a:cubicBezTo>
                  <a:cubicBezTo>
                    <a:pt x="74" y="315"/>
                    <a:pt x="75" y="314"/>
                    <a:pt x="75" y="314"/>
                  </a:cubicBezTo>
                  <a:cubicBezTo>
                    <a:pt x="76" y="314"/>
                    <a:pt x="77" y="314"/>
                    <a:pt x="78" y="314"/>
                  </a:cubicBezTo>
                  <a:cubicBezTo>
                    <a:pt x="78" y="314"/>
                    <a:pt x="79" y="314"/>
                    <a:pt x="79" y="314"/>
                  </a:cubicBezTo>
                  <a:cubicBezTo>
                    <a:pt x="80" y="314"/>
                    <a:pt x="81" y="314"/>
                    <a:pt x="81" y="314"/>
                  </a:cubicBezTo>
                  <a:cubicBezTo>
                    <a:pt x="82" y="314"/>
                    <a:pt x="83" y="314"/>
                    <a:pt x="84" y="313"/>
                  </a:cubicBezTo>
                  <a:cubicBezTo>
                    <a:pt x="84" y="313"/>
                    <a:pt x="85" y="312"/>
                    <a:pt x="86" y="312"/>
                  </a:cubicBezTo>
                  <a:cubicBezTo>
                    <a:pt x="87" y="312"/>
                    <a:pt x="89" y="312"/>
                    <a:pt x="90" y="311"/>
                  </a:cubicBezTo>
                  <a:cubicBezTo>
                    <a:pt x="92" y="311"/>
                    <a:pt x="94" y="309"/>
                    <a:pt x="95" y="308"/>
                  </a:cubicBezTo>
                  <a:cubicBezTo>
                    <a:pt x="97" y="307"/>
                    <a:pt x="99" y="305"/>
                    <a:pt x="100" y="304"/>
                  </a:cubicBezTo>
                  <a:cubicBezTo>
                    <a:pt x="101" y="303"/>
                    <a:pt x="102" y="302"/>
                    <a:pt x="103" y="301"/>
                  </a:cubicBezTo>
                  <a:cubicBezTo>
                    <a:pt x="103" y="300"/>
                    <a:pt x="104" y="298"/>
                    <a:pt x="104" y="298"/>
                  </a:cubicBezTo>
                  <a:cubicBezTo>
                    <a:pt x="104" y="297"/>
                    <a:pt x="104" y="297"/>
                    <a:pt x="103" y="297"/>
                  </a:cubicBezTo>
                  <a:cubicBezTo>
                    <a:pt x="103" y="297"/>
                    <a:pt x="102" y="298"/>
                    <a:pt x="102" y="299"/>
                  </a:cubicBezTo>
                  <a:cubicBezTo>
                    <a:pt x="101" y="299"/>
                    <a:pt x="99" y="301"/>
                    <a:pt x="98" y="301"/>
                  </a:cubicBezTo>
                  <a:cubicBezTo>
                    <a:pt x="97" y="302"/>
                    <a:pt x="96" y="304"/>
                    <a:pt x="95" y="305"/>
                  </a:cubicBezTo>
                  <a:cubicBezTo>
                    <a:pt x="94" y="306"/>
                    <a:pt x="92" y="307"/>
                    <a:pt x="92" y="308"/>
                  </a:cubicBezTo>
                  <a:cubicBezTo>
                    <a:pt x="90" y="308"/>
                    <a:pt x="88" y="310"/>
                    <a:pt x="87" y="310"/>
                  </a:cubicBezTo>
                  <a:cubicBezTo>
                    <a:pt x="86" y="311"/>
                    <a:pt x="85" y="311"/>
                    <a:pt x="84" y="311"/>
                  </a:cubicBezTo>
                  <a:cubicBezTo>
                    <a:pt x="84" y="311"/>
                    <a:pt x="83" y="312"/>
                    <a:pt x="83" y="312"/>
                  </a:cubicBezTo>
                  <a:cubicBezTo>
                    <a:pt x="82" y="311"/>
                    <a:pt x="82" y="310"/>
                    <a:pt x="82" y="310"/>
                  </a:cubicBezTo>
                  <a:cubicBezTo>
                    <a:pt x="82" y="310"/>
                    <a:pt x="83" y="310"/>
                    <a:pt x="83" y="310"/>
                  </a:cubicBezTo>
                  <a:cubicBezTo>
                    <a:pt x="83" y="310"/>
                    <a:pt x="84" y="309"/>
                    <a:pt x="83" y="309"/>
                  </a:cubicBezTo>
                  <a:cubicBezTo>
                    <a:pt x="83" y="309"/>
                    <a:pt x="83" y="308"/>
                    <a:pt x="82" y="308"/>
                  </a:cubicBezTo>
                  <a:cubicBezTo>
                    <a:pt x="82" y="308"/>
                    <a:pt x="81" y="308"/>
                    <a:pt x="80" y="308"/>
                  </a:cubicBezTo>
                  <a:cubicBezTo>
                    <a:pt x="80" y="307"/>
                    <a:pt x="80" y="307"/>
                    <a:pt x="80" y="307"/>
                  </a:cubicBezTo>
                  <a:cubicBezTo>
                    <a:pt x="80" y="306"/>
                    <a:pt x="80" y="305"/>
                    <a:pt x="80" y="305"/>
                  </a:cubicBezTo>
                  <a:cubicBezTo>
                    <a:pt x="81" y="305"/>
                    <a:pt x="82" y="304"/>
                    <a:pt x="83" y="304"/>
                  </a:cubicBezTo>
                  <a:cubicBezTo>
                    <a:pt x="83" y="304"/>
                    <a:pt x="84" y="303"/>
                    <a:pt x="84" y="303"/>
                  </a:cubicBezTo>
                  <a:cubicBezTo>
                    <a:pt x="85" y="303"/>
                    <a:pt x="84" y="301"/>
                    <a:pt x="84" y="301"/>
                  </a:cubicBezTo>
                  <a:cubicBezTo>
                    <a:pt x="84" y="300"/>
                    <a:pt x="84" y="299"/>
                    <a:pt x="84" y="299"/>
                  </a:cubicBezTo>
                  <a:cubicBezTo>
                    <a:pt x="83" y="299"/>
                    <a:pt x="82" y="300"/>
                    <a:pt x="82" y="300"/>
                  </a:cubicBezTo>
                  <a:cubicBezTo>
                    <a:pt x="81" y="301"/>
                    <a:pt x="80" y="302"/>
                    <a:pt x="79" y="303"/>
                  </a:cubicBezTo>
                  <a:cubicBezTo>
                    <a:pt x="79" y="303"/>
                    <a:pt x="77" y="304"/>
                    <a:pt x="77" y="305"/>
                  </a:cubicBezTo>
                  <a:cubicBezTo>
                    <a:pt x="75" y="306"/>
                    <a:pt x="71" y="308"/>
                    <a:pt x="70" y="309"/>
                  </a:cubicBezTo>
                  <a:cubicBezTo>
                    <a:pt x="68" y="310"/>
                    <a:pt x="66" y="312"/>
                    <a:pt x="65" y="312"/>
                  </a:cubicBezTo>
                  <a:cubicBezTo>
                    <a:pt x="64" y="312"/>
                    <a:pt x="62" y="312"/>
                    <a:pt x="62" y="312"/>
                  </a:cubicBezTo>
                  <a:cubicBezTo>
                    <a:pt x="61" y="312"/>
                    <a:pt x="60" y="311"/>
                    <a:pt x="60" y="311"/>
                  </a:cubicBezTo>
                  <a:cubicBezTo>
                    <a:pt x="60" y="310"/>
                    <a:pt x="60" y="309"/>
                    <a:pt x="60" y="309"/>
                  </a:cubicBezTo>
                  <a:cubicBezTo>
                    <a:pt x="59" y="308"/>
                    <a:pt x="58" y="308"/>
                    <a:pt x="58" y="308"/>
                  </a:cubicBezTo>
                  <a:cubicBezTo>
                    <a:pt x="57" y="307"/>
                    <a:pt x="56" y="305"/>
                    <a:pt x="56" y="303"/>
                  </a:cubicBezTo>
                  <a:cubicBezTo>
                    <a:pt x="56" y="303"/>
                    <a:pt x="55" y="302"/>
                    <a:pt x="56" y="302"/>
                  </a:cubicBezTo>
                  <a:cubicBezTo>
                    <a:pt x="56" y="301"/>
                    <a:pt x="56" y="301"/>
                    <a:pt x="57" y="301"/>
                  </a:cubicBezTo>
                  <a:cubicBezTo>
                    <a:pt x="57" y="301"/>
                    <a:pt x="58" y="302"/>
                    <a:pt x="58" y="302"/>
                  </a:cubicBezTo>
                  <a:cubicBezTo>
                    <a:pt x="58" y="302"/>
                    <a:pt x="58" y="301"/>
                    <a:pt x="58" y="301"/>
                  </a:cubicBezTo>
                  <a:cubicBezTo>
                    <a:pt x="58" y="300"/>
                    <a:pt x="58" y="300"/>
                    <a:pt x="58" y="299"/>
                  </a:cubicBezTo>
                  <a:cubicBezTo>
                    <a:pt x="58" y="299"/>
                    <a:pt x="58" y="298"/>
                    <a:pt x="58" y="298"/>
                  </a:cubicBezTo>
                  <a:cubicBezTo>
                    <a:pt x="58" y="298"/>
                    <a:pt x="59" y="299"/>
                    <a:pt x="59" y="299"/>
                  </a:cubicBezTo>
                  <a:cubicBezTo>
                    <a:pt x="59" y="299"/>
                    <a:pt x="60" y="300"/>
                    <a:pt x="60" y="300"/>
                  </a:cubicBezTo>
                  <a:cubicBezTo>
                    <a:pt x="60" y="300"/>
                    <a:pt x="60" y="299"/>
                    <a:pt x="60" y="299"/>
                  </a:cubicBezTo>
                  <a:cubicBezTo>
                    <a:pt x="61" y="298"/>
                    <a:pt x="61" y="297"/>
                    <a:pt x="61" y="297"/>
                  </a:cubicBezTo>
                  <a:cubicBezTo>
                    <a:pt x="60" y="296"/>
                    <a:pt x="60" y="295"/>
                    <a:pt x="59" y="295"/>
                  </a:cubicBezTo>
                  <a:cubicBezTo>
                    <a:pt x="59" y="295"/>
                    <a:pt x="59" y="294"/>
                    <a:pt x="59" y="294"/>
                  </a:cubicBezTo>
                  <a:cubicBezTo>
                    <a:pt x="58" y="294"/>
                    <a:pt x="58" y="294"/>
                    <a:pt x="57" y="293"/>
                  </a:cubicBezTo>
                  <a:cubicBezTo>
                    <a:pt x="57" y="293"/>
                    <a:pt x="57" y="292"/>
                    <a:pt x="57" y="292"/>
                  </a:cubicBezTo>
                  <a:cubicBezTo>
                    <a:pt x="57" y="291"/>
                    <a:pt x="58" y="291"/>
                    <a:pt x="58" y="291"/>
                  </a:cubicBezTo>
                  <a:cubicBezTo>
                    <a:pt x="58" y="290"/>
                    <a:pt x="59" y="290"/>
                    <a:pt x="58" y="289"/>
                  </a:cubicBezTo>
                  <a:cubicBezTo>
                    <a:pt x="58" y="289"/>
                    <a:pt x="57" y="289"/>
                    <a:pt x="57" y="289"/>
                  </a:cubicBezTo>
                  <a:cubicBezTo>
                    <a:pt x="56" y="288"/>
                    <a:pt x="55" y="289"/>
                    <a:pt x="55" y="289"/>
                  </a:cubicBezTo>
                  <a:cubicBezTo>
                    <a:pt x="54" y="288"/>
                    <a:pt x="53" y="287"/>
                    <a:pt x="53" y="287"/>
                  </a:cubicBezTo>
                  <a:cubicBezTo>
                    <a:pt x="53" y="286"/>
                    <a:pt x="52" y="285"/>
                    <a:pt x="52" y="284"/>
                  </a:cubicBezTo>
                  <a:cubicBezTo>
                    <a:pt x="52" y="283"/>
                    <a:pt x="51" y="282"/>
                    <a:pt x="51" y="281"/>
                  </a:cubicBezTo>
                  <a:cubicBezTo>
                    <a:pt x="51" y="280"/>
                    <a:pt x="51" y="279"/>
                    <a:pt x="51" y="278"/>
                  </a:cubicBezTo>
                  <a:cubicBezTo>
                    <a:pt x="51" y="277"/>
                    <a:pt x="51" y="274"/>
                    <a:pt x="52" y="273"/>
                  </a:cubicBezTo>
                  <a:cubicBezTo>
                    <a:pt x="52" y="272"/>
                    <a:pt x="53" y="270"/>
                    <a:pt x="53" y="269"/>
                  </a:cubicBezTo>
                  <a:cubicBezTo>
                    <a:pt x="54" y="268"/>
                    <a:pt x="54" y="267"/>
                    <a:pt x="54" y="266"/>
                  </a:cubicBezTo>
                  <a:cubicBezTo>
                    <a:pt x="54" y="266"/>
                    <a:pt x="54" y="265"/>
                    <a:pt x="54" y="264"/>
                  </a:cubicBezTo>
                  <a:cubicBezTo>
                    <a:pt x="54" y="264"/>
                    <a:pt x="53" y="263"/>
                    <a:pt x="53" y="262"/>
                  </a:cubicBezTo>
                  <a:cubicBezTo>
                    <a:pt x="53" y="262"/>
                    <a:pt x="53" y="260"/>
                    <a:pt x="53" y="260"/>
                  </a:cubicBezTo>
                  <a:cubicBezTo>
                    <a:pt x="54" y="259"/>
                    <a:pt x="56" y="260"/>
                    <a:pt x="56" y="260"/>
                  </a:cubicBezTo>
                  <a:cubicBezTo>
                    <a:pt x="57" y="260"/>
                    <a:pt x="56" y="258"/>
                    <a:pt x="56" y="258"/>
                  </a:cubicBezTo>
                  <a:cubicBezTo>
                    <a:pt x="56" y="257"/>
                    <a:pt x="56" y="257"/>
                    <a:pt x="56" y="256"/>
                  </a:cubicBezTo>
                  <a:cubicBezTo>
                    <a:pt x="56" y="256"/>
                    <a:pt x="57" y="256"/>
                    <a:pt x="57" y="256"/>
                  </a:cubicBezTo>
                  <a:cubicBezTo>
                    <a:pt x="58" y="256"/>
                    <a:pt x="58" y="256"/>
                    <a:pt x="59" y="256"/>
                  </a:cubicBezTo>
                  <a:cubicBezTo>
                    <a:pt x="59" y="256"/>
                    <a:pt x="59" y="255"/>
                    <a:pt x="59" y="255"/>
                  </a:cubicBezTo>
                  <a:cubicBezTo>
                    <a:pt x="60" y="255"/>
                    <a:pt x="61" y="255"/>
                    <a:pt x="61" y="255"/>
                  </a:cubicBezTo>
                  <a:cubicBezTo>
                    <a:pt x="61" y="255"/>
                    <a:pt x="62" y="256"/>
                    <a:pt x="62" y="256"/>
                  </a:cubicBezTo>
                  <a:cubicBezTo>
                    <a:pt x="63" y="256"/>
                    <a:pt x="64" y="256"/>
                    <a:pt x="64" y="257"/>
                  </a:cubicBezTo>
                  <a:cubicBezTo>
                    <a:pt x="64" y="257"/>
                    <a:pt x="65" y="257"/>
                    <a:pt x="65" y="258"/>
                  </a:cubicBezTo>
                  <a:cubicBezTo>
                    <a:pt x="65" y="258"/>
                    <a:pt x="65" y="260"/>
                    <a:pt x="65" y="260"/>
                  </a:cubicBezTo>
                  <a:cubicBezTo>
                    <a:pt x="65" y="260"/>
                    <a:pt x="66" y="261"/>
                    <a:pt x="66" y="261"/>
                  </a:cubicBezTo>
                  <a:cubicBezTo>
                    <a:pt x="67" y="261"/>
                    <a:pt x="67" y="262"/>
                    <a:pt x="67" y="263"/>
                  </a:cubicBezTo>
                  <a:cubicBezTo>
                    <a:pt x="68" y="263"/>
                    <a:pt x="68" y="264"/>
                    <a:pt x="69" y="264"/>
                  </a:cubicBezTo>
                  <a:cubicBezTo>
                    <a:pt x="69" y="265"/>
                    <a:pt x="70" y="266"/>
                    <a:pt x="71" y="265"/>
                  </a:cubicBezTo>
                  <a:cubicBezTo>
                    <a:pt x="71" y="265"/>
                    <a:pt x="70" y="264"/>
                    <a:pt x="70" y="263"/>
                  </a:cubicBezTo>
                  <a:cubicBezTo>
                    <a:pt x="70" y="263"/>
                    <a:pt x="71" y="262"/>
                    <a:pt x="71" y="262"/>
                  </a:cubicBezTo>
                  <a:cubicBezTo>
                    <a:pt x="71" y="262"/>
                    <a:pt x="72" y="262"/>
                    <a:pt x="72" y="262"/>
                  </a:cubicBezTo>
                  <a:cubicBezTo>
                    <a:pt x="72" y="262"/>
                    <a:pt x="73" y="262"/>
                    <a:pt x="73" y="263"/>
                  </a:cubicBezTo>
                  <a:cubicBezTo>
                    <a:pt x="73" y="263"/>
                    <a:pt x="73" y="265"/>
                    <a:pt x="74" y="266"/>
                  </a:cubicBezTo>
                  <a:cubicBezTo>
                    <a:pt x="74" y="266"/>
                    <a:pt x="75" y="268"/>
                    <a:pt x="75" y="269"/>
                  </a:cubicBezTo>
                  <a:cubicBezTo>
                    <a:pt x="76" y="269"/>
                    <a:pt x="76" y="270"/>
                    <a:pt x="77" y="271"/>
                  </a:cubicBezTo>
                  <a:cubicBezTo>
                    <a:pt x="77" y="271"/>
                    <a:pt x="78" y="272"/>
                    <a:pt x="78" y="272"/>
                  </a:cubicBezTo>
                  <a:cubicBezTo>
                    <a:pt x="79" y="271"/>
                    <a:pt x="79" y="270"/>
                    <a:pt x="79" y="270"/>
                  </a:cubicBezTo>
                  <a:cubicBezTo>
                    <a:pt x="79" y="270"/>
                    <a:pt x="78" y="269"/>
                    <a:pt x="78" y="269"/>
                  </a:cubicBezTo>
                  <a:cubicBezTo>
                    <a:pt x="79" y="268"/>
                    <a:pt x="79" y="268"/>
                    <a:pt x="79" y="268"/>
                  </a:cubicBezTo>
                  <a:cubicBezTo>
                    <a:pt x="80" y="268"/>
                    <a:pt x="81" y="267"/>
                    <a:pt x="81" y="268"/>
                  </a:cubicBezTo>
                  <a:cubicBezTo>
                    <a:pt x="82" y="268"/>
                    <a:pt x="82" y="269"/>
                    <a:pt x="82" y="269"/>
                  </a:cubicBezTo>
                  <a:cubicBezTo>
                    <a:pt x="82" y="270"/>
                    <a:pt x="83" y="270"/>
                    <a:pt x="83" y="270"/>
                  </a:cubicBezTo>
                  <a:cubicBezTo>
                    <a:pt x="83" y="270"/>
                    <a:pt x="84" y="269"/>
                    <a:pt x="84" y="269"/>
                  </a:cubicBezTo>
                  <a:cubicBezTo>
                    <a:pt x="84" y="269"/>
                    <a:pt x="85" y="268"/>
                    <a:pt x="86" y="268"/>
                  </a:cubicBezTo>
                  <a:cubicBezTo>
                    <a:pt x="86" y="268"/>
                    <a:pt x="88" y="269"/>
                    <a:pt x="89" y="269"/>
                  </a:cubicBezTo>
                  <a:cubicBezTo>
                    <a:pt x="89" y="269"/>
                    <a:pt x="90" y="268"/>
                    <a:pt x="90" y="268"/>
                  </a:cubicBezTo>
                  <a:cubicBezTo>
                    <a:pt x="91" y="268"/>
                    <a:pt x="92" y="268"/>
                    <a:pt x="93" y="268"/>
                  </a:cubicBezTo>
                  <a:cubicBezTo>
                    <a:pt x="93" y="268"/>
                    <a:pt x="94" y="268"/>
                    <a:pt x="95" y="268"/>
                  </a:cubicBezTo>
                  <a:cubicBezTo>
                    <a:pt x="95" y="268"/>
                    <a:pt x="96" y="268"/>
                    <a:pt x="97" y="267"/>
                  </a:cubicBezTo>
                  <a:cubicBezTo>
                    <a:pt x="97" y="267"/>
                    <a:pt x="98" y="266"/>
                    <a:pt x="97" y="266"/>
                  </a:cubicBezTo>
                  <a:cubicBezTo>
                    <a:pt x="97" y="265"/>
                    <a:pt x="96" y="265"/>
                    <a:pt x="95" y="265"/>
                  </a:cubicBezTo>
                  <a:cubicBezTo>
                    <a:pt x="95" y="265"/>
                    <a:pt x="93" y="264"/>
                    <a:pt x="92" y="264"/>
                  </a:cubicBezTo>
                  <a:cubicBezTo>
                    <a:pt x="91" y="264"/>
                    <a:pt x="90" y="263"/>
                    <a:pt x="89" y="263"/>
                  </a:cubicBezTo>
                  <a:cubicBezTo>
                    <a:pt x="88" y="263"/>
                    <a:pt x="86" y="262"/>
                    <a:pt x="85" y="262"/>
                  </a:cubicBezTo>
                  <a:cubicBezTo>
                    <a:pt x="84" y="262"/>
                    <a:pt x="83" y="262"/>
                    <a:pt x="82" y="263"/>
                  </a:cubicBezTo>
                  <a:cubicBezTo>
                    <a:pt x="81" y="263"/>
                    <a:pt x="81" y="264"/>
                    <a:pt x="80" y="265"/>
                  </a:cubicBezTo>
                  <a:cubicBezTo>
                    <a:pt x="79" y="265"/>
                    <a:pt x="78" y="264"/>
                    <a:pt x="78" y="264"/>
                  </a:cubicBezTo>
                  <a:cubicBezTo>
                    <a:pt x="78" y="264"/>
                    <a:pt x="77" y="263"/>
                    <a:pt x="77" y="262"/>
                  </a:cubicBezTo>
                  <a:cubicBezTo>
                    <a:pt x="77" y="262"/>
                    <a:pt x="76" y="261"/>
                    <a:pt x="76" y="261"/>
                  </a:cubicBezTo>
                  <a:cubicBezTo>
                    <a:pt x="75" y="260"/>
                    <a:pt x="74" y="260"/>
                    <a:pt x="74" y="259"/>
                  </a:cubicBezTo>
                  <a:cubicBezTo>
                    <a:pt x="74" y="259"/>
                    <a:pt x="73" y="258"/>
                    <a:pt x="73" y="258"/>
                  </a:cubicBezTo>
                  <a:cubicBezTo>
                    <a:pt x="74" y="258"/>
                    <a:pt x="74" y="258"/>
                    <a:pt x="75" y="258"/>
                  </a:cubicBezTo>
                  <a:cubicBezTo>
                    <a:pt x="75" y="258"/>
                    <a:pt x="75" y="259"/>
                    <a:pt x="76" y="258"/>
                  </a:cubicBezTo>
                  <a:cubicBezTo>
                    <a:pt x="76" y="258"/>
                    <a:pt x="76" y="257"/>
                    <a:pt x="76" y="257"/>
                  </a:cubicBezTo>
                  <a:cubicBezTo>
                    <a:pt x="76" y="257"/>
                    <a:pt x="74" y="256"/>
                    <a:pt x="74" y="256"/>
                  </a:cubicBezTo>
                  <a:cubicBezTo>
                    <a:pt x="73" y="256"/>
                    <a:pt x="72" y="256"/>
                    <a:pt x="72" y="255"/>
                  </a:cubicBezTo>
                  <a:cubicBezTo>
                    <a:pt x="71" y="255"/>
                    <a:pt x="70" y="254"/>
                    <a:pt x="70" y="253"/>
                  </a:cubicBezTo>
                  <a:cubicBezTo>
                    <a:pt x="70" y="253"/>
                    <a:pt x="70" y="252"/>
                    <a:pt x="69" y="251"/>
                  </a:cubicBezTo>
                  <a:cubicBezTo>
                    <a:pt x="69" y="250"/>
                    <a:pt x="69" y="248"/>
                    <a:pt x="69" y="248"/>
                  </a:cubicBezTo>
                  <a:cubicBezTo>
                    <a:pt x="68" y="246"/>
                    <a:pt x="66" y="244"/>
                    <a:pt x="65" y="243"/>
                  </a:cubicBezTo>
                  <a:cubicBezTo>
                    <a:pt x="65" y="243"/>
                    <a:pt x="64" y="241"/>
                    <a:pt x="63" y="241"/>
                  </a:cubicBezTo>
                  <a:cubicBezTo>
                    <a:pt x="62" y="241"/>
                    <a:pt x="61" y="241"/>
                    <a:pt x="61" y="241"/>
                  </a:cubicBezTo>
                  <a:cubicBezTo>
                    <a:pt x="60" y="241"/>
                    <a:pt x="61" y="240"/>
                    <a:pt x="61" y="240"/>
                  </a:cubicBezTo>
                  <a:cubicBezTo>
                    <a:pt x="61" y="239"/>
                    <a:pt x="61" y="238"/>
                    <a:pt x="62" y="237"/>
                  </a:cubicBezTo>
                  <a:cubicBezTo>
                    <a:pt x="62" y="236"/>
                    <a:pt x="63" y="233"/>
                    <a:pt x="63" y="232"/>
                  </a:cubicBezTo>
                  <a:cubicBezTo>
                    <a:pt x="63" y="231"/>
                    <a:pt x="64" y="230"/>
                    <a:pt x="64" y="229"/>
                  </a:cubicBezTo>
                  <a:cubicBezTo>
                    <a:pt x="64" y="228"/>
                    <a:pt x="64" y="227"/>
                    <a:pt x="64" y="227"/>
                  </a:cubicBezTo>
                  <a:cubicBezTo>
                    <a:pt x="64" y="226"/>
                    <a:pt x="65" y="226"/>
                    <a:pt x="65" y="226"/>
                  </a:cubicBezTo>
                  <a:cubicBezTo>
                    <a:pt x="66" y="225"/>
                    <a:pt x="67" y="225"/>
                    <a:pt x="68" y="224"/>
                  </a:cubicBezTo>
                  <a:cubicBezTo>
                    <a:pt x="69" y="224"/>
                    <a:pt x="70" y="224"/>
                    <a:pt x="71" y="225"/>
                  </a:cubicBezTo>
                  <a:cubicBezTo>
                    <a:pt x="72" y="225"/>
                    <a:pt x="72" y="225"/>
                    <a:pt x="72" y="226"/>
                  </a:cubicBezTo>
                  <a:cubicBezTo>
                    <a:pt x="72" y="226"/>
                    <a:pt x="72" y="226"/>
                    <a:pt x="72" y="227"/>
                  </a:cubicBezTo>
                  <a:cubicBezTo>
                    <a:pt x="71" y="227"/>
                    <a:pt x="71" y="228"/>
                    <a:pt x="72" y="228"/>
                  </a:cubicBezTo>
                  <a:cubicBezTo>
                    <a:pt x="72" y="228"/>
                    <a:pt x="73" y="228"/>
                    <a:pt x="74" y="228"/>
                  </a:cubicBezTo>
                  <a:cubicBezTo>
                    <a:pt x="74" y="228"/>
                    <a:pt x="75" y="229"/>
                    <a:pt x="75" y="229"/>
                  </a:cubicBezTo>
                  <a:cubicBezTo>
                    <a:pt x="75" y="229"/>
                    <a:pt x="76" y="229"/>
                    <a:pt x="77" y="229"/>
                  </a:cubicBezTo>
                  <a:cubicBezTo>
                    <a:pt x="77" y="229"/>
                    <a:pt x="76" y="228"/>
                    <a:pt x="77" y="228"/>
                  </a:cubicBezTo>
                  <a:cubicBezTo>
                    <a:pt x="77" y="228"/>
                    <a:pt x="77" y="228"/>
                    <a:pt x="77" y="228"/>
                  </a:cubicBezTo>
                  <a:cubicBezTo>
                    <a:pt x="78" y="227"/>
                    <a:pt x="77" y="226"/>
                    <a:pt x="77" y="225"/>
                  </a:cubicBezTo>
                  <a:cubicBezTo>
                    <a:pt x="77" y="225"/>
                    <a:pt x="76" y="223"/>
                    <a:pt x="76" y="223"/>
                  </a:cubicBezTo>
                  <a:cubicBezTo>
                    <a:pt x="76" y="223"/>
                    <a:pt x="75" y="222"/>
                    <a:pt x="75" y="222"/>
                  </a:cubicBezTo>
                  <a:cubicBezTo>
                    <a:pt x="75" y="222"/>
                    <a:pt x="74" y="221"/>
                    <a:pt x="74" y="221"/>
                  </a:cubicBezTo>
                  <a:cubicBezTo>
                    <a:pt x="73" y="220"/>
                    <a:pt x="72" y="220"/>
                    <a:pt x="72" y="220"/>
                  </a:cubicBezTo>
                  <a:cubicBezTo>
                    <a:pt x="72" y="220"/>
                    <a:pt x="71" y="219"/>
                    <a:pt x="70" y="219"/>
                  </a:cubicBezTo>
                  <a:cubicBezTo>
                    <a:pt x="70" y="219"/>
                    <a:pt x="68" y="219"/>
                    <a:pt x="68" y="219"/>
                  </a:cubicBezTo>
                  <a:cubicBezTo>
                    <a:pt x="67" y="219"/>
                    <a:pt x="67" y="218"/>
                    <a:pt x="66" y="218"/>
                  </a:cubicBezTo>
                  <a:cubicBezTo>
                    <a:pt x="66" y="218"/>
                    <a:pt x="65" y="218"/>
                    <a:pt x="65" y="218"/>
                  </a:cubicBezTo>
                  <a:cubicBezTo>
                    <a:pt x="64" y="217"/>
                    <a:pt x="63" y="217"/>
                    <a:pt x="62" y="216"/>
                  </a:cubicBezTo>
                  <a:cubicBezTo>
                    <a:pt x="62" y="216"/>
                    <a:pt x="61" y="214"/>
                    <a:pt x="61" y="213"/>
                  </a:cubicBezTo>
                  <a:cubicBezTo>
                    <a:pt x="61" y="212"/>
                    <a:pt x="61" y="210"/>
                    <a:pt x="61" y="209"/>
                  </a:cubicBezTo>
                  <a:cubicBezTo>
                    <a:pt x="61" y="208"/>
                    <a:pt x="62" y="205"/>
                    <a:pt x="62" y="204"/>
                  </a:cubicBezTo>
                  <a:cubicBezTo>
                    <a:pt x="62" y="203"/>
                    <a:pt x="61" y="200"/>
                    <a:pt x="61" y="198"/>
                  </a:cubicBezTo>
                  <a:cubicBezTo>
                    <a:pt x="61" y="198"/>
                    <a:pt x="60" y="196"/>
                    <a:pt x="60" y="196"/>
                  </a:cubicBezTo>
                  <a:cubicBezTo>
                    <a:pt x="61" y="195"/>
                    <a:pt x="61" y="194"/>
                    <a:pt x="62" y="193"/>
                  </a:cubicBezTo>
                  <a:cubicBezTo>
                    <a:pt x="62" y="193"/>
                    <a:pt x="62" y="191"/>
                    <a:pt x="62" y="191"/>
                  </a:cubicBezTo>
                  <a:cubicBezTo>
                    <a:pt x="62" y="190"/>
                    <a:pt x="62" y="190"/>
                    <a:pt x="63" y="189"/>
                  </a:cubicBezTo>
                  <a:cubicBezTo>
                    <a:pt x="63" y="189"/>
                    <a:pt x="64" y="189"/>
                    <a:pt x="64" y="189"/>
                  </a:cubicBezTo>
                  <a:cubicBezTo>
                    <a:pt x="65" y="189"/>
                    <a:pt x="66" y="189"/>
                    <a:pt x="66" y="189"/>
                  </a:cubicBezTo>
                  <a:cubicBezTo>
                    <a:pt x="66" y="189"/>
                    <a:pt x="67" y="188"/>
                    <a:pt x="67" y="188"/>
                  </a:cubicBezTo>
                  <a:cubicBezTo>
                    <a:pt x="68" y="188"/>
                    <a:pt x="69" y="187"/>
                    <a:pt x="69" y="187"/>
                  </a:cubicBezTo>
                  <a:cubicBezTo>
                    <a:pt x="70" y="187"/>
                    <a:pt x="71" y="188"/>
                    <a:pt x="71" y="188"/>
                  </a:cubicBezTo>
                  <a:cubicBezTo>
                    <a:pt x="72" y="188"/>
                    <a:pt x="73" y="188"/>
                    <a:pt x="74" y="188"/>
                  </a:cubicBezTo>
                  <a:cubicBezTo>
                    <a:pt x="74" y="188"/>
                    <a:pt x="75" y="188"/>
                    <a:pt x="76" y="189"/>
                  </a:cubicBezTo>
                  <a:cubicBezTo>
                    <a:pt x="76" y="189"/>
                    <a:pt x="77" y="190"/>
                    <a:pt x="77" y="190"/>
                  </a:cubicBezTo>
                  <a:cubicBezTo>
                    <a:pt x="77" y="191"/>
                    <a:pt x="77" y="192"/>
                    <a:pt x="78" y="193"/>
                  </a:cubicBezTo>
                  <a:cubicBezTo>
                    <a:pt x="78" y="193"/>
                    <a:pt x="78" y="195"/>
                    <a:pt x="78" y="195"/>
                  </a:cubicBezTo>
                  <a:cubicBezTo>
                    <a:pt x="78" y="196"/>
                    <a:pt x="79" y="196"/>
                    <a:pt x="80" y="196"/>
                  </a:cubicBezTo>
                  <a:cubicBezTo>
                    <a:pt x="80" y="197"/>
                    <a:pt x="81" y="197"/>
                    <a:pt x="81" y="198"/>
                  </a:cubicBezTo>
                  <a:cubicBezTo>
                    <a:pt x="81" y="198"/>
                    <a:pt x="80" y="200"/>
                    <a:pt x="80" y="200"/>
                  </a:cubicBezTo>
                  <a:cubicBezTo>
                    <a:pt x="80" y="201"/>
                    <a:pt x="80" y="203"/>
                    <a:pt x="80" y="203"/>
                  </a:cubicBezTo>
                  <a:cubicBezTo>
                    <a:pt x="80" y="204"/>
                    <a:pt x="80" y="206"/>
                    <a:pt x="81" y="206"/>
                  </a:cubicBezTo>
                  <a:cubicBezTo>
                    <a:pt x="81" y="207"/>
                    <a:pt x="83" y="209"/>
                    <a:pt x="84" y="210"/>
                  </a:cubicBezTo>
                  <a:cubicBezTo>
                    <a:pt x="84" y="211"/>
                    <a:pt x="86" y="212"/>
                    <a:pt x="86" y="212"/>
                  </a:cubicBezTo>
                  <a:cubicBezTo>
                    <a:pt x="87" y="212"/>
                    <a:pt x="87" y="212"/>
                    <a:pt x="88" y="211"/>
                  </a:cubicBezTo>
                  <a:cubicBezTo>
                    <a:pt x="88" y="211"/>
                    <a:pt x="87" y="211"/>
                    <a:pt x="87" y="210"/>
                  </a:cubicBezTo>
                  <a:cubicBezTo>
                    <a:pt x="87" y="210"/>
                    <a:pt x="86" y="209"/>
                    <a:pt x="86" y="208"/>
                  </a:cubicBezTo>
                  <a:cubicBezTo>
                    <a:pt x="86" y="208"/>
                    <a:pt x="86" y="207"/>
                    <a:pt x="86" y="207"/>
                  </a:cubicBezTo>
                  <a:cubicBezTo>
                    <a:pt x="86" y="206"/>
                    <a:pt x="87" y="206"/>
                    <a:pt x="87" y="206"/>
                  </a:cubicBezTo>
                  <a:cubicBezTo>
                    <a:pt x="87" y="206"/>
                    <a:pt x="88" y="206"/>
                    <a:pt x="88" y="207"/>
                  </a:cubicBezTo>
                  <a:cubicBezTo>
                    <a:pt x="88" y="207"/>
                    <a:pt x="88" y="208"/>
                    <a:pt x="88" y="208"/>
                  </a:cubicBezTo>
                  <a:cubicBezTo>
                    <a:pt x="89" y="208"/>
                    <a:pt x="89" y="208"/>
                    <a:pt x="90" y="208"/>
                  </a:cubicBezTo>
                  <a:cubicBezTo>
                    <a:pt x="90" y="208"/>
                    <a:pt x="90" y="207"/>
                    <a:pt x="90" y="206"/>
                  </a:cubicBezTo>
                  <a:cubicBezTo>
                    <a:pt x="90" y="206"/>
                    <a:pt x="90" y="205"/>
                    <a:pt x="90" y="204"/>
                  </a:cubicBezTo>
                  <a:cubicBezTo>
                    <a:pt x="89" y="204"/>
                    <a:pt x="89" y="204"/>
                    <a:pt x="88" y="204"/>
                  </a:cubicBezTo>
                  <a:cubicBezTo>
                    <a:pt x="88" y="203"/>
                    <a:pt x="88" y="203"/>
                    <a:pt x="89" y="202"/>
                  </a:cubicBezTo>
                  <a:cubicBezTo>
                    <a:pt x="89" y="202"/>
                    <a:pt x="89" y="201"/>
                    <a:pt x="89" y="201"/>
                  </a:cubicBezTo>
                  <a:cubicBezTo>
                    <a:pt x="89" y="201"/>
                    <a:pt x="90" y="200"/>
                    <a:pt x="90" y="199"/>
                  </a:cubicBezTo>
                  <a:cubicBezTo>
                    <a:pt x="90" y="198"/>
                    <a:pt x="89" y="197"/>
                    <a:pt x="89" y="196"/>
                  </a:cubicBezTo>
                  <a:cubicBezTo>
                    <a:pt x="89" y="196"/>
                    <a:pt x="89" y="195"/>
                    <a:pt x="88" y="194"/>
                  </a:cubicBezTo>
                  <a:cubicBezTo>
                    <a:pt x="88" y="194"/>
                    <a:pt x="86" y="193"/>
                    <a:pt x="85" y="192"/>
                  </a:cubicBezTo>
                  <a:cubicBezTo>
                    <a:pt x="85" y="191"/>
                    <a:pt x="84" y="190"/>
                    <a:pt x="83" y="189"/>
                  </a:cubicBezTo>
                  <a:cubicBezTo>
                    <a:pt x="83" y="188"/>
                    <a:pt x="82" y="186"/>
                    <a:pt x="82" y="185"/>
                  </a:cubicBezTo>
                  <a:cubicBezTo>
                    <a:pt x="82" y="184"/>
                    <a:pt x="82" y="182"/>
                    <a:pt x="82" y="181"/>
                  </a:cubicBezTo>
                  <a:cubicBezTo>
                    <a:pt x="82" y="181"/>
                    <a:pt x="82" y="180"/>
                    <a:pt x="83" y="179"/>
                  </a:cubicBezTo>
                  <a:cubicBezTo>
                    <a:pt x="83" y="179"/>
                    <a:pt x="84" y="178"/>
                    <a:pt x="84" y="177"/>
                  </a:cubicBezTo>
                  <a:cubicBezTo>
                    <a:pt x="84" y="177"/>
                    <a:pt x="84" y="175"/>
                    <a:pt x="84" y="175"/>
                  </a:cubicBezTo>
                  <a:cubicBezTo>
                    <a:pt x="84" y="175"/>
                    <a:pt x="85" y="175"/>
                    <a:pt x="86" y="175"/>
                  </a:cubicBezTo>
                  <a:cubicBezTo>
                    <a:pt x="86" y="175"/>
                    <a:pt x="87" y="176"/>
                    <a:pt x="87" y="176"/>
                  </a:cubicBezTo>
                  <a:cubicBezTo>
                    <a:pt x="87" y="176"/>
                    <a:pt x="88" y="176"/>
                    <a:pt x="89" y="177"/>
                  </a:cubicBezTo>
                  <a:cubicBezTo>
                    <a:pt x="89" y="177"/>
                    <a:pt x="91" y="177"/>
                    <a:pt x="92" y="177"/>
                  </a:cubicBezTo>
                  <a:cubicBezTo>
                    <a:pt x="92" y="178"/>
                    <a:pt x="93" y="179"/>
                    <a:pt x="93" y="180"/>
                  </a:cubicBezTo>
                  <a:cubicBezTo>
                    <a:pt x="93" y="181"/>
                    <a:pt x="93" y="183"/>
                    <a:pt x="94" y="184"/>
                  </a:cubicBezTo>
                  <a:cubicBezTo>
                    <a:pt x="94" y="185"/>
                    <a:pt x="94" y="187"/>
                    <a:pt x="95" y="188"/>
                  </a:cubicBezTo>
                  <a:cubicBezTo>
                    <a:pt x="95" y="189"/>
                    <a:pt x="96" y="190"/>
                    <a:pt x="97" y="190"/>
                  </a:cubicBezTo>
                  <a:cubicBezTo>
                    <a:pt x="98" y="191"/>
                    <a:pt x="100" y="192"/>
                    <a:pt x="101" y="193"/>
                  </a:cubicBezTo>
                  <a:cubicBezTo>
                    <a:pt x="101" y="193"/>
                    <a:pt x="102" y="194"/>
                    <a:pt x="103" y="194"/>
                  </a:cubicBezTo>
                  <a:cubicBezTo>
                    <a:pt x="104" y="194"/>
                    <a:pt x="105" y="194"/>
                    <a:pt x="106" y="193"/>
                  </a:cubicBezTo>
                  <a:cubicBezTo>
                    <a:pt x="106" y="193"/>
                    <a:pt x="106" y="192"/>
                    <a:pt x="106" y="192"/>
                  </a:cubicBezTo>
                  <a:cubicBezTo>
                    <a:pt x="106" y="191"/>
                    <a:pt x="106" y="190"/>
                    <a:pt x="107" y="190"/>
                  </a:cubicBezTo>
                  <a:cubicBezTo>
                    <a:pt x="107" y="190"/>
                    <a:pt x="107" y="190"/>
                    <a:pt x="108" y="190"/>
                  </a:cubicBezTo>
                  <a:cubicBezTo>
                    <a:pt x="108" y="190"/>
                    <a:pt x="108" y="189"/>
                    <a:pt x="108" y="189"/>
                  </a:cubicBezTo>
                  <a:cubicBezTo>
                    <a:pt x="108" y="188"/>
                    <a:pt x="108" y="187"/>
                    <a:pt x="109" y="187"/>
                  </a:cubicBezTo>
                  <a:cubicBezTo>
                    <a:pt x="109" y="187"/>
                    <a:pt x="109" y="186"/>
                    <a:pt x="110" y="186"/>
                  </a:cubicBezTo>
                  <a:cubicBezTo>
                    <a:pt x="110" y="185"/>
                    <a:pt x="109" y="184"/>
                    <a:pt x="110" y="183"/>
                  </a:cubicBezTo>
                  <a:cubicBezTo>
                    <a:pt x="110" y="183"/>
                    <a:pt x="110" y="182"/>
                    <a:pt x="110" y="182"/>
                  </a:cubicBezTo>
                  <a:cubicBezTo>
                    <a:pt x="111" y="181"/>
                    <a:pt x="112" y="181"/>
                    <a:pt x="112" y="181"/>
                  </a:cubicBezTo>
                  <a:cubicBezTo>
                    <a:pt x="113" y="181"/>
                    <a:pt x="114" y="182"/>
                    <a:pt x="115" y="182"/>
                  </a:cubicBezTo>
                  <a:cubicBezTo>
                    <a:pt x="116" y="183"/>
                    <a:pt x="117" y="183"/>
                    <a:pt x="117" y="184"/>
                  </a:cubicBezTo>
                  <a:cubicBezTo>
                    <a:pt x="118" y="184"/>
                    <a:pt x="119" y="186"/>
                    <a:pt x="120" y="187"/>
                  </a:cubicBezTo>
                  <a:cubicBezTo>
                    <a:pt x="120" y="188"/>
                    <a:pt x="121" y="190"/>
                    <a:pt x="122" y="191"/>
                  </a:cubicBezTo>
                  <a:cubicBezTo>
                    <a:pt x="122" y="191"/>
                    <a:pt x="123" y="192"/>
                    <a:pt x="124" y="192"/>
                  </a:cubicBezTo>
                  <a:cubicBezTo>
                    <a:pt x="124" y="193"/>
                    <a:pt x="126" y="193"/>
                    <a:pt x="127" y="193"/>
                  </a:cubicBezTo>
                  <a:cubicBezTo>
                    <a:pt x="128" y="194"/>
                    <a:pt x="130" y="195"/>
                    <a:pt x="131" y="195"/>
                  </a:cubicBezTo>
                  <a:cubicBezTo>
                    <a:pt x="132" y="195"/>
                    <a:pt x="133" y="196"/>
                    <a:pt x="133" y="196"/>
                  </a:cubicBezTo>
                  <a:cubicBezTo>
                    <a:pt x="133" y="195"/>
                    <a:pt x="133" y="194"/>
                    <a:pt x="132" y="194"/>
                  </a:cubicBezTo>
                  <a:cubicBezTo>
                    <a:pt x="132" y="193"/>
                    <a:pt x="131" y="192"/>
                    <a:pt x="131" y="192"/>
                  </a:cubicBezTo>
                  <a:cubicBezTo>
                    <a:pt x="130" y="191"/>
                    <a:pt x="128" y="191"/>
                    <a:pt x="127" y="190"/>
                  </a:cubicBezTo>
                  <a:cubicBezTo>
                    <a:pt x="126" y="190"/>
                    <a:pt x="125" y="189"/>
                    <a:pt x="124" y="188"/>
                  </a:cubicBezTo>
                  <a:cubicBezTo>
                    <a:pt x="124" y="187"/>
                    <a:pt x="123" y="185"/>
                    <a:pt x="123" y="184"/>
                  </a:cubicBezTo>
                  <a:cubicBezTo>
                    <a:pt x="123" y="183"/>
                    <a:pt x="122" y="182"/>
                    <a:pt x="121" y="182"/>
                  </a:cubicBezTo>
                  <a:cubicBezTo>
                    <a:pt x="120" y="181"/>
                    <a:pt x="118" y="181"/>
                    <a:pt x="117" y="181"/>
                  </a:cubicBezTo>
                  <a:cubicBezTo>
                    <a:pt x="116" y="180"/>
                    <a:pt x="115" y="179"/>
                    <a:pt x="115" y="179"/>
                  </a:cubicBezTo>
                  <a:cubicBezTo>
                    <a:pt x="114" y="178"/>
                    <a:pt x="114" y="177"/>
                    <a:pt x="114" y="176"/>
                  </a:cubicBezTo>
                  <a:cubicBezTo>
                    <a:pt x="114" y="176"/>
                    <a:pt x="114" y="175"/>
                    <a:pt x="114" y="175"/>
                  </a:cubicBezTo>
                  <a:cubicBezTo>
                    <a:pt x="114" y="175"/>
                    <a:pt x="115" y="176"/>
                    <a:pt x="115" y="176"/>
                  </a:cubicBezTo>
                  <a:cubicBezTo>
                    <a:pt x="116" y="176"/>
                    <a:pt x="117" y="176"/>
                    <a:pt x="117" y="176"/>
                  </a:cubicBezTo>
                  <a:cubicBezTo>
                    <a:pt x="117" y="176"/>
                    <a:pt x="117" y="175"/>
                    <a:pt x="117" y="175"/>
                  </a:cubicBezTo>
                  <a:cubicBezTo>
                    <a:pt x="117" y="175"/>
                    <a:pt x="117" y="174"/>
                    <a:pt x="118" y="173"/>
                  </a:cubicBezTo>
                  <a:cubicBezTo>
                    <a:pt x="118" y="173"/>
                    <a:pt x="118" y="173"/>
                    <a:pt x="119" y="173"/>
                  </a:cubicBezTo>
                  <a:cubicBezTo>
                    <a:pt x="119" y="173"/>
                    <a:pt x="120" y="174"/>
                    <a:pt x="120" y="174"/>
                  </a:cubicBezTo>
                  <a:cubicBezTo>
                    <a:pt x="121" y="175"/>
                    <a:pt x="121" y="176"/>
                    <a:pt x="122" y="177"/>
                  </a:cubicBezTo>
                  <a:cubicBezTo>
                    <a:pt x="122" y="178"/>
                    <a:pt x="122" y="179"/>
                    <a:pt x="123" y="180"/>
                  </a:cubicBezTo>
                  <a:cubicBezTo>
                    <a:pt x="123" y="180"/>
                    <a:pt x="125" y="181"/>
                    <a:pt x="125" y="181"/>
                  </a:cubicBezTo>
                  <a:cubicBezTo>
                    <a:pt x="126" y="181"/>
                    <a:pt x="128" y="180"/>
                    <a:pt x="129" y="180"/>
                  </a:cubicBezTo>
                  <a:cubicBezTo>
                    <a:pt x="129" y="180"/>
                    <a:pt x="131" y="180"/>
                    <a:pt x="131" y="180"/>
                  </a:cubicBezTo>
                  <a:cubicBezTo>
                    <a:pt x="132" y="180"/>
                    <a:pt x="133" y="180"/>
                    <a:pt x="133" y="180"/>
                  </a:cubicBezTo>
                  <a:cubicBezTo>
                    <a:pt x="134" y="181"/>
                    <a:pt x="135" y="181"/>
                    <a:pt x="135" y="181"/>
                  </a:cubicBezTo>
                  <a:cubicBezTo>
                    <a:pt x="136" y="182"/>
                    <a:pt x="137" y="185"/>
                    <a:pt x="138" y="186"/>
                  </a:cubicBezTo>
                  <a:cubicBezTo>
                    <a:pt x="139" y="187"/>
                    <a:pt x="141" y="188"/>
                    <a:pt x="142" y="189"/>
                  </a:cubicBezTo>
                  <a:cubicBezTo>
                    <a:pt x="143" y="189"/>
                    <a:pt x="144" y="190"/>
                    <a:pt x="145" y="190"/>
                  </a:cubicBezTo>
                  <a:cubicBezTo>
                    <a:pt x="146" y="190"/>
                    <a:pt x="146" y="190"/>
                    <a:pt x="147" y="190"/>
                  </a:cubicBezTo>
                  <a:cubicBezTo>
                    <a:pt x="147" y="191"/>
                    <a:pt x="148" y="192"/>
                    <a:pt x="148" y="193"/>
                  </a:cubicBezTo>
                  <a:cubicBezTo>
                    <a:pt x="149" y="194"/>
                    <a:pt x="149" y="196"/>
                    <a:pt x="150" y="196"/>
                  </a:cubicBezTo>
                  <a:cubicBezTo>
                    <a:pt x="150" y="197"/>
                    <a:pt x="152" y="198"/>
                    <a:pt x="152" y="199"/>
                  </a:cubicBezTo>
                  <a:cubicBezTo>
                    <a:pt x="152" y="199"/>
                    <a:pt x="153" y="201"/>
                    <a:pt x="153" y="200"/>
                  </a:cubicBezTo>
                  <a:cubicBezTo>
                    <a:pt x="154" y="200"/>
                    <a:pt x="153" y="198"/>
                    <a:pt x="153" y="198"/>
                  </a:cubicBezTo>
                  <a:cubicBezTo>
                    <a:pt x="153" y="197"/>
                    <a:pt x="152" y="196"/>
                    <a:pt x="152" y="195"/>
                  </a:cubicBezTo>
                  <a:cubicBezTo>
                    <a:pt x="152" y="195"/>
                    <a:pt x="151" y="195"/>
                    <a:pt x="151" y="194"/>
                  </a:cubicBezTo>
                  <a:cubicBezTo>
                    <a:pt x="150" y="194"/>
                    <a:pt x="151" y="193"/>
                    <a:pt x="151" y="192"/>
                  </a:cubicBezTo>
                  <a:cubicBezTo>
                    <a:pt x="150" y="192"/>
                    <a:pt x="150" y="190"/>
                    <a:pt x="149" y="190"/>
                  </a:cubicBezTo>
                  <a:cubicBezTo>
                    <a:pt x="149" y="189"/>
                    <a:pt x="146" y="188"/>
                    <a:pt x="145" y="187"/>
                  </a:cubicBezTo>
                  <a:cubicBezTo>
                    <a:pt x="144" y="187"/>
                    <a:pt x="142" y="184"/>
                    <a:pt x="141" y="183"/>
                  </a:cubicBezTo>
                  <a:cubicBezTo>
                    <a:pt x="140" y="182"/>
                    <a:pt x="138" y="180"/>
                    <a:pt x="137" y="179"/>
                  </a:cubicBezTo>
                  <a:cubicBezTo>
                    <a:pt x="137" y="179"/>
                    <a:pt x="137" y="178"/>
                    <a:pt x="137" y="177"/>
                  </a:cubicBezTo>
                  <a:cubicBezTo>
                    <a:pt x="137" y="177"/>
                    <a:pt x="138" y="176"/>
                    <a:pt x="138" y="176"/>
                  </a:cubicBezTo>
                  <a:cubicBezTo>
                    <a:pt x="138" y="176"/>
                    <a:pt x="140" y="175"/>
                    <a:pt x="140" y="175"/>
                  </a:cubicBezTo>
                  <a:cubicBezTo>
                    <a:pt x="141" y="174"/>
                    <a:pt x="141" y="174"/>
                    <a:pt x="142" y="173"/>
                  </a:cubicBezTo>
                  <a:cubicBezTo>
                    <a:pt x="142" y="173"/>
                    <a:pt x="143" y="172"/>
                    <a:pt x="143" y="172"/>
                  </a:cubicBezTo>
                  <a:cubicBezTo>
                    <a:pt x="143" y="171"/>
                    <a:pt x="143" y="170"/>
                    <a:pt x="143" y="170"/>
                  </a:cubicBezTo>
                  <a:cubicBezTo>
                    <a:pt x="143" y="169"/>
                    <a:pt x="143" y="169"/>
                    <a:pt x="142" y="169"/>
                  </a:cubicBezTo>
                  <a:cubicBezTo>
                    <a:pt x="142" y="169"/>
                    <a:pt x="142" y="170"/>
                    <a:pt x="141" y="171"/>
                  </a:cubicBezTo>
                  <a:cubicBezTo>
                    <a:pt x="141" y="171"/>
                    <a:pt x="141" y="172"/>
                    <a:pt x="141" y="172"/>
                  </a:cubicBezTo>
                  <a:cubicBezTo>
                    <a:pt x="140" y="173"/>
                    <a:pt x="139" y="173"/>
                    <a:pt x="139" y="172"/>
                  </a:cubicBezTo>
                  <a:cubicBezTo>
                    <a:pt x="139" y="172"/>
                    <a:pt x="139" y="170"/>
                    <a:pt x="139" y="170"/>
                  </a:cubicBezTo>
                  <a:cubicBezTo>
                    <a:pt x="139" y="170"/>
                    <a:pt x="138" y="169"/>
                    <a:pt x="138" y="169"/>
                  </a:cubicBezTo>
                  <a:cubicBezTo>
                    <a:pt x="137" y="169"/>
                    <a:pt x="135" y="169"/>
                    <a:pt x="134" y="169"/>
                  </a:cubicBezTo>
                  <a:cubicBezTo>
                    <a:pt x="134" y="169"/>
                    <a:pt x="133" y="168"/>
                    <a:pt x="132" y="168"/>
                  </a:cubicBezTo>
                  <a:cubicBezTo>
                    <a:pt x="131" y="167"/>
                    <a:pt x="130" y="166"/>
                    <a:pt x="129" y="165"/>
                  </a:cubicBezTo>
                  <a:cubicBezTo>
                    <a:pt x="129" y="165"/>
                    <a:pt x="127" y="165"/>
                    <a:pt x="126" y="165"/>
                  </a:cubicBezTo>
                  <a:cubicBezTo>
                    <a:pt x="126" y="165"/>
                    <a:pt x="125" y="164"/>
                    <a:pt x="125" y="164"/>
                  </a:cubicBezTo>
                  <a:cubicBezTo>
                    <a:pt x="124" y="164"/>
                    <a:pt x="124" y="162"/>
                    <a:pt x="124" y="162"/>
                  </a:cubicBezTo>
                  <a:cubicBezTo>
                    <a:pt x="124" y="161"/>
                    <a:pt x="124" y="160"/>
                    <a:pt x="124" y="160"/>
                  </a:cubicBezTo>
                  <a:cubicBezTo>
                    <a:pt x="123" y="159"/>
                    <a:pt x="122" y="159"/>
                    <a:pt x="122" y="159"/>
                  </a:cubicBezTo>
                  <a:cubicBezTo>
                    <a:pt x="122" y="159"/>
                    <a:pt x="121" y="159"/>
                    <a:pt x="120" y="159"/>
                  </a:cubicBezTo>
                  <a:cubicBezTo>
                    <a:pt x="120" y="159"/>
                    <a:pt x="120" y="159"/>
                    <a:pt x="119" y="158"/>
                  </a:cubicBezTo>
                  <a:cubicBezTo>
                    <a:pt x="119" y="158"/>
                    <a:pt x="119" y="158"/>
                    <a:pt x="119" y="158"/>
                  </a:cubicBezTo>
                  <a:cubicBezTo>
                    <a:pt x="119" y="157"/>
                    <a:pt x="119" y="157"/>
                    <a:pt x="119" y="156"/>
                  </a:cubicBezTo>
                  <a:cubicBezTo>
                    <a:pt x="119" y="156"/>
                    <a:pt x="120" y="156"/>
                    <a:pt x="120" y="155"/>
                  </a:cubicBezTo>
                  <a:cubicBezTo>
                    <a:pt x="120" y="155"/>
                    <a:pt x="119" y="154"/>
                    <a:pt x="119" y="153"/>
                  </a:cubicBezTo>
                  <a:cubicBezTo>
                    <a:pt x="118" y="153"/>
                    <a:pt x="118" y="152"/>
                    <a:pt x="117" y="152"/>
                  </a:cubicBezTo>
                  <a:cubicBezTo>
                    <a:pt x="117" y="151"/>
                    <a:pt x="116" y="151"/>
                    <a:pt x="115" y="151"/>
                  </a:cubicBezTo>
                  <a:cubicBezTo>
                    <a:pt x="115" y="151"/>
                    <a:pt x="113" y="151"/>
                    <a:pt x="112" y="151"/>
                  </a:cubicBezTo>
                  <a:cubicBezTo>
                    <a:pt x="112" y="151"/>
                    <a:pt x="111" y="150"/>
                    <a:pt x="111" y="150"/>
                  </a:cubicBezTo>
                  <a:cubicBezTo>
                    <a:pt x="111" y="150"/>
                    <a:pt x="112" y="149"/>
                    <a:pt x="112" y="148"/>
                  </a:cubicBezTo>
                  <a:cubicBezTo>
                    <a:pt x="112" y="148"/>
                    <a:pt x="112" y="147"/>
                    <a:pt x="112" y="146"/>
                  </a:cubicBezTo>
                  <a:cubicBezTo>
                    <a:pt x="112" y="146"/>
                    <a:pt x="112" y="145"/>
                    <a:pt x="112" y="145"/>
                  </a:cubicBezTo>
                  <a:cubicBezTo>
                    <a:pt x="111" y="145"/>
                    <a:pt x="110" y="145"/>
                    <a:pt x="110" y="145"/>
                  </a:cubicBezTo>
                  <a:cubicBezTo>
                    <a:pt x="110" y="144"/>
                    <a:pt x="110" y="143"/>
                    <a:pt x="109" y="143"/>
                  </a:cubicBezTo>
                  <a:cubicBezTo>
                    <a:pt x="109" y="143"/>
                    <a:pt x="108" y="142"/>
                    <a:pt x="108" y="142"/>
                  </a:cubicBezTo>
                  <a:cubicBezTo>
                    <a:pt x="107" y="141"/>
                    <a:pt x="107" y="140"/>
                    <a:pt x="107" y="140"/>
                  </a:cubicBezTo>
                  <a:cubicBezTo>
                    <a:pt x="107" y="139"/>
                    <a:pt x="109" y="139"/>
                    <a:pt x="109" y="139"/>
                  </a:cubicBezTo>
                  <a:cubicBezTo>
                    <a:pt x="109" y="138"/>
                    <a:pt x="109" y="138"/>
                    <a:pt x="109" y="137"/>
                  </a:cubicBezTo>
                  <a:cubicBezTo>
                    <a:pt x="109" y="136"/>
                    <a:pt x="109" y="135"/>
                    <a:pt x="109" y="134"/>
                  </a:cubicBezTo>
                  <a:cubicBezTo>
                    <a:pt x="110" y="134"/>
                    <a:pt x="110" y="134"/>
                    <a:pt x="111" y="134"/>
                  </a:cubicBezTo>
                  <a:cubicBezTo>
                    <a:pt x="111" y="134"/>
                    <a:pt x="112" y="134"/>
                    <a:pt x="113" y="134"/>
                  </a:cubicBezTo>
                  <a:cubicBezTo>
                    <a:pt x="113" y="134"/>
                    <a:pt x="114" y="135"/>
                    <a:pt x="114" y="135"/>
                  </a:cubicBezTo>
                  <a:cubicBezTo>
                    <a:pt x="115" y="136"/>
                    <a:pt x="116" y="137"/>
                    <a:pt x="116" y="138"/>
                  </a:cubicBezTo>
                  <a:cubicBezTo>
                    <a:pt x="117" y="139"/>
                    <a:pt x="117" y="141"/>
                    <a:pt x="118" y="142"/>
                  </a:cubicBezTo>
                  <a:cubicBezTo>
                    <a:pt x="118" y="142"/>
                    <a:pt x="118" y="143"/>
                    <a:pt x="119" y="144"/>
                  </a:cubicBezTo>
                  <a:cubicBezTo>
                    <a:pt x="119" y="145"/>
                    <a:pt x="119" y="146"/>
                    <a:pt x="120" y="146"/>
                  </a:cubicBezTo>
                  <a:cubicBezTo>
                    <a:pt x="120" y="146"/>
                    <a:pt x="120" y="146"/>
                    <a:pt x="120" y="145"/>
                  </a:cubicBezTo>
                  <a:cubicBezTo>
                    <a:pt x="120" y="145"/>
                    <a:pt x="120" y="143"/>
                    <a:pt x="120" y="143"/>
                  </a:cubicBezTo>
                  <a:cubicBezTo>
                    <a:pt x="120" y="142"/>
                    <a:pt x="120" y="142"/>
                    <a:pt x="120" y="141"/>
                  </a:cubicBezTo>
                  <a:cubicBezTo>
                    <a:pt x="120" y="141"/>
                    <a:pt x="120" y="140"/>
                    <a:pt x="121" y="140"/>
                  </a:cubicBezTo>
                  <a:cubicBezTo>
                    <a:pt x="121" y="140"/>
                    <a:pt x="122" y="140"/>
                    <a:pt x="122" y="141"/>
                  </a:cubicBezTo>
                  <a:cubicBezTo>
                    <a:pt x="123" y="141"/>
                    <a:pt x="123" y="141"/>
                    <a:pt x="123" y="142"/>
                  </a:cubicBezTo>
                  <a:cubicBezTo>
                    <a:pt x="124" y="142"/>
                    <a:pt x="124" y="143"/>
                    <a:pt x="124" y="143"/>
                  </a:cubicBezTo>
                  <a:cubicBezTo>
                    <a:pt x="124" y="144"/>
                    <a:pt x="125" y="144"/>
                    <a:pt x="125" y="144"/>
                  </a:cubicBezTo>
                  <a:cubicBezTo>
                    <a:pt x="125" y="144"/>
                    <a:pt x="125" y="144"/>
                    <a:pt x="126" y="144"/>
                  </a:cubicBezTo>
                  <a:cubicBezTo>
                    <a:pt x="126" y="144"/>
                    <a:pt x="126" y="143"/>
                    <a:pt x="127" y="143"/>
                  </a:cubicBezTo>
                  <a:cubicBezTo>
                    <a:pt x="127" y="142"/>
                    <a:pt x="128" y="141"/>
                    <a:pt x="128" y="141"/>
                  </a:cubicBezTo>
                  <a:cubicBezTo>
                    <a:pt x="129" y="140"/>
                    <a:pt x="129" y="139"/>
                    <a:pt x="130" y="138"/>
                  </a:cubicBezTo>
                  <a:cubicBezTo>
                    <a:pt x="130" y="138"/>
                    <a:pt x="131" y="137"/>
                    <a:pt x="131" y="136"/>
                  </a:cubicBezTo>
                  <a:cubicBezTo>
                    <a:pt x="131" y="136"/>
                    <a:pt x="131" y="134"/>
                    <a:pt x="131" y="134"/>
                  </a:cubicBezTo>
                  <a:cubicBezTo>
                    <a:pt x="131" y="134"/>
                    <a:pt x="129" y="133"/>
                    <a:pt x="129" y="133"/>
                  </a:cubicBezTo>
                  <a:cubicBezTo>
                    <a:pt x="129" y="133"/>
                    <a:pt x="128" y="132"/>
                    <a:pt x="128" y="131"/>
                  </a:cubicBezTo>
                  <a:cubicBezTo>
                    <a:pt x="128" y="131"/>
                    <a:pt x="127" y="130"/>
                    <a:pt x="127" y="129"/>
                  </a:cubicBezTo>
                  <a:cubicBezTo>
                    <a:pt x="127" y="129"/>
                    <a:pt x="128" y="129"/>
                    <a:pt x="128" y="129"/>
                  </a:cubicBezTo>
                  <a:cubicBezTo>
                    <a:pt x="128" y="129"/>
                    <a:pt x="129" y="130"/>
                    <a:pt x="129" y="130"/>
                  </a:cubicBezTo>
                  <a:cubicBezTo>
                    <a:pt x="129" y="130"/>
                    <a:pt x="130" y="129"/>
                    <a:pt x="130" y="129"/>
                  </a:cubicBezTo>
                  <a:cubicBezTo>
                    <a:pt x="130" y="129"/>
                    <a:pt x="130" y="128"/>
                    <a:pt x="130" y="128"/>
                  </a:cubicBezTo>
                  <a:cubicBezTo>
                    <a:pt x="130" y="128"/>
                    <a:pt x="129" y="128"/>
                    <a:pt x="128" y="128"/>
                  </a:cubicBezTo>
                  <a:cubicBezTo>
                    <a:pt x="128" y="128"/>
                    <a:pt x="127" y="127"/>
                    <a:pt x="127" y="127"/>
                  </a:cubicBezTo>
                  <a:cubicBezTo>
                    <a:pt x="127" y="127"/>
                    <a:pt x="127" y="126"/>
                    <a:pt x="127" y="126"/>
                  </a:cubicBezTo>
                  <a:cubicBezTo>
                    <a:pt x="127" y="126"/>
                    <a:pt x="128" y="126"/>
                    <a:pt x="128" y="126"/>
                  </a:cubicBezTo>
                  <a:cubicBezTo>
                    <a:pt x="129" y="126"/>
                    <a:pt x="130" y="126"/>
                    <a:pt x="130" y="126"/>
                  </a:cubicBezTo>
                  <a:cubicBezTo>
                    <a:pt x="130" y="126"/>
                    <a:pt x="131" y="126"/>
                    <a:pt x="132" y="126"/>
                  </a:cubicBezTo>
                  <a:cubicBezTo>
                    <a:pt x="132" y="126"/>
                    <a:pt x="132" y="125"/>
                    <a:pt x="132" y="125"/>
                  </a:cubicBezTo>
                  <a:cubicBezTo>
                    <a:pt x="132" y="124"/>
                    <a:pt x="132" y="124"/>
                    <a:pt x="132" y="123"/>
                  </a:cubicBezTo>
                  <a:cubicBezTo>
                    <a:pt x="132" y="123"/>
                    <a:pt x="131" y="123"/>
                    <a:pt x="131" y="123"/>
                  </a:cubicBezTo>
                  <a:cubicBezTo>
                    <a:pt x="131" y="123"/>
                    <a:pt x="130" y="124"/>
                    <a:pt x="130" y="124"/>
                  </a:cubicBezTo>
                  <a:cubicBezTo>
                    <a:pt x="129" y="124"/>
                    <a:pt x="129" y="123"/>
                    <a:pt x="128" y="123"/>
                  </a:cubicBezTo>
                  <a:cubicBezTo>
                    <a:pt x="128" y="123"/>
                    <a:pt x="126" y="122"/>
                    <a:pt x="126" y="122"/>
                  </a:cubicBezTo>
                  <a:cubicBezTo>
                    <a:pt x="126" y="121"/>
                    <a:pt x="127" y="121"/>
                    <a:pt x="127" y="121"/>
                  </a:cubicBezTo>
                  <a:cubicBezTo>
                    <a:pt x="128" y="120"/>
                    <a:pt x="128" y="120"/>
                    <a:pt x="129" y="119"/>
                  </a:cubicBezTo>
                  <a:cubicBezTo>
                    <a:pt x="129" y="119"/>
                    <a:pt x="131" y="120"/>
                    <a:pt x="131" y="119"/>
                  </a:cubicBezTo>
                  <a:cubicBezTo>
                    <a:pt x="132" y="119"/>
                    <a:pt x="132" y="118"/>
                    <a:pt x="131" y="118"/>
                  </a:cubicBezTo>
                  <a:cubicBezTo>
                    <a:pt x="131" y="118"/>
                    <a:pt x="131" y="117"/>
                    <a:pt x="130" y="117"/>
                  </a:cubicBezTo>
                  <a:cubicBezTo>
                    <a:pt x="130" y="117"/>
                    <a:pt x="129" y="117"/>
                    <a:pt x="129" y="117"/>
                  </a:cubicBezTo>
                  <a:cubicBezTo>
                    <a:pt x="128" y="118"/>
                    <a:pt x="128" y="119"/>
                    <a:pt x="128" y="119"/>
                  </a:cubicBezTo>
                  <a:cubicBezTo>
                    <a:pt x="127" y="119"/>
                    <a:pt x="126" y="119"/>
                    <a:pt x="126" y="119"/>
                  </a:cubicBezTo>
                  <a:cubicBezTo>
                    <a:pt x="126" y="119"/>
                    <a:pt x="125" y="119"/>
                    <a:pt x="125" y="119"/>
                  </a:cubicBezTo>
                  <a:cubicBezTo>
                    <a:pt x="125" y="118"/>
                    <a:pt x="126" y="118"/>
                    <a:pt x="126" y="117"/>
                  </a:cubicBezTo>
                  <a:cubicBezTo>
                    <a:pt x="126" y="117"/>
                    <a:pt x="126" y="116"/>
                    <a:pt x="126" y="116"/>
                  </a:cubicBezTo>
                  <a:cubicBezTo>
                    <a:pt x="126" y="115"/>
                    <a:pt x="125" y="115"/>
                    <a:pt x="125" y="115"/>
                  </a:cubicBezTo>
                  <a:cubicBezTo>
                    <a:pt x="125" y="115"/>
                    <a:pt x="124" y="115"/>
                    <a:pt x="124" y="115"/>
                  </a:cubicBezTo>
                  <a:cubicBezTo>
                    <a:pt x="123" y="115"/>
                    <a:pt x="123" y="115"/>
                    <a:pt x="123" y="114"/>
                  </a:cubicBezTo>
                  <a:cubicBezTo>
                    <a:pt x="123" y="114"/>
                    <a:pt x="122" y="113"/>
                    <a:pt x="122" y="113"/>
                  </a:cubicBezTo>
                  <a:cubicBezTo>
                    <a:pt x="122" y="113"/>
                    <a:pt x="122" y="112"/>
                    <a:pt x="122" y="111"/>
                  </a:cubicBezTo>
                  <a:cubicBezTo>
                    <a:pt x="122" y="111"/>
                    <a:pt x="121" y="111"/>
                    <a:pt x="121" y="111"/>
                  </a:cubicBezTo>
                  <a:cubicBezTo>
                    <a:pt x="121" y="111"/>
                    <a:pt x="121" y="110"/>
                    <a:pt x="121" y="110"/>
                  </a:cubicBezTo>
                  <a:cubicBezTo>
                    <a:pt x="120" y="109"/>
                    <a:pt x="120" y="107"/>
                    <a:pt x="120" y="107"/>
                  </a:cubicBezTo>
                  <a:cubicBezTo>
                    <a:pt x="119" y="106"/>
                    <a:pt x="118" y="104"/>
                    <a:pt x="117" y="103"/>
                  </a:cubicBezTo>
                  <a:cubicBezTo>
                    <a:pt x="117" y="103"/>
                    <a:pt x="115" y="103"/>
                    <a:pt x="115" y="103"/>
                  </a:cubicBezTo>
                  <a:cubicBezTo>
                    <a:pt x="114" y="102"/>
                    <a:pt x="115" y="101"/>
                    <a:pt x="115" y="100"/>
                  </a:cubicBezTo>
                  <a:cubicBezTo>
                    <a:pt x="115" y="99"/>
                    <a:pt x="116" y="99"/>
                    <a:pt x="116" y="98"/>
                  </a:cubicBezTo>
                  <a:cubicBezTo>
                    <a:pt x="117" y="98"/>
                    <a:pt x="117" y="97"/>
                    <a:pt x="117" y="96"/>
                  </a:cubicBezTo>
                  <a:cubicBezTo>
                    <a:pt x="117" y="96"/>
                    <a:pt x="118" y="95"/>
                    <a:pt x="118" y="95"/>
                  </a:cubicBezTo>
                  <a:cubicBezTo>
                    <a:pt x="118" y="95"/>
                    <a:pt x="119" y="96"/>
                    <a:pt x="119" y="96"/>
                  </a:cubicBezTo>
                  <a:cubicBezTo>
                    <a:pt x="119" y="97"/>
                    <a:pt x="119" y="98"/>
                    <a:pt x="119" y="98"/>
                  </a:cubicBezTo>
                  <a:cubicBezTo>
                    <a:pt x="119" y="98"/>
                    <a:pt x="119" y="99"/>
                    <a:pt x="119" y="99"/>
                  </a:cubicBezTo>
                  <a:cubicBezTo>
                    <a:pt x="120" y="99"/>
                    <a:pt x="121" y="98"/>
                    <a:pt x="121" y="98"/>
                  </a:cubicBezTo>
                  <a:cubicBezTo>
                    <a:pt x="121" y="98"/>
                    <a:pt x="122" y="99"/>
                    <a:pt x="122" y="99"/>
                  </a:cubicBezTo>
                  <a:cubicBezTo>
                    <a:pt x="122" y="99"/>
                    <a:pt x="122" y="100"/>
                    <a:pt x="123" y="101"/>
                  </a:cubicBezTo>
                  <a:cubicBezTo>
                    <a:pt x="123" y="101"/>
                    <a:pt x="124" y="101"/>
                    <a:pt x="124" y="102"/>
                  </a:cubicBezTo>
                  <a:cubicBezTo>
                    <a:pt x="124" y="102"/>
                    <a:pt x="124" y="103"/>
                    <a:pt x="124" y="103"/>
                  </a:cubicBezTo>
                  <a:cubicBezTo>
                    <a:pt x="125" y="104"/>
                    <a:pt x="125" y="105"/>
                    <a:pt x="126" y="105"/>
                  </a:cubicBezTo>
                  <a:cubicBezTo>
                    <a:pt x="126" y="105"/>
                    <a:pt x="127" y="105"/>
                    <a:pt x="127" y="105"/>
                  </a:cubicBezTo>
                  <a:cubicBezTo>
                    <a:pt x="128" y="105"/>
                    <a:pt x="128" y="104"/>
                    <a:pt x="128" y="103"/>
                  </a:cubicBezTo>
                  <a:cubicBezTo>
                    <a:pt x="128" y="103"/>
                    <a:pt x="129" y="101"/>
                    <a:pt x="129" y="101"/>
                  </a:cubicBezTo>
                  <a:cubicBezTo>
                    <a:pt x="130" y="100"/>
                    <a:pt x="132" y="101"/>
                    <a:pt x="133" y="101"/>
                  </a:cubicBezTo>
                  <a:cubicBezTo>
                    <a:pt x="133" y="101"/>
                    <a:pt x="134" y="100"/>
                    <a:pt x="135" y="100"/>
                  </a:cubicBezTo>
                  <a:cubicBezTo>
                    <a:pt x="135" y="100"/>
                    <a:pt x="136" y="98"/>
                    <a:pt x="137" y="98"/>
                  </a:cubicBezTo>
                  <a:cubicBezTo>
                    <a:pt x="137" y="98"/>
                    <a:pt x="137" y="98"/>
                    <a:pt x="137" y="98"/>
                  </a:cubicBezTo>
                  <a:cubicBezTo>
                    <a:pt x="138" y="98"/>
                    <a:pt x="138" y="99"/>
                    <a:pt x="138" y="100"/>
                  </a:cubicBezTo>
                  <a:cubicBezTo>
                    <a:pt x="138" y="100"/>
                    <a:pt x="138" y="100"/>
                    <a:pt x="139" y="101"/>
                  </a:cubicBezTo>
                  <a:cubicBezTo>
                    <a:pt x="139" y="101"/>
                    <a:pt x="140" y="101"/>
                    <a:pt x="140" y="100"/>
                  </a:cubicBezTo>
                  <a:cubicBezTo>
                    <a:pt x="140" y="100"/>
                    <a:pt x="140" y="99"/>
                    <a:pt x="140" y="99"/>
                  </a:cubicBezTo>
                  <a:cubicBezTo>
                    <a:pt x="140" y="99"/>
                    <a:pt x="141" y="99"/>
                    <a:pt x="141" y="100"/>
                  </a:cubicBezTo>
                  <a:cubicBezTo>
                    <a:pt x="142" y="100"/>
                    <a:pt x="142" y="102"/>
                    <a:pt x="142" y="102"/>
                  </a:cubicBezTo>
                  <a:cubicBezTo>
                    <a:pt x="142" y="103"/>
                    <a:pt x="142" y="104"/>
                    <a:pt x="143" y="104"/>
                  </a:cubicBezTo>
                  <a:cubicBezTo>
                    <a:pt x="143" y="104"/>
                    <a:pt x="144" y="103"/>
                    <a:pt x="144" y="102"/>
                  </a:cubicBezTo>
                  <a:cubicBezTo>
                    <a:pt x="144" y="102"/>
                    <a:pt x="144" y="101"/>
                    <a:pt x="144" y="100"/>
                  </a:cubicBezTo>
                  <a:cubicBezTo>
                    <a:pt x="144" y="100"/>
                    <a:pt x="145" y="99"/>
                    <a:pt x="145" y="99"/>
                  </a:cubicBezTo>
                  <a:cubicBezTo>
                    <a:pt x="145" y="99"/>
                    <a:pt x="146" y="100"/>
                    <a:pt x="146" y="100"/>
                  </a:cubicBezTo>
                  <a:cubicBezTo>
                    <a:pt x="146" y="99"/>
                    <a:pt x="147" y="98"/>
                    <a:pt x="147" y="98"/>
                  </a:cubicBezTo>
                  <a:cubicBezTo>
                    <a:pt x="147" y="98"/>
                    <a:pt x="148" y="98"/>
                    <a:pt x="148" y="98"/>
                  </a:cubicBezTo>
                  <a:cubicBezTo>
                    <a:pt x="149" y="99"/>
                    <a:pt x="149" y="100"/>
                    <a:pt x="149" y="100"/>
                  </a:cubicBezTo>
                  <a:cubicBezTo>
                    <a:pt x="149" y="100"/>
                    <a:pt x="150" y="100"/>
                    <a:pt x="150" y="100"/>
                  </a:cubicBezTo>
                  <a:cubicBezTo>
                    <a:pt x="151" y="100"/>
                    <a:pt x="150" y="99"/>
                    <a:pt x="150" y="98"/>
                  </a:cubicBezTo>
                  <a:cubicBezTo>
                    <a:pt x="150" y="98"/>
                    <a:pt x="150" y="97"/>
                    <a:pt x="150" y="96"/>
                  </a:cubicBezTo>
                  <a:cubicBezTo>
                    <a:pt x="150" y="96"/>
                    <a:pt x="151" y="95"/>
                    <a:pt x="151" y="95"/>
                  </a:cubicBezTo>
                  <a:cubicBezTo>
                    <a:pt x="151" y="96"/>
                    <a:pt x="152" y="96"/>
                    <a:pt x="152" y="96"/>
                  </a:cubicBezTo>
                  <a:cubicBezTo>
                    <a:pt x="152" y="97"/>
                    <a:pt x="153" y="98"/>
                    <a:pt x="153" y="98"/>
                  </a:cubicBezTo>
                  <a:cubicBezTo>
                    <a:pt x="153" y="99"/>
                    <a:pt x="154" y="100"/>
                    <a:pt x="155" y="100"/>
                  </a:cubicBezTo>
                  <a:cubicBezTo>
                    <a:pt x="155" y="101"/>
                    <a:pt x="157" y="101"/>
                    <a:pt x="158" y="101"/>
                  </a:cubicBezTo>
                  <a:cubicBezTo>
                    <a:pt x="159" y="101"/>
                    <a:pt x="160" y="102"/>
                    <a:pt x="160" y="101"/>
                  </a:cubicBezTo>
                  <a:cubicBezTo>
                    <a:pt x="160" y="101"/>
                    <a:pt x="161" y="101"/>
                    <a:pt x="161" y="101"/>
                  </a:cubicBezTo>
                  <a:cubicBezTo>
                    <a:pt x="162" y="101"/>
                    <a:pt x="163" y="101"/>
                    <a:pt x="163" y="101"/>
                  </a:cubicBezTo>
                  <a:cubicBezTo>
                    <a:pt x="164" y="101"/>
                    <a:pt x="164" y="102"/>
                    <a:pt x="164" y="103"/>
                  </a:cubicBezTo>
                  <a:cubicBezTo>
                    <a:pt x="164" y="103"/>
                    <a:pt x="166" y="105"/>
                    <a:pt x="166" y="105"/>
                  </a:cubicBezTo>
                  <a:cubicBezTo>
                    <a:pt x="166" y="105"/>
                    <a:pt x="168" y="107"/>
                    <a:pt x="169" y="107"/>
                  </a:cubicBezTo>
                  <a:cubicBezTo>
                    <a:pt x="170" y="108"/>
                    <a:pt x="170" y="109"/>
                    <a:pt x="171" y="109"/>
                  </a:cubicBezTo>
                  <a:cubicBezTo>
                    <a:pt x="171" y="108"/>
                    <a:pt x="171" y="107"/>
                    <a:pt x="171" y="106"/>
                  </a:cubicBezTo>
                  <a:cubicBezTo>
                    <a:pt x="171" y="106"/>
                    <a:pt x="170" y="104"/>
                    <a:pt x="169" y="104"/>
                  </a:cubicBezTo>
                  <a:cubicBezTo>
                    <a:pt x="169" y="103"/>
                    <a:pt x="168" y="102"/>
                    <a:pt x="168" y="102"/>
                  </a:cubicBezTo>
                  <a:cubicBezTo>
                    <a:pt x="167" y="102"/>
                    <a:pt x="166" y="101"/>
                    <a:pt x="166" y="101"/>
                  </a:cubicBezTo>
                  <a:cubicBezTo>
                    <a:pt x="167" y="100"/>
                    <a:pt x="168" y="100"/>
                    <a:pt x="169" y="100"/>
                  </a:cubicBezTo>
                  <a:cubicBezTo>
                    <a:pt x="169" y="100"/>
                    <a:pt x="170" y="100"/>
                    <a:pt x="170" y="100"/>
                  </a:cubicBezTo>
                  <a:cubicBezTo>
                    <a:pt x="171" y="100"/>
                    <a:pt x="172" y="100"/>
                    <a:pt x="173" y="99"/>
                  </a:cubicBezTo>
                  <a:cubicBezTo>
                    <a:pt x="173" y="99"/>
                    <a:pt x="173" y="98"/>
                    <a:pt x="173" y="98"/>
                  </a:cubicBezTo>
                  <a:cubicBezTo>
                    <a:pt x="172" y="97"/>
                    <a:pt x="170" y="98"/>
                    <a:pt x="169" y="98"/>
                  </a:cubicBezTo>
                  <a:cubicBezTo>
                    <a:pt x="168" y="98"/>
                    <a:pt x="167" y="98"/>
                    <a:pt x="166" y="98"/>
                  </a:cubicBezTo>
                  <a:cubicBezTo>
                    <a:pt x="165" y="98"/>
                    <a:pt x="164" y="98"/>
                    <a:pt x="163" y="98"/>
                  </a:cubicBezTo>
                  <a:cubicBezTo>
                    <a:pt x="162" y="98"/>
                    <a:pt x="160" y="99"/>
                    <a:pt x="159" y="99"/>
                  </a:cubicBezTo>
                  <a:cubicBezTo>
                    <a:pt x="158" y="99"/>
                    <a:pt x="157" y="97"/>
                    <a:pt x="156" y="97"/>
                  </a:cubicBezTo>
                  <a:cubicBezTo>
                    <a:pt x="156" y="96"/>
                    <a:pt x="154" y="96"/>
                    <a:pt x="154" y="95"/>
                  </a:cubicBezTo>
                  <a:cubicBezTo>
                    <a:pt x="153" y="94"/>
                    <a:pt x="152" y="92"/>
                    <a:pt x="151" y="92"/>
                  </a:cubicBezTo>
                  <a:cubicBezTo>
                    <a:pt x="151" y="91"/>
                    <a:pt x="149" y="90"/>
                    <a:pt x="149" y="90"/>
                  </a:cubicBezTo>
                  <a:cubicBezTo>
                    <a:pt x="149" y="90"/>
                    <a:pt x="148" y="89"/>
                    <a:pt x="148" y="88"/>
                  </a:cubicBezTo>
                  <a:cubicBezTo>
                    <a:pt x="148" y="88"/>
                    <a:pt x="148" y="87"/>
                    <a:pt x="148" y="87"/>
                  </a:cubicBezTo>
                  <a:cubicBezTo>
                    <a:pt x="148" y="86"/>
                    <a:pt x="149" y="86"/>
                    <a:pt x="149" y="85"/>
                  </a:cubicBezTo>
                  <a:cubicBezTo>
                    <a:pt x="149" y="85"/>
                    <a:pt x="149" y="84"/>
                    <a:pt x="149" y="84"/>
                  </a:cubicBezTo>
                  <a:cubicBezTo>
                    <a:pt x="149" y="84"/>
                    <a:pt x="148" y="84"/>
                    <a:pt x="148" y="84"/>
                  </a:cubicBezTo>
                  <a:cubicBezTo>
                    <a:pt x="147" y="84"/>
                    <a:pt x="147" y="85"/>
                    <a:pt x="147" y="85"/>
                  </a:cubicBezTo>
                  <a:cubicBezTo>
                    <a:pt x="146" y="85"/>
                    <a:pt x="146" y="84"/>
                    <a:pt x="146" y="84"/>
                  </a:cubicBezTo>
                  <a:cubicBezTo>
                    <a:pt x="146" y="83"/>
                    <a:pt x="146" y="82"/>
                    <a:pt x="146" y="82"/>
                  </a:cubicBezTo>
                  <a:cubicBezTo>
                    <a:pt x="146" y="82"/>
                    <a:pt x="146" y="82"/>
                    <a:pt x="146" y="82"/>
                  </a:cubicBezTo>
                  <a:cubicBezTo>
                    <a:pt x="145" y="81"/>
                    <a:pt x="144" y="81"/>
                    <a:pt x="144" y="81"/>
                  </a:cubicBezTo>
                  <a:cubicBezTo>
                    <a:pt x="144" y="80"/>
                    <a:pt x="146" y="80"/>
                    <a:pt x="145" y="79"/>
                  </a:cubicBezTo>
                  <a:cubicBezTo>
                    <a:pt x="145" y="79"/>
                    <a:pt x="144" y="78"/>
                    <a:pt x="144" y="78"/>
                  </a:cubicBezTo>
                  <a:cubicBezTo>
                    <a:pt x="143" y="78"/>
                    <a:pt x="143" y="78"/>
                    <a:pt x="142" y="78"/>
                  </a:cubicBezTo>
                  <a:cubicBezTo>
                    <a:pt x="142" y="77"/>
                    <a:pt x="143" y="77"/>
                    <a:pt x="143" y="77"/>
                  </a:cubicBezTo>
                  <a:cubicBezTo>
                    <a:pt x="143" y="76"/>
                    <a:pt x="144" y="76"/>
                    <a:pt x="144" y="76"/>
                  </a:cubicBezTo>
                  <a:cubicBezTo>
                    <a:pt x="145" y="75"/>
                    <a:pt x="145" y="75"/>
                    <a:pt x="145" y="74"/>
                  </a:cubicBezTo>
                  <a:cubicBezTo>
                    <a:pt x="145" y="74"/>
                    <a:pt x="145" y="73"/>
                    <a:pt x="145" y="72"/>
                  </a:cubicBezTo>
                  <a:cubicBezTo>
                    <a:pt x="145" y="72"/>
                    <a:pt x="146" y="70"/>
                    <a:pt x="146" y="70"/>
                  </a:cubicBezTo>
                  <a:cubicBezTo>
                    <a:pt x="146" y="69"/>
                    <a:pt x="148" y="69"/>
                    <a:pt x="148" y="69"/>
                  </a:cubicBezTo>
                  <a:cubicBezTo>
                    <a:pt x="148" y="68"/>
                    <a:pt x="148" y="67"/>
                    <a:pt x="148" y="67"/>
                  </a:cubicBezTo>
                  <a:cubicBezTo>
                    <a:pt x="148" y="66"/>
                    <a:pt x="148" y="65"/>
                    <a:pt x="147" y="65"/>
                  </a:cubicBezTo>
                  <a:cubicBezTo>
                    <a:pt x="147" y="64"/>
                    <a:pt x="147" y="63"/>
                    <a:pt x="148" y="63"/>
                  </a:cubicBezTo>
                  <a:cubicBezTo>
                    <a:pt x="148" y="62"/>
                    <a:pt x="149" y="62"/>
                    <a:pt x="149" y="62"/>
                  </a:cubicBezTo>
                  <a:cubicBezTo>
                    <a:pt x="150" y="62"/>
                    <a:pt x="150" y="63"/>
                    <a:pt x="150" y="64"/>
                  </a:cubicBezTo>
                  <a:cubicBezTo>
                    <a:pt x="151" y="64"/>
                    <a:pt x="151" y="65"/>
                    <a:pt x="151" y="66"/>
                  </a:cubicBezTo>
                  <a:cubicBezTo>
                    <a:pt x="152" y="66"/>
                    <a:pt x="153" y="67"/>
                    <a:pt x="154" y="67"/>
                  </a:cubicBezTo>
                  <a:cubicBezTo>
                    <a:pt x="154" y="67"/>
                    <a:pt x="155" y="67"/>
                    <a:pt x="156" y="67"/>
                  </a:cubicBezTo>
                  <a:cubicBezTo>
                    <a:pt x="156" y="67"/>
                    <a:pt x="157" y="67"/>
                    <a:pt x="157" y="68"/>
                  </a:cubicBezTo>
                  <a:cubicBezTo>
                    <a:pt x="158" y="68"/>
                    <a:pt x="157" y="69"/>
                    <a:pt x="158" y="69"/>
                  </a:cubicBezTo>
                  <a:cubicBezTo>
                    <a:pt x="158" y="70"/>
                    <a:pt x="159" y="70"/>
                    <a:pt x="159" y="70"/>
                  </a:cubicBezTo>
                  <a:cubicBezTo>
                    <a:pt x="159" y="70"/>
                    <a:pt x="160" y="70"/>
                    <a:pt x="160" y="70"/>
                  </a:cubicBezTo>
                  <a:cubicBezTo>
                    <a:pt x="161" y="70"/>
                    <a:pt x="161" y="71"/>
                    <a:pt x="162" y="71"/>
                  </a:cubicBezTo>
                  <a:cubicBezTo>
                    <a:pt x="162" y="71"/>
                    <a:pt x="162" y="69"/>
                    <a:pt x="162" y="69"/>
                  </a:cubicBezTo>
                  <a:cubicBezTo>
                    <a:pt x="161" y="68"/>
                    <a:pt x="161" y="68"/>
                    <a:pt x="161" y="67"/>
                  </a:cubicBezTo>
                  <a:cubicBezTo>
                    <a:pt x="160" y="67"/>
                    <a:pt x="159" y="67"/>
                    <a:pt x="159" y="66"/>
                  </a:cubicBezTo>
                  <a:cubicBezTo>
                    <a:pt x="159" y="66"/>
                    <a:pt x="159" y="65"/>
                    <a:pt x="159" y="64"/>
                  </a:cubicBezTo>
                  <a:cubicBezTo>
                    <a:pt x="159" y="64"/>
                    <a:pt x="159" y="63"/>
                    <a:pt x="159" y="62"/>
                  </a:cubicBezTo>
                  <a:cubicBezTo>
                    <a:pt x="159" y="62"/>
                    <a:pt x="159" y="62"/>
                    <a:pt x="158" y="62"/>
                  </a:cubicBezTo>
                  <a:cubicBezTo>
                    <a:pt x="158" y="62"/>
                    <a:pt x="158" y="63"/>
                    <a:pt x="157" y="64"/>
                  </a:cubicBezTo>
                  <a:cubicBezTo>
                    <a:pt x="157" y="64"/>
                    <a:pt x="156" y="65"/>
                    <a:pt x="155" y="65"/>
                  </a:cubicBezTo>
                  <a:cubicBezTo>
                    <a:pt x="155" y="65"/>
                    <a:pt x="154" y="64"/>
                    <a:pt x="154" y="64"/>
                  </a:cubicBezTo>
                  <a:cubicBezTo>
                    <a:pt x="153" y="64"/>
                    <a:pt x="153" y="63"/>
                    <a:pt x="153" y="62"/>
                  </a:cubicBezTo>
                  <a:cubicBezTo>
                    <a:pt x="153" y="62"/>
                    <a:pt x="154" y="62"/>
                    <a:pt x="154" y="62"/>
                  </a:cubicBezTo>
                  <a:cubicBezTo>
                    <a:pt x="154" y="62"/>
                    <a:pt x="155" y="62"/>
                    <a:pt x="155" y="62"/>
                  </a:cubicBezTo>
                  <a:cubicBezTo>
                    <a:pt x="155" y="62"/>
                    <a:pt x="155" y="61"/>
                    <a:pt x="155" y="61"/>
                  </a:cubicBezTo>
                  <a:cubicBezTo>
                    <a:pt x="155" y="61"/>
                    <a:pt x="154" y="61"/>
                    <a:pt x="154" y="60"/>
                  </a:cubicBezTo>
                  <a:cubicBezTo>
                    <a:pt x="153" y="60"/>
                    <a:pt x="153" y="59"/>
                    <a:pt x="153" y="58"/>
                  </a:cubicBezTo>
                  <a:cubicBezTo>
                    <a:pt x="153" y="58"/>
                    <a:pt x="154" y="57"/>
                    <a:pt x="154" y="57"/>
                  </a:cubicBezTo>
                  <a:cubicBezTo>
                    <a:pt x="154" y="57"/>
                    <a:pt x="155" y="57"/>
                    <a:pt x="156" y="57"/>
                  </a:cubicBezTo>
                  <a:cubicBezTo>
                    <a:pt x="156" y="57"/>
                    <a:pt x="156" y="56"/>
                    <a:pt x="156" y="56"/>
                  </a:cubicBezTo>
                  <a:cubicBezTo>
                    <a:pt x="156" y="55"/>
                    <a:pt x="155" y="55"/>
                    <a:pt x="155" y="55"/>
                  </a:cubicBezTo>
                  <a:cubicBezTo>
                    <a:pt x="155" y="54"/>
                    <a:pt x="156" y="54"/>
                    <a:pt x="157" y="54"/>
                  </a:cubicBezTo>
                  <a:cubicBezTo>
                    <a:pt x="157" y="54"/>
                    <a:pt x="158" y="54"/>
                    <a:pt x="158" y="54"/>
                  </a:cubicBezTo>
                  <a:cubicBezTo>
                    <a:pt x="159" y="54"/>
                    <a:pt x="160" y="54"/>
                    <a:pt x="160" y="54"/>
                  </a:cubicBezTo>
                  <a:cubicBezTo>
                    <a:pt x="160" y="54"/>
                    <a:pt x="161" y="54"/>
                    <a:pt x="162" y="55"/>
                  </a:cubicBezTo>
                  <a:cubicBezTo>
                    <a:pt x="162" y="55"/>
                    <a:pt x="163" y="56"/>
                    <a:pt x="163" y="56"/>
                  </a:cubicBezTo>
                  <a:cubicBezTo>
                    <a:pt x="163" y="56"/>
                    <a:pt x="164" y="57"/>
                    <a:pt x="164" y="57"/>
                  </a:cubicBezTo>
                  <a:cubicBezTo>
                    <a:pt x="164" y="57"/>
                    <a:pt x="164" y="58"/>
                    <a:pt x="165" y="59"/>
                  </a:cubicBezTo>
                  <a:cubicBezTo>
                    <a:pt x="165" y="59"/>
                    <a:pt x="165" y="59"/>
                    <a:pt x="166" y="60"/>
                  </a:cubicBezTo>
                  <a:cubicBezTo>
                    <a:pt x="166" y="60"/>
                    <a:pt x="166" y="60"/>
                    <a:pt x="167" y="60"/>
                  </a:cubicBezTo>
                  <a:cubicBezTo>
                    <a:pt x="167" y="60"/>
                    <a:pt x="167" y="59"/>
                    <a:pt x="167" y="59"/>
                  </a:cubicBezTo>
                  <a:cubicBezTo>
                    <a:pt x="167" y="58"/>
                    <a:pt x="167" y="57"/>
                    <a:pt x="166" y="57"/>
                  </a:cubicBezTo>
                  <a:cubicBezTo>
                    <a:pt x="166" y="56"/>
                    <a:pt x="166" y="56"/>
                    <a:pt x="165" y="56"/>
                  </a:cubicBezTo>
                  <a:cubicBezTo>
                    <a:pt x="165" y="56"/>
                    <a:pt x="165" y="55"/>
                    <a:pt x="165" y="54"/>
                  </a:cubicBezTo>
                  <a:cubicBezTo>
                    <a:pt x="165" y="54"/>
                    <a:pt x="165" y="54"/>
                    <a:pt x="165" y="54"/>
                  </a:cubicBezTo>
                  <a:cubicBezTo>
                    <a:pt x="165" y="53"/>
                    <a:pt x="165" y="53"/>
                    <a:pt x="164" y="53"/>
                  </a:cubicBezTo>
                  <a:cubicBezTo>
                    <a:pt x="164" y="53"/>
                    <a:pt x="163" y="53"/>
                    <a:pt x="162" y="53"/>
                  </a:cubicBezTo>
                  <a:cubicBezTo>
                    <a:pt x="162" y="53"/>
                    <a:pt x="162" y="53"/>
                    <a:pt x="161" y="52"/>
                  </a:cubicBezTo>
                  <a:cubicBezTo>
                    <a:pt x="161" y="52"/>
                    <a:pt x="161" y="52"/>
                    <a:pt x="160" y="52"/>
                  </a:cubicBezTo>
                  <a:cubicBezTo>
                    <a:pt x="160" y="52"/>
                    <a:pt x="159" y="52"/>
                    <a:pt x="159" y="52"/>
                  </a:cubicBezTo>
                  <a:cubicBezTo>
                    <a:pt x="159" y="52"/>
                    <a:pt x="158" y="53"/>
                    <a:pt x="157" y="52"/>
                  </a:cubicBezTo>
                  <a:cubicBezTo>
                    <a:pt x="157" y="52"/>
                    <a:pt x="157" y="51"/>
                    <a:pt x="157" y="51"/>
                  </a:cubicBezTo>
                  <a:cubicBezTo>
                    <a:pt x="157" y="51"/>
                    <a:pt x="158" y="51"/>
                    <a:pt x="158" y="50"/>
                  </a:cubicBezTo>
                  <a:cubicBezTo>
                    <a:pt x="158" y="50"/>
                    <a:pt x="159" y="50"/>
                    <a:pt x="159" y="50"/>
                  </a:cubicBezTo>
                  <a:cubicBezTo>
                    <a:pt x="159" y="50"/>
                    <a:pt x="159" y="49"/>
                    <a:pt x="158" y="49"/>
                  </a:cubicBezTo>
                  <a:cubicBezTo>
                    <a:pt x="158" y="49"/>
                    <a:pt x="157" y="49"/>
                    <a:pt x="156" y="49"/>
                  </a:cubicBezTo>
                  <a:cubicBezTo>
                    <a:pt x="155" y="48"/>
                    <a:pt x="153" y="48"/>
                    <a:pt x="153" y="47"/>
                  </a:cubicBezTo>
                  <a:cubicBezTo>
                    <a:pt x="152" y="47"/>
                    <a:pt x="152" y="46"/>
                    <a:pt x="152" y="45"/>
                  </a:cubicBezTo>
                  <a:cubicBezTo>
                    <a:pt x="152" y="45"/>
                    <a:pt x="152" y="43"/>
                    <a:pt x="152" y="43"/>
                  </a:cubicBezTo>
                  <a:cubicBezTo>
                    <a:pt x="152" y="42"/>
                    <a:pt x="152" y="41"/>
                    <a:pt x="152" y="40"/>
                  </a:cubicBezTo>
                  <a:cubicBezTo>
                    <a:pt x="153" y="39"/>
                    <a:pt x="153" y="37"/>
                    <a:pt x="153" y="36"/>
                  </a:cubicBezTo>
                  <a:cubicBezTo>
                    <a:pt x="154" y="35"/>
                    <a:pt x="155" y="35"/>
                    <a:pt x="155" y="34"/>
                  </a:cubicBezTo>
                  <a:cubicBezTo>
                    <a:pt x="155" y="34"/>
                    <a:pt x="155" y="33"/>
                    <a:pt x="155" y="33"/>
                  </a:cubicBezTo>
                  <a:cubicBezTo>
                    <a:pt x="156" y="33"/>
                    <a:pt x="156" y="32"/>
                    <a:pt x="156" y="32"/>
                  </a:cubicBezTo>
                  <a:cubicBezTo>
                    <a:pt x="157" y="32"/>
                    <a:pt x="157" y="33"/>
                    <a:pt x="158" y="33"/>
                  </a:cubicBezTo>
                  <a:cubicBezTo>
                    <a:pt x="158" y="33"/>
                    <a:pt x="158" y="32"/>
                    <a:pt x="159" y="32"/>
                  </a:cubicBezTo>
                  <a:cubicBezTo>
                    <a:pt x="159" y="32"/>
                    <a:pt x="159" y="33"/>
                    <a:pt x="160" y="33"/>
                  </a:cubicBezTo>
                  <a:cubicBezTo>
                    <a:pt x="160" y="33"/>
                    <a:pt x="160" y="34"/>
                    <a:pt x="160" y="35"/>
                  </a:cubicBezTo>
                  <a:cubicBezTo>
                    <a:pt x="161" y="35"/>
                    <a:pt x="161" y="35"/>
                    <a:pt x="162" y="36"/>
                  </a:cubicBezTo>
                  <a:cubicBezTo>
                    <a:pt x="162" y="36"/>
                    <a:pt x="162" y="37"/>
                    <a:pt x="162" y="37"/>
                  </a:cubicBezTo>
                  <a:cubicBezTo>
                    <a:pt x="163" y="37"/>
                    <a:pt x="162" y="35"/>
                    <a:pt x="162" y="34"/>
                  </a:cubicBezTo>
                  <a:cubicBezTo>
                    <a:pt x="162" y="34"/>
                    <a:pt x="162" y="33"/>
                    <a:pt x="162" y="33"/>
                  </a:cubicBezTo>
                  <a:cubicBezTo>
                    <a:pt x="162" y="32"/>
                    <a:pt x="162" y="31"/>
                    <a:pt x="162" y="31"/>
                  </a:cubicBezTo>
                  <a:cubicBezTo>
                    <a:pt x="162" y="30"/>
                    <a:pt x="162" y="29"/>
                    <a:pt x="162" y="29"/>
                  </a:cubicBezTo>
                  <a:cubicBezTo>
                    <a:pt x="162" y="28"/>
                    <a:pt x="163" y="28"/>
                    <a:pt x="163" y="27"/>
                  </a:cubicBezTo>
                  <a:cubicBezTo>
                    <a:pt x="164" y="27"/>
                    <a:pt x="164" y="26"/>
                    <a:pt x="165" y="25"/>
                  </a:cubicBezTo>
                  <a:cubicBezTo>
                    <a:pt x="165" y="23"/>
                    <a:pt x="165" y="20"/>
                    <a:pt x="165" y="18"/>
                  </a:cubicBezTo>
                  <a:cubicBezTo>
                    <a:pt x="165" y="17"/>
                    <a:pt x="164" y="15"/>
                    <a:pt x="164" y="14"/>
                  </a:cubicBezTo>
                  <a:cubicBezTo>
                    <a:pt x="164" y="13"/>
                    <a:pt x="165" y="12"/>
                    <a:pt x="166" y="12"/>
                  </a:cubicBezTo>
                  <a:cubicBezTo>
                    <a:pt x="166" y="12"/>
                    <a:pt x="168" y="12"/>
                    <a:pt x="168" y="12"/>
                  </a:cubicBezTo>
                  <a:cubicBezTo>
                    <a:pt x="169" y="12"/>
                    <a:pt x="170" y="13"/>
                    <a:pt x="171" y="13"/>
                  </a:cubicBezTo>
                  <a:cubicBezTo>
                    <a:pt x="171" y="14"/>
                    <a:pt x="172" y="15"/>
                    <a:pt x="172" y="15"/>
                  </a:cubicBezTo>
                  <a:cubicBezTo>
                    <a:pt x="172" y="15"/>
                    <a:pt x="173" y="16"/>
                    <a:pt x="173" y="16"/>
                  </a:cubicBezTo>
                  <a:cubicBezTo>
                    <a:pt x="174" y="16"/>
                    <a:pt x="175" y="15"/>
                    <a:pt x="175" y="15"/>
                  </a:cubicBezTo>
                  <a:cubicBezTo>
                    <a:pt x="175" y="15"/>
                    <a:pt x="176" y="14"/>
                    <a:pt x="176" y="14"/>
                  </a:cubicBezTo>
                  <a:cubicBezTo>
                    <a:pt x="177" y="14"/>
                    <a:pt x="177" y="15"/>
                    <a:pt x="178" y="15"/>
                  </a:cubicBezTo>
                  <a:cubicBezTo>
                    <a:pt x="178" y="15"/>
                    <a:pt x="179" y="15"/>
                    <a:pt x="179" y="15"/>
                  </a:cubicBezTo>
                  <a:cubicBezTo>
                    <a:pt x="180" y="15"/>
                    <a:pt x="180" y="14"/>
                    <a:pt x="180" y="15"/>
                  </a:cubicBezTo>
                  <a:cubicBezTo>
                    <a:pt x="181" y="15"/>
                    <a:pt x="182" y="16"/>
                    <a:pt x="182" y="16"/>
                  </a:cubicBezTo>
                  <a:cubicBezTo>
                    <a:pt x="182" y="17"/>
                    <a:pt x="183" y="18"/>
                    <a:pt x="183" y="18"/>
                  </a:cubicBezTo>
                  <a:cubicBezTo>
                    <a:pt x="184" y="19"/>
                    <a:pt x="185" y="19"/>
                    <a:pt x="185" y="20"/>
                  </a:cubicBezTo>
                  <a:cubicBezTo>
                    <a:pt x="186" y="20"/>
                    <a:pt x="187" y="21"/>
                    <a:pt x="187" y="21"/>
                  </a:cubicBezTo>
                  <a:cubicBezTo>
                    <a:pt x="187" y="22"/>
                    <a:pt x="188" y="24"/>
                    <a:pt x="189" y="25"/>
                  </a:cubicBezTo>
                  <a:cubicBezTo>
                    <a:pt x="189" y="25"/>
                    <a:pt x="189" y="26"/>
                    <a:pt x="189" y="27"/>
                  </a:cubicBezTo>
                  <a:cubicBezTo>
                    <a:pt x="189" y="27"/>
                    <a:pt x="188" y="28"/>
                    <a:pt x="188" y="28"/>
                  </a:cubicBezTo>
                  <a:cubicBezTo>
                    <a:pt x="188" y="28"/>
                    <a:pt x="187" y="29"/>
                    <a:pt x="187" y="29"/>
                  </a:cubicBezTo>
                  <a:cubicBezTo>
                    <a:pt x="187" y="29"/>
                    <a:pt x="187" y="31"/>
                    <a:pt x="187" y="31"/>
                  </a:cubicBezTo>
                  <a:cubicBezTo>
                    <a:pt x="187" y="31"/>
                    <a:pt x="188" y="31"/>
                    <a:pt x="189" y="31"/>
                  </a:cubicBezTo>
                  <a:cubicBezTo>
                    <a:pt x="189" y="31"/>
                    <a:pt x="189" y="30"/>
                    <a:pt x="189" y="30"/>
                  </a:cubicBezTo>
                  <a:cubicBezTo>
                    <a:pt x="190" y="30"/>
                    <a:pt x="191" y="30"/>
                    <a:pt x="191" y="31"/>
                  </a:cubicBezTo>
                  <a:cubicBezTo>
                    <a:pt x="191" y="31"/>
                    <a:pt x="191" y="32"/>
                    <a:pt x="190" y="33"/>
                  </a:cubicBezTo>
                  <a:cubicBezTo>
                    <a:pt x="190" y="33"/>
                    <a:pt x="190" y="34"/>
                    <a:pt x="189" y="35"/>
                  </a:cubicBezTo>
                  <a:cubicBezTo>
                    <a:pt x="189" y="35"/>
                    <a:pt x="188" y="36"/>
                    <a:pt x="188" y="36"/>
                  </a:cubicBezTo>
                  <a:cubicBezTo>
                    <a:pt x="188" y="37"/>
                    <a:pt x="187" y="37"/>
                    <a:pt x="187" y="38"/>
                  </a:cubicBezTo>
                  <a:cubicBezTo>
                    <a:pt x="187" y="38"/>
                    <a:pt x="187" y="39"/>
                    <a:pt x="187" y="39"/>
                  </a:cubicBezTo>
                  <a:cubicBezTo>
                    <a:pt x="188" y="39"/>
                    <a:pt x="189" y="39"/>
                    <a:pt x="189" y="39"/>
                  </a:cubicBezTo>
                  <a:cubicBezTo>
                    <a:pt x="189" y="38"/>
                    <a:pt x="190" y="37"/>
                    <a:pt x="191" y="36"/>
                  </a:cubicBezTo>
                  <a:cubicBezTo>
                    <a:pt x="191" y="36"/>
                    <a:pt x="192" y="35"/>
                    <a:pt x="192" y="35"/>
                  </a:cubicBezTo>
                  <a:cubicBezTo>
                    <a:pt x="192" y="34"/>
                    <a:pt x="193" y="32"/>
                    <a:pt x="193" y="31"/>
                  </a:cubicBezTo>
                  <a:cubicBezTo>
                    <a:pt x="193" y="31"/>
                    <a:pt x="192" y="30"/>
                    <a:pt x="192" y="29"/>
                  </a:cubicBezTo>
                  <a:cubicBezTo>
                    <a:pt x="191" y="29"/>
                    <a:pt x="190" y="29"/>
                    <a:pt x="190" y="28"/>
                  </a:cubicBezTo>
                  <a:cubicBezTo>
                    <a:pt x="190" y="28"/>
                    <a:pt x="190" y="26"/>
                    <a:pt x="190" y="25"/>
                  </a:cubicBezTo>
                  <a:cubicBezTo>
                    <a:pt x="190" y="25"/>
                    <a:pt x="191" y="24"/>
                    <a:pt x="191" y="24"/>
                  </a:cubicBezTo>
                  <a:cubicBezTo>
                    <a:pt x="192" y="24"/>
                    <a:pt x="193" y="24"/>
                    <a:pt x="193" y="24"/>
                  </a:cubicBezTo>
                  <a:cubicBezTo>
                    <a:pt x="193" y="24"/>
                    <a:pt x="193" y="23"/>
                    <a:pt x="193" y="23"/>
                  </a:cubicBezTo>
                  <a:cubicBezTo>
                    <a:pt x="193" y="22"/>
                    <a:pt x="192" y="22"/>
                    <a:pt x="192" y="22"/>
                  </a:cubicBezTo>
                  <a:cubicBezTo>
                    <a:pt x="192" y="22"/>
                    <a:pt x="191" y="21"/>
                    <a:pt x="191" y="20"/>
                  </a:cubicBezTo>
                  <a:cubicBezTo>
                    <a:pt x="191" y="20"/>
                    <a:pt x="191" y="19"/>
                    <a:pt x="192" y="19"/>
                  </a:cubicBezTo>
                  <a:cubicBezTo>
                    <a:pt x="192" y="19"/>
                    <a:pt x="193" y="19"/>
                    <a:pt x="193" y="19"/>
                  </a:cubicBezTo>
                  <a:cubicBezTo>
                    <a:pt x="194" y="19"/>
                    <a:pt x="194" y="20"/>
                    <a:pt x="194" y="21"/>
                  </a:cubicBezTo>
                  <a:cubicBezTo>
                    <a:pt x="194" y="21"/>
                    <a:pt x="195" y="22"/>
                    <a:pt x="195" y="22"/>
                  </a:cubicBezTo>
                  <a:cubicBezTo>
                    <a:pt x="196" y="23"/>
                    <a:pt x="196" y="23"/>
                    <a:pt x="197" y="23"/>
                  </a:cubicBezTo>
                  <a:cubicBezTo>
                    <a:pt x="197" y="24"/>
                    <a:pt x="197" y="26"/>
                    <a:pt x="198" y="27"/>
                  </a:cubicBezTo>
                  <a:cubicBezTo>
                    <a:pt x="198" y="27"/>
                    <a:pt x="199" y="27"/>
                    <a:pt x="199" y="27"/>
                  </a:cubicBezTo>
                  <a:cubicBezTo>
                    <a:pt x="199" y="27"/>
                    <a:pt x="200" y="27"/>
                    <a:pt x="200" y="27"/>
                  </a:cubicBezTo>
                  <a:cubicBezTo>
                    <a:pt x="201" y="27"/>
                    <a:pt x="201" y="27"/>
                    <a:pt x="202" y="28"/>
                  </a:cubicBezTo>
                  <a:cubicBezTo>
                    <a:pt x="202" y="28"/>
                    <a:pt x="202" y="29"/>
                    <a:pt x="203" y="29"/>
                  </a:cubicBezTo>
                  <a:cubicBezTo>
                    <a:pt x="203" y="30"/>
                    <a:pt x="204" y="30"/>
                    <a:pt x="204" y="30"/>
                  </a:cubicBezTo>
                  <a:cubicBezTo>
                    <a:pt x="205" y="30"/>
                    <a:pt x="206" y="31"/>
                    <a:pt x="206" y="31"/>
                  </a:cubicBezTo>
                  <a:cubicBezTo>
                    <a:pt x="207" y="31"/>
                    <a:pt x="208" y="31"/>
                    <a:pt x="208" y="31"/>
                  </a:cubicBezTo>
                  <a:cubicBezTo>
                    <a:pt x="208" y="31"/>
                    <a:pt x="209" y="31"/>
                    <a:pt x="209" y="31"/>
                  </a:cubicBezTo>
                  <a:cubicBezTo>
                    <a:pt x="209" y="32"/>
                    <a:pt x="209" y="33"/>
                    <a:pt x="209" y="33"/>
                  </a:cubicBezTo>
                  <a:cubicBezTo>
                    <a:pt x="209" y="33"/>
                    <a:pt x="209" y="34"/>
                    <a:pt x="209" y="35"/>
                  </a:cubicBezTo>
                  <a:cubicBezTo>
                    <a:pt x="209" y="35"/>
                    <a:pt x="209" y="36"/>
                    <a:pt x="208" y="36"/>
                  </a:cubicBezTo>
                  <a:cubicBezTo>
                    <a:pt x="208" y="37"/>
                    <a:pt x="207" y="38"/>
                    <a:pt x="207" y="38"/>
                  </a:cubicBezTo>
                  <a:cubicBezTo>
                    <a:pt x="206" y="39"/>
                    <a:pt x="204" y="41"/>
                    <a:pt x="203" y="42"/>
                  </a:cubicBezTo>
                  <a:cubicBezTo>
                    <a:pt x="203" y="43"/>
                    <a:pt x="201" y="44"/>
                    <a:pt x="200" y="45"/>
                  </a:cubicBezTo>
                  <a:cubicBezTo>
                    <a:pt x="200" y="46"/>
                    <a:pt x="200" y="47"/>
                    <a:pt x="200" y="47"/>
                  </a:cubicBezTo>
                  <a:cubicBezTo>
                    <a:pt x="199" y="48"/>
                    <a:pt x="199" y="49"/>
                    <a:pt x="199" y="50"/>
                  </a:cubicBezTo>
                  <a:cubicBezTo>
                    <a:pt x="198" y="50"/>
                    <a:pt x="197" y="51"/>
                    <a:pt x="197" y="52"/>
                  </a:cubicBezTo>
                  <a:cubicBezTo>
                    <a:pt x="197" y="52"/>
                    <a:pt x="195" y="53"/>
                    <a:pt x="195" y="53"/>
                  </a:cubicBezTo>
                  <a:cubicBezTo>
                    <a:pt x="195" y="54"/>
                    <a:pt x="195" y="55"/>
                    <a:pt x="195" y="55"/>
                  </a:cubicBezTo>
                  <a:cubicBezTo>
                    <a:pt x="195" y="55"/>
                    <a:pt x="195" y="56"/>
                    <a:pt x="196" y="56"/>
                  </a:cubicBezTo>
                  <a:cubicBezTo>
                    <a:pt x="196" y="56"/>
                    <a:pt x="197" y="56"/>
                    <a:pt x="197" y="55"/>
                  </a:cubicBezTo>
                  <a:cubicBezTo>
                    <a:pt x="198" y="55"/>
                    <a:pt x="198" y="54"/>
                    <a:pt x="198" y="54"/>
                  </a:cubicBezTo>
                  <a:cubicBezTo>
                    <a:pt x="199" y="53"/>
                    <a:pt x="200" y="52"/>
                    <a:pt x="200" y="52"/>
                  </a:cubicBezTo>
                  <a:cubicBezTo>
                    <a:pt x="200" y="52"/>
                    <a:pt x="201" y="52"/>
                    <a:pt x="201" y="52"/>
                  </a:cubicBezTo>
                  <a:cubicBezTo>
                    <a:pt x="202" y="51"/>
                    <a:pt x="202" y="50"/>
                    <a:pt x="203" y="50"/>
                  </a:cubicBezTo>
                  <a:cubicBezTo>
                    <a:pt x="203" y="49"/>
                    <a:pt x="203" y="48"/>
                    <a:pt x="203" y="48"/>
                  </a:cubicBezTo>
                  <a:cubicBezTo>
                    <a:pt x="204" y="48"/>
                    <a:pt x="205" y="47"/>
                    <a:pt x="206" y="47"/>
                  </a:cubicBezTo>
                  <a:cubicBezTo>
                    <a:pt x="206" y="47"/>
                    <a:pt x="207" y="48"/>
                    <a:pt x="207" y="47"/>
                  </a:cubicBezTo>
                  <a:cubicBezTo>
                    <a:pt x="208" y="47"/>
                    <a:pt x="208" y="46"/>
                    <a:pt x="208" y="46"/>
                  </a:cubicBezTo>
                  <a:cubicBezTo>
                    <a:pt x="209" y="45"/>
                    <a:pt x="209" y="43"/>
                    <a:pt x="209" y="43"/>
                  </a:cubicBezTo>
                  <a:cubicBezTo>
                    <a:pt x="210" y="42"/>
                    <a:pt x="210" y="41"/>
                    <a:pt x="211" y="40"/>
                  </a:cubicBezTo>
                  <a:cubicBezTo>
                    <a:pt x="211" y="40"/>
                    <a:pt x="212" y="38"/>
                    <a:pt x="213" y="38"/>
                  </a:cubicBezTo>
                  <a:cubicBezTo>
                    <a:pt x="213" y="38"/>
                    <a:pt x="213" y="39"/>
                    <a:pt x="213" y="40"/>
                  </a:cubicBezTo>
                  <a:cubicBezTo>
                    <a:pt x="214" y="40"/>
                    <a:pt x="213" y="41"/>
                    <a:pt x="213" y="42"/>
                  </a:cubicBezTo>
                  <a:cubicBezTo>
                    <a:pt x="213" y="43"/>
                    <a:pt x="213" y="44"/>
                    <a:pt x="213" y="45"/>
                  </a:cubicBezTo>
                  <a:cubicBezTo>
                    <a:pt x="213" y="45"/>
                    <a:pt x="213" y="46"/>
                    <a:pt x="212" y="47"/>
                  </a:cubicBezTo>
                  <a:cubicBezTo>
                    <a:pt x="212" y="47"/>
                    <a:pt x="212" y="49"/>
                    <a:pt x="212" y="50"/>
                  </a:cubicBezTo>
                  <a:cubicBezTo>
                    <a:pt x="212" y="50"/>
                    <a:pt x="211" y="52"/>
                    <a:pt x="210" y="52"/>
                  </a:cubicBezTo>
                  <a:cubicBezTo>
                    <a:pt x="210" y="53"/>
                    <a:pt x="209" y="53"/>
                    <a:pt x="209" y="54"/>
                  </a:cubicBezTo>
                  <a:cubicBezTo>
                    <a:pt x="209" y="54"/>
                    <a:pt x="209" y="55"/>
                    <a:pt x="209" y="56"/>
                  </a:cubicBezTo>
                  <a:cubicBezTo>
                    <a:pt x="209" y="56"/>
                    <a:pt x="209" y="57"/>
                    <a:pt x="210" y="58"/>
                  </a:cubicBezTo>
                  <a:cubicBezTo>
                    <a:pt x="210" y="58"/>
                    <a:pt x="210" y="59"/>
                    <a:pt x="210" y="59"/>
                  </a:cubicBezTo>
                  <a:cubicBezTo>
                    <a:pt x="209" y="60"/>
                    <a:pt x="209" y="61"/>
                    <a:pt x="209" y="61"/>
                  </a:cubicBezTo>
                  <a:cubicBezTo>
                    <a:pt x="209" y="62"/>
                    <a:pt x="209" y="63"/>
                    <a:pt x="209" y="63"/>
                  </a:cubicBezTo>
                  <a:cubicBezTo>
                    <a:pt x="209" y="64"/>
                    <a:pt x="209" y="64"/>
                    <a:pt x="210" y="64"/>
                  </a:cubicBezTo>
                  <a:cubicBezTo>
                    <a:pt x="210" y="65"/>
                    <a:pt x="210" y="64"/>
                    <a:pt x="210" y="64"/>
                  </a:cubicBezTo>
                  <a:cubicBezTo>
                    <a:pt x="211" y="63"/>
                    <a:pt x="211" y="62"/>
                    <a:pt x="212" y="61"/>
                  </a:cubicBezTo>
                  <a:cubicBezTo>
                    <a:pt x="212" y="61"/>
                    <a:pt x="212" y="59"/>
                    <a:pt x="212" y="58"/>
                  </a:cubicBezTo>
                  <a:cubicBezTo>
                    <a:pt x="212" y="58"/>
                    <a:pt x="212" y="57"/>
                    <a:pt x="212" y="57"/>
                  </a:cubicBezTo>
                  <a:cubicBezTo>
                    <a:pt x="212" y="56"/>
                    <a:pt x="213" y="55"/>
                    <a:pt x="213" y="55"/>
                  </a:cubicBezTo>
                  <a:cubicBezTo>
                    <a:pt x="213" y="54"/>
                    <a:pt x="214" y="53"/>
                    <a:pt x="214" y="52"/>
                  </a:cubicBezTo>
                  <a:cubicBezTo>
                    <a:pt x="214" y="52"/>
                    <a:pt x="215" y="50"/>
                    <a:pt x="215" y="49"/>
                  </a:cubicBezTo>
                  <a:cubicBezTo>
                    <a:pt x="215" y="48"/>
                    <a:pt x="214" y="47"/>
                    <a:pt x="214" y="46"/>
                  </a:cubicBezTo>
                  <a:cubicBezTo>
                    <a:pt x="214" y="45"/>
                    <a:pt x="214" y="44"/>
                    <a:pt x="214" y="43"/>
                  </a:cubicBezTo>
                  <a:cubicBezTo>
                    <a:pt x="214" y="42"/>
                    <a:pt x="214" y="41"/>
                    <a:pt x="215" y="40"/>
                  </a:cubicBezTo>
                  <a:cubicBezTo>
                    <a:pt x="215" y="40"/>
                    <a:pt x="216" y="39"/>
                    <a:pt x="216" y="39"/>
                  </a:cubicBezTo>
                  <a:cubicBezTo>
                    <a:pt x="216" y="38"/>
                    <a:pt x="216" y="38"/>
                    <a:pt x="216" y="37"/>
                  </a:cubicBezTo>
                  <a:cubicBezTo>
                    <a:pt x="216" y="37"/>
                    <a:pt x="217" y="36"/>
                    <a:pt x="217" y="35"/>
                  </a:cubicBezTo>
                  <a:cubicBezTo>
                    <a:pt x="217" y="35"/>
                    <a:pt x="217" y="34"/>
                    <a:pt x="217" y="33"/>
                  </a:cubicBezTo>
                  <a:cubicBezTo>
                    <a:pt x="216" y="33"/>
                    <a:pt x="216" y="32"/>
                    <a:pt x="216" y="32"/>
                  </a:cubicBezTo>
                  <a:cubicBezTo>
                    <a:pt x="216" y="31"/>
                    <a:pt x="216" y="30"/>
                    <a:pt x="216" y="30"/>
                  </a:cubicBezTo>
                  <a:cubicBezTo>
                    <a:pt x="216" y="29"/>
                    <a:pt x="216" y="28"/>
                    <a:pt x="216" y="28"/>
                  </a:cubicBezTo>
                  <a:cubicBezTo>
                    <a:pt x="216" y="28"/>
                    <a:pt x="216" y="27"/>
                    <a:pt x="216" y="26"/>
                  </a:cubicBezTo>
                  <a:cubicBezTo>
                    <a:pt x="216" y="26"/>
                    <a:pt x="217" y="25"/>
                    <a:pt x="218" y="25"/>
                  </a:cubicBezTo>
                  <a:cubicBezTo>
                    <a:pt x="218" y="25"/>
                    <a:pt x="219" y="25"/>
                    <a:pt x="219" y="25"/>
                  </a:cubicBezTo>
                  <a:cubicBezTo>
                    <a:pt x="220" y="25"/>
                    <a:pt x="221" y="25"/>
                    <a:pt x="222" y="25"/>
                  </a:cubicBezTo>
                  <a:cubicBezTo>
                    <a:pt x="223" y="25"/>
                    <a:pt x="224" y="25"/>
                    <a:pt x="225" y="26"/>
                  </a:cubicBezTo>
                  <a:cubicBezTo>
                    <a:pt x="226" y="26"/>
                    <a:pt x="228" y="27"/>
                    <a:pt x="228" y="27"/>
                  </a:cubicBezTo>
                  <a:cubicBezTo>
                    <a:pt x="229" y="27"/>
                    <a:pt x="231" y="28"/>
                    <a:pt x="232" y="28"/>
                  </a:cubicBezTo>
                  <a:cubicBezTo>
                    <a:pt x="232" y="29"/>
                    <a:pt x="232" y="30"/>
                    <a:pt x="233" y="30"/>
                  </a:cubicBezTo>
                  <a:cubicBezTo>
                    <a:pt x="233" y="31"/>
                    <a:pt x="233" y="32"/>
                    <a:pt x="233" y="32"/>
                  </a:cubicBezTo>
                  <a:cubicBezTo>
                    <a:pt x="234" y="32"/>
                    <a:pt x="235" y="31"/>
                    <a:pt x="235" y="31"/>
                  </a:cubicBezTo>
                  <a:cubicBezTo>
                    <a:pt x="235" y="31"/>
                    <a:pt x="236" y="31"/>
                    <a:pt x="236" y="31"/>
                  </a:cubicBezTo>
                  <a:cubicBezTo>
                    <a:pt x="236" y="32"/>
                    <a:pt x="236" y="34"/>
                    <a:pt x="236" y="34"/>
                  </a:cubicBezTo>
                  <a:cubicBezTo>
                    <a:pt x="237" y="35"/>
                    <a:pt x="237" y="36"/>
                    <a:pt x="238" y="36"/>
                  </a:cubicBezTo>
                  <a:cubicBezTo>
                    <a:pt x="238" y="37"/>
                    <a:pt x="239" y="38"/>
                    <a:pt x="239" y="39"/>
                  </a:cubicBezTo>
                  <a:cubicBezTo>
                    <a:pt x="239" y="40"/>
                    <a:pt x="238" y="41"/>
                    <a:pt x="238" y="41"/>
                  </a:cubicBezTo>
                  <a:cubicBezTo>
                    <a:pt x="237" y="42"/>
                    <a:pt x="235" y="43"/>
                    <a:pt x="235" y="44"/>
                  </a:cubicBezTo>
                  <a:cubicBezTo>
                    <a:pt x="234" y="44"/>
                    <a:pt x="234" y="46"/>
                    <a:pt x="234" y="47"/>
                  </a:cubicBezTo>
                  <a:cubicBezTo>
                    <a:pt x="233" y="48"/>
                    <a:pt x="233" y="49"/>
                    <a:pt x="233" y="50"/>
                  </a:cubicBezTo>
                  <a:cubicBezTo>
                    <a:pt x="233" y="51"/>
                    <a:pt x="232" y="52"/>
                    <a:pt x="231" y="52"/>
                  </a:cubicBezTo>
                  <a:cubicBezTo>
                    <a:pt x="231" y="53"/>
                    <a:pt x="230" y="53"/>
                    <a:pt x="230" y="54"/>
                  </a:cubicBezTo>
                  <a:cubicBezTo>
                    <a:pt x="230" y="54"/>
                    <a:pt x="230" y="55"/>
                    <a:pt x="231" y="55"/>
                  </a:cubicBezTo>
                  <a:cubicBezTo>
                    <a:pt x="231" y="56"/>
                    <a:pt x="232" y="55"/>
                    <a:pt x="233" y="55"/>
                  </a:cubicBezTo>
                  <a:cubicBezTo>
                    <a:pt x="233" y="54"/>
                    <a:pt x="234" y="53"/>
                    <a:pt x="235" y="52"/>
                  </a:cubicBezTo>
                  <a:cubicBezTo>
                    <a:pt x="235" y="52"/>
                    <a:pt x="236" y="51"/>
                    <a:pt x="236" y="50"/>
                  </a:cubicBezTo>
                  <a:cubicBezTo>
                    <a:pt x="236" y="50"/>
                    <a:pt x="236" y="49"/>
                    <a:pt x="236" y="49"/>
                  </a:cubicBezTo>
                  <a:cubicBezTo>
                    <a:pt x="236" y="48"/>
                    <a:pt x="237" y="48"/>
                    <a:pt x="237" y="47"/>
                  </a:cubicBezTo>
                  <a:cubicBezTo>
                    <a:pt x="238" y="47"/>
                    <a:pt x="238" y="46"/>
                    <a:pt x="238" y="46"/>
                  </a:cubicBezTo>
                  <a:cubicBezTo>
                    <a:pt x="238" y="45"/>
                    <a:pt x="239" y="44"/>
                    <a:pt x="239" y="43"/>
                  </a:cubicBezTo>
                  <a:cubicBezTo>
                    <a:pt x="239" y="43"/>
                    <a:pt x="240" y="41"/>
                    <a:pt x="241" y="41"/>
                  </a:cubicBezTo>
                  <a:cubicBezTo>
                    <a:pt x="241" y="40"/>
                    <a:pt x="243" y="39"/>
                    <a:pt x="243" y="39"/>
                  </a:cubicBezTo>
                  <a:cubicBezTo>
                    <a:pt x="243" y="38"/>
                    <a:pt x="244" y="37"/>
                    <a:pt x="244" y="37"/>
                  </a:cubicBezTo>
                  <a:cubicBezTo>
                    <a:pt x="244" y="36"/>
                    <a:pt x="245" y="35"/>
                    <a:pt x="245" y="35"/>
                  </a:cubicBezTo>
                  <a:cubicBezTo>
                    <a:pt x="246" y="35"/>
                    <a:pt x="248" y="35"/>
                    <a:pt x="249" y="34"/>
                  </a:cubicBezTo>
                  <a:cubicBezTo>
                    <a:pt x="250" y="34"/>
                    <a:pt x="251" y="34"/>
                    <a:pt x="252" y="34"/>
                  </a:cubicBezTo>
                  <a:cubicBezTo>
                    <a:pt x="253" y="34"/>
                    <a:pt x="254" y="35"/>
                    <a:pt x="254" y="35"/>
                  </a:cubicBezTo>
                  <a:cubicBezTo>
                    <a:pt x="255" y="35"/>
                    <a:pt x="256" y="36"/>
                    <a:pt x="256" y="36"/>
                  </a:cubicBezTo>
                  <a:cubicBezTo>
                    <a:pt x="256" y="37"/>
                    <a:pt x="255" y="38"/>
                    <a:pt x="256" y="39"/>
                  </a:cubicBezTo>
                  <a:cubicBezTo>
                    <a:pt x="256" y="39"/>
                    <a:pt x="258" y="38"/>
                    <a:pt x="258" y="38"/>
                  </a:cubicBezTo>
                  <a:cubicBezTo>
                    <a:pt x="258" y="38"/>
                    <a:pt x="259" y="37"/>
                    <a:pt x="259" y="37"/>
                  </a:cubicBezTo>
                  <a:cubicBezTo>
                    <a:pt x="259" y="37"/>
                    <a:pt x="259" y="35"/>
                    <a:pt x="259" y="35"/>
                  </a:cubicBezTo>
                  <a:cubicBezTo>
                    <a:pt x="259" y="35"/>
                    <a:pt x="260" y="35"/>
                    <a:pt x="261" y="35"/>
                  </a:cubicBezTo>
                  <a:cubicBezTo>
                    <a:pt x="261" y="35"/>
                    <a:pt x="261" y="36"/>
                    <a:pt x="261" y="37"/>
                  </a:cubicBezTo>
                  <a:cubicBezTo>
                    <a:pt x="262" y="37"/>
                    <a:pt x="262" y="37"/>
                    <a:pt x="263" y="37"/>
                  </a:cubicBezTo>
                  <a:cubicBezTo>
                    <a:pt x="263" y="37"/>
                    <a:pt x="263" y="36"/>
                    <a:pt x="264" y="36"/>
                  </a:cubicBezTo>
                  <a:cubicBezTo>
                    <a:pt x="264" y="36"/>
                    <a:pt x="263" y="35"/>
                    <a:pt x="263" y="35"/>
                  </a:cubicBezTo>
                  <a:cubicBezTo>
                    <a:pt x="263" y="34"/>
                    <a:pt x="262" y="34"/>
                    <a:pt x="262" y="33"/>
                  </a:cubicBezTo>
                  <a:cubicBezTo>
                    <a:pt x="262" y="33"/>
                    <a:pt x="262" y="31"/>
                    <a:pt x="262" y="31"/>
                  </a:cubicBezTo>
                  <a:cubicBezTo>
                    <a:pt x="262" y="31"/>
                    <a:pt x="263" y="30"/>
                    <a:pt x="263" y="30"/>
                  </a:cubicBezTo>
                  <a:cubicBezTo>
                    <a:pt x="264" y="30"/>
                    <a:pt x="265" y="30"/>
                    <a:pt x="265" y="30"/>
                  </a:cubicBezTo>
                  <a:cubicBezTo>
                    <a:pt x="266" y="31"/>
                    <a:pt x="266" y="32"/>
                    <a:pt x="267" y="33"/>
                  </a:cubicBezTo>
                  <a:cubicBezTo>
                    <a:pt x="267" y="33"/>
                    <a:pt x="268" y="33"/>
                    <a:pt x="268" y="33"/>
                  </a:cubicBezTo>
                  <a:cubicBezTo>
                    <a:pt x="268" y="33"/>
                    <a:pt x="269" y="32"/>
                    <a:pt x="269" y="32"/>
                  </a:cubicBezTo>
                  <a:cubicBezTo>
                    <a:pt x="270" y="31"/>
                    <a:pt x="269" y="30"/>
                    <a:pt x="270" y="29"/>
                  </a:cubicBezTo>
                  <a:cubicBezTo>
                    <a:pt x="270" y="29"/>
                    <a:pt x="270" y="28"/>
                    <a:pt x="271" y="28"/>
                  </a:cubicBezTo>
                  <a:cubicBezTo>
                    <a:pt x="271" y="27"/>
                    <a:pt x="273" y="27"/>
                    <a:pt x="274" y="27"/>
                  </a:cubicBezTo>
                  <a:cubicBezTo>
                    <a:pt x="274" y="27"/>
                    <a:pt x="275" y="28"/>
                    <a:pt x="275" y="29"/>
                  </a:cubicBezTo>
                  <a:cubicBezTo>
                    <a:pt x="275" y="29"/>
                    <a:pt x="276" y="29"/>
                    <a:pt x="276" y="29"/>
                  </a:cubicBezTo>
                  <a:cubicBezTo>
                    <a:pt x="277" y="29"/>
                    <a:pt x="278" y="30"/>
                    <a:pt x="278" y="31"/>
                  </a:cubicBezTo>
                  <a:cubicBezTo>
                    <a:pt x="278" y="31"/>
                    <a:pt x="279" y="31"/>
                    <a:pt x="279" y="31"/>
                  </a:cubicBezTo>
                  <a:cubicBezTo>
                    <a:pt x="280" y="31"/>
                    <a:pt x="280" y="30"/>
                    <a:pt x="280" y="30"/>
                  </a:cubicBezTo>
                  <a:cubicBezTo>
                    <a:pt x="280" y="29"/>
                    <a:pt x="280" y="28"/>
                    <a:pt x="280" y="28"/>
                  </a:cubicBezTo>
                  <a:cubicBezTo>
                    <a:pt x="280" y="28"/>
                    <a:pt x="281" y="27"/>
                    <a:pt x="281" y="27"/>
                  </a:cubicBezTo>
                  <a:cubicBezTo>
                    <a:pt x="281" y="26"/>
                    <a:pt x="281" y="25"/>
                    <a:pt x="281" y="24"/>
                  </a:cubicBezTo>
                  <a:cubicBezTo>
                    <a:pt x="281" y="24"/>
                    <a:pt x="282" y="23"/>
                    <a:pt x="282" y="23"/>
                  </a:cubicBezTo>
                  <a:cubicBezTo>
                    <a:pt x="283" y="23"/>
                    <a:pt x="284" y="23"/>
                    <a:pt x="284" y="22"/>
                  </a:cubicBezTo>
                  <a:cubicBezTo>
                    <a:pt x="284" y="22"/>
                    <a:pt x="284" y="21"/>
                    <a:pt x="284" y="21"/>
                  </a:cubicBezTo>
                  <a:cubicBezTo>
                    <a:pt x="284" y="21"/>
                    <a:pt x="284" y="20"/>
                    <a:pt x="284" y="20"/>
                  </a:cubicBezTo>
                  <a:cubicBezTo>
                    <a:pt x="284" y="20"/>
                    <a:pt x="285" y="19"/>
                    <a:pt x="285" y="19"/>
                  </a:cubicBezTo>
                  <a:cubicBezTo>
                    <a:pt x="285" y="19"/>
                    <a:pt x="286" y="19"/>
                    <a:pt x="286" y="20"/>
                  </a:cubicBezTo>
                  <a:cubicBezTo>
                    <a:pt x="287" y="20"/>
                    <a:pt x="287" y="21"/>
                    <a:pt x="287" y="21"/>
                  </a:cubicBezTo>
                  <a:cubicBezTo>
                    <a:pt x="287" y="21"/>
                    <a:pt x="286" y="22"/>
                    <a:pt x="286" y="22"/>
                  </a:cubicBezTo>
                  <a:cubicBezTo>
                    <a:pt x="286" y="22"/>
                    <a:pt x="286" y="23"/>
                    <a:pt x="287" y="24"/>
                  </a:cubicBezTo>
                  <a:cubicBezTo>
                    <a:pt x="287" y="24"/>
                    <a:pt x="287" y="26"/>
                    <a:pt x="287" y="26"/>
                  </a:cubicBezTo>
                  <a:cubicBezTo>
                    <a:pt x="287" y="27"/>
                    <a:pt x="287" y="28"/>
                    <a:pt x="287" y="28"/>
                  </a:cubicBezTo>
                  <a:cubicBezTo>
                    <a:pt x="287" y="29"/>
                    <a:pt x="288" y="29"/>
                    <a:pt x="288" y="29"/>
                  </a:cubicBezTo>
                  <a:cubicBezTo>
                    <a:pt x="289" y="29"/>
                    <a:pt x="290" y="29"/>
                    <a:pt x="291" y="28"/>
                  </a:cubicBezTo>
                  <a:cubicBezTo>
                    <a:pt x="291" y="28"/>
                    <a:pt x="291" y="27"/>
                    <a:pt x="291" y="27"/>
                  </a:cubicBezTo>
                  <a:cubicBezTo>
                    <a:pt x="292" y="27"/>
                    <a:pt x="292" y="27"/>
                    <a:pt x="293" y="27"/>
                  </a:cubicBezTo>
                  <a:cubicBezTo>
                    <a:pt x="293" y="27"/>
                    <a:pt x="294" y="28"/>
                    <a:pt x="294" y="29"/>
                  </a:cubicBezTo>
                  <a:cubicBezTo>
                    <a:pt x="295" y="29"/>
                    <a:pt x="296" y="29"/>
                    <a:pt x="296" y="29"/>
                  </a:cubicBezTo>
                  <a:cubicBezTo>
                    <a:pt x="297" y="30"/>
                    <a:pt x="298" y="30"/>
                    <a:pt x="299" y="30"/>
                  </a:cubicBezTo>
                  <a:cubicBezTo>
                    <a:pt x="299" y="31"/>
                    <a:pt x="300" y="33"/>
                    <a:pt x="301" y="33"/>
                  </a:cubicBezTo>
                  <a:cubicBezTo>
                    <a:pt x="301" y="33"/>
                    <a:pt x="301" y="32"/>
                    <a:pt x="301" y="32"/>
                  </a:cubicBezTo>
                  <a:cubicBezTo>
                    <a:pt x="302" y="32"/>
                    <a:pt x="302" y="31"/>
                    <a:pt x="302" y="30"/>
                  </a:cubicBezTo>
                  <a:cubicBezTo>
                    <a:pt x="302" y="30"/>
                    <a:pt x="302" y="29"/>
                    <a:pt x="302" y="29"/>
                  </a:cubicBezTo>
                  <a:cubicBezTo>
                    <a:pt x="302" y="28"/>
                    <a:pt x="303" y="27"/>
                    <a:pt x="304" y="27"/>
                  </a:cubicBezTo>
                  <a:cubicBezTo>
                    <a:pt x="304" y="27"/>
                    <a:pt x="306" y="28"/>
                    <a:pt x="306" y="28"/>
                  </a:cubicBezTo>
                  <a:cubicBezTo>
                    <a:pt x="307" y="28"/>
                    <a:pt x="309" y="28"/>
                    <a:pt x="309" y="28"/>
                  </a:cubicBezTo>
                  <a:cubicBezTo>
                    <a:pt x="310" y="28"/>
                    <a:pt x="311" y="27"/>
                    <a:pt x="311" y="27"/>
                  </a:cubicBezTo>
                  <a:cubicBezTo>
                    <a:pt x="312" y="27"/>
                    <a:pt x="313" y="28"/>
                    <a:pt x="313" y="28"/>
                  </a:cubicBezTo>
                  <a:cubicBezTo>
                    <a:pt x="314" y="28"/>
                    <a:pt x="314" y="29"/>
                    <a:pt x="314" y="29"/>
                  </a:cubicBezTo>
                  <a:cubicBezTo>
                    <a:pt x="315" y="29"/>
                    <a:pt x="316" y="29"/>
                    <a:pt x="316" y="29"/>
                  </a:cubicBezTo>
                  <a:cubicBezTo>
                    <a:pt x="317" y="28"/>
                    <a:pt x="316" y="27"/>
                    <a:pt x="316" y="26"/>
                  </a:cubicBezTo>
                  <a:cubicBezTo>
                    <a:pt x="317" y="26"/>
                    <a:pt x="317" y="25"/>
                    <a:pt x="318" y="25"/>
                  </a:cubicBezTo>
                  <a:cubicBezTo>
                    <a:pt x="319" y="24"/>
                    <a:pt x="321" y="24"/>
                    <a:pt x="321" y="24"/>
                  </a:cubicBezTo>
                  <a:cubicBezTo>
                    <a:pt x="322" y="23"/>
                    <a:pt x="322" y="22"/>
                    <a:pt x="322" y="22"/>
                  </a:cubicBezTo>
                  <a:cubicBezTo>
                    <a:pt x="322" y="21"/>
                    <a:pt x="323" y="20"/>
                    <a:pt x="324" y="19"/>
                  </a:cubicBezTo>
                  <a:cubicBezTo>
                    <a:pt x="324" y="19"/>
                    <a:pt x="325" y="19"/>
                    <a:pt x="326" y="18"/>
                  </a:cubicBezTo>
                  <a:cubicBezTo>
                    <a:pt x="326" y="18"/>
                    <a:pt x="327" y="18"/>
                    <a:pt x="328" y="17"/>
                  </a:cubicBezTo>
                  <a:cubicBezTo>
                    <a:pt x="328" y="17"/>
                    <a:pt x="329" y="16"/>
                    <a:pt x="329" y="16"/>
                  </a:cubicBezTo>
                  <a:cubicBezTo>
                    <a:pt x="330" y="16"/>
                    <a:pt x="330" y="14"/>
                    <a:pt x="330" y="14"/>
                  </a:cubicBezTo>
                  <a:cubicBezTo>
                    <a:pt x="330" y="13"/>
                    <a:pt x="331" y="13"/>
                    <a:pt x="332" y="13"/>
                  </a:cubicBezTo>
                  <a:cubicBezTo>
                    <a:pt x="332" y="13"/>
                    <a:pt x="333" y="14"/>
                    <a:pt x="333" y="14"/>
                  </a:cubicBezTo>
                  <a:cubicBezTo>
                    <a:pt x="333" y="14"/>
                    <a:pt x="334" y="15"/>
                    <a:pt x="335" y="15"/>
                  </a:cubicBezTo>
                  <a:cubicBezTo>
                    <a:pt x="335" y="15"/>
                    <a:pt x="337" y="14"/>
                    <a:pt x="338" y="13"/>
                  </a:cubicBezTo>
                  <a:cubicBezTo>
                    <a:pt x="338" y="13"/>
                    <a:pt x="339" y="12"/>
                    <a:pt x="340" y="12"/>
                  </a:cubicBezTo>
                  <a:cubicBezTo>
                    <a:pt x="341" y="11"/>
                    <a:pt x="343" y="11"/>
                    <a:pt x="344" y="11"/>
                  </a:cubicBezTo>
                  <a:cubicBezTo>
                    <a:pt x="344" y="11"/>
                    <a:pt x="345" y="12"/>
                    <a:pt x="345" y="12"/>
                  </a:cubicBezTo>
                  <a:cubicBezTo>
                    <a:pt x="345" y="12"/>
                    <a:pt x="345" y="13"/>
                    <a:pt x="345" y="14"/>
                  </a:cubicBezTo>
                  <a:cubicBezTo>
                    <a:pt x="345" y="14"/>
                    <a:pt x="344" y="15"/>
                    <a:pt x="344" y="16"/>
                  </a:cubicBezTo>
                  <a:cubicBezTo>
                    <a:pt x="344" y="16"/>
                    <a:pt x="345" y="17"/>
                    <a:pt x="346" y="18"/>
                  </a:cubicBezTo>
                  <a:cubicBezTo>
                    <a:pt x="346" y="18"/>
                    <a:pt x="347" y="19"/>
                    <a:pt x="347" y="19"/>
                  </a:cubicBezTo>
                  <a:cubicBezTo>
                    <a:pt x="347" y="19"/>
                    <a:pt x="348" y="19"/>
                    <a:pt x="349" y="19"/>
                  </a:cubicBezTo>
                  <a:cubicBezTo>
                    <a:pt x="349" y="18"/>
                    <a:pt x="350" y="17"/>
                    <a:pt x="351" y="17"/>
                  </a:cubicBezTo>
                  <a:cubicBezTo>
                    <a:pt x="351" y="16"/>
                    <a:pt x="353" y="16"/>
                    <a:pt x="353" y="16"/>
                  </a:cubicBezTo>
                  <a:cubicBezTo>
                    <a:pt x="354" y="15"/>
                    <a:pt x="355" y="14"/>
                    <a:pt x="356" y="15"/>
                  </a:cubicBezTo>
                  <a:cubicBezTo>
                    <a:pt x="357" y="15"/>
                    <a:pt x="358" y="16"/>
                    <a:pt x="358" y="16"/>
                  </a:cubicBezTo>
                  <a:cubicBezTo>
                    <a:pt x="359" y="16"/>
                    <a:pt x="360" y="17"/>
                    <a:pt x="360" y="17"/>
                  </a:cubicBezTo>
                  <a:cubicBezTo>
                    <a:pt x="360" y="17"/>
                    <a:pt x="361" y="17"/>
                    <a:pt x="362" y="17"/>
                  </a:cubicBezTo>
                  <a:cubicBezTo>
                    <a:pt x="362" y="18"/>
                    <a:pt x="362" y="19"/>
                    <a:pt x="363" y="19"/>
                  </a:cubicBezTo>
                  <a:cubicBezTo>
                    <a:pt x="363" y="19"/>
                    <a:pt x="364" y="20"/>
                    <a:pt x="365" y="20"/>
                  </a:cubicBezTo>
                  <a:cubicBezTo>
                    <a:pt x="365" y="20"/>
                    <a:pt x="366" y="19"/>
                    <a:pt x="366" y="19"/>
                  </a:cubicBezTo>
                  <a:cubicBezTo>
                    <a:pt x="367" y="19"/>
                    <a:pt x="367" y="17"/>
                    <a:pt x="367" y="17"/>
                  </a:cubicBezTo>
                  <a:cubicBezTo>
                    <a:pt x="367" y="16"/>
                    <a:pt x="368" y="15"/>
                    <a:pt x="368" y="15"/>
                  </a:cubicBezTo>
                  <a:cubicBezTo>
                    <a:pt x="368" y="14"/>
                    <a:pt x="368" y="14"/>
                    <a:pt x="367" y="14"/>
                  </a:cubicBezTo>
                  <a:cubicBezTo>
                    <a:pt x="367" y="13"/>
                    <a:pt x="366" y="12"/>
                    <a:pt x="365" y="12"/>
                  </a:cubicBezTo>
                  <a:cubicBezTo>
                    <a:pt x="365" y="11"/>
                    <a:pt x="363" y="10"/>
                    <a:pt x="363" y="10"/>
                  </a:cubicBezTo>
                  <a:cubicBezTo>
                    <a:pt x="362" y="9"/>
                    <a:pt x="361" y="8"/>
                    <a:pt x="361" y="7"/>
                  </a:cubicBezTo>
                  <a:cubicBezTo>
                    <a:pt x="361" y="7"/>
                    <a:pt x="360" y="5"/>
                    <a:pt x="360" y="4"/>
                  </a:cubicBezTo>
                  <a:cubicBezTo>
                    <a:pt x="361" y="4"/>
                    <a:pt x="361" y="3"/>
                    <a:pt x="362" y="2"/>
                  </a:cubicBezTo>
                  <a:cubicBezTo>
                    <a:pt x="362" y="2"/>
                    <a:pt x="363" y="1"/>
                    <a:pt x="363" y="1"/>
                  </a:cubicBezTo>
                  <a:cubicBezTo>
                    <a:pt x="363" y="1"/>
                    <a:pt x="364" y="0"/>
                    <a:pt x="365" y="1"/>
                  </a:cubicBezTo>
                  <a:cubicBezTo>
                    <a:pt x="365" y="1"/>
                    <a:pt x="366" y="2"/>
                    <a:pt x="366" y="3"/>
                  </a:cubicBezTo>
                  <a:cubicBezTo>
                    <a:pt x="367" y="3"/>
                    <a:pt x="367" y="5"/>
                    <a:pt x="367" y="6"/>
                  </a:cubicBezTo>
                  <a:cubicBezTo>
                    <a:pt x="367" y="6"/>
                    <a:pt x="368" y="7"/>
                    <a:pt x="368" y="7"/>
                  </a:cubicBezTo>
                  <a:cubicBezTo>
                    <a:pt x="369" y="7"/>
                    <a:pt x="370" y="7"/>
                    <a:pt x="371" y="7"/>
                  </a:cubicBezTo>
                  <a:cubicBezTo>
                    <a:pt x="372" y="7"/>
                    <a:pt x="374" y="7"/>
                    <a:pt x="374" y="6"/>
                  </a:cubicBezTo>
                  <a:cubicBezTo>
                    <a:pt x="375" y="6"/>
                    <a:pt x="376" y="5"/>
                    <a:pt x="377" y="4"/>
                  </a:cubicBezTo>
                  <a:cubicBezTo>
                    <a:pt x="378" y="4"/>
                    <a:pt x="379" y="3"/>
                    <a:pt x="380" y="3"/>
                  </a:cubicBezTo>
                  <a:cubicBezTo>
                    <a:pt x="380" y="2"/>
                    <a:pt x="382" y="3"/>
                    <a:pt x="383" y="2"/>
                  </a:cubicBezTo>
                  <a:cubicBezTo>
                    <a:pt x="383" y="2"/>
                    <a:pt x="385" y="2"/>
                    <a:pt x="386" y="1"/>
                  </a:cubicBezTo>
                  <a:cubicBezTo>
                    <a:pt x="387" y="1"/>
                    <a:pt x="388" y="0"/>
                    <a:pt x="389" y="1"/>
                  </a:cubicBezTo>
                  <a:cubicBezTo>
                    <a:pt x="390" y="1"/>
                    <a:pt x="391" y="1"/>
                    <a:pt x="391" y="2"/>
                  </a:cubicBezTo>
                  <a:cubicBezTo>
                    <a:pt x="391" y="2"/>
                    <a:pt x="390" y="3"/>
                    <a:pt x="390" y="3"/>
                  </a:cubicBezTo>
                  <a:cubicBezTo>
                    <a:pt x="390" y="4"/>
                    <a:pt x="390" y="5"/>
                    <a:pt x="390" y="5"/>
                  </a:cubicBezTo>
                  <a:cubicBezTo>
                    <a:pt x="390" y="6"/>
                    <a:pt x="392" y="6"/>
                    <a:pt x="393" y="7"/>
                  </a:cubicBezTo>
                  <a:cubicBezTo>
                    <a:pt x="393" y="7"/>
                    <a:pt x="395" y="7"/>
                    <a:pt x="396" y="7"/>
                  </a:cubicBezTo>
                  <a:cubicBezTo>
                    <a:pt x="397" y="7"/>
                    <a:pt x="398" y="5"/>
                    <a:pt x="399" y="5"/>
                  </a:cubicBezTo>
                  <a:cubicBezTo>
                    <a:pt x="400" y="5"/>
                    <a:pt x="402" y="5"/>
                    <a:pt x="403" y="5"/>
                  </a:cubicBezTo>
                  <a:cubicBezTo>
                    <a:pt x="404" y="5"/>
                    <a:pt x="405" y="5"/>
                    <a:pt x="405" y="5"/>
                  </a:cubicBezTo>
                  <a:cubicBezTo>
                    <a:pt x="406" y="5"/>
                    <a:pt x="407" y="6"/>
                    <a:pt x="407" y="7"/>
                  </a:cubicBezTo>
                  <a:cubicBezTo>
                    <a:pt x="407" y="7"/>
                    <a:pt x="406" y="9"/>
                    <a:pt x="406" y="10"/>
                  </a:cubicBezTo>
                  <a:cubicBezTo>
                    <a:pt x="406" y="11"/>
                    <a:pt x="406" y="12"/>
                    <a:pt x="406" y="13"/>
                  </a:cubicBezTo>
                  <a:cubicBezTo>
                    <a:pt x="406" y="14"/>
                    <a:pt x="406" y="15"/>
                    <a:pt x="405" y="16"/>
                  </a:cubicBezTo>
                  <a:cubicBezTo>
                    <a:pt x="405" y="17"/>
                    <a:pt x="404" y="18"/>
                    <a:pt x="404" y="18"/>
                  </a:cubicBezTo>
                  <a:cubicBezTo>
                    <a:pt x="403" y="19"/>
                    <a:pt x="403" y="20"/>
                    <a:pt x="403" y="21"/>
                  </a:cubicBezTo>
                  <a:cubicBezTo>
                    <a:pt x="403" y="22"/>
                    <a:pt x="403" y="24"/>
                    <a:pt x="403" y="24"/>
                  </a:cubicBezTo>
                  <a:cubicBezTo>
                    <a:pt x="403" y="25"/>
                    <a:pt x="403" y="27"/>
                    <a:pt x="402" y="28"/>
                  </a:cubicBezTo>
                  <a:cubicBezTo>
                    <a:pt x="402" y="29"/>
                    <a:pt x="401" y="30"/>
                    <a:pt x="400" y="31"/>
                  </a:cubicBezTo>
                  <a:cubicBezTo>
                    <a:pt x="400" y="33"/>
                    <a:pt x="397" y="36"/>
                    <a:pt x="397" y="37"/>
                  </a:cubicBezTo>
                  <a:cubicBezTo>
                    <a:pt x="396" y="38"/>
                    <a:pt x="396" y="40"/>
                    <a:pt x="396" y="41"/>
                  </a:cubicBezTo>
                  <a:cubicBezTo>
                    <a:pt x="396" y="41"/>
                    <a:pt x="396" y="43"/>
                    <a:pt x="396" y="44"/>
                  </a:cubicBezTo>
                  <a:cubicBezTo>
                    <a:pt x="396" y="45"/>
                    <a:pt x="397" y="46"/>
                    <a:pt x="398" y="46"/>
                  </a:cubicBezTo>
                  <a:cubicBezTo>
                    <a:pt x="398" y="47"/>
                    <a:pt x="400" y="47"/>
                    <a:pt x="400" y="47"/>
                  </a:cubicBezTo>
                  <a:cubicBezTo>
                    <a:pt x="401" y="47"/>
                    <a:pt x="402" y="47"/>
                    <a:pt x="403" y="46"/>
                  </a:cubicBezTo>
                  <a:cubicBezTo>
                    <a:pt x="403" y="46"/>
                    <a:pt x="404" y="46"/>
                    <a:pt x="404" y="46"/>
                  </a:cubicBezTo>
                  <a:cubicBezTo>
                    <a:pt x="405" y="46"/>
                    <a:pt x="405" y="46"/>
                    <a:pt x="405" y="47"/>
                  </a:cubicBezTo>
                  <a:cubicBezTo>
                    <a:pt x="405" y="47"/>
                    <a:pt x="405" y="49"/>
                    <a:pt x="405" y="49"/>
                  </a:cubicBezTo>
                  <a:cubicBezTo>
                    <a:pt x="405" y="50"/>
                    <a:pt x="405" y="53"/>
                    <a:pt x="405" y="54"/>
                  </a:cubicBezTo>
                  <a:cubicBezTo>
                    <a:pt x="404" y="54"/>
                    <a:pt x="402" y="55"/>
                    <a:pt x="402" y="56"/>
                  </a:cubicBezTo>
                  <a:cubicBezTo>
                    <a:pt x="402" y="56"/>
                    <a:pt x="403" y="57"/>
                    <a:pt x="404" y="57"/>
                  </a:cubicBezTo>
                  <a:cubicBezTo>
                    <a:pt x="404" y="58"/>
                    <a:pt x="404" y="59"/>
                    <a:pt x="404" y="60"/>
                  </a:cubicBezTo>
                  <a:cubicBezTo>
                    <a:pt x="404" y="60"/>
                    <a:pt x="403" y="61"/>
                    <a:pt x="403" y="62"/>
                  </a:cubicBezTo>
                  <a:cubicBezTo>
                    <a:pt x="402" y="63"/>
                    <a:pt x="402" y="66"/>
                    <a:pt x="402" y="67"/>
                  </a:cubicBezTo>
                  <a:cubicBezTo>
                    <a:pt x="401" y="68"/>
                    <a:pt x="400" y="70"/>
                    <a:pt x="400" y="71"/>
                  </a:cubicBezTo>
                  <a:cubicBezTo>
                    <a:pt x="398" y="74"/>
                    <a:pt x="395" y="78"/>
                    <a:pt x="393" y="80"/>
                  </a:cubicBezTo>
                  <a:cubicBezTo>
                    <a:pt x="392" y="82"/>
                    <a:pt x="389" y="86"/>
                    <a:pt x="388" y="87"/>
                  </a:cubicBezTo>
                  <a:cubicBezTo>
                    <a:pt x="387" y="88"/>
                    <a:pt x="385" y="89"/>
                    <a:pt x="384" y="90"/>
                  </a:cubicBezTo>
                  <a:cubicBezTo>
                    <a:pt x="383" y="90"/>
                    <a:pt x="380" y="90"/>
                    <a:pt x="379" y="91"/>
                  </a:cubicBezTo>
                  <a:cubicBezTo>
                    <a:pt x="377" y="91"/>
                    <a:pt x="375" y="93"/>
                    <a:pt x="374" y="94"/>
                  </a:cubicBezTo>
                  <a:cubicBezTo>
                    <a:pt x="373" y="95"/>
                    <a:pt x="370" y="95"/>
                    <a:pt x="368" y="96"/>
                  </a:cubicBezTo>
                  <a:cubicBezTo>
                    <a:pt x="367" y="97"/>
                    <a:pt x="365" y="99"/>
                    <a:pt x="364" y="100"/>
                  </a:cubicBezTo>
                  <a:cubicBezTo>
                    <a:pt x="363" y="101"/>
                    <a:pt x="361" y="103"/>
                    <a:pt x="361" y="104"/>
                  </a:cubicBezTo>
                  <a:cubicBezTo>
                    <a:pt x="359" y="106"/>
                    <a:pt x="358" y="110"/>
                    <a:pt x="357" y="112"/>
                  </a:cubicBezTo>
                  <a:cubicBezTo>
                    <a:pt x="355" y="114"/>
                    <a:pt x="352" y="119"/>
                    <a:pt x="350" y="121"/>
                  </a:cubicBezTo>
                  <a:cubicBezTo>
                    <a:pt x="349" y="123"/>
                    <a:pt x="345" y="126"/>
                    <a:pt x="343" y="127"/>
                  </a:cubicBezTo>
                  <a:cubicBezTo>
                    <a:pt x="340" y="129"/>
                    <a:pt x="335" y="133"/>
                    <a:pt x="333" y="135"/>
                  </a:cubicBezTo>
                  <a:cubicBezTo>
                    <a:pt x="331" y="137"/>
                    <a:pt x="327" y="141"/>
                    <a:pt x="325" y="143"/>
                  </a:cubicBezTo>
                  <a:cubicBezTo>
                    <a:pt x="325" y="143"/>
                    <a:pt x="323" y="145"/>
                    <a:pt x="322" y="145"/>
                  </a:cubicBezTo>
                  <a:cubicBezTo>
                    <a:pt x="321" y="146"/>
                    <a:pt x="320" y="147"/>
                    <a:pt x="319" y="148"/>
                  </a:cubicBezTo>
                  <a:cubicBezTo>
                    <a:pt x="318" y="148"/>
                    <a:pt x="317" y="148"/>
                    <a:pt x="316" y="148"/>
                  </a:cubicBezTo>
                  <a:cubicBezTo>
                    <a:pt x="316" y="149"/>
                    <a:pt x="315" y="150"/>
                    <a:pt x="314" y="150"/>
                  </a:cubicBezTo>
                  <a:cubicBezTo>
                    <a:pt x="314" y="151"/>
                    <a:pt x="313" y="153"/>
                    <a:pt x="312" y="153"/>
                  </a:cubicBezTo>
                  <a:cubicBezTo>
                    <a:pt x="312" y="155"/>
                    <a:pt x="312" y="157"/>
                    <a:pt x="312" y="158"/>
                  </a:cubicBezTo>
                  <a:cubicBezTo>
                    <a:pt x="311" y="159"/>
                    <a:pt x="310" y="162"/>
                    <a:pt x="309" y="163"/>
                  </a:cubicBezTo>
                  <a:cubicBezTo>
                    <a:pt x="309" y="164"/>
                    <a:pt x="308" y="166"/>
                    <a:pt x="307" y="166"/>
                  </a:cubicBezTo>
                  <a:cubicBezTo>
                    <a:pt x="306" y="167"/>
                    <a:pt x="304" y="168"/>
                    <a:pt x="303" y="168"/>
                  </a:cubicBezTo>
                  <a:cubicBezTo>
                    <a:pt x="302" y="169"/>
                    <a:pt x="300" y="168"/>
                    <a:pt x="299" y="168"/>
                  </a:cubicBezTo>
                  <a:cubicBezTo>
                    <a:pt x="298" y="168"/>
                    <a:pt x="295" y="168"/>
                    <a:pt x="294" y="169"/>
                  </a:cubicBezTo>
                  <a:cubicBezTo>
                    <a:pt x="293" y="169"/>
                    <a:pt x="291" y="170"/>
                    <a:pt x="290" y="171"/>
                  </a:cubicBezTo>
                  <a:cubicBezTo>
                    <a:pt x="289" y="172"/>
                    <a:pt x="289" y="175"/>
                    <a:pt x="289" y="176"/>
                  </a:cubicBezTo>
                  <a:cubicBezTo>
                    <a:pt x="288" y="177"/>
                    <a:pt x="288" y="178"/>
                    <a:pt x="287" y="179"/>
                  </a:cubicBezTo>
                  <a:cubicBezTo>
                    <a:pt x="287" y="179"/>
                    <a:pt x="286" y="180"/>
                    <a:pt x="286" y="180"/>
                  </a:cubicBezTo>
                  <a:cubicBezTo>
                    <a:pt x="286" y="180"/>
                    <a:pt x="285" y="180"/>
                    <a:pt x="285" y="180"/>
                  </a:cubicBezTo>
                  <a:cubicBezTo>
                    <a:pt x="284" y="179"/>
                    <a:pt x="284" y="178"/>
                    <a:pt x="284" y="178"/>
                  </a:cubicBezTo>
                  <a:cubicBezTo>
                    <a:pt x="284" y="177"/>
                    <a:pt x="285" y="176"/>
                    <a:pt x="285" y="176"/>
                  </a:cubicBezTo>
                  <a:cubicBezTo>
                    <a:pt x="285" y="176"/>
                    <a:pt x="285" y="175"/>
                    <a:pt x="285" y="175"/>
                  </a:cubicBezTo>
                  <a:cubicBezTo>
                    <a:pt x="284" y="175"/>
                    <a:pt x="283" y="176"/>
                    <a:pt x="283" y="176"/>
                  </a:cubicBezTo>
                  <a:cubicBezTo>
                    <a:pt x="282" y="176"/>
                    <a:pt x="282" y="175"/>
                    <a:pt x="282" y="175"/>
                  </a:cubicBezTo>
                  <a:cubicBezTo>
                    <a:pt x="281" y="175"/>
                    <a:pt x="281" y="174"/>
                    <a:pt x="280" y="175"/>
                  </a:cubicBezTo>
                  <a:cubicBezTo>
                    <a:pt x="280" y="175"/>
                    <a:pt x="280" y="176"/>
                    <a:pt x="280" y="176"/>
                  </a:cubicBezTo>
                  <a:cubicBezTo>
                    <a:pt x="280" y="177"/>
                    <a:pt x="281" y="178"/>
                    <a:pt x="281" y="178"/>
                  </a:cubicBezTo>
                  <a:cubicBezTo>
                    <a:pt x="281" y="179"/>
                    <a:pt x="282" y="180"/>
                    <a:pt x="283" y="180"/>
                  </a:cubicBezTo>
                  <a:cubicBezTo>
                    <a:pt x="283" y="181"/>
                    <a:pt x="285" y="181"/>
                    <a:pt x="285" y="182"/>
                  </a:cubicBezTo>
                  <a:cubicBezTo>
                    <a:pt x="286" y="182"/>
                    <a:pt x="287" y="183"/>
                    <a:pt x="287" y="183"/>
                  </a:cubicBezTo>
                  <a:cubicBezTo>
                    <a:pt x="288" y="184"/>
                    <a:pt x="288" y="185"/>
                    <a:pt x="289" y="185"/>
                  </a:cubicBezTo>
                  <a:cubicBezTo>
                    <a:pt x="289" y="186"/>
                    <a:pt x="289" y="187"/>
                    <a:pt x="288" y="188"/>
                  </a:cubicBezTo>
                  <a:cubicBezTo>
                    <a:pt x="288" y="188"/>
                    <a:pt x="287" y="189"/>
                    <a:pt x="287" y="189"/>
                  </a:cubicBezTo>
                  <a:cubicBezTo>
                    <a:pt x="286" y="190"/>
                    <a:pt x="286" y="192"/>
                    <a:pt x="286" y="193"/>
                  </a:cubicBezTo>
                  <a:cubicBezTo>
                    <a:pt x="285" y="194"/>
                    <a:pt x="285" y="195"/>
                    <a:pt x="285" y="195"/>
                  </a:cubicBezTo>
                  <a:cubicBezTo>
                    <a:pt x="284" y="196"/>
                    <a:pt x="283" y="196"/>
                    <a:pt x="283" y="196"/>
                  </a:cubicBezTo>
                  <a:cubicBezTo>
                    <a:pt x="282" y="196"/>
                    <a:pt x="281" y="195"/>
                    <a:pt x="280" y="195"/>
                  </a:cubicBezTo>
                  <a:cubicBezTo>
                    <a:pt x="280" y="195"/>
                    <a:pt x="278" y="195"/>
                    <a:pt x="277" y="196"/>
                  </a:cubicBezTo>
                  <a:cubicBezTo>
                    <a:pt x="276" y="196"/>
                    <a:pt x="275" y="197"/>
                    <a:pt x="275" y="198"/>
                  </a:cubicBezTo>
                  <a:cubicBezTo>
                    <a:pt x="274" y="198"/>
                    <a:pt x="272" y="198"/>
                    <a:pt x="271" y="197"/>
                  </a:cubicBezTo>
                  <a:cubicBezTo>
                    <a:pt x="271" y="197"/>
                    <a:pt x="271" y="197"/>
                    <a:pt x="271" y="196"/>
                  </a:cubicBezTo>
                  <a:cubicBezTo>
                    <a:pt x="271" y="196"/>
                    <a:pt x="271" y="196"/>
                    <a:pt x="272" y="196"/>
                  </a:cubicBezTo>
                  <a:cubicBezTo>
                    <a:pt x="272" y="195"/>
                    <a:pt x="272" y="195"/>
                    <a:pt x="272" y="195"/>
                  </a:cubicBezTo>
                  <a:cubicBezTo>
                    <a:pt x="272" y="194"/>
                    <a:pt x="272" y="194"/>
                    <a:pt x="271" y="194"/>
                  </a:cubicBezTo>
                  <a:cubicBezTo>
                    <a:pt x="271" y="194"/>
                    <a:pt x="270" y="194"/>
                    <a:pt x="270" y="194"/>
                  </a:cubicBezTo>
                  <a:cubicBezTo>
                    <a:pt x="269" y="195"/>
                    <a:pt x="268" y="195"/>
                    <a:pt x="267" y="195"/>
                  </a:cubicBezTo>
                  <a:cubicBezTo>
                    <a:pt x="266" y="195"/>
                    <a:pt x="265" y="194"/>
                    <a:pt x="265" y="193"/>
                  </a:cubicBezTo>
                  <a:cubicBezTo>
                    <a:pt x="264" y="193"/>
                    <a:pt x="263" y="193"/>
                    <a:pt x="262" y="193"/>
                  </a:cubicBezTo>
                  <a:cubicBezTo>
                    <a:pt x="261" y="193"/>
                    <a:pt x="259" y="193"/>
                    <a:pt x="258" y="193"/>
                  </a:cubicBezTo>
                  <a:cubicBezTo>
                    <a:pt x="257" y="194"/>
                    <a:pt x="256" y="195"/>
                    <a:pt x="255" y="195"/>
                  </a:cubicBezTo>
                  <a:cubicBezTo>
                    <a:pt x="255" y="195"/>
                    <a:pt x="254" y="195"/>
                    <a:pt x="253" y="195"/>
                  </a:cubicBezTo>
                  <a:cubicBezTo>
                    <a:pt x="253" y="195"/>
                    <a:pt x="251" y="195"/>
                    <a:pt x="251" y="194"/>
                  </a:cubicBezTo>
                  <a:cubicBezTo>
                    <a:pt x="251" y="194"/>
                    <a:pt x="250" y="193"/>
                    <a:pt x="250" y="193"/>
                  </a:cubicBezTo>
                  <a:cubicBezTo>
                    <a:pt x="249" y="192"/>
                    <a:pt x="248" y="192"/>
                    <a:pt x="248" y="192"/>
                  </a:cubicBezTo>
                  <a:cubicBezTo>
                    <a:pt x="248" y="191"/>
                    <a:pt x="247" y="190"/>
                    <a:pt x="246" y="189"/>
                  </a:cubicBezTo>
                  <a:cubicBezTo>
                    <a:pt x="246" y="189"/>
                    <a:pt x="245" y="188"/>
                    <a:pt x="245" y="188"/>
                  </a:cubicBezTo>
                  <a:cubicBezTo>
                    <a:pt x="244" y="188"/>
                    <a:pt x="243" y="187"/>
                    <a:pt x="243" y="186"/>
                  </a:cubicBezTo>
                  <a:cubicBezTo>
                    <a:pt x="242" y="186"/>
                    <a:pt x="242" y="185"/>
                    <a:pt x="241" y="184"/>
                  </a:cubicBezTo>
                  <a:cubicBezTo>
                    <a:pt x="241" y="184"/>
                    <a:pt x="240" y="183"/>
                    <a:pt x="240" y="183"/>
                  </a:cubicBezTo>
                  <a:cubicBezTo>
                    <a:pt x="239" y="183"/>
                    <a:pt x="239" y="184"/>
                    <a:pt x="239" y="184"/>
                  </a:cubicBezTo>
                  <a:cubicBezTo>
                    <a:pt x="239" y="184"/>
                    <a:pt x="239" y="185"/>
                    <a:pt x="240" y="186"/>
                  </a:cubicBezTo>
                  <a:cubicBezTo>
                    <a:pt x="240" y="186"/>
                    <a:pt x="241" y="187"/>
                    <a:pt x="241" y="187"/>
                  </a:cubicBezTo>
                  <a:cubicBezTo>
                    <a:pt x="242" y="188"/>
                    <a:pt x="243" y="189"/>
                    <a:pt x="243" y="189"/>
                  </a:cubicBezTo>
                  <a:cubicBezTo>
                    <a:pt x="244" y="189"/>
                    <a:pt x="245" y="190"/>
                    <a:pt x="245" y="190"/>
                  </a:cubicBezTo>
                  <a:cubicBezTo>
                    <a:pt x="245" y="191"/>
                    <a:pt x="246" y="192"/>
                    <a:pt x="246" y="192"/>
                  </a:cubicBezTo>
                  <a:cubicBezTo>
                    <a:pt x="247" y="193"/>
                    <a:pt x="248" y="194"/>
                    <a:pt x="248" y="194"/>
                  </a:cubicBezTo>
                  <a:cubicBezTo>
                    <a:pt x="249" y="195"/>
                    <a:pt x="250" y="196"/>
                    <a:pt x="250" y="196"/>
                  </a:cubicBezTo>
                  <a:cubicBezTo>
                    <a:pt x="250" y="197"/>
                    <a:pt x="252" y="197"/>
                    <a:pt x="252" y="197"/>
                  </a:cubicBezTo>
                  <a:cubicBezTo>
                    <a:pt x="253" y="198"/>
                    <a:pt x="255" y="198"/>
                    <a:pt x="255" y="197"/>
                  </a:cubicBezTo>
                  <a:cubicBezTo>
                    <a:pt x="256" y="197"/>
                    <a:pt x="257" y="196"/>
                    <a:pt x="257" y="196"/>
                  </a:cubicBezTo>
                  <a:cubicBezTo>
                    <a:pt x="258" y="196"/>
                    <a:pt x="260" y="196"/>
                    <a:pt x="261" y="196"/>
                  </a:cubicBezTo>
                  <a:cubicBezTo>
                    <a:pt x="262" y="196"/>
                    <a:pt x="263" y="196"/>
                    <a:pt x="264" y="196"/>
                  </a:cubicBezTo>
                  <a:cubicBezTo>
                    <a:pt x="265" y="197"/>
                    <a:pt x="266" y="198"/>
                    <a:pt x="266" y="199"/>
                  </a:cubicBezTo>
                  <a:cubicBezTo>
                    <a:pt x="267" y="199"/>
                    <a:pt x="267" y="200"/>
                    <a:pt x="268" y="200"/>
                  </a:cubicBezTo>
                  <a:cubicBezTo>
                    <a:pt x="268" y="200"/>
                    <a:pt x="269" y="199"/>
                    <a:pt x="269" y="199"/>
                  </a:cubicBezTo>
                  <a:cubicBezTo>
                    <a:pt x="270" y="199"/>
                    <a:pt x="270" y="198"/>
                    <a:pt x="271" y="198"/>
                  </a:cubicBezTo>
                  <a:cubicBezTo>
                    <a:pt x="271" y="198"/>
                    <a:pt x="272" y="199"/>
                    <a:pt x="273" y="199"/>
                  </a:cubicBezTo>
                  <a:cubicBezTo>
                    <a:pt x="274" y="199"/>
                    <a:pt x="276" y="200"/>
                    <a:pt x="276" y="201"/>
                  </a:cubicBezTo>
                  <a:cubicBezTo>
                    <a:pt x="277" y="202"/>
                    <a:pt x="278" y="204"/>
                    <a:pt x="279" y="205"/>
                  </a:cubicBezTo>
                  <a:cubicBezTo>
                    <a:pt x="280" y="205"/>
                    <a:pt x="281" y="205"/>
                    <a:pt x="282" y="205"/>
                  </a:cubicBezTo>
                  <a:cubicBezTo>
                    <a:pt x="282" y="205"/>
                    <a:pt x="283" y="204"/>
                    <a:pt x="284" y="204"/>
                  </a:cubicBezTo>
                  <a:cubicBezTo>
                    <a:pt x="284" y="204"/>
                    <a:pt x="285" y="202"/>
                    <a:pt x="285" y="202"/>
                  </a:cubicBezTo>
                  <a:cubicBezTo>
                    <a:pt x="286" y="201"/>
                    <a:pt x="289" y="200"/>
                    <a:pt x="290" y="199"/>
                  </a:cubicBezTo>
                  <a:cubicBezTo>
                    <a:pt x="290" y="199"/>
                    <a:pt x="291" y="199"/>
                    <a:pt x="292" y="199"/>
                  </a:cubicBezTo>
                  <a:cubicBezTo>
                    <a:pt x="292" y="199"/>
                    <a:pt x="293" y="200"/>
                    <a:pt x="294" y="201"/>
                  </a:cubicBezTo>
                  <a:cubicBezTo>
                    <a:pt x="294" y="201"/>
                    <a:pt x="295" y="201"/>
                    <a:pt x="295" y="202"/>
                  </a:cubicBezTo>
                  <a:cubicBezTo>
                    <a:pt x="296" y="202"/>
                    <a:pt x="295" y="203"/>
                    <a:pt x="295" y="203"/>
                  </a:cubicBezTo>
                  <a:cubicBezTo>
                    <a:pt x="295" y="203"/>
                    <a:pt x="294" y="204"/>
                    <a:pt x="294" y="204"/>
                  </a:cubicBezTo>
                  <a:cubicBezTo>
                    <a:pt x="293" y="204"/>
                    <a:pt x="293" y="205"/>
                    <a:pt x="293" y="206"/>
                  </a:cubicBezTo>
                  <a:cubicBezTo>
                    <a:pt x="293" y="206"/>
                    <a:pt x="294" y="206"/>
                    <a:pt x="294" y="206"/>
                  </a:cubicBezTo>
                  <a:cubicBezTo>
                    <a:pt x="294" y="206"/>
                    <a:pt x="295" y="205"/>
                    <a:pt x="296" y="205"/>
                  </a:cubicBezTo>
                  <a:cubicBezTo>
                    <a:pt x="296" y="204"/>
                    <a:pt x="298" y="204"/>
                    <a:pt x="298" y="203"/>
                  </a:cubicBezTo>
                  <a:cubicBezTo>
                    <a:pt x="299" y="203"/>
                    <a:pt x="300" y="203"/>
                    <a:pt x="301" y="203"/>
                  </a:cubicBezTo>
                  <a:cubicBezTo>
                    <a:pt x="302" y="203"/>
                    <a:pt x="304" y="203"/>
                    <a:pt x="305" y="203"/>
                  </a:cubicBezTo>
                  <a:cubicBezTo>
                    <a:pt x="306" y="202"/>
                    <a:pt x="308" y="201"/>
                    <a:pt x="309" y="200"/>
                  </a:cubicBezTo>
                  <a:cubicBezTo>
                    <a:pt x="310" y="199"/>
                    <a:pt x="311" y="198"/>
                    <a:pt x="312" y="197"/>
                  </a:cubicBezTo>
                  <a:cubicBezTo>
                    <a:pt x="312" y="197"/>
                    <a:pt x="313" y="195"/>
                    <a:pt x="314" y="194"/>
                  </a:cubicBezTo>
                  <a:cubicBezTo>
                    <a:pt x="314" y="194"/>
                    <a:pt x="315" y="194"/>
                    <a:pt x="316" y="194"/>
                  </a:cubicBezTo>
                  <a:cubicBezTo>
                    <a:pt x="316" y="195"/>
                    <a:pt x="317" y="195"/>
                    <a:pt x="317" y="195"/>
                  </a:cubicBezTo>
                  <a:cubicBezTo>
                    <a:pt x="317" y="196"/>
                    <a:pt x="316" y="197"/>
                    <a:pt x="316" y="197"/>
                  </a:cubicBezTo>
                  <a:cubicBezTo>
                    <a:pt x="315" y="199"/>
                    <a:pt x="314" y="201"/>
                    <a:pt x="313" y="202"/>
                  </a:cubicBezTo>
                  <a:cubicBezTo>
                    <a:pt x="313" y="203"/>
                    <a:pt x="312" y="205"/>
                    <a:pt x="311" y="207"/>
                  </a:cubicBezTo>
                  <a:cubicBezTo>
                    <a:pt x="310" y="208"/>
                    <a:pt x="309" y="212"/>
                    <a:pt x="309" y="213"/>
                  </a:cubicBezTo>
                  <a:cubicBezTo>
                    <a:pt x="308" y="215"/>
                    <a:pt x="307" y="217"/>
                    <a:pt x="306" y="218"/>
                  </a:cubicBezTo>
                  <a:cubicBezTo>
                    <a:pt x="304" y="220"/>
                    <a:pt x="301" y="222"/>
                    <a:pt x="300" y="223"/>
                  </a:cubicBezTo>
                  <a:cubicBezTo>
                    <a:pt x="299" y="224"/>
                    <a:pt x="297" y="224"/>
                    <a:pt x="296" y="225"/>
                  </a:cubicBezTo>
                  <a:cubicBezTo>
                    <a:pt x="295" y="226"/>
                    <a:pt x="295" y="229"/>
                    <a:pt x="294" y="230"/>
                  </a:cubicBezTo>
                  <a:cubicBezTo>
                    <a:pt x="293" y="231"/>
                    <a:pt x="292" y="234"/>
                    <a:pt x="291" y="234"/>
                  </a:cubicBezTo>
                  <a:cubicBezTo>
                    <a:pt x="291" y="235"/>
                    <a:pt x="289" y="235"/>
                    <a:pt x="288" y="235"/>
                  </a:cubicBezTo>
                  <a:cubicBezTo>
                    <a:pt x="288" y="235"/>
                    <a:pt x="287" y="235"/>
                    <a:pt x="287" y="234"/>
                  </a:cubicBezTo>
                  <a:cubicBezTo>
                    <a:pt x="286" y="234"/>
                    <a:pt x="285" y="234"/>
                    <a:pt x="285" y="233"/>
                  </a:cubicBezTo>
                  <a:cubicBezTo>
                    <a:pt x="284" y="233"/>
                    <a:pt x="284" y="231"/>
                    <a:pt x="284" y="231"/>
                  </a:cubicBezTo>
                  <a:cubicBezTo>
                    <a:pt x="284" y="230"/>
                    <a:pt x="284" y="229"/>
                    <a:pt x="285" y="228"/>
                  </a:cubicBezTo>
                  <a:cubicBezTo>
                    <a:pt x="285" y="228"/>
                    <a:pt x="285" y="227"/>
                    <a:pt x="285" y="227"/>
                  </a:cubicBezTo>
                  <a:cubicBezTo>
                    <a:pt x="285" y="226"/>
                    <a:pt x="284" y="225"/>
                    <a:pt x="284" y="225"/>
                  </a:cubicBezTo>
                  <a:cubicBezTo>
                    <a:pt x="283" y="225"/>
                    <a:pt x="283" y="226"/>
                    <a:pt x="282" y="226"/>
                  </a:cubicBezTo>
                  <a:cubicBezTo>
                    <a:pt x="282" y="227"/>
                    <a:pt x="281" y="227"/>
                    <a:pt x="280" y="228"/>
                  </a:cubicBezTo>
                  <a:cubicBezTo>
                    <a:pt x="279" y="228"/>
                    <a:pt x="278" y="228"/>
                    <a:pt x="277" y="228"/>
                  </a:cubicBezTo>
                  <a:cubicBezTo>
                    <a:pt x="277" y="229"/>
                    <a:pt x="276" y="230"/>
                    <a:pt x="275" y="230"/>
                  </a:cubicBezTo>
                  <a:cubicBezTo>
                    <a:pt x="274" y="231"/>
                    <a:pt x="273" y="233"/>
                    <a:pt x="272" y="233"/>
                  </a:cubicBezTo>
                  <a:cubicBezTo>
                    <a:pt x="271" y="234"/>
                    <a:pt x="269" y="235"/>
                    <a:pt x="269" y="235"/>
                  </a:cubicBezTo>
                  <a:cubicBezTo>
                    <a:pt x="268" y="235"/>
                    <a:pt x="266" y="235"/>
                    <a:pt x="265" y="235"/>
                  </a:cubicBezTo>
                  <a:cubicBezTo>
                    <a:pt x="265" y="235"/>
                    <a:pt x="264" y="234"/>
                    <a:pt x="263" y="234"/>
                  </a:cubicBezTo>
                  <a:cubicBezTo>
                    <a:pt x="263" y="234"/>
                    <a:pt x="262" y="235"/>
                    <a:pt x="262" y="235"/>
                  </a:cubicBezTo>
                  <a:cubicBezTo>
                    <a:pt x="261" y="235"/>
                    <a:pt x="259" y="236"/>
                    <a:pt x="258" y="236"/>
                  </a:cubicBezTo>
                  <a:cubicBezTo>
                    <a:pt x="257" y="236"/>
                    <a:pt x="256" y="236"/>
                    <a:pt x="255" y="236"/>
                  </a:cubicBezTo>
                  <a:cubicBezTo>
                    <a:pt x="254" y="236"/>
                    <a:pt x="253" y="237"/>
                    <a:pt x="253" y="238"/>
                  </a:cubicBezTo>
                  <a:cubicBezTo>
                    <a:pt x="252" y="239"/>
                    <a:pt x="251" y="241"/>
                    <a:pt x="251" y="242"/>
                  </a:cubicBezTo>
                  <a:cubicBezTo>
                    <a:pt x="250" y="242"/>
                    <a:pt x="250" y="243"/>
                    <a:pt x="249" y="244"/>
                  </a:cubicBezTo>
                  <a:cubicBezTo>
                    <a:pt x="249" y="244"/>
                    <a:pt x="247" y="244"/>
                    <a:pt x="247" y="245"/>
                  </a:cubicBezTo>
                  <a:cubicBezTo>
                    <a:pt x="246" y="245"/>
                    <a:pt x="246" y="246"/>
                    <a:pt x="246" y="247"/>
                  </a:cubicBezTo>
                  <a:cubicBezTo>
                    <a:pt x="246" y="247"/>
                    <a:pt x="245" y="248"/>
                    <a:pt x="245" y="248"/>
                  </a:cubicBezTo>
                  <a:cubicBezTo>
                    <a:pt x="244" y="249"/>
                    <a:pt x="243" y="250"/>
                    <a:pt x="242" y="250"/>
                  </a:cubicBezTo>
                  <a:cubicBezTo>
                    <a:pt x="241" y="251"/>
                    <a:pt x="240" y="252"/>
                    <a:pt x="240" y="253"/>
                  </a:cubicBezTo>
                  <a:cubicBezTo>
                    <a:pt x="239" y="253"/>
                    <a:pt x="239" y="255"/>
                    <a:pt x="239" y="256"/>
                  </a:cubicBezTo>
                  <a:cubicBezTo>
                    <a:pt x="239" y="257"/>
                    <a:pt x="238" y="258"/>
                    <a:pt x="238" y="259"/>
                  </a:cubicBezTo>
                  <a:cubicBezTo>
                    <a:pt x="238" y="259"/>
                    <a:pt x="236" y="261"/>
                    <a:pt x="236" y="261"/>
                  </a:cubicBezTo>
                  <a:cubicBezTo>
                    <a:pt x="236" y="262"/>
                    <a:pt x="236" y="262"/>
                    <a:pt x="236" y="262"/>
                  </a:cubicBezTo>
                  <a:cubicBezTo>
                    <a:pt x="237" y="262"/>
                    <a:pt x="237" y="262"/>
                    <a:pt x="238" y="262"/>
                  </a:cubicBezTo>
                  <a:cubicBezTo>
                    <a:pt x="238" y="261"/>
                    <a:pt x="240" y="260"/>
                    <a:pt x="240" y="260"/>
                  </a:cubicBezTo>
                  <a:cubicBezTo>
                    <a:pt x="241" y="259"/>
                    <a:pt x="242" y="258"/>
                    <a:pt x="242" y="257"/>
                  </a:cubicBezTo>
                  <a:cubicBezTo>
                    <a:pt x="242" y="257"/>
                    <a:pt x="243" y="255"/>
                    <a:pt x="243" y="255"/>
                  </a:cubicBezTo>
                  <a:cubicBezTo>
                    <a:pt x="243" y="255"/>
                    <a:pt x="244" y="254"/>
                    <a:pt x="245" y="254"/>
                  </a:cubicBezTo>
                  <a:cubicBezTo>
                    <a:pt x="245" y="253"/>
                    <a:pt x="246" y="252"/>
                    <a:pt x="246" y="251"/>
                  </a:cubicBezTo>
                  <a:cubicBezTo>
                    <a:pt x="248" y="250"/>
                    <a:pt x="252" y="247"/>
                    <a:pt x="253" y="246"/>
                  </a:cubicBezTo>
                  <a:cubicBezTo>
                    <a:pt x="255" y="244"/>
                    <a:pt x="257" y="242"/>
                    <a:pt x="259" y="241"/>
                  </a:cubicBezTo>
                  <a:cubicBezTo>
                    <a:pt x="259" y="240"/>
                    <a:pt x="261" y="239"/>
                    <a:pt x="262" y="239"/>
                  </a:cubicBezTo>
                  <a:cubicBezTo>
                    <a:pt x="262" y="239"/>
                    <a:pt x="263" y="239"/>
                    <a:pt x="264" y="240"/>
                  </a:cubicBezTo>
                  <a:cubicBezTo>
                    <a:pt x="264" y="240"/>
                    <a:pt x="264" y="241"/>
                    <a:pt x="264" y="241"/>
                  </a:cubicBezTo>
                  <a:cubicBezTo>
                    <a:pt x="264" y="242"/>
                    <a:pt x="264" y="243"/>
                    <a:pt x="264" y="243"/>
                  </a:cubicBezTo>
                  <a:cubicBezTo>
                    <a:pt x="265" y="244"/>
                    <a:pt x="266" y="244"/>
                    <a:pt x="266" y="244"/>
                  </a:cubicBezTo>
                  <a:cubicBezTo>
                    <a:pt x="267" y="244"/>
                    <a:pt x="268" y="244"/>
                    <a:pt x="269" y="244"/>
                  </a:cubicBezTo>
                  <a:cubicBezTo>
                    <a:pt x="269" y="243"/>
                    <a:pt x="271" y="243"/>
                    <a:pt x="272" y="243"/>
                  </a:cubicBezTo>
                  <a:cubicBezTo>
                    <a:pt x="272" y="243"/>
                    <a:pt x="274" y="243"/>
                    <a:pt x="274" y="243"/>
                  </a:cubicBezTo>
                  <a:cubicBezTo>
                    <a:pt x="275" y="242"/>
                    <a:pt x="277" y="242"/>
                    <a:pt x="277" y="241"/>
                  </a:cubicBezTo>
                  <a:cubicBezTo>
                    <a:pt x="278" y="241"/>
                    <a:pt x="280" y="239"/>
                    <a:pt x="281" y="239"/>
                  </a:cubicBezTo>
                  <a:cubicBezTo>
                    <a:pt x="282" y="238"/>
                    <a:pt x="283" y="238"/>
                    <a:pt x="284" y="237"/>
                  </a:cubicBezTo>
                  <a:cubicBezTo>
                    <a:pt x="284" y="237"/>
                    <a:pt x="285" y="237"/>
                    <a:pt x="286" y="237"/>
                  </a:cubicBezTo>
                  <a:cubicBezTo>
                    <a:pt x="286" y="236"/>
                    <a:pt x="287" y="236"/>
                    <a:pt x="288" y="237"/>
                  </a:cubicBezTo>
                  <a:cubicBezTo>
                    <a:pt x="288" y="237"/>
                    <a:pt x="289" y="237"/>
                    <a:pt x="289" y="238"/>
                  </a:cubicBezTo>
                  <a:cubicBezTo>
                    <a:pt x="289" y="238"/>
                    <a:pt x="289" y="239"/>
                    <a:pt x="289" y="240"/>
                  </a:cubicBezTo>
                  <a:cubicBezTo>
                    <a:pt x="288" y="241"/>
                    <a:pt x="287" y="242"/>
                    <a:pt x="287" y="242"/>
                  </a:cubicBezTo>
                  <a:cubicBezTo>
                    <a:pt x="286" y="243"/>
                    <a:pt x="285" y="245"/>
                    <a:pt x="284" y="245"/>
                  </a:cubicBezTo>
                  <a:cubicBezTo>
                    <a:pt x="283" y="246"/>
                    <a:pt x="282" y="248"/>
                    <a:pt x="281" y="249"/>
                  </a:cubicBezTo>
                  <a:cubicBezTo>
                    <a:pt x="280" y="251"/>
                    <a:pt x="278" y="253"/>
                    <a:pt x="277" y="254"/>
                  </a:cubicBezTo>
                  <a:cubicBezTo>
                    <a:pt x="277" y="256"/>
                    <a:pt x="275" y="258"/>
                    <a:pt x="275" y="260"/>
                  </a:cubicBezTo>
                  <a:cubicBezTo>
                    <a:pt x="275" y="260"/>
                    <a:pt x="275" y="262"/>
                    <a:pt x="275" y="262"/>
                  </a:cubicBezTo>
                  <a:cubicBezTo>
                    <a:pt x="276" y="263"/>
                    <a:pt x="276" y="264"/>
                    <a:pt x="276" y="265"/>
                  </a:cubicBezTo>
                  <a:cubicBezTo>
                    <a:pt x="275" y="265"/>
                    <a:pt x="274" y="265"/>
                    <a:pt x="274" y="265"/>
                  </a:cubicBezTo>
                  <a:cubicBezTo>
                    <a:pt x="273" y="265"/>
                    <a:pt x="273" y="264"/>
                    <a:pt x="273" y="264"/>
                  </a:cubicBezTo>
                  <a:cubicBezTo>
                    <a:pt x="272" y="264"/>
                    <a:pt x="271" y="264"/>
                    <a:pt x="270" y="264"/>
                  </a:cubicBezTo>
                  <a:cubicBezTo>
                    <a:pt x="269" y="264"/>
                    <a:pt x="268" y="265"/>
                    <a:pt x="268" y="266"/>
                  </a:cubicBezTo>
                  <a:cubicBezTo>
                    <a:pt x="267" y="266"/>
                    <a:pt x="267" y="267"/>
                    <a:pt x="266" y="267"/>
                  </a:cubicBezTo>
                  <a:cubicBezTo>
                    <a:pt x="265" y="268"/>
                    <a:pt x="263" y="267"/>
                    <a:pt x="262" y="267"/>
                  </a:cubicBezTo>
                  <a:cubicBezTo>
                    <a:pt x="262" y="267"/>
                    <a:pt x="261" y="266"/>
                    <a:pt x="261" y="266"/>
                  </a:cubicBezTo>
                  <a:cubicBezTo>
                    <a:pt x="260" y="266"/>
                    <a:pt x="260" y="266"/>
                    <a:pt x="259" y="266"/>
                  </a:cubicBezTo>
                  <a:cubicBezTo>
                    <a:pt x="259" y="266"/>
                    <a:pt x="258" y="267"/>
                    <a:pt x="258" y="267"/>
                  </a:cubicBezTo>
                  <a:cubicBezTo>
                    <a:pt x="258" y="267"/>
                    <a:pt x="258" y="268"/>
                    <a:pt x="258" y="268"/>
                  </a:cubicBezTo>
                  <a:cubicBezTo>
                    <a:pt x="259" y="268"/>
                    <a:pt x="260" y="268"/>
                    <a:pt x="260" y="269"/>
                  </a:cubicBezTo>
                  <a:cubicBezTo>
                    <a:pt x="260" y="269"/>
                    <a:pt x="261" y="269"/>
                    <a:pt x="261" y="269"/>
                  </a:cubicBezTo>
                  <a:cubicBezTo>
                    <a:pt x="262" y="270"/>
                    <a:pt x="263" y="271"/>
                    <a:pt x="263" y="271"/>
                  </a:cubicBezTo>
                  <a:cubicBezTo>
                    <a:pt x="263" y="272"/>
                    <a:pt x="263" y="273"/>
                    <a:pt x="263" y="273"/>
                  </a:cubicBezTo>
                  <a:cubicBezTo>
                    <a:pt x="263" y="274"/>
                    <a:pt x="262" y="274"/>
                    <a:pt x="262" y="275"/>
                  </a:cubicBezTo>
                  <a:cubicBezTo>
                    <a:pt x="261" y="275"/>
                    <a:pt x="260" y="276"/>
                    <a:pt x="260" y="277"/>
                  </a:cubicBezTo>
                  <a:cubicBezTo>
                    <a:pt x="259" y="277"/>
                    <a:pt x="258" y="277"/>
                    <a:pt x="257" y="277"/>
                  </a:cubicBezTo>
                  <a:cubicBezTo>
                    <a:pt x="256" y="277"/>
                    <a:pt x="254" y="277"/>
                    <a:pt x="253" y="277"/>
                  </a:cubicBezTo>
                  <a:cubicBezTo>
                    <a:pt x="252" y="278"/>
                    <a:pt x="250" y="278"/>
                    <a:pt x="249" y="278"/>
                  </a:cubicBezTo>
                  <a:cubicBezTo>
                    <a:pt x="248" y="278"/>
                    <a:pt x="247" y="278"/>
                    <a:pt x="246" y="277"/>
                  </a:cubicBezTo>
                  <a:cubicBezTo>
                    <a:pt x="246" y="277"/>
                    <a:pt x="244" y="277"/>
                    <a:pt x="244" y="277"/>
                  </a:cubicBezTo>
                  <a:cubicBezTo>
                    <a:pt x="243" y="276"/>
                    <a:pt x="242" y="275"/>
                    <a:pt x="242" y="275"/>
                  </a:cubicBezTo>
                  <a:cubicBezTo>
                    <a:pt x="241" y="275"/>
                    <a:pt x="240" y="275"/>
                    <a:pt x="240" y="275"/>
                  </a:cubicBezTo>
                  <a:cubicBezTo>
                    <a:pt x="239" y="275"/>
                    <a:pt x="238" y="276"/>
                    <a:pt x="237" y="276"/>
                  </a:cubicBezTo>
                  <a:cubicBezTo>
                    <a:pt x="237" y="276"/>
                    <a:pt x="235" y="277"/>
                    <a:pt x="235" y="278"/>
                  </a:cubicBezTo>
                  <a:cubicBezTo>
                    <a:pt x="234" y="278"/>
                    <a:pt x="232" y="279"/>
                    <a:pt x="232" y="280"/>
                  </a:cubicBezTo>
                  <a:cubicBezTo>
                    <a:pt x="231" y="280"/>
                    <a:pt x="231" y="281"/>
                    <a:pt x="231" y="282"/>
                  </a:cubicBezTo>
                  <a:cubicBezTo>
                    <a:pt x="231" y="282"/>
                    <a:pt x="230" y="283"/>
                    <a:pt x="231" y="283"/>
                  </a:cubicBezTo>
                  <a:cubicBezTo>
                    <a:pt x="231" y="284"/>
                    <a:pt x="232" y="282"/>
                    <a:pt x="232" y="282"/>
                  </a:cubicBezTo>
                  <a:cubicBezTo>
                    <a:pt x="232" y="282"/>
                    <a:pt x="233" y="281"/>
                    <a:pt x="233" y="281"/>
                  </a:cubicBezTo>
                  <a:cubicBezTo>
                    <a:pt x="234" y="280"/>
                    <a:pt x="235" y="280"/>
                    <a:pt x="235" y="279"/>
                  </a:cubicBezTo>
                  <a:cubicBezTo>
                    <a:pt x="236" y="279"/>
                    <a:pt x="237" y="278"/>
                    <a:pt x="238" y="278"/>
                  </a:cubicBezTo>
                  <a:cubicBezTo>
                    <a:pt x="238" y="278"/>
                    <a:pt x="239" y="279"/>
                    <a:pt x="239" y="279"/>
                  </a:cubicBezTo>
                  <a:cubicBezTo>
                    <a:pt x="239" y="279"/>
                    <a:pt x="240" y="280"/>
                    <a:pt x="241" y="280"/>
                  </a:cubicBezTo>
                  <a:cubicBezTo>
                    <a:pt x="241" y="281"/>
                    <a:pt x="242" y="281"/>
                    <a:pt x="243" y="281"/>
                  </a:cubicBezTo>
                  <a:cubicBezTo>
                    <a:pt x="244" y="281"/>
                    <a:pt x="245" y="280"/>
                    <a:pt x="246" y="280"/>
                  </a:cubicBezTo>
                  <a:cubicBezTo>
                    <a:pt x="246" y="280"/>
                    <a:pt x="248" y="280"/>
                    <a:pt x="248" y="280"/>
                  </a:cubicBezTo>
                  <a:cubicBezTo>
                    <a:pt x="249" y="280"/>
                    <a:pt x="250" y="281"/>
                    <a:pt x="251" y="281"/>
                  </a:cubicBezTo>
                  <a:cubicBezTo>
                    <a:pt x="252" y="281"/>
                    <a:pt x="254" y="281"/>
                    <a:pt x="255" y="281"/>
                  </a:cubicBezTo>
                  <a:cubicBezTo>
                    <a:pt x="256" y="281"/>
                    <a:pt x="257" y="279"/>
                    <a:pt x="258" y="279"/>
                  </a:cubicBezTo>
                  <a:cubicBezTo>
                    <a:pt x="259" y="279"/>
                    <a:pt x="261" y="279"/>
                    <a:pt x="261" y="279"/>
                  </a:cubicBezTo>
                  <a:cubicBezTo>
                    <a:pt x="262" y="279"/>
                    <a:pt x="264" y="279"/>
                    <a:pt x="264" y="279"/>
                  </a:cubicBezTo>
                  <a:cubicBezTo>
                    <a:pt x="265" y="279"/>
                    <a:pt x="266" y="279"/>
                    <a:pt x="266" y="278"/>
                  </a:cubicBezTo>
                  <a:cubicBezTo>
                    <a:pt x="267" y="278"/>
                    <a:pt x="268" y="277"/>
                    <a:pt x="268" y="276"/>
                  </a:cubicBezTo>
                  <a:cubicBezTo>
                    <a:pt x="269" y="276"/>
                    <a:pt x="270" y="276"/>
                    <a:pt x="271" y="276"/>
                  </a:cubicBezTo>
                  <a:cubicBezTo>
                    <a:pt x="271" y="276"/>
                    <a:pt x="272" y="275"/>
                    <a:pt x="273" y="275"/>
                  </a:cubicBezTo>
                  <a:cubicBezTo>
                    <a:pt x="273" y="275"/>
                    <a:pt x="274" y="273"/>
                    <a:pt x="275" y="273"/>
                  </a:cubicBezTo>
                  <a:cubicBezTo>
                    <a:pt x="275" y="272"/>
                    <a:pt x="276" y="271"/>
                    <a:pt x="276" y="270"/>
                  </a:cubicBezTo>
                  <a:cubicBezTo>
                    <a:pt x="277" y="270"/>
                    <a:pt x="278" y="268"/>
                    <a:pt x="279" y="268"/>
                  </a:cubicBezTo>
                  <a:cubicBezTo>
                    <a:pt x="279" y="267"/>
                    <a:pt x="280" y="265"/>
                    <a:pt x="281" y="264"/>
                  </a:cubicBezTo>
                  <a:cubicBezTo>
                    <a:pt x="281" y="264"/>
                    <a:pt x="281" y="263"/>
                    <a:pt x="281" y="263"/>
                  </a:cubicBezTo>
                  <a:cubicBezTo>
                    <a:pt x="281" y="263"/>
                    <a:pt x="280" y="262"/>
                    <a:pt x="280" y="262"/>
                  </a:cubicBezTo>
                  <a:cubicBezTo>
                    <a:pt x="279" y="261"/>
                    <a:pt x="278" y="260"/>
                    <a:pt x="278" y="260"/>
                  </a:cubicBezTo>
                  <a:cubicBezTo>
                    <a:pt x="278" y="259"/>
                    <a:pt x="278" y="259"/>
                    <a:pt x="278" y="258"/>
                  </a:cubicBezTo>
                  <a:cubicBezTo>
                    <a:pt x="278" y="258"/>
                    <a:pt x="279" y="258"/>
                    <a:pt x="279" y="258"/>
                  </a:cubicBezTo>
                  <a:cubicBezTo>
                    <a:pt x="280" y="257"/>
                    <a:pt x="281" y="258"/>
                    <a:pt x="282" y="257"/>
                  </a:cubicBezTo>
                  <a:cubicBezTo>
                    <a:pt x="283" y="257"/>
                    <a:pt x="284" y="256"/>
                    <a:pt x="285" y="256"/>
                  </a:cubicBezTo>
                  <a:cubicBezTo>
                    <a:pt x="286" y="255"/>
                    <a:pt x="287" y="255"/>
                    <a:pt x="288" y="255"/>
                  </a:cubicBezTo>
                  <a:cubicBezTo>
                    <a:pt x="289" y="256"/>
                    <a:pt x="290" y="257"/>
                    <a:pt x="291" y="257"/>
                  </a:cubicBezTo>
                  <a:cubicBezTo>
                    <a:pt x="292" y="258"/>
                    <a:pt x="294" y="259"/>
                    <a:pt x="295" y="259"/>
                  </a:cubicBezTo>
                  <a:cubicBezTo>
                    <a:pt x="297" y="260"/>
                    <a:pt x="301" y="260"/>
                    <a:pt x="302" y="260"/>
                  </a:cubicBezTo>
                  <a:cubicBezTo>
                    <a:pt x="304" y="259"/>
                    <a:pt x="306" y="258"/>
                    <a:pt x="308" y="257"/>
                  </a:cubicBezTo>
                  <a:cubicBezTo>
                    <a:pt x="308" y="257"/>
                    <a:pt x="310" y="255"/>
                    <a:pt x="310" y="255"/>
                  </a:cubicBezTo>
                  <a:cubicBezTo>
                    <a:pt x="311" y="254"/>
                    <a:pt x="313" y="252"/>
                    <a:pt x="314" y="251"/>
                  </a:cubicBezTo>
                  <a:cubicBezTo>
                    <a:pt x="315" y="250"/>
                    <a:pt x="317" y="249"/>
                    <a:pt x="319" y="248"/>
                  </a:cubicBezTo>
                  <a:cubicBezTo>
                    <a:pt x="319" y="248"/>
                    <a:pt x="319" y="249"/>
                    <a:pt x="320" y="250"/>
                  </a:cubicBezTo>
                  <a:cubicBezTo>
                    <a:pt x="320" y="251"/>
                    <a:pt x="320" y="253"/>
                    <a:pt x="320" y="255"/>
                  </a:cubicBezTo>
                  <a:cubicBezTo>
                    <a:pt x="320" y="255"/>
                    <a:pt x="319" y="257"/>
                    <a:pt x="320" y="258"/>
                  </a:cubicBezTo>
                  <a:cubicBezTo>
                    <a:pt x="320" y="258"/>
                    <a:pt x="321" y="259"/>
                    <a:pt x="322" y="259"/>
                  </a:cubicBezTo>
                  <a:cubicBezTo>
                    <a:pt x="322" y="260"/>
                    <a:pt x="324" y="260"/>
                    <a:pt x="324" y="261"/>
                  </a:cubicBezTo>
                  <a:cubicBezTo>
                    <a:pt x="324" y="261"/>
                    <a:pt x="325" y="263"/>
                    <a:pt x="324" y="264"/>
                  </a:cubicBezTo>
                  <a:cubicBezTo>
                    <a:pt x="324" y="265"/>
                    <a:pt x="323" y="265"/>
                    <a:pt x="323" y="266"/>
                  </a:cubicBezTo>
                  <a:cubicBezTo>
                    <a:pt x="323" y="267"/>
                    <a:pt x="325" y="268"/>
                    <a:pt x="325" y="268"/>
                  </a:cubicBezTo>
                  <a:cubicBezTo>
                    <a:pt x="326" y="269"/>
                    <a:pt x="327" y="270"/>
                    <a:pt x="328" y="271"/>
                  </a:cubicBezTo>
                  <a:cubicBezTo>
                    <a:pt x="328" y="272"/>
                    <a:pt x="326" y="273"/>
                    <a:pt x="326" y="274"/>
                  </a:cubicBezTo>
                  <a:cubicBezTo>
                    <a:pt x="326" y="275"/>
                    <a:pt x="327" y="275"/>
                    <a:pt x="328" y="276"/>
                  </a:cubicBezTo>
                  <a:cubicBezTo>
                    <a:pt x="328" y="277"/>
                    <a:pt x="327" y="279"/>
                    <a:pt x="327" y="280"/>
                  </a:cubicBezTo>
                  <a:cubicBezTo>
                    <a:pt x="327" y="282"/>
                    <a:pt x="327" y="285"/>
                    <a:pt x="327" y="286"/>
                  </a:cubicBezTo>
                  <a:cubicBezTo>
                    <a:pt x="327" y="287"/>
                    <a:pt x="327" y="290"/>
                    <a:pt x="327" y="291"/>
                  </a:cubicBezTo>
                  <a:cubicBezTo>
                    <a:pt x="327" y="291"/>
                    <a:pt x="327" y="293"/>
                    <a:pt x="326" y="294"/>
                  </a:cubicBezTo>
                  <a:cubicBezTo>
                    <a:pt x="326" y="294"/>
                    <a:pt x="325" y="294"/>
                    <a:pt x="325" y="295"/>
                  </a:cubicBezTo>
                  <a:cubicBezTo>
                    <a:pt x="324" y="295"/>
                    <a:pt x="323" y="296"/>
                    <a:pt x="323" y="296"/>
                  </a:cubicBezTo>
                  <a:cubicBezTo>
                    <a:pt x="322" y="297"/>
                    <a:pt x="322" y="298"/>
                    <a:pt x="322" y="299"/>
                  </a:cubicBezTo>
                  <a:cubicBezTo>
                    <a:pt x="322" y="300"/>
                    <a:pt x="321" y="301"/>
                    <a:pt x="322" y="301"/>
                  </a:cubicBezTo>
                  <a:cubicBezTo>
                    <a:pt x="322" y="302"/>
                    <a:pt x="323" y="302"/>
                    <a:pt x="324" y="301"/>
                  </a:cubicBezTo>
                  <a:cubicBezTo>
                    <a:pt x="324" y="301"/>
                    <a:pt x="325" y="301"/>
                    <a:pt x="325" y="300"/>
                  </a:cubicBezTo>
                  <a:cubicBezTo>
                    <a:pt x="325" y="300"/>
                    <a:pt x="326" y="299"/>
                    <a:pt x="327" y="298"/>
                  </a:cubicBezTo>
                  <a:cubicBezTo>
                    <a:pt x="327" y="298"/>
                    <a:pt x="329" y="297"/>
                    <a:pt x="329" y="297"/>
                  </a:cubicBezTo>
                  <a:cubicBezTo>
                    <a:pt x="330" y="297"/>
                    <a:pt x="331" y="296"/>
                    <a:pt x="331" y="296"/>
                  </a:cubicBezTo>
                  <a:cubicBezTo>
                    <a:pt x="332" y="296"/>
                    <a:pt x="333" y="295"/>
                    <a:pt x="334" y="295"/>
                  </a:cubicBezTo>
                  <a:cubicBezTo>
                    <a:pt x="335" y="295"/>
                    <a:pt x="336" y="295"/>
                    <a:pt x="336" y="294"/>
                  </a:cubicBezTo>
                  <a:cubicBezTo>
                    <a:pt x="337" y="294"/>
                    <a:pt x="337" y="293"/>
                    <a:pt x="338" y="292"/>
                  </a:cubicBezTo>
                  <a:cubicBezTo>
                    <a:pt x="338" y="292"/>
                    <a:pt x="339" y="292"/>
                    <a:pt x="340" y="292"/>
                  </a:cubicBezTo>
                  <a:cubicBezTo>
                    <a:pt x="340" y="292"/>
                    <a:pt x="342" y="292"/>
                    <a:pt x="342" y="292"/>
                  </a:cubicBezTo>
                  <a:cubicBezTo>
                    <a:pt x="343" y="292"/>
                    <a:pt x="345" y="291"/>
                    <a:pt x="345" y="291"/>
                  </a:cubicBezTo>
                  <a:cubicBezTo>
                    <a:pt x="346" y="291"/>
                    <a:pt x="346" y="290"/>
                    <a:pt x="346" y="290"/>
                  </a:cubicBezTo>
                  <a:cubicBezTo>
                    <a:pt x="347" y="289"/>
                    <a:pt x="347" y="289"/>
                    <a:pt x="347" y="288"/>
                  </a:cubicBezTo>
                  <a:cubicBezTo>
                    <a:pt x="347" y="288"/>
                    <a:pt x="348" y="288"/>
                    <a:pt x="348" y="288"/>
                  </a:cubicBezTo>
                  <a:cubicBezTo>
                    <a:pt x="349" y="288"/>
                    <a:pt x="350" y="288"/>
                    <a:pt x="351" y="288"/>
                  </a:cubicBezTo>
                  <a:cubicBezTo>
                    <a:pt x="351" y="289"/>
                    <a:pt x="352" y="289"/>
                    <a:pt x="352" y="290"/>
                  </a:cubicBezTo>
                  <a:cubicBezTo>
                    <a:pt x="352" y="290"/>
                    <a:pt x="353" y="292"/>
                    <a:pt x="353" y="292"/>
                  </a:cubicBezTo>
                  <a:cubicBezTo>
                    <a:pt x="353" y="292"/>
                    <a:pt x="355" y="293"/>
                    <a:pt x="355" y="293"/>
                  </a:cubicBezTo>
                  <a:cubicBezTo>
                    <a:pt x="356" y="293"/>
                    <a:pt x="358" y="294"/>
                    <a:pt x="358" y="295"/>
                  </a:cubicBezTo>
                  <a:cubicBezTo>
                    <a:pt x="359" y="296"/>
                    <a:pt x="360" y="297"/>
                    <a:pt x="361" y="298"/>
                  </a:cubicBezTo>
                  <a:cubicBezTo>
                    <a:pt x="361" y="299"/>
                    <a:pt x="362" y="301"/>
                    <a:pt x="362" y="301"/>
                  </a:cubicBezTo>
                  <a:cubicBezTo>
                    <a:pt x="363" y="302"/>
                    <a:pt x="363" y="303"/>
                    <a:pt x="364" y="304"/>
                  </a:cubicBezTo>
                  <a:cubicBezTo>
                    <a:pt x="364" y="305"/>
                    <a:pt x="364" y="305"/>
                    <a:pt x="364" y="306"/>
                  </a:cubicBezTo>
                  <a:cubicBezTo>
                    <a:pt x="364" y="306"/>
                    <a:pt x="364" y="307"/>
                    <a:pt x="364" y="308"/>
                  </a:cubicBezTo>
                  <a:cubicBezTo>
                    <a:pt x="364" y="308"/>
                    <a:pt x="365" y="309"/>
                    <a:pt x="365" y="309"/>
                  </a:cubicBezTo>
                  <a:cubicBezTo>
                    <a:pt x="365" y="310"/>
                    <a:pt x="365" y="311"/>
                    <a:pt x="364" y="312"/>
                  </a:cubicBezTo>
                  <a:cubicBezTo>
                    <a:pt x="364" y="312"/>
                    <a:pt x="362" y="313"/>
                    <a:pt x="362" y="313"/>
                  </a:cubicBezTo>
                  <a:cubicBezTo>
                    <a:pt x="362" y="314"/>
                    <a:pt x="361" y="315"/>
                    <a:pt x="360" y="316"/>
                  </a:cubicBezTo>
                  <a:cubicBezTo>
                    <a:pt x="360" y="316"/>
                    <a:pt x="358" y="316"/>
                    <a:pt x="358" y="316"/>
                  </a:cubicBezTo>
                  <a:cubicBezTo>
                    <a:pt x="357" y="317"/>
                    <a:pt x="356" y="318"/>
                    <a:pt x="355" y="319"/>
                  </a:cubicBezTo>
                  <a:cubicBezTo>
                    <a:pt x="355" y="319"/>
                    <a:pt x="354" y="321"/>
                    <a:pt x="354" y="322"/>
                  </a:cubicBezTo>
                  <a:cubicBezTo>
                    <a:pt x="354" y="323"/>
                    <a:pt x="356" y="324"/>
                    <a:pt x="356" y="324"/>
                  </a:cubicBezTo>
                  <a:cubicBezTo>
                    <a:pt x="356" y="325"/>
                    <a:pt x="357" y="327"/>
                    <a:pt x="357" y="328"/>
                  </a:cubicBezTo>
                  <a:cubicBezTo>
                    <a:pt x="357" y="329"/>
                    <a:pt x="357" y="330"/>
                    <a:pt x="357" y="331"/>
                  </a:cubicBezTo>
                  <a:cubicBezTo>
                    <a:pt x="357" y="332"/>
                    <a:pt x="358" y="333"/>
                    <a:pt x="358" y="334"/>
                  </a:cubicBezTo>
                  <a:cubicBezTo>
                    <a:pt x="358" y="335"/>
                    <a:pt x="358" y="336"/>
                    <a:pt x="358" y="337"/>
                  </a:cubicBezTo>
                  <a:cubicBezTo>
                    <a:pt x="358" y="338"/>
                    <a:pt x="357" y="340"/>
                    <a:pt x="357" y="340"/>
                  </a:cubicBezTo>
                  <a:cubicBezTo>
                    <a:pt x="357" y="341"/>
                    <a:pt x="358" y="342"/>
                    <a:pt x="359" y="343"/>
                  </a:cubicBezTo>
                  <a:cubicBezTo>
                    <a:pt x="359" y="343"/>
                    <a:pt x="361" y="344"/>
                    <a:pt x="361" y="345"/>
                  </a:cubicBezTo>
                  <a:cubicBezTo>
                    <a:pt x="361" y="346"/>
                    <a:pt x="361" y="347"/>
                    <a:pt x="361" y="348"/>
                  </a:cubicBezTo>
                  <a:cubicBezTo>
                    <a:pt x="360" y="349"/>
                    <a:pt x="360" y="350"/>
                    <a:pt x="359" y="351"/>
                  </a:cubicBezTo>
                  <a:cubicBezTo>
                    <a:pt x="359" y="352"/>
                    <a:pt x="357" y="353"/>
                    <a:pt x="357" y="353"/>
                  </a:cubicBezTo>
                  <a:cubicBezTo>
                    <a:pt x="357" y="353"/>
                    <a:pt x="354" y="354"/>
                    <a:pt x="353" y="354"/>
                  </a:cubicBezTo>
                  <a:cubicBezTo>
                    <a:pt x="352" y="354"/>
                    <a:pt x="351" y="354"/>
                    <a:pt x="351" y="355"/>
                  </a:cubicBezTo>
                  <a:cubicBezTo>
                    <a:pt x="350" y="355"/>
                    <a:pt x="349" y="357"/>
                    <a:pt x="349" y="357"/>
                  </a:cubicBezTo>
                  <a:cubicBezTo>
                    <a:pt x="348" y="358"/>
                    <a:pt x="347" y="359"/>
                    <a:pt x="347" y="360"/>
                  </a:cubicBezTo>
                  <a:cubicBezTo>
                    <a:pt x="346" y="360"/>
                    <a:pt x="344" y="361"/>
                    <a:pt x="343" y="362"/>
                  </a:cubicBezTo>
                  <a:cubicBezTo>
                    <a:pt x="343" y="362"/>
                    <a:pt x="342" y="363"/>
                    <a:pt x="341" y="363"/>
                  </a:cubicBezTo>
                  <a:cubicBezTo>
                    <a:pt x="341" y="363"/>
                    <a:pt x="340" y="365"/>
                    <a:pt x="340" y="366"/>
                  </a:cubicBezTo>
                  <a:cubicBezTo>
                    <a:pt x="339" y="366"/>
                    <a:pt x="339" y="368"/>
                    <a:pt x="338" y="368"/>
                  </a:cubicBezTo>
                  <a:cubicBezTo>
                    <a:pt x="338" y="369"/>
                    <a:pt x="336" y="369"/>
                    <a:pt x="336" y="369"/>
                  </a:cubicBezTo>
                  <a:cubicBezTo>
                    <a:pt x="336" y="369"/>
                    <a:pt x="335" y="368"/>
                    <a:pt x="335" y="368"/>
                  </a:cubicBezTo>
                  <a:cubicBezTo>
                    <a:pt x="334" y="367"/>
                    <a:pt x="333" y="367"/>
                    <a:pt x="333" y="368"/>
                  </a:cubicBezTo>
                  <a:cubicBezTo>
                    <a:pt x="332" y="368"/>
                    <a:pt x="332" y="370"/>
                    <a:pt x="332" y="371"/>
                  </a:cubicBezTo>
                  <a:cubicBezTo>
                    <a:pt x="331" y="372"/>
                    <a:pt x="330" y="373"/>
                    <a:pt x="329" y="374"/>
                  </a:cubicBezTo>
                  <a:cubicBezTo>
                    <a:pt x="329" y="374"/>
                    <a:pt x="329" y="374"/>
                    <a:pt x="328" y="374"/>
                  </a:cubicBezTo>
                  <a:cubicBezTo>
                    <a:pt x="327" y="375"/>
                    <a:pt x="327" y="375"/>
                    <a:pt x="326" y="375"/>
                  </a:cubicBezTo>
                  <a:cubicBezTo>
                    <a:pt x="326" y="375"/>
                    <a:pt x="324" y="377"/>
                    <a:pt x="324" y="378"/>
                  </a:cubicBezTo>
                  <a:cubicBezTo>
                    <a:pt x="323" y="378"/>
                    <a:pt x="321" y="378"/>
                    <a:pt x="321" y="379"/>
                  </a:cubicBezTo>
                  <a:cubicBezTo>
                    <a:pt x="320" y="379"/>
                    <a:pt x="320" y="380"/>
                    <a:pt x="319" y="380"/>
                  </a:cubicBezTo>
                  <a:cubicBezTo>
                    <a:pt x="319" y="380"/>
                    <a:pt x="319" y="381"/>
                    <a:pt x="319" y="382"/>
                  </a:cubicBezTo>
                  <a:cubicBezTo>
                    <a:pt x="319" y="382"/>
                    <a:pt x="320" y="384"/>
                    <a:pt x="320" y="384"/>
                  </a:cubicBezTo>
                  <a:cubicBezTo>
                    <a:pt x="320" y="385"/>
                    <a:pt x="321" y="386"/>
                    <a:pt x="321" y="386"/>
                  </a:cubicBezTo>
                  <a:cubicBezTo>
                    <a:pt x="321" y="387"/>
                    <a:pt x="320" y="389"/>
                    <a:pt x="320" y="390"/>
                  </a:cubicBezTo>
                  <a:cubicBezTo>
                    <a:pt x="320" y="390"/>
                    <a:pt x="320" y="392"/>
                    <a:pt x="320" y="393"/>
                  </a:cubicBezTo>
                  <a:cubicBezTo>
                    <a:pt x="320" y="394"/>
                    <a:pt x="320" y="396"/>
                    <a:pt x="320" y="397"/>
                  </a:cubicBezTo>
                  <a:cubicBezTo>
                    <a:pt x="320" y="397"/>
                    <a:pt x="320" y="399"/>
                    <a:pt x="319" y="400"/>
                  </a:cubicBezTo>
                  <a:cubicBezTo>
                    <a:pt x="319" y="400"/>
                    <a:pt x="319" y="402"/>
                    <a:pt x="318" y="403"/>
                  </a:cubicBezTo>
                  <a:cubicBezTo>
                    <a:pt x="318" y="403"/>
                    <a:pt x="317" y="404"/>
                    <a:pt x="316" y="405"/>
                  </a:cubicBezTo>
                  <a:cubicBezTo>
                    <a:pt x="316" y="405"/>
                    <a:pt x="315" y="406"/>
                    <a:pt x="314" y="407"/>
                  </a:cubicBezTo>
                  <a:cubicBezTo>
                    <a:pt x="314" y="408"/>
                    <a:pt x="314" y="409"/>
                    <a:pt x="314" y="410"/>
                  </a:cubicBezTo>
                  <a:cubicBezTo>
                    <a:pt x="313" y="410"/>
                    <a:pt x="313" y="411"/>
                    <a:pt x="314" y="411"/>
                  </a:cubicBezTo>
                  <a:cubicBezTo>
                    <a:pt x="314" y="411"/>
                    <a:pt x="313" y="411"/>
                    <a:pt x="313" y="41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5" name="Freeform 216"/>
            <p:cNvSpPr>
              <a:spLocks/>
            </p:cNvSpPr>
            <p:nvPr/>
          </p:nvSpPr>
          <p:spPr bwMode="auto">
            <a:xfrm>
              <a:off x="1439863" y="850900"/>
              <a:ext cx="6350" cy="6350"/>
            </a:xfrm>
            <a:custGeom>
              <a:avLst/>
              <a:gdLst/>
              <a:ahLst/>
              <a:cxnLst>
                <a:cxn ang="0">
                  <a:pos x="3" y="1"/>
                </a:cxn>
                <a:cxn ang="0">
                  <a:pos x="1" y="3"/>
                </a:cxn>
                <a:cxn ang="0">
                  <a:pos x="0" y="2"/>
                </a:cxn>
                <a:cxn ang="0">
                  <a:pos x="0" y="1"/>
                </a:cxn>
                <a:cxn ang="0">
                  <a:pos x="2" y="0"/>
                </a:cxn>
                <a:cxn ang="0">
                  <a:pos x="3" y="0"/>
                </a:cxn>
                <a:cxn ang="0">
                  <a:pos x="3" y="1"/>
                </a:cxn>
              </a:cxnLst>
              <a:rect l="0" t="0" r="r" b="b"/>
              <a:pathLst>
                <a:path w="3" h="3">
                  <a:moveTo>
                    <a:pt x="3" y="1"/>
                  </a:moveTo>
                  <a:cubicBezTo>
                    <a:pt x="3" y="2"/>
                    <a:pt x="2" y="3"/>
                    <a:pt x="1" y="3"/>
                  </a:cubicBezTo>
                  <a:cubicBezTo>
                    <a:pt x="1" y="3"/>
                    <a:pt x="0" y="2"/>
                    <a:pt x="0" y="2"/>
                  </a:cubicBezTo>
                  <a:cubicBezTo>
                    <a:pt x="0" y="2"/>
                    <a:pt x="0" y="1"/>
                    <a:pt x="0" y="1"/>
                  </a:cubicBezTo>
                  <a:cubicBezTo>
                    <a:pt x="0" y="0"/>
                    <a:pt x="1" y="0"/>
                    <a:pt x="2" y="0"/>
                  </a:cubicBezTo>
                  <a:cubicBezTo>
                    <a:pt x="2" y="0"/>
                    <a:pt x="3" y="0"/>
                    <a:pt x="3" y="0"/>
                  </a:cubicBezTo>
                  <a:cubicBezTo>
                    <a:pt x="3" y="1"/>
                    <a:pt x="3" y="1"/>
                    <a:pt x="3"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6" name="Freeform 217"/>
            <p:cNvSpPr>
              <a:spLocks/>
            </p:cNvSpPr>
            <p:nvPr/>
          </p:nvSpPr>
          <p:spPr bwMode="auto">
            <a:xfrm>
              <a:off x="1428751" y="849313"/>
              <a:ext cx="7938" cy="4763"/>
            </a:xfrm>
            <a:custGeom>
              <a:avLst/>
              <a:gdLst/>
              <a:ahLst/>
              <a:cxnLst>
                <a:cxn ang="0">
                  <a:pos x="3" y="3"/>
                </a:cxn>
                <a:cxn ang="0">
                  <a:pos x="2" y="3"/>
                </a:cxn>
                <a:cxn ang="0">
                  <a:pos x="1" y="3"/>
                </a:cxn>
                <a:cxn ang="0">
                  <a:pos x="1" y="1"/>
                </a:cxn>
                <a:cxn ang="0">
                  <a:pos x="1" y="0"/>
                </a:cxn>
                <a:cxn ang="0">
                  <a:pos x="2" y="0"/>
                </a:cxn>
                <a:cxn ang="0">
                  <a:pos x="3" y="0"/>
                </a:cxn>
                <a:cxn ang="0">
                  <a:pos x="4" y="2"/>
                </a:cxn>
                <a:cxn ang="0">
                  <a:pos x="3" y="3"/>
                </a:cxn>
              </a:cxnLst>
              <a:rect l="0" t="0" r="r" b="b"/>
              <a:pathLst>
                <a:path w="4" h="3">
                  <a:moveTo>
                    <a:pt x="3" y="3"/>
                  </a:moveTo>
                  <a:cubicBezTo>
                    <a:pt x="3" y="3"/>
                    <a:pt x="2" y="3"/>
                    <a:pt x="2" y="3"/>
                  </a:cubicBezTo>
                  <a:cubicBezTo>
                    <a:pt x="1" y="3"/>
                    <a:pt x="1" y="3"/>
                    <a:pt x="1" y="3"/>
                  </a:cubicBezTo>
                  <a:cubicBezTo>
                    <a:pt x="0" y="2"/>
                    <a:pt x="0" y="2"/>
                    <a:pt x="1" y="1"/>
                  </a:cubicBezTo>
                  <a:cubicBezTo>
                    <a:pt x="1" y="1"/>
                    <a:pt x="1" y="0"/>
                    <a:pt x="1" y="0"/>
                  </a:cubicBezTo>
                  <a:cubicBezTo>
                    <a:pt x="1" y="0"/>
                    <a:pt x="2" y="0"/>
                    <a:pt x="2" y="0"/>
                  </a:cubicBezTo>
                  <a:cubicBezTo>
                    <a:pt x="2" y="0"/>
                    <a:pt x="3" y="0"/>
                    <a:pt x="3" y="0"/>
                  </a:cubicBezTo>
                  <a:cubicBezTo>
                    <a:pt x="4" y="1"/>
                    <a:pt x="4" y="1"/>
                    <a:pt x="4" y="2"/>
                  </a:cubicBezTo>
                  <a:cubicBezTo>
                    <a:pt x="4" y="2"/>
                    <a:pt x="3" y="3"/>
                    <a:pt x="3"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7" name="Freeform 218"/>
            <p:cNvSpPr>
              <a:spLocks/>
            </p:cNvSpPr>
            <p:nvPr/>
          </p:nvSpPr>
          <p:spPr bwMode="auto">
            <a:xfrm>
              <a:off x="1417638" y="854075"/>
              <a:ext cx="6350" cy="7938"/>
            </a:xfrm>
            <a:custGeom>
              <a:avLst/>
              <a:gdLst/>
              <a:ahLst/>
              <a:cxnLst>
                <a:cxn ang="0">
                  <a:pos x="3" y="1"/>
                </a:cxn>
                <a:cxn ang="0">
                  <a:pos x="2" y="3"/>
                </a:cxn>
                <a:cxn ang="0">
                  <a:pos x="1" y="4"/>
                </a:cxn>
                <a:cxn ang="0">
                  <a:pos x="0" y="3"/>
                </a:cxn>
                <a:cxn ang="0">
                  <a:pos x="0" y="1"/>
                </a:cxn>
                <a:cxn ang="0">
                  <a:pos x="2" y="0"/>
                </a:cxn>
                <a:cxn ang="0">
                  <a:pos x="3" y="1"/>
                </a:cxn>
              </a:cxnLst>
              <a:rect l="0" t="0" r="r" b="b"/>
              <a:pathLst>
                <a:path w="3" h="4">
                  <a:moveTo>
                    <a:pt x="3" y="1"/>
                  </a:moveTo>
                  <a:cubicBezTo>
                    <a:pt x="3" y="1"/>
                    <a:pt x="2" y="3"/>
                    <a:pt x="2" y="3"/>
                  </a:cubicBezTo>
                  <a:cubicBezTo>
                    <a:pt x="2" y="3"/>
                    <a:pt x="1" y="4"/>
                    <a:pt x="1" y="4"/>
                  </a:cubicBezTo>
                  <a:cubicBezTo>
                    <a:pt x="1" y="4"/>
                    <a:pt x="0" y="3"/>
                    <a:pt x="0" y="3"/>
                  </a:cubicBezTo>
                  <a:cubicBezTo>
                    <a:pt x="0" y="2"/>
                    <a:pt x="0" y="1"/>
                    <a:pt x="0" y="1"/>
                  </a:cubicBezTo>
                  <a:cubicBezTo>
                    <a:pt x="1" y="1"/>
                    <a:pt x="2" y="0"/>
                    <a:pt x="2" y="0"/>
                  </a:cubicBezTo>
                  <a:cubicBezTo>
                    <a:pt x="2" y="0"/>
                    <a:pt x="3" y="1"/>
                    <a:pt x="3"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8" name="Freeform 219"/>
            <p:cNvSpPr>
              <a:spLocks/>
            </p:cNvSpPr>
            <p:nvPr/>
          </p:nvSpPr>
          <p:spPr bwMode="auto">
            <a:xfrm>
              <a:off x="1228726" y="919163"/>
              <a:ext cx="9525" cy="9525"/>
            </a:xfrm>
            <a:custGeom>
              <a:avLst/>
              <a:gdLst/>
              <a:ahLst/>
              <a:cxnLst>
                <a:cxn ang="0">
                  <a:pos x="5" y="2"/>
                </a:cxn>
                <a:cxn ang="0">
                  <a:pos x="4" y="0"/>
                </a:cxn>
                <a:cxn ang="0">
                  <a:pos x="2" y="0"/>
                </a:cxn>
                <a:cxn ang="0">
                  <a:pos x="1" y="0"/>
                </a:cxn>
                <a:cxn ang="0">
                  <a:pos x="0" y="2"/>
                </a:cxn>
                <a:cxn ang="0">
                  <a:pos x="1" y="4"/>
                </a:cxn>
                <a:cxn ang="0">
                  <a:pos x="2" y="4"/>
                </a:cxn>
                <a:cxn ang="0">
                  <a:pos x="3" y="4"/>
                </a:cxn>
                <a:cxn ang="0">
                  <a:pos x="4" y="4"/>
                </a:cxn>
                <a:cxn ang="0">
                  <a:pos x="5" y="3"/>
                </a:cxn>
                <a:cxn ang="0">
                  <a:pos x="5" y="2"/>
                </a:cxn>
              </a:cxnLst>
              <a:rect l="0" t="0" r="r" b="b"/>
              <a:pathLst>
                <a:path w="5" h="5">
                  <a:moveTo>
                    <a:pt x="5" y="2"/>
                  </a:moveTo>
                  <a:cubicBezTo>
                    <a:pt x="5" y="1"/>
                    <a:pt x="4" y="0"/>
                    <a:pt x="4" y="0"/>
                  </a:cubicBezTo>
                  <a:cubicBezTo>
                    <a:pt x="3" y="0"/>
                    <a:pt x="2" y="0"/>
                    <a:pt x="2" y="0"/>
                  </a:cubicBezTo>
                  <a:cubicBezTo>
                    <a:pt x="1" y="0"/>
                    <a:pt x="1" y="0"/>
                    <a:pt x="1" y="0"/>
                  </a:cubicBezTo>
                  <a:cubicBezTo>
                    <a:pt x="0" y="1"/>
                    <a:pt x="0" y="2"/>
                    <a:pt x="0" y="2"/>
                  </a:cubicBezTo>
                  <a:cubicBezTo>
                    <a:pt x="0" y="2"/>
                    <a:pt x="0" y="3"/>
                    <a:pt x="1" y="4"/>
                  </a:cubicBezTo>
                  <a:cubicBezTo>
                    <a:pt x="1" y="4"/>
                    <a:pt x="1" y="4"/>
                    <a:pt x="2" y="4"/>
                  </a:cubicBezTo>
                  <a:cubicBezTo>
                    <a:pt x="2" y="4"/>
                    <a:pt x="3" y="4"/>
                    <a:pt x="3" y="4"/>
                  </a:cubicBezTo>
                  <a:cubicBezTo>
                    <a:pt x="3" y="4"/>
                    <a:pt x="3" y="5"/>
                    <a:pt x="4" y="4"/>
                  </a:cubicBezTo>
                  <a:cubicBezTo>
                    <a:pt x="4" y="4"/>
                    <a:pt x="5" y="3"/>
                    <a:pt x="5" y="3"/>
                  </a:cubicBezTo>
                  <a:cubicBezTo>
                    <a:pt x="5" y="3"/>
                    <a:pt x="5" y="2"/>
                    <a:pt x="5"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9" name="Freeform 220"/>
            <p:cNvSpPr>
              <a:spLocks/>
            </p:cNvSpPr>
            <p:nvPr/>
          </p:nvSpPr>
          <p:spPr bwMode="auto">
            <a:xfrm>
              <a:off x="1209676" y="971550"/>
              <a:ext cx="7938" cy="7938"/>
            </a:xfrm>
            <a:custGeom>
              <a:avLst/>
              <a:gdLst/>
              <a:ahLst/>
              <a:cxnLst>
                <a:cxn ang="0">
                  <a:pos x="4" y="2"/>
                </a:cxn>
                <a:cxn ang="0">
                  <a:pos x="3" y="4"/>
                </a:cxn>
                <a:cxn ang="0">
                  <a:pos x="2" y="3"/>
                </a:cxn>
                <a:cxn ang="0">
                  <a:pos x="0" y="2"/>
                </a:cxn>
                <a:cxn ang="0">
                  <a:pos x="1" y="1"/>
                </a:cxn>
                <a:cxn ang="0">
                  <a:pos x="2" y="0"/>
                </a:cxn>
                <a:cxn ang="0">
                  <a:pos x="3" y="1"/>
                </a:cxn>
                <a:cxn ang="0">
                  <a:pos x="4" y="1"/>
                </a:cxn>
                <a:cxn ang="0">
                  <a:pos x="4" y="2"/>
                </a:cxn>
              </a:cxnLst>
              <a:rect l="0" t="0" r="r" b="b"/>
              <a:pathLst>
                <a:path w="4" h="4">
                  <a:moveTo>
                    <a:pt x="4" y="2"/>
                  </a:moveTo>
                  <a:cubicBezTo>
                    <a:pt x="4" y="2"/>
                    <a:pt x="4" y="4"/>
                    <a:pt x="3" y="4"/>
                  </a:cubicBezTo>
                  <a:cubicBezTo>
                    <a:pt x="3" y="4"/>
                    <a:pt x="2" y="3"/>
                    <a:pt x="2" y="3"/>
                  </a:cubicBezTo>
                  <a:cubicBezTo>
                    <a:pt x="1" y="3"/>
                    <a:pt x="0" y="2"/>
                    <a:pt x="0" y="2"/>
                  </a:cubicBezTo>
                  <a:cubicBezTo>
                    <a:pt x="0" y="2"/>
                    <a:pt x="1" y="1"/>
                    <a:pt x="1" y="1"/>
                  </a:cubicBezTo>
                  <a:cubicBezTo>
                    <a:pt x="1" y="0"/>
                    <a:pt x="2" y="0"/>
                    <a:pt x="2" y="0"/>
                  </a:cubicBezTo>
                  <a:cubicBezTo>
                    <a:pt x="3" y="0"/>
                    <a:pt x="2" y="1"/>
                    <a:pt x="3" y="1"/>
                  </a:cubicBezTo>
                  <a:cubicBezTo>
                    <a:pt x="3" y="1"/>
                    <a:pt x="4" y="1"/>
                    <a:pt x="4" y="1"/>
                  </a:cubicBezTo>
                  <a:cubicBezTo>
                    <a:pt x="4" y="1"/>
                    <a:pt x="4" y="2"/>
                    <a:pt x="4"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0" name="Freeform 221"/>
            <p:cNvSpPr>
              <a:spLocks/>
            </p:cNvSpPr>
            <p:nvPr/>
          </p:nvSpPr>
          <p:spPr bwMode="auto">
            <a:xfrm>
              <a:off x="1174751" y="1082675"/>
              <a:ext cx="9525" cy="11113"/>
            </a:xfrm>
            <a:custGeom>
              <a:avLst/>
              <a:gdLst/>
              <a:ahLst/>
              <a:cxnLst>
                <a:cxn ang="0">
                  <a:pos x="3" y="3"/>
                </a:cxn>
                <a:cxn ang="0">
                  <a:pos x="4" y="1"/>
                </a:cxn>
                <a:cxn ang="0">
                  <a:pos x="3" y="0"/>
                </a:cxn>
                <a:cxn ang="0">
                  <a:pos x="1" y="0"/>
                </a:cxn>
                <a:cxn ang="0">
                  <a:pos x="0" y="1"/>
                </a:cxn>
                <a:cxn ang="0">
                  <a:pos x="1" y="3"/>
                </a:cxn>
                <a:cxn ang="0">
                  <a:pos x="2" y="5"/>
                </a:cxn>
                <a:cxn ang="0">
                  <a:pos x="3" y="6"/>
                </a:cxn>
                <a:cxn ang="0">
                  <a:pos x="5" y="5"/>
                </a:cxn>
                <a:cxn ang="0">
                  <a:pos x="5" y="4"/>
                </a:cxn>
                <a:cxn ang="0">
                  <a:pos x="4" y="3"/>
                </a:cxn>
                <a:cxn ang="0">
                  <a:pos x="3" y="3"/>
                </a:cxn>
              </a:cxnLst>
              <a:rect l="0" t="0" r="r" b="b"/>
              <a:pathLst>
                <a:path w="5" h="6">
                  <a:moveTo>
                    <a:pt x="3" y="3"/>
                  </a:moveTo>
                  <a:cubicBezTo>
                    <a:pt x="3" y="2"/>
                    <a:pt x="4" y="2"/>
                    <a:pt x="4" y="1"/>
                  </a:cubicBezTo>
                  <a:cubicBezTo>
                    <a:pt x="4" y="1"/>
                    <a:pt x="3" y="0"/>
                    <a:pt x="3" y="0"/>
                  </a:cubicBezTo>
                  <a:cubicBezTo>
                    <a:pt x="2" y="0"/>
                    <a:pt x="2" y="0"/>
                    <a:pt x="1" y="0"/>
                  </a:cubicBezTo>
                  <a:cubicBezTo>
                    <a:pt x="1" y="0"/>
                    <a:pt x="1" y="1"/>
                    <a:pt x="0" y="1"/>
                  </a:cubicBezTo>
                  <a:cubicBezTo>
                    <a:pt x="0" y="2"/>
                    <a:pt x="0" y="3"/>
                    <a:pt x="1" y="3"/>
                  </a:cubicBezTo>
                  <a:cubicBezTo>
                    <a:pt x="1" y="4"/>
                    <a:pt x="1" y="4"/>
                    <a:pt x="2" y="5"/>
                  </a:cubicBezTo>
                  <a:cubicBezTo>
                    <a:pt x="2" y="5"/>
                    <a:pt x="3" y="6"/>
                    <a:pt x="3" y="6"/>
                  </a:cubicBezTo>
                  <a:cubicBezTo>
                    <a:pt x="4" y="6"/>
                    <a:pt x="5" y="6"/>
                    <a:pt x="5" y="5"/>
                  </a:cubicBezTo>
                  <a:cubicBezTo>
                    <a:pt x="5" y="5"/>
                    <a:pt x="5" y="4"/>
                    <a:pt x="5" y="4"/>
                  </a:cubicBezTo>
                  <a:cubicBezTo>
                    <a:pt x="5" y="4"/>
                    <a:pt x="5" y="3"/>
                    <a:pt x="4" y="3"/>
                  </a:cubicBezTo>
                  <a:cubicBezTo>
                    <a:pt x="4" y="3"/>
                    <a:pt x="3" y="3"/>
                    <a:pt x="3"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1" name="Freeform 222"/>
            <p:cNvSpPr>
              <a:spLocks/>
            </p:cNvSpPr>
            <p:nvPr/>
          </p:nvSpPr>
          <p:spPr bwMode="auto">
            <a:xfrm>
              <a:off x="1165226" y="1085850"/>
              <a:ext cx="4763" cy="6350"/>
            </a:xfrm>
            <a:custGeom>
              <a:avLst/>
              <a:gdLst/>
              <a:ahLst/>
              <a:cxnLst>
                <a:cxn ang="0">
                  <a:pos x="3" y="1"/>
                </a:cxn>
                <a:cxn ang="0">
                  <a:pos x="3" y="2"/>
                </a:cxn>
                <a:cxn ang="0">
                  <a:pos x="2" y="3"/>
                </a:cxn>
                <a:cxn ang="0">
                  <a:pos x="0" y="2"/>
                </a:cxn>
                <a:cxn ang="0">
                  <a:pos x="0" y="1"/>
                </a:cxn>
                <a:cxn ang="0">
                  <a:pos x="1" y="0"/>
                </a:cxn>
                <a:cxn ang="0">
                  <a:pos x="3" y="1"/>
                </a:cxn>
              </a:cxnLst>
              <a:rect l="0" t="0" r="r" b="b"/>
              <a:pathLst>
                <a:path w="3" h="3">
                  <a:moveTo>
                    <a:pt x="3" y="1"/>
                  </a:moveTo>
                  <a:cubicBezTo>
                    <a:pt x="3" y="1"/>
                    <a:pt x="3" y="2"/>
                    <a:pt x="3" y="2"/>
                  </a:cubicBezTo>
                  <a:cubicBezTo>
                    <a:pt x="3" y="3"/>
                    <a:pt x="2" y="3"/>
                    <a:pt x="2" y="3"/>
                  </a:cubicBezTo>
                  <a:cubicBezTo>
                    <a:pt x="1" y="3"/>
                    <a:pt x="0" y="2"/>
                    <a:pt x="0" y="2"/>
                  </a:cubicBezTo>
                  <a:cubicBezTo>
                    <a:pt x="0" y="2"/>
                    <a:pt x="0" y="1"/>
                    <a:pt x="0" y="1"/>
                  </a:cubicBezTo>
                  <a:cubicBezTo>
                    <a:pt x="0" y="0"/>
                    <a:pt x="1" y="0"/>
                    <a:pt x="1" y="0"/>
                  </a:cubicBezTo>
                  <a:cubicBezTo>
                    <a:pt x="2" y="0"/>
                    <a:pt x="3" y="0"/>
                    <a:pt x="3"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2" name="Freeform 223"/>
            <p:cNvSpPr>
              <a:spLocks/>
            </p:cNvSpPr>
            <p:nvPr/>
          </p:nvSpPr>
          <p:spPr bwMode="auto">
            <a:xfrm>
              <a:off x="1162051" y="1074738"/>
              <a:ext cx="3175" cy="6350"/>
            </a:xfrm>
            <a:custGeom>
              <a:avLst/>
              <a:gdLst/>
              <a:ahLst/>
              <a:cxnLst>
                <a:cxn ang="0">
                  <a:pos x="2" y="3"/>
                </a:cxn>
                <a:cxn ang="0">
                  <a:pos x="2" y="3"/>
                </a:cxn>
                <a:cxn ang="0">
                  <a:pos x="0" y="3"/>
                </a:cxn>
                <a:cxn ang="0">
                  <a:pos x="0" y="1"/>
                </a:cxn>
                <a:cxn ang="0">
                  <a:pos x="0" y="0"/>
                </a:cxn>
                <a:cxn ang="0">
                  <a:pos x="2" y="0"/>
                </a:cxn>
                <a:cxn ang="0">
                  <a:pos x="2" y="2"/>
                </a:cxn>
                <a:cxn ang="0">
                  <a:pos x="2" y="3"/>
                </a:cxn>
              </a:cxnLst>
              <a:rect l="0" t="0" r="r" b="b"/>
              <a:pathLst>
                <a:path w="2" h="3">
                  <a:moveTo>
                    <a:pt x="2" y="3"/>
                  </a:moveTo>
                  <a:cubicBezTo>
                    <a:pt x="2" y="3"/>
                    <a:pt x="2" y="3"/>
                    <a:pt x="2" y="3"/>
                  </a:cubicBezTo>
                  <a:cubicBezTo>
                    <a:pt x="1" y="3"/>
                    <a:pt x="0" y="3"/>
                    <a:pt x="0" y="3"/>
                  </a:cubicBezTo>
                  <a:cubicBezTo>
                    <a:pt x="0" y="2"/>
                    <a:pt x="0" y="1"/>
                    <a:pt x="0" y="1"/>
                  </a:cubicBezTo>
                  <a:cubicBezTo>
                    <a:pt x="0" y="1"/>
                    <a:pt x="0" y="0"/>
                    <a:pt x="0" y="0"/>
                  </a:cubicBezTo>
                  <a:cubicBezTo>
                    <a:pt x="1" y="0"/>
                    <a:pt x="1" y="0"/>
                    <a:pt x="2" y="0"/>
                  </a:cubicBezTo>
                  <a:cubicBezTo>
                    <a:pt x="2" y="1"/>
                    <a:pt x="2" y="1"/>
                    <a:pt x="2" y="2"/>
                  </a:cubicBezTo>
                  <a:cubicBezTo>
                    <a:pt x="2" y="2"/>
                    <a:pt x="2" y="3"/>
                    <a:pt x="2"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3" name="Freeform 224"/>
            <p:cNvSpPr>
              <a:spLocks/>
            </p:cNvSpPr>
            <p:nvPr/>
          </p:nvSpPr>
          <p:spPr bwMode="auto">
            <a:xfrm>
              <a:off x="1163638" y="1065213"/>
              <a:ext cx="4763" cy="7938"/>
            </a:xfrm>
            <a:custGeom>
              <a:avLst/>
              <a:gdLst/>
              <a:ahLst/>
              <a:cxnLst>
                <a:cxn ang="0">
                  <a:pos x="2" y="2"/>
                </a:cxn>
                <a:cxn ang="0">
                  <a:pos x="1" y="4"/>
                </a:cxn>
                <a:cxn ang="0">
                  <a:pos x="0" y="2"/>
                </a:cxn>
                <a:cxn ang="0">
                  <a:pos x="0" y="1"/>
                </a:cxn>
                <a:cxn ang="0">
                  <a:pos x="2" y="0"/>
                </a:cxn>
                <a:cxn ang="0">
                  <a:pos x="2" y="1"/>
                </a:cxn>
                <a:cxn ang="0">
                  <a:pos x="2" y="2"/>
                </a:cxn>
                <a:cxn ang="0">
                  <a:pos x="2" y="2"/>
                </a:cxn>
              </a:cxnLst>
              <a:rect l="0" t="0" r="r" b="b"/>
              <a:pathLst>
                <a:path w="3" h="4">
                  <a:moveTo>
                    <a:pt x="2" y="2"/>
                  </a:moveTo>
                  <a:cubicBezTo>
                    <a:pt x="2" y="3"/>
                    <a:pt x="2" y="4"/>
                    <a:pt x="1" y="4"/>
                  </a:cubicBezTo>
                  <a:cubicBezTo>
                    <a:pt x="1" y="4"/>
                    <a:pt x="0" y="3"/>
                    <a:pt x="0" y="2"/>
                  </a:cubicBezTo>
                  <a:cubicBezTo>
                    <a:pt x="0" y="2"/>
                    <a:pt x="0" y="1"/>
                    <a:pt x="0" y="1"/>
                  </a:cubicBezTo>
                  <a:cubicBezTo>
                    <a:pt x="1" y="0"/>
                    <a:pt x="1" y="0"/>
                    <a:pt x="2" y="0"/>
                  </a:cubicBezTo>
                  <a:cubicBezTo>
                    <a:pt x="2" y="0"/>
                    <a:pt x="2" y="0"/>
                    <a:pt x="2" y="1"/>
                  </a:cubicBezTo>
                  <a:cubicBezTo>
                    <a:pt x="3" y="1"/>
                    <a:pt x="2" y="1"/>
                    <a:pt x="2" y="2"/>
                  </a:cubicBezTo>
                  <a:cubicBezTo>
                    <a:pt x="2" y="2"/>
                    <a:pt x="2" y="2"/>
                    <a:pt x="2"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4" name="Freeform 225"/>
            <p:cNvSpPr>
              <a:spLocks/>
            </p:cNvSpPr>
            <p:nvPr/>
          </p:nvSpPr>
          <p:spPr bwMode="auto">
            <a:xfrm>
              <a:off x="1189038" y="1095375"/>
              <a:ext cx="4763" cy="7938"/>
            </a:xfrm>
            <a:custGeom>
              <a:avLst/>
              <a:gdLst/>
              <a:ahLst/>
              <a:cxnLst>
                <a:cxn ang="0">
                  <a:pos x="2" y="1"/>
                </a:cxn>
                <a:cxn ang="0">
                  <a:pos x="2" y="2"/>
                </a:cxn>
                <a:cxn ang="0">
                  <a:pos x="2" y="4"/>
                </a:cxn>
                <a:cxn ang="0">
                  <a:pos x="1" y="4"/>
                </a:cxn>
                <a:cxn ang="0">
                  <a:pos x="0" y="2"/>
                </a:cxn>
                <a:cxn ang="0">
                  <a:pos x="0" y="0"/>
                </a:cxn>
                <a:cxn ang="0">
                  <a:pos x="2" y="0"/>
                </a:cxn>
                <a:cxn ang="0">
                  <a:pos x="2" y="1"/>
                </a:cxn>
              </a:cxnLst>
              <a:rect l="0" t="0" r="r" b="b"/>
              <a:pathLst>
                <a:path w="2" h="4">
                  <a:moveTo>
                    <a:pt x="2" y="1"/>
                  </a:moveTo>
                  <a:cubicBezTo>
                    <a:pt x="2" y="2"/>
                    <a:pt x="2" y="2"/>
                    <a:pt x="2" y="2"/>
                  </a:cubicBezTo>
                  <a:cubicBezTo>
                    <a:pt x="2" y="3"/>
                    <a:pt x="2" y="4"/>
                    <a:pt x="2" y="4"/>
                  </a:cubicBezTo>
                  <a:cubicBezTo>
                    <a:pt x="2" y="4"/>
                    <a:pt x="1" y="4"/>
                    <a:pt x="1" y="4"/>
                  </a:cubicBezTo>
                  <a:cubicBezTo>
                    <a:pt x="0" y="3"/>
                    <a:pt x="0" y="2"/>
                    <a:pt x="0" y="2"/>
                  </a:cubicBezTo>
                  <a:cubicBezTo>
                    <a:pt x="0" y="1"/>
                    <a:pt x="0" y="0"/>
                    <a:pt x="0" y="0"/>
                  </a:cubicBezTo>
                  <a:cubicBezTo>
                    <a:pt x="0" y="0"/>
                    <a:pt x="1" y="0"/>
                    <a:pt x="2" y="0"/>
                  </a:cubicBezTo>
                  <a:cubicBezTo>
                    <a:pt x="2" y="0"/>
                    <a:pt x="2" y="1"/>
                    <a:pt x="2"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5" name="Freeform 226"/>
            <p:cNvSpPr>
              <a:spLocks/>
            </p:cNvSpPr>
            <p:nvPr/>
          </p:nvSpPr>
          <p:spPr bwMode="auto">
            <a:xfrm>
              <a:off x="1216026" y="1114425"/>
              <a:ext cx="7938" cy="7938"/>
            </a:xfrm>
            <a:custGeom>
              <a:avLst/>
              <a:gdLst/>
              <a:ahLst/>
              <a:cxnLst>
                <a:cxn ang="0">
                  <a:pos x="4" y="3"/>
                </a:cxn>
                <a:cxn ang="0">
                  <a:pos x="3" y="4"/>
                </a:cxn>
                <a:cxn ang="0">
                  <a:pos x="2" y="3"/>
                </a:cxn>
                <a:cxn ang="0">
                  <a:pos x="0" y="2"/>
                </a:cxn>
                <a:cxn ang="0">
                  <a:pos x="2" y="1"/>
                </a:cxn>
                <a:cxn ang="0">
                  <a:pos x="3" y="1"/>
                </a:cxn>
                <a:cxn ang="0">
                  <a:pos x="4" y="1"/>
                </a:cxn>
                <a:cxn ang="0">
                  <a:pos x="4" y="2"/>
                </a:cxn>
                <a:cxn ang="0">
                  <a:pos x="4" y="3"/>
                </a:cxn>
              </a:cxnLst>
              <a:rect l="0" t="0" r="r" b="b"/>
              <a:pathLst>
                <a:path w="4" h="4">
                  <a:moveTo>
                    <a:pt x="4" y="3"/>
                  </a:moveTo>
                  <a:cubicBezTo>
                    <a:pt x="3" y="3"/>
                    <a:pt x="3" y="4"/>
                    <a:pt x="3" y="4"/>
                  </a:cubicBezTo>
                  <a:cubicBezTo>
                    <a:pt x="3" y="4"/>
                    <a:pt x="2" y="3"/>
                    <a:pt x="2" y="3"/>
                  </a:cubicBezTo>
                  <a:cubicBezTo>
                    <a:pt x="1" y="2"/>
                    <a:pt x="0" y="2"/>
                    <a:pt x="0" y="2"/>
                  </a:cubicBezTo>
                  <a:cubicBezTo>
                    <a:pt x="0" y="1"/>
                    <a:pt x="1" y="1"/>
                    <a:pt x="2" y="1"/>
                  </a:cubicBezTo>
                  <a:cubicBezTo>
                    <a:pt x="2" y="1"/>
                    <a:pt x="3" y="1"/>
                    <a:pt x="3" y="1"/>
                  </a:cubicBezTo>
                  <a:cubicBezTo>
                    <a:pt x="3" y="1"/>
                    <a:pt x="4" y="0"/>
                    <a:pt x="4" y="1"/>
                  </a:cubicBezTo>
                  <a:cubicBezTo>
                    <a:pt x="4" y="1"/>
                    <a:pt x="4" y="1"/>
                    <a:pt x="4" y="2"/>
                  </a:cubicBezTo>
                  <a:cubicBezTo>
                    <a:pt x="4" y="2"/>
                    <a:pt x="4" y="2"/>
                    <a:pt x="4"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6" name="Freeform 227"/>
            <p:cNvSpPr>
              <a:spLocks/>
            </p:cNvSpPr>
            <p:nvPr/>
          </p:nvSpPr>
          <p:spPr bwMode="auto">
            <a:xfrm>
              <a:off x="1158876" y="1136650"/>
              <a:ext cx="6350" cy="9525"/>
            </a:xfrm>
            <a:custGeom>
              <a:avLst/>
              <a:gdLst/>
              <a:ahLst/>
              <a:cxnLst>
                <a:cxn ang="0">
                  <a:pos x="3" y="2"/>
                </a:cxn>
                <a:cxn ang="0">
                  <a:pos x="2" y="0"/>
                </a:cxn>
                <a:cxn ang="0">
                  <a:pos x="1" y="0"/>
                </a:cxn>
                <a:cxn ang="0">
                  <a:pos x="0" y="1"/>
                </a:cxn>
                <a:cxn ang="0">
                  <a:pos x="0" y="2"/>
                </a:cxn>
                <a:cxn ang="0">
                  <a:pos x="0" y="4"/>
                </a:cxn>
                <a:cxn ang="0">
                  <a:pos x="1" y="5"/>
                </a:cxn>
                <a:cxn ang="0">
                  <a:pos x="3" y="4"/>
                </a:cxn>
                <a:cxn ang="0">
                  <a:pos x="3" y="2"/>
                </a:cxn>
              </a:cxnLst>
              <a:rect l="0" t="0" r="r" b="b"/>
              <a:pathLst>
                <a:path w="3" h="5">
                  <a:moveTo>
                    <a:pt x="3" y="2"/>
                  </a:moveTo>
                  <a:cubicBezTo>
                    <a:pt x="3" y="2"/>
                    <a:pt x="3" y="1"/>
                    <a:pt x="2" y="0"/>
                  </a:cubicBezTo>
                  <a:cubicBezTo>
                    <a:pt x="2" y="0"/>
                    <a:pt x="1" y="0"/>
                    <a:pt x="1" y="0"/>
                  </a:cubicBezTo>
                  <a:cubicBezTo>
                    <a:pt x="0" y="0"/>
                    <a:pt x="0" y="1"/>
                    <a:pt x="0" y="1"/>
                  </a:cubicBezTo>
                  <a:cubicBezTo>
                    <a:pt x="0" y="1"/>
                    <a:pt x="0" y="2"/>
                    <a:pt x="0" y="2"/>
                  </a:cubicBezTo>
                  <a:cubicBezTo>
                    <a:pt x="0" y="3"/>
                    <a:pt x="0" y="4"/>
                    <a:pt x="0" y="4"/>
                  </a:cubicBezTo>
                  <a:cubicBezTo>
                    <a:pt x="1" y="4"/>
                    <a:pt x="1" y="5"/>
                    <a:pt x="1" y="5"/>
                  </a:cubicBezTo>
                  <a:cubicBezTo>
                    <a:pt x="2" y="5"/>
                    <a:pt x="3" y="5"/>
                    <a:pt x="3" y="4"/>
                  </a:cubicBezTo>
                  <a:cubicBezTo>
                    <a:pt x="3" y="4"/>
                    <a:pt x="3" y="3"/>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7" name="Freeform 228"/>
            <p:cNvSpPr>
              <a:spLocks/>
            </p:cNvSpPr>
            <p:nvPr/>
          </p:nvSpPr>
          <p:spPr bwMode="auto">
            <a:xfrm>
              <a:off x="1119188" y="1158875"/>
              <a:ext cx="12700" cy="11113"/>
            </a:xfrm>
            <a:custGeom>
              <a:avLst/>
              <a:gdLst/>
              <a:ahLst/>
              <a:cxnLst>
                <a:cxn ang="0">
                  <a:pos x="5" y="6"/>
                </a:cxn>
                <a:cxn ang="0">
                  <a:pos x="6" y="4"/>
                </a:cxn>
                <a:cxn ang="0">
                  <a:pos x="5" y="3"/>
                </a:cxn>
                <a:cxn ang="0">
                  <a:pos x="4" y="2"/>
                </a:cxn>
                <a:cxn ang="0">
                  <a:pos x="2" y="0"/>
                </a:cxn>
                <a:cxn ang="0">
                  <a:pos x="1" y="0"/>
                </a:cxn>
                <a:cxn ang="0">
                  <a:pos x="0" y="1"/>
                </a:cxn>
                <a:cxn ang="0">
                  <a:pos x="0" y="3"/>
                </a:cxn>
                <a:cxn ang="0">
                  <a:pos x="1" y="3"/>
                </a:cxn>
                <a:cxn ang="0">
                  <a:pos x="2" y="5"/>
                </a:cxn>
                <a:cxn ang="0">
                  <a:pos x="4" y="6"/>
                </a:cxn>
                <a:cxn ang="0">
                  <a:pos x="5" y="6"/>
                </a:cxn>
              </a:cxnLst>
              <a:rect l="0" t="0" r="r" b="b"/>
              <a:pathLst>
                <a:path w="6" h="6">
                  <a:moveTo>
                    <a:pt x="5" y="6"/>
                  </a:moveTo>
                  <a:cubicBezTo>
                    <a:pt x="5" y="6"/>
                    <a:pt x="6" y="5"/>
                    <a:pt x="6" y="4"/>
                  </a:cubicBezTo>
                  <a:cubicBezTo>
                    <a:pt x="6" y="4"/>
                    <a:pt x="5" y="3"/>
                    <a:pt x="5" y="3"/>
                  </a:cubicBezTo>
                  <a:cubicBezTo>
                    <a:pt x="4" y="2"/>
                    <a:pt x="4" y="2"/>
                    <a:pt x="4" y="2"/>
                  </a:cubicBezTo>
                  <a:cubicBezTo>
                    <a:pt x="3" y="1"/>
                    <a:pt x="3" y="0"/>
                    <a:pt x="2" y="0"/>
                  </a:cubicBezTo>
                  <a:cubicBezTo>
                    <a:pt x="2" y="0"/>
                    <a:pt x="1" y="0"/>
                    <a:pt x="1" y="0"/>
                  </a:cubicBezTo>
                  <a:cubicBezTo>
                    <a:pt x="1" y="0"/>
                    <a:pt x="0" y="0"/>
                    <a:pt x="0" y="1"/>
                  </a:cubicBezTo>
                  <a:cubicBezTo>
                    <a:pt x="0" y="1"/>
                    <a:pt x="0" y="2"/>
                    <a:pt x="0" y="3"/>
                  </a:cubicBezTo>
                  <a:cubicBezTo>
                    <a:pt x="0" y="3"/>
                    <a:pt x="1" y="3"/>
                    <a:pt x="1" y="3"/>
                  </a:cubicBezTo>
                  <a:cubicBezTo>
                    <a:pt x="1" y="4"/>
                    <a:pt x="2" y="5"/>
                    <a:pt x="2" y="5"/>
                  </a:cubicBezTo>
                  <a:cubicBezTo>
                    <a:pt x="3" y="5"/>
                    <a:pt x="3" y="6"/>
                    <a:pt x="4" y="6"/>
                  </a:cubicBezTo>
                  <a:cubicBezTo>
                    <a:pt x="4" y="6"/>
                    <a:pt x="5" y="6"/>
                    <a:pt x="5"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8" name="Freeform 229"/>
            <p:cNvSpPr>
              <a:spLocks/>
            </p:cNvSpPr>
            <p:nvPr/>
          </p:nvSpPr>
          <p:spPr bwMode="auto">
            <a:xfrm>
              <a:off x="1066801" y="1376363"/>
              <a:ext cx="7938" cy="9525"/>
            </a:xfrm>
            <a:custGeom>
              <a:avLst/>
              <a:gdLst/>
              <a:ahLst/>
              <a:cxnLst>
                <a:cxn ang="0">
                  <a:pos x="4" y="3"/>
                </a:cxn>
                <a:cxn ang="0">
                  <a:pos x="3" y="2"/>
                </a:cxn>
                <a:cxn ang="0">
                  <a:pos x="3" y="1"/>
                </a:cxn>
                <a:cxn ang="0">
                  <a:pos x="1" y="1"/>
                </a:cxn>
                <a:cxn ang="0">
                  <a:pos x="1" y="3"/>
                </a:cxn>
                <a:cxn ang="0">
                  <a:pos x="0" y="5"/>
                </a:cxn>
                <a:cxn ang="0">
                  <a:pos x="1" y="5"/>
                </a:cxn>
                <a:cxn ang="0">
                  <a:pos x="3" y="5"/>
                </a:cxn>
                <a:cxn ang="0">
                  <a:pos x="4" y="5"/>
                </a:cxn>
                <a:cxn ang="0">
                  <a:pos x="4" y="3"/>
                </a:cxn>
              </a:cxnLst>
              <a:rect l="0" t="0" r="r" b="b"/>
              <a:pathLst>
                <a:path w="4" h="5">
                  <a:moveTo>
                    <a:pt x="4" y="3"/>
                  </a:moveTo>
                  <a:cubicBezTo>
                    <a:pt x="4" y="3"/>
                    <a:pt x="3" y="2"/>
                    <a:pt x="3" y="2"/>
                  </a:cubicBezTo>
                  <a:cubicBezTo>
                    <a:pt x="3" y="1"/>
                    <a:pt x="3" y="1"/>
                    <a:pt x="3" y="1"/>
                  </a:cubicBezTo>
                  <a:cubicBezTo>
                    <a:pt x="2" y="0"/>
                    <a:pt x="1" y="1"/>
                    <a:pt x="1" y="1"/>
                  </a:cubicBezTo>
                  <a:cubicBezTo>
                    <a:pt x="1" y="2"/>
                    <a:pt x="1" y="3"/>
                    <a:pt x="1" y="3"/>
                  </a:cubicBezTo>
                  <a:cubicBezTo>
                    <a:pt x="1" y="3"/>
                    <a:pt x="0" y="4"/>
                    <a:pt x="0" y="5"/>
                  </a:cubicBezTo>
                  <a:cubicBezTo>
                    <a:pt x="0" y="5"/>
                    <a:pt x="1" y="5"/>
                    <a:pt x="1" y="5"/>
                  </a:cubicBezTo>
                  <a:cubicBezTo>
                    <a:pt x="2" y="5"/>
                    <a:pt x="3" y="5"/>
                    <a:pt x="3" y="5"/>
                  </a:cubicBezTo>
                  <a:cubicBezTo>
                    <a:pt x="3" y="5"/>
                    <a:pt x="4" y="5"/>
                    <a:pt x="4" y="5"/>
                  </a:cubicBezTo>
                  <a:cubicBezTo>
                    <a:pt x="4" y="4"/>
                    <a:pt x="4" y="4"/>
                    <a:pt x="4"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9" name="Freeform 230"/>
            <p:cNvSpPr>
              <a:spLocks/>
            </p:cNvSpPr>
            <p:nvPr/>
          </p:nvSpPr>
          <p:spPr bwMode="auto">
            <a:xfrm>
              <a:off x="1706563" y="785813"/>
              <a:ext cx="4763" cy="9525"/>
            </a:xfrm>
            <a:custGeom>
              <a:avLst/>
              <a:gdLst/>
              <a:ahLst/>
              <a:cxnLst>
                <a:cxn ang="0">
                  <a:pos x="3" y="4"/>
                </a:cxn>
                <a:cxn ang="0">
                  <a:pos x="2" y="4"/>
                </a:cxn>
                <a:cxn ang="0">
                  <a:pos x="1" y="5"/>
                </a:cxn>
                <a:cxn ang="0">
                  <a:pos x="0" y="4"/>
                </a:cxn>
                <a:cxn ang="0">
                  <a:pos x="0" y="2"/>
                </a:cxn>
                <a:cxn ang="0">
                  <a:pos x="0" y="1"/>
                </a:cxn>
                <a:cxn ang="0">
                  <a:pos x="2" y="0"/>
                </a:cxn>
                <a:cxn ang="0">
                  <a:pos x="2" y="0"/>
                </a:cxn>
                <a:cxn ang="0">
                  <a:pos x="2" y="2"/>
                </a:cxn>
                <a:cxn ang="0">
                  <a:pos x="3" y="4"/>
                </a:cxn>
              </a:cxnLst>
              <a:rect l="0" t="0" r="r" b="b"/>
              <a:pathLst>
                <a:path w="3" h="5">
                  <a:moveTo>
                    <a:pt x="3" y="4"/>
                  </a:moveTo>
                  <a:cubicBezTo>
                    <a:pt x="3" y="4"/>
                    <a:pt x="2" y="4"/>
                    <a:pt x="2" y="4"/>
                  </a:cubicBezTo>
                  <a:cubicBezTo>
                    <a:pt x="1" y="4"/>
                    <a:pt x="1" y="5"/>
                    <a:pt x="1" y="5"/>
                  </a:cubicBezTo>
                  <a:cubicBezTo>
                    <a:pt x="0" y="5"/>
                    <a:pt x="0" y="4"/>
                    <a:pt x="0" y="4"/>
                  </a:cubicBezTo>
                  <a:cubicBezTo>
                    <a:pt x="0" y="3"/>
                    <a:pt x="0" y="3"/>
                    <a:pt x="0" y="2"/>
                  </a:cubicBezTo>
                  <a:cubicBezTo>
                    <a:pt x="0" y="2"/>
                    <a:pt x="0" y="1"/>
                    <a:pt x="0" y="1"/>
                  </a:cubicBezTo>
                  <a:cubicBezTo>
                    <a:pt x="1" y="0"/>
                    <a:pt x="1" y="0"/>
                    <a:pt x="2" y="0"/>
                  </a:cubicBezTo>
                  <a:cubicBezTo>
                    <a:pt x="2" y="0"/>
                    <a:pt x="2" y="0"/>
                    <a:pt x="2" y="0"/>
                  </a:cubicBezTo>
                  <a:cubicBezTo>
                    <a:pt x="2" y="1"/>
                    <a:pt x="2" y="1"/>
                    <a:pt x="2" y="2"/>
                  </a:cubicBezTo>
                  <a:cubicBezTo>
                    <a:pt x="2" y="2"/>
                    <a:pt x="3" y="3"/>
                    <a:pt x="3"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0" name="Freeform 231"/>
            <p:cNvSpPr>
              <a:spLocks/>
            </p:cNvSpPr>
            <p:nvPr/>
          </p:nvSpPr>
          <p:spPr bwMode="auto">
            <a:xfrm>
              <a:off x="1035051" y="1273175"/>
              <a:ext cx="9525" cy="30163"/>
            </a:xfrm>
            <a:custGeom>
              <a:avLst/>
              <a:gdLst/>
              <a:ahLst/>
              <a:cxnLst>
                <a:cxn ang="0">
                  <a:pos x="3" y="15"/>
                </a:cxn>
                <a:cxn ang="0">
                  <a:pos x="4" y="13"/>
                </a:cxn>
                <a:cxn ang="0">
                  <a:pos x="5" y="9"/>
                </a:cxn>
                <a:cxn ang="0">
                  <a:pos x="4" y="6"/>
                </a:cxn>
                <a:cxn ang="0">
                  <a:pos x="5" y="3"/>
                </a:cxn>
                <a:cxn ang="0">
                  <a:pos x="5" y="0"/>
                </a:cxn>
                <a:cxn ang="0">
                  <a:pos x="4" y="0"/>
                </a:cxn>
                <a:cxn ang="0">
                  <a:pos x="3" y="1"/>
                </a:cxn>
                <a:cxn ang="0">
                  <a:pos x="1" y="2"/>
                </a:cxn>
                <a:cxn ang="0">
                  <a:pos x="1" y="3"/>
                </a:cxn>
                <a:cxn ang="0">
                  <a:pos x="1" y="4"/>
                </a:cxn>
                <a:cxn ang="0">
                  <a:pos x="2" y="6"/>
                </a:cxn>
                <a:cxn ang="0">
                  <a:pos x="2" y="7"/>
                </a:cxn>
                <a:cxn ang="0">
                  <a:pos x="1" y="8"/>
                </a:cxn>
                <a:cxn ang="0">
                  <a:pos x="0" y="7"/>
                </a:cxn>
                <a:cxn ang="0">
                  <a:pos x="0" y="8"/>
                </a:cxn>
                <a:cxn ang="0">
                  <a:pos x="0" y="9"/>
                </a:cxn>
                <a:cxn ang="0">
                  <a:pos x="1" y="11"/>
                </a:cxn>
                <a:cxn ang="0">
                  <a:pos x="1" y="11"/>
                </a:cxn>
                <a:cxn ang="0">
                  <a:pos x="2" y="13"/>
                </a:cxn>
                <a:cxn ang="0">
                  <a:pos x="1" y="15"/>
                </a:cxn>
                <a:cxn ang="0">
                  <a:pos x="2" y="15"/>
                </a:cxn>
                <a:cxn ang="0">
                  <a:pos x="3" y="15"/>
                </a:cxn>
              </a:cxnLst>
              <a:rect l="0" t="0" r="r" b="b"/>
              <a:pathLst>
                <a:path w="5" h="16">
                  <a:moveTo>
                    <a:pt x="3" y="15"/>
                  </a:moveTo>
                  <a:cubicBezTo>
                    <a:pt x="4" y="15"/>
                    <a:pt x="4" y="13"/>
                    <a:pt x="4" y="13"/>
                  </a:cubicBezTo>
                  <a:cubicBezTo>
                    <a:pt x="4" y="12"/>
                    <a:pt x="4" y="10"/>
                    <a:pt x="5" y="9"/>
                  </a:cubicBezTo>
                  <a:cubicBezTo>
                    <a:pt x="5" y="8"/>
                    <a:pt x="4" y="6"/>
                    <a:pt x="4" y="6"/>
                  </a:cubicBezTo>
                  <a:cubicBezTo>
                    <a:pt x="4" y="5"/>
                    <a:pt x="5" y="4"/>
                    <a:pt x="5" y="3"/>
                  </a:cubicBezTo>
                  <a:cubicBezTo>
                    <a:pt x="5" y="2"/>
                    <a:pt x="5" y="1"/>
                    <a:pt x="5" y="0"/>
                  </a:cubicBezTo>
                  <a:cubicBezTo>
                    <a:pt x="5" y="0"/>
                    <a:pt x="4" y="0"/>
                    <a:pt x="4" y="0"/>
                  </a:cubicBezTo>
                  <a:cubicBezTo>
                    <a:pt x="3" y="0"/>
                    <a:pt x="3" y="1"/>
                    <a:pt x="3" y="1"/>
                  </a:cubicBezTo>
                  <a:cubicBezTo>
                    <a:pt x="2" y="1"/>
                    <a:pt x="2" y="2"/>
                    <a:pt x="1" y="2"/>
                  </a:cubicBezTo>
                  <a:cubicBezTo>
                    <a:pt x="1" y="2"/>
                    <a:pt x="1" y="3"/>
                    <a:pt x="1" y="3"/>
                  </a:cubicBezTo>
                  <a:cubicBezTo>
                    <a:pt x="1" y="3"/>
                    <a:pt x="1" y="4"/>
                    <a:pt x="1" y="4"/>
                  </a:cubicBezTo>
                  <a:cubicBezTo>
                    <a:pt x="2" y="5"/>
                    <a:pt x="2" y="5"/>
                    <a:pt x="2" y="6"/>
                  </a:cubicBezTo>
                  <a:cubicBezTo>
                    <a:pt x="2" y="6"/>
                    <a:pt x="2" y="7"/>
                    <a:pt x="2" y="7"/>
                  </a:cubicBezTo>
                  <a:cubicBezTo>
                    <a:pt x="2" y="8"/>
                    <a:pt x="1" y="8"/>
                    <a:pt x="1" y="8"/>
                  </a:cubicBezTo>
                  <a:cubicBezTo>
                    <a:pt x="1" y="8"/>
                    <a:pt x="1" y="6"/>
                    <a:pt x="0" y="7"/>
                  </a:cubicBezTo>
                  <a:cubicBezTo>
                    <a:pt x="0" y="7"/>
                    <a:pt x="0" y="7"/>
                    <a:pt x="0" y="8"/>
                  </a:cubicBezTo>
                  <a:cubicBezTo>
                    <a:pt x="0" y="8"/>
                    <a:pt x="0" y="9"/>
                    <a:pt x="0" y="9"/>
                  </a:cubicBezTo>
                  <a:cubicBezTo>
                    <a:pt x="0" y="10"/>
                    <a:pt x="0" y="11"/>
                    <a:pt x="1" y="11"/>
                  </a:cubicBezTo>
                  <a:cubicBezTo>
                    <a:pt x="1" y="11"/>
                    <a:pt x="1" y="11"/>
                    <a:pt x="1" y="11"/>
                  </a:cubicBezTo>
                  <a:cubicBezTo>
                    <a:pt x="2" y="12"/>
                    <a:pt x="2" y="13"/>
                    <a:pt x="2" y="13"/>
                  </a:cubicBezTo>
                  <a:cubicBezTo>
                    <a:pt x="2" y="13"/>
                    <a:pt x="1" y="14"/>
                    <a:pt x="1" y="15"/>
                  </a:cubicBezTo>
                  <a:cubicBezTo>
                    <a:pt x="2" y="15"/>
                    <a:pt x="2" y="15"/>
                    <a:pt x="2" y="15"/>
                  </a:cubicBezTo>
                  <a:cubicBezTo>
                    <a:pt x="2" y="15"/>
                    <a:pt x="3" y="16"/>
                    <a:pt x="3" y="1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1" name="Freeform 232"/>
            <p:cNvSpPr>
              <a:spLocks/>
            </p:cNvSpPr>
            <p:nvPr/>
          </p:nvSpPr>
          <p:spPr bwMode="auto">
            <a:xfrm>
              <a:off x="1031876" y="1300163"/>
              <a:ext cx="4763" cy="3175"/>
            </a:xfrm>
            <a:custGeom>
              <a:avLst/>
              <a:gdLst/>
              <a:ahLst/>
              <a:cxnLst>
                <a:cxn ang="0">
                  <a:pos x="3" y="2"/>
                </a:cxn>
                <a:cxn ang="0">
                  <a:pos x="1" y="2"/>
                </a:cxn>
                <a:cxn ang="0">
                  <a:pos x="0" y="1"/>
                </a:cxn>
                <a:cxn ang="0">
                  <a:pos x="1" y="0"/>
                </a:cxn>
                <a:cxn ang="0">
                  <a:pos x="2" y="0"/>
                </a:cxn>
                <a:cxn ang="0">
                  <a:pos x="3" y="1"/>
                </a:cxn>
                <a:cxn ang="0">
                  <a:pos x="3" y="2"/>
                </a:cxn>
              </a:cxnLst>
              <a:rect l="0" t="0" r="r" b="b"/>
              <a:pathLst>
                <a:path w="3" h="2">
                  <a:moveTo>
                    <a:pt x="3" y="2"/>
                  </a:moveTo>
                  <a:cubicBezTo>
                    <a:pt x="2" y="2"/>
                    <a:pt x="1" y="2"/>
                    <a:pt x="1" y="2"/>
                  </a:cubicBezTo>
                  <a:cubicBezTo>
                    <a:pt x="1" y="2"/>
                    <a:pt x="0" y="2"/>
                    <a:pt x="0" y="1"/>
                  </a:cubicBezTo>
                  <a:cubicBezTo>
                    <a:pt x="0" y="1"/>
                    <a:pt x="1" y="1"/>
                    <a:pt x="1" y="0"/>
                  </a:cubicBezTo>
                  <a:cubicBezTo>
                    <a:pt x="1" y="0"/>
                    <a:pt x="2" y="0"/>
                    <a:pt x="2" y="0"/>
                  </a:cubicBezTo>
                  <a:cubicBezTo>
                    <a:pt x="2" y="1"/>
                    <a:pt x="3" y="1"/>
                    <a:pt x="3" y="1"/>
                  </a:cubicBezTo>
                  <a:cubicBezTo>
                    <a:pt x="3" y="2"/>
                    <a:pt x="3" y="2"/>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2" name="Freeform 233"/>
            <p:cNvSpPr>
              <a:spLocks/>
            </p:cNvSpPr>
            <p:nvPr/>
          </p:nvSpPr>
          <p:spPr bwMode="auto">
            <a:xfrm>
              <a:off x="1025526" y="1311275"/>
              <a:ext cx="6350" cy="9525"/>
            </a:xfrm>
            <a:custGeom>
              <a:avLst/>
              <a:gdLst/>
              <a:ahLst/>
              <a:cxnLst>
                <a:cxn ang="0">
                  <a:pos x="3" y="1"/>
                </a:cxn>
                <a:cxn ang="0">
                  <a:pos x="1" y="0"/>
                </a:cxn>
                <a:cxn ang="0">
                  <a:pos x="0" y="1"/>
                </a:cxn>
                <a:cxn ang="0">
                  <a:pos x="0" y="3"/>
                </a:cxn>
                <a:cxn ang="0">
                  <a:pos x="0" y="4"/>
                </a:cxn>
                <a:cxn ang="0">
                  <a:pos x="2" y="4"/>
                </a:cxn>
                <a:cxn ang="0">
                  <a:pos x="2" y="2"/>
                </a:cxn>
                <a:cxn ang="0">
                  <a:pos x="3" y="1"/>
                </a:cxn>
              </a:cxnLst>
              <a:rect l="0" t="0" r="r" b="b"/>
              <a:pathLst>
                <a:path w="3" h="5">
                  <a:moveTo>
                    <a:pt x="3" y="1"/>
                  </a:moveTo>
                  <a:cubicBezTo>
                    <a:pt x="2" y="0"/>
                    <a:pt x="2" y="0"/>
                    <a:pt x="1" y="0"/>
                  </a:cubicBezTo>
                  <a:cubicBezTo>
                    <a:pt x="1" y="0"/>
                    <a:pt x="0" y="1"/>
                    <a:pt x="0" y="1"/>
                  </a:cubicBezTo>
                  <a:cubicBezTo>
                    <a:pt x="0" y="2"/>
                    <a:pt x="0" y="3"/>
                    <a:pt x="0" y="3"/>
                  </a:cubicBezTo>
                  <a:cubicBezTo>
                    <a:pt x="0" y="3"/>
                    <a:pt x="0" y="4"/>
                    <a:pt x="0" y="4"/>
                  </a:cubicBezTo>
                  <a:cubicBezTo>
                    <a:pt x="1" y="5"/>
                    <a:pt x="2" y="4"/>
                    <a:pt x="2" y="4"/>
                  </a:cubicBezTo>
                  <a:cubicBezTo>
                    <a:pt x="2" y="4"/>
                    <a:pt x="2" y="3"/>
                    <a:pt x="2" y="2"/>
                  </a:cubicBezTo>
                  <a:cubicBezTo>
                    <a:pt x="2" y="2"/>
                    <a:pt x="3" y="1"/>
                    <a:pt x="3"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3" name="Freeform 234"/>
            <p:cNvSpPr>
              <a:spLocks/>
            </p:cNvSpPr>
            <p:nvPr/>
          </p:nvSpPr>
          <p:spPr bwMode="auto">
            <a:xfrm>
              <a:off x="1012826" y="1304925"/>
              <a:ext cx="28575" cy="80963"/>
            </a:xfrm>
            <a:custGeom>
              <a:avLst/>
              <a:gdLst/>
              <a:ahLst/>
              <a:cxnLst>
                <a:cxn ang="0">
                  <a:pos x="14" y="0"/>
                </a:cxn>
                <a:cxn ang="0">
                  <a:pos x="13" y="2"/>
                </a:cxn>
                <a:cxn ang="0">
                  <a:pos x="13" y="4"/>
                </a:cxn>
                <a:cxn ang="0">
                  <a:pos x="11" y="7"/>
                </a:cxn>
                <a:cxn ang="0">
                  <a:pos x="10" y="8"/>
                </a:cxn>
                <a:cxn ang="0">
                  <a:pos x="9" y="9"/>
                </a:cxn>
                <a:cxn ang="0">
                  <a:pos x="8" y="10"/>
                </a:cxn>
                <a:cxn ang="0">
                  <a:pos x="9" y="11"/>
                </a:cxn>
                <a:cxn ang="0">
                  <a:pos x="9" y="12"/>
                </a:cxn>
                <a:cxn ang="0">
                  <a:pos x="8" y="13"/>
                </a:cxn>
                <a:cxn ang="0">
                  <a:pos x="6" y="12"/>
                </a:cxn>
                <a:cxn ang="0">
                  <a:pos x="4" y="12"/>
                </a:cxn>
                <a:cxn ang="0">
                  <a:pos x="3" y="14"/>
                </a:cxn>
                <a:cxn ang="0">
                  <a:pos x="2" y="17"/>
                </a:cxn>
                <a:cxn ang="0">
                  <a:pos x="1" y="22"/>
                </a:cxn>
                <a:cxn ang="0">
                  <a:pos x="1" y="28"/>
                </a:cxn>
                <a:cxn ang="0">
                  <a:pos x="1" y="32"/>
                </a:cxn>
                <a:cxn ang="0">
                  <a:pos x="1" y="35"/>
                </a:cxn>
                <a:cxn ang="0">
                  <a:pos x="1" y="37"/>
                </a:cxn>
                <a:cxn ang="0">
                  <a:pos x="2" y="39"/>
                </a:cxn>
                <a:cxn ang="0">
                  <a:pos x="2" y="41"/>
                </a:cxn>
                <a:cxn ang="0">
                  <a:pos x="3" y="42"/>
                </a:cxn>
                <a:cxn ang="0">
                  <a:pos x="5" y="43"/>
                </a:cxn>
                <a:cxn ang="0">
                  <a:pos x="8" y="41"/>
                </a:cxn>
                <a:cxn ang="0">
                  <a:pos x="9" y="39"/>
                </a:cxn>
                <a:cxn ang="0">
                  <a:pos x="11" y="38"/>
                </a:cxn>
                <a:cxn ang="0">
                  <a:pos x="11" y="35"/>
                </a:cxn>
                <a:cxn ang="0">
                  <a:pos x="11" y="33"/>
                </a:cxn>
                <a:cxn ang="0">
                  <a:pos x="10" y="30"/>
                </a:cxn>
                <a:cxn ang="0">
                  <a:pos x="9" y="26"/>
                </a:cxn>
                <a:cxn ang="0">
                  <a:pos x="8" y="23"/>
                </a:cxn>
                <a:cxn ang="0">
                  <a:pos x="7" y="20"/>
                </a:cxn>
                <a:cxn ang="0">
                  <a:pos x="7" y="17"/>
                </a:cxn>
                <a:cxn ang="0">
                  <a:pos x="8" y="15"/>
                </a:cxn>
                <a:cxn ang="0">
                  <a:pos x="10" y="13"/>
                </a:cxn>
                <a:cxn ang="0">
                  <a:pos x="12" y="11"/>
                </a:cxn>
                <a:cxn ang="0">
                  <a:pos x="14" y="9"/>
                </a:cxn>
                <a:cxn ang="0">
                  <a:pos x="14" y="6"/>
                </a:cxn>
                <a:cxn ang="0">
                  <a:pos x="15" y="3"/>
                </a:cxn>
                <a:cxn ang="0">
                  <a:pos x="15" y="1"/>
                </a:cxn>
                <a:cxn ang="0">
                  <a:pos x="14" y="0"/>
                </a:cxn>
              </a:cxnLst>
              <a:rect l="0" t="0" r="r" b="b"/>
              <a:pathLst>
                <a:path w="15" h="43">
                  <a:moveTo>
                    <a:pt x="14" y="0"/>
                  </a:moveTo>
                  <a:cubicBezTo>
                    <a:pt x="14" y="0"/>
                    <a:pt x="13" y="1"/>
                    <a:pt x="13" y="2"/>
                  </a:cubicBezTo>
                  <a:cubicBezTo>
                    <a:pt x="13" y="2"/>
                    <a:pt x="13" y="4"/>
                    <a:pt x="13" y="4"/>
                  </a:cubicBezTo>
                  <a:cubicBezTo>
                    <a:pt x="12" y="5"/>
                    <a:pt x="12" y="6"/>
                    <a:pt x="11" y="7"/>
                  </a:cubicBezTo>
                  <a:cubicBezTo>
                    <a:pt x="11" y="7"/>
                    <a:pt x="11" y="7"/>
                    <a:pt x="10" y="8"/>
                  </a:cubicBezTo>
                  <a:cubicBezTo>
                    <a:pt x="10" y="8"/>
                    <a:pt x="9" y="9"/>
                    <a:pt x="9" y="9"/>
                  </a:cubicBezTo>
                  <a:cubicBezTo>
                    <a:pt x="8" y="9"/>
                    <a:pt x="8" y="10"/>
                    <a:pt x="8" y="10"/>
                  </a:cubicBezTo>
                  <a:cubicBezTo>
                    <a:pt x="8" y="10"/>
                    <a:pt x="9" y="11"/>
                    <a:pt x="9" y="11"/>
                  </a:cubicBezTo>
                  <a:cubicBezTo>
                    <a:pt x="9" y="11"/>
                    <a:pt x="9" y="12"/>
                    <a:pt x="9" y="12"/>
                  </a:cubicBezTo>
                  <a:cubicBezTo>
                    <a:pt x="9" y="12"/>
                    <a:pt x="8" y="13"/>
                    <a:pt x="8" y="13"/>
                  </a:cubicBezTo>
                  <a:cubicBezTo>
                    <a:pt x="7" y="13"/>
                    <a:pt x="7" y="12"/>
                    <a:pt x="6" y="12"/>
                  </a:cubicBezTo>
                  <a:cubicBezTo>
                    <a:pt x="6" y="12"/>
                    <a:pt x="5" y="12"/>
                    <a:pt x="4" y="12"/>
                  </a:cubicBezTo>
                  <a:cubicBezTo>
                    <a:pt x="4" y="12"/>
                    <a:pt x="3" y="14"/>
                    <a:pt x="3" y="14"/>
                  </a:cubicBezTo>
                  <a:cubicBezTo>
                    <a:pt x="2" y="15"/>
                    <a:pt x="2" y="17"/>
                    <a:pt x="2" y="17"/>
                  </a:cubicBezTo>
                  <a:cubicBezTo>
                    <a:pt x="1" y="18"/>
                    <a:pt x="1" y="21"/>
                    <a:pt x="1" y="22"/>
                  </a:cubicBezTo>
                  <a:cubicBezTo>
                    <a:pt x="1" y="23"/>
                    <a:pt x="1" y="26"/>
                    <a:pt x="1" y="28"/>
                  </a:cubicBezTo>
                  <a:cubicBezTo>
                    <a:pt x="1" y="29"/>
                    <a:pt x="1" y="31"/>
                    <a:pt x="1" y="32"/>
                  </a:cubicBezTo>
                  <a:cubicBezTo>
                    <a:pt x="1" y="33"/>
                    <a:pt x="0" y="34"/>
                    <a:pt x="1" y="35"/>
                  </a:cubicBezTo>
                  <a:cubicBezTo>
                    <a:pt x="1" y="36"/>
                    <a:pt x="1" y="37"/>
                    <a:pt x="1" y="37"/>
                  </a:cubicBezTo>
                  <a:cubicBezTo>
                    <a:pt x="1" y="38"/>
                    <a:pt x="2" y="38"/>
                    <a:pt x="2" y="39"/>
                  </a:cubicBezTo>
                  <a:cubicBezTo>
                    <a:pt x="2" y="39"/>
                    <a:pt x="2" y="40"/>
                    <a:pt x="2" y="41"/>
                  </a:cubicBezTo>
                  <a:cubicBezTo>
                    <a:pt x="2" y="41"/>
                    <a:pt x="3" y="42"/>
                    <a:pt x="3" y="42"/>
                  </a:cubicBezTo>
                  <a:cubicBezTo>
                    <a:pt x="4" y="42"/>
                    <a:pt x="5" y="43"/>
                    <a:pt x="5" y="43"/>
                  </a:cubicBezTo>
                  <a:cubicBezTo>
                    <a:pt x="6" y="43"/>
                    <a:pt x="7" y="42"/>
                    <a:pt x="8" y="41"/>
                  </a:cubicBezTo>
                  <a:cubicBezTo>
                    <a:pt x="8" y="41"/>
                    <a:pt x="9" y="39"/>
                    <a:pt x="9" y="39"/>
                  </a:cubicBezTo>
                  <a:cubicBezTo>
                    <a:pt x="10" y="38"/>
                    <a:pt x="10" y="38"/>
                    <a:pt x="11" y="38"/>
                  </a:cubicBezTo>
                  <a:cubicBezTo>
                    <a:pt x="11" y="37"/>
                    <a:pt x="11" y="36"/>
                    <a:pt x="11" y="35"/>
                  </a:cubicBezTo>
                  <a:cubicBezTo>
                    <a:pt x="11" y="35"/>
                    <a:pt x="11" y="33"/>
                    <a:pt x="11" y="33"/>
                  </a:cubicBezTo>
                  <a:cubicBezTo>
                    <a:pt x="11" y="32"/>
                    <a:pt x="10" y="31"/>
                    <a:pt x="10" y="30"/>
                  </a:cubicBezTo>
                  <a:cubicBezTo>
                    <a:pt x="9" y="29"/>
                    <a:pt x="9" y="27"/>
                    <a:pt x="9" y="26"/>
                  </a:cubicBezTo>
                  <a:cubicBezTo>
                    <a:pt x="9" y="25"/>
                    <a:pt x="9" y="24"/>
                    <a:pt x="8" y="23"/>
                  </a:cubicBezTo>
                  <a:cubicBezTo>
                    <a:pt x="8" y="22"/>
                    <a:pt x="7" y="21"/>
                    <a:pt x="7" y="20"/>
                  </a:cubicBezTo>
                  <a:cubicBezTo>
                    <a:pt x="7" y="19"/>
                    <a:pt x="7" y="18"/>
                    <a:pt x="7" y="17"/>
                  </a:cubicBezTo>
                  <a:cubicBezTo>
                    <a:pt x="7" y="17"/>
                    <a:pt x="8" y="16"/>
                    <a:pt x="8" y="15"/>
                  </a:cubicBezTo>
                  <a:cubicBezTo>
                    <a:pt x="9" y="15"/>
                    <a:pt x="10" y="14"/>
                    <a:pt x="10" y="13"/>
                  </a:cubicBezTo>
                  <a:cubicBezTo>
                    <a:pt x="11" y="13"/>
                    <a:pt x="12" y="12"/>
                    <a:pt x="12" y="11"/>
                  </a:cubicBezTo>
                  <a:cubicBezTo>
                    <a:pt x="13" y="11"/>
                    <a:pt x="14" y="10"/>
                    <a:pt x="14" y="9"/>
                  </a:cubicBezTo>
                  <a:cubicBezTo>
                    <a:pt x="14" y="8"/>
                    <a:pt x="14" y="7"/>
                    <a:pt x="14" y="6"/>
                  </a:cubicBezTo>
                  <a:cubicBezTo>
                    <a:pt x="15" y="5"/>
                    <a:pt x="15" y="4"/>
                    <a:pt x="15" y="3"/>
                  </a:cubicBezTo>
                  <a:cubicBezTo>
                    <a:pt x="15" y="3"/>
                    <a:pt x="15" y="1"/>
                    <a:pt x="15" y="1"/>
                  </a:cubicBezTo>
                  <a:cubicBezTo>
                    <a:pt x="15" y="0"/>
                    <a:pt x="14" y="0"/>
                    <a:pt x="14"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4" name="Freeform 235"/>
            <p:cNvSpPr>
              <a:spLocks/>
            </p:cNvSpPr>
            <p:nvPr/>
          </p:nvSpPr>
          <p:spPr bwMode="auto">
            <a:xfrm>
              <a:off x="1025526" y="1387475"/>
              <a:ext cx="26988" cy="23813"/>
            </a:xfrm>
            <a:custGeom>
              <a:avLst/>
              <a:gdLst/>
              <a:ahLst/>
              <a:cxnLst>
                <a:cxn ang="0">
                  <a:pos x="12" y="8"/>
                </a:cxn>
                <a:cxn ang="0">
                  <a:pos x="13" y="9"/>
                </a:cxn>
                <a:cxn ang="0">
                  <a:pos x="14" y="8"/>
                </a:cxn>
                <a:cxn ang="0">
                  <a:pos x="13" y="6"/>
                </a:cxn>
                <a:cxn ang="0">
                  <a:pos x="11" y="3"/>
                </a:cxn>
                <a:cxn ang="0">
                  <a:pos x="8" y="1"/>
                </a:cxn>
                <a:cxn ang="0">
                  <a:pos x="6" y="0"/>
                </a:cxn>
                <a:cxn ang="0">
                  <a:pos x="4" y="0"/>
                </a:cxn>
                <a:cxn ang="0">
                  <a:pos x="2" y="1"/>
                </a:cxn>
                <a:cxn ang="0">
                  <a:pos x="1" y="2"/>
                </a:cxn>
                <a:cxn ang="0">
                  <a:pos x="0" y="4"/>
                </a:cxn>
                <a:cxn ang="0">
                  <a:pos x="1" y="6"/>
                </a:cxn>
                <a:cxn ang="0">
                  <a:pos x="2" y="7"/>
                </a:cxn>
                <a:cxn ang="0">
                  <a:pos x="3" y="9"/>
                </a:cxn>
                <a:cxn ang="0">
                  <a:pos x="5" y="11"/>
                </a:cxn>
                <a:cxn ang="0">
                  <a:pos x="6" y="12"/>
                </a:cxn>
                <a:cxn ang="0">
                  <a:pos x="8" y="12"/>
                </a:cxn>
                <a:cxn ang="0">
                  <a:pos x="10" y="12"/>
                </a:cxn>
                <a:cxn ang="0">
                  <a:pos x="11" y="11"/>
                </a:cxn>
                <a:cxn ang="0">
                  <a:pos x="11" y="9"/>
                </a:cxn>
                <a:cxn ang="0">
                  <a:pos x="12" y="8"/>
                </a:cxn>
              </a:cxnLst>
              <a:rect l="0" t="0" r="r" b="b"/>
              <a:pathLst>
                <a:path w="14" h="12">
                  <a:moveTo>
                    <a:pt x="12" y="8"/>
                  </a:moveTo>
                  <a:cubicBezTo>
                    <a:pt x="12" y="8"/>
                    <a:pt x="13" y="9"/>
                    <a:pt x="13" y="9"/>
                  </a:cubicBezTo>
                  <a:cubicBezTo>
                    <a:pt x="13" y="9"/>
                    <a:pt x="14" y="8"/>
                    <a:pt x="14" y="8"/>
                  </a:cubicBezTo>
                  <a:cubicBezTo>
                    <a:pt x="14" y="7"/>
                    <a:pt x="14" y="6"/>
                    <a:pt x="13" y="6"/>
                  </a:cubicBezTo>
                  <a:cubicBezTo>
                    <a:pt x="13" y="5"/>
                    <a:pt x="11" y="3"/>
                    <a:pt x="11" y="3"/>
                  </a:cubicBezTo>
                  <a:cubicBezTo>
                    <a:pt x="10" y="2"/>
                    <a:pt x="8" y="2"/>
                    <a:pt x="8" y="1"/>
                  </a:cubicBezTo>
                  <a:cubicBezTo>
                    <a:pt x="7" y="1"/>
                    <a:pt x="6" y="0"/>
                    <a:pt x="6" y="0"/>
                  </a:cubicBezTo>
                  <a:cubicBezTo>
                    <a:pt x="5" y="0"/>
                    <a:pt x="4" y="0"/>
                    <a:pt x="4" y="0"/>
                  </a:cubicBezTo>
                  <a:cubicBezTo>
                    <a:pt x="3" y="0"/>
                    <a:pt x="2" y="0"/>
                    <a:pt x="2" y="1"/>
                  </a:cubicBezTo>
                  <a:cubicBezTo>
                    <a:pt x="1" y="1"/>
                    <a:pt x="1" y="2"/>
                    <a:pt x="1" y="2"/>
                  </a:cubicBezTo>
                  <a:cubicBezTo>
                    <a:pt x="0" y="3"/>
                    <a:pt x="0" y="3"/>
                    <a:pt x="0" y="4"/>
                  </a:cubicBezTo>
                  <a:cubicBezTo>
                    <a:pt x="0" y="4"/>
                    <a:pt x="1" y="5"/>
                    <a:pt x="1" y="6"/>
                  </a:cubicBezTo>
                  <a:cubicBezTo>
                    <a:pt x="1" y="6"/>
                    <a:pt x="2" y="7"/>
                    <a:pt x="2" y="7"/>
                  </a:cubicBezTo>
                  <a:cubicBezTo>
                    <a:pt x="3" y="7"/>
                    <a:pt x="3" y="9"/>
                    <a:pt x="3" y="9"/>
                  </a:cubicBezTo>
                  <a:cubicBezTo>
                    <a:pt x="4" y="9"/>
                    <a:pt x="5" y="10"/>
                    <a:pt x="5" y="11"/>
                  </a:cubicBezTo>
                  <a:cubicBezTo>
                    <a:pt x="5" y="11"/>
                    <a:pt x="6" y="12"/>
                    <a:pt x="6" y="12"/>
                  </a:cubicBezTo>
                  <a:cubicBezTo>
                    <a:pt x="7" y="12"/>
                    <a:pt x="8" y="12"/>
                    <a:pt x="8" y="12"/>
                  </a:cubicBezTo>
                  <a:cubicBezTo>
                    <a:pt x="9" y="12"/>
                    <a:pt x="10" y="12"/>
                    <a:pt x="10" y="12"/>
                  </a:cubicBezTo>
                  <a:cubicBezTo>
                    <a:pt x="10" y="12"/>
                    <a:pt x="11" y="11"/>
                    <a:pt x="11" y="11"/>
                  </a:cubicBezTo>
                  <a:cubicBezTo>
                    <a:pt x="11" y="10"/>
                    <a:pt x="11" y="9"/>
                    <a:pt x="11" y="9"/>
                  </a:cubicBezTo>
                  <a:cubicBezTo>
                    <a:pt x="11" y="8"/>
                    <a:pt x="11" y="8"/>
                    <a:pt x="12"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5" name="Freeform 236"/>
            <p:cNvSpPr>
              <a:spLocks/>
            </p:cNvSpPr>
            <p:nvPr/>
          </p:nvSpPr>
          <p:spPr bwMode="auto">
            <a:xfrm>
              <a:off x="1049338" y="1611313"/>
              <a:ext cx="17463" cy="12700"/>
            </a:xfrm>
            <a:custGeom>
              <a:avLst/>
              <a:gdLst/>
              <a:ahLst/>
              <a:cxnLst>
                <a:cxn ang="0">
                  <a:pos x="7" y="5"/>
                </a:cxn>
                <a:cxn ang="0">
                  <a:pos x="6" y="5"/>
                </a:cxn>
                <a:cxn ang="0">
                  <a:pos x="4" y="5"/>
                </a:cxn>
                <a:cxn ang="0">
                  <a:pos x="2" y="4"/>
                </a:cxn>
                <a:cxn ang="0">
                  <a:pos x="1" y="3"/>
                </a:cxn>
                <a:cxn ang="0">
                  <a:pos x="1" y="1"/>
                </a:cxn>
                <a:cxn ang="0">
                  <a:pos x="3" y="0"/>
                </a:cxn>
                <a:cxn ang="0">
                  <a:pos x="4" y="1"/>
                </a:cxn>
                <a:cxn ang="0">
                  <a:pos x="5" y="2"/>
                </a:cxn>
                <a:cxn ang="0">
                  <a:pos x="7" y="2"/>
                </a:cxn>
                <a:cxn ang="0">
                  <a:pos x="9" y="3"/>
                </a:cxn>
                <a:cxn ang="0">
                  <a:pos x="9" y="4"/>
                </a:cxn>
                <a:cxn ang="0">
                  <a:pos x="8" y="5"/>
                </a:cxn>
                <a:cxn ang="0">
                  <a:pos x="7" y="5"/>
                </a:cxn>
              </a:cxnLst>
              <a:rect l="0" t="0" r="r" b="b"/>
              <a:pathLst>
                <a:path w="9" h="6">
                  <a:moveTo>
                    <a:pt x="7" y="5"/>
                  </a:moveTo>
                  <a:cubicBezTo>
                    <a:pt x="6" y="5"/>
                    <a:pt x="6" y="5"/>
                    <a:pt x="6" y="5"/>
                  </a:cubicBezTo>
                  <a:cubicBezTo>
                    <a:pt x="5" y="6"/>
                    <a:pt x="4" y="5"/>
                    <a:pt x="4" y="5"/>
                  </a:cubicBezTo>
                  <a:cubicBezTo>
                    <a:pt x="3" y="5"/>
                    <a:pt x="2" y="4"/>
                    <a:pt x="2" y="4"/>
                  </a:cubicBezTo>
                  <a:cubicBezTo>
                    <a:pt x="1" y="4"/>
                    <a:pt x="1" y="4"/>
                    <a:pt x="1" y="3"/>
                  </a:cubicBezTo>
                  <a:cubicBezTo>
                    <a:pt x="0" y="3"/>
                    <a:pt x="1" y="1"/>
                    <a:pt x="1" y="1"/>
                  </a:cubicBezTo>
                  <a:cubicBezTo>
                    <a:pt x="2" y="1"/>
                    <a:pt x="3" y="0"/>
                    <a:pt x="3" y="0"/>
                  </a:cubicBezTo>
                  <a:cubicBezTo>
                    <a:pt x="4" y="0"/>
                    <a:pt x="4" y="1"/>
                    <a:pt x="4" y="1"/>
                  </a:cubicBezTo>
                  <a:cubicBezTo>
                    <a:pt x="5" y="1"/>
                    <a:pt x="5" y="2"/>
                    <a:pt x="5" y="2"/>
                  </a:cubicBezTo>
                  <a:cubicBezTo>
                    <a:pt x="6" y="2"/>
                    <a:pt x="7" y="2"/>
                    <a:pt x="7" y="2"/>
                  </a:cubicBezTo>
                  <a:cubicBezTo>
                    <a:pt x="8" y="3"/>
                    <a:pt x="8" y="3"/>
                    <a:pt x="9" y="3"/>
                  </a:cubicBezTo>
                  <a:cubicBezTo>
                    <a:pt x="9" y="3"/>
                    <a:pt x="9" y="4"/>
                    <a:pt x="9" y="4"/>
                  </a:cubicBezTo>
                  <a:cubicBezTo>
                    <a:pt x="9" y="4"/>
                    <a:pt x="8" y="5"/>
                    <a:pt x="8" y="5"/>
                  </a:cubicBezTo>
                  <a:cubicBezTo>
                    <a:pt x="8" y="5"/>
                    <a:pt x="7" y="5"/>
                    <a:pt x="7"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6" name="Freeform 237"/>
            <p:cNvSpPr>
              <a:spLocks/>
            </p:cNvSpPr>
            <p:nvPr/>
          </p:nvSpPr>
          <p:spPr bwMode="auto">
            <a:xfrm>
              <a:off x="1031876" y="1674813"/>
              <a:ext cx="9525" cy="6350"/>
            </a:xfrm>
            <a:custGeom>
              <a:avLst/>
              <a:gdLst/>
              <a:ahLst/>
              <a:cxnLst>
                <a:cxn ang="0">
                  <a:pos x="5" y="3"/>
                </a:cxn>
                <a:cxn ang="0">
                  <a:pos x="3" y="4"/>
                </a:cxn>
                <a:cxn ang="0">
                  <a:pos x="1" y="3"/>
                </a:cxn>
                <a:cxn ang="0">
                  <a:pos x="1" y="2"/>
                </a:cxn>
                <a:cxn ang="0">
                  <a:pos x="1" y="1"/>
                </a:cxn>
                <a:cxn ang="0">
                  <a:pos x="2" y="0"/>
                </a:cxn>
                <a:cxn ang="0">
                  <a:pos x="3" y="1"/>
                </a:cxn>
                <a:cxn ang="0">
                  <a:pos x="4" y="1"/>
                </a:cxn>
                <a:cxn ang="0">
                  <a:pos x="5" y="2"/>
                </a:cxn>
                <a:cxn ang="0">
                  <a:pos x="5" y="3"/>
                </a:cxn>
              </a:cxnLst>
              <a:rect l="0" t="0" r="r" b="b"/>
              <a:pathLst>
                <a:path w="5" h="4">
                  <a:moveTo>
                    <a:pt x="5" y="3"/>
                  </a:moveTo>
                  <a:cubicBezTo>
                    <a:pt x="4" y="4"/>
                    <a:pt x="3" y="4"/>
                    <a:pt x="3" y="4"/>
                  </a:cubicBezTo>
                  <a:cubicBezTo>
                    <a:pt x="2" y="4"/>
                    <a:pt x="2" y="4"/>
                    <a:pt x="1" y="3"/>
                  </a:cubicBezTo>
                  <a:cubicBezTo>
                    <a:pt x="1" y="3"/>
                    <a:pt x="1" y="2"/>
                    <a:pt x="1" y="2"/>
                  </a:cubicBezTo>
                  <a:cubicBezTo>
                    <a:pt x="0" y="2"/>
                    <a:pt x="1" y="1"/>
                    <a:pt x="1" y="1"/>
                  </a:cubicBezTo>
                  <a:cubicBezTo>
                    <a:pt x="1" y="0"/>
                    <a:pt x="2" y="0"/>
                    <a:pt x="2" y="0"/>
                  </a:cubicBezTo>
                  <a:cubicBezTo>
                    <a:pt x="2" y="0"/>
                    <a:pt x="2" y="1"/>
                    <a:pt x="3" y="1"/>
                  </a:cubicBezTo>
                  <a:cubicBezTo>
                    <a:pt x="3" y="1"/>
                    <a:pt x="4" y="1"/>
                    <a:pt x="4" y="1"/>
                  </a:cubicBezTo>
                  <a:cubicBezTo>
                    <a:pt x="5" y="2"/>
                    <a:pt x="5" y="2"/>
                    <a:pt x="5" y="2"/>
                  </a:cubicBezTo>
                  <a:cubicBezTo>
                    <a:pt x="5" y="3"/>
                    <a:pt x="5" y="3"/>
                    <a:pt x="5"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7" name="Freeform 238"/>
            <p:cNvSpPr>
              <a:spLocks/>
            </p:cNvSpPr>
            <p:nvPr/>
          </p:nvSpPr>
          <p:spPr bwMode="auto">
            <a:xfrm>
              <a:off x="1754188" y="781050"/>
              <a:ext cx="4763" cy="6350"/>
            </a:xfrm>
            <a:custGeom>
              <a:avLst/>
              <a:gdLst/>
              <a:ahLst/>
              <a:cxnLst>
                <a:cxn ang="0">
                  <a:pos x="2" y="0"/>
                </a:cxn>
                <a:cxn ang="0">
                  <a:pos x="0" y="0"/>
                </a:cxn>
                <a:cxn ang="0">
                  <a:pos x="0" y="1"/>
                </a:cxn>
                <a:cxn ang="0">
                  <a:pos x="1" y="3"/>
                </a:cxn>
                <a:cxn ang="0">
                  <a:pos x="2" y="2"/>
                </a:cxn>
                <a:cxn ang="0">
                  <a:pos x="3" y="1"/>
                </a:cxn>
                <a:cxn ang="0">
                  <a:pos x="2" y="0"/>
                </a:cxn>
              </a:cxnLst>
              <a:rect l="0" t="0" r="r" b="b"/>
              <a:pathLst>
                <a:path w="3" h="3">
                  <a:moveTo>
                    <a:pt x="2" y="0"/>
                  </a:moveTo>
                  <a:cubicBezTo>
                    <a:pt x="2" y="0"/>
                    <a:pt x="1" y="0"/>
                    <a:pt x="0" y="0"/>
                  </a:cubicBezTo>
                  <a:cubicBezTo>
                    <a:pt x="0" y="0"/>
                    <a:pt x="0" y="1"/>
                    <a:pt x="0" y="1"/>
                  </a:cubicBezTo>
                  <a:cubicBezTo>
                    <a:pt x="0" y="2"/>
                    <a:pt x="1" y="3"/>
                    <a:pt x="1" y="3"/>
                  </a:cubicBezTo>
                  <a:cubicBezTo>
                    <a:pt x="2" y="3"/>
                    <a:pt x="2" y="3"/>
                    <a:pt x="2" y="2"/>
                  </a:cubicBezTo>
                  <a:cubicBezTo>
                    <a:pt x="3" y="2"/>
                    <a:pt x="3" y="1"/>
                    <a:pt x="3" y="1"/>
                  </a:cubicBezTo>
                  <a:cubicBezTo>
                    <a:pt x="3" y="0"/>
                    <a:pt x="2" y="0"/>
                    <a:pt x="2"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8" name="Freeform 239"/>
            <p:cNvSpPr>
              <a:spLocks/>
            </p:cNvSpPr>
            <p:nvPr/>
          </p:nvSpPr>
          <p:spPr bwMode="auto">
            <a:xfrm>
              <a:off x="1720851" y="757238"/>
              <a:ext cx="7938" cy="7938"/>
            </a:xfrm>
            <a:custGeom>
              <a:avLst/>
              <a:gdLst/>
              <a:ahLst/>
              <a:cxnLst>
                <a:cxn ang="0">
                  <a:pos x="4" y="3"/>
                </a:cxn>
                <a:cxn ang="0">
                  <a:pos x="3" y="3"/>
                </a:cxn>
                <a:cxn ang="0">
                  <a:pos x="2" y="4"/>
                </a:cxn>
                <a:cxn ang="0">
                  <a:pos x="1" y="4"/>
                </a:cxn>
                <a:cxn ang="0">
                  <a:pos x="1" y="3"/>
                </a:cxn>
                <a:cxn ang="0">
                  <a:pos x="1" y="2"/>
                </a:cxn>
                <a:cxn ang="0">
                  <a:pos x="2" y="1"/>
                </a:cxn>
                <a:cxn ang="0">
                  <a:pos x="3" y="1"/>
                </a:cxn>
                <a:cxn ang="0">
                  <a:pos x="4" y="3"/>
                </a:cxn>
              </a:cxnLst>
              <a:rect l="0" t="0" r="r" b="b"/>
              <a:pathLst>
                <a:path w="4" h="4">
                  <a:moveTo>
                    <a:pt x="4" y="3"/>
                  </a:moveTo>
                  <a:cubicBezTo>
                    <a:pt x="4" y="3"/>
                    <a:pt x="3" y="3"/>
                    <a:pt x="3" y="3"/>
                  </a:cubicBezTo>
                  <a:cubicBezTo>
                    <a:pt x="3" y="3"/>
                    <a:pt x="3" y="4"/>
                    <a:pt x="2" y="4"/>
                  </a:cubicBezTo>
                  <a:cubicBezTo>
                    <a:pt x="2" y="4"/>
                    <a:pt x="1" y="4"/>
                    <a:pt x="1" y="4"/>
                  </a:cubicBezTo>
                  <a:cubicBezTo>
                    <a:pt x="1" y="4"/>
                    <a:pt x="1" y="4"/>
                    <a:pt x="1" y="3"/>
                  </a:cubicBezTo>
                  <a:cubicBezTo>
                    <a:pt x="0" y="3"/>
                    <a:pt x="1" y="2"/>
                    <a:pt x="1" y="2"/>
                  </a:cubicBezTo>
                  <a:cubicBezTo>
                    <a:pt x="1" y="2"/>
                    <a:pt x="1" y="1"/>
                    <a:pt x="2" y="1"/>
                  </a:cubicBezTo>
                  <a:cubicBezTo>
                    <a:pt x="2" y="0"/>
                    <a:pt x="3" y="0"/>
                    <a:pt x="3" y="1"/>
                  </a:cubicBezTo>
                  <a:cubicBezTo>
                    <a:pt x="4" y="1"/>
                    <a:pt x="4" y="2"/>
                    <a:pt x="4"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9" name="Freeform 240"/>
            <p:cNvSpPr>
              <a:spLocks/>
            </p:cNvSpPr>
            <p:nvPr/>
          </p:nvSpPr>
          <p:spPr bwMode="auto">
            <a:xfrm>
              <a:off x="1698626" y="715963"/>
              <a:ext cx="7938" cy="9525"/>
            </a:xfrm>
            <a:custGeom>
              <a:avLst/>
              <a:gdLst/>
              <a:ahLst/>
              <a:cxnLst>
                <a:cxn ang="0">
                  <a:pos x="4" y="5"/>
                </a:cxn>
                <a:cxn ang="0">
                  <a:pos x="2" y="5"/>
                </a:cxn>
                <a:cxn ang="0">
                  <a:pos x="1" y="3"/>
                </a:cxn>
                <a:cxn ang="0">
                  <a:pos x="1" y="2"/>
                </a:cxn>
                <a:cxn ang="0">
                  <a:pos x="1" y="0"/>
                </a:cxn>
                <a:cxn ang="0">
                  <a:pos x="3" y="0"/>
                </a:cxn>
                <a:cxn ang="0">
                  <a:pos x="3" y="2"/>
                </a:cxn>
                <a:cxn ang="0">
                  <a:pos x="4" y="2"/>
                </a:cxn>
                <a:cxn ang="0">
                  <a:pos x="4" y="5"/>
                </a:cxn>
              </a:cxnLst>
              <a:rect l="0" t="0" r="r" b="b"/>
              <a:pathLst>
                <a:path w="4" h="5">
                  <a:moveTo>
                    <a:pt x="4" y="5"/>
                  </a:moveTo>
                  <a:cubicBezTo>
                    <a:pt x="4" y="5"/>
                    <a:pt x="2" y="5"/>
                    <a:pt x="2" y="5"/>
                  </a:cubicBezTo>
                  <a:cubicBezTo>
                    <a:pt x="1" y="5"/>
                    <a:pt x="1" y="4"/>
                    <a:pt x="1" y="3"/>
                  </a:cubicBezTo>
                  <a:cubicBezTo>
                    <a:pt x="0" y="3"/>
                    <a:pt x="1" y="2"/>
                    <a:pt x="1" y="2"/>
                  </a:cubicBezTo>
                  <a:cubicBezTo>
                    <a:pt x="1" y="1"/>
                    <a:pt x="1" y="0"/>
                    <a:pt x="1" y="0"/>
                  </a:cubicBezTo>
                  <a:cubicBezTo>
                    <a:pt x="2" y="0"/>
                    <a:pt x="2" y="0"/>
                    <a:pt x="3" y="0"/>
                  </a:cubicBezTo>
                  <a:cubicBezTo>
                    <a:pt x="3" y="1"/>
                    <a:pt x="3" y="1"/>
                    <a:pt x="3" y="2"/>
                  </a:cubicBezTo>
                  <a:cubicBezTo>
                    <a:pt x="3" y="2"/>
                    <a:pt x="4" y="2"/>
                    <a:pt x="4" y="2"/>
                  </a:cubicBezTo>
                  <a:cubicBezTo>
                    <a:pt x="4" y="3"/>
                    <a:pt x="4" y="4"/>
                    <a:pt x="4"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0" name="Freeform 241"/>
            <p:cNvSpPr>
              <a:spLocks/>
            </p:cNvSpPr>
            <p:nvPr/>
          </p:nvSpPr>
          <p:spPr bwMode="auto">
            <a:xfrm>
              <a:off x="1709738" y="717550"/>
              <a:ext cx="17463" cy="17463"/>
            </a:xfrm>
            <a:custGeom>
              <a:avLst/>
              <a:gdLst/>
              <a:ahLst/>
              <a:cxnLst>
                <a:cxn ang="0">
                  <a:pos x="1" y="8"/>
                </a:cxn>
                <a:cxn ang="0">
                  <a:pos x="0" y="7"/>
                </a:cxn>
                <a:cxn ang="0">
                  <a:pos x="0" y="5"/>
                </a:cxn>
                <a:cxn ang="0">
                  <a:pos x="1" y="2"/>
                </a:cxn>
                <a:cxn ang="0">
                  <a:pos x="3" y="1"/>
                </a:cxn>
                <a:cxn ang="0">
                  <a:pos x="6" y="0"/>
                </a:cxn>
                <a:cxn ang="0">
                  <a:pos x="8" y="0"/>
                </a:cxn>
                <a:cxn ang="0">
                  <a:pos x="9" y="1"/>
                </a:cxn>
                <a:cxn ang="0">
                  <a:pos x="7" y="2"/>
                </a:cxn>
                <a:cxn ang="0">
                  <a:pos x="5" y="2"/>
                </a:cxn>
                <a:cxn ang="0">
                  <a:pos x="4" y="3"/>
                </a:cxn>
                <a:cxn ang="0">
                  <a:pos x="4" y="5"/>
                </a:cxn>
                <a:cxn ang="0">
                  <a:pos x="5" y="5"/>
                </a:cxn>
                <a:cxn ang="0">
                  <a:pos x="7" y="5"/>
                </a:cxn>
                <a:cxn ang="0">
                  <a:pos x="7" y="6"/>
                </a:cxn>
                <a:cxn ang="0">
                  <a:pos x="6" y="7"/>
                </a:cxn>
                <a:cxn ang="0">
                  <a:pos x="4" y="8"/>
                </a:cxn>
                <a:cxn ang="0">
                  <a:pos x="3" y="9"/>
                </a:cxn>
                <a:cxn ang="0">
                  <a:pos x="1" y="8"/>
                </a:cxn>
              </a:cxnLst>
              <a:rect l="0" t="0" r="r" b="b"/>
              <a:pathLst>
                <a:path w="9" h="9">
                  <a:moveTo>
                    <a:pt x="1" y="8"/>
                  </a:moveTo>
                  <a:cubicBezTo>
                    <a:pt x="1" y="8"/>
                    <a:pt x="0" y="7"/>
                    <a:pt x="0" y="7"/>
                  </a:cubicBezTo>
                  <a:cubicBezTo>
                    <a:pt x="0" y="6"/>
                    <a:pt x="0" y="5"/>
                    <a:pt x="0" y="5"/>
                  </a:cubicBezTo>
                  <a:cubicBezTo>
                    <a:pt x="0" y="4"/>
                    <a:pt x="0" y="2"/>
                    <a:pt x="1" y="2"/>
                  </a:cubicBezTo>
                  <a:cubicBezTo>
                    <a:pt x="1" y="1"/>
                    <a:pt x="2" y="1"/>
                    <a:pt x="3" y="1"/>
                  </a:cubicBezTo>
                  <a:cubicBezTo>
                    <a:pt x="3" y="0"/>
                    <a:pt x="5" y="0"/>
                    <a:pt x="6" y="0"/>
                  </a:cubicBezTo>
                  <a:cubicBezTo>
                    <a:pt x="6" y="0"/>
                    <a:pt x="8" y="0"/>
                    <a:pt x="8" y="0"/>
                  </a:cubicBezTo>
                  <a:cubicBezTo>
                    <a:pt x="8" y="0"/>
                    <a:pt x="9" y="1"/>
                    <a:pt x="9" y="1"/>
                  </a:cubicBezTo>
                  <a:cubicBezTo>
                    <a:pt x="8" y="2"/>
                    <a:pt x="8" y="2"/>
                    <a:pt x="7" y="2"/>
                  </a:cubicBezTo>
                  <a:cubicBezTo>
                    <a:pt x="7" y="2"/>
                    <a:pt x="6" y="2"/>
                    <a:pt x="5" y="2"/>
                  </a:cubicBezTo>
                  <a:cubicBezTo>
                    <a:pt x="5" y="2"/>
                    <a:pt x="4" y="3"/>
                    <a:pt x="4" y="3"/>
                  </a:cubicBezTo>
                  <a:cubicBezTo>
                    <a:pt x="3" y="4"/>
                    <a:pt x="3" y="5"/>
                    <a:pt x="4" y="5"/>
                  </a:cubicBezTo>
                  <a:cubicBezTo>
                    <a:pt x="4" y="5"/>
                    <a:pt x="5" y="5"/>
                    <a:pt x="5" y="5"/>
                  </a:cubicBezTo>
                  <a:cubicBezTo>
                    <a:pt x="5" y="5"/>
                    <a:pt x="6" y="5"/>
                    <a:pt x="7" y="5"/>
                  </a:cubicBezTo>
                  <a:cubicBezTo>
                    <a:pt x="7" y="5"/>
                    <a:pt x="7" y="6"/>
                    <a:pt x="7" y="6"/>
                  </a:cubicBezTo>
                  <a:cubicBezTo>
                    <a:pt x="7" y="6"/>
                    <a:pt x="6" y="7"/>
                    <a:pt x="6" y="7"/>
                  </a:cubicBezTo>
                  <a:cubicBezTo>
                    <a:pt x="6" y="7"/>
                    <a:pt x="5" y="8"/>
                    <a:pt x="4" y="8"/>
                  </a:cubicBezTo>
                  <a:cubicBezTo>
                    <a:pt x="4" y="8"/>
                    <a:pt x="3" y="8"/>
                    <a:pt x="3" y="9"/>
                  </a:cubicBezTo>
                  <a:cubicBezTo>
                    <a:pt x="2" y="9"/>
                    <a:pt x="1" y="9"/>
                    <a:pt x="1"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1" name="Freeform 242"/>
            <p:cNvSpPr>
              <a:spLocks/>
            </p:cNvSpPr>
            <p:nvPr/>
          </p:nvSpPr>
          <p:spPr bwMode="auto">
            <a:xfrm>
              <a:off x="1668463" y="676275"/>
              <a:ext cx="11113" cy="7938"/>
            </a:xfrm>
            <a:custGeom>
              <a:avLst/>
              <a:gdLst/>
              <a:ahLst/>
              <a:cxnLst>
                <a:cxn ang="0">
                  <a:pos x="6" y="3"/>
                </a:cxn>
                <a:cxn ang="0">
                  <a:pos x="6" y="2"/>
                </a:cxn>
                <a:cxn ang="0">
                  <a:pos x="4" y="1"/>
                </a:cxn>
                <a:cxn ang="0">
                  <a:pos x="3" y="1"/>
                </a:cxn>
                <a:cxn ang="0">
                  <a:pos x="2" y="0"/>
                </a:cxn>
                <a:cxn ang="0">
                  <a:pos x="1" y="0"/>
                </a:cxn>
                <a:cxn ang="0">
                  <a:pos x="0" y="2"/>
                </a:cxn>
                <a:cxn ang="0">
                  <a:pos x="1" y="3"/>
                </a:cxn>
                <a:cxn ang="0">
                  <a:pos x="3" y="4"/>
                </a:cxn>
                <a:cxn ang="0">
                  <a:pos x="4" y="4"/>
                </a:cxn>
                <a:cxn ang="0">
                  <a:pos x="6" y="3"/>
                </a:cxn>
              </a:cxnLst>
              <a:rect l="0" t="0" r="r" b="b"/>
              <a:pathLst>
                <a:path w="6" h="4">
                  <a:moveTo>
                    <a:pt x="6" y="3"/>
                  </a:moveTo>
                  <a:cubicBezTo>
                    <a:pt x="6" y="3"/>
                    <a:pt x="6" y="2"/>
                    <a:pt x="6" y="2"/>
                  </a:cubicBezTo>
                  <a:cubicBezTo>
                    <a:pt x="5" y="1"/>
                    <a:pt x="5" y="1"/>
                    <a:pt x="4" y="1"/>
                  </a:cubicBezTo>
                  <a:cubicBezTo>
                    <a:pt x="4" y="1"/>
                    <a:pt x="3" y="2"/>
                    <a:pt x="3" y="1"/>
                  </a:cubicBezTo>
                  <a:cubicBezTo>
                    <a:pt x="3" y="1"/>
                    <a:pt x="2" y="0"/>
                    <a:pt x="2" y="0"/>
                  </a:cubicBezTo>
                  <a:cubicBezTo>
                    <a:pt x="1" y="0"/>
                    <a:pt x="1" y="0"/>
                    <a:pt x="1" y="0"/>
                  </a:cubicBezTo>
                  <a:cubicBezTo>
                    <a:pt x="0" y="0"/>
                    <a:pt x="0" y="1"/>
                    <a:pt x="0" y="2"/>
                  </a:cubicBezTo>
                  <a:cubicBezTo>
                    <a:pt x="0" y="2"/>
                    <a:pt x="1" y="3"/>
                    <a:pt x="1" y="3"/>
                  </a:cubicBezTo>
                  <a:cubicBezTo>
                    <a:pt x="2" y="4"/>
                    <a:pt x="2" y="4"/>
                    <a:pt x="3" y="4"/>
                  </a:cubicBezTo>
                  <a:cubicBezTo>
                    <a:pt x="3" y="4"/>
                    <a:pt x="4" y="4"/>
                    <a:pt x="4" y="4"/>
                  </a:cubicBezTo>
                  <a:cubicBezTo>
                    <a:pt x="5" y="4"/>
                    <a:pt x="5" y="3"/>
                    <a:pt x="6"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2" name="Freeform 243"/>
            <p:cNvSpPr>
              <a:spLocks/>
            </p:cNvSpPr>
            <p:nvPr/>
          </p:nvSpPr>
          <p:spPr bwMode="auto">
            <a:xfrm>
              <a:off x="1639888" y="681038"/>
              <a:ext cx="69850" cy="68263"/>
            </a:xfrm>
            <a:custGeom>
              <a:avLst/>
              <a:gdLst/>
              <a:ahLst/>
              <a:cxnLst>
                <a:cxn ang="0">
                  <a:pos x="35" y="34"/>
                </a:cxn>
                <a:cxn ang="0">
                  <a:pos x="28" y="33"/>
                </a:cxn>
                <a:cxn ang="0">
                  <a:pos x="26" y="35"/>
                </a:cxn>
                <a:cxn ang="0">
                  <a:pos x="22" y="35"/>
                </a:cxn>
                <a:cxn ang="0">
                  <a:pos x="20" y="35"/>
                </a:cxn>
                <a:cxn ang="0">
                  <a:pos x="17" y="33"/>
                </a:cxn>
                <a:cxn ang="0">
                  <a:pos x="14" y="33"/>
                </a:cxn>
                <a:cxn ang="0">
                  <a:pos x="12" y="34"/>
                </a:cxn>
                <a:cxn ang="0">
                  <a:pos x="14" y="30"/>
                </a:cxn>
                <a:cxn ang="0">
                  <a:pos x="12" y="26"/>
                </a:cxn>
                <a:cxn ang="0">
                  <a:pos x="7" y="19"/>
                </a:cxn>
                <a:cxn ang="0">
                  <a:pos x="5" y="15"/>
                </a:cxn>
                <a:cxn ang="0">
                  <a:pos x="1" y="14"/>
                </a:cxn>
                <a:cxn ang="0">
                  <a:pos x="1" y="9"/>
                </a:cxn>
                <a:cxn ang="0">
                  <a:pos x="3" y="4"/>
                </a:cxn>
                <a:cxn ang="0">
                  <a:pos x="6" y="1"/>
                </a:cxn>
                <a:cxn ang="0">
                  <a:pos x="10" y="0"/>
                </a:cxn>
                <a:cxn ang="0">
                  <a:pos x="12" y="0"/>
                </a:cxn>
                <a:cxn ang="0">
                  <a:pos x="18" y="6"/>
                </a:cxn>
                <a:cxn ang="0">
                  <a:pos x="23" y="10"/>
                </a:cxn>
                <a:cxn ang="0">
                  <a:pos x="28" y="13"/>
                </a:cxn>
                <a:cxn ang="0">
                  <a:pos x="28" y="16"/>
                </a:cxn>
                <a:cxn ang="0">
                  <a:pos x="29" y="19"/>
                </a:cxn>
                <a:cxn ang="0">
                  <a:pos x="28" y="22"/>
                </a:cxn>
                <a:cxn ang="0">
                  <a:pos x="29" y="25"/>
                </a:cxn>
                <a:cxn ang="0">
                  <a:pos x="32" y="25"/>
                </a:cxn>
                <a:cxn ang="0">
                  <a:pos x="30" y="28"/>
                </a:cxn>
                <a:cxn ang="0">
                  <a:pos x="25" y="28"/>
                </a:cxn>
                <a:cxn ang="0">
                  <a:pos x="23" y="31"/>
                </a:cxn>
                <a:cxn ang="0">
                  <a:pos x="24" y="33"/>
                </a:cxn>
                <a:cxn ang="0">
                  <a:pos x="27" y="30"/>
                </a:cxn>
                <a:cxn ang="0">
                  <a:pos x="32" y="30"/>
                </a:cxn>
                <a:cxn ang="0">
                  <a:pos x="35" y="28"/>
                </a:cxn>
                <a:cxn ang="0">
                  <a:pos x="36" y="30"/>
                </a:cxn>
                <a:cxn ang="0">
                  <a:pos x="35" y="32"/>
                </a:cxn>
                <a:cxn ang="0">
                  <a:pos x="37" y="33"/>
                </a:cxn>
              </a:cxnLst>
              <a:rect l="0" t="0" r="r" b="b"/>
              <a:pathLst>
                <a:path w="37" h="36">
                  <a:moveTo>
                    <a:pt x="37" y="33"/>
                  </a:moveTo>
                  <a:cubicBezTo>
                    <a:pt x="36" y="33"/>
                    <a:pt x="35" y="34"/>
                    <a:pt x="35" y="34"/>
                  </a:cubicBezTo>
                  <a:cubicBezTo>
                    <a:pt x="34" y="34"/>
                    <a:pt x="32" y="34"/>
                    <a:pt x="31" y="34"/>
                  </a:cubicBezTo>
                  <a:cubicBezTo>
                    <a:pt x="30" y="34"/>
                    <a:pt x="29" y="33"/>
                    <a:pt x="28" y="33"/>
                  </a:cubicBezTo>
                  <a:cubicBezTo>
                    <a:pt x="27" y="33"/>
                    <a:pt x="27" y="33"/>
                    <a:pt x="26" y="33"/>
                  </a:cubicBezTo>
                  <a:cubicBezTo>
                    <a:pt x="26" y="34"/>
                    <a:pt x="26" y="35"/>
                    <a:pt x="26" y="35"/>
                  </a:cubicBezTo>
                  <a:cubicBezTo>
                    <a:pt x="25" y="35"/>
                    <a:pt x="24" y="36"/>
                    <a:pt x="24" y="36"/>
                  </a:cubicBezTo>
                  <a:cubicBezTo>
                    <a:pt x="24" y="36"/>
                    <a:pt x="23" y="36"/>
                    <a:pt x="22" y="35"/>
                  </a:cubicBezTo>
                  <a:cubicBezTo>
                    <a:pt x="22" y="35"/>
                    <a:pt x="22" y="35"/>
                    <a:pt x="22" y="35"/>
                  </a:cubicBezTo>
                  <a:cubicBezTo>
                    <a:pt x="21" y="34"/>
                    <a:pt x="20" y="35"/>
                    <a:pt x="20" y="35"/>
                  </a:cubicBezTo>
                  <a:cubicBezTo>
                    <a:pt x="19" y="35"/>
                    <a:pt x="18" y="35"/>
                    <a:pt x="17" y="35"/>
                  </a:cubicBezTo>
                  <a:cubicBezTo>
                    <a:pt x="17" y="35"/>
                    <a:pt x="17" y="34"/>
                    <a:pt x="17" y="33"/>
                  </a:cubicBezTo>
                  <a:cubicBezTo>
                    <a:pt x="16" y="33"/>
                    <a:pt x="16" y="33"/>
                    <a:pt x="15" y="33"/>
                  </a:cubicBezTo>
                  <a:cubicBezTo>
                    <a:pt x="15" y="33"/>
                    <a:pt x="14" y="33"/>
                    <a:pt x="14" y="33"/>
                  </a:cubicBezTo>
                  <a:cubicBezTo>
                    <a:pt x="14" y="34"/>
                    <a:pt x="14" y="34"/>
                    <a:pt x="13" y="34"/>
                  </a:cubicBezTo>
                  <a:cubicBezTo>
                    <a:pt x="13" y="34"/>
                    <a:pt x="12" y="34"/>
                    <a:pt x="12" y="34"/>
                  </a:cubicBezTo>
                  <a:cubicBezTo>
                    <a:pt x="12" y="33"/>
                    <a:pt x="12" y="32"/>
                    <a:pt x="13" y="31"/>
                  </a:cubicBezTo>
                  <a:cubicBezTo>
                    <a:pt x="13" y="31"/>
                    <a:pt x="14" y="31"/>
                    <a:pt x="14" y="30"/>
                  </a:cubicBezTo>
                  <a:cubicBezTo>
                    <a:pt x="14" y="30"/>
                    <a:pt x="14" y="28"/>
                    <a:pt x="14" y="28"/>
                  </a:cubicBezTo>
                  <a:cubicBezTo>
                    <a:pt x="14" y="27"/>
                    <a:pt x="13" y="26"/>
                    <a:pt x="12" y="26"/>
                  </a:cubicBezTo>
                  <a:cubicBezTo>
                    <a:pt x="11" y="25"/>
                    <a:pt x="10" y="23"/>
                    <a:pt x="9" y="22"/>
                  </a:cubicBezTo>
                  <a:cubicBezTo>
                    <a:pt x="8" y="21"/>
                    <a:pt x="7" y="20"/>
                    <a:pt x="7" y="19"/>
                  </a:cubicBezTo>
                  <a:cubicBezTo>
                    <a:pt x="7" y="19"/>
                    <a:pt x="7" y="17"/>
                    <a:pt x="6" y="17"/>
                  </a:cubicBezTo>
                  <a:cubicBezTo>
                    <a:pt x="6" y="16"/>
                    <a:pt x="6" y="15"/>
                    <a:pt x="5" y="15"/>
                  </a:cubicBezTo>
                  <a:cubicBezTo>
                    <a:pt x="5" y="15"/>
                    <a:pt x="4" y="14"/>
                    <a:pt x="4" y="14"/>
                  </a:cubicBezTo>
                  <a:cubicBezTo>
                    <a:pt x="3" y="14"/>
                    <a:pt x="1" y="14"/>
                    <a:pt x="1" y="14"/>
                  </a:cubicBezTo>
                  <a:cubicBezTo>
                    <a:pt x="0" y="14"/>
                    <a:pt x="0" y="13"/>
                    <a:pt x="0" y="12"/>
                  </a:cubicBezTo>
                  <a:cubicBezTo>
                    <a:pt x="0" y="11"/>
                    <a:pt x="1" y="10"/>
                    <a:pt x="1" y="9"/>
                  </a:cubicBezTo>
                  <a:cubicBezTo>
                    <a:pt x="2" y="8"/>
                    <a:pt x="2" y="7"/>
                    <a:pt x="3" y="7"/>
                  </a:cubicBezTo>
                  <a:cubicBezTo>
                    <a:pt x="3" y="6"/>
                    <a:pt x="3" y="5"/>
                    <a:pt x="3" y="4"/>
                  </a:cubicBezTo>
                  <a:cubicBezTo>
                    <a:pt x="3" y="4"/>
                    <a:pt x="4" y="2"/>
                    <a:pt x="4" y="2"/>
                  </a:cubicBezTo>
                  <a:cubicBezTo>
                    <a:pt x="4" y="2"/>
                    <a:pt x="5" y="1"/>
                    <a:pt x="6" y="1"/>
                  </a:cubicBezTo>
                  <a:cubicBezTo>
                    <a:pt x="6" y="1"/>
                    <a:pt x="7" y="1"/>
                    <a:pt x="7" y="1"/>
                  </a:cubicBezTo>
                  <a:cubicBezTo>
                    <a:pt x="8" y="1"/>
                    <a:pt x="9" y="0"/>
                    <a:pt x="10" y="0"/>
                  </a:cubicBezTo>
                  <a:cubicBezTo>
                    <a:pt x="10" y="0"/>
                    <a:pt x="11" y="0"/>
                    <a:pt x="11" y="0"/>
                  </a:cubicBezTo>
                  <a:cubicBezTo>
                    <a:pt x="11" y="0"/>
                    <a:pt x="12" y="0"/>
                    <a:pt x="12" y="0"/>
                  </a:cubicBezTo>
                  <a:cubicBezTo>
                    <a:pt x="13" y="1"/>
                    <a:pt x="14" y="3"/>
                    <a:pt x="14" y="3"/>
                  </a:cubicBezTo>
                  <a:cubicBezTo>
                    <a:pt x="15" y="4"/>
                    <a:pt x="17" y="5"/>
                    <a:pt x="18" y="6"/>
                  </a:cubicBezTo>
                  <a:cubicBezTo>
                    <a:pt x="19" y="6"/>
                    <a:pt x="20" y="7"/>
                    <a:pt x="21" y="8"/>
                  </a:cubicBezTo>
                  <a:cubicBezTo>
                    <a:pt x="22" y="8"/>
                    <a:pt x="23" y="9"/>
                    <a:pt x="23" y="10"/>
                  </a:cubicBezTo>
                  <a:cubicBezTo>
                    <a:pt x="24" y="10"/>
                    <a:pt x="26" y="11"/>
                    <a:pt x="27" y="12"/>
                  </a:cubicBezTo>
                  <a:cubicBezTo>
                    <a:pt x="27" y="12"/>
                    <a:pt x="28" y="13"/>
                    <a:pt x="28" y="13"/>
                  </a:cubicBezTo>
                  <a:cubicBezTo>
                    <a:pt x="28" y="13"/>
                    <a:pt x="27" y="14"/>
                    <a:pt x="27" y="14"/>
                  </a:cubicBezTo>
                  <a:cubicBezTo>
                    <a:pt x="27" y="15"/>
                    <a:pt x="27" y="16"/>
                    <a:pt x="28" y="16"/>
                  </a:cubicBezTo>
                  <a:cubicBezTo>
                    <a:pt x="28" y="17"/>
                    <a:pt x="29" y="17"/>
                    <a:pt x="29" y="18"/>
                  </a:cubicBezTo>
                  <a:cubicBezTo>
                    <a:pt x="29" y="18"/>
                    <a:pt x="29" y="19"/>
                    <a:pt x="29" y="19"/>
                  </a:cubicBezTo>
                  <a:cubicBezTo>
                    <a:pt x="29" y="19"/>
                    <a:pt x="28" y="20"/>
                    <a:pt x="28" y="20"/>
                  </a:cubicBezTo>
                  <a:cubicBezTo>
                    <a:pt x="28" y="21"/>
                    <a:pt x="28" y="21"/>
                    <a:pt x="28" y="22"/>
                  </a:cubicBezTo>
                  <a:cubicBezTo>
                    <a:pt x="28" y="22"/>
                    <a:pt x="29" y="22"/>
                    <a:pt x="29" y="23"/>
                  </a:cubicBezTo>
                  <a:cubicBezTo>
                    <a:pt x="29" y="23"/>
                    <a:pt x="28" y="24"/>
                    <a:pt x="29" y="25"/>
                  </a:cubicBezTo>
                  <a:cubicBezTo>
                    <a:pt x="29" y="25"/>
                    <a:pt x="30" y="25"/>
                    <a:pt x="30" y="26"/>
                  </a:cubicBezTo>
                  <a:cubicBezTo>
                    <a:pt x="31" y="26"/>
                    <a:pt x="32" y="25"/>
                    <a:pt x="32" y="25"/>
                  </a:cubicBezTo>
                  <a:cubicBezTo>
                    <a:pt x="32" y="26"/>
                    <a:pt x="32" y="27"/>
                    <a:pt x="32" y="27"/>
                  </a:cubicBezTo>
                  <a:cubicBezTo>
                    <a:pt x="32" y="27"/>
                    <a:pt x="31" y="28"/>
                    <a:pt x="30" y="28"/>
                  </a:cubicBezTo>
                  <a:cubicBezTo>
                    <a:pt x="30" y="28"/>
                    <a:pt x="29" y="28"/>
                    <a:pt x="28" y="28"/>
                  </a:cubicBezTo>
                  <a:cubicBezTo>
                    <a:pt x="27" y="28"/>
                    <a:pt x="26" y="28"/>
                    <a:pt x="25" y="28"/>
                  </a:cubicBezTo>
                  <a:cubicBezTo>
                    <a:pt x="25" y="29"/>
                    <a:pt x="24" y="29"/>
                    <a:pt x="23" y="29"/>
                  </a:cubicBezTo>
                  <a:cubicBezTo>
                    <a:pt x="23" y="30"/>
                    <a:pt x="23" y="30"/>
                    <a:pt x="23" y="31"/>
                  </a:cubicBezTo>
                  <a:cubicBezTo>
                    <a:pt x="23" y="31"/>
                    <a:pt x="23" y="32"/>
                    <a:pt x="23" y="32"/>
                  </a:cubicBezTo>
                  <a:cubicBezTo>
                    <a:pt x="23" y="32"/>
                    <a:pt x="24" y="33"/>
                    <a:pt x="24" y="33"/>
                  </a:cubicBezTo>
                  <a:cubicBezTo>
                    <a:pt x="25" y="33"/>
                    <a:pt x="25" y="32"/>
                    <a:pt x="26" y="32"/>
                  </a:cubicBezTo>
                  <a:cubicBezTo>
                    <a:pt x="26" y="31"/>
                    <a:pt x="27" y="30"/>
                    <a:pt x="27" y="30"/>
                  </a:cubicBezTo>
                  <a:cubicBezTo>
                    <a:pt x="27" y="30"/>
                    <a:pt x="28" y="30"/>
                    <a:pt x="29" y="29"/>
                  </a:cubicBezTo>
                  <a:cubicBezTo>
                    <a:pt x="29" y="29"/>
                    <a:pt x="31" y="30"/>
                    <a:pt x="32" y="30"/>
                  </a:cubicBezTo>
                  <a:cubicBezTo>
                    <a:pt x="32" y="29"/>
                    <a:pt x="33" y="28"/>
                    <a:pt x="34" y="28"/>
                  </a:cubicBezTo>
                  <a:cubicBezTo>
                    <a:pt x="34" y="28"/>
                    <a:pt x="35" y="28"/>
                    <a:pt x="35" y="28"/>
                  </a:cubicBezTo>
                  <a:cubicBezTo>
                    <a:pt x="35" y="28"/>
                    <a:pt x="36" y="29"/>
                    <a:pt x="36" y="29"/>
                  </a:cubicBezTo>
                  <a:cubicBezTo>
                    <a:pt x="36" y="29"/>
                    <a:pt x="36" y="30"/>
                    <a:pt x="36" y="30"/>
                  </a:cubicBezTo>
                  <a:cubicBezTo>
                    <a:pt x="36" y="30"/>
                    <a:pt x="35" y="30"/>
                    <a:pt x="35" y="31"/>
                  </a:cubicBezTo>
                  <a:cubicBezTo>
                    <a:pt x="35" y="31"/>
                    <a:pt x="35" y="31"/>
                    <a:pt x="35" y="32"/>
                  </a:cubicBezTo>
                  <a:cubicBezTo>
                    <a:pt x="35" y="32"/>
                    <a:pt x="36" y="32"/>
                    <a:pt x="36" y="32"/>
                  </a:cubicBezTo>
                  <a:cubicBezTo>
                    <a:pt x="36" y="32"/>
                    <a:pt x="37" y="32"/>
                    <a:pt x="37" y="3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3" name="Freeform 244"/>
            <p:cNvSpPr>
              <a:spLocks/>
            </p:cNvSpPr>
            <p:nvPr/>
          </p:nvSpPr>
          <p:spPr bwMode="auto">
            <a:xfrm>
              <a:off x="1698626" y="700088"/>
              <a:ext cx="6350" cy="6350"/>
            </a:xfrm>
            <a:custGeom>
              <a:avLst/>
              <a:gdLst/>
              <a:ahLst/>
              <a:cxnLst>
                <a:cxn ang="0">
                  <a:pos x="3" y="2"/>
                </a:cxn>
                <a:cxn ang="0">
                  <a:pos x="2" y="2"/>
                </a:cxn>
                <a:cxn ang="0">
                  <a:pos x="0" y="2"/>
                </a:cxn>
                <a:cxn ang="0">
                  <a:pos x="0" y="0"/>
                </a:cxn>
                <a:cxn ang="0">
                  <a:pos x="1" y="0"/>
                </a:cxn>
                <a:cxn ang="0">
                  <a:pos x="2" y="0"/>
                </a:cxn>
                <a:cxn ang="0">
                  <a:pos x="3" y="2"/>
                </a:cxn>
              </a:cxnLst>
              <a:rect l="0" t="0" r="r" b="b"/>
              <a:pathLst>
                <a:path w="3" h="3">
                  <a:moveTo>
                    <a:pt x="3" y="2"/>
                  </a:moveTo>
                  <a:cubicBezTo>
                    <a:pt x="3" y="2"/>
                    <a:pt x="2" y="2"/>
                    <a:pt x="2" y="2"/>
                  </a:cubicBezTo>
                  <a:cubicBezTo>
                    <a:pt x="1" y="3"/>
                    <a:pt x="0" y="2"/>
                    <a:pt x="0" y="2"/>
                  </a:cubicBezTo>
                  <a:cubicBezTo>
                    <a:pt x="0" y="2"/>
                    <a:pt x="0" y="1"/>
                    <a:pt x="0" y="0"/>
                  </a:cubicBezTo>
                  <a:cubicBezTo>
                    <a:pt x="0" y="0"/>
                    <a:pt x="0" y="0"/>
                    <a:pt x="1" y="0"/>
                  </a:cubicBezTo>
                  <a:cubicBezTo>
                    <a:pt x="1" y="0"/>
                    <a:pt x="2" y="0"/>
                    <a:pt x="2" y="0"/>
                  </a:cubicBezTo>
                  <a:cubicBezTo>
                    <a:pt x="3" y="0"/>
                    <a:pt x="3" y="1"/>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4" name="Freeform 245"/>
            <p:cNvSpPr>
              <a:spLocks/>
            </p:cNvSpPr>
            <p:nvPr/>
          </p:nvSpPr>
          <p:spPr bwMode="auto">
            <a:xfrm>
              <a:off x="1730376" y="722313"/>
              <a:ext cx="36513" cy="46038"/>
            </a:xfrm>
            <a:custGeom>
              <a:avLst/>
              <a:gdLst/>
              <a:ahLst/>
              <a:cxnLst>
                <a:cxn ang="0">
                  <a:pos x="14" y="23"/>
                </a:cxn>
                <a:cxn ang="0">
                  <a:pos x="12" y="23"/>
                </a:cxn>
                <a:cxn ang="0">
                  <a:pos x="11" y="23"/>
                </a:cxn>
                <a:cxn ang="0">
                  <a:pos x="10" y="24"/>
                </a:cxn>
                <a:cxn ang="0">
                  <a:pos x="8" y="23"/>
                </a:cxn>
                <a:cxn ang="0">
                  <a:pos x="8" y="20"/>
                </a:cxn>
                <a:cxn ang="0">
                  <a:pos x="6" y="20"/>
                </a:cxn>
                <a:cxn ang="0">
                  <a:pos x="5" y="17"/>
                </a:cxn>
                <a:cxn ang="0">
                  <a:pos x="7" y="16"/>
                </a:cxn>
                <a:cxn ang="0">
                  <a:pos x="7" y="14"/>
                </a:cxn>
                <a:cxn ang="0">
                  <a:pos x="6" y="11"/>
                </a:cxn>
                <a:cxn ang="0">
                  <a:pos x="4" y="10"/>
                </a:cxn>
                <a:cxn ang="0">
                  <a:pos x="2" y="10"/>
                </a:cxn>
                <a:cxn ang="0">
                  <a:pos x="0" y="8"/>
                </a:cxn>
                <a:cxn ang="0">
                  <a:pos x="0" y="6"/>
                </a:cxn>
                <a:cxn ang="0">
                  <a:pos x="1" y="5"/>
                </a:cxn>
                <a:cxn ang="0">
                  <a:pos x="2" y="5"/>
                </a:cxn>
                <a:cxn ang="0">
                  <a:pos x="3" y="6"/>
                </a:cxn>
                <a:cxn ang="0">
                  <a:pos x="5" y="7"/>
                </a:cxn>
                <a:cxn ang="0">
                  <a:pos x="6" y="6"/>
                </a:cxn>
                <a:cxn ang="0">
                  <a:pos x="7" y="5"/>
                </a:cxn>
                <a:cxn ang="0">
                  <a:pos x="6" y="4"/>
                </a:cxn>
                <a:cxn ang="0">
                  <a:pos x="4" y="4"/>
                </a:cxn>
                <a:cxn ang="0">
                  <a:pos x="3" y="3"/>
                </a:cxn>
                <a:cxn ang="0">
                  <a:pos x="3" y="1"/>
                </a:cxn>
                <a:cxn ang="0">
                  <a:pos x="4" y="0"/>
                </a:cxn>
                <a:cxn ang="0">
                  <a:pos x="4" y="2"/>
                </a:cxn>
                <a:cxn ang="0">
                  <a:pos x="6" y="2"/>
                </a:cxn>
                <a:cxn ang="0">
                  <a:pos x="8" y="1"/>
                </a:cxn>
                <a:cxn ang="0">
                  <a:pos x="9" y="1"/>
                </a:cxn>
                <a:cxn ang="0">
                  <a:pos x="10" y="2"/>
                </a:cxn>
                <a:cxn ang="0">
                  <a:pos x="12" y="2"/>
                </a:cxn>
                <a:cxn ang="0">
                  <a:pos x="14" y="0"/>
                </a:cxn>
                <a:cxn ang="0">
                  <a:pos x="16" y="0"/>
                </a:cxn>
                <a:cxn ang="0">
                  <a:pos x="18" y="1"/>
                </a:cxn>
                <a:cxn ang="0">
                  <a:pos x="19" y="4"/>
                </a:cxn>
                <a:cxn ang="0">
                  <a:pos x="18" y="5"/>
                </a:cxn>
                <a:cxn ang="0">
                  <a:pos x="15" y="6"/>
                </a:cxn>
                <a:cxn ang="0">
                  <a:pos x="14" y="8"/>
                </a:cxn>
                <a:cxn ang="0">
                  <a:pos x="14" y="10"/>
                </a:cxn>
                <a:cxn ang="0">
                  <a:pos x="13" y="11"/>
                </a:cxn>
                <a:cxn ang="0">
                  <a:pos x="12" y="13"/>
                </a:cxn>
                <a:cxn ang="0">
                  <a:pos x="13" y="15"/>
                </a:cxn>
                <a:cxn ang="0">
                  <a:pos x="15" y="15"/>
                </a:cxn>
                <a:cxn ang="0">
                  <a:pos x="17" y="17"/>
                </a:cxn>
                <a:cxn ang="0">
                  <a:pos x="17" y="18"/>
                </a:cxn>
                <a:cxn ang="0">
                  <a:pos x="16" y="19"/>
                </a:cxn>
                <a:cxn ang="0">
                  <a:pos x="16" y="22"/>
                </a:cxn>
                <a:cxn ang="0">
                  <a:pos x="14" y="23"/>
                </a:cxn>
              </a:cxnLst>
              <a:rect l="0" t="0" r="r" b="b"/>
              <a:pathLst>
                <a:path w="19" h="24">
                  <a:moveTo>
                    <a:pt x="14" y="23"/>
                  </a:moveTo>
                  <a:cubicBezTo>
                    <a:pt x="14" y="23"/>
                    <a:pt x="13" y="23"/>
                    <a:pt x="12" y="23"/>
                  </a:cubicBezTo>
                  <a:cubicBezTo>
                    <a:pt x="12" y="23"/>
                    <a:pt x="11" y="23"/>
                    <a:pt x="11" y="23"/>
                  </a:cubicBezTo>
                  <a:cubicBezTo>
                    <a:pt x="11" y="23"/>
                    <a:pt x="10" y="24"/>
                    <a:pt x="10" y="24"/>
                  </a:cubicBezTo>
                  <a:cubicBezTo>
                    <a:pt x="9" y="24"/>
                    <a:pt x="9" y="23"/>
                    <a:pt x="8" y="23"/>
                  </a:cubicBezTo>
                  <a:cubicBezTo>
                    <a:pt x="8" y="22"/>
                    <a:pt x="8" y="21"/>
                    <a:pt x="8" y="20"/>
                  </a:cubicBezTo>
                  <a:cubicBezTo>
                    <a:pt x="7" y="20"/>
                    <a:pt x="6" y="20"/>
                    <a:pt x="6" y="20"/>
                  </a:cubicBezTo>
                  <a:cubicBezTo>
                    <a:pt x="5" y="19"/>
                    <a:pt x="5" y="18"/>
                    <a:pt x="5" y="17"/>
                  </a:cubicBezTo>
                  <a:cubicBezTo>
                    <a:pt x="5" y="17"/>
                    <a:pt x="6" y="17"/>
                    <a:pt x="7" y="16"/>
                  </a:cubicBezTo>
                  <a:cubicBezTo>
                    <a:pt x="7" y="16"/>
                    <a:pt x="7" y="15"/>
                    <a:pt x="7" y="14"/>
                  </a:cubicBezTo>
                  <a:cubicBezTo>
                    <a:pt x="7" y="13"/>
                    <a:pt x="6" y="11"/>
                    <a:pt x="6" y="11"/>
                  </a:cubicBezTo>
                  <a:cubicBezTo>
                    <a:pt x="6" y="10"/>
                    <a:pt x="4" y="10"/>
                    <a:pt x="4" y="10"/>
                  </a:cubicBezTo>
                  <a:cubicBezTo>
                    <a:pt x="4" y="10"/>
                    <a:pt x="3" y="10"/>
                    <a:pt x="2" y="10"/>
                  </a:cubicBezTo>
                  <a:cubicBezTo>
                    <a:pt x="2" y="9"/>
                    <a:pt x="1" y="8"/>
                    <a:pt x="0" y="8"/>
                  </a:cubicBezTo>
                  <a:cubicBezTo>
                    <a:pt x="0" y="8"/>
                    <a:pt x="0" y="7"/>
                    <a:pt x="0" y="6"/>
                  </a:cubicBezTo>
                  <a:cubicBezTo>
                    <a:pt x="0" y="6"/>
                    <a:pt x="0" y="5"/>
                    <a:pt x="1" y="5"/>
                  </a:cubicBezTo>
                  <a:cubicBezTo>
                    <a:pt x="1" y="5"/>
                    <a:pt x="2" y="5"/>
                    <a:pt x="2" y="5"/>
                  </a:cubicBezTo>
                  <a:cubicBezTo>
                    <a:pt x="3" y="5"/>
                    <a:pt x="3" y="6"/>
                    <a:pt x="3" y="6"/>
                  </a:cubicBezTo>
                  <a:cubicBezTo>
                    <a:pt x="3" y="7"/>
                    <a:pt x="4" y="7"/>
                    <a:pt x="5" y="7"/>
                  </a:cubicBezTo>
                  <a:cubicBezTo>
                    <a:pt x="5" y="7"/>
                    <a:pt x="5" y="6"/>
                    <a:pt x="6" y="6"/>
                  </a:cubicBezTo>
                  <a:cubicBezTo>
                    <a:pt x="6" y="6"/>
                    <a:pt x="7" y="5"/>
                    <a:pt x="7" y="5"/>
                  </a:cubicBezTo>
                  <a:cubicBezTo>
                    <a:pt x="7" y="4"/>
                    <a:pt x="6" y="4"/>
                    <a:pt x="6" y="4"/>
                  </a:cubicBezTo>
                  <a:cubicBezTo>
                    <a:pt x="6" y="4"/>
                    <a:pt x="5" y="4"/>
                    <a:pt x="4" y="4"/>
                  </a:cubicBezTo>
                  <a:cubicBezTo>
                    <a:pt x="4" y="4"/>
                    <a:pt x="4" y="3"/>
                    <a:pt x="3" y="3"/>
                  </a:cubicBezTo>
                  <a:cubicBezTo>
                    <a:pt x="3" y="3"/>
                    <a:pt x="3" y="2"/>
                    <a:pt x="3" y="1"/>
                  </a:cubicBezTo>
                  <a:cubicBezTo>
                    <a:pt x="3" y="1"/>
                    <a:pt x="3" y="0"/>
                    <a:pt x="4" y="0"/>
                  </a:cubicBezTo>
                  <a:cubicBezTo>
                    <a:pt x="4" y="0"/>
                    <a:pt x="4" y="1"/>
                    <a:pt x="4" y="2"/>
                  </a:cubicBezTo>
                  <a:cubicBezTo>
                    <a:pt x="5" y="2"/>
                    <a:pt x="6" y="2"/>
                    <a:pt x="6" y="2"/>
                  </a:cubicBezTo>
                  <a:cubicBezTo>
                    <a:pt x="6" y="2"/>
                    <a:pt x="7" y="1"/>
                    <a:pt x="8" y="1"/>
                  </a:cubicBezTo>
                  <a:cubicBezTo>
                    <a:pt x="8" y="1"/>
                    <a:pt x="9" y="1"/>
                    <a:pt x="9" y="1"/>
                  </a:cubicBezTo>
                  <a:cubicBezTo>
                    <a:pt x="10" y="1"/>
                    <a:pt x="10" y="2"/>
                    <a:pt x="10" y="2"/>
                  </a:cubicBezTo>
                  <a:cubicBezTo>
                    <a:pt x="11" y="2"/>
                    <a:pt x="12" y="2"/>
                    <a:pt x="12" y="2"/>
                  </a:cubicBezTo>
                  <a:cubicBezTo>
                    <a:pt x="12" y="1"/>
                    <a:pt x="13" y="1"/>
                    <a:pt x="14" y="0"/>
                  </a:cubicBezTo>
                  <a:cubicBezTo>
                    <a:pt x="14" y="0"/>
                    <a:pt x="15" y="0"/>
                    <a:pt x="16" y="0"/>
                  </a:cubicBezTo>
                  <a:cubicBezTo>
                    <a:pt x="17" y="0"/>
                    <a:pt x="18" y="1"/>
                    <a:pt x="18" y="1"/>
                  </a:cubicBezTo>
                  <a:cubicBezTo>
                    <a:pt x="19" y="2"/>
                    <a:pt x="19" y="3"/>
                    <a:pt x="19" y="4"/>
                  </a:cubicBezTo>
                  <a:cubicBezTo>
                    <a:pt x="19" y="4"/>
                    <a:pt x="18" y="4"/>
                    <a:pt x="18" y="5"/>
                  </a:cubicBezTo>
                  <a:cubicBezTo>
                    <a:pt x="17" y="5"/>
                    <a:pt x="16" y="6"/>
                    <a:pt x="15" y="6"/>
                  </a:cubicBezTo>
                  <a:cubicBezTo>
                    <a:pt x="15" y="7"/>
                    <a:pt x="14" y="7"/>
                    <a:pt x="14" y="8"/>
                  </a:cubicBezTo>
                  <a:cubicBezTo>
                    <a:pt x="14" y="8"/>
                    <a:pt x="14" y="9"/>
                    <a:pt x="14" y="10"/>
                  </a:cubicBezTo>
                  <a:cubicBezTo>
                    <a:pt x="14" y="10"/>
                    <a:pt x="13" y="11"/>
                    <a:pt x="13" y="11"/>
                  </a:cubicBezTo>
                  <a:cubicBezTo>
                    <a:pt x="13" y="11"/>
                    <a:pt x="12" y="12"/>
                    <a:pt x="12" y="13"/>
                  </a:cubicBezTo>
                  <a:cubicBezTo>
                    <a:pt x="12" y="14"/>
                    <a:pt x="13" y="15"/>
                    <a:pt x="13" y="15"/>
                  </a:cubicBezTo>
                  <a:cubicBezTo>
                    <a:pt x="13" y="15"/>
                    <a:pt x="14" y="15"/>
                    <a:pt x="15" y="15"/>
                  </a:cubicBezTo>
                  <a:cubicBezTo>
                    <a:pt x="15" y="16"/>
                    <a:pt x="17" y="16"/>
                    <a:pt x="17" y="17"/>
                  </a:cubicBezTo>
                  <a:cubicBezTo>
                    <a:pt x="17" y="17"/>
                    <a:pt x="17" y="18"/>
                    <a:pt x="17" y="18"/>
                  </a:cubicBezTo>
                  <a:cubicBezTo>
                    <a:pt x="17" y="18"/>
                    <a:pt x="16" y="19"/>
                    <a:pt x="16" y="19"/>
                  </a:cubicBezTo>
                  <a:cubicBezTo>
                    <a:pt x="16" y="20"/>
                    <a:pt x="16" y="21"/>
                    <a:pt x="16" y="22"/>
                  </a:cubicBezTo>
                  <a:cubicBezTo>
                    <a:pt x="16" y="22"/>
                    <a:pt x="15" y="23"/>
                    <a:pt x="14" y="2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5" name="Freeform 246"/>
            <p:cNvSpPr>
              <a:spLocks/>
            </p:cNvSpPr>
            <p:nvPr/>
          </p:nvSpPr>
          <p:spPr bwMode="auto">
            <a:xfrm>
              <a:off x="1751013" y="706438"/>
              <a:ext cx="23813" cy="14288"/>
            </a:xfrm>
            <a:custGeom>
              <a:avLst/>
              <a:gdLst/>
              <a:ahLst/>
              <a:cxnLst>
                <a:cxn ang="0">
                  <a:pos x="11" y="7"/>
                </a:cxn>
                <a:cxn ang="0">
                  <a:pos x="11" y="5"/>
                </a:cxn>
                <a:cxn ang="0">
                  <a:pos x="10" y="5"/>
                </a:cxn>
                <a:cxn ang="0">
                  <a:pos x="8" y="5"/>
                </a:cxn>
                <a:cxn ang="0">
                  <a:pos x="8" y="4"/>
                </a:cxn>
                <a:cxn ang="0">
                  <a:pos x="9" y="2"/>
                </a:cxn>
                <a:cxn ang="0">
                  <a:pos x="8" y="0"/>
                </a:cxn>
                <a:cxn ang="0">
                  <a:pos x="6" y="1"/>
                </a:cxn>
                <a:cxn ang="0">
                  <a:pos x="5" y="2"/>
                </a:cxn>
                <a:cxn ang="0">
                  <a:pos x="4" y="3"/>
                </a:cxn>
                <a:cxn ang="0">
                  <a:pos x="3" y="4"/>
                </a:cxn>
                <a:cxn ang="0">
                  <a:pos x="1" y="4"/>
                </a:cxn>
                <a:cxn ang="0">
                  <a:pos x="0" y="5"/>
                </a:cxn>
                <a:cxn ang="0">
                  <a:pos x="0" y="6"/>
                </a:cxn>
                <a:cxn ang="0">
                  <a:pos x="0" y="7"/>
                </a:cxn>
                <a:cxn ang="0">
                  <a:pos x="2" y="7"/>
                </a:cxn>
                <a:cxn ang="0">
                  <a:pos x="4" y="7"/>
                </a:cxn>
                <a:cxn ang="0">
                  <a:pos x="6" y="8"/>
                </a:cxn>
                <a:cxn ang="0">
                  <a:pos x="8" y="8"/>
                </a:cxn>
                <a:cxn ang="0">
                  <a:pos x="10" y="8"/>
                </a:cxn>
                <a:cxn ang="0">
                  <a:pos x="11" y="7"/>
                </a:cxn>
              </a:cxnLst>
              <a:rect l="0" t="0" r="r" b="b"/>
              <a:pathLst>
                <a:path w="12" h="8">
                  <a:moveTo>
                    <a:pt x="11" y="7"/>
                  </a:moveTo>
                  <a:cubicBezTo>
                    <a:pt x="11" y="7"/>
                    <a:pt x="12" y="5"/>
                    <a:pt x="11" y="5"/>
                  </a:cubicBezTo>
                  <a:cubicBezTo>
                    <a:pt x="11" y="5"/>
                    <a:pt x="10" y="5"/>
                    <a:pt x="10" y="5"/>
                  </a:cubicBezTo>
                  <a:cubicBezTo>
                    <a:pt x="9" y="5"/>
                    <a:pt x="9" y="6"/>
                    <a:pt x="8" y="5"/>
                  </a:cubicBezTo>
                  <a:cubicBezTo>
                    <a:pt x="8" y="5"/>
                    <a:pt x="8" y="4"/>
                    <a:pt x="8" y="4"/>
                  </a:cubicBezTo>
                  <a:cubicBezTo>
                    <a:pt x="8" y="3"/>
                    <a:pt x="9" y="2"/>
                    <a:pt x="9" y="2"/>
                  </a:cubicBezTo>
                  <a:cubicBezTo>
                    <a:pt x="9" y="1"/>
                    <a:pt x="9" y="0"/>
                    <a:pt x="8" y="0"/>
                  </a:cubicBezTo>
                  <a:cubicBezTo>
                    <a:pt x="8" y="0"/>
                    <a:pt x="7" y="1"/>
                    <a:pt x="6" y="1"/>
                  </a:cubicBezTo>
                  <a:cubicBezTo>
                    <a:pt x="6" y="1"/>
                    <a:pt x="6" y="2"/>
                    <a:pt x="5" y="2"/>
                  </a:cubicBezTo>
                  <a:cubicBezTo>
                    <a:pt x="5" y="2"/>
                    <a:pt x="4" y="2"/>
                    <a:pt x="4" y="3"/>
                  </a:cubicBezTo>
                  <a:cubicBezTo>
                    <a:pt x="4" y="3"/>
                    <a:pt x="4" y="4"/>
                    <a:pt x="3" y="4"/>
                  </a:cubicBezTo>
                  <a:cubicBezTo>
                    <a:pt x="3" y="4"/>
                    <a:pt x="2" y="4"/>
                    <a:pt x="1" y="4"/>
                  </a:cubicBezTo>
                  <a:cubicBezTo>
                    <a:pt x="1" y="4"/>
                    <a:pt x="0" y="4"/>
                    <a:pt x="0" y="5"/>
                  </a:cubicBezTo>
                  <a:cubicBezTo>
                    <a:pt x="0" y="5"/>
                    <a:pt x="0" y="6"/>
                    <a:pt x="0" y="6"/>
                  </a:cubicBezTo>
                  <a:cubicBezTo>
                    <a:pt x="0" y="6"/>
                    <a:pt x="0" y="7"/>
                    <a:pt x="0" y="7"/>
                  </a:cubicBezTo>
                  <a:cubicBezTo>
                    <a:pt x="1" y="7"/>
                    <a:pt x="2" y="7"/>
                    <a:pt x="2" y="7"/>
                  </a:cubicBezTo>
                  <a:cubicBezTo>
                    <a:pt x="3" y="7"/>
                    <a:pt x="4" y="7"/>
                    <a:pt x="4" y="7"/>
                  </a:cubicBezTo>
                  <a:cubicBezTo>
                    <a:pt x="5" y="7"/>
                    <a:pt x="6" y="8"/>
                    <a:pt x="6" y="8"/>
                  </a:cubicBezTo>
                  <a:cubicBezTo>
                    <a:pt x="7" y="8"/>
                    <a:pt x="8" y="8"/>
                    <a:pt x="8" y="8"/>
                  </a:cubicBezTo>
                  <a:cubicBezTo>
                    <a:pt x="9" y="8"/>
                    <a:pt x="10" y="8"/>
                    <a:pt x="10" y="8"/>
                  </a:cubicBezTo>
                  <a:cubicBezTo>
                    <a:pt x="10" y="7"/>
                    <a:pt x="11" y="7"/>
                    <a:pt x="11"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6" name="Freeform 247"/>
            <p:cNvSpPr>
              <a:spLocks/>
            </p:cNvSpPr>
            <p:nvPr/>
          </p:nvSpPr>
          <p:spPr bwMode="auto">
            <a:xfrm>
              <a:off x="1738313" y="711200"/>
              <a:ext cx="7938" cy="7938"/>
            </a:xfrm>
            <a:custGeom>
              <a:avLst/>
              <a:gdLst/>
              <a:ahLst/>
              <a:cxnLst>
                <a:cxn ang="0">
                  <a:pos x="3" y="2"/>
                </a:cxn>
                <a:cxn ang="0">
                  <a:pos x="1" y="4"/>
                </a:cxn>
                <a:cxn ang="0">
                  <a:pos x="0" y="3"/>
                </a:cxn>
                <a:cxn ang="0">
                  <a:pos x="0" y="2"/>
                </a:cxn>
                <a:cxn ang="0">
                  <a:pos x="1" y="2"/>
                </a:cxn>
                <a:cxn ang="0">
                  <a:pos x="2" y="1"/>
                </a:cxn>
                <a:cxn ang="0">
                  <a:pos x="3" y="1"/>
                </a:cxn>
                <a:cxn ang="0">
                  <a:pos x="4" y="1"/>
                </a:cxn>
                <a:cxn ang="0">
                  <a:pos x="3" y="2"/>
                </a:cxn>
              </a:cxnLst>
              <a:rect l="0" t="0" r="r" b="b"/>
              <a:pathLst>
                <a:path w="4" h="4">
                  <a:moveTo>
                    <a:pt x="3" y="2"/>
                  </a:moveTo>
                  <a:cubicBezTo>
                    <a:pt x="3" y="3"/>
                    <a:pt x="2" y="3"/>
                    <a:pt x="1" y="4"/>
                  </a:cubicBezTo>
                  <a:cubicBezTo>
                    <a:pt x="1" y="4"/>
                    <a:pt x="0" y="4"/>
                    <a:pt x="0" y="3"/>
                  </a:cubicBezTo>
                  <a:cubicBezTo>
                    <a:pt x="0" y="3"/>
                    <a:pt x="0" y="2"/>
                    <a:pt x="0" y="2"/>
                  </a:cubicBezTo>
                  <a:cubicBezTo>
                    <a:pt x="0" y="2"/>
                    <a:pt x="1" y="2"/>
                    <a:pt x="1" y="2"/>
                  </a:cubicBezTo>
                  <a:cubicBezTo>
                    <a:pt x="2" y="1"/>
                    <a:pt x="2" y="1"/>
                    <a:pt x="2" y="1"/>
                  </a:cubicBezTo>
                  <a:cubicBezTo>
                    <a:pt x="2" y="0"/>
                    <a:pt x="3" y="0"/>
                    <a:pt x="3" y="1"/>
                  </a:cubicBezTo>
                  <a:cubicBezTo>
                    <a:pt x="4" y="1"/>
                    <a:pt x="4" y="1"/>
                    <a:pt x="4" y="1"/>
                  </a:cubicBezTo>
                  <a:cubicBezTo>
                    <a:pt x="4" y="2"/>
                    <a:pt x="3" y="2"/>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7" name="Freeform 248"/>
            <p:cNvSpPr>
              <a:spLocks/>
            </p:cNvSpPr>
            <p:nvPr/>
          </p:nvSpPr>
          <p:spPr bwMode="auto">
            <a:xfrm>
              <a:off x="1808163" y="692150"/>
              <a:ext cx="7938" cy="7938"/>
            </a:xfrm>
            <a:custGeom>
              <a:avLst/>
              <a:gdLst/>
              <a:ahLst/>
              <a:cxnLst>
                <a:cxn ang="0">
                  <a:pos x="4" y="1"/>
                </a:cxn>
                <a:cxn ang="0">
                  <a:pos x="2" y="2"/>
                </a:cxn>
                <a:cxn ang="0">
                  <a:pos x="2" y="3"/>
                </a:cxn>
                <a:cxn ang="0">
                  <a:pos x="0" y="4"/>
                </a:cxn>
                <a:cxn ang="0">
                  <a:pos x="0" y="2"/>
                </a:cxn>
                <a:cxn ang="0">
                  <a:pos x="1" y="1"/>
                </a:cxn>
                <a:cxn ang="0">
                  <a:pos x="3" y="0"/>
                </a:cxn>
                <a:cxn ang="0">
                  <a:pos x="4" y="1"/>
                </a:cxn>
              </a:cxnLst>
              <a:rect l="0" t="0" r="r" b="b"/>
              <a:pathLst>
                <a:path w="4" h="4">
                  <a:moveTo>
                    <a:pt x="4" y="1"/>
                  </a:moveTo>
                  <a:cubicBezTo>
                    <a:pt x="4" y="2"/>
                    <a:pt x="3" y="2"/>
                    <a:pt x="2" y="2"/>
                  </a:cubicBezTo>
                  <a:cubicBezTo>
                    <a:pt x="2" y="2"/>
                    <a:pt x="2" y="3"/>
                    <a:pt x="2" y="3"/>
                  </a:cubicBezTo>
                  <a:cubicBezTo>
                    <a:pt x="2" y="4"/>
                    <a:pt x="1" y="4"/>
                    <a:pt x="0" y="4"/>
                  </a:cubicBezTo>
                  <a:cubicBezTo>
                    <a:pt x="0" y="4"/>
                    <a:pt x="0" y="3"/>
                    <a:pt x="0" y="2"/>
                  </a:cubicBezTo>
                  <a:cubicBezTo>
                    <a:pt x="0" y="2"/>
                    <a:pt x="1" y="1"/>
                    <a:pt x="1" y="1"/>
                  </a:cubicBezTo>
                  <a:cubicBezTo>
                    <a:pt x="1" y="1"/>
                    <a:pt x="2" y="0"/>
                    <a:pt x="3" y="0"/>
                  </a:cubicBezTo>
                  <a:cubicBezTo>
                    <a:pt x="3" y="0"/>
                    <a:pt x="4" y="1"/>
                    <a:pt x="4"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8" name="Freeform 249"/>
            <p:cNvSpPr>
              <a:spLocks/>
            </p:cNvSpPr>
            <p:nvPr/>
          </p:nvSpPr>
          <p:spPr bwMode="auto">
            <a:xfrm>
              <a:off x="1654176" y="579438"/>
              <a:ext cx="155575" cy="127000"/>
            </a:xfrm>
            <a:custGeom>
              <a:avLst/>
              <a:gdLst/>
              <a:ahLst/>
              <a:cxnLst>
                <a:cxn ang="0">
                  <a:pos x="82" y="45"/>
                </a:cxn>
                <a:cxn ang="0">
                  <a:pos x="75" y="46"/>
                </a:cxn>
                <a:cxn ang="0">
                  <a:pos x="69" y="49"/>
                </a:cxn>
                <a:cxn ang="0">
                  <a:pos x="71" y="52"/>
                </a:cxn>
                <a:cxn ang="0">
                  <a:pos x="68" y="54"/>
                </a:cxn>
                <a:cxn ang="0">
                  <a:pos x="64" y="49"/>
                </a:cxn>
                <a:cxn ang="0">
                  <a:pos x="69" y="45"/>
                </a:cxn>
                <a:cxn ang="0">
                  <a:pos x="67" y="42"/>
                </a:cxn>
                <a:cxn ang="0">
                  <a:pos x="62" y="43"/>
                </a:cxn>
                <a:cxn ang="0">
                  <a:pos x="56" y="44"/>
                </a:cxn>
                <a:cxn ang="0">
                  <a:pos x="56" y="38"/>
                </a:cxn>
                <a:cxn ang="0">
                  <a:pos x="56" y="34"/>
                </a:cxn>
                <a:cxn ang="0">
                  <a:pos x="51" y="37"/>
                </a:cxn>
                <a:cxn ang="0">
                  <a:pos x="46" y="36"/>
                </a:cxn>
                <a:cxn ang="0">
                  <a:pos x="38" y="37"/>
                </a:cxn>
                <a:cxn ang="0">
                  <a:pos x="33" y="34"/>
                </a:cxn>
                <a:cxn ang="0">
                  <a:pos x="38" y="28"/>
                </a:cxn>
                <a:cxn ang="0">
                  <a:pos x="40" y="27"/>
                </a:cxn>
                <a:cxn ang="0">
                  <a:pos x="44" y="25"/>
                </a:cxn>
                <a:cxn ang="0">
                  <a:pos x="45" y="20"/>
                </a:cxn>
                <a:cxn ang="0">
                  <a:pos x="38" y="15"/>
                </a:cxn>
                <a:cxn ang="0">
                  <a:pos x="36" y="7"/>
                </a:cxn>
                <a:cxn ang="0">
                  <a:pos x="28" y="5"/>
                </a:cxn>
                <a:cxn ang="0">
                  <a:pos x="17" y="0"/>
                </a:cxn>
                <a:cxn ang="0">
                  <a:pos x="7" y="3"/>
                </a:cxn>
                <a:cxn ang="0">
                  <a:pos x="3" y="11"/>
                </a:cxn>
                <a:cxn ang="0">
                  <a:pos x="2" y="20"/>
                </a:cxn>
                <a:cxn ang="0">
                  <a:pos x="2" y="25"/>
                </a:cxn>
                <a:cxn ang="0">
                  <a:pos x="1" y="40"/>
                </a:cxn>
                <a:cxn ang="0">
                  <a:pos x="6" y="47"/>
                </a:cxn>
                <a:cxn ang="0">
                  <a:pos x="9" y="46"/>
                </a:cxn>
                <a:cxn ang="0">
                  <a:pos x="12" y="46"/>
                </a:cxn>
                <a:cxn ang="0">
                  <a:pos x="14" y="39"/>
                </a:cxn>
                <a:cxn ang="0">
                  <a:pos x="11" y="35"/>
                </a:cxn>
                <a:cxn ang="0">
                  <a:pos x="13" y="33"/>
                </a:cxn>
                <a:cxn ang="0">
                  <a:pos x="16" y="36"/>
                </a:cxn>
                <a:cxn ang="0">
                  <a:pos x="15" y="32"/>
                </a:cxn>
                <a:cxn ang="0">
                  <a:pos x="12" y="28"/>
                </a:cxn>
                <a:cxn ang="0">
                  <a:pos x="16" y="25"/>
                </a:cxn>
                <a:cxn ang="0">
                  <a:pos x="18" y="28"/>
                </a:cxn>
                <a:cxn ang="0">
                  <a:pos x="21" y="38"/>
                </a:cxn>
                <a:cxn ang="0">
                  <a:pos x="16" y="42"/>
                </a:cxn>
                <a:cxn ang="0">
                  <a:pos x="17" y="50"/>
                </a:cxn>
                <a:cxn ang="0">
                  <a:pos x="20" y="58"/>
                </a:cxn>
                <a:cxn ang="0">
                  <a:pos x="23" y="57"/>
                </a:cxn>
                <a:cxn ang="0">
                  <a:pos x="26" y="57"/>
                </a:cxn>
                <a:cxn ang="0">
                  <a:pos x="31" y="55"/>
                </a:cxn>
                <a:cxn ang="0">
                  <a:pos x="36" y="53"/>
                </a:cxn>
                <a:cxn ang="0">
                  <a:pos x="46" y="49"/>
                </a:cxn>
                <a:cxn ang="0">
                  <a:pos x="48" y="51"/>
                </a:cxn>
                <a:cxn ang="0">
                  <a:pos x="57" y="62"/>
                </a:cxn>
                <a:cxn ang="0">
                  <a:pos x="64" y="65"/>
                </a:cxn>
                <a:cxn ang="0">
                  <a:pos x="70" y="61"/>
                </a:cxn>
                <a:cxn ang="0">
                  <a:pos x="76" y="56"/>
                </a:cxn>
              </a:cxnLst>
              <a:rect l="0" t="0" r="r" b="b"/>
              <a:pathLst>
                <a:path w="83" h="67">
                  <a:moveTo>
                    <a:pt x="81" y="55"/>
                  </a:moveTo>
                  <a:cubicBezTo>
                    <a:pt x="81" y="55"/>
                    <a:pt x="82" y="53"/>
                    <a:pt x="82" y="52"/>
                  </a:cubicBezTo>
                  <a:cubicBezTo>
                    <a:pt x="83" y="51"/>
                    <a:pt x="82" y="49"/>
                    <a:pt x="82" y="48"/>
                  </a:cubicBezTo>
                  <a:cubicBezTo>
                    <a:pt x="82" y="47"/>
                    <a:pt x="82" y="46"/>
                    <a:pt x="82" y="45"/>
                  </a:cubicBezTo>
                  <a:cubicBezTo>
                    <a:pt x="82" y="45"/>
                    <a:pt x="81" y="44"/>
                    <a:pt x="80" y="44"/>
                  </a:cubicBezTo>
                  <a:cubicBezTo>
                    <a:pt x="80" y="44"/>
                    <a:pt x="79" y="45"/>
                    <a:pt x="79" y="45"/>
                  </a:cubicBezTo>
                  <a:cubicBezTo>
                    <a:pt x="78" y="45"/>
                    <a:pt x="77" y="45"/>
                    <a:pt x="76" y="45"/>
                  </a:cubicBezTo>
                  <a:cubicBezTo>
                    <a:pt x="76" y="45"/>
                    <a:pt x="76" y="46"/>
                    <a:pt x="75" y="46"/>
                  </a:cubicBezTo>
                  <a:cubicBezTo>
                    <a:pt x="75" y="46"/>
                    <a:pt x="74" y="47"/>
                    <a:pt x="73" y="47"/>
                  </a:cubicBezTo>
                  <a:cubicBezTo>
                    <a:pt x="73" y="47"/>
                    <a:pt x="72" y="48"/>
                    <a:pt x="71" y="48"/>
                  </a:cubicBezTo>
                  <a:cubicBezTo>
                    <a:pt x="71" y="48"/>
                    <a:pt x="70" y="48"/>
                    <a:pt x="69" y="48"/>
                  </a:cubicBezTo>
                  <a:cubicBezTo>
                    <a:pt x="69" y="49"/>
                    <a:pt x="69" y="49"/>
                    <a:pt x="69" y="49"/>
                  </a:cubicBezTo>
                  <a:cubicBezTo>
                    <a:pt x="68" y="49"/>
                    <a:pt x="69" y="50"/>
                    <a:pt x="69" y="51"/>
                  </a:cubicBezTo>
                  <a:cubicBezTo>
                    <a:pt x="69" y="51"/>
                    <a:pt x="70" y="50"/>
                    <a:pt x="71" y="51"/>
                  </a:cubicBezTo>
                  <a:cubicBezTo>
                    <a:pt x="71" y="51"/>
                    <a:pt x="71" y="51"/>
                    <a:pt x="72" y="51"/>
                  </a:cubicBezTo>
                  <a:cubicBezTo>
                    <a:pt x="72" y="52"/>
                    <a:pt x="71" y="52"/>
                    <a:pt x="71" y="52"/>
                  </a:cubicBezTo>
                  <a:cubicBezTo>
                    <a:pt x="71" y="53"/>
                    <a:pt x="72" y="53"/>
                    <a:pt x="72" y="54"/>
                  </a:cubicBezTo>
                  <a:cubicBezTo>
                    <a:pt x="71" y="54"/>
                    <a:pt x="71" y="56"/>
                    <a:pt x="71" y="56"/>
                  </a:cubicBezTo>
                  <a:cubicBezTo>
                    <a:pt x="71" y="56"/>
                    <a:pt x="70" y="55"/>
                    <a:pt x="69" y="55"/>
                  </a:cubicBezTo>
                  <a:cubicBezTo>
                    <a:pt x="69" y="54"/>
                    <a:pt x="69" y="54"/>
                    <a:pt x="68" y="54"/>
                  </a:cubicBezTo>
                  <a:cubicBezTo>
                    <a:pt x="68" y="53"/>
                    <a:pt x="67" y="54"/>
                    <a:pt x="67" y="54"/>
                  </a:cubicBezTo>
                  <a:cubicBezTo>
                    <a:pt x="66" y="54"/>
                    <a:pt x="66" y="54"/>
                    <a:pt x="66" y="53"/>
                  </a:cubicBezTo>
                  <a:cubicBezTo>
                    <a:pt x="66" y="52"/>
                    <a:pt x="66" y="51"/>
                    <a:pt x="66" y="50"/>
                  </a:cubicBezTo>
                  <a:cubicBezTo>
                    <a:pt x="66" y="49"/>
                    <a:pt x="64" y="49"/>
                    <a:pt x="64" y="49"/>
                  </a:cubicBezTo>
                  <a:cubicBezTo>
                    <a:pt x="64" y="48"/>
                    <a:pt x="64" y="47"/>
                    <a:pt x="64" y="47"/>
                  </a:cubicBezTo>
                  <a:cubicBezTo>
                    <a:pt x="65" y="46"/>
                    <a:pt x="66" y="47"/>
                    <a:pt x="66" y="46"/>
                  </a:cubicBezTo>
                  <a:cubicBezTo>
                    <a:pt x="67" y="46"/>
                    <a:pt x="67" y="45"/>
                    <a:pt x="67" y="45"/>
                  </a:cubicBezTo>
                  <a:cubicBezTo>
                    <a:pt x="68" y="45"/>
                    <a:pt x="68" y="45"/>
                    <a:pt x="69" y="45"/>
                  </a:cubicBezTo>
                  <a:cubicBezTo>
                    <a:pt x="69" y="45"/>
                    <a:pt x="70" y="44"/>
                    <a:pt x="70" y="44"/>
                  </a:cubicBezTo>
                  <a:cubicBezTo>
                    <a:pt x="70" y="43"/>
                    <a:pt x="70" y="42"/>
                    <a:pt x="70" y="41"/>
                  </a:cubicBezTo>
                  <a:cubicBezTo>
                    <a:pt x="70" y="41"/>
                    <a:pt x="69" y="41"/>
                    <a:pt x="69" y="41"/>
                  </a:cubicBezTo>
                  <a:cubicBezTo>
                    <a:pt x="68" y="41"/>
                    <a:pt x="68" y="42"/>
                    <a:pt x="67" y="42"/>
                  </a:cubicBezTo>
                  <a:cubicBezTo>
                    <a:pt x="67" y="42"/>
                    <a:pt x="66" y="42"/>
                    <a:pt x="66" y="42"/>
                  </a:cubicBezTo>
                  <a:cubicBezTo>
                    <a:pt x="66" y="42"/>
                    <a:pt x="65" y="41"/>
                    <a:pt x="65" y="41"/>
                  </a:cubicBezTo>
                  <a:cubicBezTo>
                    <a:pt x="64" y="41"/>
                    <a:pt x="63" y="41"/>
                    <a:pt x="63" y="41"/>
                  </a:cubicBezTo>
                  <a:cubicBezTo>
                    <a:pt x="62" y="41"/>
                    <a:pt x="62" y="43"/>
                    <a:pt x="62" y="43"/>
                  </a:cubicBezTo>
                  <a:cubicBezTo>
                    <a:pt x="62" y="43"/>
                    <a:pt x="61" y="44"/>
                    <a:pt x="61" y="44"/>
                  </a:cubicBezTo>
                  <a:cubicBezTo>
                    <a:pt x="60" y="45"/>
                    <a:pt x="60" y="46"/>
                    <a:pt x="59" y="46"/>
                  </a:cubicBezTo>
                  <a:cubicBezTo>
                    <a:pt x="59" y="46"/>
                    <a:pt x="57" y="46"/>
                    <a:pt x="57" y="46"/>
                  </a:cubicBezTo>
                  <a:cubicBezTo>
                    <a:pt x="56" y="46"/>
                    <a:pt x="56" y="45"/>
                    <a:pt x="56" y="44"/>
                  </a:cubicBezTo>
                  <a:cubicBezTo>
                    <a:pt x="55" y="44"/>
                    <a:pt x="55" y="43"/>
                    <a:pt x="55" y="42"/>
                  </a:cubicBezTo>
                  <a:cubicBezTo>
                    <a:pt x="56" y="42"/>
                    <a:pt x="57" y="42"/>
                    <a:pt x="58" y="41"/>
                  </a:cubicBezTo>
                  <a:cubicBezTo>
                    <a:pt x="58" y="41"/>
                    <a:pt x="58" y="40"/>
                    <a:pt x="58" y="39"/>
                  </a:cubicBezTo>
                  <a:cubicBezTo>
                    <a:pt x="57" y="39"/>
                    <a:pt x="56" y="39"/>
                    <a:pt x="56" y="38"/>
                  </a:cubicBezTo>
                  <a:cubicBezTo>
                    <a:pt x="56" y="38"/>
                    <a:pt x="56" y="37"/>
                    <a:pt x="56" y="37"/>
                  </a:cubicBezTo>
                  <a:cubicBezTo>
                    <a:pt x="56" y="37"/>
                    <a:pt x="57" y="36"/>
                    <a:pt x="57" y="36"/>
                  </a:cubicBezTo>
                  <a:cubicBezTo>
                    <a:pt x="57" y="35"/>
                    <a:pt x="58" y="35"/>
                    <a:pt x="58" y="34"/>
                  </a:cubicBezTo>
                  <a:cubicBezTo>
                    <a:pt x="57" y="34"/>
                    <a:pt x="57" y="34"/>
                    <a:pt x="56" y="34"/>
                  </a:cubicBezTo>
                  <a:cubicBezTo>
                    <a:pt x="56" y="34"/>
                    <a:pt x="55" y="34"/>
                    <a:pt x="55" y="35"/>
                  </a:cubicBezTo>
                  <a:cubicBezTo>
                    <a:pt x="55" y="35"/>
                    <a:pt x="54" y="34"/>
                    <a:pt x="53" y="34"/>
                  </a:cubicBezTo>
                  <a:cubicBezTo>
                    <a:pt x="53" y="34"/>
                    <a:pt x="52" y="34"/>
                    <a:pt x="52" y="35"/>
                  </a:cubicBezTo>
                  <a:cubicBezTo>
                    <a:pt x="52" y="35"/>
                    <a:pt x="52" y="36"/>
                    <a:pt x="51" y="37"/>
                  </a:cubicBezTo>
                  <a:cubicBezTo>
                    <a:pt x="51" y="37"/>
                    <a:pt x="51" y="38"/>
                    <a:pt x="51" y="38"/>
                  </a:cubicBezTo>
                  <a:cubicBezTo>
                    <a:pt x="51" y="39"/>
                    <a:pt x="50" y="40"/>
                    <a:pt x="50" y="40"/>
                  </a:cubicBezTo>
                  <a:cubicBezTo>
                    <a:pt x="49" y="40"/>
                    <a:pt x="48" y="39"/>
                    <a:pt x="48" y="38"/>
                  </a:cubicBezTo>
                  <a:cubicBezTo>
                    <a:pt x="47" y="38"/>
                    <a:pt x="46" y="36"/>
                    <a:pt x="46" y="36"/>
                  </a:cubicBezTo>
                  <a:cubicBezTo>
                    <a:pt x="45" y="35"/>
                    <a:pt x="44" y="34"/>
                    <a:pt x="43" y="34"/>
                  </a:cubicBezTo>
                  <a:cubicBezTo>
                    <a:pt x="43" y="34"/>
                    <a:pt x="42" y="34"/>
                    <a:pt x="41" y="34"/>
                  </a:cubicBezTo>
                  <a:cubicBezTo>
                    <a:pt x="41" y="34"/>
                    <a:pt x="40" y="34"/>
                    <a:pt x="40" y="35"/>
                  </a:cubicBezTo>
                  <a:cubicBezTo>
                    <a:pt x="39" y="35"/>
                    <a:pt x="39" y="36"/>
                    <a:pt x="38" y="37"/>
                  </a:cubicBezTo>
                  <a:cubicBezTo>
                    <a:pt x="38" y="37"/>
                    <a:pt x="38" y="37"/>
                    <a:pt x="38" y="37"/>
                  </a:cubicBezTo>
                  <a:cubicBezTo>
                    <a:pt x="37" y="38"/>
                    <a:pt x="36" y="37"/>
                    <a:pt x="35" y="37"/>
                  </a:cubicBezTo>
                  <a:cubicBezTo>
                    <a:pt x="35" y="37"/>
                    <a:pt x="33" y="36"/>
                    <a:pt x="33" y="36"/>
                  </a:cubicBezTo>
                  <a:cubicBezTo>
                    <a:pt x="33" y="35"/>
                    <a:pt x="33" y="34"/>
                    <a:pt x="33" y="34"/>
                  </a:cubicBezTo>
                  <a:cubicBezTo>
                    <a:pt x="33" y="34"/>
                    <a:pt x="34" y="33"/>
                    <a:pt x="34" y="32"/>
                  </a:cubicBezTo>
                  <a:cubicBezTo>
                    <a:pt x="34" y="32"/>
                    <a:pt x="35" y="31"/>
                    <a:pt x="36" y="31"/>
                  </a:cubicBezTo>
                  <a:cubicBezTo>
                    <a:pt x="36" y="31"/>
                    <a:pt x="37" y="30"/>
                    <a:pt x="38" y="30"/>
                  </a:cubicBezTo>
                  <a:cubicBezTo>
                    <a:pt x="38" y="30"/>
                    <a:pt x="38" y="29"/>
                    <a:pt x="38" y="28"/>
                  </a:cubicBezTo>
                  <a:cubicBezTo>
                    <a:pt x="38" y="28"/>
                    <a:pt x="38" y="27"/>
                    <a:pt x="38" y="27"/>
                  </a:cubicBezTo>
                  <a:cubicBezTo>
                    <a:pt x="38" y="26"/>
                    <a:pt x="39" y="25"/>
                    <a:pt x="39" y="25"/>
                  </a:cubicBezTo>
                  <a:cubicBezTo>
                    <a:pt x="40" y="25"/>
                    <a:pt x="40" y="26"/>
                    <a:pt x="40" y="26"/>
                  </a:cubicBezTo>
                  <a:cubicBezTo>
                    <a:pt x="41" y="26"/>
                    <a:pt x="40" y="27"/>
                    <a:pt x="40" y="27"/>
                  </a:cubicBezTo>
                  <a:cubicBezTo>
                    <a:pt x="40" y="28"/>
                    <a:pt x="40" y="28"/>
                    <a:pt x="41" y="29"/>
                  </a:cubicBezTo>
                  <a:cubicBezTo>
                    <a:pt x="41" y="29"/>
                    <a:pt x="42" y="29"/>
                    <a:pt x="42" y="29"/>
                  </a:cubicBezTo>
                  <a:cubicBezTo>
                    <a:pt x="43" y="28"/>
                    <a:pt x="43" y="28"/>
                    <a:pt x="43" y="27"/>
                  </a:cubicBezTo>
                  <a:cubicBezTo>
                    <a:pt x="44" y="27"/>
                    <a:pt x="44" y="26"/>
                    <a:pt x="44" y="25"/>
                  </a:cubicBezTo>
                  <a:cubicBezTo>
                    <a:pt x="44" y="25"/>
                    <a:pt x="45" y="25"/>
                    <a:pt x="45" y="24"/>
                  </a:cubicBezTo>
                  <a:cubicBezTo>
                    <a:pt x="45" y="24"/>
                    <a:pt x="45" y="23"/>
                    <a:pt x="45" y="23"/>
                  </a:cubicBezTo>
                  <a:cubicBezTo>
                    <a:pt x="45" y="23"/>
                    <a:pt x="45" y="22"/>
                    <a:pt x="45" y="21"/>
                  </a:cubicBezTo>
                  <a:cubicBezTo>
                    <a:pt x="45" y="21"/>
                    <a:pt x="45" y="20"/>
                    <a:pt x="45" y="20"/>
                  </a:cubicBezTo>
                  <a:cubicBezTo>
                    <a:pt x="44" y="19"/>
                    <a:pt x="43" y="18"/>
                    <a:pt x="43" y="18"/>
                  </a:cubicBezTo>
                  <a:cubicBezTo>
                    <a:pt x="42" y="17"/>
                    <a:pt x="41" y="17"/>
                    <a:pt x="40" y="16"/>
                  </a:cubicBezTo>
                  <a:cubicBezTo>
                    <a:pt x="40" y="16"/>
                    <a:pt x="39" y="16"/>
                    <a:pt x="39" y="16"/>
                  </a:cubicBezTo>
                  <a:cubicBezTo>
                    <a:pt x="39" y="16"/>
                    <a:pt x="38" y="15"/>
                    <a:pt x="38" y="15"/>
                  </a:cubicBezTo>
                  <a:cubicBezTo>
                    <a:pt x="38" y="15"/>
                    <a:pt x="38" y="14"/>
                    <a:pt x="38" y="13"/>
                  </a:cubicBezTo>
                  <a:cubicBezTo>
                    <a:pt x="38" y="13"/>
                    <a:pt x="38" y="12"/>
                    <a:pt x="38" y="12"/>
                  </a:cubicBezTo>
                  <a:cubicBezTo>
                    <a:pt x="38" y="11"/>
                    <a:pt x="37" y="10"/>
                    <a:pt x="37" y="9"/>
                  </a:cubicBezTo>
                  <a:cubicBezTo>
                    <a:pt x="37" y="9"/>
                    <a:pt x="36" y="8"/>
                    <a:pt x="36" y="7"/>
                  </a:cubicBezTo>
                  <a:cubicBezTo>
                    <a:pt x="36" y="7"/>
                    <a:pt x="35" y="7"/>
                    <a:pt x="35" y="7"/>
                  </a:cubicBezTo>
                  <a:cubicBezTo>
                    <a:pt x="34" y="7"/>
                    <a:pt x="33" y="8"/>
                    <a:pt x="33" y="8"/>
                  </a:cubicBezTo>
                  <a:cubicBezTo>
                    <a:pt x="32" y="8"/>
                    <a:pt x="32" y="7"/>
                    <a:pt x="31" y="7"/>
                  </a:cubicBezTo>
                  <a:cubicBezTo>
                    <a:pt x="30" y="7"/>
                    <a:pt x="29" y="6"/>
                    <a:pt x="28" y="5"/>
                  </a:cubicBezTo>
                  <a:cubicBezTo>
                    <a:pt x="27" y="5"/>
                    <a:pt x="26" y="4"/>
                    <a:pt x="25" y="3"/>
                  </a:cubicBezTo>
                  <a:cubicBezTo>
                    <a:pt x="24" y="3"/>
                    <a:pt x="23" y="2"/>
                    <a:pt x="23" y="1"/>
                  </a:cubicBezTo>
                  <a:cubicBezTo>
                    <a:pt x="22" y="1"/>
                    <a:pt x="20" y="0"/>
                    <a:pt x="20" y="0"/>
                  </a:cubicBezTo>
                  <a:cubicBezTo>
                    <a:pt x="19" y="0"/>
                    <a:pt x="18" y="0"/>
                    <a:pt x="17" y="0"/>
                  </a:cubicBezTo>
                  <a:cubicBezTo>
                    <a:pt x="16" y="1"/>
                    <a:pt x="14" y="1"/>
                    <a:pt x="13" y="2"/>
                  </a:cubicBezTo>
                  <a:cubicBezTo>
                    <a:pt x="13" y="2"/>
                    <a:pt x="12" y="3"/>
                    <a:pt x="11" y="3"/>
                  </a:cubicBezTo>
                  <a:cubicBezTo>
                    <a:pt x="10" y="3"/>
                    <a:pt x="9" y="3"/>
                    <a:pt x="9" y="3"/>
                  </a:cubicBezTo>
                  <a:cubicBezTo>
                    <a:pt x="8" y="3"/>
                    <a:pt x="7" y="3"/>
                    <a:pt x="7" y="3"/>
                  </a:cubicBezTo>
                  <a:cubicBezTo>
                    <a:pt x="6" y="3"/>
                    <a:pt x="6" y="4"/>
                    <a:pt x="6" y="5"/>
                  </a:cubicBezTo>
                  <a:cubicBezTo>
                    <a:pt x="6" y="5"/>
                    <a:pt x="5" y="6"/>
                    <a:pt x="5" y="7"/>
                  </a:cubicBezTo>
                  <a:cubicBezTo>
                    <a:pt x="5" y="7"/>
                    <a:pt x="5" y="8"/>
                    <a:pt x="4" y="9"/>
                  </a:cubicBezTo>
                  <a:cubicBezTo>
                    <a:pt x="4" y="9"/>
                    <a:pt x="3" y="10"/>
                    <a:pt x="3" y="11"/>
                  </a:cubicBezTo>
                  <a:cubicBezTo>
                    <a:pt x="3" y="11"/>
                    <a:pt x="2" y="12"/>
                    <a:pt x="2" y="12"/>
                  </a:cubicBezTo>
                  <a:cubicBezTo>
                    <a:pt x="2" y="13"/>
                    <a:pt x="2" y="13"/>
                    <a:pt x="2" y="14"/>
                  </a:cubicBezTo>
                  <a:cubicBezTo>
                    <a:pt x="2" y="15"/>
                    <a:pt x="2" y="16"/>
                    <a:pt x="2" y="17"/>
                  </a:cubicBezTo>
                  <a:cubicBezTo>
                    <a:pt x="2" y="17"/>
                    <a:pt x="2" y="19"/>
                    <a:pt x="2" y="20"/>
                  </a:cubicBezTo>
                  <a:cubicBezTo>
                    <a:pt x="2" y="20"/>
                    <a:pt x="2" y="21"/>
                    <a:pt x="2" y="21"/>
                  </a:cubicBezTo>
                  <a:cubicBezTo>
                    <a:pt x="2" y="22"/>
                    <a:pt x="3" y="22"/>
                    <a:pt x="3" y="23"/>
                  </a:cubicBezTo>
                  <a:cubicBezTo>
                    <a:pt x="3" y="23"/>
                    <a:pt x="3" y="24"/>
                    <a:pt x="3" y="24"/>
                  </a:cubicBezTo>
                  <a:cubicBezTo>
                    <a:pt x="3" y="24"/>
                    <a:pt x="2" y="25"/>
                    <a:pt x="2" y="25"/>
                  </a:cubicBezTo>
                  <a:cubicBezTo>
                    <a:pt x="2" y="25"/>
                    <a:pt x="1" y="26"/>
                    <a:pt x="1" y="26"/>
                  </a:cubicBezTo>
                  <a:cubicBezTo>
                    <a:pt x="1" y="27"/>
                    <a:pt x="1" y="28"/>
                    <a:pt x="1" y="29"/>
                  </a:cubicBezTo>
                  <a:cubicBezTo>
                    <a:pt x="0" y="31"/>
                    <a:pt x="1" y="34"/>
                    <a:pt x="1" y="35"/>
                  </a:cubicBezTo>
                  <a:cubicBezTo>
                    <a:pt x="1" y="36"/>
                    <a:pt x="1" y="39"/>
                    <a:pt x="1" y="40"/>
                  </a:cubicBezTo>
                  <a:cubicBezTo>
                    <a:pt x="1" y="41"/>
                    <a:pt x="1" y="42"/>
                    <a:pt x="2" y="43"/>
                  </a:cubicBezTo>
                  <a:cubicBezTo>
                    <a:pt x="2" y="43"/>
                    <a:pt x="2" y="44"/>
                    <a:pt x="2" y="45"/>
                  </a:cubicBezTo>
                  <a:cubicBezTo>
                    <a:pt x="2" y="45"/>
                    <a:pt x="3" y="45"/>
                    <a:pt x="3" y="46"/>
                  </a:cubicBezTo>
                  <a:cubicBezTo>
                    <a:pt x="4" y="46"/>
                    <a:pt x="5" y="47"/>
                    <a:pt x="6" y="47"/>
                  </a:cubicBezTo>
                  <a:cubicBezTo>
                    <a:pt x="6" y="47"/>
                    <a:pt x="7" y="48"/>
                    <a:pt x="8" y="49"/>
                  </a:cubicBezTo>
                  <a:cubicBezTo>
                    <a:pt x="8" y="49"/>
                    <a:pt x="9" y="49"/>
                    <a:pt x="9" y="49"/>
                  </a:cubicBezTo>
                  <a:cubicBezTo>
                    <a:pt x="10" y="48"/>
                    <a:pt x="9" y="48"/>
                    <a:pt x="9" y="47"/>
                  </a:cubicBezTo>
                  <a:cubicBezTo>
                    <a:pt x="9" y="47"/>
                    <a:pt x="9" y="47"/>
                    <a:pt x="9" y="46"/>
                  </a:cubicBezTo>
                  <a:cubicBezTo>
                    <a:pt x="9" y="46"/>
                    <a:pt x="9" y="45"/>
                    <a:pt x="9" y="45"/>
                  </a:cubicBezTo>
                  <a:cubicBezTo>
                    <a:pt x="9" y="45"/>
                    <a:pt x="10" y="45"/>
                    <a:pt x="10" y="45"/>
                  </a:cubicBezTo>
                  <a:cubicBezTo>
                    <a:pt x="10" y="46"/>
                    <a:pt x="10" y="46"/>
                    <a:pt x="11" y="47"/>
                  </a:cubicBezTo>
                  <a:cubicBezTo>
                    <a:pt x="11" y="47"/>
                    <a:pt x="12" y="46"/>
                    <a:pt x="12" y="46"/>
                  </a:cubicBezTo>
                  <a:cubicBezTo>
                    <a:pt x="13" y="46"/>
                    <a:pt x="13" y="45"/>
                    <a:pt x="13" y="45"/>
                  </a:cubicBezTo>
                  <a:cubicBezTo>
                    <a:pt x="14" y="44"/>
                    <a:pt x="14" y="43"/>
                    <a:pt x="14" y="43"/>
                  </a:cubicBezTo>
                  <a:cubicBezTo>
                    <a:pt x="14" y="42"/>
                    <a:pt x="15" y="41"/>
                    <a:pt x="15" y="41"/>
                  </a:cubicBezTo>
                  <a:cubicBezTo>
                    <a:pt x="15" y="40"/>
                    <a:pt x="15" y="40"/>
                    <a:pt x="14" y="39"/>
                  </a:cubicBezTo>
                  <a:cubicBezTo>
                    <a:pt x="14" y="39"/>
                    <a:pt x="13" y="40"/>
                    <a:pt x="13" y="39"/>
                  </a:cubicBezTo>
                  <a:cubicBezTo>
                    <a:pt x="13" y="39"/>
                    <a:pt x="13" y="38"/>
                    <a:pt x="13" y="38"/>
                  </a:cubicBezTo>
                  <a:cubicBezTo>
                    <a:pt x="13" y="37"/>
                    <a:pt x="13" y="36"/>
                    <a:pt x="12" y="36"/>
                  </a:cubicBezTo>
                  <a:cubicBezTo>
                    <a:pt x="12" y="35"/>
                    <a:pt x="11" y="35"/>
                    <a:pt x="11" y="35"/>
                  </a:cubicBezTo>
                  <a:cubicBezTo>
                    <a:pt x="10" y="35"/>
                    <a:pt x="10" y="34"/>
                    <a:pt x="10" y="34"/>
                  </a:cubicBezTo>
                  <a:cubicBezTo>
                    <a:pt x="10" y="33"/>
                    <a:pt x="10" y="33"/>
                    <a:pt x="10" y="33"/>
                  </a:cubicBezTo>
                  <a:cubicBezTo>
                    <a:pt x="10" y="32"/>
                    <a:pt x="11" y="32"/>
                    <a:pt x="11" y="32"/>
                  </a:cubicBezTo>
                  <a:cubicBezTo>
                    <a:pt x="12" y="32"/>
                    <a:pt x="12" y="32"/>
                    <a:pt x="13" y="33"/>
                  </a:cubicBezTo>
                  <a:cubicBezTo>
                    <a:pt x="13" y="33"/>
                    <a:pt x="13" y="34"/>
                    <a:pt x="13" y="34"/>
                  </a:cubicBezTo>
                  <a:cubicBezTo>
                    <a:pt x="13" y="34"/>
                    <a:pt x="14" y="35"/>
                    <a:pt x="14" y="35"/>
                  </a:cubicBezTo>
                  <a:cubicBezTo>
                    <a:pt x="14" y="36"/>
                    <a:pt x="15" y="36"/>
                    <a:pt x="15" y="37"/>
                  </a:cubicBezTo>
                  <a:cubicBezTo>
                    <a:pt x="15" y="37"/>
                    <a:pt x="16" y="37"/>
                    <a:pt x="16" y="36"/>
                  </a:cubicBezTo>
                  <a:cubicBezTo>
                    <a:pt x="17" y="36"/>
                    <a:pt x="17" y="35"/>
                    <a:pt x="17" y="35"/>
                  </a:cubicBezTo>
                  <a:cubicBezTo>
                    <a:pt x="17" y="35"/>
                    <a:pt x="17" y="34"/>
                    <a:pt x="16" y="34"/>
                  </a:cubicBezTo>
                  <a:cubicBezTo>
                    <a:pt x="16" y="34"/>
                    <a:pt x="16" y="33"/>
                    <a:pt x="15" y="33"/>
                  </a:cubicBezTo>
                  <a:cubicBezTo>
                    <a:pt x="15" y="33"/>
                    <a:pt x="15" y="32"/>
                    <a:pt x="15" y="32"/>
                  </a:cubicBezTo>
                  <a:cubicBezTo>
                    <a:pt x="16" y="31"/>
                    <a:pt x="17" y="31"/>
                    <a:pt x="17" y="31"/>
                  </a:cubicBezTo>
                  <a:cubicBezTo>
                    <a:pt x="17" y="30"/>
                    <a:pt x="15" y="30"/>
                    <a:pt x="15" y="29"/>
                  </a:cubicBezTo>
                  <a:cubicBezTo>
                    <a:pt x="14" y="29"/>
                    <a:pt x="13" y="29"/>
                    <a:pt x="13" y="29"/>
                  </a:cubicBezTo>
                  <a:cubicBezTo>
                    <a:pt x="13" y="29"/>
                    <a:pt x="12" y="28"/>
                    <a:pt x="12" y="28"/>
                  </a:cubicBezTo>
                  <a:cubicBezTo>
                    <a:pt x="12" y="27"/>
                    <a:pt x="12" y="26"/>
                    <a:pt x="12" y="26"/>
                  </a:cubicBezTo>
                  <a:cubicBezTo>
                    <a:pt x="12" y="26"/>
                    <a:pt x="13" y="25"/>
                    <a:pt x="13" y="25"/>
                  </a:cubicBezTo>
                  <a:cubicBezTo>
                    <a:pt x="13" y="26"/>
                    <a:pt x="14" y="26"/>
                    <a:pt x="14" y="26"/>
                  </a:cubicBezTo>
                  <a:cubicBezTo>
                    <a:pt x="15" y="26"/>
                    <a:pt x="15" y="26"/>
                    <a:pt x="16" y="25"/>
                  </a:cubicBezTo>
                  <a:cubicBezTo>
                    <a:pt x="16" y="25"/>
                    <a:pt x="15" y="24"/>
                    <a:pt x="16" y="24"/>
                  </a:cubicBezTo>
                  <a:cubicBezTo>
                    <a:pt x="16" y="23"/>
                    <a:pt x="17" y="23"/>
                    <a:pt x="17" y="23"/>
                  </a:cubicBezTo>
                  <a:cubicBezTo>
                    <a:pt x="18" y="23"/>
                    <a:pt x="18" y="25"/>
                    <a:pt x="18" y="25"/>
                  </a:cubicBezTo>
                  <a:cubicBezTo>
                    <a:pt x="18" y="26"/>
                    <a:pt x="18" y="27"/>
                    <a:pt x="18" y="28"/>
                  </a:cubicBezTo>
                  <a:cubicBezTo>
                    <a:pt x="18" y="28"/>
                    <a:pt x="18" y="30"/>
                    <a:pt x="18" y="31"/>
                  </a:cubicBezTo>
                  <a:cubicBezTo>
                    <a:pt x="19" y="31"/>
                    <a:pt x="20" y="32"/>
                    <a:pt x="20" y="33"/>
                  </a:cubicBezTo>
                  <a:cubicBezTo>
                    <a:pt x="21" y="34"/>
                    <a:pt x="21" y="35"/>
                    <a:pt x="21" y="36"/>
                  </a:cubicBezTo>
                  <a:cubicBezTo>
                    <a:pt x="21" y="36"/>
                    <a:pt x="21" y="38"/>
                    <a:pt x="21" y="38"/>
                  </a:cubicBezTo>
                  <a:cubicBezTo>
                    <a:pt x="21" y="38"/>
                    <a:pt x="20" y="39"/>
                    <a:pt x="20" y="40"/>
                  </a:cubicBezTo>
                  <a:cubicBezTo>
                    <a:pt x="20" y="40"/>
                    <a:pt x="19" y="40"/>
                    <a:pt x="19" y="40"/>
                  </a:cubicBezTo>
                  <a:cubicBezTo>
                    <a:pt x="18" y="41"/>
                    <a:pt x="17" y="41"/>
                    <a:pt x="17" y="41"/>
                  </a:cubicBezTo>
                  <a:cubicBezTo>
                    <a:pt x="16" y="41"/>
                    <a:pt x="16" y="41"/>
                    <a:pt x="16" y="42"/>
                  </a:cubicBezTo>
                  <a:cubicBezTo>
                    <a:pt x="15" y="42"/>
                    <a:pt x="16" y="43"/>
                    <a:pt x="16" y="44"/>
                  </a:cubicBezTo>
                  <a:cubicBezTo>
                    <a:pt x="16" y="44"/>
                    <a:pt x="17" y="45"/>
                    <a:pt x="17" y="46"/>
                  </a:cubicBezTo>
                  <a:cubicBezTo>
                    <a:pt x="17" y="46"/>
                    <a:pt x="17" y="47"/>
                    <a:pt x="17" y="48"/>
                  </a:cubicBezTo>
                  <a:cubicBezTo>
                    <a:pt x="17" y="48"/>
                    <a:pt x="17" y="49"/>
                    <a:pt x="17" y="50"/>
                  </a:cubicBezTo>
                  <a:cubicBezTo>
                    <a:pt x="17" y="51"/>
                    <a:pt x="17" y="53"/>
                    <a:pt x="17" y="54"/>
                  </a:cubicBezTo>
                  <a:cubicBezTo>
                    <a:pt x="18" y="54"/>
                    <a:pt x="18" y="55"/>
                    <a:pt x="18" y="56"/>
                  </a:cubicBezTo>
                  <a:cubicBezTo>
                    <a:pt x="19" y="56"/>
                    <a:pt x="19" y="57"/>
                    <a:pt x="19" y="57"/>
                  </a:cubicBezTo>
                  <a:cubicBezTo>
                    <a:pt x="19" y="58"/>
                    <a:pt x="19" y="58"/>
                    <a:pt x="20" y="58"/>
                  </a:cubicBezTo>
                  <a:cubicBezTo>
                    <a:pt x="20" y="59"/>
                    <a:pt x="21" y="59"/>
                    <a:pt x="21" y="58"/>
                  </a:cubicBezTo>
                  <a:cubicBezTo>
                    <a:pt x="21" y="58"/>
                    <a:pt x="21" y="58"/>
                    <a:pt x="21" y="57"/>
                  </a:cubicBezTo>
                  <a:cubicBezTo>
                    <a:pt x="21" y="57"/>
                    <a:pt x="22" y="57"/>
                    <a:pt x="22" y="57"/>
                  </a:cubicBezTo>
                  <a:cubicBezTo>
                    <a:pt x="22" y="57"/>
                    <a:pt x="23" y="57"/>
                    <a:pt x="23" y="57"/>
                  </a:cubicBezTo>
                  <a:cubicBezTo>
                    <a:pt x="23" y="58"/>
                    <a:pt x="23" y="58"/>
                    <a:pt x="23" y="58"/>
                  </a:cubicBezTo>
                  <a:cubicBezTo>
                    <a:pt x="23" y="59"/>
                    <a:pt x="23" y="59"/>
                    <a:pt x="24" y="59"/>
                  </a:cubicBezTo>
                  <a:cubicBezTo>
                    <a:pt x="24" y="59"/>
                    <a:pt x="25" y="58"/>
                    <a:pt x="25" y="58"/>
                  </a:cubicBezTo>
                  <a:cubicBezTo>
                    <a:pt x="25" y="58"/>
                    <a:pt x="25" y="57"/>
                    <a:pt x="26" y="57"/>
                  </a:cubicBezTo>
                  <a:cubicBezTo>
                    <a:pt x="26" y="57"/>
                    <a:pt x="27" y="57"/>
                    <a:pt x="27" y="57"/>
                  </a:cubicBezTo>
                  <a:cubicBezTo>
                    <a:pt x="27" y="57"/>
                    <a:pt x="28" y="58"/>
                    <a:pt x="28" y="58"/>
                  </a:cubicBezTo>
                  <a:cubicBezTo>
                    <a:pt x="29" y="58"/>
                    <a:pt x="30" y="58"/>
                    <a:pt x="31" y="57"/>
                  </a:cubicBezTo>
                  <a:cubicBezTo>
                    <a:pt x="31" y="57"/>
                    <a:pt x="31" y="56"/>
                    <a:pt x="31" y="55"/>
                  </a:cubicBezTo>
                  <a:cubicBezTo>
                    <a:pt x="31" y="55"/>
                    <a:pt x="32" y="55"/>
                    <a:pt x="32" y="55"/>
                  </a:cubicBezTo>
                  <a:cubicBezTo>
                    <a:pt x="33" y="55"/>
                    <a:pt x="34" y="56"/>
                    <a:pt x="35" y="56"/>
                  </a:cubicBezTo>
                  <a:cubicBezTo>
                    <a:pt x="35" y="56"/>
                    <a:pt x="36" y="55"/>
                    <a:pt x="36" y="55"/>
                  </a:cubicBezTo>
                  <a:cubicBezTo>
                    <a:pt x="36" y="55"/>
                    <a:pt x="36" y="53"/>
                    <a:pt x="36" y="53"/>
                  </a:cubicBezTo>
                  <a:cubicBezTo>
                    <a:pt x="36" y="53"/>
                    <a:pt x="37" y="52"/>
                    <a:pt x="38" y="52"/>
                  </a:cubicBezTo>
                  <a:cubicBezTo>
                    <a:pt x="38" y="52"/>
                    <a:pt x="39" y="52"/>
                    <a:pt x="40" y="52"/>
                  </a:cubicBezTo>
                  <a:cubicBezTo>
                    <a:pt x="41" y="52"/>
                    <a:pt x="44" y="51"/>
                    <a:pt x="44" y="51"/>
                  </a:cubicBezTo>
                  <a:cubicBezTo>
                    <a:pt x="44" y="50"/>
                    <a:pt x="46" y="49"/>
                    <a:pt x="46" y="49"/>
                  </a:cubicBezTo>
                  <a:cubicBezTo>
                    <a:pt x="46" y="49"/>
                    <a:pt x="47" y="47"/>
                    <a:pt x="48" y="47"/>
                  </a:cubicBezTo>
                  <a:cubicBezTo>
                    <a:pt x="48" y="47"/>
                    <a:pt x="49" y="47"/>
                    <a:pt x="49" y="47"/>
                  </a:cubicBezTo>
                  <a:cubicBezTo>
                    <a:pt x="49" y="47"/>
                    <a:pt x="49" y="49"/>
                    <a:pt x="49" y="49"/>
                  </a:cubicBezTo>
                  <a:cubicBezTo>
                    <a:pt x="49" y="50"/>
                    <a:pt x="48" y="51"/>
                    <a:pt x="48" y="51"/>
                  </a:cubicBezTo>
                  <a:cubicBezTo>
                    <a:pt x="48" y="52"/>
                    <a:pt x="50" y="54"/>
                    <a:pt x="50" y="55"/>
                  </a:cubicBezTo>
                  <a:cubicBezTo>
                    <a:pt x="51" y="57"/>
                    <a:pt x="52" y="59"/>
                    <a:pt x="53" y="60"/>
                  </a:cubicBezTo>
                  <a:cubicBezTo>
                    <a:pt x="53" y="61"/>
                    <a:pt x="54" y="62"/>
                    <a:pt x="55" y="63"/>
                  </a:cubicBezTo>
                  <a:cubicBezTo>
                    <a:pt x="55" y="63"/>
                    <a:pt x="56" y="63"/>
                    <a:pt x="57" y="62"/>
                  </a:cubicBezTo>
                  <a:cubicBezTo>
                    <a:pt x="57" y="62"/>
                    <a:pt x="58" y="62"/>
                    <a:pt x="59" y="62"/>
                  </a:cubicBezTo>
                  <a:cubicBezTo>
                    <a:pt x="59" y="62"/>
                    <a:pt x="60" y="62"/>
                    <a:pt x="61" y="62"/>
                  </a:cubicBezTo>
                  <a:cubicBezTo>
                    <a:pt x="61" y="63"/>
                    <a:pt x="62" y="63"/>
                    <a:pt x="62" y="63"/>
                  </a:cubicBezTo>
                  <a:cubicBezTo>
                    <a:pt x="63" y="64"/>
                    <a:pt x="64" y="65"/>
                    <a:pt x="64" y="65"/>
                  </a:cubicBezTo>
                  <a:cubicBezTo>
                    <a:pt x="65" y="66"/>
                    <a:pt x="65" y="67"/>
                    <a:pt x="66" y="67"/>
                  </a:cubicBezTo>
                  <a:cubicBezTo>
                    <a:pt x="66" y="67"/>
                    <a:pt x="67" y="67"/>
                    <a:pt x="67" y="66"/>
                  </a:cubicBezTo>
                  <a:cubicBezTo>
                    <a:pt x="68" y="66"/>
                    <a:pt x="68" y="64"/>
                    <a:pt x="68" y="63"/>
                  </a:cubicBezTo>
                  <a:cubicBezTo>
                    <a:pt x="68" y="63"/>
                    <a:pt x="70" y="61"/>
                    <a:pt x="70" y="61"/>
                  </a:cubicBezTo>
                  <a:cubicBezTo>
                    <a:pt x="71" y="60"/>
                    <a:pt x="71" y="59"/>
                    <a:pt x="72" y="58"/>
                  </a:cubicBezTo>
                  <a:cubicBezTo>
                    <a:pt x="72" y="58"/>
                    <a:pt x="74" y="58"/>
                    <a:pt x="74" y="58"/>
                  </a:cubicBezTo>
                  <a:cubicBezTo>
                    <a:pt x="74" y="58"/>
                    <a:pt x="75" y="57"/>
                    <a:pt x="75" y="56"/>
                  </a:cubicBezTo>
                  <a:cubicBezTo>
                    <a:pt x="75" y="56"/>
                    <a:pt x="76" y="56"/>
                    <a:pt x="76" y="56"/>
                  </a:cubicBezTo>
                  <a:cubicBezTo>
                    <a:pt x="77" y="55"/>
                    <a:pt x="78" y="55"/>
                    <a:pt x="78" y="55"/>
                  </a:cubicBezTo>
                  <a:cubicBezTo>
                    <a:pt x="79" y="55"/>
                    <a:pt x="80" y="55"/>
                    <a:pt x="81" y="5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9" name="Freeform 250"/>
            <p:cNvSpPr>
              <a:spLocks/>
            </p:cNvSpPr>
            <p:nvPr/>
          </p:nvSpPr>
          <p:spPr bwMode="auto">
            <a:xfrm>
              <a:off x="1754188" y="609600"/>
              <a:ext cx="30163" cy="30163"/>
            </a:xfrm>
            <a:custGeom>
              <a:avLst/>
              <a:gdLst/>
              <a:ahLst/>
              <a:cxnLst>
                <a:cxn ang="0">
                  <a:pos x="12" y="16"/>
                </a:cxn>
                <a:cxn ang="0">
                  <a:pos x="10" y="14"/>
                </a:cxn>
                <a:cxn ang="0">
                  <a:pos x="8" y="13"/>
                </a:cxn>
                <a:cxn ang="0">
                  <a:pos x="5" y="13"/>
                </a:cxn>
                <a:cxn ang="0">
                  <a:pos x="2" y="13"/>
                </a:cxn>
                <a:cxn ang="0">
                  <a:pos x="1" y="13"/>
                </a:cxn>
                <a:cxn ang="0">
                  <a:pos x="1" y="11"/>
                </a:cxn>
                <a:cxn ang="0">
                  <a:pos x="2" y="8"/>
                </a:cxn>
                <a:cxn ang="0">
                  <a:pos x="2" y="6"/>
                </a:cxn>
                <a:cxn ang="0">
                  <a:pos x="3" y="3"/>
                </a:cxn>
                <a:cxn ang="0">
                  <a:pos x="4" y="2"/>
                </a:cxn>
                <a:cxn ang="0">
                  <a:pos x="5" y="4"/>
                </a:cxn>
                <a:cxn ang="0">
                  <a:pos x="5" y="5"/>
                </a:cxn>
                <a:cxn ang="0">
                  <a:pos x="8" y="7"/>
                </a:cxn>
                <a:cxn ang="0">
                  <a:pos x="9" y="6"/>
                </a:cxn>
                <a:cxn ang="0">
                  <a:pos x="11" y="4"/>
                </a:cxn>
                <a:cxn ang="0">
                  <a:pos x="11" y="2"/>
                </a:cxn>
                <a:cxn ang="0">
                  <a:pos x="14" y="1"/>
                </a:cxn>
                <a:cxn ang="0">
                  <a:pos x="15" y="0"/>
                </a:cxn>
                <a:cxn ang="0">
                  <a:pos x="16" y="2"/>
                </a:cxn>
                <a:cxn ang="0">
                  <a:pos x="15" y="3"/>
                </a:cxn>
                <a:cxn ang="0">
                  <a:pos x="14" y="6"/>
                </a:cxn>
                <a:cxn ang="0">
                  <a:pos x="14" y="8"/>
                </a:cxn>
                <a:cxn ang="0">
                  <a:pos x="15" y="11"/>
                </a:cxn>
                <a:cxn ang="0">
                  <a:pos x="16" y="12"/>
                </a:cxn>
                <a:cxn ang="0">
                  <a:pos x="15" y="14"/>
                </a:cxn>
                <a:cxn ang="0">
                  <a:pos x="14" y="14"/>
                </a:cxn>
                <a:cxn ang="0">
                  <a:pos x="13" y="15"/>
                </a:cxn>
                <a:cxn ang="0">
                  <a:pos x="12" y="16"/>
                </a:cxn>
              </a:cxnLst>
              <a:rect l="0" t="0" r="r" b="b"/>
              <a:pathLst>
                <a:path w="16" h="16">
                  <a:moveTo>
                    <a:pt x="12" y="16"/>
                  </a:moveTo>
                  <a:cubicBezTo>
                    <a:pt x="11" y="16"/>
                    <a:pt x="11" y="14"/>
                    <a:pt x="10" y="14"/>
                  </a:cubicBezTo>
                  <a:cubicBezTo>
                    <a:pt x="10" y="14"/>
                    <a:pt x="8" y="13"/>
                    <a:pt x="8" y="13"/>
                  </a:cubicBezTo>
                  <a:cubicBezTo>
                    <a:pt x="7" y="13"/>
                    <a:pt x="6" y="13"/>
                    <a:pt x="5" y="13"/>
                  </a:cubicBezTo>
                  <a:cubicBezTo>
                    <a:pt x="5" y="13"/>
                    <a:pt x="3" y="13"/>
                    <a:pt x="2" y="13"/>
                  </a:cubicBezTo>
                  <a:cubicBezTo>
                    <a:pt x="2" y="13"/>
                    <a:pt x="1" y="13"/>
                    <a:pt x="1" y="13"/>
                  </a:cubicBezTo>
                  <a:cubicBezTo>
                    <a:pt x="0" y="13"/>
                    <a:pt x="0" y="11"/>
                    <a:pt x="1" y="11"/>
                  </a:cubicBezTo>
                  <a:cubicBezTo>
                    <a:pt x="1" y="10"/>
                    <a:pt x="2" y="9"/>
                    <a:pt x="2" y="8"/>
                  </a:cubicBezTo>
                  <a:cubicBezTo>
                    <a:pt x="2" y="7"/>
                    <a:pt x="2" y="6"/>
                    <a:pt x="2" y="6"/>
                  </a:cubicBezTo>
                  <a:cubicBezTo>
                    <a:pt x="2" y="5"/>
                    <a:pt x="3" y="4"/>
                    <a:pt x="3" y="3"/>
                  </a:cubicBezTo>
                  <a:cubicBezTo>
                    <a:pt x="3" y="3"/>
                    <a:pt x="3" y="2"/>
                    <a:pt x="4" y="2"/>
                  </a:cubicBezTo>
                  <a:cubicBezTo>
                    <a:pt x="4" y="2"/>
                    <a:pt x="5" y="3"/>
                    <a:pt x="5" y="4"/>
                  </a:cubicBezTo>
                  <a:cubicBezTo>
                    <a:pt x="5" y="4"/>
                    <a:pt x="5" y="5"/>
                    <a:pt x="5" y="5"/>
                  </a:cubicBezTo>
                  <a:cubicBezTo>
                    <a:pt x="6" y="6"/>
                    <a:pt x="7" y="7"/>
                    <a:pt x="8" y="7"/>
                  </a:cubicBezTo>
                  <a:cubicBezTo>
                    <a:pt x="8" y="7"/>
                    <a:pt x="9" y="6"/>
                    <a:pt x="9" y="6"/>
                  </a:cubicBezTo>
                  <a:cubicBezTo>
                    <a:pt x="10" y="6"/>
                    <a:pt x="10" y="5"/>
                    <a:pt x="11" y="4"/>
                  </a:cubicBezTo>
                  <a:cubicBezTo>
                    <a:pt x="11" y="4"/>
                    <a:pt x="11" y="3"/>
                    <a:pt x="11" y="2"/>
                  </a:cubicBezTo>
                  <a:cubicBezTo>
                    <a:pt x="12" y="2"/>
                    <a:pt x="13" y="1"/>
                    <a:pt x="14" y="1"/>
                  </a:cubicBezTo>
                  <a:cubicBezTo>
                    <a:pt x="14" y="1"/>
                    <a:pt x="15" y="0"/>
                    <a:pt x="15" y="0"/>
                  </a:cubicBezTo>
                  <a:cubicBezTo>
                    <a:pt x="15" y="0"/>
                    <a:pt x="16" y="1"/>
                    <a:pt x="16" y="2"/>
                  </a:cubicBezTo>
                  <a:cubicBezTo>
                    <a:pt x="16" y="2"/>
                    <a:pt x="15" y="3"/>
                    <a:pt x="15" y="3"/>
                  </a:cubicBezTo>
                  <a:cubicBezTo>
                    <a:pt x="15" y="4"/>
                    <a:pt x="14" y="5"/>
                    <a:pt x="14" y="6"/>
                  </a:cubicBezTo>
                  <a:cubicBezTo>
                    <a:pt x="14" y="7"/>
                    <a:pt x="14" y="8"/>
                    <a:pt x="14" y="8"/>
                  </a:cubicBezTo>
                  <a:cubicBezTo>
                    <a:pt x="14" y="9"/>
                    <a:pt x="14" y="11"/>
                    <a:pt x="15" y="11"/>
                  </a:cubicBezTo>
                  <a:cubicBezTo>
                    <a:pt x="15" y="12"/>
                    <a:pt x="16" y="12"/>
                    <a:pt x="16" y="12"/>
                  </a:cubicBezTo>
                  <a:cubicBezTo>
                    <a:pt x="16" y="13"/>
                    <a:pt x="16" y="14"/>
                    <a:pt x="15" y="14"/>
                  </a:cubicBezTo>
                  <a:cubicBezTo>
                    <a:pt x="15" y="14"/>
                    <a:pt x="14" y="14"/>
                    <a:pt x="14" y="14"/>
                  </a:cubicBezTo>
                  <a:cubicBezTo>
                    <a:pt x="14" y="14"/>
                    <a:pt x="13" y="15"/>
                    <a:pt x="13" y="15"/>
                  </a:cubicBezTo>
                  <a:cubicBezTo>
                    <a:pt x="13" y="16"/>
                    <a:pt x="12" y="16"/>
                    <a:pt x="12" y="1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0" name="Freeform 251"/>
            <p:cNvSpPr>
              <a:spLocks/>
            </p:cNvSpPr>
            <p:nvPr/>
          </p:nvSpPr>
          <p:spPr bwMode="auto">
            <a:xfrm>
              <a:off x="1739901" y="609600"/>
              <a:ext cx="9525" cy="7938"/>
            </a:xfrm>
            <a:custGeom>
              <a:avLst/>
              <a:gdLst/>
              <a:ahLst/>
              <a:cxnLst>
                <a:cxn ang="0">
                  <a:pos x="4" y="4"/>
                </a:cxn>
                <a:cxn ang="0">
                  <a:pos x="3" y="3"/>
                </a:cxn>
                <a:cxn ang="0">
                  <a:pos x="2" y="3"/>
                </a:cxn>
                <a:cxn ang="0">
                  <a:pos x="0" y="3"/>
                </a:cxn>
                <a:cxn ang="0">
                  <a:pos x="0" y="1"/>
                </a:cxn>
                <a:cxn ang="0">
                  <a:pos x="1" y="0"/>
                </a:cxn>
                <a:cxn ang="0">
                  <a:pos x="2" y="0"/>
                </a:cxn>
                <a:cxn ang="0">
                  <a:pos x="3" y="1"/>
                </a:cxn>
                <a:cxn ang="0">
                  <a:pos x="4" y="1"/>
                </a:cxn>
                <a:cxn ang="0">
                  <a:pos x="5" y="3"/>
                </a:cxn>
                <a:cxn ang="0">
                  <a:pos x="4" y="4"/>
                </a:cxn>
              </a:cxnLst>
              <a:rect l="0" t="0" r="r" b="b"/>
              <a:pathLst>
                <a:path w="5" h="4">
                  <a:moveTo>
                    <a:pt x="4" y="4"/>
                  </a:moveTo>
                  <a:cubicBezTo>
                    <a:pt x="3" y="4"/>
                    <a:pt x="3" y="3"/>
                    <a:pt x="3" y="3"/>
                  </a:cubicBezTo>
                  <a:cubicBezTo>
                    <a:pt x="3" y="3"/>
                    <a:pt x="2" y="3"/>
                    <a:pt x="2" y="3"/>
                  </a:cubicBezTo>
                  <a:cubicBezTo>
                    <a:pt x="1" y="3"/>
                    <a:pt x="1" y="3"/>
                    <a:pt x="0" y="3"/>
                  </a:cubicBezTo>
                  <a:cubicBezTo>
                    <a:pt x="0" y="2"/>
                    <a:pt x="0" y="2"/>
                    <a:pt x="0" y="1"/>
                  </a:cubicBezTo>
                  <a:cubicBezTo>
                    <a:pt x="0" y="1"/>
                    <a:pt x="0" y="0"/>
                    <a:pt x="1" y="0"/>
                  </a:cubicBezTo>
                  <a:cubicBezTo>
                    <a:pt x="1" y="0"/>
                    <a:pt x="2" y="0"/>
                    <a:pt x="2" y="0"/>
                  </a:cubicBezTo>
                  <a:cubicBezTo>
                    <a:pt x="2" y="0"/>
                    <a:pt x="3" y="1"/>
                    <a:pt x="3" y="1"/>
                  </a:cubicBezTo>
                  <a:cubicBezTo>
                    <a:pt x="3" y="1"/>
                    <a:pt x="4" y="1"/>
                    <a:pt x="4" y="1"/>
                  </a:cubicBezTo>
                  <a:cubicBezTo>
                    <a:pt x="5" y="2"/>
                    <a:pt x="5" y="2"/>
                    <a:pt x="5" y="3"/>
                  </a:cubicBezTo>
                  <a:cubicBezTo>
                    <a:pt x="4" y="3"/>
                    <a:pt x="4" y="4"/>
                    <a:pt x="4"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1" name="Freeform 252"/>
            <p:cNvSpPr>
              <a:spLocks/>
            </p:cNvSpPr>
            <p:nvPr/>
          </p:nvSpPr>
          <p:spPr bwMode="auto">
            <a:xfrm>
              <a:off x="1731963" y="590550"/>
              <a:ext cx="15875" cy="9525"/>
            </a:xfrm>
            <a:custGeom>
              <a:avLst/>
              <a:gdLst/>
              <a:ahLst/>
              <a:cxnLst>
                <a:cxn ang="0">
                  <a:pos x="7" y="4"/>
                </a:cxn>
                <a:cxn ang="0">
                  <a:pos x="4" y="5"/>
                </a:cxn>
                <a:cxn ang="0">
                  <a:pos x="2" y="5"/>
                </a:cxn>
                <a:cxn ang="0">
                  <a:pos x="1" y="5"/>
                </a:cxn>
                <a:cxn ang="0">
                  <a:pos x="0" y="3"/>
                </a:cxn>
                <a:cxn ang="0">
                  <a:pos x="2" y="3"/>
                </a:cxn>
                <a:cxn ang="0">
                  <a:pos x="4" y="2"/>
                </a:cxn>
                <a:cxn ang="0">
                  <a:pos x="5" y="1"/>
                </a:cxn>
                <a:cxn ang="0">
                  <a:pos x="7" y="1"/>
                </a:cxn>
                <a:cxn ang="0">
                  <a:pos x="8" y="2"/>
                </a:cxn>
                <a:cxn ang="0">
                  <a:pos x="7" y="4"/>
                </a:cxn>
              </a:cxnLst>
              <a:rect l="0" t="0" r="r" b="b"/>
              <a:pathLst>
                <a:path w="8" h="5">
                  <a:moveTo>
                    <a:pt x="7" y="4"/>
                  </a:moveTo>
                  <a:cubicBezTo>
                    <a:pt x="6" y="4"/>
                    <a:pt x="4" y="4"/>
                    <a:pt x="4" y="5"/>
                  </a:cubicBezTo>
                  <a:cubicBezTo>
                    <a:pt x="3" y="5"/>
                    <a:pt x="2" y="5"/>
                    <a:pt x="2" y="5"/>
                  </a:cubicBezTo>
                  <a:cubicBezTo>
                    <a:pt x="2" y="5"/>
                    <a:pt x="1" y="5"/>
                    <a:pt x="1" y="5"/>
                  </a:cubicBezTo>
                  <a:cubicBezTo>
                    <a:pt x="0" y="5"/>
                    <a:pt x="0" y="4"/>
                    <a:pt x="0" y="3"/>
                  </a:cubicBezTo>
                  <a:cubicBezTo>
                    <a:pt x="1" y="3"/>
                    <a:pt x="2" y="3"/>
                    <a:pt x="2" y="3"/>
                  </a:cubicBezTo>
                  <a:cubicBezTo>
                    <a:pt x="3" y="3"/>
                    <a:pt x="4" y="3"/>
                    <a:pt x="4" y="2"/>
                  </a:cubicBezTo>
                  <a:cubicBezTo>
                    <a:pt x="4" y="2"/>
                    <a:pt x="5" y="1"/>
                    <a:pt x="5" y="1"/>
                  </a:cubicBezTo>
                  <a:cubicBezTo>
                    <a:pt x="6" y="1"/>
                    <a:pt x="7" y="0"/>
                    <a:pt x="7" y="1"/>
                  </a:cubicBezTo>
                  <a:cubicBezTo>
                    <a:pt x="8" y="1"/>
                    <a:pt x="8" y="2"/>
                    <a:pt x="8" y="2"/>
                  </a:cubicBezTo>
                  <a:cubicBezTo>
                    <a:pt x="8" y="3"/>
                    <a:pt x="7" y="4"/>
                    <a:pt x="7"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2" name="Freeform 253"/>
            <p:cNvSpPr>
              <a:spLocks/>
            </p:cNvSpPr>
            <p:nvPr/>
          </p:nvSpPr>
          <p:spPr bwMode="auto">
            <a:xfrm>
              <a:off x="1709738" y="558800"/>
              <a:ext cx="36513" cy="34925"/>
            </a:xfrm>
            <a:custGeom>
              <a:avLst/>
              <a:gdLst/>
              <a:ahLst/>
              <a:cxnLst>
                <a:cxn ang="0">
                  <a:pos x="10" y="18"/>
                </a:cxn>
                <a:cxn ang="0">
                  <a:pos x="6" y="15"/>
                </a:cxn>
                <a:cxn ang="0">
                  <a:pos x="2" y="11"/>
                </a:cxn>
                <a:cxn ang="0">
                  <a:pos x="1" y="9"/>
                </a:cxn>
                <a:cxn ang="0">
                  <a:pos x="1" y="6"/>
                </a:cxn>
                <a:cxn ang="0">
                  <a:pos x="2" y="4"/>
                </a:cxn>
                <a:cxn ang="0">
                  <a:pos x="4" y="1"/>
                </a:cxn>
                <a:cxn ang="0">
                  <a:pos x="7" y="1"/>
                </a:cxn>
                <a:cxn ang="0">
                  <a:pos x="8" y="3"/>
                </a:cxn>
                <a:cxn ang="0">
                  <a:pos x="9" y="5"/>
                </a:cxn>
                <a:cxn ang="0">
                  <a:pos x="11" y="6"/>
                </a:cxn>
                <a:cxn ang="0">
                  <a:pos x="13" y="5"/>
                </a:cxn>
                <a:cxn ang="0">
                  <a:pos x="15" y="4"/>
                </a:cxn>
                <a:cxn ang="0">
                  <a:pos x="16" y="4"/>
                </a:cxn>
                <a:cxn ang="0">
                  <a:pos x="18" y="5"/>
                </a:cxn>
                <a:cxn ang="0">
                  <a:pos x="19" y="6"/>
                </a:cxn>
                <a:cxn ang="0">
                  <a:pos x="18" y="7"/>
                </a:cxn>
                <a:cxn ang="0">
                  <a:pos x="16" y="8"/>
                </a:cxn>
                <a:cxn ang="0">
                  <a:pos x="16" y="10"/>
                </a:cxn>
                <a:cxn ang="0">
                  <a:pos x="17" y="12"/>
                </a:cxn>
                <a:cxn ang="0">
                  <a:pos x="17" y="14"/>
                </a:cxn>
                <a:cxn ang="0">
                  <a:pos x="16" y="16"/>
                </a:cxn>
                <a:cxn ang="0">
                  <a:pos x="13" y="18"/>
                </a:cxn>
                <a:cxn ang="0">
                  <a:pos x="12" y="18"/>
                </a:cxn>
                <a:cxn ang="0">
                  <a:pos x="10" y="18"/>
                </a:cxn>
              </a:cxnLst>
              <a:rect l="0" t="0" r="r" b="b"/>
              <a:pathLst>
                <a:path w="19" h="18">
                  <a:moveTo>
                    <a:pt x="10" y="18"/>
                  </a:moveTo>
                  <a:cubicBezTo>
                    <a:pt x="9" y="17"/>
                    <a:pt x="7" y="16"/>
                    <a:pt x="6" y="15"/>
                  </a:cubicBezTo>
                  <a:cubicBezTo>
                    <a:pt x="5" y="14"/>
                    <a:pt x="3" y="12"/>
                    <a:pt x="2" y="11"/>
                  </a:cubicBezTo>
                  <a:cubicBezTo>
                    <a:pt x="2" y="10"/>
                    <a:pt x="1" y="9"/>
                    <a:pt x="1" y="9"/>
                  </a:cubicBezTo>
                  <a:cubicBezTo>
                    <a:pt x="0" y="8"/>
                    <a:pt x="0" y="6"/>
                    <a:pt x="1" y="6"/>
                  </a:cubicBezTo>
                  <a:cubicBezTo>
                    <a:pt x="1" y="5"/>
                    <a:pt x="2" y="4"/>
                    <a:pt x="2" y="4"/>
                  </a:cubicBezTo>
                  <a:cubicBezTo>
                    <a:pt x="3" y="3"/>
                    <a:pt x="4" y="2"/>
                    <a:pt x="4" y="1"/>
                  </a:cubicBezTo>
                  <a:cubicBezTo>
                    <a:pt x="5" y="1"/>
                    <a:pt x="6" y="0"/>
                    <a:pt x="7" y="1"/>
                  </a:cubicBezTo>
                  <a:cubicBezTo>
                    <a:pt x="7" y="1"/>
                    <a:pt x="8" y="2"/>
                    <a:pt x="8" y="3"/>
                  </a:cubicBezTo>
                  <a:cubicBezTo>
                    <a:pt x="9" y="3"/>
                    <a:pt x="9" y="4"/>
                    <a:pt x="9" y="5"/>
                  </a:cubicBezTo>
                  <a:cubicBezTo>
                    <a:pt x="9" y="5"/>
                    <a:pt x="11" y="6"/>
                    <a:pt x="11" y="6"/>
                  </a:cubicBezTo>
                  <a:cubicBezTo>
                    <a:pt x="12" y="6"/>
                    <a:pt x="13" y="6"/>
                    <a:pt x="13" y="5"/>
                  </a:cubicBezTo>
                  <a:cubicBezTo>
                    <a:pt x="14" y="5"/>
                    <a:pt x="14" y="4"/>
                    <a:pt x="15" y="4"/>
                  </a:cubicBezTo>
                  <a:cubicBezTo>
                    <a:pt x="15" y="4"/>
                    <a:pt x="16" y="4"/>
                    <a:pt x="16" y="4"/>
                  </a:cubicBezTo>
                  <a:cubicBezTo>
                    <a:pt x="17" y="4"/>
                    <a:pt x="18" y="4"/>
                    <a:pt x="18" y="5"/>
                  </a:cubicBezTo>
                  <a:cubicBezTo>
                    <a:pt x="19" y="5"/>
                    <a:pt x="19" y="6"/>
                    <a:pt x="19" y="6"/>
                  </a:cubicBezTo>
                  <a:cubicBezTo>
                    <a:pt x="19" y="7"/>
                    <a:pt x="18" y="7"/>
                    <a:pt x="18" y="7"/>
                  </a:cubicBezTo>
                  <a:cubicBezTo>
                    <a:pt x="17" y="7"/>
                    <a:pt x="16" y="7"/>
                    <a:pt x="16" y="8"/>
                  </a:cubicBezTo>
                  <a:cubicBezTo>
                    <a:pt x="16" y="8"/>
                    <a:pt x="16" y="10"/>
                    <a:pt x="16" y="10"/>
                  </a:cubicBezTo>
                  <a:cubicBezTo>
                    <a:pt x="16" y="11"/>
                    <a:pt x="17" y="12"/>
                    <a:pt x="17" y="12"/>
                  </a:cubicBezTo>
                  <a:cubicBezTo>
                    <a:pt x="17" y="13"/>
                    <a:pt x="17" y="13"/>
                    <a:pt x="17" y="14"/>
                  </a:cubicBezTo>
                  <a:cubicBezTo>
                    <a:pt x="17" y="14"/>
                    <a:pt x="17" y="16"/>
                    <a:pt x="16" y="16"/>
                  </a:cubicBezTo>
                  <a:cubicBezTo>
                    <a:pt x="16" y="17"/>
                    <a:pt x="14" y="18"/>
                    <a:pt x="13" y="18"/>
                  </a:cubicBezTo>
                  <a:cubicBezTo>
                    <a:pt x="13" y="18"/>
                    <a:pt x="12" y="18"/>
                    <a:pt x="12" y="18"/>
                  </a:cubicBezTo>
                  <a:cubicBezTo>
                    <a:pt x="11" y="18"/>
                    <a:pt x="10" y="18"/>
                    <a:pt x="10" y="1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3" name="Freeform 254"/>
            <p:cNvSpPr>
              <a:spLocks/>
            </p:cNvSpPr>
            <p:nvPr/>
          </p:nvSpPr>
          <p:spPr bwMode="auto">
            <a:xfrm>
              <a:off x="1747838" y="574675"/>
              <a:ext cx="11113" cy="19050"/>
            </a:xfrm>
            <a:custGeom>
              <a:avLst/>
              <a:gdLst/>
              <a:ahLst/>
              <a:cxnLst>
                <a:cxn ang="0">
                  <a:pos x="4" y="10"/>
                </a:cxn>
                <a:cxn ang="0">
                  <a:pos x="4" y="8"/>
                </a:cxn>
                <a:cxn ang="0">
                  <a:pos x="5" y="5"/>
                </a:cxn>
                <a:cxn ang="0">
                  <a:pos x="6" y="3"/>
                </a:cxn>
                <a:cxn ang="0">
                  <a:pos x="6" y="1"/>
                </a:cxn>
                <a:cxn ang="0">
                  <a:pos x="4" y="0"/>
                </a:cxn>
                <a:cxn ang="0">
                  <a:pos x="2" y="0"/>
                </a:cxn>
                <a:cxn ang="0">
                  <a:pos x="1" y="3"/>
                </a:cxn>
                <a:cxn ang="0">
                  <a:pos x="1" y="6"/>
                </a:cxn>
                <a:cxn ang="0">
                  <a:pos x="2" y="8"/>
                </a:cxn>
                <a:cxn ang="0">
                  <a:pos x="3" y="10"/>
                </a:cxn>
                <a:cxn ang="0">
                  <a:pos x="4" y="10"/>
                </a:cxn>
              </a:cxnLst>
              <a:rect l="0" t="0" r="r" b="b"/>
              <a:pathLst>
                <a:path w="6" h="10">
                  <a:moveTo>
                    <a:pt x="4" y="10"/>
                  </a:moveTo>
                  <a:cubicBezTo>
                    <a:pt x="4" y="10"/>
                    <a:pt x="4" y="9"/>
                    <a:pt x="4" y="8"/>
                  </a:cubicBezTo>
                  <a:cubicBezTo>
                    <a:pt x="4" y="7"/>
                    <a:pt x="4" y="6"/>
                    <a:pt x="5" y="5"/>
                  </a:cubicBezTo>
                  <a:cubicBezTo>
                    <a:pt x="5" y="5"/>
                    <a:pt x="6" y="4"/>
                    <a:pt x="6" y="3"/>
                  </a:cubicBezTo>
                  <a:cubicBezTo>
                    <a:pt x="6" y="3"/>
                    <a:pt x="6" y="2"/>
                    <a:pt x="6" y="1"/>
                  </a:cubicBezTo>
                  <a:cubicBezTo>
                    <a:pt x="5" y="1"/>
                    <a:pt x="4" y="0"/>
                    <a:pt x="4" y="0"/>
                  </a:cubicBezTo>
                  <a:cubicBezTo>
                    <a:pt x="3" y="0"/>
                    <a:pt x="2" y="0"/>
                    <a:pt x="2" y="0"/>
                  </a:cubicBezTo>
                  <a:cubicBezTo>
                    <a:pt x="1" y="0"/>
                    <a:pt x="1" y="2"/>
                    <a:pt x="1" y="3"/>
                  </a:cubicBezTo>
                  <a:cubicBezTo>
                    <a:pt x="0" y="3"/>
                    <a:pt x="0" y="5"/>
                    <a:pt x="1" y="6"/>
                  </a:cubicBezTo>
                  <a:cubicBezTo>
                    <a:pt x="1" y="6"/>
                    <a:pt x="2" y="7"/>
                    <a:pt x="2" y="8"/>
                  </a:cubicBezTo>
                  <a:cubicBezTo>
                    <a:pt x="2" y="8"/>
                    <a:pt x="2" y="9"/>
                    <a:pt x="3" y="10"/>
                  </a:cubicBezTo>
                  <a:cubicBezTo>
                    <a:pt x="3" y="10"/>
                    <a:pt x="3" y="10"/>
                    <a:pt x="4" y="1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4" name="Freeform 255"/>
            <p:cNvSpPr>
              <a:spLocks/>
            </p:cNvSpPr>
            <p:nvPr/>
          </p:nvSpPr>
          <p:spPr bwMode="auto">
            <a:xfrm>
              <a:off x="1720851" y="485775"/>
              <a:ext cx="47625" cy="61913"/>
            </a:xfrm>
            <a:custGeom>
              <a:avLst/>
              <a:gdLst/>
              <a:ahLst/>
              <a:cxnLst>
                <a:cxn ang="0">
                  <a:pos x="23" y="32"/>
                </a:cxn>
                <a:cxn ang="0">
                  <a:pos x="24" y="31"/>
                </a:cxn>
                <a:cxn ang="0">
                  <a:pos x="24" y="30"/>
                </a:cxn>
                <a:cxn ang="0">
                  <a:pos x="25" y="28"/>
                </a:cxn>
                <a:cxn ang="0">
                  <a:pos x="25" y="26"/>
                </a:cxn>
                <a:cxn ang="0">
                  <a:pos x="23" y="24"/>
                </a:cxn>
                <a:cxn ang="0">
                  <a:pos x="21" y="22"/>
                </a:cxn>
                <a:cxn ang="0">
                  <a:pos x="21" y="18"/>
                </a:cxn>
                <a:cxn ang="0">
                  <a:pos x="19" y="15"/>
                </a:cxn>
                <a:cxn ang="0">
                  <a:pos x="17" y="14"/>
                </a:cxn>
                <a:cxn ang="0">
                  <a:pos x="16" y="15"/>
                </a:cxn>
                <a:cxn ang="0">
                  <a:pos x="15" y="14"/>
                </a:cxn>
                <a:cxn ang="0">
                  <a:pos x="13" y="12"/>
                </a:cxn>
                <a:cxn ang="0">
                  <a:pos x="11" y="11"/>
                </a:cxn>
                <a:cxn ang="0">
                  <a:pos x="10" y="10"/>
                </a:cxn>
                <a:cxn ang="0">
                  <a:pos x="11" y="9"/>
                </a:cxn>
                <a:cxn ang="0">
                  <a:pos x="13" y="7"/>
                </a:cxn>
                <a:cxn ang="0">
                  <a:pos x="12" y="5"/>
                </a:cxn>
                <a:cxn ang="0">
                  <a:pos x="11" y="5"/>
                </a:cxn>
                <a:cxn ang="0">
                  <a:pos x="11" y="4"/>
                </a:cxn>
                <a:cxn ang="0">
                  <a:pos x="13" y="4"/>
                </a:cxn>
                <a:cxn ang="0">
                  <a:pos x="14" y="3"/>
                </a:cxn>
                <a:cxn ang="0">
                  <a:pos x="13" y="1"/>
                </a:cxn>
                <a:cxn ang="0">
                  <a:pos x="11" y="0"/>
                </a:cxn>
                <a:cxn ang="0">
                  <a:pos x="9" y="2"/>
                </a:cxn>
                <a:cxn ang="0">
                  <a:pos x="8" y="5"/>
                </a:cxn>
                <a:cxn ang="0">
                  <a:pos x="7" y="6"/>
                </a:cxn>
                <a:cxn ang="0">
                  <a:pos x="5" y="7"/>
                </a:cxn>
                <a:cxn ang="0">
                  <a:pos x="4" y="8"/>
                </a:cxn>
                <a:cxn ang="0">
                  <a:pos x="2" y="9"/>
                </a:cxn>
                <a:cxn ang="0">
                  <a:pos x="1" y="8"/>
                </a:cxn>
                <a:cxn ang="0">
                  <a:pos x="0" y="8"/>
                </a:cxn>
                <a:cxn ang="0">
                  <a:pos x="0" y="9"/>
                </a:cxn>
                <a:cxn ang="0">
                  <a:pos x="2" y="12"/>
                </a:cxn>
                <a:cxn ang="0">
                  <a:pos x="3" y="14"/>
                </a:cxn>
                <a:cxn ang="0">
                  <a:pos x="4" y="17"/>
                </a:cxn>
                <a:cxn ang="0">
                  <a:pos x="4" y="20"/>
                </a:cxn>
                <a:cxn ang="0">
                  <a:pos x="6" y="22"/>
                </a:cxn>
                <a:cxn ang="0">
                  <a:pos x="7" y="24"/>
                </a:cxn>
                <a:cxn ang="0">
                  <a:pos x="8" y="25"/>
                </a:cxn>
                <a:cxn ang="0">
                  <a:pos x="10" y="24"/>
                </a:cxn>
                <a:cxn ang="0">
                  <a:pos x="10" y="23"/>
                </a:cxn>
                <a:cxn ang="0">
                  <a:pos x="11" y="23"/>
                </a:cxn>
                <a:cxn ang="0">
                  <a:pos x="13" y="23"/>
                </a:cxn>
                <a:cxn ang="0">
                  <a:pos x="14" y="23"/>
                </a:cxn>
                <a:cxn ang="0">
                  <a:pos x="13" y="21"/>
                </a:cxn>
                <a:cxn ang="0">
                  <a:pos x="12" y="20"/>
                </a:cxn>
                <a:cxn ang="0">
                  <a:pos x="11" y="19"/>
                </a:cxn>
                <a:cxn ang="0">
                  <a:pos x="12" y="18"/>
                </a:cxn>
                <a:cxn ang="0">
                  <a:pos x="14" y="19"/>
                </a:cxn>
                <a:cxn ang="0">
                  <a:pos x="15" y="20"/>
                </a:cxn>
                <a:cxn ang="0">
                  <a:pos x="17" y="22"/>
                </a:cxn>
                <a:cxn ang="0">
                  <a:pos x="18" y="24"/>
                </a:cxn>
                <a:cxn ang="0">
                  <a:pos x="20" y="26"/>
                </a:cxn>
                <a:cxn ang="0">
                  <a:pos x="20" y="28"/>
                </a:cxn>
                <a:cxn ang="0">
                  <a:pos x="19" y="30"/>
                </a:cxn>
                <a:cxn ang="0">
                  <a:pos x="19" y="32"/>
                </a:cxn>
                <a:cxn ang="0">
                  <a:pos x="21" y="33"/>
                </a:cxn>
                <a:cxn ang="0">
                  <a:pos x="23" y="32"/>
                </a:cxn>
              </a:cxnLst>
              <a:rect l="0" t="0" r="r" b="b"/>
              <a:pathLst>
                <a:path w="25" h="33">
                  <a:moveTo>
                    <a:pt x="23" y="32"/>
                  </a:moveTo>
                  <a:cubicBezTo>
                    <a:pt x="23" y="32"/>
                    <a:pt x="23" y="32"/>
                    <a:pt x="24" y="31"/>
                  </a:cubicBezTo>
                  <a:cubicBezTo>
                    <a:pt x="24" y="31"/>
                    <a:pt x="24" y="30"/>
                    <a:pt x="24" y="30"/>
                  </a:cubicBezTo>
                  <a:cubicBezTo>
                    <a:pt x="24" y="29"/>
                    <a:pt x="25" y="29"/>
                    <a:pt x="25" y="28"/>
                  </a:cubicBezTo>
                  <a:cubicBezTo>
                    <a:pt x="25" y="28"/>
                    <a:pt x="25" y="26"/>
                    <a:pt x="25" y="26"/>
                  </a:cubicBezTo>
                  <a:cubicBezTo>
                    <a:pt x="25" y="25"/>
                    <a:pt x="24" y="24"/>
                    <a:pt x="23" y="24"/>
                  </a:cubicBezTo>
                  <a:cubicBezTo>
                    <a:pt x="23" y="23"/>
                    <a:pt x="22" y="23"/>
                    <a:pt x="21" y="22"/>
                  </a:cubicBezTo>
                  <a:cubicBezTo>
                    <a:pt x="21" y="21"/>
                    <a:pt x="22" y="19"/>
                    <a:pt x="21" y="18"/>
                  </a:cubicBezTo>
                  <a:cubicBezTo>
                    <a:pt x="21" y="17"/>
                    <a:pt x="20" y="16"/>
                    <a:pt x="19" y="15"/>
                  </a:cubicBezTo>
                  <a:cubicBezTo>
                    <a:pt x="19" y="15"/>
                    <a:pt x="18" y="14"/>
                    <a:pt x="17" y="14"/>
                  </a:cubicBezTo>
                  <a:cubicBezTo>
                    <a:pt x="17" y="14"/>
                    <a:pt x="16" y="15"/>
                    <a:pt x="16" y="15"/>
                  </a:cubicBezTo>
                  <a:cubicBezTo>
                    <a:pt x="16" y="15"/>
                    <a:pt x="15" y="15"/>
                    <a:pt x="15" y="14"/>
                  </a:cubicBezTo>
                  <a:cubicBezTo>
                    <a:pt x="14" y="14"/>
                    <a:pt x="13" y="13"/>
                    <a:pt x="13" y="12"/>
                  </a:cubicBezTo>
                  <a:cubicBezTo>
                    <a:pt x="12" y="12"/>
                    <a:pt x="11" y="11"/>
                    <a:pt x="11" y="11"/>
                  </a:cubicBezTo>
                  <a:cubicBezTo>
                    <a:pt x="11" y="11"/>
                    <a:pt x="10" y="10"/>
                    <a:pt x="10" y="10"/>
                  </a:cubicBezTo>
                  <a:cubicBezTo>
                    <a:pt x="10" y="10"/>
                    <a:pt x="11" y="9"/>
                    <a:pt x="11" y="9"/>
                  </a:cubicBezTo>
                  <a:cubicBezTo>
                    <a:pt x="12" y="8"/>
                    <a:pt x="13" y="8"/>
                    <a:pt x="13" y="7"/>
                  </a:cubicBezTo>
                  <a:cubicBezTo>
                    <a:pt x="13" y="7"/>
                    <a:pt x="12" y="5"/>
                    <a:pt x="12" y="5"/>
                  </a:cubicBezTo>
                  <a:cubicBezTo>
                    <a:pt x="12" y="5"/>
                    <a:pt x="11" y="5"/>
                    <a:pt x="11" y="5"/>
                  </a:cubicBezTo>
                  <a:cubicBezTo>
                    <a:pt x="10" y="5"/>
                    <a:pt x="11" y="4"/>
                    <a:pt x="11" y="4"/>
                  </a:cubicBezTo>
                  <a:cubicBezTo>
                    <a:pt x="12" y="4"/>
                    <a:pt x="12" y="4"/>
                    <a:pt x="13" y="4"/>
                  </a:cubicBezTo>
                  <a:cubicBezTo>
                    <a:pt x="13" y="4"/>
                    <a:pt x="14" y="3"/>
                    <a:pt x="14" y="3"/>
                  </a:cubicBezTo>
                  <a:cubicBezTo>
                    <a:pt x="14" y="2"/>
                    <a:pt x="13" y="1"/>
                    <a:pt x="13" y="1"/>
                  </a:cubicBezTo>
                  <a:cubicBezTo>
                    <a:pt x="13" y="0"/>
                    <a:pt x="11" y="0"/>
                    <a:pt x="11" y="0"/>
                  </a:cubicBezTo>
                  <a:cubicBezTo>
                    <a:pt x="10" y="0"/>
                    <a:pt x="9" y="1"/>
                    <a:pt x="9" y="2"/>
                  </a:cubicBezTo>
                  <a:cubicBezTo>
                    <a:pt x="8" y="2"/>
                    <a:pt x="8" y="4"/>
                    <a:pt x="8" y="5"/>
                  </a:cubicBezTo>
                  <a:cubicBezTo>
                    <a:pt x="8" y="5"/>
                    <a:pt x="8" y="6"/>
                    <a:pt x="7" y="6"/>
                  </a:cubicBezTo>
                  <a:cubicBezTo>
                    <a:pt x="7" y="7"/>
                    <a:pt x="5" y="6"/>
                    <a:pt x="5" y="7"/>
                  </a:cubicBezTo>
                  <a:cubicBezTo>
                    <a:pt x="4" y="7"/>
                    <a:pt x="4" y="8"/>
                    <a:pt x="4" y="8"/>
                  </a:cubicBezTo>
                  <a:cubicBezTo>
                    <a:pt x="3" y="8"/>
                    <a:pt x="3" y="9"/>
                    <a:pt x="2" y="9"/>
                  </a:cubicBezTo>
                  <a:cubicBezTo>
                    <a:pt x="2" y="9"/>
                    <a:pt x="1" y="8"/>
                    <a:pt x="1" y="8"/>
                  </a:cubicBezTo>
                  <a:cubicBezTo>
                    <a:pt x="1" y="8"/>
                    <a:pt x="0" y="8"/>
                    <a:pt x="0" y="8"/>
                  </a:cubicBezTo>
                  <a:cubicBezTo>
                    <a:pt x="0" y="8"/>
                    <a:pt x="0" y="9"/>
                    <a:pt x="0" y="9"/>
                  </a:cubicBezTo>
                  <a:cubicBezTo>
                    <a:pt x="0" y="10"/>
                    <a:pt x="1" y="11"/>
                    <a:pt x="2" y="12"/>
                  </a:cubicBezTo>
                  <a:cubicBezTo>
                    <a:pt x="2" y="12"/>
                    <a:pt x="3" y="14"/>
                    <a:pt x="3" y="14"/>
                  </a:cubicBezTo>
                  <a:cubicBezTo>
                    <a:pt x="4" y="15"/>
                    <a:pt x="4" y="16"/>
                    <a:pt x="4" y="17"/>
                  </a:cubicBezTo>
                  <a:cubicBezTo>
                    <a:pt x="4" y="18"/>
                    <a:pt x="4" y="20"/>
                    <a:pt x="4" y="20"/>
                  </a:cubicBezTo>
                  <a:cubicBezTo>
                    <a:pt x="5" y="21"/>
                    <a:pt x="6" y="22"/>
                    <a:pt x="6" y="22"/>
                  </a:cubicBezTo>
                  <a:cubicBezTo>
                    <a:pt x="6" y="23"/>
                    <a:pt x="7" y="24"/>
                    <a:pt x="7" y="24"/>
                  </a:cubicBezTo>
                  <a:cubicBezTo>
                    <a:pt x="7" y="24"/>
                    <a:pt x="8" y="25"/>
                    <a:pt x="8" y="25"/>
                  </a:cubicBezTo>
                  <a:cubicBezTo>
                    <a:pt x="9" y="25"/>
                    <a:pt x="9" y="24"/>
                    <a:pt x="10" y="24"/>
                  </a:cubicBezTo>
                  <a:cubicBezTo>
                    <a:pt x="10" y="24"/>
                    <a:pt x="10" y="23"/>
                    <a:pt x="10" y="23"/>
                  </a:cubicBezTo>
                  <a:cubicBezTo>
                    <a:pt x="10" y="23"/>
                    <a:pt x="11" y="23"/>
                    <a:pt x="11" y="23"/>
                  </a:cubicBezTo>
                  <a:cubicBezTo>
                    <a:pt x="12" y="23"/>
                    <a:pt x="13" y="23"/>
                    <a:pt x="13" y="23"/>
                  </a:cubicBezTo>
                  <a:cubicBezTo>
                    <a:pt x="13" y="23"/>
                    <a:pt x="14" y="23"/>
                    <a:pt x="14" y="23"/>
                  </a:cubicBezTo>
                  <a:cubicBezTo>
                    <a:pt x="14" y="22"/>
                    <a:pt x="13" y="22"/>
                    <a:pt x="13" y="21"/>
                  </a:cubicBezTo>
                  <a:cubicBezTo>
                    <a:pt x="13" y="21"/>
                    <a:pt x="12" y="20"/>
                    <a:pt x="12" y="20"/>
                  </a:cubicBezTo>
                  <a:cubicBezTo>
                    <a:pt x="11" y="20"/>
                    <a:pt x="11" y="19"/>
                    <a:pt x="11" y="19"/>
                  </a:cubicBezTo>
                  <a:cubicBezTo>
                    <a:pt x="11" y="19"/>
                    <a:pt x="11" y="18"/>
                    <a:pt x="12" y="18"/>
                  </a:cubicBezTo>
                  <a:cubicBezTo>
                    <a:pt x="12" y="18"/>
                    <a:pt x="13" y="18"/>
                    <a:pt x="14" y="19"/>
                  </a:cubicBezTo>
                  <a:cubicBezTo>
                    <a:pt x="14" y="19"/>
                    <a:pt x="15" y="19"/>
                    <a:pt x="15" y="20"/>
                  </a:cubicBezTo>
                  <a:cubicBezTo>
                    <a:pt x="16" y="20"/>
                    <a:pt x="17" y="21"/>
                    <a:pt x="17" y="22"/>
                  </a:cubicBezTo>
                  <a:cubicBezTo>
                    <a:pt x="18" y="22"/>
                    <a:pt x="18" y="24"/>
                    <a:pt x="18" y="24"/>
                  </a:cubicBezTo>
                  <a:cubicBezTo>
                    <a:pt x="18" y="25"/>
                    <a:pt x="20" y="26"/>
                    <a:pt x="20" y="26"/>
                  </a:cubicBezTo>
                  <a:cubicBezTo>
                    <a:pt x="20" y="27"/>
                    <a:pt x="20" y="28"/>
                    <a:pt x="20" y="28"/>
                  </a:cubicBezTo>
                  <a:cubicBezTo>
                    <a:pt x="20" y="29"/>
                    <a:pt x="19" y="30"/>
                    <a:pt x="19" y="30"/>
                  </a:cubicBezTo>
                  <a:cubicBezTo>
                    <a:pt x="19" y="30"/>
                    <a:pt x="19" y="31"/>
                    <a:pt x="19" y="32"/>
                  </a:cubicBezTo>
                  <a:cubicBezTo>
                    <a:pt x="20" y="32"/>
                    <a:pt x="20" y="33"/>
                    <a:pt x="21" y="33"/>
                  </a:cubicBezTo>
                  <a:cubicBezTo>
                    <a:pt x="21" y="33"/>
                    <a:pt x="22" y="33"/>
                    <a:pt x="23" y="3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5" name="Freeform 256"/>
            <p:cNvSpPr>
              <a:spLocks/>
            </p:cNvSpPr>
            <p:nvPr/>
          </p:nvSpPr>
          <p:spPr bwMode="auto">
            <a:xfrm>
              <a:off x="1774826" y="536575"/>
              <a:ext cx="20638" cy="50800"/>
            </a:xfrm>
            <a:custGeom>
              <a:avLst/>
              <a:gdLst/>
              <a:ahLst/>
              <a:cxnLst>
                <a:cxn ang="0">
                  <a:pos x="11" y="25"/>
                </a:cxn>
                <a:cxn ang="0">
                  <a:pos x="8" y="25"/>
                </a:cxn>
                <a:cxn ang="0">
                  <a:pos x="8" y="27"/>
                </a:cxn>
                <a:cxn ang="0">
                  <a:pos x="6" y="27"/>
                </a:cxn>
                <a:cxn ang="0">
                  <a:pos x="5" y="24"/>
                </a:cxn>
                <a:cxn ang="0">
                  <a:pos x="4" y="20"/>
                </a:cxn>
                <a:cxn ang="0">
                  <a:pos x="3" y="19"/>
                </a:cxn>
                <a:cxn ang="0">
                  <a:pos x="2" y="19"/>
                </a:cxn>
                <a:cxn ang="0">
                  <a:pos x="0" y="18"/>
                </a:cxn>
                <a:cxn ang="0">
                  <a:pos x="0" y="15"/>
                </a:cxn>
                <a:cxn ang="0">
                  <a:pos x="2" y="14"/>
                </a:cxn>
                <a:cxn ang="0">
                  <a:pos x="3" y="16"/>
                </a:cxn>
                <a:cxn ang="0">
                  <a:pos x="4" y="16"/>
                </a:cxn>
                <a:cxn ang="0">
                  <a:pos x="6" y="13"/>
                </a:cxn>
                <a:cxn ang="0">
                  <a:pos x="5" y="11"/>
                </a:cxn>
                <a:cxn ang="0">
                  <a:pos x="4" y="8"/>
                </a:cxn>
                <a:cxn ang="0">
                  <a:pos x="5" y="4"/>
                </a:cxn>
                <a:cxn ang="0">
                  <a:pos x="7" y="1"/>
                </a:cxn>
                <a:cxn ang="0">
                  <a:pos x="8" y="1"/>
                </a:cxn>
                <a:cxn ang="0">
                  <a:pos x="8" y="3"/>
                </a:cxn>
                <a:cxn ang="0">
                  <a:pos x="9" y="5"/>
                </a:cxn>
                <a:cxn ang="0">
                  <a:pos x="11" y="6"/>
                </a:cxn>
                <a:cxn ang="0">
                  <a:pos x="11" y="8"/>
                </a:cxn>
                <a:cxn ang="0">
                  <a:pos x="9" y="9"/>
                </a:cxn>
                <a:cxn ang="0">
                  <a:pos x="8" y="12"/>
                </a:cxn>
                <a:cxn ang="0">
                  <a:pos x="8" y="16"/>
                </a:cxn>
                <a:cxn ang="0">
                  <a:pos x="10" y="20"/>
                </a:cxn>
                <a:cxn ang="0">
                  <a:pos x="11" y="22"/>
                </a:cxn>
                <a:cxn ang="0">
                  <a:pos x="11" y="24"/>
                </a:cxn>
                <a:cxn ang="0">
                  <a:pos x="11" y="25"/>
                </a:cxn>
              </a:cxnLst>
              <a:rect l="0" t="0" r="r" b="b"/>
              <a:pathLst>
                <a:path w="11" h="27">
                  <a:moveTo>
                    <a:pt x="11" y="25"/>
                  </a:moveTo>
                  <a:cubicBezTo>
                    <a:pt x="10" y="26"/>
                    <a:pt x="9" y="25"/>
                    <a:pt x="8" y="25"/>
                  </a:cubicBezTo>
                  <a:cubicBezTo>
                    <a:pt x="8" y="26"/>
                    <a:pt x="8" y="27"/>
                    <a:pt x="8" y="27"/>
                  </a:cubicBezTo>
                  <a:cubicBezTo>
                    <a:pt x="7" y="27"/>
                    <a:pt x="6" y="27"/>
                    <a:pt x="6" y="27"/>
                  </a:cubicBezTo>
                  <a:cubicBezTo>
                    <a:pt x="5" y="26"/>
                    <a:pt x="5" y="25"/>
                    <a:pt x="5" y="24"/>
                  </a:cubicBezTo>
                  <a:cubicBezTo>
                    <a:pt x="5" y="23"/>
                    <a:pt x="4" y="21"/>
                    <a:pt x="4" y="20"/>
                  </a:cubicBezTo>
                  <a:cubicBezTo>
                    <a:pt x="4" y="20"/>
                    <a:pt x="3" y="19"/>
                    <a:pt x="3" y="19"/>
                  </a:cubicBezTo>
                  <a:cubicBezTo>
                    <a:pt x="2" y="19"/>
                    <a:pt x="2" y="19"/>
                    <a:pt x="2" y="19"/>
                  </a:cubicBezTo>
                  <a:cubicBezTo>
                    <a:pt x="1" y="19"/>
                    <a:pt x="0" y="18"/>
                    <a:pt x="0" y="18"/>
                  </a:cubicBezTo>
                  <a:cubicBezTo>
                    <a:pt x="0" y="17"/>
                    <a:pt x="0" y="16"/>
                    <a:pt x="0" y="15"/>
                  </a:cubicBezTo>
                  <a:cubicBezTo>
                    <a:pt x="0" y="15"/>
                    <a:pt x="1" y="14"/>
                    <a:pt x="2" y="14"/>
                  </a:cubicBezTo>
                  <a:cubicBezTo>
                    <a:pt x="2" y="15"/>
                    <a:pt x="2" y="16"/>
                    <a:pt x="3" y="16"/>
                  </a:cubicBezTo>
                  <a:cubicBezTo>
                    <a:pt x="3" y="17"/>
                    <a:pt x="4" y="16"/>
                    <a:pt x="4" y="16"/>
                  </a:cubicBezTo>
                  <a:cubicBezTo>
                    <a:pt x="5" y="15"/>
                    <a:pt x="5" y="14"/>
                    <a:pt x="6" y="13"/>
                  </a:cubicBezTo>
                  <a:cubicBezTo>
                    <a:pt x="6" y="13"/>
                    <a:pt x="5" y="11"/>
                    <a:pt x="5" y="11"/>
                  </a:cubicBezTo>
                  <a:cubicBezTo>
                    <a:pt x="5" y="10"/>
                    <a:pt x="4" y="8"/>
                    <a:pt x="4" y="8"/>
                  </a:cubicBezTo>
                  <a:cubicBezTo>
                    <a:pt x="4" y="7"/>
                    <a:pt x="4" y="5"/>
                    <a:pt x="5" y="4"/>
                  </a:cubicBezTo>
                  <a:cubicBezTo>
                    <a:pt x="5" y="3"/>
                    <a:pt x="6" y="2"/>
                    <a:pt x="7" y="1"/>
                  </a:cubicBezTo>
                  <a:cubicBezTo>
                    <a:pt x="7" y="1"/>
                    <a:pt x="8" y="0"/>
                    <a:pt x="8" y="1"/>
                  </a:cubicBezTo>
                  <a:cubicBezTo>
                    <a:pt x="9" y="1"/>
                    <a:pt x="8" y="2"/>
                    <a:pt x="8" y="3"/>
                  </a:cubicBezTo>
                  <a:cubicBezTo>
                    <a:pt x="8" y="3"/>
                    <a:pt x="9" y="4"/>
                    <a:pt x="9" y="5"/>
                  </a:cubicBezTo>
                  <a:cubicBezTo>
                    <a:pt x="10" y="5"/>
                    <a:pt x="11" y="5"/>
                    <a:pt x="11" y="6"/>
                  </a:cubicBezTo>
                  <a:cubicBezTo>
                    <a:pt x="11" y="6"/>
                    <a:pt x="11" y="8"/>
                    <a:pt x="11" y="8"/>
                  </a:cubicBezTo>
                  <a:cubicBezTo>
                    <a:pt x="10" y="8"/>
                    <a:pt x="9" y="9"/>
                    <a:pt x="9" y="9"/>
                  </a:cubicBezTo>
                  <a:cubicBezTo>
                    <a:pt x="9" y="10"/>
                    <a:pt x="9" y="11"/>
                    <a:pt x="8" y="12"/>
                  </a:cubicBezTo>
                  <a:cubicBezTo>
                    <a:pt x="8" y="13"/>
                    <a:pt x="8" y="15"/>
                    <a:pt x="8" y="16"/>
                  </a:cubicBezTo>
                  <a:cubicBezTo>
                    <a:pt x="9" y="17"/>
                    <a:pt x="9" y="19"/>
                    <a:pt x="10" y="20"/>
                  </a:cubicBezTo>
                  <a:cubicBezTo>
                    <a:pt x="10" y="20"/>
                    <a:pt x="11" y="21"/>
                    <a:pt x="11" y="22"/>
                  </a:cubicBezTo>
                  <a:cubicBezTo>
                    <a:pt x="11" y="22"/>
                    <a:pt x="11" y="23"/>
                    <a:pt x="11" y="24"/>
                  </a:cubicBezTo>
                  <a:cubicBezTo>
                    <a:pt x="11" y="24"/>
                    <a:pt x="11" y="25"/>
                    <a:pt x="11" y="2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6" name="Freeform 257"/>
            <p:cNvSpPr>
              <a:spLocks/>
            </p:cNvSpPr>
            <p:nvPr/>
          </p:nvSpPr>
          <p:spPr bwMode="auto">
            <a:xfrm>
              <a:off x="1754188" y="476250"/>
              <a:ext cx="7938" cy="28575"/>
            </a:xfrm>
            <a:custGeom>
              <a:avLst/>
              <a:gdLst/>
              <a:ahLst/>
              <a:cxnLst>
                <a:cxn ang="0">
                  <a:pos x="3" y="15"/>
                </a:cxn>
                <a:cxn ang="0">
                  <a:pos x="1" y="13"/>
                </a:cxn>
                <a:cxn ang="0">
                  <a:pos x="0" y="10"/>
                </a:cxn>
                <a:cxn ang="0">
                  <a:pos x="1" y="7"/>
                </a:cxn>
                <a:cxn ang="0">
                  <a:pos x="1" y="3"/>
                </a:cxn>
                <a:cxn ang="0">
                  <a:pos x="2" y="1"/>
                </a:cxn>
                <a:cxn ang="0">
                  <a:pos x="4" y="1"/>
                </a:cxn>
                <a:cxn ang="0">
                  <a:pos x="5" y="2"/>
                </a:cxn>
                <a:cxn ang="0">
                  <a:pos x="4" y="4"/>
                </a:cxn>
                <a:cxn ang="0">
                  <a:pos x="3" y="6"/>
                </a:cxn>
                <a:cxn ang="0">
                  <a:pos x="4" y="8"/>
                </a:cxn>
                <a:cxn ang="0">
                  <a:pos x="4" y="11"/>
                </a:cxn>
                <a:cxn ang="0">
                  <a:pos x="4" y="13"/>
                </a:cxn>
                <a:cxn ang="0">
                  <a:pos x="3" y="15"/>
                </a:cxn>
              </a:cxnLst>
              <a:rect l="0" t="0" r="r" b="b"/>
              <a:pathLst>
                <a:path w="5" h="15">
                  <a:moveTo>
                    <a:pt x="3" y="15"/>
                  </a:moveTo>
                  <a:cubicBezTo>
                    <a:pt x="3" y="15"/>
                    <a:pt x="1" y="14"/>
                    <a:pt x="1" y="13"/>
                  </a:cubicBezTo>
                  <a:cubicBezTo>
                    <a:pt x="1" y="12"/>
                    <a:pt x="0" y="11"/>
                    <a:pt x="0" y="10"/>
                  </a:cubicBezTo>
                  <a:cubicBezTo>
                    <a:pt x="0" y="9"/>
                    <a:pt x="0" y="8"/>
                    <a:pt x="1" y="7"/>
                  </a:cubicBezTo>
                  <a:cubicBezTo>
                    <a:pt x="1" y="6"/>
                    <a:pt x="1" y="4"/>
                    <a:pt x="1" y="3"/>
                  </a:cubicBezTo>
                  <a:cubicBezTo>
                    <a:pt x="1" y="2"/>
                    <a:pt x="2" y="1"/>
                    <a:pt x="2" y="1"/>
                  </a:cubicBezTo>
                  <a:cubicBezTo>
                    <a:pt x="2" y="0"/>
                    <a:pt x="4" y="0"/>
                    <a:pt x="4" y="1"/>
                  </a:cubicBezTo>
                  <a:cubicBezTo>
                    <a:pt x="4" y="1"/>
                    <a:pt x="5" y="2"/>
                    <a:pt x="5" y="2"/>
                  </a:cubicBezTo>
                  <a:cubicBezTo>
                    <a:pt x="5" y="3"/>
                    <a:pt x="4" y="3"/>
                    <a:pt x="4" y="4"/>
                  </a:cubicBezTo>
                  <a:cubicBezTo>
                    <a:pt x="4" y="4"/>
                    <a:pt x="3" y="5"/>
                    <a:pt x="3" y="6"/>
                  </a:cubicBezTo>
                  <a:cubicBezTo>
                    <a:pt x="3" y="7"/>
                    <a:pt x="4" y="8"/>
                    <a:pt x="4" y="8"/>
                  </a:cubicBezTo>
                  <a:cubicBezTo>
                    <a:pt x="4" y="9"/>
                    <a:pt x="4" y="10"/>
                    <a:pt x="4" y="11"/>
                  </a:cubicBezTo>
                  <a:cubicBezTo>
                    <a:pt x="4" y="11"/>
                    <a:pt x="4" y="13"/>
                    <a:pt x="4" y="13"/>
                  </a:cubicBezTo>
                  <a:cubicBezTo>
                    <a:pt x="4" y="14"/>
                    <a:pt x="4" y="14"/>
                    <a:pt x="3" y="1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7" name="Freeform 258"/>
            <p:cNvSpPr>
              <a:spLocks/>
            </p:cNvSpPr>
            <p:nvPr/>
          </p:nvSpPr>
          <p:spPr bwMode="auto">
            <a:xfrm>
              <a:off x="1855788" y="469900"/>
              <a:ext cx="19050" cy="20638"/>
            </a:xfrm>
            <a:custGeom>
              <a:avLst/>
              <a:gdLst/>
              <a:ahLst/>
              <a:cxnLst>
                <a:cxn ang="0">
                  <a:pos x="7" y="3"/>
                </a:cxn>
                <a:cxn ang="0">
                  <a:pos x="9" y="3"/>
                </a:cxn>
                <a:cxn ang="0">
                  <a:pos x="9" y="1"/>
                </a:cxn>
                <a:cxn ang="0">
                  <a:pos x="7" y="0"/>
                </a:cxn>
                <a:cxn ang="0">
                  <a:pos x="6" y="1"/>
                </a:cxn>
                <a:cxn ang="0">
                  <a:pos x="4" y="0"/>
                </a:cxn>
                <a:cxn ang="0">
                  <a:pos x="3" y="1"/>
                </a:cxn>
                <a:cxn ang="0">
                  <a:pos x="2" y="3"/>
                </a:cxn>
                <a:cxn ang="0">
                  <a:pos x="2" y="6"/>
                </a:cxn>
                <a:cxn ang="0">
                  <a:pos x="1" y="7"/>
                </a:cxn>
                <a:cxn ang="0">
                  <a:pos x="1" y="9"/>
                </a:cxn>
                <a:cxn ang="0">
                  <a:pos x="3" y="9"/>
                </a:cxn>
                <a:cxn ang="0">
                  <a:pos x="4" y="10"/>
                </a:cxn>
                <a:cxn ang="0">
                  <a:pos x="6" y="10"/>
                </a:cxn>
                <a:cxn ang="0">
                  <a:pos x="7" y="9"/>
                </a:cxn>
                <a:cxn ang="0">
                  <a:pos x="7" y="7"/>
                </a:cxn>
                <a:cxn ang="0">
                  <a:pos x="7" y="5"/>
                </a:cxn>
                <a:cxn ang="0">
                  <a:pos x="7" y="3"/>
                </a:cxn>
              </a:cxnLst>
              <a:rect l="0" t="0" r="r" b="b"/>
              <a:pathLst>
                <a:path w="10" h="11">
                  <a:moveTo>
                    <a:pt x="7" y="3"/>
                  </a:moveTo>
                  <a:cubicBezTo>
                    <a:pt x="8" y="3"/>
                    <a:pt x="9" y="3"/>
                    <a:pt x="9" y="3"/>
                  </a:cubicBezTo>
                  <a:cubicBezTo>
                    <a:pt x="10" y="2"/>
                    <a:pt x="10" y="1"/>
                    <a:pt x="9" y="1"/>
                  </a:cubicBezTo>
                  <a:cubicBezTo>
                    <a:pt x="9" y="0"/>
                    <a:pt x="8" y="0"/>
                    <a:pt x="7" y="0"/>
                  </a:cubicBezTo>
                  <a:cubicBezTo>
                    <a:pt x="7" y="0"/>
                    <a:pt x="7" y="1"/>
                    <a:pt x="6" y="1"/>
                  </a:cubicBezTo>
                  <a:cubicBezTo>
                    <a:pt x="6" y="1"/>
                    <a:pt x="5" y="0"/>
                    <a:pt x="4" y="0"/>
                  </a:cubicBezTo>
                  <a:cubicBezTo>
                    <a:pt x="4" y="0"/>
                    <a:pt x="3" y="1"/>
                    <a:pt x="3" y="1"/>
                  </a:cubicBezTo>
                  <a:cubicBezTo>
                    <a:pt x="2" y="1"/>
                    <a:pt x="2" y="3"/>
                    <a:pt x="2" y="3"/>
                  </a:cubicBezTo>
                  <a:cubicBezTo>
                    <a:pt x="2" y="4"/>
                    <a:pt x="2" y="5"/>
                    <a:pt x="2" y="6"/>
                  </a:cubicBezTo>
                  <a:cubicBezTo>
                    <a:pt x="2" y="6"/>
                    <a:pt x="1" y="6"/>
                    <a:pt x="1" y="7"/>
                  </a:cubicBezTo>
                  <a:cubicBezTo>
                    <a:pt x="0" y="7"/>
                    <a:pt x="1" y="8"/>
                    <a:pt x="1" y="9"/>
                  </a:cubicBezTo>
                  <a:cubicBezTo>
                    <a:pt x="1" y="9"/>
                    <a:pt x="3" y="9"/>
                    <a:pt x="3" y="9"/>
                  </a:cubicBezTo>
                  <a:cubicBezTo>
                    <a:pt x="4" y="9"/>
                    <a:pt x="4" y="10"/>
                    <a:pt x="4" y="10"/>
                  </a:cubicBezTo>
                  <a:cubicBezTo>
                    <a:pt x="5" y="11"/>
                    <a:pt x="5" y="11"/>
                    <a:pt x="6" y="10"/>
                  </a:cubicBezTo>
                  <a:cubicBezTo>
                    <a:pt x="6" y="10"/>
                    <a:pt x="7" y="9"/>
                    <a:pt x="7" y="9"/>
                  </a:cubicBezTo>
                  <a:cubicBezTo>
                    <a:pt x="7" y="8"/>
                    <a:pt x="7" y="7"/>
                    <a:pt x="7" y="7"/>
                  </a:cubicBezTo>
                  <a:cubicBezTo>
                    <a:pt x="7" y="7"/>
                    <a:pt x="7" y="6"/>
                    <a:pt x="7" y="5"/>
                  </a:cubicBezTo>
                  <a:cubicBezTo>
                    <a:pt x="7" y="5"/>
                    <a:pt x="7" y="4"/>
                    <a:pt x="7"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8" name="Freeform 259"/>
            <p:cNvSpPr>
              <a:spLocks/>
            </p:cNvSpPr>
            <p:nvPr/>
          </p:nvSpPr>
          <p:spPr bwMode="auto">
            <a:xfrm>
              <a:off x="1800226" y="506413"/>
              <a:ext cx="71438" cy="61913"/>
            </a:xfrm>
            <a:custGeom>
              <a:avLst/>
              <a:gdLst/>
              <a:ahLst/>
              <a:cxnLst>
                <a:cxn ang="0">
                  <a:pos x="36" y="7"/>
                </a:cxn>
                <a:cxn ang="0">
                  <a:pos x="34" y="3"/>
                </a:cxn>
                <a:cxn ang="0">
                  <a:pos x="32" y="0"/>
                </a:cxn>
                <a:cxn ang="0">
                  <a:pos x="31" y="3"/>
                </a:cxn>
                <a:cxn ang="0">
                  <a:pos x="29" y="7"/>
                </a:cxn>
                <a:cxn ang="0">
                  <a:pos x="26" y="7"/>
                </a:cxn>
                <a:cxn ang="0">
                  <a:pos x="21" y="11"/>
                </a:cxn>
                <a:cxn ang="0">
                  <a:pos x="17" y="14"/>
                </a:cxn>
                <a:cxn ang="0">
                  <a:pos x="15" y="12"/>
                </a:cxn>
                <a:cxn ang="0">
                  <a:pos x="17" y="11"/>
                </a:cxn>
                <a:cxn ang="0">
                  <a:pos x="18" y="9"/>
                </a:cxn>
                <a:cxn ang="0">
                  <a:pos x="20" y="6"/>
                </a:cxn>
                <a:cxn ang="0">
                  <a:pos x="22" y="3"/>
                </a:cxn>
                <a:cxn ang="0">
                  <a:pos x="17" y="3"/>
                </a:cxn>
                <a:cxn ang="0">
                  <a:pos x="14" y="5"/>
                </a:cxn>
                <a:cxn ang="0">
                  <a:pos x="11" y="6"/>
                </a:cxn>
                <a:cxn ang="0">
                  <a:pos x="12" y="10"/>
                </a:cxn>
                <a:cxn ang="0">
                  <a:pos x="10" y="14"/>
                </a:cxn>
                <a:cxn ang="0">
                  <a:pos x="8" y="16"/>
                </a:cxn>
                <a:cxn ang="0">
                  <a:pos x="4" y="21"/>
                </a:cxn>
                <a:cxn ang="0">
                  <a:pos x="0" y="26"/>
                </a:cxn>
                <a:cxn ang="0">
                  <a:pos x="0" y="31"/>
                </a:cxn>
                <a:cxn ang="0">
                  <a:pos x="3" y="32"/>
                </a:cxn>
                <a:cxn ang="0">
                  <a:pos x="2" y="29"/>
                </a:cxn>
                <a:cxn ang="0">
                  <a:pos x="3" y="27"/>
                </a:cxn>
                <a:cxn ang="0">
                  <a:pos x="4" y="29"/>
                </a:cxn>
                <a:cxn ang="0">
                  <a:pos x="5" y="29"/>
                </a:cxn>
                <a:cxn ang="0">
                  <a:pos x="7" y="24"/>
                </a:cxn>
                <a:cxn ang="0">
                  <a:pos x="9" y="20"/>
                </a:cxn>
                <a:cxn ang="0">
                  <a:pos x="11" y="20"/>
                </a:cxn>
                <a:cxn ang="0">
                  <a:pos x="14" y="17"/>
                </a:cxn>
                <a:cxn ang="0">
                  <a:pos x="16" y="19"/>
                </a:cxn>
                <a:cxn ang="0">
                  <a:pos x="16" y="22"/>
                </a:cxn>
                <a:cxn ang="0">
                  <a:pos x="18" y="22"/>
                </a:cxn>
                <a:cxn ang="0">
                  <a:pos x="19" y="19"/>
                </a:cxn>
                <a:cxn ang="0">
                  <a:pos x="21" y="17"/>
                </a:cxn>
                <a:cxn ang="0">
                  <a:pos x="22" y="15"/>
                </a:cxn>
                <a:cxn ang="0">
                  <a:pos x="23" y="19"/>
                </a:cxn>
                <a:cxn ang="0">
                  <a:pos x="25" y="20"/>
                </a:cxn>
                <a:cxn ang="0">
                  <a:pos x="25" y="15"/>
                </a:cxn>
                <a:cxn ang="0">
                  <a:pos x="28" y="10"/>
                </a:cxn>
                <a:cxn ang="0">
                  <a:pos x="32" y="8"/>
                </a:cxn>
                <a:cxn ang="0">
                  <a:pos x="36" y="10"/>
                </a:cxn>
                <a:cxn ang="0">
                  <a:pos x="38" y="8"/>
                </a:cxn>
              </a:cxnLst>
              <a:rect l="0" t="0" r="r" b="b"/>
              <a:pathLst>
                <a:path w="38" h="33">
                  <a:moveTo>
                    <a:pt x="38" y="8"/>
                  </a:moveTo>
                  <a:cubicBezTo>
                    <a:pt x="38" y="8"/>
                    <a:pt x="37" y="7"/>
                    <a:pt x="36" y="7"/>
                  </a:cubicBezTo>
                  <a:cubicBezTo>
                    <a:pt x="36" y="7"/>
                    <a:pt x="35" y="6"/>
                    <a:pt x="35" y="5"/>
                  </a:cubicBezTo>
                  <a:cubicBezTo>
                    <a:pt x="34" y="5"/>
                    <a:pt x="34" y="3"/>
                    <a:pt x="34" y="3"/>
                  </a:cubicBezTo>
                  <a:cubicBezTo>
                    <a:pt x="34" y="2"/>
                    <a:pt x="34" y="1"/>
                    <a:pt x="33" y="1"/>
                  </a:cubicBezTo>
                  <a:cubicBezTo>
                    <a:pt x="33" y="1"/>
                    <a:pt x="33" y="0"/>
                    <a:pt x="32" y="0"/>
                  </a:cubicBezTo>
                  <a:cubicBezTo>
                    <a:pt x="32" y="1"/>
                    <a:pt x="31" y="1"/>
                    <a:pt x="31" y="1"/>
                  </a:cubicBezTo>
                  <a:cubicBezTo>
                    <a:pt x="30" y="2"/>
                    <a:pt x="31" y="3"/>
                    <a:pt x="31" y="3"/>
                  </a:cubicBezTo>
                  <a:cubicBezTo>
                    <a:pt x="31" y="4"/>
                    <a:pt x="30" y="5"/>
                    <a:pt x="30" y="6"/>
                  </a:cubicBezTo>
                  <a:cubicBezTo>
                    <a:pt x="30" y="6"/>
                    <a:pt x="29" y="7"/>
                    <a:pt x="29" y="7"/>
                  </a:cubicBezTo>
                  <a:cubicBezTo>
                    <a:pt x="28" y="7"/>
                    <a:pt x="28" y="6"/>
                    <a:pt x="27" y="6"/>
                  </a:cubicBezTo>
                  <a:cubicBezTo>
                    <a:pt x="27" y="6"/>
                    <a:pt x="26" y="6"/>
                    <a:pt x="26" y="7"/>
                  </a:cubicBezTo>
                  <a:cubicBezTo>
                    <a:pt x="25" y="7"/>
                    <a:pt x="25" y="8"/>
                    <a:pt x="25" y="9"/>
                  </a:cubicBezTo>
                  <a:cubicBezTo>
                    <a:pt x="24" y="9"/>
                    <a:pt x="22" y="10"/>
                    <a:pt x="21" y="11"/>
                  </a:cubicBezTo>
                  <a:cubicBezTo>
                    <a:pt x="21" y="11"/>
                    <a:pt x="20" y="12"/>
                    <a:pt x="19" y="12"/>
                  </a:cubicBezTo>
                  <a:cubicBezTo>
                    <a:pt x="19" y="13"/>
                    <a:pt x="18" y="14"/>
                    <a:pt x="17" y="14"/>
                  </a:cubicBezTo>
                  <a:cubicBezTo>
                    <a:pt x="17" y="14"/>
                    <a:pt x="16" y="14"/>
                    <a:pt x="16" y="13"/>
                  </a:cubicBezTo>
                  <a:cubicBezTo>
                    <a:pt x="15" y="13"/>
                    <a:pt x="15" y="12"/>
                    <a:pt x="15" y="12"/>
                  </a:cubicBezTo>
                  <a:cubicBezTo>
                    <a:pt x="15" y="12"/>
                    <a:pt x="16" y="11"/>
                    <a:pt x="16" y="11"/>
                  </a:cubicBezTo>
                  <a:cubicBezTo>
                    <a:pt x="16" y="11"/>
                    <a:pt x="16" y="11"/>
                    <a:pt x="17" y="11"/>
                  </a:cubicBezTo>
                  <a:cubicBezTo>
                    <a:pt x="17" y="11"/>
                    <a:pt x="18" y="12"/>
                    <a:pt x="18" y="12"/>
                  </a:cubicBezTo>
                  <a:cubicBezTo>
                    <a:pt x="19" y="11"/>
                    <a:pt x="18" y="10"/>
                    <a:pt x="18" y="9"/>
                  </a:cubicBezTo>
                  <a:cubicBezTo>
                    <a:pt x="18" y="9"/>
                    <a:pt x="18" y="8"/>
                    <a:pt x="18" y="7"/>
                  </a:cubicBezTo>
                  <a:cubicBezTo>
                    <a:pt x="19" y="7"/>
                    <a:pt x="20" y="6"/>
                    <a:pt x="20" y="6"/>
                  </a:cubicBezTo>
                  <a:cubicBezTo>
                    <a:pt x="21" y="5"/>
                    <a:pt x="21" y="5"/>
                    <a:pt x="22" y="4"/>
                  </a:cubicBezTo>
                  <a:cubicBezTo>
                    <a:pt x="22" y="4"/>
                    <a:pt x="22" y="3"/>
                    <a:pt x="22" y="3"/>
                  </a:cubicBezTo>
                  <a:cubicBezTo>
                    <a:pt x="21" y="3"/>
                    <a:pt x="20" y="2"/>
                    <a:pt x="20" y="2"/>
                  </a:cubicBezTo>
                  <a:cubicBezTo>
                    <a:pt x="19" y="2"/>
                    <a:pt x="18" y="3"/>
                    <a:pt x="17" y="3"/>
                  </a:cubicBezTo>
                  <a:cubicBezTo>
                    <a:pt x="17" y="4"/>
                    <a:pt x="17" y="5"/>
                    <a:pt x="16" y="5"/>
                  </a:cubicBezTo>
                  <a:cubicBezTo>
                    <a:pt x="16" y="5"/>
                    <a:pt x="14" y="5"/>
                    <a:pt x="14" y="5"/>
                  </a:cubicBezTo>
                  <a:cubicBezTo>
                    <a:pt x="13" y="5"/>
                    <a:pt x="13" y="6"/>
                    <a:pt x="13" y="6"/>
                  </a:cubicBezTo>
                  <a:cubicBezTo>
                    <a:pt x="13" y="6"/>
                    <a:pt x="12" y="5"/>
                    <a:pt x="11" y="6"/>
                  </a:cubicBezTo>
                  <a:cubicBezTo>
                    <a:pt x="11" y="6"/>
                    <a:pt x="11" y="7"/>
                    <a:pt x="11" y="7"/>
                  </a:cubicBezTo>
                  <a:cubicBezTo>
                    <a:pt x="11" y="8"/>
                    <a:pt x="12" y="9"/>
                    <a:pt x="12" y="10"/>
                  </a:cubicBezTo>
                  <a:cubicBezTo>
                    <a:pt x="12" y="10"/>
                    <a:pt x="12" y="11"/>
                    <a:pt x="12" y="12"/>
                  </a:cubicBezTo>
                  <a:cubicBezTo>
                    <a:pt x="12" y="12"/>
                    <a:pt x="11" y="13"/>
                    <a:pt x="10" y="14"/>
                  </a:cubicBezTo>
                  <a:cubicBezTo>
                    <a:pt x="10" y="14"/>
                    <a:pt x="9" y="14"/>
                    <a:pt x="9" y="14"/>
                  </a:cubicBezTo>
                  <a:cubicBezTo>
                    <a:pt x="9" y="15"/>
                    <a:pt x="8" y="15"/>
                    <a:pt x="8" y="16"/>
                  </a:cubicBezTo>
                  <a:cubicBezTo>
                    <a:pt x="7" y="16"/>
                    <a:pt x="7" y="17"/>
                    <a:pt x="7" y="18"/>
                  </a:cubicBezTo>
                  <a:cubicBezTo>
                    <a:pt x="6" y="18"/>
                    <a:pt x="5" y="20"/>
                    <a:pt x="4" y="21"/>
                  </a:cubicBezTo>
                  <a:cubicBezTo>
                    <a:pt x="4" y="21"/>
                    <a:pt x="2" y="22"/>
                    <a:pt x="2" y="23"/>
                  </a:cubicBezTo>
                  <a:cubicBezTo>
                    <a:pt x="1" y="23"/>
                    <a:pt x="0" y="25"/>
                    <a:pt x="0" y="26"/>
                  </a:cubicBezTo>
                  <a:cubicBezTo>
                    <a:pt x="0" y="26"/>
                    <a:pt x="0" y="28"/>
                    <a:pt x="0" y="29"/>
                  </a:cubicBezTo>
                  <a:cubicBezTo>
                    <a:pt x="0" y="29"/>
                    <a:pt x="0" y="31"/>
                    <a:pt x="0" y="31"/>
                  </a:cubicBezTo>
                  <a:cubicBezTo>
                    <a:pt x="0" y="32"/>
                    <a:pt x="1" y="33"/>
                    <a:pt x="1" y="33"/>
                  </a:cubicBezTo>
                  <a:cubicBezTo>
                    <a:pt x="2" y="33"/>
                    <a:pt x="2" y="33"/>
                    <a:pt x="3" y="32"/>
                  </a:cubicBezTo>
                  <a:cubicBezTo>
                    <a:pt x="3" y="32"/>
                    <a:pt x="3" y="31"/>
                    <a:pt x="3" y="30"/>
                  </a:cubicBezTo>
                  <a:cubicBezTo>
                    <a:pt x="3" y="30"/>
                    <a:pt x="2" y="29"/>
                    <a:pt x="2" y="29"/>
                  </a:cubicBezTo>
                  <a:cubicBezTo>
                    <a:pt x="2" y="28"/>
                    <a:pt x="2" y="27"/>
                    <a:pt x="2" y="27"/>
                  </a:cubicBezTo>
                  <a:cubicBezTo>
                    <a:pt x="3" y="27"/>
                    <a:pt x="3" y="27"/>
                    <a:pt x="3" y="27"/>
                  </a:cubicBezTo>
                  <a:cubicBezTo>
                    <a:pt x="4" y="27"/>
                    <a:pt x="4" y="28"/>
                    <a:pt x="4" y="28"/>
                  </a:cubicBezTo>
                  <a:cubicBezTo>
                    <a:pt x="4" y="28"/>
                    <a:pt x="4" y="29"/>
                    <a:pt x="4" y="29"/>
                  </a:cubicBezTo>
                  <a:cubicBezTo>
                    <a:pt x="4" y="29"/>
                    <a:pt x="4" y="30"/>
                    <a:pt x="4" y="30"/>
                  </a:cubicBezTo>
                  <a:cubicBezTo>
                    <a:pt x="5" y="30"/>
                    <a:pt x="5" y="29"/>
                    <a:pt x="5" y="29"/>
                  </a:cubicBezTo>
                  <a:cubicBezTo>
                    <a:pt x="6" y="28"/>
                    <a:pt x="6" y="27"/>
                    <a:pt x="6" y="26"/>
                  </a:cubicBezTo>
                  <a:cubicBezTo>
                    <a:pt x="6" y="25"/>
                    <a:pt x="7" y="25"/>
                    <a:pt x="7" y="24"/>
                  </a:cubicBezTo>
                  <a:cubicBezTo>
                    <a:pt x="7" y="24"/>
                    <a:pt x="7" y="22"/>
                    <a:pt x="7" y="22"/>
                  </a:cubicBezTo>
                  <a:cubicBezTo>
                    <a:pt x="8" y="21"/>
                    <a:pt x="8" y="20"/>
                    <a:pt x="9" y="20"/>
                  </a:cubicBezTo>
                  <a:cubicBezTo>
                    <a:pt x="9" y="20"/>
                    <a:pt x="10" y="19"/>
                    <a:pt x="10" y="19"/>
                  </a:cubicBezTo>
                  <a:cubicBezTo>
                    <a:pt x="11" y="19"/>
                    <a:pt x="11" y="20"/>
                    <a:pt x="11" y="20"/>
                  </a:cubicBezTo>
                  <a:cubicBezTo>
                    <a:pt x="12" y="20"/>
                    <a:pt x="13" y="20"/>
                    <a:pt x="13" y="19"/>
                  </a:cubicBezTo>
                  <a:cubicBezTo>
                    <a:pt x="14" y="19"/>
                    <a:pt x="14" y="18"/>
                    <a:pt x="14" y="17"/>
                  </a:cubicBezTo>
                  <a:cubicBezTo>
                    <a:pt x="15" y="17"/>
                    <a:pt x="15" y="17"/>
                    <a:pt x="16" y="17"/>
                  </a:cubicBezTo>
                  <a:cubicBezTo>
                    <a:pt x="16" y="17"/>
                    <a:pt x="16" y="18"/>
                    <a:pt x="16" y="19"/>
                  </a:cubicBezTo>
                  <a:cubicBezTo>
                    <a:pt x="16" y="19"/>
                    <a:pt x="15" y="20"/>
                    <a:pt x="15" y="20"/>
                  </a:cubicBezTo>
                  <a:cubicBezTo>
                    <a:pt x="15" y="21"/>
                    <a:pt x="15" y="21"/>
                    <a:pt x="16" y="22"/>
                  </a:cubicBezTo>
                  <a:cubicBezTo>
                    <a:pt x="16" y="22"/>
                    <a:pt x="16" y="23"/>
                    <a:pt x="17" y="23"/>
                  </a:cubicBezTo>
                  <a:cubicBezTo>
                    <a:pt x="17" y="23"/>
                    <a:pt x="18" y="22"/>
                    <a:pt x="18" y="22"/>
                  </a:cubicBezTo>
                  <a:cubicBezTo>
                    <a:pt x="19" y="21"/>
                    <a:pt x="19" y="20"/>
                    <a:pt x="19" y="20"/>
                  </a:cubicBezTo>
                  <a:cubicBezTo>
                    <a:pt x="19" y="19"/>
                    <a:pt x="19" y="19"/>
                    <a:pt x="19" y="19"/>
                  </a:cubicBezTo>
                  <a:cubicBezTo>
                    <a:pt x="19" y="18"/>
                    <a:pt x="20" y="19"/>
                    <a:pt x="21" y="18"/>
                  </a:cubicBezTo>
                  <a:cubicBezTo>
                    <a:pt x="21" y="18"/>
                    <a:pt x="21" y="17"/>
                    <a:pt x="21" y="17"/>
                  </a:cubicBezTo>
                  <a:cubicBezTo>
                    <a:pt x="21" y="16"/>
                    <a:pt x="20" y="16"/>
                    <a:pt x="20" y="15"/>
                  </a:cubicBezTo>
                  <a:cubicBezTo>
                    <a:pt x="21" y="15"/>
                    <a:pt x="22" y="14"/>
                    <a:pt x="22" y="15"/>
                  </a:cubicBezTo>
                  <a:cubicBezTo>
                    <a:pt x="23" y="15"/>
                    <a:pt x="23" y="16"/>
                    <a:pt x="23" y="17"/>
                  </a:cubicBezTo>
                  <a:cubicBezTo>
                    <a:pt x="23" y="17"/>
                    <a:pt x="23" y="18"/>
                    <a:pt x="23" y="19"/>
                  </a:cubicBezTo>
                  <a:cubicBezTo>
                    <a:pt x="23" y="19"/>
                    <a:pt x="23" y="21"/>
                    <a:pt x="24" y="21"/>
                  </a:cubicBezTo>
                  <a:cubicBezTo>
                    <a:pt x="24" y="21"/>
                    <a:pt x="25" y="21"/>
                    <a:pt x="25" y="20"/>
                  </a:cubicBezTo>
                  <a:cubicBezTo>
                    <a:pt x="26" y="20"/>
                    <a:pt x="26" y="19"/>
                    <a:pt x="26" y="18"/>
                  </a:cubicBezTo>
                  <a:cubicBezTo>
                    <a:pt x="26" y="17"/>
                    <a:pt x="25" y="16"/>
                    <a:pt x="25" y="15"/>
                  </a:cubicBezTo>
                  <a:cubicBezTo>
                    <a:pt x="25" y="14"/>
                    <a:pt x="25" y="12"/>
                    <a:pt x="26" y="11"/>
                  </a:cubicBezTo>
                  <a:cubicBezTo>
                    <a:pt x="26" y="11"/>
                    <a:pt x="28" y="10"/>
                    <a:pt x="28" y="10"/>
                  </a:cubicBezTo>
                  <a:cubicBezTo>
                    <a:pt x="29" y="9"/>
                    <a:pt x="29" y="8"/>
                    <a:pt x="30" y="8"/>
                  </a:cubicBezTo>
                  <a:cubicBezTo>
                    <a:pt x="30" y="8"/>
                    <a:pt x="32" y="8"/>
                    <a:pt x="32" y="8"/>
                  </a:cubicBezTo>
                  <a:cubicBezTo>
                    <a:pt x="33" y="8"/>
                    <a:pt x="33" y="9"/>
                    <a:pt x="34" y="10"/>
                  </a:cubicBezTo>
                  <a:cubicBezTo>
                    <a:pt x="34" y="10"/>
                    <a:pt x="35" y="10"/>
                    <a:pt x="36" y="10"/>
                  </a:cubicBezTo>
                  <a:cubicBezTo>
                    <a:pt x="36" y="10"/>
                    <a:pt x="38" y="10"/>
                    <a:pt x="38" y="10"/>
                  </a:cubicBezTo>
                  <a:cubicBezTo>
                    <a:pt x="38" y="9"/>
                    <a:pt x="38" y="8"/>
                    <a:pt x="38"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9" name="Freeform 260"/>
            <p:cNvSpPr>
              <a:spLocks/>
            </p:cNvSpPr>
            <p:nvPr/>
          </p:nvSpPr>
          <p:spPr bwMode="auto">
            <a:xfrm>
              <a:off x="1806576" y="576263"/>
              <a:ext cx="34925" cy="41275"/>
            </a:xfrm>
            <a:custGeom>
              <a:avLst/>
              <a:gdLst/>
              <a:ahLst/>
              <a:cxnLst>
                <a:cxn ang="0">
                  <a:pos x="8" y="10"/>
                </a:cxn>
                <a:cxn ang="0">
                  <a:pos x="8" y="8"/>
                </a:cxn>
                <a:cxn ang="0">
                  <a:pos x="5" y="5"/>
                </a:cxn>
                <a:cxn ang="0">
                  <a:pos x="4" y="4"/>
                </a:cxn>
                <a:cxn ang="0">
                  <a:pos x="2" y="3"/>
                </a:cxn>
                <a:cxn ang="0">
                  <a:pos x="3" y="2"/>
                </a:cxn>
                <a:cxn ang="0">
                  <a:pos x="6" y="1"/>
                </a:cxn>
                <a:cxn ang="0">
                  <a:pos x="8" y="0"/>
                </a:cxn>
                <a:cxn ang="0">
                  <a:pos x="9" y="1"/>
                </a:cxn>
                <a:cxn ang="0">
                  <a:pos x="9" y="2"/>
                </a:cxn>
                <a:cxn ang="0">
                  <a:pos x="10" y="4"/>
                </a:cxn>
                <a:cxn ang="0">
                  <a:pos x="12" y="4"/>
                </a:cxn>
                <a:cxn ang="0">
                  <a:pos x="14" y="5"/>
                </a:cxn>
                <a:cxn ang="0">
                  <a:pos x="14" y="5"/>
                </a:cxn>
                <a:cxn ang="0">
                  <a:pos x="13" y="6"/>
                </a:cxn>
                <a:cxn ang="0">
                  <a:pos x="12" y="7"/>
                </a:cxn>
                <a:cxn ang="0">
                  <a:pos x="12" y="9"/>
                </a:cxn>
                <a:cxn ang="0">
                  <a:pos x="13" y="11"/>
                </a:cxn>
                <a:cxn ang="0">
                  <a:pos x="14" y="9"/>
                </a:cxn>
                <a:cxn ang="0">
                  <a:pos x="17" y="9"/>
                </a:cxn>
                <a:cxn ang="0">
                  <a:pos x="18" y="11"/>
                </a:cxn>
                <a:cxn ang="0">
                  <a:pos x="17" y="12"/>
                </a:cxn>
                <a:cxn ang="0">
                  <a:pos x="18" y="15"/>
                </a:cxn>
                <a:cxn ang="0">
                  <a:pos x="19" y="17"/>
                </a:cxn>
                <a:cxn ang="0">
                  <a:pos x="19" y="19"/>
                </a:cxn>
                <a:cxn ang="0">
                  <a:pos x="19" y="20"/>
                </a:cxn>
                <a:cxn ang="0">
                  <a:pos x="19" y="22"/>
                </a:cxn>
                <a:cxn ang="0">
                  <a:pos x="17" y="21"/>
                </a:cxn>
                <a:cxn ang="0">
                  <a:pos x="16" y="19"/>
                </a:cxn>
                <a:cxn ang="0">
                  <a:pos x="15" y="19"/>
                </a:cxn>
                <a:cxn ang="0">
                  <a:pos x="14" y="21"/>
                </a:cxn>
                <a:cxn ang="0">
                  <a:pos x="12" y="22"/>
                </a:cxn>
                <a:cxn ang="0">
                  <a:pos x="11" y="20"/>
                </a:cxn>
                <a:cxn ang="0">
                  <a:pos x="11" y="17"/>
                </a:cxn>
                <a:cxn ang="0">
                  <a:pos x="9" y="15"/>
                </a:cxn>
                <a:cxn ang="0">
                  <a:pos x="8" y="14"/>
                </a:cxn>
                <a:cxn ang="0">
                  <a:pos x="7" y="13"/>
                </a:cxn>
                <a:cxn ang="0">
                  <a:pos x="5" y="13"/>
                </a:cxn>
                <a:cxn ang="0">
                  <a:pos x="5" y="15"/>
                </a:cxn>
                <a:cxn ang="0">
                  <a:pos x="6" y="18"/>
                </a:cxn>
                <a:cxn ang="0">
                  <a:pos x="5" y="19"/>
                </a:cxn>
                <a:cxn ang="0">
                  <a:pos x="5" y="21"/>
                </a:cxn>
                <a:cxn ang="0">
                  <a:pos x="2" y="22"/>
                </a:cxn>
                <a:cxn ang="0">
                  <a:pos x="0" y="20"/>
                </a:cxn>
                <a:cxn ang="0">
                  <a:pos x="1" y="17"/>
                </a:cxn>
                <a:cxn ang="0">
                  <a:pos x="2" y="13"/>
                </a:cxn>
                <a:cxn ang="0">
                  <a:pos x="4" y="12"/>
                </a:cxn>
                <a:cxn ang="0">
                  <a:pos x="6" y="11"/>
                </a:cxn>
                <a:cxn ang="0">
                  <a:pos x="8" y="10"/>
                </a:cxn>
              </a:cxnLst>
              <a:rect l="0" t="0" r="r" b="b"/>
              <a:pathLst>
                <a:path w="19" h="22">
                  <a:moveTo>
                    <a:pt x="8" y="10"/>
                  </a:moveTo>
                  <a:cubicBezTo>
                    <a:pt x="8" y="9"/>
                    <a:pt x="8" y="8"/>
                    <a:pt x="8" y="8"/>
                  </a:cubicBezTo>
                  <a:cubicBezTo>
                    <a:pt x="7" y="7"/>
                    <a:pt x="6" y="6"/>
                    <a:pt x="5" y="5"/>
                  </a:cubicBezTo>
                  <a:cubicBezTo>
                    <a:pt x="5" y="5"/>
                    <a:pt x="4" y="5"/>
                    <a:pt x="4" y="4"/>
                  </a:cubicBezTo>
                  <a:cubicBezTo>
                    <a:pt x="3" y="4"/>
                    <a:pt x="2" y="3"/>
                    <a:pt x="2" y="3"/>
                  </a:cubicBezTo>
                  <a:cubicBezTo>
                    <a:pt x="2" y="2"/>
                    <a:pt x="3" y="2"/>
                    <a:pt x="3" y="2"/>
                  </a:cubicBezTo>
                  <a:cubicBezTo>
                    <a:pt x="4" y="2"/>
                    <a:pt x="5" y="2"/>
                    <a:pt x="6" y="1"/>
                  </a:cubicBezTo>
                  <a:cubicBezTo>
                    <a:pt x="6" y="1"/>
                    <a:pt x="7" y="0"/>
                    <a:pt x="8" y="0"/>
                  </a:cubicBezTo>
                  <a:cubicBezTo>
                    <a:pt x="8" y="0"/>
                    <a:pt x="9" y="0"/>
                    <a:pt x="9" y="1"/>
                  </a:cubicBezTo>
                  <a:cubicBezTo>
                    <a:pt x="9" y="1"/>
                    <a:pt x="9" y="2"/>
                    <a:pt x="9" y="2"/>
                  </a:cubicBezTo>
                  <a:cubicBezTo>
                    <a:pt x="9" y="3"/>
                    <a:pt x="9" y="4"/>
                    <a:pt x="10" y="4"/>
                  </a:cubicBezTo>
                  <a:cubicBezTo>
                    <a:pt x="10" y="5"/>
                    <a:pt x="12" y="4"/>
                    <a:pt x="12" y="4"/>
                  </a:cubicBezTo>
                  <a:cubicBezTo>
                    <a:pt x="13" y="4"/>
                    <a:pt x="14" y="4"/>
                    <a:pt x="14" y="5"/>
                  </a:cubicBezTo>
                  <a:cubicBezTo>
                    <a:pt x="14" y="5"/>
                    <a:pt x="14" y="5"/>
                    <a:pt x="14" y="5"/>
                  </a:cubicBezTo>
                  <a:cubicBezTo>
                    <a:pt x="14" y="6"/>
                    <a:pt x="13" y="6"/>
                    <a:pt x="13" y="6"/>
                  </a:cubicBezTo>
                  <a:cubicBezTo>
                    <a:pt x="13" y="7"/>
                    <a:pt x="12" y="7"/>
                    <a:pt x="12" y="7"/>
                  </a:cubicBezTo>
                  <a:cubicBezTo>
                    <a:pt x="12" y="7"/>
                    <a:pt x="11" y="8"/>
                    <a:pt x="12" y="9"/>
                  </a:cubicBezTo>
                  <a:cubicBezTo>
                    <a:pt x="12" y="9"/>
                    <a:pt x="13" y="11"/>
                    <a:pt x="13" y="11"/>
                  </a:cubicBezTo>
                  <a:cubicBezTo>
                    <a:pt x="14" y="10"/>
                    <a:pt x="14" y="9"/>
                    <a:pt x="14" y="9"/>
                  </a:cubicBezTo>
                  <a:cubicBezTo>
                    <a:pt x="15" y="9"/>
                    <a:pt x="16" y="9"/>
                    <a:pt x="17" y="9"/>
                  </a:cubicBezTo>
                  <a:cubicBezTo>
                    <a:pt x="17" y="9"/>
                    <a:pt x="18" y="10"/>
                    <a:pt x="18" y="11"/>
                  </a:cubicBezTo>
                  <a:cubicBezTo>
                    <a:pt x="18" y="11"/>
                    <a:pt x="17" y="12"/>
                    <a:pt x="17" y="12"/>
                  </a:cubicBezTo>
                  <a:cubicBezTo>
                    <a:pt x="17" y="13"/>
                    <a:pt x="17" y="14"/>
                    <a:pt x="18" y="15"/>
                  </a:cubicBezTo>
                  <a:cubicBezTo>
                    <a:pt x="18" y="15"/>
                    <a:pt x="19" y="16"/>
                    <a:pt x="19" y="17"/>
                  </a:cubicBezTo>
                  <a:cubicBezTo>
                    <a:pt x="19" y="17"/>
                    <a:pt x="19" y="18"/>
                    <a:pt x="19" y="19"/>
                  </a:cubicBezTo>
                  <a:cubicBezTo>
                    <a:pt x="19" y="19"/>
                    <a:pt x="19" y="19"/>
                    <a:pt x="19" y="20"/>
                  </a:cubicBezTo>
                  <a:cubicBezTo>
                    <a:pt x="19" y="20"/>
                    <a:pt x="19" y="21"/>
                    <a:pt x="19" y="22"/>
                  </a:cubicBezTo>
                  <a:cubicBezTo>
                    <a:pt x="18" y="22"/>
                    <a:pt x="17" y="21"/>
                    <a:pt x="17" y="21"/>
                  </a:cubicBezTo>
                  <a:cubicBezTo>
                    <a:pt x="17" y="21"/>
                    <a:pt x="16" y="19"/>
                    <a:pt x="16" y="19"/>
                  </a:cubicBezTo>
                  <a:cubicBezTo>
                    <a:pt x="16" y="19"/>
                    <a:pt x="15" y="19"/>
                    <a:pt x="15" y="19"/>
                  </a:cubicBezTo>
                  <a:cubicBezTo>
                    <a:pt x="14" y="19"/>
                    <a:pt x="15" y="20"/>
                    <a:pt x="14" y="21"/>
                  </a:cubicBezTo>
                  <a:cubicBezTo>
                    <a:pt x="14" y="21"/>
                    <a:pt x="13" y="22"/>
                    <a:pt x="12" y="22"/>
                  </a:cubicBezTo>
                  <a:cubicBezTo>
                    <a:pt x="12" y="22"/>
                    <a:pt x="11" y="21"/>
                    <a:pt x="11" y="20"/>
                  </a:cubicBezTo>
                  <a:cubicBezTo>
                    <a:pt x="11" y="19"/>
                    <a:pt x="11" y="18"/>
                    <a:pt x="11" y="17"/>
                  </a:cubicBezTo>
                  <a:cubicBezTo>
                    <a:pt x="11" y="16"/>
                    <a:pt x="10" y="16"/>
                    <a:pt x="9" y="15"/>
                  </a:cubicBezTo>
                  <a:cubicBezTo>
                    <a:pt x="9" y="15"/>
                    <a:pt x="8" y="15"/>
                    <a:pt x="8" y="14"/>
                  </a:cubicBezTo>
                  <a:cubicBezTo>
                    <a:pt x="8" y="14"/>
                    <a:pt x="7" y="13"/>
                    <a:pt x="7" y="13"/>
                  </a:cubicBezTo>
                  <a:cubicBezTo>
                    <a:pt x="6" y="13"/>
                    <a:pt x="6" y="13"/>
                    <a:pt x="5" y="13"/>
                  </a:cubicBezTo>
                  <a:cubicBezTo>
                    <a:pt x="5" y="14"/>
                    <a:pt x="5" y="15"/>
                    <a:pt x="5" y="15"/>
                  </a:cubicBezTo>
                  <a:cubicBezTo>
                    <a:pt x="5" y="16"/>
                    <a:pt x="6" y="17"/>
                    <a:pt x="6" y="18"/>
                  </a:cubicBezTo>
                  <a:cubicBezTo>
                    <a:pt x="6" y="18"/>
                    <a:pt x="6" y="19"/>
                    <a:pt x="5" y="19"/>
                  </a:cubicBezTo>
                  <a:cubicBezTo>
                    <a:pt x="5" y="20"/>
                    <a:pt x="5" y="20"/>
                    <a:pt x="5" y="21"/>
                  </a:cubicBezTo>
                  <a:cubicBezTo>
                    <a:pt x="4" y="21"/>
                    <a:pt x="3" y="22"/>
                    <a:pt x="2" y="22"/>
                  </a:cubicBezTo>
                  <a:cubicBezTo>
                    <a:pt x="1" y="22"/>
                    <a:pt x="1" y="21"/>
                    <a:pt x="0" y="20"/>
                  </a:cubicBezTo>
                  <a:cubicBezTo>
                    <a:pt x="0" y="20"/>
                    <a:pt x="1" y="18"/>
                    <a:pt x="1" y="17"/>
                  </a:cubicBezTo>
                  <a:cubicBezTo>
                    <a:pt x="1" y="16"/>
                    <a:pt x="1" y="14"/>
                    <a:pt x="2" y="13"/>
                  </a:cubicBezTo>
                  <a:cubicBezTo>
                    <a:pt x="2" y="13"/>
                    <a:pt x="3" y="12"/>
                    <a:pt x="4" y="12"/>
                  </a:cubicBezTo>
                  <a:cubicBezTo>
                    <a:pt x="4" y="12"/>
                    <a:pt x="6" y="11"/>
                    <a:pt x="6" y="11"/>
                  </a:cubicBezTo>
                  <a:cubicBezTo>
                    <a:pt x="7" y="11"/>
                    <a:pt x="8" y="10"/>
                    <a:pt x="8" y="1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0" name="Freeform 261"/>
            <p:cNvSpPr>
              <a:spLocks/>
            </p:cNvSpPr>
            <p:nvPr/>
          </p:nvSpPr>
          <p:spPr bwMode="auto">
            <a:xfrm>
              <a:off x="1831976" y="631825"/>
              <a:ext cx="7938" cy="6350"/>
            </a:xfrm>
            <a:custGeom>
              <a:avLst/>
              <a:gdLst/>
              <a:ahLst/>
              <a:cxnLst>
                <a:cxn ang="0">
                  <a:pos x="3" y="2"/>
                </a:cxn>
                <a:cxn ang="0">
                  <a:pos x="2" y="3"/>
                </a:cxn>
                <a:cxn ang="0">
                  <a:pos x="0" y="1"/>
                </a:cxn>
                <a:cxn ang="0">
                  <a:pos x="1" y="0"/>
                </a:cxn>
                <a:cxn ang="0">
                  <a:pos x="3" y="0"/>
                </a:cxn>
                <a:cxn ang="0">
                  <a:pos x="3" y="2"/>
                </a:cxn>
              </a:cxnLst>
              <a:rect l="0" t="0" r="r" b="b"/>
              <a:pathLst>
                <a:path w="4" h="3">
                  <a:moveTo>
                    <a:pt x="3" y="2"/>
                  </a:moveTo>
                  <a:cubicBezTo>
                    <a:pt x="3" y="3"/>
                    <a:pt x="2" y="3"/>
                    <a:pt x="2" y="3"/>
                  </a:cubicBezTo>
                  <a:cubicBezTo>
                    <a:pt x="1" y="3"/>
                    <a:pt x="0" y="2"/>
                    <a:pt x="0" y="1"/>
                  </a:cubicBezTo>
                  <a:cubicBezTo>
                    <a:pt x="0" y="1"/>
                    <a:pt x="1" y="1"/>
                    <a:pt x="1" y="0"/>
                  </a:cubicBezTo>
                  <a:cubicBezTo>
                    <a:pt x="1" y="0"/>
                    <a:pt x="2" y="0"/>
                    <a:pt x="3" y="0"/>
                  </a:cubicBezTo>
                  <a:cubicBezTo>
                    <a:pt x="3" y="1"/>
                    <a:pt x="4" y="2"/>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1" name="Freeform 262"/>
            <p:cNvSpPr>
              <a:spLocks/>
            </p:cNvSpPr>
            <p:nvPr/>
          </p:nvSpPr>
          <p:spPr bwMode="auto">
            <a:xfrm>
              <a:off x="1277938" y="2028825"/>
              <a:ext cx="98425" cy="146050"/>
            </a:xfrm>
            <a:custGeom>
              <a:avLst/>
              <a:gdLst/>
              <a:ahLst/>
              <a:cxnLst>
                <a:cxn ang="0">
                  <a:pos x="43" y="23"/>
                </a:cxn>
                <a:cxn ang="0">
                  <a:pos x="45" y="28"/>
                </a:cxn>
                <a:cxn ang="0">
                  <a:pos x="49" y="30"/>
                </a:cxn>
                <a:cxn ang="0">
                  <a:pos x="49" y="32"/>
                </a:cxn>
                <a:cxn ang="0">
                  <a:pos x="46" y="36"/>
                </a:cxn>
                <a:cxn ang="0">
                  <a:pos x="42" y="43"/>
                </a:cxn>
                <a:cxn ang="0">
                  <a:pos x="39" y="48"/>
                </a:cxn>
                <a:cxn ang="0">
                  <a:pos x="36" y="53"/>
                </a:cxn>
                <a:cxn ang="0">
                  <a:pos x="40" y="58"/>
                </a:cxn>
                <a:cxn ang="0">
                  <a:pos x="44" y="56"/>
                </a:cxn>
                <a:cxn ang="0">
                  <a:pos x="47" y="52"/>
                </a:cxn>
                <a:cxn ang="0">
                  <a:pos x="51" y="53"/>
                </a:cxn>
                <a:cxn ang="0">
                  <a:pos x="50" y="58"/>
                </a:cxn>
                <a:cxn ang="0">
                  <a:pos x="44" y="62"/>
                </a:cxn>
                <a:cxn ang="0">
                  <a:pos x="42" y="69"/>
                </a:cxn>
                <a:cxn ang="0">
                  <a:pos x="43" y="72"/>
                </a:cxn>
                <a:cxn ang="0">
                  <a:pos x="39" y="77"/>
                </a:cxn>
                <a:cxn ang="0">
                  <a:pos x="34" y="78"/>
                </a:cxn>
                <a:cxn ang="0">
                  <a:pos x="32" y="76"/>
                </a:cxn>
                <a:cxn ang="0">
                  <a:pos x="30" y="71"/>
                </a:cxn>
                <a:cxn ang="0">
                  <a:pos x="28" y="66"/>
                </a:cxn>
                <a:cxn ang="0">
                  <a:pos x="26" y="64"/>
                </a:cxn>
                <a:cxn ang="0">
                  <a:pos x="27" y="67"/>
                </a:cxn>
                <a:cxn ang="0">
                  <a:pos x="24" y="66"/>
                </a:cxn>
                <a:cxn ang="0">
                  <a:pos x="19" y="62"/>
                </a:cxn>
                <a:cxn ang="0">
                  <a:pos x="15" y="62"/>
                </a:cxn>
                <a:cxn ang="0">
                  <a:pos x="10" y="59"/>
                </a:cxn>
                <a:cxn ang="0">
                  <a:pos x="10" y="54"/>
                </a:cxn>
                <a:cxn ang="0">
                  <a:pos x="5" y="51"/>
                </a:cxn>
                <a:cxn ang="0">
                  <a:pos x="4" y="47"/>
                </a:cxn>
                <a:cxn ang="0">
                  <a:pos x="1" y="45"/>
                </a:cxn>
                <a:cxn ang="0">
                  <a:pos x="1" y="43"/>
                </a:cxn>
                <a:cxn ang="0">
                  <a:pos x="2" y="38"/>
                </a:cxn>
                <a:cxn ang="0">
                  <a:pos x="6" y="34"/>
                </a:cxn>
                <a:cxn ang="0">
                  <a:pos x="7" y="27"/>
                </a:cxn>
                <a:cxn ang="0">
                  <a:pos x="4" y="15"/>
                </a:cxn>
                <a:cxn ang="0">
                  <a:pos x="2" y="3"/>
                </a:cxn>
                <a:cxn ang="0">
                  <a:pos x="4" y="2"/>
                </a:cxn>
                <a:cxn ang="0">
                  <a:pos x="7" y="2"/>
                </a:cxn>
                <a:cxn ang="0">
                  <a:pos x="11" y="0"/>
                </a:cxn>
                <a:cxn ang="0">
                  <a:pos x="13" y="4"/>
                </a:cxn>
                <a:cxn ang="0">
                  <a:pos x="16" y="8"/>
                </a:cxn>
                <a:cxn ang="0">
                  <a:pos x="15" y="11"/>
                </a:cxn>
                <a:cxn ang="0">
                  <a:pos x="19" y="15"/>
                </a:cxn>
                <a:cxn ang="0">
                  <a:pos x="21" y="19"/>
                </a:cxn>
                <a:cxn ang="0">
                  <a:pos x="26" y="20"/>
                </a:cxn>
                <a:cxn ang="0">
                  <a:pos x="28" y="25"/>
                </a:cxn>
                <a:cxn ang="0">
                  <a:pos x="30" y="27"/>
                </a:cxn>
                <a:cxn ang="0">
                  <a:pos x="34" y="30"/>
                </a:cxn>
                <a:cxn ang="0">
                  <a:pos x="38" y="28"/>
                </a:cxn>
                <a:cxn ang="0">
                  <a:pos x="42" y="24"/>
                </a:cxn>
              </a:cxnLst>
              <a:rect l="0" t="0" r="r" b="b"/>
              <a:pathLst>
                <a:path w="52" h="78">
                  <a:moveTo>
                    <a:pt x="42" y="24"/>
                  </a:moveTo>
                  <a:cubicBezTo>
                    <a:pt x="43" y="24"/>
                    <a:pt x="43" y="23"/>
                    <a:pt x="43" y="23"/>
                  </a:cubicBezTo>
                  <a:cubicBezTo>
                    <a:pt x="43" y="24"/>
                    <a:pt x="43" y="25"/>
                    <a:pt x="43" y="25"/>
                  </a:cubicBezTo>
                  <a:cubicBezTo>
                    <a:pt x="44" y="26"/>
                    <a:pt x="45" y="27"/>
                    <a:pt x="45" y="28"/>
                  </a:cubicBezTo>
                  <a:cubicBezTo>
                    <a:pt x="46" y="29"/>
                    <a:pt x="46" y="30"/>
                    <a:pt x="47" y="30"/>
                  </a:cubicBezTo>
                  <a:cubicBezTo>
                    <a:pt x="47" y="30"/>
                    <a:pt x="48" y="30"/>
                    <a:pt x="49" y="30"/>
                  </a:cubicBezTo>
                  <a:cubicBezTo>
                    <a:pt x="49" y="30"/>
                    <a:pt x="49" y="30"/>
                    <a:pt x="49" y="30"/>
                  </a:cubicBezTo>
                  <a:cubicBezTo>
                    <a:pt x="49" y="30"/>
                    <a:pt x="49" y="31"/>
                    <a:pt x="49" y="32"/>
                  </a:cubicBezTo>
                  <a:cubicBezTo>
                    <a:pt x="49" y="33"/>
                    <a:pt x="48" y="34"/>
                    <a:pt x="48" y="34"/>
                  </a:cubicBezTo>
                  <a:cubicBezTo>
                    <a:pt x="47" y="35"/>
                    <a:pt x="46" y="36"/>
                    <a:pt x="46" y="36"/>
                  </a:cubicBezTo>
                  <a:cubicBezTo>
                    <a:pt x="45" y="37"/>
                    <a:pt x="45" y="38"/>
                    <a:pt x="45" y="39"/>
                  </a:cubicBezTo>
                  <a:cubicBezTo>
                    <a:pt x="44" y="40"/>
                    <a:pt x="43" y="42"/>
                    <a:pt x="42" y="43"/>
                  </a:cubicBezTo>
                  <a:cubicBezTo>
                    <a:pt x="41" y="44"/>
                    <a:pt x="40" y="45"/>
                    <a:pt x="40" y="46"/>
                  </a:cubicBezTo>
                  <a:cubicBezTo>
                    <a:pt x="39" y="46"/>
                    <a:pt x="39" y="48"/>
                    <a:pt x="39" y="48"/>
                  </a:cubicBezTo>
                  <a:cubicBezTo>
                    <a:pt x="39" y="49"/>
                    <a:pt x="38" y="50"/>
                    <a:pt x="37" y="51"/>
                  </a:cubicBezTo>
                  <a:cubicBezTo>
                    <a:pt x="37" y="51"/>
                    <a:pt x="36" y="52"/>
                    <a:pt x="36" y="53"/>
                  </a:cubicBezTo>
                  <a:cubicBezTo>
                    <a:pt x="36" y="53"/>
                    <a:pt x="37" y="55"/>
                    <a:pt x="37" y="55"/>
                  </a:cubicBezTo>
                  <a:cubicBezTo>
                    <a:pt x="38" y="56"/>
                    <a:pt x="39" y="58"/>
                    <a:pt x="40" y="58"/>
                  </a:cubicBezTo>
                  <a:cubicBezTo>
                    <a:pt x="40" y="58"/>
                    <a:pt x="41" y="58"/>
                    <a:pt x="42" y="58"/>
                  </a:cubicBezTo>
                  <a:cubicBezTo>
                    <a:pt x="42" y="58"/>
                    <a:pt x="43" y="57"/>
                    <a:pt x="44" y="56"/>
                  </a:cubicBezTo>
                  <a:cubicBezTo>
                    <a:pt x="44" y="56"/>
                    <a:pt x="44" y="55"/>
                    <a:pt x="45" y="54"/>
                  </a:cubicBezTo>
                  <a:cubicBezTo>
                    <a:pt x="45" y="54"/>
                    <a:pt x="47" y="53"/>
                    <a:pt x="47" y="52"/>
                  </a:cubicBezTo>
                  <a:cubicBezTo>
                    <a:pt x="48" y="52"/>
                    <a:pt x="49" y="52"/>
                    <a:pt x="49" y="52"/>
                  </a:cubicBezTo>
                  <a:cubicBezTo>
                    <a:pt x="50" y="52"/>
                    <a:pt x="51" y="52"/>
                    <a:pt x="51" y="53"/>
                  </a:cubicBezTo>
                  <a:cubicBezTo>
                    <a:pt x="51" y="53"/>
                    <a:pt x="52" y="54"/>
                    <a:pt x="52" y="55"/>
                  </a:cubicBezTo>
                  <a:cubicBezTo>
                    <a:pt x="52" y="56"/>
                    <a:pt x="50" y="57"/>
                    <a:pt x="50" y="58"/>
                  </a:cubicBezTo>
                  <a:cubicBezTo>
                    <a:pt x="49" y="58"/>
                    <a:pt x="47" y="59"/>
                    <a:pt x="47" y="60"/>
                  </a:cubicBezTo>
                  <a:cubicBezTo>
                    <a:pt x="46" y="60"/>
                    <a:pt x="44" y="62"/>
                    <a:pt x="44" y="62"/>
                  </a:cubicBezTo>
                  <a:cubicBezTo>
                    <a:pt x="44" y="63"/>
                    <a:pt x="43" y="65"/>
                    <a:pt x="43" y="65"/>
                  </a:cubicBezTo>
                  <a:cubicBezTo>
                    <a:pt x="43" y="66"/>
                    <a:pt x="42" y="68"/>
                    <a:pt x="42" y="69"/>
                  </a:cubicBezTo>
                  <a:cubicBezTo>
                    <a:pt x="42" y="69"/>
                    <a:pt x="43" y="70"/>
                    <a:pt x="44" y="71"/>
                  </a:cubicBezTo>
                  <a:cubicBezTo>
                    <a:pt x="44" y="72"/>
                    <a:pt x="43" y="72"/>
                    <a:pt x="43" y="72"/>
                  </a:cubicBezTo>
                  <a:cubicBezTo>
                    <a:pt x="42" y="73"/>
                    <a:pt x="41" y="74"/>
                    <a:pt x="41" y="75"/>
                  </a:cubicBezTo>
                  <a:cubicBezTo>
                    <a:pt x="41" y="75"/>
                    <a:pt x="40" y="76"/>
                    <a:pt x="39" y="77"/>
                  </a:cubicBezTo>
                  <a:cubicBezTo>
                    <a:pt x="39" y="77"/>
                    <a:pt x="38" y="78"/>
                    <a:pt x="37" y="78"/>
                  </a:cubicBezTo>
                  <a:cubicBezTo>
                    <a:pt x="36" y="78"/>
                    <a:pt x="35" y="78"/>
                    <a:pt x="34" y="78"/>
                  </a:cubicBezTo>
                  <a:cubicBezTo>
                    <a:pt x="34" y="78"/>
                    <a:pt x="33" y="77"/>
                    <a:pt x="32" y="77"/>
                  </a:cubicBezTo>
                  <a:cubicBezTo>
                    <a:pt x="33" y="77"/>
                    <a:pt x="32" y="76"/>
                    <a:pt x="32" y="76"/>
                  </a:cubicBezTo>
                  <a:cubicBezTo>
                    <a:pt x="32" y="75"/>
                    <a:pt x="31" y="74"/>
                    <a:pt x="31" y="73"/>
                  </a:cubicBezTo>
                  <a:cubicBezTo>
                    <a:pt x="31" y="73"/>
                    <a:pt x="30" y="72"/>
                    <a:pt x="30" y="71"/>
                  </a:cubicBezTo>
                  <a:cubicBezTo>
                    <a:pt x="30" y="70"/>
                    <a:pt x="30" y="69"/>
                    <a:pt x="30" y="69"/>
                  </a:cubicBezTo>
                  <a:cubicBezTo>
                    <a:pt x="29" y="68"/>
                    <a:pt x="29" y="66"/>
                    <a:pt x="28" y="66"/>
                  </a:cubicBezTo>
                  <a:cubicBezTo>
                    <a:pt x="28" y="65"/>
                    <a:pt x="28" y="64"/>
                    <a:pt x="27" y="64"/>
                  </a:cubicBezTo>
                  <a:cubicBezTo>
                    <a:pt x="27" y="64"/>
                    <a:pt x="27" y="64"/>
                    <a:pt x="26" y="64"/>
                  </a:cubicBezTo>
                  <a:cubicBezTo>
                    <a:pt x="26" y="65"/>
                    <a:pt x="26" y="66"/>
                    <a:pt x="27" y="66"/>
                  </a:cubicBezTo>
                  <a:cubicBezTo>
                    <a:pt x="27" y="66"/>
                    <a:pt x="27" y="67"/>
                    <a:pt x="27" y="67"/>
                  </a:cubicBezTo>
                  <a:cubicBezTo>
                    <a:pt x="27" y="67"/>
                    <a:pt x="26" y="68"/>
                    <a:pt x="26" y="68"/>
                  </a:cubicBezTo>
                  <a:cubicBezTo>
                    <a:pt x="25" y="68"/>
                    <a:pt x="24" y="66"/>
                    <a:pt x="24" y="66"/>
                  </a:cubicBezTo>
                  <a:cubicBezTo>
                    <a:pt x="23" y="65"/>
                    <a:pt x="23" y="64"/>
                    <a:pt x="22" y="64"/>
                  </a:cubicBezTo>
                  <a:cubicBezTo>
                    <a:pt x="21" y="63"/>
                    <a:pt x="20" y="62"/>
                    <a:pt x="19" y="62"/>
                  </a:cubicBezTo>
                  <a:cubicBezTo>
                    <a:pt x="19" y="62"/>
                    <a:pt x="18" y="62"/>
                    <a:pt x="18" y="62"/>
                  </a:cubicBezTo>
                  <a:cubicBezTo>
                    <a:pt x="17" y="62"/>
                    <a:pt x="16" y="62"/>
                    <a:pt x="15" y="62"/>
                  </a:cubicBezTo>
                  <a:cubicBezTo>
                    <a:pt x="14" y="62"/>
                    <a:pt x="12" y="61"/>
                    <a:pt x="12" y="61"/>
                  </a:cubicBezTo>
                  <a:cubicBezTo>
                    <a:pt x="11" y="60"/>
                    <a:pt x="10" y="60"/>
                    <a:pt x="10" y="59"/>
                  </a:cubicBezTo>
                  <a:cubicBezTo>
                    <a:pt x="10" y="58"/>
                    <a:pt x="11" y="57"/>
                    <a:pt x="11" y="57"/>
                  </a:cubicBezTo>
                  <a:cubicBezTo>
                    <a:pt x="11" y="56"/>
                    <a:pt x="10" y="55"/>
                    <a:pt x="10" y="54"/>
                  </a:cubicBezTo>
                  <a:cubicBezTo>
                    <a:pt x="10" y="54"/>
                    <a:pt x="8" y="53"/>
                    <a:pt x="8" y="53"/>
                  </a:cubicBezTo>
                  <a:cubicBezTo>
                    <a:pt x="7" y="52"/>
                    <a:pt x="6" y="52"/>
                    <a:pt x="5" y="51"/>
                  </a:cubicBezTo>
                  <a:cubicBezTo>
                    <a:pt x="5" y="51"/>
                    <a:pt x="5" y="49"/>
                    <a:pt x="5" y="49"/>
                  </a:cubicBezTo>
                  <a:cubicBezTo>
                    <a:pt x="4" y="48"/>
                    <a:pt x="4" y="47"/>
                    <a:pt x="4" y="47"/>
                  </a:cubicBezTo>
                  <a:cubicBezTo>
                    <a:pt x="3" y="46"/>
                    <a:pt x="2" y="46"/>
                    <a:pt x="2" y="46"/>
                  </a:cubicBezTo>
                  <a:cubicBezTo>
                    <a:pt x="2" y="46"/>
                    <a:pt x="1" y="45"/>
                    <a:pt x="1" y="45"/>
                  </a:cubicBezTo>
                  <a:cubicBezTo>
                    <a:pt x="1" y="44"/>
                    <a:pt x="0" y="44"/>
                    <a:pt x="1" y="43"/>
                  </a:cubicBezTo>
                  <a:cubicBezTo>
                    <a:pt x="1" y="43"/>
                    <a:pt x="1" y="43"/>
                    <a:pt x="1" y="43"/>
                  </a:cubicBezTo>
                  <a:cubicBezTo>
                    <a:pt x="2" y="42"/>
                    <a:pt x="2" y="40"/>
                    <a:pt x="2" y="40"/>
                  </a:cubicBezTo>
                  <a:cubicBezTo>
                    <a:pt x="2" y="39"/>
                    <a:pt x="2" y="38"/>
                    <a:pt x="2" y="38"/>
                  </a:cubicBezTo>
                  <a:cubicBezTo>
                    <a:pt x="2" y="38"/>
                    <a:pt x="3" y="37"/>
                    <a:pt x="4" y="36"/>
                  </a:cubicBezTo>
                  <a:cubicBezTo>
                    <a:pt x="4" y="36"/>
                    <a:pt x="5" y="35"/>
                    <a:pt x="6" y="34"/>
                  </a:cubicBezTo>
                  <a:cubicBezTo>
                    <a:pt x="6" y="34"/>
                    <a:pt x="6" y="33"/>
                    <a:pt x="6" y="32"/>
                  </a:cubicBezTo>
                  <a:cubicBezTo>
                    <a:pt x="7" y="31"/>
                    <a:pt x="7" y="28"/>
                    <a:pt x="7" y="27"/>
                  </a:cubicBezTo>
                  <a:cubicBezTo>
                    <a:pt x="6" y="25"/>
                    <a:pt x="5" y="22"/>
                    <a:pt x="5" y="21"/>
                  </a:cubicBezTo>
                  <a:cubicBezTo>
                    <a:pt x="5" y="19"/>
                    <a:pt x="4" y="17"/>
                    <a:pt x="4" y="15"/>
                  </a:cubicBezTo>
                  <a:cubicBezTo>
                    <a:pt x="4" y="14"/>
                    <a:pt x="4" y="11"/>
                    <a:pt x="4" y="9"/>
                  </a:cubicBezTo>
                  <a:cubicBezTo>
                    <a:pt x="4" y="8"/>
                    <a:pt x="3" y="5"/>
                    <a:pt x="2" y="3"/>
                  </a:cubicBezTo>
                  <a:cubicBezTo>
                    <a:pt x="2" y="3"/>
                    <a:pt x="2" y="3"/>
                    <a:pt x="2" y="3"/>
                  </a:cubicBezTo>
                  <a:cubicBezTo>
                    <a:pt x="2" y="3"/>
                    <a:pt x="3" y="3"/>
                    <a:pt x="4" y="2"/>
                  </a:cubicBezTo>
                  <a:cubicBezTo>
                    <a:pt x="4" y="2"/>
                    <a:pt x="5" y="2"/>
                    <a:pt x="5" y="2"/>
                  </a:cubicBezTo>
                  <a:cubicBezTo>
                    <a:pt x="5" y="1"/>
                    <a:pt x="6" y="2"/>
                    <a:pt x="7" y="2"/>
                  </a:cubicBezTo>
                  <a:cubicBezTo>
                    <a:pt x="8" y="1"/>
                    <a:pt x="9" y="0"/>
                    <a:pt x="10" y="0"/>
                  </a:cubicBezTo>
                  <a:cubicBezTo>
                    <a:pt x="10" y="0"/>
                    <a:pt x="11" y="0"/>
                    <a:pt x="11" y="0"/>
                  </a:cubicBezTo>
                  <a:cubicBezTo>
                    <a:pt x="12" y="1"/>
                    <a:pt x="12" y="2"/>
                    <a:pt x="12" y="2"/>
                  </a:cubicBezTo>
                  <a:cubicBezTo>
                    <a:pt x="13" y="3"/>
                    <a:pt x="12" y="4"/>
                    <a:pt x="13" y="4"/>
                  </a:cubicBezTo>
                  <a:cubicBezTo>
                    <a:pt x="13" y="5"/>
                    <a:pt x="15" y="6"/>
                    <a:pt x="15" y="6"/>
                  </a:cubicBezTo>
                  <a:cubicBezTo>
                    <a:pt x="16" y="7"/>
                    <a:pt x="16" y="8"/>
                    <a:pt x="16" y="8"/>
                  </a:cubicBezTo>
                  <a:cubicBezTo>
                    <a:pt x="16" y="8"/>
                    <a:pt x="15" y="9"/>
                    <a:pt x="15" y="9"/>
                  </a:cubicBezTo>
                  <a:cubicBezTo>
                    <a:pt x="15" y="9"/>
                    <a:pt x="15" y="11"/>
                    <a:pt x="15" y="11"/>
                  </a:cubicBezTo>
                  <a:cubicBezTo>
                    <a:pt x="15" y="12"/>
                    <a:pt x="16" y="13"/>
                    <a:pt x="17" y="13"/>
                  </a:cubicBezTo>
                  <a:cubicBezTo>
                    <a:pt x="17" y="14"/>
                    <a:pt x="18" y="15"/>
                    <a:pt x="19" y="15"/>
                  </a:cubicBezTo>
                  <a:cubicBezTo>
                    <a:pt x="19" y="15"/>
                    <a:pt x="20" y="15"/>
                    <a:pt x="20" y="16"/>
                  </a:cubicBezTo>
                  <a:cubicBezTo>
                    <a:pt x="21" y="16"/>
                    <a:pt x="21" y="18"/>
                    <a:pt x="21" y="19"/>
                  </a:cubicBezTo>
                  <a:cubicBezTo>
                    <a:pt x="22" y="19"/>
                    <a:pt x="23" y="19"/>
                    <a:pt x="24" y="20"/>
                  </a:cubicBezTo>
                  <a:cubicBezTo>
                    <a:pt x="24" y="20"/>
                    <a:pt x="26" y="19"/>
                    <a:pt x="26" y="20"/>
                  </a:cubicBezTo>
                  <a:cubicBezTo>
                    <a:pt x="27" y="20"/>
                    <a:pt x="28" y="22"/>
                    <a:pt x="28" y="22"/>
                  </a:cubicBezTo>
                  <a:cubicBezTo>
                    <a:pt x="28" y="23"/>
                    <a:pt x="28" y="25"/>
                    <a:pt x="28" y="25"/>
                  </a:cubicBezTo>
                  <a:cubicBezTo>
                    <a:pt x="28" y="26"/>
                    <a:pt x="28" y="27"/>
                    <a:pt x="29" y="27"/>
                  </a:cubicBezTo>
                  <a:cubicBezTo>
                    <a:pt x="29" y="27"/>
                    <a:pt x="30" y="27"/>
                    <a:pt x="30" y="27"/>
                  </a:cubicBezTo>
                  <a:cubicBezTo>
                    <a:pt x="31" y="27"/>
                    <a:pt x="32" y="28"/>
                    <a:pt x="33" y="29"/>
                  </a:cubicBezTo>
                  <a:cubicBezTo>
                    <a:pt x="33" y="29"/>
                    <a:pt x="34" y="30"/>
                    <a:pt x="34" y="30"/>
                  </a:cubicBezTo>
                  <a:cubicBezTo>
                    <a:pt x="35" y="30"/>
                    <a:pt x="36" y="30"/>
                    <a:pt x="37" y="29"/>
                  </a:cubicBezTo>
                  <a:cubicBezTo>
                    <a:pt x="37" y="29"/>
                    <a:pt x="37" y="28"/>
                    <a:pt x="38" y="28"/>
                  </a:cubicBezTo>
                  <a:cubicBezTo>
                    <a:pt x="38" y="28"/>
                    <a:pt x="39" y="27"/>
                    <a:pt x="40" y="27"/>
                  </a:cubicBezTo>
                  <a:cubicBezTo>
                    <a:pt x="40" y="26"/>
                    <a:pt x="42" y="25"/>
                    <a:pt x="42" y="2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2" name="Freeform 263"/>
            <p:cNvSpPr>
              <a:spLocks/>
            </p:cNvSpPr>
            <p:nvPr/>
          </p:nvSpPr>
          <p:spPr bwMode="auto">
            <a:xfrm>
              <a:off x="1155701" y="2100263"/>
              <a:ext cx="79375" cy="130175"/>
            </a:xfrm>
            <a:custGeom>
              <a:avLst/>
              <a:gdLst/>
              <a:ahLst/>
              <a:cxnLst>
                <a:cxn ang="0">
                  <a:pos x="14" y="64"/>
                </a:cxn>
                <a:cxn ang="0">
                  <a:pos x="11" y="62"/>
                </a:cxn>
                <a:cxn ang="0">
                  <a:pos x="11" y="60"/>
                </a:cxn>
                <a:cxn ang="0">
                  <a:pos x="11" y="56"/>
                </a:cxn>
                <a:cxn ang="0">
                  <a:pos x="9" y="53"/>
                </a:cxn>
                <a:cxn ang="0">
                  <a:pos x="8" y="51"/>
                </a:cxn>
                <a:cxn ang="0">
                  <a:pos x="6" y="49"/>
                </a:cxn>
                <a:cxn ang="0">
                  <a:pos x="5" y="47"/>
                </a:cxn>
                <a:cxn ang="0">
                  <a:pos x="6" y="44"/>
                </a:cxn>
                <a:cxn ang="0">
                  <a:pos x="6" y="40"/>
                </a:cxn>
                <a:cxn ang="0">
                  <a:pos x="5" y="35"/>
                </a:cxn>
                <a:cxn ang="0">
                  <a:pos x="2" y="32"/>
                </a:cxn>
                <a:cxn ang="0">
                  <a:pos x="1" y="27"/>
                </a:cxn>
                <a:cxn ang="0">
                  <a:pos x="1" y="21"/>
                </a:cxn>
                <a:cxn ang="0">
                  <a:pos x="2" y="16"/>
                </a:cxn>
                <a:cxn ang="0">
                  <a:pos x="3" y="11"/>
                </a:cxn>
                <a:cxn ang="0">
                  <a:pos x="7" y="8"/>
                </a:cxn>
                <a:cxn ang="0">
                  <a:pos x="10" y="6"/>
                </a:cxn>
                <a:cxn ang="0">
                  <a:pos x="11" y="4"/>
                </a:cxn>
                <a:cxn ang="0">
                  <a:pos x="13" y="2"/>
                </a:cxn>
                <a:cxn ang="0">
                  <a:pos x="17" y="0"/>
                </a:cxn>
                <a:cxn ang="0">
                  <a:pos x="20" y="0"/>
                </a:cxn>
                <a:cxn ang="0">
                  <a:pos x="24" y="1"/>
                </a:cxn>
                <a:cxn ang="0">
                  <a:pos x="28" y="3"/>
                </a:cxn>
                <a:cxn ang="0">
                  <a:pos x="31" y="6"/>
                </a:cxn>
                <a:cxn ang="0">
                  <a:pos x="34" y="11"/>
                </a:cxn>
                <a:cxn ang="0">
                  <a:pos x="35" y="15"/>
                </a:cxn>
                <a:cxn ang="0">
                  <a:pos x="36" y="22"/>
                </a:cxn>
                <a:cxn ang="0">
                  <a:pos x="36" y="27"/>
                </a:cxn>
                <a:cxn ang="0">
                  <a:pos x="36" y="30"/>
                </a:cxn>
                <a:cxn ang="0">
                  <a:pos x="34" y="32"/>
                </a:cxn>
                <a:cxn ang="0">
                  <a:pos x="34" y="33"/>
                </a:cxn>
                <a:cxn ang="0">
                  <a:pos x="35" y="35"/>
                </a:cxn>
                <a:cxn ang="0">
                  <a:pos x="37" y="36"/>
                </a:cxn>
                <a:cxn ang="0">
                  <a:pos x="39" y="38"/>
                </a:cxn>
                <a:cxn ang="0">
                  <a:pos x="41" y="41"/>
                </a:cxn>
                <a:cxn ang="0">
                  <a:pos x="41" y="43"/>
                </a:cxn>
                <a:cxn ang="0">
                  <a:pos x="39" y="44"/>
                </a:cxn>
                <a:cxn ang="0">
                  <a:pos x="37" y="45"/>
                </a:cxn>
                <a:cxn ang="0">
                  <a:pos x="36" y="47"/>
                </a:cxn>
                <a:cxn ang="0">
                  <a:pos x="38" y="49"/>
                </a:cxn>
                <a:cxn ang="0">
                  <a:pos x="40" y="51"/>
                </a:cxn>
                <a:cxn ang="0">
                  <a:pos x="41" y="55"/>
                </a:cxn>
                <a:cxn ang="0">
                  <a:pos x="41" y="58"/>
                </a:cxn>
                <a:cxn ang="0">
                  <a:pos x="42" y="61"/>
                </a:cxn>
                <a:cxn ang="0">
                  <a:pos x="41" y="64"/>
                </a:cxn>
                <a:cxn ang="0">
                  <a:pos x="38" y="67"/>
                </a:cxn>
                <a:cxn ang="0">
                  <a:pos x="36" y="67"/>
                </a:cxn>
                <a:cxn ang="0">
                  <a:pos x="32" y="68"/>
                </a:cxn>
                <a:cxn ang="0">
                  <a:pos x="29" y="69"/>
                </a:cxn>
                <a:cxn ang="0">
                  <a:pos x="26" y="69"/>
                </a:cxn>
                <a:cxn ang="0">
                  <a:pos x="21" y="68"/>
                </a:cxn>
                <a:cxn ang="0">
                  <a:pos x="17" y="67"/>
                </a:cxn>
                <a:cxn ang="0">
                  <a:pos x="14" y="64"/>
                </a:cxn>
              </a:cxnLst>
              <a:rect l="0" t="0" r="r" b="b"/>
              <a:pathLst>
                <a:path w="42" h="69">
                  <a:moveTo>
                    <a:pt x="14" y="64"/>
                  </a:moveTo>
                  <a:cubicBezTo>
                    <a:pt x="13" y="64"/>
                    <a:pt x="12" y="63"/>
                    <a:pt x="11" y="62"/>
                  </a:cubicBezTo>
                  <a:cubicBezTo>
                    <a:pt x="11" y="62"/>
                    <a:pt x="11" y="60"/>
                    <a:pt x="11" y="60"/>
                  </a:cubicBezTo>
                  <a:cubicBezTo>
                    <a:pt x="10" y="59"/>
                    <a:pt x="11" y="57"/>
                    <a:pt x="11" y="56"/>
                  </a:cubicBezTo>
                  <a:cubicBezTo>
                    <a:pt x="10" y="55"/>
                    <a:pt x="10" y="54"/>
                    <a:pt x="9" y="53"/>
                  </a:cubicBezTo>
                  <a:cubicBezTo>
                    <a:pt x="9" y="52"/>
                    <a:pt x="8" y="51"/>
                    <a:pt x="8" y="51"/>
                  </a:cubicBezTo>
                  <a:cubicBezTo>
                    <a:pt x="7" y="51"/>
                    <a:pt x="6" y="49"/>
                    <a:pt x="6" y="49"/>
                  </a:cubicBezTo>
                  <a:cubicBezTo>
                    <a:pt x="6" y="49"/>
                    <a:pt x="5" y="48"/>
                    <a:pt x="5" y="47"/>
                  </a:cubicBezTo>
                  <a:cubicBezTo>
                    <a:pt x="5" y="47"/>
                    <a:pt x="6" y="45"/>
                    <a:pt x="6" y="44"/>
                  </a:cubicBezTo>
                  <a:cubicBezTo>
                    <a:pt x="6" y="43"/>
                    <a:pt x="6" y="41"/>
                    <a:pt x="6" y="40"/>
                  </a:cubicBezTo>
                  <a:cubicBezTo>
                    <a:pt x="6" y="39"/>
                    <a:pt x="5" y="36"/>
                    <a:pt x="5" y="35"/>
                  </a:cubicBezTo>
                  <a:cubicBezTo>
                    <a:pt x="4" y="34"/>
                    <a:pt x="3" y="33"/>
                    <a:pt x="2" y="32"/>
                  </a:cubicBezTo>
                  <a:cubicBezTo>
                    <a:pt x="2" y="31"/>
                    <a:pt x="1" y="29"/>
                    <a:pt x="1" y="27"/>
                  </a:cubicBezTo>
                  <a:cubicBezTo>
                    <a:pt x="0" y="26"/>
                    <a:pt x="1" y="22"/>
                    <a:pt x="1" y="21"/>
                  </a:cubicBezTo>
                  <a:cubicBezTo>
                    <a:pt x="1" y="19"/>
                    <a:pt x="2" y="17"/>
                    <a:pt x="2" y="16"/>
                  </a:cubicBezTo>
                  <a:cubicBezTo>
                    <a:pt x="2" y="15"/>
                    <a:pt x="3" y="12"/>
                    <a:pt x="3" y="11"/>
                  </a:cubicBezTo>
                  <a:cubicBezTo>
                    <a:pt x="4" y="10"/>
                    <a:pt x="6" y="9"/>
                    <a:pt x="7" y="8"/>
                  </a:cubicBezTo>
                  <a:cubicBezTo>
                    <a:pt x="7" y="7"/>
                    <a:pt x="9" y="7"/>
                    <a:pt x="10" y="6"/>
                  </a:cubicBezTo>
                  <a:cubicBezTo>
                    <a:pt x="10" y="6"/>
                    <a:pt x="11" y="4"/>
                    <a:pt x="11" y="4"/>
                  </a:cubicBezTo>
                  <a:cubicBezTo>
                    <a:pt x="12" y="3"/>
                    <a:pt x="13" y="2"/>
                    <a:pt x="13" y="2"/>
                  </a:cubicBezTo>
                  <a:cubicBezTo>
                    <a:pt x="14" y="1"/>
                    <a:pt x="16" y="0"/>
                    <a:pt x="17" y="0"/>
                  </a:cubicBezTo>
                  <a:cubicBezTo>
                    <a:pt x="18" y="0"/>
                    <a:pt x="19" y="0"/>
                    <a:pt x="20" y="0"/>
                  </a:cubicBezTo>
                  <a:cubicBezTo>
                    <a:pt x="21" y="0"/>
                    <a:pt x="23" y="1"/>
                    <a:pt x="24" y="1"/>
                  </a:cubicBezTo>
                  <a:cubicBezTo>
                    <a:pt x="25" y="2"/>
                    <a:pt x="27" y="2"/>
                    <a:pt x="28" y="3"/>
                  </a:cubicBezTo>
                  <a:cubicBezTo>
                    <a:pt x="29" y="4"/>
                    <a:pt x="30" y="5"/>
                    <a:pt x="31" y="6"/>
                  </a:cubicBezTo>
                  <a:cubicBezTo>
                    <a:pt x="32" y="7"/>
                    <a:pt x="33" y="10"/>
                    <a:pt x="34" y="11"/>
                  </a:cubicBezTo>
                  <a:cubicBezTo>
                    <a:pt x="34" y="12"/>
                    <a:pt x="35" y="14"/>
                    <a:pt x="35" y="15"/>
                  </a:cubicBezTo>
                  <a:cubicBezTo>
                    <a:pt x="35" y="17"/>
                    <a:pt x="36" y="20"/>
                    <a:pt x="36" y="22"/>
                  </a:cubicBezTo>
                  <a:cubicBezTo>
                    <a:pt x="36" y="23"/>
                    <a:pt x="36" y="26"/>
                    <a:pt x="36" y="27"/>
                  </a:cubicBezTo>
                  <a:cubicBezTo>
                    <a:pt x="36" y="28"/>
                    <a:pt x="36" y="29"/>
                    <a:pt x="36" y="30"/>
                  </a:cubicBezTo>
                  <a:cubicBezTo>
                    <a:pt x="35" y="30"/>
                    <a:pt x="35" y="31"/>
                    <a:pt x="34" y="32"/>
                  </a:cubicBezTo>
                  <a:cubicBezTo>
                    <a:pt x="34" y="32"/>
                    <a:pt x="34" y="33"/>
                    <a:pt x="34" y="33"/>
                  </a:cubicBezTo>
                  <a:cubicBezTo>
                    <a:pt x="34" y="34"/>
                    <a:pt x="34" y="35"/>
                    <a:pt x="35" y="35"/>
                  </a:cubicBezTo>
                  <a:cubicBezTo>
                    <a:pt x="35" y="35"/>
                    <a:pt x="36" y="36"/>
                    <a:pt x="37" y="36"/>
                  </a:cubicBezTo>
                  <a:cubicBezTo>
                    <a:pt x="37" y="37"/>
                    <a:pt x="38" y="37"/>
                    <a:pt x="39" y="38"/>
                  </a:cubicBezTo>
                  <a:cubicBezTo>
                    <a:pt x="40" y="39"/>
                    <a:pt x="41" y="40"/>
                    <a:pt x="41" y="41"/>
                  </a:cubicBezTo>
                  <a:cubicBezTo>
                    <a:pt x="41" y="41"/>
                    <a:pt x="41" y="43"/>
                    <a:pt x="41" y="43"/>
                  </a:cubicBezTo>
                  <a:cubicBezTo>
                    <a:pt x="41" y="44"/>
                    <a:pt x="39" y="44"/>
                    <a:pt x="39" y="44"/>
                  </a:cubicBezTo>
                  <a:cubicBezTo>
                    <a:pt x="38" y="45"/>
                    <a:pt x="37" y="45"/>
                    <a:pt x="37" y="45"/>
                  </a:cubicBezTo>
                  <a:cubicBezTo>
                    <a:pt x="36" y="45"/>
                    <a:pt x="36" y="46"/>
                    <a:pt x="36" y="47"/>
                  </a:cubicBezTo>
                  <a:cubicBezTo>
                    <a:pt x="36" y="47"/>
                    <a:pt x="38" y="48"/>
                    <a:pt x="38" y="49"/>
                  </a:cubicBezTo>
                  <a:cubicBezTo>
                    <a:pt x="39" y="49"/>
                    <a:pt x="40" y="50"/>
                    <a:pt x="40" y="51"/>
                  </a:cubicBezTo>
                  <a:cubicBezTo>
                    <a:pt x="40" y="52"/>
                    <a:pt x="41" y="54"/>
                    <a:pt x="41" y="55"/>
                  </a:cubicBezTo>
                  <a:cubicBezTo>
                    <a:pt x="41" y="55"/>
                    <a:pt x="41" y="57"/>
                    <a:pt x="41" y="58"/>
                  </a:cubicBezTo>
                  <a:cubicBezTo>
                    <a:pt x="41" y="59"/>
                    <a:pt x="42" y="60"/>
                    <a:pt x="42" y="61"/>
                  </a:cubicBezTo>
                  <a:cubicBezTo>
                    <a:pt x="42" y="62"/>
                    <a:pt x="42" y="64"/>
                    <a:pt x="41" y="64"/>
                  </a:cubicBezTo>
                  <a:cubicBezTo>
                    <a:pt x="41" y="65"/>
                    <a:pt x="39" y="66"/>
                    <a:pt x="38" y="67"/>
                  </a:cubicBezTo>
                  <a:cubicBezTo>
                    <a:pt x="38" y="67"/>
                    <a:pt x="36" y="67"/>
                    <a:pt x="36" y="67"/>
                  </a:cubicBezTo>
                  <a:cubicBezTo>
                    <a:pt x="35" y="67"/>
                    <a:pt x="33" y="68"/>
                    <a:pt x="32" y="68"/>
                  </a:cubicBezTo>
                  <a:cubicBezTo>
                    <a:pt x="32" y="69"/>
                    <a:pt x="30" y="69"/>
                    <a:pt x="29" y="69"/>
                  </a:cubicBezTo>
                  <a:cubicBezTo>
                    <a:pt x="28" y="69"/>
                    <a:pt x="27" y="69"/>
                    <a:pt x="26" y="69"/>
                  </a:cubicBezTo>
                  <a:cubicBezTo>
                    <a:pt x="25" y="69"/>
                    <a:pt x="22" y="69"/>
                    <a:pt x="21" y="68"/>
                  </a:cubicBezTo>
                  <a:cubicBezTo>
                    <a:pt x="20" y="68"/>
                    <a:pt x="18" y="67"/>
                    <a:pt x="17" y="67"/>
                  </a:cubicBezTo>
                  <a:cubicBezTo>
                    <a:pt x="16" y="66"/>
                    <a:pt x="14" y="65"/>
                    <a:pt x="14" y="6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3" name="Freeform 264"/>
            <p:cNvSpPr>
              <a:spLocks/>
            </p:cNvSpPr>
            <p:nvPr/>
          </p:nvSpPr>
          <p:spPr bwMode="auto">
            <a:xfrm>
              <a:off x="1233488" y="2184400"/>
              <a:ext cx="6350" cy="11113"/>
            </a:xfrm>
            <a:custGeom>
              <a:avLst/>
              <a:gdLst/>
              <a:ahLst/>
              <a:cxnLst>
                <a:cxn ang="0">
                  <a:pos x="4" y="5"/>
                </a:cxn>
                <a:cxn ang="0">
                  <a:pos x="4" y="3"/>
                </a:cxn>
                <a:cxn ang="0">
                  <a:pos x="2" y="2"/>
                </a:cxn>
                <a:cxn ang="0">
                  <a:pos x="1" y="0"/>
                </a:cxn>
                <a:cxn ang="0">
                  <a:pos x="0" y="0"/>
                </a:cxn>
                <a:cxn ang="0">
                  <a:pos x="0" y="2"/>
                </a:cxn>
                <a:cxn ang="0">
                  <a:pos x="0" y="4"/>
                </a:cxn>
                <a:cxn ang="0">
                  <a:pos x="2" y="5"/>
                </a:cxn>
                <a:cxn ang="0">
                  <a:pos x="3" y="6"/>
                </a:cxn>
                <a:cxn ang="0">
                  <a:pos x="4" y="5"/>
                </a:cxn>
              </a:cxnLst>
              <a:rect l="0" t="0" r="r" b="b"/>
              <a:pathLst>
                <a:path w="4" h="6">
                  <a:moveTo>
                    <a:pt x="4" y="5"/>
                  </a:moveTo>
                  <a:cubicBezTo>
                    <a:pt x="4" y="5"/>
                    <a:pt x="4" y="4"/>
                    <a:pt x="4" y="3"/>
                  </a:cubicBezTo>
                  <a:cubicBezTo>
                    <a:pt x="3" y="3"/>
                    <a:pt x="3" y="2"/>
                    <a:pt x="2" y="2"/>
                  </a:cubicBezTo>
                  <a:cubicBezTo>
                    <a:pt x="2" y="1"/>
                    <a:pt x="2" y="0"/>
                    <a:pt x="1" y="0"/>
                  </a:cubicBezTo>
                  <a:cubicBezTo>
                    <a:pt x="1" y="0"/>
                    <a:pt x="0" y="0"/>
                    <a:pt x="0" y="0"/>
                  </a:cubicBezTo>
                  <a:cubicBezTo>
                    <a:pt x="0" y="1"/>
                    <a:pt x="0" y="2"/>
                    <a:pt x="0" y="2"/>
                  </a:cubicBezTo>
                  <a:cubicBezTo>
                    <a:pt x="0" y="3"/>
                    <a:pt x="0" y="4"/>
                    <a:pt x="0" y="4"/>
                  </a:cubicBezTo>
                  <a:cubicBezTo>
                    <a:pt x="1" y="4"/>
                    <a:pt x="1" y="5"/>
                    <a:pt x="2" y="5"/>
                  </a:cubicBezTo>
                  <a:cubicBezTo>
                    <a:pt x="2" y="5"/>
                    <a:pt x="3" y="6"/>
                    <a:pt x="3" y="6"/>
                  </a:cubicBezTo>
                  <a:cubicBezTo>
                    <a:pt x="3" y="6"/>
                    <a:pt x="4" y="5"/>
                    <a:pt x="4"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4" name="Freeform 265"/>
            <p:cNvSpPr>
              <a:spLocks/>
            </p:cNvSpPr>
            <p:nvPr/>
          </p:nvSpPr>
          <p:spPr bwMode="auto">
            <a:xfrm>
              <a:off x="1139826" y="1692275"/>
              <a:ext cx="106363" cy="85725"/>
            </a:xfrm>
            <a:custGeom>
              <a:avLst/>
              <a:gdLst/>
              <a:ahLst/>
              <a:cxnLst>
                <a:cxn ang="0">
                  <a:pos x="55" y="10"/>
                </a:cxn>
                <a:cxn ang="0">
                  <a:pos x="54" y="14"/>
                </a:cxn>
                <a:cxn ang="0">
                  <a:pos x="53" y="18"/>
                </a:cxn>
                <a:cxn ang="0">
                  <a:pos x="52" y="22"/>
                </a:cxn>
                <a:cxn ang="0">
                  <a:pos x="53" y="24"/>
                </a:cxn>
                <a:cxn ang="0">
                  <a:pos x="51" y="28"/>
                </a:cxn>
                <a:cxn ang="0">
                  <a:pos x="47" y="33"/>
                </a:cxn>
                <a:cxn ang="0">
                  <a:pos x="43" y="39"/>
                </a:cxn>
                <a:cxn ang="0">
                  <a:pos x="37" y="44"/>
                </a:cxn>
                <a:cxn ang="0">
                  <a:pos x="33" y="44"/>
                </a:cxn>
                <a:cxn ang="0">
                  <a:pos x="30" y="42"/>
                </a:cxn>
                <a:cxn ang="0">
                  <a:pos x="26" y="42"/>
                </a:cxn>
                <a:cxn ang="0">
                  <a:pos x="21" y="40"/>
                </a:cxn>
                <a:cxn ang="0">
                  <a:pos x="17" y="40"/>
                </a:cxn>
                <a:cxn ang="0">
                  <a:pos x="16" y="43"/>
                </a:cxn>
                <a:cxn ang="0">
                  <a:pos x="11" y="43"/>
                </a:cxn>
                <a:cxn ang="0">
                  <a:pos x="10" y="39"/>
                </a:cxn>
                <a:cxn ang="0">
                  <a:pos x="9" y="36"/>
                </a:cxn>
                <a:cxn ang="0">
                  <a:pos x="7" y="39"/>
                </a:cxn>
                <a:cxn ang="0">
                  <a:pos x="4" y="41"/>
                </a:cxn>
                <a:cxn ang="0">
                  <a:pos x="5" y="38"/>
                </a:cxn>
                <a:cxn ang="0">
                  <a:pos x="2" y="39"/>
                </a:cxn>
                <a:cxn ang="0">
                  <a:pos x="0" y="39"/>
                </a:cxn>
                <a:cxn ang="0">
                  <a:pos x="2" y="36"/>
                </a:cxn>
                <a:cxn ang="0">
                  <a:pos x="5" y="33"/>
                </a:cxn>
                <a:cxn ang="0">
                  <a:pos x="9" y="28"/>
                </a:cxn>
                <a:cxn ang="0">
                  <a:pos x="13" y="30"/>
                </a:cxn>
                <a:cxn ang="0">
                  <a:pos x="16" y="32"/>
                </a:cxn>
                <a:cxn ang="0">
                  <a:pos x="19" y="30"/>
                </a:cxn>
                <a:cxn ang="0">
                  <a:pos x="24" y="26"/>
                </a:cxn>
                <a:cxn ang="0">
                  <a:pos x="29" y="23"/>
                </a:cxn>
                <a:cxn ang="0">
                  <a:pos x="32" y="21"/>
                </a:cxn>
                <a:cxn ang="0">
                  <a:pos x="29" y="21"/>
                </a:cxn>
                <a:cxn ang="0">
                  <a:pos x="24" y="24"/>
                </a:cxn>
                <a:cxn ang="0">
                  <a:pos x="18" y="27"/>
                </a:cxn>
                <a:cxn ang="0">
                  <a:pos x="16" y="27"/>
                </a:cxn>
                <a:cxn ang="0">
                  <a:pos x="13" y="26"/>
                </a:cxn>
                <a:cxn ang="0">
                  <a:pos x="11" y="22"/>
                </a:cxn>
                <a:cxn ang="0">
                  <a:pos x="13" y="19"/>
                </a:cxn>
                <a:cxn ang="0">
                  <a:pos x="15" y="20"/>
                </a:cxn>
                <a:cxn ang="0">
                  <a:pos x="16" y="18"/>
                </a:cxn>
                <a:cxn ang="0">
                  <a:pos x="16" y="14"/>
                </a:cxn>
                <a:cxn ang="0">
                  <a:pos x="18" y="9"/>
                </a:cxn>
                <a:cxn ang="0">
                  <a:pos x="23" y="5"/>
                </a:cxn>
                <a:cxn ang="0">
                  <a:pos x="28" y="7"/>
                </a:cxn>
                <a:cxn ang="0">
                  <a:pos x="32" y="10"/>
                </a:cxn>
                <a:cxn ang="0">
                  <a:pos x="38" y="11"/>
                </a:cxn>
                <a:cxn ang="0">
                  <a:pos x="39" y="8"/>
                </a:cxn>
                <a:cxn ang="0">
                  <a:pos x="40" y="4"/>
                </a:cxn>
                <a:cxn ang="0">
                  <a:pos x="42" y="0"/>
                </a:cxn>
                <a:cxn ang="0">
                  <a:pos x="45" y="2"/>
                </a:cxn>
                <a:cxn ang="0">
                  <a:pos x="49" y="5"/>
                </a:cxn>
                <a:cxn ang="0">
                  <a:pos x="54" y="8"/>
                </a:cxn>
              </a:cxnLst>
              <a:rect l="0" t="0" r="r" b="b"/>
              <a:pathLst>
                <a:path w="56" h="45">
                  <a:moveTo>
                    <a:pt x="55" y="8"/>
                  </a:moveTo>
                  <a:cubicBezTo>
                    <a:pt x="56" y="9"/>
                    <a:pt x="56" y="10"/>
                    <a:pt x="55" y="10"/>
                  </a:cubicBezTo>
                  <a:cubicBezTo>
                    <a:pt x="55" y="11"/>
                    <a:pt x="54" y="11"/>
                    <a:pt x="54" y="11"/>
                  </a:cubicBezTo>
                  <a:cubicBezTo>
                    <a:pt x="54" y="12"/>
                    <a:pt x="54" y="13"/>
                    <a:pt x="54" y="14"/>
                  </a:cubicBezTo>
                  <a:cubicBezTo>
                    <a:pt x="54" y="14"/>
                    <a:pt x="53" y="15"/>
                    <a:pt x="53" y="16"/>
                  </a:cubicBezTo>
                  <a:cubicBezTo>
                    <a:pt x="53" y="16"/>
                    <a:pt x="53" y="17"/>
                    <a:pt x="53" y="18"/>
                  </a:cubicBezTo>
                  <a:cubicBezTo>
                    <a:pt x="53" y="18"/>
                    <a:pt x="53" y="19"/>
                    <a:pt x="53" y="20"/>
                  </a:cubicBezTo>
                  <a:cubicBezTo>
                    <a:pt x="52" y="20"/>
                    <a:pt x="52" y="21"/>
                    <a:pt x="52" y="22"/>
                  </a:cubicBezTo>
                  <a:cubicBezTo>
                    <a:pt x="52" y="22"/>
                    <a:pt x="51" y="23"/>
                    <a:pt x="52" y="24"/>
                  </a:cubicBezTo>
                  <a:cubicBezTo>
                    <a:pt x="52" y="24"/>
                    <a:pt x="52" y="24"/>
                    <a:pt x="53" y="24"/>
                  </a:cubicBezTo>
                  <a:cubicBezTo>
                    <a:pt x="53" y="24"/>
                    <a:pt x="53" y="25"/>
                    <a:pt x="53" y="25"/>
                  </a:cubicBezTo>
                  <a:cubicBezTo>
                    <a:pt x="52" y="26"/>
                    <a:pt x="52" y="27"/>
                    <a:pt x="51" y="28"/>
                  </a:cubicBezTo>
                  <a:cubicBezTo>
                    <a:pt x="51" y="29"/>
                    <a:pt x="50" y="30"/>
                    <a:pt x="49" y="31"/>
                  </a:cubicBezTo>
                  <a:cubicBezTo>
                    <a:pt x="49" y="32"/>
                    <a:pt x="47" y="33"/>
                    <a:pt x="47" y="33"/>
                  </a:cubicBezTo>
                  <a:cubicBezTo>
                    <a:pt x="46" y="34"/>
                    <a:pt x="45" y="34"/>
                    <a:pt x="45" y="35"/>
                  </a:cubicBezTo>
                  <a:cubicBezTo>
                    <a:pt x="44" y="35"/>
                    <a:pt x="44" y="38"/>
                    <a:pt x="43" y="39"/>
                  </a:cubicBezTo>
                  <a:cubicBezTo>
                    <a:pt x="43" y="40"/>
                    <a:pt x="41" y="41"/>
                    <a:pt x="40" y="42"/>
                  </a:cubicBezTo>
                  <a:cubicBezTo>
                    <a:pt x="39" y="43"/>
                    <a:pt x="38" y="44"/>
                    <a:pt x="37" y="44"/>
                  </a:cubicBezTo>
                  <a:cubicBezTo>
                    <a:pt x="36" y="44"/>
                    <a:pt x="35" y="45"/>
                    <a:pt x="35" y="45"/>
                  </a:cubicBezTo>
                  <a:cubicBezTo>
                    <a:pt x="34" y="45"/>
                    <a:pt x="33" y="44"/>
                    <a:pt x="33" y="44"/>
                  </a:cubicBezTo>
                  <a:cubicBezTo>
                    <a:pt x="32" y="44"/>
                    <a:pt x="31" y="43"/>
                    <a:pt x="31" y="43"/>
                  </a:cubicBezTo>
                  <a:cubicBezTo>
                    <a:pt x="31" y="43"/>
                    <a:pt x="30" y="42"/>
                    <a:pt x="30" y="42"/>
                  </a:cubicBezTo>
                  <a:cubicBezTo>
                    <a:pt x="29" y="42"/>
                    <a:pt x="29" y="42"/>
                    <a:pt x="28" y="42"/>
                  </a:cubicBezTo>
                  <a:cubicBezTo>
                    <a:pt x="28" y="42"/>
                    <a:pt x="27" y="42"/>
                    <a:pt x="26" y="42"/>
                  </a:cubicBezTo>
                  <a:cubicBezTo>
                    <a:pt x="25" y="42"/>
                    <a:pt x="23" y="41"/>
                    <a:pt x="22" y="41"/>
                  </a:cubicBezTo>
                  <a:cubicBezTo>
                    <a:pt x="22" y="41"/>
                    <a:pt x="21" y="40"/>
                    <a:pt x="21" y="40"/>
                  </a:cubicBezTo>
                  <a:cubicBezTo>
                    <a:pt x="20" y="39"/>
                    <a:pt x="19" y="39"/>
                    <a:pt x="18" y="39"/>
                  </a:cubicBezTo>
                  <a:cubicBezTo>
                    <a:pt x="18" y="39"/>
                    <a:pt x="17" y="39"/>
                    <a:pt x="17" y="40"/>
                  </a:cubicBezTo>
                  <a:cubicBezTo>
                    <a:pt x="17" y="40"/>
                    <a:pt x="17" y="41"/>
                    <a:pt x="17" y="41"/>
                  </a:cubicBezTo>
                  <a:cubicBezTo>
                    <a:pt x="17" y="42"/>
                    <a:pt x="16" y="42"/>
                    <a:pt x="16" y="43"/>
                  </a:cubicBezTo>
                  <a:cubicBezTo>
                    <a:pt x="16" y="43"/>
                    <a:pt x="15" y="43"/>
                    <a:pt x="14" y="43"/>
                  </a:cubicBezTo>
                  <a:cubicBezTo>
                    <a:pt x="13" y="43"/>
                    <a:pt x="12" y="43"/>
                    <a:pt x="11" y="43"/>
                  </a:cubicBezTo>
                  <a:cubicBezTo>
                    <a:pt x="11" y="42"/>
                    <a:pt x="10" y="41"/>
                    <a:pt x="10" y="40"/>
                  </a:cubicBezTo>
                  <a:cubicBezTo>
                    <a:pt x="10" y="40"/>
                    <a:pt x="10" y="39"/>
                    <a:pt x="10" y="39"/>
                  </a:cubicBezTo>
                  <a:cubicBezTo>
                    <a:pt x="10" y="38"/>
                    <a:pt x="10" y="37"/>
                    <a:pt x="10" y="37"/>
                  </a:cubicBezTo>
                  <a:cubicBezTo>
                    <a:pt x="10" y="37"/>
                    <a:pt x="9" y="36"/>
                    <a:pt x="9" y="36"/>
                  </a:cubicBezTo>
                  <a:cubicBezTo>
                    <a:pt x="8" y="36"/>
                    <a:pt x="8" y="36"/>
                    <a:pt x="8" y="37"/>
                  </a:cubicBezTo>
                  <a:cubicBezTo>
                    <a:pt x="7" y="37"/>
                    <a:pt x="7" y="38"/>
                    <a:pt x="7" y="39"/>
                  </a:cubicBezTo>
                  <a:cubicBezTo>
                    <a:pt x="6" y="39"/>
                    <a:pt x="6" y="40"/>
                    <a:pt x="5" y="41"/>
                  </a:cubicBezTo>
                  <a:cubicBezTo>
                    <a:pt x="5" y="41"/>
                    <a:pt x="4" y="42"/>
                    <a:pt x="4" y="41"/>
                  </a:cubicBezTo>
                  <a:cubicBezTo>
                    <a:pt x="3" y="41"/>
                    <a:pt x="4" y="40"/>
                    <a:pt x="4" y="39"/>
                  </a:cubicBezTo>
                  <a:cubicBezTo>
                    <a:pt x="4" y="39"/>
                    <a:pt x="5" y="38"/>
                    <a:pt x="5" y="38"/>
                  </a:cubicBezTo>
                  <a:cubicBezTo>
                    <a:pt x="5" y="38"/>
                    <a:pt x="4" y="37"/>
                    <a:pt x="4" y="37"/>
                  </a:cubicBezTo>
                  <a:cubicBezTo>
                    <a:pt x="4" y="37"/>
                    <a:pt x="3" y="39"/>
                    <a:pt x="2" y="39"/>
                  </a:cubicBezTo>
                  <a:cubicBezTo>
                    <a:pt x="2" y="39"/>
                    <a:pt x="2" y="40"/>
                    <a:pt x="2" y="40"/>
                  </a:cubicBezTo>
                  <a:cubicBezTo>
                    <a:pt x="1" y="40"/>
                    <a:pt x="1" y="39"/>
                    <a:pt x="0" y="39"/>
                  </a:cubicBezTo>
                  <a:cubicBezTo>
                    <a:pt x="0" y="39"/>
                    <a:pt x="0" y="38"/>
                    <a:pt x="0" y="38"/>
                  </a:cubicBezTo>
                  <a:cubicBezTo>
                    <a:pt x="1" y="37"/>
                    <a:pt x="1" y="37"/>
                    <a:pt x="2" y="36"/>
                  </a:cubicBezTo>
                  <a:cubicBezTo>
                    <a:pt x="2" y="36"/>
                    <a:pt x="3" y="35"/>
                    <a:pt x="3" y="35"/>
                  </a:cubicBezTo>
                  <a:cubicBezTo>
                    <a:pt x="4" y="35"/>
                    <a:pt x="5" y="34"/>
                    <a:pt x="5" y="33"/>
                  </a:cubicBezTo>
                  <a:cubicBezTo>
                    <a:pt x="5" y="33"/>
                    <a:pt x="6" y="31"/>
                    <a:pt x="6" y="31"/>
                  </a:cubicBezTo>
                  <a:cubicBezTo>
                    <a:pt x="7" y="30"/>
                    <a:pt x="8" y="29"/>
                    <a:pt x="9" y="28"/>
                  </a:cubicBezTo>
                  <a:cubicBezTo>
                    <a:pt x="10" y="28"/>
                    <a:pt x="11" y="28"/>
                    <a:pt x="11" y="28"/>
                  </a:cubicBezTo>
                  <a:cubicBezTo>
                    <a:pt x="12" y="29"/>
                    <a:pt x="12" y="30"/>
                    <a:pt x="13" y="30"/>
                  </a:cubicBezTo>
                  <a:cubicBezTo>
                    <a:pt x="13" y="31"/>
                    <a:pt x="13" y="32"/>
                    <a:pt x="14" y="32"/>
                  </a:cubicBezTo>
                  <a:cubicBezTo>
                    <a:pt x="14" y="32"/>
                    <a:pt x="15" y="32"/>
                    <a:pt x="16" y="32"/>
                  </a:cubicBezTo>
                  <a:cubicBezTo>
                    <a:pt x="16" y="32"/>
                    <a:pt x="17" y="31"/>
                    <a:pt x="18" y="31"/>
                  </a:cubicBezTo>
                  <a:cubicBezTo>
                    <a:pt x="18" y="30"/>
                    <a:pt x="19" y="30"/>
                    <a:pt x="19" y="30"/>
                  </a:cubicBezTo>
                  <a:cubicBezTo>
                    <a:pt x="20" y="29"/>
                    <a:pt x="21" y="29"/>
                    <a:pt x="22" y="28"/>
                  </a:cubicBezTo>
                  <a:cubicBezTo>
                    <a:pt x="23" y="28"/>
                    <a:pt x="23" y="27"/>
                    <a:pt x="24" y="26"/>
                  </a:cubicBezTo>
                  <a:cubicBezTo>
                    <a:pt x="24" y="26"/>
                    <a:pt x="26" y="25"/>
                    <a:pt x="26" y="25"/>
                  </a:cubicBezTo>
                  <a:cubicBezTo>
                    <a:pt x="27" y="24"/>
                    <a:pt x="28" y="24"/>
                    <a:pt x="29" y="23"/>
                  </a:cubicBezTo>
                  <a:cubicBezTo>
                    <a:pt x="29" y="23"/>
                    <a:pt x="31" y="23"/>
                    <a:pt x="31" y="23"/>
                  </a:cubicBezTo>
                  <a:cubicBezTo>
                    <a:pt x="32" y="23"/>
                    <a:pt x="33" y="22"/>
                    <a:pt x="32" y="21"/>
                  </a:cubicBezTo>
                  <a:cubicBezTo>
                    <a:pt x="32" y="21"/>
                    <a:pt x="31" y="20"/>
                    <a:pt x="31" y="20"/>
                  </a:cubicBezTo>
                  <a:cubicBezTo>
                    <a:pt x="31" y="20"/>
                    <a:pt x="29" y="21"/>
                    <a:pt x="29" y="21"/>
                  </a:cubicBezTo>
                  <a:cubicBezTo>
                    <a:pt x="28" y="21"/>
                    <a:pt x="27" y="21"/>
                    <a:pt x="27" y="21"/>
                  </a:cubicBezTo>
                  <a:cubicBezTo>
                    <a:pt x="26" y="22"/>
                    <a:pt x="25" y="23"/>
                    <a:pt x="24" y="24"/>
                  </a:cubicBezTo>
                  <a:cubicBezTo>
                    <a:pt x="23" y="24"/>
                    <a:pt x="22" y="26"/>
                    <a:pt x="21" y="26"/>
                  </a:cubicBezTo>
                  <a:cubicBezTo>
                    <a:pt x="21" y="26"/>
                    <a:pt x="19" y="27"/>
                    <a:pt x="18" y="27"/>
                  </a:cubicBezTo>
                  <a:cubicBezTo>
                    <a:pt x="18" y="27"/>
                    <a:pt x="17" y="26"/>
                    <a:pt x="17" y="26"/>
                  </a:cubicBezTo>
                  <a:cubicBezTo>
                    <a:pt x="17" y="26"/>
                    <a:pt x="16" y="27"/>
                    <a:pt x="16" y="27"/>
                  </a:cubicBezTo>
                  <a:cubicBezTo>
                    <a:pt x="15" y="27"/>
                    <a:pt x="15" y="28"/>
                    <a:pt x="14" y="28"/>
                  </a:cubicBezTo>
                  <a:cubicBezTo>
                    <a:pt x="14" y="28"/>
                    <a:pt x="13" y="27"/>
                    <a:pt x="13" y="26"/>
                  </a:cubicBezTo>
                  <a:cubicBezTo>
                    <a:pt x="13" y="26"/>
                    <a:pt x="12" y="25"/>
                    <a:pt x="12" y="24"/>
                  </a:cubicBezTo>
                  <a:cubicBezTo>
                    <a:pt x="12" y="23"/>
                    <a:pt x="11" y="22"/>
                    <a:pt x="11" y="22"/>
                  </a:cubicBezTo>
                  <a:cubicBezTo>
                    <a:pt x="11" y="21"/>
                    <a:pt x="12" y="21"/>
                    <a:pt x="12" y="20"/>
                  </a:cubicBezTo>
                  <a:cubicBezTo>
                    <a:pt x="12" y="20"/>
                    <a:pt x="13" y="20"/>
                    <a:pt x="13" y="19"/>
                  </a:cubicBezTo>
                  <a:cubicBezTo>
                    <a:pt x="13" y="19"/>
                    <a:pt x="14" y="19"/>
                    <a:pt x="14" y="19"/>
                  </a:cubicBezTo>
                  <a:cubicBezTo>
                    <a:pt x="14" y="20"/>
                    <a:pt x="15" y="20"/>
                    <a:pt x="15" y="20"/>
                  </a:cubicBezTo>
                  <a:cubicBezTo>
                    <a:pt x="15" y="20"/>
                    <a:pt x="16" y="20"/>
                    <a:pt x="16" y="20"/>
                  </a:cubicBezTo>
                  <a:cubicBezTo>
                    <a:pt x="16" y="20"/>
                    <a:pt x="16" y="19"/>
                    <a:pt x="16" y="18"/>
                  </a:cubicBezTo>
                  <a:cubicBezTo>
                    <a:pt x="16" y="18"/>
                    <a:pt x="16" y="17"/>
                    <a:pt x="15" y="17"/>
                  </a:cubicBezTo>
                  <a:cubicBezTo>
                    <a:pt x="15" y="16"/>
                    <a:pt x="16" y="14"/>
                    <a:pt x="16" y="14"/>
                  </a:cubicBezTo>
                  <a:cubicBezTo>
                    <a:pt x="16" y="13"/>
                    <a:pt x="16" y="12"/>
                    <a:pt x="16" y="11"/>
                  </a:cubicBezTo>
                  <a:cubicBezTo>
                    <a:pt x="17" y="11"/>
                    <a:pt x="18" y="9"/>
                    <a:pt x="18" y="9"/>
                  </a:cubicBezTo>
                  <a:cubicBezTo>
                    <a:pt x="19" y="8"/>
                    <a:pt x="21" y="6"/>
                    <a:pt x="22" y="6"/>
                  </a:cubicBezTo>
                  <a:cubicBezTo>
                    <a:pt x="22" y="5"/>
                    <a:pt x="22" y="5"/>
                    <a:pt x="23" y="5"/>
                  </a:cubicBezTo>
                  <a:cubicBezTo>
                    <a:pt x="23" y="5"/>
                    <a:pt x="25" y="6"/>
                    <a:pt x="25" y="6"/>
                  </a:cubicBezTo>
                  <a:cubicBezTo>
                    <a:pt x="26" y="6"/>
                    <a:pt x="27" y="7"/>
                    <a:pt x="28" y="7"/>
                  </a:cubicBezTo>
                  <a:cubicBezTo>
                    <a:pt x="28" y="8"/>
                    <a:pt x="29" y="9"/>
                    <a:pt x="30" y="9"/>
                  </a:cubicBezTo>
                  <a:cubicBezTo>
                    <a:pt x="30" y="9"/>
                    <a:pt x="31" y="9"/>
                    <a:pt x="32" y="10"/>
                  </a:cubicBezTo>
                  <a:cubicBezTo>
                    <a:pt x="33" y="10"/>
                    <a:pt x="34" y="11"/>
                    <a:pt x="35" y="11"/>
                  </a:cubicBezTo>
                  <a:cubicBezTo>
                    <a:pt x="35" y="12"/>
                    <a:pt x="37" y="12"/>
                    <a:pt x="38" y="11"/>
                  </a:cubicBezTo>
                  <a:cubicBezTo>
                    <a:pt x="38" y="11"/>
                    <a:pt x="38" y="10"/>
                    <a:pt x="38" y="10"/>
                  </a:cubicBezTo>
                  <a:cubicBezTo>
                    <a:pt x="39" y="10"/>
                    <a:pt x="39" y="9"/>
                    <a:pt x="39" y="8"/>
                  </a:cubicBezTo>
                  <a:cubicBezTo>
                    <a:pt x="39" y="8"/>
                    <a:pt x="39" y="7"/>
                    <a:pt x="40" y="7"/>
                  </a:cubicBezTo>
                  <a:cubicBezTo>
                    <a:pt x="40" y="6"/>
                    <a:pt x="40" y="5"/>
                    <a:pt x="40" y="4"/>
                  </a:cubicBezTo>
                  <a:cubicBezTo>
                    <a:pt x="40" y="3"/>
                    <a:pt x="40" y="2"/>
                    <a:pt x="41" y="2"/>
                  </a:cubicBezTo>
                  <a:cubicBezTo>
                    <a:pt x="41" y="1"/>
                    <a:pt x="41" y="0"/>
                    <a:pt x="42" y="0"/>
                  </a:cubicBezTo>
                  <a:cubicBezTo>
                    <a:pt x="42" y="0"/>
                    <a:pt x="44" y="0"/>
                    <a:pt x="44" y="0"/>
                  </a:cubicBezTo>
                  <a:cubicBezTo>
                    <a:pt x="45" y="0"/>
                    <a:pt x="45" y="2"/>
                    <a:pt x="45" y="2"/>
                  </a:cubicBezTo>
                  <a:cubicBezTo>
                    <a:pt x="46" y="2"/>
                    <a:pt x="47" y="2"/>
                    <a:pt x="47" y="2"/>
                  </a:cubicBezTo>
                  <a:cubicBezTo>
                    <a:pt x="48" y="3"/>
                    <a:pt x="48" y="4"/>
                    <a:pt x="49" y="5"/>
                  </a:cubicBezTo>
                  <a:cubicBezTo>
                    <a:pt x="49" y="6"/>
                    <a:pt x="50" y="7"/>
                    <a:pt x="51" y="7"/>
                  </a:cubicBezTo>
                  <a:cubicBezTo>
                    <a:pt x="51" y="8"/>
                    <a:pt x="53" y="8"/>
                    <a:pt x="54" y="8"/>
                  </a:cubicBezTo>
                  <a:cubicBezTo>
                    <a:pt x="54" y="8"/>
                    <a:pt x="55" y="8"/>
                    <a:pt x="55"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5" name="Freeform 266"/>
            <p:cNvSpPr>
              <a:spLocks/>
            </p:cNvSpPr>
            <p:nvPr/>
          </p:nvSpPr>
          <p:spPr bwMode="auto">
            <a:xfrm>
              <a:off x="1055688" y="1708150"/>
              <a:ext cx="319088" cy="579438"/>
            </a:xfrm>
            <a:custGeom>
              <a:avLst/>
              <a:gdLst/>
              <a:ahLst/>
              <a:cxnLst>
                <a:cxn ang="0">
                  <a:pos x="25" y="139"/>
                </a:cxn>
                <a:cxn ang="0">
                  <a:pos x="20" y="148"/>
                </a:cxn>
                <a:cxn ang="0">
                  <a:pos x="13" y="152"/>
                </a:cxn>
                <a:cxn ang="0">
                  <a:pos x="23" y="132"/>
                </a:cxn>
                <a:cxn ang="0">
                  <a:pos x="37" y="126"/>
                </a:cxn>
                <a:cxn ang="0">
                  <a:pos x="34" y="110"/>
                </a:cxn>
                <a:cxn ang="0">
                  <a:pos x="31" y="108"/>
                </a:cxn>
                <a:cxn ang="0">
                  <a:pos x="37" y="86"/>
                </a:cxn>
                <a:cxn ang="0">
                  <a:pos x="44" y="76"/>
                </a:cxn>
                <a:cxn ang="0">
                  <a:pos x="33" y="77"/>
                </a:cxn>
                <a:cxn ang="0">
                  <a:pos x="41" y="61"/>
                </a:cxn>
                <a:cxn ang="0">
                  <a:pos x="40" y="55"/>
                </a:cxn>
                <a:cxn ang="0">
                  <a:pos x="52" y="35"/>
                </a:cxn>
                <a:cxn ang="0">
                  <a:pos x="76" y="37"/>
                </a:cxn>
                <a:cxn ang="0">
                  <a:pos x="91" y="33"/>
                </a:cxn>
                <a:cxn ang="0">
                  <a:pos x="109" y="12"/>
                </a:cxn>
                <a:cxn ang="0">
                  <a:pos x="140" y="7"/>
                </a:cxn>
                <a:cxn ang="0">
                  <a:pos x="163" y="3"/>
                </a:cxn>
                <a:cxn ang="0">
                  <a:pos x="156" y="14"/>
                </a:cxn>
                <a:cxn ang="0">
                  <a:pos x="151" y="30"/>
                </a:cxn>
                <a:cxn ang="0">
                  <a:pos x="140" y="40"/>
                </a:cxn>
                <a:cxn ang="0">
                  <a:pos x="130" y="57"/>
                </a:cxn>
                <a:cxn ang="0">
                  <a:pos x="142" y="68"/>
                </a:cxn>
                <a:cxn ang="0">
                  <a:pos x="152" y="80"/>
                </a:cxn>
                <a:cxn ang="0">
                  <a:pos x="157" y="112"/>
                </a:cxn>
                <a:cxn ang="0">
                  <a:pos x="159" y="133"/>
                </a:cxn>
                <a:cxn ang="0">
                  <a:pos x="139" y="140"/>
                </a:cxn>
                <a:cxn ang="0">
                  <a:pos x="133" y="137"/>
                </a:cxn>
                <a:cxn ang="0">
                  <a:pos x="124" y="129"/>
                </a:cxn>
                <a:cxn ang="0">
                  <a:pos x="133" y="104"/>
                </a:cxn>
                <a:cxn ang="0">
                  <a:pos x="121" y="108"/>
                </a:cxn>
                <a:cxn ang="0">
                  <a:pos x="120" y="144"/>
                </a:cxn>
                <a:cxn ang="0">
                  <a:pos x="120" y="154"/>
                </a:cxn>
                <a:cxn ang="0">
                  <a:pos x="101" y="166"/>
                </a:cxn>
                <a:cxn ang="0">
                  <a:pos x="93" y="151"/>
                </a:cxn>
                <a:cxn ang="0">
                  <a:pos x="84" y="151"/>
                </a:cxn>
                <a:cxn ang="0">
                  <a:pos x="79" y="173"/>
                </a:cxn>
                <a:cxn ang="0">
                  <a:pos x="66" y="174"/>
                </a:cxn>
                <a:cxn ang="0">
                  <a:pos x="64" y="150"/>
                </a:cxn>
                <a:cxn ang="0">
                  <a:pos x="82" y="111"/>
                </a:cxn>
                <a:cxn ang="0">
                  <a:pos x="113" y="84"/>
                </a:cxn>
                <a:cxn ang="0">
                  <a:pos x="98" y="92"/>
                </a:cxn>
                <a:cxn ang="0">
                  <a:pos x="74" y="119"/>
                </a:cxn>
                <a:cxn ang="0">
                  <a:pos x="56" y="140"/>
                </a:cxn>
                <a:cxn ang="0">
                  <a:pos x="51" y="151"/>
                </a:cxn>
                <a:cxn ang="0">
                  <a:pos x="64" y="198"/>
                </a:cxn>
                <a:cxn ang="0">
                  <a:pos x="42" y="226"/>
                </a:cxn>
                <a:cxn ang="0">
                  <a:pos x="42" y="245"/>
                </a:cxn>
                <a:cxn ang="0">
                  <a:pos x="33" y="273"/>
                </a:cxn>
                <a:cxn ang="0">
                  <a:pos x="35" y="293"/>
                </a:cxn>
                <a:cxn ang="0">
                  <a:pos x="9" y="307"/>
                </a:cxn>
                <a:cxn ang="0">
                  <a:pos x="7" y="276"/>
                </a:cxn>
                <a:cxn ang="0">
                  <a:pos x="14" y="252"/>
                </a:cxn>
                <a:cxn ang="0">
                  <a:pos x="21" y="220"/>
                </a:cxn>
                <a:cxn ang="0">
                  <a:pos x="33" y="197"/>
                </a:cxn>
                <a:cxn ang="0">
                  <a:pos x="35" y="192"/>
                </a:cxn>
                <a:cxn ang="0">
                  <a:pos x="19" y="185"/>
                </a:cxn>
                <a:cxn ang="0">
                  <a:pos x="26" y="157"/>
                </a:cxn>
                <a:cxn ang="0">
                  <a:pos x="19" y="155"/>
                </a:cxn>
                <a:cxn ang="0">
                  <a:pos x="32" y="133"/>
                </a:cxn>
              </a:cxnLst>
              <a:rect l="0" t="0" r="r" b="b"/>
              <a:pathLst>
                <a:path w="169" h="308">
                  <a:moveTo>
                    <a:pt x="31" y="131"/>
                  </a:moveTo>
                  <a:cubicBezTo>
                    <a:pt x="31" y="131"/>
                    <a:pt x="31" y="131"/>
                    <a:pt x="30" y="131"/>
                  </a:cubicBezTo>
                  <a:cubicBezTo>
                    <a:pt x="30" y="131"/>
                    <a:pt x="31" y="130"/>
                    <a:pt x="31" y="130"/>
                  </a:cubicBezTo>
                  <a:cubicBezTo>
                    <a:pt x="31" y="130"/>
                    <a:pt x="32" y="129"/>
                    <a:pt x="32" y="129"/>
                  </a:cubicBezTo>
                  <a:cubicBezTo>
                    <a:pt x="32" y="129"/>
                    <a:pt x="31" y="128"/>
                    <a:pt x="30" y="128"/>
                  </a:cubicBezTo>
                  <a:cubicBezTo>
                    <a:pt x="30" y="129"/>
                    <a:pt x="29" y="129"/>
                    <a:pt x="29" y="130"/>
                  </a:cubicBezTo>
                  <a:cubicBezTo>
                    <a:pt x="29" y="130"/>
                    <a:pt x="28" y="131"/>
                    <a:pt x="28" y="132"/>
                  </a:cubicBezTo>
                  <a:cubicBezTo>
                    <a:pt x="28" y="132"/>
                    <a:pt x="28" y="133"/>
                    <a:pt x="28" y="133"/>
                  </a:cubicBezTo>
                  <a:cubicBezTo>
                    <a:pt x="27" y="134"/>
                    <a:pt x="27" y="135"/>
                    <a:pt x="27" y="135"/>
                  </a:cubicBezTo>
                  <a:cubicBezTo>
                    <a:pt x="27" y="136"/>
                    <a:pt x="27" y="137"/>
                    <a:pt x="27" y="138"/>
                  </a:cubicBezTo>
                  <a:cubicBezTo>
                    <a:pt x="26" y="138"/>
                    <a:pt x="25" y="139"/>
                    <a:pt x="25" y="139"/>
                  </a:cubicBezTo>
                  <a:cubicBezTo>
                    <a:pt x="25" y="140"/>
                    <a:pt x="24" y="141"/>
                    <a:pt x="24" y="142"/>
                  </a:cubicBezTo>
                  <a:cubicBezTo>
                    <a:pt x="24" y="142"/>
                    <a:pt x="24" y="143"/>
                    <a:pt x="24" y="144"/>
                  </a:cubicBezTo>
                  <a:cubicBezTo>
                    <a:pt x="24" y="144"/>
                    <a:pt x="23" y="144"/>
                    <a:pt x="22" y="144"/>
                  </a:cubicBezTo>
                  <a:cubicBezTo>
                    <a:pt x="22" y="145"/>
                    <a:pt x="22" y="146"/>
                    <a:pt x="21" y="146"/>
                  </a:cubicBezTo>
                  <a:cubicBezTo>
                    <a:pt x="21" y="146"/>
                    <a:pt x="21" y="145"/>
                    <a:pt x="21" y="145"/>
                  </a:cubicBezTo>
                  <a:cubicBezTo>
                    <a:pt x="21" y="145"/>
                    <a:pt x="21" y="144"/>
                    <a:pt x="21" y="144"/>
                  </a:cubicBezTo>
                  <a:cubicBezTo>
                    <a:pt x="21" y="144"/>
                    <a:pt x="21" y="143"/>
                    <a:pt x="21" y="143"/>
                  </a:cubicBezTo>
                  <a:cubicBezTo>
                    <a:pt x="21" y="143"/>
                    <a:pt x="20" y="143"/>
                    <a:pt x="20" y="144"/>
                  </a:cubicBezTo>
                  <a:cubicBezTo>
                    <a:pt x="19" y="144"/>
                    <a:pt x="19" y="145"/>
                    <a:pt x="19" y="146"/>
                  </a:cubicBezTo>
                  <a:cubicBezTo>
                    <a:pt x="19" y="146"/>
                    <a:pt x="19" y="147"/>
                    <a:pt x="19" y="148"/>
                  </a:cubicBezTo>
                  <a:cubicBezTo>
                    <a:pt x="19" y="148"/>
                    <a:pt x="20" y="148"/>
                    <a:pt x="20" y="148"/>
                  </a:cubicBezTo>
                  <a:cubicBezTo>
                    <a:pt x="20" y="149"/>
                    <a:pt x="20" y="150"/>
                    <a:pt x="20" y="150"/>
                  </a:cubicBezTo>
                  <a:cubicBezTo>
                    <a:pt x="20" y="150"/>
                    <a:pt x="18" y="151"/>
                    <a:pt x="18" y="152"/>
                  </a:cubicBezTo>
                  <a:cubicBezTo>
                    <a:pt x="18" y="152"/>
                    <a:pt x="18" y="153"/>
                    <a:pt x="18" y="153"/>
                  </a:cubicBezTo>
                  <a:cubicBezTo>
                    <a:pt x="18" y="154"/>
                    <a:pt x="17" y="155"/>
                    <a:pt x="17" y="155"/>
                  </a:cubicBezTo>
                  <a:cubicBezTo>
                    <a:pt x="17" y="156"/>
                    <a:pt x="16" y="157"/>
                    <a:pt x="15" y="157"/>
                  </a:cubicBezTo>
                  <a:cubicBezTo>
                    <a:pt x="15" y="157"/>
                    <a:pt x="15" y="156"/>
                    <a:pt x="15" y="156"/>
                  </a:cubicBezTo>
                  <a:cubicBezTo>
                    <a:pt x="15" y="155"/>
                    <a:pt x="15" y="155"/>
                    <a:pt x="15" y="154"/>
                  </a:cubicBezTo>
                  <a:cubicBezTo>
                    <a:pt x="15" y="154"/>
                    <a:pt x="16" y="153"/>
                    <a:pt x="16" y="153"/>
                  </a:cubicBezTo>
                  <a:cubicBezTo>
                    <a:pt x="16" y="152"/>
                    <a:pt x="16" y="151"/>
                    <a:pt x="15" y="151"/>
                  </a:cubicBezTo>
                  <a:cubicBezTo>
                    <a:pt x="15" y="151"/>
                    <a:pt x="15" y="152"/>
                    <a:pt x="14" y="152"/>
                  </a:cubicBezTo>
                  <a:cubicBezTo>
                    <a:pt x="14" y="152"/>
                    <a:pt x="14" y="152"/>
                    <a:pt x="13" y="152"/>
                  </a:cubicBezTo>
                  <a:cubicBezTo>
                    <a:pt x="13" y="152"/>
                    <a:pt x="14" y="151"/>
                    <a:pt x="14" y="150"/>
                  </a:cubicBezTo>
                  <a:cubicBezTo>
                    <a:pt x="14" y="150"/>
                    <a:pt x="14" y="149"/>
                    <a:pt x="14" y="149"/>
                  </a:cubicBezTo>
                  <a:cubicBezTo>
                    <a:pt x="14" y="148"/>
                    <a:pt x="14" y="148"/>
                    <a:pt x="14" y="147"/>
                  </a:cubicBezTo>
                  <a:cubicBezTo>
                    <a:pt x="14" y="147"/>
                    <a:pt x="15" y="146"/>
                    <a:pt x="15" y="145"/>
                  </a:cubicBezTo>
                  <a:cubicBezTo>
                    <a:pt x="16" y="145"/>
                    <a:pt x="16" y="144"/>
                    <a:pt x="17" y="144"/>
                  </a:cubicBezTo>
                  <a:cubicBezTo>
                    <a:pt x="17" y="143"/>
                    <a:pt x="18" y="143"/>
                    <a:pt x="18" y="142"/>
                  </a:cubicBezTo>
                  <a:cubicBezTo>
                    <a:pt x="18" y="142"/>
                    <a:pt x="18" y="140"/>
                    <a:pt x="18" y="139"/>
                  </a:cubicBezTo>
                  <a:cubicBezTo>
                    <a:pt x="19" y="139"/>
                    <a:pt x="19" y="137"/>
                    <a:pt x="19" y="137"/>
                  </a:cubicBezTo>
                  <a:cubicBezTo>
                    <a:pt x="19" y="136"/>
                    <a:pt x="20" y="135"/>
                    <a:pt x="21" y="135"/>
                  </a:cubicBezTo>
                  <a:cubicBezTo>
                    <a:pt x="21" y="135"/>
                    <a:pt x="22" y="134"/>
                    <a:pt x="23" y="133"/>
                  </a:cubicBezTo>
                  <a:cubicBezTo>
                    <a:pt x="23" y="133"/>
                    <a:pt x="23" y="132"/>
                    <a:pt x="23" y="132"/>
                  </a:cubicBezTo>
                  <a:cubicBezTo>
                    <a:pt x="24" y="131"/>
                    <a:pt x="24" y="130"/>
                    <a:pt x="24" y="129"/>
                  </a:cubicBezTo>
                  <a:cubicBezTo>
                    <a:pt x="24" y="129"/>
                    <a:pt x="25" y="128"/>
                    <a:pt x="25" y="128"/>
                  </a:cubicBezTo>
                  <a:cubicBezTo>
                    <a:pt x="25" y="128"/>
                    <a:pt x="26" y="127"/>
                    <a:pt x="26" y="127"/>
                  </a:cubicBezTo>
                  <a:cubicBezTo>
                    <a:pt x="26" y="126"/>
                    <a:pt x="27" y="126"/>
                    <a:pt x="27" y="125"/>
                  </a:cubicBezTo>
                  <a:cubicBezTo>
                    <a:pt x="28" y="125"/>
                    <a:pt x="28" y="124"/>
                    <a:pt x="29" y="123"/>
                  </a:cubicBezTo>
                  <a:cubicBezTo>
                    <a:pt x="29" y="123"/>
                    <a:pt x="29" y="122"/>
                    <a:pt x="30" y="122"/>
                  </a:cubicBezTo>
                  <a:cubicBezTo>
                    <a:pt x="30" y="121"/>
                    <a:pt x="31" y="121"/>
                    <a:pt x="31" y="121"/>
                  </a:cubicBezTo>
                  <a:cubicBezTo>
                    <a:pt x="32" y="121"/>
                    <a:pt x="33" y="122"/>
                    <a:pt x="33" y="122"/>
                  </a:cubicBezTo>
                  <a:cubicBezTo>
                    <a:pt x="33" y="123"/>
                    <a:pt x="34" y="124"/>
                    <a:pt x="34" y="124"/>
                  </a:cubicBezTo>
                  <a:cubicBezTo>
                    <a:pt x="34" y="125"/>
                    <a:pt x="35" y="125"/>
                    <a:pt x="36" y="126"/>
                  </a:cubicBezTo>
                  <a:cubicBezTo>
                    <a:pt x="36" y="126"/>
                    <a:pt x="37" y="127"/>
                    <a:pt x="37" y="126"/>
                  </a:cubicBezTo>
                  <a:cubicBezTo>
                    <a:pt x="38" y="126"/>
                    <a:pt x="37" y="125"/>
                    <a:pt x="37" y="125"/>
                  </a:cubicBezTo>
                  <a:cubicBezTo>
                    <a:pt x="37" y="124"/>
                    <a:pt x="37" y="124"/>
                    <a:pt x="36" y="123"/>
                  </a:cubicBezTo>
                  <a:cubicBezTo>
                    <a:pt x="36" y="123"/>
                    <a:pt x="36" y="122"/>
                    <a:pt x="36" y="122"/>
                  </a:cubicBezTo>
                  <a:cubicBezTo>
                    <a:pt x="36" y="122"/>
                    <a:pt x="36" y="121"/>
                    <a:pt x="36" y="120"/>
                  </a:cubicBezTo>
                  <a:cubicBezTo>
                    <a:pt x="37" y="120"/>
                    <a:pt x="38" y="120"/>
                    <a:pt x="38" y="119"/>
                  </a:cubicBezTo>
                  <a:cubicBezTo>
                    <a:pt x="38" y="119"/>
                    <a:pt x="38" y="118"/>
                    <a:pt x="38" y="118"/>
                  </a:cubicBezTo>
                  <a:cubicBezTo>
                    <a:pt x="37" y="118"/>
                    <a:pt x="36" y="118"/>
                    <a:pt x="35" y="117"/>
                  </a:cubicBezTo>
                  <a:cubicBezTo>
                    <a:pt x="35" y="117"/>
                    <a:pt x="34" y="117"/>
                    <a:pt x="34" y="117"/>
                  </a:cubicBezTo>
                  <a:cubicBezTo>
                    <a:pt x="34" y="116"/>
                    <a:pt x="34" y="115"/>
                    <a:pt x="33" y="115"/>
                  </a:cubicBezTo>
                  <a:cubicBezTo>
                    <a:pt x="33" y="114"/>
                    <a:pt x="33" y="113"/>
                    <a:pt x="33" y="113"/>
                  </a:cubicBezTo>
                  <a:cubicBezTo>
                    <a:pt x="33" y="112"/>
                    <a:pt x="34" y="111"/>
                    <a:pt x="34" y="110"/>
                  </a:cubicBezTo>
                  <a:cubicBezTo>
                    <a:pt x="35" y="109"/>
                    <a:pt x="36" y="107"/>
                    <a:pt x="37" y="106"/>
                  </a:cubicBezTo>
                  <a:cubicBezTo>
                    <a:pt x="38" y="106"/>
                    <a:pt x="39" y="104"/>
                    <a:pt x="39" y="103"/>
                  </a:cubicBezTo>
                  <a:cubicBezTo>
                    <a:pt x="40" y="103"/>
                    <a:pt x="41" y="101"/>
                    <a:pt x="41" y="100"/>
                  </a:cubicBezTo>
                  <a:cubicBezTo>
                    <a:pt x="41" y="99"/>
                    <a:pt x="42" y="98"/>
                    <a:pt x="42" y="97"/>
                  </a:cubicBezTo>
                  <a:cubicBezTo>
                    <a:pt x="42" y="97"/>
                    <a:pt x="43" y="97"/>
                    <a:pt x="42" y="96"/>
                  </a:cubicBezTo>
                  <a:cubicBezTo>
                    <a:pt x="42" y="96"/>
                    <a:pt x="41" y="96"/>
                    <a:pt x="41" y="97"/>
                  </a:cubicBezTo>
                  <a:cubicBezTo>
                    <a:pt x="40" y="97"/>
                    <a:pt x="39" y="98"/>
                    <a:pt x="38" y="99"/>
                  </a:cubicBezTo>
                  <a:cubicBezTo>
                    <a:pt x="37" y="99"/>
                    <a:pt x="36" y="101"/>
                    <a:pt x="35" y="102"/>
                  </a:cubicBezTo>
                  <a:cubicBezTo>
                    <a:pt x="35" y="103"/>
                    <a:pt x="34" y="105"/>
                    <a:pt x="34" y="105"/>
                  </a:cubicBezTo>
                  <a:cubicBezTo>
                    <a:pt x="33" y="106"/>
                    <a:pt x="32" y="107"/>
                    <a:pt x="32" y="107"/>
                  </a:cubicBezTo>
                  <a:cubicBezTo>
                    <a:pt x="32" y="108"/>
                    <a:pt x="31" y="108"/>
                    <a:pt x="31" y="108"/>
                  </a:cubicBezTo>
                  <a:cubicBezTo>
                    <a:pt x="30" y="108"/>
                    <a:pt x="30" y="108"/>
                    <a:pt x="30" y="108"/>
                  </a:cubicBezTo>
                  <a:cubicBezTo>
                    <a:pt x="29" y="107"/>
                    <a:pt x="29" y="106"/>
                    <a:pt x="30" y="106"/>
                  </a:cubicBezTo>
                  <a:cubicBezTo>
                    <a:pt x="30" y="106"/>
                    <a:pt x="30" y="106"/>
                    <a:pt x="31" y="105"/>
                  </a:cubicBezTo>
                  <a:cubicBezTo>
                    <a:pt x="31" y="105"/>
                    <a:pt x="30" y="103"/>
                    <a:pt x="31" y="103"/>
                  </a:cubicBezTo>
                  <a:cubicBezTo>
                    <a:pt x="31" y="102"/>
                    <a:pt x="31" y="102"/>
                    <a:pt x="31" y="102"/>
                  </a:cubicBezTo>
                  <a:cubicBezTo>
                    <a:pt x="32" y="101"/>
                    <a:pt x="32" y="100"/>
                    <a:pt x="32" y="99"/>
                  </a:cubicBezTo>
                  <a:cubicBezTo>
                    <a:pt x="32" y="99"/>
                    <a:pt x="32" y="98"/>
                    <a:pt x="33" y="97"/>
                  </a:cubicBezTo>
                  <a:cubicBezTo>
                    <a:pt x="33" y="97"/>
                    <a:pt x="35" y="96"/>
                    <a:pt x="35" y="95"/>
                  </a:cubicBezTo>
                  <a:cubicBezTo>
                    <a:pt x="36" y="94"/>
                    <a:pt x="37" y="93"/>
                    <a:pt x="37" y="92"/>
                  </a:cubicBezTo>
                  <a:cubicBezTo>
                    <a:pt x="38" y="91"/>
                    <a:pt x="38" y="89"/>
                    <a:pt x="38" y="88"/>
                  </a:cubicBezTo>
                  <a:cubicBezTo>
                    <a:pt x="38" y="87"/>
                    <a:pt x="37" y="86"/>
                    <a:pt x="37" y="86"/>
                  </a:cubicBezTo>
                  <a:cubicBezTo>
                    <a:pt x="36" y="85"/>
                    <a:pt x="36" y="84"/>
                    <a:pt x="36" y="84"/>
                  </a:cubicBezTo>
                  <a:cubicBezTo>
                    <a:pt x="36" y="83"/>
                    <a:pt x="36" y="83"/>
                    <a:pt x="36" y="82"/>
                  </a:cubicBezTo>
                  <a:cubicBezTo>
                    <a:pt x="37" y="82"/>
                    <a:pt x="38" y="82"/>
                    <a:pt x="39" y="82"/>
                  </a:cubicBezTo>
                  <a:cubicBezTo>
                    <a:pt x="39" y="82"/>
                    <a:pt x="41" y="81"/>
                    <a:pt x="41" y="81"/>
                  </a:cubicBezTo>
                  <a:cubicBezTo>
                    <a:pt x="42" y="80"/>
                    <a:pt x="43" y="80"/>
                    <a:pt x="43" y="80"/>
                  </a:cubicBezTo>
                  <a:cubicBezTo>
                    <a:pt x="44" y="80"/>
                    <a:pt x="44" y="80"/>
                    <a:pt x="45" y="80"/>
                  </a:cubicBezTo>
                  <a:cubicBezTo>
                    <a:pt x="45" y="81"/>
                    <a:pt x="46" y="81"/>
                    <a:pt x="46" y="80"/>
                  </a:cubicBezTo>
                  <a:cubicBezTo>
                    <a:pt x="46" y="80"/>
                    <a:pt x="46" y="80"/>
                    <a:pt x="46" y="79"/>
                  </a:cubicBezTo>
                  <a:cubicBezTo>
                    <a:pt x="47" y="79"/>
                    <a:pt x="46" y="78"/>
                    <a:pt x="46" y="78"/>
                  </a:cubicBezTo>
                  <a:cubicBezTo>
                    <a:pt x="46" y="77"/>
                    <a:pt x="46" y="77"/>
                    <a:pt x="45" y="76"/>
                  </a:cubicBezTo>
                  <a:cubicBezTo>
                    <a:pt x="45" y="76"/>
                    <a:pt x="45" y="76"/>
                    <a:pt x="44" y="76"/>
                  </a:cubicBezTo>
                  <a:cubicBezTo>
                    <a:pt x="44" y="77"/>
                    <a:pt x="44" y="77"/>
                    <a:pt x="43" y="78"/>
                  </a:cubicBezTo>
                  <a:cubicBezTo>
                    <a:pt x="43" y="78"/>
                    <a:pt x="42" y="78"/>
                    <a:pt x="42" y="79"/>
                  </a:cubicBezTo>
                  <a:cubicBezTo>
                    <a:pt x="41" y="79"/>
                    <a:pt x="40" y="78"/>
                    <a:pt x="40" y="78"/>
                  </a:cubicBezTo>
                  <a:cubicBezTo>
                    <a:pt x="39" y="78"/>
                    <a:pt x="38" y="77"/>
                    <a:pt x="38" y="77"/>
                  </a:cubicBezTo>
                  <a:cubicBezTo>
                    <a:pt x="38" y="77"/>
                    <a:pt x="37" y="77"/>
                    <a:pt x="36" y="77"/>
                  </a:cubicBezTo>
                  <a:cubicBezTo>
                    <a:pt x="36" y="77"/>
                    <a:pt x="36" y="79"/>
                    <a:pt x="36" y="79"/>
                  </a:cubicBezTo>
                  <a:cubicBezTo>
                    <a:pt x="35" y="80"/>
                    <a:pt x="35" y="81"/>
                    <a:pt x="34" y="81"/>
                  </a:cubicBezTo>
                  <a:cubicBezTo>
                    <a:pt x="34" y="81"/>
                    <a:pt x="33" y="81"/>
                    <a:pt x="32" y="81"/>
                  </a:cubicBezTo>
                  <a:cubicBezTo>
                    <a:pt x="32" y="81"/>
                    <a:pt x="32" y="80"/>
                    <a:pt x="31" y="79"/>
                  </a:cubicBezTo>
                  <a:cubicBezTo>
                    <a:pt x="31" y="79"/>
                    <a:pt x="32" y="78"/>
                    <a:pt x="32" y="78"/>
                  </a:cubicBezTo>
                  <a:cubicBezTo>
                    <a:pt x="32" y="77"/>
                    <a:pt x="33" y="77"/>
                    <a:pt x="33" y="77"/>
                  </a:cubicBezTo>
                  <a:cubicBezTo>
                    <a:pt x="33" y="76"/>
                    <a:pt x="34" y="76"/>
                    <a:pt x="34" y="75"/>
                  </a:cubicBezTo>
                  <a:cubicBezTo>
                    <a:pt x="34" y="75"/>
                    <a:pt x="33" y="74"/>
                    <a:pt x="33" y="74"/>
                  </a:cubicBezTo>
                  <a:cubicBezTo>
                    <a:pt x="33" y="74"/>
                    <a:pt x="33" y="73"/>
                    <a:pt x="33" y="73"/>
                  </a:cubicBezTo>
                  <a:cubicBezTo>
                    <a:pt x="33" y="73"/>
                    <a:pt x="32" y="72"/>
                    <a:pt x="32" y="71"/>
                  </a:cubicBezTo>
                  <a:cubicBezTo>
                    <a:pt x="32" y="71"/>
                    <a:pt x="33" y="70"/>
                    <a:pt x="33" y="70"/>
                  </a:cubicBezTo>
                  <a:cubicBezTo>
                    <a:pt x="33" y="70"/>
                    <a:pt x="33" y="68"/>
                    <a:pt x="33" y="68"/>
                  </a:cubicBezTo>
                  <a:cubicBezTo>
                    <a:pt x="33" y="67"/>
                    <a:pt x="33" y="66"/>
                    <a:pt x="33" y="66"/>
                  </a:cubicBezTo>
                  <a:cubicBezTo>
                    <a:pt x="33" y="65"/>
                    <a:pt x="34" y="64"/>
                    <a:pt x="34" y="64"/>
                  </a:cubicBezTo>
                  <a:cubicBezTo>
                    <a:pt x="35" y="63"/>
                    <a:pt x="37" y="62"/>
                    <a:pt x="37" y="61"/>
                  </a:cubicBezTo>
                  <a:cubicBezTo>
                    <a:pt x="38" y="61"/>
                    <a:pt x="39" y="60"/>
                    <a:pt x="39" y="60"/>
                  </a:cubicBezTo>
                  <a:cubicBezTo>
                    <a:pt x="40" y="60"/>
                    <a:pt x="40" y="61"/>
                    <a:pt x="41" y="61"/>
                  </a:cubicBezTo>
                  <a:cubicBezTo>
                    <a:pt x="42" y="61"/>
                    <a:pt x="43" y="61"/>
                    <a:pt x="43" y="61"/>
                  </a:cubicBezTo>
                  <a:cubicBezTo>
                    <a:pt x="44" y="61"/>
                    <a:pt x="44" y="60"/>
                    <a:pt x="45" y="60"/>
                  </a:cubicBezTo>
                  <a:cubicBezTo>
                    <a:pt x="45" y="60"/>
                    <a:pt x="46" y="60"/>
                    <a:pt x="47" y="60"/>
                  </a:cubicBezTo>
                  <a:cubicBezTo>
                    <a:pt x="47" y="60"/>
                    <a:pt x="48" y="59"/>
                    <a:pt x="49" y="59"/>
                  </a:cubicBezTo>
                  <a:cubicBezTo>
                    <a:pt x="49" y="59"/>
                    <a:pt x="49" y="57"/>
                    <a:pt x="50" y="57"/>
                  </a:cubicBezTo>
                  <a:cubicBezTo>
                    <a:pt x="50" y="57"/>
                    <a:pt x="51" y="56"/>
                    <a:pt x="51" y="55"/>
                  </a:cubicBezTo>
                  <a:cubicBezTo>
                    <a:pt x="51" y="55"/>
                    <a:pt x="49" y="56"/>
                    <a:pt x="49" y="56"/>
                  </a:cubicBezTo>
                  <a:cubicBezTo>
                    <a:pt x="48" y="56"/>
                    <a:pt x="47" y="57"/>
                    <a:pt x="47" y="57"/>
                  </a:cubicBezTo>
                  <a:cubicBezTo>
                    <a:pt x="46" y="58"/>
                    <a:pt x="45" y="58"/>
                    <a:pt x="45" y="58"/>
                  </a:cubicBezTo>
                  <a:cubicBezTo>
                    <a:pt x="44" y="59"/>
                    <a:pt x="42" y="59"/>
                    <a:pt x="42" y="59"/>
                  </a:cubicBezTo>
                  <a:cubicBezTo>
                    <a:pt x="41" y="58"/>
                    <a:pt x="41" y="56"/>
                    <a:pt x="40" y="55"/>
                  </a:cubicBezTo>
                  <a:cubicBezTo>
                    <a:pt x="40" y="55"/>
                    <a:pt x="40" y="54"/>
                    <a:pt x="40" y="53"/>
                  </a:cubicBezTo>
                  <a:cubicBezTo>
                    <a:pt x="40" y="52"/>
                    <a:pt x="41" y="51"/>
                    <a:pt x="41" y="51"/>
                  </a:cubicBezTo>
                  <a:cubicBezTo>
                    <a:pt x="42" y="50"/>
                    <a:pt x="43" y="48"/>
                    <a:pt x="43" y="47"/>
                  </a:cubicBezTo>
                  <a:cubicBezTo>
                    <a:pt x="44" y="47"/>
                    <a:pt x="45" y="45"/>
                    <a:pt x="46" y="44"/>
                  </a:cubicBezTo>
                  <a:cubicBezTo>
                    <a:pt x="46" y="44"/>
                    <a:pt x="47" y="43"/>
                    <a:pt x="47" y="43"/>
                  </a:cubicBezTo>
                  <a:cubicBezTo>
                    <a:pt x="47" y="42"/>
                    <a:pt x="45" y="42"/>
                    <a:pt x="45" y="42"/>
                  </a:cubicBezTo>
                  <a:cubicBezTo>
                    <a:pt x="45" y="42"/>
                    <a:pt x="46" y="41"/>
                    <a:pt x="46" y="40"/>
                  </a:cubicBezTo>
                  <a:cubicBezTo>
                    <a:pt x="47" y="40"/>
                    <a:pt x="48" y="39"/>
                    <a:pt x="48" y="39"/>
                  </a:cubicBezTo>
                  <a:cubicBezTo>
                    <a:pt x="49" y="38"/>
                    <a:pt x="49" y="37"/>
                    <a:pt x="50" y="36"/>
                  </a:cubicBezTo>
                  <a:cubicBezTo>
                    <a:pt x="50" y="36"/>
                    <a:pt x="51" y="35"/>
                    <a:pt x="51" y="35"/>
                  </a:cubicBezTo>
                  <a:cubicBezTo>
                    <a:pt x="51" y="35"/>
                    <a:pt x="52" y="35"/>
                    <a:pt x="52" y="35"/>
                  </a:cubicBezTo>
                  <a:cubicBezTo>
                    <a:pt x="53" y="35"/>
                    <a:pt x="53" y="36"/>
                    <a:pt x="53" y="36"/>
                  </a:cubicBezTo>
                  <a:cubicBezTo>
                    <a:pt x="54" y="37"/>
                    <a:pt x="54" y="37"/>
                    <a:pt x="54" y="37"/>
                  </a:cubicBezTo>
                  <a:cubicBezTo>
                    <a:pt x="55" y="36"/>
                    <a:pt x="55" y="36"/>
                    <a:pt x="55" y="36"/>
                  </a:cubicBezTo>
                  <a:cubicBezTo>
                    <a:pt x="56" y="36"/>
                    <a:pt x="57" y="37"/>
                    <a:pt x="58" y="37"/>
                  </a:cubicBezTo>
                  <a:cubicBezTo>
                    <a:pt x="58" y="37"/>
                    <a:pt x="60" y="37"/>
                    <a:pt x="60" y="37"/>
                  </a:cubicBezTo>
                  <a:cubicBezTo>
                    <a:pt x="61" y="37"/>
                    <a:pt x="62" y="36"/>
                    <a:pt x="63" y="36"/>
                  </a:cubicBezTo>
                  <a:cubicBezTo>
                    <a:pt x="63" y="36"/>
                    <a:pt x="64" y="36"/>
                    <a:pt x="65" y="36"/>
                  </a:cubicBezTo>
                  <a:cubicBezTo>
                    <a:pt x="66" y="35"/>
                    <a:pt x="68" y="36"/>
                    <a:pt x="69" y="36"/>
                  </a:cubicBezTo>
                  <a:cubicBezTo>
                    <a:pt x="70" y="36"/>
                    <a:pt x="71" y="36"/>
                    <a:pt x="72" y="36"/>
                  </a:cubicBezTo>
                  <a:cubicBezTo>
                    <a:pt x="72" y="36"/>
                    <a:pt x="74" y="36"/>
                    <a:pt x="74" y="36"/>
                  </a:cubicBezTo>
                  <a:cubicBezTo>
                    <a:pt x="75" y="36"/>
                    <a:pt x="75" y="37"/>
                    <a:pt x="76" y="37"/>
                  </a:cubicBezTo>
                  <a:cubicBezTo>
                    <a:pt x="76" y="38"/>
                    <a:pt x="76" y="39"/>
                    <a:pt x="76" y="39"/>
                  </a:cubicBezTo>
                  <a:cubicBezTo>
                    <a:pt x="77" y="39"/>
                    <a:pt x="77" y="39"/>
                    <a:pt x="78" y="39"/>
                  </a:cubicBezTo>
                  <a:cubicBezTo>
                    <a:pt x="78" y="39"/>
                    <a:pt x="79" y="39"/>
                    <a:pt x="80" y="40"/>
                  </a:cubicBezTo>
                  <a:cubicBezTo>
                    <a:pt x="80" y="40"/>
                    <a:pt x="81" y="41"/>
                    <a:pt x="81" y="41"/>
                  </a:cubicBezTo>
                  <a:cubicBezTo>
                    <a:pt x="82" y="41"/>
                    <a:pt x="82" y="42"/>
                    <a:pt x="83" y="42"/>
                  </a:cubicBezTo>
                  <a:cubicBezTo>
                    <a:pt x="83" y="42"/>
                    <a:pt x="84" y="42"/>
                    <a:pt x="84" y="42"/>
                  </a:cubicBezTo>
                  <a:cubicBezTo>
                    <a:pt x="85" y="41"/>
                    <a:pt x="85" y="40"/>
                    <a:pt x="86" y="39"/>
                  </a:cubicBezTo>
                  <a:cubicBezTo>
                    <a:pt x="86" y="39"/>
                    <a:pt x="86" y="38"/>
                    <a:pt x="87" y="38"/>
                  </a:cubicBezTo>
                  <a:cubicBezTo>
                    <a:pt x="87" y="37"/>
                    <a:pt x="87" y="36"/>
                    <a:pt x="88" y="36"/>
                  </a:cubicBezTo>
                  <a:cubicBezTo>
                    <a:pt x="88" y="36"/>
                    <a:pt x="89" y="35"/>
                    <a:pt x="90" y="35"/>
                  </a:cubicBezTo>
                  <a:cubicBezTo>
                    <a:pt x="90" y="34"/>
                    <a:pt x="91" y="33"/>
                    <a:pt x="91" y="33"/>
                  </a:cubicBezTo>
                  <a:cubicBezTo>
                    <a:pt x="91" y="33"/>
                    <a:pt x="92" y="32"/>
                    <a:pt x="92" y="31"/>
                  </a:cubicBezTo>
                  <a:cubicBezTo>
                    <a:pt x="92" y="31"/>
                    <a:pt x="93" y="30"/>
                    <a:pt x="93" y="29"/>
                  </a:cubicBezTo>
                  <a:cubicBezTo>
                    <a:pt x="93" y="29"/>
                    <a:pt x="94" y="28"/>
                    <a:pt x="95" y="28"/>
                  </a:cubicBezTo>
                  <a:cubicBezTo>
                    <a:pt x="95" y="27"/>
                    <a:pt x="96" y="26"/>
                    <a:pt x="97" y="25"/>
                  </a:cubicBezTo>
                  <a:cubicBezTo>
                    <a:pt x="97" y="24"/>
                    <a:pt x="98" y="22"/>
                    <a:pt x="98" y="21"/>
                  </a:cubicBezTo>
                  <a:cubicBezTo>
                    <a:pt x="98" y="20"/>
                    <a:pt x="98" y="19"/>
                    <a:pt x="99" y="18"/>
                  </a:cubicBezTo>
                  <a:cubicBezTo>
                    <a:pt x="99" y="18"/>
                    <a:pt x="99" y="17"/>
                    <a:pt x="100" y="17"/>
                  </a:cubicBezTo>
                  <a:cubicBezTo>
                    <a:pt x="100" y="16"/>
                    <a:pt x="100" y="16"/>
                    <a:pt x="100" y="16"/>
                  </a:cubicBezTo>
                  <a:cubicBezTo>
                    <a:pt x="101" y="16"/>
                    <a:pt x="102" y="16"/>
                    <a:pt x="103" y="16"/>
                  </a:cubicBezTo>
                  <a:cubicBezTo>
                    <a:pt x="104" y="16"/>
                    <a:pt x="106" y="15"/>
                    <a:pt x="107" y="15"/>
                  </a:cubicBezTo>
                  <a:cubicBezTo>
                    <a:pt x="107" y="14"/>
                    <a:pt x="109" y="13"/>
                    <a:pt x="109" y="12"/>
                  </a:cubicBezTo>
                  <a:cubicBezTo>
                    <a:pt x="110" y="11"/>
                    <a:pt x="111" y="10"/>
                    <a:pt x="111" y="9"/>
                  </a:cubicBezTo>
                  <a:cubicBezTo>
                    <a:pt x="112" y="9"/>
                    <a:pt x="113" y="8"/>
                    <a:pt x="114" y="8"/>
                  </a:cubicBezTo>
                  <a:cubicBezTo>
                    <a:pt x="115" y="8"/>
                    <a:pt x="116" y="8"/>
                    <a:pt x="117" y="9"/>
                  </a:cubicBezTo>
                  <a:cubicBezTo>
                    <a:pt x="117" y="9"/>
                    <a:pt x="118" y="10"/>
                    <a:pt x="119" y="10"/>
                  </a:cubicBezTo>
                  <a:cubicBezTo>
                    <a:pt x="120" y="11"/>
                    <a:pt x="122" y="11"/>
                    <a:pt x="123" y="11"/>
                  </a:cubicBezTo>
                  <a:cubicBezTo>
                    <a:pt x="124" y="11"/>
                    <a:pt x="125" y="12"/>
                    <a:pt x="126" y="12"/>
                  </a:cubicBezTo>
                  <a:cubicBezTo>
                    <a:pt x="127" y="12"/>
                    <a:pt x="128" y="11"/>
                    <a:pt x="129" y="11"/>
                  </a:cubicBezTo>
                  <a:cubicBezTo>
                    <a:pt x="129" y="11"/>
                    <a:pt x="131" y="11"/>
                    <a:pt x="132" y="11"/>
                  </a:cubicBezTo>
                  <a:cubicBezTo>
                    <a:pt x="133" y="11"/>
                    <a:pt x="135" y="10"/>
                    <a:pt x="136" y="10"/>
                  </a:cubicBezTo>
                  <a:cubicBezTo>
                    <a:pt x="137" y="9"/>
                    <a:pt x="138" y="9"/>
                    <a:pt x="138" y="9"/>
                  </a:cubicBezTo>
                  <a:cubicBezTo>
                    <a:pt x="139" y="8"/>
                    <a:pt x="139" y="8"/>
                    <a:pt x="140" y="7"/>
                  </a:cubicBezTo>
                  <a:cubicBezTo>
                    <a:pt x="141" y="7"/>
                    <a:pt x="142" y="7"/>
                    <a:pt x="143" y="7"/>
                  </a:cubicBezTo>
                  <a:cubicBezTo>
                    <a:pt x="144" y="6"/>
                    <a:pt x="145" y="6"/>
                    <a:pt x="146" y="5"/>
                  </a:cubicBezTo>
                  <a:cubicBezTo>
                    <a:pt x="147" y="5"/>
                    <a:pt x="147" y="4"/>
                    <a:pt x="148" y="3"/>
                  </a:cubicBezTo>
                  <a:cubicBezTo>
                    <a:pt x="149" y="3"/>
                    <a:pt x="150" y="3"/>
                    <a:pt x="151" y="3"/>
                  </a:cubicBezTo>
                  <a:cubicBezTo>
                    <a:pt x="151" y="3"/>
                    <a:pt x="153" y="3"/>
                    <a:pt x="153" y="3"/>
                  </a:cubicBezTo>
                  <a:cubicBezTo>
                    <a:pt x="154" y="2"/>
                    <a:pt x="154" y="1"/>
                    <a:pt x="155" y="1"/>
                  </a:cubicBezTo>
                  <a:cubicBezTo>
                    <a:pt x="155" y="1"/>
                    <a:pt x="157" y="1"/>
                    <a:pt x="157" y="0"/>
                  </a:cubicBezTo>
                  <a:cubicBezTo>
                    <a:pt x="157" y="0"/>
                    <a:pt x="158" y="0"/>
                    <a:pt x="158" y="0"/>
                  </a:cubicBezTo>
                  <a:cubicBezTo>
                    <a:pt x="158" y="0"/>
                    <a:pt x="159" y="0"/>
                    <a:pt x="159" y="0"/>
                  </a:cubicBezTo>
                  <a:cubicBezTo>
                    <a:pt x="160" y="0"/>
                    <a:pt x="161" y="0"/>
                    <a:pt x="162" y="0"/>
                  </a:cubicBezTo>
                  <a:cubicBezTo>
                    <a:pt x="163" y="0"/>
                    <a:pt x="163" y="2"/>
                    <a:pt x="163" y="3"/>
                  </a:cubicBezTo>
                  <a:cubicBezTo>
                    <a:pt x="163" y="3"/>
                    <a:pt x="165" y="3"/>
                    <a:pt x="165" y="3"/>
                  </a:cubicBezTo>
                  <a:cubicBezTo>
                    <a:pt x="166" y="4"/>
                    <a:pt x="167" y="4"/>
                    <a:pt x="167" y="4"/>
                  </a:cubicBezTo>
                  <a:cubicBezTo>
                    <a:pt x="167" y="5"/>
                    <a:pt x="167" y="7"/>
                    <a:pt x="167" y="8"/>
                  </a:cubicBezTo>
                  <a:cubicBezTo>
                    <a:pt x="167" y="8"/>
                    <a:pt x="168" y="10"/>
                    <a:pt x="168" y="10"/>
                  </a:cubicBezTo>
                  <a:cubicBezTo>
                    <a:pt x="168" y="11"/>
                    <a:pt x="169" y="11"/>
                    <a:pt x="169" y="12"/>
                  </a:cubicBezTo>
                  <a:cubicBezTo>
                    <a:pt x="169" y="12"/>
                    <a:pt x="169" y="13"/>
                    <a:pt x="169" y="13"/>
                  </a:cubicBezTo>
                  <a:cubicBezTo>
                    <a:pt x="169" y="14"/>
                    <a:pt x="167" y="14"/>
                    <a:pt x="166" y="13"/>
                  </a:cubicBezTo>
                  <a:cubicBezTo>
                    <a:pt x="166" y="13"/>
                    <a:pt x="164" y="12"/>
                    <a:pt x="164" y="12"/>
                  </a:cubicBezTo>
                  <a:cubicBezTo>
                    <a:pt x="163" y="12"/>
                    <a:pt x="162" y="12"/>
                    <a:pt x="162" y="12"/>
                  </a:cubicBezTo>
                  <a:cubicBezTo>
                    <a:pt x="161" y="12"/>
                    <a:pt x="160" y="13"/>
                    <a:pt x="159" y="13"/>
                  </a:cubicBezTo>
                  <a:cubicBezTo>
                    <a:pt x="158" y="13"/>
                    <a:pt x="157" y="13"/>
                    <a:pt x="156" y="14"/>
                  </a:cubicBezTo>
                  <a:cubicBezTo>
                    <a:pt x="156" y="14"/>
                    <a:pt x="155" y="14"/>
                    <a:pt x="154" y="14"/>
                  </a:cubicBezTo>
                  <a:cubicBezTo>
                    <a:pt x="154" y="15"/>
                    <a:pt x="153" y="16"/>
                    <a:pt x="152" y="16"/>
                  </a:cubicBezTo>
                  <a:cubicBezTo>
                    <a:pt x="152" y="16"/>
                    <a:pt x="151" y="16"/>
                    <a:pt x="150" y="16"/>
                  </a:cubicBezTo>
                  <a:cubicBezTo>
                    <a:pt x="150" y="16"/>
                    <a:pt x="149" y="16"/>
                    <a:pt x="148" y="17"/>
                  </a:cubicBezTo>
                  <a:cubicBezTo>
                    <a:pt x="148" y="17"/>
                    <a:pt x="148" y="18"/>
                    <a:pt x="148" y="18"/>
                  </a:cubicBezTo>
                  <a:cubicBezTo>
                    <a:pt x="149" y="19"/>
                    <a:pt x="150" y="20"/>
                    <a:pt x="151" y="21"/>
                  </a:cubicBezTo>
                  <a:cubicBezTo>
                    <a:pt x="151" y="21"/>
                    <a:pt x="152" y="21"/>
                    <a:pt x="152" y="22"/>
                  </a:cubicBezTo>
                  <a:cubicBezTo>
                    <a:pt x="153" y="22"/>
                    <a:pt x="153" y="23"/>
                    <a:pt x="153" y="24"/>
                  </a:cubicBezTo>
                  <a:cubicBezTo>
                    <a:pt x="153" y="24"/>
                    <a:pt x="153" y="25"/>
                    <a:pt x="153" y="26"/>
                  </a:cubicBezTo>
                  <a:cubicBezTo>
                    <a:pt x="153" y="26"/>
                    <a:pt x="152" y="27"/>
                    <a:pt x="152" y="28"/>
                  </a:cubicBezTo>
                  <a:cubicBezTo>
                    <a:pt x="152" y="28"/>
                    <a:pt x="151" y="29"/>
                    <a:pt x="151" y="30"/>
                  </a:cubicBezTo>
                  <a:cubicBezTo>
                    <a:pt x="151" y="30"/>
                    <a:pt x="151" y="31"/>
                    <a:pt x="151" y="32"/>
                  </a:cubicBezTo>
                  <a:cubicBezTo>
                    <a:pt x="151" y="32"/>
                    <a:pt x="152" y="33"/>
                    <a:pt x="153" y="33"/>
                  </a:cubicBezTo>
                  <a:cubicBezTo>
                    <a:pt x="153" y="34"/>
                    <a:pt x="153" y="34"/>
                    <a:pt x="153" y="35"/>
                  </a:cubicBezTo>
                  <a:cubicBezTo>
                    <a:pt x="153" y="35"/>
                    <a:pt x="153" y="35"/>
                    <a:pt x="153" y="35"/>
                  </a:cubicBezTo>
                  <a:cubicBezTo>
                    <a:pt x="152" y="36"/>
                    <a:pt x="152" y="36"/>
                    <a:pt x="151" y="36"/>
                  </a:cubicBezTo>
                  <a:cubicBezTo>
                    <a:pt x="151" y="37"/>
                    <a:pt x="150" y="37"/>
                    <a:pt x="149" y="38"/>
                  </a:cubicBezTo>
                  <a:cubicBezTo>
                    <a:pt x="148" y="38"/>
                    <a:pt x="147" y="38"/>
                    <a:pt x="147" y="38"/>
                  </a:cubicBezTo>
                  <a:cubicBezTo>
                    <a:pt x="146" y="37"/>
                    <a:pt x="145" y="37"/>
                    <a:pt x="145" y="36"/>
                  </a:cubicBezTo>
                  <a:cubicBezTo>
                    <a:pt x="144" y="36"/>
                    <a:pt x="143" y="36"/>
                    <a:pt x="143" y="36"/>
                  </a:cubicBezTo>
                  <a:cubicBezTo>
                    <a:pt x="142" y="36"/>
                    <a:pt x="141" y="37"/>
                    <a:pt x="140" y="38"/>
                  </a:cubicBezTo>
                  <a:cubicBezTo>
                    <a:pt x="140" y="39"/>
                    <a:pt x="140" y="40"/>
                    <a:pt x="140" y="40"/>
                  </a:cubicBezTo>
                  <a:cubicBezTo>
                    <a:pt x="140" y="41"/>
                    <a:pt x="141" y="42"/>
                    <a:pt x="140" y="43"/>
                  </a:cubicBezTo>
                  <a:cubicBezTo>
                    <a:pt x="140" y="43"/>
                    <a:pt x="139" y="43"/>
                    <a:pt x="138" y="43"/>
                  </a:cubicBezTo>
                  <a:cubicBezTo>
                    <a:pt x="137" y="44"/>
                    <a:pt x="136" y="44"/>
                    <a:pt x="135" y="44"/>
                  </a:cubicBezTo>
                  <a:cubicBezTo>
                    <a:pt x="135" y="45"/>
                    <a:pt x="134" y="45"/>
                    <a:pt x="134" y="46"/>
                  </a:cubicBezTo>
                  <a:cubicBezTo>
                    <a:pt x="134" y="46"/>
                    <a:pt x="133" y="47"/>
                    <a:pt x="133" y="48"/>
                  </a:cubicBezTo>
                  <a:cubicBezTo>
                    <a:pt x="133" y="49"/>
                    <a:pt x="133" y="50"/>
                    <a:pt x="132" y="51"/>
                  </a:cubicBezTo>
                  <a:cubicBezTo>
                    <a:pt x="132" y="51"/>
                    <a:pt x="132" y="52"/>
                    <a:pt x="131" y="52"/>
                  </a:cubicBezTo>
                  <a:cubicBezTo>
                    <a:pt x="131" y="53"/>
                    <a:pt x="130" y="53"/>
                    <a:pt x="130" y="53"/>
                  </a:cubicBezTo>
                  <a:cubicBezTo>
                    <a:pt x="130" y="53"/>
                    <a:pt x="129" y="54"/>
                    <a:pt x="129" y="54"/>
                  </a:cubicBezTo>
                  <a:cubicBezTo>
                    <a:pt x="129" y="55"/>
                    <a:pt x="129" y="55"/>
                    <a:pt x="129" y="56"/>
                  </a:cubicBezTo>
                  <a:cubicBezTo>
                    <a:pt x="130" y="56"/>
                    <a:pt x="130" y="57"/>
                    <a:pt x="130" y="57"/>
                  </a:cubicBezTo>
                  <a:cubicBezTo>
                    <a:pt x="131" y="58"/>
                    <a:pt x="132" y="58"/>
                    <a:pt x="133" y="59"/>
                  </a:cubicBezTo>
                  <a:cubicBezTo>
                    <a:pt x="133" y="59"/>
                    <a:pt x="133" y="60"/>
                    <a:pt x="134" y="60"/>
                  </a:cubicBezTo>
                  <a:cubicBezTo>
                    <a:pt x="134" y="60"/>
                    <a:pt x="135" y="60"/>
                    <a:pt x="136" y="60"/>
                  </a:cubicBezTo>
                  <a:cubicBezTo>
                    <a:pt x="136" y="61"/>
                    <a:pt x="137" y="61"/>
                    <a:pt x="138" y="62"/>
                  </a:cubicBezTo>
                  <a:cubicBezTo>
                    <a:pt x="138" y="62"/>
                    <a:pt x="139" y="64"/>
                    <a:pt x="139" y="65"/>
                  </a:cubicBezTo>
                  <a:cubicBezTo>
                    <a:pt x="139" y="65"/>
                    <a:pt x="138" y="66"/>
                    <a:pt x="138" y="66"/>
                  </a:cubicBezTo>
                  <a:cubicBezTo>
                    <a:pt x="137" y="66"/>
                    <a:pt x="136" y="66"/>
                    <a:pt x="136" y="67"/>
                  </a:cubicBezTo>
                  <a:cubicBezTo>
                    <a:pt x="136" y="67"/>
                    <a:pt x="136" y="68"/>
                    <a:pt x="136" y="68"/>
                  </a:cubicBezTo>
                  <a:cubicBezTo>
                    <a:pt x="136" y="68"/>
                    <a:pt x="136" y="69"/>
                    <a:pt x="137" y="70"/>
                  </a:cubicBezTo>
                  <a:cubicBezTo>
                    <a:pt x="138" y="70"/>
                    <a:pt x="139" y="70"/>
                    <a:pt x="140" y="70"/>
                  </a:cubicBezTo>
                  <a:cubicBezTo>
                    <a:pt x="141" y="69"/>
                    <a:pt x="141" y="68"/>
                    <a:pt x="142" y="68"/>
                  </a:cubicBezTo>
                  <a:cubicBezTo>
                    <a:pt x="143" y="67"/>
                    <a:pt x="144" y="68"/>
                    <a:pt x="145" y="67"/>
                  </a:cubicBezTo>
                  <a:cubicBezTo>
                    <a:pt x="146" y="67"/>
                    <a:pt x="148" y="67"/>
                    <a:pt x="149" y="67"/>
                  </a:cubicBezTo>
                  <a:cubicBezTo>
                    <a:pt x="150" y="68"/>
                    <a:pt x="152" y="67"/>
                    <a:pt x="153" y="68"/>
                  </a:cubicBezTo>
                  <a:cubicBezTo>
                    <a:pt x="153" y="68"/>
                    <a:pt x="153" y="69"/>
                    <a:pt x="153" y="69"/>
                  </a:cubicBezTo>
                  <a:cubicBezTo>
                    <a:pt x="153" y="70"/>
                    <a:pt x="152" y="71"/>
                    <a:pt x="151" y="71"/>
                  </a:cubicBezTo>
                  <a:cubicBezTo>
                    <a:pt x="151" y="71"/>
                    <a:pt x="149" y="71"/>
                    <a:pt x="149" y="71"/>
                  </a:cubicBezTo>
                  <a:cubicBezTo>
                    <a:pt x="149" y="72"/>
                    <a:pt x="149" y="73"/>
                    <a:pt x="149" y="73"/>
                  </a:cubicBezTo>
                  <a:cubicBezTo>
                    <a:pt x="149" y="74"/>
                    <a:pt x="149" y="75"/>
                    <a:pt x="150" y="75"/>
                  </a:cubicBezTo>
                  <a:cubicBezTo>
                    <a:pt x="150" y="76"/>
                    <a:pt x="151" y="76"/>
                    <a:pt x="152" y="77"/>
                  </a:cubicBezTo>
                  <a:cubicBezTo>
                    <a:pt x="152" y="77"/>
                    <a:pt x="152" y="78"/>
                    <a:pt x="152" y="78"/>
                  </a:cubicBezTo>
                  <a:cubicBezTo>
                    <a:pt x="152" y="79"/>
                    <a:pt x="152" y="79"/>
                    <a:pt x="152" y="80"/>
                  </a:cubicBezTo>
                  <a:cubicBezTo>
                    <a:pt x="152" y="80"/>
                    <a:pt x="151" y="80"/>
                    <a:pt x="150" y="80"/>
                  </a:cubicBezTo>
                  <a:cubicBezTo>
                    <a:pt x="150" y="80"/>
                    <a:pt x="149" y="80"/>
                    <a:pt x="148" y="80"/>
                  </a:cubicBezTo>
                  <a:cubicBezTo>
                    <a:pt x="148" y="81"/>
                    <a:pt x="148" y="83"/>
                    <a:pt x="148" y="84"/>
                  </a:cubicBezTo>
                  <a:cubicBezTo>
                    <a:pt x="148" y="85"/>
                    <a:pt x="149" y="87"/>
                    <a:pt x="150" y="87"/>
                  </a:cubicBezTo>
                  <a:cubicBezTo>
                    <a:pt x="150" y="89"/>
                    <a:pt x="150" y="91"/>
                    <a:pt x="151" y="92"/>
                  </a:cubicBezTo>
                  <a:cubicBezTo>
                    <a:pt x="151" y="92"/>
                    <a:pt x="151" y="94"/>
                    <a:pt x="151" y="94"/>
                  </a:cubicBezTo>
                  <a:cubicBezTo>
                    <a:pt x="151" y="95"/>
                    <a:pt x="151" y="97"/>
                    <a:pt x="151" y="98"/>
                  </a:cubicBezTo>
                  <a:cubicBezTo>
                    <a:pt x="152" y="99"/>
                    <a:pt x="152" y="100"/>
                    <a:pt x="153" y="101"/>
                  </a:cubicBezTo>
                  <a:cubicBezTo>
                    <a:pt x="153" y="101"/>
                    <a:pt x="154" y="102"/>
                    <a:pt x="154" y="103"/>
                  </a:cubicBezTo>
                  <a:cubicBezTo>
                    <a:pt x="155" y="104"/>
                    <a:pt x="156" y="107"/>
                    <a:pt x="156" y="108"/>
                  </a:cubicBezTo>
                  <a:cubicBezTo>
                    <a:pt x="156" y="109"/>
                    <a:pt x="157" y="111"/>
                    <a:pt x="157" y="112"/>
                  </a:cubicBezTo>
                  <a:cubicBezTo>
                    <a:pt x="157" y="113"/>
                    <a:pt x="158" y="114"/>
                    <a:pt x="158" y="114"/>
                  </a:cubicBezTo>
                  <a:cubicBezTo>
                    <a:pt x="158" y="115"/>
                    <a:pt x="160" y="115"/>
                    <a:pt x="160" y="116"/>
                  </a:cubicBezTo>
                  <a:cubicBezTo>
                    <a:pt x="161" y="116"/>
                    <a:pt x="162" y="117"/>
                    <a:pt x="162" y="118"/>
                  </a:cubicBezTo>
                  <a:cubicBezTo>
                    <a:pt x="162" y="118"/>
                    <a:pt x="162" y="120"/>
                    <a:pt x="162" y="120"/>
                  </a:cubicBezTo>
                  <a:cubicBezTo>
                    <a:pt x="162" y="121"/>
                    <a:pt x="162" y="122"/>
                    <a:pt x="162" y="122"/>
                  </a:cubicBezTo>
                  <a:cubicBezTo>
                    <a:pt x="163" y="123"/>
                    <a:pt x="163" y="125"/>
                    <a:pt x="163" y="126"/>
                  </a:cubicBezTo>
                  <a:cubicBezTo>
                    <a:pt x="163" y="126"/>
                    <a:pt x="163" y="127"/>
                    <a:pt x="163" y="127"/>
                  </a:cubicBezTo>
                  <a:cubicBezTo>
                    <a:pt x="163" y="127"/>
                    <a:pt x="163" y="127"/>
                    <a:pt x="163" y="127"/>
                  </a:cubicBezTo>
                  <a:cubicBezTo>
                    <a:pt x="162" y="127"/>
                    <a:pt x="161" y="128"/>
                    <a:pt x="161" y="128"/>
                  </a:cubicBezTo>
                  <a:cubicBezTo>
                    <a:pt x="160" y="129"/>
                    <a:pt x="161" y="130"/>
                    <a:pt x="161" y="131"/>
                  </a:cubicBezTo>
                  <a:cubicBezTo>
                    <a:pt x="160" y="131"/>
                    <a:pt x="160" y="133"/>
                    <a:pt x="159" y="133"/>
                  </a:cubicBezTo>
                  <a:cubicBezTo>
                    <a:pt x="159" y="134"/>
                    <a:pt x="157" y="135"/>
                    <a:pt x="156" y="135"/>
                  </a:cubicBezTo>
                  <a:cubicBezTo>
                    <a:pt x="156" y="135"/>
                    <a:pt x="155" y="136"/>
                    <a:pt x="154" y="137"/>
                  </a:cubicBezTo>
                  <a:cubicBezTo>
                    <a:pt x="154" y="137"/>
                    <a:pt x="153" y="138"/>
                    <a:pt x="153" y="139"/>
                  </a:cubicBezTo>
                  <a:cubicBezTo>
                    <a:pt x="152" y="139"/>
                    <a:pt x="151" y="138"/>
                    <a:pt x="150" y="139"/>
                  </a:cubicBezTo>
                  <a:cubicBezTo>
                    <a:pt x="150" y="139"/>
                    <a:pt x="149" y="139"/>
                    <a:pt x="149" y="139"/>
                  </a:cubicBezTo>
                  <a:cubicBezTo>
                    <a:pt x="148" y="140"/>
                    <a:pt x="149" y="141"/>
                    <a:pt x="149" y="141"/>
                  </a:cubicBezTo>
                  <a:cubicBezTo>
                    <a:pt x="149" y="142"/>
                    <a:pt x="150" y="143"/>
                    <a:pt x="151" y="144"/>
                  </a:cubicBezTo>
                  <a:cubicBezTo>
                    <a:pt x="151" y="145"/>
                    <a:pt x="152" y="146"/>
                    <a:pt x="152" y="147"/>
                  </a:cubicBezTo>
                  <a:cubicBezTo>
                    <a:pt x="152" y="148"/>
                    <a:pt x="151" y="149"/>
                    <a:pt x="151" y="149"/>
                  </a:cubicBezTo>
                  <a:cubicBezTo>
                    <a:pt x="150" y="148"/>
                    <a:pt x="147" y="146"/>
                    <a:pt x="146" y="145"/>
                  </a:cubicBezTo>
                  <a:cubicBezTo>
                    <a:pt x="144" y="144"/>
                    <a:pt x="141" y="141"/>
                    <a:pt x="139" y="140"/>
                  </a:cubicBezTo>
                  <a:cubicBezTo>
                    <a:pt x="138" y="139"/>
                    <a:pt x="135" y="138"/>
                    <a:pt x="134" y="136"/>
                  </a:cubicBezTo>
                  <a:cubicBezTo>
                    <a:pt x="134" y="136"/>
                    <a:pt x="134" y="135"/>
                    <a:pt x="134" y="134"/>
                  </a:cubicBezTo>
                  <a:cubicBezTo>
                    <a:pt x="133" y="134"/>
                    <a:pt x="132" y="132"/>
                    <a:pt x="132" y="132"/>
                  </a:cubicBezTo>
                  <a:cubicBezTo>
                    <a:pt x="132" y="132"/>
                    <a:pt x="132" y="129"/>
                    <a:pt x="132" y="128"/>
                  </a:cubicBezTo>
                  <a:cubicBezTo>
                    <a:pt x="132" y="127"/>
                    <a:pt x="132" y="125"/>
                    <a:pt x="132" y="125"/>
                  </a:cubicBezTo>
                  <a:cubicBezTo>
                    <a:pt x="131" y="124"/>
                    <a:pt x="131" y="123"/>
                    <a:pt x="130" y="124"/>
                  </a:cubicBezTo>
                  <a:cubicBezTo>
                    <a:pt x="130" y="124"/>
                    <a:pt x="130" y="125"/>
                    <a:pt x="129" y="125"/>
                  </a:cubicBezTo>
                  <a:cubicBezTo>
                    <a:pt x="129" y="126"/>
                    <a:pt x="129" y="128"/>
                    <a:pt x="129" y="129"/>
                  </a:cubicBezTo>
                  <a:cubicBezTo>
                    <a:pt x="129" y="129"/>
                    <a:pt x="130" y="131"/>
                    <a:pt x="130" y="132"/>
                  </a:cubicBezTo>
                  <a:cubicBezTo>
                    <a:pt x="130" y="133"/>
                    <a:pt x="131" y="135"/>
                    <a:pt x="132" y="135"/>
                  </a:cubicBezTo>
                  <a:cubicBezTo>
                    <a:pt x="132" y="136"/>
                    <a:pt x="133" y="137"/>
                    <a:pt x="133" y="137"/>
                  </a:cubicBezTo>
                  <a:cubicBezTo>
                    <a:pt x="133" y="138"/>
                    <a:pt x="133" y="139"/>
                    <a:pt x="133" y="139"/>
                  </a:cubicBezTo>
                  <a:cubicBezTo>
                    <a:pt x="134" y="140"/>
                    <a:pt x="133" y="141"/>
                    <a:pt x="133" y="141"/>
                  </a:cubicBezTo>
                  <a:cubicBezTo>
                    <a:pt x="133" y="142"/>
                    <a:pt x="134" y="142"/>
                    <a:pt x="135" y="143"/>
                  </a:cubicBezTo>
                  <a:cubicBezTo>
                    <a:pt x="135" y="143"/>
                    <a:pt x="136" y="143"/>
                    <a:pt x="136" y="143"/>
                  </a:cubicBezTo>
                  <a:cubicBezTo>
                    <a:pt x="137" y="144"/>
                    <a:pt x="137" y="144"/>
                    <a:pt x="136" y="145"/>
                  </a:cubicBezTo>
                  <a:cubicBezTo>
                    <a:pt x="136" y="145"/>
                    <a:pt x="135" y="146"/>
                    <a:pt x="134" y="146"/>
                  </a:cubicBezTo>
                  <a:cubicBezTo>
                    <a:pt x="133" y="146"/>
                    <a:pt x="131" y="146"/>
                    <a:pt x="130" y="146"/>
                  </a:cubicBezTo>
                  <a:cubicBezTo>
                    <a:pt x="130" y="146"/>
                    <a:pt x="128" y="146"/>
                    <a:pt x="128" y="145"/>
                  </a:cubicBezTo>
                  <a:cubicBezTo>
                    <a:pt x="127" y="144"/>
                    <a:pt x="126" y="142"/>
                    <a:pt x="126" y="141"/>
                  </a:cubicBezTo>
                  <a:cubicBezTo>
                    <a:pt x="125" y="139"/>
                    <a:pt x="125" y="137"/>
                    <a:pt x="125" y="135"/>
                  </a:cubicBezTo>
                  <a:cubicBezTo>
                    <a:pt x="125" y="134"/>
                    <a:pt x="124" y="131"/>
                    <a:pt x="124" y="129"/>
                  </a:cubicBezTo>
                  <a:cubicBezTo>
                    <a:pt x="124" y="128"/>
                    <a:pt x="125" y="126"/>
                    <a:pt x="126" y="125"/>
                  </a:cubicBezTo>
                  <a:cubicBezTo>
                    <a:pt x="126" y="124"/>
                    <a:pt x="127" y="121"/>
                    <a:pt x="128" y="120"/>
                  </a:cubicBezTo>
                  <a:cubicBezTo>
                    <a:pt x="128" y="119"/>
                    <a:pt x="128" y="118"/>
                    <a:pt x="129" y="117"/>
                  </a:cubicBezTo>
                  <a:cubicBezTo>
                    <a:pt x="129" y="115"/>
                    <a:pt x="131" y="113"/>
                    <a:pt x="132" y="111"/>
                  </a:cubicBezTo>
                  <a:cubicBezTo>
                    <a:pt x="133" y="110"/>
                    <a:pt x="135" y="107"/>
                    <a:pt x="135" y="105"/>
                  </a:cubicBezTo>
                  <a:cubicBezTo>
                    <a:pt x="136" y="104"/>
                    <a:pt x="137" y="101"/>
                    <a:pt x="138" y="100"/>
                  </a:cubicBezTo>
                  <a:cubicBezTo>
                    <a:pt x="139" y="99"/>
                    <a:pt x="140" y="98"/>
                    <a:pt x="140" y="97"/>
                  </a:cubicBezTo>
                  <a:cubicBezTo>
                    <a:pt x="140" y="97"/>
                    <a:pt x="140" y="96"/>
                    <a:pt x="140" y="96"/>
                  </a:cubicBezTo>
                  <a:cubicBezTo>
                    <a:pt x="139" y="96"/>
                    <a:pt x="138" y="97"/>
                    <a:pt x="137" y="97"/>
                  </a:cubicBezTo>
                  <a:cubicBezTo>
                    <a:pt x="137" y="98"/>
                    <a:pt x="136" y="99"/>
                    <a:pt x="135" y="100"/>
                  </a:cubicBezTo>
                  <a:cubicBezTo>
                    <a:pt x="134" y="101"/>
                    <a:pt x="133" y="103"/>
                    <a:pt x="133" y="104"/>
                  </a:cubicBezTo>
                  <a:cubicBezTo>
                    <a:pt x="132" y="106"/>
                    <a:pt x="131" y="108"/>
                    <a:pt x="131" y="109"/>
                  </a:cubicBezTo>
                  <a:cubicBezTo>
                    <a:pt x="130" y="110"/>
                    <a:pt x="129" y="113"/>
                    <a:pt x="128" y="114"/>
                  </a:cubicBezTo>
                  <a:cubicBezTo>
                    <a:pt x="128" y="115"/>
                    <a:pt x="126" y="117"/>
                    <a:pt x="126" y="117"/>
                  </a:cubicBezTo>
                  <a:cubicBezTo>
                    <a:pt x="125" y="117"/>
                    <a:pt x="125" y="117"/>
                    <a:pt x="125" y="117"/>
                  </a:cubicBezTo>
                  <a:cubicBezTo>
                    <a:pt x="124" y="116"/>
                    <a:pt x="124" y="115"/>
                    <a:pt x="123" y="114"/>
                  </a:cubicBezTo>
                  <a:cubicBezTo>
                    <a:pt x="123" y="113"/>
                    <a:pt x="123" y="112"/>
                    <a:pt x="123" y="111"/>
                  </a:cubicBezTo>
                  <a:cubicBezTo>
                    <a:pt x="123" y="110"/>
                    <a:pt x="123" y="108"/>
                    <a:pt x="123" y="107"/>
                  </a:cubicBezTo>
                  <a:cubicBezTo>
                    <a:pt x="122" y="106"/>
                    <a:pt x="121" y="105"/>
                    <a:pt x="121" y="104"/>
                  </a:cubicBezTo>
                  <a:cubicBezTo>
                    <a:pt x="120" y="104"/>
                    <a:pt x="119" y="104"/>
                    <a:pt x="119" y="104"/>
                  </a:cubicBezTo>
                  <a:cubicBezTo>
                    <a:pt x="119" y="104"/>
                    <a:pt x="119" y="105"/>
                    <a:pt x="120" y="106"/>
                  </a:cubicBezTo>
                  <a:cubicBezTo>
                    <a:pt x="120" y="107"/>
                    <a:pt x="121" y="108"/>
                    <a:pt x="121" y="108"/>
                  </a:cubicBezTo>
                  <a:cubicBezTo>
                    <a:pt x="121" y="109"/>
                    <a:pt x="120" y="111"/>
                    <a:pt x="120" y="112"/>
                  </a:cubicBezTo>
                  <a:cubicBezTo>
                    <a:pt x="120" y="113"/>
                    <a:pt x="119" y="114"/>
                    <a:pt x="119" y="115"/>
                  </a:cubicBezTo>
                  <a:cubicBezTo>
                    <a:pt x="120" y="116"/>
                    <a:pt x="121" y="117"/>
                    <a:pt x="122" y="118"/>
                  </a:cubicBezTo>
                  <a:cubicBezTo>
                    <a:pt x="122" y="118"/>
                    <a:pt x="123" y="120"/>
                    <a:pt x="123" y="121"/>
                  </a:cubicBezTo>
                  <a:cubicBezTo>
                    <a:pt x="124" y="122"/>
                    <a:pt x="123" y="125"/>
                    <a:pt x="122" y="126"/>
                  </a:cubicBezTo>
                  <a:cubicBezTo>
                    <a:pt x="122" y="126"/>
                    <a:pt x="121" y="127"/>
                    <a:pt x="121" y="128"/>
                  </a:cubicBezTo>
                  <a:cubicBezTo>
                    <a:pt x="120" y="129"/>
                    <a:pt x="119" y="131"/>
                    <a:pt x="119" y="132"/>
                  </a:cubicBezTo>
                  <a:cubicBezTo>
                    <a:pt x="119" y="132"/>
                    <a:pt x="119" y="134"/>
                    <a:pt x="119" y="134"/>
                  </a:cubicBezTo>
                  <a:cubicBezTo>
                    <a:pt x="119" y="135"/>
                    <a:pt x="120" y="137"/>
                    <a:pt x="120" y="137"/>
                  </a:cubicBezTo>
                  <a:cubicBezTo>
                    <a:pt x="121" y="138"/>
                    <a:pt x="121" y="141"/>
                    <a:pt x="121" y="142"/>
                  </a:cubicBezTo>
                  <a:cubicBezTo>
                    <a:pt x="121" y="142"/>
                    <a:pt x="121" y="143"/>
                    <a:pt x="120" y="144"/>
                  </a:cubicBezTo>
                  <a:cubicBezTo>
                    <a:pt x="120" y="144"/>
                    <a:pt x="119" y="144"/>
                    <a:pt x="119" y="144"/>
                  </a:cubicBezTo>
                  <a:cubicBezTo>
                    <a:pt x="118" y="144"/>
                    <a:pt x="117" y="144"/>
                    <a:pt x="116" y="144"/>
                  </a:cubicBezTo>
                  <a:cubicBezTo>
                    <a:pt x="115" y="144"/>
                    <a:pt x="114" y="144"/>
                    <a:pt x="114" y="144"/>
                  </a:cubicBezTo>
                  <a:cubicBezTo>
                    <a:pt x="113" y="143"/>
                    <a:pt x="112" y="143"/>
                    <a:pt x="112" y="144"/>
                  </a:cubicBezTo>
                  <a:cubicBezTo>
                    <a:pt x="112" y="144"/>
                    <a:pt x="112" y="145"/>
                    <a:pt x="112" y="145"/>
                  </a:cubicBezTo>
                  <a:cubicBezTo>
                    <a:pt x="113" y="145"/>
                    <a:pt x="113" y="145"/>
                    <a:pt x="114" y="146"/>
                  </a:cubicBezTo>
                  <a:cubicBezTo>
                    <a:pt x="114" y="146"/>
                    <a:pt x="115" y="146"/>
                    <a:pt x="115" y="147"/>
                  </a:cubicBezTo>
                  <a:cubicBezTo>
                    <a:pt x="116" y="147"/>
                    <a:pt x="117" y="147"/>
                    <a:pt x="117" y="147"/>
                  </a:cubicBezTo>
                  <a:cubicBezTo>
                    <a:pt x="118" y="147"/>
                    <a:pt x="119" y="148"/>
                    <a:pt x="119" y="148"/>
                  </a:cubicBezTo>
                  <a:cubicBezTo>
                    <a:pt x="120" y="149"/>
                    <a:pt x="120" y="150"/>
                    <a:pt x="120" y="151"/>
                  </a:cubicBezTo>
                  <a:cubicBezTo>
                    <a:pt x="120" y="152"/>
                    <a:pt x="120" y="153"/>
                    <a:pt x="120" y="154"/>
                  </a:cubicBezTo>
                  <a:cubicBezTo>
                    <a:pt x="120" y="155"/>
                    <a:pt x="118" y="156"/>
                    <a:pt x="118" y="156"/>
                  </a:cubicBezTo>
                  <a:cubicBezTo>
                    <a:pt x="117" y="157"/>
                    <a:pt x="115" y="158"/>
                    <a:pt x="115" y="158"/>
                  </a:cubicBezTo>
                  <a:cubicBezTo>
                    <a:pt x="114" y="159"/>
                    <a:pt x="114" y="161"/>
                    <a:pt x="114" y="162"/>
                  </a:cubicBezTo>
                  <a:cubicBezTo>
                    <a:pt x="114" y="163"/>
                    <a:pt x="113" y="166"/>
                    <a:pt x="113" y="167"/>
                  </a:cubicBezTo>
                  <a:cubicBezTo>
                    <a:pt x="113" y="168"/>
                    <a:pt x="112" y="171"/>
                    <a:pt x="111" y="172"/>
                  </a:cubicBezTo>
                  <a:cubicBezTo>
                    <a:pt x="111" y="173"/>
                    <a:pt x="110" y="175"/>
                    <a:pt x="109" y="175"/>
                  </a:cubicBezTo>
                  <a:cubicBezTo>
                    <a:pt x="108" y="176"/>
                    <a:pt x="107" y="176"/>
                    <a:pt x="106" y="176"/>
                  </a:cubicBezTo>
                  <a:cubicBezTo>
                    <a:pt x="105" y="176"/>
                    <a:pt x="104" y="175"/>
                    <a:pt x="103" y="174"/>
                  </a:cubicBezTo>
                  <a:cubicBezTo>
                    <a:pt x="102" y="174"/>
                    <a:pt x="101" y="173"/>
                    <a:pt x="101" y="172"/>
                  </a:cubicBezTo>
                  <a:cubicBezTo>
                    <a:pt x="101" y="172"/>
                    <a:pt x="100" y="170"/>
                    <a:pt x="100" y="169"/>
                  </a:cubicBezTo>
                  <a:cubicBezTo>
                    <a:pt x="100" y="169"/>
                    <a:pt x="101" y="167"/>
                    <a:pt x="101" y="166"/>
                  </a:cubicBezTo>
                  <a:cubicBezTo>
                    <a:pt x="101" y="165"/>
                    <a:pt x="101" y="163"/>
                    <a:pt x="101" y="162"/>
                  </a:cubicBezTo>
                  <a:cubicBezTo>
                    <a:pt x="100" y="161"/>
                    <a:pt x="100" y="159"/>
                    <a:pt x="99" y="158"/>
                  </a:cubicBezTo>
                  <a:cubicBezTo>
                    <a:pt x="99" y="157"/>
                    <a:pt x="98" y="154"/>
                    <a:pt x="97" y="153"/>
                  </a:cubicBezTo>
                  <a:cubicBezTo>
                    <a:pt x="97" y="152"/>
                    <a:pt x="95" y="151"/>
                    <a:pt x="95" y="150"/>
                  </a:cubicBezTo>
                  <a:cubicBezTo>
                    <a:pt x="94" y="149"/>
                    <a:pt x="94" y="147"/>
                    <a:pt x="93" y="146"/>
                  </a:cubicBezTo>
                  <a:cubicBezTo>
                    <a:pt x="93" y="145"/>
                    <a:pt x="92" y="143"/>
                    <a:pt x="92" y="143"/>
                  </a:cubicBezTo>
                  <a:cubicBezTo>
                    <a:pt x="91" y="142"/>
                    <a:pt x="90" y="142"/>
                    <a:pt x="90" y="142"/>
                  </a:cubicBezTo>
                  <a:cubicBezTo>
                    <a:pt x="90" y="142"/>
                    <a:pt x="90" y="143"/>
                    <a:pt x="90" y="144"/>
                  </a:cubicBezTo>
                  <a:cubicBezTo>
                    <a:pt x="90" y="144"/>
                    <a:pt x="91" y="145"/>
                    <a:pt x="91" y="146"/>
                  </a:cubicBezTo>
                  <a:cubicBezTo>
                    <a:pt x="91" y="147"/>
                    <a:pt x="92" y="148"/>
                    <a:pt x="92" y="149"/>
                  </a:cubicBezTo>
                  <a:cubicBezTo>
                    <a:pt x="92" y="150"/>
                    <a:pt x="93" y="151"/>
                    <a:pt x="93" y="151"/>
                  </a:cubicBezTo>
                  <a:cubicBezTo>
                    <a:pt x="94" y="152"/>
                    <a:pt x="95" y="153"/>
                    <a:pt x="95" y="153"/>
                  </a:cubicBezTo>
                  <a:cubicBezTo>
                    <a:pt x="96" y="154"/>
                    <a:pt x="96" y="155"/>
                    <a:pt x="96" y="156"/>
                  </a:cubicBezTo>
                  <a:cubicBezTo>
                    <a:pt x="97" y="157"/>
                    <a:pt x="97" y="158"/>
                    <a:pt x="97" y="159"/>
                  </a:cubicBezTo>
                  <a:cubicBezTo>
                    <a:pt x="97" y="160"/>
                    <a:pt x="97" y="162"/>
                    <a:pt x="97" y="163"/>
                  </a:cubicBezTo>
                  <a:cubicBezTo>
                    <a:pt x="97" y="164"/>
                    <a:pt x="95" y="165"/>
                    <a:pt x="95" y="165"/>
                  </a:cubicBezTo>
                  <a:cubicBezTo>
                    <a:pt x="95" y="165"/>
                    <a:pt x="93" y="165"/>
                    <a:pt x="92" y="165"/>
                  </a:cubicBezTo>
                  <a:cubicBezTo>
                    <a:pt x="91" y="165"/>
                    <a:pt x="90" y="163"/>
                    <a:pt x="89" y="163"/>
                  </a:cubicBezTo>
                  <a:cubicBezTo>
                    <a:pt x="88" y="162"/>
                    <a:pt x="87" y="160"/>
                    <a:pt x="86" y="159"/>
                  </a:cubicBezTo>
                  <a:cubicBezTo>
                    <a:pt x="86" y="159"/>
                    <a:pt x="85" y="157"/>
                    <a:pt x="85" y="157"/>
                  </a:cubicBezTo>
                  <a:cubicBezTo>
                    <a:pt x="85" y="156"/>
                    <a:pt x="84" y="155"/>
                    <a:pt x="84" y="154"/>
                  </a:cubicBezTo>
                  <a:cubicBezTo>
                    <a:pt x="84" y="154"/>
                    <a:pt x="84" y="152"/>
                    <a:pt x="84" y="151"/>
                  </a:cubicBezTo>
                  <a:cubicBezTo>
                    <a:pt x="84" y="150"/>
                    <a:pt x="85" y="149"/>
                    <a:pt x="84" y="148"/>
                  </a:cubicBezTo>
                  <a:cubicBezTo>
                    <a:pt x="84" y="148"/>
                    <a:pt x="83" y="148"/>
                    <a:pt x="83" y="148"/>
                  </a:cubicBezTo>
                  <a:cubicBezTo>
                    <a:pt x="83" y="148"/>
                    <a:pt x="82" y="149"/>
                    <a:pt x="82" y="150"/>
                  </a:cubicBezTo>
                  <a:cubicBezTo>
                    <a:pt x="82" y="151"/>
                    <a:pt x="82" y="152"/>
                    <a:pt x="82" y="153"/>
                  </a:cubicBezTo>
                  <a:cubicBezTo>
                    <a:pt x="82" y="154"/>
                    <a:pt x="81" y="156"/>
                    <a:pt x="81" y="156"/>
                  </a:cubicBezTo>
                  <a:cubicBezTo>
                    <a:pt x="81" y="156"/>
                    <a:pt x="79" y="159"/>
                    <a:pt x="78" y="159"/>
                  </a:cubicBezTo>
                  <a:cubicBezTo>
                    <a:pt x="78" y="160"/>
                    <a:pt x="77" y="160"/>
                    <a:pt x="76" y="161"/>
                  </a:cubicBezTo>
                  <a:cubicBezTo>
                    <a:pt x="76" y="162"/>
                    <a:pt x="76" y="163"/>
                    <a:pt x="76" y="163"/>
                  </a:cubicBezTo>
                  <a:cubicBezTo>
                    <a:pt x="76" y="164"/>
                    <a:pt x="76" y="166"/>
                    <a:pt x="76" y="166"/>
                  </a:cubicBezTo>
                  <a:cubicBezTo>
                    <a:pt x="76" y="167"/>
                    <a:pt x="77" y="169"/>
                    <a:pt x="77" y="170"/>
                  </a:cubicBezTo>
                  <a:cubicBezTo>
                    <a:pt x="77" y="171"/>
                    <a:pt x="78" y="173"/>
                    <a:pt x="79" y="173"/>
                  </a:cubicBezTo>
                  <a:cubicBezTo>
                    <a:pt x="79" y="175"/>
                    <a:pt x="80" y="177"/>
                    <a:pt x="80" y="178"/>
                  </a:cubicBezTo>
                  <a:cubicBezTo>
                    <a:pt x="80" y="179"/>
                    <a:pt x="80" y="181"/>
                    <a:pt x="80" y="182"/>
                  </a:cubicBezTo>
                  <a:cubicBezTo>
                    <a:pt x="79" y="183"/>
                    <a:pt x="79" y="184"/>
                    <a:pt x="79" y="184"/>
                  </a:cubicBezTo>
                  <a:cubicBezTo>
                    <a:pt x="78" y="184"/>
                    <a:pt x="77" y="182"/>
                    <a:pt x="77" y="182"/>
                  </a:cubicBezTo>
                  <a:cubicBezTo>
                    <a:pt x="76" y="181"/>
                    <a:pt x="75" y="181"/>
                    <a:pt x="74" y="180"/>
                  </a:cubicBezTo>
                  <a:cubicBezTo>
                    <a:pt x="74" y="180"/>
                    <a:pt x="73" y="179"/>
                    <a:pt x="73" y="179"/>
                  </a:cubicBezTo>
                  <a:cubicBezTo>
                    <a:pt x="72" y="179"/>
                    <a:pt x="71" y="179"/>
                    <a:pt x="70" y="179"/>
                  </a:cubicBezTo>
                  <a:cubicBezTo>
                    <a:pt x="70" y="179"/>
                    <a:pt x="69" y="178"/>
                    <a:pt x="69" y="178"/>
                  </a:cubicBezTo>
                  <a:cubicBezTo>
                    <a:pt x="68" y="178"/>
                    <a:pt x="67" y="179"/>
                    <a:pt x="66" y="179"/>
                  </a:cubicBezTo>
                  <a:cubicBezTo>
                    <a:pt x="66" y="178"/>
                    <a:pt x="65" y="177"/>
                    <a:pt x="65" y="177"/>
                  </a:cubicBezTo>
                  <a:cubicBezTo>
                    <a:pt x="65" y="176"/>
                    <a:pt x="66" y="174"/>
                    <a:pt x="66" y="174"/>
                  </a:cubicBezTo>
                  <a:cubicBezTo>
                    <a:pt x="66" y="173"/>
                    <a:pt x="66" y="173"/>
                    <a:pt x="66" y="172"/>
                  </a:cubicBezTo>
                  <a:cubicBezTo>
                    <a:pt x="66" y="172"/>
                    <a:pt x="65" y="171"/>
                    <a:pt x="65" y="171"/>
                  </a:cubicBezTo>
                  <a:cubicBezTo>
                    <a:pt x="64" y="170"/>
                    <a:pt x="63" y="169"/>
                    <a:pt x="62" y="169"/>
                  </a:cubicBezTo>
                  <a:cubicBezTo>
                    <a:pt x="62" y="168"/>
                    <a:pt x="61" y="167"/>
                    <a:pt x="61" y="167"/>
                  </a:cubicBezTo>
                  <a:cubicBezTo>
                    <a:pt x="61" y="166"/>
                    <a:pt x="61" y="164"/>
                    <a:pt x="62" y="163"/>
                  </a:cubicBezTo>
                  <a:cubicBezTo>
                    <a:pt x="62" y="162"/>
                    <a:pt x="63" y="161"/>
                    <a:pt x="63" y="160"/>
                  </a:cubicBezTo>
                  <a:cubicBezTo>
                    <a:pt x="63" y="160"/>
                    <a:pt x="62" y="159"/>
                    <a:pt x="62" y="158"/>
                  </a:cubicBezTo>
                  <a:cubicBezTo>
                    <a:pt x="62" y="158"/>
                    <a:pt x="62" y="157"/>
                    <a:pt x="63" y="157"/>
                  </a:cubicBezTo>
                  <a:cubicBezTo>
                    <a:pt x="63" y="156"/>
                    <a:pt x="63" y="155"/>
                    <a:pt x="64" y="154"/>
                  </a:cubicBezTo>
                  <a:cubicBezTo>
                    <a:pt x="64" y="154"/>
                    <a:pt x="64" y="153"/>
                    <a:pt x="64" y="152"/>
                  </a:cubicBezTo>
                  <a:cubicBezTo>
                    <a:pt x="64" y="152"/>
                    <a:pt x="64" y="151"/>
                    <a:pt x="64" y="150"/>
                  </a:cubicBezTo>
                  <a:cubicBezTo>
                    <a:pt x="64" y="150"/>
                    <a:pt x="63" y="149"/>
                    <a:pt x="63" y="148"/>
                  </a:cubicBezTo>
                  <a:cubicBezTo>
                    <a:pt x="63" y="148"/>
                    <a:pt x="63" y="146"/>
                    <a:pt x="63" y="146"/>
                  </a:cubicBezTo>
                  <a:cubicBezTo>
                    <a:pt x="63" y="145"/>
                    <a:pt x="64" y="143"/>
                    <a:pt x="64" y="142"/>
                  </a:cubicBezTo>
                  <a:cubicBezTo>
                    <a:pt x="64" y="141"/>
                    <a:pt x="65" y="140"/>
                    <a:pt x="66" y="139"/>
                  </a:cubicBezTo>
                  <a:cubicBezTo>
                    <a:pt x="66" y="138"/>
                    <a:pt x="67" y="136"/>
                    <a:pt x="68" y="135"/>
                  </a:cubicBezTo>
                  <a:cubicBezTo>
                    <a:pt x="68" y="134"/>
                    <a:pt x="70" y="131"/>
                    <a:pt x="71" y="130"/>
                  </a:cubicBezTo>
                  <a:cubicBezTo>
                    <a:pt x="72" y="128"/>
                    <a:pt x="73" y="126"/>
                    <a:pt x="74" y="124"/>
                  </a:cubicBezTo>
                  <a:cubicBezTo>
                    <a:pt x="75" y="123"/>
                    <a:pt x="76" y="121"/>
                    <a:pt x="77" y="120"/>
                  </a:cubicBezTo>
                  <a:cubicBezTo>
                    <a:pt x="78" y="119"/>
                    <a:pt x="79" y="118"/>
                    <a:pt x="80" y="117"/>
                  </a:cubicBezTo>
                  <a:cubicBezTo>
                    <a:pt x="80" y="116"/>
                    <a:pt x="81" y="114"/>
                    <a:pt x="81" y="113"/>
                  </a:cubicBezTo>
                  <a:cubicBezTo>
                    <a:pt x="81" y="113"/>
                    <a:pt x="82" y="112"/>
                    <a:pt x="82" y="111"/>
                  </a:cubicBezTo>
                  <a:cubicBezTo>
                    <a:pt x="83" y="111"/>
                    <a:pt x="84" y="109"/>
                    <a:pt x="85" y="109"/>
                  </a:cubicBezTo>
                  <a:cubicBezTo>
                    <a:pt x="86" y="108"/>
                    <a:pt x="89" y="108"/>
                    <a:pt x="90" y="107"/>
                  </a:cubicBezTo>
                  <a:cubicBezTo>
                    <a:pt x="91" y="107"/>
                    <a:pt x="93" y="106"/>
                    <a:pt x="94" y="105"/>
                  </a:cubicBezTo>
                  <a:cubicBezTo>
                    <a:pt x="95" y="105"/>
                    <a:pt x="96" y="103"/>
                    <a:pt x="97" y="102"/>
                  </a:cubicBezTo>
                  <a:cubicBezTo>
                    <a:pt x="97" y="102"/>
                    <a:pt x="98" y="100"/>
                    <a:pt x="99" y="99"/>
                  </a:cubicBezTo>
                  <a:cubicBezTo>
                    <a:pt x="99" y="98"/>
                    <a:pt x="100" y="96"/>
                    <a:pt x="100" y="95"/>
                  </a:cubicBezTo>
                  <a:cubicBezTo>
                    <a:pt x="101" y="94"/>
                    <a:pt x="101" y="92"/>
                    <a:pt x="102" y="91"/>
                  </a:cubicBezTo>
                  <a:cubicBezTo>
                    <a:pt x="102" y="90"/>
                    <a:pt x="103" y="89"/>
                    <a:pt x="104" y="89"/>
                  </a:cubicBezTo>
                  <a:cubicBezTo>
                    <a:pt x="105" y="88"/>
                    <a:pt x="106" y="88"/>
                    <a:pt x="106" y="88"/>
                  </a:cubicBezTo>
                  <a:cubicBezTo>
                    <a:pt x="107" y="87"/>
                    <a:pt x="109" y="87"/>
                    <a:pt x="109" y="87"/>
                  </a:cubicBezTo>
                  <a:cubicBezTo>
                    <a:pt x="110" y="86"/>
                    <a:pt x="112" y="85"/>
                    <a:pt x="113" y="84"/>
                  </a:cubicBezTo>
                  <a:cubicBezTo>
                    <a:pt x="114" y="83"/>
                    <a:pt x="115" y="83"/>
                    <a:pt x="116" y="82"/>
                  </a:cubicBezTo>
                  <a:cubicBezTo>
                    <a:pt x="116" y="81"/>
                    <a:pt x="117" y="80"/>
                    <a:pt x="117" y="80"/>
                  </a:cubicBezTo>
                  <a:cubicBezTo>
                    <a:pt x="117" y="80"/>
                    <a:pt x="115" y="80"/>
                    <a:pt x="115" y="80"/>
                  </a:cubicBezTo>
                  <a:cubicBezTo>
                    <a:pt x="114" y="80"/>
                    <a:pt x="113" y="81"/>
                    <a:pt x="112" y="81"/>
                  </a:cubicBezTo>
                  <a:cubicBezTo>
                    <a:pt x="111" y="82"/>
                    <a:pt x="110" y="83"/>
                    <a:pt x="109" y="84"/>
                  </a:cubicBezTo>
                  <a:cubicBezTo>
                    <a:pt x="108" y="85"/>
                    <a:pt x="106" y="86"/>
                    <a:pt x="104" y="86"/>
                  </a:cubicBezTo>
                  <a:cubicBezTo>
                    <a:pt x="104" y="87"/>
                    <a:pt x="103" y="87"/>
                    <a:pt x="102" y="87"/>
                  </a:cubicBezTo>
                  <a:cubicBezTo>
                    <a:pt x="102" y="87"/>
                    <a:pt x="102" y="85"/>
                    <a:pt x="102" y="85"/>
                  </a:cubicBezTo>
                  <a:cubicBezTo>
                    <a:pt x="101" y="85"/>
                    <a:pt x="100" y="86"/>
                    <a:pt x="100" y="87"/>
                  </a:cubicBezTo>
                  <a:cubicBezTo>
                    <a:pt x="100" y="87"/>
                    <a:pt x="100" y="88"/>
                    <a:pt x="99" y="89"/>
                  </a:cubicBezTo>
                  <a:cubicBezTo>
                    <a:pt x="99" y="90"/>
                    <a:pt x="98" y="91"/>
                    <a:pt x="98" y="92"/>
                  </a:cubicBezTo>
                  <a:cubicBezTo>
                    <a:pt x="97" y="93"/>
                    <a:pt x="96" y="94"/>
                    <a:pt x="95" y="95"/>
                  </a:cubicBezTo>
                  <a:cubicBezTo>
                    <a:pt x="95" y="95"/>
                    <a:pt x="94" y="97"/>
                    <a:pt x="94" y="98"/>
                  </a:cubicBezTo>
                  <a:cubicBezTo>
                    <a:pt x="94" y="99"/>
                    <a:pt x="93" y="101"/>
                    <a:pt x="93" y="102"/>
                  </a:cubicBezTo>
                  <a:cubicBezTo>
                    <a:pt x="93" y="103"/>
                    <a:pt x="91" y="104"/>
                    <a:pt x="90" y="104"/>
                  </a:cubicBezTo>
                  <a:cubicBezTo>
                    <a:pt x="90" y="105"/>
                    <a:pt x="88" y="105"/>
                    <a:pt x="87" y="105"/>
                  </a:cubicBezTo>
                  <a:cubicBezTo>
                    <a:pt x="86" y="105"/>
                    <a:pt x="84" y="106"/>
                    <a:pt x="83" y="107"/>
                  </a:cubicBezTo>
                  <a:cubicBezTo>
                    <a:pt x="82" y="107"/>
                    <a:pt x="80" y="109"/>
                    <a:pt x="79" y="110"/>
                  </a:cubicBezTo>
                  <a:cubicBezTo>
                    <a:pt x="78" y="111"/>
                    <a:pt x="77" y="112"/>
                    <a:pt x="77" y="113"/>
                  </a:cubicBezTo>
                  <a:cubicBezTo>
                    <a:pt x="76" y="114"/>
                    <a:pt x="75" y="115"/>
                    <a:pt x="75" y="116"/>
                  </a:cubicBezTo>
                  <a:cubicBezTo>
                    <a:pt x="74" y="117"/>
                    <a:pt x="75" y="117"/>
                    <a:pt x="74" y="118"/>
                  </a:cubicBezTo>
                  <a:cubicBezTo>
                    <a:pt x="74" y="118"/>
                    <a:pt x="74" y="119"/>
                    <a:pt x="74" y="119"/>
                  </a:cubicBezTo>
                  <a:cubicBezTo>
                    <a:pt x="73" y="120"/>
                    <a:pt x="72" y="120"/>
                    <a:pt x="71" y="121"/>
                  </a:cubicBezTo>
                  <a:cubicBezTo>
                    <a:pt x="70" y="122"/>
                    <a:pt x="69" y="124"/>
                    <a:pt x="69" y="125"/>
                  </a:cubicBezTo>
                  <a:cubicBezTo>
                    <a:pt x="68" y="126"/>
                    <a:pt x="68" y="127"/>
                    <a:pt x="67" y="128"/>
                  </a:cubicBezTo>
                  <a:cubicBezTo>
                    <a:pt x="66" y="128"/>
                    <a:pt x="65" y="129"/>
                    <a:pt x="65" y="129"/>
                  </a:cubicBezTo>
                  <a:cubicBezTo>
                    <a:pt x="64" y="130"/>
                    <a:pt x="64" y="131"/>
                    <a:pt x="64" y="131"/>
                  </a:cubicBezTo>
                  <a:cubicBezTo>
                    <a:pt x="64" y="132"/>
                    <a:pt x="64" y="133"/>
                    <a:pt x="64" y="133"/>
                  </a:cubicBezTo>
                  <a:cubicBezTo>
                    <a:pt x="64" y="134"/>
                    <a:pt x="63" y="135"/>
                    <a:pt x="62" y="135"/>
                  </a:cubicBezTo>
                  <a:cubicBezTo>
                    <a:pt x="62" y="135"/>
                    <a:pt x="61" y="135"/>
                    <a:pt x="61" y="135"/>
                  </a:cubicBezTo>
                  <a:cubicBezTo>
                    <a:pt x="61" y="135"/>
                    <a:pt x="60" y="137"/>
                    <a:pt x="60" y="137"/>
                  </a:cubicBezTo>
                  <a:cubicBezTo>
                    <a:pt x="60" y="137"/>
                    <a:pt x="59" y="138"/>
                    <a:pt x="58" y="139"/>
                  </a:cubicBezTo>
                  <a:cubicBezTo>
                    <a:pt x="58" y="139"/>
                    <a:pt x="56" y="140"/>
                    <a:pt x="56" y="140"/>
                  </a:cubicBezTo>
                  <a:cubicBezTo>
                    <a:pt x="55" y="140"/>
                    <a:pt x="54" y="140"/>
                    <a:pt x="54" y="140"/>
                  </a:cubicBezTo>
                  <a:cubicBezTo>
                    <a:pt x="54" y="139"/>
                    <a:pt x="53" y="138"/>
                    <a:pt x="53" y="138"/>
                  </a:cubicBezTo>
                  <a:cubicBezTo>
                    <a:pt x="53" y="137"/>
                    <a:pt x="53" y="136"/>
                    <a:pt x="52" y="136"/>
                  </a:cubicBezTo>
                  <a:cubicBezTo>
                    <a:pt x="52" y="135"/>
                    <a:pt x="51" y="135"/>
                    <a:pt x="51" y="135"/>
                  </a:cubicBezTo>
                  <a:cubicBezTo>
                    <a:pt x="51" y="135"/>
                    <a:pt x="50" y="136"/>
                    <a:pt x="50" y="136"/>
                  </a:cubicBezTo>
                  <a:cubicBezTo>
                    <a:pt x="49" y="136"/>
                    <a:pt x="49" y="138"/>
                    <a:pt x="49" y="138"/>
                  </a:cubicBezTo>
                  <a:cubicBezTo>
                    <a:pt x="49" y="139"/>
                    <a:pt x="49" y="140"/>
                    <a:pt x="49" y="141"/>
                  </a:cubicBezTo>
                  <a:cubicBezTo>
                    <a:pt x="49" y="142"/>
                    <a:pt x="50" y="143"/>
                    <a:pt x="50" y="143"/>
                  </a:cubicBezTo>
                  <a:cubicBezTo>
                    <a:pt x="50" y="144"/>
                    <a:pt x="50" y="146"/>
                    <a:pt x="50" y="147"/>
                  </a:cubicBezTo>
                  <a:cubicBezTo>
                    <a:pt x="50" y="147"/>
                    <a:pt x="50" y="148"/>
                    <a:pt x="50" y="149"/>
                  </a:cubicBezTo>
                  <a:cubicBezTo>
                    <a:pt x="50" y="149"/>
                    <a:pt x="51" y="150"/>
                    <a:pt x="51" y="151"/>
                  </a:cubicBezTo>
                  <a:cubicBezTo>
                    <a:pt x="51" y="151"/>
                    <a:pt x="52" y="152"/>
                    <a:pt x="52" y="152"/>
                  </a:cubicBezTo>
                  <a:cubicBezTo>
                    <a:pt x="52" y="153"/>
                    <a:pt x="52" y="155"/>
                    <a:pt x="52" y="156"/>
                  </a:cubicBezTo>
                  <a:cubicBezTo>
                    <a:pt x="52" y="158"/>
                    <a:pt x="52" y="161"/>
                    <a:pt x="52" y="162"/>
                  </a:cubicBezTo>
                  <a:cubicBezTo>
                    <a:pt x="52" y="162"/>
                    <a:pt x="53" y="165"/>
                    <a:pt x="53" y="166"/>
                  </a:cubicBezTo>
                  <a:cubicBezTo>
                    <a:pt x="53" y="167"/>
                    <a:pt x="54" y="169"/>
                    <a:pt x="54" y="170"/>
                  </a:cubicBezTo>
                  <a:cubicBezTo>
                    <a:pt x="55" y="172"/>
                    <a:pt x="56" y="173"/>
                    <a:pt x="57" y="174"/>
                  </a:cubicBezTo>
                  <a:cubicBezTo>
                    <a:pt x="58" y="176"/>
                    <a:pt x="59" y="179"/>
                    <a:pt x="60" y="180"/>
                  </a:cubicBezTo>
                  <a:cubicBezTo>
                    <a:pt x="61" y="182"/>
                    <a:pt x="63" y="184"/>
                    <a:pt x="64" y="185"/>
                  </a:cubicBezTo>
                  <a:cubicBezTo>
                    <a:pt x="64" y="186"/>
                    <a:pt x="65" y="189"/>
                    <a:pt x="65" y="190"/>
                  </a:cubicBezTo>
                  <a:cubicBezTo>
                    <a:pt x="65" y="191"/>
                    <a:pt x="65" y="194"/>
                    <a:pt x="65" y="195"/>
                  </a:cubicBezTo>
                  <a:cubicBezTo>
                    <a:pt x="65" y="196"/>
                    <a:pt x="65" y="198"/>
                    <a:pt x="64" y="198"/>
                  </a:cubicBezTo>
                  <a:cubicBezTo>
                    <a:pt x="64" y="199"/>
                    <a:pt x="63" y="199"/>
                    <a:pt x="62" y="199"/>
                  </a:cubicBezTo>
                  <a:cubicBezTo>
                    <a:pt x="62" y="199"/>
                    <a:pt x="61" y="198"/>
                    <a:pt x="60" y="198"/>
                  </a:cubicBezTo>
                  <a:cubicBezTo>
                    <a:pt x="59" y="199"/>
                    <a:pt x="58" y="200"/>
                    <a:pt x="57" y="200"/>
                  </a:cubicBezTo>
                  <a:cubicBezTo>
                    <a:pt x="56" y="201"/>
                    <a:pt x="54" y="201"/>
                    <a:pt x="54" y="201"/>
                  </a:cubicBezTo>
                  <a:cubicBezTo>
                    <a:pt x="53" y="202"/>
                    <a:pt x="51" y="204"/>
                    <a:pt x="50" y="205"/>
                  </a:cubicBezTo>
                  <a:cubicBezTo>
                    <a:pt x="50" y="206"/>
                    <a:pt x="49" y="208"/>
                    <a:pt x="49" y="209"/>
                  </a:cubicBezTo>
                  <a:cubicBezTo>
                    <a:pt x="48" y="210"/>
                    <a:pt x="47" y="213"/>
                    <a:pt x="46" y="214"/>
                  </a:cubicBezTo>
                  <a:cubicBezTo>
                    <a:pt x="46" y="215"/>
                    <a:pt x="45" y="217"/>
                    <a:pt x="45" y="218"/>
                  </a:cubicBezTo>
                  <a:cubicBezTo>
                    <a:pt x="45" y="219"/>
                    <a:pt x="45" y="222"/>
                    <a:pt x="44" y="223"/>
                  </a:cubicBezTo>
                  <a:cubicBezTo>
                    <a:pt x="44" y="224"/>
                    <a:pt x="41" y="224"/>
                    <a:pt x="41" y="225"/>
                  </a:cubicBezTo>
                  <a:cubicBezTo>
                    <a:pt x="41" y="226"/>
                    <a:pt x="42" y="226"/>
                    <a:pt x="42" y="226"/>
                  </a:cubicBezTo>
                  <a:cubicBezTo>
                    <a:pt x="42" y="227"/>
                    <a:pt x="43" y="228"/>
                    <a:pt x="43" y="229"/>
                  </a:cubicBezTo>
                  <a:cubicBezTo>
                    <a:pt x="43" y="230"/>
                    <a:pt x="43" y="233"/>
                    <a:pt x="43" y="234"/>
                  </a:cubicBezTo>
                  <a:cubicBezTo>
                    <a:pt x="44" y="235"/>
                    <a:pt x="44" y="237"/>
                    <a:pt x="44" y="237"/>
                  </a:cubicBezTo>
                  <a:cubicBezTo>
                    <a:pt x="44" y="238"/>
                    <a:pt x="45" y="239"/>
                    <a:pt x="46" y="239"/>
                  </a:cubicBezTo>
                  <a:cubicBezTo>
                    <a:pt x="46" y="240"/>
                    <a:pt x="46" y="241"/>
                    <a:pt x="46" y="241"/>
                  </a:cubicBezTo>
                  <a:cubicBezTo>
                    <a:pt x="46" y="241"/>
                    <a:pt x="46" y="242"/>
                    <a:pt x="46" y="243"/>
                  </a:cubicBezTo>
                  <a:cubicBezTo>
                    <a:pt x="46" y="243"/>
                    <a:pt x="45" y="242"/>
                    <a:pt x="45" y="242"/>
                  </a:cubicBezTo>
                  <a:cubicBezTo>
                    <a:pt x="44" y="242"/>
                    <a:pt x="44" y="241"/>
                    <a:pt x="44" y="241"/>
                  </a:cubicBezTo>
                  <a:cubicBezTo>
                    <a:pt x="43" y="241"/>
                    <a:pt x="42" y="241"/>
                    <a:pt x="42" y="241"/>
                  </a:cubicBezTo>
                  <a:cubicBezTo>
                    <a:pt x="42" y="241"/>
                    <a:pt x="42" y="242"/>
                    <a:pt x="42" y="243"/>
                  </a:cubicBezTo>
                  <a:cubicBezTo>
                    <a:pt x="42" y="243"/>
                    <a:pt x="42" y="245"/>
                    <a:pt x="42" y="245"/>
                  </a:cubicBezTo>
                  <a:cubicBezTo>
                    <a:pt x="42" y="246"/>
                    <a:pt x="44" y="247"/>
                    <a:pt x="44" y="248"/>
                  </a:cubicBezTo>
                  <a:cubicBezTo>
                    <a:pt x="44" y="248"/>
                    <a:pt x="44" y="250"/>
                    <a:pt x="43" y="250"/>
                  </a:cubicBezTo>
                  <a:cubicBezTo>
                    <a:pt x="43" y="251"/>
                    <a:pt x="43" y="251"/>
                    <a:pt x="43" y="251"/>
                  </a:cubicBezTo>
                  <a:cubicBezTo>
                    <a:pt x="42" y="251"/>
                    <a:pt x="41" y="250"/>
                    <a:pt x="41" y="251"/>
                  </a:cubicBezTo>
                  <a:cubicBezTo>
                    <a:pt x="41" y="251"/>
                    <a:pt x="41" y="251"/>
                    <a:pt x="40" y="251"/>
                  </a:cubicBezTo>
                  <a:cubicBezTo>
                    <a:pt x="40" y="252"/>
                    <a:pt x="39" y="254"/>
                    <a:pt x="39" y="255"/>
                  </a:cubicBezTo>
                  <a:cubicBezTo>
                    <a:pt x="39" y="256"/>
                    <a:pt x="39" y="259"/>
                    <a:pt x="39" y="260"/>
                  </a:cubicBezTo>
                  <a:cubicBezTo>
                    <a:pt x="39" y="261"/>
                    <a:pt x="37" y="263"/>
                    <a:pt x="37" y="264"/>
                  </a:cubicBezTo>
                  <a:cubicBezTo>
                    <a:pt x="36" y="265"/>
                    <a:pt x="35" y="266"/>
                    <a:pt x="35" y="267"/>
                  </a:cubicBezTo>
                  <a:cubicBezTo>
                    <a:pt x="35" y="268"/>
                    <a:pt x="34" y="270"/>
                    <a:pt x="34" y="271"/>
                  </a:cubicBezTo>
                  <a:cubicBezTo>
                    <a:pt x="34" y="271"/>
                    <a:pt x="34" y="273"/>
                    <a:pt x="33" y="273"/>
                  </a:cubicBezTo>
                  <a:cubicBezTo>
                    <a:pt x="33" y="274"/>
                    <a:pt x="32" y="276"/>
                    <a:pt x="32" y="276"/>
                  </a:cubicBezTo>
                  <a:cubicBezTo>
                    <a:pt x="31" y="277"/>
                    <a:pt x="30" y="278"/>
                    <a:pt x="30" y="278"/>
                  </a:cubicBezTo>
                  <a:cubicBezTo>
                    <a:pt x="29" y="278"/>
                    <a:pt x="29" y="278"/>
                    <a:pt x="28" y="278"/>
                  </a:cubicBezTo>
                  <a:cubicBezTo>
                    <a:pt x="28" y="278"/>
                    <a:pt x="27" y="278"/>
                    <a:pt x="27" y="278"/>
                  </a:cubicBezTo>
                  <a:cubicBezTo>
                    <a:pt x="27" y="279"/>
                    <a:pt x="28" y="279"/>
                    <a:pt x="28" y="279"/>
                  </a:cubicBezTo>
                  <a:cubicBezTo>
                    <a:pt x="28" y="280"/>
                    <a:pt x="30" y="280"/>
                    <a:pt x="30" y="280"/>
                  </a:cubicBezTo>
                  <a:cubicBezTo>
                    <a:pt x="31" y="280"/>
                    <a:pt x="32" y="280"/>
                    <a:pt x="32" y="281"/>
                  </a:cubicBezTo>
                  <a:cubicBezTo>
                    <a:pt x="33" y="281"/>
                    <a:pt x="34" y="282"/>
                    <a:pt x="34" y="282"/>
                  </a:cubicBezTo>
                  <a:cubicBezTo>
                    <a:pt x="35" y="283"/>
                    <a:pt x="35" y="285"/>
                    <a:pt x="36" y="286"/>
                  </a:cubicBezTo>
                  <a:cubicBezTo>
                    <a:pt x="36" y="287"/>
                    <a:pt x="37" y="289"/>
                    <a:pt x="37" y="290"/>
                  </a:cubicBezTo>
                  <a:cubicBezTo>
                    <a:pt x="37" y="291"/>
                    <a:pt x="36" y="292"/>
                    <a:pt x="35" y="293"/>
                  </a:cubicBezTo>
                  <a:cubicBezTo>
                    <a:pt x="35" y="294"/>
                    <a:pt x="34" y="295"/>
                    <a:pt x="34" y="296"/>
                  </a:cubicBezTo>
                  <a:cubicBezTo>
                    <a:pt x="33" y="296"/>
                    <a:pt x="32" y="297"/>
                    <a:pt x="32" y="298"/>
                  </a:cubicBezTo>
                  <a:cubicBezTo>
                    <a:pt x="31" y="299"/>
                    <a:pt x="32" y="300"/>
                    <a:pt x="32" y="301"/>
                  </a:cubicBezTo>
                  <a:cubicBezTo>
                    <a:pt x="32" y="302"/>
                    <a:pt x="31" y="303"/>
                    <a:pt x="31" y="303"/>
                  </a:cubicBezTo>
                  <a:cubicBezTo>
                    <a:pt x="30" y="303"/>
                    <a:pt x="29" y="304"/>
                    <a:pt x="28" y="304"/>
                  </a:cubicBezTo>
                  <a:cubicBezTo>
                    <a:pt x="27" y="305"/>
                    <a:pt x="26" y="305"/>
                    <a:pt x="25" y="305"/>
                  </a:cubicBezTo>
                  <a:cubicBezTo>
                    <a:pt x="24" y="305"/>
                    <a:pt x="23" y="305"/>
                    <a:pt x="22" y="305"/>
                  </a:cubicBezTo>
                  <a:cubicBezTo>
                    <a:pt x="21" y="305"/>
                    <a:pt x="19" y="304"/>
                    <a:pt x="18" y="304"/>
                  </a:cubicBezTo>
                  <a:cubicBezTo>
                    <a:pt x="17" y="304"/>
                    <a:pt x="16" y="304"/>
                    <a:pt x="15" y="304"/>
                  </a:cubicBezTo>
                  <a:cubicBezTo>
                    <a:pt x="14" y="304"/>
                    <a:pt x="13" y="305"/>
                    <a:pt x="12" y="305"/>
                  </a:cubicBezTo>
                  <a:cubicBezTo>
                    <a:pt x="12" y="306"/>
                    <a:pt x="10" y="306"/>
                    <a:pt x="9" y="307"/>
                  </a:cubicBezTo>
                  <a:cubicBezTo>
                    <a:pt x="9" y="307"/>
                    <a:pt x="7" y="307"/>
                    <a:pt x="6" y="307"/>
                  </a:cubicBezTo>
                  <a:cubicBezTo>
                    <a:pt x="5" y="307"/>
                    <a:pt x="4" y="308"/>
                    <a:pt x="3" y="307"/>
                  </a:cubicBezTo>
                  <a:cubicBezTo>
                    <a:pt x="2" y="307"/>
                    <a:pt x="1" y="306"/>
                    <a:pt x="1" y="305"/>
                  </a:cubicBezTo>
                  <a:cubicBezTo>
                    <a:pt x="1" y="304"/>
                    <a:pt x="0" y="303"/>
                    <a:pt x="0" y="302"/>
                  </a:cubicBezTo>
                  <a:cubicBezTo>
                    <a:pt x="0" y="301"/>
                    <a:pt x="0" y="299"/>
                    <a:pt x="0" y="298"/>
                  </a:cubicBezTo>
                  <a:cubicBezTo>
                    <a:pt x="0" y="297"/>
                    <a:pt x="0" y="295"/>
                    <a:pt x="0" y="294"/>
                  </a:cubicBezTo>
                  <a:cubicBezTo>
                    <a:pt x="0" y="292"/>
                    <a:pt x="0" y="290"/>
                    <a:pt x="0" y="289"/>
                  </a:cubicBezTo>
                  <a:cubicBezTo>
                    <a:pt x="0" y="288"/>
                    <a:pt x="1" y="286"/>
                    <a:pt x="1" y="284"/>
                  </a:cubicBezTo>
                  <a:cubicBezTo>
                    <a:pt x="2" y="284"/>
                    <a:pt x="3" y="282"/>
                    <a:pt x="3" y="281"/>
                  </a:cubicBezTo>
                  <a:cubicBezTo>
                    <a:pt x="4" y="281"/>
                    <a:pt x="5" y="279"/>
                    <a:pt x="5" y="278"/>
                  </a:cubicBezTo>
                  <a:cubicBezTo>
                    <a:pt x="5" y="277"/>
                    <a:pt x="6" y="276"/>
                    <a:pt x="7" y="276"/>
                  </a:cubicBezTo>
                  <a:cubicBezTo>
                    <a:pt x="7" y="276"/>
                    <a:pt x="7" y="276"/>
                    <a:pt x="8" y="276"/>
                  </a:cubicBezTo>
                  <a:cubicBezTo>
                    <a:pt x="8" y="277"/>
                    <a:pt x="9" y="277"/>
                    <a:pt x="9" y="277"/>
                  </a:cubicBezTo>
                  <a:cubicBezTo>
                    <a:pt x="9" y="277"/>
                    <a:pt x="10" y="276"/>
                    <a:pt x="10" y="276"/>
                  </a:cubicBezTo>
                  <a:cubicBezTo>
                    <a:pt x="11" y="275"/>
                    <a:pt x="11" y="274"/>
                    <a:pt x="12" y="273"/>
                  </a:cubicBezTo>
                  <a:cubicBezTo>
                    <a:pt x="12" y="272"/>
                    <a:pt x="12" y="270"/>
                    <a:pt x="13" y="268"/>
                  </a:cubicBezTo>
                  <a:cubicBezTo>
                    <a:pt x="13" y="267"/>
                    <a:pt x="13" y="264"/>
                    <a:pt x="12" y="263"/>
                  </a:cubicBezTo>
                  <a:cubicBezTo>
                    <a:pt x="12" y="261"/>
                    <a:pt x="11" y="258"/>
                    <a:pt x="11" y="257"/>
                  </a:cubicBezTo>
                  <a:cubicBezTo>
                    <a:pt x="11" y="256"/>
                    <a:pt x="11" y="254"/>
                    <a:pt x="11" y="253"/>
                  </a:cubicBezTo>
                  <a:cubicBezTo>
                    <a:pt x="11" y="253"/>
                    <a:pt x="12" y="252"/>
                    <a:pt x="12" y="252"/>
                  </a:cubicBezTo>
                  <a:cubicBezTo>
                    <a:pt x="12" y="252"/>
                    <a:pt x="12" y="252"/>
                    <a:pt x="13" y="252"/>
                  </a:cubicBezTo>
                  <a:cubicBezTo>
                    <a:pt x="13" y="253"/>
                    <a:pt x="13" y="253"/>
                    <a:pt x="14" y="252"/>
                  </a:cubicBezTo>
                  <a:cubicBezTo>
                    <a:pt x="14" y="252"/>
                    <a:pt x="14" y="251"/>
                    <a:pt x="14" y="251"/>
                  </a:cubicBezTo>
                  <a:cubicBezTo>
                    <a:pt x="14" y="250"/>
                    <a:pt x="13" y="249"/>
                    <a:pt x="13" y="249"/>
                  </a:cubicBezTo>
                  <a:cubicBezTo>
                    <a:pt x="13" y="248"/>
                    <a:pt x="12" y="247"/>
                    <a:pt x="12" y="247"/>
                  </a:cubicBezTo>
                  <a:cubicBezTo>
                    <a:pt x="12" y="246"/>
                    <a:pt x="12" y="244"/>
                    <a:pt x="12" y="244"/>
                  </a:cubicBezTo>
                  <a:cubicBezTo>
                    <a:pt x="12" y="243"/>
                    <a:pt x="12" y="241"/>
                    <a:pt x="12" y="240"/>
                  </a:cubicBezTo>
                  <a:cubicBezTo>
                    <a:pt x="12" y="240"/>
                    <a:pt x="13" y="238"/>
                    <a:pt x="14" y="238"/>
                  </a:cubicBezTo>
                  <a:cubicBezTo>
                    <a:pt x="14" y="237"/>
                    <a:pt x="15" y="236"/>
                    <a:pt x="15" y="235"/>
                  </a:cubicBezTo>
                  <a:cubicBezTo>
                    <a:pt x="16" y="234"/>
                    <a:pt x="16" y="232"/>
                    <a:pt x="16" y="232"/>
                  </a:cubicBezTo>
                  <a:cubicBezTo>
                    <a:pt x="16" y="231"/>
                    <a:pt x="17" y="229"/>
                    <a:pt x="18" y="228"/>
                  </a:cubicBezTo>
                  <a:cubicBezTo>
                    <a:pt x="18" y="227"/>
                    <a:pt x="19" y="224"/>
                    <a:pt x="20" y="223"/>
                  </a:cubicBezTo>
                  <a:cubicBezTo>
                    <a:pt x="20" y="222"/>
                    <a:pt x="21" y="221"/>
                    <a:pt x="21" y="220"/>
                  </a:cubicBezTo>
                  <a:cubicBezTo>
                    <a:pt x="21" y="220"/>
                    <a:pt x="21" y="218"/>
                    <a:pt x="21" y="218"/>
                  </a:cubicBezTo>
                  <a:cubicBezTo>
                    <a:pt x="21" y="217"/>
                    <a:pt x="20" y="216"/>
                    <a:pt x="20" y="215"/>
                  </a:cubicBezTo>
                  <a:cubicBezTo>
                    <a:pt x="20" y="215"/>
                    <a:pt x="20" y="214"/>
                    <a:pt x="20" y="213"/>
                  </a:cubicBezTo>
                  <a:cubicBezTo>
                    <a:pt x="20" y="213"/>
                    <a:pt x="21" y="213"/>
                    <a:pt x="21" y="213"/>
                  </a:cubicBezTo>
                  <a:cubicBezTo>
                    <a:pt x="22" y="212"/>
                    <a:pt x="23" y="211"/>
                    <a:pt x="23" y="211"/>
                  </a:cubicBezTo>
                  <a:cubicBezTo>
                    <a:pt x="24" y="211"/>
                    <a:pt x="24" y="210"/>
                    <a:pt x="24" y="209"/>
                  </a:cubicBezTo>
                  <a:cubicBezTo>
                    <a:pt x="24" y="209"/>
                    <a:pt x="25" y="207"/>
                    <a:pt x="25" y="207"/>
                  </a:cubicBezTo>
                  <a:cubicBezTo>
                    <a:pt x="26" y="206"/>
                    <a:pt x="27" y="206"/>
                    <a:pt x="27" y="205"/>
                  </a:cubicBezTo>
                  <a:cubicBezTo>
                    <a:pt x="28" y="204"/>
                    <a:pt x="28" y="202"/>
                    <a:pt x="28" y="201"/>
                  </a:cubicBezTo>
                  <a:cubicBezTo>
                    <a:pt x="29" y="201"/>
                    <a:pt x="30" y="199"/>
                    <a:pt x="31" y="199"/>
                  </a:cubicBezTo>
                  <a:cubicBezTo>
                    <a:pt x="31" y="198"/>
                    <a:pt x="32" y="197"/>
                    <a:pt x="33" y="197"/>
                  </a:cubicBezTo>
                  <a:cubicBezTo>
                    <a:pt x="33" y="196"/>
                    <a:pt x="35" y="195"/>
                    <a:pt x="35" y="194"/>
                  </a:cubicBezTo>
                  <a:cubicBezTo>
                    <a:pt x="36" y="193"/>
                    <a:pt x="37" y="192"/>
                    <a:pt x="38" y="191"/>
                  </a:cubicBezTo>
                  <a:cubicBezTo>
                    <a:pt x="39" y="191"/>
                    <a:pt x="40" y="190"/>
                    <a:pt x="40" y="189"/>
                  </a:cubicBezTo>
                  <a:cubicBezTo>
                    <a:pt x="41" y="188"/>
                    <a:pt x="41" y="187"/>
                    <a:pt x="42" y="186"/>
                  </a:cubicBezTo>
                  <a:cubicBezTo>
                    <a:pt x="42" y="186"/>
                    <a:pt x="44" y="186"/>
                    <a:pt x="44" y="186"/>
                  </a:cubicBezTo>
                  <a:cubicBezTo>
                    <a:pt x="44" y="185"/>
                    <a:pt x="45" y="184"/>
                    <a:pt x="45" y="184"/>
                  </a:cubicBezTo>
                  <a:cubicBezTo>
                    <a:pt x="45" y="183"/>
                    <a:pt x="46" y="181"/>
                    <a:pt x="45" y="181"/>
                  </a:cubicBezTo>
                  <a:cubicBezTo>
                    <a:pt x="45" y="181"/>
                    <a:pt x="44" y="182"/>
                    <a:pt x="44" y="182"/>
                  </a:cubicBezTo>
                  <a:cubicBezTo>
                    <a:pt x="43" y="183"/>
                    <a:pt x="41" y="183"/>
                    <a:pt x="41" y="184"/>
                  </a:cubicBezTo>
                  <a:cubicBezTo>
                    <a:pt x="40" y="185"/>
                    <a:pt x="39" y="186"/>
                    <a:pt x="39" y="187"/>
                  </a:cubicBezTo>
                  <a:cubicBezTo>
                    <a:pt x="38" y="188"/>
                    <a:pt x="36" y="191"/>
                    <a:pt x="35" y="192"/>
                  </a:cubicBezTo>
                  <a:cubicBezTo>
                    <a:pt x="35" y="192"/>
                    <a:pt x="33" y="193"/>
                    <a:pt x="32" y="194"/>
                  </a:cubicBezTo>
                  <a:cubicBezTo>
                    <a:pt x="31" y="195"/>
                    <a:pt x="29" y="196"/>
                    <a:pt x="28" y="197"/>
                  </a:cubicBezTo>
                  <a:cubicBezTo>
                    <a:pt x="28" y="197"/>
                    <a:pt x="27" y="197"/>
                    <a:pt x="26" y="196"/>
                  </a:cubicBezTo>
                  <a:cubicBezTo>
                    <a:pt x="26" y="196"/>
                    <a:pt x="27" y="194"/>
                    <a:pt x="26" y="194"/>
                  </a:cubicBezTo>
                  <a:cubicBezTo>
                    <a:pt x="26" y="193"/>
                    <a:pt x="25" y="193"/>
                    <a:pt x="25" y="192"/>
                  </a:cubicBezTo>
                  <a:cubicBezTo>
                    <a:pt x="25" y="192"/>
                    <a:pt x="26" y="191"/>
                    <a:pt x="26" y="190"/>
                  </a:cubicBezTo>
                  <a:cubicBezTo>
                    <a:pt x="26" y="190"/>
                    <a:pt x="26" y="190"/>
                    <a:pt x="26" y="189"/>
                  </a:cubicBezTo>
                  <a:cubicBezTo>
                    <a:pt x="26" y="189"/>
                    <a:pt x="25" y="190"/>
                    <a:pt x="24" y="190"/>
                  </a:cubicBezTo>
                  <a:cubicBezTo>
                    <a:pt x="24" y="190"/>
                    <a:pt x="23" y="190"/>
                    <a:pt x="22" y="189"/>
                  </a:cubicBezTo>
                  <a:cubicBezTo>
                    <a:pt x="22" y="189"/>
                    <a:pt x="21" y="188"/>
                    <a:pt x="20" y="188"/>
                  </a:cubicBezTo>
                  <a:cubicBezTo>
                    <a:pt x="20" y="187"/>
                    <a:pt x="19" y="186"/>
                    <a:pt x="19" y="185"/>
                  </a:cubicBezTo>
                  <a:cubicBezTo>
                    <a:pt x="19" y="184"/>
                    <a:pt x="19" y="182"/>
                    <a:pt x="19" y="181"/>
                  </a:cubicBezTo>
                  <a:cubicBezTo>
                    <a:pt x="20" y="180"/>
                    <a:pt x="20" y="176"/>
                    <a:pt x="20" y="174"/>
                  </a:cubicBezTo>
                  <a:cubicBezTo>
                    <a:pt x="21" y="173"/>
                    <a:pt x="21" y="171"/>
                    <a:pt x="22" y="170"/>
                  </a:cubicBezTo>
                  <a:cubicBezTo>
                    <a:pt x="22" y="169"/>
                    <a:pt x="24" y="168"/>
                    <a:pt x="24" y="167"/>
                  </a:cubicBezTo>
                  <a:cubicBezTo>
                    <a:pt x="25" y="167"/>
                    <a:pt x="25" y="165"/>
                    <a:pt x="25" y="164"/>
                  </a:cubicBezTo>
                  <a:cubicBezTo>
                    <a:pt x="26" y="163"/>
                    <a:pt x="26" y="162"/>
                    <a:pt x="26" y="161"/>
                  </a:cubicBezTo>
                  <a:cubicBezTo>
                    <a:pt x="26" y="160"/>
                    <a:pt x="28" y="159"/>
                    <a:pt x="28" y="159"/>
                  </a:cubicBezTo>
                  <a:cubicBezTo>
                    <a:pt x="29" y="158"/>
                    <a:pt x="30" y="157"/>
                    <a:pt x="30" y="157"/>
                  </a:cubicBezTo>
                  <a:cubicBezTo>
                    <a:pt x="30" y="156"/>
                    <a:pt x="31" y="154"/>
                    <a:pt x="30" y="154"/>
                  </a:cubicBezTo>
                  <a:cubicBezTo>
                    <a:pt x="30" y="153"/>
                    <a:pt x="28" y="156"/>
                    <a:pt x="27" y="156"/>
                  </a:cubicBezTo>
                  <a:cubicBezTo>
                    <a:pt x="27" y="156"/>
                    <a:pt x="26" y="157"/>
                    <a:pt x="26" y="157"/>
                  </a:cubicBezTo>
                  <a:cubicBezTo>
                    <a:pt x="26" y="158"/>
                    <a:pt x="25" y="159"/>
                    <a:pt x="24" y="160"/>
                  </a:cubicBezTo>
                  <a:cubicBezTo>
                    <a:pt x="24" y="161"/>
                    <a:pt x="23" y="162"/>
                    <a:pt x="22" y="162"/>
                  </a:cubicBezTo>
                  <a:cubicBezTo>
                    <a:pt x="22" y="162"/>
                    <a:pt x="21" y="163"/>
                    <a:pt x="21" y="163"/>
                  </a:cubicBezTo>
                  <a:cubicBezTo>
                    <a:pt x="20" y="164"/>
                    <a:pt x="20" y="165"/>
                    <a:pt x="20" y="166"/>
                  </a:cubicBezTo>
                  <a:cubicBezTo>
                    <a:pt x="19" y="166"/>
                    <a:pt x="19" y="167"/>
                    <a:pt x="18" y="166"/>
                  </a:cubicBezTo>
                  <a:cubicBezTo>
                    <a:pt x="18" y="166"/>
                    <a:pt x="17" y="166"/>
                    <a:pt x="17" y="165"/>
                  </a:cubicBezTo>
                  <a:cubicBezTo>
                    <a:pt x="17" y="165"/>
                    <a:pt x="17" y="164"/>
                    <a:pt x="17" y="163"/>
                  </a:cubicBezTo>
                  <a:cubicBezTo>
                    <a:pt x="17" y="162"/>
                    <a:pt x="16" y="161"/>
                    <a:pt x="16" y="160"/>
                  </a:cubicBezTo>
                  <a:cubicBezTo>
                    <a:pt x="16" y="160"/>
                    <a:pt x="16" y="159"/>
                    <a:pt x="17" y="159"/>
                  </a:cubicBezTo>
                  <a:cubicBezTo>
                    <a:pt x="17" y="158"/>
                    <a:pt x="18" y="157"/>
                    <a:pt x="19" y="157"/>
                  </a:cubicBezTo>
                  <a:cubicBezTo>
                    <a:pt x="19" y="156"/>
                    <a:pt x="19" y="155"/>
                    <a:pt x="19" y="155"/>
                  </a:cubicBezTo>
                  <a:cubicBezTo>
                    <a:pt x="20" y="154"/>
                    <a:pt x="20" y="153"/>
                    <a:pt x="20" y="152"/>
                  </a:cubicBezTo>
                  <a:cubicBezTo>
                    <a:pt x="21" y="152"/>
                    <a:pt x="21" y="150"/>
                    <a:pt x="22" y="149"/>
                  </a:cubicBezTo>
                  <a:cubicBezTo>
                    <a:pt x="22" y="149"/>
                    <a:pt x="22" y="148"/>
                    <a:pt x="23" y="147"/>
                  </a:cubicBezTo>
                  <a:cubicBezTo>
                    <a:pt x="23" y="146"/>
                    <a:pt x="25" y="146"/>
                    <a:pt x="25" y="145"/>
                  </a:cubicBezTo>
                  <a:cubicBezTo>
                    <a:pt x="25" y="144"/>
                    <a:pt x="26" y="143"/>
                    <a:pt x="26" y="143"/>
                  </a:cubicBezTo>
                  <a:cubicBezTo>
                    <a:pt x="26" y="142"/>
                    <a:pt x="27" y="141"/>
                    <a:pt x="27" y="140"/>
                  </a:cubicBezTo>
                  <a:cubicBezTo>
                    <a:pt x="28" y="140"/>
                    <a:pt x="29" y="139"/>
                    <a:pt x="30" y="138"/>
                  </a:cubicBezTo>
                  <a:cubicBezTo>
                    <a:pt x="30" y="138"/>
                    <a:pt x="31" y="136"/>
                    <a:pt x="32" y="135"/>
                  </a:cubicBezTo>
                  <a:cubicBezTo>
                    <a:pt x="32" y="135"/>
                    <a:pt x="33" y="135"/>
                    <a:pt x="34" y="134"/>
                  </a:cubicBezTo>
                  <a:cubicBezTo>
                    <a:pt x="34" y="134"/>
                    <a:pt x="34" y="134"/>
                    <a:pt x="34" y="133"/>
                  </a:cubicBezTo>
                  <a:cubicBezTo>
                    <a:pt x="34" y="133"/>
                    <a:pt x="33" y="133"/>
                    <a:pt x="32" y="133"/>
                  </a:cubicBezTo>
                  <a:cubicBezTo>
                    <a:pt x="32" y="133"/>
                    <a:pt x="32" y="134"/>
                    <a:pt x="32" y="134"/>
                  </a:cubicBezTo>
                  <a:cubicBezTo>
                    <a:pt x="31" y="134"/>
                    <a:pt x="31" y="133"/>
                    <a:pt x="31" y="133"/>
                  </a:cubicBezTo>
                  <a:cubicBezTo>
                    <a:pt x="31" y="133"/>
                    <a:pt x="32" y="132"/>
                    <a:pt x="32" y="132"/>
                  </a:cubicBezTo>
                  <a:cubicBezTo>
                    <a:pt x="32" y="132"/>
                    <a:pt x="33" y="131"/>
                    <a:pt x="33" y="131"/>
                  </a:cubicBezTo>
                  <a:cubicBezTo>
                    <a:pt x="33" y="131"/>
                    <a:pt x="33" y="130"/>
                    <a:pt x="33" y="130"/>
                  </a:cubicBezTo>
                  <a:cubicBezTo>
                    <a:pt x="32" y="130"/>
                    <a:pt x="32" y="131"/>
                    <a:pt x="31" y="13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6" name="Freeform 267"/>
            <p:cNvSpPr>
              <a:spLocks/>
            </p:cNvSpPr>
            <p:nvPr/>
          </p:nvSpPr>
          <p:spPr bwMode="auto">
            <a:xfrm>
              <a:off x="1282701" y="1987550"/>
              <a:ext cx="63500" cy="60325"/>
            </a:xfrm>
            <a:custGeom>
              <a:avLst/>
              <a:gdLst/>
              <a:ahLst/>
              <a:cxnLst>
                <a:cxn ang="0">
                  <a:pos x="34" y="25"/>
                </a:cxn>
                <a:cxn ang="0">
                  <a:pos x="34" y="28"/>
                </a:cxn>
                <a:cxn ang="0">
                  <a:pos x="32" y="31"/>
                </a:cxn>
                <a:cxn ang="0">
                  <a:pos x="29" y="32"/>
                </a:cxn>
                <a:cxn ang="0">
                  <a:pos x="26" y="32"/>
                </a:cxn>
                <a:cxn ang="0">
                  <a:pos x="22" y="32"/>
                </a:cxn>
                <a:cxn ang="0">
                  <a:pos x="19" y="31"/>
                </a:cxn>
                <a:cxn ang="0">
                  <a:pos x="16" y="30"/>
                </a:cxn>
                <a:cxn ang="0">
                  <a:pos x="14" y="30"/>
                </a:cxn>
                <a:cxn ang="0">
                  <a:pos x="13" y="28"/>
                </a:cxn>
                <a:cxn ang="0">
                  <a:pos x="11" y="26"/>
                </a:cxn>
                <a:cxn ang="0">
                  <a:pos x="10" y="24"/>
                </a:cxn>
                <a:cxn ang="0">
                  <a:pos x="9" y="22"/>
                </a:cxn>
                <a:cxn ang="0">
                  <a:pos x="8" y="22"/>
                </a:cxn>
                <a:cxn ang="0">
                  <a:pos x="5" y="24"/>
                </a:cxn>
                <a:cxn ang="0">
                  <a:pos x="3" y="24"/>
                </a:cxn>
                <a:cxn ang="0">
                  <a:pos x="2" y="24"/>
                </a:cxn>
                <a:cxn ang="0">
                  <a:pos x="0" y="25"/>
                </a:cxn>
                <a:cxn ang="0">
                  <a:pos x="0" y="21"/>
                </a:cxn>
                <a:cxn ang="0">
                  <a:pos x="1" y="18"/>
                </a:cxn>
                <a:cxn ang="0">
                  <a:pos x="3" y="16"/>
                </a:cxn>
                <a:cxn ang="0">
                  <a:pos x="3" y="14"/>
                </a:cxn>
                <a:cxn ang="0">
                  <a:pos x="3" y="12"/>
                </a:cxn>
                <a:cxn ang="0">
                  <a:pos x="2" y="10"/>
                </a:cxn>
                <a:cxn ang="0">
                  <a:pos x="3" y="8"/>
                </a:cxn>
                <a:cxn ang="0">
                  <a:pos x="5" y="7"/>
                </a:cxn>
                <a:cxn ang="0">
                  <a:pos x="8" y="4"/>
                </a:cxn>
                <a:cxn ang="0">
                  <a:pos x="13" y="2"/>
                </a:cxn>
                <a:cxn ang="0">
                  <a:pos x="16" y="0"/>
                </a:cxn>
                <a:cxn ang="0">
                  <a:pos x="18" y="0"/>
                </a:cxn>
                <a:cxn ang="0">
                  <a:pos x="21" y="1"/>
                </a:cxn>
                <a:cxn ang="0">
                  <a:pos x="23" y="4"/>
                </a:cxn>
                <a:cxn ang="0">
                  <a:pos x="27" y="7"/>
                </a:cxn>
                <a:cxn ang="0">
                  <a:pos x="30" y="9"/>
                </a:cxn>
                <a:cxn ang="0">
                  <a:pos x="33" y="9"/>
                </a:cxn>
                <a:cxn ang="0">
                  <a:pos x="33" y="11"/>
                </a:cxn>
                <a:cxn ang="0">
                  <a:pos x="33" y="13"/>
                </a:cxn>
                <a:cxn ang="0">
                  <a:pos x="33" y="16"/>
                </a:cxn>
                <a:cxn ang="0">
                  <a:pos x="34" y="19"/>
                </a:cxn>
                <a:cxn ang="0">
                  <a:pos x="33" y="22"/>
                </a:cxn>
                <a:cxn ang="0">
                  <a:pos x="34" y="25"/>
                </a:cxn>
              </a:cxnLst>
              <a:rect l="0" t="0" r="r" b="b"/>
              <a:pathLst>
                <a:path w="34" h="32">
                  <a:moveTo>
                    <a:pt x="34" y="25"/>
                  </a:moveTo>
                  <a:cubicBezTo>
                    <a:pt x="34" y="26"/>
                    <a:pt x="34" y="28"/>
                    <a:pt x="34" y="28"/>
                  </a:cubicBezTo>
                  <a:cubicBezTo>
                    <a:pt x="34" y="29"/>
                    <a:pt x="33" y="30"/>
                    <a:pt x="32" y="31"/>
                  </a:cubicBezTo>
                  <a:cubicBezTo>
                    <a:pt x="32" y="31"/>
                    <a:pt x="30" y="32"/>
                    <a:pt x="29" y="32"/>
                  </a:cubicBezTo>
                  <a:cubicBezTo>
                    <a:pt x="29" y="32"/>
                    <a:pt x="27" y="32"/>
                    <a:pt x="26" y="32"/>
                  </a:cubicBezTo>
                  <a:cubicBezTo>
                    <a:pt x="25" y="32"/>
                    <a:pt x="23" y="32"/>
                    <a:pt x="22" y="32"/>
                  </a:cubicBezTo>
                  <a:cubicBezTo>
                    <a:pt x="21" y="32"/>
                    <a:pt x="20" y="31"/>
                    <a:pt x="19" y="31"/>
                  </a:cubicBezTo>
                  <a:cubicBezTo>
                    <a:pt x="18" y="30"/>
                    <a:pt x="16" y="30"/>
                    <a:pt x="16" y="30"/>
                  </a:cubicBezTo>
                  <a:cubicBezTo>
                    <a:pt x="15" y="30"/>
                    <a:pt x="15" y="30"/>
                    <a:pt x="14" y="30"/>
                  </a:cubicBezTo>
                  <a:cubicBezTo>
                    <a:pt x="14" y="30"/>
                    <a:pt x="14" y="29"/>
                    <a:pt x="13" y="28"/>
                  </a:cubicBezTo>
                  <a:cubicBezTo>
                    <a:pt x="13" y="28"/>
                    <a:pt x="11" y="27"/>
                    <a:pt x="11" y="26"/>
                  </a:cubicBezTo>
                  <a:cubicBezTo>
                    <a:pt x="10" y="26"/>
                    <a:pt x="11" y="25"/>
                    <a:pt x="10" y="24"/>
                  </a:cubicBezTo>
                  <a:cubicBezTo>
                    <a:pt x="10" y="24"/>
                    <a:pt x="10" y="23"/>
                    <a:pt x="9" y="22"/>
                  </a:cubicBezTo>
                  <a:cubicBezTo>
                    <a:pt x="9" y="22"/>
                    <a:pt x="8" y="22"/>
                    <a:pt x="8" y="22"/>
                  </a:cubicBezTo>
                  <a:cubicBezTo>
                    <a:pt x="7" y="22"/>
                    <a:pt x="6" y="23"/>
                    <a:pt x="5" y="24"/>
                  </a:cubicBezTo>
                  <a:cubicBezTo>
                    <a:pt x="4" y="24"/>
                    <a:pt x="3" y="23"/>
                    <a:pt x="3" y="24"/>
                  </a:cubicBezTo>
                  <a:cubicBezTo>
                    <a:pt x="3" y="24"/>
                    <a:pt x="2" y="24"/>
                    <a:pt x="2" y="24"/>
                  </a:cubicBezTo>
                  <a:cubicBezTo>
                    <a:pt x="1" y="25"/>
                    <a:pt x="0" y="25"/>
                    <a:pt x="0" y="25"/>
                  </a:cubicBezTo>
                  <a:cubicBezTo>
                    <a:pt x="0" y="24"/>
                    <a:pt x="0" y="22"/>
                    <a:pt x="0" y="21"/>
                  </a:cubicBezTo>
                  <a:cubicBezTo>
                    <a:pt x="0" y="20"/>
                    <a:pt x="1" y="19"/>
                    <a:pt x="1" y="18"/>
                  </a:cubicBezTo>
                  <a:cubicBezTo>
                    <a:pt x="1" y="17"/>
                    <a:pt x="2" y="16"/>
                    <a:pt x="3" y="16"/>
                  </a:cubicBezTo>
                  <a:cubicBezTo>
                    <a:pt x="3" y="15"/>
                    <a:pt x="3" y="14"/>
                    <a:pt x="3" y="14"/>
                  </a:cubicBezTo>
                  <a:cubicBezTo>
                    <a:pt x="3" y="13"/>
                    <a:pt x="3" y="12"/>
                    <a:pt x="3" y="12"/>
                  </a:cubicBezTo>
                  <a:cubicBezTo>
                    <a:pt x="3" y="11"/>
                    <a:pt x="2" y="10"/>
                    <a:pt x="2" y="10"/>
                  </a:cubicBezTo>
                  <a:cubicBezTo>
                    <a:pt x="2" y="9"/>
                    <a:pt x="3" y="8"/>
                    <a:pt x="3" y="8"/>
                  </a:cubicBezTo>
                  <a:cubicBezTo>
                    <a:pt x="3" y="8"/>
                    <a:pt x="4" y="7"/>
                    <a:pt x="5" y="7"/>
                  </a:cubicBezTo>
                  <a:cubicBezTo>
                    <a:pt x="5" y="6"/>
                    <a:pt x="7" y="5"/>
                    <a:pt x="8" y="4"/>
                  </a:cubicBezTo>
                  <a:cubicBezTo>
                    <a:pt x="10" y="4"/>
                    <a:pt x="12" y="3"/>
                    <a:pt x="13" y="2"/>
                  </a:cubicBezTo>
                  <a:cubicBezTo>
                    <a:pt x="14" y="2"/>
                    <a:pt x="16" y="1"/>
                    <a:pt x="16" y="0"/>
                  </a:cubicBezTo>
                  <a:cubicBezTo>
                    <a:pt x="17" y="0"/>
                    <a:pt x="18" y="0"/>
                    <a:pt x="18" y="0"/>
                  </a:cubicBezTo>
                  <a:cubicBezTo>
                    <a:pt x="19" y="0"/>
                    <a:pt x="21" y="1"/>
                    <a:pt x="21" y="1"/>
                  </a:cubicBezTo>
                  <a:cubicBezTo>
                    <a:pt x="22" y="2"/>
                    <a:pt x="23" y="3"/>
                    <a:pt x="23" y="4"/>
                  </a:cubicBezTo>
                  <a:cubicBezTo>
                    <a:pt x="24" y="5"/>
                    <a:pt x="26" y="6"/>
                    <a:pt x="27" y="7"/>
                  </a:cubicBezTo>
                  <a:cubicBezTo>
                    <a:pt x="28" y="7"/>
                    <a:pt x="29" y="8"/>
                    <a:pt x="30" y="9"/>
                  </a:cubicBezTo>
                  <a:cubicBezTo>
                    <a:pt x="30" y="9"/>
                    <a:pt x="32" y="9"/>
                    <a:pt x="33" y="9"/>
                  </a:cubicBezTo>
                  <a:cubicBezTo>
                    <a:pt x="33" y="10"/>
                    <a:pt x="33" y="11"/>
                    <a:pt x="33" y="11"/>
                  </a:cubicBezTo>
                  <a:cubicBezTo>
                    <a:pt x="33" y="12"/>
                    <a:pt x="33" y="13"/>
                    <a:pt x="33" y="13"/>
                  </a:cubicBezTo>
                  <a:cubicBezTo>
                    <a:pt x="33" y="14"/>
                    <a:pt x="33" y="15"/>
                    <a:pt x="33" y="16"/>
                  </a:cubicBezTo>
                  <a:cubicBezTo>
                    <a:pt x="33" y="17"/>
                    <a:pt x="34" y="18"/>
                    <a:pt x="34" y="19"/>
                  </a:cubicBezTo>
                  <a:cubicBezTo>
                    <a:pt x="34" y="20"/>
                    <a:pt x="33" y="21"/>
                    <a:pt x="33" y="22"/>
                  </a:cubicBezTo>
                  <a:cubicBezTo>
                    <a:pt x="33" y="23"/>
                    <a:pt x="34" y="24"/>
                    <a:pt x="34" y="2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7" name="Freeform 268"/>
            <p:cNvSpPr>
              <a:spLocks/>
            </p:cNvSpPr>
            <p:nvPr/>
          </p:nvSpPr>
          <p:spPr bwMode="auto">
            <a:xfrm>
              <a:off x="1162051" y="1714500"/>
              <a:ext cx="6350" cy="6350"/>
            </a:xfrm>
            <a:custGeom>
              <a:avLst/>
              <a:gdLst/>
              <a:ahLst/>
              <a:cxnLst>
                <a:cxn ang="0">
                  <a:pos x="3" y="0"/>
                </a:cxn>
                <a:cxn ang="0">
                  <a:pos x="2" y="0"/>
                </a:cxn>
                <a:cxn ang="0">
                  <a:pos x="1" y="1"/>
                </a:cxn>
                <a:cxn ang="0">
                  <a:pos x="1" y="3"/>
                </a:cxn>
                <a:cxn ang="0">
                  <a:pos x="2" y="4"/>
                </a:cxn>
                <a:cxn ang="0">
                  <a:pos x="3" y="3"/>
                </a:cxn>
                <a:cxn ang="0">
                  <a:pos x="3" y="1"/>
                </a:cxn>
                <a:cxn ang="0">
                  <a:pos x="3" y="0"/>
                </a:cxn>
              </a:cxnLst>
              <a:rect l="0" t="0" r="r" b="b"/>
              <a:pathLst>
                <a:path w="4" h="4">
                  <a:moveTo>
                    <a:pt x="3" y="0"/>
                  </a:moveTo>
                  <a:cubicBezTo>
                    <a:pt x="3" y="0"/>
                    <a:pt x="2" y="0"/>
                    <a:pt x="2" y="0"/>
                  </a:cubicBezTo>
                  <a:cubicBezTo>
                    <a:pt x="2" y="0"/>
                    <a:pt x="1" y="1"/>
                    <a:pt x="1" y="1"/>
                  </a:cubicBezTo>
                  <a:cubicBezTo>
                    <a:pt x="0" y="2"/>
                    <a:pt x="1" y="2"/>
                    <a:pt x="1" y="3"/>
                  </a:cubicBezTo>
                  <a:cubicBezTo>
                    <a:pt x="1" y="3"/>
                    <a:pt x="2" y="4"/>
                    <a:pt x="2" y="4"/>
                  </a:cubicBezTo>
                  <a:cubicBezTo>
                    <a:pt x="2" y="4"/>
                    <a:pt x="3" y="3"/>
                    <a:pt x="3" y="3"/>
                  </a:cubicBezTo>
                  <a:cubicBezTo>
                    <a:pt x="4" y="3"/>
                    <a:pt x="3" y="2"/>
                    <a:pt x="3" y="1"/>
                  </a:cubicBezTo>
                  <a:cubicBezTo>
                    <a:pt x="3" y="1"/>
                    <a:pt x="4" y="0"/>
                    <a:pt x="3"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8" name="Freeform 269"/>
            <p:cNvSpPr>
              <a:spLocks/>
            </p:cNvSpPr>
            <p:nvPr/>
          </p:nvSpPr>
          <p:spPr bwMode="auto">
            <a:xfrm>
              <a:off x="1062038" y="2090738"/>
              <a:ext cx="26988" cy="39688"/>
            </a:xfrm>
            <a:custGeom>
              <a:avLst/>
              <a:gdLst/>
              <a:ahLst/>
              <a:cxnLst>
                <a:cxn ang="0">
                  <a:pos x="13" y="8"/>
                </a:cxn>
                <a:cxn ang="0">
                  <a:pos x="13" y="7"/>
                </a:cxn>
                <a:cxn ang="0">
                  <a:pos x="11" y="7"/>
                </a:cxn>
                <a:cxn ang="0">
                  <a:pos x="13" y="4"/>
                </a:cxn>
                <a:cxn ang="0">
                  <a:pos x="14" y="3"/>
                </a:cxn>
                <a:cxn ang="0">
                  <a:pos x="14" y="0"/>
                </a:cxn>
                <a:cxn ang="0">
                  <a:pos x="12" y="0"/>
                </a:cxn>
                <a:cxn ang="0">
                  <a:pos x="10" y="0"/>
                </a:cxn>
                <a:cxn ang="0">
                  <a:pos x="8" y="1"/>
                </a:cxn>
                <a:cxn ang="0">
                  <a:pos x="8" y="2"/>
                </a:cxn>
                <a:cxn ang="0">
                  <a:pos x="10" y="3"/>
                </a:cxn>
                <a:cxn ang="0">
                  <a:pos x="8" y="4"/>
                </a:cxn>
                <a:cxn ang="0">
                  <a:pos x="8" y="5"/>
                </a:cxn>
                <a:cxn ang="0">
                  <a:pos x="7" y="5"/>
                </a:cxn>
                <a:cxn ang="0">
                  <a:pos x="6" y="4"/>
                </a:cxn>
                <a:cxn ang="0">
                  <a:pos x="5" y="5"/>
                </a:cxn>
                <a:cxn ang="0">
                  <a:pos x="5" y="7"/>
                </a:cxn>
                <a:cxn ang="0">
                  <a:pos x="4" y="8"/>
                </a:cxn>
                <a:cxn ang="0">
                  <a:pos x="2" y="11"/>
                </a:cxn>
                <a:cxn ang="0">
                  <a:pos x="0" y="12"/>
                </a:cxn>
                <a:cxn ang="0">
                  <a:pos x="1" y="13"/>
                </a:cxn>
                <a:cxn ang="0">
                  <a:pos x="2" y="14"/>
                </a:cxn>
                <a:cxn ang="0">
                  <a:pos x="2" y="16"/>
                </a:cxn>
                <a:cxn ang="0">
                  <a:pos x="1" y="17"/>
                </a:cxn>
                <a:cxn ang="0">
                  <a:pos x="0" y="19"/>
                </a:cxn>
                <a:cxn ang="0">
                  <a:pos x="1" y="20"/>
                </a:cxn>
                <a:cxn ang="0">
                  <a:pos x="2" y="21"/>
                </a:cxn>
                <a:cxn ang="0">
                  <a:pos x="4" y="20"/>
                </a:cxn>
                <a:cxn ang="0">
                  <a:pos x="6" y="20"/>
                </a:cxn>
                <a:cxn ang="0">
                  <a:pos x="8" y="19"/>
                </a:cxn>
                <a:cxn ang="0">
                  <a:pos x="8" y="18"/>
                </a:cxn>
                <a:cxn ang="0">
                  <a:pos x="7" y="17"/>
                </a:cxn>
                <a:cxn ang="0">
                  <a:pos x="8" y="16"/>
                </a:cxn>
                <a:cxn ang="0">
                  <a:pos x="9" y="15"/>
                </a:cxn>
                <a:cxn ang="0">
                  <a:pos x="9" y="14"/>
                </a:cxn>
                <a:cxn ang="0">
                  <a:pos x="8" y="14"/>
                </a:cxn>
                <a:cxn ang="0">
                  <a:pos x="9" y="12"/>
                </a:cxn>
                <a:cxn ang="0">
                  <a:pos x="9" y="11"/>
                </a:cxn>
                <a:cxn ang="0">
                  <a:pos x="10" y="9"/>
                </a:cxn>
                <a:cxn ang="0">
                  <a:pos x="12" y="9"/>
                </a:cxn>
                <a:cxn ang="0">
                  <a:pos x="13" y="8"/>
                </a:cxn>
              </a:cxnLst>
              <a:rect l="0" t="0" r="r" b="b"/>
              <a:pathLst>
                <a:path w="15" h="21">
                  <a:moveTo>
                    <a:pt x="13" y="8"/>
                  </a:moveTo>
                  <a:cubicBezTo>
                    <a:pt x="13" y="8"/>
                    <a:pt x="13" y="7"/>
                    <a:pt x="13" y="7"/>
                  </a:cubicBezTo>
                  <a:cubicBezTo>
                    <a:pt x="12" y="7"/>
                    <a:pt x="12" y="7"/>
                    <a:pt x="11" y="7"/>
                  </a:cubicBezTo>
                  <a:cubicBezTo>
                    <a:pt x="11" y="6"/>
                    <a:pt x="12" y="5"/>
                    <a:pt x="13" y="4"/>
                  </a:cubicBezTo>
                  <a:cubicBezTo>
                    <a:pt x="13" y="4"/>
                    <a:pt x="14" y="3"/>
                    <a:pt x="14" y="3"/>
                  </a:cubicBezTo>
                  <a:cubicBezTo>
                    <a:pt x="15" y="2"/>
                    <a:pt x="14" y="1"/>
                    <a:pt x="14" y="0"/>
                  </a:cubicBezTo>
                  <a:cubicBezTo>
                    <a:pt x="13" y="0"/>
                    <a:pt x="12" y="0"/>
                    <a:pt x="12" y="0"/>
                  </a:cubicBezTo>
                  <a:cubicBezTo>
                    <a:pt x="11" y="0"/>
                    <a:pt x="10" y="0"/>
                    <a:pt x="10" y="0"/>
                  </a:cubicBezTo>
                  <a:cubicBezTo>
                    <a:pt x="9" y="0"/>
                    <a:pt x="8" y="0"/>
                    <a:pt x="8" y="1"/>
                  </a:cubicBezTo>
                  <a:cubicBezTo>
                    <a:pt x="8" y="1"/>
                    <a:pt x="8" y="2"/>
                    <a:pt x="8" y="2"/>
                  </a:cubicBezTo>
                  <a:cubicBezTo>
                    <a:pt x="8" y="2"/>
                    <a:pt x="10" y="2"/>
                    <a:pt x="10" y="3"/>
                  </a:cubicBezTo>
                  <a:cubicBezTo>
                    <a:pt x="10" y="3"/>
                    <a:pt x="8" y="4"/>
                    <a:pt x="8" y="4"/>
                  </a:cubicBezTo>
                  <a:cubicBezTo>
                    <a:pt x="8" y="4"/>
                    <a:pt x="8" y="5"/>
                    <a:pt x="8" y="5"/>
                  </a:cubicBezTo>
                  <a:cubicBezTo>
                    <a:pt x="8" y="5"/>
                    <a:pt x="7" y="5"/>
                    <a:pt x="7" y="5"/>
                  </a:cubicBezTo>
                  <a:cubicBezTo>
                    <a:pt x="6" y="5"/>
                    <a:pt x="7" y="4"/>
                    <a:pt x="6" y="4"/>
                  </a:cubicBezTo>
                  <a:cubicBezTo>
                    <a:pt x="6" y="4"/>
                    <a:pt x="5" y="5"/>
                    <a:pt x="5" y="5"/>
                  </a:cubicBezTo>
                  <a:cubicBezTo>
                    <a:pt x="5" y="5"/>
                    <a:pt x="5" y="6"/>
                    <a:pt x="5" y="7"/>
                  </a:cubicBezTo>
                  <a:cubicBezTo>
                    <a:pt x="5" y="7"/>
                    <a:pt x="4" y="8"/>
                    <a:pt x="4" y="8"/>
                  </a:cubicBezTo>
                  <a:cubicBezTo>
                    <a:pt x="3" y="9"/>
                    <a:pt x="2" y="10"/>
                    <a:pt x="2" y="11"/>
                  </a:cubicBezTo>
                  <a:cubicBezTo>
                    <a:pt x="1" y="11"/>
                    <a:pt x="0" y="11"/>
                    <a:pt x="0" y="12"/>
                  </a:cubicBezTo>
                  <a:cubicBezTo>
                    <a:pt x="0" y="12"/>
                    <a:pt x="0" y="13"/>
                    <a:pt x="1" y="13"/>
                  </a:cubicBezTo>
                  <a:cubicBezTo>
                    <a:pt x="1" y="14"/>
                    <a:pt x="2" y="14"/>
                    <a:pt x="2" y="14"/>
                  </a:cubicBezTo>
                  <a:cubicBezTo>
                    <a:pt x="2" y="14"/>
                    <a:pt x="2" y="15"/>
                    <a:pt x="2" y="16"/>
                  </a:cubicBezTo>
                  <a:cubicBezTo>
                    <a:pt x="1" y="16"/>
                    <a:pt x="1" y="17"/>
                    <a:pt x="1" y="17"/>
                  </a:cubicBezTo>
                  <a:cubicBezTo>
                    <a:pt x="0" y="17"/>
                    <a:pt x="0" y="18"/>
                    <a:pt x="0" y="19"/>
                  </a:cubicBezTo>
                  <a:cubicBezTo>
                    <a:pt x="0" y="19"/>
                    <a:pt x="0" y="20"/>
                    <a:pt x="1" y="20"/>
                  </a:cubicBezTo>
                  <a:cubicBezTo>
                    <a:pt x="1" y="21"/>
                    <a:pt x="2" y="21"/>
                    <a:pt x="2" y="21"/>
                  </a:cubicBezTo>
                  <a:cubicBezTo>
                    <a:pt x="3" y="21"/>
                    <a:pt x="4" y="20"/>
                    <a:pt x="4" y="20"/>
                  </a:cubicBezTo>
                  <a:cubicBezTo>
                    <a:pt x="4" y="20"/>
                    <a:pt x="6" y="20"/>
                    <a:pt x="6" y="20"/>
                  </a:cubicBezTo>
                  <a:cubicBezTo>
                    <a:pt x="7" y="19"/>
                    <a:pt x="8" y="19"/>
                    <a:pt x="8" y="19"/>
                  </a:cubicBezTo>
                  <a:cubicBezTo>
                    <a:pt x="9" y="19"/>
                    <a:pt x="8" y="18"/>
                    <a:pt x="8" y="18"/>
                  </a:cubicBezTo>
                  <a:cubicBezTo>
                    <a:pt x="8" y="18"/>
                    <a:pt x="7" y="17"/>
                    <a:pt x="7" y="17"/>
                  </a:cubicBezTo>
                  <a:cubicBezTo>
                    <a:pt x="7" y="17"/>
                    <a:pt x="8" y="16"/>
                    <a:pt x="8" y="16"/>
                  </a:cubicBezTo>
                  <a:cubicBezTo>
                    <a:pt x="8" y="16"/>
                    <a:pt x="9" y="16"/>
                    <a:pt x="9" y="15"/>
                  </a:cubicBezTo>
                  <a:cubicBezTo>
                    <a:pt x="9" y="15"/>
                    <a:pt x="9" y="15"/>
                    <a:pt x="9" y="14"/>
                  </a:cubicBezTo>
                  <a:cubicBezTo>
                    <a:pt x="9" y="14"/>
                    <a:pt x="9" y="14"/>
                    <a:pt x="8" y="14"/>
                  </a:cubicBezTo>
                  <a:cubicBezTo>
                    <a:pt x="8" y="13"/>
                    <a:pt x="9" y="13"/>
                    <a:pt x="9" y="12"/>
                  </a:cubicBezTo>
                  <a:cubicBezTo>
                    <a:pt x="9" y="12"/>
                    <a:pt x="9" y="11"/>
                    <a:pt x="9" y="11"/>
                  </a:cubicBezTo>
                  <a:cubicBezTo>
                    <a:pt x="10" y="11"/>
                    <a:pt x="10" y="10"/>
                    <a:pt x="10" y="9"/>
                  </a:cubicBezTo>
                  <a:cubicBezTo>
                    <a:pt x="11" y="9"/>
                    <a:pt x="12" y="9"/>
                    <a:pt x="12" y="9"/>
                  </a:cubicBezTo>
                  <a:cubicBezTo>
                    <a:pt x="12" y="9"/>
                    <a:pt x="13" y="9"/>
                    <a:pt x="13"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9" name="Freeform 270"/>
            <p:cNvSpPr>
              <a:spLocks/>
            </p:cNvSpPr>
            <p:nvPr/>
          </p:nvSpPr>
          <p:spPr bwMode="auto">
            <a:xfrm>
              <a:off x="871538" y="1993900"/>
              <a:ext cx="133350" cy="165100"/>
            </a:xfrm>
            <a:custGeom>
              <a:avLst/>
              <a:gdLst/>
              <a:ahLst/>
              <a:cxnLst>
                <a:cxn ang="0">
                  <a:pos x="69" y="56"/>
                </a:cxn>
                <a:cxn ang="0">
                  <a:pos x="69" y="49"/>
                </a:cxn>
                <a:cxn ang="0">
                  <a:pos x="67" y="43"/>
                </a:cxn>
                <a:cxn ang="0">
                  <a:pos x="60" y="32"/>
                </a:cxn>
                <a:cxn ang="0">
                  <a:pos x="59" y="16"/>
                </a:cxn>
                <a:cxn ang="0">
                  <a:pos x="57" y="10"/>
                </a:cxn>
                <a:cxn ang="0">
                  <a:pos x="59" y="1"/>
                </a:cxn>
                <a:cxn ang="0">
                  <a:pos x="53" y="2"/>
                </a:cxn>
                <a:cxn ang="0">
                  <a:pos x="48" y="4"/>
                </a:cxn>
                <a:cxn ang="0">
                  <a:pos x="42" y="10"/>
                </a:cxn>
                <a:cxn ang="0">
                  <a:pos x="37" y="10"/>
                </a:cxn>
                <a:cxn ang="0">
                  <a:pos x="35" y="14"/>
                </a:cxn>
                <a:cxn ang="0">
                  <a:pos x="33" y="16"/>
                </a:cxn>
                <a:cxn ang="0">
                  <a:pos x="33" y="21"/>
                </a:cxn>
                <a:cxn ang="0">
                  <a:pos x="32" y="25"/>
                </a:cxn>
                <a:cxn ang="0">
                  <a:pos x="29" y="23"/>
                </a:cxn>
                <a:cxn ang="0">
                  <a:pos x="30" y="13"/>
                </a:cxn>
                <a:cxn ang="0">
                  <a:pos x="28" y="11"/>
                </a:cxn>
                <a:cxn ang="0">
                  <a:pos x="20" y="18"/>
                </a:cxn>
                <a:cxn ang="0">
                  <a:pos x="15" y="19"/>
                </a:cxn>
                <a:cxn ang="0">
                  <a:pos x="14" y="28"/>
                </a:cxn>
                <a:cxn ang="0">
                  <a:pos x="10" y="33"/>
                </a:cxn>
                <a:cxn ang="0">
                  <a:pos x="13" y="36"/>
                </a:cxn>
                <a:cxn ang="0">
                  <a:pos x="12" y="42"/>
                </a:cxn>
                <a:cxn ang="0">
                  <a:pos x="8" y="48"/>
                </a:cxn>
                <a:cxn ang="0">
                  <a:pos x="5" y="54"/>
                </a:cxn>
                <a:cxn ang="0">
                  <a:pos x="0" y="59"/>
                </a:cxn>
                <a:cxn ang="0">
                  <a:pos x="4" y="63"/>
                </a:cxn>
                <a:cxn ang="0">
                  <a:pos x="11" y="61"/>
                </a:cxn>
                <a:cxn ang="0">
                  <a:pos x="24" y="47"/>
                </a:cxn>
                <a:cxn ang="0">
                  <a:pos x="31" y="37"/>
                </a:cxn>
                <a:cxn ang="0">
                  <a:pos x="40" y="38"/>
                </a:cxn>
                <a:cxn ang="0">
                  <a:pos x="32" y="45"/>
                </a:cxn>
                <a:cxn ang="0">
                  <a:pos x="26" y="50"/>
                </a:cxn>
                <a:cxn ang="0">
                  <a:pos x="31" y="52"/>
                </a:cxn>
                <a:cxn ang="0">
                  <a:pos x="38" y="62"/>
                </a:cxn>
                <a:cxn ang="0">
                  <a:pos x="37" y="70"/>
                </a:cxn>
                <a:cxn ang="0">
                  <a:pos x="30" y="67"/>
                </a:cxn>
                <a:cxn ang="0">
                  <a:pos x="27" y="78"/>
                </a:cxn>
                <a:cxn ang="0">
                  <a:pos x="29" y="85"/>
                </a:cxn>
                <a:cxn ang="0">
                  <a:pos x="32" y="86"/>
                </a:cxn>
                <a:cxn ang="0">
                  <a:pos x="38" y="85"/>
                </a:cxn>
                <a:cxn ang="0">
                  <a:pos x="44" y="73"/>
                </a:cxn>
                <a:cxn ang="0">
                  <a:pos x="46" y="75"/>
                </a:cxn>
                <a:cxn ang="0">
                  <a:pos x="54" y="75"/>
                </a:cxn>
                <a:cxn ang="0">
                  <a:pos x="55" y="73"/>
                </a:cxn>
                <a:cxn ang="0">
                  <a:pos x="62" y="71"/>
                </a:cxn>
                <a:cxn ang="0">
                  <a:pos x="65" y="65"/>
                </a:cxn>
                <a:cxn ang="0">
                  <a:pos x="70" y="61"/>
                </a:cxn>
              </a:cxnLst>
              <a:rect l="0" t="0" r="r" b="b"/>
              <a:pathLst>
                <a:path w="71" h="87">
                  <a:moveTo>
                    <a:pt x="70" y="61"/>
                  </a:moveTo>
                  <a:cubicBezTo>
                    <a:pt x="70" y="61"/>
                    <a:pt x="70" y="59"/>
                    <a:pt x="70" y="59"/>
                  </a:cubicBezTo>
                  <a:cubicBezTo>
                    <a:pt x="70" y="58"/>
                    <a:pt x="69" y="57"/>
                    <a:pt x="69" y="56"/>
                  </a:cubicBezTo>
                  <a:cubicBezTo>
                    <a:pt x="69" y="56"/>
                    <a:pt x="70" y="55"/>
                    <a:pt x="70" y="55"/>
                  </a:cubicBezTo>
                  <a:cubicBezTo>
                    <a:pt x="71" y="54"/>
                    <a:pt x="71" y="53"/>
                    <a:pt x="70" y="52"/>
                  </a:cubicBezTo>
                  <a:cubicBezTo>
                    <a:pt x="70" y="51"/>
                    <a:pt x="70" y="50"/>
                    <a:pt x="69" y="49"/>
                  </a:cubicBezTo>
                  <a:cubicBezTo>
                    <a:pt x="69" y="49"/>
                    <a:pt x="68" y="48"/>
                    <a:pt x="68" y="48"/>
                  </a:cubicBezTo>
                  <a:cubicBezTo>
                    <a:pt x="67" y="47"/>
                    <a:pt x="67" y="46"/>
                    <a:pt x="67" y="45"/>
                  </a:cubicBezTo>
                  <a:cubicBezTo>
                    <a:pt x="67" y="44"/>
                    <a:pt x="67" y="43"/>
                    <a:pt x="67" y="43"/>
                  </a:cubicBezTo>
                  <a:cubicBezTo>
                    <a:pt x="67" y="42"/>
                    <a:pt x="66" y="41"/>
                    <a:pt x="66" y="40"/>
                  </a:cubicBezTo>
                  <a:cubicBezTo>
                    <a:pt x="65" y="39"/>
                    <a:pt x="63" y="38"/>
                    <a:pt x="62" y="37"/>
                  </a:cubicBezTo>
                  <a:cubicBezTo>
                    <a:pt x="62" y="36"/>
                    <a:pt x="61" y="33"/>
                    <a:pt x="60" y="32"/>
                  </a:cubicBezTo>
                  <a:cubicBezTo>
                    <a:pt x="60" y="30"/>
                    <a:pt x="59" y="27"/>
                    <a:pt x="59" y="25"/>
                  </a:cubicBezTo>
                  <a:cubicBezTo>
                    <a:pt x="59" y="23"/>
                    <a:pt x="60" y="21"/>
                    <a:pt x="60" y="20"/>
                  </a:cubicBezTo>
                  <a:cubicBezTo>
                    <a:pt x="60" y="19"/>
                    <a:pt x="60" y="17"/>
                    <a:pt x="59" y="16"/>
                  </a:cubicBezTo>
                  <a:cubicBezTo>
                    <a:pt x="59" y="15"/>
                    <a:pt x="59" y="15"/>
                    <a:pt x="59" y="14"/>
                  </a:cubicBezTo>
                  <a:cubicBezTo>
                    <a:pt x="58" y="14"/>
                    <a:pt x="57" y="13"/>
                    <a:pt x="57" y="13"/>
                  </a:cubicBezTo>
                  <a:cubicBezTo>
                    <a:pt x="56" y="12"/>
                    <a:pt x="57" y="11"/>
                    <a:pt x="57" y="10"/>
                  </a:cubicBezTo>
                  <a:cubicBezTo>
                    <a:pt x="57" y="9"/>
                    <a:pt x="58" y="7"/>
                    <a:pt x="58" y="6"/>
                  </a:cubicBezTo>
                  <a:cubicBezTo>
                    <a:pt x="58" y="6"/>
                    <a:pt x="59" y="4"/>
                    <a:pt x="59" y="4"/>
                  </a:cubicBezTo>
                  <a:cubicBezTo>
                    <a:pt x="59" y="3"/>
                    <a:pt x="59" y="2"/>
                    <a:pt x="59" y="1"/>
                  </a:cubicBezTo>
                  <a:cubicBezTo>
                    <a:pt x="59" y="1"/>
                    <a:pt x="58" y="0"/>
                    <a:pt x="57" y="0"/>
                  </a:cubicBezTo>
                  <a:cubicBezTo>
                    <a:pt x="57" y="0"/>
                    <a:pt x="55" y="1"/>
                    <a:pt x="55" y="1"/>
                  </a:cubicBezTo>
                  <a:cubicBezTo>
                    <a:pt x="54" y="1"/>
                    <a:pt x="54" y="2"/>
                    <a:pt x="53" y="2"/>
                  </a:cubicBezTo>
                  <a:cubicBezTo>
                    <a:pt x="53" y="3"/>
                    <a:pt x="52" y="3"/>
                    <a:pt x="52" y="3"/>
                  </a:cubicBezTo>
                  <a:cubicBezTo>
                    <a:pt x="51" y="3"/>
                    <a:pt x="50" y="3"/>
                    <a:pt x="49" y="3"/>
                  </a:cubicBezTo>
                  <a:cubicBezTo>
                    <a:pt x="49" y="3"/>
                    <a:pt x="48" y="4"/>
                    <a:pt x="48" y="4"/>
                  </a:cubicBezTo>
                  <a:cubicBezTo>
                    <a:pt x="47" y="4"/>
                    <a:pt x="47" y="5"/>
                    <a:pt x="46" y="5"/>
                  </a:cubicBezTo>
                  <a:cubicBezTo>
                    <a:pt x="46" y="6"/>
                    <a:pt x="45" y="7"/>
                    <a:pt x="44" y="7"/>
                  </a:cubicBezTo>
                  <a:cubicBezTo>
                    <a:pt x="44" y="8"/>
                    <a:pt x="42" y="9"/>
                    <a:pt x="42" y="10"/>
                  </a:cubicBezTo>
                  <a:cubicBezTo>
                    <a:pt x="41" y="10"/>
                    <a:pt x="40" y="9"/>
                    <a:pt x="39" y="9"/>
                  </a:cubicBezTo>
                  <a:cubicBezTo>
                    <a:pt x="38" y="9"/>
                    <a:pt x="37" y="9"/>
                    <a:pt x="37" y="9"/>
                  </a:cubicBezTo>
                  <a:cubicBezTo>
                    <a:pt x="37" y="10"/>
                    <a:pt x="37" y="10"/>
                    <a:pt x="37" y="10"/>
                  </a:cubicBezTo>
                  <a:cubicBezTo>
                    <a:pt x="37" y="11"/>
                    <a:pt x="37" y="11"/>
                    <a:pt x="37" y="11"/>
                  </a:cubicBezTo>
                  <a:cubicBezTo>
                    <a:pt x="37" y="12"/>
                    <a:pt x="37" y="13"/>
                    <a:pt x="37" y="13"/>
                  </a:cubicBezTo>
                  <a:cubicBezTo>
                    <a:pt x="37" y="14"/>
                    <a:pt x="36" y="14"/>
                    <a:pt x="35" y="14"/>
                  </a:cubicBezTo>
                  <a:cubicBezTo>
                    <a:pt x="35" y="15"/>
                    <a:pt x="35" y="14"/>
                    <a:pt x="34" y="14"/>
                  </a:cubicBezTo>
                  <a:cubicBezTo>
                    <a:pt x="34" y="14"/>
                    <a:pt x="33" y="14"/>
                    <a:pt x="33" y="14"/>
                  </a:cubicBezTo>
                  <a:cubicBezTo>
                    <a:pt x="33" y="15"/>
                    <a:pt x="33" y="15"/>
                    <a:pt x="33" y="16"/>
                  </a:cubicBezTo>
                  <a:cubicBezTo>
                    <a:pt x="33" y="16"/>
                    <a:pt x="34" y="17"/>
                    <a:pt x="34" y="17"/>
                  </a:cubicBezTo>
                  <a:cubicBezTo>
                    <a:pt x="34" y="18"/>
                    <a:pt x="34" y="19"/>
                    <a:pt x="33" y="19"/>
                  </a:cubicBezTo>
                  <a:cubicBezTo>
                    <a:pt x="33" y="20"/>
                    <a:pt x="33" y="21"/>
                    <a:pt x="33" y="21"/>
                  </a:cubicBezTo>
                  <a:cubicBezTo>
                    <a:pt x="32" y="21"/>
                    <a:pt x="32" y="22"/>
                    <a:pt x="32" y="22"/>
                  </a:cubicBezTo>
                  <a:cubicBezTo>
                    <a:pt x="32" y="23"/>
                    <a:pt x="33" y="24"/>
                    <a:pt x="33" y="24"/>
                  </a:cubicBezTo>
                  <a:cubicBezTo>
                    <a:pt x="33" y="24"/>
                    <a:pt x="33" y="25"/>
                    <a:pt x="32" y="25"/>
                  </a:cubicBezTo>
                  <a:cubicBezTo>
                    <a:pt x="32" y="26"/>
                    <a:pt x="31" y="26"/>
                    <a:pt x="31" y="26"/>
                  </a:cubicBezTo>
                  <a:cubicBezTo>
                    <a:pt x="30" y="26"/>
                    <a:pt x="30" y="25"/>
                    <a:pt x="29" y="25"/>
                  </a:cubicBezTo>
                  <a:cubicBezTo>
                    <a:pt x="29" y="25"/>
                    <a:pt x="29" y="24"/>
                    <a:pt x="29" y="23"/>
                  </a:cubicBezTo>
                  <a:cubicBezTo>
                    <a:pt x="29" y="23"/>
                    <a:pt x="29" y="21"/>
                    <a:pt x="29" y="20"/>
                  </a:cubicBezTo>
                  <a:cubicBezTo>
                    <a:pt x="29" y="19"/>
                    <a:pt x="29" y="16"/>
                    <a:pt x="29" y="15"/>
                  </a:cubicBezTo>
                  <a:cubicBezTo>
                    <a:pt x="30" y="15"/>
                    <a:pt x="30" y="13"/>
                    <a:pt x="30" y="13"/>
                  </a:cubicBezTo>
                  <a:cubicBezTo>
                    <a:pt x="31" y="12"/>
                    <a:pt x="31" y="11"/>
                    <a:pt x="31" y="11"/>
                  </a:cubicBezTo>
                  <a:cubicBezTo>
                    <a:pt x="31" y="11"/>
                    <a:pt x="31" y="10"/>
                    <a:pt x="30" y="10"/>
                  </a:cubicBezTo>
                  <a:cubicBezTo>
                    <a:pt x="30" y="10"/>
                    <a:pt x="28" y="10"/>
                    <a:pt x="28" y="11"/>
                  </a:cubicBezTo>
                  <a:cubicBezTo>
                    <a:pt x="27" y="11"/>
                    <a:pt x="26" y="12"/>
                    <a:pt x="25" y="12"/>
                  </a:cubicBezTo>
                  <a:cubicBezTo>
                    <a:pt x="25" y="13"/>
                    <a:pt x="23" y="14"/>
                    <a:pt x="23" y="15"/>
                  </a:cubicBezTo>
                  <a:cubicBezTo>
                    <a:pt x="22" y="16"/>
                    <a:pt x="21" y="17"/>
                    <a:pt x="20" y="18"/>
                  </a:cubicBezTo>
                  <a:cubicBezTo>
                    <a:pt x="20" y="18"/>
                    <a:pt x="19" y="19"/>
                    <a:pt x="19" y="19"/>
                  </a:cubicBezTo>
                  <a:cubicBezTo>
                    <a:pt x="18" y="19"/>
                    <a:pt x="17" y="19"/>
                    <a:pt x="17" y="19"/>
                  </a:cubicBezTo>
                  <a:cubicBezTo>
                    <a:pt x="16" y="19"/>
                    <a:pt x="15" y="19"/>
                    <a:pt x="15" y="19"/>
                  </a:cubicBezTo>
                  <a:cubicBezTo>
                    <a:pt x="14" y="20"/>
                    <a:pt x="14" y="21"/>
                    <a:pt x="14" y="21"/>
                  </a:cubicBezTo>
                  <a:cubicBezTo>
                    <a:pt x="14" y="22"/>
                    <a:pt x="14" y="23"/>
                    <a:pt x="14" y="23"/>
                  </a:cubicBezTo>
                  <a:cubicBezTo>
                    <a:pt x="13" y="25"/>
                    <a:pt x="14" y="27"/>
                    <a:pt x="14" y="28"/>
                  </a:cubicBezTo>
                  <a:cubicBezTo>
                    <a:pt x="14" y="29"/>
                    <a:pt x="14" y="30"/>
                    <a:pt x="13" y="30"/>
                  </a:cubicBezTo>
                  <a:cubicBezTo>
                    <a:pt x="13" y="31"/>
                    <a:pt x="11" y="31"/>
                    <a:pt x="10" y="31"/>
                  </a:cubicBezTo>
                  <a:cubicBezTo>
                    <a:pt x="10" y="31"/>
                    <a:pt x="10" y="32"/>
                    <a:pt x="10" y="33"/>
                  </a:cubicBezTo>
                  <a:cubicBezTo>
                    <a:pt x="9" y="33"/>
                    <a:pt x="10" y="34"/>
                    <a:pt x="10" y="34"/>
                  </a:cubicBezTo>
                  <a:cubicBezTo>
                    <a:pt x="10" y="35"/>
                    <a:pt x="11" y="35"/>
                    <a:pt x="11" y="36"/>
                  </a:cubicBezTo>
                  <a:cubicBezTo>
                    <a:pt x="12" y="36"/>
                    <a:pt x="13" y="36"/>
                    <a:pt x="13" y="36"/>
                  </a:cubicBezTo>
                  <a:cubicBezTo>
                    <a:pt x="13" y="37"/>
                    <a:pt x="13" y="38"/>
                    <a:pt x="13" y="38"/>
                  </a:cubicBezTo>
                  <a:cubicBezTo>
                    <a:pt x="13" y="39"/>
                    <a:pt x="12" y="40"/>
                    <a:pt x="12" y="40"/>
                  </a:cubicBezTo>
                  <a:cubicBezTo>
                    <a:pt x="11" y="41"/>
                    <a:pt x="12" y="42"/>
                    <a:pt x="12" y="42"/>
                  </a:cubicBezTo>
                  <a:cubicBezTo>
                    <a:pt x="12" y="43"/>
                    <a:pt x="11" y="44"/>
                    <a:pt x="11" y="44"/>
                  </a:cubicBezTo>
                  <a:cubicBezTo>
                    <a:pt x="11" y="45"/>
                    <a:pt x="9" y="45"/>
                    <a:pt x="9" y="46"/>
                  </a:cubicBezTo>
                  <a:cubicBezTo>
                    <a:pt x="8" y="46"/>
                    <a:pt x="8" y="47"/>
                    <a:pt x="8" y="48"/>
                  </a:cubicBezTo>
                  <a:cubicBezTo>
                    <a:pt x="8" y="48"/>
                    <a:pt x="8" y="50"/>
                    <a:pt x="7" y="50"/>
                  </a:cubicBezTo>
                  <a:cubicBezTo>
                    <a:pt x="7" y="51"/>
                    <a:pt x="7" y="52"/>
                    <a:pt x="7" y="53"/>
                  </a:cubicBezTo>
                  <a:cubicBezTo>
                    <a:pt x="7" y="53"/>
                    <a:pt x="5" y="54"/>
                    <a:pt x="5" y="54"/>
                  </a:cubicBezTo>
                  <a:cubicBezTo>
                    <a:pt x="5" y="55"/>
                    <a:pt x="4" y="56"/>
                    <a:pt x="4" y="56"/>
                  </a:cubicBezTo>
                  <a:cubicBezTo>
                    <a:pt x="4" y="56"/>
                    <a:pt x="3" y="57"/>
                    <a:pt x="2" y="58"/>
                  </a:cubicBezTo>
                  <a:cubicBezTo>
                    <a:pt x="2" y="58"/>
                    <a:pt x="0" y="58"/>
                    <a:pt x="0" y="59"/>
                  </a:cubicBezTo>
                  <a:cubicBezTo>
                    <a:pt x="0" y="59"/>
                    <a:pt x="1" y="60"/>
                    <a:pt x="1" y="60"/>
                  </a:cubicBezTo>
                  <a:cubicBezTo>
                    <a:pt x="2" y="61"/>
                    <a:pt x="2" y="61"/>
                    <a:pt x="3" y="61"/>
                  </a:cubicBezTo>
                  <a:cubicBezTo>
                    <a:pt x="3" y="62"/>
                    <a:pt x="3" y="63"/>
                    <a:pt x="4" y="63"/>
                  </a:cubicBezTo>
                  <a:cubicBezTo>
                    <a:pt x="4" y="63"/>
                    <a:pt x="5" y="64"/>
                    <a:pt x="5" y="64"/>
                  </a:cubicBezTo>
                  <a:cubicBezTo>
                    <a:pt x="6" y="64"/>
                    <a:pt x="7" y="64"/>
                    <a:pt x="8" y="64"/>
                  </a:cubicBezTo>
                  <a:cubicBezTo>
                    <a:pt x="9" y="63"/>
                    <a:pt x="10" y="62"/>
                    <a:pt x="11" y="61"/>
                  </a:cubicBezTo>
                  <a:cubicBezTo>
                    <a:pt x="12" y="60"/>
                    <a:pt x="15" y="57"/>
                    <a:pt x="16" y="56"/>
                  </a:cubicBezTo>
                  <a:cubicBezTo>
                    <a:pt x="17" y="55"/>
                    <a:pt x="20" y="53"/>
                    <a:pt x="21" y="52"/>
                  </a:cubicBezTo>
                  <a:cubicBezTo>
                    <a:pt x="22" y="51"/>
                    <a:pt x="23" y="48"/>
                    <a:pt x="24" y="47"/>
                  </a:cubicBezTo>
                  <a:cubicBezTo>
                    <a:pt x="24" y="46"/>
                    <a:pt x="25" y="43"/>
                    <a:pt x="26" y="42"/>
                  </a:cubicBezTo>
                  <a:cubicBezTo>
                    <a:pt x="26" y="41"/>
                    <a:pt x="27" y="39"/>
                    <a:pt x="28" y="38"/>
                  </a:cubicBezTo>
                  <a:cubicBezTo>
                    <a:pt x="29" y="38"/>
                    <a:pt x="30" y="37"/>
                    <a:pt x="31" y="37"/>
                  </a:cubicBezTo>
                  <a:cubicBezTo>
                    <a:pt x="31" y="37"/>
                    <a:pt x="33" y="37"/>
                    <a:pt x="34" y="37"/>
                  </a:cubicBezTo>
                  <a:cubicBezTo>
                    <a:pt x="34" y="37"/>
                    <a:pt x="35" y="38"/>
                    <a:pt x="36" y="38"/>
                  </a:cubicBezTo>
                  <a:cubicBezTo>
                    <a:pt x="37" y="38"/>
                    <a:pt x="39" y="37"/>
                    <a:pt x="40" y="38"/>
                  </a:cubicBezTo>
                  <a:cubicBezTo>
                    <a:pt x="40" y="39"/>
                    <a:pt x="39" y="40"/>
                    <a:pt x="38" y="40"/>
                  </a:cubicBezTo>
                  <a:cubicBezTo>
                    <a:pt x="38" y="41"/>
                    <a:pt x="36" y="43"/>
                    <a:pt x="35" y="44"/>
                  </a:cubicBezTo>
                  <a:cubicBezTo>
                    <a:pt x="34" y="44"/>
                    <a:pt x="33" y="45"/>
                    <a:pt x="32" y="45"/>
                  </a:cubicBezTo>
                  <a:cubicBezTo>
                    <a:pt x="31" y="46"/>
                    <a:pt x="29" y="46"/>
                    <a:pt x="28" y="47"/>
                  </a:cubicBezTo>
                  <a:cubicBezTo>
                    <a:pt x="28" y="47"/>
                    <a:pt x="28" y="48"/>
                    <a:pt x="28" y="48"/>
                  </a:cubicBezTo>
                  <a:cubicBezTo>
                    <a:pt x="27" y="49"/>
                    <a:pt x="26" y="49"/>
                    <a:pt x="26" y="50"/>
                  </a:cubicBezTo>
                  <a:cubicBezTo>
                    <a:pt x="26" y="50"/>
                    <a:pt x="27" y="51"/>
                    <a:pt x="27" y="51"/>
                  </a:cubicBezTo>
                  <a:cubicBezTo>
                    <a:pt x="27" y="52"/>
                    <a:pt x="28" y="52"/>
                    <a:pt x="29" y="52"/>
                  </a:cubicBezTo>
                  <a:cubicBezTo>
                    <a:pt x="29" y="52"/>
                    <a:pt x="30" y="52"/>
                    <a:pt x="31" y="52"/>
                  </a:cubicBezTo>
                  <a:cubicBezTo>
                    <a:pt x="32" y="53"/>
                    <a:pt x="33" y="54"/>
                    <a:pt x="34" y="55"/>
                  </a:cubicBezTo>
                  <a:cubicBezTo>
                    <a:pt x="35" y="56"/>
                    <a:pt x="35" y="57"/>
                    <a:pt x="36" y="58"/>
                  </a:cubicBezTo>
                  <a:cubicBezTo>
                    <a:pt x="36" y="59"/>
                    <a:pt x="37" y="61"/>
                    <a:pt x="38" y="62"/>
                  </a:cubicBezTo>
                  <a:cubicBezTo>
                    <a:pt x="38" y="63"/>
                    <a:pt x="38" y="64"/>
                    <a:pt x="38" y="65"/>
                  </a:cubicBezTo>
                  <a:cubicBezTo>
                    <a:pt x="39" y="66"/>
                    <a:pt x="39" y="67"/>
                    <a:pt x="39" y="68"/>
                  </a:cubicBezTo>
                  <a:cubicBezTo>
                    <a:pt x="38" y="69"/>
                    <a:pt x="38" y="69"/>
                    <a:pt x="37" y="70"/>
                  </a:cubicBezTo>
                  <a:cubicBezTo>
                    <a:pt x="37" y="70"/>
                    <a:pt x="35" y="69"/>
                    <a:pt x="35" y="69"/>
                  </a:cubicBezTo>
                  <a:cubicBezTo>
                    <a:pt x="34" y="69"/>
                    <a:pt x="33" y="68"/>
                    <a:pt x="33" y="68"/>
                  </a:cubicBezTo>
                  <a:cubicBezTo>
                    <a:pt x="32" y="67"/>
                    <a:pt x="31" y="67"/>
                    <a:pt x="30" y="67"/>
                  </a:cubicBezTo>
                  <a:cubicBezTo>
                    <a:pt x="29" y="68"/>
                    <a:pt x="30" y="70"/>
                    <a:pt x="29" y="71"/>
                  </a:cubicBezTo>
                  <a:cubicBezTo>
                    <a:pt x="29" y="72"/>
                    <a:pt x="28" y="74"/>
                    <a:pt x="28" y="75"/>
                  </a:cubicBezTo>
                  <a:cubicBezTo>
                    <a:pt x="28" y="76"/>
                    <a:pt x="27" y="78"/>
                    <a:pt x="27" y="78"/>
                  </a:cubicBezTo>
                  <a:cubicBezTo>
                    <a:pt x="27" y="79"/>
                    <a:pt x="27" y="81"/>
                    <a:pt x="27" y="81"/>
                  </a:cubicBezTo>
                  <a:cubicBezTo>
                    <a:pt x="27" y="82"/>
                    <a:pt x="27" y="83"/>
                    <a:pt x="28" y="84"/>
                  </a:cubicBezTo>
                  <a:cubicBezTo>
                    <a:pt x="28" y="84"/>
                    <a:pt x="29" y="85"/>
                    <a:pt x="29" y="85"/>
                  </a:cubicBezTo>
                  <a:cubicBezTo>
                    <a:pt x="30" y="85"/>
                    <a:pt x="31" y="84"/>
                    <a:pt x="31" y="84"/>
                  </a:cubicBezTo>
                  <a:cubicBezTo>
                    <a:pt x="31" y="84"/>
                    <a:pt x="32" y="84"/>
                    <a:pt x="32" y="84"/>
                  </a:cubicBezTo>
                  <a:cubicBezTo>
                    <a:pt x="32" y="85"/>
                    <a:pt x="32" y="86"/>
                    <a:pt x="32" y="86"/>
                  </a:cubicBezTo>
                  <a:cubicBezTo>
                    <a:pt x="33" y="86"/>
                    <a:pt x="34" y="87"/>
                    <a:pt x="34" y="87"/>
                  </a:cubicBezTo>
                  <a:cubicBezTo>
                    <a:pt x="35" y="87"/>
                    <a:pt x="36" y="87"/>
                    <a:pt x="36" y="87"/>
                  </a:cubicBezTo>
                  <a:cubicBezTo>
                    <a:pt x="37" y="86"/>
                    <a:pt x="38" y="85"/>
                    <a:pt x="38" y="85"/>
                  </a:cubicBezTo>
                  <a:cubicBezTo>
                    <a:pt x="39" y="84"/>
                    <a:pt x="40" y="81"/>
                    <a:pt x="41" y="80"/>
                  </a:cubicBezTo>
                  <a:cubicBezTo>
                    <a:pt x="41" y="79"/>
                    <a:pt x="42" y="77"/>
                    <a:pt x="42" y="77"/>
                  </a:cubicBezTo>
                  <a:cubicBezTo>
                    <a:pt x="42" y="76"/>
                    <a:pt x="43" y="74"/>
                    <a:pt x="44" y="73"/>
                  </a:cubicBezTo>
                  <a:cubicBezTo>
                    <a:pt x="44" y="73"/>
                    <a:pt x="45" y="72"/>
                    <a:pt x="45" y="72"/>
                  </a:cubicBezTo>
                  <a:cubicBezTo>
                    <a:pt x="46" y="72"/>
                    <a:pt x="46" y="73"/>
                    <a:pt x="46" y="73"/>
                  </a:cubicBezTo>
                  <a:cubicBezTo>
                    <a:pt x="46" y="74"/>
                    <a:pt x="46" y="75"/>
                    <a:pt x="46" y="75"/>
                  </a:cubicBezTo>
                  <a:cubicBezTo>
                    <a:pt x="46" y="76"/>
                    <a:pt x="48" y="76"/>
                    <a:pt x="48" y="76"/>
                  </a:cubicBezTo>
                  <a:cubicBezTo>
                    <a:pt x="49" y="76"/>
                    <a:pt x="50" y="76"/>
                    <a:pt x="51" y="75"/>
                  </a:cubicBezTo>
                  <a:cubicBezTo>
                    <a:pt x="52" y="75"/>
                    <a:pt x="53" y="76"/>
                    <a:pt x="54" y="75"/>
                  </a:cubicBezTo>
                  <a:cubicBezTo>
                    <a:pt x="54" y="75"/>
                    <a:pt x="54" y="75"/>
                    <a:pt x="55" y="75"/>
                  </a:cubicBezTo>
                  <a:cubicBezTo>
                    <a:pt x="55" y="75"/>
                    <a:pt x="54" y="75"/>
                    <a:pt x="54" y="74"/>
                  </a:cubicBezTo>
                  <a:cubicBezTo>
                    <a:pt x="54" y="74"/>
                    <a:pt x="54" y="73"/>
                    <a:pt x="55" y="73"/>
                  </a:cubicBezTo>
                  <a:cubicBezTo>
                    <a:pt x="55" y="73"/>
                    <a:pt x="56" y="73"/>
                    <a:pt x="57" y="72"/>
                  </a:cubicBezTo>
                  <a:cubicBezTo>
                    <a:pt x="57" y="72"/>
                    <a:pt x="59" y="71"/>
                    <a:pt x="59" y="71"/>
                  </a:cubicBezTo>
                  <a:cubicBezTo>
                    <a:pt x="60" y="71"/>
                    <a:pt x="61" y="72"/>
                    <a:pt x="62" y="71"/>
                  </a:cubicBezTo>
                  <a:cubicBezTo>
                    <a:pt x="62" y="71"/>
                    <a:pt x="62" y="70"/>
                    <a:pt x="62" y="69"/>
                  </a:cubicBezTo>
                  <a:cubicBezTo>
                    <a:pt x="63" y="69"/>
                    <a:pt x="62" y="67"/>
                    <a:pt x="63" y="66"/>
                  </a:cubicBezTo>
                  <a:cubicBezTo>
                    <a:pt x="63" y="66"/>
                    <a:pt x="64" y="65"/>
                    <a:pt x="65" y="65"/>
                  </a:cubicBezTo>
                  <a:cubicBezTo>
                    <a:pt x="66" y="65"/>
                    <a:pt x="67" y="64"/>
                    <a:pt x="67" y="64"/>
                  </a:cubicBezTo>
                  <a:cubicBezTo>
                    <a:pt x="68" y="64"/>
                    <a:pt x="69" y="63"/>
                    <a:pt x="70" y="63"/>
                  </a:cubicBezTo>
                  <a:cubicBezTo>
                    <a:pt x="70" y="62"/>
                    <a:pt x="70" y="62"/>
                    <a:pt x="70" y="6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0" name="Freeform 271"/>
            <p:cNvSpPr>
              <a:spLocks/>
            </p:cNvSpPr>
            <p:nvPr/>
          </p:nvSpPr>
          <p:spPr bwMode="auto">
            <a:xfrm>
              <a:off x="987426" y="1908175"/>
              <a:ext cx="106363" cy="153988"/>
            </a:xfrm>
            <a:custGeom>
              <a:avLst/>
              <a:gdLst/>
              <a:ahLst/>
              <a:cxnLst>
                <a:cxn ang="0">
                  <a:pos x="18" y="82"/>
                </a:cxn>
                <a:cxn ang="0">
                  <a:pos x="11" y="82"/>
                </a:cxn>
                <a:cxn ang="0">
                  <a:pos x="4" y="79"/>
                </a:cxn>
                <a:cxn ang="0">
                  <a:pos x="0" y="71"/>
                </a:cxn>
                <a:cxn ang="0">
                  <a:pos x="0" y="60"/>
                </a:cxn>
                <a:cxn ang="0">
                  <a:pos x="4" y="49"/>
                </a:cxn>
                <a:cxn ang="0">
                  <a:pos x="10" y="44"/>
                </a:cxn>
                <a:cxn ang="0">
                  <a:pos x="17" y="44"/>
                </a:cxn>
                <a:cxn ang="0">
                  <a:pos x="24" y="42"/>
                </a:cxn>
                <a:cxn ang="0">
                  <a:pos x="30" y="41"/>
                </a:cxn>
                <a:cxn ang="0">
                  <a:pos x="33" y="38"/>
                </a:cxn>
                <a:cxn ang="0">
                  <a:pos x="31" y="37"/>
                </a:cxn>
                <a:cxn ang="0">
                  <a:pos x="27" y="39"/>
                </a:cxn>
                <a:cxn ang="0">
                  <a:pos x="26" y="37"/>
                </a:cxn>
                <a:cxn ang="0">
                  <a:pos x="23" y="41"/>
                </a:cxn>
                <a:cxn ang="0">
                  <a:pos x="18" y="40"/>
                </a:cxn>
                <a:cxn ang="0">
                  <a:pos x="13" y="36"/>
                </a:cxn>
                <a:cxn ang="0">
                  <a:pos x="17" y="30"/>
                </a:cxn>
                <a:cxn ang="0">
                  <a:pos x="20" y="24"/>
                </a:cxn>
                <a:cxn ang="0">
                  <a:pos x="28" y="18"/>
                </a:cxn>
                <a:cxn ang="0">
                  <a:pos x="38" y="12"/>
                </a:cxn>
                <a:cxn ang="0">
                  <a:pos x="45" y="5"/>
                </a:cxn>
                <a:cxn ang="0">
                  <a:pos x="51" y="1"/>
                </a:cxn>
                <a:cxn ang="0">
                  <a:pos x="55" y="1"/>
                </a:cxn>
                <a:cxn ang="0">
                  <a:pos x="56" y="8"/>
                </a:cxn>
                <a:cxn ang="0">
                  <a:pos x="52" y="16"/>
                </a:cxn>
                <a:cxn ang="0">
                  <a:pos x="47" y="23"/>
                </a:cxn>
                <a:cxn ang="0">
                  <a:pos x="44" y="27"/>
                </a:cxn>
                <a:cxn ang="0">
                  <a:pos x="41" y="32"/>
                </a:cxn>
                <a:cxn ang="0">
                  <a:pos x="38" y="37"/>
                </a:cxn>
                <a:cxn ang="0">
                  <a:pos x="35" y="43"/>
                </a:cxn>
                <a:cxn ang="0">
                  <a:pos x="33" y="51"/>
                </a:cxn>
                <a:cxn ang="0">
                  <a:pos x="31" y="55"/>
                </a:cxn>
                <a:cxn ang="0">
                  <a:pos x="31" y="60"/>
                </a:cxn>
                <a:cxn ang="0">
                  <a:pos x="29" y="61"/>
                </a:cxn>
                <a:cxn ang="0">
                  <a:pos x="28" y="58"/>
                </a:cxn>
                <a:cxn ang="0">
                  <a:pos x="26" y="59"/>
                </a:cxn>
                <a:cxn ang="0">
                  <a:pos x="27" y="62"/>
                </a:cxn>
                <a:cxn ang="0">
                  <a:pos x="26" y="64"/>
                </a:cxn>
                <a:cxn ang="0">
                  <a:pos x="24" y="63"/>
                </a:cxn>
                <a:cxn ang="0">
                  <a:pos x="22" y="64"/>
                </a:cxn>
                <a:cxn ang="0">
                  <a:pos x="18" y="69"/>
                </a:cxn>
                <a:cxn ang="0">
                  <a:pos x="21" y="73"/>
                </a:cxn>
                <a:cxn ang="0">
                  <a:pos x="19" y="77"/>
                </a:cxn>
                <a:cxn ang="0">
                  <a:pos x="19" y="80"/>
                </a:cxn>
              </a:cxnLst>
              <a:rect l="0" t="0" r="r" b="b"/>
              <a:pathLst>
                <a:path w="56" h="82">
                  <a:moveTo>
                    <a:pt x="19" y="80"/>
                  </a:moveTo>
                  <a:cubicBezTo>
                    <a:pt x="19" y="80"/>
                    <a:pt x="19" y="81"/>
                    <a:pt x="18" y="82"/>
                  </a:cubicBezTo>
                  <a:cubicBezTo>
                    <a:pt x="18" y="82"/>
                    <a:pt x="16" y="82"/>
                    <a:pt x="15" y="82"/>
                  </a:cubicBezTo>
                  <a:cubicBezTo>
                    <a:pt x="14" y="82"/>
                    <a:pt x="12" y="82"/>
                    <a:pt x="11" y="82"/>
                  </a:cubicBezTo>
                  <a:cubicBezTo>
                    <a:pt x="10" y="81"/>
                    <a:pt x="8" y="81"/>
                    <a:pt x="8" y="81"/>
                  </a:cubicBezTo>
                  <a:cubicBezTo>
                    <a:pt x="7" y="81"/>
                    <a:pt x="5" y="80"/>
                    <a:pt x="4" y="79"/>
                  </a:cubicBezTo>
                  <a:cubicBezTo>
                    <a:pt x="3" y="78"/>
                    <a:pt x="2" y="76"/>
                    <a:pt x="1" y="75"/>
                  </a:cubicBezTo>
                  <a:cubicBezTo>
                    <a:pt x="1" y="75"/>
                    <a:pt x="0" y="72"/>
                    <a:pt x="0" y="71"/>
                  </a:cubicBezTo>
                  <a:cubicBezTo>
                    <a:pt x="0" y="70"/>
                    <a:pt x="0" y="68"/>
                    <a:pt x="0" y="66"/>
                  </a:cubicBezTo>
                  <a:cubicBezTo>
                    <a:pt x="0" y="65"/>
                    <a:pt x="0" y="61"/>
                    <a:pt x="0" y="60"/>
                  </a:cubicBezTo>
                  <a:cubicBezTo>
                    <a:pt x="0" y="58"/>
                    <a:pt x="1" y="55"/>
                    <a:pt x="2" y="54"/>
                  </a:cubicBezTo>
                  <a:cubicBezTo>
                    <a:pt x="2" y="53"/>
                    <a:pt x="3" y="50"/>
                    <a:pt x="4" y="49"/>
                  </a:cubicBezTo>
                  <a:cubicBezTo>
                    <a:pt x="5" y="48"/>
                    <a:pt x="6" y="46"/>
                    <a:pt x="7" y="46"/>
                  </a:cubicBezTo>
                  <a:cubicBezTo>
                    <a:pt x="8" y="45"/>
                    <a:pt x="9" y="44"/>
                    <a:pt x="10" y="44"/>
                  </a:cubicBezTo>
                  <a:cubicBezTo>
                    <a:pt x="11" y="44"/>
                    <a:pt x="12" y="44"/>
                    <a:pt x="13" y="44"/>
                  </a:cubicBezTo>
                  <a:cubicBezTo>
                    <a:pt x="14" y="44"/>
                    <a:pt x="16" y="44"/>
                    <a:pt x="17" y="44"/>
                  </a:cubicBezTo>
                  <a:cubicBezTo>
                    <a:pt x="18" y="44"/>
                    <a:pt x="21" y="44"/>
                    <a:pt x="22" y="44"/>
                  </a:cubicBezTo>
                  <a:cubicBezTo>
                    <a:pt x="23" y="44"/>
                    <a:pt x="24" y="43"/>
                    <a:pt x="24" y="42"/>
                  </a:cubicBezTo>
                  <a:cubicBezTo>
                    <a:pt x="25" y="42"/>
                    <a:pt x="27" y="42"/>
                    <a:pt x="27" y="42"/>
                  </a:cubicBezTo>
                  <a:cubicBezTo>
                    <a:pt x="28" y="42"/>
                    <a:pt x="29" y="41"/>
                    <a:pt x="30" y="41"/>
                  </a:cubicBezTo>
                  <a:cubicBezTo>
                    <a:pt x="30" y="41"/>
                    <a:pt x="31" y="40"/>
                    <a:pt x="31" y="39"/>
                  </a:cubicBezTo>
                  <a:cubicBezTo>
                    <a:pt x="32" y="39"/>
                    <a:pt x="33" y="38"/>
                    <a:pt x="33" y="38"/>
                  </a:cubicBezTo>
                  <a:cubicBezTo>
                    <a:pt x="33" y="38"/>
                    <a:pt x="33" y="37"/>
                    <a:pt x="33" y="37"/>
                  </a:cubicBezTo>
                  <a:cubicBezTo>
                    <a:pt x="32" y="37"/>
                    <a:pt x="31" y="37"/>
                    <a:pt x="31" y="37"/>
                  </a:cubicBezTo>
                  <a:cubicBezTo>
                    <a:pt x="30" y="37"/>
                    <a:pt x="30" y="38"/>
                    <a:pt x="30" y="38"/>
                  </a:cubicBezTo>
                  <a:cubicBezTo>
                    <a:pt x="29" y="38"/>
                    <a:pt x="28" y="39"/>
                    <a:pt x="27" y="39"/>
                  </a:cubicBezTo>
                  <a:cubicBezTo>
                    <a:pt x="27" y="38"/>
                    <a:pt x="28" y="37"/>
                    <a:pt x="28" y="37"/>
                  </a:cubicBezTo>
                  <a:cubicBezTo>
                    <a:pt x="28" y="36"/>
                    <a:pt x="27" y="37"/>
                    <a:pt x="26" y="37"/>
                  </a:cubicBezTo>
                  <a:cubicBezTo>
                    <a:pt x="26" y="37"/>
                    <a:pt x="25" y="38"/>
                    <a:pt x="25" y="39"/>
                  </a:cubicBezTo>
                  <a:cubicBezTo>
                    <a:pt x="24" y="39"/>
                    <a:pt x="23" y="40"/>
                    <a:pt x="23" y="41"/>
                  </a:cubicBezTo>
                  <a:cubicBezTo>
                    <a:pt x="22" y="41"/>
                    <a:pt x="21" y="41"/>
                    <a:pt x="20" y="41"/>
                  </a:cubicBezTo>
                  <a:cubicBezTo>
                    <a:pt x="20" y="41"/>
                    <a:pt x="18" y="41"/>
                    <a:pt x="18" y="40"/>
                  </a:cubicBezTo>
                  <a:cubicBezTo>
                    <a:pt x="17" y="40"/>
                    <a:pt x="15" y="40"/>
                    <a:pt x="14" y="39"/>
                  </a:cubicBezTo>
                  <a:cubicBezTo>
                    <a:pt x="14" y="38"/>
                    <a:pt x="13" y="37"/>
                    <a:pt x="13" y="36"/>
                  </a:cubicBezTo>
                  <a:cubicBezTo>
                    <a:pt x="13" y="35"/>
                    <a:pt x="13" y="34"/>
                    <a:pt x="14" y="33"/>
                  </a:cubicBezTo>
                  <a:cubicBezTo>
                    <a:pt x="14" y="32"/>
                    <a:pt x="16" y="31"/>
                    <a:pt x="17" y="30"/>
                  </a:cubicBezTo>
                  <a:cubicBezTo>
                    <a:pt x="17" y="29"/>
                    <a:pt x="18" y="27"/>
                    <a:pt x="19" y="26"/>
                  </a:cubicBezTo>
                  <a:cubicBezTo>
                    <a:pt x="19" y="26"/>
                    <a:pt x="19" y="24"/>
                    <a:pt x="20" y="24"/>
                  </a:cubicBezTo>
                  <a:cubicBezTo>
                    <a:pt x="21" y="23"/>
                    <a:pt x="23" y="21"/>
                    <a:pt x="24" y="21"/>
                  </a:cubicBezTo>
                  <a:cubicBezTo>
                    <a:pt x="25" y="20"/>
                    <a:pt x="27" y="19"/>
                    <a:pt x="28" y="18"/>
                  </a:cubicBezTo>
                  <a:cubicBezTo>
                    <a:pt x="29" y="17"/>
                    <a:pt x="32" y="15"/>
                    <a:pt x="33" y="14"/>
                  </a:cubicBezTo>
                  <a:cubicBezTo>
                    <a:pt x="34" y="13"/>
                    <a:pt x="37" y="12"/>
                    <a:pt x="38" y="12"/>
                  </a:cubicBezTo>
                  <a:cubicBezTo>
                    <a:pt x="39" y="11"/>
                    <a:pt x="41" y="8"/>
                    <a:pt x="42" y="7"/>
                  </a:cubicBezTo>
                  <a:cubicBezTo>
                    <a:pt x="43" y="7"/>
                    <a:pt x="45" y="6"/>
                    <a:pt x="45" y="5"/>
                  </a:cubicBezTo>
                  <a:cubicBezTo>
                    <a:pt x="46" y="5"/>
                    <a:pt x="48" y="4"/>
                    <a:pt x="49" y="3"/>
                  </a:cubicBezTo>
                  <a:cubicBezTo>
                    <a:pt x="50" y="3"/>
                    <a:pt x="50" y="2"/>
                    <a:pt x="51" y="1"/>
                  </a:cubicBezTo>
                  <a:cubicBezTo>
                    <a:pt x="51" y="1"/>
                    <a:pt x="53" y="0"/>
                    <a:pt x="54" y="0"/>
                  </a:cubicBezTo>
                  <a:cubicBezTo>
                    <a:pt x="54" y="0"/>
                    <a:pt x="55" y="0"/>
                    <a:pt x="55" y="1"/>
                  </a:cubicBezTo>
                  <a:cubicBezTo>
                    <a:pt x="56" y="1"/>
                    <a:pt x="56" y="3"/>
                    <a:pt x="56" y="4"/>
                  </a:cubicBezTo>
                  <a:cubicBezTo>
                    <a:pt x="56" y="5"/>
                    <a:pt x="56" y="7"/>
                    <a:pt x="56" y="8"/>
                  </a:cubicBezTo>
                  <a:cubicBezTo>
                    <a:pt x="56" y="9"/>
                    <a:pt x="55" y="11"/>
                    <a:pt x="55" y="12"/>
                  </a:cubicBezTo>
                  <a:cubicBezTo>
                    <a:pt x="54" y="13"/>
                    <a:pt x="52" y="15"/>
                    <a:pt x="52" y="16"/>
                  </a:cubicBezTo>
                  <a:cubicBezTo>
                    <a:pt x="51" y="17"/>
                    <a:pt x="50" y="18"/>
                    <a:pt x="49" y="19"/>
                  </a:cubicBezTo>
                  <a:cubicBezTo>
                    <a:pt x="49" y="20"/>
                    <a:pt x="48" y="22"/>
                    <a:pt x="47" y="23"/>
                  </a:cubicBezTo>
                  <a:cubicBezTo>
                    <a:pt x="47" y="23"/>
                    <a:pt x="47" y="25"/>
                    <a:pt x="46" y="26"/>
                  </a:cubicBezTo>
                  <a:cubicBezTo>
                    <a:pt x="46" y="26"/>
                    <a:pt x="44" y="27"/>
                    <a:pt x="44" y="27"/>
                  </a:cubicBezTo>
                  <a:cubicBezTo>
                    <a:pt x="43" y="28"/>
                    <a:pt x="42" y="29"/>
                    <a:pt x="42" y="29"/>
                  </a:cubicBezTo>
                  <a:cubicBezTo>
                    <a:pt x="41" y="30"/>
                    <a:pt x="41" y="31"/>
                    <a:pt x="41" y="32"/>
                  </a:cubicBezTo>
                  <a:cubicBezTo>
                    <a:pt x="40" y="33"/>
                    <a:pt x="40" y="34"/>
                    <a:pt x="40" y="35"/>
                  </a:cubicBezTo>
                  <a:cubicBezTo>
                    <a:pt x="40" y="36"/>
                    <a:pt x="39" y="36"/>
                    <a:pt x="38" y="37"/>
                  </a:cubicBezTo>
                  <a:cubicBezTo>
                    <a:pt x="38" y="38"/>
                    <a:pt x="37" y="39"/>
                    <a:pt x="37" y="40"/>
                  </a:cubicBezTo>
                  <a:cubicBezTo>
                    <a:pt x="36" y="40"/>
                    <a:pt x="35" y="42"/>
                    <a:pt x="35" y="43"/>
                  </a:cubicBezTo>
                  <a:cubicBezTo>
                    <a:pt x="35" y="44"/>
                    <a:pt x="35" y="47"/>
                    <a:pt x="35" y="48"/>
                  </a:cubicBezTo>
                  <a:cubicBezTo>
                    <a:pt x="34" y="49"/>
                    <a:pt x="33" y="50"/>
                    <a:pt x="33" y="51"/>
                  </a:cubicBezTo>
                  <a:cubicBezTo>
                    <a:pt x="33" y="51"/>
                    <a:pt x="32" y="52"/>
                    <a:pt x="31" y="53"/>
                  </a:cubicBezTo>
                  <a:cubicBezTo>
                    <a:pt x="31" y="53"/>
                    <a:pt x="31" y="54"/>
                    <a:pt x="31" y="55"/>
                  </a:cubicBezTo>
                  <a:cubicBezTo>
                    <a:pt x="31" y="55"/>
                    <a:pt x="31" y="56"/>
                    <a:pt x="31" y="57"/>
                  </a:cubicBezTo>
                  <a:cubicBezTo>
                    <a:pt x="31" y="57"/>
                    <a:pt x="31" y="59"/>
                    <a:pt x="31" y="60"/>
                  </a:cubicBezTo>
                  <a:cubicBezTo>
                    <a:pt x="31" y="60"/>
                    <a:pt x="30" y="61"/>
                    <a:pt x="30" y="61"/>
                  </a:cubicBezTo>
                  <a:cubicBezTo>
                    <a:pt x="30" y="61"/>
                    <a:pt x="29" y="61"/>
                    <a:pt x="29" y="61"/>
                  </a:cubicBezTo>
                  <a:cubicBezTo>
                    <a:pt x="28" y="61"/>
                    <a:pt x="28" y="60"/>
                    <a:pt x="28" y="59"/>
                  </a:cubicBezTo>
                  <a:cubicBezTo>
                    <a:pt x="28" y="59"/>
                    <a:pt x="28" y="58"/>
                    <a:pt x="28" y="58"/>
                  </a:cubicBezTo>
                  <a:cubicBezTo>
                    <a:pt x="28" y="58"/>
                    <a:pt x="27" y="58"/>
                    <a:pt x="27" y="58"/>
                  </a:cubicBezTo>
                  <a:cubicBezTo>
                    <a:pt x="27" y="58"/>
                    <a:pt x="26" y="59"/>
                    <a:pt x="26" y="59"/>
                  </a:cubicBezTo>
                  <a:cubicBezTo>
                    <a:pt x="26" y="59"/>
                    <a:pt x="26" y="60"/>
                    <a:pt x="26" y="60"/>
                  </a:cubicBezTo>
                  <a:cubicBezTo>
                    <a:pt x="26" y="61"/>
                    <a:pt x="27" y="62"/>
                    <a:pt x="27" y="62"/>
                  </a:cubicBezTo>
                  <a:cubicBezTo>
                    <a:pt x="27" y="62"/>
                    <a:pt x="27" y="63"/>
                    <a:pt x="27" y="63"/>
                  </a:cubicBezTo>
                  <a:cubicBezTo>
                    <a:pt x="27" y="63"/>
                    <a:pt x="27" y="64"/>
                    <a:pt x="26" y="64"/>
                  </a:cubicBezTo>
                  <a:cubicBezTo>
                    <a:pt x="26" y="64"/>
                    <a:pt x="26" y="64"/>
                    <a:pt x="25" y="64"/>
                  </a:cubicBezTo>
                  <a:cubicBezTo>
                    <a:pt x="25" y="64"/>
                    <a:pt x="25" y="64"/>
                    <a:pt x="24" y="63"/>
                  </a:cubicBezTo>
                  <a:cubicBezTo>
                    <a:pt x="24" y="63"/>
                    <a:pt x="23" y="63"/>
                    <a:pt x="23" y="63"/>
                  </a:cubicBezTo>
                  <a:cubicBezTo>
                    <a:pt x="22" y="64"/>
                    <a:pt x="22" y="64"/>
                    <a:pt x="22" y="64"/>
                  </a:cubicBezTo>
                  <a:cubicBezTo>
                    <a:pt x="21" y="65"/>
                    <a:pt x="20" y="66"/>
                    <a:pt x="20" y="66"/>
                  </a:cubicBezTo>
                  <a:cubicBezTo>
                    <a:pt x="19" y="67"/>
                    <a:pt x="19" y="68"/>
                    <a:pt x="18" y="69"/>
                  </a:cubicBezTo>
                  <a:cubicBezTo>
                    <a:pt x="18" y="70"/>
                    <a:pt x="19" y="71"/>
                    <a:pt x="19" y="71"/>
                  </a:cubicBezTo>
                  <a:cubicBezTo>
                    <a:pt x="19" y="72"/>
                    <a:pt x="21" y="72"/>
                    <a:pt x="21" y="73"/>
                  </a:cubicBezTo>
                  <a:cubicBezTo>
                    <a:pt x="21" y="74"/>
                    <a:pt x="21" y="75"/>
                    <a:pt x="20" y="75"/>
                  </a:cubicBezTo>
                  <a:cubicBezTo>
                    <a:pt x="20" y="76"/>
                    <a:pt x="19" y="76"/>
                    <a:pt x="19" y="77"/>
                  </a:cubicBezTo>
                  <a:cubicBezTo>
                    <a:pt x="19" y="77"/>
                    <a:pt x="19" y="78"/>
                    <a:pt x="19" y="78"/>
                  </a:cubicBezTo>
                  <a:cubicBezTo>
                    <a:pt x="19" y="79"/>
                    <a:pt x="19" y="79"/>
                    <a:pt x="19" y="8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1" name="Freeform 272"/>
            <p:cNvSpPr>
              <a:spLocks/>
            </p:cNvSpPr>
            <p:nvPr/>
          </p:nvSpPr>
          <p:spPr bwMode="auto">
            <a:xfrm>
              <a:off x="946151" y="1954213"/>
              <a:ext cx="17463" cy="12700"/>
            </a:xfrm>
            <a:custGeom>
              <a:avLst/>
              <a:gdLst/>
              <a:ahLst/>
              <a:cxnLst>
                <a:cxn ang="0">
                  <a:pos x="8" y="2"/>
                </a:cxn>
                <a:cxn ang="0">
                  <a:pos x="7" y="3"/>
                </a:cxn>
                <a:cxn ang="0">
                  <a:pos x="6" y="3"/>
                </a:cxn>
                <a:cxn ang="0">
                  <a:pos x="5" y="4"/>
                </a:cxn>
                <a:cxn ang="0">
                  <a:pos x="4" y="6"/>
                </a:cxn>
                <a:cxn ang="0">
                  <a:pos x="2" y="5"/>
                </a:cxn>
                <a:cxn ang="0">
                  <a:pos x="2" y="3"/>
                </a:cxn>
                <a:cxn ang="0">
                  <a:pos x="0" y="2"/>
                </a:cxn>
                <a:cxn ang="0">
                  <a:pos x="0" y="2"/>
                </a:cxn>
                <a:cxn ang="0">
                  <a:pos x="0" y="0"/>
                </a:cxn>
                <a:cxn ang="0">
                  <a:pos x="2" y="1"/>
                </a:cxn>
                <a:cxn ang="0">
                  <a:pos x="5" y="1"/>
                </a:cxn>
                <a:cxn ang="0">
                  <a:pos x="7" y="1"/>
                </a:cxn>
                <a:cxn ang="0">
                  <a:pos x="8" y="1"/>
                </a:cxn>
                <a:cxn ang="0">
                  <a:pos x="8" y="2"/>
                </a:cxn>
              </a:cxnLst>
              <a:rect l="0" t="0" r="r" b="b"/>
              <a:pathLst>
                <a:path w="9" h="6">
                  <a:moveTo>
                    <a:pt x="8" y="2"/>
                  </a:moveTo>
                  <a:cubicBezTo>
                    <a:pt x="8" y="2"/>
                    <a:pt x="8" y="3"/>
                    <a:pt x="7" y="3"/>
                  </a:cubicBezTo>
                  <a:cubicBezTo>
                    <a:pt x="7" y="3"/>
                    <a:pt x="6" y="3"/>
                    <a:pt x="6" y="3"/>
                  </a:cubicBezTo>
                  <a:cubicBezTo>
                    <a:pt x="6" y="3"/>
                    <a:pt x="5" y="4"/>
                    <a:pt x="5" y="4"/>
                  </a:cubicBezTo>
                  <a:cubicBezTo>
                    <a:pt x="5" y="5"/>
                    <a:pt x="4" y="6"/>
                    <a:pt x="4" y="6"/>
                  </a:cubicBezTo>
                  <a:cubicBezTo>
                    <a:pt x="3" y="6"/>
                    <a:pt x="2" y="5"/>
                    <a:pt x="2" y="5"/>
                  </a:cubicBezTo>
                  <a:cubicBezTo>
                    <a:pt x="2" y="4"/>
                    <a:pt x="2" y="3"/>
                    <a:pt x="2" y="3"/>
                  </a:cubicBezTo>
                  <a:cubicBezTo>
                    <a:pt x="2" y="3"/>
                    <a:pt x="1" y="3"/>
                    <a:pt x="0" y="2"/>
                  </a:cubicBezTo>
                  <a:cubicBezTo>
                    <a:pt x="0" y="2"/>
                    <a:pt x="0" y="2"/>
                    <a:pt x="0" y="2"/>
                  </a:cubicBezTo>
                  <a:cubicBezTo>
                    <a:pt x="0" y="1"/>
                    <a:pt x="0" y="1"/>
                    <a:pt x="0" y="0"/>
                  </a:cubicBezTo>
                  <a:cubicBezTo>
                    <a:pt x="0" y="0"/>
                    <a:pt x="2" y="1"/>
                    <a:pt x="2" y="1"/>
                  </a:cubicBezTo>
                  <a:cubicBezTo>
                    <a:pt x="3" y="1"/>
                    <a:pt x="4" y="1"/>
                    <a:pt x="5" y="1"/>
                  </a:cubicBezTo>
                  <a:cubicBezTo>
                    <a:pt x="6" y="1"/>
                    <a:pt x="7" y="1"/>
                    <a:pt x="7" y="1"/>
                  </a:cubicBezTo>
                  <a:cubicBezTo>
                    <a:pt x="8" y="1"/>
                    <a:pt x="8" y="1"/>
                    <a:pt x="8" y="1"/>
                  </a:cubicBezTo>
                  <a:cubicBezTo>
                    <a:pt x="9" y="1"/>
                    <a:pt x="9" y="2"/>
                    <a:pt x="8"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2" name="Freeform 273"/>
            <p:cNvSpPr>
              <a:spLocks/>
            </p:cNvSpPr>
            <p:nvPr/>
          </p:nvSpPr>
          <p:spPr bwMode="auto">
            <a:xfrm>
              <a:off x="941388" y="1909763"/>
              <a:ext cx="36513" cy="44450"/>
            </a:xfrm>
            <a:custGeom>
              <a:avLst/>
              <a:gdLst/>
              <a:ahLst/>
              <a:cxnLst>
                <a:cxn ang="0">
                  <a:pos x="14" y="21"/>
                </a:cxn>
                <a:cxn ang="0">
                  <a:pos x="12" y="22"/>
                </a:cxn>
                <a:cxn ang="0">
                  <a:pos x="12" y="23"/>
                </a:cxn>
                <a:cxn ang="0">
                  <a:pos x="10" y="23"/>
                </a:cxn>
                <a:cxn ang="0">
                  <a:pos x="10" y="22"/>
                </a:cxn>
                <a:cxn ang="0">
                  <a:pos x="8" y="22"/>
                </a:cxn>
                <a:cxn ang="0">
                  <a:pos x="7" y="23"/>
                </a:cxn>
                <a:cxn ang="0">
                  <a:pos x="6" y="23"/>
                </a:cxn>
                <a:cxn ang="0">
                  <a:pos x="6" y="22"/>
                </a:cxn>
                <a:cxn ang="0">
                  <a:pos x="6" y="21"/>
                </a:cxn>
                <a:cxn ang="0">
                  <a:pos x="6" y="20"/>
                </a:cxn>
                <a:cxn ang="0">
                  <a:pos x="4" y="21"/>
                </a:cxn>
                <a:cxn ang="0">
                  <a:pos x="2" y="22"/>
                </a:cxn>
                <a:cxn ang="0">
                  <a:pos x="0" y="22"/>
                </a:cxn>
                <a:cxn ang="0">
                  <a:pos x="1" y="21"/>
                </a:cxn>
                <a:cxn ang="0">
                  <a:pos x="2" y="19"/>
                </a:cxn>
                <a:cxn ang="0">
                  <a:pos x="4" y="16"/>
                </a:cxn>
                <a:cxn ang="0">
                  <a:pos x="5" y="14"/>
                </a:cxn>
                <a:cxn ang="0">
                  <a:pos x="5" y="11"/>
                </a:cxn>
                <a:cxn ang="0">
                  <a:pos x="6" y="9"/>
                </a:cxn>
                <a:cxn ang="0">
                  <a:pos x="9" y="9"/>
                </a:cxn>
                <a:cxn ang="0">
                  <a:pos x="10" y="8"/>
                </a:cxn>
                <a:cxn ang="0">
                  <a:pos x="11" y="6"/>
                </a:cxn>
                <a:cxn ang="0">
                  <a:pos x="13" y="7"/>
                </a:cxn>
                <a:cxn ang="0">
                  <a:pos x="14" y="7"/>
                </a:cxn>
                <a:cxn ang="0">
                  <a:pos x="14" y="5"/>
                </a:cxn>
                <a:cxn ang="0">
                  <a:pos x="14" y="3"/>
                </a:cxn>
                <a:cxn ang="0">
                  <a:pos x="15" y="2"/>
                </a:cxn>
                <a:cxn ang="0">
                  <a:pos x="17" y="1"/>
                </a:cxn>
                <a:cxn ang="0">
                  <a:pos x="18" y="0"/>
                </a:cxn>
                <a:cxn ang="0">
                  <a:pos x="20" y="2"/>
                </a:cxn>
                <a:cxn ang="0">
                  <a:pos x="20" y="5"/>
                </a:cxn>
                <a:cxn ang="0">
                  <a:pos x="18" y="8"/>
                </a:cxn>
                <a:cxn ang="0">
                  <a:pos x="17" y="10"/>
                </a:cxn>
                <a:cxn ang="0">
                  <a:pos x="16" y="13"/>
                </a:cxn>
                <a:cxn ang="0">
                  <a:pos x="15" y="15"/>
                </a:cxn>
                <a:cxn ang="0">
                  <a:pos x="13" y="17"/>
                </a:cxn>
                <a:cxn ang="0">
                  <a:pos x="13" y="18"/>
                </a:cxn>
                <a:cxn ang="0">
                  <a:pos x="14" y="21"/>
                </a:cxn>
              </a:cxnLst>
              <a:rect l="0" t="0" r="r" b="b"/>
              <a:pathLst>
                <a:path w="20" h="24">
                  <a:moveTo>
                    <a:pt x="14" y="21"/>
                  </a:moveTo>
                  <a:cubicBezTo>
                    <a:pt x="14" y="21"/>
                    <a:pt x="13" y="22"/>
                    <a:pt x="12" y="22"/>
                  </a:cubicBezTo>
                  <a:cubicBezTo>
                    <a:pt x="12" y="22"/>
                    <a:pt x="12" y="23"/>
                    <a:pt x="12" y="23"/>
                  </a:cubicBezTo>
                  <a:cubicBezTo>
                    <a:pt x="11" y="23"/>
                    <a:pt x="11" y="24"/>
                    <a:pt x="10" y="23"/>
                  </a:cubicBezTo>
                  <a:cubicBezTo>
                    <a:pt x="10" y="23"/>
                    <a:pt x="10" y="22"/>
                    <a:pt x="10" y="22"/>
                  </a:cubicBezTo>
                  <a:cubicBezTo>
                    <a:pt x="10" y="22"/>
                    <a:pt x="9" y="22"/>
                    <a:pt x="8" y="22"/>
                  </a:cubicBezTo>
                  <a:cubicBezTo>
                    <a:pt x="8" y="22"/>
                    <a:pt x="8" y="23"/>
                    <a:pt x="7" y="23"/>
                  </a:cubicBezTo>
                  <a:cubicBezTo>
                    <a:pt x="7" y="23"/>
                    <a:pt x="6" y="23"/>
                    <a:pt x="6" y="23"/>
                  </a:cubicBezTo>
                  <a:cubicBezTo>
                    <a:pt x="6" y="23"/>
                    <a:pt x="6" y="22"/>
                    <a:pt x="6" y="22"/>
                  </a:cubicBezTo>
                  <a:cubicBezTo>
                    <a:pt x="6" y="22"/>
                    <a:pt x="6" y="21"/>
                    <a:pt x="6" y="21"/>
                  </a:cubicBezTo>
                  <a:cubicBezTo>
                    <a:pt x="6" y="21"/>
                    <a:pt x="6" y="20"/>
                    <a:pt x="6" y="20"/>
                  </a:cubicBezTo>
                  <a:cubicBezTo>
                    <a:pt x="5" y="20"/>
                    <a:pt x="4" y="21"/>
                    <a:pt x="4" y="21"/>
                  </a:cubicBezTo>
                  <a:cubicBezTo>
                    <a:pt x="3" y="21"/>
                    <a:pt x="3" y="22"/>
                    <a:pt x="2" y="22"/>
                  </a:cubicBezTo>
                  <a:cubicBezTo>
                    <a:pt x="2" y="22"/>
                    <a:pt x="1" y="23"/>
                    <a:pt x="0" y="22"/>
                  </a:cubicBezTo>
                  <a:cubicBezTo>
                    <a:pt x="0" y="22"/>
                    <a:pt x="1" y="21"/>
                    <a:pt x="1" y="21"/>
                  </a:cubicBezTo>
                  <a:cubicBezTo>
                    <a:pt x="1" y="20"/>
                    <a:pt x="2" y="19"/>
                    <a:pt x="2" y="19"/>
                  </a:cubicBezTo>
                  <a:cubicBezTo>
                    <a:pt x="2" y="18"/>
                    <a:pt x="3" y="17"/>
                    <a:pt x="4" y="16"/>
                  </a:cubicBezTo>
                  <a:cubicBezTo>
                    <a:pt x="4" y="16"/>
                    <a:pt x="4" y="15"/>
                    <a:pt x="5" y="14"/>
                  </a:cubicBezTo>
                  <a:cubicBezTo>
                    <a:pt x="5" y="14"/>
                    <a:pt x="5" y="12"/>
                    <a:pt x="5" y="11"/>
                  </a:cubicBezTo>
                  <a:cubicBezTo>
                    <a:pt x="5" y="11"/>
                    <a:pt x="6" y="10"/>
                    <a:pt x="6" y="9"/>
                  </a:cubicBezTo>
                  <a:cubicBezTo>
                    <a:pt x="7" y="9"/>
                    <a:pt x="8" y="10"/>
                    <a:pt x="9" y="9"/>
                  </a:cubicBezTo>
                  <a:cubicBezTo>
                    <a:pt x="9" y="9"/>
                    <a:pt x="10" y="8"/>
                    <a:pt x="10" y="8"/>
                  </a:cubicBezTo>
                  <a:cubicBezTo>
                    <a:pt x="10" y="8"/>
                    <a:pt x="11" y="6"/>
                    <a:pt x="11" y="6"/>
                  </a:cubicBezTo>
                  <a:cubicBezTo>
                    <a:pt x="11" y="6"/>
                    <a:pt x="12" y="7"/>
                    <a:pt x="13" y="7"/>
                  </a:cubicBezTo>
                  <a:cubicBezTo>
                    <a:pt x="13" y="7"/>
                    <a:pt x="14" y="7"/>
                    <a:pt x="14" y="7"/>
                  </a:cubicBezTo>
                  <a:cubicBezTo>
                    <a:pt x="14" y="7"/>
                    <a:pt x="14" y="5"/>
                    <a:pt x="14" y="5"/>
                  </a:cubicBezTo>
                  <a:cubicBezTo>
                    <a:pt x="14" y="4"/>
                    <a:pt x="14" y="4"/>
                    <a:pt x="14" y="3"/>
                  </a:cubicBezTo>
                  <a:cubicBezTo>
                    <a:pt x="14" y="3"/>
                    <a:pt x="15" y="2"/>
                    <a:pt x="15" y="2"/>
                  </a:cubicBezTo>
                  <a:cubicBezTo>
                    <a:pt x="15" y="1"/>
                    <a:pt x="16" y="1"/>
                    <a:pt x="17" y="1"/>
                  </a:cubicBezTo>
                  <a:cubicBezTo>
                    <a:pt x="17" y="0"/>
                    <a:pt x="18" y="0"/>
                    <a:pt x="18" y="0"/>
                  </a:cubicBezTo>
                  <a:cubicBezTo>
                    <a:pt x="19" y="0"/>
                    <a:pt x="20" y="2"/>
                    <a:pt x="20" y="2"/>
                  </a:cubicBezTo>
                  <a:cubicBezTo>
                    <a:pt x="20" y="3"/>
                    <a:pt x="20" y="5"/>
                    <a:pt x="20" y="5"/>
                  </a:cubicBezTo>
                  <a:cubicBezTo>
                    <a:pt x="20" y="6"/>
                    <a:pt x="18" y="7"/>
                    <a:pt x="18" y="8"/>
                  </a:cubicBezTo>
                  <a:cubicBezTo>
                    <a:pt x="18" y="8"/>
                    <a:pt x="17" y="9"/>
                    <a:pt x="17" y="10"/>
                  </a:cubicBezTo>
                  <a:cubicBezTo>
                    <a:pt x="16" y="11"/>
                    <a:pt x="16" y="12"/>
                    <a:pt x="16" y="13"/>
                  </a:cubicBezTo>
                  <a:cubicBezTo>
                    <a:pt x="16" y="13"/>
                    <a:pt x="15" y="15"/>
                    <a:pt x="15" y="15"/>
                  </a:cubicBezTo>
                  <a:cubicBezTo>
                    <a:pt x="15" y="16"/>
                    <a:pt x="14" y="16"/>
                    <a:pt x="13" y="17"/>
                  </a:cubicBezTo>
                  <a:cubicBezTo>
                    <a:pt x="13" y="17"/>
                    <a:pt x="13" y="18"/>
                    <a:pt x="13" y="18"/>
                  </a:cubicBezTo>
                  <a:cubicBezTo>
                    <a:pt x="13" y="19"/>
                    <a:pt x="14" y="20"/>
                    <a:pt x="14" y="2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3" name="Freeform 274"/>
            <p:cNvSpPr>
              <a:spLocks/>
            </p:cNvSpPr>
            <p:nvPr/>
          </p:nvSpPr>
          <p:spPr bwMode="auto">
            <a:xfrm>
              <a:off x="1074738" y="1881188"/>
              <a:ext cx="22225" cy="20638"/>
            </a:xfrm>
            <a:custGeom>
              <a:avLst/>
              <a:gdLst/>
              <a:ahLst/>
              <a:cxnLst>
                <a:cxn ang="0">
                  <a:pos x="11" y="8"/>
                </a:cxn>
                <a:cxn ang="0">
                  <a:pos x="12" y="5"/>
                </a:cxn>
                <a:cxn ang="0">
                  <a:pos x="11" y="3"/>
                </a:cxn>
                <a:cxn ang="0">
                  <a:pos x="11" y="1"/>
                </a:cxn>
                <a:cxn ang="0">
                  <a:pos x="10" y="0"/>
                </a:cxn>
                <a:cxn ang="0">
                  <a:pos x="8" y="1"/>
                </a:cxn>
                <a:cxn ang="0">
                  <a:pos x="7" y="2"/>
                </a:cxn>
                <a:cxn ang="0">
                  <a:pos x="4" y="3"/>
                </a:cxn>
                <a:cxn ang="0">
                  <a:pos x="3" y="3"/>
                </a:cxn>
                <a:cxn ang="0">
                  <a:pos x="0" y="5"/>
                </a:cxn>
                <a:cxn ang="0">
                  <a:pos x="0" y="7"/>
                </a:cxn>
                <a:cxn ang="0">
                  <a:pos x="0" y="9"/>
                </a:cxn>
                <a:cxn ang="0">
                  <a:pos x="2" y="10"/>
                </a:cxn>
                <a:cxn ang="0">
                  <a:pos x="4" y="11"/>
                </a:cxn>
                <a:cxn ang="0">
                  <a:pos x="7" y="10"/>
                </a:cxn>
                <a:cxn ang="0">
                  <a:pos x="9" y="9"/>
                </a:cxn>
                <a:cxn ang="0">
                  <a:pos x="10" y="8"/>
                </a:cxn>
                <a:cxn ang="0">
                  <a:pos x="11" y="8"/>
                </a:cxn>
              </a:cxnLst>
              <a:rect l="0" t="0" r="r" b="b"/>
              <a:pathLst>
                <a:path w="12" h="11">
                  <a:moveTo>
                    <a:pt x="11" y="8"/>
                  </a:moveTo>
                  <a:cubicBezTo>
                    <a:pt x="12" y="7"/>
                    <a:pt x="12" y="6"/>
                    <a:pt x="12" y="5"/>
                  </a:cubicBezTo>
                  <a:cubicBezTo>
                    <a:pt x="12" y="5"/>
                    <a:pt x="11" y="4"/>
                    <a:pt x="11" y="3"/>
                  </a:cubicBezTo>
                  <a:cubicBezTo>
                    <a:pt x="11" y="3"/>
                    <a:pt x="11" y="1"/>
                    <a:pt x="11" y="1"/>
                  </a:cubicBezTo>
                  <a:cubicBezTo>
                    <a:pt x="11" y="0"/>
                    <a:pt x="10" y="0"/>
                    <a:pt x="10" y="0"/>
                  </a:cubicBezTo>
                  <a:cubicBezTo>
                    <a:pt x="10" y="0"/>
                    <a:pt x="8" y="0"/>
                    <a:pt x="8" y="1"/>
                  </a:cubicBezTo>
                  <a:cubicBezTo>
                    <a:pt x="8" y="1"/>
                    <a:pt x="8" y="2"/>
                    <a:pt x="7" y="2"/>
                  </a:cubicBezTo>
                  <a:cubicBezTo>
                    <a:pt x="7" y="3"/>
                    <a:pt x="5" y="3"/>
                    <a:pt x="4" y="3"/>
                  </a:cubicBezTo>
                  <a:cubicBezTo>
                    <a:pt x="4" y="3"/>
                    <a:pt x="3" y="3"/>
                    <a:pt x="3" y="3"/>
                  </a:cubicBezTo>
                  <a:cubicBezTo>
                    <a:pt x="2" y="4"/>
                    <a:pt x="1" y="4"/>
                    <a:pt x="0" y="5"/>
                  </a:cubicBezTo>
                  <a:cubicBezTo>
                    <a:pt x="0" y="5"/>
                    <a:pt x="0" y="6"/>
                    <a:pt x="0" y="7"/>
                  </a:cubicBezTo>
                  <a:cubicBezTo>
                    <a:pt x="0" y="7"/>
                    <a:pt x="0" y="8"/>
                    <a:pt x="0" y="9"/>
                  </a:cubicBezTo>
                  <a:cubicBezTo>
                    <a:pt x="0" y="9"/>
                    <a:pt x="1" y="10"/>
                    <a:pt x="2" y="10"/>
                  </a:cubicBezTo>
                  <a:cubicBezTo>
                    <a:pt x="2" y="10"/>
                    <a:pt x="4" y="11"/>
                    <a:pt x="4" y="11"/>
                  </a:cubicBezTo>
                  <a:cubicBezTo>
                    <a:pt x="5" y="11"/>
                    <a:pt x="6" y="10"/>
                    <a:pt x="7" y="10"/>
                  </a:cubicBezTo>
                  <a:cubicBezTo>
                    <a:pt x="8" y="10"/>
                    <a:pt x="8" y="9"/>
                    <a:pt x="9" y="9"/>
                  </a:cubicBezTo>
                  <a:cubicBezTo>
                    <a:pt x="9" y="9"/>
                    <a:pt x="10" y="9"/>
                    <a:pt x="10" y="8"/>
                  </a:cubicBezTo>
                  <a:cubicBezTo>
                    <a:pt x="10" y="8"/>
                    <a:pt x="11" y="8"/>
                    <a:pt x="11"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4" name="Freeform 275"/>
            <p:cNvSpPr>
              <a:spLocks/>
            </p:cNvSpPr>
            <p:nvPr/>
          </p:nvSpPr>
          <p:spPr bwMode="auto">
            <a:xfrm>
              <a:off x="1084263" y="1871663"/>
              <a:ext cx="7938" cy="7938"/>
            </a:xfrm>
            <a:custGeom>
              <a:avLst/>
              <a:gdLst/>
              <a:ahLst/>
              <a:cxnLst>
                <a:cxn ang="0">
                  <a:pos x="4" y="4"/>
                </a:cxn>
                <a:cxn ang="0">
                  <a:pos x="3" y="4"/>
                </a:cxn>
                <a:cxn ang="0">
                  <a:pos x="2" y="3"/>
                </a:cxn>
                <a:cxn ang="0">
                  <a:pos x="1" y="3"/>
                </a:cxn>
                <a:cxn ang="0">
                  <a:pos x="0" y="3"/>
                </a:cxn>
                <a:cxn ang="0">
                  <a:pos x="0" y="1"/>
                </a:cxn>
                <a:cxn ang="0">
                  <a:pos x="2" y="0"/>
                </a:cxn>
                <a:cxn ang="0">
                  <a:pos x="3" y="0"/>
                </a:cxn>
                <a:cxn ang="0">
                  <a:pos x="4" y="1"/>
                </a:cxn>
                <a:cxn ang="0">
                  <a:pos x="4" y="3"/>
                </a:cxn>
                <a:cxn ang="0">
                  <a:pos x="4" y="4"/>
                </a:cxn>
              </a:cxnLst>
              <a:rect l="0" t="0" r="r" b="b"/>
              <a:pathLst>
                <a:path w="4" h="4">
                  <a:moveTo>
                    <a:pt x="4" y="4"/>
                  </a:moveTo>
                  <a:cubicBezTo>
                    <a:pt x="4" y="4"/>
                    <a:pt x="3" y="4"/>
                    <a:pt x="3" y="4"/>
                  </a:cubicBezTo>
                  <a:cubicBezTo>
                    <a:pt x="3" y="4"/>
                    <a:pt x="2" y="3"/>
                    <a:pt x="2" y="3"/>
                  </a:cubicBezTo>
                  <a:cubicBezTo>
                    <a:pt x="2" y="3"/>
                    <a:pt x="1" y="3"/>
                    <a:pt x="1" y="3"/>
                  </a:cubicBezTo>
                  <a:cubicBezTo>
                    <a:pt x="1" y="3"/>
                    <a:pt x="0" y="3"/>
                    <a:pt x="0" y="3"/>
                  </a:cubicBezTo>
                  <a:cubicBezTo>
                    <a:pt x="0" y="3"/>
                    <a:pt x="0" y="2"/>
                    <a:pt x="0" y="1"/>
                  </a:cubicBezTo>
                  <a:cubicBezTo>
                    <a:pt x="1" y="1"/>
                    <a:pt x="1" y="0"/>
                    <a:pt x="2" y="0"/>
                  </a:cubicBezTo>
                  <a:cubicBezTo>
                    <a:pt x="2" y="0"/>
                    <a:pt x="3" y="0"/>
                    <a:pt x="3" y="0"/>
                  </a:cubicBezTo>
                  <a:cubicBezTo>
                    <a:pt x="3" y="0"/>
                    <a:pt x="4" y="1"/>
                    <a:pt x="4" y="1"/>
                  </a:cubicBezTo>
                  <a:cubicBezTo>
                    <a:pt x="4" y="2"/>
                    <a:pt x="4" y="2"/>
                    <a:pt x="4" y="3"/>
                  </a:cubicBezTo>
                  <a:cubicBezTo>
                    <a:pt x="4" y="3"/>
                    <a:pt x="4" y="3"/>
                    <a:pt x="4"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5" name="Freeform 276"/>
            <p:cNvSpPr>
              <a:spLocks/>
            </p:cNvSpPr>
            <p:nvPr/>
          </p:nvSpPr>
          <p:spPr bwMode="auto">
            <a:xfrm>
              <a:off x="1109663" y="1868488"/>
              <a:ext cx="7938" cy="14288"/>
            </a:xfrm>
            <a:custGeom>
              <a:avLst/>
              <a:gdLst/>
              <a:ahLst/>
              <a:cxnLst>
                <a:cxn ang="0">
                  <a:pos x="3" y="8"/>
                </a:cxn>
                <a:cxn ang="0">
                  <a:pos x="4" y="5"/>
                </a:cxn>
                <a:cxn ang="0">
                  <a:pos x="3" y="3"/>
                </a:cxn>
                <a:cxn ang="0">
                  <a:pos x="3" y="1"/>
                </a:cxn>
                <a:cxn ang="0">
                  <a:pos x="2" y="0"/>
                </a:cxn>
                <a:cxn ang="0">
                  <a:pos x="1" y="0"/>
                </a:cxn>
                <a:cxn ang="0">
                  <a:pos x="0" y="2"/>
                </a:cxn>
                <a:cxn ang="0">
                  <a:pos x="0" y="4"/>
                </a:cxn>
                <a:cxn ang="0">
                  <a:pos x="0" y="6"/>
                </a:cxn>
                <a:cxn ang="0">
                  <a:pos x="1" y="8"/>
                </a:cxn>
                <a:cxn ang="0">
                  <a:pos x="3" y="8"/>
                </a:cxn>
              </a:cxnLst>
              <a:rect l="0" t="0" r="r" b="b"/>
              <a:pathLst>
                <a:path w="4" h="8">
                  <a:moveTo>
                    <a:pt x="3" y="8"/>
                  </a:moveTo>
                  <a:cubicBezTo>
                    <a:pt x="4" y="7"/>
                    <a:pt x="4" y="6"/>
                    <a:pt x="4" y="5"/>
                  </a:cubicBezTo>
                  <a:cubicBezTo>
                    <a:pt x="4" y="5"/>
                    <a:pt x="3" y="4"/>
                    <a:pt x="3" y="3"/>
                  </a:cubicBezTo>
                  <a:cubicBezTo>
                    <a:pt x="3" y="3"/>
                    <a:pt x="4" y="1"/>
                    <a:pt x="3" y="1"/>
                  </a:cubicBezTo>
                  <a:cubicBezTo>
                    <a:pt x="3" y="0"/>
                    <a:pt x="2" y="0"/>
                    <a:pt x="2" y="0"/>
                  </a:cubicBezTo>
                  <a:cubicBezTo>
                    <a:pt x="1" y="0"/>
                    <a:pt x="1" y="0"/>
                    <a:pt x="1" y="0"/>
                  </a:cubicBezTo>
                  <a:cubicBezTo>
                    <a:pt x="0" y="1"/>
                    <a:pt x="0" y="2"/>
                    <a:pt x="0" y="2"/>
                  </a:cubicBezTo>
                  <a:cubicBezTo>
                    <a:pt x="0" y="3"/>
                    <a:pt x="0" y="4"/>
                    <a:pt x="0" y="4"/>
                  </a:cubicBezTo>
                  <a:cubicBezTo>
                    <a:pt x="0" y="5"/>
                    <a:pt x="0" y="6"/>
                    <a:pt x="0" y="6"/>
                  </a:cubicBezTo>
                  <a:cubicBezTo>
                    <a:pt x="0" y="7"/>
                    <a:pt x="1" y="7"/>
                    <a:pt x="1" y="8"/>
                  </a:cubicBezTo>
                  <a:cubicBezTo>
                    <a:pt x="2" y="8"/>
                    <a:pt x="3" y="8"/>
                    <a:pt x="3"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6" name="Freeform 277"/>
            <p:cNvSpPr>
              <a:spLocks/>
            </p:cNvSpPr>
            <p:nvPr/>
          </p:nvSpPr>
          <p:spPr bwMode="auto">
            <a:xfrm>
              <a:off x="1101726" y="1852613"/>
              <a:ext cx="6350" cy="36513"/>
            </a:xfrm>
            <a:custGeom>
              <a:avLst/>
              <a:gdLst/>
              <a:ahLst/>
              <a:cxnLst>
                <a:cxn ang="0">
                  <a:pos x="4" y="17"/>
                </a:cxn>
                <a:cxn ang="0">
                  <a:pos x="3" y="19"/>
                </a:cxn>
                <a:cxn ang="0">
                  <a:pos x="2" y="18"/>
                </a:cxn>
                <a:cxn ang="0">
                  <a:pos x="1" y="17"/>
                </a:cxn>
                <a:cxn ang="0">
                  <a:pos x="0" y="12"/>
                </a:cxn>
                <a:cxn ang="0">
                  <a:pos x="0" y="9"/>
                </a:cxn>
                <a:cxn ang="0">
                  <a:pos x="0" y="4"/>
                </a:cxn>
                <a:cxn ang="0">
                  <a:pos x="1" y="2"/>
                </a:cxn>
                <a:cxn ang="0">
                  <a:pos x="1" y="1"/>
                </a:cxn>
                <a:cxn ang="0">
                  <a:pos x="3" y="2"/>
                </a:cxn>
                <a:cxn ang="0">
                  <a:pos x="3" y="3"/>
                </a:cxn>
                <a:cxn ang="0">
                  <a:pos x="4" y="5"/>
                </a:cxn>
                <a:cxn ang="0">
                  <a:pos x="4" y="7"/>
                </a:cxn>
                <a:cxn ang="0">
                  <a:pos x="3" y="9"/>
                </a:cxn>
                <a:cxn ang="0">
                  <a:pos x="2" y="10"/>
                </a:cxn>
                <a:cxn ang="0">
                  <a:pos x="3" y="13"/>
                </a:cxn>
                <a:cxn ang="0">
                  <a:pos x="4" y="14"/>
                </a:cxn>
                <a:cxn ang="0">
                  <a:pos x="4" y="16"/>
                </a:cxn>
                <a:cxn ang="0">
                  <a:pos x="4" y="17"/>
                </a:cxn>
              </a:cxnLst>
              <a:rect l="0" t="0" r="r" b="b"/>
              <a:pathLst>
                <a:path w="4" h="19">
                  <a:moveTo>
                    <a:pt x="4" y="17"/>
                  </a:moveTo>
                  <a:cubicBezTo>
                    <a:pt x="4" y="18"/>
                    <a:pt x="4" y="18"/>
                    <a:pt x="3" y="19"/>
                  </a:cubicBezTo>
                  <a:cubicBezTo>
                    <a:pt x="3" y="19"/>
                    <a:pt x="3" y="19"/>
                    <a:pt x="2" y="18"/>
                  </a:cubicBezTo>
                  <a:cubicBezTo>
                    <a:pt x="2" y="18"/>
                    <a:pt x="1" y="17"/>
                    <a:pt x="1" y="17"/>
                  </a:cubicBezTo>
                  <a:cubicBezTo>
                    <a:pt x="0" y="16"/>
                    <a:pt x="0" y="13"/>
                    <a:pt x="0" y="12"/>
                  </a:cubicBezTo>
                  <a:cubicBezTo>
                    <a:pt x="0" y="11"/>
                    <a:pt x="0" y="10"/>
                    <a:pt x="0" y="9"/>
                  </a:cubicBezTo>
                  <a:cubicBezTo>
                    <a:pt x="0" y="8"/>
                    <a:pt x="0" y="5"/>
                    <a:pt x="0" y="4"/>
                  </a:cubicBezTo>
                  <a:cubicBezTo>
                    <a:pt x="0" y="4"/>
                    <a:pt x="0" y="2"/>
                    <a:pt x="1" y="2"/>
                  </a:cubicBezTo>
                  <a:cubicBezTo>
                    <a:pt x="1" y="1"/>
                    <a:pt x="1" y="1"/>
                    <a:pt x="1" y="1"/>
                  </a:cubicBezTo>
                  <a:cubicBezTo>
                    <a:pt x="2" y="0"/>
                    <a:pt x="2" y="1"/>
                    <a:pt x="3" y="2"/>
                  </a:cubicBezTo>
                  <a:cubicBezTo>
                    <a:pt x="3" y="2"/>
                    <a:pt x="3" y="3"/>
                    <a:pt x="3" y="3"/>
                  </a:cubicBezTo>
                  <a:cubicBezTo>
                    <a:pt x="3" y="4"/>
                    <a:pt x="4" y="4"/>
                    <a:pt x="4" y="5"/>
                  </a:cubicBezTo>
                  <a:cubicBezTo>
                    <a:pt x="4" y="5"/>
                    <a:pt x="4" y="6"/>
                    <a:pt x="4" y="7"/>
                  </a:cubicBezTo>
                  <a:cubicBezTo>
                    <a:pt x="4" y="7"/>
                    <a:pt x="4" y="8"/>
                    <a:pt x="3" y="9"/>
                  </a:cubicBezTo>
                  <a:cubicBezTo>
                    <a:pt x="3" y="9"/>
                    <a:pt x="2" y="10"/>
                    <a:pt x="2" y="10"/>
                  </a:cubicBezTo>
                  <a:cubicBezTo>
                    <a:pt x="2" y="11"/>
                    <a:pt x="2" y="12"/>
                    <a:pt x="3" y="13"/>
                  </a:cubicBezTo>
                  <a:cubicBezTo>
                    <a:pt x="3" y="13"/>
                    <a:pt x="3" y="14"/>
                    <a:pt x="4" y="14"/>
                  </a:cubicBezTo>
                  <a:cubicBezTo>
                    <a:pt x="4" y="15"/>
                    <a:pt x="4" y="16"/>
                    <a:pt x="4" y="16"/>
                  </a:cubicBezTo>
                  <a:cubicBezTo>
                    <a:pt x="4" y="16"/>
                    <a:pt x="4" y="17"/>
                    <a:pt x="4" y="1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7" name="Freeform 278"/>
            <p:cNvSpPr>
              <a:spLocks/>
            </p:cNvSpPr>
            <p:nvPr/>
          </p:nvSpPr>
          <p:spPr bwMode="auto">
            <a:xfrm>
              <a:off x="1101726" y="1830388"/>
              <a:ext cx="12700" cy="26988"/>
            </a:xfrm>
            <a:custGeom>
              <a:avLst/>
              <a:gdLst/>
              <a:ahLst/>
              <a:cxnLst>
                <a:cxn ang="0">
                  <a:pos x="6" y="12"/>
                </a:cxn>
                <a:cxn ang="0">
                  <a:pos x="6" y="14"/>
                </a:cxn>
                <a:cxn ang="0">
                  <a:pos x="4" y="13"/>
                </a:cxn>
                <a:cxn ang="0">
                  <a:pos x="4" y="10"/>
                </a:cxn>
                <a:cxn ang="0">
                  <a:pos x="1" y="9"/>
                </a:cxn>
                <a:cxn ang="0">
                  <a:pos x="0" y="6"/>
                </a:cxn>
                <a:cxn ang="0">
                  <a:pos x="1" y="3"/>
                </a:cxn>
                <a:cxn ang="0">
                  <a:pos x="2" y="1"/>
                </a:cxn>
                <a:cxn ang="0">
                  <a:pos x="4" y="0"/>
                </a:cxn>
                <a:cxn ang="0">
                  <a:pos x="4" y="2"/>
                </a:cxn>
                <a:cxn ang="0">
                  <a:pos x="4" y="3"/>
                </a:cxn>
                <a:cxn ang="0">
                  <a:pos x="6" y="3"/>
                </a:cxn>
                <a:cxn ang="0">
                  <a:pos x="7" y="3"/>
                </a:cxn>
                <a:cxn ang="0">
                  <a:pos x="7" y="5"/>
                </a:cxn>
                <a:cxn ang="0">
                  <a:pos x="6" y="6"/>
                </a:cxn>
                <a:cxn ang="0">
                  <a:pos x="6" y="8"/>
                </a:cxn>
                <a:cxn ang="0">
                  <a:pos x="6" y="10"/>
                </a:cxn>
                <a:cxn ang="0">
                  <a:pos x="6" y="11"/>
                </a:cxn>
                <a:cxn ang="0">
                  <a:pos x="6" y="12"/>
                </a:cxn>
              </a:cxnLst>
              <a:rect l="0" t="0" r="r" b="b"/>
              <a:pathLst>
                <a:path w="7" h="14">
                  <a:moveTo>
                    <a:pt x="6" y="12"/>
                  </a:moveTo>
                  <a:cubicBezTo>
                    <a:pt x="6" y="13"/>
                    <a:pt x="6" y="14"/>
                    <a:pt x="6" y="14"/>
                  </a:cubicBezTo>
                  <a:cubicBezTo>
                    <a:pt x="5" y="14"/>
                    <a:pt x="4" y="13"/>
                    <a:pt x="4" y="13"/>
                  </a:cubicBezTo>
                  <a:cubicBezTo>
                    <a:pt x="4" y="12"/>
                    <a:pt x="4" y="10"/>
                    <a:pt x="4" y="10"/>
                  </a:cubicBezTo>
                  <a:cubicBezTo>
                    <a:pt x="3" y="9"/>
                    <a:pt x="2" y="9"/>
                    <a:pt x="1" y="9"/>
                  </a:cubicBezTo>
                  <a:cubicBezTo>
                    <a:pt x="1" y="8"/>
                    <a:pt x="0" y="7"/>
                    <a:pt x="0" y="6"/>
                  </a:cubicBezTo>
                  <a:cubicBezTo>
                    <a:pt x="0" y="6"/>
                    <a:pt x="1" y="4"/>
                    <a:pt x="1" y="3"/>
                  </a:cubicBezTo>
                  <a:cubicBezTo>
                    <a:pt x="1" y="3"/>
                    <a:pt x="2" y="2"/>
                    <a:pt x="2" y="1"/>
                  </a:cubicBezTo>
                  <a:cubicBezTo>
                    <a:pt x="3" y="1"/>
                    <a:pt x="3" y="0"/>
                    <a:pt x="4" y="0"/>
                  </a:cubicBezTo>
                  <a:cubicBezTo>
                    <a:pt x="4" y="0"/>
                    <a:pt x="4" y="1"/>
                    <a:pt x="4" y="2"/>
                  </a:cubicBezTo>
                  <a:cubicBezTo>
                    <a:pt x="4" y="2"/>
                    <a:pt x="4" y="3"/>
                    <a:pt x="4" y="3"/>
                  </a:cubicBezTo>
                  <a:cubicBezTo>
                    <a:pt x="5" y="4"/>
                    <a:pt x="5" y="3"/>
                    <a:pt x="6" y="3"/>
                  </a:cubicBezTo>
                  <a:cubicBezTo>
                    <a:pt x="6" y="3"/>
                    <a:pt x="7" y="3"/>
                    <a:pt x="7" y="3"/>
                  </a:cubicBezTo>
                  <a:cubicBezTo>
                    <a:pt x="7" y="4"/>
                    <a:pt x="7" y="4"/>
                    <a:pt x="7" y="5"/>
                  </a:cubicBezTo>
                  <a:cubicBezTo>
                    <a:pt x="7" y="5"/>
                    <a:pt x="7" y="6"/>
                    <a:pt x="6" y="6"/>
                  </a:cubicBezTo>
                  <a:cubicBezTo>
                    <a:pt x="6" y="7"/>
                    <a:pt x="6" y="8"/>
                    <a:pt x="6" y="8"/>
                  </a:cubicBezTo>
                  <a:cubicBezTo>
                    <a:pt x="6" y="9"/>
                    <a:pt x="6" y="9"/>
                    <a:pt x="6" y="10"/>
                  </a:cubicBezTo>
                  <a:cubicBezTo>
                    <a:pt x="6" y="10"/>
                    <a:pt x="6" y="11"/>
                    <a:pt x="6" y="11"/>
                  </a:cubicBezTo>
                  <a:cubicBezTo>
                    <a:pt x="6" y="12"/>
                    <a:pt x="6" y="12"/>
                    <a:pt x="6"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8" name="Freeform 279"/>
            <p:cNvSpPr>
              <a:spLocks/>
            </p:cNvSpPr>
            <p:nvPr/>
          </p:nvSpPr>
          <p:spPr bwMode="auto">
            <a:xfrm>
              <a:off x="1071563" y="1857375"/>
              <a:ext cx="6350" cy="6350"/>
            </a:xfrm>
            <a:custGeom>
              <a:avLst/>
              <a:gdLst/>
              <a:ahLst/>
              <a:cxnLst>
                <a:cxn ang="0">
                  <a:pos x="4" y="2"/>
                </a:cxn>
                <a:cxn ang="0">
                  <a:pos x="2" y="2"/>
                </a:cxn>
                <a:cxn ang="0">
                  <a:pos x="2" y="4"/>
                </a:cxn>
                <a:cxn ang="0">
                  <a:pos x="0" y="4"/>
                </a:cxn>
                <a:cxn ang="0">
                  <a:pos x="0" y="2"/>
                </a:cxn>
                <a:cxn ang="0">
                  <a:pos x="1" y="1"/>
                </a:cxn>
                <a:cxn ang="0">
                  <a:pos x="3" y="0"/>
                </a:cxn>
                <a:cxn ang="0">
                  <a:pos x="4" y="0"/>
                </a:cxn>
                <a:cxn ang="0">
                  <a:pos x="4" y="2"/>
                </a:cxn>
              </a:cxnLst>
              <a:rect l="0" t="0" r="r" b="b"/>
              <a:pathLst>
                <a:path w="4" h="4">
                  <a:moveTo>
                    <a:pt x="4" y="2"/>
                  </a:moveTo>
                  <a:cubicBezTo>
                    <a:pt x="3" y="2"/>
                    <a:pt x="2" y="2"/>
                    <a:pt x="2" y="2"/>
                  </a:cubicBezTo>
                  <a:cubicBezTo>
                    <a:pt x="2" y="3"/>
                    <a:pt x="2" y="4"/>
                    <a:pt x="2" y="4"/>
                  </a:cubicBezTo>
                  <a:cubicBezTo>
                    <a:pt x="1" y="4"/>
                    <a:pt x="1" y="4"/>
                    <a:pt x="0" y="4"/>
                  </a:cubicBezTo>
                  <a:cubicBezTo>
                    <a:pt x="0" y="3"/>
                    <a:pt x="0" y="3"/>
                    <a:pt x="0" y="2"/>
                  </a:cubicBezTo>
                  <a:cubicBezTo>
                    <a:pt x="0" y="2"/>
                    <a:pt x="1" y="1"/>
                    <a:pt x="1" y="1"/>
                  </a:cubicBezTo>
                  <a:cubicBezTo>
                    <a:pt x="1" y="0"/>
                    <a:pt x="2" y="0"/>
                    <a:pt x="3" y="0"/>
                  </a:cubicBezTo>
                  <a:cubicBezTo>
                    <a:pt x="3" y="0"/>
                    <a:pt x="4" y="0"/>
                    <a:pt x="4" y="0"/>
                  </a:cubicBezTo>
                  <a:cubicBezTo>
                    <a:pt x="4" y="1"/>
                    <a:pt x="4" y="1"/>
                    <a:pt x="4"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9" name="Freeform 280"/>
            <p:cNvSpPr>
              <a:spLocks/>
            </p:cNvSpPr>
            <p:nvPr/>
          </p:nvSpPr>
          <p:spPr bwMode="auto">
            <a:xfrm>
              <a:off x="1079501" y="1863725"/>
              <a:ext cx="7938" cy="7938"/>
            </a:xfrm>
            <a:custGeom>
              <a:avLst/>
              <a:gdLst/>
              <a:ahLst/>
              <a:cxnLst>
                <a:cxn ang="0">
                  <a:pos x="4" y="1"/>
                </a:cxn>
                <a:cxn ang="0">
                  <a:pos x="3" y="2"/>
                </a:cxn>
                <a:cxn ang="0">
                  <a:pos x="2" y="3"/>
                </a:cxn>
                <a:cxn ang="0">
                  <a:pos x="1" y="3"/>
                </a:cxn>
                <a:cxn ang="0">
                  <a:pos x="0" y="3"/>
                </a:cxn>
                <a:cxn ang="0">
                  <a:pos x="0" y="2"/>
                </a:cxn>
                <a:cxn ang="0">
                  <a:pos x="1" y="1"/>
                </a:cxn>
                <a:cxn ang="0">
                  <a:pos x="2" y="1"/>
                </a:cxn>
                <a:cxn ang="0">
                  <a:pos x="3" y="0"/>
                </a:cxn>
                <a:cxn ang="0">
                  <a:pos x="4" y="1"/>
                </a:cxn>
              </a:cxnLst>
              <a:rect l="0" t="0" r="r" b="b"/>
              <a:pathLst>
                <a:path w="4" h="4">
                  <a:moveTo>
                    <a:pt x="4" y="1"/>
                  </a:moveTo>
                  <a:cubicBezTo>
                    <a:pt x="4" y="1"/>
                    <a:pt x="3" y="2"/>
                    <a:pt x="3" y="2"/>
                  </a:cubicBezTo>
                  <a:cubicBezTo>
                    <a:pt x="3" y="2"/>
                    <a:pt x="2" y="3"/>
                    <a:pt x="2" y="3"/>
                  </a:cubicBezTo>
                  <a:cubicBezTo>
                    <a:pt x="2" y="3"/>
                    <a:pt x="1" y="4"/>
                    <a:pt x="1" y="3"/>
                  </a:cubicBezTo>
                  <a:cubicBezTo>
                    <a:pt x="1" y="3"/>
                    <a:pt x="0" y="3"/>
                    <a:pt x="0" y="3"/>
                  </a:cubicBezTo>
                  <a:cubicBezTo>
                    <a:pt x="0" y="3"/>
                    <a:pt x="0" y="2"/>
                    <a:pt x="0" y="2"/>
                  </a:cubicBezTo>
                  <a:cubicBezTo>
                    <a:pt x="0" y="1"/>
                    <a:pt x="1" y="1"/>
                    <a:pt x="1" y="1"/>
                  </a:cubicBezTo>
                  <a:cubicBezTo>
                    <a:pt x="1" y="1"/>
                    <a:pt x="2" y="1"/>
                    <a:pt x="2" y="1"/>
                  </a:cubicBezTo>
                  <a:cubicBezTo>
                    <a:pt x="2" y="1"/>
                    <a:pt x="3" y="0"/>
                    <a:pt x="3" y="0"/>
                  </a:cubicBezTo>
                  <a:cubicBezTo>
                    <a:pt x="3" y="0"/>
                    <a:pt x="4" y="1"/>
                    <a:pt x="4"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0" name="Freeform 281"/>
            <p:cNvSpPr>
              <a:spLocks/>
            </p:cNvSpPr>
            <p:nvPr/>
          </p:nvSpPr>
          <p:spPr bwMode="auto">
            <a:xfrm>
              <a:off x="1093788" y="1830388"/>
              <a:ext cx="7938" cy="9525"/>
            </a:xfrm>
            <a:custGeom>
              <a:avLst/>
              <a:gdLst/>
              <a:ahLst/>
              <a:cxnLst>
                <a:cxn ang="0">
                  <a:pos x="4" y="1"/>
                </a:cxn>
                <a:cxn ang="0">
                  <a:pos x="3" y="3"/>
                </a:cxn>
                <a:cxn ang="0">
                  <a:pos x="2" y="4"/>
                </a:cxn>
                <a:cxn ang="0">
                  <a:pos x="1" y="5"/>
                </a:cxn>
                <a:cxn ang="0">
                  <a:pos x="0" y="4"/>
                </a:cxn>
                <a:cxn ang="0">
                  <a:pos x="0" y="3"/>
                </a:cxn>
                <a:cxn ang="0">
                  <a:pos x="2" y="1"/>
                </a:cxn>
                <a:cxn ang="0">
                  <a:pos x="2" y="0"/>
                </a:cxn>
                <a:cxn ang="0">
                  <a:pos x="4" y="0"/>
                </a:cxn>
                <a:cxn ang="0">
                  <a:pos x="4" y="1"/>
                </a:cxn>
              </a:cxnLst>
              <a:rect l="0" t="0" r="r" b="b"/>
              <a:pathLst>
                <a:path w="4" h="5">
                  <a:moveTo>
                    <a:pt x="4" y="1"/>
                  </a:moveTo>
                  <a:cubicBezTo>
                    <a:pt x="4" y="2"/>
                    <a:pt x="3" y="3"/>
                    <a:pt x="3" y="3"/>
                  </a:cubicBezTo>
                  <a:cubicBezTo>
                    <a:pt x="3" y="3"/>
                    <a:pt x="2" y="4"/>
                    <a:pt x="2" y="4"/>
                  </a:cubicBezTo>
                  <a:cubicBezTo>
                    <a:pt x="2" y="4"/>
                    <a:pt x="1" y="5"/>
                    <a:pt x="1" y="5"/>
                  </a:cubicBezTo>
                  <a:cubicBezTo>
                    <a:pt x="0" y="5"/>
                    <a:pt x="0" y="4"/>
                    <a:pt x="0" y="4"/>
                  </a:cubicBezTo>
                  <a:cubicBezTo>
                    <a:pt x="0" y="4"/>
                    <a:pt x="0" y="3"/>
                    <a:pt x="0" y="3"/>
                  </a:cubicBezTo>
                  <a:cubicBezTo>
                    <a:pt x="0" y="2"/>
                    <a:pt x="1" y="2"/>
                    <a:pt x="2" y="1"/>
                  </a:cubicBezTo>
                  <a:cubicBezTo>
                    <a:pt x="2" y="1"/>
                    <a:pt x="2" y="0"/>
                    <a:pt x="2" y="0"/>
                  </a:cubicBezTo>
                  <a:cubicBezTo>
                    <a:pt x="3" y="0"/>
                    <a:pt x="3" y="0"/>
                    <a:pt x="4" y="0"/>
                  </a:cubicBezTo>
                  <a:cubicBezTo>
                    <a:pt x="4" y="0"/>
                    <a:pt x="4" y="1"/>
                    <a:pt x="4"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1" name="Freeform 282"/>
            <p:cNvSpPr>
              <a:spLocks/>
            </p:cNvSpPr>
            <p:nvPr/>
          </p:nvSpPr>
          <p:spPr bwMode="auto">
            <a:xfrm>
              <a:off x="1117601" y="1789113"/>
              <a:ext cx="19050" cy="22225"/>
            </a:xfrm>
            <a:custGeom>
              <a:avLst/>
              <a:gdLst/>
              <a:ahLst/>
              <a:cxnLst>
                <a:cxn ang="0">
                  <a:pos x="7" y="5"/>
                </a:cxn>
                <a:cxn ang="0">
                  <a:pos x="5" y="6"/>
                </a:cxn>
                <a:cxn ang="0">
                  <a:pos x="5" y="9"/>
                </a:cxn>
                <a:cxn ang="0">
                  <a:pos x="4" y="11"/>
                </a:cxn>
                <a:cxn ang="0">
                  <a:pos x="3" y="12"/>
                </a:cxn>
                <a:cxn ang="0">
                  <a:pos x="2" y="12"/>
                </a:cxn>
                <a:cxn ang="0">
                  <a:pos x="2" y="11"/>
                </a:cxn>
                <a:cxn ang="0">
                  <a:pos x="2" y="9"/>
                </a:cxn>
                <a:cxn ang="0">
                  <a:pos x="0" y="9"/>
                </a:cxn>
                <a:cxn ang="0">
                  <a:pos x="0" y="9"/>
                </a:cxn>
                <a:cxn ang="0">
                  <a:pos x="1" y="6"/>
                </a:cxn>
                <a:cxn ang="0">
                  <a:pos x="3" y="4"/>
                </a:cxn>
                <a:cxn ang="0">
                  <a:pos x="6" y="2"/>
                </a:cxn>
                <a:cxn ang="0">
                  <a:pos x="8" y="1"/>
                </a:cxn>
                <a:cxn ang="0">
                  <a:pos x="9" y="0"/>
                </a:cxn>
                <a:cxn ang="0">
                  <a:pos x="10" y="1"/>
                </a:cxn>
                <a:cxn ang="0">
                  <a:pos x="9" y="3"/>
                </a:cxn>
                <a:cxn ang="0">
                  <a:pos x="7" y="4"/>
                </a:cxn>
                <a:cxn ang="0">
                  <a:pos x="7" y="5"/>
                </a:cxn>
              </a:cxnLst>
              <a:rect l="0" t="0" r="r" b="b"/>
              <a:pathLst>
                <a:path w="10" h="12">
                  <a:moveTo>
                    <a:pt x="7" y="5"/>
                  </a:moveTo>
                  <a:cubicBezTo>
                    <a:pt x="6" y="5"/>
                    <a:pt x="6" y="6"/>
                    <a:pt x="5" y="6"/>
                  </a:cubicBezTo>
                  <a:cubicBezTo>
                    <a:pt x="5" y="7"/>
                    <a:pt x="5" y="8"/>
                    <a:pt x="5" y="9"/>
                  </a:cubicBezTo>
                  <a:cubicBezTo>
                    <a:pt x="5" y="10"/>
                    <a:pt x="4" y="10"/>
                    <a:pt x="4" y="11"/>
                  </a:cubicBezTo>
                  <a:cubicBezTo>
                    <a:pt x="3" y="11"/>
                    <a:pt x="3" y="12"/>
                    <a:pt x="3" y="12"/>
                  </a:cubicBezTo>
                  <a:cubicBezTo>
                    <a:pt x="3" y="12"/>
                    <a:pt x="2" y="12"/>
                    <a:pt x="2" y="12"/>
                  </a:cubicBezTo>
                  <a:cubicBezTo>
                    <a:pt x="2" y="12"/>
                    <a:pt x="2" y="11"/>
                    <a:pt x="2" y="11"/>
                  </a:cubicBezTo>
                  <a:cubicBezTo>
                    <a:pt x="2" y="10"/>
                    <a:pt x="2" y="10"/>
                    <a:pt x="2" y="9"/>
                  </a:cubicBezTo>
                  <a:cubicBezTo>
                    <a:pt x="2" y="9"/>
                    <a:pt x="1" y="9"/>
                    <a:pt x="0" y="9"/>
                  </a:cubicBezTo>
                  <a:cubicBezTo>
                    <a:pt x="0" y="9"/>
                    <a:pt x="0" y="9"/>
                    <a:pt x="0" y="9"/>
                  </a:cubicBezTo>
                  <a:cubicBezTo>
                    <a:pt x="0" y="8"/>
                    <a:pt x="0" y="7"/>
                    <a:pt x="1" y="6"/>
                  </a:cubicBezTo>
                  <a:cubicBezTo>
                    <a:pt x="1" y="6"/>
                    <a:pt x="2" y="5"/>
                    <a:pt x="3" y="4"/>
                  </a:cubicBezTo>
                  <a:cubicBezTo>
                    <a:pt x="3" y="4"/>
                    <a:pt x="5" y="3"/>
                    <a:pt x="6" y="2"/>
                  </a:cubicBezTo>
                  <a:cubicBezTo>
                    <a:pt x="6" y="2"/>
                    <a:pt x="7" y="2"/>
                    <a:pt x="8" y="1"/>
                  </a:cubicBezTo>
                  <a:cubicBezTo>
                    <a:pt x="8" y="1"/>
                    <a:pt x="9" y="0"/>
                    <a:pt x="9" y="0"/>
                  </a:cubicBezTo>
                  <a:cubicBezTo>
                    <a:pt x="10" y="0"/>
                    <a:pt x="10" y="1"/>
                    <a:pt x="10" y="1"/>
                  </a:cubicBezTo>
                  <a:cubicBezTo>
                    <a:pt x="10" y="1"/>
                    <a:pt x="9" y="2"/>
                    <a:pt x="9" y="3"/>
                  </a:cubicBezTo>
                  <a:cubicBezTo>
                    <a:pt x="8" y="3"/>
                    <a:pt x="8" y="3"/>
                    <a:pt x="7" y="4"/>
                  </a:cubicBezTo>
                  <a:cubicBezTo>
                    <a:pt x="7" y="4"/>
                    <a:pt x="7" y="5"/>
                    <a:pt x="7"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2" name="Freeform 283"/>
            <p:cNvSpPr>
              <a:spLocks/>
            </p:cNvSpPr>
            <p:nvPr/>
          </p:nvSpPr>
          <p:spPr bwMode="auto">
            <a:xfrm>
              <a:off x="1112838" y="1728788"/>
              <a:ext cx="44450" cy="44450"/>
            </a:xfrm>
            <a:custGeom>
              <a:avLst/>
              <a:gdLst/>
              <a:ahLst/>
              <a:cxnLst>
                <a:cxn ang="0">
                  <a:pos x="17" y="12"/>
                </a:cxn>
                <a:cxn ang="0">
                  <a:pos x="13" y="15"/>
                </a:cxn>
                <a:cxn ang="0">
                  <a:pos x="8" y="19"/>
                </a:cxn>
                <a:cxn ang="0">
                  <a:pos x="6" y="20"/>
                </a:cxn>
                <a:cxn ang="0">
                  <a:pos x="3" y="22"/>
                </a:cxn>
                <a:cxn ang="0">
                  <a:pos x="1" y="24"/>
                </a:cxn>
                <a:cxn ang="0">
                  <a:pos x="0" y="23"/>
                </a:cxn>
                <a:cxn ang="0">
                  <a:pos x="1" y="22"/>
                </a:cxn>
                <a:cxn ang="0">
                  <a:pos x="2" y="20"/>
                </a:cxn>
                <a:cxn ang="0">
                  <a:pos x="5" y="18"/>
                </a:cxn>
                <a:cxn ang="0">
                  <a:pos x="5" y="16"/>
                </a:cxn>
                <a:cxn ang="0">
                  <a:pos x="4" y="14"/>
                </a:cxn>
                <a:cxn ang="0">
                  <a:pos x="4" y="14"/>
                </a:cxn>
                <a:cxn ang="0">
                  <a:pos x="6" y="14"/>
                </a:cxn>
                <a:cxn ang="0">
                  <a:pos x="7" y="14"/>
                </a:cxn>
                <a:cxn ang="0">
                  <a:pos x="11" y="14"/>
                </a:cxn>
                <a:cxn ang="0">
                  <a:pos x="15" y="11"/>
                </a:cxn>
                <a:cxn ang="0">
                  <a:pos x="16" y="7"/>
                </a:cxn>
                <a:cxn ang="0">
                  <a:pos x="18" y="5"/>
                </a:cxn>
                <a:cxn ang="0">
                  <a:pos x="19" y="4"/>
                </a:cxn>
                <a:cxn ang="0">
                  <a:pos x="19" y="2"/>
                </a:cxn>
                <a:cxn ang="0">
                  <a:pos x="18" y="2"/>
                </a:cxn>
                <a:cxn ang="0">
                  <a:pos x="18" y="0"/>
                </a:cxn>
                <a:cxn ang="0">
                  <a:pos x="20" y="0"/>
                </a:cxn>
                <a:cxn ang="0">
                  <a:pos x="21" y="1"/>
                </a:cxn>
                <a:cxn ang="0">
                  <a:pos x="22" y="1"/>
                </a:cxn>
                <a:cxn ang="0">
                  <a:pos x="23" y="0"/>
                </a:cxn>
                <a:cxn ang="0">
                  <a:pos x="24" y="1"/>
                </a:cxn>
                <a:cxn ang="0">
                  <a:pos x="24" y="3"/>
                </a:cxn>
                <a:cxn ang="0">
                  <a:pos x="22" y="6"/>
                </a:cxn>
                <a:cxn ang="0">
                  <a:pos x="19" y="9"/>
                </a:cxn>
                <a:cxn ang="0">
                  <a:pos x="17" y="12"/>
                </a:cxn>
              </a:cxnLst>
              <a:rect l="0" t="0" r="r" b="b"/>
              <a:pathLst>
                <a:path w="24" h="24">
                  <a:moveTo>
                    <a:pt x="17" y="12"/>
                  </a:moveTo>
                  <a:cubicBezTo>
                    <a:pt x="16" y="13"/>
                    <a:pt x="14" y="15"/>
                    <a:pt x="13" y="15"/>
                  </a:cubicBezTo>
                  <a:cubicBezTo>
                    <a:pt x="12" y="16"/>
                    <a:pt x="10" y="18"/>
                    <a:pt x="8" y="19"/>
                  </a:cubicBezTo>
                  <a:cubicBezTo>
                    <a:pt x="8" y="20"/>
                    <a:pt x="6" y="20"/>
                    <a:pt x="6" y="20"/>
                  </a:cubicBezTo>
                  <a:cubicBezTo>
                    <a:pt x="5" y="21"/>
                    <a:pt x="4" y="22"/>
                    <a:pt x="3" y="22"/>
                  </a:cubicBezTo>
                  <a:cubicBezTo>
                    <a:pt x="3" y="22"/>
                    <a:pt x="2" y="24"/>
                    <a:pt x="1" y="24"/>
                  </a:cubicBezTo>
                  <a:cubicBezTo>
                    <a:pt x="1" y="24"/>
                    <a:pt x="0" y="24"/>
                    <a:pt x="0" y="23"/>
                  </a:cubicBezTo>
                  <a:cubicBezTo>
                    <a:pt x="0" y="23"/>
                    <a:pt x="0" y="22"/>
                    <a:pt x="1" y="22"/>
                  </a:cubicBezTo>
                  <a:cubicBezTo>
                    <a:pt x="1" y="21"/>
                    <a:pt x="2" y="21"/>
                    <a:pt x="2" y="20"/>
                  </a:cubicBezTo>
                  <a:cubicBezTo>
                    <a:pt x="3" y="20"/>
                    <a:pt x="4" y="19"/>
                    <a:pt x="5" y="18"/>
                  </a:cubicBezTo>
                  <a:cubicBezTo>
                    <a:pt x="5" y="18"/>
                    <a:pt x="5" y="16"/>
                    <a:pt x="5" y="16"/>
                  </a:cubicBezTo>
                  <a:cubicBezTo>
                    <a:pt x="5" y="15"/>
                    <a:pt x="4" y="15"/>
                    <a:pt x="4" y="14"/>
                  </a:cubicBezTo>
                  <a:cubicBezTo>
                    <a:pt x="4" y="14"/>
                    <a:pt x="4" y="14"/>
                    <a:pt x="4" y="14"/>
                  </a:cubicBezTo>
                  <a:cubicBezTo>
                    <a:pt x="5" y="13"/>
                    <a:pt x="6" y="13"/>
                    <a:pt x="6" y="14"/>
                  </a:cubicBezTo>
                  <a:cubicBezTo>
                    <a:pt x="6" y="14"/>
                    <a:pt x="7" y="14"/>
                    <a:pt x="7" y="14"/>
                  </a:cubicBezTo>
                  <a:cubicBezTo>
                    <a:pt x="8" y="15"/>
                    <a:pt x="10" y="14"/>
                    <a:pt x="11" y="14"/>
                  </a:cubicBezTo>
                  <a:cubicBezTo>
                    <a:pt x="12" y="13"/>
                    <a:pt x="14" y="12"/>
                    <a:pt x="15" y="11"/>
                  </a:cubicBezTo>
                  <a:cubicBezTo>
                    <a:pt x="15" y="10"/>
                    <a:pt x="16" y="8"/>
                    <a:pt x="16" y="7"/>
                  </a:cubicBezTo>
                  <a:cubicBezTo>
                    <a:pt x="17" y="7"/>
                    <a:pt x="17" y="5"/>
                    <a:pt x="18" y="5"/>
                  </a:cubicBezTo>
                  <a:cubicBezTo>
                    <a:pt x="18" y="4"/>
                    <a:pt x="19" y="4"/>
                    <a:pt x="19" y="4"/>
                  </a:cubicBezTo>
                  <a:cubicBezTo>
                    <a:pt x="20" y="3"/>
                    <a:pt x="20" y="3"/>
                    <a:pt x="19" y="2"/>
                  </a:cubicBezTo>
                  <a:cubicBezTo>
                    <a:pt x="19" y="2"/>
                    <a:pt x="18" y="2"/>
                    <a:pt x="18" y="2"/>
                  </a:cubicBezTo>
                  <a:cubicBezTo>
                    <a:pt x="18" y="1"/>
                    <a:pt x="18" y="1"/>
                    <a:pt x="18" y="0"/>
                  </a:cubicBezTo>
                  <a:cubicBezTo>
                    <a:pt x="18" y="0"/>
                    <a:pt x="19" y="0"/>
                    <a:pt x="20" y="0"/>
                  </a:cubicBezTo>
                  <a:cubicBezTo>
                    <a:pt x="20" y="0"/>
                    <a:pt x="21" y="1"/>
                    <a:pt x="21" y="1"/>
                  </a:cubicBezTo>
                  <a:cubicBezTo>
                    <a:pt x="21" y="1"/>
                    <a:pt x="22" y="1"/>
                    <a:pt x="22" y="1"/>
                  </a:cubicBezTo>
                  <a:cubicBezTo>
                    <a:pt x="22" y="1"/>
                    <a:pt x="23" y="0"/>
                    <a:pt x="23" y="0"/>
                  </a:cubicBezTo>
                  <a:cubicBezTo>
                    <a:pt x="24" y="0"/>
                    <a:pt x="24" y="1"/>
                    <a:pt x="24" y="1"/>
                  </a:cubicBezTo>
                  <a:cubicBezTo>
                    <a:pt x="24" y="1"/>
                    <a:pt x="24" y="3"/>
                    <a:pt x="24" y="3"/>
                  </a:cubicBezTo>
                  <a:cubicBezTo>
                    <a:pt x="23" y="4"/>
                    <a:pt x="22" y="5"/>
                    <a:pt x="22" y="6"/>
                  </a:cubicBezTo>
                  <a:cubicBezTo>
                    <a:pt x="21" y="7"/>
                    <a:pt x="20" y="8"/>
                    <a:pt x="19" y="9"/>
                  </a:cubicBezTo>
                  <a:cubicBezTo>
                    <a:pt x="18" y="10"/>
                    <a:pt x="18" y="11"/>
                    <a:pt x="17"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3" name="Freeform 284"/>
            <p:cNvSpPr>
              <a:spLocks/>
            </p:cNvSpPr>
            <p:nvPr/>
          </p:nvSpPr>
          <p:spPr bwMode="auto">
            <a:xfrm>
              <a:off x="1155701" y="1738313"/>
              <a:ext cx="6350" cy="4763"/>
            </a:xfrm>
            <a:custGeom>
              <a:avLst/>
              <a:gdLst/>
              <a:ahLst/>
              <a:cxnLst>
                <a:cxn ang="0">
                  <a:pos x="3" y="2"/>
                </a:cxn>
                <a:cxn ang="0">
                  <a:pos x="2" y="3"/>
                </a:cxn>
                <a:cxn ang="0">
                  <a:pos x="1" y="3"/>
                </a:cxn>
                <a:cxn ang="0">
                  <a:pos x="0" y="3"/>
                </a:cxn>
                <a:cxn ang="0">
                  <a:pos x="1" y="1"/>
                </a:cxn>
                <a:cxn ang="0">
                  <a:pos x="2" y="0"/>
                </a:cxn>
                <a:cxn ang="0">
                  <a:pos x="3" y="1"/>
                </a:cxn>
                <a:cxn ang="0">
                  <a:pos x="3" y="2"/>
                </a:cxn>
              </a:cxnLst>
              <a:rect l="0" t="0" r="r" b="b"/>
              <a:pathLst>
                <a:path w="3" h="3">
                  <a:moveTo>
                    <a:pt x="3" y="2"/>
                  </a:moveTo>
                  <a:cubicBezTo>
                    <a:pt x="3" y="2"/>
                    <a:pt x="2" y="2"/>
                    <a:pt x="2" y="3"/>
                  </a:cubicBezTo>
                  <a:cubicBezTo>
                    <a:pt x="2" y="3"/>
                    <a:pt x="1" y="3"/>
                    <a:pt x="1" y="3"/>
                  </a:cubicBezTo>
                  <a:cubicBezTo>
                    <a:pt x="1" y="3"/>
                    <a:pt x="0" y="3"/>
                    <a:pt x="0" y="3"/>
                  </a:cubicBezTo>
                  <a:cubicBezTo>
                    <a:pt x="0" y="2"/>
                    <a:pt x="0" y="1"/>
                    <a:pt x="1" y="1"/>
                  </a:cubicBezTo>
                  <a:cubicBezTo>
                    <a:pt x="1" y="1"/>
                    <a:pt x="2" y="0"/>
                    <a:pt x="2" y="0"/>
                  </a:cubicBezTo>
                  <a:cubicBezTo>
                    <a:pt x="2" y="0"/>
                    <a:pt x="3" y="1"/>
                    <a:pt x="3" y="1"/>
                  </a:cubicBezTo>
                  <a:cubicBezTo>
                    <a:pt x="3" y="1"/>
                    <a:pt x="3" y="2"/>
                    <a:pt x="3"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4" name="Freeform 285"/>
            <p:cNvSpPr>
              <a:spLocks/>
            </p:cNvSpPr>
            <p:nvPr/>
          </p:nvSpPr>
          <p:spPr bwMode="auto">
            <a:xfrm>
              <a:off x="922338" y="1684338"/>
              <a:ext cx="184150" cy="168275"/>
            </a:xfrm>
            <a:custGeom>
              <a:avLst/>
              <a:gdLst/>
              <a:ahLst/>
              <a:cxnLst>
                <a:cxn ang="0">
                  <a:pos x="94" y="51"/>
                </a:cxn>
                <a:cxn ang="0">
                  <a:pos x="86" y="44"/>
                </a:cxn>
                <a:cxn ang="0">
                  <a:pos x="80" y="36"/>
                </a:cxn>
                <a:cxn ang="0">
                  <a:pos x="76" y="35"/>
                </a:cxn>
                <a:cxn ang="0">
                  <a:pos x="71" y="32"/>
                </a:cxn>
                <a:cxn ang="0">
                  <a:pos x="63" y="31"/>
                </a:cxn>
                <a:cxn ang="0">
                  <a:pos x="56" y="27"/>
                </a:cxn>
                <a:cxn ang="0">
                  <a:pos x="47" y="11"/>
                </a:cxn>
                <a:cxn ang="0">
                  <a:pos x="41" y="3"/>
                </a:cxn>
                <a:cxn ang="0">
                  <a:pos x="35" y="0"/>
                </a:cxn>
                <a:cxn ang="0">
                  <a:pos x="27" y="3"/>
                </a:cxn>
                <a:cxn ang="0">
                  <a:pos x="24" y="9"/>
                </a:cxn>
                <a:cxn ang="0">
                  <a:pos x="27" y="16"/>
                </a:cxn>
                <a:cxn ang="0">
                  <a:pos x="19" y="8"/>
                </a:cxn>
                <a:cxn ang="0">
                  <a:pos x="13" y="11"/>
                </a:cxn>
                <a:cxn ang="0">
                  <a:pos x="10" y="15"/>
                </a:cxn>
                <a:cxn ang="0">
                  <a:pos x="16" y="17"/>
                </a:cxn>
                <a:cxn ang="0">
                  <a:pos x="12" y="22"/>
                </a:cxn>
                <a:cxn ang="0">
                  <a:pos x="9" y="28"/>
                </a:cxn>
                <a:cxn ang="0">
                  <a:pos x="27" y="30"/>
                </a:cxn>
                <a:cxn ang="0">
                  <a:pos x="36" y="39"/>
                </a:cxn>
                <a:cxn ang="0">
                  <a:pos x="45" y="42"/>
                </a:cxn>
                <a:cxn ang="0">
                  <a:pos x="50" y="40"/>
                </a:cxn>
                <a:cxn ang="0">
                  <a:pos x="43" y="46"/>
                </a:cxn>
                <a:cxn ang="0">
                  <a:pos x="32" y="50"/>
                </a:cxn>
                <a:cxn ang="0">
                  <a:pos x="28" y="57"/>
                </a:cxn>
                <a:cxn ang="0">
                  <a:pos x="24" y="67"/>
                </a:cxn>
                <a:cxn ang="0">
                  <a:pos x="38" y="66"/>
                </a:cxn>
                <a:cxn ang="0">
                  <a:pos x="48" y="62"/>
                </a:cxn>
                <a:cxn ang="0">
                  <a:pos x="46" y="67"/>
                </a:cxn>
                <a:cxn ang="0">
                  <a:pos x="36" y="71"/>
                </a:cxn>
                <a:cxn ang="0">
                  <a:pos x="24" y="74"/>
                </a:cxn>
                <a:cxn ang="0">
                  <a:pos x="16" y="72"/>
                </a:cxn>
                <a:cxn ang="0">
                  <a:pos x="18" y="79"/>
                </a:cxn>
                <a:cxn ang="0">
                  <a:pos x="12" y="78"/>
                </a:cxn>
                <a:cxn ang="0">
                  <a:pos x="14" y="74"/>
                </a:cxn>
                <a:cxn ang="0">
                  <a:pos x="1" y="73"/>
                </a:cxn>
                <a:cxn ang="0">
                  <a:pos x="4" y="85"/>
                </a:cxn>
                <a:cxn ang="0">
                  <a:pos x="11" y="88"/>
                </a:cxn>
                <a:cxn ang="0">
                  <a:pos x="16" y="89"/>
                </a:cxn>
                <a:cxn ang="0">
                  <a:pos x="19" y="86"/>
                </a:cxn>
                <a:cxn ang="0">
                  <a:pos x="30" y="85"/>
                </a:cxn>
                <a:cxn ang="0">
                  <a:pos x="44" y="84"/>
                </a:cxn>
                <a:cxn ang="0">
                  <a:pos x="53" y="80"/>
                </a:cxn>
                <a:cxn ang="0">
                  <a:pos x="63" y="73"/>
                </a:cxn>
                <a:cxn ang="0">
                  <a:pos x="66" y="77"/>
                </a:cxn>
                <a:cxn ang="0">
                  <a:pos x="68" y="81"/>
                </a:cxn>
                <a:cxn ang="0">
                  <a:pos x="74" y="80"/>
                </a:cxn>
                <a:cxn ang="0">
                  <a:pos x="89" y="69"/>
                </a:cxn>
                <a:cxn ang="0">
                  <a:pos x="84" y="67"/>
                </a:cxn>
                <a:cxn ang="0">
                  <a:pos x="77" y="68"/>
                </a:cxn>
                <a:cxn ang="0">
                  <a:pos x="82" y="63"/>
                </a:cxn>
                <a:cxn ang="0">
                  <a:pos x="87" y="61"/>
                </a:cxn>
                <a:cxn ang="0">
                  <a:pos x="90" y="61"/>
                </a:cxn>
                <a:cxn ang="0">
                  <a:pos x="94" y="65"/>
                </a:cxn>
                <a:cxn ang="0">
                  <a:pos x="94" y="56"/>
                </a:cxn>
                <a:cxn ang="0">
                  <a:pos x="96" y="56"/>
                </a:cxn>
                <a:cxn ang="0">
                  <a:pos x="96" y="49"/>
                </a:cxn>
              </a:cxnLst>
              <a:rect l="0" t="0" r="r" b="b"/>
              <a:pathLst>
                <a:path w="98" h="90">
                  <a:moveTo>
                    <a:pt x="96" y="49"/>
                  </a:moveTo>
                  <a:cubicBezTo>
                    <a:pt x="96" y="49"/>
                    <a:pt x="95" y="49"/>
                    <a:pt x="95" y="49"/>
                  </a:cubicBezTo>
                  <a:cubicBezTo>
                    <a:pt x="95" y="50"/>
                    <a:pt x="95" y="51"/>
                    <a:pt x="95" y="51"/>
                  </a:cubicBezTo>
                  <a:cubicBezTo>
                    <a:pt x="94" y="51"/>
                    <a:pt x="94" y="51"/>
                    <a:pt x="94" y="51"/>
                  </a:cubicBezTo>
                  <a:cubicBezTo>
                    <a:pt x="93" y="51"/>
                    <a:pt x="93" y="49"/>
                    <a:pt x="93" y="49"/>
                  </a:cubicBezTo>
                  <a:cubicBezTo>
                    <a:pt x="93" y="48"/>
                    <a:pt x="92" y="47"/>
                    <a:pt x="92" y="47"/>
                  </a:cubicBezTo>
                  <a:cubicBezTo>
                    <a:pt x="91" y="46"/>
                    <a:pt x="90" y="44"/>
                    <a:pt x="89" y="44"/>
                  </a:cubicBezTo>
                  <a:cubicBezTo>
                    <a:pt x="88" y="44"/>
                    <a:pt x="87" y="44"/>
                    <a:pt x="86" y="44"/>
                  </a:cubicBezTo>
                  <a:cubicBezTo>
                    <a:pt x="86" y="44"/>
                    <a:pt x="84" y="44"/>
                    <a:pt x="83" y="44"/>
                  </a:cubicBezTo>
                  <a:cubicBezTo>
                    <a:pt x="83" y="43"/>
                    <a:pt x="82" y="42"/>
                    <a:pt x="82" y="42"/>
                  </a:cubicBezTo>
                  <a:cubicBezTo>
                    <a:pt x="82" y="41"/>
                    <a:pt x="81" y="39"/>
                    <a:pt x="81" y="39"/>
                  </a:cubicBezTo>
                  <a:cubicBezTo>
                    <a:pt x="81" y="38"/>
                    <a:pt x="81" y="37"/>
                    <a:pt x="80" y="36"/>
                  </a:cubicBezTo>
                  <a:cubicBezTo>
                    <a:pt x="80" y="36"/>
                    <a:pt x="80" y="35"/>
                    <a:pt x="80" y="34"/>
                  </a:cubicBezTo>
                  <a:cubicBezTo>
                    <a:pt x="79" y="34"/>
                    <a:pt x="78" y="33"/>
                    <a:pt x="77" y="33"/>
                  </a:cubicBezTo>
                  <a:cubicBezTo>
                    <a:pt x="76" y="33"/>
                    <a:pt x="76" y="33"/>
                    <a:pt x="76" y="34"/>
                  </a:cubicBezTo>
                  <a:cubicBezTo>
                    <a:pt x="76" y="34"/>
                    <a:pt x="76" y="35"/>
                    <a:pt x="76" y="35"/>
                  </a:cubicBezTo>
                  <a:cubicBezTo>
                    <a:pt x="76" y="35"/>
                    <a:pt x="75" y="36"/>
                    <a:pt x="75" y="36"/>
                  </a:cubicBezTo>
                  <a:cubicBezTo>
                    <a:pt x="74" y="36"/>
                    <a:pt x="74" y="35"/>
                    <a:pt x="73" y="35"/>
                  </a:cubicBezTo>
                  <a:cubicBezTo>
                    <a:pt x="73" y="35"/>
                    <a:pt x="73" y="33"/>
                    <a:pt x="73" y="33"/>
                  </a:cubicBezTo>
                  <a:cubicBezTo>
                    <a:pt x="72" y="32"/>
                    <a:pt x="71" y="32"/>
                    <a:pt x="71" y="32"/>
                  </a:cubicBezTo>
                  <a:cubicBezTo>
                    <a:pt x="70" y="32"/>
                    <a:pt x="69" y="32"/>
                    <a:pt x="69" y="32"/>
                  </a:cubicBezTo>
                  <a:cubicBezTo>
                    <a:pt x="68" y="32"/>
                    <a:pt x="67" y="31"/>
                    <a:pt x="66" y="31"/>
                  </a:cubicBezTo>
                  <a:cubicBezTo>
                    <a:pt x="65" y="31"/>
                    <a:pt x="64" y="30"/>
                    <a:pt x="63" y="30"/>
                  </a:cubicBezTo>
                  <a:cubicBezTo>
                    <a:pt x="63" y="30"/>
                    <a:pt x="63" y="31"/>
                    <a:pt x="63" y="31"/>
                  </a:cubicBezTo>
                  <a:cubicBezTo>
                    <a:pt x="63" y="31"/>
                    <a:pt x="62" y="32"/>
                    <a:pt x="62" y="32"/>
                  </a:cubicBezTo>
                  <a:cubicBezTo>
                    <a:pt x="62" y="32"/>
                    <a:pt x="61" y="33"/>
                    <a:pt x="60" y="33"/>
                  </a:cubicBezTo>
                  <a:cubicBezTo>
                    <a:pt x="59" y="33"/>
                    <a:pt x="58" y="31"/>
                    <a:pt x="58" y="30"/>
                  </a:cubicBezTo>
                  <a:cubicBezTo>
                    <a:pt x="57" y="29"/>
                    <a:pt x="57" y="28"/>
                    <a:pt x="56" y="27"/>
                  </a:cubicBezTo>
                  <a:cubicBezTo>
                    <a:pt x="56" y="26"/>
                    <a:pt x="55" y="23"/>
                    <a:pt x="54" y="22"/>
                  </a:cubicBezTo>
                  <a:cubicBezTo>
                    <a:pt x="54" y="21"/>
                    <a:pt x="53" y="19"/>
                    <a:pt x="52" y="18"/>
                  </a:cubicBezTo>
                  <a:cubicBezTo>
                    <a:pt x="52" y="17"/>
                    <a:pt x="50" y="15"/>
                    <a:pt x="50" y="14"/>
                  </a:cubicBezTo>
                  <a:cubicBezTo>
                    <a:pt x="49" y="13"/>
                    <a:pt x="47" y="12"/>
                    <a:pt x="47" y="11"/>
                  </a:cubicBezTo>
                  <a:cubicBezTo>
                    <a:pt x="46" y="11"/>
                    <a:pt x="45" y="10"/>
                    <a:pt x="45" y="10"/>
                  </a:cubicBezTo>
                  <a:cubicBezTo>
                    <a:pt x="44" y="9"/>
                    <a:pt x="44" y="8"/>
                    <a:pt x="44" y="7"/>
                  </a:cubicBezTo>
                  <a:cubicBezTo>
                    <a:pt x="44" y="6"/>
                    <a:pt x="44" y="5"/>
                    <a:pt x="44" y="5"/>
                  </a:cubicBezTo>
                  <a:cubicBezTo>
                    <a:pt x="43" y="4"/>
                    <a:pt x="42" y="4"/>
                    <a:pt x="41" y="3"/>
                  </a:cubicBezTo>
                  <a:cubicBezTo>
                    <a:pt x="41" y="3"/>
                    <a:pt x="39" y="4"/>
                    <a:pt x="39" y="4"/>
                  </a:cubicBezTo>
                  <a:cubicBezTo>
                    <a:pt x="38" y="4"/>
                    <a:pt x="38" y="3"/>
                    <a:pt x="37" y="3"/>
                  </a:cubicBezTo>
                  <a:cubicBezTo>
                    <a:pt x="37" y="2"/>
                    <a:pt x="38" y="1"/>
                    <a:pt x="37" y="0"/>
                  </a:cubicBezTo>
                  <a:cubicBezTo>
                    <a:pt x="37" y="0"/>
                    <a:pt x="36" y="0"/>
                    <a:pt x="35" y="0"/>
                  </a:cubicBezTo>
                  <a:cubicBezTo>
                    <a:pt x="35" y="0"/>
                    <a:pt x="33" y="1"/>
                    <a:pt x="32" y="1"/>
                  </a:cubicBezTo>
                  <a:cubicBezTo>
                    <a:pt x="32" y="1"/>
                    <a:pt x="31" y="2"/>
                    <a:pt x="30" y="2"/>
                  </a:cubicBezTo>
                  <a:cubicBezTo>
                    <a:pt x="30" y="2"/>
                    <a:pt x="29" y="3"/>
                    <a:pt x="29" y="3"/>
                  </a:cubicBezTo>
                  <a:cubicBezTo>
                    <a:pt x="28" y="3"/>
                    <a:pt x="27" y="3"/>
                    <a:pt x="27" y="3"/>
                  </a:cubicBezTo>
                  <a:cubicBezTo>
                    <a:pt x="26" y="3"/>
                    <a:pt x="25" y="3"/>
                    <a:pt x="25" y="3"/>
                  </a:cubicBezTo>
                  <a:cubicBezTo>
                    <a:pt x="24" y="3"/>
                    <a:pt x="24" y="4"/>
                    <a:pt x="23" y="4"/>
                  </a:cubicBezTo>
                  <a:cubicBezTo>
                    <a:pt x="23" y="5"/>
                    <a:pt x="23" y="6"/>
                    <a:pt x="23" y="7"/>
                  </a:cubicBezTo>
                  <a:cubicBezTo>
                    <a:pt x="23" y="8"/>
                    <a:pt x="24" y="9"/>
                    <a:pt x="24" y="9"/>
                  </a:cubicBezTo>
                  <a:cubicBezTo>
                    <a:pt x="24" y="10"/>
                    <a:pt x="24" y="11"/>
                    <a:pt x="25" y="12"/>
                  </a:cubicBezTo>
                  <a:cubicBezTo>
                    <a:pt x="25" y="12"/>
                    <a:pt x="26" y="13"/>
                    <a:pt x="26" y="14"/>
                  </a:cubicBezTo>
                  <a:cubicBezTo>
                    <a:pt x="27" y="14"/>
                    <a:pt x="27" y="15"/>
                    <a:pt x="27" y="15"/>
                  </a:cubicBezTo>
                  <a:cubicBezTo>
                    <a:pt x="27" y="15"/>
                    <a:pt x="27" y="16"/>
                    <a:pt x="27" y="16"/>
                  </a:cubicBezTo>
                  <a:cubicBezTo>
                    <a:pt x="26" y="16"/>
                    <a:pt x="25" y="15"/>
                    <a:pt x="24" y="14"/>
                  </a:cubicBezTo>
                  <a:cubicBezTo>
                    <a:pt x="24" y="14"/>
                    <a:pt x="23" y="13"/>
                    <a:pt x="23" y="12"/>
                  </a:cubicBezTo>
                  <a:cubicBezTo>
                    <a:pt x="22" y="11"/>
                    <a:pt x="22" y="10"/>
                    <a:pt x="21" y="10"/>
                  </a:cubicBezTo>
                  <a:cubicBezTo>
                    <a:pt x="21" y="9"/>
                    <a:pt x="20" y="8"/>
                    <a:pt x="19" y="8"/>
                  </a:cubicBezTo>
                  <a:cubicBezTo>
                    <a:pt x="19" y="8"/>
                    <a:pt x="18" y="8"/>
                    <a:pt x="18" y="8"/>
                  </a:cubicBezTo>
                  <a:cubicBezTo>
                    <a:pt x="18" y="8"/>
                    <a:pt x="17" y="9"/>
                    <a:pt x="17" y="10"/>
                  </a:cubicBezTo>
                  <a:cubicBezTo>
                    <a:pt x="17" y="10"/>
                    <a:pt x="16" y="11"/>
                    <a:pt x="15" y="11"/>
                  </a:cubicBezTo>
                  <a:cubicBezTo>
                    <a:pt x="15" y="11"/>
                    <a:pt x="13" y="11"/>
                    <a:pt x="13" y="11"/>
                  </a:cubicBezTo>
                  <a:cubicBezTo>
                    <a:pt x="12" y="11"/>
                    <a:pt x="12" y="10"/>
                    <a:pt x="12" y="10"/>
                  </a:cubicBezTo>
                  <a:cubicBezTo>
                    <a:pt x="11" y="9"/>
                    <a:pt x="11" y="9"/>
                    <a:pt x="10" y="9"/>
                  </a:cubicBezTo>
                  <a:cubicBezTo>
                    <a:pt x="10" y="10"/>
                    <a:pt x="9" y="11"/>
                    <a:pt x="9" y="11"/>
                  </a:cubicBezTo>
                  <a:cubicBezTo>
                    <a:pt x="9" y="12"/>
                    <a:pt x="10" y="14"/>
                    <a:pt x="10" y="15"/>
                  </a:cubicBezTo>
                  <a:cubicBezTo>
                    <a:pt x="10" y="15"/>
                    <a:pt x="11" y="17"/>
                    <a:pt x="11" y="18"/>
                  </a:cubicBezTo>
                  <a:cubicBezTo>
                    <a:pt x="12" y="18"/>
                    <a:pt x="12" y="18"/>
                    <a:pt x="13" y="18"/>
                  </a:cubicBezTo>
                  <a:cubicBezTo>
                    <a:pt x="13" y="18"/>
                    <a:pt x="14" y="18"/>
                    <a:pt x="14" y="17"/>
                  </a:cubicBezTo>
                  <a:cubicBezTo>
                    <a:pt x="15" y="17"/>
                    <a:pt x="16" y="17"/>
                    <a:pt x="16" y="17"/>
                  </a:cubicBezTo>
                  <a:cubicBezTo>
                    <a:pt x="16" y="18"/>
                    <a:pt x="16" y="18"/>
                    <a:pt x="15" y="18"/>
                  </a:cubicBezTo>
                  <a:cubicBezTo>
                    <a:pt x="15" y="19"/>
                    <a:pt x="14" y="19"/>
                    <a:pt x="14" y="19"/>
                  </a:cubicBezTo>
                  <a:cubicBezTo>
                    <a:pt x="13" y="19"/>
                    <a:pt x="13" y="20"/>
                    <a:pt x="13" y="21"/>
                  </a:cubicBezTo>
                  <a:cubicBezTo>
                    <a:pt x="13" y="21"/>
                    <a:pt x="12" y="22"/>
                    <a:pt x="12" y="22"/>
                  </a:cubicBezTo>
                  <a:cubicBezTo>
                    <a:pt x="11" y="23"/>
                    <a:pt x="10" y="23"/>
                    <a:pt x="9" y="23"/>
                  </a:cubicBezTo>
                  <a:cubicBezTo>
                    <a:pt x="9" y="24"/>
                    <a:pt x="8" y="24"/>
                    <a:pt x="8" y="24"/>
                  </a:cubicBezTo>
                  <a:cubicBezTo>
                    <a:pt x="8" y="25"/>
                    <a:pt x="7" y="25"/>
                    <a:pt x="7" y="26"/>
                  </a:cubicBezTo>
                  <a:cubicBezTo>
                    <a:pt x="7" y="26"/>
                    <a:pt x="8" y="28"/>
                    <a:pt x="9" y="28"/>
                  </a:cubicBezTo>
                  <a:cubicBezTo>
                    <a:pt x="10" y="29"/>
                    <a:pt x="12" y="30"/>
                    <a:pt x="13" y="30"/>
                  </a:cubicBezTo>
                  <a:cubicBezTo>
                    <a:pt x="15" y="31"/>
                    <a:pt x="18" y="31"/>
                    <a:pt x="18" y="31"/>
                  </a:cubicBezTo>
                  <a:cubicBezTo>
                    <a:pt x="18" y="31"/>
                    <a:pt x="22" y="30"/>
                    <a:pt x="23" y="30"/>
                  </a:cubicBezTo>
                  <a:cubicBezTo>
                    <a:pt x="24" y="29"/>
                    <a:pt x="26" y="29"/>
                    <a:pt x="27" y="30"/>
                  </a:cubicBezTo>
                  <a:cubicBezTo>
                    <a:pt x="28" y="30"/>
                    <a:pt x="29" y="31"/>
                    <a:pt x="30" y="32"/>
                  </a:cubicBezTo>
                  <a:cubicBezTo>
                    <a:pt x="31" y="32"/>
                    <a:pt x="32" y="34"/>
                    <a:pt x="33" y="34"/>
                  </a:cubicBezTo>
                  <a:cubicBezTo>
                    <a:pt x="33" y="35"/>
                    <a:pt x="35" y="36"/>
                    <a:pt x="35" y="37"/>
                  </a:cubicBezTo>
                  <a:cubicBezTo>
                    <a:pt x="35" y="38"/>
                    <a:pt x="36" y="39"/>
                    <a:pt x="36" y="39"/>
                  </a:cubicBezTo>
                  <a:cubicBezTo>
                    <a:pt x="36" y="40"/>
                    <a:pt x="36" y="42"/>
                    <a:pt x="37" y="42"/>
                  </a:cubicBezTo>
                  <a:cubicBezTo>
                    <a:pt x="37" y="43"/>
                    <a:pt x="38" y="43"/>
                    <a:pt x="39" y="44"/>
                  </a:cubicBezTo>
                  <a:cubicBezTo>
                    <a:pt x="40" y="44"/>
                    <a:pt x="41" y="44"/>
                    <a:pt x="42" y="44"/>
                  </a:cubicBezTo>
                  <a:cubicBezTo>
                    <a:pt x="43" y="43"/>
                    <a:pt x="45" y="42"/>
                    <a:pt x="45" y="42"/>
                  </a:cubicBezTo>
                  <a:cubicBezTo>
                    <a:pt x="46" y="41"/>
                    <a:pt x="47" y="40"/>
                    <a:pt x="48" y="40"/>
                  </a:cubicBezTo>
                  <a:cubicBezTo>
                    <a:pt x="48" y="39"/>
                    <a:pt x="49" y="39"/>
                    <a:pt x="49" y="39"/>
                  </a:cubicBezTo>
                  <a:cubicBezTo>
                    <a:pt x="50" y="39"/>
                    <a:pt x="51" y="39"/>
                    <a:pt x="51" y="39"/>
                  </a:cubicBezTo>
                  <a:cubicBezTo>
                    <a:pt x="51" y="40"/>
                    <a:pt x="50" y="40"/>
                    <a:pt x="50" y="40"/>
                  </a:cubicBezTo>
                  <a:cubicBezTo>
                    <a:pt x="50" y="41"/>
                    <a:pt x="49" y="42"/>
                    <a:pt x="49" y="42"/>
                  </a:cubicBezTo>
                  <a:cubicBezTo>
                    <a:pt x="49" y="43"/>
                    <a:pt x="48" y="43"/>
                    <a:pt x="47" y="44"/>
                  </a:cubicBezTo>
                  <a:cubicBezTo>
                    <a:pt x="47" y="44"/>
                    <a:pt x="46" y="45"/>
                    <a:pt x="46" y="45"/>
                  </a:cubicBezTo>
                  <a:cubicBezTo>
                    <a:pt x="45" y="45"/>
                    <a:pt x="44" y="46"/>
                    <a:pt x="43" y="46"/>
                  </a:cubicBezTo>
                  <a:cubicBezTo>
                    <a:pt x="43" y="46"/>
                    <a:pt x="41" y="46"/>
                    <a:pt x="40" y="46"/>
                  </a:cubicBezTo>
                  <a:cubicBezTo>
                    <a:pt x="39" y="46"/>
                    <a:pt x="37" y="46"/>
                    <a:pt x="36" y="46"/>
                  </a:cubicBezTo>
                  <a:cubicBezTo>
                    <a:pt x="36" y="46"/>
                    <a:pt x="35" y="47"/>
                    <a:pt x="34" y="48"/>
                  </a:cubicBezTo>
                  <a:cubicBezTo>
                    <a:pt x="34" y="48"/>
                    <a:pt x="32" y="49"/>
                    <a:pt x="32" y="50"/>
                  </a:cubicBezTo>
                  <a:cubicBezTo>
                    <a:pt x="32" y="50"/>
                    <a:pt x="32" y="51"/>
                    <a:pt x="32" y="52"/>
                  </a:cubicBezTo>
                  <a:cubicBezTo>
                    <a:pt x="31" y="52"/>
                    <a:pt x="31" y="54"/>
                    <a:pt x="31" y="54"/>
                  </a:cubicBezTo>
                  <a:cubicBezTo>
                    <a:pt x="31" y="55"/>
                    <a:pt x="30" y="55"/>
                    <a:pt x="30" y="55"/>
                  </a:cubicBezTo>
                  <a:cubicBezTo>
                    <a:pt x="29" y="56"/>
                    <a:pt x="28" y="57"/>
                    <a:pt x="28" y="57"/>
                  </a:cubicBezTo>
                  <a:cubicBezTo>
                    <a:pt x="27" y="58"/>
                    <a:pt x="25" y="59"/>
                    <a:pt x="24" y="60"/>
                  </a:cubicBezTo>
                  <a:cubicBezTo>
                    <a:pt x="24" y="61"/>
                    <a:pt x="23" y="62"/>
                    <a:pt x="23" y="63"/>
                  </a:cubicBezTo>
                  <a:cubicBezTo>
                    <a:pt x="23" y="63"/>
                    <a:pt x="23" y="64"/>
                    <a:pt x="23" y="65"/>
                  </a:cubicBezTo>
                  <a:cubicBezTo>
                    <a:pt x="23" y="65"/>
                    <a:pt x="23" y="67"/>
                    <a:pt x="24" y="67"/>
                  </a:cubicBezTo>
                  <a:cubicBezTo>
                    <a:pt x="24" y="68"/>
                    <a:pt x="26" y="68"/>
                    <a:pt x="26" y="68"/>
                  </a:cubicBezTo>
                  <a:cubicBezTo>
                    <a:pt x="27" y="69"/>
                    <a:pt x="29" y="68"/>
                    <a:pt x="30" y="68"/>
                  </a:cubicBezTo>
                  <a:cubicBezTo>
                    <a:pt x="31" y="68"/>
                    <a:pt x="33" y="67"/>
                    <a:pt x="35" y="67"/>
                  </a:cubicBezTo>
                  <a:cubicBezTo>
                    <a:pt x="35" y="66"/>
                    <a:pt x="37" y="67"/>
                    <a:pt x="38" y="66"/>
                  </a:cubicBezTo>
                  <a:cubicBezTo>
                    <a:pt x="39" y="66"/>
                    <a:pt x="40" y="65"/>
                    <a:pt x="41" y="64"/>
                  </a:cubicBezTo>
                  <a:cubicBezTo>
                    <a:pt x="41" y="64"/>
                    <a:pt x="43" y="63"/>
                    <a:pt x="43" y="63"/>
                  </a:cubicBezTo>
                  <a:cubicBezTo>
                    <a:pt x="44" y="63"/>
                    <a:pt x="45" y="62"/>
                    <a:pt x="46" y="62"/>
                  </a:cubicBezTo>
                  <a:cubicBezTo>
                    <a:pt x="46" y="62"/>
                    <a:pt x="47" y="62"/>
                    <a:pt x="48" y="62"/>
                  </a:cubicBezTo>
                  <a:cubicBezTo>
                    <a:pt x="49" y="62"/>
                    <a:pt x="51" y="62"/>
                    <a:pt x="51" y="62"/>
                  </a:cubicBezTo>
                  <a:cubicBezTo>
                    <a:pt x="51" y="63"/>
                    <a:pt x="50" y="63"/>
                    <a:pt x="50" y="64"/>
                  </a:cubicBezTo>
                  <a:cubicBezTo>
                    <a:pt x="49" y="64"/>
                    <a:pt x="48" y="65"/>
                    <a:pt x="47" y="66"/>
                  </a:cubicBezTo>
                  <a:cubicBezTo>
                    <a:pt x="47" y="66"/>
                    <a:pt x="46" y="67"/>
                    <a:pt x="46" y="67"/>
                  </a:cubicBezTo>
                  <a:cubicBezTo>
                    <a:pt x="46" y="68"/>
                    <a:pt x="45" y="68"/>
                    <a:pt x="44" y="68"/>
                  </a:cubicBezTo>
                  <a:cubicBezTo>
                    <a:pt x="43" y="68"/>
                    <a:pt x="41" y="69"/>
                    <a:pt x="40" y="69"/>
                  </a:cubicBezTo>
                  <a:cubicBezTo>
                    <a:pt x="39" y="69"/>
                    <a:pt x="38" y="70"/>
                    <a:pt x="38" y="71"/>
                  </a:cubicBezTo>
                  <a:cubicBezTo>
                    <a:pt x="37" y="71"/>
                    <a:pt x="36" y="70"/>
                    <a:pt x="36" y="71"/>
                  </a:cubicBezTo>
                  <a:cubicBezTo>
                    <a:pt x="35" y="71"/>
                    <a:pt x="33" y="71"/>
                    <a:pt x="32" y="71"/>
                  </a:cubicBezTo>
                  <a:cubicBezTo>
                    <a:pt x="31" y="71"/>
                    <a:pt x="30" y="72"/>
                    <a:pt x="29" y="73"/>
                  </a:cubicBezTo>
                  <a:cubicBezTo>
                    <a:pt x="29" y="73"/>
                    <a:pt x="27" y="72"/>
                    <a:pt x="26" y="73"/>
                  </a:cubicBezTo>
                  <a:cubicBezTo>
                    <a:pt x="26" y="73"/>
                    <a:pt x="25" y="73"/>
                    <a:pt x="24" y="74"/>
                  </a:cubicBezTo>
                  <a:cubicBezTo>
                    <a:pt x="24" y="74"/>
                    <a:pt x="23" y="74"/>
                    <a:pt x="22" y="74"/>
                  </a:cubicBezTo>
                  <a:cubicBezTo>
                    <a:pt x="21" y="74"/>
                    <a:pt x="20" y="73"/>
                    <a:pt x="20" y="73"/>
                  </a:cubicBezTo>
                  <a:cubicBezTo>
                    <a:pt x="19" y="73"/>
                    <a:pt x="19" y="72"/>
                    <a:pt x="18" y="72"/>
                  </a:cubicBezTo>
                  <a:cubicBezTo>
                    <a:pt x="18" y="72"/>
                    <a:pt x="16" y="71"/>
                    <a:pt x="16" y="72"/>
                  </a:cubicBezTo>
                  <a:cubicBezTo>
                    <a:pt x="16" y="72"/>
                    <a:pt x="16" y="73"/>
                    <a:pt x="16" y="74"/>
                  </a:cubicBezTo>
                  <a:cubicBezTo>
                    <a:pt x="16" y="74"/>
                    <a:pt x="17" y="75"/>
                    <a:pt x="17" y="76"/>
                  </a:cubicBezTo>
                  <a:cubicBezTo>
                    <a:pt x="17" y="76"/>
                    <a:pt x="18" y="77"/>
                    <a:pt x="18" y="78"/>
                  </a:cubicBezTo>
                  <a:cubicBezTo>
                    <a:pt x="19" y="78"/>
                    <a:pt x="19" y="79"/>
                    <a:pt x="18" y="79"/>
                  </a:cubicBezTo>
                  <a:cubicBezTo>
                    <a:pt x="18" y="79"/>
                    <a:pt x="18" y="80"/>
                    <a:pt x="18" y="80"/>
                  </a:cubicBezTo>
                  <a:cubicBezTo>
                    <a:pt x="17" y="80"/>
                    <a:pt x="16" y="79"/>
                    <a:pt x="16" y="79"/>
                  </a:cubicBezTo>
                  <a:cubicBezTo>
                    <a:pt x="15" y="79"/>
                    <a:pt x="14" y="79"/>
                    <a:pt x="14" y="79"/>
                  </a:cubicBezTo>
                  <a:cubicBezTo>
                    <a:pt x="13" y="79"/>
                    <a:pt x="12" y="78"/>
                    <a:pt x="12" y="78"/>
                  </a:cubicBezTo>
                  <a:cubicBezTo>
                    <a:pt x="12" y="78"/>
                    <a:pt x="11" y="77"/>
                    <a:pt x="11" y="77"/>
                  </a:cubicBezTo>
                  <a:cubicBezTo>
                    <a:pt x="12" y="76"/>
                    <a:pt x="13" y="77"/>
                    <a:pt x="13" y="77"/>
                  </a:cubicBezTo>
                  <a:cubicBezTo>
                    <a:pt x="13" y="77"/>
                    <a:pt x="14" y="76"/>
                    <a:pt x="14" y="76"/>
                  </a:cubicBezTo>
                  <a:cubicBezTo>
                    <a:pt x="14" y="76"/>
                    <a:pt x="14" y="75"/>
                    <a:pt x="14" y="74"/>
                  </a:cubicBezTo>
                  <a:cubicBezTo>
                    <a:pt x="14" y="73"/>
                    <a:pt x="13" y="72"/>
                    <a:pt x="13" y="71"/>
                  </a:cubicBezTo>
                  <a:cubicBezTo>
                    <a:pt x="12" y="71"/>
                    <a:pt x="10" y="70"/>
                    <a:pt x="9" y="70"/>
                  </a:cubicBezTo>
                  <a:cubicBezTo>
                    <a:pt x="8" y="70"/>
                    <a:pt x="6" y="71"/>
                    <a:pt x="5" y="71"/>
                  </a:cubicBezTo>
                  <a:cubicBezTo>
                    <a:pt x="4" y="71"/>
                    <a:pt x="2" y="72"/>
                    <a:pt x="1" y="73"/>
                  </a:cubicBezTo>
                  <a:cubicBezTo>
                    <a:pt x="1" y="74"/>
                    <a:pt x="0" y="76"/>
                    <a:pt x="0" y="77"/>
                  </a:cubicBezTo>
                  <a:cubicBezTo>
                    <a:pt x="0" y="77"/>
                    <a:pt x="1" y="79"/>
                    <a:pt x="1" y="79"/>
                  </a:cubicBezTo>
                  <a:cubicBezTo>
                    <a:pt x="2" y="80"/>
                    <a:pt x="3" y="82"/>
                    <a:pt x="3" y="82"/>
                  </a:cubicBezTo>
                  <a:cubicBezTo>
                    <a:pt x="4" y="83"/>
                    <a:pt x="3" y="85"/>
                    <a:pt x="4" y="85"/>
                  </a:cubicBezTo>
                  <a:cubicBezTo>
                    <a:pt x="4" y="86"/>
                    <a:pt x="5" y="85"/>
                    <a:pt x="6" y="86"/>
                  </a:cubicBezTo>
                  <a:cubicBezTo>
                    <a:pt x="6" y="86"/>
                    <a:pt x="6" y="87"/>
                    <a:pt x="6" y="87"/>
                  </a:cubicBezTo>
                  <a:cubicBezTo>
                    <a:pt x="7" y="88"/>
                    <a:pt x="8" y="88"/>
                    <a:pt x="8" y="88"/>
                  </a:cubicBezTo>
                  <a:cubicBezTo>
                    <a:pt x="9" y="88"/>
                    <a:pt x="10" y="88"/>
                    <a:pt x="11" y="88"/>
                  </a:cubicBezTo>
                  <a:cubicBezTo>
                    <a:pt x="12" y="88"/>
                    <a:pt x="13" y="87"/>
                    <a:pt x="13" y="88"/>
                  </a:cubicBezTo>
                  <a:cubicBezTo>
                    <a:pt x="13" y="88"/>
                    <a:pt x="13" y="89"/>
                    <a:pt x="13" y="89"/>
                  </a:cubicBezTo>
                  <a:cubicBezTo>
                    <a:pt x="13" y="90"/>
                    <a:pt x="14" y="90"/>
                    <a:pt x="14" y="90"/>
                  </a:cubicBezTo>
                  <a:cubicBezTo>
                    <a:pt x="15" y="90"/>
                    <a:pt x="16" y="89"/>
                    <a:pt x="16" y="89"/>
                  </a:cubicBezTo>
                  <a:cubicBezTo>
                    <a:pt x="17" y="88"/>
                    <a:pt x="17" y="87"/>
                    <a:pt x="17" y="87"/>
                  </a:cubicBezTo>
                  <a:cubicBezTo>
                    <a:pt x="17" y="86"/>
                    <a:pt x="17" y="85"/>
                    <a:pt x="17" y="85"/>
                  </a:cubicBezTo>
                  <a:cubicBezTo>
                    <a:pt x="18" y="85"/>
                    <a:pt x="18" y="85"/>
                    <a:pt x="19" y="85"/>
                  </a:cubicBezTo>
                  <a:cubicBezTo>
                    <a:pt x="19" y="85"/>
                    <a:pt x="19" y="86"/>
                    <a:pt x="19" y="86"/>
                  </a:cubicBezTo>
                  <a:cubicBezTo>
                    <a:pt x="20" y="86"/>
                    <a:pt x="21" y="86"/>
                    <a:pt x="22" y="85"/>
                  </a:cubicBezTo>
                  <a:cubicBezTo>
                    <a:pt x="22" y="85"/>
                    <a:pt x="23" y="84"/>
                    <a:pt x="24" y="84"/>
                  </a:cubicBezTo>
                  <a:cubicBezTo>
                    <a:pt x="24" y="84"/>
                    <a:pt x="25" y="84"/>
                    <a:pt x="26" y="84"/>
                  </a:cubicBezTo>
                  <a:cubicBezTo>
                    <a:pt x="27" y="84"/>
                    <a:pt x="29" y="85"/>
                    <a:pt x="30" y="85"/>
                  </a:cubicBezTo>
                  <a:cubicBezTo>
                    <a:pt x="30" y="85"/>
                    <a:pt x="32" y="85"/>
                    <a:pt x="32" y="85"/>
                  </a:cubicBezTo>
                  <a:cubicBezTo>
                    <a:pt x="32" y="85"/>
                    <a:pt x="34" y="83"/>
                    <a:pt x="35" y="83"/>
                  </a:cubicBezTo>
                  <a:cubicBezTo>
                    <a:pt x="36" y="83"/>
                    <a:pt x="38" y="83"/>
                    <a:pt x="39" y="83"/>
                  </a:cubicBezTo>
                  <a:cubicBezTo>
                    <a:pt x="40" y="83"/>
                    <a:pt x="42" y="84"/>
                    <a:pt x="44" y="84"/>
                  </a:cubicBezTo>
                  <a:cubicBezTo>
                    <a:pt x="45" y="84"/>
                    <a:pt x="46" y="83"/>
                    <a:pt x="47" y="83"/>
                  </a:cubicBezTo>
                  <a:cubicBezTo>
                    <a:pt x="48" y="83"/>
                    <a:pt x="49" y="82"/>
                    <a:pt x="50" y="81"/>
                  </a:cubicBezTo>
                  <a:cubicBezTo>
                    <a:pt x="50" y="81"/>
                    <a:pt x="51" y="79"/>
                    <a:pt x="52" y="79"/>
                  </a:cubicBezTo>
                  <a:cubicBezTo>
                    <a:pt x="52" y="79"/>
                    <a:pt x="53" y="80"/>
                    <a:pt x="53" y="80"/>
                  </a:cubicBezTo>
                  <a:cubicBezTo>
                    <a:pt x="54" y="81"/>
                    <a:pt x="55" y="80"/>
                    <a:pt x="56" y="80"/>
                  </a:cubicBezTo>
                  <a:cubicBezTo>
                    <a:pt x="56" y="80"/>
                    <a:pt x="58" y="79"/>
                    <a:pt x="58" y="78"/>
                  </a:cubicBezTo>
                  <a:cubicBezTo>
                    <a:pt x="59" y="78"/>
                    <a:pt x="60" y="76"/>
                    <a:pt x="60" y="75"/>
                  </a:cubicBezTo>
                  <a:cubicBezTo>
                    <a:pt x="61" y="74"/>
                    <a:pt x="62" y="73"/>
                    <a:pt x="63" y="73"/>
                  </a:cubicBezTo>
                  <a:cubicBezTo>
                    <a:pt x="64" y="72"/>
                    <a:pt x="65" y="72"/>
                    <a:pt x="65" y="72"/>
                  </a:cubicBezTo>
                  <a:cubicBezTo>
                    <a:pt x="66" y="72"/>
                    <a:pt x="68" y="73"/>
                    <a:pt x="68" y="74"/>
                  </a:cubicBezTo>
                  <a:cubicBezTo>
                    <a:pt x="68" y="74"/>
                    <a:pt x="67" y="75"/>
                    <a:pt x="67" y="76"/>
                  </a:cubicBezTo>
                  <a:cubicBezTo>
                    <a:pt x="67" y="76"/>
                    <a:pt x="66" y="77"/>
                    <a:pt x="66" y="77"/>
                  </a:cubicBezTo>
                  <a:cubicBezTo>
                    <a:pt x="65" y="78"/>
                    <a:pt x="64" y="78"/>
                    <a:pt x="64" y="78"/>
                  </a:cubicBezTo>
                  <a:cubicBezTo>
                    <a:pt x="64" y="79"/>
                    <a:pt x="64" y="80"/>
                    <a:pt x="64" y="80"/>
                  </a:cubicBezTo>
                  <a:cubicBezTo>
                    <a:pt x="64" y="80"/>
                    <a:pt x="65" y="81"/>
                    <a:pt x="66" y="81"/>
                  </a:cubicBezTo>
                  <a:cubicBezTo>
                    <a:pt x="66" y="81"/>
                    <a:pt x="67" y="81"/>
                    <a:pt x="68" y="81"/>
                  </a:cubicBezTo>
                  <a:cubicBezTo>
                    <a:pt x="68" y="82"/>
                    <a:pt x="69" y="82"/>
                    <a:pt x="70" y="82"/>
                  </a:cubicBezTo>
                  <a:cubicBezTo>
                    <a:pt x="70" y="82"/>
                    <a:pt x="70" y="84"/>
                    <a:pt x="71" y="84"/>
                  </a:cubicBezTo>
                  <a:cubicBezTo>
                    <a:pt x="71" y="84"/>
                    <a:pt x="72" y="83"/>
                    <a:pt x="72" y="83"/>
                  </a:cubicBezTo>
                  <a:cubicBezTo>
                    <a:pt x="73" y="82"/>
                    <a:pt x="73" y="81"/>
                    <a:pt x="74" y="80"/>
                  </a:cubicBezTo>
                  <a:cubicBezTo>
                    <a:pt x="75" y="79"/>
                    <a:pt x="77" y="79"/>
                    <a:pt x="78" y="78"/>
                  </a:cubicBezTo>
                  <a:cubicBezTo>
                    <a:pt x="79" y="77"/>
                    <a:pt x="82" y="76"/>
                    <a:pt x="83" y="75"/>
                  </a:cubicBezTo>
                  <a:cubicBezTo>
                    <a:pt x="84" y="74"/>
                    <a:pt x="85" y="73"/>
                    <a:pt x="86" y="72"/>
                  </a:cubicBezTo>
                  <a:cubicBezTo>
                    <a:pt x="87" y="72"/>
                    <a:pt x="89" y="70"/>
                    <a:pt x="89" y="69"/>
                  </a:cubicBezTo>
                  <a:cubicBezTo>
                    <a:pt x="90" y="69"/>
                    <a:pt x="91" y="69"/>
                    <a:pt x="91" y="68"/>
                  </a:cubicBezTo>
                  <a:cubicBezTo>
                    <a:pt x="91" y="68"/>
                    <a:pt x="90" y="67"/>
                    <a:pt x="90" y="67"/>
                  </a:cubicBezTo>
                  <a:cubicBezTo>
                    <a:pt x="89" y="67"/>
                    <a:pt x="88" y="67"/>
                    <a:pt x="88" y="67"/>
                  </a:cubicBezTo>
                  <a:cubicBezTo>
                    <a:pt x="87" y="67"/>
                    <a:pt x="85" y="67"/>
                    <a:pt x="84" y="67"/>
                  </a:cubicBezTo>
                  <a:cubicBezTo>
                    <a:pt x="83" y="67"/>
                    <a:pt x="81" y="68"/>
                    <a:pt x="81" y="69"/>
                  </a:cubicBezTo>
                  <a:cubicBezTo>
                    <a:pt x="80" y="69"/>
                    <a:pt x="79" y="69"/>
                    <a:pt x="79" y="70"/>
                  </a:cubicBezTo>
                  <a:cubicBezTo>
                    <a:pt x="78" y="70"/>
                    <a:pt x="77" y="70"/>
                    <a:pt x="76" y="70"/>
                  </a:cubicBezTo>
                  <a:cubicBezTo>
                    <a:pt x="76" y="69"/>
                    <a:pt x="76" y="68"/>
                    <a:pt x="77" y="68"/>
                  </a:cubicBezTo>
                  <a:cubicBezTo>
                    <a:pt x="77" y="68"/>
                    <a:pt x="78" y="67"/>
                    <a:pt x="79" y="67"/>
                  </a:cubicBezTo>
                  <a:cubicBezTo>
                    <a:pt x="80" y="67"/>
                    <a:pt x="81" y="66"/>
                    <a:pt x="81" y="66"/>
                  </a:cubicBezTo>
                  <a:cubicBezTo>
                    <a:pt x="81" y="66"/>
                    <a:pt x="82" y="65"/>
                    <a:pt x="82" y="65"/>
                  </a:cubicBezTo>
                  <a:cubicBezTo>
                    <a:pt x="82" y="65"/>
                    <a:pt x="82" y="64"/>
                    <a:pt x="82" y="63"/>
                  </a:cubicBezTo>
                  <a:cubicBezTo>
                    <a:pt x="82" y="63"/>
                    <a:pt x="83" y="62"/>
                    <a:pt x="84" y="62"/>
                  </a:cubicBezTo>
                  <a:cubicBezTo>
                    <a:pt x="84" y="62"/>
                    <a:pt x="84" y="63"/>
                    <a:pt x="85" y="63"/>
                  </a:cubicBezTo>
                  <a:cubicBezTo>
                    <a:pt x="85" y="63"/>
                    <a:pt x="86" y="63"/>
                    <a:pt x="86" y="63"/>
                  </a:cubicBezTo>
                  <a:cubicBezTo>
                    <a:pt x="86" y="62"/>
                    <a:pt x="87" y="62"/>
                    <a:pt x="87" y="61"/>
                  </a:cubicBezTo>
                  <a:cubicBezTo>
                    <a:pt x="87" y="61"/>
                    <a:pt x="86" y="60"/>
                    <a:pt x="87" y="59"/>
                  </a:cubicBezTo>
                  <a:cubicBezTo>
                    <a:pt x="87" y="59"/>
                    <a:pt x="88" y="58"/>
                    <a:pt x="88" y="58"/>
                  </a:cubicBezTo>
                  <a:cubicBezTo>
                    <a:pt x="89" y="58"/>
                    <a:pt x="89" y="58"/>
                    <a:pt x="90" y="59"/>
                  </a:cubicBezTo>
                  <a:cubicBezTo>
                    <a:pt x="90" y="59"/>
                    <a:pt x="90" y="61"/>
                    <a:pt x="90" y="61"/>
                  </a:cubicBezTo>
                  <a:cubicBezTo>
                    <a:pt x="89" y="62"/>
                    <a:pt x="89" y="62"/>
                    <a:pt x="88" y="63"/>
                  </a:cubicBezTo>
                  <a:cubicBezTo>
                    <a:pt x="88" y="63"/>
                    <a:pt x="89" y="64"/>
                    <a:pt x="89" y="65"/>
                  </a:cubicBezTo>
                  <a:cubicBezTo>
                    <a:pt x="90" y="65"/>
                    <a:pt x="91" y="65"/>
                    <a:pt x="91" y="65"/>
                  </a:cubicBezTo>
                  <a:cubicBezTo>
                    <a:pt x="92" y="65"/>
                    <a:pt x="94" y="65"/>
                    <a:pt x="94" y="65"/>
                  </a:cubicBezTo>
                  <a:cubicBezTo>
                    <a:pt x="94" y="65"/>
                    <a:pt x="95" y="63"/>
                    <a:pt x="96" y="62"/>
                  </a:cubicBezTo>
                  <a:cubicBezTo>
                    <a:pt x="96" y="61"/>
                    <a:pt x="96" y="60"/>
                    <a:pt x="96" y="59"/>
                  </a:cubicBezTo>
                  <a:cubicBezTo>
                    <a:pt x="96" y="59"/>
                    <a:pt x="96" y="58"/>
                    <a:pt x="96" y="57"/>
                  </a:cubicBezTo>
                  <a:cubicBezTo>
                    <a:pt x="96" y="57"/>
                    <a:pt x="94" y="56"/>
                    <a:pt x="94" y="56"/>
                  </a:cubicBezTo>
                  <a:cubicBezTo>
                    <a:pt x="93" y="56"/>
                    <a:pt x="93" y="56"/>
                    <a:pt x="93" y="55"/>
                  </a:cubicBezTo>
                  <a:cubicBezTo>
                    <a:pt x="93" y="55"/>
                    <a:pt x="93" y="54"/>
                    <a:pt x="94" y="54"/>
                  </a:cubicBezTo>
                  <a:cubicBezTo>
                    <a:pt x="94" y="54"/>
                    <a:pt x="95" y="54"/>
                    <a:pt x="95" y="55"/>
                  </a:cubicBezTo>
                  <a:cubicBezTo>
                    <a:pt x="95" y="55"/>
                    <a:pt x="96" y="56"/>
                    <a:pt x="96" y="56"/>
                  </a:cubicBezTo>
                  <a:cubicBezTo>
                    <a:pt x="96" y="56"/>
                    <a:pt x="98" y="55"/>
                    <a:pt x="98" y="55"/>
                  </a:cubicBezTo>
                  <a:cubicBezTo>
                    <a:pt x="98" y="55"/>
                    <a:pt x="98" y="53"/>
                    <a:pt x="98" y="52"/>
                  </a:cubicBezTo>
                  <a:cubicBezTo>
                    <a:pt x="98" y="52"/>
                    <a:pt x="98" y="50"/>
                    <a:pt x="98" y="50"/>
                  </a:cubicBezTo>
                  <a:cubicBezTo>
                    <a:pt x="97" y="49"/>
                    <a:pt x="96" y="49"/>
                    <a:pt x="96" y="4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5" name="Freeform 286"/>
            <p:cNvSpPr>
              <a:spLocks/>
            </p:cNvSpPr>
            <p:nvPr/>
          </p:nvSpPr>
          <p:spPr bwMode="auto">
            <a:xfrm>
              <a:off x="915988" y="1836738"/>
              <a:ext cx="7938" cy="4763"/>
            </a:xfrm>
            <a:custGeom>
              <a:avLst/>
              <a:gdLst/>
              <a:ahLst/>
              <a:cxnLst>
                <a:cxn ang="0">
                  <a:pos x="4" y="2"/>
                </a:cxn>
                <a:cxn ang="0">
                  <a:pos x="3" y="0"/>
                </a:cxn>
                <a:cxn ang="0">
                  <a:pos x="2" y="0"/>
                </a:cxn>
                <a:cxn ang="0">
                  <a:pos x="1" y="1"/>
                </a:cxn>
                <a:cxn ang="0">
                  <a:pos x="0" y="2"/>
                </a:cxn>
                <a:cxn ang="0">
                  <a:pos x="0" y="3"/>
                </a:cxn>
                <a:cxn ang="0">
                  <a:pos x="2" y="3"/>
                </a:cxn>
                <a:cxn ang="0">
                  <a:pos x="3" y="3"/>
                </a:cxn>
                <a:cxn ang="0">
                  <a:pos x="4" y="2"/>
                </a:cxn>
              </a:cxnLst>
              <a:rect l="0" t="0" r="r" b="b"/>
              <a:pathLst>
                <a:path w="4" h="3">
                  <a:moveTo>
                    <a:pt x="4" y="2"/>
                  </a:moveTo>
                  <a:cubicBezTo>
                    <a:pt x="4" y="2"/>
                    <a:pt x="4" y="1"/>
                    <a:pt x="3" y="0"/>
                  </a:cubicBezTo>
                  <a:cubicBezTo>
                    <a:pt x="3" y="0"/>
                    <a:pt x="2" y="0"/>
                    <a:pt x="2" y="0"/>
                  </a:cubicBezTo>
                  <a:cubicBezTo>
                    <a:pt x="1" y="0"/>
                    <a:pt x="1" y="1"/>
                    <a:pt x="1" y="1"/>
                  </a:cubicBezTo>
                  <a:cubicBezTo>
                    <a:pt x="0" y="1"/>
                    <a:pt x="0" y="2"/>
                    <a:pt x="0" y="2"/>
                  </a:cubicBezTo>
                  <a:cubicBezTo>
                    <a:pt x="0" y="2"/>
                    <a:pt x="0" y="3"/>
                    <a:pt x="0" y="3"/>
                  </a:cubicBezTo>
                  <a:cubicBezTo>
                    <a:pt x="1" y="3"/>
                    <a:pt x="1" y="3"/>
                    <a:pt x="2" y="3"/>
                  </a:cubicBezTo>
                  <a:cubicBezTo>
                    <a:pt x="2" y="3"/>
                    <a:pt x="2" y="3"/>
                    <a:pt x="3" y="3"/>
                  </a:cubicBezTo>
                  <a:cubicBezTo>
                    <a:pt x="3" y="3"/>
                    <a:pt x="4" y="3"/>
                    <a:pt x="4" y="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6" name="Freeform 287"/>
            <p:cNvSpPr>
              <a:spLocks/>
            </p:cNvSpPr>
            <p:nvPr/>
          </p:nvSpPr>
          <p:spPr bwMode="auto">
            <a:xfrm>
              <a:off x="906463" y="1811338"/>
              <a:ext cx="14288" cy="20638"/>
            </a:xfrm>
            <a:custGeom>
              <a:avLst/>
              <a:gdLst/>
              <a:ahLst/>
              <a:cxnLst>
                <a:cxn ang="0">
                  <a:pos x="6" y="8"/>
                </a:cxn>
                <a:cxn ang="0">
                  <a:pos x="7" y="6"/>
                </a:cxn>
                <a:cxn ang="0">
                  <a:pos x="7" y="4"/>
                </a:cxn>
                <a:cxn ang="0">
                  <a:pos x="7" y="2"/>
                </a:cxn>
                <a:cxn ang="0">
                  <a:pos x="7" y="0"/>
                </a:cxn>
                <a:cxn ang="0">
                  <a:pos x="5" y="1"/>
                </a:cxn>
                <a:cxn ang="0">
                  <a:pos x="4" y="3"/>
                </a:cxn>
                <a:cxn ang="0">
                  <a:pos x="2" y="3"/>
                </a:cxn>
                <a:cxn ang="0">
                  <a:pos x="2" y="4"/>
                </a:cxn>
                <a:cxn ang="0">
                  <a:pos x="2" y="7"/>
                </a:cxn>
                <a:cxn ang="0">
                  <a:pos x="2" y="7"/>
                </a:cxn>
                <a:cxn ang="0">
                  <a:pos x="0" y="8"/>
                </a:cxn>
                <a:cxn ang="0">
                  <a:pos x="0" y="9"/>
                </a:cxn>
                <a:cxn ang="0">
                  <a:pos x="0" y="10"/>
                </a:cxn>
                <a:cxn ang="0">
                  <a:pos x="3" y="11"/>
                </a:cxn>
                <a:cxn ang="0">
                  <a:pos x="5" y="10"/>
                </a:cxn>
                <a:cxn ang="0">
                  <a:pos x="6" y="8"/>
                </a:cxn>
              </a:cxnLst>
              <a:rect l="0" t="0" r="r" b="b"/>
              <a:pathLst>
                <a:path w="7" h="11">
                  <a:moveTo>
                    <a:pt x="6" y="8"/>
                  </a:moveTo>
                  <a:cubicBezTo>
                    <a:pt x="6" y="7"/>
                    <a:pt x="7" y="6"/>
                    <a:pt x="7" y="6"/>
                  </a:cubicBezTo>
                  <a:cubicBezTo>
                    <a:pt x="7" y="5"/>
                    <a:pt x="7" y="4"/>
                    <a:pt x="7" y="4"/>
                  </a:cubicBezTo>
                  <a:cubicBezTo>
                    <a:pt x="7" y="3"/>
                    <a:pt x="7" y="2"/>
                    <a:pt x="7" y="2"/>
                  </a:cubicBezTo>
                  <a:cubicBezTo>
                    <a:pt x="7" y="1"/>
                    <a:pt x="7" y="0"/>
                    <a:pt x="7" y="0"/>
                  </a:cubicBezTo>
                  <a:cubicBezTo>
                    <a:pt x="6" y="0"/>
                    <a:pt x="6" y="1"/>
                    <a:pt x="5" y="1"/>
                  </a:cubicBezTo>
                  <a:cubicBezTo>
                    <a:pt x="5" y="2"/>
                    <a:pt x="5" y="2"/>
                    <a:pt x="4" y="3"/>
                  </a:cubicBezTo>
                  <a:cubicBezTo>
                    <a:pt x="4" y="3"/>
                    <a:pt x="3" y="3"/>
                    <a:pt x="2" y="3"/>
                  </a:cubicBezTo>
                  <a:cubicBezTo>
                    <a:pt x="2" y="3"/>
                    <a:pt x="2" y="4"/>
                    <a:pt x="2" y="4"/>
                  </a:cubicBezTo>
                  <a:cubicBezTo>
                    <a:pt x="2" y="5"/>
                    <a:pt x="2" y="6"/>
                    <a:pt x="2" y="7"/>
                  </a:cubicBezTo>
                  <a:cubicBezTo>
                    <a:pt x="2" y="7"/>
                    <a:pt x="2" y="7"/>
                    <a:pt x="2" y="7"/>
                  </a:cubicBezTo>
                  <a:cubicBezTo>
                    <a:pt x="1" y="8"/>
                    <a:pt x="1" y="8"/>
                    <a:pt x="0" y="8"/>
                  </a:cubicBezTo>
                  <a:cubicBezTo>
                    <a:pt x="0" y="8"/>
                    <a:pt x="0" y="9"/>
                    <a:pt x="0" y="9"/>
                  </a:cubicBezTo>
                  <a:cubicBezTo>
                    <a:pt x="0" y="9"/>
                    <a:pt x="0" y="10"/>
                    <a:pt x="0" y="10"/>
                  </a:cubicBezTo>
                  <a:cubicBezTo>
                    <a:pt x="1" y="11"/>
                    <a:pt x="2" y="11"/>
                    <a:pt x="3" y="11"/>
                  </a:cubicBezTo>
                  <a:cubicBezTo>
                    <a:pt x="3" y="11"/>
                    <a:pt x="4" y="10"/>
                    <a:pt x="5" y="10"/>
                  </a:cubicBezTo>
                  <a:cubicBezTo>
                    <a:pt x="5" y="9"/>
                    <a:pt x="6" y="8"/>
                    <a:pt x="6"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7" name="Freeform 288"/>
            <p:cNvSpPr>
              <a:spLocks/>
            </p:cNvSpPr>
            <p:nvPr/>
          </p:nvSpPr>
          <p:spPr bwMode="auto">
            <a:xfrm>
              <a:off x="954088" y="1751013"/>
              <a:ext cx="30163" cy="19050"/>
            </a:xfrm>
            <a:custGeom>
              <a:avLst/>
              <a:gdLst/>
              <a:ahLst/>
              <a:cxnLst>
                <a:cxn ang="0">
                  <a:pos x="15" y="9"/>
                </a:cxn>
                <a:cxn ang="0">
                  <a:pos x="16" y="8"/>
                </a:cxn>
                <a:cxn ang="0">
                  <a:pos x="14" y="6"/>
                </a:cxn>
                <a:cxn ang="0">
                  <a:pos x="12" y="5"/>
                </a:cxn>
                <a:cxn ang="0">
                  <a:pos x="10" y="3"/>
                </a:cxn>
                <a:cxn ang="0">
                  <a:pos x="8" y="1"/>
                </a:cxn>
                <a:cxn ang="0">
                  <a:pos x="6" y="1"/>
                </a:cxn>
                <a:cxn ang="0">
                  <a:pos x="3" y="1"/>
                </a:cxn>
                <a:cxn ang="0">
                  <a:pos x="0" y="3"/>
                </a:cxn>
                <a:cxn ang="0">
                  <a:pos x="0" y="5"/>
                </a:cxn>
                <a:cxn ang="0">
                  <a:pos x="1" y="6"/>
                </a:cxn>
                <a:cxn ang="0">
                  <a:pos x="3" y="7"/>
                </a:cxn>
                <a:cxn ang="0">
                  <a:pos x="4" y="8"/>
                </a:cxn>
                <a:cxn ang="0">
                  <a:pos x="6" y="7"/>
                </a:cxn>
                <a:cxn ang="0">
                  <a:pos x="6" y="8"/>
                </a:cxn>
                <a:cxn ang="0">
                  <a:pos x="6" y="10"/>
                </a:cxn>
                <a:cxn ang="0">
                  <a:pos x="7" y="10"/>
                </a:cxn>
                <a:cxn ang="0">
                  <a:pos x="9" y="9"/>
                </a:cxn>
                <a:cxn ang="0">
                  <a:pos x="9" y="8"/>
                </a:cxn>
                <a:cxn ang="0">
                  <a:pos x="11" y="8"/>
                </a:cxn>
                <a:cxn ang="0">
                  <a:pos x="12" y="8"/>
                </a:cxn>
                <a:cxn ang="0">
                  <a:pos x="15" y="9"/>
                </a:cxn>
              </a:cxnLst>
              <a:rect l="0" t="0" r="r" b="b"/>
              <a:pathLst>
                <a:path w="16" h="10">
                  <a:moveTo>
                    <a:pt x="15" y="9"/>
                  </a:moveTo>
                  <a:cubicBezTo>
                    <a:pt x="15" y="9"/>
                    <a:pt x="16" y="8"/>
                    <a:pt x="16" y="8"/>
                  </a:cubicBezTo>
                  <a:cubicBezTo>
                    <a:pt x="16" y="7"/>
                    <a:pt x="15" y="6"/>
                    <a:pt x="14" y="6"/>
                  </a:cubicBezTo>
                  <a:cubicBezTo>
                    <a:pt x="14" y="6"/>
                    <a:pt x="12" y="5"/>
                    <a:pt x="12" y="5"/>
                  </a:cubicBezTo>
                  <a:cubicBezTo>
                    <a:pt x="11" y="4"/>
                    <a:pt x="10" y="4"/>
                    <a:pt x="10" y="3"/>
                  </a:cubicBezTo>
                  <a:cubicBezTo>
                    <a:pt x="9" y="3"/>
                    <a:pt x="8" y="2"/>
                    <a:pt x="8" y="1"/>
                  </a:cubicBezTo>
                  <a:cubicBezTo>
                    <a:pt x="7" y="1"/>
                    <a:pt x="7" y="1"/>
                    <a:pt x="6" y="1"/>
                  </a:cubicBezTo>
                  <a:cubicBezTo>
                    <a:pt x="5" y="0"/>
                    <a:pt x="4" y="1"/>
                    <a:pt x="3" y="1"/>
                  </a:cubicBezTo>
                  <a:cubicBezTo>
                    <a:pt x="2" y="2"/>
                    <a:pt x="1" y="3"/>
                    <a:pt x="0" y="3"/>
                  </a:cubicBezTo>
                  <a:cubicBezTo>
                    <a:pt x="0" y="4"/>
                    <a:pt x="0" y="4"/>
                    <a:pt x="0" y="5"/>
                  </a:cubicBezTo>
                  <a:cubicBezTo>
                    <a:pt x="0" y="5"/>
                    <a:pt x="1" y="6"/>
                    <a:pt x="1" y="6"/>
                  </a:cubicBezTo>
                  <a:cubicBezTo>
                    <a:pt x="1" y="7"/>
                    <a:pt x="2" y="6"/>
                    <a:pt x="3" y="7"/>
                  </a:cubicBezTo>
                  <a:cubicBezTo>
                    <a:pt x="3" y="7"/>
                    <a:pt x="4" y="8"/>
                    <a:pt x="4" y="8"/>
                  </a:cubicBezTo>
                  <a:cubicBezTo>
                    <a:pt x="5" y="8"/>
                    <a:pt x="5" y="7"/>
                    <a:pt x="6" y="7"/>
                  </a:cubicBezTo>
                  <a:cubicBezTo>
                    <a:pt x="6" y="7"/>
                    <a:pt x="6" y="8"/>
                    <a:pt x="6" y="8"/>
                  </a:cubicBezTo>
                  <a:cubicBezTo>
                    <a:pt x="6" y="9"/>
                    <a:pt x="6" y="10"/>
                    <a:pt x="6" y="10"/>
                  </a:cubicBezTo>
                  <a:cubicBezTo>
                    <a:pt x="6" y="10"/>
                    <a:pt x="7" y="10"/>
                    <a:pt x="7" y="10"/>
                  </a:cubicBezTo>
                  <a:cubicBezTo>
                    <a:pt x="7" y="10"/>
                    <a:pt x="8" y="9"/>
                    <a:pt x="9" y="9"/>
                  </a:cubicBezTo>
                  <a:cubicBezTo>
                    <a:pt x="9" y="9"/>
                    <a:pt x="9" y="8"/>
                    <a:pt x="9" y="8"/>
                  </a:cubicBezTo>
                  <a:cubicBezTo>
                    <a:pt x="10" y="8"/>
                    <a:pt x="10" y="8"/>
                    <a:pt x="11" y="8"/>
                  </a:cubicBezTo>
                  <a:cubicBezTo>
                    <a:pt x="11" y="8"/>
                    <a:pt x="11" y="8"/>
                    <a:pt x="12" y="8"/>
                  </a:cubicBezTo>
                  <a:cubicBezTo>
                    <a:pt x="13" y="9"/>
                    <a:pt x="14" y="9"/>
                    <a:pt x="15" y="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8" name="Freeform 289"/>
            <p:cNvSpPr>
              <a:spLocks/>
            </p:cNvSpPr>
            <p:nvPr/>
          </p:nvSpPr>
          <p:spPr bwMode="auto">
            <a:xfrm>
              <a:off x="950913" y="1768475"/>
              <a:ext cx="6350" cy="7938"/>
            </a:xfrm>
            <a:custGeom>
              <a:avLst/>
              <a:gdLst/>
              <a:ahLst/>
              <a:cxnLst>
                <a:cxn ang="0">
                  <a:pos x="3" y="1"/>
                </a:cxn>
                <a:cxn ang="0">
                  <a:pos x="2" y="0"/>
                </a:cxn>
                <a:cxn ang="0">
                  <a:pos x="0" y="0"/>
                </a:cxn>
                <a:cxn ang="0">
                  <a:pos x="0" y="2"/>
                </a:cxn>
                <a:cxn ang="0">
                  <a:pos x="1" y="3"/>
                </a:cxn>
                <a:cxn ang="0">
                  <a:pos x="2" y="4"/>
                </a:cxn>
                <a:cxn ang="0">
                  <a:pos x="4" y="4"/>
                </a:cxn>
                <a:cxn ang="0">
                  <a:pos x="4" y="3"/>
                </a:cxn>
                <a:cxn ang="0">
                  <a:pos x="3" y="1"/>
                </a:cxn>
              </a:cxnLst>
              <a:rect l="0" t="0" r="r" b="b"/>
              <a:pathLst>
                <a:path w="4" h="4">
                  <a:moveTo>
                    <a:pt x="3" y="1"/>
                  </a:moveTo>
                  <a:cubicBezTo>
                    <a:pt x="3" y="1"/>
                    <a:pt x="2" y="0"/>
                    <a:pt x="2" y="0"/>
                  </a:cubicBezTo>
                  <a:cubicBezTo>
                    <a:pt x="1" y="0"/>
                    <a:pt x="0" y="0"/>
                    <a:pt x="0" y="0"/>
                  </a:cubicBezTo>
                  <a:cubicBezTo>
                    <a:pt x="0" y="1"/>
                    <a:pt x="0" y="1"/>
                    <a:pt x="0" y="2"/>
                  </a:cubicBezTo>
                  <a:cubicBezTo>
                    <a:pt x="0" y="2"/>
                    <a:pt x="1" y="3"/>
                    <a:pt x="1" y="3"/>
                  </a:cubicBezTo>
                  <a:cubicBezTo>
                    <a:pt x="1" y="4"/>
                    <a:pt x="2" y="4"/>
                    <a:pt x="2" y="4"/>
                  </a:cubicBezTo>
                  <a:cubicBezTo>
                    <a:pt x="3" y="4"/>
                    <a:pt x="4" y="4"/>
                    <a:pt x="4" y="4"/>
                  </a:cubicBezTo>
                  <a:cubicBezTo>
                    <a:pt x="4" y="3"/>
                    <a:pt x="4" y="3"/>
                    <a:pt x="4" y="3"/>
                  </a:cubicBezTo>
                  <a:cubicBezTo>
                    <a:pt x="3" y="2"/>
                    <a:pt x="3" y="2"/>
                    <a:pt x="3"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9" name="Freeform 290"/>
            <p:cNvSpPr>
              <a:spLocks/>
            </p:cNvSpPr>
            <p:nvPr/>
          </p:nvSpPr>
          <p:spPr bwMode="auto">
            <a:xfrm>
              <a:off x="942976" y="1751013"/>
              <a:ext cx="9525" cy="9525"/>
            </a:xfrm>
            <a:custGeom>
              <a:avLst/>
              <a:gdLst/>
              <a:ahLst/>
              <a:cxnLst>
                <a:cxn ang="0">
                  <a:pos x="4" y="5"/>
                </a:cxn>
                <a:cxn ang="0">
                  <a:pos x="2" y="4"/>
                </a:cxn>
                <a:cxn ang="0">
                  <a:pos x="0" y="3"/>
                </a:cxn>
                <a:cxn ang="0">
                  <a:pos x="0" y="1"/>
                </a:cxn>
                <a:cxn ang="0">
                  <a:pos x="1" y="1"/>
                </a:cxn>
                <a:cxn ang="0">
                  <a:pos x="3" y="1"/>
                </a:cxn>
                <a:cxn ang="0">
                  <a:pos x="5" y="2"/>
                </a:cxn>
                <a:cxn ang="0">
                  <a:pos x="5" y="4"/>
                </a:cxn>
                <a:cxn ang="0">
                  <a:pos x="4" y="5"/>
                </a:cxn>
              </a:cxnLst>
              <a:rect l="0" t="0" r="r" b="b"/>
              <a:pathLst>
                <a:path w="5" h="5">
                  <a:moveTo>
                    <a:pt x="4" y="5"/>
                  </a:moveTo>
                  <a:cubicBezTo>
                    <a:pt x="3" y="5"/>
                    <a:pt x="2" y="5"/>
                    <a:pt x="2" y="4"/>
                  </a:cubicBezTo>
                  <a:cubicBezTo>
                    <a:pt x="2" y="4"/>
                    <a:pt x="1" y="3"/>
                    <a:pt x="0" y="3"/>
                  </a:cubicBezTo>
                  <a:cubicBezTo>
                    <a:pt x="0" y="3"/>
                    <a:pt x="0" y="2"/>
                    <a:pt x="0" y="1"/>
                  </a:cubicBezTo>
                  <a:cubicBezTo>
                    <a:pt x="1" y="1"/>
                    <a:pt x="1" y="1"/>
                    <a:pt x="1" y="1"/>
                  </a:cubicBezTo>
                  <a:cubicBezTo>
                    <a:pt x="2" y="0"/>
                    <a:pt x="3" y="1"/>
                    <a:pt x="3" y="1"/>
                  </a:cubicBezTo>
                  <a:cubicBezTo>
                    <a:pt x="4" y="1"/>
                    <a:pt x="5" y="2"/>
                    <a:pt x="5" y="2"/>
                  </a:cubicBezTo>
                  <a:cubicBezTo>
                    <a:pt x="5" y="3"/>
                    <a:pt x="5" y="3"/>
                    <a:pt x="5" y="4"/>
                  </a:cubicBezTo>
                  <a:cubicBezTo>
                    <a:pt x="5" y="4"/>
                    <a:pt x="4" y="5"/>
                    <a:pt x="4"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0" name="Freeform 291"/>
            <p:cNvSpPr>
              <a:spLocks/>
            </p:cNvSpPr>
            <p:nvPr/>
          </p:nvSpPr>
          <p:spPr bwMode="auto">
            <a:xfrm>
              <a:off x="1266826" y="2070100"/>
              <a:ext cx="17463" cy="22225"/>
            </a:xfrm>
            <a:custGeom>
              <a:avLst/>
              <a:gdLst/>
              <a:ahLst/>
              <a:cxnLst>
                <a:cxn ang="0">
                  <a:pos x="9" y="8"/>
                </a:cxn>
                <a:cxn ang="0">
                  <a:pos x="8" y="6"/>
                </a:cxn>
                <a:cxn ang="0">
                  <a:pos x="8" y="4"/>
                </a:cxn>
                <a:cxn ang="0">
                  <a:pos x="9" y="3"/>
                </a:cxn>
                <a:cxn ang="0">
                  <a:pos x="8" y="1"/>
                </a:cxn>
                <a:cxn ang="0">
                  <a:pos x="6" y="0"/>
                </a:cxn>
                <a:cxn ang="0">
                  <a:pos x="4" y="1"/>
                </a:cxn>
                <a:cxn ang="0">
                  <a:pos x="4" y="3"/>
                </a:cxn>
                <a:cxn ang="0">
                  <a:pos x="2" y="4"/>
                </a:cxn>
                <a:cxn ang="0">
                  <a:pos x="1" y="5"/>
                </a:cxn>
                <a:cxn ang="0">
                  <a:pos x="1" y="7"/>
                </a:cxn>
                <a:cxn ang="0">
                  <a:pos x="0" y="10"/>
                </a:cxn>
                <a:cxn ang="0">
                  <a:pos x="1" y="12"/>
                </a:cxn>
                <a:cxn ang="0">
                  <a:pos x="2" y="12"/>
                </a:cxn>
                <a:cxn ang="0">
                  <a:pos x="3" y="10"/>
                </a:cxn>
                <a:cxn ang="0">
                  <a:pos x="4" y="9"/>
                </a:cxn>
                <a:cxn ang="0">
                  <a:pos x="5" y="9"/>
                </a:cxn>
                <a:cxn ang="0">
                  <a:pos x="6" y="11"/>
                </a:cxn>
                <a:cxn ang="0">
                  <a:pos x="7" y="11"/>
                </a:cxn>
                <a:cxn ang="0">
                  <a:pos x="8" y="10"/>
                </a:cxn>
                <a:cxn ang="0">
                  <a:pos x="9" y="8"/>
                </a:cxn>
              </a:cxnLst>
              <a:rect l="0" t="0" r="r" b="b"/>
              <a:pathLst>
                <a:path w="9" h="12">
                  <a:moveTo>
                    <a:pt x="9" y="8"/>
                  </a:moveTo>
                  <a:cubicBezTo>
                    <a:pt x="9" y="8"/>
                    <a:pt x="9" y="7"/>
                    <a:pt x="8" y="6"/>
                  </a:cubicBezTo>
                  <a:cubicBezTo>
                    <a:pt x="8" y="6"/>
                    <a:pt x="8" y="5"/>
                    <a:pt x="8" y="4"/>
                  </a:cubicBezTo>
                  <a:cubicBezTo>
                    <a:pt x="8" y="4"/>
                    <a:pt x="8" y="3"/>
                    <a:pt x="9" y="3"/>
                  </a:cubicBezTo>
                  <a:cubicBezTo>
                    <a:pt x="9" y="2"/>
                    <a:pt x="8" y="1"/>
                    <a:pt x="8" y="1"/>
                  </a:cubicBezTo>
                  <a:cubicBezTo>
                    <a:pt x="8" y="0"/>
                    <a:pt x="6" y="0"/>
                    <a:pt x="6" y="0"/>
                  </a:cubicBezTo>
                  <a:cubicBezTo>
                    <a:pt x="5" y="0"/>
                    <a:pt x="5" y="1"/>
                    <a:pt x="4" y="1"/>
                  </a:cubicBezTo>
                  <a:cubicBezTo>
                    <a:pt x="4" y="2"/>
                    <a:pt x="4" y="3"/>
                    <a:pt x="4" y="3"/>
                  </a:cubicBezTo>
                  <a:cubicBezTo>
                    <a:pt x="3" y="3"/>
                    <a:pt x="2" y="4"/>
                    <a:pt x="2" y="4"/>
                  </a:cubicBezTo>
                  <a:cubicBezTo>
                    <a:pt x="2" y="5"/>
                    <a:pt x="1" y="5"/>
                    <a:pt x="1" y="5"/>
                  </a:cubicBezTo>
                  <a:cubicBezTo>
                    <a:pt x="1" y="6"/>
                    <a:pt x="1" y="7"/>
                    <a:pt x="1" y="7"/>
                  </a:cubicBezTo>
                  <a:cubicBezTo>
                    <a:pt x="0" y="8"/>
                    <a:pt x="0" y="9"/>
                    <a:pt x="0" y="10"/>
                  </a:cubicBezTo>
                  <a:cubicBezTo>
                    <a:pt x="0" y="10"/>
                    <a:pt x="0" y="11"/>
                    <a:pt x="1" y="12"/>
                  </a:cubicBezTo>
                  <a:cubicBezTo>
                    <a:pt x="1" y="12"/>
                    <a:pt x="2" y="12"/>
                    <a:pt x="2" y="12"/>
                  </a:cubicBezTo>
                  <a:cubicBezTo>
                    <a:pt x="3" y="12"/>
                    <a:pt x="3" y="11"/>
                    <a:pt x="3" y="10"/>
                  </a:cubicBezTo>
                  <a:cubicBezTo>
                    <a:pt x="4" y="10"/>
                    <a:pt x="4" y="9"/>
                    <a:pt x="4" y="9"/>
                  </a:cubicBezTo>
                  <a:cubicBezTo>
                    <a:pt x="4" y="9"/>
                    <a:pt x="5" y="9"/>
                    <a:pt x="5" y="9"/>
                  </a:cubicBezTo>
                  <a:cubicBezTo>
                    <a:pt x="6" y="10"/>
                    <a:pt x="6" y="11"/>
                    <a:pt x="6" y="11"/>
                  </a:cubicBezTo>
                  <a:cubicBezTo>
                    <a:pt x="6" y="11"/>
                    <a:pt x="7" y="11"/>
                    <a:pt x="7" y="11"/>
                  </a:cubicBezTo>
                  <a:cubicBezTo>
                    <a:pt x="8" y="11"/>
                    <a:pt x="8" y="10"/>
                    <a:pt x="8" y="10"/>
                  </a:cubicBezTo>
                  <a:cubicBezTo>
                    <a:pt x="8" y="9"/>
                    <a:pt x="9" y="9"/>
                    <a:pt x="9"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1" name="Freeform 292"/>
            <p:cNvSpPr>
              <a:spLocks/>
            </p:cNvSpPr>
            <p:nvPr/>
          </p:nvSpPr>
          <p:spPr bwMode="auto">
            <a:xfrm>
              <a:off x="1262063" y="2095500"/>
              <a:ext cx="7938" cy="9525"/>
            </a:xfrm>
            <a:custGeom>
              <a:avLst/>
              <a:gdLst/>
              <a:ahLst/>
              <a:cxnLst>
                <a:cxn ang="0">
                  <a:pos x="3" y="5"/>
                </a:cxn>
                <a:cxn ang="0">
                  <a:pos x="4" y="3"/>
                </a:cxn>
                <a:cxn ang="0">
                  <a:pos x="5" y="2"/>
                </a:cxn>
                <a:cxn ang="0">
                  <a:pos x="5" y="1"/>
                </a:cxn>
                <a:cxn ang="0">
                  <a:pos x="3" y="0"/>
                </a:cxn>
                <a:cxn ang="0">
                  <a:pos x="1" y="1"/>
                </a:cxn>
                <a:cxn ang="0">
                  <a:pos x="1" y="3"/>
                </a:cxn>
                <a:cxn ang="0">
                  <a:pos x="1" y="5"/>
                </a:cxn>
                <a:cxn ang="0">
                  <a:pos x="3" y="5"/>
                </a:cxn>
              </a:cxnLst>
              <a:rect l="0" t="0" r="r" b="b"/>
              <a:pathLst>
                <a:path w="5" h="5">
                  <a:moveTo>
                    <a:pt x="3" y="5"/>
                  </a:moveTo>
                  <a:cubicBezTo>
                    <a:pt x="3" y="5"/>
                    <a:pt x="3" y="4"/>
                    <a:pt x="4" y="3"/>
                  </a:cubicBezTo>
                  <a:cubicBezTo>
                    <a:pt x="4" y="3"/>
                    <a:pt x="5" y="2"/>
                    <a:pt x="5" y="2"/>
                  </a:cubicBezTo>
                  <a:cubicBezTo>
                    <a:pt x="5" y="2"/>
                    <a:pt x="5" y="1"/>
                    <a:pt x="5" y="1"/>
                  </a:cubicBezTo>
                  <a:cubicBezTo>
                    <a:pt x="4" y="0"/>
                    <a:pt x="3" y="0"/>
                    <a:pt x="3" y="0"/>
                  </a:cubicBezTo>
                  <a:cubicBezTo>
                    <a:pt x="2" y="0"/>
                    <a:pt x="2" y="1"/>
                    <a:pt x="1" y="1"/>
                  </a:cubicBezTo>
                  <a:cubicBezTo>
                    <a:pt x="1" y="2"/>
                    <a:pt x="1" y="2"/>
                    <a:pt x="1" y="3"/>
                  </a:cubicBezTo>
                  <a:cubicBezTo>
                    <a:pt x="0" y="3"/>
                    <a:pt x="1" y="4"/>
                    <a:pt x="1" y="5"/>
                  </a:cubicBezTo>
                  <a:cubicBezTo>
                    <a:pt x="2" y="5"/>
                    <a:pt x="3" y="5"/>
                    <a:pt x="3" y="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2" name="Freeform 293"/>
            <p:cNvSpPr>
              <a:spLocks/>
            </p:cNvSpPr>
            <p:nvPr/>
          </p:nvSpPr>
          <p:spPr bwMode="auto">
            <a:xfrm>
              <a:off x="1214438" y="2062163"/>
              <a:ext cx="7938" cy="12700"/>
            </a:xfrm>
            <a:custGeom>
              <a:avLst/>
              <a:gdLst/>
              <a:ahLst/>
              <a:cxnLst>
                <a:cxn ang="0">
                  <a:pos x="3" y="6"/>
                </a:cxn>
                <a:cxn ang="0">
                  <a:pos x="3" y="4"/>
                </a:cxn>
                <a:cxn ang="0">
                  <a:pos x="3" y="1"/>
                </a:cxn>
                <a:cxn ang="0">
                  <a:pos x="2" y="0"/>
                </a:cxn>
                <a:cxn ang="0">
                  <a:pos x="0" y="2"/>
                </a:cxn>
                <a:cxn ang="0">
                  <a:pos x="0" y="3"/>
                </a:cxn>
                <a:cxn ang="0">
                  <a:pos x="1" y="5"/>
                </a:cxn>
                <a:cxn ang="0">
                  <a:pos x="2" y="7"/>
                </a:cxn>
                <a:cxn ang="0">
                  <a:pos x="3" y="6"/>
                </a:cxn>
              </a:cxnLst>
              <a:rect l="0" t="0" r="r" b="b"/>
              <a:pathLst>
                <a:path w="4" h="7">
                  <a:moveTo>
                    <a:pt x="3" y="6"/>
                  </a:moveTo>
                  <a:cubicBezTo>
                    <a:pt x="4" y="5"/>
                    <a:pt x="3" y="4"/>
                    <a:pt x="3" y="4"/>
                  </a:cubicBezTo>
                  <a:cubicBezTo>
                    <a:pt x="3" y="3"/>
                    <a:pt x="4" y="2"/>
                    <a:pt x="3" y="1"/>
                  </a:cubicBezTo>
                  <a:cubicBezTo>
                    <a:pt x="3" y="1"/>
                    <a:pt x="2" y="0"/>
                    <a:pt x="2" y="0"/>
                  </a:cubicBezTo>
                  <a:cubicBezTo>
                    <a:pt x="1" y="0"/>
                    <a:pt x="1" y="1"/>
                    <a:pt x="0" y="2"/>
                  </a:cubicBezTo>
                  <a:cubicBezTo>
                    <a:pt x="0" y="2"/>
                    <a:pt x="0" y="3"/>
                    <a:pt x="0" y="3"/>
                  </a:cubicBezTo>
                  <a:cubicBezTo>
                    <a:pt x="0" y="4"/>
                    <a:pt x="0" y="5"/>
                    <a:pt x="1" y="5"/>
                  </a:cubicBezTo>
                  <a:cubicBezTo>
                    <a:pt x="1" y="6"/>
                    <a:pt x="2" y="7"/>
                    <a:pt x="2" y="7"/>
                  </a:cubicBezTo>
                  <a:cubicBezTo>
                    <a:pt x="3" y="7"/>
                    <a:pt x="3" y="6"/>
                    <a:pt x="3" y="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3" name="Freeform 294"/>
            <p:cNvSpPr>
              <a:spLocks/>
            </p:cNvSpPr>
            <p:nvPr/>
          </p:nvSpPr>
          <p:spPr bwMode="auto">
            <a:xfrm>
              <a:off x="1203326" y="2009775"/>
              <a:ext cx="52388" cy="93663"/>
            </a:xfrm>
            <a:custGeom>
              <a:avLst/>
              <a:gdLst/>
              <a:ahLst/>
              <a:cxnLst>
                <a:cxn ang="0">
                  <a:pos x="28" y="48"/>
                </a:cxn>
                <a:cxn ang="0">
                  <a:pos x="28" y="46"/>
                </a:cxn>
                <a:cxn ang="0">
                  <a:pos x="27" y="44"/>
                </a:cxn>
                <a:cxn ang="0">
                  <a:pos x="25" y="42"/>
                </a:cxn>
                <a:cxn ang="0">
                  <a:pos x="26" y="40"/>
                </a:cxn>
                <a:cxn ang="0">
                  <a:pos x="27" y="40"/>
                </a:cxn>
                <a:cxn ang="0">
                  <a:pos x="28" y="39"/>
                </a:cxn>
                <a:cxn ang="0">
                  <a:pos x="28" y="36"/>
                </a:cxn>
                <a:cxn ang="0">
                  <a:pos x="27" y="35"/>
                </a:cxn>
                <a:cxn ang="0">
                  <a:pos x="28" y="32"/>
                </a:cxn>
                <a:cxn ang="0">
                  <a:pos x="28" y="28"/>
                </a:cxn>
                <a:cxn ang="0">
                  <a:pos x="27" y="24"/>
                </a:cxn>
                <a:cxn ang="0">
                  <a:pos x="26" y="20"/>
                </a:cxn>
                <a:cxn ang="0">
                  <a:pos x="24" y="19"/>
                </a:cxn>
                <a:cxn ang="0">
                  <a:pos x="22" y="17"/>
                </a:cxn>
                <a:cxn ang="0">
                  <a:pos x="21" y="15"/>
                </a:cxn>
                <a:cxn ang="0">
                  <a:pos x="19" y="14"/>
                </a:cxn>
                <a:cxn ang="0">
                  <a:pos x="18" y="12"/>
                </a:cxn>
                <a:cxn ang="0">
                  <a:pos x="17" y="10"/>
                </a:cxn>
                <a:cxn ang="0">
                  <a:pos x="16" y="9"/>
                </a:cxn>
                <a:cxn ang="0">
                  <a:pos x="13" y="6"/>
                </a:cxn>
                <a:cxn ang="0">
                  <a:pos x="10" y="4"/>
                </a:cxn>
                <a:cxn ang="0">
                  <a:pos x="8" y="2"/>
                </a:cxn>
                <a:cxn ang="0">
                  <a:pos x="6" y="0"/>
                </a:cxn>
                <a:cxn ang="0">
                  <a:pos x="5" y="0"/>
                </a:cxn>
                <a:cxn ang="0">
                  <a:pos x="3" y="1"/>
                </a:cxn>
                <a:cxn ang="0">
                  <a:pos x="1" y="3"/>
                </a:cxn>
                <a:cxn ang="0">
                  <a:pos x="0" y="4"/>
                </a:cxn>
                <a:cxn ang="0">
                  <a:pos x="0" y="6"/>
                </a:cxn>
                <a:cxn ang="0">
                  <a:pos x="1" y="9"/>
                </a:cxn>
                <a:cxn ang="0">
                  <a:pos x="3" y="13"/>
                </a:cxn>
                <a:cxn ang="0">
                  <a:pos x="5" y="18"/>
                </a:cxn>
                <a:cxn ang="0">
                  <a:pos x="6" y="19"/>
                </a:cxn>
                <a:cxn ang="0">
                  <a:pos x="8" y="20"/>
                </a:cxn>
                <a:cxn ang="0">
                  <a:pos x="10" y="20"/>
                </a:cxn>
                <a:cxn ang="0">
                  <a:pos x="10" y="22"/>
                </a:cxn>
                <a:cxn ang="0">
                  <a:pos x="9" y="23"/>
                </a:cxn>
                <a:cxn ang="0">
                  <a:pos x="9" y="25"/>
                </a:cxn>
                <a:cxn ang="0">
                  <a:pos x="10" y="27"/>
                </a:cxn>
                <a:cxn ang="0">
                  <a:pos x="11" y="29"/>
                </a:cxn>
                <a:cxn ang="0">
                  <a:pos x="11" y="32"/>
                </a:cxn>
                <a:cxn ang="0">
                  <a:pos x="11" y="34"/>
                </a:cxn>
                <a:cxn ang="0">
                  <a:pos x="12" y="36"/>
                </a:cxn>
                <a:cxn ang="0">
                  <a:pos x="13" y="36"/>
                </a:cxn>
                <a:cxn ang="0">
                  <a:pos x="14" y="35"/>
                </a:cxn>
                <a:cxn ang="0">
                  <a:pos x="15" y="35"/>
                </a:cxn>
                <a:cxn ang="0">
                  <a:pos x="17" y="38"/>
                </a:cxn>
                <a:cxn ang="0">
                  <a:pos x="20" y="41"/>
                </a:cxn>
                <a:cxn ang="0">
                  <a:pos x="21" y="42"/>
                </a:cxn>
                <a:cxn ang="0">
                  <a:pos x="21" y="44"/>
                </a:cxn>
                <a:cxn ang="0">
                  <a:pos x="21" y="47"/>
                </a:cxn>
                <a:cxn ang="0">
                  <a:pos x="23" y="49"/>
                </a:cxn>
                <a:cxn ang="0">
                  <a:pos x="25" y="50"/>
                </a:cxn>
                <a:cxn ang="0">
                  <a:pos x="27" y="49"/>
                </a:cxn>
                <a:cxn ang="0">
                  <a:pos x="28" y="48"/>
                </a:cxn>
              </a:cxnLst>
              <a:rect l="0" t="0" r="r" b="b"/>
              <a:pathLst>
                <a:path w="28" h="50">
                  <a:moveTo>
                    <a:pt x="28" y="48"/>
                  </a:moveTo>
                  <a:cubicBezTo>
                    <a:pt x="28" y="47"/>
                    <a:pt x="28" y="46"/>
                    <a:pt x="28" y="46"/>
                  </a:cubicBezTo>
                  <a:cubicBezTo>
                    <a:pt x="28" y="45"/>
                    <a:pt x="27" y="44"/>
                    <a:pt x="27" y="44"/>
                  </a:cubicBezTo>
                  <a:cubicBezTo>
                    <a:pt x="26" y="43"/>
                    <a:pt x="26" y="43"/>
                    <a:pt x="25" y="42"/>
                  </a:cubicBezTo>
                  <a:cubicBezTo>
                    <a:pt x="25" y="42"/>
                    <a:pt x="25" y="41"/>
                    <a:pt x="26" y="40"/>
                  </a:cubicBezTo>
                  <a:cubicBezTo>
                    <a:pt x="26" y="40"/>
                    <a:pt x="27" y="40"/>
                    <a:pt x="27" y="40"/>
                  </a:cubicBezTo>
                  <a:cubicBezTo>
                    <a:pt x="27" y="40"/>
                    <a:pt x="28" y="39"/>
                    <a:pt x="28" y="39"/>
                  </a:cubicBezTo>
                  <a:cubicBezTo>
                    <a:pt x="28" y="38"/>
                    <a:pt x="28" y="37"/>
                    <a:pt x="28" y="36"/>
                  </a:cubicBezTo>
                  <a:cubicBezTo>
                    <a:pt x="27" y="36"/>
                    <a:pt x="27" y="35"/>
                    <a:pt x="27" y="35"/>
                  </a:cubicBezTo>
                  <a:cubicBezTo>
                    <a:pt x="27" y="34"/>
                    <a:pt x="28" y="33"/>
                    <a:pt x="28" y="32"/>
                  </a:cubicBezTo>
                  <a:cubicBezTo>
                    <a:pt x="28" y="31"/>
                    <a:pt x="28" y="29"/>
                    <a:pt x="28" y="28"/>
                  </a:cubicBezTo>
                  <a:cubicBezTo>
                    <a:pt x="28" y="27"/>
                    <a:pt x="27" y="25"/>
                    <a:pt x="27" y="24"/>
                  </a:cubicBezTo>
                  <a:cubicBezTo>
                    <a:pt x="27" y="23"/>
                    <a:pt x="26" y="21"/>
                    <a:pt x="26" y="20"/>
                  </a:cubicBezTo>
                  <a:cubicBezTo>
                    <a:pt x="25" y="20"/>
                    <a:pt x="24" y="19"/>
                    <a:pt x="24" y="19"/>
                  </a:cubicBezTo>
                  <a:cubicBezTo>
                    <a:pt x="23" y="18"/>
                    <a:pt x="23" y="17"/>
                    <a:pt x="22" y="17"/>
                  </a:cubicBezTo>
                  <a:cubicBezTo>
                    <a:pt x="22" y="16"/>
                    <a:pt x="21" y="15"/>
                    <a:pt x="21" y="15"/>
                  </a:cubicBezTo>
                  <a:cubicBezTo>
                    <a:pt x="21" y="15"/>
                    <a:pt x="20" y="14"/>
                    <a:pt x="19" y="14"/>
                  </a:cubicBezTo>
                  <a:cubicBezTo>
                    <a:pt x="19" y="14"/>
                    <a:pt x="19" y="13"/>
                    <a:pt x="18" y="12"/>
                  </a:cubicBezTo>
                  <a:cubicBezTo>
                    <a:pt x="18" y="12"/>
                    <a:pt x="18" y="11"/>
                    <a:pt x="17" y="10"/>
                  </a:cubicBezTo>
                  <a:cubicBezTo>
                    <a:pt x="17" y="10"/>
                    <a:pt x="16" y="9"/>
                    <a:pt x="16" y="9"/>
                  </a:cubicBezTo>
                  <a:cubicBezTo>
                    <a:pt x="15" y="8"/>
                    <a:pt x="13" y="7"/>
                    <a:pt x="13" y="6"/>
                  </a:cubicBezTo>
                  <a:cubicBezTo>
                    <a:pt x="12" y="6"/>
                    <a:pt x="11" y="5"/>
                    <a:pt x="10" y="4"/>
                  </a:cubicBezTo>
                  <a:cubicBezTo>
                    <a:pt x="10" y="4"/>
                    <a:pt x="8" y="3"/>
                    <a:pt x="8" y="2"/>
                  </a:cubicBezTo>
                  <a:cubicBezTo>
                    <a:pt x="7" y="2"/>
                    <a:pt x="6" y="1"/>
                    <a:pt x="6" y="0"/>
                  </a:cubicBezTo>
                  <a:cubicBezTo>
                    <a:pt x="6" y="0"/>
                    <a:pt x="5" y="0"/>
                    <a:pt x="5" y="0"/>
                  </a:cubicBezTo>
                  <a:cubicBezTo>
                    <a:pt x="4" y="0"/>
                    <a:pt x="4" y="0"/>
                    <a:pt x="3" y="1"/>
                  </a:cubicBezTo>
                  <a:cubicBezTo>
                    <a:pt x="3" y="1"/>
                    <a:pt x="2" y="2"/>
                    <a:pt x="1" y="3"/>
                  </a:cubicBezTo>
                  <a:cubicBezTo>
                    <a:pt x="1" y="3"/>
                    <a:pt x="1" y="3"/>
                    <a:pt x="0" y="4"/>
                  </a:cubicBezTo>
                  <a:cubicBezTo>
                    <a:pt x="0" y="4"/>
                    <a:pt x="0" y="5"/>
                    <a:pt x="0" y="6"/>
                  </a:cubicBezTo>
                  <a:cubicBezTo>
                    <a:pt x="1" y="7"/>
                    <a:pt x="1" y="8"/>
                    <a:pt x="1" y="9"/>
                  </a:cubicBezTo>
                  <a:cubicBezTo>
                    <a:pt x="2" y="10"/>
                    <a:pt x="2" y="12"/>
                    <a:pt x="3" y="13"/>
                  </a:cubicBezTo>
                  <a:cubicBezTo>
                    <a:pt x="3" y="14"/>
                    <a:pt x="4" y="16"/>
                    <a:pt x="5" y="18"/>
                  </a:cubicBezTo>
                  <a:cubicBezTo>
                    <a:pt x="5" y="18"/>
                    <a:pt x="6" y="19"/>
                    <a:pt x="6" y="19"/>
                  </a:cubicBezTo>
                  <a:cubicBezTo>
                    <a:pt x="7" y="20"/>
                    <a:pt x="8" y="20"/>
                    <a:pt x="8" y="20"/>
                  </a:cubicBezTo>
                  <a:cubicBezTo>
                    <a:pt x="9" y="20"/>
                    <a:pt x="10" y="20"/>
                    <a:pt x="10" y="20"/>
                  </a:cubicBezTo>
                  <a:cubicBezTo>
                    <a:pt x="10" y="21"/>
                    <a:pt x="10" y="22"/>
                    <a:pt x="10" y="22"/>
                  </a:cubicBezTo>
                  <a:cubicBezTo>
                    <a:pt x="10" y="22"/>
                    <a:pt x="9" y="23"/>
                    <a:pt x="9" y="23"/>
                  </a:cubicBezTo>
                  <a:cubicBezTo>
                    <a:pt x="9" y="23"/>
                    <a:pt x="9" y="24"/>
                    <a:pt x="9" y="25"/>
                  </a:cubicBezTo>
                  <a:cubicBezTo>
                    <a:pt x="9" y="25"/>
                    <a:pt x="10" y="26"/>
                    <a:pt x="10" y="27"/>
                  </a:cubicBezTo>
                  <a:cubicBezTo>
                    <a:pt x="10" y="27"/>
                    <a:pt x="11" y="28"/>
                    <a:pt x="11" y="29"/>
                  </a:cubicBezTo>
                  <a:cubicBezTo>
                    <a:pt x="12" y="30"/>
                    <a:pt x="11" y="31"/>
                    <a:pt x="11" y="32"/>
                  </a:cubicBezTo>
                  <a:cubicBezTo>
                    <a:pt x="11" y="32"/>
                    <a:pt x="11" y="33"/>
                    <a:pt x="11" y="34"/>
                  </a:cubicBezTo>
                  <a:cubicBezTo>
                    <a:pt x="11" y="34"/>
                    <a:pt x="11" y="35"/>
                    <a:pt x="12" y="36"/>
                  </a:cubicBezTo>
                  <a:cubicBezTo>
                    <a:pt x="12" y="36"/>
                    <a:pt x="12" y="36"/>
                    <a:pt x="13" y="36"/>
                  </a:cubicBezTo>
                  <a:cubicBezTo>
                    <a:pt x="13" y="36"/>
                    <a:pt x="13" y="35"/>
                    <a:pt x="14" y="35"/>
                  </a:cubicBezTo>
                  <a:cubicBezTo>
                    <a:pt x="14" y="35"/>
                    <a:pt x="15" y="35"/>
                    <a:pt x="15" y="35"/>
                  </a:cubicBezTo>
                  <a:cubicBezTo>
                    <a:pt x="16" y="36"/>
                    <a:pt x="16" y="37"/>
                    <a:pt x="17" y="38"/>
                  </a:cubicBezTo>
                  <a:cubicBezTo>
                    <a:pt x="17" y="39"/>
                    <a:pt x="19" y="40"/>
                    <a:pt x="20" y="41"/>
                  </a:cubicBezTo>
                  <a:cubicBezTo>
                    <a:pt x="20" y="41"/>
                    <a:pt x="21" y="42"/>
                    <a:pt x="21" y="42"/>
                  </a:cubicBezTo>
                  <a:cubicBezTo>
                    <a:pt x="21" y="43"/>
                    <a:pt x="21" y="44"/>
                    <a:pt x="21" y="44"/>
                  </a:cubicBezTo>
                  <a:cubicBezTo>
                    <a:pt x="21" y="45"/>
                    <a:pt x="21" y="46"/>
                    <a:pt x="21" y="47"/>
                  </a:cubicBezTo>
                  <a:cubicBezTo>
                    <a:pt x="22" y="48"/>
                    <a:pt x="23" y="49"/>
                    <a:pt x="23" y="49"/>
                  </a:cubicBezTo>
                  <a:cubicBezTo>
                    <a:pt x="24" y="50"/>
                    <a:pt x="25" y="50"/>
                    <a:pt x="25" y="50"/>
                  </a:cubicBezTo>
                  <a:cubicBezTo>
                    <a:pt x="26" y="50"/>
                    <a:pt x="27" y="49"/>
                    <a:pt x="27" y="49"/>
                  </a:cubicBezTo>
                  <a:cubicBezTo>
                    <a:pt x="28" y="49"/>
                    <a:pt x="28" y="48"/>
                    <a:pt x="28" y="4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4" name="Freeform 295"/>
            <p:cNvSpPr>
              <a:spLocks/>
            </p:cNvSpPr>
            <p:nvPr/>
          </p:nvSpPr>
          <p:spPr bwMode="auto">
            <a:xfrm>
              <a:off x="1104901" y="2290763"/>
              <a:ext cx="7938" cy="4763"/>
            </a:xfrm>
            <a:custGeom>
              <a:avLst/>
              <a:gdLst/>
              <a:ahLst/>
              <a:cxnLst>
                <a:cxn ang="0">
                  <a:pos x="1" y="0"/>
                </a:cxn>
                <a:cxn ang="0">
                  <a:pos x="0" y="1"/>
                </a:cxn>
                <a:cxn ang="0">
                  <a:pos x="0" y="2"/>
                </a:cxn>
                <a:cxn ang="0">
                  <a:pos x="0" y="3"/>
                </a:cxn>
                <a:cxn ang="0">
                  <a:pos x="2" y="3"/>
                </a:cxn>
                <a:cxn ang="0">
                  <a:pos x="4" y="1"/>
                </a:cxn>
                <a:cxn ang="0">
                  <a:pos x="4" y="0"/>
                </a:cxn>
                <a:cxn ang="0">
                  <a:pos x="1" y="0"/>
                </a:cxn>
              </a:cxnLst>
              <a:rect l="0" t="0" r="r" b="b"/>
              <a:pathLst>
                <a:path w="4" h="3">
                  <a:moveTo>
                    <a:pt x="1" y="0"/>
                  </a:moveTo>
                  <a:cubicBezTo>
                    <a:pt x="1" y="0"/>
                    <a:pt x="0" y="1"/>
                    <a:pt x="0" y="1"/>
                  </a:cubicBezTo>
                  <a:cubicBezTo>
                    <a:pt x="0" y="1"/>
                    <a:pt x="0" y="1"/>
                    <a:pt x="0" y="2"/>
                  </a:cubicBezTo>
                  <a:cubicBezTo>
                    <a:pt x="0" y="2"/>
                    <a:pt x="0" y="3"/>
                    <a:pt x="0" y="3"/>
                  </a:cubicBezTo>
                  <a:cubicBezTo>
                    <a:pt x="1" y="3"/>
                    <a:pt x="2" y="3"/>
                    <a:pt x="2" y="3"/>
                  </a:cubicBezTo>
                  <a:cubicBezTo>
                    <a:pt x="3" y="2"/>
                    <a:pt x="4" y="2"/>
                    <a:pt x="4" y="1"/>
                  </a:cubicBezTo>
                  <a:cubicBezTo>
                    <a:pt x="4" y="1"/>
                    <a:pt x="4" y="0"/>
                    <a:pt x="4" y="0"/>
                  </a:cubicBezTo>
                  <a:cubicBezTo>
                    <a:pt x="3" y="0"/>
                    <a:pt x="2" y="0"/>
                    <a:pt x="1"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5" name="Freeform 296"/>
            <p:cNvSpPr>
              <a:spLocks/>
            </p:cNvSpPr>
            <p:nvPr/>
          </p:nvSpPr>
          <p:spPr bwMode="auto">
            <a:xfrm>
              <a:off x="504826" y="2422525"/>
              <a:ext cx="266700" cy="141288"/>
            </a:xfrm>
            <a:custGeom>
              <a:avLst/>
              <a:gdLst/>
              <a:ahLst/>
              <a:cxnLst>
                <a:cxn ang="0">
                  <a:pos x="130" y="32"/>
                </a:cxn>
                <a:cxn ang="0">
                  <a:pos x="138" y="32"/>
                </a:cxn>
                <a:cxn ang="0">
                  <a:pos x="139" y="35"/>
                </a:cxn>
                <a:cxn ang="0">
                  <a:pos x="141" y="40"/>
                </a:cxn>
                <a:cxn ang="0">
                  <a:pos x="140" y="42"/>
                </a:cxn>
                <a:cxn ang="0">
                  <a:pos x="133" y="40"/>
                </a:cxn>
                <a:cxn ang="0">
                  <a:pos x="125" y="41"/>
                </a:cxn>
                <a:cxn ang="0">
                  <a:pos x="114" y="43"/>
                </a:cxn>
                <a:cxn ang="0">
                  <a:pos x="104" y="44"/>
                </a:cxn>
                <a:cxn ang="0">
                  <a:pos x="95" y="45"/>
                </a:cxn>
                <a:cxn ang="0">
                  <a:pos x="92" y="49"/>
                </a:cxn>
                <a:cxn ang="0">
                  <a:pos x="90" y="44"/>
                </a:cxn>
                <a:cxn ang="0">
                  <a:pos x="85" y="45"/>
                </a:cxn>
                <a:cxn ang="0">
                  <a:pos x="83" y="52"/>
                </a:cxn>
                <a:cxn ang="0">
                  <a:pos x="76" y="53"/>
                </a:cxn>
                <a:cxn ang="0">
                  <a:pos x="69" y="61"/>
                </a:cxn>
                <a:cxn ang="0">
                  <a:pos x="62" y="69"/>
                </a:cxn>
                <a:cxn ang="0">
                  <a:pos x="55" y="67"/>
                </a:cxn>
                <a:cxn ang="0">
                  <a:pos x="50" y="67"/>
                </a:cxn>
                <a:cxn ang="0">
                  <a:pos x="46" y="68"/>
                </a:cxn>
                <a:cxn ang="0">
                  <a:pos x="40" y="69"/>
                </a:cxn>
                <a:cxn ang="0">
                  <a:pos x="34" y="73"/>
                </a:cxn>
                <a:cxn ang="0">
                  <a:pos x="31" y="74"/>
                </a:cxn>
                <a:cxn ang="0">
                  <a:pos x="29" y="69"/>
                </a:cxn>
                <a:cxn ang="0">
                  <a:pos x="21" y="74"/>
                </a:cxn>
                <a:cxn ang="0">
                  <a:pos x="17" y="71"/>
                </a:cxn>
                <a:cxn ang="0">
                  <a:pos x="10" y="70"/>
                </a:cxn>
                <a:cxn ang="0">
                  <a:pos x="6" y="64"/>
                </a:cxn>
                <a:cxn ang="0">
                  <a:pos x="3" y="58"/>
                </a:cxn>
                <a:cxn ang="0">
                  <a:pos x="1" y="54"/>
                </a:cxn>
                <a:cxn ang="0">
                  <a:pos x="10" y="50"/>
                </a:cxn>
                <a:cxn ang="0">
                  <a:pos x="15" y="49"/>
                </a:cxn>
                <a:cxn ang="0">
                  <a:pos x="24" y="53"/>
                </a:cxn>
                <a:cxn ang="0">
                  <a:pos x="34" y="50"/>
                </a:cxn>
                <a:cxn ang="0">
                  <a:pos x="43" y="46"/>
                </a:cxn>
                <a:cxn ang="0">
                  <a:pos x="48" y="46"/>
                </a:cxn>
                <a:cxn ang="0">
                  <a:pos x="55" y="43"/>
                </a:cxn>
                <a:cxn ang="0">
                  <a:pos x="54" y="33"/>
                </a:cxn>
                <a:cxn ang="0">
                  <a:pos x="61" y="28"/>
                </a:cxn>
                <a:cxn ang="0">
                  <a:pos x="65" y="16"/>
                </a:cxn>
                <a:cxn ang="0">
                  <a:pos x="68" y="7"/>
                </a:cxn>
                <a:cxn ang="0">
                  <a:pos x="75" y="2"/>
                </a:cxn>
                <a:cxn ang="0">
                  <a:pos x="79" y="3"/>
                </a:cxn>
                <a:cxn ang="0">
                  <a:pos x="88" y="7"/>
                </a:cxn>
                <a:cxn ang="0">
                  <a:pos x="95" y="5"/>
                </a:cxn>
                <a:cxn ang="0">
                  <a:pos x="94" y="11"/>
                </a:cxn>
                <a:cxn ang="0">
                  <a:pos x="94" y="16"/>
                </a:cxn>
                <a:cxn ang="0">
                  <a:pos x="103" y="15"/>
                </a:cxn>
                <a:cxn ang="0">
                  <a:pos x="102" y="18"/>
                </a:cxn>
                <a:cxn ang="0">
                  <a:pos x="104" y="24"/>
                </a:cxn>
                <a:cxn ang="0">
                  <a:pos x="109" y="23"/>
                </a:cxn>
                <a:cxn ang="0">
                  <a:pos x="112" y="29"/>
                </a:cxn>
                <a:cxn ang="0">
                  <a:pos x="119" y="33"/>
                </a:cxn>
              </a:cxnLst>
              <a:rect l="0" t="0" r="r" b="b"/>
              <a:pathLst>
                <a:path w="141" h="75">
                  <a:moveTo>
                    <a:pt x="125" y="32"/>
                  </a:moveTo>
                  <a:cubicBezTo>
                    <a:pt x="125" y="32"/>
                    <a:pt x="125" y="32"/>
                    <a:pt x="125" y="32"/>
                  </a:cubicBezTo>
                  <a:cubicBezTo>
                    <a:pt x="126" y="32"/>
                    <a:pt x="129" y="32"/>
                    <a:pt x="130" y="32"/>
                  </a:cubicBezTo>
                  <a:cubicBezTo>
                    <a:pt x="131" y="32"/>
                    <a:pt x="132" y="31"/>
                    <a:pt x="133" y="31"/>
                  </a:cubicBezTo>
                  <a:cubicBezTo>
                    <a:pt x="134" y="31"/>
                    <a:pt x="135" y="30"/>
                    <a:pt x="136" y="30"/>
                  </a:cubicBezTo>
                  <a:cubicBezTo>
                    <a:pt x="137" y="30"/>
                    <a:pt x="137" y="32"/>
                    <a:pt x="138" y="32"/>
                  </a:cubicBezTo>
                  <a:cubicBezTo>
                    <a:pt x="138" y="32"/>
                    <a:pt x="139" y="33"/>
                    <a:pt x="140" y="33"/>
                  </a:cubicBezTo>
                  <a:cubicBezTo>
                    <a:pt x="140" y="33"/>
                    <a:pt x="140" y="33"/>
                    <a:pt x="140" y="33"/>
                  </a:cubicBezTo>
                  <a:cubicBezTo>
                    <a:pt x="140" y="34"/>
                    <a:pt x="139" y="34"/>
                    <a:pt x="139" y="35"/>
                  </a:cubicBezTo>
                  <a:cubicBezTo>
                    <a:pt x="138" y="35"/>
                    <a:pt x="138" y="36"/>
                    <a:pt x="139" y="36"/>
                  </a:cubicBezTo>
                  <a:cubicBezTo>
                    <a:pt x="139" y="37"/>
                    <a:pt x="140" y="38"/>
                    <a:pt x="140" y="38"/>
                  </a:cubicBezTo>
                  <a:cubicBezTo>
                    <a:pt x="140" y="39"/>
                    <a:pt x="141" y="40"/>
                    <a:pt x="141" y="40"/>
                  </a:cubicBezTo>
                  <a:cubicBezTo>
                    <a:pt x="141" y="41"/>
                    <a:pt x="141" y="41"/>
                    <a:pt x="141" y="42"/>
                  </a:cubicBezTo>
                  <a:cubicBezTo>
                    <a:pt x="141" y="42"/>
                    <a:pt x="140" y="42"/>
                    <a:pt x="140" y="42"/>
                  </a:cubicBezTo>
                  <a:cubicBezTo>
                    <a:pt x="140" y="42"/>
                    <a:pt x="140" y="42"/>
                    <a:pt x="140" y="42"/>
                  </a:cubicBezTo>
                  <a:cubicBezTo>
                    <a:pt x="139" y="42"/>
                    <a:pt x="139" y="41"/>
                    <a:pt x="138" y="41"/>
                  </a:cubicBezTo>
                  <a:cubicBezTo>
                    <a:pt x="138" y="41"/>
                    <a:pt x="136" y="41"/>
                    <a:pt x="136" y="41"/>
                  </a:cubicBezTo>
                  <a:cubicBezTo>
                    <a:pt x="135" y="41"/>
                    <a:pt x="134" y="41"/>
                    <a:pt x="133" y="40"/>
                  </a:cubicBezTo>
                  <a:cubicBezTo>
                    <a:pt x="133" y="40"/>
                    <a:pt x="131" y="40"/>
                    <a:pt x="131" y="40"/>
                  </a:cubicBezTo>
                  <a:cubicBezTo>
                    <a:pt x="130" y="39"/>
                    <a:pt x="128" y="40"/>
                    <a:pt x="128" y="40"/>
                  </a:cubicBezTo>
                  <a:cubicBezTo>
                    <a:pt x="127" y="40"/>
                    <a:pt x="126" y="41"/>
                    <a:pt x="125" y="41"/>
                  </a:cubicBezTo>
                  <a:cubicBezTo>
                    <a:pt x="124" y="41"/>
                    <a:pt x="122" y="41"/>
                    <a:pt x="121" y="41"/>
                  </a:cubicBezTo>
                  <a:cubicBezTo>
                    <a:pt x="120" y="41"/>
                    <a:pt x="119" y="41"/>
                    <a:pt x="119" y="41"/>
                  </a:cubicBezTo>
                  <a:cubicBezTo>
                    <a:pt x="118" y="42"/>
                    <a:pt x="115" y="43"/>
                    <a:pt x="114" y="43"/>
                  </a:cubicBezTo>
                  <a:cubicBezTo>
                    <a:pt x="113" y="44"/>
                    <a:pt x="111" y="44"/>
                    <a:pt x="110" y="45"/>
                  </a:cubicBezTo>
                  <a:cubicBezTo>
                    <a:pt x="110" y="45"/>
                    <a:pt x="108" y="45"/>
                    <a:pt x="107" y="45"/>
                  </a:cubicBezTo>
                  <a:cubicBezTo>
                    <a:pt x="106" y="45"/>
                    <a:pt x="105" y="44"/>
                    <a:pt x="104" y="44"/>
                  </a:cubicBezTo>
                  <a:cubicBezTo>
                    <a:pt x="103" y="44"/>
                    <a:pt x="101" y="45"/>
                    <a:pt x="101" y="45"/>
                  </a:cubicBezTo>
                  <a:cubicBezTo>
                    <a:pt x="100" y="45"/>
                    <a:pt x="98" y="45"/>
                    <a:pt x="97" y="45"/>
                  </a:cubicBezTo>
                  <a:cubicBezTo>
                    <a:pt x="97" y="45"/>
                    <a:pt x="96" y="45"/>
                    <a:pt x="95" y="45"/>
                  </a:cubicBezTo>
                  <a:cubicBezTo>
                    <a:pt x="95" y="45"/>
                    <a:pt x="94" y="45"/>
                    <a:pt x="94" y="45"/>
                  </a:cubicBezTo>
                  <a:cubicBezTo>
                    <a:pt x="94" y="46"/>
                    <a:pt x="94" y="47"/>
                    <a:pt x="94" y="48"/>
                  </a:cubicBezTo>
                  <a:cubicBezTo>
                    <a:pt x="93" y="48"/>
                    <a:pt x="92" y="49"/>
                    <a:pt x="92" y="49"/>
                  </a:cubicBezTo>
                  <a:cubicBezTo>
                    <a:pt x="91" y="49"/>
                    <a:pt x="90" y="49"/>
                    <a:pt x="90" y="48"/>
                  </a:cubicBezTo>
                  <a:cubicBezTo>
                    <a:pt x="90" y="48"/>
                    <a:pt x="90" y="47"/>
                    <a:pt x="90" y="46"/>
                  </a:cubicBezTo>
                  <a:cubicBezTo>
                    <a:pt x="90" y="46"/>
                    <a:pt x="90" y="45"/>
                    <a:pt x="90" y="44"/>
                  </a:cubicBezTo>
                  <a:cubicBezTo>
                    <a:pt x="90" y="44"/>
                    <a:pt x="89" y="43"/>
                    <a:pt x="89" y="43"/>
                  </a:cubicBezTo>
                  <a:cubicBezTo>
                    <a:pt x="89" y="43"/>
                    <a:pt x="88" y="44"/>
                    <a:pt x="88" y="44"/>
                  </a:cubicBezTo>
                  <a:cubicBezTo>
                    <a:pt x="87" y="44"/>
                    <a:pt x="86" y="45"/>
                    <a:pt x="85" y="45"/>
                  </a:cubicBezTo>
                  <a:cubicBezTo>
                    <a:pt x="85" y="46"/>
                    <a:pt x="85" y="47"/>
                    <a:pt x="85" y="48"/>
                  </a:cubicBezTo>
                  <a:cubicBezTo>
                    <a:pt x="84" y="49"/>
                    <a:pt x="85" y="50"/>
                    <a:pt x="85" y="50"/>
                  </a:cubicBezTo>
                  <a:cubicBezTo>
                    <a:pt x="84" y="51"/>
                    <a:pt x="84" y="51"/>
                    <a:pt x="83" y="52"/>
                  </a:cubicBezTo>
                  <a:cubicBezTo>
                    <a:pt x="83" y="52"/>
                    <a:pt x="82" y="53"/>
                    <a:pt x="82" y="53"/>
                  </a:cubicBezTo>
                  <a:cubicBezTo>
                    <a:pt x="81" y="54"/>
                    <a:pt x="80" y="54"/>
                    <a:pt x="79" y="54"/>
                  </a:cubicBezTo>
                  <a:cubicBezTo>
                    <a:pt x="78" y="54"/>
                    <a:pt x="77" y="53"/>
                    <a:pt x="76" y="53"/>
                  </a:cubicBezTo>
                  <a:cubicBezTo>
                    <a:pt x="75" y="53"/>
                    <a:pt x="74" y="55"/>
                    <a:pt x="74" y="56"/>
                  </a:cubicBezTo>
                  <a:cubicBezTo>
                    <a:pt x="73" y="56"/>
                    <a:pt x="72" y="57"/>
                    <a:pt x="72" y="58"/>
                  </a:cubicBezTo>
                  <a:cubicBezTo>
                    <a:pt x="71" y="59"/>
                    <a:pt x="70" y="60"/>
                    <a:pt x="69" y="61"/>
                  </a:cubicBezTo>
                  <a:cubicBezTo>
                    <a:pt x="69" y="62"/>
                    <a:pt x="67" y="63"/>
                    <a:pt x="66" y="64"/>
                  </a:cubicBezTo>
                  <a:cubicBezTo>
                    <a:pt x="66" y="65"/>
                    <a:pt x="65" y="66"/>
                    <a:pt x="64" y="67"/>
                  </a:cubicBezTo>
                  <a:cubicBezTo>
                    <a:pt x="64" y="68"/>
                    <a:pt x="63" y="69"/>
                    <a:pt x="62" y="69"/>
                  </a:cubicBezTo>
                  <a:cubicBezTo>
                    <a:pt x="62" y="69"/>
                    <a:pt x="60" y="70"/>
                    <a:pt x="60" y="69"/>
                  </a:cubicBezTo>
                  <a:cubicBezTo>
                    <a:pt x="59" y="69"/>
                    <a:pt x="58" y="68"/>
                    <a:pt x="57" y="68"/>
                  </a:cubicBezTo>
                  <a:cubicBezTo>
                    <a:pt x="57" y="68"/>
                    <a:pt x="56" y="67"/>
                    <a:pt x="55" y="67"/>
                  </a:cubicBezTo>
                  <a:cubicBezTo>
                    <a:pt x="55" y="67"/>
                    <a:pt x="54" y="68"/>
                    <a:pt x="54" y="68"/>
                  </a:cubicBezTo>
                  <a:cubicBezTo>
                    <a:pt x="53" y="68"/>
                    <a:pt x="52" y="68"/>
                    <a:pt x="51" y="68"/>
                  </a:cubicBezTo>
                  <a:cubicBezTo>
                    <a:pt x="51" y="68"/>
                    <a:pt x="51" y="67"/>
                    <a:pt x="50" y="67"/>
                  </a:cubicBezTo>
                  <a:cubicBezTo>
                    <a:pt x="50" y="67"/>
                    <a:pt x="50" y="66"/>
                    <a:pt x="49" y="65"/>
                  </a:cubicBezTo>
                  <a:cubicBezTo>
                    <a:pt x="48" y="65"/>
                    <a:pt x="47" y="65"/>
                    <a:pt x="46" y="65"/>
                  </a:cubicBezTo>
                  <a:cubicBezTo>
                    <a:pt x="46" y="66"/>
                    <a:pt x="46" y="67"/>
                    <a:pt x="46" y="68"/>
                  </a:cubicBezTo>
                  <a:cubicBezTo>
                    <a:pt x="45" y="68"/>
                    <a:pt x="44" y="68"/>
                    <a:pt x="43" y="68"/>
                  </a:cubicBezTo>
                  <a:cubicBezTo>
                    <a:pt x="42" y="68"/>
                    <a:pt x="40" y="67"/>
                    <a:pt x="40" y="68"/>
                  </a:cubicBezTo>
                  <a:cubicBezTo>
                    <a:pt x="40" y="68"/>
                    <a:pt x="40" y="69"/>
                    <a:pt x="40" y="69"/>
                  </a:cubicBezTo>
                  <a:cubicBezTo>
                    <a:pt x="40" y="70"/>
                    <a:pt x="38" y="70"/>
                    <a:pt x="38" y="70"/>
                  </a:cubicBezTo>
                  <a:cubicBezTo>
                    <a:pt x="37" y="71"/>
                    <a:pt x="36" y="71"/>
                    <a:pt x="36" y="71"/>
                  </a:cubicBezTo>
                  <a:cubicBezTo>
                    <a:pt x="36" y="71"/>
                    <a:pt x="35" y="72"/>
                    <a:pt x="34" y="73"/>
                  </a:cubicBezTo>
                  <a:cubicBezTo>
                    <a:pt x="34" y="73"/>
                    <a:pt x="33" y="74"/>
                    <a:pt x="32" y="74"/>
                  </a:cubicBezTo>
                  <a:cubicBezTo>
                    <a:pt x="32" y="75"/>
                    <a:pt x="31" y="75"/>
                    <a:pt x="31" y="75"/>
                  </a:cubicBezTo>
                  <a:cubicBezTo>
                    <a:pt x="31" y="75"/>
                    <a:pt x="31" y="74"/>
                    <a:pt x="31" y="74"/>
                  </a:cubicBezTo>
                  <a:cubicBezTo>
                    <a:pt x="31" y="73"/>
                    <a:pt x="31" y="72"/>
                    <a:pt x="31" y="72"/>
                  </a:cubicBezTo>
                  <a:cubicBezTo>
                    <a:pt x="31" y="71"/>
                    <a:pt x="32" y="70"/>
                    <a:pt x="31" y="69"/>
                  </a:cubicBezTo>
                  <a:cubicBezTo>
                    <a:pt x="31" y="69"/>
                    <a:pt x="29" y="69"/>
                    <a:pt x="29" y="69"/>
                  </a:cubicBezTo>
                  <a:cubicBezTo>
                    <a:pt x="28" y="70"/>
                    <a:pt x="27" y="71"/>
                    <a:pt x="27" y="71"/>
                  </a:cubicBezTo>
                  <a:cubicBezTo>
                    <a:pt x="26" y="72"/>
                    <a:pt x="25" y="73"/>
                    <a:pt x="24" y="73"/>
                  </a:cubicBezTo>
                  <a:cubicBezTo>
                    <a:pt x="23" y="73"/>
                    <a:pt x="22" y="74"/>
                    <a:pt x="21" y="74"/>
                  </a:cubicBezTo>
                  <a:cubicBezTo>
                    <a:pt x="21" y="74"/>
                    <a:pt x="21" y="72"/>
                    <a:pt x="20" y="72"/>
                  </a:cubicBezTo>
                  <a:cubicBezTo>
                    <a:pt x="20" y="72"/>
                    <a:pt x="20" y="71"/>
                    <a:pt x="19" y="71"/>
                  </a:cubicBezTo>
                  <a:cubicBezTo>
                    <a:pt x="19" y="71"/>
                    <a:pt x="18" y="71"/>
                    <a:pt x="17" y="71"/>
                  </a:cubicBezTo>
                  <a:cubicBezTo>
                    <a:pt x="17" y="71"/>
                    <a:pt x="17" y="70"/>
                    <a:pt x="16" y="70"/>
                  </a:cubicBezTo>
                  <a:cubicBezTo>
                    <a:pt x="16" y="69"/>
                    <a:pt x="14" y="70"/>
                    <a:pt x="13" y="70"/>
                  </a:cubicBezTo>
                  <a:cubicBezTo>
                    <a:pt x="12" y="70"/>
                    <a:pt x="11" y="70"/>
                    <a:pt x="10" y="70"/>
                  </a:cubicBezTo>
                  <a:cubicBezTo>
                    <a:pt x="10" y="69"/>
                    <a:pt x="10" y="68"/>
                    <a:pt x="9" y="67"/>
                  </a:cubicBezTo>
                  <a:cubicBezTo>
                    <a:pt x="9" y="67"/>
                    <a:pt x="9" y="65"/>
                    <a:pt x="8" y="65"/>
                  </a:cubicBezTo>
                  <a:cubicBezTo>
                    <a:pt x="8" y="64"/>
                    <a:pt x="6" y="64"/>
                    <a:pt x="6" y="64"/>
                  </a:cubicBezTo>
                  <a:cubicBezTo>
                    <a:pt x="5" y="63"/>
                    <a:pt x="4" y="63"/>
                    <a:pt x="3" y="63"/>
                  </a:cubicBezTo>
                  <a:cubicBezTo>
                    <a:pt x="3" y="62"/>
                    <a:pt x="2" y="61"/>
                    <a:pt x="2" y="60"/>
                  </a:cubicBezTo>
                  <a:cubicBezTo>
                    <a:pt x="2" y="60"/>
                    <a:pt x="3" y="59"/>
                    <a:pt x="3" y="58"/>
                  </a:cubicBezTo>
                  <a:cubicBezTo>
                    <a:pt x="4" y="58"/>
                    <a:pt x="3" y="57"/>
                    <a:pt x="3" y="57"/>
                  </a:cubicBezTo>
                  <a:cubicBezTo>
                    <a:pt x="2" y="57"/>
                    <a:pt x="1" y="57"/>
                    <a:pt x="0" y="57"/>
                  </a:cubicBezTo>
                  <a:cubicBezTo>
                    <a:pt x="0" y="56"/>
                    <a:pt x="0" y="55"/>
                    <a:pt x="1" y="54"/>
                  </a:cubicBezTo>
                  <a:cubicBezTo>
                    <a:pt x="1" y="54"/>
                    <a:pt x="3" y="53"/>
                    <a:pt x="3" y="53"/>
                  </a:cubicBezTo>
                  <a:cubicBezTo>
                    <a:pt x="4" y="53"/>
                    <a:pt x="5" y="53"/>
                    <a:pt x="6" y="52"/>
                  </a:cubicBezTo>
                  <a:cubicBezTo>
                    <a:pt x="7" y="52"/>
                    <a:pt x="9" y="51"/>
                    <a:pt x="10" y="50"/>
                  </a:cubicBezTo>
                  <a:cubicBezTo>
                    <a:pt x="10" y="50"/>
                    <a:pt x="11" y="49"/>
                    <a:pt x="11" y="49"/>
                  </a:cubicBezTo>
                  <a:cubicBezTo>
                    <a:pt x="12" y="49"/>
                    <a:pt x="13" y="48"/>
                    <a:pt x="14" y="48"/>
                  </a:cubicBezTo>
                  <a:cubicBezTo>
                    <a:pt x="14" y="48"/>
                    <a:pt x="15" y="49"/>
                    <a:pt x="15" y="49"/>
                  </a:cubicBezTo>
                  <a:cubicBezTo>
                    <a:pt x="16" y="49"/>
                    <a:pt x="18" y="49"/>
                    <a:pt x="18" y="50"/>
                  </a:cubicBezTo>
                  <a:cubicBezTo>
                    <a:pt x="19" y="50"/>
                    <a:pt x="21" y="52"/>
                    <a:pt x="22" y="53"/>
                  </a:cubicBezTo>
                  <a:cubicBezTo>
                    <a:pt x="22" y="53"/>
                    <a:pt x="23" y="53"/>
                    <a:pt x="24" y="53"/>
                  </a:cubicBezTo>
                  <a:cubicBezTo>
                    <a:pt x="25" y="53"/>
                    <a:pt x="26" y="52"/>
                    <a:pt x="27" y="52"/>
                  </a:cubicBezTo>
                  <a:cubicBezTo>
                    <a:pt x="28" y="51"/>
                    <a:pt x="30" y="50"/>
                    <a:pt x="30" y="50"/>
                  </a:cubicBezTo>
                  <a:cubicBezTo>
                    <a:pt x="31" y="50"/>
                    <a:pt x="33" y="50"/>
                    <a:pt x="34" y="50"/>
                  </a:cubicBezTo>
                  <a:cubicBezTo>
                    <a:pt x="35" y="50"/>
                    <a:pt x="36" y="48"/>
                    <a:pt x="37" y="47"/>
                  </a:cubicBezTo>
                  <a:cubicBezTo>
                    <a:pt x="38" y="47"/>
                    <a:pt x="39" y="46"/>
                    <a:pt x="40" y="46"/>
                  </a:cubicBezTo>
                  <a:cubicBezTo>
                    <a:pt x="40" y="45"/>
                    <a:pt x="42" y="46"/>
                    <a:pt x="43" y="46"/>
                  </a:cubicBezTo>
                  <a:cubicBezTo>
                    <a:pt x="44" y="46"/>
                    <a:pt x="45" y="46"/>
                    <a:pt x="46" y="46"/>
                  </a:cubicBezTo>
                  <a:cubicBezTo>
                    <a:pt x="46" y="45"/>
                    <a:pt x="47" y="44"/>
                    <a:pt x="47" y="44"/>
                  </a:cubicBezTo>
                  <a:cubicBezTo>
                    <a:pt x="48" y="44"/>
                    <a:pt x="48" y="46"/>
                    <a:pt x="48" y="46"/>
                  </a:cubicBezTo>
                  <a:cubicBezTo>
                    <a:pt x="49" y="47"/>
                    <a:pt x="50" y="47"/>
                    <a:pt x="51" y="47"/>
                  </a:cubicBezTo>
                  <a:cubicBezTo>
                    <a:pt x="52" y="47"/>
                    <a:pt x="53" y="47"/>
                    <a:pt x="54" y="46"/>
                  </a:cubicBezTo>
                  <a:cubicBezTo>
                    <a:pt x="54" y="46"/>
                    <a:pt x="55" y="44"/>
                    <a:pt x="55" y="43"/>
                  </a:cubicBezTo>
                  <a:cubicBezTo>
                    <a:pt x="55" y="42"/>
                    <a:pt x="55" y="40"/>
                    <a:pt x="55" y="38"/>
                  </a:cubicBezTo>
                  <a:cubicBezTo>
                    <a:pt x="55" y="37"/>
                    <a:pt x="54" y="36"/>
                    <a:pt x="54" y="35"/>
                  </a:cubicBezTo>
                  <a:cubicBezTo>
                    <a:pt x="54" y="34"/>
                    <a:pt x="54" y="33"/>
                    <a:pt x="54" y="33"/>
                  </a:cubicBezTo>
                  <a:cubicBezTo>
                    <a:pt x="55" y="32"/>
                    <a:pt x="56" y="32"/>
                    <a:pt x="56" y="31"/>
                  </a:cubicBezTo>
                  <a:cubicBezTo>
                    <a:pt x="57" y="31"/>
                    <a:pt x="58" y="30"/>
                    <a:pt x="58" y="30"/>
                  </a:cubicBezTo>
                  <a:cubicBezTo>
                    <a:pt x="59" y="30"/>
                    <a:pt x="61" y="29"/>
                    <a:pt x="61" y="28"/>
                  </a:cubicBezTo>
                  <a:cubicBezTo>
                    <a:pt x="62" y="27"/>
                    <a:pt x="63" y="25"/>
                    <a:pt x="63" y="25"/>
                  </a:cubicBezTo>
                  <a:cubicBezTo>
                    <a:pt x="63" y="23"/>
                    <a:pt x="63" y="21"/>
                    <a:pt x="64" y="19"/>
                  </a:cubicBezTo>
                  <a:cubicBezTo>
                    <a:pt x="64" y="18"/>
                    <a:pt x="65" y="16"/>
                    <a:pt x="65" y="16"/>
                  </a:cubicBezTo>
                  <a:cubicBezTo>
                    <a:pt x="65" y="15"/>
                    <a:pt x="66" y="13"/>
                    <a:pt x="67" y="13"/>
                  </a:cubicBezTo>
                  <a:cubicBezTo>
                    <a:pt x="67" y="12"/>
                    <a:pt x="67" y="11"/>
                    <a:pt x="67" y="10"/>
                  </a:cubicBezTo>
                  <a:cubicBezTo>
                    <a:pt x="68" y="9"/>
                    <a:pt x="68" y="7"/>
                    <a:pt x="68" y="7"/>
                  </a:cubicBezTo>
                  <a:cubicBezTo>
                    <a:pt x="69" y="6"/>
                    <a:pt x="69" y="5"/>
                    <a:pt x="69" y="5"/>
                  </a:cubicBezTo>
                  <a:cubicBezTo>
                    <a:pt x="70" y="4"/>
                    <a:pt x="71" y="3"/>
                    <a:pt x="72" y="3"/>
                  </a:cubicBezTo>
                  <a:cubicBezTo>
                    <a:pt x="73" y="2"/>
                    <a:pt x="75" y="2"/>
                    <a:pt x="75" y="2"/>
                  </a:cubicBezTo>
                  <a:cubicBezTo>
                    <a:pt x="76" y="2"/>
                    <a:pt x="77" y="1"/>
                    <a:pt x="78" y="0"/>
                  </a:cubicBezTo>
                  <a:cubicBezTo>
                    <a:pt x="78" y="1"/>
                    <a:pt x="78" y="1"/>
                    <a:pt x="78" y="1"/>
                  </a:cubicBezTo>
                  <a:cubicBezTo>
                    <a:pt x="79" y="1"/>
                    <a:pt x="79" y="3"/>
                    <a:pt x="79" y="3"/>
                  </a:cubicBezTo>
                  <a:cubicBezTo>
                    <a:pt x="80" y="4"/>
                    <a:pt x="81" y="5"/>
                    <a:pt x="82" y="5"/>
                  </a:cubicBezTo>
                  <a:cubicBezTo>
                    <a:pt x="83" y="6"/>
                    <a:pt x="84" y="6"/>
                    <a:pt x="85" y="7"/>
                  </a:cubicBezTo>
                  <a:cubicBezTo>
                    <a:pt x="86" y="7"/>
                    <a:pt x="87" y="7"/>
                    <a:pt x="88" y="7"/>
                  </a:cubicBezTo>
                  <a:cubicBezTo>
                    <a:pt x="88" y="6"/>
                    <a:pt x="90" y="5"/>
                    <a:pt x="91" y="5"/>
                  </a:cubicBezTo>
                  <a:cubicBezTo>
                    <a:pt x="91" y="5"/>
                    <a:pt x="92" y="5"/>
                    <a:pt x="93" y="5"/>
                  </a:cubicBezTo>
                  <a:cubicBezTo>
                    <a:pt x="94" y="5"/>
                    <a:pt x="95" y="5"/>
                    <a:pt x="95" y="5"/>
                  </a:cubicBezTo>
                  <a:cubicBezTo>
                    <a:pt x="95" y="6"/>
                    <a:pt x="96" y="6"/>
                    <a:pt x="96" y="7"/>
                  </a:cubicBezTo>
                  <a:cubicBezTo>
                    <a:pt x="96" y="7"/>
                    <a:pt x="96" y="8"/>
                    <a:pt x="95" y="9"/>
                  </a:cubicBezTo>
                  <a:cubicBezTo>
                    <a:pt x="95" y="9"/>
                    <a:pt x="95" y="10"/>
                    <a:pt x="94" y="11"/>
                  </a:cubicBezTo>
                  <a:cubicBezTo>
                    <a:pt x="94" y="11"/>
                    <a:pt x="93" y="12"/>
                    <a:pt x="93" y="12"/>
                  </a:cubicBezTo>
                  <a:cubicBezTo>
                    <a:pt x="93" y="13"/>
                    <a:pt x="93" y="14"/>
                    <a:pt x="93" y="15"/>
                  </a:cubicBezTo>
                  <a:cubicBezTo>
                    <a:pt x="93" y="15"/>
                    <a:pt x="94" y="16"/>
                    <a:pt x="94" y="16"/>
                  </a:cubicBezTo>
                  <a:cubicBezTo>
                    <a:pt x="95" y="16"/>
                    <a:pt x="97" y="16"/>
                    <a:pt x="98" y="16"/>
                  </a:cubicBezTo>
                  <a:cubicBezTo>
                    <a:pt x="99" y="16"/>
                    <a:pt x="100" y="15"/>
                    <a:pt x="101" y="15"/>
                  </a:cubicBezTo>
                  <a:cubicBezTo>
                    <a:pt x="101" y="15"/>
                    <a:pt x="102" y="15"/>
                    <a:pt x="103" y="15"/>
                  </a:cubicBezTo>
                  <a:cubicBezTo>
                    <a:pt x="104" y="15"/>
                    <a:pt x="105" y="16"/>
                    <a:pt x="105" y="16"/>
                  </a:cubicBezTo>
                  <a:cubicBezTo>
                    <a:pt x="105" y="17"/>
                    <a:pt x="105" y="17"/>
                    <a:pt x="104" y="18"/>
                  </a:cubicBezTo>
                  <a:cubicBezTo>
                    <a:pt x="104" y="18"/>
                    <a:pt x="103" y="18"/>
                    <a:pt x="102" y="18"/>
                  </a:cubicBezTo>
                  <a:cubicBezTo>
                    <a:pt x="102" y="18"/>
                    <a:pt x="101" y="19"/>
                    <a:pt x="101" y="20"/>
                  </a:cubicBezTo>
                  <a:cubicBezTo>
                    <a:pt x="101" y="21"/>
                    <a:pt x="102" y="22"/>
                    <a:pt x="102" y="22"/>
                  </a:cubicBezTo>
                  <a:cubicBezTo>
                    <a:pt x="102" y="22"/>
                    <a:pt x="103" y="23"/>
                    <a:pt x="104" y="24"/>
                  </a:cubicBezTo>
                  <a:cubicBezTo>
                    <a:pt x="104" y="24"/>
                    <a:pt x="105" y="24"/>
                    <a:pt x="106" y="25"/>
                  </a:cubicBezTo>
                  <a:cubicBezTo>
                    <a:pt x="106" y="25"/>
                    <a:pt x="107" y="25"/>
                    <a:pt x="108" y="24"/>
                  </a:cubicBezTo>
                  <a:cubicBezTo>
                    <a:pt x="108" y="24"/>
                    <a:pt x="109" y="23"/>
                    <a:pt x="109" y="23"/>
                  </a:cubicBezTo>
                  <a:cubicBezTo>
                    <a:pt x="110" y="23"/>
                    <a:pt x="111" y="23"/>
                    <a:pt x="111" y="23"/>
                  </a:cubicBezTo>
                  <a:cubicBezTo>
                    <a:pt x="112" y="24"/>
                    <a:pt x="112" y="25"/>
                    <a:pt x="112" y="26"/>
                  </a:cubicBezTo>
                  <a:cubicBezTo>
                    <a:pt x="112" y="27"/>
                    <a:pt x="112" y="28"/>
                    <a:pt x="112" y="29"/>
                  </a:cubicBezTo>
                  <a:cubicBezTo>
                    <a:pt x="112" y="30"/>
                    <a:pt x="113" y="30"/>
                    <a:pt x="114" y="31"/>
                  </a:cubicBezTo>
                  <a:cubicBezTo>
                    <a:pt x="114" y="31"/>
                    <a:pt x="115" y="32"/>
                    <a:pt x="116" y="32"/>
                  </a:cubicBezTo>
                  <a:cubicBezTo>
                    <a:pt x="116" y="33"/>
                    <a:pt x="118" y="33"/>
                    <a:pt x="119" y="33"/>
                  </a:cubicBezTo>
                  <a:cubicBezTo>
                    <a:pt x="120" y="33"/>
                    <a:pt x="121" y="32"/>
                    <a:pt x="122" y="32"/>
                  </a:cubicBezTo>
                  <a:cubicBezTo>
                    <a:pt x="122" y="32"/>
                    <a:pt x="124" y="32"/>
                    <a:pt x="125" y="3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6" name="Freeform 297"/>
            <p:cNvSpPr>
              <a:spLocks/>
            </p:cNvSpPr>
            <p:nvPr/>
          </p:nvSpPr>
          <p:spPr bwMode="auto">
            <a:xfrm>
              <a:off x="935038" y="2274888"/>
              <a:ext cx="31750" cy="20638"/>
            </a:xfrm>
            <a:custGeom>
              <a:avLst/>
              <a:gdLst/>
              <a:ahLst/>
              <a:cxnLst>
                <a:cxn ang="0">
                  <a:pos x="17" y="3"/>
                </a:cxn>
                <a:cxn ang="0">
                  <a:pos x="16" y="4"/>
                </a:cxn>
                <a:cxn ang="0">
                  <a:pos x="15" y="5"/>
                </a:cxn>
                <a:cxn ang="0">
                  <a:pos x="15" y="8"/>
                </a:cxn>
                <a:cxn ang="0">
                  <a:pos x="15" y="10"/>
                </a:cxn>
                <a:cxn ang="0">
                  <a:pos x="15" y="11"/>
                </a:cxn>
                <a:cxn ang="0">
                  <a:pos x="14" y="11"/>
                </a:cxn>
                <a:cxn ang="0">
                  <a:pos x="12" y="9"/>
                </a:cxn>
                <a:cxn ang="0">
                  <a:pos x="11" y="7"/>
                </a:cxn>
                <a:cxn ang="0">
                  <a:pos x="11" y="5"/>
                </a:cxn>
                <a:cxn ang="0">
                  <a:pos x="11" y="3"/>
                </a:cxn>
                <a:cxn ang="0">
                  <a:pos x="8" y="3"/>
                </a:cxn>
                <a:cxn ang="0">
                  <a:pos x="4" y="4"/>
                </a:cxn>
                <a:cxn ang="0">
                  <a:pos x="2" y="5"/>
                </a:cxn>
                <a:cxn ang="0">
                  <a:pos x="1" y="4"/>
                </a:cxn>
                <a:cxn ang="0">
                  <a:pos x="1" y="2"/>
                </a:cxn>
                <a:cxn ang="0">
                  <a:pos x="3" y="0"/>
                </a:cxn>
                <a:cxn ang="0">
                  <a:pos x="5" y="0"/>
                </a:cxn>
                <a:cxn ang="0">
                  <a:pos x="6" y="0"/>
                </a:cxn>
                <a:cxn ang="0">
                  <a:pos x="9" y="1"/>
                </a:cxn>
                <a:cxn ang="0">
                  <a:pos x="11" y="0"/>
                </a:cxn>
                <a:cxn ang="0">
                  <a:pos x="14" y="0"/>
                </a:cxn>
                <a:cxn ang="0">
                  <a:pos x="16" y="1"/>
                </a:cxn>
                <a:cxn ang="0">
                  <a:pos x="17" y="3"/>
                </a:cxn>
              </a:cxnLst>
              <a:rect l="0" t="0" r="r" b="b"/>
              <a:pathLst>
                <a:path w="17" h="11">
                  <a:moveTo>
                    <a:pt x="17" y="3"/>
                  </a:moveTo>
                  <a:cubicBezTo>
                    <a:pt x="17" y="3"/>
                    <a:pt x="16" y="4"/>
                    <a:pt x="16" y="4"/>
                  </a:cubicBezTo>
                  <a:cubicBezTo>
                    <a:pt x="16" y="4"/>
                    <a:pt x="15" y="5"/>
                    <a:pt x="15" y="5"/>
                  </a:cubicBezTo>
                  <a:cubicBezTo>
                    <a:pt x="15" y="6"/>
                    <a:pt x="15" y="7"/>
                    <a:pt x="15" y="8"/>
                  </a:cubicBezTo>
                  <a:cubicBezTo>
                    <a:pt x="16" y="8"/>
                    <a:pt x="15" y="9"/>
                    <a:pt x="15" y="10"/>
                  </a:cubicBezTo>
                  <a:cubicBezTo>
                    <a:pt x="15" y="10"/>
                    <a:pt x="15" y="11"/>
                    <a:pt x="15" y="11"/>
                  </a:cubicBezTo>
                  <a:cubicBezTo>
                    <a:pt x="15" y="11"/>
                    <a:pt x="14" y="11"/>
                    <a:pt x="14" y="11"/>
                  </a:cubicBezTo>
                  <a:cubicBezTo>
                    <a:pt x="13" y="11"/>
                    <a:pt x="13" y="10"/>
                    <a:pt x="12" y="9"/>
                  </a:cubicBezTo>
                  <a:cubicBezTo>
                    <a:pt x="12" y="9"/>
                    <a:pt x="12" y="8"/>
                    <a:pt x="11" y="7"/>
                  </a:cubicBezTo>
                  <a:cubicBezTo>
                    <a:pt x="11" y="6"/>
                    <a:pt x="12" y="5"/>
                    <a:pt x="11" y="5"/>
                  </a:cubicBezTo>
                  <a:cubicBezTo>
                    <a:pt x="11" y="4"/>
                    <a:pt x="11" y="3"/>
                    <a:pt x="11" y="3"/>
                  </a:cubicBezTo>
                  <a:cubicBezTo>
                    <a:pt x="10" y="3"/>
                    <a:pt x="9" y="3"/>
                    <a:pt x="8" y="3"/>
                  </a:cubicBezTo>
                  <a:cubicBezTo>
                    <a:pt x="7" y="3"/>
                    <a:pt x="5" y="4"/>
                    <a:pt x="4" y="4"/>
                  </a:cubicBezTo>
                  <a:cubicBezTo>
                    <a:pt x="4" y="4"/>
                    <a:pt x="3" y="5"/>
                    <a:pt x="2" y="5"/>
                  </a:cubicBezTo>
                  <a:cubicBezTo>
                    <a:pt x="2" y="5"/>
                    <a:pt x="1" y="4"/>
                    <a:pt x="1" y="4"/>
                  </a:cubicBezTo>
                  <a:cubicBezTo>
                    <a:pt x="0" y="3"/>
                    <a:pt x="1" y="2"/>
                    <a:pt x="1" y="2"/>
                  </a:cubicBezTo>
                  <a:cubicBezTo>
                    <a:pt x="2" y="1"/>
                    <a:pt x="3" y="1"/>
                    <a:pt x="3" y="0"/>
                  </a:cubicBezTo>
                  <a:cubicBezTo>
                    <a:pt x="4" y="0"/>
                    <a:pt x="5" y="0"/>
                    <a:pt x="5" y="0"/>
                  </a:cubicBezTo>
                  <a:cubicBezTo>
                    <a:pt x="6" y="0"/>
                    <a:pt x="6" y="0"/>
                    <a:pt x="6" y="0"/>
                  </a:cubicBezTo>
                  <a:cubicBezTo>
                    <a:pt x="7" y="0"/>
                    <a:pt x="8" y="1"/>
                    <a:pt x="9" y="1"/>
                  </a:cubicBezTo>
                  <a:cubicBezTo>
                    <a:pt x="9" y="1"/>
                    <a:pt x="11" y="0"/>
                    <a:pt x="11" y="0"/>
                  </a:cubicBezTo>
                  <a:cubicBezTo>
                    <a:pt x="12" y="0"/>
                    <a:pt x="13" y="0"/>
                    <a:pt x="14" y="0"/>
                  </a:cubicBezTo>
                  <a:cubicBezTo>
                    <a:pt x="14" y="0"/>
                    <a:pt x="16" y="1"/>
                    <a:pt x="16" y="1"/>
                  </a:cubicBezTo>
                  <a:cubicBezTo>
                    <a:pt x="16" y="1"/>
                    <a:pt x="17" y="2"/>
                    <a:pt x="17" y="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7" name="Freeform 298"/>
            <p:cNvSpPr>
              <a:spLocks/>
            </p:cNvSpPr>
            <p:nvPr/>
          </p:nvSpPr>
          <p:spPr bwMode="auto">
            <a:xfrm>
              <a:off x="868363" y="2297113"/>
              <a:ext cx="138113" cy="120650"/>
            </a:xfrm>
            <a:custGeom>
              <a:avLst/>
              <a:gdLst/>
              <a:ahLst/>
              <a:cxnLst>
                <a:cxn ang="0">
                  <a:pos x="49" y="52"/>
                </a:cxn>
                <a:cxn ang="0">
                  <a:pos x="42" y="46"/>
                </a:cxn>
                <a:cxn ang="0">
                  <a:pos x="40" y="41"/>
                </a:cxn>
                <a:cxn ang="0">
                  <a:pos x="41" y="34"/>
                </a:cxn>
                <a:cxn ang="0">
                  <a:pos x="36" y="32"/>
                </a:cxn>
                <a:cxn ang="0">
                  <a:pos x="29" y="35"/>
                </a:cxn>
                <a:cxn ang="0">
                  <a:pos x="25" y="33"/>
                </a:cxn>
                <a:cxn ang="0">
                  <a:pos x="22" y="28"/>
                </a:cxn>
                <a:cxn ang="0">
                  <a:pos x="16" y="30"/>
                </a:cxn>
                <a:cxn ang="0">
                  <a:pos x="13" y="26"/>
                </a:cxn>
                <a:cxn ang="0">
                  <a:pos x="8" y="24"/>
                </a:cxn>
                <a:cxn ang="0">
                  <a:pos x="4" y="24"/>
                </a:cxn>
                <a:cxn ang="0">
                  <a:pos x="2" y="20"/>
                </a:cxn>
                <a:cxn ang="0">
                  <a:pos x="3" y="14"/>
                </a:cxn>
                <a:cxn ang="0">
                  <a:pos x="2" y="9"/>
                </a:cxn>
                <a:cxn ang="0">
                  <a:pos x="2" y="4"/>
                </a:cxn>
                <a:cxn ang="0">
                  <a:pos x="6" y="1"/>
                </a:cxn>
                <a:cxn ang="0">
                  <a:pos x="10" y="1"/>
                </a:cxn>
                <a:cxn ang="0">
                  <a:pos x="17" y="3"/>
                </a:cxn>
                <a:cxn ang="0">
                  <a:pos x="24" y="3"/>
                </a:cxn>
                <a:cxn ang="0">
                  <a:pos x="34" y="7"/>
                </a:cxn>
                <a:cxn ang="0">
                  <a:pos x="41" y="9"/>
                </a:cxn>
                <a:cxn ang="0">
                  <a:pos x="48" y="8"/>
                </a:cxn>
                <a:cxn ang="0">
                  <a:pos x="54" y="8"/>
                </a:cxn>
                <a:cxn ang="0">
                  <a:pos x="59" y="13"/>
                </a:cxn>
                <a:cxn ang="0">
                  <a:pos x="62" y="18"/>
                </a:cxn>
                <a:cxn ang="0">
                  <a:pos x="65" y="23"/>
                </a:cxn>
                <a:cxn ang="0">
                  <a:pos x="66" y="28"/>
                </a:cxn>
                <a:cxn ang="0">
                  <a:pos x="65" y="32"/>
                </a:cxn>
                <a:cxn ang="0">
                  <a:pos x="64" y="38"/>
                </a:cxn>
                <a:cxn ang="0">
                  <a:pos x="62" y="46"/>
                </a:cxn>
                <a:cxn ang="0">
                  <a:pos x="65" y="48"/>
                </a:cxn>
                <a:cxn ang="0">
                  <a:pos x="68" y="47"/>
                </a:cxn>
                <a:cxn ang="0">
                  <a:pos x="72" y="49"/>
                </a:cxn>
                <a:cxn ang="0">
                  <a:pos x="70" y="53"/>
                </a:cxn>
                <a:cxn ang="0">
                  <a:pos x="63" y="61"/>
                </a:cxn>
                <a:cxn ang="0">
                  <a:pos x="59" y="64"/>
                </a:cxn>
                <a:cxn ang="0">
                  <a:pos x="54" y="62"/>
                </a:cxn>
                <a:cxn ang="0">
                  <a:pos x="50" y="55"/>
                </a:cxn>
              </a:cxnLst>
              <a:rect l="0" t="0" r="r" b="b"/>
              <a:pathLst>
                <a:path w="73" h="64">
                  <a:moveTo>
                    <a:pt x="50" y="52"/>
                  </a:moveTo>
                  <a:cubicBezTo>
                    <a:pt x="50" y="52"/>
                    <a:pt x="50" y="52"/>
                    <a:pt x="49" y="52"/>
                  </a:cubicBezTo>
                  <a:cubicBezTo>
                    <a:pt x="49" y="51"/>
                    <a:pt x="47" y="50"/>
                    <a:pt x="47" y="49"/>
                  </a:cubicBezTo>
                  <a:cubicBezTo>
                    <a:pt x="46" y="48"/>
                    <a:pt x="43" y="47"/>
                    <a:pt x="42" y="46"/>
                  </a:cubicBezTo>
                  <a:cubicBezTo>
                    <a:pt x="42" y="46"/>
                    <a:pt x="41" y="45"/>
                    <a:pt x="41" y="44"/>
                  </a:cubicBezTo>
                  <a:cubicBezTo>
                    <a:pt x="40" y="43"/>
                    <a:pt x="40" y="42"/>
                    <a:pt x="40" y="41"/>
                  </a:cubicBezTo>
                  <a:cubicBezTo>
                    <a:pt x="40" y="40"/>
                    <a:pt x="40" y="38"/>
                    <a:pt x="40" y="37"/>
                  </a:cubicBezTo>
                  <a:cubicBezTo>
                    <a:pt x="40" y="36"/>
                    <a:pt x="41" y="35"/>
                    <a:pt x="41" y="34"/>
                  </a:cubicBezTo>
                  <a:cubicBezTo>
                    <a:pt x="41" y="33"/>
                    <a:pt x="40" y="33"/>
                    <a:pt x="40" y="32"/>
                  </a:cubicBezTo>
                  <a:cubicBezTo>
                    <a:pt x="39" y="32"/>
                    <a:pt x="37" y="32"/>
                    <a:pt x="36" y="32"/>
                  </a:cubicBezTo>
                  <a:cubicBezTo>
                    <a:pt x="35" y="33"/>
                    <a:pt x="34" y="33"/>
                    <a:pt x="33" y="33"/>
                  </a:cubicBezTo>
                  <a:cubicBezTo>
                    <a:pt x="32" y="34"/>
                    <a:pt x="30" y="35"/>
                    <a:pt x="29" y="35"/>
                  </a:cubicBezTo>
                  <a:cubicBezTo>
                    <a:pt x="29" y="36"/>
                    <a:pt x="27" y="36"/>
                    <a:pt x="27" y="35"/>
                  </a:cubicBezTo>
                  <a:cubicBezTo>
                    <a:pt x="26" y="35"/>
                    <a:pt x="25" y="34"/>
                    <a:pt x="25" y="33"/>
                  </a:cubicBezTo>
                  <a:cubicBezTo>
                    <a:pt x="25" y="32"/>
                    <a:pt x="26" y="30"/>
                    <a:pt x="25" y="30"/>
                  </a:cubicBezTo>
                  <a:cubicBezTo>
                    <a:pt x="25" y="29"/>
                    <a:pt x="23" y="28"/>
                    <a:pt x="22" y="28"/>
                  </a:cubicBezTo>
                  <a:cubicBezTo>
                    <a:pt x="21" y="28"/>
                    <a:pt x="20" y="29"/>
                    <a:pt x="19" y="29"/>
                  </a:cubicBezTo>
                  <a:cubicBezTo>
                    <a:pt x="18" y="29"/>
                    <a:pt x="17" y="30"/>
                    <a:pt x="16" y="30"/>
                  </a:cubicBezTo>
                  <a:cubicBezTo>
                    <a:pt x="15" y="30"/>
                    <a:pt x="15" y="27"/>
                    <a:pt x="15" y="27"/>
                  </a:cubicBezTo>
                  <a:cubicBezTo>
                    <a:pt x="14" y="26"/>
                    <a:pt x="14" y="26"/>
                    <a:pt x="13" y="26"/>
                  </a:cubicBezTo>
                  <a:cubicBezTo>
                    <a:pt x="13" y="25"/>
                    <a:pt x="12" y="27"/>
                    <a:pt x="11" y="27"/>
                  </a:cubicBezTo>
                  <a:cubicBezTo>
                    <a:pt x="10" y="26"/>
                    <a:pt x="9" y="25"/>
                    <a:pt x="8" y="24"/>
                  </a:cubicBezTo>
                  <a:cubicBezTo>
                    <a:pt x="8" y="24"/>
                    <a:pt x="7" y="23"/>
                    <a:pt x="6" y="23"/>
                  </a:cubicBezTo>
                  <a:cubicBezTo>
                    <a:pt x="6" y="23"/>
                    <a:pt x="5" y="24"/>
                    <a:pt x="4" y="24"/>
                  </a:cubicBezTo>
                  <a:cubicBezTo>
                    <a:pt x="4" y="23"/>
                    <a:pt x="4" y="23"/>
                    <a:pt x="4" y="23"/>
                  </a:cubicBezTo>
                  <a:cubicBezTo>
                    <a:pt x="4" y="22"/>
                    <a:pt x="2" y="21"/>
                    <a:pt x="2" y="20"/>
                  </a:cubicBezTo>
                  <a:cubicBezTo>
                    <a:pt x="2" y="19"/>
                    <a:pt x="2" y="18"/>
                    <a:pt x="2" y="17"/>
                  </a:cubicBezTo>
                  <a:cubicBezTo>
                    <a:pt x="2" y="16"/>
                    <a:pt x="3" y="15"/>
                    <a:pt x="3" y="14"/>
                  </a:cubicBezTo>
                  <a:cubicBezTo>
                    <a:pt x="3" y="13"/>
                    <a:pt x="3" y="12"/>
                    <a:pt x="3" y="11"/>
                  </a:cubicBezTo>
                  <a:cubicBezTo>
                    <a:pt x="3" y="10"/>
                    <a:pt x="2" y="10"/>
                    <a:pt x="2" y="9"/>
                  </a:cubicBezTo>
                  <a:cubicBezTo>
                    <a:pt x="1" y="9"/>
                    <a:pt x="1" y="8"/>
                    <a:pt x="0" y="7"/>
                  </a:cubicBezTo>
                  <a:cubicBezTo>
                    <a:pt x="1" y="7"/>
                    <a:pt x="2" y="5"/>
                    <a:pt x="2" y="4"/>
                  </a:cubicBezTo>
                  <a:cubicBezTo>
                    <a:pt x="3" y="4"/>
                    <a:pt x="4" y="3"/>
                    <a:pt x="4" y="2"/>
                  </a:cubicBezTo>
                  <a:cubicBezTo>
                    <a:pt x="5" y="2"/>
                    <a:pt x="6" y="1"/>
                    <a:pt x="6" y="1"/>
                  </a:cubicBezTo>
                  <a:cubicBezTo>
                    <a:pt x="7" y="1"/>
                    <a:pt x="7" y="0"/>
                    <a:pt x="8" y="0"/>
                  </a:cubicBezTo>
                  <a:cubicBezTo>
                    <a:pt x="8" y="0"/>
                    <a:pt x="9" y="0"/>
                    <a:pt x="10" y="1"/>
                  </a:cubicBezTo>
                  <a:cubicBezTo>
                    <a:pt x="10" y="1"/>
                    <a:pt x="11" y="2"/>
                    <a:pt x="12" y="3"/>
                  </a:cubicBezTo>
                  <a:cubicBezTo>
                    <a:pt x="13" y="3"/>
                    <a:pt x="15" y="3"/>
                    <a:pt x="17" y="3"/>
                  </a:cubicBezTo>
                  <a:cubicBezTo>
                    <a:pt x="18" y="3"/>
                    <a:pt x="20" y="3"/>
                    <a:pt x="21" y="3"/>
                  </a:cubicBezTo>
                  <a:cubicBezTo>
                    <a:pt x="21" y="2"/>
                    <a:pt x="23" y="2"/>
                    <a:pt x="24" y="3"/>
                  </a:cubicBezTo>
                  <a:cubicBezTo>
                    <a:pt x="25" y="3"/>
                    <a:pt x="28" y="4"/>
                    <a:pt x="29" y="5"/>
                  </a:cubicBezTo>
                  <a:cubicBezTo>
                    <a:pt x="30" y="5"/>
                    <a:pt x="33" y="6"/>
                    <a:pt x="34" y="7"/>
                  </a:cubicBezTo>
                  <a:cubicBezTo>
                    <a:pt x="35" y="7"/>
                    <a:pt x="36" y="8"/>
                    <a:pt x="37" y="9"/>
                  </a:cubicBezTo>
                  <a:cubicBezTo>
                    <a:pt x="38" y="9"/>
                    <a:pt x="40" y="9"/>
                    <a:pt x="41" y="9"/>
                  </a:cubicBezTo>
                  <a:cubicBezTo>
                    <a:pt x="42" y="9"/>
                    <a:pt x="44" y="10"/>
                    <a:pt x="45" y="9"/>
                  </a:cubicBezTo>
                  <a:cubicBezTo>
                    <a:pt x="46" y="9"/>
                    <a:pt x="47" y="9"/>
                    <a:pt x="48" y="8"/>
                  </a:cubicBezTo>
                  <a:cubicBezTo>
                    <a:pt x="49" y="8"/>
                    <a:pt x="50" y="7"/>
                    <a:pt x="51" y="7"/>
                  </a:cubicBezTo>
                  <a:cubicBezTo>
                    <a:pt x="52" y="7"/>
                    <a:pt x="53" y="7"/>
                    <a:pt x="54" y="8"/>
                  </a:cubicBezTo>
                  <a:cubicBezTo>
                    <a:pt x="55" y="8"/>
                    <a:pt x="56" y="9"/>
                    <a:pt x="56" y="10"/>
                  </a:cubicBezTo>
                  <a:cubicBezTo>
                    <a:pt x="57" y="11"/>
                    <a:pt x="59" y="12"/>
                    <a:pt x="59" y="13"/>
                  </a:cubicBezTo>
                  <a:cubicBezTo>
                    <a:pt x="60" y="13"/>
                    <a:pt x="60" y="14"/>
                    <a:pt x="61" y="15"/>
                  </a:cubicBezTo>
                  <a:cubicBezTo>
                    <a:pt x="61" y="15"/>
                    <a:pt x="62" y="17"/>
                    <a:pt x="62" y="18"/>
                  </a:cubicBezTo>
                  <a:cubicBezTo>
                    <a:pt x="62" y="18"/>
                    <a:pt x="63" y="20"/>
                    <a:pt x="63" y="21"/>
                  </a:cubicBezTo>
                  <a:cubicBezTo>
                    <a:pt x="64" y="21"/>
                    <a:pt x="65" y="22"/>
                    <a:pt x="65" y="23"/>
                  </a:cubicBezTo>
                  <a:cubicBezTo>
                    <a:pt x="65" y="24"/>
                    <a:pt x="66" y="25"/>
                    <a:pt x="66" y="26"/>
                  </a:cubicBezTo>
                  <a:cubicBezTo>
                    <a:pt x="66" y="26"/>
                    <a:pt x="66" y="28"/>
                    <a:pt x="66" y="28"/>
                  </a:cubicBezTo>
                  <a:cubicBezTo>
                    <a:pt x="66" y="29"/>
                    <a:pt x="65" y="30"/>
                    <a:pt x="65" y="30"/>
                  </a:cubicBezTo>
                  <a:cubicBezTo>
                    <a:pt x="65" y="31"/>
                    <a:pt x="65" y="32"/>
                    <a:pt x="65" y="32"/>
                  </a:cubicBezTo>
                  <a:cubicBezTo>
                    <a:pt x="65" y="33"/>
                    <a:pt x="66" y="34"/>
                    <a:pt x="65" y="35"/>
                  </a:cubicBezTo>
                  <a:cubicBezTo>
                    <a:pt x="65" y="36"/>
                    <a:pt x="64" y="37"/>
                    <a:pt x="64" y="38"/>
                  </a:cubicBezTo>
                  <a:cubicBezTo>
                    <a:pt x="64" y="39"/>
                    <a:pt x="63" y="41"/>
                    <a:pt x="63" y="42"/>
                  </a:cubicBezTo>
                  <a:cubicBezTo>
                    <a:pt x="62" y="43"/>
                    <a:pt x="62" y="45"/>
                    <a:pt x="62" y="46"/>
                  </a:cubicBezTo>
                  <a:cubicBezTo>
                    <a:pt x="62" y="46"/>
                    <a:pt x="63" y="47"/>
                    <a:pt x="63" y="48"/>
                  </a:cubicBezTo>
                  <a:cubicBezTo>
                    <a:pt x="63" y="48"/>
                    <a:pt x="64" y="48"/>
                    <a:pt x="65" y="48"/>
                  </a:cubicBezTo>
                  <a:cubicBezTo>
                    <a:pt x="65" y="48"/>
                    <a:pt x="66" y="47"/>
                    <a:pt x="66" y="47"/>
                  </a:cubicBezTo>
                  <a:cubicBezTo>
                    <a:pt x="67" y="47"/>
                    <a:pt x="68" y="47"/>
                    <a:pt x="68" y="47"/>
                  </a:cubicBezTo>
                  <a:cubicBezTo>
                    <a:pt x="69" y="47"/>
                    <a:pt x="70" y="47"/>
                    <a:pt x="70" y="47"/>
                  </a:cubicBezTo>
                  <a:cubicBezTo>
                    <a:pt x="71" y="47"/>
                    <a:pt x="72" y="48"/>
                    <a:pt x="72" y="49"/>
                  </a:cubicBezTo>
                  <a:cubicBezTo>
                    <a:pt x="73" y="49"/>
                    <a:pt x="73" y="49"/>
                    <a:pt x="73" y="50"/>
                  </a:cubicBezTo>
                  <a:cubicBezTo>
                    <a:pt x="72" y="51"/>
                    <a:pt x="70" y="52"/>
                    <a:pt x="70" y="53"/>
                  </a:cubicBezTo>
                  <a:cubicBezTo>
                    <a:pt x="69" y="54"/>
                    <a:pt x="67" y="56"/>
                    <a:pt x="66" y="57"/>
                  </a:cubicBezTo>
                  <a:cubicBezTo>
                    <a:pt x="65" y="58"/>
                    <a:pt x="64" y="60"/>
                    <a:pt x="63" y="61"/>
                  </a:cubicBezTo>
                  <a:cubicBezTo>
                    <a:pt x="62" y="62"/>
                    <a:pt x="61" y="63"/>
                    <a:pt x="60" y="64"/>
                  </a:cubicBezTo>
                  <a:cubicBezTo>
                    <a:pt x="59" y="64"/>
                    <a:pt x="59" y="64"/>
                    <a:pt x="59" y="64"/>
                  </a:cubicBezTo>
                  <a:cubicBezTo>
                    <a:pt x="58" y="64"/>
                    <a:pt x="58" y="64"/>
                    <a:pt x="57" y="64"/>
                  </a:cubicBezTo>
                  <a:cubicBezTo>
                    <a:pt x="57" y="64"/>
                    <a:pt x="55" y="63"/>
                    <a:pt x="54" y="62"/>
                  </a:cubicBezTo>
                  <a:cubicBezTo>
                    <a:pt x="53" y="61"/>
                    <a:pt x="51" y="60"/>
                    <a:pt x="51" y="59"/>
                  </a:cubicBezTo>
                  <a:cubicBezTo>
                    <a:pt x="50" y="58"/>
                    <a:pt x="50" y="56"/>
                    <a:pt x="50" y="55"/>
                  </a:cubicBezTo>
                  <a:cubicBezTo>
                    <a:pt x="50" y="54"/>
                    <a:pt x="50" y="53"/>
                    <a:pt x="50" y="5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8" name="Freeform 299"/>
            <p:cNvSpPr>
              <a:spLocks/>
            </p:cNvSpPr>
            <p:nvPr/>
          </p:nvSpPr>
          <p:spPr bwMode="auto">
            <a:xfrm>
              <a:off x="852488" y="2341563"/>
              <a:ext cx="111125" cy="111125"/>
            </a:xfrm>
            <a:custGeom>
              <a:avLst/>
              <a:gdLst/>
              <a:ahLst/>
              <a:cxnLst>
                <a:cxn ang="0">
                  <a:pos x="15" y="0"/>
                </a:cxn>
                <a:cxn ang="0">
                  <a:pos x="20" y="4"/>
                </a:cxn>
                <a:cxn ang="0">
                  <a:pos x="24" y="4"/>
                </a:cxn>
                <a:cxn ang="0">
                  <a:pos x="28" y="6"/>
                </a:cxn>
                <a:cxn ang="0">
                  <a:pos x="34" y="7"/>
                </a:cxn>
                <a:cxn ang="0">
                  <a:pos x="36" y="12"/>
                </a:cxn>
                <a:cxn ang="0">
                  <a:pos x="42" y="10"/>
                </a:cxn>
                <a:cxn ang="0">
                  <a:pos x="49" y="9"/>
                </a:cxn>
                <a:cxn ang="0">
                  <a:pos x="49" y="14"/>
                </a:cxn>
                <a:cxn ang="0">
                  <a:pos x="50" y="21"/>
                </a:cxn>
                <a:cxn ang="0">
                  <a:pos x="56" y="26"/>
                </a:cxn>
                <a:cxn ang="0">
                  <a:pos x="59" y="29"/>
                </a:cxn>
                <a:cxn ang="0">
                  <a:pos x="55" y="31"/>
                </a:cxn>
                <a:cxn ang="0">
                  <a:pos x="47" y="35"/>
                </a:cxn>
                <a:cxn ang="0">
                  <a:pos x="43" y="39"/>
                </a:cxn>
                <a:cxn ang="0">
                  <a:pos x="38" y="38"/>
                </a:cxn>
                <a:cxn ang="0">
                  <a:pos x="34" y="38"/>
                </a:cxn>
                <a:cxn ang="0">
                  <a:pos x="34" y="40"/>
                </a:cxn>
                <a:cxn ang="0">
                  <a:pos x="31" y="42"/>
                </a:cxn>
                <a:cxn ang="0">
                  <a:pos x="28" y="44"/>
                </a:cxn>
                <a:cxn ang="0">
                  <a:pos x="23" y="46"/>
                </a:cxn>
                <a:cxn ang="0">
                  <a:pos x="19" y="48"/>
                </a:cxn>
                <a:cxn ang="0">
                  <a:pos x="22" y="51"/>
                </a:cxn>
                <a:cxn ang="0">
                  <a:pos x="20" y="53"/>
                </a:cxn>
                <a:cxn ang="0">
                  <a:pos x="21" y="57"/>
                </a:cxn>
                <a:cxn ang="0">
                  <a:pos x="18" y="57"/>
                </a:cxn>
                <a:cxn ang="0">
                  <a:pos x="14" y="56"/>
                </a:cxn>
                <a:cxn ang="0">
                  <a:pos x="11" y="53"/>
                </a:cxn>
                <a:cxn ang="0">
                  <a:pos x="9" y="49"/>
                </a:cxn>
                <a:cxn ang="0">
                  <a:pos x="5" y="39"/>
                </a:cxn>
                <a:cxn ang="0">
                  <a:pos x="3" y="30"/>
                </a:cxn>
                <a:cxn ang="0">
                  <a:pos x="2" y="22"/>
                </a:cxn>
                <a:cxn ang="0">
                  <a:pos x="2" y="17"/>
                </a:cxn>
                <a:cxn ang="0">
                  <a:pos x="5" y="10"/>
                </a:cxn>
                <a:cxn ang="0">
                  <a:pos x="7" y="4"/>
                </a:cxn>
                <a:cxn ang="0">
                  <a:pos x="13" y="1"/>
                </a:cxn>
              </a:cxnLst>
              <a:rect l="0" t="0" r="r" b="b"/>
              <a:pathLst>
                <a:path w="59" h="59">
                  <a:moveTo>
                    <a:pt x="13" y="1"/>
                  </a:moveTo>
                  <a:cubicBezTo>
                    <a:pt x="14" y="1"/>
                    <a:pt x="15" y="0"/>
                    <a:pt x="15" y="0"/>
                  </a:cubicBezTo>
                  <a:cubicBezTo>
                    <a:pt x="16" y="0"/>
                    <a:pt x="17" y="1"/>
                    <a:pt x="17" y="1"/>
                  </a:cubicBezTo>
                  <a:cubicBezTo>
                    <a:pt x="18" y="2"/>
                    <a:pt x="19" y="3"/>
                    <a:pt x="20" y="4"/>
                  </a:cubicBezTo>
                  <a:cubicBezTo>
                    <a:pt x="21" y="4"/>
                    <a:pt x="22" y="2"/>
                    <a:pt x="22" y="3"/>
                  </a:cubicBezTo>
                  <a:cubicBezTo>
                    <a:pt x="23" y="3"/>
                    <a:pt x="23" y="3"/>
                    <a:pt x="24" y="4"/>
                  </a:cubicBezTo>
                  <a:cubicBezTo>
                    <a:pt x="24" y="4"/>
                    <a:pt x="24" y="7"/>
                    <a:pt x="25" y="7"/>
                  </a:cubicBezTo>
                  <a:cubicBezTo>
                    <a:pt x="26" y="7"/>
                    <a:pt x="27" y="6"/>
                    <a:pt x="28" y="6"/>
                  </a:cubicBezTo>
                  <a:cubicBezTo>
                    <a:pt x="29" y="6"/>
                    <a:pt x="30" y="5"/>
                    <a:pt x="31" y="5"/>
                  </a:cubicBezTo>
                  <a:cubicBezTo>
                    <a:pt x="32" y="5"/>
                    <a:pt x="34" y="6"/>
                    <a:pt x="34" y="7"/>
                  </a:cubicBezTo>
                  <a:cubicBezTo>
                    <a:pt x="35" y="7"/>
                    <a:pt x="34" y="9"/>
                    <a:pt x="34" y="10"/>
                  </a:cubicBezTo>
                  <a:cubicBezTo>
                    <a:pt x="34" y="11"/>
                    <a:pt x="35" y="12"/>
                    <a:pt x="36" y="12"/>
                  </a:cubicBezTo>
                  <a:cubicBezTo>
                    <a:pt x="36" y="13"/>
                    <a:pt x="38" y="13"/>
                    <a:pt x="38" y="12"/>
                  </a:cubicBezTo>
                  <a:cubicBezTo>
                    <a:pt x="39" y="12"/>
                    <a:pt x="41" y="11"/>
                    <a:pt x="42" y="10"/>
                  </a:cubicBezTo>
                  <a:cubicBezTo>
                    <a:pt x="43" y="10"/>
                    <a:pt x="44" y="10"/>
                    <a:pt x="45" y="9"/>
                  </a:cubicBezTo>
                  <a:cubicBezTo>
                    <a:pt x="46" y="9"/>
                    <a:pt x="48" y="9"/>
                    <a:pt x="49" y="9"/>
                  </a:cubicBezTo>
                  <a:cubicBezTo>
                    <a:pt x="49" y="10"/>
                    <a:pt x="50" y="10"/>
                    <a:pt x="50" y="11"/>
                  </a:cubicBezTo>
                  <a:cubicBezTo>
                    <a:pt x="50" y="12"/>
                    <a:pt x="49" y="13"/>
                    <a:pt x="49" y="14"/>
                  </a:cubicBezTo>
                  <a:cubicBezTo>
                    <a:pt x="49" y="15"/>
                    <a:pt x="49" y="17"/>
                    <a:pt x="49" y="18"/>
                  </a:cubicBezTo>
                  <a:cubicBezTo>
                    <a:pt x="49" y="19"/>
                    <a:pt x="49" y="20"/>
                    <a:pt x="50" y="21"/>
                  </a:cubicBezTo>
                  <a:cubicBezTo>
                    <a:pt x="50" y="22"/>
                    <a:pt x="51" y="23"/>
                    <a:pt x="51" y="23"/>
                  </a:cubicBezTo>
                  <a:cubicBezTo>
                    <a:pt x="52" y="24"/>
                    <a:pt x="55" y="25"/>
                    <a:pt x="56" y="26"/>
                  </a:cubicBezTo>
                  <a:cubicBezTo>
                    <a:pt x="56" y="27"/>
                    <a:pt x="58" y="28"/>
                    <a:pt x="58" y="29"/>
                  </a:cubicBezTo>
                  <a:cubicBezTo>
                    <a:pt x="59" y="29"/>
                    <a:pt x="59" y="29"/>
                    <a:pt x="59" y="29"/>
                  </a:cubicBezTo>
                  <a:cubicBezTo>
                    <a:pt x="58" y="29"/>
                    <a:pt x="58" y="29"/>
                    <a:pt x="57" y="30"/>
                  </a:cubicBezTo>
                  <a:cubicBezTo>
                    <a:pt x="57" y="30"/>
                    <a:pt x="56" y="30"/>
                    <a:pt x="55" y="31"/>
                  </a:cubicBezTo>
                  <a:cubicBezTo>
                    <a:pt x="54" y="31"/>
                    <a:pt x="53" y="33"/>
                    <a:pt x="52" y="33"/>
                  </a:cubicBezTo>
                  <a:cubicBezTo>
                    <a:pt x="51" y="34"/>
                    <a:pt x="49" y="34"/>
                    <a:pt x="47" y="35"/>
                  </a:cubicBezTo>
                  <a:cubicBezTo>
                    <a:pt x="47" y="35"/>
                    <a:pt x="46" y="35"/>
                    <a:pt x="46" y="36"/>
                  </a:cubicBezTo>
                  <a:cubicBezTo>
                    <a:pt x="45" y="36"/>
                    <a:pt x="44" y="38"/>
                    <a:pt x="43" y="39"/>
                  </a:cubicBezTo>
                  <a:cubicBezTo>
                    <a:pt x="43" y="39"/>
                    <a:pt x="41" y="39"/>
                    <a:pt x="40" y="39"/>
                  </a:cubicBezTo>
                  <a:cubicBezTo>
                    <a:pt x="40" y="39"/>
                    <a:pt x="39" y="39"/>
                    <a:pt x="38" y="38"/>
                  </a:cubicBezTo>
                  <a:cubicBezTo>
                    <a:pt x="38" y="38"/>
                    <a:pt x="37" y="38"/>
                    <a:pt x="36" y="38"/>
                  </a:cubicBezTo>
                  <a:cubicBezTo>
                    <a:pt x="36" y="37"/>
                    <a:pt x="35" y="37"/>
                    <a:pt x="34" y="38"/>
                  </a:cubicBezTo>
                  <a:cubicBezTo>
                    <a:pt x="34" y="38"/>
                    <a:pt x="33" y="38"/>
                    <a:pt x="33" y="38"/>
                  </a:cubicBezTo>
                  <a:cubicBezTo>
                    <a:pt x="33" y="39"/>
                    <a:pt x="34" y="40"/>
                    <a:pt x="34" y="40"/>
                  </a:cubicBezTo>
                  <a:cubicBezTo>
                    <a:pt x="34" y="41"/>
                    <a:pt x="34" y="41"/>
                    <a:pt x="33" y="42"/>
                  </a:cubicBezTo>
                  <a:cubicBezTo>
                    <a:pt x="33" y="42"/>
                    <a:pt x="32" y="42"/>
                    <a:pt x="31" y="42"/>
                  </a:cubicBezTo>
                  <a:cubicBezTo>
                    <a:pt x="31" y="43"/>
                    <a:pt x="31" y="44"/>
                    <a:pt x="31" y="44"/>
                  </a:cubicBezTo>
                  <a:cubicBezTo>
                    <a:pt x="30" y="45"/>
                    <a:pt x="29" y="44"/>
                    <a:pt x="28" y="44"/>
                  </a:cubicBezTo>
                  <a:cubicBezTo>
                    <a:pt x="27" y="44"/>
                    <a:pt x="26" y="45"/>
                    <a:pt x="26" y="45"/>
                  </a:cubicBezTo>
                  <a:cubicBezTo>
                    <a:pt x="25" y="45"/>
                    <a:pt x="24" y="46"/>
                    <a:pt x="23" y="46"/>
                  </a:cubicBezTo>
                  <a:cubicBezTo>
                    <a:pt x="22" y="47"/>
                    <a:pt x="21" y="45"/>
                    <a:pt x="20" y="46"/>
                  </a:cubicBezTo>
                  <a:cubicBezTo>
                    <a:pt x="19" y="46"/>
                    <a:pt x="19" y="48"/>
                    <a:pt x="19" y="48"/>
                  </a:cubicBezTo>
                  <a:cubicBezTo>
                    <a:pt x="19" y="49"/>
                    <a:pt x="19" y="49"/>
                    <a:pt x="20" y="50"/>
                  </a:cubicBezTo>
                  <a:cubicBezTo>
                    <a:pt x="20" y="50"/>
                    <a:pt x="21" y="50"/>
                    <a:pt x="22" y="51"/>
                  </a:cubicBezTo>
                  <a:cubicBezTo>
                    <a:pt x="22" y="51"/>
                    <a:pt x="22" y="52"/>
                    <a:pt x="22" y="53"/>
                  </a:cubicBezTo>
                  <a:cubicBezTo>
                    <a:pt x="21" y="53"/>
                    <a:pt x="20" y="53"/>
                    <a:pt x="20" y="53"/>
                  </a:cubicBezTo>
                  <a:cubicBezTo>
                    <a:pt x="20" y="53"/>
                    <a:pt x="20" y="55"/>
                    <a:pt x="20" y="55"/>
                  </a:cubicBezTo>
                  <a:cubicBezTo>
                    <a:pt x="20" y="56"/>
                    <a:pt x="21" y="57"/>
                    <a:pt x="21" y="57"/>
                  </a:cubicBezTo>
                  <a:cubicBezTo>
                    <a:pt x="21" y="58"/>
                    <a:pt x="20" y="59"/>
                    <a:pt x="20" y="59"/>
                  </a:cubicBezTo>
                  <a:cubicBezTo>
                    <a:pt x="19" y="59"/>
                    <a:pt x="18" y="57"/>
                    <a:pt x="18" y="57"/>
                  </a:cubicBezTo>
                  <a:cubicBezTo>
                    <a:pt x="17" y="57"/>
                    <a:pt x="17" y="56"/>
                    <a:pt x="16" y="56"/>
                  </a:cubicBezTo>
                  <a:cubicBezTo>
                    <a:pt x="16" y="56"/>
                    <a:pt x="15" y="56"/>
                    <a:pt x="14" y="56"/>
                  </a:cubicBezTo>
                  <a:cubicBezTo>
                    <a:pt x="14" y="56"/>
                    <a:pt x="12" y="56"/>
                    <a:pt x="12" y="56"/>
                  </a:cubicBezTo>
                  <a:cubicBezTo>
                    <a:pt x="12" y="55"/>
                    <a:pt x="11" y="54"/>
                    <a:pt x="11" y="53"/>
                  </a:cubicBezTo>
                  <a:cubicBezTo>
                    <a:pt x="11" y="52"/>
                    <a:pt x="10" y="51"/>
                    <a:pt x="9" y="50"/>
                  </a:cubicBezTo>
                  <a:cubicBezTo>
                    <a:pt x="9" y="49"/>
                    <a:pt x="9" y="49"/>
                    <a:pt x="9" y="49"/>
                  </a:cubicBezTo>
                  <a:cubicBezTo>
                    <a:pt x="8" y="47"/>
                    <a:pt x="7" y="46"/>
                    <a:pt x="7" y="45"/>
                  </a:cubicBezTo>
                  <a:cubicBezTo>
                    <a:pt x="6" y="43"/>
                    <a:pt x="6" y="41"/>
                    <a:pt x="5" y="39"/>
                  </a:cubicBezTo>
                  <a:cubicBezTo>
                    <a:pt x="5" y="38"/>
                    <a:pt x="4" y="37"/>
                    <a:pt x="4" y="36"/>
                  </a:cubicBezTo>
                  <a:cubicBezTo>
                    <a:pt x="3" y="34"/>
                    <a:pt x="3" y="32"/>
                    <a:pt x="3" y="30"/>
                  </a:cubicBezTo>
                  <a:cubicBezTo>
                    <a:pt x="3" y="29"/>
                    <a:pt x="4" y="26"/>
                    <a:pt x="3" y="25"/>
                  </a:cubicBezTo>
                  <a:cubicBezTo>
                    <a:pt x="3" y="24"/>
                    <a:pt x="2" y="23"/>
                    <a:pt x="2" y="22"/>
                  </a:cubicBezTo>
                  <a:cubicBezTo>
                    <a:pt x="1" y="22"/>
                    <a:pt x="0" y="21"/>
                    <a:pt x="0" y="20"/>
                  </a:cubicBezTo>
                  <a:cubicBezTo>
                    <a:pt x="0" y="19"/>
                    <a:pt x="2" y="18"/>
                    <a:pt x="2" y="17"/>
                  </a:cubicBezTo>
                  <a:cubicBezTo>
                    <a:pt x="3" y="16"/>
                    <a:pt x="3" y="15"/>
                    <a:pt x="3" y="14"/>
                  </a:cubicBezTo>
                  <a:cubicBezTo>
                    <a:pt x="4" y="13"/>
                    <a:pt x="5" y="11"/>
                    <a:pt x="5" y="10"/>
                  </a:cubicBezTo>
                  <a:cubicBezTo>
                    <a:pt x="5" y="9"/>
                    <a:pt x="5" y="7"/>
                    <a:pt x="5" y="6"/>
                  </a:cubicBezTo>
                  <a:cubicBezTo>
                    <a:pt x="5" y="5"/>
                    <a:pt x="6" y="4"/>
                    <a:pt x="7" y="4"/>
                  </a:cubicBezTo>
                  <a:cubicBezTo>
                    <a:pt x="7" y="3"/>
                    <a:pt x="10" y="3"/>
                    <a:pt x="11" y="3"/>
                  </a:cubicBezTo>
                  <a:cubicBezTo>
                    <a:pt x="11" y="2"/>
                    <a:pt x="12" y="1"/>
                    <a:pt x="13" y="1"/>
                  </a:cubicBezTo>
                  <a:cubicBezTo>
                    <a:pt x="13" y="1"/>
                    <a:pt x="13" y="1"/>
                    <a:pt x="13"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9" name="Freeform 300"/>
            <p:cNvSpPr>
              <a:spLocks/>
            </p:cNvSpPr>
            <p:nvPr/>
          </p:nvSpPr>
          <p:spPr bwMode="auto">
            <a:xfrm>
              <a:off x="873126" y="2395538"/>
              <a:ext cx="138113" cy="114300"/>
            </a:xfrm>
            <a:custGeom>
              <a:avLst/>
              <a:gdLst/>
              <a:ahLst/>
              <a:cxnLst>
                <a:cxn ang="0">
                  <a:pos x="73" y="48"/>
                </a:cxn>
                <a:cxn ang="0">
                  <a:pos x="70" y="51"/>
                </a:cxn>
                <a:cxn ang="0">
                  <a:pos x="64" y="51"/>
                </a:cxn>
                <a:cxn ang="0">
                  <a:pos x="64" y="54"/>
                </a:cxn>
                <a:cxn ang="0">
                  <a:pos x="65" y="59"/>
                </a:cxn>
                <a:cxn ang="0">
                  <a:pos x="61" y="59"/>
                </a:cxn>
                <a:cxn ang="0">
                  <a:pos x="56" y="59"/>
                </a:cxn>
                <a:cxn ang="0">
                  <a:pos x="53" y="60"/>
                </a:cxn>
                <a:cxn ang="0">
                  <a:pos x="51" y="56"/>
                </a:cxn>
                <a:cxn ang="0">
                  <a:pos x="47" y="55"/>
                </a:cxn>
                <a:cxn ang="0">
                  <a:pos x="40" y="56"/>
                </a:cxn>
                <a:cxn ang="0">
                  <a:pos x="37" y="59"/>
                </a:cxn>
                <a:cxn ang="0">
                  <a:pos x="34" y="58"/>
                </a:cxn>
                <a:cxn ang="0">
                  <a:pos x="30" y="58"/>
                </a:cxn>
                <a:cxn ang="0">
                  <a:pos x="24" y="59"/>
                </a:cxn>
                <a:cxn ang="0">
                  <a:pos x="20" y="57"/>
                </a:cxn>
                <a:cxn ang="0">
                  <a:pos x="15" y="61"/>
                </a:cxn>
                <a:cxn ang="0">
                  <a:pos x="11" y="60"/>
                </a:cxn>
                <a:cxn ang="0">
                  <a:pos x="5" y="59"/>
                </a:cxn>
                <a:cxn ang="0">
                  <a:pos x="3" y="59"/>
                </a:cxn>
                <a:cxn ang="0">
                  <a:pos x="4" y="56"/>
                </a:cxn>
                <a:cxn ang="0">
                  <a:pos x="5" y="51"/>
                </a:cxn>
                <a:cxn ang="0">
                  <a:pos x="4" y="44"/>
                </a:cxn>
                <a:cxn ang="0">
                  <a:pos x="1" y="34"/>
                </a:cxn>
                <a:cxn ang="0">
                  <a:pos x="1" y="27"/>
                </a:cxn>
                <a:cxn ang="0">
                  <a:pos x="5" y="27"/>
                </a:cxn>
                <a:cxn ang="0">
                  <a:pos x="9" y="30"/>
                </a:cxn>
                <a:cxn ang="0">
                  <a:pos x="9" y="26"/>
                </a:cxn>
                <a:cxn ang="0">
                  <a:pos x="11" y="24"/>
                </a:cxn>
                <a:cxn ang="0">
                  <a:pos x="9" y="21"/>
                </a:cxn>
                <a:cxn ang="0">
                  <a:pos x="9" y="17"/>
                </a:cxn>
                <a:cxn ang="0">
                  <a:pos x="15" y="16"/>
                </a:cxn>
                <a:cxn ang="0">
                  <a:pos x="20" y="15"/>
                </a:cxn>
                <a:cxn ang="0">
                  <a:pos x="22" y="13"/>
                </a:cxn>
                <a:cxn ang="0">
                  <a:pos x="22" y="9"/>
                </a:cxn>
                <a:cxn ang="0">
                  <a:pos x="25" y="9"/>
                </a:cxn>
                <a:cxn ang="0">
                  <a:pos x="29" y="10"/>
                </a:cxn>
                <a:cxn ang="0">
                  <a:pos x="35" y="7"/>
                </a:cxn>
                <a:cxn ang="0">
                  <a:pos x="41" y="4"/>
                </a:cxn>
                <a:cxn ang="0">
                  <a:pos x="46" y="1"/>
                </a:cxn>
                <a:cxn ang="0">
                  <a:pos x="48" y="3"/>
                </a:cxn>
                <a:cxn ang="0">
                  <a:pos x="52" y="10"/>
                </a:cxn>
                <a:cxn ang="0">
                  <a:pos x="57" y="12"/>
                </a:cxn>
                <a:cxn ang="0">
                  <a:pos x="57" y="17"/>
                </a:cxn>
                <a:cxn ang="0">
                  <a:pos x="61" y="21"/>
                </a:cxn>
                <a:cxn ang="0">
                  <a:pos x="63" y="27"/>
                </a:cxn>
                <a:cxn ang="0">
                  <a:pos x="61" y="38"/>
                </a:cxn>
                <a:cxn ang="0">
                  <a:pos x="65" y="42"/>
                </a:cxn>
                <a:cxn ang="0">
                  <a:pos x="71" y="44"/>
                </a:cxn>
              </a:cxnLst>
              <a:rect l="0" t="0" r="r" b="b"/>
              <a:pathLst>
                <a:path w="73" h="61">
                  <a:moveTo>
                    <a:pt x="73" y="45"/>
                  </a:moveTo>
                  <a:cubicBezTo>
                    <a:pt x="73" y="46"/>
                    <a:pt x="73" y="47"/>
                    <a:pt x="73" y="48"/>
                  </a:cubicBezTo>
                  <a:cubicBezTo>
                    <a:pt x="73" y="49"/>
                    <a:pt x="73" y="50"/>
                    <a:pt x="73" y="51"/>
                  </a:cubicBezTo>
                  <a:cubicBezTo>
                    <a:pt x="72" y="51"/>
                    <a:pt x="71" y="52"/>
                    <a:pt x="70" y="51"/>
                  </a:cubicBezTo>
                  <a:cubicBezTo>
                    <a:pt x="70" y="51"/>
                    <a:pt x="69" y="50"/>
                    <a:pt x="68" y="50"/>
                  </a:cubicBezTo>
                  <a:cubicBezTo>
                    <a:pt x="67" y="50"/>
                    <a:pt x="65" y="50"/>
                    <a:pt x="64" y="51"/>
                  </a:cubicBezTo>
                  <a:cubicBezTo>
                    <a:pt x="64" y="51"/>
                    <a:pt x="64" y="51"/>
                    <a:pt x="64" y="51"/>
                  </a:cubicBezTo>
                  <a:cubicBezTo>
                    <a:pt x="63" y="52"/>
                    <a:pt x="64" y="54"/>
                    <a:pt x="64" y="54"/>
                  </a:cubicBezTo>
                  <a:cubicBezTo>
                    <a:pt x="64" y="55"/>
                    <a:pt x="65" y="56"/>
                    <a:pt x="65" y="57"/>
                  </a:cubicBezTo>
                  <a:cubicBezTo>
                    <a:pt x="65" y="58"/>
                    <a:pt x="65" y="58"/>
                    <a:pt x="65" y="59"/>
                  </a:cubicBezTo>
                  <a:cubicBezTo>
                    <a:pt x="64" y="59"/>
                    <a:pt x="63" y="59"/>
                    <a:pt x="63" y="59"/>
                  </a:cubicBezTo>
                  <a:cubicBezTo>
                    <a:pt x="62" y="59"/>
                    <a:pt x="61" y="59"/>
                    <a:pt x="61" y="59"/>
                  </a:cubicBezTo>
                  <a:cubicBezTo>
                    <a:pt x="60" y="59"/>
                    <a:pt x="59" y="59"/>
                    <a:pt x="58" y="59"/>
                  </a:cubicBezTo>
                  <a:cubicBezTo>
                    <a:pt x="57" y="59"/>
                    <a:pt x="56" y="59"/>
                    <a:pt x="56" y="59"/>
                  </a:cubicBezTo>
                  <a:cubicBezTo>
                    <a:pt x="56" y="59"/>
                    <a:pt x="56" y="59"/>
                    <a:pt x="56" y="59"/>
                  </a:cubicBezTo>
                  <a:cubicBezTo>
                    <a:pt x="55" y="59"/>
                    <a:pt x="54" y="60"/>
                    <a:pt x="53" y="60"/>
                  </a:cubicBezTo>
                  <a:cubicBezTo>
                    <a:pt x="53" y="59"/>
                    <a:pt x="52" y="59"/>
                    <a:pt x="52" y="58"/>
                  </a:cubicBezTo>
                  <a:cubicBezTo>
                    <a:pt x="52" y="58"/>
                    <a:pt x="52" y="57"/>
                    <a:pt x="51" y="56"/>
                  </a:cubicBezTo>
                  <a:cubicBezTo>
                    <a:pt x="51" y="56"/>
                    <a:pt x="50" y="56"/>
                    <a:pt x="50" y="56"/>
                  </a:cubicBezTo>
                  <a:cubicBezTo>
                    <a:pt x="49" y="56"/>
                    <a:pt x="48" y="55"/>
                    <a:pt x="47" y="55"/>
                  </a:cubicBezTo>
                  <a:cubicBezTo>
                    <a:pt x="46" y="55"/>
                    <a:pt x="45" y="55"/>
                    <a:pt x="44" y="55"/>
                  </a:cubicBezTo>
                  <a:cubicBezTo>
                    <a:pt x="43" y="55"/>
                    <a:pt x="41" y="55"/>
                    <a:pt x="40" y="56"/>
                  </a:cubicBezTo>
                  <a:cubicBezTo>
                    <a:pt x="39" y="56"/>
                    <a:pt x="39" y="57"/>
                    <a:pt x="38" y="58"/>
                  </a:cubicBezTo>
                  <a:cubicBezTo>
                    <a:pt x="38" y="58"/>
                    <a:pt x="37" y="59"/>
                    <a:pt x="37" y="59"/>
                  </a:cubicBezTo>
                  <a:cubicBezTo>
                    <a:pt x="37" y="59"/>
                    <a:pt x="36" y="60"/>
                    <a:pt x="35" y="60"/>
                  </a:cubicBezTo>
                  <a:cubicBezTo>
                    <a:pt x="35" y="60"/>
                    <a:pt x="34" y="59"/>
                    <a:pt x="34" y="58"/>
                  </a:cubicBezTo>
                  <a:cubicBezTo>
                    <a:pt x="33" y="58"/>
                    <a:pt x="32" y="58"/>
                    <a:pt x="32" y="58"/>
                  </a:cubicBezTo>
                  <a:cubicBezTo>
                    <a:pt x="31" y="58"/>
                    <a:pt x="31" y="58"/>
                    <a:pt x="30" y="58"/>
                  </a:cubicBezTo>
                  <a:cubicBezTo>
                    <a:pt x="30" y="59"/>
                    <a:pt x="28" y="59"/>
                    <a:pt x="28" y="59"/>
                  </a:cubicBezTo>
                  <a:cubicBezTo>
                    <a:pt x="27" y="59"/>
                    <a:pt x="25" y="59"/>
                    <a:pt x="24" y="59"/>
                  </a:cubicBezTo>
                  <a:cubicBezTo>
                    <a:pt x="23" y="59"/>
                    <a:pt x="23" y="58"/>
                    <a:pt x="22" y="58"/>
                  </a:cubicBezTo>
                  <a:cubicBezTo>
                    <a:pt x="22" y="58"/>
                    <a:pt x="21" y="57"/>
                    <a:pt x="20" y="57"/>
                  </a:cubicBezTo>
                  <a:cubicBezTo>
                    <a:pt x="19" y="57"/>
                    <a:pt x="17" y="58"/>
                    <a:pt x="17" y="59"/>
                  </a:cubicBezTo>
                  <a:cubicBezTo>
                    <a:pt x="16" y="59"/>
                    <a:pt x="16" y="60"/>
                    <a:pt x="15" y="61"/>
                  </a:cubicBezTo>
                  <a:cubicBezTo>
                    <a:pt x="15" y="61"/>
                    <a:pt x="14" y="61"/>
                    <a:pt x="13" y="61"/>
                  </a:cubicBezTo>
                  <a:cubicBezTo>
                    <a:pt x="12" y="61"/>
                    <a:pt x="11" y="60"/>
                    <a:pt x="11" y="60"/>
                  </a:cubicBezTo>
                  <a:cubicBezTo>
                    <a:pt x="10" y="60"/>
                    <a:pt x="8" y="59"/>
                    <a:pt x="7" y="59"/>
                  </a:cubicBezTo>
                  <a:cubicBezTo>
                    <a:pt x="7" y="59"/>
                    <a:pt x="6" y="59"/>
                    <a:pt x="5" y="59"/>
                  </a:cubicBezTo>
                  <a:cubicBezTo>
                    <a:pt x="5" y="59"/>
                    <a:pt x="4" y="59"/>
                    <a:pt x="4" y="59"/>
                  </a:cubicBezTo>
                  <a:cubicBezTo>
                    <a:pt x="3" y="59"/>
                    <a:pt x="3" y="59"/>
                    <a:pt x="3" y="59"/>
                  </a:cubicBezTo>
                  <a:cubicBezTo>
                    <a:pt x="3" y="59"/>
                    <a:pt x="3" y="59"/>
                    <a:pt x="3" y="59"/>
                  </a:cubicBezTo>
                  <a:cubicBezTo>
                    <a:pt x="3" y="58"/>
                    <a:pt x="4" y="56"/>
                    <a:pt x="4" y="56"/>
                  </a:cubicBezTo>
                  <a:cubicBezTo>
                    <a:pt x="4" y="55"/>
                    <a:pt x="4" y="53"/>
                    <a:pt x="5" y="52"/>
                  </a:cubicBezTo>
                  <a:cubicBezTo>
                    <a:pt x="5" y="52"/>
                    <a:pt x="5" y="51"/>
                    <a:pt x="5" y="51"/>
                  </a:cubicBezTo>
                  <a:cubicBezTo>
                    <a:pt x="6" y="50"/>
                    <a:pt x="6" y="48"/>
                    <a:pt x="5" y="48"/>
                  </a:cubicBezTo>
                  <a:cubicBezTo>
                    <a:pt x="5" y="47"/>
                    <a:pt x="5" y="45"/>
                    <a:pt x="4" y="44"/>
                  </a:cubicBezTo>
                  <a:cubicBezTo>
                    <a:pt x="4" y="43"/>
                    <a:pt x="3" y="41"/>
                    <a:pt x="2" y="40"/>
                  </a:cubicBezTo>
                  <a:cubicBezTo>
                    <a:pt x="2" y="38"/>
                    <a:pt x="1" y="36"/>
                    <a:pt x="1" y="34"/>
                  </a:cubicBezTo>
                  <a:cubicBezTo>
                    <a:pt x="0" y="33"/>
                    <a:pt x="1" y="31"/>
                    <a:pt x="1" y="30"/>
                  </a:cubicBezTo>
                  <a:cubicBezTo>
                    <a:pt x="1" y="29"/>
                    <a:pt x="1" y="28"/>
                    <a:pt x="1" y="27"/>
                  </a:cubicBezTo>
                  <a:cubicBezTo>
                    <a:pt x="1" y="27"/>
                    <a:pt x="3" y="27"/>
                    <a:pt x="3" y="27"/>
                  </a:cubicBezTo>
                  <a:cubicBezTo>
                    <a:pt x="4" y="27"/>
                    <a:pt x="5" y="27"/>
                    <a:pt x="5" y="27"/>
                  </a:cubicBezTo>
                  <a:cubicBezTo>
                    <a:pt x="6" y="27"/>
                    <a:pt x="6" y="28"/>
                    <a:pt x="7" y="28"/>
                  </a:cubicBezTo>
                  <a:cubicBezTo>
                    <a:pt x="7" y="28"/>
                    <a:pt x="8" y="30"/>
                    <a:pt x="9" y="30"/>
                  </a:cubicBezTo>
                  <a:cubicBezTo>
                    <a:pt x="9" y="30"/>
                    <a:pt x="10" y="29"/>
                    <a:pt x="10" y="28"/>
                  </a:cubicBezTo>
                  <a:cubicBezTo>
                    <a:pt x="10" y="28"/>
                    <a:pt x="9" y="27"/>
                    <a:pt x="9" y="26"/>
                  </a:cubicBezTo>
                  <a:cubicBezTo>
                    <a:pt x="9" y="26"/>
                    <a:pt x="9" y="24"/>
                    <a:pt x="9" y="24"/>
                  </a:cubicBezTo>
                  <a:cubicBezTo>
                    <a:pt x="9" y="24"/>
                    <a:pt x="10" y="24"/>
                    <a:pt x="11" y="24"/>
                  </a:cubicBezTo>
                  <a:cubicBezTo>
                    <a:pt x="11" y="23"/>
                    <a:pt x="11" y="22"/>
                    <a:pt x="11" y="22"/>
                  </a:cubicBezTo>
                  <a:cubicBezTo>
                    <a:pt x="10" y="21"/>
                    <a:pt x="9" y="21"/>
                    <a:pt x="9" y="21"/>
                  </a:cubicBezTo>
                  <a:cubicBezTo>
                    <a:pt x="8" y="20"/>
                    <a:pt x="8" y="20"/>
                    <a:pt x="8" y="19"/>
                  </a:cubicBezTo>
                  <a:cubicBezTo>
                    <a:pt x="8" y="19"/>
                    <a:pt x="8" y="17"/>
                    <a:pt x="9" y="17"/>
                  </a:cubicBezTo>
                  <a:cubicBezTo>
                    <a:pt x="10" y="16"/>
                    <a:pt x="11" y="18"/>
                    <a:pt x="12" y="17"/>
                  </a:cubicBezTo>
                  <a:cubicBezTo>
                    <a:pt x="13" y="17"/>
                    <a:pt x="14" y="16"/>
                    <a:pt x="15" y="16"/>
                  </a:cubicBezTo>
                  <a:cubicBezTo>
                    <a:pt x="15" y="16"/>
                    <a:pt x="16" y="15"/>
                    <a:pt x="17" y="15"/>
                  </a:cubicBezTo>
                  <a:cubicBezTo>
                    <a:pt x="18" y="15"/>
                    <a:pt x="19" y="16"/>
                    <a:pt x="20" y="15"/>
                  </a:cubicBezTo>
                  <a:cubicBezTo>
                    <a:pt x="20" y="15"/>
                    <a:pt x="20" y="14"/>
                    <a:pt x="20" y="13"/>
                  </a:cubicBezTo>
                  <a:cubicBezTo>
                    <a:pt x="21" y="13"/>
                    <a:pt x="22" y="13"/>
                    <a:pt x="22" y="13"/>
                  </a:cubicBezTo>
                  <a:cubicBezTo>
                    <a:pt x="23" y="12"/>
                    <a:pt x="23" y="12"/>
                    <a:pt x="23" y="11"/>
                  </a:cubicBezTo>
                  <a:cubicBezTo>
                    <a:pt x="23" y="11"/>
                    <a:pt x="22" y="10"/>
                    <a:pt x="22" y="9"/>
                  </a:cubicBezTo>
                  <a:cubicBezTo>
                    <a:pt x="22" y="9"/>
                    <a:pt x="23" y="9"/>
                    <a:pt x="23" y="9"/>
                  </a:cubicBezTo>
                  <a:cubicBezTo>
                    <a:pt x="24" y="8"/>
                    <a:pt x="25" y="8"/>
                    <a:pt x="25" y="9"/>
                  </a:cubicBezTo>
                  <a:cubicBezTo>
                    <a:pt x="26" y="9"/>
                    <a:pt x="27" y="9"/>
                    <a:pt x="27" y="9"/>
                  </a:cubicBezTo>
                  <a:cubicBezTo>
                    <a:pt x="28" y="10"/>
                    <a:pt x="29" y="10"/>
                    <a:pt x="29" y="10"/>
                  </a:cubicBezTo>
                  <a:cubicBezTo>
                    <a:pt x="30" y="10"/>
                    <a:pt x="32" y="10"/>
                    <a:pt x="32" y="10"/>
                  </a:cubicBezTo>
                  <a:cubicBezTo>
                    <a:pt x="33" y="9"/>
                    <a:pt x="34" y="7"/>
                    <a:pt x="35" y="7"/>
                  </a:cubicBezTo>
                  <a:cubicBezTo>
                    <a:pt x="35" y="6"/>
                    <a:pt x="36" y="6"/>
                    <a:pt x="36" y="6"/>
                  </a:cubicBezTo>
                  <a:cubicBezTo>
                    <a:pt x="38" y="5"/>
                    <a:pt x="40" y="5"/>
                    <a:pt x="41" y="4"/>
                  </a:cubicBezTo>
                  <a:cubicBezTo>
                    <a:pt x="42" y="4"/>
                    <a:pt x="43" y="2"/>
                    <a:pt x="44" y="2"/>
                  </a:cubicBezTo>
                  <a:cubicBezTo>
                    <a:pt x="45" y="1"/>
                    <a:pt x="46" y="1"/>
                    <a:pt x="46" y="1"/>
                  </a:cubicBezTo>
                  <a:cubicBezTo>
                    <a:pt x="47" y="0"/>
                    <a:pt x="47" y="0"/>
                    <a:pt x="48" y="0"/>
                  </a:cubicBezTo>
                  <a:cubicBezTo>
                    <a:pt x="48" y="1"/>
                    <a:pt x="48" y="2"/>
                    <a:pt x="48" y="3"/>
                  </a:cubicBezTo>
                  <a:cubicBezTo>
                    <a:pt x="48" y="4"/>
                    <a:pt x="48" y="6"/>
                    <a:pt x="49" y="7"/>
                  </a:cubicBezTo>
                  <a:cubicBezTo>
                    <a:pt x="49" y="8"/>
                    <a:pt x="51" y="9"/>
                    <a:pt x="52" y="10"/>
                  </a:cubicBezTo>
                  <a:cubicBezTo>
                    <a:pt x="53" y="11"/>
                    <a:pt x="55" y="12"/>
                    <a:pt x="55" y="12"/>
                  </a:cubicBezTo>
                  <a:cubicBezTo>
                    <a:pt x="56" y="12"/>
                    <a:pt x="56" y="12"/>
                    <a:pt x="57" y="12"/>
                  </a:cubicBezTo>
                  <a:cubicBezTo>
                    <a:pt x="57" y="13"/>
                    <a:pt x="57" y="14"/>
                    <a:pt x="57" y="14"/>
                  </a:cubicBezTo>
                  <a:cubicBezTo>
                    <a:pt x="57" y="15"/>
                    <a:pt x="57" y="16"/>
                    <a:pt x="57" y="17"/>
                  </a:cubicBezTo>
                  <a:cubicBezTo>
                    <a:pt x="57" y="17"/>
                    <a:pt x="58" y="19"/>
                    <a:pt x="59" y="19"/>
                  </a:cubicBezTo>
                  <a:cubicBezTo>
                    <a:pt x="59" y="20"/>
                    <a:pt x="61" y="21"/>
                    <a:pt x="61" y="21"/>
                  </a:cubicBezTo>
                  <a:cubicBezTo>
                    <a:pt x="62" y="22"/>
                    <a:pt x="63" y="23"/>
                    <a:pt x="63" y="24"/>
                  </a:cubicBezTo>
                  <a:cubicBezTo>
                    <a:pt x="63" y="24"/>
                    <a:pt x="63" y="26"/>
                    <a:pt x="63" y="27"/>
                  </a:cubicBezTo>
                  <a:cubicBezTo>
                    <a:pt x="63" y="29"/>
                    <a:pt x="62" y="32"/>
                    <a:pt x="62" y="34"/>
                  </a:cubicBezTo>
                  <a:cubicBezTo>
                    <a:pt x="62" y="35"/>
                    <a:pt x="61" y="37"/>
                    <a:pt x="61" y="38"/>
                  </a:cubicBezTo>
                  <a:cubicBezTo>
                    <a:pt x="61" y="39"/>
                    <a:pt x="62" y="40"/>
                    <a:pt x="62" y="40"/>
                  </a:cubicBezTo>
                  <a:cubicBezTo>
                    <a:pt x="63" y="41"/>
                    <a:pt x="64" y="42"/>
                    <a:pt x="65" y="42"/>
                  </a:cubicBezTo>
                  <a:cubicBezTo>
                    <a:pt x="65" y="42"/>
                    <a:pt x="67" y="42"/>
                    <a:pt x="68" y="42"/>
                  </a:cubicBezTo>
                  <a:cubicBezTo>
                    <a:pt x="69" y="42"/>
                    <a:pt x="70" y="43"/>
                    <a:pt x="71" y="44"/>
                  </a:cubicBezTo>
                  <a:cubicBezTo>
                    <a:pt x="71" y="44"/>
                    <a:pt x="73" y="45"/>
                    <a:pt x="73" y="4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0" name="Freeform 301"/>
            <p:cNvSpPr>
              <a:spLocks/>
            </p:cNvSpPr>
            <p:nvPr/>
          </p:nvSpPr>
          <p:spPr bwMode="auto">
            <a:xfrm>
              <a:off x="981076" y="2392363"/>
              <a:ext cx="85725" cy="131763"/>
            </a:xfrm>
            <a:custGeom>
              <a:avLst/>
              <a:gdLst/>
              <a:ahLst/>
              <a:cxnLst>
                <a:cxn ang="0">
                  <a:pos x="8" y="59"/>
                </a:cxn>
                <a:cxn ang="0">
                  <a:pos x="7" y="53"/>
                </a:cxn>
                <a:cxn ang="0">
                  <a:pos x="11" y="52"/>
                </a:cxn>
                <a:cxn ang="0">
                  <a:pos x="16" y="53"/>
                </a:cxn>
                <a:cxn ang="0">
                  <a:pos x="16" y="47"/>
                </a:cxn>
                <a:cxn ang="0">
                  <a:pos x="11" y="44"/>
                </a:cxn>
                <a:cxn ang="0">
                  <a:pos x="5" y="42"/>
                </a:cxn>
                <a:cxn ang="0">
                  <a:pos x="5" y="36"/>
                </a:cxn>
                <a:cxn ang="0">
                  <a:pos x="6" y="26"/>
                </a:cxn>
                <a:cxn ang="0">
                  <a:pos x="2" y="21"/>
                </a:cxn>
                <a:cxn ang="0">
                  <a:pos x="0" y="16"/>
                </a:cxn>
                <a:cxn ang="0">
                  <a:pos x="1" y="14"/>
                </a:cxn>
                <a:cxn ang="0">
                  <a:pos x="7" y="7"/>
                </a:cxn>
                <a:cxn ang="0">
                  <a:pos x="14" y="0"/>
                </a:cxn>
                <a:cxn ang="0">
                  <a:pos x="14" y="5"/>
                </a:cxn>
                <a:cxn ang="0">
                  <a:pos x="12" y="12"/>
                </a:cxn>
                <a:cxn ang="0">
                  <a:pos x="11" y="17"/>
                </a:cxn>
                <a:cxn ang="0">
                  <a:pos x="16" y="17"/>
                </a:cxn>
                <a:cxn ang="0">
                  <a:pos x="22" y="24"/>
                </a:cxn>
                <a:cxn ang="0">
                  <a:pos x="25" y="31"/>
                </a:cxn>
                <a:cxn ang="0">
                  <a:pos x="29" y="36"/>
                </a:cxn>
                <a:cxn ang="0">
                  <a:pos x="32" y="38"/>
                </a:cxn>
                <a:cxn ang="0">
                  <a:pos x="34" y="42"/>
                </a:cxn>
                <a:cxn ang="0">
                  <a:pos x="35" y="48"/>
                </a:cxn>
                <a:cxn ang="0">
                  <a:pos x="35" y="52"/>
                </a:cxn>
                <a:cxn ang="0">
                  <a:pos x="39" y="55"/>
                </a:cxn>
                <a:cxn ang="0">
                  <a:pos x="43" y="57"/>
                </a:cxn>
                <a:cxn ang="0">
                  <a:pos x="45" y="62"/>
                </a:cxn>
                <a:cxn ang="0">
                  <a:pos x="46" y="66"/>
                </a:cxn>
                <a:cxn ang="0">
                  <a:pos x="43" y="68"/>
                </a:cxn>
                <a:cxn ang="0">
                  <a:pos x="40" y="70"/>
                </a:cxn>
                <a:cxn ang="0">
                  <a:pos x="38" y="66"/>
                </a:cxn>
                <a:cxn ang="0">
                  <a:pos x="36" y="65"/>
                </a:cxn>
                <a:cxn ang="0">
                  <a:pos x="31" y="66"/>
                </a:cxn>
                <a:cxn ang="0">
                  <a:pos x="26" y="66"/>
                </a:cxn>
                <a:cxn ang="0">
                  <a:pos x="23" y="66"/>
                </a:cxn>
                <a:cxn ang="0">
                  <a:pos x="16" y="66"/>
                </a:cxn>
                <a:cxn ang="0">
                  <a:pos x="12" y="64"/>
                </a:cxn>
                <a:cxn ang="0">
                  <a:pos x="8" y="62"/>
                </a:cxn>
              </a:cxnLst>
              <a:rect l="0" t="0" r="r" b="b"/>
              <a:pathLst>
                <a:path w="46" h="70">
                  <a:moveTo>
                    <a:pt x="8" y="61"/>
                  </a:moveTo>
                  <a:cubicBezTo>
                    <a:pt x="8" y="60"/>
                    <a:pt x="8" y="60"/>
                    <a:pt x="8" y="59"/>
                  </a:cubicBezTo>
                  <a:cubicBezTo>
                    <a:pt x="8" y="58"/>
                    <a:pt x="7" y="57"/>
                    <a:pt x="7" y="56"/>
                  </a:cubicBezTo>
                  <a:cubicBezTo>
                    <a:pt x="7" y="56"/>
                    <a:pt x="6" y="54"/>
                    <a:pt x="7" y="53"/>
                  </a:cubicBezTo>
                  <a:cubicBezTo>
                    <a:pt x="7" y="53"/>
                    <a:pt x="7" y="53"/>
                    <a:pt x="7" y="53"/>
                  </a:cubicBezTo>
                  <a:cubicBezTo>
                    <a:pt x="8" y="52"/>
                    <a:pt x="10" y="52"/>
                    <a:pt x="11" y="52"/>
                  </a:cubicBezTo>
                  <a:cubicBezTo>
                    <a:pt x="12" y="52"/>
                    <a:pt x="13" y="53"/>
                    <a:pt x="13" y="53"/>
                  </a:cubicBezTo>
                  <a:cubicBezTo>
                    <a:pt x="14" y="54"/>
                    <a:pt x="15" y="53"/>
                    <a:pt x="16" y="53"/>
                  </a:cubicBezTo>
                  <a:cubicBezTo>
                    <a:pt x="16" y="52"/>
                    <a:pt x="16" y="51"/>
                    <a:pt x="16" y="50"/>
                  </a:cubicBezTo>
                  <a:cubicBezTo>
                    <a:pt x="16" y="49"/>
                    <a:pt x="16" y="48"/>
                    <a:pt x="16" y="47"/>
                  </a:cubicBezTo>
                  <a:cubicBezTo>
                    <a:pt x="16" y="47"/>
                    <a:pt x="14" y="46"/>
                    <a:pt x="14" y="46"/>
                  </a:cubicBezTo>
                  <a:cubicBezTo>
                    <a:pt x="13" y="45"/>
                    <a:pt x="12" y="44"/>
                    <a:pt x="11" y="44"/>
                  </a:cubicBezTo>
                  <a:cubicBezTo>
                    <a:pt x="10" y="44"/>
                    <a:pt x="8" y="44"/>
                    <a:pt x="8" y="44"/>
                  </a:cubicBezTo>
                  <a:cubicBezTo>
                    <a:pt x="7" y="44"/>
                    <a:pt x="6" y="43"/>
                    <a:pt x="5" y="42"/>
                  </a:cubicBezTo>
                  <a:cubicBezTo>
                    <a:pt x="5" y="42"/>
                    <a:pt x="4" y="41"/>
                    <a:pt x="4" y="40"/>
                  </a:cubicBezTo>
                  <a:cubicBezTo>
                    <a:pt x="4" y="39"/>
                    <a:pt x="5" y="37"/>
                    <a:pt x="5" y="36"/>
                  </a:cubicBezTo>
                  <a:cubicBezTo>
                    <a:pt x="5" y="34"/>
                    <a:pt x="6" y="31"/>
                    <a:pt x="6" y="29"/>
                  </a:cubicBezTo>
                  <a:cubicBezTo>
                    <a:pt x="6" y="28"/>
                    <a:pt x="6" y="26"/>
                    <a:pt x="6" y="26"/>
                  </a:cubicBezTo>
                  <a:cubicBezTo>
                    <a:pt x="6" y="25"/>
                    <a:pt x="5" y="24"/>
                    <a:pt x="4" y="23"/>
                  </a:cubicBezTo>
                  <a:cubicBezTo>
                    <a:pt x="4" y="23"/>
                    <a:pt x="2" y="22"/>
                    <a:pt x="2" y="21"/>
                  </a:cubicBezTo>
                  <a:cubicBezTo>
                    <a:pt x="1" y="21"/>
                    <a:pt x="0" y="19"/>
                    <a:pt x="0" y="19"/>
                  </a:cubicBezTo>
                  <a:cubicBezTo>
                    <a:pt x="0" y="18"/>
                    <a:pt x="0" y="17"/>
                    <a:pt x="0" y="16"/>
                  </a:cubicBezTo>
                  <a:cubicBezTo>
                    <a:pt x="0" y="16"/>
                    <a:pt x="0" y="15"/>
                    <a:pt x="0" y="14"/>
                  </a:cubicBezTo>
                  <a:cubicBezTo>
                    <a:pt x="0" y="14"/>
                    <a:pt x="0" y="14"/>
                    <a:pt x="1" y="14"/>
                  </a:cubicBezTo>
                  <a:cubicBezTo>
                    <a:pt x="2" y="13"/>
                    <a:pt x="3" y="12"/>
                    <a:pt x="4" y="11"/>
                  </a:cubicBezTo>
                  <a:cubicBezTo>
                    <a:pt x="5" y="10"/>
                    <a:pt x="6" y="8"/>
                    <a:pt x="7" y="7"/>
                  </a:cubicBezTo>
                  <a:cubicBezTo>
                    <a:pt x="8" y="6"/>
                    <a:pt x="10" y="4"/>
                    <a:pt x="11" y="3"/>
                  </a:cubicBezTo>
                  <a:cubicBezTo>
                    <a:pt x="11" y="2"/>
                    <a:pt x="13" y="1"/>
                    <a:pt x="14" y="0"/>
                  </a:cubicBezTo>
                  <a:cubicBezTo>
                    <a:pt x="14" y="0"/>
                    <a:pt x="14" y="1"/>
                    <a:pt x="14" y="1"/>
                  </a:cubicBezTo>
                  <a:cubicBezTo>
                    <a:pt x="14" y="2"/>
                    <a:pt x="14" y="4"/>
                    <a:pt x="14" y="5"/>
                  </a:cubicBezTo>
                  <a:cubicBezTo>
                    <a:pt x="14" y="6"/>
                    <a:pt x="14" y="8"/>
                    <a:pt x="13" y="9"/>
                  </a:cubicBezTo>
                  <a:cubicBezTo>
                    <a:pt x="13" y="10"/>
                    <a:pt x="13" y="11"/>
                    <a:pt x="12" y="12"/>
                  </a:cubicBezTo>
                  <a:cubicBezTo>
                    <a:pt x="12" y="12"/>
                    <a:pt x="11" y="14"/>
                    <a:pt x="11" y="15"/>
                  </a:cubicBezTo>
                  <a:cubicBezTo>
                    <a:pt x="11" y="15"/>
                    <a:pt x="11" y="17"/>
                    <a:pt x="11" y="17"/>
                  </a:cubicBezTo>
                  <a:cubicBezTo>
                    <a:pt x="12" y="17"/>
                    <a:pt x="13" y="17"/>
                    <a:pt x="14" y="17"/>
                  </a:cubicBezTo>
                  <a:cubicBezTo>
                    <a:pt x="14" y="17"/>
                    <a:pt x="15" y="17"/>
                    <a:pt x="16" y="17"/>
                  </a:cubicBezTo>
                  <a:cubicBezTo>
                    <a:pt x="17" y="18"/>
                    <a:pt x="19" y="20"/>
                    <a:pt x="20" y="21"/>
                  </a:cubicBezTo>
                  <a:cubicBezTo>
                    <a:pt x="21" y="21"/>
                    <a:pt x="22" y="23"/>
                    <a:pt x="22" y="24"/>
                  </a:cubicBezTo>
                  <a:cubicBezTo>
                    <a:pt x="22" y="25"/>
                    <a:pt x="23" y="27"/>
                    <a:pt x="23" y="28"/>
                  </a:cubicBezTo>
                  <a:cubicBezTo>
                    <a:pt x="24" y="28"/>
                    <a:pt x="24" y="30"/>
                    <a:pt x="25" y="31"/>
                  </a:cubicBezTo>
                  <a:cubicBezTo>
                    <a:pt x="25" y="32"/>
                    <a:pt x="26" y="34"/>
                    <a:pt x="27" y="35"/>
                  </a:cubicBezTo>
                  <a:cubicBezTo>
                    <a:pt x="27" y="35"/>
                    <a:pt x="28" y="36"/>
                    <a:pt x="29" y="36"/>
                  </a:cubicBezTo>
                  <a:cubicBezTo>
                    <a:pt x="29" y="36"/>
                    <a:pt x="30" y="36"/>
                    <a:pt x="31" y="37"/>
                  </a:cubicBezTo>
                  <a:cubicBezTo>
                    <a:pt x="31" y="37"/>
                    <a:pt x="32" y="37"/>
                    <a:pt x="32" y="38"/>
                  </a:cubicBezTo>
                  <a:cubicBezTo>
                    <a:pt x="32" y="38"/>
                    <a:pt x="32" y="40"/>
                    <a:pt x="33" y="40"/>
                  </a:cubicBezTo>
                  <a:cubicBezTo>
                    <a:pt x="33" y="41"/>
                    <a:pt x="34" y="42"/>
                    <a:pt x="34" y="42"/>
                  </a:cubicBezTo>
                  <a:cubicBezTo>
                    <a:pt x="34" y="43"/>
                    <a:pt x="35" y="45"/>
                    <a:pt x="35" y="46"/>
                  </a:cubicBezTo>
                  <a:cubicBezTo>
                    <a:pt x="35" y="46"/>
                    <a:pt x="36" y="48"/>
                    <a:pt x="35" y="48"/>
                  </a:cubicBezTo>
                  <a:cubicBezTo>
                    <a:pt x="35" y="49"/>
                    <a:pt x="35" y="49"/>
                    <a:pt x="35" y="50"/>
                  </a:cubicBezTo>
                  <a:cubicBezTo>
                    <a:pt x="34" y="50"/>
                    <a:pt x="34" y="52"/>
                    <a:pt x="35" y="52"/>
                  </a:cubicBezTo>
                  <a:cubicBezTo>
                    <a:pt x="35" y="53"/>
                    <a:pt x="36" y="54"/>
                    <a:pt x="37" y="54"/>
                  </a:cubicBezTo>
                  <a:cubicBezTo>
                    <a:pt x="38" y="55"/>
                    <a:pt x="39" y="55"/>
                    <a:pt x="39" y="55"/>
                  </a:cubicBezTo>
                  <a:cubicBezTo>
                    <a:pt x="40" y="56"/>
                    <a:pt x="41" y="56"/>
                    <a:pt x="41" y="56"/>
                  </a:cubicBezTo>
                  <a:cubicBezTo>
                    <a:pt x="42" y="56"/>
                    <a:pt x="42" y="57"/>
                    <a:pt x="43" y="57"/>
                  </a:cubicBezTo>
                  <a:cubicBezTo>
                    <a:pt x="43" y="57"/>
                    <a:pt x="43" y="59"/>
                    <a:pt x="44" y="59"/>
                  </a:cubicBezTo>
                  <a:cubicBezTo>
                    <a:pt x="44" y="60"/>
                    <a:pt x="44" y="61"/>
                    <a:pt x="45" y="62"/>
                  </a:cubicBezTo>
                  <a:cubicBezTo>
                    <a:pt x="45" y="62"/>
                    <a:pt x="46" y="64"/>
                    <a:pt x="46" y="64"/>
                  </a:cubicBezTo>
                  <a:cubicBezTo>
                    <a:pt x="46" y="65"/>
                    <a:pt x="46" y="65"/>
                    <a:pt x="46" y="66"/>
                  </a:cubicBezTo>
                  <a:cubicBezTo>
                    <a:pt x="45" y="66"/>
                    <a:pt x="44" y="66"/>
                    <a:pt x="44" y="66"/>
                  </a:cubicBezTo>
                  <a:cubicBezTo>
                    <a:pt x="44" y="67"/>
                    <a:pt x="43" y="68"/>
                    <a:pt x="43" y="68"/>
                  </a:cubicBezTo>
                  <a:cubicBezTo>
                    <a:pt x="43" y="69"/>
                    <a:pt x="42" y="70"/>
                    <a:pt x="41" y="70"/>
                  </a:cubicBezTo>
                  <a:cubicBezTo>
                    <a:pt x="41" y="70"/>
                    <a:pt x="40" y="70"/>
                    <a:pt x="40" y="70"/>
                  </a:cubicBezTo>
                  <a:cubicBezTo>
                    <a:pt x="39" y="69"/>
                    <a:pt x="40" y="68"/>
                    <a:pt x="40" y="68"/>
                  </a:cubicBezTo>
                  <a:cubicBezTo>
                    <a:pt x="40" y="67"/>
                    <a:pt x="39" y="67"/>
                    <a:pt x="38" y="66"/>
                  </a:cubicBezTo>
                  <a:cubicBezTo>
                    <a:pt x="38" y="66"/>
                    <a:pt x="38" y="65"/>
                    <a:pt x="37" y="65"/>
                  </a:cubicBezTo>
                  <a:cubicBezTo>
                    <a:pt x="37" y="65"/>
                    <a:pt x="36" y="65"/>
                    <a:pt x="36" y="65"/>
                  </a:cubicBezTo>
                  <a:cubicBezTo>
                    <a:pt x="35" y="65"/>
                    <a:pt x="34" y="66"/>
                    <a:pt x="34" y="66"/>
                  </a:cubicBezTo>
                  <a:cubicBezTo>
                    <a:pt x="33" y="66"/>
                    <a:pt x="32" y="66"/>
                    <a:pt x="31" y="66"/>
                  </a:cubicBezTo>
                  <a:cubicBezTo>
                    <a:pt x="30" y="66"/>
                    <a:pt x="29" y="66"/>
                    <a:pt x="29" y="66"/>
                  </a:cubicBezTo>
                  <a:cubicBezTo>
                    <a:pt x="28" y="66"/>
                    <a:pt x="26" y="66"/>
                    <a:pt x="26" y="66"/>
                  </a:cubicBezTo>
                  <a:cubicBezTo>
                    <a:pt x="25" y="66"/>
                    <a:pt x="24" y="66"/>
                    <a:pt x="24" y="66"/>
                  </a:cubicBezTo>
                  <a:cubicBezTo>
                    <a:pt x="24" y="66"/>
                    <a:pt x="23" y="66"/>
                    <a:pt x="23" y="66"/>
                  </a:cubicBezTo>
                  <a:cubicBezTo>
                    <a:pt x="22" y="66"/>
                    <a:pt x="21" y="66"/>
                    <a:pt x="20" y="66"/>
                  </a:cubicBezTo>
                  <a:cubicBezTo>
                    <a:pt x="19" y="66"/>
                    <a:pt x="17" y="66"/>
                    <a:pt x="16" y="66"/>
                  </a:cubicBezTo>
                  <a:cubicBezTo>
                    <a:pt x="15" y="66"/>
                    <a:pt x="14" y="65"/>
                    <a:pt x="13" y="65"/>
                  </a:cubicBezTo>
                  <a:cubicBezTo>
                    <a:pt x="13" y="65"/>
                    <a:pt x="12" y="64"/>
                    <a:pt x="12" y="64"/>
                  </a:cubicBezTo>
                  <a:cubicBezTo>
                    <a:pt x="11" y="64"/>
                    <a:pt x="10" y="63"/>
                    <a:pt x="9" y="63"/>
                  </a:cubicBezTo>
                  <a:cubicBezTo>
                    <a:pt x="9" y="63"/>
                    <a:pt x="8" y="62"/>
                    <a:pt x="8" y="62"/>
                  </a:cubicBezTo>
                  <a:cubicBezTo>
                    <a:pt x="8" y="61"/>
                    <a:pt x="8" y="61"/>
                    <a:pt x="8" y="6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1" name="Freeform 302"/>
            <p:cNvSpPr>
              <a:spLocks/>
            </p:cNvSpPr>
            <p:nvPr/>
          </p:nvSpPr>
          <p:spPr bwMode="auto">
            <a:xfrm>
              <a:off x="1017588" y="2478088"/>
              <a:ext cx="58738" cy="77788"/>
            </a:xfrm>
            <a:custGeom>
              <a:avLst/>
              <a:gdLst/>
              <a:ahLst/>
              <a:cxnLst>
                <a:cxn ang="0">
                  <a:pos x="26" y="18"/>
                </a:cxn>
                <a:cxn ang="0">
                  <a:pos x="26" y="18"/>
                </a:cxn>
                <a:cxn ang="0">
                  <a:pos x="26" y="15"/>
                </a:cxn>
                <a:cxn ang="0">
                  <a:pos x="26" y="14"/>
                </a:cxn>
                <a:cxn ang="0">
                  <a:pos x="26" y="11"/>
                </a:cxn>
                <a:cxn ang="0">
                  <a:pos x="24" y="9"/>
                </a:cxn>
                <a:cxn ang="0">
                  <a:pos x="21" y="7"/>
                </a:cxn>
                <a:cxn ang="0">
                  <a:pos x="18" y="5"/>
                </a:cxn>
                <a:cxn ang="0">
                  <a:pos x="18" y="3"/>
                </a:cxn>
                <a:cxn ang="0">
                  <a:pos x="20" y="1"/>
                </a:cxn>
                <a:cxn ang="0">
                  <a:pos x="22" y="0"/>
                </a:cxn>
                <a:cxn ang="0">
                  <a:pos x="25" y="2"/>
                </a:cxn>
                <a:cxn ang="0">
                  <a:pos x="27" y="3"/>
                </a:cxn>
                <a:cxn ang="0">
                  <a:pos x="29" y="8"/>
                </a:cxn>
                <a:cxn ang="0">
                  <a:pos x="31" y="14"/>
                </a:cxn>
                <a:cxn ang="0">
                  <a:pos x="30" y="18"/>
                </a:cxn>
                <a:cxn ang="0">
                  <a:pos x="30" y="22"/>
                </a:cxn>
                <a:cxn ang="0">
                  <a:pos x="31" y="24"/>
                </a:cxn>
                <a:cxn ang="0">
                  <a:pos x="30" y="25"/>
                </a:cxn>
                <a:cxn ang="0">
                  <a:pos x="29" y="25"/>
                </a:cxn>
                <a:cxn ang="0">
                  <a:pos x="28" y="26"/>
                </a:cxn>
                <a:cxn ang="0">
                  <a:pos x="28" y="28"/>
                </a:cxn>
                <a:cxn ang="0">
                  <a:pos x="24" y="31"/>
                </a:cxn>
                <a:cxn ang="0">
                  <a:pos x="21" y="34"/>
                </a:cxn>
                <a:cxn ang="0">
                  <a:pos x="18" y="34"/>
                </a:cxn>
                <a:cxn ang="0">
                  <a:pos x="14" y="35"/>
                </a:cxn>
                <a:cxn ang="0">
                  <a:pos x="9" y="37"/>
                </a:cxn>
                <a:cxn ang="0">
                  <a:pos x="6" y="41"/>
                </a:cxn>
                <a:cxn ang="0">
                  <a:pos x="5" y="38"/>
                </a:cxn>
                <a:cxn ang="0">
                  <a:pos x="5" y="35"/>
                </a:cxn>
                <a:cxn ang="0">
                  <a:pos x="3" y="34"/>
                </a:cxn>
                <a:cxn ang="0">
                  <a:pos x="1" y="33"/>
                </a:cxn>
                <a:cxn ang="0">
                  <a:pos x="0" y="31"/>
                </a:cxn>
                <a:cxn ang="0">
                  <a:pos x="1" y="29"/>
                </a:cxn>
                <a:cxn ang="0">
                  <a:pos x="2" y="27"/>
                </a:cxn>
                <a:cxn ang="0">
                  <a:pos x="1" y="26"/>
                </a:cxn>
                <a:cxn ang="0">
                  <a:pos x="0" y="25"/>
                </a:cxn>
                <a:cxn ang="0">
                  <a:pos x="0" y="23"/>
                </a:cxn>
                <a:cxn ang="0">
                  <a:pos x="2" y="22"/>
                </a:cxn>
                <a:cxn ang="0">
                  <a:pos x="3" y="21"/>
                </a:cxn>
                <a:cxn ang="0">
                  <a:pos x="3" y="20"/>
                </a:cxn>
                <a:cxn ang="0">
                  <a:pos x="4" y="20"/>
                </a:cxn>
                <a:cxn ang="0">
                  <a:pos x="6" y="20"/>
                </a:cxn>
                <a:cxn ang="0">
                  <a:pos x="9" y="20"/>
                </a:cxn>
                <a:cxn ang="0">
                  <a:pos x="11" y="20"/>
                </a:cxn>
                <a:cxn ang="0">
                  <a:pos x="14" y="20"/>
                </a:cxn>
                <a:cxn ang="0">
                  <a:pos x="16" y="19"/>
                </a:cxn>
                <a:cxn ang="0">
                  <a:pos x="17" y="19"/>
                </a:cxn>
                <a:cxn ang="0">
                  <a:pos x="18" y="20"/>
                </a:cxn>
                <a:cxn ang="0">
                  <a:pos x="20" y="22"/>
                </a:cxn>
                <a:cxn ang="0">
                  <a:pos x="20" y="24"/>
                </a:cxn>
                <a:cxn ang="0">
                  <a:pos x="21" y="24"/>
                </a:cxn>
                <a:cxn ang="0">
                  <a:pos x="23" y="22"/>
                </a:cxn>
                <a:cxn ang="0">
                  <a:pos x="24" y="20"/>
                </a:cxn>
                <a:cxn ang="0">
                  <a:pos x="26" y="20"/>
                </a:cxn>
                <a:cxn ang="0">
                  <a:pos x="26" y="18"/>
                </a:cxn>
              </a:cxnLst>
              <a:rect l="0" t="0" r="r" b="b"/>
              <a:pathLst>
                <a:path w="31" h="41">
                  <a:moveTo>
                    <a:pt x="26" y="18"/>
                  </a:moveTo>
                  <a:cubicBezTo>
                    <a:pt x="26" y="18"/>
                    <a:pt x="26" y="18"/>
                    <a:pt x="26" y="18"/>
                  </a:cubicBezTo>
                  <a:cubicBezTo>
                    <a:pt x="27" y="18"/>
                    <a:pt x="26" y="16"/>
                    <a:pt x="26" y="15"/>
                  </a:cubicBezTo>
                  <a:cubicBezTo>
                    <a:pt x="26" y="15"/>
                    <a:pt x="26" y="14"/>
                    <a:pt x="26" y="14"/>
                  </a:cubicBezTo>
                  <a:cubicBezTo>
                    <a:pt x="26" y="13"/>
                    <a:pt x="26" y="12"/>
                    <a:pt x="26" y="11"/>
                  </a:cubicBezTo>
                  <a:cubicBezTo>
                    <a:pt x="25" y="10"/>
                    <a:pt x="24" y="10"/>
                    <a:pt x="24" y="9"/>
                  </a:cubicBezTo>
                  <a:cubicBezTo>
                    <a:pt x="23" y="9"/>
                    <a:pt x="22" y="8"/>
                    <a:pt x="21" y="7"/>
                  </a:cubicBezTo>
                  <a:cubicBezTo>
                    <a:pt x="20" y="6"/>
                    <a:pt x="19" y="5"/>
                    <a:pt x="18" y="5"/>
                  </a:cubicBezTo>
                  <a:cubicBezTo>
                    <a:pt x="18" y="4"/>
                    <a:pt x="18" y="3"/>
                    <a:pt x="18" y="3"/>
                  </a:cubicBezTo>
                  <a:cubicBezTo>
                    <a:pt x="18" y="2"/>
                    <a:pt x="19" y="1"/>
                    <a:pt x="20" y="1"/>
                  </a:cubicBezTo>
                  <a:cubicBezTo>
                    <a:pt x="20" y="1"/>
                    <a:pt x="21" y="0"/>
                    <a:pt x="22" y="0"/>
                  </a:cubicBezTo>
                  <a:cubicBezTo>
                    <a:pt x="23" y="0"/>
                    <a:pt x="24" y="1"/>
                    <a:pt x="25" y="2"/>
                  </a:cubicBezTo>
                  <a:cubicBezTo>
                    <a:pt x="26" y="2"/>
                    <a:pt x="27" y="3"/>
                    <a:pt x="27" y="3"/>
                  </a:cubicBezTo>
                  <a:cubicBezTo>
                    <a:pt x="28" y="4"/>
                    <a:pt x="29" y="7"/>
                    <a:pt x="29" y="8"/>
                  </a:cubicBezTo>
                  <a:cubicBezTo>
                    <a:pt x="30" y="9"/>
                    <a:pt x="31" y="12"/>
                    <a:pt x="31" y="14"/>
                  </a:cubicBezTo>
                  <a:cubicBezTo>
                    <a:pt x="31" y="15"/>
                    <a:pt x="30" y="17"/>
                    <a:pt x="30" y="18"/>
                  </a:cubicBezTo>
                  <a:cubicBezTo>
                    <a:pt x="30" y="19"/>
                    <a:pt x="30" y="21"/>
                    <a:pt x="30" y="22"/>
                  </a:cubicBezTo>
                  <a:cubicBezTo>
                    <a:pt x="30" y="22"/>
                    <a:pt x="31" y="23"/>
                    <a:pt x="31" y="24"/>
                  </a:cubicBezTo>
                  <a:cubicBezTo>
                    <a:pt x="31" y="24"/>
                    <a:pt x="30" y="25"/>
                    <a:pt x="30" y="25"/>
                  </a:cubicBezTo>
                  <a:cubicBezTo>
                    <a:pt x="30" y="25"/>
                    <a:pt x="29" y="25"/>
                    <a:pt x="29" y="25"/>
                  </a:cubicBezTo>
                  <a:cubicBezTo>
                    <a:pt x="28" y="25"/>
                    <a:pt x="28" y="26"/>
                    <a:pt x="28" y="26"/>
                  </a:cubicBezTo>
                  <a:cubicBezTo>
                    <a:pt x="28" y="27"/>
                    <a:pt x="28" y="28"/>
                    <a:pt x="28" y="28"/>
                  </a:cubicBezTo>
                  <a:cubicBezTo>
                    <a:pt x="27" y="29"/>
                    <a:pt x="25" y="31"/>
                    <a:pt x="24" y="31"/>
                  </a:cubicBezTo>
                  <a:cubicBezTo>
                    <a:pt x="23" y="32"/>
                    <a:pt x="22" y="33"/>
                    <a:pt x="21" y="34"/>
                  </a:cubicBezTo>
                  <a:cubicBezTo>
                    <a:pt x="21" y="34"/>
                    <a:pt x="19" y="34"/>
                    <a:pt x="18" y="34"/>
                  </a:cubicBezTo>
                  <a:cubicBezTo>
                    <a:pt x="17" y="34"/>
                    <a:pt x="15" y="35"/>
                    <a:pt x="14" y="35"/>
                  </a:cubicBezTo>
                  <a:cubicBezTo>
                    <a:pt x="12" y="35"/>
                    <a:pt x="10" y="37"/>
                    <a:pt x="9" y="37"/>
                  </a:cubicBezTo>
                  <a:cubicBezTo>
                    <a:pt x="8" y="38"/>
                    <a:pt x="7" y="39"/>
                    <a:pt x="6" y="41"/>
                  </a:cubicBezTo>
                  <a:cubicBezTo>
                    <a:pt x="6" y="40"/>
                    <a:pt x="5" y="39"/>
                    <a:pt x="5" y="38"/>
                  </a:cubicBezTo>
                  <a:cubicBezTo>
                    <a:pt x="5" y="37"/>
                    <a:pt x="6" y="36"/>
                    <a:pt x="5" y="35"/>
                  </a:cubicBezTo>
                  <a:cubicBezTo>
                    <a:pt x="5" y="35"/>
                    <a:pt x="3" y="34"/>
                    <a:pt x="3" y="34"/>
                  </a:cubicBezTo>
                  <a:cubicBezTo>
                    <a:pt x="2" y="34"/>
                    <a:pt x="1" y="33"/>
                    <a:pt x="1" y="33"/>
                  </a:cubicBezTo>
                  <a:cubicBezTo>
                    <a:pt x="0" y="33"/>
                    <a:pt x="0" y="32"/>
                    <a:pt x="0" y="31"/>
                  </a:cubicBezTo>
                  <a:cubicBezTo>
                    <a:pt x="0" y="31"/>
                    <a:pt x="1" y="29"/>
                    <a:pt x="1" y="29"/>
                  </a:cubicBezTo>
                  <a:cubicBezTo>
                    <a:pt x="1" y="29"/>
                    <a:pt x="2" y="28"/>
                    <a:pt x="2" y="27"/>
                  </a:cubicBezTo>
                  <a:cubicBezTo>
                    <a:pt x="2" y="27"/>
                    <a:pt x="2" y="26"/>
                    <a:pt x="1" y="26"/>
                  </a:cubicBezTo>
                  <a:cubicBezTo>
                    <a:pt x="1" y="25"/>
                    <a:pt x="0" y="25"/>
                    <a:pt x="0" y="25"/>
                  </a:cubicBezTo>
                  <a:cubicBezTo>
                    <a:pt x="0" y="25"/>
                    <a:pt x="0" y="23"/>
                    <a:pt x="0" y="23"/>
                  </a:cubicBezTo>
                  <a:cubicBezTo>
                    <a:pt x="0" y="22"/>
                    <a:pt x="2" y="23"/>
                    <a:pt x="2" y="22"/>
                  </a:cubicBezTo>
                  <a:cubicBezTo>
                    <a:pt x="2" y="22"/>
                    <a:pt x="3" y="21"/>
                    <a:pt x="3" y="21"/>
                  </a:cubicBezTo>
                  <a:cubicBezTo>
                    <a:pt x="3" y="20"/>
                    <a:pt x="3" y="20"/>
                    <a:pt x="3" y="20"/>
                  </a:cubicBezTo>
                  <a:cubicBezTo>
                    <a:pt x="3" y="20"/>
                    <a:pt x="4" y="20"/>
                    <a:pt x="4" y="20"/>
                  </a:cubicBezTo>
                  <a:cubicBezTo>
                    <a:pt x="4" y="20"/>
                    <a:pt x="5" y="20"/>
                    <a:pt x="6" y="20"/>
                  </a:cubicBezTo>
                  <a:cubicBezTo>
                    <a:pt x="6" y="20"/>
                    <a:pt x="8" y="20"/>
                    <a:pt x="9" y="20"/>
                  </a:cubicBezTo>
                  <a:cubicBezTo>
                    <a:pt x="9" y="20"/>
                    <a:pt x="10" y="20"/>
                    <a:pt x="11" y="20"/>
                  </a:cubicBezTo>
                  <a:cubicBezTo>
                    <a:pt x="12" y="20"/>
                    <a:pt x="13" y="20"/>
                    <a:pt x="14" y="20"/>
                  </a:cubicBezTo>
                  <a:cubicBezTo>
                    <a:pt x="14" y="20"/>
                    <a:pt x="15" y="19"/>
                    <a:pt x="16" y="19"/>
                  </a:cubicBezTo>
                  <a:cubicBezTo>
                    <a:pt x="16" y="19"/>
                    <a:pt x="17" y="19"/>
                    <a:pt x="17" y="19"/>
                  </a:cubicBezTo>
                  <a:cubicBezTo>
                    <a:pt x="18" y="19"/>
                    <a:pt x="18" y="20"/>
                    <a:pt x="18" y="20"/>
                  </a:cubicBezTo>
                  <a:cubicBezTo>
                    <a:pt x="19" y="21"/>
                    <a:pt x="20" y="21"/>
                    <a:pt x="20" y="22"/>
                  </a:cubicBezTo>
                  <a:cubicBezTo>
                    <a:pt x="20" y="22"/>
                    <a:pt x="19" y="23"/>
                    <a:pt x="20" y="24"/>
                  </a:cubicBezTo>
                  <a:cubicBezTo>
                    <a:pt x="20" y="24"/>
                    <a:pt x="21" y="24"/>
                    <a:pt x="21" y="24"/>
                  </a:cubicBezTo>
                  <a:cubicBezTo>
                    <a:pt x="22" y="24"/>
                    <a:pt x="23" y="23"/>
                    <a:pt x="23" y="22"/>
                  </a:cubicBezTo>
                  <a:cubicBezTo>
                    <a:pt x="23" y="22"/>
                    <a:pt x="24" y="21"/>
                    <a:pt x="24" y="20"/>
                  </a:cubicBezTo>
                  <a:cubicBezTo>
                    <a:pt x="24" y="20"/>
                    <a:pt x="25" y="20"/>
                    <a:pt x="26" y="20"/>
                  </a:cubicBezTo>
                  <a:cubicBezTo>
                    <a:pt x="26" y="19"/>
                    <a:pt x="26" y="19"/>
                    <a:pt x="26" y="1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2" name="Freeform 303"/>
            <p:cNvSpPr>
              <a:spLocks/>
            </p:cNvSpPr>
            <p:nvPr/>
          </p:nvSpPr>
          <p:spPr bwMode="auto">
            <a:xfrm>
              <a:off x="877888" y="2498725"/>
              <a:ext cx="109538" cy="90488"/>
            </a:xfrm>
            <a:custGeom>
              <a:avLst/>
              <a:gdLst/>
              <a:ahLst/>
              <a:cxnLst>
                <a:cxn ang="0">
                  <a:pos x="53" y="4"/>
                </a:cxn>
                <a:cxn ang="0">
                  <a:pos x="54" y="5"/>
                </a:cxn>
                <a:cxn ang="0">
                  <a:pos x="56" y="10"/>
                </a:cxn>
                <a:cxn ang="0">
                  <a:pos x="53" y="13"/>
                </a:cxn>
                <a:cxn ang="0">
                  <a:pos x="54" y="16"/>
                </a:cxn>
                <a:cxn ang="0">
                  <a:pos x="57" y="19"/>
                </a:cxn>
                <a:cxn ang="0">
                  <a:pos x="56" y="25"/>
                </a:cxn>
                <a:cxn ang="0">
                  <a:pos x="56" y="33"/>
                </a:cxn>
                <a:cxn ang="0">
                  <a:pos x="58" y="35"/>
                </a:cxn>
                <a:cxn ang="0">
                  <a:pos x="55" y="38"/>
                </a:cxn>
                <a:cxn ang="0">
                  <a:pos x="56" y="41"/>
                </a:cxn>
                <a:cxn ang="0">
                  <a:pos x="53" y="41"/>
                </a:cxn>
                <a:cxn ang="0">
                  <a:pos x="52" y="41"/>
                </a:cxn>
                <a:cxn ang="0">
                  <a:pos x="47" y="40"/>
                </a:cxn>
                <a:cxn ang="0">
                  <a:pos x="42" y="43"/>
                </a:cxn>
                <a:cxn ang="0">
                  <a:pos x="35" y="46"/>
                </a:cxn>
                <a:cxn ang="0">
                  <a:pos x="29" y="47"/>
                </a:cxn>
                <a:cxn ang="0">
                  <a:pos x="26" y="47"/>
                </a:cxn>
                <a:cxn ang="0">
                  <a:pos x="22" y="46"/>
                </a:cxn>
                <a:cxn ang="0">
                  <a:pos x="19" y="45"/>
                </a:cxn>
                <a:cxn ang="0">
                  <a:pos x="20" y="42"/>
                </a:cxn>
                <a:cxn ang="0">
                  <a:pos x="22" y="39"/>
                </a:cxn>
                <a:cxn ang="0">
                  <a:pos x="23" y="35"/>
                </a:cxn>
                <a:cxn ang="0">
                  <a:pos x="25" y="32"/>
                </a:cxn>
                <a:cxn ang="0">
                  <a:pos x="28" y="29"/>
                </a:cxn>
                <a:cxn ang="0">
                  <a:pos x="30" y="25"/>
                </a:cxn>
                <a:cxn ang="0">
                  <a:pos x="31" y="22"/>
                </a:cxn>
                <a:cxn ang="0">
                  <a:pos x="29" y="19"/>
                </a:cxn>
                <a:cxn ang="0">
                  <a:pos x="23" y="20"/>
                </a:cxn>
                <a:cxn ang="0">
                  <a:pos x="18" y="21"/>
                </a:cxn>
                <a:cxn ang="0">
                  <a:pos x="11" y="22"/>
                </a:cxn>
                <a:cxn ang="0">
                  <a:pos x="7" y="21"/>
                </a:cxn>
                <a:cxn ang="0">
                  <a:pos x="1" y="18"/>
                </a:cxn>
                <a:cxn ang="0">
                  <a:pos x="1" y="14"/>
                </a:cxn>
                <a:cxn ang="0">
                  <a:pos x="0" y="11"/>
                </a:cxn>
                <a:cxn ang="0">
                  <a:pos x="0" y="6"/>
                </a:cxn>
                <a:cxn ang="0">
                  <a:pos x="1" y="4"/>
                </a:cxn>
                <a:cxn ang="0">
                  <a:pos x="4" y="4"/>
                </a:cxn>
                <a:cxn ang="0">
                  <a:pos x="10" y="6"/>
                </a:cxn>
                <a:cxn ang="0">
                  <a:pos x="14" y="4"/>
                </a:cxn>
                <a:cxn ang="0">
                  <a:pos x="19" y="3"/>
                </a:cxn>
                <a:cxn ang="0">
                  <a:pos x="25" y="4"/>
                </a:cxn>
                <a:cxn ang="0">
                  <a:pos x="29" y="3"/>
                </a:cxn>
                <a:cxn ang="0">
                  <a:pos x="32" y="5"/>
                </a:cxn>
                <a:cxn ang="0">
                  <a:pos x="35" y="3"/>
                </a:cxn>
                <a:cxn ang="0">
                  <a:pos x="41" y="0"/>
                </a:cxn>
                <a:cxn ang="0">
                  <a:pos x="47" y="1"/>
                </a:cxn>
                <a:cxn ang="0">
                  <a:pos x="49" y="3"/>
                </a:cxn>
                <a:cxn ang="0">
                  <a:pos x="53" y="4"/>
                </a:cxn>
              </a:cxnLst>
              <a:rect l="0" t="0" r="r" b="b"/>
              <a:pathLst>
                <a:path w="58" h="48">
                  <a:moveTo>
                    <a:pt x="53" y="4"/>
                  </a:moveTo>
                  <a:cubicBezTo>
                    <a:pt x="53" y="4"/>
                    <a:pt x="53" y="4"/>
                    <a:pt x="53" y="4"/>
                  </a:cubicBezTo>
                  <a:cubicBezTo>
                    <a:pt x="53" y="4"/>
                    <a:pt x="53" y="4"/>
                    <a:pt x="53" y="4"/>
                  </a:cubicBezTo>
                  <a:cubicBezTo>
                    <a:pt x="53" y="4"/>
                    <a:pt x="54" y="5"/>
                    <a:pt x="54" y="5"/>
                  </a:cubicBezTo>
                  <a:cubicBezTo>
                    <a:pt x="55" y="5"/>
                    <a:pt x="56" y="7"/>
                    <a:pt x="56" y="7"/>
                  </a:cubicBezTo>
                  <a:cubicBezTo>
                    <a:pt x="56" y="8"/>
                    <a:pt x="56" y="10"/>
                    <a:pt x="56" y="10"/>
                  </a:cubicBezTo>
                  <a:cubicBezTo>
                    <a:pt x="56" y="11"/>
                    <a:pt x="55" y="12"/>
                    <a:pt x="55" y="12"/>
                  </a:cubicBezTo>
                  <a:cubicBezTo>
                    <a:pt x="54" y="13"/>
                    <a:pt x="54" y="13"/>
                    <a:pt x="53" y="13"/>
                  </a:cubicBezTo>
                  <a:cubicBezTo>
                    <a:pt x="53" y="13"/>
                    <a:pt x="53" y="14"/>
                    <a:pt x="53" y="14"/>
                  </a:cubicBezTo>
                  <a:cubicBezTo>
                    <a:pt x="53" y="15"/>
                    <a:pt x="53" y="16"/>
                    <a:pt x="54" y="16"/>
                  </a:cubicBezTo>
                  <a:cubicBezTo>
                    <a:pt x="54" y="17"/>
                    <a:pt x="55" y="17"/>
                    <a:pt x="55" y="18"/>
                  </a:cubicBezTo>
                  <a:cubicBezTo>
                    <a:pt x="56" y="18"/>
                    <a:pt x="56" y="19"/>
                    <a:pt x="57" y="19"/>
                  </a:cubicBezTo>
                  <a:cubicBezTo>
                    <a:pt x="57" y="20"/>
                    <a:pt x="57" y="21"/>
                    <a:pt x="57" y="22"/>
                  </a:cubicBezTo>
                  <a:cubicBezTo>
                    <a:pt x="57" y="23"/>
                    <a:pt x="57" y="24"/>
                    <a:pt x="56" y="25"/>
                  </a:cubicBezTo>
                  <a:cubicBezTo>
                    <a:pt x="56" y="26"/>
                    <a:pt x="55" y="28"/>
                    <a:pt x="55" y="30"/>
                  </a:cubicBezTo>
                  <a:cubicBezTo>
                    <a:pt x="55" y="30"/>
                    <a:pt x="56" y="32"/>
                    <a:pt x="56" y="33"/>
                  </a:cubicBezTo>
                  <a:cubicBezTo>
                    <a:pt x="56" y="33"/>
                    <a:pt x="57" y="34"/>
                    <a:pt x="57" y="35"/>
                  </a:cubicBezTo>
                  <a:cubicBezTo>
                    <a:pt x="58" y="35"/>
                    <a:pt x="58" y="35"/>
                    <a:pt x="58" y="35"/>
                  </a:cubicBezTo>
                  <a:cubicBezTo>
                    <a:pt x="58" y="35"/>
                    <a:pt x="57" y="36"/>
                    <a:pt x="57" y="36"/>
                  </a:cubicBezTo>
                  <a:cubicBezTo>
                    <a:pt x="56" y="37"/>
                    <a:pt x="55" y="37"/>
                    <a:pt x="55" y="38"/>
                  </a:cubicBezTo>
                  <a:cubicBezTo>
                    <a:pt x="55" y="38"/>
                    <a:pt x="55" y="39"/>
                    <a:pt x="55" y="39"/>
                  </a:cubicBezTo>
                  <a:cubicBezTo>
                    <a:pt x="55" y="39"/>
                    <a:pt x="56" y="40"/>
                    <a:pt x="56" y="41"/>
                  </a:cubicBezTo>
                  <a:cubicBezTo>
                    <a:pt x="56" y="41"/>
                    <a:pt x="55" y="41"/>
                    <a:pt x="55" y="42"/>
                  </a:cubicBezTo>
                  <a:cubicBezTo>
                    <a:pt x="54" y="42"/>
                    <a:pt x="53" y="41"/>
                    <a:pt x="53" y="41"/>
                  </a:cubicBezTo>
                  <a:cubicBezTo>
                    <a:pt x="53" y="41"/>
                    <a:pt x="53" y="41"/>
                    <a:pt x="53" y="41"/>
                  </a:cubicBezTo>
                  <a:cubicBezTo>
                    <a:pt x="52" y="41"/>
                    <a:pt x="52" y="41"/>
                    <a:pt x="52" y="41"/>
                  </a:cubicBezTo>
                  <a:cubicBezTo>
                    <a:pt x="52" y="41"/>
                    <a:pt x="51" y="41"/>
                    <a:pt x="50" y="40"/>
                  </a:cubicBezTo>
                  <a:cubicBezTo>
                    <a:pt x="49" y="40"/>
                    <a:pt x="48" y="40"/>
                    <a:pt x="47" y="40"/>
                  </a:cubicBezTo>
                  <a:cubicBezTo>
                    <a:pt x="46" y="41"/>
                    <a:pt x="44" y="41"/>
                    <a:pt x="43" y="41"/>
                  </a:cubicBezTo>
                  <a:cubicBezTo>
                    <a:pt x="43" y="42"/>
                    <a:pt x="42" y="43"/>
                    <a:pt x="42" y="43"/>
                  </a:cubicBezTo>
                  <a:cubicBezTo>
                    <a:pt x="41" y="44"/>
                    <a:pt x="40" y="45"/>
                    <a:pt x="39" y="45"/>
                  </a:cubicBezTo>
                  <a:cubicBezTo>
                    <a:pt x="38" y="45"/>
                    <a:pt x="36" y="45"/>
                    <a:pt x="35" y="46"/>
                  </a:cubicBezTo>
                  <a:cubicBezTo>
                    <a:pt x="34" y="46"/>
                    <a:pt x="33" y="47"/>
                    <a:pt x="32" y="47"/>
                  </a:cubicBezTo>
                  <a:cubicBezTo>
                    <a:pt x="31" y="47"/>
                    <a:pt x="29" y="47"/>
                    <a:pt x="29" y="47"/>
                  </a:cubicBezTo>
                  <a:cubicBezTo>
                    <a:pt x="28" y="47"/>
                    <a:pt x="27" y="47"/>
                    <a:pt x="26" y="48"/>
                  </a:cubicBezTo>
                  <a:cubicBezTo>
                    <a:pt x="26" y="47"/>
                    <a:pt x="26" y="47"/>
                    <a:pt x="26" y="47"/>
                  </a:cubicBezTo>
                  <a:cubicBezTo>
                    <a:pt x="26" y="46"/>
                    <a:pt x="25" y="46"/>
                    <a:pt x="25" y="46"/>
                  </a:cubicBezTo>
                  <a:cubicBezTo>
                    <a:pt x="24" y="45"/>
                    <a:pt x="23" y="46"/>
                    <a:pt x="22" y="46"/>
                  </a:cubicBezTo>
                  <a:cubicBezTo>
                    <a:pt x="22" y="46"/>
                    <a:pt x="21" y="46"/>
                    <a:pt x="21" y="46"/>
                  </a:cubicBezTo>
                  <a:cubicBezTo>
                    <a:pt x="20" y="45"/>
                    <a:pt x="19" y="45"/>
                    <a:pt x="19" y="45"/>
                  </a:cubicBezTo>
                  <a:cubicBezTo>
                    <a:pt x="19" y="44"/>
                    <a:pt x="19" y="43"/>
                    <a:pt x="19" y="43"/>
                  </a:cubicBezTo>
                  <a:cubicBezTo>
                    <a:pt x="19" y="42"/>
                    <a:pt x="20" y="42"/>
                    <a:pt x="20" y="42"/>
                  </a:cubicBezTo>
                  <a:cubicBezTo>
                    <a:pt x="20" y="41"/>
                    <a:pt x="21" y="41"/>
                    <a:pt x="21" y="41"/>
                  </a:cubicBezTo>
                  <a:cubicBezTo>
                    <a:pt x="21" y="40"/>
                    <a:pt x="22" y="40"/>
                    <a:pt x="22" y="39"/>
                  </a:cubicBezTo>
                  <a:cubicBezTo>
                    <a:pt x="22" y="39"/>
                    <a:pt x="23" y="38"/>
                    <a:pt x="23" y="37"/>
                  </a:cubicBezTo>
                  <a:cubicBezTo>
                    <a:pt x="23" y="37"/>
                    <a:pt x="23" y="36"/>
                    <a:pt x="23" y="35"/>
                  </a:cubicBezTo>
                  <a:cubicBezTo>
                    <a:pt x="23" y="35"/>
                    <a:pt x="23" y="34"/>
                    <a:pt x="23" y="33"/>
                  </a:cubicBezTo>
                  <a:cubicBezTo>
                    <a:pt x="24" y="33"/>
                    <a:pt x="24" y="32"/>
                    <a:pt x="25" y="32"/>
                  </a:cubicBezTo>
                  <a:cubicBezTo>
                    <a:pt x="25" y="31"/>
                    <a:pt x="27" y="31"/>
                    <a:pt x="27" y="30"/>
                  </a:cubicBezTo>
                  <a:cubicBezTo>
                    <a:pt x="27" y="30"/>
                    <a:pt x="28" y="29"/>
                    <a:pt x="28" y="29"/>
                  </a:cubicBezTo>
                  <a:cubicBezTo>
                    <a:pt x="28" y="28"/>
                    <a:pt x="28" y="27"/>
                    <a:pt x="29" y="27"/>
                  </a:cubicBezTo>
                  <a:cubicBezTo>
                    <a:pt x="29" y="26"/>
                    <a:pt x="30" y="26"/>
                    <a:pt x="30" y="25"/>
                  </a:cubicBezTo>
                  <a:cubicBezTo>
                    <a:pt x="30" y="25"/>
                    <a:pt x="31" y="24"/>
                    <a:pt x="31" y="23"/>
                  </a:cubicBezTo>
                  <a:cubicBezTo>
                    <a:pt x="31" y="23"/>
                    <a:pt x="31" y="22"/>
                    <a:pt x="31" y="22"/>
                  </a:cubicBezTo>
                  <a:cubicBezTo>
                    <a:pt x="31" y="21"/>
                    <a:pt x="31" y="20"/>
                    <a:pt x="30" y="20"/>
                  </a:cubicBezTo>
                  <a:cubicBezTo>
                    <a:pt x="30" y="19"/>
                    <a:pt x="29" y="19"/>
                    <a:pt x="29" y="19"/>
                  </a:cubicBezTo>
                  <a:cubicBezTo>
                    <a:pt x="28" y="19"/>
                    <a:pt x="26" y="19"/>
                    <a:pt x="25" y="19"/>
                  </a:cubicBezTo>
                  <a:cubicBezTo>
                    <a:pt x="25" y="19"/>
                    <a:pt x="24" y="19"/>
                    <a:pt x="23" y="20"/>
                  </a:cubicBezTo>
                  <a:cubicBezTo>
                    <a:pt x="23" y="20"/>
                    <a:pt x="21" y="19"/>
                    <a:pt x="21" y="19"/>
                  </a:cubicBezTo>
                  <a:cubicBezTo>
                    <a:pt x="20" y="19"/>
                    <a:pt x="18" y="21"/>
                    <a:pt x="18" y="21"/>
                  </a:cubicBezTo>
                  <a:cubicBezTo>
                    <a:pt x="17" y="21"/>
                    <a:pt x="15" y="22"/>
                    <a:pt x="14" y="22"/>
                  </a:cubicBezTo>
                  <a:cubicBezTo>
                    <a:pt x="14" y="22"/>
                    <a:pt x="12" y="22"/>
                    <a:pt x="11" y="22"/>
                  </a:cubicBezTo>
                  <a:cubicBezTo>
                    <a:pt x="11" y="22"/>
                    <a:pt x="9" y="22"/>
                    <a:pt x="8" y="22"/>
                  </a:cubicBezTo>
                  <a:cubicBezTo>
                    <a:pt x="8" y="22"/>
                    <a:pt x="7" y="21"/>
                    <a:pt x="7" y="21"/>
                  </a:cubicBezTo>
                  <a:cubicBezTo>
                    <a:pt x="6" y="21"/>
                    <a:pt x="4" y="22"/>
                    <a:pt x="3" y="21"/>
                  </a:cubicBezTo>
                  <a:cubicBezTo>
                    <a:pt x="2" y="21"/>
                    <a:pt x="1" y="19"/>
                    <a:pt x="1" y="18"/>
                  </a:cubicBezTo>
                  <a:cubicBezTo>
                    <a:pt x="1" y="17"/>
                    <a:pt x="1" y="16"/>
                    <a:pt x="1" y="15"/>
                  </a:cubicBezTo>
                  <a:cubicBezTo>
                    <a:pt x="1" y="15"/>
                    <a:pt x="1" y="14"/>
                    <a:pt x="1" y="14"/>
                  </a:cubicBezTo>
                  <a:cubicBezTo>
                    <a:pt x="1" y="13"/>
                    <a:pt x="1" y="12"/>
                    <a:pt x="1" y="12"/>
                  </a:cubicBezTo>
                  <a:cubicBezTo>
                    <a:pt x="0" y="11"/>
                    <a:pt x="0" y="11"/>
                    <a:pt x="0" y="11"/>
                  </a:cubicBezTo>
                  <a:cubicBezTo>
                    <a:pt x="0" y="11"/>
                    <a:pt x="0" y="10"/>
                    <a:pt x="0" y="10"/>
                  </a:cubicBezTo>
                  <a:cubicBezTo>
                    <a:pt x="0" y="9"/>
                    <a:pt x="0" y="7"/>
                    <a:pt x="0" y="6"/>
                  </a:cubicBezTo>
                  <a:cubicBezTo>
                    <a:pt x="0" y="5"/>
                    <a:pt x="0" y="5"/>
                    <a:pt x="0" y="4"/>
                  </a:cubicBezTo>
                  <a:cubicBezTo>
                    <a:pt x="0" y="4"/>
                    <a:pt x="0" y="4"/>
                    <a:pt x="1" y="4"/>
                  </a:cubicBezTo>
                  <a:cubicBezTo>
                    <a:pt x="1" y="4"/>
                    <a:pt x="2" y="4"/>
                    <a:pt x="2" y="4"/>
                  </a:cubicBezTo>
                  <a:cubicBezTo>
                    <a:pt x="3" y="4"/>
                    <a:pt x="4" y="4"/>
                    <a:pt x="4" y="4"/>
                  </a:cubicBezTo>
                  <a:cubicBezTo>
                    <a:pt x="5" y="4"/>
                    <a:pt x="7" y="5"/>
                    <a:pt x="8" y="5"/>
                  </a:cubicBezTo>
                  <a:cubicBezTo>
                    <a:pt x="8" y="5"/>
                    <a:pt x="9" y="6"/>
                    <a:pt x="10" y="6"/>
                  </a:cubicBezTo>
                  <a:cubicBezTo>
                    <a:pt x="11" y="6"/>
                    <a:pt x="12" y="6"/>
                    <a:pt x="12" y="6"/>
                  </a:cubicBezTo>
                  <a:cubicBezTo>
                    <a:pt x="13" y="5"/>
                    <a:pt x="13" y="4"/>
                    <a:pt x="14" y="4"/>
                  </a:cubicBezTo>
                  <a:cubicBezTo>
                    <a:pt x="14" y="3"/>
                    <a:pt x="16" y="2"/>
                    <a:pt x="17" y="2"/>
                  </a:cubicBezTo>
                  <a:cubicBezTo>
                    <a:pt x="18" y="2"/>
                    <a:pt x="19" y="3"/>
                    <a:pt x="19" y="3"/>
                  </a:cubicBezTo>
                  <a:cubicBezTo>
                    <a:pt x="20" y="3"/>
                    <a:pt x="20" y="4"/>
                    <a:pt x="21" y="4"/>
                  </a:cubicBezTo>
                  <a:cubicBezTo>
                    <a:pt x="22" y="4"/>
                    <a:pt x="24" y="4"/>
                    <a:pt x="25" y="4"/>
                  </a:cubicBezTo>
                  <a:cubicBezTo>
                    <a:pt x="25" y="4"/>
                    <a:pt x="27" y="4"/>
                    <a:pt x="27" y="3"/>
                  </a:cubicBezTo>
                  <a:cubicBezTo>
                    <a:pt x="28" y="3"/>
                    <a:pt x="28" y="3"/>
                    <a:pt x="29" y="3"/>
                  </a:cubicBezTo>
                  <a:cubicBezTo>
                    <a:pt x="29" y="3"/>
                    <a:pt x="30" y="3"/>
                    <a:pt x="31" y="3"/>
                  </a:cubicBezTo>
                  <a:cubicBezTo>
                    <a:pt x="31" y="4"/>
                    <a:pt x="32" y="5"/>
                    <a:pt x="32" y="5"/>
                  </a:cubicBezTo>
                  <a:cubicBezTo>
                    <a:pt x="33" y="5"/>
                    <a:pt x="34" y="4"/>
                    <a:pt x="34" y="4"/>
                  </a:cubicBezTo>
                  <a:cubicBezTo>
                    <a:pt x="34" y="4"/>
                    <a:pt x="35" y="3"/>
                    <a:pt x="35" y="3"/>
                  </a:cubicBezTo>
                  <a:cubicBezTo>
                    <a:pt x="36" y="2"/>
                    <a:pt x="36" y="1"/>
                    <a:pt x="37" y="1"/>
                  </a:cubicBezTo>
                  <a:cubicBezTo>
                    <a:pt x="38" y="0"/>
                    <a:pt x="40" y="0"/>
                    <a:pt x="41" y="0"/>
                  </a:cubicBezTo>
                  <a:cubicBezTo>
                    <a:pt x="42" y="0"/>
                    <a:pt x="43" y="0"/>
                    <a:pt x="44" y="0"/>
                  </a:cubicBezTo>
                  <a:cubicBezTo>
                    <a:pt x="45" y="0"/>
                    <a:pt x="46" y="1"/>
                    <a:pt x="47" y="1"/>
                  </a:cubicBezTo>
                  <a:cubicBezTo>
                    <a:pt x="47" y="1"/>
                    <a:pt x="48" y="1"/>
                    <a:pt x="48" y="1"/>
                  </a:cubicBezTo>
                  <a:cubicBezTo>
                    <a:pt x="49" y="2"/>
                    <a:pt x="49" y="3"/>
                    <a:pt x="49" y="3"/>
                  </a:cubicBezTo>
                  <a:cubicBezTo>
                    <a:pt x="49" y="4"/>
                    <a:pt x="50" y="4"/>
                    <a:pt x="50" y="5"/>
                  </a:cubicBezTo>
                  <a:cubicBezTo>
                    <a:pt x="51" y="5"/>
                    <a:pt x="52" y="4"/>
                    <a:pt x="53" y="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3" name="Freeform 304"/>
            <p:cNvSpPr>
              <a:spLocks/>
            </p:cNvSpPr>
            <p:nvPr/>
          </p:nvSpPr>
          <p:spPr bwMode="auto">
            <a:xfrm>
              <a:off x="977901" y="2506663"/>
              <a:ext cx="50800" cy="63500"/>
            </a:xfrm>
            <a:custGeom>
              <a:avLst/>
              <a:gdLst/>
              <a:ahLst/>
              <a:cxnLst>
                <a:cxn ang="0">
                  <a:pos x="5" y="31"/>
                </a:cxn>
                <a:cxn ang="0">
                  <a:pos x="4" y="31"/>
                </a:cxn>
                <a:cxn ang="0">
                  <a:pos x="3" y="29"/>
                </a:cxn>
                <a:cxn ang="0">
                  <a:pos x="2" y="26"/>
                </a:cxn>
                <a:cxn ang="0">
                  <a:pos x="3" y="21"/>
                </a:cxn>
                <a:cxn ang="0">
                  <a:pos x="4" y="18"/>
                </a:cxn>
                <a:cxn ang="0">
                  <a:pos x="4" y="15"/>
                </a:cxn>
                <a:cxn ang="0">
                  <a:pos x="2" y="14"/>
                </a:cxn>
                <a:cxn ang="0">
                  <a:pos x="1" y="12"/>
                </a:cxn>
                <a:cxn ang="0">
                  <a:pos x="0" y="10"/>
                </a:cxn>
                <a:cxn ang="0">
                  <a:pos x="0" y="9"/>
                </a:cxn>
                <a:cxn ang="0">
                  <a:pos x="2" y="8"/>
                </a:cxn>
                <a:cxn ang="0">
                  <a:pos x="3" y="6"/>
                </a:cxn>
                <a:cxn ang="0">
                  <a:pos x="3" y="3"/>
                </a:cxn>
                <a:cxn ang="0">
                  <a:pos x="1" y="1"/>
                </a:cxn>
                <a:cxn ang="0">
                  <a:pos x="0" y="0"/>
                </a:cxn>
                <a:cxn ang="0">
                  <a:pos x="0" y="0"/>
                </a:cxn>
                <a:cxn ang="0">
                  <a:pos x="2" y="0"/>
                </a:cxn>
                <a:cxn ang="0">
                  <a:pos x="5" y="0"/>
                </a:cxn>
                <a:cxn ang="0">
                  <a:pos x="7" y="0"/>
                </a:cxn>
                <a:cxn ang="0">
                  <a:pos x="9" y="0"/>
                </a:cxn>
                <a:cxn ang="0">
                  <a:pos x="9" y="1"/>
                </a:cxn>
                <a:cxn ang="0">
                  <a:pos x="10" y="2"/>
                </a:cxn>
                <a:cxn ang="0">
                  <a:pos x="13" y="3"/>
                </a:cxn>
                <a:cxn ang="0">
                  <a:pos x="14" y="4"/>
                </a:cxn>
                <a:cxn ang="0">
                  <a:pos x="17" y="5"/>
                </a:cxn>
                <a:cxn ang="0">
                  <a:pos x="21" y="5"/>
                </a:cxn>
                <a:cxn ang="0">
                  <a:pos x="24" y="5"/>
                </a:cxn>
                <a:cxn ang="0">
                  <a:pos x="24" y="6"/>
                </a:cxn>
                <a:cxn ang="0">
                  <a:pos x="23" y="7"/>
                </a:cxn>
                <a:cxn ang="0">
                  <a:pos x="21" y="8"/>
                </a:cxn>
                <a:cxn ang="0">
                  <a:pos x="21" y="10"/>
                </a:cxn>
                <a:cxn ang="0">
                  <a:pos x="22" y="11"/>
                </a:cxn>
                <a:cxn ang="0">
                  <a:pos x="23" y="12"/>
                </a:cxn>
                <a:cxn ang="0">
                  <a:pos x="22" y="14"/>
                </a:cxn>
                <a:cxn ang="0">
                  <a:pos x="21" y="16"/>
                </a:cxn>
                <a:cxn ang="0">
                  <a:pos x="22" y="18"/>
                </a:cxn>
                <a:cxn ang="0">
                  <a:pos x="24" y="19"/>
                </a:cxn>
                <a:cxn ang="0">
                  <a:pos x="26" y="20"/>
                </a:cxn>
                <a:cxn ang="0">
                  <a:pos x="26" y="23"/>
                </a:cxn>
                <a:cxn ang="0">
                  <a:pos x="27" y="26"/>
                </a:cxn>
                <a:cxn ang="0">
                  <a:pos x="26" y="27"/>
                </a:cxn>
                <a:cxn ang="0">
                  <a:pos x="22" y="30"/>
                </a:cxn>
                <a:cxn ang="0">
                  <a:pos x="20" y="33"/>
                </a:cxn>
                <a:cxn ang="0">
                  <a:pos x="20" y="34"/>
                </a:cxn>
                <a:cxn ang="0">
                  <a:pos x="20" y="33"/>
                </a:cxn>
                <a:cxn ang="0">
                  <a:pos x="18" y="32"/>
                </a:cxn>
                <a:cxn ang="0">
                  <a:pos x="16" y="31"/>
                </a:cxn>
                <a:cxn ang="0">
                  <a:pos x="15" y="32"/>
                </a:cxn>
                <a:cxn ang="0">
                  <a:pos x="14" y="33"/>
                </a:cxn>
                <a:cxn ang="0">
                  <a:pos x="13" y="33"/>
                </a:cxn>
                <a:cxn ang="0">
                  <a:pos x="12" y="31"/>
                </a:cxn>
                <a:cxn ang="0">
                  <a:pos x="10" y="30"/>
                </a:cxn>
                <a:cxn ang="0">
                  <a:pos x="8" y="30"/>
                </a:cxn>
                <a:cxn ang="0">
                  <a:pos x="7" y="31"/>
                </a:cxn>
                <a:cxn ang="0">
                  <a:pos x="5" y="31"/>
                </a:cxn>
              </a:cxnLst>
              <a:rect l="0" t="0" r="r" b="b"/>
              <a:pathLst>
                <a:path w="27" h="34">
                  <a:moveTo>
                    <a:pt x="5" y="31"/>
                  </a:moveTo>
                  <a:cubicBezTo>
                    <a:pt x="5" y="31"/>
                    <a:pt x="5" y="31"/>
                    <a:pt x="4" y="31"/>
                  </a:cubicBezTo>
                  <a:cubicBezTo>
                    <a:pt x="4" y="30"/>
                    <a:pt x="3" y="29"/>
                    <a:pt x="3" y="29"/>
                  </a:cubicBezTo>
                  <a:cubicBezTo>
                    <a:pt x="3" y="28"/>
                    <a:pt x="2" y="26"/>
                    <a:pt x="2" y="26"/>
                  </a:cubicBezTo>
                  <a:cubicBezTo>
                    <a:pt x="2" y="24"/>
                    <a:pt x="3" y="22"/>
                    <a:pt x="3" y="21"/>
                  </a:cubicBezTo>
                  <a:cubicBezTo>
                    <a:pt x="4" y="20"/>
                    <a:pt x="4" y="19"/>
                    <a:pt x="4" y="18"/>
                  </a:cubicBezTo>
                  <a:cubicBezTo>
                    <a:pt x="4" y="17"/>
                    <a:pt x="4" y="16"/>
                    <a:pt x="4" y="15"/>
                  </a:cubicBezTo>
                  <a:cubicBezTo>
                    <a:pt x="3" y="15"/>
                    <a:pt x="3" y="14"/>
                    <a:pt x="2" y="14"/>
                  </a:cubicBezTo>
                  <a:cubicBezTo>
                    <a:pt x="2" y="13"/>
                    <a:pt x="1" y="13"/>
                    <a:pt x="1" y="12"/>
                  </a:cubicBezTo>
                  <a:cubicBezTo>
                    <a:pt x="0" y="12"/>
                    <a:pt x="0" y="11"/>
                    <a:pt x="0" y="10"/>
                  </a:cubicBezTo>
                  <a:cubicBezTo>
                    <a:pt x="0" y="10"/>
                    <a:pt x="0" y="9"/>
                    <a:pt x="0" y="9"/>
                  </a:cubicBezTo>
                  <a:cubicBezTo>
                    <a:pt x="1" y="9"/>
                    <a:pt x="1" y="9"/>
                    <a:pt x="2" y="8"/>
                  </a:cubicBezTo>
                  <a:cubicBezTo>
                    <a:pt x="2" y="8"/>
                    <a:pt x="3" y="7"/>
                    <a:pt x="3" y="6"/>
                  </a:cubicBezTo>
                  <a:cubicBezTo>
                    <a:pt x="3" y="6"/>
                    <a:pt x="3" y="4"/>
                    <a:pt x="3" y="3"/>
                  </a:cubicBezTo>
                  <a:cubicBezTo>
                    <a:pt x="3" y="3"/>
                    <a:pt x="2" y="1"/>
                    <a:pt x="1" y="1"/>
                  </a:cubicBezTo>
                  <a:cubicBezTo>
                    <a:pt x="1" y="1"/>
                    <a:pt x="0" y="0"/>
                    <a:pt x="0" y="0"/>
                  </a:cubicBezTo>
                  <a:cubicBezTo>
                    <a:pt x="0" y="0"/>
                    <a:pt x="0" y="0"/>
                    <a:pt x="0" y="0"/>
                  </a:cubicBezTo>
                  <a:cubicBezTo>
                    <a:pt x="0" y="0"/>
                    <a:pt x="1" y="0"/>
                    <a:pt x="2" y="0"/>
                  </a:cubicBezTo>
                  <a:cubicBezTo>
                    <a:pt x="3" y="0"/>
                    <a:pt x="4" y="0"/>
                    <a:pt x="5" y="0"/>
                  </a:cubicBezTo>
                  <a:cubicBezTo>
                    <a:pt x="5" y="0"/>
                    <a:pt x="6" y="0"/>
                    <a:pt x="7" y="0"/>
                  </a:cubicBezTo>
                  <a:cubicBezTo>
                    <a:pt x="7" y="0"/>
                    <a:pt x="8" y="0"/>
                    <a:pt x="9" y="0"/>
                  </a:cubicBezTo>
                  <a:cubicBezTo>
                    <a:pt x="9" y="0"/>
                    <a:pt x="9" y="0"/>
                    <a:pt x="9" y="1"/>
                  </a:cubicBezTo>
                  <a:cubicBezTo>
                    <a:pt x="9" y="1"/>
                    <a:pt x="10" y="2"/>
                    <a:pt x="10" y="2"/>
                  </a:cubicBezTo>
                  <a:cubicBezTo>
                    <a:pt x="11" y="2"/>
                    <a:pt x="12" y="3"/>
                    <a:pt x="13" y="3"/>
                  </a:cubicBezTo>
                  <a:cubicBezTo>
                    <a:pt x="13" y="3"/>
                    <a:pt x="14" y="4"/>
                    <a:pt x="14" y="4"/>
                  </a:cubicBezTo>
                  <a:cubicBezTo>
                    <a:pt x="15" y="4"/>
                    <a:pt x="16" y="5"/>
                    <a:pt x="17" y="5"/>
                  </a:cubicBezTo>
                  <a:cubicBezTo>
                    <a:pt x="18" y="5"/>
                    <a:pt x="20" y="5"/>
                    <a:pt x="21" y="5"/>
                  </a:cubicBezTo>
                  <a:cubicBezTo>
                    <a:pt x="22" y="5"/>
                    <a:pt x="23" y="5"/>
                    <a:pt x="24" y="5"/>
                  </a:cubicBezTo>
                  <a:cubicBezTo>
                    <a:pt x="24" y="5"/>
                    <a:pt x="24" y="5"/>
                    <a:pt x="24" y="6"/>
                  </a:cubicBezTo>
                  <a:cubicBezTo>
                    <a:pt x="24" y="6"/>
                    <a:pt x="23" y="7"/>
                    <a:pt x="23" y="7"/>
                  </a:cubicBezTo>
                  <a:cubicBezTo>
                    <a:pt x="23" y="8"/>
                    <a:pt x="21" y="7"/>
                    <a:pt x="21" y="8"/>
                  </a:cubicBezTo>
                  <a:cubicBezTo>
                    <a:pt x="21" y="8"/>
                    <a:pt x="21" y="10"/>
                    <a:pt x="21" y="10"/>
                  </a:cubicBezTo>
                  <a:cubicBezTo>
                    <a:pt x="21" y="10"/>
                    <a:pt x="22" y="10"/>
                    <a:pt x="22" y="11"/>
                  </a:cubicBezTo>
                  <a:cubicBezTo>
                    <a:pt x="23" y="11"/>
                    <a:pt x="23" y="12"/>
                    <a:pt x="23" y="12"/>
                  </a:cubicBezTo>
                  <a:cubicBezTo>
                    <a:pt x="23" y="13"/>
                    <a:pt x="22" y="14"/>
                    <a:pt x="22" y="14"/>
                  </a:cubicBezTo>
                  <a:cubicBezTo>
                    <a:pt x="22" y="14"/>
                    <a:pt x="21" y="16"/>
                    <a:pt x="21" y="16"/>
                  </a:cubicBezTo>
                  <a:cubicBezTo>
                    <a:pt x="21" y="17"/>
                    <a:pt x="21" y="18"/>
                    <a:pt x="22" y="18"/>
                  </a:cubicBezTo>
                  <a:cubicBezTo>
                    <a:pt x="22" y="18"/>
                    <a:pt x="23" y="19"/>
                    <a:pt x="24" y="19"/>
                  </a:cubicBezTo>
                  <a:cubicBezTo>
                    <a:pt x="24" y="19"/>
                    <a:pt x="26" y="20"/>
                    <a:pt x="26" y="20"/>
                  </a:cubicBezTo>
                  <a:cubicBezTo>
                    <a:pt x="27" y="21"/>
                    <a:pt x="26" y="22"/>
                    <a:pt x="26" y="23"/>
                  </a:cubicBezTo>
                  <a:cubicBezTo>
                    <a:pt x="26" y="24"/>
                    <a:pt x="27" y="25"/>
                    <a:pt x="27" y="26"/>
                  </a:cubicBezTo>
                  <a:cubicBezTo>
                    <a:pt x="26" y="26"/>
                    <a:pt x="26" y="27"/>
                    <a:pt x="26" y="27"/>
                  </a:cubicBezTo>
                  <a:cubicBezTo>
                    <a:pt x="25" y="28"/>
                    <a:pt x="23" y="29"/>
                    <a:pt x="22" y="30"/>
                  </a:cubicBezTo>
                  <a:cubicBezTo>
                    <a:pt x="22" y="31"/>
                    <a:pt x="21" y="32"/>
                    <a:pt x="20" y="33"/>
                  </a:cubicBezTo>
                  <a:cubicBezTo>
                    <a:pt x="20" y="34"/>
                    <a:pt x="20" y="34"/>
                    <a:pt x="20" y="34"/>
                  </a:cubicBezTo>
                  <a:cubicBezTo>
                    <a:pt x="20" y="34"/>
                    <a:pt x="20" y="33"/>
                    <a:pt x="20" y="33"/>
                  </a:cubicBezTo>
                  <a:cubicBezTo>
                    <a:pt x="19" y="33"/>
                    <a:pt x="18" y="33"/>
                    <a:pt x="18" y="32"/>
                  </a:cubicBezTo>
                  <a:cubicBezTo>
                    <a:pt x="17" y="32"/>
                    <a:pt x="17" y="31"/>
                    <a:pt x="16" y="31"/>
                  </a:cubicBezTo>
                  <a:cubicBezTo>
                    <a:pt x="16" y="31"/>
                    <a:pt x="15" y="32"/>
                    <a:pt x="15" y="32"/>
                  </a:cubicBezTo>
                  <a:cubicBezTo>
                    <a:pt x="15" y="33"/>
                    <a:pt x="14" y="33"/>
                    <a:pt x="14" y="33"/>
                  </a:cubicBezTo>
                  <a:cubicBezTo>
                    <a:pt x="13" y="33"/>
                    <a:pt x="13" y="33"/>
                    <a:pt x="13" y="33"/>
                  </a:cubicBezTo>
                  <a:cubicBezTo>
                    <a:pt x="12" y="32"/>
                    <a:pt x="12" y="31"/>
                    <a:pt x="12" y="31"/>
                  </a:cubicBezTo>
                  <a:cubicBezTo>
                    <a:pt x="12" y="31"/>
                    <a:pt x="11" y="30"/>
                    <a:pt x="10" y="30"/>
                  </a:cubicBezTo>
                  <a:cubicBezTo>
                    <a:pt x="10" y="30"/>
                    <a:pt x="9" y="30"/>
                    <a:pt x="8" y="30"/>
                  </a:cubicBezTo>
                  <a:cubicBezTo>
                    <a:pt x="8" y="30"/>
                    <a:pt x="7" y="31"/>
                    <a:pt x="7" y="31"/>
                  </a:cubicBezTo>
                  <a:cubicBezTo>
                    <a:pt x="6" y="31"/>
                    <a:pt x="6" y="31"/>
                    <a:pt x="5" y="3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4" name="Freeform 305"/>
            <p:cNvSpPr>
              <a:spLocks/>
            </p:cNvSpPr>
            <p:nvPr/>
          </p:nvSpPr>
          <p:spPr bwMode="auto">
            <a:xfrm>
              <a:off x="977901" y="2563813"/>
              <a:ext cx="71438" cy="61913"/>
            </a:xfrm>
            <a:custGeom>
              <a:avLst/>
              <a:gdLst/>
              <a:ahLst/>
              <a:cxnLst>
                <a:cxn ang="0">
                  <a:pos x="0" y="7"/>
                </a:cxn>
                <a:cxn ang="0">
                  <a:pos x="2" y="8"/>
                </a:cxn>
                <a:cxn ang="0">
                  <a:pos x="3" y="7"/>
                </a:cxn>
                <a:cxn ang="0">
                  <a:pos x="2" y="5"/>
                </a:cxn>
                <a:cxn ang="0">
                  <a:pos x="2" y="4"/>
                </a:cxn>
                <a:cxn ang="0">
                  <a:pos x="4" y="2"/>
                </a:cxn>
                <a:cxn ang="0">
                  <a:pos x="5" y="1"/>
                </a:cxn>
                <a:cxn ang="0">
                  <a:pos x="7" y="1"/>
                </a:cxn>
                <a:cxn ang="0">
                  <a:pos x="8" y="0"/>
                </a:cxn>
                <a:cxn ang="0">
                  <a:pos x="10" y="0"/>
                </a:cxn>
                <a:cxn ang="0">
                  <a:pos x="12" y="1"/>
                </a:cxn>
                <a:cxn ang="0">
                  <a:pos x="13" y="3"/>
                </a:cxn>
                <a:cxn ang="0">
                  <a:pos x="14" y="3"/>
                </a:cxn>
                <a:cxn ang="0">
                  <a:pos x="15" y="2"/>
                </a:cxn>
                <a:cxn ang="0">
                  <a:pos x="16" y="1"/>
                </a:cxn>
                <a:cxn ang="0">
                  <a:pos x="18" y="2"/>
                </a:cxn>
                <a:cxn ang="0">
                  <a:pos x="20" y="3"/>
                </a:cxn>
                <a:cxn ang="0">
                  <a:pos x="20" y="4"/>
                </a:cxn>
                <a:cxn ang="0">
                  <a:pos x="19" y="7"/>
                </a:cxn>
                <a:cxn ang="0">
                  <a:pos x="19" y="10"/>
                </a:cxn>
                <a:cxn ang="0">
                  <a:pos x="21" y="11"/>
                </a:cxn>
                <a:cxn ang="0">
                  <a:pos x="23" y="12"/>
                </a:cxn>
                <a:cxn ang="0">
                  <a:pos x="24" y="12"/>
                </a:cxn>
                <a:cxn ang="0">
                  <a:pos x="26" y="11"/>
                </a:cxn>
                <a:cxn ang="0">
                  <a:pos x="28" y="10"/>
                </a:cxn>
                <a:cxn ang="0">
                  <a:pos x="29" y="8"/>
                </a:cxn>
                <a:cxn ang="0">
                  <a:pos x="30" y="6"/>
                </a:cxn>
                <a:cxn ang="0">
                  <a:pos x="31" y="4"/>
                </a:cxn>
                <a:cxn ang="0">
                  <a:pos x="33" y="3"/>
                </a:cxn>
                <a:cxn ang="0">
                  <a:pos x="33" y="5"/>
                </a:cxn>
                <a:cxn ang="0">
                  <a:pos x="36" y="7"/>
                </a:cxn>
                <a:cxn ang="0">
                  <a:pos x="38" y="8"/>
                </a:cxn>
                <a:cxn ang="0">
                  <a:pos x="38" y="10"/>
                </a:cxn>
                <a:cxn ang="0">
                  <a:pos x="36" y="12"/>
                </a:cxn>
                <a:cxn ang="0">
                  <a:pos x="35" y="14"/>
                </a:cxn>
                <a:cxn ang="0">
                  <a:pos x="34" y="16"/>
                </a:cxn>
                <a:cxn ang="0">
                  <a:pos x="33" y="19"/>
                </a:cxn>
                <a:cxn ang="0">
                  <a:pos x="32" y="21"/>
                </a:cxn>
                <a:cxn ang="0">
                  <a:pos x="29" y="24"/>
                </a:cxn>
                <a:cxn ang="0">
                  <a:pos x="27" y="26"/>
                </a:cxn>
                <a:cxn ang="0">
                  <a:pos x="23" y="27"/>
                </a:cxn>
                <a:cxn ang="0">
                  <a:pos x="21" y="28"/>
                </a:cxn>
                <a:cxn ang="0">
                  <a:pos x="18" y="29"/>
                </a:cxn>
                <a:cxn ang="0">
                  <a:pos x="18" y="30"/>
                </a:cxn>
                <a:cxn ang="0">
                  <a:pos x="17" y="31"/>
                </a:cxn>
                <a:cxn ang="0">
                  <a:pos x="17" y="33"/>
                </a:cxn>
                <a:cxn ang="0">
                  <a:pos x="15" y="33"/>
                </a:cxn>
                <a:cxn ang="0">
                  <a:pos x="13" y="32"/>
                </a:cxn>
                <a:cxn ang="0">
                  <a:pos x="11" y="29"/>
                </a:cxn>
                <a:cxn ang="0">
                  <a:pos x="9" y="28"/>
                </a:cxn>
                <a:cxn ang="0">
                  <a:pos x="8" y="24"/>
                </a:cxn>
                <a:cxn ang="0">
                  <a:pos x="8" y="21"/>
                </a:cxn>
                <a:cxn ang="0">
                  <a:pos x="7" y="18"/>
                </a:cxn>
                <a:cxn ang="0">
                  <a:pos x="5" y="15"/>
                </a:cxn>
                <a:cxn ang="0">
                  <a:pos x="3" y="13"/>
                </a:cxn>
                <a:cxn ang="0">
                  <a:pos x="2" y="11"/>
                </a:cxn>
                <a:cxn ang="0">
                  <a:pos x="1" y="10"/>
                </a:cxn>
                <a:cxn ang="0">
                  <a:pos x="0" y="8"/>
                </a:cxn>
                <a:cxn ang="0">
                  <a:pos x="0" y="7"/>
                </a:cxn>
              </a:cxnLst>
              <a:rect l="0" t="0" r="r" b="b"/>
              <a:pathLst>
                <a:path w="38" h="33">
                  <a:moveTo>
                    <a:pt x="0" y="7"/>
                  </a:moveTo>
                  <a:cubicBezTo>
                    <a:pt x="0" y="7"/>
                    <a:pt x="1" y="8"/>
                    <a:pt x="2" y="8"/>
                  </a:cubicBezTo>
                  <a:cubicBezTo>
                    <a:pt x="2" y="7"/>
                    <a:pt x="3" y="7"/>
                    <a:pt x="3" y="7"/>
                  </a:cubicBezTo>
                  <a:cubicBezTo>
                    <a:pt x="3" y="6"/>
                    <a:pt x="2" y="5"/>
                    <a:pt x="2" y="5"/>
                  </a:cubicBezTo>
                  <a:cubicBezTo>
                    <a:pt x="2" y="5"/>
                    <a:pt x="2" y="4"/>
                    <a:pt x="2" y="4"/>
                  </a:cubicBezTo>
                  <a:cubicBezTo>
                    <a:pt x="2" y="3"/>
                    <a:pt x="3" y="3"/>
                    <a:pt x="4" y="2"/>
                  </a:cubicBezTo>
                  <a:cubicBezTo>
                    <a:pt x="4" y="2"/>
                    <a:pt x="5" y="1"/>
                    <a:pt x="5" y="1"/>
                  </a:cubicBezTo>
                  <a:cubicBezTo>
                    <a:pt x="6" y="1"/>
                    <a:pt x="6" y="1"/>
                    <a:pt x="7" y="1"/>
                  </a:cubicBezTo>
                  <a:cubicBezTo>
                    <a:pt x="7" y="1"/>
                    <a:pt x="8" y="0"/>
                    <a:pt x="8" y="0"/>
                  </a:cubicBezTo>
                  <a:cubicBezTo>
                    <a:pt x="9" y="0"/>
                    <a:pt x="10" y="0"/>
                    <a:pt x="10" y="0"/>
                  </a:cubicBezTo>
                  <a:cubicBezTo>
                    <a:pt x="11" y="0"/>
                    <a:pt x="12" y="1"/>
                    <a:pt x="12" y="1"/>
                  </a:cubicBezTo>
                  <a:cubicBezTo>
                    <a:pt x="12" y="1"/>
                    <a:pt x="12" y="2"/>
                    <a:pt x="13" y="3"/>
                  </a:cubicBezTo>
                  <a:cubicBezTo>
                    <a:pt x="13" y="3"/>
                    <a:pt x="13" y="3"/>
                    <a:pt x="14" y="3"/>
                  </a:cubicBezTo>
                  <a:cubicBezTo>
                    <a:pt x="14" y="3"/>
                    <a:pt x="15" y="3"/>
                    <a:pt x="15" y="2"/>
                  </a:cubicBezTo>
                  <a:cubicBezTo>
                    <a:pt x="15" y="2"/>
                    <a:pt x="16" y="1"/>
                    <a:pt x="16" y="1"/>
                  </a:cubicBezTo>
                  <a:cubicBezTo>
                    <a:pt x="17" y="1"/>
                    <a:pt x="17" y="2"/>
                    <a:pt x="18" y="2"/>
                  </a:cubicBezTo>
                  <a:cubicBezTo>
                    <a:pt x="18" y="3"/>
                    <a:pt x="19" y="3"/>
                    <a:pt x="20" y="3"/>
                  </a:cubicBezTo>
                  <a:cubicBezTo>
                    <a:pt x="20" y="3"/>
                    <a:pt x="20" y="4"/>
                    <a:pt x="20" y="4"/>
                  </a:cubicBezTo>
                  <a:cubicBezTo>
                    <a:pt x="20" y="5"/>
                    <a:pt x="19" y="6"/>
                    <a:pt x="19" y="7"/>
                  </a:cubicBezTo>
                  <a:cubicBezTo>
                    <a:pt x="19" y="8"/>
                    <a:pt x="19" y="9"/>
                    <a:pt x="19" y="10"/>
                  </a:cubicBezTo>
                  <a:cubicBezTo>
                    <a:pt x="20" y="10"/>
                    <a:pt x="21" y="11"/>
                    <a:pt x="21" y="11"/>
                  </a:cubicBezTo>
                  <a:cubicBezTo>
                    <a:pt x="21" y="11"/>
                    <a:pt x="22" y="12"/>
                    <a:pt x="23" y="12"/>
                  </a:cubicBezTo>
                  <a:cubicBezTo>
                    <a:pt x="23" y="12"/>
                    <a:pt x="24" y="12"/>
                    <a:pt x="24" y="12"/>
                  </a:cubicBezTo>
                  <a:cubicBezTo>
                    <a:pt x="25" y="12"/>
                    <a:pt x="26" y="11"/>
                    <a:pt x="26" y="11"/>
                  </a:cubicBezTo>
                  <a:cubicBezTo>
                    <a:pt x="27" y="11"/>
                    <a:pt x="27" y="10"/>
                    <a:pt x="28" y="10"/>
                  </a:cubicBezTo>
                  <a:cubicBezTo>
                    <a:pt x="28" y="9"/>
                    <a:pt x="28" y="8"/>
                    <a:pt x="29" y="8"/>
                  </a:cubicBezTo>
                  <a:cubicBezTo>
                    <a:pt x="29" y="7"/>
                    <a:pt x="30" y="6"/>
                    <a:pt x="30" y="6"/>
                  </a:cubicBezTo>
                  <a:cubicBezTo>
                    <a:pt x="30" y="5"/>
                    <a:pt x="31" y="4"/>
                    <a:pt x="31" y="4"/>
                  </a:cubicBezTo>
                  <a:cubicBezTo>
                    <a:pt x="32" y="4"/>
                    <a:pt x="32" y="3"/>
                    <a:pt x="33" y="3"/>
                  </a:cubicBezTo>
                  <a:cubicBezTo>
                    <a:pt x="33" y="4"/>
                    <a:pt x="33" y="4"/>
                    <a:pt x="33" y="5"/>
                  </a:cubicBezTo>
                  <a:cubicBezTo>
                    <a:pt x="34" y="5"/>
                    <a:pt x="36" y="7"/>
                    <a:pt x="36" y="7"/>
                  </a:cubicBezTo>
                  <a:cubicBezTo>
                    <a:pt x="37" y="7"/>
                    <a:pt x="38" y="8"/>
                    <a:pt x="38" y="8"/>
                  </a:cubicBezTo>
                  <a:cubicBezTo>
                    <a:pt x="38" y="9"/>
                    <a:pt x="38" y="10"/>
                    <a:pt x="38" y="10"/>
                  </a:cubicBezTo>
                  <a:cubicBezTo>
                    <a:pt x="37" y="11"/>
                    <a:pt x="37" y="12"/>
                    <a:pt x="36" y="12"/>
                  </a:cubicBezTo>
                  <a:cubicBezTo>
                    <a:pt x="36" y="13"/>
                    <a:pt x="35" y="13"/>
                    <a:pt x="35" y="14"/>
                  </a:cubicBezTo>
                  <a:cubicBezTo>
                    <a:pt x="34" y="14"/>
                    <a:pt x="34" y="15"/>
                    <a:pt x="34" y="16"/>
                  </a:cubicBezTo>
                  <a:cubicBezTo>
                    <a:pt x="34" y="16"/>
                    <a:pt x="34" y="18"/>
                    <a:pt x="33" y="19"/>
                  </a:cubicBezTo>
                  <a:cubicBezTo>
                    <a:pt x="33" y="19"/>
                    <a:pt x="33" y="20"/>
                    <a:pt x="32" y="21"/>
                  </a:cubicBezTo>
                  <a:cubicBezTo>
                    <a:pt x="32" y="22"/>
                    <a:pt x="30" y="23"/>
                    <a:pt x="29" y="24"/>
                  </a:cubicBezTo>
                  <a:cubicBezTo>
                    <a:pt x="29" y="25"/>
                    <a:pt x="27" y="25"/>
                    <a:pt x="27" y="26"/>
                  </a:cubicBezTo>
                  <a:cubicBezTo>
                    <a:pt x="26" y="26"/>
                    <a:pt x="24" y="27"/>
                    <a:pt x="23" y="27"/>
                  </a:cubicBezTo>
                  <a:cubicBezTo>
                    <a:pt x="23" y="27"/>
                    <a:pt x="21" y="28"/>
                    <a:pt x="21" y="28"/>
                  </a:cubicBezTo>
                  <a:cubicBezTo>
                    <a:pt x="20" y="29"/>
                    <a:pt x="19" y="29"/>
                    <a:pt x="18" y="29"/>
                  </a:cubicBezTo>
                  <a:cubicBezTo>
                    <a:pt x="18" y="29"/>
                    <a:pt x="18" y="30"/>
                    <a:pt x="18" y="30"/>
                  </a:cubicBezTo>
                  <a:cubicBezTo>
                    <a:pt x="18" y="30"/>
                    <a:pt x="17" y="31"/>
                    <a:pt x="17" y="31"/>
                  </a:cubicBezTo>
                  <a:cubicBezTo>
                    <a:pt x="17" y="31"/>
                    <a:pt x="17" y="32"/>
                    <a:pt x="17" y="33"/>
                  </a:cubicBezTo>
                  <a:cubicBezTo>
                    <a:pt x="16" y="33"/>
                    <a:pt x="15" y="33"/>
                    <a:pt x="15" y="33"/>
                  </a:cubicBezTo>
                  <a:cubicBezTo>
                    <a:pt x="14" y="33"/>
                    <a:pt x="13" y="32"/>
                    <a:pt x="13" y="32"/>
                  </a:cubicBezTo>
                  <a:cubicBezTo>
                    <a:pt x="12" y="31"/>
                    <a:pt x="12" y="30"/>
                    <a:pt x="11" y="29"/>
                  </a:cubicBezTo>
                  <a:cubicBezTo>
                    <a:pt x="10" y="29"/>
                    <a:pt x="9" y="28"/>
                    <a:pt x="9" y="28"/>
                  </a:cubicBezTo>
                  <a:cubicBezTo>
                    <a:pt x="8" y="27"/>
                    <a:pt x="8" y="25"/>
                    <a:pt x="8" y="24"/>
                  </a:cubicBezTo>
                  <a:cubicBezTo>
                    <a:pt x="8" y="24"/>
                    <a:pt x="8" y="22"/>
                    <a:pt x="8" y="21"/>
                  </a:cubicBezTo>
                  <a:cubicBezTo>
                    <a:pt x="8" y="20"/>
                    <a:pt x="7" y="19"/>
                    <a:pt x="7" y="18"/>
                  </a:cubicBezTo>
                  <a:cubicBezTo>
                    <a:pt x="7" y="17"/>
                    <a:pt x="6" y="16"/>
                    <a:pt x="5" y="15"/>
                  </a:cubicBezTo>
                  <a:cubicBezTo>
                    <a:pt x="5" y="15"/>
                    <a:pt x="4" y="14"/>
                    <a:pt x="3" y="13"/>
                  </a:cubicBezTo>
                  <a:cubicBezTo>
                    <a:pt x="3" y="12"/>
                    <a:pt x="2" y="11"/>
                    <a:pt x="2" y="11"/>
                  </a:cubicBezTo>
                  <a:cubicBezTo>
                    <a:pt x="2" y="10"/>
                    <a:pt x="1" y="10"/>
                    <a:pt x="1" y="10"/>
                  </a:cubicBezTo>
                  <a:cubicBezTo>
                    <a:pt x="1" y="9"/>
                    <a:pt x="1" y="8"/>
                    <a:pt x="0" y="8"/>
                  </a:cubicBezTo>
                  <a:cubicBezTo>
                    <a:pt x="0" y="8"/>
                    <a:pt x="0" y="7"/>
                    <a:pt x="0"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5" name="Freeform 306"/>
            <p:cNvSpPr>
              <a:spLocks/>
            </p:cNvSpPr>
            <p:nvPr/>
          </p:nvSpPr>
          <p:spPr bwMode="auto">
            <a:xfrm>
              <a:off x="1012826" y="2578100"/>
              <a:ext cx="52388" cy="68263"/>
            </a:xfrm>
            <a:custGeom>
              <a:avLst/>
              <a:gdLst/>
              <a:ahLst/>
              <a:cxnLst>
                <a:cxn ang="0">
                  <a:pos x="28" y="0"/>
                </a:cxn>
                <a:cxn ang="0">
                  <a:pos x="27" y="0"/>
                </a:cxn>
                <a:cxn ang="0">
                  <a:pos x="26" y="4"/>
                </a:cxn>
                <a:cxn ang="0">
                  <a:pos x="25" y="8"/>
                </a:cxn>
                <a:cxn ang="0">
                  <a:pos x="25" y="12"/>
                </a:cxn>
                <a:cxn ang="0">
                  <a:pos x="24" y="15"/>
                </a:cxn>
                <a:cxn ang="0">
                  <a:pos x="22" y="18"/>
                </a:cxn>
                <a:cxn ang="0">
                  <a:pos x="19" y="21"/>
                </a:cxn>
                <a:cxn ang="0">
                  <a:pos x="17" y="23"/>
                </a:cxn>
                <a:cxn ang="0">
                  <a:pos x="16" y="26"/>
                </a:cxn>
                <a:cxn ang="0">
                  <a:pos x="15" y="32"/>
                </a:cxn>
                <a:cxn ang="0">
                  <a:pos x="15" y="33"/>
                </a:cxn>
                <a:cxn ang="0">
                  <a:pos x="12" y="34"/>
                </a:cxn>
                <a:cxn ang="0">
                  <a:pos x="9" y="35"/>
                </a:cxn>
                <a:cxn ang="0">
                  <a:pos x="8" y="36"/>
                </a:cxn>
                <a:cxn ang="0">
                  <a:pos x="7" y="35"/>
                </a:cxn>
                <a:cxn ang="0">
                  <a:pos x="5" y="34"/>
                </a:cxn>
                <a:cxn ang="0">
                  <a:pos x="4" y="33"/>
                </a:cxn>
                <a:cxn ang="0">
                  <a:pos x="5" y="32"/>
                </a:cxn>
                <a:cxn ang="0">
                  <a:pos x="5" y="30"/>
                </a:cxn>
                <a:cxn ang="0">
                  <a:pos x="4" y="28"/>
                </a:cxn>
                <a:cxn ang="0">
                  <a:pos x="3" y="26"/>
                </a:cxn>
                <a:cxn ang="0">
                  <a:pos x="1" y="24"/>
                </a:cxn>
                <a:cxn ang="0">
                  <a:pos x="0" y="22"/>
                </a:cxn>
                <a:cxn ang="0">
                  <a:pos x="0" y="21"/>
                </a:cxn>
                <a:cxn ang="0">
                  <a:pos x="3" y="20"/>
                </a:cxn>
                <a:cxn ang="0">
                  <a:pos x="5" y="19"/>
                </a:cxn>
                <a:cxn ang="0">
                  <a:pos x="9" y="18"/>
                </a:cxn>
                <a:cxn ang="0">
                  <a:pos x="11" y="16"/>
                </a:cxn>
                <a:cxn ang="0">
                  <a:pos x="14" y="13"/>
                </a:cxn>
                <a:cxn ang="0">
                  <a:pos x="15" y="11"/>
                </a:cxn>
                <a:cxn ang="0">
                  <a:pos x="16" y="8"/>
                </a:cxn>
                <a:cxn ang="0">
                  <a:pos x="17" y="6"/>
                </a:cxn>
                <a:cxn ang="0">
                  <a:pos x="18" y="4"/>
                </a:cxn>
                <a:cxn ang="0">
                  <a:pos x="20" y="2"/>
                </a:cxn>
                <a:cxn ang="0">
                  <a:pos x="20" y="0"/>
                </a:cxn>
                <a:cxn ang="0">
                  <a:pos x="22" y="1"/>
                </a:cxn>
                <a:cxn ang="0">
                  <a:pos x="25" y="1"/>
                </a:cxn>
                <a:cxn ang="0">
                  <a:pos x="28" y="0"/>
                </a:cxn>
              </a:cxnLst>
              <a:rect l="0" t="0" r="r" b="b"/>
              <a:pathLst>
                <a:path w="28" h="36">
                  <a:moveTo>
                    <a:pt x="28" y="0"/>
                  </a:moveTo>
                  <a:cubicBezTo>
                    <a:pt x="27" y="0"/>
                    <a:pt x="27" y="0"/>
                    <a:pt x="27" y="0"/>
                  </a:cubicBezTo>
                  <a:cubicBezTo>
                    <a:pt x="27" y="1"/>
                    <a:pt x="26" y="3"/>
                    <a:pt x="26" y="4"/>
                  </a:cubicBezTo>
                  <a:cubicBezTo>
                    <a:pt x="26" y="5"/>
                    <a:pt x="26" y="7"/>
                    <a:pt x="25" y="8"/>
                  </a:cubicBezTo>
                  <a:cubicBezTo>
                    <a:pt x="25" y="9"/>
                    <a:pt x="25" y="11"/>
                    <a:pt x="25" y="12"/>
                  </a:cubicBezTo>
                  <a:cubicBezTo>
                    <a:pt x="25" y="13"/>
                    <a:pt x="24" y="15"/>
                    <a:pt x="24" y="15"/>
                  </a:cubicBezTo>
                  <a:cubicBezTo>
                    <a:pt x="24" y="16"/>
                    <a:pt x="23" y="18"/>
                    <a:pt x="22" y="18"/>
                  </a:cubicBezTo>
                  <a:cubicBezTo>
                    <a:pt x="22" y="19"/>
                    <a:pt x="20" y="20"/>
                    <a:pt x="19" y="21"/>
                  </a:cubicBezTo>
                  <a:cubicBezTo>
                    <a:pt x="19" y="22"/>
                    <a:pt x="18" y="23"/>
                    <a:pt x="17" y="23"/>
                  </a:cubicBezTo>
                  <a:cubicBezTo>
                    <a:pt x="17" y="24"/>
                    <a:pt x="16" y="25"/>
                    <a:pt x="16" y="26"/>
                  </a:cubicBezTo>
                  <a:cubicBezTo>
                    <a:pt x="16" y="27"/>
                    <a:pt x="15" y="30"/>
                    <a:pt x="15" y="32"/>
                  </a:cubicBezTo>
                  <a:cubicBezTo>
                    <a:pt x="15" y="32"/>
                    <a:pt x="15" y="33"/>
                    <a:pt x="15" y="33"/>
                  </a:cubicBezTo>
                  <a:cubicBezTo>
                    <a:pt x="14" y="34"/>
                    <a:pt x="12" y="34"/>
                    <a:pt x="12" y="34"/>
                  </a:cubicBezTo>
                  <a:cubicBezTo>
                    <a:pt x="11" y="34"/>
                    <a:pt x="10" y="35"/>
                    <a:pt x="9" y="35"/>
                  </a:cubicBezTo>
                  <a:cubicBezTo>
                    <a:pt x="9" y="36"/>
                    <a:pt x="8" y="36"/>
                    <a:pt x="8" y="36"/>
                  </a:cubicBezTo>
                  <a:cubicBezTo>
                    <a:pt x="7" y="36"/>
                    <a:pt x="7" y="35"/>
                    <a:pt x="7" y="35"/>
                  </a:cubicBezTo>
                  <a:cubicBezTo>
                    <a:pt x="7" y="35"/>
                    <a:pt x="5" y="35"/>
                    <a:pt x="5" y="34"/>
                  </a:cubicBezTo>
                  <a:cubicBezTo>
                    <a:pt x="5" y="34"/>
                    <a:pt x="4" y="33"/>
                    <a:pt x="4" y="33"/>
                  </a:cubicBezTo>
                  <a:cubicBezTo>
                    <a:pt x="4" y="32"/>
                    <a:pt x="5" y="32"/>
                    <a:pt x="5" y="32"/>
                  </a:cubicBezTo>
                  <a:cubicBezTo>
                    <a:pt x="5" y="31"/>
                    <a:pt x="5" y="30"/>
                    <a:pt x="5" y="30"/>
                  </a:cubicBezTo>
                  <a:cubicBezTo>
                    <a:pt x="5" y="29"/>
                    <a:pt x="4" y="29"/>
                    <a:pt x="4" y="28"/>
                  </a:cubicBezTo>
                  <a:cubicBezTo>
                    <a:pt x="4" y="28"/>
                    <a:pt x="4" y="26"/>
                    <a:pt x="3" y="26"/>
                  </a:cubicBezTo>
                  <a:cubicBezTo>
                    <a:pt x="3" y="25"/>
                    <a:pt x="2" y="25"/>
                    <a:pt x="1" y="24"/>
                  </a:cubicBezTo>
                  <a:cubicBezTo>
                    <a:pt x="1" y="24"/>
                    <a:pt x="0" y="23"/>
                    <a:pt x="0" y="22"/>
                  </a:cubicBezTo>
                  <a:cubicBezTo>
                    <a:pt x="0" y="22"/>
                    <a:pt x="0" y="21"/>
                    <a:pt x="0" y="21"/>
                  </a:cubicBezTo>
                  <a:cubicBezTo>
                    <a:pt x="1" y="21"/>
                    <a:pt x="2" y="21"/>
                    <a:pt x="3" y="20"/>
                  </a:cubicBezTo>
                  <a:cubicBezTo>
                    <a:pt x="3" y="20"/>
                    <a:pt x="5" y="19"/>
                    <a:pt x="5" y="19"/>
                  </a:cubicBezTo>
                  <a:cubicBezTo>
                    <a:pt x="6" y="19"/>
                    <a:pt x="8" y="18"/>
                    <a:pt x="9" y="18"/>
                  </a:cubicBezTo>
                  <a:cubicBezTo>
                    <a:pt x="9" y="17"/>
                    <a:pt x="11" y="17"/>
                    <a:pt x="11" y="16"/>
                  </a:cubicBezTo>
                  <a:cubicBezTo>
                    <a:pt x="12" y="15"/>
                    <a:pt x="14" y="14"/>
                    <a:pt x="14" y="13"/>
                  </a:cubicBezTo>
                  <a:cubicBezTo>
                    <a:pt x="15" y="12"/>
                    <a:pt x="15" y="11"/>
                    <a:pt x="15" y="11"/>
                  </a:cubicBezTo>
                  <a:cubicBezTo>
                    <a:pt x="16" y="10"/>
                    <a:pt x="16" y="8"/>
                    <a:pt x="16" y="8"/>
                  </a:cubicBezTo>
                  <a:cubicBezTo>
                    <a:pt x="16" y="7"/>
                    <a:pt x="16" y="6"/>
                    <a:pt x="17" y="6"/>
                  </a:cubicBezTo>
                  <a:cubicBezTo>
                    <a:pt x="17" y="5"/>
                    <a:pt x="18" y="5"/>
                    <a:pt x="18" y="4"/>
                  </a:cubicBezTo>
                  <a:cubicBezTo>
                    <a:pt x="19" y="4"/>
                    <a:pt x="19" y="3"/>
                    <a:pt x="20" y="2"/>
                  </a:cubicBezTo>
                  <a:cubicBezTo>
                    <a:pt x="20" y="2"/>
                    <a:pt x="20" y="1"/>
                    <a:pt x="20" y="0"/>
                  </a:cubicBezTo>
                  <a:cubicBezTo>
                    <a:pt x="21" y="0"/>
                    <a:pt x="21" y="1"/>
                    <a:pt x="22" y="1"/>
                  </a:cubicBezTo>
                  <a:cubicBezTo>
                    <a:pt x="23" y="1"/>
                    <a:pt x="24" y="1"/>
                    <a:pt x="25" y="1"/>
                  </a:cubicBezTo>
                  <a:cubicBezTo>
                    <a:pt x="26" y="1"/>
                    <a:pt x="27" y="0"/>
                    <a:pt x="28"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6" name="Freeform 307"/>
            <p:cNvSpPr>
              <a:spLocks/>
            </p:cNvSpPr>
            <p:nvPr/>
          </p:nvSpPr>
          <p:spPr bwMode="auto">
            <a:xfrm>
              <a:off x="1041401" y="2557463"/>
              <a:ext cx="61913" cy="22225"/>
            </a:xfrm>
            <a:custGeom>
              <a:avLst/>
              <a:gdLst/>
              <a:ahLst/>
              <a:cxnLst>
                <a:cxn ang="0">
                  <a:pos x="13" y="11"/>
                </a:cxn>
                <a:cxn ang="0">
                  <a:pos x="10" y="12"/>
                </a:cxn>
                <a:cxn ang="0">
                  <a:pos x="7" y="12"/>
                </a:cxn>
                <a:cxn ang="0">
                  <a:pos x="5" y="11"/>
                </a:cxn>
                <a:cxn ang="0">
                  <a:pos x="3" y="10"/>
                </a:cxn>
                <a:cxn ang="0">
                  <a:pos x="0" y="8"/>
                </a:cxn>
                <a:cxn ang="0">
                  <a:pos x="0" y="6"/>
                </a:cxn>
                <a:cxn ang="0">
                  <a:pos x="1" y="6"/>
                </a:cxn>
                <a:cxn ang="0">
                  <a:pos x="3" y="4"/>
                </a:cxn>
                <a:cxn ang="0">
                  <a:pos x="4" y="3"/>
                </a:cxn>
                <a:cxn ang="0">
                  <a:pos x="6" y="3"/>
                </a:cxn>
                <a:cxn ang="0">
                  <a:pos x="7" y="2"/>
                </a:cxn>
                <a:cxn ang="0">
                  <a:pos x="9" y="1"/>
                </a:cxn>
                <a:cxn ang="0">
                  <a:pos x="10" y="1"/>
                </a:cxn>
                <a:cxn ang="0">
                  <a:pos x="12" y="2"/>
                </a:cxn>
                <a:cxn ang="0">
                  <a:pos x="15" y="2"/>
                </a:cxn>
                <a:cxn ang="0">
                  <a:pos x="17" y="2"/>
                </a:cxn>
                <a:cxn ang="0">
                  <a:pos x="19" y="3"/>
                </a:cxn>
                <a:cxn ang="0">
                  <a:pos x="23" y="3"/>
                </a:cxn>
                <a:cxn ang="0">
                  <a:pos x="24" y="2"/>
                </a:cxn>
                <a:cxn ang="0">
                  <a:pos x="25" y="0"/>
                </a:cxn>
                <a:cxn ang="0">
                  <a:pos x="27" y="0"/>
                </a:cxn>
                <a:cxn ang="0">
                  <a:pos x="28" y="0"/>
                </a:cxn>
                <a:cxn ang="0">
                  <a:pos x="30" y="2"/>
                </a:cxn>
                <a:cxn ang="0">
                  <a:pos x="32" y="2"/>
                </a:cxn>
                <a:cxn ang="0">
                  <a:pos x="32" y="1"/>
                </a:cxn>
                <a:cxn ang="0">
                  <a:pos x="33" y="3"/>
                </a:cxn>
                <a:cxn ang="0">
                  <a:pos x="32" y="5"/>
                </a:cxn>
                <a:cxn ang="0">
                  <a:pos x="31" y="6"/>
                </a:cxn>
                <a:cxn ang="0">
                  <a:pos x="30" y="8"/>
                </a:cxn>
                <a:cxn ang="0">
                  <a:pos x="28" y="9"/>
                </a:cxn>
                <a:cxn ang="0">
                  <a:pos x="25" y="9"/>
                </a:cxn>
                <a:cxn ang="0">
                  <a:pos x="23" y="10"/>
                </a:cxn>
                <a:cxn ang="0">
                  <a:pos x="21" y="10"/>
                </a:cxn>
                <a:cxn ang="0">
                  <a:pos x="18" y="10"/>
                </a:cxn>
                <a:cxn ang="0">
                  <a:pos x="13" y="10"/>
                </a:cxn>
                <a:cxn ang="0">
                  <a:pos x="13" y="11"/>
                </a:cxn>
              </a:cxnLst>
              <a:rect l="0" t="0" r="r" b="b"/>
              <a:pathLst>
                <a:path w="33" h="12">
                  <a:moveTo>
                    <a:pt x="13" y="11"/>
                  </a:moveTo>
                  <a:cubicBezTo>
                    <a:pt x="12" y="11"/>
                    <a:pt x="11" y="12"/>
                    <a:pt x="10" y="12"/>
                  </a:cubicBezTo>
                  <a:cubicBezTo>
                    <a:pt x="9" y="12"/>
                    <a:pt x="8" y="12"/>
                    <a:pt x="7" y="12"/>
                  </a:cubicBezTo>
                  <a:cubicBezTo>
                    <a:pt x="6" y="12"/>
                    <a:pt x="6" y="11"/>
                    <a:pt x="5" y="11"/>
                  </a:cubicBezTo>
                  <a:cubicBezTo>
                    <a:pt x="5" y="11"/>
                    <a:pt x="4" y="10"/>
                    <a:pt x="3" y="10"/>
                  </a:cubicBezTo>
                  <a:cubicBezTo>
                    <a:pt x="3" y="10"/>
                    <a:pt x="1" y="8"/>
                    <a:pt x="0" y="8"/>
                  </a:cubicBezTo>
                  <a:cubicBezTo>
                    <a:pt x="0" y="7"/>
                    <a:pt x="0" y="7"/>
                    <a:pt x="0" y="6"/>
                  </a:cubicBezTo>
                  <a:cubicBezTo>
                    <a:pt x="0" y="6"/>
                    <a:pt x="0" y="6"/>
                    <a:pt x="1" y="6"/>
                  </a:cubicBezTo>
                  <a:cubicBezTo>
                    <a:pt x="1" y="5"/>
                    <a:pt x="2" y="5"/>
                    <a:pt x="3" y="4"/>
                  </a:cubicBezTo>
                  <a:cubicBezTo>
                    <a:pt x="3" y="4"/>
                    <a:pt x="4" y="4"/>
                    <a:pt x="4" y="3"/>
                  </a:cubicBezTo>
                  <a:cubicBezTo>
                    <a:pt x="5" y="3"/>
                    <a:pt x="6" y="3"/>
                    <a:pt x="6" y="3"/>
                  </a:cubicBezTo>
                  <a:cubicBezTo>
                    <a:pt x="6" y="3"/>
                    <a:pt x="7" y="2"/>
                    <a:pt x="7" y="2"/>
                  </a:cubicBezTo>
                  <a:cubicBezTo>
                    <a:pt x="8" y="2"/>
                    <a:pt x="9" y="1"/>
                    <a:pt x="9" y="1"/>
                  </a:cubicBezTo>
                  <a:cubicBezTo>
                    <a:pt x="9" y="1"/>
                    <a:pt x="10" y="1"/>
                    <a:pt x="10" y="1"/>
                  </a:cubicBezTo>
                  <a:cubicBezTo>
                    <a:pt x="11" y="1"/>
                    <a:pt x="12" y="2"/>
                    <a:pt x="12" y="2"/>
                  </a:cubicBezTo>
                  <a:cubicBezTo>
                    <a:pt x="13" y="2"/>
                    <a:pt x="14" y="2"/>
                    <a:pt x="15" y="2"/>
                  </a:cubicBezTo>
                  <a:cubicBezTo>
                    <a:pt x="15" y="2"/>
                    <a:pt x="16" y="2"/>
                    <a:pt x="17" y="2"/>
                  </a:cubicBezTo>
                  <a:cubicBezTo>
                    <a:pt x="17" y="3"/>
                    <a:pt x="19" y="3"/>
                    <a:pt x="19" y="3"/>
                  </a:cubicBezTo>
                  <a:cubicBezTo>
                    <a:pt x="20" y="3"/>
                    <a:pt x="22" y="4"/>
                    <a:pt x="23" y="3"/>
                  </a:cubicBezTo>
                  <a:cubicBezTo>
                    <a:pt x="23" y="3"/>
                    <a:pt x="24" y="2"/>
                    <a:pt x="24" y="2"/>
                  </a:cubicBezTo>
                  <a:cubicBezTo>
                    <a:pt x="25" y="1"/>
                    <a:pt x="25" y="1"/>
                    <a:pt x="25" y="0"/>
                  </a:cubicBezTo>
                  <a:cubicBezTo>
                    <a:pt x="26" y="0"/>
                    <a:pt x="27" y="0"/>
                    <a:pt x="27" y="0"/>
                  </a:cubicBezTo>
                  <a:cubicBezTo>
                    <a:pt x="27" y="0"/>
                    <a:pt x="28" y="0"/>
                    <a:pt x="28" y="0"/>
                  </a:cubicBezTo>
                  <a:cubicBezTo>
                    <a:pt x="29" y="1"/>
                    <a:pt x="29" y="1"/>
                    <a:pt x="30" y="2"/>
                  </a:cubicBezTo>
                  <a:cubicBezTo>
                    <a:pt x="30" y="2"/>
                    <a:pt x="31" y="2"/>
                    <a:pt x="32" y="2"/>
                  </a:cubicBezTo>
                  <a:cubicBezTo>
                    <a:pt x="32" y="2"/>
                    <a:pt x="32" y="2"/>
                    <a:pt x="32" y="1"/>
                  </a:cubicBezTo>
                  <a:cubicBezTo>
                    <a:pt x="32" y="2"/>
                    <a:pt x="33" y="3"/>
                    <a:pt x="33" y="3"/>
                  </a:cubicBezTo>
                  <a:cubicBezTo>
                    <a:pt x="33" y="4"/>
                    <a:pt x="32" y="5"/>
                    <a:pt x="32" y="5"/>
                  </a:cubicBezTo>
                  <a:cubicBezTo>
                    <a:pt x="32" y="6"/>
                    <a:pt x="31" y="6"/>
                    <a:pt x="31" y="6"/>
                  </a:cubicBezTo>
                  <a:cubicBezTo>
                    <a:pt x="31" y="7"/>
                    <a:pt x="31" y="8"/>
                    <a:pt x="30" y="8"/>
                  </a:cubicBezTo>
                  <a:cubicBezTo>
                    <a:pt x="30" y="8"/>
                    <a:pt x="29" y="9"/>
                    <a:pt x="28" y="9"/>
                  </a:cubicBezTo>
                  <a:cubicBezTo>
                    <a:pt x="28" y="9"/>
                    <a:pt x="26" y="9"/>
                    <a:pt x="25" y="9"/>
                  </a:cubicBezTo>
                  <a:cubicBezTo>
                    <a:pt x="25" y="9"/>
                    <a:pt x="24" y="10"/>
                    <a:pt x="23" y="10"/>
                  </a:cubicBezTo>
                  <a:cubicBezTo>
                    <a:pt x="22" y="11"/>
                    <a:pt x="21" y="10"/>
                    <a:pt x="21" y="10"/>
                  </a:cubicBezTo>
                  <a:cubicBezTo>
                    <a:pt x="20" y="10"/>
                    <a:pt x="18" y="10"/>
                    <a:pt x="18" y="10"/>
                  </a:cubicBezTo>
                  <a:cubicBezTo>
                    <a:pt x="16" y="10"/>
                    <a:pt x="14" y="10"/>
                    <a:pt x="13" y="10"/>
                  </a:cubicBezTo>
                  <a:cubicBezTo>
                    <a:pt x="13" y="10"/>
                    <a:pt x="13" y="10"/>
                    <a:pt x="13" y="1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7" name="Freeform 308"/>
            <p:cNvSpPr>
              <a:spLocks/>
            </p:cNvSpPr>
            <p:nvPr/>
          </p:nvSpPr>
          <p:spPr bwMode="auto">
            <a:xfrm>
              <a:off x="1041401" y="2559050"/>
              <a:ext cx="98425" cy="152400"/>
            </a:xfrm>
            <a:custGeom>
              <a:avLst/>
              <a:gdLst/>
              <a:ahLst/>
              <a:cxnLst>
                <a:cxn ang="0">
                  <a:pos x="1" y="36"/>
                </a:cxn>
                <a:cxn ang="0">
                  <a:pos x="7" y="28"/>
                </a:cxn>
                <a:cxn ang="0">
                  <a:pos x="10" y="18"/>
                </a:cxn>
                <a:cxn ang="0">
                  <a:pos x="13" y="10"/>
                </a:cxn>
                <a:cxn ang="0">
                  <a:pos x="21" y="9"/>
                </a:cxn>
                <a:cxn ang="0">
                  <a:pos x="28" y="8"/>
                </a:cxn>
                <a:cxn ang="0">
                  <a:pos x="32" y="4"/>
                </a:cxn>
                <a:cxn ang="0">
                  <a:pos x="33" y="0"/>
                </a:cxn>
                <a:cxn ang="0">
                  <a:pos x="39" y="5"/>
                </a:cxn>
                <a:cxn ang="0">
                  <a:pos x="42" y="11"/>
                </a:cxn>
                <a:cxn ang="0">
                  <a:pos x="41" y="18"/>
                </a:cxn>
                <a:cxn ang="0">
                  <a:pos x="44" y="23"/>
                </a:cxn>
                <a:cxn ang="0">
                  <a:pos x="47" y="27"/>
                </a:cxn>
                <a:cxn ang="0">
                  <a:pos x="48" y="37"/>
                </a:cxn>
                <a:cxn ang="0">
                  <a:pos x="51" y="43"/>
                </a:cxn>
                <a:cxn ang="0">
                  <a:pos x="51" y="55"/>
                </a:cxn>
                <a:cxn ang="0">
                  <a:pos x="48" y="61"/>
                </a:cxn>
                <a:cxn ang="0">
                  <a:pos x="49" y="70"/>
                </a:cxn>
                <a:cxn ang="0">
                  <a:pos x="45" y="74"/>
                </a:cxn>
                <a:cxn ang="0">
                  <a:pos x="44" y="79"/>
                </a:cxn>
                <a:cxn ang="0">
                  <a:pos x="41" y="79"/>
                </a:cxn>
                <a:cxn ang="0">
                  <a:pos x="38" y="74"/>
                </a:cxn>
                <a:cxn ang="0">
                  <a:pos x="33" y="66"/>
                </a:cxn>
                <a:cxn ang="0">
                  <a:pos x="34" y="59"/>
                </a:cxn>
                <a:cxn ang="0">
                  <a:pos x="38" y="58"/>
                </a:cxn>
                <a:cxn ang="0">
                  <a:pos x="38" y="51"/>
                </a:cxn>
                <a:cxn ang="0">
                  <a:pos x="38" y="44"/>
                </a:cxn>
                <a:cxn ang="0">
                  <a:pos x="36" y="35"/>
                </a:cxn>
                <a:cxn ang="0">
                  <a:pos x="32" y="34"/>
                </a:cxn>
                <a:cxn ang="0">
                  <a:pos x="30" y="30"/>
                </a:cxn>
                <a:cxn ang="0">
                  <a:pos x="23" y="26"/>
                </a:cxn>
                <a:cxn ang="0">
                  <a:pos x="17" y="24"/>
                </a:cxn>
                <a:cxn ang="0">
                  <a:pos x="17" y="29"/>
                </a:cxn>
                <a:cxn ang="0">
                  <a:pos x="14" y="32"/>
                </a:cxn>
                <a:cxn ang="0">
                  <a:pos x="17" y="33"/>
                </a:cxn>
                <a:cxn ang="0">
                  <a:pos x="23" y="35"/>
                </a:cxn>
                <a:cxn ang="0">
                  <a:pos x="22" y="39"/>
                </a:cxn>
                <a:cxn ang="0">
                  <a:pos x="20" y="39"/>
                </a:cxn>
                <a:cxn ang="0">
                  <a:pos x="19" y="44"/>
                </a:cxn>
                <a:cxn ang="0">
                  <a:pos x="23" y="43"/>
                </a:cxn>
                <a:cxn ang="0">
                  <a:pos x="23" y="47"/>
                </a:cxn>
                <a:cxn ang="0">
                  <a:pos x="26" y="51"/>
                </a:cxn>
                <a:cxn ang="0">
                  <a:pos x="21" y="51"/>
                </a:cxn>
                <a:cxn ang="0">
                  <a:pos x="17" y="55"/>
                </a:cxn>
                <a:cxn ang="0">
                  <a:pos x="12" y="51"/>
                </a:cxn>
                <a:cxn ang="0">
                  <a:pos x="5" y="48"/>
                </a:cxn>
                <a:cxn ang="0">
                  <a:pos x="0" y="43"/>
                </a:cxn>
              </a:cxnLst>
              <a:rect l="0" t="0" r="r" b="b"/>
              <a:pathLst>
                <a:path w="53" h="81">
                  <a:moveTo>
                    <a:pt x="0" y="43"/>
                  </a:moveTo>
                  <a:cubicBezTo>
                    <a:pt x="0" y="43"/>
                    <a:pt x="0" y="42"/>
                    <a:pt x="0" y="42"/>
                  </a:cubicBezTo>
                  <a:cubicBezTo>
                    <a:pt x="0" y="40"/>
                    <a:pt x="1" y="37"/>
                    <a:pt x="1" y="36"/>
                  </a:cubicBezTo>
                  <a:cubicBezTo>
                    <a:pt x="1" y="35"/>
                    <a:pt x="2" y="34"/>
                    <a:pt x="2" y="33"/>
                  </a:cubicBezTo>
                  <a:cubicBezTo>
                    <a:pt x="3" y="33"/>
                    <a:pt x="4" y="32"/>
                    <a:pt x="4" y="31"/>
                  </a:cubicBezTo>
                  <a:cubicBezTo>
                    <a:pt x="5" y="30"/>
                    <a:pt x="7" y="29"/>
                    <a:pt x="7" y="28"/>
                  </a:cubicBezTo>
                  <a:cubicBezTo>
                    <a:pt x="8" y="28"/>
                    <a:pt x="9" y="26"/>
                    <a:pt x="9" y="25"/>
                  </a:cubicBezTo>
                  <a:cubicBezTo>
                    <a:pt x="9" y="25"/>
                    <a:pt x="10" y="23"/>
                    <a:pt x="10" y="22"/>
                  </a:cubicBezTo>
                  <a:cubicBezTo>
                    <a:pt x="10" y="21"/>
                    <a:pt x="10" y="19"/>
                    <a:pt x="10" y="18"/>
                  </a:cubicBezTo>
                  <a:cubicBezTo>
                    <a:pt x="11" y="17"/>
                    <a:pt x="11" y="15"/>
                    <a:pt x="11" y="14"/>
                  </a:cubicBezTo>
                  <a:cubicBezTo>
                    <a:pt x="11" y="13"/>
                    <a:pt x="12" y="11"/>
                    <a:pt x="12" y="10"/>
                  </a:cubicBezTo>
                  <a:cubicBezTo>
                    <a:pt x="12" y="10"/>
                    <a:pt x="12" y="10"/>
                    <a:pt x="13" y="10"/>
                  </a:cubicBezTo>
                  <a:cubicBezTo>
                    <a:pt x="13" y="9"/>
                    <a:pt x="13" y="9"/>
                    <a:pt x="13" y="9"/>
                  </a:cubicBezTo>
                  <a:cubicBezTo>
                    <a:pt x="14" y="9"/>
                    <a:pt x="16" y="9"/>
                    <a:pt x="18" y="9"/>
                  </a:cubicBezTo>
                  <a:cubicBezTo>
                    <a:pt x="18" y="9"/>
                    <a:pt x="20" y="9"/>
                    <a:pt x="21" y="9"/>
                  </a:cubicBezTo>
                  <a:cubicBezTo>
                    <a:pt x="21" y="9"/>
                    <a:pt x="22" y="10"/>
                    <a:pt x="23" y="9"/>
                  </a:cubicBezTo>
                  <a:cubicBezTo>
                    <a:pt x="24" y="9"/>
                    <a:pt x="25" y="8"/>
                    <a:pt x="25" y="8"/>
                  </a:cubicBezTo>
                  <a:cubicBezTo>
                    <a:pt x="26" y="8"/>
                    <a:pt x="28" y="8"/>
                    <a:pt x="28" y="8"/>
                  </a:cubicBezTo>
                  <a:cubicBezTo>
                    <a:pt x="29" y="8"/>
                    <a:pt x="30" y="7"/>
                    <a:pt x="30" y="7"/>
                  </a:cubicBezTo>
                  <a:cubicBezTo>
                    <a:pt x="31" y="7"/>
                    <a:pt x="31" y="6"/>
                    <a:pt x="31" y="5"/>
                  </a:cubicBezTo>
                  <a:cubicBezTo>
                    <a:pt x="31" y="5"/>
                    <a:pt x="32" y="5"/>
                    <a:pt x="32" y="4"/>
                  </a:cubicBezTo>
                  <a:cubicBezTo>
                    <a:pt x="32" y="4"/>
                    <a:pt x="33" y="3"/>
                    <a:pt x="33" y="2"/>
                  </a:cubicBezTo>
                  <a:cubicBezTo>
                    <a:pt x="33" y="2"/>
                    <a:pt x="32" y="1"/>
                    <a:pt x="32" y="0"/>
                  </a:cubicBezTo>
                  <a:cubicBezTo>
                    <a:pt x="33" y="0"/>
                    <a:pt x="33" y="0"/>
                    <a:pt x="33" y="0"/>
                  </a:cubicBezTo>
                  <a:cubicBezTo>
                    <a:pt x="33" y="0"/>
                    <a:pt x="34" y="1"/>
                    <a:pt x="34" y="1"/>
                  </a:cubicBezTo>
                  <a:cubicBezTo>
                    <a:pt x="35" y="1"/>
                    <a:pt x="36" y="2"/>
                    <a:pt x="37" y="3"/>
                  </a:cubicBezTo>
                  <a:cubicBezTo>
                    <a:pt x="37" y="4"/>
                    <a:pt x="38" y="5"/>
                    <a:pt x="39" y="5"/>
                  </a:cubicBezTo>
                  <a:cubicBezTo>
                    <a:pt x="39" y="6"/>
                    <a:pt x="40" y="7"/>
                    <a:pt x="40" y="8"/>
                  </a:cubicBezTo>
                  <a:cubicBezTo>
                    <a:pt x="40" y="8"/>
                    <a:pt x="41" y="9"/>
                    <a:pt x="41" y="9"/>
                  </a:cubicBezTo>
                  <a:cubicBezTo>
                    <a:pt x="41" y="9"/>
                    <a:pt x="42" y="10"/>
                    <a:pt x="42" y="11"/>
                  </a:cubicBezTo>
                  <a:cubicBezTo>
                    <a:pt x="42" y="11"/>
                    <a:pt x="42" y="13"/>
                    <a:pt x="42" y="13"/>
                  </a:cubicBezTo>
                  <a:cubicBezTo>
                    <a:pt x="42" y="14"/>
                    <a:pt x="41" y="15"/>
                    <a:pt x="41" y="16"/>
                  </a:cubicBezTo>
                  <a:cubicBezTo>
                    <a:pt x="41" y="16"/>
                    <a:pt x="41" y="18"/>
                    <a:pt x="41" y="18"/>
                  </a:cubicBezTo>
                  <a:cubicBezTo>
                    <a:pt x="41" y="19"/>
                    <a:pt x="42" y="20"/>
                    <a:pt x="42" y="20"/>
                  </a:cubicBezTo>
                  <a:cubicBezTo>
                    <a:pt x="42" y="20"/>
                    <a:pt x="43" y="20"/>
                    <a:pt x="43" y="20"/>
                  </a:cubicBezTo>
                  <a:cubicBezTo>
                    <a:pt x="44" y="21"/>
                    <a:pt x="44" y="22"/>
                    <a:pt x="44" y="23"/>
                  </a:cubicBezTo>
                  <a:cubicBezTo>
                    <a:pt x="44" y="23"/>
                    <a:pt x="45" y="24"/>
                    <a:pt x="45" y="24"/>
                  </a:cubicBezTo>
                  <a:cubicBezTo>
                    <a:pt x="46" y="25"/>
                    <a:pt x="46" y="25"/>
                    <a:pt x="47" y="26"/>
                  </a:cubicBezTo>
                  <a:cubicBezTo>
                    <a:pt x="47" y="26"/>
                    <a:pt x="47" y="27"/>
                    <a:pt x="47" y="27"/>
                  </a:cubicBezTo>
                  <a:cubicBezTo>
                    <a:pt x="47" y="28"/>
                    <a:pt x="47" y="29"/>
                    <a:pt x="47" y="30"/>
                  </a:cubicBezTo>
                  <a:cubicBezTo>
                    <a:pt x="47" y="31"/>
                    <a:pt x="47" y="33"/>
                    <a:pt x="47" y="34"/>
                  </a:cubicBezTo>
                  <a:cubicBezTo>
                    <a:pt x="47" y="34"/>
                    <a:pt x="47" y="36"/>
                    <a:pt x="48" y="37"/>
                  </a:cubicBezTo>
                  <a:cubicBezTo>
                    <a:pt x="48" y="38"/>
                    <a:pt x="47" y="40"/>
                    <a:pt x="48" y="41"/>
                  </a:cubicBezTo>
                  <a:cubicBezTo>
                    <a:pt x="48" y="41"/>
                    <a:pt x="49" y="42"/>
                    <a:pt x="49" y="43"/>
                  </a:cubicBezTo>
                  <a:cubicBezTo>
                    <a:pt x="50" y="43"/>
                    <a:pt x="50" y="43"/>
                    <a:pt x="51" y="43"/>
                  </a:cubicBezTo>
                  <a:cubicBezTo>
                    <a:pt x="51" y="44"/>
                    <a:pt x="53" y="45"/>
                    <a:pt x="53" y="46"/>
                  </a:cubicBezTo>
                  <a:cubicBezTo>
                    <a:pt x="53" y="47"/>
                    <a:pt x="53" y="50"/>
                    <a:pt x="53" y="51"/>
                  </a:cubicBezTo>
                  <a:cubicBezTo>
                    <a:pt x="52" y="52"/>
                    <a:pt x="52" y="54"/>
                    <a:pt x="51" y="55"/>
                  </a:cubicBezTo>
                  <a:cubicBezTo>
                    <a:pt x="51" y="56"/>
                    <a:pt x="50" y="57"/>
                    <a:pt x="49" y="57"/>
                  </a:cubicBezTo>
                  <a:cubicBezTo>
                    <a:pt x="49" y="58"/>
                    <a:pt x="48" y="59"/>
                    <a:pt x="48" y="59"/>
                  </a:cubicBezTo>
                  <a:cubicBezTo>
                    <a:pt x="48" y="60"/>
                    <a:pt x="48" y="61"/>
                    <a:pt x="48" y="61"/>
                  </a:cubicBezTo>
                  <a:cubicBezTo>
                    <a:pt x="48" y="62"/>
                    <a:pt x="49" y="63"/>
                    <a:pt x="49" y="64"/>
                  </a:cubicBezTo>
                  <a:cubicBezTo>
                    <a:pt x="49" y="64"/>
                    <a:pt x="49" y="66"/>
                    <a:pt x="49" y="67"/>
                  </a:cubicBezTo>
                  <a:cubicBezTo>
                    <a:pt x="49" y="67"/>
                    <a:pt x="49" y="69"/>
                    <a:pt x="49" y="70"/>
                  </a:cubicBezTo>
                  <a:cubicBezTo>
                    <a:pt x="48" y="70"/>
                    <a:pt x="47" y="71"/>
                    <a:pt x="47" y="71"/>
                  </a:cubicBezTo>
                  <a:cubicBezTo>
                    <a:pt x="47" y="72"/>
                    <a:pt x="45" y="72"/>
                    <a:pt x="45" y="73"/>
                  </a:cubicBezTo>
                  <a:cubicBezTo>
                    <a:pt x="45" y="73"/>
                    <a:pt x="45" y="74"/>
                    <a:pt x="45" y="74"/>
                  </a:cubicBezTo>
                  <a:cubicBezTo>
                    <a:pt x="45" y="75"/>
                    <a:pt x="46" y="76"/>
                    <a:pt x="46" y="76"/>
                  </a:cubicBezTo>
                  <a:cubicBezTo>
                    <a:pt x="46" y="77"/>
                    <a:pt x="46" y="78"/>
                    <a:pt x="46" y="78"/>
                  </a:cubicBezTo>
                  <a:cubicBezTo>
                    <a:pt x="46" y="78"/>
                    <a:pt x="45" y="79"/>
                    <a:pt x="44" y="79"/>
                  </a:cubicBezTo>
                  <a:cubicBezTo>
                    <a:pt x="44" y="80"/>
                    <a:pt x="43" y="81"/>
                    <a:pt x="43" y="81"/>
                  </a:cubicBezTo>
                  <a:cubicBezTo>
                    <a:pt x="42" y="81"/>
                    <a:pt x="42" y="80"/>
                    <a:pt x="42" y="80"/>
                  </a:cubicBezTo>
                  <a:cubicBezTo>
                    <a:pt x="41" y="80"/>
                    <a:pt x="41" y="79"/>
                    <a:pt x="41" y="79"/>
                  </a:cubicBezTo>
                  <a:cubicBezTo>
                    <a:pt x="40" y="79"/>
                    <a:pt x="39" y="80"/>
                    <a:pt x="39" y="79"/>
                  </a:cubicBezTo>
                  <a:cubicBezTo>
                    <a:pt x="38" y="79"/>
                    <a:pt x="38" y="77"/>
                    <a:pt x="38" y="76"/>
                  </a:cubicBezTo>
                  <a:cubicBezTo>
                    <a:pt x="38" y="75"/>
                    <a:pt x="38" y="74"/>
                    <a:pt x="38" y="74"/>
                  </a:cubicBezTo>
                  <a:cubicBezTo>
                    <a:pt x="38" y="73"/>
                    <a:pt x="37" y="72"/>
                    <a:pt x="36" y="71"/>
                  </a:cubicBezTo>
                  <a:cubicBezTo>
                    <a:pt x="36" y="70"/>
                    <a:pt x="35" y="69"/>
                    <a:pt x="34" y="68"/>
                  </a:cubicBezTo>
                  <a:cubicBezTo>
                    <a:pt x="34" y="68"/>
                    <a:pt x="33" y="67"/>
                    <a:pt x="33" y="66"/>
                  </a:cubicBezTo>
                  <a:cubicBezTo>
                    <a:pt x="33" y="65"/>
                    <a:pt x="33" y="64"/>
                    <a:pt x="33" y="64"/>
                  </a:cubicBezTo>
                  <a:cubicBezTo>
                    <a:pt x="33" y="63"/>
                    <a:pt x="33" y="62"/>
                    <a:pt x="33" y="61"/>
                  </a:cubicBezTo>
                  <a:cubicBezTo>
                    <a:pt x="33" y="60"/>
                    <a:pt x="34" y="59"/>
                    <a:pt x="34" y="59"/>
                  </a:cubicBezTo>
                  <a:cubicBezTo>
                    <a:pt x="34" y="59"/>
                    <a:pt x="35" y="58"/>
                    <a:pt x="36" y="58"/>
                  </a:cubicBezTo>
                  <a:cubicBezTo>
                    <a:pt x="36" y="59"/>
                    <a:pt x="37" y="60"/>
                    <a:pt x="38" y="60"/>
                  </a:cubicBezTo>
                  <a:cubicBezTo>
                    <a:pt x="38" y="59"/>
                    <a:pt x="38" y="58"/>
                    <a:pt x="38" y="58"/>
                  </a:cubicBezTo>
                  <a:cubicBezTo>
                    <a:pt x="38" y="57"/>
                    <a:pt x="38" y="56"/>
                    <a:pt x="38" y="56"/>
                  </a:cubicBezTo>
                  <a:cubicBezTo>
                    <a:pt x="38" y="55"/>
                    <a:pt x="39" y="54"/>
                    <a:pt x="39" y="54"/>
                  </a:cubicBezTo>
                  <a:cubicBezTo>
                    <a:pt x="39" y="53"/>
                    <a:pt x="38" y="52"/>
                    <a:pt x="38" y="51"/>
                  </a:cubicBezTo>
                  <a:cubicBezTo>
                    <a:pt x="38" y="51"/>
                    <a:pt x="39" y="50"/>
                    <a:pt x="39" y="50"/>
                  </a:cubicBezTo>
                  <a:cubicBezTo>
                    <a:pt x="39" y="49"/>
                    <a:pt x="38" y="48"/>
                    <a:pt x="38" y="47"/>
                  </a:cubicBezTo>
                  <a:cubicBezTo>
                    <a:pt x="38" y="46"/>
                    <a:pt x="38" y="45"/>
                    <a:pt x="38" y="44"/>
                  </a:cubicBezTo>
                  <a:cubicBezTo>
                    <a:pt x="38" y="43"/>
                    <a:pt x="36" y="42"/>
                    <a:pt x="36" y="41"/>
                  </a:cubicBezTo>
                  <a:cubicBezTo>
                    <a:pt x="35" y="40"/>
                    <a:pt x="36" y="39"/>
                    <a:pt x="35" y="38"/>
                  </a:cubicBezTo>
                  <a:cubicBezTo>
                    <a:pt x="35" y="37"/>
                    <a:pt x="36" y="36"/>
                    <a:pt x="36" y="35"/>
                  </a:cubicBezTo>
                  <a:cubicBezTo>
                    <a:pt x="35" y="35"/>
                    <a:pt x="35" y="34"/>
                    <a:pt x="35" y="33"/>
                  </a:cubicBezTo>
                  <a:cubicBezTo>
                    <a:pt x="35" y="33"/>
                    <a:pt x="34" y="33"/>
                    <a:pt x="34" y="33"/>
                  </a:cubicBezTo>
                  <a:cubicBezTo>
                    <a:pt x="33" y="33"/>
                    <a:pt x="33" y="34"/>
                    <a:pt x="32" y="34"/>
                  </a:cubicBezTo>
                  <a:cubicBezTo>
                    <a:pt x="32" y="35"/>
                    <a:pt x="31" y="34"/>
                    <a:pt x="31" y="34"/>
                  </a:cubicBezTo>
                  <a:cubicBezTo>
                    <a:pt x="31" y="34"/>
                    <a:pt x="31" y="32"/>
                    <a:pt x="31" y="32"/>
                  </a:cubicBezTo>
                  <a:cubicBezTo>
                    <a:pt x="30" y="31"/>
                    <a:pt x="30" y="31"/>
                    <a:pt x="30" y="30"/>
                  </a:cubicBezTo>
                  <a:cubicBezTo>
                    <a:pt x="30" y="30"/>
                    <a:pt x="29" y="29"/>
                    <a:pt x="29" y="29"/>
                  </a:cubicBezTo>
                  <a:cubicBezTo>
                    <a:pt x="28" y="28"/>
                    <a:pt x="26" y="28"/>
                    <a:pt x="26" y="28"/>
                  </a:cubicBezTo>
                  <a:cubicBezTo>
                    <a:pt x="25" y="27"/>
                    <a:pt x="24" y="26"/>
                    <a:pt x="23" y="26"/>
                  </a:cubicBezTo>
                  <a:cubicBezTo>
                    <a:pt x="23" y="25"/>
                    <a:pt x="23" y="24"/>
                    <a:pt x="22" y="24"/>
                  </a:cubicBezTo>
                  <a:cubicBezTo>
                    <a:pt x="22" y="24"/>
                    <a:pt x="21" y="23"/>
                    <a:pt x="20" y="23"/>
                  </a:cubicBezTo>
                  <a:cubicBezTo>
                    <a:pt x="19" y="23"/>
                    <a:pt x="18" y="24"/>
                    <a:pt x="17" y="24"/>
                  </a:cubicBezTo>
                  <a:cubicBezTo>
                    <a:pt x="17" y="25"/>
                    <a:pt x="16" y="25"/>
                    <a:pt x="16" y="26"/>
                  </a:cubicBezTo>
                  <a:cubicBezTo>
                    <a:pt x="16" y="26"/>
                    <a:pt x="17" y="27"/>
                    <a:pt x="17" y="27"/>
                  </a:cubicBezTo>
                  <a:cubicBezTo>
                    <a:pt x="17" y="27"/>
                    <a:pt x="17" y="28"/>
                    <a:pt x="17" y="29"/>
                  </a:cubicBezTo>
                  <a:cubicBezTo>
                    <a:pt x="17" y="29"/>
                    <a:pt x="17" y="30"/>
                    <a:pt x="17" y="30"/>
                  </a:cubicBezTo>
                  <a:cubicBezTo>
                    <a:pt x="16" y="30"/>
                    <a:pt x="16" y="30"/>
                    <a:pt x="15" y="31"/>
                  </a:cubicBezTo>
                  <a:cubicBezTo>
                    <a:pt x="15" y="31"/>
                    <a:pt x="14" y="31"/>
                    <a:pt x="14" y="32"/>
                  </a:cubicBezTo>
                  <a:cubicBezTo>
                    <a:pt x="14" y="32"/>
                    <a:pt x="14" y="33"/>
                    <a:pt x="14" y="33"/>
                  </a:cubicBezTo>
                  <a:cubicBezTo>
                    <a:pt x="15" y="33"/>
                    <a:pt x="15" y="33"/>
                    <a:pt x="16" y="33"/>
                  </a:cubicBezTo>
                  <a:cubicBezTo>
                    <a:pt x="16" y="33"/>
                    <a:pt x="17" y="33"/>
                    <a:pt x="17" y="33"/>
                  </a:cubicBezTo>
                  <a:cubicBezTo>
                    <a:pt x="18" y="32"/>
                    <a:pt x="19" y="33"/>
                    <a:pt x="19" y="33"/>
                  </a:cubicBezTo>
                  <a:cubicBezTo>
                    <a:pt x="20" y="33"/>
                    <a:pt x="20" y="34"/>
                    <a:pt x="21" y="34"/>
                  </a:cubicBezTo>
                  <a:cubicBezTo>
                    <a:pt x="21" y="34"/>
                    <a:pt x="23" y="35"/>
                    <a:pt x="23" y="35"/>
                  </a:cubicBezTo>
                  <a:cubicBezTo>
                    <a:pt x="23" y="36"/>
                    <a:pt x="24" y="36"/>
                    <a:pt x="24" y="37"/>
                  </a:cubicBezTo>
                  <a:cubicBezTo>
                    <a:pt x="24" y="37"/>
                    <a:pt x="24" y="38"/>
                    <a:pt x="23" y="39"/>
                  </a:cubicBezTo>
                  <a:cubicBezTo>
                    <a:pt x="23" y="39"/>
                    <a:pt x="22" y="39"/>
                    <a:pt x="22" y="39"/>
                  </a:cubicBezTo>
                  <a:cubicBezTo>
                    <a:pt x="22" y="39"/>
                    <a:pt x="22" y="38"/>
                    <a:pt x="21" y="38"/>
                  </a:cubicBezTo>
                  <a:cubicBezTo>
                    <a:pt x="21" y="38"/>
                    <a:pt x="21" y="38"/>
                    <a:pt x="20" y="38"/>
                  </a:cubicBezTo>
                  <a:cubicBezTo>
                    <a:pt x="20" y="38"/>
                    <a:pt x="20" y="39"/>
                    <a:pt x="20" y="39"/>
                  </a:cubicBezTo>
                  <a:cubicBezTo>
                    <a:pt x="20" y="39"/>
                    <a:pt x="19" y="40"/>
                    <a:pt x="19" y="40"/>
                  </a:cubicBezTo>
                  <a:cubicBezTo>
                    <a:pt x="19" y="41"/>
                    <a:pt x="19" y="42"/>
                    <a:pt x="19" y="42"/>
                  </a:cubicBezTo>
                  <a:cubicBezTo>
                    <a:pt x="19" y="42"/>
                    <a:pt x="18" y="43"/>
                    <a:pt x="19" y="44"/>
                  </a:cubicBezTo>
                  <a:cubicBezTo>
                    <a:pt x="19" y="44"/>
                    <a:pt x="20" y="45"/>
                    <a:pt x="20" y="45"/>
                  </a:cubicBezTo>
                  <a:cubicBezTo>
                    <a:pt x="21" y="45"/>
                    <a:pt x="22" y="44"/>
                    <a:pt x="22" y="44"/>
                  </a:cubicBezTo>
                  <a:cubicBezTo>
                    <a:pt x="22" y="44"/>
                    <a:pt x="23" y="43"/>
                    <a:pt x="23" y="43"/>
                  </a:cubicBezTo>
                  <a:cubicBezTo>
                    <a:pt x="23" y="43"/>
                    <a:pt x="24" y="43"/>
                    <a:pt x="24" y="43"/>
                  </a:cubicBezTo>
                  <a:cubicBezTo>
                    <a:pt x="24" y="43"/>
                    <a:pt x="24" y="45"/>
                    <a:pt x="24" y="45"/>
                  </a:cubicBezTo>
                  <a:cubicBezTo>
                    <a:pt x="24" y="46"/>
                    <a:pt x="23" y="47"/>
                    <a:pt x="23" y="47"/>
                  </a:cubicBezTo>
                  <a:cubicBezTo>
                    <a:pt x="23" y="48"/>
                    <a:pt x="24" y="48"/>
                    <a:pt x="24" y="49"/>
                  </a:cubicBezTo>
                  <a:cubicBezTo>
                    <a:pt x="24" y="49"/>
                    <a:pt x="25" y="50"/>
                    <a:pt x="25" y="50"/>
                  </a:cubicBezTo>
                  <a:cubicBezTo>
                    <a:pt x="25" y="50"/>
                    <a:pt x="25" y="51"/>
                    <a:pt x="26" y="51"/>
                  </a:cubicBezTo>
                  <a:cubicBezTo>
                    <a:pt x="25" y="51"/>
                    <a:pt x="24" y="51"/>
                    <a:pt x="24" y="51"/>
                  </a:cubicBezTo>
                  <a:cubicBezTo>
                    <a:pt x="24" y="51"/>
                    <a:pt x="23" y="51"/>
                    <a:pt x="23" y="51"/>
                  </a:cubicBezTo>
                  <a:cubicBezTo>
                    <a:pt x="22" y="51"/>
                    <a:pt x="22" y="51"/>
                    <a:pt x="21" y="51"/>
                  </a:cubicBezTo>
                  <a:cubicBezTo>
                    <a:pt x="21" y="52"/>
                    <a:pt x="21" y="52"/>
                    <a:pt x="20" y="52"/>
                  </a:cubicBezTo>
                  <a:cubicBezTo>
                    <a:pt x="20" y="52"/>
                    <a:pt x="19" y="52"/>
                    <a:pt x="19" y="52"/>
                  </a:cubicBezTo>
                  <a:cubicBezTo>
                    <a:pt x="18" y="52"/>
                    <a:pt x="18" y="55"/>
                    <a:pt x="17" y="55"/>
                  </a:cubicBezTo>
                  <a:cubicBezTo>
                    <a:pt x="17" y="55"/>
                    <a:pt x="16" y="55"/>
                    <a:pt x="15" y="55"/>
                  </a:cubicBezTo>
                  <a:cubicBezTo>
                    <a:pt x="15" y="55"/>
                    <a:pt x="14" y="54"/>
                    <a:pt x="13" y="54"/>
                  </a:cubicBezTo>
                  <a:cubicBezTo>
                    <a:pt x="13" y="53"/>
                    <a:pt x="13" y="51"/>
                    <a:pt x="12" y="51"/>
                  </a:cubicBezTo>
                  <a:cubicBezTo>
                    <a:pt x="12" y="50"/>
                    <a:pt x="11" y="49"/>
                    <a:pt x="10" y="49"/>
                  </a:cubicBezTo>
                  <a:cubicBezTo>
                    <a:pt x="10" y="49"/>
                    <a:pt x="9" y="49"/>
                    <a:pt x="8" y="49"/>
                  </a:cubicBezTo>
                  <a:cubicBezTo>
                    <a:pt x="7" y="49"/>
                    <a:pt x="6" y="49"/>
                    <a:pt x="5" y="48"/>
                  </a:cubicBezTo>
                  <a:cubicBezTo>
                    <a:pt x="4" y="48"/>
                    <a:pt x="2" y="47"/>
                    <a:pt x="2" y="46"/>
                  </a:cubicBezTo>
                  <a:cubicBezTo>
                    <a:pt x="1" y="46"/>
                    <a:pt x="1" y="45"/>
                    <a:pt x="0" y="45"/>
                  </a:cubicBezTo>
                  <a:cubicBezTo>
                    <a:pt x="0" y="44"/>
                    <a:pt x="0" y="44"/>
                    <a:pt x="0" y="4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8" name="Freeform 309"/>
            <p:cNvSpPr>
              <a:spLocks/>
            </p:cNvSpPr>
            <p:nvPr/>
          </p:nvSpPr>
          <p:spPr bwMode="auto">
            <a:xfrm>
              <a:off x="976313" y="2640013"/>
              <a:ext cx="138113" cy="136525"/>
            </a:xfrm>
            <a:custGeom>
              <a:avLst/>
              <a:gdLst/>
              <a:ahLst/>
              <a:cxnLst>
                <a:cxn ang="0">
                  <a:pos x="2" y="56"/>
                </a:cxn>
                <a:cxn ang="0">
                  <a:pos x="5" y="53"/>
                </a:cxn>
                <a:cxn ang="0">
                  <a:pos x="9" y="54"/>
                </a:cxn>
                <a:cxn ang="0">
                  <a:pos x="13" y="53"/>
                </a:cxn>
                <a:cxn ang="0">
                  <a:pos x="15" y="46"/>
                </a:cxn>
                <a:cxn ang="0">
                  <a:pos x="14" y="37"/>
                </a:cxn>
                <a:cxn ang="0">
                  <a:pos x="16" y="28"/>
                </a:cxn>
                <a:cxn ang="0">
                  <a:pos x="18" y="23"/>
                </a:cxn>
                <a:cxn ang="0">
                  <a:pos x="19" y="15"/>
                </a:cxn>
                <a:cxn ang="0">
                  <a:pos x="25" y="6"/>
                </a:cxn>
                <a:cxn ang="0">
                  <a:pos x="28" y="2"/>
                </a:cxn>
                <a:cxn ang="0">
                  <a:pos x="34" y="2"/>
                </a:cxn>
                <a:cxn ang="0">
                  <a:pos x="42" y="6"/>
                </a:cxn>
                <a:cxn ang="0">
                  <a:pos x="47" y="11"/>
                </a:cxn>
                <a:cxn ang="0">
                  <a:pos x="53" y="9"/>
                </a:cxn>
                <a:cxn ang="0">
                  <a:pos x="57" y="8"/>
                </a:cxn>
                <a:cxn ang="0">
                  <a:pos x="61" y="9"/>
                </a:cxn>
                <a:cxn ang="0">
                  <a:pos x="59" y="15"/>
                </a:cxn>
                <a:cxn ang="0">
                  <a:pos x="58" y="21"/>
                </a:cxn>
                <a:cxn ang="0">
                  <a:pos x="56" y="27"/>
                </a:cxn>
                <a:cxn ang="0">
                  <a:pos x="50" y="29"/>
                </a:cxn>
                <a:cxn ang="0">
                  <a:pos x="50" y="32"/>
                </a:cxn>
                <a:cxn ang="0">
                  <a:pos x="49" y="35"/>
                </a:cxn>
                <a:cxn ang="0">
                  <a:pos x="53" y="33"/>
                </a:cxn>
                <a:cxn ang="0">
                  <a:pos x="61" y="29"/>
                </a:cxn>
                <a:cxn ang="0">
                  <a:pos x="67" y="28"/>
                </a:cxn>
                <a:cxn ang="0">
                  <a:pos x="70" y="31"/>
                </a:cxn>
                <a:cxn ang="0">
                  <a:pos x="71" y="38"/>
                </a:cxn>
                <a:cxn ang="0">
                  <a:pos x="73" y="42"/>
                </a:cxn>
                <a:cxn ang="0">
                  <a:pos x="68" y="48"/>
                </a:cxn>
                <a:cxn ang="0">
                  <a:pos x="62" y="54"/>
                </a:cxn>
                <a:cxn ang="0">
                  <a:pos x="58" y="55"/>
                </a:cxn>
                <a:cxn ang="0">
                  <a:pos x="56" y="58"/>
                </a:cxn>
                <a:cxn ang="0">
                  <a:pos x="53" y="61"/>
                </a:cxn>
                <a:cxn ang="0">
                  <a:pos x="47" y="58"/>
                </a:cxn>
                <a:cxn ang="0">
                  <a:pos x="38" y="59"/>
                </a:cxn>
                <a:cxn ang="0">
                  <a:pos x="32" y="55"/>
                </a:cxn>
                <a:cxn ang="0">
                  <a:pos x="32" y="50"/>
                </a:cxn>
                <a:cxn ang="0">
                  <a:pos x="29" y="55"/>
                </a:cxn>
                <a:cxn ang="0">
                  <a:pos x="29" y="57"/>
                </a:cxn>
                <a:cxn ang="0">
                  <a:pos x="29" y="60"/>
                </a:cxn>
                <a:cxn ang="0">
                  <a:pos x="23" y="66"/>
                </a:cxn>
                <a:cxn ang="0">
                  <a:pos x="21" y="72"/>
                </a:cxn>
                <a:cxn ang="0">
                  <a:pos x="12" y="69"/>
                </a:cxn>
                <a:cxn ang="0">
                  <a:pos x="7" y="72"/>
                </a:cxn>
                <a:cxn ang="0">
                  <a:pos x="5" y="65"/>
                </a:cxn>
                <a:cxn ang="0">
                  <a:pos x="0" y="60"/>
                </a:cxn>
              </a:cxnLst>
              <a:rect l="0" t="0" r="r" b="b"/>
              <a:pathLst>
                <a:path w="73" h="72">
                  <a:moveTo>
                    <a:pt x="2" y="58"/>
                  </a:moveTo>
                  <a:cubicBezTo>
                    <a:pt x="2" y="58"/>
                    <a:pt x="1" y="56"/>
                    <a:pt x="2" y="56"/>
                  </a:cubicBezTo>
                  <a:cubicBezTo>
                    <a:pt x="2" y="56"/>
                    <a:pt x="2" y="56"/>
                    <a:pt x="2" y="56"/>
                  </a:cubicBezTo>
                  <a:cubicBezTo>
                    <a:pt x="2" y="56"/>
                    <a:pt x="2" y="56"/>
                    <a:pt x="2" y="56"/>
                  </a:cubicBezTo>
                  <a:cubicBezTo>
                    <a:pt x="2" y="55"/>
                    <a:pt x="3" y="55"/>
                    <a:pt x="4" y="55"/>
                  </a:cubicBezTo>
                  <a:cubicBezTo>
                    <a:pt x="4" y="54"/>
                    <a:pt x="4" y="53"/>
                    <a:pt x="5" y="53"/>
                  </a:cubicBezTo>
                  <a:cubicBezTo>
                    <a:pt x="5" y="52"/>
                    <a:pt x="6" y="52"/>
                    <a:pt x="7" y="52"/>
                  </a:cubicBezTo>
                  <a:cubicBezTo>
                    <a:pt x="7" y="52"/>
                    <a:pt x="8" y="52"/>
                    <a:pt x="8" y="52"/>
                  </a:cubicBezTo>
                  <a:cubicBezTo>
                    <a:pt x="8" y="53"/>
                    <a:pt x="9" y="54"/>
                    <a:pt x="9" y="54"/>
                  </a:cubicBezTo>
                  <a:cubicBezTo>
                    <a:pt x="10" y="55"/>
                    <a:pt x="11" y="55"/>
                    <a:pt x="12" y="55"/>
                  </a:cubicBezTo>
                  <a:cubicBezTo>
                    <a:pt x="12" y="55"/>
                    <a:pt x="13" y="55"/>
                    <a:pt x="13" y="54"/>
                  </a:cubicBezTo>
                  <a:cubicBezTo>
                    <a:pt x="13" y="54"/>
                    <a:pt x="13" y="53"/>
                    <a:pt x="13" y="53"/>
                  </a:cubicBezTo>
                  <a:cubicBezTo>
                    <a:pt x="13" y="52"/>
                    <a:pt x="14" y="52"/>
                    <a:pt x="14" y="52"/>
                  </a:cubicBezTo>
                  <a:cubicBezTo>
                    <a:pt x="14" y="51"/>
                    <a:pt x="13" y="49"/>
                    <a:pt x="14" y="48"/>
                  </a:cubicBezTo>
                  <a:cubicBezTo>
                    <a:pt x="14" y="47"/>
                    <a:pt x="15" y="46"/>
                    <a:pt x="15" y="46"/>
                  </a:cubicBezTo>
                  <a:cubicBezTo>
                    <a:pt x="16" y="45"/>
                    <a:pt x="16" y="43"/>
                    <a:pt x="16" y="43"/>
                  </a:cubicBezTo>
                  <a:cubicBezTo>
                    <a:pt x="16" y="42"/>
                    <a:pt x="14" y="41"/>
                    <a:pt x="14" y="41"/>
                  </a:cubicBezTo>
                  <a:cubicBezTo>
                    <a:pt x="14" y="40"/>
                    <a:pt x="14" y="38"/>
                    <a:pt x="14" y="37"/>
                  </a:cubicBezTo>
                  <a:cubicBezTo>
                    <a:pt x="14" y="36"/>
                    <a:pt x="14" y="33"/>
                    <a:pt x="15" y="32"/>
                  </a:cubicBezTo>
                  <a:cubicBezTo>
                    <a:pt x="15" y="32"/>
                    <a:pt x="17" y="31"/>
                    <a:pt x="17" y="30"/>
                  </a:cubicBezTo>
                  <a:cubicBezTo>
                    <a:pt x="17" y="29"/>
                    <a:pt x="16" y="29"/>
                    <a:pt x="16" y="28"/>
                  </a:cubicBezTo>
                  <a:cubicBezTo>
                    <a:pt x="16" y="28"/>
                    <a:pt x="16" y="27"/>
                    <a:pt x="16" y="27"/>
                  </a:cubicBezTo>
                  <a:cubicBezTo>
                    <a:pt x="16" y="27"/>
                    <a:pt x="17" y="26"/>
                    <a:pt x="17" y="26"/>
                  </a:cubicBezTo>
                  <a:cubicBezTo>
                    <a:pt x="17" y="26"/>
                    <a:pt x="18" y="24"/>
                    <a:pt x="18" y="23"/>
                  </a:cubicBezTo>
                  <a:cubicBezTo>
                    <a:pt x="19" y="23"/>
                    <a:pt x="18" y="22"/>
                    <a:pt x="18" y="21"/>
                  </a:cubicBezTo>
                  <a:cubicBezTo>
                    <a:pt x="18" y="20"/>
                    <a:pt x="18" y="19"/>
                    <a:pt x="18" y="18"/>
                  </a:cubicBezTo>
                  <a:cubicBezTo>
                    <a:pt x="18" y="17"/>
                    <a:pt x="19" y="16"/>
                    <a:pt x="19" y="15"/>
                  </a:cubicBezTo>
                  <a:cubicBezTo>
                    <a:pt x="20" y="15"/>
                    <a:pt x="20" y="13"/>
                    <a:pt x="20" y="12"/>
                  </a:cubicBezTo>
                  <a:cubicBezTo>
                    <a:pt x="21" y="11"/>
                    <a:pt x="22" y="9"/>
                    <a:pt x="23" y="8"/>
                  </a:cubicBezTo>
                  <a:cubicBezTo>
                    <a:pt x="23" y="7"/>
                    <a:pt x="25" y="6"/>
                    <a:pt x="25" y="6"/>
                  </a:cubicBezTo>
                  <a:cubicBezTo>
                    <a:pt x="25" y="5"/>
                    <a:pt x="26" y="4"/>
                    <a:pt x="26" y="4"/>
                  </a:cubicBezTo>
                  <a:cubicBezTo>
                    <a:pt x="26" y="4"/>
                    <a:pt x="26" y="3"/>
                    <a:pt x="27" y="3"/>
                  </a:cubicBezTo>
                  <a:cubicBezTo>
                    <a:pt x="27" y="3"/>
                    <a:pt x="28" y="3"/>
                    <a:pt x="28" y="2"/>
                  </a:cubicBezTo>
                  <a:cubicBezTo>
                    <a:pt x="29" y="2"/>
                    <a:pt x="30" y="1"/>
                    <a:pt x="31" y="1"/>
                  </a:cubicBezTo>
                  <a:cubicBezTo>
                    <a:pt x="31" y="1"/>
                    <a:pt x="33" y="1"/>
                    <a:pt x="34" y="0"/>
                  </a:cubicBezTo>
                  <a:cubicBezTo>
                    <a:pt x="34" y="1"/>
                    <a:pt x="34" y="1"/>
                    <a:pt x="34" y="2"/>
                  </a:cubicBezTo>
                  <a:cubicBezTo>
                    <a:pt x="35" y="2"/>
                    <a:pt x="35" y="3"/>
                    <a:pt x="36" y="3"/>
                  </a:cubicBezTo>
                  <a:cubicBezTo>
                    <a:pt x="36" y="4"/>
                    <a:pt x="38" y="5"/>
                    <a:pt x="39" y="5"/>
                  </a:cubicBezTo>
                  <a:cubicBezTo>
                    <a:pt x="40" y="6"/>
                    <a:pt x="41" y="6"/>
                    <a:pt x="42" y="6"/>
                  </a:cubicBezTo>
                  <a:cubicBezTo>
                    <a:pt x="43" y="6"/>
                    <a:pt x="44" y="6"/>
                    <a:pt x="44" y="6"/>
                  </a:cubicBezTo>
                  <a:cubicBezTo>
                    <a:pt x="45" y="6"/>
                    <a:pt x="46" y="7"/>
                    <a:pt x="46" y="8"/>
                  </a:cubicBezTo>
                  <a:cubicBezTo>
                    <a:pt x="47" y="8"/>
                    <a:pt x="47" y="10"/>
                    <a:pt x="47" y="11"/>
                  </a:cubicBezTo>
                  <a:cubicBezTo>
                    <a:pt x="48" y="11"/>
                    <a:pt x="49" y="12"/>
                    <a:pt x="49" y="12"/>
                  </a:cubicBezTo>
                  <a:cubicBezTo>
                    <a:pt x="50" y="12"/>
                    <a:pt x="51" y="12"/>
                    <a:pt x="51" y="12"/>
                  </a:cubicBezTo>
                  <a:cubicBezTo>
                    <a:pt x="52" y="12"/>
                    <a:pt x="52" y="9"/>
                    <a:pt x="53" y="9"/>
                  </a:cubicBezTo>
                  <a:cubicBezTo>
                    <a:pt x="53" y="9"/>
                    <a:pt x="54" y="9"/>
                    <a:pt x="54" y="9"/>
                  </a:cubicBezTo>
                  <a:cubicBezTo>
                    <a:pt x="55" y="9"/>
                    <a:pt x="55" y="9"/>
                    <a:pt x="55" y="8"/>
                  </a:cubicBezTo>
                  <a:cubicBezTo>
                    <a:pt x="56" y="8"/>
                    <a:pt x="56" y="8"/>
                    <a:pt x="57" y="8"/>
                  </a:cubicBezTo>
                  <a:cubicBezTo>
                    <a:pt x="57" y="8"/>
                    <a:pt x="58" y="8"/>
                    <a:pt x="58" y="8"/>
                  </a:cubicBezTo>
                  <a:cubicBezTo>
                    <a:pt x="58" y="8"/>
                    <a:pt x="59" y="8"/>
                    <a:pt x="60" y="8"/>
                  </a:cubicBezTo>
                  <a:cubicBezTo>
                    <a:pt x="60" y="8"/>
                    <a:pt x="61" y="9"/>
                    <a:pt x="61" y="9"/>
                  </a:cubicBezTo>
                  <a:cubicBezTo>
                    <a:pt x="61" y="10"/>
                    <a:pt x="59" y="11"/>
                    <a:pt x="59" y="11"/>
                  </a:cubicBezTo>
                  <a:cubicBezTo>
                    <a:pt x="59" y="12"/>
                    <a:pt x="60" y="13"/>
                    <a:pt x="60" y="14"/>
                  </a:cubicBezTo>
                  <a:cubicBezTo>
                    <a:pt x="60" y="14"/>
                    <a:pt x="59" y="15"/>
                    <a:pt x="59" y="15"/>
                  </a:cubicBezTo>
                  <a:cubicBezTo>
                    <a:pt x="59" y="15"/>
                    <a:pt x="58" y="16"/>
                    <a:pt x="58" y="17"/>
                  </a:cubicBezTo>
                  <a:cubicBezTo>
                    <a:pt x="57" y="17"/>
                    <a:pt x="57" y="19"/>
                    <a:pt x="57" y="19"/>
                  </a:cubicBezTo>
                  <a:cubicBezTo>
                    <a:pt x="57" y="20"/>
                    <a:pt x="58" y="20"/>
                    <a:pt x="58" y="21"/>
                  </a:cubicBezTo>
                  <a:cubicBezTo>
                    <a:pt x="58" y="21"/>
                    <a:pt x="57" y="22"/>
                    <a:pt x="57" y="23"/>
                  </a:cubicBezTo>
                  <a:cubicBezTo>
                    <a:pt x="57" y="24"/>
                    <a:pt x="58" y="25"/>
                    <a:pt x="57" y="26"/>
                  </a:cubicBezTo>
                  <a:cubicBezTo>
                    <a:pt x="57" y="26"/>
                    <a:pt x="56" y="27"/>
                    <a:pt x="56" y="27"/>
                  </a:cubicBezTo>
                  <a:cubicBezTo>
                    <a:pt x="56" y="27"/>
                    <a:pt x="55" y="27"/>
                    <a:pt x="54" y="27"/>
                  </a:cubicBezTo>
                  <a:cubicBezTo>
                    <a:pt x="54" y="28"/>
                    <a:pt x="53" y="28"/>
                    <a:pt x="52" y="29"/>
                  </a:cubicBezTo>
                  <a:cubicBezTo>
                    <a:pt x="52" y="29"/>
                    <a:pt x="51" y="29"/>
                    <a:pt x="50" y="29"/>
                  </a:cubicBezTo>
                  <a:cubicBezTo>
                    <a:pt x="50" y="29"/>
                    <a:pt x="49" y="30"/>
                    <a:pt x="49" y="30"/>
                  </a:cubicBezTo>
                  <a:cubicBezTo>
                    <a:pt x="49" y="30"/>
                    <a:pt x="50" y="31"/>
                    <a:pt x="50" y="31"/>
                  </a:cubicBezTo>
                  <a:cubicBezTo>
                    <a:pt x="50" y="31"/>
                    <a:pt x="50" y="32"/>
                    <a:pt x="50" y="32"/>
                  </a:cubicBezTo>
                  <a:cubicBezTo>
                    <a:pt x="49" y="33"/>
                    <a:pt x="48" y="33"/>
                    <a:pt x="48" y="33"/>
                  </a:cubicBezTo>
                  <a:cubicBezTo>
                    <a:pt x="48" y="34"/>
                    <a:pt x="48" y="34"/>
                    <a:pt x="48" y="35"/>
                  </a:cubicBezTo>
                  <a:cubicBezTo>
                    <a:pt x="48" y="35"/>
                    <a:pt x="49" y="35"/>
                    <a:pt x="49" y="35"/>
                  </a:cubicBezTo>
                  <a:cubicBezTo>
                    <a:pt x="49" y="35"/>
                    <a:pt x="50" y="35"/>
                    <a:pt x="50" y="34"/>
                  </a:cubicBezTo>
                  <a:cubicBezTo>
                    <a:pt x="50" y="34"/>
                    <a:pt x="51" y="34"/>
                    <a:pt x="51" y="33"/>
                  </a:cubicBezTo>
                  <a:cubicBezTo>
                    <a:pt x="52" y="33"/>
                    <a:pt x="52" y="33"/>
                    <a:pt x="53" y="33"/>
                  </a:cubicBezTo>
                  <a:cubicBezTo>
                    <a:pt x="53" y="33"/>
                    <a:pt x="54" y="33"/>
                    <a:pt x="55" y="32"/>
                  </a:cubicBezTo>
                  <a:cubicBezTo>
                    <a:pt x="56" y="32"/>
                    <a:pt x="57" y="31"/>
                    <a:pt x="58" y="30"/>
                  </a:cubicBezTo>
                  <a:cubicBezTo>
                    <a:pt x="59" y="30"/>
                    <a:pt x="60" y="29"/>
                    <a:pt x="61" y="29"/>
                  </a:cubicBezTo>
                  <a:cubicBezTo>
                    <a:pt x="61" y="28"/>
                    <a:pt x="63" y="27"/>
                    <a:pt x="64" y="27"/>
                  </a:cubicBezTo>
                  <a:cubicBezTo>
                    <a:pt x="64" y="27"/>
                    <a:pt x="65" y="27"/>
                    <a:pt x="66" y="27"/>
                  </a:cubicBezTo>
                  <a:cubicBezTo>
                    <a:pt x="66" y="27"/>
                    <a:pt x="66" y="28"/>
                    <a:pt x="67" y="28"/>
                  </a:cubicBezTo>
                  <a:cubicBezTo>
                    <a:pt x="67" y="29"/>
                    <a:pt x="67" y="30"/>
                    <a:pt x="68" y="30"/>
                  </a:cubicBezTo>
                  <a:cubicBezTo>
                    <a:pt x="68" y="30"/>
                    <a:pt x="69" y="30"/>
                    <a:pt x="69" y="30"/>
                  </a:cubicBezTo>
                  <a:cubicBezTo>
                    <a:pt x="70" y="30"/>
                    <a:pt x="70" y="31"/>
                    <a:pt x="70" y="31"/>
                  </a:cubicBezTo>
                  <a:cubicBezTo>
                    <a:pt x="71" y="31"/>
                    <a:pt x="71" y="33"/>
                    <a:pt x="71" y="33"/>
                  </a:cubicBezTo>
                  <a:cubicBezTo>
                    <a:pt x="71" y="34"/>
                    <a:pt x="71" y="36"/>
                    <a:pt x="71" y="36"/>
                  </a:cubicBezTo>
                  <a:cubicBezTo>
                    <a:pt x="71" y="37"/>
                    <a:pt x="71" y="38"/>
                    <a:pt x="71" y="38"/>
                  </a:cubicBezTo>
                  <a:cubicBezTo>
                    <a:pt x="71" y="38"/>
                    <a:pt x="71" y="39"/>
                    <a:pt x="72" y="39"/>
                  </a:cubicBezTo>
                  <a:cubicBezTo>
                    <a:pt x="72" y="40"/>
                    <a:pt x="73" y="41"/>
                    <a:pt x="73" y="41"/>
                  </a:cubicBezTo>
                  <a:cubicBezTo>
                    <a:pt x="73" y="42"/>
                    <a:pt x="73" y="42"/>
                    <a:pt x="73" y="42"/>
                  </a:cubicBezTo>
                  <a:cubicBezTo>
                    <a:pt x="73" y="43"/>
                    <a:pt x="71" y="43"/>
                    <a:pt x="70" y="44"/>
                  </a:cubicBezTo>
                  <a:cubicBezTo>
                    <a:pt x="70" y="44"/>
                    <a:pt x="69" y="45"/>
                    <a:pt x="69" y="46"/>
                  </a:cubicBezTo>
                  <a:cubicBezTo>
                    <a:pt x="68" y="46"/>
                    <a:pt x="68" y="48"/>
                    <a:pt x="68" y="48"/>
                  </a:cubicBezTo>
                  <a:cubicBezTo>
                    <a:pt x="67" y="49"/>
                    <a:pt x="66" y="51"/>
                    <a:pt x="66" y="51"/>
                  </a:cubicBezTo>
                  <a:cubicBezTo>
                    <a:pt x="65" y="52"/>
                    <a:pt x="65" y="53"/>
                    <a:pt x="64" y="53"/>
                  </a:cubicBezTo>
                  <a:cubicBezTo>
                    <a:pt x="64" y="53"/>
                    <a:pt x="62" y="53"/>
                    <a:pt x="62" y="54"/>
                  </a:cubicBezTo>
                  <a:cubicBezTo>
                    <a:pt x="61" y="54"/>
                    <a:pt x="62" y="56"/>
                    <a:pt x="61" y="57"/>
                  </a:cubicBezTo>
                  <a:cubicBezTo>
                    <a:pt x="61" y="57"/>
                    <a:pt x="59" y="57"/>
                    <a:pt x="59" y="57"/>
                  </a:cubicBezTo>
                  <a:cubicBezTo>
                    <a:pt x="58" y="56"/>
                    <a:pt x="58" y="55"/>
                    <a:pt x="58" y="55"/>
                  </a:cubicBezTo>
                  <a:cubicBezTo>
                    <a:pt x="58" y="54"/>
                    <a:pt x="57" y="54"/>
                    <a:pt x="57" y="54"/>
                  </a:cubicBezTo>
                  <a:cubicBezTo>
                    <a:pt x="56" y="54"/>
                    <a:pt x="57" y="56"/>
                    <a:pt x="57" y="56"/>
                  </a:cubicBezTo>
                  <a:cubicBezTo>
                    <a:pt x="57" y="57"/>
                    <a:pt x="57" y="57"/>
                    <a:pt x="56" y="58"/>
                  </a:cubicBezTo>
                  <a:cubicBezTo>
                    <a:pt x="56" y="58"/>
                    <a:pt x="56" y="60"/>
                    <a:pt x="55" y="60"/>
                  </a:cubicBezTo>
                  <a:cubicBezTo>
                    <a:pt x="55" y="60"/>
                    <a:pt x="55" y="61"/>
                    <a:pt x="54" y="61"/>
                  </a:cubicBezTo>
                  <a:cubicBezTo>
                    <a:pt x="54" y="61"/>
                    <a:pt x="53" y="61"/>
                    <a:pt x="53" y="61"/>
                  </a:cubicBezTo>
                  <a:cubicBezTo>
                    <a:pt x="52" y="60"/>
                    <a:pt x="52" y="59"/>
                    <a:pt x="52" y="59"/>
                  </a:cubicBezTo>
                  <a:cubicBezTo>
                    <a:pt x="52" y="59"/>
                    <a:pt x="50" y="58"/>
                    <a:pt x="50" y="58"/>
                  </a:cubicBezTo>
                  <a:cubicBezTo>
                    <a:pt x="49" y="58"/>
                    <a:pt x="48" y="58"/>
                    <a:pt x="47" y="58"/>
                  </a:cubicBezTo>
                  <a:cubicBezTo>
                    <a:pt x="46" y="58"/>
                    <a:pt x="45" y="57"/>
                    <a:pt x="45" y="57"/>
                  </a:cubicBezTo>
                  <a:cubicBezTo>
                    <a:pt x="44" y="57"/>
                    <a:pt x="42" y="57"/>
                    <a:pt x="41" y="57"/>
                  </a:cubicBezTo>
                  <a:cubicBezTo>
                    <a:pt x="41" y="57"/>
                    <a:pt x="39" y="58"/>
                    <a:pt x="38" y="59"/>
                  </a:cubicBezTo>
                  <a:cubicBezTo>
                    <a:pt x="37" y="59"/>
                    <a:pt x="35" y="59"/>
                    <a:pt x="34" y="58"/>
                  </a:cubicBezTo>
                  <a:cubicBezTo>
                    <a:pt x="33" y="58"/>
                    <a:pt x="32" y="58"/>
                    <a:pt x="32" y="57"/>
                  </a:cubicBezTo>
                  <a:cubicBezTo>
                    <a:pt x="32" y="57"/>
                    <a:pt x="32" y="55"/>
                    <a:pt x="32" y="55"/>
                  </a:cubicBezTo>
                  <a:cubicBezTo>
                    <a:pt x="32" y="55"/>
                    <a:pt x="32" y="54"/>
                    <a:pt x="32" y="54"/>
                  </a:cubicBezTo>
                  <a:cubicBezTo>
                    <a:pt x="32" y="53"/>
                    <a:pt x="33" y="52"/>
                    <a:pt x="32" y="52"/>
                  </a:cubicBezTo>
                  <a:cubicBezTo>
                    <a:pt x="32" y="51"/>
                    <a:pt x="32" y="50"/>
                    <a:pt x="32" y="50"/>
                  </a:cubicBezTo>
                  <a:cubicBezTo>
                    <a:pt x="31" y="50"/>
                    <a:pt x="31" y="51"/>
                    <a:pt x="31" y="51"/>
                  </a:cubicBezTo>
                  <a:cubicBezTo>
                    <a:pt x="30" y="52"/>
                    <a:pt x="30" y="53"/>
                    <a:pt x="30" y="53"/>
                  </a:cubicBezTo>
                  <a:cubicBezTo>
                    <a:pt x="29" y="54"/>
                    <a:pt x="29" y="55"/>
                    <a:pt x="29" y="55"/>
                  </a:cubicBezTo>
                  <a:cubicBezTo>
                    <a:pt x="28" y="56"/>
                    <a:pt x="27" y="56"/>
                    <a:pt x="27" y="56"/>
                  </a:cubicBezTo>
                  <a:cubicBezTo>
                    <a:pt x="27" y="57"/>
                    <a:pt x="27" y="57"/>
                    <a:pt x="27" y="57"/>
                  </a:cubicBezTo>
                  <a:cubicBezTo>
                    <a:pt x="28" y="58"/>
                    <a:pt x="28" y="57"/>
                    <a:pt x="29" y="57"/>
                  </a:cubicBezTo>
                  <a:cubicBezTo>
                    <a:pt x="29" y="57"/>
                    <a:pt x="30" y="57"/>
                    <a:pt x="30" y="57"/>
                  </a:cubicBezTo>
                  <a:cubicBezTo>
                    <a:pt x="30" y="58"/>
                    <a:pt x="30" y="58"/>
                    <a:pt x="30" y="58"/>
                  </a:cubicBezTo>
                  <a:cubicBezTo>
                    <a:pt x="30" y="59"/>
                    <a:pt x="29" y="60"/>
                    <a:pt x="29" y="60"/>
                  </a:cubicBezTo>
                  <a:cubicBezTo>
                    <a:pt x="28" y="60"/>
                    <a:pt x="27" y="61"/>
                    <a:pt x="27" y="61"/>
                  </a:cubicBezTo>
                  <a:cubicBezTo>
                    <a:pt x="26" y="62"/>
                    <a:pt x="25" y="62"/>
                    <a:pt x="24" y="63"/>
                  </a:cubicBezTo>
                  <a:cubicBezTo>
                    <a:pt x="24" y="63"/>
                    <a:pt x="23" y="65"/>
                    <a:pt x="23" y="66"/>
                  </a:cubicBezTo>
                  <a:cubicBezTo>
                    <a:pt x="23" y="67"/>
                    <a:pt x="23" y="69"/>
                    <a:pt x="23" y="70"/>
                  </a:cubicBezTo>
                  <a:cubicBezTo>
                    <a:pt x="23" y="70"/>
                    <a:pt x="24" y="71"/>
                    <a:pt x="24" y="72"/>
                  </a:cubicBezTo>
                  <a:cubicBezTo>
                    <a:pt x="23" y="72"/>
                    <a:pt x="21" y="72"/>
                    <a:pt x="21" y="72"/>
                  </a:cubicBezTo>
                  <a:cubicBezTo>
                    <a:pt x="20" y="72"/>
                    <a:pt x="19" y="71"/>
                    <a:pt x="18" y="70"/>
                  </a:cubicBezTo>
                  <a:cubicBezTo>
                    <a:pt x="17" y="70"/>
                    <a:pt x="16" y="69"/>
                    <a:pt x="15" y="69"/>
                  </a:cubicBezTo>
                  <a:cubicBezTo>
                    <a:pt x="14" y="68"/>
                    <a:pt x="13" y="68"/>
                    <a:pt x="12" y="69"/>
                  </a:cubicBezTo>
                  <a:cubicBezTo>
                    <a:pt x="12" y="69"/>
                    <a:pt x="11" y="69"/>
                    <a:pt x="10" y="70"/>
                  </a:cubicBezTo>
                  <a:cubicBezTo>
                    <a:pt x="10" y="70"/>
                    <a:pt x="9" y="71"/>
                    <a:pt x="9" y="71"/>
                  </a:cubicBezTo>
                  <a:cubicBezTo>
                    <a:pt x="8" y="71"/>
                    <a:pt x="7" y="72"/>
                    <a:pt x="7" y="72"/>
                  </a:cubicBezTo>
                  <a:cubicBezTo>
                    <a:pt x="6" y="72"/>
                    <a:pt x="5" y="71"/>
                    <a:pt x="5" y="71"/>
                  </a:cubicBezTo>
                  <a:cubicBezTo>
                    <a:pt x="4" y="71"/>
                    <a:pt x="4" y="69"/>
                    <a:pt x="4" y="69"/>
                  </a:cubicBezTo>
                  <a:cubicBezTo>
                    <a:pt x="4" y="68"/>
                    <a:pt x="5" y="66"/>
                    <a:pt x="5" y="65"/>
                  </a:cubicBezTo>
                  <a:cubicBezTo>
                    <a:pt x="5" y="64"/>
                    <a:pt x="3" y="64"/>
                    <a:pt x="3" y="63"/>
                  </a:cubicBezTo>
                  <a:cubicBezTo>
                    <a:pt x="2" y="63"/>
                    <a:pt x="1" y="62"/>
                    <a:pt x="0" y="62"/>
                  </a:cubicBezTo>
                  <a:cubicBezTo>
                    <a:pt x="0" y="61"/>
                    <a:pt x="0" y="60"/>
                    <a:pt x="0" y="60"/>
                  </a:cubicBezTo>
                  <a:cubicBezTo>
                    <a:pt x="1" y="59"/>
                    <a:pt x="2" y="59"/>
                    <a:pt x="2" y="5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9" name="Freeform 310"/>
            <p:cNvSpPr>
              <a:spLocks/>
            </p:cNvSpPr>
            <p:nvPr/>
          </p:nvSpPr>
          <p:spPr bwMode="auto">
            <a:xfrm>
              <a:off x="917576" y="2574925"/>
              <a:ext cx="109538" cy="119063"/>
            </a:xfrm>
            <a:custGeom>
              <a:avLst/>
              <a:gdLst/>
              <a:ahLst/>
              <a:cxnLst>
                <a:cxn ang="0">
                  <a:pos x="57" y="39"/>
                </a:cxn>
                <a:cxn ang="0">
                  <a:pos x="54" y="43"/>
                </a:cxn>
                <a:cxn ang="0">
                  <a:pos x="50" y="50"/>
                </a:cxn>
                <a:cxn ang="0">
                  <a:pos x="49" y="56"/>
                </a:cxn>
                <a:cxn ang="0">
                  <a:pos x="48" y="61"/>
                </a:cxn>
                <a:cxn ang="0">
                  <a:pos x="46" y="60"/>
                </a:cxn>
                <a:cxn ang="0">
                  <a:pos x="43" y="59"/>
                </a:cxn>
                <a:cxn ang="0">
                  <a:pos x="42" y="61"/>
                </a:cxn>
                <a:cxn ang="0">
                  <a:pos x="38" y="60"/>
                </a:cxn>
                <a:cxn ang="0">
                  <a:pos x="35" y="59"/>
                </a:cxn>
                <a:cxn ang="0">
                  <a:pos x="35" y="55"/>
                </a:cxn>
                <a:cxn ang="0">
                  <a:pos x="31" y="53"/>
                </a:cxn>
                <a:cxn ang="0">
                  <a:pos x="26" y="48"/>
                </a:cxn>
                <a:cxn ang="0">
                  <a:pos x="22" y="46"/>
                </a:cxn>
                <a:cxn ang="0">
                  <a:pos x="18" y="45"/>
                </a:cxn>
                <a:cxn ang="0">
                  <a:pos x="14" y="46"/>
                </a:cxn>
                <a:cxn ang="0">
                  <a:pos x="11" y="48"/>
                </a:cxn>
                <a:cxn ang="0">
                  <a:pos x="10" y="47"/>
                </a:cxn>
                <a:cxn ang="0">
                  <a:pos x="6" y="41"/>
                </a:cxn>
                <a:cxn ang="0">
                  <a:pos x="6" y="32"/>
                </a:cxn>
                <a:cxn ang="0">
                  <a:pos x="6" y="25"/>
                </a:cxn>
                <a:cxn ang="0">
                  <a:pos x="4" y="20"/>
                </a:cxn>
                <a:cxn ang="0">
                  <a:pos x="0" y="15"/>
                </a:cxn>
                <a:cxn ang="0">
                  <a:pos x="2" y="13"/>
                </a:cxn>
                <a:cxn ang="0">
                  <a:pos x="5" y="13"/>
                </a:cxn>
                <a:cxn ang="0">
                  <a:pos x="5" y="9"/>
                </a:cxn>
                <a:cxn ang="0">
                  <a:pos x="8" y="7"/>
                </a:cxn>
                <a:cxn ang="0">
                  <a:pos x="14" y="6"/>
                </a:cxn>
                <a:cxn ang="0">
                  <a:pos x="21" y="3"/>
                </a:cxn>
                <a:cxn ang="0">
                  <a:pos x="26" y="0"/>
                </a:cxn>
                <a:cxn ang="0">
                  <a:pos x="31" y="1"/>
                </a:cxn>
                <a:cxn ang="0">
                  <a:pos x="32" y="2"/>
                </a:cxn>
                <a:cxn ang="0">
                  <a:pos x="34" y="5"/>
                </a:cxn>
                <a:cxn ang="0">
                  <a:pos x="37" y="9"/>
                </a:cxn>
                <a:cxn ang="0">
                  <a:pos x="40" y="15"/>
                </a:cxn>
                <a:cxn ang="0">
                  <a:pos x="41" y="22"/>
                </a:cxn>
                <a:cxn ang="0">
                  <a:pos x="45" y="26"/>
                </a:cxn>
                <a:cxn ang="0">
                  <a:pos x="49" y="27"/>
                </a:cxn>
                <a:cxn ang="0">
                  <a:pos x="50" y="24"/>
                </a:cxn>
                <a:cxn ang="0">
                  <a:pos x="53" y="28"/>
                </a:cxn>
                <a:cxn ang="0">
                  <a:pos x="55" y="32"/>
                </a:cxn>
                <a:cxn ang="0">
                  <a:pos x="54" y="35"/>
                </a:cxn>
                <a:cxn ang="0">
                  <a:pos x="57" y="37"/>
                </a:cxn>
              </a:cxnLst>
              <a:rect l="0" t="0" r="r" b="b"/>
              <a:pathLst>
                <a:path w="58" h="63">
                  <a:moveTo>
                    <a:pt x="58" y="38"/>
                  </a:moveTo>
                  <a:cubicBezTo>
                    <a:pt x="57" y="38"/>
                    <a:pt x="57" y="39"/>
                    <a:pt x="57" y="39"/>
                  </a:cubicBezTo>
                  <a:cubicBezTo>
                    <a:pt x="57" y="39"/>
                    <a:pt x="56" y="40"/>
                    <a:pt x="56" y="41"/>
                  </a:cubicBezTo>
                  <a:cubicBezTo>
                    <a:pt x="56" y="41"/>
                    <a:pt x="54" y="42"/>
                    <a:pt x="54" y="43"/>
                  </a:cubicBezTo>
                  <a:cubicBezTo>
                    <a:pt x="53" y="44"/>
                    <a:pt x="52" y="46"/>
                    <a:pt x="51" y="47"/>
                  </a:cubicBezTo>
                  <a:cubicBezTo>
                    <a:pt x="51" y="48"/>
                    <a:pt x="51" y="50"/>
                    <a:pt x="50" y="50"/>
                  </a:cubicBezTo>
                  <a:cubicBezTo>
                    <a:pt x="50" y="51"/>
                    <a:pt x="49" y="52"/>
                    <a:pt x="49" y="53"/>
                  </a:cubicBezTo>
                  <a:cubicBezTo>
                    <a:pt x="49" y="54"/>
                    <a:pt x="49" y="55"/>
                    <a:pt x="49" y="56"/>
                  </a:cubicBezTo>
                  <a:cubicBezTo>
                    <a:pt x="49" y="57"/>
                    <a:pt x="50" y="58"/>
                    <a:pt x="49" y="58"/>
                  </a:cubicBezTo>
                  <a:cubicBezTo>
                    <a:pt x="49" y="59"/>
                    <a:pt x="48" y="61"/>
                    <a:pt x="48" y="61"/>
                  </a:cubicBezTo>
                  <a:cubicBezTo>
                    <a:pt x="48" y="61"/>
                    <a:pt x="47" y="62"/>
                    <a:pt x="47" y="62"/>
                  </a:cubicBezTo>
                  <a:cubicBezTo>
                    <a:pt x="47" y="61"/>
                    <a:pt x="47" y="60"/>
                    <a:pt x="46" y="60"/>
                  </a:cubicBezTo>
                  <a:cubicBezTo>
                    <a:pt x="46" y="59"/>
                    <a:pt x="46" y="58"/>
                    <a:pt x="45" y="58"/>
                  </a:cubicBezTo>
                  <a:cubicBezTo>
                    <a:pt x="45" y="58"/>
                    <a:pt x="44" y="58"/>
                    <a:pt x="43" y="59"/>
                  </a:cubicBezTo>
                  <a:cubicBezTo>
                    <a:pt x="43" y="59"/>
                    <a:pt x="43" y="59"/>
                    <a:pt x="43" y="60"/>
                  </a:cubicBezTo>
                  <a:cubicBezTo>
                    <a:pt x="43" y="60"/>
                    <a:pt x="42" y="61"/>
                    <a:pt x="42" y="61"/>
                  </a:cubicBezTo>
                  <a:cubicBezTo>
                    <a:pt x="41" y="62"/>
                    <a:pt x="40" y="63"/>
                    <a:pt x="40" y="62"/>
                  </a:cubicBezTo>
                  <a:cubicBezTo>
                    <a:pt x="39" y="62"/>
                    <a:pt x="39" y="61"/>
                    <a:pt x="38" y="60"/>
                  </a:cubicBezTo>
                  <a:cubicBezTo>
                    <a:pt x="38" y="60"/>
                    <a:pt x="37" y="60"/>
                    <a:pt x="36" y="60"/>
                  </a:cubicBezTo>
                  <a:cubicBezTo>
                    <a:pt x="36" y="59"/>
                    <a:pt x="35" y="59"/>
                    <a:pt x="35" y="59"/>
                  </a:cubicBezTo>
                  <a:cubicBezTo>
                    <a:pt x="34" y="59"/>
                    <a:pt x="34" y="58"/>
                    <a:pt x="34" y="57"/>
                  </a:cubicBezTo>
                  <a:cubicBezTo>
                    <a:pt x="34" y="57"/>
                    <a:pt x="35" y="55"/>
                    <a:pt x="35" y="55"/>
                  </a:cubicBezTo>
                  <a:cubicBezTo>
                    <a:pt x="35" y="55"/>
                    <a:pt x="34" y="54"/>
                    <a:pt x="34" y="54"/>
                  </a:cubicBezTo>
                  <a:cubicBezTo>
                    <a:pt x="34" y="54"/>
                    <a:pt x="32" y="53"/>
                    <a:pt x="31" y="53"/>
                  </a:cubicBezTo>
                  <a:cubicBezTo>
                    <a:pt x="31" y="52"/>
                    <a:pt x="29" y="51"/>
                    <a:pt x="28" y="50"/>
                  </a:cubicBezTo>
                  <a:cubicBezTo>
                    <a:pt x="28" y="50"/>
                    <a:pt x="26" y="49"/>
                    <a:pt x="26" y="48"/>
                  </a:cubicBezTo>
                  <a:cubicBezTo>
                    <a:pt x="25" y="48"/>
                    <a:pt x="24" y="48"/>
                    <a:pt x="23" y="48"/>
                  </a:cubicBezTo>
                  <a:cubicBezTo>
                    <a:pt x="23" y="48"/>
                    <a:pt x="22" y="46"/>
                    <a:pt x="22" y="46"/>
                  </a:cubicBezTo>
                  <a:cubicBezTo>
                    <a:pt x="21" y="45"/>
                    <a:pt x="21" y="44"/>
                    <a:pt x="20" y="44"/>
                  </a:cubicBezTo>
                  <a:cubicBezTo>
                    <a:pt x="20" y="44"/>
                    <a:pt x="19" y="45"/>
                    <a:pt x="18" y="45"/>
                  </a:cubicBezTo>
                  <a:cubicBezTo>
                    <a:pt x="18" y="45"/>
                    <a:pt x="16" y="45"/>
                    <a:pt x="15" y="45"/>
                  </a:cubicBezTo>
                  <a:cubicBezTo>
                    <a:pt x="15" y="45"/>
                    <a:pt x="15" y="46"/>
                    <a:pt x="14" y="46"/>
                  </a:cubicBezTo>
                  <a:cubicBezTo>
                    <a:pt x="14" y="46"/>
                    <a:pt x="13" y="46"/>
                    <a:pt x="13" y="47"/>
                  </a:cubicBezTo>
                  <a:cubicBezTo>
                    <a:pt x="12" y="47"/>
                    <a:pt x="11" y="47"/>
                    <a:pt x="11" y="48"/>
                  </a:cubicBezTo>
                  <a:cubicBezTo>
                    <a:pt x="11" y="48"/>
                    <a:pt x="10" y="48"/>
                    <a:pt x="10" y="48"/>
                  </a:cubicBezTo>
                  <a:cubicBezTo>
                    <a:pt x="10" y="48"/>
                    <a:pt x="10" y="47"/>
                    <a:pt x="10" y="47"/>
                  </a:cubicBezTo>
                  <a:cubicBezTo>
                    <a:pt x="9" y="46"/>
                    <a:pt x="8" y="45"/>
                    <a:pt x="8" y="44"/>
                  </a:cubicBezTo>
                  <a:cubicBezTo>
                    <a:pt x="7" y="43"/>
                    <a:pt x="6" y="42"/>
                    <a:pt x="6" y="41"/>
                  </a:cubicBezTo>
                  <a:cubicBezTo>
                    <a:pt x="6" y="40"/>
                    <a:pt x="6" y="38"/>
                    <a:pt x="6" y="37"/>
                  </a:cubicBezTo>
                  <a:cubicBezTo>
                    <a:pt x="6" y="36"/>
                    <a:pt x="6" y="33"/>
                    <a:pt x="6" y="32"/>
                  </a:cubicBezTo>
                  <a:cubicBezTo>
                    <a:pt x="5" y="31"/>
                    <a:pt x="5" y="30"/>
                    <a:pt x="6" y="29"/>
                  </a:cubicBezTo>
                  <a:cubicBezTo>
                    <a:pt x="6" y="28"/>
                    <a:pt x="6" y="26"/>
                    <a:pt x="6" y="25"/>
                  </a:cubicBezTo>
                  <a:cubicBezTo>
                    <a:pt x="6" y="24"/>
                    <a:pt x="6" y="23"/>
                    <a:pt x="5" y="22"/>
                  </a:cubicBezTo>
                  <a:cubicBezTo>
                    <a:pt x="5" y="21"/>
                    <a:pt x="4" y="20"/>
                    <a:pt x="4" y="20"/>
                  </a:cubicBezTo>
                  <a:cubicBezTo>
                    <a:pt x="3" y="19"/>
                    <a:pt x="2" y="18"/>
                    <a:pt x="1" y="17"/>
                  </a:cubicBezTo>
                  <a:cubicBezTo>
                    <a:pt x="1" y="17"/>
                    <a:pt x="0" y="16"/>
                    <a:pt x="0" y="15"/>
                  </a:cubicBezTo>
                  <a:cubicBezTo>
                    <a:pt x="0" y="15"/>
                    <a:pt x="0" y="15"/>
                    <a:pt x="1" y="14"/>
                  </a:cubicBezTo>
                  <a:cubicBezTo>
                    <a:pt x="1" y="14"/>
                    <a:pt x="1" y="13"/>
                    <a:pt x="2" y="13"/>
                  </a:cubicBezTo>
                  <a:cubicBezTo>
                    <a:pt x="2" y="13"/>
                    <a:pt x="3" y="13"/>
                    <a:pt x="3" y="13"/>
                  </a:cubicBezTo>
                  <a:cubicBezTo>
                    <a:pt x="3" y="13"/>
                    <a:pt x="4" y="14"/>
                    <a:pt x="5" y="13"/>
                  </a:cubicBezTo>
                  <a:cubicBezTo>
                    <a:pt x="5" y="13"/>
                    <a:pt x="5" y="12"/>
                    <a:pt x="5" y="12"/>
                  </a:cubicBezTo>
                  <a:cubicBezTo>
                    <a:pt x="5" y="11"/>
                    <a:pt x="5" y="10"/>
                    <a:pt x="5" y="9"/>
                  </a:cubicBezTo>
                  <a:cubicBezTo>
                    <a:pt x="5" y="9"/>
                    <a:pt x="5" y="8"/>
                    <a:pt x="5" y="8"/>
                  </a:cubicBezTo>
                  <a:cubicBezTo>
                    <a:pt x="6" y="7"/>
                    <a:pt x="7" y="7"/>
                    <a:pt x="8" y="7"/>
                  </a:cubicBezTo>
                  <a:cubicBezTo>
                    <a:pt x="8" y="7"/>
                    <a:pt x="10" y="7"/>
                    <a:pt x="11" y="7"/>
                  </a:cubicBezTo>
                  <a:cubicBezTo>
                    <a:pt x="12" y="7"/>
                    <a:pt x="13" y="6"/>
                    <a:pt x="14" y="6"/>
                  </a:cubicBezTo>
                  <a:cubicBezTo>
                    <a:pt x="15" y="5"/>
                    <a:pt x="17" y="5"/>
                    <a:pt x="18" y="5"/>
                  </a:cubicBezTo>
                  <a:cubicBezTo>
                    <a:pt x="19" y="5"/>
                    <a:pt x="20" y="4"/>
                    <a:pt x="21" y="3"/>
                  </a:cubicBezTo>
                  <a:cubicBezTo>
                    <a:pt x="21" y="3"/>
                    <a:pt x="22" y="2"/>
                    <a:pt x="22" y="1"/>
                  </a:cubicBezTo>
                  <a:cubicBezTo>
                    <a:pt x="23" y="1"/>
                    <a:pt x="25" y="1"/>
                    <a:pt x="26" y="0"/>
                  </a:cubicBezTo>
                  <a:cubicBezTo>
                    <a:pt x="27" y="0"/>
                    <a:pt x="28" y="0"/>
                    <a:pt x="29" y="0"/>
                  </a:cubicBezTo>
                  <a:cubicBezTo>
                    <a:pt x="30" y="1"/>
                    <a:pt x="31" y="1"/>
                    <a:pt x="31" y="1"/>
                  </a:cubicBezTo>
                  <a:cubicBezTo>
                    <a:pt x="31" y="1"/>
                    <a:pt x="31" y="1"/>
                    <a:pt x="32" y="1"/>
                  </a:cubicBezTo>
                  <a:cubicBezTo>
                    <a:pt x="32" y="1"/>
                    <a:pt x="32" y="2"/>
                    <a:pt x="32" y="2"/>
                  </a:cubicBezTo>
                  <a:cubicBezTo>
                    <a:pt x="33" y="2"/>
                    <a:pt x="33" y="3"/>
                    <a:pt x="33" y="4"/>
                  </a:cubicBezTo>
                  <a:cubicBezTo>
                    <a:pt x="33" y="4"/>
                    <a:pt x="34" y="4"/>
                    <a:pt x="34" y="5"/>
                  </a:cubicBezTo>
                  <a:cubicBezTo>
                    <a:pt x="34" y="5"/>
                    <a:pt x="35" y="6"/>
                    <a:pt x="35" y="7"/>
                  </a:cubicBezTo>
                  <a:cubicBezTo>
                    <a:pt x="36" y="8"/>
                    <a:pt x="37" y="9"/>
                    <a:pt x="37" y="9"/>
                  </a:cubicBezTo>
                  <a:cubicBezTo>
                    <a:pt x="38" y="10"/>
                    <a:pt x="39" y="11"/>
                    <a:pt x="39" y="12"/>
                  </a:cubicBezTo>
                  <a:cubicBezTo>
                    <a:pt x="39" y="13"/>
                    <a:pt x="40" y="14"/>
                    <a:pt x="40" y="15"/>
                  </a:cubicBezTo>
                  <a:cubicBezTo>
                    <a:pt x="40" y="16"/>
                    <a:pt x="40" y="18"/>
                    <a:pt x="40" y="18"/>
                  </a:cubicBezTo>
                  <a:cubicBezTo>
                    <a:pt x="40" y="19"/>
                    <a:pt x="40" y="21"/>
                    <a:pt x="41" y="22"/>
                  </a:cubicBezTo>
                  <a:cubicBezTo>
                    <a:pt x="41" y="22"/>
                    <a:pt x="42" y="23"/>
                    <a:pt x="43" y="23"/>
                  </a:cubicBezTo>
                  <a:cubicBezTo>
                    <a:pt x="44" y="24"/>
                    <a:pt x="44" y="25"/>
                    <a:pt x="45" y="26"/>
                  </a:cubicBezTo>
                  <a:cubicBezTo>
                    <a:pt x="45" y="26"/>
                    <a:pt x="46" y="27"/>
                    <a:pt x="47" y="27"/>
                  </a:cubicBezTo>
                  <a:cubicBezTo>
                    <a:pt x="47" y="27"/>
                    <a:pt x="48" y="27"/>
                    <a:pt x="49" y="27"/>
                  </a:cubicBezTo>
                  <a:cubicBezTo>
                    <a:pt x="49" y="26"/>
                    <a:pt x="49" y="25"/>
                    <a:pt x="49" y="25"/>
                  </a:cubicBezTo>
                  <a:cubicBezTo>
                    <a:pt x="49" y="25"/>
                    <a:pt x="50" y="24"/>
                    <a:pt x="50" y="24"/>
                  </a:cubicBezTo>
                  <a:cubicBezTo>
                    <a:pt x="50" y="25"/>
                    <a:pt x="51" y="26"/>
                    <a:pt x="51" y="26"/>
                  </a:cubicBezTo>
                  <a:cubicBezTo>
                    <a:pt x="52" y="27"/>
                    <a:pt x="53" y="27"/>
                    <a:pt x="53" y="28"/>
                  </a:cubicBezTo>
                  <a:cubicBezTo>
                    <a:pt x="54" y="28"/>
                    <a:pt x="54" y="30"/>
                    <a:pt x="54" y="30"/>
                  </a:cubicBezTo>
                  <a:cubicBezTo>
                    <a:pt x="54" y="31"/>
                    <a:pt x="55" y="31"/>
                    <a:pt x="55" y="32"/>
                  </a:cubicBezTo>
                  <a:cubicBezTo>
                    <a:pt x="55" y="32"/>
                    <a:pt x="55" y="33"/>
                    <a:pt x="55" y="34"/>
                  </a:cubicBezTo>
                  <a:cubicBezTo>
                    <a:pt x="55" y="34"/>
                    <a:pt x="54" y="34"/>
                    <a:pt x="54" y="35"/>
                  </a:cubicBezTo>
                  <a:cubicBezTo>
                    <a:pt x="54" y="35"/>
                    <a:pt x="55" y="36"/>
                    <a:pt x="55" y="36"/>
                  </a:cubicBezTo>
                  <a:cubicBezTo>
                    <a:pt x="55" y="37"/>
                    <a:pt x="57" y="37"/>
                    <a:pt x="57" y="37"/>
                  </a:cubicBezTo>
                  <a:cubicBezTo>
                    <a:pt x="57" y="37"/>
                    <a:pt x="57" y="38"/>
                    <a:pt x="58" y="3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0" name="Freeform 311"/>
            <p:cNvSpPr>
              <a:spLocks/>
            </p:cNvSpPr>
            <p:nvPr/>
          </p:nvSpPr>
          <p:spPr bwMode="auto">
            <a:xfrm>
              <a:off x="841376" y="2603500"/>
              <a:ext cx="96838" cy="82550"/>
            </a:xfrm>
            <a:custGeom>
              <a:avLst/>
              <a:gdLst/>
              <a:ahLst/>
              <a:cxnLst>
                <a:cxn ang="0">
                  <a:pos x="24" y="42"/>
                </a:cxn>
                <a:cxn ang="0">
                  <a:pos x="18" y="44"/>
                </a:cxn>
                <a:cxn ang="0">
                  <a:pos x="16" y="40"/>
                </a:cxn>
                <a:cxn ang="0">
                  <a:pos x="14" y="33"/>
                </a:cxn>
                <a:cxn ang="0">
                  <a:pos x="8" y="28"/>
                </a:cxn>
                <a:cxn ang="0">
                  <a:pos x="5" y="23"/>
                </a:cxn>
                <a:cxn ang="0">
                  <a:pos x="2" y="21"/>
                </a:cxn>
                <a:cxn ang="0">
                  <a:pos x="1" y="12"/>
                </a:cxn>
                <a:cxn ang="0">
                  <a:pos x="4" y="10"/>
                </a:cxn>
                <a:cxn ang="0">
                  <a:pos x="6" y="12"/>
                </a:cxn>
                <a:cxn ang="0">
                  <a:pos x="12" y="12"/>
                </a:cxn>
                <a:cxn ang="0">
                  <a:pos x="16" y="11"/>
                </a:cxn>
                <a:cxn ang="0">
                  <a:pos x="21" y="13"/>
                </a:cxn>
                <a:cxn ang="0">
                  <a:pos x="24" y="12"/>
                </a:cxn>
                <a:cxn ang="0">
                  <a:pos x="25" y="17"/>
                </a:cxn>
                <a:cxn ang="0">
                  <a:pos x="28" y="17"/>
                </a:cxn>
                <a:cxn ang="0">
                  <a:pos x="32" y="16"/>
                </a:cxn>
                <a:cxn ang="0">
                  <a:pos x="35" y="14"/>
                </a:cxn>
                <a:cxn ang="0">
                  <a:pos x="34" y="11"/>
                </a:cxn>
                <a:cxn ang="0">
                  <a:pos x="36" y="7"/>
                </a:cxn>
                <a:cxn ang="0">
                  <a:pos x="38" y="5"/>
                </a:cxn>
                <a:cxn ang="0">
                  <a:pos x="36" y="2"/>
                </a:cxn>
                <a:cxn ang="0">
                  <a:pos x="41" y="0"/>
                </a:cxn>
                <a:cxn ang="0">
                  <a:pos x="45" y="5"/>
                </a:cxn>
                <a:cxn ang="0">
                  <a:pos x="47" y="10"/>
                </a:cxn>
                <a:cxn ang="0">
                  <a:pos x="47" y="17"/>
                </a:cxn>
                <a:cxn ang="0">
                  <a:pos x="47" y="26"/>
                </a:cxn>
                <a:cxn ang="0">
                  <a:pos x="51" y="32"/>
                </a:cxn>
                <a:cxn ang="0">
                  <a:pos x="51" y="35"/>
                </a:cxn>
                <a:cxn ang="0">
                  <a:pos x="49" y="40"/>
                </a:cxn>
                <a:cxn ang="0">
                  <a:pos x="43" y="42"/>
                </a:cxn>
                <a:cxn ang="0">
                  <a:pos x="39" y="39"/>
                </a:cxn>
                <a:cxn ang="0">
                  <a:pos x="34" y="40"/>
                </a:cxn>
                <a:cxn ang="0">
                  <a:pos x="27" y="41"/>
                </a:cxn>
              </a:cxnLst>
              <a:rect l="0" t="0" r="r" b="b"/>
              <a:pathLst>
                <a:path w="52" h="44">
                  <a:moveTo>
                    <a:pt x="27" y="41"/>
                  </a:moveTo>
                  <a:cubicBezTo>
                    <a:pt x="26" y="41"/>
                    <a:pt x="24" y="41"/>
                    <a:pt x="24" y="42"/>
                  </a:cubicBezTo>
                  <a:cubicBezTo>
                    <a:pt x="23" y="42"/>
                    <a:pt x="22" y="43"/>
                    <a:pt x="21" y="43"/>
                  </a:cubicBezTo>
                  <a:cubicBezTo>
                    <a:pt x="20" y="44"/>
                    <a:pt x="19" y="44"/>
                    <a:pt x="18" y="44"/>
                  </a:cubicBezTo>
                  <a:cubicBezTo>
                    <a:pt x="18" y="44"/>
                    <a:pt x="16" y="43"/>
                    <a:pt x="16" y="42"/>
                  </a:cubicBezTo>
                  <a:cubicBezTo>
                    <a:pt x="16" y="42"/>
                    <a:pt x="16" y="41"/>
                    <a:pt x="16" y="40"/>
                  </a:cubicBezTo>
                  <a:cubicBezTo>
                    <a:pt x="16" y="39"/>
                    <a:pt x="16" y="37"/>
                    <a:pt x="16" y="36"/>
                  </a:cubicBezTo>
                  <a:cubicBezTo>
                    <a:pt x="16" y="35"/>
                    <a:pt x="15" y="34"/>
                    <a:pt x="14" y="33"/>
                  </a:cubicBezTo>
                  <a:cubicBezTo>
                    <a:pt x="13" y="32"/>
                    <a:pt x="11" y="32"/>
                    <a:pt x="10" y="31"/>
                  </a:cubicBezTo>
                  <a:cubicBezTo>
                    <a:pt x="9" y="30"/>
                    <a:pt x="9" y="29"/>
                    <a:pt x="8" y="28"/>
                  </a:cubicBezTo>
                  <a:cubicBezTo>
                    <a:pt x="8" y="27"/>
                    <a:pt x="7" y="25"/>
                    <a:pt x="6" y="24"/>
                  </a:cubicBezTo>
                  <a:cubicBezTo>
                    <a:pt x="6" y="24"/>
                    <a:pt x="5" y="24"/>
                    <a:pt x="5" y="23"/>
                  </a:cubicBezTo>
                  <a:cubicBezTo>
                    <a:pt x="4" y="23"/>
                    <a:pt x="4" y="23"/>
                    <a:pt x="4" y="23"/>
                  </a:cubicBezTo>
                  <a:cubicBezTo>
                    <a:pt x="3" y="22"/>
                    <a:pt x="2" y="22"/>
                    <a:pt x="2" y="21"/>
                  </a:cubicBezTo>
                  <a:cubicBezTo>
                    <a:pt x="1" y="20"/>
                    <a:pt x="1" y="18"/>
                    <a:pt x="1" y="16"/>
                  </a:cubicBezTo>
                  <a:cubicBezTo>
                    <a:pt x="1" y="15"/>
                    <a:pt x="0" y="13"/>
                    <a:pt x="1" y="12"/>
                  </a:cubicBezTo>
                  <a:cubicBezTo>
                    <a:pt x="1" y="11"/>
                    <a:pt x="2" y="10"/>
                    <a:pt x="3" y="9"/>
                  </a:cubicBezTo>
                  <a:cubicBezTo>
                    <a:pt x="3" y="9"/>
                    <a:pt x="3" y="10"/>
                    <a:pt x="4" y="10"/>
                  </a:cubicBezTo>
                  <a:cubicBezTo>
                    <a:pt x="4" y="10"/>
                    <a:pt x="4" y="12"/>
                    <a:pt x="5" y="12"/>
                  </a:cubicBezTo>
                  <a:cubicBezTo>
                    <a:pt x="5" y="12"/>
                    <a:pt x="6" y="12"/>
                    <a:pt x="6" y="12"/>
                  </a:cubicBezTo>
                  <a:cubicBezTo>
                    <a:pt x="7" y="12"/>
                    <a:pt x="8" y="12"/>
                    <a:pt x="9" y="13"/>
                  </a:cubicBezTo>
                  <a:cubicBezTo>
                    <a:pt x="9" y="13"/>
                    <a:pt x="11" y="13"/>
                    <a:pt x="12" y="12"/>
                  </a:cubicBezTo>
                  <a:cubicBezTo>
                    <a:pt x="12" y="12"/>
                    <a:pt x="13" y="12"/>
                    <a:pt x="13" y="12"/>
                  </a:cubicBezTo>
                  <a:cubicBezTo>
                    <a:pt x="14" y="11"/>
                    <a:pt x="15" y="11"/>
                    <a:pt x="16" y="11"/>
                  </a:cubicBezTo>
                  <a:cubicBezTo>
                    <a:pt x="16" y="11"/>
                    <a:pt x="18" y="11"/>
                    <a:pt x="18" y="12"/>
                  </a:cubicBezTo>
                  <a:cubicBezTo>
                    <a:pt x="19" y="12"/>
                    <a:pt x="20" y="12"/>
                    <a:pt x="21" y="13"/>
                  </a:cubicBezTo>
                  <a:cubicBezTo>
                    <a:pt x="21" y="13"/>
                    <a:pt x="22" y="13"/>
                    <a:pt x="23" y="13"/>
                  </a:cubicBezTo>
                  <a:cubicBezTo>
                    <a:pt x="23" y="13"/>
                    <a:pt x="24" y="12"/>
                    <a:pt x="24" y="12"/>
                  </a:cubicBezTo>
                  <a:cubicBezTo>
                    <a:pt x="25" y="12"/>
                    <a:pt x="26" y="13"/>
                    <a:pt x="26" y="14"/>
                  </a:cubicBezTo>
                  <a:cubicBezTo>
                    <a:pt x="26" y="15"/>
                    <a:pt x="25" y="16"/>
                    <a:pt x="25" y="17"/>
                  </a:cubicBezTo>
                  <a:cubicBezTo>
                    <a:pt x="26" y="17"/>
                    <a:pt x="26" y="18"/>
                    <a:pt x="26" y="18"/>
                  </a:cubicBezTo>
                  <a:cubicBezTo>
                    <a:pt x="27" y="18"/>
                    <a:pt x="28" y="17"/>
                    <a:pt x="28" y="17"/>
                  </a:cubicBezTo>
                  <a:cubicBezTo>
                    <a:pt x="29" y="17"/>
                    <a:pt x="30" y="16"/>
                    <a:pt x="30" y="16"/>
                  </a:cubicBezTo>
                  <a:cubicBezTo>
                    <a:pt x="31" y="16"/>
                    <a:pt x="32" y="16"/>
                    <a:pt x="32" y="16"/>
                  </a:cubicBezTo>
                  <a:cubicBezTo>
                    <a:pt x="33" y="16"/>
                    <a:pt x="34" y="16"/>
                    <a:pt x="34" y="16"/>
                  </a:cubicBezTo>
                  <a:cubicBezTo>
                    <a:pt x="34" y="15"/>
                    <a:pt x="34" y="15"/>
                    <a:pt x="35" y="14"/>
                  </a:cubicBezTo>
                  <a:cubicBezTo>
                    <a:pt x="35" y="14"/>
                    <a:pt x="35" y="13"/>
                    <a:pt x="35" y="13"/>
                  </a:cubicBezTo>
                  <a:cubicBezTo>
                    <a:pt x="35" y="12"/>
                    <a:pt x="34" y="11"/>
                    <a:pt x="34" y="11"/>
                  </a:cubicBezTo>
                  <a:cubicBezTo>
                    <a:pt x="34" y="10"/>
                    <a:pt x="34" y="9"/>
                    <a:pt x="34" y="8"/>
                  </a:cubicBezTo>
                  <a:cubicBezTo>
                    <a:pt x="35" y="8"/>
                    <a:pt x="35" y="7"/>
                    <a:pt x="36" y="7"/>
                  </a:cubicBezTo>
                  <a:cubicBezTo>
                    <a:pt x="36" y="7"/>
                    <a:pt x="37" y="7"/>
                    <a:pt x="38" y="7"/>
                  </a:cubicBezTo>
                  <a:cubicBezTo>
                    <a:pt x="38" y="6"/>
                    <a:pt x="38" y="5"/>
                    <a:pt x="38" y="5"/>
                  </a:cubicBezTo>
                  <a:cubicBezTo>
                    <a:pt x="38" y="4"/>
                    <a:pt x="36" y="4"/>
                    <a:pt x="36" y="3"/>
                  </a:cubicBezTo>
                  <a:cubicBezTo>
                    <a:pt x="36" y="3"/>
                    <a:pt x="36" y="2"/>
                    <a:pt x="36" y="2"/>
                  </a:cubicBezTo>
                  <a:cubicBezTo>
                    <a:pt x="36" y="1"/>
                    <a:pt x="39" y="1"/>
                    <a:pt x="39" y="1"/>
                  </a:cubicBezTo>
                  <a:cubicBezTo>
                    <a:pt x="40" y="1"/>
                    <a:pt x="40" y="0"/>
                    <a:pt x="41" y="0"/>
                  </a:cubicBezTo>
                  <a:cubicBezTo>
                    <a:pt x="41" y="1"/>
                    <a:pt x="42" y="2"/>
                    <a:pt x="42" y="2"/>
                  </a:cubicBezTo>
                  <a:cubicBezTo>
                    <a:pt x="43" y="3"/>
                    <a:pt x="44" y="4"/>
                    <a:pt x="45" y="5"/>
                  </a:cubicBezTo>
                  <a:cubicBezTo>
                    <a:pt x="45" y="5"/>
                    <a:pt x="46" y="6"/>
                    <a:pt x="46" y="7"/>
                  </a:cubicBezTo>
                  <a:cubicBezTo>
                    <a:pt x="47" y="8"/>
                    <a:pt x="47" y="9"/>
                    <a:pt x="47" y="10"/>
                  </a:cubicBezTo>
                  <a:cubicBezTo>
                    <a:pt x="47" y="11"/>
                    <a:pt x="47" y="13"/>
                    <a:pt x="47" y="14"/>
                  </a:cubicBezTo>
                  <a:cubicBezTo>
                    <a:pt x="46" y="15"/>
                    <a:pt x="46" y="16"/>
                    <a:pt x="47" y="17"/>
                  </a:cubicBezTo>
                  <a:cubicBezTo>
                    <a:pt x="47" y="18"/>
                    <a:pt x="47" y="21"/>
                    <a:pt x="47" y="22"/>
                  </a:cubicBezTo>
                  <a:cubicBezTo>
                    <a:pt x="47" y="23"/>
                    <a:pt x="47" y="25"/>
                    <a:pt x="47" y="26"/>
                  </a:cubicBezTo>
                  <a:cubicBezTo>
                    <a:pt x="47" y="27"/>
                    <a:pt x="48" y="28"/>
                    <a:pt x="49" y="29"/>
                  </a:cubicBezTo>
                  <a:cubicBezTo>
                    <a:pt x="49" y="30"/>
                    <a:pt x="50" y="31"/>
                    <a:pt x="51" y="32"/>
                  </a:cubicBezTo>
                  <a:cubicBezTo>
                    <a:pt x="51" y="32"/>
                    <a:pt x="51" y="33"/>
                    <a:pt x="51" y="33"/>
                  </a:cubicBezTo>
                  <a:cubicBezTo>
                    <a:pt x="51" y="34"/>
                    <a:pt x="51" y="34"/>
                    <a:pt x="51" y="35"/>
                  </a:cubicBezTo>
                  <a:cubicBezTo>
                    <a:pt x="52" y="36"/>
                    <a:pt x="52" y="37"/>
                    <a:pt x="51" y="38"/>
                  </a:cubicBezTo>
                  <a:cubicBezTo>
                    <a:pt x="51" y="39"/>
                    <a:pt x="50" y="40"/>
                    <a:pt x="49" y="40"/>
                  </a:cubicBezTo>
                  <a:cubicBezTo>
                    <a:pt x="49" y="41"/>
                    <a:pt x="47" y="42"/>
                    <a:pt x="47" y="42"/>
                  </a:cubicBezTo>
                  <a:cubicBezTo>
                    <a:pt x="46" y="42"/>
                    <a:pt x="44" y="42"/>
                    <a:pt x="43" y="42"/>
                  </a:cubicBezTo>
                  <a:cubicBezTo>
                    <a:pt x="43" y="42"/>
                    <a:pt x="42" y="40"/>
                    <a:pt x="41" y="40"/>
                  </a:cubicBezTo>
                  <a:cubicBezTo>
                    <a:pt x="41" y="40"/>
                    <a:pt x="40" y="39"/>
                    <a:pt x="39" y="39"/>
                  </a:cubicBezTo>
                  <a:cubicBezTo>
                    <a:pt x="38" y="39"/>
                    <a:pt x="38" y="40"/>
                    <a:pt x="37" y="40"/>
                  </a:cubicBezTo>
                  <a:cubicBezTo>
                    <a:pt x="36" y="40"/>
                    <a:pt x="35" y="40"/>
                    <a:pt x="34" y="40"/>
                  </a:cubicBezTo>
                  <a:cubicBezTo>
                    <a:pt x="33" y="40"/>
                    <a:pt x="32" y="41"/>
                    <a:pt x="31" y="41"/>
                  </a:cubicBezTo>
                  <a:cubicBezTo>
                    <a:pt x="30" y="41"/>
                    <a:pt x="28" y="41"/>
                    <a:pt x="27" y="41"/>
                  </a:cubicBezTo>
                  <a:cubicBezTo>
                    <a:pt x="27" y="41"/>
                    <a:pt x="27" y="41"/>
                    <a:pt x="27" y="4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1" name="Freeform 312"/>
            <p:cNvSpPr>
              <a:spLocks/>
            </p:cNvSpPr>
            <p:nvPr/>
          </p:nvSpPr>
          <p:spPr bwMode="auto">
            <a:xfrm>
              <a:off x="892176" y="2657475"/>
              <a:ext cx="115888" cy="92075"/>
            </a:xfrm>
            <a:custGeom>
              <a:avLst/>
              <a:gdLst/>
              <a:ahLst/>
              <a:cxnLst>
                <a:cxn ang="0">
                  <a:pos x="61" y="19"/>
                </a:cxn>
                <a:cxn ang="0">
                  <a:pos x="60" y="23"/>
                </a:cxn>
                <a:cxn ang="0">
                  <a:pos x="59" y="32"/>
                </a:cxn>
                <a:cxn ang="0">
                  <a:pos x="60" y="37"/>
                </a:cxn>
                <a:cxn ang="0">
                  <a:pos x="59" y="43"/>
                </a:cxn>
                <a:cxn ang="0">
                  <a:pos x="58" y="45"/>
                </a:cxn>
                <a:cxn ang="0">
                  <a:pos x="54" y="45"/>
                </a:cxn>
                <a:cxn ang="0">
                  <a:pos x="52" y="43"/>
                </a:cxn>
                <a:cxn ang="0">
                  <a:pos x="49" y="46"/>
                </a:cxn>
                <a:cxn ang="0">
                  <a:pos x="46" y="46"/>
                </a:cxn>
                <a:cxn ang="0">
                  <a:pos x="41" y="47"/>
                </a:cxn>
                <a:cxn ang="0">
                  <a:pos x="37" y="49"/>
                </a:cxn>
                <a:cxn ang="0">
                  <a:pos x="29" y="46"/>
                </a:cxn>
                <a:cxn ang="0">
                  <a:pos x="23" y="42"/>
                </a:cxn>
                <a:cxn ang="0">
                  <a:pos x="19" y="42"/>
                </a:cxn>
                <a:cxn ang="0">
                  <a:pos x="14" y="41"/>
                </a:cxn>
                <a:cxn ang="0">
                  <a:pos x="6" y="39"/>
                </a:cxn>
                <a:cxn ang="0">
                  <a:pos x="4" y="36"/>
                </a:cxn>
                <a:cxn ang="0">
                  <a:pos x="5" y="27"/>
                </a:cxn>
                <a:cxn ang="0">
                  <a:pos x="4" y="21"/>
                </a:cxn>
                <a:cxn ang="0">
                  <a:pos x="1" y="16"/>
                </a:cxn>
                <a:cxn ang="0">
                  <a:pos x="0" y="12"/>
                </a:cxn>
                <a:cxn ang="0">
                  <a:pos x="4" y="12"/>
                </a:cxn>
                <a:cxn ang="0">
                  <a:pos x="10" y="11"/>
                </a:cxn>
                <a:cxn ang="0">
                  <a:pos x="14" y="11"/>
                </a:cxn>
                <a:cxn ang="0">
                  <a:pos x="20" y="13"/>
                </a:cxn>
                <a:cxn ang="0">
                  <a:pos x="24" y="9"/>
                </a:cxn>
                <a:cxn ang="0">
                  <a:pos x="24" y="4"/>
                </a:cxn>
                <a:cxn ang="0">
                  <a:pos x="27" y="3"/>
                </a:cxn>
                <a:cxn ang="0">
                  <a:pos x="29" y="1"/>
                </a:cxn>
                <a:cxn ang="0">
                  <a:pos x="34" y="0"/>
                </a:cxn>
                <a:cxn ang="0">
                  <a:pos x="37" y="4"/>
                </a:cxn>
                <a:cxn ang="0">
                  <a:pos x="42" y="6"/>
                </a:cxn>
                <a:cxn ang="0">
                  <a:pos x="48" y="10"/>
                </a:cxn>
                <a:cxn ang="0">
                  <a:pos x="48" y="13"/>
                </a:cxn>
                <a:cxn ang="0">
                  <a:pos x="50" y="16"/>
                </a:cxn>
                <a:cxn ang="0">
                  <a:pos x="54" y="18"/>
                </a:cxn>
                <a:cxn ang="0">
                  <a:pos x="57" y="16"/>
                </a:cxn>
                <a:cxn ang="0">
                  <a:pos x="59" y="14"/>
                </a:cxn>
                <a:cxn ang="0">
                  <a:pos x="61" y="18"/>
                </a:cxn>
              </a:cxnLst>
              <a:rect l="0" t="0" r="r" b="b"/>
              <a:pathLst>
                <a:path w="62" h="49">
                  <a:moveTo>
                    <a:pt x="61" y="18"/>
                  </a:moveTo>
                  <a:cubicBezTo>
                    <a:pt x="61" y="18"/>
                    <a:pt x="61" y="19"/>
                    <a:pt x="61" y="19"/>
                  </a:cubicBezTo>
                  <a:cubicBezTo>
                    <a:pt x="61" y="20"/>
                    <a:pt x="62" y="20"/>
                    <a:pt x="62" y="21"/>
                  </a:cubicBezTo>
                  <a:cubicBezTo>
                    <a:pt x="62" y="22"/>
                    <a:pt x="60" y="23"/>
                    <a:pt x="60" y="23"/>
                  </a:cubicBezTo>
                  <a:cubicBezTo>
                    <a:pt x="59" y="24"/>
                    <a:pt x="59" y="27"/>
                    <a:pt x="59" y="28"/>
                  </a:cubicBezTo>
                  <a:cubicBezTo>
                    <a:pt x="59" y="29"/>
                    <a:pt x="59" y="31"/>
                    <a:pt x="59" y="32"/>
                  </a:cubicBezTo>
                  <a:cubicBezTo>
                    <a:pt x="59" y="32"/>
                    <a:pt x="61" y="33"/>
                    <a:pt x="61" y="34"/>
                  </a:cubicBezTo>
                  <a:cubicBezTo>
                    <a:pt x="61" y="34"/>
                    <a:pt x="61" y="36"/>
                    <a:pt x="60" y="37"/>
                  </a:cubicBezTo>
                  <a:cubicBezTo>
                    <a:pt x="60" y="37"/>
                    <a:pt x="59" y="38"/>
                    <a:pt x="59" y="39"/>
                  </a:cubicBezTo>
                  <a:cubicBezTo>
                    <a:pt x="58" y="40"/>
                    <a:pt x="59" y="42"/>
                    <a:pt x="59" y="43"/>
                  </a:cubicBezTo>
                  <a:cubicBezTo>
                    <a:pt x="59" y="43"/>
                    <a:pt x="58" y="43"/>
                    <a:pt x="58" y="44"/>
                  </a:cubicBezTo>
                  <a:cubicBezTo>
                    <a:pt x="58" y="44"/>
                    <a:pt x="58" y="45"/>
                    <a:pt x="58" y="45"/>
                  </a:cubicBezTo>
                  <a:cubicBezTo>
                    <a:pt x="58" y="46"/>
                    <a:pt x="57" y="46"/>
                    <a:pt x="57" y="46"/>
                  </a:cubicBezTo>
                  <a:cubicBezTo>
                    <a:pt x="56" y="46"/>
                    <a:pt x="55" y="46"/>
                    <a:pt x="54" y="45"/>
                  </a:cubicBezTo>
                  <a:cubicBezTo>
                    <a:pt x="54" y="45"/>
                    <a:pt x="53" y="44"/>
                    <a:pt x="53" y="43"/>
                  </a:cubicBezTo>
                  <a:cubicBezTo>
                    <a:pt x="53" y="43"/>
                    <a:pt x="52" y="43"/>
                    <a:pt x="52" y="43"/>
                  </a:cubicBezTo>
                  <a:cubicBezTo>
                    <a:pt x="51" y="43"/>
                    <a:pt x="50" y="43"/>
                    <a:pt x="50" y="44"/>
                  </a:cubicBezTo>
                  <a:cubicBezTo>
                    <a:pt x="49" y="44"/>
                    <a:pt x="49" y="45"/>
                    <a:pt x="49" y="46"/>
                  </a:cubicBezTo>
                  <a:cubicBezTo>
                    <a:pt x="48" y="46"/>
                    <a:pt x="47" y="46"/>
                    <a:pt x="47" y="47"/>
                  </a:cubicBezTo>
                  <a:cubicBezTo>
                    <a:pt x="47" y="46"/>
                    <a:pt x="46" y="46"/>
                    <a:pt x="46" y="46"/>
                  </a:cubicBezTo>
                  <a:cubicBezTo>
                    <a:pt x="45" y="45"/>
                    <a:pt x="44" y="45"/>
                    <a:pt x="43" y="45"/>
                  </a:cubicBezTo>
                  <a:cubicBezTo>
                    <a:pt x="42" y="46"/>
                    <a:pt x="41" y="47"/>
                    <a:pt x="41" y="47"/>
                  </a:cubicBezTo>
                  <a:cubicBezTo>
                    <a:pt x="41" y="48"/>
                    <a:pt x="40" y="49"/>
                    <a:pt x="39" y="49"/>
                  </a:cubicBezTo>
                  <a:cubicBezTo>
                    <a:pt x="39" y="49"/>
                    <a:pt x="37" y="49"/>
                    <a:pt x="37" y="49"/>
                  </a:cubicBezTo>
                  <a:cubicBezTo>
                    <a:pt x="36" y="48"/>
                    <a:pt x="35" y="48"/>
                    <a:pt x="34" y="48"/>
                  </a:cubicBezTo>
                  <a:cubicBezTo>
                    <a:pt x="33" y="47"/>
                    <a:pt x="31" y="46"/>
                    <a:pt x="29" y="46"/>
                  </a:cubicBezTo>
                  <a:cubicBezTo>
                    <a:pt x="28" y="45"/>
                    <a:pt x="26" y="44"/>
                    <a:pt x="25" y="44"/>
                  </a:cubicBezTo>
                  <a:cubicBezTo>
                    <a:pt x="24" y="43"/>
                    <a:pt x="24" y="42"/>
                    <a:pt x="23" y="42"/>
                  </a:cubicBezTo>
                  <a:cubicBezTo>
                    <a:pt x="23" y="42"/>
                    <a:pt x="22" y="43"/>
                    <a:pt x="21" y="42"/>
                  </a:cubicBezTo>
                  <a:cubicBezTo>
                    <a:pt x="21" y="42"/>
                    <a:pt x="20" y="42"/>
                    <a:pt x="19" y="42"/>
                  </a:cubicBezTo>
                  <a:cubicBezTo>
                    <a:pt x="19" y="42"/>
                    <a:pt x="17" y="42"/>
                    <a:pt x="17" y="42"/>
                  </a:cubicBezTo>
                  <a:cubicBezTo>
                    <a:pt x="16" y="42"/>
                    <a:pt x="15" y="42"/>
                    <a:pt x="14" y="41"/>
                  </a:cubicBezTo>
                  <a:cubicBezTo>
                    <a:pt x="13" y="41"/>
                    <a:pt x="11" y="40"/>
                    <a:pt x="10" y="40"/>
                  </a:cubicBezTo>
                  <a:cubicBezTo>
                    <a:pt x="9" y="40"/>
                    <a:pt x="7" y="39"/>
                    <a:pt x="6" y="39"/>
                  </a:cubicBezTo>
                  <a:cubicBezTo>
                    <a:pt x="6" y="39"/>
                    <a:pt x="5" y="39"/>
                    <a:pt x="5" y="39"/>
                  </a:cubicBezTo>
                  <a:cubicBezTo>
                    <a:pt x="4" y="38"/>
                    <a:pt x="4" y="37"/>
                    <a:pt x="4" y="36"/>
                  </a:cubicBezTo>
                  <a:cubicBezTo>
                    <a:pt x="4" y="35"/>
                    <a:pt x="4" y="32"/>
                    <a:pt x="4" y="31"/>
                  </a:cubicBezTo>
                  <a:cubicBezTo>
                    <a:pt x="4" y="30"/>
                    <a:pt x="5" y="28"/>
                    <a:pt x="5" y="27"/>
                  </a:cubicBezTo>
                  <a:cubicBezTo>
                    <a:pt x="5" y="26"/>
                    <a:pt x="5" y="25"/>
                    <a:pt x="5" y="24"/>
                  </a:cubicBezTo>
                  <a:cubicBezTo>
                    <a:pt x="5" y="23"/>
                    <a:pt x="4" y="21"/>
                    <a:pt x="4" y="21"/>
                  </a:cubicBezTo>
                  <a:cubicBezTo>
                    <a:pt x="4" y="20"/>
                    <a:pt x="2" y="20"/>
                    <a:pt x="2" y="19"/>
                  </a:cubicBezTo>
                  <a:cubicBezTo>
                    <a:pt x="1" y="18"/>
                    <a:pt x="1" y="17"/>
                    <a:pt x="1" y="16"/>
                  </a:cubicBezTo>
                  <a:cubicBezTo>
                    <a:pt x="1" y="16"/>
                    <a:pt x="1" y="15"/>
                    <a:pt x="1" y="14"/>
                  </a:cubicBezTo>
                  <a:cubicBezTo>
                    <a:pt x="1" y="14"/>
                    <a:pt x="1" y="13"/>
                    <a:pt x="0" y="12"/>
                  </a:cubicBezTo>
                  <a:cubicBezTo>
                    <a:pt x="0" y="12"/>
                    <a:pt x="0" y="12"/>
                    <a:pt x="0" y="12"/>
                  </a:cubicBezTo>
                  <a:cubicBezTo>
                    <a:pt x="1" y="12"/>
                    <a:pt x="3" y="12"/>
                    <a:pt x="4" y="12"/>
                  </a:cubicBezTo>
                  <a:cubicBezTo>
                    <a:pt x="5" y="12"/>
                    <a:pt x="6" y="11"/>
                    <a:pt x="7" y="11"/>
                  </a:cubicBezTo>
                  <a:cubicBezTo>
                    <a:pt x="8" y="11"/>
                    <a:pt x="9" y="11"/>
                    <a:pt x="10" y="11"/>
                  </a:cubicBezTo>
                  <a:cubicBezTo>
                    <a:pt x="11" y="11"/>
                    <a:pt x="11" y="10"/>
                    <a:pt x="12" y="10"/>
                  </a:cubicBezTo>
                  <a:cubicBezTo>
                    <a:pt x="13" y="10"/>
                    <a:pt x="14" y="11"/>
                    <a:pt x="14" y="11"/>
                  </a:cubicBezTo>
                  <a:cubicBezTo>
                    <a:pt x="15" y="11"/>
                    <a:pt x="16" y="13"/>
                    <a:pt x="16" y="13"/>
                  </a:cubicBezTo>
                  <a:cubicBezTo>
                    <a:pt x="17" y="13"/>
                    <a:pt x="19" y="13"/>
                    <a:pt x="20" y="13"/>
                  </a:cubicBezTo>
                  <a:cubicBezTo>
                    <a:pt x="20" y="13"/>
                    <a:pt x="22" y="12"/>
                    <a:pt x="22" y="11"/>
                  </a:cubicBezTo>
                  <a:cubicBezTo>
                    <a:pt x="23" y="11"/>
                    <a:pt x="24" y="10"/>
                    <a:pt x="24" y="9"/>
                  </a:cubicBezTo>
                  <a:cubicBezTo>
                    <a:pt x="25" y="8"/>
                    <a:pt x="25" y="7"/>
                    <a:pt x="24" y="6"/>
                  </a:cubicBezTo>
                  <a:cubicBezTo>
                    <a:pt x="24" y="5"/>
                    <a:pt x="24" y="5"/>
                    <a:pt x="24" y="4"/>
                  </a:cubicBezTo>
                  <a:cubicBezTo>
                    <a:pt x="24" y="4"/>
                    <a:pt x="25" y="4"/>
                    <a:pt x="25" y="4"/>
                  </a:cubicBezTo>
                  <a:cubicBezTo>
                    <a:pt x="25" y="3"/>
                    <a:pt x="26" y="3"/>
                    <a:pt x="27" y="3"/>
                  </a:cubicBezTo>
                  <a:cubicBezTo>
                    <a:pt x="27" y="2"/>
                    <a:pt x="28" y="2"/>
                    <a:pt x="28" y="2"/>
                  </a:cubicBezTo>
                  <a:cubicBezTo>
                    <a:pt x="29" y="2"/>
                    <a:pt x="29" y="1"/>
                    <a:pt x="29" y="1"/>
                  </a:cubicBezTo>
                  <a:cubicBezTo>
                    <a:pt x="30" y="1"/>
                    <a:pt x="32" y="1"/>
                    <a:pt x="32" y="1"/>
                  </a:cubicBezTo>
                  <a:cubicBezTo>
                    <a:pt x="33" y="1"/>
                    <a:pt x="34" y="0"/>
                    <a:pt x="34" y="0"/>
                  </a:cubicBezTo>
                  <a:cubicBezTo>
                    <a:pt x="35" y="0"/>
                    <a:pt x="35" y="1"/>
                    <a:pt x="36" y="2"/>
                  </a:cubicBezTo>
                  <a:cubicBezTo>
                    <a:pt x="36" y="2"/>
                    <a:pt x="37" y="4"/>
                    <a:pt x="37" y="4"/>
                  </a:cubicBezTo>
                  <a:cubicBezTo>
                    <a:pt x="38" y="4"/>
                    <a:pt x="39" y="4"/>
                    <a:pt x="40" y="4"/>
                  </a:cubicBezTo>
                  <a:cubicBezTo>
                    <a:pt x="40" y="5"/>
                    <a:pt x="42" y="6"/>
                    <a:pt x="42" y="6"/>
                  </a:cubicBezTo>
                  <a:cubicBezTo>
                    <a:pt x="43" y="7"/>
                    <a:pt x="45" y="8"/>
                    <a:pt x="45" y="9"/>
                  </a:cubicBezTo>
                  <a:cubicBezTo>
                    <a:pt x="46" y="9"/>
                    <a:pt x="48" y="10"/>
                    <a:pt x="48" y="10"/>
                  </a:cubicBezTo>
                  <a:cubicBezTo>
                    <a:pt x="48" y="10"/>
                    <a:pt x="49" y="11"/>
                    <a:pt x="49" y="11"/>
                  </a:cubicBezTo>
                  <a:cubicBezTo>
                    <a:pt x="49" y="11"/>
                    <a:pt x="48" y="13"/>
                    <a:pt x="48" y="13"/>
                  </a:cubicBezTo>
                  <a:cubicBezTo>
                    <a:pt x="48" y="14"/>
                    <a:pt x="48" y="15"/>
                    <a:pt x="49" y="15"/>
                  </a:cubicBezTo>
                  <a:cubicBezTo>
                    <a:pt x="49" y="15"/>
                    <a:pt x="50" y="15"/>
                    <a:pt x="50" y="16"/>
                  </a:cubicBezTo>
                  <a:cubicBezTo>
                    <a:pt x="51" y="16"/>
                    <a:pt x="52" y="16"/>
                    <a:pt x="52" y="16"/>
                  </a:cubicBezTo>
                  <a:cubicBezTo>
                    <a:pt x="53" y="17"/>
                    <a:pt x="53" y="18"/>
                    <a:pt x="54" y="18"/>
                  </a:cubicBezTo>
                  <a:cubicBezTo>
                    <a:pt x="54" y="19"/>
                    <a:pt x="55" y="18"/>
                    <a:pt x="56" y="17"/>
                  </a:cubicBezTo>
                  <a:cubicBezTo>
                    <a:pt x="56" y="17"/>
                    <a:pt x="57" y="16"/>
                    <a:pt x="57" y="16"/>
                  </a:cubicBezTo>
                  <a:cubicBezTo>
                    <a:pt x="57" y="15"/>
                    <a:pt x="57" y="15"/>
                    <a:pt x="57" y="15"/>
                  </a:cubicBezTo>
                  <a:cubicBezTo>
                    <a:pt x="58" y="14"/>
                    <a:pt x="59" y="14"/>
                    <a:pt x="59" y="14"/>
                  </a:cubicBezTo>
                  <a:cubicBezTo>
                    <a:pt x="60" y="14"/>
                    <a:pt x="60" y="15"/>
                    <a:pt x="60" y="16"/>
                  </a:cubicBezTo>
                  <a:cubicBezTo>
                    <a:pt x="61" y="16"/>
                    <a:pt x="61" y="17"/>
                    <a:pt x="61" y="1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2" name="Freeform 313"/>
            <p:cNvSpPr>
              <a:spLocks/>
            </p:cNvSpPr>
            <p:nvPr/>
          </p:nvSpPr>
          <p:spPr bwMode="auto">
            <a:xfrm>
              <a:off x="817563" y="2730500"/>
              <a:ext cx="204788" cy="112713"/>
            </a:xfrm>
            <a:custGeom>
              <a:avLst/>
              <a:gdLst/>
              <a:ahLst/>
              <a:cxnLst>
                <a:cxn ang="0">
                  <a:pos x="45" y="0"/>
                </a:cxn>
                <a:cxn ang="0">
                  <a:pos x="53" y="2"/>
                </a:cxn>
                <a:cxn ang="0">
                  <a:pos x="58" y="3"/>
                </a:cxn>
                <a:cxn ang="0">
                  <a:pos x="62" y="3"/>
                </a:cxn>
                <a:cxn ang="0">
                  <a:pos x="68" y="7"/>
                </a:cxn>
                <a:cxn ang="0">
                  <a:pos x="76" y="10"/>
                </a:cxn>
                <a:cxn ang="0">
                  <a:pos x="80" y="8"/>
                </a:cxn>
                <a:cxn ang="0">
                  <a:pos x="85" y="7"/>
                </a:cxn>
                <a:cxn ang="0">
                  <a:pos x="86" y="8"/>
                </a:cxn>
                <a:cxn ang="0">
                  <a:pos x="86" y="10"/>
                </a:cxn>
                <a:cxn ang="0">
                  <a:pos x="84" y="14"/>
                </a:cxn>
                <a:cxn ang="0">
                  <a:pos x="89" y="17"/>
                </a:cxn>
                <a:cxn ang="0">
                  <a:pos x="89" y="23"/>
                </a:cxn>
                <a:cxn ang="0">
                  <a:pos x="93" y="23"/>
                </a:cxn>
                <a:cxn ang="0">
                  <a:pos x="96" y="21"/>
                </a:cxn>
                <a:cxn ang="0">
                  <a:pos x="102" y="22"/>
                </a:cxn>
                <a:cxn ang="0">
                  <a:pos x="108" y="24"/>
                </a:cxn>
                <a:cxn ang="0">
                  <a:pos x="108" y="28"/>
                </a:cxn>
                <a:cxn ang="0">
                  <a:pos x="106" y="37"/>
                </a:cxn>
                <a:cxn ang="0">
                  <a:pos x="105" y="41"/>
                </a:cxn>
                <a:cxn ang="0">
                  <a:pos x="100" y="47"/>
                </a:cxn>
                <a:cxn ang="0">
                  <a:pos x="96" y="52"/>
                </a:cxn>
                <a:cxn ang="0">
                  <a:pos x="90" y="55"/>
                </a:cxn>
                <a:cxn ang="0">
                  <a:pos x="85" y="60"/>
                </a:cxn>
                <a:cxn ang="0">
                  <a:pos x="79" y="57"/>
                </a:cxn>
                <a:cxn ang="0">
                  <a:pos x="79" y="55"/>
                </a:cxn>
                <a:cxn ang="0">
                  <a:pos x="81" y="54"/>
                </a:cxn>
                <a:cxn ang="0">
                  <a:pos x="77" y="51"/>
                </a:cxn>
                <a:cxn ang="0">
                  <a:pos x="70" y="50"/>
                </a:cxn>
                <a:cxn ang="0">
                  <a:pos x="66" y="45"/>
                </a:cxn>
                <a:cxn ang="0">
                  <a:pos x="61" y="43"/>
                </a:cxn>
                <a:cxn ang="0">
                  <a:pos x="56" y="42"/>
                </a:cxn>
                <a:cxn ang="0">
                  <a:pos x="53" y="39"/>
                </a:cxn>
                <a:cxn ang="0">
                  <a:pos x="49" y="40"/>
                </a:cxn>
                <a:cxn ang="0">
                  <a:pos x="49" y="44"/>
                </a:cxn>
                <a:cxn ang="0">
                  <a:pos x="46" y="43"/>
                </a:cxn>
                <a:cxn ang="0">
                  <a:pos x="46" y="39"/>
                </a:cxn>
                <a:cxn ang="0">
                  <a:pos x="42" y="38"/>
                </a:cxn>
                <a:cxn ang="0">
                  <a:pos x="41" y="43"/>
                </a:cxn>
                <a:cxn ang="0">
                  <a:pos x="40" y="49"/>
                </a:cxn>
                <a:cxn ang="0">
                  <a:pos x="34" y="50"/>
                </a:cxn>
                <a:cxn ang="0">
                  <a:pos x="29" y="49"/>
                </a:cxn>
                <a:cxn ang="0">
                  <a:pos x="24" y="47"/>
                </a:cxn>
                <a:cxn ang="0">
                  <a:pos x="21" y="49"/>
                </a:cxn>
                <a:cxn ang="0">
                  <a:pos x="19" y="51"/>
                </a:cxn>
                <a:cxn ang="0">
                  <a:pos x="14" y="54"/>
                </a:cxn>
                <a:cxn ang="0">
                  <a:pos x="7" y="56"/>
                </a:cxn>
                <a:cxn ang="0">
                  <a:pos x="4" y="52"/>
                </a:cxn>
                <a:cxn ang="0">
                  <a:pos x="1" y="46"/>
                </a:cxn>
                <a:cxn ang="0">
                  <a:pos x="1" y="41"/>
                </a:cxn>
                <a:cxn ang="0">
                  <a:pos x="0" y="34"/>
                </a:cxn>
                <a:cxn ang="0">
                  <a:pos x="4" y="28"/>
                </a:cxn>
                <a:cxn ang="0">
                  <a:pos x="3" y="22"/>
                </a:cxn>
                <a:cxn ang="0">
                  <a:pos x="4" y="20"/>
                </a:cxn>
                <a:cxn ang="0">
                  <a:pos x="8" y="18"/>
                </a:cxn>
                <a:cxn ang="0">
                  <a:pos x="10" y="14"/>
                </a:cxn>
                <a:cxn ang="0">
                  <a:pos x="17" y="10"/>
                </a:cxn>
                <a:cxn ang="0">
                  <a:pos x="21" y="9"/>
                </a:cxn>
                <a:cxn ang="0">
                  <a:pos x="23" y="12"/>
                </a:cxn>
                <a:cxn ang="0">
                  <a:pos x="26" y="9"/>
                </a:cxn>
                <a:cxn ang="0">
                  <a:pos x="29" y="5"/>
                </a:cxn>
                <a:cxn ang="0">
                  <a:pos x="37" y="2"/>
                </a:cxn>
                <a:cxn ang="0">
                  <a:pos x="44" y="0"/>
                </a:cxn>
              </a:cxnLst>
              <a:rect l="0" t="0" r="r" b="b"/>
              <a:pathLst>
                <a:path w="108" h="60">
                  <a:moveTo>
                    <a:pt x="44" y="0"/>
                  </a:moveTo>
                  <a:cubicBezTo>
                    <a:pt x="44" y="0"/>
                    <a:pt x="45" y="0"/>
                    <a:pt x="45" y="0"/>
                  </a:cubicBezTo>
                  <a:cubicBezTo>
                    <a:pt x="46" y="0"/>
                    <a:pt x="48" y="1"/>
                    <a:pt x="49" y="1"/>
                  </a:cubicBezTo>
                  <a:cubicBezTo>
                    <a:pt x="50" y="1"/>
                    <a:pt x="52" y="2"/>
                    <a:pt x="53" y="2"/>
                  </a:cubicBezTo>
                  <a:cubicBezTo>
                    <a:pt x="54" y="3"/>
                    <a:pt x="55" y="3"/>
                    <a:pt x="56" y="3"/>
                  </a:cubicBezTo>
                  <a:cubicBezTo>
                    <a:pt x="56" y="3"/>
                    <a:pt x="58" y="3"/>
                    <a:pt x="58" y="3"/>
                  </a:cubicBezTo>
                  <a:cubicBezTo>
                    <a:pt x="59" y="3"/>
                    <a:pt x="60" y="3"/>
                    <a:pt x="60" y="3"/>
                  </a:cubicBezTo>
                  <a:cubicBezTo>
                    <a:pt x="61" y="4"/>
                    <a:pt x="62" y="3"/>
                    <a:pt x="62" y="3"/>
                  </a:cubicBezTo>
                  <a:cubicBezTo>
                    <a:pt x="63" y="3"/>
                    <a:pt x="63" y="4"/>
                    <a:pt x="64" y="5"/>
                  </a:cubicBezTo>
                  <a:cubicBezTo>
                    <a:pt x="65" y="5"/>
                    <a:pt x="67" y="6"/>
                    <a:pt x="68" y="7"/>
                  </a:cubicBezTo>
                  <a:cubicBezTo>
                    <a:pt x="70" y="7"/>
                    <a:pt x="72" y="8"/>
                    <a:pt x="73" y="9"/>
                  </a:cubicBezTo>
                  <a:cubicBezTo>
                    <a:pt x="74" y="9"/>
                    <a:pt x="75" y="9"/>
                    <a:pt x="76" y="10"/>
                  </a:cubicBezTo>
                  <a:cubicBezTo>
                    <a:pt x="76" y="10"/>
                    <a:pt x="78" y="10"/>
                    <a:pt x="78" y="10"/>
                  </a:cubicBezTo>
                  <a:cubicBezTo>
                    <a:pt x="79" y="10"/>
                    <a:pt x="80" y="9"/>
                    <a:pt x="80" y="8"/>
                  </a:cubicBezTo>
                  <a:cubicBezTo>
                    <a:pt x="80" y="8"/>
                    <a:pt x="81" y="7"/>
                    <a:pt x="82" y="6"/>
                  </a:cubicBezTo>
                  <a:cubicBezTo>
                    <a:pt x="83" y="6"/>
                    <a:pt x="84" y="6"/>
                    <a:pt x="85" y="7"/>
                  </a:cubicBezTo>
                  <a:cubicBezTo>
                    <a:pt x="85" y="7"/>
                    <a:pt x="86" y="7"/>
                    <a:pt x="86" y="8"/>
                  </a:cubicBezTo>
                  <a:cubicBezTo>
                    <a:pt x="86" y="8"/>
                    <a:pt x="86" y="8"/>
                    <a:pt x="86" y="8"/>
                  </a:cubicBezTo>
                  <a:cubicBezTo>
                    <a:pt x="86" y="8"/>
                    <a:pt x="86" y="8"/>
                    <a:pt x="86" y="8"/>
                  </a:cubicBezTo>
                  <a:cubicBezTo>
                    <a:pt x="85" y="8"/>
                    <a:pt x="86" y="10"/>
                    <a:pt x="86" y="10"/>
                  </a:cubicBezTo>
                  <a:cubicBezTo>
                    <a:pt x="86" y="11"/>
                    <a:pt x="85" y="11"/>
                    <a:pt x="84" y="12"/>
                  </a:cubicBezTo>
                  <a:cubicBezTo>
                    <a:pt x="84" y="12"/>
                    <a:pt x="84" y="13"/>
                    <a:pt x="84" y="14"/>
                  </a:cubicBezTo>
                  <a:cubicBezTo>
                    <a:pt x="85" y="14"/>
                    <a:pt x="86" y="15"/>
                    <a:pt x="87" y="15"/>
                  </a:cubicBezTo>
                  <a:cubicBezTo>
                    <a:pt x="87" y="16"/>
                    <a:pt x="89" y="16"/>
                    <a:pt x="89" y="17"/>
                  </a:cubicBezTo>
                  <a:cubicBezTo>
                    <a:pt x="89" y="18"/>
                    <a:pt x="88" y="20"/>
                    <a:pt x="88" y="21"/>
                  </a:cubicBezTo>
                  <a:cubicBezTo>
                    <a:pt x="88" y="21"/>
                    <a:pt x="88" y="23"/>
                    <a:pt x="89" y="23"/>
                  </a:cubicBezTo>
                  <a:cubicBezTo>
                    <a:pt x="89" y="23"/>
                    <a:pt x="90" y="24"/>
                    <a:pt x="91" y="24"/>
                  </a:cubicBezTo>
                  <a:cubicBezTo>
                    <a:pt x="91" y="24"/>
                    <a:pt x="92" y="23"/>
                    <a:pt x="93" y="23"/>
                  </a:cubicBezTo>
                  <a:cubicBezTo>
                    <a:pt x="93" y="23"/>
                    <a:pt x="94" y="22"/>
                    <a:pt x="94" y="22"/>
                  </a:cubicBezTo>
                  <a:cubicBezTo>
                    <a:pt x="95" y="21"/>
                    <a:pt x="96" y="21"/>
                    <a:pt x="96" y="21"/>
                  </a:cubicBezTo>
                  <a:cubicBezTo>
                    <a:pt x="97" y="20"/>
                    <a:pt x="98" y="20"/>
                    <a:pt x="99" y="21"/>
                  </a:cubicBezTo>
                  <a:cubicBezTo>
                    <a:pt x="100" y="21"/>
                    <a:pt x="101" y="22"/>
                    <a:pt x="102" y="22"/>
                  </a:cubicBezTo>
                  <a:cubicBezTo>
                    <a:pt x="103" y="23"/>
                    <a:pt x="104" y="24"/>
                    <a:pt x="105" y="24"/>
                  </a:cubicBezTo>
                  <a:cubicBezTo>
                    <a:pt x="105" y="24"/>
                    <a:pt x="107" y="24"/>
                    <a:pt x="108" y="24"/>
                  </a:cubicBezTo>
                  <a:cubicBezTo>
                    <a:pt x="108" y="24"/>
                    <a:pt x="108" y="24"/>
                    <a:pt x="108" y="24"/>
                  </a:cubicBezTo>
                  <a:cubicBezTo>
                    <a:pt x="108" y="25"/>
                    <a:pt x="108" y="27"/>
                    <a:pt x="108" y="28"/>
                  </a:cubicBezTo>
                  <a:cubicBezTo>
                    <a:pt x="108" y="30"/>
                    <a:pt x="107" y="32"/>
                    <a:pt x="107" y="33"/>
                  </a:cubicBezTo>
                  <a:cubicBezTo>
                    <a:pt x="106" y="34"/>
                    <a:pt x="106" y="36"/>
                    <a:pt x="106" y="37"/>
                  </a:cubicBezTo>
                  <a:cubicBezTo>
                    <a:pt x="106" y="38"/>
                    <a:pt x="106" y="39"/>
                    <a:pt x="106" y="39"/>
                  </a:cubicBezTo>
                  <a:cubicBezTo>
                    <a:pt x="106" y="40"/>
                    <a:pt x="105" y="41"/>
                    <a:pt x="105" y="41"/>
                  </a:cubicBezTo>
                  <a:cubicBezTo>
                    <a:pt x="104" y="42"/>
                    <a:pt x="103" y="44"/>
                    <a:pt x="103" y="44"/>
                  </a:cubicBezTo>
                  <a:cubicBezTo>
                    <a:pt x="102" y="45"/>
                    <a:pt x="101" y="46"/>
                    <a:pt x="100" y="47"/>
                  </a:cubicBezTo>
                  <a:cubicBezTo>
                    <a:pt x="100" y="47"/>
                    <a:pt x="98" y="49"/>
                    <a:pt x="98" y="49"/>
                  </a:cubicBezTo>
                  <a:cubicBezTo>
                    <a:pt x="97" y="50"/>
                    <a:pt x="96" y="52"/>
                    <a:pt x="96" y="52"/>
                  </a:cubicBezTo>
                  <a:cubicBezTo>
                    <a:pt x="95" y="53"/>
                    <a:pt x="93" y="53"/>
                    <a:pt x="93" y="53"/>
                  </a:cubicBezTo>
                  <a:cubicBezTo>
                    <a:pt x="92" y="54"/>
                    <a:pt x="91" y="55"/>
                    <a:pt x="90" y="55"/>
                  </a:cubicBezTo>
                  <a:cubicBezTo>
                    <a:pt x="90" y="56"/>
                    <a:pt x="89" y="57"/>
                    <a:pt x="88" y="58"/>
                  </a:cubicBezTo>
                  <a:cubicBezTo>
                    <a:pt x="87" y="59"/>
                    <a:pt x="86" y="59"/>
                    <a:pt x="85" y="60"/>
                  </a:cubicBezTo>
                  <a:cubicBezTo>
                    <a:pt x="85" y="60"/>
                    <a:pt x="84" y="60"/>
                    <a:pt x="83" y="60"/>
                  </a:cubicBezTo>
                  <a:cubicBezTo>
                    <a:pt x="82" y="60"/>
                    <a:pt x="80" y="58"/>
                    <a:pt x="79" y="57"/>
                  </a:cubicBezTo>
                  <a:cubicBezTo>
                    <a:pt x="79" y="57"/>
                    <a:pt x="79" y="57"/>
                    <a:pt x="79" y="56"/>
                  </a:cubicBezTo>
                  <a:cubicBezTo>
                    <a:pt x="79" y="56"/>
                    <a:pt x="79" y="55"/>
                    <a:pt x="79" y="55"/>
                  </a:cubicBezTo>
                  <a:cubicBezTo>
                    <a:pt x="80" y="55"/>
                    <a:pt x="81" y="55"/>
                    <a:pt x="81" y="55"/>
                  </a:cubicBezTo>
                  <a:cubicBezTo>
                    <a:pt x="81" y="55"/>
                    <a:pt x="81" y="54"/>
                    <a:pt x="81" y="54"/>
                  </a:cubicBezTo>
                  <a:cubicBezTo>
                    <a:pt x="81" y="54"/>
                    <a:pt x="80" y="53"/>
                    <a:pt x="80" y="52"/>
                  </a:cubicBezTo>
                  <a:cubicBezTo>
                    <a:pt x="79" y="52"/>
                    <a:pt x="78" y="51"/>
                    <a:pt x="77" y="51"/>
                  </a:cubicBezTo>
                  <a:cubicBezTo>
                    <a:pt x="76" y="50"/>
                    <a:pt x="74" y="50"/>
                    <a:pt x="73" y="50"/>
                  </a:cubicBezTo>
                  <a:cubicBezTo>
                    <a:pt x="72" y="50"/>
                    <a:pt x="70" y="50"/>
                    <a:pt x="70" y="50"/>
                  </a:cubicBezTo>
                  <a:cubicBezTo>
                    <a:pt x="69" y="49"/>
                    <a:pt x="68" y="49"/>
                    <a:pt x="68" y="49"/>
                  </a:cubicBezTo>
                  <a:cubicBezTo>
                    <a:pt x="67" y="48"/>
                    <a:pt x="67" y="46"/>
                    <a:pt x="66" y="45"/>
                  </a:cubicBezTo>
                  <a:cubicBezTo>
                    <a:pt x="66" y="45"/>
                    <a:pt x="64" y="43"/>
                    <a:pt x="64" y="43"/>
                  </a:cubicBezTo>
                  <a:cubicBezTo>
                    <a:pt x="63" y="43"/>
                    <a:pt x="62" y="43"/>
                    <a:pt x="61" y="43"/>
                  </a:cubicBezTo>
                  <a:cubicBezTo>
                    <a:pt x="60" y="43"/>
                    <a:pt x="59" y="43"/>
                    <a:pt x="58" y="43"/>
                  </a:cubicBezTo>
                  <a:cubicBezTo>
                    <a:pt x="58" y="43"/>
                    <a:pt x="56" y="42"/>
                    <a:pt x="56" y="42"/>
                  </a:cubicBezTo>
                  <a:cubicBezTo>
                    <a:pt x="55" y="41"/>
                    <a:pt x="55" y="41"/>
                    <a:pt x="55" y="40"/>
                  </a:cubicBezTo>
                  <a:cubicBezTo>
                    <a:pt x="54" y="40"/>
                    <a:pt x="53" y="39"/>
                    <a:pt x="53" y="39"/>
                  </a:cubicBezTo>
                  <a:cubicBezTo>
                    <a:pt x="52" y="39"/>
                    <a:pt x="51" y="38"/>
                    <a:pt x="50" y="38"/>
                  </a:cubicBezTo>
                  <a:cubicBezTo>
                    <a:pt x="50" y="39"/>
                    <a:pt x="49" y="39"/>
                    <a:pt x="49" y="40"/>
                  </a:cubicBezTo>
                  <a:cubicBezTo>
                    <a:pt x="49" y="40"/>
                    <a:pt x="50" y="41"/>
                    <a:pt x="50" y="42"/>
                  </a:cubicBezTo>
                  <a:cubicBezTo>
                    <a:pt x="50" y="42"/>
                    <a:pt x="50" y="43"/>
                    <a:pt x="49" y="44"/>
                  </a:cubicBezTo>
                  <a:cubicBezTo>
                    <a:pt x="49" y="44"/>
                    <a:pt x="47" y="44"/>
                    <a:pt x="47" y="44"/>
                  </a:cubicBezTo>
                  <a:cubicBezTo>
                    <a:pt x="47" y="44"/>
                    <a:pt x="46" y="43"/>
                    <a:pt x="46" y="43"/>
                  </a:cubicBezTo>
                  <a:cubicBezTo>
                    <a:pt x="46" y="42"/>
                    <a:pt x="46" y="41"/>
                    <a:pt x="46" y="41"/>
                  </a:cubicBezTo>
                  <a:cubicBezTo>
                    <a:pt x="46" y="40"/>
                    <a:pt x="47" y="39"/>
                    <a:pt x="46" y="39"/>
                  </a:cubicBezTo>
                  <a:cubicBezTo>
                    <a:pt x="46" y="38"/>
                    <a:pt x="44" y="38"/>
                    <a:pt x="43" y="38"/>
                  </a:cubicBezTo>
                  <a:cubicBezTo>
                    <a:pt x="43" y="38"/>
                    <a:pt x="42" y="38"/>
                    <a:pt x="42" y="38"/>
                  </a:cubicBezTo>
                  <a:cubicBezTo>
                    <a:pt x="41" y="39"/>
                    <a:pt x="40" y="40"/>
                    <a:pt x="40" y="40"/>
                  </a:cubicBezTo>
                  <a:cubicBezTo>
                    <a:pt x="40" y="41"/>
                    <a:pt x="41" y="42"/>
                    <a:pt x="41" y="43"/>
                  </a:cubicBezTo>
                  <a:cubicBezTo>
                    <a:pt x="41" y="44"/>
                    <a:pt x="41" y="46"/>
                    <a:pt x="41" y="47"/>
                  </a:cubicBezTo>
                  <a:cubicBezTo>
                    <a:pt x="41" y="47"/>
                    <a:pt x="40" y="49"/>
                    <a:pt x="40" y="49"/>
                  </a:cubicBezTo>
                  <a:cubicBezTo>
                    <a:pt x="40" y="50"/>
                    <a:pt x="38" y="50"/>
                    <a:pt x="38" y="50"/>
                  </a:cubicBezTo>
                  <a:cubicBezTo>
                    <a:pt x="37" y="50"/>
                    <a:pt x="35" y="50"/>
                    <a:pt x="34" y="50"/>
                  </a:cubicBezTo>
                  <a:cubicBezTo>
                    <a:pt x="34" y="50"/>
                    <a:pt x="33" y="50"/>
                    <a:pt x="32" y="49"/>
                  </a:cubicBezTo>
                  <a:cubicBezTo>
                    <a:pt x="31" y="49"/>
                    <a:pt x="30" y="49"/>
                    <a:pt x="29" y="49"/>
                  </a:cubicBezTo>
                  <a:cubicBezTo>
                    <a:pt x="28" y="49"/>
                    <a:pt x="28" y="48"/>
                    <a:pt x="27" y="48"/>
                  </a:cubicBezTo>
                  <a:cubicBezTo>
                    <a:pt x="27" y="47"/>
                    <a:pt x="25" y="47"/>
                    <a:pt x="24" y="47"/>
                  </a:cubicBezTo>
                  <a:cubicBezTo>
                    <a:pt x="24" y="47"/>
                    <a:pt x="23" y="47"/>
                    <a:pt x="22" y="47"/>
                  </a:cubicBezTo>
                  <a:cubicBezTo>
                    <a:pt x="22" y="47"/>
                    <a:pt x="21" y="48"/>
                    <a:pt x="21" y="49"/>
                  </a:cubicBezTo>
                  <a:cubicBezTo>
                    <a:pt x="21" y="49"/>
                    <a:pt x="21" y="51"/>
                    <a:pt x="21" y="51"/>
                  </a:cubicBezTo>
                  <a:cubicBezTo>
                    <a:pt x="20" y="51"/>
                    <a:pt x="19" y="51"/>
                    <a:pt x="19" y="51"/>
                  </a:cubicBezTo>
                  <a:cubicBezTo>
                    <a:pt x="18" y="51"/>
                    <a:pt x="17" y="53"/>
                    <a:pt x="16" y="53"/>
                  </a:cubicBezTo>
                  <a:cubicBezTo>
                    <a:pt x="15" y="54"/>
                    <a:pt x="14" y="53"/>
                    <a:pt x="14" y="54"/>
                  </a:cubicBezTo>
                  <a:cubicBezTo>
                    <a:pt x="13" y="54"/>
                    <a:pt x="11" y="54"/>
                    <a:pt x="10" y="54"/>
                  </a:cubicBezTo>
                  <a:cubicBezTo>
                    <a:pt x="10" y="55"/>
                    <a:pt x="8" y="56"/>
                    <a:pt x="7" y="56"/>
                  </a:cubicBezTo>
                  <a:cubicBezTo>
                    <a:pt x="7" y="56"/>
                    <a:pt x="6" y="55"/>
                    <a:pt x="5" y="55"/>
                  </a:cubicBezTo>
                  <a:cubicBezTo>
                    <a:pt x="5" y="54"/>
                    <a:pt x="4" y="53"/>
                    <a:pt x="4" y="52"/>
                  </a:cubicBezTo>
                  <a:cubicBezTo>
                    <a:pt x="4" y="51"/>
                    <a:pt x="3" y="51"/>
                    <a:pt x="3" y="50"/>
                  </a:cubicBezTo>
                  <a:cubicBezTo>
                    <a:pt x="2" y="49"/>
                    <a:pt x="1" y="47"/>
                    <a:pt x="1" y="46"/>
                  </a:cubicBezTo>
                  <a:cubicBezTo>
                    <a:pt x="1" y="46"/>
                    <a:pt x="0" y="44"/>
                    <a:pt x="0" y="43"/>
                  </a:cubicBezTo>
                  <a:cubicBezTo>
                    <a:pt x="0" y="43"/>
                    <a:pt x="1" y="42"/>
                    <a:pt x="1" y="41"/>
                  </a:cubicBezTo>
                  <a:cubicBezTo>
                    <a:pt x="1" y="40"/>
                    <a:pt x="1" y="38"/>
                    <a:pt x="1" y="37"/>
                  </a:cubicBezTo>
                  <a:cubicBezTo>
                    <a:pt x="1" y="36"/>
                    <a:pt x="0" y="35"/>
                    <a:pt x="0" y="34"/>
                  </a:cubicBezTo>
                  <a:cubicBezTo>
                    <a:pt x="1" y="33"/>
                    <a:pt x="2" y="33"/>
                    <a:pt x="3" y="32"/>
                  </a:cubicBezTo>
                  <a:cubicBezTo>
                    <a:pt x="3" y="31"/>
                    <a:pt x="4" y="29"/>
                    <a:pt x="4" y="28"/>
                  </a:cubicBezTo>
                  <a:cubicBezTo>
                    <a:pt x="4" y="27"/>
                    <a:pt x="4" y="26"/>
                    <a:pt x="4" y="25"/>
                  </a:cubicBezTo>
                  <a:cubicBezTo>
                    <a:pt x="3" y="24"/>
                    <a:pt x="4" y="22"/>
                    <a:pt x="3" y="22"/>
                  </a:cubicBezTo>
                  <a:cubicBezTo>
                    <a:pt x="3" y="21"/>
                    <a:pt x="3" y="21"/>
                    <a:pt x="2" y="20"/>
                  </a:cubicBezTo>
                  <a:cubicBezTo>
                    <a:pt x="3" y="20"/>
                    <a:pt x="4" y="20"/>
                    <a:pt x="4" y="20"/>
                  </a:cubicBezTo>
                  <a:cubicBezTo>
                    <a:pt x="5" y="20"/>
                    <a:pt x="6" y="20"/>
                    <a:pt x="6" y="19"/>
                  </a:cubicBezTo>
                  <a:cubicBezTo>
                    <a:pt x="7" y="19"/>
                    <a:pt x="8" y="19"/>
                    <a:pt x="8" y="18"/>
                  </a:cubicBezTo>
                  <a:cubicBezTo>
                    <a:pt x="8" y="17"/>
                    <a:pt x="9" y="16"/>
                    <a:pt x="9" y="15"/>
                  </a:cubicBezTo>
                  <a:cubicBezTo>
                    <a:pt x="9" y="15"/>
                    <a:pt x="10" y="14"/>
                    <a:pt x="10" y="14"/>
                  </a:cubicBezTo>
                  <a:cubicBezTo>
                    <a:pt x="11" y="13"/>
                    <a:pt x="12" y="13"/>
                    <a:pt x="13" y="12"/>
                  </a:cubicBezTo>
                  <a:cubicBezTo>
                    <a:pt x="14" y="12"/>
                    <a:pt x="16" y="10"/>
                    <a:pt x="17" y="10"/>
                  </a:cubicBezTo>
                  <a:cubicBezTo>
                    <a:pt x="18" y="9"/>
                    <a:pt x="19" y="9"/>
                    <a:pt x="19" y="9"/>
                  </a:cubicBezTo>
                  <a:cubicBezTo>
                    <a:pt x="20" y="9"/>
                    <a:pt x="21" y="8"/>
                    <a:pt x="21" y="9"/>
                  </a:cubicBezTo>
                  <a:cubicBezTo>
                    <a:pt x="22" y="9"/>
                    <a:pt x="22" y="10"/>
                    <a:pt x="22" y="10"/>
                  </a:cubicBezTo>
                  <a:cubicBezTo>
                    <a:pt x="23" y="11"/>
                    <a:pt x="23" y="11"/>
                    <a:pt x="23" y="12"/>
                  </a:cubicBezTo>
                  <a:cubicBezTo>
                    <a:pt x="24" y="12"/>
                    <a:pt x="25" y="12"/>
                    <a:pt x="25" y="11"/>
                  </a:cubicBezTo>
                  <a:cubicBezTo>
                    <a:pt x="26" y="11"/>
                    <a:pt x="26" y="10"/>
                    <a:pt x="26" y="9"/>
                  </a:cubicBezTo>
                  <a:cubicBezTo>
                    <a:pt x="26" y="8"/>
                    <a:pt x="27" y="7"/>
                    <a:pt x="27" y="7"/>
                  </a:cubicBezTo>
                  <a:cubicBezTo>
                    <a:pt x="27" y="6"/>
                    <a:pt x="28" y="5"/>
                    <a:pt x="29" y="5"/>
                  </a:cubicBezTo>
                  <a:cubicBezTo>
                    <a:pt x="30" y="4"/>
                    <a:pt x="31" y="3"/>
                    <a:pt x="32" y="3"/>
                  </a:cubicBezTo>
                  <a:cubicBezTo>
                    <a:pt x="33" y="3"/>
                    <a:pt x="35" y="2"/>
                    <a:pt x="37" y="2"/>
                  </a:cubicBezTo>
                  <a:cubicBezTo>
                    <a:pt x="38" y="2"/>
                    <a:pt x="41" y="0"/>
                    <a:pt x="43" y="0"/>
                  </a:cubicBezTo>
                  <a:cubicBezTo>
                    <a:pt x="43" y="0"/>
                    <a:pt x="43" y="0"/>
                    <a:pt x="44"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3" name="Freeform 314"/>
            <p:cNvSpPr>
              <a:spLocks/>
            </p:cNvSpPr>
            <p:nvPr/>
          </p:nvSpPr>
          <p:spPr bwMode="auto">
            <a:xfrm>
              <a:off x="766763" y="2646363"/>
              <a:ext cx="134938" cy="123825"/>
            </a:xfrm>
            <a:custGeom>
              <a:avLst/>
              <a:gdLst/>
              <a:ahLst/>
              <a:cxnLst>
                <a:cxn ang="0">
                  <a:pos x="71" y="33"/>
                </a:cxn>
                <a:cxn ang="0">
                  <a:pos x="70" y="42"/>
                </a:cxn>
                <a:cxn ang="0">
                  <a:pos x="70" y="45"/>
                </a:cxn>
                <a:cxn ang="0">
                  <a:pos x="59" y="48"/>
                </a:cxn>
                <a:cxn ang="0">
                  <a:pos x="54" y="52"/>
                </a:cxn>
                <a:cxn ang="0">
                  <a:pos x="52" y="56"/>
                </a:cxn>
                <a:cxn ang="0">
                  <a:pos x="49" y="55"/>
                </a:cxn>
                <a:cxn ang="0">
                  <a:pos x="46" y="54"/>
                </a:cxn>
                <a:cxn ang="0">
                  <a:pos x="40" y="57"/>
                </a:cxn>
                <a:cxn ang="0">
                  <a:pos x="36" y="60"/>
                </a:cxn>
                <a:cxn ang="0">
                  <a:pos x="33" y="64"/>
                </a:cxn>
                <a:cxn ang="0">
                  <a:pos x="29" y="65"/>
                </a:cxn>
                <a:cxn ang="0">
                  <a:pos x="27" y="62"/>
                </a:cxn>
                <a:cxn ang="0">
                  <a:pos x="22" y="62"/>
                </a:cxn>
                <a:cxn ang="0">
                  <a:pos x="20" y="66"/>
                </a:cxn>
                <a:cxn ang="0">
                  <a:pos x="17" y="64"/>
                </a:cxn>
                <a:cxn ang="0">
                  <a:pos x="16" y="59"/>
                </a:cxn>
                <a:cxn ang="0">
                  <a:pos x="13" y="58"/>
                </a:cxn>
                <a:cxn ang="0">
                  <a:pos x="8" y="54"/>
                </a:cxn>
                <a:cxn ang="0">
                  <a:pos x="7" y="49"/>
                </a:cxn>
                <a:cxn ang="0">
                  <a:pos x="2" y="47"/>
                </a:cxn>
                <a:cxn ang="0">
                  <a:pos x="0" y="43"/>
                </a:cxn>
                <a:cxn ang="0">
                  <a:pos x="2" y="39"/>
                </a:cxn>
                <a:cxn ang="0">
                  <a:pos x="1" y="30"/>
                </a:cxn>
                <a:cxn ang="0">
                  <a:pos x="2" y="29"/>
                </a:cxn>
                <a:cxn ang="0">
                  <a:pos x="5" y="28"/>
                </a:cxn>
                <a:cxn ang="0">
                  <a:pos x="8" y="22"/>
                </a:cxn>
                <a:cxn ang="0">
                  <a:pos x="9" y="16"/>
                </a:cxn>
                <a:cxn ang="0">
                  <a:pos x="12" y="11"/>
                </a:cxn>
                <a:cxn ang="0">
                  <a:pos x="18" y="13"/>
                </a:cxn>
                <a:cxn ang="0">
                  <a:pos x="21" y="13"/>
                </a:cxn>
                <a:cxn ang="0">
                  <a:pos x="26" y="8"/>
                </a:cxn>
                <a:cxn ang="0">
                  <a:pos x="29" y="2"/>
                </a:cxn>
                <a:cxn ang="0">
                  <a:pos x="33" y="4"/>
                </a:cxn>
                <a:cxn ang="0">
                  <a:pos x="36" y="4"/>
                </a:cxn>
                <a:cxn ang="0">
                  <a:pos x="38" y="1"/>
                </a:cxn>
                <a:cxn ang="0">
                  <a:pos x="42" y="1"/>
                </a:cxn>
                <a:cxn ang="0">
                  <a:pos x="44" y="0"/>
                </a:cxn>
                <a:cxn ang="0">
                  <a:pos x="47" y="5"/>
                </a:cxn>
                <a:cxn ang="0">
                  <a:pos x="53" y="10"/>
                </a:cxn>
                <a:cxn ang="0">
                  <a:pos x="55" y="17"/>
                </a:cxn>
                <a:cxn ang="0">
                  <a:pos x="57" y="21"/>
                </a:cxn>
                <a:cxn ang="0">
                  <a:pos x="63" y="19"/>
                </a:cxn>
                <a:cxn ang="0">
                  <a:pos x="67" y="20"/>
                </a:cxn>
                <a:cxn ang="0">
                  <a:pos x="68" y="25"/>
                </a:cxn>
                <a:cxn ang="0">
                  <a:pos x="71" y="30"/>
                </a:cxn>
              </a:cxnLst>
              <a:rect l="0" t="0" r="r" b="b"/>
              <a:pathLst>
                <a:path w="71" h="66">
                  <a:moveTo>
                    <a:pt x="71" y="30"/>
                  </a:moveTo>
                  <a:cubicBezTo>
                    <a:pt x="71" y="31"/>
                    <a:pt x="71" y="32"/>
                    <a:pt x="71" y="33"/>
                  </a:cubicBezTo>
                  <a:cubicBezTo>
                    <a:pt x="71" y="34"/>
                    <a:pt x="70" y="36"/>
                    <a:pt x="70" y="37"/>
                  </a:cubicBezTo>
                  <a:cubicBezTo>
                    <a:pt x="70" y="38"/>
                    <a:pt x="70" y="41"/>
                    <a:pt x="70" y="42"/>
                  </a:cubicBezTo>
                  <a:cubicBezTo>
                    <a:pt x="70" y="43"/>
                    <a:pt x="70" y="44"/>
                    <a:pt x="71" y="45"/>
                  </a:cubicBezTo>
                  <a:cubicBezTo>
                    <a:pt x="70" y="45"/>
                    <a:pt x="70" y="45"/>
                    <a:pt x="70" y="45"/>
                  </a:cubicBezTo>
                  <a:cubicBezTo>
                    <a:pt x="68" y="45"/>
                    <a:pt x="65" y="47"/>
                    <a:pt x="64" y="47"/>
                  </a:cubicBezTo>
                  <a:cubicBezTo>
                    <a:pt x="62" y="47"/>
                    <a:pt x="60" y="48"/>
                    <a:pt x="59" y="48"/>
                  </a:cubicBezTo>
                  <a:cubicBezTo>
                    <a:pt x="58" y="48"/>
                    <a:pt x="57" y="49"/>
                    <a:pt x="56" y="50"/>
                  </a:cubicBezTo>
                  <a:cubicBezTo>
                    <a:pt x="55" y="50"/>
                    <a:pt x="54" y="51"/>
                    <a:pt x="54" y="52"/>
                  </a:cubicBezTo>
                  <a:cubicBezTo>
                    <a:pt x="54" y="52"/>
                    <a:pt x="53" y="53"/>
                    <a:pt x="53" y="54"/>
                  </a:cubicBezTo>
                  <a:cubicBezTo>
                    <a:pt x="53" y="55"/>
                    <a:pt x="53" y="56"/>
                    <a:pt x="52" y="56"/>
                  </a:cubicBezTo>
                  <a:cubicBezTo>
                    <a:pt x="52" y="57"/>
                    <a:pt x="51" y="57"/>
                    <a:pt x="50" y="57"/>
                  </a:cubicBezTo>
                  <a:cubicBezTo>
                    <a:pt x="50" y="56"/>
                    <a:pt x="50" y="56"/>
                    <a:pt x="49" y="55"/>
                  </a:cubicBezTo>
                  <a:cubicBezTo>
                    <a:pt x="49" y="55"/>
                    <a:pt x="49" y="54"/>
                    <a:pt x="48" y="54"/>
                  </a:cubicBezTo>
                  <a:cubicBezTo>
                    <a:pt x="48" y="53"/>
                    <a:pt x="47" y="54"/>
                    <a:pt x="46" y="54"/>
                  </a:cubicBezTo>
                  <a:cubicBezTo>
                    <a:pt x="46" y="54"/>
                    <a:pt x="45" y="54"/>
                    <a:pt x="44" y="55"/>
                  </a:cubicBezTo>
                  <a:cubicBezTo>
                    <a:pt x="43" y="55"/>
                    <a:pt x="41" y="57"/>
                    <a:pt x="40" y="57"/>
                  </a:cubicBezTo>
                  <a:cubicBezTo>
                    <a:pt x="39" y="58"/>
                    <a:pt x="38" y="58"/>
                    <a:pt x="37" y="59"/>
                  </a:cubicBezTo>
                  <a:cubicBezTo>
                    <a:pt x="37" y="59"/>
                    <a:pt x="36" y="60"/>
                    <a:pt x="36" y="60"/>
                  </a:cubicBezTo>
                  <a:cubicBezTo>
                    <a:pt x="36" y="61"/>
                    <a:pt x="35" y="62"/>
                    <a:pt x="35" y="63"/>
                  </a:cubicBezTo>
                  <a:cubicBezTo>
                    <a:pt x="35" y="64"/>
                    <a:pt x="34" y="64"/>
                    <a:pt x="33" y="64"/>
                  </a:cubicBezTo>
                  <a:cubicBezTo>
                    <a:pt x="33" y="65"/>
                    <a:pt x="32" y="65"/>
                    <a:pt x="31" y="65"/>
                  </a:cubicBezTo>
                  <a:cubicBezTo>
                    <a:pt x="31" y="65"/>
                    <a:pt x="30" y="65"/>
                    <a:pt x="29" y="65"/>
                  </a:cubicBezTo>
                  <a:cubicBezTo>
                    <a:pt x="29" y="65"/>
                    <a:pt x="29" y="65"/>
                    <a:pt x="28" y="64"/>
                  </a:cubicBezTo>
                  <a:cubicBezTo>
                    <a:pt x="28" y="64"/>
                    <a:pt x="27" y="63"/>
                    <a:pt x="27" y="62"/>
                  </a:cubicBezTo>
                  <a:cubicBezTo>
                    <a:pt x="27" y="62"/>
                    <a:pt x="26" y="62"/>
                    <a:pt x="26" y="61"/>
                  </a:cubicBezTo>
                  <a:cubicBezTo>
                    <a:pt x="25" y="61"/>
                    <a:pt x="23" y="61"/>
                    <a:pt x="22" y="62"/>
                  </a:cubicBezTo>
                  <a:cubicBezTo>
                    <a:pt x="22" y="62"/>
                    <a:pt x="21" y="63"/>
                    <a:pt x="21" y="64"/>
                  </a:cubicBezTo>
                  <a:cubicBezTo>
                    <a:pt x="21" y="64"/>
                    <a:pt x="20" y="65"/>
                    <a:pt x="20" y="66"/>
                  </a:cubicBezTo>
                  <a:cubicBezTo>
                    <a:pt x="19" y="66"/>
                    <a:pt x="19" y="66"/>
                    <a:pt x="18" y="66"/>
                  </a:cubicBezTo>
                  <a:cubicBezTo>
                    <a:pt x="18" y="66"/>
                    <a:pt x="17" y="65"/>
                    <a:pt x="17" y="64"/>
                  </a:cubicBezTo>
                  <a:cubicBezTo>
                    <a:pt x="17" y="64"/>
                    <a:pt x="17" y="63"/>
                    <a:pt x="17" y="62"/>
                  </a:cubicBezTo>
                  <a:cubicBezTo>
                    <a:pt x="17" y="61"/>
                    <a:pt x="16" y="60"/>
                    <a:pt x="16" y="59"/>
                  </a:cubicBezTo>
                  <a:cubicBezTo>
                    <a:pt x="16" y="59"/>
                    <a:pt x="15" y="58"/>
                    <a:pt x="15" y="58"/>
                  </a:cubicBezTo>
                  <a:cubicBezTo>
                    <a:pt x="15" y="58"/>
                    <a:pt x="13" y="58"/>
                    <a:pt x="13" y="58"/>
                  </a:cubicBezTo>
                  <a:cubicBezTo>
                    <a:pt x="12" y="58"/>
                    <a:pt x="11" y="57"/>
                    <a:pt x="10" y="57"/>
                  </a:cubicBezTo>
                  <a:cubicBezTo>
                    <a:pt x="10" y="56"/>
                    <a:pt x="9" y="55"/>
                    <a:pt x="8" y="54"/>
                  </a:cubicBezTo>
                  <a:cubicBezTo>
                    <a:pt x="8" y="54"/>
                    <a:pt x="7" y="53"/>
                    <a:pt x="7" y="52"/>
                  </a:cubicBezTo>
                  <a:cubicBezTo>
                    <a:pt x="7" y="51"/>
                    <a:pt x="7" y="50"/>
                    <a:pt x="7" y="49"/>
                  </a:cubicBezTo>
                  <a:cubicBezTo>
                    <a:pt x="7" y="49"/>
                    <a:pt x="7" y="48"/>
                    <a:pt x="6" y="47"/>
                  </a:cubicBezTo>
                  <a:cubicBezTo>
                    <a:pt x="5" y="47"/>
                    <a:pt x="3" y="48"/>
                    <a:pt x="2" y="47"/>
                  </a:cubicBezTo>
                  <a:cubicBezTo>
                    <a:pt x="2" y="47"/>
                    <a:pt x="1" y="46"/>
                    <a:pt x="1" y="46"/>
                  </a:cubicBezTo>
                  <a:cubicBezTo>
                    <a:pt x="0" y="45"/>
                    <a:pt x="0" y="44"/>
                    <a:pt x="0" y="43"/>
                  </a:cubicBezTo>
                  <a:cubicBezTo>
                    <a:pt x="1" y="42"/>
                    <a:pt x="2" y="42"/>
                    <a:pt x="2" y="42"/>
                  </a:cubicBezTo>
                  <a:cubicBezTo>
                    <a:pt x="2" y="41"/>
                    <a:pt x="2" y="39"/>
                    <a:pt x="2" y="39"/>
                  </a:cubicBezTo>
                  <a:cubicBezTo>
                    <a:pt x="2" y="37"/>
                    <a:pt x="2" y="35"/>
                    <a:pt x="2" y="34"/>
                  </a:cubicBezTo>
                  <a:cubicBezTo>
                    <a:pt x="2" y="33"/>
                    <a:pt x="1" y="31"/>
                    <a:pt x="1" y="30"/>
                  </a:cubicBezTo>
                  <a:cubicBezTo>
                    <a:pt x="1" y="30"/>
                    <a:pt x="1" y="29"/>
                    <a:pt x="1" y="29"/>
                  </a:cubicBezTo>
                  <a:cubicBezTo>
                    <a:pt x="2" y="29"/>
                    <a:pt x="2" y="29"/>
                    <a:pt x="2" y="29"/>
                  </a:cubicBezTo>
                  <a:cubicBezTo>
                    <a:pt x="3" y="29"/>
                    <a:pt x="3" y="30"/>
                    <a:pt x="4" y="30"/>
                  </a:cubicBezTo>
                  <a:cubicBezTo>
                    <a:pt x="4" y="30"/>
                    <a:pt x="5" y="29"/>
                    <a:pt x="5" y="28"/>
                  </a:cubicBezTo>
                  <a:cubicBezTo>
                    <a:pt x="5" y="28"/>
                    <a:pt x="5" y="26"/>
                    <a:pt x="6" y="25"/>
                  </a:cubicBezTo>
                  <a:cubicBezTo>
                    <a:pt x="6" y="24"/>
                    <a:pt x="8" y="23"/>
                    <a:pt x="8" y="22"/>
                  </a:cubicBezTo>
                  <a:cubicBezTo>
                    <a:pt x="8" y="21"/>
                    <a:pt x="9" y="20"/>
                    <a:pt x="9" y="19"/>
                  </a:cubicBezTo>
                  <a:cubicBezTo>
                    <a:pt x="10" y="18"/>
                    <a:pt x="9" y="16"/>
                    <a:pt x="9" y="16"/>
                  </a:cubicBezTo>
                  <a:cubicBezTo>
                    <a:pt x="9" y="15"/>
                    <a:pt x="10" y="13"/>
                    <a:pt x="10" y="12"/>
                  </a:cubicBezTo>
                  <a:cubicBezTo>
                    <a:pt x="10" y="12"/>
                    <a:pt x="11" y="11"/>
                    <a:pt x="12" y="11"/>
                  </a:cubicBezTo>
                  <a:cubicBezTo>
                    <a:pt x="13" y="11"/>
                    <a:pt x="14" y="11"/>
                    <a:pt x="15" y="12"/>
                  </a:cubicBezTo>
                  <a:cubicBezTo>
                    <a:pt x="15" y="12"/>
                    <a:pt x="17" y="13"/>
                    <a:pt x="18" y="13"/>
                  </a:cubicBezTo>
                  <a:cubicBezTo>
                    <a:pt x="18" y="13"/>
                    <a:pt x="19" y="12"/>
                    <a:pt x="19" y="12"/>
                  </a:cubicBezTo>
                  <a:cubicBezTo>
                    <a:pt x="20" y="12"/>
                    <a:pt x="21" y="13"/>
                    <a:pt x="21" y="13"/>
                  </a:cubicBezTo>
                  <a:cubicBezTo>
                    <a:pt x="22" y="13"/>
                    <a:pt x="23" y="13"/>
                    <a:pt x="24" y="12"/>
                  </a:cubicBezTo>
                  <a:cubicBezTo>
                    <a:pt x="25" y="12"/>
                    <a:pt x="26" y="9"/>
                    <a:pt x="26" y="8"/>
                  </a:cubicBezTo>
                  <a:cubicBezTo>
                    <a:pt x="26" y="7"/>
                    <a:pt x="27" y="5"/>
                    <a:pt x="27" y="4"/>
                  </a:cubicBezTo>
                  <a:cubicBezTo>
                    <a:pt x="27" y="4"/>
                    <a:pt x="28" y="3"/>
                    <a:pt x="29" y="2"/>
                  </a:cubicBezTo>
                  <a:cubicBezTo>
                    <a:pt x="30" y="2"/>
                    <a:pt x="31" y="2"/>
                    <a:pt x="31" y="2"/>
                  </a:cubicBezTo>
                  <a:cubicBezTo>
                    <a:pt x="32" y="3"/>
                    <a:pt x="32" y="3"/>
                    <a:pt x="33" y="4"/>
                  </a:cubicBezTo>
                  <a:cubicBezTo>
                    <a:pt x="33" y="4"/>
                    <a:pt x="34" y="5"/>
                    <a:pt x="34" y="5"/>
                  </a:cubicBezTo>
                  <a:cubicBezTo>
                    <a:pt x="35" y="5"/>
                    <a:pt x="36" y="4"/>
                    <a:pt x="36" y="4"/>
                  </a:cubicBezTo>
                  <a:cubicBezTo>
                    <a:pt x="36" y="3"/>
                    <a:pt x="36" y="2"/>
                    <a:pt x="36" y="2"/>
                  </a:cubicBezTo>
                  <a:cubicBezTo>
                    <a:pt x="36" y="1"/>
                    <a:pt x="37" y="1"/>
                    <a:pt x="38" y="1"/>
                  </a:cubicBezTo>
                  <a:cubicBezTo>
                    <a:pt x="38" y="1"/>
                    <a:pt x="40" y="2"/>
                    <a:pt x="40" y="2"/>
                  </a:cubicBezTo>
                  <a:cubicBezTo>
                    <a:pt x="41" y="1"/>
                    <a:pt x="42" y="1"/>
                    <a:pt x="42" y="1"/>
                  </a:cubicBezTo>
                  <a:cubicBezTo>
                    <a:pt x="42" y="0"/>
                    <a:pt x="42" y="0"/>
                    <a:pt x="43" y="0"/>
                  </a:cubicBezTo>
                  <a:cubicBezTo>
                    <a:pt x="43" y="0"/>
                    <a:pt x="43" y="0"/>
                    <a:pt x="44" y="0"/>
                  </a:cubicBezTo>
                  <a:cubicBezTo>
                    <a:pt x="44" y="1"/>
                    <a:pt x="45" y="1"/>
                    <a:pt x="45" y="1"/>
                  </a:cubicBezTo>
                  <a:cubicBezTo>
                    <a:pt x="46" y="2"/>
                    <a:pt x="47" y="4"/>
                    <a:pt x="47" y="5"/>
                  </a:cubicBezTo>
                  <a:cubicBezTo>
                    <a:pt x="48" y="6"/>
                    <a:pt x="48" y="7"/>
                    <a:pt x="49" y="8"/>
                  </a:cubicBezTo>
                  <a:cubicBezTo>
                    <a:pt x="50" y="9"/>
                    <a:pt x="52" y="9"/>
                    <a:pt x="53" y="10"/>
                  </a:cubicBezTo>
                  <a:cubicBezTo>
                    <a:pt x="54" y="11"/>
                    <a:pt x="55" y="12"/>
                    <a:pt x="55" y="13"/>
                  </a:cubicBezTo>
                  <a:cubicBezTo>
                    <a:pt x="55" y="14"/>
                    <a:pt x="55" y="16"/>
                    <a:pt x="55" y="17"/>
                  </a:cubicBezTo>
                  <a:cubicBezTo>
                    <a:pt x="55" y="18"/>
                    <a:pt x="55" y="19"/>
                    <a:pt x="55" y="19"/>
                  </a:cubicBezTo>
                  <a:cubicBezTo>
                    <a:pt x="55" y="20"/>
                    <a:pt x="57" y="21"/>
                    <a:pt x="57" y="21"/>
                  </a:cubicBezTo>
                  <a:cubicBezTo>
                    <a:pt x="58" y="21"/>
                    <a:pt x="59" y="21"/>
                    <a:pt x="60" y="20"/>
                  </a:cubicBezTo>
                  <a:cubicBezTo>
                    <a:pt x="61" y="20"/>
                    <a:pt x="62" y="19"/>
                    <a:pt x="63" y="19"/>
                  </a:cubicBezTo>
                  <a:cubicBezTo>
                    <a:pt x="63" y="18"/>
                    <a:pt x="65" y="18"/>
                    <a:pt x="66" y="18"/>
                  </a:cubicBezTo>
                  <a:cubicBezTo>
                    <a:pt x="67" y="19"/>
                    <a:pt x="67" y="20"/>
                    <a:pt x="67" y="20"/>
                  </a:cubicBezTo>
                  <a:cubicBezTo>
                    <a:pt x="67" y="21"/>
                    <a:pt x="67" y="22"/>
                    <a:pt x="67" y="22"/>
                  </a:cubicBezTo>
                  <a:cubicBezTo>
                    <a:pt x="67" y="23"/>
                    <a:pt x="67" y="24"/>
                    <a:pt x="68" y="25"/>
                  </a:cubicBezTo>
                  <a:cubicBezTo>
                    <a:pt x="68" y="26"/>
                    <a:pt x="70" y="26"/>
                    <a:pt x="70" y="27"/>
                  </a:cubicBezTo>
                  <a:cubicBezTo>
                    <a:pt x="70" y="27"/>
                    <a:pt x="71" y="29"/>
                    <a:pt x="71" y="3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4" name="Freeform 315"/>
            <p:cNvSpPr>
              <a:spLocks/>
            </p:cNvSpPr>
            <p:nvPr/>
          </p:nvSpPr>
          <p:spPr bwMode="auto">
            <a:xfrm>
              <a:off x="644526" y="2582863"/>
              <a:ext cx="203200" cy="119063"/>
            </a:xfrm>
            <a:custGeom>
              <a:avLst/>
              <a:gdLst/>
              <a:ahLst/>
              <a:cxnLst>
                <a:cxn ang="0">
                  <a:pos x="108" y="34"/>
                </a:cxn>
                <a:cxn ang="0">
                  <a:pos x="105" y="36"/>
                </a:cxn>
                <a:cxn ang="0">
                  <a:pos x="101" y="36"/>
                </a:cxn>
                <a:cxn ang="0">
                  <a:pos x="99" y="39"/>
                </a:cxn>
                <a:cxn ang="0">
                  <a:pos x="96" y="36"/>
                </a:cxn>
                <a:cxn ang="0">
                  <a:pos x="92" y="38"/>
                </a:cxn>
                <a:cxn ang="0">
                  <a:pos x="89" y="46"/>
                </a:cxn>
                <a:cxn ang="0">
                  <a:pos x="84" y="46"/>
                </a:cxn>
                <a:cxn ang="0">
                  <a:pos x="80" y="46"/>
                </a:cxn>
                <a:cxn ang="0">
                  <a:pos x="75" y="46"/>
                </a:cxn>
                <a:cxn ang="0">
                  <a:pos x="74" y="53"/>
                </a:cxn>
                <a:cxn ang="0">
                  <a:pos x="71" y="59"/>
                </a:cxn>
                <a:cxn ang="0">
                  <a:pos x="69" y="64"/>
                </a:cxn>
                <a:cxn ang="0">
                  <a:pos x="66" y="63"/>
                </a:cxn>
                <a:cxn ang="0">
                  <a:pos x="64" y="59"/>
                </a:cxn>
                <a:cxn ang="0">
                  <a:pos x="61" y="54"/>
                </a:cxn>
                <a:cxn ang="0">
                  <a:pos x="58" y="49"/>
                </a:cxn>
                <a:cxn ang="0">
                  <a:pos x="50" y="44"/>
                </a:cxn>
                <a:cxn ang="0">
                  <a:pos x="43" y="44"/>
                </a:cxn>
                <a:cxn ang="0">
                  <a:pos x="39" y="49"/>
                </a:cxn>
                <a:cxn ang="0">
                  <a:pos x="35" y="51"/>
                </a:cxn>
                <a:cxn ang="0">
                  <a:pos x="33" y="54"/>
                </a:cxn>
                <a:cxn ang="0">
                  <a:pos x="29" y="57"/>
                </a:cxn>
                <a:cxn ang="0">
                  <a:pos x="23" y="59"/>
                </a:cxn>
                <a:cxn ang="0">
                  <a:pos x="21" y="59"/>
                </a:cxn>
                <a:cxn ang="0">
                  <a:pos x="17" y="61"/>
                </a:cxn>
                <a:cxn ang="0">
                  <a:pos x="12" y="61"/>
                </a:cxn>
                <a:cxn ang="0">
                  <a:pos x="12" y="54"/>
                </a:cxn>
                <a:cxn ang="0">
                  <a:pos x="8" y="51"/>
                </a:cxn>
                <a:cxn ang="0">
                  <a:pos x="3" y="47"/>
                </a:cxn>
                <a:cxn ang="0">
                  <a:pos x="4" y="41"/>
                </a:cxn>
                <a:cxn ang="0">
                  <a:pos x="4" y="37"/>
                </a:cxn>
                <a:cxn ang="0">
                  <a:pos x="0" y="33"/>
                </a:cxn>
                <a:cxn ang="0">
                  <a:pos x="0" y="32"/>
                </a:cxn>
                <a:cxn ang="0">
                  <a:pos x="12" y="32"/>
                </a:cxn>
                <a:cxn ang="0">
                  <a:pos x="26" y="29"/>
                </a:cxn>
                <a:cxn ang="0">
                  <a:pos x="32" y="25"/>
                </a:cxn>
                <a:cxn ang="0">
                  <a:pos x="37" y="22"/>
                </a:cxn>
                <a:cxn ang="0">
                  <a:pos x="40" y="23"/>
                </a:cxn>
                <a:cxn ang="0">
                  <a:pos x="44" y="22"/>
                </a:cxn>
                <a:cxn ang="0">
                  <a:pos x="45" y="17"/>
                </a:cxn>
                <a:cxn ang="0">
                  <a:pos x="47" y="14"/>
                </a:cxn>
                <a:cxn ang="0">
                  <a:pos x="51" y="10"/>
                </a:cxn>
                <a:cxn ang="0">
                  <a:pos x="53" y="6"/>
                </a:cxn>
                <a:cxn ang="0">
                  <a:pos x="53" y="1"/>
                </a:cxn>
                <a:cxn ang="0">
                  <a:pos x="55" y="0"/>
                </a:cxn>
                <a:cxn ang="0">
                  <a:pos x="57" y="2"/>
                </a:cxn>
                <a:cxn ang="0">
                  <a:pos x="67" y="4"/>
                </a:cxn>
                <a:cxn ang="0">
                  <a:pos x="74" y="3"/>
                </a:cxn>
                <a:cxn ang="0">
                  <a:pos x="80" y="5"/>
                </a:cxn>
                <a:cxn ang="0">
                  <a:pos x="84" y="5"/>
                </a:cxn>
                <a:cxn ang="0">
                  <a:pos x="86" y="8"/>
                </a:cxn>
                <a:cxn ang="0">
                  <a:pos x="89" y="9"/>
                </a:cxn>
                <a:cxn ang="0">
                  <a:pos x="93" y="5"/>
                </a:cxn>
                <a:cxn ang="0">
                  <a:pos x="100" y="6"/>
                </a:cxn>
                <a:cxn ang="0">
                  <a:pos x="103" y="11"/>
                </a:cxn>
                <a:cxn ang="0">
                  <a:pos x="104" y="15"/>
                </a:cxn>
                <a:cxn ang="0">
                  <a:pos x="106" y="18"/>
                </a:cxn>
                <a:cxn ang="0">
                  <a:pos x="105" y="23"/>
                </a:cxn>
                <a:cxn ang="0">
                  <a:pos x="106" y="32"/>
                </a:cxn>
              </a:cxnLst>
              <a:rect l="0" t="0" r="r" b="b"/>
              <a:pathLst>
                <a:path w="108" h="64">
                  <a:moveTo>
                    <a:pt x="106" y="32"/>
                  </a:moveTo>
                  <a:cubicBezTo>
                    <a:pt x="106" y="33"/>
                    <a:pt x="107" y="33"/>
                    <a:pt x="108" y="34"/>
                  </a:cubicBezTo>
                  <a:cubicBezTo>
                    <a:pt x="107" y="34"/>
                    <a:pt x="107" y="34"/>
                    <a:pt x="107" y="35"/>
                  </a:cubicBezTo>
                  <a:cubicBezTo>
                    <a:pt x="107" y="35"/>
                    <a:pt x="106" y="35"/>
                    <a:pt x="105" y="36"/>
                  </a:cubicBezTo>
                  <a:cubicBezTo>
                    <a:pt x="105" y="36"/>
                    <a:pt x="103" y="35"/>
                    <a:pt x="103" y="35"/>
                  </a:cubicBezTo>
                  <a:cubicBezTo>
                    <a:pt x="102" y="35"/>
                    <a:pt x="101" y="35"/>
                    <a:pt x="101" y="36"/>
                  </a:cubicBezTo>
                  <a:cubicBezTo>
                    <a:pt x="101" y="36"/>
                    <a:pt x="101" y="37"/>
                    <a:pt x="101" y="38"/>
                  </a:cubicBezTo>
                  <a:cubicBezTo>
                    <a:pt x="101" y="38"/>
                    <a:pt x="100" y="39"/>
                    <a:pt x="99" y="39"/>
                  </a:cubicBezTo>
                  <a:cubicBezTo>
                    <a:pt x="99" y="39"/>
                    <a:pt x="98" y="38"/>
                    <a:pt x="98" y="38"/>
                  </a:cubicBezTo>
                  <a:cubicBezTo>
                    <a:pt x="97" y="37"/>
                    <a:pt x="97" y="37"/>
                    <a:pt x="96" y="36"/>
                  </a:cubicBezTo>
                  <a:cubicBezTo>
                    <a:pt x="96" y="36"/>
                    <a:pt x="95" y="36"/>
                    <a:pt x="94" y="36"/>
                  </a:cubicBezTo>
                  <a:cubicBezTo>
                    <a:pt x="93" y="37"/>
                    <a:pt x="92" y="38"/>
                    <a:pt x="92" y="38"/>
                  </a:cubicBezTo>
                  <a:cubicBezTo>
                    <a:pt x="92" y="39"/>
                    <a:pt x="91" y="41"/>
                    <a:pt x="91" y="42"/>
                  </a:cubicBezTo>
                  <a:cubicBezTo>
                    <a:pt x="91" y="43"/>
                    <a:pt x="90" y="46"/>
                    <a:pt x="89" y="46"/>
                  </a:cubicBezTo>
                  <a:cubicBezTo>
                    <a:pt x="88" y="47"/>
                    <a:pt x="87" y="47"/>
                    <a:pt x="86" y="47"/>
                  </a:cubicBezTo>
                  <a:cubicBezTo>
                    <a:pt x="86" y="47"/>
                    <a:pt x="85" y="46"/>
                    <a:pt x="84" y="46"/>
                  </a:cubicBezTo>
                  <a:cubicBezTo>
                    <a:pt x="84" y="46"/>
                    <a:pt x="83" y="47"/>
                    <a:pt x="83" y="47"/>
                  </a:cubicBezTo>
                  <a:cubicBezTo>
                    <a:pt x="82" y="47"/>
                    <a:pt x="80" y="46"/>
                    <a:pt x="80" y="46"/>
                  </a:cubicBezTo>
                  <a:cubicBezTo>
                    <a:pt x="79" y="45"/>
                    <a:pt x="78" y="45"/>
                    <a:pt x="77" y="45"/>
                  </a:cubicBezTo>
                  <a:cubicBezTo>
                    <a:pt x="76" y="45"/>
                    <a:pt x="75" y="46"/>
                    <a:pt x="75" y="46"/>
                  </a:cubicBezTo>
                  <a:cubicBezTo>
                    <a:pt x="75" y="47"/>
                    <a:pt x="74" y="49"/>
                    <a:pt x="74" y="50"/>
                  </a:cubicBezTo>
                  <a:cubicBezTo>
                    <a:pt x="74" y="50"/>
                    <a:pt x="75" y="52"/>
                    <a:pt x="74" y="53"/>
                  </a:cubicBezTo>
                  <a:cubicBezTo>
                    <a:pt x="74" y="54"/>
                    <a:pt x="73" y="55"/>
                    <a:pt x="73" y="56"/>
                  </a:cubicBezTo>
                  <a:cubicBezTo>
                    <a:pt x="73" y="57"/>
                    <a:pt x="71" y="58"/>
                    <a:pt x="71" y="59"/>
                  </a:cubicBezTo>
                  <a:cubicBezTo>
                    <a:pt x="70" y="60"/>
                    <a:pt x="70" y="62"/>
                    <a:pt x="70" y="62"/>
                  </a:cubicBezTo>
                  <a:cubicBezTo>
                    <a:pt x="70" y="63"/>
                    <a:pt x="69" y="64"/>
                    <a:pt x="69" y="64"/>
                  </a:cubicBezTo>
                  <a:cubicBezTo>
                    <a:pt x="68" y="64"/>
                    <a:pt x="68" y="63"/>
                    <a:pt x="67" y="63"/>
                  </a:cubicBezTo>
                  <a:cubicBezTo>
                    <a:pt x="67" y="63"/>
                    <a:pt x="67" y="63"/>
                    <a:pt x="66" y="63"/>
                  </a:cubicBezTo>
                  <a:cubicBezTo>
                    <a:pt x="66" y="62"/>
                    <a:pt x="66" y="62"/>
                    <a:pt x="66" y="62"/>
                  </a:cubicBezTo>
                  <a:cubicBezTo>
                    <a:pt x="65" y="61"/>
                    <a:pt x="65" y="59"/>
                    <a:pt x="64" y="59"/>
                  </a:cubicBezTo>
                  <a:cubicBezTo>
                    <a:pt x="64" y="58"/>
                    <a:pt x="62" y="57"/>
                    <a:pt x="62" y="57"/>
                  </a:cubicBezTo>
                  <a:cubicBezTo>
                    <a:pt x="62" y="56"/>
                    <a:pt x="62" y="55"/>
                    <a:pt x="61" y="54"/>
                  </a:cubicBezTo>
                  <a:cubicBezTo>
                    <a:pt x="61" y="54"/>
                    <a:pt x="60" y="53"/>
                    <a:pt x="59" y="52"/>
                  </a:cubicBezTo>
                  <a:cubicBezTo>
                    <a:pt x="59" y="52"/>
                    <a:pt x="58" y="50"/>
                    <a:pt x="58" y="49"/>
                  </a:cubicBezTo>
                  <a:cubicBezTo>
                    <a:pt x="57" y="48"/>
                    <a:pt x="56" y="47"/>
                    <a:pt x="55" y="47"/>
                  </a:cubicBezTo>
                  <a:cubicBezTo>
                    <a:pt x="54" y="46"/>
                    <a:pt x="51" y="44"/>
                    <a:pt x="50" y="44"/>
                  </a:cubicBezTo>
                  <a:cubicBezTo>
                    <a:pt x="49" y="43"/>
                    <a:pt x="47" y="43"/>
                    <a:pt x="46" y="43"/>
                  </a:cubicBezTo>
                  <a:cubicBezTo>
                    <a:pt x="45" y="43"/>
                    <a:pt x="44" y="43"/>
                    <a:pt x="43" y="44"/>
                  </a:cubicBezTo>
                  <a:cubicBezTo>
                    <a:pt x="42" y="44"/>
                    <a:pt x="41" y="46"/>
                    <a:pt x="40" y="47"/>
                  </a:cubicBezTo>
                  <a:cubicBezTo>
                    <a:pt x="40" y="47"/>
                    <a:pt x="39" y="49"/>
                    <a:pt x="39" y="49"/>
                  </a:cubicBezTo>
                  <a:cubicBezTo>
                    <a:pt x="38" y="50"/>
                    <a:pt x="38" y="51"/>
                    <a:pt x="37" y="51"/>
                  </a:cubicBezTo>
                  <a:cubicBezTo>
                    <a:pt x="37" y="51"/>
                    <a:pt x="36" y="51"/>
                    <a:pt x="35" y="51"/>
                  </a:cubicBezTo>
                  <a:cubicBezTo>
                    <a:pt x="35" y="51"/>
                    <a:pt x="34" y="52"/>
                    <a:pt x="33" y="52"/>
                  </a:cubicBezTo>
                  <a:cubicBezTo>
                    <a:pt x="33" y="52"/>
                    <a:pt x="34" y="54"/>
                    <a:pt x="33" y="54"/>
                  </a:cubicBezTo>
                  <a:cubicBezTo>
                    <a:pt x="33" y="55"/>
                    <a:pt x="32" y="56"/>
                    <a:pt x="32" y="56"/>
                  </a:cubicBezTo>
                  <a:cubicBezTo>
                    <a:pt x="31" y="56"/>
                    <a:pt x="30" y="57"/>
                    <a:pt x="29" y="57"/>
                  </a:cubicBezTo>
                  <a:cubicBezTo>
                    <a:pt x="29" y="57"/>
                    <a:pt x="28" y="59"/>
                    <a:pt x="27" y="59"/>
                  </a:cubicBezTo>
                  <a:cubicBezTo>
                    <a:pt x="26" y="59"/>
                    <a:pt x="24" y="58"/>
                    <a:pt x="23" y="59"/>
                  </a:cubicBezTo>
                  <a:cubicBezTo>
                    <a:pt x="23" y="59"/>
                    <a:pt x="22" y="59"/>
                    <a:pt x="22" y="59"/>
                  </a:cubicBezTo>
                  <a:cubicBezTo>
                    <a:pt x="22" y="59"/>
                    <a:pt x="21" y="59"/>
                    <a:pt x="21" y="59"/>
                  </a:cubicBezTo>
                  <a:cubicBezTo>
                    <a:pt x="21" y="59"/>
                    <a:pt x="19" y="59"/>
                    <a:pt x="19" y="59"/>
                  </a:cubicBezTo>
                  <a:cubicBezTo>
                    <a:pt x="18" y="59"/>
                    <a:pt x="18" y="61"/>
                    <a:pt x="17" y="61"/>
                  </a:cubicBezTo>
                  <a:cubicBezTo>
                    <a:pt x="17" y="62"/>
                    <a:pt x="16" y="62"/>
                    <a:pt x="15" y="62"/>
                  </a:cubicBezTo>
                  <a:cubicBezTo>
                    <a:pt x="14" y="62"/>
                    <a:pt x="13" y="61"/>
                    <a:pt x="12" y="61"/>
                  </a:cubicBezTo>
                  <a:cubicBezTo>
                    <a:pt x="12" y="60"/>
                    <a:pt x="12" y="58"/>
                    <a:pt x="12" y="57"/>
                  </a:cubicBezTo>
                  <a:cubicBezTo>
                    <a:pt x="12" y="56"/>
                    <a:pt x="12" y="54"/>
                    <a:pt x="12" y="54"/>
                  </a:cubicBezTo>
                  <a:cubicBezTo>
                    <a:pt x="12" y="53"/>
                    <a:pt x="10" y="51"/>
                    <a:pt x="10" y="51"/>
                  </a:cubicBezTo>
                  <a:cubicBezTo>
                    <a:pt x="9" y="51"/>
                    <a:pt x="8" y="51"/>
                    <a:pt x="8" y="51"/>
                  </a:cubicBezTo>
                  <a:cubicBezTo>
                    <a:pt x="7" y="51"/>
                    <a:pt x="4" y="51"/>
                    <a:pt x="4" y="50"/>
                  </a:cubicBezTo>
                  <a:cubicBezTo>
                    <a:pt x="3" y="49"/>
                    <a:pt x="3" y="48"/>
                    <a:pt x="3" y="47"/>
                  </a:cubicBezTo>
                  <a:cubicBezTo>
                    <a:pt x="2" y="46"/>
                    <a:pt x="2" y="44"/>
                    <a:pt x="3" y="43"/>
                  </a:cubicBezTo>
                  <a:cubicBezTo>
                    <a:pt x="3" y="42"/>
                    <a:pt x="3" y="41"/>
                    <a:pt x="4" y="41"/>
                  </a:cubicBezTo>
                  <a:cubicBezTo>
                    <a:pt x="4" y="40"/>
                    <a:pt x="5" y="39"/>
                    <a:pt x="5" y="39"/>
                  </a:cubicBezTo>
                  <a:cubicBezTo>
                    <a:pt x="5" y="38"/>
                    <a:pt x="5" y="37"/>
                    <a:pt x="4" y="37"/>
                  </a:cubicBezTo>
                  <a:cubicBezTo>
                    <a:pt x="4" y="37"/>
                    <a:pt x="3" y="36"/>
                    <a:pt x="2" y="36"/>
                  </a:cubicBezTo>
                  <a:cubicBezTo>
                    <a:pt x="2" y="35"/>
                    <a:pt x="1" y="34"/>
                    <a:pt x="0" y="33"/>
                  </a:cubicBezTo>
                  <a:cubicBezTo>
                    <a:pt x="0" y="33"/>
                    <a:pt x="0" y="32"/>
                    <a:pt x="0" y="32"/>
                  </a:cubicBezTo>
                  <a:cubicBezTo>
                    <a:pt x="0" y="32"/>
                    <a:pt x="0" y="32"/>
                    <a:pt x="0" y="32"/>
                  </a:cubicBezTo>
                  <a:cubicBezTo>
                    <a:pt x="2" y="32"/>
                    <a:pt x="4" y="32"/>
                    <a:pt x="6" y="32"/>
                  </a:cubicBezTo>
                  <a:cubicBezTo>
                    <a:pt x="7" y="32"/>
                    <a:pt x="10" y="32"/>
                    <a:pt x="12" y="32"/>
                  </a:cubicBezTo>
                  <a:cubicBezTo>
                    <a:pt x="13" y="32"/>
                    <a:pt x="17" y="32"/>
                    <a:pt x="18" y="31"/>
                  </a:cubicBezTo>
                  <a:cubicBezTo>
                    <a:pt x="20" y="31"/>
                    <a:pt x="24" y="30"/>
                    <a:pt x="26" y="29"/>
                  </a:cubicBezTo>
                  <a:cubicBezTo>
                    <a:pt x="27" y="28"/>
                    <a:pt x="29" y="27"/>
                    <a:pt x="30" y="26"/>
                  </a:cubicBezTo>
                  <a:cubicBezTo>
                    <a:pt x="31" y="26"/>
                    <a:pt x="31" y="25"/>
                    <a:pt x="32" y="25"/>
                  </a:cubicBezTo>
                  <a:cubicBezTo>
                    <a:pt x="32" y="24"/>
                    <a:pt x="34" y="24"/>
                    <a:pt x="34" y="23"/>
                  </a:cubicBezTo>
                  <a:cubicBezTo>
                    <a:pt x="35" y="23"/>
                    <a:pt x="36" y="22"/>
                    <a:pt x="37" y="22"/>
                  </a:cubicBezTo>
                  <a:cubicBezTo>
                    <a:pt x="37" y="22"/>
                    <a:pt x="38" y="22"/>
                    <a:pt x="39" y="22"/>
                  </a:cubicBezTo>
                  <a:cubicBezTo>
                    <a:pt x="39" y="22"/>
                    <a:pt x="40" y="23"/>
                    <a:pt x="40" y="23"/>
                  </a:cubicBezTo>
                  <a:cubicBezTo>
                    <a:pt x="41" y="23"/>
                    <a:pt x="42" y="23"/>
                    <a:pt x="42" y="23"/>
                  </a:cubicBezTo>
                  <a:cubicBezTo>
                    <a:pt x="43" y="23"/>
                    <a:pt x="43" y="22"/>
                    <a:pt x="44" y="22"/>
                  </a:cubicBezTo>
                  <a:cubicBezTo>
                    <a:pt x="44" y="21"/>
                    <a:pt x="44" y="20"/>
                    <a:pt x="44" y="19"/>
                  </a:cubicBezTo>
                  <a:cubicBezTo>
                    <a:pt x="44" y="19"/>
                    <a:pt x="45" y="18"/>
                    <a:pt x="45" y="17"/>
                  </a:cubicBezTo>
                  <a:cubicBezTo>
                    <a:pt x="45" y="17"/>
                    <a:pt x="45" y="16"/>
                    <a:pt x="46" y="15"/>
                  </a:cubicBezTo>
                  <a:cubicBezTo>
                    <a:pt x="46" y="15"/>
                    <a:pt x="47" y="14"/>
                    <a:pt x="47" y="14"/>
                  </a:cubicBezTo>
                  <a:cubicBezTo>
                    <a:pt x="48" y="13"/>
                    <a:pt x="49" y="13"/>
                    <a:pt x="49" y="13"/>
                  </a:cubicBezTo>
                  <a:cubicBezTo>
                    <a:pt x="50" y="12"/>
                    <a:pt x="51" y="10"/>
                    <a:pt x="51" y="10"/>
                  </a:cubicBezTo>
                  <a:cubicBezTo>
                    <a:pt x="51" y="9"/>
                    <a:pt x="52" y="9"/>
                    <a:pt x="53" y="8"/>
                  </a:cubicBezTo>
                  <a:cubicBezTo>
                    <a:pt x="53" y="8"/>
                    <a:pt x="53" y="6"/>
                    <a:pt x="53" y="6"/>
                  </a:cubicBezTo>
                  <a:cubicBezTo>
                    <a:pt x="53" y="5"/>
                    <a:pt x="52" y="4"/>
                    <a:pt x="52" y="3"/>
                  </a:cubicBezTo>
                  <a:cubicBezTo>
                    <a:pt x="52" y="3"/>
                    <a:pt x="53" y="2"/>
                    <a:pt x="53" y="1"/>
                  </a:cubicBezTo>
                  <a:cubicBezTo>
                    <a:pt x="54" y="1"/>
                    <a:pt x="54" y="0"/>
                    <a:pt x="55" y="0"/>
                  </a:cubicBezTo>
                  <a:cubicBezTo>
                    <a:pt x="55" y="0"/>
                    <a:pt x="55" y="0"/>
                    <a:pt x="55" y="0"/>
                  </a:cubicBezTo>
                  <a:cubicBezTo>
                    <a:pt x="55" y="0"/>
                    <a:pt x="56" y="1"/>
                    <a:pt x="56" y="1"/>
                  </a:cubicBezTo>
                  <a:cubicBezTo>
                    <a:pt x="56" y="1"/>
                    <a:pt x="57" y="2"/>
                    <a:pt x="57" y="2"/>
                  </a:cubicBezTo>
                  <a:cubicBezTo>
                    <a:pt x="58" y="3"/>
                    <a:pt x="60" y="3"/>
                    <a:pt x="62" y="4"/>
                  </a:cubicBezTo>
                  <a:cubicBezTo>
                    <a:pt x="63" y="4"/>
                    <a:pt x="65" y="4"/>
                    <a:pt x="67" y="4"/>
                  </a:cubicBezTo>
                  <a:cubicBezTo>
                    <a:pt x="68" y="5"/>
                    <a:pt x="70" y="5"/>
                    <a:pt x="71" y="4"/>
                  </a:cubicBezTo>
                  <a:cubicBezTo>
                    <a:pt x="72" y="4"/>
                    <a:pt x="73" y="3"/>
                    <a:pt x="74" y="3"/>
                  </a:cubicBezTo>
                  <a:cubicBezTo>
                    <a:pt x="75" y="3"/>
                    <a:pt x="77" y="3"/>
                    <a:pt x="78" y="4"/>
                  </a:cubicBezTo>
                  <a:cubicBezTo>
                    <a:pt x="79" y="4"/>
                    <a:pt x="79" y="5"/>
                    <a:pt x="80" y="5"/>
                  </a:cubicBezTo>
                  <a:cubicBezTo>
                    <a:pt x="81" y="5"/>
                    <a:pt x="82" y="6"/>
                    <a:pt x="82" y="6"/>
                  </a:cubicBezTo>
                  <a:cubicBezTo>
                    <a:pt x="83" y="6"/>
                    <a:pt x="84" y="5"/>
                    <a:pt x="84" y="5"/>
                  </a:cubicBezTo>
                  <a:cubicBezTo>
                    <a:pt x="85" y="6"/>
                    <a:pt x="85" y="6"/>
                    <a:pt x="86" y="6"/>
                  </a:cubicBezTo>
                  <a:cubicBezTo>
                    <a:pt x="86" y="7"/>
                    <a:pt x="86" y="8"/>
                    <a:pt x="86" y="8"/>
                  </a:cubicBezTo>
                  <a:cubicBezTo>
                    <a:pt x="86" y="9"/>
                    <a:pt x="87" y="10"/>
                    <a:pt x="88" y="10"/>
                  </a:cubicBezTo>
                  <a:cubicBezTo>
                    <a:pt x="88" y="10"/>
                    <a:pt x="89" y="9"/>
                    <a:pt x="89" y="9"/>
                  </a:cubicBezTo>
                  <a:cubicBezTo>
                    <a:pt x="90" y="9"/>
                    <a:pt x="91" y="8"/>
                    <a:pt x="91" y="7"/>
                  </a:cubicBezTo>
                  <a:cubicBezTo>
                    <a:pt x="92" y="7"/>
                    <a:pt x="92" y="6"/>
                    <a:pt x="93" y="5"/>
                  </a:cubicBezTo>
                  <a:cubicBezTo>
                    <a:pt x="94" y="5"/>
                    <a:pt x="96" y="5"/>
                    <a:pt x="97" y="5"/>
                  </a:cubicBezTo>
                  <a:cubicBezTo>
                    <a:pt x="97" y="6"/>
                    <a:pt x="99" y="6"/>
                    <a:pt x="100" y="6"/>
                  </a:cubicBezTo>
                  <a:cubicBezTo>
                    <a:pt x="100" y="6"/>
                    <a:pt x="102" y="7"/>
                    <a:pt x="102" y="8"/>
                  </a:cubicBezTo>
                  <a:cubicBezTo>
                    <a:pt x="103" y="8"/>
                    <a:pt x="103" y="10"/>
                    <a:pt x="103" y="11"/>
                  </a:cubicBezTo>
                  <a:cubicBezTo>
                    <a:pt x="104" y="11"/>
                    <a:pt x="104" y="11"/>
                    <a:pt x="105" y="12"/>
                  </a:cubicBezTo>
                  <a:cubicBezTo>
                    <a:pt x="105" y="13"/>
                    <a:pt x="104" y="14"/>
                    <a:pt x="104" y="15"/>
                  </a:cubicBezTo>
                  <a:cubicBezTo>
                    <a:pt x="104" y="16"/>
                    <a:pt x="104" y="17"/>
                    <a:pt x="104" y="17"/>
                  </a:cubicBezTo>
                  <a:cubicBezTo>
                    <a:pt x="105" y="17"/>
                    <a:pt x="106" y="18"/>
                    <a:pt x="106" y="18"/>
                  </a:cubicBezTo>
                  <a:cubicBezTo>
                    <a:pt x="106" y="19"/>
                    <a:pt x="107" y="19"/>
                    <a:pt x="107" y="20"/>
                  </a:cubicBezTo>
                  <a:cubicBezTo>
                    <a:pt x="106" y="21"/>
                    <a:pt x="105" y="22"/>
                    <a:pt x="105" y="23"/>
                  </a:cubicBezTo>
                  <a:cubicBezTo>
                    <a:pt x="104" y="24"/>
                    <a:pt x="105" y="26"/>
                    <a:pt x="105" y="27"/>
                  </a:cubicBezTo>
                  <a:cubicBezTo>
                    <a:pt x="105" y="29"/>
                    <a:pt x="105" y="31"/>
                    <a:pt x="106" y="3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5" name="Freeform 316"/>
            <p:cNvSpPr>
              <a:spLocks/>
            </p:cNvSpPr>
            <p:nvPr/>
          </p:nvSpPr>
          <p:spPr bwMode="auto">
            <a:xfrm>
              <a:off x="744538" y="2517775"/>
              <a:ext cx="123825" cy="87313"/>
            </a:xfrm>
            <a:custGeom>
              <a:avLst/>
              <a:gdLst/>
              <a:ahLst/>
              <a:cxnLst>
                <a:cxn ang="0">
                  <a:pos x="66" y="30"/>
                </a:cxn>
                <a:cxn ang="0">
                  <a:pos x="64" y="35"/>
                </a:cxn>
                <a:cxn ang="0">
                  <a:pos x="61" y="38"/>
                </a:cxn>
                <a:cxn ang="0">
                  <a:pos x="58" y="41"/>
                </a:cxn>
                <a:cxn ang="0">
                  <a:pos x="54" y="44"/>
                </a:cxn>
                <a:cxn ang="0">
                  <a:pos x="52" y="46"/>
                </a:cxn>
                <a:cxn ang="0">
                  <a:pos x="49" y="42"/>
                </a:cxn>
                <a:cxn ang="0">
                  <a:pos x="44" y="39"/>
                </a:cxn>
                <a:cxn ang="0">
                  <a:pos x="38" y="41"/>
                </a:cxn>
                <a:cxn ang="0">
                  <a:pos x="35" y="44"/>
                </a:cxn>
                <a:cxn ang="0">
                  <a:pos x="33" y="40"/>
                </a:cxn>
                <a:cxn ang="0">
                  <a:pos x="29" y="40"/>
                </a:cxn>
                <a:cxn ang="0">
                  <a:pos x="25" y="38"/>
                </a:cxn>
                <a:cxn ang="0">
                  <a:pos x="18" y="38"/>
                </a:cxn>
                <a:cxn ang="0">
                  <a:pos x="9" y="38"/>
                </a:cxn>
                <a:cxn ang="0">
                  <a:pos x="3" y="35"/>
                </a:cxn>
                <a:cxn ang="0">
                  <a:pos x="3" y="32"/>
                </a:cxn>
                <a:cxn ang="0">
                  <a:pos x="4" y="27"/>
                </a:cxn>
                <a:cxn ang="0">
                  <a:pos x="3" y="22"/>
                </a:cxn>
                <a:cxn ang="0">
                  <a:pos x="1" y="17"/>
                </a:cxn>
                <a:cxn ang="0">
                  <a:pos x="1" y="15"/>
                </a:cxn>
                <a:cxn ang="0">
                  <a:pos x="3" y="13"/>
                </a:cxn>
                <a:cxn ang="0">
                  <a:pos x="0" y="11"/>
                </a:cxn>
                <a:cxn ang="0">
                  <a:pos x="1" y="8"/>
                </a:cxn>
                <a:cxn ang="0">
                  <a:pos x="1" y="3"/>
                </a:cxn>
                <a:cxn ang="0">
                  <a:pos x="4" y="0"/>
                </a:cxn>
                <a:cxn ang="0">
                  <a:pos x="5" y="1"/>
                </a:cxn>
                <a:cxn ang="0">
                  <a:pos x="8" y="2"/>
                </a:cxn>
                <a:cxn ang="0">
                  <a:pos x="12" y="3"/>
                </a:cxn>
                <a:cxn ang="0">
                  <a:pos x="14" y="2"/>
                </a:cxn>
                <a:cxn ang="0">
                  <a:pos x="17" y="3"/>
                </a:cxn>
                <a:cxn ang="0">
                  <a:pos x="21" y="2"/>
                </a:cxn>
                <a:cxn ang="0">
                  <a:pos x="24" y="2"/>
                </a:cxn>
                <a:cxn ang="0">
                  <a:pos x="26" y="5"/>
                </a:cxn>
                <a:cxn ang="0">
                  <a:pos x="29" y="2"/>
                </a:cxn>
                <a:cxn ang="0">
                  <a:pos x="33" y="6"/>
                </a:cxn>
                <a:cxn ang="0">
                  <a:pos x="38" y="11"/>
                </a:cxn>
                <a:cxn ang="0">
                  <a:pos x="44" y="12"/>
                </a:cxn>
                <a:cxn ang="0">
                  <a:pos x="50" y="9"/>
                </a:cxn>
                <a:cxn ang="0">
                  <a:pos x="55" y="11"/>
                </a:cxn>
                <a:cxn ang="0">
                  <a:pos x="58" y="8"/>
                </a:cxn>
                <a:cxn ang="0">
                  <a:pos x="63" y="9"/>
                </a:cxn>
                <a:cxn ang="0">
                  <a:pos x="64" y="13"/>
                </a:cxn>
                <a:cxn ang="0">
                  <a:pos x="66" y="24"/>
                </a:cxn>
              </a:cxnLst>
              <a:rect l="0" t="0" r="r" b="b"/>
              <a:pathLst>
                <a:path w="66" h="46">
                  <a:moveTo>
                    <a:pt x="66" y="24"/>
                  </a:moveTo>
                  <a:cubicBezTo>
                    <a:pt x="66" y="25"/>
                    <a:pt x="66" y="28"/>
                    <a:pt x="66" y="30"/>
                  </a:cubicBezTo>
                  <a:cubicBezTo>
                    <a:pt x="66" y="31"/>
                    <a:pt x="66" y="32"/>
                    <a:pt x="65" y="33"/>
                  </a:cubicBezTo>
                  <a:cubicBezTo>
                    <a:pt x="65" y="34"/>
                    <a:pt x="65" y="35"/>
                    <a:pt x="64" y="35"/>
                  </a:cubicBezTo>
                  <a:cubicBezTo>
                    <a:pt x="64" y="36"/>
                    <a:pt x="63" y="37"/>
                    <a:pt x="62" y="37"/>
                  </a:cubicBezTo>
                  <a:cubicBezTo>
                    <a:pt x="62" y="37"/>
                    <a:pt x="61" y="38"/>
                    <a:pt x="61" y="38"/>
                  </a:cubicBezTo>
                  <a:cubicBezTo>
                    <a:pt x="60" y="38"/>
                    <a:pt x="59" y="38"/>
                    <a:pt x="59" y="39"/>
                  </a:cubicBezTo>
                  <a:cubicBezTo>
                    <a:pt x="59" y="39"/>
                    <a:pt x="58" y="40"/>
                    <a:pt x="58" y="41"/>
                  </a:cubicBezTo>
                  <a:cubicBezTo>
                    <a:pt x="58" y="41"/>
                    <a:pt x="57" y="42"/>
                    <a:pt x="57" y="42"/>
                  </a:cubicBezTo>
                  <a:cubicBezTo>
                    <a:pt x="56" y="43"/>
                    <a:pt x="55" y="43"/>
                    <a:pt x="54" y="44"/>
                  </a:cubicBezTo>
                  <a:cubicBezTo>
                    <a:pt x="53" y="44"/>
                    <a:pt x="53" y="45"/>
                    <a:pt x="52" y="45"/>
                  </a:cubicBezTo>
                  <a:cubicBezTo>
                    <a:pt x="52" y="45"/>
                    <a:pt x="52" y="46"/>
                    <a:pt x="52" y="46"/>
                  </a:cubicBezTo>
                  <a:cubicBezTo>
                    <a:pt x="51" y="45"/>
                    <a:pt x="51" y="45"/>
                    <a:pt x="50" y="45"/>
                  </a:cubicBezTo>
                  <a:cubicBezTo>
                    <a:pt x="50" y="44"/>
                    <a:pt x="50" y="42"/>
                    <a:pt x="49" y="42"/>
                  </a:cubicBezTo>
                  <a:cubicBezTo>
                    <a:pt x="49" y="41"/>
                    <a:pt x="47" y="40"/>
                    <a:pt x="47" y="40"/>
                  </a:cubicBezTo>
                  <a:cubicBezTo>
                    <a:pt x="46" y="40"/>
                    <a:pt x="44" y="40"/>
                    <a:pt x="44" y="39"/>
                  </a:cubicBezTo>
                  <a:cubicBezTo>
                    <a:pt x="43" y="39"/>
                    <a:pt x="41" y="39"/>
                    <a:pt x="40" y="39"/>
                  </a:cubicBezTo>
                  <a:cubicBezTo>
                    <a:pt x="39" y="40"/>
                    <a:pt x="39" y="41"/>
                    <a:pt x="38" y="41"/>
                  </a:cubicBezTo>
                  <a:cubicBezTo>
                    <a:pt x="38" y="42"/>
                    <a:pt x="37" y="43"/>
                    <a:pt x="36" y="43"/>
                  </a:cubicBezTo>
                  <a:cubicBezTo>
                    <a:pt x="36" y="43"/>
                    <a:pt x="35" y="44"/>
                    <a:pt x="35" y="44"/>
                  </a:cubicBezTo>
                  <a:cubicBezTo>
                    <a:pt x="34" y="44"/>
                    <a:pt x="33" y="43"/>
                    <a:pt x="33" y="42"/>
                  </a:cubicBezTo>
                  <a:cubicBezTo>
                    <a:pt x="33" y="42"/>
                    <a:pt x="33" y="41"/>
                    <a:pt x="33" y="40"/>
                  </a:cubicBezTo>
                  <a:cubicBezTo>
                    <a:pt x="32" y="40"/>
                    <a:pt x="32" y="40"/>
                    <a:pt x="31" y="39"/>
                  </a:cubicBezTo>
                  <a:cubicBezTo>
                    <a:pt x="31" y="39"/>
                    <a:pt x="30" y="40"/>
                    <a:pt x="29" y="40"/>
                  </a:cubicBezTo>
                  <a:cubicBezTo>
                    <a:pt x="29" y="40"/>
                    <a:pt x="28" y="39"/>
                    <a:pt x="27" y="39"/>
                  </a:cubicBezTo>
                  <a:cubicBezTo>
                    <a:pt x="26" y="39"/>
                    <a:pt x="26" y="38"/>
                    <a:pt x="25" y="38"/>
                  </a:cubicBezTo>
                  <a:cubicBezTo>
                    <a:pt x="24" y="37"/>
                    <a:pt x="22" y="37"/>
                    <a:pt x="21" y="37"/>
                  </a:cubicBezTo>
                  <a:cubicBezTo>
                    <a:pt x="20" y="37"/>
                    <a:pt x="19" y="38"/>
                    <a:pt x="18" y="38"/>
                  </a:cubicBezTo>
                  <a:cubicBezTo>
                    <a:pt x="17" y="39"/>
                    <a:pt x="15" y="39"/>
                    <a:pt x="14" y="38"/>
                  </a:cubicBezTo>
                  <a:cubicBezTo>
                    <a:pt x="12" y="38"/>
                    <a:pt x="10" y="38"/>
                    <a:pt x="9" y="38"/>
                  </a:cubicBezTo>
                  <a:cubicBezTo>
                    <a:pt x="7" y="37"/>
                    <a:pt x="5" y="37"/>
                    <a:pt x="4" y="36"/>
                  </a:cubicBezTo>
                  <a:cubicBezTo>
                    <a:pt x="4" y="36"/>
                    <a:pt x="3" y="35"/>
                    <a:pt x="3" y="35"/>
                  </a:cubicBezTo>
                  <a:cubicBezTo>
                    <a:pt x="3" y="35"/>
                    <a:pt x="2" y="34"/>
                    <a:pt x="2" y="34"/>
                  </a:cubicBezTo>
                  <a:cubicBezTo>
                    <a:pt x="2" y="33"/>
                    <a:pt x="3" y="32"/>
                    <a:pt x="3" y="32"/>
                  </a:cubicBezTo>
                  <a:cubicBezTo>
                    <a:pt x="3" y="31"/>
                    <a:pt x="3" y="30"/>
                    <a:pt x="3" y="30"/>
                  </a:cubicBezTo>
                  <a:cubicBezTo>
                    <a:pt x="3" y="29"/>
                    <a:pt x="4" y="28"/>
                    <a:pt x="4" y="27"/>
                  </a:cubicBezTo>
                  <a:cubicBezTo>
                    <a:pt x="4" y="26"/>
                    <a:pt x="4" y="25"/>
                    <a:pt x="4" y="24"/>
                  </a:cubicBezTo>
                  <a:cubicBezTo>
                    <a:pt x="4" y="23"/>
                    <a:pt x="3" y="22"/>
                    <a:pt x="3" y="22"/>
                  </a:cubicBezTo>
                  <a:cubicBezTo>
                    <a:pt x="3" y="21"/>
                    <a:pt x="2" y="19"/>
                    <a:pt x="2" y="19"/>
                  </a:cubicBezTo>
                  <a:cubicBezTo>
                    <a:pt x="2" y="18"/>
                    <a:pt x="1" y="18"/>
                    <a:pt x="1" y="17"/>
                  </a:cubicBezTo>
                  <a:cubicBezTo>
                    <a:pt x="1" y="17"/>
                    <a:pt x="1" y="16"/>
                    <a:pt x="1" y="16"/>
                  </a:cubicBezTo>
                  <a:cubicBezTo>
                    <a:pt x="1" y="16"/>
                    <a:pt x="1" y="15"/>
                    <a:pt x="1" y="15"/>
                  </a:cubicBezTo>
                  <a:cubicBezTo>
                    <a:pt x="1" y="15"/>
                    <a:pt x="2" y="15"/>
                    <a:pt x="3" y="14"/>
                  </a:cubicBezTo>
                  <a:cubicBezTo>
                    <a:pt x="3" y="14"/>
                    <a:pt x="3" y="14"/>
                    <a:pt x="3" y="13"/>
                  </a:cubicBezTo>
                  <a:cubicBezTo>
                    <a:pt x="3" y="13"/>
                    <a:pt x="3" y="12"/>
                    <a:pt x="2" y="12"/>
                  </a:cubicBezTo>
                  <a:cubicBezTo>
                    <a:pt x="2" y="12"/>
                    <a:pt x="1" y="11"/>
                    <a:pt x="0" y="11"/>
                  </a:cubicBezTo>
                  <a:cubicBezTo>
                    <a:pt x="0" y="11"/>
                    <a:pt x="0" y="10"/>
                    <a:pt x="0" y="9"/>
                  </a:cubicBezTo>
                  <a:cubicBezTo>
                    <a:pt x="0" y="9"/>
                    <a:pt x="0" y="8"/>
                    <a:pt x="1" y="8"/>
                  </a:cubicBezTo>
                  <a:cubicBezTo>
                    <a:pt x="1" y="7"/>
                    <a:pt x="1" y="6"/>
                    <a:pt x="1" y="5"/>
                  </a:cubicBezTo>
                  <a:cubicBezTo>
                    <a:pt x="1" y="5"/>
                    <a:pt x="1" y="3"/>
                    <a:pt x="1" y="3"/>
                  </a:cubicBezTo>
                  <a:cubicBezTo>
                    <a:pt x="1" y="2"/>
                    <a:pt x="1" y="1"/>
                    <a:pt x="1" y="0"/>
                  </a:cubicBezTo>
                  <a:cubicBezTo>
                    <a:pt x="2" y="0"/>
                    <a:pt x="3" y="1"/>
                    <a:pt x="4" y="0"/>
                  </a:cubicBezTo>
                  <a:cubicBezTo>
                    <a:pt x="4" y="0"/>
                    <a:pt x="4" y="0"/>
                    <a:pt x="4" y="0"/>
                  </a:cubicBezTo>
                  <a:cubicBezTo>
                    <a:pt x="5" y="0"/>
                    <a:pt x="5" y="1"/>
                    <a:pt x="5" y="1"/>
                  </a:cubicBezTo>
                  <a:cubicBezTo>
                    <a:pt x="5" y="1"/>
                    <a:pt x="6" y="2"/>
                    <a:pt x="6" y="3"/>
                  </a:cubicBezTo>
                  <a:cubicBezTo>
                    <a:pt x="7" y="3"/>
                    <a:pt x="8" y="2"/>
                    <a:pt x="8" y="2"/>
                  </a:cubicBezTo>
                  <a:cubicBezTo>
                    <a:pt x="9" y="2"/>
                    <a:pt x="10" y="4"/>
                    <a:pt x="11" y="4"/>
                  </a:cubicBezTo>
                  <a:cubicBezTo>
                    <a:pt x="11" y="3"/>
                    <a:pt x="11" y="3"/>
                    <a:pt x="12" y="3"/>
                  </a:cubicBezTo>
                  <a:cubicBezTo>
                    <a:pt x="12" y="2"/>
                    <a:pt x="13" y="2"/>
                    <a:pt x="13" y="2"/>
                  </a:cubicBezTo>
                  <a:cubicBezTo>
                    <a:pt x="13" y="2"/>
                    <a:pt x="14" y="2"/>
                    <a:pt x="14" y="2"/>
                  </a:cubicBezTo>
                  <a:cubicBezTo>
                    <a:pt x="15" y="2"/>
                    <a:pt x="15" y="3"/>
                    <a:pt x="15" y="4"/>
                  </a:cubicBezTo>
                  <a:cubicBezTo>
                    <a:pt x="16" y="4"/>
                    <a:pt x="17" y="3"/>
                    <a:pt x="17" y="3"/>
                  </a:cubicBezTo>
                  <a:cubicBezTo>
                    <a:pt x="18" y="3"/>
                    <a:pt x="19" y="2"/>
                    <a:pt x="19" y="2"/>
                  </a:cubicBezTo>
                  <a:cubicBezTo>
                    <a:pt x="20" y="2"/>
                    <a:pt x="20" y="2"/>
                    <a:pt x="21" y="2"/>
                  </a:cubicBezTo>
                  <a:cubicBezTo>
                    <a:pt x="21" y="2"/>
                    <a:pt x="22" y="1"/>
                    <a:pt x="22" y="1"/>
                  </a:cubicBezTo>
                  <a:cubicBezTo>
                    <a:pt x="23" y="1"/>
                    <a:pt x="23" y="2"/>
                    <a:pt x="24" y="2"/>
                  </a:cubicBezTo>
                  <a:cubicBezTo>
                    <a:pt x="24" y="3"/>
                    <a:pt x="25" y="3"/>
                    <a:pt x="25" y="3"/>
                  </a:cubicBezTo>
                  <a:cubicBezTo>
                    <a:pt x="25" y="4"/>
                    <a:pt x="26" y="5"/>
                    <a:pt x="26" y="5"/>
                  </a:cubicBezTo>
                  <a:cubicBezTo>
                    <a:pt x="27" y="5"/>
                    <a:pt x="28" y="4"/>
                    <a:pt x="28" y="4"/>
                  </a:cubicBezTo>
                  <a:cubicBezTo>
                    <a:pt x="28" y="4"/>
                    <a:pt x="29" y="3"/>
                    <a:pt x="29" y="2"/>
                  </a:cubicBezTo>
                  <a:cubicBezTo>
                    <a:pt x="30" y="2"/>
                    <a:pt x="31" y="3"/>
                    <a:pt x="32" y="3"/>
                  </a:cubicBezTo>
                  <a:cubicBezTo>
                    <a:pt x="33" y="4"/>
                    <a:pt x="33" y="5"/>
                    <a:pt x="33" y="6"/>
                  </a:cubicBezTo>
                  <a:cubicBezTo>
                    <a:pt x="33" y="7"/>
                    <a:pt x="34" y="9"/>
                    <a:pt x="35" y="9"/>
                  </a:cubicBezTo>
                  <a:cubicBezTo>
                    <a:pt x="36" y="10"/>
                    <a:pt x="38" y="11"/>
                    <a:pt x="38" y="11"/>
                  </a:cubicBezTo>
                  <a:cubicBezTo>
                    <a:pt x="39" y="12"/>
                    <a:pt x="40" y="13"/>
                    <a:pt x="41" y="13"/>
                  </a:cubicBezTo>
                  <a:cubicBezTo>
                    <a:pt x="42" y="13"/>
                    <a:pt x="43" y="12"/>
                    <a:pt x="44" y="12"/>
                  </a:cubicBezTo>
                  <a:cubicBezTo>
                    <a:pt x="45" y="12"/>
                    <a:pt x="46" y="11"/>
                    <a:pt x="46" y="11"/>
                  </a:cubicBezTo>
                  <a:cubicBezTo>
                    <a:pt x="47" y="11"/>
                    <a:pt x="49" y="10"/>
                    <a:pt x="50" y="9"/>
                  </a:cubicBezTo>
                  <a:cubicBezTo>
                    <a:pt x="51" y="9"/>
                    <a:pt x="52" y="9"/>
                    <a:pt x="52" y="9"/>
                  </a:cubicBezTo>
                  <a:cubicBezTo>
                    <a:pt x="53" y="10"/>
                    <a:pt x="54" y="10"/>
                    <a:pt x="55" y="11"/>
                  </a:cubicBezTo>
                  <a:cubicBezTo>
                    <a:pt x="56" y="11"/>
                    <a:pt x="57" y="11"/>
                    <a:pt x="57" y="10"/>
                  </a:cubicBezTo>
                  <a:cubicBezTo>
                    <a:pt x="58" y="10"/>
                    <a:pt x="58" y="9"/>
                    <a:pt x="58" y="8"/>
                  </a:cubicBezTo>
                  <a:cubicBezTo>
                    <a:pt x="58" y="8"/>
                    <a:pt x="60" y="8"/>
                    <a:pt x="60" y="8"/>
                  </a:cubicBezTo>
                  <a:cubicBezTo>
                    <a:pt x="61" y="8"/>
                    <a:pt x="62" y="8"/>
                    <a:pt x="63" y="9"/>
                  </a:cubicBezTo>
                  <a:cubicBezTo>
                    <a:pt x="63" y="9"/>
                    <a:pt x="64" y="10"/>
                    <a:pt x="65" y="10"/>
                  </a:cubicBezTo>
                  <a:cubicBezTo>
                    <a:pt x="65" y="11"/>
                    <a:pt x="64" y="12"/>
                    <a:pt x="64" y="13"/>
                  </a:cubicBezTo>
                  <a:cubicBezTo>
                    <a:pt x="64" y="15"/>
                    <a:pt x="64" y="18"/>
                    <a:pt x="64" y="20"/>
                  </a:cubicBezTo>
                  <a:cubicBezTo>
                    <a:pt x="64" y="21"/>
                    <a:pt x="65" y="23"/>
                    <a:pt x="66" y="24"/>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6" name="Freeform 317"/>
            <p:cNvSpPr>
              <a:spLocks/>
            </p:cNvSpPr>
            <p:nvPr/>
          </p:nvSpPr>
          <p:spPr bwMode="auto">
            <a:xfrm>
              <a:off x="752476" y="2433638"/>
              <a:ext cx="131763" cy="109538"/>
            </a:xfrm>
            <a:custGeom>
              <a:avLst/>
              <a:gdLst/>
              <a:ahLst/>
              <a:cxnLst>
                <a:cxn ang="0">
                  <a:pos x="67" y="41"/>
                </a:cxn>
                <a:cxn ang="0">
                  <a:pos x="67" y="46"/>
                </a:cxn>
                <a:cxn ang="0">
                  <a:pos x="63" y="46"/>
                </a:cxn>
                <a:cxn ang="0">
                  <a:pos x="62" y="49"/>
                </a:cxn>
                <a:cxn ang="0">
                  <a:pos x="61" y="53"/>
                </a:cxn>
                <a:cxn ang="0">
                  <a:pos x="59" y="54"/>
                </a:cxn>
                <a:cxn ang="0">
                  <a:pos x="54" y="53"/>
                </a:cxn>
                <a:cxn ang="0">
                  <a:pos x="51" y="56"/>
                </a:cxn>
                <a:cxn ang="0">
                  <a:pos x="46" y="54"/>
                </a:cxn>
                <a:cxn ang="0">
                  <a:pos x="40" y="57"/>
                </a:cxn>
                <a:cxn ang="0">
                  <a:pos x="34" y="56"/>
                </a:cxn>
                <a:cxn ang="0">
                  <a:pos x="29" y="51"/>
                </a:cxn>
                <a:cxn ang="0">
                  <a:pos x="25" y="47"/>
                </a:cxn>
                <a:cxn ang="0">
                  <a:pos x="22" y="50"/>
                </a:cxn>
                <a:cxn ang="0">
                  <a:pos x="20" y="47"/>
                </a:cxn>
                <a:cxn ang="0">
                  <a:pos x="17" y="47"/>
                </a:cxn>
                <a:cxn ang="0">
                  <a:pos x="13" y="48"/>
                </a:cxn>
                <a:cxn ang="0">
                  <a:pos x="10" y="47"/>
                </a:cxn>
                <a:cxn ang="0">
                  <a:pos x="8" y="48"/>
                </a:cxn>
                <a:cxn ang="0">
                  <a:pos x="4" y="47"/>
                </a:cxn>
                <a:cxn ang="0">
                  <a:pos x="1" y="46"/>
                </a:cxn>
                <a:cxn ang="0">
                  <a:pos x="1" y="45"/>
                </a:cxn>
                <a:cxn ang="0">
                  <a:pos x="3" y="43"/>
                </a:cxn>
                <a:cxn ang="0">
                  <a:pos x="5" y="39"/>
                </a:cxn>
                <a:cxn ang="0">
                  <a:pos x="9" y="36"/>
                </a:cxn>
                <a:cxn ang="0">
                  <a:pos x="10" y="36"/>
                </a:cxn>
                <a:cxn ang="0">
                  <a:pos x="9" y="32"/>
                </a:cxn>
                <a:cxn ang="0">
                  <a:pos x="8" y="29"/>
                </a:cxn>
                <a:cxn ang="0">
                  <a:pos x="9" y="27"/>
                </a:cxn>
                <a:cxn ang="0">
                  <a:pos x="11" y="25"/>
                </a:cxn>
                <a:cxn ang="0">
                  <a:pos x="14" y="19"/>
                </a:cxn>
                <a:cxn ang="0">
                  <a:pos x="17" y="19"/>
                </a:cxn>
                <a:cxn ang="0">
                  <a:pos x="21" y="22"/>
                </a:cxn>
                <a:cxn ang="0">
                  <a:pos x="25" y="18"/>
                </a:cxn>
                <a:cxn ang="0">
                  <a:pos x="27" y="13"/>
                </a:cxn>
                <a:cxn ang="0">
                  <a:pos x="28" y="8"/>
                </a:cxn>
                <a:cxn ang="0">
                  <a:pos x="29" y="7"/>
                </a:cxn>
                <a:cxn ang="0">
                  <a:pos x="36" y="5"/>
                </a:cxn>
                <a:cxn ang="0">
                  <a:pos x="39" y="7"/>
                </a:cxn>
                <a:cxn ang="0">
                  <a:pos x="43" y="5"/>
                </a:cxn>
                <a:cxn ang="0">
                  <a:pos x="48" y="2"/>
                </a:cxn>
                <a:cxn ang="0">
                  <a:pos x="53" y="7"/>
                </a:cxn>
                <a:cxn ang="0">
                  <a:pos x="58" y="3"/>
                </a:cxn>
                <a:cxn ang="0">
                  <a:pos x="62" y="0"/>
                </a:cxn>
                <a:cxn ang="0">
                  <a:pos x="64" y="4"/>
                </a:cxn>
                <a:cxn ang="0">
                  <a:pos x="65" y="10"/>
                </a:cxn>
                <a:cxn ang="0">
                  <a:pos x="66" y="20"/>
                </a:cxn>
                <a:cxn ang="0">
                  <a:pos x="69" y="28"/>
                </a:cxn>
                <a:cxn ang="0">
                  <a:pos x="69" y="32"/>
                </a:cxn>
                <a:cxn ang="0">
                  <a:pos x="67" y="39"/>
                </a:cxn>
              </a:cxnLst>
              <a:rect l="0" t="0" r="r" b="b"/>
              <a:pathLst>
                <a:path w="70" h="58">
                  <a:moveTo>
                    <a:pt x="67" y="39"/>
                  </a:moveTo>
                  <a:cubicBezTo>
                    <a:pt x="67" y="40"/>
                    <a:pt x="67" y="40"/>
                    <a:pt x="67" y="41"/>
                  </a:cubicBezTo>
                  <a:cubicBezTo>
                    <a:pt x="67" y="42"/>
                    <a:pt x="67" y="44"/>
                    <a:pt x="67" y="45"/>
                  </a:cubicBezTo>
                  <a:cubicBezTo>
                    <a:pt x="67" y="45"/>
                    <a:pt x="67" y="46"/>
                    <a:pt x="67" y="46"/>
                  </a:cubicBezTo>
                  <a:cubicBezTo>
                    <a:pt x="67" y="46"/>
                    <a:pt x="66" y="46"/>
                    <a:pt x="66" y="46"/>
                  </a:cubicBezTo>
                  <a:cubicBezTo>
                    <a:pt x="65" y="46"/>
                    <a:pt x="64" y="46"/>
                    <a:pt x="63" y="46"/>
                  </a:cubicBezTo>
                  <a:cubicBezTo>
                    <a:pt x="63" y="46"/>
                    <a:pt x="62" y="47"/>
                    <a:pt x="62" y="47"/>
                  </a:cubicBezTo>
                  <a:cubicBezTo>
                    <a:pt x="62" y="48"/>
                    <a:pt x="62" y="49"/>
                    <a:pt x="62" y="49"/>
                  </a:cubicBezTo>
                  <a:cubicBezTo>
                    <a:pt x="62" y="50"/>
                    <a:pt x="61" y="50"/>
                    <a:pt x="61" y="51"/>
                  </a:cubicBezTo>
                  <a:cubicBezTo>
                    <a:pt x="61" y="51"/>
                    <a:pt x="61" y="53"/>
                    <a:pt x="61" y="53"/>
                  </a:cubicBezTo>
                  <a:cubicBezTo>
                    <a:pt x="61" y="54"/>
                    <a:pt x="61" y="54"/>
                    <a:pt x="61" y="55"/>
                  </a:cubicBezTo>
                  <a:cubicBezTo>
                    <a:pt x="60" y="55"/>
                    <a:pt x="59" y="54"/>
                    <a:pt x="59" y="54"/>
                  </a:cubicBezTo>
                  <a:cubicBezTo>
                    <a:pt x="58" y="53"/>
                    <a:pt x="57" y="53"/>
                    <a:pt x="56" y="53"/>
                  </a:cubicBezTo>
                  <a:cubicBezTo>
                    <a:pt x="56" y="53"/>
                    <a:pt x="54" y="53"/>
                    <a:pt x="54" y="53"/>
                  </a:cubicBezTo>
                  <a:cubicBezTo>
                    <a:pt x="54" y="54"/>
                    <a:pt x="54" y="55"/>
                    <a:pt x="53" y="55"/>
                  </a:cubicBezTo>
                  <a:cubicBezTo>
                    <a:pt x="53" y="56"/>
                    <a:pt x="52" y="56"/>
                    <a:pt x="51" y="56"/>
                  </a:cubicBezTo>
                  <a:cubicBezTo>
                    <a:pt x="50" y="55"/>
                    <a:pt x="49" y="55"/>
                    <a:pt x="48" y="54"/>
                  </a:cubicBezTo>
                  <a:cubicBezTo>
                    <a:pt x="48" y="54"/>
                    <a:pt x="47" y="54"/>
                    <a:pt x="46" y="54"/>
                  </a:cubicBezTo>
                  <a:cubicBezTo>
                    <a:pt x="45" y="55"/>
                    <a:pt x="43" y="56"/>
                    <a:pt x="42" y="56"/>
                  </a:cubicBezTo>
                  <a:cubicBezTo>
                    <a:pt x="42" y="56"/>
                    <a:pt x="41" y="57"/>
                    <a:pt x="40" y="57"/>
                  </a:cubicBezTo>
                  <a:cubicBezTo>
                    <a:pt x="39" y="57"/>
                    <a:pt x="38" y="58"/>
                    <a:pt x="37" y="58"/>
                  </a:cubicBezTo>
                  <a:cubicBezTo>
                    <a:pt x="36" y="58"/>
                    <a:pt x="35" y="57"/>
                    <a:pt x="34" y="56"/>
                  </a:cubicBezTo>
                  <a:cubicBezTo>
                    <a:pt x="34" y="56"/>
                    <a:pt x="32" y="55"/>
                    <a:pt x="31" y="54"/>
                  </a:cubicBezTo>
                  <a:cubicBezTo>
                    <a:pt x="30" y="54"/>
                    <a:pt x="29" y="52"/>
                    <a:pt x="29" y="51"/>
                  </a:cubicBezTo>
                  <a:cubicBezTo>
                    <a:pt x="29" y="50"/>
                    <a:pt x="29" y="49"/>
                    <a:pt x="28" y="48"/>
                  </a:cubicBezTo>
                  <a:cubicBezTo>
                    <a:pt x="27" y="48"/>
                    <a:pt x="26" y="47"/>
                    <a:pt x="25" y="47"/>
                  </a:cubicBezTo>
                  <a:cubicBezTo>
                    <a:pt x="25" y="48"/>
                    <a:pt x="24" y="49"/>
                    <a:pt x="24" y="49"/>
                  </a:cubicBezTo>
                  <a:cubicBezTo>
                    <a:pt x="24" y="49"/>
                    <a:pt x="23" y="50"/>
                    <a:pt x="22" y="50"/>
                  </a:cubicBezTo>
                  <a:cubicBezTo>
                    <a:pt x="22" y="50"/>
                    <a:pt x="21" y="49"/>
                    <a:pt x="21" y="48"/>
                  </a:cubicBezTo>
                  <a:cubicBezTo>
                    <a:pt x="21" y="48"/>
                    <a:pt x="20" y="48"/>
                    <a:pt x="20" y="47"/>
                  </a:cubicBezTo>
                  <a:cubicBezTo>
                    <a:pt x="19" y="47"/>
                    <a:pt x="19" y="46"/>
                    <a:pt x="18" y="46"/>
                  </a:cubicBezTo>
                  <a:cubicBezTo>
                    <a:pt x="18" y="46"/>
                    <a:pt x="17" y="47"/>
                    <a:pt x="17" y="47"/>
                  </a:cubicBezTo>
                  <a:cubicBezTo>
                    <a:pt x="16" y="47"/>
                    <a:pt x="16" y="47"/>
                    <a:pt x="15" y="47"/>
                  </a:cubicBezTo>
                  <a:cubicBezTo>
                    <a:pt x="15" y="47"/>
                    <a:pt x="14" y="48"/>
                    <a:pt x="13" y="48"/>
                  </a:cubicBezTo>
                  <a:cubicBezTo>
                    <a:pt x="13" y="48"/>
                    <a:pt x="12" y="49"/>
                    <a:pt x="11" y="49"/>
                  </a:cubicBezTo>
                  <a:cubicBezTo>
                    <a:pt x="11" y="48"/>
                    <a:pt x="11" y="47"/>
                    <a:pt x="10" y="47"/>
                  </a:cubicBezTo>
                  <a:cubicBezTo>
                    <a:pt x="10" y="47"/>
                    <a:pt x="9" y="47"/>
                    <a:pt x="9" y="47"/>
                  </a:cubicBezTo>
                  <a:cubicBezTo>
                    <a:pt x="9" y="47"/>
                    <a:pt x="8" y="47"/>
                    <a:pt x="8" y="48"/>
                  </a:cubicBezTo>
                  <a:cubicBezTo>
                    <a:pt x="7" y="48"/>
                    <a:pt x="7" y="48"/>
                    <a:pt x="7" y="49"/>
                  </a:cubicBezTo>
                  <a:cubicBezTo>
                    <a:pt x="6" y="49"/>
                    <a:pt x="5" y="47"/>
                    <a:pt x="4" y="47"/>
                  </a:cubicBezTo>
                  <a:cubicBezTo>
                    <a:pt x="4" y="47"/>
                    <a:pt x="3" y="48"/>
                    <a:pt x="2" y="48"/>
                  </a:cubicBezTo>
                  <a:cubicBezTo>
                    <a:pt x="2" y="47"/>
                    <a:pt x="1" y="46"/>
                    <a:pt x="1" y="46"/>
                  </a:cubicBezTo>
                  <a:cubicBezTo>
                    <a:pt x="1" y="46"/>
                    <a:pt x="1" y="45"/>
                    <a:pt x="0" y="45"/>
                  </a:cubicBezTo>
                  <a:cubicBezTo>
                    <a:pt x="0" y="45"/>
                    <a:pt x="1" y="45"/>
                    <a:pt x="1" y="45"/>
                  </a:cubicBezTo>
                  <a:cubicBezTo>
                    <a:pt x="1" y="45"/>
                    <a:pt x="1" y="44"/>
                    <a:pt x="1" y="44"/>
                  </a:cubicBezTo>
                  <a:cubicBezTo>
                    <a:pt x="2" y="43"/>
                    <a:pt x="3" y="43"/>
                    <a:pt x="3" y="43"/>
                  </a:cubicBezTo>
                  <a:cubicBezTo>
                    <a:pt x="4" y="43"/>
                    <a:pt x="5" y="42"/>
                    <a:pt x="5" y="42"/>
                  </a:cubicBezTo>
                  <a:cubicBezTo>
                    <a:pt x="5" y="41"/>
                    <a:pt x="5" y="40"/>
                    <a:pt x="5" y="39"/>
                  </a:cubicBezTo>
                  <a:cubicBezTo>
                    <a:pt x="6" y="39"/>
                    <a:pt x="6" y="38"/>
                    <a:pt x="7" y="38"/>
                  </a:cubicBezTo>
                  <a:cubicBezTo>
                    <a:pt x="7" y="37"/>
                    <a:pt x="8" y="37"/>
                    <a:pt x="9" y="36"/>
                  </a:cubicBezTo>
                  <a:cubicBezTo>
                    <a:pt x="9" y="36"/>
                    <a:pt x="9" y="36"/>
                    <a:pt x="9" y="36"/>
                  </a:cubicBezTo>
                  <a:cubicBezTo>
                    <a:pt x="9" y="36"/>
                    <a:pt x="10" y="36"/>
                    <a:pt x="10" y="36"/>
                  </a:cubicBezTo>
                  <a:cubicBezTo>
                    <a:pt x="10" y="35"/>
                    <a:pt x="10" y="35"/>
                    <a:pt x="10" y="34"/>
                  </a:cubicBezTo>
                  <a:cubicBezTo>
                    <a:pt x="10" y="34"/>
                    <a:pt x="9" y="33"/>
                    <a:pt x="9" y="32"/>
                  </a:cubicBezTo>
                  <a:cubicBezTo>
                    <a:pt x="9" y="32"/>
                    <a:pt x="8" y="31"/>
                    <a:pt x="8" y="30"/>
                  </a:cubicBezTo>
                  <a:cubicBezTo>
                    <a:pt x="7" y="30"/>
                    <a:pt x="7" y="29"/>
                    <a:pt x="8" y="29"/>
                  </a:cubicBezTo>
                  <a:cubicBezTo>
                    <a:pt x="8" y="28"/>
                    <a:pt x="9" y="28"/>
                    <a:pt x="9" y="27"/>
                  </a:cubicBezTo>
                  <a:cubicBezTo>
                    <a:pt x="9" y="27"/>
                    <a:pt x="9" y="27"/>
                    <a:pt x="9" y="27"/>
                  </a:cubicBezTo>
                  <a:cubicBezTo>
                    <a:pt x="9" y="27"/>
                    <a:pt x="9" y="27"/>
                    <a:pt x="9" y="27"/>
                  </a:cubicBezTo>
                  <a:cubicBezTo>
                    <a:pt x="10" y="26"/>
                    <a:pt x="10" y="25"/>
                    <a:pt x="11" y="25"/>
                  </a:cubicBezTo>
                  <a:cubicBezTo>
                    <a:pt x="11" y="24"/>
                    <a:pt x="12" y="22"/>
                    <a:pt x="12" y="22"/>
                  </a:cubicBezTo>
                  <a:cubicBezTo>
                    <a:pt x="13" y="21"/>
                    <a:pt x="13" y="19"/>
                    <a:pt x="14" y="19"/>
                  </a:cubicBezTo>
                  <a:cubicBezTo>
                    <a:pt x="14" y="18"/>
                    <a:pt x="15" y="19"/>
                    <a:pt x="16" y="19"/>
                  </a:cubicBezTo>
                  <a:cubicBezTo>
                    <a:pt x="16" y="19"/>
                    <a:pt x="17" y="19"/>
                    <a:pt x="17" y="19"/>
                  </a:cubicBezTo>
                  <a:cubicBezTo>
                    <a:pt x="18" y="20"/>
                    <a:pt x="19" y="21"/>
                    <a:pt x="19" y="21"/>
                  </a:cubicBezTo>
                  <a:cubicBezTo>
                    <a:pt x="20" y="22"/>
                    <a:pt x="20" y="22"/>
                    <a:pt x="21" y="22"/>
                  </a:cubicBezTo>
                  <a:cubicBezTo>
                    <a:pt x="21" y="22"/>
                    <a:pt x="22" y="21"/>
                    <a:pt x="23" y="21"/>
                  </a:cubicBezTo>
                  <a:cubicBezTo>
                    <a:pt x="23" y="20"/>
                    <a:pt x="24" y="19"/>
                    <a:pt x="25" y="18"/>
                  </a:cubicBezTo>
                  <a:cubicBezTo>
                    <a:pt x="25" y="17"/>
                    <a:pt x="26" y="16"/>
                    <a:pt x="26" y="15"/>
                  </a:cubicBezTo>
                  <a:cubicBezTo>
                    <a:pt x="27" y="14"/>
                    <a:pt x="27" y="13"/>
                    <a:pt x="27" y="13"/>
                  </a:cubicBezTo>
                  <a:cubicBezTo>
                    <a:pt x="28" y="12"/>
                    <a:pt x="28" y="11"/>
                    <a:pt x="28" y="11"/>
                  </a:cubicBezTo>
                  <a:cubicBezTo>
                    <a:pt x="28" y="10"/>
                    <a:pt x="28" y="9"/>
                    <a:pt x="28" y="8"/>
                  </a:cubicBezTo>
                  <a:cubicBezTo>
                    <a:pt x="28" y="8"/>
                    <a:pt x="28" y="8"/>
                    <a:pt x="27" y="7"/>
                  </a:cubicBezTo>
                  <a:cubicBezTo>
                    <a:pt x="29" y="7"/>
                    <a:pt x="29" y="7"/>
                    <a:pt x="29" y="7"/>
                  </a:cubicBezTo>
                  <a:cubicBezTo>
                    <a:pt x="29" y="7"/>
                    <a:pt x="32" y="5"/>
                    <a:pt x="33" y="5"/>
                  </a:cubicBezTo>
                  <a:cubicBezTo>
                    <a:pt x="33" y="5"/>
                    <a:pt x="35" y="5"/>
                    <a:pt x="36" y="5"/>
                  </a:cubicBezTo>
                  <a:cubicBezTo>
                    <a:pt x="36" y="5"/>
                    <a:pt x="37" y="5"/>
                    <a:pt x="38" y="5"/>
                  </a:cubicBezTo>
                  <a:cubicBezTo>
                    <a:pt x="38" y="6"/>
                    <a:pt x="38" y="7"/>
                    <a:pt x="39" y="7"/>
                  </a:cubicBezTo>
                  <a:cubicBezTo>
                    <a:pt x="40" y="7"/>
                    <a:pt x="41" y="6"/>
                    <a:pt x="41" y="6"/>
                  </a:cubicBezTo>
                  <a:cubicBezTo>
                    <a:pt x="42" y="6"/>
                    <a:pt x="43" y="5"/>
                    <a:pt x="43" y="5"/>
                  </a:cubicBezTo>
                  <a:cubicBezTo>
                    <a:pt x="44" y="4"/>
                    <a:pt x="45" y="3"/>
                    <a:pt x="46" y="3"/>
                  </a:cubicBezTo>
                  <a:cubicBezTo>
                    <a:pt x="46" y="2"/>
                    <a:pt x="48" y="2"/>
                    <a:pt x="48" y="2"/>
                  </a:cubicBezTo>
                  <a:cubicBezTo>
                    <a:pt x="49" y="3"/>
                    <a:pt x="50" y="4"/>
                    <a:pt x="50" y="5"/>
                  </a:cubicBezTo>
                  <a:cubicBezTo>
                    <a:pt x="51" y="5"/>
                    <a:pt x="52" y="7"/>
                    <a:pt x="53" y="7"/>
                  </a:cubicBezTo>
                  <a:cubicBezTo>
                    <a:pt x="54" y="7"/>
                    <a:pt x="55" y="6"/>
                    <a:pt x="56" y="5"/>
                  </a:cubicBezTo>
                  <a:cubicBezTo>
                    <a:pt x="57" y="5"/>
                    <a:pt x="57" y="3"/>
                    <a:pt x="58" y="3"/>
                  </a:cubicBezTo>
                  <a:cubicBezTo>
                    <a:pt x="58" y="2"/>
                    <a:pt x="60" y="1"/>
                    <a:pt x="61" y="0"/>
                  </a:cubicBezTo>
                  <a:cubicBezTo>
                    <a:pt x="61" y="0"/>
                    <a:pt x="61" y="0"/>
                    <a:pt x="62" y="0"/>
                  </a:cubicBezTo>
                  <a:cubicBezTo>
                    <a:pt x="62" y="0"/>
                    <a:pt x="62" y="0"/>
                    <a:pt x="62" y="1"/>
                  </a:cubicBezTo>
                  <a:cubicBezTo>
                    <a:pt x="63" y="2"/>
                    <a:pt x="64" y="3"/>
                    <a:pt x="64" y="4"/>
                  </a:cubicBezTo>
                  <a:cubicBezTo>
                    <a:pt x="64" y="5"/>
                    <a:pt x="65" y="6"/>
                    <a:pt x="65" y="7"/>
                  </a:cubicBezTo>
                  <a:cubicBezTo>
                    <a:pt x="65" y="8"/>
                    <a:pt x="65" y="9"/>
                    <a:pt x="65" y="10"/>
                  </a:cubicBezTo>
                  <a:cubicBezTo>
                    <a:pt x="65" y="11"/>
                    <a:pt x="64" y="13"/>
                    <a:pt x="65" y="14"/>
                  </a:cubicBezTo>
                  <a:cubicBezTo>
                    <a:pt x="65" y="16"/>
                    <a:pt x="66" y="18"/>
                    <a:pt x="66" y="20"/>
                  </a:cubicBezTo>
                  <a:cubicBezTo>
                    <a:pt x="67" y="21"/>
                    <a:pt x="68" y="23"/>
                    <a:pt x="68" y="24"/>
                  </a:cubicBezTo>
                  <a:cubicBezTo>
                    <a:pt x="69" y="25"/>
                    <a:pt x="69" y="27"/>
                    <a:pt x="69" y="28"/>
                  </a:cubicBezTo>
                  <a:cubicBezTo>
                    <a:pt x="70" y="28"/>
                    <a:pt x="70" y="30"/>
                    <a:pt x="69" y="31"/>
                  </a:cubicBezTo>
                  <a:cubicBezTo>
                    <a:pt x="69" y="31"/>
                    <a:pt x="69" y="32"/>
                    <a:pt x="69" y="32"/>
                  </a:cubicBezTo>
                  <a:cubicBezTo>
                    <a:pt x="68" y="33"/>
                    <a:pt x="68" y="35"/>
                    <a:pt x="68" y="36"/>
                  </a:cubicBezTo>
                  <a:cubicBezTo>
                    <a:pt x="68" y="36"/>
                    <a:pt x="67" y="38"/>
                    <a:pt x="67" y="39"/>
                  </a:cubicBezTo>
                  <a:cubicBezTo>
                    <a:pt x="67" y="39"/>
                    <a:pt x="67" y="39"/>
                    <a:pt x="67" y="3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7" name="Freeform 318"/>
            <p:cNvSpPr>
              <a:spLocks/>
            </p:cNvSpPr>
            <p:nvPr/>
          </p:nvSpPr>
          <p:spPr bwMode="auto">
            <a:xfrm>
              <a:off x="784226" y="2311400"/>
              <a:ext cx="92075" cy="134938"/>
            </a:xfrm>
            <a:custGeom>
              <a:avLst/>
              <a:gdLst/>
              <a:ahLst/>
              <a:cxnLst>
                <a:cxn ang="0">
                  <a:pos x="49" y="17"/>
                </a:cxn>
                <a:cxn ang="0">
                  <a:pos x="43" y="20"/>
                </a:cxn>
                <a:cxn ang="0">
                  <a:pos x="41" y="26"/>
                </a:cxn>
                <a:cxn ang="0">
                  <a:pos x="38" y="33"/>
                </a:cxn>
                <a:cxn ang="0">
                  <a:pos x="38" y="38"/>
                </a:cxn>
                <a:cxn ang="0">
                  <a:pos x="39" y="46"/>
                </a:cxn>
                <a:cxn ang="0">
                  <a:pos x="41" y="55"/>
                </a:cxn>
                <a:cxn ang="0">
                  <a:pos x="45" y="65"/>
                </a:cxn>
                <a:cxn ang="0">
                  <a:pos x="41" y="68"/>
                </a:cxn>
                <a:cxn ang="0">
                  <a:pos x="36" y="72"/>
                </a:cxn>
                <a:cxn ang="0">
                  <a:pos x="31" y="67"/>
                </a:cxn>
                <a:cxn ang="0">
                  <a:pos x="26" y="70"/>
                </a:cxn>
                <a:cxn ang="0">
                  <a:pos x="22" y="72"/>
                </a:cxn>
                <a:cxn ang="0">
                  <a:pos x="19" y="70"/>
                </a:cxn>
                <a:cxn ang="0">
                  <a:pos x="12" y="72"/>
                </a:cxn>
                <a:cxn ang="0">
                  <a:pos x="10" y="71"/>
                </a:cxn>
                <a:cxn ang="0">
                  <a:pos x="9" y="64"/>
                </a:cxn>
                <a:cxn ang="0">
                  <a:pos x="7" y="59"/>
                </a:cxn>
                <a:cxn ang="0">
                  <a:pos x="8" y="54"/>
                </a:cxn>
                <a:cxn ang="0">
                  <a:pos x="5" y="47"/>
                </a:cxn>
                <a:cxn ang="0">
                  <a:pos x="5" y="39"/>
                </a:cxn>
                <a:cxn ang="0">
                  <a:pos x="5" y="35"/>
                </a:cxn>
                <a:cxn ang="0">
                  <a:pos x="4" y="29"/>
                </a:cxn>
                <a:cxn ang="0">
                  <a:pos x="1" y="25"/>
                </a:cxn>
                <a:cxn ang="0">
                  <a:pos x="2" y="22"/>
                </a:cxn>
                <a:cxn ang="0">
                  <a:pos x="1" y="15"/>
                </a:cxn>
                <a:cxn ang="0">
                  <a:pos x="3" y="10"/>
                </a:cxn>
                <a:cxn ang="0">
                  <a:pos x="8" y="10"/>
                </a:cxn>
                <a:cxn ang="0">
                  <a:pos x="14" y="12"/>
                </a:cxn>
                <a:cxn ang="0">
                  <a:pos x="14" y="10"/>
                </a:cxn>
                <a:cxn ang="0">
                  <a:pos x="18" y="10"/>
                </a:cxn>
                <a:cxn ang="0">
                  <a:pos x="21" y="8"/>
                </a:cxn>
                <a:cxn ang="0">
                  <a:pos x="26" y="5"/>
                </a:cxn>
                <a:cxn ang="0">
                  <a:pos x="28" y="1"/>
                </a:cxn>
                <a:cxn ang="0">
                  <a:pos x="33" y="2"/>
                </a:cxn>
                <a:cxn ang="0">
                  <a:pos x="40" y="1"/>
                </a:cxn>
                <a:cxn ang="0">
                  <a:pos x="45" y="0"/>
                </a:cxn>
                <a:cxn ang="0">
                  <a:pos x="47" y="2"/>
                </a:cxn>
                <a:cxn ang="0">
                  <a:pos x="48" y="7"/>
                </a:cxn>
                <a:cxn ang="0">
                  <a:pos x="47" y="13"/>
                </a:cxn>
                <a:cxn ang="0">
                  <a:pos x="49" y="17"/>
                </a:cxn>
              </a:cxnLst>
              <a:rect l="0" t="0" r="r" b="b"/>
              <a:pathLst>
                <a:path w="49" h="72">
                  <a:moveTo>
                    <a:pt x="49" y="17"/>
                  </a:moveTo>
                  <a:cubicBezTo>
                    <a:pt x="49" y="17"/>
                    <a:pt x="49" y="17"/>
                    <a:pt x="49" y="17"/>
                  </a:cubicBezTo>
                  <a:cubicBezTo>
                    <a:pt x="48" y="17"/>
                    <a:pt x="47" y="18"/>
                    <a:pt x="47" y="19"/>
                  </a:cubicBezTo>
                  <a:cubicBezTo>
                    <a:pt x="46" y="19"/>
                    <a:pt x="43" y="19"/>
                    <a:pt x="43" y="20"/>
                  </a:cubicBezTo>
                  <a:cubicBezTo>
                    <a:pt x="42" y="20"/>
                    <a:pt x="41" y="21"/>
                    <a:pt x="41" y="22"/>
                  </a:cubicBezTo>
                  <a:cubicBezTo>
                    <a:pt x="41" y="23"/>
                    <a:pt x="41" y="25"/>
                    <a:pt x="41" y="26"/>
                  </a:cubicBezTo>
                  <a:cubicBezTo>
                    <a:pt x="41" y="27"/>
                    <a:pt x="40" y="29"/>
                    <a:pt x="39" y="30"/>
                  </a:cubicBezTo>
                  <a:cubicBezTo>
                    <a:pt x="39" y="31"/>
                    <a:pt x="39" y="32"/>
                    <a:pt x="38" y="33"/>
                  </a:cubicBezTo>
                  <a:cubicBezTo>
                    <a:pt x="38" y="34"/>
                    <a:pt x="36" y="35"/>
                    <a:pt x="36" y="36"/>
                  </a:cubicBezTo>
                  <a:cubicBezTo>
                    <a:pt x="36" y="37"/>
                    <a:pt x="37" y="38"/>
                    <a:pt x="38" y="38"/>
                  </a:cubicBezTo>
                  <a:cubicBezTo>
                    <a:pt x="38" y="39"/>
                    <a:pt x="39" y="40"/>
                    <a:pt x="39" y="41"/>
                  </a:cubicBezTo>
                  <a:cubicBezTo>
                    <a:pt x="40" y="42"/>
                    <a:pt x="39" y="45"/>
                    <a:pt x="39" y="46"/>
                  </a:cubicBezTo>
                  <a:cubicBezTo>
                    <a:pt x="39" y="48"/>
                    <a:pt x="39" y="50"/>
                    <a:pt x="40" y="52"/>
                  </a:cubicBezTo>
                  <a:cubicBezTo>
                    <a:pt x="40" y="53"/>
                    <a:pt x="41" y="54"/>
                    <a:pt x="41" y="55"/>
                  </a:cubicBezTo>
                  <a:cubicBezTo>
                    <a:pt x="42" y="57"/>
                    <a:pt x="42" y="59"/>
                    <a:pt x="43" y="61"/>
                  </a:cubicBezTo>
                  <a:cubicBezTo>
                    <a:pt x="43" y="62"/>
                    <a:pt x="44" y="63"/>
                    <a:pt x="45" y="65"/>
                  </a:cubicBezTo>
                  <a:cubicBezTo>
                    <a:pt x="44" y="65"/>
                    <a:pt x="44" y="65"/>
                    <a:pt x="44" y="65"/>
                  </a:cubicBezTo>
                  <a:cubicBezTo>
                    <a:pt x="43" y="66"/>
                    <a:pt x="41" y="67"/>
                    <a:pt x="41" y="68"/>
                  </a:cubicBezTo>
                  <a:cubicBezTo>
                    <a:pt x="40" y="68"/>
                    <a:pt x="40" y="70"/>
                    <a:pt x="39" y="70"/>
                  </a:cubicBezTo>
                  <a:cubicBezTo>
                    <a:pt x="38" y="71"/>
                    <a:pt x="37" y="72"/>
                    <a:pt x="36" y="72"/>
                  </a:cubicBezTo>
                  <a:cubicBezTo>
                    <a:pt x="35" y="72"/>
                    <a:pt x="34" y="70"/>
                    <a:pt x="33" y="70"/>
                  </a:cubicBezTo>
                  <a:cubicBezTo>
                    <a:pt x="33" y="69"/>
                    <a:pt x="32" y="68"/>
                    <a:pt x="31" y="67"/>
                  </a:cubicBezTo>
                  <a:cubicBezTo>
                    <a:pt x="31" y="67"/>
                    <a:pt x="29" y="67"/>
                    <a:pt x="29" y="68"/>
                  </a:cubicBezTo>
                  <a:cubicBezTo>
                    <a:pt x="28" y="68"/>
                    <a:pt x="27" y="69"/>
                    <a:pt x="26" y="70"/>
                  </a:cubicBezTo>
                  <a:cubicBezTo>
                    <a:pt x="26" y="70"/>
                    <a:pt x="25" y="71"/>
                    <a:pt x="24" y="71"/>
                  </a:cubicBezTo>
                  <a:cubicBezTo>
                    <a:pt x="24" y="71"/>
                    <a:pt x="23" y="72"/>
                    <a:pt x="22" y="72"/>
                  </a:cubicBezTo>
                  <a:cubicBezTo>
                    <a:pt x="21" y="72"/>
                    <a:pt x="21" y="71"/>
                    <a:pt x="21" y="70"/>
                  </a:cubicBezTo>
                  <a:cubicBezTo>
                    <a:pt x="20" y="70"/>
                    <a:pt x="19" y="70"/>
                    <a:pt x="19" y="70"/>
                  </a:cubicBezTo>
                  <a:cubicBezTo>
                    <a:pt x="18" y="70"/>
                    <a:pt x="16" y="70"/>
                    <a:pt x="16" y="70"/>
                  </a:cubicBezTo>
                  <a:cubicBezTo>
                    <a:pt x="15" y="70"/>
                    <a:pt x="12" y="72"/>
                    <a:pt x="12" y="72"/>
                  </a:cubicBezTo>
                  <a:cubicBezTo>
                    <a:pt x="10" y="72"/>
                    <a:pt x="10" y="72"/>
                    <a:pt x="10" y="72"/>
                  </a:cubicBezTo>
                  <a:cubicBezTo>
                    <a:pt x="10" y="72"/>
                    <a:pt x="10" y="72"/>
                    <a:pt x="10" y="71"/>
                  </a:cubicBezTo>
                  <a:cubicBezTo>
                    <a:pt x="10" y="70"/>
                    <a:pt x="9" y="68"/>
                    <a:pt x="9" y="67"/>
                  </a:cubicBezTo>
                  <a:cubicBezTo>
                    <a:pt x="9" y="66"/>
                    <a:pt x="9" y="65"/>
                    <a:pt x="9" y="64"/>
                  </a:cubicBezTo>
                  <a:cubicBezTo>
                    <a:pt x="9" y="63"/>
                    <a:pt x="8" y="61"/>
                    <a:pt x="8" y="61"/>
                  </a:cubicBezTo>
                  <a:cubicBezTo>
                    <a:pt x="8" y="60"/>
                    <a:pt x="7" y="59"/>
                    <a:pt x="7" y="59"/>
                  </a:cubicBezTo>
                  <a:cubicBezTo>
                    <a:pt x="6" y="58"/>
                    <a:pt x="6" y="57"/>
                    <a:pt x="7" y="56"/>
                  </a:cubicBezTo>
                  <a:cubicBezTo>
                    <a:pt x="7" y="56"/>
                    <a:pt x="8" y="54"/>
                    <a:pt x="8" y="54"/>
                  </a:cubicBezTo>
                  <a:cubicBezTo>
                    <a:pt x="7" y="53"/>
                    <a:pt x="6" y="51"/>
                    <a:pt x="6" y="50"/>
                  </a:cubicBezTo>
                  <a:cubicBezTo>
                    <a:pt x="6" y="50"/>
                    <a:pt x="5" y="48"/>
                    <a:pt x="5" y="47"/>
                  </a:cubicBezTo>
                  <a:cubicBezTo>
                    <a:pt x="5" y="46"/>
                    <a:pt x="5" y="45"/>
                    <a:pt x="5" y="44"/>
                  </a:cubicBezTo>
                  <a:cubicBezTo>
                    <a:pt x="5" y="43"/>
                    <a:pt x="5" y="40"/>
                    <a:pt x="5" y="39"/>
                  </a:cubicBezTo>
                  <a:cubicBezTo>
                    <a:pt x="5" y="38"/>
                    <a:pt x="5" y="37"/>
                    <a:pt x="5" y="36"/>
                  </a:cubicBezTo>
                  <a:cubicBezTo>
                    <a:pt x="5" y="36"/>
                    <a:pt x="5" y="35"/>
                    <a:pt x="5" y="35"/>
                  </a:cubicBezTo>
                  <a:cubicBezTo>
                    <a:pt x="5" y="34"/>
                    <a:pt x="4" y="33"/>
                    <a:pt x="4" y="32"/>
                  </a:cubicBezTo>
                  <a:cubicBezTo>
                    <a:pt x="4" y="31"/>
                    <a:pt x="4" y="30"/>
                    <a:pt x="4" y="29"/>
                  </a:cubicBezTo>
                  <a:cubicBezTo>
                    <a:pt x="4" y="28"/>
                    <a:pt x="3" y="28"/>
                    <a:pt x="2" y="27"/>
                  </a:cubicBezTo>
                  <a:cubicBezTo>
                    <a:pt x="2" y="27"/>
                    <a:pt x="1" y="26"/>
                    <a:pt x="1" y="25"/>
                  </a:cubicBezTo>
                  <a:cubicBezTo>
                    <a:pt x="0" y="25"/>
                    <a:pt x="0" y="24"/>
                    <a:pt x="0" y="24"/>
                  </a:cubicBezTo>
                  <a:cubicBezTo>
                    <a:pt x="0" y="23"/>
                    <a:pt x="1" y="23"/>
                    <a:pt x="2" y="22"/>
                  </a:cubicBezTo>
                  <a:cubicBezTo>
                    <a:pt x="2" y="22"/>
                    <a:pt x="2" y="20"/>
                    <a:pt x="2" y="20"/>
                  </a:cubicBezTo>
                  <a:cubicBezTo>
                    <a:pt x="2" y="19"/>
                    <a:pt x="1" y="16"/>
                    <a:pt x="1" y="15"/>
                  </a:cubicBezTo>
                  <a:cubicBezTo>
                    <a:pt x="1" y="14"/>
                    <a:pt x="1" y="13"/>
                    <a:pt x="2" y="12"/>
                  </a:cubicBezTo>
                  <a:cubicBezTo>
                    <a:pt x="2" y="11"/>
                    <a:pt x="2" y="10"/>
                    <a:pt x="3" y="10"/>
                  </a:cubicBezTo>
                  <a:cubicBezTo>
                    <a:pt x="3" y="10"/>
                    <a:pt x="3" y="10"/>
                    <a:pt x="4" y="10"/>
                  </a:cubicBezTo>
                  <a:cubicBezTo>
                    <a:pt x="5" y="10"/>
                    <a:pt x="7" y="10"/>
                    <a:pt x="8" y="10"/>
                  </a:cubicBezTo>
                  <a:cubicBezTo>
                    <a:pt x="9" y="10"/>
                    <a:pt x="10" y="11"/>
                    <a:pt x="11" y="11"/>
                  </a:cubicBezTo>
                  <a:cubicBezTo>
                    <a:pt x="12" y="11"/>
                    <a:pt x="13" y="12"/>
                    <a:pt x="14" y="12"/>
                  </a:cubicBezTo>
                  <a:cubicBezTo>
                    <a:pt x="14" y="12"/>
                    <a:pt x="15" y="11"/>
                    <a:pt x="15" y="11"/>
                  </a:cubicBezTo>
                  <a:cubicBezTo>
                    <a:pt x="15" y="11"/>
                    <a:pt x="14" y="10"/>
                    <a:pt x="14" y="10"/>
                  </a:cubicBezTo>
                  <a:cubicBezTo>
                    <a:pt x="14" y="9"/>
                    <a:pt x="16" y="10"/>
                    <a:pt x="17" y="10"/>
                  </a:cubicBezTo>
                  <a:cubicBezTo>
                    <a:pt x="17" y="10"/>
                    <a:pt x="18" y="10"/>
                    <a:pt x="18" y="10"/>
                  </a:cubicBezTo>
                  <a:cubicBezTo>
                    <a:pt x="19" y="10"/>
                    <a:pt x="20" y="10"/>
                    <a:pt x="20" y="9"/>
                  </a:cubicBezTo>
                  <a:cubicBezTo>
                    <a:pt x="21" y="9"/>
                    <a:pt x="21" y="8"/>
                    <a:pt x="21" y="8"/>
                  </a:cubicBezTo>
                  <a:cubicBezTo>
                    <a:pt x="21" y="7"/>
                    <a:pt x="22" y="6"/>
                    <a:pt x="23" y="6"/>
                  </a:cubicBezTo>
                  <a:cubicBezTo>
                    <a:pt x="24" y="5"/>
                    <a:pt x="26" y="5"/>
                    <a:pt x="26" y="5"/>
                  </a:cubicBezTo>
                  <a:cubicBezTo>
                    <a:pt x="27" y="4"/>
                    <a:pt x="28" y="4"/>
                    <a:pt x="28" y="3"/>
                  </a:cubicBezTo>
                  <a:cubicBezTo>
                    <a:pt x="28" y="3"/>
                    <a:pt x="28" y="2"/>
                    <a:pt x="28" y="1"/>
                  </a:cubicBezTo>
                  <a:cubicBezTo>
                    <a:pt x="29" y="1"/>
                    <a:pt x="30" y="1"/>
                    <a:pt x="31" y="1"/>
                  </a:cubicBezTo>
                  <a:cubicBezTo>
                    <a:pt x="31" y="2"/>
                    <a:pt x="32" y="2"/>
                    <a:pt x="33" y="2"/>
                  </a:cubicBezTo>
                  <a:cubicBezTo>
                    <a:pt x="34" y="2"/>
                    <a:pt x="35" y="2"/>
                    <a:pt x="36" y="2"/>
                  </a:cubicBezTo>
                  <a:cubicBezTo>
                    <a:pt x="37" y="2"/>
                    <a:pt x="39" y="1"/>
                    <a:pt x="40" y="1"/>
                  </a:cubicBezTo>
                  <a:cubicBezTo>
                    <a:pt x="41" y="1"/>
                    <a:pt x="43" y="1"/>
                    <a:pt x="44" y="1"/>
                  </a:cubicBezTo>
                  <a:cubicBezTo>
                    <a:pt x="44" y="1"/>
                    <a:pt x="45" y="0"/>
                    <a:pt x="45" y="0"/>
                  </a:cubicBezTo>
                  <a:cubicBezTo>
                    <a:pt x="45" y="0"/>
                    <a:pt x="45" y="0"/>
                    <a:pt x="45" y="0"/>
                  </a:cubicBezTo>
                  <a:cubicBezTo>
                    <a:pt x="46" y="1"/>
                    <a:pt x="46" y="2"/>
                    <a:pt x="47" y="2"/>
                  </a:cubicBezTo>
                  <a:cubicBezTo>
                    <a:pt x="47" y="3"/>
                    <a:pt x="48" y="3"/>
                    <a:pt x="48" y="4"/>
                  </a:cubicBezTo>
                  <a:cubicBezTo>
                    <a:pt x="48" y="5"/>
                    <a:pt x="48" y="6"/>
                    <a:pt x="48" y="7"/>
                  </a:cubicBezTo>
                  <a:cubicBezTo>
                    <a:pt x="48" y="8"/>
                    <a:pt x="47" y="9"/>
                    <a:pt x="47" y="10"/>
                  </a:cubicBezTo>
                  <a:cubicBezTo>
                    <a:pt x="47" y="11"/>
                    <a:pt x="47" y="12"/>
                    <a:pt x="47" y="13"/>
                  </a:cubicBezTo>
                  <a:cubicBezTo>
                    <a:pt x="47" y="14"/>
                    <a:pt x="49" y="15"/>
                    <a:pt x="49" y="16"/>
                  </a:cubicBezTo>
                  <a:cubicBezTo>
                    <a:pt x="49" y="16"/>
                    <a:pt x="49" y="16"/>
                    <a:pt x="49" y="1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8" name="Freeform 319"/>
            <p:cNvSpPr>
              <a:spLocks/>
            </p:cNvSpPr>
            <p:nvPr/>
          </p:nvSpPr>
          <p:spPr bwMode="auto">
            <a:xfrm>
              <a:off x="704851" y="2316163"/>
              <a:ext cx="100013" cy="168275"/>
            </a:xfrm>
            <a:custGeom>
              <a:avLst/>
              <a:gdLst/>
              <a:ahLst/>
              <a:cxnLst>
                <a:cxn ang="0">
                  <a:pos x="32" y="88"/>
                </a:cxn>
                <a:cxn ang="0">
                  <a:pos x="27" y="87"/>
                </a:cxn>
                <a:cxn ang="0">
                  <a:pos x="19" y="88"/>
                </a:cxn>
                <a:cxn ang="0">
                  <a:pos x="18" y="86"/>
                </a:cxn>
                <a:cxn ang="0">
                  <a:pos x="14" y="82"/>
                </a:cxn>
                <a:cxn ang="0">
                  <a:pos x="15" y="75"/>
                </a:cxn>
                <a:cxn ang="0">
                  <a:pos x="16" y="69"/>
                </a:cxn>
                <a:cxn ang="0">
                  <a:pos x="12" y="67"/>
                </a:cxn>
                <a:cxn ang="0">
                  <a:pos x="9" y="64"/>
                </a:cxn>
                <a:cxn ang="0">
                  <a:pos x="8" y="57"/>
                </a:cxn>
                <a:cxn ang="0">
                  <a:pos x="10" y="53"/>
                </a:cxn>
                <a:cxn ang="0">
                  <a:pos x="11" y="50"/>
                </a:cxn>
                <a:cxn ang="0">
                  <a:pos x="7" y="50"/>
                </a:cxn>
                <a:cxn ang="0">
                  <a:pos x="3" y="50"/>
                </a:cxn>
                <a:cxn ang="0">
                  <a:pos x="3" y="46"/>
                </a:cxn>
                <a:cxn ang="0">
                  <a:pos x="0" y="42"/>
                </a:cxn>
                <a:cxn ang="0">
                  <a:pos x="2" y="37"/>
                </a:cxn>
                <a:cxn ang="0">
                  <a:pos x="0" y="33"/>
                </a:cxn>
                <a:cxn ang="0">
                  <a:pos x="2" y="32"/>
                </a:cxn>
                <a:cxn ang="0">
                  <a:pos x="8" y="35"/>
                </a:cxn>
                <a:cxn ang="0">
                  <a:pos x="16" y="34"/>
                </a:cxn>
                <a:cxn ang="0">
                  <a:pos x="22" y="29"/>
                </a:cxn>
                <a:cxn ang="0">
                  <a:pos x="22" y="24"/>
                </a:cxn>
                <a:cxn ang="0">
                  <a:pos x="25" y="22"/>
                </a:cxn>
                <a:cxn ang="0">
                  <a:pos x="28" y="19"/>
                </a:cxn>
                <a:cxn ang="0">
                  <a:pos x="28" y="14"/>
                </a:cxn>
                <a:cxn ang="0">
                  <a:pos x="30" y="4"/>
                </a:cxn>
                <a:cxn ang="0">
                  <a:pos x="30" y="0"/>
                </a:cxn>
                <a:cxn ang="0">
                  <a:pos x="34" y="3"/>
                </a:cxn>
                <a:cxn ang="0">
                  <a:pos x="41" y="6"/>
                </a:cxn>
                <a:cxn ang="0">
                  <a:pos x="45" y="7"/>
                </a:cxn>
                <a:cxn ang="0">
                  <a:pos x="43" y="12"/>
                </a:cxn>
                <a:cxn ang="0">
                  <a:pos x="44" y="19"/>
                </a:cxn>
                <a:cxn ang="0">
                  <a:pos x="43" y="22"/>
                </a:cxn>
                <a:cxn ang="0">
                  <a:pos x="46" y="26"/>
                </a:cxn>
                <a:cxn ang="0">
                  <a:pos x="47" y="32"/>
                </a:cxn>
                <a:cxn ang="0">
                  <a:pos x="47" y="36"/>
                </a:cxn>
                <a:cxn ang="0">
                  <a:pos x="47" y="44"/>
                </a:cxn>
                <a:cxn ang="0">
                  <a:pos x="50" y="51"/>
                </a:cxn>
                <a:cxn ang="0">
                  <a:pos x="49" y="56"/>
                </a:cxn>
                <a:cxn ang="0">
                  <a:pos x="51" y="61"/>
                </a:cxn>
                <a:cxn ang="0">
                  <a:pos x="52" y="68"/>
                </a:cxn>
                <a:cxn ang="0">
                  <a:pos x="53" y="70"/>
                </a:cxn>
                <a:cxn ang="0">
                  <a:pos x="52" y="75"/>
                </a:cxn>
                <a:cxn ang="0">
                  <a:pos x="50" y="80"/>
                </a:cxn>
                <a:cxn ang="0">
                  <a:pos x="46" y="84"/>
                </a:cxn>
                <a:cxn ang="0">
                  <a:pos x="42" y="81"/>
                </a:cxn>
                <a:cxn ang="0">
                  <a:pos x="39" y="81"/>
                </a:cxn>
                <a:cxn ang="0">
                  <a:pos x="36" y="87"/>
                </a:cxn>
                <a:cxn ang="0">
                  <a:pos x="34" y="89"/>
                </a:cxn>
              </a:cxnLst>
              <a:rect l="0" t="0" r="r" b="b"/>
              <a:pathLst>
                <a:path w="53" h="89">
                  <a:moveTo>
                    <a:pt x="34" y="89"/>
                  </a:moveTo>
                  <a:cubicBezTo>
                    <a:pt x="33" y="89"/>
                    <a:pt x="32" y="88"/>
                    <a:pt x="32" y="88"/>
                  </a:cubicBezTo>
                  <a:cubicBezTo>
                    <a:pt x="31" y="88"/>
                    <a:pt x="31" y="86"/>
                    <a:pt x="30" y="86"/>
                  </a:cubicBezTo>
                  <a:cubicBezTo>
                    <a:pt x="29" y="86"/>
                    <a:pt x="28" y="87"/>
                    <a:pt x="27" y="87"/>
                  </a:cubicBezTo>
                  <a:cubicBezTo>
                    <a:pt x="26" y="87"/>
                    <a:pt x="25" y="88"/>
                    <a:pt x="24" y="88"/>
                  </a:cubicBezTo>
                  <a:cubicBezTo>
                    <a:pt x="23" y="88"/>
                    <a:pt x="20" y="88"/>
                    <a:pt x="19" y="88"/>
                  </a:cubicBezTo>
                  <a:cubicBezTo>
                    <a:pt x="19" y="88"/>
                    <a:pt x="19" y="88"/>
                    <a:pt x="19" y="88"/>
                  </a:cubicBezTo>
                  <a:cubicBezTo>
                    <a:pt x="18" y="87"/>
                    <a:pt x="18" y="86"/>
                    <a:pt x="18" y="86"/>
                  </a:cubicBezTo>
                  <a:cubicBezTo>
                    <a:pt x="17" y="85"/>
                    <a:pt x="16" y="85"/>
                    <a:pt x="16" y="85"/>
                  </a:cubicBezTo>
                  <a:cubicBezTo>
                    <a:pt x="15" y="84"/>
                    <a:pt x="14" y="82"/>
                    <a:pt x="14" y="82"/>
                  </a:cubicBezTo>
                  <a:cubicBezTo>
                    <a:pt x="14" y="81"/>
                    <a:pt x="15" y="79"/>
                    <a:pt x="15" y="78"/>
                  </a:cubicBezTo>
                  <a:cubicBezTo>
                    <a:pt x="15" y="78"/>
                    <a:pt x="15" y="76"/>
                    <a:pt x="15" y="75"/>
                  </a:cubicBezTo>
                  <a:cubicBezTo>
                    <a:pt x="15" y="74"/>
                    <a:pt x="16" y="73"/>
                    <a:pt x="16" y="72"/>
                  </a:cubicBezTo>
                  <a:cubicBezTo>
                    <a:pt x="16" y="71"/>
                    <a:pt x="16" y="70"/>
                    <a:pt x="16" y="69"/>
                  </a:cubicBezTo>
                  <a:cubicBezTo>
                    <a:pt x="15" y="69"/>
                    <a:pt x="14" y="68"/>
                    <a:pt x="14" y="68"/>
                  </a:cubicBezTo>
                  <a:cubicBezTo>
                    <a:pt x="13" y="68"/>
                    <a:pt x="13" y="67"/>
                    <a:pt x="12" y="67"/>
                  </a:cubicBezTo>
                  <a:cubicBezTo>
                    <a:pt x="12" y="66"/>
                    <a:pt x="11" y="66"/>
                    <a:pt x="10" y="66"/>
                  </a:cubicBezTo>
                  <a:cubicBezTo>
                    <a:pt x="10" y="65"/>
                    <a:pt x="9" y="65"/>
                    <a:pt x="9" y="64"/>
                  </a:cubicBezTo>
                  <a:cubicBezTo>
                    <a:pt x="8" y="64"/>
                    <a:pt x="8" y="62"/>
                    <a:pt x="8" y="61"/>
                  </a:cubicBezTo>
                  <a:cubicBezTo>
                    <a:pt x="8" y="60"/>
                    <a:pt x="8" y="58"/>
                    <a:pt x="8" y="57"/>
                  </a:cubicBezTo>
                  <a:cubicBezTo>
                    <a:pt x="8" y="56"/>
                    <a:pt x="8" y="55"/>
                    <a:pt x="8" y="54"/>
                  </a:cubicBezTo>
                  <a:cubicBezTo>
                    <a:pt x="9" y="54"/>
                    <a:pt x="10" y="53"/>
                    <a:pt x="10" y="53"/>
                  </a:cubicBezTo>
                  <a:cubicBezTo>
                    <a:pt x="10" y="53"/>
                    <a:pt x="11" y="52"/>
                    <a:pt x="11" y="52"/>
                  </a:cubicBezTo>
                  <a:cubicBezTo>
                    <a:pt x="11" y="51"/>
                    <a:pt x="11" y="51"/>
                    <a:pt x="11" y="50"/>
                  </a:cubicBezTo>
                  <a:cubicBezTo>
                    <a:pt x="10" y="50"/>
                    <a:pt x="9" y="49"/>
                    <a:pt x="9" y="49"/>
                  </a:cubicBezTo>
                  <a:cubicBezTo>
                    <a:pt x="8" y="49"/>
                    <a:pt x="7" y="50"/>
                    <a:pt x="7" y="50"/>
                  </a:cubicBezTo>
                  <a:cubicBezTo>
                    <a:pt x="6" y="50"/>
                    <a:pt x="6" y="51"/>
                    <a:pt x="5" y="51"/>
                  </a:cubicBezTo>
                  <a:cubicBezTo>
                    <a:pt x="5" y="51"/>
                    <a:pt x="3" y="51"/>
                    <a:pt x="3" y="50"/>
                  </a:cubicBezTo>
                  <a:cubicBezTo>
                    <a:pt x="2" y="50"/>
                    <a:pt x="2" y="49"/>
                    <a:pt x="2" y="48"/>
                  </a:cubicBezTo>
                  <a:cubicBezTo>
                    <a:pt x="2" y="47"/>
                    <a:pt x="3" y="46"/>
                    <a:pt x="3" y="46"/>
                  </a:cubicBezTo>
                  <a:cubicBezTo>
                    <a:pt x="3" y="45"/>
                    <a:pt x="2" y="44"/>
                    <a:pt x="2" y="43"/>
                  </a:cubicBezTo>
                  <a:cubicBezTo>
                    <a:pt x="2" y="43"/>
                    <a:pt x="1" y="42"/>
                    <a:pt x="0" y="42"/>
                  </a:cubicBezTo>
                  <a:cubicBezTo>
                    <a:pt x="0" y="41"/>
                    <a:pt x="1" y="40"/>
                    <a:pt x="1" y="40"/>
                  </a:cubicBezTo>
                  <a:cubicBezTo>
                    <a:pt x="1" y="39"/>
                    <a:pt x="2" y="38"/>
                    <a:pt x="2" y="37"/>
                  </a:cubicBezTo>
                  <a:cubicBezTo>
                    <a:pt x="2" y="37"/>
                    <a:pt x="2" y="36"/>
                    <a:pt x="2" y="35"/>
                  </a:cubicBezTo>
                  <a:cubicBezTo>
                    <a:pt x="1" y="34"/>
                    <a:pt x="1" y="33"/>
                    <a:pt x="0" y="33"/>
                  </a:cubicBezTo>
                  <a:cubicBezTo>
                    <a:pt x="0" y="32"/>
                    <a:pt x="0" y="32"/>
                    <a:pt x="0" y="31"/>
                  </a:cubicBezTo>
                  <a:cubicBezTo>
                    <a:pt x="1" y="31"/>
                    <a:pt x="2" y="32"/>
                    <a:pt x="2" y="32"/>
                  </a:cubicBezTo>
                  <a:cubicBezTo>
                    <a:pt x="3" y="33"/>
                    <a:pt x="5" y="34"/>
                    <a:pt x="6" y="34"/>
                  </a:cubicBezTo>
                  <a:cubicBezTo>
                    <a:pt x="6" y="35"/>
                    <a:pt x="8" y="35"/>
                    <a:pt x="8" y="35"/>
                  </a:cubicBezTo>
                  <a:cubicBezTo>
                    <a:pt x="10" y="35"/>
                    <a:pt x="12" y="35"/>
                    <a:pt x="13" y="35"/>
                  </a:cubicBezTo>
                  <a:cubicBezTo>
                    <a:pt x="14" y="35"/>
                    <a:pt x="15" y="34"/>
                    <a:pt x="16" y="34"/>
                  </a:cubicBezTo>
                  <a:cubicBezTo>
                    <a:pt x="17" y="33"/>
                    <a:pt x="19" y="32"/>
                    <a:pt x="20" y="31"/>
                  </a:cubicBezTo>
                  <a:cubicBezTo>
                    <a:pt x="21" y="31"/>
                    <a:pt x="22" y="30"/>
                    <a:pt x="22" y="29"/>
                  </a:cubicBezTo>
                  <a:cubicBezTo>
                    <a:pt x="23" y="28"/>
                    <a:pt x="22" y="27"/>
                    <a:pt x="22" y="27"/>
                  </a:cubicBezTo>
                  <a:cubicBezTo>
                    <a:pt x="22" y="26"/>
                    <a:pt x="22" y="25"/>
                    <a:pt x="22" y="24"/>
                  </a:cubicBezTo>
                  <a:cubicBezTo>
                    <a:pt x="22" y="24"/>
                    <a:pt x="23" y="23"/>
                    <a:pt x="23" y="22"/>
                  </a:cubicBezTo>
                  <a:cubicBezTo>
                    <a:pt x="23" y="22"/>
                    <a:pt x="25" y="22"/>
                    <a:pt x="25" y="22"/>
                  </a:cubicBezTo>
                  <a:cubicBezTo>
                    <a:pt x="26" y="22"/>
                    <a:pt x="27" y="22"/>
                    <a:pt x="28" y="22"/>
                  </a:cubicBezTo>
                  <a:cubicBezTo>
                    <a:pt x="28" y="21"/>
                    <a:pt x="28" y="20"/>
                    <a:pt x="28" y="19"/>
                  </a:cubicBezTo>
                  <a:cubicBezTo>
                    <a:pt x="28" y="19"/>
                    <a:pt x="27" y="17"/>
                    <a:pt x="27" y="17"/>
                  </a:cubicBezTo>
                  <a:cubicBezTo>
                    <a:pt x="27" y="16"/>
                    <a:pt x="28" y="15"/>
                    <a:pt x="28" y="14"/>
                  </a:cubicBezTo>
                  <a:cubicBezTo>
                    <a:pt x="29" y="13"/>
                    <a:pt x="29" y="11"/>
                    <a:pt x="29" y="11"/>
                  </a:cubicBezTo>
                  <a:cubicBezTo>
                    <a:pt x="30" y="9"/>
                    <a:pt x="30" y="6"/>
                    <a:pt x="30" y="4"/>
                  </a:cubicBezTo>
                  <a:cubicBezTo>
                    <a:pt x="30" y="3"/>
                    <a:pt x="30" y="2"/>
                    <a:pt x="30" y="1"/>
                  </a:cubicBezTo>
                  <a:cubicBezTo>
                    <a:pt x="30" y="1"/>
                    <a:pt x="30" y="0"/>
                    <a:pt x="30" y="0"/>
                  </a:cubicBezTo>
                  <a:cubicBezTo>
                    <a:pt x="31" y="0"/>
                    <a:pt x="32" y="1"/>
                    <a:pt x="32" y="1"/>
                  </a:cubicBezTo>
                  <a:cubicBezTo>
                    <a:pt x="33" y="2"/>
                    <a:pt x="34" y="3"/>
                    <a:pt x="34" y="3"/>
                  </a:cubicBezTo>
                  <a:cubicBezTo>
                    <a:pt x="35" y="4"/>
                    <a:pt x="36" y="5"/>
                    <a:pt x="37" y="5"/>
                  </a:cubicBezTo>
                  <a:cubicBezTo>
                    <a:pt x="38" y="6"/>
                    <a:pt x="40" y="6"/>
                    <a:pt x="41" y="6"/>
                  </a:cubicBezTo>
                  <a:cubicBezTo>
                    <a:pt x="41" y="7"/>
                    <a:pt x="43" y="7"/>
                    <a:pt x="44" y="7"/>
                  </a:cubicBezTo>
                  <a:cubicBezTo>
                    <a:pt x="44" y="7"/>
                    <a:pt x="44" y="7"/>
                    <a:pt x="45" y="7"/>
                  </a:cubicBezTo>
                  <a:cubicBezTo>
                    <a:pt x="44" y="7"/>
                    <a:pt x="44" y="8"/>
                    <a:pt x="44" y="9"/>
                  </a:cubicBezTo>
                  <a:cubicBezTo>
                    <a:pt x="43" y="10"/>
                    <a:pt x="43" y="11"/>
                    <a:pt x="43" y="12"/>
                  </a:cubicBezTo>
                  <a:cubicBezTo>
                    <a:pt x="43" y="13"/>
                    <a:pt x="44" y="16"/>
                    <a:pt x="44" y="17"/>
                  </a:cubicBezTo>
                  <a:cubicBezTo>
                    <a:pt x="44" y="17"/>
                    <a:pt x="44" y="19"/>
                    <a:pt x="44" y="19"/>
                  </a:cubicBezTo>
                  <a:cubicBezTo>
                    <a:pt x="43" y="20"/>
                    <a:pt x="42" y="20"/>
                    <a:pt x="42" y="21"/>
                  </a:cubicBezTo>
                  <a:cubicBezTo>
                    <a:pt x="42" y="21"/>
                    <a:pt x="42" y="22"/>
                    <a:pt x="43" y="22"/>
                  </a:cubicBezTo>
                  <a:cubicBezTo>
                    <a:pt x="43" y="23"/>
                    <a:pt x="44" y="24"/>
                    <a:pt x="44" y="24"/>
                  </a:cubicBezTo>
                  <a:cubicBezTo>
                    <a:pt x="45" y="25"/>
                    <a:pt x="46" y="25"/>
                    <a:pt x="46" y="26"/>
                  </a:cubicBezTo>
                  <a:cubicBezTo>
                    <a:pt x="46" y="27"/>
                    <a:pt x="46" y="28"/>
                    <a:pt x="46" y="29"/>
                  </a:cubicBezTo>
                  <a:cubicBezTo>
                    <a:pt x="46" y="30"/>
                    <a:pt x="47" y="31"/>
                    <a:pt x="47" y="32"/>
                  </a:cubicBezTo>
                  <a:cubicBezTo>
                    <a:pt x="47" y="32"/>
                    <a:pt x="47" y="33"/>
                    <a:pt x="47" y="33"/>
                  </a:cubicBezTo>
                  <a:cubicBezTo>
                    <a:pt x="47" y="34"/>
                    <a:pt x="47" y="35"/>
                    <a:pt x="47" y="36"/>
                  </a:cubicBezTo>
                  <a:cubicBezTo>
                    <a:pt x="47" y="37"/>
                    <a:pt x="47" y="40"/>
                    <a:pt x="47" y="41"/>
                  </a:cubicBezTo>
                  <a:cubicBezTo>
                    <a:pt x="47" y="42"/>
                    <a:pt x="47" y="43"/>
                    <a:pt x="47" y="44"/>
                  </a:cubicBezTo>
                  <a:cubicBezTo>
                    <a:pt x="47" y="45"/>
                    <a:pt x="48" y="47"/>
                    <a:pt x="48" y="47"/>
                  </a:cubicBezTo>
                  <a:cubicBezTo>
                    <a:pt x="48" y="48"/>
                    <a:pt x="49" y="50"/>
                    <a:pt x="50" y="51"/>
                  </a:cubicBezTo>
                  <a:cubicBezTo>
                    <a:pt x="50" y="51"/>
                    <a:pt x="49" y="53"/>
                    <a:pt x="49" y="53"/>
                  </a:cubicBezTo>
                  <a:cubicBezTo>
                    <a:pt x="48" y="54"/>
                    <a:pt x="48" y="55"/>
                    <a:pt x="49" y="56"/>
                  </a:cubicBezTo>
                  <a:cubicBezTo>
                    <a:pt x="49" y="56"/>
                    <a:pt x="50" y="57"/>
                    <a:pt x="50" y="58"/>
                  </a:cubicBezTo>
                  <a:cubicBezTo>
                    <a:pt x="50" y="58"/>
                    <a:pt x="51" y="60"/>
                    <a:pt x="51" y="61"/>
                  </a:cubicBezTo>
                  <a:cubicBezTo>
                    <a:pt x="51" y="62"/>
                    <a:pt x="51" y="63"/>
                    <a:pt x="51" y="64"/>
                  </a:cubicBezTo>
                  <a:cubicBezTo>
                    <a:pt x="51" y="65"/>
                    <a:pt x="52" y="67"/>
                    <a:pt x="52" y="68"/>
                  </a:cubicBezTo>
                  <a:cubicBezTo>
                    <a:pt x="52" y="69"/>
                    <a:pt x="52" y="69"/>
                    <a:pt x="52" y="69"/>
                  </a:cubicBezTo>
                  <a:cubicBezTo>
                    <a:pt x="53" y="70"/>
                    <a:pt x="53" y="70"/>
                    <a:pt x="53" y="70"/>
                  </a:cubicBezTo>
                  <a:cubicBezTo>
                    <a:pt x="53" y="71"/>
                    <a:pt x="53" y="72"/>
                    <a:pt x="53" y="73"/>
                  </a:cubicBezTo>
                  <a:cubicBezTo>
                    <a:pt x="53" y="73"/>
                    <a:pt x="53" y="74"/>
                    <a:pt x="52" y="75"/>
                  </a:cubicBezTo>
                  <a:cubicBezTo>
                    <a:pt x="52" y="75"/>
                    <a:pt x="52" y="76"/>
                    <a:pt x="51" y="77"/>
                  </a:cubicBezTo>
                  <a:cubicBezTo>
                    <a:pt x="51" y="78"/>
                    <a:pt x="50" y="79"/>
                    <a:pt x="50" y="80"/>
                  </a:cubicBezTo>
                  <a:cubicBezTo>
                    <a:pt x="49" y="81"/>
                    <a:pt x="48" y="82"/>
                    <a:pt x="48" y="83"/>
                  </a:cubicBezTo>
                  <a:cubicBezTo>
                    <a:pt x="47" y="83"/>
                    <a:pt x="46" y="84"/>
                    <a:pt x="46" y="84"/>
                  </a:cubicBezTo>
                  <a:cubicBezTo>
                    <a:pt x="45" y="84"/>
                    <a:pt x="45" y="84"/>
                    <a:pt x="44" y="83"/>
                  </a:cubicBezTo>
                  <a:cubicBezTo>
                    <a:pt x="44" y="83"/>
                    <a:pt x="43" y="82"/>
                    <a:pt x="42" y="81"/>
                  </a:cubicBezTo>
                  <a:cubicBezTo>
                    <a:pt x="42" y="81"/>
                    <a:pt x="41" y="81"/>
                    <a:pt x="41" y="81"/>
                  </a:cubicBezTo>
                  <a:cubicBezTo>
                    <a:pt x="40" y="81"/>
                    <a:pt x="39" y="80"/>
                    <a:pt x="39" y="81"/>
                  </a:cubicBezTo>
                  <a:cubicBezTo>
                    <a:pt x="38" y="81"/>
                    <a:pt x="38" y="83"/>
                    <a:pt x="37" y="84"/>
                  </a:cubicBezTo>
                  <a:cubicBezTo>
                    <a:pt x="37" y="84"/>
                    <a:pt x="36" y="86"/>
                    <a:pt x="36" y="87"/>
                  </a:cubicBezTo>
                  <a:cubicBezTo>
                    <a:pt x="35" y="87"/>
                    <a:pt x="35" y="88"/>
                    <a:pt x="34" y="89"/>
                  </a:cubicBezTo>
                  <a:cubicBezTo>
                    <a:pt x="34" y="89"/>
                    <a:pt x="34" y="89"/>
                    <a:pt x="34" y="8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9" name="Freeform 320"/>
            <p:cNvSpPr>
              <a:spLocks/>
            </p:cNvSpPr>
            <p:nvPr/>
          </p:nvSpPr>
          <p:spPr bwMode="auto">
            <a:xfrm>
              <a:off x="644526" y="2368550"/>
              <a:ext cx="42863" cy="50800"/>
            </a:xfrm>
            <a:custGeom>
              <a:avLst/>
              <a:gdLst/>
              <a:ahLst/>
              <a:cxnLst>
                <a:cxn ang="0">
                  <a:pos x="0" y="27"/>
                </a:cxn>
                <a:cxn ang="0">
                  <a:pos x="1" y="25"/>
                </a:cxn>
                <a:cxn ang="0">
                  <a:pos x="1" y="23"/>
                </a:cxn>
                <a:cxn ang="0">
                  <a:pos x="2" y="20"/>
                </a:cxn>
                <a:cxn ang="0">
                  <a:pos x="2" y="18"/>
                </a:cxn>
                <a:cxn ang="0">
                  <a:pos x="2" y="17"/>
                </a:cxn>
                <a:cxn ang="0">
                  <a:pos x="1" y="16"/>
                </a:cxn>
                <a:cxn ang="0">
                  <a:pos x="1" y="15"/>
                </a:cxn>
                <a:cxn ang="0">
                  <a:pos x="3" y="14"/>
                </a:cxn>
                <a:cxn ang="0">
                  <a:pos x="3" y="12"/>
                </a:cxn>
                <a:cxn ang="0">
                  <a:pos x="3" y="11"/>
                </a:cxn>
                <a:cxn ang="0">
                  <a:pos x="6" y="9"/>
                </a:cxn>
                <a:cxn ang="0">
                  <a:pos x="7" y="8"/>
                </a:cxn>
                <a:cxn ang="0">
                  <a:pos x="9" y="7"/>
                </a:cxn>
                <a:cxn ang="0">
                  <a:pos x="9" y="6"/>
                </a:cxn>
                <a:cxn ang="0">
                  <a:pos x="11" y="6"/>
                </a:cxn>
                <a:cxn ang="0">
                  <a:pos x="13" y="7"/>
                </a:cxn>
                <a:cxn ang="0">
                  <a:pos x="14" y="6"/>
                </a:cxn>
                <a:cxn ang="0">
                  <a:pos x="16" y="5"/>
                </a:cxn>
                <a:cxn ang="0">
                  <a:pos x="18" y="5"/>
                </a:cxn>
                <a:cxn ang="0">
                  <a:pos x="19" y="4"/>
                </a:cxn>
                <a:cxn ang="0">
                  <a:pos x="20" y="3"/>
                </a:cxn>
                <a:cxn ang="0">
                  <a:pos x="22" y="0"/>
                </a:cxn>
                <a:cxn ang="0">
                  <a:pos x="23" y="0"/>
                </a:cxn>
                <a:cxn ang="0">
                  <a:pos x="23" y="1"/>
                </a:cxn>
                <a:cxn ang="0">
                  <a:pos x="22" y="3"/>
                </a:cxn>
                <a:cxn ang="0">
                  <a:pos x="21" y="5"/>
                </a:cxn>
                <a:cxn ang="0">
                  <a:pos x="20" y="7"/>
                </a:cxn>
                <a:cxn ang="0">
                  <a:pos x="18" y="9"/>
                </a:cxn>
                <a:cxn ang="0">
                  <a:pos x="17" y="11"/>
                </a:cxn>
                <a:cxn ang="0">
                  <a:pos x="14" y="13"/>
                </a:cxn>
                <a:cxn ang="0">
                  <a:pos x="11" y="16"/>
                </a:cxn>
                <a:cxn ang="0">
                  <a:pos x="10" y="18"/>
                </a:cxn>
                <a:cxn ang="0">
                  <a:pos x="8" y="20"/>
                </a:cxn>
                <a:cxn ang="0">
                  <a:pos x="6" y="22"/>
                </a:cxn>
                <a:cxn ang="0">
                  <a:pos x="4" y="25"/>
                </a:cxn>
                <a:cxn ang="0">
                  <a:pos x="2" y="26"/>
                </a:cxn>
                <a:cxn ang="0">
                  <a:pos x="0" y="27"/>
                </a:cxn>
                <a:cxn ang="0">
                  <a:pos x="0" y="27"/>
                </a:cxn>
                <a:cxn ang="0">
                  <a:pos x="0" y="27"/>
                </a:cxn>
              </a:cxnLst>
              <a:rect l="0" t="0" r="r" b="b"/>
              <a:pathLst>
                <a:path w="23" h="27">
                  <a:moveTo>
                    <a:pt x="0" y="27"/>
                  </a:moveTo>
                  <a:cubicBezTo>
                    <a:pt x="0" y="27"/>
                    <a:pt x="1" y="26"/>
                    <a:pt x="1" y="25"/>
                  </a:cubicBezTo>
                  <a:cubicBezTo>
                    <a:pt x="1" y="25"/>
                    <a:pt x="1" y="23"/>
                    <a:pt x="1" y="23"/>
                  </a:cubicBezTo>
                  <a:cubicBezTo>
                    <a:pt x="1" y="22"/>
                    <a:pt x="1" y="20"/>
                    <a:pt x="2" y="20"/>
                  </a:cubicBezTo>
                  <a:cubicBezTo>
                    <a:pt x="2" y="19"/>
                    <a:pt x="2" y="19"/>
                    <a:pt x="2" y="18"/>
                  </a:cubicBezTo>
                  <a:cubicBezTo>
                    <a:pt x="2" y="18"/>
                    <a:pt x="2" y="17"/>
                    <a:pt x="2" y="17"/>
                  </a:cubicBezTo>
                  <a:cubicBezTo>
                    <a:pt x="2" y="17"/>
                    <a:pt x="1" y="16"/>
                    <a:pt x="1" y="16"/>
                  </a:cubicBezTo>
                  <a:cubicBezTo>
                    <a:pt x="1" y="16"/>
                    <a:pt x="1" y="15"/>
                    <a:pt x="1" y="15"/>
                  </a:cubicBezTo>
                  <a:cubicBezTo>
                    <a:pt x="1" y="15"/>
                    <a:pt x="2" y="14"/>
                    <a:pt x="3" y="14"/>
                  </a:cubicBezTo>
                  <a:cubicBezTo>
                    <a:pt x="3" y="14"/>
                    <a:pt x="3" y="12"/>
                    <a:pt x="3" y="12"/>
                  </a:cubicBezTo>
                  <a:cubicBezTo>
                    <a:pt x="3" y="11"/>
                    <a:pt x="3" y="11"/>
                    <a:pt x="3" y="11"/>
                  </a:cubicBezTo>
                  <a:cubicBezTo>
                    <a:pt x="4" y="10"/>
                    <a:pt x="6" y="10"/>
                    <a:pt x="6" y="9"/>
                  </a:cubicBezTo>
                  <a:cubicBezTo>
                    <a:pt x="6" y="9"/>
                    <a:pt x="7" y="8"/>
                    <a:pt x="7" y="8"/>
                  </a:cubicBezTo>
                  <a:cubicBezTo>
                    <a:pt x="7" y="8"/>
                    <a:pt x="9" y="8"/>
                    <a:pt x="9" y="7"/>
                  </a:cubicBezTo>
                  <a:cubicBezTo>
                    <a:pt x="9" y="7"/>
                    <a:pt x="9" y="6"/>
                    <a:pt x="9" y="6"/>
                  </a:cubicBezTo>
                  <a:cubicBezTo>
                    <a:pt x="9" y="5"/>
                    <a:pt x="10" y="6"/>
                    <a:pt x="11" y="6"/>
                  </a:cubicBezTo>
                  <a:cubicBezTo>
                    <a:pt x="11" y="6"/>
                    <a:pt x="12" y="7"/>
                    <a:pt x="13" y="7"/>
                  </a:cubicBezTo>
                  <a:cubicBezTo>
                    <a:pt x="13" y="7"/>
                    <a:pt x="14" y="7"/>
                    <a:pt x="14" y="6"/>
                  </a:cubicBezTo>
                  <a:cubicBezTo>
                    <a:pt x="15" y="6"/>
                    <a:pt x="15" y="5"/>
                    <a:pt x="16" y="5"/>
                  </a:cubicBezTo>
                  <a:cubicBezTo>
                    <a:pt x="16" y="5"/>
                    <a:pt x="17" y="5"/>
                    <a:pt x="18" y="5"/>
                  </a:cubicBezTo>
                  <a:cubicBezTo>
                    <a:pt x="18" y="5"/>
                    <a:pt x="18" y="4"/>
                    <a:pt x="19" y="4"/>
                  </a:cubicBezTo>
                  <a:cubicBezTo>
                    <a:pt x="19" y="4"/>
                    <a:pt x="20" y="3"/>
                    <a:pt x="20" y="3"/>
                  </a:cubicBezTo>
                  <a:cubicBezTo>
                    <a:pt x="21" y="2"/>
                    <a:pt x="21" y="1"/>
                    <a:pt x="22" y="0"/>
                  </a:cubicBezTo>
                  <a:cubicBezTo>
                    <a:pt x="22" y="0"/>
                    <a:pt x="23" y="0"/>
                    <a:pt x="23" y="0"/>
                  </a:cubicBezTo>
                  <a:cubicBezTo>
                    <a:pt x="23" y="0"/>
                    <a:pt x="23" y="1"/>
                    <a:pt x="23" y="1"/>
                  </a:cubicBezTo>
                  <a:cubicBezTo>
                    <a:pt x="23" y="2"/>
                    <a:pt x="22" y="3"/>
                    <a:pt x="22" y="3"/>
                  </a:cubicBezTo>
                  <a:cubicBezTo>
                    <a:pt x="22" y="4"/>
                    <a:pt x="21" y="5"/>
                    <a:pt x="21" y="5"/>
                  </a:cubicBezTo>
                  <a:cubicBezTo>
                    <a:pt x="21" y="6"/>
                    <a:pt x="20" y="7"/>
                    <a:pt x="20" y="7"/>
                  </a:cubicBezTo>
                  <a:cubicBezTo>
                    <a:pt x="19" y="8"/>
                    <a:pt x="18" y="9"/>
                    <a:pt x="18" y="9"/>
                  </a:cubicBezTo>
                  <a:cubicBezTo>
                    <a:pt x="17" y="10"/>
                    <a:pt x="17" y="11"/>
                    <a:pt x="17" y="11"/>
                  </a:cubicBezTo>
                  <a:cubicBezTo>
                    <a:pt x="16" y="12"/>
                    <a:pt x="15" y="13"/>
                    <a:pt x="14" y="13"/>
                  </a:cubicBezTo>
                  <a:cubicBezTo>
                    <a:pt x="13" y="14"/>
                    <a:pt x="12" y="15"/>
                    <a:pt x="11" y="16"/>
                  </a:cubicBezTo>
                  <a:cubicBezTo>
                    <a:pt x="11" y="17"/>
                    <a:pt x="10" y="18"/>
                    <a:pt x="10" y="18"/>
                  </a:cubicBezTo>
                  <a:cubicBezTo>
                    <a:pt x="10" y="19"/>
                    <a:pt x="9" y="20"/>
                    <a:pt x="8" y="20"/>
                  </a:cubicBezTo>
                  <a:cubicBezTo>
                    <a:pt x="7" y="21"/>
                    <a:pt x="6" y="22"/>
                    <a:pt x="6" y="22"/>
                  </a:cubicBezTo>
                  <a:cubicBezTo>
                    <a:pt x="5" y="23"/>
                    <a:pt x="5" y="24"/>
                    <a:pt x="4" y="25"/>
                  </a:cubicBezTo>
                  <a:cubicBezTo>
                    <a:pt x="4" y="25"/>
                    <a:pt x="3" y="26"/>
                    <a:pt x="2" y="26"/>
                  </a:cubicBezTo>
                  <a:cubicBezTo>
                    <a:pt x="1" y="26"/>
                    <a:pt x="0" y="27"/>
                    <a:pt x="0" y="27"/>
                  </a:cubicBezTo>
                  <a:cubicBezTo>
                    <a:pt x="0" y="27"/>
                    <a:pt x="0" y="27"/>
                    <a:pt x="0" y="27"/>
                  </a:cubicBezTo>
                  <a:cubicBezTo>
                    <a:pt x="0" y="27"/>
                    <a:pt x="0" y="27"/>
                    <a:pt x="0" y="2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0" name="Freeform 321"/>
            <p:cNvSpPr>
              <a:spLocks/>
            </p:cNvSpPr>
            <p:nvPr/>
          </p:nvSpPr>
          <p:spPr bwMode="auto">
            <a:xfrm>
              <a:off x="652463" y="2374900"/>
              <a:ext cx="88900" cy="109538"/>
            </a:xfrm>
            <a:custGeom>
              <a:avLst/>
              <a:gdLst/>
              <a:ahLst/>
              <a:cxnLst>
                <a:cxn ang="0">
                  <a:pos x="47" y="57"/>
                </a:cxn>
                <a:cxn ang="0">
                  <a:pos x="41" y="58"/>
                </a:cxn>
                <a:cxn ang="0">
                  <a:pos x="36" y="56"/>
                </a:cxn>
                <a:cxn ang="0">
                  <a:pos x="34" y="51"/>
                </a:cxn>
                <a:cxn ang="0">
                  <a:pos x="31" y="48"/>
                </a:cxn>
                <a:cxn ang="0">
                  <a:pos x="28" y="50"/>
                </a:cxn>
                <a:cxn ang="0">
                  <a:pos x="24" y="47"/>
                </a:cxn>
                <a:cxn ang="0">
                  <a:pos x="24" y="43"/>
                </a:cxn>
                <a:cxn ang="0">
                  <a:pos x="27" y="41"/>
                </a:cxn>
                <a:cxn ang="0">
                  <a:pos x="23" y="40"/>
                </a:cxn>
                <a:cxn ang="0">
                  <a:pos x="16" y="41"/>
                </a:cxn>
                <a:cxn ang="0">
                  <a:pos x="15" y="37"/>
                </a:cxn>
                <a:cxn ang="0">
                  <a:pos x="17" y="34"/>
                </a:cxn>
                <a:cxn ang="0">
                  <a:pos x="17" y="30"/>
                </a:cxn>
                <a:cxn ang="0">
                  <a:pos x="13" y="30"/>
                </a:cxn>
                <a:cxn ang="0">
                  <a:pos x="7" y="32"/>
                </a:cxn>
                <a:cxn ang="0">
                  <a:pos x="1" y="28"/>
                </a:cxn>
                <a:cxn ang="0">
                  <a:pos x="0" y="25"/>
                </a:cxn>
                <a:cxn ang="0">
                  <a:pos x="1" y="23"/>
                </a:cxn>
                <a:cxn ang="0">
                  <a:pos x="4" y="19"/>
                </a:cxn>
                <a:cxn ang="0">
                  <a:pos x="8" y="16"/>
                </a:cxn>
                <a:cxn ang="0">
                  <a:pos x="12" y="11"/>
                </a:cxn>
                <a:cxn ang="0">
                  <a:pos x="16" y="6"/>
                </a:cxn>
                <a:cxn ang="0">
                  <a:pos x="21" y="2"/>
                </a:cxn>
                <a:cxn ang="0">
                  <a:pos x="28" y="0"/>
                </a:cxn>
                <a:cxn ang="0">
                  <a:pos x="28" y="2"/>
                </a:cxn>
                <a:cxn ang="0">
                  <a:pos x="30" y="6"/>
                </a:cxn>
                <a:cxn ang="0">
                  <a:pos x="28" y="11"/>
                </a:cxn>
                <a:cxn ang="0">
                  <a:pos x="31" y="15"/>
                </a:cxn>
                <a:cxn ang="0">
                  <a:pos x="31" y="19"/>
                </a:cxn>
                <a:cxn ang="0">
                  <a:pos x="35" y="19"/>
                </a:cxn>
                <a:cxn ang="0">
                  <a:pos x="39" y="19"/>
                </a:cxn>
                <a:cxn ang="0">
                  <a:pos x="38" y="22"/>
                </a:cxn>
                <a:cxn ang="0">
                  <a:pos x="36" y="26"/>
                </a:cxn>
                <a:cxn ang="0">
                  <a:pos x="37" y="33"/>
                </a:cxn>
                <a:cxn ang="0">
                  <a:pos x="40" y="36"/>
                </a:cxn>
                <a:cxn ang="0">
                  <a:pos x="44" y="38"/>
                </a:cxn>
                <a:cxn ang="0">
                  <a:pos x="43" y="44"/>
                </a:cxn>
                <a:cxn ang="0">
                  <a:pos x="42" y="51"/>
                </a:cxn>
                <a:cxn ang="0">
                  <a:pos x="46" y="55"/>
                </a:cxn>
              </a:cxnLst>
              <a:rect l="0" t="0" r="r" b="b"/>
              <a:pathLst>
                <a:path w="47" h="58">
                  <a:moveTo>
                    <a:pt x="46" y="55"/>
                  </a:moveTo>
                  <a:cubicBezTo>
                    <a:pt x="46" y="55"/>
                    <a:pt x="46" y="56"/>
                    <a:pt x="47" y="57"/>
                  </a:cubicBezTo>
                  <a:cubicBezTo>
                    <a:pt x="46" y="57"/>
                    <a:pt x="44" y="57"/>
                    <a:pt x="44" y="57"/>
                  </a:cubicBezTo>
                  <a:cubicBezTo>
                    <a:pt x="43" y="57"/>
                    <a:pt x="42" y="58"/>
                    <a:pt x="41" y="58"/>
                  </a:cubicBezTo>
                  <a:cubicBezTo>
                    <a:pt x="40" y="58"/>
                    <a:pt x="38" y="58"/>
                    <a:pt x="38" y="57"/>
                  </a:cubicBezTo>
                  <a:cubicBezTo>
                    <a:pt x="37" y="57"/>
                    <a:pt x="36" y="56"/>
                    <a:pt x="36" y="56"/>
                  </a:cubicBezTo>
                  <a:cubicBezTo>
                    <a:pt x="35" y="55"/>
                    <a:pt x="34" y="55"/>
                    <a:pt x="34" y="54"/>
                  </a:cubicBezTo>
                  <a:cubicBezTo>
                    <a:pt x="34" y="53"/>
                    <a:pt x="34" y="52"/>
                    <a:pt x="34" y="51"/>
                  </a:cubicBezTo>
                  <a:cubicBezTo>
                    <a:pt x="34" y="50"/>
                    <a:pt x="34" y="49"/>
                    <a:pt x="33" y="48"/>
                  </a:cubicBezTo>
                  <a:cubicBezTo>
                    <a:pt x="33" y="48"/>
                    <a:pt x="32" y="48"/>
                    <a:pt x="31" y="48"/>
                  </a:cubicBezTo>
                  <a:cubicBezTo>
                    <a:pt x="31" y="48"/>
                    <a:pt x="30" y="49"/>
                    <a:pt x="30" y="49"/>
                  </a:cubicBezTo>
                  <a:cubicBezTo>
                    <a:pt x="29" y="50"/>
                    <a:pt x="28" y="50"/>
                    <a:pt x="28" y="50"/>
                  </a:cubicBezTo>
                  <a:cubicBezTo>
                    <a:pt x="27" y="49"/>
                    <a:pt x="26" y="49"/>
                    <a:pt x="26" y="49"/>
                  </a:cubicBezTo>
                  <a:cubicBezTo>
                    <a:pt x="25" y="48"/>
                    <a:pt x="24" y="47"/>
                    <a:pt x="24" y="47"/>
                  </a:cubicBezTo>
                  <a:cubicBezTo>
                    <a:pt x="24" y="47"/>
                    <a:pt x="23" y="46"/>
                    <a:pt x="23" y="45"/>
                  </a:cubicBezTo>
                  <a:cubicBezTo>
                    <a:pt x="23" y="44"/>
                    <a:pt x="24" y="43"/>
                    <a:pt x="24" y="43"/>
                  </a:cubicBezTo>
                  <a:cubicBezTo>
                    <a:pt x="25" y="43"/>
                    <a:pt x="26" y="43"/>
                    <a:pt x="26" y="43"/>
                  </a:cubicBezTo>
                  <a:cubicBezTo>
                    <a:pt x="27" y="42"/>
                    <a:pt x="27" y="42"/>
                    <a:pt x="27" y="41"/>
                  </a:cubicBezTo>
                  <a:cubicBezTo>
                    <a:pt x="27" y="41"/>
                    <a:pt x="26" y="40"/>
                    <a:pt x="25" y="40"/>
                  </a:cubicBezTo>
                  <a:cubicBezTo>
                    <a:pt x="24" y="40"/>
                    <a:pt x="23" y="40"/>
                    <a:pt x="23" y="40"/>
                  </a:cubicBezTo>
                  <a:cubicBezTo>
                    <a:pt x="22" y="40"/>
                    <a:pt x="21" y="41"/>
                    <a:pt x="20" y="41"/>
                  </a:cubicBezTo>
                  <a:cubicBezTo>
                    <a:pt x="19" y="41"/>
                    <a:pt x="17" y="41"/>
                    <a:pt x="16" y="41"/>
                  </a:cubicBezTo>
                  <a:cubicBezTo>
                    <a:pt x="16" y="41"/>
                    <a:pt x="15" y="40"/>
                    <a:pt x="15" y="40"/>
                  </a:cubicBezTo>
                  <a:cubicBezTo>
                    <a:pt x="15" y="39"/>
                    <a:pt x="15" y="38"/>
                    <a:pt x="15" y="37"/>
                  </a:cubicBezTo>
                  <a:cubicBezTo>
                    <a:pt x="15" y="37"/>
                    <a:pt x="16" y="36"/>
                    <a:pt x="16" y="36"/>
                  </a:cubicBezTo>
                  <a:cubicBezTo>
                    <a:pt x="17" y="35"/>
                    <a:pt x="17" y="34"/>
                    <a:pt x="17" y="34"/>
                  </a:cubicBezTo>
                  <a:cubicBezTo>
                    <a:pt x="18" y="33"/>
                    <a:pt x="18" y="32"/>
                    <a:pt x="18" y="32"/>
                  </a:cubicBezTo>
                  <a:cubicBezTo>
                    <a:pt x="18" y="31"/>
                    <a:pt x="17" y="31"/>
                    <a:pt x="17" y="30"/>
                  </a:cubicBezTo>
                  <a:cubicBezTo>
                    <a:pt x="17" y="30"/>
                    <a:pt x="16" y="30"/>
                    <a:pt x="15" y="30"/>
                  </a:cubicBezTo>
                  <a:cubicBezTo>
                    <a:pt x="14" y="30"/>
                    <a:pt x="13" y="30"/>
                    <a:pt x="13" y="30"/>
                  </a:cubicBezTo>
                  <a:cubicBezTo>
                    <a:pt x="12" y="30"/>
                    <a:pt x="10" y="31"/>
                    <a:pt x="10" y="32"/>
                  </a:cubicBezTo>
                  <a:cubicBezTo>
                    <a:pt x="9" y="32"/>
                    <a:pt x="8" y="32"/>
                    <a:pt x="7" y="32"/>
                  </a:cubicBezTo>
                  <a:cubicBezTo>
                    <a:pt x="6" y="31"/>
                    <a:pt x="5" y="31"/>
                    <a:pt x="4" y="30"/>
                  </a:cubicBezTo>
                  <a:cubicBezTo>
                    <a:pt x="3" y="30"/>
                    <a:pt x="2" y="29"/>
                    <a:pt x="1" y="28"/>
                  </a:cubicBezTo>
                  <a:cubicBezTo>
                    <a:pt x="1" y="28"/>
                    <a:pt x="1" y="26"/>
                    <a:pt x="0" y="26"/>
                  </a:cubicBezTo>
                  <a:cubicBezTo>
                    <a:pt x="0" y="26"/>
                    <a:pt x="0" y="26"/>
                    <a:pt x="0" y="25"/>
                  </a:cubicBezTo>
                  <a:cubicBezTo>
                    <a:pt x="0" y="25"/>
                    <a:pt x="0" y="25"/>
                    <a:pt x="0" y="25"/>
                  </a:cubicBezTo>
                  <a:cubicBezTo>
                    <a:pt x="1" y="24"/>
                    <a:pt x="1" y="23"/>
                    <a:pt x="1" y="23"/>
                  </a:cubicBezTo>
                  <a:cubicBezTo>
                    <a:pt x="2" y="23"/>
                    <a:pt x="3" y="22"/>
                    <a:pt x="3" y="21"/>
                  </a:cubicBezTo>
                  <a:cubicBezTo>
                    <a:pt x="3" y="21"/>
                    <a:pt x="4" y="20"/>
                    <a:pt x="4" y="19"/>
                  </a:cubicBezTo>
                  <a:cubicBezTo>
                    <a:pt x="5" y="19"/>
                    <a:pt x="6" y="18"/>
                    <a:pt x="7" y="18"/>
                  </a:cubicBezTo>
                  <a:cubicBezTo>
                    <a:pt x="7" y="17"/>
                    <a:pt x="8" y="16"/>
                    <a:pt x="8" y="16"/>
                  </a:cubicBezTo>
                  <a:cubicBezTo>
                    <a:pt x="8" y="15"/>
                    <a:pt x="9" y="14"/>
                    <a:pt x="9" y="14"/>
                  </a:cubicBezTo>
                  <a:cubicBezTo>
                    <a:pt x="10" y="13"/>
                    <a:pt x="11" y="12"/>
                    <a:pt x="12" y="11"/>
                  </a:cubicBezTo>
                  <a:cubicBezTo>
                    <a:pt x="12" y="10"/>
                    <a:pt x="13" y="9"/>
                    <a:pt x="14" y="8"/>
                  </a:cubicBezTo>
                  <a:cubicBezTo>
                    <a:pt x="14" y="8"/>
                    <a:pt x="15" y="7"/>
                    <a:pt x="16" y="6"/>
                  </a:cubicBezTo>
                  <a:cubicBezTo>
                    <a:pt x="16" y="6"/>
                    <a:pt x="17" y="5"/>
                    <a:pt x="18" y="4"/>
                  </a:cubicBezTo>
                  <a:cubicBezTo>
                    <a:pt x="19" y="4"/>
                    <a:pt x="20" y="3"/>
                    <a:pt x="21" y="2"/>
                  </a:cubicBezTo>
                  <a:cubicBezTo>
                    <a:pt x="22" y="2"/>
                    <a:pt x="23" y="1"/>
                    <a:pt x="24" y="1"/>
                  </a:cubicBezTo>
                  <a:cubicBezTo>
                    <a:pt x="25" y="1"/>
                    <a:pt x="27" y="0"/>
                    <a:pt x="28" y="0"/>
                  </a:cubicBezTo>
                  <a:cubicBezTo>
                    <a:pt x="28" y="0"/>
                    <a:pt x="28" y="0"/>
                    <a:pt x="28" y="0"/>
                  </a:cubicBezTo>
                  <a:cubicBezTo>
                    <a:pt x="28" y="1"/>
                    <a:pt x="28" y="1"/>
                    <a:pt x="28" y="2"/>
                  </a:cubicBezTo>
                  <a:cubicBezTo>
                    <a:pt x="29" y="2"/>
                    <a:pt x="29" y="3"/>
                    <a:pt x="30" y="4"/>
                  </a:cubicBezTo>
                  <a:cubicBezTo>
                    <a:pt x="30" y="5"/>
                    <a:pt x="30" y="6"/>
                    <a:pt x="30" y="6"/>
                  </a:cubicBezTo>
                  <a:cubicBezTo>
                    <a:pt x="30" y="7"/>
                    <a:pt x="29" y="8"/>
                    <a:pt x="29" y="9"/>
                  </a:cubicBezTo>
                  <a:cubicBezTo>
                    <a:pt x="29" y="9"/>
                    <a:pt x="28" y="10"/>
                    <a:pt x="28" y="11"/>
                  </a:cubicBezTo>
                  <a:cubicBezTo>
                    <a:pt x="29" y="11"/>
                    <a:pt x="30" y="12"/>
                    <a:pt x="30" y="12"/>
                  </a:cubicBezTo>
                  <a:cubicBezTo>
                    <a:pt x="30" y="13"/>
                    <a:pt x="31" y="14"/>
                    <a:pt x="31" y="15"/>
                  </a:cubicBezTo>
                  <a:cubicBezTo>
                    <a:pt x="31" y="15"/>
                    <a:pt x="30" y="16"/>
                    <a:pt x="30" y="17"/>
                  </a:cubicBezTo>
                  <a:cubicBezTo>
                    <a:pt x="30" y="18"/>
                    <a:pt x="30" y="19"/>
                    <a:pt x="31" y="19"/>
                  </a:cubicBezTo>
                  <a:cubicBezTo>
                    <a:pt x="31" y="20"/>
                    <a:pt x="33" y="20"/>
                    <a:pt x="33" y="20"/>
                  </a:cubicBezTo>
                  <a:cubicBezTo>
                    <a:pt x="34" y="20"/>
                    <a:pt x="34" y="19"/>
                    <a:pt x="35" y="19"/>
                  </a:cubicBezTo>
                  <a:cubicBezTo>
                    <a:pt x="35" y="19"/>
                    <a:pt x="36" y="18"/>
                    <a:pt x="37" y="18"/>
                  </a:cubicBezTo>
                  <a:cubicBezTo>
                    <a:pt x="37" y="18"/>
                    <a:pt x="38" y="19"/>
                    <a:pt x="39" y="19"/>
                  </a:cubicBezTo>
                  <a:cubicBezTo>
                    <a:pt x="39" y="20"/>
                    <a:pt x="39" y="20"/>
                    <a:pt x="39" y="21"/>
                  </a:cubicBezTo>
                  <a:cubicBezTo>
                    <a:pt x="39" y="21"/>
                    <a:pt x="38" y="22"/>
                    <a:pt x="38" y="22"/>
                  </a:cubicBezTo>
                  <a:cubicBezTo>
                    <a:pt x="38" y="22"/>
                    <a:pt x="37" y="23"/>
                    <a:pt x="36" y="23"/>
                  </a:cubicBezTo>
                  <a:cubicBezTo>
                    <a:pt x="36" y="24"/>
                    <a:pt x="36" y="25"/>
                    <a:pt x="36" y="26"/>
                  </a:cubicBezTo>
                  <a:cubicBezTo>
                    <a:pt x="36" y="27"/>
                    <a:pt x="36" y="29"/>
                    <a:pt x="36" y="30"/>
                  </a:cubicBezTo>
                  <a:cubicBezTo>
                    <a:pt x="36" y="31"/>
                    <a:pt x="36" y="33"/>
                    <a:pt x="37" y="33"/>
                  </a:cubicBezTo>
                  <a:cubicBezTo>
                    <a:pt x="37" y="34"/>
                    <a:pt x="38" y="34"/>
                    <a:pt x="38" y="35"/>
                  </a:cubicBezTo>
                  <a:cubicBezTo>
                    <a:pt x="39" y="35"/>
                    <a:pt x="40" y="35"/>
                    <a:pt x="40" y="36"/>
                  </a:cubicBezTo>
                  <a:cubicBezTo>
                    <a:pt x="41" y="36"/>
                    <a:pt x="41" y="37"/>
                    <a:pt x="42" y="37"/>
                  </a:cubicBezTo>
                  <a:cubicBezTo>
                    <a:pt x="42" y="37"/>
                    <a:pt x="43" y="38"/>
                    <a:pt x="44" y="38"/>
                  </a:cubicBezTo>
                  <a:cubicBezTo>
                    <a:pt x="44" y="39"/>
                    <a:pt x="44" y="40"/>
                    <a:pt x="44" y="41"/>
                  </a:cubicBezTo>
                  <a:cubicBezTo>
                    <a:pt x="44" y="42"/>
                    <a:pt x="43" y="43"/>
                    <a:pt x="43" y="44"/>
                  </a:cubicBezTo>
                  <a:cubicBezTo>
                    <a:pt x="43" y="45"/>
                    <a:pt x="43" y="47"/>
                    <a:pt x="43" y="47"/>
                  </a:cubicBezTo>
                  <a:cubicBezTo>
                    <a:pt x="43" y="48"/>
                    <a:pt x="42" y="50"/>
                    <a:pt x="42" y="51"/>
                  </a:cubicBezTo>
                  <a:cubicBezTo>
                    <a:pt x="42" y="51"/>
                    <a:pt x="43" y="53"/>
                    <a:pt x="44" y="54"/>
                  </a:cubicBezTo>
                  <a:cubicBezTo>
                    <a:pt x="44" y="54"/>
                    <a:pt x="45" y="54"/>
                    <a:pt x="46" y="5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1" name="Freeform 322"/>
            <p:cNvSpPr>
              <a:spLocks/>
            </p:cNvSpPr>
            <p:nvPr/>
          </p:nvSpPr>
          <p:spPr bwMode="auto">
            <a:xfrm>
              <a:off x="563563" y="2495550"/>
              <a:ext cx="204788" cy="161925"/>
            </a:xfrm>
            <a:custGeom>
              <a:avLst/>
              <a:gdLst/>
              <a:ahLst/>
              <a:cxnLst>
                <a:cxn ang="0">
                  <a:pos x="38" y="76"/>
                </a:cxn>
                <a:cxn ang="0">
                  <a:pos x="35" y="79"/>
                </a:cxn>
                <a:cxn ang="0">
                  <a:pos x="25" y="84"/>
                </a:cxn>
                <a:cxn ang="0">
                  <a:pos x="16" y="83"/>
                </a:cxn>
                <a:cxn ang="0">
                  <a:pos x="9" y="74"/>
                </a:cxn>
                <a:cxn ang="0">
                  <a:pos x="13" y="63"/>
                </a:cxn>
                <a:cxn ang="0">
                  <a:pos x="16" y="54"/>
                </a:cxn>
                <a:cxn ang="0">
                  <a:pos x="21" y="51"/>
                </a:cxn>
                <a:cxn ang="0">
                  <a:pos x="17" y="48"/>
                </a:cxn>
                <a:cxn ang="0">
                  <a:pos x="10" y="45"/>
                </a:cxn>
                <a:cxn ang="0">
                  <a:pos x="4" y="44"/>
                </a:cxn>
                <a:cxn ang="0">
                  <a:pos x="0" y="37"/>
                </a:cxn>
                <a:cxn ang="0">
                  <a:pos x="1" y="35"/>
                </a:cxn>
                <a:cxn ang="0">
                  <a:pos x="7" y="31"/>
                </a:cxn>
                <a:cxn ang="0">
                  <a:pos x="12" y="29"/>
                </a:cxn>
                <a:cxn ang="0">
                  <a:pos x="18" y="26"/>
                </a:cxn>
                <a:cxn ang="0">
                  <a:pos x="23" y="29"/>
                </a:cxn>
                <a:cxn ang="0">
                  <a:pos x="29" y="30"/>
                </a:cxn>
                <a:cxn ang="0">
                  <a:pos x="35" y="25"/>
                </a:cxn>
                <a:cxn ang="0">
                  <a:pos x="43" y="17"/>
                </a:cxn>
                <a:cxn ang="0">
                  <a:pos x="51" y="14"/>
                </a:cxn>
                <a:cxn ang="0">
                  <a:pos x="54" y="9"/>
                </a:cxn>
                <a:cxn ang="0">
                  <a:pos x="58" y="4"/>
                </a:cxn>
                <a:cxn ang="0">
                  <a:pos x="59" y="9"/>
                </a:cxn>
                <a:cxn ang="0">
                  <a:pos x="63" y="6"/>
                </a:cxn>
                <a:cxn ang="0">
                  <a:pos x="70" y="6"/>
                </a:cxn>
                <a:cxn ang="0">
                  <a:pos x="79" y="6"/>
                </a:cxn>
                <a:cxn ang="0">
                  <a:pos x="90" y="2"/>
                </a:cxn>
                <a:cxn ang="0">
                  <a:pos x="100" y="1"/>
                </a:cxn>
                <a:cxn ang="0">
                  <a:pos x="107" y="2"/>
                </a:cxn>
                <a:cxn ang="0">
                  <a:pos x="105" y="6"/>
                </a:cxn>
                <a:cxn ang="0">
                  <a:pos x="101" y="11"/>
                </a:cxn>
                <a:cxn ang="0">
                  <a:pos x="100" y="12"/>
                </a:cxn>
                <a:cxn ang="0">
                  <a:pos x="97" y="17"/>
                </a:cxn>
                <a:cxn ang="0">
                  <a:pos x="96" y="23"/>
                </a:cxn>
                <a:cxn ang="0">
                  <a:pos x="99" y="26"/>
                </a:cxn>
                <a:cxn ang="0">
                  <a:pos x="97" y="29"/>
                </a:cxn>
                <a:cxn ang="0">
                  <a:pos x="100" y="36"/>
                </a:cxn>
                <a:cxn ang="0">
                  <a:pos x="99" y="44"/>
                </a:cxn>
                <a:cxn ang="0">
                  <a:pos x="96" y="47"/>
                </a:cxn>
                <a:cxn ang="0">
                  <a:pos x="96" y="54"/>
                </a:cxn>
                <a:cxn ang="0">
                  <a:pos x="90" y="60"/>
                </a:cxn>
                <a:cxn ang="0">
                  <a:pos x="87" y="65"/>
                </a:cxn>
                <a:cxn ang="0">
                  <a:pos x="83" y="69"/>
                </a:cxn>
                <a:cxn ang="0">
                  <a:pos x="77" y="69"/>
                </a:cxn>
                <a:cxn ang="0">
                  <a:pos x="69" y="75"/>
                </a:cxn>
                <a:cxn ang="0">
                  <a:pos x="49" y="78"/>
                </a:cxn>
              </a:cxnLst>
              <a:rect l="0" t="0" r="r" b="b"/>
              <a:pathLst>
                <a:path w="109" h="86">
                  <a:moveTo>
                    <a:pt x="43" y="78"/>
                  </a:moveTo>
                  <a:cubicBezTo>
                    <a:pt x="42" y="78"/>
                    <a:pt x="41" y="77"/>
                    <a:pt x="40" y="77"/>
                  </a:cubicBezTo>
                  <a:cubicBezTo>
                    <a:pt x="40" y="77"/>
                    <a:pt x="39" y="76"/>
                    <a:pt x="38" y="76"/>
                  </a:cubicBezTo>
                  <a:cubicBezTo>
                    <a:pt x="38" y="76"/>
                    <a:pt x="37" y="76"/>
                    <a:pt x="37" y="77"/>
                  </a:cubicBezTo>
                  <a:cubicBezTo>
                    <a:pt x="36" y="77"/>
                    <a:pt x="37" y="78"/>
                    <a:pt x="37" y="78"/>
                  </a:cubicBezTo>
                  <a:cubicBezTo>
                    <a:pt x="36" y="78"/>
                    <a:pt x="36" y="79"/>
                    <a:pt x="35" y="79"/>
                  </a:cubicBezTo>
                  <a:cubicBezTo>
                    <a:pt x="34" y="80"/>
                    <a:pt x="32" y="81"/>
                    <a:pt x="31" y="82"/>
                  </a:cubicBezTo>
                  <a:cubicBezTo>
                    <a:pt x="30" y="82"/>
                    <a:pt x="27" y="83"/>
                    <a:pt x="26" y="84"/>
                  </a:cubicBezTo>
                  <a:cubicBezTo>
                    <a:pt x="26" y="84"/>
                    <a:pt x="25" y="84"/>
                    <a:pt x="25" y="84"/>
                  </a:cubicBezTo>
                  <a:cubicBezTo>
                    <a:pt x="24" y="85"/>
                    <a:pt x="22" y="86"/>
                    <a:pt x="22" y="86"/>
                  </a:cubicBezTo>
                  <a:cubicBezTo>
                    <a:pt x="21" y="86"/>
                    <a:pt x="20" y="86"/>
                    <a:pt x="19" y="85"/>
                  </a:cubicBezTo>
                  <a:cubicBezTo>
                    <a:pt x="18" y="85"/>
                    <a:pt x="17" y="84"/>
                    <a:pt x="16" y="83"/>
                  </a:cubicBezTo>
                  <a:cubicBezTo>
                    <a:pt x="15" y="83"/>
                    <a:pt x="14" y="81"/>
                    <a:pt x="13" y="80"/>
                  </a:cubicBezTo>
                  <a:cubicBezTo>
                    <a:pt x="12" y="79"/>
                    <a:pt x="11" y="78"/>
                    <a:pt x="11" y="77"/>
                  </a:cubicBezTo>
                  <a:cubicBezTo>
                    <a:pt x="10" y="76"/>
                    <a:pt x="9" y="74"/>
                    <a:pt x="9" y="74"/>
                  </a:cubicBezTo>
                  <a:cubicBezTo>
                    <a:pt x="9" y="73"/>
                    <a:pt x="9" y="71"/>
                    <a:pt x="9" y="70"/>
                  </a:cubicBezTo>
                  <a:cubicBezTo>
                    <a:pt x="9" y="69"/>
                    <a:pt x="11" y="68"/>
                    <a:pt x="11" y="67"/>
                  </a:cubicBezTo>
                  <a:cubicBezTo>
                    <a:pt x="12" y="66"/>
                    <a:pt x="13" y="64"/>
                    <a:pt x="13" y="63"/>
                  </a:cubicBezTo>
                  <a:cubicBezTo>
                    <a:pt x="14" y="62"/>
                    <a:pt x="14" y="60"/>
                    <a:pt x="15" y="59"/>
                  </a:cubicBezTo>
                  <a:cubicBezTo>
                    <a:pt x="15" y="58"/>
                    <a:pt x="16" y="57"/>
                    <a:pt x="16" y="57"/>
                  </a:cubicBezTo>
                  <a:cubicBezTo>
                    <a:pt x="16" y="56"/>
                    <a:pt x="16" y="55"/>
                    <a:pt x="16" y="54"/>
                  </a:cubicBezTo>
                  <a:cubicBezTo>
                    <a:pt x="16" y="54"/>
                    <a:pt x="17" y="54"/>
                    <a:pt x="18" y="54"/>
                  </a:cubicBezTo>
                  <a:cubicBezTo>
                    <a:pt x="18" y="54"/>
                    <a:pt x="20" y="54"/>
                    <a:pt x="20" y="53"/>
                  </a:cubicBezTo>
                  <a:cubicBezTo>
                    <a:pt x="21" y="53"/>
                    <a:pt x="21" y="52"/>
                    <a:pt x="21" y="51"/>
                  </a:cubicBezTo>
                  <a:cubicBezTo>
                    <a:pt x="22" y="51"/>
                    <a:pt x="21" y="50"/>
                    <a:pt x="21" y="49"/>
                  </a:cubicBezTo>
                  <a:cubicBezTo>
                    <a:pt x="21" y="49"/>
                    <a:pt x="20" y="48"/>
                    <a:pt x="20" y="48"/>
                  </a:cubicBezTo>
                  <a:cubicBezTo>
                    <a:pt x="19" y="48"/>
                    <a:pt x="18" y="48"/>
                    <a:pt x="17" y="48"/>
                  </a:cubicBezTo>
                  <a:cubicBezTo>
                    <a:pt x="16" y="48"/>
                    <a:pt x="15" y="48"/>
                    <a:pt x="14" y="48"/>
                  </a:cubicBezTo>
                  <a:cubicBezTo>
                    <a:pt x="14" y="48"/>
                    <a:pt x="12" y="48"/>
                    <a:pt x="12" y="48"/>
                  </a:cubicBezTo>
                  <a:cubicBezTo>
                    <a:pt x="11" y="47"/>
                    <a:pt x="11" y="46"/>
                    <a:pt x="10" y="45"/>
                  </a:cubicBezTo>
                  <a:cubicBezTo>
                    <a:pt x="10" y="45"/>
                    <a:pt x="9" y="45"/>
                    <a:pt x="9" y="45"/>
                  </a:cubicBezTo>
                  <a:cubicBezTo>
                    <a:pt x="8" y="45"/>
                    <a:pt x="6" y="45"/>
                    <a:pt x="6" y="45"/>
                  </a:cubicBezTo>
                  <a:cubicBezTo>
                    <a:pt x="5" y="44"/>
                    <a:pt x="4" y="44"/>
                    <a:pt x="4" y="44"/>
                  </a:cubicBezTo>
                  <a:cubicBezTo>
                    <a:pt x="3" y="43"/>
                    <a:pt x="3" y="42"/>
                    <a:pt x="3" y="41"/>
                  </a:cubicBezTo>
                  <a:cubicBezTo>
                    <a:pt x="2" y="40"/>
                    <a:pt x="2" y="39"/>
                    <a:pt x="1" y="38"/>
                  </a:cubicBezTo>
                  <a:cubicBezTo>
                    <a:pt x="1" y="38"/>
                    <a:pt x="1" y="38"/>
                    <a:pt x="0" y="37"/>
                  </a:cubicBezTo>
                  <a:cubicBezTo>
                    <a:pt x="0" y="37"/>
                    <a:pt x="0" y="37"/>
                    <a:pt x="0" y="37"/>
                  </a:cubicBezTo>
                  <a:cubicBezTo>
                    <a:pt x="0" y="37"/>
                    <a:pt x="0" y="36"/>
                    <a:pt x="0" y="36"/>
                  </a:cubicBezTo>
                  <a:cubicBezTo>
                    <a:pt x="0" y="36"/>
                    <a:pt x="1" y="36"/>
                    <a:pt x="1" y="35"/>
                  </a:cubicBezTo>
                  <a:cubicBezTo>
                    <a:pt x="2" y="35"/>
                    <a:pt x="3" y="34"/>
                    <a:pt x="3" y="34"/>
                  </a:cubicBezTo>
                  <a:cubicBezTo>
                    <a:pt x="4" y="33"/>
                    <a:pt x="5" y="32"/>
                    <a:pt x="5" y="32"/>
                  </a:cubicBezTo>
                  <a:cubicBezTo>
                    <a:pt x="5" y="32"/>
                    <a:pt x="6" y="32"/>
                    <a:pt x="7" y="31"/>
                  </a:cubicBezTo>
                  <a:cubicBezTo>
                    <a:pt x="7" y="31"/>
                    <a:pt x="9" y="31"/>
                    <a:pt x="9" y="30"/>
                  </a:cubicBezTo>
                  <a:cubicBezTo>
                    <a:pt x="9" y="30"/>
                    <a:pt x="9" y="29"/>
                    <a:pt x="9" y="29"/>
                  </a:cubicBezTo>
                  <a:cubicBezTo>
                    <a:pt x="9" y="28"/>
                    <a:pt x="11" y="29"/>
                    <a:pt x="12" y="29"/>
                  </a:cubicBezTo>
                  <a:cubicBezTo>
                    <a:pt x="13" y="29"/>
                    <a:pt x="14" y="29"/>
                    <a:pt x="15" y="29"/>
                  </a:cubicBezTo>
                  <a:cubicBezTo>
                    <a:pt x="15" y="28"/>
                    <a:pt x="15" y="27"/>
                    <a:pt x="15" y="26"/>
                  </a:cubicBezTo>
                  <a:cubicBezTo>
                    <a:pt x="16" y="26"/>
                    <a:pt x="17" y="26"/>
                    <a:pt x="18" y="26"/>
                  </a:cubicBezTo>
                  <a:cubicBezTo>
                    <a:pt x="19" y="27"/>
                    <a:pt x="19" y="28"/>
                    <a:pt x="19" y="28"/>
                  </a:cubicBezTo>
                  <a:cubicBezTo>
                    <a:pt x="20" y="28"/>
                    <a:pt x="20" y="29"/>
                    <a:pt x="20" y="29"/>
                  </a:cubicBezTo>
                  <a:cubicBezTo>
                    <a:pt x="21" y="29"/>
                    <a:pt x="22" y="29"/>
                    <a:pt x="23" y="29"/>
                  </a:cubicBezTo>
                  <a:cubicBezTo>
                    <a:pt x="23" y="29"/>
                    <a:pt x="24" y="28"/>
                    <a:pt x="24" y="28"/>
                  </a:cubicBezTo>
                  <a:cubicBezTo>
                    <a:pt x="25" y="28"/>
                    <a:pt x="26" y="29"/>
                    <a:pt x="26" y="29"/>
                  </a:cubicBezTo>
                  <a:cubicBezTo>
                    <a:pt x="27" y="29"/>
                    <a:pt x="28" y="30"/>
                    <a:pt x="29" y="30"/>
                  </a:cubicBezTo>
                  <a:cubicBezTo>
                    <a:pt x="29" y="31"/>
                    <a:pt x="31" y="30"/>
                    <a:pt x="31" y="30"/>
                  </a:cubicBezTo>
                  <a:cubicBezTo>
                    <a:pt x="32" y="30"/>
                    <a:pt x="33" y="29"/>
                    <a:pt x="33" y="28"/>
                  </a:cubicBezTo>
                  <a:cubicBezTo>
                    <a:pt x="34" y="27"/>
                    <a:pt x="35" y="26"/>
                    <a:pt x="35" y="25"/>
                  </a:cubicBezTo>
                  <a:cubicBezTo>
                    <a:pt x="36" y="24"/>
                    <a:pt x="38" y="23"/>
                    <a:pt x="38" y="22"/>
                  </a:cubicBezTo>
                  <a:cubicBezTo>
                    <a:pt x="39" y="21"/>
                    <a:pt x="40" y="20"/>
                    <a:pt x="41" y="19"/>
                  </a:cubicBezTo>
                  <a:cubicBezTo>
                    <a:pt x="41" y="18"/>
                    <a:pt x="42" y="17"/>
                    <a:pt x="43" y="17"/>
                  </a:cubicBezTo>
                  <a:cubicBezTo>
                    <a:pt x="43" y="16"/>
                    <a:pt x="44" y="14"/>
                    <a:pt x="45" y="14"/>
                  </a:cubicBezTo>
                  <a:cubicBezTo>
                    <a:pt x="46" y="14"/>
                    <a:pt x="47" y="15"/>
                    <a:pt x="48" y="15"/>
                  </a:cubicBezTo>
                  <a:cubicBezTo>
                    <a:pt x="49" y="15"/>
                    <a:pt x="50" y="15"/>
                    <a:pt x="51" y="14"/>
                  </a:cubicBezTo>
                  <a:cubicBezTo>
                    <a:pt x="51" y="14"/>
                    <a:pt x="52" y="13"/>
                    <a:pt x="52" y="13"/>
                  </a:cubicBezTo>
                  <a:cubicBezTo>
                    <a:pt x="53" y="12"/>
                    <a:pt x="53" y="12"/>
                    <a:pt x="54" y="11"/>
                  </a:cubicBezTo>
                  <a:cubicBezTo>
                    <a:pt x="54" y="11"/>
                    <a:pt x="53" y="10"/>
                    <a:pt x="54" y="9"/>
                  </a:cubicBezTo>
                  <a:cubicBezTo>
                    <a:pt x="54" y="8"/>
                    <a:pt x="54" y="7"/>
                    <a:pt x="54" y="6"/>
                  </a:cubicBezTo>
                  <a:cubicBezTo>
                    <a:pt x="55" y="6"/>
                    <a:pt x="56" y="5"/>
                    <a:pt x="57" y="5"/>
                  </a:cubicBezTo>
                  <a:cubicBezTo>
                    <a:pt x="57" y="5"/>
                    <a:pt x="58" y="4"/>
                    <a:pt x="58" y="4"/>
                  </a:cubicBezTo>
                  <a:cubicBezTo>
                    <a:pt x="58" y="4"/>
                    <a:pt x="59" y="5"/>
                    <a:pt x="59" y="5"/>
                  </a:cubicBezTo>
                  <a:cubicBezTo>
                    <a:pt x="59" y="6"/>
                    <a:pt x="59" y="7"/>
                    <a:pt x="59" y="7"/>
                  </a:cubicBezTo>
                  <a:cubicBezTo>
                    <a:pt x="59" y="8"/>
                    <a:pt x="59" y="9"/>
                    <a:pt x="59" y="9"/>
                  </a:cubicBezTo>
                  <a:cubicBezTo>
                    <a:pt x="59" y="10"/>
                    <a:pt x="60" y="10"/>
                    <a:pt x="61" y="10"/>
                  </a:cubicBezTo>
                  <a:cubicBezTo>
                    <a:pt x="61" y="10"/>
                    <a:pt x="62" y="9"/>
                    <a:pt x="63" y="9"/>
                  </a:cubicBezTo>
                  <a:cubicBezTo>
                    <a:pt x="63" y="8"/>
                    <a:pt x="63" y="7"/>
                    <a:pt x="63" y="6"/>
                  </a:cubicBezTo>
                  <a:cubicBezTo>
                    <a:pt x="63" y="6"/>
                    <a:pt x="64" y="6"/>
                    <a:pt x="64" y="6"/>
                  </a:cubicBezTo>
                  <a:cubicBezTo>
                    <a:pt x="65" y="6"/>
                    <a:pt x="66" y="6"/>
                    <a:pt x="66" y="6"/>
                  </a:cubicBezTo>
                  <a:cubicBezTo>
                    <a:pt x="67" y="6"/>
                    <a:pt x="69" y="6"/>
                    <a:pt x="70" y="6"/>
                  </a:cubicBezTo>
                  <a:cubicBezTo>
                    <a:pt x="70" y="6"/>
                    <a:pt x="72" y="5"/>
                    <a:pt x="73" y="5"/>
                  </a:cubicBezTo>
                  <a:cubicBezTo>
                    <a:pt x="74" y="5"/>
                    <a:pt x="75" y="6"/>
                    <a:pt x="76" y="6"/>
                  </a:cubicBezTo>
                  <a:cubicBezTo>
                    <a:pt x="77" y="6"/>
                    <a:pt x="79" y="6"/>
                    <a:pt x="79" y="6"/>
                  </a:cubicBezTo>
                  <a:cubicBezTo>
                    <a:pt x="80" y="5"/>
                    <a:pt x="82" y="5"/>
                    <a:pt x="83" y="4"/>
                  </a:cubicBezTo>
                  <a:cubicBezTo>
                    <a:pt x="84" y="4"/>
                    <a:pt x="87" y="3"/>
                    <a:pt x="88" y="2"/>
                  </a:cubicBezTo>
                  <a:cubicBezTo>
                    <a:pt x="88" y="2"/>
                    <a:pt x="89" y="2"/>
                    <a:pt x="90" y="2"/>
                  </a:cubicBezTo>
                  <a:cubicBezTo>
                    <a:pt x="91" y="2"/>
                    <a:pt x="93" y="2"/>
                    <a:pt x="94" y="2"/>
                  </a:cubicBezTo>
                  <a:cubicBezTo>
                    <a:pt x="95" y="2"/>
                    <a:pt x="96" y="1"/>
                    <a:pt x="97" y="1"/>
                  </a:cubicBezTo>
                  <a:cubicBezTo>
                    <a:pt x="97" y="1"/>
                    <a:pt x="99" y="0"/>
                    <a:pt x="100" y="1"/>
                  </a:cubicBezTo>
                  <a:cubicBezTo>
                    <a:pt x="100" y="1"/>
                    <a:pt x="102" y="1"/>
                    <a:pt x="102" y="1"/>
                  </a:cubicBezTo>
                  <a:cubicBezTo>
                    <a:pt x="103" y="2"/>
                    <a:pt x="104" y="2"/>
                    <a:pt x="105" y="2"/>
                  </a:cubicBezTo>
                  <a:cubicBezTo>
                    <a:pt x="105" y="2"/>
                    <a:pt x="107" y="2"/>
                    <a:pt x="107" y="2"/>
                  </a:cubicBezTo>
                  <a:cubicBezTo>
                    <a:pt x="108" y="2"/>
                    <a:pt x="108" y="3"/>
                    <a:pt x="109" y="3"/>
                  </a:cubicBezTo>
                  <a:cubicBezTo>
                    <a:pt x="108" y="4"/>
                    <a:pt x="107" y="4"/>
                    <a:pt x="107" y="5"/>
                  </a:cubicBezTo>
                  <a:cubicBezTo>
                    <a:pt x="106" y="5"/>
                    <a:pt x="106" y="6"/>
                    <a:pt x="105" y="6"/>
                  </a:cubicBezTo>
                  <a:cubicBezTo>
                    <a:pt x="105" y="7"/>
                    <a:pt x="105" y="8"/>
                    <a:pt x="105" y="9"/>
                  </a:cubicBezTo>
                  <a:cubicBezTo>
                    <a:pt x="105" y="9"/>
                    <a:pt x="104" y="10"/>
                    <a:pt x="103" y="10"/>
                  </a:cubicBezTo>
                  <a:cubicBezTo>
                    <a:pt x="103" y="10"/>
                    <a:pt x="102" y="10"/>
                    <a:pt x="101" y="11"/>
                  </a:cubicBezTo>
                  <a:cubicBezTo>
                    <a:pt x="101" y="11"/>
                    <a:pt x="101" y="12"/>
                    <a:pt x="101" y="12"/>
                  </a:cubicBezTo>
                  <a:cubicBezTo>
                    <a:pt x="101" y="12"/>
                    <a:pt x="100" y="12"/>
                    <a:pt x="100" y="12"/>
                  </a:cubicBezTo>
                  <a:cubicBezTo>
                    <a:pt x="100" y="12"/>
                    <a:pt x="100" y="12"/>
                    <a:pt x="100" y="12"/>
                  </a:cubicBezTo>
                  <a:cubicBezTo>
                    <a:pt x="99" y="13"/>
                    <a:pt x="98" y="12"/>
                    <a:pt x="97" y="12"/>
                  </a:cubicBezTo>
                  <a:cubicBezTo>
                    <a:pt x="97" y="13"/>
                    <a:pt x="97" y="14"/>
                    <a:pt x="97" y="15"/>
                  </a:cubicBezTo>
                  <a:cubicBezTo>
                    <a:pt x="97" y="15"/>
                    <a:pt x="97" y="17"/>
                    <a:pt x="97" y="17"/>
                  </a:cubicBezTo>
                  <a:cubicBezTo>
                    <a:pt x="97" y="18"/>
                    <a:pt x="97" y="19"/>
                    <a:pt x="97" y="20"/>
                  </a:cubicBezTo>
                  <a:cubicBezTo>
                    <a:pt x="96" y="20"/>
                    <a:pt x="96" y="21"/>
                    <a:pt x="96" y="21"/>
                  </a:cubicBezTo>
                  <a:cubicBezTo>
                    <a:pt x="96" y="22"/>
                    <a:pt x="96" y="23"/>
                    <a:pt x="96" y="23"/>
                  </a:cubicBezTo>
                  <a:cubicBezTo>
                    <a:pt x="97" y="23"/>
                    <a:pt x="98" y="24"/>
                    <a:pt x="98" y="24"/>
                  </a:cubicBezTo>
                  <a:cubicBezTo>
                    <a:pt x="99" y="24"/>
                    <a:pt x="99" y="25"/>
                    <a:pt x="99" y="25"/>
                  </a:cubicBezTo>
                  <a:cubicBezTo>
                    <a:pt x="99" y="26"/>
                    <a:pt x="99" y="26"/>
                    <a:pt x="99" y="26"/>
                  </a:cubicBezTo>
                  <a:cubicBezTo>
                    <a:pt x="98" y="27"/>
                    <a:pt x="97" y="27"/>
                    <a:pt x="97" y="27"/>
                  </a:cubicBezTo>
                  <a:cubicBezTo>
                    <a:pt x="97" y="27"/>
                    <a:pt x="97" y="28"/>
                    <a:pt x="97" y="28"/>
                  </a:cubicBezTo>
                  <a:cubicBezTo>
                    <a:pt x="97" y="28"/>
                    <a:pt x="97" y="29"/>
                    <a:pt x="97" y="29"/>
                  </a:cubicBezTo>
                  <a:cubicBezTo>
                    <a:pt x="97" y="30"/>
                    <a:pt x="98" y="30"/>
                    <a:pt x="98" y="31"/>
                  </a:cubicBezTo>
                  <a:cubicBezTo>
                    <a:pt x="98" y="31"/>
                    <a:pt x="99" y="33"/>
                    <a:pt x="99" y="34"/>
                  </a:cubicBezTo>
                  <a:cubicBezTo>
                    <a:pt x="99" y="34"/>
                    <a:pt x="100" y="35"/>
                    <a:pt x="100" y="36"/>
                  </a:cubicBezTo>
                  <a:cubicBezTo>
                    <a:pt x="100" y="37"/>
                    <a:pt x="100" y="38"/>
                    <a:pt x="100" y="39"/>
                  </a:cubicBezTo>
                  <a:cubicBezTo>
                    <a:pt x="100" y="40"/>
                    <a:pt x="99" y="41"/>
                    <a:pt x="99" y="42"/>
                  </a:cubicBezTo>
                  <a:cubicBezTo>
                    <a:pt x="99" y="42"/>
                    <a:pt x="99" y="43"/>
                    <a:pt x="99" y="44"/>
                  </a:cubicBezTo>
                  <a:cubicBezTo>
                    <a:pt x="99" y="44"/>
                    <a:pt x="98" y="45"/>
                    <a:pt x="98" y="46"/>
                  </a:cubicBezTo>
                  <a:cubicBezTo>
                    <a:pt x="98" y="46"/>
                    <a:pt x="98" y="46"/>
                    <a:pt x="98" y="46"/>
                  </a:cubicBezTo>
                  <a:cubicBezTo>
                    <a:pt x="97" y="46"/>
                    <a:pt x="97" y="47"/>
                    <a:pt x="96" y="47"/>
                  </a:cubicBezTo>
                  <a:cubicBezTo>
                    <a:pt x="96" y="48"/>
                    <a:pt x="95" y="49"/>
                    <a:pt x="95" y="49"/>
                  </a:cubicBezTo>
                  <a:cubicBezTo>
                    <a:pt x="95" y="50"/>
                    <a:pt x="96" y="51"/>
                    <a:pt x="96" y="52"/>
                  </a:cubicBezTo>
                  <a:cubicBezTo>
                    <a:pt x="96" y="52"/>
                    <a:pt x="96" y="54"/>
                    <a:pt x="96" y="54"/>
                  </a:cubicBezTo>
                  <a:cubicBezTo>
                    <a:pt x="95" y="55"/>
                    <a:pt x="94" y="55"/>
                    <a:pt x="94" y="56"/>
                  </a:cubicBezTo>
                  <a:cubicBezTo>
                    <a:pt x="94" y="56"/>
                    <a:pt x="93" y="58"/>
                    <a:pt x="92" y="59"/>
                  </a:cubicBezTo>
                  <a:cubicBezTo>
                    <a:pt x="92" y="59"/>
                    <a:pt x="91" y="59"/>
                    <a:pt x="90" y="60"/>
                  </a:cubicBezTo>
                  <a:cubicBezTo>
                    <a:pt x="90" y="60"/>
                    <a:pt x="89" y="61"/>
                    <a:pt x="89" y="61"/>
                  </a:cubicBezTo>
                  <a:cubicBezTo>
                    <a:pt x="88" y="62"/>
                    <a:pt x="88" y="63"/>
                    <a:pt x="88" y="63"/>
                  </a:cubicBezTo>
                  <a:cubicBezTo>
                    <a:pt x="88" y="64"/>
                    <a:pt x="87" y="65"/>
                    <a:pt x="87" y="65"/>
                  </a:cubicBezTo>
                  <a:cubicBezTo>
                    <a:pt x="87" y="66"/>
                    <a:pt x="87" y="67"/>
                    <a:pt x="87" y="68"/>
                  </a:cubicBezTo>
                  <a:cubicBezTo>
                    <a:pt x="86" y="68"/>
                    <a:pt x="86" y="69"/>
                    <a:pt x="85" y="69"/>
                  </a:cubicBezTo>
                  <a:cubicBezTo>
                    <a:pt x="85" y="69"/>
                    <a:pt x="84" y="69"/>
                    <a:pt x="83" y="69"/>
                  </a:cubicBezTo>
                  <a:cubicBezTo>
                    <a:pt x="83" y="69"/>
                    <a:pt x="82" y="68"/>
                    <a:pt x="82" y="68"/>
                  </a:cubicBezTo>
                  <a:cubicBezTo>
                    <a:pt x="81" y="68"/>
                    <a:pt x="80" y="68"/>
                    <a:pt x="80" y="68"/>
                  </a:cubicBezTo>
                  <a:cubicBezTo>
                    <a:pt x="79" y="68"/>
                    <a:pt x="78" y="69"/>
                    <a:pt x="77" y="69"/>
                  </a:cubicBezTo>
                  <a:cubicBezTo>
                    <a:pt x="77" y="70"/>
                    <a:pt x="75" y="70"/>
                    <a:pt x="75" y="71"/>
                  </a:cubicBezTo>
                  <a:cubicBezTo>
                    <a:pt x="74" y="71"/>
                    <a:pt x="74" y="72"/>
                    <a:pt x="73" y="72"/>
                  </a:cubicBezTo>
                  <a:cubicBezTo>
                    <a:pt x="72" y="73"/>
                    <a:pt x="70" y="74"/>
                    <a:pt x="69" y="75"/>
                  </a:cubicBezTo>
                  <a:cubicBezTo>
                    <a:pt x="67" y="76"/>
                    <a:pt x="63" y="77"/>
                    <a:pt x="61" y="77"/>
                  </a:cubicBezTo>
                  <a:cubicBezTo>
                    <a:pt x="60" y="78"/>
                    <a:pt x="56" y="78"/>
                    <a:pt x="55" y="78"/>
                  </a:cubicBezTo>
                  <a:cubicBezTo>
                    <a:pt x="53" y="78"/>
                    <a:pt x="50" y="78"/>
                    <a:pt x="49" y="78"/>
                  </a:cubicBezTo>
                  <a:cubicBezTo>
                    <a:pt x="47" y="78"/>
                    <a:pt x="45" y="78"/>
                    <a:pt x="43" y="78"/>
                  </a:cubicBezTo>
                  <a:cubicBezTo>
                    <a:pt x="43" y="78"/>
                    <a:pt x="43" y="78"/>
                    <a:pt x="43" y="7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2" name="Freeform 323"/>
            <p:cNvSpPr>
              <a:spLocks/>
            </p:cNvSpPr>
            <p:nvPr/>
          </p:nvSpPr>
          <p:spPr bwMode="auto">
            <a:xfrm>
              <a:off x="512763" y="2605088"/>
              <a:ext cx="20638" cy="9525"/>
            </a:xfrm>
            <a:custGeom>
              <a:avLst/>
              <a:gdLst/>
              <a:ahLst/>
              <a:cxnLst>
                <a:cxn ang="0">
                  <a:pos x="11" y="0"/>
                </a:cxn>
                <a:cxn ang="0">
                  <a:pos x="11" y="1"/>
                </a:cxn>
                <a:cxn ang="0">
                  <a:pos x="9" y="2"/>
                </a:cxn>
                <a:cxn ang="0">
                  <a:pos x="7" y="3"/>
                </a:cxn>
                <a:cxn ang="0">
                  <a:pos x="5" y="3"/>
                </a:cxn>
                <a:cxn ang="0">
                  <a:pos x="3" y="5"/>
                </a:cxn>
                <a:cxn ang="0">
                  <a:pos x="1" y="5"/>
                </a:cxn>
                <a:cxn ang="0">
                  <a:pos x="0" y="3"/>
                </a:cxn>
                <a:cxn ang="0">
                  <a:pos x="2" y="2"/>
                </a:cxn>
                <a:cxn ang="0">
                  <a:pos x="4" y="2"/>
                </a:cxn>
                <a:cxn ang="0">
                  <a:pos x="5" y="1"/>
                </a:cxn>
                <a:cxn ang="0">
                  <a:pos x="6" y="1"/>
                </a:cxn>
                <a:cxn ang="0">
                  <a:pos x="8" y="0"/>
                </a:cxn>
                <a:cxn ang="0">
                  <a:pos x="10" y="0"/>
                </a:cxn>
                <a:cxn ang="0">
                  <a:pos x="11" y="0"/>
                </a:cxn>
              </a:cxnLst>
              <a:rect l="0" t="0" r="r" b="b"/>
              <a:pathLst>
                <a:path w="11" h="5">
                  <a:moveTo>
                    <a:pt x="11" y="0"/>
                  </a:moveTo>
                  <a:cubicBezTo>
                    <a:pt x="11" y="0"/>
                    <a:pt x="11" y="1"/>
                    <a:pt x="11" y="1"/>
                  </a:cubicBezTo>
                  <a:cubicBezTo>
                    <a:pt x="11" y="1"/>
                    <a:pt x="10" y="2"/>
                    <a:pt x="9" y="2"/>
                  </a:cubicBezTo>
                  <a:cubicBezTo>
                    <a:pt x="9" y="2"/>
                    <a:pt x="8" y="2"/>
                    <a:pt x="7" y="3"/>
                  </a:cubicBezTo>
                  <a:cubicBezTo>
                    <a:pt x="7" y="3"/>
                    <a:pt x="5" y="3"/>
                    <a:pt x="5" y="3"/>
                  </a:cubicBezTo>
                  <a:cubicBezTo>
                    <a:pt x="4" y="4"/>
                    <a:pt x="3" y="5"/>
                    <a:pt x="3" y="5"/>
                  </a:cubicBezTo>
                  <a:cubicBezTo>
                    <a:pt x="2" y="5"/>
                    <a:pt x="1" y="5"/>
                    <a:pt x="1" y="5"/>
                  </a:cubicBezTo>
                  <a:cubicBezTo>
                    <a:pt x="1" y="4"/>
                    <a:pt x="0" y="4"/>
                    <a:pt x="0" y="3"/>
                  </a:cubicBezTo>
                  <a:cubicBezTo>
                    <a:pt x="1" y="3"/>
                    <a:pt x="1" y="2"/>
                    <a:pt x="2" y="2"/>
                  </a:cubicBezTo>
                  <a:cubicBezTo>
                    <a:pt x="2" y="2"/>
                    <a:pt x="3" y="2"/>
                    <a:pt x="4" y="2"/>
                  </a:cubicBezTo>
                  <a:cubicBezTo>
                    <a:pt x="4" y="2"/>
                    <a:pt x="5" y="1"/>
                    <a:pt x="5" y="1"/>
                  </a:cubicBezTo>
                  <a:cubicBezTo>
                    <a:pt x="6" y="1"/>
                    <a:pt x="6" y="1"/>
                    <a:pt x="6" y="1"/>
                  </a:cubicBezTo>
                  <a:cubicBezTo>
                    <a:pt x="7" y="1"/>
                    <a:pt x="8" y="0"/>
                    <a:pt x="8" y="0"/>
                  </a:cubicBezTo>
                  <a:cubicBezTo>
                    <a:pt x="8" y="0"/>
                    <a:pt x="9" y="0"/>
                    <a:pt x="10" y="0"/>
                  </a:cubicBezTo>
                  <a:cubicBezTo>
                    <a:pt x="10" y="0"/>
                    <a:pt x="11" y="0"/>
                    <a:pt x="11"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3" name="Freeform 324"/>
            <p:cNvSpPr>
              <a:spLocks noEditPoints="1"/>
            </p:cNvSpPr>
            <p:nvPr/>
          </p:nvSpPr>
          <p:spPr bwMode="auto">
            <a:xfrm>
              <a:off x="442913" y="2565400"/>
              <a:ext cx="252413" cy="217488"/>
            </a:xfrm>
            <a:custGeom>
              <a:avLst/>
              <a:gdLst/>
              <a:ahLst/>
              <a:cxnLst>
                <a:cxn ang="0">
                  <a:pos x="133" y="94"/>
                </a:cxn>
                <a:cxn ang="0">
                  <a:pos x="123" y="99"/>
                </a:cxn>
                <a:cxn ang="0">
                  <a:pos x="118" y="107"/>
                </a:cxn>
                <a:cxn ang="0">
                  <a:pos x="108" y="114"/>
                </a:cxn>
                <a:cxn ang="0">
                  <a:pos x="112" y="107"/>
                </a:cxn>
                <a:cxn ang="0">
                  <a:pos x="104" y="111"/>
                </a:cxn>
                <a:cxn ang="0">
                  <a:pos x="97" y="114"/>
                </a:cxn>
                <a:cxn ang="0">
                  <a:pos x="91" y="110"/>
                </a:cxn>
                <a:cxn ang="0">
                  <a:pos x="83" y="116"/>
                </a:cxn>
                <a:cxn ang="0">
                  <a:pos x="75" y="114"/>
                </a:cxn>
                <a:cxn ang="0">
                  <a:pos x="69" y="110"/>
                </a:cxn>
                <a:cxn ang="0">
                  <a:pos x="64" y="103"/>
                </a:cxn>
                <a:cxn ang="0">
                  <a:pos x="57" y="96"/>
                </a:cxn>
                <a:cxn ang="0">
                  <a:pos x="49" y="92"/>
                </a:cxn>
                <a:cxn ang="0">
                  <a:pos x="35" y="84"/>
                </a:cxn>
                <a:cxn ang="0">
                  <a:pos x="29" y="70"/>
                </a:cxn>
                <a:cxn ang="0">
                  <a:pos x="19" y="57"/>
                </a:cxn>
                <a:cxn ang="0">
                  <a:pos x="9" y="48"/>
                </a:cxn>
                <a:cxn ang="0">
                  <a:pos x="1" y="35"/>
                </a:cxn>
                <a:cxn ang="0">
                  <a:pos x="6" y="30"/>
                </a:cxn>
                <a:cxn ang="0">
                  <a:pos x="13" y="26"/>
                </a:cxn>
                <a:cxn ang="0">
                  <a:pos x="17" y="22"/>
                </a:cxn>
                <a:cxn ang="0">
                  <a:pos x="20" y="14"/>
                </a:cxn>
                <a:cxn ang="0">
                  <a:pos x="31" y="17"/>
                </a:cxn>
                <a:cxn ang="0">
                  <a:pos x="44" y="16"/>
                </a:cxn>
                <a:cxn ang="0">
                  <a:pos x="53" y="8"/>
                </a:cxn>
                <a:cxn ang="0">
                  <a:pos x="65" y="1"/>
                </a:cxn>
                <a:cxn ang="0">
                  <a:pos x="73" y="8"/>
                </a:cxn>
                <a:cxn ang="0">
                  <a:pos x="81" y="11"/>
                </a:cxn>
                <a:cxn ang="0">
                  <a:pos x="84" y="16"/>
                </a:cxn>
                <a:cxn ang="0">
                  <a:pos x="79" y="22"/>
                </a:cxn>
                <a:cxn ang="0">
                  <a:pos x="73" y="37"/>
                </a:cxn>
                <a:cxn ang="0">
                  <a:pos x="83" y="48"/>
                </a:cxn>
                <a:cxn ang="0">
                  <a:pos x="95" y="45"/>
                </a:cxn>
                <a:cxn ang="0">
                  <a:pos x="102" y="39"/>
                </a:cxn>
                <a:cxn ang="0">
                  <a:pos x="109" y="45"/>
                </a:cxn>
                <a:cxn ang="0">
                  <a:pos x="110" y="52"/>
                </a:cxn>
                <a:cxn ang="0">
                  <a:pos x="117" y="60"/>
                </a:cxn>
                <a:cxn ang="0">
                  <a:pos x="122" y="71"/>
                </a:cxn>
                <a:cxn ang="0">
                  <a:pos x="129" y="68"/>
                </a:cxn>
                <a:cxn ang="0">
                  <a:pos x="127" y="73"/>
                </a:cxn>
                <a:cxn ang="0">
                  <a:pos x="129" y="78"/>
                </a:cxn>
                <a:cxn ang="0">
                  <a:pos x="134" y="82"/>
                </a:cxn>
                <a:cxn ang="0">
                  <a:pos x="65" y="51"/>
                </a:cxn>
                <a:cxn ang="0">
                  <a:pos x="63" y="44"/>
                </a:cxn>
                <a:cxn ang="0">
                  <a:pos x="58" y="38"/>
                </a:cxn>
                <a:cxn ang="0">
                  <a:pos x="57" y="33"/>
                </a:cxn>
                <a:cxn ang="0">
                  <a:pos x="55" y="29"/>
                </a:cxn>
                <a:cxn ang="0">
                  <a:pos x="56" y="22"/>
                </a:cxn>
                <a:cxn ang="0">
                  <a:pos x="45" y="19"/>
                </a:cxn>
                <a:cxn ang="0">
                  <a:pos x="35" y="21"/>
                </a:cxn>
                <a:cxn ang="0">
                  <a:pos x="26" y="26"/>
                </a:cxn>
                <a:cxn ang="0">
                  <a:pos x="28" y="27"/>
                </a:cxn>
                <a:cxn ang="0">
                  <a:pos x="22" y="29"/>
                </a:cxn>
                <a:cxn ang="0">
                  <a:pos x="24" y="31"/>
                </a:cxn>
                <a:cxn ang="0">
                  <a:pos x="36" y="31"/>
                </a:cxn>
                <a:cxn ang="0">
                  <a:pos x="45" y="35"/>
                </a:cxn>
                <a:cxn ang="0">
                  <a:pos x="48" y="39"/>
                </a:cxn>
                <a:cxn ang="0">
                  <a:pos x="53" y="44"/>
                </a:cxn>
                <a:cxn ang="0">
                  <a:pos x="59" y="47"/>
                </a:cxn>
                <a:cxn ang="0">
                  <a:pos x="62" y="51"/>
                </a:cxn>
                <a:cxn ang="0">
                  <a:pos x="63" y="56"/>
                </a:cxn>
              </a:cxnLst>
              <a:rect l="0" t="0" r="r" b="b"/>
              <a:pathLst>
                <a:path w="134" h="116">
                  <a:moveTo>
                    <a:pt x="134" y="82"/>
                  </a:moveTo>
                  <a:cubicBezTo>
                    <a:pt x="134" y="83"/>
                    <a:pt x="133" y="85"/>
                    <a:pt x="133" y="86"/>
                  </a:cubicBezTo>
                  <a:cubicBezTo>
                    <a:pt x="133" y="87"/>
                    <a:pt x="133" y="89"/>
                    <a:pt x="133" y="91"/>
                  </a:cubicBezTo>
                  <a:cubicBezTo>
                    <a:pt x="133" y="91"/>
                    <a:pt x="133" y="93"/>
                    <a:pt x="133" y="94"/>
                  </a:cubicBezTo>
                  <a:cubicBezTo>
                    <a:pt x="133" y="95"/>
                    <a:pt x="133" y="97"/>
                    <a:pt x="132" y="97"/>
                  </a:cubicBezTo>
                  <a:cubicBezTo>
                    <a:pt x="132" y="98"/>
                    <a:pt x="130" y="97"/>
                    <a:pt x="129" y="97"/>
                  </a:cubicBezTo>
                  <a:cubicBezTo>
                    <a:pt x="128" y="97"/>
                    <a:pt x="126" y="97"/>
                    <a:pt x="125" y="97"/>
                  </a:cubicBezTo>
                  <a:cubicBezTo>
                    <a:pt x="125" y="97"/>
                    <a:pt x="124" y="99"/>
                    <a:pt x="123" y="99"/>
                  </a:cubicBezTo>
                  <a:cubicBezTo>
                    <a:pt x="123" y="99"/>
                    <a:pt x="121" y="98"/>
                    <a:pt x="121" y="99"/>
                  </a:cubicBezTo>
                  <a:cubicBezTo>
                    <a:pt x="120" y="99"/>
                    <a:pt x="119" y="100"/>
                    <a:pt x="118" y="101"/>
                  </a:cubicBezTo>
                  <a:cubicBezTo>
                    <a:pt x="118" y="102"/>
                    <a:pt x="118" y="104"/>
                    <a:pt x="117" y="104"/>
                  </a:cubicBezTo>
                  <a:cubicBezTo>
                    <a:pt x="117" y="105"/>
                    <a:pt x="117" y="106"/>
                    <a:pt x="118" y="107"/>
                  </a:cubicBezTo>
                  <a:cubicBezTo>
                    <a:pt x="118" y="108"/>
                    <a:pt x="118" y="109"/>
                    <a:pt x="118" y="110"/>
                  </a:cubicBezTo>
                  <a:cubicBezTo>
                    <a:pt x="117" y="111"/>
                    <a:pt x="115" y="112"/>
                    <a:pt x="114" y="113"/>
                  </a:cubicBezTo>
                  <a:cubicBezTo>
                    <a:pt x="113" y="114"/>
                    <a:pt x="111" y="116"/>
                    <a:pt x="110" y="116"/>
                  </a:cubicBezTo>
                  <a:cubicBezTo>
                    <a:pt x="109" y="116"/>
                    <a:pt x="108" y="115"/>
                    <a:pt x="108" y="114"/>
                  </a:cubicBezTo>
                  <a:cubicBezTo>
                    <a:pt x="108" y="113"/>
                    <a:pt x="108" y="112"/>
                    <a:pt x="108" y="111"/>
                  </a:cubicBezTo>
                  <a:cubicBezTo>
                    <a:pt x="108" y="111"/>
                    <a:pt x="109" y="110"/>
                    <a:pt x="109" y="110"/>
                  </a:cubicBezTo>
                  <a:cubicBezTo>
                    <a:pt x="110" y="109"/>
                    <a:pt x="111" y="109"/>
                    <a:pt x="111" y="109"/>
                  </a:cubicBezTo>
                  <a:cubicBezTo>
                    <a:pt x="111" y="109"/>
                    <a:pt x="112" y="107"/>
                    <a:pt x="112" y="107"/>
                  </a:cubicBezTo>
                  <a:cubicBezTo>
                    <a:pt x="111" y="106"/>
                    <a:pt x="111" y="106"/>
                    <a:pt x="110" y="106"/>
                  </a:cubicBezTo>
                  <a:cubicBezTo>
                    <a:pt x="109" y="105"/>
                    <a:pt x="108" y="106"/>
                    <a:pt x="107" y="107"/>
                  </a:cubicBezTo>
                  <a:cubicBezTo>
                    <a:pt x="107" y="107"/>
                    <a:pt x="105" y="108"/>
                    <a:pt x="105" y="109"/>
                  </a:cubicBezTo>
                  <a:cubicBezTo>
                    <a:pt x="105" y="109"/>
                    <a:pt x="104" y="110"/>
                    <a:pt x="104" y="111"/>
                  </a:cubicBezTo>
                  <a:cubicBezTo>
                    <a:pt x="104" y="112"/>
                    <a:pt x="105" y="113"/>
                    <a:pt x="105" y="114"/>
                  </a:cubicBezTo>
                  <a:cubicBezTo>
                    <a:pt x="105" y="115"/>
                    <a:pt x="104" y="116"/>
                    <a:pt x="103" y="116"/>
                  </a:cubicBezTo>
                  <a:cubicBezTo>
                    <a:pt x="102" y="116"/>
                    <a:pt x="101" y="116"/>
                    <a:pt x="100" y="116"/>
                  </a:cubicBezTo>
                  <a:cubicBezTo>
                    <a:pt x="99" y="115"/>
                    <a:pt x="97" y="115"/>
                    <a:pt x="97" y="114"/>
                  </a:cubicBezTo>
                  <a:cubicBezTo>
                    <a:pt x="97" y="114"/>
                    <a:pt x="96" y="113"/>
                    <a:pt x="96" y="112"/>
                  </a:cubicBezTo>
                  <a:cubicBezTo>
                    <a:pt x="96" y="111"/>
                    <a:pt x="97" y="110"/>
                    <a:pt x="97" y="109"/>
                  </a:cubicBezTo>
                  <a:cubicBezTo>
                    <a:pt x="97" y="108"/>
                    <a:pt x="95" y="108"/>
                    <a:pt x="94" y="108"/>
                  </a:cubicBezTo>
                  <a:cubicBezTo>
                    <a:pt x="93" y="108"/>
                    <a:pt x="92" y="109"/>
                    <a:pt x="91" y="110"/>
                  </a:cubicBezTo>
                  <a:cubicBezTo>
                    <a:pt x="90" y="110"/>
                    <a:pt x="89" y="111"/>
                    <a:pt x="89" y="111"/>
                  </a:cubicBezTo>
                  <a:cubicBezTo>
                    <a:pt x="88" y="112"/>
                    <a:pt x="87" y="113"/>
                    <a:pt x="87" y="114"/>
                  </a:cubicBezTo>
                  <a:cubicBezTo>
                    <a:pt x="86" y="114"/>
                    <a:pt x="85" y="115"/>
                    <a:pt x="85" y="115"/>
                  </a:cubicBezTo>
                  <a:cubicBezTo>
                    <a:pt x="85" y="116"/>
                    <a:pt x="83" y="116"/>
                    <a:pt x="83" y="116"/>
                  </a:cubicBezTo>
                  <a:cubicBezTo>
                    <a:pt x="82" y="116"/>
                    <a:pt x="81" y="115"/>
                    <a:pt x="81" y="115"/>
                  </a:cubicBezTo>
                  <a:cubicBezTo>
                    <a:pt x="80" y="114"/>
                    <a:pt x="80" y="114"/>
                    <a:pt x="79" y="113"/>
                  </a:cubicBezTo>
                  <a:cubicBezTo>
                    <a:pt x="79" y="113"/>
                    <a:pt x="78" y="113"/>
                    <a:pt x="77" y="113"/>
                  </a:cubicBezTo>
                  <a:cubicBezTo>
                    <a:pt x="76" y="113"/>
                    <a:pt x="75" y="114"/>
                    <a:pt x="75" y="114"/>
                  </a:cubicBezTo>
                  <a:cubicBezTo>
                    <a:pt x="74" y="114"/>
                    <a:pt x="73" y="113"/>
                    <a:pt x="73" y="113"/>
                  </a:cubicBezTo>
                  <a:cubicBezTo>
                    <a:pt x="73" y="113"/>
                    <a:pt x="73" y="112"/>
                    <a:pt x="73" y="111"/>
                  </a:cubicBezTo>
                  <a:cubicBezTo>
                    <a:pt x="72" y="111"/>
                    <a:pt x="71" y="110"/>
                    <a:pt x="71" y="110"/>
                  </a:cubicBezTo>
                  <a:cubicBezTo>
                    <a:pt x="70" y="110"/>
                    <a:pt x="70" y="110"/>
                    <a:pt x="69" y="110"/>
                  </a:cubicBezTo>
                  <a:cubicBezTo>
                    <a:pt x="68" y="110"/>
                    <a:pt x="67" y="111"/>
                    <a:pt x="66" y="111"/>
                  </a:cubicBezTo>
                  <a:cubicBezTo>
                    <a:pt x="65" y="110"/>
                    <a:pt x="65" y="109"/>
                    <a:pt x="65" y="109"/>
                  </a:cubicBezTo>
                  <a:cubicBezTo>
                    <a:pt x="65" y="108"/>
                    <a:pt x="65" y="107"/>
                    <a:pt x="65" y="106"/>
                  </a:cubicBezTo>
                  <a:cubicBezTo>
                    <a:pt x="64" y="106"/>
                    <a:pt x="65" y="104"/>
                    <a:pt x="64" y="103"/>
                  </a:cubicBezTo>
                  <a:cubicBezTo>
                    <a:pt x="64" y="103"/>
                    <a:pt x="63" y="102"/>
                    <a:pt x="62" y="101"/>
                  </a:cubicBezTo>
                  <a:cubicBezTo>
                    <a:pt x="61" y="101"/>
                    <a:pt x="59" y="102"/>
                    <a:pt x="58" y="101"/>
                  </a:cubicBezTo>
                  <a:cubicBezTo>
                    <a:pt x="58" y="101"/>
                    <a:pt x="57" y="100"/>
                    <a:pt x="57" y="99"/>
                  </a:cubicBezTo>
                  <a:cubicBezTo>
                    <a:pt x="57" y="98"/>
                    <a:pt x="57" y="97"/>
                    <a:pt x="57" y="96"/>
                  </a:cubicBezTo>
                  <a:cubicBezTo>
                    <a:pt x="57" y="95"/>
                    <a:pt x="56" y="94"/>
                    <a:pt x="56" y="94"/>
                  </a:cubicBezTo>
                  <a:cubicBezTo>
                    <a:pt x="55" y="93"/>
                    <a:pt x="54" y="93"/>
                    <a:pt x="54" y="93"/>
                  </a:cubicBezTo>
                  <a:cubicBezTo>
                    <a:pt x="53" y="93"/>
                    <a:pt x="51" y="93"/>
                    <a:pt x="51" y="93"/>
                  </a:cubicBezTo>
                  <a:cubicBezTo>
                    <a:pt x="50" y="93"/>
                    <a:pt x="49" y="92"/>
                    <a:pt x="49" y="92"/>
                  </a:cubicBezTo>
                  <a:cubicBezTo>
                    <a:pt x="47" y="92"/>
                    <a:pt x="45" y="92"/>
                    <a:pt x="43" y="92"/>
                  </a:cubicBezTo>
                  <a:cubicBezTo>
                    <a:pt x="42" y="92"/>
                    <a:pt x="41" y="91"/>
                    <a:pt x="40" y="91"/>
                  </a:cubicBezTo>
                  <a:cubicBezTo>
                    <a:pt x="39" y="90"/>
                    <a:pt x="37" y="89"/>
                    <a:pt x="36" y="88"/>
                  </a:cubicBezTo>
                  <a:cubicBezTo>
                    <a:pt x="35" y="87"/>
                    <a:pt x="35" y="85"/>
                    <a:pt x="35" y="84"/>
                  </a:cubicBezTo>
                  <a:cubicBezTo>
                    <a:pt x="34" y="82"/>
                    <a:pt x="35" y="80"/>
                    <a:pt x="35" y="78"/>
                  </a:cubicBezTo>
                  <a:cubicBezTo>
                    <a:pt x="34" y="78"/>
                    <a:pt x="33" y="77"/>
                    <a:pt x="33" y="76"/>
                  </a:cubicBezTo>
                  <a:cubicBezTo>
                    <a:pt x="32" y="75"/>
                    <a:pt x="31" y="73"/>
                    <a:pt x="31" y="72"/>
                  </a:cubicBezTo>
                  <a:cubicBezTo>
                    <a:pt x="30" y="72"/>
                    <a:pt x="29" y="71"/>
                    <a:pt x="29" y="70"/>
                  </a:cubicBezTo>
                  <a:cubicBezTo>
                    <a:pt x="28" y="70"/>
                    <a:pt x="26" y="69"/>
                    <a:pt x="25" y="68"/>
                  </a:cubicBezTo>
                  <a:cubicBezTo>
                    <a:pt x="25" y="67"/>
                    <a:pt x="25" y="65"/>
                    <a:pt x="24" y="64"/>
                  </a:cubicBezTo>
                  <a:cubicBezTo>
                    <a:pt x="24" y="64"/>
                    <a:pt x="22" y="62"/>
                    <a:pt x="21" y="61"/>
                  </a:cubicBezTo>
                  <a:cubicBezTo>
                    <a:pt x="20" y="60"/>
                    <a:pt x="20" y="58"/>
                    <a:pt x="19" y="57"/>
                  </a:cubicBezTo>
                  <a:cubicBezTo>
                    <a:pt x="19" y="57"/>
                    <a:pt x="16" y="57"/>
                    <a:pt x="15" y="57"/>
                  </a:cubicBezTo>
                  <a:cubicBezTo>
                    <a:pt x="14" y="56"/>
                    <a:pt x="13" y="56"/>
                    <a:pt x="12" y="56"/>
                  </a:cubicBezTo>
                  <a:cubicBezTo>
                    <a:pt x="12" y="55"/>
                    <a:pt x="11" y="54"/>
                    <a:pt x="11" y="53"/>
                  </a:cubicBezTo>
                  <a:cubicBezTo>
                    <a:pt x="10" y="52"/>
                    <a:pt x="10" y="49"/>
                    <a:pt x="9" y="48"/>
                  </a:cubicBezTo>
                  <a:cubicBezTo>
                    <a:pt x="9" y="47"/>
                    <a:pt x="7" y="45"/>
                    <a:pt x="6" y="44"/>
                  </a:cubicBezTo>
                  <a:cubicBezTo>
                    <a:pt x="6" y="43"/>
                    <a:pt x="5" y="41"/>
                    <a:pt x="5" y="41"/>
                  </a:cubicBezTo>
                  <a:cubicBezTo>
                    <a:pt x="4" y="40"/>
                    <a:pt x="2" y="39"/>
                    <a:pt x="2" y="39"/>
                  </a:cubicBezTo>
                  <a:cubicBezTo>
                    <a:pt x="1" y="38"/>
                    <a:pt x="1" y="36"/>
                    <a:pt x="1" y="35"/>
                  </a:cubicBezTo>
                  <a:cubicBezTo>
                    <a:pt x="1" y="34"/>
                    <a:pt x="0" y="32"/>
                    <a:pt x="1" y="31"/>
                  </a:cubicBezTo>
                  <a:cubicBezTo>
                    <a:pt x="2" y="31"/>
                    <a:pt x="3" y="32"/>
                    <a:pt x="4" y="32"/>
                  </a:cubicBezTo>
                  <a:cubicBezTo>
                    <a:pt x="4" y="32"/>
                    <a:pt x="5" y="32"/>
                    <a:pt x="5" y="32"/>
                  </a:cubicBezTo>
                  <a:cubicBezTo>
                    <a:pt x="6" y="32"/>
                    <a:pt x="6" y="31"/>
                    <a:pt x="6" y="30"/>
                  </a:cubicBezTo>
                  <a:cubicBezTo>
                    <a:pt x="7" y="30"/>
                    <a:pt x="8" y="30"/>
                    <a:pt x="8" y="30"/>
                  </a:cubicBezTo>
                  <a:cubicBezTo>
                    <a:pt x="9" y="29"/>
                    <a:pt x="10" y="29"/>
                    <a:pt x="11" y="29"/>
                  </a:cubicBezTo>
                  <a:cubicBezTo>
                    <a:pt x="11" y="28"/>
                    <a:pt x="11" y="27"/>
                    <a:pt x="12" y="26"/>
                  </a:cubicBezTo>
                  <a:cubicBezTo>
                    <a:pt x="12" y="26"/>
                    <a:pt x="13" y="25"/>
                    <a:pt x="13" y="26"/>
                  </a:cubicBezTo>
                  <a:cubicBezTo>
                    <a:pt x="14" y="26"/>
                    <a:pt x="15" y="27"/>
                    <a:pt x="15" y="27"/>
                  </a:cubicBezTo>
                  <a:cubicBezTo>
                    <a:pt x="16" y="27"/>
                    <a:pt x="18" y="26"/>
                    <a:pt x="18" y="26"/>
                  </a:cubicBezTo>
                  <a:cubicBezTo>
                    <a:pt x="18" y="25"/>
                    <a:pt x="18" y="24"/>
                    <a:pt x="18" y="24"/>
                  </a:cubicBezTo>
                  <a:cubicBezTo>
                    <a:pt x="17" y="23"/>
                    <a:pt x="17" y="22"/>
                    <a:pt x="17" y="22"/>
                  </a:cubicBezTo>
                  <a:cubicBezTo>
                    <a:pt x="17" y="21"/>
                    <a:pt x="16" y="20"/>
                    <a:pt x="16" y="20"/>
                  </a:cubicBezTo>
                  <a:cubicBezTo>
                    <a:pt x="16" y="19"/>
                    <a:pt x="17" y="18"/>
                    <a:pt x="17" y="18"/>
                  </a:cubicBezTo>
                  <a:cubicBezTo>
                    <a:pt x="17" y="17"/>
                    <a:pt x="18" y="16"/>
                    <a:pt x="18" y="15"/>
                  </a:cubicBezTo>
                  <a:cubicBezTo>
                    <a:pt x="19" y="15"/>
                    <a:pt x="20" y="14"/>
                    <a:pt x="20" y="14"/>
                  </a:cubicBezTo>
                  <a:cubicBezTo>
                    <a:pt x="21" y="13"/>
                    <a:pt x="22" y="13"/>
                    <a:pt x="23" y="14"/>
                  </a:cubicBezTo>
                  <a:cubicBezTo>
                    <a:pt x="24" y="14"/>
                    <a:pt x="25" y="15"/>
                    <a:pt x="26" y="15"/>
                  </a:cubicBezTo>
                  <a:cubicBezTo>
                    <a:pt x="26" y="16"/>
                    <a:pt x="28" y="16"/>
                    <a:pt x="28" y="17"/>
                  </a:cubicBezTo>
                  <a:cubicBezTo>
                    <a:pt x="29" y="17"/>
                    <a:pt x="30" y="17"/>
                    <a:pt x="31" y="17"/>
                  </a:cubicBezTo>
                  <a:cubicBezTo>
                    <a:pt x="31" y="17"/>
                    <a:pt x="33" y="16"/>
                    <a:pt x="34" y="16"/>
                  </a:cubicBezTo>
                  <a:cubicBezTo>
                    <a:pt x="35" y="16"/>
                    <a:pt x="37" y="17"/>
                    <a:pt x="38" y="17"/>
                  </a:cubicBezTo>
                  <a:cubicBezTo>
                    <a:pt x="39" y="17"/>
                    <a:pt x="40" y="17"/>
                    <a:pt x="41" y="17"/>
                  </a:cubicBezTo>
                  <a:cubicBezTo>
                    <a:pt x="42" y="17"/>
                    <a:pt x="43" y="16"/>
                    <a:pt x="44" y="16"/>
                  </a:cubicBezTo>
                  <a:cubicBezTo>
                    <a:pt x="44" y="16"/>
                    <a:pt x="46" y="16"/>
                    <a:pt x="46" y="16"/>
                  </a:cubicBezTo>
                  <a:cubicBezTo>
                    <a:pt x="47" y="16"/>
                    <a:pt x="48" y="14"/>
                    <a:pt x="48" y="14"/>
                  </a:cubicBezTo>
                  <a:cubicBezTo>
                    <a:pt x="49" y="13"/>
                    <a:pt x="49" y="12"/>
                    <a:pt x="49" y="11"/>
                  </a:cubicBezTo>
                  <a:cubicBezTo>
                    <a:pt x="50" y="10"/>
                    <a:pt x="52" y="9"/>
                    <a:pt x="53" y="8"/>
                  </a:cubicBezTo>
                  <a:cubicBezTo>
                    <a:pt x="53" y="7"/>
                    <a:pt x="55" y="5"/>
                    <a:pt x="56" y="5"/>
                  </a:cubicBezTo>
                  <a:cubicBezTo>
                    <a:pt x="57" y="4"/>
                    <a:pt x="59" y="3"/>
                    <a:pt x="61" y="2"/>
                  </a:cubicBezTo>
                  <a:cubicBezTo>
                    <a:pt x="61" y="2"/>
                    <a:pt x="63" y="1"/>
                    <a:pt x="64" y="0"/>
                  </a:cubicBezTo>
                  <a:cubicBezTo>
                    <a:pt x="65" y="1"/>
                    <a:pt x="65" y="1"/>
                    <a:pt x="65" y="1"/>
                  </a:cubicBezTo>
                  <a:cubicBezTo>
                    <a:pt x="66" y="2"/>
                    <a:pt x="66" y="3"/>
                    <a:pt x="67" y="4"/>
                  </a:cubicBezTo>
                  <a:cubicBezTo>
                    <a:pt x="67" y="5"/>
                    <a:pt x="67" y="6"/>
                    <a:pt x="68" y="7"/>
                  </a:cubicBezTo>
                  <a:cubicBezTo>
                    <a:pt x="68" y="7"/>
                    <a:pt x="69" y="7"/>
                    <a:pt x="70" y="8"/>
                  </a:cubicBezTo>
                  <a:cubicBezTo>
                    <a:pt x="70" y="8"/>
                    <a:pt x="72" y="8"/>
                    <a:pt x="73" y="8"/>
                  </a:cubicBezTo>
                  <a:cubicBezTo>
                    <a:pt x="73" y="8"/>
                    <a:pt x="74" y="8"/>
                    <a:pt x="74" y="8"/>
                  </a:cubicBezTo>
                  <a:cubicBezTo>
                    <a:pt x="75" y="9"/>
                    <a:pt x="75" y="10"/>
                    <a:pt x="76" y="11"/>
                  </a:cubicBezTo>
                  <a:cubicBezTo>
                    <a:pt x="76" y="11"/>
                    <a:pt x="78" y="11"/>
                    <a:pt x="78" y="11"/>
                  </a:cubicBezTo>
                  <a:cubicBezTo>
                    <a:pt x="79" y="11"/>
                    <a:pt x="80" y="11"/>
                    <a:pt x="81" y="11"/>
                  </a:cubicBezTo>
                  <a:cubicBezTo>
                    <a:pt x="82" y="11"/>
                    <a:pt x="83" y="11"/>
                    <a:pt x="84" y="11"/>
                  </a:cubicBezTo>
                  <a:cubicBezTo>
                    <a:pt x="84" y="11"/>
                    <a:pt x="85" y="12"/>
                    <a:pt x="85" y="12"/>
                  </a:cubicBezTo>
                  <a:cubicBezTo>
                    <a:pt x="85" y="13"/>
                    <a:pt x="86" y="14"/>
                    <a:pt x="85" y="14"/>
                  </a:cubicBezTo>
                  <a:cubicBezTo>
                    <a:pt x="85" y="15"/>
                    <a:pt x="85" y="16"/>
                    <a:pt x="84" y="16"/>
                  </a:cubicBezTo>
                  <a:cubicBezTo>
                    <a:pt x="84" y="17"/>
                    <a:pt x="82" y="17"/>
                    <a:pt x="82" y="17"/>
                  </a:cubicBezTo>
                  <a:cubicBezTo>
                    <a:pt x="81" y="17"/>
                    <a:pt x="80" y="17"/>
                    <a:pt x="80" y="17"/>
                  </a:cubicBezTo>
                  <a:cubicBezTo>
                    <a:pt x="80" y="18"/>
                    <a:pt x="80" y="19"/>
                    <a:pt x="80" y="20"/>
                  </a:cubicBezTo>
                  <a:cubicBezTo>
                    <a:pt x="80" y="20"/>
                    <a:pt x="79" y="21"/>
                    <a:pt x="79" y="22"/>
                  </a:cubicBezTo>
                  <a:cubicBezTo>
                    <a:pt x="78" y="23"/>
                    <a:pt x="78" y="25"/>
                    <a:pt x="77" y="26"/>
                  </a:cubicBezTo>
                  <a:cubicBezTo>
                    <a:pt x="77" y="27"/>
                    <a:pt x="76" y="29"/>
                    <a:pt x="75" y="30"/>
                  </a:cubicBezTo>
                  <a:cubicBezTo>
                    <a:pt x="75" y="31"/>
                    <a:pt x="73" y="32"/>
                    <a:pt x="73" y="33"/>
                  </a:cubicBezTo>
                  <a:cubicBezTo>
                    <a:pt x="73" y="34"/>
                    <a:pt x="73" y="36"/>
                    <a:pt x="73" y="37"/>
                  </a:cubicBezTo>
                  <a:cubicBezTo>
                    <a:pt x="73" y="37"/>
                    <a:pt x="74" y="39"/>
                    <a:pt x="75" y="40"/>
                  </a:cubicBezTo>
                  <a:cubicBezTo>
                    <a:pt x="75" y="41"/>
                    <a:pt x="76" y="42"/>
                    <a:pt x="77" y="43"/>
                  </a:cubicBezTo>
                  <a:cubicBezTo>
                    <a:pt x="78" y="44"/>
                    <a:pt x="79" y="46"/>
                    <a:pt x="80" y="46"/>
                  </a:cubicBezTo>
                  <a:cubicBezTo>
                    <a:pt x="81" y="47"/>
                    <a:pt x="82" y="48"/>
                    <a:pt x="83" y="48"/>
                  </a:cubicBezTo>
                  <a:cubicBezTo>
                    <a:pt x="84" y="49"/>
                    <a:pt x="85" y="49"/>
                    <a:pt x="86" y="49"/>
                  </a:cubicBezTo>
                  <a:cubicBezTo>
                    <a:pt x="86" y="49"/>
                    <a:pt x="88" y="48"/>
                    <a:pt x="89" y="47"/>
                  </a:cubicBezTo>
                  <a:cubicBezTo>
                    <a:pt x="89" y="47"/>
                    <a:pt x="90" y="47"/>
                    <a:pt x="90" y="47"/>
                  </a:cubicBezTo>
                  <a:cubicBezTo>
                    <a:pt x="91" y="46"/>
                    <a:pt x="94" y="45"/>
                    <a:pt x="95" y="45"/>
                  </a:cubicBezTo>
                  <a:cubicBezTo>
                    <a:pt x="96" y="44"/>
                    <a:pt x="98" y="43"/>
                    <a:pt x="99" y="42"/>
                  </a:cubicBezTo>
                  <a:cubicBezTo>
                    <a:pt x="100" y="42"/>
                    <a:pt x="100" y="41"/>
                    <a:pt x="101" y="41"/>
                  </a:cubicBezTo>
                  <a:cubicBezTo>
                    <a:pt x="101" y="41"/>
                    <a:pt x="100" y="40"/>
                    <a:pt x="101" y="40"/>
                  </a:cubicBezTo>
                  <a:cubicBezTo>
                    <a:pt x="101" y="39"/>
                    <a:pt x="102" y="39"/>
                    <a:pt x="102" y="39"/>
                  </a:cubicBezTo>
                  <a:cubicBezTo>
                    <a:pt x="103" y="39"/>
                    <a:pt x="104" y="40"/>
                    <a:pt x="104" y="40"/>
                  </a:cubicBezTo>
                  <a:cubicBezTo>
                    <a:pt x="105" y="40"/>
                    <a:pt x="106" y="41"/>
                    <a:pt x="107" y="41"/>
                  </a:cubicBezTo>
                  <a:cubicBezTo>
                    <a:pt x="107" y="41"/>
                    <a:pt x="107" y="42"/>
                    <a:pt x="107" y="42"/>
                  </a:cubicBezTo>
                  <a:cubicBezTo>
                    <a:pt x="108" y="43"/>
                    <a:pt x="109" y="44"/>
                    <a:pt x="109" y="45"/>
                  </a:cubicBezTo>
                  <a:cubicBezTo>
                    <a:pt x="110" y="45"/>
                    <a:pt x="111" y="46"/>
                    <a:pt x="111" y="46"/>
                  </a:cubicBezTo>
                  <a:cubicBezTo>
                    <a:pt x="112" y="46"/>
                    <a:pt x="112" y="47"/>
                    <a:pt x="112" y="48"/>
                  </a:cubicBezTo>
                  <a:cubicBezTo>
                    <a:pt x="112" y="48"/>
                    <a:pt x="111" y="49"/>
                    <a:pt x="111" y="50"/>
                  </a:cubicBezTo>
                  <a:cubicBezTo>
                    <a:pt x="110" y="50"/>
                    <a:pt x="110" y="51"/>
                    <a:pt x="110" y="52"/>
                  </a:cubicBezTo>
                  <a:cubicBezTo>
                    <a:pt x="109" y="53"/>
                    <a:pt x="109" y="55"/>
                    <a:pt x="110" y="56"/>
                  </a:cubicBezTo>
                  <a:cubicBezTo>
                    <a:pt x="110" y="57"/>
                    <a:pt x="110" y="58"/>
                    <a:pt x="111" y="59"/>
                  </a:cubicBezTo>
                  <a:cubicBezTo>
                    <a:pt x="111" y="60"/>
                    <a:pt x="114" y="60"/>
                    <a:pt x="115" y="60"/>
                  </a:cubicBezTo>
                  <a:cubicBezTo>
                    <a:pt x="115" y="60"/>
                    <a:pt x="116" y="60"/>
                    <a:pt x="117" y="60"/>
                  </a:cubicBezTo>
                  <a:cubicBezTo>
                    <a:pt x="117" y="60"/>
                    <a:pt x="119" y="62"/>
                    <a:pt x="119" y="63"/>
                  </a:cubicBezTo>
                  <a:cubicBezTo>
                    <a:pt x="119" y="63"/>
                    <a:pt x="119" y="65"/>
                    <a:pt x="119" y="66"/>
                  </a:cubicBezTo>
                  <a:cubicBezTo>
                    <a:pt x="119" y="67"/>
                    <a:pt x="119" y="69"/>
                    <a:pt x="119" y="70"/>
                  </a:cubicBezTo>
                  <a:cubicBezTo>
                    <a:pt x="120" y="70"/>
                    <a:pt x="121" y="71"/>
                    <a:pt x="122" y="71"/>
                  </a:cubicBezTo>
                  <a:cubicBezTo>
                    <a:pt x="123" y="71"/>
                    <a:pt x="124" y="71"/>
                    <a:pt x="124" y="70"/>
                  </a:cubicBezTo>
                  <a:cubicBezTo>
                    <a:pt x="125" y="70"/>
                    <a:pt x="125" y="68"/>
                    <a:pt x="126" y="68"/>
                  </a:cubicBezTo>
                  <a:cubicBezTo>
                    <a:pt x="126" y="68"/>
                    <a:pt x="128" y="68"/>
                    <a:pt x="128" y="68"/>
                  </a:cubicBezTo>
                  <a:cubicBezTo>
                    <a:pt x="128" y="68"/>
                    <a:pt x="129" y="68"/>
                    <a:pt x="129" y="68"/>
                  </a:cubicBezTo>
                  <a:cubicBezTo>
                    <a:pt x="129" y="69"/>
                    <a:pt x="129" y="69"/>
                    <a:pt x="129" y="69"/>
                  </a:cubicBezTo>
                  <a:cubicBezTo>
                    <a:pt x="129" y="70"/>
                    <a:pt x="129" y="71"/>
                    <a:pt x="129" y="71"/>
                  </a:cubicBezTo>
                  <a:cubicBezTo>
                    <a:pt x="130" y="71"/>
                    <a:pt x="129" y="73"/>
                    <a:pt x="129" y="73"/>
                  </a:cubicBezTo>
                  <a:cubicBezTo>
                    <a:pt x="129" y="73"/>
                    <a:pt x="127" y="73"/>
                    <a:pt x="127" y="73"/>
                  </a:cubicBezTo>
                  <a:cubicBezTo>
                    <a:pt x="126" y="73"/>
                    <a:pt x="125" y="73"/>
                    <a:pt x="125" y="74"/>
                  </a:cubicBezTo>
                  <a:cubicBezTo>
                    <a:pt x="125" y="74"/>
                    <a:pt x="125" y="75"/>
                    <a:pt x="125" y="76"/>
                  </a:cubicBezTo>
                  <a:cubicBezTo>
                    <a:pt x="126" y="76"/>
                    <a:pt x="127" y="76"/>
                    <a:pt x="127" y="77"/>
                  </a:cubicBezTo>
                  <a:cubicBezTo>
                    <a:pt x="128" y="77"/>
                    <a:pt x="129" y="77"/>
                    <a:pt x="129" y="78"/>
                  </a:cubicBezTo>
                  <a:cubicBezTo>
                    <a:pt x="130" y="79"/>
                    <a:pt x="129" y="80"/>
                    <a:pt x="129" y="81"/>
                  </a:cubicBezTo>
                  <a:cubicBezTo>
                    <a:pt x="129" y="81"/>
                    <a:pt x="130" y="82"/>
                    <a:pt x="131" y="82"/>
                  </a:cubicBezTo>
                  <a:cubicBezTo>
                    <a:pt x="131" y="82"/>
                    <a:pt x="131" y="81"/>
                    <a:pt x="132" y="81"/>
                  </a:cubicBezTo>
                  <a:cubicBezTo>
                    <a:pt x="132" y="81"/>
                    <a:pt x="133" y="82"/>
                    <a:pt x="134" y="82"/>
                  </a:cubicBezTo>
                  <a:close/>
                  <a:moveTo>
                    <a:pt x="66" y="60"/>
                  </a:moveTo>
                  <a:cubicBezTo>
                    <a:pt x="67" y="60"/>
                    <a:pt x="66" y="58"/>
                    <a:pt x="66" y="57"/>
                  </a:cubicBezTo>
                  <a:cubicBezTo>
                    <a:pt x="66" y="56"/>
                    <a:pt x="66" y="54"/>
                    <a:pt x="66" y="53"/>
                  </a:cubicBezTo>
                  <a:cubicBezTo>
                    <a:pt x="66" y="53"/>
                    <a:pt x="65" y="52"/>
                    <a:pt x="65" y="51"/>
                  </a:cubicBezTo>
                  <a:cubicBezTo>
                    <a:pt x="65" y="51"/>
                    <a:pt x="65" y="50"/>
                    <a:pt x="65" y="49"/>
                  </a:cubicBezTo>
                  <a:cubicBezTo>
                    <a:pt x="65" y="49"/>
                    <a:pt x="65" y="48"/>
                    <a:pt x="65" y="48"/>
                  </a:cubicBezTo>
                  <a:cubicBezTo>
                    <a:pt x="65" y="47"/>
                    <a:pt x="64" y="47"/>
                    <a:pt x="63" y="46"/>
                  </a:cubicBezTo>
                  <a:cubicBezTo>
                    <a:pt x="63" y="46"/>
                    <a:pt x="63" y="44"/>
                    <a:pt x="63" y="44"/>
                  </a:cubicBezTo>
                  <a:cubicBezTo>
                    <a:pt x="63" y="43"/>
                    <a:pt x="63" y="43"/>
                    <a:pt x="62" y="43"/>
                  </a:cubicBezTo>
                  <a:cubicBezTo>
                    <a:pt x="62" y="42"/>
                    <a:pt x="61" y="42"/>
                    <a:pt x="60" y="42"/>
                  </a:cubicBezTo>
                  <a:cubicBezTo>
                    <a:pt x="60" y="41"/>
                    <a:pt x="60" y="41"/>
                    <a:pt x="59" y="41"/>
                  </a:cubicBezTo>
                  <a:cubicBezTo>
                    <a:pt x="59" y="40"/>
                    <a:pt x="59" y="38"/>
                    <a:pt x="58" y="38"/>
                  </a:cubicBezTo>
                  <a:cubicBezTo>
                    <a:pt x="58" y="37"/>
                    <a:pt x="57" y="37"/>
                    <a:pt x="56" y="37"/>
                  </a:cubicBezTo>
                  <a:cubicBezTo>
                    <a:pt x="56" y="36"/>
                    <a:pt x="55" y="35"/>
                    <a:pt x="55" y="35"/>
                  </a:cubicBezTo>
                  <a:cubicBezTo>
                    <a:pt x="55" y="35"/>
                    <a:pt x="55" y="34"/>
                    <a:pt x="55" y="34"/>
                  </a:cubicBezTo>
                  <a:cubicBezTo>
                    <a:pt x="56" y="33"/>
                    <a:pt x="57" y="33"/>
                    <a:pt x="57" y="33"/>
                  </a:cubicBezTo>
                  <a:cubicBezTo>
                    <a:pt x="58" y="32"/>
                    <a:pt x="58" y="32"/>
                    <a:pt x="58" y="31"/>
                  </a:cubicBezTo>
                  <a:cubicBezTo>
                    <a:pt x="58" y="31"/>
                    <a:pt x="58" y="29"/>
                    <a:pt x="57" y="29"/>
                  </a:cubicBezTo>
                  <a:cubicBezTo>
                    <a:pt x="57" y="29"/>
                    <a:pt x="56" y="28"/>
                    <a:pt x="56" y="28"/>
                  </a:cubicBezTo>
                  <a:cubicBezTo>
                    <a:pt x="55" y="28"/>
                    <a:pt x="55" y="29"/>
                    <a:pt x="55" y="29"/>
                  </a:cubicBezTo>
                  <a:cubicBezTo>
                    <a:pt x="54" y="29"/>
                    <a:pt x="52" y="29"/>
                    <a:pt x="52" y="28"/>
                  </a:cubicBezTo>
                  <a:cubicBezTo>
                    <a:pt x="52" y="28"/>
                    <a:pt x="53" y="27"/>
                    <a:pt x="54" y="26"/>
                  </a:cubicBezTo>
                  <a:cubicBezTo>
                    <a:pt x="54" y="26"/>
                    <a:pt x="55" y="25"/>
                    <a:pt x="55" y="24"/>
                  </a:cubicBezTo>
                  <a:cubicBezTo>
                    <a:pt x="55" y="24"/>
                    <a:pt x="56" y="23"/>
                    <a:pt x="56" y="22"/>
                  </a:cubicBezTo>
                  <a:cubicBezTo>
                    <a:pt x="56" y="22"/>
                    <a:pt x="55" y="20"/>
                    <a:pt x="54" y="20"/>
                  </a:cubicBezTo>
                  <a:cubicBezTo>
                    <a:pt x="54" y="20"/>
                    <a:pt x="52" y="21"/>
                    <a:pt x="52" y="21"/>
                  </a:cubicBezTo>
                  <a:cubicBezTo>
                    <a:pt x="51" y="20"/>
                    <a:pt x="49" y="19"/>
                    <a:pt x="49" y="19"/>
                  </a:cubicBezTo>
                  <a:cubicBezTo>
                    <a:pt x="48" y="19"/>
                    <a:pt x="46" y="19"/>
                    <a:pt x="45" y="19"/>
                  </a:cubicBezTo>
                  <a:cubicBezTo>
                    <a:pt x="45" y="19"/>
                    <a:pt x="44" y="18"/>
                    <a:pt x="43" y="18"/>
                  </a:cubicBezTo>
                  <a:cubicBezTo>
                    <a:pt x="43" y="19"/>
                    <a:pt x="42" y="19"/>
                    <a:pt x="41" y="19"/>
                  </a:cubicBezTo>
                  <a:cubicBezTo>
                    <a:pt x="40" y="20"/>
                    <a:pt x="39" y="19"/>
                    <a:pt x="38" y="20"/>
                  </a:cubicBezTo>
                  <a:cubicBezTo>
                    <a:pt x="37" y="20"/>
                    <a:pt x="36" y="21"/>
                    <a:pt x="35" y="21"/>
                  </a:cubicBezTo>
                  <a:cubicBezTo>
                    <a:pt x="35" y="22"/>
                    <a:pt x="34" y="23"/>
                    <a:pt x="33" y="23"/>
                  </a:cubicBezTo>
                  <a:cubicBezTo>
                    <a:pt x="33" y="24"/>
                    <a:pt x="32" y="24"/>
                    <a:pt x="31" y="24"/>
                  </a:cubicBezTo>
                  <a:cubicBezTo>
                    <a:pt x="30" y="25"/>
                    <a:pt x="29" y="24"/>
                    <a:pt x="28" y="25"/>
                  </a:cubicBezTo>
                  <a:cubicBezTo>
                    <a:pt x="27" y="25"/>
                    <a:pt x="26" y="25"/>
                    <a:pt x="26" y="26"/>
                  </a:cubicBezTo>
                  <a:cubicBezTo>
                    <a:pt x="25" y="26"/>
                    <a:pt x="25" y="26"/>
                    <a:pt x="25" y="27"/>
                  </a:cubicBezTo>
                  <a:cubicBezTo>
                    <a:pt x="25" y="27"/>
                    <a:pt x="26" y="27"/>
                    <a:pt x="26" y="27"/>
                  </a:cubicBezTo>
                  <a:cubicBezTo>
                    <a:pt x="27" y="27"/>
                    <a:pt x="28" y="26"/>
                    <a:pt x="28" y="27"/>
                  </a:cubicBezTo>
                  <a:cubicBezTo>
                    <a:pt x="28" y="27"/>
                    <a:pt x="28" y="27"/>
                    <a:pt x="28" y="27"/>
                  </a:cubicBezTo>
                  <a:cubicBezTo>
                    <a:pt x="28" y="28"/>
                    <a:pt x="27" y="28"/>
                    <a:pt x="27" y="28"/>
                  </a:cubicBezTo>
                  <a:cubicBezTo>
                    <a:pt x="26" y="29"/>
                    <a:pt x="25" y="28"/>
                    <a:pt x="25" y="29"/>
                  </a:cubicBezTo>
                  <a:cubicBezTo>
                    <a:pt x="25" y="29"/>
                    <a:pt x="24" y="30"/>
                    <a:pt x="23" y="30"/>
                  </a:cubicBezTo>
                  <a:cubicBezTo>
                    <a:pt x="23" y="30"/>
                    <a:pt x="22" y="29"/>
                    <a:pt x="22" y="29"/>
                  </a:cubicBezTo>
                  <a:cubicBezTo>
                    <a:pt x="21" y="29"/>
                    <a:pt x="20" y="29"/>
                    <a:pt x="20" y="30"/>
                  </a:cubicBezTo>
                  <a:cubicBezTo>
                    <a:pt x="20" y="30"/>
                    <a:pt x="20" y="31"/>
                    <a:pt x="20" y="31"/>
                  </a:cubicBezTo>
                  <a:cubicBezTo>
                    <a:pt x="20" y="31"/>
                    <a:pt x="21" y="31"/>
                    <a:pt x="21" y="32"/>
                  </a:cubicBezTo>
                  <a:cubicBezTo>
                    <a:pt x="22" y="32"/>
                    <a:pt x="23" y="31"/>
                    <a:pt x="24" y="31"/>
                  </a:cubicBezTo>
                  <a:cubicBezTo>
                    <a:pt x="24" y="31"/>
                    <a:pt x="25" y="31"/>
                    <a:pt x="26" y="31"/>
                  </a:cubicBezTo>
                  <a:cubicBezTo>
                    <a:pt x="26" y="31"/>
                    <a:pt x="28" y="31"/>
                    <a:pt x="28" y="31"/>
                  </a:cubicBezTo>
                  <a:cubicBezTo>
                    <a:pt x="29" y="31"/>
                    <a:pt x="31" y="31"/>
                    <a:pt x="32" y="31"/>
                  </a:cubicBezTo>
                  <a:cubicBezTo>
                    <a:pt x="33" y="31"/>
                    <a:pt x="35" y="31"/>
                    <a:pt x="36" y="31"/>
                  </a:cubicBezTo>
                  <a:cubicBezTo>
                    <a:pt x="36" y="31"/>
                    <a:pt x="38" y="32"/>
                    <a:pt x="38" y="32"/>
                  </a:cubicBezTo>
                  <a:cubicBezTo>
                    <a:pt x="39" y="32"/>
                    <a:pt x="41" y="32"/>
                    <a:pt x="42" y="32"/>
                  </a:cubicBezTo>
                  <a:cubicBezTo>
                    <a:pt x="42" y="32"/>
                    <a:pt x="43" y="33"/>
                    <a:pt x="43" y="34"/>
                  </a:cubicBezTo>
                  <a:cubicBezTo>
                    <a:pt x="44" y="34"/>
                    <a:pt x="44" y="35"/>
                    <a:pt x="45" y="35"/>
                  </a:cubicBezTo>
                  <a:cubicBezTo>
                    <a:pt x="45" y="35"/>
                    <a:pt x="46" y="35"/>
                    <a:pt x="47" y="36"/>
                  </a:cubicBezTo>
                  <a:cubicBezTo>
                    <a:pt x="47" y="36"/>
                    <a:pt x="48" y="37"/>
                    <a:pt x="48" y="37"/>
                  </a:cubicBezTo>
                  <a:cubicBezTo>
                    <a:pt x="48" y="37"/>
                    <a:pt x="48" y="38"/>
                    <a:pt x="48" y="38"/>
                  </a:cubicBezTo>
                  <a:cubicBezTo>
                    <a:pt x="48" y="39"/>
                    <a:pt x="48" y="39"/>
                    <a:pt x="48" y="39"/>
                  </a:cubicBezTo>
                  <a:cubicBezTo>
                    <a:pt x="48" y="40"/>
                    <a:pt x="50" y="40"/>
                    <a:pt x="50" y="40"/>
                  </a:cubicBezTo>
                  <a:cubicBezTo>
                    <a:pt x="51" y="40"/>
                    <a:pt x="51" y="41"/>
                    <a:pt x="52" y="41"/>
                  </a:cubicBezTo>
                  <a:cubicBezTo>
                    <a:pt x="52" y="41"/>
                    <a:pt x="52" y="43"/>
                    <a:pt x="52" y="43"/>
                  </a:cubicBezTo>
                  <a:cubicBezTo>
                    <a:pt x="52" y="43"/>
                    <a:pt x="53" y="44"/>
                    <a:pt x="53" y="44"/>
                  </a:cubicBezTo>
                  <a:cubicBezTo>
                    <a:pt x="54" y="44"/>
                    <a:pt x="55" y="44"/>
                    <a:pt x="56" y="44"/>
                  </a:cubicBezTo>
                  <a:cubicBezTo>
                    <a:pt x="56" y="44"/>
                    <a:pt x="56" y="45"/>
                    <a:pt x="56" y="45"/>
                  </a:cubicBezTo>
                  <a:cubicBezTo>
                    <a:pt x="56" y="46"/>
                    <a:pt x="57" y="47"/>
                    <a:pt x="57" y="47"/>
                  </a:cubicBezTo>
                  <a:cubicBezTo>
                    <a:pt x="58" y="47"/>
                    <a:pt x="59" y="47"/>
                    <a:pt x="59" y="47"/>
                  </a:cubicBezTo>
                  <a:cubicBezTo>
                    <a:pt x="59" y="47"/>
                    <a:pt x="60" y="48"/>
                    <a:pt x="60" y="48"/>
                  </a:cubicBezTo>
                  <a:cubicBezTo>
                    <a:pt x="61" y="48"/>
                    <a:pt x="60" y="49"/>
                    <a:pt x="60" y="50"/>
                  </a:cubicBezTo>
                  <a:cubicBezTo>
                    <a:pt x="60" y="50"/>
                    <a:pt x="60" y="51"/>
                    <a:pt x="60" y="51"/>
                  </a:cubicBezTo>
                  <a:cubicBezTo>
                    <a:pt x="60" y="51"/>
                    <a:pt x="61" y="51"/>
                    <a:pt x="62" y="51"/>
                  </a:cubicBezTo>
                  <a:cubicBezTo>
                    <a:pt x="62" y="51"/>
                    <a:pt x="62" y="51"/>
                    <a:pt x="63" y="51"/>
                  </a:cubicBezTo>
                  <a:cubicBezTo>
                    <a:pt x="63" y="51"/>
                    <a:pt x="63" y="52"/>
                    <a:pt x="63" y="53"/>
                  </a:cubicBezTo>
                  <a:cubicBezTo>
                    <a:pt x="63" y="53"/>
                    <a:pt x="63" y="54"/>
                    <a:pt x="63" y="55"/>
                  </a:cubicBezTo>
                  <a:cubicBezTo>
                    <a:pt x="63" y="55"/>
                    <a:pt x="63" y="56"/>
                    <a:pt x="63" y="56"/>
                  </a:cubicBezTo>
                  <a:cubicBezTo>
                    <a:pt x="63" y="57"/>
                    <a:pt x="64" y="58"/>
                    <a:pt x="64" y="58"/>
                  </a:cubicBezTo>
                  <a:cubicBezTo>
                    <a:pt x="64" y="59"/>
                    <a:pt x="64" y="60"/>
                    <a:pt x="65" y="60"/>
                  </a:cubicBezTo>
                  <a:cubicBezTo>
                    <a:pt x="65" y="60"/>
                    <a:pt x="66" y="61"/>
                    <a:pt x="66" y="6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378" name="TextBox 377"/>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379" name="TextBox 378"/>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380" name="TextBox 379"/>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381" name="Rounded Rectangle 380"/>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382" name="Rectangle 381"/>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383" name="Rectangle 382"/>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384" name="Rectangle 383"/>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385" name="Rectangle 384"/>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386" name="Group 385"/>
          <p:cNvGrpSpPr/>
          <p:nvPr/>
        </p:nvGrpSpPr>
        <p:grpSpPr>
          <a:xfrm flipH="1">
            <a:off x="386022" y="3497947"/>
            <a:ext cx="3209834" cy="82442"/>
            <a:chOff x="405482" y="2771139"/>
            <a:chExt cx="4006169" cy="96920"/>
          </a:xfrm>
        </p:grpSpPr>
        <p:sp>
          <p:nvSpPr>
            <p:cNvPr id="387"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88"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89"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90"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91"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92"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93"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94"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95"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96"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397" name="Group 396"/>
          <p:cNvGrpSpPr/>
          <p:nvPr/>
        </p:nvGrpSpPr>
        <p:grpSpPr>
          <a:xfrm flipH="1">
            <a:off x="386022" y="3992102"/>
            <a:ext cx="3209834" cy="82442"/>
            <a:chOff x="405482" y="2771139"/>
            <a:chExt cx="4006169" cy="96920"/>
          </a:xfrm>
        </p:grpSpPr>
        <p:sp>
          <p:nvSpPr>
            <p:cNvPr id="398"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99"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00"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01"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02"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03"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04"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05"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06"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07"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408" name="Group 407"/>
          <p:cNvGrpSpPr/>
          <p:nvPr/>
        </p:nvGrpSpPr>
        <p:grpSpPr>
          <a:xfrm flipH="1">
            <a:off x="386022" y="4486257"/>
            <a:ext cx="3209834" cy="82442"/>
            <a:chOff x="405482" y="2771139"/>
            <a:chExt cx="4006169" cy="96920"/>
          </a:xfrm>
        </p:grpSpPr>
        <p:sp>
          <p:nvSpPr>
            <p:cNvPr id="409"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10"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11"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12"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13"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14"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15"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16"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17"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18"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419" name="Rectangle 418"/>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420" name="Rectangle 419"/>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2566149949"/>
      </p:ext>
    </p:extLst>
  </p:cSld>
  <p:clrMapOvr>
    <a:masterClrMapping/>
  </p:clrMapOvr>
  <p:transition spd="slow">
    <p:push dir="u"/>
  </p:transition>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Mexico Map</a:t>
            </a:r>
            <a:endParaRPr lang="en-US" dirty="0"/>
          </a:p>
        </p:txBody>
      </p:sp>
      <p:grpSp>
        <p:nvGrpSpPr>
          <p:cNvPr id="4" name="Group 177"/>
          <p:cNvGrpSpPr/>
          <p:nvPr/>
        </p:nvGrpSpPr>
        <p:grpSpPr>
          <a:xfrm>
            <a:off x="3710341" y="1504950"/>
            <a:ext cx="5039022" cy="3186808"/>
            <a:chOff x="457200" y="1122364"/>
            <a:chExt cx="5424488" cy="3430588"/>
          </a:xfrm>
          <a:solidFill>
            <a:schemeClr val="bg1">
              <a:lumMod val="95000"/>
            </a:schemeClr>
          </a:solidFill>
          <a:effectLst/>
        </p:grpSpPr>
        <p:sp>
          <p:nvSpPr>
            <p:cNvPr id="5" name="Freeform 5"/>
            <p:cNvSpPr>
              <a:spLocks noEditPoints="1"/>
            </p:cNvSpPr>
            <p:nvPr/>
          </p:nvSpPr>
          <p:spPr bwMode="auto">
            <a:xfrm>
              <a:off x="1039813" y="1165225"/>
              <a:ext cx="1125538" cy="1181100"/>
            </a:xfrm>
            <a:custGeom>
              <a:avLst/>
              <a:gdLst/>
              <a:ahLst/>
              <a:cxnLst>
                <a:cxn ang="0">
                  <a:pos x="233" y="404"/>
                </a:cxn>
                <a:cxn ang="0">
                  <a:pos x="239" y="411"/>
                </a:cxn>
                <a:cxn ang="0">
                  <a:pos x="234" y="409"/>
                </a:cxn>
                <a:cxn ang="0">
                  <a:pos x="247" y="356"/>
                </a:cxn>
                <a:cxn ang="0">
                  <a:pos x="261" y="351"/>
                </a:cxn>
                <a:cxn ang="0">
                  <a:pos x="272" y="379"/>
                </a:cxn>
                <a:cxn ang="0">
                  <a:pos x="240" y="391"/>
                </a:cxn>
                <a:cxn ang="0">
                  <a:pos x="239" y="387"/>
                </a:cxn>
                <a:cxn ang="0">
                  <a:pos x="15" y="0"/>
                </a:cxn>
                <a:cxn ang="0">
                  <a:pos x="6" y="22"/>
                </a:cxn>
                <a:cxn ang="0">
                  <a:pos x="5" y="62"/>
                </a:cxn>
                <a:cxn ang="0">
                  <a:pos x="27" y="77"/>
                </a:cxn>
                <a:cxn ang="0">
                  <a:pos x="101" y="96"/>
                </a:cxn>
                <a:cxn ang="0">
                  <a:pos x="145" y="130"/>
                </a:cxn>
                <a:cxn ang="0">
                  <a:pos x="173" y="135"/>
                </a:cxn>
                <a:cxn ang="0">
                  <a:pos x="191" y="156"/>
                </a:cxn>
                <a:cxn ang="0">
                  <a:pos x="184" y="177"/>
                </a:cxn>
                <a:cxn ang="0">
                  <a:pos x="220" y="249"/>
                </a:cxn>
                <a:cxn ang="0">
                  <a:pos x="220" y="278"/>
                </a:cxn>
                <a:cxn ang="0">
                  <a:pos x="255" y="324"/>
                </a:cxn>
                <a:cxn ang="0">
                  <a:pos x="271" y="351"/>
                </a:cxn>
                <a:cxn ang="0">
                  <a:pos x="296" y="396"/>
                </a:cxn>
                <a:cxn ang="0">
                  <a:pos x="307" y="411"/>
                </a:cxn>
                <a:cxn ang="0">
                  <a:pos x="347" y="442"/>
                </a:cxn>
                <a:cxn ang="0">
                  <a:pos x="374" y="483"/>
                </a:cxn>
                <a:cxn ang="0">
                  <a:pos x="403" y="490"/>
                </a:cxn>
                <a:cxn ang="0">
                  <a:pos x="429" y="494"/>
                </a:cxn>
                <a:cxn ang="0">
                  <a:pos x="430" y="520"/>
                </a:cxn>
                <a:cxn ang="0">
                  <a:pos x="440" y="549"/>
                </a:cxn>
                <a:cxn ang="0">
                  <a:pos x="452" y="571"/>
                </a:cxn>
                <a:cxn ang="0">
                  <a:pos x="491" y="581"/>
                </a:cxn>
                <a:cxn ang="0">
                  <a:pos x="534" y="621"/>
                </a:cxn>
                <a:cxn ang="0">
                  <a:pos x="542" y="624"/>
                </a:cxn>
                <a:cxn ang="0">
                  <a:pos x="569" y="659"/>
                </a:cxn>
                <a:cxn ang="0">
                  <a:pos x="579" y="667"/>
                </a:cxn>
                <a:cxn ang="0">
                  <a:pos x="594" y="660"/>
                </a:cxn>
                <a:cxn ang="0">
                  <a:pos x="599" y="648"/>
                </a:cxn>
                <a:cxn ang="0">
                  <a:pos x="614" y="639"/>
                </a:cxn>
                <a:cxn ang="0">
                  <a:pos x="626" y="621"/>
                </a:cxn>
                <a:cxn ang="0">
                  <a:pos x="635" y="605"/>
                </a:cxn>
                <a:cxn ang="0">
                  <a:pos x="640" y="594"/>
                </a:cxn>
                <a:cxn ang="0">
                  <a:pos x="625" y="580"/>
                </a:cxn>
                <a:cxn ang="0">
                  <a:pos x="623" y="544"/>
                </a:cxn>
                <a:cxn ang="0">
                  <a:pos x="608" y="513"/>
                </a:cxn>
                <a:cxn ang="0">
                  <a:pos x="594" y="494"/>
                </a:cxn>
                <a:cxn ang="0">
                  <a:pos x="582" y="453"/>
                </a:cxn>
                <a:cxn ang="0">
                  <a:pos x="616" y="450"/>
                </a:cxn>
                <a:cxn ang="0">
                  <a:pos x="634" y="443"/>
                </a:cxn>
                <a:cxn ang="0">
                  <a:pos x="625" y="398"/>
                </a:cxn>
                <a:cxn ang="0">
                  <a:pos x="616" y="365"/>
                </a:cxn>
                <a:cxn ang="0">
                  <a:pos x="615" y="319"/>
                </a:cxn>
                <a:cxn ang="0">
                  <a:pos x="625" y="295"/>
                </a:cxn>
                <a:cxn ang="0">
                  <a:pos x="624" y="274"/>
                </a:cxn>
                <a:cxn ang="0">
                  <a:pos x="632" y="228"/>
                </a:cxn>
                <a:cxn ang="0">
                  <a:pos x="619" y="201"/>
                </a:cxn>
                <a:cxn ang="0">
                  <a:pos x="605" y="187"/>
                </a:cxn>
                <a:cxn ang="0">
                  <a:pos x="601" y="162"/>
                </a:cxn>
                <a:cxn ang="0">
                  <a:pos x="613" y="141"/>
                </a:cxn>
                <a:cxn ang="0">
                  <a:pos x="611" y="126"/>
                </a:cxn>
              </a:cxnLst>
              <a:rect l="0" t="0" r="r" b="b"/>
              <a:pathLst>
                <a:path w="640" h="671">
                  <a:moveTo>
                    <a:pt x="234" y="409"/>
                  </a:moveTo>
                  <a:cubicBezTo>
                    <a:pt x="233" y="408"/>
                    <a:pt x="233" y="407"/>
                    <a:pt x="233" y="406"/>
                  </a:cubicBezTo>
                  <a:cubicBezTo>
                    <a:pt x="233" y="405"/>
                    <a:pt x="233" y="405"/>
                    <a:pt x="233" y="404"/>
                  </a:cubicBezTo>
                  <a:cubicBezTo>
                    <a:pt x="234" y="404"/>
                    <a:pt x="235" y="403"/>
                    <a:pt x="236" y="403"/>
                  </a:cubicBezTo>
                  <a:cubicBezTo>
                    <a:pt x="238" y="403"/>
                    <a:pt x="239" y="403"/>
                    <a:pt x="239" y="406"/>
                  </a:cubicBezTo>
                  <a:cubicBezTo>
                    <a:pt x="239" y="407"/>
                    <a:pt x="239" y="409"/>
                    <a:pt x="239" y="411"/>
                  </a:cubicBezTo>
                  <a:cubicBezTo>
                    <a:pt x="239" y="411"/>
                    <a:pt x="238" y="411"/>
                    <a:pt x="238" y="411"/>
                  </a:cubicBezTo>
                  <a:cubicBezTo>
                    <a:pt x="237" y="411"/>
                    <a:pt x="236" y="411"/>
                    <a:pt x="235" y="411"/>
                  </a:cubicBezTo>
                  <a:cubicBezTo>
                    <a:pt x="234" y="409"/>
                    <a:pt x="234" y="409"/>
                    <a:pt x="234" y="409"/>
                  </a:cubicBezTo>
                  <a:close/>
                  <a:moveTo>
                    <a:pt x="239" y="387"/>
                  </a:moveTo>
                  <a:cubicBezTo>
                    <a:pt x="248" y="382"/>
                    <a:pt x="242" y="377"/>
                    <a:pt x="244" y="371"/>
                  </a:cubicBezTo>
                  <a:cubicBezTo>
                    <a:pt x="244" y="368"/>
                    <a:pt x="244" y="357"/>
                    <a:pt x="247" y="356"/>
                  </a:cubicBezTo>
                  <a:cubicBezTo>
                    <a:pt x="249" y="356"/>
                    <a:pt x="251" y="357"/>
                    <a:pt x="253" y="356"/>
                  </a:cubicBezTo>
                  <a:cubicBezTo>
                    <a:pt x="255" y="355"/>
                    <a:pt x="256" y="353"/>
                    <a:pt x="257" y="352"/>
                  </a:cubicBezTo>
                  <a:cubicBezTo>
                    <a:pt x="258" y="351"/>
                    <a:pt x="260" y="352"/>
                    <a:pt x="261" y="351"/>
                  </a:cubicBezTo>
                  <a:cubicBezTo>
                    <a:pt x="264" y="350"/>
                    <a:pt x="267" y="346"/>
                    <a:pt x="267" y="352"/>
                  </a:cubicBezTo>
                  <a:cubicBezTo>
                    <a:pt x="267" y="357"/>
                    <a:pt x="266" y="359"/>
                    <a:pt x="268" y="363"/>
                  </a:cubicBezTo>
                  <a:cubicBezTo>
                    <a:pt x="271" y="368"/>
                    <a:pt x="273" y="373"/>
                    <a:pt x="272" y="379"/>
                  </a:cubicBezTo>
                  <a:cubicBezTo>
                    <a:pt x="271" y="383"/>
                    <a:pt x="269" y="387"/>
                    <a:pt x="269" y="390"/>
                  </a:cubicBezTo>
                  <a:cubicBezTo>
                    <a:pt x="267" y="398"/>
                    <a:pt x="271" y="402"/>
                    <a:pt x="260" y="400"/>
                  </a:cubicBezTo>
                  <a:cubicBezTo>
                    <a:pt x="257" y="399"/>
                    <a:pt x="241" y="395"/>
                    <a:pt x="240" y="391"/>
                  </a:cubicBezTo>
                  <a:cubicBezTo>
                    <a:pt x="240" y="391"/>
                    <a:pt x="240" y="391"/>
                    <a:pt x="240" y="391"/>
                  </a:cubicBezTo>
                  <a:cubicBezTo>
                    <a:pt x="240" y="390"/>
                    <a:pt x="238" y="389"/>
                    <a:pt x="237" y="389"/>
                  </a:cubicBezTo>
                  <a:cubicBezTo>
                    <a:pt x="239" y="387"/>
                    <a:pt x="239" y="387"/>
                    <a:pt x="239" y="387"/>
                  </a:cubicBezTo>
                  <a:close/>
                  <a:moveTo>
                    <a:pt x="611" y="126"/>
                  </a:moveTo>
                  <a:cubicBezTo>
                    <a:pt x="387" y="126"/>
                    <a:pt x="387" y="126"/>
                    <a:pt x="387" y="126"/>
                  </a:cubicBezTo>
                  <a:cubicBezTo>
                    <a:pt x="15" y="0"/>
                    <a:pt x="15" y="0"/>
                    <a:pt x="15" y="0"/>
                  </a:cubicBezTo>
                  <a:cubicBezTo>
                    <a:pt x="15" y="0"/>
                    <a:pt x="15" y="0"/>
                    <a:pt x="15" y="0"/>
                  </a:cubicBezTo>
                  <a:cubicBezTo>
                    <a:pt x="11" y="9"/>
                    <a:pt x="11" y="9"/>
                    <a:pt x="11" y="9"/>
                  </a:cubicBezTo>
                  <a:cubicBezTo>
                    <a:pt x="11" y="13"/>
                    <a:pt x="10" y="19"/>
                    <a:pt x="6" y="22"/>
                  </a:cubicBezTo>
                  <a:cubicBezTo>
                    <a:pt x="1" y="26"/>
                    <a:pt x="5" y="38"/>
                    <a:pt x="4" y="44"/>
                  </a:cubicBezTo>
                  <a:cubicBezTo>
                    <a:pt x="3" y="49"/>
                    <a:pt x="0" y="58"/>
                    <a:pt x="5" y="62"/>
                  </a:cubicBezTo>
                  <a:cubicBezTo>
                    <a:pt x="5" y="62"/>
                    <a:pt x="5" y="62"/>
                    <a:pt x="5" y="62"/>
                  </a:cubicBezTo>
                  <a:cubicBezTo>
                    <a:pt x="6" y="64"/>
                    <a:pt x="12" y="70"/>
                    <a:pt x="15" y="71"/>
                  </a:cubicBezTo>
                  <a:cubicBezTo>
                    <a:pt x="17" y="72"/>
                    <a:pt x="20" y="72"/>
                    <a:pt x="23" y="72"/>
                  </a:cubicBezTo>
                  <a:cubicBezTo>
                    <a:pt x="25" y="73"/>
                    <a:pt x="25" y="76"/>
                    <a:pt x="27" y="77"/>
                  </a:cubicBezTo>
                  <a:cubicBezTo>
                    <a:pt x="30" y="81"/>
                    <a:pt x="35" y="79"/>
                    <a:pt x="39" y="80"/>
                  </a:cubicBezTo>
                  <a:cubicBezTo>
                    <a:pt x="44" y="82"/>
                    <a:pt x="47" y="84"/>
                    <a:pt x="50" y="88"/>
                  </a:cubicBezTo>
                  <a:cubicBezTo>
                    <a:pt x="61" y="94"/>
                    <a:pt x="100" y="126"/>
                    <a:pt x="101" y="96"/>
                  </a:cubicBezTo>
                  <a:cubicBezTo>
                    <a:pt x="101" y="93"/>
                    <a:pt x="120" y="103"/>
                    <a:pt x="125" y="104"/>
                  </a:cubicBezTo>
                  <a:cubicBezTo>
                    <a:pt x="137" y="109"/>
                    <a:pt x="131" y="115"/>
                    <a:pt x="133" y="124"/>
                  </a:cubicBezTo>
                  <a:cubicBezTo>
                    <a:pt x="139" y="124"/>
                    <a:pt x="141" y="128"/>
                    <a:pt x="145" y="130"/>
                  </a:cubicBezTo>
                  <a:cubicBezTo>
                    <a:pt x="150" y="131"/>
                    <a:pt x="158" y="132"/>
                    <a:pt x="163" y="132"/>
                  </a:cubicBezTo>
                  <a:cubicBezTo>
                    <a:pt x="166" y="133"/>
                    <a:pt x="167" y="133"/>
                    <a:pt x="169" y="132"/>
                  </a:cubicBezTo>
                  <a:cubicBezTo>
                    <a:pt x="173" y="129"/>
                    <a:pt x="172" y="133"/>
                    <a:pt x="173" y="135"/>
                  </a:cubicBezTo>
                  <a:cubicBezTo>
                    <a:pt x="174" y="137"/>
                    <a:pt x="176" y="137"/>
                    <a:pt x="178" y="138"/>
                  </a:cubicBezTo>
                  <a:cubicBezTo>
                    <a:pt x="180" y="138"/>
                    <a:pt x="180" y="140"/>
                    <a:pt x="182" y="140"/>
                  </a:cubicBezTo>
                  <a:cubicBezTo>
                    <a:pt x="192" y="135"/>
                    <a:pt x="189" y="150"/>
                    <a:pt x="191" y="156"/>
                  </a:cubicBezTo>
                  <a:cubicBezTo>
                    <a:pt x="194" y="162"/>
                    <a:pt x="189" y="158"/>
                    <a:pt x="186" y="157"/>
                  </a:cubicBezTo>
                  <a:cubicBezTo>
                    <a:pt x="182" y="155"/>
                    <a:pt x="186" y="163"/>
                    <a:pt x="186" y="165"/>
                  </a:cubicBezTo>
                  <a:cubicBezTo>
                    <a:pt x="187" y="171"/>
                    <a:pt x="185" y="172"/>
                    <a:pt x="184" y="177"/>
                  </a:cubicBezTo>
                  <a:cubicBezTo>
                    <a:pt x="181" y="191"/>
                    <a:pt x="195" y="208"/>
                    <a:pt x="205" y="217"/>
                  </a:cubicBezTo>
                  <a:cubicBezTo>
                    <a:pt x="210" y="222"/>
                    <a:pt x="211" y="227"/>
                    <a:pt x="208" y="233"/>
                  </a:cubicBezTo>
                  <a:cubicBezTo>
                    <a:pt x="206" y="239"/>
                    <a:pt x="218" y="242"/>
                    <a:pt x="220" y="249"/>
                  </a:cubicBezTo>
                  <a:cubicBezTo>
                    <a:pt x="220" y="253"/>
                    <a:pt x="219" y="261"/>
                    <a:pt x="221" y="265"/>
                  </a:cubicBezTo>
                  <a:cubicBezTo>
                    <a:pt x="222" y="270"/>
                    <a:pt x="220" y="273"/>
                    <a:pt x="220" y="278"/>
                  </a:cubicBezTo>
                  <a:cubicBezTo>
                    <a:pt x="220" y="278"/>
                    <a:pt x="220" y="278"/>
                    <a:pt x="220" y="278"/>
                  </a:cubicBezTo>
                  <a:cubicBezTo>
                    <a:pt x="225" y="279"/>
                    <a:pt x="228" y="277"/>
                    <a:pt x="228" y="283"/>
                  </a:cubicBezTo>
                  <a:cubicBezTo>
                    <a:pt x="228" y="292"/>
                    <a:pt x="233" y="298"/>
                    <a:pt x="238" y="304"/>
                  </a:cubicBezTo>
                  <a:cubicBezTo>
                    <a:pt x="243" y="310"/>
                    <a:pt x="254" y="318"/>
                    <a:pt x="255" y="324"/>
                  </a:cubicBezTo>
                  <a:cubicBezTo>
                    <a:pt x="252" y="330"/>
                    <a:pt x="250" y="333"/>
                    <a:pt x="255" y="338"/>
                  </a:cubicBezTo>
                  <a:cubicBezTo>
                    <a:pt x="256" y="340"/>
                    <a:pt x="257" y="342"/>
                    <a:pt x="258" y="344"/>
                  </a:cubicBezTo>
                  <a:cubicBezTo>
                    <a:pt x="259" y="346"/>
                    <a:pt x="273" y="334"/>
                    <a:pt x="271" y="351"/>
                  </a:cubicBezTo>
                  <a:cubicBezTo>
                    <a:pt x="271" y="356"/>
                    <a:pt x="276" y="361"/>
                    <a:pt x="276" y="368"/>
                  </a:cubicBezTo>
                  <a:cubicBezTo>
                    <a:pt x="276" y="372"/>
                    <a:pt x="275" y="378"/>
                    <a:pt x="280" y="380"/>
                  </a:cubicBezTo>
                  <a:cubicBezTo>
                    <a:pt x="288" y="382"/>
                    <a:pt x="291" y="390"/>
                    <a:pt x="296" y="396"/>
                  </a:cubicBezTo>
                  <a:cubicBezTo>
                    <a:pt x="299" y="398"/>
                    <a:pt x="307" y="396"/>
                    <a:pt x="307" y="401"/>
                  </a:cubicBezTo>
                  <a:cubicBezTo>
                    <a:pt x="306" y="402"/>
                    <a:pt x="299" y="397"/>
                    <a:pt x="298" y="400"/>
                  </a:cubicBezTo>
                  <a:cubicBezTo>
                    <a:pt x="294" y="401"/>
                    <a:pt x="305" y="410"/>
                    <a:pt x="307" y="411"/>
                  </a:cubicBezTo>
                  <a:cubicBezTo>
                    <a:pt x="310" y="415"/>
                    <a:pt x="313" y="417"/>
                    <a:pt x="316" y="422"/>
                  </a:cubicBezTo>
                  <a:cubicBezTo>
                    <a:pt x="321" y="429"/>
                    <a:pt x="319" y="430"/>
                    <a:pt x="327" y="434"/>
                  </a:cubicBezTo>
                  <a:cubicBezTo>
                    <a:pt x="334" y="438"/>
                    <a:pt x="339" y="440"/>
                    <a:pt x="347" y="442"/>
                  </a:cubicBezTo>
                  <a:cubicBezTo>
                    <a:pt x="347" y="446"/>
                    <a:pt x="345" y="447"/>
                    <a:pt x="349" y="451"/>
                  </a:cubicBezTo>
                  <a:cubicBezTo>
                    <a:pt x="354" y="455"/>
                    <a:pt x="354" y="460"/>
                    <a:pt x="358" y="465"/>
                  </a:cubicBezTo>
                  <a:cubicBezTo>
                    <a:pt x="374" y="483"/>
                    <a:pt x="374" y="483"/>
                    <a:pt x="374" y="483"/>
                  </a:cubicBezTo>
                  <a:cubicBezTo>
                    <a:pt x="379" y="488"/>
                    <a:pt x="379" y="492"/>
                    <a:pt x="386" y="487"/>
                  </a:cubicBezTo>
                  <a:cubicBezTo>
                    <a:pt x="392" y="483"/>
                    <a:pt x="396" y="498"/>
                    <a:pt x="401" y="500"/>
                  </a:cubicBezTo>
                  <a:cubicBezTo>
                    <a:pt x="405" y="502"/>
                    <a:pt x="403" y="492"/>
                    <a:pt x="403" y="490"/>
                  </a:cubicBezTo>
                  <a:cubicBezTo>
                    <a:pt x="403" y="485"/>
                    <a:pt x="408" y="484"/>
                    <a:pt x="406" y="490"/>
                  </a:cubicBezTo>
                  <a:cubicBezTo>
                    <a:pt x="404" y="494"/>
                    <a:pt x="416" y="494"/>
                    <a:pt x="420" y="495"/>
                  </a:cubicBezTo>
                  <a:cubicBezTo>
                    <a:pt x="423" y="496"/>
                    <a:pt x="426" y="494"/>
                    <a:pt x="429" y="494"/>
                  </a:cubicBezTo>
                  <a:cubicBezTo>
                    <a:pt x="433" y="494"/>
                    <a:pt x="434" y="496"/>
                    <a:pt x="437" y="497"/>
                  </a:cubicBezTo>
                  <a:cubicBezTo>
                    <a:pt x="437" y="501"/>
                    <a:pt x="426" y="498"/>
                    <a:pt x="428" y="505"/>
                  </a:cubicBezTo>
                  <a:cubicBezTo>
                    <a:pt x="429" y="506"/>
                    <a:pt x="436" y="523"/>
                    <a:pt x="430" y="520"/>
                  </a:cubicBezTo>
                  <a:cubicBezTo>
                    <a:pt x="420" y="514"/>
                    <a:pt x="429" y="529"/>
                    <a:pt x="431" y="533"/>
                  </a:cubicBezTo>
                  <a:cubicBezTo>
                    <a:pt x="433" y="538"/>
                    <a:pt x="432" y="540"/>
                    <a:pt x="433" y="546"/>
                  </a:cubicBezTo>
                  <a:cubicBezTo>
                    <a:pt x="435" y="554"/>
                    <a:pt x="436" y="547"/>
                    <a:pt x="440" y="549"/>
                  </a:cubicBezTo>
                  <a:cubicBezTo>
                    <a:pt x="441" y="552"/>
                    <a:pt x="445" y="555"/>
                    <a:pt x="440" y="557"/>
                  </a:cubicBezTo>
                  <a:cubicBezTo>
                    <a:pt x="440" y="557"/>
                    <a:pt x="440" y="557"/>
                    <a:pt x="440" y="557"/>
                  </a:cubicBezTo>
                  <a:cubicBezTo>
                    <a:pt x="446" y="562"/>
                    <a:pt x="448" y="565"/>
                    <a:pt x="452" y="571"/>
                  </a:cubicBezTo>
                  <a:cubicBezTo>
                    <a:pt x="455" y="575"/>
                    <a:pt x="464" y="574"/>
                    <a:pt x="469" y="575"/>
                  </a:cubicBezTo>
                  <a:cubicBezTo>
                    <a:pt x="473" y="577"/>
                    <a:pt x="475" y="579"/>
                    <a:pt x="479" y="580"/>
                  </a:cubicBezTo>
                  <a:cubicBezTo>
                    <a:pt x="484" y="581"/>
                    <a:pt x="487" y="576"/>
                    <a:pt x="491" y="581"/>
                  </a:cubicBezTo>
                  <a:cubicBezTo>
                    <a:pt x="495" y="586"/>
                    <a:pt x="496" y="592"/>
                    <a:pt x="497" y="598"/>
                  </a:cubicBezTo>
                  <a:cubicBezTo>
                    <a:pt x="496" y="607"/>
                    <a:pt x="507" y="620"/>
                    <a:pt x="515" y="623"/>
                  </a:cubicBezTo>
                  <a:cubicBezTo>
                    <a:pt x="518" y="623"/>
                    <a:pt x="537" y="623"/>
                    <a:pt x="534" y="621"/>
                  </a:cubicBezTo>
                  <a:cubicBezTo>
                    <a:pt x="530" y="618"/>
                    <a:pt x="528" y="616"/>
                    <a:pt x="534" y="618"/>
                  </a:cubicBezTo>
                  <a:cubicBezTo>
                    <a:pt x="540" y="620"/>
                    <a:pt x="533" y="620"/>
                    <a:pt x="536" y="621"/>
                  </a:cubicBezTo>
                  <a:cubicBezTo>
                    <a:pt x="542" y="624"/>
                    <a:pt x="542" y="624"/>
                    <a:pt x="542" y="624"/>
                  </a:cubicBezTo>
                  <a:cubicBezTo>
                    <a:pt x="551" y="627"/>
                    <a:pt x="560" y="644"/>
                    <a:pt x="560" y="653"/>
                  </a:cubicBezTo>
                  <a:cubicBezTo>
                    <a:pt x="560" y="656"/>
                    <a:pt x="559" y="658"/>
                    <a:pt x="559" y="661"/>
                  </a:cubicBezTo>
                  <a:cubicBezTo>
                    <a:pt x="559" y="671"/>
                    <a:pt x="564" y="652"/>
                    <a:pt x="569" y="659"/>
                  </a:cubicBezTo>
                  <a:cubicBezTo>
                    <a:pt x="570" y="660"/>
                    <a:pt x="573" y="667"/>
                    <a:pt x="573" y="669"/>
                  </a:cubicBezTo>
                  <a:cubicBezTo>
                    <a:pt x="573" y="669"/>
                    <a:pt x="573" y="669"/>
                    <a:pt x="573" y="669"/>
                  </a:cubicBezTo>
                  <a:cubicBezTo>
                    <a:pt x="579" y="667"/>
                    <a:pt x="579" y="667"/>
                    <a:pt x="579" y="667"/>
                  </a:cubicBezTo>
                  <a:cubicBezTo>
                    <a:pt x="579" y="668"/>
                    <a:pt x="578" y="668"/>
                    <a:pt x="578" y="668"/>
                  </a:cubicBezTo>
                  <a:cubicBezTo>
                    <a:pt x="580" y="665"/>
                    <a:pt x="581" y="659"/>
                    <a:pt x="585" y="659"/>
                  </a:cubicBezTo>
                  <a:cubicBezTo>
                    <a:pt x="588" y="659"/>
                    <a:pt x="590" y="661"/>
                    <a:pt x="594" y="660"/>
                  </a:cubicBezTo>
                  <a:cubicBezTo>
                    <a:pt x="596" y="659"/>
                    <a:pt x="598" y="657"/>
                    <a:pt x="600" y="655"/>
                  </a:cubicBezTo>
                  <a:cubicBezTo>
                    <a:pt x="602" y="654"/>
                    <a:pt x="603" y="652"/>
                    <a:pt x="600" y="651"/>
                  </a:cubicBezTo>
                  <a:cubicBezTo>
                    <a:pt x="597" y="650"/>
                    <a:pt x="597" y="649"/>
                    <a:pt x="599" y="648"/>
                  </a:cubicBezTo>
                  <a:cubicBezTo>
                    <a:pt x="601" y="646"/>
                    <a:pt x="600" y="644"/>
                    <a:pt x="601" y="643"/>
                  </a:cubicBezTo>
                  <a:cubicBezTo>
                    <a:pt x="603" y="642"/>
                    <a:pt x="603" y="642"/>
                    <a:pt x="606" y="642"/>
                  </a:cubicBezTo>
                  <a:cubicBezTo>
                    <a:pt x="607" y="642"/>
                    <a:pt x="610" y="639"/>
                    <a:pt x="614" y="639"/>
                  </a:cubicBezTo>
                  <a:cubicBezTo>
                    <a:pt x="616" y="639"/>
                    <a:pt x="618" y="639"/>
                    <a:pt x="619" y="637"/>
                  </a:cubicBezTo>
                  <a:cubicBezTo>
                    <a:pt x="621" y="633"/>
                    <a:pt x="616" y="633"/>
                    <a:pt x="622" y="630"/>
                  </a:cubicBezTo>
                  <a:cubicBezTo>
                    <a:pt x="625" y="629"/>
                    <a:pt x="624" y="624"/>
                    <a:pt x="626" y="621"/>
                  </a:cubicBezTo>
                  <a:cubicBezTo>
                    <a:pt x="627" y="617"/>
                    <a:pt x="630" y="618"/>
                    <a:pt x="632" y="616"/>
                  </a:cubicBezTo>
                  <a:cubicBezTo>
                    <a:pt x="634" y="615"/>
                    <a:pt x="629" y="612"/>
                    <a:pt x="632" y="609"/>
                  </a:cubicBezTo>
                  <a:cubicBezTo>
                    <a:pt x="633" y="608"/>
                    <a:pt x="634" y="607"/>
                    <a:pt x="635" y="605"/>
                  </a:cubicBezTo>
                  <a:cubicBezTo>
                    <a:pt x="637" y="604"/>
                    <a:pt x="637" y="601"/>
                    <a:pt x="638" y="599"/>
                  </a:cubicBezTo>
                  <a:cubicBezTo>
                    <a:pt x="640" y="594"/>
                    <a:pt x="640" y="594"/>
                    <a:pt x="640" y="594"/>
                  </a:cubicBezTo>
                  <a:cubicBezTo>
                    <a:pt x="640" y="594"/>
                    <a:pt x="640" y="594"/>
                    <a:pt x="640" y="594"/>
                  </a:cubicBezTo>
                  <a:cubicBezTo>
                    <a:pt x="637" y="593"/>
                    <a:pt x="634" y="592"/>
                    <a:pt x="631" y="590"/>
                  </a:cubicBezTo>
                  <a:cubicBezTo>
                    <a:pt x="630" y="589"/>
                    <a:pt x="626" y="587"/>
                    <a:pt x="626" y="585"/>
                  </a:cubicBezTo>
                  <a:cubicBezTo>
                    <a:pt x="626" y="583"/>
                    <a:pt x="625" y="582"/>
                    <a:pt x="625" y="580"/>
                  </a:cubicBezTo>
                  <a:cubicBezTo>
                    <a:pt x="625" y="576"/>
                    <a:pt x="625" y="576"/>
                    <a:pt x="623" y="573"/>
                  </a:cubicBezTo>
                  <a:cubicBezTo>
                    <a:pt x="619" y="568"/>
                    <a:pt x="623" y="565"/>
                    <a:pt x="626" y="562"/>
                  </a:cubicBezTo>
                  <a:cubicBezTo>
                    <a:pt x="631" y="556"/>
                    <a:pt x="628" y="548"/>
                    <a:pt x="623" y="544"/>
                  </a:cubicBezTo>
                  <a:cubicBezTo>
                    <a:pt x="618" y="539"/>
                    <a:pt x="621" y="536"/>
                    <a:pt x="619" y="530"/>
                  </a:cubicBezTo>
                  <a:cubicBezTo>
                    <a:pt x="618" y="528"/>
                    <a:pt x="614" y="527"/>
                    <a:pt x="613" y="524"/>
                  </a:cubicBezTo>
                  <a:cubicBezTo>
                    <a:pt x="610" y="521"/>
                    <a:pt x="611" y="516"/>
                    <a:pt x="608" y="513"/>
                  </a:cubicBezTo>
                  <a:cubicBezTo>
                    <a:pt x="606" y="509"/>
                    <a:pt x="597" y="515"/>
                    <a:pt x="597" y="507"/>
                  </a:cubicBezTo>
                  <a:cubicBezTo>
                    <a:pt x="596" y="503"/>
                    <a:pt x="600" y="501"/>
                    <a:pt x="600" y="499"/>
                  </a:cubicBezTo>
                  <a:cubicBezTo>
                    <a:pt x="596" y="499"/>
                    <a:pt x="595" y="498"/>
                    <a:pt x="594" y="494"/>
                  </a:cubicBezTo>
                  <a:cubicBezTo>
                    <a:pt x="593" y="486"/>
                    <a:pt x="593" y="487"/>
                    <a:pt x="587" y="483"/>
                  </a:cubicBezTo>
                  <a:cubicBezTo>
                    <a:pt x="582" y="480"/>
                    <a:pt x="582" y="470"/>
                    <a:pt x="582" y="465"/>
                  </a:cubicBezTo>
                  <a:cubicBezTo>
                    <a:pt x="582" y="462"/>
                    <a:pt x="583" y="456"/>
                    <a:pt x="582" y="453"/>
                  </a:cubicBezTo>
                  <a:cubicBezTo>
                    <a:pt x="579" y="446"/>
                    <a:pt x="588" y="453"/>
                    <a:pt x="589" y="453"/>
                  </a:cubicBezTo>
                  <a:cubicBezTo>
                    <a:pt x="591" y="448"/>
                    <a:pt x="592" y="456"/>
                    <a:pt x="598" y="454"/>
                  </a:cubicBezTo>
                  <a:cubicBezTo>
                    <a:pt x="604" y="452"/>
                    <a:pt x="610" y="454"/>
                    <a:pt x="616" y="450"/>
                  </a:cubicBezTo>
                  <a:cubicBezTo>
                    <a:pt x="618" y="448"/>
                    <a:pt x="623" y="452"/>
                    <a:pt x="623" y="448"/>
                  </a:cubicBezTo>
                  <a:cubicBezTo>
                    <a:pt x="623" y="446"/>
                    <a:pt x="626" y="440"/>
                    <a:pt x="629" y="443"/>
                  </a:cubicBezTo>
                  <a:cubicBezTo>
                    <a:pt x="631" y="445"/>
                    <a:pt x="633" y="447"/>
                    <a:pt x="634" y="443"/>
                  </a:cubicBezTo>
                  <a:cubicBezTo>
                    <a:pt x="636" y="437"/>
                    <a:pt x="634" y="430"/>
                    <a:pt x="634" y="424"/>
                  </a:cubicBezTo>
                  <a:cubicBezTo>
                    <a:pt x="633" y="418"/>
                    <a:pt x="629" y="413"/>
                    <a:pt x="628" y="408"/>
                  </a:cubicBezTo>
                  <a:cubicBezTo>
                    <a:pt x="628" y="403"/>
                    <a:pt x="629" y="400"/>
                    <a:pt x="625" y="398"/>
                  </a:cubicBezTo>
                  <a:cubicBezTo>
                    <a:pt x="622" y="397"/>
                    <a:pt x="624" y="394"/>
                    <a:pt x="624" y="392"/>
                  </a:cubicBezTo>
                  <a:cubicBezTo>
                    <a:pt x="623" y="389"/>
                    <a:pt x="620" y="387"/>
                    <a:pt x="618" y="383"/>
                  </a:cubicBezTo>
                  <a:cubicBezTo>
                    <a:pt x="617" y="378"/>
                    <a:pt x="616" y="370"/>
                    <a:pt x="616" y="365"/>
                  </a:cubicBezTo>
                  <a:cubicBezTo>
                    <a:pt x="616" y="356"/>
                    <a:pt x="615" y="352"/>
                    <a:pt x="612" y="344"/>
                  </a:cubicBezTo>
                  <a:cubicBezTo>
                    <a:pt x="609" y="338"/>
                    <a:pt x="622" y="345"/>
                    <a:pt x="620" y="336"/>
                  </a:cubicBezTo>
                  <a:cubicBezTo>
                    <a:pt x="619" y="331"/>
                    <a:pt x="617" y="323"/>
                    <a:pt x="615" y="319"/>
                  </a:cubicBezTo>
                  <a:cubicBezTo>
                    <a:pt x="613" y="317"/>
                    <a:pt x="621" y="317"/>
                    <a:pt x="623" y="315"/>
                  </a:cubicBezTo>
                  <a:cubicBezTo>
                    <a:pt x="626" y="313"/>
                    <a:pt x="621" y="309"/>
                    <a:pt x="622" y="306"/>
                  </a:cubicBezTo>
                  <a:cubicBezTo>
                    <a:pt x="623" y="302"/>
                    <a:pt x="621" y="298"/>
                    <a:pt x="625" y="295"/>
                  </a:cubicBezTo>
                  <a:cubicBezTo>
                    <a:pt x="625" y="293"/>
                    <a:pt x="623" y="292"/>
                    <a:pt x="623" y="290"/>
                  </a:cubicBezTo>
                  <a:cubicBezTo>
                    <a:pt x="630" y="288"/>
                    <a:pt x="633" y="291"/>
                    <a:pt x="633" y="282"/>
                  </a:cubicBezTo>
                  <a:cubicBezTo>
                    <a:pt x="633" y="276"/>
                    <a:pt x="622" y="281"/>
                    <a:pt x="624" y="274"/>
                  </a:cubicBezTo>
                  <a:cubicBezTo>
                    <a:pt x="626" y="270"/>
                    <a:pt x="625" y="268"/>
                    <a:pt x="626" y="263"/>
                  </a:cubicBezTo>
                  <a:cubicBezTo>
                    <a:pt x="630" y="255"/>
                    <a:pt x="626" y="237"/>
                    <a:pt x="625" y="228"/>
                  </a:cubicBezTo>
                  <a:cubicBezTo>
                    <a:pt x="623" y="223"/>
                    <a:pt x="630" y="228"/>
                    <a:pt x="632" y="228"/>
                  </a:cubicBezTo>
                  <a:cubicBezTo>
                    <a:pt x="636" y="228"/>
                    <a:pt x="630" y="219"/>
                    <a:pt x="627" y="218"/>
                  </a:cubicBezTo>
                  <a:cubicBezTo>
                    <a:pt x="621" y="216"/>
                    <a:pt x="625" y="210"/>
                    <a:pt x="626" y="206"/>
                  </a:cubicBezTo>
                  <a:cubicBezTo>
                    <a:pt x="626" y="202"/>
                    <a:pt x="619" y="204"/>
                    <a:pt x="619" y="201"/>
                  </a:cubicBezTo>
                  <a:cubicBezTo>
                    <a:pt x="619" y="199"/>
                    <a:pt x="622" y="198"/>
                    <a:pt x="622" y="197"/>
                  </a:cubicBezTo>
                  <a:cubicBezTo>
                    <a:pt x="622" y="195"/>
                    <a:pt x="618" y="193"/>
                    <a:pt x="617" y="192"/>
                  </a:cubicBezTo>
                  <a:cubicBezTo>
                    <a:pt x="613" y="192"/>
                    <a:pt x="606" y="192"/>
                    <a:pt x="605" y="187"/>
                  </a:cubicBezTo>
                  <a:cubicBezTo>
                    <a:pt x="604" y="183"/>
                    <a:pt x="606" y="181"/>
                    <a:pt x="603" y="176"/>
                  </a:cubicBezTo>
                  <a:cubicBezTo>
                    <a:pt x="601" y="175"/>
                    <a:pt x="602" y="172"/>
                    <a:pt x="602" y="170"/>
                  </a:cubicBezTo>
                  <a:cubicBezTo>
                    <a:pt x="602" y="167"/>
                    <a:pt x="601" y="164"/>
                    <a:pt x="601" y="162"/>
                  </a:cubicBezTo>
                  <a:cubicBezTo>
                    <a:pt x="601" y="162"/>
                    <a:pt x="601" y="162"/>
                    <a:pt x="601" y="162"/>
                  </a:cubicBezTo>
                  <a:cubicBezTo>
                    <a:pt x="606" y="162"/>
                    <a:pt x="612" y="162"/>
                    <a:pt x="612" y="155"/>
                  </a:cubicBezTo>
                  <a:cubicBezTo>
                    <a:pt x="612" y="152"/>
                    <a:pt x="611" y="144"/>
                    <a:pt x="613" y="141"/>
                  </a:cubicBezTo>
                  <a:cubicBezTo>
                    <a:pt x="615" y="139"/>
                    <a:pt x="613" y="138"/>
                    <a:pt x="610" y="136"/>
                  </a:cubicBezTo>
                  <a:cubicBezTo>
                    <a:pt x="610" y="136"/>
                    <a:pt x="609" y="131"/>
                    <a:pt x="609" y="130"/>
                  </a:cubicBezTo>
                  <a:cubicBezTo>
                    <a:pt x="611" y="126"/>
                    <a:pt x="611" y="126"/>
                    <a:pt x="611" y="126"/>
                  </a:cubicBezTo>
                  <a:close/>
                </a:path>
              </a:pathLst>
            </a:custGeom>
            <a:solidFill>
              <a:schemeClr val="bg1">
                <a:lumMod val="85000"/>
              </a:schemeClr>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2057400" y="1298575"/>
              <a:ext cx="987425" cy="1189038"/>
            </a:xfrm>
            <a:custGeom>
              <a:avLst/>
              <a:gdLst/>
              <a:ahLst/>
              <a:cxnLst>
                <a:cxn ang="0">
                  <a:pos x="31" y="60"/>
                </a:cxn>
                <a:cxn ang="0">
                  <a:pos x="22" y="86"/>
                </a:cxn>
                <a:cxn ang="0">
                  <a:pos x="24" y="100"/>
                </a:cxn>
                <a:cxn ang="0">
                  <a:pos x="43" y="121"/>
                </a:cxn>
                <a:cxn ang="0">
                  <a:pos x="48" y="142"/>
                </a:cxn>
                <a:cxn ang="0">
                  <a:pos x="47" y="187"/>
                </a:cxn>
                <a:cxn ang="0">
                  <a:pos x="44" y="214"/>
                </a:cxn>
                <a:cxn ang="0">
                  <a:pos x="44" y="239"/>
                </a:cxn>
                <a:cxn ang="0">
                  <a:pos x="33" y="268"/>
                </a:cxn>
                <a:cxn ang="0">
                  <a:pos x="45" y="316"/>
                </a:cxn>
                <a:cxn ang="0">
                  <a:pos x="55" y="348"/>
                </a:cxn>
                <a:cxn ang="0">
                  <a:pos x="44" y="372"/>
                </a:cxn>
                <a:cxn ang="0">
                  <a:pos x="10" y="377"/>
                </a:cxn>
                <a:cxn ang="0">
                  <a:pos x="8" y="407"/>
                </a:cxn>
                <a:cxn ang="0">
                  <a:pos x="18" y="431"/>
                </a:cxn>
                <a:cxn ang="0">
                  <a:pos x="40" y="454"/>
                </a:cxn>
                <a:cxn ang="0">
                  <a:pos x="44" y="497"/>
                </a:cxn>
                <a:cxn ang="0">
                  <a:pos x="52" y="514"/>
                </a:cxn>
                <a:cxn ang="0">
                  <a:pos x="61" y="512"/>
                </a:cxn>
                <a:cxn ang="0">
                  <a:pos x="88" y="514"/>
                </a:cxn>
                <a:cxn ang="0">
                  <a:pos x="92" y="527"/>
                </a:cxn>
                <a:cxn ang="0">
                  <a:pos x="102" y="554"/>
                </a:cxn>
                <a:cxn ang="0">
                  <a:pos x="107" y="580"/>
                </a:cxn>
                <a:cxn ang="0">
                  <a:pos x="131" y="610"/>
                </a:cxn>
                <a:cxn ang="0">
                  <a:pos x="170" y="617"/>
                </a:cxn>
                <a:cxn ang="0">
                  <a:pos x="193" y="650"/>
                </a:cxn>
                <a:cxn ang="0">
                  <a:pos x="206" y="659"/>
                </a:cxn>
                <a:cxn ang="0">
                  <a:pos x="213" y="664"/>
                </a:cxn>
                <a:cxn ang="0">
                  <a:pos x="235" y="672"/>
                </a:cxn>
                <a:cxn ang="0">
                  <a:pos x="245" y="653"/>
                </a:cxn>
                <a:cxn ang="0">
                  <a:pos x="256" y="621"/>
                </a:cxn>
                <a:cxn ang="0">
                  <a:pos x="263" y="600"/>
                </a:cxn>
                <a:cxn ang="0">
                  <a:pos x="275" y="572"/>
                </a:cxn>
                <a:cxn ang="0">
                  <a:pos x="292" y="545"/>
                </a:cxn>
                <a:cxn ang="0">
                  <a:pos x="321" y="553"/>
                </a:cxn>
                <a:cxn ang="0">
                  <a:pos x="341" y="556"/>
                </a:cxn>
                <a:cxn ang="0">
                  <a:pos x="368" y="577"/>
                </a:cxn>
                <a:cxn ang="0">
                  <a:pos x="411" y="571"/>
                </a:cxn>
                <a:cxn ang="0">
                  <a:pos x="447" y="579"/>
                </a:cxn>
                <a:cxn ang="0">
                  <a:pos x="471" y="538"/>
                </a:cxn>
                <a:cxn ang="0">
                  <a:pos x="525" y="547"/>
                </a:cxn>
                <a:cxn ang="0">
                  <a:pos x="515" y="518"/>
                </a:cxn>
                <a:cxn ang="0">
                  <a:pos x="507" y="484"/>
                </a:cxn>
                <a:cxn ang="0">
                  <a:pos x="509" y="465"/>
                </a:cxn>
                <a:cxn ang="0">
                  <a:pos x="506" y="435"/>
                </a:cxn>
                <a:cxn ang="0">
                  <a:pos x="511" y="387"/>
                </a:cxn>
                <a:cxn ang="0">
                  <a:pos x="529" y="346"/>
                </a:cxn>
                <a:cxn ang="0">
                  <a:pos x="541" y="336"/>
                </a:cxn>
                <a:cxn ang="0">
                  <a:pos x="561" y="300"/>
                </a:cxn>
                <a:cxn ang="0">
                  <a:pos x="535" y="282"/>
                </a:cxn>
                <a:cxn ang="0">
                  <a:pos x="493" y="267"/>
                </a:cxn>
                <a:cxn ang="0">
                  <a:pos x="446" y="232"/>
                </a:cxn>
                <a:cxn ang="0">
                  <a:pos x="406" y="135"/>
                </a:cxn>
                <a:cxn ang="0">
                  <a:pos x="340" y="83"/>
                </a:cxn>
                <a:cxn ang="0">
                  <a:pos x="285" y="40"/>
                </a:cxn>
                <a:cxn ang="0">
                  <a:pos x="83" y="1"/>
                </a:cxn>
              </a:cxnLst>
              <a:rect l="0" t="0" r="r" b="b"/>
              <a:pathLst>
                <a:path w="561" h="676">
                  <a:moveTo>
                    <a:pt x="32" y="50"/>
                  </a:moveTo>
                  <a:cubicBezTo>
                    <a:pt x="30" y="54"/>
                    <a:pt x="30" y="54"/>
                    <a:pt x="30" y="54"/>
                  </a:cubicBezTo>
                  <a:cubicBezTo>
                    <a:pt x="30" y="55"/>
                    <a:pt x="31" y="60"/>
                    <a:pt x="31" y="60"/>
                  </a:cubicBezTo>
                  <a:cubicBezTo>
                    <a:pt x="34" y="62"/>
                    <a:pt x="36" y="63"/>
                    <a:pt x="34" y="65"/>
                  </a:cubicBezTo>
                  <a:cubicBezTo>
                    <a:pt x="32" y="68"/>
                    <a:pt x="33" y="76"/>
                    <a:pt x="33" y="79"/>
                  </a:cubicBezTo>
                  <a:cubicBezTo>
                    <a:pt x="33" y="86"/>
                    <a:pt x="27" y="86"/>
                    <a:pt x="22" y="86"/>
                  </a:cubicBezTo>
                  <a:cubicBezTo>
                    <a:pt x="22" y="86"/>
                    <a:pt x="22" y="86"/>
                    <a:pt x="22" y="86"/>
                  </a:cubicBezTo>
                  <a:cubicBezTo>
                    <a:pt x="22" y="88"/>
                    <a:pt x="23" y="91"/>
                    <a:pt x="23" y="94"/>
                  </a:cubicBezTo>
                  <a:cubicBezTo>
                    <a:pt x="23" y="96"/>
                    <a:pt x="22" y="99"/>
                    <a:pt x="24" y="100"/>
                  </a:cubicBezTo>
                  <a:cubicBezTo>
                    <a:pt x="27" y="105"/>
                    <a:pt x="25" y="107"/>
                    <a:pt x="26" y="111"/>
                  </a:cubicBezTo>
                  <a:cubicBezTo>
                    <a:pt x="27" y="116"/>
                    <a:pt x="34" y="116"/>
                    <a:pt x="38" y="116"/>
                  </a:cubicBezTo>
                  <a:cubicBezTo>
                    <a:pt x="39" y="117"/>
                    <a:pt x="43" y="119"/>
                    <a:pt x="43" y="121"/>
                  </a:cubicBezTo>
                  <a:cubicBezTo>
                    <a:pt x="43" y="122"/>
                    <a:pt x="40" y="123"/>
                    <a:pt x="40" y="125"/>
                  </a:cubicBezTo>
                  <a:cubicBezTo>
                    <a:pt x="40" y="128"/>
                    <a:pt x="47" y="126"/>
                    <a:pt x="47" y="130"/>
                  </a:cubicBezTo>
                  <a:cubicBezTo>
                    <a:pt x="46" y="134"/>
                    <a:pt x="42" y="140"/>
                    <a:pt x="48" y="142"/>
                  </a:cubicBezTo>
                  <a:cubicBezTo>
                    <a:pt x="51" y="143"/>
                    <a:pt x="57" y="152"/>
                    <a:pt x="53" y="152"/>
                  </a:cubicBezTo>
                  <a:cubicBezTo>
                    <a:pt x="51" y="152"/>
                    <a:pt x="44" y="147"/>
                    <a:pt x="46" y="152"/>
                  </a:cubicBezTo>
                  <a:cubicBezTo>
                    <a:pt x="47" y="161"/>
                    <a:pt x="51" y="179"/>
                    <a:pt x="47" y="187"/>
                  </a:cubicBezTo>
                  <a:cubicBezTo>
                    <a:pt x="46" y="192"/>
                    <a:pt x="47" y="194"/>
                    <a:pt x="45" y="198"/>
                  </a:cubicBezTo>
                  <a:cubicBezTo>
                    <a:pt x="43" y="205"/>
                    <a:pt x="54" y="200"/>
                    <a:pt x="54" y="206"/>
                  </a:cubicBezTo>
                  <a:cubicBezTo>
                    <a:pt x="54" y="215"/>
                    <a:pt x="51" y="212"/>
                    <a:pt x="44" y="214"/>
                  </a:cubicBezTo>
                  <a:cubicBezTo>
                    <a:pt x="44" y="216"/>
                    <a:pt x="46" y="217"/>
                    <a:pt x="46" y="219"/>
                  </a:cubicBezTo>
                  <a:cubicBezTo>
                    <a:pt x="42" y="222"/>
                    <a:pt x="44" y="226"/>
                    <a:pt x="43" y="230"/>
                  </a:cubicBezTo>
                  <a:cubicBezTo>
                    <a:pt x="42" y="233"/>
                    <a:pt x="47" y="237"/>
                    <a:pt x="44" y="239"/>
                  </a:cubicBezTo>
                  <a:cubicBezTo>
                    <a:pt x="42" y="241"/>
                    <a:pt x="34" y="241"/>
                    <a:pt x="36" y="243"/>
                  </a:cubicBezTo>
                  <a:cubicBezTo>
                    <a:pt x="38" y="247"/>
                    <a:pt x="40" y="255"/>
                    <a:pt x="41" y="260"/>
                  </a:cubicBezTo>
                  <a:cubicBezTo>
                    <a:pt x="43" y="269"/>
                    <a:pt x="30" y="262"/>
                    <a:pt x="33" y="268"/>
                  </a:cubicBezTo>
                  <a:cubicBezTo>
                    <a:pt x="36" y="276"/>
                    <a:pt x="37" y="280"/>
                    <a:pt x="37" y="289"/>
                  </a:cubicBezTo>
                  <a:cubicBezTo>
                    <a:pt x="37" y="294"/>
                    <a:pt x="38" y="302"/>
                    <a:pt x="39" y="307"/>
                  </a:cubicBezTo>
                  <a:cubicBezTo>
                    <a:pt x="41" y="311"/>
                    <a:pt x="44" y="313"/>
                    <a:pt x="45" y="316"/>
                  </a:cubicBezTo>
                  <a:cubicBezTo>
                    <a:pt x="45" y="318"/>
                    <a:pt x="43" y="321"/>
                    <a:pt x="46" y="322"/>
                  </a:cubicBezTo>
                  <a:cubicBezTo>
                    <a:pt x="50" y="324"/>
                    <a:pt x="49" y="327"/>
                    <a:pt x="49" y="332"/>
                  </a:cubicBezTo>
                  <a:cubicBezTo>
                    <a:pt x="50" y="337"/>
                    <a:pt x="54" y="342"/>
                    <a:pt x="55" y="348"/>
                  </a:cubicBezTo>
                  <a:cubicBezTo>
                    <a:pt x="55" y="354"/>
                    <a:pt x="57" y="361"/>
                    <a:pt x="55" y="367"/>
                  </a:cubicBezTo>
                  <a:cubicBezTo>
                    <a:pt x="54" y="371"/>
                    <a:pt x="52" y="369"/>
                    <a:pt x="50" y="367"/>
                  </a:cubicBezTo>
                  <a:cubicBezTo>
                    <a:pt x="47" y="364"/>
                    <a:pt x="44" y="370"/>
                    <a:pt x="44" y="372"/>
                  </a:cubicBezTo>
                  <a:cubicBezTo>
                    <a:pt x="44" y="376"/>
                    <a:pt x="39" y="372"/>
                    <a:pt x="37" y="374"/>
                  </a:cubicBezTo>
                  <a:cubicBezTo>
                    <a:pt x="31" y="378"/>
                    <a:pt x="25" y="376"/>
                    <a:pt x="19" y="378"/>
                  </a:cubicBezTo>
                  <a:cubicBezTo>
                    <a:pt x="13" y="380"/>
                    <a:pt x="12" y="372"/>
                    <a:pt x="10" y="377"/>
                  </a:cubicBezTo>
                  <a:cubicBezTo>
                    <a:pt x="9" y="377"/>
                    <a:pt x="0" y="370"/>
                    <a:pt x="3" y="377"/>
                  </a:cubicBezTo>
                  <a:cubicBezTo>
                    <a:pt x="4" y="380"/>
                    <a:pt x="3" y="386"/>
                    <a:pt x="3" y="389"/>
                  </a:cubicBezTo>
                  <a:cubicBezTo>
                    <a:pt x="3" y="394"/>
                    <a:pt x="3" y="404"/>
                    <a:pt x="8" y="407"/>
                  </a:cubicBezTo>
                  <a:cubicBezTo>
                    <a:pt x="14" y="411"/>
                    <a:pt x="14" y="410"/>
                    <a:pt x="15" y="418"/>
                  </a:cubicBezTo>
                  <a:cubicBezTo>
                    <a:pt x="16" y="422"/>
                    <a:pt x="17" y="423"/>
                    <a:pt x="21" y="423"/>
                  </a:cubicBezTo>
                  <a:cubicBezTo>
                    <a:pt x="21" y="425"/>
                    <a:pt x="17" y="427"/>
                    <a:pt x="18" y="431"/>
                  </a:cubicBezTo>
                  <a:cubicBezTo>
                    <a:pt x="18" y="439"/>
                    <a:pt x="27" y="433"/>
                    <a:pt x="29" y="437"/>
                  </a:cubicBezTo>
                  <a:cubicBezTo>
                    <a:pt x="32" y="440"/>
                    <a:pt x="31" y="445"/>
                    <a:pt x="34" y="448"/>
                  </a:cubicBezTo>
                  <a:cubicBezTo>
                    <a:pt x="35" y="451"/>
                    <a:pt x="39" y="452"/>
                    <a:pt x="40" y="454"/>
                  </a:cubicBezTo>
                  <a:cubicBezTo>
                    <a:pt x="42" y="460"/>
                    <a:pt x="39" y="463"/>
                    <a:pt x="44" y="468"/>
                  </a:cubicBezTo>
                  <a:cubicBezTo>
                    <a:pt x="49" y="472"/>
                    <a:pt x="52" y="480"/>
                    <a:pt x="47" y="486"/>
                  </a:cubicBezTo>
                  <a:cubicBezTo>
                    <a:pt x="44" y="489"/>
                    <a:pt x="40" y="492"/>
                    <a:pt x="44" y="497"/>
                  </a:cubicBezTo>
                  <a:cubicBezTo>
                    <a:pt x="46" y="500"/>
                    <a:pt x="46" y="500"/>
                    <a:pt x="46" y="504"/>
                  </a:cubicBezTo>
                  <a:cubicBezTo>
                    <a:pt x="46" y="506"/>
                    <a:pt x="47" y="507"/>
                    <a:pt x="47" y="509"/>
                  </a:cubicBezTo>
                  <a:cubicBezTo>
                    <a:pt x="47" y="511"/>
                    <a:pt x="51" y="513"/>
                    <a:pt x="52" y="514"/>
                  </a:cubicBezTo>
                  <a:cubicBezTo>
                    <a:pt x="55" y="516"/>
                    <a:pt x="58" y="517"/>
                    <a:pt x="61" y="518"/>
                  </a:cubicBezTo>
                  <a:cubicBezTo>
                    <a:pt x="61" y="518"/>
                    <a:pt x="61" y="518"/>
                    <a:pt x="61" y="518"/>
                  </a:cubicBezTo>
                  <a:cubicBezTo>
                    <a:pt x="61" y="517"/>
                    <a:pt x="60" y="512"/>
                    <a:pt x="61" y="512"/>
                  </a:cubicBezTo>
                  <a:cubicBezTo>
                    <a:pt x="67" y="513"/>
                    <a:pt x="66" y="519"/>
                    <a:pt x="74" y="514"/>
                  </a:cubicBezTo>
                  <a:cubicBezTo>
                    <a:pt x="75" y="513"/>
                    <a:pt x="77" y="512"/>
                    <a:pt x="78" y="514"/>
                  </a:cubicBezTo>
                  <a:cubicBezTo>
                    <a:pt x="79" y="517"/>
                    <a:pt x="86" y="511"/>
                    <a:pt x="88" y="514"/>
                  </a:cubicBezTo>
                  <a:cubicBezTo>
                    <a:pt x="88" y="514"/>
                    <a:pt x="86" y="517"/>
                    <a:pt x="86" y="518"/>
                  </a:cubicBezTo>
                  <a:cubicBezTo>
                    <a:pt x="84" y="521"/>
                    <a:pt x="83" y="523"/>
                    <a:pt x="84" y="527"/>
                  </a:cubicBezTo>
                  <a:cubicBezTo>
                    <a:pt x="87" y="532"/>
                    <a:pt x="89" y="525"/>
                    <a:pt x="92" y="527"/>
                  </a:cubicBezTo>
                  <a:cubicBezTo>
                    <a:pt x="93" y="527"/>
                    <a:pt x="91" y="531"/>
                    <a:pt x="92" y="532"/>
                  </a:cubicBezTo>
                  <a:cubicBezTo>
                    <a:pt x="94" y="535"/>
                    <a:pt x="98" y="530"/>
                    <a:pt x="101" y="536"/>
                  </a:cubicBezTo>
                  <a:cubicBezTo>
                    <a:pt x="102" y="541"/>
                    <a:pt x="107" y="550"/>
                    <a:pt x="102" y="554"/>
                  </a:cubicBezTo>
                  <a:cubicBezTo>
                    <a:pt x="100" y="556"/>
                    <a:pt x="97" y="555"/>
                    <a:pt x="101" y="558"/>
                  </a:cubicBezTo>
                  <a:cubicBezTo>
                    <a:pt x="104" y="560"/>
                    <a:pt x="108" y="564"/>
                    <a:pt x="109" y="567"/>
                  </a:cubicBezTo>
                  <a:cubicBezTo>
                    <a:pt x="110" y="575"/>
                    <a:pt x="103" y="576"/>
                    <a:pt x="107" y="580"/>
                  </a:cubicBezTo>
                  <a:cubicBezTo>
                    <a:pt x="111" y="584"/>
                    <a:pt x="113" y="591"/>
                    <a:pt x="116" y="596"/>
                  </a:cubicBezTo>
                  <a:cubicBezTo>
                    <a:pt x="122" y="607"/>
                    <a:pt x="122" y="607"/>
                    <a:pt x="122" y="607"/>
                  </a:cubicBezTo>
                  <a:cubicBezTo>
                    <a:pt x="123" y="610"/>
                    <a:pt x="129" y="614"/>
                    <a:pt x="131" y="610"/>
                  </a:cubicBezTo>
                  <a:cubicBezTo>
                    <a:pt x="132" y="608"/>
                    <a:pt x="148" y="608"/>
                    <a:pt x="149" y="611"/>
                  </a:cubicBezTo>
                  <a:cubicBezTo>
                    <a:pt x="153" y="620"/>
                    <a:pt x="160" y="607"/>
                    <a:pt x="162" y="612"/>
                  </a:cubicBezTo>
                  <a:cubicBezTo>
                    <a:pt x="167" y="620"/>
                    <a:pt x="164" y="614"/>
                    <a:pt x="170" y="617"/>
                  </a:cubicBezTo>
                  <a:cubicBezTo>
                    <a:pt x="173" y="619"/>
                    <a:pt x="174" y="629"/>
                    <a:pt x="173" y="633"/>
                  </a:cubicBezTo>
                  <a:cubicBezTo>
                    <a:pt x="173" y="636"/>
                    <a:pt x="187" y="646"/>
                    <a:pt x="190" y="648"/>
                  </a:cubicBezTo>
                  <a:cubicBezTo>
                    <a:pt x="191" y="650"/>
                    <a:pt x="191" y="649"/>
                    <a:pt x="193" y="650"/>
                  </a:cubicBezTo>
                  <a:cubicBezTo>
                    <a:pt x="199" y="650"/>
                    <a:pt x="194" y="656"/>
                    <a:pt x="197" y="657"/>
                  </a:cubicBezTo>
                  <a:cubicBezTo>
                    <a:pt x="199" y="658"/>
                    <a:pt x="201" y="656"/>
                    <a:pt x="203" y="656"/>
                  </a:cubicBezTo>
                  <a:cubicBezTo>
                    <a:pt x="204" y="656"/>
                    <a:pt x="206" y="658"/>
                    <a:pt x="206" y="659"/>
                  </a:cubicBezTo>
                  <a:cubicBezTo>
                    <a:pt x="205" y="664"/>
                    <a:pt x="205" y="664"/>
                    <a:pt x="205" y="664"/>
                  </a:cubicBezTo>
                  <a:cubicBezTo>
                    <a:pt x="205" y="664"/>
                    <a:pt x="205" y="664"/>
                    <a:pt x="205" y="664"/>
                  </a:cubicBezTo>
                  <a:cubicBezTo>
                    <a:pt x="213" y="664"/>
                    <a:pt x="213" y="664"/>
                    <a:pt x="213" y="664"/>
                  </a:cubicBezTo>
                  <a:cubicBezTo>
                    <a:pt x="215" y="667"/>
                    <a:pt x="214" y="673"/>
                    <a:pt x="218" y="673"/>
                  </a:cubicBezTo>
                  <a:cubicBezTo>
                    <a:pt x="221" y="673"/>
                    <a:pt x="226" y="672"/>
                    <a:pt x="229" y="671"/>
                  </a:cubicBezTo>
                  <a:cubicBezTo>
                    <a:pt x="232" y="671"/>
                    <a:pt x="233" y="670"/>
                    <a:pt x="235" y="672"/>
                  </a:cubicBezTo>
                  <a:cubicBezTo>
                    <a:pt x="238" y="676"/>
                    <a:pt x="239" y="670"/>
                    <a:pt x="241" y="668"/>
                  </a:cubicBezTo>
                  <a:cubicBezTo>
                    <a:pt x="242" y="665"/>
                    <a:pt x="246" y="664"/>
                    <a:pt x="247" y="662"/>
                  </a:cubicBezTo>
                  <a:cubicBezTo>
                    <a:pt x="243" y="659"/>
                    <a:pt x="244" y="658"/>
                    <a:pt x="245" y="653"/>
                  </a:cubicBezTo>
                  <a:cubicBezTo>
                    <a:pt x="247" y="647"/>
                    <a:pt x="243" y="639"/>
                    <a:pt x="246" y="633"/>
                  </a:cubicBezTo>
                  <a:cubicBezTo>
                    <a:pt x="247" y="631"/>
                    <a:pt x="252" y="631"/>
                    <a:pt x="254" y="630"/>
                  </a:cubicBezTo>
                  <a:cubicBezTo>
                    <a:pt x="258" y="628"/>
                    <a:pt x="255" y="624"/>
                    <a:pt x="256" y="621"/>
                  </a:cubicBezTo>
                  <a:cubicBezTo>
                    <a:pt x="260" y="617"/>
                    <a:pt x="255" y="615"/>
                    <a:pt x="258" y="614"/>
                  </a:cubicBezTo>
                  <a:cubicBezTo>
                    <a:pt x="263" y="611"/>
                    <a:pt x="259" y="610"/>
                    <a:pt x="258" y="607"/>
                  </a:cubicBezTo>
                  <a:cubicBezTo>
                    <a:pt x="258" y="604"/>
                    <a:pt x="262" y="603"/>
                    <a:pt x="263" y="600"/>
                  </a:cubicBezTo>
                  <a:cubicBezTo>
                    <a:pt x="264" y="598"/>
                    <a:pt x="265" y="593"/>
                    <a:pt x="266" y="592"/>
                  </a:cubicBezTo>
                  <a:cubicBezTo>
                    <a:pt x="268" y="590"/>
                    <a:pt x="278" y="590"/>
                    <a:pt x="272" y="585"/>
                  </a:cubicBezTo>
                  <a:cubicBezTo>
                    <a:pt x="267" y="581"/>
                    <a:pt x="283" y="577"/>
                    <a:pt x="275" y="572"/>
                  </a:cubicBezTo>
                  <a:cubicBezTo>
                    <a:pt x="270" y="568"/>
                    <a:pt x="277" y="568"/>
                    <a:pt x="278" y="565"/>
                  </a:cubicBezTo>
                  <a:cubicBezTo>
                    <a:pt x="280" y="559"/>
                    <a:pt x="277" y="557"/>
                    <a:pt x="282" y="550"/>
                  </a:cubicBezTo>
                  <a:cubicBezTo>
                    <a:pt x="288" y="548"/>
                    <a:pt x="291" y="553"/>
                    <a:pt x="292" y="545"/>
                  </a:cubicBezTo>
                  <a:cubicBezTo>
                    <a:pt x="296" y="528"/>
                    <a:pt x="301" y="543"/>
                    <a:pt x="309" y="544"/>
                  </a:cubicBezTo>
                  <a:cubicBezTo>
                    <a:pt x="312" y="544"/>
                    <a:pt x="314" y="544"/>
                    <a:pt x="316" y="547"/>
                  </a:cubicBezTo>
                  <a:cubicBezTo>
                    <a:pt x="318" y="549"/>
                    <a:pt x="318" y="552"/>
                    <a:pt x="321" y="553"/>
                  </a:cubicBezTo>
                  <a:cubicBezTo>
                    <a:pt x="325" y="553"/>
                    <a:pt x="324" y="546"/>
                    <a:pt x="328" y="553"/>
                  </a:cubicBezTo>
                  <a:cubicBezTo>
                    <a:pt x="329" y="555"/>
                    <a:pt x="330" y="560"/>
                    <a:pt x="334" y="560"/>
                  </a:cubicBezTo>
                  <a:cubicBezTo>
                    <a:pt x="336" y="560"/>
                    <a:pt x="338" y="550"/>
                    <a:pt x="341" y="556"/>
                  </a:cubicBezTo>
                  <a:cubicBezTo>
                    <a:pt x="343" y="561"/>
                    <a:pt x="340" y="563"/>
                    <a:pt x="347" y="566"/>
                  </a:cubicBezTo>
                  <a:cubicBezTo>
                    <a:pt x="352" y="568"/>
                    <a:pt x="351" y="572"/>
                    <a:pt x="357" y="568"/>
                  </a:cubicBezTo>
                  <a:cubicBezTo>
                    <a:pt x="365" y="564"/>
                    <a:pt x="363" y="574"/>
                    <a:pt x="368" y="577"/>
                  </a:cubicBezTo>
                  <a:cubicBezTo>
                    <a:pt x="372" y="579"/>
                    <a:pt x="382" y="569"/>
                    <a:pt x="387" y="569"/>
                  </a:cubicBezTo>
                  <a:cubicBezTo>
                    <a:pt x="387" y="569"/>
                    <a:pt x="387" y="569"/>
                    <a:pt x="387" y="569"/>
                  </a:cubicBezTo>
                  <a:cubicBezTo>
                    <a:pt x="390" y="593"/>
                    <a:pt x="403" y="567"/>
                    <a:pt x="411" y="571"/>
                  </a:cubicBezTo>
                  <a:cubicBezTo>
                    <a:pt x="415" y="573"/>
                    <a:pt x="421" y="570"/>
                    <a:pt x="423" y="574"/>
                  </a:cubicBezTo>
                  <a:cubicBezTo>
                    <a:pt x="426" y="578"/>
                    <a:pt x="432" y="587"/>
                    <a:pt x="437" y="589"/>
                  </a:cubicBezTo>
                  <a:cubicBezTo>
                    <a:pt x="439" y="589"/>
                    <a:pt x="449" y="583"/>
                    <a:pt x="447" y="579"/>
                  </a:cubicBezTo>
                  <a:cubicBezTo>
                    <a:pt x="442" y="574"/>
                    <a:pt x="452" y="561"/>
                    <a:pt x="457" y="558"/>
                  </a:cubicBezTo>
                  <a:cubicBezTo>
                    <a:pt x="471" y="550"/>
                    <a:pt x="459" y="542"/>
                    <a:pt x="466" y="538"/>
                  </a:cubicBezTo>
                  <a:cubicBezTo>
                    <a:pt x="469" y="536"/>
                    <a:pt x="471" y="532"/>
                    <a:pt x="471" y="538"/>
                  </a:cubicBezTo>
                  <a:cubicBezTo>
                    <a:pt x="471" y="542"/>
                    <a:pt x="479" y="544"/>
                    <a:pt x="482" y="544"/>
                  </a:cubicBezTo>
                  <a:cubicBezTo>
                    <a:pt x="488" y="543"/>
                    <a:pt x="498" y="544"/>
                    <a:pt x="503" y="544"/>
                  </a:cubicBezTo>
                  <a:cubicBezTo>
                    <a:pt x="525" y="547"/>
                    <a:pt x="525" y="547"/>
                    <a:pt x="525" y="547"/>
                  </a:cubicBezTo>
                  <a:cubicBezTo>
                    <a:pt x="525" y="547"/>
                    <a:pt x="525" y="547"/>
                    <a:pt x="525" y="547"/>
                  </a:cubicBezTo>
                  <a:cubicBezTo>
                    <a:pt x="521" y="544"/>
                    <a:pt x="520" y="541"/>
                    <a:pt x="518" y="536"/>
                  </a:cubicBezTo>
                  <a:cubicBezTo>
                    <a:pt x="516" y="528"/>
                    <a:pt x="502" y="526"/>
                    <a:pt x="515" y="518"/>
                  </a:cubicBezTo>
                  <a:cubicBezTo>
                    <a:pt x="521" y="514"/>
                    <a:pt x="520" y="511"/>
                    <a:pt x="517" y="506"/>
                  </a:cubicBezTo>
                  <a:cubicBezTo>
                    <a:pt x="513" y="501"/>
                    <a:pt x="514" y="494"/>
                    <a:pt x="513" y="489"/>
                  </a:cubicBezTo>
                  <a:cubicBezTo>
                    <a:pt x="512" y="483"/>
                    <a:pt x="511" y="485"/>
                    <a:pt x="507" y="484"/>
                  </a:cubicBezTo>
                  <a:cubicBezTo>
                    <a:pt x="501" y="481"/>
                    <a:pt x="510" y="480"/>
                    <a:pt x="506" y="476"/>
                  </a:cubicBezTo>
                  <a:cubicBezTo>
                    <a:pt x="506" y="474"/>
                    <a:pt x="503" y="471"/>
                    <a:pt x="505" y="469"/>
                  </a:cubicBezTo>
                  <a:cubicBezTo>
                    <a:pt x="507" y="467"/>
                    <a:pt x="509" y="469"/>
                    <a:pt x="509" y="465"/>
                  </a:cubicBezTo>
                  <a:cubicBezTo>
                    <a:pt x="509" y="453"/>
                    <a:pt x="509" y="453"/>
                    <a:pt x="509" y="453"/>
                  </a:cubicBezTo>
                  <a:cubicBezTo>
                    <a:pt x="509" y="449"/>
                    <a:pt x="505" y="449"/>
                    <a:pt x="505" y="446"/>
                  </a:cubicBezTo>
                  <a:cubicBezTo>
                    <a:pt x="505" y="442"/>
                    <a:pt x="506" y="439"/>
                    <a:pt x="506" y="435"/>
                  </a:cubicBezTo>
                  <a:cubicBezTo>
                    <a:pt x="506" y="430"/>
                    <a:pt x="499" y="431"/>
                    <a:pt x="503" y="426"/>
                  </a:cubicBezTo>
                  <a:cubicBezTo>
                    <a:pt x="505" y="422"/>
                    <a:pt x="501" y="414"/>
                    <a:pt x="501" y="410"/>
                  </a:cubicBezTo>
                  <a:cubicBezTo>
                    <a:pt x="504" y="409"/>
                    <a:pt x="510" y="390"/>
                    <a:pt x="511" y="387"/>
                  </a:cubicBezTo>
                  <a:cubicBezTo>
                    <a:pt x="513" y="379"/>
                    <a:pt x="517" y="374"/>
                    <a:pt x="521" y="368"/>
                  </a:cubicBezTo>
                  <a:cubicBezTo>
                    <a:pt x="522" y="365"/>
                    <a:pt x="530" y="357"/>
                    <a:pt x="528" y="354"/>
                  </a:cubicBezTo>
                  <a:cubicBezTo>
                    <a:pt x="527" y="352"/>
                    <a:pt x="527" y="349"/>
                    <a:pt x="529" y="346"/>
                  </a:cubicBezTo>
                  <a:cubicBezTo>
                    <a:pt x="531" y="344"/>
                    <a:pt x="536" y="341"/>
                    <a:pt x="536" y="339"/>
                  </a:cubicBezTo>
                  <a:cubicBezTo>
                    <a:pt x="536" y="338"/>
                    <a:pt x="535" y="334"/>
                    <a:pt x="536" y="334"/>
                  </a:cubicBezTo>
                  <a:cubicBezTo>
                    <a:pt x="538" y="334"/>
                    <a:pt x="539" y="338"/>
                    <a:pt x="541" y="336"/>
                  </a:cubicBezTo>
                  <a:cubicBezTo>
                    <a:pt x="544" y="331"/>
                    <a:pt x="547" y="324"/>
                    <a:pt x="550" y="319"/>
                  </a:cubicBezTo>
                  <a:cubicBezTo>
                    <a:pt x="552" y="316"/>
                    <a:pt x="553" y="311"/>
                    <a:pt x="555" y="308"/>
                  </a:cubicBezTo>
                  <a:cubicBezTo>
                    <a:pt x="561" y="300"/>
                    <a:pt x="561" y="300"/>
                    <a:pt x="561" y="300"/>
                  </a:cubicBezTo>
                  <a:cubicBezTo>
                    <a:pt x="561" y="300"/>
                    <a:pt x="561" y="300"/>
                    <a:pt x="561" y="300"/>
                  </a:cubicBezTo>
                  <a:cubicBezTo>
                    <a:pt x="554" y="298"/>
                    <a:pt x="548" y="295"/>
                    <a:pt x="544" y="291"/>
                  </a:cubicBezTo>
                  <a:cubicBezTo>
                    <a:pt x="541" y="288"/>
                    <a:pt x="538" y="283"/>
                    <a:pt x="535" y="282"/>
                  </a:cubicBezTo>
                  <a:cubicBezTo>
                    <a:pt x="529" y="280"/>
                    <a:pt x="523" y="283"/>
                    <a:pt x="518" y="279"/>
                  </a:cubicBezTo>
                  <a:cubicBezTo>
                    <a:pt x="513" y="277"/>
                    <a:pt x="514" y="271"/>
                    <a:pt x="510" y="270"/>
                  </a:cubicBezTo>
                  <a:cubicBezTo>
                    <a:pt x="504" y="269"/>
                    <a:pt x="498" y="268"/>
                    <a:pt x="493" y="267"/>
                  </a:cubicBezTo>
                  <a:cubicBezTo>
                    <a:pt x="478" y="264"/>
                    <a:pt x="476" y="247"/>
                    <a:pt x="465" y="244"/>
                  </a:cubicBezTo>
                  <a:cubicBezTo>
                    <a:pt x="459" y="241"/>
                    <a:pt x="455" y="240"/>
                    <a:pt x="451" y="237"/>
                  </a:cubicBezTo>
                  <a:cubicBezTo>
                    <a:pt x="450" y="236"/>
                    <a:pt x="448" y="234"/>
                    <a:pt x="446" y="232"/>
                  </a:cubicBezTo>
                  <a:cubicBezTo>
                    <a:pt x="438" y="222"/>
                    <a:pt x="435" y="210"/>
                    <a:pt x="427" y="200"/>
                  </a:cubicBezTo>
                  <a:cubicBezTo>
                    <a:pt x="419" y="189"/>
                    <a:pt x="433" y="173"/>
                    <a:pt x="421" y="165"/>
                  </a:cubicBezTo>
                  <a:cubicBezTo>
                    <a:pt x="411" y="158"/>
                    <a:pt x="410" y="146"/>
                    <a:pt x="406" y="135"/>
                  </a:cubicBezTo>
                  <a:cubicBezTo>
                    <a:pt x="403" y="127"/>
                    <a:pt x="399" y="130"/>
                    <a:pt x="395" y="124"/>
                  </a:cubicBezTo>
                  <a:cubicBezTo>
                    <a:pt x="392" y="118"/>
                    <a:pt x="374" y="107"/>
                    <a:pt x="368" y="105"/>
                  </a:cubicBezTo>
                  <a:cubicBezTo>
                    <a:pt x="361" y="104"/>
                    <a:pt x="343" y="89"/>
                    <a:pt x="340" y="83"/>
                  </a:cubicBezTo>
                  <a:cubicBezTo>
                    <a:pt x="337" y="75"/>
                    <a:pt x="326" y="74"/>
                    <a:pt x="321" y="68"/>
                  </a:cubicBezTo>
                  <a:cubicBezTo>
                    <a:pt x="318" y="64"/>
                    <a:pt x="316" y="60"/>
                    <a:pt x="312" y="56"/>
                  </a:cubicBezTo>
                  <a:cubicBezTo>
                    <a:pt x="303" y="49"/>
                    <a:pt x="297" y="45"/>
                    <a:pt x="285" y="40"/>
                  </a:cubicBezTo>
                  <a:cubicBezTo>
                    <a:pt x="273" y="35"/>
                    <a:pt x="271" y="20"/>
                    <a:pt x="266" y="10"/>
                  </a:cubicBezTo>
                  <a:cubicBezTo>
                    <a:pt x="261" y="0"/>
                    <a:pt x="256" y="4"/>
                    <a:pt x="247" y="1"/>
                  </a:cubicBezTo>
                  <a:cubicBezTo>
                    <a:pt x="83" y="1"/>
                    <a:pt x="83" y="1"/>
                    <a:pt x="83" y="1"/>
                  </a:cubicBezTo>
                  <a:cubicBezTo>
                    <a:pt x="80" y="50"/>
                    <a:pt x="80" y="50"/>
                    <a:pt x="80" y="50"/>
                  </a:cubicBezTo>
                  <a:cubicBezTo>
                    <a:pt x="32" y="50"/>
                    <a:pt x="32" y="50"/>
                    <a:pt x="32" y="5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1987550" y="2197100"/>
              <a:ext cx="701675" cy="871538"/>
            </a:xfrm>
            <a:custGeom>
              <a:avLst/>
              <a:gdLst/>
              <a:ahLst/>
              <a:cxnLst>
                <a:cxn ang="0">
                  <a:pos x="114" y="3"/>
                </a:cxn>
                <a:cxn ang="0">
                  <a:pos x="126" y="7"/>
                </a:cxn>
                <a:cxn ang="0">
                  <a:pos x="132" y="21"/>
                </a:cxn>
                <a:cxn ang="0">
                  <a:pos x="141" y="47"/>
                </a:cxn>
                <a:cxn ang="0">
                  <a:pos x="156" y="85"/>
                </a:cxn>
                <a:cxn ang="0">
                  <a:pos x="189" y="100"/>
                </a:cxn>
                <a:cxn ang="0">
                  <a:pos x="213" y="122"/>
                </a:cxn>
                <a:cxn ang="0">
                  <a:pos x="237" y="146"/>
                </a:cxn>
                <a:cxn ang="0">
                  <a:pos x="245" y="153"/>
                </a:cxn>
                <a:cxn ang="0">
                  <a:pos x="230" y="164"/>
                </a:cxn>
                <a:cxn ang="0">
                  <a:pos x="224" y="185"/>
                </a:cxn>
                <a:cxn ang="0">
                  <a:pos x="236" y="221"/>
                </a:cxn>
                <a:cxn ang="0">
                  <a:pos x="267" y="257"/>
                </a:cxn>
                <a:cxn ang="0">
                  <a:pos x="285" y="292"/>
                </a:cxn>
                <a:cxn ang="0">
                  <a:pos x="341" y="317"/>
                </a:cxn>
                <a:cxn ang="0">
                  <a:pos x="346" y="335"/>
                </a:cxn>
                <a:cxn ang="0">
                  <a:pos x="349" y="357"/>
                </a:cxn>
                <a:cxn ang="0">
                  <a:pos x="360" y="379"/>
                </a:cxn>
                <a:cxn ang="0">
                  <a:pos x="369" y="403"/>
                </a:cxn>
                <a:cxn ang="0">
                  <a:pos x="390" y="426"/>
                </a:cxn>
                <a:cxn ang="0">
                  <a:pos x="398" y="435"/>
                </a:cxn>
                <a:cxn ang="0">
                  <a:pos x="395" y="489"/>
                </a:cxn>
                <a:cxn ang="0">
                  <a:pos x="373" y="484"/>
                </a:cxn>
                <a:cxn ang="0">
                  <a:pos x="366" y="471"/>
                </a:cxn>
                <a:cxn ang="0">
                  <a:pos x="349" y="461"/>
                </a:cxn>
                <a:cxn ang="0">
                  <a:pos x="332" y="440"/>
                </a:cxn>
                <a:cxn ang="0">
                  <a:pos x="326" y="431"/>
                </a:cxn>
                <a:cxn ang="0">
                  <a:pos x="326" y="436"/>
                </a:cxn>
                <a:cxn ang="0">
                  <a:pos x="295" y="411"/>
                </a:cxn>
                <a:cxn ang="0">
                  <a:pos x="265" y="368"/>
                </a:cxn>
                <a:cxn ang="0">
                  <a:pos x="218" y="311"/>
                </a:cxn>
                <a:cxn ang="0">
                  <a:pos x="188" y="288"/>
                </a:cxn>
                <a:cxn ang="0">
                  <a:pos x="193" y="282"/>
                </a:cxn>
                <a:cxn ang="0">
                  <a:pos x="173" y="273"/>
                </a:cxn>
                <a:cxn ang="0">
                  <a:pos x="157" y="264"/>
                </a:cxn>
                <a:cxn ang="0">
                  <a:pos x="146" y="258"/>
                </a:cxn>
                <a:cxn ang="0">
                  <a:pos x="144" y="244"/>
                </a:cxn>
                <a:cxn ang="0">
                  <a:pos x="137" y="220"/>
                </a:cxn>
                <a:cxn ang="0">
                  <a:pos x="124" y="221"/>
                </a:cxn>
                <a:cxn ang="0">
                  <a:pos x="129" y="215"/>
                </a:cxn>
                <a:cxn ang="0">
                  <a:pos x="130" y="207"/>
                </a:cxn>
                <a:cxn ang="0">
                  <a:pos x="112" y="191"/>
                </a:cxn>
                <a:cxn ang="0">
                  <a:pos x="81" y="179"/>
                </a:cxn>
                <a:cxn ang="0">
                  <a:pos x="62" y="172"/>
                </a:cxn>
                <a:cxn ang="0">
                  <a:pos x="60" y="160"/>
                </a:cxn>
                <a:cxn ang="0">
                  <a:pos x="41" y="168"/>
                </a:cxn>
                <a:cxn ang="0">
                  <a:pos x="60" y="136"/>
                </a:cxn>
                <a:cxn ang="0">
                  <a:pos x="24" y="148"/>
                </a:cxn>
                <a:cxn ang="0">
                  <a:pos x="17" y="146"/>
                </a:cxn>
                <a:cxn ang="0">
                  <a:pos x="6" y="120"/>
                </a:cxn>
                <a:cxn ang="0">
                  <a:pos x="20" y="90"/>
                </a:cxn>
                <a:cxn ang="0">
                  <a:pos x="25" y="73"/>
                </a:cxn>
                <a:cxn ang="0">
                  <a:pos x="40" y="80"/>
                </a:cxn>
                <a:cxn ang="0">
                  <a:pos x="55" y="73"/>
                </a:cxn>
                <a:cxn ang="0">
                  <a:pos x="60" y="61"/>
                </a:cxn>
                <a:cxn ang="0">
                  <a:pos x="75" y="52"/>
                </a:cxn>
                <a:cxn ang="0">
                  <a:pos x="87" y="34"/>
                </a:cxn>
                <a:cxn ang="0">
                  <a:pos x="96" y="18"/>
                </a:cxn>
              </a:cxnLst>
              <a:rect l="0" t="0" r="r" b="b"/>
              <a:pathLst>
                <a:path w="399" h="495">
                  <a:moveTo>
                    <a:pt x="101" y="7"/>
                  </a:moveTo>
                  <a:cubicBezTo>
                    <a:pt x="101" y="6"/>
                    <a:pt x="100" y="1"/>
                    <a:pt x="101" y="1"/>
                  </a:cubicBezTo>
                  <a:cubicBezTo>
                    <a:pt x="107" y="2"/>
                    <a:pt x="106" y="8"/>
                    <a:pt x="114" y="3"/>
                  </a:cubicBezTo>
                  <a:cubicBezTo>
                    <a:pt x="115" y="2"/>
                    <a:pt x="117" y="1"/>
                    <a:pt x="118" y="3"/>
                  </a:cubicBezTo>
                  <a:cubicBezTo>
                    <a:pt x="119" y="6"/>
                    <a:pt x="126" y="0"/>
                    <a:pt x="128" y="3"/>
                  </a:cubicBezTo>
                  <a:cubicBezTo>
                    <a:pt x="128" y="3"/>
                    <a:pt x="126" y="6"/>
                    <a:pt x="126" y="7"/>
                  </a:cubicBezTo>
                  <a:cubicBezTo>
                    <a:pt x="124" y="10"/>
                    <a:pt x="123" y="12"/>
                    <a:pt x="124" y="16"/>
                  </a:cubicBezTo>
                  <a:cubicBezTo>
                    <a:pt x="127" y="21"/>
                    <a:pt x="129" y="14"/>
                    <a:pt x="132" y="16"/>
                  </a:cubicBezTo>
                  <a:cubicBezTo>
                    <a:pt x="133" y="16"/>
                    <a:pt x="131" y="20"/>
                    <a:pt x="132" y="21"/>
                  </a:cubicBezTo>
                  <a:cubicBezTo>
                    <a:pt x="134" y="24"/>
                    <a:pt x="138" y="19"/>
                    <a:pt x="141" y="25"/>
                  </a:cubicBezTo>
                  <a:cubicBezTo>
                    <a:pt x="142" y="30"/>
                    <a:pt x="147" y="39"/>
                    <a:pt x="142" y="43"/>
                  </a:cubicBezTo>
                  <a:cubicBezTo>
                    <a:pt x="140" y="45"/>
                    <a:pt x="137" y="44"/>
                    <a:pt x="141" y="47"/>
                  </a:cubicBezTo>
                  <a:cubicBezTo>
                    <a:pt x="144" y="49"/>
                    <a:pt x="148" y="53"/>
                    <a:pt x="149" y="56"/>
                  </a:cubicBezTo>
                  <a:cubicBezTo>
                    <a:pt x="150" y="64"/>
                    <a:pt x="143" y="65"/>
                    <a:pt x="147" y="69"/>
                  </a:cubicBezTo>
                  <a:cubicBezTo>
                    <a:pt x="151" y="73"/>
                    <a:pt x="153" y="80"/>
                    <a:pt x="156" y="85"/>
                  </a:cubicBezTo>
                  <a:cubicBezTo>
                    <a:pt x="162" y="96"/>
                    <a:pt x="162" y="96"/>
                    <a:pt x="162" y="96"/>
                  </a:cubicBezTo>
                  <a:cubicBezTo>
                    <a:pt x="163" y="99"/>
                    <a:pt x="169" y="103"/>
                    <a:pt x="171" y="99"/>
                  </a:cubicBezTo>
                  <a:cubicBezTo>
                    <a:pt x="172" y="97"/>
                    <a:pt x="188" y="97"/>
                    <a:pt x="189" y="100"/>
                  </a:cubicBezTo>
                  <a:cubicBezTo>
                    <a:pt x="193" y="109"/>
                    <a:pt x="200" y="96"/>
                    <a:pt x="202" y="101"/>
                  </a:cubicBezTo>
                  <a:cubicBezTo>
                    <a:pt x="207" y="109"/>
                    <a:pt x="204" y="103"/>
                    <a:pt x="210" y="106"/>
                  </a:cubicBezTo>
                  <a:cubicBezTo>
                    <a:pt x="213" y="108"/>
                    <a:pt x="214" y="118"/>
                    <a:pt x="213" y="122"/>
                  </a:cubicBezTo>
                  <a:cubicBezTo>
                    <a:pt x="213" y="125"/>
                    <a:pt x="227" y="135"/>
                    <a:pt x="230" y="137"/>
                  </a:cubicBezTo>
                  <a:cubicBezTo>
                    <a:pt x="231" y="139"/>
                    <a:pt x="231" y="138"/>
                    <a:pt x="233" y="139"/>
                  </a:cubicBezTo>
                  <a:cubicBezTo>
                    <a:pt x="239" y="139"/>
                    <a:pt x="234" y="145"/>
                    <a:pt x="237" y="146"/>
                  </a:cubicBezTo>
                  <a:cubicBezTo>
                    <a:pt x="239" y="147"/>
                    <a:pt x="241" y="145"/>
                    <a:pt x="243" y="145"/>
                  </a:cubicBezTo>
                  <a:cubicBezTo>
                    <a:pt x="244" y="145"/>
                    <a:pt x="246" y="147"/>
                    <a:pt x="246" y="148"/>
                  </a:cubicBezTo>
                  <a:cubicBezTo>
                    <a:pt x="245" y="153"/>
                    <a:pt x="245" y="153"/>
                    <a:pt x="245" y="153"/>
                  </a:cubicBezTo>
                  <a:cubicBezTo>
                    <a:pt x="245" y="153"/>
                    <a:pt x="245" y="153"/>
                    <a:pt x="245" y="153"/>
                  </a:cubicBezTo>
                  <a:cubicBezTo>
                    <a:pt x="245" y="159"/>
                    <a:pt x="245" y="158"/>
                    <a:pt x="238" y="159"/>
                  </a:cubicBezTo>
                  <a:cubicBezTo>
                    <a:pt x="235" y="159"/>
                    <a:pt x="233" y="163"/>
                    <a:pt x="230" y="164"/>
                  </a:cubicBezTo>
                  <a:cubicBezTo>
                    <a:pt x="228" y="165"/>
                    <a:pt x="221" y="165"/>
                    <a:pt x="225" y="167"/>
                  </a:cubicBezTo>
                  <a:cubicBezTo>
                    <a:pt x="231" y="172"/>
                    <a:pt x="229" y="173"/>
                    <a:pt x="224" y="177"/>
                  </a:cubicBezTo>
                  <a:cubicBezTo>
                    <a:pt x="221" y="179"/>
                    <a:pt x="227" y="182"/>
                    <a:pt x="224" y="185"/>
                  </a:cubicBezTo>
                  <a:cubicBezTo>
                    <a:pt x="220" y="190"/>
                    <a:pt x="224" y="193"/>
                    <a:pt x="229" y="196"/>
                  </a:cubicBezTo>
                  <a:cubicBezTo>
                    <a:pt x="231" y="198"/>
                    <a:pt x="231" y="211"/>
                    <a:pt x="230" y="214"/>
                  </a:cubicBezTo>
                  <a:cubicBezTo>
                    <a:pt x="230" y="223"/>
                    <a:pt x="235" y="215"/>
                    <a:pt x="236" y="221"/>
                  </a:cubicBezTo>
                  <a:cubicBezTo>
                    <a:pt x="238" y="231"/>
                    <a:pt x="246" y="229"/>
                    <a:pt x="247" y="237"/>
                  </a:cubicBezTo>
                  <a:cubicBezTo>
                    <a:pt x="249" y="246"/>
                    <a:pt x="255" y="238"/>
                    <a:pt x="259" y="246"/>
                  </a:cubicBezTo>
                  <a:cubicBezTo>
                    <a:pt x="267" y="257"/>
                    <a:pt x="267" y="257"/>
                    <a:pt x="267" y="257"/>
                  </a:cubicBezTo>
                  <a:cubicBezTo>
                    <a:pt x="272" y="264"/>
                    <a:pt x="275" y="267"/>
                    <a:pt x="277" y="275"/>
                  </a:cubicBezTo>
                  <a:cubicBezTo>
                    <a:pt x="278" y="279"/>
                    <a:pt x="279" y="281"/>
                    <a:pt x="282" y="284"/>
                  </a:cubicBezTo>
                  <a:cubicBezTo>
                    <a:pt x="285" y="287"/>
                    <a:pt x="284" y="289"/>
                    <a:pt x="285" y="292"/>
                  </a:cubicBezTo>
                  <a:cubicBezTo>
                    <a:pt x="287" y="295"/>
                    <a:pt x="289" y="299"/>
                    <a:pt x="289" y="302"/>
                  </a:cubicBezTo>
                  <a:cubicBezTo>
                    <a:pt x="304" y="306"/>
                    <a:pt x="309" y="283"/>
                    <a:pt x="325" y="296"/>
                  </a:cubicBezTo>
                  <a:cubicBezTo>
                    <a:pt x="330" y="300"/>
                    <a:pt x="341" y="310"/>
                    <a:pt x="341" y="317"/>
                  </a:cubicBezTo>
                  <a:cubicBezTo>
                    <a:pt x="341" y="320"/>
                    <a:pt x="341" y="323"/>
                    <a:pt x="342" y="326"/>
                  </a:cubicBezTo>
                  <a:cubicBezTo>
                    <a:pt x="343" y="328"/>
                    <a:pt x="347" y="330"/>
                    <a:pt x="348" y="331"/>
                  </a:cubicBezTo>
                  <a:cubicBezTo>
                    <a:pt x="351" y="334"/>
                    <a:pt x="347" y="334"/>
                    <a:pt x="346" y="335"/>
                  </a:cubicBezTo>
                  <a:cubicBezTo>
                    <a:pt x="344" y="340"/>
                    <a:pt x="356" y="337"/>
                    <a:pt x="355" y="341"/>
                  </a:cubicBezTo>
                  <a:cubicBezTo>
                    <a:pt x="353" y="346"/>
                    <a:pt x="347" y="337"/>
                    <a:pt x="344" y="347"/>
                  </a:cubicBezTo>
                  <a:cubicBezTo>
                    <a:pt x="343" y="352"/>
                    <a:pt x="347" y="353"/>
                    <a:pt x="349" y="357"/>
                  </a:cubicBezTo>
                  <a:cubicBezTo>
                    <a:pt x="351" y="360"/>
                    <a:pt x="349" y="366"/>
                    <a:pt x="349" y="370"/>
                  </a:cubicBezTo>
                  <a:cubicBezTo>
                    <a:pt x="349" y="381"/>
                    <a:pt x="350" y="376"/>
                    <a:pt x="355" y="374"/>
                  </a:cubicBezTo>
                  <a:cubicBezTo>
                    <a:pt x="358" y="373"/>
                    <a:pt x="359" y="377"/>
                    <a:pt x="360" y="379"/>
                  </a:cubicBezTo>
                  <a:cubicBezTo>
                    <a:pt x="363" y="383"/>
                    <a:pt x="363" y="382"/>
                    <a:pt x="364" y="387"/>
                  </a:cubicBezTo>
                  <a:cubicBezTo>
                    <a:pt x="364" y="390"/>
                    <a:pt x="368" y="392"/>
                    <a:pt x="369" y="395"/>
                  </a:cubicBezTo>
                  <a:cubicBezTo>
                    <a:pt x="370" y="398"/>
                    <a:pt x="369" y="400"/>
                    <a:pt x="369" y="403"/>
                  </a:cubicBezTo>
                  <a:cubicBezTo>
                    <a:pt x="369" y="407"/>
                    <a:pt x="376" y="406"/>
                    <a:pt x="375" y="412"/>
                  </a:cubicBezTo>
                  <a:cubicBezTo>
                    <a:pt x="375" y="414"/>
                    <a:pt x="372" y="420"/>
                    <a:pt x="374" y="421"/>
                  </a:cubicBezTo>
                  <a:cubicBezTo>
                    <a:pt x="382" y="426"/>
                    <a:pt x="381" y="426"/>
                    <a:pt x="390" y="426"/>
                  </a:cubicBezTo>
                  <a:cubicBezTo>
                    <a:pt x="394" y="425"/>
                    <a:pt x="399" y="424"/>
                    <a:pt x="399" y="430"/>
                  </a:cubicBezTo>
                  <a:cubicBezTo>
                    <a:pt x="398" y="435"/>
                    <a:pt x="398" y="435"/>
                    <a:pt x="398" y="435"/>
                  </a:cubicBezTo>
                  <a:cubicBezTo>
                    <a:pt x="398" y="435"/>
                    <a:pt x="398" y="435"/>
                    <a:pt x="398" y="435"/>
                  </a:cubicBezTo>
                  <a:cubicBezTo>
                    <a:pt x="396" y="440"/>
                    <a:pt x="385" y="440"/>
                    <a:pt x="391" y="448"/>
                  </a:cubicBezTo>
                  <a:cubicBezTo>
                    <a:pt x="395" y="454"/>
                    <a:pt x="390" y="455"/>
                    <a:pt x="388" y="460"/>
                  </a:cubicBezTo>
                  <a:cubicBezTo>
                    <a:pt x="385" y="467"/>
                    <a:pt x="395" y="482"/>
                    <a:pt x="395" y="489"/>
                  </a:cubicBezTo>
                  <a:cubicBezTo>
                    <a:pt x="395" y="495"/>
                    <a:pt x="380" y="486"/>
                    <a:pt x="377" y="485"/>
                  </a:cubicBezTo>
                  <a:cubicBezTo>
                    <a:pt x="373" y="484"/>
                    <a:pt x="373" y="484"/>
                    <a:pt x="373" y="484"/>
                  </a:cubicBezTo>
                  <a:cubicBezTo>
                    <a:pt x="373" y="484"/>
                    <a:pt x="373" y="484"/>
                    <a:pt x="373" y="484"/>
                  </a:cubicBezTo>
                  <a:cubicBezTo>
                    <a:pt x="371" y="478"/>
                    <a:pt x="369" y="471"/>
                    <a:pt x="368" y="470"/>
                  </a:cubicBezTo>
                  <a:cubicBezTo>
                    <a:pt x="366" y="468"/>
                    <a:pt x="365" y="461"/>
                    <a:pt x="365" y="463"/>
                  </a:cubicBezTo>
                  <a:cubicBezTo>
                    <a:pt x="364" y="465"/>
                    <a:pt x="366" y="469"/>
                    <a:pt x="366" y="471"/>
                  </a:cubicBezTo>
                  <a:cubicBezTo>
                    <a:pt x="368" y="477"/>
                    <a:pt x="370" y="488"/>
                    <a:pt x="370" y="493"/>
                  </a:cubicBezTo>
                  <a:cubicBezTo>
                    <a:pt x="369" y="493"/>
                    <a:pt x="362" y="482"/>
                    <a:pt x="360" y="480"/>
                  </a:cubicBezTo>
                  <a:cubicBezTo>
                    <a:pt x="355" y="475"/>
                    <a:pt x="354" y="467"/>
                    <a:pt x="349" y="461"/>
                  </a:cubicBezTo>
                  <a:cubicBezTo>
                    <a:pt x="344" y="458"/>
                    <a:pt x="340" y="452"/>
                    <a:pt x="336" y="449"/>
                  </a:cubicBezTo>
                  <a:cubicBezTo>
                    <a:pt x="335" y="449"/>
                    <a:pt x="334" y="448"/>
                    <a:pt x="334" y="448"/>
                  </a:cubicBezTo>
                  <a:cubicBezTo>
                    <a:pt x="340" y="448"/>
                    <a:pt x="330" y="439"/>
                    <a:pt x="332" y="440"/>
                  </a:cubicBezTo>
                  <a:cubicBezTo>
                    <a:pt x="333" y="440"/>
                    <a:pt x="339" y="445"/>
                    <a:pt x="339" y="443"/>
                  </a:cubicBezTo>
                  <a:cubicBezTo>
                    <a:pt x="337" y="440"/>
                    <a:pt x="336" y="440"/>
                    <a:pt x="335" y="436"/>
                  </a:cubicBezTo>
                  <a:cubicBezTo>
                    <a:pt x="334" y="433"/>
                    <a:pt x="328" y="434"/>
                    <a:pt x="326" y="431"/>
                  </a:cubicBezTo>
                  <a:cubicBezTo>
                    <a:pt x="320" y="425"/>
                    <a:pt x="318" y="419"/>
                    <a:pt x="323" y="429"/>
                  </a:cubicBezTo>
                  <a:cubicBezTo>
                    <a:pt x="333" y="447"/>
                    <a:pt x="333" y="447"/>
                    <a:pt x="333" y="447"/>
                  </a:cubicBezTo>
                  <a:cubicBezTo>
                    <a:pt x="331" y="446"/>
                    <a:pt x="327" y="439"/>
                    <a:pt x="326" y="436"/>
                  </a:cubicBezTo>
                  <a:cubicBezTo>
                    <a:pt x="323" y="431"/>
                    <a:pt x="317" y="426"/>
                    <a:pt x="312" y="423"/>
                  </a:cubicBezTo>
                  <a:cubicBezTo>
                    <a:pt x="308" y="420"/>
                    <a:pt x="306" y="414"/>
                    <a:pt x="301" y="413"/>
                  </a:cubicBezTo>
                  <a:cubicBezTo>
                    <a:pt x="299" y="412"/>
                    <a:pt x="296" y="413"/>
                    <a:pt x="295" y="411"/>
                  </a:cubicBezTo>
                  <a:cubicBezTo>
                    <a:pt x="294" y="409"/>
                    <a:pt x="295" y="405"/>
                    <a:pt x="294" y="403"/>
                  </a:cubicBezTo>
                  <a:cubicBezTo>
                    <a:pt x="288" y="395"/>
                    <a:pt x="285" y="390"/>
                    <a:pt x="278" y="383"/>
                  </a:cubicBezTo>
                  <a:cubicBezTo>
                    <a:pt x="275" y="378"/>
                    <a:pt x="270" y="371"/>
                    <a:pt x="265" y="368"/>
                  </a:cubicBezTo>
                  <a:cubicBezTo>
                    <a:pt x="259" y="363"/>
                    <a:pt x="260" y="364"/>
                    <a:pt x="257" y="357"/>
                  </a:cubicBezTo>
                  <a:cubicBezTo>
                    <a:pt x="254" y="347"/>
                    <a:pt x="246" y="337"/>
                    <a:pt x="238" y="330"/>
                  </a:cubicBezTo>
                  <a:cubicBezTo>
                    <a:pt x="232" y="325"/>
                    <a:pt x="223" y="318"/>
                    <a:pt x="218" y="311"/>
                  </a:cubicBezTo>
                  <a:cubicBezTo>
                    <a:pt x="214" y="309"/>
                    <a:pt x="208" y="306"/>
                    <a:pt x="204" y="303"/>
                  </a:cubicBezTo>
                  <a:cubicBezTo>
                    <a:pt x="202" y="302"/>
                    <a:pt x="203" y="299"/>
                    <a:pt x="201" y="298"/>
                  </a:cubicBezTo>
                  <a:cubicBezTo>
                    <a:pt x="195" y="295"/>
                    <a:pt x="192" y="293"/>
                    <a:pt x="188" y="288"/>
                  </a:cubicBezTo>
                  <a:cubicBezTo>
                    <a:pt x="185" y="284"/>
                    <a:pt x="181" y="284"/>
                    <a:pt x="178" y="282"/>
                  </a:cubicBezTo>
                  <a:cubicBezTo>
                    <a:pt x="173" y="279"/>
                    <a:pt x="166" y="273"/>
                    <a:pt x="176" y="278"/>
                  </a:cubicBezTo>
                  <a:cubicBezTo>
                    <a:pt x="181" y="280"/>
                    <a:pt x="188" y="282"/>
                    <a:pt x="193" y="282"/>
                  </a:cubicBezTo>
                  <a:cubicBezTo>
                    <a:pt x="198" y="282"/>
                    <a:pt x="195" y="274"/>
                    <a:pt x="192" y="273"/>
                  </a:cubicBezTo>
                  <a:cubicBezTo>
                    <a:pt x="191" y="272"/>
                    <a:pt x="183" y="265"/>
                    <a:pt x="183" y="270"/>
                  </a:cubicBezTo>
                  <a:cubicBezTo>
                    <a:pt x="183" y="279"/>
                    <a:pt x="179" y="275"/>
                    <a:pt x="173" y="273"/>
                  </a:cubicBezTo>
                  <a:cubicBezTo>
                    <a:pt x="171" y="272"/>
                    <a:pt x="167" y="275"/>
                    <a:pt x="167" y="273"/>
                  </a:cubicBezTo>
                  <a:cubicBezTo>
                    <a:pt x="167" y="272"/>
                    <a:pt x="168" y="270"/>
                    <a:pt x="168" y="268"/>
                  </a:cubicBezTo>
                  <a:cubicBezTo>
                    <a:pt x="168" y="262"/>
                    <a:pt x="135" y="248"/>
                    <a:pt x="157" y="264"/>
                  </a:cubicBezTo>
                  <a:cubicBezTo>
                    <a:pt x="166" y="270"/>
                    <a:pt x="166" y="270"/>
                    <a:pt x="166" y="270"/>
                  </a:cubicBezTo>
                  <a:cubicBezTo>
                    <a:pt x="167" y="271"/>
                    <a:pt x="163" y="270"/>
                    <a:pt x="162" y="270"/>
                  </a:cubicBezTo>
                  <a:cubicBezTo>
                    <a:pt x="156" y="267"/>
                    <a:pt x="152" y="262"/>
                    <a:pt x="146" y="258"/>
                  </a:cubicBezTo>
                  <a:cubicBezTo>
                    <a:pt x="140" y="254"/>
                    <a:pt x="143" y="252"/>
                    <a:pt x="141" y="246"/>
                  </a:cubicBezTo>
                  <a:cubicBezTo>
                    <a:pt x="140" y="244"/>
                    <a:pt x="136" y="241"/>
                    <a:pt x="138" y="241"/>
                  </a:cubicBezTo>
                  <a:cubicBezTo>
                    <a:pt x="142" y="241"/>
                    <a:pt x="142" y="241"/>
                    <a:pt x="144" y="244"/>
                  </a:cubicBezTo>
                  <a:cubicBezTo>
                    <a:pt x="146" y="246"/>
                    <a:pt x="143" y="236"/>
                    <a:pt x="143" y="236"/>
                  </a:cubicBezTo>
                  <a:cubicBezTo>
                    <a:pt x="144" y="232"/>
                    <a:pt x="143" y="227"/>
                    <a:pt x="143" y="223"/>
                  </a:cubicBezTo>
                  <a:cubicBezTo>
                    <a:pt x="143" y="219"/>
                    <a:pt x="141" y="220"/>
                    <a:pt x="137" y="220"/>
                  </a:cubicBezTo>
                  <a:cubicBezTo>
                    <a:pt x="136" y="225"/>
                    <a:pt x="139" y="229"/>
                    <a:pt x="139" y="233"/>
                  </a:cubicBezTo>
                  <a:cubicBezTo>
                    <a:pt x="139" y="238"/>
                    <a:pt x="131" y="232"/>
                    <a:pt x="129" y="230"/>
                  </a:cubicBezTo>
                  <a:cubicBezTo>
                    <a:pt x="124" y="221"/>
                    <a:pt x="124" y="221"/>
                    <a:pt x="124" y="221"/>
                  </a:cubicBezTo>
                  <a:cubicBezTo>
                    <a:pt x="122" y="218"/>
                    <a:pt x="110" y="207"/>
                    <a:pt x="110" y="206"/>
                  </a:cubicBezTo>
                  <a:cubicBezTo>
                    <a:pt x="115" y="206"/>
                    <a:pt x="120" y="210"/>
                    <a:pt x="123" y="213"/>
                  </a:cubicBezTo>
                  <a:cubicBezTo>
                    <a:pt x="124" y="214"/>
                    <a:pt x="130" y="222"/>
                    <a:pt x="129" y="215"/>
                  </a:cubicBezTo>
                  <a:cubicBezTo>
                    <a:pt x="128" y="210"/>
                    <a:pt x="132" y="216"/>
                    <a:pt x="134" y="214"/>
                  </a:cubicBezTo>
                  <a:cubicBezTo>
                    <a:pt x="135" y="213"/>
                    <a:pt x="143" y="217"/>
                    <a:pt x="142" y="214"/>
                  </a:cubicBezTo>
                  <a:cubicBezTo>
                    <a:pt x="140" y="208"/>
                    <a:pt x="136" y="207"/>
                    <a:pt x="130" y="207"/>
                  </a:cubicBezTo>
                  <a:cubicBezTo>
                    <a:pt x="127" y="206"/>
                    <a:pt x="127" y="204"/>
                    <a:pt x="125" y="202"/>
                  </a:cubicBezTo>
                  <a:cubicBezTo>
                    <a:pt x="123" y="198"/>
                    <a:pt x="117" y="200"/>
                    <a:pt x="113" y="200"/>
                  </a:cubicBezTo>
                  <a:cubicBezTo>
                    <a:pt x="106" y="199"/>
                    <a:pt x="114" y="194"/>
                    <a:pt x="112" y="191"/>
                  </a:cubicBezTo>
                  <a:cubicBezTo>
                    <a:pt x="107" y="185"/>
                    <a:pt x="106" y="192"/>
                    <a:pt x="106" y="196"/>
                  </a:cubicBezTo>
                  <a:cubicBezTo>
                    <a:pt x="97" y="187"/>
                    <a:pt x="97" y="187"/>
                    <a:pt x="97" y="187"/>
                  </a:cubicBezTo>
                  <a:cubicBezTo>
                    <a:pt x="93" y="183"/>
                    <a:pt x="86" y="182"/>
                    <a:pt x="81" y="179"/>
                  </a:cubicBezTo>
                  <a:cubicBezTo>
                    <a:pt x="76" y="175"/>
                    <a:pt x="68" y="180"/>
                    <a:pt x="61" y="176"/>
                  </a:cubicBezTo>
                  <a:cubicBezTo>
                    <a:pt x="60" y="175"/>
                    <a:pt x="53" y="172"/>
                    <a:pt x="54" y="172"/>
                  </a:cubicBezTo>
                  <a:cubicBezTo>
                    <a:pt x="55" y="171"/>
                    <a:pt x="61" y="170"/>
                    <a:pt x="62" y="172"/>
                  </a:cubicBezTo>
                  <a:cubicBezTo>
                    <a:pt x="63" y="172"/>
                    <a:pt x="71" y="178"/>
                    <a:pt x="71" y="174"/>
                  </a:cubicBezTo>
                  <a:cubicBezTo>
                    <a:pt x="71" y="170"/>
                    <a:pt x="63" y="169"/>
                    <a:pt x="65" y="164"/>
                  </a:cubicBezTo>
                  <a:cubicBezTo>
                    <a:pt x="68" y="159"/>
                    <a:pt x="65" y="162"/>
                    <a:pt x="60" y="160"/>
                  </a:cubicBezTo>
                  <a:cubicBezTo>
                    <a:pt x="50" y="156"/>
                    <a:pt x="62" y="167"/>
                    <a:pt x="55" y="167"/>
                  </a:cubicBezTo>
                  <a:cubicBezTo>
                    <a:pt x="52" y="167"/>
                    <a:pt x="50" y="165"/>
                    <a:pt x="47" y="165"/>
                  </a:cubicBezTo>
                  <a:cubicBezTo>
                    <a:pt x="45" y="165"/>
                    <a:pt x="42" y="168"/>
                    <a:pt x="41" y="168"/>
                  </a:cubicBezTo>
                  <a:cubicBezTo>
                    <a:pt x="39" y="166"/>
                    <a:pt x="40" y="161"/>
                    <a:pt x="36" y="160"/>
                  </a:cubicBezTo>
                  <a:cubicBezTo>
                    <a:pt x="36" y="158"/>
                    <a:pt x="48" y="154"/>
                    <a:pt x="50" y="153"/>
                  </a:cubicBezTo>
                  <a:cubicBezTo>
                    <a:pt x="55" y="150"/>
                    <a:pt x="60" y="141"/>
                    <a:pt x="60" y="136"/>
                  </a:cubicBezTo>
                  <a:cubicBezTo>
                    <a:pt x="57" y="136"/>
                    <a:pt x="53" y="144"/>
                    <a:pt x="51" y="145"/>
                  </a:cubicBezTo>
                  <a:cubicBezTo>
                    <a:pt x="46" y="148"/>
                    <a:pt x="45" y="147"/>
                    <a:pt x="41" y="153"/>
                  </a:cubicBezTo>
                  <a:cubicBezTo>
                    <a:pt x="31" y="164"/>
                    <a:pt x="28" y="144"/>
                    <a:pt x="24" y="148"/>
                  </a:cubicBezTo>
                  <a:cubicBezTo>
                    <a:pt x="21" y="151"/>
                    <a:pt x="9" y="153"/>
                    <a:pt x="8" y="147"/>
                  </a:cubicBezTo>
                  <a:cubicBezTo>
                    <a:pt x="8" y="146"/>
                    <a:pt x="6" y="137"/>
                    <a:pt x="8" y="141"/>
                  </a:cubicBezTo>
                  <a:cubicBezTo>
                    <a:pt x="9" y="143"/>
                    <a:pt x="15" y="146"/>
                    <a:pt x="17" y="146"/>
                  </a:cubicBezTo>
                  <a:cubicBezTo>
                    <a:pt x="20" y="147"/>
                    <a:pt x="16" y="138"/>
                    <a:pt x="15" y="137"/>
                  </a:cubicBezTo>
                  <a:cubicBezTo>
                    <a:pt x="12" y="134"/>
                    <a:pt x="7" y="138"/>
                    <a:pt x="3" y="133"/>
                  </a:cubicBezTo>
                  <a:cubicBezTo>
                    <a:pt x="0" y="127"/>
                    <a:pt x="8" y="124"/>
                    <a:pt x="6" y="120"/>
                  </a:cubicBezTo>
                  <a:cubicBezTo>
                    <a:pt x="0" y="108"/>
                    <a:pt x="4" y="109"/>
                    <a:pt x="9" y="99"/>
                  </a:cubicBezTo>
                  <a:cubicBezTo>
                    <a:pt x="11" y="96"/>
                    <a:pt x="15" y="89"/>
                    <a:pt x="16" y="86"/>
                  </a:cubicBezTo>
                  <a:cubicBezTo>
                    <a:pt x="17" y="83"/>
                    <a:pt x="17" y="94"/>
                    <a:pt x="20" y="90"/>
                  </a:cubicBezTo>
                  <a:cubicBezTo>
                    <a:pt x="20" y="90"/>
                    <a:pt x="19" y="87"/>
                    <a:pt x="20" y="85"/>
                  </a:cubicBezTo>
                  <a:cubicBezTo>
                    <a:pt x="23" y="82"/>
                    <a:pt x="18" y="84"/>
                    <a:pt x="17" y="83"/>
                  </a:cubicBezTo>
                  <a:cubicBezTo>
                    <a:pt x="26" y="81"/>
                    <a:pt x="21" y="76"/>
                    <a:pt x="25" y="73"/>
                  </a:cubicBezTo>
                  <a:cubicBezTo>
                    <a:pt x="31" y="69"/>
                    <a:pt x="30" y="94"/>
                    <a:pt x="34" y="82"/>
                  </a:cubicBezTo>
                  <a:cubicBezTo>
                    <a:pt x="34" y="82"/>
                    <a:pt x="34" y="82"/>
                    <a:pt x="34" y="82"/>
                  </a:cubicBezTo>
                  <a:cubicBezTo>
                    <a:pt x="40" y="80"/>
                    <a:pt x="40" y="80"/>
                    <a:pt x="40" y="80"/>
                  </a:cubicBezTo>
                  <a:cubicBezTo>
                    <a:pt x="40" y="81"/>
                    <a:pt x="39" y="81"/>
                    <a:pt x="39" y="81"/>
                  </a:cubicBezTo>
                  <a:cubicBezTo>
                    <a:pt x="41" y="78"/>
                    <a:pt x="42" y="72"/>
                    <a:pt x="46" y="72"/>
                  </a:cubicBezTo>
                  <a:cubicBezTo>
                    <a:pt x="49" y="72"/>
                    <a:pt x="51" y="74"/>
                    <a:pt x="55" y="73"/>
                  </a:cubicBezTo>
                  <a:cubicBezTo>
                    <a:pt x="57" y="72"/>
                    <a:pt x="59" y="70"/>
                    <a:pt x="61" y="68"/>
                  </a:cubicBezTo>
                  <a:cubicBezTo>
                    <a:pt x="63" y="67"/>
                    <a:pt x="64" y="65"/>
                    <a:pt x="61" y="64"/>
                  </a:cubicBezTo>
                  <a:cubicBezTo>
                    <a:pt x="58" y="63"/>
                    <a:pt x="58" y="62"/>
                    <a:pt x="60" y="61"/>
                  </a:cubicBezTo>
                  <a:cubicBezTo>
                    <a:pt x="62" y="59"/>
                    <a:pt x="61" y="57"/>
                    <a:pt x="62" y="56"/>
                  </a:cubicBezTo>
                  <a:cubicBezTo>
                    <a:pt x="64" y="55"/>
                    <a:pt x="64" y="55"/>
                    <a:pt x="67" y="55"/>
                  </a:cubicBezTo>
                  <a:cubicBezTo>
                    <a:pt x="68" y="55"/>
                    <a:pt x="71" y="52"/>
                    <a:pt x="75" y="52"/>
                  </a:cubicBezTo>
                  <a:cubicBezTo>
                    <a:pt x="77" y="52"/>
                    <a:pt x="79" y="52"/>
                    <a:pt x="80" y="50"/>
                  </a:cubicBezTo>
                  <a:cubicBezTo>
                    <a:pt x="82" y="46"/>
                    <a:pt x="77" y="46"/>
                    <a:pt x="83" y="43"/>
                  </a:cubicBezTo>
                  <a:cubicBezTo>
                    <a:pt x="86" y="42"/>
                    <a:pt x="85" y="37"/>
                    <a:pt x="87" y="34"/>
                  </a:cubicBezTo>
                  <a:cubicBezTo>
                    <a:pt x="88" y="30"/>
                    <a:pt x="91" y="31"/>
                    <a:pt x="93" y="29"/>
                  </a:cubicBezTo>
                  <a:cubicBezTo>
                    <a:pt x="95" y="28"/>
                    <a:pt x="90" y="25"/>
                    <a:pt x="93" y="22"/>
                  </a:cubicBezTo>
                  <a:cubicBezTo>
                    <a:pt x="94" y="21"/>
                    <a:pt x="95" y="20"/>
                    <a:pt x="96" y="18"/>
                  </a:cubicBezTo>
                  <a:cubicBezTo>
                    <a:pt x="98" y="17"/>
                    <a:pt x="98" y="14"/>
                    <a:pt x="99" y="12"/>
                  </a:cubicBezTo>
                  <a:cubicBezTo>
                    <a:pt x="101" y="7"/>
                    <a:pt x="101" y="7"/>
                    <a:pt x="101" y="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2374900" y="2227263"/>
              <a:ext cx="812800" cy="866775"/>
            </a:xfrm>
            <a:custGeom>
              <a:avLst/>
              <a:gdLst/>
              <a:ahLst/>
              <a:cxnLst>
                <a:cxn ang="0">
                  <a:pos x="10" y="147"/>
                </a:cxn>
                <a:cxn ang="0">
                  <a:pos x="4" y="168"/>
                </a:cxn>
                <a:cxn ang="0">
                  <a:pos x="16" y="204"/>
                </a:cxn>
                <a:cxn ang="0">
                  <a:pos x="47" y="240"/>
                </a:cxn>
                <a:cxn ang="0">
                  <a:pos x="65" y="275"/>
                </a:cxn>
                <a:cxn ang="0">
                  <a:pos x="121" y="300"/>
                </a:cxn>
                <a:cxn ang="0">
                  <a:pos x="126" y="318"/>
                </a:cxn>
                <a:cxn ang="0">
                  <a:pos x="129" y="340"/>
                </a:cxn>
                <a:cxn ang="0">
                  <a:pos x="140" y="362"/>
                </a:cxn>
                <a:cxn ang="0">
                  <a:pos x="149" y="386"/>
                </a:cxn>
                <a:cxn ang="0">
                  <a:pos x="170" y="409"/>
                </a:cxn>
                <a:cxn ang="0">
                  <a:pos x="178" y="418"/>
                </a:cxn>
                <a:cxn ang="0">
                  <a:pos x="212" y="427"/>
                </a:cxn>
                <a:cxn ang="0">
                  <a:pos x="225" y="447"/>
                </a:cxn>
                <a:cxn ang="0">
                  <a:pos x="210" y="457"/>
                </a:cxn>
                <a:cxn ang="0">
                  <a:pos x="238" y="460"/>
                </a:cxn>
                <a:cxn ang="0">
                  <a:pos x="267" y="490"/>
                </a:cxn>
                <a:cxn ang="0">
                  <a:pos x="283" y="482"/>
                </a:cxn>
                <a:cxn ang="0">
                  <a:pos x="287" y="463"/>
                </a:cxn>
                <a:cxn ang="0">
                  <a:pos x="305" y="447"/>
                </a:cxn>
                <a:cxn ang="0">
                  <a:pos x="299" y="428"/>
                </a:cxn>
                <a:cxn ang="0">
                  <a:pos x="304" y="386"/>
                </a:cxn>
                <a:cxn ang="0">
                  <a:pos x="334" y="351"/>
                </a:cxn>
                <a:cxn ang="0">
                  <a:pos x="332" y="335"/>
                </a:cxn>
                <a:cxn ang="0">
                  <a:pos x="332" y="309"/>
                </a:cxn>
                <a:cxn ang="0">
                  <a:pos x="357" y="288"/>
                </a:cxn>
                <a:cxn ang="0">
                  <a:pos x="402" y="269"/>
                </a:cxn>
                <a:cxn ang="0">
                  <a:pos x="426" y="271"/>
                </a:cxn>
                <a:cxn ang="0">
                  <a:pos x="451" y="271"/>
                </a:cxn>
                <a:cxn ang="0">
                  <a:pos x="463" y="250"/>
                </a:cxn>
                <a:cxn ang="0">
                  <a:pos x="457" y="227"/>
                </a:cxn>
                <a:cxn ang="0">
                  <a:pos x="446" y="201"/>
                </a:cxn>
                <a:cxn ang="0">
                  <a:pos x="436" y="212"/>
                </a:cxn>
                <a:cxn ang="0">
                  <a:pos x="416" y="229"/>
                </a:cxn>
                <a:cxn ang="0">
                  <a:pos x="391" y="211"/>
                </a:cxn>
                <a:cxn ang="0">
                  <a:pos x="373" y="187"/>
                </a:cxn>
                <a:cxn ang="0">
                  <a:pos x="372" y="156"/>
                </a:cxn>
                <a:cxn ang="0">
                  <a:pos x="378" y="112"/>
                </a:cxn>
                <a:cxn ang="0">
                  <a:pos x="377" y="50"/>
                </a:cxn>
                <a:cxn ang="0">
                  <a:pos x="355" y="28"/>
                </a:cxn>
                <a:cxn ang="0">
                  <a:pos x="323" y="16"/>
                </a:cxn>
                <a:cxn ang="0">
                  <a:pos x="286" y="10"/>
                </a:cxn>
                <a:cxn ang="0">
                  <a:pos x="257" y="61"/>
                </a:cxn>
                <a:cxn ang="0">
                  <a:pos x="207" y="41"/>
                </a:cxn>
                <a:cxn ang="0">
                  <a:pos x="177" y="40"/>
                </a:cxn>
                <a:cxn ang="0">
                  <a:pos x="154" y="32"/>
                </a:cxn>
                <a:cxn ang="0">
                  <a:pos x="136" y="19"/>
                </a:cxn>
                <a:cxn ang="0">
                  <a:pos x="102" y="22"/>
                </a:cxn>
                <a:cxn ang="0">
                  <a:pos x="92" y="57"/>
                </a:cxn>
                <a:cxn ang="0">
                  <a:pos x="78" y="79"/>
                </a:cxn>
                <a:cxn ang="0">
                  <a:pos x="74" y="102"/>
                </a:cxn>
                <a:cxn ang="0">
                  <a:pos x="67" y="134"/>
                </a:cxn>
                <a:cxn ang="0">
                  <a:pos x="49" y="143"/>
                </a:cxn>
                <a:cxn ang="0">
                  <a:pos x="25" y="136"/>
                </a:cxn>
              </a:cxnLst>
              <a:rect l="0" t="0" r="r" b="b"/>
              <a:pathLst>
                <a:path w="463" h="492">
                  <a:moveTo>
                    <a:pt x="25" y="136"/>
                  </a:moveTo>
                  <a:cubicBezTo>
                    <a:pt x="25" y="142"/>
                    <a:pt x="25" y="141"/>
                    <a:pt x="18" y="142"/>
                  </a:cubicBezTo>
                  <a:cubicBezTo>
                    <a:pt x="15" y="142"/>
                    <a:pt x="13" y="146"/>
                    <a:pt x="10" y="147"/>
                  </a:cubicBezTo>
                  <a:cubicBezTo>
                    <a:pt x="8" y="148"/>
                    <a:pt x="1" y="148"/>
                    <a:pt x="5" y="150"/>
                  </a:cubicBezTo>
                  <a:cubicBezTo>
                    <a:pt x="11" y="155"/>
                    <a:pt x="9" y="156"/>
                    <a:pt x="4" y="160"/>
                  </a:cubicBezTo>
                  <a:cubicBezTo>
                    <a:pt x="1" y="162"/>
                    <a:pt x="7" y="165"/>
                    <a:pt x="4" y="168"/>
                  </a:cubicBezTo>
                  <a:cubicBezTo>
                    <a:pt x="0" y="173"/>
                    <a:pt x="4" y="176"/>
                    <a:pt x="9" y="179"/>
                  </a:cubicBezTo>
                  <a:cubicBezTo>
                    <a:pt x="11" y="181"/>
                    <a:pt x="11" y="194"/>
                    <a:pt x="10" y="197"/>
                  </a:cubicBezTo>
                  <a:cubicBezTo>
                    <a:pt x="10" y="206"/>
                    <a:pt x="15" y="198"/>
                    <a:pt x="16" y="204"/>
                  </a:cubicBezTo>
                  <a:cubicBezTo>
                    <a:pt x="18" y="214"/>
                    <a:pt x="26" y="212"/>
                    <a:pt x="27" y="220"/>
                  </a:cubicBezTo>
                  <a:cubicBezTo>
                    <a:pt x="29" y="229"/>
                    <a:pt x="35" y="221"/>
                    <a:pt x="39" y="229"/>
                  </a:cubicBezTo>
                  <a:cubicBezTo>
                    <a:pt x="47" y="240"/>
                    <a:pt x="47" y="240"/>
                    <a:pt x="47" y="240"/>
                  </a:cubicBezTo>
                  <a:cubicBezTo>
                    <a:pt x="52" y="247"/>
                    <a:pt x="55" y="250"/>
                    <a:pt x="57" y="258"/>
                  </a:cubicBezTo>
                  <a:cubicBezTo>
                    <a:pt x="58" y="262"/>
                    <a:pt x="59" y="264"/>
                    <a:pt x="62" y="267"/>
                  </a:cubicBezTo>
                  <a:cubicBezTo>
                    <a:pt x="65" y="270"/>
                    <a:pt x="64" y="272"/>
                    <a:pt x="65" y="275"/>
                  </a:cubicBezTo>
                  <a:cubicBezTo>
                    <a:pt x="67" y="278"/>
                    <a:pt x="69" y="282"/>
                    <a:pt x="69" y="285"/>
                  </a:cubicBezTo>
                  <a:cubicBezTo>
                    <a:pt x="84" y="289"/>
                    <a:pt x="89" y="266"/>
                    <a:pt x="105" y="279"/>
                  </a:cubicBezTo>
                  <a:cubicBezTo>
                    <a:pt x="110" y="283"/>
                    <a:pt x="121" y="293"/>
                    <a:pt x="121" y="300"/>
                  </a:cubicBezTo>
                  <a:cubicBezTo>
                    <a:pt x="121" y="303"/>
                    <a:pt x="121" y="306"/>
                    <a:pt x="122" y="309"/>
                  </a:cubicBezTo>
                  <a:cubicBezTo>
                    <a:pt x="123" y="311"/>
                    <a:pt x="127" y="313"/>
                    <a:pt x="128" y="314"/>
                  </a:cubicBezTo>
                  <a:cubicBezTo>
                    <a:pt x="131" y="317"/>
                    <a:pt x="127" y="317"/>
                    <a:pt x="126" y="318"/>
                  </a:cubicBezTo>
                  <a:cubicBezTo>
                    <a:pt x="124" y="323"/>
                    <a:pt x="136" y="320"/>
                    <a:pt x="135" y="324"/>
                  </a:cubicBezTo>
                  <a:cubicBezTo>
                    <a:pt x="133" y="329"/>
                    <a:pt x="127" y="320"/>
                    <a:pt x="124" y="330"/>
                  </a:cubicBezTo>
                  <a:cubicBezTo>
                    <a:pt x="123" y="335"/>
                    <a:pt x="127" y="336"/>
                    <a:pt x="129" y="340"/>
                  </a:cubicBezTo>
                  <a:cubicBezTo>
                    <a:pt x="131" y="343"/>
                    <a:pt x="129" y="349"/>
                    <a:pt x="129" y="353"/>
                  </a:cubicBezTo>
                  <a:cubicBezTo>
                    <a:pt x="129" y="364"/>
                    <a:pt x="130" y="359"/>
                    <a:pt x="135" y="357"/>
                  </a:cubicBezTo>
                  <a:cubicBezTo>
                    <a:pt x="138" y="356"/>
                    <a:pt x="139" y="360"/>
                    <a:pt x="140" y="362"/>
                  </a:cubicBezTo>
                  <a:cubicBezTo>
                    <a:pt x="143" y="366"/>
                    <a:pt x="143" y="365"/>
                    <a:pt x="144" y="370"/>
                  </a:cubicBezTo>
                  <a:cubicBezTo>
                    <a:pt x="144" y="373"/>
                    <a:pt x="148" y="375"/>
                    <a:pt x="149" y="378"/>
                  </a:cubicBezTo>
                  <a:cubicBezTo>
                    <a:pt x="150" y="381"/>
                    <a:pt x="149" y="383"/>
                    <a:pt x="149" y="386"/>
                  </a:cubicBezTo>
                  <a:cubicBezTo>
                    <a:pt x="149" y="390"/>
                    <a:pt x="156" y="389"/>
                    <a:pt x="155" y="395"/>
                  </a:cubicBezTo>
                  <a:cubicBezTo>
                    <a:pt x="155" y="397"/>
                    <a:pt x="152" y="403"/>
                    <a:pt x="154" y="404"/>
                  </a:cubicBezTo>
                  <a:cubicBezTo>
                    <a:pt x="162" y="409"/>
                    <a:pt x="161" y="409"/>
                    <a:pt x="170" y="409"/>
                  </a:cubicBezTo>
                  <a:cubicBezTo>
                    <a:pt x="174" y="408"/>
                    <a:pt x="179" y="407"/>
                    <a:pt x="179" y="413"/>
                  </a:cubicBezTo>
                  <a:cubicBezTo>
                    <a:pt x="178" y="418"/>
                    <a:pt x="178" y="418"/>
                    <a:pt x="178" y="418"/>
                  </a:cubicBezTo>
                  <a:cubicBezTo>
                    <a:pt x="178" y="418"/>
                    <a:pt x="178" y="418"/>
                    <a:pt x="178" y="418"/>
                  </a:cubicBezTo>
                  <a:cubicBezTo>
                    <a:pt x="183" y="420"/>
                    <a:pt x="182" y="424"/>
                    <a:pt x="185" y="426"/>
                  </a:cubicBezTo>
                  <a:cubicBezTo>
                    <a:pt x="186" y="427"/>
                    <a:pt x="192" y="427"/>
                    <a:pt x="194" y="427"/>
                  </a:cubicBezTo>
                  <a:cubicBezTo>
                    <a:pt x="199" y="427"/>
                    <a:pt x="206" y="427"/>
                    <a:pt x="212" y="427"/>
                  </a:cubicBezTo>
                  <a:cubicBezTo>
                    <a:pt x="214" y="428"/>
                    <a:pt x="221" y="431"/>
                    <a:pt x="218" y="434"/>
                  </a:cubicBezTo>
                  <a:cubicBezTo>
                    <a:pt x="218" y="440"/>
                    <a:pt x="220" y="438"/>
                    <a:pt x="224" y="439"/>
                  </a:cubicBezTo>
                  <a:cubicBezTo>
                    <a:pt x="224" y="442"/>
                    <a:pt x="224" y="444"/>
                    <a:pt x="225" y="447"/>
                  </a:cubicBezTo>
                  <a:cubicBezTo>
                    <a:pt x="226" y="452"/>
                    <a:pt x="224" y="449"/>
                    <a:pt x="220" y="450"/>
                  </a:cubicBezTo>
                  <a:cubicBezTo>
                    <a:pt x="218" y="451"/>
                    <a:pt x="216" y="452"/>
                    <a:pt x="215" y="454"/>
                  </a:cubicBezTo>
                  <a:cubicBezTo>
                    <a:pt x="214" y="456"/>
                    <a:pt x="211" y="455"/>
                    <a:pt x="210" y="457"/>
                  </a:cubicBezTo>
                  <a:cubicBezTo>
                    <a:pt x="209" y="458"/>
                    <a:pt x="217" y="461"/>
                    <a:pt x="218" y="463"/>
                  </a:cubicBezTo>
                  <a:cubicBezTo>
                    <a:pt x="221" y="468"/>
                    <a:pt x="220" y="476"/>
                    <a:pt x="227" y="468"/>
                  </a:cubicBezTo>
                  <a:cubicBezTo>
                    <a:pt x="229" y="465"/>
                    <a:pt x="233" y="456"/>
                    <a:pt x="238" y="460"/>
                  </a:cubicBezTo>
                  <a:cubicBezTo>
                    <a:pt x="236" y="469"/>
                    <a:pt x="243" y="466"/>
                    <a:pt x="249" y="469"/>
                  </a:cubicBezTo>
                  <a:cubicBezTo>
                    <a:pt x="253" y="470"/>
                    <a:pt x="248" y="475"/>
                    <a:pt x="254" y="478"/>
                  </a:cubicBezTo>
                  <a:cubicBezTo>
                    <a:pt x="257" y="479"/>
                    <a:pt x="262" y="492"/>
                    <a:pt x="267" y="490"/>
                  </a:cubicBezTo>
                  <a:cubicBezTo>
                    <a:pt x="272" y="489"/>
                    <a:pt x="271" y="487"/>
                    <a:pt x="276" y="488"/>
                  </a:cubicBezTo>
                  <a:cubicBezTo>
                    <a:pt x="280" y="488"/>
                    <a:pt x="281" y="484"/>
                    <a:pt x="283" y="482"/>
                  </a:cubicBezTo>
                  <a:cubicBezTo>
                    <a:pt x="283" y="482"/>
                    <a:pt x="283" y="482"/>
                    <a:pt x="283" y="482"/>
                  </a:cubicBezTo>
                  <a:cubicBezTo>
                    <a:pt x="287" y="477"/>
                    <a:pt x="283" y="476"/>
                    <a:pt x="284" y="472"/>
                  </a:cubicBezTo>
                  <a:cubicBezTo>
                    <a:pt x="285" y="472"/>
                    <a:pt x="288" y="468"/>
                    <a:pt x="289" y="467"/>
                  </a:cubicBezTo>
                  <a:cubicBezTo>
                    <a:pt x="290" y="466"/>
                    <a:pt x="288" y="464"/>
                    <a:pt x="287" y="463"/>
                  </a:cubicBezTo>
                  <a:cubicBezTo>
                    <a:pt x="287" y="460"/>
                    <a:pt x="289" y="458"/>
                    <a:pt x="290" y="456"/>
                  </a:cubicBezTo>
                  <a:cubicBezTo>
                    <a:pt x="290" y="454"/>
                    <a:pt x="290" y="451"/>
                    <a:pt x="290" y="448"/>
                  </a:cubicBezTo>
                  <a:cubicBezTo>
                    <a:pt x="293" y="447"/>
                    <a:pt x="302" y="447"/>
                    <a:pt x="305" y="447"/>
                  </a:cubicBezTo>
                  <a:cubicBezTo>
                    <a:pt x="309" y="446"/>
                    <a:pt x="305" y="445"/>
                    <a:pt x="304" y="444"/>
                  </a:cubicBezTo>
                  <a:cubicBezTo>
                    <a:pt x="303" y="440"/>
                    <a:pt x="305" y="436"/>
                    <a:pt x="304" y="432"/>
                  </a:cubicBezTo>
                  <a:cubicBezTo>
                    <a:pt x="303" y="430"/>
                    <a:pt x="300" y="432"/>
                    <a:pt x="299" y="428"/>
                  </a:cubicBezTo>
                  <a:cubicBezTo>
                    <a:pt x="298" y="424"/>
                    <a:pt x="299" y="418"/>
                    <a:pt x="299" y="413"/>
                  </a:cubicBezTo>
                  <a:cubicBezTo>
                    <a:pt x="298" y="407"/>
                    <a:pt x="302" y="405"/>
                    <a:pt x="302" y="399"/>
                  </a:cubicBezTo>
                  <a:cubicBezTo>
                    <a:pt x="304" y="395"/>
                    <a:pt x="303" y="390"/>
                    <a:pt x="304" y="386"/>
                  </a:cubicBezTo>
                  <a:cubicBezTo>
                    <a:pt x="305" y="381"/>
                    <a:pt x="311" y="371"/>
                    <a:pt x="315" y="368"/>
                  </a:cubicBezTo>
                  <a:cubicBezTo>
                    <a:pt x="320" y="365"/>
                    <a:pt x="321" y="360"/>
                    <a:pt x="327" y="357"/>
                  </a:cubicBezTo>
                  <a:cubicBezTo>
                    <a:pt x="330" y="355"/>
                    <a:pt x="336" y="354"/>
                    <a:pt x="334" y="351"/>
                  </a:cubicBezTo>
                  <a:cubicBezTo>
                    <a:pt x="333" y="349"/>
                    <a:pt x="329" y="351"/>
                    <a:pt x="329" y="347"/>
                  </a:cubicBezTo>
                  <a:cubicBezTo>
                    <a:pt x="330" y="342"/>
                    <a:pt x="330" y="342"/>
                    <a:pt x="330" y="342"/>
                  </a:cubicBezTo>
                  <a:cubicBezTo>
                    <a:pt x="330" y="339"/>
                    <a:pt x="335" y="338"/>
                    <a:pt x="332" y="335"/>
                  </a:cubicBezTo>
                  <a:cubicBezTo>
                    <a:pt x="327" y="332"/>
                    <a:pt x="330" y="328"/>
                    <a:pt x="330" y="324"/>
                  </a:cubicBezTo>
                  <a:cubicBezTo>
                    <a:pt x="334" y="319"/>
                    <a:pt x="326" y="316"/>
                    <a:pt x="326" y="310"/>
                  </a:cubicBezTo>
                  <a:cubicBezTo>
                    <a:pt x="326" y="308"/>
                    <a:pt x="331" y="309"/>
                    <a:pt x="332" y="309"/>
                  </a:cubicBezTo>
                  <a:cubicBezTo>
                    <a:pt x="338" y="308"/>
                    <a:pt x="341" y="302"/>
                    <a:pt x="346" y="300"/>
                  </a:cubicBezTo>
                  <a:cubicBezTo>
                    <a:pt x="349" y="298"/>
                    <a:pt x="346" y="306"/>
                    <a:pt x="354" y="299"/>
                  </a:cubicBezTo>
                  <a:cubicBezTo>
                    <a:pt x="357" y="296"/>
                    <a:pt x="359" y="292"/>
                    <a:pt x="357" y="288"/>
                  </a:cubicBezTo>
                  <a:cubicBezTo>
                    <a:pt x="356" y="285"/>
                    <a:pt x="366" y="282"/>
                    <a:pt x="369" y="277"/>
                  </a:cubicBezTo>
                  <a:cubicBezTo>
                    <a:pt x="372" y="271"/>
                    <a:pt x="370" y="270"/>
                    <a:pt x="378" y="270"/>
                  </a:cubicBezTo>
                  <a:cubicBezTo>
                    <a:pt x="402" y="269"/>
                    <a:pt x="402" y="269"/>
                    <a:pt x="402" y="269"/>
                  </a:cubicBezTo>
                  <a:cubicBezTo>
                    <a:pt x="406" y="269"/>
                    <a:pt x="407" y="264"/>
                    <a:pt x="410" y="267"/>
                  </a:cubicBezTo>
                  <a:cubicBezTo>
                    <a:pt x="413" y="270"/>
                    <a:pt x="417" y="267"/>
                    <a:pt x="421" y="267"/>
                  </a:cubicBezTo>
                  <a:cubicBezTo>
                    <a:pt x="426" y="268"/>
                    <a:pt x="424" y="267"/>
                    <a:pt x="426" y="271"/>
                  </a:cubicBezTo>
                  <a:cubicBezTo>
                    <a:pt x="427" y="273"/>
                    <a:pt x="429" y="271"/>
                    <a:pt x="431" y="270"/>
                  </a:cubicBezTo>
                  <a:cubicBezTo>
                    <a:pt x="435" y="270"/>
                    <a:pt x="436" y="275"/>
                    <a:pt x="440" y="274"/>
                  </a:cubicBezTo>
                  <a:cubicBezTo>
                    <a:pt x="451" y="271"/>
                    <a:pt x="451" y="271"/>
                    <a:pt x="451" y="271"/>
                  </a:cubicBezTo>
                  <a:cubicBezTo>
                    <a:pt x="454" y="270"/>
                    <a:pt x="457" y="270"/>
                    <a:pt x="460" y="270"/>
                  </a:cubicBezTo>
                  <a:cubicBezTo>
                    <a:pt x="463" y="270"/>
                    <a:pt x="461" y="263"/>
                    <a:pt x="461" y="261"/>
                  </a:cubicBezTo>
                  <a:cubicBezTo>
                    <a:pt x="462" y="258"/>
                    <a:pt x="463" y="253"/>
                    <a:pt x="463" y="250"/>
                  </a:cubicBezTo>
                  <a:cubicBezTo>
                    <a:pt x="456" y="249"/>
                    <a:pt x="453" y="245"/>
                    <a:pt x="454" y="238"/>
                  </a:cubicBezTo>
                  <a:cubicBezTo>
                    <a:pt x="456" y="237"/>
                    <a:pt x="459" y="236"/>
                    <a:pt x="460" y="235"/>
                  </a:cubicBezTo>
                  <a:cubicBezTo>
                    <a:pt x="461" y="234"/>
                    <a:pt x="457" y="228"/>
                    <a:pt x="457" y="227"/>
                  </a:cubicBezTo>
                  <a:cubicBezTo>
                    <a:pt x="455" y="223"/>
                    <a:pt x="459" y="218"/>
                    <a:pt x="454" y="217"/>
                  </a:cubicBezTo>
                  <a:cubicBezTo>
                    <a:pt x="448" y="215"/>
                    <a:pt x="446" y="214"/>
                    <a:pt x="445" y="207"/>
                  </a:cubicBezTo>
                  <a:cubicBezTo>
                    <a:pt x="446" y="201"/>
                    <a:pt x="446" y="201"/>
                    <a:pt x="446" y="201"/>
                  </a:cubicBezTo>
                  <a:cubicBezTo>
                    <a:pt x="446" y="201"/>
                    <a:pt x="446" y="201"/>
                    <a:pt x="446" y="201"/>
                  </a:cubicBezTo>
                  <a:cubicBezTo>
                    <a:pt x="442" y="198"/>
                    <a:pt x="441" y="204"/>
                    <a:pt x="436" y="203"/>
                  </a:cubicBezTo>
                  <a:cubicBezTo>
                    <a:pt x="432" y="201"/>
                    <a:pt x="436" y="211"/>
                    <a:pt x="436" y="212"/>
                  </a:cubicBezTo>
                  <a:cubicBezTo>
                    <a:pt x="435" y="214"/>
                    <a:pt x="435" y="216"/>
                    <a:pt x="434" y="219"/>
                  </a:cubicBezTo>
                  <a:cubicBezTo>
                    <a:pt x="433" y="223"/>
                    <a:pt x="428" y="223"/>
                    <a:pt x="428" y="230"/>
                  </a:cubicBezTo>
                  <a:cubicBezTo>
                    <a:pt x="428" y="239"/>
                    <a:pt x="419" y="232"/>
                    <a:pt x="416" y="229"/>
                  </a:cubicBezTo>
                  <a:cubicBezTo>
                    <a:pt x="410" y="224"/>
                    <a:pt x="399" y="238"/>
                    <a:pt x="399" y="220"/>
                  </a:cubicBezTo>
                  <a:cubicBezTo>
                    <a:pt x="399" y="219"/>
                    <a:pt x="400" y="216"/>
                    <a:pt x="400" y="214"/>
                  </a:cubicBezTo>
                  <a:cubicBezTo>
                    <a:pt x="400" y="211"/>
                    <a:pt x="393" y="218"/>
                    <a:pt x="391" y="211"/>
                  </a:cubicBezTo>
                  <a:cubicBezTo>
                    <a:pt x="390" y="209"/>
                    <a:pt x="387" y="206"/>
                    <a:pt x="387" y="205"/>
                  </a:cubicBezTo>
                  <a:cubicBezTo>
                    <a:pt x="387" y="202"/>
                    <a:pt x="387" y="201"/>
                    <a:pt x="385" y="199"/>
                  </a:cubicBezTo>
                  <a:cubicBezTo>
                    <a:pt x="378" y="195"/>
                    <a:pt x="376" y="195"/>
                    <a:pt x="373" y="187"/>
                  </a:cubicBezTo>
                  <a:cubicBezTo>
                    <a:pt x="371" y="183"/>
                    <a:pt x="368" y="182"/>
                    <a:pt x="364" y="180"/>
                  </a:cubicBezTo>
                  <a:cubicBezTo>
                    <a:pt x="361" y="178"/>
                    <a:pt x="364" y="170"/>
                    <a:pt x="366" y="168"/>
                  </a:cubicBezTo>
                  <a:cubicBezTo>
                    <a:pt x="370" y="162"/>
                    <a:pt x="379" y="163"/>
                    <a:pt x="372" y="156"/>
                  </a:cubicBezTo>
                  <a:cubicBezTo>
                    <a:pt x="369" y="153"/>
                    <a:pt x="366" y="150"/>
                    <a:pt x="364" y="146"/>
                  </a:cubicBezTo>
                  <a:cubicBezTo>
                    <a:pt x="363" y="144"/>
                    <a:pt x="371" y="140"/>
                    <a:pt x="372" y="138"/>
                  </a:cubicBezTo>
                  <a:cubicBezTo>
                    <a:pt x="383" y="133"/>
                    <a:pt x="381" y="121"/>
                    <a:pt x="378" y="112"/>
                  </a:cubicBezTo>
                  <a:cubicBezTo>
                    <a:pt x="376" y="105"/>
                    <a:pt x="377" y="90"/>
                    <a:pt x="379" y="83"/>
                  </a:cubicBezTo>
                  <a:cubicBezTo>
                    <a:pt x="380" y="77"/>
                    <a:pt x="386" y="72"/>
                    <a:pt x="385" y="66"/>
                  </a:cubicBezTo>
                  <a:cubicBezTo>
                    <a:pt x="384" y="60"/>
                    <a:pt x="381" y="55"/>
                    <a:pt x="377" y="50"/>
                  </a:cubicBezTo>
                  <a:cubicBezTo>
                    <a:pt x="375" y="45"/>
                    <a:pt x="376" y="41"/>
                    <a:pt x="376" y="36"/>
                  </a:cubicBezTo>
                  <a:cubicBezTo>
                    <a:pt x="376" y="33"/>
                    <a:pt x="370" y="34"/>
                    <a:pt x="368" y="33"/>
                  </a:cubicBezTo>
                  <a:cubicBezTo>
                    <a:pt x="363" y="32"/>
                    <a:pt x="357" y="33"/>
                    <a:pt x="355" y="28"/>
                  </a:cubicBezTo>
                  <a:cubicBezTo>
                    <a:pt x="354" y="24"/>
                    <a:pt x="349" y="21"/>
                    <a:pt x="345" y="19"/>
                  </a:cubicBezTo>
                  <a:cubicBezTo>
                    <a:pt x="345" y="19"/>
                    <a:pt x="345" y="19"/>
                    <a:pt x="345" y="19"/>
                  </a:cubicBezTo>
                  <a:cubicBezTo>
                    <a:pt x="323" y="16"/>
                    <a:pt x="323" y="16"/>
                    <a:pt x="323" y="16"/>
                  </a:cubicBezTo>
                  <a:cubicBezTo>
                    <a:pt x="318" y="16"/>
                    <a:pt x="308" y="15"/>
                    <a:pt x="302" y="16"/>
                  </a:cubicBezTo>
                  <a:cubicBezTo>
                    <a:pt x="299" y="16"/>
                    <a:pt x="291" y="14"/>
                    <a:pt x="291" y="10"/>
                  </a:cubicBezTo>
                  <a:cubicBezTo>
                    <a:pt x="291" y="4"/>
                    <a:pt x="289" y="8"/>
                    <a:pt x="286" y="10"/>
                  </a:cubicBezTo>
                  <a:cubicBezTo>
                    <a:pt x="279" y="14"/>
                    <a:pt x="291" y="22"/>
                    <a:pt x="277" y="30"/>
                  </a:cubicBezTo>
                  <a:cubicBezTo>
                    <a:pt x="272" y="33"/>
                    <a:pt x="262" y="46"/>
                    <a:pt x="267" y="51"/>
                  </a:cubicBezTo>
                  <a:cubicBezTo>
                    <a:pt x="269" y="55"/>
                    <a:pt x="259" y="61"/>
                    <a:pt x="257" y="61"/>
                  </a:cubicBezTo>
                  <a:cubicBezTo>
                    <a:pt x="252" y="59"/>
                    <a:pt x="246" y="50"/>
                    <a:pt x="243" y="46"/>
                  </a:cubicBezTo>
                  <a:cubicBezTo>
                    <a:pt x="241" y="42"/>
                    <a:pt x="235" y="45"/>
                    <a:pt x="231" y="43"/>
                  </a:cubicBezTo>
                  <a:cubicBezTo>
                    <a:pt x="223" y="39"/>
                    <a:pt x="210" y="65"/>
                    <a:pt x="207" y="41"/>
                  </a:cubicBezTo>
                  <a:cubicBezTo>
                    <a:pt x="207" y="41"/>
                    <a:pt x="207" y="41"/>
                    <a:pt x="207" y="41"/>
                  </a:cubicBezTo>
                  <a:cubicBezTo>
                    <a:pt x="202" y="41"/>
                    <a:pt x="192" y="51"/>
                    <a:pt x="188" y="49"/>
                  </a:cubicBezTo>
                  <a:cubicBezTo>
                    <a:pt x="183" y="46"/>
                    <a:pt x="185" y="36"/>
                    <a:pt x="177" y="40"/>
                  </a:cubicBezTo>
                  <a:cubicBezTo>
                    <a:pt x="171" y="44"/>
                    <a:pt x="172" y="40"/>
                    <a:pt x="167" y="38"/>
                  </a:cubicBezTo>
                  <a:cubicBezTo>
                    <a:pt x="160" y="35"/>
                    <a:pt x="163" y="33"/>
                    <a:pt x="161" y="28"/>
                  </a:cubicBezTo>
                  <a:cubicBezTo>
                    <a:pt x="158" y="22"/>
                    <a:pt x="156" y="32"/>
                    <a:pt x="154" y="32"/>
                  </a:cubicBezTo>
                  <a:cubicBezTo>
                    <a:pt x="150" y="32"/>
                    <a:pt x="149" y="27"/>
                    <a:pt x="148" y="25"/>
                  </a:cubicBezTo>
                  <a:cubicBezTo>
                    <a:pt x="144" y="18"/>
                    <a:pt x="145" y="25"/>
                    <a:pt x="141" y="25"/>
                  </a:cubicBezTo>
                  <a:cubicBezTo>
                    <a:pt x="138" y="24"/>
                    <a:pt x="138" y="21"/>
                    <a:pt x="136" y="19"/>
                  </a:cubicBezTo>
                  <a:cubicBezTo>
                    <a:pt x="134" y="16"/>
                    <a:pt x="132" y="16"/>
                    <a:pt x="129" y="16"/>
                  </a:cubicBezTo>
                  <a:cubicBezTo>
                    <a:pt x="121" y="15"/>
                    <a:pt x="116" y="0"/>
                    <a:pt x="112" y="17"/>
                  </a:cubicBezTo>
                  <a:cubicBezTo>
                    <a:pt x="111" y="25"/>
                    <a:pt x="108" y="20"/>
                    <a:pt x="102" y="22"/>
                  </a:cubicBezTo>
                  <a:cubicBezTo>
                    <a:pt x="97" y="29"/>
                    <a:pt x="100" y="31"/>
                    <a:pt x="98" y="37"/>
                  </a:cubicBezTo>
                  <a:cubicBezTo>
                    <a:pt x="97" y="40"/>
                    <a:pt x="90" y="40"/>
                    <a:pt x="95" y="44"/>
                  </a:cubicBezTo>
                  <a:cubicBezTo>
                    <a:pt x="103" y="49"/>
                    <a:pt x="87" y="53"/>
                    <a:pt x="92" y="57"/>
                  </a:cubicBezTo>
                  <a:cubicBezTo>
                    <a:pt x="98" y="62"/>
                    <a:pt x="88" y="62"/>
                    <a:pt x="86" y="64"/>
                  </a:cubicBezTo>
                  <a:cubicBezTo>
                    <a:pt x="85" y="65"/>
                    <a:pt x="84" y="70"/>
                    <a:pt x="83" y="72"/>
                  </a:cubicBezTo>
                  <a:cubicBezTo>
                    <a:pt x="82" y="75"/>
                    <a:pt x="78" y="76"/>
                    <a:pt x="78" y="79"/>
                  </a:cubicBezTo>
                  <a:cubicBezTo>
                    <a:pt x="79" y="82"/>
                    <a:pt x="83" y="83"/>
                    <a:pt x="78" y="86"/>
                  </a:cubicBezTo>
                  <a:cubicBezTo>
                    <a:pt x="75" y="87"/>
                    <a:pt x="80" y="89"/>
                    <a:pt x="76" y="93"/>
                  </a:cubicBezTo>
                  <a:cubicBezTo>
                    <a:pt x="75" y="96"/>
                    <a:pt x="78" y="100"/>
                    <a:pt x="74" y="102"/>
                  </a:cubicBezTo>
                  <a:cubicBezTo>
                    <a:pt x="72" y="103"/>
                    <a:pt x="67" y="103"/>
                    <a:pt x="66" y="105"/>
                  </a:cubicBezTo>
                  <a:cubicBezTo>
                    <a:pt x="63" y="111"/>
                    <a:pt x="67" y="119"/>
                    <a:pt x="65" y="125"/>
                  </a:cubicBezTo>
                  <a:cubicBezTo>
                    <a:pt x="64" y="130"/>
                    <a:pt x="63" y="131"/>
                    <a:pt x="67" y="134"/>
                  </a:cubicBezTo>
                  <a:cubicBezTo>
                    <a:pt x="66" y="136"/>
                    <a:pt x="62" y="137"/>
                    <a:pt x="61" y="140"/>
                  </a:cubicBezTo>
                  <a:cubicBezTo>
                    <a:pt x="59" y="142"/>
                    <a:pt x="58" y="148"/>
                    <a:pt x="55" y="144"/>
                  </a:cubicBezTo>
                  <a:cubicBezTo>
                    <a:pt x="53" y="142"/>
                    <a:pt x="52" y="143"/>
                    <a:pt x="49" y="143"/>
                  </a:cubicBezTo>
                  <a:cubicBezTo>
                    <a:pt x="46" y="144"/>
                    <a:pt x="41" y="145"/>
                    <a:pt x="38" y="145"/>
                  </a:cubicBezTo>
                  <a:cubicBezTo>
                    <a:pt x="34" y="145"/>
                    <a:pt x="35" y="139"/>
                    <a:pt x="33" y="136"/>
                  </a:cubicBezTo>
                  <a:cubicBezTo>
                    <a:pt x="25" y="136"/>
                    <a:pt x="25" y="136"/>
                    <a:pt x="25" y="13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2871788" y="2568575"/>
              <a:ext cx="612775" cy="768350"/>
            </a:xfrm>
            <a:custGeom>
              <a:avLst/>
              <a:gdLst/>
              <a:ahLst/>
              <a:cxnLst>
                <a:cxn ang="0">
                  <a:pos x="4" y="269"/>
                </a:cxn>
                <a:cxn ang="0">
                  <a:pos x="21" y="250"/>
                </a:cxn>
                <a:cxn ang="0">
                  <a:pos x="19" y="205"/>
                </a:cxn>
                <a:cxn ang="0">
                  <a:pos x="51" y="157"/>
                </a:cxn>
                <a:cxn ang="0">
                  <a:pos x="47" y="130"/>
                </a:cxn>
                <a:cxn ang="0">
                  <a:pos x="71" y="105"/>
                </a:cxn>
                <a:cxn ang="0">
                  <a:pos x="119" y="75"/>
                </a:cxn>
                <a:cxn ang="0">
                  <a:pos x="148" y="76"/>
                </a:cxn>
                <a:cxn ang="0">
                  <a:pos x="178" y="67"/>
                </a:cxn>
                <a:cxn ang="0">
                  <a:pos x="174" y="33"/>
                </a:cxn>
                <a:cxn ang="0">
                  <a:pos x="163" y="7"/>
                </a:cxn>
                <a:cxn ang="0">
                  <a:pos x="217" y="8"/>
                </a:cxn>
                <a:cxn ang="0">
                  <a:pos x="266" y="26"/>
                </a:cxn>
                <a:cxn ang="0">
                  <a:pos x="307" y="42"/>
                </a:cxn>
                <a:cxn ang="0">
                  <a:pos x="342" y="61"/>
                </a:cxn>
                <a:cxn ang="0">
                  <a:pos x="321" y="105"/>
                </a:cxn>
                <a:cxn ang="0">
                  <a:pos x="304" y="121"/>
                </a:cxn>
                <a:cxn ang="0">
                  <a:pos x="261" y="167"/>
                </a:cxn>
                <a:cxn ang="0">
                  <a:pos x="233" y="179"/>
                </a:cxn>
                <a:cxn ang="0">
                  <a:pos x="200" y="204"/>
                </a:cxn>
                <a:cxn ang="0">
                  <a:pos x="208" y="239"/>
                </a:cxn>
                <a:cxn ang="0">
                  <a:pos x="234" y="265"/>
                </a:cxn>
                <a:cxn ang="0">
                  <a:pos x="253" y="283"/>
                </a:cxn>
                <a:cxn ang="0">
                  <a:pos x="277" y="255"/>
                </a:cxn>
                <a:cxn ang="0">
                  <a:pos x="289" y="292"/>
                </a:cxn>
                <a:cxn ang="0">
                  <a:pos x="289" y="315"/>
                </a:cxn>
                <a:cxn ang="0">
                  <a:pos x="281" y="344"/>
                </a:cxn>
                <a:cxn ang="0">
                  <a:pos x="271" y="356"/>
                </a:cxn>
                <a:cxn ang="0">
                  <a:pos x="248" y="332"/>
                </a:cxn>
                <a:cxn ang="0">
                  <a:pos x="222" y="314"/>
                </a:cxn>
                <a:cxn ang="0">
                  <a:pos x="188" y="295"/>
                </a:cxn>
                <a:cxn ang="0">
                  <a:pos x="162" y="317"/>
                </a:cxn>
                <a:cxn ang="0">
                  <a:pos x="144" y="352"/>
                </a:cxn>
                <a:cxn ang="0">
                  <a:pos x="153" y="375"/>
                </a:cxn>
                <a:cxn ang="0">
                  <a:pos x="159" y="397"/>
                </a:cxn>
                <a:cxn ang="0">
                  <a:pos x="132" y="418"/>
                </a:cxn>
                <a:cxn ang="0">
                  <a:pos x="91" y="434"/>
                </a:cxn>
                <a:cxn ang="0">
                  <a:pos x="69" y="403"/>
                </a:cxn>
                <a:cxn ang="0">
                  <a:pos x="70" y="378"/>
                </a:cxn>
                <a:cxn ang="0">
                  <a:pos x="85" y="348"/>
                </a:cxn>
                <a:cxn ang="0">
                  <a:pos x="120" y="328"/>
                </a:cxn>
                <a:cxn ang="0">
                  <a:pos x="120" y="305"/>
                </a:cxn>
                <a:cxn ang="0">
                  <a:pos x="97" y="307"/>
                </a:cxn>
                <a:cxn ang="0">
                  <a:pos x="71" y="303"/>
                </a:cxn>
                <a:cxn ang="0">
                  <a:pos x="59" y="269"/>
                </a:cxn>
                <a:cxn ang="0">
                  <a:pos x="53" y="270"/>
                </a:cxn>
                <a:cxn ang="0">
                  <a:pos x="54" y="256"/>
                </a:cxn>
                <a:cxn ang="0">
                  <a:pos x="38" y="286"/>
                </a:cxn>
                <a:cxn ang="0">
                  <a:pos x="15" y="288"/>
                </a:cxn>
                <a:cxn ang="0">
                  <a:pos x="1" y="294"/>
                </a:cxn>
              </a:cxnLst>
              <a:rect l="0" t="0" r="r" b="b"/>
              <a:pathLst>
                <a:path w="348" h="436">
                  <a:moveTo>
                    <a:pt x="0" y="288"/>
                  </a:moveTo>
                  <a:cubicBezTo>
                    <a:pt x="4" y="283"/>
                    <a:pt x="0" y="282"/>
                    <a:pt x="1" y="278"/>
                  </a:cubicBezTo>
                  <a:cubicBezTo>
                    <a:pt x="2" y="278"/>
                    <a:pt x="5" y="274"/>
                    <a:pt x="6" y="273"/>
                  </a:cubicBezTo>
                  <a:cubicBezTo>
                    <a:pt x="7" y="272"/>
                    <a:pt x="5" y="270"/>
                    <a:pt x="4" y="269"/>
                  </a:cubicBezTo>
                  <a:cubicBezTo>
                    <a:pt x="4" y="266"/>
                    <a:pt x="6" y="264"/>
                    <a:pt x="7" y="262"/>
                  </a:cubicBezTo>
                  <a:cubicBezTo>
                    <a:pt x="7" y="260"/>
                    <a:pt x="7" y="257"/>
                    <a:pt x="7" y="254"/>
                  </a:cubicBezTo>
                  <a:cubicBezTo>
                    <a:pt x="10" y="253"/>
                    <a:pt x="19" y="253"/>
                    <a:pt x="22" y="253"/>
                  </a:cubicBezTo>
                  <a:cubicBezTo>
                    <a:pt x="26" y="252"/>
                    <a:pt x="22" y="251"/>
                    <a:pt x="21" y="250"/>
                  </a:cubicBezTo>
                  <a:cubicBezTo>
                    <a:pt x="20" y="246"/>
                    <a:pt x="22" y="242"/>
                    <a:pt x="21" y="238"/>
                  </a:cubicBezTo>
                  <a:cubicBezTo>
                    <a:pt x="20" y="236"/>
                    <a:pt x="17" y="238"/>
                    <a:pt x="16" y="234"/>
                  </a:cubicBezTo>
                  <a:cubicBezTo>
                    <a:pt x="15" y="230"/>
                    <a:pt x="16" y="224"/>
                    <a:pt x="16" y="219"/>
                  </a:cubicBezTo>
                  <a:cubicBezTo>
                    <a:pt x="15" y="213"/>
                    <a:pt x="19" y="211"/>
                    <a:pt x="19" y="205"/>
                  </a:cubicBezTo>
                  <a:cubicBezTo>
                    <a:pt x="21" y="201"/>
                    <a:pt x="20" y="196"/>
                    <a:pt x="21" y="192"/>
                  </a:cubicBezTo>
                  <a:cubicBezTo>
                    <a:pt x="22" y="187"/>
                    <a:pt x="28" y="177"/>
                    <a:pt x="32" y="174"/>
                  </a:cubicBezTo>
                  <a:cubicBezTo>
                    <a:pt x="37" y="171"/>
                    <a:pt x="38" y="166"/>
                    <a:pt x="44" y="163"/>
                  </a:cubicBezTo>
                  <a:cubicBezTo>
                    <a:pt x="47" y="161"/>
                    <a:pt x="53" y="160"/>
                    <a:pt x="51" y="157"/>
                  </a:cubicBezTo>
                  <a:cubicBezTo>
                    <a:pt x="50" y="155"/>
                    <a:pt x="46" y="157"/>
                    <a:pt x="46" y="153"/>
                  </a:cubicBezTo>
                  <a:cubicBezTo>
                    <a:pt x="47" y="148"/>
                    <a:pt x="47" y="148"/>
                    <a:pt x="47" y="148"/>
                  </a:cubicBezTo>
                  <a:cubicBezTo>
                    <a:pt x="47" y="145"/>
                    <a:pt x="52" y="144"/>
                    <a:pt x="49" y="141"/>
                  </a:cubicBezTo>
                  <a:cubicBezTo>
                    <a:pt x="44" y="138"/>
                    <a:pt x="47" y="134"/>
                    <a:pt x="47" y="130"/>
                  </a:cubicBezTo>
                  <a:cubicBezTo>
                    <a:pt x="51" y="125"/>
                    <a:pt x="43" y="122"/>
                    <a:pt x="43" y="116"/>
                  </a:cubicBezTo>
                  <a:cubicBezTo>
                    <a:pt x="43" y="114"/>
                    <a:pt x="48" y="115"/>
                    <a:pt x="49" y="115"/>
                  </a:cubicBezTo>
                  <a:cubicBezTo>
                    <a:pt x="55" y="114"/>
                    <a:pt x="58" y="108"/>
                    <a:pt x="63" y="106"/>
                  </a:cubicBezTo>
                  <a:cubicBezTo>
                    <a:pt x="66" y="104"/>
                    <a:pt x="63" y="112"/>
                    <a:pt x="71" y="105"/>
                  </a:cubicBezTo>
                  <a:cubicBezTo>
                    <a:pt x="74" y="102"/>
                    <a:pt x="76" y="98"/>
                    <a:pt x="74" y="94"/>
                  </a:cubicBezTo>
                  <a:cubicBezTo>
                    <a:pt x="73" y="91"/>
                    <a:pt x="83" y="88"/>
                    <a:pt x="86" y="83"/>
                  </a:cubicBezTo>
                  <a:cubicBezTo>
                    <a:pt x="89" y="77"/>
                    <a:pt x="87" y="76"/>
                    <a:pt x="95" y="76"/>
                  </a:cubicBezTo>
                  <a:cubicBezTo>
                    <a:pt x="119" y="75"/>
                    <a:pt x="119" y="75"/>
                    <a:pt x="119" y="75"/>
                  </a:cubicBezTo>
                  <a:cubicBezTo>
                    <a:pt x="123" y="75"/>
                    <a:pt x="124" y="70"/>
                    <a:pt x="127" y="73"/>
                  </a:cubicBezTo>
                  <a:cubicBezTo>
                    <a:pt x="130" y="76"/>
                    <a:pt x="134" y="73"/>
                    <a:pt x="138" y="73"/>
                  </a:cubicBezTo>
                  <a:cubicBezTo>
                    <a:pt x="143" y="74"/>
                    <a:pt x="141" y="73"/>
                    <a:pt x="143" y="77"/>
                  </a:cubicBezTo>
                  <a:cubicBezTo>
                    <a:pt x="144" y="79"/>
                    <a:pt x="146" y="77"/>
                    <a:pt x="148" y="76"/>
                  </a:cubicBezTo>
                  <a:cubicBezTo>
                    <a:pt x="152" y="76"/>
                    <a:pt x="153" y="81"/>
                    <a:pt x="157" y="80"/>
                  </a:cubicBezTo>
                  <a:cubicBezTo>
                    <a:pt x="168" y="77"/>
                    <a:pt x="168" y="77"/>
                    <a:pt x="168" y="77"/>
                  </a:cubicBezTo>
                  <a:cubicBezTo>
                    <a:pt x="171" y="76"/>
                    <a:pt x="174" y="76"/>
                    <a:pt x="177" y="76"/>
                  </a:cubicBezTo>
                  <a:cubicBezTo>
                    <a:pt x="180" y="76"/>
                    <a:pt x="178" y="69"/>
                    <a:pt x="178" y="67"/>
                  </a:cubicBezTo>
                  <a:cubicBezTo>
                    <a:pt x="179" y="64"/>
                    <a:pt x="180" y="59"/>
                    <a:pt x="180" y="56"/>
                  </a:cubicBezTo>
                  <a:cubicBezTo>
                    <a:pt x="173" y="55"/>
                    <a:pt x="170" y="51"/>
                    <a:pt x="171" y="44"/>
                  </a:cubicBezTo>
                  <a:cubicBezTo>
                    <a:pt x="173" y="43"/>
                    <a:pt x="176" y="42"/>
                    <a:pt x="177" y="41"/>
                  </a:cubicBezTo>
                  <a:cubicBezTo>
                    <a:pt x="178" y="40"/>
                    <a:pt x="174" y="34"/>
                    <a:pt x="174" y="33"/>
                  </a:cubicBezTo>
                  <a:cubicBezTo>
                    <a:pt x="172" y="29"/>
                    <a:pt x="176" y="24"/>
                    <a:pt x="171" y="23"/>
                  </a:cubicBezTo>
                  <a:cubicBezTo>
                    <a:pt x="165" y="21"/>
                    <a:pt x="163" y="20"/>
                    <a:pt x="162" y="13"/>
                  </a:cubicBezTo>
                  <a:cubicBezTo>
                    <a:pt x="163" y="7"/>
                    <a:pt x="163" y="7"/>
                    <a:pt x="163" y="7"/>
                  </a:cubicBezTo>
                  <a:cubicBezTo>
                    <a:pt x="163" y="7"/>
                    <a:pt x="163" y="7"/>
                    <a:pt x="163" y="7"/>
                  </a:cubicBezTo>
                  <a:cubicBezTo>
                    <a:pt x="182" y="12"/>
                    <a:pt x="182" y="12"/>
                    <a:pt x="182" y="12"/>
                  </a:cubicBezTo>
                  <a:cubicBezTo>
                    <a:pt x="182" y="9"/>
                    <a:pt x="182" y="5"/>
                    <a:pt x="181" y="1"/>
                  </a:cubicBezTo>
                  <a:cubicBezTo>
                    <a:pt x="186" y="1"/>
                    <a:pt x="192" y="0"/>
                    <a:pt x="197" y="1"/>
                  </a:cubicBezTo>
                  <a:cubicBezTo>
                    <a:pt x="205" y="2"/>
                    <a:pt x="210" y="5"/>
                    <a:pt x="217" y="8"/>
                  </a:cubicBezTo>
                  <a:cubicBezTo>
                    <a:pt x="226" y="12"/>
                    <a:pt x="222" y="7"/>
                    <a:pt x="228" y="5"/>
                  </a:cubicBezTo>
                  <a:cubicBezTo>
                    <a:pt x="230" y="4"/>
                    <a:pt x="242" y="12"/>
                    <a:pt x="243" y="15"/>
                  </a:cubicBezTo>
                  <a:cubicBezTo>
                    <a:pt x="244" y="19"/>
                    <a:pt x="246" y="22"/>
                    <a:pt x="249" y="26"/>
                  </a:cubicBezTo>
                  <a:cubicBezTo>
                    <a:pt x="258" y="34"/>
                    <a:pt x="256" y="22"/>
                    <a:pt x="266" y="26"/>
                  </a:cubicBezTo>
                  <a:cubicBezTo>
                    <a:pt x="267" y="26"/>
                    <a:pt x="267" y="34"/>
                    <a:pt x="267" y="35"/>
                  </a:cubicBezTo>
                  <a:cubicBezTo>
                    <a:pt x="266" y="42"/>
                    <a:pt x="273" y="39"/>
                    <a:pt x="277" y="41"/>
                  </a:cubicBezTo>
                  <a:cubicBezTo>
                    <a:pt x="284" y="38"/>
                    <a:pt x="287" y="34"/>
                    <a:pt x="295" y="37"/>
                  </a:cubicBezTo>
                  <a:cubicBezTo>
                    <a:pt x="299" y="38"/>
                    <a:pt x="304" y="39"/>
                    <a:pt x="307" y="42"/>
                  </a:cubicBezTo>
                  <a:cubicBezTo>
                    <a:pt x="311" y="47"/>
                    <a:pt x="307" y="59"/>
                    <a:pt x="318" y="57"/>
                  </a:cubicBezTo>
                  <a:cubicBezTo>
                    <a:pt x="323" y="56"/>
                    <a:pt x="322" y="61"/>
                    <a:pt x="326" y="62"/>
                  </a:cubicBezTo>
                  <a:cubicBezTo>
                    <a:pt x="329" y="63"/>
                    <a:pt x="331" y="60"/>
                    <a:pt x="335" y="61"/>
                  </a:cubicBezTo>
                  <a:cubicBezTo>
                    <a:pt x="342" y="61"/>
                    <a:pt x="342" y="61"/>
                    <a:pt x="342" y="61"/>
                  </a:cubicBezTo>
                  <a:cubicBezTo>
                    <a:pt x="348" y="70"/>
                    <a:pt x="348" y="70"/>
                    <a:pt x="348" y="70"/>
                  </a:cubicBezTo>
                  <a:cubicBezTo>
                    <a:pt x="335" y="89"/>
                    <a:pt x="335" y="89"/>
                    <a:pt x="335" y="89"/>
                  </a:cubicBezTo>
                  <a:cubicBezTo>
                    <a:pt x="332" y="92"/>
                    <a:pt x="324" y="96"/>
                    <a:pt x="320" y="98"/>
                  </a:cubicBezTo>
                  <a:cubicBezTo>
                    <a:pt x="315" y="100"/>
                    <a:pt x="321" y="102"/>
                    <a:pt x="321" y="105"/>
                  </a:cubicBezTo>
                  <a:cubicBezTo>
                    <a:pt x="319" y="105"/>
                    <a:pt x="314" y="111"/>
                    <a:pt x="312" y="108"/>
                  </a:cubicBezTo>
                  <a:cubicBezTo>
                    <a:pt x="310" y="105"/>
                    <a:pt x="308" y="104"/>
                    <a:pt x="304" y="104"/>
                  </a:cubicBezTo>
                  <a:cubicBezTo>
                    <a:pt x="304" y="111"/>
                    <a:pt x="301" y="117"/>
                    <a:pt x="309" y="119"/>
                  </a:cubicBezTo>
                  <a:cubicBezTo>
                    <a:pt x="309" y="120"/>
                    <a:pt x="305" y="120"/>
                    <a:pt x="304" y="121"/>
                  </a:cubicBezTo>
                  <a:cubicBezTo>
                    <a:pt x="303" y="123"/>
                    <a:pt x="305" y="126"/>
                    <a:pt x="305" y="128"/>
                  </a:cubicBezTo>
                  <a:cubicBezTo>
                    <a:pt x="305" y="133"/>
                    <a:pt x="297" y="136"/>
                    <a:pt x="294" y="139"/>
                  </a:cubicBezTo>
                  <a:cubicBezTo>
                    <a:pt x="288" y="144"/>
                    <a:pt x="273" y="155"/>
                    <a:pt x="270" y="161"/>
                  </a:cubicBezTo>
                  <a:cubicBezTo>
                    <a:pt x="267" y="166"/>
                    <a:pt x="265" y="165"/>
                    <a:pt x="261" y="167"/>
                  </a:cubicBezTo>
                  <a:cubicBezTo>
                    <a:pt x="259" y="168"/>
                    <a:pt x="261" y="171"/>
                    <a:pt x="257" y="174"/>
                  </a:cubicBezTo>
                  <a:cubicBezTo>
                    <a:pt x="254" y="176"/>
                    <a:pt x="243" y="186"/>
                    <a:pt x="244" y="177"/>
                  </a:cubicBezTo>
                  <a:cubicBezTo>
                    <a:pt x="244" y="173"/>
                    <a:pt x="246" y="171"/>
                    <a:pt x="240" y="171"/>
                  </a:cubicBezTo>
                  <a:cubicBezTo>
                    <a:pt x="240" y="174"/>
                    <a:pt x="235" y="178"/>
                    <a:pt x="233" y="179"/>
                  </a:cubicBezTo>
                  <a:cubicBezTo>
                    <a:pt x="228" y="182"/>
                    <a:pt x="233" y="189"/>
                    <a:pt x="230" y="189"/>
                  </a:cubicBezTo>
                  <a:cubicBezTo>
                    <a:pt x="224" y="190"/>
                    <a:pt x="207" y="193"/>
                    <a:pt x="208" y="183"/>
                  </a:cubicBezTo>
                  <a:cubicBezTo>
                    <a:pt x="209" y="177"/>
                    <a:pt x="202" y="183"/>
                    <a:pt x="201" y="186"/>
                  </a:cubicBezTo>
                  <a:cubicBezTo>
                    <a:pt x="200" y="189"/>
                    <a:pt x="199" y="202"/>
                    <a:pt x="200" y="204"/>
                  </a:cubicBezTo>
                  <a:cubicBezTo>
                    <a:pt x="201" y="206"/>
                    <a:pt x="204" y="209"/>
                    <a:pt x="204" y="212"/>
                  </a:cubicBezTo>
                  <a:cubicBezTo>
                    <a:pt x="204" y="213"/>
                    <a:pt x="202" y="220"/>
                    <a:pt x="202" y="220"/>
                  </a:cubicBezTo>
                  <a:cubicBezTo>
                    <a:pt x="207" y="225"/>
                    <a:pt x="200" y="223"/>
                    <a:pt x="202" y="230"/>
                  </a:cubicBezTo>
                  <a:cubicBezTo>
                    <a:pt x="203" y="235"/>
                    <a:pt x="205" y="236"/>
                    <a:pt x="208" y="239"/>
                  </a:cubicBezTo>
                  <a:cubicBezTo>
                    <a:pt x="209" y="240"/>
                    <a:pt x="208" y="243"/>
                    <a:pt x="208" y="245"/>
                  </a:cubicBezTo>
                  <a:cubicBezTo>
                    <a:pt x="208" y="254"/>
                    <a:pt x="217" y="247"/>
                    <a:pt x="218" y="253"/>
                  </a:cubicBezTo>
                  <a:cubicBezTo>
                    <a:pt x="218" y="257"/>
                    <a:pt x="223" y="259"/>
                    <a:pt x="226" y="259"/>
                  </a:cubicBezTo>
                  <a:cubicBezTo>
                    <a:pt x="236" y="259"/>
                    <a:pt x="229" y="263"/>
                    <a:pt x="234" y="265"/>
                  </a:cubicBezTo>
                  <a:cubicBezTo>
                    <a:pt x="236" y="267"/>
                    <a:pt x="240" y="266"/>
                    <a:pt x="242" y="267"/>
                  </a:cubicBezTo>
                  <a:cubicBezTo>
                    <a:pt x="243" y="268"/>
                    <a:pt x="240" y="275"/>
                    <a:pt x="241" y="276"/>
                  </a:cubicBezTo>
                  <a:cubicBezTo>
                    <a:pt x="241" y="279"/>
                    <a:pt x="246" y="279"/>
                    <a:pt x="247" y="282"/>
                  </a:cubicBezTo>
                  <a:cubicBezTo>
                    <a:pt x="249" y="286"/>
                    <a:pt x="251" y="290"/>
                    <a:pt x="253" y="283"/>
                  </a:cubicBezTo>
                  <a:cubicBezTo>
                    <a:pt x="255" y="274"/>
                    <a:pt x="258" y="280"/>
                    <a:pt x="263" y="275"/>
                  </a:cubicBezTo>
                  <a:cubicBezTo>
                    <a:pt x="265" y="273"/>
                    <a:pt x="266" y="271"/>
                    <a:pt x="268" y="269"/>
                  </a:cubicBezTo>
                  <a:cubicBezTo>
                    <a:pt x="269" y="267"/>
                    <a:pt x="268" y="263"/>
                    <a:pt x="270" y="261"/>
                  </a:cubicBezTo>
                  <a:cubicBezTo>
                    <a:pt x="274" y="259"/>
                    <a:pt x="276" y="260"/>
                    <a:pt x="277" y="255"/>
                  </a:cubicBezTo>
                  <a:cubicBezTo>
                    <a:pt x="278" y="251"/>
                    <a:pt x="291" y="257"/>
                    <a:pt x="289" y="261"/>
                  </a:cubicBezTo>
                  <a:cubicBezTo>
                    <a:pt x="287" y="269"/>
                    <a:pt x="288" y="265"/>
                    <a:pt x="292" y="271"/>
                  </a:cubicBezTo>
                  <a:cubicBezTo>
                    <a:pt x="295" y="274"/>
                    <a:pt x="295" y="284"/>
                    <a:pt x="291" y="286"/>
                  </a:cubicBezTo>
                  <a:cubicBezTo>
                    <a:pt x="287" y="288"/>
                    <a:pt x="289" y="288"/>
                    <a:pt x="289" y="292"/>
                  </a:cubicBezTo>
                  <a:cubicBezTo>
                    <a:pt x="289" y="297"/>
                    <a:pt x="278" y="294"/>
                    <a:pt x="284" y="300"/>
                  </a:cubicBezTo>
                  <a:cubicBezTo>
                    <a:pt x="286" y="301"/>
                    <a:pt x="283" y="304"/>
                    <a:pt x="285" y="305"/>
                  </a:cubicBezTo>
                  <a:cubicBezTo>
                    <a:pt x="286" y="307"/>
                    <a:pt x="289" y="306"/>
                    <a:pt x="289" y="308"/>
                  </a:cubicBezTo>
                  <a:cubicBezTo>
                    <a:pt x="289" y="310"/>
                    <a:pt x="288" y="313"/>
                    <a:pt x="289" y="315"/>
                  </a:cubicBezTo>
                  <a:cubicBezTo>
                    <a:pt x="289" y="317"/>
                    <a:pt x="293" y="319"/>
                    <a:pt x="291" y="321"/>
                  </a:cubicBezTo>
                  <a:cubicBezTo>
                    <a:pt x="289" y="324"/>
                    <a:pt x="290" y="325"/>
                    <a:pt x="290" y="329"/>
                  </a:cubicBezTo>
                  <a:cubicBezTo>
                    <a:pt x="287" y="331"/>
                    <a:pt x="294" y="335"/>
                    <a:pt x="287" y="336"/>
                  </a:cubicBezTo>
                  <a:cubicBezTo>
                    <a:pt x="281" y="337"/>
                    <a:pt x="285" y="342"/>
                    <a:pt x="281" y="344"/>
                  </a:cubicBezTo>
                  <a:cubicBezTo>
                    <a:pt x="277" y="347"/>
                    <a:pt x="277" y="348"/>
                    <a:pt x="276" y="352"/>
                  </a:cubicBezTo>
                  <a:cubicBezTo>
                    <a:pt x="276" y="352"/>
                    <a:pt x="276" y="352"/>
                    <a:pt x="276" y="352"/>
                  </a:cubicBezTo>
                  <a:cubicBezTo>
                    <a:pt x="271" y="356"/>
                    <a:pt x="271" y="356"/>
                    <a:pt x="271" y="356"/>
                  </a:cubicBezTo>
                  <a:cubicBezTo>
                    <a:pt x="271" y="356"/>
                    <a:pt x="271" y="356"/>
                    <a:pt x="271" y="356"/>
                  </a:cubicBezTo>
                  <a:cubicBezTo>
                    <a:pt x="269" y="354"/>
                    <a:pt x="268" y="348"/>
                    <a:pt x="265" y="346"/>
                  </a:cubicBezTo>
                  <a:cubicBezTo>
                    <a:pt x="262" y="344"/>
                    <a:pt x="262" y="341"/>
                    <a:pt x="259" y="339"/>
                  </a:cubicBezTo>
                  <a:cubicBezTo>
                    <a:pt x="257" y="337"/>
                    <a:pt x="250" y="337"/>
                    <a:pt x="249" y="336"/>
                  </a:cubicBezTo>
                  <a:cubicBezTo>
                    <a:pt x="249" y="335"/>
                    <a:pt x="248" y="333"/>
                    <a:pt x="248" y="332"/>
                  </a:cubicBezTo>
                  <a:cubicBezTo>
                    <a:pt x="246" y="330"/>
                    <a:pt x="244" y="330"/>
                    <a:pt x="242" y="330"/>
                  </a:cubicBezTo>
                  <a:cubicBezTo>
                    <a:pt x="242" y="330"/>
                    <a:pt x="242" y="330"/>
                    <a:pt x="242" y="330"/>
                  </a:cubicBezTo>
                  <a:cubicBezTo>
                    <a:pt x="236" y="324"/>
                    <a:pt x="236" y="324"/>
                    <a:pt x="236" y="324"/>
                  </a:cubicBezTo>
                  <a:cubicBezTo>
                    <a:pt x="230" y="323"/>
                    <a:pt x="225" y="320"/>
                    <a:pt x="222" y="314"/>
                  </a:cubicBezTo>
                  <a:cubicBezTo>
                    <a:pt x="218" y="305"/>
                    <a:pt x="228" y="303"/>
                    <a:pt x="214" y="301"/>
                  </a:cubicBezTo>
                  <a:cubicBezTo>
                    <a:pt x="206" y="301"/>
                    <a:pt x="210" y="298"/>
                    <a:pt x="209" y="293"/>
                  </a:cubicBezTo>
                  <a:cubicBezTo>
                    <a:pt x="208" y="290"/>
                    <a:pt x="195" y="291"/>
                    <a:pt x="194" y="288"/>
                  </a:cubicBezTo>
                  <a:cubicBezTo>
                    <a:pt x="191" y="288"/>
                    <a:pt x="191" y="293"/>
                    <a:pt x="188" y="295"/>
                  </a:cubicBezTo>
                  <a:cubicBezTo>
                    <a:pt x="186" y="297"/>
                    <a:pt x="181" y="295"/>
                    <a:pt x="180" y="297"/>
                  </a:cubicBezTo>
                  <a:cubicBezTo>
                    <a:pt x="177" y="303"/>
                    <a:pt x="174" y="305"/>
                    <a:pt x="166" y="304"/>
                  </a:cubicBezTo>
                  <a:cubicBezTo>
                    <a:pt x="159" y="303"/>
                    <a:pt x="162" y="304"/>
                    <a:pt x="162" y="309"/>
                  </a:cubicBezTo>
                  <a:cubicBezTo>
                    <a:pt x="163" y="312"/>
                    <a:pt x="162" y="314"/>
                    <a:pt x="162" y="317"/>
                  </a:cubicBezTo>
                  <a:cubicBezTo>
                    <a:pt x="161" y="320"/>
                    <a:pt x="161" y="321"/>
                    <a:pt x="158" y="324"/>
                  </a:cubicBezTo>
                  <a:cubicBezTo>
                    <a:pt x="157" y="325"/>
                    <a:pt x="155" y="325"/>
                    <a:pt x="153" y="326"/>
                  </a:cubicBezTo>
                  <a:cubicBezTo>
                    <a:pt x="150" y="329"/>
                    <a:pt x="149" y="331"/>
                    <a:pt x="147" y="335"/>
                  </a:cubicBezTo>
                  <a:cubicBezTo>
                    <a:pt x="145" y="340"/>
                    <a:pt x="138" y="349"/>
                    <a:pt x="144" y="352"/>
                  </a:cubicBezTo>
                  <a:cubicBezTo>
                    <a:pt x="147" y="355"/>
                    <a:pt x="146" y="358"/>
                    <a:pt x="148" y="361"/>
                  </a:cubicBezTo>
                  <a:cubicBezTo>
                    <a:pt x="149" y="362"/>
                    <a:pt x="153" y="362"/>
                    <a:pt x="154" y="363"/>
                  </a:cubicBezTo>
                  <a:cubicBezTo>
                    <a:pt x="154" y="363"/>
                    <a:pt x="154" y="363"/>
                    <a:pt x="154" y="363"/>
                  </a:cubicBezTo>
                  <a:cubicBezTo>
                    <a:pt x="152" y="367"/>
                    <a:pt x="150" y="372"/>
                    <a:pt x="153" y="375"/>
                  </a:cubicBezTo>
                  <a:cubicBezTo>
                    <a:pt x="155" y="377"/>
                    <a:pt x="161" y="378"/>
                    <a:pt x="161" y="380"/>
                  </a:cubicBezTo>
                  <a:cubicBezTo>
                    <a:pt x="161" y="384"/>
                    <a:pt x="160" y="385"/>
                    <a:pt x="164" y="386"/>
                  </a:cubicBezTo>
                  <a:cubicBezTo>
                    <a:pt x="168" y="387"/>
                    <a:pt x="165" y="391"/>
                    <a:pt x="164" y="393"/>
                  </a:cubicBezTo>
                  <a:cubicBezTo>
                    <a:pt x="163" y="394"/>
                    <a:pt x="159" y="396"/>
                    <a:pt x="159" y="397"/>
                  </a:cubicBezTo>
                  <a:cubicBezTo>
                    <a:pt x="159" y="397"/>
                    <a:pt x="163" y="398"/>
                    <a:pt x="163" y="398"/>
                  </a:cubicBezTo>
                  <a:cubicBezTo>
                    <a:pt x="163" y="405"/>
                    <a:pt x="155" y="405"/>
                    <a:pt x="151" y="405"/>
                  </a:cubicBezTo>
                  <a:cubicBezTo>
                    <a:pt x="150" y="405"/>
                    <a:pt x="144" y="405"/>
                    <a:pt x="147" y="406"/>
                  </a:cubicBezTo>
                  <a:cubicBezTo>
                    <a:pt x="143" y="409"/>
                    <a:pt x="138" y="420"/>
                    <a:pt x="132" y="418"/>
                  </a:cubicBezTo>
                  <a:cubicBezTo>
                    <a:pt x="129" y="417"/>
                    <a:pt x="122" y="407"/>
                    <a:pt x="122" y="420"/>
                  </a:cubicBezTo>
                  <a:cubicBezTo>
                    <a:pt x="122" y="424"/>
                    <a:pt x="125" y="429"/>
                    <a:pt x="121" y="431"/>
                  </a:cubicBezTo>
                  <a:cubicBezTo>
                    <a:pt x="116" y="433"/>
                    <a:pt x="110" y="432"/>
                    <a:pt x="106" y="429"/>
                  </a:cubicBezTo>
                  <a:cubicBezTo>
                    <a:pt x="100" y="425"/>
                    <a:pt x="99" y="436"/>
                    <a:pt x="91" y="434"/>
                  </a:cubicBezTo>
                  <a:cubicBezTo>
                    <a:pt x="83" y="432"/>
                    <a:pt x="88" y="419"/>
                    <a:pt x="75" y="424"/>
                  </a:cubicBezTo>
                  <a:cubicBezTo>
                    <a:pt x="68" y="427"/>
                    <a:pt x="69" y="424"/>
                    <a:pt x="67" y="418"/>
                  </a:cubicBezTo>
                  <a:cubicBezTo>
                    <a:pt x="64" y="412"/>
                    <a:pt x="70" y="408"/>
                    <a:pt x="62" y="408"/>
                  </a:cubicBezTo>
                  <a:cubicBezTo>
                    <a:pt x="55" y="408"/>
                    <a:pt x="68" y="402"/>
                    <a:pt x="69" y="403"/>
                  </a:cubicBezTo>
                  <a:cubicBezTo>
                    <a:pt x="71" y="404"/>
                    <a:pt x="80" y="401"/>
                    <a:pt x="80" y="397"/>
                  </a:cubicBezTo>
                  <a:cubicBezTo>
                    <a:pt x="79" y="393"/>
                    <a:pt x="77" y="392"/>
                    <a:pt x="73" y="394"/>
                  </a:cubicBezTo>
                  <a:cubicBezTo>
                    <a:pt x="68" y="397"/>
                    <a:pt x="69" y="399"/>
                    <a:pt x="66" y="392"/>
                  </a:cubicBezTo>
                  <a:cubicBezTo>
                    <a:pt x="64" y="385"/>
                    <a:pt x="59" y="380"/>
                    <a:pt x="70" y="378"/>
                  </a:cubicBezTo>
                  <a:cubicBezTo>
                    <a:pt x="76" y="377"/>
                    <a:pt x="76" y="376"/>
                    <a:pt x="76" y="370"/>
                  </a:cubicBezTo>
                  <a:cubicBezTo>
                    <a:pt x="76" y="366"/>
                    <a:pt x="77" y="365"/>
                    <a:pt x="79" y="363"/>
                  </a:cubicBezTo>
                  <a:cubicBezTo>
                    <a:pt x="82" y="360"/>
                    <a:pt x="76" y="356"/>
                    <a:pt x="75" y="354"/>
                  </a:cubicBezTo>
                  <a:cubicBezTo>
                    <a:pt x="74" y="353"/>
                    <a:pt x="84" y="349"/>
                    <a:pt x="85" y="348"/>
                  </a:cubicBezTo>
                  <a:cubicBezTo>
                    <a:pt x="90" y="346"/>
                    <a:pt x="93" y="343"/>
                    <a:pt x="97" y="340"/>
                  </a:cubicBezTo>
                  <a:cubicBezTo>
                    <a:pt x="101" y="338"/>
                    <a:pt x="108" y="342"/>
                    <a:pt x="110" y="335"/>
                  </a:cubicBezTo>
                  <a:cubicBezTo>
                    <a:pt x="110" y="333"/>
                    <a:pt x="115" y="334"/>
                    <a:pt x="117" y="333"/>
                  </a:cubicBezTo>
                  <a:cubicBezTo>
                    <a:pt x="118" y="333"/>
                    <a:pt x="120" y="329"/>
                    <a:pt x="120" y="328"/>
                  </a:cubicBezTo>
                  <a:cubicBezTo>
                    <a:pt x="119" y="327"/>
                    <a:pt x="115" y="325"/>
                    <a:pt x="115" y="324"/>
                  </a:cubicBezTo>
                  <a:cubicBezTo>
                    <a:pt x="116" y="323"/>
                    <a:pt x="118" y="321"/>
                    <a:pt x="119" y="320"/>
                  </a:cubicBezTo>
                  <a:cubicBezTo>
                    <a:pt x="127" y="318"/>
                    <a:pt x="111" y="315"/>
                    <a:pt x="122" y="311"/>
                  </a:cubicBezTo>
                  <a:cubicBezTo>
                    <a:pt x="128" y="308"/>
                    <a:pt x="122" y="308"/>
                    <a:pt x="120" y="305"/>
                  </a:cubicBezTo>
                  <a:cubicBezTo>
                    <a:pt x="117" y="298"/>
                    <a:pt x="110" y="305"/>
                    <a:pt x="108" y="302"/>
                  </a:cubicBezTo>
                  <a:cubicBezTo>
                    <a:pt x="107" y="300"/>
                    <a:pt x="108" y="295"/>
                    <a:pt x="110" y="293"/>
                  </a:cubicBezTo>
                  <a:cubicBezTo>
                    <a:pt x="112" y="290"/>
                    <a:pt x="104" y="291"/>
                    <a:pt x="102" y="292"/>
                  </a:cubicBezTo>
                  <a:cubicBezTo>
                    <a:pt x="98" y="292"/>
                    <a:pt x="89" y="304"/>
                    <a:pt x="97" y="307"/>
                  </a:cubicBezTo>
                  <a:cubicBezTo>
                    <a:pt x="100" y="308"/>
                    <a:pt x="87" y="316"/>
                    <a:pt x="84" y="318"/>
                  </a:cubicBezTo>
                  <a:cubicBezTo>
                    <a:pt x="80" y="320"/>
                    <a:pt x="72" y="324"/>
                    <a:pt x="68" y="325"/>
                  </a:cubicBezTo>
                  <a:cubicBezTo>
                    <a:pt x="63" y="326"/>
                    <a:pt x="64" y="315"/>
                    <a:pt x="65" y="312"/>
                  </a:cubicBezTo>
                  <a:cubicBezTo>
                    <a:pt x="66" y="310"/>
                    <a:pt x="71" y="305"/>
                    <a:pt x="71" y="303"/>
                  </a:cubicBezTo>
                  <a:cubicBezTo>
                    <a:pt x="70" y="300"/>
                    <a:pt x="64" y="299"/>
                    <a:pt x="69" y="295"/>
                  </a:cubicBezTo>
                  <a:cubicBezTo>
                    <a:pt x="72" y="293"/>
                    <a:pt x="76" y="291"/>
                    <a:pt x="73" y="286"/>
                  </a:cubicBezTo>
                  <a:cubicBezTo>
                    <a:pt x="72" y="283"/>
                    <a:pt x="71" y="275"/>
                    <a:pt x="70" y="274"/>
                  </a:cubicBezTo>
                  <a:cubicBezTo>
                    <a:pt x="68" y="273"/>
                    <a:pt x="60" y="268"/>
                    <a:pt x="59" y="269"/>
                  </a:cubicBezTo>
                  <a:cubicBezTo>
                    <a:pt x="51" y="282"/>
                    <a:pt x="52" y="295"/>
                    <a:pt x="48" y="310"/>
                  </a:cubicBezTo>
                  <a:cubicBezTo>
                    <a:pt x="44" y="322"/>
                    <a:pt x="40" y="297"/>
                    <a:pt x="40" y="297"/>
                  </a:cubicBezTo>
                  <a:cubicBezTo>
                    <a:pt x="41" y="294"/>
                    <a:pt x="44" y="288"/>
                    <a:pt x="44" y="285"/>
                  </a:cubicBezTo>
                  <a:cubicBezTo>
                    <a:pt x="44" y="278"/>
                    <a:pt x="45" y="270"/>
                    <a:pt x="53" y="270"/>
                  </a:cubicBezTo>
                  <a:cubicBezTo>
                    <a:pt x="53" y="269"/>
                    <a:pt x="53" y="269"/>
                    <a:pt x="53" y="269"/>
                  </a:cubicBezTo>
                  <a:cubicBezTo>
                    <a:pt x="54" y="269"/>
                    <a:pt x="54" y="269"/>
                    <a:pt x="54" y="269"/>
                  </a:cubicBezTo>
                  <a:cubicBezTo>
                    <a:pt x="54" y="269"/>
                    <a:pt x="55" y="269"/>
                    <a:pt x="55" y="269"/>
                  </a:cubicBezTo>
                  <a:cubicBezTo>
                    <a:pt x="54" y="256"/>
                    <a:pt x="54" y="256"/>
                    <a:pt x="54" y="256"/>
                  </a:cubicBezTo>
                  <a:cubicBezTo>
                    <a:pt x="54" y="252"/>
                    <a:pt x="38" y="254"/>
                    <a:pt x="34" y="256"/>
                  </a:cubicBezTo>
                  <a:cubicBezTo>
                    <a:pt x="30" y="257"/>
                    <a:pt x="22" y="261"/>
                    <a:pt x="31" y="263"/>
                  </a:cubicBezTo>
                  <a:cubicBezTo>
                    <a:pt x="31" y="267"/>
                    <a:pt x="32" y="270"/>
                    <a:pt x="32" y="274"/>
                  </a:cubicBezTo>
                  <a:cubicBezTo>
                    <a:pt x="32" y="278"/>
                    <a:pt x="40" y="283"/>
                    <a:pt x="38" y="286"/>
                  </a:cubicBezTo>
                  <a:cubicBezTo>
                    <a:pt x="37" y="288"/>
                    <a:pt x="32" y="287"/>
                    <a:pt x="31" y="290"/>
                  </a:cubicBezTo>
                  <a:cubicBezTo>
                    <a:pt x="29" y="295"/>
                    <a:pt x="28" y="297"/>
                    <a:pt x="25" y="290"/>
                  </a:cubicBezTo>
                  <a:cubicBezTo>
                    <a:pt x="25" y="287"/>
                    <a:pt x="26" y="278"/>
                    <a:pt x="24" y="277"/>
                  </a:cubicBezTo>
                  <a:cubicBezTo>
                    <a:pt x="19" y="277"/>
                    <a:pt x="9" y="281"/>
                    <a:pt x="15" y="288"/>
                  </a:cubicBezTo>
                  <a:cubicBezTo>
                    <a:pt x="19" y="294"/>
                    <a:pt x="12" y="290"/>
                    <a:pt x="11" y="290"/>
                  </a:cubicBezTo>
                  <a:cubicBezTo>
                    <a:pt x="4" y="290"/>
                    <a:pt x="11" y="298"/>
                    <a:pt x="4" y="297"/>
                  </a:cubicBezTo>
                  <a:cubicBezTo>
                    <a:pt x="4" y="297"/>
                    <a:pt x="4" y="297"/>
                    <a:pt x="4" y="297"/>
                  </a:cubicBezTo>
                  <a:cubicBezTo>
                    <a:pt x="1" y="294"/>
                    <a:pt x="1" y="294"/>
                    <a:pt x="1" y="294"/>
                  </a:cubicBezTo>
                  <a:cubicBezTo>
                    <a:pt x="0" y="288"/>
                    <a:pt x="0" y="288"/>
                    <a:pt x="0" y="28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3114675" y="3076575"/>
              <a:ext cx="182563" cy="150813"/>
            </a:xfrm>
            <a:custGeom>
              <a:avLst/>
              <a:gdLst/>
              <a:ahLst/>
              <a:cxnLst>
                <a:cxn ang="0">
                  <a:pos x="16" y="75"/>
                </a:cxn>
                <a:cxn ang="0">
                  <a:pos x="10" y="73"/>
                </a:cxn>
                <a:cxn ang="0">
                  <a:pos x="6" y="64"/>
                </a:cxn>
                <a:cxn ang="0">
                  <a:pos x="9" y="47"/>
                </a:cxn>
                <a:cxn ang="0">
                  <a:pos x="15" y="38"/>
                </a:cxn>
                <a:cxn ang="0">
                  <a:pos x="20" y="36"/>
                </a:cxn>
                <a:cxn ang="0">
                  <a:pos x="24" y="29"/>
                </a:cxn>
                <a:cxn ang="0">
                  <a:pos x="24" y="21"/>
                </a:cxn>
                <a:cxn ang="0">
                  <a:pos x="28" y="16"/>
                </a:cxn>
                <a:cxn ang="0">
                  <a:pos x="42" y="9"/>
                </a:cxn>
                <a:cxn ang="0">
                  <a:pos x="50" y="7"/>
                </a:cxn>
                <a:cxn ang="0">
                  <a:pos x="56" y="0"/>
                </a:cxn>
                <a:cxn ang="0">
                  <a:pos x="71" y="5"/>
                </a:cxn>
                <a:cxn ang="0">
                  <a:pos x="76" y="13"/>
                </a:cxn>
                <a:cxn ang="0">
                  <a:pos x="84" y="26"/>
                </a:cxn>
                <a:cxn ang="0">
                  <a:pos x="98" y="36"/>
                </a:cxn>
                <a:cxn ang="0">
                  <a:pos x="104" y="42"/>
                </a:cxn>
                <a:cxn ang="0">
                  <a:pos x="104" y="42"/>
                </a:cxn>
                <a:cxn ang="0">
                  <a:pos x="103" y="50"/>
                </a:cxn>
                <a:cxn ang="0">
                  <a:pos x="103" y="55"/>
                </a:cxn>
                <a:cxn ang="0">
                  <a:pos x="99" y="57"/>
                </a:cxn>
                <a:cxn ang="0">
                  <a:pos x="91" y="59"/>
                </a:cxn>
                <a:cxn ang="0">
                  <a:pos x="80" y="69"/>
                </a:cxn>
                <a:cxn ang="0">
                  <a:pos x="72" y="77"/>
                </a:cxn>
                <a:cxn ang="0">
                  <a:pos x="68" y="82"/>
                </a:cxn>
                <a:cxn ang="0">
                  <a:pos x="60" y="84"/>
                </a:cxn>
                <a:cxn ang="0">
                  <a:pos x="45" y="81"/>
                </a:cxn>
                <a:cxn ang="0">
                  <a:pos x="32" y="74"/>
                </a:cxn>
                <a:cxn ang="0">
                  <a:pos x="26" y="70"/>
                </a:cxn>
                <a:cxn ang="0">
                  <a:pos x="16" y="75"/>
                </a:cxn>
              </a:cxnLst>
              <a:rect l="0" t="0" r="r" b="b"/>
              <a:pathLst>
                <a:path w="104" h="86">
                  <a:moveTo>
                    <a:pt x="16" y="75"/>
                  </a:moveTo>
                  <a:cubicBezTo>
                    <a:pt x="15" y="74"/>
                    <a:pt x="11" y="74"/>
                    <a:pt x="10" y="73"/>
                  </a:cubicBezTo>
                  <a:cubicBezTo>
                    <a:pt x="8" y="70"/>
                    <a:pt x="9" y="67"/>
                    <a:pt x="6" y="64"/>
                  </a:cubicBezTo>
                  <a:cubicBezTo>
                    <a:pt x="0" y="61"/>
                    <a:pt x="7" y="52"/>
                    <a:pt x="9" y="47"/>
                  </a:cubicBezTo>
                  <a:cubicBezTo>
                    <a:pt x="11" y="43"/>
                    <a:pt x="12" y="41"/>
                    <a:pt x="15" y="38"/>
                  </a:cubicBezTo>
                  <a:cubicBezTo>
                    <a:pt x="17" y="37"/>
                    <a:pt x="19" y="37"/>
                    <a:pt x="20" y="36"/>
                  </a:cubicBezTo>
                  <a:cubicBezTo>
                    <a:pt x="23" y="33"/>
                    <a:pt x="23" y="32"/>
                    <a:pt x="24" y="29"/>
                  </a:cubicBezTo>
                  <a:cubicBezTo>
                    <a:pt x="24" y="26"/>
                    <a:pt x="25" y="24"/>
                    <a:pt x="24" y="21"/>
                  </a:cubicBezTo>
                  <a:cubicBezTo>
                    <a:pt x="24" y="16"/>
                    <a:pt x="21" y="15"/>
                    <a:pt x="28" y="16"/>
                  </a:cubicBezTo>
                  <a:cubicBezTo>
                    <a:pt x="36" y="17"/>
                    <a:pt x="39" y="15"/>
                    <a:pt x="42" y="9"/>
                  </a:cubicBezTo>
                  <a:cubicBezTo>
                    <a:pt x="43" y="7"/>
                    <a:pt x="48" y="9"/>
                    <a:pt x="50" y="7"/>
                  </a:cubicBezTo>
                  <a:cubicBezTo>
                    <a:pt x="53" y="5"/>
                    <a:pt x="53" y="0"/>
                    <a:pt x="56" y="0"/>
                  </a:cubicBezTo>
                  <a:cubicBezTo>
                    <a:pt x="57" y="3"/>
                    <a:pt x="70" y="2"/>
                    <a:pt x="71" y="5"/>
                  </a:cubicBezTo>
                  <a:cubicBezTo>
                    <a:pt x="72" y="10"/>
                    <a:pt x="68" y="13"/>
                    <a:pt x="76" y="13"/>
                  </a:cubicBezTo>
                  <a:cubicBezTo>
                    <a:pt x="90" y="15"/>
                    <a:pt x="80" y="17"/>
                    <a:pt x="84" y="26"/>
                  </a:cubicBezTo>
                  <a:cubicBezTo>
                    <a:pt x="87" y="32"/>
                    <a:pt x="92" y="35"/>
                    <a:pt x="98" y="36"/>
                  </a:cubicBezTo>
                  <a:cubicBezTo>
                    <a:pt x="104" y="42"/>
                    <a:pt x="104" y="42"/>
                    <a:pt x="104" y="42"/>
                  </a:cubicBezTo>
                  <a:cubicBezTo>
                    <a:pt x="104" y="42"/>
                    <a:pt x="104" y="42"/>
                    <a:pt x="104" y="42"/>
                  </a:cubicBezTo>
                  <a:cubicBezTo>
                    <a:pt x="103" y="45"/>
                    <a:pt x="102" y="47"/>
                    <a:pt x="103" y="50"/>
                  </a:cubicBezTo>
                  <a:cubicBezTo>
                    <a:pt x="103" y="51"/>
                    <a:pt x="104" y="54"/>
                    <a:pt x="103" y="55"/>
                  </a:cubicBezTo>
                  <a:cubicBezTo>
                    <a:pt x="102" y="56"/>
                    <a:pt x="100" y="57"/>
                    <a:pt x="99" y="57"/>
                  </a:cubicBezTo>
                  <a:cubicBezTo>
                    <a:pt x="96" y="57"/>
                    <a:pt x="94" y="58"/>
                    <a:pt x="91" y="59"/>
                  </a:cubicBezTo>
                  <a:cubicBezTo>
                    <a:pt x="86" y="60"/>
                    <a:pt x="82" y="65"/>
                    <a:pt x="80" y="69"/>
                  </a:cubicBezTo>
                  <a:cubicBezTo>
                    <a:pt x="77" y="74"/>
                    <a:pt x="77" y="74"/>
                    <a:pt x="72" y="77"/>
                  </a:cubicBezTo>
                  <a:cubicBezTo>
                    <a:pt x="70" y="78"/>
                    <a:pt x="70" y="81"/>
                    <a:pt x="68" y="82"/>
                  </a:cubicBezTo>
                  <a:cubicBezTo>
                    <a:pt x="65" y="83"/>
                    <a:pt x="63" y="81"/>
                    <a:pt x="60" y="84"/>
                  </a:cubicBezTo>
                  <a:cubicBezTo>
                    <a:pt x="56" y="86"/>
                    <a:pt x="49" y="83"/>
                    <a:pt x="45" y="81"/>
                  </a:cubicBezTo>
                  <a:cubicBezTo>
                    <a:pt x="41" y="79"/>
                    <a:pt x="37" y="74"/>
                    <a:pt x="32" y="74"/>
                  </a:cubicBezTo>
                  <a:cubicBezTo>
                    <a:pt x="28" y="74"/>
                    <a:pt x="29" y="70"/>
                    <a:pt x="26" y="70"/>
                  </a:cubicBezTo>
                  <a:cubicBezTo>
                    <a:pt x="23" y="70"/>
                    <a:pt x="20" y="75"/>
                    <a:pt x="16" y="7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noEditPoints="1"/>
            </p:cNvSpPr>
            <p:nvPr/>
          </p:nvSpPr>
          <p:spPr bwMode="auto">
            <a:xfrm>
              <a:off x="2470150" y="2963863"/>
              <a:ext cx="508000" cy="446088"/>
            </a:xfrm>
            <a:custGeom>
              <a:avLst/>
              <a:gdLst/>
              <a:ahLst/>
              <a:cxnLst>
                <a:cxn ang="0">
                  <a:pos x="41" y="174"/>
                </a:cxn>
                <a:cxn ang="0">
                  <a:pos x="44" y="178"/>
                </a:cxn>
                <a:cxn ang="0">
                  <a:pos x="41" y="183"/>
                </a:cxn>
                <a:cxn ang="0">
                  <a:pos x="38" y="180"/>
                </a:cxn>
                <a:cxn ang="0">
                  <a:pos x="37" y="174"/>
                </a:cxn>
                <a:cxn ang="0">
                  <a:pos x="16" y="156"/>
                </a:cxn>
                <a:cxn ang="0">
                  <a:pos x="27" y="156"/>
                </a:cxn>
                <a:cxn ang="0">
                  <a:pos x="27" y="164"/>
                </a:cxn>
                <a:cxn ang="0">
                  <a:pos x="18" y="164"/>
                </a:cxn>
                <a:cxn ang="0">
                  <a:pos x="14" y="161"/>
                </a:cxn>
                <a:cxn ang="0">
                  <a:pos x="7" y="154"/>
                </a:cxn>
                <a:cxn ang="0">
                  <a:pos x="13" y="150"/>
                </a:cxn>
                <a:cxn ang="0">
                  <a:pos x="12" y="142"/>
                </a:cxn>
                <a:cxn ang="0">
                  <a:pos x="4" y="135"/>
                </a:cxn>
                <a:cxn ang="0">
                  <a:pos x="1" y="145"/>
                </a:cxn>
                <a:cxn ang="0">
                  <a:pos x="98" y="49"/>
                </a:cxn>
                <a:cxn ang="0">
                  <a:pos x="120" y="54"/>
                </a:cxn>
                <a:cxn ang="0">
                  <a:pos x="116" y="13"/>
                </a:cxn>
                <a:cxn ang="0">
                  <a:pos x="123" y="0"/>
                </a:cxn>
                <a:cxn ang="0">
                  <a:pos x="139" y="9"/>
                </a:cxn>
                <a:cxn ang="0">
                  <a:pos x="163" y="16"/>
                </a:cxn>
                <a:cxn ang="0">
                  <a:pos x="170" y="29"/>
                </a:cxn>
                <a:cxn ang="0">
                  <a:pos x="160" y="36"/>
                </a:cxn>
                <a:cxn ang="0">
                  <a:pos x="163" y="45"/>
                </a:cxn>
                <a:cxn ang="0">
                  <a:pos x="183" y="42"/>
                </a:cxn>
                <a:cxn ang="0">
                  <a:pos x="199" y="60"/>
                </a:cxn>
                <a:cxn ang="0">
                  <a:pos x="221" y="70"/>
                </a:cxn>
                <a:cxn ang="0">
                  <a:pos x="228" y="64"/>
                </a:cxn>
                <a:cxn ang="0">
                  <a:pos x="232" y="73"/>
                </a:cxn>
                <a:cxn ang="0">
                  <a:pos x="227" y="89"/>
                </a:cxn>
                <a:cxn ang="0">
                  <a:pos x="228" y="113"/>
                </a:cxn>
                <a:cxn ang="0">
                  <a:pos x="242" y="111"/>
                </a:cxn>
                <a:cxn ang="0">
                  <a:pos x="245" y="129"/>
                </a:cxn>
                <a:cxn ang="0">
                  <a:pos x="269" y="141"/>
                </a:cxn>
                <a:cxn ang="0">
                  <a:pos x="271" y="154"/>
                </a:cxn>
                <a:cxn ang="0">
                  <a:pos x="285" y="166"/>
                </a:cxn>
                <a:cxn ang="0">
                  <a:pos x="285" y="177"/>
                </a:cxn>
                <a:cxn ang="0">
                  <a:pos x="269" y="191"/>
                </a:cxn>
                <a:cxn ang="0">
                  <a:pos x="252" y="195"/>
                </a:cxn>
                <a:cxn ang="0">
                  <a:pos x="242" y="194"/>
                </a:cxn>
                <a:cxn ang="0">
                  <a:pos x="238" y="218"/>
                </a:cxn>
                <a:cxn ang="0">
                  <a:pos x="232" y="231"/>
                </a:cxn>
                <a:cxn ang="0">
                  <a:pos x="226" y="238"/>
                </a:cxn>
                <a:cxn ang="0">
                  <a:pos x="236" y="250"/>
                </a:cxn>
                <a:cxn ang="0">
                  <a:pos x="229" y="245"/>
                </a:cxn>
                <a:cxn ang="0">
                  <a:pos x="218" y="236"/>
                </a:cxn>
                <a:cxn ang="0">
                  <a:pos x="200" y="222"/>
                </a:cxn>
                <a:cxn ang="0">
                  <a:pos x="186" y="213"/>
                </a:cxn>
                <a:cxn ang="0">
                  <a:pos x="146" y="234"/>
                </a:cxn>
                <a:cxn ang="0">
                  <a:pos x="139" y="245"/>
                </a:cxn>
                <a:cxn ang="0">
                  <a:pos x="136" y="249"/>
                </a:cxn>
                <a:cxn ang="0">
                  <a:pos x="116" y="237"/>
                </a:cxn>
                <a:cxn ang="0">
                  <a:pos x="120" y="220"/>
                </a:cxn>
                <a:cxn ang="0">
                  <a:pos x="137" y="184"/>
                </a:cxn>
                <a:cxn ang="0">
                  <a:pos x="142" y="158"/>
                </a:cxn>
                <a:cxn ang="0">
                  <a:pos x="118" y="135"/>
                </a:cxn>
                <a:cxn ang="0">
                  <a:pos x="110" y="126"/>
                </a:cxn>
                <a:cxn ang="0">
                  <a:pos x="97" y="85"/>
                </a:cxn>
                <a:cxn ang="0">
                  <a:pos x="98" y="77"/>
                </a:cxn>
                <a:cxn ang="0">
                  <a:pos x="114" y="96"/>
                </a:cxn>
                <a:cxn ang="0">
                  <a:pos x="101" y="79"/>
                </a:cxn>
                <a:cxn ang="0">
                  <a:pos x="98" y="63"/>
                </a:cxn>
              </a:cxnLst>
              <a:rect l="0" t="0" r="r" b="b"/>
              <a:pathLst>
                <a:path w="288" h="254">
                  <a:moveTo>
                    <a:pt x="37" y="174"/>
                  </a:moveTo>
                  <a:cubicBezTo>
                    <a:pt x="38" y="174"/>
                    <a:pt x="40" y="174"/>
                    <a:pt x="41" y="174"/>
                  </a:cubicBezTo>
                  <a:cubicBezTo>
                    <a:pt x="42" y="174"/>
                    <a:pt x="43" y="174"/>
                    <a:pt x="44" y="174"/>
                  </a:cubicBezTo>
                  <a:cubicBezTo>
                    <a:pt x="44" y="175"/>
                    <a:pt x="44" y="176"/>
                    <a:pt x="44" y="178"/>
                  </a:cubicBezTo>
                  <a:cubicBezTo>
                    <a:pt x="44" y="179"/>
                    <a:pt x="45" y="181"/>
                    <a:pt x="44" y="183"/>
                  </a:cubicBezTo>
                  <a:cubicBezTo>
                    <a:pt x="43" y="183"/>
                    <a:pt x="42" y="183"/>
                    <a:pt x="41" y="183"/>
                  </a:cubicBezTo>
                  <a:cubicBezTo>
                    <a:pt x="40" y="182"/>
                    <a:pt x="39" y="182"/>
                    <a:pt x="39" y="181"/>
                  </a:cubicBezTo>
                  <a:cubicBezTo>
                    <a:pt x="38" y="181"/>
                    <a:pt x="38" y="180"/>
                    <a:pt x="38" y="180"/>
                  </a:cubicBezTo>
                  <a:cubicBezTo>
                    <a:pt x="37" y="179"/>
                    <a:pt x="35" y="179"/>
                    <a:pt x="36" y="176"/>
                  </a:cubicBezTo>
                  <a:cubicBezTo>
                    <a:pt x="37" y="174"/>
                    <a:pt x="37" y="174"/>
                    <a:pt x="37" y="174"/>
                  </a:cubicBezTo>
                  <a:close/>
                  <a:moveTo>
                    <a:pt x="14" y="161"/>
                  </a:moveTo>
                  <a:cubicBezTo>
                    <a:pt x="14" y="160"/>
                    <a:pt x="15" y="157"/>
                    <a:pt x="16" y="156"/>
                  </a:cubicBezTo>
                  <a:cubicBezTo>
                    <a:pt x="17" y="153"/>
                    <a:pt x="20" y="156"/>
                    <a:pt x="21" y="157"/>
                  </a:cubicBezTo>
                  <a:cubicBezTo>
                    <a:pt x="23" y="158"/>
                    <a:pt x="25" y="157"/>
                    <a:pt x="27" y="156"/>
                  </a:cubicBezTo>
                  <a:cubicBezTo>
                    <a:pt x="28" y="156"/>
                    <a:pt x="33" y="157"/>
                    <a:pt x="32" y="159"/>
                  </a:cubicBezTo>
                  <a:cubicBezTo>
                    <a:pt x="30" y="162"/>
                    <a:pt x="27" y="160"/>
                    <a:pt x="27" y="164"/>
                  </a:cubicBezTo>
                  <a:cubicBezTo>
                    <a:pt x="26" y="165"/>
                    <a:pt x="25" y="165"/>
                    <a:pt x="23" y="165"/>
                  </a:cubicBezTo>
                  <a:cubicBezTo>
                    <a:pt x="22" y="165"/>
                    <a:pt x="19" y="164"/>
                    <a:pt x="18" y="164"/>
                  </a:cubicBezTo>
                  <a:cubicBezTo>
                    <a:pt x="17" y="165"/>
                    <a:pt x="13" y="165"/>
                    <a:pt x="12" y="163"/>
                  </a:cubicBezTo>
                  <a:cubicBezTo>
                    <a:pt x="14" y="161"/>
                    <a:pt x="14" y="161"/>
                    <a:pt x="14" y="161"/>
                  </a:cubicBezTo>
                  <a:close/>
                  <a:moveTo>
                    <a:pt x="6" y="152"/>
                  </a:moveTo>
                  <a:cubicBezTo>
                    <a:pt x="7" y="154"/>
                    <a:pt x="7" y="154"/>
                    <a:pt x="7" y="154"/>
                  </a:cubicBezTo>
                  <a:cubicBezTo>
                    <a:pt x="8" y="155"/>
                    <a:pt x="11" y="155"/>
                    <a:pt x="13" y="155"/>
                  </a:cubicBezTo>
                  <a:cubicBezTo>
                    <a:pt x="13" y="153"/>
                    <a:pt x="13" y="152"/>
                    <a:pt x="13" y="150"/>
                  </a:cubicBezTo>
                  <a:cubicBezTo>
                    <a:pt x="13" y="149"/>
                    <a:pt x="14" y="146"/>
                    <a:pt x="14" y="145"/>
                  </a:cubicBezTo>
                  <a:cubicBezTo>
                    <a:pt x="13" y="144"/>
                    <a:pt x="12" y="144"/>
                    <a:pt x="12" y="142"/>
                  </a:cubicBezTo>
                  <a:cubicBezTo>
                    <a:pt x="12" y="139"/>
                    <a:pt x="11" y="140"/>
                    <a:pt x="10" y="138"/>
                  </a:cubicBezTo>
                  <a:cubicBezTo>
                    <a:pt x="8" y="136"/>
                    <a:pt x="6" y="134"/>
                    <a:pt x="4" y="135"/>
                  </a:cubicBezTo>
                  <a:cubicBezTo>
                    <a:pt x="2" y="136"/>
                    <a:pt x="1" y="136"/>
                    <a:pt x="0" y="136"/>
                  </a:cubicBezTo>
                  <a:cubicBezTo>
                    <a:pt x="0" y="139"/>
                    <a:pt x="1" y="143"/>
                    <a:pt x="1" y="145"/>
                  </a:cubicBezTo>
                  <a:cubicBezTo>
                    <a:pt x="0" y="146"/>
                    <a:pt x="4" y="152"/>
                    <a:pt x="6" y="152"/>
                  </a:cubicBezTo>
                  <a:close/>
                  <a:moveTo>
                    <a:pt x="98" y="49"/>
                  </a:moveTo>
                  <a:cubicBezTo>
                    <a:pt x="102" y="50"/>
                    <a:pt x="102" y="50"/>
                    <a:pt x="102" y="50"/>
                  </a:cubicBezTo>
                  <a:cubicBezTo>
                    <a:pt x="105" y="51"/>
                    <a:pt x="120" y="60"/>
                    <a:pt x="120" y="54"/>
                  </a:cubicBezTo>
                  <a:cubicBezTo>
                    <a:pt x="120" y="47"/>
                    <a:pt x="110" y="32"/>
                    <a:pt x="113" y="25"/>
                  </a:cubicBezTo>
                  <a:cubicBezTo>
                    <a:pt x="115" y="20"/>
                    <a:pt x="120" y="19"/>
                    <a:pt x="116" y="13"/>
                  </a:cubicBezTo>
                  <a:cubicBezTo>
                    <a:pt x="110" y="5"/>
                    <a:pt x="121" y="5"/>
                    <a:pt x="123" y="0"/>
                  </a:cubicBezTo>
                  <a:cubicBezTo>
                    <a:pt x="123" y="0"/>
                    <a:pt x="123" y="0"/>
                    <a:pt x="123" y="0"/>
                  </a:cubicBezTo>
                  <a:cubicBezTo>
                    <a:pt x="128" y="2"/>
                    <a:pt x="127" y="6"/>
                    <a:pt x="130" y="8"/>
                  </a:cubicBezTo>
                  <a:cubicBezTo>
                    <a:pt x="131" y="9"/>
                    <a:pt x="137" y="9"/>
                    <a:pt x="139" y="9"/>
                  </a:cubicBezTo>
                  <a:cubicBezTo>
                    <a:pt x="144" y="9"/>
                    <a:pt x="151" y="9"/>
                    <a:pt x="157" y="9"/>
                  </a:cubicBezTo>
                  <a:cubicBezTo>
                    <a:pt x="159" y="10"/>
                    <a:pt x="166" y="13"/>
                    <a:pt x="163" y="16"/>
                  </a:cubicBezTo>
                  <a:cubicBezTo>
                    <a:pt x="163" y="22"/>
                    <a:pt x="165" y="20"/>
                    <a:pt x="169" y="21"/>
                  </a:cubicBezTo>
                  <a:cubicBezTo>
                    <a:pt x="169" y="24"/>
                    <a:pt x="169" y="26"/>
                    <a:pt x="170" y="29"/>
                  </a:cubicBezTo>
                  <a:cubicBezTo>
                    <a:pt x="171" y="34"/>
                    <a:pt x="169" y="31"/>
                    <a:pt x="165" y="32"/>
                  </a:cubicBezTo>
                  <a:cubicBezTo>
                    <a:pt x="163" y="33"/>
                    <a:pt x="161" y="34"/>
                    <a:pt x="160" y="36"/>
                  </a:cubicBezTo>
                  <a:cubicBezTo>
                    <a:pt x="159" y="38"/>
                    <a:pt x="156" y="37"/>
                    <a:pt x="155" y="39"/>
                  </a:cubicBezTo>
                  <a:cubicBezTo>
                    <a:pt x="154" y="40"/>
                    <a:pt x="162" y="43"/>
                    <a:pt x="163" y="45"/>
                  </a:cubicBezTo>
                  <a:cubicBezTo>
                    <a:pt x="166" y="50"/>
                    <a:pt x="165" y="58"/>
                    <a:pt x="172" y="50"/>
                  </a:cubicBezTo>
                  <a:cubicBezTo>
                    <a:pt x="174" y="47"/>
                    <a:pt x="178" y="38"/>
                    <a:pt x="183" y="42"/>
                  </a:cubicBezTo>
                  <a:cubicBezTo>
                    <a:pt x="181" y="51"/>
                    <a:pt x="188" y="48"/>
                    <a:pt x="194" y="51"/>
                  </a:cubicBezTo>
                  <a:cubicBezTo>
                    <a:pt x="198" y="52"/>
                    <a:pt x="193" y="57"/>
                    <a:pt x="199" y="60"/>
                  </a:cubicBezTo>
                  <a:cubicBezTo>
                    <a:pt x="202" y="61"/>
                    <a:pt x="207" y="74"/>
                    <a:pt x="212" y="72"/>
                  </a:cubicBezTo>
                  <a:cubicBezTo>
                    <a:pt x="217" y="71"/>
                    <a:pt x="216" y="69"/>
                    <a:pt x="221" y="70"/>
                  </a:cubicBezTo>
                  <a:cubicBezTo>
                    <a:pt x="225" y="70"/>
                    <a:pt x="226" y="66"/>
                    <a:pt x="228" y="64"/>
                  </a:cubicBezTo>
                  <a:cubicBezTo>
                    <a:pt x="228" y="64"/>
                    <a:pt x="228" y="64"/>
                    <a:pt x="228" y="64"/>
                  </a:cubicBezTo>
                  <a:cubicBezTo>
                    <a:pt x="229" y="70"/>
                    <a:pt x="229" y="70"/>
                    <a:pt x="229" y="70"/>
                  </a:cubicBezTo>
                  <a:cubicBezTo>
                    <a:pt x="232" y="73"/>
                    <a:pt x="232" y="73"/>
                    <a:pt x="232" y="73"/>
                  </a:cubicBezTo>
                  <a:cubicBezTo>
                    <a:pt x="232" y="73"/>
                    <a:pt x="232" y="73"/>
                    <a:pt x="232" y="73"/>
                  </a:cubicBezTo>
                  <a:cubicBezTo>
                    <a:pt x="232" y="80"/>
                    <a:pt x="232" y="84"/>
                    <a:pt x="227" y="89"/>
                  </a:cubicBezTo>
                  <a:cubicBezTo>
                    <a:pt x="221" y="96"/>
                    <a:pt x="226" y="98"/>
                    <a:pt x="225" y="105"/>
                  </a:cubicBezTo>
                  <a:cubicBezTo>
                    <a:pt x="225" y="108"/>
                    <a:pt x="223" y="114"/>
                    <a:pt x="228" y="113"/>
                  </a:cubicBezTo>
                  <a:cubicBezTo>
                    <a:pt x="234" y="112"/>
                    <a:pt x="233" y="107"/>
                    <a:pt x="238" y="114"/>
                  </a:cubicBezTo>
                  <a:cubicBezTo>
                    <a:pt x="239" y="116"/>
                    <a:pt x="242" y="110"/>
                    <a:pt x="242" y="111"/>
                  </a:cubicBezTo>
                  <a:cubicBezTo>
                    <a:pt x="243" y="113"/>
                    <a:pt x="242" y="119"/>
                    <a:pt x="242" y="121"/>
                  </a:cubicBezTo>
                  <a:cubicBezTo>
                    <a:pt x="240" y="124"/>
                    <a:pt x="243" y="127"/>
                    <a:pt x="245" y="129"/>
                  </a:cubicBezTo>
                  <a:cubicBezTo>
                    <a:pt x="249" y="131"/>
                    <a:pt x="260" y="135"/>
                    <a:pt x="265" y="134"/>
                  </a:cubicBezTo>
                  <a:cubicBezTo>
                    <a:pt x="270" y="134"/>
                    <a:pt x="267" y="137"/>
                    <a:pt x="269" y="141"/>
                  </a:cubicBezTo>
                  <a:cubicBezTo>
                    <a:pt x="270" y="142"/>
                    <a:pt x="270" y="146"/>
                    <a:pt x="268" y="147"/>
                  </a:cubicBezTo>
                  <a:cubicBezTo>
                    <a:pt x="266" y="148"/>
                    <a:pt x="269" y="153"/>
                    <a:pt x="271" y="154"/>
                  </a:cubicBezTo>
                  <a:cubicBezTo>
                    <a:pt x="274" y="157"/>
                    <a:pt x="274" y="165"/>
                    <a:pt x="280" y="165"/>
                  </a:cubicBezTo>
                  <a:cubicBezTo>
                    <a:pt x="282" y="165"/>
                    <a:pt x="284" y="164"/>
                    <a:pt x="285" y="166"/>
                  </a:cubicBezTo>
                  <a:cubicBezTo>
                    <a:pt x="288" y="171"/>
                    <a:pt x="285" y="170"/>
                    <a:pt x="282" y="173"/>
                  </a:cubicBezTo>
                  <a:cubicBezTo>
                    <a:pt x="281" y="175"/>
                    <a:pt x="284" y="176"/>
                    <a:pt x="285" y="177"/>
                  </a:cubicBezTo>
                  <a:cubicBezTo>
                    <a:pt x="281" y="180"/>
                    <a:pt x="280" y="181"/>
                    <a:pt x="278" y="185"/>
                  </a:cubicBezTo>
                  <a:cubicBezTo>
                    <a:pt x="276" y="189"/>
                    <a:pt x="274" y="192"/>
                    <a:pt x="269" y="191"/>
                  </a:cubicBezTo>
                  <a:cubicBezTo>
                    <a:pt x="265" y="191"/>
                    <a:pt x="265" y="188"/>
                    <a:pt x="261" y="189"/>
                  </a:cubicBezTo>
                  <a:cubicBezTo>
                    <a:pt x="257" y="190"/>
                    <a:pt x="255" y="198"/>
                    <a:pt x="252" y="195"/>
                  </a:cubicBezTo>
                  <a:cubicBezTo>
                    <a:pt x="249" y="192"/>
                    <a:pt x="248" y="195"/>
                    <a:pt x="246" y="195"/>
                  </a:cubicBezTo>
                  <a:cubicBezTo>
                    <a:pt x="245" y="195"/>
                    <a:pt x="244" y="194"/>
                    <a:pt x="242" y="194"/>
                  </a:cubicBezTo>
                  <a:cubicBezTo>
                    <a:pt x="238" y="195"/>
                    <a:pt x="240" y="200"/>
                    <a:pt x="239" y="203"/>
                  </a:cubicBezTo>
                  <a:cubicBezTo>
                    <a:pt x="237" y="207"/>
                    <a:pt x="234" y="215"/>
                    <a:pt x="238" y="218"/>
                  </a:cubicBezTo>
                  <a:cubicBezTo>
                    <a:pt x="242" y="221"/>
                    <a:pt x="236" y="225"/>
                    <a:pt x="233" y="225"/>
                  </a:cubicBezTo>
                  <a:cubicBezTo>
                    <a:pt x="233" y="228"/>
                    <a:pt x="238" y="229"/>
                    <a:pt x="232" y="231"/>
                  </a:cubicBezTo>
                  <a:cubicBezTo>
                    <a:pt x="229" y="231"/>
                    <a:pt x="226" y="231"/>
                    <a:pt x="225" y="233"/>
                  </a:cubicBezTo>
                  <a:cubicBezTo>
                    <a:pt x="224" y="235"/>
                    <a:pt x="224" y="237"/>
                    <a:pt x="226" y="238"/>
                  </a:cubicBezTo>
                  <a:cubicBezTo>
                    <a:pt x="228" y="239"/>
                    <a:pt x="231" y="239"/>
                    <a:pt x="233" y="240"/>
                  </a:cubicBezTo>
                  <a:cubicBezTo>
                    <a:pt x="234" y="241"/>
                    <a:pt x="235" y="249"/>
                    <a:pt x="236" y="250"/>
                  </a:cubicBezTo>
                  <a:cubicBezTo>
                    <a:pt x="236" y="251"/>
                    <a:pt x="236" y="254"/>
                    <a:pt x="235" y="254"/>
                  </a:cubicBezTo>
                  <a:cubicBezTo>
                    <a:pt x="232" y="253"/>
                    <a:pt x="232" y="247"/>
                    <a:pt x="229" y="245"/>
                  </a:cubicBezTo>
                  <a:cubicBezTo>
                    <a:pt x="227" y="244"/>
                    <a:pt x="224" y="244"/>
                    <a:pt x="223" y="242"/>
                  </a:cubicBezTo>
                  <a:cubicBezTo>
                    <a:pt x="222" y="240"/>
                    <a:pt x="220" y="237"/>
                    <a:pt x="218" y="236"/>
                  </a:cubicBezTo>
                  <a:cubicBezTo>
                    <a:pt x="215" y="234"/>
                    <a:pt x="211" y="231"/>
                    <a:pt x="209" y="228"/>
                  </a:cubicBezTo>
                  <a:cubicBezTo>
                    <a:pt x="206" y="224"/>
                    <a:pt x="205" y="222"/>
                    <a:pt x="200" y="222"/>
                  </a:cubicBezTo>
                  <a:cubicBezTo>
                    <a:pt x="197" y="222"/>
                    <a:pt x="189" y="221"/>
                    <a:pt x="189" y="216"/>
                  </a:cubicBezTo>
                  <a:cubicBezTo>
                    <a:pt x="189" y="213"/>
                    <a:pt x="189" y="214"/>
                    <a:pt x="186" y="213"/>
                  </a:cubicBezTo>
                  <a:cubicBezTo>
                    <a:pt x="173" y="212"/>
                    <a:pt x="172" y="226"/>
                    <a:pt x="160" y="223"/>
                  </a:cubicBezTo>
                  <a:cubicBezTo>
                    <a:pt x="153" y="221"/>
                    <a:pt x="149" y="229"/>
                    <a:pt x="146" y="234"/>
                  </a:cubicBezTo>
                  <a:cubicBezTo>
                    <a:pt x="145" y="237"/>
                    <a:pt x="148" y="242"/>
                    <a:pt x="147" y="243"/>
                  </a:cubicBezTo>
                  <a:cubicBezTo>
                    <a:pt x="145" y="244"/>
                    <a:pt x="141" y="245"/>
                    <a:pt x="139" y="245"/>
                  </a:cubicBezTo>
                  <a:cubicBezTo>
                    <a:pt x="136" y="249"/>
                    <a:pt x="136" y="249"/>
                    <a:pt x="136" y="249"/>
                  </a:cubicBezTo>
                  <a:cubicBezTo>
                    <a:pt x="136" y="249"/>
                    <a:pt x="136" y="249"/>
                    <a:pt x="136" y="249"/>
                  </a:cubicBezTo>
                  <a:cubicBezTo>
                    <a:pt x="135" y="243"/>
                    <a:pt x="130" y="238"/>
                    <a:pt x="125" y="236"/>
                  </a:cubicBezTo>
                  <a:cubicBezTo>
                    <a:pt x="123" y="236"/>
                    <a:pt x="117" y="238"/>
                    <a:pt x="116" y="237"/>
                  </a:cubicBezTo>
                  <a:cubicBezTo>
                    <a:pt x="113" y="235"/>
                    <a:pt x="111" y="233"/>
                    <a:pt x="107" y="233"/>
                  </a:cubicBezTo>
                  <a:cubicBezTo>
                    <a:pt x="120" y="220"/>
                    <a:pt x="120" y="220"/>
                    <a:pt x="120" y="220"/>
                  </a:cubicBezTo>
                  <a:cubicBezTo>
                    <a:pt x="126" y="214"/>
                    <a:pt x="129" y="207"/>
                    <a:pt x="136" y="202"/>
                  </a:cubicBezTo>
                  <a:cubicBezTo>
                    <a:pt x="140" y="199"/>
                    <a:pt x="137" y="189"/>
                    <a:pt x="137" y="184"/>
                  </a:cubicBezTo>
                  <a:cubicBezTo>
                    <a:pt x="137" y="178"/>
                    <a:pt x="137" y="174"/>
                    <a:pt x="139" y="168"/>
                  </a:cubicBezTo>
                  <a:cubicBezTo>
                    <a:pt x="140" y="165"/>
                    <a:pt x="143" y="160"/>
                    <a:pt x="142" y="158"/>
                  </a:cubicBezTo>
                  <a:cubicBezTo>
                    <a:pt x="139" y="153"/>
                    <a:pt x="125" y="152"/>
                    <a:pt x="120" y="147"/>
                  </a:cubicBezTo>
                  <a:cubicBezTo>
                    <a:pt x="118" y="145"/>
                    <a:pt x="114" y="136"/>
                    <a:pt x="118" y="135"/>
                  </a:cubicBezTo>
                  <a:cubicBezTo>
                    <a:pt x="118" y="135"/>
                    <a:pt x="118" y="135"/>
                    <a:pt x="118" y="135"/>
                  </a:cubicBezTo>
                  <a:cubicBezTo>
                    <a:pt x="110" y="135"/>
                    <a:pt x="113" y="131"/>
                    <a:pt x="110" y="126"/>
                  </a:cubicBezTo>
                  <a:cubicBezTo>
                    <a:pt x="106" y="120"/>
                    <a:pt x="96" y="111"/>
                    <a:pt x="95" y="105"/>
                  </a:cubicBezTo>
                  <a:cubicBezTo>
                    <a:pt x="95" y="98"/>
                    <a:pt x="97" y="92"/>
                    <a:pt x="97" y="85"/>
                  </a:cubicBezTo>
                  <a:cubicBezTo>
                    <a:pt x="97" y="79"/>
                    <a:pt x="96" y="74"/>
                    <a:pt x="96" y="69"/>
                  </a:cubicBezTo>
                  <a:cubicBezTo>
                    <a:pt x="97" y="69"/>
                    <a:pt x="98" y="76"/>
                    <a:pt x="98" y="77"/>
                  </a:cubicBezTo>
                  <a:cubicBezTo>
                    <a:pt x="98" y="84"/>
                    <a:pt x="103" y="82"/>
                    <a:pt x="105" y="86"/>
                  </a:cubicBezTo>
                  <a:cubicBezTo>
                    <a:pt x="106" y="88"/>
                    <a:pt x="110" y="97"/>
                    <a:pt x="114" y="96"/>
                  </a:cubicBezTo>
                  <a:cubicBezTo>
                    <a:pt x="117" y="95"/>
                    <a:pt x="114" y="89"/>
                    <a:pt x="112" y="88"/>
                  </a:cubicBezTo>
                  <a:cubicBezTo>
                    <a:pt x="101" y="79"/>
                    <a:pt x="101" y="79"/>
                    <a:pt x="101" y="79"/>
                  </a:cubicBezTo>
                  <a:cubicBezTo>
                    <a:pt x="98" y="76"/>
                    <a:pt x="103" y="73"/>
                    <a:pt x="101" y="70"/>
                  </a:cubicBezTo>
                  <a:cubicBezTo>
                    <a:pt x="100" y="67"/>
                    <a:pt x="94" y="66"/>
                    <a:pt x="98" y="63"/>
                  </a:cubicBezTo>
                  <a:cubicBezTo>
                    <a:pt x="99" y="61"/>
                    <a:pt x="99" y="55"/>
                    <a:pt x="98" y="4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2627313" y="3013075"/>
              <a:ext cx="720725" cy="722313"/>
            </a:xfrm>
            <a:custGeom>
              <a:avLst/>
              <a:gdLst/>
              <a:ahLst/>
              <a:cxnLst>
                <a:cxn ang="0">
                  <a:pos x="57" y="206"/>
                </a:cxn>
                <a:cxn ang="0">
                  <a:pos x="111" y="194"/>
                </a:cxn>
                <a:cxn ang="0">
                  <a:pos x="140" y="217"/>
                </a:cxn>
                <a:cxn ang="0">
                  <a:pos x="137" y="210"/>
                </a:cxn>
                <a:cxn ang="0">
                  <a:pos x="149" y="190"/>
                </a:cxn>
                <a:cxn ang="0">
                  <a:pos x="163" y="167"/>
                </a:cxn>
                <a:cxn ang="0">
                  <a:pos x="196" y="149"/>
                </a:cxn>
                <a:cxn ang="0">
                  <a:pos x="182" y="126"/>
                </a:cxn>
                <a:cxn ang="0">
                  <a:pos x="156" y="101"/>
                </a:cxn>
                <a:cxn ang="0">
                  <a:pos x="139" y="85"/>
                </a:cxn>
                <a:cxn ang="0">
                  <a:pos x="143" y="45"/>
                </a:cxn>
                <a:cxn ang="0">
                  <a:pos x="164" y="38"/>
                </a:cxn>
                <a:cxn ang="0">
                  <a:pos x="170" y="11"/>
                </a:cxn>
                <a:cxn ang="0">
                  <a:pos x="193" y="17"/>
                </a:cxn>
                <a:cxn ang="0">
                  <a:pos x="179" y="45"/>
                </a:cxn>
                <a:cxn ang="0">
                  <a:pos x="212" y="34"/>
                </a:cxn>
                <a:cxn ang="0">
                  <a:pos x="207" y="73"/>
                </a:cxn>
                <a:cxn ang="0">
                  <a:pos x="249" y="41"/>
                </a:cxn>
                <a:cxn ang="0">
                  <a:pos x="258" y="68"/>
                </a:cxn>
                <a:cxn ang="0">
                  <a:pos x="249" y="83"/>
                </a:cxn>
                <a:cxn ang="0">
                  <a:pos x="218" y="111"/>
                </a:cxn>
                <a:cxn ang="0">
                  <a:pos x="212" y="142"/>
                </a:cxn>
                <a:cxn ang="0">
                  <a:pos x="206" y="166"/>
                </a:cxn>
                <a:cxn ang="0">
                  <a:pos x="260" y="179"/>
                </a:cxn>
                <a:cxn ang="0">
                  <a:pos x="290" y="153"/>
                </a:cxn>
                <a:cxn ang="0">
                  <a:pos x="303" y="134"/>
                </a:cxn>
                <a:cxn ang="0">
                  <a:pos x="293" y="111"/>
                </a:cxn>
                <a:cxn ang="0">
                  <a:pos x="337" y="120"/>
                </a:cxn>
                <a:cxn ang="0">
                  <a:pos x="368" y="95"/>
                </a:cxn>
                <a:cxn ang="0">
                  <a:pos x="381" y="78"/>
                </a:cxn>
                <a:cxn ang="0">
                  <a:pos x="398" y="87"/>
                </a:cxn>
                <a:cxn ang="0">
                  <a:pos x="407" y="110"/>
                </a:cxn>
                <a:cxn ang="0">
                  <a:pos x="403" y="135"/>
                </a:cxn>
                <a:cxn ang="0">
                  <a:pos x="389" y="162"/>
                </a:cxn>
                <a:cxn ang="0">
                  <a:pos x="373" y="192"/>
                </a:cxn>
                <a:cxn ang="0">
                  <a:pos x="357" y="210"/>
                </a:cxn>
                <a:cxn ang="0">
                  <a:pos x="370" y="225"/>
                </a:cxn>
                <a:cxn ang="0">
                  <a:pos x="357" y="251"/>
                </a:cxn>
                <a:cxn ang="0">
                  <a:pos x="309" y="265"/>
                </a:cxn>
                <a:cxn ang="0">
                  <a:pos x="268" y="279"/>
                </a:cxn>
                <a:cxn ang="0">
                  <a:pos x="290" y="310"/>
                </a:cxn>
                <a:cxn ang="0">
                  <a:pos x="311" y="340"/>
                </a:cxn>
                <a:cxn ang="0">
                  <a:pos x="278" y="376"/>
                </a:cxn>
                <a:cxn ang="0">
                  <a:pos x="222" y="398"/>
                </a:cxn>
                <a:cxn ang="0">
                  <a:pos x="217" y="364"/>
                </a:cxn>
                <a:cxn ang="0">
                  <a:pos x="199" y="347"/>
                </a:cxn>
                <a:cxn ang="0">
                  <a:pos x="158" y="361"/>
                </a:cxn>
                <a:cxn ang="0">
                  <a:pos x="112" y="381"/>
                </a:cxn>
                <a:cxn ang="0">
                  <a:pos x="68" y="352"/>
                </a:cxn>
                <a:cxn ang="0">
                  <a:pos x="23" y="292"/>
                </a:cxn>
                <a:cxn ang="0">
                  <a:pos x="12" y="240"/>
                </a:cxn>
                <a:cxn ang="0">
                  <a:pos x="47" y="221"/>
                </a:cxn>
              </a:cxnLst>
              <a:rect l="0" t="0" r="r" b="b"/>
              <a:pathLst>
                <a:path w="410" h="411">
                  <a:moveTo>
                    <a:pt x="47" y="221"/>
                  </a:moveTo>
                  <a:cubicBezTo>
                    <a:pt x="50" y="217"/>
                    <a:pt x="50" y="217"/>
                    <a:pt x="50" y="217"/>
                  </a:cubicBezTo>
                  <a:cubicBezTo>
                    <a:pt x="52" y="217"/>
                    <a:pt x="56" y="216"/>
                    <a:pt x="58" y="215"/>
                  </a:cubicBezTo>
                  <a:cubicBezTo>
                    <a:pt x="59" y="214"/>
                    <a:pt x="56" y="209"/>
                    <a:pt x="57" y="206"/>
                  </a:cubicBezTo>
                  <a:cubicBezTo>
                    <a:pt x="60" y="201"/>
                    <a:pt x="64" y="193"/>
                    <a:pt x="71" y="195"/>
                  </a:cubicBezTo>
                  <a:cubicBezTo>
                    <a:pt x="83" y="198"/>
                    <a:pt x="84" y="184"/>
                    <a:pt x="97" y="185"/>
                  </a:cubicBezTo>
                  <a:cubicBezTo>
                    <a:pt x="100" y="186"/>
                    <a:pt x="100" y="185"/>
                    <a:pt x="100" y="188"/>
                  </a:cubicBezTo>
                  <a:cubicBezTo>
                    <a:pt x="100" y="193"/>
                    <a:pt x="108" y="194"/>
                    <a:pt x="111" y="194"/>
                  </a:cubicBezTo>
                  <a:cubicBezTo>
                    <a:pt x="116" y="194"/>
                    <a:pt x="117" y="196"/>
                    <a:pt x="120" y="200"/>
                  </a:cubicBezTo>
                  <a:cubicBezTo>
                    <a:pt x="122" y="203"/>
                    <a:pt x="126" y="206"/>
                    <a:pt x="129" y="208"/>
                  </a:cubicBezTo>
                  <a:cubicBezTo>
                    <a:pt x="131" y="209"/>
                    <a:pt x="133" y="212"/>
                    <a:pt x="134" y="214"/>
                  </a:cubicBezTo>
                  <a:cubicBezTo>
                    <a:pt x="135" y="216"/>
                    <a:pt x="138" y="216"/>
                    <a:pt x="140" y="217"/>
                  </a:cubicBezTo>
                  <a:cubicBezTo>
                    <a:pt x="143" y="219"/>
                    <a:pt x="143" y="225"/>
                    <a:pt x="146" y="226"/>
                  </a:cubicBezTo>
                  <a:cubicBezTo>
                    <a:pt x="147" y="226"/>
                    <a:pt x="147" y="223"/>
                    <a:pt x="147" y="222"/>
                  </a:cubicBezTo>
                  <a:cubicBezTo>
                    <a:pt x="146" y="221"/>
                    <a:pt x="145" y="213"/>
                    <a:pt x="144" y="212"/>
                  </a:cubicBezTo>
                  <a:cubicBezTo>
                    <a:pt x="142" y="211"/>
                    <a:pt x="139" y="211"/>
                    <a:pt x="137" y="210"/>
                  </a:cubicBezTo>
                  <a:cubicBezTo>
                    <a:pt x="135" y="209"/>
                    <a:pt x="135" y="207"/>
                    <a:pt x="136" y="205"/>
                  </a:cubicBezTo>
                  <a:cubicBezTo>
                    <a:pt x="137" y="203"/>
                    <a:pt x="140" y="203"/>
                    <a:pt x="143" y="203"/>
                  </a:cubicBezTo>
                  <a:cubicBezTo>
                    <a:pt x="149" y="201"/>
                    <a:pt x="144" y="200"/>
                    <a:pt x="144" y="197"/>
                  </a:cubicBezTo>
                  <a:cubicBezTo>
                    <a:pt x="147" y="197"/>
                    <a:pt x="153" y="193"/>
                    <a:pt x="149" y="190"/>
                  </a:cubicBezTo>
                  <a:cubicBezTo>
                    <a:pt x="145" y="187"/>
                    <a:pt x="148" y="179"/>
                    <a:pt x="150" y="175"/>
                  </a:cubicBezTo>
                  <a:cubicBezTo>
                    <a:pt x="151" y="172"/>
                    <a:pt x="149" y="167"/>
                    <a:pt x="153" y="166"/>
                  </a:cubicBezTo>
                  <a:cubicBezTo>
                    <a:pt x="155" y="166"/>
                    <a:pt x="156" y="167"/>
                    <a:pt x="157" y="167"/>
                  </a:cubicBezTo>
                  <a:cubicBezTo>
                    <a:pt x="159" y="167"/>
                    <a:pt x="160" y="164"/>
                    <a:pt x="163" y="167"/>
                  </a:cubicBezTo>
                  <a:cubicBezTo>
                    <a:pt x="166" y="170"/>
                    <a:pt x="168" y="162"/>
                    <a:pt x="172" y="161"/>
                  </a:cubicBezTo>
                  <a:cubicBezTo>
                    <a:pt x="176" y="160"/>
                    <a:pt x="176" y="163"/>
                    <a:pt x="180" y="163"/>
                  </a:cubicBezTo>
                  <a:cubicBezTo>
                    <a:pt x="185" y="164"/>
                    <a:pt x="187" y="161"/>
                    <a:pt x="189" y="157"/>
                  </a:cubicBezTo>
                  <a:cubicBezTo>
                    <a:pt x="191" y="153"/>
                    <a:pt x="192" y="152"/>
                    <a:pt x="196" y="149"/>
                  </a:cubicBezTo>
                  <a:cubicBezTo>
                    <a:pt x="195" y="148"/>
                    <a:pt x="192" y="147"/>
                    <a:pt x="193" y="145"/>
                  </a:cubicBezTo>
                  <a:cubicBezTo>
                    <a:pt x="196" y="142"/>
                    <a:pt x="199" y="143"/>
                    <a:pt x="196" y="138"/>
                  </a:cubicBezTo>
                  <a:cubicBezTo>
                    <a:pt x="195" y="136"/>
                    <a:pt x="193" y="137"/>
                    <a:pt x="191" y="137"/>
                  </a:cubicBezTo>
                  <a:cubicBezTo>
                    <a:pt x="185" y="137"/>
                    <a:pt x="185" y="129"/>
                    <a:pt x="182" y="126"/>
                  </a:cubicBezTo>
                  <a:cubicBezTo>
                    <a:pt x="180" y="125"/>
                    <a:pt x="177" y="120"/>
                    <a:pt x="179" y="119"/>
                  </a:cubicBezTo>
                  <a:cubicBezTo>
                    <a:pt x="181" y="118"/>
                    <a:pt x="181" y="114"/>
                    <a:pt x="180" y="113"/>
                  </a:cubicBezTo>
                  <a:cubicBezTo>
                    <a:pt x="178" y="109"/>
                    <a:pt x="181" y="106"/>
                    <a:pt x="176" y="106"/>
                  </a:cubicBezTo>
                  <a:cubicBezTo>
                    <a:pt x="171" y="107"/>
                    <a:pt x="160" y="103"/>
                    <a:pt x="156" y="101"/>
                  </a:cubicBezTo>
                  <a:cubicBezTo>
                    <a:pt x="154" y="99"/>
                    <a:pt x="151" y="96"/>
                    <a:pt x="153" y="93"/>
                  </a:cubicBezTo>
                  <a:cubicBezTo>
                    <a:pt x="153" y="91"/>
                    <a:pt x="154" y="85"/>
                    <a:pt x="153" y="83"/>
                  </a:cubicBezTo>
                  <a:cubicBezTo>
                    <a:pt x="153" y="82"/>
                    <a:pt x="150" y="88"/>
                    <a:pt x="149" y="86"/>
                  </a:cubicBezTo>
                  <a:cubicBezTo>
                    <a:pt x="144" y="79"/>
                    <a:pt x="145" y="84"/>
                    <a:pt x="139" y="85"/>
                  </a:cubicBezTo>
                  <a:cubicBezTo>
                    <a:pt x="134" y="86"/>
                    <a:pt x="136" y="80"/>
                    <a:pt x="136" y="77"/>
                  </a:cubicBezTo>
                  <a:cubicBezTo>
                    <a:pt x="137" y="70"/>
                    <a:pt x="132" y="68"/>
                    <a:pt x="138" y="61"/>
                  </a:cubicBezTo>
                  <a:cubicBezTo>
                    <a:pt x="143" y="56"/>
                    <a:pt x="143" y="52"/>
                    <a:pt x="143" y="45"/>
                  </a:cubicBezTo>
                  <a:cubicBezTo>
                    <a:pt x="143" y="45"/>
                    <a:pt x="143" y="45"/>
                    <a:pt x="143" y="45"/>
                  </a:cubicBezTo>
                  <a:cubicBezTo>
                    <a:pt x="150" y="46"/>
                    <a:pt x="143" y="38"/>
                    <a:pt x="150" y="38"/>
                  </a:cubicBezTo>
                  <a:cubicBezTo>
                    <a:pt x="151" y="38"/>
                    <a:pt x="158" y="42"/>
                    <a:pt x="154" y="36"/>
                  </a:cubicBezTo>
                  <a:cubicBezTo>
                    <a:pt x="148" y="29"/>
                    <a:pt x="158" y="25"/>
                    <a:pt x="163" y="25"/>
                  </a:cubicBezTo>
                  <a:cubicBezTo>
                    <a:pt x="165" y="26"/>
                    <a:pt x="164" y="35"/>
                    <a:pt x="164" y="38"/>
                  </a:cubicBezTo>
                  <a:cubicBezTo>
                    <a:pt x="167" y="45"/>
                    <a:pt x="168" y="43"/>
                    <a:pt x="170" y="38"/>
                  </a:cubicBezTo>
                  <a:cubicBezTo>
                    <a:pt x="171" y="35"/>
                    <a:pt x="176" y="36"/>
                    <a:pt x="177" y="34"/>
                  </a:cubicBezTo>
                  <a:cubicBezTo>
                    <a:pt x="179" y="31"/>
                    <a:pt x="171" y="26"/>
                    <a:pt x="171" y="22"/>
                  </a:cubicBezTo>
                  <a:cubicBezTo>
                    <a:pt x="171" y="18"/>
                    <a:pt x="170" y="15"/>
                    <a:pt x="170" y="11"/>
                  </a:cubicBezTo>
                  <a:cubicBezTo>
                    <a:pt x="161" y="9"/>
                    <a:pt x="169" y="5"/>
                    <a:pt x="173" y="4"/>
                  </a:cubicBezTo>
                  <a:cubicBezTo>
                    <a:pt x="177" y="2"/>
                    <a:pt x="193" y="0"/>
                    <a:pt x="193" y="4"/>
                  </a:cubicBezTo>
                  <a:cubicBezTo>
                    <a:pt x="194" y="17"/>
                    <a:pt x="194" y="17"/>
                    <a:pt x="194" y="17"/>
                  </a:cubicBezTo>
                  <a:cubicBezTo>
                    <a:pt x="194" y="17"/>
                    <a:pt x="193" y="17"/>
                    <a:pt x="193" y="17"/>
                  </a:cubicBezTo>
                  <a:cubicBezTo>
                    <a:pt x="193" y="17"/>
                    <a:pt x="193" y="17"/>
                    <a:pt x="192" y="17"/>
                  </a:cubicBezTo>
                  <a:cubicBezTo>
                    <a:pt x="192" y="18"/>
                    <a:pt x="192" y="18"/>
                    <a:pt x="192" y="18"/>
                  </a:cubicBezTo>
                  <a:cubicBezTo>
                    <a:pt x="184" y="18"/>
                    <a:pt x="183" y="26"/>
                    <a:pt x="183" y="33"/>
                  </a:cubicBezTo>
                  <a:cubicBezTo>
                    <a:pt x="183" y="36"/>
                    <a:pt x="180" y="42"/>
                    <a:pt x="179" y="45"/>
                  </a:cubicBezTo>
                  <a:cubicBezTo>
                    <a:pt x="179" y="45"/>
                    <a:pt x="183" y="70"/>
                    <a:pt x="187" y="58"/>
                  </a:cubicBezTo>
                  <a:cubicBezTo>
                    <a:pt x="191" y="43"/>
                    <a:pt x="190" y="30"/>
                    <a:pt x="198" y="17"/>
                  </a:cubicBezTo>
                  <a:cubicBezTo>
                    <a:pt x="199" y="16"/>
                    <a:pt x="207" y="21"/>
                    <a:pt x="209" y="22"/>
                  </a:cubicBezTo>
                  <a:cubicBezTo>
                    <a:pt x="210" y="23"/>
                    <a:pt x="211" y="31"/>
                    <a:pt x="212" y="34"/>
                  </a:cubicBezTo>
                  <a:cubicBezTo>
                    <a:pt x="215" y="39"/>
                    <a:pt x="211" y="41"/>
                    <a:pt x="208" y="43"/>
                  </a:cubicBezTo>
                  <a:cubicBezTo>
                    <a:pt x="203" y="47"/>
                    <a:pt x="209" y="48"/>
                    <a:pt x="210" y="51"/>
                  </a:cubicBezTo>
                  <a:cubicBezTo>
                    <a:pt x="210" y="53"/>
                    <a:pt x="205" y="58"/>
                    <a:pt x="204" y="60"/>
                  </a:cubicBezTo>
                  <a:cubicBezTo>
                    <a:pt x="203" y="63"/>
                    <a:pt x="202" y="74"/>
                    <a:pt x="207" y="73"/>
                  </a:cubicBezTo>
                  <a:cubicBezTo>
                    <a:pt x="211" y="72"/>
                    <a:pt x="219" y="68"/>
                    <a:pt x="223" y="66"/>
                  </a:cubicBezTo>
                  <a:cubicBezTo>
                    <a:pt x="226" y="64"/>
                    <a:pt x="239" y="56"/>
                    <a:pt x="236" y="55"/>
                  </a:cubicBezTo>
                  <a:cubicBezTo>
                    <a:pt x="228" y="52"/>
                    <a:pt x="237" y="40"/>
                    <a:pt x="241" y="40"/>
                  </a:cubicBezTo>
                  <a:cubicBezTo>
                    <a:pt x="243" y="39"/>
                    <a:pt x="251" y="38"/>
                    <a:pt x="249" y="41"/>
                  </a:cubicBezTo>
                  <a:cubicBezTo>
                    <a:pt x="247" y="43"/>
                    <a:pt x="246" y="48"/>
                    <a:pt x="247" y="50"/>
                  </a:cubicBezTo>
                  <a:cubicBezTo>
                    <a:pt x="249" y="53"/>
                    <a:pt x="256" y="46"/>
                    <a:pt x="259" y="53"/>
                  </a:cubicBezTo>
                  <a:cubicBezTo>
                    <a:pt x="261" y="56"/>
                    <a:pt x="267" y="56"/>
                    <a:pt x="261" y="59"/>
                  </a:cubicBezTo>
                  <a:cubicBezTo>
                    <a:pt x="250" y="63"/>
                    <a:pt x="266" y="66"/>
                    <a:pt x="258" y="68"/>
                  </a:cubicBezTo>
                  <a:cubicBezTo>
                    <a:pt x="257" y="69"/>
                    <a:pt x="255" y="71"/>
                    <a:pt x="254" y="72"/>
                  </a:cubicBezTo>
                  <a:cubicBezTo>
                    <a:pt x="254" y="73"/>
                    <a:pt x="258" y="75"/>
                    <a:pt x="259" y="76"/>
                  </a:cubicBezTo>
                  <a:cubicBezTo>
                    <a:pt x="259" y="77"/>
                    <a:pt x="257" y="81"/>
                    <a:pt x="256" y="81"/>
                  </a:cubicBezTo>
                  <a:cubicBezTo>
                    <a:pt x="254" y="82"/>
                    <a:pt x="249" y="81"/>
                    <a:pt x="249" y="83"/>
                  </a:cubicBezTo>
                  <a:cubicBezTo>
                    <a:pt x="247" y="90"/>
                    <a:pt x="240" y="86"/>
                    <a:pt x="236" y="88"/>
                  </a:cubicBezTo>
                  <a:cubicBezTo>
                    <a:pt x="232" y="91"/>
                    <a:pt x="229" y="94"/>
                    <a:pt x="224" y="96"/>
                  </a:cubicBezTo>
                  <a:cubicBezTo>
                    <a:pt x="223" y="97"/>
                    <a:pt x="213" y="101"/>
                    <a:pt x="214" y="102"/>
                  </a:cubicBezTo>
                  <a:cubicBezTo>
                    <a:pt x="215" y="104"/>
                    <a:pt x="221" y="108"/>
                    <a:pt x="218" y="111"/>
                  </a:cubicBezTo>
                  <a:cubicBezTo>
                    <a:pt x="216" y="113"/>
                    <a:pt x="215" y="114"/>
                    <a:pt x="215" y="118"/>
                  </a:cubicBezTo>
                  <a:cubicBezTo>
                    <a:pt x="215" y="124"/>
                    <a:pt x="215" y="125"/>
                    <a:pt x="209" y="126"/>
                  </a:cubicBezTo>
                  <a:cubicBezTo>
                    <a:pt x="198" y="128"/>
                    <a:pt x="203" y="133"/>
                    <a:pt x="205" y="140"/>
                  </a:cubicBezTo>
                  <a:cubicBezTo>
                    <a:pt x="208" y="147"/>
                    <a:pt x="207" y="145"/>
                    <a:pt x="212" y="142"/>
                  </a:cubicBezTo>
                  <a:cubicBezTo>
                    <a:pt x="216" y="140"/>
                    <a:pt x="218" y="141"/>
                    <a:pt x="219" y="145"/>
                  </a:cubicBezTo>
                  <a:cubicBezTo>
                    <a:pt x="219" y="149"/>
                    <a:pt x="210" y="152"/>
                    <a:pt x="208" y="151"/>
                  </a:cubicBezTo>
                  <a:cubicBezTo>
                    <a:pt x="207" y="150"/>
                    <a:pt x="194" y="156"/>
                    <a:pt x="201" y="156"/>
                  </a:cubicBezTo>
                  <a:cubicBezTo>
                    <a:pt x="209" y="156"/>
                    <a:pt x="203" y="160"/>
                    <a:pt x="206" y="166"/>
                  </a:cubicBezTo>
                  <a:cubicBezTo>
                    <a:pt x="208" y="172"/>
                    <a:pt x="207" y="175"/>
                    <a:pt x="214" y="172"/>
                  </a:cubicBezTo>
                  <a:cubicBezTo>
                    <a:pt x="227" y="167"/>
                    <a:pt x="222" y="180"/>
                    <a:pt x="230" y="182"/>
                  </a:cubicBezTo>
                  <a:cubicBezTo>
                    <a:pt x="238" y="184"/>
                    <a:pt x="239" y="173"/>
                    <a:pt x="245" y="177"/>
                  </a:cubicBezTo>
                  <a:cubicBezTo>
                    <a:pt x="249" y="180"/>
                    <a:pt x="255" y="181"/>
                    <a:pt x="260" y="179"/>
                  </a:cubicBezTo>
                  <a:cubicBezTo>
                    <a:pt x="264" y="177"/>
                    <a:pt x="261" y="172"/>
                    <a:pt x="261" y="168"/>
                  </a:cubicBezTo>
                  <a:cubicBezTo>
                    <a:pt x="261" y="155"/>
                    <a:pt x="268" y="165"/>
                    <a:pt x="271" y="166"/>
                  </a:cubicBezTo>
                  <a:cubicBezTo>
                    <a:pt x="277" y="168"/>
                    <a:pt x="282" y="157"/>
                    <a:pt x="286" y="154"/>
                  </a:cubicBezTo>
                  <a:cubicBezTo>
                    <a:pt x="283" y="153"/>
                    <a:pt x="289" y="153"/>
                    <a:pt x="290" y="153"/>
                  </a:cubicBezTo>
                  <a:cubicBezTo>
                    <a:pt x="294" y="153"/>
                    <a:pt x="302" y="153"/>
                    <a:pt x="302" y="146"/>
                  </a:cubicBezTo>
                  <a:cubicBezTo>
                    <a:pt x="302" y="146"/>
                    <a:pt x="298" y="145"/>
                    <a:pt x="298" y="145"/>
                  </a:cubicBezTo>
                  <a:cubicBezTo>
                    <a:pt x="298" y="144"/>
                    <a:pt x="302" y="142"/>
                    <a:pt x="303" y="141"/>
                  </a:cubicBezTo>
                  <a:cubicBezTo>
                    <a:pt x="304" y="139"/>
                    <a:pt x="307" y="135"/>
                    <a:pt x="303" y="134"/>
                  </a:cubicBezTo>
                  <a:cubicBezTo>
                    <a:pt x="299" y="133"/>
                    <a:pt x="300" y="132"/>
                    <a:pt x="300" y="128"/>
                  </a:cubicBezTo>
                  <a:cubicBezTo>
                    <a:pt x="300" y="126"/>
                    <a:pt x="294" y="125"/>
                    <a:pt x="292" y="123"/>
                  </a:cubicBezTo>
                  <a:cubicBezTo>
                    <a:pt x="289" y="120"/>
                    <a:pt x="291" y="115"/>
                    <a:pt x="293" y="111"/>
                  </a:cubicBezTo>
                  <a:cubicBezTo>
                    <a:pt x="293" y="111"/>
                    <a:pt x="293" y="111"/>
                    <a:pt x="293" y="111"/>
                  </a:cubicBezTo>
                  <a:cubicBezTo>
                    <a:pt x="297" y="111"/>
                    <a:pt x="300" y="106"/>
                    <a:pt x="303" y="106"/>
                  </a:cubicBezTo>
                  <a:cubicBezTo>
                    <a:pt x="306" y="106"/>
                    <a:pt x="305" y="110"/>
                    <a:pt x="309" y="110"/>
                  </a:cubicBezTo>
                  <a:cubicBezTo>
                    <a:pt x="314" y="110"/>
                    <a:pt x="318" y="115"/>
                    <a:pt x="322" y="117"/>
                  </a:cubicBezTo>
                  <a:cubicBezTo>
                    <a:pt x="326" y="119"/>
                    <a:pt x="333" y="122"/>
                    <a:pt x="337" y="120"/>
                  </a:cubicBezTo>
                  <a:cubicBezTo>
                    <a:pt x="340" y="117"/>
                    <a:pt x="342" y="119"/>
                    <a:pt x="345" y="118"/>
                  </a:cubicBezTo>
                  <a:cubicBezTo>
                    <a:pt x="347" y="117"/>
                    <a:pt x="347" y="114"/>
                    <a:pt x="349" y="113"/>
                  </a:cubicBezTo>
                  <a:cubicBezTo>
                    <a:pt x="354" y="110"/>
                    <a:pt x="354" y="110"/>
                    <a:pt x="357" y="105"/>
                  </a:cubicBezTo>
                  <a:cubicBezTo>
                    <a:pt x="359" y="101"/>
                    <a:pt x="363" y="96"/>
                    <a:pt x="368" y="95"/>
                  </a:cubicBezTo>
                  <a:cubicBezTo>
                    <a:pt x="371" y="94"/>
                    <a:pt x="373" y="93"/>
                    <a:pt x="376" y="93"/>
                  </a:cubicBezTo>
                  <a:cubicBezTo>
                    <a:pt x="377" y="93"/>
                    <a:pt x="379" y="92"/>
                    <a:pt x="380" y="91"/>
                  </a:cubicBezTo>
                  <a:cubicBezTo>
                    <a:pt x="381" y="90"/>
                    <a:pt x="380" y="87"/>
                    <a:pt x="380" y="86"/>
                  </a:cubicBezTo>
                  <a:cubicBezTo>
                    <a:pt x="379" y="83"/>
                    <a:pt x="380" y="81"/>
                    <a:pt x="381" y="78"/>
                  </a:cubicBezTo>
                  <a:cubicBezTo>
                    <a:pt x="381" y="78"/>
                    <a:pt x="381" y="78"/>
                    <a:pt x="381" y="78"/>
                  </a:cubicBezTo>
                  <a:cubicBezTo>
                    <a:pt x="383" y="78"/>
                    <a:pt x="385" y="78"/>
                    <a:pt x="387" y="80"/>
                  </a:cubicBezTo>
                  <a:cubicBezTo>
                    <a:pt x="387" y="81"/>
                    <a:pt x="388" y="83"/>
                    <a:pt x="388" y="84"/>
                  </a:cubicBezTo>
                  <a:cubicBezTo>
                    <a:pt x="389" y="85"/>
                    <a:pt x="396" y="85"/>
                    <a:pt x="398" y="87"/>
                  </a:cubicBezTo>
                  <a:cubicBezTo>
                    <a:pt x="401" y="89"/>
                    <a:pt x="401" y="92"/>
                    <a:pt x="404" y="94"/>
                  </a:cubicBezTo>
                  <a:cubicBezTo>
                    <a:pt x="407" y="96"/>
                    <a:pt x="408" y="102"/>
                    <a:pt x="410" y="104"/>
                  </a:cubicBezTo>
                  <a:cubicBezTo>
                    <a:pt x="410" y="104"/>
                    <a:pt x="410" y="104"/>
                    <a:pt x="410" y="104"/>
                  </a:cubicBezTo>
                  <a:cubicBezTo>
                    <a:pt x="407" y="110"/>
                    <a:pt x="407" y="110"/>
                    <a:pt x="407" y="110"/>
                  </a:cubicBezTo>
                  <a:cubicBezTo>
                    <a:pt x="406" y="111"/>
                    <a:pt x="404" y="115"/>
                    <a:pt x="405" y="117"/>
                  </a:cubicBezTo>
                  <a:cubicBezTo>
                    <a:pt x="405" y="119"/>
                    <a:pt x="406" y="120"/>
                    <a:pt x="406" y="122"/>
                  </a:cubicBezTo>
                  <a:cubicBezTo>
                    <a:pt x="407" y="126"/>
                    <a:pt x="404" y="128"/>
                    <a:pt x="402" y="130"/>
                  </a:cubicBezTo>
                  <a:cubicBezTo>
                    <a:pt x="400" y="132"/>
                    <a:pt x="402" y="133"/>
                    <a:pt x="403" y="135"/>
                  </a:cubicBezTo>
                  <a:cubicBezTo>
                    <a:pt x="405" y="137"/>
                    <a:pt x="407" y="139"/>
                    <a:pt x="407" y="142"/>
                  </a:cubicBezTo>
                  <a:cubicBezTo>
                    <a:pt x="404" y="145"/>
                    <a:pt x="395" y="146"/>
                    <a:pt x="399" y="151"/>
                  </a:cubicBezTo>
                  <a:cubicBezTo>
                    <a:pt x="404" y="156"/>
                    <a:pt x="400" y="158"/>
                    <a:pt x="394" y="158"/>
                  </a:cubicBezTo>
                  <a:cubicBezTo>
                    <a:pt x="390" y="159"/>
                    <a:pt x="390" y="157"/>
                    <a:pt x="389" y="162"/>
                  </a:cubicBezTo>
                  <a:cubicBezTo>
                    <a:pt x="387" y="166"/>
                    <a:pt x="389" y="169"/>
                    <a:pt x="385" y="171"/>
                  </a:cubicBezTo>
                  <a:cubicBezTo>
                    <a:pt x="379" y="175"/>
                    <a:pt x="387" y="177"/>
                    <a:pt x="379" y="179"/>
                  </a:cubicBezTo>
                  <a:cubicBezTo>
                    <a:pt x="376" y="180"/>
                    <a:pt x="378" y="184"/>
                    <a:pt x="377" y="186"/>
                  </a:cubicBezTo>
                  <a:cubicBezTo>
                    <a:pt x="376" y="188"/>
                    <a:pt x="373" y="189"/>
                    <a:pt x="373" y="192"/>
                  </a:cubicBezTo>
                  <a:cubicBezTo>
                    <a:pt x="372" y="195"/>
                    <a:pt x="372" y="197"/>
                    <a:pt x="368" y="197"/>
                  </a:cubicBezTo>
                  <a:cubicBezTo>
                    <a:pt x="362" y="198"/>
                    <a:pt x="365" y="201"/>
                    <a:pt x="363" y="203"/>
                  </a:cubicBezTo>
                  <a:cubicBezTo>
                    <a:pt x="362" y="205"/>
                    <a:pt x="360" y="204"/>
                    <a:pt x="358" y="204"/>
                  </a:cubicBezTo>
                  <a:cubicBezTo>
                    <a:pt x="356" y="205"/>
                    <a:pt x="357" y="209"/>
                    <a:pt x="357" y="210"/>
                  </a:cubicBezTo>
                  <a:cubicBezTo>
                    <a:pt x="358" y="213"/>
                    <a:pt x="361" y="215"/>
                    <a:pt x="363" y="217"/>
                  </a:cubicBezTo>
                  <a:cubicBezTo>
                    <a:pt x="364" y="218"/>
                    <a:pt x="367" y="219"/>
                    <a:pt x="367" y="221"/>
                  </a:cubicBezTo>
                  <a:cubicBezTo>
                    <a:pt x="368" y="221"/>
                    <a:pt x="368" y="221"/>
                    <a:pt x="368" y="221"/>
                  </a:cubicBezTo>
                  <a:cubicBezTo>
                    <a:pt x="369" y="222"/>
                    <a:pt x="370" y="224"/>
                    <a:pt x="370" y="225"/>
                  </a:cubicBezTo>
                  <a:cubicBezTo>
                    <a:pt x="371" y="228"/>
                    <a:pt x="368" y="229"/>
                    <a:pt x="369" y="231"/>
                  </a:cubicBezTo>
                  <a:cubicBezTo>
                    <a:pt x="373" y="239"/>
                    <a:pt x="361" y="233"/>
                    <a:pt x="362" y="239"/>
                  </a:cubicBezTo>
                  <a:cubicBezTo>
                    <a:pt x="362" y="244"/>
                    <a:pt x="360" y="248"/>
                    <a:pt x="357" y="251"/>
                  </a:cubicBezTo>
                  <a:cubicBezTo>
                    <a:pt x="357" y="251"/>
                    <a:pt x="357" y="251"/>
                    <a:pt x="357" y="251"/>
                  </a:cubicBezTo>
                  <a:cubicBezTo>
                    <a:pt x="350" y="251"/>
                    <a:pt x="350" y="251"/>
                    <a:pt x="350" y="251"/>
                  </a:cubicBezTo>
                  <a:cubicBezTo>
                    <a:pt x="346" y="254"/>
                    <a:pt x="345" y="256"/>
                    <a:pt x="340" y="257"/>
                  </a:cubicBezTo>
                  <a:cubicBezTo>
                    <a:pt x="337" y="259"/>
                    <a:pt x="333" y="256"/>
                    <a:pt x="329" y="256"/>
                  </a:cubicBezTo>
                  <a:cubicBezTo>
                    <a:pt x="321" y="256"/>
                    <a:pt x="316" y="262"/>
                    <a:pt x="309" y="265"/>
                  </a:cubicBezTo>
                  <a:cubicBezTo>
                    <a:pt x="302" y="268"/>
                    <a:pt x="306" y="267"/>
                    <a:pt x="302" y="272"/>
                  </a:cubicBezTo>
                  <a:cubicBezTo>
                    <a:pt x="300" y="276"/>
                    <a:pt x="288" y="282"/>
                    <a:pt x="284" y="281"/>
                  </a:cubicBezTo>
                  <a:cubicBezTo>
                    <a:pt x="281" y="280"/>
                    <a:pt x="280" y="276"/>
                    <a:pt x="277" y="276"/>
                  </a:cubicBezTo>
                  <a:cubicBezTo>
                    <a:pt x="273" y="275"/>
                    <a:pt x="271" y="278"/>
                    <a:pt x="268" y="279"/>
                  </a:cubicBezTo>
                  <a:cubicBezTo>
                    <a:pt x="263" y="280"/>
                    <a:pt x="266" y="287"/>
                    <a:pt x="265" y="290"/>
                  </a:cubicBezTo>
                  <a:cubicBezTo>
                    <a:pt x="265" y="299"/>
                    <a:pt x="276" y="290"/>
                    <a:pt x="282" y="294"/>
                  </a:cubicBezTo>
                  <a:cubicBezTo>
                    <a:pt x="289" y="298"/>
                    <a:pt x="291" y="295"/>
                    <a:pt x="294" y="303"/>
                  </a:cubicBezTo>
                  <a:cubicBezTo>
                    <a:pt x="298" y="309"/>
                    <a:pt x="294" y="306"/>
                    <a:pt x="290" y="310"/>
                  </a:cubicBezTo>
                  <a:cubicBezTo>
                    <a:pt x="286" y="314"/>
                    <a:pt x="288" y="311"/>
                    <a:pt x="288" y="315"/>
                  </a:cubicBezTo>
                  <a:cubicBezTo>
                    <a:pt x="286" y="324"/>
                    <a:pt x="294" y="323"/>
                    <a:pt x="294" y="331"/>
                  </a:cubicBezTo>
                  <a:cubicBezTo>
                    <a:pt x="294" y="336"/>
                    <a:pt x="292" y="340"/>
                    <a:pt x="299" y="340"/>
                  </a:cubicBezTo>
                  <a:cubicBezTo>
                    <a:pt x="302" y="341"/>
                    <a:pt x="308" y="339"/>
                    <a:pt x="311" y="340"/>
                  </a:cubicBezTo>
                  <a:cubicBezTo>
                    <a:pt x="313" y="340"/>
                    <a:pt x="311" y="352"/>
                    <a:pt x="310" y="354"/>
                  </a:cubicBezTo>
                  <a:cubicBezTo>
                    <a:pt x="309" y="361"/>
                    <a:pt x="302" y="366"/>
                    <a:pt x="300" y="373"/>
                  </a:cubicBezTo>
                  <a:cubicBezTo>
                    <a:pt x="297" y="379"/>
                    <a:pt x="294" y="369"/>
                    <a:pt x="290" y="369"/>
                  </a:cubicBezTo>
                  <a:cubicBezTo>
                    <a:pt x="286" y="370"/>
                    <a:pt x="282" y="374"/>
                    <a:pt x="278" y="376"/>
                  </a:cubicBezTo>
                  <a:cubicBezTo>
                    <a:pt x="276" y="376"/>
                    <a:pt x="266" y="383"/>
                    <a:pt x="267" y="384"/>
                  </a:cubicBezTo>
                  <a:cubicBezTo>
                    <a:pt x="271" y="392"/>
                    <a:pt x="260" y="392"/>
                    <a:pt x="258" y="399"/>
                  </a:cubicBezTo>
                  <a:cubicBezTo>
                    <a:pt x="254" y="411"/>
                    <a:pt x="249" y="389"/>
                    <a:pt x="241" y="396"/>
                  </a:cubicBezTo>
                  <a:cubicBezTo>
                    <a:pt x="235" y="400"/>
                    <a:pt x="228" y="399"/>
                    <a:pt x="222" y="398"/>
                  </a:cubicBezTo>
                  <a:cubicBezTo>
                    <a:pt x="222" y="398"/>
                    <a:pt x="222" y="398"/>
                    <a:pt x="222" y="398"/>
                  </a:cubicBezTo>
                  <a:cubicBezTo>
                    <a:pt x="217" y="386"/>
                    <a:pt x="217" y="386"/>
                    <a:pt x="217" y="386"/>
                  </a:cubicBezTo>
                  <a:cubicBezTo>
                    <a:pt x="218" y="382"/>
                    <a:pt x="220" y="378"/>
                    <a:pt x="218" y="374"/>
                  </a:cubicBezTo>
                  <a:cubicBezTo>
                    <a:pt x="217" y="371"/>
                    <a:pt x="216" y="367"/>
                    <a:pt x="217" y="364"/>
                  </a:cubicBezTo>
                  <a:cubicBezTo>
                    <a:pt x="218" y="362"/>
                    <a:pt x="219" y="359"/>
                    <a:pt x="217" y="357"/>
                  </a:cubicBezTo>
                  <a:cubicBezTo>
                    <a:pt x="215" y="354"/>
                    <a:pt x="212" y="354"/>
                    <a:pt x="210" y="352"/>
                  </a:cubicBezTo>
                  <a:cubicBezTo>
                    <a:pt x="208" y="349"/>
                    <a:pt x="207" y="345"/>
                    <a:pt x="207" y="342"/>
                  </a:cubicBezTo>
                  <a:cubicBezTo>
                    <a:pt x="206" y="341"/>
                    <a:pt x="200" y="346"/>
                    <a:pt x="199" y="347"/>
                  </a:cubicBezTo>
                  <a:cubicBezTo>
                    <a:pt x="194" y="350"/>
                    <a:pt x="190" y="355"/>
                    <a:pt x="185" y="350"/>
                  </a:cubicBezTo>
                  <a:cubicBezTo>
                    <a:pt x="181" y="347"/>
                    <a:pt x="174" y="352"/>
                    <a:pt x="169" y="347"/>
                  </a:cubicBezTo>
                  <a:cubicBezTo>
                    <a:pt x="166" y="346"/>
                    <a:pt x="164" y="342"/>
                    <a:pt x="164" y="350"/>
                  </a:cubicBezTo>
                  <a:cubicBezTo>
                    <a:pt x="164" y="353"/>
                    <a:pt x="161" y="359"/>
                    <a:pt x="158" y="361"/>
                  </a:cubicBezTo>
                  <a:cubicBezTo>
                    <a:pt x="153" y="365"/>
                    <a:pt x="149" y="365"/>
                    <a:pt x="142" y="365"/>
                  </a:cubicBezTo>
                  <a:cubicBezTo>
                    <a:pt x="131" y="365"/>
                    <a:pt x="124" y="368"/>
                    <a:pt x="114" y="374"/>
                  </a:cubicBezTo>
                  <a:cubicBezTo>
                    <a:pt x="112" y="381"/>
                    <a:pt x="112" y="381"/>
                    <a:pt x="112" y="381"/>
                  </a:cubicBezTo>
                  <a:cubicBezTo>
                    <a:pt x="112" y="381"/>
                    <a:pt x="112" y="381"/>
                    <a:pt x="112" y="381"/>
                  </a:cubicBezTo>
                  <a:cubicBezTo>
                    <a:pt x="106" y="379"/>
                    <a:pt x="102" y="376"/>
                    <a:pt x="98" y="374"/>
                  </a:cubicBezTo>
                  <a:cubicBezTo>
                    <a:pt x="94" y="373"/>
                    <a:pt x="89" y="376"/>
                    <a:pt x="90" y="370"/>
                  </a:cubicBezTo>
                  <a:cubicBezTo>
                    <a:pt x="92" y="363"/>
                    <a:pt x="86" y="368"/>
                    <a:pt x="81" y="366"/>
                  </a:cubicBezTo>
                  <a:cubicBezTo>
                    <a:pt x="75" y="363"/>
                    <a:pt x="71" y="358"/>
                    <a:pt x="68" y="352"/>
                  </a:cubicBezTo>
                  <a:cubicBezTo>
                    <a:pt x="59" y="334"/>
                    <a:pt x="59" y="334"/>
                    <a:pt x="59" y="334"/>
                  </a:cubicBezTo>
                  <a:cubicBezTo>
                    <a:pt x="56" y="328"/>
                    <a:pt x="49" y="330"/>
                    <a:pt x="45" y="325"/>
                  </a:cubicBezTo>
                  <a:cubicBezTo>
                    <a:pt x="34" y="310"/>
                    <a:pt x="34" y="310"/>
                    <a:pt x="34" y="310"/>
                  </a:cubicBezTo>
                  <a:cubicBezTo>
                    <a:pt x="30" y="306"/>
                    <a:pt x="26" y="297"/>
                    <a:pt x="23" y="292"/>
                  </a:cubicBezTo>
                  <a:cubicBezTo>
                    <a:pt x="21" y="288"/>
                    <a:pt x="19" y="283"/>
                    <a:pt x="18" y="278"/>
                  </a:cubicBezTo>
                  <a:cubicBezTo>
                    <a:pt x="16" y="273"/>
                    <a:pt x="17" y="268"/>
                    <a:pt x="13" y="263"/>
                  </a:cubicBezTo>
                  <a:cubicBezTo>
                    <a:pt x="9" y="259"/>
                    <a:pt x="8" y="254"/>
                    <a:pt x="5" y="250"/>
                  </a:cubicBezTo>
                  <a:cubicBezTo>
                    <a:pt x="0" y="244"/>
                    <a:pt x="8" y="243"/>
                    <a:pt x="12" y="240"/>
                  </a:cubicBezTo>
                  <a:cubicBezTo>
                    <a:pt x="15" y="239"/>
                    <a:pt x="17" y="237"/>
                    <a:pt x="20" y="237"/>
                  </a:cubicBezTo>
                  <a:cubicBezTo>
                    <a:pt x="23" y="237"/>
                    <a:pt x="26" y="238"/>
                    <a:pt x="29" y="237"/>
                  </a:cubicBezTo>
                  <a:cubicBezTo>
                    <a:pt x="33" y="237"/>
                    <a:pt x="40" y="233"/>
                    <a:pt x="43" y="231"/>
                  </a:cubicBezTo>
                  <a:cubicBezTo>
                    <a:pt x="47" y="229"/>
                    <a:pt x="48" y="225"/>
                    <a:pt x="47" y="221"/>
                  </a:cubicBezTo>
                  <a:close/>
                </a:path>
              </a:pathLst>
            </a:custGeom>
            <a:solidFill>
              <a:schemeClr val="bg1">
                <a:lumMod val="85000"/>
              </a:schemeClr>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noEditPoints="1"/>
            </p:cNvSpPr>
            <p:nvPr/>
          </p:nvSpPr>
          <p:spPr bwMode="auto">
            <a:xfrm>
              <a:off x="1712913" y="3613150"/>
              <a:ext cx="1304925" cy="160338"/>
            </a:xfrm>
            <a:custGeom>
              <a:avLst/>
              <a:gdLst/>
              <a:ahLst/>
              <a:cxnLst>
                <a:cxn ang="0">
                  <a:pos x="6" y="83"/>
                </a:cxn>
                <a:cxn ang="0">
                  <a:pos x="2" y="82"/>
                </a:cxn>
                <a:cxn ang="0">
                  <a:pos x="0" y="81"/>
                </a:cxn>
                <a:cxn ang="0">
                  <a:pos x="1" y="77"/>
                </a:cxn>
                <a:cxn ang="0">
                  <a:pos x="7" y="70"/>
                </a:cxn>
                <a:cxn ang="0">
                  <a:pos x="10" y="74"/>
                </a:cxn>
                <a:cxn ang="0">
                  <a:pos x="14" y="77"/>
                </a:cxn>
                <a:cxn ang="0">
                  <a:pos x="15" y="84"/>
                </a:cxn>
                <a:cxn ang="0">
                  <a:pos x="14" y="86"/>
                </a:cxn>
                <a:cxn ang="0">
                  <a:pos x="9" y="85"/>
                </a:cxn>
                <a:cxn ang="0">
                  <a:pos x="6" y="83"/>
                </a:cxn>
                <a:cxn ang="0">
                  <a:pos x="632" y="40"/>
                </a:cxn>
                <a:cxn ang="0">
                  <a:pos x="634" y="33"/>
                </a:cxn>
                <a:cxn ang="0">
                  <a:pos x="662" y="24"/>
                </a:cxn>
                <a:cxn ang="0">
                  <a:pos x="678" y="20"/>
                </a:cxn>
                <a:cxn ang="0">
                  <a:pos x="684" y="9"/>
                </a:cxn>
                <a:cxn ang="0">
                  <a:pos x="689" y="6"/>
                </a:cxn>
                <a:cxn ang="0">
                  <a:pos x="705" y="9"/>
                </a:cxn>
                <a:cxn ang="0">
                  <a:pos x="719" y="6"/>
                </a:cxn>
                <a:cxn ang="0">
                  <a:pos x="727" y="1"/>
                </a:cxn>
                <a:cxn ang="0">
                  <a:pos x="730" y="11"/>
                </a:cxn>
                <a:cxn ang="0">
                  <a:pos x="737" y="16"/>
                </a:cxn>
                <a:cxn ang="0">
                  <a:pos x="737" y="23"/>
                </a:cxn>
                <a:cxn ang="0">
                  <a:pos x="738" y="33"/>
                </a:cxn>
                <a:cxn ang="0">
                  <a:pos x="737" y="45"/>
                </a:cxn>
                <a:cxn ang="0">
                  <a:pos x="742" y="57"/>
                </a:cxn>
                <a:cxn ang="0">
                  <a:pos x="742" y="57"/>
                </a:cxn>
                <a:cxn ang="0">
                  <a:pos x="737" y="60"/>
                </a:cxn>
                <a:cxn ang="0">
                  <a:pos x="734" y="64"/>
                </a:cxn>
                <a:cxn ang="0">
                  <a:pos x="732" y="68"/>
                </a:cxn>
                <a:cxn ang="0">
                  <a:pos x="727" y="71"/>
                </a:cxn>
                <a:cxn ang="0">
                  <a:pos x="728" y="76"/>
                </a:cxn>
                <a:cxn ang="0">
                  <a:pos x="720" y="84"/>
                </a:cxn>
                <a:cxn ang="0">
                  <a:pos x="714" y="91"/>
                </a:cxn>
                <a:cxn ang="0">
                  <a:pos x="714" y="91"/>
                </a:cxn>
                <a:cxn ang="0">
                  <a:pos x="692" y="70"/>
                </a:cxn>
                <a:cxn ang="0">
                  <a:pos x="663" y="56"/>
                </a:cxn>
                <a:cxn ang="0">
                  <a:pos x="657" y="45"/>
                </a:cxn>
                <a:cxn ang="0">
                  <a:pos x="653" y="44"/>
                </a:cxn>
                <a:cxn ang="0">
                  <a:pos x="632" y="40"/>
                </a:cxn>
              </a:cxnLst>
              <a:rect l="0" t="0" r="r" b="b"/>
              <a:pathLst>
                <a:path w="742" h="91">
                  <a:moveTo>
                    <a:pt x="6" y="83"/>
                  </a:moveTo>
                  <a:cubicBezTo>
                    <a:pt x="5" y="83"/>
                    <a:pt x="4" y="82"/>
                    <a:pt x="2" y="82"/>
                  </a:cubicBezTo>
                  <a:cubicBezTo>
                    <a:pt x="1" y="82"/>
                    <a:pt x="0" y="81"/>
                    <a:pt x="0" y="81"/>
                  </a:cubicBezTo>
                  <a:cubicBezTo>
                    <a:pt x="0" y="80"/>
                    <a:pt x="1" y="77"/>
                    <a:pt x="1" y="77"/>
                  </a:cubicBezTo>
                  <a:cubicBezTo>
                    <a:pt x="3" y="74"/>
                    <a:pt x="4" y="72"/>
                    <a:pt x="7" y="70"/>
                  </a:cubicBezTo>
                  <a:cubicBezTo>
                    <a:pt x="8" y="70"/>
                    <a:pt x="9" y="73"/>
                    <a:pt x="10" y="74"/>
                  </a:cubicBezTo>
                  <a:cubicBezTo>
                    <a:pt x="11" y="76"/>
                    <a:pt x="13" y="76"/>
                    <a:pt x="14" y="77"/>
                  </a:cubicBezTo>
                  <a:cubicBezTo>
                    <a:pt x="15" y="79"/>
                    <a:pt x="14" y="82"/>
                    <a:pt x="15" y="84"/>
                  </a:cubicBezTo>
                  <a:cubicBezTo>
                    <a:pt x="15" y="85"/>
                    <a:pt x="16" y="86"/>
                    <a:pt x="14" y="86"/>
                  </a:cubicBezTo>
                  <a:cubicBezTo>
                    <a:pt x="13" y="86"/>
                    <a:pt x="10" y="86"/>
                    <a:pt x="9" y="85"/>
                  </a:cubicBezTo>
                  <a:cubicBezTo>
                    <a:pt x="6" y="83"/>
                    <a:pt x="6" y="83"/>
                    <a:pt x="6" y="83"/>
                  </a:cubicBezTo>
                  <a:close/>
                  <a:moveTo>
                    <a:pt x="632" y="40"/>
                  </a:moveTo>
                  <a:cubicBezTo>
                    <a:pt x="634" y="33"/>
                    <a:pt x="634" y="33"/>
                    <a:pt x="634" y="33"/>
                  </a:cubicBezTo>
                  <a:cubicBezTo>
                    <a:pt x="644" y="27"/>
                    <a:pt x="651" y="24"/>
                    <a:pt x="662" y="24"/>
                  </a:cubicBezTo>
                  <a:cubicBezTo>
                    <a:pt x="669" y="24"/>
                    <a:pt x="673" y="24"/>
                    <a:pt x="678" y="20"/>
                  </a:cubicBezTo>
                  <a:cubicBezTo>
                    <a:pt x="681" y="18"/>
                    <a:pt x="684" y="12"/>
                    <a:pt x="684" y="9"/>
                  </a:cubicBezTo>
                  <a:cubicBezTo>
                    <a:pt x="684" y="1"/>
                    <a:pt x="686" y="5"/>
                    <a:pt x="689" y="6"/>
                  </a:cubicBezTo>
                  <a:cubicBezTo>
                    <a:pt x="694" y="11"/>
                    <a:pt x="701" y="6"/>
                    <a:pt x="705" y="9"/>
                  </a:cubicBezTo>
                  <a:cubicBezTo>
                    <a:pt x="710" y="14"/>
                    <a:pt x="714" y="9"/>
                    <a:pt x="719" y="6"/>
                  </a:cubicBezTo>
                  <a:cubicBezTo>
                    <a:pt x="720" y="5"/>
                    <a:pt x="726" y="0"/>
                    <a:pt x="727" y="1"/>
                  </a:cubicBezTo>
                  <a:cubicBezTo>
                    <a:pt x="727" y="4"/>
                    <a:pt x="728" y="8"/>
                    <a:pt x="730" y="11"/>
                  </a:cubicBezTo>
                  <a:cubicBezTo>
                    <a:pt x="732" y="13"/>
                    <a:pt x="735" y="13"/>
                    <a:pt x="737" y="16"/>
                  </a:cubicBezTo>
                  <a:cubicBezTo>
                    <a:pt x="739" y="18"/>
                    <a:pt x="738" y="21"/>
                    <a:pt x="737" y="23"/>
                  </a:cubicBezTo>
                  <a:cubicBezTo>
                    <a:pt x="736" y="26"/>
                    <a:pt x="737" y="30"/>
                    <a:pt x="738" y="33"/>
                  </a:cubicBezTo>
                  <a:cubicBezTo>
                    <a:pt x="740" y="37"/>
                    <a:pt x="738" y="41"/>
                    <a:pt x="737" y="45"/>
                  </a:cubicBezTo>
                  <a:cubicBezTo>
                    <a:pt x="742" y="57"/>
                    <a:pt x="742" y="57"/>
                    <a:pt x="742" y="57"/>
                  </a:cubicBezTo>
                  <a:cubicBezTo>
                    <a:pt x="742" y="57"/>
                    <a:pt x="742" y="57"/>
                    <a:pt x="742" y="57"/>
                  </a:cubicBezTo>
                  <a:cubicBezTo>
                    <a:pt x="737" y="60"/>
                    <a:pt x="737" y="60"/>
                    <a:pt x="737" y="60"/>
                  </a:cubicBezTo>
                  <a:cubicBezTo>
                    <a:pt x="736" y="61"/>
                    <a:pt x="735" y="62"/>
                    <a:pt x="734" y="64"/>
                  </a:cubicBezTo>
                  <a:cubicBezTo>
                    <a:pt x="734" y="66"/>
                    <a:pt x="734" y="68"/>
                    <a:pt x="732" y="68"/>
                  </a:cubicBezTo>
                  <a:cubicBezTo>
                    <a:pt x="731" y="69"/>
                    <a:pt x="724" y="67"/>
                    <a:pt x="727" y="71"/>
                  </a:cubicBezTo>
                  <a:cubicBezTo>
                    <a:pt x="729" y="73"/>
                    <a:pt x="729" y="74"/>
                    <a:pt x="728" y="76"/>
                  </a:cubicBezTo>
                  <a:cubicBezTo>
                    <a:pt x="726" y="80"/>
                    <a:pt x="722" y="80"/>
                    <a:pt x="720" y="84"/>
                  </a:cubicBezTo>
                  <a:cubicBezTo>
                    <a:pt x="714" y="91"/>
                    <a:pt x="714" y="91"/>
                    <a:pt x="714" y="91"/>
                  </a:cubicBezTo>
                  <a:cubicBezTo>
                    <a:pt x="714" y="91"/>
                    <a:pt x="714" y="91"/>
                    <a:pt x="714" y="91"/>
                  </a:cubicBezTo>
                  <a:cubicBezTo>
                    <a:pt x="708" y="84"/>
                    <a:pt x="699" y="75"/>
                    <a:pt x="692" y="70"/>
                  </a:cubicBezTo>
                  <a:cubicBezTo>
                    <a:pt x="683" y="64"/>
                    <a:pt x="673" y="60"/>
                    <a:pt x="663" y="56"/>
                  </a:cubicBezTo>
                  <a:cubicBezTo>
                    <a:pt x="652" y="51"/>
                    <a:pt x="657" y="54"/>
                    <a:pt x="657" y="45"/>
                  </a:cubicBezTo>
                  <a:cubicBezTo>
                    <a:pt x="656" y="44"/>
                    <a:pt x="654" y="45"/>
                    <a:pt x="653" y="44"/>
                  </a:cubicBezTo>
                  <a:cubicBezTo>
                    <a:pt x="645" y="46"/>
                    <a:pt x="639" y="43"/>
                    <a:pt x="632" y="4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noEditPoints="1"/>
            </p:cNvSpPr>
            <p:nvPr/>
          </p:nvSpPr>
          <p:spPr bwMode="auto">
            <a:xfrm>
              <a:off x="1027113" y="2011363"/>
              <a:ext cx="981075" cy="974725"/>
            </a:xfrm>
            <a:custGeom>
              <a:avLst/>
              <a:gdLst/>
              <a:ahLst/>
              <a:cxnLst>
                <a:cxn ang="0">
                  <a:pos x="380" y="210"/>
                </a:cxn>
                <a:cxn ang="0">
                  <a:pos x="386" y="215"/>
                </a:cxn>
                <a:cxn ang="0">
                  <a:pos x="377" y="236"/>
                </a:cxn>
                <a:cxn ang="0">
                  <a:pos x="427" y="321"/>
                </a:cxn>
                <a:cxn ang="0">
                  <a:pos x="438" y="324"/>
                </a:cxn>
                <a:cxn ang="0">
                  <a:pos x="432" y="329"/>
                </a:cxn>
                <a:cxn ang="0">
                  <a:pos x="456" y="371"/>
                </a:cxn>
                <a:cxn ang="0">
                  <a:pos x="462" y="375"/>
                </a:cxn>
                <a:cxn ang="0">
                  <a:pos x="460" y="383"/>
                </a:cxn>
                <a:cxn ang="0">
                  <a:pos x="506" y="397"/>
                </a:cxn>
                <a:cxn ang="0">
                  <a:pos x="506" y="409"/>
                </a:cxn>
                <a:cxn ang="0">
                  <a:pos x="275" y="336"/>
                </a:cxn>
                <a:cxn ang="0">
                  <a:pos x="293" y="373"/>
                </a:cxn>
                <a:cxn ang="0">
                  <a:pos x="282" y="339"/>
                </a:cxn>
                <a:cxn ang="0">
                  <a:pos x="84" y="1"/>
                </a:cxn>
                <a:cxn ang="0">
                  <a:pos x="81" y="23"/>
                </a:cxn>
                <a:cxn ang="0">
                  <a:pos x="112" y="36"/>
                </a:cxn>
                <a:cxn ang="0">
                  <a:pos x="79" y="25"/>
                </a:cxn>
                <a:cxn ang="0">
                  <a:pos x="40" y="26"/>
                </a:cxn>
                <a:cxn ang="0">
                  <a:pos x="0" y="17"/>
                </a:cxn>
                <a:cxn ang="0">
                  <a:pos x="21" y="36"/>
                </a:cxn>
                <a:cxn ang="0">
                  <a:pos x="58" y="74"/>
                </a:cxn>
                <a:cxn ang="0">
                  <a:pos x="129" y="124"/>
                </a:cxn>
                <a:cxn ang="0">
                  <a:pos x="183" y="122"/>
                </a:cxn>
                <a:cxn ang="0">
                  <a:pos x="180" y="137"/>
                </a:cxn>
                <a:cxn ang="0">
                  <a:pos x="193" y="148"/>
                </a:cxn>
                <a:cxn ang="0">
                  <a:pos x="227" y="176"/>
                </a:cxn>
                <a:cxn ang="0">
                  <a:pos x="277" y="217"/>
                </a:cxn>
                <a:cxn ang="0">
                  <a:pos x="284" y="307"/>
                </a:cxn>
                <a:cxn ang="0">
                  <a:pos x="290" y="337"/>
                </a:cxn>
                <a:cxn ang="0">
                  <a:pos x="310" y="371"/>
                </a:cxn>
                <a:cxn ang="0">
                  <a:pos x="323" y="372"/>
                </a:cxn>
                <a:cxn ang="0">
                  <a:pos x="332" y="390"/>
                </a:cxn>
                <a:cxn ang="0">
                  <a:pos x="399" y="425"/>
                </a:cxn>
                <a:cxn ang="0">
                  <a:pos x="460" y="474"/>
                </a:cxn>
                <a:cxn ang="0">
                  <a:pos x="520" y="541"/>
                </a:cxn>
                <a:cxn ang="0">
                  <a:pos x="517" y="445"/>
                </a:cxn>
                <a:cxn ang="0">
                  <a:pos x="474" y="398"/>
                </a:cxn>
                <a:cxn ang="0">
                  <a:pos x="468" y="409"/>
                </a:cxn>
                <a:cxn ang="0">
                  <a:pos x="442" y="404"/>
                </a:cxn>
                <a:cxn ang="0">
                  <a:pos x="428" y="347"/>
                </a:cxn>
                <a:cxn ang="0">
                  <a:pos x="403" y="296"/>
                </a:cxn>
                <a:cxn ang="0">
                  <a:pos x="368" y="238"/>
                </a:cxn>
                <a:cxn ang="0">
                  <a:pos x="351" y="171"/>
                </a:cxn>
                <a:cxn ang="0">
                  <a:pos x="315" y="120"/>
                </a:cxn>
                <a:cxn ang="0">
                  <a:pos x="309" y="126"/>
                </a:cxn>
                <a:cxn ang="0">
                  <a:pos x="277" y="86"/>
                </a:cxn>
                <a:cxn ang="0">
                  <a:pos x="241" y="36"/>
                </a:cxn>
                <a:cxn ang="0">
                  <a:pos x="226" y="1"/>
                </a:cxn>
              </a:cxnLst>
              <a:rect l="0" t="0" r="r" b="b"/>
              <a:pathLst>
                <a:path w="558" h="554">
                  <a:moveTo>
                    <a:pt x="376" y="230"/>
                  </a:moveTo>
                  <a:cubicBezTo>
                    <a:pt x="376" y="227"/>
                    <a:pt x="377" y="223"/>
                    <a:pt x="378" y="221"/>
                  </a:cubicBezTo>
                  <a:cubicBezTo>
                    <a:pt x="378" y="219"/>
                    <a:pt x="379" y="218"/>
                    <a:pt x="378" y="216"/>
                  </a:cubicBezTo>
                  <a:cubicBezTo>
                    <a:pt x="377" y="213"/>
                    <a:pt x="377" y="211"/>
                    <a:pt x="380" y="210"/>
                  </a:cubicBezTo>
                  <a:cubicBezTo>
                    <a:pt x="382" y="210"/>
                    <a:pt x="385" y="208"/>
                    <a:pt x="387" y="208"/>
                  </a:cubicBezTo>
                  <a:cubicBezTo>
                    <a:pt x="388" y="209"/>
                    <a:pt x="387" y="210"/>
                    <a:pt x="388" y="211"/>
                  </a:cubicBezTo>
                  <a:cubicBezTo>
                    <a:pt x="388" y="213"/>
                    <a:pt x="389" y="214"/>
                    <a:pt x="389" y="216"/>
                  </a:cubicBezTo>
                  <a:cubicBezTo>
                    <a:pt x="388" y="217"/>
                    <a:pt x="387" y="215"/>
                    <a:pt x="386" y="215"/>
                  </a:cubicBezTo>
                  <a:cubicBezTo>
                    <a:pt x="383" y="215"/>
                    <a:pt x="383" y="220"/>
                    <a:pt x="382" y="221"/>
                  </a:cubicBezTo>
                  <a:cubicBezTo>
                    <a:pt x="382" y="223"/>
                    <a:pt x="381" y="224"/>
                    <a:pt x="380" y="226"/>
                  </a:cubicBezTo>
                  <a:cubicBezTo>
                    <a:pt x="379" y="228"/>
                    <a:pt x="378" y="231"/>
                    <a:pt x="378" y="233"/>
                  </a:cubicBezTo>
                  <a:cubicBezTo>
                    <a:pt x="378" y="235"/>
                    <a:pt x="378" y="235"/>
                    <a:pt x="377" y="236"/>
                  </a:cubicBezTo>
                  <a:cubicBezTo>
                    <a:pt x="375" y="238"/>
                    <a:pt x="375" y="234"/>
                    <a:pt x="375" y="233"/>
                  </a:cubicBezTo>
                  <a:cubicBezTo>
                    <a:pt x="376" y="230"/>
                    <a:pt x="376" y="230"/>
                    <a:pt x="376" y="230"/>
                  </a:cubicBezTo>
                  <a:close/>
                  <a:moveTo>
                    <a:pt x="431" y="328"/>
                  </a:moveTo>
                  <a:cubicBezTo>
                    <a:pt x="430" y="325"/>
                    <a:pt x="430" y="323"/>
                    <a:pt x="427" y="321"/>
                  </a:cubicBezTo>
                  <a:cubicBezTo>
                    <a:pt x="426" y="320"/>
                    <a:pt x="425" y="315"/>
                    <a:pt x="426" y="313"/>
                  </a:cubicBezTo>
                  <a:cubicBezTo>
                    <a:pt x="430" y="317"/>
                    <a:pt x="430" y="317"/>
                    <a:pt x="430" y="317"/>
                  </a:cubicBezTo>
                  <a:cubicBezTo>
                    <a:pt x="431" y="318"/>
                    <a:pt x="432" y="318"/>
                    <a:pt x="434" y="319"/>
                  </a:cubicBezTo>
                  <a:cubicBezTo>
                    <a:pt x="438" y="320"/>
                    <a:pt x="436" y="321"/>
                    <a:pt x="438" y="324"/>
                  </a:cubicBezTo>
                  <a:cubicBezTo>
                    <a:pt x="439" y="326"/>
                    <a:pt x="440" y="327"/>
                    <a:pt x="440" y="329"/>
                  </a:cubicBezTo>
                  <a:cubicBezTo>
                    <a:pt x="440" y="330"/>
                    <a:pt x="444" y="337"/>
                    <a:pt x="441" y="335"/>
                  </a:cubicBezTo>
                  <a:cubicBezTo>
                    <a:pt x="439" y="335"/>
                    <a:pt x="438" y="333"/>
                    <a:pt x="437" y="332"/>
                  </a:cubicBezTo>
                  <a:cubicBezTo>
                    <a:pt x="436" y="331"/>
                    <a:pt x="433" y="330"/>
                    <a:pt x="432" y="329"/>
                  </a:cubicBezTo>
                  <a:cubicBezTo>
                    <a:pt x="431" y="328"/>
                    <a:pt x="431" y="328"/>
                    <a:pt x="431" y="328"/>
                  </a:cubicBezTo>
                  <a:close/>
                  <a:moveTo>
                    <a:pt x="459" y="381"/>
                  </a:moveTo>
                  <a:cubicBezTo>
                    <a:pt x="458" y="379"/>
                    <a:pt x="456" y="377"/>
                    <a:pt x="457" y="374"/>
                  </a:cubicBezTo>
                  <a:cubicBezTo>
                    <a:pt x="457" y="373"/>
                    <a:pt x="457" y="372"/>
                    <a:pt x="456" y="371"/>
                  </a:cubicBezTo>
                  <a:cubicBezTo>
                    <a:pt x="456" y="371"/>
                    <a:pt x="456" y="370"/>
                    <a:pt x="456" y="370"/>
                  </a:cubicBezTo>
                  <a:cubicBezTo>
                    <a:pt x="456" y="369"/>
                    <a:pt x="456" y="368"/>
                    <a:pt x="456" y="368"/>
                  </a:cubicBezTo>
                  <a:cubicBezTo>
                    <a:pt x="457" y="368"/>
                    <a:pt x="458" y="369"/>
                    <a:pt x="458" y="370"/>
                  </a:cubicBezTo>
                  <a:cubicBezTo>
                    <a:pt x="459" y="372"/>
                    <a:pt x="461" y="373"/>
                    <a:pt x="462" y="375"/>
                  </a:cubicBezTo>
                  <a:cubicBezTo>
                    <a:pt x="463" y="376"/>
                    <a:pt x="465" y="378"/>
                    <a:pt x="465" y="378"/>
                  </a:cubicBezTo>
                  <a:cubicBezTo>
                    <a:pt x="465" y="380"/>
                    <a:pt x="465" y="382"/>
                    <a:pt x="465" y="384"/>
                  </a:cubicBezTo>
                  <a:cubicBezTo>
                    <a:pt x="465" y="385"/>
                    <a:pt x="464" y="385"/>
                    <a:pt x="463" y="385"/>
                  </a:cubicBezTo>
                  <a:cubicBezTo>
                    <a:pt x="461" y="385"/>
                    <a:pt x="461" y="384"/>
                    <a:pt x="460" y="383"/>
                  </a:cubicBezTo>
                  <a:cubicBezTo>
                    <a:pt x="459" y="381"/>
                    <a:pt x="459" y="381"/>
                    <a:pt x="459" y="381"/>
                  </a:cubicBezTo>
                  <a:close/>
                  <a:moveTo>
                    <a:pt x="506" y="409"/>
                  </a:moveTo>
                  <a:cubicBezTo>
                    <a:pt x="503" y="404"/>
                    <a:pt x="500" y="397"/>
                    <a:pt x="502" y="391"/>
                  </a:cubicBezTo>
                  <a:cubicBezTo>
                    <a:pt x="503" y="391"/>
                    <a:pt x="505" y="396"/>
                    <a:pt x="506" y="397"/>
                  </a:cubicBezTo>
                  <a:cubicBezTo>
                    <a:pt x="508" y="399"/>
                    <a:pt x="510" y="404"/>
                    <a:pt x="511" y="406"/>
                  </a:cubicBezTo>
                  <a:cubicBezTo>
                    <a:pt x="512" y="409"/>
                    <a:pt x="517" y="413"/>
                    <a:pt x="516" y="415"/>
                  </a:cubicBezTo>
                  <a:cubicBezTo>
                    <a:pt x="512" y="415"/>
                    <a:pt x="509" y="414"/>
                    <a:pt x="507" y="410"/>
                  </a:cubicBezTo>
                  <a:cubicBezTo>
                    <a:pt x="506" y="409"/>
                    <a:pt x="506" y="409"/>
                    <a:pt x="506" y="409"/>
                  </a:cubicBezTo>
                  <a:close/>
                  <a:moveTo>
                    <a:pt x="282" y="323"/>
                  </a:moveTo>
                  <a:cubicBezTo>
                    <a:pt x="281" y="320"/>
                    <a:pt x="282" y="317"/>
                    <a:pt x="281" y="314"/>
                  </a:cubicBezTo>
                  <a:cubicBezTo>
                    <a:pt x="279" y="311"/>
                    <a:pt x="280" y="324"/>
                    <a:pt x="279" y="326"/>
                  </a:cubicBezTo>
                  <a:cubicBezTo>
                    <a:pt x="278" y="329"/>
                    <a:pt x="277" y="333"/>
                    <a:pt x="275" y="336"/>
                  </a:cubicBezTo>
                  <a:cubicBezTo>
                    <a:pt x="269" y="348"/>
                    <a:pt x="281" y="340"/>
                    <a:pt x="282" y="349"/>
                  </a:cubicBezTo>
                  <a:cubicBezTo>
                    <a:pt x="282" y="351"/>
                    <a:pt x="283" y="353"/>
                    <a:pt x="284" y="354"/>
                  </a:cubicBezTo>
                  <a:cubicBezTo>
                    <a:pt x="286" y="358"/>
                    <a:pt x="279" y="358"/>
                    <a:pt x="285" y="362"/>
                  </a:cubicBezTo>
                  <a:cubicBezTo>
                    <a:pt x="287" y="364"/>
                    <a:pt x="292" y="376"/>
                    <a:pt x="293" y="373"/>
                  </a:cubicBezTo>
                  <a:cubicBezTo>
                    <a:pt x="296" y="368"/>
                    <a:pt x="293" y="367"/>
                    <a:pt x="290" y="364"/>
                  </a:cubicBezTo>
                  <a:cubicBezTo>
                    <a:pt x="288" y="362"/>
                    <a:pt x="287" y="360"/>
                    <a:pt x="284" y="360"/>
                  </a:cubicBezTo>
                  <a:cubicBezTo>
                    <a:pt x="284" y="358"/>
                    <a:pt x="287" y="354"/>
                    <a:pt x="287" y="351"/>
                  </a:cubicBezTo>
                  <a:cubicBezTo>
                    <a:pt x="287" y="346"/>
                    <a:pt x="282" y="343"/>
                    <a:pt x="282" y="339"/>
                  </a:cubicBezTo>
                  <a:cubicBezTo>
                    <a:pt x="282" y="335"/>
                    <a:pt x="281" y="329"/>
                    <a:pt x="282" y="326"/>
                  </a:cubicBezTo>
                  <a:cubicBezTo>
                    <a:pt x="282" y="323"/>
                    <a:pt x="282" y="323"/>
                    <a:pt x="282" y="323"/>
                  </a:cubicBezTo>
                  <a:close/>
                  <a:moveTo>
                    <a:pt x="84" y="1"/>
                  </a:moveTo>
                  <a:cubicBezTo>
                    <a:pt x="84" y="1"/>
                    <a:pt x="84" y="1"/>
                    <a:pt x="84" y="1"/>
                  </a:cubicBezTo>
                  <a:cubicBezTo>
                    <a:pt x="82" y="3"/>
                    <a:pt x="80" y="5"/>
                    <a:pt x="78" y="8"/>
                  </a:cubicBezTo>
                  <a:cubicBezTo>
                    <a:pt x="76" y="9"/>
                    <a:pt x="76" y="9"/>
                    <a:pt x="76" y="9"/>
                  </a:cubicBezTo>
                  <a:cubicBezTo>
                    <a:pt x="75" y="14"/>
                    <a:pt x="73" y="12"/>
                    <a:pt x="78" y="15"/>
                  </a:cubicBezTo>
                  <a:cubicBezTo>
                    <a:pt x="78" y="16"/>
                    <a:pt x="80" y="22"/>
                    <a:pt x="81" y="23"/>
                  </a:cubicBezTo>
                  <a:cubicBezTo>
                    <a:pt x="87" y="35"/>
                    <a:pt x="94" y="23"/>
                    <a:pt x="100" y="26"/>
                  </a:cubicBezTo>
                  <a:cubicBezTo>
                    <a:pt x="102" y="27"/>
                    <a:pt x="104" y="29"/>
                    <a:pt x="106" y="30"/>
                  </a:cubicBezTo>
                  <a:cubicBezTo>
                    <a:pt x="108" y="31"/>
                    <a:pt x="111" y="21"/>
                    <a:pt x="113" y="29"/>
                  </a:cubicBezTo>
                  <a:cubicBezTo>
                    <a:pt x="114" y="32"/>
                    <a:pt x="108" y="32"/>
                    <a:pt x="112" y="36"/>
                  </a:cubicBezTo>
                  <a:cubicBezTo>
                    <a:pt x="114" y="38"/>
                    <a:pt x="121" y="48"/>
                    <a:pt x="115" y="48"/>
                  </a:cubicBezTo>
                  <a:cubicBezTo>
                    <a:pt x="112" y="48"/>
                    <a:pt x="106" y="35"/>
                    <a:pt x="106" y="32"/>
                  </a:cubicBezTo>
                  <a:cubicBezTo>
                    <a:pt x="103" y="32"/>
                    <a:pt x="97" y="30"/>
                    <a:pt x="94" y="32"/>
                  </a:cubicBezTo>
                  <a:cubicBezTo>
                    <a:pt x="82" y="39"/>
                    <a:pt x="86" y="30"/>
                    <a:pt x="79" y="25"/>
                  </a:cubicBezTo>
                  <a:cubicBezTo>
                    <a:pt x="78" y="24"/>
                    <a:pt x="74" y="26"/>
                    <a:pt x="73" y="25"/>
                  </a:cubicBezTo>
                  <a:cubicBezTo>
                    <a:pt x="72" y="24"/>
                    <a:pt x="71" y="17"/>
                    <a:pt x="71" y="15"/>
                  </a:cubicBezTo>
                  <a:cubicBezTo>
                    <a:pt x="66" y="14"/>
                    <a:pt x="62" y="28"/>
                    <a:pt x="53" y="27"/>
                  </a:cubicBezTo>
                  <a:cubicBezTo>
                    <a:pt x="50" y="27"/>
                    <a:pt x="42" y="27"/>
                    <a:pt x="40" y="26"/>
                  </a:cubicBezTo>
                  <a:cubicBezTo>
                    <a:pt x="34" y="24"/>
                    <a:pt x="30" y="21"/>
                    <a:pt x="24" y="21"/>
                  </a:cubicBezTo>
                  <a:cubicBezTo>
                    <a:pt x="21" y="21"/>
                    <a:pt x="21" y="19"/>
                    <a:pt x="18" y="19"/>
                  </a:cubicBezTo>
                  <a:cubicBezTo>
                    <a:pt x="15" y="20"/>
                    <a:pt x="11" y="20"/>
                    <a:pt x="8" y="19"/>
                  </a:cubicBezTo>
                  <a:cubicBezTo>
                    <a:pt x="5" y="19"/>
                    <a:pt x="4" y="16"/>
                    <a:pt x="0" y="17"/>
                  </a:cubicBezTo>
                  <a:cubicBezTo>
                    <a:pt x="0" y="20"/>
                    <a:pt x="5" y="23"/>
                    <a:pt x="5" y="26"/>
                  </a:cubicBezTo>
                  <a:cubicBezTo>
                    <a:pt x="4" y="31"/>
                    <a:pt x="5" y="29"/>
                    <a:pt x="9" y="31"/>
                  </a:cubicBezTo>
                  <a:cubicBezTo>
                    <a:pt x="12" y="32"/>
                    <a:pt x="13" y="36"/>
                    <a:pt x="15" y="36"/>
                  </a:cubicBezTo>
                  <a:cubicBezTo>
                    <a:pt x="16" y="37"/>
                    <a:pt x="20" y="34"/>
                    <a:pt x="21" y="36"/>
                  </a:cubicBezTo>
                  <a:cubicBezTo>
                    <a:pt x="22" y="38"/>
                    <a:pt x="19" y="39"/>
                    <a:pt x="22" y="41"/>
                  </a:cubicBezTo>
                  <a:cubicBezTo>
                    <a:pt x="25" y="42"/>
                    <a:pt x="29" y="42"/>
                    <a:pt x="30" y="47"/>
                  </a:cubicBezTo>
                  <a:cubicBezTo>
                    <a:pt x="32" y="54"/>
                    <a:pt x="40" y="53"/>
                    <a:pt x="46" y="57"/>
                  </a:cubicBezTo>
                  <a:cubicBezTo>
                    <a:pt x="53" y="60"/>
                    <a:pt x="58" y="66"/>
                    <a:pt x="58" y="74"/>
                  </a:cubicBezTo>
                  <a:cubicBezTo>
                    <a:pt x="56" y="82"/>
                    <a:pt x="61" y="82"/>
                    <a:pt x="64" y="88"/>
                  </a:cubicBezTo>
                  <a:cubicBezTo>
                    <a:pt x="71" y="98"/>
                    <a:pt x="79" y="88"/>
                    <a:pt x="89" y="93"/>
                  </a:cubicBezTo>
                  <a:cubicBezTo>
                    <a:pt x="95" y="96"/>
                    <a:pt x="103" y="113"/>
                    <a:pt x="107" y="113"/>
                  </a:cubicBezTo>
                  <a:cubicBezTo>
                    <a:pt x="112" y="102"/>
                    <a:pt x="127" y="116"/>
                    <a:pt x="129" y="124"/>
                  </a:cubicBezTo>
                  <a:cubicBezTo>
                    <a:pt x="131" y="130"/>
                    <a:pt x="144" y="137"/>
                    <a:pt x="150" y="137"/>
                  </a:cubicBezTo>
                  <a:cubicBezTo>
                    <a:pt x="153" y="124"/>
                    <a:pt x="159" y="126"/>
                    <a:pt x="169" y="132"/>
                  </a:cubicBezTo>
                  <a:cubicBezTo>
                    <a:pt x="170" y="133"/>
                    <a:pt x="176" y="136"/>
                    <a:pt x="178" y="136"/>
                  </a:cubicBezTo>
                  <a:cubicBezTo>
                    <a:pt x="178" y="129"/>
                    <a:pt x="182" y="128"/>
                    <a:pt x="183" y="122"/>
                  </a:cubicBezTo>
                  <a:cubicBezTo>
                    <a:pt x="183" y="120"/>
                    <a:pt x="184" y="118"/>
                    <a:pt x="184" y="116"/>
                  </a:cubicBezTo>
                  <a:cubicBezTo>
                    <a:pt x="182" y="111"/>
                    <a:pt x="184" y="110"/>
                    <a:pt x="189" y="113"/>
                  </a:cubicBezTo>
                  <a:cubicBezTo>
                    <a:pt x="192" y="115"/>
                    <a:pt x="182" y="128"/>
                    <a:pt x="181" y="131"/>
                  </a:cubicBezTo>
                  <a:cubicBezTo>
                    <a:pt x="181" y="133"/>
                    <a:pt x="180" y="135"/>
                    <a:pt x="180" y="137"/>
                  </a:cubicBezTo>
                  <a:cubicBezTo>
                    <a:pt x="178" y="140"/>
                    <a:pt x="181" y="140"/>
                    <a:pt x="183" y="140"/>
                  </a:cubicBezTo>
                  <a:cubicBezTo>
                    <a:pt x="185" y="141"/>
                    <a:pt x="186" y="141"/>
                    <a:pt x="188" y="143"/>
                  </a:cubicBezTo>
                  <a:cubicBezTo>
                    <a:pt x="189" y="145"/>
                    <a:pt x="191" y="143"/>
                    <a:pt x="192" y="143"/>
                  </a:cubicBezTo>
                  <a:cubicBezTo>
                    <a:pt x="195" y="142"/>
                    <a:pt x="190" y="146"/>
                    <a:pt x="193" y="148"/>
                  </a:cubicBezTo>
                  <a:cubicBezTo>
                    <a:pt x="195" y="149"/>
                    <a:pt x="197" y="150"/>
                    <a:pt x="199" y="152"/>
                  </a:cubicBezTo>
                  <a:cubicBezTo>
                    <a:pt x="203" y="155"/>
                    <a:pt x="202" y="158"/>
                    <a:pt x="208" y="158"/>
                  </a:cubicBezTo>
                  <a:cubicBezTo>
                    <a:pt x="212" y="158"/>
                    <a:pt x="215" y="161"/>
                    <a:pt x="216" y="165"/>
                  </a:cubicBezTo>
                  <a:cubicBezTo>
                    <a:pt x="219" y="169"/>
                    <a:pt x="224" y="172"/>
                    <a:pt x="227" y="176"/>
                  </a:cubicBezTo>
                  <a:cubicBezTo>
                    <a:pt x="230" y="180"/>
                    <a:pt x="235" y="179"/>
                    <a:pt x="239" y="179"/>
                  </a:cubicBezTo>
                  <a:cubicBezTo>
                    <a:pt x="248" y="180"/>
                    <a:pt x="245" y="187"/>
                    <a:pt x="256" y="184"/>
                  </a:cubicBezTo>
                  <a:cubicBezTo>
                    <a:pt x="268" y="182"/>
                    <a:pt x="263" y="206"/>
                    <a:pt x="266" y="208"/>
                  </a:cubicBezTo>
                  <a:cubicBezTo>
                    <a:pt x="272" y="212"/>
                    <a:pt x="273" y="211"/>
                    <a:pt x="277" y="217"/>
                  </a:cubicBezTo>
                  <a:cubicBezTo>
                    <a:pt x="280" y="223"/>
                    <a:pt x="284" y="230"/>
                    <a:pt x="286" y="236"/>
                  </a:cubicBezTo>
                  <a:cubicBezTo>
                    <a:pt x="288" y="247"/>
                    <a:pt x="293" y="257"/>
                    <a:pt x="293" y="268"/>
                  </a:cubicBezTo>
                  <a:cubicBezTo>
                    <a:pt x="293" y="275"/>
                    <a:pt x="293" y="280"/>
                    <a:pt x="292" y="287"/>
                  </a:cubicBezTo>
                  <a:cubicBezTo>
                    <a:pt x="291" y="293"/>
                    <a:pt x="287" y="301"/>
                    <a:pt x="284" y="307"/>
                  </a:cubicBezTo>
                  <a:cubicBezTo>
                    <a:pt x="284" y="307"/>
                    <a:pt x="284" y="307"/>
                    <a:pt x="284" y="307"/>
                  </a:cubicBezTo>
                  <a:cubicBezTo>
                    <a:pt x="287" y="313"/>
                    <a:pt x="286" y="314"/>
                    <a:pt x="285" y="320"/>
                  </a:cubicBezTo>
                  <a:cubicBezTo>
                    <a:pt x="283" y="325"/>
                    <a:pt x="288" y="321"/>
                    <a:pt x="289" y="324"/>
                  </a:cubicBezTo>
                  <a:cubicBezTo>
                    <a:pt x="290" y="337"/>
                    <a:pt x="290" y="337"/>
                    <a:pt x="290" y="337"/>
                  </a:cubicBezTo>
                  <a:cubicBezTo>
                    <a:pt x="291" y="340"/>
                    <a:pt x="289" y="343"/>
                    <a:pt x="290" y="346"/>
                  </a:cubicBezTo>
                  <a:cubicBezTo>
                    <a:pt x="293" y="356"/>
                    <a:pt x="296" y="334"/>
                    <a:pt x="300" y="338"/>
                  </a:cubicBezTo>
                  <a:cubicBezTo>
                    <a:pt x="302" y="340"/>
                    <a:pt x="316" y="362"/>
                    <a:pt x="316" y="365"/>
                  </a:cubicBezTo>
                  <a:cubicBezTo>
                    <a:pt x="317" y="374"/>
                    <a:pt x="317" y="371"/>
                    <a:pt x="310" y="371"/>
                  </a:cubicBezTo>
                  <a:cubicBezTo>
                    <a:pt x="307" y="371"/>
                    <a:pt x="297" y="374"/>
                    <a:pt x="303" y="377"/>
                  </a:cubicBezTo>
                  <a:cubicBezTo>
                    <a:pt x="309" y="380"/>
                    <a:pt x="319" y="391"/>
                    <a:pt x="323" y="392"/>
                  </a:cubicBezTo>
                  <a:cubicBezTo>
                    <a:pt x="336" y="395"/>
                    <a:pt x="320" y="378"/>
                    <a:pt x="317" y="378"/>
                  </a:cubicBezTo>
                  <a:cubicBezTo>
                    <a:pt x="317" y="376"/>
                    <a:pt x="322" y="373"/>
                    <a:pt x="323" y="372"/>
                  </a:cubicBezTo>
                  <a:cubicBezTo>
                    <a:pt x="330" y="368"/>
                    <a:pt x="331" y="366"/>
                    <a:pt x="332" y="374"/>
                  </a:cubicBezTo>
                  <a:cubicBezTo>
                    <a:pt x="334" y="381"/>
                    <a:pt x="340" y="379"/>
                    <a:pt x="345" y="383"/>
                  </a:cubicBezTo>
                  <a:cubicBezTo>
                    <a:pt x="345" y="386"/>
                    <a:pt x="349" y="387"/>
                    <a:pt x="349" y="390"/>
                  </a:cubicBezTo>
                  <a:cubicBezTo>
                    <a:pt x="345" y="392"/>
                    <a:pt x="336" y="386"/>
                    <a:pt x="332" y="390"/>
                  </a:cubicBezTo>
                  <a:cubicBezTo>
                    <a:pt x="332" y="390"/>
                    <a:pt x="332" y="390"/>
                    <a:pt x="332" y="390"/>
                  </a:cubicBezTo>
                  <a:cubicBezTo>
                    <a:pt x="335" y="392"/>
                    <a:pt x="344" y="393"/>
                    <a:pt x="348" y="393"/>
                  </a:cubicBezTo>
                  <a:cubicBezTo>
                    <a:pt x="357" y="393"/>
                    <a:pt x="365" y="401"/>
                    <a:pt x="373" y="405"/>
                  </a:cubicBezTo>
                  <a:cubicBezTo>
                    <a:pt x="382" y="410"/>
                    <a:pt x="393" y="417"/>
                    <a:pt x="399" y="425"/>
                  </a:cubicBezTo>
                  <a:cubicBezTo>
                    <a:pt x="404" y="434"/>
                    <a:pt x="404" y="434"/>
                    <a:pt x="404" y="434"/>
                  </a:cubicBezTo>
                  <a:cubicBezTo>
                    <a:pt x="409" y="442"/>
                    <a:pt x="416" y="440"/>
                    <a:pt x="423" y="447"/>
                  </a:cubicBezTo>
                  <a:cubicBezTo>
                    <a:pt x="427" y="452"/>
                    <a:pt x="429" y="458"/>
                    <a:pt x="434" y="462"/>
                  </a:cubicBezTo>
                  <a:cubicBezTo>
                    <a:pt x="441" y="468"/>
                    <a:pt x="452" y="467"/>
                    <a:pt x="460" y="474"/>
                  </a:cubicBezTo>
                  <a:cubicBezTo>
                    <a:pt x="468" y="481"/>
                    <a:pt x="467" y="492"/>
                    <a:pt x="475" y="499"/>
                  </a:cubicBezTo>
                  <a:cubicBezTo>
                    <a:pt x="478" y="506"/>
                    <a:pt x="481" y="510"/>
                    <a:pt x="482" y="518"/>
                  </a:cubicBezTo>
                  <a:cubicBezTo>
                    <a:pt x="484" y="528"/>
                    <a:pt x="486" y="544"/>
                    <a:pt x="496" y="549"/>
                  </a:cubicBezTo>
                  <a:cubicBezTo>
                    <a:pt x="505" y="554"/>
                    <a:pt x="513" y="547"/>
                    <a:pt x="520" y="541"/>
                  </a:cubicBezTo>
                  <a:cubicBezTo>
                    <a:pt x="524" y="536"/>
                    <a:pt x="525" y="529"/>
                    <a:pt x="532" y="528"/>
                  </a:cubicBezTo>
                  <a:cubicBezTo>
                    <a:pt x="548" y="526"/>
                    <a:pt x="558" y="493"/>
                    <a:pt x="546" y="481"/>
                  </a:cubicBezTo>
                  <a:cubicBezTo>
                    <a:pt x="543" y="466"/>
                    <a:pt x="530" y="476"/>
                    <a:pt x="524" y="466"/>
                  </a:cubicBezTo>
                  <a:cubicBezTo>
                    <a:pt x="520" y="459"/>
                    <a:pt x="525" y="451"/>
                    <a:pt x="517" y="445"/>
                  </a:cubicBezTo>
                  <a:cubicBezTo>
                    <a:pt x="509" y="439"/>
                    <a:pt x="514" y="437"/>
                    <a:pt x="513" y="429"/>
                  </a:cubicBezTo>
                  <a:cubicBezTo>
                    <a:pt x="511" y="421"/>
                    <a:pt x="502" y="432"/>
                    <a:pt x="497" y="422"/>
                  </a:cubicBezTo>
                  <a:cubicBezTo>
                    <a:pt x="494" y="417"/>
                    <a:pt x="497" y="414"/>
                    <a:pt x="491" y="411"/>
                  </a:cubicBezTo>
                  <a:cubicBezTo>
                    <a:pt x="484" y="407"/>
                    <a:pt x="480" y="404"/>
                    <a:pt x="474" y="398"/>
                  </a:cubicBezTo>
                  <a:cubicBezTo>
                    <a:pt x="474" y="396"/>
                    <a:pt x="473" y="392"/>
                    <a:pt x="470" y="392"/>
                  </a:cubicBezTo>
                  <a:cubicBezTo>
                    <a:pt x="469" y="392"/>
                    <a:pt x="466" y="392"/>
                    <a:pt x="466" y="393"/>
                  </a:cubicBezTo>
                  <a:cubicBezTo>
                    <a:pt x="465" y="396"/>
                    <a:pt x="467" y="400"/>
                    <a:pt x="467" y="402"/>
                  </a:cubicBezTo>
                  <a:cubicBezTo>
                    <a:pt x="468" y="404"/>
                    <a:pt x="469" y="407"/>
                    <a:pt x="468" y="409"/>
                  </a:cubicBezTo>
                  <a:cubicBezTo>
                    <a:pt x="464" y="411"/>
                    <a:pt x="462" y="409"/>
                    <a:pt x="459" y="410"/>
                  </a:cubicBezTo>
                  <a:cubicBezTo>
                    <a:pt x="459" y="410"/>
                    <a:pt x="468" y="418"/>
                    <a:pt x="461" y="417"/>
                  </a:cubicBezTo>
                  <a:cubicBezTo>
                    <a:pt x="455" y="416"/>
                    <a:pt x="457" y="412"/>
                    <a:pt x="457" y="408"/>
                  </a:cubicBezTo>
                  <a:cubicBezTo>
                    <a:pt x="453" y="407"/>
                    <a:pt x="446" y="408"/>
                    <a:pt x="442" y="404"/>
                  </a:cubicBezTo>
                  <a:cubicBezTo>
                    <a:pt x="438" y="401"/>
                    <a:pt x="433" y="399"/>
                    <a:pt x="429" y="395"/>
                  </a:cubicBezTo>
                  <a:cubicBezTo>
                    <a:pt x="427" y="391"/>
                    <a:pt x="427" y="388"/>
                    <a:pt x="427" y="384"/>
                  </a:cubicBezTo>
                  <a:cubicBezTo>
                    <a:pt x="427" y="378"/>
                    <a:pt x="422" y="373"/>
                    <a:pt x="421" y="367"/>
                  </a:cubicBezTo>
                  <a:cubicBezTo>
                    <a:pt x="420" y="357"/>
                    <a:pt x="427" y="355"/>
                    <a:pt x="428" y="347"/>
                  </a:cubicBezTo>
                  <a:cubicBezTo>
                    <a:pt x="428" y="342"/>
                    <a:pt x="428" y="338"/>
                    <a:pt x="426" y="333"/>
                  </a:cubicBezTo>
                  <a:cubicBezTo>
                    <a:pt x="426" y="331"/>
                    <a:pt x="424" y="329"/>
                    <a:pt x="422" y="327"/>
                  </a:cubicBezTo>
                  <a:cubicBezTo>
                    <a:pt x="419" y="325"/>
                    <a:pt x="421" y="318"/>
                    <a:pt x="416" y="316"/>
                  </a:cubicBezTo>
                  <a:cubicBezTo>
                    <a:pt x="410" y="314"/>
                    <a:pt x="403" y="302"/>
                    <a:pt x="403" y="296"/>
                  </a:cubicBezTo>
                  <a:cubicBezTo>
                    <a:pt x="402" y="286"/>
                    <a:pt x="392" y="281"/>
                    <a:pt x="394" y="270"/>
                  </a:cubicBezTo>
                  <a:cubicBezTo>
                    <a:pt x="395" y="268"/>
                    <a:pt x="395" y="266"/>
                    <a:pt x="394" y="265"/>
                  </a:cubicBezTo>
                  <a:cubicBezTo>
                    <a:pt x="384" y="263"/>
                    <a:pt x="381" y="261"/>
                    <a:pt x="377" y="251"/>
                  </a:cubicBezTo>
                  <a:cubicBezTo>
                    <a:pt x="376" y="247"/>
                    <a:pt x="370" y="243"/>
                    <a:pt x="368" y="238"/>
                  </a:cubicBezTo>
                  <a:cubicBezTo>
                    <a:pt x="366" y="233"/>
                    <a:pt x="361" y="222"/>
                    <a:pt x="363" y="216"/>
                  </a:cubicBezTo>
                  <a:cubicBezTo>
                    <a:pt x="368" y="203"/>
                    <a:pt x="364" y="204"/>
                    <a:pt x="359" y="193"/>
                  </a:cubicBezTo>
                  <a:cubicBezTo>
                    <a:pt x="359" y="190"/>
                    <a:pt x="360" y="179"/>
                    <a:pt x="359" y="179"/>
                  </a:cubicBezTo>
                  <a:cubicBezTo>
                    <a:pt x="357" y="177"/>
                    <a:pt x="352" y="175"/>
                    <a:pt x="351" y="171"/>
                  </a:cubicBezTo>
                  <a:cubicBezTo>
                    <a:pt x="351" y="169"/>
                    <a:pt x="354" y="164"/>
                    <a:pt x="355" y="161"/>
                  </a:cubicBezTo>
                  <a:cubicBezTo>
                    <a:pt x="355" y="158"/>
                    <a:pt x="340" y="161"/>
                    <a:pt x="342" y="149"/>
                  </a:cubicBezTo>
                  <a:cubicBezTo>
                    <a:pt x="344" y="133"/>
                    <a:pt x="334" y="132"/>
                    <a:pt x="323" y="125"/>
                  </a:cubicBezTo>
                  <a:cubicBezTo>
                    <a:pt x="322" y="124"/>
                    <a:pt x="316" y="118"/>
                    <a:pt x="315" y="120"/>
                  </a:cubicBezTo>
                  <a:cubicBezTo>
                    <a:pt x="310" y="125"/>
                    <a:pt x="319" y="137"/>
                    <a:pt x="322" y="141"/>
                  </a:cubicBezTo>
                  <a:cubicBezTo>
                    <a:pt x="326" y="145"/>
                    <a:pt x="331" y="148"/>
                    <a:pt x="330" y="154"/>
                  </a:cubicBezTo>
                  <a:cubicBezTo>
                    <a:pt x="326" y="164"/>
                    <a:pt x="311" y="140"/>
                    <a:pt x="309" y="137"/>
                  </a:cubicBezTo>
                  <a:cubicBezTo>
                    <a:pt x="307" y="135"/>
                    <a:pt x="312" y="130"/>
                    <a:pt x="309" y="126"/>
                  </a:cubicBezTo>
                  <a:cubicBezTo>
                    <a:pt x="306" y="120"/>
                    <a:pt x="300" y="116"/>
                    <a:pt x="297" y="110"/>
                  </a:cubicBezTo>
                  <a:cubicBezTo>
                    <a:pt x="298" y="106"/>
                    <a:pt x="296" y="105"/>
                    <a:pt x="301" y="103"/>
                  </a:cubicBezTo>
                  <a:cubicBezTo>
                    <a:pt x="303" y="102"/>
                    <a:pt x="306" y="101"/>
                    <a:pt x="306" y="98"/>
                  </a:cubicBezTo>
                  <a:cubicBezTo>
                    <a:pt x="303" y="97"/>
                    <a:pt x="275" y="94"/>
                    <a:pt x="277" y="86"/>
                  </a:cubicBezTo>
                  <a:cubicBezTo>
                    <a:pt x="279" y="79"/>
                    <a:pt x="271" y="76"/>
                    <a:pt x="270" y="69"/>
                  </a:cubicBezTo>
                  <a:cubicBezTo>
                    <a:pt x="268" y="63"/>
                    <a:pt x="269" y="57"/>
                    <a:pt x="266" y="52"/>
                  </a:cubicBezTo>
                  <a:cubicBezTo>
                    <a:pt x="265" y="49"/>
                    <a:pt x="251" y="42"/>
                    <a:pt x="248" y="42"/>
                  </a:cubicBezTo>
                  <a:cubicBezTo>
                    <a:pt x="243" y="42"/>
                    <a:pt x="243" y="40"/>
                    <a:pt x="241" y="36"/>
                  </a:cubicBezTo>
                  <a:cubicBezTo>
                    <a:pt x="239" y="32"/>
                    <a:pt x="233" y="33"/>
                    <a:pt x="231" y="28"/>
                  </a:cubicBezTo>
                  <a:cubicBezTo>
                    <a:pt x="235" y="19"/>
                    <a:pt x="228" y="23"/>
                    <a:pt x="227" y="18"/>
                  </a:cubicBezTo>
                  <a:cubicBezTo>
                    <a:pt x="227" y="15"/>
                    <a:pt x="229" y="10"/>
                    <a:pt x="229" y="6"/>
                  </a:cubicBezTo>
                  <a:cubicBezTo>
                    <a:pt x="229" y="0"/>
                    <a:pt x="228" y="4"/>
                    <a:pt x="226" y="1"/>
                  </a:cubicBezTo>
                  <a:cubicBezTo>
                    <a:pt x="226" y="1"/>
                    <a:pt x="226" y="1"/>
                    <a:pt x="226" y="1"/>
                  </a:cubicBezTo>
                  <a:lnTo>
                    <a:pt x="84" y="1"/>
                  </a:ln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noEditPoints="1"/>
            </p:cNvSpPr>
            <p:nvPr/>
          </p:nvSpPr>
          <p:spPr bwMode="auto">
            <a:xfrm>
              <a:off x="457200" y="1122364"/>
              <a:ext cx="966788" cy="890588"/>
            </a:xfrm>
            <a:custGeom>
              <a:avLst/>
              <a:gdLst/>
              <a:ahLst/>
              <a:cxnLst>
                <a:cxn ang="0">
                  <a:pos x="1" y="381"/>
                </a:cxn>
                <a:cxn ang="0">
                  <a:pos x="14" y="393"/>
                </a:cxn>
                <a:cxn ang="0">
                  <a:pos x="10" y="413"/>
                </a:cxn>
                <a:cxn ang="0">
                  <a:pos x="299" y="492"/>
                </a:cxn>
                <a:cxn ang="0">
                  <a:pos x="309" y="466"/>
                </a:cxn>
                <a:cxn ang="0">
                  <a:pos x="315" y="499"/>
                </a:cxn>
                <a:cxn ang="0">
                  <a:pos x="297" y="496"/>
                </a:cxn>
                <a:cxn ang="0">
                  <a:pos x="475" y="366"/>
                </a:cxn>
                <a:cxn ang="0">
                  <a:pos x="469" y="338"/>
                </a:cxn>
                <a:cxn ang="0">
                  <a:pos x="508" y="368"/>
                </a:cxn>
                <a:cxn ang="0">
                  <a:pos x="514" y="396"/>
                </a:cxn>
                <a:cxn ang="0">
                  <a:pos x="483" y="369"/>
                </a:cxn>
                <a:cxn ang="0">
                  <a:pos x="351" y="101"/>
                </a:cxn>
                <a:cxn ang="0">
                  <a:pos x="365" y="112"/>
                </a:cxn>
                <a:cxn ang="0">
                  <a:pos x="550" y="506"/>
                </a:cxn>
                <a:cxn ang="0">
                  <a:pos x="540" y="481"/>
                </a:cxn>
                <a:cxn ang="0">
                  <a:pos x="513" y="439"/>
                </a:cxn>
                <a:cxn ang="0">
                  <a:pos x="487" y="404"/>
                </a:cxn>
                <a:cxn ang="0">
                  <a:pos x="478" y="395"/>
                </a:cxn>
                <a:cxn ang="0">
                  <a:pos x="437" y="346"/>
                </a:cxn>
                <a:cxn ang="0">
                  <a:pos x="390" y="309"/>
                </a:cxn>
                <a:cxn ang="0">
                  <a:pos x="364" y="232"/>
                </a:cxn>
                <a:cxn ang="0">
                  <a:pos x="345" y="173"/>
                </a:cxn>
                <a:cxn ang="0">
                  <a:pos x="349" y="120"/>
                </a:cxn>
                <a:cxn ang="0">
                  <a:pos x="336" y="86"/>
                </a:cxn>
                <a:cxn ang="0">
                  <a:pos x="337" y="46"/>
                </a:cxn>
                <a:cxn ang="0">
                  <a:pos x="346" y="24"/>
                </a:cxn>
                <a:cxn ang="0">
                  <a:pos x="355" y="0"/>
                </a:cxn>
                <a:cxn ang="0">
                  <a:pos x="125" y="27"/>
                </a:cxn>
                <a:cxn ang="0">
                  <a:pos x="150" y="73"/>
                </a:cxn>
                <a:cxn ang="0">
                  <a:pos x="165" y="89"/>
                </a:cxn>
                <a:cxn ang="0">
                  <a:pos x="165" y="106"/>
                </a:cxn>
                <a:cxn ang="0">
                  <a:pos x="177" y="135"/>
                </a:cxn>
                <a:cxn ang="0">
                  <a:pos x="199" y="163"/>
                </a:cxn>
                <a:cxn ang="0">
                  <a:pos x="215" y="198"/>
                </a:cxn>
                <a:cxn ang="0">
                  <a:pos x="233" y="243"/>
                </a:cxn>
                <a:cxn ang="0">
                  <a:pos x="250" y="256"/>
                </a:cxn>
                <a:cxn ang="0">
                  <a:pos x="264" y="308"/>
                </a:cxn>
                <a:cxn ang="0">
                  <a:pos x="305" y="345"/>
                </a:cxn>
                <a:cxn ang="0">
                  <a:pos x="355" y="379"/>
                </a:cxn>
                <a:cxn ang="0">
                  <a:pos x="374" y="402"/>
                </a:cxn>
                <a:cxn ang="0">
                  <a:pos x="409" y="433"/>
                </a:cxn>
                <a:cxn ang="0">
                  <a:pos x="417" y="469"/>
                </a:cxn>
                <a:cxn ang="0">
                  <a:pos x="408" y="506"/>
                </a:cxn>
              </a:cxnLst>
              <a:rect l="0" t="0" r="r" b="b"/>
              <a:pathLst>
                <a:path w="550" h="506">
                  <a:moveTo>
                    <a:pt x="8" y="406"/>
                  </a:moveTo>
                  <a:cubicBezTo>
                    <a:pt x="11" y="401"/>
                    <a:pt x="3" y="395"/>
                    <a:pt x="1" y="390"/>
                  </a:cubicBezTo>
                  <a:cubicBezTo>
                    <a:pt x="0" y="388"/>
                    <a:pt x="0" y="383"/>
                    <a:pt x="1" y="381"/>
                  </a:cubicBezTo>
                  <a:cubicBezTo>
                    <a:pt x="1" y="381"/>
                    <a:pt x="9" y="378"/>
                    <a:pt x="10" y="378"/>
                  </a:cubicBezTo>
                  <a:cubicBezTo>
                    <a:pt x="10" y="379"/>
                    <a:pt x="9" y="382"/>
                    <a:pt x="9" y="384"/>
                  </a:cubicBezTo>
                  <a:cubicBezTo>
                    <a:pt x="9" y="388"/>
                    <a:pt x="12" y="390"/>
                    <a:pt x="14" y="393"/>
                  </a:cubicBezTo>
                  <a:cubicBezTo>
                    <a:pt x="16" y="397"/>
                    <a:pt x="16" y="403"/>
                    <a:pt x="14" y="407"/>
                  </a:cubicBezTo>
                  <a:cubicBezTo>
                    <a:pt x="14" y="409"/>
                    <a:pt x="14" y="411"/>
                    <a:pt x="13" y="412"/>
                  </a:cubicBezTo>
                  <a:cubicBezTo>
                    <a:pt x="13" y="413"/>
                    <a:pt x="11" y="413"/>
                    <a:pt x="10" y="413"/>
                  </a:cubicBezTo>
                  <a:cubicBezTo>
                    <a:pt x="9" y="412"/>
                    <a:pt x="10" y="410"/>
                    <a:pt x="9" y="410"/>
                  </a:cubicBezTo>
                  <a:cubicBezTo>
                    <a:pt x="8" y="406"/>
                    <a:pt x="8" y="406"/>
                    <a:pt x="8" y="406"/>
                  </a:cubicBezTo>
                  <a:close/>
                  <a:moveTo>
                    <a:pt x="299" y="492"/>
                  </a:moveTo>
                  <a:cubicBezTo>
                    <a:pt x="298" y="493"/>
                    <a:pt x="303" y="488"/>
                    <a:pt x="304" y="486"/>
                  </a:cubicBezTo>
                  <a:cubicBezTo>
                    <a:pt x="307" y="482"/>
                    <a:pt x="308" y="480"/>
                    <a:pt x="305" y="476"/>
                  </a:cubicBezTo>
                  <a:cubicBezTo>
                    <a:pt x="304" y="474"/>
                    <a:pt x="307" y="466"/>
                    <a:pt x="309" y="466"/>
                  </a:cubicBezTo>
                  <a:cubicBezTo>
                    <a:pt x="310" y="471"/>
                    <a:pt x="314" y="474"/>
                    <a:pt x="313" y="480"/>
                  </a:cubicBezTo>
                  <a:cubicBezTo>
                    <a:pt x="312" y="483"/>
                    <a:pt x="318" y="486"/>
                    <a:pt x="317" y="490"/>
                  </a:cubicBezTo>
                  <a:cubicBezTo>
                    <a:pt x="316" y="493"/>
                    <a:pt x="315" y="496"/>
                    <a:pt x="315" y="499"/>
                  </a:cubicBezTo>
                  <a:cubicBezTo>
                    <a:pt x="315" y="501"/>
                    <a:pt x="315" y="504"/>
                    <a:pt x="313" y="504"/>
                  </a:cubicBezTo>
                  <a:cubicBezTo>
                    <a:pt x="309" y="504"/>
                    <a:pt x="309" y="498"/>
                    <a:pt x="305" y="497"/>
                  </a:cubicBezTo>
                  <a:cubicBezTo>
                    <a:pt x="303" y="496"/>
                    <a:pt x="297" y="499"/>
                    <a:pt x="297" y="496"/>
                  </a:cubicBezTo>
                  <a:cubicBezTo>
                    <a:pt x="299" y="492"/>
                    <a:pt x="299" y="492"/>
                    <a:pt x="299" y="492"/>
                  </a:cubicBezTo>
                  <a:close/>
                  <a:moveTo>
                    <a:pt x="483" y="369"/>
                  </a:moveTo>
                  <a:cubicBezTo>
                    <a:pt x="481" y="367"/>
                    <a:pt x="476" y="368"/>
                    <a:pt x="475" y="366"/>
                  </a:cubicBezTo>
                  <a:cubicBezTo>
                    <a:pt x="474" y="360"/>
                    <a:pt x="469" y="357"/>
                    <a:pt x="468" y="352"/>
                  </a:cubicBezTo>
                  <a:cubicBezTo>
                    <a:pt x="468" y="351"/>
                    <a:pt x="469" y="347"/>
                    <a:pt x="469" y="345"/>
                  </a:cubicBezTo>
                  <a:cubicBezTo>
                    <a:pt x="469" y="338"/>
                    <a:pt x="469" y="338"/>
                    <a:pt x="469" y="338"/>
                  </a:cubicBezTo>
                  <a:cubicBezTo>
                    <a:pt x="478" y="338"/>
                    <a:pt x="490" y="346"/>
                    <a:pt x="490" y="356"/>
                  </a:cubicBezTo>
                  <a:cubicBezTo>
                    <a:pt x="490" y="359"/>
                    <a:pt x="488" y="366"/>
                    <a:pt x="492" y="367"/>
                  </a:cubicBezTo>
                  <a:cubicBezTo>
                    <a:pt x="497" y="368"/>
                    <a:pt x="503" y="367"/>
                    <a:pt x="508" y="368"/>
                  </a:cubicBezTo>
                  <a:cubicBezTo>
                    <a:pt x="508" y="370"/>
                    <a:pt x="507" y="373"/>
                    <a:pt x="507" y="376"/>
                  </a:cubicBezTo>
                  <a:cubicBezTo>
                    <a:pt x="508" y="379"/>
                    <a:pt x="508" y="385"/>
                    <a:pt x="509" y="388"/>
                  </a:cubicBezTo>
                  <a:cubicBezTo>
                    <a:pt x="510" y="390"/>
                    <a:pt x="515" y="392"/>
                    <a:pt x="514" y="396"/>
                  </a:cubicBezTo>
                  <a:cubicBezTo>
                    <a:pt x="512" y="400"/>
                    <a:pt x="498" y="388"/>
                    <a:pt x="497" y="387"/>
                  </a:cubicBezTo>
                  <a:cubicBezTo>
                    <a:pt x="493" y="383"/>
                    <a:pt x="487" y="377"/>
                    <a:pt x="485" y="373"/>
                  </a:cubicBezTo>
                  <a:cubicBezTo>
                    <a:pt x="483" y="369"/>
                    <a:pt x="483" y="369"/>
                    <a:pt x="483" y="369"/>
                  </a:cubicBezTo>
                  <a:close/>
                  <a:moveTo>
                    <a:pt x="362" y="106"/>
                  </a:moveTo>
                  <a:cubicBezTo>
                    <a:pt x="360" y="106"/>
                    <a:pt x="358" y="105"/>
                    <a:pt x="357" y="104"/>
                  </a:cubicBezTo>
                  <a:cubicBezTo>
                    <a:pt x="356" y="102"/>
                    <a:pt x="354" y="100"/>
                    <a:pt x="351" y="101"/>
                  </a:cubicBezTo>
                  <a:cubicBezTo>
                    <a:pt x="348" y="102"/>
                    <a:pt x="355" y="109"/>
                    <a:pt x="357" y="110"/>
                  </a:cubicBezTo>
                  <a:cubicBezTo>
                    <a:pt x="358" y="111"/>
                    <a:pt x="360" y="112"/>
                    <a:pt x="362" y="112"/>
                  </a:cubicBezTo>
                  <a:cubicBezTo>
                    <a:pt x="363" y="112"/>
                    <a:pt x="364" y="112"/>
                    <a:pt x="365" y="112"/>
                  </a:cubicBezTo>
                  <a:cubicBezTo>
                    <a:pt x="366" y="111"/>
                    <a:pt x="365" y="110"/>
                    <a:pt x="364" y="109"/>
                  </a:cubicBezTo>
                  <a:cubicBezTo>
                    <a:pt x="362" y="106"/>
                    <a:pt x="362" y="106"/>
                    <a:pt x="362" y="106"/>
                  </a:cubicBezTo>
                  <a:close/>
                  <a:moveTo>
                    <a:pt x="550" y="506"/>
                  </a:moveTo>
                  <a:cubicBezTo>
                    <a:pt x="550" y="506"/>
                    <a:pt x="550" y="506"/>
                    <a:pt x="550" y="506"/>
                  </a:cubicBezTo>
                  <a:cubicBezTo>
                    <a:pt x="547" y="500"/>
                    <a:pt x="549" y="494"/>
                    <a:pt x="547" y="489"/>
                  </a:cubicBezTo>
                  <a:cubicBezTo>
                    <a:pt x="546" y="485"/>
                    <a:pt x="542" y="483"/>
                    <a:pt x="540" y="481"/>
                  </a:cubicBezTo>
                  <a:cubicBezTo>
                    <a:pt x="536" y="476"/>
                    <a:pt x="541" y="465"/>
                    <a:pt x="538" y="459"/>
                  </a:cubicBezTo>
                  <a:cubicBezTo>
                    <a:pt x="536" y="455"/>
                    <a:pt x="525" y="464"/>
                    <a:pt x="519" y="456"/>
                  </a:cubicBezTo>
                  <a:cubicBezTo>
                    <a:pt x="512" y="452"/>
                    <a:pt x="514" y="448"/>
                    <a:pt x="513" y="439"/>
                  </a:cubicBezTo>
                  <a:cubicBezTo>
                    <a:pt x="512" y="433"/>
                    <a:pt x="510" y="425"/>
                    <a:pt x="507" y="419"/>
                  </a:cubicBezTo>
                  <a:cubicBezTo>
                    <a:pt x="495" y="419"/>
                    <a:pt x="495" y="427"/>
                    <a:pt x="491" y="412"/>
                  </a:cubicBezTo>
                  <a:cubicBezTo>
                    <a:pt x="490" y="409"/>
                    <a:pt x="490" y="405"/>
                    <a:pt x="487" y="404"/>
                  </a:cubicBezTo>
                  <a:cubicBezTo>
                    <a:pt x="483" y="403"/>
                    <a:pt x="482" y="416"/>
                    <a:pt x="478" y="410"/>
                  </a:cubicBezTo>
                  <a:cubicBezTo>
                    <a:pt x="476" y="408"/>
                    <a:pt x="472" y="399"/>
                    <a:pt x="472" y="397"/>
                  </a:cubicBezTo>
                  <a:cubicBezTo>
                    <a:pt x="473" y="393"/>
                    <a:pt x="476" y="396"/>
                    <a:pt x="478" y="395"/>
                  </a:cubicBezTo>
                  <a:cubicBezTo>
                    <a:pt x="479" y="394"/>
                    <a:pt x="472" y="389"/>
                    <a:pt x="471" y="388"/>
                  </a:cubicBezTo>
                  <a:cubicBezTo>
                    <a:pt x="469" y="381"/>
                    <a:pt x="465" y="381"/>
                    <a:pt x="462" y="374"/>
                  </a:cubicBezTo>
                  <a:cubicBezTo>
                    <a:pt x="458" y="360"/>
                    <a:pt x="446" y="356"/>
                    <a:pt x="437" y="346"/>
                  </a:cubicBezTo>
                  <a:cubicBezTo>
                    <a:pt x="430" y="338"/>
                    <a:pt x="410" y="328"/>
                    <a:pt x="408" y="318"/>
                  </a:cubicBezTo>
                  <a:cubicBezTo>
                    <a:pt x="403" y="315"/>
                    <a:pt x="399" y="319"/>
                    <a:pt x="394" y="313"/>
                  </a:cubicBezTo>
                  <a:cubicBezTo>
                    <a:pt x="392" y="312"/>
                    <a:pt x="388" y="313"/>
                    <a:pt x="390" y="309"/>
                  </a:cubicBezTo>
                  <a:cubicBezTo>
                    <a:pt x="391" y="307"/>
                    <a:pt x="391" y="304"/>
                    <a:pt x="390" y="302"/>
                  </a:cubicBezTo>
                  <a:cubicBezTo>
                    <a:pt x="375" y="293"/>
                    <a:pt x="360" y="274"/>
                    <a:pt x="366" y="255"/>
                  </a:cubicBezTo>
                  <a:cubicBezTo>
                    <a:pt x="368" y="247"/>
                    <a:pt x="367" y="239"/>
                    <a:pt x="364" y="232"/>
                  </a:cubicBezTo>
                  <a:cubicBezTo>
                    <a:pt x="358" y="219"/>
                    <a:pt x="364" y="207"/>
                    <a:pt x="361" y="194"/>
                  </a:cubicBezTo>
                  <a:cubicBezTo>
                    <a:pt x="359" y="188"/>
                    <a:pt x="356" y="190"/>
                    <a:pt x="350" y="189"/>
                  </a:cubicBezTo>
                  <a:cubicBezTo>
                    <a:pt x="346" y="188"/>
                    <a:pt x="348" y="177"/>
                    <a:pt x="345" y="173"/>
                  </a:cubicBezTo>
                  <a:cubicBezTo>
                    <a:pt x="345" y="168"/>
                    <a:pt x="343" y="163"/>
                    <a:pt x="344" y="158"/>
                  </a:cubicBezTo>
                  <a:cubicBezTo>
                    <a:pt x="346" y="151"/>
                    <a:pt x="347" y="141"/>
                    <a:pt x="347" y="134"/>
                  </a:cubicBezTo>
                  <a:cubicBezTo>
                    <a:pt x="347" y="130"/>
                    <a:pt x="346" y="122"/>
                    <a:pt x="349" y="120"/>
                  </a:cubicBezTo>
                  <a:cubicBezTo>
                    <a:pt x="356" y="116"/>
                    <a:pt x="350" y="113"/>
                    <a:pt x="349" y="107"/>
                  </a:cubicBezTo>
                  <a:cubicBezTo>
                    <a:pt x="348" y="98"/>
                    <a:pt x="341" y="100"/>
                    <a:pt x="338" y="93"/>
                  </a:cubicBezTo>
                  <a:cubicBezTo>
                    <a:pt x="337" y="91"/>
                    <a:pt x="336" y="89"/>
                    <a:pt x="336" y="86"/>
                  </a:cubicBezTo>
                  <a:cubicBezTo>
                    <a:pt x="336" y="86"/>
                    <a:pt x="336" y="86"/>
                    <a:pt x="336" y="86"/>
                  </a:cubicBezTo>
                  <a:cubicBezTo>
                    <a:pt x="331" y="82"/>
                    <a:pt x="334" y="73"/>
                    <a:pt x="335" y="68"/>
                  </a:cubicBezTo>
                  <a:cubicBezTo>
                    <a:pt x="336" y="62"/>
                    <a:pt x="332" y="50"/>
                    <a:pt x="337" y="46"/>
                  </a:cubicBezTo>
                  <a:cubicBezTo>
                    <a:pt x="341" y="43"/>
                    <a:pt x="342" y="37"/>
                    <a:pt x="342" y="33"/>
                  </a:cubicBezTo>
                  <a:cubicBezTo>
                    <a:pt x="346" y="24"/>
                    <a:pt x="346" y="24"/>
                    <a:pt x="346" y="24"/>
                  </a:cubicBezTo>
                  <a:cubicBezTo>
                    <a:pt x="346" y="24"/>
                    <a:pt x="346" y="24"/>
                    <a:pt x="346" y="24"/>
                  </a:cubicBezTo>
                  <a:cubicBezTo>
                    <a:pt x="347" y="22"/>
                    <a:pt x="347" y="19"/>
                    <a:pt x="347" y="17"/>
                  </a:cubicBezTo>
                  <a:cubicBezTo>
                    <a:pt x="346" y="12"/>
                    <a:pt x="351" y="11"/>
                    <a:pt x="354" y="8"/>
                  </a:cubicBezTo>
                  <a:cubicBezTo>
                    <a:pt x="355" y="6"/>
                    <a:pt x="354" y="3"/>
                    <a:pt x="355" y="0"/>
                  </a:cubicBezTo>
                  <a:cubicBezTo>
                    <a:pt x="125" y="21"/>
                    <a:pt x="125" y="21"/>
                    <a:pt x="125" y="21"/>
                  </a:cubicBezTo>
                  <a:cubicBezTo>
                    <a:pt x="125" y="21"/>
                    <a:pt x="125" y="21"/>
                    <a:pt x="125" y="21"/>
                  </a:cubicBezTo>
                  <a:cubicBezTo>
                    <a:pt x="125" y="22"/>
                    <a:pt x="125" y="23"/>
                    <a:pt x="125" y="27"/>
                  </a:cubicBezTo>
                  <a:cubicBezTo>
                    <a:pt x="125" y="31"/>
                    <a:pt x="131" y="42"/>
                    <a:pt x="133" y="47"/>
                  </a:cubicBezTo>
                  <a:cubicBezTo>
                    <a:pt x="139" y="56"/>
                    <a:pt x="150" y="49"/>
                    <a:pt x="150" y="65"/>
                  </a:cubicBezTo>
                  <a:cubicBezTo>
                    <a:pt x="150" y="67"/>
                    <a:pt x="150" y="71"/>
                    <a:pt x="150" y="73"/>
                  </a:cubicBezTo>
                  <a:cubicBezTo>
                    <a:pt x="151" y="74"/>
                    <a:pt x="151" y="76"/>
                    <a:pt x="152" y="77"/>
                  </a:cubicBezTo>
                  <a:cubicBezTo>
                    <a:pt x="152" y="79"/>
                    <a:pt x="154" y="80"/>
                    <a:pt x="155" y="81"/>
                  </a:cubicBezTo>
                  <a:cubicBezTo>
                    <a:pt x="160" y="82"/>
                    <a:pt x="160" y="86"/>
                    <a:pt x="165" y="89"/>
                  </a:cubicBezTo>
                  <a:cubicBezTo>
                    <a:pt x="170" y="91"/>
                    <a:pt x="174" y="92"/>
                    <a:pt x="176" y="97"/>
                  </a:cubicBezTo>
                  <a:cubicBezTo>
                    <a:pt x="177" y="102"/>
                    <a:pt x="177" y="103"/>
                    <a:pt x="174" y="106"/>
                  </a:cubicBezTo>
                  <a:cubicBezTo>
                    <a:pt x="173" y="108"/>
                    <a:pt x="167" y="105"/>
                    <a:pt x="165" y="106"/>
                  </a:cubicBezTo>
                  <a:cubicBezTo>
                    <a:pt x="165" y="106"/>
                    <a:pt x="173" y="112"/>
                    <a:pt x="173" y="116"/>
                  </a:cubicBezTo>
                  <a:cubicBezTo>
                    <a:pt x="174" y="120"/>
                    <a:pt x="168" y="125"/>
                    <a:pt x="170" y="127"/>
                  </a:cubicBezTo>
                  <a:cubicBezTo>
                    <a:pt x="175" y="130"/>
                    <a:pt x="174" y="132"/>
                    <a:pt x="177" y="135"/>
                  </a:cubicBezTo>
                  <a:cubicBezTo>
                    <a:pt x="179" y="137"/>
                    <a:pt x="181" y="136"/>
                    <a:pt x="183" y="137"/>
                  </a:cubicBezTo>
                  <a:cubicBezTo>
                    <a:pt x="186" y="139"/>
                    <a:pt x="188" y="146"/>
                    <a:pt x="190" y="148"/>
                  </a:cubicBezTo>
                  <a:cubicBezTo>
                    <a:pt x="199" y="163"/>
                    <a:pt x="199" y="163"/>
                    <a:pt x="199" y="163"/>
                  </a:cubicBezTo>
                  <a:cubicBezTo>
                    <a:pt x="203" y="170"/>
                    <a:pt x="205" y="175"/>
                    <a:pt x="202" y="183"/>
                  </a:cubicBezTo>
                  <a:cubicBezTo>
                    <a:pt x="200" y="191"/>
                    <a:pt x="202" y="187"/>
                    <a:pt x="207" y="191"/>
                  </a:cubicBezTo>
                  <a:cubicBezTo>
                    <a:pt x="211" y="192"/>
                    <a:pt x="212" y="196"/>
                    <a:pt x="215" y="198"/>
                  </a:cubicBezTo>
                  <a:cubicBezTo>
                    <a:pt x="219" y="201"/>
                    <a:pt x="228" y="205"/>
                    <a:pt x="229" y="210"/>
                  </a:cubicBezTo>
                  <a:cubicBezTo>
                    <a:pt x="232" y="215"/>
                    <a:pt x="233" y="225"/>
                    <a:pt x="232" y="231"/>
                  </a:cubicBezTo>
                  <a:cubicBezTo>
                    <a:pt x="231" y="234"/>
                    <a:pt x="228" y="248"/>
                    <a:pt x="233" y="243"/>
                  </a:cubicBezTo>
                  <a:cubicBezTo>
                    <a:pt x="235" y="241"/>
                    <a:pt x="239" y="237"/>
                    <a:pt x="239" y="243"/>
                  </a:cubicBezTo>
                  <a:cubicBezTo>
                    <a:pt x="239" y="246"/>
                    <a:pt x="236" y="248"/>
                    <a:pt x="236" y="250"/>
                  </a:cubicBezTo>
                  <a:cubicBezTo>
                    <a:pt x="242" y="251"/>
                    <a:pt x="248" y="248"/>
                    <a:pt x="250" y="256"/>
                  </a:cubicBezTo>
                  <a:cubicBezTo>
                    <a:pt x="252" y="261"/>
                    <a:pt x="254" y="267"/>
                    <a:pt x="254" y="272"/>
                  </a:cubicBezTo>
                  <a:cubicBezTo>
                    <a:pt x="254" y="281"/>
                    <a:pt x="256" y="285"/>
                    <a:pt x="253" y="293"/>
                  </a:cubicBezTo>
                  <a:cubicBezTo>
                    <a:pt x="251" y="300"/>
                    <a:pt x="264" y="300"/>
                    <a:pt x="264" y="308"/>
                  </a:cubicBezTo>
                  <a:cubicBezTo>
                    <a:pt x="260" y="320"/>
                    <a:pt x="271" y="320"/>
                    <a:pt x="277" y="327"/>
                  </a:cubicBezTo>
                  <a:cubicBezTo>
                    <a:pt x="280" y="332"/>
                    <a:pt x="279" y="331"/>
                    <a:pt x="286" y="333"/>
                  </a:cubicBezTo>
                  <a:cubicBezTo>
                    <a:pt x="291" y="335"/>
                    <a:pt x="298" y="342"/>
                    <a:pt x="305" y="345"/>
                  </a:cubicBezTo>
                  <a:cubicBezTo>
                    <a:pt x="308" y="347"/>
                    <a:pt x="315" y="354"/>
                    <a:pt x="316" y="355"/>
                  </a:cubicBezTo>
                  <a:cubicBezTo>
                    <a:pt x="324" y="355"/>
                    <a:pt x="334" y="357"/>
                    <a:pt x="339" y="364"/>
                  </a:cubicBezTo>
                  <a:cubicBezTo>
                    <a:pt x="343" y="370"/>
                    <a:pt x="353" y="373"/>
                    <a:pt x="355" y="379"/>
                  </a:cubicBezTo>
                  <a:cubicBezTo>
                    <a:pt x="358" y="389"/>
                    <a:pt x="360" y="382"/>
                    <a:pt x="365" y="387"/>
                  </a:cubicBezTo>
                  <a:cubicBezTo>
                    <a:pt x="366" y="388"/>
                    <a:pt x="369" y="394"/>
                    <a:pt x="369" y="396"/>
                  </a:cubicBezTo>
                  <a:cubicBezTo>
                    <a:pt x="370" y="399"/>
                    <a:pt x="374" y="399"/>
                    <a:pt x="374" y="402"/>
                  </a:cubicBezTo>
                  <a:cubicBezTo>
                    <a:pt x="377" y="413"/>
                    <a:pt x="381" y="402"/>
                    <a:pt x="386" y="409"/>
                  </a:cubicBezTo>
                  <a:cubicBezTo>
                    <a:pt x="391" y="415"/>
                    <a:pt x="394" y="421"/>
                    <a:pt x="398" y="428"/>
                  </a:cubicBezTo>
                  <a:cubicBezTo>
                    <a:pt x="402" y="433"/>
                    <a:pt x="403" y="434"/>
                    <a:pt x="409" y="433"/>
                  </a:cubicBezTo>
                  <a:cubicBezTo>
                    <a:pt x="415" y="433"/>
                    <a:pt x="415" y="439"/>
                    <a:pt x="415" y="443"/>
                  </a:cubicBezTo>
                  <a:cubicBezTo>
                    <a:pt x="417" y="446"/>
                    <a:pt x="421" y="445"/>
                    <a:pt x="421" y="450"/>
                  </a:cubicBezTo>
                  <a:cubicBezTo>
                    <a:pt x="421" y="457"/>
                    <a:pt x="420" y="462"/>
                    <a:pt x="417" y="469"/>
                  </a:cubicBezTo>
                  <a:cubicBezTo>
                    <a:pt x="416" y="472"/>
                    <a:pt x="410" y="477"/>
                    <a:pt x="410" y="479"/>
                  </a:cubicBezTo>
                  <a:cubicBezTo>
                    <a:pt x="410" y="480"/>
                    <a:pt x="416" y="483"/>
                    <a:pt x="417" y="486"/>
                  </a:cubicBezTo>
                  <a:cubicBezTo>
                    <a:pt x="420" y="496"/>
                    <a:pt x="414" y="501"/>
                    <a:pt x="408" y="506"/>
                  </a:cubicBezTo>
                  <a:cubicBezTo>
                    <a:pt x="408" y="506"/>
                    <a:pt x="408" y="506"/>
                    <a:pt x="408" y="506"/>
                  </a:cubicBezTo>
                  <a:cubicBezTo>
                    <a:pt x="550" y="506"/>
                    <a:pt x="550" y="506"/>
                    <a:pt x="550" y="506"/>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2935288" y="1654175"/>
              <a:ext cx="706438" cy="1025525"/>
            </a:xfrm>
            <a:custGeom>
              <a:avLst/>
              <a:gdLst/>
              <a:ahLst/>
              <a:cxnLst>
                <a:cxn ang="0">
                  <a:pos x="51" y="117"/>
                </a:cxn>
                <a:cxn ang="0">
                  <a:pos x="37" y="137"/>
                </a:cxn>
                <a:cxn ang="0">
                  <a:pos x="22" y="166"/>
                </a:cxn>
                <a:cxn ang="0">
                  <a:pos x="4" y="224"/>
                </a:cxn>
                <a:cxn ang="0">
                  <a:pos x="10" y="251"/>
                </a:cxn>
                <a:cxn ang="0">
                  <a:pos x="7" y="274"/>
                </a:cxn>
                <a:cxn ang="0">
                  <a:pos x="18" y="304"/>
                </a:cxn>
                <a:cxn ang="0">
                  <a:pos x="26" y="345"/>
                </a:cxn>
                <a:cxn ang="0">
                  <a:pos x="49" y="359"/>
                </a:cxn>
                <a:cxn ang="0">
                  <a:pos x="66" y="392"/>
                </a:cxn>
                <a:cxn ang="0">
                  <a:pos x="53" y="464"/>
                </a:cxn>
                <a:cxn ang="0">
                  <a:pos x="47" y="494"/>
                </a:cxn>
                <a:cxn ang="0">
                  <a:pos x="66" y="525"/>
                </a:cxn>
                <a:cxn ang="0">
                  <a:pos x="81" y="540"/>
                </a:cxn>
                <a:cxn ang="0">
                  <a:pos x="109" y="556"/>
                </a:cxn>
                <a:cxn ang="0">
                  <a:pos x="117" y="529"/>
                </a:cxn>
                <a:cxn ang="0">
                  <a:pos x="146" y="532"/>
                </a:cxn>
                <a:cxn ang="0">
                  <a:pos x="181" y="528"/>
                </a:cxn>
                <a:cxn ang="0">
                  <a:pos x="213" y="546"/>
                </a:cxn>
                <a:cxn ang="0">
                  <a:pos x="241" y="561"/>
                </a:cxn>
                <a:cxn ang="0">
                  <a:pos x="282" y="577"/>
                </a:cxn>
                <a:cxn ang="0">
                  <a:pos x="306" y="581"/>
                </a:cxn>
                <a:cxn ang="0">
                  <a:pos x="306" y="565"/>
                </a:cxn>
                <a:cxn ang="0">
                  <a:pos x="309" y="545"/>
                </a:cxn>
                <a:cxn ang="0">
                  <a:pos x="306" y="520"/>
                </a:cxn>
                <a:cxn ang="0">
                  <a:pos x="339" y="508"/>
                </a:cxn>
                <a:cxn ang="0">
                  <a:pos x="360" y="505"/>
                </a:cxn>
                <a:cxn ang="0">
                  <a:pos x="340" y="489"/>
                </a:cxn>
                <a:cxn ang="0">
                  <a:pos x="319" y="469"/>
                </a:cxn>
                <a:cxn ang="0">
                  <a:pos x="302" y="436"/>
                </a:cxn>
                <a:cxn ang="0">
                  <a:pos x="287" y="407"/>
                </a:cxn>
                <a:cxn ang="0">
                  <a:pos x="267" y="384"/>
                </a:cxn>
                <a:cxn ang="0">
                  <a:pos x="321" y="356"/>
                </a:cxn>
                <a:cxn ang="0">
                  <a:pos x="334" y="311"/>
                </a:cxn>
                <a:cxn ang="0">
                  <a:pos x="314" y="310"/>
                </a:cxn>
                <a:cxn ang="0">
                  <a:pos x="304" y="293"/>
                </a:cxn>
                <a:cxn ang="0">
                  <a:pos x="352" y="238"/>
                </a:cxn>
                <a:cxn ang="0">
                  <a:pos x="402" y="230"/>
                </a:cxn>
                <a:cxn ang="0">
                  <a:pos x="369" y="185"/>
                </a:cxn>
                <a:cxn ang="0">
                  <a:pos x="335" y="128"/>
                </a:cxn>
                <a:cxn ang="0">
                  <a:pos x="308" y="81"/>
                </a:cxn>
                <a:cxn ang="0">
                  <a:pos x="262" y="36"/>
                </a:cxn>
                <a:cxn ang="0">
                  <a:pos x="247" y="17"/>
                </a:cxn>
                <a:cxn ang="0">
                  <a:pos x="211" y="12"/>
                </a:cxn>
                <a:cxn ang="0">
                  <a:pos x="149" y="16"/>
                </a:cxn>
                <a:cxn ang="0">
                  <a:pos x="102" y="61"/>
                </a:cxn>
                <a:cxn ang="0">
                  <a:pos x="89" y="85"/>
                </a:cxn>
                <a:cxn ang="0">
                  <a:pos x="62" y="98"/>
                </a:cxn>
              </a:cxnLst>
              <a:rect l="0" t="0" r="r" b="b"/>
              <a:pathLst>
                <a:path w="402" h="583">
                  <a:moveTo>
                    <a:pt x="62" y="98"/>
                  </a:moveTo>
                  <a:cubicBezTo>
                    <a:pt x="56" y="106"/>
                    <a:pt x="56" y="106"/>
                    <a:pt x="56" y="106"/>
                  </a:cubicBezTo>
                  <a:cubicBezTo>
                    <a:pt x="54" y="109"/>
                    <a:pt x="53" y="114"/>
                    <a:pt x="51" y="117"/>
                  </a:cubicBezTo>
                  <a:cubicBezTo>
                    <a:pt x="48" y="122"/>
                    <a:pt x="45" y="129"/>
                    <a:pt x="42" y="134"/>
                  </a:cubicBezTo>
                  <a:cubicBezTo>
                    <a:pt x="40" y="136"/>
                    <a:pt x="39" y="132"/>
                    <a:pt x="37" y="132"/>
                  </a:cubicBezTo>
                  <a:cubicBezTo>
                    <a:pt x="36" y="132"/>
                    <a:pt x="37" y="136"/>
                    <a:pt x="37" y="137"/>
                  </a:cubicBezTo>
                  <a:cubicBezTo>
                    <a:pt x="37" y="139"/>
                    <a:pt x="32" y="142"/>
                    <a:pt x="30" y="144"/>
                  </a:cubicBezTo>
                  <a:cubicBezTo>
                    <a:pt x="28" y="147"/>
                    <a:pt x="28" y="150"/>
                    <a:pt x="29" y="152"/>
                  </a:cubicBezTo>
                  <a:cubicBezTo>
                    <a:pt x="31" y="155"/>
                    <a:pt x="23" y="163"/>
                    <a:pt x="22" y="166"/>
                  </a:cubicBezTo>
                  <a:cubicBezTo>
                    <a:pt x="18" y="172"/>
                    <a:pt x="14" y="177"/>
                    <a:pt x="12" y="185"/>
                  </a:cubicBezTo>
                  <a:cubicBezTo>
                    <a:pt x="11" y="188"/>
                    <a:pt x="5" y="207"/>
                    <a:pt x="2" y="208"/>
                  </a:cubicBezTo>
                  <a:cubicBezTo>
                    <a:pt x="2" y="212"/>
                    <a:pt x="6" y="220"/>
                    <a:pt x="4" y="224"/>
                  </a:cubicBezTo>
                  <a:cubicBezTo>
                    <a:pt x="0" y="229"/>
                    <a:pt x="7" y="228"/>
                    <a:pt x="7" y="233"/>
                  </a:cubicBezTo>
                  <a:cubicBezTo>
                    <a:pt x="7" y="237"/>
                    <a:pt x="6" y="240"/>
                    <a:pt x="6" y="244"/>
                  </a:cubicBezTo>
                  <a:cubicBezTo>
                    <a:pt x="6" y="247"/>
                    <a:pt x="10" y="247"/>
                    <a:pt x="10" y="251"/>
                  </a:cubicBezTo>
                  <a:cubicBezTo>
                    <a:pt x="10" y="263"/>
                    <a:pt x="10" y="263"/>
                    <a:pt x="10" y="263"/>
                  </a:cubicBezTo>
                  <a:cubicBezTo>
                    <a:pt x="10" y="267"/>
                    <a:pt x="8" y="265"/>
                    <a:pt x="6" y="267"/>
                  </a:cubicBezTo>
                  <a:cubicBezTo>
                    <a:pt x="4" y="269"/>
                    <a:pt x="7" y="272"/>
                    <a:pt x="7" y="274"/>
                  </a:cubicBezTo>
                  <a:cubicBezTo>
                    <a:pt x="11" y="278"/>
                    <a:pt x="2" y="279"/>
                    <a:pt x="8" y="282"/>
                  </a:cubicBezTo>
                  <a:cubicBezTo>
                    <a:pt x="12" y="283"/>
                    <a:pt x="13" y="281"/>
                    <a:pt x="14" y="287"/>
                  </a:cubicBezTo>
                  <a:cubicBezTo>
                    <a:pt x="15" y="292"/>
                    <a:pt x="14" y="299"/>
                    <a:pt x="18" y="304"/>
                  </a:cubicBezTo>
                  <a:cubicBezTo>
                    <a:pt x="21" y="309"/>
                    <a:pt x="22" y="312"/>
                    <a:pt x="16" y="316"/>
                  </a:cubicBezTo>
                  <a:cubicBezTo>
                    <a:pt x="3" y="324"/>
                    <a:pt x="17" y="326"/>
                    <a:pt x="19" y="334"/>
                  </a:cubicBezTo>
                  <a:cubicBezTo>
                    <a:pt x="21" y="339"/>
                    <a:pt x="22" y="342"/>
                    <a:pt x="26" y="345"/>
                  </a:cubicBezTo>
                  <a:cubicBezTo>
                    <a:pt x="26" y="345"/>
                    <a:pt x="26" y="345"/>
                    <a:pt x="26" y="345"/>
                  </a:cubicBezTo>
                  <a:cubicBezTo>
                    <a:pt x="30" y="347"/>
                    <a:pt x="35" y="350"/>
                    <a:pt x="36" y="354"/>
                  </a:cubicBezTo>
                  <a:cubicBezTo>
                    <a:pt x="38" y="359"/>
                    <a:pt x="44" y="358"/>
                    <a:pt x="49" y="359"/>
                  </a:cubicBezTo>
                  <a:cubicBezTo>
                    <a:pt x="51" y="360"/>
                    <a:pt x="57" y="359"/>
                    <a:pt x="57" y="362"/>
                  </a:cubicBezTo>
                  <a:cubicBezTo>
                    <a:pt x="57" y="367"/>
                    <a:pt x="56" y="371"/>
                    <a:pt x="58" y="376"/>
                  </a:cubicBezTo>
                  <a:cubicBezTo>
                    <a:pt x="62" y="381"/>
                    <a:pt x="65" y="386"/>
                    <a:pt x="66" y="392"/>
                  </a:cubicBezTo>
                  <a:cubicBezTo>
                    <a:pt x="67" y="398"/>
                    <a:pt x="61" y="403"/>
                    <a:pt x="60" y="409"/>
                  </a:cubicBezTo>
                  <a:cubicBezTo>
                    <a:pt x="58" y="416"/>
                    <a:pt x="57" y="431"/>
                    <a:pt x="59" y="438"/>
                  </a:cubicBezTo>
                  <a:cubicBezTo>
                    <a:pt x="62" y="447"/>
                    <a:pt x="64" y="459"/>
                    <a:pt x="53" y="464"/>
                  </a:cubicBezTo>
                  <a:cubicBezTo>
                    <a:pt x="52" y="466"/>
                    <a:pt x="44" y="470"/>
                    <a:pt x="45" y="472"/>
                  </a:cubicBezTo>
                  <a:cubicBezTo>
                    <a:pt x="47" y="476"/>
                    <a:pt x="50" y="479"/>
                    <a:pt x="53" y="482"/>
                  </a:cubicBezTo>
                  <a:cubicBezTo>
                    <a:pt x="60" y="489"/>
                    <a:pt x="51" y="488"/>
                    <a:pt x="47" y="494"/>
                  </a:cubicBezTo>
                  <a:cubicBezTo>
                    <a:pt x="45" y="496"/>
                    <a:pt x="42" y="504"/>
                    <a:pt x="45" y="506"/>
                  </a:cubicBezTo>
                  <a:cubicBezTo>
                    <a:pt x="49" y="508"/>
                    <a:pt x="52" y="509"/>
                    <a:pt x="54" y="513"/>
                  </a:cubicBezTo>
                  <a:cubicBezTo>
                    <a:pt x="57" y="521"/>
                    <a:pt x="59" y="521"/>
                    <a:pt x="66" y="525"/>
                  </a:cubicBezTo>
                  <a:cubicBezTo>
                    <a:pt x="68" y="527"/>
                    <a:pt x="68" y="528"/>
                    <a:pt x="68" y="531"/>
                  </a:cubicBezTo>
                  <a:cubicBezTo>
                    <a:pt x="68" y="532"/>
                    <a:pt x="71" y="535"/>
                    <a:pt x="72" y="537"/>
                  </a:cubicBezTo>
                  <a:cubicBezTo>
                    <a:pt x="74" y="544"/>
                    <a:pt x="81" y="537"/>
                    <a:pt x="81" y="540"/>
                  </a:cubicBezTo>
                  <a:cubicBezTo>
                    <a:pt x="81" y="542"/>
                    <a:pt x="80" y="545"/>
                    <a:pt x="80" y="546"/>
                  </a:cubicBezTo>
                  <a:cubicBezTo>
                    <a:pt x="80" y="564"/>
                    <a:pt x="91" y="550"/>
                    <a:pt x="97" y="555"/>
                  </a:cubicBezTo>
                  <a:cubicBezTo>
                    <a:pt x="100" y="558"/>
                    <a:pt x="109" y="565"/>
                    <a:pt x="109" y="556"/>
                  </a:cubicBezTo>
                  <a:cubicBezTo>
                    <a:pt x="109" y="549"/>
                    <a:pt x="114" y="549"/>
                    <a:pt x="115" y="545"/>
                  </a:cubicBezTo>
                  <a:cubicBezTo>
                    <a:pt x="116" y="542"/>
                    <a:pt x="116" y="540"/>
                    <a:pt x="117" y="538"/>
                  </a:cubicBezTo>
                  <a:cubicBezTo>
                    <a:pt x="117" y="537"/>
                    <a:pt x="113" y="527"/>
                    <a:pt x="117" y="529"/>
                  </a:cubicBezTo>
                  <a:cubicBezTo>
                    <a:pt x="122" y="530"/>
                    <a:pt x="123" y="524"/>
                    <a:pt x="127" y="527"/>
                  </a:cubicBezTo>
                  <a:cubicBezTo>
                    <a:pt x="127" y="527"/>
                    <a:pt x="127" y="527"/>
                    <a:pt x="127" y="527"/>
                  </a:cubicBezTo>
                  <a:cubicBezTo>
                    <a:pt x="146" y="532"/>
                    <a:pt x="146" y="532"/>
                    <a:pt x="146" y="532"/>
                  </a:cubicBezTo>
                  <a:cubicBezTo>
                    <a:pt x="146" y="529"/>
                    <a:pt x="146" y="525"/>
                    <a:pt x="145" y="521"/>
                  </a:cubicBezTo>
                  <a:cubicBezTo>
                    <a:pt x="150" y="521"/>
                    <a:pt x="156" y="520"/>
                    <a:pt x="161" y="521"/>
                  </a:cubicBezTo>
                  <a:cubicBezTo>
                    <a:pt x="169" y="522"/>
                    <a:pt x="174" y="525"/>
                    <a:pt x="181" y="528"/>
                  </a:cubicBezTo>
                  <a:cubicBezTo>
                    <a:pt x="190" y="532"/>
                    <a:pt x="186" y="527"/>
                    <a:pt x="192" y="525"/>
                  </a:cubicBezTo>
                  <a:cubicBezTo>
                    <a:pt x="194" y="524"/>
                    <a:pt x="206" y="532"/>
                    <a:pt x="207" y="535"/>
                  </a:cubicBezTo>
                  <a:cubicBezTo>
                    <a:pt x="208" y="539"/>
                    <a:pt x="210" y="542"/>
                    <a:pt x="213" y="546"/>
                  </a:cubicBezTo>
                  <a:cubicBezTo>
                    <a:pt x="222" y="554"/>
                    <a:pt x="220" y="542"/>
                    <a:pt x="230" y="546"/>
                  </a:cubicBezTo>
                  <a:cubicBezTo>
                    <a:pt x="231" y="546"/>
                    <a:pt x="231" y="554"/>
                    <a:pt x="231" y="555"/>
                  </a:cubicBezTo>
                  <a:cubicBezTo>
                    <a:pt x="230" y="562"/>
                    <a:pt x="237" y="559"/>
                    <a:pt x="241" y="561"/>
                  </a:cubicBezTo>
                  <a:cubicBezTo>
                    <a:pt x="248" y="558"/>
                    <a:pt x="251" y="554"/>
                    <a:pt x="259" y="557"/>
                  </a:cubicBezTo>
                  <a:cubicBezTo>
                    <a:pt x="263" y="558"/>
                    <a:pt x="268" y="559"/>
                    <a:pt x="271" y="562"/>
                  </a:cubicBezTo>
                  <a:cubicBezTo>
                    <a:pt x="275" y="567"/>
                    <a:pt x="271" y="579"/>
                    <a:pt x="282" y="577"/>
                  </a:cubicBezTo>
                  <a:cubicBezTo>
                    <a:pt x="287" y="576"/>
                    <a:pt x="286" y="581"/>
                    <a:pt x="290" y="582"/>
                  </a:cubicBezTo>
                  <a:cubicBezTo>
                    <a:pt x="293" y="583"/>
                    <a:pt x="295" y="580"/>
                    <a:pt x="299" y="581"/>
                  </a:cubicBezTo>
                  <a:cubicBezTo>
                    <a:pt x="306" y="581"/>
                    <a:pt x="306" y="581"/>
                    <a:pt x="306" y="581"/>
                  </a:cubicBezTo>
                  <a:cubicBezTo>
                    <a:pt x="306" y="581"/>
                    <a:pt x="306" y="581"/>
                    <a:pt x="306" y="581"/>
                  </a:cubicBezTo>
                  <a:cubicBezTo>
                    <a:pt x="306" y="577"/>
                    <a:pt x="309" y="576"/>
                    <a:pt x="309" y="572"/>
                  </a:cubicBezTo>
                  <a:cubicBezTo>
                    <a:pt x="309" y="569"/>
                    <a:pt x="305" y="569"/>
                    <a:pt x="306" y="565"/>
                  </a:cubicBezTo>
                  <a:cubicBezTo>
                    <a:pt x="307" y="564"/>
                    <a:pt x="310" y="561"/>
                    <a:pt x="310" y="561"/>
                  </a:cubicBezTo>
                  <a:cubicBezTo>
                    <a:pt x="310" y="558"/>
                    <a:pt x="305" y="556"/>
                    <a:pt x="304" y="554"/>
                  </a:cubicBezTo>
                  <a:cubicBezTo>
                    <a:pt x="304" y="553"/>
                    <a:pt x="308" y="546"/>
                    <a:pt x="309" y="545"/>
                  </a:cubicBezTo>
                  <a:cubicBezTo>
                    <a:pt x="310" y="544"/>
                    <a:pt x="313" y="546"/>
                    <a:pt x="313" y="544"/>
                  </a:cubicBezTo>
                  <a:cubicBezTo>
                    <a:pt x="313" y="539"/>
                    <a:pt x="308" y="534"/>
                    <a:pt x="304" y="531"/>
                  </a:cubicBezTo>
                  <a:cubicBezTo>
                    <a:pt x="302" y="528"/>
                    <a:pt x="306" y="523"/>
                    <a:pt x="306" y="520"/>
                  </a:cubicBezTo>
                  <a:cubicBezTo>
                    <a:pt x="308" y="517"/>
                    <a:pt x="310" y="514"/>
                    <a:pt x="312" y="511"/>
                  </a:cubicBezTo>
                  <a:cubicBezTo>
                    <a:pt x="315" y="509"/>
                    <a:pt x="317" y="511"/>
                    <a:pt x="318" y="506"/>
                  </a:cubicBezTo>
                  <a:cubicBezTo>
                    <a:pt x="319" y="502"/>
                    <a:pt x="335" y="507"/>
                    <a:pt x="339" y="508"/>
                  </a:cubicBezTo>
                  <a:cubicBezTo>
                    <a:pt x="343" y="509"/>
                    <a:pt x="351" y="513"/>
                    <a:pt x="354" y="513"/>
                  </a:cubicBezTo>
                  <a:cubicBezTo>
                    <a:pt x="356" y="513"/>
                    <a:pt x="359" y="510"/>
                    <a:pt x="361" y="509"/>
                  </a:cubicBezTo>
                  <a:cubicBezTo>
                    <a:pt x="365" y="508"/>
                    <a:pt x="362" y="508"/>
                    <a:pt x="360" y="505"/>
                  </a:cubicBezTo>
                  <a:cubicBezTo>
                    <a:pt x="359" y="502"/>
                    <a:pt x="362" y="500"/>
                    <a:pt x="357" y="498"/>
                  </a:cubicBezTo>
                  <a:cubicBezTo>
                    <a:pt x="354" y="497"/>
                    <a:pt x="350" y="495"/>
                    <a:pt x="346" y="497"/>
                  </a:cubicBezTo>
                  <a:cubicBezTo>
                    <a:pt x="338" y="500"/>
                    <a:pt x="342" y="492"/>
                    <a:pt x="340" y="489"/>
                  </a:cubicBezTo>
                  <a:cubicBezTo>
                    <a:pt x="337" y="485"/>
                    <a:pt x="332" y="482"/>
                    <a:pt x="327" y="479"/>
                  </a:cubicBezTo>
                  <a:cubicBezTo>
                    <a:pt x="323" y="477"/>
                    <a:pt x="327" y="476"/>
                    <a:pt x="327" y="473"/>
                  </a:cubicBezTo>
                  <a:cubicBezTo>
                    <a:pt x="327" y="470"/>
                    <a:pt x="320" y="471"/>
                    <a:pt x="319" y="469"/>
                  </a:cubicBezTo>
                  <a:cubicBezTo>
                    <a:pt x="317" y="466"/>
                    <a:pt x="316" y="469"/>
                    <a:pt x="313" y="464"/>
                  </a:cubicBezTo>
                  <a:cubicBezTo>
                    <a:pt x="307" y="456"/>
                    <a:pt x="307" y="456"/>
                    <a:pt x="307" y="456"/>
                  </a:cubicBezTo>
                  <a:cubicBezTo>
                    <a:pt x="303" y="449"/>
                    <a:pt x="297" y="445"/>
                    <a:pt x="302" y="436"/>
                  </a:cubicBezTo>
                  <a:cubicBezTo>
                    <a:pt x="308" y="426"/>
                    <a:pt x="294" y="432"/>
                    <a:pt x="296" y="422"/>
                  </a:cubicBezTo>
                  <a:cubicBezTo>
                    <a:pt x="298" y="415"/>
                    <a:pt x="294" y="416"/>
                    <a:pt x="290" y="413"/>
                  </a:cubicBezTo>
                  <a:cubicBezTo>
                    <a:pt x="288" y="412"/>
                    <a:pt x="289" y="408"/>
                    <a:pt x="287" y="407"/>
                  </a:cubicBezTo>
                  <a:cubicBezTo>
                    <a:pt x="285" y="405"/>
                    <a:pt x="282" y="405"/>
                    <a:pt x="280" y="403"/>
                  </a:cubicBezTo>
                  <a:cubicBezTo>
                    <a:pt x="279" y="402"/>
                    <a:pt x="277" y="396"/>
                    <a:pt x="277" y="394"/>
                  </a:cubicBezTo>
                  <a:cubicBezTo>
                    <a:pt x="276" y="392"/>
                    <a:pt x="269" y="385"/>
                    <a:pt x="267" y="384"/>
                  </a:cubicBezTo>
                  <a:cubicBezTo>
                    <a:pt x="310" y="345"/>
                    <a:pt x="310" y="345"/>
                    <a:pt x="310" y="345"/>
                  </a:cubicBezTo>
                  <a:cubicBezTo>
                    <a:pt x="313" y="347"/>
                    <a:pt x="315" y="350"/>
                    <a:pt x="316" y="353"/>
                  </a:cubicBezTo>
                  <a:cubicBezTo>
                    <a:pt x="317" y="357"/>
                    <a:pt x="318" y="356"/>
                    <a:pt x="321" y="356"/>
                  </a:cubicBezTo>
                  <a:cubicBezTo>
                    <a:pt x="323" y="351"/>
                    <a:pt x="327" y="347"/>
                    <a:pt x="328" y="341"/>
                  </a:cubicBezTo>
                  <a:cubicBezTo>
                    <a:pt x="330" y="334"/>
                    <a:pt x="336" y="334"/>
                    <a:pt x="334" y="325"/>
                  </a:cubicBezTo>
                  <a:cubicBezTo>
                    <a:pt x="333" y="320"/>
                    <a:pt x="331" y="315"/>
                    <a:pt x="334" y="311"/>
                  </a:cubicBezTo>
                  <a:cubicBezTo>
                    <a:pt x="335" y="309"/>
                    <a:pt x="329" y="309"/>
                    <a:pt x="327" y="308"/>
                  </a:cubicBezTo>
                  <a:cubicBezTo>
                    <a:pt x="325" y="307"/>
                    <a:pt x="323" y="307"/>
                    <a:pt x="320" y="306"/>
                  </a:cubicBezTo>
                  <a:cubicBezTo>
                    <a:pt x="314" y="303"/>
                    <a:pt x="318" y="306"/>
                    <a:pt x="314" y="310"/>
                  </a:cubicBezTo>
                  <a:cubicBezTo>
                    <a:pt x="312" y="312"/>
                    <a:pt x="311" y="309"/>
                    <a:pt x="310" y="310"/>
                  </a:cubicBezTo>
                  <a:cubicBezTo>
                    <a:pt x="307" y="311"/>
                    <a:pt x="306" y="309"/>
                    <a:pt x="304" y="307"/>
                  </a:cubicBezTo>
                  <a:cubicBezTo>
                    <a:pt x="304" y="293"/>
                    <a:pt x="304" y="293"/>
                    <a:pt x="304" y="293"/>
                  </a:cubicBezTo>
                  <a:cubicBezTo>
                    <a:pt x="319" y="278"/>
                    <a:pt x="319" y="278"/>
                    <a:pt x="319" y="278"/>
                  </a:cubicBezTo>
                  <a:cubicBezTo>
                    <a:pt x="345" y="271"/>
                    <a:pt x="345" y="271"/>
                    <a:pt x="345" y="271"/>
                  </a:cubicBezTo>
                  <a:cubicBezTo>
                    <a:pt x="352" y="238"/>
                    <a:pt x="352" y="238"/>
                    <a:pt x="352" y="238"/>
                  </a:cubicBezTo>
                  <a:cubicBezTo>
                    <a:pt x="366" y="227"/>
                    <a:pt x="366" y="227"/>
                    <a:pt x="366" y="227"/>
                  </a:cubicBezTo>
                  <a:cubicBezTo>
                    <a:pt x="385" y="246"/>
                    <a:pt x="385" y="246"/>
                    <a:pt x="385" y="246"/>
                  </a:cubicBezTo>
                  <a:cubicBezTo>
                    <a:pt x="402" y="230"/>
                    <a:pt x="402" y="230"/>
                    <a:pt x="402" y="230"/>
                  </a:cubicBezTo>
                  <a:cubicBezTo>
                    <a:pt x="402" y="230"/>
                    <a:pt x="402" y="230"/>
                    <a:pt x="402" y="230"/>
                  </a:cubicBezTo>
                  <a:cubicBezTo>
                    <a:pt x="397" y="223"/>
                    <a:pt x="394" y="216"/>
                    <a:pt x="388" y="210"/>
                  </a:cubicBezTo>
                  <a:cubicBezTo>
                    <a:pt x="380" y="201"/>
                    <a:pt x="378" y="192"/>
                    <a:pt x="369" y="185"/>
                  </a:cubicBezTo>
                  <a:cubicBezTo>
                    <a:pt x="361" y="178"/>
                    <a:pt x="357" y="180"/>
                    <a:pt x="354" y="169"/>
                  </a:cubicBezTo>
                  <a:cubicBezTo>
                    <a:pt x="354" y="166"/>
                    <a:pt x="350" y="165"/>
                    <a:pt x="350" y="159"/>
                  </a:cubicBezTo>
                  <a:cubicBezTo>
                    <a:pt x="349" y="146"/>
                    <a:pt x="337" y="140"/>
                    <a:pt x="335" y="128"/>
                  </a:cubicBezTo>
                  <a:cubicBezTo>
                    <a:pt x="333" y="118"/>
                    <a:pt x="323" y="113"/>
                    <a:pt x="321" y="103"/>
                  </a:cubicBezTo>
                  <a:cubicBezTo>
                    <a:pt x="320" y="98"/>
                    <a:pt x="321" y="92"/>
                    <a:pt x="317" y="88"/>
                  </a:cubicBezTo>
                  <a:cubicBezTo>
                    <a:pt x="315" y="85"/>
                    <a:pt x="310" y="84"/>
                    <a:pt x="308" y="81"/>
                  </a:cubicBezTo>
                  <a:cubicBezTo>
                    <a:pt x="307" y="79"/>
                    <a:pt x="307" y="75"/>
                    <a:pt x="304" y="71"/>
                  </a:cubicBezTo>
                  <a:cubicBezTo>
                    <a:pt x="297" y="60"/>
                    <a:pt x="286" y="64"/>
                    <a:pt x="282" y="49"/>
                  </a:cubicBezTo>
                  <a:cubicBezTo>
                    <a:pt x="281" y="45"/>
                    <a:pt x="262" y="44"/>
                    <a:pt x="262" y="36"/>
                  </a:cubicBezTo>
                  <a:cubicBezTo>
                    <a:pt x="262" y="26"/>
                    <a:pt x="258" y="42"/>
                    <a:pt x="256" y="30"/>
                  </a:cubicBezTo>
                  <a:cubicBezTo>
                    <a:pt x="255" y="28"/>
                    <a:pt x="251" y="29"/>
                    <a:pt x="249" y="25"/>
                  </a:cubicBezTo>
                  <a:cubicBezTo>
                    <a:pt x="249" y="22"/>
                    <a:pt x="248" y="19"/>
                    <a:pt x="247" y="17"/>
                  </a:cubicBezTo>
                  <a:cubicBezTo>
                    <a:pt x="246" y="16"/>
                    <a:pt x="245" y="15"/>
                    <a:pt x="243" y="15"/>
                  </a:cubicBezTo>
                  <a:cubicBezTo>
                    <a:pt x="239" y="15"/>
                    <a:pt x="234" y="12"/>
                    <a:pt x="232" y="14"/>
                  </a:cubicBezTo>
                  <a:cubicBezTo>
                    <a:pt x="225" y="19"/>
                    <a:pt x="218" y="13"/>
                    <a:pt x="211" y="12"/>
                  </a:cubicBezTo>
                  <a:cubicBezTo>
                    <a:pt x="199" y="10"/>
                    <a:pt x="187" y="14"/>
                    <a:pt x="176" y="12"/>
                  </a:cubicBezTo>
                  <a:cubicBezTo>
                    <a:pt x="170" y="10"/>
                    <a:pt x="161" y="0"/>
                    <a:pt x="156" y="4"/>
                  </a:cubicBezTo>
                  <a:cubicBezTo>
                    <a:pt x="153" y="6"/>
                    <a:pt x="153" y="14"/>
                    <a:pt x="149" y="16"/>
                  </a:cubicBezTo>
                  <a:cubicBezTo>
                    <a:pt x="145" y="18"/>
                    <a:pt x="137" y="13"/>
                    <a:pt x="132" y="15"/>
                  </a:cubicBezTo>
                  <a:cubicBezTo>
                    <a:pt x="122" y="19"/>
                    <a:pt x="119" y="25"/>
                    <a:pt x="116" y="34"/>
                  </a:cubicBezTo>
                  <a:cubicBezTo>
                    <a:pt x="112" y="44"/>
                    <a:pt x="108" y="54"/>
                    <a:pt x="102" y="61"/>
                  </a:cubicBezTo>
                  <a:cubicBezTo>
                    <a:pt x="99" y="64"/>
                    <a:pt x="104" y="70"/>
                    <a:pt x="103" y="72"/>
                  </a:cubicBezTo>
                  <a:cubicBezTo>
                    <a:pt x="100" y="76"/>
                    <a:pt x="94" y="75"/>
                    <a:pt x="93" y="78"/>
                  </a:cubicBezTo>
                  <a:cubicBezTo>
                    <a:pt x="92" y="81"/>
                    <a:pt x="91" y="83"/>
                    <a:pt x="89" y="85"/>
                  </a:cubicBezTo>
                  <a:cubicBezTo>
                    <a:pt x="85" y="88"/>
                    <a:pt x="83" y="87"/>
                    <a:pt x="81" y="92"/>
                  </a:cubicBezTo>
                  <a:cubicBezTo>
                    <a:pt x="79" y="98"/>
                    <a:pt x="75" y="100"/>
                    <a:pt x="69" y="100"/>
                  </a:cubicBezTo>
                  <a:cubicBezTo>
                    <a:pt x="67" y="99"/>
                    <a:pt x="64" y="99"/>
                    <a:pt x="62" y="9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3405188" y="2052638"/>
              <a:ext cx="477838" cy="889000"/>
            </a:xfrm>
            <a:custGeom>
              <a:avLst/>
              <a:gdLst/>
              <a:ahLst/>
              <a:cxnLst>
                <a:cxn ang="0">
                  <a:pos x="135" y="3"/>
                </a:cxn>
                <a:cxn ang="0">
                  <a:pos x="99" y="0"/>
                </a:cxn>
                <a:cxn ang="0">
                  <a:pos x="52" y="51"/>
                </a:cxn>
                <a:cxn ang="0">
                  <a:pos x="43" y="83"/>
                </a:cxn>
                <a:cxn ang="0">
                  <a:pos x="60" y="81"/>
                </a:cxn>
                <a:cxn ang="0">
                  <a:pos x="61" y="114"/>
                </a:cxn>
                <a:cxn ang="0">
                  <a:pos x="43" y="118"/>
                </a:cxn>
                <a:cxn ang="0">
                  <a:pos x="13" y="176"/>
                </a:cxn>
                <a:cxn ang="0">
                  <a:pos x="29" y="195"/>
                </a:cxn>
                <a:cxn ang="0">
                  <a:pos x="46" y="237"/>
                </a:cxn>
                <a:cxn ang="0">
                  <a:pos x="60" y="252"/>
                </a:cxn>
                <a:cxn ang="0">
                  <a:pos x="90" y="271"/>
                </a:cxn>
                <a:cxn ang="0">
                  <a:pos x="87" y="286"/>
                </a:cxn>
                <a:cxn ang="0">
                  <a:pos x="45" y="284"/>
                </a:cxn>
                <a:cxn ang="0">
                  <a:pos x="46" y="317"/>
                </a:cxn>
                <a:cxn ang="0">
                  <a:pos x="43" y="334"/>
                </a:cxn>
                <a:cxn ang="0">
                  <a:pos x="39" y="354"/>
                </a:cxn>
                <a:cxn ang="0">
                  <a:pos x="45" y="363"/>
                </a:cxn>
                <a:cxn ang="0">
                  <a:pos x="58" y="378"/>
                </a:cxn>
                <a:cxn ang="0">
                  <a:pos x="64" y="396"/>
                </a:cxn>
                <a:cxn ang="0">
                  <a:pos x="65" y="431"/>
                </a:cxn>
                <a:cxn ang="0">
                  <a:pos x="71" y="489"/>
                </a:cxn>
                <a:cxn ang="0">
                  <a:pos x="85" y="501"/>
                </a:cxn>
                <a:cxn ang="0">
                  <a:pos x="90" y="489"/>
                </a:cxn>
                <a:cxn ang="0">
                  <a:pos x="106" y="496"/>
                </a:cxn>
                <a:cxn ang="0">
                  <a:pos x="106" y="483"/>
                </a:cxn>
                <a:cxn ang="0">
                  <a:pos x="126" y="472"/>
                </a:cxn>
                <a:cxn ang="0">
                  <a:pos x="121" y="444"/>
                </a:cxn>
                <a:cxn ang="0">
                  <a:pos x="160" y="437"/>
                </a:cxn>
                <a:cxn ang="0">
                  <a:pos x="159" y="409"/>
                </a:cxn>
                <a:cxn ang="0">
                  <a:pos x="154" y="381"/>
                </a:cxn>
                <a:cxn ang="0">
                  <a:pos x="145" y="358"/>
                </a:cxn>
                <a:cxn ang="0">
                  <a:pos x="165" y="348"/>
                </a:cxn>
                <a:cxn ang="0">
                  <a:pos x="195" y="331"/>
                </a:cxn>
                <a:cxn ang="0">
                  <a:pos x="199" y="317"/>
                </a:cxn>
                <a:cxn ang="0">
                  <a:pos x="200" y="303"/>
                </a:cxn>
                <a:cxn ang="0">
                  <a:pos x="214" y="296"/>
                </a:cxn>
                <a:cxn ang="0">
                  <a:pos x="269" y="264"/>
                </a:cxn>
                <a:cxn ang="0">
                  <a:pos x="255" y="215"/>
                </a:cxn>
                <a:cxn ang="0">
                  <a:pos x="229" y="195"/>
                </a:cxn>
                <a:cxn ang="0">
                  <a:pos x="195" y="168"/>
                </a:cxn>
                <a:cxn ang="0">
                  <a:pos x="172" y="155"/>
                </a:cxn>
                <a:cxn ang="0">
                  <a:pos x="157" y="124"/>
                </a:cxn>
                <a:cxn ang="0">
                  <a:pos x="152" y="100"/>
                </a:cxn>
                <a:cxn ang="0">
                  <a:pos x="145" y="65"/>
                </a:cxn>
                <a:cxn ang="0">
                  <a:pos x="142" y="57"/>
                </a:cxn>
                <a:cxn ang="0">
                  <a:pos x="142" y="40"/>
                </a:cxn>
                <a:cxn ang="0">
                  <a:pos x="132" y="33"/>
                </a:cxn>
                <a:cxn ang="0">
                  <a:pos x="129" y="25"/>
                </a:cxn>
              </a:cxnLst>
              <a:rect l="0" t="0" r="r" b="b"/>
              <a:pathLst>
                <a:path w="272" h="505">
                  <a:moveTo>
                    <a:pt x="144" y="12"/>
                  </a:moveTo>
                  <a:cubicBezTo>
                    <a:pt x="143" y="12"/>
                    <a:pt x="142" y="11"/>
                    <a:pt x="141" y="10"/>
                  </a:cubicBezTo>
                  <a:cubicBezTo>
                    <a:pt x="138" y="7"/>
                    <a:pt x="136" y="5"/>
                    <a:pt x="135" y="3"/>
                  </a:cubicBezTo>
                  <a:cubicBezTo>
                    <a:pt x="135" y="3"/>
                    <a:pt x="135" y="3"/>
                    <a:pt x="135" y="3"/>
                  </a:cubicBezTo>
                  <a:cubicBezTo>
                    <a:pt x="118" y="19"/>
                    <a:pt x="118" y="19"/>
                    <a:pt x="118" y="19"/>
                  </a:cubicBezTo>
                  <a:cubicBezTo>
                    <a:pt x="99" y="0"/>
                    <a:pt x="99" y="0"/>
                    <a:pt x="99" y="0"/>
                  </a:cubicBezTo>
                  <a:cubicBezTo>
                    <a:pt x="85" y="11"/>
                    <a:pt x="85" y="11"/>
                    <a:pt x="85" y="11"/>
                  </a:cubicBezTo>
                  <a:cubicBezTo>
                    <a:pt x="78" y="44"/>
                    <a:pt x="78" y="44"/>
                    <a:pt x="78" y="44"/>
                  </a:cubicBezTo>
                  <a:cubicBezTo>
                    <a:pt x="52" y="51"/>
                    <a:pt x="52" y="51"/>
                    <a:pt x="52" y="51"/>
                  </a:cubicBezTo>
                  <a:cubicBezTo>
                    <a:pt x="37" y="66"/>
                    <a:pt x="37" y="66"/>
                    <a:pt x="37" y="66"/>
                  </a:cubicBezTo>
                  <a:cubicBezTo>
                    <a:pt x="37" y="80"/>
                    <a:pt x="37" y="80"/>
                    <a:pt x="37" y="80"/>
                  </a:cubicBezTo>
                  <a:cubicBezTo>
                    <a:pt x="39" y="82"/>
                    <a:pt x="40" y="84"/>
                    <a:pt x="43" y="83"/>
                  </a:cubicBezTo>
                  <a:cubicBezTo>
                    <a:pt x="44" y="82"/>
                    <a:pt x="45" y="85"/>
                    <a:pt x="47" y="83"/>
                  </a:cubicBezTo>
                  <a:cubicBezTo>
                    <a:pt x="51" y="79"/>
                    <a:pt x="47" y="76"/>
                    <a:pt x="53" y="79"/>
                  </a:cubicBezTo>
                  <a:cubicBezTo>
                    <a:pt x="56" y="80"/>
                    <a:pt x="58" y="80"/>
                    <a:pt x="60" y="81"/>
                  </a:cubicBezTo>
                  <a:cubicBezTo>
                    <a:pt x="62" y="82"/>
                    <a:pt x="68" y="82"/>
                    <a:pt x="67" y="84"/>
                  </a:cubicBezTo>
                  <a:cubicBezTo>
                    <a:pt x="64" y="88"/>
                    <a:pt x="66" y="93"/>
                    <a:pt x="67" y="98"/>
                  </a:cubicBezTo>
                  <a:cubicBezTo>
                    <a:pt x="69" y="107"/>
                    <a:pt x="63" y="107"/>
                    <a:pt x="61" y="114"/>
                  </a:cubicBezTo>
                  <a:cubicBezTo>
                    <a:pt x="60" y="120"/>
                    <a:pt x="56" y="124"/>
                    <a:pt x="54" y="129"/>
                  </a:cubicBezTo>
                  <a:cubicBezTo>
                    <a:pt x="51" y="129"/>
                    <a:pt x="50" y="130"/>
                    <a:pt x="49" y="126"/>
                  </a:cubicBezTo>
                  <a:cubicBezTo>
                    <a:pt x="48" y="123"/>
                    <a:pt x="46" y="120"/>
                    <a:pt x="43" y="118"/>
                  </a:cubicBezTo>
                  <a:cubicBezTo>
                    <a:pt x="0" y="157"/>
                    <a:pt x="0" y="157"/>
                    <a:pt x="0" y="157"/>
                  </a:cubicBezTo>
                  <a:cubicBezTo>
                    <a:pt x="2" y="158"/>
                    <a:pt x="9" y="165"/>
                    <a:pt x="10" y="167"/>
                  </a:cubicBezTo>
                  <a:cubicBezTo>
                    <a:pt x="10" y="169"/>
                    <a:pt x="12" y="175"/>
                    <a:pt x="13" y="176"/>
                  </a:cubicBezTo>
                  <a:cubicBezTo>
                    <a:pt x="15" y="178"/>
                    <a:pt x="18" y="178"/>
                    <a:pt x="20" y="180"/>
                  </a:cubicBezTo>
                  <a:cubicBezTo>
                    <a:pt x="22" y="181"/>
                    <a:pt x="21" y="185"/>
                    <a:pt x="23" y="186"/>
                  </a:cubicBezTo>
                  <a:cubicBezTo>
                    <a:pt x="27" y="189"/>
                    <a:pt x="31" y="188"/>
                    <a:pt x="29" y="195"/>
                  </a:cubicBezTo>
                  <a:cubicBezTo>
                    <a:pt x="27" y="205"/>
                    <a:pt x="41" y="199"/>
                    <a:pt x="35" y="209"/>
                  </a:cubicBezTo>
                  <a:cubicBezTo>
                    <a:pt x="30" y="218"/>
                    <a:pt x="36" y="222"/>
                    <a:pt x="40" y="229"/>
                  </a:cubicBezTo>
                  <a:cubicBezTo>
                    <a:pt x="46" y="237"/>
                    <a:pt x="46" y="237"/>
                    <a:pt x="46" y="237"/>
                  </a:cubicBezTo>
                  <a:cubicBezTo>
                    <a:pt x="49" y="242"/>
                    <a:pt x="50" y="239"/>
                    <a:pt x="52" y="242"/>
                  </a:cubicBezTo>
                  <a:cubicBezTo>
                    <a:pt x="53" y="244"/>
                    <a:pt x="60" y="243"/>
                    <a:pt x="60" y="246"/>
                  </a:cubicBezTo>
                  <a:cubicBezTo>
                    <a:pt x="60" y="249"/>
                    <a:pt x="56" y="250"/>
                    <a:pt x="60" y="252"/>
                  </a:cubicBezTo>
                  <a:cubicBezTo>
                    <a:pt x="65" y="255"/>
                    <a:pt x="70" y="258"/>
                    <a:pt x="73" y="262"/>
                  </a:cubicBezTo>
                  <a:cubicBezTo>
                    <a:pt x="75" y="265"/>
                    <a:pt x="71" y="273"/>
                    <a:pt x="79" y="270"/>
                  </a:cubicBezTo>
                  <a:cubicBezTo>
                    <a:pt x="83" y="268"/>
                    <a:pt x="87" y="270"/>
                    <a:pt x="90" y="271"/>
                  </a:cubicBezTo>
                  <a:cubicBezTo>
                    <a:pt x="95" y="273"/>
                    <a:pt x="92" y="275"/>
                    <a:pt x="93" y="278"/>
                  </a:cubicBezTo>
                  <a:cubicBezTo>
                    <a:pt x="95" y="281"/>
                    <a:pt x="98" y="281"/>
                    <a:pt x="94" y="282"/>
                  </a:cubicBezTo>
                  <a:cubicBezTo>
                    <a:pt x="92" y="283"/>
                    <a:pt x="89" y="286"/>
                    <a:pt x="87" y="286"/>
                  </a:cubicBezTo>
                  <a:cubicBezTo>
                    <a:pt x="84" y="286"/>
                    <a:pt x="76" y="282"/>
                    <a:pt x="72" y="281"/>
                  </a:cubicBezTo>
                  <a:cubicBezTo>
                    <a:pt x="68" y="280"/>
                    <a:pt x="52" y="275"/>
                    <a:pt x="51" y="279"/>
                  </a:cubicBezTo>
                  <a:cubicBezTo>
                    <a:pt x="50" y="284"/>
                    <a:pt x="48" y="282"/>
                    <a:pt x="45" y="284"/>
                  </a:cubicBezTo>
                  <a:cubicBezTo>
                    <a:pt x="43" y="287"/>
                    <a:pt x="41" y="290"/>
                    <a:pt x="39" y="293"/>
                  </a:cubicBezTo>
                  <a:cubicBezTo>
                    <a:pt x="39" y="296"/>
                    <a:pt x="35" y="301"/>
                    <a:pt x="37" y="304"/>
                  </a:cubicBezTo>
                  <a:cubicBezTo>
                    <a:pt x="41" y="307"/>
                    <a:pt x="46" y="312"/>
                    <a:pt x="46" y="317"/>
                  </a:cubicBezTo>
                  <a:cubicBezTo>
                    <a:pt x="46" y="319"/>
                    <a:pt x="43" y="317"/>
                    <a:pt x="42" y="318"/>
                  </a:cubicBezTo>
                  <a:cubicBezTo>
                    <a:pt x="41" y="319"/>
                    <a:pt x="37" y="326"/>
                    <a:pt x="37" y="327"/>
                  </a:cubicBezTo>
                  <a:cubicBezTo>
                    <a:pt x="38" y="329"/>
                    <a:pt x="43" y="331"/>
                    <a:pt x="43" y="334"/>
                  </a:cubicBezTo>
                  <a:cubicBezTo>
                    <a:pt x="43" y="334"/>
                    <a:pt x="40" y="337"/>
                    <a:pt x="39" y="338"/>
                  </a:cubicBezTo>
                  <a:cubicBezTo>
                    <a:pt x="38" y="342"/>
                    <a:pt x="42" y="342"/>
                    <a:pt x="42" y="345"/>
                  </a:cubicBezTo>
                  <a:cubicBezTo>
                    <a:pt x="42" y="349"/>
                    <a:pt x="39" y="350"/>
                    <a:pt x="39" y="354"/>
                  </a:cubicBezTo>
                  <a:cubicBezTo>
                    <a:pt x="39" y="354"/>
                    <a:pt x="39" y="354"/>
                    <a:pt x="39" y="354"/>
                  </a:cubicBezTo>
                  <a:cubicBezTo>
                    <a:pt x="45" y="363"/>
                    <a:pt x="45" y="363"/>
                    <a:pt x="45" y="363"/>
                  </a:cubicBezTo>
                  <a:cubicBezTo>
                    <a:pt x="45" y="363"/>
                    <a:pt x="45" y="363"/>
                    <a:pt x="45" y="363"/>
                  </a:cubicBezTo>
                  <a:cubicBezTo>
                    <a:pt x="46" y="363"/>
                    <a:pt x="50" y="362"/>
                    <a:pt x="51" y="362"/>
                  </a:cubicBezTo>
                  <a:cubicBezTo>
                    <a:pt x="51" y="362"/>
                    <a:pt x="54" y="367"/>
                    <a:pt x="54" y="368"/>
                  </a:cubicBezTo>
                  <a:cubicBezTo>
                    <a:pt x="55" y="373"/>
                    <a:pt x="59" y="372"/>
                    <a:pt x="58" y="378"/>
                  </a:cubicBezTo>
                  <a:cubicBezTo>
                    <a:pt x="58" y="382"/>
                    <a:pt x="55" y="385"/>
                    <a:pt x="55" y="389"/>
                  </a:cubicBezTo>
                  <a:cubicBezTo>
                    <a:pt x="57" y="389"/>
                    <a:pt x="61" y="388"/>
                    <a:pt x="61" y="390"/>
                  </a:cubicBezTo>
                  <a:cubicBezTo>
                    <a:pt x="53" y="392"/>
                    <a:pt x="61" y="394"/>
                    <a:pt x="64" y="396"/>
                  </a:cubicBezTo>
                  <a:cubicBezTo>
                    <a:pt x="66" y="398"/>
                    <a:pt x="67" y="397"/>
                    <a:pt x="67" y="400"/>
                  </a:cubicBezTo>
                  <a:cubicBezTo>
                    <a:pt x="66" y="402"/>
                    <a:pt x="66" y="405"/>
                    <a:pt x="66" y="407"/>
                  </a:cubicBezTo>
                  <a:cubicBezTo>
                    <a:pt x="64" y="412"/>
                    <a:pt x="62" y="426"/>
                    <a:pt x="65" y="431"/>
                  </a:cubicBezTo>
                  <a:cubicBezTo>
                    <a:pt x="69" y="436"/>
                    <a:pt x="69" y="438"/>
                    <a:pt x="71" y="444"/>
                  </a:cubicBezTo>
                  <a:cubicBezTo>
                    <a:pt x="74" y="451"/>
                    <a:pt x="70" y="460"/>
                    <a:pt x="68" y="467"/>
                  </a:cubicBezTo>
                  <a:cubicBezTo>
                    <a:pt x="65" y="477"/>
                    <a:pt x="74" y="479"/>
                    <a:pt x="71" y="489"/>
                  </a:cubicBezTo>
                  <a:cubicBezTo>
                    <a:pt x="70" y="492"/>
                    <a:pt x="71" y="496"/>
                    <a:pt x="71" y="499"/>
                  </a:cubicBezTo>
                  <a:cubicBezTo>
                    <a:pt x="71" y="502"/>
                    <a:pt x="73" y="501"/>
                    <a:pt x="75" y="501"/>
                  </a:cubicBezTo>
                  <a:cubicBezTo>
                    <a:pt x="78" y="502"/>
                    <a:pt x="82" y="505"/>
                    <a:pt x="85" y="501"/>
                  </a:cubicBezTo>
                  <a:cubicBezTo>
                    <a:pt x="85" y="500"/>
                    <a:pt x="85" y="498"/>
                    <a:pt x="86" y="496"/>
                  </a:cubicBezTo>
                  <a:cubicBezTo>
                    <a:pt x="86" y="495"/>
                    <a:pt x="88" y="494"/>
                    <a:pt x="88" y="493"/>
                  </a:cubicBezTo>
                  <a:cubicBezTo>
                    <a:pt x="90" y="491"/>
                    <a:pt x="87" y="490"/>
                    <a:pt x="90" y="489"/>
                  </a:cubicBezTo>
                  <a:cubicBezTo>
                    <a:pt x="91" y="488"/>
                    <a:pt x="98" y="485"/>
                    <a:pt x="97" y="488"/>
                  </a:cubicBezTo>
                  <a:cubicBezTo>
                    <a:pt x="96" y="493"/>
                    <a:pt x="96" y="492"/>
                    <a:pt x="101" y="494"/>
                  </a:cubicBezTo>
                  <a:cubicBezTo>
                    <a:pt x="106" y="496"/>
                    <a:pt x="106" y="496"/>
                    <a:pt x="106" y="496"/>
                  </a:cubicBezTo>
                  <a:cubicBezTo>
                    <a:pt x="106" y="496"/>
                    <a:pt x="106" y="496"/>
                    <a:pt x="106" y="496"/>
                  </a:cubicBezTo>
                  <a:cubicBezTo>
                    <a:pt x="106" y="494"/>
                    <a:pt x="109" y="492"/>
                    <a:pt x="110" y="490"/>
                  </a:cubicBezTo>
                  <a:cubicBezTo>
                    <a:pt x="111" y="488"/>
                    <a:pt x="106" y="485"/>
                    <a:pt x="106" y="483"/>
                  </a:cubicBezTo>
                  <a:cubicBezTo>
                    <a:pt x="107" y="479"/>
                    <a:pt x="117" y="477"/>
                    <a:pt x="120" y="479"/>
                  </a:cubicBezTo>
                  <a:cubicBezTo>
                    <a:pt x="126" y="483"/>
                    <a:pt x="123" y="478"/>
                    <a:pt x="127" y="475"/>
                  </a:cubicBezTo>
                  <a:cubicBezTo>
                    <a:pt x="128" y="474"/>
                    <a:pt x="127" y="472"/>
                    <a:pt x="126" y="472"/>
                  </a:cubicBezTo>
                  <a:cubicBezTo>
                    <a:pt x="121" y="470"/>
                    <a:pt x="120" y="465"/>
                    <a:pt x="121" y="460"/>
                  </a:cubicBezTo>
                  <a:cubicBezTo>
                    <a:pt x="122" y="459"/>
                    <a:pt x="124" y="455"/>
                    <a:pt x="124" y="454"/>
                  </a:cubicBezTo>
                  <a:cubicBezTo>
                    <a:pt x="123" y="451"/>
                    <a:pt x="118" y="448"/>
                    <a:pt x="121" y="444"/>
                  </a:cubicBezTo>
                  <a:cubicBezTo>
                    <a:pt x="124" y="440"/>
                    <a:pt x="128" y="445"/>
                    <a:pt x="131" y="444"/>
                  </a:cubicBezTo>
                  <a:cubicBezTo>
                    <a:pt x="134" y="444"/>
                    <a:pt x="134" y="440"/>
                    <a:pt x="137" y="438"/>
                  </a:cubicBezTo>
                  <a:cubicBezTo>
                    <a:pt x="146" y="433"/>
                    <a:pt x="152" y="442"/>
                    <a:pt x="160" y="437"/>
                  </a:cubicBezTo>
                  <a:cubicBezTo>
                    <a:pt x="164" y="434"/>
                    <a:pt x="164" y="427"/>
                    <a:pt x="168" y="426"/>
                  </a:cubicBezTo>
                  <a:cubicBezTo>
                    <a:pt x="174" y="424"/>
                    <a:pt x="164" y="416"/>
                    <a:pt x="163" y="414"/>
                  </a:cubicBezTo>
                  <a:cubicBezTo>
                    <a:pt x="162" y="411"/>
                    <a:pt x="166" y="409"/>
                    <a:pt x="159" y="409"/>
                  </a:cubicBezTo>
                  <a:cubicBezTo>
                    <a:pt x="157" y="409"/>
                    <a:pt x="152" y="404"/>
                    <a:pt x="151" y="402"/>
                  </a:cubicBezTo>
                  <a:cubicBezTo>
                    <a:pt x="149" y="396"/>
                    <a:pt x="153" y="393"/>
                    <a:pt x="153" y="388"/>
                  </a:cubicBezTo>
                  <a:cubicBezTo>
                    <a:pt x="154" y="386"/>
                    <a:pt x="153" y="382"/>
                    <a:pt x="154" y="381"/>
                  </a:cubicBezTo>
                  <a:cubicBezTo>
                    <a:pt x="155" y="378"/>
                    <a:pt x="158" y="378"/>
                    <a:pt x="157" y="374"/>
                  </a:cubicBezTo>
                  <a:cubicBezTo>
                    <a:pt x="157" y="371"/>
                    <a:pt x="155" y="366"/>
                    <a:pt x="153" y="363"/>
                  </a:cubicBezTo>
                  <a:cubicBezTo>
                    <a:pt x="151" y="360"/>
                    <a:pt x="146" y="361"/>
                    <a:pt x="145" y="358"/>
                  </a:cubicBezTo>
                  <a:cubicBezTo>
                    <a:pt x="145" y="355"/>
                    <a:pt x="146" y="353"/>
                    <a:pt x="148" y="351"/>
                  </a:cubicBezTo>
                  <a:cubicBezTo>
                    <a:pt x="150" y="350"/>
                    <a:pt x="153" y="349"/>
                    <a:pt x="156" y="348"/>
                  </a:cubicBezTo>
                  <a:cubicBezTo>
                    <a:pt x="159" y="346"/>
                    <a:pt x="162" y="349"/>
                    <a:pt x="165" y="348"/>
                  </a:cubicBezTo>
                  <a:cubicBezTo>
                    <a:pt x="170" y="345"/>
                    <a:pt x="175" y="341"/>
                    <a:pt x="178" y="336"/>
                  </a:cubicBezTo>
                  <a:cubicBezTo>
                    <a:pt x="181" y="331"/>
                    <a:pt x="184" y="332"/>
                    <a:pt x="188" y="328"/>
                  </a:cubicBezTo>
                  <a:cubicBezTo>
                    <a:pt x="191" y="327"/>
                    <a:pt x="192" y="331"/>
                    <a:pt x="195" y="331"/>
                  </a:cubicBezTo>
                  <a:cubicBezTo>
                    <a:pt x="199" y="333"/>
                    <a:pt x="194" y="325"/>
                    <a:pt x="194" y="324"/>
                  </a:cubicBezTo>
                  <a:cubicBezTo>
                    <a:pt x="194" y="323"/>
                    <a:pt x="196" y="322"/>
                    <a:pt x="197" y="322"/>
                  </a:cubicBezTo>
                  <a:cubicBezTo>
                    <a:pt x="199" y="321"/>
                    <a:pt x="200" y="319"/>
                    <a:pt x="199" y="317"/>
                  </a:cubicBezTo>
                  <a:cubicBezTo>
                    <a:pt x="198" y="316"/>
                    <a:pt x="198" y="315"/>
                    <a:pt x="197" y="313"/>
                  </a:cubicBezTo>
                  <a:cubicBezTo>
                    <a:pt x="197" y="311"/>
                    <a:pt x="197" y="309"/>
                    <a:pt x="198" y="307"/>
                  </a:cubicBezTo>
                  <a:cubicBezTo>
                    <a:pt x="199" y="306"/>
                    <a:pt x="200" y="304"/>
                    <a:pt x="200" y="303"/>
                  </a:cubicBezTo>
                  <a:cubicBezTo>
                    <a:pt x="200" y="299"/>
                    <a:pt x="203" y="301"/>
                    <a:pt x="206" y="300"/>
                  </a:cubicBezTo>
                  <a:cubicBezTo>
                    <a:pt x="208" y="299"/>
                    <a:pt x="210" y="297"/>
                    <a:pt x="210" y="294"/>
                  </a:cubicBezTo>
                  <a:cubicBezTo>
                    <a:pt x="211" y="288"/>
                    <a:pt x="213" y="294"/>
                    <a:pt x="214" y="296"/>
                  </a:cubicBezTo>
                  <a:cubicBezTo>
                    <a:pt x="216" y="299"/>
                    <a:pt x="219" y="301"/>
                    <a:pt x="223" y="298"/>
                  </a:cubicBezTo>
                  <a:cubicBezTo>
                    <a:pt x="261" y="264"/>
                    <a:pt x="261" y="264"/>
                    <a:pt x="261" y="264"/>
                  </a:cubicBezTo>
                  <a:cubicBezTo>
                    <a:pt x="269" y="264"/>
                    <a:pt x="269" y="264"/>
                    <a:pt x="269" y="264"/>
                  </a:cubicBezTo>
                  <a:cubicBezTo>
                    <a:pt x="272" y="253"/>
                    <a:pt x="272" y="253"/>
                    <a:pt x="272" y="253"/>
                  </a:cubicBezTo>
                  <a:cubicBezTo>
                    <a:pt x="257" y="253"/>
                    <a:pt x="257" y="253"/>
                    <a:pt x="257" y="253"/>
                  </a:cubicBezTo>
                  <a:cubicBezTo>
                    <a:pt x="255" y="215"/>
                    <a:pt x="255" y="215"/>
                    <a:pt x="255" y="215"/>
                  </a:cubicBezTo>
                  <a:cubicBezTo>
                    <a:pt x="255" y="198"/>
                    <a:pt x="255" y="198"/>
                    <a:pt x="255" y="198"/>
                  </a:cubicBezTo>
                  <a:cubicBezTo>
                    <a:pt x="255" y="193"/>
                    <a:pt x="258" y="191"/>
                    <a:pt x="253" y="191"/>
                  </a:cubicBezTo>
                  <a:cubicBezTo>
                    <a:pt x="244" y="191"/>
                    <a:pt x="233" y="187"/>
                    <a:pt x="229" y="195"/>
                  </a:cubicBezTo>
                  <a:cubicBezTo>
                    <a:pt x="226" y="203"/>
                    <a:pt x="222" y="202"/>
                    <a:pt x="219" y="195"/>
                  </a:cubicBezTo>
                  <a:cubicBezTo>
                    <a:pt x="215" y="188"/>
                    <a:pt x="210" y="186"/>
                    <a:pt x="202" y="190"/>
                  </a:cubicBezTo>
                  <a:cubicBezTo>
                    <a:pt x="197" y="194"/>
                    <a:pt x="198" y="168"/>
                    <a:pt x="195" y="168"/>
                  </a:cubicBezTo>
                  <a:cubicBezTo>
                    <a:pt x="187" y="168"/>
                    <a:pt x="188" y="168"/>
                    <a:pt x="181" y="163"/>
                  </a:cubicBezTo>
                  <a:cubicBezTo>
                    <a:pt x="179" y="162"/>
                    <a:pt x="176" y="164"/>
                    <a:pt x="175" y="163"/>
                  </a:cubicBezTo>
                  <a:cubicBezTo>
                    <a:pt x="174" y="160"/>
                    <a:pt x="175" y="158"/>
                    <a:pt x="172" y="155"/>
                  </a:cubicBezTo>
                  <a:cubicBezTo>
                    <a:pt x="169" y="151"/>
                    <a:pt x="174" y="147"/>
                    <a:pt x="176" y="143"/>
                  </a:cubicBezTo>
                  <a:cubicBezTo>
                    <a:pt x="175" y="136"/>
                    <a:pt x="175" y="132"/>
                    <a:pt x="169" y="128"/>
                  </a:cubicBezTo>
                  <a:cubicBezTo>
                    <a:pt x="164" y="126"/>
                    <a:pt x="162" y="124"/>
                    <a:pt x="157" y="124"/>
                  </a:cubicBezTo>
                  <a:cubicBezTo>
                    <a:pt x="153" y="123"/>
                    <a:pt x="149" y="124"/>
                    <a:pt x="153" y="119"/>
                  </a:cubicBezTo>
                  <a:cubicBezTo>
                    <a:pt x="155" y="117"/>
                    <a:pt x="154" y="113"/>
                    <a:pt x="156" y="109"/>
                  </a:cubicBezTo>
                  <a:cubicBezTo>
                    <a:pt x="159" y="104"/>
                    <a:pt x="156" y="103"/>
                    <a:pt x="152" y="100"/>
                  </a:cubicBezTo>
                  <a:cubicBezTo>
                    <a:pt x="150" y="98"/>
                    <a:pt x="147" y="100"/>
                    <a:pt x="144" y="99"/>
                  </a:cubicBezTo>
                  <a:cubicBezTo>
                    <a:pt x="142" y="99"/>
                    <a:pt x="144" y="91"/>
                    <a:pt x="144" y="89"/>
                  </a:cubicBezTo>
                  <a:cubicBezTo>
                    <a:pt x="143" y="79"/>
                    <a:pt x="153" y="74"/>
                    <a:pt x="145" y="65"/>
                  </a:cubicBezTo>
                  <a:cubicBezTo>
                    <a:pt x="145" y="65"/>
                    <a:pt x="145" y="65"/>
                    <a:pt x="145" y="65"/>
                  </a:cubicBezTo>
                  <a:cubicBezTo>
                    <a:pt x="144" y="63"/>
                    <a:pt x="144" y="62"/>
                    <a:pt x="144" y="61"/>
                  </a:cubicBezTo>
                  <a:cubicBezTo>
                    <a:pt x="143" y="60"/>
                    <a:pt x="142" y="58"/>
                    <a:pt x="142" y="57"/>
                  </a:cubicBezTo>
                  <a:cubicBezTo>
                    <a:pt x="142" y="55"/>
                    <a:pt x="145" y="55"/>
                    <a:pt x="145" y="53"/>
                  </a:cubicBezTo>
                  <a:cubicBezTo>
                    <a:pt x="145" y="50"/>
                    <a:pt x="140" y="46"/>
                    <a:pt x="143" y="44"/>
                  </a:cubicBezTo>
                  <a:cubicBezTo>
                    <a:pt x="147" y="42"/>
                    <a:pt x="142" y="42"/>
                    <a:pt x="142" y="40"/>
                  </a:cubicBezTo>
                  <a:cubicBezTo>
                    <a:pt x="142" y="40"/>
                    <a:pt x="142" y="40"/>
                    <a:pt x="142" y="39"/>
                  </a:cubicBezTo>
                  <a:cubicBezTo>
                    <a:pt x="140" y="39"/>
                    <a:pt x="136" y="40"/>
                    <a:pt x="134" y="39"/>
                  </a:cubicBezTo>
                  <a:cubicBezTo>
                    <a:pt x="133" y="38"/>
                    <a:pt x="133" y="33"/>
                    <a:pt x="132" y="33"/>
                  </a:cubicBezTo>
                  <a:cubicBezTo>
                    <a:pt x="129" y="35"/>
                    <a:pt x="129" y="36"/>
                    <a:pt x="126" y="33"/>
                  </a:cubicBezTo>
                  <a:cubicBezTo>
                    <a:pt x="121" y="27"/>
                    <a:pt x="121" y="27"/>
                    <a:pt x="121" y="27"/>
                  </a:cubicBezTo>
                  <a:cubicBezTo>
                    <a:pt x="129" y="25"/>
                    <a:pt x="129" y="25"/>
                    <a:pt x="129" y="25"/>
                  </a:cubicBezTo>
                  <a:cubicBezTo>
                    <a:pt x="144" y="12"/>
                    <a:pt x="144" y="12"/>
                    <a:pt x="144" y="1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p:cNvSpPr>
            <p:nvPr/>
          </p:nvSpPr>
          <p:spPr bwMode="auto">
            <a:xfrm>
              <a:off x="3587750" y="2074863"/>
              <a:ext cx="512763" cy="1038225"/>
            </a:xfrm>
            <a:custGeom>
              <a:avLst/>
              <a:gdLst/>
              <a:ahLst/>
              <a:cxnLst>
                <a:cxn ang="0">
                  <a:pos x="40" y="87"/>
                </a:cxn>
                <a:cxn ang="0">
                  <a:pos x="49" y="107"/>
                </a:cxn>
                <a:cxn ang="0">
                  <a:pos x="72" y="131"/>
                </a:cxn>
                <a:cxn ang="0">
                  <a:pos x="77" y="151"/>
                </a:cxn>
                <a:cxn ang="0">
                  <a:pos x="115" y="183"/>
                </a:cxn>
                <a:cxn ang="0">
                  <a:pos x="151" y="186"/>
                </a:cxn>
                <a:cxn ang="0">
                  <a:pos x="168" y="241"/>
                </a:cxn>
                <a:cxn ang="0">
                  <a:pos x="119" y="286"/>
                </a:cxn>
                <a:cxn ang="0">
                  <a:pos x="102" y="288"/>
                </a:cxn>
                <a:cxn ang="0">
                  <a:pos x="93" y="301"/>
                </a:cxn>
                <a:cxn ang="0">
                  <a:pos x="90" y="312"/>
                </a:cxn>
                <a:cxn ang="0">
                  <a:pos x="74" y="324"/>
                </a:cxn>
                <a:cxn ang="0">
                  <a:pos x="44" y="339"/>
                </a:cxn>
                <a:cxn ang="0">
                  <a:pos x="53" y="362"/>
                </a:cxn>
                <a:cxn ang="0">
                  <a:pos x="47" y="390"/>
                </a:cxn>
                <a:cxn ang="0">
                  <a:pos x="64" y="414"/>
                </a:cxn>
                <a:cxn ang="0">
                  <a:pos x="27" y="432"/>
                </a:cxn>
                <a:cxn ang="0">
                  <a:pos x="17" y="448"/>
                </a:cxn>
                <a:cxn ang="0">
                  <a:pos x="16" y="467"/>
                </a:cxn>
                <a:cxn ang="0">
                  <a:pos x="2" y="484"/>
                </a:cxn>
                <a:cxn ang="0">
                  <a:pos x="10" y="500"/>
                </a:cxn>
                <a:cxn ang="0">
                  <a:pos x="30" y="532"/>
                </a:cxn>
                <a:cxn ang="0">
                  <a:pos x="74" y="543"/>
                </a:cxn>
                <a:cxn ang="0">
                  <a:pos x="110" y="571"/>
                </a:cxn>
                <a:cxn ang="0">
                  <a:pos x="143" y="571"/>
                </a:cxn>
                <a:cxn ang="0">
                  <a:pos x="181" y="566"/>
                </a:cxn>
                <a:cxn ang="0">
                  <a:pos x="211" y="582"/>
                </a:cxn>
                <a:cxn ang="0">
                  <a:pos x="227" y="577"/>
                </a:cxn>
                <a:cxn ang="0">
                  <a:pos x="231" y="510"/>
                </a:cxn>
                <a:cxn ang="0">
                  <a:pos x="230" y="417"/>
                </a:cxn>
                <a:cxn ang="0">
                  <a:pos x="239" y="344"/>
                </a:cxn>
                <a:cxn ang="0">
                  <a:pos x="246" y="309"/>
                </a:cxn>
                <a:cxn ang="0">
                  <a:pos x="235" y="360"/>
                </a:cxn>
                <a:cxn ang="0">
                  <a:pos x="223" y="342"/>
                </a:cxn>
                <a:cxn ang="0">
                  <a:pos x="238" y="322"/>
                </a:cxn>
                <a:cxn ang="0">
                  <a:pos x="242" y="296"/>
                </a:cxn>
                <a:cxn ang="0">
                  <a:pos x="237" y="268"/>
                </a:cxn>
                <a:cxn ang="0">
                  <a:pos x="243" y="248"/>
                </a:cxn>
                <a:cxn ang="0">
                  <a:pos x="253" y="238"/>
                </a:cxn>
                <a:cxn ang="0">
                  <a:pos x="263" y="254"/>
                </a:cxn>
                <a:cxn ang="0">
                  <a:pos x="265" y="257"/>
                </a:cxn>
                <a:cxn ang="0">
                  <a:pos x="292" y="183"/>
                </a:cxn>
                <a:cxn ang="0">
                  <a:pos x="271" y="191"/>
                </a:cxn>
                <a:cxn ang="0">
                  <a:pos x="250" y="189"/>
                </a:cxn>
                <a:cxn ang="0">
                  <a:pos x="195" y="173"/>
                </a:cxn>
                <a:cxn ang="0">
                  <a:pos x="142" y="154"/>
                </a:cxn>
                <a:cxn ang="0">
                  <a:pos x="99" y="134"/>
                </a:cxn>
                <a:cxn ang="0">
                  <a:pos x="75" y="77"/>
                </a:cxn>
                <a:cxn ang="0">
                  <a:pos x="59" y="39"/>
                </a:cxn>
                <a:cxn ang="0">
                  <a:pos x="40" y="0"/>
                </a:cxn>
                <a:cxn ang="0">
                  <a:pos x="17" y="15"/>
                </a:cxn>
                <a:cxn ang="0">
                  <a:pos x="30" y="27"/>
                </a:cxn>
                <a:cxn ang="0">
                  <a:pos x="39" y="32"/>
                </a:cxn>
                <a:cxn ang="0">
                  <a:pos x="40" y="49"/>
                </a:cxn>
              </a:cxnLst>
              <a:rect l="0" t="0" r="r" b="b"/>
              <a:pathLst>
                <a:path w="292" h="590">
                  <a:moveTo>
                    <a:pt x="41" y="53"/>
                  </a:moveTo>
                  <a:cubicBezTo>
                    <a:pt x="49" y="62"/>
                    <a:pt x="39" y="67"/>
                    <a:pt x="40" y="77"/>
                  </a:cubicBezTo>
                  <a:cubicBezTo>
                    <a:pt x="40" y="79"/>
                    <a:pt x="38" y="87"/>
                    <a:pt x="40" y="87"/>
                  </a:cubicBezTo>
                  <a:cubicBezTo>
                    <a:pt x="43" y="88"/>
                    <a:pt x="46" y="86"/>
                    <a:pt x="48" y="88"/>
                  </a:cubicBezTo>
                  <a:cubicBezTo>
                    <a:pt x="52" y="91"/>
                    <a:pt x="55" y="92"/>
                    <a:pt x="52" y="97"/>
                  </a:cubicBezTo>
                  <a:cubicBezTo>
                    <a:pt x="50" y="101"/>
                    <a:pt x="51" y="105"/>
                    <a:pt x="49" y="107"/>
                  </a:cubicBezTo>
                  <a:cubicBezTo>
                    <a:pt x="45" y="112"/>
                    <a:pt x="49" y="111"/>
                    <a:pt x="53" y="112"/>
                  </a:cubicBezTo>
                  <a:cubicBezTo>
                    <a:pt x="58" y="112"/>
                    <a:pt x="60" y="114"/>
                    <a:pt x="65" y="116"/>
                  </a:cubicBezTo>
                  <a:cubicBezTo>
                    <a:pt x="71" y="120"/>
                    <a:pt x="71" y="124"/>
                    <a:pt x="72" y="131"/>
                  </a:cubicBezTo>
                  <a:cubicBezTo>
                    <a:pt x="70" y="135"/>
                    <a:pt x="65" y="139"/>
                    <a:pt x="68" y="143"/>
                  </a:cubicBezTo>
                  <a:cubicBezTo>
                    <a:pt x="71" y="146"/>
                    <a:pt x="70" y="148"/>
                    <a:pt x="71" y="151"/>
                  </a:cubicBezTo>
                  <a:cubicBezTo>
                    <a:pt x="72" y="152"/>
                    <a:pt x="75" y="150"/>
                    <a:pt x="77" y="151"/>
                  </a:cubicBezTo>
                  <a:cubicBezTo>
                    <a:pt x="84" y="156"/>
                    <a:pt x="83" y="156"/>
                    <a:pt x="91" y="156"/>
                  </a:cubicBezTo>
                  <a:cubicBezTo>
                    <a:pt x="94" y="156"/>
                    <a:pt x="93" y="182"/>
                    <a:pt x="98" y="178"/>
                  </a:cubicBezTo>
                  <a:cubicBezTo>
                    <a:pt x="106" y="174"/>
                    <a:pt x="111" y="176"/>
                    <a:pt x="115" y="183"/>
                  </a:cubicBezTo>
                  <a:cubicBezTo>
                    <a:pt x="118" y="190"/>
                    <a:pt x="122" y="191"/>
                    <a:pt x="125" y="183"/>
                  </a:cubicBezTo>
                  <a:cubicBezTo>
                    <a:pt x="129" y="175"/>
                    <a:pt x="140" y="179"/>
                    <a:pt x="149" y="179"/>
                  </a:cubicBezTo>
                  <a:cubicBezTo>
                    <a:pt x="154" y="179"/>
                    <a:pt x="151" y="181"/>
                    <a:pt x="151" y="186"/>
                  </a:cubicBezTo>
                  <a:cubicBezTo>
                    <a:pt x="151" y="203"/>
                    <a:pt x="151" y="203"/>
                    <a:pt x="151" y="203"/>
                  </a:cubicBezTo>
                  <a:cubicBezTo>
                    <a:pt x="153" y="241"/>
                    <a:pt x="153" y="241"/>
                    <a:pt x="153" y="241"/>
                  </a:cubicBezTo>
                  <a:cubicBezTo>
                    <a:pt x="168" y="241"/>
                    <a:pt x="168" y="241"/>
                    <a:pt x="168" y="241"/>
                  </a:cubicBezTo>
                  <a:cubicBezTo>
                    <a:pt x="165" y="252"/>
                    <a:pt x="165" y="252"/>
                    <a:pt x="165" y="252"/>
                  </a:cubicBezTo>
                  <a:cubicBezTo>
                    <a:pt x="157" y="252"/>
                    <a:pt x="157" y="252"/>
                    <a:pt x="157" y="252"/>
                  </a:cubicBezTo>
                  <a:cubicBezTo>
                    <a:pt x="119" y="286"/>
                    <a:pt x="119" y="286"/>
                    <a:pt x="119" y="286"/>
                  </a:cubicBezTo>
                  <a:cubicBezTo>
                    <a:pt x="115" y="289"/>
                    <a:pt x="112" y="287"/>
                    <a:pt x="110" y="284"/>
                  </a:cubicBezTo>
                  <a:cubicBezTo>
                    <a:pt x="109" y="282"/>
                    <a:pt x="107" y="276"/>
                    <a:pt x="106" y="282"/>
                  </a:cubicBezTo>
                  <a:cubicBezTo>
                    <a:pt x="106" y="285"/>
                    <a:pt x="104" y="287"/>
                    <a:pt x="102" y="288"/>
                  </a:cubicBezTo>
                  <a:cubicBezTo>
                    <a:pt x="99" y="289"/>
                    <a:pt x="96" y="287"/>
                    <a:pt x="96" y="291"/>
                  </a:cubicBezTo>
                  <a:cubicBezTo>
                    <a:pt x="96" y="292"/>
                    <a:pt x="95" y="294"/>
                    <a:pt x="94" y="295"/>
                  </a:cubicBezTo>
                  <a:cubicBezTo>
                    <a:pt x="93" y="297"/>
                    <a:pt x="93" y="299"/>
                    <a:pt x="93" y="301"/>
                  </a:cubicBezTo>
                  <a:cubicBezTo>
                    <a:pt x="94" y="303"/>
                    <a:pt x="94" y="304"/>
                    <a:pt x="95" y="305"/>
                  </a:cubicBezTo>
                  <a:cubicBezTo>
                    <a:pt x="96" y="307"/>
                    <a:pt x="95" y="309"/>
                    <a:pt x="93" y="310"/>
                  </a:cubicBezTo>
                  <a:cubicBezTo>
                    <a:pt x="92" y="310"/>
                    <a:pt x="90" y="311"/>
                    <a:pt x="90" y="312"/>
                  </a:cubicBezTo>
                  <a:cubicBezTo>
                    <a:pt x="90" y="313"/>
                    <a:pt x="95" y="321"/>
                    <a:pt x="91" y="319"/>
                  </a:cubicBezTo>
                  <a:cubicBezTo>
                    <a:pt x="88" y="319"/>
                    <a:pt x="87" y="315"/>
                    <a:pt x="84" y="316"/>
                  </a:cubicBezTo>
                  <a:cubicBezTo>
                    <a:pt x="80" y="320"/>
                    <a:pt x="77" y="319"/>
                    <a:pt x="74" y="324"/>
                  </a:cubicBezTo>
                  <a:cubicBezTo>
                    <a:pt x="71" y="329"/>
                    <a:pt x="66" y="333"/>
                    <a:pt x="61" y="336"/>
                  </a:cubicBezTo>
                  <a:cubicBezTo>
                    <a:pt x="58" y="337"/>
                    <a:pt x="55" y="334"/>
                    <a:pt x="52" y="336"/>
                  </a:cubicBezTo>
                  <a:cubicBezTo>
                    <a:pt x="49" y="337"/>
                    <a:pt x="46" y="338"/>
                    <a:pt x="44" y="339"/>
                  </a:cubicBezTo>
                  <a:cubicBezTo>
                    <a:pt x="42" y="341"/>
                    <a:pt x="41" y="343"/>
                    <a:pt x="41" y="346"/>
                  </a:cubicBezTo>
                  <a:cubicBezTo>
                    <a:pt x="42" y="349"/>
                    <a:pt x="47" y="348"/>
                    <a:pt x="49" y="351"/>
                  </a:cubicBezTo>
                  <a:cubicBezTo>
                    <a:pt x="51" y="354"/>
                    <a:pt x="53" y="359"/>
                    <a:pt x="53" y="362"/>
                  </a:cubicBezTo>
                  <a:cubicBezTo>
                    <a:pt x="54" y="366"/>
                    <a:pt x="51" y="366"/>
                    <a:pt x="50" y="369"/>
                  </a:cubicBezTo>
                  <a:cubicBezTo>
                    <a:pt x="49" y="370"/>
                    <a:pt x="50" y="374"/>
                    <a:pt x="49" y="376"/>
                  </a:cubicBezTo>
                  <a:cubicBezTo>
                    <a:pt x="49" y="381"/>
                    <a:pt x="45" y="384"/>
                    <a:pt x="47" y="390"/>
                  </a:cubicBezTo>
                  <a:cubicBezTo>
                    <a:pt x="48" y="392"/>
                    <a:pt x="53" y="397"/>
                    <a:pt x="55" y="397"/>
                  </a:cubicBezTo>
                  <a:cubicBezTo>
                    <a:pt x="62" y="397"/>
                    <a:pt x="58" y="399"/>
                    <a:pt x="59" y="402"/>
                  </a:cubicBezTo>
                  <a:cubicBezTo>
                    <a:pt x="60" y="404"/>
                    <a:pt x="70" y="412"/>
                    <a:pt x="64" y="414"/>
                  </a:cubicBezTo>
                  <a:cubicBezTo>
                    <a:pt x="60" y="415"/>
                    <a:pt x="60" y="422"/>
                    <a:pt x="56" y="425"/>
                  </a:cubicBezTo>
                  <a:cubicBezTo>
                    <a:pt x="48" y="430"/>
                    <a:pt x="42" y="421"/>
                    <a:pt x="33" y="426"/>
                  </a:cubicBezTo>
                  <a:cubicBezTo>
                    <a:pt x="30" y="428"/>
                    <a:pt x="30" y="432"/>
                    <a:pt x="27" y="432"/>
                  </a:cubicBezTo>
                  <a:cubicBezTo>
                    <a:pt x="24" y="433"/>
                    <a:pt x="20" y="428"/>
                    <a:pt x="17" y="432"/>
                  </a:cubicBezTo>
                  <a:cubicBezTo>
                    <a:pt x="14" y="436"/>
                    <a:pt x="19" y="439"/>
                    <a:pt x="20" y="442"/>
                  </a:cubicBezTo>
                  <a:cubicBezTo>
                    <a:pt x="20" y="443"/>
                    <a:pt x="18" y="447"/>
                    <a:pt x="17" y="448"/>
                  </a:cubicBezTo>
                  <a:cubicBezTo>
                    <a:pt x="16" y="453"/>
                    <a:pt x="17" y="458"/>
                    <a:pt x="22" y="460"/>
                  </a:cubicBezTo>
                  <a:cubicBezTo>
                    <a:pt x="23" y="460"/>
                    <a:pt x="24" y="462"/>
                    <a:pt x="23" y="463"/>
                  </a:cubicBezTo>
                  <a:cubicBezTo>
                    <a:pt x="19" y="466"/>
                    <a:pt x="22" y="471"/>
                    <a:pt x="16" y="467"/>
                  </a:cubicBezTo>
                  <a:cubicBezTo>
                    <a:pt x="13" y="465"/>
                    <a:pt x="3" y="467"/>
                    <a:pt x="2" y="471"/>
                  </a:cubicBezTo>
                  <a:cubicBezTo>
                    <a:pt x="2" y="473"/>
                    <a:pt x="7" y="476"/>
                    <a:pt x="6" y="478"/>
                  </a:cubicBezTo>
                  <a:cubicBezTo>
                    <a:pt x="5" y="480"/>
                    <a:pt x="2" y="482"/>
                    <a:pt x="2" y="484"/>
                  </a:cubicBezTo>
                  <a:cubicBezTo>
                    <a:pt x="2" y="484"/>
                    <a:pt x="2" y="484"/>
                    <a:pt x="2" y="484"/>
                  </a:cubicBezTo>
                  <a:cubicBezTo>
                    <a:pt x="0" y="485"/>
                    <a:pt x="1" y="492"/>
                    <a:pt x="3" y="494"/>
                  </a:cubicBezTo>
                  <a:cubicBezTo>
                    <a:pt x="5" y="496"/>
                    <a:pt x="10" y="496"/>
                    <a:pt x="10" y="500"/>
                  </a:cubicBezTo>
                  <a:cubicBezTo>
                    <a:pt x="10" y="504"/>
                    <a:pt x="4" y="504"/>
                    <a:pt x="3" y="508"/>
                  </a:cubicBezTo>
                  <a:cubicBezTo>
                    <a:pt x="2" y="512"/>
                    <a:pt x="5" y="515"/>
                    <a:pt x="7" y="518"/>
                  </a:cubicBezTo>
                  <a:cubicBezTo>
                    <a:pt x="9" y="524"/>
                    <a:pt x="24" y="530"/>
                    <a:pt x="30" y="532"/>
                  </a:cubicBezTo>
                  <a:cubicBezTo>
                    <a:pt x="38" y="535"/>
                    <a:pt x="46" y="539"/>
                    <a:pt x="54" y="541"/>
                  </a:cubicBezTo>
                  <a:cubicBezTo>
                    <a:pt x="57" y="540"/>
                    <a:pt x="61" y="530"/>
                    <a:pt x="62" y="539"/>
                  </a:cubicBezTo>
                  <a:cubicBezTo>
                    <a:pt x="63" y="545"/>
                    <a:pt x="70" y="544"/>
                    <a:pt x="74" y="543"/>
                  </a:cubicBezTo>
                  <a:cubicBezTo>
                    <a:pt x="78" y="542"/>
                    <a:pt x="79" y="545"/>
                    <a:pt x="79" y="548"/>
                  </a:cubicBezTo>
                  <a:cubicBezTo>
                    <a:pt x="78" y="552"/>
                    <a:pt x="85" y="556"/>
                    <a:pt x="84" y="562"/>
                  </a:cubicBezTo>
                  <a:cubicBezTo>
                    <a:pt x="84" y="575"/>
                    <a:pt x="102" y="568"/>
                    <a:pt x="110" y="571"/>
                  </a:cubicBezTo>
                  <a:cubicBezTo>
                    <a:pt x="124" y="576"/>
                    <a:pt x="124" y="579"/>
                    <a:pt x="138" y="573"/>
                  </a:cubicBezTo>
                  <a:cubicBezTo>
                    <a:pt x="143" y="571"/>
                    <a:pt x="143" y="571"/>
                    <a:pt x="143" y="571"/>
                  </a:cubicBezTo>
                  <a:cubicBezTo>
                    <a:pt x="143" y="571"/>
                    <a:pt x="143" y="571"/>
                    <a:pt x="143" y="571"/>
                  </a:cubicBezTo>
                  <a:cubicBezTo>
                    <a:pt x="149" y="571"/>
                    <a:pt x="152" y="573"/>
                    <a:pt x="157" y="571"/>
                  </a:cubicBezTo>
                  <a:cubicBezTo>
                    <a:pt x="162" y="569"/>
                    <a:pt x="162" y="567"/>
                    <a:pt x="166" y="570"/>
                  </a:cubicBezTo>
                  <a:cubicBezTo>
                    <a:pt x="173" y="574"/>
                    <a:pt x="175" y="570"/>
                    <a:pt x="181" y="566"/>
                  </a:cubicBezTo>
                  <a:cubicBezTo>
                    <a:pt x="188" y="563"/>
                    <a:pt x="187" y="570"/>
                    <a:pt x="192" y="571"/>
                  </a:cubicBezTo>
                  <a:cubicBezTo>
                    <a:pt x="196" y="573"/>
                    <a:pt x="197" y="572"/>
                    <a:pt x="200" y="576"/>
                  </a:cubicBezTo>
                  <a:cubicBezTo>
                    <a:pt x="203" y="580"/>
                    <a:pt x="210" y="575"/>
                    <a:pt x="211" y="582"/>
                  </a:cubicBezTo>
                  <a:cubicBezTo>
                    <a:pt x="212" y="590"/>
                    <a:pt x="223" y="587"/>
                    <a:pt x="229" y="587"/>
                  </a:cubicBezTo>
                  <a:cubicBezTo>
                    <a:pt x="229" y="587"/>
                    <a:pt x="229" y="587"/>
                    <a:pt x="229" y="587"/>
                  </a:cubicBezTo>
                  <a:cubicBezTo>
                    <a:pt x="229" y="583"/>
                    <a:pt x="228" y="580"/>
                    <a:pt x="227" y="577"/>
                  </a:cubicBezTo>
                  <a:cubicBezTo>
                    <a:pt x="225" y="570"/>
                    <a:pt x="227" y="551"/>
                    <a:pt x="221" y="546"/>
                  </a:cubicBezTo>
                  <a:cubicBezTo>
                    <a:pt x="218" y="544"/>
                    <a:pt x="220" y="540"/>
                    <a:pt x="220" y="537"/>
                  </a:cubicBezTo>
                  <a:cubicBezTo>
                    <a:pt x="223" y="528"/>
                    <a:pt x="228" y="520"/>
                    <a:pt x="231" y="510"/>
                  </a:cubicBezTo>
                  <a:cubicBezTo>
                    <a:pt x="233" y="500"/>
                    <a:pt x="229" y="488"/>
                    <a:pt x="229" y="478"/>
                  </a:cubicBezTo>
                  <a:cubicBezTo>
                    <a:pt x="229" y="471"/>
                    <a:pt x="230" y="464"/>
                    <a:pt x="229" y="457"/>
                  </a:cubicBezTo>
                  <a:cubicBezTo>
                    <a:pt x="230" y="417"/>
                    <a:pt x="230" y="417"/>
                    <a:pt x="230" y="417"/>
                  </a:cubicBezTo>
                  <a:cubicBezTo>
                    <a:pt x="231" y="405"/>
                    <a:pt x="231" y="389"/>
                    <a:pt x="234" y="378"/>
                  </a:cubicBezTo>
                  <a:cubicBezTo>
                    <a:pt x="235" y="372"/>
                    <a:pt x="237" y="365"/>
                    <a:pt x="238" y="359"/>
                  </a:cubicBezTo>
                  <a:cubicBezTo>
                    <a:pt x="240" y="354"/>
                    <a:pt x="239" y="349"/>
                    <a:pt x="239" y="344"/>
                  </a:cubicBezTo>
                  <a:cubicBezTo>
                    <a:pt x="241" y="334"/>
                    <a:pt x="245" y="326"/>
                    <a:pt x="246" y="316"/>
                  </a:cubicBezTo>
                  <a:cubicBezTo>
                    <a:pt x="248" y="304"/>
                    <a:pt x="248" y="304"/>
                    <a:pt x="248" y="304"/>
                  </a:cubicBezTo>
                  <a:cubicBezTo>
                    <a:pt x="246" y="309"/>
                    <a:pt x="246" y="309"/>
                    <a:pt x="246" y="309"/>
                  </a:cubicBezTo>
                  <a:cubicBezTo>
                    <a:pt x="245" y="312"/>
                    <a:pt x="244" y="316"/>
                    <a:pt x="243" y="319"/>
                  </a:cubicBezTo>
                  <a:cubicBezTo>
                    <a:pt x="242" y="328"/>
                    <a:pt x="236" y="337"/>
                    <a:pt x="236" y="348"/>
                  </a:cubicBezTo>
                  <a:cubicBezTo>
                    <a:pt x="236" y="352"/>
                    <a:pt x="236" y="356"/>
                    <a:pt x="235" y="360"/>
                  </a:cubicBezTo>
                  <a:cubicBezTo>
                    <a:pt x="234" y="359"/>
                    <a:pt x="233" y="351"/>
                    <a:pt x="233" y="349"/>
                  </a:cubicBezTo>
                  <a:cubicBezTo>
                    <a:pt x="232" y="342"/>
                    <a:pt x="228" y="349"/>
                    <a:pt x="226" y="349"/>
                  </a:cubicBezTo>
                  <a:cubicBezTo>
                    <a:pt x="225" y="349"/>
                    <a:pt x="223" y="343"/>
                    <a:pt x="223" y="342"/>
                  </a:cubicBezTo>
                  <a:cubicBezTo>
                    <a:pt x="221" y="339"/>
                    <a:pt x="225" y="334"/>
                    <a:pt x="227" y="334"/>
                  </a:cubicBezTo>
                  <a:cubicBezTo>
                    <a:pt x="229" y="334"/>
                    <a:pt x="233" y="346"/>
                    <a:pt x="234" y="342"/>
                  </a:cubicBezTo>
                  <a:cubicBezTo>
                    <a:pt x="236" y="337"/>
                    <a:pt x="238" y="328"/>
                    <a:pt x="238" y="322"/>
                  </a:cubicBezTo>
                  <a:cubicBezTo>
                    <a:pt x="240" y="320"/>
                    <a:pt x="235" y="319"/>
                    <a:pt x="236" y="316"/>
                  </a:cubicBezTo>
                  <a:cubicBezTo>
                    <a:pt x="237" y="314"/>
                    <a:pt x="237" y="311"/>
                    <a:pt x="235" y="309"/>
                  </a:cubicBezTo>
                  <a:cubicBezTo>
                    <a:pt x="230" y="302"/>
                    <a:pt x="239" y="304"/>
                    <a:pt x="242" y="296"/>
                  </a:cubicBezTo>
                  <a:cubicBezTo>
                    <a:pt x="244" y="292"/>
                    <a:pt x="240" y="292"/>
                    <a:pt x="239" y="290"/>
                  </a:cubicBezTo>
                  <a:cubicBezTo>
                    <a:pt x="238" y="289"/>
                    <a:pt x="233" y="288"/>
                    <a:pt x="233" y="288"/>
                  </a:cubicBezTo>
                  <a:cubicBezTo>
                    <a:pt x="232" y="286"/>
                    <a:pt x="237" y="270"/>
                    <a:pt x="237" y="268"/>
                  </a:cubicBezTo>
                  <a:cubicBezTo>
                    <a:pt x="239" y="262"/>
                    <a:pt x="235" y="263"/>
                    <a:pt x="235" y="259"/>
                  </a:cubicBezTo>
                  <a:cubicBezTo>
                    <a:pt x="234" y="257"/>
                    <a:pt x="237" y="255"/>
                    <a:pt x="237" y="253"/>
                  </a:cubicBezTo>
                  <a:cubicBezTo>
                    <a:pt x="236" y="248"/>
                    <a:pt x="238" y="250"/>
                    <a:pt x="243" y="248"/>
                  </a:cubicBezTo>
                  <a:cubicBezTo>
                    <a:pt x="243" y="260"/>
                    <a:pt x="243" y="252"/>
                    <a:pt x="251" y="255"/>
                  </a:cubicBezTo>
                  <a:cubicBezTo>
                    <a:pt x="253" y="256"/>
                    <a:pt x="252" y="247"/>
                    <a:pt x="254" y="245"/>
                  </a:cubicBezTo>
                  <a:cubicBezTo>
                    <a:pt x="256" y="243"/>
                    <a:pt x="253" y="240"/>
                    <a:pt x="253" y="238"/>
                  </a:cubicBezTo>
                  <a:cubicBezTo>
                    <a:pt x="256" y="238"/>
                    <a:pt x="259" y="242"/>
                    <a:pt x="262" y="242"/>
                  </a:cubicBezTo>
                  <a:cubicBezTo>
                    <a:pt x="264" y="242"/>
                    <a:pt x="261" y="247"/>
                    <a:pt x="262" y="248"/>
                  </a:cubicBezTo>
                  <a:cubicBezTo>
                    <a:pt x="262" y="250"/>
                    <a:pt x="263" y="251"/>
                    <a:pt x="263" y="254"/>
                  </a:cubicBezTo>
                  <a:cubicBezTo>
                    <a:pt x="263" y="256"/>
                    <a:pt x="261" y="258"/>
                    <a:pt x="259" y="260"/>
                  </a:cubicBezTo>
                  <a:cubicBezTo>
                    <a:pt x="252" y="270"/>
                    <a:pt x="253" y="284"/>
                    <a:pt x="250" y="295"/>
                  </a:cubicBezTo>
                  <a:cubicBezTo>
                    <a:pt x="255" y="282"/>
                    <a:pt x="257" y="269"/>
                    <a:pt x="265" y="257"/>
                  </a:cubicBezTo>
                  <a:cubicBezTo>
                    <a:pt x="272" y="247"/>
                    <a:pt x="279" y="233"/>
                    <a:pt x="283" y="222"/>
                  </a:cubicBezTo>
                  <a:cubicBezTo>
                    <a:pt x="287" y="214"/>
                    <a:pt x="287" y="206"/>
                    <a:pt x="289" y="198"/>
                  </a:cubicBezTo>
                  <a:cubicBezTo>
                    <a:pt x="290" y="193"/>
                    <a:pt x="291" y="188"/>
                    <a:pt x="292" y="183"/>
                  </a:cubicBezTo>
                  <a:cubicBezTo>
                    <a:pt x="292" y="183"/>
                    <a:pt x="292" y="183"/>
                    <a:pt x="292" y="183"/>
                  </a:cubicBezTo>
                  <a:cubicBezTo>
                    <a:pt x="291" y="184"/>
                    <a:pt x="290" y="185"/>
                    <a:pt x="288" y="185"/>
                  </a:cubicBezTo>
                  <a:cubicBezTo>
                    <a:pt x="282" y="186"/>
                    <a:pt x="277" y="187"/>
                    <a:pt x="271" y="191"/>
                  </a:cubicBezTo>
                  <a:cubicBezTo>
                    <a:pt x="270" y="193"/>
                    <a:pt x="270" y="195"/>
                    <a:pt x="269" y="196"/>
                  </a:cubicBezTo>
                  <a:cubicBezTo>
                    <a:pt x="266" y="198"/>
                    <a:pt x="263" y="198"/>
                    <a:pt x="261" y="197"/>
                  </a:cubicBezTo>
                  <a:cubicBezTo>
                    <a:pt x="257" y="195"/>
                    <a:pt x="254" y="191"/>
                    <a:pt x="250" y="189"/>
                  </a:cubicBezTo>
                  <a:cubicBezTo>
                    <a:pt x="245" y="187"/>
                    <a:pt x="242" y="178"/>
                    <a:pt x="235" y="176"/>
                  </a:cubicBezTo>
                  <a:cubicBezTo>
                    <a:pt x="227" y="174"/>
                    <a:pt x="218" y="175"/>
                    <a:pt x="210" y="175"/>
                  </a:cubicBezTo>
                  <a:cubicBezTo>
                    <a:pt x="204" y="176"/>
                    <a:pt x="200" y="173"/>
                    <a:pt x="195" y="173"/>
                  </a:cubicBezTo>
                  <a:cubicBezTo>
                    <a:pt x="187" y="173"/>
                    <a:pt x="179" y="175"/>
                    <a:pt x="174" y="166"/>
                  </a:cubicBezTo>
                  <a:cubicBezTo>
                    <a:pt x="167" y="154"/>
                    <a:pt x="164" y="162"/>
                    <a:pt x="155" y="157"/>
                  </a:cubicBezTo>
                  <a:cubicBezTo>
                    <a:pt x="149" y="154"/>
                    <a:pt x="147" y="156"/>
                    <a:pt x="142" y="154"/>
                  </a:cubicBezTo>
                  <a:cubicBezTo>
                    <a:pt x="138" y="153"/>
                    <a:pt x="134" y="145"/>
                    <a:pt x="130" y="143"/>
                  </a:cubicBezTo>
                  <a:cubicBezTo>
                    <a:pt x="129" y="142"/>
                    <a:pt x="113" y="138"/>
                    <a:pt x="111" y="138"/>
                  </a:cubicBezTo>
                  <a:cubicBezTo>
                    <a:pt x="107" y="138"/>
                    <a:pt x="101" y="139"/>
                    <a:pt x="99" y="134"/>
                  </a:cubicBezTo>
                  <a:cubicBezTo>
                    <a:pt x="98" y="128"/>
                    <a:pt x="102" y="126"/>
                    <a:pt x="95" y="123"/>
                  </a:cubicBezTo>
                  <a:cubicBezTo>
                    <a:pt x="90" y="120"/>
                    <a:pt x="92" y="109"/>
                    <a:pt x="89" y="103"/>
                  </a:cubicBezTo>
                  <a:cubicBezTo>
                    <a:pt x="86" y="95"/>
                    <a:pt x="77" y="85"/>
                    <a:pt x="75" y="77"/>
                  </a:cubicBezTo>
                  <a:cubicBezTo>
                    <a:pt x="73" y="69"/>
                    <a:pt x="65" y="72"/>
                    <a:pt x="65" y="61"/>
                  </a:cubicBezTo>
                  <a:cubicBezTo>
                    <a:pt x="65" y="57"/>
                    <a:pt x="67" y="49"/>
                    <a:pt x="65" y="46"/>
                  </a:cubicBezTo>
                  <a:cubicBezTo>
                    <a:pt x="63" y="44"/>
                    <a:pt x="59" y="42"/>
                    <a:pt x="59" y="39"/>
                  </a:cubicBezTo>
                  <a:cubicBezTo>
                    <a:pt x="59" y="35"/>
                    <a:pt x="63" y="31"/>
                    <a:pt x="63" y="26"/>
                  </a:cubicBezTo>
                  <a:cubicBezTo>
                    <a:pt x="63" y="21"/>
                    <a:pt x="59" y="14"/>
                    <a:pt x="57" y="10"/>
                  </a:cubicBezTo>
                  <a:cubicBezTo>
                    <a:pt x="54" y="4"/>
                    <a:pt x="46" y="4"/>
                    <a:pt x="40" y="0"/>
                  </a:cubicBezTo>
                  <a:cubicBezTo>
                    <a:pt x="40" y="0"/>
                    <a:pt x="40" y="0"/>
                    <a:pt x="40" y="0"/>
                  </a:cubicBezTo>
                  <a:cubicBezTo>
                    <a:pt x="25" y="13"/>
                    <a:pt x="25" y="13"/>
                    <a:pt x="25" y="13"/>
                  </a:cubicBezTo>
                  <a:cubicBezTo>
                    <a:pt x="17" y="15"/>
                    <a:pt x="17" y="15"/>
                    <a:pt x="17" y="15"/>
                  </a:cubicBezTo>
                  <a:cubicBezTo>
                    <a:pt x="22" y="21"/>
                    <a:pt x="22" y="21"/>
                    <a:pt x="22" y="21"/>
                  </a:cubicBezTo>
                  <a:cubicBezTo>
                    <a:pt x="25" y="24"/>
                    <a:pt x="25" y="23"/>
                    <a:pt x="28" y="21"/>
                  </a:cubicBezTo>
                  <a:cubicBezTo>
                    <a:pt x="29" y="21"/>
                    <a:pt x="29" y="26"/>
                    <a:pt x="30" y="27"/>
                  </a:cubicBezTo>
                  <a:cubicBezTo>
                    <a:pt x="32" y="28"/>
                    <a:pt x="36" y="27"/>
                    <a:pt x="38" y="27"/>
                  </a:cubicBezTo>
                  <a:cubicBezTo>
                    <a:pt x="38" y="28"/>
                    <a:pt x="38" y="28"/>
                    <a:pt x="38" y="28"/>
                  </a:cubicBezTo>
                  <a:cubicBezTo>
                    <a:pt x="38" y="30"/>
                    <a:pt x="43" y="30"/>
                    <a:pt x="39" y="32"/>
                  </a:cubicBezTo>
                  <a:cubicBezTo>
                    <a:pt x="36" y="34"/>
                    <a:pt x="41" y="38"/>
                    <a:pt x="41" y="41"/>
                  </a:cubicBezTo>
                  <a:cubicBezTo>
                    <a:pt x="41" y="43"/>
                    <a:pt x="38" y="43"/>
                    <a:pt x="38" y="45"/>
                  </a:cubicBezTo>
                  <a:cubicBezTo>
                    <a:pt x="38" y="46"/>
                    <a:pt x="39" y="48"/>
                    <a:pt x="40" y="49"/>
                  </a:cubicBezTo>
                  <a:cubicBezTo>
                    <a:pt x="40" y="50"/>
                    <a:pt x="40" y="51"/>
                    <a:pt x="41" y="5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3222625" y="2690813"/>
              <a:ext cx="681038" cy="623888"/>
            </a:xfrm>
            <a:custGeom>
              <a:avLst/>
              <a:gdLst/>
              <a:ahLst/>
              <a:cxnLst>
                <a:cxn ang="0">
                  <a:pos x="158" y="6"/>
                </a:cxn>
                <a:cxn ang="0">
                  <a:pos x="165" y="28"/>
                </a:cxn>
                <a:cxn ang="0">
                  <a:pos x="170" y="45"/>
                </a:cxn>
                <a:cxn ang="0">
                  <a:pos x="172" y="105"/>
                </a:cxn>
                <a:cxn ang="0">
                  <a:pos x="179" y="139"/>
                </a:cxn>
                <a:cxn ang="0">
                  <a:pos x="192" y="131"/>
                </a:cxn>
                <a:cxn ang="0">
                  <a:pos x="205" y="132"/>
                </a:cxn>
                <a:cxn ang="0">
                  <a:pos x="211" y="144"/>
                </a:cxn>
                <a:cxn ang="0">
                  <a:pos x="215" y="168"/>
                </a:cxn>
                <a:cxn ang="0">
                  <a:pos x="270" y="189"/>
                </a:cxn>
                <a:cxn ang="0">
                  <a:pos x="292" y="212"/>
                </a:cxn>
                <a:cxn ang="0">
                  <a:pos x="351" y="221"/>
                </a:cxn>
                <a:cxn ang="0">
                  <a:pos x="365" y="231"/>
                </a:cxn>
                <a:cxn ang="0">
                  <a:pos x="373" y="258"/>
                </a:cxn>
                <a:cxn ang="0">
                  <a:pos x="364" y="276"/>
                </a:cxn>
                <a:cxn ang="0">
                  <a:pos x="361" y="297"/>
                </a:cxn>
                <a:cxn ang="0">
                  <a:pos x="365" y="320"/>
                </a:cxn>
                <a:cxn ang="0">
                  <a:pos x="369" y="334"/>
                </a:cxn>
                <a:cxn ang="0">
                  <a:pos x="358" y="344"/>
                </a:cxn>
                <a:cxn ang="0">
                  <a:pos x="331" y="348"/>
                </a:cxn>
                <a:cxn ang="0">
                  <a:pos x="313" y="340"/>
                </a:cxn>
                <a:cxn ang="0">
                  <a:pos x="308" y="312"/>
                </a:cxn>
                <a:cxn ang="0">
                  <a:pos x="286" y="313"/>
                </a:cxn>
                <a:cxn ang="0">
                  <a:pos x="256" y="312"/>
                </a:cxn>
                <a:cxn ang="0">
                  <a:pos x="244" y="317"/>
                </a:cxn>
                <a:cxn ang="0">
                  <a:pos x="181" y="297"/>
                </a:cxn>
                <a:cxn ang="0">
                  <a:pos x="135" y="298"/>
                </a:cxn>
                <a:cxn ang="0">
                  <a:pos x="103" y="286"/>
                </a:cxn>
                <a:cxn ang="0">
                  <a:pos x="77" y="283"/>
                </a:cxn>
                <a:cxn ang="0">
                  <a:pos x="88" y="267"/>
                </a:cxn>
                <a:cxn ang="0">
                  <a:pos x="90" y="246"/>
                </a:cxn>
                <a:cxn ang="0">
                  <a:pos x="85" y="231"/>
                </a:cxn>
                <a:cxn ang="0">
                  <a:pos x="93" y="202"/>
                </a:cxn>
                <a:cxn ang="0">
                  <a:pos x="71" y="192"/>
                </a:cxn>
                <a:cxn ang="0">
                  <a:pos x="54" y="214"/>
                </a:cxn>
                <a:cxn ang="0">
                  <a:pos x="43" y="198"/>
                </a:cxn>
                <a:cxn ang="0">
                  <a:pos x="19" y="184"/>
                </a:cxn>
                <a:cxn ang="0">
                  <a:pos x="3" y="161"/>
                </a:cxn>
                <a:cxn ang="0">
                  <a:pos x="1" y="135"/>
                </a:cxn>
                <a:cxn ang="0">
                  <a:pos x="31" y="120"/>
                </a:cxn>
                <a:cxn ang="0">
                  <a:pos x="45" y="108"/>
                </a:cxn>
                <a:cxn ang="0">
                  <a:pos x="71" y="92"/>
                </a:cxn>
                <a:cxn ang="0">
                  <a:pos x="105" y="52"/>
                </a:cxn>
                <a:cxn ang="0">
                  <a:pos x="113" y="39"/>
                </a:cxn>
                <a:cxn ang="0">
                  <a:pos x="136" y="20"/>
                </a:cxn>
              </a:cxnLst>
              <a:rect l="0" t="0" r="r" b="b"/>
              <a:pathLst>
                <a:path w="388" h="355">
                  <a:moveTo>
                    <a:pt x="149" y="1"/>
                  </a:moveTo>
                  <a:cubicBezTo>
                    <a:pt x="150" y="1"/>
                    <a:pt x="154" y="0"/>
                    <a:pt x="155" y="0"/>
                  </a:cubicBezTo>
                  <a:cubicBezTo>
                    <a:pt x="155" y="0"/>
                    <a:pt x="158" y="5"/>
                    <a:pt x="158" y="6"/>
                  </a:cubicBezTo>
                  <a:cubicBezTo>
                    <a:pt x="159" y="11"/>
                    <a:pt x="163" y="10"/>
                    <a:pt x="162" y="16"/>
                  </a:cubicBezTo>
                  <a:cubicBezTo>
                    <a:pt x="162" y="20"/>
                    <a:pt x="159" y="23"/>
                    <a:pt x="159" y="27"/>
                  </a:cubicBezTo>
                  <a:cubicBezTo>
                    <a:pt x="161" y="27"/>
                    <a:pt x="165" y="26"/>
                    <a:pt x="165" y="28"/>
                  </a:cubicBezTo>
                  <a:cubicBezTo>
                    <a:pt x="157" y="30"/>
                    <a:pt x="165" y="32"/>
                    <a:pt x="168" y="34"/>
                  </a:cubicBezTo>
                  <a:cubicBezTo>
                    <a:pt x="170" y="36"/>
                    <a:pt x="171" y="35"/>
                    <a:pt x="171" y="38"/>
                  </a:cubicBezTo>
                  <a:cubicBezTo>
                    <a:pt x="170" y="40"/>
                    <a:pt x="170" y="43"/>
                    <a:pt x="170" y="45"/>
                  </a:cubicBezTo>
                  <a:cubicBezTo>
                    <a:pt x="168" y="50"/>
                    <a:pt x="166" y="64"/>
                    <a:pt x="169" y="69"/>
                  </a:cubicBezTo>
                  <a:cubicBezTo>
                    <a:pt x="173" y="74"/>
                    <a:pt x="173" y="76"/>
                    <a:pt x="175" y="82"/>
                  </a:cubicBezTo>
                  <a:cubicBezTo>
                    <a:pt x="178" y="89"/>
                    <a:pt x="174" y="98"/>
                    <a:pt x="172" y="105"/>
                  </a:cubicBezTo>
                  <a:cubicBezTo>
                    <a:pt x="169" y="115"/>
                    <a:pt x="178" y="117"/>
                    <a:pt x="175" y="127"/>
                  </a:cubicBezTo>
                  <a:cubicBezTo>
                    <a:pt x="174" y="130"/>
                    <a:pt x="175" y="134"/>
                    <a:pt x="175" y="137"/>
                  </a:cubicBezTo>
                  <a:cubicBezTo>
                    <a:pt x="175" y="140"/>
                    <a:pt x="177" y="139"/>
                    <a:pt x="179" y="139"/>
                  </a:cubicBezTo>
                  <a:cubicBezTo>
                    <a:pt x="182" y="140"/>
                    <a:pt x="186" y="143"/>
                    <a:pt x="189" y="139"/>
                  </a:cubicBezTo>
                  <a:cubicBezTo>
                    <a:pt x="189" y="138"/>
                    <a:pt x="189" y="136"/>
                    <a:pt x="190" y="134"/>
                  </a:cubicBezTo>
                  <a:cubicBezTo>
                    <a:pt x="190" y="133"/>
                    <a:pt x="192" y="132"/>
                    <a:pt x="192" y="131"/>
                  </a:cubicBezTo>
                  <a:cubicBezTo>
                    <a:pt x="194" y="129"/>
                    <a:pt x="191" y="128"/>
                    <a:pt x="194" y="127"/>
                  </a:cubicBezTo>
                  <a:cubicBezTo>
                    <a:pt x="195" y="126"/>
                    <a:pt x="202" y="123"/>
                    <a:pt x="201" y="126"/>
                  </a:cubicBezTo>
                  <a:cubicBezTo>
                    <a:pt x="200" y="131"/>
                    <a:pt x="200" y="130"/>
                    <a:pt x="205" y="132"/>
                  </a:cubicBezTo>
                  <a:cubicBezTo>
                    <a:pt x="210" y="134"/>
                    <a:pt x="210" y="134"/>
                    <a:pt x="210" y="134"/>
                  </a:cubicBezTo>
                  <a:cubicBezTo>
                    <a:pt x="210" y="134"/>
                    <a:pt x="210" y="134"/>
                    <a:pt x="210" y="134"/>
                  </a:cubicBezTo>
                  <a:cubicBezTo>
                    <a:pt x="208" y="135"/>
                    <a:pt x="209" y="142"/>
                    <a:pt x="211" y="144"/>
                  </a:cubicBezTo>
                  <a:cubicBezTo>
                    <a:pt x="213" y="146"/>
                    <a:pt x="218" y="146"/>
                    <a:pt x="218" y="150"/>
                  </a:cubicBezTo>
                  <a:cubicBezTo>
                    <a:pt x="218" y="154"/>
                    <a:pt x="212" y="154"/>
                    <a:pt x="211" y="158"/>
                  </a:cubicBezTo>
                  <a:cubicBezTo>
                    <a:pt x="210" y="162"/>
                    <a:pt x="213" y="165"/>
                    <a:pt x="215" y="168"/>
                  </a:cubicBezTo>
                  <a:cubicBezTo>
                    <a:pt x="217" y="174"/>
                    <a:pt x="232" y="180"/>
                    <a:pt x="238" y="182"/>
                  </a:cubicBezTo>
                  <a:cubicBezTo>
                    <a:pt x="246" y="185"/>
                    <a:pt x="254" y="189"/>
                    <a:pt x="262" y="191"/>
                  </a:cubicBezTo>
                  <a:cubicBezTo>
                    <a:pt x="265" y="190"/>
                    <a:pt x="269" y="180"/>
                    <a:pt x="270" y="189"/>
                  </a:cubicBezTo>
                  <a:cubicBezTo>
                    <a:pt x="271" y="195"/>
                    <a:pt x="278" y="194"/>
                    <a:pt x="282" y="193"/>
                  </a:cubicBezTo>
                  <a:cubicBezTo>
                    <a:pt x="286" y="192"/>
                    <a:pt x="287" y="195"/>
                    <a:pt x="287" y="198"/>
                  </a:cubicBezTo>
                  <a:cubicBezTo>
                    <a:pt x="286" y="202"/>
                    <a:pt x="293" y="206"/>
                    <a:pt x="292" y="212"/>
                  </a:cubicBezTo>
                  <a:cubicBezTo>
                    <a:pt x="292" y="225"/>
                    <a:pt x="310" y="218"/>
                    <a:pt x="318" y="221"/>
                  </a:cubicBezTo>
                  <a:cubicBezTo>
                    <a:pt x="332" y="226"/>
                    <a:pt x="332" y="229"/>
                    <a:pt x="346" y="223"/>
                  </a:cubicBezTo>
                  <a:cubicBezTo>
                    <a:pt x="351" y="221"/>
                    <a:pt x="351" y="221"/>
                    <a:pt x="351" y="221"/>
                  </a:cubicBezTo>
                  <a:cubicBezTo>
                    <a:pt x="351" y="221"/>
                    <a:pt x="351" y="221"/>
                    <a:pt x="351" y="221"/>
                  </a:cubicBezTo>
                  <a:cubicBezTo>
                    <a:pt x="352" y="224"/>
                    <a:pt x="354" y="225"/>
                    <a:pt x="357" y="225"/>
                  </a:cubicBezTo>
                  <a:cubicBezTo>
                    <a:pt x="361" y="225"/>
                    <a:pt x="359" y="231"/>
                    <a:pt x="365" y="231"/>
                  </a:cubicBezTo>
                  <a:cubicBezTo>
                    <a:pt x="369" y="231"/>
                    <a:pt x="372" y="231"/>
                    <a:pt x="375" y="235"/>
                  </a:cubicBezTo>
                  <a:cubicBezTo>
                    <a:pt x="381" y="241"/>
                    <a:pt x="388" y="240"/>
                    <a:pt x="377" y="247"/>
                  </a:cubicBezTo>
                  <a:cubicBezTo>
                    <a:pt x="373" y="249"/>
                    <a:pt x="377" y="254"/>
                    <a:pt x="373" y="258"/>
                  </a:cubicBezTo>
                  <a:cubicBezTo>
                    <a:pt x="371" y="260"/>
                    <a:pt x="371" y="264"/>
                    <a:pt x="370" y="267"/>
                  </a:cubicBezTo>
                  <a:cubicBezTo>
                    <a:pt x="369" y="272"/>
                    <a:pt x="367" y="269"/>
                    <a:pt x="364" y="268"/>
                  </a:cubicBezTo>
                  <a:cubicBezTo>
                    <a:pt x="358" y="266"/>
                    <a:pt x="366" y="274"/>
                    <a:pt x="364" y="276"/>
                  </a:cubicBezTo>
                  <a:cubicBezTo>
                    <a:pt x="360" y="281"/>
                    <a:pt x="370" y="282"/>
                    <a:pt x="371" y="286"/>
                  </a:cubicBezTo>
                  <a:cubicBezTo>
                    <a:pt x="371" y="291"/>
                    <a:pt x="370" y="292"/>
                    <a:pt x="366" y="294"/>
                  </a:cubicBezTo>
                  <a:cubicBezTo>
                    <a:pt x="364" y="296"/>
                    <a:pt x="365" y="298"/>
                    <a:pt x="361" y="297"/>
                  </a:cubicBezTo>
                  <a:cubicBezTo>
                    <a:pt x="353" y="296"/>
                    <a:pt x="354" y="300"/>
                    <a:pt x="355" y="306"/>
                  </a:cubicBezTo>
                  <a:cubicBezTo>
                    <a:pt x="356" y="312"/>
                    <a:pt x="356" y="312"/>
                    <a:pt x="360" y="315"/>
                  </a:cubicBezTo>
                  <a:cubicBezTo>
                    <a:pt x="361" y="316"/>
                    <a:pt x="365" y="319"/>
                    <a:pt x="365" y="320"/>
                  </a:cubicBezTo>
                  <a:cubicBezTo>
                    <a:pt x="365" y="322"/>
                    <a:pt x="364" y="323"/>
                    <a:pt x="364" y="324"/>
                  </a:cubicBezTo>
                  <a:cubicBezTo>
                    <a:pt x="365" y="326"/>
                    <a:pt x="369" y="327"/>
                    <a:pt x="370" y="329"/>
                  </a:cubicBezTo>
                  <a:cubicBezTo>
                    <a:pt x="370" y="330"/>
                    <a:pt x="369" y="333"/>
                    <a:pt x="369" y="334"/>
                  </a:cubicBezTo>
                  <a:cubicBezTo>
                    <a:pt x="369" y="334"/>
                    <a:pt x="369" y="334"/>
                    <a:pt x="369" y="334"/>
                  </a:cubicBezTo>
                  <a:cubicBezTo>
                    <a:pt x="361" y="333"/>
                    <a:pt x="361" y="333"/>
                    <a:pt x="361" y="333"/>
                  </a:cubicBezTo>
                  <a:cubicBezTo>
                    <a:pt x="352" y="331"/>
                    <a:pt x="358" y="341"/>
                    <a:pt x="358" y="344"/>
                  </a:cubicBezTo>
                  <a:cubicBezTo>
                    <a:pt x="358" y="352"/>
                    <a:pt x="353" y="352"/>
                    <a:pt x="347" y="351"/>
                  </a:cubicBezTo>
                  <a:cubicBezTo>
                    <a:pt x="343" y="351"/>
                    <a:pt x="338" y="355"/>
                    <a:pt x="335" y="353"/>
                  </a:cubicBezTo>
                  <a:cubicBezTo>
                    <a:pt x="333" y="352"/>
                    <a:pt x="333" y="349"/>
                    <a:pt x="331" y="348"/>
                  </a:cubicBezTo>
                  <a:cubicBezTo>
                    <a:pt x="327" y="345"/>
                    <a:pt x="323" y="343"/>
                    <a:pt x="323" y="338"/>
                  </a:cubicBezTo>
                  <a:cubicBezTo>
                    <a:pt x="320" y="338"/>
                    <a:pt x="316" y="340"/>
                    <a:pt x="313" y="340"/>
                  </a:cubicBezTo>
                  <a:cubicBezTo>
                    <a:pt x="313" y="340"/>
                    <a:pt x="313" y="340"/>
                    <a:pt x="313" y="340"/>
                  </a:cubicBezTo>
                  <a:cubicBezTo>
                    <a:pt x="310" y="338"/>
                    <a:pt x="302" y="341"/>
                    <a:pt x="306" y="332"/>
                  </a:cubicBezTo>
                  <a:cubicBezTo>
                    <a:pt x="309" y="327"/>
                    <a:pt x="305" y="325"/>
                    <a:pt x="305" y="320"/>
                  </a:cubicBezTo>
                  <a:cubicBezTo>
                    <a:pt x="305" y="317"/>
                    <a:pt x="308" y="315"/>
                    <a:pt x="308" y="312"/>
                  </a:cubicBezTo>
                  <a:cubicBezTo>
                    <a:pt x="308" y="308"/>
                    <a:pt x="304" y="305"/>
                    <a:pt x="303" y="302"/>
                  </a:cubicBezTo>
                  <a:cubicBezTo>
                    <a:pt x="300" y="302"/>
                    <a:pt x="296" y="302"/>
                    <a:pt x="295" y="306"/>
                  </a:cubicBezTo>
                  <a:cubicBezTo>
                    <a:pt x="290" y="307"/>
                    <a:pt x="293" y="315"/>
                    <a:pt x="286" y="313"/>
                  </a:cubicBezTo>
                  <a:cubicBezTo>
                    <a:pt x="277" y="311"/>
                    <a:pt x="285" y="327"/>
                    <a:pt x="276" y="325"/>
                  </a:cubicBezTo>
                  <a:cubicBezTo>
                    <a:pt x="272" y="324"/>
                    <a:pt x="268" y="326"/>
                    <a:pt x="265" y="325"/>
                  </a:cubicBezTo>
                  <a:cubicBezTo>
                    <a:pt x="259" y="323"/>
                    <a:pt x="260" y="315"/>
                    <a:pt x="256" y="312"/>
                  </a:cubicBezTo>
                  <a:cubicBezTo>
                    <a:pt x="254" y="311"/>
                    <a:pt x="250" y="310"/>
                    <a:pt x="248" y="309"/>
                  </a:cubicBezTo>
                  <a:cubicBezTo>
                    <a:pt x="246" y="309"/>
                    <a:pt x="244" y="315"/>
                    <a:pt x="244" y="317"/>
                  </a:cubicBezTo>
                  <a:cubicBezTo>
                    <a:pt x="244" y="317"/>
                    <a:pt x="244" y="317"/>
                    <a:pt x="244" y="317"/>
                  </a:cubicBezTo>
                  <a:cubicBezTo>
                    <a:pt x="239" y="317"/>
                    <a:pt x="234" y="314"/>
                    <a:pt x="229" y="314"/>
                  </a:cubicBezTo>
                  <a:cubicBezTo>
                    <a:pt x="224" y="315"/>
                    <a:pt x="216" y="318"/>
                    <a:pt x="212" y="312"/>
                  </a:cubicBezTo>
                  <a:cubicBezTo>
                    <a:pt x="207" y="302"/>
                    <a:pt x="192" y="296"/>
                    <a:pt x="181" y="297"/>
                  </a:cubicBezTo>
                  <a:cubicBezTo>
                    <a:pt x="177" y="298"/>
                    <a:pt x="177" y="314"/>
                    <a:pt x="176" y="314"/>
                  </a:cubicBezTo>
                  <a:cubicBezTo>
                    <a:pt x="174" y="315"/>
                    <a:pt x="168" y="314"/>
                    <a:pt x="164" y="315"/>
                  </a:cubicBezTo>
                  <a:cubicBezTo>
                    <a:pt x="157" y="318"/>
                    <a:pt x="142" y="299"/>
                    <a:pt x="135" y="298"/>
                  </a:cubicBezTo>
                  <a:cubicBezTo>
                    <a:pt x="130" y="296"/>
                    <a:pt x="129" y="292"/>
                    <a:pt x="123" y="291"/>
                  </a:cubicBezTo>
                  <a:cubicBezTo>
                    <a:pt x="118" y="290"/>
                    <a:pt x="113" y="291"/>
                    <a:pt x="109" y="291"/>
                  </a:cubicBezTo>
                  <a:cubicBezTo>
                    <a:pt x="105" y="291"/>
                    <a:pt x="105" y="288"/>
                    <a:pt x="103" y="286"/>
                  </a:cubicBezTo>
                  <a:cubicBezTo>
                    <a:pt x="100" y="284"/>
                    <a:pt x="95" y="286"/>
                    <a:pt x="94" y="284"/>
                  </a:cubicBezTo>
                  <a:cubicBezTo>
                    <a:pt x="92" y="284"/>
                    <a:pt x="90" y="284"/>
                    <a:pt x="88" y="284"/>
                  </a:cubicBezTo>
                  <a:cubicBezTo>
                    <a:pt x="84" y="285"/>
                    <a:pt x="81" y="283"/>
                    <a:pt x="77" y="283"/>
                  </a:cubicBezTo>
                  <a:cubicBezTo>
                    <a:pt x="77" y="283"/>
                    <a:pt x="77" y="283"/>
                    <a:pt x="77" y="283"/>
                  </a:cubicBezTo>
                  <a:cubicBezTo>
                    <a:pt x="78" y="279"/>
                    <a:pt x="78" y="278"/>
                    <a:pt x="82" y="275"/>
                  </a:cubicBezTo>
                  <a:cubicBezTo>
                    <a:pt x="86" y="273"/>
                    <a:pt x="82" y="268"/>
                    <a:pt x="88" y="267"/>
                  </a:cubicBezTo>
                  <a:cubicBezTo>
                    <a:pt x="95" y="266"/>
                    <a:pt x="88" y="262"/>
                    <a:pt x="91" y="260"/>
                  </a:cubicBezTo>
                  <a:cubicBezTo>
                    <a:pt x="91" y="256"/>
                    <a:pt x="90" y="255"/>
                    <a:pt x="92" y="252"/>
                  </a:cubicBezTo>
                  <a:cubicBezTo>
                    <a:pt x="94" y="250"/>
                    <a:pt x="90" y="248"/>
                    <a:pt x="90" y="246"/>
                  </a:cubicBezTo>
                  <a:cubicBezTo>
                    <a:pt x="89" y="244"/>
                    <a:pt x="90" y="241"/>
                    <a:pt x="90" y="239"/>
                  </a:cubicBezTo>
                  <a:cubicBezTo>
                    <a:pt x="90" y="237"/>
                    <a:pt x="87" y="238"/>
                    <a:pt x="86" y="236"/>
                  </a:cubicBezTo>
                  <a:cubicBezTo>
                    <a:pt x="84" y="235"/>
                    <a:pt x="87" y="232"/>
                    <a:pt x="85" y="231"/>
                  </a:cubicBezTo>
                  <a:cubicBezTo>
                    <a:pt x="79" y="225"/>
                    <a:pt x="90" y="228"/>
                    <a:pt x="90" y="223"/>
                  </a:cubicBezTo>
                  <a:cubicBezTo>
                    <a:pt x="90" y="219"/>
                    <a:pt x="88" y="219"/>
                    <a:pt x="92" y="217"/>
                  </a:cubicBezTo>
                  <a:cubicBezTo>
                    <a:pt x="96" y="215"/>
                    <a:pt x="96" y="205"/>
                    <a:pt x="93" y="202"/>
                  </a:cubicBezTo>
                  <a:cubicBezTo>
                    <a:pt x="89" y="196"/>
                    <a:pt x="88" y="200"/>
                    <a:pt x="90" y="192"/>
                  </a:cubicBezTo>
                  <a:cubicBezTo>
                    <a:pt x="92" y="188"/>
                    <a:pt x="79" y="182"/>
                    <a:pt x="78" y="186"/>
                  </a:cubicBezTo>
                  <a:cubicBezTo>
                    <a:pt x="77" y="191"/>
                    <a:pt x="75" y="190"/>
                    <a:pt x="71" y="192"/>
                  </a:cubicBezTo>
                  <a:cubicBezTo>
                    <a:pt x="69" y="194"/>
                    <a:pt x="70" y="198"/>
                    <a:pt x="69" y="200"/>
                  </a:cubicBezTo>
                  <a:cubicBezTo>
                    <a:pt x="67" y="202"/>
                    <a:pt x="66" y="204"/>
                    <a:pt x="64" y="206"/>
                  </a:cubicBezTo>
                  <a:cubicBezTo>
                    <a:pt x="59" y="211"/>
                    <a:pt x="56" y="205"/>
                    <a:pt x="54" y="214"/>
                  </a:cubicBezTo>
                  <a:cubicBezTo>
                    <a:pt x="52" y="221"/>
                    <a:pt x="50" y="217"/>
                    <a:pt x="48" y="213"/>
                  </a:cubicBezTo>
                  <a:cubicBezTo>
                    <a:pt x="47" y="210"/>
                    <a:pt x="42" y="210"/>
                    <a:pt x="42" y="207"/>
                  </a:cubicBezTo>
                  <a:cubicBezTo>
                    <a:pt x="41" y="206"/>
                    <a:pt x="44" y="199"/>
                    <a:pt x="43" y="198"/>
                  </a:cubicBezTo>
                  <a:cubicBezTo>
                    <a:pt x="41" y="197"/>
                    <a:pt x="37" y="198"/>
                    <a:pt x="35" y="196"/>
                  </a:cubicBezTo>
                  <a:cubicBezTo>
                    <a:pt x="30" y="194"/>
                    <a:pt x="37" y="190"/>
                    <a:pt x="27" y="190"/>
                  </a:cubicBezTo>
                  <a:cubicBezTo>
                    <a:pt x="24" y="190"/>
                    <a:pt x="19" y="188"/>
                    <a:pt x="19" y="184"/>
                  </a:cubicBezTo>
                  <a:cubicBezTo>
                    <a:pt x="18" y="178"/>
                    <a:pt x="9" y="185"/>
                    <a:pt x="9" y="176"/>
                  </a:cubicBezTo>
                  <a:cubicBezTo>
                    <a:pt x="9" y="174"/>
                    <a:pt x="10" y="171"/>
                    <a:pt x="9" y="170"/>
                  </a:cubicBezTo>
                  <a:cubicBezTo>
                    <a:pt x="6" y="167"/>
                    <a:pt x="4" y="166"/>
                    <a:pt x="3" y="161"/>
                  </a:cubicBezTo>
                  <a:cubicBezTo>
                    <a:pt x="1" y="154"/>
                    <a:pt x="8" y="156"/>
                    <a:pt x="3" y="151"/>
                  </a:cubicBezTo>
                  <a:cubicBezTo>
                    <a:pt x="3" y="151"/>
                    <a:pt x="5" y="144"/>
                    <a:pt x="5" y="143"/>
                  </a:cubicBezTo>
                  <a:cubicBezTo>
                    <a:pt x="5" y="140"/>
                    <a:pt x="2" y="137"/>
                    <a:pt x="1" y="135"/>
                  </a:cubicBezTo>
                  <a:cubicBezTo>
                    <a:pt x="0" y="133"/>
                    <a:pt x="1" y="120"/>
                    <a:pt x="2" y="117"/>
                  </a:cubicBezTo>
                  <a:cubicBezTo>
                    <a:pt x="3" y="114"/>
                    <a:pt x="10" y="108"/>
                    <a:pt x="9" y="114"/>
                  </a:cubicBezTo>
                  <a:cubicBezTo>
                    <a:pt x="8" y="124"/>
                    <a:pt x="25" y="121"/>
                    <a:pt x="31" y="120"/>
                  </a:cubicBezTo>
                  <a:cubicBezTo>
                    <a:pt x="34" y="120"/>
                    <a:pt x="29" y="113"/>
                    <a:pt x="34" y="110"/>
                  </a:cubicBezTo>
                  <a:cubicBezTo>
                    <a:pt x="36" y="109"/>
                    <a:pt x="41" y="105"/>
                    <a:pt x="41" y="102"/>
                  </a:cubicBezTo>
                  <a:cubicBezTo>
                    <a:pt x="47" y="102"/>
                    <a:pt x="45" y="104"/>
                    <a:pt x="45" y="108"/>
                  </a:cubicBezTo>
                  <a:cubicBezTo>
                    <a:pt x="44" y="117"/>
                    <a:pt x="55" y="107"/>
                    <a:pt x="58" y="105"/>
                  </a:cubicBezTo>
                  <a:cubicBezTo>
                    <a:pt x="62" y="102"/>
                    <a:pt x="60" y="99"/>
                    <a:pt x="62" y="98"/>
                  </a:cubicBezTo>
                  <a:cubicBezTo>
                    <a:pt x="66" y="96"/>
                    <a:pt x="68" y="97"/>
                    <a:pt x="71" y="92"/>
                  </a:cubicBezTo>
                  <a:cubicBezTo>
                    <a:pt x="74" y="86"/>
                    <a:pt x="89" y="75"/>
                    <a:pt x="95" y="70"/>
                  </a:cubicBezTo>
                  <a:cubicBezTo>
                    <a:pt x="98" y="67"/>
                    <a:pt x="106" y="64"/>
                    <a:pt x="106" y="59"/>
                  </a:cubicBezTo>
                  <a:cubicBezTo>
                    <a:pt x="106" y="57"/>
                    <a:pt x="104" y="54"/>
                    <a:pt x="105" y="52"/>
                  </a:cubicBezTo>
                  <a:cubicBezTo>
                    <a:pt x="106" y="51"/>
                    <a:pt x="110" y="51"/>
                    <a:pt x="110" y="50"/>
                  </a:cubicBezTo>
                  <a:cubicBezTo>
                    <a:pt x="102" y="48"/>
                    <a:pt x="105" y="42"/>
                    <a:pt x="105" y="35"/>
                  </a:cubicBezTo>
                  <a:cubicBezTo>
                    <a:pt x="109" y="35"/>
                    <a:pt x="111" y="36"/>
                    <a:pt x="113" y="39"/>
                  </a:cubicBezTo>
                  <a:cubicBezTo>
                    <a:pt x="115" y="42"/>
                    <a:pt x="120" y="36"/>
                    <a:pt x="122" y="36"/>
                  </a:cubicBezTo>
                  <a:cubicBezTo>
                    <a:pt x="122" y="33"/>
                    <a:pt x="116" y="31"/>
                    <a:pt x="121" y="29"/>
                  </a:cubicBezTo>
                  <a:cubicBezTo>
                    <a:pt x="125" y="27"/>
                    <a:pt x="133" y="23"/>
                    <a:pt x="136" y="20"/>
                  </a:cubicBezTo>
                  <a:cubicBezTo>
                    <a:pt x="149" y="1"/>
                    <a:pt x="149" y="1"/>
                    <a:pt x="149" y="1"/>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3252788" y="3189288"/>
              <a:ext cx="412750" cy="365125"/>
            </a:xfrm>
            <a:custGeom>
              <a:avLst/>
              <a:gdLst/>
              <a:ahLst/>
              <a:cxnLst>
                <a:cxn ang="0">
                  <a:pos x="70" y="1"/>
                </a:cxn>
                <a:cxn ang="0">
                  <a:pos x="85" y="3"/>
                </a:cxn>
                <a:cxn ang="0">
                  <a:pos x="105" y="8"/>
                </a:cxn>
                <a:cxn ang="0">
                  <a:pos x="146" y="32"/>
                </a:cxn>
                <a:cxn ang="0">
                  <a:pos x="163" y="14"/>
                </a:cxn>
                <a:cxn ang="0">
                  <a:pos x="211" y="31"/>
                </a:cxn>
                <a:cxn ang="0">
                  <a:pos x="226" y="34"/>
                </a:cxn>
                <a:cxn ang="0">
                  <a:pos x="225" y="47"/>
                </a:cxn>
                <a:cxn ang="0">
                  <a:pos x="234" y="56"/>
                </a:cxn>
                <a:cxn ang="0">
                  <a:pos x="220" y="68"/>
                </a:cxn>
                <a:cxn ang="0">
                  <a:pos x="209" y="67"/>
                </a:cxn>
                <a:cxn ang="0">
                  <a:pos x="202" y="78"/>
                </a:cxn>
                <a:cxn ang="0">
                  <a:pos x="191" y="92"/>
                </a:cxn>
                <a:cxn ang="0">
                  <a:pos x="170" y="99"/>
                </a:cxn>
                <a:cxn ang="0">
                  <a:pos x="149" y="105"/>
                </a:cxn>
                <a:cxn ang="0">
                  <a:pos x="149" y="123"/>
                </a:cxn>
                <a:cxn ang="0">
                  <a:pos x="158" y="148"/>
                </a:cxn>
                <a:cxn ang="0">
                  <a:pos x="165" y="156"/>
                </a:cxn>
                <a:cxn ang="0">
                  <a:pos x="169" y="161"/>
                </a:cxn>
                <a:cxn ang="0">
                  <a:pos x="172" y="161"/>
                </a:cxn>
                <a:cxn ang="0">
                  <a:pos x="167" y="175"/>
                </a:cxn>
                <a:cxn ang="0">
                  <a:pos x="161" y="187"/>
                </a:cxn>
                <a:cxn ang="0">
                  <a:pos x="143" y="195"/>
                </a:cxn>
                <a:cxn ang="0">
                  <a:pos x="124" y="196"/>
                </a:cxn>
                <a:cxn ang="0">
                  <a:pos x="107" y="188"/>
                </a:cxn>
                <a:cxn ang="0">
                  <a:pos x="84" y="190"/>
                </a:cxn>
                <a:cxn ang="0">
                  <a:pos x="65" y="172"/>
                </a:cxn>
                <a:cxn ang="0">
                  <a:pos x="55" y="156"/>
                </a:cxn>
                <a:cxn ang="0">
                  <a:pos x="40" y="170"/>
                </a:cxn>
                <a:cxn ang="0">
                  <a:pos x="21" y="170"/>
                </a:cxn>
                <a:cxn ang="0">
                  <a:pos x="1" y="151"/>
                </a:cxn>
                <a:cxn ang="0">
                  <a:pos x="6" y="139"/>
                </a:cxn>
                <a:cxn ang="0">
                  <a:pos x="14" y="125"/>
                </a:cxn>
                <a:cxn ang="0">
                  <a:pos x="11" y="121"/>
                </a:cxn>
                <a:cxn ang="0">
                  <a:pos x="1" y="110"/>
                </a:cxn>
                <a:cxn ang="0">
                  <a:pos x="7" y="103"/>
                </a:cxn>
                <a:cxn ang="0">
                  <a:pos x="17" y="92"/>
                </a:cxn>
                <a:cxn ang="0">
                  <a:pos x="23" y="79"/>
                </a:cxn>
                <a:cxn ang="0">
                  <a:pos x="33" y="62"/>
                </a:cxn>
                <a:cxn ang="0">
                  <a:pos x="43" y="51"/>
                </a:cxn>
                <a:cxn ang="0">
                  <a:pos x="47" y="35"/>
                </a:cxn>
                <a:cxn ang="0">
                  <a:pos x="50" y="22"/>
                </a:cxn>
                <a:cxn ang="0">
                  <a:pos x="51" y="10"/>
                </a:cxn>
                <a:cxn ang="0">
                  <a:pos x="54" y="4"/>
                </a:cxn>
              </a:cxnLst>
              <a:rect l="0" t="0" r="r" b="b"/>
              <a:pathLst>
                <a:path w="234" h="208">
                  <a:moveTo>
                    <a:pt x="59" y="0"/>
                  </a:moveTo>
                  <a:cubicBezTo>
                    <a:pt x="63" y="0"/>
                    <a:pt x="66" y="2"/>
                    <a:pt x="70" y="1"/>
                  </a:cubicBezTo>
                  <a:cubicBezTo>
                    <a:pt x="72" y="1"/>
                    <a:pt x="74" y="1"/>
                    <a:pt x="76" y="1"/>
                  </a:cubicBezTo>
                  <a:cubicBezTo>
                    <a:pt x="77" y="3"/>
                    <a:pt x="82" y="1"/>
                    <a:pt x="85" y="3"/>
                  </a:cubicBezTo>
                  <a:cubicBezTo>
                    <a:pt x="87" y="5"/>
                    <a:pt x="87" y="8"/>
                    <a:pt x="91" y="8"/>
                  </a:cubicBezTo>
                  <a:cubicBezTo>
                    <a:pt x="95" y="8"/>
                    <a:pt x="100" y="7"/>
                    <a:pt x="105" y="8"/>
                  </a:cubicBezTo>
                  <a:cubicBezTo>
                    <a:pt x="111" y="9"/>
                    <a:pt x="112" y="13"/>
                    <a:pt x="117" y="15"/>
                  </a:cubicBezTo>
                  <a:cubicBezTo>
                    <a:pt x="124" y="16"/>
                    <a:pt x="139" y="35"/>
                    <a:pt x="146" y="32"/>
                  </a:cubicBezTo>
                  <a:cubicBezTo>
                    <a:pt x="150" y="31"/>
                    <a:pt x="156" y="32"/>
                    <a:pt x="158" y="31"/>
                  </a:cubicBezTo>
                  <a:cubicBezTo>
                    <a:pt x="159" y="31"/>
                    <a:pt x="159" y="15"/>
                    <a:pt x="163" y="14"/>
                  </a:cubicBezTo>
                  <a:cubicBezTo>
                    <a:pt x="174" y="13"/>
                    <a:pt x="189" y="19"/>
                    <a:pt x="194" y="29"/>
                  </a:cubicBezTo>
                  <a:cubicBezTo>
                    <a:pt x="198" y="35"/>
                    <a:pt x="206" y="32"/>
                    <a:pt x="211" y="31"/>
                  </a:cubicBezTo>
                  <a:cubicBezTo>
                    <a:pt x="216" y="31"/>
                    <a:pt x="221" y="34"/>
                    <a:pt x="226" y="34"/>
                  </a:cubicBezTo>
                  <a:cubicBezTo>
                    <a:pt x="226" y="34"/>
                    <a:pt x="226" y="34"/>
                    <a:pt x="226" y="34"/>
                  </a:cubicBezTo>
                  <a:cubicBezTo>
                    <a:pt x="226" y="37"/>
                    <a:pt x="225" y="38"/>
                    <a:pt x="225" y="41"/>
                  </a:cubicBezTo>
                  <a:cubicBezTo>
                    <a:pt x="225" y="47"/>
                    <a:pt x="225" y="47"/>
                    <a:pt x="225" y="47"/>
                  </a:cubicBezTo>
                  <a:cubicBezTo>
                    <a:pt x="225" y="49"/>
                    <a:pt x="222" y="53"/>
                    <a:pt x="224" y="55"/>
                  </a:cubicBezTo>
                  <a:cubicBezTo>
                    <a:pt x="226" y="56"/>
                    <a:pt x="232" y="56"/>
                    <a:pt x="234" y="56"/>
                  </a:cubicBezTo>
                  <a:cubicBezTo>
                    <a:pt x="234" y="60"/>
                    <a:pt x="227" y="62"/>
                    <a:pt x="226" y="65"/>
                  </a:cubicBezTo>
                  <a:cubicBezTo>
                    <a:pt x="224" y="68"/>
                    <a:pt x="225" y="69"/>
                    <a:pt x="220" y="68"/>
                  </a:cubicBezTo>
                  <a:cubicBezTo>
                    <a:pt x="217" y="68"/>
                    <a:pt x="214" y="65"/>
                    <a:pt x="212" y="65"/>
                  </a:cubicBezTo>
                  <a:cubicBezTo>
                    <a:pt x="211" y="65"/>
                    <a:pt x="210" y="67"/>
                    <a:pt x="209" y="67"/>
                  </a:cubicBezTo>
                  <a:cubicBezTo>
                    <a:pt x="207" y="67"/>
                    <a:pt x="203" y="66"/>
                    <a:pt x="203" y="69"/>
                  </a:cubicBezTo>
                  <a:cubicBezTo>
                    <a:pt x="203" y="72"/>
                    <a:pt x="203" y="75"/>
                    <a:pt x="202" y="78"/>
                  </a:cubicBezTo>
                  <a:cubicBezTo>
                    <a:pt x="201" y="79"/>
                    <a:pt x="203" y="84"/>
                    <a:pt x="200" y="84"/>
                  </a:cubicBezTo>
                  <a:cubicBezTo>
                    <a:pt x="195" y="84"/>
                    <a:pt x="201" y="95"/>
                    <a:pt x="191" y="92"/>
                  </a:cubicBezTo>
                  <a:cubicBezTo>
                    <a:pt x="186" y="90"/>
                    <a:pt x="183" y="87"/>
                    <a:pt x="179" y="93"/>
                  </a:cubicBezTo>
                  <a:cubicBezTo>
                    <a:pt x="177" y="96"/>
                    <a:pt x="175" y="101"/>
                    <a:pt x="170" y="99"/>
                  </a:cubicBezTo>
                  <a:cubicBezTo>
                    <a:pt x="168" y="99"/>
                    <a:pt x="163" y="93"/>
                    <a:pt x="162" y="97"/>
                  </a:cubicBezTo>
                  <a:cubicBezTo>
                    <a:pt x="161" y="101"/>
                    <a:pt x="146" y="102"/>
                    <a:pt x="149" y="105"/>
                  </a:cubicBezTo>
                  <a:cubicBezTo>
                    <a:pt x="155" y="110"/>
                    <a:pt x="150" y="112"/>
                    <a:pt x="147" y="115"/>
                  </a:cubicBezTo>
                  <a:cubicBezTo>
                    <a:pt x="144" y="117"/>
                    <a:pt x="149" y="120"/>
                    <a:pt x="149" y="123"/>
                  </a:cubicBezTo>
                  <a:cubicBezTo>
                    <a:pt x="150" y="127"/>
                    <a:pt x="159" y="124"/>
                    <a:pt x="155" y="131"/>
                  </a:cubicBezTo>
                  <a:cubicBezTo>
                    <a:pt x="151" y="138"/>
                    <a:pt x="154" y="141"/>
                    <a:pt x="158" y="148"/>
                  </a:cubicBezTo>
                  <a:cubicBezTo>
                    <a:pt x="159" y="150"/>
                    <a:pt x="159" y="152"/>
                    <a:pt x="162" y="153"/>
                  </a:cubicBezTo>
                  <a:cubicBezTo>
                    <a:pt x="163" y="153"/>
                    <a:pt x="165" y="155"/>
                    <a:pt x="165" y="156"/>
                  </a:cubicBezTo>
                  <a:cubicBezTo>
                    <a:pt x="165" y="158"/>
                    <a:pt x="165" y="159"/>
                    <a:pt x="167" y="160"/>
                  </a:cubicBezTo>
                  <a:cubicBezTo>
                    <a:pt x="167" y="160"/>
                    <a:pt x="168" y="161"/>
                    <a:pt x="169" y="161"/>
                  </a:cubicBezTo>
                  <a:cubicBezTo>
                    <a:pt x="170" y="161"/>
                    <a:pt x="171" y="161"/>
                    <a:pt x="172" y="161"/>
                  </a:cubicBezTo>
                  <a:cubicBezTo>
                    <a:pt x="172" y="161"/>
                    <a:pt x="172" y="161"/>
                    <a:pt x="172" y="161"/>
                  </a:cubicBezTo>
                  <a:cubicBezTo>
                    <a:pt x="172" y="166"/>
                    <a:pt x="168" y="166"/>
                    <a:pt x="169" y="170"/>
                  </a:cubicBezTo>
                  <a:cubicBezTo>
                    <a:pt x="169" y="173"/>
                    <a:pt x="170" y="173"/>
                    <a:pt x="167" y="175"/>
                  </a:cubicBezTo>
                  <a:cubicBezTo>
                    <a:pt x="164" y="177"/>
                    <a:pt x="169" y="183"/>
                    <a:pt x="169" y="187"/>
                  </a:cubicBezTo>
                  <a:cubicBezTo>
                    <a:pt x="169" y="189"/>
                    <a:pt x="163" y="187"/>
                    <a:pt x="161" y="187"/>
                  </a:cubicBezTo>
                  <a:cubicBezTo>
                    <a:pt x="156" y="187"/>
                    <a:pt x="157" y="199"/>
                    <a:pt x="152" y="197"/>
                  </a:cubicBezTo>
                  <a:cubicBezTo>
                    <a:pt x="148" y="196"/>
                    <a:pt x="147" y="195"/>
                    <a:pt x="143" y="195"/>
                  </a:cubicBezTo>
                  <a:cubicBezTo>
                    <a:pt x="140" y="195"/>
                    <a:pt x="136" y="196"/>
                    <a:pt x="134" y="198"/>
                  </a:cubicBezTo>
                  <a:cubicBezTo>
                    <a:pt x="128" y="208"/>
                    <a:pt x="130" y="189"/>
                    <a:pt x="124" y="196"/>
                  </a:cubicBezTo>
                  <a:cubicBezTo>
                    <a:pt x="119" y="203"/>
                    <a:pt x="116" y="192"/>
                    <a:pt x="116" y="192"/>
                  </a:cubicBezTo>
                  <a:cubicBezTo>
                    <a:pt x="110" y="191"/>
                    <a:pt x="108" y="196"/>
                    <a:pt x="107" y="188"/>
                  </a:cubicBezTo>
                  <a:cubicBezTo>
                    <a:pt x="105" y="178"/>
                    <a:pt x="98" y="185"/>
                    <a:pt x="92" y="182"/>
                  </a:cubicBezTo>
                  <a:cubicBezTo>
                    <a:pt x="90" y="181"/>
                    <a:pt x="90" y="196"/>
                    <a:pt x="84" y="190"/>
                  </a:cubicBezTo>
                  <a:cubicBezTo>
                    <a:pt x="79" y="183"/>
                    <a:pt x="67" y="193"/>
                    <a:pt x="68" y="180"/>
                  </a:cubicBezTo>
                  <a:cubicBezTo>
                    <a:pt x="69" y="176"/>
                    <a:pt x="65" y="176"/>
                    <a:pt x="65" y="172"/>
                  </a:cubicBezTo>
                  <a:cubicBezTo>
                    <a:pt x="65" y="168"/>
                    <a:pt x="69" y="164"/>
                    <a:pt x="64" y="160"/>
                  </a:cubicBezTo>
                  <a:cubicBezTo>
                    <a:pt x="61" y="160"/>
                    <a:pt x="58" y="157"/>
                    <a:pt x="55" y="156"/>
                  </a:cubicBezTo>
                  <a:cubicBezTo>
                    <a:pt x="46" y="155"/>
                    <a:pt x="52" y="166"/>
                    <a:pt x="44" y="168"/>
                  </a:cubicBezTo>
                  <a:cubicBezTo>
                    <a:pt x="42" y="168"/>
                    <a:pt x="41" y="169"/>
                    <a:pt x="40" y="170"/>
                  </a:cubicBezTo>
                  <a:cubicBezTo>
                    <a:pt x="37" y="171"/>
                    <a:pt x="36" y="170"/>
                    <a:pt x="34" y="169"/>
                  </a:cubicBezTo>
                  <a:cubicBezTo>
                    <a:pt x="29" y="169"/>
                    <a:pt x="25" y="171"/>
                    <a:pt x="21" y="170"/>
                  </a:cubicBezTo>
                  <a:cubicBezTo>
                    <a:pt x="15" y="168"/>
                    <a:pt x="18" y="161"/>
                    <a:pt x="13" y="158"/>
                  </a:cubicBezTo>
                  <a:cubicBezTo>
                    <a:pt x="9" y="155"/>
                    <a:pt x="5" y="154"/>
                    <a:pt x="1" y="151"/>
                  </a:cubicBezTo>
                  <a:cubicBezTo>
                    <a:pt x="1" y="151"/>
                    <a:pt x="1" y="151"/>
                    <a:pt x="1" y="151"/>
                  </a:cubicBezTo>
                  <a:cubicBezTo>
                    <a:pt x="4" y="148"/>
                    <a:pt x="6" y="144"/>
                    <a:pt x="6" y="139"/>
                  </a:cubicBezTo>
                  <a:cubicBezTo>
                    <a:pt x="5" y="133"/>
                    <a:pt x="17" y="139"/>
                    <a:pt x="13" y="131"/>
                  </a:cubicBezTo>
                  <a:cubicBezTo>
                    <a:pt x="12" y="129"/>
                    <a:pt x="15" y="128"/>
                    <a:pt x="14" y="125"/>
                  </a:cubicBezTo>
                  <a:cubicBezTo>
                    <a:pt x="14" y="124"/>
                    <a:pt x="13" y="122"/>
                    <a:pt x="12" y="121"/>
                  </a:cubicBezTo>
                  <a:cubicBezTo>
                    <a:pt x="12" y="121"/>
                    <a:pt x="12" y="121"/>
                    <a:pt x="11" y="121"/>
                  </a:cubicBezTo>
                  <a:cubicBezTo>
                    <a:pt x="11" y="119"/>
                    <a:pt x="8" y="118"/>
                    <a:pt x="7" y="117"/>
                  </a:cubicBezTo>
                  <a:cubicBezTo>
                    <a:pt x="5" y="115"/>
                    <a:pt x="2" y="113"/>
                    <a:pt x="1" y="110"/>
                  </a:cubicBezTo>
                  <a:cubicBezTo>
                    <a:pt x="1" y="109"/>
                    <a:pt x="0" y="105"/>
                    <a:pt x="2" y="104"/>
                  </a:cubicBezTo>
                  <a:cubicBezTo>
                    <a:pt x="4" y="104"/>
                    <a:pt x="6" y="105"/>
                    <a:pt x="7" y="103"/>
                  </a:cubicBezTo>
                  <a:cubicBezTo>
                    <a:pt x="9" y="101"/>
                    <a:pt x="6" y="98"/>
                    <a:pt x="12" y="97"/>
                  </a:cubicBezTo>
                  <a:cubicBezTo>
                    <a:pt x="16" y="97"/>
                    <a:pt x="16" y="95"/>
                    <a:pt x="17" y="92"/>
                  </a:cubicBezTo>
                  <a:cubicBezTo>
                    <a:pt x="17" y="89"/>
                    <a:pt x="20" y="88"/>
                    <a:pt x="21" y="86"/>
                  </a:cubicBezTo>
                  <a:cubicBezTo>
                    <a:pt x="22" y="84"/>
                    <a:pt x="20" y="80"/>
                    <a:pt x="23" y="79"/>
                  </a:cubicBezTo>
                  <a:cubicBezTo>
                    <a:pt x="31" y="77"/>
                    <a:pt x="23" y="75"/>
                    <a:pt x="29" y="71"/>
                  </a:cubicBezTo>
                  <a:cubicBezTo>
                    <a:pt x="33" y="69"/>
                    <a:pt x="31" y="66"/>
                    <a:pt x="33" y="62"/>
                  </a:cubicBezTo>
                  <a:cubicBezTo>
                    <a:pt x="34" y="57"/>
                    <a:pt x="34" y="59"/>
                    <a:pt x="38" y="58"/>
                  </a:cubicBezTo>
                  <a:cubicBezTo>
                    <a:pt x="44" y="58"/>
                    <a:pt x="48" y="56"/>
                    <a:pt x="43" y="51"/>
                  </a:cubicBezTo>
                  <a:cubicBezTo>
                    <a:pt x="39" y="46"/>
                    <a:pt x="48" y="45"/>
                    <a:pt x="51" y="42"/>
                  </a:cubicBezTo>
                  <a:cubicBezTo>
                    <a:pt x="51" y="39"/>
                    <a:pt x="49" y="37"/>
                    <a:pt x="47" y="35"/>
                  </a:cubicBezTo>
                  <a:cubicBezTo>
                    <a:pt x="46" y="33"/>
                    <a:pt x="44" y="32"/>
                    <a:pt x="46" y="30"/>
                  </a:cubicBezTo>
                  <a:cubicBezTo>
                    <a:pt x="48" y="28"/>
                    <a:pt x="51" y="26"/>
                    <a:pt x="50" y="22"/>
                  </a:cubicBezTo>
                  <a:cubicBezTo>
                    <a:pt x="50" y="20"/>
                    <a:pt x="49" y="19"/>
                    <a:pt x="49" y="17"/>
                  </a:cubicBezTo>
                  <a:cubicBezTo>
                    <a:pt x="48" y="15"/>
                    <a:pt x="50" y="11"/>
                    <a:pt x="51" y="10"/>
                  </a:cubicBezTo>
                  <a:cubicBezTo>
                    <a:pt x="54" y="4"/>
                    <a:pt x="54" y="4"/>
                    <a:pt x="54" y="4"/>
                  </a:cubicBezTo>
                  <a:cubicBezTo>
                    <a:pt x="54" y="4"/>
                    <a:pt x="54" y="4"/>
                    <a:pt x="54" y="4"/>
                  </a:cubicBezTo>
                  <a:cubicBezTo>
                    <a:pt x="59" y="0"/>
                    <a:pt x="59" y="0"/>
                    <a:pt x="59"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p:cNvSpPr>
            <p:nvPr/>
          </p:nvSpPr>
          <p:spPr bwMode="auto">
            <a:xfrm>
              <a:off x="3506788" y="3222625"/>
              <a:ext cx="266700" cy="300038"/>
            </a:xfrm>
            <a:custGeom>
              <a:avLst/>
              <a:gdLst/>
              <a:ahLst/>
              <a:cxnLst>
                <a:cxn ang="0">
                  <a:pos x="86" y="7"/>
                </a:cxn>
                <a:cxn ang="0">
                  <a:pos x="103" y="23"/>
                </a:cxn>
                <a:cxn ang="0">
                  <a:pos x="124" y="11"/>
                </a:cxn>
                <a:cxn ang="0">
                  <a:pos x="141" y="0"/>
                </a:cxn>
                <a:cxn ang="0">
                  <a:pos x="143" y="18"/>
                </a:cxn>
                <a:cxn ang="0">
                  <a:pos x="151" y="38"/>
                </a:cxn>
                <a:cxn ang="0">
                  <a:pos x="150" y="43"/>
                </a:cxn>
                <a:cxn ang="0">
                  <a:pos x="142" y="53"/>
                </a:cxn>
                <a:cxn ang="0">
                  <a:pos x="122" y="58"/>
                </a:cxn>
                <a:cxn ang="0">
                  <a:pos x="112" y="83"/>
                </a:cxn>
                <a:cxn ang="0">
                  <a:pos x="104" y="99"/>
                </a:cxn>
                <a:cxn ang="0">
                  <a:pos x="102" y="106"/>
                </a:cxn>
                <a:cxn ang="0">
                  <a:pos x="83" y="115"/>
                </a:cxn>
                <a:cxn ang="0">
                  <a:pos x="73" y="139"/>
                </a:cxn>
                <a:cxn ang="0">
                  <a:pos x="68" y="144"/>
                </a:cxn>
                <a:cxn ang="0">
                  <a:pos x="67" y="157"/>
                </a:cxn>
                <a:cxn ang="0">
                  <a:pos x="55" y="167"/>
                </a:cxn>
                <a:cxn ang="0">
                  <a:pos x="49" y="171"/>
                </a:cxn>
                <a:cxn ang="0">
                  <a:pos x="40" y="160"/>
                </a:cxn>
                <a:cxn ang="0">
                  <a:pos x="28" y="142"/>
                </a:cxn>
                <a:cxn ang="0">
                  <a:pos x="25" y="142"/>
                </a:cxn>
                <a:cxn ang="0">
                  <a:pos x="21" y="137"/>
                </a:cxn>
                <a:cxn ang="0">
                  <a:pos x="14" y="129"/>
                </a:cxn>
                <a:cxn ang="0">
                  <a:pos x="5" y="104"/>
                </a:cxn>
                <a:cxn ang="0">
                  <a:pos x="5" y="86"/>
                </a:cxn>
                <a:cxn ang="0">
                  <a:pos x="26" y="80"/>
                </a:cxn>
                <a:cxn ang="0">
                  <a:pos x="47" y="73"/>
                </a:cxn>
                <a:cxn ang="0">
                  <a:pos x="58" y="59"/>
                </a:cxn>
                <a:cxn ang="0">
                  <a:pos x="65" y="48"/>
                </a:cxn>
                <a:cxn ang="0">
                  <a:pos x="76" y="49"/>
                </a:cxn>
                <a:cxn ang="0">
                  <a:pos x="90" y="37"/>
                </a:cxn>
                <a:cxn ang="0">
                  <a:pos x="81" y="28"/>
                </a:cxn>
                <a:cxn ang="0">
                  <a:pos x="82" y="15"/>
                </a:cxn>
              </a:cxnLst>
              <a:rect l="0" t="0" r="r" b="b"/>
              <a:pathLst>
                <a:path w="152" h="171">
                  <a:moveTo>
                    <a:pt x="82" y="15"/>
                  </a:moveTo>
                  <a:cubicBezTo>
                    <a:pt x="82" y="13"/>
                    <a:pt x="84" y="7"/>
                    <a:pt x="86" y="7"/>
                  </a:cubicBezTo>
                  <a:cubicBezTo>
                    <a:pt x="88" y="8"/>
                    <a:pt x="92" y="9"/>
                    <a:pt x="94" y="10"/>
                  </a:cubicBezTo>
                  <a:cubicBezTo>
                    <a:pt x="98" y="13"/>
                    <a:pt x="97" y="21"/>
                    <a:pt x="103" y="23"/>
                  </a:cubicBezTo>
                  <a:cubicBezTo>
                    <a:pt x="106" y="24"/>
                    <a:pt x="110" y="22"/>
                    <a:pt x="114" y="23"/>
                  </a:cubicBezTo>
                  <a:cubicBezTo>
                    <a:pt x="123" y="25"/>
                    <a:pt x="115" y="9"/>
                    <a:pt x="124" y="11"/>
                  </a:cubicBezTo>
                  <a:cubicBezTo>
                    <a:pt x="131" y="13"/>
                    <a:pt x="128" y="5"/>
                    <a:pt x="133" y="4"/>
                  </a:cubicBezTo>
                  <a:cubicBezTo>
                    <a:pt x="134" y="0"/>
                    <a:pt x="138" y="0"/>
                    <a:pt x="141" y="0"/>
                  </a:cubicBezTo>
                  <a:cubicBezTo>
                    <a:pt x="142" y="3"/>
                    <a:pt x="146" y="6"/>
                    <a:pt x="146" y="10"/>
                  </a:cubicBezTo>
                  <a:cubicBezTo>
                    <a:pt x="146" y="13"/>
                    <a:pt x="143" y="15"/>
                    <a:pt x="143" y="18"/>
                  </a:cubicBezTo>
                  <a:cubicBezTo>
                    <a:pt x="143" y="23"/>
                    <a:pt x="147" y="25"/>
                    <a:pt x="144" y="30"/>
                  </a:cubicBezTo>
                  <a:cubicBezTo>
                    <a:pt x="140" y="39"/>
                    <a:pt x="148" y="36"/>
                    <a:pt x="151" y="38"/>
                  </a:cubicBezTo>
                  <a:cubicBezTo>
                    <a:pt x="151" y="38"/>
                    <a:pt x="151" y="38"/>
                    <a:pt x="151" y="38"/>
                  </a:cubicBezTo>
                  <a:cubicBezTo>
                    <a:pt x="150" y="43"/>
                    <a:pt x="150" y="43"/>
                    <a:pt x="150" y="43"/>
                  </a:cubicBezTo>
                  <a:cubicBezTo>
                    <a:pt x="150" y="46"/>
                    <a:pt x="152" y="48"/>
                    <a:pt x="151" y="50"/>
                  </a:cubicBezTo>
                  <a:cubicBezTo>
                    <a:pt x="149" y="53"/>
                    <a:pt x="144" y="52"/>
                    <a:pt x="142" y="53"/>
                  </a:cubicBezTo>
                  <a:cubicBezTo>
                    <a:pt x="137" y="53"/>
                    <a:pt x="132" y="62"/>
                    <a:pt x="127" y="55"/>
                  </a:cubicBezTo>
                  <a:cubicBezTo>
                    <a:pt x="125" y="51"/>
                    <a:pt x="124" y="56"/>
                    <a:pt x="122" y="58"/>
                  </a:cubicBezTo>
                  <a:cubicBezTo>
                    <a:pt x="121" y="60"/>
                    <a:pt x="119" y="65"/>
                    <a:pt x="120" y="67"/>
                  </a:cubicBezTo>
                  <a:cubicBezTo>
                    <a:pt x="122" y="73"/>
                    <a:pt x="116" y="79"/>
                    <a:pt x="112" y="83"/>
                  </a:cubicBezTo>
                  <a:cubicBezTo>
                    <a:pt x="107" y="86"/>
                    <a:pt x="110" y="86"/>
                    <a:pt x="109" y="90"/>
                  </a:cubicBezTo>
                  <a:cubicBezTo>
                    <a:pt x="107" y="96"/>
                    <a:pt x="104" y="92"/>
                    <a:pt x="104" y="99"/>
                  </a:cubicBezTo>
                  <a:cubicBezTo>
                    <a:pt x="105" y="101"/>
                    <a:pt x="104" y="103"/>
                    <a:pt x="106" y="105"/>
                  </a:cubicBezTo>
                  <a:cubicBezTo>
                    <a:pt x="108" y="107"/>
                    <a:pt x="104" y="106"/>
                    <a:pt x="102" y="106"/>
                  </a:cubicBezTo>
                  <a:cubicBezTo>
                    <a:pt x="98" y="106"/>
                    <a:pt x="97" y="111"/>
                    <a:pt x="92" y="111"/>
                  </a:cubicBezTo>
                  <a:cubicBezTo>
                    <a:pt x="88" y="111"/>
                    <a:pt x="86" y="113"/>
                    <a:pt x="83" y="115"/>
                  </a:cubicBezTo>
                  <a:cubicBezTo>
                    <a:pt x="79" y="117"/>
                    <a:pt x="75" y="120"/>
                    <a:pt x="74" y="124"/>
                  </a:cubicBezTo>
                  <a:cubicBezTo>
                    <a:pt x="71" y="131"/>
                    <a:pt x="72" y="132"/>
                    <a:pt x="73" y="139"/>
                  </a:cubicBezTo>
                  <a:cubicBezTo>
                    <a:pt x="73" y="139"/>
                    <a:pt x="73" y="139"/>
                    <a:pt x="73" y="139"/>
                  </a:cubicBezTo>
                  <a:cubicBezTo>
                    <a:pt x="70" y="139"/>
                    <a:pt x="69" y="142"/>
                    <a:pt x="68" y="144"/>
                  </a:cubicBezTo>
                  <a:cubicBezTo>
                    <a:pt x="67" y="147"/>
                    <a:pt x="66" y="146"/>
                    <a:pt x="63" y="147"/>
                  </a:cubicBezTo>
                  <a:cubicBezTo>
                    <a:pt x="59" y="149"/>
                    <a:pt x="68" y="156"/>
                    <a:pt x="67" y="157"/>
                  </a:cubicBezTo>
                  <a:cubicBezTo>
                    <a:pt x="66" y="159"/>
                    <a:pt x="66" y="163"/>
                    <a:pt x="64" y="165"/>
                  </a:cubicBezTo>
                  <a:cubicBezTo>
                    <a:pt x="62" y="167"/>
                    <a:pt x="56" y="164"/>
                    <a:pt x="55" y="167"/>
                  </a:cubicBezTo>
                  <a:cubicBezTo>
                    <a:pt x="53" y="170"/>
                    <a:pt x="53" y="170"/>
                    <a:pt x="49" y="171"/>
                  </a:cubicBezTo>
                  <a:cubicBezTo>
                    <a:pt x="49" y="171"/>
                    <a:pt x="49" y="171"/>
                    <a:pt x="49" y="171"/>
                  </a:cubicBezTo>
                  <a:cubicBezTo>
                    <a:pt x="47" y="170"/>
                    <a:pt x="45" y="167"/>
                    <a:pt x="44" y="166"/>
                  </a:cubicBezTo>
                  <a:cubicBezTo>
                    <a:pt x="43" y="164"/>
                    <a:pt x="41" y="162"/>
                    <a:pt x="40" y="160"/>
                  </a:cubicBezTo>
                  <a:cubicBezTo>
                    <a:pt x="38" y="154"/>
                    <a:pt x="46" y="149"/>
                    <a:pt x="39" y="147"/>
                  </a:cubicBezTo>
                  <a:cubicBezTo>
                    <a:pt x="35" y="146"/>
                    <a:pt x="32" y="143"/>
                    <a:pt x="28" y="142"/>
                  </a:cubicBezTo>
                  <a:cubicBezTo>
                    <a:pt x="28" y="142"/>
                    <a:pt x="28" y="142"/>
                    <a:pt x="28" y="142"/>
                  </a:cubicBezTo>
                  <a:cubicBezTo>
                    <a:pt x="27" y="142"/>
                    <a:pt x="26" y="142"/>
                    <a:pt x="25" y="142"/>
                  </a:cubicBezTo>
                  <a:cubicBezTo>
                    <a:pt x="24" y="142"/>
                    <a:pt x="23" y="141"/>
                    <a:pt x="23" y="141"/>
                  </a:cubicBezTo>
                  <a:cubicBezTo>
                    <a:pt x="21" y="140"/>
                    <a:pt x="21" y="139"/>
                    <a:pt x="21" y="137"/>
                  </a:cubicBezTo>
                  <a:cubicBezTo>
                    <a:pt x="21" y="136"/>
                    <a:pt x="19" y="134"/>
                    <a:pt x="18" y="134"/>
                  </a:cubicBezTo>
                  <a:cubicBezTo>
                    <a:pt x="15" y="133"/>
                    <a:pt x="15" y="131"/>
                    <a:pt x="14" y="129"/>
                  </a:cubicBezTo>
                  <a:cubicBezTo>
                    <a:pt x="10" y="122"/>
                    <a:pt x="7" y="119"/>
                    <a:pt x="11" y="112"/>
                  </a:cubicBezTo>
                  <a:cubicBezTo>
                    <a:pt x="15" y="105"/>
                    <a:pt x="6" y="108"/>
                    <a:pt x="5" y="104"/>
                  </a:cubicBezTo>
                  <a:cubicBezTo>
                    <a:pt x="5" y="101"/>
                    <a:pt x="0" y="98"/>
                    <a:pt x="3" y="96"/>
                  </a:cubicBezTo>
                  <a:cubicBezTo>
                    <a:pt x="6" y="93"/>
                    <a:pt x="11" y="91"/>
                    <a:pt x="5" y="86"/>
                  </a:cubicBezTo>
                  <a:cubicBezTo>
                    <a:pt x="2" y="83"/>
                    <a:pt x="17" y="82"/>
                    <a:pt x="18" y="78"/>
                  </a:cubicBezTo>
                  <a:cubicBezTo>
                    <a:pt x="19" y="74"/>
                    <a:pt x="24" y="80"/>
                    <a:pt x="26" y="80"/>
                  </a:cubicBezTo>
                  <a:cubicBezTo>
                    <a:pt x="31" y="82"/>
                    <a:pt x="33" y="77"/>
                    <a:pt x="35" y="74"/>
                  </a:cubicBezTo>
                  <a:cubicBezTo>
                    <a:pt x="39" y="68"/>
                    <a:pt x="42" y="71"/>
                    <a:pt x="47" y="73"/>
                  </a:cubicBezTo>
                  <a:cubicBezTo>
                    <a:pt x="57" y="76"/>
                    <a:pt x="51" y="65"/>
                    <a:pt x="56" y="65"/>
                  </a:cubicBezTo>
                  <a:cubicBezTo>
                    <a:pt x="59" y="65"/>
                    <a:pt x="57" y="60"/>
                    <a:pt x="58" y="59"/>
                  </a:cubicBezTo>
                  <a:cubicBezTo>
                    <a:pt x="59" y="56"/>
                    <a:pt x="59" y="53"/>
                    <a:pt x="59" y="50"/>
                  </a:cubicBezTo>
                  <a:cubicBezTo>
                    <a:pt x="59" y="47"/>
                    <a:pt x="63" y="48"/>
                    <a:pt x="65" y="48"/>
                  </a:cubicBezTo>
                  <a:cubicBezTo>
                    <a:pt x="66" y="48"/>
                    <a:pt x="67" y="46"/>
                    <a:pt x="68" y="46"/>
                  </a:cubicBezTo>
                  <a:cubicBezTo>
                    <a:pt x="70" y="46"/>
                    <a:pt x="73" y="49"/>
                    <a:pt x="76" y="49"/>
                  </a:cubicBezTo>
                  <a:cubicBezTo>
                    <a:pt x="81" y="50"/>
                    <a:pt x="80" y="49"/>
                    <a:pt x="82" y="46"/>
                  </a:cubicBezTo>
                  <a:cubicBezTo>
                    <a:pt x="83" y="43"/>
                    <a:pt x="90" y="41"/>
                    <a:pt x="90" y="37"/>
                  </a:cubicBezTo>
                  <a:cubicBezTo>
                    <a:pt x="88" y="37"/>
                    <a:pt x="82" y="37"/>
                    <a:pt x="80" y="36"/>
                  </a:cubicBezTo>
                  <a:cubicBezTo>
                    <a:pt x="78" y="34"/>
                    <a:pt x="81" y="30"/>
                    <a:pt x="81" y="28"/>
                  </a:cubicBezTo>
                  <a:cubicBezTo>
                    <a:pt x="81" y="22"/>
                    <a:pt x="81" y="22"/>
                    <a:pt x="81" y="22"/>
                  </a:cubicBezTo>
                  <a:cubicBezTo>
                    <a:pt x="81" y="19"/>
                    <a:pt x="82" y="18"/>
                    <a:pt x="82" y="15"/>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p:cNvSpPr>
            <p:nvPr/>
          </p:nvSpPr>
          <p:spPr bwMode="auto">
            <a:xfrm>
              <a:off x="3632200" y="3273425"/>
              <a:ext cx="330200" cy="330200"/>
            </a:xfrm>
            <a:custGeom>
              <a:avLst/>
              <a:gdLst/>
              <a:ahLst/>
              <a:cxnLst>
                <a:cxn ang="0">
                  <a:pos x="90" y="7"/>
                </a:cxn>
                <a:cxn ang="0">
                  <a:pos x="102" y="22"/>
                </a:cxn>
                <a:cxn ang="0">
                  <a:pos x="125" y="13"/>
                </a:cxn>
                <a:cxn ang="0">
                  <a:pos x="136" y="3"/>
                </a:cxn>
                <a:cxn ang="0">
                  <a:pos x="131" y="11"/>
                </a:cxn>
                <a:cxn ang="0">
                  <a:pos x="143" y="25"/>
                </a:cxn>
                <a:cxn ang="0">
                  <a:pos x="155" y="24"/>
                </a:cxn>
                <a:cxn ang="0">
                  <a:pos x="168" y="33"/>
                </a:cxn>
                <a:cxn ang="0">
                  <a:pos x="154" y="60"/>
                </a:cxn>
                <a:cxn ang="0">
                  <a:pos x="145" y="51"/>
                </a:cxn>
                <a:cxn ang="0">
                  <a:pos x="138" y="62"/>
                </a:cxn>
                <a:cxn ang="0">
                  <a:pos x="142" y="66"/>
                </a:cxn>
                <a:cxn ang="0">
                  <a:pos x="134" y="83"/>
                </a:cxn>
                <a:cxn ang="0">
                  <a:pos x="131" y="101"/>
                </a:cxn>
                <a:cxn ang="0">
                  <a:pos x="154" y="97"/>
                </a:cxn>
                <a:cxn ang="0">
                  <a:pos x="179" y="74"/>
                </a:cxn>
                <a:cxn ang="0">
                  <a:pos x="187" y="90"/>
                </a:cxn>
                <a:cxn ang="0">
                  <a:pos x="175" y="102"/>
                </a:cxn>
                <a:cxn ang="0">
                  <a:pos x="156" y="120"/>
                </a:cxn>
                <a:cxn ang="0">
                  <a:pos x="168" y="122"/>
                </a:cxn>
                <a:cxn ang="0">
                  <a:pos x="170" y="134"/>
                </a:cxn>
                <a:cxn ang="0">
                  <a:pos x="163" y="148"/>
                </a:cxn>
                <a:cxn ang="0">
                  <a:pos x="165" y="170"/>
                </a:cxn>
                <a:cxn ang="0">
                  <a:pos x="159" y="172"/>
                </a:cxn>
                <a:cxn ang="0">
                  <a:pos x="151" y="180"/>
                </a:cxn>
                <a:cxn ang="0">
                  <a:pos x="124" y="183"/>
                </a:cxn>
                <a:cxn ang="0">
                  <a:pos x="118" y="185"/>
                </a:cxn>
                <a:cxn ang="0">
                  <a:pos x="123" y="168"/>
                </a:cxn>
                <a:cxn ang="0">
                  <a:pos x="89" y="150"/>
                </a:cxn>
                <a:cxn ang="0">
                  <a:pos x="78" y="144"/>
                </a:cxn>
                <a:cxn ang="0">
                  <a:pos x="54" y="167"/>
                </a:cxn>
                <a:cxn ang="0">
                  <a:pos x="41" y="153"/>
                </a:cxn>
                <a:cxn ang="0">
                  <a:pos x="38" y="134"/>
                </a:cxn>
                <a:cxn ang="0">
                  <a:pos x="2" y="110"/>
                </a:cxn>
                <a:cxn ang="0">
                  <a:pos x="3" y="95"/>
                </a:cxn>
                <a:cxn ang="0">
                  <a:pos x="21" y="82"/>
                </a:cxn>
                <a:cxn ang="0">
                  <a:pos x="35" y="76"/>
                </a:cxn>
                <a:cxn ang="0">
                  <a:pos x="38" y="61"/>
                </a:cxn>
                <a:cxn ang="0">
                  <a:pos x="49" y="38"/>
                </a:cxn>
                <a:cxn ang="0">
                  <a:pos x="56" y="26"/>
                </a:cxn>
                <a:cxn ang="0">
                  <a:pos x="80" y="21"/>
                </a:cxn>
                <a:cxn ang="0">
                  <a:pos x="80" y="9"/>
                </a:cxn>
              </a:cxnLst>
              <a:rect l="0" t="0" r="r" b="b"/>
              <a:pathLst>
                <a:path w="188" h="188">
                  <a:moveTo>
                    <a:pt x="80" y="9"/>
                  </a:moveTo>
                  <a:cubicBezTo>
                    <a:pt x="83" y="9"/>
                    <a:pt x="87" y="7"/>
                    <a:pt x="90" y="7"/>
                  </a:cubicBezTo>
                  <a:cubicBezTo>
                    <a:pt x="90" y="12"/>
                    <a:pt x="94" y="14"/>
                    <a:pt x="98" y="17"/>
                  </a:cubicBezTo>
                  <a:cubicBezTo>
                    <a:pt x="100" y="18"/>
                    <a:pt x="100" y="21"/>
                    <a:pt x="102" y="22"/>
                  </a:cubicBezTo>
                  <a:cubicBezTo>
                    <a:pt x="105" y="24"/>
                    <a:pt x="110" y="20"/>
                    <a:pt x="114" y="20"/>
                  </a:cubicBezTo>
                  <a:cubicBezTo>
                    <a:pt x="120" y="21"/>
                    <a:pt x="125" y="21"/>
                    <a:pt x="125" y="13"/>
                  </a:cubicBezTo>
                  <a:cubicBezTo>
                    <a:pt x="125" y="10"/>
                    <a:pt x="119" y="0"/>
                    <a:pt x="128" y="2"/>
                  </a:cubicBezTo>
                  <a:cubicBezTo>
                    <a:pt x="136" y="3"/>
                    <a:pt x="136" y="3"/>
                    <a:pt x="136" y="3"/>
                  </a:cubicBezTo>
                  <a:cubicBezTo>
                    <a:pt x="136" y="3"/>
                    <a:pt x="136" y="3"/>
                    <a:pt x="136" y="3"/>
                  </a:cubicBezTo>
                  <a:cubicBezTo>
                    <a:pt x="138" y="9"/>
                    <a:pt x="128" y="6"/>
                    <a:pt x="131" y="11"/>
                  </a:cubicBezTo>
                  <a:cubicBezTo>
                    <a:pt x="132" y="14"/>
                    <a:pt x="136" y="14"/>
                    <a:pt x="139" y="17"/>
                  </a:cubicBezTo>
                  <a:cubicBezTo>
                    <a:pt x="140" y="18"/>
                    <a:pt x="139" y="28"/>
                    <a:pt x="143" y="25"/>
                  </a:cubicBezTo>
                  <a:cubicBezTo>
                    <a:pt x="145" y="23"/>
                    <a:pt x="152" y="17"/>
                    <a:pt x="154" y="21"/>
                  </a:cubicBezTo>
                  <a:cubicBezTo>
                    <a:pt x="154" y="22"/>
                    <a:pt x="153" y="24"/>
                    <a:pt x="155" y="24"/>
                  </a:cubicBezTo>
                  <a:cubicBezTo>
                    <a:pt x="157" y="24"/>
                    <a:pt x="162" y="22"/>
                    <a:pt x="162" y="25"/>
                  </a:cubicBezTo>
                  <a:cubicBezTo>
                    <a:pt x="163" y="29"/>
                    <a:pt x="169" y="30"/>
                    <a:pt x="168" y="33"/>
                  </a:cubicBezTo>
                  <a:cubicBezTo>
                    <a:pt x="167" y="38"/>
                    <a:pt x="161" y="37"/>
                    <a:pt x="161" y="44"/>
                  </a:cubicBezTo>
                  <a:cubicBezTo>
                    <a:pt x="160" y="47"/>
                    <a:pt x="159" y="65"/>
                    <a:pt x="154" y="60"/>
                  </a:cubicBezTo>
                  <a:cubicBezTo>
                    <a:pt x="149" y="54"/>
                    <a:pt x="151" y="54"/>
                    <a:pt x="150" y="47"/>
                  </a:cubicBezTo>
                  <a:cubicBezTo>
                    <a:pt x="149" y="38"/>
                    <a:pt x="147" y="48"/>
                    <a:pt x="145" y="51"/>
                  </a:cubicBezTo>
                  <a:cubicBezTo>
                    <a:pt x="143" y="53"/>
                    <a:pt x="139" y="55"/>
                    <a:pt x="138" y="58"/>
                  </a:cubicBezTo>
                  <a:cubicBezTo>
                    <a:pt x="138" y="60"/>
                    <a:pt x="138" y="60"/>
                    <a:pt x="138" y="62"/>
                  </a:cubicBezTo>
                  <a:cubicBezTo>
                    <a:pt x="138" y="65"/>
                    <a:pt x="134" y="67"/>
                    <a:pt x="133" y="70"/>
                  </a:cubicBezTo>
                  <a:cubicBezTo>
                    <a:pt x="131" y="73"/>
                    <a:pt x="141" y="66"/>
                    <a:pt x="142" y="66"/>
                  </a:cubicBezTo>
                  <a:cubicBezTo>
                    <a:pt x="142" y="71"/>
                    <a:pt x="134" y="77"/>
                    <a:pt x="134" y="79"/>
                  </a:cubicBezTo>
                  <a:cubicBezTo>
                    <a:pt x="134" y="81"/>
                    <a:pt x="136" y="82"/>
                    <a:pt x="134" y="83"/>
                  </a:cubicBezTo>
                  <a:cubicBezTo>
                    <a:pt x="126" y="86"/>
                    <a:pt x="130" y="87"/>
                    <a:pt x="128" y="91"/>
                  </a:cubicBezTo>
                  <a:cubicBezTo>
                    <a:pt x="126" y="97"/>
                    <a:pt x="126" y="97"/>
                    <a:pt x="131" y="101"/>
                  </a:cubicBezTo>
                  <a:cubicBezTo>
                    <a:pt x="133" y="103"/>
                    <a:pt x="135" y="110"/>
                    <a:pt x="137" y="109"/>
                  </a:cubicBezTo>
                  <a:cubicBezTo>
                    <a:pt x="154" y="97"/>
                    <a:pt x="154" y="97"/>
                    <a:pt x="154" y="97"/>
                  </a:cubicBezTo>
                  <a:cubicBezTo>
                    <a:pt x="159" y="94"/>
                    <a:pt x="163" y="92"/>
                    <a:pt x="167" y="89"/>
                  </a:cubicBezTo>
                  <a:cubicBezTo>
                    <a:pt x="170" y="87"/>
                    <a:pt x="178" y="72"/>
                    <a:pt x="179" y="74"/>
                  </a:cubicBezTo>
                  <a:cubicBezTo>
                    <a:pt x="183" y="78"/>
                    <a:pt x="173" y="90"/>
                    <a:pt x="187" y="90"/>
                  </a:cubicBezTo>
                  <a:cubicBezTo>
                    <a:pt x="187" y="90"/>
                    <a:pt x="187" y="90"/>
                    <a:pt x="187" y="90"/>
                  </a:cubicBezTo>
                  <a:cubicBezTo>
                    <a:pt x="188" y="95"/>
                    <a:pt x="184" y="95"/>
                    <a:pt x="181" y="97"/>
                  </a:cubicBezTo>
                  <a:cubicBezTo>
                    <a:pt x="178" y="98"/>
                    <a:pt x="176" y="99"/>
                    <a:pt x="175" y="102"/>
                  </a:cubicBezTo>
                  <a:cubicBezTo>
                    <a:pt x="173" y="107"/>
                    <a:pt x="166" y="110"/>
                    <a:pt x="162" y="112"/>
                  </a:cubicBezTo>
                  <a:cubicBezTo>
                    <a:pt x="158" y="114"/>
                    <a:pt x="156" y="115"/>
                    <a:pt x="156" y="120"/>
                  </a:cubicBezTo>
                  <a:cubicBezTo>
                    <a:pt x="156" y="121"/>
                    <a:pt x="165" y="117"/>
                    <a:pt x="166" y="117"/>
                  </a:cubicBezTo>
                  <a:cubicBezTo>
                    <a:pt x="169" y="117"/>
                    <a:pt x="168" y="120"/>
                    <a:pt x="168" y="122"/>
                  </a:cubicBezTo>
                  <a:cubicBezTo>
                    <a:pt x="168" y="126"/>
                    <a:pt x="173" y="126"/>
                    <a:pt x="173" y="130"/>
                  </a:cubicBezTo>
                  <a:cubicBezTo>
                    <a:pt x="172" y="132"/>
                    <a:pt x="171" y="132"/>
                    <a:pt x="170" y="134"/>
                  </a:cubicBezTo>
                  <a:cubicBezTo>
                    <a:pt x="168" y="136"/>
                    <a:pt x="168" y="138"/>
                    <a:pt x="168" y="141"/>
                  </a:cubicBezTo>
                  <a:cubicBezTo>
                    <a:pt x="169" y="147"/>
                    <a:pt x="167" y="145"/>
                    <a:pt x="163" y="148"/>
                  </a:cubicBezTo>
                  <a:cubicBezTo>
                    <a:pt x="161" y="150"/>
                    <a:pt x="154" y="157"/>
                    <a:pt x="157" y="159"/>
                  </a:cubicBezTo>
                  <a:cubicBezTo>
                    <a:pt x="161" y="162"/>
                    <a:pt x="166" y="164"/>
                    <a:pt x="165" y="170"/>
                  </a:cubicBezTo>
                  <a:cubicBezTo>
                    <a:pt x="159" y="172"/>
                    <a:pt x="159" y="172"/>
                    <a:pt x="159" y="172"/>
                  </a:cubicBezTo>
                  <a:cubicBezTo>
                    <a:pt x="159" y="172"/>
                    <a:pt x="159" y="172"/>
                    <a:pt x="159" y="172"/>
                  </a:cubicBezTo>
                  <a:cubicBezTo>
                    <a:pt x="158" y="172"/>
                    <a:pt x="153" y="172"/>
                    <a:pt x="152" y="173"/>
                  </a:cubicBezTo>
                  <a:cubicBezTo>
                    <a:pt x="151" y="175"/>
                    <a:pt x="152" y="178"/>
                    <a:pt x="151" y="180"/>
                  </a:cubicBezTo>
                  <a:cubicBezTo>
                    <a:pt x="149" y="184"/>
                    <a:pt x="138" y="184"/>
                    <a:pt x="134" y="184"/>
                  </a:cubicBezTo>
                  <a:cubicBezTo>
                    <a:pt x="131" y="183"/>
                    <a:pt x="127" y="180"/>
                    <a:pt x="124" y="183"/>
                  </a:cubicBezTo>
                  <a:cubicBezTo>
                    <a:pt x="122" y="184"/>
                    <a:pt x="119" y="188"/>
                    <a:pt x="118" y="185"/>
                  </a:cubicBezTo>
                  <a:cubicBezTo>
                    <a:pt x="118" y="185"/>
                    <a:pt x="118" y="185"/>
                    <a:pt x="118" y="185"/>
                  </a:cubicBezTo>
                  <a:cubicBezTo>
                    <a:pt x="118" y="180"/>
                    <a:pt x="119" y="180"/>
                    <a:pt x="122" y="177"/>
                  </a:cubicBezTo>
                  <a:cubicBezTo>
                    <a:pt x="125" y="175"/>
                    <a:pt x="124" y="171"/>
                    <a:pt x="123" y="168"/>
                  </a:cubicBezTo>
                  <a:cubicBezTo>
                    <a:pt x="121" y="162"/>
                    <a:pt x="111" y="156"/>
                    <a:pt x="106" y="155"/>
                  </a:cubicBezTo>
                  <a:cubicBezTo>
                    <a:pt x="98" y="154"/>
                    <a:pt x="94" y="159"/>
                    <a:pt x="89" y="150"/>
                  </a:cubicBezTo>
                  <a:cubicBezTo>
                    <a:pt x="83" y="144"/>
                    <a:pt x="87" y="146"/>
                    <a:pt x="85" y="140"/>
                  </a:cubicBezTo>
                  <a:cubicBezTo>
                    <a:pt x="82" y="140"/>
                    <a:pt x="81" y="144"/>
                    <a:pt x="78" y="144"/>
                  </a:cubicBezTo>
                  <a:cubicBezTo>
                    <a:pt x="74" y="144"/>
                    <a:pt x="70" y="139"/>
                    <a:pt x="68" y="143"/>
                  </a:cubicBezTo>
                  <a:cubicBezTo>
                    <a:pt x="63" y="150"/>
                    <a:pt x="64" y="164"/>
                    <a:pt x="54" y="167"/>
                  </a:cubicBezTo>
                  <a:cubicBezTo>
                    <a:pt x="44" y="170"/>
                    <a:pt x="49" y="164"/>
                    <a:pt x="46" y="158"/>
                  </a:cubicBezTo>
                  <a:cubicBezTo>
                    <a:pt x="45" y="156"/>
                    <a:pt x="42" y="156"/>
                    <a:pt x="41" y="153"/>
                  </a:cubicBezTo>
                  <a:cubicBezTo>
                    <a:pt x="39" y="151"/>
                    <a:pt x="42" y="148"/>
                    <a:pt x="42" y="145"/>
                  </a:cubicBezTo>
                  <a:cubicBezTo>
                    <a:pt x="42" y="141"/>
                    <a:pt x="40" y="138"/>
                    <a:pt x="38" y="134"/>
                  </a:cubicBezTo>
                  <a:cubicBezTo>
                    <a:pt x="33" y="121"/>
                    <a:pt x="20" y="131"/>
                    <a:pt x="11" y="124"/>
                  </a:cubicBezTo>
                  <a:cubicBezTo>
                    <a:pt x="7" y="121"/>
                    <a:pt x="6" y="114"/>
                    <a:pt x="2" y="110"/>
                  </a:cubicBezTo>
                  <a:cubicBezTo>
                    <a:pt x="2" y="110"/>
                    <a:pt x="2" y="110"/>
                    <a:pt x="2" y="110"/>
                  </a:cubicBezTo>
                  <a:cubicBezTo>
                    <a:pt x="1" y="103"/>
                    <a:pt x="0" y="102"/>
                    <a:pt x="3" y="95"/>
                  </a:cubicBezTo>
                  <a:cubicBezTo>
                    <a:pt x="4" y="91"/>
                    <a:pt x="8" y="88"/>
                    <a:pt x="12" y="86"/>
                  </a:cubicBezTo>
                  <a:cubicBezTo>
                    <a:pt x="15" y="84"/>
                    <a:pt x="17" y="82"/>
                    <a:pt x="21" y="82"/>
                  </a:cubicBezTo>
                  <a:cubicBezTo>
                    <a:pt x="26" y="82"/>
                    <a:pt x="27" y="77"/>
                    <a:pt x="31" y="77"/>
                  </a:cubicBezTo>
                  <a:cubicBezTo>
                    <a:pt x="33" y="77"/>
                    <a:pt x="37" y="78"/>
                    <a:pt x="35" y="76"/>
                  </a:cubicBezTo>
                  <a:cubicBezTo>
                    <a:pt x="33" y="74"/>
                    <a:pt x="34" y="72"/>
                    <a:pt x="33" y="70"/>
                  </a:cubicBezTo>
                  <a:cubicBezTo>
                    <a:pt x="33" y="63"/>
                    <a:pt x="36" y="67"/>
                    <a:pt x="38" y="61"/>
                  </a:cubicBezTo>
                  <a:cubicBezTo>
                    <a:pt x="39" y="57"/>
                    <a:pt x="36" y="57"/>
                    <a:pt x="41" y="54"/>
                  </a:cubicBezTo>
                  <a:cubicBezTo>
                    <a:pt x="45" y="50"/>
                    <a:pt x="51" y="44"/>
                    <a:pt x="49" y="38"/>
                  </a:cubicBezTo>
                  <a:cubicBezTo>
                    <a:pt x="48" y="36"/>
                    <a:pt x="50" y="31"/>
                    <a:pt x="51" y="29"/>
                  </a:cubicBezTo>
                  <a:cubicBezTo>
                    <a:pt x="53" y="27"/>
                    <a:pt x="54" y="22"/>
                    <a:pt x="56" y="26"/>
                  </a:cubicBezTo>
                  <a:cubicBezTo>
                    <a:pt x="61" y="33"/>
                    <a:pt x="66" y="24"/>
                    <a:pt x="71" y="24"/>
                  </a:cubicBezTo>
                  <a:cubicBezTo>
                    <a:pt x="73" y="23"/>
                    <a:pt x="78" y="24"/>
                    <a:pt x="80" y="21"/>
                  </a:cubicBezTo>
                  <a:cubicBezTo>
                    <a:pt x="81" y="19"/>
                    <a:pt x="79" y="17"/>
                    <a:pt x="79" y="14"/>
                  </a:cubicBezTo>
                  <a:cubicBezTo>
                    <a:pt x="80" y="9"/>
                    <a:pt x="80" y="9"/>
                    <a:pt x="80" y="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p:cNvSpPr>
            <p:nvPr/>
          </p:nvSpPr>
          <p:spPr bwMode="auto">
            <a:xfrm>
              <a:off x="2968625" y="3454400"/>
              <a:ext cx="630238" cy="463550"/>
            </a:xfrm>
            <a:custGeom>
              <a:avLst/>
              <a:gdLst/>
              <a:ahLst/>
              <a:cxnLst>
                <a:cxn ang="0">
                  <a:pos x="345" y="15"/>
                </a:cxn>
                <a:cxn ang="0">
                  <a:pos x="350" y="34"/>
                </a:cxn>
                <a:cxn ang="0">
                  <a:pos x="355" y="39"/>
                </a:cxn>
                <a:cxn ang="0">
                  <a:pos x="358" y="57"/>
                </a:cxn>
                <a:cxn ang="0">
                  <a:pos x="349" y="72"/>
                </a:cxn>
                <a:cxn ang="0">
                  <a:pos x="346" y="92"/>
                </a:cxn>
                <a:cxn ang="0">
                  <a:pos x="344" y="103"/>
                </a:cxn>
                <a:cxn ang="0">
                  <a:pos x="332" y="121"/>
                </a:cxn>
                <a:cxn ang="0">
                  <a:pos x="314" y="144"/>
                </a:cxn>
                <a:cxn ang="0">
                  <a:pos x="307" y="156"/>
                </a:cxn>
                <a:cxn ang="0">
                  <a:pos x="298" y="164"/>
                </a:cxn>
                <a:cxn ang="0">
                  <a:pos x="292" y="181"/>
                </a:cxn>
                <a:cxn ang="0">
                  <a:pos x="310" y="204"/>
                </a:cxn>
                <a:cxn ang="0">
                  <a:pos x="298" y="207"/>
                </a:cxn>
                <a:cxn ang="0">
                  <a:pos x="271" y="199"/>
                </a:cxn>
                <a:cxn ang="0">
                  <a:pos x="239" y="192"/>
                </a:cxn>
                <a:cxn ang="0">
                  <a:pos x="185" y="202"/>
                </a:cxn>
                <a:cxn ang="0">
                  <a:pos x="182" y="222"/>
                </a:cxn>
                <a:cxn ang="0">
                  <a:pos x="156" y="236"/>
                </a:cxn>
                <a:cxn ang="0">
                  <a:pos x="159" y="258"/>
                </a:cxn>
                <a:cxn ang="0">
                  <a:pos x="155" y="262"/>
                </a:cxn>
                <a:cxn ang="0">
                  <a:pos x="108" y="249"/>
                </a:cxn>
                <a:cxn ang="0">
                  <a:pos x="23" y="215"/>
                </a:cxn>
                <a:cxn ang="0">
                  <a:pos x="1" y="191"/>
                </a:cxn>
                <a:cxn ang="0">
                  <a:pos x="0" y="181"/>
                </a:cxn>
                <a:cxn ang="0">
                  <a:pos x="6" y="174"/>
                </a:cxn>
                <a:cxn ang="0">
                  <a:pos x="13" y="161"/>
                </a:cxn>
                <a:cxn ang="0">
                  <a:pos x="20" y="154"/>
                </a:cxn>
                <a:cxn ang="0">
                  <a:pos x="28" y="147"/>
                </a:cxn>
                <a:cxn ang="0">
                  <a:pos x="47" y="145"/>
                </a:cxn>
                <a:cxn ang="0">
                  <a:pos x="73" y="133"/>
                </a:cxn>
                <a:cxn ang="0">
                  <a:pos x="96" y="118"/>
                </a:cxn>
                <a:cxn ang="0">
                  <a:pos x="116" y="103"/>
                </a:cxn>
                <a:cxn ang="0">
                  <a:pos x="105" y="89"/>
                </a:cxn>
                <a:cxn ang="0">
                  <a:pos x="94" y="64"/>
                </a:cxn>
                <a:cxn ang="0">
                  <a:pos x="100" y="52"/>
                </a:cxn>
                <a:cxn ang="0">
                  <a:pos x="71" y="39"/>
                </a:cxn>
                <a:cxn ang="0">
                  <a:pos x="83" y="25"/>
                </a:cxn>
                <a:cxn ang="0">
                  <a:pos x="108" y="21"/>
                </a:cxn>
                <a:cxn ang="0">
                  <a:pos x="135" y="5"/>
                </a:cxn>
                <a:cxn ang="0">
                  <a:pos x="156" y="0"/>
                </a:cxn>
                <a:cxn ang="0">
                  <a:pos x="163" y="0"/>
                </a:cxn>
                <a:cxn ang="0">
                  <a:pos x="183" y="19"/>
                </a:cxn>
                <a:cxn ang="0">
                  <a:pos x="202" y="19"/>
                </a:cxn>
                <a:cxn ang="0">
                  <a:pos x="217" y="5"/>
                </a:cxn>
                <a:cxn ang="0">
                  <a:pos x="227" y="21"/>
                </a:cxn>
                <a:cxn ang="0">
                  <a:pos x="246" y="39"/>
                </a:cxn>
                <a:cxn ang="0">
                  <a:pos x="269" y="37"/>
                </a:cxn>
                <a:cxn ang="0">
                  <a:pos x="286" y="45"/>
                </a:cxn>
                <a:cxn ang="0">
                  <a:pos x="305" y="44"/>
                </a:cxn>
                <a:cxn ang="0">
                  <a:pos x="323" y="36"/>
                </a:cxn>
                <a:cxn ang="0">
                  <a:pos x="329" y="24"/>
                </a:cxn>
                <a:cxn ang="0">
                  <a:pos x="334" y="10"/>
                </a:cxn>
              </a:cxnLst>
              <a:rect l="0" t="0" r="r" b="b"/>
              <a:pathLst>
                <a:path w="358" h="263">
                  <a:moveTo>
                    <a:pt x="334" y="10"/>
                  </a:moveTo>
                  <a:cubicBezTo>
                    <a:pt x="338" y="11"/>
                    <a:pt x="341" y="14"/>
                    <a:pt x="345" y="15"/>
                  </a:cubicBezTo>
                  <a:cubicBezTo>
                    <a:pt x="352" y="17"/>
                    <a:pt x="344" y="22"/>
                    <a:pt x="346" y="28"/>
                  </a:cubicBezTo>
                  <a:cubicBezTo>
                    <a:pt x="347" y="30"/>
                    <a:pt x="349" y="32"/>
                    <a:pt x="350" y="34"/>
                  </a:cubicBezTo>
                  <a:cubicBezTo>
                    <a:pt x="351" y="35"/>
                    <a:pt x="353" y="38"/>
                    <a:pt x="355" y="39"/>
                  </a:cubicBezTo>
                  <a:cubicBezTo>
                    <a:pt x="355" y="39"/>
                    <a:pt x="355" y="39"/>
                    <a:pt x="355" y="39"/>
                  </a:cubicBezTo>
                  <a:cubicBezTo>
                    <a:pt x="353" y="47"/>
                    <a:pt x="353" y="47"/>
                    <a:pt x="353" y="47"/>
                  </a:cubicBezTo>
                  <a:cubicBezTo>
                    <a:pt x="353" y="52"/>
                    <a:pt x="357" y="53"/>
                    <a:pt x="358" y="57"/>
                  </a:cubicBezTo>
                  <a:cubicBezTo>
                    <a:pt x="358" y="59"/>
                    <a:pt x="353" y="59"/>
                    <a:pt x="352" y="60"/>
                  </a:cubicBezTo>
                  <a:cubicBezTo>
                    <a:pt x="346" y="63"/>
                    <a:pt x="356" y="68"/>
                    <a:pt x="349" y="72"/>
                  </a:cubicBezTo>
                  <a:cubicBezTo>
                    <a:pt x="345" y="75"/>
                    <a:pt x="340" y="74"/>
                    <a:pt x="342" y="80"/>
                  </a:cubicBezTo>
                  <a:cubicBezTo>
                    <a:pt x="343" y="83"/>
                    <a:pt x="348" y="89"/>
                    <a:pt x="346" y="92"/>
                  </a:cubicBezTo>
                  <a:cubicBezTo>
                    <a:pt x="345" y="94"/>
                    <a:pt x="345" y="96"/>
                    <a:pt x="346" y="97"/>
                  </a:cubicBezTo>
                  <a:cubicBezTo>
                    <a:pt x="349" y="100"/>
                    <a:pt x="346" y="101"/>
                    <a:pt x="344" y="103"/>
                  </a:cubicBezTo>
                  <a:cubicBezTo>
                    <a:pt x="341" y="105"/>
                    <a:pt x="333" y="109"/>
                    <a:pt x="333" y="112"/>
                  </a:cubicBezTo>
                  <a:cubicBezTo>
                    <a:pt x="334" y="117"/>
                    <a:pt x="336" y="116"/>
                    <a:pt x="332" y="121"/>
                  </a:cubicBezTo>
                  <a:cubicBezTo>
                    <a:pt x="328" y="126"/>
                    <a:pt x="329" y="132"/>
                    <a:pt x="326" y="137"/>
                  </a:cubicBezTo>
                  <a:cubicBezTo>
                    <a:pt x="325" y="141"/>
                    <a:pt x="317" y="141"/>
                    <a:pt x="314" y="144"/>
                  </a:cubicBezTo>
                  <a:cubicBezTo>
                    <a:pt x="312" y="146"/>
                    <a:pt x="314" y="148"/>
                    <a:pt x="314" y="150"/>
                  </a:cubicBezTo>
                  <a:cubicBezTo>
                    <a:pt x="313" y="152"/>
                    <a:pt x="308" y="154"/>
                    <a:pt x="307" y="156"/>
                  </a:cubicBezTo>
                  <a:cubicBezTo>
                    <a:pt x="307" y="156"/>
                    <a:pt x="307" y="156"/>
                    <a:pt x="307" y="156"/>
                  </a:cubicBezTo>
                  <a:cubicBezTo>
                    <a:pt x="306" y="159"/>
                    <a:pt x="302" y="165"/>
                    <a:pt x="298" y="164"/>
                  </a:cubicBezTo>
                  <a:cubicBezTo>
                    <a:pt x="296" y="163"/>
                    <a:pt x="290" y="156"/>
                    <a:pt x="290" y="162"/>
                  </a:cubicBezTo>
                  <a:cubicBezTo>
                    <a:pt x="289" y="168"/>
                    <a:pt x="293" y="176"/>
                    <a:pt x="292" y="181"/>
                  </a:cubicBezTo>
                  <a:cubicBezTo>
                    <a:pt x="291" y="186"/>
                    <a:pt x="288" y="187"/>
                    <a:pt x="291" y="192"/>
                  </a:cubicBezTo>
                  <a:cubicBezTo>
                    <a:pt x="294" y="199"/>
                    <a:pt x="303" y="202"/>
                    <a:pt x="310" y="204"/>
                  </a:cubicBezTo>
                  <a:cubicBezTo>
                    <a:pt x="310" y="205"/>
                    <a:pt x="304" y="211"/>
                    <a:pt x="303" y="211"/>
                  </a:cubicBezTo>
                  <a:cubicBezTo>
                    <a:pt x="302" y="212"/>
                    <a:pt x="298" y="208"/>
                    <a:pt x="298" y="207"/>
                  </a:cubicBezTo>
                  <a:cubicBezTo>
                    <a:pt x="295" y="203"/>
                    <a:pt x="285" y="199"/>
                    <a:pt x="280" y="200"/>
                  </a:cubicBezTo>
                  <a:cubicBezTo>
                    <a:pt x="275" y="202"/>
                    <a:pt x="274" y="207"/>
                    <a:pt x="271" y="199"/>
                  </a:cubicBezTo>
                  <a:cubicBezTo>
                    <a:pt x="269" y="193"/>
                    <a:pt x="255" y="198"/>
                    <a:pt x="250" y="194"/>
                  </a:cubicBezTo>
                  <a:cubicBezTo>
                    <a:pt x="246" y="191"/>
                    <a:pt x="245" y="191"/>
                    <a:pt x="239" y="192"/>
                  </a:cubicBezTo>
                  <a:cubicBezTo>
                    <a:pt x="224" y="197"/>
                    <a:pt x="216" y="205"/>
                    <a:pt x="207" y="187"/>
                  </a:cubicBezTo>
                  <a:cubicBezTo>
                    <a:pt x="194" y="187"/>
                    <a:pt x="185" y="186"/>
                    <a:pt x="185" y="202"/>
                  </a:cubicBezTo>
                  <a:cubicBezTo>
                    <a:pt x="185" y="206"/>
                    <a:pt x="181" y="206"/>
                    <a:pt x="183" y="210"/>
                  </a:cubicBezTo>
                  <a:cubicBezTo>
                    <a:pt x="184" y="215"/>
                    <a:pt x="185" y="217"/>
                    <a:pt x="182" y="222"/>
                  </a:cubicBezTo>
                  <a:cubicBezTo>
                    <a:pt x="179" y="226"/>
                    <a:pt x="165" y="230"/>
                    <a:pt x="160" y="230"/>
                  </a:cubicBezTo>
                  <a:cubicBezTo>
                    <a:pt x="153" y="230"/>
                    <a:pt x="158" y="233"/>
                    <a:pt x="156" y="236"/>
                  </a:cubicBezTo>
                  <a:cubicBezTo>
                    <a:pt x="153" y="243"/>
                    <a:pt x="153" y="242"/>
                    <a:pt x="156" y="249"/>
                  </a:cubicBezTo>
                  <a:cubicBezTo>
                    <a:pt x="159" y="258"/>
                    <a:pt x="159" y="258"/>
                    <a:pt x="159" y="258"/>
                  </a:cubicBezTo>
                  <a:cubicBezTo>
                    <a:pt x="159" y="258"/>
                    <a:pt x="159" y="258"/>
                    <a:pt x="159" y="258"/>
                  </a:cubicBezTo>
                  <a:cubicBezTo>
                    <a:pt x="158" y="259"/>
                    <a:pt x="156" y="261"/>
                    <a:pt x="155" y="262"/>
                  </a:cubicBezTo>
                  <a:cubicBezTo>
                    <a:pt x="149" y="263"/>
                    <a:pt x="140" y="258"/>
                    <a:pt x="135" y="255"/>
                  </a:cubicBezTo>
                  <a:cubicBezTo>
                    <a:pt x="127" y="251"/>
                    <a:pt x="116" y="249"/>
                    <a:pt x="108" y="249"/>
                  </a:cubicBezTo>
                  <a:cubicBezTo>
                    <a:pt x="91" y="249"/>
                    <a:pt x="80" y="236"/>
                    <a:pt x="65" y="231"/>
                  </a:cubicBezTo>
                  <a:cubicBezTo>
                    <a:pt x="56" y="227"/>
                    <a:pt x="28" y="223"/>
                    <a:pt x="23" y="215"/>
                  </a:cubicBezTo>
                  <a:cubicBezTo>
                    <a:pt x="19" y="209"/>
                    <a:pt x="18" y="201"/>
                    <a:pt x="11" y="197"/>
                  </a:cubicBezTo>
                  <a:cubicBezTo>
                    <a:pt x="1" y="191"/>
                    <a:pt x="1" y="191"/>
                    <a:pt x="1" y="191"/>
                  </a:cubicBezTo>
                  <a:cubicBezTo>
                    <a:pt x="3" y="189"/>
                    <a:pt x="3" y="188"/>
                    <a:pt x="3" y="185"/>
                  </a:cubicBezTo>
                  <a:cubicBezTo>
                    <a:pt x="2" y="184"/>
                    <a:pt x="1" y="183"/>
                    <a:pt x="0" y="181"/>
                  </a:cubicBezTo>
                  <a:cubicBezTo>
                    <a:pt x="0" y="181"/>
                    <a:pt x="0" y="181"/>
                    <a:pt x="0" y="181"/>
                  </a:cubicBezTo>
                  <a:cubicBezTo>
                    <a:pt x="6" y="174"/>
                    <a:pt x="6" y="174"/>
                    <a:pt x="6" y="174"/>
                  </a:cubicBezTo>
                  <a:cubicBezTo>
                    <a:pt x="8" y="170"/>
                    <a:pt x="12" y="170"/>
                    <a:pt x="14" y="166"/>
                  </a:cubicBezTo>
                  <a:cubicBezTo>
                    <a:pt x="15" y="164"/>
                    <a:pt x="15" y="163"/>
                    <a:pt x="13" y="161"/>
                  </a:cubicBezTo>
                  <a:cubicBezTo>
                    <a:pt x="10" y="157"/>
                    <a:pt x="17" y="159"/>
                    <a:pt x="18" y="158"/>
                  </a:cubicBezTo>
                  <a:cubicBezTo>
                    <a:pt x="20" y="158"/>
                    <a:pt x="20" y="156"/>
                    <a:pt x="20" y="154"/>
                  </a:cubicBezTo>
                  <a:cubicBezTo>
                    <a:pt x="21" y="152"/>
                    <a:pt x="22" y="151"/>
                    <a:pt x="23" y="150"/>
                  </a:cubicBezTo>
                  <a:cubicBezTo>
                    <a:pt x="28" y="147"/>
                    <a:pt x="28" y="147"/>
                    <a:pt x="28" y="147"/>
                  </a:cubicBezTo>
                  <a:cubicBezTo>
                    <a:pt x="28" y="147"/>
                    <a:pt x="28" y="147"/>
                    <a:pt x="28" y="147"/>
                  </a:cubicBezTo>
                  <a:cubicBezTo>
                    <a:pt x="34" y="148"/>
                    <a:pt x="41" y="149"/>
                    <a:pt x="47" y="145"/>
                  </a:cubicBezTo>
                  <a:cubicBezTo>
                    <a:pt x="55" y="138"/>
                    <a:pt x="60" y="160"/>
                    <a:pt x="64" y="148"/>
                  </a:cubicBezTo>
                  <a:cubicBezTo>
                    <a:pt x="66" y="141"/>
                    <a:pt x="77" y="141"/>
                    <a:pt x="73" y="133"/>
                  </a:cubicBezTo>
                  <a:cubicBezTo>
                    <a:pt x="72" y="132"/>
                    <a:pt x="82" y="125"/>
                    <a:pt x="84" y="125"/>
                  </a:cubicBezTo>
                  <a:cubicBezTo>
                    <a:pt x="88" y="123"/>
                    <a:pt x="92" y="119"/>
                    <a:pt x="96" y="118"/>
                  </a:cubicBezTo>
                  <a:cubicBezTo>
                    <a:pt x="100" y="118"/>
                    <a:pt x="103" y="128"/>
                    <a:pt x="106" y="122"/>
                  </a:cubicBezTo>
                  <a:cubicBezTo>
                    <a:pt x="108" y="115"/>
                    <a:pt x="115" y="110"/>
                    <a:pt x="116" y="103"/>
                  </a:cubicBezTo>
                  <a:cubicBezTo>
                    <a:pt x="117" y="101"/>
                    <a:pt x="119" y="89"/>
                    <a:pt x="117" y="89"/>
                  </a:cubicBezTo>
                  <a:cubicBezTo>
                    <a:pt x="114" y="88"/>
                    <a:pt x="108" y="90"/>
                    <a:pt x="105" y="89"/>
                  </a:cubicBezTo>
                  <a:cubicBezTo>
                    <a:pt x="98" y="89"/>
                    <a:pt x="100" y="85"/>
                    <a:pt x="100" y="80"/>
                  </a:cubicBezTo>
                  <a:cubicBezTo>
                    <a:pt x="100" y="72"/>
                    <a:pt x="92" y="73"/>
                    <a:pt x="94" y="64"/>
                  </a:cubicBezTo>
                  <a:cubicBezTo>
                    <a:pt x="94" y="60"/>
                    <a:pt x="92" y="63"/>
                    <a:pt x="96" y="59"/>
                  </a:cubicBezTo>
                  <a:cubicBezTo>
                    <a:pt x="100" y="55"/>
                    <a:pt x="104" y="58"/>
                    <a:pt x="100" y="52"/>
                  </a:cubicBezTo>
                  <a:cubicBezTo>
                    <a:pt x="97" y="44"/>
                    <a:pt x="95" y="47"/>
                    <a:pt x="88" y="43"/>
                  </a:cubicBezTo>
                  <a:cubicBezTo>
                    <a:pt x="82" y="39"/>
                    <a:pt x="71" y="48"/>
                    <a:pt x="71" y="39"/>
                  </a:cubicBezTo>
                  <a:cubicBezTo>
                    <a:pt x="72" y="36"/>
                    <a:pt x="69" y="29"/>
                    <a:pt x="74" y="28"/>
                  </a:cubicBezTo>
                  <a:cubicBezTo>
                    <a:pt x="77" y="27"/>
                    <a:pt x="79" y="24"/>
                    <a:pt x="83" y="25"/>
                  </a:cubicBezTo>
                  <a:cubicBezTo>
                    <a:pt x="86" y="25"/>
                    <a:pt x="87" y="29"/>
                    <a:pt x="90" y="30"/>
                  </a:cubicBezTo>
                  <a:cubicBezTo>
                    <a:pt x="94" y="31"/>
                    <a:pt x="106" y="25"/>
                    <a:pt x="108" y="21"/>
                  </a:cubicBezTo>
                  <a:cubicBezTo>
                    <a:pt x="112" y="16"/>
                    <a:pt x="108" y="17"/>
                    <a:pt x="115" y="14"/>
                  </a:cubicBezTo>
                  <a:cubicBezTo>
                    <a:pt x="122" y="11"/>
                    <a:pt x="127" y="5"/>
                    <a:pt x="135" y="5"/>
                  </a:cubicBezTo>
                  <a:cubicBezTo>
                    <a:pt x="139" y="5"/>
                    <a:pt x="143" y="8"/>
                    <a:pt x="146" y="6"/>
                  </a:cubicBezTo>
                  <a:cubicBezTo>
                    <a:pt x="151" y="5"/>
                    <a:pt x="152" y="3"/>
                    <a:pt x="156" y="0"/>
                  </a:cubicBezTo>
                  <a:cubicBezTo>
                    <a:pt x="163" y="0"/>
                    <a:pt x="163" y="0"/>
                    <a:pt x="163" y="0"/>
                  </a:cubicBezTo>
                  <a:cubicBezTo>
                    <a:pt x="163" y="0"/>
                    <a:pt x="163" y="0"/>
                    <a:pt x="163" y="0"/>
                  </a:cubicBezTo>
                  <a:cubicBezTo>
                    <a:pt x="167" y="3"/>
                    <a:pt x="171" y="4"/>
                    <a:pt x="175" y="7"/>
                  </a:cubicBezTo>
                  <a:cubicBezTo>
                    <a:pt x="180" y="10"/>
                    <a:pt x="177" y="17"/>
                    <a:pt x="183" y="19"/>
                  </a:cubicBezTo>
                  <a:cubicBezTo>
                    <a:pt x="187" y="20"/>
                    <a:pt x="191" y="18"/>
                    <a:pt x="196" y="18"/>
                  </a:cubicBezTo>
                  <a:cubicBezTo>
                    <a:pt x="198" y="19"/>
                    <a:pt x="199" y="20"/>
                    <a:pt x="202" y="19"/>
                  </a:cubicBezTo>
                  <a:cubicBezTo>
                    <a:pt x="203" y="18"/>
                    <a:pt x="204" y="17"/>
                    <a:pt x="206" y="17"/>
                  </a:cubicBezTo>
                  <a:cubicBezTo>
                    <a:pt x="214" y="15"/>
                    <a:pt x="208" y="4"/>
                    <a:pt x="217" y="5"/>
                  </a:cubicBezTo>
                  <a:cubicBezTo>
                    <a:pt x="220" y="6"/>
                    <a:pt x="223" y="9"/>
                    <a:pt x="226" y="9"/>
                  </a:cubicBezTo>
                  <a:cubicBezTo>
                    <a:pt x="231" y="13"/>
                    <a:pt x="227" y="17"/>
                    <a:pt x="227" y="21"/>
                  </a:cubicBezTo>
                  <a:cubicBezTo>
                    <a:pt x="227" y="25"/>
                    <a:pt x="231" y="25"/>
                    <a:pt x="230" y="29"/>
                  </a:cubicBezTo>
                  <a:cubicBezTo>
                    <a:pt x="229" y="42"/>
                    <a:pt x="241" y="32"/>
                    <a:pt x="246" y="39"/>
                  </a:cubicBezTo>
                  <a:cubicBezTo>
                    <a:pt x="252" y="45"/>
                    <a:pt x="252" y="30"/>
                    <a:pt x="254" y="31"/>
                  </a:cubicBezTo>
                  <a:cubicBezTo>
                    <a:pt x="260" y="34"/>
                    <a:pt x="267" y="27"/>
                    <a:pt x="269" y="37"/>
                  </a:cubicBezTo>
                  <a:cubicBezTo>
                    <a:pt x="270" y="45"/>
                    <a:pt x="272" y="40"/>
                    <a:pt x="278" y="41"/>
                  </a:cubicBezTo>
                  <a:cubicBezTo>
                    <a:pt x="278" y="41"/>
                    <a:pt x="281" y="52"/>
                    <a:pt x="286" y="45"/>
                  </a:cubicBezTo>
                  <a:cubicBezTo>
                    <a:pt x="292" y="38"/>
                    <a:pt x="290" y="57"/>
                    <a:pt x="296" y="47"/>
                  </a:cubicBezTo>
                  <a:cubicBezTo>
                    <a:pt x="298" y="45"/>
                    <a:pt x="302" y="44"/>
                    <a:pt x="305" y="44"/>
                  </a:cubicBezTo>
                  <a:cubicBezTo>
                    <a:pt x="309" y="44"/>
                    <a:pt x="310" y="45"/>
                    <a:pt x="314" y="46"/>
                  </a:cubicBezTo>
                  <a:cubicBezTo>
                    <a:pt x="319" y="48"/>
                    <a:pt x="318" y="36"/>
                    <a:pt x="323" y="36"/>
                  </a:cubicBezTo>
                  <a:cubicBezTo>
                    <a:pt x="325" y="36"/>
                    <a:pt x="331" y="38"/>
                    <a:pt x="331" y="36"/>
                  </a:cubicBezTo>
                  <a:cubicBezTo>
                    <a:pt x="331" y="32"/>
                    <a:pt x="326" y="26"/>
                    <a:pt x="329" y="24"/>
                  </a:cubicBezTo>
                  <a:cubicBezTo>
                    <a:pt x="332" y="22"/>
                    <a:pt x="331" y="22"/>
                    <a:pt x="331" y="19"/>
                  </a:cubicBezTo>
                  <a:cubicBezTo>
                    <a:pt x="330" y="15"/>
                    <a:pt x="334" y="15"/>
                    <a:pt x="334" y="1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p:cNvSpPr>
            <p:nvPr/>
          </p:nvSpPr>
          <p:spPr bwMode="auto">
            <a:xfrm>
              <a:off x="3508375" y="3467100"/>
              <a:ext cx="342900" cy="358775"/>
            </a:xfrm>
            <a:custGeom>
              <a:avLst/>
              <a:gdLst/>
              <a:ahLst/>
              <a:cxnLst>
                <a:cxn ang="0">
                  <a:pos x="4" y="153"/>
                </a:cxn>
                <a:cxn ang="0">
                  <a:pos x="11" y="159"/>
                </a:cxn>
                <a:cxn ang="0">
                  <a:pos x="12" y="173"/>
                </a:cxn>
                <a:cxn ang="0">
                  <a:pos x="15" y="186"/>
                </a:cxn>
                <a:cxn ang="0">
                  <a:pos x="22" y="197"/>
                </a:cxn>
                <a:cxn ang="0">
                  <a:pos x="41" y="193"/>
                </a:cxn>
                <a:cxn ang="0">
                  <a:pos x="55" y="180"/>
                </a:cxn>
                <a:cxn ang="0">
                  <a:pos x="69" y="178"/>
                </a:cxn>
                <a:cxn ang="0">
                  <a:pos x="84" y="169"/>
                </a:cxn>
                <a:cxn ang="0">
                  <a:pos x="93" y="162"/>
                </a:cxn>
                <a:cxn ang="0">
                  <a:pos x="107" y="171"/>
                </a:cxn>
                <a:cxn ang="0">
                  <a:pos x="110" y="165"/>
                </a:cxn>
                <a:cxn ang="0">
                  <a:pos x="114" y="155"/>
                </a:cxn>
                <a:cxn ang="0">
                  <a:pos x="114" y="148"/>
                </a:cxn>
                <a:cxn ang="0">
                  <a:pos x="126" y="143"/>
                </a:cxn>
                <a:cxn ang="0">
                  <a:pos x="125" y="132"/>
                </a:cxn>
                <a:cxn ang="0">
                  <a:pos x="129" y="124"/>
                </a:cxn>
                <a:cxn ang="0">
                  <a:pos x="120" y="106"/>
                </a:cxn>
                <a:cxn ang="0">
                  <a:pos x="136" y="86"/>
                </a:cxn>
                <a:cxn ang="0">
                  <a:pos x="151" y="87"/>
                </a:cxn>
                <a:cxn ang="0">
                  <a:pos x="161" y="109"/>
                </a:cxn>
                <a:cxn ang="0">
                  <a:pos x="157" y="129"/>
                </a:cxn>
                <a:cxn ang="0">
                  <a:pos x="162" y="132"/>
                </a:cxn>
                <a:cxn ang="0">
                  <a:pos x="176" y="144"/>
                </a:cxn>
                <a:cxn ang="0">
                  <a:pos x="190" y="141"/>
                </a:cxn>
                <a:cxn ang="0">
                  <a:pos x="192" y="134"/>
                </a:cxn>
                <a:cxn ang="0">
                  <a:pos x="191" y="115"/>
                </a:cxn>
                <a:cxn ang="0">
                  <a:pos x="189" y="102"/>
                </a:cxn>
                <a:cxn ang="0">
                  <a:pos x="189" y="88"/>
                </a:cxn>
                <a:cxn ang="0">
                  <a:pos x="184" y="83"/>
                </a:cxn>
                <a:cxn ang="0">
                  <a:pos x="188" y="75"/>
                </a:cxn>
                <a:cxn ang="0">
                  <a:pos x="192" y="67"/>
                </a:cxn>
                <a:cxn ang="0">
                  <a:pos x="176" y="45"/>
                </a:cxn>
                <a:cxn ang="0">
                  <a:pos x="155" y="30"/>
                </a:cxn>
                <a:cxn ang="0">
                  <a:pos x="138" y="33"/>
                </a:cxn>
                <a:cxn ang="0">
                  <a:pos x="116" y="48"/>
                </a:cxn>
                <a:cxn ang="0">
                  <a:pos x="112" y="35"/>
                </a:cxn>
                <a:cxn ang="0">
                  <a:pos x="81" y="14"/>
                </a:cxn>
                <a:cxn ang="0">
                  <a:pos x="72" y="0"/>
                </a:cxn>
                <a:cxn ang="0">
                  <a:pos x="62" y="8"/>
                </a:cxn>
                <a:cxn ang="0">
                  <a:pos x="63" y="26"/>
                </a:cxn>
                <a:cxn ang="0">
                  <a:pos x="48" y="32"/>
                </a:cxn>
                <a:cxn ang="0">
                  <a:pos x="46" y="40"/>
                </a:cxn>
                <a:cxn ang="0">
                  <a:pos x="45" y="53"/>
                </a:cxn>
                <a:cxn ang="0">
                  <a:pos x="35" y="73"/>
                </a:cxn>
                <a:cxn ang="0">
                  <a:pos x="39" y="90"/>
                </a:cxn>
                <a:cxn ang="0">
                  <a:pos x="26" y="105"/>
                </a:cxn>
                <a:cxn ang="0">
                  <a:pos x="19" y="130"/>
                </a:cxn>
                <a:cxn ang="0">
                  <a:pos x="7" y="143"/>
                </a:cxn>
              </a:cxnLst>
              <a:rect l="0" t="0" r="r" b="b"/>
              <a:pathLst>
                <a:path w="195" h="204">
                  <a:moveTo>
                    <a:pt x="0" y="149"/>
                  </a:moveTo>
                  <a:cubicBezTo>
                    <a:pt x="2" y="150"/>
                    <a:pt x="1" y="153"/>
                    <a:pt x="4" y="153"/>
                  </a:cubicBezTo>
                  <a:cubicBezTo>
                    <a:pt x="6" y="154"/>
                    <a:pt x="9" y="153"/>
                    <a:pt x="10" y="155"/>
                  </a:cubicBezTo>
                  <a:cubicBezTo>
                    <a:pt x="11" y="156"/>
                    <a:pt x="9" y="158"/>
                    <a:pt x="11" y="159"/>
                  </a:cubicBezTo>
                  <a:cubicBezTo>
                    <a:pt x="15" y="161"/>
                    <a:pt x="17" y="160"/>
                    <a:pt x="15" y="165"/>
                  </a:cubicBezTo>
                  <a:cubicBezTo>
                    <a:pt x="13" y="169"/>
                    <a:pt x="15" y="171"/>
                    <a:pt x="12" y="173"/>
                  </a:cubicBezTo>
                  <a:cubicBezTo>
                    <a:pt x="7" y="178"/>
                    <a:pt x="15" y="178"/>
                    <a:pt x="16" y="179"/>
                  </a:cubicBezTo>
                  <a:cubicBezTo>
                    <a:pt x="18" y="180"/>
                    <a:pt x="13" y="184"/>
                    <a:pt x="15" y="186"/>
                  </a:cubicBezTo>
                  <a:cubicBezTo>
                    <a:pt x="17" y="188"/>
                    <a:pt x="21" y="184"/>
                    <a:pt x="21" y="186"/>
                  </a:cubicBezTo>
                  <a:cubicBezTo>
                    <a:pt x="22" y="188"/>
                    <a:pt x="21" y="196"/>
                    <a:pt x="22" y="197"/>
                  </a:cubicBezTo>
                  <a:cubicBezTo>
                    <a:pt x="22" y="198"/>
                    <a:pt x="28" y="201"/>
                    <a:pt x="29" y="202"/>
                  </a:cubicBezTo>
                  <a:cubicBezTo>
                    <a:pt x="32" y="204"/>
                    <a:pt x="38" y="195"/>
                    <a:pt x="41" y="193"/>
                  </a:cubicBezTo>
                  <a:cubicBezTo>
                    <a:pt x="43" y="191"/>
                    <a:pt x="47" y="189"/>
                    <a:pt x="49" y="187"/>
                  </a:cubicBezTo>
                  <a:cubicBezTo>
                    <a:pt x="51" y="185"/>
                    <a:pt x="51" y="181"/>
                    <a:pt x="55" y="180"/>
                  </a:cubicBezTo>
                  <a:cubicBezTo>
                    <a:pt x="58" y="181"/>
                    <a:pt x="60" y="187"/>
                    <a:pt x="63" y="183"/>
                  </a:cubicBezTo>
                  <a:cubicBezTo>
                    <a:pt x="65" y="181"/>
                    <a:pt x="64" y="177"/>
                    <a:pt x="69" y="178"/>
                  </a:cubicBezTo>
                  <a:cubicBezTo>
                    <a:pt x="75" y="179"/>
                    <a:pt x="76" y="178"/>
                    <a:pt x="80" y="173"/>
                  </a:cubicBezTo>
                  <a:cubicBezTo>
                    <a:pt x="81" y="171"/>
                    <a:pt x="83" y="170"/>
                    <a:pt x="84" y="169"/>
                  </a:cubicBezTo>
                  <a:cubicBezTo>
                    <a:pt x="87" y="168"/>
                    <a:pt x="89" y="171"/>
                    <a:pt x="89" y="165"/>
                  </a:cubicBezTo>
                  <a:cubicBezTo>
                    <a:pt x="89" y="164"/>
                    <a:pt x="91" y="158"/>
                    <a:pt x="93" y="162"/>
                  </a:cubicBezTo>
                  <a:cubicBezTo>
                    <a:pt x="94" y="165"/>
                    <a:pt x="96" y="167"/>
                    <a:pt x="99" y="170"/>
                  </a:cubicBezTo>
                  <a:cubicBezTo>
                    <a:pt x="101" y="172"/>
                    <a:pt x="104" y="171"/>
                    <a:pt x="107" y="171"/>
                  </a:cubicBezTo>
                  <a:cubicBezTo>
                    <a:pt x="107" y="171"/>
                    <a:pt x="107" y="171"/>
                    <a:pt x="107" y="171"/>
                  </a:cubicBezTo>
                  <a:cubicBezTo>
                    <a:pt x="108" y="169"/>
                    <a:pt x="110" y="167"/>
                    <a:pt x="110" y="165"/>
                  </a:cubicBezTo>
                  <a:cubicBezTo>
                    <a:pt x="110" y="163"/>
                    <a:pt x="110" y="162"/>
                    <a:pt x="111" y="161"/>
                  </a:cubicBezTo>
                  <a:cubicBezTo>
                    <a:pt x="112" y="159"/>
                    <a:pt x="114" y="158"/>
                    <a:pt x="114" y="155"/>
                  </a:cubicBezTo>
                  <a:cubicBezTo>
                    <a:pt x="114" y="154"/>
                    <a:pt x="114" y="153"/>
                    <a:pt x="113" y="152"/>
                  </a:cubicBezTo>
                  <a:cubicBezTo>
                    <a:pt x="113" y="150"/>
                    <a:pt x="114" y="149"/>
                    <a:pt x="114" y="148"/>
                  </a:cubicBezTo>
                  <a:cubicBezTo>
                    <a:pt x="116" y="147"/>
                    <a:pt x="118" y="146"/>
                    <a:pt x="120" y="146"/>
                  </a:cubicBezTo>
                  <a:cubicBezTo>
                    <a:pt x="123" y="145"/>
                    <a:pt x="124" y="145"/>
                    <a:pt x="126" y="143"/>
                  </a:cubicBezTo>
                  <a:cubicBezTo>
                    <a:pt x="127" y="141"/>
                    <a:pt x="126" y="141"/>
                    <a:pt x="125" y="139"/>
                  </a:cubicBezTo>
                  <a:cubicBezTo>
                    <a:pt x="124" y="137"/>
                    <a:pt x="124" y="135"/>
                    <a:pt x="125" y="132"/>
                  </a:cubicBezTo>
                  <a:cubicBezTo>
                    <a:pt x="126" y="130"/>
                    <a:pt x="127" y="126"/>
                    <a:pt x="129" y="124"/>
                  </a:cubicBezTo>
                  <a:cubicBezTo>
                    <a:pt x="129" y="124"/>
                    <a:pt x="129" y="124"/>
                    <a:pt x="129" y="124"/>
                  </a:cubicBezTo>
                  <a:cubicBezTo>
                    <a:pt x="129" y="121"/>
                    <a:pt x="127" y="117"/>
                    <a:pt x="126" y="114"/>
                  </a:cubicBezTo>
                  <a:cubicBezTo>
                    <a:pt x="124" y="112"/>
                    <a:pt x="121" y="109"/>
                    <a:pt x="120" y="106"/>
                  </a:cubicBezTo>
                  <a:cubicBezTo>
                    <a:pt x="120" y="105"/>
                    <a:pt x="131" y="99"/>
                    <a:pt x="132" y="96"/>
                  </a:cubicBezTo>
                  <a:cubicBezTo>
                    <a:pt x="136" y="91"/>
                    <a:pt x="136" y="92"/>
                    <a:pt x="136" y="86"/>
                  </a:cubicBezTo>
                  <a:cubicBezTo>
                    <a:pt x="138" y="85"/>
                    <a:pt x="142" y="76"/>
                    <a:pt x="144" y="78"/>
                  </a:cubicBezTo>
                  <a:cubicBezTo>
                    <a:pt x="144" y="84"/>
                    <a:pt x="148" y="83"/>
                    <a:pt x="151" y="87"/>
                  </a:cubicBezTo>
                  <a:cubicBezTo>
                    <a:pt x="152" y="90"/>
                    <a:pt x="150" y="93"/>
                    <a:pt x="152" y="96"/>
                  </a:cubicBezTo>
                  <a:cubicBezTo>
                    <a:pt x="156" y="101"/>
                    <a:pt x="160" y="102"/>
                    <a:pt x="161" y="109"/>
                  </a:cubicBezTo>
                  <a:cubicBezTo>
                    <a:pt x="161" y="115"/>
                    <a:pt x="160" y="120"/>
                    <a:pt x="160" y="125"/>
                  </a:cubicBezTo>
                  <a:cubicBezTo>
                    <a:pt x="157" y="129"/>
                    <a:pt x="157" y="129"/>
                    <a:pt x="157" y="129"/>
                  </a:cubicBezTo>
                  <a:cubicBezTo>
                    <a:pt x="157" y="129"/>
                    <a:pt x="157" y="129"/>
                    <a:pt x="157" y="129"/>
                  </a:cubicBezTo>
                  <a:cubicBezTo>
                    <a:pt x="159" y="131"/>
                    <a:pt x="160" y="132"/>
                    <a:pt x="162" y="132"/>
                  </a:cubicBezTo>
                  <a:cubicBezTo>
                    <a:pt x="165" y="131"/>
                    <a:pt x="168" y="133"/>
                    <a:pt x="168" y="135"/>
                  </a:cubicBezTo>
                  <a:cubicBezTo>
                    <a:pt x="168" y="139"/>
                    <a:pt x="172" y="144"/>
                    <a:pt x="176" y="144"/>
                  </a:cubicBezTo>
                  <a:cubicBezTo>
                    <a:pt x="178" y="144"/>
                    <a:pt x="181" y="144"/>
                    <a:pt x="183" y="143"/>
                  </a:cubicBezTo>
                  <a:cubicBezTo>
                    <a:pt x="186" y="142"/>
                    <a:pt x="187" y="141"/>
                    <a:pt x="190" y="141"/>
                  </a:cubicBezTo>
                  <a:cubicBezTo>
                    <a:pt x="190" y="141"/>
                    <a:pt x="190" y="141"/>
                    <a:pt x="190" y="141"/>
                  </a:cubicBezTo>
                  <a:cubicBezTo>
                    <a:pt x="192" y="139"/>
                    <a:pt x="194" y="137"/>
                    <a:pt x="192" y="134"/>
                  </a:cubicBezTo>
                  <a:cubicBezTo>
                    <a:pt x="191" y="133"/>
                    <a:pt x="193" y="130"/>
                    <a:pt x="192" y="128"/>
                  </a:cubicBezTo>
                  <a:cubicBezTo>
                    <a:pt x="191" y="124"/>
                    <a:pt x="190" y="119"/>
                    <a:pt x="191" y="115"/>
                  </a:cubicBezTo>
                  <a:cubicBezTo>
                    <a:pt x="192" y="113"/>
                    <a:pt x="193" y="112"/>
                    <a:pt x="192" y="110"/>
                  </a:cubicBezTo>
                  <a:cubicBezTo>
                    <a:pt x="192" y="107"/>
                    <a:pt x="189" y="105"/>
                    <a:pt x="189" y="102"/>
                  </a:cubicBezTo>
                  <a:cubicBezTo>
                    <a:pt x="189" y="88"/>
                    <a:pt x="189" y="88"/>
                    <a:pt x="189" y="88"/>
                  </a:cubicBezTo>
                  <a:cubicBezTo>
                    <a:pt x="189" y="88"/>
                    <a:pt x="189" y="88"/>
                    <a:pt x="189" y="88"/>
                  </a:cubicBezTo>
                  <a:cubicBezTo>
                    <a:pt x="188" y="87"/>
                    <a:pt x="188" y="87"/>
                    <a:pt x="188" y="86"/>
                  </a:cubicBezTo>
                  <a:cubicBezTo>
                    <a:pt x="187" y="85"/>
                    <a:pt x="185" y="84"/>
                    <a:pt x="184" y="83"/>
                  </a:cubicBezTo>
                  <a:cubicBezTo>
                    <a:pt x="184" y="81"/>
                    <a:pt x="184" y="79"/>
                    <a:pt x="184" y="78"/>
                  </a:cubicBezTo>
                  <a:cubicBezTo>
                    <a:pt x="188" y="75"/>
                    <a:pt x="188" y="75"/>
                    <a:pt x="188" y="75"/>
                  </a:cubicBezTo>
                  <a:cubicBezTo>
                    <a:pt x="188" y="75"/>
                    <a:pt x="188" y="75"/>
                    <a:pt x="188" y="75"/>
                  </a:cubicBezTo>
                  <a:cubicBezTo>
                    <a:pt x="188" y="70"/>
                    <a:pt x="189" y="70"/>
                    <a:pt x="192" y="67"/>
                  </a:cubicBezTo>
                  <a:cubicBezTo>
                    <a:pt x="195" y="65"/>
                    <a:pt x="194" y="61"/>
                    <a:pt x="193" y="58"/>
                  </a:cubicBezTo>
                  <a:cubicBezTo>
                    <a:pt x="191" y="52"/>
                    <a:pt x="181" y="46"/>
                    <a:pt x="176" y="45"/>
                  </a:cubicBezTo>
                  <a:cubicBezTo>
                    <a:pt x="168" y="44"/>
                    <a:pt x="164" y="49"/>
                    <a:pt x="159" y="40"/>
                  </a:cubicBezTo>
                  <a:cubicBezTo>
                    <a:pt x="153" y="34"/>
                    <a:pt x="157" y="36"/>
                    <a:pt x="155" y="30"/>
                  </a:cubicBezTo>
                  <a:cubicBezTo>
                    <a:pt x="152" y="30"/>
                    <a:pt x="151" y="34"/>
                    <a:pt x="148" y="34"/>
                  </a:cubicBezTo>
                  <a:cubicBezTo>
                    <a:pt x="144" y="34"/>
                    <a:pt x="140" y="29"/>
                    <a:pt x="138" y="33"/>
                  </a:cubicBezTo>
                  <a:cubicBezTo>
                    <a:pt x="133" y="40"/>
                    <a:pt x="134" y="54"/>
                    <a:pt x="124" y="57"/>
                  </a:cubicBezTo>
                  <a:cubicBezTo>
                    <a:pt x="114" y="60"/>
                    <a:pt x="119" y="54"/>
                    <a:pt x="116" y="48"/>
                  </a:cubicBezTo>
                  <a:cubicBezTo>
                    <a:pt x="115" y="46"/>
                    <a:pt x="112" y="46"/>
                    <a:pt x="111" y="43"/>
                  </a:cubicBezTo>
                  <a:cubicBezTo>
                    <a:pt x="109" y="41"/>
                    <a:pt x="112" y="38"/>
                    <a:pt x="112" y="35"/>
                  </a:cubicBezTo>
                  <a:cubicBezTo>
                    <a:pt x="112" y="31"/>
                    <a:pt x="110" y="28"/>
                    <a:pt x="108" y="24"/>
                  </a:cubicBezTo>
                  <a:cubicBezTo>
                    <a:pt x="103" y="11"/>
                    <a:pt x="90" y="21"/>
                    <a:pt x="81" y="14"/>
                  </a:cubicBezTo>
                  <a:cubicBezTo>
                    <a:pt x="77" y="11"/>
                    <a:pt x="76" y="4"/>
                    <a:pt x="72" y="0"/>
                  </a:cubicBezTo>
                  <a:cubicBezTo>
                    <a:pt x="72" y="0"/>
                    <a:pt x="72" y="0"/>
                    <a:pt x="72" y="0"/>
                  </a:cubicBezTo>
                  <a:cubicBezTo>
                    <a:pt x="69" y="0"/>
                    <a:pt x="68" y="3"/>
                    <a:pt x="67" y="5"/>
                  </a:cubicBezTo>
                  <a:cubicBezTo>
                    <a:pt x="66" y="8"/>
                    <a:pt x="65" y="7"/>
                    <a:pt x="62" y="8"/>
                  </a:cubicBezTo>
                  <a:cubicBezTo>
                    <a:pt x="58" y="10"/>
                    <a:pt x="67" y="17"/>
                    <a:pt x="66" y="18"/>
                  </a:cubicBezTo>
                  <a:cubicBezTo>
                    <a:pt x="65" y="20"/>
                    <a:pt x="65" y="24"/>
                    <a:pt x="63" y="26"/>
                  </a:cubicBezTo>
                  <a:cubicBezTo>
                    <a:pt x="61" y="28"/>
                    <a:pt x="55" y="25"/>
                    <a:pt x="54" y="28"/>
                  </a:cubicBezTo>
                  <a:cubicBezTo>
                    <a:pt x="52" y="31"/>
                    <a:pt x="52" y="31"/>
                    <a:pt x="48" y="32"/>
                  </a:cubicBezTo>
                  <a:cubicBezTo>
                    <a:pt x="48" y="32"/>
                    <a:pt x="48" y="32"/>
                    <a:pt x="48" y="32"/>
                  </a:cubicBezTo>
                  <a:cubicBezTo>
                    <a:pt x="46" y="40"/>
                    <a:pt x="46" y="40"/>
                    <a:pt x="46" y="40"/>
                  </a:cubicBezTo>
                  <a:cubicBezTo>
                    <a:pt x="46" y="45"/>
                    <a:pt x="50" y="46"/>
                    <a:pt x="51" y="50"/>
                  </a:cubicBezTo>
                  <a:cubicBezTo>
                    <a:pt x="51" y="52"/>
                    <a:pt x="46" y="52"/>
                    <a:pt x="45" y="53"/>
                  </a:cubicBezTo>
                  <a:cubicBezTo>
                    <a:pt x="39" y="56"/>
                    <a:pt x="49" y="61"/>
                    <a:pt x="42" y="65"/>
                  </a:cubicBezTo>
                  <a:cubicBezTo>
                    <a:pt x="38" y="68"/>
                    <a:pt x="33" y="67"/>
                    <a:pt x="35" y="73"/>
                  </a:cubicBezTo>
                  <a:cubicBezTo>
                    <a:pt x="36" y="76"/>
                    <a:pt x="41" y="82"/>
                    <a:pt x="39" y="85"/>
                  </a:cubicBezTo>
                  <a:cubicBezTo>
                    <a:pt x="38" y="87"/>
                    <a:pt x="38" y="89"/>
                    <a:pt x="39" y="90"/>
                  </a:cubicBezTo>
                  <a:cubicBezTo>
                    <a:pt x="42" y="93"/>
                    <a:pt x="39" y="94"/>
                    <a:pt x="37" y="96"/>
                  </a:cubicBezTo>
                  <a:cubicBezTo>
                    <a:pt x="34" y="98"/>
                    <a:pt x="26" y="102"/>
                    <a:pt x="26" y="105"/>
                  </a:cubicBezTo>
                  <a:cubicBezTo>
                    <a:pt x="27" y="110"/>
                    <a:pt x="29" y="109"/>
                    <a:pt x="25" y="114"/>
                  </a:cubicBezTo>
                  <a:cubicBezTo>
                    <a:pt x="21" y="119"/>
                    <a:pt x="22" y="125"/>
                    <a:pt x="19" y="130"/>
                  </a:cubicBezTo>
                  <a:cubicBezTo>
                    <a:pt x="18" y="134"/>
                    <a:pt x="10" y="134"/>
                    <a:pt x="7" y="137"/>
                  </a:cubicBezTo>
                  <a:cubicBezTo>
                    <a:pt x="5" y="139"/>
                    <a:pt x="7" y="141"/>
                    <a:pt x="7" y="143"/>
                  </a:cubicBezTo>
                  <a:cubicBezTo>
                    <a:pt x="6" y="145"/>
                    <a:pt x="1" y="147"/>
                    <a:pt x="0" y="14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3719513" y="3600450"/>
              <a:ext cx="71438" cy="98425"/>
            </a:xfrm>
            <a:custGeom>
              <a:avLst/>
              <a:gdLst/>
              <a:ahLst/>
              <a:cxnLst>
                <a:cxn ang="0">
                  <a:pos x="9" y="48"/>
                </a:cxn>
                <a:cxn ang="0">
                  <a:pos x="17" y="53"/>
                </a:cxn>
                <a:cxn ang="0">
                  <a:pos x="22" y="53"/>
                </a:cxn>
                <a:cxn ang="0">
                  <a:pos x="28" y="56"/>
                </a:cxn>
                <a:cxn ang="0">
                  <a:pos x="37" y="53"/>
                </a:cxn>
                <a:cxn ang="0">
                  <a:pos x="37" y="53"/>
                </a:cxn>
                <a:cxn ang="0">
                  <a:pos x="40" y="49"/>
                </a:cxn>
                <a:cxn ang="0">
                  <a:pos x="41" y="33"/>
                </a:cxn>
                <a:cxn ang="0">
                  <a:pos x="32" y="20"/>
                </a:cxn>
                <a:cxn ang="0">
                  <a:pos x="31" y="11"/>
                </a:cxn>
                <a:cxn ang="0">
                  <a:pos x="24" y="2"/>
                </a:cxn>
                <a:cxn ang="0">
                  <a:pos x="16" y="10"/>
                </a:cxn>
                <a:cxn ang="0">
                  <a:pos x="12" y="20"/>
                </a:cxn>
                <a:cxn ang="0">
                  <a:pos x="0" y="30"/>
                </a:cxn>
                <a:cxn ang="0">
                  <a:pos x="6" y="38"/>
                </a:cxn>
                <a:cxn ang="0">
                  <a:pos x="9" y="48"/>
                </a:cxn>
              </a:cxnLst>
              <a:rect l="0" t="0" r="r" b="b"/>
              <a:pathLst>
                <a:path w="41" h="56">
                  <a:moveTo>
                    <a:pt x="9" y="48"/>
                  </a:moveTo>
                  <a:cubicBezTo>
                    <a:pt x="12" y="49"/>
                    <a:pt x="14" y="53"/>
                    <a:pt x="17" y="53"/>
                  </a:cubicBezTo>
                  <a:cubicBezTo>
                    <a:pt x="19" y="53"/>
                    <a:pt x="20" y="53"/>
                    <a:pt x="22" y="53"/>
                  </a:cubicBezTo>
                  <a:cubicBezTo>
                    <a:pt x="24" y="54"/>
                    <a:pt x="26" y="56"/>
                    <a:pt x="28" y="56"/>
                  </a:cubicBezTo>
                  <a:cubicBezTo>
                    <a:pt x="31" y="55"/>
                    <a:pt x="34" y="53"/>
                    <a:pt x="37" y="53"/>
                  </a:cubicBezTo>
                  <a:cubicBezTo>
                    <a:pt x="37" y="53"/>
                    <a:pt x="37" y="53"/>
                    <a:pt x="37" y="53"/>
                  </a:cubicBezTo>
                  <a:cubicBezTo>
                    <a:pt x="40" y="49"/>
                    <a:pt x="40" y="49"/>
                    <a:pt x="40" y="49"/>
                  </a:cubicBezTo>
                  <a:cubicBezTo>
                    <a:pt x="40" y="44"/>
                    <a:pt x="41" y="39"/>
                    <a:pt x="41" y="33"/>
                  </a:cubicBezTo>
                  <a:cubicBezTo>
                    <a:pt x="40" y="26"/>
                    <a:pt x="36" y="25"/>
                    <a:pt x="32" y="20"/>
                  </a:cubicBezTo>
                  <a:cubicBezTo>
                    <a:pt x="30" y="17"/>
                    <a:pt x="32" y="14"/>
                    <a:pt x="31" y="11"/>
                  </a:cubicBezTo>
                  <a:cubicBezTo>
                    <a:pt x="28" y="7"/>
                    <a:pt x="24" y="8"/>
                    <a:pt x="24" y="2"/>
                  </a:cubicBezTo>
                  <a:cubicBezTo>
                    <a:pt x="22" y="0"/>
                    <a:pt x="18" y="9"/>
                    <a:pt x="16" y="10"/>
                  </a:cubicBezTo>
                  <a:cubicBezTo>
                    <a:pt x="16" y="16"/>
                    <a:pt x="16" y="15"/>
                    <a:pt x="12" y="20"/>
                  </a:cubicBezTo>
                  <a:cubicBezTo>
                    <a:pt x="11" y="23"/>
                    <a:pt x="0" y="29"/>
                    <a:pt x="0" y="30"/>
                  </a:cubicBezTo>
                  <a:cubicBezTo>
                    <a:pt x="1" y="33"/>
                    <a:pt x="4" y="36"/>
                    <a:pt x="6" y="38"/>
                  </a:cubicBezTo>
                  <a:cubicBezTo>
                    <a:pt x="7" y="41"/>
                    <a:pt x="9" y="45"/>
                    <a:pt x="9" y="4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3695700" y="3684588"/>
              <a:ext cx="147638" cy="144463"/>
            </a:xfrm>
            <a:custGeom>
              <a:avLst/>
              <a:gdLst/>
              <a:ahLst/>
              <a:cxnLst>
                <a:cxn ang="0">
                  <a:pos x="23" y="0"/>
                </a:cxn>
                <a:cxn ang="0">
                  <a:pos x="31" y="5"/>
                </a:cxn>
                <a:cxn ang="0">
                  <a:pos x="36" y="5"/>
                </a:cxn>
                <a:cxn ang="0">
                  <a:pos x="42" y="8"/>
                </a:cxn>
                <a:cxn ang="0">
                  <a:pos x="51" y="5"/>
                </a:cxn>
                <a:cxn ang="0">
                  <a:pos x="51" y="5"/>
                </a:cxn>
                <a:cxn ang="0">
                  <a:pos x="56" y="8"/>
                </a:cxn>
                <a:cxn ang="0">
                  <a:pos x="62" y="11"/>
                </a:cxn>
                <a:cxn ang="0">
                  <a:pos x="70" y="20"/>
                </a:cxn>
                <a:cxn ang="0">
                  <a:pos x="77" y="19"/>
                </a:cxn>
                <a:cxn ang="0">
                  <a:pos x="84" y="17"/>
                </a:cxn>
                <a:cxn ang="0">
                  <a:pos x="84" y="17"/>
                </a:cxn>
                <a:cxn ang="0">
                  <a:pos x="82" y="25"/>
                </a:cxn>
                <a:cxn ang="0">
                  <a:pos x="79" y="33"/>
                </a:cxn>
                <a:cxn ang="0">
                  <a:pos x="76" y="39"/>
                </a:cxn>
                <a:cxn ang="0">
                  <a:pos x="77" y="54"/>
                </a:cxn>
                <a:cxn ang="0">
                  <a:pos x="77" y="67"/>
                </a:cxn>
                <a:cxn ang="0">
                  <a:pos x="72" y="69"/>
                </a:cxn>
                <a:cxn ang="0">
                  <a:pos x="58" y="72"/>
                </a:cxn>
                <a:cxn ang="0">
                  <a:pos x="50" y="77"/>
                </a:cxn>
                <a:cxn ang="0">
                  <a:pos x="45" y="82"/>
                </a:cxn>
                <a:cxn ang="0">
                  <a:pos x="45" y="82"/>
                </a:cxn>
                <a:cxn ang="0">
                  <a:pos x="33" y="70"/>
                </a:cxn>
                <a:cxn ang="0">
                  <a:pos x="11" y="63"/>
                </a:cxn>
                <a:cxn ang="0">
                  <a:pos x="7" y="53"/>
                </a:cxn>
                <a:cxn ang="0">
                  <a:pos x="1" y="47"/>
                </a:cxn>
                <a:cxn ang="0">
                  <a:pos x="1" y="47"/>
                </a:cxn>
                <a:cxn ang="0">
                  <a:pos x="4" y="41"/>
                </a:cxn>
                <a:cxn ang="0">
                  <a:pos x="5" y="37"/>
                </a:cxn>
                <a:cxn ang="0">
                  <a:pos x="8" y="31"/>
                </a:cxn>
                <a:cxn ang="0">
                  <a:pos x="7" y="28"/>
                </a:cxn>
                <a:cxn ang="0">
                  <a:pos x="8" y="24"/>
                </a:cxn>
                <a:cxn ang="0">
                  <a:pos x="14" y="22"/>
                </a:cxn>
                <a:cxn ang="0">
                  <a:pos x="20" y="19"/>
                </a:cxn>
                <a:cxn ang="0">
                  <a:pos x="19" y="15"/>
                </a:cxn>
                <a:cxn ang="0">
                  <a:pos x="19" y="8"/>
                </a:cxn>
                <a:cxn ang="0">
                  <a:pos x="23" y="0"/>
                </a:cxn>
              </a:cxnLst>
              <a:rect l="0" t="0" r="r" b="b"/>
              <a:pathLst>
                <a:path w="84" h="82">
                  <a:moveTo>
                    <a:pt x="23" y="0"/>
                  </a:moveTo>
                  <a:cubicBezTo>
                    <a:pt x="26" y="1"/>
                    <a:pt x="28" y="5"/>
                    <a:pt x="31" y="5"/>
                  </a:cubicBezTo>
                  <a:cubicBezTo>
                    <a:pt x="33" y="5"/>
                    <a:pt x="34" y="5"/>
                    <a:pt x="36" y="5"/>
                  </a:cubicBezTo>
                  <a:cubicBezTo>
                    <a:pt x="38" y="6"/>
                    <a:pt x="40" y="8"/>
                    <a:pt x="42" y="8"/>
                  </a:cubicBezTo>
                  <a:cubicBezTo>
                    <a:pt x="45" y="7"/>
                    <a:pt x="48" y="5"/>
                    <a:pt x="51" y="5"/>
                  </a:cubicBezTo>
                  <a:cubicBezTo>
                    <a:pt x="51" y="5"/>
                    <a:pt x="51" y="5"/>
                    <a:pt x="51" y="5"/>
                  </a:cubicBezTo>
                  <a:cubicBezTo>
                    <a:pt x="53" y="7"/>
                    <a:pt x="54" y="8"/>
                    <a:pt x="56" y="8"/>
                  </a:cubicBezTo>
                  <a:cubicBezTo>
                    <a:pt x="59" y="7"/>
                    <a:pt x="62" y="9"/>
                    <a:pt x="62" y="11"/>
                  </a:cubicBezTo>
                  <a:cubicBezTo>
                    <a:pt x="62" y="15"/>
                    <a:pt x="66" y="20"/>
                    <a:pt x="70" y="20"/>
                  </a:cubicBezTo>
                  <a:cubicBezTo>
                    <a:pt x="72" y="20"/>
                    <a:pt x="75" y="20"/>
                    <a:pt x="77" y="19"/>
                  </a:cubicBezTo>
                  <a:cubicBezTo>
                    <a:pt x="80" y="18"/>
                    <a:pt x="81" y="17"/>
                    <a:pt x="84" y="17"/>
                  </a:cubicBezTo>
                  <a:cubicBezTo>
                    <a:pt x="84" y="17"/>
                    <a:pt x="84" y="17"/>
                    <a:pt x="84" y="17"/>
                  </a:cubicBezTo>
                  <a:cubicBezTo>
                    <a:pt x="82" y="25"/>
                    <a:pt x="82" y="25"/>
                    <a:pt x="82" y="25"/>
                  </a:cubicBezTo>
                  <a:cubicBezTo>
                    <a:pt x="79" y="27"/>
                    <a:pt x="79" y="30"/>
                    <a:pt x="79" y="33"/>
                  </a:cubicBezTo>
                  <a:cubicBezTo>
                    <a:pt x="78" y="35"/>
                    <a:pt x="76" y="37"/>
                    <a:pt x="76" y="39"/>
                  </a:cubicBezTo>
                  <a:cubicBezTo>
                    <a:pt x="74" y="45"/>
                    <a:pt x="77" y="48"/>
                    <a:pt x="77" y="54"/>
                  </a:cubicBezTo>
                  <a:cubicBezTo>
                    <a:pt x="76" y="57"/>
                    <a:pt x="76" y="63"/>
                    <a:pt x="77" y="67"/>
                  </a:cubicBezTo>
                  <a:cubicBezTo>
                    <a:pt x="80" y="74"/>
                    <a:pt x="77" y="73"/>
                    <a:pt x="72" y="69"/>
                  </a:cubicBezTo>
                  <a:cubicBezTo>
                    <a:pt x="65" y="62"/>
                    <a:pt x="63" y="65"/>
                    <a:pt x="58" y="72"/>
                  </a:cubicBezTo>
                  <a:cubicBezTo>
                    <a:pt x="55" y="75"/>
                    <a:pt x="53" y="67"/>
                    <a:pt x="50" y="77"/>
                  </a:cubicBezTo>
                  <a:cubicBezTo>
                    <a:pt x="50" y="79"/>
                    <a:pt x="47" y="80"/>
                    <a:pt x="45" y="82"/>
                  </a:cubicBezTo>
                  <a:cubicBezTo>
                    <a:pt x="45" y="82"/>
                    <a:pt x="45" y="82"/>
                    <a:pt x="45" y="82"/>
                  </a:cubicBezTo>
                  <a:cubicBezTo>
                    <a:pt x="40" y="76"/>
                    <a:pt x="42" y="72"/>
                    <a:pt x="33" y="70"/>
                  </a:cubicBezTo>
                  <a:cubicBezTo>
                    <a:pt x="27" y="69"/>
                    <a:pt x="13" y="71"/>
                    <a:pt x="11" y="63"/>
                  </a:cubicBezTo>
                  <a:cubicBezTo>
                    <a:pt x="11" y="62"/>
                    <a:pt x="8" y="54"/>
                    <a:pt x="7" y="53"/>
                  </a:cubicBezTo>
                  <a:cubicBezTo>
                    <a:pt x="5" y="51"/>
                    <a:pt x="0" y="49"/>
                    <a:pt x="1" y="47"/>
                  </a:cubicBezTo>
                  <a:cubicBezTo>
                    <a:pt x="1" y="47"/>
                    <a:pt x="1" y="47"/>
                    <a:pt x="1" y="47"/>
                  </a:cubicBezTo>
                  <a:cubicBezTo>
                    <a:pt x="2" y="45"/>
                    <a:pt x="4" y="43"/>
                    <a:pt x="4" y="41"/>
                  </a:cubicBezTo>
                  <a:cubicBezTo>
                    <a:pt x="4" y="39"/>
                    <a:pt x="4" y="38"/>
                    <a:pt x="5" y="37"/>
                  </a:cubicBezTo>
                  <a:cubicBezTo>
                    <a:pt x="6" y="35"/>
                    <a:pt x="8" y="34"/>
                    <a:pt x="8" y="31"/>
                  </a:cubicBezTo>
                  <a:cubicBezTo>
                    <a:pt x="8" y="30"/>
                    <a:pt x="8" y="29"/>
                    <a:pt x="7" y="28"/>
                  </a:cubicBezTo>
                  <a:cubicBezTo>
                    <a:pt x="7" y="26"/>
                    <a:pt x="8" y="25"/>
                    <a:pt x="8" y="24"/>
                  </a:cubicBezTo>
                  <a:cubicBezTo>
                    <a:pt x="10" y="23"/>
                    <a:pt x="12" y="22"/>
                    <a:pt x="14" y="22"/>
                  </a:cubicBezTo>
                  <a:cubicBezTo>
                    <a:pt x="17" y="21"/>
                    <a:pt x="18" y="21"/>
                    <a:pt x="20" y="19"/>
                  </a:cubicBezTo>
                  <a:cubicBezTo>
                    <a:pt x="21" y="17"/>
                    <a:pt x="20" y="17"/>
                    <a:pt x="19" y="15"/>
                  </a:cubicBezTo>
                  <a:cubicBezTo>
                    <a:pt x="18" y="13"/>
                    <a:pt x="18" y="11"/>
                    <a:pt x="19" y="8"/>
                  </a:cubicBezTo>
                  <a:cubicBezTo>
                    <a:pt x="20" y="6"/>
                    <a:pt x="21" y="2"/>
                    <a:pt x="23"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3832225" y="3568700"/>
              <a:ext cx="190500" cy="122238"/>
            </a:xfrm>
            <a:custGeom>
              <a:avLst/>
              <a:gdLst/>
              <a:ahLst/>
              <a:cxnLst>
                <a:cxn ang="0">
                  <a:pos x="5" y="30"/>
                </a:cxn>
                <a:cxn ang="0">
                  <a:pos x="4" y="28"/>
                </a:cxn>
                <a:cxn ang="0">
                  <a:pos x="0" y="25"/>
                </a:cxn>
                <a:cxn ang="0">
                  <a:pos x="0" y="20"/>
                </a:cxn>
                <a:cxn ang="0">
                  <a:pos x="4" y="17"/>
                </a:cxn>
                <a:cxn ang="0">
                  <a:pos x="4" y="17"/>
                </a:cxn>
                <a:cxn ang="0">
                  <a:pos x="10" y="15"/>
                </a:cxn>
                <a:cxn ang="0">
                  <a:pos x="20" y="16"/>
                </a:cxn>
                <a:cxn ang="0">
                  <a:pos x="37" y="12"/>
                </a:cxn>
                <a:cxn ang="0">
                  <a:pos x="38" y="5"/>
                </a:cxn>
                <a:cxn ang="0">
                  <a:pos x="45" y="4"/>
                </a:cxn>
                <a:cxn ang="0">
                  <a:pos x="45" y="4"/>
                </a:cxn>
                <a:cxn ang="0">
                  <a:pos x="46" y="9"/>
                </a:cxn>
                <a:cxn ang="0">
                  <a:pos x="67" y="12"/>
                </a:cxn>
                <a:cxn ang="0">
                  <a:pos x="82" y="23"/>
                </a:cxn>
                <a:cxn ang="0">
                  <a:pos x="85" y="31"/>
                </a:cxn>
                <a:cxn ang="0">
                  <a:pos x="91" y="30"/>
                </a:cxn>
                <a:cxn ang="0">
                  <a:pos x="106" y="44"/>
                </a:cxn>
                <a:cxn ang="0">
                  <a:pos x="89" y="49"/>
                </a:cxn>
                <a:cxn ang="0">
                  <a:pos x="81" y="54"/>
                </a:cxn>
                <a:cxn ang="0">
                  <a:pos x="78" y="61"/>
                </a:cxn>
                <a:cxn ang="0">
                  <a:pos x="70" y="58"/>
                </a:cxn>
                <a:cxn ang="0">
                  <a:pos x="51" y="68"/>
                </a:cxn>
                <a:cxn ang="0">
                  <a:pos x="41" y="60"/>
                </a:cxn>
                <a:cxn ang="0">
                  <a:pos x="28" y="48"/>
                </a:cxn>
                <a:cxn ang="0">
                  <a:pos x="22" y="40"/>
                </a:cxn>
                <a:cxn ang="0">
                  <a:pos x="17" y="34"/>
                </a:cxn>
                <a:cxn ang="0">
                  <a:pos x="5" y="30"/>
                </a:cxn>
              </a:cxnLst>
              <a:rect l="0" t="0" r="r" b="b"/>
              <a:pathLst>
                <a:path w="108" h="69">
                  <a:moveTo>
                    <a:pt x="5" y="30"/>
                  </a:moveTo>
                  <a:cubicBezTo>
                    <a:pt x="4" y="29"/>
                    <a:pt x="4" y="29"/>
                    <a:pt x="4" y="28"/>
                  </a:cubicBezTo>
                  <a:cubicBezTo>
                    <a:pt x="3" y="27"/>
                    <a:pt x="1" y="26"/>
                    <a:pt x="0" y="25"/>
                  </a:cubicBezTo>
                  <a:cubicBezTo>
                    <a:pt x="0" y="23"/>
                    <a:pt x="0" y="21"/>
                    <a:pt x="0" y="20"/>
                  </a:cubicBezTo>
                  <a:cubicBezTo>
                    <a:pt x="4" y="17"/>
                    <a:pt x="4" y="17"/>
                    <a:pt x="4" y="17"/>
                  </a:cubicBezTo>
                  <a:cubicBezTo>
                    <a:pt x="4" y="17"/>
                    <a:pt x="4" y="17"/>
                    <a:pt x="4" y="17"/>
                  </a:cubicBezTo>
                  <a:cubicBezTo>
                    <a:pt x="5" y="20"/>
                    <a:pt x="8" y="16"/>
                    <a:pt x="10" y="15"/>
                  </a:cubicBezTo>
                  <a:cubicBezTo>
                    <a:pt x="13" y="12"/>
                    <a:pt x="17" y="15"/>
                    <a:pt x="20" y="16"/>
                  </a:cubicBezTo>
                  <a:cubicBezTo>
                    <a:pt x="24" y="16"/>
                    <a:pt x="35" y="16"/>
                    <a:pt x="37" y="12"/>
                  </a:cubicBezTo>
                  <a:cubicBezTo>
                    <a:pt x="38" y="10"/>
                    <a:pt x="37" y="7"/>
                    <a:pt x="38" y="5"/>
                  </a:cubicBezTo>
                  <a:cubicBezTo>
                    <a:pt x="39" y="4"/>
                    <a:pt x="44" y="4"/>
                    <a:pt x="45" y="4"/>
                  </a:cubicBezTo>
                  <a:cubicBezTo>
                    <a:pt x="45" y="4"/>
                    <a:pt x="45" y="4"/>
                    <a:pt x="45" y="4"/>
                  </a:cubicBezTo>
                  <a:cubicBezTo>
                    <a:pt x="46" y="9"/>
                    <a:pt x="46" y="9"/>
                    <a:pt x="46" y="9"/>
                  </a:cubicBezTo>
                  <a:cubicBezTo>
                    <a:pt x="52" y="17"/>
                    <a:pt x="67" y="0"/>
                    <a:pt x="67" y="12"/>
                  </a:cubicBezTo>
                  <a:cubicBezTo>
                    <a:pt x="67" y="22"/>
                    <a:pt x="82" y="14"/>
                    <a:pt x="82" y="23"/>
                  </a:cubicBezTo>
                  <a:cubicBezTo>
                    <a:pt x="82" y="26"/>
                    <a:pt x="80" y="30"/>
                    <a:pt x="85" y="31"/>
                  </a:cubicBezTo>
                  <a:cubicBezTo>
                    <a:pt x="88" y="32"/>
                    <a:pt x="90" y="30"/>
                    <a:pt x="91" y="30"/>
                  </a:cubicBezTo>
                  <a:cubicBezTo>
                    <a:pt x="95" y="36"/>
                    <a:pt x="97" y="44"/>
                    <a:pt x="106" y="44"/>
                  </a:cubicBezTo>
                  <a:cubicBezTo>
                    <a:pt x="108" y="51"/>
                    <a:pt x="92" y="50"/>
                    <a:pt x="89" y="49"/>
                  </a:cubicBezTo>
                  <a:cubicBezTo>
                    <a:pt x="83" y="48"/>
                    <a:pt x="84" y="51"/>
                    <a:pt x="81" y="54"/>
                  </a:cubicBezTo>
                  <a:cubicBezTo>
                    <a:pt x="81" y="58"/>
                    <a:pt x="86" y="60"/>
                    <a:pt x="78" y="61"/>
                  </a:cubicBezTo>
                  <a:cubicBezTo>
                    <a:pt x="74" y="62"/>
                    <a:pt x="73" y="59"/>
                    <a:pt x="70" y="58"/>
                  </a:cubicBezTo>
                  <a:cubicBezTo>
                    <a:pt x="61" y="54"/>
                    <a:pt x="61" y="69"/>
                    <a:pt x="51" y="68"/>
                  </a:cubicBezTo>
                  <a:cubicBezTo>
                    <a:pt x="48" y="67"/>
                    <a:pt x="46" y="61"/>
                    <a:pt x="41" y="60"/>
                  </a:cubicBezTo>
                  <a:cubicBezTo>
                    <a:pt x="31" y="57"/>
                    <a:pt x="34" y="53"/>
                    <a:pt x="28" y="48"/>
                  </a:cubicBezTo>
                  <a:cubicBezTo>
                    <a:pt x="25" y="45"/>
                    <a:pt x="23" y="44"/>
                    <a:pt x="22" y="40"/>
                  </a:cubicBezTo>
                  <a:cubicBezTo>
                    <a:pt x="21" y="37"/>
                    <a:pt x="22" y="34"/>
                    <a:pt x="17" y="34"/>
                  </a:cubicBezTo>
                  <a:cubicBezTo>
                    <a:pt x="12" y="34"/>
                    <a:pt x="10" y="30"/>
                    <a:pt x="5" y="3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3771900" y="3368675"/>
              <a:ext cx="396875" cy="554038"/>
            </a:xfrm>
            <a:custGeom>
              <a:avLst/>
              <a:gdLst/>
              <a:ahLst/>
              <a:cxnLst>
                <a:cxn ang="0">
                  <a:pos x="6" y="257"/>
                </a:cxn>
                <a:cxn ang="0">
                  <a:pos x="28" y="249"/>
                </a:cxn>
                <a:cxn ang="0">
                  <a:pos x="33" y="234"/>
                </a:cxn>
                <a:cxn ang="0">
                  <a:pos x="35" y="213"/>
                </a:cxn>
                <a:cxn ang="0">
                  <a:pos x="40" y="197"/>
                </a:cxn>
                <a:cxn ang="0">
                  <a:pos x="42" y="190"/>
                </a:cxn>
                <a:cxn ang="0">
                  <a:pos x="41" y="171"/>
                </a:cxn>
                <a:cxn ang="0">
                  <a:pos x="39" y="158"/>
                </a:cxn>
                <a:cxn ang="0">
                  <a:pos x="39" y="144"/>
                </a:cxn>
                <a:cxn ang="0">
                  <a:pos x="56" y="154"/>
                </a:cxn>
                <a:cxn ang="0">
                  <a:pos x="75" y="174"/>
                </a:cxn>
                <a:cxn ang="0">
                  <a:pos x="104" y="172"/>
                </a:cxn>
                <a:cxn ang="0">
                  <a:pos x="115" y="168"/>
                </a:cxn>
                <a:cxn ang="0">
                  <a:pos x="140" y="158"/>
                </a:cxn>
                <a:cxn ang="0">
                  <a:pos x="119" y="145"/>
                </a:cxn>
                <a:cxn ang="0">
                  <a:pos x="101" y="126"/>
                </a:cxn>
                <a:cxn ang="0">
                  <a:pos x="79" y="118"/>
                </a:cxn>
                <a:cxn ang="0">
                  <a:pos x="85" y="116"/>
                </a:cxn>
                <a:cxn ang="0">
                  <a:pos x="83" y="94"/>
                </a:cxn>
                <a:cxn ang="0">
                  <a:pos x="90" y="80"/>
                </a:cxn>
                <a:cxn ang="0">
                  <a:pos x="88" y="68"/>
                </a:cxn>
                <a:cxn ang="0">
                  <a:pos x="76" y="66"/>
                </a:cxn>
                <a:cxn ang="0">
                  <a:pos x="95" y="48"/>
                </a:cxn>
                <a:cxn ang="0">
                  <a:pos x="107" y="36"/>
                </a:cxn>
                <a:cxn ang="0">
                  <a:pos x="109" y="30"/>
                </a:cxn>
                <a:cxn ang="0">
                  <a:pos x="113" y="6"/>
                </a:cxn>
                <a:cxn ang="0">
                  <a:pos x="123" y="4"/>
                </a:cxn>
                <a:cxn ang="0">
                  <a:pos x="132" y="26"/>
                </a:cxn>
                <a:cxn ang="0">
                  <a:pos x="143" y="32"/>
                </a:cxn>
                <a:cxn ang="0">
                  <a:pos x="141" y="42"/>
                </a:cxn>
                <a:cxn ang="0">
                  <a:pos x="131" y="43"/>
                </a:cxn>
                <a:cxn ang="0">
                  <a:pos x="133" y="56"/>
                </a:cxn>
                <a:cxn ang="0">
                  <a:pos x="129" y="68"/>
                </a:cxn>
                <a:cxn ang="0">
                  <a:pos x="149" y="77"/>
                </a:cxn>
                <a:cxn ang="0">
                  <a:pos x="168" y="72"/>
                </a:cxn>
                <a:cxn ang="0">
                  <a:pos x="178" y="90"/>
                </a:cxn>
                <a:cxn ang="0">
                  <a:pos x="170" y="109"/>
                </a:cxn>
                <a:cxn ang="0">
                  <a:pos x="160" y="133"/>
                </a:cxn>
                <a:cxn ang="0">
                  <a:pos x="164" y="148"/>
                </a:cxn>
                <a:cxn ang="0">
                  <a:pos x="188" y="159"/>
                </a:cxn>
                <a:cxn ang="0">
                  <a:pos x="199" y="175"/>
                </a:cxn>
                <a:cxn ang="0">
                  <a:pos x="183" y="176"/>
                </a:cxn>
                <a:cxn ang="0">
                  <a:pos x="175" y="185"/>
                </a:cxn>
                <a:cxn ang="0">
                  <a:pos x="175" y="206"/>
                </a:cxn>
                <a:cxn ang="0">
                  <a:pos x="168" y="227"/>
                </a:cxn>
                <a:cxn ang="0">
                  <a:pos x="191" y="247"/>
                </a:cxn>
                <a:cxn ang="0">
                  <a:pos x="209" y="244"/>
                </a:cxn>
                <a:cxn ang="0">
                  <a:pos x="225" y="257"/>
                </a:cxn>
                <a:cxn ang="0">
                  <a:pos x="218" y="264"/>
                </a:cxn>
                <a:cxn ang="0">
                  <a:pos x="198" y="275"/>
                </a:cxn>
                <a:cxn ang="0">
                  <a:pos x="186" y="279"/>
                </a:cxn>
                <a:cxn ang="0">
                  <a:pos x="156" y="292"/>
                </a:cxn>
                <a:cxn ang="0">
                  <a:pos x="138" y="279"/>
                </a:cxn>
                <a:cxn ang="0">
                  <a:pos x="120" y="274"/>
                </a:cxn>
                <a:cxn ang="0">
                  <a:pos x="119" y="304"/>
                </a:cxn>
                <a:cxn ang="0">
                  <a:pos x="105" y="301"/>
                </a:cxn>
                <a:cxn ang="0">
                  <a:pos x="90" y="302"/>
                </a:cxn>
                <a:cxn ang="0">
                  <a:pos x="77" y="306"/>
                </a:cxn>
                <a:cxn ang="0">
                  <a:pos x="63" y="311"/>
                </a:cxn>
                <a:cxn ang="0">
                  <a:pos x="36" y="303"/>
                </a:cxn>
                <a:cxn ang="0">
                  <a:pos x="24" y="291"/>
                </a:cxn>
                <a:cxn ang="0">
                  <a:pos x="8" y="279"/>
                </a:cxn>
                <a:cxn ang="0">
                  <a:pos x="1" y="262"/>
                </a:cxn>
              </a:cxnLst>
              <a:rect l="0" t="0" r="r" b="b"/>
              <a:pathLst>
                <a:path w="225" h="315">
                  <a:moveTo>
                    <a:pt x="1" y="262"/>
                  </a:moveTo>
                  <a:cubicBezTo>
                    <a:pt x="3" y="260"/>
                    <a:pt x="6" y="259"/>
                    <a:pt x="6" y="257"/>
                  </a:cubicBezTo>
                  <a:cubicBezTo>
                    <a:pt x="9" y="247"/>
                    <a:pt x="11" y="255"/>
                    <a:pt x="14" y="252"/>
                  </a:cubicBezTo>
                  <a:cubicBezTo>
                    <a:pt x="19" y="245"/>
                    <a:pt x="21" y="242"/>
                    <a:pt x="28" y="249"/>
                  </a:cubicBezTo>
                  <a:cubicBezTo>
                    <a:pt x="33" y="253"/>
                    <a:pt x="36" y="254"/>
                    <a:pt x="33" y="247"/>
                  </a:cubicBezTo>
                  <a:cubicBezTo>
                    <a:pt x="32" y="243"/>
                    <a:pt x="32" y="237"/>
                    <a:pt x="33" y="234"/>
                  </a:cubicBezTo>
                  <a:cubicBezTo>
                    <a:pt x="33" y="228"/>
                    <a:pt x="30" y="225"/>
                    <a:pt x="32" y="219"/>
                  </a:cubicBezTo>
                  <a:cubicBezTo>
                    <a:pt x="32" y="217"/>
                    <a:pt x="34" y="215"/>
                    <a:pt x="35" y="213"/>
                  </a:cubicBezTo>
                  <a:cubicBezTo>
                    <a:pt x="35" y="210"/>
                    <a:pt x="35" y="207"/>
                    <a:pt x="38" y="205"/>
                  </a:cubicBezTo>
                  <a:cubicBezTo>
                    <a:pt x="40" y="197"/>
                    <a:pt x="40" y="197"/>
                    <a:pt x="40" y="197"/>
                  </a:cubicBezTo>
                  <a:cubicBezTo>
                    <a:pt x="40" y="197"/>
                    <a:pt x="40" y="197"/>
                    <a:pt x="40" y="197"/>
                  </a:cubicBezTo>
                  <a:cubicBezTo>
                    <a:pt x="42" y="195"/>
                    <a:pt x="44" y="193"/>
                    <a:pt x="42" y="190"/>
                  </a:cubicBezTo>
                  <a:cubicBezTo>
                    <a:pt x="41" y="189"/>
                    <a:pt x="43" y="186"/>
                    <a:pt x="42" y="184"/>
                  </a:cubicBezTo>
                  <a:cubicBezTo>
                    <a:pt x="41" y="180"/>
                    <a:pt x="40" y="175"/>
                    <a:pt x="41" y="171"/>
                  </a:cubicBezTo>
                  <a:cubicBezTo>
                    <a:pt x="42" y="169"/>
                    <a:pt x="43" y="168"/>
                    <a:pt x="42" y="166"/>
                  </a:cubicBezTo>
                  <a:cubicBezTo>
                    <a:pt x="42" y="163"/>
                    <a:pt x="39" y="161"/>
                    <a:pt x="39" y="158"/>
                  </a:cubicBezTo>
                  <a:cubicBezTo>
                    <a:pt x="39" y="144"/>
                    <a:pt x="39" y="144"/>
                    <a:pt x="39" y="144"/>
                  </a:cubicBezTo>
                  <a:cubicBezTo>
                    <a:pt x="39" y="144"/>
                    <a:pt x="39" y="144"/>
                    <a:pt x="39" y="144"/>
                  </a:cubicBezTo>
                  <a:cubicBezTo>
                    <a:pt x="44" y="144"/>
                    <a:pt x="46" y="148"/>
                    <a:pt x="51" y="148"/>
                  </a:cubicBezTo>
                  <a:cubicBezTo>
                    <a:pt x="56" y="148"/>
                    <a:pt x="55" y="151"/>
                    <a:pt x="56" y="154"/>
                  </a:cubicBezTo>
                  <a:cubicBezTo>
                    <a:pt x="57" y="158"/>
                    <a:pt x="59" y="159"/>
                    <a:pt x="62" y="162"/>
                  </a:cubicBezTo>
                  <a:cubicBezTo>
                    <a:pt x="68" y="167"/>
                    <a:pt x="65" y="171"/>
                    <a:pt x="75" y="174"/>
                  </a:cubicBezTo>
                  <a:cubicBezTo>
                    <a:pt x="80" y="175"/>
                    <a:pt x="82" y="181"/>
                    <a:pt x="85" y="182"/>
                  </a:cubicBezTo>
                  <a:cubicBezTo>
                    <a:pt x="95" y="183"/>
                    <a:pt x="95" y="168"/>
                    <a:pt x="104" y="172"/>
                  </a:cubicBezTo>
                  <a:cubicBezTo>
                    <a:pt x="107" y="173"/>
                    <a:pt x="108" y="176"/>
                    <a:pt x="112" y="175"/>
                  </a:cubicBezTo>
                  <a:cubicBezTo>
                    <a:pt x="120" y="174"/>
                    <a:pt x="115" y="172"/>
                    <a:pt x="115" y="168"/>
                  </a:cubicBezTo>
                  <a:cubicBezTo>
                    <a:pt x="118" y="165"/>
                    <a:pt x="117" y="162"/>
                    <a:pt x="123" y="163"/>
                  </a:cubicBezTo>
                  <a:cubicBezTo>
                    <a:pt x="126" y="164"/>
                    <a:pt x="142" y="165"/>
                    <a:pt x="140" y="158"/>
                  </a:cubicBezTo>
                  <a:cubicBezTo>
                    <a:pt x="131" y="158"/>
                    <a:pt x="129" y="150"/>
                    <a:pt x="125" y="144"/>
                  </a:cubicBezTo>
                  <a:cubicBezTo>
                    <a:pt x="124" y="144"/>
                    <a:pt x="122" y="146"/>
                    <a:pt x="119" y="145"/>
                  </a:cubicBezTo>
                  <a:cubicBezTo>
                    <a:pt x="114" y="144"/>
                    <a:pt x="116" y="140"/>
                    <a:pt x="116" y="137"/>
                  </a:cubicBezTo>
                  <a:cubicBezTo>
                    <a:pt x="116" y="128"/>
                    <a:pt x="101" y="136"/>
                    <a:pt x="101" y="126"/>
                  </a:cubicBezTo>
                  <a:cubicBezTo>
                    <a:pt x="101" y="114"/>
                    <a:pt x="86" y="131"/>
                    <a:pt x="80" y="123"/>
                  </a:cubicBezTo>
                  <a:cubicBezTo>
                    <a:pt x="79" y="118"/>
                    <a:pt x="79" y="118"/>
                    <a:pt x="79" y="118"/>
                  </a:cubicBezTo>
                  <a:cubicBezTo>
                    <a:pt x="79" y="118"/>
                    <a:pt x="79" y="118"/>
                    <a:pt x="79" y="118"/>
                  </a:cubicBezTo>
                  <a:cubicBezTo>
                    <a:pt x="85" y="116"/>
                    <a:pt x="85" y="116"/>
                    <a:pt x="85" y="116"/>
                  </a:cubicBezTo>
                  <a:cubicBezTo>
                    <a:pt x="86" y="110"/>
                    <a:pt x="81" y="108"/>
                    <a:pt x="77" y="105"/>
                  </a:cubicBezTo>
                  <a:cubicBezTo>
                    <a:pt x="74" y="103"/>
                    <a:pt x="81" y="96"/>
                    <a:pt x="83" y="94"/>
                  </a:cubicBezTo>
                  <a:cubicBezTo>
                    <a:pt x="87" y="91"/>
                    <a:pt x="89" y="93"/>
                    <a:pt x="88" y="87"/>
                  </a:cubicBezTo>
                  <a:cubicBezTo>
                    <a:pt x="88" y="84"/>
                    <a:pt x="88" y="82"/>
                    <a:pt x="90" y="80"/>
                  </a:cubicBezTo>
                  <a:cubicBezTo>
                    <a:pt x="91" y="78"/>
                    <a:pt x="92" y="78"/>
                    <a:pt x="93" y="76"/>
                  </a:cubicBezTo>
                  <a:cubicBezTo>
                    <a:pt x="93" y="72"/>
                    <a:pt x="88" y="72"/>
                    <a:pt x="88" y="68"/>
                  </a:cubicBezTo>
                  <a:cubicBezTo>
                    <a:pt x="88" y="66"/>
                    <a:pt x="89" y="63"/>
                    <a:pt x="86" y="63"/>
                  </a:cubicBezTo>
                  <a:cubicBezTo>
                    <a:pt x="85" y="63"/>
                    <a:pt x="76" y="67"/>
                    <a:pt x="76" y="66"/>
                  </a:cubicBezTo>
                  <a:cubicBezTo>
                    <a:pt x="76" y="61"/>
                    <a:pt x="78" y="60"/>
                    <a:pt x="82" y="58"/>
                  </a:cubicBezTo>
                  <a:cubicBezTo>
                    <a:pt x="86" y="56"/>
                    <a:pt x="93" y="53"/>
                    <a:pt x="95" y="48"/>
                  </a:cubicBezTo>
                  <a:cubicBezTo>
                    <a:pt x="96" y="45"/>
                    <a:pt x="98" y="44"/>
                    <a:pt x="101" y="43"/>
                  </a:cubicBezTo>
                  <a:cubicBezTo>
                    <a:pt x="104" y="41"/>
                    <a:pt x="108" y="41"/>
                    <a:pt x="107" y="36"/>
                  </a:cubicBezTo>
                  <a:cubicBezTo>
                    <a:pt x="107" y="36"/>
                    <a:pt x="107" y="36"/>
                    <a:pt x="107" y="36"/>
                  </a:cubicBezTo>
                  <a:cubicBezTo>
                    <a:pt x="109" y="30"/>
                    <a:pt x="109" y="30"/>
                    <a:pt x="109" y="30"/>
                  </a:cubicBezTo>
                  <a:cubicBezTo>
                    <a:pt x="111" y="27"/>
                    <a:pt x="115" y="26"/>
                    <a:pt x="112" y="23"/>
                  </a:cubicBezTo>
                  <a:cubicBezTo>
                    <a:pt x="111" y="22"/>
                    <a:pt x="112" y="8"/>
                    <a:pt x="113" y="6"/>
                  </a:cubicBezTo>
                  <a:cubicBezTo>
                    <a:pt x="113" y="5"/>
                    <a:pt x="114" y="3"/>
                    <a:pt x="116" y="3"/>
                  </a:cubicBezTo>
                  <a:cubicBezTo>
                    <a:pt x="117" y="2"/>
                    <a:pt x="118" y="6"/>
                    <a:pt x="123" y="4"/>
                  </a:cubicBezTo>
                  <a:cubicBezTo>
                    <a:pt x="130" y="0"/>
                    <a:pt x="131" y="7"/>
                    <a:pt x="130" y="12"/>
                  </a:cubicBezTo>
                  <a:cubicBezTo>
                    <a:pt x="127" y="20"/>
                    <a:pt x="127" y="20"/>
                    <a:pt x="132" y="26"/>
                  </a:cubicBezTo>
                  <a:cubicBezTo>
                    <a:pt x="133" y="28"/>
                    <a:pt x="131" y="31"/>
                    <a:pt x="132" y="32"/>
                  </a:cubicBezTo>
                  <a:cubicBezTo>
                    <a:pt x="133" y="34"/>
                    <a:pt x="141" y="30"/>
                    <a:pt x="143" y="32"/>
                  </a:cubicBezTo>
                  <a:cubicBezTo>
                    <a:pt x="144" y="32"/>
                    <a:pt x="146" y="38"/>
                    <a:pt x="146" y="38"/>
                  </a:cubicBezTo>
                  <a:cubicBezTo>
                    <a:pt x="146" y="40"/>
                    <a:pt x="142" y="41"/>
                    <a:pt x="141" y="42"/>
                  </a:cubicBezTo>
                  <a:cubicBezTo>
                    <a:pt x="139" y="43"/>
                    <a:pt x="141" y="47"/>
                    <a:pt x="137" y="47"/>
                  </a:cubicBezTo>
                  <a:cubicBezTo>
                    <a:pt x="135" y="47"/>
                    <a:pt x="133" y="42"/>
                    <a:pt x="131" y="43"/>
                  </a:cubicBezTo>
                  <a:cubicBezTo>
                    <a:pt x="130" y="43"/>
                    <a:pt x="131" y="47"/>
                    <a:pt x="129" y="48"/>
                  </a:cubicBezTo>
                  <a:cubicBezTo>
                    <a:pt x="123" y="50"/>
                    <a:pt x="130" y="54"/>
                    <a:pt x="133" y="56"/>
                  </a:cubicBezTo>
                  <a:cubicBezTo>
                    <a:pt x="135" y="57"/>
                    <a:pt x="132" y="59"/>
                    <a:pt x="131" y="60"/>
                  </a:cubicBezTo>
                  <a:cubicBezTo>
                    <a:pt x="124" y="63"/>
                    <a:pt x="129" y="61"/>
                    <a:pt x="129" y="68"/>
                  </a:cubicBezTo>
                  <a:cubicBezTo>
                    <a:pt x="129" y="77"/>
                    <a:pt x="135" y="71"/>
                    <a:pt x="140" y="71"/>
                  </a:cubicBezTo>
                  <a:cubicBezTo>
                    <a:pt x="141" y="72"/>
                    <a:pt x="147" y="88"/>
                    <a:pt x="149" y="77"/>
                  </a:cubicBezTo>
                  <a:cubicBezTo>
                    <a:pt x="150" y="73"/>
                    <a:pt x="153" y="73"/>
                    <a:pt x="154" y="69"/>
                  </a:cubicBezTo>
                  <a:cubicBezTo>
                    <a:pt x="158" y="57"/>
                    <a:pt x="165" y="74"/>
                    <a:pt x="168" y="72"/>
                  </a:cubicBezTo>
                  <a:cubicBezTo>
                    <a:pt x="176" y="66"/>
                    <a:pt x="180" y="74"/>
                    <a:pt x="187" y="75"/>
                  </a:cubicBezTo>
                  <a:cubicBezTo>
                    <a:pt x="187" y="78"/>
                    <a:pt x="180" y="86"/>
                    <a:pt x="178" y="90"/>
                  </a:cubicBezTo>
                  <a:cubicBezTo>
                    <a:pt x="176" y="93"/>
                    <a:pt x="173" y="95"/>
                    <a:pt x="174" y="100"/>
                  </a:cubicBezTo>
                  <a:cubicBezTo>
                    <a:pt x="175" y="105"/>
                    <a:pt x="171" y="105"/>
                    <a:pt x="170" y="109"/>
                  </a:cubicBezTo>
                  <a:cubicBezTo>
                    <a:pt x="169" y="113"/>
                    <a:pt x="172" y="121"/>
                    <a:pt x="170" y="122"/>
                  </a:cubicBezTo>
                  <a:cubicBezTo>
                    <a:pt x="165" y="128"/>
                    <a:pt x="163" y="124"/>
                    <a:pt x="160" y="133"/>
                  </a:cubicBezTo>
                  <a:cubicBezTo>
                    <a:pt x="159" y="138"/>
                    <a:pt x="157" y="141"/>
                    <a:pt x="163" y="142"/>
                  </a:cubicBezTo>
                  <a:cubicBezTo>
                    <a:pt x="167" y="143"/>
                    <a:pt x="165" y="144"/>
                    <a:pt x="164" y="148"/>
                  </a:cubicBezTo>
                  <a:cubicBezTo>
                    <a:pt x="164" y="156"/>
                    <a:pt x="172" y="152"/>
                    <a:pt x="177" y="154"/>
                  </a:cubicBezTo>
                  <a:cubicBezTo>
                    <a:pt x="182" y="156"/>
                    <a:pt x="181" y="159"/>
                    <a:pt x="188" y="159"/>
                  </a:cubicBezTo>
                  <a:cubicBezTo>
                    <a:pt x="195" y="159"/>
                    <a:pt x="196" y="159"/>
                    <a:pt x="200" y="164"/>
                  </a:cubicBezTo>
                  <a:cubicBezTo>
                    <a:pt x="199" y="168"/>
                    <a:pt x="200" y="171"/>
                    <a:pt x="199" y="175"/>
                  </a:cubicBezTo>
                  <a:cubicBezTo>
                    <a:pt x="198" y="181"/>
                    <a:pt x="193" y="175"/>
                    <a:pt x="189" y="176"/>
                  </a:cubicBezTo>
                  <a:cubicBezTo>
                    <a:pt x="186" y="176"/>
                    <a:pt x="185" y="176"/>
                    <a:pt x="183" y="176"/>
                  </a:cubicBezTo>
                  <a:cubicBezTo>
                    <a:pt x="181" y="176"/>
                    <a:pt x="182" y="178"/>
                    <a:pt x="182" y="179"/>
                  </a:cubicBezTo>
                  <a:cubicBezTo>
                    <a:pt x="182" y="182"/>
                    <a:pt x="176" y="182"/>
                    <a:pt x="175" y="185"/>
                  </a:cubicBezTo>
                  <a:cubicBezTo>
                    <a:pt x="172" y="190"/>
                    <a:pt x="172" y="195"/>
                    <a:pt x="175" y="200"/>
                  </a:cubicBezTo>
                  <a:cubicBezTo>
                    <a:pt x="176" y="202"/>
                    <a:pt x="176" y="204"/>
                    <a:pt x="175" y="206"/>
                  </a:cubicBezTo>
                  <a:cubicBezTo>
                    <a:pt x="172" y="209"/>
                    <a:pt x="169" y="211"/>
                    <a:pt x="168" y="215"/>
                  </a:cubicBezTo>
                  <a:cubicBezTo>
                    <a:pt x="168" y="219"/>
                    <a:pt x="165" y="223"/>
                    <a:pt x="168" y="227"/>
                  </a:cubicBezTo>
                  <a:cubicBezTo>
                    <a:pt x="170" y="231"/>
                    <a:pt x="179" y="232"/>
                    <a:pt x="183" y="235"/>
                  </a:cubicBezTo>
                  <a:cubicBezTo>
                    <a:pt x="186" y="237"/>
                    <a:pt x="186" y="244"/>
                    <a:pt x="191" y="247"/>
                  </a:cubicBezTo>
                  <a:cubicBezTo>
                    <a:pt x="195" y="250"/>
                    <a:pt x="198" y="241"/>
                    <a:pt x="202" y="240"/>
                  </a:cubicBezTo>
                  <a:cubicBezTo>
                    <a:pt x="207" y="239"/>
                    <a:pt x="205" y="243"/>
                    <a:pt x="209" y="244"/>
                  </a:cubicBezTo>
                  <a:cubicBezTo>
                    <a:pt x="212" y="246"/>
                    <a:pt x="218" y="242"/>
                    <a:pt x="219" y="247"/>
                  </a:cubicBezTo>
                  <a:cubicBezTo>
                    <a:pt x="220" y="250"/>
                    <a:pt x="222" y="256"/>
                    <a:pt x="225" y="257"/>
                  </a:cubicBezTo>
                  <a:cubicBezTo>
                    <a:pt x="225" y="257"/>
                    <a:pt x="225" y="257"/>
                    <a:pt x="225" y="257"/>
                  </a:cubicBezTo>
                  <a:cubicBezTo>
                    <a:pt x="218" y="264"/>
                    <a:pt x="218" y="264"/>
                    <a:pt x="218" y="264"/>
                  </a:cubicBezTo>
                  <a:cubicBezTo>
                    <a:pt x="215" y="267"/>
                    <a:pt x="217" y="271"/>
                    <a:pt x="212" y="273"/>
                  </a:cubicBezTo>
                  <a:cubicBezTo>
                    <a:pt x="209" y="274"/>
                    <a:pt x="202" y="275"/>
                    <a:pt x="198" y="275"/>
                  </a:cubicBezTo>
                  <a:cubicBezTo>
                    <a:pt x="196" y="278"/>
                    <a:pt x="200" y="280"/>
                    <a:pt x="193" y="282"/>
                  </a:cubicBezTo>
                  <a:cubicBezTo>
                    <a:pt x="190" y="282"/>
                    <a:pt x="188" y="281"/>
                    <a:pt x="186" y="279"/>
                  </a:cubicBezTo>
                  <a:cubicBezTo>
                    <a:pt x="179" y="274"/>
                    <a:pt x="172" y="286"/>
                    <a:pt x="166" y="286"/>
                  </a:cubicBezTo>
                  <a:cubicBezTo>
                    <a:pt x="159" y="286"/>
                    <a:pt x="159" y="287"/>
                    <a:pt x="156" y="292"/>
                  </a:cubicBezTo>
                  <a:cubicBezTo>
                    <a:pt x="148" y="302"/>
                    <a:pt x="146" y="289"/>
                    <a:pt x="143" y="285"/>
                  </a:cubicBezTo>
                  <a:cubicBezTo>
                    <a:pt x="142" y="283"/>
                    <a:pt x="138" y="282"/>
                    <a:pt x="138" y="279"/>
                  </a:cubicBezTo>
                  <a:cubicBezTo>
                    <a:pt x="138" y="275"/>
                    <a:pt x="141" y="272"/>
                    <a:pt x="140" y="267"/>
                  </a:cubicBezTo>
                  <a:cubicBezTo>
                    <a:pt x="135" y="271"/>
                    <a:pt x="122" y="265"/>
                    <a:pt x="120" y="274"/>
                  </a:cubicBezTo>
                  <a:cubicBezTo>
                    <a:pt x="119" y="281"/>
                    <a:pt x="116" y="288"/>
                    <a:pt x="122" y="293"/>
                  </a:cubicBezTo>
                  <a:cubicBezTo>
                    <a:pt x="129" y="298"/>
                    <a:pt x="120" y="299"/>
                    <a:pt x="119" y="304"/>
                  </a:cubicBezTo>
                  <a:cubicBezTo>
                    <a:pt x="119" y="307"/>
                    <a:pt x="113" y="308"/>
                    <a:pt x="111" y="307"/>
                  </a:cubicBezTo>
                  <a:cubicBezTo>
                    <a:pt x="107" y="307"/>
                    <a:pt x="108" y="302"/>
                    <a:pt x="105" y="301"/>
                  </a:cubicBezTo>
                  <a:cubicBezTo>
                    <a:pt x="99" y="300"/>
                    <a:pt x="101" y="301"/>
                    <a:pt x="97" y="298"/>
                  </a:cubicBezTo>
                  <a:cubicBezTo>
                    <a:pt x="93" y="294"/>
                    <a:pt x="92" y="301"/>
                    <a:pt x="90" y="302"/>
                  </a:cubicBezTo>
                  <a:cubicBezTo>
                    <a:pt x="89" y="303"/>
                    <a:pt x="87" y="303"/>
                    <a:pt x="86" y="304"/>
                  </a:cubicBezTo>
                  <a:cubicBezTo>
                    <a:pt x="84" y="305"/>
                    <a:pt x="80" y="315"/>
                    <a:pt x="77" y="306"/>
                  </a:cubicBezTo>
                  <a:cubicBezTo>
                    <a:pt x="75" y="301"/>
                    <a:pt x="68" y="311"/>
                    <a:pt x="63" y="311"/>
                  </a:cubicBezTo>
                  <a:cubicBezTo>
                    <a:pt x="63" y="311"/>
                    <a:pt x="63" y="311"/>
                    <a:pt x="63" y="311"/>
                  </a:cubicBezTo>
                  <a:cubicBezTo>
                    <a:pt x="63" y="305"/>
                    <a:pt x="63" y="305"/>
                    <a:pt x="63" y="305"/>
                  </a:cubicBezTo>
                  <a:cubicBezTo>
                    <a:pt x="63" y="290"/>
                    <a:pt x="42" y="307"/>
                    <a:pt x="36" y="303"/>
                  </a:cubicBezTo>
                  <a:cubicBezTo>
                    <a:pt x="34" y="303"/>
                    <a:pt x="30" y="299"/>
                    <a:pt x="30" y="297"/>
                  </a:cubicBezTo>
                  <a:cubicBezTo>
                    <a:pt x="29" y="292"/>
                    <a:pt x="31" y="291"/>
                    <a:pt x="24" y="291"/>
                  </a:cubicBezTo>
                  <a:cubicBezTo>
                    <a:pt x="14" y="290"/>
                    <a:pt x="22" y="284"/>
                    <a:pt x="18" y="280"/>
                  </a:cubicBezTo>
                  <a:cubicBezTo>
                    <a:pt x="15" y="278"/>
                    <a:pt x="10" y="281"/>
                    <a:pt x="8" y="279"/>
                  </a:cubicBezTo>
                  <a:cubicBezTo>
                    <a:pt x="6" y="277"/>
                    <a:pt x="8" y="270"/>
                    <a:pt x="6" y="269"/>
                  </a:cubicBezTo>
                  <a:cubicBezTo>
                    <a:pt x="2" y="267"/>
                    <a:pt x="0" y="268"/>
                    <a:pt x="1" y="26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noEditPoints="1"/>
            </p:cNvSpPr>
            <p:nvPr/>
          </p:nvSpPr>
          <p:spPr bwMode="auto">
            <a:xfrm>
              <a:off x="3838575" y="3065463"/>
              <a:ext cx="863600" cy="982663"/>
            </a:xfrm>
            <a:custGeom>
              <a:avLst/>
              <a:gdLst/>
              <a:ahLst/>
              <a:cxnLst>
                <a:cxn ang="0">
                  <a:pos x="117" y="88"/>
                </a:cxn>
                <a:cxn ang="0">
                  <a:pos x="129" y="103"/>
                </a:cxn>
                <a:cxn ang="0">
                  <a:pos x="0" y="8"/>
                </a:cxn>
                <a:cxn ang="0">
                  <a:pos x="24" y="22"/>
                </a:cxn>
                <a:cxn ang="0">
                  <a:pos x="13" y="55"/>
                </a:cxn>
                <a:cxn ang="0">
                  <a:pos x="10" y="84"/>
                </a:cxn>
                <a:cxn ang="0">
                  <a:pos x="13" y="111"/>
                </a:cxn>
                <a:cxn ang="0">
                  <a:pos x="13" y="129"/>
                </a:cxn>
                <a:cxn ang="0">
                  <a:pos x="37" y="142"/>
                </a:cxn>
                <a:cxn ang="0">
                  <a:pos x="36" y="178"/>
                </a:cxn>
                <a:cxn ang="0">
                  <a:pos x="20" y="180"/>
                </a:cxn>
                <a:cxn ang="0">
                  <a:pos x="16" y="201"/>
                </a:cxn>
                <a:cxn ang="0">
                  <a:pos x="36" y="215"/>
                </a:cxn>
                <a:cxn ang="0">
                  <a:pos x="69" y="208"/>
                </a:cxn>
                <a:cxn ang="0">
                  <a:pos x="78" y="175"/>
                </a:cxn>
                <a:cxn ang="0">
                  <a:pos x="94" y="204"/>
                </a:cxn>
                <a:cxn ang="0">
                  <a:pos x="99" y="219"/>
                </a:cxn>
                <a:cxn ang="0">
                  <a:pos x="93" y="232"/>
                </a:cxn>
                <a:cxn ang="0">
                  <a:pos x="116" y="241"/>
                </a:cxn>
                <a:cxn ang="0">
                  <a:pos x="136" y="272"/>
                </a:cxn>
                <a:cxn ang="0">
                  <a:pos x="125" y="314"/>
                </a:cxn>
                <a:cxn ang="0">
                  <a:pos x="162" y="336"/>
                </a:cxn>
                <a:cxn ang="0">
                  <a:pos x="144" y="351"/>
                </a:cxn>
                <a:cxn ang="0">
                  <a:pos x="130" y="387"/>
                </a:cxn>
                <a:cxn ang="0">
                  <a:pos x="164" y="412"/>
                </a:cxn>
                <a:cxn ang="0">
                  <a:pos x="187" y="429"/>
                </a:cxn>
                <a:cxn ang="0">
                  <a:pos x="194" y="403"/>
                </a:cxn>
                <a:cxn ang="0">
                  <a:pos x="241" y="451"/>
                </a:cxn>
                <a:cxn ang="0">
                  <a:pos x="275" y="457"/>
                </a:cxn>
                <a:cxn ang="0">
                  <a:pos x="300" y="517"/>
                </a:cxn>
                <a:cxn ang="0">
                  <a:pos x="333" y="510"/>
                </a:cxn>
                <a:cxn ang="0">
                  <a:pos x="352" y="535"/>
                </a:cxn>
                <a:cxn ang="0">
                  <a:pos x="408" y="555"/>
                </a:cxn>
                <a:cxn ang="0">
                  <a:pos x="470" y="553"/>
                </a:cxn>
                <a:cxn ang="0">
                  <a:pos x="490" y="541"/>
                </a:cxn>
                <a:cxn ang="0">
                  <a:pos x="489" y="523"/>
                </a:cxn>
                <a:cxn ang="0">
                  <a:pos x="452" y="482"/>
                </a:cxn>
                <a:cxn ang="0">
                  <a:pos x="443" y="457"/>
                </a:cxn>
                <a:cxn ang="0">
                  <a:pos x="381" y="431"/>
                </a:cxn>
                <a:cxn ang="0">
                  <a:pos x="350" y="408"/>
                </a:cxn>
                <a:cxn ang="0">
                  <a:pos x="274" y="386"/>
                </a:cxn>
                <a:cxn ang="0">
                  <a:pos x="250" y="354"/>
                </a:cxn>
                <a:cxn ang="0">
                  <a:pos x="220" y="295"/>
                </a:cxn>
                <a:cxn ang="0">
                  <a:pos x="186" y="238"/>
                </a:cxn>
                <a:cxn ang="0">
                  <a:pos x="144" y="185"/>
                </a:cxn>
                <a:cxn ang="0">
                  <a:pos x="121" y="126"/>
                </a:cxn>
                <a:cxn ang="0">
                  <a:pos x="94" y="52"/>
                </a:cxn>
                <a:cxn ang="0">
                  <a:pos x="68" y="19"/>
                </a:cxn>
                <a:cxn ang="0">
                  <a:pos x="23" y="7"/>
                </a:cxn>
              </a:cxnLst>
              <a:rect l="0" t="0" r="r" b="b"/>
              <a:pathLst>
                <a:path w="491" h="558">
                  <a:moveTo>
                    <a:pt x="120" y="117"/>
                  </a:moveTo>
                  <a:cubicBezTo>
                    <a:pt x="118" y="113"/>
                    <a:pt x="113" y="108"/>
                    <a:pt x="113" y="105"/>
                  </a:cubicBezTo>
                  <a:cubicBezTo>
                    <a:pt x="118" y="105"/>
                    <a:pt x="126" y="104"/>
                    <a:pt x="125" y="98"/>
                  </a:cubicBezTo>
                  <a:cubicBezTo>
                    <a:pt x="124" y="92"/>
                    <a:pt x="121" y="92"/>
                    <a:pt x="117" y="88"/>
                  </a:cubicBezTo>
                  <a:cubicBezTo>
                    <a:pt x="110" y="82"/>
                    <a:pt x="97" y="67"/>
                    <a:pt x="97" y="57"/>
                  </a:cubicBezTo>
                  <a:cubicBezTo>
                    <a:pt x="100" y="57"/>
                    <a:pt x="108" y="70"/>
                    <a:pt x="110" y="73"/>
                  </a:cubicBezTo>
                  <a:cubicBezTo>
                    <a:pt x="114" y="77"/>
                    <a:pt x="116" y="82"/>
                    <a:pt x="121" y="85"/>
                  </a:cubicBezTo>
                  <a:cubicBezTo>
                    <a:pt x="130" y="90"/>
                    <a:pt x="132" y="92"/>
                    <a:pt x="129" y="103"/>
                  </a:cubicBezTo>
                  <a:cubicBezTo>
                    <a:pt x="129" y="105"/>
                    <a:pt x="126" y="109"/>
                    <a:pt x="124" y="111"/>
                  </a:cubicBezTo>
                  <a:cubicBezTo>
                    <a:pt x="123" y="114"/>
                    <a:pt x="123" y="117"/>
                    <a:pt x="122" y="119"/>
                  </a:cubicBezTo>
                  <a:cubicBezTo>
                    <a:pt x="120" y="117"/>
                    <a:pt x="120" y="117"/>
                    <a:pt x="120" y="117"/>
                  </a:cubicBezTo>
                  <a:close/>
                  <a:moveTo>
                    <a:pt x="0" y="8"/>
                  </a:moveTo>
                  <a:cubicBezTo>
                    <a:pt x="0" y="8"/>
                    <a:pt x="0" y="8"/>
                    <a:pt x="0" y="8"/>
                  </a:cubicBezTo>
                  <a:cubicBezTo>
                    <a:pt x="1" y="11"/>
                    <a:pt x="3" y="12"/>
                    <a:pt x="6" y="12"/>
                  </a:cubicBezTo>
                  <a:cubicBezTo>
                    <a:pt x="10" y="12"/>
                    <a:pt x="8" y="18"/>
                    <a:pt x="14" y="18"/>
                  </a:cubicBezTo>
                  <a:cubicBezTo>
                    <a:pt x="18" y="18"/>
                    <a:pt x="21" y="18"/>
                    <a:pt x="24" y="22"/>
                  </a:cubicBezTo>
                  <a:cubicBezTo>
                    <a:pt x="30" y="28"/>
                    <a:pt x="37" y="27"/>
                    <a:pt x="26" y="34"/>
                  </a:cubicBezTo>
                  <a:cubicBezTo>
                    <a:pt x="22" y="36"/>
                    <a:pt x="26" y="41"/>
                    <a:pt x="22" y="45"/>
                  </a:cubicBezTo>
                  <a:cubicBezTo>
                    <a:pt x="20" y="47"/>
                    <a:pt x="20" y="51"/>
                    <a:pt x="19" y="54"/>
                  </a:cubicBezTo>
                  <a:cubicBezTo>
                    <a:pt x="18" y="59"/>
                    <a:pt x="16" y="56"/>
                    <a:pt x="13" y="55"/>
                  </a:cubicBezTo>
                  <a:cubicBezTo>
                    <a:pt x="7" y="53"/>
                    <a:pt x="15" y="61"/>
                    <a:pt x="13" y="63"/>
                  </a:cubicBezTo>
                  <a:cubicBezTo>
                    <a:pt x="9" y="68"/>
                    <a:pt x="19" y="69"/>
                    <a:pt x="20" y="73"/>
                  </a:cubicBezTo>
                  <a:cubicBezTo>
                    <a:pt x="20" y="78"/>
                    <a:pt x="19" y="79"/>
                    <a:pt x="15" y="81"/>
                  </a:cubicBezTo>
                  <a:cubicBezTo>
                    <a:pt x="13" y="83"/>
                    <a:pt x="14" y="85"/>
                    <a:pt x="10" y="84"/>
                  </a:cubicBezTo>
                  <a:cubicBezTo>
                    <a:pt x="2" y="83"/>
                    <a:pt x="3" y="87"/>
                    <a:pt x="4" y="93"/>
                  </a:cubicBezTo>
                  <a:cubicBezTo>
                    <a:pt x="5" y="99"/>
                    <a:pt x="5" y="99"/>
                    <a:pt x="9" y="102"/>
                  </a:cubicBezTo>
                  <a:cubicBezTo>
                    <a:pt x="10" y="103"/>
                    <a:pt x="14" y="106"/>
                    <a:pt x="14" y="107"/>
                  </a:cubicBezTo>
                  <a:cubicBezTo>
                    <a:pt x="14" y="109"/>
                    <a:pt x="13" y="110"/>
                    <a:pt x="13" y="111"/>
                  </a:cubicBezTo>
                  <a:cubicBezTo>
                    <a:pt x="14" y="113"/>
                    <a:pt x="18" y="114"/>
                    <a:pt x="19" y="116"/>
                  </a:cubicBezTo>
                  <a:cubicBezTo>
                    <a:pt x="19" y="117"/>
                    <a:pt x="18" y="120"/>
                    <a:pt x="18" y="121"/>
                  </a:cubicBezTo>
                  <a:cubicBezTo>
                    <a:pt x="18" y="121"/>
                    <a:pt x="18" y="121"/>
                    <a:pt x="18" y="121"/>
                  </a:cubicBezTo>
                  <a:cubicBezTo>
                    <a:pt x="20" y="127"/>
                    <a:pt x="10" y="124"/>
                    <a:pt x="13" y="129"/>
                  </a:cubicBezTo>
                  <a:cubicBezTo>
                    <a:pt x="14" y="132"/>
                    <a:pt x="18" y="132"/>
                    <a:pt x="21" y="135"/>
                  </a:cubicBezTo>
                  <a:cubicBezTo>
                    <a:pt x="22" y="136"/>
                    <a:pt x="21" y="146"/>
                    <a:pt x="25" y="143"/>
                  </a:cubicBezTo>
                  <a:cubicBezTo>
                    <a:pt x="27" y="141"/>
                    <a:pt x="34" y="135"/>
                    <a:pt x="36" y="139"/>
                  </a:cubicBezTo>
                  <a:cubicBezTo>
                    <a:pt x="36" y="140"/>
                    <a:pt x="35" y="142"/>
                    <a:pt x="37" y="142"/>
                  </a:cubicBezTo>
                  <a:cubicBezTo>
                    <a:pt x="39" y="142"/>
                    <a:pt x="44" y="140"/>
                    <a:pt x="44" y="143"/>
                  </a:cubicBezTo>
                  <a:cubicBezTo>
                    <a:pt x="45" y="147"/>
                    <a:pt x="51" y="148"/>
                    <a:pt x="50" y="151"/>
                  </a:cubicBezTo>
                  <a:cubicBezTo>
                    <a:pt x="49" y="156"/>
                    <a:pt x="43" y="155"/>
                    <a:pt x="43" y="162"/>
                  </a:cubicBezTo>
                  <a:cubicBezTo>
                    <a:pt x="42" y="165"/>
                    <a:pt x="41" y="183"/>
                    <a:pt x="36" y="178"/>
                  </a:cubicBezTo>
                  <a:cubicBezTo>
                    <a:pt x="31" y="172"/>
                    <a:pt x="33" y="172"/>
                    <a:pt x="32" y="165"/>
                  </a:cubicBezTo>
                  <a:cubicBezTo>
                    <a:pt x="31" y="156"/>
                    <a:pt x="29" y="166"/>
                    <a:pt x="27" y="169"/>
                  </a:cubicBezTo>
                  <a:cubicBezTo>
                    <a:pt x="25" y="171"/>
                    <a:pt x="21" y="173"/>
                    <a:pt x="20" y="176"/>
                  </a:cubicBezTo>
                  <a:cubicBezTo>
                    <a:pt x="20" y="178"/>
                    <a:pt x="20" y="178"/>
                    <a:pt x="20" y="180"/>
                  </a:cubicBezTo>
                  <a:cubicBezTo>
                    <a:pt x="20" y="183"/>
                    <a:pt x="16" y="185"/>
                    <a:pt x="15" y="188"/>
                  </a:cubicBezTo>
                  <a:cubicBezTo>
                    <a:pt x="13" y="191"/>
                    <a:pt x="23" y="184"/>
                    <a:pt x="24" y="184"/>
                  </a:cubicBezTo>
                  <a:cubicBezTo>
                    <a:pt x="24" y="189"/>
                    <a:pt x="16" y="195"/>
                    <a:pt x="16" y="197"/>
                  </a:cubicBezTo>
                  <a:cubicBezTo>
                    <a:pt x="16" y="199"/>
                    <a:pt x="18" y="200"/>
                    <a:pt x="16" y="201"/>
                  </a:cubicBezTo>
                  <a:cubicBezTo>
                    <a:pt x="8" y="204"/>
                    <a:pt x="12" y="205"/>
                    <a:pt x="10" y="209"/>
                  </a:cubicBezTo>
                  <a:cubicBezTo>
                    <a:pt x="8" y="215"/>
                    <a:pt x="8" y="215"/>
                    <a:pt x="13" y="219"/>
                  </a:cubicBezTo>
                  <a:cubicBezTo>
                    <a:pt x="15" y="221"/>
                    <a:pt x="17" y="228"/>
                    <a:pt x="19" y="227"/>
                  </a:cubicBezTo>
                  <a:cubicBezTo>
                    <a:pt x="36" y="215"/>
                    <a:pt x="36" y="215"/>
                    <a:pt x="36" y="215"/>
                  </a:cubicBezTo>
                  <a:cubicBezTo>
                    <a:pt x="41" y="212"/>
                    <a:pt x="45" y="210"/>
                    <a:pt x="49" y="207"/>
                  </a:cubicBezTo>
                  <a:cubicBezTo>
                    <a:pt x="52" y="205"/>
                    <a:pt x="60" y="190"/>
                    <a:pt x="61" y="192"/>
                  </a:cubicBezTo>
                  <a:cubicBezTo>
                    <a:pt x="65" y="196"/>
                    <a:pt x="55" y="208"/>
                    <a:pt x="69" y="208"/>
                  </a:cubicBezTo>
                  <a:cubicBezTo>
                    <a:pt x="69" y="208"/>
                    <a:pt x="69" y="208"/>
                    <a:pt x="69" y="208"/>
                  </a:cubicBezTo>
                  <a:cubicBezTo>
                    <a:pt x="71" y="202"/>
                    <a:pt x="71" y="202"/>
                    <a:pt x="71" y="202"/>
                  </a:cubicBezTo>
                  <a:cubicBezTo>
                    <a:pt x="73" y="199"/>
                    <a:pt x="77" y="198"/>
                    <a:pt x="74" y="195"/>
                  </a:cubicBezTo>
                  <a:cubicBezTo>
                    <a:pt x="73" y="194"/>
                    <a:pt x="74" y="180"/>
                    <a:pt x="75" y="178"/>
                  </a:cubicBezTo>
                  <a:cubicBezTo>
                    <a:pt x="75" y="177"/>
                    <a:pt x="76" y="175"/>
                    <a:pt x="78" y="175"/>
                  </a:cubicBezTo>
                  <a:cubicBezTo>
                    <a:pt x="79" y="174"/>
                    <a:pt x="80" y="178"/>
                    <a:pt x="85" y="176"/>
                  </a:cubicBezTo>
                  <a:cubicBezTo>
                    <a:pt x="92" y="172"/>
                    <a:pt x="93" y="179"/>
                    <a:pt x="92" y="184"/>
                  </a:cubicBezTo>
                  <a:cubicBezTo>
                    <a:pt x="89" y="192"/>
                    <a:pt x="89" y="192"/>
                    <a:pt x="94" y="198"/>
                  </a:cubicBezTo>
                  <a:cubicBezTo>
                    <a:pt x="95" y="200"/>
                    <a:pt x="93" y="203"/>
                    <a:pt x="94" y="204"/>
                  </a:cubicBezTo>
                  <a:cubicBezTo>
                    <a:pt x="95" y="206"/>
                    <a:pt x="103" y="202"/>
                    <a:pt x="105" y="204"/>
                  </a:cubicBezTo>
                  <a:cubicBezTo>
                    <a:pt x="106" y="204"/>
                    <a:pt x="108" y="210"/>
                    <a:pt x="108" y="210"/>
                  </a:cubicBezTo>
                  <a:cubicBezTo>
                    <a:pt x="108" y="212"/>
                    <a:pt x="104" y="213"/>
                    <a:pt x="103" y="214"/>
                  </a:cubicBezTo>
                  <a:cubicBezTo>
                    <a:pt x="101" y="215"/>
                    <a:pt x="103" y="219"/>
                    <a:pt x="99" y="219"/>
                  </a:cubicBezTo>
                  <a:cubicBezTo>
                    <a:pt x="97" y="219"/>
                    <a:pt x="95" y="214"/>
                    <a:pt x="93" y="215"/>
                  </a:cubicBezTo>
                  <a:cubicBezTo>
                    <a:pt x="92" y="215"/>
                    <a:pt x="93" y="219"/>
                    <a:pt x="91" y="220"/>
                  </a:cubicBezTo>
                  <a:cubicBezTo>
                    <a:pt x="85" y="222"/>
                    <a:pt x="92" y="226"/>
                    <a:pt x="95" y="228"/>
                  </a:cubicBezTo>
                  <a:cubicBezTo>
                    <a:pt x="97" y="229"/>
                    <a:pt x="94" y="231"/>
                    <a:pt x="93" y="232"/>
                  </a:cubicBezTo>
                  <a:cubicBezTo>
                    <a:pt x="86" y="235"/>
                    <a:pt x="91" y="233"/>
                    <a:pt x="91" y="240"/>
                  </a:cubicBezTo>
                  <a:cubicBezTo>
                    <a:pt x="91" y="249"/>
                    <a:pt x="97" y="243"/>
                    <a:pt x="102" y="243"/>
                  </a:cubicBezTo>
                  <a:cubicBezTo>
                    <a:pt x="103" y="244"/>
                    <a:pt x="109" y="260"/>
                    <a:pt x="111" y="249"/>
                  </a:cubicBezTo>
                  <a:cubicBezTo>
                    <a:pt x="112" y="245"/>
                    <a:pt x="115" y="245"/>
                    <a:pt x="116" y="241"/>
                  </a:cubicBezTo>
                  <a:cubicBezTo>
                    <a:pt x="120" y="229"/>
                    <a:pt x="127" y="246"/>
                    <a:pt x="130" y="244"/>
                  </a:cubicBezTo>
                  <a:cubicBezTo>
                    <a:pt x="138" y="238"/>
                    <a:pt x="142" y="246"/>
                    <a:pt x="149" y="247"/>
                  </a:cubicBezTo>
                  <a:cubicBezTo>
                    <a:pt x="149" y="250"/>
                    <a:pt x="142" y="258"/>
                    <a:pt x="140" y="262"/>
                  </a:cubicBezTo>
                  <a:cubicBezTo>
                    <a:pt x="138" y="265"/>
                    <a:pt x="135" y="267"/>
                    <a:pt x="136" y="272"/>
                  </a:cubicBezTo>
                  <a:cubicBezTo>
                    <a:pt x="137" y="277"/>
                    <a:pt x="133" y="277"/>
                    <a:pt x="132" y="281"/>
                  </a:cubicBezTo>
                  <a:cubicBezTo>
                    <a:pt x="131" y="285"/>
                    <a:pt x="134" y="293"/>
                    <a:pt x="132" y="294"/>
                  </a:cubicBezTo>
                  <a:cubicBezTo>
                    <a:pt x="127" y="300"/>
                    <a:pt x="125" y="296"/>
                    <a:pt x="122" y="305"/>
                  </a:cubicBezTo>
                  <a:cubicBezTo>
                    <a:pt x="121" y="310"/>
                    <a:pt x="119" y="313"/>
                    <a:pt x="125" y="314"/>
                  </a:cubicBezTo>
                  <a:cubicBezTo>
                    <a:pt x="129" y="315"/>
                    <a:pt x="127" y="316"/>
                    <a:pt x="126" y="320"/>
                  </a:cubicBezTo>
                  <a:cubicBezTo>
                    <a:pt x="126" y="328"/>
                    <a:pt x="134" y="324"/>
                    <a:pt x="139" y="326"/>
                  </a:cubicBezTo>
                  <a:cubicBezTo>
                    <a:pt x="144" y="328"/>
                    <a:pt x="143" y="331"/>
                    <a:pt x="150" y="331"/>
                  </a:cubicBezTo>
                  <a:cubicBezTo>
                    <a:pt x="157" y="331"/>
                    <a:pt x="158" y="331"/>
                    <a:pt x="162" y="336"/>
                  </a:cubicBezTo>
                  <a:cubicBezTo>
                    <a:pt x="161" y="340"/>
                    <a:pt x="162" y="343"/>
                    <a:pt x="161" y="347"/>
                  </a:cubicBezTo>
                  <a:cubicBezTo>
                    <a:pt x="160" y="353"/>
                    <a:pt x="155" y="347"/>
                    <a:pt x="151" y="348"/>
                  </a:cubicBezTo>
                  <a:cubicBezTo>
                    <a:pt x="148" y="348"/>
                    <a:pt x="147" y="348"/>
                    <a:pt x="145" y="348"/>
                  </a:cubicBezTo>
                  <a:cubicBezTo>
                    <a:pt x="143" y="348"/>
                    <a:pt x="144" y="350"/>
                    <a:pt x="144" y="351"/>
                  </a:cubicBezTo>
                  <a:cubicBezTo>
                    <a:pt x="144" y="354"/>
                    <a:pt x="138" y="354"/>
                    <a:pt x="137" y="357"/>
                  </a:cubicBezTo>
                  <a:cubicBezTo>
                    <a:pt x="134" y="362"/>
                    <a:pt x="134" y="367"/>
                    <a:pt x="137" y="372"/>
                  </a:cubicBezTo>
                  <a:cubicBezTo>
                    <a:pt x="138" y="374"/>
                    <a:pt x="138" y="376"/>
                    <a:pt x="137" y="378"/>
                  </a:cubicBezTo>
                  <a:cubicBezTo>
                    <a:pt x="134" y="381"/>
                    <a:pt x="131" y="383"/>
                    <a:pt x="130" y="387"/>
                  </a:cubicBezTo>
                  <a:cubicBezTo>
                    <a:pt x="130" y="391"/>
                    <a:pt x="127" y="395"/>
                    <a:pt x="130" y="399"/>
                  </a:cubicBezTo>
                  <a:cubicBezTo>
                    <a:pt x="132" y="403"/>
                    <a:pt x="141" y="404"/>
                    <a:pt x="145" y="407"/>
                  </a:cubicBezTo>
                  <a:cubicBezTo>
                    <a:pt x="148" y="409"/>
                    <a:pt x="148" y="416"/>
                    <a:pt x="153" y="419"/>
                  </a:cubicBezTo>
                  <a:cubicBezTo>
                    <a:pt x="157" y="422"/>
                    <a:pt x="160" y="413"/>
                    <a:pt x="164" y="412"/>
                  </a:cubicBezTo>
                  <a:cubicBezTo>
                    <a:pt x="169" y="411"/>
                    <a:pt x="167" y="415"/>
                    <a:pt x="171" y="416"/>
                  </a:cubicBezTo>
                  <a:cubicBezTo>
                    <a:pt x="174" y="418"/>
                    <a:pt x="180" y="414"/>
                    <a:pt x="181" y="419"/>
                  </a:cubicBezTo>
                  <a:cubicBezTo>
                    <a:pt x="182" y="422"/>
                    <a:pt x="184" y="428"/>
                    <a:pt x="187" y="429"/>
                  </a:cubicBezTo>
                  <a:cubicBezTo>
                    <a:pt x="187" y="429"/>
                    <a:pt x="187" y="429"/>
                    <a:pt x="187" y="429"/>
                  </a:cubicBezTo>
                  <a:cubicBezTo>
                    <a:pt x="191" y="429"/>
                    <a:pt x="195" y="434"/>
                    <a:pt x="193" y="428"/>
                  </a:cubicBezTo>
                  <a:cubicBezTo>
                    <a:pt x="192" y="426"/>
                    <a:pt x="190" y="422"/>
                    <a:pt x="192" y="420"/>
                  </a:cubicBezTo>
                  <a:cubicBezTo>
                    <a:pt x="193" y="417"/>
                    <a:pt x="188" y="415"/>
                    <a:pt x="190" y="412"/>
                  </a:cubicBezTo>
                  <a:cubicBezTo>
                    <a:pt x="193" y="408"/>
                    <a:pt x="192" y="408"/>
                    <a:pt x="194" y="403"/>
                  </a:cubicBezTo>
                  <a:cubicBezTo>
                    <a:pt x="199" y="405"/>
                    <a:pt x="197" y="410"/>
                    <a:pt x="206" y="410"/>
                  </a:cubicBezTo>
                  <a:cubicBezTo>
                    <a:pt x="218" y="410"/>
                    <a:pt x="219" y="418"/>
                    <a:pt x="224" y="429"/>
                  </a:cubicBezTo>
                  <a:cubicBezTo>
                    <a:pt x="226" y="435"/>
                    <a:pt x="233" y="436"/>
                    <a:pt x="233" y="442"/>
                  </a:cubicBezTo>
                  <a:cubicBezTo>
                    <a:pt x="233" y="447"/>
                    <a:pt x="238" y="449"/>
                    <a:pt x="241" y="451"/>
                  </a:cubicBezTo>
                  <a:cubicBezTo>
                    <a:pt x="244" y="452"/>
                    <a:pt x="243" y="458"/>
                    <a:pt x="249" y="456"/>
                  </a:cubicBezTo>
                  <a:cubicBezTo>
                    <a:pt x="254" y="454"/>
                    <a:pt x="252" y="454"/>
                    <a:pt x="256" y="456"/>
                  </a:cubicBezTo>
                  <a:cubicBezTo>
                    <a:pt x="259" y="458"/>
                    <a:pt x="260" y="451"/>
                    <a:pt x="263" y="453"/>
                  </a:cubicBezTo>
                  <a:cubicBezTo>
                    <a:pt x="267" y="454"/>
                    <a:pt x="270" y="456"/>
                    <a:pt x="275" y="457"/>
                  </a:cubicBezTo>
                  <a:cubicBezTo>
                    <a:pt x="276" y="465"/>
                    <a:pt x="282" y="471"/>
                    <a:pt x="278" y="479"/>
                  </a:cubicBezTo>
                  <a:cubicBezTo>
                    <a:pt x="276" y="482"/>
                    <a:pt x="276" y="486"/>
                    <a:pt x="275" y="489"/>
                  </a:cubicBezTo>
                  <a:cubicBezTo>
                    <a:pt x="270" y="499"/>
                    <a:pt x="266" y="492"/>
                    <a:pt x="274" y="503"/>
                  </a:cubicBezTo>
                  <a:cubicBezTo>
                    <a:pt x="280" y="511"/>
                    <a:pt x="287" y="520"/>
                    <a:pt x="300" y="517"/>
                  </a:cubicBezTo>
                  <a:cubicBezTo>
                    <a:pt x="303" y="516"/>
                    <a:pt x="324" y="505"/>
                    <a:pt x="326" y="502"/>
                  </a:cubicBezTo>
                  <a:cubicBezTo>
                    <a:pt x="330" y="497"/>
                    <a:pt x="334" y="495"/>
                    <a:pt x="338" y="501"/>
                  </a:cubicBezTo>
                  <a:cubicBezTo>
                    <a:pt x="342" y="507"/>
                    <a:pt x="331" y="506"/>
                    <a:pt x="330" y="508"/>
                  </a:cubicBezTo>
                  <a:cubicBezTo>
                    <a:pt x="330" y="509"/>
                    <a:pt x="332" y="510"/>
                    <a:pt x="333" y="510"/>
                  </a:cubicBezTo>
                  <a:cubicBezTo>
                    <a:pt x="335" y="512"/>
                    <a:pt x="333" y="517"/>
                    <a:pt x="337" y="516"/>
                  </a:cubicBezTo>
                  <a:cubicBezTo>
                    <a:pt x="343" y="515"/>
                    <a:pt x="348" y="514"/>
                    <a:pt x="342" y="520"/>
                  </a:cubicBezTo>
                  <a:cubicBezTo>
                    <a:pt x="338" y="525"/>
                    <a:pt x="339" y="531"/>
                    <a:pt x="347" y="532"/>
                  </a:cubicBezTo>
                  <a:cubicBezTo>
                    <a:pt x="349" y="533"/>
                    <a:pt x="349" y="535"/>
                    <a:pt x="352" y="535"/>
                  </a:cubicBezTo>
                  <a:cubicBezTo>
                    <a:pt x="358" y="536"/>
                    <a:pt x="369" y="538"/>
                    <a:pt x="367" y="545"/>
                  </a:cubicBezTo>
                  <a:cubicBezTo>
                    <a:pt x="363" y="558"/>
                    <a:pt x="372" y="553"/>
                    <a:pt x="380" y="552"/>
                  </a:cubicBezTo>
                  <a:cubicBezTo>
                    <a:pt x="386" y="551"/>
                    <a:pt x="390" y="554"/>
                    <a:pt x="395" y="556"/>
                  </a:cubicBezTo>
                  <a:cubicBezTo>
                    <a:pt x="399" y="557"/>
                    <a:pt x="404" y="555"/>
                    <a:pt x="408" y="555"/>
                  </a:cubicBezTo>
                  <a:cubicBezTo>
                    <a:pt x="463" y="558"/>
                    <a:pt x="463" y="558"/>
                    <a:pt x="463" y="558"/>
                  </a:cubicBezTo>
                  <a:cubicBezTo>
                    <a:pt x="467" y="558"/>
                    <a:pt x="467" y="558"/>
                    <a:pt x="467" y="558"/>
                  </a:cubicBezTo>
                  <a:cubicBezTo>
                    <a:pt x="467" y="558"/>
                    <a:pt x="467" y="558"/>
                    <a:pt x="467" y="558"/>
                  </a:cubicBezTo>
                  <a:cubicBezTo>
                    <a:pt x="469" y="556"/>
                    <a:pt x="470" y="555"/>
                    <a:pt x="470" y="553"/>
                  </a:cubicBezTo>
                  <a:cubicBezTo>
                    <a:pt x="471" y="549"/>
                    <a:pt x="473" y="548"/>
                    <a:pt x="477" y="547"/>
                  </a:cubicBezTo>
                  <a:cubicBezTo>
                    <a:pt x="478" y="547"/>
                    <a:pt x="479" y="548"/>
                    <a:pt x="481" y="547"/>
                  </a:cubicBezTo>
                  <a:cubicBezTo>
                    <a:pt x="482" y="547"/>
                    <a:pt x="484" y="546"/>
                    <a:pt x="485" y="545"/>
                  </a:cubicBezTo>
                  <a:cubicBezTo>
                    <a:pt x="490" y="541"/>
                    <a:pt x="490" y="541"/>
                    <a:pt x="490" y="541"/>
                  </a:cubicBezTo>
                  <a:cubicBezTo>
                    <a:pt x="490" y="541"/>
                    <a:pt x="490" y="541"/>
                    <a:pt x="490" y="541"/>
                  </a:cubicBezTo>
                  <a:cubicBezTo>
                    <a:pt x="489" y="536"/>
                    <a:pt x="489" y="536"/>
                    <a:pt x="489" y="536"/>
                  </a:cubicBezTo>
                  <a:cubicBezTo>
                    <a:pt x="487" y="534"/>
                    <a:pt x="483" y="533"/>
                    <a:pt x="485" y="529"/>
                  </a:cubicBezTo>
                  <a:cubicBezTo>
                    <a:pt x="488" y="527"/>
                    <a:pt x="491" y="527"/>
                    <a:pt x="489" y="523"/>
                  </a:cubicBezTo>
                  <a:cubicBezTo>
                    <a:pt x="487" y="516"/>
                    <a:pt x="483" y="513"/>
                    <a:pt x="481" y="507"/>
                  </a:cubicBezTo>
                  <a:cubicBezTo>
                    <a:pt x="478" y="499"/>
                    <a:pt x="475" y="503"/>
                    <a:pt x="469" y="500"/>
                  </a:cubicBezTo>
                  <a:cubicBezTo>
                    <a:pt x="468" y="500"/>
                    <a:pt x="468" y="495"/>
                    <a:pt x="467" y="494"/>
                  </a:cubicBezTo>
                  <a:cubicBezTo>
                    <a:pt x="462" y="488"/>
                    <a:pt x="459" y="483"/>
                    <a:pt x="452" y="482"/>
                  </a:cubicBezTo>
                  <a:cubicBezTo>
                    <a:pt x="449" y="481"/>
                    <a:pt x="445" y="478"/>
                    <a:pt x="445" y="475"/>
                  </a:cubicBezTo>
                  <a:cubicBezTo>
                    <a:pt x="445" y="470"/>
                    <a:pt x="449" y="471"/>
                    <a:pt x="446" y="467"/>
                  </a:cubicBezTo>
                  <a:cubicBezTo>
                    <a:pt x="445" y="466"/>
                    <a:pt x="446" y="464"/>
                    <a:pt x="446" y="462"/>
                  </a:cubicBezTo>
                  <a:cubicBezTo>
                    <a:pt x="445" y="460"/>
                    <a:pt x="443" y="459"/>
                    <a:pt x="443" y="457"/>
                  </a:cubicBezTo>
                  <a:cubicBezTo>
                    <a:pt x="442" y="448"/>
                    <a:pt x="442" y="448"/>
                    <a:pt x="442" y="448"/>
                  </a:cubicBezTo>
                  <a:cubicBezTo>
                    <a:pt x="442" y="448"/>
                    <a:pt x="442" y="448"/>
                    <a:pt x="442" y="448"/>
                  </a:cubicBezTo>
                  <a:cubicBezTo>
                    <a:pt x="423" y="456"/>
                    <a:pt x="398" y="466"/>
                    <a:pt x="392" y="446"/>
                  </a:cubicBezTo>
                  <a:cubicBezTo>
                    <a:pt x="390" y="438"/>
                    <a:pt x="386" y="439"/>
                    <a:pt x="381" y="431"/>
                  </a:cubicBezTo>
                  <a:cubicBezTo>
                    <a:pt x="381" y="428"/>
                    <a:pt x="378" y="426"/>
                    <a:pt x="378" y="422"/>
                  </a:cubicBezTo>
                  <a:cubicBezTo>
                    <a:pt x="378" y="419"/>
                    <a:pt x="377" y="419"/>
                    <a:pt x="374" y="417"/>
                  </a:cubicBezTo>
                  <a:cubicBezTo>
                    <a:pt x="369" y="415"/>
                    <a:pt x="362" y="418"/>
                    <a:pt x="356" y="416"/>
                  </a:cubicBezTo>
                  <a:cubicBezTo>
                    <a:pt x="351" y="414"/>
                    <a:pt x="353" y="411"/>
                    <a:pt x="350" y="408"/>
                  </a:cubicBezTo>
                  <a:cubicBezTo>
                    <a:pt x="349" y="407"/>
                    <a:pt x="339" y="398"/>
                    <a:pt x="338" y="398"/>
                  </a:cubicBezTo>
                  <a:cubicBezTo>
                    <a:pt x="330" y="397"/>
                    <a:pt x="320" y="397"/>
                    <a:pt x="312" y="397"/>
                  </a:cubicBezTo>
                  <a:cubicBezTo>
                    <a:pt x="304" y="397"/>
                    <a:pt x="286" y="398"/>
                    <a:pt x="280" y="392"/>
                  </a:cubicBezTo>
                  <a:cubicBezTo>
                    <a:pt x="278" y="390"/>
                    <a:pt x="277" y="387"/>
                    <a:pt x="274" y="386"/>
                  </a:cubicBezTo>
                  <a:cubicBezTo>
                    <a:pt x="267" y="384"/>
                    <a:pt x="271" y="384"/>
                    <a:pt x="269" y="379"/>
                  </a:cubicBezTo>
                  <a:cubicBezTo>
                    <a:pt x="266" y="373"/>
                    <a:pt x="261" y="370"/>
                    <a:pt x="262" y="363"/>
                  </a:cubicBezTo>
                  <a:cubicBezTo>
                    <a:pt x="262" y="359"/>
                    <a:pt x="262" y="360"/>
                    <a:pt x="258" y="360"/>
                  </a:cubicBezTo>
                  <a:cubicBezTo>
                    <a:pt x="252" y="359"/>
                    <a:pt x="253" y="358"/>
                    <a:pt x="250" y="354"/>
                  </a:cubicBezTo>
                  <a:cubicBezTo>
                    <a:pt x="250" y="353"/>
                    <a:pt x="249" y="343"/>
                    <a:pt x="248" y="342"/>
                  </a:cubicBezTo>
                  <a:cubicBezTo>
                    <a:pt x="248" y="341"/>
                    <a:pt x="233" y="337"/>
                    <a:pt x="231" y="331"/>
                  </a:cubicBezTo>
                  <a:cubicBezTo>
                    <a:pt x="228" y="322"/>
                    <a:pt x="231" y="317"/>
                    <a:pt x="224" y="311"/>
                  </a:cubicBezTo>
                  <a:cubicBezTo>
                    <a:pt x="221" y="309"/>
                    <a:pt x="220" y="299"/>
                    <a:pt x="220" y="295"/>
                  </a:cubicBezTo>
                  <a:cubicBezTo>
                    <a:pt x="220" y="291"/>
                    <a:pt x="219" y="277"/>
                    <a:pt x="216" y="275"/>
                  </a:cubicBezTo>
                  <a:cubicBezTo>
                    <a:pt x="216" y="273"/>
                    <a:pt x="207" y="265"/>
                    <a:pt x="205" y="265"/>
                  </a:cubicBezTo>
                  <a:cubicBezTo>
                    <a:pt x="204" y="258"/>
                    <a:pt x="198" y="254"/>
                    <a:pt x="195" y="249"/>
                  </a:cubicBezTo>
                  <a:cubicBezTo>
                    <a:pt x="192" y="243"/>
                    <a:pt x="191" y="243"/>
                    <a:pt x="186" y="238"/>
                  </a:cubicBezTo>
                  <a:cubicBezTo>
                    <a:pt x="183" y="236"/>
                    <a:pt x="181" y="231"/>
                    <a:pt x="179" y="228"/>
                  </a:cubicBezTo>
                  <a:cubicBezTo>
                    <a:pt x="176" y="224"/>
                    <a:pt x="171" y="219"/>
                    <a:pt x="169" y="214"/>
                  </a:cubicBezTo>
                  <a:cubicBezTo>
                    <a:pt x="166" y="207"/>
                    <a:pt x="159" y="205"/>
                    <a:pt x="154" y="199"/>
                  </a:cubicBezTo>
                  <a:cubicBezTo>
                    <a:pt x="154" y="193"/>
                    <a:pt x="147" y="190"/>
                    <a:pt x="144" y="185"/>
                  </a:cubicBezTo>
                  <a:cubicBezTo>
                    <a:pt x="141" y="179"/>
                    <a:pt x="142" y="175"/>
                    <a:pt x="140" y="169"/>
                  </a:cubicBezTo>
                  <a:cubicBezTo>
                    <a:pt x="139" y="166"/>
                    <a:pt x="137" y="163"/>
                    <a:pt x="136" y="160"/>
                  </a:cubicBezTo>
                  <a:cubicBezTo>
                    <a:pt x="134" y="156"/>
                    <a:pt x="132" y="151"/>
                    <a:pt x="129" y="147"/>
                  </a:cubicBezTo>
                  <a:cubicBezTo>
                    <a:pt x="125" y="140"/>
                    <a:pt x="123" y="134"/>
                    <a:pt x="121" y="126"/>
                  </a:cubicBezTo>
                  <a:cubicBezTo>
                    <a:pt x="121" y="121"/>
                    <a:pt x="114" y="117"/>
                    <a:pt x="113" y="113"/>
                  </a:cubicBezTo>
                  <a:cubicBezTo>
                    <a:pt x="112" y="109"/>
                    <a:pt x="112" y="102"/>
                    <a:pt x="109" y="100"/>
                  </a:cubicBezTo>
                  <a:cubicBezTo>
                    <a:pt x="99" y="93"/>
                    <a:pt x="96" y="85"/>
                    <a:pt x="95" y="73"/>
                  </a:cubicBezTo>
                  <a:cubicBezTo>
                    <a:pt x="94" y="66"/>
                    <a:pt x="95" y="59"/>
                    <a:pt x="94" y="52"/>
                  </a:cubicBezTo>
                  <a:cubicBezTo>
                    <a:pt x="91" y="45"/>
                    <a:pt x="86" y="39"/>
                    <a:pt x="86" y="31"/>
                  </a:cubicBezTo>
                  <a:cubicBezTo>
                    <a:pt x="86" y="28"/>
                    <a:pt x="86" y="26"/>
                    <a:pt x="86" y="24"/>
                  </a:cubicBezTo>
                  <a:cubicBezTo>
                    <a:pt x="86" y="24"/>
                    <a:pt x="86" y="24"/>
                    <a:pt x="86" y="24"/>
                  </a:cubicBezTo>
                  <a:cubicBezTo>
                    <a:pt x="80" y="24"/>
                    <a:pt x="69" y="27"/>
                    <a:pt x="68" y="19"/>
                  </a:cubicBezTo>
                  <a:cubicBezTo>
                    <a:pt x="67" y="12"/>
                    <a:pt x="60" y="17"/>
                    <a:pt x="57" y="13"/>
                  </a:cubicBezTo>
                  <a:cubicBezTo>
                    <a:pt x="54" y="9"/>
                    <a:pt x="53" y="10"/>
                    <a:pt x="49" y="8"/>
                  </a:cubicBezTo>
                  <a:cubicBezTo>
                    <a:pt x="44" y="7"/>
                    <a:pt x="45" y="0"/>
                    <a:pt x="38" y="3"/>
                  </a:cubicBezTo>
                  <a:cubicBezTo>
                    <a:pt x="32" y="7"/>
                    <a:pt x="30" y="11"/>
                    <a:pt x="23" y="7"/>
                  </a:cubicBezTo>
                  <a:cubicBezTo>
                    <a:pt x="19" y="4"/>
                    <a:pt x="19" y="6"/>
                    <a:pt x="14" y="8"/>
                  </a:cubicBezTo>
                  <a:cubicBezTo>
                    <a:pt x="9" y="10"/>
                    <a:pt x="6" y="8"/>
                    <a:pt x="0" y="8"/>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3238500" y="3729038"/>
              <a:ext cx="723900" cy="476250"/>
            </a:xfrm>
            <a:custGeom>
              <a:avLst/>
              <a:gdLst/>
              <a:ahLst/>
              <a:cxnLst>
                <a:cxn ang="0">
                  <a:pos x="158" y="4"/>
                </a:cxn>
                <a:cxn ang="0">
                  <a:pos x="165" y="10"/>
                </a:cxn>
                <a:cxn ang="0">
                  <a:pos x="166" y="24"/>
                </a:cxn>
                <a:cxn ang="0">
                  <a:pos x="169" y="37"/>
                </a:cxn>
                <a:cxn ang="0">
                  <a:pos x="176" y="48"/>
                </a:cxn>
                <a:cxn ang="0">
                  <a:pos x="195" y="44"/>
                </a:cxn>
                <a:cxn ang="0">
                  <a:pos x="209" y="31"/>
                </a:cxn>
                <a:cxn ang="0">
                  <a:pos x="223" y="29"/>
                </a:cxn>
                <a:cxn ang="0">
                  <a:pos x="238" y="20"/>
                </a:cxn>
                <a:cxn ang="0">
                  <a:pos x="247" y="13"/>
                </a:cxn>
                <a:cxn ang="0">
                  <a:pos x="261" y="22"/>
                </a:cxn>
                <a:cxn ang="0">
                  <a:pos x="267" y="28"/>
                </a:cxn>
                <a:cxn ang="0">
                  <a:pos x="293" y="45"/>
                </a:cxn>
                <a:cxn ang="0">
                  <a:pos x="305" y="57"/>
                </a:cxn>
                <a:cxn ang="0">
                  <a:pos x="312" y="74"/>
                </a:cxn>
                <a:cxn ang="0">
                  <a:pos x="328" y="86"/>
                </a:cxn>
                <a:cxn ang="0">
                  <a:pos x="340" y="98"/>
                </a:cxn>
                <a:cxn ang="0">
                  <a:pos x="367" y="106"/>
                </a:cxn>
                <a:cxn ang="0">
                  <a:pos x="361" y="120"/>
                </a:cxn>
                <a:cxn ang="0">
                  <a:pos x="373" y="136"/>
                </a:cxn>
                <a:cxn ang="0">
                  <a:pos x="379" y="159"/>
                </a:cxn>
                <a:cxn ang="0">
                  <a:pos x="388" y="177"/>
                </a:cxn>
                <a:cxn ang="0">
                  <a:pos x="402" y="189"/>
                </a:cxn>
                <a:cxn ang="0">
                  <a:pos x="397" y="214"/>
                </a:cxn>
                <a:cxn ang="0">
                  <a:pos x="386" y="235"/>
                </a:cxn>
                <a:cxn ang="0">
                  <a:pos x="369" y="242"/>
                </a:cxn>
                <a:cxn ang="0">
                  <a:pos x="358" y="265"/>
                </a:cxn>
                <a:cxn ang="0">
                  <a:pos x="345" y="271"/>
                </a:cxn>
                <a:cxn ang="0">
                  <a:pos x="322" y="256"/>
                </a:cxn>
                <a:cxn ang="0">
                  <a:pos x="245" y="236"/>
                </a:cxn>
                <a:cxn ang="0">
                  <a:pos x="238" y="226"/>
                </a:cxn>
                <a:cxn ang="0">
                  <a:pos x="242" y="234"/>
                </a:cxn>
                <a:cxn ang="0">
                  <a:pos x="218" y="221"/>
                </a:cxn>
                <a:cxn ang="0">
                  <a:pos x="189" y="208"/>
                </a:cxn>
                <a:cxn ang="0">
                  <a:pos x="113" y="175"/>
                </a:cxn>
                <a:cxn ang="0">
                  <a:pos x="96" y="162"/>
                </a:cxn>
                <a:cxn ang="0">
                  <a:pos x="66" y="139"/>
                </a:cxn>
                <a:cxn ang="0">
                  <a:pos x="6" y="102"/>
                </a:cxn>
                <a:cxn ang="0">
                  <a:pos x="3" y="93"/>
                </a:cxn>
                <a:cxn ang="0">
                  <a:pos x="7" y="74"/>
                </a:cxn>
                <a:cxn ang="0">
                  <a:pos x="30" y="54"/>
                </a:cxn>
                <a:cxn ang="0">
                  <a:pos x="54" y="31"/>
                </a:cxn>
                <a:cxn ang="0">
                  <a:pos x="97" y="38"/>
                </a:cxn>
                <a:cxn ang="0">
                  <a:pos x="127" y="44"/>
                </a:cxn>
                <a:cxn ang="0">
                  <a:pos x="150" y="55"/>
                </a:cxn>
                <a:cxn ang="0">
                  <a:pos x="138" y="36"/>
                </a:cxn>
                <a:cxn ang="0">
                  <a:pos x="137" y="6"/>
                </a:cxn>
                <a:cxn ang="0">
                  <a:pos x="154" y="0"/>
                </a:cxn>
              </a:cxnLst>
              <a:rect l="0" t="0" r="r" b="b"/>
              <a:pathLst>
                <a:path w="412" h="271">
                  <a:moveTo>
                    <a:pt x="154" y="0"/>
                  </a:moveTo>
                  <a:cubicBezTo>
                    <a:pt x="156" y="1"/>
                    <a:pt x="155" y="4"/>
                    <a:pt x="158" y="4"/>
                  </a:cubicBezTo>
                  <a:cubicBezTo>
                    <a:pt x="160" y="5"/>
                    <a:pt x="163" y="4"/>
                    <a:pt x="164" y="6"/>
                  </a:cubicBezTo>
                  <a:cubicBezTo>
                    <a:pt x="165" y="7"/>
                    <a:pt x="163" y="9"/>
                    <a:pt x="165" y="10"/>
                  </a:cubicBezTo>
                  <a:cubicBezTo>
                    <a:pt x="169" y="12"/>
                    <a:pt x="171" y="11"/>
                    <a:pt x="169" y="16"/>
                  </a:cubicBezTo>
                  <a:cubicBezTo>
                    <a:pt x="167" y="20"/>
                    <a:pt x="169" y="22"/>
                    <a:pt x="166" y="24"/>
                  </a:cubicBezTo>
                  <a:cubicBezTo>
                    <a:pt x="161" y="29"/>
                    <a:pt x="169" y="29"/>
                    <a:pt x="170" y="30"/>
                  </a:cubicBezTo>
                  <a:cubicBezTo>
                    <a:pt x="172" y="31"/>
                    <a:pt x="167" y="35"/>
                    <a:pt x="169" y="37"/>
                  </a:cubicBezTo>
                  <a:cubicBezTo>
                    <a:pt x="171" y="39"/>
                    <a:pt x="175" y="35"/>
                    <a:pt x="175" y="37"/>
                  </a:cubicBezTo>
                  <a:cubicBezTo>
                    <a:pt x="176" y="39"/>
                    <a:pt x="175" y="47"/>
                    <a:pt x="176" y="48"/>
                  </a:cubicBezTo>
                  <a:cubicBezTo>
                    <a:pt x="176" y="49"/>
                    <a:pt x="182" y="52"/>
                    <a:pt x="183" y="53"/>
                  </a:cubicBezTo>
                  <a:cubicBezTo>
                    <a:pt x="186" y="55"/>
                    <a:pt x="192" y="46"/>
                    <a:pt x="195" y="44"/>
                  </a:cubicBezTo>
                  <a:cubicBezTo>
                    <a:pt x="197" y="42"/>
                    <a:pt x="201" y="40"/>
                    <a:pt x="203" y="38"/>
                  </a:cubicBezTo>
                  <a:cubicBezTo>
                    <a:pt x="205" y="36"/>
                    <a:pt x="205" y="32"/>
                    <a:pt x="209" y="31"/>
                  </a:cubicBezTo>
                  <a:cubicBezTo>
                    <a:pt x="212" y="32"/>
                    <a:pt x="214" y="38"/>
                    <a:pt x="217" y="34"/>
                  </a:cubicBezTo>
                  <a:cubicBezTo>
                    <a:pt x="219" y="32"/>
                    <a:pt x="218" y="28"/>
                    <a:pt x="223" y="29"/>
                  </a:cubicBezTo>
                  <a:cubicBezTo>
                    <a:pt x="229" y="30"/>
                    <a:pt x="230" y="29"/>
                    <a:pt x="234" y="24"/>
                  </a:cubicBezTo>
                  <a:cubicBezTo>
                    <a:pt x="235" y="22"/>
                    <a:pt x="237" y="21"/>
                    <a:pt x="238" y="20"/>
                  </a:cubicBezTo>
                  <a:cubicBezTo>
                    <a:pt x="241" y="19"/>
                    <a:pt x="243" y="22"/>
                    <a:pt x="243" y="16"/>
                  </a:cubicBezTo>
                  <a:cubicBezTo>
                    <a:pt x="243" y="15"/>
                    <a:pt x="245" y="9"/>
                    <a:pt x="247" y="13"/>
                  </a:cubicBezTo>
                  <a:cubicBezTo>
                    <a:pt x="248" y="16"/>
                    <a:pt x="250" y="18"/>
                    <a:pt x="253" y="21"/>
                  </a:cubicBezTo>
                  <a:cubicBezTo>
                    <a:pt x="255" y="23"/>
                    <a:pt x="258" y="22"/>
                    <a:pt x="261" y="22"/>
                  </a:cubicBezTo>
                  <a:cubicBezTo>
                    <a:pt x="261" y="22"/>
                    <a:pt x="261" y="22"/>
                    <a:pt x="261" y="22"/>
                  </a:cubicBezTo>
                  <a:cubicBezTo>
                    <a:pt x="260" y="24"/>
                    <a:pt x="265" y="26"/>
                    <a:pt x="267" y="28"/>
                  </a:cubicBezTo>
                  <a:cubicBezTo>
                    <a:pt x="268" y="29"/>
                    <a:pt x="271" y="37"/>
                    <a:pt x="271" y="38"/>
                  </a:cubicBezTo>
                  <a:cubicBezTo>
                    <a:pt x="273" y="46"/>
                    <a:pt x="287" y="44"/>
                    <a:pt x="293" y="45"/>
                  </a:cubicBezTo>
                  <a:cubicBezTo>
                    <a:pt x="302" y="47"/>
                    <a:pt x="300" y="51"/>
                    <a:pt x="305" y="57"/>
                  </a:cubicBezTo>
                  <a:cubicBezTo>
                    <a:pt x="305" y="57"/>
                    <a:pt x="305" y="57"/>
                    <a:pt x="305" y="57"/>
                  </a:cubicBezTo>
                  <a:cubicBezTo>
                    <a:pt x="304" y="63"/>
                    <a:pt x="306" y="62"/>
                    <a:pt x="310" y="64"/>
                  </a:cubicBezTo>
                  <a:cubicBezTo>
                    <a:pt x="312" y="65"/>
                    <a:pt x="310" y="72"/>
                    <a:pt x="312" y="74"/>
                  </a:cubicBezTo>
                  <a:cubicBezTo>
                    <a:pt x="314" y="76"/>
                    <a:pt x="319" y="73"/>
                    <a:pt x="322" y="75"/>
                  </a:cubicBezTo>
                  <a:cubicBezTo>
                    <a:pt x="326" y="79"/>
                    <a:pt x="318" y="85"/>
                    <a:pt x="328" y="86"/>
                  </a:cubicBezTo>
                  <a:cubicBezTo>
                    <a:pt x="335" y="86"/>
                    <a:pt x="333" y="87"/>
                    <a:pt x="334" y="92"/>
                  </a:cubicBezTo>
                  <a:cubicBezTo>
                    <a:pt x="334" y="94"/>
                    <a:pt x="338" y="98"/>
                    <a:pt x="340" y="98"/>
                  </a:cubicBezTo>
                  <a:cubicBezTo>
                    <a:pt x="346" y="102"/>
                    <a:pt x="367" y="85"/>
                    <a:pt x="367" y="100"/>
                  </a:cubicBezTo>
                  <a:cubicBezTo>
                    <a:pt x="367" y="106"/>
                    <a:pt x="367" y="106"/>
                    <a:pt x="367" y="106"/>
                  </a:cubicBezTo>
                  <a:cubicBezTo>
                    <a:pt x="367" y="106"/>
                    <a:pt x="367" y="106"/>
                    <a:pt x="367" y="106"/>
                  </a:cubicBezTo>
                  <a:cubicBezTo>
                    <a:pt x="367" y="111"/>
                    <a:pt x="365" y="116"/>
                    <a:pt x="361" y="120"/>
                  </a:cubicBezTo>
                  <a:cubicBezTo>
                    <a:pt x="358" y="124"/>
                    <a:pt x="367" y="128"/>
                    <a:pt x="367" y="131"/>
                  </a:cubicBezTo>
                  <a:cubicBezTo>
                    <a:pt x="368" y="135"/>
                    <a:pt x="370" y="135"/>
                    <a:pt x="373" y="136"/>
                  </a:cubicBezTo>
                  <a:cubicBezTo>
                    <a:pt x="377" y="137"/>
                    <a:pt x="376" y="143"/>
                    <a:pt x="374" y="145"/>
                  </a:cubicBezTo>
                  <a:cubicBezTo>
                    <a:pt x="375" y="151"/>
                    <a:pt x="378" y="154"/>
                    <a:pt x="379" y="159"/>
                  </a:cubicBezTo>
                  <a:cubicBezTo>
                    <a:pt x="380" y="162"/>
                    <a:pt x="376" y="164"/>
                    <a:pt x="376" y="167"/>
                  </a:cubicBezTo>
                  <a:cubicBezTo>
                    <a:pt x="376" y="176"/>
                    <a:pt x="389" y="167"/>
                    <a:pt x="388" y="177"/>
                  </a:cubicBezTo>
                  <a:cubicBezTo>
                    <a:pt x="387" y="187"/>
                    <a:pt x="389" y="182"/>
                    <a:pt x="396" y="185"/>
                  </a:cubicBezTo>
                  <a:cubicBezTo>
                    <a:pt x="399" y="186"/>
                    <a:pt x="400" y="188"/>
                    <a:pt x="402" y="189"/>
                  </a:cubicBezTo>
                  <a:cubicBezTo>
                    <a:pt x="412" y="197"/>
                    <a:pt x="397" y="194"/>
                    <a:pt x="398" y="202"/>
                  </a:cubicBezTo>
                  <a:cubicBezTo>
                    <a:pt x="399" y="207"/>
                    <a:pt x="395" y="208"/>
                    <a:pt x="397" y="214"/>
                  </a:cubicBezTo>
                  <a:cubicBezTo>
                    <a:pt x="399" y="219"/>
                    <a:pt x="397" y="222"/>
                    <a:pt x="392" y="223"/>
                  </a:cubicBezTo>
                  <a:cubicBezTo>
                    <a:pt x="390" y="229"/>
                    <a:pt x="381" y="227"/>
                    <a:pt x="386" y="235"/>
                  </a:cubicBezTo>
                  <a:cubicBezTo>
                    <a:pt x="390" y="241"/>
                    <a:pt x="378" y="242"/>
                    <a:pt x="375" y="241"/>
                  </a:cubicBezTo>
                  <a:cubicBezTo>
                    <a:pt x="372" y="240"/>
                    <a:pt x="369" y="237"/>
                    <a:pt x="369" y="242"/>
                  </a:cubicBezTo>
                  <a:cubicBezTo>
                    <a:pt x="369" y="246"/>
                    <a:pt x="369" y="250"/>
                    <a:pt x="369" y="254"/>
                  </a:cubicBezTo>
                  <a:cubicBezTo>
                    <a:pt x="369" y="260"/>
                    <a:pt x="362" y="262"/>
                    <a:pt x="358" y="265"/>
                  </a:cubicBezTo>
                  <a:cubicBezTo>
                    <a:pt x="345" y="271"/>
                    <a:pt x="345" y="271"/>
                    <a:pt x="345" y="271"/>
                  </a:cubicBezTo>
                  <a:cubicBezTo>
                    <a:pt x="345" y="271"/>
                    <a:pt x="345" y="271"/>
                    <a:pt x="345" y="271"/>
                  </a:cubicBezTo>
                  <a:cubicBezTo>
                    <a:pt x="340" y="266"/>
                    <a:pt x="336" y="261"/>
                    <a:pt x="335" y="259"/>
                  </a:cubicBezTo>
                  <a:cubicBezTo>
                    <a:pt x="329" y="246"/>
                    <a:pt x="326" y="257"/>
                    <a:pt x="322" y="256"/>
                  </a:cubicBezTo>
                  <a:cubicBezTo>
                    <a:pt x="300" y="247"/>
                    <a:pt x="300" y="247"/>
                    <a:pt x="300" y="247"/>
                  </a:cubicBezTo>
                  <a:cubicBezTo>
                    <a:pt x="245" y="236"/>
                    <a:pt x="245" y="236"/>
                    <a:pt x="245" y="236"/>
                  </a:cubicBezTo>
                  <a:cubicBezTo>
                    <a:pt x="242" y="235"/>
                    <a:pt x="247" y="233"/>
                    <a:pt x="247" y="232"/>
                  </a:cubicBezTo>
                  <a:cubicBezTo>
                    <a:pt x="247" y="231"/>
                    <a:pt x="239" y="228"/>
                    <a:pt x="238" y="226"/>
                  </a:cubicBezTo>
                  <a:cubicBezTo>
                    <a:pt x="238" y="225"/>
                    <a:pt x="234" y="223"/>
                    <a:pt x="234" y="224"/>
                  </a:cubicBezTo>
                  <a:cubicBezTo>
                    <a:pt x="233" y="229"/>
                    <a:pt x="242" y="232"/>
                    <a:pt x="242" y="234"/>
                  </a:cubicBezTo>
                  <a:cubicBezTo>
                    <a:pt x="237" y="235"/>
                    <a:pt x="230" y="227"/>
                    <a:pt x="226" y="225"/>
                  </a:cubicBezTo>
                  <a:cubicBezTo>
                    <a:pt x="225" y="215"/>
                    <a:pt x="221" y="221"/>
                    <a:pt x="218" y="221"/>
                  </a:cubicBezTo>
                  <a:cubicBezTo>
                    <a:pt x="214" y="219"/>
                    <a:pt x="210" y="213"/>
                    <a:pt x="204" y="211"/>
                  </a:cubicBezTo>
                  <a:cubicBezTo>
                    <a:pt x="200" y="209"/>
                    <a:pt x="193" y="211"/>
                    <a:pt x="189" y="208"/>
                  </a:cubicBezTo>
                  <a:cubicBezTo>
                    <a:pt x="148" y="190"/>
                    <a:pt x="148" y="190"/>
                    <a:pt x="148" y="190"/>
                  </a:cubicBezTo>
                  <a:cubicBezTo>
                    <a:pt x="137" y="185"/>
                    <a:pt x="125" y="178"/>
                    <a:pt x="113" y="175"/>
                  </a:cubicBezTo>
                  <a:cubicBezTo>
                    <a:pt x="103" y="174"/>
                    <a:pt x="110" y="174"/>
                    <a:pt x="104" y="169"/>
                  </a:cubicBezTo>
                  <a:cubicBezTo>
                    <a:pt x="96" y="162"/>
                    <a:pt x="96" y="162"/>
                    <a:pt x="96" y="162"/>
                  </a:cubicBezTo>
                  <a:cubicBezTo>
                    <a:pt x="89" y="156"/>
                    <a:pt x="80" y="148"/>
                    <a:pt x="71" y="147"/>
                  </a:cubicBezTo>
                  <a:cubicBezTo>
                    <a:pt x="67" y="146"/>
                    <a:pt x="70" y="142"/>
                    <a:pt x="66" y="139"/>
                  </a:cubicBezTo>
                  <a:cubicBezTo>
                    <a:pt x="51" y="138"/>
                    <a:pt x="48" y="122"/>
                    <a:pt x="38" y="112"/>
                  </a:cubicBezTo>
                  <a:cubicBezTo>
                    <a:pt x="27" y="100"/>
                    <a:pt x="18" y="94"/>
                    <a:pt x="6" y="102"/>
                  </a:cubicBezTo>
                  <a:cubicBezTo>
                    <a:pt x="6" y="102"/>
                    <a:pt x="6" y="102"/>
                    <a:pt x="6" y="102"/>
                  </a:cubicBezTo>
                  <a:cubicBezTo>
                    <a:pt x="3" y="93"/>
                    <a:pt x="3" y="93"/>
                    <a:pt x="3" y="93"/>
                  </a:cubicBezTo>
                  <a:cubicBezTo>
                    <a:pt x="0" y="86"/>
                    <a:pt x="0" y="87"/>
                    <a:pt x="3" y="80"/>
                  </a:cubicBezTo>
                  <a:cubicBezTo>
                    <a:pt x="5" y="77"/>
                    <a:pt x="0" y="74"/>
                    <a:pt x="7" y="74"/>
                  </a:cubicBezTo>
                  <a:cubicBezTo>
                    <a:pt x="12" y="74"/>
                    <a:pt x="26" y="70"/>
                    <a:pt x="29" y="66"/>
                  </a:cubicBezTo>
                  <a:cubicBezTo>
                    <a:pt x="32" y="61"/>
                    <a:pt x="31" y="59"/>
                    <a:pt x="30" y="54"/>
                  </a:cubicBezTo>
                  <a:cubicBezTo>
                    <a:pt x="28" y="50"/>
                    <a:pt x="32" y="50"/>
                    <a:pt x="32" y="46"/>
                  </a:cubicBezTo>
                  <a:cubicBezTo>
                    <a:pt x="32" y="30"/>
                    <a:pt x="41" y="31"/>
                    <a:pt x="54" y="31"/>
                  </a:cubicBezTo>
                  <a:cubicBezTo>
                    <a:pt x="63" y="49"/>
                    <a:pt x="71" y="41"/>
                    <a:pt x="86" y="36"/>
                  </a:cubicBezTo>
                  <a:cubicBezTo>
                    <a:pt x="92" y="35"/>
                    <a:pt x="93" y="35"/>
                    <a:pt x="97" y="38"/>
                  </a:cubicBezTo>
                  <a:cubicBezTo>
                    <a:pt x="102" y="42"/>
                    <a:pt x="116" y="37"/>
                    <a:pt x="118" y="43"/>
                  </a:cubicBezTo>
                  <a:cubicBezTo>
                    <a:pt x="121" y="51"/>
                    <a:pt x="122" y="46"/>
                    <a:pt x="127" y="44"/>
                  </a:cubicBezTo>
                  <a:cubicBezTo>
                    <a:pt x="132" y="43"/>
                    <a:pt x="142" y="47"/>
                    <a:pt x="145" y="51"/>
                  </a:cubicBezTo>
                  <a:cubicBezTo>
                    <a:pt x="145" y="52"/>
                    <a:pt x="149" y="56"/>
                    <a:pt x="150" y="55"/>
                  </a:cubicBezTo>
                  <a:cubicBezTo>
                    <a:pt x="151" y="55"/>
                    <a:pt x="157" y="49"/>
                    <a:pt x="157" y="48"/>
                  </a:cubicBezTo>
                  <a:cubicBezTo>
                    <a:pt x="150" y="46"/>
                    <a:pt x="141" y="43"/>
                    <a:pt x="138" y="36"/>
                  </a:cubicBezTo>
                  <a:cubicBezTo>
                    <a:pt x="135" y="31"/>
                    <a:pt x="138" y="30"/>
                    <a:pt x="139" y="25"/>
                  </a:cubicBezTo>
                  <a:cubicBezTo>
                    <a:pt x="140" y="20"/>
                    <a:pt x="136" y="12"/>
                    <a:pt x="137" y="6"/>
                  </a:cubicBezTo>
                  <a:cubicBezTo>
                    <a:pt x="137" y="0"/>
                    <a:pt x="143" y="7"/>
                    <a:pt x="145" y="8"/>
                  </a:cubicBezTo>
                  <a:cubicBezTo>
                    <a:pt x="149" y="9"/>
                    <a:pt x="153" y="3"/>
                    <a:pt x="154" y="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noEditPoints="1"/>
            </p:cNvSpPr>
            <p:nvPr/>
          </p:nvSpPr>
          <p:spPr bwMode="auto">
            <a:xfrm>
              <a:off x="3844925" y="3775075"/>
              <a:ext cx="815975" cy="576263"/>
            </a:xfrm>
            <a:custGeom>
              <a:avLst/>
              <a:gdLst/>
              <a:ahLst/>
              <a:cxnLst>
                <a:cxn ang="0">
                  <a:pos x="423" y="271"/>
                </a:cxn>
                <a:cxn ang="0">
                  <a:pos x="445" y="281"/>
                </a:cxn>
                <a:cxn ang="0">
                  <a:pos x="439" y="276"/>
                </a:cxn>
                <a:cxn ang="0">
                  <a:pos x="36" y="75"/>
                </a:cxn>
                <a:cxn ang="0">
                  <a:pos x="56" y="67"/>
                </a:cxn>
                <a:cxn ang="0">
                  <a:pos x="78" y="73"/>
                </a:cxn>
                <a:cxn ang="0">
                  <a:pos x="99" y="36"/>
                </a:cxn>
                <a:cxn ang="0">
                  <a:pos x="115" y="61"/>
                </a:cxn>
                <a:cxn ang="0">
                  <a:pos x="152" y="51"/>
                </a:cxn>
                <a:cxn ang="0">
                  <a:pos x="177" y="33"/>
                </a:cxn>
                <a:cxn ang="0">
                  <a:pos x="190" y="25"/>
                </a:cxn>
                <a:cxn ang="0">
                  <a:pos x="191" y="0"/>
                </a:cxn>
                <a:cxn ang="0">
                  <a:pos x="230" y="39"/>
                </a:cxn>
                <a:cxn ang="0">
                  <a:pos x="253" y="53"/>
                </a:cxn>
                <a:cxn ang="0">
                  <a:pos x="275" y="76"/>
                </a:cxn>
                <a:cxn ang="0">
                  <a:pos x="297" y="114"/>
                </a:cxn>
                <a:cxn ang="0">
                  <a:pos x="327" y="105"/>
                </a:cxn>
                <a:cxn ang="0">
                  <a:pos x="339" y="117"/>
                </a:cxn>
                <a:cxn ang="0">
                  <a:pos x="364" y="142"/>
                </a:cxn>
                <a:cxn ang="0">
                  <a:pos x="405" y="152"/>
                </a:cxn>
                <a:cxn ang="0">
                  <a:pos x="464" y="155"/>
                </a:cxn>
                <a:cxn ang="0">
                  <a:pos x="449" y="172"/>
                </a:cxn>
                <a:cxn ang="0">
                  <a:pos x="456" y="178"/>
                </a:cxn>
                <a:cxn ang="0">
                  <a:pos x="450" y="197"/>
                </a:cxn>
                <a:cxn ang="0">
                  <a:pos x="429" y="202"/>
                </a:cxn>
                <a:cxn ang="0">
                  <a:pos x="434" y="220"/>
                </a:cxn>
                <a:cxn ang="0">
                  <a:pos x="440" y="255"/>
                </a:cxn>
                <a:cxn ang="0">
                  <a:pos x="438" y="261"/>
                </a:cxn>
                <a:cxn ang="0">
                  <a:pos x="409" y="261"/>
                </a:cxn>
                <a:cxn ang="0">
                  <a:pos x="391" y="264"/>
                </a:cxn>
                <a:cxn ang="0">
                  <a:pos x="392" y="254"/>
                </a:cxn>
                <a:cxn ang="0">
                  <a:pos x="368" y="254"/>
                </a:cxn>
                <a:cxn ang="0">
                  <a:pos x="361" y="245"/>
                </a:cxn>
                <a:cxn ang="0">
                  <a:pos x="369" y="259"/>
                </a:cxn>
                <a:cxn ang="0">
                  <a:pos x="341" y="265"/>
                </a:cxn>
                <a:cxn ang="0">
                  <a:pos x="255" y="305"/>
                </a:cxn>
                <a:cxn ang="0">
                  <a:pos x="153" y="304"/>
                </a:cxn>
                <a:cxn ang="0">
                  <a:pos x="65" y="274"/>
                </a:cxn>
                <a:cxn ang="0">
                  <a:pos x="0" y="245"/>
                </a:cxn>
                <a:cxn ang="0">
                  <a:pos x="24" y="216"/>
                </a:cxn>
                <a:cxn ang="0">
                  <a:pos x="47" y="197"/>
                </a:cxn>
                <a:cxn ang="0">
                  <a:pos x="57" y="163"/>
                </a:cxn>
                <a:cxn ang="0">
                  <a:pos x="31" y="141"/>
                </a:cxn>
                <a:cxn ang="0">
                  <a:pos x="28" y="110"/>
                </a:cxn>
                <a:cxn ang="0">
                  <a:pos x="22" y="80"/>
                </a:cxn>
              </a:cxnLst>
              <a:rect l="0" t="0" r="r" b="b"/>
              <a:pathLst>
                <a:path w="464" h="328">
                  <a:moveTo>
                    <a:pt x="438" y="274"/>
                  </a:moveTo>
                  <a:cubicBezTo>
                    <a:pt x="436" y="276"/>
                    <a:pt x="431" y="270"/>
                    <a:pt x="429" y="269"/>
                  </a:cubicBezTo>
                  <a:cubicBezTo>
                    <a:pt x="426" y="267"/>
                    <a:pt x="426" y="271"/>
                    <a:pt x="423" y="271"/>
                  </a:cubicBezTo>
                  <a:cubicBezTo>
                    <a:pt x="424" y="271"/>
                    <a:pt x="427" y="273"/>
                    <a:pt x="428" y="274"/>
                  </a:cubicBezTo>
                  <a:cubicBezTo>
                    <a:pt x="432" y="277"/>
                    <a:pt x="435" y="278"/>
                    <a:pt x="439" y="279"/>
                  </a:cubicBezTo>
                  <a:cubicBezTo>
                    <a:pt x="441" y="280"/>
                    <a:pt x="443" y="281"/>
                    <a:pt x="445" y="281"/>
                  </a:cubicBezTo>
                  <a:cubicBezTo>
                    <a:pt x="448" y="283"/>
                    <a:pt x="449" y="284"/>
                    <a:pt x="449" y="279"/>
                  </a:cubicBezTo>
                  <a:cubicBezTo>
                    <a:pt x="449" y="278"/>
                    <a:pt x="447" y="279"/>
                    <a:pt x="446" y="278"/>
                  </a:cubicBezTo>
                  <a:cubicBezTo>
                    <a:pt x="443" y="278"/>
                    <a:pt x="441" y="276"/>
                    <a:pt x="439" y="276"/>
                  </a:cubicBezTo>
                  <a:cubicBezTo>
                    <a:pt x="438" y="274"/>
                    <a:pt x="438" y="274"/>
                    <a:pt x="438" y="274"/>
                  </a:cubicBezTo>
                  <a:close/>
                  <a:moveTo>
                    <a:pt x="22" y="80"/>
                  </a:moveTo>
                  <a:cubicBezTo>
                    <a:pt x="27" y="80"/>
                    <a:pt x="34" y="70"/>
                    <a:pt x="36" y="75"/>
                  </a:cubicBezTo>
                  <a:cubicBezTo>
                    <a:pt x="39" y="84"/>
                    <a:pt x="43" y="74"/>
                    <a:pt x="45" y="73"/>
                  </a:cubicBezTo>
                  <a:cubicBezTo>
                    <a:pt x="46" y="72"/>
                    <a:pt x="48" y="72"/>
                    <a:pt x="49" y="71"/>
                  </a:cubicBezTo>
                  <a:cubicBezTo>
                    <a:pt x="51" y="70"/>
                    <a:pt x="52" y="63"/>
                    <a:pt x="56" y="67"/>
                  </a:cubicBezTo>
                  <a:cubicBezTo>
                    <a:pt x="60" y="70"/>
                    <a:pt x="58" y="69"/>
                    <a:pt x="64" y="70"/>
                  </a:cubicBezTo>
                  <a:cubicBezTo>
                    <a:pt x="67" y="71"/>
                    <a:pt x="66" y="76"/>
                    <a:pt x="70" y="76"/>
                  </a:cubicBezTo>
                  <a:cubicBezTo>
                    <a:pt x="72" y="77"/>
                    <a:pt x="78" y="76"/>
                    <a:pt x="78" y="73"/>
                  </a:cubicBezTo>
                  <a:cubicBezTo>
                    <a:pt x="79" y="68"/>
                    <a:pt x="88" y="67"/>
                    <a:pt x="81" y="62"/>
                  </a:cubicBezTo>
                  <a:cubicBezTo>
                    <a:pt x="75" y="57"/>
                    <a:pt x="78" y="50"/>
                    <a:pt x="79" y="43"/>
                  </a:cubicBezTo>
                  <a:cubicBezTo>
                    <a:pt x="81" y="34"/>
                    <a:pt x="94" y="40"/>
                    <a:pt x="99" y="36"/>
                  </a:cubicBezTo>
                  <a:cubicBezTo>
                    <a:pt x="100" y="41"/>
                    <a:pt x="97" y="44"/>
                    <a:pt x="97" y="48"/>
                  </a:cubicBezTo>
                  <a:cubicBezTo>
                    <a:pt x="97" y="51"/>
                    <a:pt x="101" y="52"/>
                    <a:pt x="102" y="54"/>
                  </a:cubicBezTo>
                  <a:cubicBezTo>
                    <a:pt x="105" y="58"/>
                    <a:pt x="107" y="71"/>
                    <a:pt x="115" y="61"/>
                  </a:cubicBezTo>
                  <a:cubicBezTo>
                    <a:pt x="118" y="56"/>
                    <a:pt x="118" y="55"/>
                    <a:pt x="125" y="55"/>
                  </a:cubicBezTo>
                  <a:cubicBezTo>
                    <a:pt x="131" y="55"/>
                    <a:pt x="138" y="43"/>
                    <a:pt x="145" y="48"/>
                  </a:cubicBezTo>
                  <a:cubicBezTo>
                    <a:pt x="147" y="50"/>
                    <a:pt x="149" y="51"/>
                    <a:pt x="152" y="51"/>
                  </a:cubicBezTo>
                  <a:cubicBezTo>
                    <a:pt x="159" y="49"/>
                    <a:pt x="155" y="47"/>
                    <a:pt x="157" y="44"/>
                  </a:cubicBezTo>
                  <a:cubicBezTo>
                    <a:pt x="161" y="44"/>
                    <a:pt x="168" y="43"/>
                    <a:pt x="171" y="42"/>
                  </a:cubicBezTo>
                  <a:cubicBezTo>
                    <a:pt x="176" y="40"/>
                    <a:pt x="174" y="36"/>
                    <a:pt x="177" y="33"/>
                  </a:cubicBezTo>
                  <a:cubicBezTo>
                    <a:pt x="184" y="26"/>
                    <a:pt x="184" y="26"/>
                    <a:pt x="184" y="26"/>
                  </a:cubicBezTo>
                  <a:cubicBezTo>
                    <a:pt x="184" y="26"/>
                    <a:pt x="184" y="26"/>
                    <a:pt x="184" y="26"/>
                  </a:cubicBezTo>
                  <a:cubicBezTo>
                    <a:pt x="188" y="26"/>
                    <a:pt x="192" y="31"/>
                    <a:pt x="190" y="25"/>
                  </a:cubicBezTo>
                  <a:cubicBezTo>
                    <a:pt x="189" y="23"/>
                    <a:pt x="187" y="19"/>
                    <a:pt x="189" y="17"/>
                  </a:cubicBezTo>
                  <a:cubicBezTo>
                    <a:pt x="190" y="14"/>
                    <a:pt x="185" y="12"/>
                    <a:pt x="187" y="9"/>
                  </a:cubicBezTo>
                  <a:cubicBezTo>
                    <a:pt x="190" y="5"/>
                    <a:pt x="189" y="5"/>
                    <a:pt x="191" y="0"/>
                  </a:cubicBezTo>
                  <a:cubicBezTo>
                    <a:pt x="196" y="2"/>
                    <a:pt x="194" y="7"/>
                    <a:pt x="203" y="7"/>
                  </a:cubicBezTo>
                  <a:cubicBezTo>
                    <a:pt x="215" y="7"/>
                    <a:pt x="216" y="15"/>
                    <a:pt x="221" y="26"/>
                  </a:cubicBezTo>
                  <a:cubicBezTo>
                    <a:pt x="223" y="32"/>
                    <a:pt x="230" y="33"/>
                    <a:pt x="230" y="39"/>
                  </a:cubicBezTo>
                  <a:cubicBezTo>
                    <a:pt x="230" y="44"/>
                    <a:pt x="235" y="46"/>
                    <a:pt x="238" y="48"/>
                  </a:cubicBezTo>
                  <a:cubicBezTo>
                    <a:pt x="241" y="49"/>
                    <a:pt x="240" y="55"/>
                    <a:pt x="246" y="53"/>
                  </a:cubicBezTo>
                  <a:cubicBezTo>
                    <a:pt x="251" y="51"/>
                    <a:pt x="249" y="51"/>
                    <a:pt x="253" y="53"/>
                  </a:cubicBezTo>
                  <a:cubicBezTo>
                    <a:pt x="256" y="55"/>
                    <a:pt x="257" y="48"/>
                    <a:pt x="260" y="50"/>
                  </a:cubicBezTo>
                  <a:cubicBezTo>
                    <a:pt x="264" y="51"/>
                    <a:pt x="267" y="53"/>
                    <a:pt x="272" y="54"/>
                  </a:cubicBezTo>
                  <a:cubicBezTo>
                    <a:pt x="273" y="62"/>
                    <a:pt x="279" y="68"/>
                    <a:pt x="275" y="76"/>
                  </a:cubicBezTo>
                  <a:cubicBezTo>
                    <a:pt x="273" y="79"/>
                    <a:pt x="273" y="83"/>
                    <a:pt x="272" y="86"/>
                  </a:cubicBezTo>
                  <a:cubicBezTo>
                    <a:pt x="267" y="96"/>
                    <a:pt x="263" y="89"/>
                    <a:pt x="271" y="100"/>
                  </a:cubicBezTo>
                  <a:cubicBezTo>
                    <a:pt x="277" y="108"/>
                    <a:pt x="284" y="117"/>
                    <a:pt x="297" y="114"/>
                  </a:cubicBezTo>
                  <a:cubicBezTo>
                    <a:pt x="300" y="113"/>
                    <a:pt x="321" y="102"/>
                    <a:pt x="323" y="99"/>
                  </a:cubicBezTo>
                  <a:cubicBezTo>
                    <a:pt x="327" y="94"/>
                    <a:pt x="331" y="92"/>
                    <a:pt x="335" y="98"/>
                  </a:cubicBezTo>
                  <a:cubicBezTo>
                    <a:pt x="339" y="104"/>
                    <a:pt x="328" y="103"/>
                    <a:pt x="327" y="105"/>
                  </a:cubicBezTo>
                  <a:cubicBezTo>
                    <a:pt x="327" y="106"/>
                    <a:pt x="329" y="107"/>
                    <a:pt x="330" y="107"/>
                  </a:cubicBezTo>
                  <a:cubicBezTo>
                    <a:pt x="332" y="109"/>
                    <a:pt x="330" y="114"/>
                    <a:pt x="334" y="113"/>
                  </a:cubicBezTo>
                  <a:cubicBezTo>
                    <a:pt x="340" y="112"/>
                    <a:pt x="345" y="111"/>
                    <a:pt x="339" y="117"/>
                  </a:cubicBezTo>
                  <a:cubicBezTo>
                    <a:pt x="335" y="122"/>
                    <a:pt x="336" y="128"/>
                    <a:pt x="344" y="129"/>
                  </a:cubicBezTo>
                  <a:cubicBezTo>
                    <a:pt x="346" y="130"/>
                    <a:pt x="346" y="132"/>
                    <a:pt x="349" y="132"/>
                  </a:cubicBezTo>
                  <a:cubicBezTo>
                    <a:pt x="355" y="133"/>
                    <a:pt x="366" y="135"/>
                    <a:pt x="364" y="142"/>
                  </a:cubicBezTo>
                  <a:cubicBezTo>
                    <a:pt x="360" y="155"/>
                    <a:pt x="369" y="150"/>
                    <a:pt x="377" y="149"/>
                  </a:cubicBezTo>
                  <a:cubicBezTo>
                    <a:pt x="383" y="148"/>
                    <a:pt x="387" y="151"/>
                    <a:pt x="392" y="153"/>
                  </a:cubicBezTo>
                  <a:cubicBezTo>
                    <a:pt x="396" y="154"/>
                    <a:pt x="401" y="152"/>
                    <a:pt x="405" y="152"/>
                  </a:cubicBezTo>
                  <a:cubicBezTo>
                    <a:pt x="460" y="155"/>
                    <a:pt x="460" y="155"/>
                    <a:pt x="460" y="155"/>
                  </a:cubicBezTo>
                  <a:cubicBezTo>
                    <a:pt x="464" y="155"/>
                    <a:pt x="464" y="155"/>
                    <a:pt x="464" y="155"/>
                  </a:cubicBezTo>
                  <a:cubicBezTo>
                    <a:pt x="464" y="155"/>
                    <a:pt x="464" y="155"/>
                    <a:pt x="464" y="155"/>
                  </a:cubicBezTo>
                  <a:cubicBezTo>
                    <a:pt x="463" y="158"/>
                    <a:pt x="464" y="163"/>
                    <a:pt x="462" y="166"/>
                  </a:cubicBezTo>
                  <a:cubicBezTo>
                    <a:pt x="460" y="169"/>
                    <a:pt x="455" y="166"/>
                    <a:pt x="452" y="167"/>
                  </a:cubicBezTo>
                  <a:cubicBezTo>
                    <a:pt x="449" y="167"/>
                    <a:pt x="451" y="171"/>
                    <a:pt x="449" y="172"/>
                  </a:cubicBezTo>
                  <a:cubicBezTo>
                    <a:pt x="445" y="173"/>
                    <a:pt x="443" y="166"/>
                    <a:pt x="442" y="166"/>
                  </a:cubicBezTo>
                  <a:cubicBezTo>
                    <a:pt x="441" y="169"/>
                    <a:pt x="441" y="179"/>
                    <a:pt x="446" y="178"/>
                  </a:cubicBezTo>
                  <a:cubicBezTo>
                    <a:pt x="452" y="177"/>
                    <a:pt x="450" y="181"/>
                    <a:pt x="456" y="178"/>
                  </a:cubicBezTo>
                  <a:cubicBezTo>
                    <a:pt x="459" y="177"/>
                    <a:pt x="456" y="183"/>
                    <a:pt x="456" y="185"/>
                  </a:cubicBezTo>
                  <a:cubicBezTo>
                    <a:pt x="457" y="191"/>
                    <a:pt x="450" y="189"/>
                    <a:pt x="448" y="192"/>
                  </a:cubicBezTo>
                  <a:cubicBezTo>
                    <a:pt x="446" y="193"/>
                    <a:pt x="450" y="195"/>
                    <a:pt x="450" y="197"/>
                  </a:cubicBezTo>
                  <a:cubicBezTo>
                    <a:pt x="450" y="199"/>
                    <a:pt x="445" y="201"/>
                    <a:pt x="444" y="202"/>
                  </a:cubicBezTo>
                  <a:cubicBezTo>
                    <a:pt x="440" y="204"/>
                    <a:pt x="438" y="203"/>
                    <a:pt x="434" y="201"/>
                  </a:cubicBezTo>
                  <a:cubicBezTo>
                    <a:pt x="430" y="198"/>
                    <a:pt x="431" y="197"/>
                    <a:pt x="429" y="202"/>
                  </a:cubicBezTo>
                  <a:cubicBezTo>
                    <a:pt x="426" y="206"/>
                    <a:pt x="436" y="205"/>
                    <a:pt x="433" y="208"/>
                  </a:cubicBezTo>
                  <a:cubicBezTo>
                    <a:pt x="433" y="208"/>
                    <a:pt x="429" y="209"/>
                    <a:pt x="431" y="210"/>
                  </a:cubicBezTo>
                  <a:cubicBezTo>
                    <a:pt x="431" y="213"/>
                    <a:pt x="432" y="219"/>
                    <a:pt x="434" y="220"/>
                  </a:cubicBezTo>
                  <a:cubicBezTo>
                    <a:pt x="436" y="222"/>
                    <a:pt x="440" y="222"/>
                    <a:pt x="442" y="224"/>
                  </a:cubicBezTo>
                  <a:cubicBezTo>
                    <a:pt x="447" y="230"/>
                    <a:pt x="446" y="236"/>
                    <a:pt x="448" y="243"/>
                  </a:cubicBezTo>
                  <a:cubicBezTo>
                    <a:pt x="450" y="251"/>
                    <a:pt x="442" y="249"/>
                    <a:pt x="440" y="255"/>
                  </a:cubicBezTo>
                  <a:cubicBezTo>
                    <a:pt x="439" y="263"/>
                    <a:pt x="439" y="263"/>
                    <a:pt x="439" y="263"/>
                  </a:cubicBezTo>
                  <a:cubicBezTo>
                    <a:pt x="439" y="263"/>
                    <a:pt x="439" y="263"/>
                    <a:pt x="439" y="263"/>
                  </a:cubicBezTo>
                  <a:cubicBezTo>
                    <a:pt x="438" y="262"/>
                    <a:pt x="438" y="261"/>
                    <a:pt x="438" y="261"/>
                  </a:cubicBezTo>
                  <a:cubicBezTo>
                    <a:pt x="433" y="260"/>
                    <a:pt x="428" y="264"/>
                    <a:pt x="423" y="261"/>
                  </a:cubicBezTo>
                  <a:cubicBezTo>
                    <a:pt x="421" y="260"/>
                    <a:pt x="411" y="252"/>
                    <a:pt x="410" y="254"/>
                  </a:cubicBezTo>
                  <a:cubicBezTo>
                    <a:pt x="409" y="256"/>
                    <a:pt x="410" y="259"/>
                    <a:pt x="409" y="261"/>
                  </a:cubicBezTo>
                  <a:cubicBezTo>
                    <a:pt x="408" y="266"/>
                    <a:pt x="420" y="268"/>
                    <a:pt x="421" y="270"/>
                  </a:cubicBezTo>
                  <a:cubicBezTo>
                    <a:pt x="417" y="270"/>
                    <a:pt x="413" y="268"/>
                    <a:pt x="409" y="267"/>
                  </a:cubicBezTo>
                  <a:cubicBezTo>
                    <a:pt x="403" y="265"/>
                    <a:pt x="397" y="264"/>
                    <a:pt x="391" y="264"/>
                  </a:cubicBezTo>
                  <a:cubicBezTo>
                    <a:pt x="391" y="263"/>
                    <a:pt x="380" y="265"/>
                    <a:pt x="378" y="265"/>
                  </a:cubicBezTo>
                  <a:cubicBezTo>
                    <a:pt x="375" y="266"/>
                    <a:pt x="376" y="262"/>
                    <a:pt x="378" y="261"/>
                  </a:cubicBezTo>
                  <a:cubicBezTo>
                    <a:pt x="380" y="260"/>
                    <a:pt x="394" y="257"/>
                    <a:pt x="392" y="254"/>
                  </a:cubicBezTo>
                  <a:cubicBezTo>
                    <a:pt x="390" y="251"/>
                    <a:pt x="389" y="248"/>
                    <a:pt x="385" y="248"/>
                  </a:cubicBezTo>
                  <a:cubicBezTo>
                    <a:pt x="380" y="248"/>
                    <a:pt x="376" y="257"/>
                    <a:pt x="373" y="256"/>
                  </a:cubicBezTo>
                  <a:cubicBezTo>
                    <a:pt x="372" y="255"/>
                    <a:pt x="364" y="256"/>
                    <a:pt x="368" y="254"/>
                  </a:cubicBezTo>
                  <a:cubicBezTo>
                    <a:pt x="374" y="249"/>
                    <a:pt x="369" y="250"/>
                    <a:pt x="367" y="247"/>
                  </a:cubicBezTo>
                  <a:cubicBezTo>
                    <a:pt x="366" y="244"/>
                    <a:pt x="368" y="241"/>
                    <a:pt x="367" y="239"/>
                  </a:cubicBezTo>
                  <a:cubicBezTo>
                    <a:pt x="367" y="238"/>
                    <a:pt x="362" y="244"/>
                    <a:pt x="361" y="245"/>
                  </a:cubicBezTo>
                  <a:cubicBezTo>
                    <a:pt x="360" y="247"/>
                    <a:pt x="357" y="249"/>
                    <a:pt x="354" y="250"/>
                  </a:cubicBezTo>
                  <a:cubicBezTo>
                    <a:pt x="341" y="256"/>
                    <a:pt x="353" y="256"/>
                    <a:pt x="359" y="257"/>
                  </a:cubicBezTo>
                  <a:cubicBezTo>
                    <a:pt x="361" y="258"/>
                    <a:pt x="375" y="256"/>
                    <a:pt x="369" y="259"/>
                  </a:cubicBezTo>
                  <a:cubicBezTo>
                    <a:pt x="369" y="260"/>
                    <a:pt x="373" y="262"/>
                    <a:pt x="375" y="262"/>
                  </a:cubicBezTo>
                  <a:cubicBezTo>
                    <a:pt x="377" y="263"/>
                    <a:pt x="369" y="263"/>
                    <a:pt x="367" y="263"/>
                  </a:cubicBezTo>
                  <a:cubicBezTo>
                    <a:pt x="358" y="261"/>
                    <a:pt x="350" y="267"/>
                    <a:pt x="341" y="265"/>
                  </a:cubicBezTo>
                  <a:cubicBezTo>
                    <a:pt x="333" y="263"/>
                    <a:pt x="335" y="271"/>
                    <a:pt x="329" y="274"/>
                  </a:cubicBezTo>
                  <a:cubicBezTo>
                    <a:pt x="318" y="279"/>
                    <a:pt x="316" y="284"/>
                    <a:pt x="305" y="288"/>
                  </a:cubicBezTo>
                  <a:cubicBezTo>
                    <a:pt x="255" y="305"/>
                    <a:pt x="255" y="305"/>
                    <a:pt x="255" y="305"/>
                  </a:cubicBezTo>
                  <a:cubicBezTo>
                    <a:pt x="242" y="316"/>
                    <a:pt x="232" y="322"/>
                    <a:pt x="215" y="318"/>
                  </a:cubicBezTo>
                  <a:cubicBezTo>
                    <a:pt x="210" y="317"/>
                    <a:pt x="211" y="321"/>
                    <a:pt x="207" y="323"/>
                  </a:cubicBezTo>
                  <a:cubicBezTo>
                    <a:pt x="199" y="328"/>
                    <a:pt x="160" y="310"/>
                    <a:pt x="153" y="304"/>
                  </a:cubicBezTo>
                  <a:cubicBezTo>
                    <a:pt x="140" y="292"/>
                    <a:pt x="134" y="296"/>
                    <a:pt x="119" y="292"/>
                  </a:cubicBezTo>
                  <a:cubicBezTo>
                    <a:pt x="107" y="291"/>
                    <a:pt x="93" y="293"/>
                    <a:pt x="82" y="289"/>
                  </a:cubicBezTo>
                  <a:cubicBezTo>
                    <a:pt x="75" y="287"/>
                    <a:pt x="71" y="279"/>
                    <a:pt x="65" y="274"/>
                  </a:cubicBezTo>
                  <a:cubicBezTo>
                    <a:pt x="51" y="265"/>
                    <a:pt x="31" y="254"/>
                    <a:pt x="14" y="254"/>
                  </a:cubicBezTo>
                  <a:cubicBezTo>
                    <a:pt x="11" y="254"/>
                    <a:pt x="5" y="250"/>
                    <a:pt x="0" y="245"/>
                  </a:cubicBezTo>
                  <a:cubicBezTo>
                    <a:pt x="0" y="245"/>
                    <a:pt x="0" y="245"/>
                    <a:pt x="0" y="245"/>
                  </a:cubicBezTo>
                  <a:cubicBezTo>
                    <a:pt x="13" y="239"/>
                    <a:pt x="13" y="239"/>
                    <a:pt x="13" y="239"/>
                  </a:cubicBezTo>
                  <a:cubicBezTo>
                    <a:pt x="17" y="236"/>
                    <a:pt x="24" y="234"/>
                    <a:pt x="24" y="228"/>
                  </a:cubicBezTo>
                  <a:cubicBezTo>
                    <a:pt x="24" y="224"/>
                    <a:pt x="24" y="220"/>
                    <a:pt x="24" y="216"/>
                  </a:cubicBezTo>
                  <a:cubicBezTo>
                    <a:pt x="24" y="211"/>
                    <a:pt x="27" y="214"/>
                    <a:pt x="30" y="215"/>
                  </a:cubicBezTo>
                  <a:cubicBezTo>
                    <a:pt x="33" y="216"/>
                    <a:pt x="45" y="215"/>
                    <a:pt x="41" y="209"/>
                  </a:cubicBezTo>
                  <a:cubicBezTo>
                    <a:pt x="36" y="201"/>
                    <a:pt x="45" y="203"/>
                    <a:pt x="47" y="197"/>
                  </a:cubicBezTo>
                  <a:cubicBezTo>
                    <a:pt x="52" y="196"/>
                    <a:pt x="54" y="193"/>
                    <a:pt x="52" y="188"/>
                  </a:cubicBezTo>
                  <a:cubicBezTo>
                    <a:pt x="50" y="182"/>
                    <a:pt x="54" y="181"/>
                    <a:pt x="53" y="176"/>
                  </a:cubicBezTo>
                  <a:cubicBezTo>
                    <a:pt x="52" y="168"/>
                    <a:pt x="67" y="171"/>
                    <a:pt x="57" y="163"/>
                  </a:cubicBezTo>
                  <a:cubicBezTo>
                    <a:pt x="55" y="162"/>
                    <a:pt x="54" y="160"/>
                    <a:pt x="51" y="159"/>
                  </a:cubicBezTo>
                  <a:cubicBezTo>
                    <a:pt x="44" y="156"/>
                    <a:pt x="42" y="161"/>
                    <a:pt x="43" y="151"/>
                  </a:cubicBezTo>
                  <a:cubicBezTo>
                    <a:pt x="44" y="141"/>
                    <a:pt x="31" y="150"/>
                    <a:pt x="31" y="141"/>
                  </a:cubicBezTo>
                  <a:cubicBezTo>
                    <a:pt x="31" y="138"/>
                    <a:pt x="35" y="136"/>
                    <a:pt x="34" y="133"/>
                  </a:cubicBezTo>
                  <a:cubicBezTo>
                    <a:pt x="33" y="128"/>
                    <a:pt x="30" y="125"/>
                    <a:pt x="29" y="119"/>
                  </a:cubicBezTo>
                  <a:cubicBezTo>
                    <a:pt x="31" y="117"/>
                    <a:pt x="32" y="111"/>
                    <a:pt x="28" y="110"/>
                  </a:cubicBezTo>
                  <a:cubicBezTo>
                    <a:pt x="25" y="109"/>
                    <a:pt x="23" y="109"/>
                    <a:pt x="22" y="105"/>
                  </a:cubicBezTo>
                  <a:cubicBezTo>
                    <a:pt x="22" y="102"/>
                    <a:pt x="13" y="98"/>
                    <a:pt x="16" y="94"/>
                  </a:cubicBezTo>
                  <a:cubicBezTo>
                    <a:pt x="20" y="90"/>
                    <a:pt x="22" y="85"/>
                    <a:pt x="22" y="80"/>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p:cNvSpPr>
            <p:nvPr/>
          </p:nvSpPr>
          <p:spPr bwMode="auto">
            <a:xfrm>
              <a:off x="4594225" y="3894139"/>
              <a:ext cx="660400" cy="658813"/>
            </a:xfrm>
            <a:custGeom>
              <a:avLst/>
              <a:gdLst/>
              <a:ahLst/>
              <a:cxnLst>
                <a:cxn ang="0">
                  <a:pos x="41" y="82"/>
                </a:cxn>
                <a:cxn ang="0">
                  <a:pos x="52" y="76"/>
                </a:cxn>
                <a:cxn ang="0">
                  <a:pos x="61" y="70"/>
                </a:cxn>
                <a:cxn ang="0">
                  <a:pos x="67" y="65"/>
                </a:cxn>
                <a:cxn ang="0">
                  <a:pos x="73" y="55"/>
                </a:cxn>
                <a:cxn ang="0">
                  <a:pos x="81" y="40"/>
                </a:cxn>
                <a:cxn ang="0">
                  <a:pos x="84" y="20"/>
                </a:cxn>
                <a:cxn ang="0">
                  <a:pos x="89" y="6"/>
                </a:cxn>
                <a:cxn ang="0">
                  <a:pos x="105" y="4"/>
                </a:cxn>
                <a:cxn ang="0">
                  <a:pos x="119" y="19"/>
                </a:cxn>
                <a:cxn ang="0">
                  <a:pos x="132" y="50"/>
                </a:cxn>
                <a:cxn ang="0">
                  <a:pos x="145" y="63"/>
                </a:cxn>
                <a:cxn ang="0">
                  <a:pos x="173" y="42"/>
                </a:cxn>
                <a:cxn ang="0">
                  <a:pos x="206" y="19"/>
                </a:cxn>
                <a:cxn ang="0">
                  <a:pos x="230" y="11"/>
                </a:cxn>
                <a:cxn ang="0">
                  <a:pos x="239" y="23"/>
                </a:cxn>
                <a:cxn ang="0">
                  <a:pos x="254" y="46"/>
                </a:cxn>
                <a:cxn ang="0">
                  <a:pos x="258" y="60"/>
                </a:cxn>
                <a:cxn ang="0">
                  <a:pos x="272" y="70"/>
                </a:cxn>
                <a:cxn ang="0">
                  <a:pos x="273" y="74"/>
                </a:cxn>
                <a:cxn ang="0">
                  <a:pos x="274" y="81"/>
                </a:cxn>
                <a:cxn ang="0">
                  <a:pos x="298" y="102"/>
                </a:cxn>
                <a:cxn ang="0">
                  <a:pos x="321" y="125"/>
                </a:cxn>
                <a:cxn ang="0">
                  <a:pos x="356" y="164"/>
                </a:cxn>
                <a:cxn ang="0">
                  <a:pos x="371" y="193"/>
                </a:cxn>
                <a:cxn ang="0">
                  <a:pos x="245" y="210"/>
                </a:cxn>
                <a:cxn ang="0">
                  <a:pos x="210" y="311"/>
                </a:cxn>
                <a:cxn ang="0">
                  <a:pos x="205" y="334"/>
                </a:cxn>
                <a:cxn ang="0">
                  <a:pos x="200" y="367"/>
                </a:cxn>
                <a:cxn ang="0">
                  <a:pos x="195" y="374"/>
                </a:cxn>
                <a:cxn ang="0">
                  <a:pos x="136" y="306"/>
                </a:cxn>
                <a:cxn ang="0">
                  <a:pos x="73" y="249"/>
                </a:cxn>
                <a:cxn ang="0">
                  <a:pos x="29" y="216"/>
                </a:cxn>
                <a:cxn ang="0">
                  <a:pos x="37" y="214"/>
                </a:cxn>
                <a:cxn ang="0">
                  <a:pos x="13" y="195"/>
                </a:cxn>
                <a:cxn ang="0">
                  <a:pos x="14" y="187"/>
                </a:cxn>
                <a:cxn ang="0">
                  <a:pos x="16" y="156"/>
                </a:cxn>
                <a:cxn ang="0">
                  <a:pos x="5" y="142"/>
                </a:cxn>
                <a:cxn ang="0">
                  <a:pos x="3" y="134"/>
                </a:cxn>
                <a:cxn ang="0">
                  <a:pos x="18" y="134"/>
                </a:cxn>
                <a:cxn ang="0">
                  <a:pos x="22" y="124"/>
                </a:cxn>
                <a:cxn ang="0">
                  <a:pos x="30" y="110"/>
                </a:cxn>
                <a:cxn ang="0">
                  <a:pos x="16" y="98"/>
                </a:cxn>
                <a:cxn ang="0">
                  <a:pos x="26" y="99"/>
                </a:cxn>
                <a:cxn ang="0">
                  <a:pos x="38" y="87"/>
                </a:cxn>
              </a:cxnLst>
              <a:rect l="0" t="0" r="r" b="b"/>
              <a:pathLst>
                <a:path w="376" h="374">
                  <a:moveTo>
                    <a:pt x="38" y="87"/>
                  </a:moveTo>
                  <a:cubicBezTo>
                    <a:pt x="40" y="85"/>
                    <a:pt x="41" y="84"/>
                    <a:pt x="41" y="82"/>
                  </a:cubicBezTo>
                  <a:cubicBezTo>
                    <a:pt x="42" y="78"/>
                    <a:pt x="44" y="77"/>
                    <a:pt x="48" y="76"/>
                  </a:cubicBezTo>
                  <a:cubicBezTo>
                    <a:pt x="49" y="76"/>
                    <a:pt x="50" y="77"/>
                    <a:pt x="52" y="76"/>
                  </a:cubicBezTo>
                  <a:cubicBezTo>
                    <a:pt x="53" y="76"/>
                    <a:pt x="55" y="75"/>
                    <a:pt x="56" y="74"/>
                  </a:cubicBezTo>
                  <a:cubicBezTo>
                    <a:pt x="61" y="70"/>
                    <a:pt x="61" y="70"/>
                    <a:pt x="61" y="70"/>
                  </a:cubicBezTo>
                  <a:cubicBezTo>
                    <a:pt x="61" y="70"/>
                    <a:pt x="61" y="70"/>
                    <a:pt x="61" y="70"/>
                  </a:cubicBezTo>
                  <a:cubicBezTo>
                    <a:pt x="63" y="69"/>
                    <a:pt x="65" y="66"/>
                    <a:pt x="67" y="65"/>
                  </a:cubicBezTo>
                  <a:cubicBezTo>
                    <a:pt x="68" y="63"/>
                    <a:pt x="68" y="61"/>
                    <a:pt x="69" y="59"/>
                  </a:cubicBezTo>
                  <a:cubicBezTo>
                    <a:pt x="70" y="58"/>
                    <a:pt x="72" y="57"/>
                    <a:pt x="73" y="55"/>
                  </a:cubicBezTo>
                  <a:cubicBezTo>
                    <a:pt x="74" y="53"/>
                    <a:pt x="75" y="51"/>
                    <a:pt x="76" y="49"/>
                  </a:cubicBezTo>
                  <a:cubicBezTo>
                    <a:pt x="77" y="45"/>
                    <a:pt x="79" y="43"/>
                    <a:pt x="81" y="40"/>
                  </a:cubicBezTo>
                  <a:cubicBezTo>
                    <a:pt x="83" y="39"/>
                    <a:pt x="89" y="33"/>
                    <a:pt x="88" y="30"/>
                  </a:cubicBezTo>
                  <a:cubicBezTo>
                    <a:pt x="87" y="28"/>
                    <a:pt x="83" y="22"/>
                    <a:pt x="84" y="20"/>
                  </a:cubicBezTo>
                  <a:cubicBezTo>
                    <a:pt x="85" y="17"/>
                    <a:pt x="88" y="17"/>
                    <a:pt x="89" y="15"/>
                  </a:cubicBezTo>
                  <a:cubicBezTo>
                    <a:pt x="90" y="12"/>
                    <a:pt x="84" y="8"/>
                    <a:pt x="89" y="6"/>
                  </a:cubicBezTo>
                  <a:cubicBezTo>
                    <a:pt x="92" y="5"/>
                    <a:pt x="97" y="0"/>
                    <a:pt x="100" y="3"/>
                  </a:cubicBezTo>
                  <a:cubicBezTo>
                    <a:pt x="102" y="5"/>
                    <a:pt x="103" y="4"/>
                    <a:pt x="105" y="4"/>
                  </a:cubicBezTo>
                  <a:cubicBezTo>
                    <a:pt x="109" y="5"/>
                    <a:pt x="110" y="8"/>
                    <a:pt x="112" y="8"/>
                  </a:cubicBezTo>
                  <a:cubicBezTo>
                    <a:pt x="115" y="13"/>
                    <a:pt x="118" y="12"/>
                    <a:pt x="119" y="19"/>
                  </a:cubicBezTo>
                  <a:cubicBezTo>
                    <a:pt x="120" y="25"/>
                    <a:pt x="120" y="26"/>
                    <a:pt x="118" y="32"/>
                  </a:cubicBezTo>
                  <a:cubicBezTo>
                    <a:pt x="116" y="37"/>
                    <a:pt x="125" y="51"/>
                    <a:pt x="132" y="50"/>
                  </a:cubicBezTo>
                  <a:cubicBezTo>
                    <a:pt x="141" y="49"/>
                    <a:pt x="131" y="58"/>
                    <a:pt x="140" y="59"/>
                  </a:cubicBezTo>
                  <a:cubicBezTo>
                    <a:pt x="144" y="60"/>
                    <a:pt x="144" y="58"/>
                    <a:pt x="145" y="63"/>
                  </a:cubicBezTo>
                  <a:cubicBezTo>
                    <a:pt x="145" y="68"/>
                    <a:pt x="152" y="62"/>
                    <a:pt x="153" y="60"/>
                  </a:cubicBezTo>
                  <a:cubicBezTo>
                    <a:pt x="158" y="53"/>
                    <a:pt x="164" y="42"/>
                    <a:pt x="173" y="42"/>
                  </a:cubicBezTo>
                  <a:cubicBezTo>
                    <a:pt x="184" y="42"/>
                    <a:pt x="182" y="38"/>
                    <a:pt x="187" y="32"/>
                  </a:cubicBezTo>
                  <a:cubicBezTo>
                    <a:pt x="195" y="31"/>
                    <a:pt x="200" y="24"/>
                    <a:pt x="206" y="19"/>
                  </a:cubicBezTo>
                  <a:cubicBezTo>
                    <a:pt x="209" y="16"/>
                    <a:pt x="215" y="10"/>
                    <a:pt x="219" y="9"/>
                  </a:cubicBezTo>
                  <a:cubicBezTo>
                    <a:pt x="224" y="9"/>
                    <a:pt x="226" y="10"/>
                    <a:pt x="230" y="11"/>
                  </a:cubicBezTo>
                  <a:cubicBezTo>
                    <a:pt x="232" y="11"/>
                    <a:pt x="234" y="11"/>
                    <a:pt x="236" y="11"/>
                  </a:cubicBezTo>
                  <a:cubicBezTo>
                    <a:pt x="239" y="11"/>
                    <a:pt x="239" y="21"/>
                    <a:pt x="239" y="23"/>
                  </a:cubicBezTo>
                  <a:cubicBezTo>
                    <a:pt x="240" y="30"/>
                    <a:pt x="245" y="31"/>
                    <a:pt x="251" y="33"/>
                  </a:cubicBezTo>
                  <a:cubicBezTo>
                    <a:pt x="258" y="35"/>
                    <a:pt x="251" y="41"/>
                    <a:pt x="254" y="46"/>
                  </a:cubicBezTo>
                  <a:cubicBezTo>
                    <a:pt x="256" y="50"/>
                    <a:pt x="256" y="49"/>
                    <a:pt x="253" y="53"/>
                  </a:cubicBezTo>
                  <a:cubicBezTo>
                    <a:pt x="250" y="57"/>
                    <a:pt x="254" y="58"/>
                    <a:pt x="258" y="60"/>
                  </a:cubicBezTo>
                  <a:cubicBezTo>
                    <a:pt x="263" y="63"/>
                    <a:pt x="268" y="60"/>
                    <a:pt x="272" y="61"/>
                  </a:cubicBezTo>
                  <a:cubicBezTo>
                    <a:pt x="275" y="62"/>
                    <a:pt x="272" y="68"/>
                    <a:pt x="272" y="70"/>
                  </a:cubicBezTo>
                  <a:cubicBezTo>
                    <a:pt x="272" y="72"/>
                    <a:pt x="273" y="73"/>
                    <a:pt x="273" y="75"/>
                  </a:cubicBezTo>
                  <a:cubicBezTo>
                    <a:pt x="273" y="75"/>
                    <a:pt x="273" y="75"/>
                    <a:pt x="273" y="74"/>
                  </a:cubicBezTo>
                  <a:cubicBezTo>
                    <a:pt x="274" y="81"/>
                    <a:pt x="274" y="81"/>
                    <a:pt x="274" y="81"/>
                  </a:cubicBezTo>
                  <a:cubicBezTo>
                    <a:pt x="274" y="81"/>
                    <a:pt x="274" y="81"/>
                    <a:pt x="274" y="81"/>
                  </a:cubicBezTo>
                  <a:cubicBezTo>
                    <a:pt x="277" y="87"/>
                    <a:pt x="290" y="87"/>
                    <a:pt x="291" y="91"/>
                  </a:cubicBezTo>
                  <a:cubicBezTo>
                    <a:pt x="292" y="96"/>
                    <a:pt x="293" y="100"/>
                    <a:pt x="298" y="102"/>
                  </a:cubicBezTo>
                  <a:cubicBezTo>
                    <a:pt x="303" y="105"/>
                    <a:pt x="305" y="110"/>
                    <a:pt x="307" y="114"/>
                  </a:cubicBezTo>
                  <a:cubicBezTo>
                    <a:pt x="312" y="125"/>
                    <a:pt x="317" y="115"/>
                    <a:pt x="321" y="125"/>
                  </a:cubicBezTo>
                  <a:cubicBezTo>
                    <a:pt x="322" y="131"/>
                    <a:pt x="333" y="130"/>
                    <a:pt x="338" y="131"/>
                  </a:cubicBezTo>
                  <a:cubicBezTo>
                    <a:pt x="357" y="135"/>
                    <a:pt x="342" y="156"/>
                    <a:pt x="356" y="164"/>
                  </a:cubicBezTo>
                  <a:cubicBezTo>
                    <a:pt x="363" y="168"/>
                    <a:pt x="376" y="165"/>
                    <a:pt x="376" y="174"/>
                  </a:cubicBezTo>
                  <a:cubicBezTo>
                    <a:pt x="376" y="180"/>
                    <a:pt x="372" y="187"/>
                    <a:pt x="371" y="193"/>
                  </a:cubicBezTo>
                  <a:cubicBezTo>
                    <a:pt x="370" y="199"/>
                    <a:pt x="373" y="202"/>
                    <a:pt x="373" y="207"/>
                  </a:cubicBezTo>
                  <a:cubicBezTo>
                    <a:pt x="245" y="210"/>
                    <a:pt x="245" y="210"/>
                    <a:pt x="245" y="210"/>
                  </a:cubicBezTo>
                  <a:cubicBezTo>
                    <a:pt x="197" y="295"/>
                    <a:pt x="197" y="295"/>
                    <a:pt x="197" y="295"/>
                  </a:cubicBezTo>
                  <a:cubicBezTo>
                    <a:pt x="197" y="301"/>
                    <a:pt x="207" y="307"/>
                    <a:pt x="210" y="311"/>
                  </a:cubicBezTo>
                  <a:cubicBezTo>
                    <a:pt x="215" y="318"/>
                    <a:pt x="209" y="320"/>
                    <a:pt x="206" y="324"/>
                  </a:cubicBezTo>
                  <a:cubicBezTo>
                    <a:pt x="202" y="329"/>
                    <a:pt x="206" y="330"/>
                    <a:pt x="205" y="334"/>
                  </a:cubicBezTo>
                  <a:cubicBezTo>
                    <a:pt x="204" y="340"/>
                    <a:pt x="201" y="341"/>
                    <a:pt x="203" y="348"/>
                  </a:cubicBezTo>
                  <a:cubicBezTo>
                    <a:pt x="206" y="357"/>
                    <a:pt x="203" y="360"/>
                    <a:pt x="200" y="367"/>
                  </a:cubicBezTo>
                  <a:cubicBezTo>
                    <a:pt x="195" y="374"/>
                    <a:pt x="195" y="374"/>
                    <a:pt x="195" y="374"/>
                  </a:cubicBezTo>
                  <a:cubicBezTo>
                    <a:pt x="195" y="374"/>
                    <a:pt x="195" y="374"/>
                    <a:pt x="195" y="374"/>
                  </a:cubicBezTo>
                  <a:cubicBezTo>
                    <a:pt x="184" y="363"/>
                    <a:pt x="175" y="351"/>
                    <a:pt x="165" y="340"/>
                  </a:cubicBezTo>
                  <a:cubicBezTo>
                    <a:pt x="136" y="306"/>
                    <a:pt x="136" y="306"/>
                    <a:pt x="136" y="306"/>
                  </a:cubicBezTo>
                  <a:cubicBezTo>
                    <a:pt x="132" y="300"/>
                    <a:pt x="121" y="297"/>
                    <a:pt x="116" y="290"/>
                  </a:cubicBezTo>
                  <a:cubicBezTo>
                    <a:pt x="102" y="276"/>
                    <a:pt x="90" y="261"/>
                    <a:pt x="73" y="249"/>
                  </a:cubicBezTo>
                  <a:cubicBezTo>
                    <a:pt x="38" y="222"/>
                    <a:pt x="38" y="222"/>
                    <a:pt x="38" y="222"/>
                  </a:cubicBezTo>
                  <a:cubicBezTo>
                    <a:pt x="35" y="220"/>
                    <a:pt x="32" y="218"/>
                    <a:pt x="29" y="216"/>
                  </a:cubicBezTo>
                  <a:cubicBezTo>
                    <a:pt x="24" y="215"/>
                    <a:pt x="29" y="216"/>
                    <a:pt x="31" y="215"/>
                  </a:cubicBezTo>
                  <a:cubicBezTo>
                    <a:pt x="32" y="214"/>
                    <a:pt x="37" y="215"/>
                    <a:pt x="37" y="214"/>
                  </a:cubicBezTo>
                  <a:cubicBezTo>
                    <a:pt x="38" y="209"/>
                    <a:pt x="17" y="202"/>
                    <a:pt x="14" y="199"/>
                  </a:cubicBezTo>
                  <a:cubicBezTo>
                    <a:pt x="13" y="198"/>
                    <a:pt x="13" y="196"/>
                    <a:pt x="13" y="195"/>
                  </a:cubicBezTo>
                  <a:cubicBezTo>
                    <a:pt x="13" y="195"/>
                    <a:pt x="13" y="195"/>
                    <a:pt x="13" y="195"/>
                  </a:cubicBezTo>
                  <a:cubicBezTo>
                    <a:pt x="14" y="187"/>
                    <a:pt x="14" y="187"/>
                    <a:pt x="14" y="187"/>
                  </a:cubicBezTo>
                  <a:cubicBezTo>
                    <a:pt x="16" y="181"/>
                    <a:pt x="24" y="183"/>
                    <a:pt x="22" y="175"/>
                  </a:cubicBezTo>
                  <a:cubicBezTo>
                    <a:pt x="20" y="168"/>
                    <a:pt x="21" y="162"/>
                    <a:pt x="16" y="156"/>
                  </a:cubicBezTo>
                  <a:cubicBezTo>
                    <a:pt x="14" y="154"/>
                    <a:pt x="10" y="154"/>
                    <a:pt x="8" y="152"/>
                  </a:cubicBezTo>
                  <a:cubicBezTo>
                    <a:pt x="6" y="151"/>
                    <a:pt x="5" y="145"/>
                    <a:pt x="5" y="142"/>
                  </a:cubicBezTo>
                  <a:cubicBezTo>
                    <a:pt x="3" y="141"/>
                    <a:pt x="7" y="140"/>
                    <a:pt x="7" y="140"/>
                  </a:cubicBezTo>
                  <a:cubicBezTo>
                    <a:pt x="10" y="137"/>
                    <a:pt x="0" y="138"/>
                    <a:pt x="3" y="134"/>
                  </a:cubicBezTo>
                  <a:cubicBezTo>
                    <a:pt x="5" y="129"/>
                    <a:pt x="4" y="130"/>
                    <a:pt x="8" y="133"/>
                  </a:cubicBezTo>
                  <a:cubicBezTo>
                    <a:pt x="12" y="135"/>
                    <a:pt x="14" y="136"/>
                    <a:pt x="18" y="134"/>
                  </a:cubicBezTo>
                  <a:cubicBezTo>
                    <a:pt x="19" y="133"/>
                    <a:pt x="24" y="131"/>
                    <a:pt x="24" y="129"/>
                  </a:cubicBezTo>
                  <a:cubicBezTo>
                    <a:pt x="24" y="127"/>
                    <a:pt x="20" y="125"/>
                    <a:pt x="22" y="124"/>
                  </a:cubicBezTo>
                  <a:cubicBezTo>
                    <a:pt x="24" y="121"/>
                    <a:pt x="31" y="123"/>
                    <a:pt x="30" y="117"/>
                  </a:cubicBezTo>
                  <a:cubicBezTo>
                    <a:pt x="30" y="115"/>
                    <a:pt x="33" y="109"/>
                    <a:pt x="30" y="110"/>
                  </a:cubicBezTo>
                  <a:cubicBezTo>
                    <a:pt x="24" y="113"/>
                    <a:pt x="26" y="109"/>
                    <a:pt x="20" y="110"/>
                  </a:cubicBezTo>
                  <a:cubicBezTo>
                    <a:pt x="15" y="111"/>
                    <a:pt x="15" y="101"/>
                    <a:pt x="16" y="98"/>
                  </a:cubicBezTo>
                  <a:cubicBezTo>
                    <a:pt x="17" y="98"/>
                    <a:pt x="19" y="105"/>
                    <a:pt x="23" y="104"/>
                  </a:cubicBezTo>
                  <a:cubicBezTo>
                    <a:pt x="25" y="103"/>
                    <a:pt x="23" y="99"/>
                    <a:pt x="26" y="99"/>
                  </a:cubicBezTo>
                  <a:cubicBezTo>
                    <a:pt x="29" y="98"/>
                    <a:pt x="34" y="101"/>
                    <a:pt x="36" y="98"/>
                  </a:cubicBezTo>
                  <a:cubicBezTo>
                    <a:pt x="38" y="95"/>
                    <a:pt x="37" y="90"/>
                    <a:pt x="38" y="87"/>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p:cNvSpPr>
            <p:nvPr/>
          </p:nvSpPr>
          <p:spPr bwMode="auto">
            <a:xfrm>
              <a:off x="4616450" y="3775075"/>
              <a:ext cx="536575" cy="261938"/>
            </a:xfrm>
            <a:custGeom>
              <a:avLst/>
              <a:gdLst/>
              <a:ahLst/>
              <a:cxnLst>
                <a:cxn ang="0">
                  <a:pos x="260" y="142"/>
                </a:cxn>
                <a:cxn ang="0">
                  <a:pos x="259" y="138"/>
                </a:cxn>
                <a:cxn ang="0">
                  <a:pos x="245" y="128"/>
                </a:cxn>
                <a:cxn ang="0">
                  <a:pos x="241" y="114"/>
                </a:cxn>
                <a:cxn ang="0">
                  <a:pos x="226" y="91"/>
                </a:cxn>
                <a:cxn ang="0">
                  <a:pos x="217" y="79"/>
                </a:cxn>
                <a:cxn ang="0">
                  <a:pos x="193" y="87"/>
                </a:cxn>
                <a:cxn ang="0">
                  <a:pos x="160" y="110"/>
                </a:cxn>
                <a:cxn ang="0">
                  <a:pos x="132" y="131"/>
                </a:cxn>
                <a:cxn ang="0">
                  <a:pos x="119" y="118"/>
                </a:cxn>
                <a:cxn ang="0">
                  <a:pos x="106" y="87"/>
                </a:cxn>
                <a:cxn ang="0">
                  <a:pos x="92" y="72"/>
                </a:cxn>
                <a:cxn ang="0">
                  <a:pos x="76" y="74"/>
                </a:cxn>
                <a:cxn ang="0">
                  <a:pos x="71" y="88"/>
                </a:cxn>
                <a:cxn ang="0">
                  <a:pos x="68" y="108"/>
                </a:cxn>
                <a:cxn ang="0">
                  <a:pos x="60" y="123"/>
                </a:cxn>
                <a:cxn ang="0">
                  <a:pos x="54" y="133"/>
                </a:cxn>
                <a:cxn ang="0">
                  <a:pos x="48" y="138"/>
                </a:cxn>
                <a:cxn ang="0">
                  <a:pos x="43" y="126"/>
                </a:cxn>
                <a:cxn ang="0">
                  <a:pos x="39" y="104"/>
                </a:cxn>
                <a:cxn ang="0">
                  <a:pos x="25" y="91"/>
                </a:cxn>
                <a:cxn ang="0">
                  <a:pos x="3" y="72"/>
                </a:cxn>
                <a:cxn ang="0">
                  <a:pos x="4" y="59"/>
                </a:cxn>
                <a:cxn ang="0">
                  <a:pos x="0" y="45"/>
                </a:cxn>
                <a:cxn ang="0">
                  <a:pos x="20" y="39"/>
                </a:cxn>
                <a:cxn ang="0">
                  <a:pos x="50" y="26"/>
                </a:cxn>
                <a:cxn ang="0">
                  <a:pos x="56" y="26"/>
                </a:cxn>
                <a:cxn ang="0">
                  <a:pos x="95" y="32"/>
                </a:cxn>
                <a:cxn ang="0">
                  <a:pos x="129" y="14"/>
                </a:cxn>
                <a:cxn ang="0">
                  <a:pos x="154" y="0"/>
                </a:cxn>
                <a:cxn ang="0">
                  <a:pos x="163" y="7"/>
                </a:cxn>
                <a:cxn ang="0">
                  <a:pos x="188" y="19"/>
                </a:cxn>
                <a:cxn ang="0">
                  <a:pos x="205" y="61"/>
                </a:cxn>
                <a:cxn ang="0">
                  <a:pos x="243" y="78"/>
                </a:cxn>
                <a:cxn ang="0">
                  <a:pos x="247" y="50"/>
                </a:cxn>
                <a:cxn ang="0">
                  <a:pos x="264" y="58"/>
                </a:cxn>
                <a:cxn ang="0">
                  <a:pos x="272" y="63"/>
                </a:cxn>
                <a:cxn ang="0">
                  <a:pos x="301" y="69"/>
                </a:cxn>
                <a:cxn ang="0">
                  <a:pos x="305" y="89"/>
                </a:cxn>
                <a:cxn ang="0">
                  <a:pos x="305" y="148"/>
                </a:cxn>
              </a:cxnLst>
              <a:rect l="0" t="0" r="r" b="b"/>
              <a:pathLst>
                <a:path w="305" h="149">
                  <a:moveTo>
                    <a:pt x="261" y="149"/>
                  </a:moveTo>
                  <a:cubicBezTo>
                    <a:pt x="260" y="142"/>
                    <a:pt x="260" y="142"/>
                    <a:pt x="260" y="142"/>
                  </a:cubicBezTo>
                  <a:cubicBezTo>
                    <a:pt x="260" y="143"/>
                    <a:pt x="260" y="143"/>
                    <a:pt x="260" y="143"/>
                  </a:cubicBezTo>
                  <a:cubicBezTo>
                    <a:pt x="260" y="141"/>
                    <a:pt x="259" y="140"/>
                    <a:pt x="259" y="138"/>
                  </a:cubicBezTo>
                  <a:cubicBezTo>
                    <a:pt x="259" y="136"/>
                    <a:pt x="262" y="130"/>
                    <a:pt x="259" y="129"/>
                  </a:cubicBezTo>
                  <a:cubicBezTo>
                    <a:pt x="255" y="128"/>
                    <a:pt x="250" y="131"/>
                    <a:pt x="245" y="128"/>
                  </a:cubicBezTo>
                  <a:cubicBezTo>
                    <a:pt x="241" y="126"/>
                    <a:pt x="237" y="125"/>
                    <a:pt x="240" y="121"/>
                  </a:cubicBezTo>
                  <a:cubicBezTo>
                    <a:pt x="243" y="117"/>
                    <a:pt x="243" y="118"/>
                    <a:pt x="241" y="114"/>
                  </a:cubicBezTo>
                  <a:cubicBezTo>
                    <a:pt x="238" y="109"/>
                    <a:pt x="245" y="103"/>
                    <a:pt x="238" y="101"/>
                  </a:cubicBezTo>
                  <a:cubicBezTo>
                    <a:pt x="232" y="99"/>
                    <a:pt x="227" y="98"/>
                    <a:pt x="226" y="91"/>
                  </a:cubicBezTo>
                  <a:cubicBezTo>
                    <a:pt x="226" y="89"/>
                    <a:pt x="226" y="79"/>
                    <a:pt x="223" y="79"/>
                  </a:cubicBezTo>
                  <a:cubicBezTo>
                    <a:pt x="221" y="79"/>
                    <a:pt x="219" y="79"/>
                    <a:pt x="217" y="79"/>
                  </a:cubicBezTo>
                  <a:cubicBezTo>
                    <a:pt x="213" y="78"/>
                    <a:pt x="211" y="77"/>
                    <a:pt x="206" y="77"/>
                  </a:cubicBezTo>
                  <a:cubicBezTo>
                    <a:pt x="202" y="78"/>
                    <a:pt x="196" y="84"/>
                    <a:pt x="193" y="87"/>
                  </a:cubicBezTo>
                  <a:cubicBezTo>
                    <a:pt x="187" y="92"/>
                    <a:pt x="182" y="99"/>
                    <a:pt x="174" y="100"/>
                  </a:cubicBezTo>
                  <a:cubicBezTo>
                    <a:pt x="169" y="106"/>
                    <a:pt x="171" y="110"/>
                    <a:pt x="160" y="110"/>
                  </a:cubicBezTo>
                  <a:cubicBezTo>
                    <a:pt x="151" y="110"/>
                    <a:pt x="145" y="121"/>
                    <a:pt x="140" y="128"/>
                  </a:cubicBezTo>
                  <a:cubicBezTo>
                    <a:pt x="139" y="130"/>
                    <a:pt x="132" y="136"/>
                    <a:pt x="132" y="131"/>
                  </a:cubicBezTo>
                  <a:cubicBezTo>
                    <a:pt x="131" y="126"/>
                    <a:pt x="131" y="128"/>
                    <a:pt x="127" y="127"/>
                  </a:cubicBezTo>
                  <a:cubicBezTo>
                    <a:pt x="118" y="126"/>
                    <a:pt x="128" y="117"/>
                    <a:pt x="119" y="118"/>
                  </a:cubicBezTo>
                  <a:cubicBezTo>
                    <a:pt x="112" y="119"/>
                    <a:pt x="103" y="105"/>
                    <a:pt x="105" y="100"/>
                  </a:cubicBezTo>
                  <a:cubicBezTo>
                    <a:pt x="107" y="94"/>
                    <a:pt x="107" y="93"/>
                    <a:pt x="106" y="87"/>
                  </a:cubicBezTo>
                  <a:cubicBezTo>
                    <a:pt x="105" y="80"/>
                    <a:pt x="102" y="81"/>
                    <a:pt x="99" y="76"/>
                  </a:cubicBezTo>
                  <a:cubicBezTo>
                    <a:pt x="97" y="76"/>
                    <a:pt x="96" y="73"/>
                    <a:pt x="92" y="72"/>
                  </a:cubicBezTo>
                  <a:cubicBezTo>
                    <a:pt x="90" y="72"/>
                    <a:pt x="89" y="73"/>
                    <a:pt x="87" y="71"/>
                  </a:cubicBezTo>
                  <a:cubicBezTo>
                    <a:pt x="84" y="68"/>
                    <a:pt x="79" y="73"/>
                    <a:pt x="76" y="74"/>
                  </a:cubicBezTo>
                  <a:cubicBezTo>
                    <a:pt x="71" y="76"/>
                    <a:pt x="77" y="80"/>
                    <a:pt x="76" y="83"/>
                  </a:cubicBezTo>
                  <a:cubicBezTo>
                    <a:pt x="75" y="85"/>
                    <a:pt x="72" y="85"/>
                    <a:pt x="71" y="88"/>
                  </a:cubicBezTo>
                  <a:cubicBezTo>
                    <a:pt x="70" y="90"/>
                    <a:pt x="74" y="96"/>
                    <a:pt x="75" y="98"/>
                  </a:cubicBezTo>
                  <a:cubicBezTo>
                    <a:pt x="76" y="101"/>
                    <a:pt x="70" y="107"/>
                    <a:pt x="68" y="108"/>
                  </a:cubicBezTo>
                  <a:cubicBezTo>
                    <a:pt x="66" y="111"/>
                    <a:pt x="64" y="113"/>
                    <a:pt x="63" y="117"/>
                  </a:cubicBezTo>
                  <a:cubicBezTo>
                    <a:pt x="62" y="119"/>
                    <a:pt x="61" y="121"/>
                    <a:pt x="60" y="123"/>
                  </a:cubicBezTo>
                  <a:cubicBezTo>
                    <a:pt x="59" y="125"/>
                    <a:pt x="57" y="126"/>
                    <a:pt x="56" y="127"/>
                  </a:cubicBezTo>
                  <a:cubicBezTo>
                    <a:pt x="55" y="129"/>
                    <a:pt x="55" y="131"/>
                    <a:pt x="54" y="133"/>
                  </a:cubicBezTo>
                  <a:cubicBezTo>
                    <a:pt x="52" y="134"/>
                    <a:pt x="50" y="137"/>
                    <a:pt x="48" y="138"/>
                  </a:cubicBezTo>
                  <a:cubicBezTo>
                    <a:pt x="48" y="138"/>
                    <a:pt x="48" y="138"/>
                    <a:pt x="48" y="138"/>
                  </a:cubicBezTo>
                  <a:cubicBezTo>
                    <a:pt x="47" y="133"/>
                    <a:pt x="47" y="133"/>
                    <a:pt x="47" y="133"/>
                  </a:cubicBezTo>
                  <a:cubicBezTo>
                    <a:pt x="45" y="131"/>
                    <a:pt x="41" y="130"/>
                    <a:pt x="43" y="126"/>
                  </a:cubicBezTo>
                  <a:cubicBezTo>
                    <a:pt x="46" y="124"/>
                    <a:pt x="49" y="124"/>
                    <a:pt x="47" y="120"/>
                  </a:cubicBezTo>
                  <a:cubicBezTo>
                    <a:pt x="45" y="113"/>
                    <a:pt x="41" y="110"/>
                    <a:pt x="39" y="104"/>
                  </a:cubicBezTo>
                  <a:cubicBezTo>
                    <a:pt x="36" y="96"/>
                    <a:pt x="33" y="100"/>
                    <a:pt x="27" y="97"/>
                  </a:cubicBezTo>
                  <a:cubicBezTo>
                    <a:pt x="26" y="97"/>
                    <a:pt x="26" y="92"/>
                    <a:pt x="25" y="91"/>
                  </a:cubicBezTo>
                  <a:cubicBezTo>
                    <a:pt x="20" y="85"/>
                    <a:pt x="17" y="80"/>
                    <a:pt x="10" y="79"/>
                  </a:cubicBezTo>
                  <a:cubicBezTo>
                    <a:pt x="7" y="78"/>
                    <a:pt x="3" y="75"/>
                    <a:pt x="3" y="72"/>
                  </a:cubicBezTo>
                  <a:cubicBezTo>
                    <a:pt x="3" y="67"/>
                    <a:pt x="7" y="68"/>
                    <a:pt x="4" y="64"/>
                  </a:cubicBezTo>
                  <a:cubicBezTo>
                    <a:pt x="3" y="63"/>
                    <a:pt x="4" y="61"/>
                    <a:pt x="4" y="59"/>
                  </a:cubicBezTo>
                  <a:cubicBezTo>
                    <a:pt x="3" y="57"/>
                    <a:pt x="1" y="56"/>
                    <a:pt x="1" y="54"/>
                  </a:cubicBezTo>
                  <a:cubicBezTo>
                    <a:pt x="0" y="45"/>
                    <a:pt x="0" y="45"/>
                    <a:pt x="0" y="45"/>
                  </a:cubicBezTo>
                  <a:cubicBezTo>
                    <a:pt x="0" y="45"/>
                    <a:pt x="0" y="45"/>
                    <a:pt x="0" y="45"/>
                  </a:cubicBezTo>
                  <a:cubicBezTo>
                    <a:pt x="8" y="42"/>
                    <a:pt x="15" y="39"/>
                    <a:pt x="20" y="39"/>
                  </a:cubicBezTo>
                  <a:cubicBezTo>
                    <a:pt x="25" y="55"/>
                    <a:pt x="32" y="34"/>
                    <a:pt x="35" y="34"/>
                  </a:cubicBezTo>
                  <a:cubicBezTo>
                    <a:pt x="42" y="34"/>
                    <a:pt x="50" y="38"/>
                    <a:pt x="50" y="26"/>
                  </a:cubicBezTo>
                  <a:cubicBezTo>
                    <a:pt x="51" y="26"/>
                    <a:pt x="53" y="26"/>
                    <a:pt x="53" y="25"/>
                  </a:cubicBezTo>
                  <a:cubicBezTo>
                    <a:pt x="54" y="25"/>
                    <a:pt x="56" y="26"/>
                    <a:pt x="56" y="26"/>
                  </a:cubicBezTo>
                  <a:cubicBezTo>
                    <a:pt x="62" y="24"/>
                    <a:pt x="88" y="20"/>
                    <a:pt x="92" y="24"/>
                  </a:cubicBezTo>
                  <a:cubicBezTo>
                    <a:pt x="91" y="27"/>
                    <a:pt x="92" y="32"/>
                    <a:pt x="95" y="32"/>
                  </a:cubicBezTo>
                  <a:cubicBezTo>
                    <a:pt x="97" y="33"/>
                    <a:pt x="97" y="26"/>
                    <a:pt x="97" y="24"/>
                  </a:cubicBezTo>
                  <a:cubicBezTo>
                    <a:pt x="108" y="24"/>
                    <a:pt x="121" y="22"/>
                    <a:pt x="129" y="14"/>
                  </a:cubicBezTo>
                  <a:cubicBezTo>
                    <a:pt x="136" y="7"/>
                    <a:pt x="144" y="1"/>
                    <a:pt x="154" y="0"/>
                  </a:cubicBezTo>
                  <a:cubicBezTo>
                    <a:pt x="154" y="0"/>
                    <a:pt x="154" y="0"/>
                    <a:pt x="154" y="0"/>
                  </a:cubicBezTo>
                  <a:cubicBezTo>
                    <a:pt x="163" y="5"/>
                    <a:pt x="163" y="5"/>
                    <a:pt x="163" y="5"/>
                  </a:cubicBezTo>
                  <a:cubicBezTo>
                    <a:pt x="163" y="6"/>
                    <a:pt x="163" y="6"/>
                    <a:pt x="163" y="7"/>
                  </a:cubicBezTo>
                  <a:cubicBezTo>
                    <a:pt x="165" y="8"/>
                    <a:pt x="168" y="21"/>
                    <a:pt x="172" y="20"/>
                  </a:cubicBezTo>
                  <a:cubicBezTo>
                    <a:pt x="176" y="18"/>
                    <a:pt x="182" y="17"/>
                    <a:pt x="188" y="19"/>
                  </a:cubicBezTo>
                  <a:cubicBezTo>
                    <a:pt x="190" y="27"/>
                    <a:pt x="191" y="37"/>
                    <a:pt x="190" y="45"/>
                  </a:cubicBezTo>
                  <a:cubicBezTo>
                    <a:pt x="189" y="55"/>
                    <a:pt x="200" y="56"/>
                    <a:pt x="205" y="61"/>
                  </a:cubicBezTo>
                  <a:cubicBezTo>
                    <a:pt x="210" y="65"/>
                    <a:pt x="216" y="65"/>
                    <a:pt x="222" y="67"/>
                  </a:cubicBezTo>
                  <a:cubicBezTo>
                    <a:pt x="243" y="78"/>
                    <a:pt x="243" y="78"/>
                    <a:pt x="243" y="78"/>
                  </a:cubicBezTo>
                  <a:cubicBezTo>
                    <a:pt x="248" y="81"/>
                    <a:pt x="240" y="68"/>
                    <a:pt x="243" y="62"/>
                  </a:cubicBezTo>
                  <a:cubicBezTo>
                    <a:pt x="247" y="50"/>
                    <a:pt x="247" y="50"/>
                    <a:pt x="247" y="50"/>
                  </a:cubicBezTo>
                  <a:cubicBezTo>
                    <a:pt x="251" y="50"/>
                    <a:pt x="254" y="47"/>
                    <a:pt x="254" y="52"/>
                  </a:cubicBezTo>
                  <a:cubicBezTo>
                    <a:pt x="255" y="58"/>
                    <a:pt x="259" y="56"/>
                    <a:pt x="264" y="58"/>
                  </a:cubicBezTo>
                  <a:cubicBezTo>
                    <a:pt x="266" y="58"/>
                    <a:pt x="269" y="58"/>
                    <a:pt x="270" y="60"/>
                  </a:cubicBezTo>
                  <a:cubicBezTo>
                    <a:pt x="270" y="62"/>
                    <a:pt x="271" y="63"/>
                    <a:pt x="272" y="63"/>
                  </a:cubicBezTo>
                  <a:cubicBezTo>
                    <a:pt x="274" y="64"/>
                    <a:pt x="277" y="67"/>
                    <a:pt x="279" y="68"/>
                  </a:cubicBezTo>
                  <a:cubicBezTo>
                    <a:pt x="284" y="71"/>
                    <a:pt x="296" y="69"/>
                    <a:pt x="301" y="69"/>
                  </a:cubicBezTo>
                  <a:cubicBezTo>
                    <a:pt x="304" y="70"/>
                    <a:pt x="304" y="70"/>
                    <a:pt x="304" y="70"/>
                  </a:cubicBezTo>
                  <a:cubicBezTo>
                    <a:pt x="305" y="89"/>
                    <a:pt x="305" y="89"/>
                    <a:pt x="305" y="89"/>
                  </a:cubicBezTo>
                  <a:cubicBezTo>
                    <a:pt x="305" y="89"/>
                    <a:pt x="305" y="89"/>
                    <a:pt x="305" y="89"/>
                  </a:cubicBezTo>
                  <a:cubicBezTo>
                    <a:pt x="305" y="148"/>
                    <a:pt x="305" y="148"/>
                    <a:pt x="305" y="148"/>
                  </a:cubicBezTo>
                  <a:cubicBezTo>
                    <a:pt x="261" y="149"/>
                    <a:pt x="261" y="149"/>
                    <a:pt x="261" y="149"/>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noEditPoints="1"/>
            </p:cNvSpPr>
            <p:nvPr/>
          </p:nvSpPr>
          <p:spPr bwMode="auto">
            <a:xfrm>
              <a:off x="4887913" y="3357563"/>
              <a:ext cx="582613" cy="573088"/>
            </a:xfrm>
            <a:custGeom>
              <a:avLst/>
              <a:gdLst/>
              <a:ahLst/>
              <a:cxnLst>
                <a:cxn ang="0">
                  <a:pos x="78" y="232"/>
                </a:cxn>
                <a:cxn ang="0">
                  <a:pos x="96" y="223"/>
                </a:cxn>
                <a:cxn ang="0">
                  <a:pos x="87" y="232"/>
                </a:cxn>
                <a:cxn ang="0">
                  <a:pos x="77" y="236"/>
                </a:cxn>
                <a:cxn ang="0">
                  <a:pos x="69" y="236"/>
                </a:cxn>
                <a:cxn ang="0">
                  <a:pos x="9" y="242"/>
                </a:cxn>
                <a:cxn ang="0">
                  <a:pos x="18" y="257"/>
                </a:cxn>
                <a:cxn ang="0">
                  <a:pos x="36" y="282"/>
                </a:cxn>
                <a:cxn ang="0">
                  <a:pos x="68" y="304"/>
                </a:cxn>
                <a:cxn ang="0">
                  <a:pos x="89" y="299"/>
                </a:cxn>
                <a:cxn ang="0">
                  <a:pos x="100" y="289"/>
                </a:cxn>
                <a:cxn ang="0">
                  <a:pos x="116" y="297"/>
                </a:cxn>
                <a:cxn ang="0">
                  <a:pos x="125" y="305"/>
                </a:cxn>
                <a:cxn ang="0">
                  <a:pos x="150" y="307"/>
                </a:cxn>
                <a:cxn ang="0">
                  <a:pos x="151" y="326"/>
                </a:cxn>
                <a:cxn ang="0">
                  <a:pos x="329" y="326"/>
                </a:cxn>
                <a:cxn ang="0">
                  <a:pos x="329" y="313"/>
                </a:cxn>
                <a:cxn ang="0">
                  <a:pos x="329" y="298"/>
                </a:cxn>
                <a:cxn ang="0">
                  <a:pos x="329" y="251"/>
                </a:cxn>
                <a:cxn ang="0">
                  <a:pos x="313" y="144"/>
                </a:cxn>
                <a:cxn ang="0">
                  <a:pos x="298" y="121"/>
                </a:cxn>
                <a:cxn ang="0">
                  <a:pos x="286" y="98"/>
                </a:cxn>
                <a:cxn ang="0">
                  <a:pos x="286" y="74"/>
                </a:cxn>
                <a:cxn ang="0">
                  <a:pos x="281" y="68"/>
                </a:cxn>
                <a:cxn ang="0">
                  <a:pos x="271" y="72"/>
                </a:cxn>
                <a:cxn ang="0">
                  <a:pos x="262" y="63"/>
                </a:cxn>
                <a:cxn ang="0">
                  <a:pos x="265" y="53"/>
                </a:cxn>
                <a:cxn ang="0">
                  <a:pos x="266" y="42"/>
                </a:cxn>
                <a:cxn ang="0">
                  <a:pos x="255" y="41"/>
                </a:cxn>
                <a:cxn ang="0">
                  <a:pos x="243" y="41"/>
                </a:cxn>
                <a:cxn ang="0">
                  <a:pos x="238" y="48"/>
                </a:cxn>
                <a:cxn ang="0">
                  <a:pos x="225" y="33"/>
                </a:cxn>
                <a:cxn ang="0">
                  <a:pos x="209" y="0"/>
                </a:cxn>
                <a:cxn ang="0">
                  <a:pos x="205" y="11"/>
                </a:cxn>
                <a:cxn ang="0">
                  <a:pos x="199" y="36"/>
                </a:cxn>
                <a:cxn ang="0">
                  <a:pos x="198" y="85"/>
                </a:cxn>
                <a:cxn ang="0">
                  <a:pos x="177" y="127"/>
                </a:cxn>
                <a:cxn ang="0">
                  <a:pos x="167" y="169"/>
                </a:cxn>
                <a:cxn ang="0">
                  <a:pos x="141" y="191"/>
                </a:cxn>
                <a:cxn ang="0">
                  <a:pos x="113" y="208"/>
                </a:cxn>
                <a:cxn ang="0">
                  <a:pos x="110" y="220"/>
                </a:cxn>
                <a:cxn ang="0">
                  <a:pos x="120" y="242"/>
                </a:cxn>
                <a:cxn ang="0">
                  <a:pos x="108" y="250"/>
                </a:cxn>
                <a:cxn ang="0">
                  <a:pos x="100" y="261"/>
                </a:cxn>
                <a:cxn ang="0">
                  <a:pos x="71" y="259"/>
                </a:cxn>
                <a:cxn ang="0">
                  <a:pos x="62" y="247"/>
                </a:cxn>
                <a:cxn ang="0">
                  <a:pos x="57" y="242"/>
                </a:cxn>
                <a:cxn ang="0">
                  <a:pos x="27" y="233"/>
                </a:cxn>
              </a:cxnLst>
              <a:rect l="0" t="0" r="r" b="b"/>
              <a:pathLst>
                <a:path w="332" h="326">
                  <a:moveTo>
                    <a:pt x="69" y="236"/>
                  </a:moveTo>
                  <a:cubicBezTo>
                    <a:pt x="71" y="235"/>
                    <a:pt x="76" y="233"/>
                    <a:pt x="78" y="232"/>
                  </a:cubicBezTo>
                  <a:cubicBezTo>
                    <a:pt x="80" y="231"/>
                    <a:pt x="82" y="229"/>
                    <a:pt x="84" y="228"/>
                  </a:cubicBezTo>
                  <a:cubicBezTo>
                    <a:pt x="87" y="226"/>
                    <a:pt x="92" y="222"/>
                    <a:pt x="96" y="223"/>
                  </a:cubicBezTo>
                  <a:cubicBezTo>
                    <a:pt x="97" y="223"/>
                    <a:pt x="96" y="225"/>
                    <a:pt x="96" y="226"/>
                  </a:cubicBezTo>
                  <a:cubicBezTo>
                    <a:pt x="92" y="228"/>
                    <a:pt x="90" y="228"/>
                    <a:pt x="87" y="232"/>
                  </a:cubicBezTo>
                  <a:cubicBezTo>
                    <a:pt x="85" y="233"/>
                    <a:pt x="85" y="235"/>
                    <a:pt x="84" y="236"/>
                  </a:cubicBezTo>
                  <a:cubicBezTo>
                    <a:pt x="82" y="238"/>
                    <a:pt x="79" y="236"/>
                    <a:pt x="77" y="236"/>
                  </a:cubicBezTo>
                  <a:cubicBezTo>
                    <a:pt x="74" y="237"/>
                    <a:pt x="70" y="241"/>
                    <a:pt x="68" y="238"/>
                  </a:cubicBezTo>
                  <a:cubicBezTo>
                    <a:pt x="69" y="236"/>
                    <a:pt x="69" y="236"/>
                    <a:pt x="69" y="236"/>
                  </a:cubicBezTo>
                  <a:close/>
                  <a:moveTo>
                    <a:pt x="0" y="237"/>
                  </a:moveTo>
                  <a:cubicBezTo>
                    <a:pt x="9" y="242"/>
                    <a:pt x="9" y="242"/>
                    <a:pt x="9" y="242"/>
                  </a:cubicBezTo>
                  <a:cubicBezTo>
                    <a:pt x="9" y="243"/>
                    <a:pt x="9" y="243"/>
                    <a:pt x="9" y="244"/>
                  </a:cubicBezTo>
                  <a:cubicBezTo>
                    <a:pt x="11" y="245"/>
                    <a:pt x="14" y="258"/>
                    <a:pt x="18" y="257"/>
                  </a:cubicBezTo>
                  <a:cubicBezTo>
                    <a:pt x="22" y="255"/>
                    <a:pt x="28" y="254"/>
                    <a:pt x="34" y="256"/>
                  </a:cubicBezTo>
                  <a:cubicBezTo>
                    <a:pt x="36" y="264"/>
                    <a:pt x="37" y="274"/>
                    <a:pt x="36" y="282"/>
                  </a:cubicBezTo>
                  <a:cubicBezTo>
                    <a:pt x="35" y="292"/>
                    <a:pt x="46" y="293"/>
                    <a:pt x="51" y="298"/>
                  </a:cubicBezTo>
                  <a:cubicBezTo>
                    <a:pt x="56" y="302"/>
                    <a:pt x="62" y="302"/>
                    <a:pt x="68" y="304"/>
                  </a:cubicBezTo>
                  <a:cubicBezTo>
                    <a:pt x="89" y="315"/>
                    <a:pt x="89" y="315"/>
                    <a:pt x="89" y="315"/>
                  </a:cubicBezTo>
                  <a:cubicBezTo>
                    <a:pt x="94" y="318"/>
                    <a:pt x="86" y="305"/>
                    <a:pt x="89" y="299"/>
                  </a:cubicBezTo>
                  <a:cubicBezTo>
                    <a:pt x="93" y="287"/>
                    <a:pt x="93" y="287"/>
                    <a:pt x="93" y="287"/>
                  </a:cubicBezTo>
                  <a:cubicBezTo>
                    <a:pt x="97" y="287"/>
                    <a:pt x="100" y="284"/>
                    <a:pt x="100" y="289"/>
                  </a:cubicBezTo>
                  <a:cubicBezTo>
                    <a:pt x="101" y="295"/>
                    <a:pt x="105" y="293"/>
                    <a:pt x="110" y="295"/>
                  </a:cubicBezTo>
                  <a:cubicBezTo>
                    <a:pt x="112" y="295"/>
                    <a:pt x="115" y="295"/>
                    <a:pt x="116" y="297"/>
                  </a:cubicBezTo>
                  <a:cubicBezTo>
                    <a:pt x="116" y="299"/>
                    <a:pt x="117" y="300"/>
                    <a:pt x="118" y="300"/>
                  </a:cubicBezTo>
                  <a:cubicBezTo>
                    <a:pt x="120" y="301"/>
                    <a:pt x="123" y="304"/>
                    <a:pt x="125" y="305"/>
                  </a:cubicBezTo>
                  <a:cubicBezTo>
                    <a:pt x="130" y="308"/>
                    <a:pt x="142" y="306"/>
                    <a:pt x="147" y="306"/>
                  </a:cubicBezTo>
                  <a:cubicBezTo>
                    <a:pt x="150" y="307"/>
                    <a:pt x="150" y="307"/>
                    <a:pt x="150" y="307"/>
                  </a:cubicBezTo>
                  <a:cubicBezTo>
                    <a:pt x="151" y="326"/>
                    <a:pt x="151" y="326"/>
                    <a:pt x="151" y="326"/>
                  </a:cubicBezTo>
                  <a:cubicBezTo>
                    <a:pt x="151" y="326"/>
                    <a:pt x="151" y="326"/>
                    <a:pt x="151" y="326"/>
                  </a:cubicBezTo>
                  <a:cubicBezTo>
                    <a:pt x="329" y="326"/>
                    <a:pt x="329" y="326"/>
                    <a:pt x="329" y="326"/>
                  </a:cubicBezTo>
                  <a:cubicBezTo>
                    <a:pt x="329" y="326"/>
                    <a:pt x="329" y="326"/>
                    <a:pt x="329" y="326"/>
                  </a:cubicBezTo>
                  <a:cubicBezTo>
                    <a:pt x="329" y="313"/>
                    <a:pt x="329" y="313"/>
                    <a:pt x="329" y="313"/>
                  </a:cubicBezTo>
                  <a:cubicBezTo>
                    <a:pt x="329" y="313"/>
                    <a:pt x="329" y="313"/>
                    <a:pt x="329" y="313"/>
                  </a:cubicBezTo>
                  <a:cubicBezTo>
                    <a:pt x="325" y="307"/>
                    <a:pt x="325" y="307"/>
                    <a:pt x="325" y="307"/>
                  </a:cubicBezTo>
                  <a:cubicBezTo>
                    <a:pt x="324" y="302"/>
                    <a:pt x="328" y="302"/>
                    <a:pt x="329" y="298"/>
                  </a:cubicBezTo>
                  <a:cubicBezTo>
                    <a:pt x="323" y="297"/>
                    <a:pt x="323" y="292"/>
                    <a:pt x="329" y="290"/>
                  </a:cubicBezTo>
                  <a:cubicBezTo>
                    <a:pt x="332" y="289"/>
                    <a:pt x="329" y="255"/>
                    <a:pt x="329" y="251"/>
                  </a:cubicBezTo>
                  <a:cubicBezTo>
                    <a:pt x="329" y="168"/>
                    <a:pt x="329" y="168"/>
                    <a:pt x="329" y="168"/>
                  </a:cubicBezTo>
                  <a:cubicBezTo>
                    <a:pt x="313" y="144"/>
                    <a:pt x="313" y="144"/>
                    <a:pt x="313" y="144"/>
                  </a:cubicBezTo>
                  <a:cubicBezTo>
                    <a:pt x="313" y="144"/>
                    <a:pt x="313" y="144"/>
                    <a:pt x="313" y="144"/>
                  </a:cubicBezTo>
                  <a:cubicBezTo>
                    <a:pt x="298" y="121"/>
                    <a:pt x="298" y="121"/>
                    <a:pt x="298" y="121"/>
                  </a:cubicBezTo>
                  <a:cubicBezTo>
                    <a:pt x="297" y="118"/>
                    <a:pt x="300" y="117"/>
                    <a:pt x="299" y="114"/>
                  </a:cubicBezTo>
                  <a:cubicBezTo>
                    <a:pt x="293" y="114"/>
                    <a:pt x="287" y="104"/>
                    <a:pt x="286" y="98"/>
                  </a:cubicBezTo>
                  <a:cubicBezTo>
                    <a:pt x="285" y="90"/>
                    <a:pt x="288" y="82"/>
                    <a:pt x="286" y="74"/>
                  </a:cubicBezTo>
                  <a:cubicBezTo>
                    <a:pt x="286" y="74"/>
                    <a:pt x="286" y="74"/>
                    <a:pt x="286" y="74"/>
                  </a:cubicBezTo>
                  <a:cubicBezTo>
                    <a:pt x="286" y="74"/>
                    <a:pt x="282" y="73"/>
                    <a:pt x="282" y="73"/>
                  </a:cubicBezTo>
                  <a:cubicBezTo>
                    <a:pt x="281" y="72"/>
                    <a:pt x="282" y="69"/>
                    <a:pt x="281" y="68"/>
                  </a:cubicBezTo>
                  <a:cubicBezTo>
                    <a:pt x="280" y="67"/>
                    <a:pt x="272" y="69"/>
                    <a:pt x="272" y="71"/>
                  </a:cubicBezTo>
                  <a:cubicBezTo>
                    <a:pt x="271" y="71"/>
                    <a:pt x="271" y="72"/>
                    <a:pt x="271" y="72"/>
                  </a:cubicBezTo>
                  <a:cubicBezTo>
                    <a:pt x="264" y="74"/>
                    <a:pt x="267" y="73"/>
                    <a:pt x="265" y="68"/>
                  </a:cubicBezTo>
                  <a:cubicBezTo>
                    <a:pt x="261" y="67"/>
                    <a:pt x="262" y="67"/>
                    <a:pt x="262" y="63"/>
                  </a:cubicBezTo>
                  <a:cubicBezTo>
                    <a:pt x="259" y="62"/>
                    <a:pt x="259" y="63"/>
                    <a:pt x="259" y="59"/>
                  </a:cubicBezTo>
                  <a:cubicBezTo>
                    <a:pt x="264" y="59"/>
                    <a:pt x="265" y="59"/>
                    <a:pt x="265" y="53"/>
                  </a:cubicBezTo>
                  <a:cubicBezTo>
                    <a:pt x="262" y="52"/>
                    <a:pt x="259" y="54"/>
                    <a:pt x="260" y="48"/>
                  </a:cubicBezTo>
                  <a:cubicBezTo>
                    <a:pt x="264" y="47"/>
                    <a:pt x="266" y="46"/>
                    <a:pt x="266" y="42"/>
                  </a:cubicBezTo>
                  <a:cubicBezTo>
                    <a:pt x="264" y="35"/>
                    <a:pt x="261" y="44"/>
                    <a:pt x="258" y="38"/>
                  </a:cubicBezTo>
                  <a:cubicBezTo>
                    <a:pt x="257" y="34"/>
                    <a:pt x="258" y="41"/>
                    <a:pt x="255" y="41"/>
                  </a:cubicBezTo>
                  <a:cubicBezTo>
                    <a:pt x="250" y="42"/>
                    <a:pt x="251" y="37"/>
                    <a:pt x="248" y="38"/>
                  </a:cubicBezTo>
                  <a:cubicBezTo>
                    <a:pt x="246" y="39"/>
                    <a:pt x="244" y="41"/>
                    <a:pt x="243" y="41"/>
                  </a:cubicBezTo>
                  <a:cubicBezTo>
                    <a:pt x="241" y="43"/>
                    <a:pt x="242" y="45"/>
                    <a:pt x="242" y="46"/>
                  </a:cubicBezTo>
                  <a:cubicBezTo>
                    <a:pt x="241" y="47"/>
                    <a:pt x="238" y="49"/>
                    <a:pt x="238" y="48"/>
                  </a:cubicBezTo>
                  <a:cubicBezTo>
                    <a:pt x="235" y="43"/>
                    <a:pt x="239" y="42"/>
                    <a:pt x="232" y="44"/>
                  </a:cubicBezTo>
                  <a:cubicBezTo>
                    <a:pt x="224" y="47"/>
                    <a:pt x="228" y="37"/>
                    <a:pt x="225" y="33"/>
                  </a:cubicBezTo>
                  <a:cubicBezTo>
                    <a:pt x="222" y="29"/>
                    <a:pt x="213" y="33"/>
                    <a:pt x="210" y="29"/>
                  </a:cubicBezTo>
                  <a:cubicBezTo>
                    <a:pt x="209" y="0"/>
                    <a:pt x="209" y="0"/>
                    <a:pt x="209" y="0"/>
                  </a:cubicBezTo>
                  <a:cubicBezTo>
                    <a:pt x="209" y="0"/>
                    <a:pt x="209" y="0"/>
                    <a:pt x="209" y="0"/>
                  </a:cubicBezTo>
                  <a:cubicBezTo>
                    <a:pt x="208" y="4"/>
                    <a:pt x="207" y="8"/>
                    <a:pt x="205" y="11"/>
                  </a:cubicBezTo>
                  <a:cubicBezTo>
                    <a:pt x="202" y="14"/>
                    <a:pt x="202" y="17"/>
                    <a:pt x="202" y="21"/>
                  </a:cubicBezTo>
                  <a:cubicBezTo>
                    <a:pt x="201" y="26"/>
                    <a:pt x="199" y="31"/>
                    <a:pt x="199" y="36"/>
                  </a:cubicBezTo>
                  <a:cubicBezTo>
                    <a:pt x="199" y="41"/>
                    <a:pt x="202" y="50"/>
                    <a:pt x="200" y="55"/>
                  </a:cubicBezTo>
                  <a:cubicBezTo>
                    <a:pt x="200" y="62"/>
                    <a:pt x="195" y="79"/>
                    <a:pt x="198" y="85"/>
                  </a:cubicBezTo>
                  <a:cubicBezTo>
                    <a:pt x="203" y="97"/>
                    <a:pt x="199" y="106"/>
                    <a:pt x="187" y="110"/>
                  </a:cubicBezTo>
                  <a:cubicBezTo>
                    <a:pt x="179" y="112"/>
                    <a:pt x="179" y="120"/>
                    <a:pt x="177" y="127"/>
                  </a:cubicBezTo>
                  <a:cubicBezTo>
                    <a:pt x="179" y="135"/>
                    <a:pt x="176" y="143"/>
                    <a:pt x="176" y="151"/>
                  </a:cubicBezTo>
                  <a:cubicBezTo>
                    <a:pt x="176" y="160"/>
                    <a:pt x="176" y="165"/>
                    <a:pt x="167" y="169"/>
                  </a:cubicBezTo>
                  <a:cubicBezTo>
                    <a:pt x="162" y="172"/>
                    <a:pt x="159" y="180"/>
                    <a:pt x="154" y="183"/>
                  </a:cubicBezTo>
                  <a:cubicBezTo>
                    <a:pt x="150" y="186"/>
                    <a:pt x="145" y="188"/>
                    <a:pt x="141" y="191"/>
                  </a:cubicBezTo>
                  <a:cubicBezTo>
                    <a:pt x="132" y="200"/>
                    <a:pt x="132" y="200"/>
                    <a:pt x="132" y="200"/>
                  </a:cubicBezTo>
                  <a:cubicBezTo>
                    <a:pt x="126" y="205"/>
                    <a:pt x="118" y="203"/>
                    <a:pt x="113" y="208"/>
                  </a:cubicBezTo>
                  <a:cubicBezTo>
                    <a:pt x="109" y="212"/>
                    <a:pt x="104" y="215"/>
                    <a:pt x="100" y="219"/>
                  </a:cubicBezTo>
                  <a:cubicBezTo>
                    <a:pt x="96" y="224"/>
                    <a:pt x="110" y="220"/>
                    <a:pt x="110" y="220"/>
                  </a:cubicBezTo>
                  <a:cubicBezTo>
                    <a:pt x="114" y="226"/>
                    <a:pt x="121" y="223"/>
                    <a:pt x="122" y="228"/>
                  </a:cubicBezTo>
                  <a:cubicBezTo>
                    <a:pt x="122" y="230"/>
                    <a:pt x="120" y="242"/>
                    <a:pt x="120" y="242"/>
                  </a:cubicBezTo>
                  <a:cubicBezTo>
                    <a:pt x="116" y="244"/>
                    <a:pt x="115" y="244"/>
                    <a:pt x="113" y="247"/>
                  </a:cubicBezTo>
                  <a:cubicBezTo>
                    <a:pt x="112" y="249"/>
                    <a:pt x="109" y="248"/>
                    <a:pt x="108" y="250"/>
                  </a:cubicBezTo>
                  <a:cubicBezTo>
                    <a:pt x="100" y="256"/>
                    <a:pt x="101" y="250"/>
                    <a:pt x="101" y="261"/>
                  </a:cubicBezTo>
                  <a:cubicBezTo>
                    <a:pt x="101" y="261"/>
                    <a:pt x="101" y="261"/>
                    <a:pt x="100" y="261"/>
                  </a:cubicBezTo>
                  <a:cubicBezTo>
                    <a:pt x="94" y="261"/>
                    <a:pt x="84" y="260"/>
                    <a:pt x="79" y="256"/>
                  </a:cubicBezTo>
                  <a:cubicBezTo>
                    <a:pt x="75" y="256"/>
                    <a:pt x="70" y="252"/>
                    <a:pt x="71" y="259"/>
                  </a:cubicBezTo>
                  <a:cubicBezTo>
                    <a:pt x="72" y="265"/>
                    <a:pt x="68" y="264"/>
                    <a:pt x="68" y="260"/>
                  </a:cubicBezTo>
                  <a:cubicBezTo>
                    <a:pt x="68" y="257"/>
                    <a:pt x="65" y="247"/>
                    <a:pt x="62" y="247"/>
                  </a:cubicBezTo>
                  <a:cubicBezTo>
                    <a:pt x="59" y="247"/>
                    <a:pt x="56" y="249"/>
                    <a:pt x="54" y="249"/>
                  </a:cubicBezTo>
                  <a:cubicBezTo>
                    <a:pt x="47" y="252"/>
                    <a:pt x="52" y="241"/>
                    <a:pt x="57" y="242"/>
                  </a:cubicBezTo>
                  <a:cubicBezTo>
                    <a:pt x="72" y="247"/>
                    <a:pt x="55" y="235"/>
                    <a:pt x="54" y="229"/>
                  </a:cubicBezTo>
                  <a:cubicBezTo>
                    <a:pt x="46" y="228"/>
                    <a:pt x="35" y="232"/>
                    <a:pt x="27" y="233"/>
                  </a:cubicBezTo>
                  <a:cubicBezTo>
                    <a:pt x="19" y="234"/>
                    <a:pt x="7" y="234"/>
                    <a:pt x="0" y="237"/>
                  </a:cubicBezTo>
                  <a:close/>
                </a:path>
              </a:pathLst>
            </a:custGeom>
            <a:solidFill>
              <a:schemeClr val="bg1">
                <a:lumMod val="85000"/>
              </a:schemeClr>
            </a:solidFill>
            <a:ln w="3175"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p:cNvSpPr>
            <p:nvPr/>
          </p:nvSpPr>
          <p:spPr bwMode="auto">
            <a:xfrm>
              <a:off x="5437188" y="3217863"/>
              <a:ext cx="444500" cy="706438"/>
            </a:xfrm>
            <a:custGeom>
              <a:avLst/>
              <a:gdLst/>
              <a:ahLst/>
              <a:cxnLst>
                <a:cxn ang="0">
                  <a:pos x="12" y="386"/>
                </a:cxn>
                <a:cxn ang="0">
                  <a:pos x="16" y="369"/>
                </a:cxn>
                <a:cxn ang="0">
                  <a:pos x="16" y="247"/>
                </a:cxn>
                <a:cxn ang="0">
                  <a:pos x="0" y="223"/>
                </a:cxn>
                <a:cxn ang="0">
                  <a:pos x="17" y="215"/>
                </a:cxn>
                <a:cxn ang="0">
                  <a:pos x="27" y="209"/>
                </a:cxn>
                <a:cxn ang="0">
                  <a:pos x="27" y="204"/>
                </a:cxn>
                <a:cxn ang="0">
                  <a:pos x="36" y="195"/>
                </a:cxn>
                <a:cxn ang="0">
                  <a:pos x="49" y="185"/>
                </a:cxn>
                <a:cxn ang="0">
                  <a:pos x="62" y="168"/>
                </a:cxn>
                <a:cxn ang="0">
                  <a:pos x="76" y="160"/>
                </a:cxn>
                <a:cxn ang="0">
                  <a:pos x="87" y="149"/>
                </a:cxn>
                <a:cxn ang="0">
                  <a:pos x="109" y="145"/>
                </a:cxn>
                <a:cxn ang="0">
                  <a:pos x="129" y="140"/>
                </a:cxn>
                <a:cxn ang="0">
                  <a:pos x="128" y="130"/>
                </a:cxn>
                <a:cxn ang="0">
                  <a:pos x="131" y="124"/>
                </a:cxn>
                <a:cxn ang="0">
                  <a:pos x="150" y="130"/>
                </a:cxn>
                <a:cxn ang="0">
                  <a:pos x="155" y="110"/>
                </a:cxn>
                <a:cxn ang="0">
                  <a:pos x="170" y="110"/>
                </a:cxn>
                <a:cxn ang="0">
                  <a:pos x="163" y="87"/>
                </a:cxn>
                <a:cxn ang="0">
                  <a:pos x="172" y="67"/>
                </a:cxn>
                <a:cxn ang="0">
                  <a:pos x="177" y="62"/>
                </a:cxn>
                <a:cxn ang="0">
                  <a:pos x="187" y="65"/>
                </a:cxn>
                <a:cxn ang="0">
                  <a:pos x="194" y="55"/>
                </a:cxn>
                <a:cxn ang="0">
                  <a:pos x="188" y="58"/>
                </a:cxn>
                <a:cxn ang="0">
                  <a:pos x="168" y="35"/>
                </a:cxn>
                <a:cxn ang="0">
                  <a:pos x="176" y="12"/>
                </a:cxn>
                <a:cxn ang="0">
                  <a:pos x="188" y="15"/>
                </a:cxn>
                <a:cxn ang="0">
                  <a:pos x="205" y="7"/>
                </a:cxn>
                <a:cxn ang="0">
                  <a:pos x="185" y="10"/>
                </a:cxn>
                <a:cxn ang="0">
                  <a:pos x="205" y="3"/>
                </a:cxn>
                <a:cxn ang="0">
                  <a:pos x="229" y="5"/>
                </a:cxn>
                <a:cxn ang="0">
                  <a:pos x="243" y="22"/>
                </a:cxn>
                <a:cxn ang="0">
                  <a:pos x="252" y="50"/>
                </a:cxn>
                <a:cxn ang="0">
                  <a:pos x="243" y="65"/>
                </a:cxn>
                <a:cxn ang="0">
                  <a:pos x="230" y="90"/>
                </a:cxn>
                <a:cxn ang="0">
                  <a:pos x="190" y="138"/>
                </a:cxn>
                <a:cxn ang="0">
                  <a:pos x="180" y="191"/>
                </a:cxn>
                <a:cxn ang="0">
                  <a:pos x="164" y="206"/>
                </a:cxn>
                <a:cxn ang="0">
                  <a:pos x="159" y="218"/>
                </a:cxn>
                <a:cxn ang="0">
                  <a:pos x="186" y="214"/>
                </a:cxn>
                <a:cxn ang="0">
                  <a:pos x="160" y="246"/>
                </a:cxn>
                <a:cxn ang="0">
                  <a:pos x="173" y="245"/>
                </a:cxn>
                <a:cxn ang="0">
                  <a:pos x="172" y="266"/>
                </a:cxn>
                <a:cxn ang="0">
                  <a:pos x="155" y="316"/>
                </a:cxn>
                <a:cxn ang="0">
                  <a:pos x="150" y="343"/>
                </a:cxn>
                <a:cxn ang="0">
                  <a:pos x="138" y="350"/>
                </a:cxn>
                <a:cxn ang="0">
                  <a:pos x="124" y="334"/>
                </a:cxn>
                <a:cxn ang="0">
                  <a:pos x="127" y="318"/>
                </a:cxn>
                <a:cxn ang="0">
                  <a:pos x="123" y="294"/>
                </a:cxn>
                <a:cxn ang="0">
                  <a:pos x="107" y="310"/>
                </a:cxn>
                <a:cxn ang="0">
                  <a:pos x="99" y="335"/>
                </a:cxn>
                <a:cxn ang="0">
                  <a:pos x="78" y="340"/>
                </a:cxn>
                <a:cxn ang="0">
                  <a:pos x="70" y="357"/>
                </a:cxn>
                <a:cxn ang="0">
                  <a:pos x="59" y="379"/>
                </a:cxn>
                <a:cxn ang="0">
                  <a:pos x="43" y="396"/>
                </a:cxn>
                <a:cxn ang="0">
                  <a:pos x="16" y="392"/>
                </a:cxn>
              </a:cxnLst>
              <a:rect l="0" t="0" r="r" b="b"/>
              <a:pathLst>
                <a:path w="252" h="401">
                  <a:moveTo>
                    <a:pt x="16" y="392"/>
                  </a:moveTo>
                  <a:cubicBezTo>
                    <a:pt x="12" y="386"/>
                    <a:pt x="12" y="386"/>
                    <a:pt x="12" y="386"/>
                  </a:cubicBezTo>
                  <a:cubicBezTo>
                    <a:pt x="11" y="381"/>
                    <a:pt x="15" y="381"/>
                    <a:pt x="16" y="377"/>
                  </a:cubicBezTo>
                  <a:cubicBezTo>
                    <a:pt x="10" y="376"/>
                    <a:pt x="10" y="371"/>
                    <a:pt x="16" y="369"/>
                  </a:cubicBezTo>
                  <a:cubicBezTo>
                    <a:pt x="19" y="368"/>
                    <a:pt x="16" y="334"/>
                    <a:pt x="16" y="330"/>
                  </a:cubicBezTo>
                  <a:cubicBezTo>
                    <a:pt x="16" y="247"/>
                    <a:pt x="16" y="247"/>
                    <a:pt x="16" y="247"/>
                  </a:cubicBezTo>
                  <a:cubicBezTo>
                    <a:pt x="0" y="223"/>
                    <a:pt x="0" y="223"/>
                    <a:pt x="0" y="223"/>
                  </a:cubicBezTo>
                  <a:cubicBezTo>
                    <a:pt x="0" y="223"/>
                    <a:pt x="0" y="223"/>
                    <a:pt x="0" y="223"/>
                  </a:cubicBezTo>
                  <a:cubicBezTo>
                    <a:pt x="10" y="215"/>
                    <a:pt x="10" y="215"/>
                    <a:pt x="10" y="215"/>
                  </a:cubicBezTo>
                  <a:cubicBezTo>
                    <a:pt x="13" y="213"/>
                    <a:pt x="14" y="213"/>
                    <a:pt x="17" y="215"/>
                  </a:cubicBezTo>
                  <a:cubicBezTo>
                    <a:pt x="23" y="220"/>
                    <a:pt x="18" y="209"/>
                    <a:pt x="18" y="207"/>
                  </a:cubicBezTo>
                  <a:cubicBezTo>
                    <a:pt x="19" y="206"/>
                    <a:pt x="25" y="209"/>
                    <a:pt x="27" y="209"/>
                  </a:cubicBezTo>
                  <a:cubicBezTo>
                    <a:pt x="28" y="208"/>
                    <a:pt x="29" y="207"/>
                    <a:pt x="30" y="206"/>
                  </a:cubicBezTo>
                  <a:cubicBezTo>
                    <a:pt x="30" y="205"/>
                    <a:pt x="27" y="204"/>
                    <a:pt x="27" y="204"/>
                  </a:cubicBezTo>
                  <a:cubicBezTo>
                    <a:pt x="25" y="203"/>
                    <a:pt x="30" y="200"/>
                    <a:pt x="31" y="198"/>
                  </a:cubicBezTo>
                  <a:cubicBezTo>
                    <a:pt x="32" y="196"/>
                    <a:pt x="33" y="193"/>
                    <a:pt x="36" y="195"/>
                  </a:cubicBezTo>
                  <a:cubicBezTo>
                    <a:pt x="42" y="199"/>
                    <a:pt x="40" y="190"/>
                    <a:pt x="42" y="189"/>
                  </a:cubicBezTo>
                  <a:cubicBezTo>
                    <a:pt x="43" y="188"/>
                    <a:pt x="50" y="189"/>
                    <a:pt x="49" y="185"/>
                  </a:cubicBezTo>
                  <a:cubicBezTo>
                    <a:pt x="48" y="183"/>
                    <a:pt x="51" y="175"/>
                    <a:pt x="54" y="175"/>
                  </a:cubicBezTo>
                  <a:cubicBezTo>
                    <a:pt x="61" y="177"/>
                    <a:pt x="60" y="172"/>
                    <a:pt x="62" y="168"/>
                  </a:cubicBezTo>
                  <a:cubicBezTo>
                    <a:pt x="64" y="164"/>
                    <a:pt x="62" y="163"/>
                    <a:pt x="67" y="162"/>
                  </a:cubicBezTo>
                  <a:cubicBezTo>
                    <a:pt x="70" y="161"/>
                    <a:pt x="73" y="161"/>
                    <a:pt x="76" y="160"/>
                  </a:cubicBezTo>
                  <a:cubicBezTo>
                    <a:pt x="79" y="159"/>
                    <a:pt x="78" y="157"/>
                    <a:pt x="78" y="155"/>
                  </a:cubicBezTo>
                  <a:cubicBezTo>
                    <a:pt x="78" y="152"/>
                    <a:pt x="85" y="147"/>
                    <a:pt x="87" y="149"/>
                  </a:cubicBezTo>
                  <a:cubicBezTo>
                    <a:pt x="90" y="150"/>
                    <a:pt x="92" y="148"/>
                    <a:pt x="95" y="147"/>
                  </a:cubicBezTo>
                  <a:cubicBezTo>
                    <a:pt x="99" y="146"/>
                    <a:pt x="105" y="143"/>
                    <a:pt x="109" y="145"/>
                  </a:cubicBezTo>
                  <a:cubicBezTo>
                    <a:pt x="115" y="148"/>
                    <a:pt x="119" y="148"/>
                    <a:pt x="123" y="142"/>
                  </a:cubicBezTo>
                  <a:cubicBezTo>
                    <a:pt x="125" y="141"/>
                    <a:pt x="127" y="140"/>
                    <a:pt x="129" y="140"/>
                  </a:cubicBezTo>
                  <a:cubicBezTo>
                    <a:pt x="129" y="139"/>
                    <a:pt x="128" y="138"/>
                    <a:pt x="128" y="138"/>
                  </a:cubicBezTo>
                  <a:cubicBezTo>
                    <a:pt x="128" y="136"/>
                    <a:pt x="127" y="130"/>
                    <a:pt x="128" y="130"/>
                  </a:cubicBezTo>
                  <a:cubicBezTo>
                    <a:pt x="129" y="129"/>
                    <a:pt x="132" y="131"/>
                    <a:pt x="132" y="129"/>
                  </a:cubicBezTo>
                  <a:cubicBezTo>
                    <a:pt x="133" y="128"/>
                    <a:pt x="131" y="126"/>
                    <a:pt x="131" y="124"/>
                  </a:cubicBezTo>
                  <a:cubicBezTo>
                    <a:pt x="133" y="123"/>
                    <a:pt x="144" y="121"/>
                    <a:pt x="146" y="122"/>
                  </a:cubicBezTo>
                  <a:cubicBezTo>
                    <a:pt x="146" y="127"/>
                    <a:pt x="145" y="129"/>
                    <a:pt x="150" y="130"/>
                  </a:cubicBezTo>
                  <a:cubicBezTo>
                    <a:pt x="153" y="130"/>
                    <a:pt x="155" y="132"/>
                    <a:pt x="154" y="127"/>
                  </a:cubicBezTo>
                  <a:cubicBezTo>
                    <a:pt x="154" y="123"/>
                    <a:pt x="154" y="115"/>
                    <a:pt x="155" y="110"/>
                  </a:cubicBezTo>
                  <a:cubicBezTo>
                    <a:pt x="156" y="108"/>
                    <a:pt x="167" y="111"/>
                    <a:pt x="170" y="110"/>
                  </a:cubicBezTo>
                  <a:cubicBezTo>
                    <a:pt x="170" y="110"/>
                    <a:pt x="170" y="110"/>
                    <a:pt x="170" y="110"/>
                  </a:cubicBezTo>
                  <a:cubicBezTo>
                    <a:pt x="170" y="105"/>
                    <a:pt x="171" y="99"/>
                    <a:pt x="171" y="94"/>
                  </a:cubicBezTo>
                  <a:cubicBezTo>
                    <a:pt x="163" y="87"/>
                    <a:pt x="163" y="87"/>
                    <a:pt x="163" y="87"/>
                  </a:cubicBezTo>
                  <a:cubicBezTo>
                    <a:pt x="172" y="71"/>
                    <a:pt x="172" y="71"/>
                    <a:pt x="172" y="71"/>
                  </a:cubicBezTo>
                  <a:cubicBezTo>
                    <a:pt x="172" y="67"/>
                    <a:pt x="172" y="67"/>
                    <a:pt x="172" y="67"/>
                  </a:cubicBezTo>
                  <a:cubicBezTo>
                    <a:pt x="176" y="66"/>
                    <a:pt x="176" y="66"/>
                    <a:pt x="176" y="66"/>
                  </a:cubicBezTo>
                  <a:cubicBezTo>
                    <a:pt x="177" y="62"/>
                    <a:pt x="177" y="62"/>
                    <a:pt x="177" y="62"/>
                  </a:cubicBezTo>
                  <a:cubicBezTo>
                    <a:pt x="187" y="63"/>
                    <a:pt x="187" y="63"/>
                    <a:pt x="187" y="63"/>
                  </a:cubicBezTo>
                  <a:cubicBezTo>
                    <a:pt x="187" y="65"/>
                    <a:pt x="187" y="65"/>
                    <a:pt x="187" y="65"/>
                  </a:cubicBezTo>
                  <a:cubicBezTo>
                    <a:pt x="192" y="65"/>
                    <a:pt x="192" y="65"/>
                    <a:pt x="192" y="65"/>
                  </a:cubicBezTo>
                  <a:cubicBezTo>
                    <a:pt x="194" y="55"/>
                    <a:pt x="194" y="55"/>
                    <a:pt x="194" y="55"/>
                  </a:cubicBezTo>
                  <a:cubicBezTo>
                    <a:pt x="189" y="54"/>
                    <a:pt x="189" y="54"/>
                    <a:pt x="189" y="54"/>
                  </a:cubicBezTo>
                  <a:cubicBezTo>
                    <a:pt x="188" y="58"/>
                    <a:pt x="188" y="58"/>
                    <a:pt x="188" y="58"/>
                  </a:cubicBezTo>
                  <a:cubicBezTo>
                    <a:pt x="167" y="56"/>
                    <a:pt x="167" y="56"/>
                    <a:pt x="167" y="56"/>
                  </a:cubicBezTo>
                  <a:cubicBezTo>
                    <a:pt x="168" y="35"/>
                    <a:pt x="168" y="35"/>
                    <a:pt x="168" y="35"/>
                  </a:cubicBezTo>
                  <a:cubicBezTo>
                    <a:pt x="176" y="37"/>
                    <a:pt x="176" y="37"/>
                    <a:pt x="176" y="37"/>
                  </a:cubicBezTo>
                  <a:cubicBezTo>
                    <a:pt x="176" y="12"/>
                    <a:pt x="176" y="12"/>
                    <a:pt x="176" y="12"/>
                  </a:cubicBezTo>
                  <a:cubicBezTo>
                    <a:pt x="176" y="12"/>
                    <a:pt x="176" y="12"/>
                    <a:pt x="176" y="12"/>
                  </a:cubicBezTo>
                  <a:cubicBezTo>
                    <a:pt x="179" y="14"/>
                    <a:pt x="185" y="15"/>
                    <a:pt x="188" y="15"/>
                  </a:cubicBezTo>
                  <a:cubicBezTo>
                    <a:pt x="194" y="17"/>
                    <a:pt x="202" y="20"/>
                    <a:pt x="208" y="18"/>
                  </a:cubicBezTo>
                  <a:cubicBezTo>
                    <a:pt x="214" y="15"/>
                    <a:pt x="214" y="3"/>
                    <a:pt x="205" y="7"/>
                  </a:cubicBezTo>
                  <a:cubicBezTo>
                    <a:pt x="201" y="9"/>
                    <a:pt x="197" y="7"/>
                    <a:pt x="194" y="8"/>
                  </a:cubicBezTo>
                  <a:cubicBezTo>
                    <a:pt x="191" y="9"/>
                    <a:pt x="188" y="10"/>
                    <a:pt x="185" y="10"/>
                  </a:cubicBezTo>
                  <a:cubicBezTo>
                    <a:pt x="185" y="9"/>
                    <a:pt x="191" y="8"/>
                    <a:pt x="192" y="7"/>
                  </a:cubicBezTo>
                  <a:cubicBezTo>
                    <a:pt x="197" y="5"/>
                    <a:pt x="201" y="4"/>
                    <a:pt x="205" y="3"/>
                  </a:cubicBezTo>
                  <a:cubicBezTo>
                    <a:pt x="209" y="2"/>
                    <a:pt x="211" y="0"/>
                    <a:pt x="215" y="0"/>
                  </a:cubicBezTo>
                  <a:cubicBezTo>
                    <a:pt x="217" y="0"/>
                    <a:pt x="227" y="4"/>
                    <a:pt x="229" y="5"/>
                  </a:cubicBezTo>
                  <a:cubicBezTo>
                    <a:pt x="232" y="9"/>
                    <a:pt x="233" y="17"/>
                    <a:pt x="236" y="18"/>
                  </a:cubicBezTo>
                  <a:cubicBezTo>
                    <a:pt x="239" y="20"/>
                    <a:pt x="244" y="19"/>
                    <a:pt x="243" y="22"/>
                  </a:cubicBezTo>
                  <a:cubicBezTo>
                    <a:pt x="242" y="29"/>
                    <a:pt x="243" y="35"/>
                    <a:pt x="243" y="41"/>
                  </a:cubicBezTo>
                  <a:cubicBezTo>
                    <a:pt x="243" y="48"/>
                    <a:pt x="247" y="48"/>
                    <a:pt x="252" y="50"/>
                  </a:cubicBezTo>
                  <a:cubicBezTo>
                    <a:pt x="249" y="51"/>
                    <a:pt x="248" y="55"/>
                    <a:pt x="247" y="58"/>
                  </a:cubicBezTo>
                  <a:cubicBezTo>
                    <a:pt x="246" y="61"/>
                    <a:pt x="244" y="62"/>
                    <a:pt x="243" y="65"/>
                  </a:cubicBezTo>
                  <a:cubicBezTo>
                    <a:pt x="241" y="68"/>
                    <a:pt x="241" y="73"/>
                    <a:pt x="240" y="77"/>
                  </a:cubicBezTo>
                  <a:cubicBezTo>
                    <a:pt x="238" y="84"/>
                    <a:pt x="236" y="85"/>
                    <a:pt x="230" y="90"/>
                  </a:cubicBezTo>
                  <a:cubicBezTo>
                    <a:pt x="227" y="91"/>
                    <a:pt x="219" y="107"/>
                    <a:pt x="214" y="111"/>
                  </a:cubicBezTo>
                  <a:cubicBezTo>
                    <a:pt x="203" y="118"/>
                    <a:pt x="198" y="128"/>
                    <a:pt x="190" y="138"/>
                  </a:cubicBezTo>
                  <a:cubicBezTo>
                    <a:pt x="183" y="148"/>
                    <a:pt x="177" y="163"/>
                    <a:pt x="180" y="176"/>
                  </a:cubicBezTo>
                  <a:cubicBezTo>
                    <a:pt x="180" y="181"/>
                    <a:pt x="183" y="186"/>
                    <a:pt x="180" y="191"/>
                  </a:cubicBezTo>
                  <a:cubicBezTo>
                    <a:pt x="179" y="194"/>
                    <a:pt x="174" y="193"/>
                    <a:pt x="171" y="195"/>
                  </a:cubicBezTo>
                  <a:cubicBezTo>
                    <a:pt x="166" y="198"/>
                    <a:pt x="167" y="202"/>
                    <a:pt x="164" y="206"/>
                  </a:cubicBezTo>
                  <a:cubicBezTo>
                    <a:pt x="163" y="208"/>
                    <a:pt x="155" y="208"/>
                    <a:pt x="153" y="209"/>
                  </a:cubicBezTo>
                  <a:cubicBezTo>
                    <a:pt x="153" y="211"/>
                    <a:pt x="159" y="214"/>
                    <a:pt x="159" y="218"/>
                  </a:cubicBezTo>
                  <a:cubicBezTo>
                    <a:pt x="159" y="225"/>
                    <a:pt x="166" y="220"/>
                    <a:pt x="171" y="220"/>
                  </a:cubicBezTo>
                  <a:cubicBezTo>
                    <a:pt x="177" y="220"/>
                    <a:pt x="180" y="214"/>
                    <a:pt x="186" y="214"/>
                  </a:cubicBezTo>
                  <a:cubicBezTo>
                    <a:pt x="186" y="223"/>
                    <a:pt x="184" y="234"/>
                    <a:pt x="173" y="235"/>
                  </a:cubicBezTo>
                  <a:cubicBezTo>
                    <a:pt x="165" y="236"/>
                    <a:pt x="161" y="238"/>
                    <a:pt x="160" y="246"/>
                  </a:cubicBezTo>
                  <a:cubicBezTo>
                    <a:pt x="160" y="249"/>
                    <a:pt x="162" y="261"/>
                    <a:pt x="167" y="254"/>
                  </a:cubicBezTo>
                  <a:cubicBezTo>
                    <a:pt x="168" y="251"/>
                    <a:pt x="170" y="246"/>
                    <a:pt x="173" y="245"/>
                  </a:cubicBezTo>
                  <a:cubicBezTo>
                    <a:pt x="178" y="244"/>
                    <a:pt x="182" y="243"/>
                    <a:pt x="179" y="248"/>
                  </a:cubicBezTo>
                  <a:cubicBezTo>
                    <a:pt x="177" y="254"/>
                    <a:pt x="172" y="260"/>
                    <a:pt x="172" y="266"/>
                  </a:cubicBezTo>
                  <a:cubicBezTo>
                    <a:pt x="166" y="276"/>
                    <a:pt x="167" y="289"/>
                    <a:pt x="164" y="301"/>
                  </a:cubicBezTo>
                  <a:cubicBezTo>
                    <a:pt x="163" y="307"/>
                    <a:pt x="157" y="310"/>
                    <a:pt x="155" y="316"/>
                  </a:cubicBezTo>
                  <a:cubicBezTo>
                    <a:pt x="153" y="321"/>
                    <a:pt x="154" y="330"/>
                    <a:pt x="154" y="336"/>
                  </a:cubicBezTo>
                  <a:cubicBezTo>
                    <a:pt x="152" y="338"/>
                    <a:pt x="152" y="341"/>
                    <a:pt x="150" y="343"/>
                  </a:cubicBezTo>
                  <a:cubicBezTo>
                    <a:pt x="147" y="350"/>
                    <a:pt x="143" y="357"/>
                    <a:pt x="143" y="365"/>
                  </a:cubicBezTo>
                  <a:cubicBezTo>
                    <a:pt x="138" y="367"/>
                    <a:pt x="140" y="352"/>
                    <a:pt x="138" y="350"/>
                  </a:cubicBezTo>
                  <a:cubicBezTo>
                    <a:pt x="136" y="347"/>
                    <a:pt x="137" y="341"/>
                    <a:pt x="134" y="340"/>
                  </a:cubicBezTo>
                  <a:cubicBezTo>
                    <a:pt x="130" y="338"/>
                    <a:pt x="127" y="337"/>
                    <a:pt x="124" y="334"/>
                  </a:cubicBezTo>
                  <a:cubicBezTo>
                    <a:pt x="120" y="332"/>
                    <a:pt x="119" y="332"/>
                    <a:pt x="121" y="329"/>
                  </a:cubicBezTo>
                  <a:cubicBezTo>
                    <a:pt x="124" y="325"/>
                    <a:pt x="124" y="321"/>
                    <a:pt x="127" y="318"/>
                  </a:cubicBezTo>
                  <a:cubicBezTo>
                    <a:pt x="130" y="313"/>
                    <a:pt x="128" y="309"/>
                    <a:pt x="128" y="304"/>
                  </a:cubicBezTo>
                  <a:cubicBezTo>
                    <a:pt x="127" y="301"/>
                    <a:pt x="124" y="297"/>
                    <a:pt x="123" y="294"/>
                  </a:cubicBezTo>
                  <a:cubicBezTo>
                    <a:pt x="121" y="294"/>
                    <a:pt x="118" y="303"/>
                    <a:pt x="116" y="305"/>
                  </a:cubicBezTo>
                  <a:cubicBezTo>
                    <a:pt x="115" y="307"/>
                    <a:pt x="107" y="308"/>
                    <a:pt x="107" y="310"/>
                  </a:cubicBezTo>
                  <a:cubicBezTo>
                    <a:pt x="113" y="312"/>
                    <a:pt x="112" y="313"/>
                    <a:pt x="109" y="318"/>
                  </a:cubicBezTo>
                  <a:cubicBezTo>
                    <a:pt x="107" y="323"/>
                    <a:pt x="100" y="330"/>
                    <a:pt x="99" y="335"/>
                  </a:cubicBezTo>
                  <a:cubicBezTo>
                    <a:pt x="99" y="335"/>
                    <a:pt x="99" y="335"/>
                    <a:pt x="99" y="335"/>
                  </a:cubicBezTo>
                  <a:cubicBezTo>
                    <a:pt x="94" y="334"/>
                    <a:pt x="80" y="334"/>
                    <a:pt x="78" y="340"/>
                  </a:cubicBezTo>
                  <a:cubicBezTo>
                    <a:pt x="77" y="343"/>
                    <a:pt x="78" y="346"/>
                    <a:pt x="76" y="348"/>
                  </a:cubicBezTo>
                  <a:cubicBezTo>
                    <a:pt x="74" y="351"/>
                    <a:pt x="71" y="353"/>
                    <a:pt x="70" y="357"/>
                  </a:cubicBezTo>
                  <a:cubicBezTo>
                    <a:pt x="70" y="361"/>
                    <a:pt x="70" y="362"/>
                    <a:pt x="67" y="364"/>
                  </a:cubicBezTo>
                  <a:cubicBezTo>
                    <a:pt x="60" y="366"/>
                    <a:pt x="62" y="374"/>
                    <a:pt x="59" y="379"/>
                  </a:cubicBezTo>
                  <a:cubicBezTo>
                    <a:pt x="57" y="382"/>
                    <a:pt x="54" y="385"/>
                    <a:pt x="51" y="388"/>
                  </a:cubicBezTo>
                  <a:cubicBezTo>
                    <a:pt x="48" y="392"/>
                    <a:pt x="49" y="401"/>
                    <a:pt x="43" y="396"/>
                  </a:cubicBezTo>
                  <a:cubicBezTo>
                    <a:pt x="40" y="394"/>
                    <a:pt x="30" y="387"/>
                    <a:pt x="28" y="387"/>
                  </a:cubicBezTo>
                  <a:cubicBezTo>
                    <a:pt x="23" y="387"/>
                    <a:pt x="20" y="391"/>
                    <a:pt x="16" y="392"/>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p:cNvSpPr>
            <p:nvPr/>
          </p:nvSpPr>
          <p:spPr bwMode="auto">
            <a:xfrm>
              <a:off x="5254625" y="3217863"/>
              <a:ext cx="523875" cy="393700"/>
            </a:xfrm>
            <a:custGeom>
              <a:avLst/>
              <a:gdLst/>
              <a:ahLst/>
              <a:cxnLst>
                <a:cxn ang="0">
                  <a:pos x="114" y="215"/>
                </a:cxn>
                <a:cxn ang="0">
                  <a:pos x="122" y="207"/>
                </a:cxn>
                <a:cxn ang="0">
                  <a:pos x="134" y="206"/>
                </a:cxn>
                <a:cxn ang="0">
                  <a:pos x="135" y="198"/>
                </a:cxn>
                <a:cxn ang="0">
                  <a:pos x="146" y="189"/>
                </a:cxn>
                <a:cxn ang="0">
                  <a:pos x="158" y="175"/>
                </a:cxn>
                <a:cxn ang="0">
                  <a:pos x="171" y="162"/>
                </a:cxn>
                <a:cxn ang="0">
                  <a:pos x="182" y="155"/>
                </a:cxn>
                <a:cxn ang="0">
                  <a:pos x="199" y="147"/>
                </a:cxn>
                <a:cxn ang="0">
                  <a:pos x="227" y="142"/>
                </a:cxn>
                <a:cxn ang="0">
                  <a:pos x="232" y="138"/>
                </a:cxn>
                <a:cxn ang="0">
                  <a:pos x="236" y="129"/>
                </a:cxn>
                <a:cxn ang="0">
                  <a:pos x="250" y="122"/>
                </a:cxn>
                <a:cxn ang="0">
                  <a:pos x="258" y="127"/>
                </a:cxn>
                <a:cxn ang="0">
                  <a:pos x="274" y="110"/>
                </a:cxn>
                <a:cxn ang="0">
                  <a:pos x="275" y="94"/>
                </a:cxn>
                <a:cxn ang="0">
                  <a:pos x="276" y="71"/>
                </a:cxn>
                <a:cxn ang="0">
                  <a:pos x="280" y="66"/>
                </a:cxn>
                <a:cxn ang="0">
                  <a:pos x="291" y="63"/>
                </a:cxn>
                <a:cxn ang="0">
                  <a:pos x="296" y="65"/>
                </a:cxn>
                <a:cxn ang="0">
                  <a:pos x="293" y="54"/>
                </a:cxn>
                <a:cxn ang="0">
                  <a:pos x="271" y="56"/>
                </a:cxn>
                <a:cxn ang="0">
                  <a:pos x="280" y="37"/>
                </a:cxn>
                <a:cxn ang="0">
                  <a:pos x="280" y="12"/>
                </a:cxn>
                <a:cxn ang="0">
                  <a:pos x="264" y="9"/>
                </a:cxn>
                <a:cxn ang="0">
                  <a:pos x="218" y="1"/>
                </a:cxn>
                <a:cxn ang="0">
                  <a:pos x="169" y="13"/>
                </a:cxn>
                <a:cxn ang="0">
                  <a:pos x="91" y="29"/>
                </a:cxn>
                <a:cxn ang="0">
                  <a:pos x="31" y="49"/>
                </a:cxn>
                <a:cxn ang="0">
                  <a:pos x="0" y="79"/>
                </a:cxn>
                <a:cxn ang="0">
                  <a:pos x="1" y="108"/>
                </a:cxn>
                <a:cxn ang="0">
                  <a:pos x="23" y="123"/>
                </a:cxn>
                <a:cxn ang="0">
                  <a:pos x="33" y="125"/>
                </a:cxn>
                <a:cxn ang="0">
                  <a:pos x="39" y="117"/>
                </a:cxn>
                <a:cxn ang="0">
                  <a:pos x="49" y="117"/>
                </a:cxn>
                <a:cxn ang="0">
                  <a:pos x="51" y="127"/>
                </a:cxn>
                <a:cxn ang="0">
                  <a:pos x="50" y="138"/>
                </a:cxn>
                <a:cxn ang="0">
                  <a:pos x="56" y="147"/>
                </a:cxn>
                <a:cxn ang="0">
                  <a:pos x="63" y="150"/>
                </a:cxn>
                <a:cxn ang="0">
                  <a:pos x="73" y="152"/>
                </a:cxn>
                <a:cxn ang="0">
                  <a:pos x="77" y="153"/>
                </a:cxn>
                <a:cxn ang="0">
                  <a:pos x="90" y="193"/>
                </a:cxn>
                <a:cxn ang="0">
                  <a:pos x="104" y="223"/>
                </a:cxn>
              </a:cxnLst>
              <a:rect l="0" t="0" r="r" b="b"/>
              <a:pathLst>
                <a:path w="298" h="223">
                  <a:moveTo>
                    <a:pt x="104" y="223"/>
                  </a:moveTo>
                  <a:cubicBezTo>
                    <a:pt x="114" y="215"/>
                    <a:pt x="114" y="215"/>
                    <a:pt x="114" y="215"/>
                  </a:cubicBezTo>
                  <a:cubicBezTo>
                    <a:pt x="117" y="213"/>
                    <a:pt x="118" y="213"/>
                    <a:pt x="121" y="215"/>
                  </a:cubicBezTo>
                  <a:cubicBezTo>
                    <a:pt x="127" y="220"/>
                    <a:pt x="122" y="209"/>
                    <a:pt x="122" y="207"/>
                  </a:cubicBezTo>
                  <a:cubicBezTo>
                    <a:pt x="123" y="206"/>
                    <a:pt x="129" y="209"/>
                    <a:pt x="131" y="209"/>
                  </a:cubicBezTo>
                  <a:cubicBezTo>
                    <a:pt x="132" y="208"/>
                    <a:pt x="133" y="207"/>
                    <a:pt x="134" y="206"/>
                  </a:cubicBezTo>
                  <a:cubicBezTo>
                    <a:pt x="134" y="205"/>
                    <a:pt x="131" y="204"/>
                    <a:pt x="131" y="204"/>
                  </a:cubicBezTo>
                  <a:cubicBezTo>
                    <a:pt x="129" y="203"/>
                    <a:pt x="134" y="200"/>
                    <a:pt x="135" y="198"/>
                  </a:cubicBezTo>
                  <a:cubicBezTo>
                    <a:pt x="136" y="196"/>
                    <a:pt x="137" y="193"/>
                    <a:pt x="140" y="195"/>
                  </a:cubicBezTo>
                  <a:cubicBezTo>
                    <a:pt x="146" y="199"/>
                    <a:pt x="144" y="190"/>
                    <a:pt x="146" y="189"/>
                  </a:cubicBezTo>
                  <a:cubicBezTo>
                    <a:pt x="147" y="188"/>
                    <a:pt x="154" y="189"/>
                    <a:pt x="153" y="185"/>
                  </a:cubicBezTo>
                  <a:cubicBezTo>
                    <a:pt x="152" y="183"/>
                    <a:pt x="155" y="175"/>
                    <a:pt x="158" y="175"/>
                  </a:cubicBezTo>
                  <a:cubicBezTo>
                    <a:pt x="165" y="177"/>
                    <a:pt x="164" y="172"/>
                    <a:pt x="166" y="168"/>
                  </a:cubicBezTo>
                  <a:cubicBezTo>
                    <a:pt x="168" y="164"/>
                    <a:pt x="166" y="163"/>
                    <a:pt x="171" y="162"/>
                  </a:cubicBezTo>
                  <a:cubicBezTo>
                    <a:pt x="174" y="161"/>
                    <a:pt x="177" y="161"/>
                    <a:pt x="180" y="160"/>
                  </a:cubicBezTo>
                  <a:cubicBezTo>
                    <a:pt x="183" y="159"/>
                    <a:pt x="182" y="157"/>
                    <a:pt x="182" y="155"/>
                  </a:cubicBezTo>
                  <a:cubicBezTo>
                    <a:pt x="182" y="152"/>
                    <a:pt x="189" y="147"/>
                    <a:pt x="191" y="149"/>
                  </a:cubicBezTo>
                  <a:cubicBezTo>
                    <a:pt x="194" y="150"/>
                    <a:pt x="196" y="148"/>
                    <a:pt x="199" y="147"/>
                  </a:cubicBezTo>
                  <a:cubicBezTo>
                    <a:pt x="203" y="146"/>
                    <a:pt x="209" y="143"/>
                    <a:pt x="213" y="145"/>
                  </a:cubicBezTo>
                  <a:cubicBezTo>
                    <a:pt x="219" y="148"/>
                    <a:pt x="223" y="148"/>
                    <a:pt x="227" y="142"/>
                  </a:cubicBezTo>
                  <a:cubicBezTo>
                    <a:pt x="229" y="141"/>
                    <a:pt x="231" y="140"/>
                    <a:pt x="233" y="140"/>
                  </a:cubicBezTo>
                  <a:cubicBezTo>
                    <a:pt x="233" y="139"/>
                    <a:pt x="232" y="138"/>
                    <a:pt x="232" y="138"/>
                  </a:cubicBezTo>
                  <a:cubicBezTo>
                    <a:pt x="232" y="136"/>
                    <a:pt x="231" y="130"/>
                    <a:pt x="232" y="130"/>
                  </a:cubicBezTo>
                  <a:cubicBezTo>
                    <a:pt x="233" y="129"/>
                    <a:pt x="236" y="131"/>
                    <a:pt x="236" y="129"/>
                  </a:cubicBezTo>
                  <a:cubicBezTo>
                    <a:pt x="237" y="128"/>
                    <a:pt x="235" y="126"/>
                    <a:pt x="235" y="124"/>
                  </a:cubicBezTo>
                  <a:cubicBezTo>
                    <a:pt x="237" y="123"/>
                    <a:pt x="248" y="121"/>
                    <a:pt x="250" y="122"/>
                  </a:cubicBezTo>
                  <a:cubicBezTo>
                    <a:pt x="250" y="127"/>
                    <a:pt x="249" y="129"/>
                    <a:pt x="254" y="130"/>
                  </a:cubicBezTo>
                  <a:cubicBezTo>
                    <a:pt x="257" y="130"/>
                    <a:pt x="259" y="132"/>
                    <a:pt x="258" y="127"/>
                  </a:cubicBezTo>
                  <a:cubicBezTo>
                    <a:pt x="258" y="123"/>
                    <a:pt x="258" y="115"/>
                    <a:pt x="259" y="110"/>
                  </a:cubicBezTo>
                  <a:cubicBezTo>
                    <a:pt x="260" y="108"/>
                    <a:pt x="271" y="111"/>
                    <a:pt x="274" y="110"/>
                  </a:cubicBezTo>
                  <a:cubicBezTo>
                    <a:pt x="274" y="110"/>
                    <a:pt x="274" y="110"/>
                    <a:pt x="274" y="110"/>
                  </a:cubicBezTo>
                  <a:cubicBezTo>
                    <a:pt x="274" y="105"/>
                    <a:pt x="275" y="99"/>
                    <a:pt x="275" y="94"/>
                  </a:cubicBezTo>
                  <a:cubicBezTo>
                    <a:pt x="267" y="87"/>
                    <a:pt x="267" y="87"/>
                    <a:pt x="267" y="87"/>
                  </a:cubicBezTo>
                  <a:cubicBezTo>
                    <a:pt x="276" y="71"/>
                    <a:pt x="276" y="71"/>
                    <a:pt x="276" y="71"/>
                  </a:cubicBezTo>
                  <a:cubicBezTo>
                    <a:pt x="276" y="67"/>
                    <a:pt x="276" y="67"/>
                    <a:pt x="276" y="67"/>
                  </a:cubicBezTo>
                  <a:cubicBezTo>
                    <a:pt x="280" y="66"/>
                    <a:pt x="280" y="66"/>
                    <a:pt x="280" y="66"/>
                  </a:cubicBezTo>
                  <a:cubicBezTo>
                    <a:pt x="281" y="62"/>
                    <a:pt x="281" y="62"/>
                    <a:pt x="281" y="62"/>
                  </a:cubicBezTo>
                  <a:cubicBezTo>
                    <a:pt x="291" y="63"/>
                    <a:pt x="291" y="63"/>
                    <a:pt x="291" y="63"/>
                  </a:cubicBezTo>
                  <a:cubicBezTo>
                    <a:pt x="291" y="65"/>
                    <a:pt x="291" y="65"/>
                    <a:pt x="291" y="65"/>
                  </a:cubicBezTo>
                  <a:cubicBezTo>
                    <a:pt x="296" y="65"/>
                    <a:pt x="296" y="65"/>
                    <a:pt x="296" y="65"/>
                  </a:cubicBezTo>
                  <a:cubicBezTo>
                    <a:pt x="298" y="55"/>
                    <a:pt x="298" y="55"/>
                    <a:pt x="298" y="55"/>
                  </a:cubicBezTo>
                  <a:cubicBezTo>
                    <a:pt x="293" y="54"/>
                    <a:pt x="293" y="54"/>
                    <a:pt x="293" y="54"/>
                  </a:cubicBezTo>
                  <a:cubicBezTo>
                    <a:pt x="292" y="58"/>
                    <a:pt x="292" y="58"/>
                    <a:pt x="292" y="58"/>
                  </a:cubicBezTo>
                  <a:cubicBezTo>
                    <a:pt x="271" y="56"/>
                    <a:pt x="271" y="56"/>
                    <a:pt x="271" y="56"/>
                  </a:cubicBezTo>
                  <a:cubicBezTo>
                    <a:pt x="272" y="35"/>
                    <a:pt x="272" y="35"/>
                    <a:pt x="272" y="35"/>
                  </a:cubicBezTo>
                  <a:cubicBezTo>
                    <a:pt x="280" y="37"/>
                    <a:pt x="280" y="37"/>
                    <a:pt x="280" y="37"/>
                  </a:cubicBezTo>
                  <a:cubicBezTo>
                    <a:pt x="280" y="12"/>
                    <a:pt x="280" y="12"/>
                    <a:pt x="280" y="12"/>
                  </a:cubicBezTo>
                  <a:cubicBezTo>
                    <a:pt x="280" y="12"/>
                    <a:pt x="280" y="12"/>
                    <a:pt x="280" y="12"/>
                  </a:cubicBezTo>
                  <a:cubicBezTo>
                    <a:pt x="280" y="12"/>
                    <a:pt x="279" y="11"/>
                    <a:pt x="279" y="11"/>
                  </a:cubicBezTo>
                  <a:cubicBezTo>
                    <a:pt x="278" y="9"/>
                    <a:pt x="266" y="10"/>
                    <a:pt x="264" y="9"/>
                  </a:cubicBezTo>
                  <a:cubicBezTo>
                    <a:pt x="258" y="9"/>
                    <a:pt x="250" y="10"/>
                    <a:pt x="245" y="7"/>
                  </a:cubicBezTo>
                  <a:cubicBezTo>
                    <a:pt x="236" y="1"/>
                    <a:pt x="228" y="0"/>
                    <a:pt x="218" y="1"/>
                  </a:cubicBezTo>
                  <a:cubicBezTo>
                    <a:pt x="211" y="1"/>
                    <a:pt x="207" y="10"/>
                    <a:pt x="200" y="5"/>
                  </a:cubicBezTo>
                  <a:cubicBezTo>
                    <a:pt x="192" y="1"/>
                    <a:pt x="175" y="6"/>
                    <a:pt x="169" y="13"/>
                  </a:cubicBezTo>
                  <a:cubicBezTo>
                    <a:pt x="161" y="22"/>
                    <a:pt x="137" y="26"/>
                    <a:pt x="125" y="26"/>
                  </a:cubicBezTo>
                  <a:cubicBezTo>
                    <a:pt x="113" y="26"/>
                    <a:pt x="102" y="30"/>
                    <a:pt x="91" y="29"/>
                  </a:cubicBezTo>
                  <a:cubicBezTo>
                    <a:pt x="58" y="37"/>
                    <a:pt x="58" y="37"/>
                    <a:pt x="58" y="37"/>
                  </a:cubicBezTo>
                  <a:cubicBezTo>
                    <a:pt x="49" y="39"/>
                    <a:pt x="41" y="46"/>
                    <a:pt x="31" y="49"/>
                  </a:cubicBezTo>
                  <a:cubicBezTo>
                    <a:pt x="25" y="51"/>
                    <a:pt x="19" y="57"/>
                    <a:pt x="12" y="57"/>
                  </a:cubicBezTo>
                  <a:cubicBezTo>
                    <a:pt x="2" y="61"/>
                    <a:pt x="2" y="70"/>
                    <a:pt x="0" y="79"/>
                  </a:cubicBezTo>
                  <a:cubicBezTo>
                    <a:pt x="0" y="79"/>
                    <a:pt x="0" y="79"/>
                    <a:pt x="0" y="79"/>
                  </a:cubicBezTo>
                  <a:cubicBezTo>
                    <a:pt x="1" y="108"/>
                    <a:pt x="1" y="108"/>
                    <a:pt x="1" y="108"/>
                  </a:cubicBezTo>
                  <a:cubicBezTo>
                    <a:pt x="4" y="112"/>
                    <a:pt x="13" y="108"/>
                    <a:pt x="16" y="112"/>
                  </a:cubicBezTo>
                  <a:cubicBezTo>
                    <a:pt x="19" y="116"/>
                    <a:pt x="15" y="126"/>
                    <a:pt x="23" y="123"/>
                  </a:cubicBezTo>
                  <a:cubicBezTo>
                    <a:pt x="30" y="121"/>
                    <a:pt x="26" y="122"/>
                    <a:pt x="29" y="127"/>
                  </a:cubicBezTo>
                  <a:cubicBezTo>
                    <a:pt x="29" y="128"/>
                    <a:pt x="32" y="126"/>
                    <a:pt x="33" y="125"/>
                  </a:cubicBezTo>
                  <a:cubicBezTo>
                    <a:pt x="33" y="124"/>
                    <a:pt x="32" y="122"/>
                    <a:pt x="34" y="120"/>
                  </a:cubicBezTo>
                  <a:cubicBezTo>
                    <a:pt x="35" y="120"/>
                    <a:pt x="37" y="118"/>
                    <a:pt x="39" y="117"/>
                  </a:cubicBezTo>
                  <a:cubicBezTo>
                    <a:pt x="42" y="116"/>
                    <a:pt x="41" y="121"/>
                    <a:pt x="46" y="120"/>
                  </a:cubicBezTo>
                  <a:cubicBezTo>
                    <a:pt x="49" y="120"/>
                    <a:pt x="48" y="113"/>
                    <a:pt x="49" y="117"/>
                  </a:cubicBezTo>
                  <a:cubicBezTo>
                    <a:pt x="52" y="123"/>
                    <a:pt x="55" y="114"/>
                    <a:pt x="57" y="121"/>
                  </a:cubicBezTo>
                  <a:cubicBezTo>
                    <a:pt x="57" y="125"/>
                    <a:pt x="55" y="126"/>
                    <a:pt x="51" y="127"/>
                  </a:cubicBezTo>
                  <a:cubicBezTo>
                    <a:pt x="50" y="133"/>
                    <a:pt x="53" y="131"/>
                    <a:pt x="56" y="132"/>
                  </a:cubicBezTo>
                  <a:cubicBezTo>
                    <a:pt x="56" y="138"/>
                    <a:pt x="55" y="138"/>
                    <a:pt x="50" y="138"/>
                  </a:cubicBezTo>
                  <a:cubicBezTo>
                    <a:pt x="50" y="142"/>
                    <a:pt x="50" y="141"/>
                    <a:pt x="53" y="142"/>
                  </a:cubicBezTo>
                  <a:cubicBezTo>
                    <a:pt x="53" y="146"/>
                    <a:pt x="52" y="146"/>
                    <a:pt x="56" y="147"/>
                  </a:cubicBezTo>
                  <a:cubicBezTo>
                    <a:pt x="58" y="152"/>
                    <a:pt x="55" y="153"/>
                    <a:pt x="62" y="151"/>
                  </a:cubicBezTo>
                  <a:cubicBezTo>
                    <a:pt x="62" y="151"/>
                    <a:pt x="62" y="150"/>
                    <a:pt x="63" y="150"/>
                  </a:cubicBezTo>
                  <a:cubicBezTo>
                    <a:pt x="63" y="148"/>
                    <a:pt x="71" y="146"/>
                    <a:pt x="72" y="147"/>
                  </a:cubicBezTo>
                  <a:cubicBezTo>
                    <a:pt x="73" y="148"/>
                    <a:pt x="72" y="151"/>
                    <a:pt x="73" y="152"/>
                  </a:cubicBezTo>
                  <a:cubicBezTo>
                    <a:pt x="73" y="152"/>
                    <a:pt x="77" y="153"/>
                    <a:pt x="77" y="153"/>
                  </a:cubicBezTo>
                  <a:cubicBezTo>
                    <a:pt x="77" y="153"/>
                    <a:pt x="77" y="153"/>
                    <a:pt x="77" y="153"/>
                  </a:cubicBezTo>
                  <a:cubicBezTo>
                    <a:pt x="79" y="161"/>
                    <a:pt x="76" y="169"/>
                    <a:pt x="77" y="177"/>
                  </a:cubicBezTo>
                  <a:cubicBezTo>
                    <a:pt x="78" y="183"/>
                    <a:pt x="84" y="193"/>
                    <a:pt x="90" y="193"/>
                  </a:cubicBezTo>
                  <a:cubicBezTo>
                    <a:pt x="91" y="196"/>
                    <a:pt x="88" y="197"/>
                    <a:pt x="89" y="200"/>
                  </a:cubicBezTo>
                  <a:cubicBezTo>
                    <a:pt x="104" y="223"/>
                    <a:pt x="104" y="223"/>
                    <a:pt x="104" y="223"/>
                  </a:cubicBezTo>
                  <a:close/>
                </a:path>
              </a:pathLst>
            </a:custGeom>
            <a:grpFill/>
            <a:ln w="3175"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58" name="Group 57"/>
          <p:cNvGrpSpPr/>
          <p:nvPr/>
        </p:nvGrpSpPr>
        <p:grpSpPr>
          <a:xfrm>
            <a:off x="5908562" y="3588488"/>
            <a:ext cx="220818" cy="220818"/>
            <a:chOff x="5066496" y="747310"/>
            <a:chExt cx="3648880" cy="3648880"/>
          </a:xfrm>
        </p:grpSpPr>
        <p:sp>
          <p:nvSpPr>
            <p:cNvPr id="59" name="Oval 58"/>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0" name="Oval 59"/>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1" name="Oval 60"/>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2" name="Group 61"/>
          <p:cNvGrpSpPr/>
          <p:nvPr/>
        </p:nvGrpSpPr>
        <p:grpSpPr>
          <a:xfrm>
            <a:off x="4828642" y="1778152"/>
            <a:ext cx="220818" cy="220818"/>
            <a:chOff x="5066496" y="747310"/>
            <a:chExt cx="3648880" cy="3648880"/>
          </a:xfrm>
        </p:grpSpPr>
        <p:sp>
          <p:nvSpPr>
            <p:cNvPr id="63" name="Oval 62"/>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4" name="Oval 63"/>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5" name="Oval 64"/>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8069529" y="3842365"/>
            <a:ext cx="220818" cy="220818"/>
            <a:chOff x="5066496" y="747310"/>
            <a:chExt cx="3648880" cy="3648880"/>
          </a:xfrm>
        </p:grpSpPr>
        <p:sp>
          <p:nvSpPr>
            <p:cNvPr id="67" name="Oval 66"/>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8" name="Oval 67"/>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9" name="Oval 68"/>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70" name="TextBox 69"/>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71" name="TextBox 70"/>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72" name="TextBox 71"/>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75" name="Rounded Rectangle 74"/>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76" name="Rectangle 75"/>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77" name="Rectangle 76"/>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78" name="Rectangle 77"/>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79" name="Rectangle 78"/>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80" name="Group 79"/>
          <p:cNvGrpSpPr/>
          <p:nvPr/>
        </p:nvGrpSpPr>
        <p:grpSpPr>
          <a:xfrm flipH="1">
            <a:off x="386022" y="3497947"/>
            <a:ext cx="3209834" cy="82442"/>
            <a:chOff x="405482" y="2771139"/>
            <a:chExt cx="4006169" cy="96920"/>
          </a:xfrm>
        </p:grpSpPr>
        <p:sp>
          <p:nvSpPr>
            <p:cNvPr id="81"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2"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3"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4"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5"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6"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7"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8"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9"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10" name="Group 109"/>
          <p:cNvGrpSpPr/>
          <p:nvPr/>
        </p:nvGrpSpPr>
        <p:grpSpPr>
          <a:xfrm flipH="1">
            <a:off x="386022" y="3992102"/>
            <a:ext cx="3209834" cy="82442"/>
            <a:chOff x="405482" y="2771139"/>
            <a:chExt cx="4006169" cy="96920"/>
          </a:xfrm>
        </p:grpSpPr>
        <p:sp>
          <p:nvSpPr>
            <p:cNvPr id="111"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2"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3"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4"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5"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6"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7"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9"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0"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21" name="Group 120"/>
          <p:cNvGrpSpPr/>
          <p:nvPr/>
        </p:nvGrpSpPr>
        <p:grpSpPr>
          <a:xfrm flipH="1">
            <a:off x="386022" y="4486257"/>
            <a:ext cx="3209834" cy="82442"/>
            <a:chOff x="405482" y="2771139"/>
            <a:chExt cx="4006169" cy="96920"/>
          </a:xfrm>
        </p:grpSpPr>
        <p:sp>
          <p:nvSpPr>
            <p:cNvPr id="122"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3"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4"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5"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6"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7"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8"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9"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0"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32" name="Rectangle 131"/>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33" name="Rectangle 132"/>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3684607119"/>
      </p:ext>
    </p:extLst>
  </p:cSld>
  <p:clrMapOvr>
    <a:masterClrMapping/>
  </p:clrMapOvr>
  <p:transition spd="slow">
    <p:push dir="u"/>
  </p:transition>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Italy Map</a:t>
            </a:r>
            <a:endParaRPr lang="en-US" dirty="0"/>
          </a:p>
        </p:txBody>
      </p:sp>
      <p:grpSp>
        <p:nvGrpSpPr>
          <p:cNvPr id="4" name="Group 99"/>
          <p:cNvGrpSpPr/>
          <p:nvPr/>
        </p:nvGrpSpPr>
        <p:grpSpPr>
          <a:xfrm>
            <a:off x="430587" y="150985"/>
            <a:ext cx="4099034" cy="4841530"/>
            <a:chOff x="5076826" y="889000"/>
            <a:chExt cx="3400424" cy="4016376"/>
          </a:xfrm>
          <a:solidFill>
            <a:schemeClr val="bg1">
              <a:lumMod val="95000"/>
            </a:schemeClr>
          </a:solidFill>
          <a:effectLst/>
        </p:grpSpPr>
        <p:sp>
          <p:nvSpPr>
            <p:cNvPr id="5" name="Freeform 5"/>
            <p:cNvSpPr>
              <a:spLocks/>
            </p:cNvSpPr>
            <p:nvPr/>
          </p:nvSpPr>
          <p:spPr bwMode="auto">
            <a:xfrm>
              <a:off x="6723063" y="4233863"/>
              <a:ext cx="966787" cy="650875"/>
            </a:xfrm>
            <a:custGeom>
              <a:avLst/>
              <a:gdLst/>
              <a:ahLst/>
              <a:cxnLst>
                <a:cxn ang="0">
                  <a:pos x="506" y="287"/>
                </a:cxn>
                <a:cxn ang="0">
                  <a:pos x="506" y="281"/>
                </a:cxn>
                <a:cxn ang="0">
                  <a:pos x="508" y="270"/>
                </a:cxn>
                <a:cxn ang="0">
                  <a:pos x="494" y="257"/>
                </a:cxn>
                <a:cxn ang="0">
                  <a:pos x="488" y="239"/>
                </a:cxn>
                <a:cxn ang="0">
                  <a:pos x="489" y="227"/>
                </a:cxn>
                <a:cxn ang="0">
                  <a:pos x="468" y="218"/>
                </a:cxn>
                <a:cxn ang="0">
                  <a:pos x="468" y="192"/>
                </a:cxn>
                <a:cxn ang="0">
                  <a:pos x="471" y="171"/>
                </a:cxn>
                <a:cxn ang="0">
                  <a:pos x="481" y="131"/>
                </a:cxn>
                <a:cxn ang="0">
                  <a:pos x="495" y="99"/>
                </a:cxn>
                <a:cxn ang="0">
                  <a:pos x="518" y="62"/>
                </a:cxn>
                <a:cxn ang="0">
                  <a:pos x="531" y="23"/>
                </a:cxn>
                <a:cxn ang="0">
                  <a:pos x="531" y="2"/>
                </a:cxn>
                <a:cxn ang="0">
                  <a:pos x="506" y="13"/>
                </a:cxn>
                <a:cxn ang="0">
                  <a:pos x="479" y="25"/>
                </a:cxn>
                <a:cxn ang="0">
                  <a:pos x="474" y="22"/>
                </a:cxn>
                <a:cxn ang="0">
                  <a:pos x="439" y="42"/>
                </a:cxn>
                <a:cxn ang="0">
                  <a:pos x="400" y="44"/>
                </a:cxn>
                <a:cxn ang="0">
                  <a:pos x="365" y="66"/>
                </a:cxn>
                <a:cxn ang="0">
                  <a:pos x="317" y="77"/>
                </a:cxn>
                <a:cxn ang="0">
                  <a:pos x="277" y="80"/>
                </a:cxn>
                <a:cxn ang="0">
                  <a:pos x="255" y="80"/>
                </a:cxn>
                <a:cxn ang="0">
                  <a:pos x="212" y="88"/>
                </a:cxn>
                <a:cxn ang="0">
                  <a:pos x="187" y="62"/>
                </a:cxn>
                <a:cxn ang="0">
                  <a:pos x="164" y="67"/>
                </a:cxn>
                <a:cxn ang="0">
                  <a:pos x="150" y="41"/>
                </a:cxn>
                <a:cxn ang="0">
                  <a:pos x="113" y="50"/>
                </a:cxn>
                <a:cxn ang="0">
                  <a:pos x="106" y="67"/>
                </a:cxn>
                <a:cxn ang="0">
                  <a:pos x="82" y="87"/>
                </a:cxn>
                <a:cxn ang="0">
                  <a:pos x="54" y="62"/>
                </a:cxn>
                <a:cxn ang="0">
                  <a:pos x="47" y="64"/>
                </a:cxn>
                <a:cxn ang="0">
                  <a:pos x="34" y="75"/>
                </a:cxn>
                <a:cxn ang="0">
                  <a:pos x="14" y="90"/>
                </a:cxn>
                <a:cxn ang="0">
                  <a:pos x="10" y="103"/>
                </a:cxn>
                <a:cxn ang="0">
                  <a:pos x="6" y="114"/>
                </a:cxn>
                <a:cxn ang="0">
                  <a:pos x="3" y="137"/>
                </a:cxn>
                <a:cxn ang="0">
                  <a:pos x="9" y="163"/>
                </a:cxn>
                <a:cxn ang="0">
                  <a:pos x="33" y="182"/>
                </a:cxn>
                <a:cxn ang="0">
                  <a:pos x="82" y="186"/>
                </a:cxn>
                <a:cxn ang="0">
                  <a:pos x="106" y="203"/>
                </a:cxn>
                <a:cxn ang="0">
                  <a:pos x="142" y="213"/>
                </a:cxn>
                <a:cxn ang="0">
                  <a:pos x="172" y="236"/>
                </a:cxn>
                <a:cxn ang="0">
                  <a:pos x="201" y="245"/>
                </a:cxn>
                <a:cxn ang="0">
                  <a:pos x="228" y="266"/>
                </a:cxn>
                <a:cxn ang="0">
                  <a:pos x="254" y="282"/>
                </a:cxn>
                <a:cxn ang="0">
                  <a:pos x="302" y="282"/>
                </a:cxn>
                <a:cxn ang="0">
                  <a:pos x="342" y="298"/>
                </a:cxn>
                <a:cxn ang="0">
                  <a:pos x="365" y="333"/>
                </a:cxn>
                <a:cxn ang="0">
                  <a:pos x="392" y="346"/>
                </a:cxn>
                <a:cxn ang="0">
                  <a:pos x="424" y="359"/>
                </a:cxn>
                <a:cxn ang="0">
                  <a:pos x="453" y="360"/>
                </a:cxn>
                <a:cxn ang="0">
                  <a:pos x="479" y="363"/>
                </a:cxn>
                <a:cxn ang="0">
                  <a:pos x="477" y="333"/>
                </a:cxn>
                <a:cxn ang="0">
                  <a:pos x="491" y="300"/>
                </a:cxn>
              </a:cxnLst>
              <a:rect l="0" t="0" r="r" b="b"/>
              <a:pathLst>
                <a:path w="546" h="368">
                  <a:moveTo>
                    <a:pt x="491" y="300"/>
                  </a:moveTo>
                  <a:cubicBezTo>
                    <a:pt x="493" y="299"/>
                    <a:pt x="495" y="297"/>
                    <a:pt x="497" y="297"/>
                  </a:cubicBezTo>
                  <a:cubicBezTo>
                    <a:pt x="498" y="296"/>
                    <a:pt x="500" y="296"/>
                    <a:pt x="501" y="296"/>
                  </a:cubicBezTo>
                  <a:cubicBezTo>
                    <a:pt x="501" y="295"/>
                    <a:pt x="502" y="293"/>
                    <a:pt x="502" y="291"/>
                  </a:cubicBezTo>
                  <a:cubicBezTo>
                    <a:pt x="502" y="291"/>
                    <a:pt x="502" y="289"/>
                    <a:pt x="502" y="288"/>
                  </a:cubicBezTo>
                  <a:cubicBezTo>
                    <a:pt x="503" y="287"/>
                    <a:pt x="505" y="287"/>
                    <a:pt x="506" y="287"/>
                  </a:cubicBezTo>
                  <a:cubicBezTo>
                    <a:pt x="506" y="286"/>
                    <a:pt x="507" y="285"/>
                    <a:pt x="508" y="285"/>
                  </a:cubicBezTo>
                  <a:cubicBezTo>
                    <a:pt x="509" y="285"/>
                    <a:pt x="511" y="287"/>
                    <a:pt x="512" y="287"/>
                  </a:cubicBezTo>
                  <a:cubicBezTo>
                    <a:pt x="513" y="287"/>
                    <a:pt x="514" y="285"/>
                    <a:pt x="514" y="284"/>
                  </a:cubicBezTo>
                  <a:cubicBezTo>
                    <a:pt x="514" y="283"/>
                    <a:pt x="512" y="282"/>
                    <a:pt x="512" y="282"/>
                  </a:cubicBezTo>
                  <a:cubicBezTo>
                    <a:pt x="511" y="281"/>
                    <a:pt x="511" y="279"/>
                    <a:pt x="510" y="279"/>
                  </a:cubicBezTo>
                  <a:cubicBezTo>
                    <a:pt x="509" y="279"/>
                    <a:pt x="507" y="281"/>
                    <a:pt x="506" y="281"/>
                  </a:cubicBezTo>
                  <a:cubicBezTo>
                    <a:pt x="505" y="281"/>
                    <a:pt x="503" y="280"/>
                    <a:pt x="503" y="279"/>
                  </a:cubicBezTo>
                  <a:cubicBezTo>
                    <a:pt x="503" y="278"/>
                    <a:pt x="502" y="276"/>
                    <a:pt x="503" y="276"/>
                  </a:cubicBezTo>
                  <a:cubicBezTo>
                    <a:pt x="503" y="276"/>
                    <a:pt x="504" y="276"/>
                    <a:pt x="505" y="276"/>
                  </a:cubicBezTo>
                  <a:cubicBezTo>
                    <a:pt x="506" y="277"/>
                    <a:pt x="507" y="278"/>
                    <a:pt x="508" y="278"/>
                  </a:cubicBezTo>
                  <a:cubicBezTo>
                    <a:pt x="509" y="277"/>
                    <a:pt x="510" y="276"/>
                    <a:pt x="510" y="275"/>
                  </a:cubicBezTo>
                  <a:cubicBezTo>
                    <a:pt x="510" y="273"/>
                    <a:pt x="508" y="271"/>
                    <a:pt x="508" y="270"/>
                  </a:cubicBezTo>
                  <a:cubicBezTo>
                    <a:pt x="507" y="269"/>
                    <a:pt x="507" y="268"/>
                    <a:pt x="507" y="267"/>
                  </a:cubicBezTo>
                  <a:cubicBezTo>
                    <a:pt x="506" y="266"/>
                    <a:pt x="504" y="264"/>
                    <a:pt x="503" y="264"/>
                  </a:cubicBezTo>
                  <a:cubicBezTo>
                    <a:pt x="503" y="264"/>
                    <a:pt x="501" y="266"/>
                    <a:pt x="500" y="266"/>
                  </a:cubicBezTo>
                  <a:cubicBezTo>
                    <a:pt x="498" y="265"/>
                    <a:pt x="494" y="264"/>
                    <a:pt x="493" y="262"/>
                  </a:cubicBezTo>
                  <a:cubicBezTo>
                    <a:pt x="493" y="262"/>
                    <a:pt x="492" y="260"/>
                    <a:pt x="492" y="259"/>
                  </a:cubicBezTo>
                  <a:cubicBezTo>
                    <a:pt x="493" y="259"/>
                    <a:pt x="494" y="258"/>
                    <a:pt x="494" y="257"/>
                  </a:cubicBezTo>
                  <a:cubicBezTo>
                    <a:pt x="494" y="257"/>
                    <a:pt x="494" y="255"/>
                    <a:pt x="493" y="255"/>
                  </a:cubicBezTo>
                  <a:cubicBezTo>
                    <a:pt x="493" y="254"/>
                    <a:pt x="491" y="256"/>
                    <a:pt x="490" y="255"/>
                  </a:cubicBezTo>
                  <a:cubicBezTo>
                    <a:pt x="489" y="255"/>
                    <a:pt x="488" y="254"/>
                    <a:pt x="488" y="253"/>
                  </a:cubicBezTo>
                  <a:cubicBezTo>
                    <a:pt x="487" y="252"/>
                    <a:pt x="485" y="250"/>
                    <a:pt x="485" y="248"/>
                  </a:cubicBezTo>
                  <a:cubicBezTo>
                    <a:pt x="485" y="247"/>
                    <a:pt x="484" y="243"/>
                    <a:pt x="485" y="241"/>
                  </a:cubicBezTo>
                  <a:cubicBezTo>
                    <a:pt x="485" y="241"/>
                    <a:pt x="487" y="239"/>
                    <a:pt x="488" y="239"/>
                  </a:cubicBezTo>
                  <a:cubicBezTo>
                    <a:pt x="489" y="240"/>
                    <a:pt x="487" y="242"/>
                    <a:pt x="488" y="243"/>
                  </a:cubicBezTo>
                  <a:cubicBezTo>
                    <a:pt x="488" y="243"/>
                    <a:pt x="490" y="244"/>
                    <a:pt x="491" y="244"/>
                  </a:cubicBezTo>
                  <a:cubicBezTo>
                    <a:pt x="493" y="244"/>
                    <a:pt x="495" y="242"/>
                    <a:pt x="496" y="241"/>
                  </a:cubicBezTo>
                  <a:cubicBezTo>
                    <a:pt x="496" y="240"/>
                    <a:pt x="498" y="238"/>
                    <a:pt x="497" y="236"/>
                  </a:cubicBezTo>
                  <a:cubicBezTo>
                    <a:pt x="497" y="235"/>
                    <a:pt x="494" y="233"/>
                    <a:pt x="492" y="231"/>
                  </a:cubicBezTo>
                  <a:cubicBezTo>
                    <a:pt x="492" y="230"/>
                    <a:pt x="490" y="228"/>
                    <a:pt x="489" y="227"/>
                  </a:cubicBezTo>
                  <a:cubicBezTo>
                    <a:pt x="489" y="227"/>
                    <a:pt x="487" y="225"/>
                    <a:pt x="486" y="225"/>
                  </a:cubicBezTo>
                  <a:cubicBezTo>
                    <a:pt x="485" y="226"/>
                    <a:pt x="486" y="228"/>
                    <a:pt x="485" y="228"/>
                  </a:cubicBezTo>
                  <a:cubicBezTo>
                    <a:pt x="485" y="229"/>
                    <a:pt x="483" y="228"/>
                    <a:pt x="482" y="228"/>
                  </a:cubicBezTo>
                  <a:cubicBezTo>
                    <a:pt x="480" y="227"/>
                    <a:pt x="476" y="225"/>
                    <a:pt x="475" y="224"/>
                  </a:cubicBezTo>
                  <a:cubicBezTo>
                    <a:pt x="473" y="224"/>
                    <a:pt x="470" y="223"/>
                    <a:pt x="469" y="222"/>
                  </a:cubicBezTo>
                  <a:cubicBezTo>
                    <a:pt x="468" y="221"/>
                    <a:pt x="468" y="219"/>
                    <a:pt x="468" y="218"/>
                  </a:cubicBezTo>
                  <a:cubicBezTo>
                    <a:pt x="468" y="216"/>
                    <a:pt x="467" y="213"/>
                    <a:pt x="467" y="211"/>
                  </a:cubicBezTo>
                  <a:cubicBezTo>
                    <a:pt x="466" y="209"/>
                    <a:pt x="467" y="206"/>
                    <a:pt x="467" y="204"/>
                  </a:cubicBezTo>
                  <a:cubicBezTo>
                    <a:pt x="467" y="203"/>
                    <a:pt x="467" y="202"/>
                    <a:pt x="467" y="201"/>
                  </a:cubicBezTo>
                  <a:cubicBezTo>
                    <a:pt x="468" y="200"/>
                    <a:pt x="470" y="199"/>
                    <a:pt x="471" y="198"/>
                  </a:cubicBezTo>
                  <a:cubicBezTo>
                    <a:pt x="471" y="198"/>
                    <a:pt x="472" y="195"/>
                    <a:pt x="471" y="194"/>
                  </a:cubicBezTo>
                  <a:cubicBezTo>
                    <a:pt x="471" y="193"/>
                    <a:pt x="469" y="193"/>
                    <a:pt x="468" y="192"/>
                  </a:cubicBezTo>
                  <a:cubicBezTo>
                    <a:pt x="467" y="191"/>
                    <a:pt x="466" y="189"/>
                    <a:pt x="465" y="188"/>
                  </a:cubicBezTo>
                  <a:cubicBezTo>
                    <a:pt x="465" y="187"/>
                    <a:pt x="464" y="186"/>
                    <a:pt x="464" y="185"/>
                  </a:cubicBezTo>
                  <a:cubicBezTo>
                    <a:pt x="464" y="184"/>
                    <a:pt x="465" y="184"/>
                    <a:pt x="466" y="183"/>
                  </a:cubicBezTo>
                  <a:cubicBezTo>
                    <a:pt x="466" y="182"/>
                    <a:pt x="465" y="179"/>
                    <a:pt x="465" y="177"/>
                  </a:cubicBezTo>
                  <a:cubicBezTo>
                    <a:pt x="466" y="176"/>
                    <a:pt x="468" y="176"/>
                    <a:pt x="469" y="175"/>
                  </a:cubicBezTo>
                  <a:cubicBezTo>
                    <a:pt x="470" y="174"/>
                    <a:pt x="471" y="172"/>
                    <a:pt x="471" y="171"/>
                  </a:cubicBezTo>
                  <a:cubicBezTo>
                    <a:pt x="472" y="170"/>
                    <a:pt x="473" y="168"/>
                    <a:pt x="474" y="167"/>
                  </a:cubicBezTo>
                  <a:cubicBezTo>
                    <a:pt x="475" y="166"/>
                    <a:pt x="478" y="165"/>
                    <a:pt x="478" y="164"/>
                  </a:cubicBezTo>
                  <a:cubicBezTo>
                    <a:pt x="479" y="161"/>
                    <a:pt x="479" y="155"/>
                    <a:pt x="479" y="153"/>
                  </a:cubicBezTo>
                  <a:cubicBezTo>
                    <a:pt x="479" y="150"/>
                    <a:pt x="478" y="145"/>
                    <a:pt x="479" y="142"/>
                  </a:cubicBezTo>
                  <a:cubicBezTo>
                    <a:pt x="479" y="141"/>
                    <a:pt x="480" y="139"/>
                    <a:pt x="481" y="137"/>
                  </a:cubicBezTo>
                  <a:cubicBezTo>
                    <a:pt x="481" y="136"/>
                    <a:pt x="481" y="133"/>
                    <a:pt x="481" y="131"/>
                  </a:cubicBezTo>
                  <a:cubicBezTo>
                    <a:pt x="480" y="130"/>
                    <a:pt x="479" y="127"/>
                    <a:pt x="479" y="126"/>
                  </a:cubicBezTo>
                  <a:cubicBezTo>
                    <a:pt x="480" y="124"/>
                    <a:pt x="482" y="121"/>
                    <a:pt x="483" y="119"/>
                  </a:cubicBezTo>
                  <a:cubicBezTo>
                    <a:pt x="483" y="117"/>
                    <a:pt x="486" y="114"/>
                    <a:pt x="487" y="112"/>
                  </a:cubicBezTo>
                  <a:cubicBezTo>
                    <a:pt x="488" y="111"/>
                    <a:pt x="489" y="108"/>
                    <a:pt x="490" y="107"/>
                  </a:cubicBezTo>
                  <a:cubicBezTo>
                    <a:pt x="491" y="106"/>
                    <a:pt x="493" y="105"/>
                    <a:pt x="494" y="104"/>
                  </a:cubicBezTo>
                  <a:cubicBezTo>
                    <a:pt x="495" y="103"/>
                    <a:pt x="494" y="100"/>
                    <a:pt x="495" y="99"/>
                  </a:cubicBezTo>
                  <a:cubicBezTo>
                    <a:pt x="495" y="98"/>
                    <a:pt x="497" y="95"/>
                    <a:pt x="498" y="94"/>
                  </a:cubicBezTo>
                  <a:cubicBezTo>
                    <a:pt x="499" y="92"/>
                    <a:pt x="500" y="88"/>
                    <a:pt x="501" y="86"/>
                  </a:cubicBezTo>
                  <a:cubicBezTo>
                    <a:pt x="502" y="84"/>
                    <a:pt x="504" y="81"/>
                    <a:pt x="505" y="80"/>
                  </a:cubicBezTo>
                  <a:cubicBezTo>
                    <a:pt x="507" y="78"/>
                    <a:pt x="510" y="74"/>
                    <a:pt x="512" y="72"/>
                  </a:cubicBezTo>
                  <a:cubicBezTo>
                    <a:pt x="512" y="72"/>
                    <a:pt x="512" y="70"/>
                    <a:pt x="513" y="69"/>
                  </a:cubicBezTo>
                  <a:cubicBezTo>
                    <a:pt x="514" y="67"/>
                    <a:pt x="517" y="64"/>
                    <a:pt x="518" y="62"/>
                  </a:cubicBezTo>
                  <a:cubicBezTo>
                    <a:pt x="520" y="60"/>
                    <a:pt x="521" y="55"/>
                    <a:pt x="522" y="53"/>
                  </a:cubicBezTo>
                  <a:cubicBezTo>
                    <a:pt x="523" y="52"/>
                    <a:pt x="525" y="51"/>
                    <a:pt x="525" y="50"/>
                  </a:cubicBezTo>
                  <a:cubicBezTo>
                    <a:pt x="527" y="48"/>
                    <a:pt x="527" y="42"/>
                    <a:pt x="528" y="40"/>
                  </a:cubicBezTo>
                  <a:cubicBezTo>
                    <a:pt x="528" y="38"/>
                    <a:pt x="528" y="35"/>
                    <a:pt x="529" y="34"/>
                  </a:cubicBezTo>
                  <a:cubicBezTo>
                    <a:pt x="530" y="32"/>
                    <a:pt x="533" y="30"/>
                    <a:pt x="533" y="29"/>
                  </a:cubicBezTo>
                  <a:cubicBezTo>
                    <a:pt x="533" y="27"/>
                    <a:pt x="531" y="25"/>
                    <a:pt x="531" y="23"/>
                  </a:cubicBezTo>
                  <a:cubicBezTo>
                    <a:pt x="531" y="22"/>
                    <a:pt x="533" y="18"/>
                    <a:pt x="534" y="17"/>
                  </a:cubicBezTo>
                  <a:cubicBezTo>
                    <a:pt x="535" y="15"/>
                    <a:pt x="538" y="13"/>
                    <a:pt x="540" y="12"/>
                  </a:cubicBezTo>
                  <a:cubicBezTo>
                    <a:pt x="541" y="11"/>
                    <a:pt x="545" y="9"/>
                    <a:pt x="546" y="8"/>
                  </a:cubicBezTo>
                  <a:cubicBezTo>
                    <a:pt x="546" y="7"/>
                    <a:pt x="546" y="6"/>
                    <a:pt x="545" y="5"/>
                  </a:cubicBezTo>
                  <a:cubicBezTo>
                    <a:pt x="544" y="3"/>
                    <a:pt x="538" y="4"/>
                    <a:pt x="536" y="3"/>
                  </a:cubicBezTo>
                  <a:cubicBezTo>
                    <a:pt x="534" y="3"/>
                    <a:pt x="532" y="3"/>
                    <a:pt x="531" y="2"/>
                  </a:cubicBezTo>
                  <a:cubicBezTo>
                    <a:pt x="530" y="2"/>
                    <a:pt x="529" y="0"/>
                    <a:pt x="528" y="0"/>
                  </a:cubicBezTo>
                  <a:cubicBezTo>
                    <a:pt x="527" y="0"/>
                    <a:pt x="525" y="2"/>
                    <a:pt x="524" y="3"/>
                  </a:cubicBezTo>
                  <a:cubicBezTo>
                    <a:pt x="523" y="3"/>
                    <a:pt x="522" y="2"/>
                    <a:pt x="521" y="3"/>
                  </a:cubicBezTo>
                  <a:cubicBezTo>
                    <a:pt x="520" y="4"/>
                    <a:pt x="519" y="7"/>
                    <a:pt x="519" y="8"/>
                  </a:cubicBezTo>
                  <a:cubicBezTo>
                    <a:pt x="517" y="9"/>
                    <a:pt x="514" y="13"/>
                    <a:pt x="512" y="13"/>
                  </a:cubicBezTo>
                  <a:cubicBezTo>
                    <a:pt x="510" y="14"/>
                    <a:pt x="507" y="12"/>
                    <a:pt x="506" y="13"/>
                  </a:cubicBezTo>
                  <a:cubicBezTo>
                    <a:pt x="505" y="13"/>
                    <a:pt x="504" y="13"/>
                    <a:pt x="503" y="13"/>
                  </a:cubicBezTo>
                  <a:cubicBezTo>
                    <a:pt x="502" y="14"/>
                    <a:pt x="502" y="17"/>
                    <a:pt x="501" y="18"/>
                  </a:cubicBezTo>
                  <a:cubicBezTo>
                    <a:pt x="500" y="20"/>
                    <a:pt x="497" y="23"/>
                    <a:pt x="495" y="24"/>
                  </a:cubicBezTo>
                  <a:cubicBezTo>
                    <a:pt x="493" y="25"/>
                    <a:pt x="489" y="27"/>
                    <a:pt x="487" y="28"/>
                  </a:cubicBezTo>
                  <a:cubicBezTo>
                    <a:pt x="485" y="28"/>
                    <a:pt x="482" y="28"/>
                    <a:pt x="480" y="27"/>
                  </a:cubicBezTo>
                  <a:cubicBezTo>
                    <a:pt x="480" y="27"/>
                    <a:pt x="479" y="25"/>
                    <a:pt x="479" y="25"/>
                  </a:cubicBezTo>
                  <a:cubicBezTo>
                    <a:pt x="479" y="23"/>
                    <a:pt x="480" y="20"/>
                    <a:pt x="480" y="19"/>
                  </a:cubicBezTo>
                  <a:cubicBezTo>
                    <a:pt x="479" y="17"/>
                    <a:pt x="479" y="14"/>
                    <a:pt x="478" y="13"/>
                  </a:cubicBezTo>
                  <a:cubicBezTo>
                    <a:pt x="477" y="12"/>
                    <a:pt x="474" y="11"/>
                    <a:pt x="473" y="11"/>
                  </a:cubicBezTo>
                  <a:cubicBezTo>
                    <a:pt x="472" y="12"/>
                    <a:pt x="471" y="12"/>
                    <a:pt x="470" y="13"/>
                  </a:cubicBezTo>
                  <a:cubicBezTo>
                    <a:pt x="470" y="14"/>
                    <a:pt x="472" y="15"/>
                    <a:pt x="472" y="16"/>
                  </a:cubicBezTo>
                  <a:cubicBezTo>
                    <a:pt x="473" y="17"/>
                    <a:pt x="474" y="20"/>
                    <a:pt x="474" y="22"/>
                  </a:cubicBezTo>
                  <a:cubicBezTo>
                    <a:pt x="474" y="24"/>
                    <a:pt x="473" y="30"/>
                    <a:pt x="472" y="33"/>
                  </a:cubicBezTo>
                  <a:cubicBezTo>
                    <a:pt x="471" y="36"/>
                    <a:pt x="468" y="40"/>
                    <a:pt x="466" y="41"/>
                  </a:cubicBezTo>
                  <a:cubicBezTo>
                    <a:pt x="463" y="43"/>
                    <a:pt x="459" y="47"/>
                    <a:pt x="456" y="47"/>
                  </a:cubicBezTo>
                  <a:cubicBezTo>
                    <a:pt x="455" y="48"/>
                    <a:pt x="452" y="48"/>
                    <a:pt x="450" y="47"/>
                  </a:cubicBezTo>
                  <a:cubicBezTo>
                    <a:pt x="449" y="47"/>
                    <a:pt x="447" y="44"/>
                    <a:pt x="446" y="43"/>
                  </a:cubicBezTo>
                  <a:cubicBezTo>
                    <a:pt x="444" y="42"/>
                    <a:pt x="441" y="42"/>
                    <a:pt x="439" y="42"/>
                  </a:cubicBezTo>
                  <a:cubicBezTo>
                    <a:pt x="437" y="42"/>
                    <a:pt x="433" y="42"/>
                    <a:pt x="431" y="41"/>
                  </a:cubicBezTo>
                  <a:cubicBezTo>
                    <a:pt x="430" y="40"/>
                    <a:pt x="428" y="36"/>
                    <a:pt x="426" y="35"/>
                  </a:cubicBezTo>
                  <a:cubicBezTo>
                    <a:pt x="425" y="35"/>
                    <a:pt x="422" y="35"/>
                    <a:pt x="421" y="35"/>
                  </a:cubicBezTo>
                  <a:cubicBezTo>
                    <a:pt x="419" y="36"/>
                    <a:pt x="417" y="39"/>
                    <a:pt x="415" y="40"/>
                  </a:cubicBezTo>
                  <a:cubicBezTo>
                    <a:pt x="414" y="42"/>
                    <a:pt x="410" y="44"/>
                    <a:pt x="408" y="44"/>
                  </a:cubicBezTo>
                  <a:cubicBezTo>
                    <a:pt x="406" y="45"/>
                    <a:pt x="402" y="44"/>
                    <a:pt x="400" y="44"/>
                  </a:cubicBezTo>
                  <a:cubicBezTo>
                    <a:pt x="398" y="44"/>
                    <a:pt x="394" y="43"/>
                    <a:pt x="392" y="44"/>
                  </a:cubicBezTo>
                  <a:cubicBezTo>
                    <a:pt x="390" y="45"/>
                    <a:pt x="388" y="50"/>
                    <a:pt x="387" y="52"/>
                  </a:cubicBezTo>
                  <a:cubicBezTo>
                    <a:pt x="386" y="54"/>
                    <a:pt x="384" y="58"/>
                    <a:pt x="382" y="59"/>
                  </a:cubicBezTo>
                  <a:cubicBezTo>
                    <a:pt x="380" y="61"/>
                    <a:pt x="376" y="63"/>
                    <a:pt x="374" y="64"/>
                  </a:cubicBezTo>
                  <a:cubicBezTo>
                    <a:pt x="373" y="65"/>
                    <a:pt x="370" y="66"/>
                    <a:pt x="369" y="66"/>
                  </a:cubicBezTo>
                  <a:cubicBezTo>
                    <a:pt x="368" y="66"/>
                    <a:pt x="366" y="66"/>
                    <a:pt x="365" y="66"/>
                  </a:cubicBezTo>
                  <a:cubicBezTo>
                    <a:pt x="364" y="67"/>
                    <a:pt x="362" y="68"/>
                    <a:pt x="362" y="69"/>
                  </a:cubicBezTo>
                  <a:cubicBezTo>
                    <a:pt x="359" y="70"/>
                    <a:pt x="354" y="72"/>
                    <a:pt x="351" y="72"/>
                  </a:cubicBezTo>
                  <a:cubicBezTo>
                    <a:pt x="349" y="73"/>
                    <a:pt x="344" y="71"/>
                    <a:pt x="341" y="72"/>
                  </a:cubicBezTo>
                  <a:cubicBezTo>
                    <a:pt x="340" y="72"/>
                    <a:pt x="337" y="73"/>
                    <a:pt x="335" y="73"/>
                  </a:cubicBezTo>
                  <a:cubicBezTo>
                    <a:pt x="333" y="74"/>
                    <a:pt x="329" y="77"/>
                    <a:pt x="327" y="77"/>
                  </a:cubicBezTo>
                  <a:cubicBezTo>
                    <a:pt x="324" y="78"/>
                    <a:pt x="319" y="77"/>
                    <a:pt x="317" y="77"/>
                  </a:cubicBezTo>
                  <a:cubicBezTo>
                    <a:pt x="315" y="78"/>
                    <a:pt x="311" y="80"/>
                    <a:pt x="308" y="80"/>
                  </a:cubicBezTo>
                  <a:cubicBezTo>
                    <a:pt x="307" y="80"/>
                    <a:pt x="303" y="80"/>
                    <a:pt x="301" y="79"/>
                  </a:cubicBezTo>
                  <a:cubicBezTo>
                    <a:pt x="299" y="79"/>
                    <a:pt x="295" y="77"/>
                    <a:pt x="293" y="77"/>
                  </a:cubicBezTo>
                  <a:cubicBezTo>
                    <a:pt x="292" y="77"/>
                    <a:pt x="290" y="77"/>
                    <a:pt x="289" y="78"/>
                  </a:cubicBezTo>
                  <a:cubicBezTo>
                    <a:pt x="288" y="78"/>
                    <a:pt x="287" y="80"/>
                    <a:pt x="285" y="80"/>
                  </a:cubicBezTo>
                  <a:cubicBezTo>
                    <a:pt x="283" y="81"/>
                    <a:pt x="279" y="80"/>
                    <a:pt x="277" y="80"/>
                  </a:cubicBezTo>
                  <a:cubicBezTo>
                    <a:pt x="276" y="79"/>
                    <a:pt x="275" y="77"/>
                    <a:pt x="274" y="77"/>
                  </a:cubicBezTo>
                  <a:cubicBezTo>
                    <a:pt x="273" y="76"/>
                    <a:pt x="271" y="76"/>
                    <a:pt x="270" y="76"/>
                  </a:cubicBezTo>
                  <a:cubicBezTo>
                    <a:pt x="269" y="76"/>
                    <a:pt x="267" y="78"/>
                    <a:pt x="266" y="78"/>
                  </a:cubicBezTo>
                  <a:cubicBezTo>
                    <a:pt x="265" y="78"/>
                    <a:pt x="264" y="79"/>
                    <a:pt x="263" y="79"/>
                  </a:cubicBezTo>
                  <a:cubicBezTo>
                    <a:pt x="263" y="79"/>
                    <a:pt x="261" y="77"/>
                    <a:pt x="260" y="77"/>
                  </a:cubicBezTo>
                  <a:cubicBezTo>
                    <a:pt x="259" y="77"/>
                    <a:pt x="257" y="79"/>
                    <a:pt x="255" y="80"/>
                  </a:cubicBezTo>
                  <a:cubicBezTo>
                    <a:pt x="254" y="80"/>
                    <a:pt x="251" y="82"/>
                    <a:pt x="249" y="83"/>
                  </a:cubicBezTo>
                  <a:cubicBezTo>
                    <a:pt x="248" y="83"/>
                    <a:pt x="247" y="86"/>
                    <a:pt x="246" y="86"/>
                  </a:cubicBezTo>
                  <a:cubicBezTo>
                    <a:pt x="245" y="87"/>
                    <a:pt x="243" y="89"/>
                    <a:pt x="242" y="89"/>
                  </a:cubicBezTo>
                  <a:cubicBezTo>
                    <a:pt x="240" y="90"/>
                    <a:pt x="236" y="92"/>
                    <a:pt x="234" y="93"/>
                  </a:cubicBezTo>
                  <a:cubicBezTo>
                    <a:pt x="231" y="93"/>
                    <a:pt x="225" y="93"/>
                    <a:pt x="222" y="92"/>
                  </a:cubicBezTo>
                  <a:cubicBezTo>
                    <a:pt x="220" y="92"/>
                    <a:pt x="215" y="89"/>
                    <a:pt x="212" y="88"/>
                  </a:cubicBezTo>
                  <a:cubicBezTo>
                    <a:pt x="211" y="87"/>
                    <a:pt x="207" y="86"/>
                    <a:pt x="205" y="85"/>
                  </a:cubicBezTo>
                  <a:cubicBezTo>
                    <a:pt x="203" y="83"/>
                    <a:pt x="201" y="80"/>
                    <a:pt x="199" y="79"/>
                  </a:cubicBezTo>
                  <a:cubicBezTo>
                    <a:pt x="197" y="78"/>
                    <a:pt x="194" y="78"/>
                    <a:pt x="192" y="78"/>
                  </a:cubicBezTo>
                  <a:cubicBezTo>
                    <a:pt x="191" y="77"/>
                    <a:pt x="189" y="75"/>
                    <a:pt x="188" y="74"/>
                  </a:cubicBezTo>
                  <a:cubicBezTo>
                    <a:pt x="188" y="72"/>
                    <a:pt x="188" y="69"/>
                    <a:pt x="188" y="67"/>
                  </a:cubicBezTo>
                  <a:cubicBezTo>
                    <a:pt x="188" y="66"/>
                    <a:pt x="188" y="63"/>
                    <a:pt x="187" y="62"/>
                  </a:cubicBezTo>
                  <a:cubicBezTo>
                    <a:pt x="186" y="62"/>
                    <a:pt x="185" y="62"/>
                    <a:pt x="184" y="62"/>
                  </a:cubicBezTo>
                  <a:cubicBezTo>
                    <a:pt x="183" y="62"/>
                    <a:pt x="182" y="61"/>
                    <a:pt x="181" y="61"/>
                  </a:cubicBezTo>
                  <a:cubicBezTo>
                    <a:pt x="180" y="62"/>
                    <a:pt x="180" y="64"/>
                    <a:pt x="180" y="65"/>
                  </a:cubicBezTo>
                  <a:cubicBezTo>
                    <a:pt x="179" y="65"/>
                    <a:pt x="177" y="67"/>
                    <a:pt x="176" y="67"/>
                  </a:cubicBezTo>
                  <a:cubicBezTo>
                    <a:pt x="174" y="68"/>
                    <a:pt x="171" y="66"/>
                    <a:pt x="169" y="66"/>
                  </a:cubicBezTo>
                  <a:cubicBezTo>
                    <a:pt x="168" y="66"/>
                    <a:pt x="165" y="67"/>
                    <a:pt x="164" y="67"/>
                  </a:cubicBezTo>
                  <a:cubicBezTo>
                    <a:pt x="163" y="67"/>
                    <a:pt x="161" y="66"/>
                    <a:pt x="161" y="65"/>
                  </a:cubicBezTo>
                  <a:cubicBezTo>
                    <a:pt x="159" y="64"/>
                    <a:pt x="159" y="60"/>
                    <a:pt x="158" y="59"/>
                  </a:cubicBezTo>
                  <a:cubicBezTo>
                    <a:pt x="158" y="57"/>
                    <a:pt x="158" y="52"/>
                    <a:pt x="157" y="50"/>
                  </a:cubicBezTo>
                  <a:cubicBezTo>
                    <a:pt x="156" y="49"/>
                    <a:pt x="154" y="49"/>
                    <a:pt x="153" y="48"/>
                  </a:cubicBezTo>
                  <a:cubicBezTo>
                    <a:pt x="152" y="47"/>
                    <a:pt x="151" y="46"/>
                    <a:pt x="150" y="45"/>
                  </a:cubicBezTo>
                  <a:cubicBezTo>
                    <a:pt x="150" y="44"/>
                    <a:pt x="150" y="42"/>
                    <a:pt x="150" y="41"/>
                  </a:cubicBezTo>
                  <a:cubicBezTo>
                    <a:pt x="148" y="40"/>
                    <a:pt x="145" y="40"/>
                    <a:pt x="143" y="41"/>
                  </a:cubicBezTo>
                  <a:cubicBezTo>
                    <a:pt x="142" y="42"/>
                    <a:pt x="141" y="44"/>
                    <a:pt x="140" y="45"/>
                  </a:cubicBezTo>
                  <a:cubicBezTo>
                    <a:pt x="139" y="46"/>
                    <a:pt x="136" y="49"/>
                    <a:pt x="135" y="50"/>
                  </a:cubicBezTo>
                  <a:cubicBezTo>
                    <a:pt x="133" y="51"/>
                    <a:pt x="128" y="51"/>
                    <a:pt x="125" y="51"/>
                  </a:cubicBezTo>
                  <a:cubicBezTo>
                    <a:pt x="123" y="51"/>
                    <a:pt x="120" y="50"/>
                    <a:pt x="118" y="50"/>
                  </a:cubicBezTo>
                  <a:cubicBezTo>
                    <a:pt x="117" y="49"/>
                    <a:pt x="114" y="50"/>
                    <a:pt x="113" y="50"/>
                  </a:cubicBezTo>
                  <a:cubicBezTo>
                    <a:pt x="112" y="50"/>
                    <a:pt x="110" y="51"/>
                    <a:pt x="109" y="52"/>
                  </a:cubicBezTo>
                  <a:cubicBezTo>
                    <a:pt x="108" y="53"/>
                    <a:pt x="106" y="55"/>
                    <a:pt x="106" y="56"/>
                  </a:cubicBezTo>
                  <a:cubicBezTo>
                    <a:pt x="106" y="57"/>
                    <a:pt x="107" y="59"/>
                    <a:pt x="106" y="60"/>
                  </a:cubicBezTo>
                  <a:cubicBezTo>
                    <a:pt x="106" y="60"/>
                    <a:pt x="105" y="60"/>
                    <a:pt x="104" y="61"/>
                  </a:cubicBezTo>
                  <a:cubicBezTo>
                    <a:pt x="104" y="61"/>
                    <a:pt x="104" y="63"/>
                    <a:pt x="104" y="63"/>
                  </a:cubicBezTo>
                  <a:cubicBezTo>
                    <a:pt x="105" y="64"/>
                    <a:pt x="106" y="66"/>
                    <a:pt x="106" y="67"/>
                  </a:cubicBezTo>
                  <a:cubicBezTo>
                    <a:pt x="107" y="69"/>
                    <a:pt x="106" y="72"/>
                    <a:pt x="106" y="74"/>
                  </a:cubicBezTo>
                  <a:cubicBezTo>
                    <a:pt x="105" y="75"/>
                    <a:pt x="102" y="76"/>
                    <a:pt x="100" y="77"/>
                  </a:cubicBezTo>
                  <a:cubicBezTo>
                    <a:pt x="99" y="78"/>
                    <a:pt x="95" y="80"/>
                    <a:pt x="93" y="81"/>
                  </a:cubicBezTo>
                  <a:cubicBezTo>
                    <a:pt x="92" y="82"/>
                    <a:pt x="91" y="84"/>
                    <a:pt x="90" y="85"/>
                  </a:cubicBezTo>
                  <a:cubicBezTo>
                    <a:pt x="90" y="85"/>
                    <a:pt x="87" y="85"/>
                    <a:pt x="86" y="85"/>
                  </a:cubicBezTo>
                  <a:cubicBezTo>
                    <a:pt x="85" y="85"/>
                    <a:pt x="83" y="87"/>
                    <a:pt x="82" y="87"/>
                  </a:cubicBezTo>
                  <a:cubicBezTo>
                    <a:pt x="80" y="88"/>
                    <a:pt x="77" y="88"/>
                    <a:pt x="75" y="88"/>
                  </a:cubicBezTo>
                  <a:cubicBezTo>
                    <a:pt x="74" y="87"/>
                    <a:pt x="71" y="83"/>
                    <a:pt x="70" y="82"/>
                  </a:cubicBezTo>
                  <a:cubicBezTo>
                    <a:pt x="69" y="82"/>
                    <a:pt x="66" y="80"/>
                    <a:pt x="65" y="80"/>
                  </a:cubicBezTo>
                  <a:cubicBezTo>
                    <a:pt x="63" y="78"/>
                    <a:pt x="60" y="76"/>
                    <a:pt x="59" y="74"/>
                  </a:cubicBezTo>
                  <a:cubicBezTo>
                    <a:pt x="58" y="72"/>
                    <a:pt x="58" y="68"/>
                    <a:pt x="57" y="66"/>
                  </a:cubicBezTo>
                  <a:cubicBezTo>
                    <a:pt x="57" y="65"/>
                    <a:pt x="55" y="63"/>
                    <a:pt x="54" y="62"/>
                  </a:cubicBezTo>
                  <a:cubicBezTo>
                    <a:pt x="54" y="61"/>
                    <a:pt x="56" y="59"/>
                    <a:pt x="55" y="58"/>
                  </a:cubicBezTo>
                  <a:cubicBezTo>
                    <a:pt x="55" y="57"/>
                    <a:pt x="52" y="57"/>
                    <a:pt x="51" y="56"/>
                  </a:cubicBezTo>
                  <a:cubicBezTo>
                    <a:pt x="51" y="56"/>
                    <a:pt x="50" y="54"/>
                    <a:pt x="49" y="54"/>
                  </a:cubicBezTo>
                  <a:cubicBezTo>
                    <a:pt x="48" y="54"/>
                    <a:pt x="46" y="55"/>
                    <a:pt x="46" y="56"/>
                  </a:cubicBezTo>
                  <a:cubicBezTo>
                    <a:pt x="45" y="57"/>
                    <a:pt x="44" y="60"/>
                    <a:pt x="45" y="61"/>
                  </a:cubicBezTo>
                  <a:cubicBezTo>
                    <a:pt x="45" y="62"/>
                    <a:pt x="47" y="63"/>
                    <a:pt x="47" y="64"/>
                  </a:cubicBezTo>
                  <a:cubicBezTo>
                    <a:pt x="47" y="65"/>
                    <a:pt x="45" y="67"/>
                    <a:pt x="45" y="68"/>
                  </a:cubicBezTo>
                  <a:cubicBezTo>
                    <a:pt x="45" y="69"/>
                    <a:pt x="46" y="70"/>
                    <a:pt x="46" y="71"/>
                  </a:cubicBezTo>
                  <a:cubicBezTo>
                    <a:pt x="45" y="72"/>
                    <a:pt x="43" y="74"/>
                    <a:pt x="42" y="74"/>
                  </a:cubicBezTo>
                  <a:cubicBezTo>
                    <a:pt x="41" y="74"/>
                    <a:pt x="40" y="72"/>
                    <a:pt x="39" y="72"/>
                  </a:cubicBezTo>
                  <a:cubicBezTo>
                    <a:pt x="38" y="71"/>
                    <a:pt x="37" y="72"/>
                    <a:pt x="36" y="72"/>
                  </a:cubicBezTo>
                  <a:cubicBezTo>
                    <a:pt x="35" y="73"/>
                    <a:pt x="35" y="75"/>
                    <a:pt x="34" y="75"/>
                  </a:cubicBezTo>
                  <a:cubicBezTo>
                    <a:pt x="34" y="77"/>
                    <a:pt x="33" y="79"/>
                    <a:pt x="32" y="80"/>
                  </a:cubicBezTo>
                  <a:cubicBezTo>
                    <a:pt x="31" y="81"/>
                    <a:pt x="29" y="82"/>
                    <a:pt x="28" y="82"/>
                  </a:cubicBezTo>
                  <a:cubicBezTo>
                    <a:pt x="27" y="83"/>
                    <a:pt x="25" y="81"/>
                    <a:pt x="24" y="81"/>
                  </a:cubicBezTo>
                  <a:cubicBezTo>
                    <a:pt x="23" y="82"/>
                    <a:pt x="20" y="83"/>
                    <a:pt x="19" y="84"/>
                  </a:cubicBezTo>
                  <a:cubicBezTo>
                    <a:pt x="18" y="84"/>
                    <a:pt x="17" y="87"/>
                    <a:pt x="16" y="88"/>
                  </a:cubicBezTo>
                  <a:cubicBezTo>
                    <a:pt x="16" y="88"/>
                    <a:pt x="14" y="89"/>
                    <a:pt x="14" y="90"/>
                  </a:cubicBezTo>
                  <a:cubicBezTo>
                    <a:pt x="13" y="90"/>
                    <a:pt x="10" y="91"/>
                    <a:pt x="9" y="92"/>
                  </a:cubicBezTo>
                  <a:cubicBezTo>
                    <a:pt x="8" y="92"/>
                    <a:pt x="5" y="93"/>
                    <a:pt x="5" y="94"/>
                  </a:cubicBezTo>
                  <a:cubicBezTo>
                    <a:pt x="5" y="95"/>
                    <a:pt x="8" y="95"/>
                    <a:pt x="8" y="96"/>
                  </a:cubicBezTo>
                  <a:cubicBezTo>
                    <a:pt x="8" y="96"/>
                    <a:pt x="7" y="98"/>
                    <a:pt x="7" y="99"/>
                  </a:cubicBezTo>
                  <a:cubicBezTo>
                    <a:pt x="8" y="99"/>
                    <a:pt x="10" y="99"/>
                    <a:pt x="10" y="100"/>
                  </a:cubicBezTo>
                  <a:cubicBezTo>
                    <a:pt x="11" y="101"/>
                    <a:pt x="10" y="102"/>
                    <a:pt x="10" y="103"/>
                  </a:cubicBezTo>
                  <a:cubicBezTo>
                    <a:pt x="10" y="103"/>
                    <a:pt x="8" y="103"/>
                    <a:pt x="8" y="104"/>
                  </a:cubicBezTo>
                  <a:cubicBezTo>
                    <a:pt x="8" y="105"/>
                    <a:pt x="8" y="106"/>
                    <a:pt x="8" y="107"/>
                  </a:cubicBezTo>
                  <a:cubicBezTo>
                    <a:pt x="7" y="107"/>
                    <a:pt x="6" y="108"/>
                    <a:pt x="6" y="108"/>
                  </a:cubicBezTo>
                  <a:cubicBezTo>
                    <a:pt x="6" y="109"/>
                    <a:pt x="8" y="109"/>
                    <a:pt x="8" y="110"/>
                  </a:cubicBezTo>
                  <a:cubicBezTo>
                    <a:pt x="9" y="111"/>
                    <a:pt x="9" y="112"/>
                    <a:pt x="8" y="113"/>
                  </a:cubicBezTo>
                  <a:cubicBezTo>
                    <a:pt x="8" y="113"/>
                    <a:pt x="7" y="114"/>
                    <a:pt x="6" y="114"/>
                  </a:cubicBezTo>
                  <a:cubicBezTo>
                    <a:pt x="5" y="114"/>
                    <a:pt x="4" y="116"/>
                    <a:pt x="4" y="116"/>
                  </a:cubicBezTo>
                  <a:cubicBezTo>
                    <a:pt x="4" y="117"/>
                    <a:pt x="4" y="119"/>
                    <a:pt x="5" y="120"/>
                  </a:cubicBezTo>
                  <a:cubicBezTo>
                    <a:pt x="5" y="121"/>
                    <a:pt x="7" y="122"/>
                    <a:pt x="7" y="123"/>
                  </a:cubicBezTo>
                  <a:cubicBezTo>
                    <a:pt x="8" y="124"/>
                    <a:pt x="7" y="127"/>
                    <a:pt x="7" y="128"/>
                  </a:cubicBezTo>
                  <a:cubicBezTo>
                    <a:pt x="7" y="130"/>
                    <a:pt x="7" y="133"/>
                    <a:pt x="7" y="135"/>
                  </a:cubicBezTo>
                  <a:cubicBezTo>
                    <a:pt x="6" y="135"/>
                    <a:pt x="4" y="136"/>
                    <a:pt x="3" y="137"/>
                  </a:cubicBezTo>
                  <a:cubicBezTo>
                    <a:pt x="3" y="137"/>
                    <a:pt x="1" y="138"/>
                    <a:pt x="0" y="139"/>
                  </a:cubicBezTo>
                  <a:cubicBezTo>
                    <a:pt x="0" y="140"/>
                    <a:pt x="0" y="141"/>
                    <a:pt x="0" y="142"/>
                  </a:cubicBezTo>
                  <a:cubicBezTo>
                    <a:pt x="1" y="143"/>
                    <a:pt x="3" y="144"/>
                    <a:pt x="3" y="145"/>
                  </a:cubicBezTo>
                  <a:cubicBezTo>
                    <a:pt x="4" y="146"/>
                    <a:pt x="5" y="149"/>
                    <a:pt x="6" y="151"/>
                  </a:cubicBezTo>
                  <a:cubicBezTo>
                    <a:pt x="7" y="153"/>
                    <a:pt x="8" y="156"/>
                    <a:pt x="8" y="158"/>
                  </a:cubicBezTo>
                  <a:cubicBezTo>
                    <a:pt x="8" y="159"/>
                    <a:pt x="8" y="162"/>
                    <a:pt x="9" y="163"/>
                  </a:cubicBezTo>
                  <a:cubicBezTo>
                    <a:pt x="9" y="164"/>
                    <a:pt x="13" y="166"/>
                    <a:pt x="14" y="168"/>
                  </a:cubicBezTo>
                  <a:cubicBezTo>
                    <a:pt x="15" y="168"/>
                    <a:pt x="16" y="170"/>
                    <a:pt x="16" y="170"/>
                  </a:cubicBezTo>
                  <a:cubicBezTo>
                    <a:pt x="18" y="171"/>
                    <a:pt x="21" y="170"/>
                    <a:pt x="22" y="170"/>
                  </a:cubicBezTo>
                  <a:cubicBezTo>
                    <a:pt x="24" y="170"/>
                    <a:pt x="26" y="172"/>
                    <a:pt x="28" y="173"/>
                  </a:cubicBezTo>
                  <a:cubicBezTo>
                    <a:pt x="29" y="173"/>
                    <a:pt x="30" y="174"/>
                    <a:pt x="31" y="175"/>
                  </a:cubicBezTo>
                  <a:cubicBezTo>
                    <a:pt x="32" y="177"/>
                    <a:pt x="32" y="180"/>
                    <a:pt x="33" y="182"/>
                  </a:cubicBezTo>
                  <a:cubicBezTo>
                    <a:pt x="34" y="184"/>
                    <a:pt x="37" y="188"/>
                    <a:pt x="39" y="190"/>
                  </a:cubicBezTo>
                  <a:cubicBezTo>
                    <a:pt x="41" y="191"/>
                    <a:pt x="44" y="191"/>
                    <a:pt x="46" y="191"/>
                  </a:cubicBezTo>
                  <a:cubicBezTo>
                    <a:pt x="49" y="191"/>
                    <a:pt x="54" y="188"/>
                    <a:pt x="57" y="187"/>
                  </a:cubicBezTo>
                  <a:cubicBezTo>
                    <a:pt x="58" y="187"/>
                    <a:pt x="62" y="187"/>
                    <a:pt x="64" y="187"/>
                  </a:cubicBezTo>
                  <a:cubicBezTo>
                    <a:pt x="66" y="187"/>
                    <a:pt x="70" y="186"/>
                    <a:pt x="73" y="186"/>
                  </a:cubicBezTo>
                  <a:cubicBezTo>
                    <a:pt x="75" y="186"/>
                    <a:pt x="80" y="186"/>
                    <a:pt x="82" y="186"/>
                  </a:cubicBezTo>
                  <a:cubicBezTo>
                    <a:pt x="83" y="186"/>
                    <a:pt x="86" y="186"/>
                    <a:pt x="87" y="186"/>
                  </a:cubicBezTo>
                  <a:cubicBezTo>
                    <a:pt x="89" y="186"/>
                    <a:pt x="92" y="188"/>
                    <a:pt x="93" y="189"/>
                  </a:cubicBezTo>
                  <a:cubicBezTo>
                    <a:pt x="94" y="190"/>
                    <a:pt x="94" y="192"/>
                    <a:pt x="94" y="193"/>
                  </a:cubicBezTo>
                  <a:cubicBezTo>
                    <a:pt x="95" y="194"/>
                    <a:pt x="100" y="194"/>
                    <a:pt x="101" y="195"/>
                  </a:cubicBezTo>
                  <a:cubicBezTo>
                    <a:pt x="102" y="196"/>
                    <a:pt x="102" y="199"/>
                    <a:pt x="102" y="200"/>
                  </a:cubicBezTo>
                  <a:cubicBezTo>
                    <a:pt x="103" y="201"/>
                    <a:pt x="105" y="202"/>
                    <a:pt x="106" y="203"/>
                  </a:cubicBezTo>
                  <a:cubicBezTo>
                    <a:pt x="109" y="203"/>
                    <a:pt x="113" y="199"/>
                    <a:pt x="115" y="199"/>
                  </a:cubicBezTo>
                  <a:cubicBezTo>
                    <a:pt x="117" y="199"/>
                    <a:pt x="122" y="200"/>
                    <a:pt x="124" y="200"/>
                  </a:cubicBezTo>
                  <a:cubicBezTo>
                    <a:pt x="125" y="201"/>
                    <a:pt x="126" y="202"/>
                    <a:pt x="127" y="202"/>
                  </a:cubicBezTo>
                  <a:cubicBezTo>
                    <a:pt x="129" y="203"/>
                    <a:pt x="133" y="202"/>
                    <a:pt x="134" y="203"/>
                  </a:cubicBezTo>
                  <a:cubicBezTo>
                    <a:pt x="136" y="204"/>
                    <a:pt x="136" y="207"/>
                    <a:pt x="137" y="208"/>
                  </a:cubicBezTo>
                  <a:cubicBezTo>
                    <a:pt x="138" y="209"/>
                    <a:pt x="141" y="211"/>
                    <a:pt x="142" y="213"/>
                  </a:cubicBezTo>
                  <a:cubicBezTo>
                    <a:pt x="143" y="214"/>
                    <a:pt x="146" y="215"/>
                    <a:pt x="147" y="217"/>
                  </a:cubicBezTo>
                  <a:cubicBezTo>
                    <a:pt x="148" y="218"/>
                    <a:pt x="149" y="221"/>
                    <a:pt x="151" y="222"/>
                  </a:cubicBezTo>
                  <a:cubicBezTo>
                    <a:pt x="151" y="223"/>
                    <a:pt x="153" y="222"/>
                    <a:pt x="154" y="223"/>
                  </a:cubicBezTo>
                  <a:cubicBezTo>
                    <a:pt x="155" y="224"/>
                    <a:pt x="158" y="227"/>
                    <a:pt x="159" y="228"/>
                  </a:cubicBezTo>
                  <a:cubicBezTo>
                    <a:pt x="160" y="229"/>
                    <a:pt x="162" y="230"/>
                    <a:pt x="163" y="231"/>
                  </a:cubicBezTo>
                  <a:cubicBezTo>
                    <a:pt x="166" y="232"/>
                    <a:pt x="170" y="234"/>
                    <a:pt x="172" y="236"/>
                  </a:cubicBezTo>
                  <a:cubicBezTo>
                    <a:pt x="173" y="236"/>
                    <a:pt x="175" y="238"/>
                    <a:pt x="176" y="239"/>
                  </a:cubicBezTo>
                  <a:cubicBezTo>
                    <a:pt x="178" y="239"/>
                    <a:pt x="180" y="239"/>
                    <a:pt x="181" y="239"/>
                  </a:cubicBezTo>
                  <a:cubicBezTo>
                    <a:pt x="182" y="240"/>
                    <a:pt x="184" y="241"/>
                    <a:pt x="185" y="242"/>
                  </a:cubicBezTo>
                  <a:cubicBezTo>
                    <a:pt x="186" y="242"/>
                    <a:pt x="189" y="242"/>
                    <a:pt x="190" y="242"/>
                  </a:cubicBezTo>
                  <a:cubicBezTo>
                    <a:pt x="192" y="243"/>
                    <a:pt x="194" y="244"/>
                    <a:pt x="196" y="244"/>
                  </a:cubicBezTo>
                  <a:cubicBezTo>
                    <a:pt x="197" y="244"/>
                    <a:pt x="200" y="244"/>
                    <a:pt x="201" y="245"/>
                  </a:cubicBezTo>
                  <a:cubicBezTo>
                    <a:pt x="203" y="246"/>
                    <a:pt x="207" y="250"/>
                    <a:pt x="209" y="252"/>
                  </a:cubicBezTo>
                  <a:cubicBezTo>
                    <a:pt x="210" y="252"/>
                    <a:pt x="211" y="255"/>
                    <a:pt x="212" y="255"/>
                  </a:cubicBezTo>
                  <a:cubicBezTo>
                    <a:pt x="212" y="256"/>
                    <a:pt x="213" y="255"/>
                    <a:pt x="214" y="256"/>
                  </a:cubicBezTo>
                  <a:cubicBezTo>
                    <a:pt x="215" y="256"/>
                    <a:pt x="215" y="259"/>
                    <a:pt x="215" y="260"/>
                  </a:cubicBezTo>
                  <a:cubicBezTo>
                    <a:pt x="216" y="261"/>
                    <a:pt x="219" y="264"/>
                    <a:pt x="221" y="264"/>
                  </a:cubicBezTo>
                  <a:cubicBezTo>
                    <a:pt x="223" y="265"/>
                    <a:pt x="227" y="265"/>
                    <a:pt x="228" y="266"/>
                  </a:cubicBezTo>
                  <a:cubicBezTo>
                    <a:pt x="230" y="267"/>
                    <a:pt x="231" y="270"/>
                    <a:pt x="233" y="271"/>
                  </a:cubicBezTo>
                  <a:cubicBezTo>
                    <a:pt x="234" y="271"/>
                    <a:pt x="236" y="271"/>
                    <a:pt x="237" y="271"/>
                  </a:cubicBezTo>
                  <a:cubicBezTo>
                    <a:pt x="239" y="271"/>
                    <a:pt x="243" y="271"/>
                    <a:pt x="245" y="272"/>
                  </a:cubicBezTo>
                  <a:cubicBezTo>
                    <a:pt x="246" y="273"/>
                    <a:pt x="247" y="275"/>
                    <a:pt x="248" y="275"/>
                  </a:cubicBezTo>
                  <a:cubicBezTo>
                    <a:pt x="249" y="276"/>
                    <a:pt x="252" y="276"/>
                    <a:pt x="253" y="277"/>
                  </a:cubicBezTo>
                  <a:cubicBezTo>
                    <a:pt x="254" y="278"/>
                    <a:pt x="253" y="281"/>
                    <a:pt x="254" y="282"/>
                  </a:cubicBezTo>
                  <a:cubicBezTo>
                    <a:pt x="255" y="283"/>
                    <a:pt x="259" y="284"/>
                    <a:pt x="260" y="284"/>
                  </a:cubicBezTo>
                  <a:cubicBezTo>
                    <a:pt x="262" y="283"/>
                    <a:pt x="265" y="281"/>
                    <a:pt x="267" y="281"/>
                  </a:cubicBezTo>
                  <a:cubicBezTo>
                    <a:pt x="269" y="281"/>
                    <a:pt x="272" y="282"/>
                    <a:pt x="274" y="281"/>
                  </a:cubicBezTo>
                  <a:cubicBezTo>
                    <a:pt x="276" y="281"/>
                    <a:pt x="281" y="279"/>
                    <a:pt x="283" y="279"/>
                  </a:cubicBezTo>
                  <a:cubicBezTo>
                    <a:pt x="285" y="278"/>
                    <a:pt x="291" y="279"/>
                    <a:pt x="293" y="280"/>
                  </a:cubicBezTo>
                  <a:cubicBezTo>
                    <a:pt x="295" y="280"/>
                    <a:pt x="299" y="282"/>
                    <a:pt x="302" y="282"/>
                  </a:cubicBezTo>
                  <a:cubicBezTo>
                    <a:pt x="303" y="282"/>
                    <a:pt x="307" y="281"/>
                    <a:pt x="309" y="281"/>
                  </a:cubicBezTo>
                  <a:cubicBezTo>
                    <a:pt x="310" y="281"/>
                    <a:pt x="314" y="283"/>
                    <a:pt x="315" y="283"/>
                  </a:cubicBezTo>
                  <a:cubicBezTo>
                    <a:pt x="317" y="284"/>
                    <a:pt x="321" y="284"/>
                    <a:pt x="323" y="285"/>
                  </a:cubicBezTo>
                  <a:cubicBezTo>
                    <a:pt x="324" y="286"/>
                    <a:pt x="327" y="288"/>
                    <a:pt x="329" y="289"/>
                  </a:cubicBezTo>
                  <a:cubicBezTo>
                    <a:pt x="330" y="290"/>
                    <a:pt x="333" y="291"/>
                    <a:pt x="334" y="291"/>
                  </a:cubicBezTo>
                  <a:cubicBezTo>
                    <a:pt x="336" y="293"/>
                    <a:pt x="340" y="297"/>
                    <a:pt x="342" y="298"/>
                  </a:cubicBezTo>
                  <a:cubicBezTo>
                    <a:pt x="343" y="300"/>
                    <a:pt x="348" y="302"/>
                    <a:pt x="349" y="304"/>
                  </a:cubicBezTo>
                  <a:cubicBezTo>
                    <a:pt x="350" y="305"/>
                    <a:pt x="350" y="308"/>
                    <a:pt x="350" y="309"/>
                  </a:cubicBezTo>
                  <a:cubicBezTo>
                    <a:pt x="351" y="311"/>
                    <a:pt x="352" y="313"/>
                    <a:pt x="353" y="315"/>
                  </a:cubicBezTo>
                  <a:cubicBezTo>
                    <a:pt x="354" y="316"/>
                    <a:pt x="356" y="317"/>
                    <a:pt x="357" y="318"/>
                  </a:cubicBezTo>
                  <a:cubicBezTo>
                    <a:pt x="359" y="320"/>
                    <a:pt x="360" y="325"/>
                    <a:pt x="361" y="328"/>
                  </a:cubicBezTo>
                  <a:cubicBezTo>
                    <a:pt x="362" y="329"/>
                    <a:pt x="364" y="331"/>
                    <a:pt x="365" y="333"/>
                  </a:cubicBezTo>
                  <a:cubicBezTo>
                    <a:pt x="365" y="334"/>
                    <a:pt x="364" y="336"/>
                    <a:pt x="364" y="337"/>
                  </a:cubicBezTo>
                  <a:cubicBezTo>
                    <a:pt x="365" y="338"/>
                    <a:pt x="368" y="339"/>
                    <a:pt x="370" y="340"/>
                  </a:cubicBezTo>
                  <a:cubicBezTo>
                    <a:pt x="370" y="340"/>
                    <a:pt x="371" y="342"/>
                    <a:pt x="372" y="342"/>
                  </a:cubicBezTo>
                  <a:cubicBezTo>
                    <a:pt x="373" y="343"/>
                    <a:pt x="377" y="343"/>
                    <a:pt x="378" y="343"/>
                  </a:cubicBezTo>
                  <a:cubicBezTo>
                    <a:pt x="380" y="343"/>
                    <a:pt x="383" y="344"/>
                    <a:pt x="384" y="345"/>
                  </a:cubicBezTo>
                  <a:cubicBezTo>
                    <a:pt x="386" y="345"/>
                    <a:pt x="390" y="345"/>
                    <a:pt x="392" y="346"/>
                  </a:cubicBezTo>
                  <a:cubicBezTo>
                    <a:pt x="394" y="346"/>
                    <a:pt x="398" y="347"/>
                    <a:pt x="399" y="348"/>
                  </a:cubicBezTo>
                  <a:cubicBezTo>
                    <a:pt x="400" y="349"/>
                    <a:pt x="401" y="353"/>
                    <a:pt x="402" y="354"/>
                  </a:cubicBezTo>
                  <a:cubicBezTo>
                    <a:pt x="403" y="355"/>
                    <a:pt x="404" y="356"/>
                    <a:pt x="405" y="356"/>
                  </a:cubicBezTo>
                  <a:cubicBezTo>
                    <a:pt x="407" y="356"/>
                    <a:pt x="410" y="355"/>
                    <a:pt x="412" y="356"/>
                  </a:cubicBezTo>
                  <a:cubicBezTo>
                    <a:pt x="414" y="356"/>
                    <a:pt x="416" y="357"/>
                    <a:pt x="418" y="358"/>
                  </a:cubicBezTo>
                  <a:cubicBezTo>
                    <a:pt x="419" y="358"/>
                    <a:pt x="422" y="359"/>
                    <a:pt x="424" y="359"/>
                  </a:cubicBezTo>
                  <a:cubicBezTo>
                    <a:pt x="425" y="359"/>
                    <a:pt x="427" y="356"/>
                    <a:pt x="428" y="356"/>
                  </a:cubicBezTo>
                  <a:cubicBezTo>
                    <a:pt x="429" y="355"/>
                    <a:pt x="432" y="354"/>
                    <a:pt x="433" y="354"/>
                  </a:cubicBezTo>
                  <a:cubicBezTo>
                    <a:pt x="434" y="353"/>
                    <a:pt x="436" y="352"/>
                    <a:pt x="437" y="352"/>
                  </a:cubicBezTo>
                  <a:cubicBezTo>
                    <a:pt x="439" y="352"/>
                    <a:pt x="443" y="352"/>
                    <a:pt x="444" y="353"/>
                  </a:cubicBezTo>
                  <a:cubicBezTo>
                    <a:pt x="446" y="353"/>
                    <a:pt x="447" y="356"/>
                    <a:pt x="448" y="357"/>
                  </a:cubicBezTo>
                  <a:cubicBezTo>
                    <a:pt x="449" y="358"/>
                    <a:pt x="451" y="360"/>
                    <a:pt x="453" y="360"/>
                  </a:cubicBezTo>
                  <a:cubicBezTo>
                    <a:pt x="454" y="360"/>
                    <a:pt x="457" y="357"/>
                    <a:pt x="458" y="357"/>
                  </a:cubicBezTo>
                  <a:cubicBezTo>
                    <a:pt x="460" y="356"/>
                    <a:pt x="463" y="357"/>
                    <a:pt x="465" y="357"/>
                  </a:cubicBezTo>
                  <a:cubicBezTo>
                    <a:pt x="466" y="358"/>
                    <a:pt x="468" y="362"/>
                    <a:pt x="469" y="363"/>
                  </a:cubicBezTo>
                  <a:cubicBezTo>
                    <a:pt x="470" y="364"/>
                    <a:pt x="472" y="366"/>
                    <a:pt x="473" y="366"/>
                  </a:cubicBezTo>
                  <a:cubicBezTo>
                    <a:pt x="474" y="367"/>
                    <a:pt x="476" y="368"/>
                    <a:pt x="477" y="367"/>
                  </a:cubicBezTo>
                  <a:cubicBezTo>
                    <a:pt x="479" y="367"/>
                    <a:pt x="478" y="364"/>
                    <a:pt x="479" y="363"/>
                  </a:cubicBezTo>
                  <a:cubicBezTo>
                    <a:pt x="480" y="362"/>
                    <a:pt x="483" y="364"/>
                    <a:pt x="484" y="363"/>
                  </a:cubicBezTo>
                  <a:cubicBezTo>
                    <a:pt x="485" y="362"/>
                    <a:pt x="484" y="358"/>
                    <a:pt x="483" y="357"/>
                  </a:cubicBezTo>
                  <a:cubicBezTo>
                    <a:pt x="483" y="355"/>
                    <a:pt x="481" y="353"/>
                    <a:pt x="481" y="352"/>
                  </a:cubicBezTo>
                  <a:cubicBezTo>
                    <a:pt x="481" y="351"/>
                    <a:pt x="481" y="348"/>
                    <a:pt x="481" y="347"/>
                  </a:cubicBezTo>
                  <a:cubicBezTo>
                    <a:pt x="481" y="346"/>
                    <a:pt x="479" y="344"/>
                    <a:pt x="479" y="343"/>
                  </a:cubicBezTo>
                  <a:cubicBezTo>
                    <a:pt x="478" y="341"/>
                    <a:pt x="477" y="336"/>
                    <a:pt x="477" y="333"/>
                  </a:cubicBezTo>
                  <a:cubicBezTo>
                    <a:pt x="476" y="331"/>
                    <a:pt x="476" y="328"/>
                    <a:pt x="476" y="326"/>
                  </a:cubicBezTo>
                  <a:cubicBezTo>
                    <a:pt x="477" y="324"/>
                    <a:pt x="479" y="321"/>
                    <a:pt x="480" y="319"/>
                  </a:cubicBezTo>
                  <a:cubicBezTo>
                    <a:pt x="480" y="318"/>
                    <a:pt x="480" y="314"/>
                    <a:pt x="481" y="312"/>
                  </a:cubicBezTo>
                  <a:cubicBezTo>
                    <a:pt x="482" y="311"/>
                    <a:pt x="486" y="308"/>
                    <a:pt x="487" y="307"/>
                  </a:cubicBezTo>
                  <a:cubicBezTo>
                    <a:pt x="488" y="306"/>
                    <a:pt x="489" y="303"/>
                    <a:pt x="489" y="302"/>
                  </a:cubicBezTo>
                  <a:cubicBezTo>
                    <a:pt x="490" y="302"/>
                    <a:pt x="491" y="301"/>
                    <a:pt x="491" y="30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6581775" y="4843463"/>
              <a:ext cx="41275" cy="61913"/>
            </a:xfrm>
            <a:custGeom>
              <a:avLst/>
              <a:gdLst/>
              <a:ahLst/>
              <a:cxnLst>
                <a:cxn ang="0">
                  <a:pos x="22" y="29"/>
                </a:cxn>
                <a:cxn ang="0">
                  <a:pos x="17" y="34"/>
                </a:cxn>
                <a:cxn ang="0">
                  <a:pos x="13" y="34"/>
                </a:cxn>
                <a:cxn ang="0">
                  <a:pos x="9" y="32"/>
                </a:cxn>
                <a:cxn ang="0">
                  <a:pos x="8" y="29"/>
                </a:cxn>
                <a:cxn ang="0">
                  <a:pos x="6" y="28"/>
                </a:cxn>
                <a:cxn ang="0">
                  <a:pos x="6" y="23"/>
                </a:cxn>
                <a:cxn ang="0">
                  <a:pos x="2" y="21"/>
                </a:cxn>
                <a:cxn ang="0">
                  <a:pos x="1" y="16"/>
                </a:cxn>
                <a:cxn ang="0">
                  <a:pos x="0" y="11"/>
                </a:cxn>
                <a:cxn ang="0">
                  <a:pos x="1" y="8"/>
                </a:cxn>
                <a:cxn ang="0">
                  <a:pos x="0" y="5"/>
                </a:cxn>
                <a:cxn ang="0">
                  <a:pos x="1" y="1"/>
                </a:cxn>
                <a:cxn ang="0">
                  <a:pos x="5" y="1"/>
                </a:cxn>
                <a:cxn ang="0">
                  <a:pos x="7" y="4"/>
                </a:cxn>
                <a:cxn ang="0">
                  <a:pos x="6" y="5"/>
                </a:cxn>
                <a:cxn ang="0">
                  <a:pos x="7" y="10"/>
                </a:cxn>
                <a:cxn ang="0">
                  <a:pos x="12" y="13"/>
                </a:cxn>
                <a:cxn ang="0">
                  <a:pos x="14" y="13"/>
                </a:cxn>
                <a:cxn ang="0">
                  <a:pos x="17" y="16"/>
                </a:cxn>
                <a:cxn ang="0">
                  <a:pos x="21" y="19"/>
                </a:cxn>
                <a:cxn ang="0">
                  <a:pos x="23" y="23"/>
                </a:cxn>
                <a:cxn ang="0">
                  <a:pos x="23" y="26"/>
                </a:cxn>
                <a:cxn ang="0">
                  <a:pos x="22" y="29"/>
                </a:cxn>
              </a:cxnLst>
              <a:rect l="0" t="0" r="r" b="b"/>
              <a:pathLst>
                <a:path w="23" h="35">
                  <a:moveTo>
                    <a:pt x="22" y="29"/>
                  </a:moveTo>
                  <a:cubicBezTo>
                    <a:pt x="21" y="30"/>
                    <a:pt x="19" y="33"/>
                    <a:pt x="17" y="34"/>
                  </a:cubicBezTo>
                  <a:cubicBezTo>
                    <a:pt x="16" y="34"/>
                    <a:pt x="14" y="35"/>
                    <a:pt x="13" y="34"/>
                  </a:cubicBezTo>
                  <a:cubicBezTo>
                    <a:pt x="12" y="34"/>
                    <a:pt x="9" y="33"/>
                    <a:pt x="9" y="32"/>
                  </a:cubicBezTo>
                  <a:cubicBezTo>
                    <a:pt x="8" y="31"/>
                    <a:pt x="8" y="29"/>
                    <a:pt x="8" y="29"/>
                  </a:cubicBezTo>
                  <a:cubicBezTo>
                    <a:pt x="8" y="28"/>
                    <a:pt x="6" y="28"/>
                    <a:pt x="6" y="28"/>
                  </a:cubicBezTo>
                  <a:cubicBezTo>
                    <a:pt x="5" y="27"/>
                    <a:pt x="6" y="24"/>
                    <a:pt x="6" y="23"/>
                  </a:cubicBezTo>
                  <a:cubicBezTo>
                    <a:pt x="5" y="22"/>
                    <a:pt x="3" y="22"/>
                    <a:pt x="2" y="21"/>
                  </a:cubicBezTo>
                  <a:cubicBezTo>
                    <a:pt x="2" y="20"/>
                    <a:pt x="1" y="17"/>
                    <a:pt x="1" y="16"/>
                  </a:cubicBezTo>
                  <a:cubicBezTo>
                    <a:pt x="0" y="15"/>
                    <a:pt x="0" y="12"/>
                    <a:pt x="0" y="11"/>
                  </a:cubicBezTo>
                  <a:cubicBezTo>
                    <a:pt x="1" y="10"/>
                    <a:pt x="1" y="9"/>
                    <a:pt x="1" y="8"/>
                  </a:cubicBezTo>
                  <a:cubicBezTo>
                    <a:pt x="1" y="7"/>
                    <a:pt x="0" y="6"/>
                    <a:pt x="0" y="5"/>
                  </a:cubicBezTo>
                  <a:cubicBezTo>
                    <a:pt x="0" y="4"/>
                    <a:pt x="0" y="2"/>
                    <a:pt x="1" y="1"/>
                  </a:cubicBezTo>
                  <a:cubicBezTo>
                    <a:pt x="2" y="0"/>
                    <a:pt x="4" y="1"/>
                    <a:pt x="5" y="1"/>
                  </a:cubicBezTo>
                  <a:cubicBezTo>
                    <a:pt x="6" y="2"/>
                    <a:pt x="7" y="3"/>
                    <a:pt x="7" y="4"/>
                  </a:cubicBezTo>
                  <a:cubicBezTo>
                    <a:pt x="7" y="4"/>
                    <a:pt x="6" y="5"/>
                    <a:pt x="6" y="5"/>
                  </a:cubicBezTo>
                  <a:cubicBezTo>
                    <a:pt x="6" y="6"/>
                    <a:pt x="6" y="9"/>
                    <a:pt x="7" y="10"/>
                  </a:cubicBezTo>
                  <a:cubicBezTo>
                    <a:pt x="7" y="11"/>
                    <a:pt x="10" y="13"/>
                    <a:pt x="12" y="13"/>
                  </a:cubicBezTo>
                  <a:cubicBezTo>
                    <a:pt x="12" y="14"/>
                    <a:pt x="14" y="13"/>
                    <a:pt x="14" y="13"/>
                  </a:cubicBezTo>
                  <a:cubicBezTo>
                    <a:pt x="15" y="14"/>
                    <a:pt x="16" y="16"/>
                    <a:pt x="17" y="16"/>
                  </a:cubicBezTo>
                  <a:cubicBezTo>
                    <a:pt x="18" y="17"/>
                    <a:pt x="20" y="18"/>
                    <a:pt x="21" y="19"/>
                  </a:cubicBezTo>
                  <a:cubicBezTo>
                    <a:pt x="21" y="20"/>
                    <a:pt x="23" y="22"/>
                    <a:pt x="23" y="23"/>
                  </a:cubicBezTo>
                  <a:cubicBezTo>
                    <a:pt x="23" y="23"/>
                    <a:pt x="23" y="25"/>
                    <a:pt x="23" y="26"/>
                  </a:cubicBezTo>
                  <a:cubicBezTo>
                    <a:pt x="22" y="26"/>
                    <a:pt x="22" y="28"/>
                    <a:pt x="22" y="2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6599238" y="4413250"/>
              <a:ext cx="28575" cy="25400"/>
            </a:xfrm>
            <a:custGeom>
              <a:avLst/>
              <a:gdLst/>
              <a:ahLst/>
              <a:cxnLst>
                <a:cxn ang="0">
                  <a:pos x="16" y="10"/>
                </a:cxn>
                <a:cxn ang="0">
                  <a:pos x="12" y="9"/>
                </a:cxn>
                <a:cxn ang="0">
                  <a:pos x="11" y="5"/>
                </a:cxn>
                <a:cxn ang="0">
                  <a:pos x="9" y="4"/>
                </a:cxn>
                <a:cxn ang="0">
                  <a:pos x="9" y="1"/>
                </a:cxn>
                <a:cxn ang="0">
                  <a:pos x="5" y="0"/>
                </a:cxn>
                <a:cxn ang="0">
                  <a:pos x="1" y="1"/>
                </a:cxn>
                <a:cxn ang="0">
                  <a:pos x="2" y="4"/>
                </a:cxn>
                <a:cxn ang="0">
                  <a:pos x="1" y="7"/>
                </a:cxn>
                <a:cxn ang="0">
                  <a:pos x="5" y="9"/>
                </a:cxn>
                <a:cxn ang="0">
                  <a:pos x="8" y="9"/>
                </a:cxn>
                <a:cxn ang="0">
                  <a:pos x="9" y="12"/>
                </a:cxn>
                <a:cxn ang="0">
                  <a:pos x="13" y="14"/>
                </a:cxn>
                <a:cxn ang="0">
                  <a:pos x="16" y="12"/>
                </a:cxn>
                <a:cxn ang="0">
                  <a:pos x="16" y="10"/>
                </a:cxn>
              </a:cxnLst>
              <a:rect l="0" t="0" r="r" b="b"/>
              <a:pathLst>
                <a:path w="16" h="14">
                  <a:moveTo>
                    <a:pt x="16" y="10"/>
                  </a:moveTo>
                  <a:cubicBezTo>
                    <a:pt x="15" y="9"/>
                    <a:pt x="13" y="10"/>
                    <a:pt x="12" y="9"/>
                  </a:cubicBezTo>
                  <a:cubicBezTo>
                    <a:pt x="11" y="8"/>
                    <a:pt x="12" y="6"/>
                    <a:pt x="11" y="5"/>
                  </a:cubicBezTo>
                  <a:cubicBezTo>
                    <a:pt x="11" y="5"/>
                    <a:pt x="9" y="4"/>
                    <a:pt x="9" y="4"/>
                  </a:cubicBezTo>
                  <a:cubicBezTo>
                    <a:pt x="9" y="3"/>
                    <a:pt x="10" y="1"/>
                    <a:pt x="9" y="1"/>
                  </a:cubicBezTo>
                  <a:cubicBezTo>
                    <a:pt x="8" y="0"/>
                    <a:pt x="6" y="0"/>
                    <a:pt x="5" y="0"/>
                  </a:cubicBezTo>
                  <a:cubicBezTo>
                    <a:pt x="4" y="0"/>
                    <a:pt x="1" y="0"/>
                    <a:pt x="1" y="1"/>
                  </a:cubicBezTo>
                  <a:cubicBezTo>
                    <a:pt x="0" y="2"/>
                    <a:pt x="2" y="3"/>
                    <a:pt x="2" y="4"/>
                  </a:cubicBezTo>
                  <a:cubicBezTo>
                    <a:pt x="2" y="5"/>
                    <a:pt x="1" y="6"/>
                    <a:pt x="1" y="7"/>
                  </a:cubicBezTo>
                  <a:cubicBezTo>
                    <a:pt x="1" y="8"/>
                    <a:pt x="4" y="8"/>
                    <a:pt x="5" y="9"/>
                  </a:cubicBezTo>
                  <a:cubicBezTo>
                    <a:pt x="5" y="9"/>
                    <a:pt x="7" y="9"/>
                    <a:pt x="8" y="9"/>
                  </a:cubicBezTo>
                  <a:cubicBezTo>
                    <a:pt x="8" y="9"/>
                    <a:pt x="8" y="11"/>
                    <a:pt x="9" y="12"/>
                  </a:cubicBezTo>
                  <a:cubicBezTo>
                    <a:pt x="10" y="13"/>
                    <a:pt x="12" y="14"/>
                    <a:pt x="13" y="14"/>
                  </a:cubicBezTo>
                  <a:cubicBezTo>
                    <a:pt x="14" y="14"/>
                    <a:pt x="16" y="13"/>
                    <a:pt x="16" y="12"/>
                  </a:cubicBezTo>
                  <a:cubicBezTo>
                    <a:pt x="16" y="12"/>
                    <a:pt x="16" y="11"/>
                    <a:pt x="16" y="1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6670675" y="4424363"/>
              <a:ext cx="31750" cy="20638"/>
            </a:xfrm>
            <a:custGeom>
              <a:avLst/>
              <a:gdLst/>
              <a:ahLst/>
              <a:cxnLst>
                <a:cxn ang="0">
                  <a:pos x="11" y="3"/>
                </a:cxn>
                <a:cxn ang="0">
                  <a:pos x="7" y="3"/>
                </a:cxn>
                <a:cxn ang="0">
                  <a:pos x="6" y="0"/>
                </a:cxn>
                <a:cxn ang="0">
                  <a:pos x="4" y="2"/>
                </a:cxn>
                <a:cxn ang="0">
                  <a:pos x="3" y="3"/>
                </a:cxn>
                <a:cxn ang="0">
                  <a:pos x="0" y="4"/>
                </a:cxn>
                <a:cxn ang="0">
                  <a:pos x="2" y="6"/>
                </a:cxn>
                <a:cxn ang="0">
                  <a:pos x="2" y="9"/>
                </a:cxn>
                <a:cxn ang="0">
                  <a:pos x="6" y="9"/>
                </a:cxn>
                <a:cxn ang="0">
                  <a:pos x="9" y="7"/>
                </a:cxn>
                <a:cxn ang="0">
                  <a:pos x="12" y="10"/>
                </a:cxn>
                <a:cxn ang="0">
                  <a:pos x="13" y="11"/>
                </a:cxn>
                <a:cxn ang="0">
                  <a:pos x="18" y="9"/>
                </a:cxn>
                <a:cxn ang="0">
                  <a:pos x="16" y="5"/>
                </a:cxn>
                <a:cxn ang="0">
                  <a:pos x="13" y="5"/>
                </a:cxn>
                <a:cxn ang="0">
                  <a:pos x="11" y="3"/>
                </a:cxn>
              </a:cxnLst>
              <a:rect l="0" t="0" r="r" b="b"/>
              <a:pathLst>
                <a:path w="18" h="12">
                  <a:moveTo>
                    <a:pt x="11" y="3"/>
                  </a:moveTo>
                  <a:cubicBezTo>
                    <a:pt x="10" y="3"/>
                    <a:pt x="8" y="4"/>
                    <a:pt x="7" y="3"/>
                  </a:cubicBezTo>
                  <a:cubicBezTo>
                    <a:pt x="7" y="3"/>
                    <a:pt x="7" y="1"/>
                    <a:pt x="6" y="0"/>
                  </a:cubicBezTo>
                  <a:cubicBezTo>
                    <a:pt x="6" y="0"/>
                    <a:pt x="4" y="1"/>
                    <a:pt x="4" y="2"/>
                  </a:cubicBezTo>
                  <a:cubicBezTo>
                    <a:pt x="4" y="2"/>
                    <a:pt x="3" y="3"/>
                    <a:pt x="3" y="3"/>
                  </a:cubicBezTo>
                  <a:cubicBezTo>
                    <a:pt x="3" y="4"/>
                    <a:pt x="1" y="3"/>
                    <a:pt x="0" y="4"/>
                  </a:cubicBezTo>
                  <a:cubicBezTo>
                    <a:pt x="0" y="4"/>
                    <a:pt x="2" y="6"/>
                    <a:pt x="2" y="6"/>
                  </a:cubicBezTo>
                  <a:cubicBezTo>
                    <a:pt x="2" y="7"/>
                    <a:pt x="1" y="8"/>
                    <a:pt x="2" y="9"/>
                  </a:cubicBezTo>
                  <a:cubicBezTo>
                    <a:pt x="3" y="10"/>
                    <a:pt x="5" y="9"/>
                    <a:pt x="6" y="9"/>
                  </a:cubicBezTo>
                  <a:cubicBezTo>
                    <a:pt x="7" y="9"/>
                    <a:pt x="9" y="7"/>
                    <a:pt x="9" y="7"/>
                  </a:cubicBezTo>
                  <a:cubicBezTo>
                    <a:pt x="10" y="8"/>
                    <a:pt x="12" y="9"/>
                    <a:pt x="12" y="10"/>
                  </a:cubicBezTo>
                  <a:cubicBezTo>
                    <a:pt x="12" y="10"/>
                    <a:pt x="13" y="11"/>
                    <a:pt x="13" y="11"/>
                  </a:cubicBezTo>
                  <a:cubicBezTo>
                    <a:pt x="14" y="12"/>
                    <a:pt x="17" y="11"/>
                    <a:pt x="18" y="9"/>
                  </a:cubicBezTo>
                  <a:cubicBezTo>
                    <a:pt x="18" y="8"/>
                    <a:pt x="17" y="6"/>
                    <a:pt x="16" y="5"/>
                  </a:cubicBezTo>
                  <a:cubicBezTo>
                    <a:pt x="15" y="5"/>
                    <a:pt x="13" y="5"/>
                    <a:pt x="13" y="5"/>
                  </a:cubicBezTo>
                  <a:cubicBezTo>
                    <a:pt x="12" y="4"/>
                    <a:pt x="12" y="3"/>
                    <a:pt x="11"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6683375" y="4397375"/>
              <a:ext cx="12700" cy="15875"/>
            </a:xfrm>
            <a:custGeom>
              <a:avLst/>
              <a:gdLst/>
              <a:ahLst/>
              <a:cxnLst>
                <a:cxn ang="0">
                  <a:pos x="6" y="7"/>
                </a:cxn>
                <a:cxn ang="0">
                  <a:pos x="4" y="9"/>
                </a:cxn>
                <a:cxn ang="0">
                  <a:pos x="1" y="8"/>
                </a:cxn>
                <a:cxn ang="0">
                  <a:pos x="0" y="6"/>
                </a:cxn>
                <a:cxn ang="0">
                  <a:pos x="0" y="2"/>
                </a:cxn>
                <a:cxn ang="0">
                  <a:pos x="3" y="0"/>
                </a:cxn>
                <a:cxn ang="0">
                  <a:pos x="4" y="2"/>
                </a:cxn>
                <a:cxn ang="0">
                  <a:pos x="4" y="4"/>
                </a:cxn>
                <a:cxn ang="0">
                  <a:pos x="7" y="4"/>
                </a:cxn>
                <a:cxn ang="0">
                  <a:pos x="6" y="7"/>
                </a:cxn>
              </a:cxnLst>
              <a:rect l="0" t="0" r="r" b="b"/>
              <a:pathLst>
                <a:path w="7" h="9">
                  <a:moveTo>
                    <a:pt x="6" y="7"/>
                  </a:moveTo>
                  <a:cubicBezTo>
                    <a:pt x="6" y="8"/>
                    <a:pt x="5" y="9"/>
                    <a:pt x="4" y="9"/>
                  </a:cubicBezTo>
                  <a:cubicBezTo>
                    <a:pt x="4" y="9"/>
                    <a:pt x="2" y="9"/>
                    <a:pt x="1" y="8"/>
                  </a:cubicBezTo>
                  <a:cubicBezTo>
                    <a:pt x="0" y="8"/>
                    <a:pt x="0" y="6"/>
                    <a:pt x="0" y="6"/>
                  </a:cubicBezTo>
                  <a:cubicBezTo>
                    <a:pt x="0" y="5"/>
                    <a:pt x="0" y="2"/>
                    <a:pt x="0" y="2"/>
                  </a:cubicBezTo>
                  <a:cubicBezTo>
                    <a:pt x="1" y="1"/>
                    <a:pt x="2" y="0"/>
                    <a:pt x="3" y="0"/>
                  </a:cubicBezTo>
                  <a:cubicBezTo>
                    <a:pt x="3" y="0"/>
                    <a:pt x="4" y="1"/>
                    <a:pt x="4" y="2"/>
                  </a:cubicBezTo>
                  <a:cubicBezTo>
                    <a:pt x="4" y="2"/>
                    <a:pt x="3" y="4"/>
                    <a:pt x="4" y="4"/>
                  </a:cubicBezTo>
                  <a:cubicBezTo>
                    <a:pt x="4" y="5"/>
                    <a:pt x="6" y="4"/>
                    <a:pt x="7" y="4"/>
                  </a:cubicBezTo>
                  <a:cubicBezTo>
                    <a:pt x="7" y="5"/>
                    <a:pt x="7" y="6"/>
                    <a:pt x="6" y="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7535863" y="4048125"/>
              <a:ext cx="17462" cy="17463"/>
            </a:xfrm>
            <a:custGeom>
              <a:avLst/>
              <a:gdLst/>
              <a:ahLst/>
              <a:cxnLst>
                <a:cxn ang="0">
                  <a:pos x="8" y="6"/>
                </a:cxn>
                <a:cxn ang="0">
                  <a:pos x="10" y="4"/>
                </a:cxn>
                <a:cxn ang="0">
                  <a:pos x="9" y="1"/>
                </a:cxn>
                <a:cxn ang="0">
                  <a:pos x="7" y="0"/>
                </a:cxn>
                <a:cxn ang="0">
                  <a:pos x="4" y="0"/>
                </a:cxn>
                <a:cxn ang="0">
                  <a:pos x="3" y="3"/>
                </a:cxn>
                <a:cxn ang="0">
                  <a:pos x="1" y="4"/>
                </a:cxn>
                <a:cxn ang="0">
                  <a:pos x="1" y="7"/>
                </a:cxn>
                <a:cxn ang="0">
                  <a:pos x="3" y="8"/>
                </a:cxn>
                <a:cxn ang="0">
                  <a:pos x="4" y="10"/>
                </a:cxn>
                <a:cxn ang="0">
                  <a:pos x="6" y="8"/>
                </a:cxn>
                <a:cxn ang="0">
                  <a:pos x="8" y="6"/>
                </a:cxn>
              </a:cxnLst>
              <a:rect l="0" t="0" r="r" b="b"/>
              <a:pathLst>
                <a:path w="10" h="10">
                  <a:moveTo>
                    <a:pt x="8" y="6"/>
                  </a:moveTo>
                  <a:cubicBezTo>
                    <a:pt x="8" y="5"/>
                    <a:pt x="9" y="4"/>
                    <a:pt x="10" y="4"/>
                  </a:cubicBezTo>
                  <a:cubicBezTo>
                    <a:pt x="10" y="3"/>
                    <a:pt x="9" y="1"/>
                    <a:pt x="9" y="1"/>
                  </a:cubicBezTo>
                  <a:cubicBezTo>
                    <a:pt x="8" y="0"/>
                    <a:pt x="7" y="0"/>
                    <a:pt x="7" y="0"/>
                  </a:cubicBezTo>
                  <a:cubicBezTo>
                    <a:pt x="6" y="0"/>
                    <a:pt x="5" y="0"/>
                    <a:pt x="4" y="0"/>
                  </a:cubicBezTo>
                  <a:cubicBezTo>
                    <a:pt x="4" y="1"/>
                    <a:pt x="4" y="2"/>
                    <a:pt x="3" y="3"/>
                  </a:cubicBezTo>
                  <a:cubicBezTo>
                    <a:pt x="3" y="3"/>
                    <a:pt x="2" y="4"/>
                    <a:pt x="1" y="4"/>
                  </a:cubicBezTo>
                  <a:cubicBezTo>
                    <a:pt x="1" y="5"/>
                    <a:pt x="0" y="6"/>
                    <a:pt x="1" y="7"/>
                  </a:cubicBezTo>
                  <a:cubicBezTo>
                    <a:pt x="1" y="8"/>
                    <a:pt x="2" y="8"/>
                    <a:pt x="3" y="8"/>
                  </a:cubicBezTo>
                  <a:cubicBezTo>
                    <a:pt x="3" y="8"/>
                    <a:pt x="4" y="10"/>
                    <a:pt x="4" y="10"/>
                  </a:cubicBezTo>
                  <a:cubicBezTo>
                    <a:pt x="5" y="10"/>
                    <a:pt x="6" y="9"/>
                    <a:pt x="6" y="8"/>
                  </a:cubicBezTo>
                  <a:cubicBezTo>
                    <a:pt x="6" y="8"/>
                    <a:pt x="7" y="6"/>
                    <a:pt x="8"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7497763" y="4114800"/>
              <a:ext cx="12700" cy="12700"/>
            </a:xfrm>
            <a:custGeom>
              <a:avLst/>
              <a:gdLst/>
              <a:ahLst/>
              <a:cxnLst>
                <a:cxn ang="0">
                  <a:pos x="7" y="3"/>
                </a:cxn>
                <a:cxn ang="0">
                  <a:pos x="5" y="1"/>
                </a:cxn>
                <a:cxn ang="0">
                  <a:pos x="3" y="1"/>
                </a:cxn>
                <a:cxn ang="0">
                  <a:pos x="1" y="1"/>
                </a:cxn>
                <a:cxn ang="0">
                  <a:pos x="0" y="3"/>
                </a:cxn>
                <a:cxn ang="0">
                  <a:pos x="0" y="6"/>
                </a:cxn>
                <a:cxn ang="0">
                  <a:pos x="2" y="7"/>
                </a:cxn>
                <a:cxn ang="0">
                  <a:pos x="5" y="7"/>
                </a:cxn>
                <a:cxn ang="0">
                  <a:pos x="6" y="5"/>
                </a:cxn>
                <a:cxn ang="0">
                  <a:pos x="7" y="3"/>
                </a:cxn>
              </a:cxnLst>
              <a:rect l="0" t="0" r="r" b="b"/>
              <a:pathLst>
                <a:path w="7" h="7">
                  <a:moveTo>
                    <a:pt x="7" y="3"/>
                  </a:moveTo>
                  <a:cubicBezTo>
                    <a:pt x="7" y="2"/>
                    <a:pt x="6" y="1"/>
                    <a:pt x="5" y="1"/>
                  </a:cubicBezTo>
                  <a:cubicBezTo>
                    <a:pt x="4" y="0"/>
                    <a:pt x="3" y="1"/>
                    <a:pt x="3" y="1"/>
                  </a:cubicBezTo>
                  <a:cubicBezTo>
                    <a:pt x="2" y="1"/>
                    <a:pt x="1" y="0"/>
                    <a:pt x="1" y="1"/>
                  </a:cubicBezTo>
                  <a:cubicBezTo>
                    <a:pt x="0" y="1"/>
                    <a:pt x="0" y="3"/>
                    <a:pt x="0" y="3"/>
                  </a:cubicBezTo>
                  <a:cubicBezTo>
                    <a:pt x="0" y="4"/>
                    <a:pt x="0" y="5"/>
                    <a:pt x="0" y="6"/>
                  </a:cubicBezTo>
                  <a:cubicBezTo>
                    <a:pt x="0" y="6"/>
                    <a:pt x="1" y="7"/>
                    <a:pt x="2" y="7"/>
                  </a:cubicBezTo>
                  <a:cubicBezTo>
                    <a:pt x="3" y="7"/>
                    <a:pt x="5" y="7"/>
                    <a:pt x="5" y="7"/>
                  </a:cubicBezTo>
                  <a:cubicBezTo>
                    <a:pt x="6" y="6"/>
                    <a:pt x="6" y="5"/>
                    <a:pt x="6" y="5"/>
                  </a:cubicBezTo>
                  <a:cubicBezTo>
                    <a:pt x="6" y="4"/>
                    <a:pt x="7" y="4"/>
                    <a:pt x="7"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7426325" y="4144963"/>
              <a:ext cx="22225" cy="19050"/>
            </a:xfrm>
            <a:custGeom>
              <a:avLst/>
              <a:gdLst/>
              <a:ahLst/>
              <a:cxnLst>
                <a:cxn ang="0">
                  <a:pos x="12" y="6"/>
                </a:cxn>
                <a:cxn ang="0">
                  <a:pos x="13" y="2"/>
                </a:cxn>
                <a:cxn ang="0">
                  <a:pos x="11" y="0"/>
                </a:cxn>
                <a:cxn ang="0">
                  <a:pos x="7" y="1"/>
                </a:cxn>
                <a:cxn ang="0">
                  <a:pos x="4" y="0"/>
                </a:cxn>
                <a:cxn ang="0">
                  <a:pos x="1" y="1"/>
                </a:cxn>
                <a:cxn ang="0">
                  <a:pos x="1" y="5"/>
                </a:cxn>
                <a:cxn ang="0">
                  <a:pos x="4" y="7"/>
                </a:cxn>
                <a:cxn ang="0">
                  <a:pos x="7" y="10"/>
                </a:cxn>
                <a:cxn ang="0">
                  <a:pos x="10" y="11"/>
                </a:cxn>
                <a:cxn ang="0">
                  <a:pos x="12" y="9"/>
                </a:cxn>
                <a:cxn ang="0">
                  <a:pos x="12" y="6"/>
                </a:cxn>
              </a:cxnLst>
              <a:rect l="0" t="0" r="r" b="b"/>
              <a:pathLst>
                <a:path w="13" h="11">
                  <a:moveTo>
                    <a:pt x="12" y="6"/>
                  </a:moveTo>
                  <a:cubicBezTo>
                    <a:pt x="12" y="5"/>
                    <a:pt x="13" y="3"/>
                    <a:pt x="13" y="2"/>
                  </a:cubicBezTo>
                  <a:cubicBezTo>
                    <a:pt x="12" y="2"/>
                    <a:pt x="12" y="0"/>
                    <a:pt x="11" y="0"/>
                  </a:cubicBezTo>
                  <a:cubicBezTo>
                    <a:pt x="10" y="0"/>
                    <a:pt x="8" y="1"/>
                    <a:pt x="7" y="1"/>
                  </a:cubicBezTo>
                  <a:cubicBezTo>
                    <a:pt x="7" y="1"/>
                    <a:pt x="5" y="0"/>
                    <a:pt x="4" y="0"/>
                  </a:cubicBezTo>
                  <a:cubicBezTo>
                    <a:pt x="3" y="0"/>
                    <a:pt x="2" y="0"/>
                    <a:pt x="1" y="1"/>
                  </a:cubicBezTo>
                  <a:cubicBezTo>
                    <a:pt x="1" y="2"/>
                    <a:pt x="0" y="4"/>
                    <a:pt x="1" y="5"/>
                  </a:cubicBezTo>
                  <a:cubicBezTo>
                    <a:pt x="1" y="6"/>
                    <a:pt x="4" y="6"/>
                    <a:pt x="4" y="7"/>
                  </a:cubicBezTo>
                  <a:cubicBezTo>
                    <a:pt x="5" y="7"/>
                    <a:pt x="6" y="9"/>
                    <a:pt x="7" y="10"/>
                  </a:cubicBezTo>
                  <a:cubicBezTo>
                    <a:pt x="7" y="10"/>
                    <a:pt x="9" y="11"/>
                    <a:pt x="10" y="11"/>
                  </a:cubicBezTo>
                  <a:cubicBezTo>
                    <a:pt x="10" y="11"/>
                    <a:pt x="12" y="10"/>
                    <a:pt x="12" y="9"/>
                  </a:cubicBezTo>
                  <a:cubicBezTo>
                    <a:pt x="13" y="8"/>
                    <a:pt x="12" y="7"/>
                    <a:pt x="12"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7458075" y="4162425"/>
              <a:ext cx="23812" cy="33338"/>
            </a:xfrm>
            <a:custGeom>
              <a:avLst/>
              <a:gdLst/>
              <a:ahLst/>
              <a:cxnLst>
                <a:cxn ang="0">
                  <a:pos x="11" y="0"/>
                </a:cxn>
                <a:cxn ang="0">
                  <a:pos x="8" y="2"/>
                </a:cxn>
                <a:cxn ang="0">
                  <a:pos x="3" y="1"/>
                </a:cxn>
                <a:cxn ang="0">
                  <a:pos x="0" y="5"/>
                </a:cxn>
                <a:cxn ang="0">
                  <a:pos x="0" y="10"/>
                </a:cxn>
                <a:cxn ang="0">
                  <a:pos x="4" y="13"/>
                </a:cxn>
                <a:cxn ang="0">
                  <a:pos x="8" y="18"/>
                </a:cxn>
                <a:cxn ang="0">
                  <a:pos x="11" y="18"/>
                </a:cxn>
                <a:cxn ang="0">
                  <a:pos x="11" y="15"/>
                </a:cxn>
                <a:cxn ang="0">
                  <a:pos x="10" y="11"/>
                </a:cxn>
                <a:cxn ang="0">
                  <a:pos x="13" y="8"/>
                </a:cxn>
                <a:cxn ang="0">
                  <a:pos x="11" y="4"/>
                </a:cxn>
                <a:cxn ang="0">
                  <a:pos x="13" y="1"/>
                </a:cxn>
                <a:cxn ang="0">
                  <a:pos x="11" y="0"/>
                </a:cxn>
              </a:cxnLst>
              <a:rect l="0" t="0" r="r" b="b"/>
              <a:pathLst>
                <a:path w="14" h="19">
                  <a:moveTo>
                    <a:pt x="11" y="0"/>
                  </a:moveTo>
                  <a:cubicBezTo>
                    <a:pt x="10" y="0"/>
                    <a:pt x="9" y="2"/>
                    <a:pt x="8" y="2"/>
                  </a:cubicBezTo>
                  <a:cubicBezTo>
                    <a:pt x="7" y="2"/>
                    <a:pt x="4" y="1"/>
                    <a:pt x="3" y="1"/>
                  </a:cubicBezTo>
                  <a:cubicBezTo>
                    <a:pt x="2" y="2"/>
                    <a:pt x="1" y="4"/>
                    <a:pt x="0" y="5"/>
                  </a:cubicBezTo>
                  <a:cubicBezTo>
                    <a:pt x="0" y="6"/>
                    <a:pt x="0" y="9"/>
                    <a:pt x="0" y="10"/>
                  </a:cubicBezTo>
                  <a:cubicBezTo>
                    <a:pt x="1" y="11"/>
                    <a:pt x="3" y="12"/>
                    <a:pt x="4" y="13"/>
                  </a:cubicBezTo>
                  <a:cubicBezTo>
                    <a:pt x="5" y="14"/>
                    <a:pt x="7" y="18"/>
                    <a:pt x="8" y="18"/>
                  </a:cubicBezTo>
                  <a:cubicBezTo>
                    <a:pt x="9" y="19"/>
                    <a:pt x="10" y="19"/>
                    <a:pt x="11" y="18"/>
                  </a:cubicBezTo>
                  <a:cubicBezTo>
                    <a:pt x="11" y="17"/>
                    <a:pt x="11" y="15"/>
                    <a:pt x="11" y="15"/>
                  </a:cubicBezTo>
                  <a:cubicBezTo>
                    <a:pt x="11" y="14"/>
                    <a:pt x="10" y="12"/>
                    <a:pt x="10" y="11"/>
                  </a:cubicBezTo>
                  <a:cubicBezTo>
                    <a:pt x="10" y="10"/>
                    <a:pt x="13" y="9"/>
                    <a:pt x="13" y="8"/>
                  </a:cubicBezTo>
                  <a:cubicBezTo>
                    <a:pt x="14" y="7"/>
                    <a:pt x="11" y="5"/>
                    <a:pt x="11" y="4"/>
                  </a:cubicBezTo>
                  <a:cubicBezTo>
                    <a:pt x="11" y="3"/>
                    <a:pt x="13" y="2"/>
                    <a:pt x="13" y="1"/>
                  </a:cubicBezTo>
                  <a:cubicBezTo>
                    <a:pt x="12" y="0"/>
                    <a:pt x="11" y="0"/>
                    <a:pt x="11"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7472363" y="4198938"/>
              <a:ext cx="23812" cy="26988"/>
            </a:xfrm>
            <a:custGeom>
              <a:avLst/>
              <a:gdLst/>
              <a:ahLst/>
              <a:cxnLst>
                <a:cxn ang="0">
                  <a:pos x="11" y="6"/>
                </a:cxn>
                <a:cxn ang="0">
                  <a:pos x="6" y="6"/>
                </a:cxn>
                <a:cxn ang="0">
                  <a:pos x="5" y="2"/>
                </a:cxn>
                <a:cxn ang="0">
                  <a:pos x="2" y="0"/>
                </a:cxn>
                <a:cxn ang="0">
                  <a:pos x="0" y="3"/>
                </a:cxn>
                <a:cxn ang="0">
                  <a:pos x="1" y="8"/>
                </a:cxn>
                <a:cxn ang="0">
                  <a:pos x="4" y="11"/>
                </a:cxn>
                <a:cxn ang="0">
                  <a:pos x="7" y="13"/>
                </a:cxn>
                <a:cxn ang="0">
                  <a:pos x="13" y="13"/>
                </a:cxn>
                <a:cxn ang="0">
                  <a:pos x="13" y="11"/>
                </a:cxn>
                <a:cxn ang="0">
                  <a:pos x="11" y="9"/>
                </a:cxn>
                <a:cxn ang="0">
                  <a:pos x="11" y="6"/>
                </a:cxn>
              </a:cxnLst>
              <a:rect l="0" t="0" r="r" b="b"/>
              <a:pathLst>
                <a:path w="14" h="15">
                  <a:moveTo>
                    <a:pt x="11" y="6"/>
                  </a:moveTo>
                  <a:cubicBezTo>
                    <a:pt x="11" y="5"/>
                    <a:pt x="7" y="7"/>
                    <a:pt x="6" y="6"/>
                  </a:cubicBezTo>
                  <a:cubicBezTo>
                    <a:pt x="5" y="6"/>
                    <a:pt x="6" y="3"/>
                    <a:pt x="5" y="2"/>
                  </a:cubicBezTo>
                  <a:cubicBezTo>
                    <a:pt x="4" y="1"/>
                    <a:pt x="3" y="0"/>
                    <a:pt x="2" y="0"/>
                  </a:cubicBezTo>
                  <a:cubicBezTo>
                    <a:pt x="1" y="0"/>
                    <a:pt x="1" y="2"/>
                    <a:pt x="0" y="3"/>
                  </a:cubicBezTo>
                  <a:cubicBezTo>
                    <a:pt x="0" y="4"/>
                    <a:pt x="0" y="7"/>
                    <a:pt x="1" y="8"/>
                  </a:cubicBezTo>
                  <a:cubicBezTo>
                    <a:pt x="1" y="9"/>
                    <a:pt x="3" y="10"/>
                    <a:pt x="4" y="11"/>
                  </a:cubicBezTo>
                  <a:cubicBezTo>
                    <a:pt x="5" y="12"/>
                    <a:pt x="6" y="13"/>
                    <a:pt x="7" y="13"/>
                  </a:cubicBezTo>
                  <a:cubicBezTo>
                    <a:pt x="9" y="14"/>
                    <a:pt x="12" y="15"/>
                    <a:pt x="13" y="13"/>
                  </a:cubicBezTo>
                  <a:cubicBezTo>
                    <a:pt x="14" y="13"/>
                    <a:pt x="13" y="12"/>
                    <a:pt x="13" y="11"/>
                  </a:cubicBezTo>
                  <a:cubicBezTo>
                    <a:pt x="13" y="10"/>
                    <a:pt x="11" y="9"/>
                    <a:pt x="11" y="9"/>
                  </a:cubicBezTo>
                  <a:cubicBezTo>
                    <a:pt x="11" y="8"/>
                    <a:pt x="12" y="6"/>
                    <a:pt x="11"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7351713" y="4146550"/>
              <a:ext cx="20637" cy="17463"/>
            </a:xfrm>
            <a:custGeom>
              <a:avLst/>
              <a:gdLst/>
              <a:ahLst/>
              <a:cxnLst>
                <a:cxn ang="0">
                  <a:pos x="12" y="4"/>
                </a:cxn>
                <a:cxn ang="0">
                  <a:pos x="8" y="4"/>
                </a:cxn>
                <a:cxn ang="0">
                  <a:pos x="5" y="1"/>
                </a:cxn>
                <a:cxn ang="0">
                  <a:pos x="2" y="1"/>
                </a:cxn>
                <a:cxn ang="0">
                  <a:pos x="0" y="3"/>
                </a:cxn>
                <a:cxn ang="0">
                  <a:pos x="2" y="7"/>
                </a:cxn>
                <a:cxn ang="0">
                  <a:pos x="7" y="9"/>
                </a:cxn>
                <a:cxn ang="0">
                  <a:pos x="7" y="8"/>
                </a:cxn>
                <a:cxn ang="0">
                  <a:pos x="11" y="7"/>
                </a:cxn>
                <a:cxn ang="0">
                  <a:pos x="12" y="4"/>
                </a:cxn>
              </a:cxnLst>
              <a:rect l="0" t="0" r="r" b="b"/>
              <a:pathLst>
                <a:path w="12" h="10">
                  <a:moveTo>
                    <a:pt x="12" y="4"/>
                  </a:moveTo>
                  <a:cubicBezTo>
                    <a:pt x="11" y="3"/>
                    <a:pt x="9" y="5"/>
                    <a:pt x="8" y="4"/>
                  </a:cubicBezTo>
                  <a:cubicBezTo>
                    <a:pt x="7" y="4"/>
                    <a:pt x="6" y="1"/>
                    <a:pt x="5" y="1"/>
                  </a:cubicBezTo>
                  <a:cubicBezTo>
                    <a:pt x="4" y="0"/>
                    <a:pt x="2" y="0"/>
                    <a:pt x="2" y="1"/>
                  </a:cubicBezTo>
                  <a:cubicBezTo>
                    <a:pt x="1" y="1"/>
                    <a:pt x="0" y="3"/>
                    <a:pt x="0" y="3"/>
                  </a:cubicBezTo>
                  <a:cubicBezTo>
                    <a:pt x="0" y="5"/>
                    <a:pt x="1" y="7"/>
                    <a:pt x="2" y="7"/>
                  </a:cubicBezTo>
                  <a:cubicBezTo>
                    <a:pt x="3" y="9"/>
                    <a:pt x="6" y="10"/>
                    <a:pt x="7" y="9"/>
                  </a:cubicBezTo>
                  <a:cubicBezTo>
                    <a:pt x="7" y="9"/>
                    <a:pt x="7" y="8"/>
                    <a:pt x="7" y="8"/>
                  </a:cubicBezTo>
                  <a:cubicBezTo>
                    <a:pt x="8" y="7"/>
                    <a:pt x="10" y="8"/>
                    <a:pt x="11" y="7"/>
                  </a:cubicBezTo>
                  <a:cubicBezTo>
                    <a:pt x="11" y="7"/>
                    <a:pt x="12" y="5"/>
                    <a:pt x="12"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7285038" y="4159250"/>
              <a:ext cx="14287" cy="17463"/>
            </a:xfrm>
            <a:custGeom>
              <a:avLst/>
              <a:gdLst/>
              <a:ahLst/>
              <a:cxnLst>
                <a:cxn ang="0">
                  <a:pos x="8" y="5"/>
                </a:cxn>
                <a:cxn ang="0">
                  <a:pos x="7" y="9"/>
                </a:cxn>
                <a:cxn ang="0">
                  <a:pos x="2" y="8"/>
                </a:cxn>
                <a:cxn ang="0">
                  <a:pos x="0" y="3"/>
                </a:cxn>
                <a:cxn ang="0">
                  <a:pos x="2" y="0"/>
                </a:cxn>
                <a:cxn ang="0">
                  <a:pos x="6" y="0"/>
                </a:cxn>
                <a:cxn ang="0">
                  <a:pos x="8" y="3"/>
                </a:cxn>
                <a:cxn ang="0">
                  <a:pos x="8" y="5"/>
                </a:cxn>
              </a:cxnLst>
              <a:rect l="0" t="0" r="r" b="b"/>
              <a:pathLst>
                <a:path w="8" h="10">
                  <a:moveTo>
                    <a:pt x="8" y="5"/>
                  </a:moveTo>
                  <a:cubicBezTo>
                    <a:pt x="8" y="6"/>
                    <a:pt x="8" y="9"/>
                    <a:pt x="7" y="9"/>
                  </a:cubicBezTo>
                  <a:cubicBezTo>
                    <a:pt x="6" y="10"/>
                    <a:pt x="3" y="9"/>
                    <a:pt x="2" y="8"/>
                  </a:cubicBezTo>
                  <a:cubicBezTo>
                    <a:pt x="1" y="7"/>
                    <a:pt x="0" y="4"/>
                    <a:pt x="0" y="3"/>
                  </a:cubicBezTo>
                  <a:cubicBezTo>
                    <a:pt x="0" y="2"/>
                    <a:pt x="1" y="1"/>
                    <a:pt x="2" y="0"/>
                  </a:cubicBezTo>
                  <a:cubicBezTo>
                    <a:pt x="3" y="0"/>
                    <a:pt x="5" y="0"/>
                    <a:pt x="6" y="0"/>
                  </a:cubicBezTo>
                  <a:cubicBezTo>
                    <a:pt x="6" y="1"/>
                    <a:pt x="8" y="2"/>
                    <a:pt x="8" y="3"/>
                  </a:cubicBezTo>
                  <a:cubicBezTo>
                    <a:pt x="8" y="3"/>
                    <a:pt x="8" y="5"/>
                    <a:pt x="8" y="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5130800" y="1309688"/>
              <a:ext cx="284162" cy="225425"/>
            </a:xfrm>
            <a:custGeom>
              <a:avLst/>
              <a:gdLst/>
              <a:ahLst/>
              <a:cxnLst>
                <a:cxn ang="0">
                  <a:pos x="159" y="91"/>
                </a:cxn>
                <a:cxn ang="0">
                  <a:pos x="145" y="94"/>
                </a:cxn>
                <a:cxn ang="0">
                  <a:pos x="134" y="105"/>
                </a:cxn>
                <a:cxn ang="0">
                  <a:pos x="120" y="102"/>
                </a:cxn>
                <a:cxn ang="0">
                  <a:pos x="104" y="100"/>
                </a:cxn>
                <a:cxn ang="0">
                  <a:pos x="93" y="105"/>
                </a:cxn>
                <a:cxn ang="0">
                  <a:pos x="82" y="115"/>
                </a:cxn>
                <a:cxn ang="0">
                  <a:pos x="67" y="121"/>
                </a:cxn>
                <a:cxn ang="0">
                  <a:pos x="60" y="127"/>
                </a:cxn>
                <a:cxn ang="0">
                  <a:pos x="51" y="124"/>
                </a:cxn>
                <a:cxn ang="0">
                  <a:pos x="46" y="119"/>
                </a:cxn>
                <a:cxn ang="0">
                  <a:pos x="42" y="112"/>
                </a:cxn>
                <a:cxn ang="0">
                  <a:pos x="37" y="111"/>
                </a:cxn>
                <a:cxn ang="0">
                  <a:pos x="37" y="106"/>
                </a:cxn>
                <a:cxn ang="0">
                  <a:pos x="30" y="104"/>
                </a:cxn>
                <a:cxn ang="0">
                  <a:pos x="29" y="92"/>
                </a:cxn>
                <a:cxn ang="0">
                  <a:pos x="30" y="83"/>
                </a:cxn>
                <a:cxn ang="0">
                  <a:pos x="26" y="73"/>
                </a:cxn>
                <a:cxn ang="0">
                  <a:pos x="20" y="75"/>
                </a:cxn>
                <a:cxn ang="0">
                  <a:pos x="11" y="70"/>
                </a:cxn>
                <a:cxn ang="0">
                  <a:pos x="5" y="63"/>
                </a:cxn>
                <a:cxn ang="0">
                  <a:pos x="12" y="63"/>
                </a:cxn>
                <a:cxn ang="0">
                  <a:pos x="11" y="57"/>
                </a:cxn>
                <a:cxn ang="0">
                  <a:pos x="7" y="54"/>
                </a:cxn>
                <a:cxn ang="0">
                  <a:pos x="0" y="47"/>
                </a:cxn>
                <a:cxn ang="0">
                  <a:pos x="0" y="38"/>
                </a:cxn>
                <a:cxn ang="0">
                  <a:pos x="5" y="31"/>
                </a:cxn>
                <a:cxn ang="0">
                  <a:pos x="15" y="32"/>
                </a:cxn>
                <a:cxn ang="0">
                  <a:pos x="26" y="27"/>
                </a:cxn>
                <a:cxn ang="0">
                  <a:pos x="32" y="22"/>
                </a:cxn>
                <a:cxn ang="0">
                  <a:pos x="36" y="13"/>
                </a:cxn>
                <a:cxn ang="0">
                  <a:pos x="44" y="19"/>
                </a:cxn>
                <a:cxn ang="0">
                  <a:pos x="49" y="28"/>
                </a:cxn>
                <a:cxn ang="0">
                  <a:pos x="56" y="26"/>
                </a:cxn>
                <a:cxn ang="0">
                  <a:pos x="62" y="27"/>
                </a:cxn>
                <a:cxn ang="0">
                  <a:pos x="73" y="17"/>
                </a:cxn>
                <a:cxn ang="0">
                  <a:pos x="82" y="15"/>
                </a:cxn>
                <a:cxn ang="0">
                  <a:pos x="89" y="22"/>
                </a:cxn>
                <a:cxn ang="0">
                  <a:pos x="95" y="13"/>
                </a:cxn>
                <a:cxn ang="0">
                  <a:pos x="110" y="7"/>
                </a:cxn>
                <a:cxn ang="0">
                  <a:pos x="118" y="0"/>
                </a:cxn>
                <a:cxn ang="0">
                  <a:pos x="123" y="6"/>
                </a:cxn>
                <a:cxn ang="0">
                  <a:pos x="136" y="7"/>
                </a:cxn>
                <a:cxn ang="0">
                  <a:pos x="141" y="18"/>
                </a:cxn>
                <a:cxn ang="0">
                  <a:pos x="144" y="24"/>
                </a:cxn>
                <a:cxn ang="0">
                  <a:pos x="148" y="37"/>
                </a:cxn>
                <a:cxn ang="0">
                  <a:pos x="147" y="49"/>
                </a:cxn>
                <a:cxn ang="0">
                  <a:pos x="151" y="63"/>
                </a:cxn>
                <a:cxn ang="0">
                  <a:pos x="158" y="75"/>
                </a:cxn>
                <a:cxn ang="0">
                  <a:pos x="155" y="81"/>
                </a:cxn>
              </a:cxnLst>
              <a:rect l="0" t="0" r="r" b="b"/>
              <a:pathLst>
                <a:path w="160" h="127">
                  <a:moveTo>
                    <a:pt x="159" y="85"/>
                  </a:moveTo>
                  <a:cubicBezTo>
                    <a:pt x="159" y="86"/>
                    <a:pt x="160" y="90"/>
                    <a:pt x="159" y="91"/>
                  </a:cubicBezTo>
                  <a:cubicBezTo>
                    <a:pt x="158" y="92"/>
                    <a:pt x="154" y="94"/>
                    <a:pt x="152" y="94"/>
                  </a:cubicBezTo>
                  <a:cubicBezTo>
                    <a:pt x="150" y="95"/>
                    <a:pt x="147" y="93"/>
                    <a:pt x="145" y="94"/>
                  </a:cubicBezTo>
                  <a:cubicBezTo>
                    <a:pt x="143" y="95"/>
                    <a:pt x="141" y="100"/>
                    <a:pt x="140" y="101"/>
                  </a:cubicBezTo>
                  <a:cubicBezTo>
                    <a:pt x="139" y="102"/>
                    <a:pt x="136" y="104"/>
                    <a:pt x="134" y="105"/>
                  </a:cubicBezTo>
                  <a:cubicBezTo>
                    <a:pt x="132" y="105"/>
                    <a:pt x="128" y="104"/>
                    <a:pt x="127" y="104"/>
                  </a:cubicBezTo>
                  <a:cubicBezTo>
                    <a:pt x="125" y="104"/>
                    <a:pt x="122" y="102"/>
                    <a:pt x="120" y="102"/>
                  </a:cubicBezTo>
                  <a:cubicBezTo>
                    <a:pt x="118" y="102"/>
                    <a:pt x="113" y="103"/>
                    <a:pt x="110" y="102"/>
                  </a:cubicBezTo>
                  <a:cubicBezTo>
                    <a:pt x="108" y="102"/>
                    <a:pt x="105" y="100"/>
                    <a:pt x="104" y="100"/>
                  </a:cubicBezTo>
                  <a:cubicBezTo>
                    <a:pt x="102" y="100"/>
                    <a:pt x="98" y="100"/>
                    <a:pt x="97" y="101"/>
                  </a:cubicBezTo>
                  <a:cubicBezTo>
                    <a:pt x="96" y="101"/>
                    <a:pt x="94" y="104"/>
                    <a:pt x="93" y="105"/>
                  </a:cubicBezTo>
                  <a:cubicBezTo>
                    <a:pt x="92" y="106"/>
                    <a:pt x="90" y="109"/>
                    <a:pt x="89" y="110"/>
                  </a:cubicBezTo>
                  <a:cubicBezTo>
                    <a:pt x="87" y="112"/>
                    <a:pt x="84" y="114"/>
                    <a:pt x="82" y="115"/>
                  </a:cubicBezTo>
                  <a:cubicBezTo>
                    <a:pt x="80" y="116"/>
                    <a:pt x="77" y="115"/>
                    <a:pt x="75" y="115"/>
                  </a:cubicBezTo>
                  <a:cubicBezTo>
                    <a:pt x="73" y="116"/>
                    <a:pt x="69" y="119"/>
                    <a:pt x="67" y="121"/>
                  </a:cubicBezTo>
                  <a:cubicBezTo>
                    <a:pt x="66" y="121"/>
                    <a:pt x="65" y="123"/>
                    <a:pt x="65" y="124"/>
                  </a:cubicBezTo>
                  <a:cubicBezTo>
                    <a:pt x="64" y="125"/>
                    <a:pt x="61" y="127"/>
                    <a:pt x="60" y="127"/>
                  </a:cubicBezTo>
                  <a:cubicBezTo>
                    <a:pt x="58" y="127"/>
                    <a:pt x="56" y="125"/>
                    <a:pt x="55" y="124"/>
                  </a:cubicBezTo>
                  <a:cubicBezTo>
                    <a:pt x="54" y="124"/>
                    <a:pt x="52" y="124"/>
                    <a:pt x="51" y="124"/>
                  </a:cubicBezTo>
                  <a:cubicBezTo>
                    <a:pt x="51" y="124"/>
                    <a:pt x="51" y="123"/>
                    <a:pt x="50" y="123"/>
                  </a:cubicBezTo>
                  <a:cubicBezTo>
                    <a:pt x="49" y="122"/>
                    <a:pt x="46" y="121"/>
                    <a:pt x="46" y="119"/>
                  </a:cubicBezTo>
                  <a:cubicBezTo>
                    <a:pt x="45" y="118"/>
                    <a:pt x="45" y="115"/>
                    <a:pt x="44" y="113"/>
                  </a:cubicBezTo>
                  <a:cubicBezTo>
                    <a:pt x="44" y="113"/>
                    <a:pt x="43" y="112"/>
                    <a:pt x="42" y="112"/>
                  </a:cubicBezTo>
                  <a:cubicBezTo>
                    <a:pt x="41" y="112"/>
                    <a:pt x="39" y="113"/>
                    <a:pt x="38" y="113"/>
                  </a:cubicBezTo>
                  <a:cubicBezTo>
                    <a:pt x="38" y="113"/>
                    <a:pt x="37" y="111"/>
                    <a:pt x="37" y="111"/>
                  </a:cubicBezTo>
                  <a:cubicBezTo>
                    <a:pt x="37" y="110"/>
                    <a:pt x="38" y="109"/>
                    <a:pt x="38" y="108"/>
                  </a:cubicBezTo>
                  <a:cubicBezTo>
                    <a:pt x="38" y="108"/>
                    <a:pt x="38" y="107"/>
                    <a:pt x="37" y="106"/>
                  </a:cubicBezTo>
                  <a:cubicBezTo>
                    <a:pt x="36" y="106"/>
                    <a:pt x="33" y="107"/>
                    <a:pt x="32" y="106"/>
                  </a:cubicBezTo>
                  <a:cubicBezTo>
                    <a:pt x="31" y="106"/>
                    <a:pt x="30" y="105"/>
                    <a:pt x="30" y="104"/>
                  </a:cubicBezTo>
                  <a:cubicBezTo>
                    <a:pt x="29" y="103"/>
                    <a:pt x="28" y="99"/>
                    <a:pt x="28" y="98"/>
                  </a:cubicBezTo>
                  <a:cubicBezTo>
                    <a:pt x="28" y="96"/>
                    <a:pt x="29" y="94"/>
                    <a:pt x="29" y="92"/>
                  </a:cubicBezTo>
                  <a:cubicBezTo>
                    <a:pt x="29" y="91"/>
                    <a:pt x="26" y="87"/>
                    <a:pt x="26" y="86"/>
                  </a:cubicBezTo>
                  <a:cubicBezTo>
                    <a:pt x="27" y="85"/>
                    <a:pt x="30" y="84"/>
                    <a:pt x="30" y="83"/>
                  </a:cubicBezTo>
                  <a:cubicBezTo>
                    <a:pt x="31" y="81"/>
                    <a:pt x="29" y="78"/>
                    <a:pt x="29" y="76"/>
                  </a:cubicBezTo>
                  <a:cubicBezTo>
                    <a:pt x="28" y="75"/>
                    <a:pt x="27" y="73"/>
                    <a:pt x="26" y="73"/>
                  </a:cubicBezTo>
                  <a:cubicBezTo>
                    <a:pt x="25" y="72"/>
                    <a:pt x="24" y="72"/>
                    <a:pt x="23" y="73"/>
                  </a:cubicBezTo>
                  <a:cubicBezTo>
                    <a:pt x="22" y="73"/>
                    <a:pt x="21" y="75"/>
                    <a:pt x="20" y="75"/>
                  </a:cubicBezTo>
                  <a:cubicBezTo>
                    <a:pt x="18" y="75"/>
                    <a:pt x="16" y="74"/>
                    <a:pt x="15" y="73"/>
                  </a:cubicBezTo>
                  <a:cubicBezTo>
                    <a:pt x="14" y="72"/>
                    <a:pt x="12" y="71"/>
                    <a:pt x="11" y="70"/>
                  </a:cubicBezTo>
                  <a:cubicBezTo>
                    <a:pt x="10" y="69"/>
                    <a:pt x="9" y="67"/>
                    <a:pt x="8" y="67"/>
                  </a:cubicBezTo>
                  <a:cubicBezTo>
                    <a:pt x="7" y="66"/>
                    <a:pt x="5" y="64"/>
                    <a:pt x="5" y="63"/>
                  </a:cubicBezTo>
                  <a:cubicBezTo>
                    <a:pt x="5" y="62"/>
                    <a:pt x="8" y="63"/>
                    <a:pt x="8" y="63"/>
                  </a:cubicBezTo>
                  <a:cubicBezTo>
                    <a:pt x="9" y="63"/>
                    <a:pt x="11" y="64"/>
                    <a:pt x="12" y="63"/>
                  </a:cubicBezTo>
                  <a:cubicBezTo>
                    <a:pt x="12" y="63"/>
                    <a:pt x="12" y="62"/>
                    <a:pt x="12" y="61"/>
                  </a:cubicBezTo>
                  <a:cubicBezTo>
                    <a:pt x="12" y="60"/>
                    <a:pt x="11" y="58"/>
                    <a:pt x="11" y="57"/>
                  </a:cubicBezTo>
                  <a:cubicBezTo>
                    <a:pt x="11" y="56"/>
                    <a:pt x="10" y="54"/>
                    <a:pt x="9" y="53"/>
                  </a:cubicBezTo>
                  <a:cubicBezTo>
                    <a:pt x="9" y="53"/>
                    <a:pt x="7" y="54"/>
                    <a:pt x="7" y="54"/>
                  </a:cubicBezTo>
                  <a:cubicBezTo>
                    <a:pt x="5" y="54"/>
                    <a:pt x="3" y="52"/>
                    <a:pt x="2" y="51"/>
                  </a:cubicBezTo>
                  <a:cubicBezTo>
                    <a:pt x="1" y="50"/>
                    <a:pt x="0" y="48"/>
                    <a:pt x="0" y="47"/>
                  </a:cubicBezTo>
                  <a:cubicBezTo>
                    <a:pt x="0" y="46"/>
                    <a:pt x="2" y="44"/>
                    <a:pt x="2" y="43"/>
                  </a:cubicBezTo>
                  <a:cubicBezTo>
                    <a:pt x="2" y="42"/>
                    <a:pt x="0" y="39"/>
                    <a:pt x="0" y="38"/>
                  </a:cubicBezTo>
                  <a:cubicBezTo>
                    <a:pt x="0" y="37"/>
                    <a:pt x="2" y="34"/>
                    <a:pt x="3" y="33"/>
                  </a:cubicBezTo>
                  <a:cubicBezTo>
                    <a:pt x="3" y="33"/>
                    <a:pt x="4" y="31"/>
                    <a:pt x="5" y="31"/>
                  </a:cubicBezTo>
                  <a:cubicBezTo>
                    <a:pt x="6" y="31"/>
                    <a:pt x="9" y="31"/>
                    <a:pt x="10" y="31"/>
                  </a:cubicBezTo>
                  <a:cubicBezTo>
                    <a:pt x="11" y="32"/>
                    <a:pt x="14" y="32"/>
                    <a:pt x="15" y="32"/>
                  </a:cubicBezTo>
                  <a:cubicBezTo>
                    <a:pt x="17" y="31"/>
                    <a:pt x="21" y="31"/>
                    <a:pt x="23" y="30"/>
                  </a:cubicBezTo>
                  <a:cubicBezTo>
                    <a:pt x="24" y="30"/>
                    <a:pt x="25" y="28"/>
                    <a:pt x="26" y="27"/>
                  </a:cubicBezTo>
                  <a:cubicBezTo>
                    <a:pt x="27" y="27"/>
                    <a:pt x="29" y="27"/>
                    <a:pt x="30" y="26"/>
                  </a:cubicBezTo>
                  <a:cubicBezTo>
                    <a:pt x="31" y="25"/>
                    <a:pt x="32" y="23"/>
                    <a:pt x="32" y="22"/>
                  </a:cubicBezTo>
                  <a:cubicBezTo>
                    <a:pt x="33" y="21"/>
                    <a:pt x="31" y="17"/>
                    <a:pt x="31" y="16"/>
                  </a:cubicBezTo>
                  <a:cubicBezTo>
                    <a:pt x="32" y="15"/>
                    <a:pt x="34" y="14"/>
                    <a:pt x="36" y="13"/>
                  </a:cubicBezTo>
                  <a:cubicBezTo>
                    <a:pt x="37" y="13"/>
                    <a:pt x="38" y="14"/>
                    <a:pt x="39" y="14"/>
                  </a:cubicBezTo>
                  <a:cubicBezTo>
                    <a:pt x="40" y="15"/>
                    <a:pt x="43" y="18"/>
                    <a:pt x="44" y="19"/>
                  </a:cubicBezTo>
                  <a:cubicBezTo>
                    <a:pt x="45" y="21"/>
                    <a:pt x="44" y="24"/>
                    <a:pt x="45" y="25"/>
                  </a:cubicBezTo>
                  <a:cubicBezTo>
                    <a:pt x="45" y="27"/>
                    <a:pt x="48" y="28"/>
                    <a:pt x="49" y="28"/>
                  </a:cubicBezTo>
                  <a:cubicBezTo>
                    <a:pt x="50" y="28"/>
                    <a:pt x="52" y="25"/>
                    <a:pt x="53" y="25"/>
                  </a:cubicBezTo>
                  <a:cubicBezTo>
                    <a:pt x="54" y="24"/>
                    <a:pt x="56" y="25"/>
                    <a:pt x="56" y="26"/>
                  </a:cubicBezTo>
                  <a:cubicBezTo>
                    <a:pt x="57" y="26"/>
                    <a:pt x="58" y="28"/>
                    <a:pt x="59" y="28"/>
                  </a:cubicBezTo>
                  <a:cubicBezTo>
                    <a:pt x="60" y="29"/>
                    <a:pt x="62" y="27"/>
                    <a:pt x="62" y="27"/>
                  </a:cubicBezTo>
                  <a:cubicBezTo>
                    <a:pt x="63" y="26"/>
                    <a:pt x="64" y="23"/>
                    <a:pt x="65" y="22"/>
                  </a:cubicBezTo>
                  <a:cubicBezTo>
                    <a:pt x="67" y="20"/>
                    <a:pt x="71" y="19"/>
                    <a:pt x="73" y="17"/>
                  </a:cubicBezTo>
                  <a:cubicBezTo>
                    <a:pt x="74" y="17"/>
                    <a:pt x="76" y="14"/>
                    <a:pt x="78" y="14"/>
                  </a:cubicBezTo>
                  <a:cubicBezTo>
                    <a:pt x="79" y="14"/>
                    <a:pt x="81" y="14"/>
                    <a:pt x="82" y="15"/>
                  </a:cubicBezTo>
                  <a:cubicBezTo>
                    <a:pt x="83" y="15"/>
                    <a:pt x="84" y="18"/>
                    <a:pt x="85" y="19"/>
                  </a:cubicBezTo>
                  <a:cubicBezTo>
                    <a:pt x="86" y="20"/>
                    <a:pt x="88" y="22"/>
                    <a:pt x="89" y="22"/>
                  </a:cubicBezTo>
                  <a:cubicBezTo>
                    <a:pt x="91" y="21"/>
                    <a:pt x="93" y="18"/>
                    <a:pt x="94" y="17"/>
                  </a:cubicBezTo>
                  <a:cubicBezTo>
                    <a:pt x="94" y="16"/>
                    <a:pt x="95" y="14"/>
                    <a:pt x="95" y="13"/>
                  </a:cubicBezTo>
                  <a:cubicBezTo>
                    <a:pt x="96" y="12"/>
                    <a:pt x="98" y="11"/>
                    <a:pt x="99" y="11"/>
                  </a:cubicBezTo>
                  <a:cubicBezTo>
                    <a:pt x="102" y="9"/>
                    <a:pt x="108" y="9"/>
                    <a:pt x="110" y="7"/>
                  </a:cubicBezTo>
                  <a:cubicBezTo>
                    <a:pt x="111" y="6"/>
                    <a:pt x="112" y="5"/>
                    <a:pt x="113" y="4"/>
                  </a:cubicBezTo>
                  <a:cubicBezTo>
                    <a:pt x="114" y="3"/>
                    <a:pt x="116" y="0"/>
                    <a:pt x="118" y="0"/>
                  </a:cubicBezTo>
                  <a:cubicBezTo>
                    <a:pt x="119" y="1"/>
                    <a:pt x="118" y="5"/>
                    <a:pt x="120" y="6"/>
                  </a:cubicBezTo>
                  <a:cubicBezTo>
                    <a:pt x="120" y="6"/>
                    <a:pt x="122" y="6"/>
                    <a:pt x="123" y="6"/>
                  </a:cubicBezTo>
                  <a:cubicBezTo>
                    <a:pt x="125" y="6"/>
                    <a:pt x="128" y="5"/>
                    <a:pt x="130" y="6"/>
                  </a:cubicBezTo>
                  <a:cubicBezTo>
                    <a:pt x="132" y="6"/>
                    <a:pt x="135" y="6"/>
                    <a:pt x="136" y="7"/>
                  </a:cubicBezTo>
                  <a:cubicBezTo>
                    <a:pt x="137" y="8"/>
                    <a:pt x="137" y="11"/>
                    <a:pt x="138" y="12"/>
                  </a:cubicBezTo>
                  <a:cubicBezTo>
                    <a:pt x="138" y="14"/>
                    <a:pt x="140" y="17"/>
                    <a:pt x="141" y="18"/>
                  </a:cubicBezTo>
                  <a:cubicBezTo>
                    <a:pt x="142" y="19"/>
                    <a:pt x="143" y="19"/>
                    <a:pt x="144" y="19"/>
                  </a:cubicBezTo>
                  <a:cubicBezTo>
                    <a:pt x="144" y="21"/>
                    <a:pt x="144" y="23"/>
                    <a:pt x="144" y="24"/>
                  </a:cubicBezTo>
                  <a:cubicBezTo>
                    <a:pt x="144" y="26"/>
                    <a:pt x="144" y="29"/>
                    <a:pt x="144" y="30"/>
                  </a:cubicBezTo>
                  <a:cubicBezTo>
                    <a:pt x="145" y="32"/>
                    <a:pt x="147" y="35"/>
                    <a:pt x="148" y="37"/>
                  </a:cubicBezTo>
                  <a:cubicBezTo>
                    <a:pt x="149" y="38"/>
                    <a:pt x="152" y="40"/>
                    <a:pt x="152" y="42"/>
                  </a:cubicBezTo>
                  <a:cubicBezTo>
                    <a:pt x="152" y="44"/>
                    <a:pt x="148" y="47"/>
                    <a:pt x="147" y="49"/>
                  </a:cubicBezTo>
                  <a:cubicBezTo>
                    <a:pt x="146" y="51"/>
                    <a:pt x="145" y="55"/>
                    <a:pt x="145" y="57"/>
                  </a:cubicBezTo>
                  <a:cubicBezTo>
                    <a:pt x="146" y="59"/>
                    <a:pt x="149" y="62"/>
                    <a:pt x="151" y="63"/>
                  </a:cubicBezTo>
                  <a:cubicBezTo>
                    <a:pt x="152" y="65"/>
                    <a:pt x="157" y="68"/>
                    <a:pt x="158" y="70"/>
                  </a:cubicBezTo>
                  <a:cubicBezTo>
                    <a:pt x="158" y="71"/>
                    <a:pt x="159" y="73"/>
                    <a:pt x="158" y="75"/>
                  </a:cubicBezTo>
                  <a:cubicBezTo>
                    <a:pt x="158" y="76"/>
                    <a:pt x="155" y="77"/>
                    <a:pt x="154" y="78"/>
                  </a:cubicBezTo>
                  <a:cubicBezTo>
                    <a:pt x="154" y="79"/>
                    <a:pt x="155" y="80"/>
                    <a:pt x="155" y="81"/>
                  </a:cubicBezTo>
                  <a:cubicBezTo>
                    <a:pt x="156" y="82"/>
                    <a:pt x="158" y="84"/>
                    <a:pt x="159" y="8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6589713" y="1054100"/>
              <a:ext cx="428625" cy="403225"/>
            </a:xfrm>
            <a:custGeom>
              <a:avLst/>
              <a:gdLst/>
              <a:ahLst/>
              <a:cxnLst>
                <a:cxn ang="0">
                  <a:pos x="240" y="218"/>
                </a:cxn>
                <a:cxn ang="0">
                  <a:pos x="233" y="225"/>
                </a:cxn>
                <a:cxn ang="0">
                  <a:pos x="219" y="226"/>
                </a:cxn>
                <a:cxn ang="0">
                  <a:pos x="214" y="219"/>
                </a:cxn>
                <a:cxn ang="0">
                  <a:pos x="213" y="205"/>
                </a:cxn>
                <a:cxn ang="0">
                  <a:pos x="193" y="184"/>
                </a:cxn>
                <a:cxn ang="0">
                  <a:pos x="186" y="188"/>
                </a:cxn>
                <a:cxn ang="0">
                  <a:pos x="182" y="203"/>
                </a:cxn>
                <a:cxn ang="0">
                  <a:pos x="166" y="199"/>
                </a:cxn>
                <a:cxn ang="0">
                  <a:pos x="154" y="193"/>
                </a:cxn>
                <a:cxn ang="0">
                  <a:pos x="139" y="190"/>
                </a:cxn>
                <a:cxn ang="0">
                  <a:pos x="128" y="192"/>
                </a:cxn>
                <a:cxn ang="0">
                  <a:pos x="122" y="198"/>
                </a:cxn>
                <a:cxn ang="0">
                  <a:pos x="125" y="206"/>
                </a:cxn>
                <a:cxn ang="0">
                  <a:pos x="123" y="213"/>
                </a:cxn>
                <a:cxn ang="0">
                  <a:pos x="114" y="221"/>
                </a:cxn>
                <a:cxn ang="0">
                  <a:pos x="107" y="216"/>
                </a:cxn>
                <a:cxn ang="0">
                  <a:pos x="99" y="190"/>
                </a:cxn>
                <a:cxn ang="0">
                  <a:pos x="79" y="176"/>
                </a:cxn>
                <a:cxn ang="0">
                  <a:pos x="58" y="183"/>
                </a:cxn>
                <a:cxn ang="0">
                  <a:pos x="42" y="188"/>
                </a:cxn>
                <a:cxn ang="0">
                  <a:pos x="31" y="179"/>
                </a:cxn>
                <a:cxn ang="0">
                  <a:pos x="25" y="159"/>
                </a:cxn>
                <a:cxn ang="0">
                  <a:pos x="8" y="138"/>
                </a:cxn>
                <a:cxn ang="0">
                  <a:pos x="20" y="118"/>
                </a:cxn>
                <a:cxn ang="0">
                  <a:pos x="1" y="90"/>
                </a:cxn>
                <a:cxn ang="0">
                  <a:pos x="16" y="68"/>
                </a:cxn>
                <a:cxn ang="0">
                  <a:pos x="27" y="44"/>
                </a:cxn>
                <a:cxn ang="0">
                  <a:pos x="46" y="21"/>
                </a:cxn>
                <a:cxn ang="0">
                  <a:pos x="56" y="3"/>
                </a:cxn>
                <a:cxn ang="0">
                  <a:pos x="73" y="6"/>
                </a:cxn>
                <a:cxn ang="0">
                  <a:pos x="91" y="11"/>
                </a:cxn>
                <a:cxn ang="0">
                  <a:pos x="110" y="10"/>
                </a:cxn>
                <a:cxn ang="0">
                  <a:pos x="123" y="13"/>
                </a:cxn>
                <a:cxn ang="0">
                  <a:pos x="136" y="19"/>
                </a:cxn>
                <a:cxn ang="0">
                  <a:pos x="155" y="13"/>
                </a:cxn>
                <a:cxn ang="0">
                  <a:pos x="170" y="15"/>
                </a:cxn>
                <a:cxn ang="0">
                  <a:pos x="185" y="18"/>
                </a:cxn>
                <a:cxn ang="0">
                  <a:pos x="197" y="20"/>
                </a:cxn>
                <a:cxn ang="0">
                  <a:pos x="202" y="28"/>
                </a:cxn>
                <a:cxn ang="0">
                  <a:pos x="190" y="43"/>
                </a:cxn>
                <a:cxn ang="0">
                  <a:pos x="180" y="52"/>
                </a:cxn>
                <a:cxn ang="0">
                  <a:pos x="170" y="59"/>
                </a:cxn>
                <a:cxn ang="0">
                  <a:pos x="161" y="72"/>
                </a:cxn>
                <a:cxn ang="0">
                  <a:pos x="161" y="79"/>
                </a:cxn>
                <a:cxn ang="0">
                  <a:pos x="165" y="91"/>
                </a:cxn>
                <a:cxn ang="0">
                  <a:pos x="177" y="85"/>
                </a:cxn>
                <a:cxn ang="0">
                  <a:pos x="193" y="95"/>
                </a:cxn>
                <a:cxn ang="0">
                  <a:pos x="199" y="103"/>
                </a:cxn>
                <a:cxn ang="0">
                  <a:pos x="187" y="118"/>
                </a:cxn>
                <a:cxn ang="0">
                  <a:pos x="180" y="127"/>
                </a:cxn>
                <a:cxn ang="0">
                  <a:pos x="179" y="139"/>
                </a:cxn>
                <a:cxn ang="0">
                  <a:pos x="192" y="138"/>
                </a:cxn>
                <a:cxn ang="0">
                  <a:pos x="198" y="151"/>
                </a:cxn>
                <a:cxn ang="0">
                  <a:pos x="190" y="165"/>
                </a:cxn>
                <a:cxn ang="0">
                  <a:pos x="206" y="174"/>
                </a:cxn>
                <a:cxn ang="0">
                  <a:pos x="218" y="185"/>
                </a:cxn>
                <a:cxn ang="0">
                  <a:pos x="228" y="196"/>
                </a:cxn>
                <a:cxn ang="0">
                  <a:pos x="242" y="209"/>
                </a:cxn>
              </a:cxnLst>
              <a:rect l="0" t="0" r="r" b="b"/>
              <a:pathLst>
                <a:path w="243" h="228">
                  <a:moveTo>
                    <a:pt x="242" y="209"/>
                  </a:moveTo>
                  <a:cubicBezTo>
                    <a:pt x="243" y="210"/>
                    <a:pt x="243" y="214"/>
                    <a:pt x="242" y="215"/>
                  </a:cubicBezTo>
                  <a:cubicBezTo>
                    <a:pt x="242" y="216"/>
                    <a:pt x="241" y="217"/>
                    <a:pt x="240" y="218"/>
                  </a:cubicBezTo>
                  <a:cubicBezTo>
                    <a:pt x="239" y="218"/>
                    <a:pt x="237" y="217"/>
                    <a:pt x="236" y="218"/>
                  </a:cubicBezTo>
                  <a:cubicBezTo>
                    <a:pt x="235" y="218"/>
                    <a:pt x="234" y="220"/>
                    <a:pt x="234" y="221"/>
                  </a:cubicBezTo>
                  <a:cubicBezTo>
                    <a:pt x="233" y="222"/>
                    <a:pt x="234" y="224"/>
                    <a:pt x="233" y="225"/>
                  </a:cubicBezTo>
                  <a:cubicBezTo>
                    <a:pt x="233" y="226"/>
                    <a:pt x="230" y="226"/>
                    <a:pt x="228" y="226"/>
                  </a:cubicBezTo>
                  <a:cubicBezTo>
                    <a:pt x="228" y="226"/>
                    <a:pt x="226" y="228"/>
                    <a:pt x="225" y="228"/>
                  </a:cubicBezTo>
                  <a:cubicBezTo>
                    <a:pt x="224" y="228"/>
                    <a:pt x="221" y="226"/>
                    <a:pt x="219" y="226"/>
                  </a:cubicBezTo>
                  <a:cubicBezTo>
                    <a:pt x="218" y="226"/>
                    <a:pt x="216" y="226"/>
                    <a:pt x="214" y="226"/>
                  </a:cubicBezTo>
                  <a:cubicBezTo>
                    <a:pt x="214" y="226"/>
                    <a:pt x="213" y="224"/>
                    <a:pt x="213" y="224"/>
                  </a:cubicBezTo>
                  <a:cubicBezTo>
                    <a:pt x="213" y="224"/>
                    <a:pt x="212" y="222"/>
                    <a:pt x="214" y="219"/>
                  </a:cubicBezTo>
                  <a:cubicBezTo>
                    <a:pt x="215" y="217"/>
                    <a:pt x="217" y="216"/>
                    <a:pt x="217" y="215"/>
                  </a:cubicBezTo>
                  <a:cubicBezTo>
                    <a:pt x="218" y="214"/>
                    <a:pt x="218" y="212"/>
                    <a:pt x="218" y="210"/>
                  </a:cubicBezTo>
                  <a:cubicBezTo>
                    <a:pt x="217" y="209"/>
                    <a:pt x="214" y="207"/>
                    <a:pt x="213" y="205"/>
                  </a:cubicBezTo>
                  <a:cubicBezTo>
                    <a:pt x="211" y="204"/>
                    <a:pt x="208" y="200"/>
                    <a:pt x="207" y="198"/>
                  </a:cubicBezTo>
                  <a:cubicBezTo>
                    <a:pt x="206" y="197"/>
                    <a:pt x="203" y="194"/>
                    <a:pt x="202" y="192"/>
                  </a:cubicBezTo>
                  <a:cubicBezTo>
                    <a:pt x="200" y="190"/>
                    <a:pt x="196" y="186"/>
                    <a:pt x="193" y="184"/>
                  </a:cubicBezTo>
                  <a:cubicBezTo>
                    <a:pt x="192" y="184"/>
                    <a:pt x="191" y="182"/>
                    <a:pt x="190" y="182"/>
                  </a:cubicBezTo>
                  <a:cubicBezTo>
                    <a:pt x="189" y="181"/>
                    <a:pt x="187" y="182"/>
                    <a:pt x="186" y="183"/>
                  </a:cubicBezTo>
                  <a:cubicBezTo>
                    <a:pt x="185" y="184"/>
                    <a:pt x="185" y="187"/>
                    <a:pt x="186" y="188"/>
                  </a:cubicBezTo>
                  <a:cubicBezTo>
                    <a:pt x="186" y="189"/>
                    <a:pt x="187" y="192"/>
                    <a:pt x="187" y="193"/>
                  </a:cubicBezTo>
                  <a:cubicBezTo>
                    <a:pt x="188" y="194"/>
                    <a:pt x="188" y="197"/>
                    <a:pt x="187" y="199"/>
                  </a:cubicBezTo>
                  <a:cubicBezTo>
                    <a:pt x="187" y="200"/>
                    <a:pt x="183" y="203"/>
                    <a:pt x="182" y="203"/>
                  </a:cubicBezTo>
                  <a:cubicBezTo>
                    <a:pt x="180" y="204"/>
                    <a:pt x="177" y="204"/>
                    <a:pt x="175" y="203"/>
                  </a:cubicBezTo>
                  <a:cubicBezTo>
                    <a:pt x="174" y="203"/>
                    <a:pt x="173" y="200"/>
                    <a:pt x="171" y="199"/>
                  </a:cubicBezTo>
                  <a:cubicBezTo>
                    <a:pt x="170" y="198"/>
                    <a:pt x="167" y="199"/>
                    <a:pt x="166" y="199"/>
                  </a:cubicBezTo>
                  <a:cubicBezTo>
                    <a:pt x="165" y="198"/>
                    <a:pt x="165" y="196"/>
                    <a:pt x="164" y="195"/>
                  </a:cubicBezTo>
                  <a:cubicBezTo>
                    <a:pt x="162" y="195"/>
                    <a:pt x="159" y="196"/>
                    <a:pt x="158" y="195"/>
                  </a:cubicBezTo>
                  <a:cubicBezTo>
                    <a:pt x="157" y="195"/>
                    <a:pt x="155" y="193"/>
                    <a:pt x="154" y="193"/>
                  </a:cubicBezTo>
                  <a:cubicBezTo>
                    <a:pt x="153" y="192"/>
                    <a:pt x="150" y="193"/>
                    <a:pt x="149" y="193"/>
                  </a:cubicBezTo>
                  <a:cubicBezTo>
                    <a:pt x="147" y="193"/>
                    <a:pt x="144" y="193"/>
                    <a:pt x="143" y="192"/>
                  </a:cubicBezTo>
                  <a:cubicBezTo>
                    <a:pt x="142" y="192"/>
                    <a:pt x="140" y="190"/>
                    <a:pt x="139" y="190"/>
                  </a:cubicBezTo>
                  <a:cubicBezTo>
                    <a:pt x="138" y="189"/>
                    <a:pt x="135" y="188"/>
                    <a:pt x="134" y="189"/>
                  </a:cubicBezTo>
                  <a:cubicBezTo>
                    <a:pt x="133" y="189"/>
                    <a:pt x="133" y="192"/>
                    <a:pt x="132" y="192"/>
                  </a:cubicBezTo>
                  <a:cubicBezTo>
                    <a:pt x="131" y="193"/>
                    <a:pt x="128" y="192"/>
                    <a:pt x="128" y="192"/>
                  </a:cubicBezTo>
                  <a:cubicBezTo>
                    <a:pt x="127" y="193"/>
                    <a:pt x="127" y="195"/>
                    <a:pt x="126" y="196"/>
                  </a:cubicBezTo>
                  <a:cubicBezTo>
                    <a:pt x="126" y="196"/>
                    <a:pt x="125" y="198"/>
                    <a:pt x="125" y="198"/>
                  </a:cubicBezTo>
                  <a:cubicBezTo>
                    <a:pt x="124" y="198"/>
                    <a:pt x="122" y="198"/>
                    <a:pt x="122" y="198"/>
                  </a:cubicBezTo>
                  <a:cubicBezTo>
                    <a:pt x="121" y="199"/>
                    <a:pt x="119" y="201"/>
                    <a:pt x="118" y="203"/>
                  </a:cubicBezTo>
                  <a:cubicBezTo>
                    <a:pt x="118" y="203"/>
                    <a:pt x="118" y="205"/>
                    <a:pt x="119" y="205"/>
                  </a:cubicBezTo>
                  <a:cubicBezTo>
                    <a:pt x="120" y="206"/>
                    <a:pt x="123" y="205"/>
                    <a:pt x="125" y="206"/>
                  </a:cubicBezTo>
                  <a:cubicBezTo>
                    <a:pt x="125" y="206"/>
                    <a:pt x="127" y="207"/>
                    <a:pt x="128" y="208"/>
                  </a:cubicBezTo>
                  <a:cubicBezTo>
                    <a:pt x="128" y="209"/>
                    <a:pt x="128" y="211"/>
                    <a:pt x="127" y="212"/>
                  </a:cubicBezTo>
                  <a:cubicBezTo>
                    <a:pt x="127" y="212"/>
                    <a:pt x="124" y="212"/>
                    <a:pt x="123" y="213"/>
                  </a:cubicBezTo>
                  <a:cubicBezTo>
                    <a:pt x="123" y="214"/>
                    <a:pt x="123" y="216"/>
                    <a:pt x="123" y="217"/>
                  </a:cubicBezTo>
                  <a:cubicBezTo>
                    <a:pt x="122" y="219"/>
                    <a:pt x="121" y="221"/>
                    <a:pt x="119" y="222"/>
                  </a:cubicBezTo>
                  <a:cubicBezTo>
                    <a:pt x="118" y="222"/>
                    <a:pt x="115" y="221"/>
                    <a:pt x="114" y="221"/>
                  </a:cubicBezTo>
                  <a:cubicBezTo>
                    <a:pt x="113" y="221"/>
                    <a:pt x="110" y="222"/>
                    <a:pt x="109" y="221"/>
                  </a:cubicBezTo>
                  <a:cubicBezTo>
                    <a:pt x="109" y="221"/>
                    <a:pt x="108" y="221"/>
                    <a:pt x="107" y="220"/>
                  </a:cubicBezTo>
                  <a:cubicBezTo>
                    <a:pt x="107" y="218"/>
                    <a:pt x="107" y="217"/>
                    <a:pt x="107" y="216"/>
                  </a:cubicBezTo>
                  <a:cubicBezTo>
                    <a:pt x="106" y="214"/>
                    <a:pt x="101" y="212"/>
                    <a:pt x="100" y="210"/>
                  </a:cubicBezTo>
                  <a:cubicBezTo>
                    <a:pt x="99" y="207"/>
                    <a:pt x="100" y="201"/>
                    <a:pt x="100" y="199"/>
                  </a:cubicBezTo>
                  <a:cubicBezTo>
                    <a:pt x="100" y="197"/>
                    <a:pt x="100" y="192"/>
                    <a:pt x="99" y="190"/>
                  </a:cubicBezTo>
                  <a:cubicBezTo>
                    <a:pt x="99" y="188"/>
                    <a:pt x="97" y="182"/>
                    <a:pt x="95" y="181"/>
                  </a:cubicBezTo>
                  <a:cubicBezTo>
                    <a:pt x="93" y="179"/>
                    <a:pt x="87" y="181"/>
                    <a:pt x="85" y="180"/>
                  </a:cubicBezTo>
                  <a:cubicBezTo>
                    <a:pt x="83" y="179"/>
                    <a:pt x="81" y="177"/>
                    <a:pt x="79" y="176"/>
                  </a:cubicBezTo>
                  <a:cubicBezTo>
                    <a:pt x="77" y="176"/>
                    <a:pt x="71" y="177"/>
                    <a:pt x="68" y="178"/>
                  </a:cubicBezTo>
                  <a:cubicBezTo>
                    <a:pt x="67" y="178"/>
                    <a:pt x="65" y="181"/>
                    <a:pt x="64" y="182"/>
                  </a:cubicBezTo>
                  <a:cubicBezTo>
                    <a:pt x="62" y="182"/>
                    <a:pt x="59" y="182"/>
                    <a:pt x="58" y="183"/>
                  </a:cubicBezTo>
                  <a:cubicBezTo>
                    <a:pt x="56" y="183"/>
                    <a:pt x="55" y="187"/>
                    <a:pt x="54" y="188"/>
                  </a:cubicBezTo>
                  <a:cubicBezTo>
                    <a:pt x="52" y="189"/>
                    <a:pt x="48" y="192"/>
                    <a:pt x="46" y="191"/>
                  </a:cubicBezTo>
                  <a:cubicBezTo>
                    <a:pt x="44" y="191"/>
                    <a:pt x="43" y="189"/>
                    <a:pt x="42" y="188"/>
                  </a:cubicBezTo>
                  <a:cubicBezTo>
                    <a:pt x="42" y="186"/>
                    <a:pt x="44" y="181"/>
                    <a:pt x="42" y="179"/>
                  </a:cubicBezTo>
                  <a:cubicBezTo>
                    <a:pt x="42" y="178"/>
                    <a:pt x="39" y="178"/>
                    <a:pt x="38" y="178"/>
                  </a:cubicBezTo>
                  <a:cubicBezTo>
                    <a:pt x="36" y="178"/>
                    <a:pt x="32" y="180"/>
                    <a:pt x="31" y="179"/>
                  </a:cubicBezTo>
                  <a:cubicBezTo>
                    <a:pt x="29" y="178"/>
                    <a:pt x="29" y="174"/>
                    <a:pt x="29" y="172"/>
                  </a:cubicBezTo>
                  <a:cubicBezTo>
                    <a:pt x="29" y="170"/>
                    <a:pt x="30" y="166"/>
                    <a:pt x="29" y="164"/>
                  </a:cubicBezTo>
                  <a:cubicBezTo>
                    <a:pt x="29" y="163"/>
                    <a:pt x="26" y="160"/>
                    <a:pt x="25" y="159"/>
                  </a:cubicBezTo>
                  <a:cubicBezTo>
                    <a:pt x="24" y="158"/>
                    <a:pt x="21" y="157"/>
                    <a:pt x="19" y="156"/>
                  </a:cubicBezTo>
                  <a:cubicBezTo>
                    <a:pt x="17" y="155"/>
                    <a:pt x="14" y="151"/>
                    <a:pt x="12" y="149"/>
                  </a:cubicBezTo>
                  <a:cubicBezTo>
                    <a:pt x="11" y="146"/>
                    <a:pt x="8" y="141"/>
                    <a:pt x="8" y="138"/>
                  </a:cubicBezTo>
                  <a:cubicBezTo>
                    <a:pt x="8" y="135"/>
                    <a:pt x="10" y="131"/>
                    <a:pt x="11" y="129"/>
                  </a:cubicBezTo>
                  <a:cubicBezTo>
                    <a:pt x="12" y="128"/>
                    <a:pt x="17" y="127"/>
                    <a:pt x="18" y="126"/>
                  </a:cubicBezTo>
                  <a:cubicBezTo>
                    <a:pt x="19" y="124"/>
                    <a:pt x="20" y="120"/>
                    <a:pt x="20" y="118"/>
                  </a:cubicBezTo>
                  <a:cubicBezTo>
                    <a:pt x="20" y="116"/>
                    <a:pt x="18" y="111"/>
                    <a:pt x="17" y="109"/>
                  </a:cubicBezTo>
                  <a:cubicBezTo>
                    <a:pt x="15" y="107"/>
                    <a:pt x="10" y="105"/>
                    <a:pt x="9" y="104"/>
                  </a:cubicBezTo>
                  <a:cubicBezTo>
                    <a:pt x="6" y="101"/>
                    <a:pt x="1" y="94"/>
                    <a:pt x="1" y="90"/>
                  </a:cubicBezTo>
                  <a:cubicBezTo>
                    <a:pt x="0" y="87"/>
                    <a:pt x="0" y="80"/>
                    <a:pt x="2" y="77"/>
                  </a:cubicBezTo>
                  <a:cubicBezTo>
                    <a:pt x="3" y="74"/>
                    <a:pt x="7" y="70"/>
                    <a:pt x="9" y="69"/>
                  </a:cubicBezTo>
                  <a:cubicBezTo>
                    <a:pt x="10" y="68"/>
                    <a:pt x="15" y="69"/>
                    <a:pt x="16" y="68"/>
                  </a:cubicBezTo>
                  <a:cubicBezTo>
                    <a:pt x="17" y="66"/>
                    <a:pt x="17" y="61"/>
                    <a:pt x="17" y="59"/>
                  </a:cubicBezTo>
                  <a:cubicBezTo>
                    <a:pt x="17" y="57"/>
                    <a:pt x="15" y="51"/>
                    <a:pt x="16" y="49"/>
                  </a:cubicBezTo>
                  <a:cubicBezTo>
                    <a:pt x="18" y="46"/>
                    <a:pt x="24" y="45"/>
                    <a:pt x="27" y="44"/>
                  </a:cubicBezTo>
                  <a:cubicBezTo>
                    <a:pt x="30" y="43"/>
                    <a:pt x="36" y="42"/>
                    <a:pt x="38" y="40"/>
                  </a:cubicBezTo>
                  <a:cubicBezTo>
                    <a:pt x="40" y="38"/>
                    <a:pt x="43" y="35"/>
                    <a:pt x="44" y="33"/>
                  </a:cubicBezTo>
                  <a:cubicBezTo>
                    <a:pt x="45" y="30"/>
                    <a:pt x="44" y="23"/>
                    <a:pt x="46" y="21"/>
                  </a:cubicBezTo>
                  <a:cubicBezTo>
                    <a:pt x="47" y="19"/>
                    <a:pt x="53" y="19"/>
                    <a:pt x="54" y="17"/>
                  </a:cubicBezTo>
                  <a:cubicBezTo>
                    <a:pt x="55" y="16"/>
                    <a:pt x="55" y="13"/>
                    <a:pt x="55" y="11"/>
                  </a:cubicBezTo>
                  <a:cubicBezTo>
                    <a:pt x="55" y="9"/>
                    <a:pt x="56" y="6"/>
                    <a:pt x="56" y="3"/>
                  </a:cubicBezTo>
                  <a:cubicBezTo>
                    <a:pt x="58" y="3"/>
                    <a:pt x="61" y="0"/>
                    <a:pt x="62" y="0"/>
                  </a:cubicBezTo>
                  <a:cubicBezTo>
                    <a:pt x="64" y="0"/>
                    <a:pt x="68" y="2"/>
                    <a:pt x="70" y="3"/>
                  </a:cubicBezTo>
                  <a:cubicBezTo>
                    <a:pt x="71" y="3"/>
                    <a:pt x="72" y="6"/>
                    <a:pt x="73" y="6"/>
                  </a:cubicBezTo>
                  <a:cubicBezTo>
                    <a:pt x="73" y="7"/>
                    <a:pt x="75" y="10"/>
                    <a:pt x="76" y="10"/>
                  </a:cubicBezTo>
                  <a:cubicBezTo>
                    <a:pt x="78" y="11"/>
                    <a:pt x="83" y="11"/>
                    <a:pt x="85" y="11"/>
                  </a:cubicBezTo>
                  <a:cubicBezTo>
                    <a:pt x="86" y="11"/>
                    <a:pt x="90" y="11"/>
                    <a:pt x="91" y="11"/>
                  </a:cubicBezTo>
                  <a:cubicBezTo>
                    <a:pt x="93" y="11"/>
                    <a:pt x="95" y="10"/>
                    <a:pt x="97" y="10"/>
                  </a:cubicBezTo>
                  <a:cubicBezTo>
                    <a:pt x="98" y="9"/>
                    <a:pt x="102" y="10"/>
                    <a:pt x="104" y="10"/>
                  </a:cubicBezTo>
                  <a:cubicBezTo>
                    <a:pt x="105" y="10"/>
                    <a:pt x="108" y="10"/>
                    <a:pt x="110" y="10"/>
                  </a:cubicBezTo>
                  <a:cubicBezTo>
                    <a:pt x="111" y="10"/>
                    <a:pt x="114" y="8"/>
                    <a:pt x="116" y="8"/>
                  </a:cubicBezTo>
                  <a:cubicBezTo>
                    <a:pt x="117" y="8"/>
                    <a:pt x="120" y="8"/>
                    <a:pt x="121" y="9"/>
                  </a:cubicBezTo>
                  <a:cubicBezTo>
                    <a:pt x="122" y="9"/>
                    <a:pt x="122" y="12"/>
                    <a:pt x="123" y="13"/>
                  </a:cubicBezTo>
                  <a:cubicBezTo>
                    <a:pt x="124" y="14"/>
                    <a:pt x="128" y="12"/>
                    <a:pt x="130" y="13"/>
                  </a:cubicBezTo>
                  <a:cubicBezTo>
                    <a:pt x="131" y="14"/>
                    <a:pt x="132" y="16"/>
                    <a:pt x="133" y="17"/>
                  </a:cubicBezTo>
                  <a:cubicBezTo>
                    <a:pt x="134" y="17"/>
                    <a:pt x="135" y="19"/>
                    <a:pt x="136" y="19"/>
                  </a:cubicBezTo>
                  <a:cubicBezTo>
                    <a:pt x="138" y="20"/>
                    <a:pt x="141" y="19"/>
                    <a:pt x="142" y="19"/>
                  </a:cubicBezTo>
                  <a:cubicBezTo>
                    <a:pt x="145" y="18"/>
                    <a:pt x="149" y="17"/>
                    <a:pt x="151" y="16"/>
                  </a:cubicBezTo>
                  <a:cubicBezTo>
                    <a:pt x="152" y="16"/>
                    <a:pt x="154" y="13"/>
                    <a:pt x="155" y="13"/>
                  </a:cubicBezTo>
                  <a:cubicBezTo>
                    <a:pt x="156" y="12"/>
                    <a:pt x="159" y="13"/>
                    <a:pt x="160" y="14"/>
                  </a:cubicBezTo>
                  <a:cubicBezTo>
                    <a:pt x="161" y="14"/>
                    <a:pt x="164" y="16"/>
                    <a:pt x="166" y="17"/>
                  </a:cubicBezTo>
                  <a:cubicBezTo>
                    <a:pt x="167" y="17"/>
                    <a:pt x="169" y="15"/>
                    <a:pt x="170" y="15"/>
                  </a:cubicBezTo>
                  <a:cubicBezTo>
                    <a:pt x="171" y="15"/>
                    <a:pt x="173" y="16"/>
                    <a:pt x="174" y="17"/>
                  </a:cubicBezTo>
                  <a:cubicBezTo>
                    <a:pt x="175" y="17"/>
                    <a:pt x="177" y="19"/>
                    <a:pt x="178" y="19"/>
                  </a:cubicBezTo>
                  <a:cubicBezTo>
                    <a:pt x="180" y="19"/>
                    <a:pt x="183" y="19"/>
                    <a:pt x="185" y="18"/>
                  </a:cubicBezTo>
                  <a:cubicBezTo>
                    <a:pt x="185" y="18"/>
                    <a:pt x="186" y="17"/>
                    <a:pt x="187" y="16"/>
                  </a:cubicBezTo>
                  <a:cubicBezTo>
                    <a:pt x="188" y="16"/>
                    <a:pt x="189" y="18"/>
                    <a:pt x="190" y="18"/>
                  </a:cubicBezTo>
                  <a:cubicBezTo>
                    <a:pt x="192" y="18"/>
                    <a:pt x="195" y="19"/>
                    <a:pt x="197" y="20"/>
                  </a:cubicBezTo>
                  <a:cubicBezTo>
                    <a:pt x="198" y="20"/>
                    <a:pt x="199" y="22"/>
                    <a:pt x="200" y="23"/>
                  </a:cubicBezTo>
                  <a:cubicBezTo>
                    <a:pt x="201" y="23"/>
                    <a:pt x="202" y="24"/>
                    <a:pt x="202" y="24"/>
                  </a:cubicBezTo>
                  <a:cubicBezTo>
                    <a:pt x="203" y="25"/>
                    <a:pt x="203" y="27"/>
                    <a:pt x="202" y="28"/>
                  </a:cubicBezTo>
                  <a:cubicBezTo>
                    <a:pt x="202" y="31"/>
                    <a:pt x="201" y="37"/>
                    <a:pt x="199" y="38"/>
                  </a:cubicBezTo>
                  <a:cubicBezTo>
                    <a:pt x="198" y="39"/>
                    <a:pt x="196" y="39"/>
                    <a:pt x="195" y="39"/>
                  </a:cubicBezTo>
                  <a:cubicBezTo>
                    <a:pt x="193" y="40"/>
                    <a:pt x="191" y="42"/>
                    <a:pt x="190" y="43"/>
                  </a:cubicBezTo>
                  <a:cubicBezTo>
                    <a:pt x="189" y="44"/>
                    <a:pt x="189" y="46"/>
                    <a:pt x="188" y="47"/>
                  </a:cubicBezTo>
                  <a:cubicBezTo>
                    <a:pt x="187" y="47"/>
                    <a:pt x="185" y="48"/>
                    <a:pt x="185" y="48"/>
                  </a:cubicBezTo>
                  <a:cubicBezTo>
                    <a:pt x="183" y="49"/>
                    <a:pt x="181" y="51"/>
                    <a:pt x="180" y="52"/>
                  </a:cubicBezTo>
                  <a:cubicBezTo>
                    <a:pt x="179" y="53"/>
                    <a:pt x="178" y="55"/>
                    <a:pt x="177" y="56"/>
                  </a:cubicBezTo>
                  <a:cubicBezTo>
                    <a:pt x="176" y="56"/>
                    <a:pt x="174" y="56"/>
                    <a:pt x="173" y="57"/>
                  </a:cubicBezTo>
                  <a:cubicBezTo>
                    <a:pt x="172" y="57"/>
                    <a:pt x="170" y="58"/>
                    <a:pt x="170" y="59"/>
                  </a:cubicBezTo>
                  <a:cubicBezTo>
                    <a:pt x="169" y="61"/>
                    <a:pt x="169" y="64"/>
                    <a:pt x="168" y="66"/>
                  </a:cubicBezTo>
                  <a:cubicBezTo>
                    <a:pt x="168" y="67"/>
                    <a:pt x="167" y="69"/>
                    <a:pt x="166" y="69"/>
                  </a:cubicBezTo>
                  <a:cubicBezTo>
                    <a:pt x="165" y="70"/>
                    <a:pt x="162" y="71"/>
                    <a:pt x="161" y="72"/>
                  </a:cubicBezTo>
                  <a:cubicBezTo>
                    <a:pt x="160" y="72"/>
                    <a:pt x="159" y="71"/>
                    <a:pt x="158" y="71"/>
                  </a:cubicBezTo>
                  <a:cubicBezTo>
                    <a:pt x="157" y="72"/>
                    <a:pt x="156" y="75"/>
                    <a:pt x="157" y="76"/>
                  </a:cubicBezTo>
                  <a:cubicBezTo>
                    <a:pt x="157" y="77"/>
                    <a:pt x="160" y="78"/>
                    <a:pt x="161" y="79"/>
                  </a:cubicBezTo>
                  <a:cubicBezTo>
                    <a:pt x="162" y="80"/>
                    <a:pt x="164" y="82"/>
                    <a:pt x="164" y="83"/>
                  </a:cubicBezTo>
                  <a:cubicBezTo>
                    <a:pt x="164" y="84"/>
                    <a:pt x="162" y="86"/>
                    <a:pt x="162" y="87"/>
                  </a:cubicBezTo>
                  <a:cubicBezTo>
                    <a:pt x="162" y="88"/>
                    <a:pt x="164" y="90"/>
                    <a:pt x="165" y="91"/>
                  </a:cubicBezTo>
                  <a:cubicBezTo>
                    <a:pt x="165" y="92"/>
                    <a:pt x="168" y="92"/>
                    <a:pt x="168" y="91"/>
                  </a:cubicBezTo>
                  <a:cubicBezTo>
                    <a:pt x="170" y="91"/>
                    <a:pt x="169" y="86"/>
                    <a:pt x="171" y="85"/>
                  </a:cubicBezTo>
                  <a:cubicBezTo>
                    <a:pt x="172" y="84"/>
                    <a:pt x="175" y="85"/>
                    <a:pt x="177" y="85"/>
                  </a:cubicBezTo>
                  <a:cubicBezTo>
                    <a:pt x="178" y="86"/>
                    <a:pt x="180" y="89"/>
                    <a:pt x="181" y="90"/>
                  </a:cubicBezTo>
                  <a:cubicBezTo>
                    <a:pt x="183" y="91"/>
                    <a:pt x="187" y="90"/>
                    <a:pt x="189" y="91"/>
                  </a:cubicBezTo>
                  <a:cubicBezTo>
                    <a:pt x="190" y="92"/>
                    <a:pt x="192" y="94"/>
                    <a:pt x="193" y="95"/>
                  </a:cubicBezTo>
                  <a:cubicBezTo>
                    <a:pt x="193" y="96"/>
                    <a:pt x="195" y="97"/>
                    <a:pt x="196" y="97"/>
                  </a:cubicBezTo>
                  <a:cubicBezTo>
                    <a:pt x="197" y="98"/>
                    <a:pt x="199" y="97"/>
                    <a:pt x="200" y="98"/>
                  </a:cubicBezTo>
                  <a:cubicBezTo>
                    <a:pt x="201" y="99"/>
                    <a:pt x="200" y="102"/>
                    <a:pt x="199" y="103"/>
                  </a:cubicBezTo>
                  <a:cubicBezTo>
                    <a:pt x="199" y="105"/>
                    <a:pt x="198" y="109"/>
                    <a:pt x="197" y="111"/>
                  </a:cubicBezTo>
                  <a:cubicBezTo>
                    <a:pt x="196" y="113"/>
                    <a:pt x="193" y="116"/>
                    <a:pt x="192" y="117"/>
                  </a:cubicBezTo>
                  <a:cubicBezTo>
                    <a:pt x="191" y="118"/>
                    <a:pt x="188" y="118"/>
                    <a:pt x="187" y="118"/>
                  </a:cubicBezTo>
                  <a:cubicBezTo>
                    <a:pt x="186" y="119"/>
                    <a:pt x="182" y="119"/>
                    <a:pt x="182" y="121"/>
                  </a:cubicBezTo>
                  <a:cubicBezTo>
                    <a:pt x="181" y="122"/>
                    <a:pt x="183" y="124"/>
                    <a:pt x="182" y="125"/>
                  </a:cubicBezTo>
                  <a:cubicBezTo>
                    <a:pt x="182" y="126"/>
                    <a:pt x="180" y="127"/>
                    <a:pt x="180" y="127"/>
                  </a:cubicBezTo>
                  <a:cubicBezTo>
                    <a:pt x="179" y="128"/>
                    <a:pt x="181" y="131"/>
                    <a:pt x="180" y="132"/>
                  </a:cubicBezTo>
                  <a:cubicBezTo>
                    <a:pt x="180" y="133"/>
                    <a:pt x="178" y="134"/>
                    <a:pt x="178" y="134"/>
                  </a:cubicBezTo>
                  <a:cubicBezTo>
                    <a:pt x="177" y="135"/>
                    <a:pt x="178" y="138"/>
                    <a:pt x="179" y="139"/>
                  </a:cubicBezTo>
                  <a:cubicBezTo>
                    <a:pt x="180" y="140"/>
                    <a:pt x="184" y="141"/>
                    <a:pt x="185" y="140"/>
                  </a:cubicBezTo>
                  <a:cubicBezTo>
                    <a:pt x="186" y="140"/>
                    <a:pt x="186" y="138"/>
                    <a:pt x="187" y="138"/>
                  </a:cubicBezTo>
                  <a:cubicBezTo>
                    <a:pt x="188" y="137"/>
                    <a:pt x="191" y="137"/>
                    <a:pt x="192" y="138"/>
                  </a:cubicBezTo>
                  <a:cubicBezTo>
                    <a:pt x="193" y="138"/>
                    <a:pt x="196" y="138"/>
                    <a:pt x="196" y="139"/>
                  </a:cubicBezTo>
                  <a:cubicBezTo>
                    <a:pt x="197" y="140"/>
                    <a:pt x="198" y="142"/>
                    <a:pt x="198" y="143"/>
                  </a:cubicBezTo>
                  <a:cubicBezTo>
                    <a:pt x="199" y="145"/>
                    <a:pt x="199" y="149"/>
                    <a:pt x="198" y="151"/>
                  </a:cubicBezTo>
                  <a:cubicBezTo>
                    <a:pt x="197" y="152"/>
                    <a:pt x="195" y="153"/>
                    <a:pt x="194" y="154"/>
                  </a:cubicBezTo>
                  <a:cubicBezTo>
                    <a:pt x="193" y="156"/>
                    <a:pt x="192" y="159"/>
                    <a:pt x="192" y="161"/>
                  </a:cubicBezTo>
                  <a:cubicBezTo>
                    <a:pt x="191" y="162"/>
                    <a:pt x="190" y="164"/>
                    <a:pt x="190" y="165"/>
                  </a:cubicBezTo>
                  <a:cubicBezTo>
                    <a:pt x="190" y="166"/>
                    <a:pt x="191" y="168"/>
                    <a:pt x="192" y="169"/>
                  </a:cubicBezTo>
                  <a:cubicBezTo>
                    <a:pt x="194" y="170"/>
                    <a:pt x="199" y="169"/>
                    <a:pt x="201" y="170"/>
                  </a:cubicBezTo>
                  <a:cubicBezTo>
                    <a:pt x="202" y="170"/>
                    <a:pt x="205" y="172"/>
                    <a:pt x="206" y="174"/>
                  </a:cubicBezTo>
                  <a:cubicBezTo>
                    <a:pt x="207" y="175"/>
                    <a:pt x="207" y="178"/>
                    <a:pt x="208" y="179"/>
                  </a:cubicBezTo>
                  <a:cubicBezTo>
                    <a:pt x="209" y="180"/>
                    <a:pt x="212" y="181"/>
                    <a:pt x="213" y="181"/>
                  </a:cubicBezTo>
                  <a:cubicBezTo>
                    <a:pt x="214" y="182"/>
                    <a:pt x="217" y="184"/>
                    <a:pt x="218" y="185"/>
                  </a:cubicBezTo>
                  <a:cubicBezTo>
                    <a:pt x="218" y="186"/>
                    <a:pt x="219" y="188"/>
                    <a:pt x="219" y="189"/>
                  </a:cubicBezTo>
                  <a:cubicBezTo>
                    <a:pt x="220" y="191"/>
                    <a:pt x="222" y="194"/>
                    <a:pt x="224" y="195"/>
                  </a:cubicBezTo>
                  <a:cubicBezTo>
                    <a:pt x="225" y="195"/>
                    <a:pt x="227" y="195"/>
                    <a:pt x="228" y="196"/>
                  </a:cubicBezTo>
                  <a:cubicBezTo>
                    <a:pt x="229" y="197"/>
                    <a:pt x="229" y="201"/>
                    <a:pt x="229" y="202"/>
                  </a:cubicBezTo>
                  <a:cubicBezTo>
                    <a:pt x="230" y="203"/>
                    <a:pt x="233" y="206"/>
                    <a:pt x="234" y="207"/>
                  </a:cubicBezTo>
                  <a:cubicBezTo>
                    <a:pt x="236" y="208"/>
                    <a:pt x="240" y="207"/>
                    <a:pt x="242" y="20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6073775" y="889000"/>
              <a:ext cx="531812" cy="549275"/>
            </a:xfrm>
            <a:custGeom>
              <a:avLst/>
              <a:gdLst/>
              <a:ahLst/>
              <a:cxnLst>
                <a:cxn ang="0">
                  <a:pos x="281" y="98"/>
                </a:cxn>
                <a:cxn ang="0">
                  <a:pos x="245" y="96"/>
                </a:cxn>
                <a:cxn ang="0">
                  <a:pos x="225" y="118"/>
                </a:cxn>
                <a:cxn ang="0">
                  <a:pos x="221" y="136"/>
                </a:cxn>
                <a:cxn ang="0">
                  <a:pos x="211" y="168"/>
                </a:cxn>
                <a:cxn ang="0">
                  <a:pos x="227" y="202"/>
                </a:cxn>
                <a:cxn ang="0">
                  <a:pos x="197" y="219"/>
                </a:cxn>
                <a:cxn ang="0">
                  <a:pos x="179" y="251"/>
                </a:cxn>
                <a:cxn ang="0">
                  <a:pos x="157" y="236"/>
                </a:cxn>
                <a:cxn ang="0">
                  <a:pos x="155" y="255"/>
                </a:cxn>
                <a:cxn ang="0">
                  <a:pos x="129" y="269"/>
                </a:cxn>
                <a:cxn ang="0">
                  <a:pos x="117" y="304"/>
                </a:cxn>
                <a:cxn ang="0">
                  <a:pos x="89" y="301"/>
                </a:cxn>
                <a:cxn ang="0">
                  <a:pos x="76" y="294"/>
                </a:cxn>
                <a:cxn ang="0">
                  <a:pos x="58" y="283"/>
                </a:cxn>
                <a:cxn ang="0">
                  <a:pos x="37" y="288"/>
                </a:cxn>
                <a:cxn ang="0">
                  <a:pos x="14" y="268"/>
                </a:cxn>
                <a:cxn ang="0">
                  <a:pos x="8" y="237"/>
                </a:cxn>
                <a:cxn ang="0">
                  <a:pos x="24" y="182"/>
                </a:cxn>
                <a:cxn ang="0">
                  <a:pos x="17" y="160"/>
                </a:cxn>
                <a:cxn ang="0">
                  <a:pos x="31" y="150"/>
                </a:cxn>
                <a:cxn ang="0">
                  <a:pos x="14" y="134"/>
                </a:cxn>
                <a:cxn ang="0">
                  <a:pos x="16" y="125"/>
                </a:cxn>
                <a:cxn ang="0">
                  <a:pos x="20" y="109"/>
                </a:cxn>
                <a:cxn ang="0">
                  <a:pos x="5" y="106"/>
                </a:cxn>
                <a:cxn ang="0">
                  <a:pos x="5" y="90"/>
                </a:cxn>
                <a:cxn ang="0">
                  <a:pos x="8" y="74"/>
                </a:cxn>
                <a:cxn ang="0">
                  <a:pos x="14" y="57"/>
                </a:cxn>
                <a:cxn ang="0">
                  <a:pos x="32" y="53"/>
                </a:cxn>
                <a:cxn ang="0">
                  <a:pos x="47" y="58"/>
                </a:cxn>
                <a:cxn ang="0">
                  <a:pos x="54" y="65"/>
                </a:cxn>
                <a:cxn ang="0">
                  <a:pos x="75" y="73"/>
                </a:cxn>
                <a:cxn ang="0">
                  <a:pos x="99" y="69"/>
                </a:cxn>
                <a:cxn ang="0">
                  <a:pos x="105" y="49"/>
                </a:cxn>
                <a:cxn ang="0">
                  <a:pos x="118" y="30"/>
                </a:cxn>
                <a:cxn ang="0">
                  <a:pos x="140" y="25"/>
                </a:cxn>
                <a:cxn ang="0">
                  <a:pos x="155" y="26"/>
                </a:cxn>
                <a:cxn ang="0">
                  <a:pos x="168" y="22"/>
                </a:cxn>
                <a:cxn ang="0">
                  <a:pos x="191" y="23"/>
                </a:cxn>
                <a:cxn ang="0">
                  <a:pos x="216" y="23"/>
                </a:cxn>
                <a:cxn ang="0">
                  <a:pos x="240" y="9"/>
                </a:cxn>
                <a:cxn ang="0">
                  <a:pos x="261" y="1"/>
                </a:cxn>
                <a:cxn ang="0">
                  <a:pos x="272" y="10"/>
                </a:cxn>
                <a:cxn ang="0">
                  <a:pos x="259" y="16"/>
                </a:cxn>
                <a:cxn ang="0">
                  <a:pos x="259" y="29"/>
                </a:cxn>
                <a:cxn ang="0">
                  <a:pos x="263" y="40"/>
                </a:cxn>
                <a:cxn ang="0">
                  <a:pos x="278" y="43"/>
                </a:cxn>
                <a:cxn ang="0">
                  <a:pos x="280" y="57"/>
                </a:cxn>
                <a:cxn ang="0">
                  <a:pos x="294" y="70"/>
                </a:cxn>
              </a:cxnLst>
              <a:rect l="0" t="0" r="r" b="b"/>
              <a:pathLst>
                <a:path w="300" h="311">
                  <a:moveTo>
                    <a:pt x="300" y="78"/>
                  </a:moveTo>
                  <a:cubicBezTo>
                    <a:pt x="298" y="80"/>
                    <a:pt x="294" y="82"/>
                    <a:pt x="294" y="84"/>
                  </a:cubicBezTo>
                  <a:cubicBezTo>
                    <a:pt x="292" y="87"/>
                    <a:pt x="293" y="95"/>
                    <a:pt x="290" y="97"/>
                  </a:cubicBezTo>
                  <a:cubicBezTo>
                    <a:pt x="289" y="99"/>
                    <a:pt x="283" y="97"/>
                    <a:pt x="281" y="98"/>
                  </a:cubicBezTo>
                  <a:cubicBezTo>
                    <a:pt x="279" y="99"/>
                    <a:pt x="275" y="102"/>
                    <a:pt x="273" y="103"/>
                  </a:cubicBezTo>
                  <a:cubicBezTo>
                    <a:pt x="271" y="103"/>
                    <a:pt x="266" y="102"/>
                    <a:pt x="264" y="101"/>
                  </a:cubicBezTo>
                  <a:cubicBezTo>
                    <a:pt x="261" y="100"/>
                    <a:pt x="258" y="95"/>
                    <a:pt x="255" y="94"/>
                  </a:cubicBezTo>
                  <a:cubicBezTo>
                    <a:pt x="253" y="93"/>
                    <a:pt x="247" y="95"/>
                    <a:pt x="245" y="96"/>
                  </a:cubicBezTo>
                  <a:cubicBezTo>
                    <a:pt x="244" y="98"/>
                    <a:pt x="243" y="102"/>
                    <a:pt x="242" y="104"/>
                  </a:cubicBezTo>
                  <a:cubicBezTo>
                    <a:pt x="241" y="107"/>
                    <a:pt x="243" y="114"/>
                    <a:pt x="241" y="116"/>
                  </a:cubicBezTo>
                  <a:cubicBezTo>
                    <a:pt x="240" y="118"/>
                    <a:pt x="235" y="119"/>
                    <a:pt x="233" y="119"/>
                  </a:cubicBezTo>
                  <a:cubicBezTo>
                    <a:pt x="231" y="120"/>
                    <a:pt x="227" y="118"/>
                    <a:pt x="225" y="118"/>
                  </a:cubicBezTo>
                  <a:cubicBezTo>
                    <a:pt x="222" y="118"/>
                    <a:pt x="215" y="119"/>
                    <a:pt x="213" y="121"/>
                  </a:cubicBezTo>
                  <a:cubicBezTo>
                    <a:pt x="212" y="122"/>
                    <a:pt x="211" y="125"/>
                    <a:pt x="212" y="126"/>
                  </a:cubicBezTo>
                  <a:cubicBezTo>
                    <a:pt x="212" y="128"/>
                    <a:pt x="217" y="129"/>
                    <a:pt x="218" y="130"/>
                  </a:cubicBezTo>
                  <a:cubicBezTo>
                    <a:pt x="219" y="131"/>
                    <a:pt x="221" y="134"/>
                    <a:pt x="221" y="136"/>
                  </a:cubicBezTo>
                  <a:cubicBezTo>
                    <a:pt x="221" y="139"/>
                    <a:pt x="218" y="143"/>
                    <a:pt x="216" y="145"/>
                  </a:cubicBezTo>
                  <a:cubicBezTo>
                    <a:pt x="215" y="147"/>
                    <a:pt x="210" y="149"/>
                    <a:pt x="209" y="151"/>
                  </a:cubicBezTo>
                  <a:cubicBezTo>
                    <a:pt x="208" y="153"/>
                    <a:pt x="206" y="159"/>
                    <a:pt x="207" y="161"/>
                  </a:cubicBezTo>
                  <a:cubicBezTo>
                    <a:pt x="207" y="163"/>
                    <a:pt x="210" y="167"/>
                    <a:pt x="211" y="168"/>
                  </a:cubicBezTo>
                  <a:cubicBezTo>
                    <a:pt x="213" y="170"/>
                    <a:pt x="219" y="172"/>
                    <a:pt x="222" y="174"/>
                  </a:cubicBezTo>
                  <a:cubicBezTo>
                    <a:pt x="224" y="176"/>
                    <a:pt x="229" y="179"/>
                    <a:pt x="231" y="182"/>
                  </a:cubicBezTo>
                  <a:cubicBezTo>
                    <a:pt x="232" y="184"/>
                    <a:pt x="232" y="190"/>
                    <a:pt x="231" y="192"/>
                  </a:cubicBezTo>
                  <a:cubicBezTo>
                    <a:pt x="231" y="195"/>
                    <a:pt x="228" y="200"/>
                    <a:pt x="227" y="202"/>
                  </a:cubicBezTo>
                  <a:cubicBezTo>
                    <a:pt x="226" y="205"/>
                    <a:pt x="224" y="212"/>
                    <a:pt x="221" y="213"/>
                  </a:cubicBezTo>
                  <a:cubicBezTo>
                    <a:pt x="219" y="214"/>
                    <a:pt x="216" y="213"/>
                    <a:pt x="215" y="213"/>
                  </a:cubicBezTo>
                  <a:cubicBezTo>
                    <a:pt x="211" y="213"/>
                    <a:pt x="205" y="213"/>
                    <a:pt x="202" y="214"/>
                  </a:cubicBezTo>
                  <a:cubicBezTo>
                    <a:pt x="200" y="215"/>
                    <a:pt x="198" y="217"/>
                    <a:pt x="197" y="219"/>
                  </a:cubicBezTo>
                  <a:cubicBezTo>
                    <a:pt x="196" y="221"/>
                    <a:pt x="197" y="225"/>
                    <a:pt x="197" y="227"/>
                  </a:cubicBezTo>
                  <a:cubicBezTo>
                    <a:pt x="196" y="229"/>
                    <a:pt x="196" y="233"/>
                    <a:pt x="196" y="235"/>
                  </a:cubicBezTo>
                  <a:cubicBezTo>
                    <a:pt x="194" y="238"/>
                    <a:pt x="190" y="243"/>
                    <a:pt x="188" y="245"/>
                  </a:cubicBezTo>
                  <a:cubicBezTo>
                    <a:pt x="186" y="247"/>
                    <a:pt x="182" y="251"/>
                    <a:pt x="179" y="251"/>
                  </a:cubicBezTo>
                  <a:cubicBezTo>
                    <a:pt x="178" y="250"/>
                    <a:pt x="175" y="248"/>
                    <a:pt x="174" y="246"/>
                  </a:cubicBezTo>
                  <a:cubicBezTo>
                    <a:pt x="173" y="245"/>
                    <a:pt x="173" y="241"/>
                    <a:pt x="172" y="239"/>
                  </a:cubicBezTo>
                  <a:cubicBezTo>
                    <a:pt x="171" y="238"/>
                    <a:pt x="168" y="236"/>
                    <a:pt x="166" y="235"/>
                  </a:cubicBezTo>
                  <a:cubicBezTo>
                    <a:pt x="164" y="235"/>
                    <a:pt x="159" y="235"/>
                    <a:pt x="157" y="236"/>
                  </a:cubicBezTo>
                  <a:cubicBezTo>
                    <a:pt x="154" y="237"/>
                    <a:pt x="149" y="240"/>
                    <a:pt x="148" y="243"/>
                  </a:cubicBezTo>
                  <a:cubicBezTo>
                    <a:pt x="148" y="245"/>
                    <a:pt x="148" y="248"/>
                    <a:pt x="149" y="249"/>
                  </a:cubicBezTo>
                  <a:cubicBezTo>
                    <a:pt x="150" y="250"/>
                    <a:pt x="154" y="248"/>
                    <a:pt x="155" y="249"/>
                  </a:cubicBezTo>
                  <a:cubicBezTo>
                    <a:pt x="156" y="251"/>
                    <a:pt x="155" y="254"/>
                    <a:pt x="155" y="255"/>
                  </a:cubicBezTo>
                  <a:cubicBezTo>
                    <a:pt x="154" y="257"/>
                    <a:pt x="151" y="259"/>
                    <a:pt x="149" y="259"/>
                  </a:cubicBezTo>
                  <a:cubicBezTo>
                    <a:pt x="148" y="259"/>
                    <a:pt x="146" y="258"/>
                    <a:pt x="145" y="258"/>
                  </a:cubicBezTo>
                  <a:cubicBezTo>
                    <a:pt x="143" y="258"/>
                    <a:pt x="139" y="259"/>
                    <a:pt x="137" y="260"/>
                  </a:cubicBezTo>
                  <a:cubicBezTo>
                    <a:pt x="135" y="262"/>
                    <a:pt x="130" y="266"/>
                    <a:pt x="129" y="269"/>
                  </a:cubicBezTo>
                  <a:cubicBezTo>
                    <a:pt x="128" y="271"/>
                    <a:pt x="129" y="276"/>
                    <a:pt x="128" y="279"/>
                  </a:cubicBezTo>
                  <a:cubicBezTo>
                    <a:pt x="128" y="282"/>
                    <a:pt x="128" y="289"/>
                    <a:pt x="126" y="292"/>
                  </a:cubicBezTo>
                  <a:cubicBezTo>
                    <a:pt x="125" y="293"/>
                    <a:pt x="122" y="294"/>
                    <a:pt x="121" y="295"/>
                  </a:cubicBezTo>
                  <a:cubicBezTo>
                    <a:pt x="119" y="297"/>
                    <a:pt x="118" y="302"/>
                    <a:pt x="117" y="304"/>
                  </a:cubicBezTo>
                  <a:cubicBezTo>
                    <a:pt x="115" y="306"/>
                    <a:pt x="111" y="310"/>
                    <a:pt x="108" y="310"/>
                  </a:cubicBezTo>
                  <a:cubicBezTo>
                    <a:pt x="106" y="311"/>
                    <a:pt x="102" y="309"/>
                    <a:pt x="100" y="308"/>
                  </a:cubicBezTo>
                  <a:cubicBezTo>
                    <a:pt x="98" y="307"/>
                    <a:pt x="97" y="303"/>
                    <a:pt x="95" y="302"/>
                  </a:cubicBezTo>
                  <a:cubicBezTo>
                    <a:pt x="94" y="301"/>
                    <a:pt x="90" y="300"/>
                    <a:pt x="89" y="301"/>
                  </a:cubicBezTo>
                  <a:cubicBezTo>
                    <a:pt x="87" y="302"/>
                    <a:pt x="87" y="307"/>
                    <a:pt x="85" y="308"/>
                  </a:cubicBezTo>
                  <a:cubicBezTo>
                    <a:pt x="83" y="309"/>
                    <a:pt x="79" y="309"/>
                    <a:pt x="77" y="308"/>
                  </a:cubicBezTo>
                  <a:cubicBezTo>
                    <a:pt x="75" y="307"/>
                    <a:pt x="73" y="302"/>
                    <a:pt x="73" y="300"/>
                  </a:cubicBezTo>
                  <a:cubicBezTo>
                    <a:pt x="73" y="298"/>
                    <a:pt x="75" y="296"/>
                    <a:pt x="76" y="294"/>
                  </a:cubicBezTo>
                  <a:cubicBezTo>
                    <a:pt x="76" y="292"/>
                    <a:pt x="77" y="287"/>
                    <a:pt x="75" y="285"/>
                  </a:cubicBezTo>
                  <a:cubicBezTo>
                    <a:pt x="74" y="283"/>
                    <a:pt x="67" y="283"/>
                    <a:pt x="65" y="283"/>
                  </a:cubicBezTo>
                  <a:cubicBezTo>
                    <a:pt x="63" y="283"/>
                    <a:pt x="61" y="284"/>
                    <a:pt x="59" y="284"/>
                  </a:cubicBezTo>
                  <a:cubicBezTo>
                    <a:pt x="58" y="284"/>
                    <a:pt x="58" y="284"/>
                    <a:pt x="58" y="283"/>
                  </a:cubicBezTo>
                  <a:cubicBezTo>
                    <a:pt x="57" y="282"/>
                    <a:pt x="54" y="279"/>
                    <a:pt x="52" y="278"/>
                  </a:cubicBezTo>
                  <a:cubicBezTo>
                    <a:pt x="50" y="277"/>
                    <a:pt x="46" y="277"/>
                    <a:pt x="44" y="277"/>
                  </a:cubicBezTo>
                  <a:cubicBezTo>
                    <a:pt x="43" y="278"/>
                    <a:pt x="40" y="279"/>
                    <a:pt x="39" y="281"/>
                  </a:cubicBezTo>
                  <a:cubicBezTo>
                    <a:pt x="38" y="282"/>
                    <a:pt x="38" y="286"/>
                    <a:pt x="37" y="288"/>
                  </a:cubicBezTo>
                  <a:cubicBezTo>
                    <a:pt x="36" y="289"/>
                    <a:pt x="32" y="292"/>
                    <a:pt x="30" y="292"/>
                  </a:cubicBezTo>
                  <a:cubicBezTo>
                    <a:pt x="27" y="291"/>
                    <a:pt x="21" y="286"/>
                    <a:pt x="19" y="283"/>
                  </a:cubicBezTo>
                  <a:cubicBezTo>
                    <a:pt x="18" y="282"/>
                    <a:pt x="16" y="278"/>
                    <a:pt x="16" y="276"/>
                  </a:cubicBezTo>
                  <a:cubicBezTo>
                    <a:pt x="15" y="274"/>
                    <a:pt x="15" y="270"/>
                    <a:pt x="14" y="268"/>
                  </a:cubicBezTo>
                  <a:cubicBezTo>
                    <a:pt x="14" y="265"/>
                    <a:pt x="13" y="260"/>
                    <a:pt x="12" y="258"/>
                  </a:cubicBezTo>
                  <a:cubicBezTo>
                    <a:pt x="11" y="257"/>
                    <a:pt x="8" y="255"/>
                    <a:pt x="7" y="254"/>
                  </a:cubicBezTo>
                  <a:cubicBezTo>
                    <a:pt x="6" y="252"/>
                    <a:pt x="5" y="250"/>
                    <a:pt x="5" y="248"/>
                  </a:cubicBezTo>
                  <a:cubicBezTo>
                    <a:pt x="4" y="245"/>
                    <a:pt x="6" y="240"/>
                    <a:pt x="8" y="237"/>
                  </a:cubicBezTo>
                  <a:cubicBezTo>
                    <a:pt x="9" y="235"/>
                    <a:pt x="12" y="231"/>
                    <a:pt x="14" y="229"/>
                  </a:cubicBezTo>
                  <a:cubicBezTo>
                    <a:pt x="15" y="225"/>
                    <a:pt x="18" y="218"/>
                    <a:pt x="20" y="214"/>
                  </a:cubicBezTo>
                  <a:cubicBezTo>
                    <a:pt x="21" y="211"/>
                    <a:pt x="24" y="204"/>
                    <a:pt x="25" y="201"/>
                  </a:cubicBezTo>
                  <a:cubicBezTo>
                    <a:pt x="25" y="196"/>
                    <a:pt x="24" y="187"/>
                    <a:pt x="24" y="182"/>
                  </a:cubicBezTo>
                  <a:cubicBezTo>
                    <a:pt x="24" y="180"/>
                    <a:pt x="26" y="174"/>
                    <a:pt x="25" y="172"/>
                  </a:cubicBezTo>
                  <a:cubicBezTo>
                    <a:pt x="23" y="170"/>
                    <a:pt x="18" y="172"/>
                    <a:pt x="16" y="171"/>
                  </a:cubicBezTo>
                  <a:cubicBezTo>
                    <a:pt x="15" y="170"/>
                    <a:pt x="13" y="167"/>
                    <a:pt x="13" y="166"/>
                  </a:cubicBezTo>
                  <a:cubicBezTo>
                    <a:pt x="13" y="164"/>
                    <a:pt x="15" y="161"/>
                    <a:pt x="17" y="160"/>
                  </a:cubicBezTo>
                  <a:cubicBezTo>
                    <a:pt x="19" y="158"/>
                    <a:pt x="25" y="158"/>
                    <a:pt x="27" y="158"/>
                  </a:cubicBezTo>
                  <a:cubicBezTo>
                    <a:pt x="29" y="158"/>
                    <a:pt x="31" y="161"/>
                    <a:pt x="33" y="161"/>
                  </a:cubicBezTo>
                  <a:cubicBezTo>
                    <a:pt x="34" y="160"/>
                    <a:pt x="34" y="157"/>
                    <a:pt x="34" y="155"/>
                  </a:cubicBezTo>
                  <a:cubicBezTo>
                    <a:pt x="34" y="154"/>
                    <a:pt x="31" y="152"/>
                    <a:pt x="31" y="150"/>
                  </a:cubicBezTo>
                  <a:cubicBezTo>
                    <a:pt x="31" y="149"/>
                    <a:pt x="32" y="146"/>
                    <a:pt x="32" y="144"/>
                  </a:cubicBezTo>
                  <a:cubicBezTo>
                    <a:pt x="32" y="142"/>
                    <a:pt x="31" y="139"/>
                    <a:pt x="30" y="137"/>
                  </a:cubicBezTo>
                  <a:cubicBezTo>
                    <a:pt x="29" y="135"/>
                    <a:pt x="25" y="132"/>
                    <a:pt x="23" y="132"/>
                  </a:cubicBezTo>
                  <a:cubicBezTo>
                    <a:pt x="21" y="131"/>
                    <a:pt x="16" y="135"/>
                    <a:pt x="14" y="134"/>
                  </a:cubicBezTo>
                  <a:cubicBezTo>
                    <a:pt x="13" y="133"/>
                    <a:pt x="12" y="130"/>
                    <a:pt x="12" y="129"/>
                  </a:cubicBezTo>
                  <a:cubicBezTo>
                    <a:pt x="12" y="128"/>
                    <a:pt x="12" y="128"/>
                    <a:pt x="12" y="127"/>
                  </a:cubicBezTo>
                  <a:cubicBezTo>
                    <a:pt x="13" y="127"/>
                    <a:pt x="14" y="128"/>
                    <a:pt x="14" y="127"/>
                  </a:cubicBezTo>
                  <a:cubicBezTo>
                    <a:pt x="15" y="127"/>
                    <a:pt x="16" y="126"/>
                    <a:pt x="16" y="125"/>
                  </a:cubicBezTo>
                  <a:cubicBezTo>
                    <a:pt x="16" y="124"/>
                    <a:pt x="15" y="123"/>
                    <a:pt x="15" y="122"/>
                  </a:cubicBezTo>
                  <a:cubicBezTo>
                    <a:pt x="15" y="120"/>
                    <a:pt x="16" y="118"/>
                    <a:pt x="17" y="116"/>
                  </a:cubicBezTo>
                  <a:cubicBezTo>
                    <a:pt x="18" y="115"/>
                    <a:pt x="19" y="114"/>
                    <a:pt x="20" y="113"/>
                  </a:cubicBezTo>
                  <a:cubicBezTo>
                    <a:pt x="20" y="112"/>
                    <a:pt x="20" y="110"/>
                    <a:pt x="20" y="109"/>
                  </a:cubicBezTo>
                  <a:cubicBezTo>
                    <a:pt x="19" y="108"/>
                    <a:pt x="18" y="107"/>
                    <a:pt x="17" y="107"/>
                  </a:cubicBezTo>
                  <a:cubicBezTo>
                    <a:pt x="16" y="106"/>
                    <a:pt x="15" y="105"/>
                    <a:pt x="15" y="105"/>
                  </a:cubicBezTo>
                  <a:cubicBezTo>
                    <a:pt x="13" y="105"/>
                    <a:pt x="10" y="106"/>
                    <a:pt x="8" y="106"/>
                  </a:cubicBezTo>
                  <a:cubicBezTo>
                    <a:pt x="7" y="106"/>
                    <a:pt x="5" y="106"/>
                    <a:pt x="5" y="106"/>
                  </a:cubicBezTo>
                  <a:cubicBezTo>
                    <a:pt x="4" y="105"/>
                    <a:pt x="3" y="103"/>
                    <a:pt x="2" y="102"/>
                  </a:cubicBezTo>
                  <a:cubicBezTo>
                    <a:pt x="1" y="101"/>
                    <a:pt x="0" y="99"/>
                    <a:pt x="0" y="98"/>
                  </a:cubicBezTo>
                  <a:cubicBezTo>
                    <a:pt x="0" y="96"/>
                    <a:pt x="1" y="93"/>
                    <a:pt x="2" y="92"/>
                  </a:cubicBezTo>
                  <a:cubicBezTo>
                    <a:pt x="3" y="92"/>
                    <a:pt x="5" y="91"/>
                    <a:pt x="5" y="90"/>
                  </a:cubicBezTo>
                  <a:cubicBezTo>
                    <a:pt x="6" y="89"/>
                    <a:pt x="5" y="86"/>
                    <a:pt x="5" y="84"/>
                  </a:cubicBezTo>
                  <a:cubicBezTo>
                    <a:pt x="6" y="83"/>
                    <a:pt x="7" y="82"/>
                    <a:pt x="7" y="81"/>
                  </a:cubicBezTo>
                  <a:cubicBezTo>
                    <a:pt x="8" y="80"/>
                    <a:pt x="10" y="79"/>
                    <a:pt x="10" y="78"/>
                  </a:cubicBezTo>
                  <a:cubicBezTo>
                    <a:pt x="10" y="77"/>
                    <a:pt x="8" y="75"/>
                    <a:pt x="8" y="74"/>
                  </a:cubicBezTo>
                  <a:cubicBezTo>
                    <a:pt x="8" y="74"/>
                    <a:pt x="8" y="72"/>
                    <a:pt x="8" y="71"/>
                  </a:cubicBezTo>
                  <a:cubicBezTo>
                    <a:pt x="9" y="70"/>
                    <a:pt x="11" y="69"/>
                    <a:pt x="12" y="68"/>
                  </a:cubicBezTo>
                  <a:cubicBezTo>
                    <a:pt x="13" y="66"/>
                    <a:pt x="14" y="63"/>
                    <a:pt x="14" y="61"/>
                  </a:cubicBezTo>
                  <a:cubicBezTo>
                    <a:pt x="14" y="60"/>
                    <a:pt x="13" y="58"/>
                    <a:pt x="14" y="57"/>
                  </a:cubicBezTo>
                  <a:cubicBezTo>
                    <a:pt x="15" y="56"/>
                    <a:pt x="18" y="55"/>
                    <a:pt x="20" y="55"/>
                  </a:cubicBezTo>
                  <a:cubicBezTo>
                    <a:pt x="21" y="55"/>
                    <a:pt x="24" y="56"/>
                    <a:pt x="25" y="56"/>
                  </a:cubicBezTo>
                  <a:cubicBezTo>
                    <a:pt x="26" y="57"/>
                    <a:pt x="28" y="57"/>
                    <a:pt x="29" y="56"/>
                  </a:cubicBezTo>
                  <a:cubicBezTo>
                    <a:pt x="30" y="56"/>
                    <a:pt x="31" y="54"/>
                    <a:pt x="32" y="53"/>
                  </a:cubicBezTo>
                  <a:cubicBezTo>
                    <a:pt x="33" y="52"/>
                    <a:pt x="36" y="51"/>
                    <a:pt x="37" y="51"/>
                  </a:cubicBezTo>
                  <a:cubicBezTo>
                    <a:pt x="38" y="50"/>
                    <a:pt x="41" y="51"/>
                    <a:pt x="42" y="51"/>
                  </a:cubicBezTo>
                  <a:cubicBezTo>
                    <a:pt x="43" y="52"/>
                    <a:pt x="44" y="53"/>
                    <a:pt x="44" y="54"/>
                  </a:cubicBezTo>
                  <a:cubicBezTo>
                    <a:pt x="45" y="55"/>
                    <a:pt x="46" y="57"/>
                    <a:pt x="47" y="58"/>
                  </a:cubicBezTo>
                  <a:cubicBezTo>
                    <a:pt x="48" y="58"/>
                    <a:pt x="50" y="56"/>
                    <a:pt x="51" y="56"/>
                  </a:cubicBezTo>
                  <a:cubicBezTo>
                    <a:pt x="52" y="56"/>
                    <a:pt x="54" y="57"/>
                    <a:pt x="54" y="58"/>
                  </a:cubicBezTo>
                  <a:cubicBezTo>
                    <a:pt x="55" y="58"/>
                    <a:pt x="57" y="61"/>
                    <a:pt x="57" y="62"/>
                  </a:cubicBezTo>
                  <a:cubicBezTo>
                    <a:pt x="57" y="63"/>
                    <a:pt x="54" y="64"/>
                    <a:pt x="54" y="65"/>
                  </a:cubicBezTo>
                  <a:cubicBezTo>
                    <a:pt x="53" y="66"/>
                    <a:pt x="53" y="68"/>
                    <a:pt x="53" y="69"/>
                  </a:cubicBezTo>
                  <a:cubicBezTo>
                    <a:pt x="54" y="70"/>
                    <a:pt x="58" y="71"/>
                    <a:pt x="59" y="72"/>
                  </a:cubicBezTo>
                  <a:cubicBezTo>
                    <a:pt x="61" y="72"/>
                    <a:pt x="64" y="71"/>
                    <a:pt x="65" y="71"/>
                  </a:cubicBezTo>
                  <a:cubicBezTo>
                    <a:pt x="68" y="72"/>
                    <a:pt x="73" y="73"/>
                    <a:pt x="75" y="73"/>
                  </a:cubicBezTo>
                  <a:cubicBezTo>
                    <a:pt x="76" y="74"/>
                    <a:pt x="78" y="74"/>
                    <a:pt x="79" y="74"/>
                  </a:cubicBezTo>
                  <a:cubicBezTo>
                    <a:pt x="81" y="74"/>
                    <a:pt x="85" y="74"/>
                    <a:pt x="86" y="74"/>
                  </a:cubicBezTo>
                  <a:cubicBezTo>
                    <a:pt x="88" y="74"/>
                    <a:pt x="92" y="75"/>
                    <a:pt x="93" y="74"/>
                  </a:cubicBezTo>
                  <a:cubicBezTo>
                    <a:pt x="95" y="73"/>
                    <a:pt x="98" y="70"/>
                    <a:pt x="99" y="69"/>
                  </a:cubicBezTo>
                  <a:cubicBezTo>
                    <a:pt x="100" y="68"/>
                    <a:pt x="101" y="65"/>
                    <a:pt x="102" y="64"/>
                  </a:cubicBezTo>
                  <a:cubicBezTo>
                    <a:pt x="102" y="63"/>
                    <a:pt x="104" y="62"/>
                    <a:pt x="104" y="61"/>
                  </a:cubicBezTo>
                  <a:cubicBezTo>
                    <a:pt x="105" y="60"/>
                    <a:pt x="105" y="56"/>
                    <a:pt x="105" y="54"/>
                  </a:cubicBezTo>
                  <a:cubicBezTo>
                    <a:pt x="106" y="53"/>
                    <a:pt x="105" y="50"/>
                    <a:pt x="105" y="49"/>
                  </a:cubicBezTo>
                  <a:cubicBezTo>
                    <a:pt x="106" y="47"/>
                    <a:pt x="107" y="44"/>
                    <a:pt x="108" y="43"/>
                  </a:cubicBezTo>
                  <a:cubicBezTo>
                    <a:pt x="108" y="42"/>
                    <a:pt x="109" y="39"/>
                    <a:pt x="110" y="37"/>
                  </a:cubicBezTo>
                  <a:cubicBezTo>
                    <a:pt x="111" y="36"/>
                    <a:pt x="114" y="36"/>
                    <a:pt x="116" y="35"/>
                  </a:cubicBezTo>
                  <a:cubicBezTo>
                    <a:pt x="117" y="34"/>
                    <a:pt x="117" y="31"/>
                    <a:pt x="118" y="30"/>
                  </a:cubicBezTo>
                  <a:cubicBezTo>
                    <a:pt x="119" y="30"/>
                    <a:pt x="121" y="31"/>
                    <a:pt x="122" y="31"/>
                  </a:cubicBezTo>
                  <a:cubicBezTo>
                    <a:pt x="124" y="31"/>
                    <a:pt x="127" y="29"/>
                    <a:pt x="128" y="28"/>
                  </a:cubicBezTo>
                  <a:cubicBezTo>
                    <a:pt x="130" y="27"/>
                    <a:pt x="132" y="25"/>
                    <a:pt x="133" y="25"/>
                  </a:cubicBezTo>
                  <a:cubicBezTo>
                    <a:pt x="135" y="24"/>
                    <a:pt x="138" y="25"/>
                    <a:pt x="140" y="25"/>
                  </a:cubicBezTo>
                  <a:cubicBezTo>
                    <a:pt x="141" y="25"/>
                    <a:pt x="144" y="24"/>
                    <a:pt x="145" y="24"/>
                  </a:cubicBezTo>
                  <a:cubicBezTo>
                    <a:pt x="146" y="25"/>
                    <a:pt x="148" y="26"/>
                    <a:pt x="148" y="27"/>
                  </a:cubicBezTo>
                  <a:cubicBezTo>
                    <a:pt x="149" y="27"/>
                    <a:pt x="150" y="28"/>
                    <a:pt x="151" y="28"/>
                  </a:cubicBezTo>
                  <a:cubicBezTo>
                    <a:pt x="152" y="29"/>
                    <a:pt x="153" y="26"/>
                    <a:pt x="155" y="26"/>
                  </a:cubicBezTo>
                  <a:cubicBezTo>
                    <a:pt x="156" y="26"/>
                    <a:pt x="158" y="26"/>
                    <a:pt x="159" y="25"/>
                  </a:cubicBezTo>
                  <a:cubicBezTo>
                    <a:pt x="160" y="25"/>
                    <a:pt x="161" y="21"/>
                    <a:pt x="163" y="20"/>
                  </a:cubicBezTo>
                  <a:cubicBezTo>
                    <a:pt x="163" y="20"/>
                    <a:pt x="165" y="19"/>
                    <a:pt x="166" y="19"/>
                  </a:cubicBezTo>
                  <a:cubicBezTo>
                    <a:pt x="167" y="20"/>
                    <a:pt x="168" y="22"/>
                    <a:pt x="168" y="22"/>
                  </a:cubicBezTo>
                  <a:cubicBezTo>
                    <a:pt x="170" y="23"/>
                    <a:pt x="173" y="24"/>
                    <a:pt x="174" y="24"/>
                  </a:cubicBezTo>
                  <a:cubicBezTo>
                    <a:pt x="176" y="24"/>
                    <a:pt x="178" y="22"/>
                    <a:pt x="179" y="22"/>
                  </a:cubicBezTo>
                  <a:cubicBezTo>
                    <a:pt x="181" y="22"/>
                    <a:pt x="184" y="21"/>
                    <a:pt x="186" y="21"/>
                  </a:cubicBezTo>
                  <a:cubicBezTo>
                    <a:pt x="187" y="22"/>
                    <a:pt x="190" y="23"/>
                    <a:pt x="191" y="23"/>
                  </a:cubicBezTo>
                  <a:cubicBezTo>
                    <a:pt x="193" y="24"/>
                    <a:pt x="196" y="26"/>
                    <a:pt x="198" y="26"/>
                  </a:cubicBezTo>
                  <a:cubicBezTo>
                    <a:pt x="199" y="26"/>
                    <a:pt x="201" y="25"/>
                    <a:pt x="202" y="25"/>
                  </a:cubicBezTo>
                  <a:cubicBezTo>
                    <a:pt x="204" y="25"/>
                    <a:pt x="206" y="25"/>
                    <a:pt x="207" y="25"/>
                  </a:cubicBezTo>
                  <a:cubicBezTo>
                    <a:pt x="210" y="25"/>
                    <a:pt x="214" y="24"/>
                    <a:pt x="216" y="23"/>
                  </a:cubicBezTo>
                  <a:cubicBezTo>
                    <a:pt x="218" y="22"/>
                    <a:pt x="220" y="19"/>
                    <a:pt x="221" y="18"/>
                  </a:cubicBezTo>
                  <a:cubicBezTo>
                    <a:pt x="223" y="17"/>
                    <a:pt x="226" y="16"/>
                    <a:pt x="227" y="15"/>
                  </a:cubicBezTo>
                  <a:cubicBezTo>
                    <a:pt x="229" y="13"/>
                    <a:pt x="231" y="11"/>
                    <a:pt x="233" y="10"/>
                  </a:cubicBezTo>
                  <a:cubicBezTo>
                    <a:pt x="235" y="9"/>
                    <a:pt x="238" y="9"/>
                    <a:pt x="240" y="9"/>
                  </a:cubicBezTo>
                  <a:cubicBezTo>
                    <a:pt x="241" y="9"/>
                    <a:pt x="244" y="9"/>
                    <a:pt x="246" y="9"/>
                  </a:cubicBezTo>
                  <a:cubicBezTo>
                    <a:pt x="247" y="8"/>
                    <a:pt x="249" y="5"/>
                    <a:pt x="250" y="5"/>
                  </a:cubicBezTo>
                  <a:cubicBezTo>
                    <a:pt x="252" y="4"/>
                    <a:pt x="256" y="5"/>
                    <a:pt x="257" y="5"/>
                  </a:cubicBezTo>
                  <a:cubicBezTo>
                    <a:pt x="258" y="4"/>
                    <a:pt x="260" y="2"/>
                    <a:pt x="261" y="1"/>
                  </a:cubicBezTo>
                  <a:cubicBezTo>
                    <a:pt x="262" y="1"/>
                    <a:pt x="266" y="0"/>
                    <a:pt x="268" y="0"/>
                  </a:cubicBezTo>
                  <a:cubicBezTo>
                    <a:pt x="269" y="1"/>
                    <a:pt x="272" y="2"/>
                    <a:pt x="273" y="3"/>
                  </a:cubicBezTo>
                  <a:cubicBezTo>
                    <a:pt x="274" y="4"/>
                    <a:pt x="275" y="7"/>
                    <a:pt x="275" y="8"/>
                  </a:cubicBezTo>
                  <a:cubicBezTo>
                    <a:pt x="274" y="9"/>
                    <a:pt x="273" y="10"/>
                    <a:pt x="272" y="10"/>
                  </a:cubicBezTo>
                  <a:cubicBezTo>
                    <a:pt x="272" y="11"/>
                    <a:pt x="272" y="14"/>
                    <a:pt x="272" y="15"/>
                  </a:cubicBezTo>
                  <a:cubicBezTo>
                    <a:pt x="271" y="16"/>
                    <a:pt x="268" y="17"/>
                    <a:pt x="266" y="17"/>
                  </a:cubicBezTo>
                  <a:cubicBezTo>
                    <a:pt x="265" y="17"/>
                    <a:pt x="264" y="15"/>
                    <a:pt x="263" y="15"/>
                  </a:cubicBezTo>
                  <a:cubicBezTo>
                    <a:pt x="262" y="15"/>
                    <a:pt x="260" y="16"/>
                    <a:pt x="259" y="16"/>
                  </a:cubicBezTo>
                  <a:cubicBezTo>
                    <a:pt x="258" y="17"/>
                    <a:pt x="257" y="19"/>
                    <a:pt x="257" y="20"/>
                  </a:cubicBezTo>
                  <a:cubicBezTo>
                    <a:pt x="256" y="21"/>
                    <a:pt x="255" y="22"/>
                    <a:pt x="255" y="23"/>
                  </a:cubicBezTo>
                  <a:cubicBezTo>
                    <a:pt x="255" y="24"/>
                    <a:pt x="255" y="26"/>
                    <a:pt x="255" y="27"/>
                  </a:cubicBezTo>
                  <a:cubicBezTo>
                    <a:pt x="256" y="28"/>
                    <a:pt x="259" y="28"/>
                    <a:pt x="259" y="29"/>
                  </a:cubicBezTo>
                  <a:cubicBezTo>
                    <a:pt x="260" y="30"/>
                    <a:pt x="260" y="32"/>
                    <a:pt x="260" y="33"/>
                  </a:cubicBezTo>
                  <a:cubicBezTo>
                    <a:pt x="260" y="34"/>
                    <a:pt x="259" y="36"/>
                    <a:pt x="259" y="37"/>
                  </a:cubicBezTo>
                  <a:cubicBezTo>
                    <a:pt x="259" y="38"/>
                    <a:pt x="259" y="39"/>
                    <a:pt x="260" y="40"/>
                  </a:cubicBezTo>
                  <a:cubicBezTo>
                    <a:pt x="261" y="40"/>
                    <a:pt x="263" y="40"/>
                    <a:pt x="263" y="40"/>
                  </a:cubicBezTo>
                  <a:cubicBezTo>
                    <a:pt x="264" y="41"/>
                    <a:pt x="265" y="42"/>
                    <a:pt x="266" y="43"/>
                  </a:cubicBezTo>
                  <a:cubicBezTo>
                    <a:pt x="267" y="43"/>
                    <a:pt x="268" y="45"/>
                    <a:pt x="269" y="45"/>
                  </a:cubicBezTo>
                  <a:cubicBezTo>
                    <a:pt x="270" y="45"/>
                    <a:pt x="272" y="43"/>
                    <a:pt x="273" y="43"/>
                  </a:cubicBezTo>
                  <a:cubicBezTo>
                    <a:pt x="274" y="42"/>
                    <a:pt x="277" y="43"/>
                    <a:pt x="278" y="43"/>
                  </a:cubicBezTo>
                  <a:cubicBezTo>
                    <a:pt x="278" y="44"/>
                    <a:pt x="278" y="46"/>
                    <a:pt x="279" y="46"/>
                  </a:cubicBezTo>
                  <a:cubicBezTo>
                    <a:pt x="280" y="47"/>
                    <a:pt x="282" y="46"/>
                    <a:pt x="282" y="47"/>
                  </a:cubicBezTo>
                  <a:cubicBezTo>
                    <a:pt x="283" y="48"/>
                    <a:pt x="282" y="51"/>
                    <a:pt x="282" y="52"/>
                  </a:cubicBezTo>
                  <a:cubicBezTo>
                    <a:pt x="282" y="54"/>
                    <a:pt x="280" y="56"/>
                    <a:pt x="280" y="57"/>
                  </a:cubicBezTo>
                  <a:cubicBezTo>
                    <a:pt x="279" y="58"/>
                    <a:pt x="279" y="61"/>
                    <a:pt x="279" y="62"/>
                  </a:cubicBezTo>
                  <a:cubicBezTo>
                    <a:pt x="280" y="64"/>
                    <a:pt x="281" y="66"/>
                    <a:pt x="283" y="67"/>
                  </a:cubicBezTo>
                  <a:cubicBezTo>
                    <a:pt x="283" y="67"/>
                    <a:pt x="286" y="67"/>
                    <a:pt x="287" y="67"/>
                  </a:cubicBezTo>
                  <a:cubicBezTo>
                    <a:pt x="289" y="67"/>
                    <a:pt x="292" y="68"/>
                    <a:pt x="294" y="70"/>
                  </a:cubicBezTo>
                  <a:cubicBezTo>
                    <a:pt x="295" y="71"/>
                    <a:pt x="296" y="74"/>
                    <a:pt x="297" y="76"/>
                  </a:cubicBezTo>
                  <a:cubicBezTo>
                    <a:pt x="298" y="76"/>
                    <a:pt x="299" y="77"/>
                    <a:pt x="300" y="7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5572125" y="1077913"/>
              <a:ext cx="744537" cy="776288"/>
            </a:xfrm>
            <a:custGeom>
              <a:avLst/>
              <a:gdLst/>
              <a:ahLst/>
              <a:cxnLst>
                <a:cxn ang="0">
                  <a:pos x="328" y="213"/>
                </a:cxn>
                <a:cxn ang="0">
                  <a:pos x="332" y="274"/>
                </a:cxn>
                <a:cxn ang="0">
                  <a:pos x="358" y="299"/>
                </a:cxn>
                <a:cxn ang="0">
                  <a:pos x="401" y="337"/>
                </a:cxn>
                <a:cxn ang="0">
                  <a:pos x="412" y="364"/>
                </a:cxn>
                <a:cxn ang="0">
                  <a:pos x="337" y="368"/>
                </a:cxn>
                <a:cxn ang="0">
                  <a:pos x="271" y="365"/>
                </a:cxn>
                <a:cxn ang="0">
                  <a:pos x="235" y="343"/>
                </a:cxn>
                <a:cxn ang="0">
                  <a:pos x="191" y="351"/>
                </a:cxn>
                <a:cxn ang="0">
                  <a:pos x="140" y="344"/>
                </a:cxn>
                <a:cxn ang="0">
                  <a:pos x="134" y="398"/>
                </a:cxn>
                <a:cxn ang="0">
                  <a:pos x="119" y="433"/>
                </a:cxn>
                <a:cxn ang="0">
                  <a:pos x="103" y="415"/>
                </a:cxn>
                <a:cxn ang="0">
                  <a:pos x="80" y="391"/>
                </a:cxn>
                <a:cxn ang="0">
                  <a:pos x="65" y="369"/>
                </a:cxn>
                <a:cxn ang="0">
                  <a:pos x="49" y="352"/>
                </a:cxn>
                <a:cxn ang="0">
                  <a:pos x="15" y="350"/>
                </a:cxn>
                <a:cxn ang="0">
                  <a:pos x="7" y="317"/>
                </a:cxn>
                <a:cxn ang="0">
                  <a:pos x="15" y="293"/>
                </a:cxn>
                <a:cxn ang="0">
                  <a:pos x="35" y="292"/>
                </a:cxn>
                <a:cxn ang="0">
                  <a:pos x="44" y="264"/>
                </a:cxn>
                <a:cxn ang="0">
                  <a:pos x="18" y="219"/>
                </a:cxn>
                <a:cxn ang="0">
                  <a:pos x="6" y="183"/>
                </a:cxn>
                <a:cxn ang="0">
                  <a:pos x="27" y="128"/>
                </a:cxn>
                <a:cxn ang="0">
                  <a:pos x="39" y="110"/>
                </a:cxn>
                <a:cxn ang="0">
                  <a:pos x="59" y="116"/>
                </a:cxn>
                <a:cxn ang="0">
                  <a:pos x="51" y="136"/>
                </a:cxn>
                <a:cxn ang="0">
                  <a:pos x="71" y="157"/>
                </a:cxn>
                <a:cxn ang="0">
                  <a:pos x="83" y="172"/>
                </a:cxn>
                <a:cxn ang="0">
                  <a:pos x="92" y="154"/>
                </a:cxn>
                <a:cxn ang="0">
                  <a:pos x="84" y="132"/>
                </a:cxn>
                <a:cxn ang="0">
                  <a:pos x="96" y="105"/>
                </a:cxn>
                <a:cxn ang="0">
                  <a:pos x="120" y="79"/>
                </a:cxn>
                <a:cxn ang="0">
                  <a:pos x="125" y="51"/>
                </a:cxn>
                <a:cxn ang="0">
                  <a:pos x="123" y="27"/>
                </a:cxn>
                <a:cxn ang="0">
                  <a:pos x="145" y="34"/>
                </a:cxn>
                <a:cxn ang="0">
                  <a:pos x="153" y="40"/>
                </a:cxn>
                <a:cxn ang="0">
                  <a:pos x="163" y="70"/>
                </a:cxn>
                <a:cxn ang="0">
                  <a:pos x="188" y="67"/>
                </a:cxn>
                <a:cxn ang="0">
                  <a:pos x="205" y="56"/>
                </a:cxn>
                <a:cxn ang="0">
                  <a:pos x="226" y="57"/>
                </a:cxn>
                <a:cxn ang="0">
                  <a:pos x="241" y="77"/>
                </a:cxn>
                <a:cxn ang="0">
                  <a:pos x="259" y="76"/>
                </a:cxn>
                <a:cxn ang="0">
                  <a:pos x="245" y="54"/>
                </a:cxn>
                <a:cxn ang="0">
                  <a:pos x="250" y="40"/>
                </a:cxn>
                <a:cxn ang="0">
                  <a:pos x="241" y="16"/>
                </a:cxn>
                <a:cxn ang="0">
                  <a:pos x="265" y="1"/>
                </a:cxn>
                <a:cxn ang="0">
                  <a:pos x="281" y="15"/>
                </a:cxn>
                <a:cxn ang="0">
                  <a:pos x="296" y="20"/>
                </a:cxn>
                <a:cxn ang="0">
                  <a:pos x="316" y="37"/>
                </a:cxn>
                <a:cxn ang="0">
                  <a:pos x="301" y="53"/>
                </a:cxn>
                <a:cxn ang="0">
                  <a:pos x="309" y="94"/>
                </a:cxn>
                <a:cxn ang="0">
                  <a:pos x="291" y="147"/>
                </a:cxn>
                <a:cxn ang="0">
                  <a:pos x="314" y="185"/>
                </a:cxn>
                <a:cxn ang="0">
                  <a:pos x="342" y="176"/>
                </a:cxn>
              </a:cxnLst>
              <a:rect l="0" t="0" r="r" b="b"/>
              <a:pathLst>
                <a:path w="421" h="439">
                  <a:moveTo>
                    <a:pt x="343" y="177"/>
                  </a:moveTo>
                  <a:cubicBezTo>
                    <a:pt x="343" y="180"/>
                    <a:pt x="343" y="184"/>
                    <a:pt x="343" y="186"/>
                  </a:cubicBezTo>
                  <a:cubicBezTo>
                    <a:pt x="342" y="189"/>
                    <a:pt x="342" y="194"/>
                    <a:pt x="342" y="197"/>
                  </a:cubicBezTo>
                  <a:cubicBezTo>
                    <a:pt x="341" y="199"/>
                    <a:pt x="338" y="203"/>
                    <a:pt x="337" y="205"/>
                  </a:cubicBezTo>
                  <a:cubicBezTo>
                    <a:pt x="335" y="207"/>
                    <a:pt x="330" y="210"/>
                    <a:pt x="328" y="213"/>
                  </a:cubicBezTo>
                  <a:cubicBezTo>
                    <a:pt x="326" y="215"/>
                    <a:pt x="322" y="219"/>
                    <a:pt x="321" y="222"/>
                  </a:cubicBezTo>
                  <a:cubicBezTo>
                    <a:pt x="319" y="226"/>
                    <a:pt x="318" y="234"/>
                    <a:pt x="318" y="238"/>
                  </a:cubicBezTo>
                  <a:cubicBezTo>
                    <a:pt x="319" y="242"/>
                    <a:pt x="320" y="249"/>
                    <a:pt x="321" y="253"/>
                  </a:cubicBezTo>
                  <a:cubicBezTo>
                    <a:pt x="322" y="255"/>
                    <a:pt x="327" y="259"/>
                    <a:pt x="328" y="262"/>
                  </a:cubicBezTo>
                  <a:cubicBezTo>
                    <a:pt x="329" y="265"/>
                    <a:pt x="331" y="271"/>
                    <a:pt x="332" y="274"/>
                  </a:cubicBezTo>
                  <a:cubicBezTo>
                    <a:pt x="332" y="276"/>
                    <a:pt x="333" y="281"/>
                    <a:pt x="334" y="284"/>
                  </a:cubicBezTo>
                  <a:cubicBezTo>
                    <a:pt x="335" y="286"/>
                    <a:pt x="337" y="290"/>
                    <a:pt x="339" y="292"/>
                  </a:cubicBezTo>
                  <a:cubicBezTo>
                    <a:pt x="340" y="293"/>
                    <a:pt x="343" y="295"/>
                    <a:pt x="345" y="295"/>
                  </a:cubicBezTo>
                  <a:cubicBezTo>
                    <a:pt x="347" y="296"/>
                    <a:pt x="351" y="295"/>
                    <a:pt x="353" y="296"/>
                  </a:cubicBezTo>
                  <a:cubicBezTo>
                    <a:pt x="354" y="296"/>
                    <a:pt x="357" y="298"/>
                    <a:pt x="358" y="299"/>
                  </a:cubicBezTo>
                  <a:cubicBezTo>
                    <a:pt x="360" y="301"/>
                    <a:pt x="364" y="306"/>
                    <a:pt x="365" y="308"/>
                  </a:cubicBezTo>
                  <a:cubicBezTo>
                    <a:pt x="367" y="310"/>
                    <a:pt x="370" y="316"/>
                    <a:pt x="372" y="318"/>
                  </a:cubicBezTo>
                  <a:cubicBezTo>
                    <a:pt x="374" y="321"/>
                    <a:pt x="381" y="323"/>
                    <a:pt x="384" y="324"/>
                  </a:cubicBezTo>
                  <a:cubicBezTo>
                    <a:pt x="386" y="326"/>
                    <a:pt x="393" y="327"/>
                    <a:pt x="395" y="329"/>
                  </a:cubicBezTo>
                  <a:cubicBezTo>
                    <a:pt x="397" y="331"/>
                    <a:pt x="400" y="335"/>
                    <a:pt x="401" y="337"/>
                  </a:cubicBezTo>
                  <a:cubicBezTo>
                    <a:pt x="402" y="339"/>
                    <a:pt x="402" y="343"/>
                    <a:pt x="403" y="344"/>
                  </a:cubicBezTo>
                  <a:cubicBezTo>
                    <a:pt x="404" y="345"/>
                    <a:pt x="407" y="347"/>
                    <a:pt x="408" y="348"/>
                  </a:cubicBezTo>
                  <a:cubicBezTo>
                    <a:pt x="409" y="349"/>
                    <a:pt x="411" y="353"/>
                    <a:pt x="413" y="354"/>
                  </a:cubicBezTo>
                  <a:cubicBezTo>
                    <a:pt x="414" y="356"/>
                    <a:pt x="418" y="358"/>
                    <a:pt x="421" y="359"/>
                  </a:cubicBezTo>
                  <a:cubicBezTo>
                    <a:pt x="418" y="361"/>
                    <a:pt x="414" y="363"/>
                    <a:pt x="412" y="364"/>
                  </a:cubicBezTo>
                  <a:cubicBezTo>
                    <a:pt x="408" y="365"/>
                    <a:pt x="400" y="365"/>
                    <a:pt x="396" y="366"/>
                  </a:cubicBezTo>
                  <a:cubicBezTo>
                    <a:pt x="392" y="366"/>
                    <a:pt x="383" y="368"/>
                    <a:pt x="378" y="369"/>
                  </a:cubicBezTo>
                  <a:cubicBezTo>
                    <a:pt x="375" y="370"/>
                    <a:pt x="369" y="375"/>
                    <a:pt x="366" y="375"/>
                  </a:cubicBezTo>
                  <a:cubicBezTo>
                    <a:pt x="362" y="375"/>
                    <a:pt x="355" y="370"/>
                    <a:pt x="351" y="369"/>
                  </a:cubicBezTo>
                  <a:cubicBezTo>
                    <a:pt x="347" y="368"/>
                    <a:pt x="340" y="367"/>
                    <a:pt x="337" y="368"/>
                  </a:cubicBezTo>
                  <a:cubicBezTo>
                    <a:pt x="333" y="369"/>
                    <a:pt x="327" y="375"/>
                    <a:pt x="323" y="376"/>
                  </a:cubicBezTo>
                  <a:cubicBezTo>
                    <a:pt x="319" y="377"/>
                    <a:pt x="309" y="377"/>
                    <a:pt x="304" y="375"/>
                  </a:cubicBezTo>
                  <a:cubicBezTo>
                    <a:pt x="302" y="374"/>
                    <a:pt x="299" y="370"/>
                    <a:pt x="297" y="368"/>
                  </a:cubicBezTo>
                  <a:cubicBezTo>
                    <a:pt x="295" y="367"/>
                    <a:pt x="289" y="364"/>
                    <a:pt x="286" y="363"/>
                  </a:cubicBezTo>
                  <a:cubicBezTo>
                    <a:pt x="283" y="363"/>
                    <a:pt x="275" y="366"/>
                    <a:pt x="271" y="365"/>
                  </a:cubicBezTo>
                  <a:cubicBezTo>
                    <a:pt x="269" y="364"/>
                    <a:pt x="265" y="358"/>
                    <a:pt x="262" y="356"/>
                  </a:cubicBezTo>
                  <a:cubicBezTo>
                    <a:pt x="260" y="355"/>
                    <a:pt x="255" y="353"/>
                    <a:pt x="252" y="354"/>
                  </a:cubicBezTo>
                  <a:cubicBezTo>
                    <a:pt x="248" y="354"/>
                    <a:pt x="243" y="362"/>
                    <a:pt x="240" y="361"/>
                  </a:cubicBezTo>
                  <a:cubicBezTo>
                    <a:pt x="237" y="361"/>
                    <a:pt x="233" y="356"/>
                    <a:pt x="233" y="354"/>
                  </a:cubicBezTo>
                  <a:cubicBezTo>
                    <a:pt x="232" y="351"/>
                    <a:pt x="236" y="345"/>
                    <a:pt x="235" y="343"/>
                  </a:cubicBezTo>
                  <a:cubicBezTo>
                    <a:pt x="234" y="340"/>
                    <a:pt x="229" y="337"/>
                    <a:pt x="226" y="336"/>
                  </a:cubicBezTo>
                  <a:cubicBezTo>
                    <a:pt x="225" y="335"/>
                    <a:pt x="220" y="336"/>
                    <a:pt x="218" y="336"/>
                  </a:cubicBezTo>
                  <a:cubicBezTo>
                    <a:pt x="216" y="336"/>
                    <a:pt x="211" y="334"/>
                    <a:pt x="209" y="335"/>
                  </a:cubicBezTo>
                  <a:cubicBezTo>
                    <a:pt x="206" y="336"/>
                    <a:pt x="202" y="340"/>
                    <a:pt x="200" y="341"/>
                  </a:cubicBezTo>
                  <a:cubicBezTo>
                    <a:pt x="197" y="344"/>
                    <a:pt x="194" y="350"/>
                    <a:pt x="191" y="351"/>
                  </a:cubicBezTo>
                  <a:cubicBezTo>
                    <a:pt x="186" y="353"/>
                    <a:pt x="177" y="350"/>
                    <a:pt x="173" y="348"/>
                  </a:cubicBezTo>
                  <a:cubicBezTo>
                    <a:pt x="171" y="346"/>
                    <a:pt x="170" y="340"/>
                    <a:pt x="168" y="339"/>
                  </a:cubicBezTo>
                  <a:cubicBezTo>
                    <a:pt x="166" y="337"/>
                    <a:pt x="161" y="337"/>
                    <a:pt x="159" y="338"/>
                  </a:cubicBezTo>
                  <a:cubicBezTo>
                    <a:pt x="156" y="339"/>
                    <a:pt x="152" y="346"/>
                    <a:pt x="149" y="347"/>
                  </a:cubicBezTo>
                  <a:cubicBezTo>
                    <a:pt x="146" y="347"/>
                    <a:pt x="142" y="343"/>
                    <a:pt x="140" y="344"/>
                  </a:cubicBezTo>
                  <a:cubicBezTo>
                    <a:pt x="137" y="345"/>
                    <a:pt x="133" y="351"/>
                    <a:pt x="131" y="353"/>
                  </a:cubicBezTo>
                  <a:cubicBezTo>
                    <a:pt x="129" y="356"/>
                    <a:pt x="126" y="363"/>
                    <a:pt x="125" y="366"/>
                  </a:cubicBezTo>
                  <a:cubicBezTo>
                    <a:pt x="124" y="370"/>
                    <a:pt x="123" y="377"/>
                    <a:pt x="123" y="380"/>
                  </a:cubicBezTo>
                  <a:cubicBezTo>
                    <a:pt x="124" y="382"/>
                    <a:pt x="126" y="387"/>
                    <a:pt x="128" y="389"/>
                  </a:cubicBezTo>
                  <a:cubicBezTo>
                    <a:pt x="129" y="391"/>
                    <a:pt x="134" y="395"/>
                    <a:pt x="134" y="398"/>
                  </a:cubicBezTo>
                  <a:cubicBezTo>
                    <a:pt x="135" y="400"/>
                    <a:pt x="133" y="404"/>
                    <a:pt x="132" y="406"/>
                  </a:cubicBezTo>
                  <a:cubicBezTo>
                    <a:pt x="131" y="408"/>
                    <a:pt x="127" y="408"/>
                    <a:pt x="127" y="410"/>
                  </a:cubicBezTo>
                  <a:cubicBezTo>
                    <a:pt x="126" y="411"/>
                    <a:pt x="127" y="416"/>
                    <a:pt x="127" y="417"/>
                  </a:cubicBezTo>
                  <a:cubicBezTo>
                    <a:pt x="126" y="419"/>
                    <a:pt x="123" y="420"/>
                    <a:pt x="122" y="422"/>
                  </a:cubicBezTo>
                  <a:cubicBezTo>
                    <a:pt x="121" y="424"/>
                    <a:pt x="120" y="430"/>
                    <a:pt x="119" y="433"/>
                  </a:cubicBezTo>
                  <a:cubicBezTo>
                    <a:pt x="119" y="434"/>
                    <a:pt x="117" y="437"/>
                    <a:pt x="116" y="439"/>
                  </a:cubicBezTo>
                  <a:cubicBezTo>
                    <a:pt x="115" y="437"/>
                    <a:pt x="115" y="435"/>
                    <a:pt x="114" y="435"/>
                  </a:cubicBezTo>
                  <a:cubicBezTo>
                    <a:pt x="113" y="433"/>
                    <a:pt x="109" y="433"/>
                    <a:pt x="109" y="431"/>
                  </a:cubicBezTo>
                  <a:cubicBezTo>
                    <a:pt x="107" y="430"/>
                    <a:pt x="108" y="425"/>
                    <a:pt x="108" y="423"/>
                  </a:cubicBezTo>
                  <a:cubicBezTo>
                    <a:pt x="107" y="421"/>
                    <a:pt x="104" y="417"/>
                    <a:pt x="103" y="415"/>
                  </a:cubicBezTo>
                  <a:cubicBezTo>
                    <a:pt x="102" y="413"/>
                    <a:pt x="103" y="409"/>
                    <a:pt x="101" y="407"/>
                  </a:cubicBezTo>
                  <a:cubicBezTo>
                    <a:pt x="101" y="407"/>
                    <a:pt x="98" y="406"/>
                    <a:pt x="97" y="406"/>
                  </a:cubicBezTo>
                  <a:cubicBezTo>
                    <a:pt x="95" y="405"/>
                    <a:pt x="90" y="407"/>
                    <a:pt x="88" y="406"/>
                  </a:cubicBezTo>
                  <a:cubicBezTo>
                    <a:pt x="86" y="406"/>
                    <a:pt x="83" y="403"/>
                    <a:pt x="82" y="401"/>
                  </a:cubicBezTo>
                  <a:cubicBezTo>
                    <a:pt x="81" y="399"/>
                    <a:pt x="80" y="394"/>
                    <a:pt x="80" y="391"/>
                  </a:cubicBezTo>
                  <a:cubicBezTo>
                    <a:pt x="80" y="390"/>
                    <a:pt x="81" y="387"/>
                    <a:pt x="81" y="386"/>
                  </a:cubicBezTo>
                  <a:cubicBezTo>
                    <a:pt x="81" y="384"/>
                    <a:pt x="79" y="381"/>
                    <a:pt x="78" y="380"/>
                  </a:cubicBezTo>
                  <a:cubicBezTo>
                    <a:pt x="77" y="379"/>
                    <a:pt x="73" y="377"/>
                    <a:pt x="72" y="376"/>
                  </a:cubicBezTo>
                  <a:cubicBezTo>
                    <a:pt x="71" y="375"/>
                    <a:pt x="71" y="371"/>
                    <a:pt x="69" y="371"/>
                  </a:cubicBezTo>
                  <a:cubicBezTo>
                    <a:pt x="69" y="370"/>
                    <a:pt x="66" y="369"/>
                    <a:pt x="65" y="369"/>
                  </a:cubicBezTo>
                  <a:cubicBezTo>
                    <a:pt x="64" y="369"/>
                    <a:pt x="61" y="371"/>
                    <a:pt x="60" y="371"/>
                  </a:cubicBezTo>
                  <a:cubicBezTo>
                    <a:pt x="59" y="370"/>
                    <a:pt x="57" y="368"/>
                    <a:pt x="56" y="367"/>
                  </a:cubicBezTo>
                  <a:cubicBezTo>
                    <a:pt x="56" y="366"/>
                    <a:pt x="55" y="363"/>
                    <a:pt x="54" y="361"/>
                  </a:cubicBezTo>
                  <a:cubicBezTo>
                    <a:pt x="54" y="360"/>
                    <a:pt x="53" y="356"/>
                    <a:pt x="52" y="355"/>
                  </a:cubicBezTo>
                  <a:cubicBezTo>
                    <a:pt x="52" y="354"/>
                    <a:pt x="50" y="353"/>
                    <a:pt x="49" y="352"/>
                  </a:cubicBezTo>
                  <a:cubicBezTo>
                    <a:pt x="48" y="352"/>
                    <a:pt x="44" y="351"/>
                    <a:pt x="43" y="352"/>
                  </a:cubicBezTo>
                  <a:cubicBezTo>
                    <a:pt x="41" y="352"/>
                    <a:pt x="40" y="355"/>
                    <a:pt x="39" y="356"/>
                  </a:cubicBezTo>
                  <a:cubicBezTo>
                    <a:pt x="38" y="357"/>
                    <a:pt x="35" y="360"/>
                    <a:pt x="33" y="360"/>
                  </a:cubicBezTo>
                  <a:cubicBezTo>
                    <a:pt x="30" y="360"/>
                    <a:pt x="25" y="358"/>
                    <a:pt x="23" y="356"/>
                  </a:cubicBezTo>
                  <a:cubicBezTo>
                    <a:pt x="21" y="355"/>
                    <a:pt x="17" y="352"/>
                    <a:pt x="15" y="350"/>
                  </a:cubicBezTo>
                  <a:cubicBezTo>
                    <a:pt x="14" y="348"/>
                    <a:pt x="13" y="344"/>
                    <a:pt x="12" y="343"/>
                  </a:cubicBezTo>
                  <a:cubicBezTo>
                    <a:pt x="11" y="342"/>
                    <a:pt x="10" y="339"/>
                    <a:pt x="9" y="338"/>
                  </a:cubicBezTo>
                  <a:cubicBezTo>
                    <a:pt x="8" y="337"/>
                    <a:pt x="6" y="336"/>
                    <a:pt x="5" y="335"/>
                  </a:cubicBezTo>
                  <a:cubicBezTo>
                    <a:pt x="4" y="332"/>
                    <a:pt x="5" y="327"/>
                    <a:pt x="5" y="324"/>
                  </a:cubicBezTo>
                  <a:cubicBezTo>
                    <a:pt x="5" y="322"/>
                    <a:pt x="7" y="319"/>
                    <a:pt x="7" y="317"/>
                  </a:cubicBezTo>
                  <a:cubicBezTo>
                    <a:pt x="7" y="315"/>
                    <a:pt x="6" y="311"/>
                    <a:pt x="5" y="309"/>
                  </a:cubicBezTo>
                  <a:cubicBezTo>
                    <a:pt x="4" y="308"/>
                    <a:pt x="1" y="305"/>
                    <a:pt x="0" y="304"/>
                  </a:cubicBezTo>
                  <a:cubicBezTo>
                    <a:pt x="0" y="302"/>
                    <a:pt x="1" y="299"/>
                    <a:pt x="2" y="297"/>
                  </a:cubicBezTo>
                  <a:cubicBezTo>
                    <a:pt x="3" y="296"/>
                    <a:pt x="7" y="297"/>
                    <a:pt x="9" y="296"/>
                  </a:cubicBezTo>
                  <a:cubicBezTo>
                    <a:pt x="11" y="295"/>
                    <a:pt x="14" y="293"/>
                    <a:pt x="15" y="293"/>
                  </a:cubicBezTo>
                  <a:cubicBezTo>
                    <a:pt x="17" y="293"/>
                    <a:pt x="21" y="293"/>
                    <a:pt x="23" y="294"/>
                  </a:cubicBezTo>
                  <a:cubicBezTo>
                    <a:pt x="24" y="295"/>
                    <a:pt x="24" y="297"/>
                    <a:pt x="25" y="298"/>
                  </a:cubicBezTo>
                  <a:cubicBezTo>
                    <a:pt x="26" y="300"/>
                    <a:pt x="29" y="302"/>
                    <a:pt x="30" y="302"/>
                  </a:cubicBezTo>
                  <a:cubicBezTo>
                    <a:pt x="32" y="302"/>
                    <a:pt x="34" y="298"/>
                    <a:pt x="35" y="297"/>
                  </a:cubicBezTo>
                  <a:cubicBezTo>
                    <a:pt x="35" y="295"/>
                    <a:pt x="35" y="293"/>
                    <a:pt x="35" y="292"/>
                  </a:cubicBezTo>
                  <a:cubicBezTo>
                    <a:pt x="35" y="290"/>
                    <a:pt x="34" y="287"/>
                    <a:pt x="35" y="286"/>
                  </a:cubicBezTo>
                  <a:cubicBezTo>
                    <a:pt x="36" y="285"/>
                    <a:pt x="39" y="285"/>
                    <a:pt x="40" y="285"/>
                  </a:cubicBezTo>
                  <a:cubicBezTo>
                    <a:pt x="41" y="284"/>
                    <a:pt x="44" y="283"/>
                    <a:pt x="46" y="282"/>
                  </a:cubicBezTo>
                  <a:cubicBezTo>
                    <a:pt x="47" y="280"/>
                    <a:pt x="48" y="277"/>
                    <a:pt x="48" y="275"/>
                  </a:cubicBezTo>
                  <a:cubicBezTo>
                    <a:pt x="48" y="272"/>
                    <a:pt x="45" y="266"/>
                    <a:pt x="44" y="264"/>
                  </a:cubicBezTo>
                  <a:cubicBezTo>
                    <a:pt x="42" y="262"/>
                    <a:pt x="38" y="259"/>
                    <a:pt x="37" y="257"/>
                  </a:cubicBezTo>
                  <a:cubicBezTo>
                    <a:pt x="35" y="255"/>
                    <a:pt x="32" y="250"/>
                    <a:pt x="31" y="247"/>
                  </a:cubicBezTo>
                  <a:cubicBezTo>
                    <a:pt x="30" y="244"/>
                    <a:pt x="29" y="238"/>
                    <a:pt x="28" y="234"/>
                  </a:cubicBezTo>
                  <a:cubicBezTo>
                    <a:pt x="27" y="232"/>
                    <a:pt x="26" y="227"/>
                    <a:pt x="24" y="225"/>
                  </a:cubicBezTo>
                  <a:cubicBezTo>
                    <a:pt x="23" y="223"/>
                    <a:pt x="19" y="221"/>
                    <a:pt x="18" y="219"/>
                  </a:cubicBezTo>
                  <a:cubicBezTo>
                    <a:pt x="17" y="217"/>
                    <a:pt x="17" y="213"/>
                    <a:pt x="16" y="211"/>
                  </a:cubicBezTo>
                  <a:cubicBezTo>
                    <a:pt x="15" y="210"/>
                    <a:pt x="13" y="207"/>
                    <a:pt x="11" y="206"/>
                  </a:cubicBezTo>
                  <a:cubicBezTo>
                    <a:pt x="10" y="205"/>
                    <a:pt x="5" y="203"/>
                    <a:pt x="4" y="201"/>
                  </a:cubicBezTo>
                  <a:cubicBezTo>
                    <a:pt x="3" y="200"/>
                    <a:pt x="2" y="197"/>
                    <a:pt x="2" y="196"/>
                  </a:cubicBezTo>
                  <a:cubicBezTo>
                    <a:pt x="2" y="193"/>
                    <a:pt x="5" y="186"/>
                    <a:pt x="6" y="183"/>
                  </a:cubicBezTo>
                  <a:cubicBezTo>
                    <a:pt x="7" y="179"/>
                    <a:pt x="7" y="171"/>
                    <a:pt x="9" y="168"/>
                  </a:cubicBezTo>
                  <a:cubicBezTo>
                    <a:pt x="10" y="166"/>
                    <a:pt x="13" y="162"/>
                    <a:pt x="14" y="160"/>
                  </a:cubicBezTo>
                  <a:cubicBezTo>
                    <a:pt x="16" y="158"/>
                    <a:pt x="18" y="152"/>
                    <a:pt x="19" y="150"/>
                  </a:cubicBezTo>
                  <a:cubicBezTo>
                    <a:pt x="20" y="147"/>
                    <a:pt x="25" y="143"/>
                    <a:pt x="26" y="140"/>
                  </a:cubicBezTo>
                  <a:cubicBezTo>
                    <a:pt x="27" y="138"/>
                    <a:pt x="27" y="131"/>
                    <a:pt x="27" y="128"/>
                  </a:cubicBezTo>
                  <a:cubicBezTo>
                    <a:pt x="27" y="125"/>
                    <a:pt x="24" y="120"/>
                    <a:pt x="25" y="117"/>
                  </a:cubicBezTo>
                  <a:cubicBezTo>
                    <a:pt x="25" y="116"/>
                    <a:pt x="25" y="113"/>
                    <a:pt x="26" y="112"/>
                  </a:cubicBezTo>
                  <a:cubicBezTo>
                    <a:pt x="27" y="111"/>
                    <a:pt x="29" y="109"/>
                    <a:pt x="30" y="107"/>
                  </a:cubicBezTo>
                  <a:cubicBezTo>
                    <a:pt x="31" y="108"/>
                    <a:pt x="32" y="109"/>
                    <a:pt x="33" y="109"/>
                  </a:cubicBezTo>
                  <a:cubicBezTo>
                    <a:pt x="35" y="110"/>
                    <a:pt x="38" y="110"/>
                    <a:pt x="39" y="110"/>
                  </a:cubicBezTo>
                  <a:cubicBezTo>
                    <a:pt x="40" y="110"/>
                    <a:pt x="40" y="108"/>
                    <a:pt x="41" y="108"/>
                  </a:cubicBezTo>
                  <a:cubicBezTo>
                    <a:pt x="42" y="108"/>
                    <a:pt x="43" y="108"/>
                    <a:pt x="44" y="109"/>
                  </a:cubicBezTo>
                  <a:cubicBezTo>
                    <a:pt x="45" y="110"/>
                    <a:pt x="46" y="113"/>
                    <a:pt x="48" y="114"/>
                  </a:cubicBezTo>
                  <a:cubicBezTo>
                    <a:pt x="49" y="115"/>
                    <a:pt x="52" y="114"/>
                    <a:pt x="54" y="115"/>
                  </a:cubicBezTo>
                  <a:cubicBezTo>
                    <a:pt x="55" y="115"/>
                    <a:pt x="58" y="115"/>
                    <a:pt x="59" y="116"/>
                  </a:cubicBezTo>
                  <a:cubicBezTo>
                    <a:pt x="60" y="117"/>
                    <a:pt x="60" y="122"/>
                    <a:pt x="59" y="124"/>
                  </a:cubicBezTo>
                  <a:cubicBezTo>
                    <a:pt x="59" y="125"/>
                    <a:pt x="58" y="128"/>
                    <a:pt x="57" y="129"/>
                  </a:cubicBezTo>
                  <a:cubicBezTo>
                    <a:pt x="56" y="130"/>
                    <a:pt x="53" y="130"/>
                    <a:pt x="52" y="131"/>
                  </a:cubicBezTo>
                  <a:cubicBezTo>
                    <a:pt x="51" y="132"/>
                    <a:pt x="48" y="133"/>
                    <a:pt x="48" y="134"/>
                  </a:cubicBezTo>
                  <a:cubicBezTo>
                    <a:pt x="48" y="135"/>
                    <a:pt x="50" y="136"/>
                    <a:pt x="51" y="136"/>
                  </a:cubicBezTo>
                  <a:cubicBezTo>
                    <a:pt x="53" y="137"/>
                    <a:pt x="55" y="136"/>
                    <a:pt x="56" y="137"/>
                  </a:cubicBezTo>
                  <a:cubicBezTo>
                    <a:pt x="58" y="138"/>
                    <a:pt x="59" y="142"/>
                    <a:pt x="61" y="143"/>
                  </a:cubicBezTo>
                  <a:cubicBezTo>
                    <a:pt x="62" y="144"/>
                    <a:pt x="65" y="144"/>
                    <a:pt x="66" y="145"/>
                  </a:cubicBezTo>
                  <a:cubicBezTo>
                    <a:pt x="67" y="146"/>
                    <a:pt x="67" y="150"/>
                    <a:pt x="68" y="152"/>
                  </a:cubicBezTo>
                  <a:cubicBezTo>
                    <a:pt x="68" y="153"/>
                    <a:pt x="70" y="155"/>
                    <a:pt x="71" y="157"/>
                  </a:cubicBezTo>
                  <a:cubicBezTo>
                    <a:pt x="71" y="158"/>
                    <a:pt x="73" y="161"/>
                    <a:pt x="72" y="163"/>
                  </a:cubicBezTo>
                  <a:cubicBezTo>
                    <a:pt x="72" y="164"/>
                    <a:pt x="70" y="165"/>
                    <a:pt x="70" y="166"/>
                  </a:cubicBezTo>
                  <a:cubicBezTo>
                    <a:pt x="70" y="166"/>
                    <a:pt x="70" y="169"/>
                    <a:pt x="70" y="169"/>
                  </a:cubicBezTo>
                  <a:cubicBezTo>
                    <a:pt x="72" y="171"/>
                    <a:pt x="76" y="169"/>
                    <a:pt x="78" y="170"/>
                  </a:cubicBezTo>
                  <a:cubicBezTo>
                    <a:pt x="80" y="170"/>
                    <a:pt x="82" y="172"/>
                    <a:pt x="83" y="172"/>
                  </a:cubicBezTo>
                  <a:cubicBezTo>
                    <a:pt x="85" y="173"/>
                    <a:pt x="87" y="172"/>
                    <a:pt x="88" y="172"/>
                  </a:cubicBezTo>
                  <a:cubicBezTo>
                    <a:pt x="89" y="171"/>
                    <a:pt x="90" y="167"/>
                    <a:pt x="90" y="166"/>
                  </a:cubicBezTo>
                  <a:cubicBezTo>
                    <a:pt x="90" y="165"/>
                    <a:pt x="90" y="163"/>
                    <a:pt x="90" y="162"/>
                  </a:cubicBezTo>
                  <a:cubicBezTo>
                    <a:pt x="91" y="161"/>
                    <a:pt x="95" y="161"/>
                    <a:pt x="95" y="160"/>
                  </a:cubicBezTo>
                  <a:cubicBezTo>
                    <a:pt x="95" y="158"/>
                    <a:pt x="93" y="155"/>
                    <a:pt x="92" y="154"/>
                  </a:cubicBezTo>
                  <a:cubicBezTo>
                    <a:pt x="91" y="153"/>
                    <a:pt x="89" y="153"/>
                    <a:pt x="88" y="153"/>
                  </a:cubicBezTo>
                  <a:cubicBezTo>
                    <a:pt x="87" y="152"/>
                    <a:pt x="86" y="148"/>
                    <a:pt x="86" y="146"/>
                  </a:cubicBezTo>
                  <a:cubicBezTo>
                    <a:pt x="85" y="145"/>
                    <a:pt x="84" y="143"/>
                    <a:pt x="84" y="141"/>
                  </a:cubicBezTo>
                  <a:cubicBezTo>
                    <a:pt x="84" y="140"/>
                    <a:pt x="86" y="138"/>
                    <a:pt x="86" y="137"/>
                  </a:cubicBezTo>
                  <a:cubicBezTo>
                    <a:pt x="86" y="136"/>
                    <a:pt x="84" y="133"/>
                    <a:pt x="84" y="132"/>
                  </a:cubicBezTo>
                  <a:cubicBezTo>
                    <a:pt x="84" y="130"/>
                    <a:pt x="85" y="128"/>
                    <a:pt x="85" y="126"/>
                  </a:cubicBezTo>
                  <a:cubicBezTo>
                    <a:pt x="86" y="124"/>
                    <a:pt x="87" y="120"/>
                    <a:pt x="89" y="119"/>
                  </a:cubicBezTo>
                  <a:cubicBezTo>
                    <a:pt x="90" y="118"/>
                    <a:pt x="93" y="119"/>
                    <a:pt x="94" y="118"/>
                  </a:cubicBezTo>
                  <a:cubicBezTo>
                    <a:pt x="96" y="117"/>
                    <a:pt x="94" y="112"/>
                    <a:pt x="94" y="110"/>
                  </a:cubicBezTo>
                  <a:cubicBezTo>
                    <a:pt x="94" y="109"/>
                    <a:pt x="95" y="106"/>
                    <a:pt x="96" y="105"/>
                  </a:cubicBezTo>
                  <a:cubicBezTo>
                    <a:pt x="97" y="104"/>
                    <a:pt x="101" y="103"/>
                    <a:pt x="102" y="102"/>
                  </a:cubicBezTo>
                  <a:cubicBezTo>
                    <a:pt x="102" y="101"/>
                    <a:pt x="103" y="100"/>
                    <a:pt x="103" y="99"/>
                  </a:cubicBezTo>
                  <a:cubicBezTo>
                    <a:pt x="105" y="98"/>
                    <a:pt x="108" y="98"/>
                    <a:pt x="109" y="96"/>
                  </a:cubicBezTo>
                  <a:cubicBezTo>
                    <a:pt x="110" y="95"/>
                    <a:pt x="112" y="91"/>
                    <a:pt x="113" y="89"/>
                  </a:cubicBezTo>
                  <a:cubicBezTo>
                    <a:pt x="114" y="87"/>
                    <a:pt x="118" y="82"/>
                    <a:pt x="120" y="79"/>
                  </a:cubicBezTo>
                  <a:cubicBezTo>
                    <a:pt x="121" y="77"/>
                    <a:pt x="122" y="72"/>
                    <a:pt x="123" y="70"/>
                  </a:cubicBezTo>
                  <a:cubicBezTo>
                    <a:pt x="124" y="68"/>
                    <a:pt x="126" y="66"/>
                    <a:pt x="126" y="65"/>
                  </a:cubicBezTo>
                  <a:cubicBezTo>
                    <a:pt x="126" y="63"/>
                    <a:pt x="126" y="61"/>
                    <a:pt x="125" y="59"/>
                  </a:cubicBezTo>
                  <a:cubicBezTo>
                    <a:pt x="125" y="58"/>
                    <a:pt x="123" y="56"/>
                    <a:pt x="123" y="55"/>
                  </a:cubicBezTo>
                  <a:cubicBezTo>
                    <a:pt x="123" y="54"/>
                    <a:pt x="125" y="52"/>
                    <a:pt x="125" y="51"/>
                  </a:cubicBezTo>
                  <a:cubicBezTo>
                    <a:pt x="125" y="49"/>
                    <a:pt x="125" y="46"/>
                    <a:pt x="124" y="44"/>
                  </a:cubicBezTo>
                  <a:cubicBezTo>
                    <a:pt x="123" y="43"/>
                    <a:pt x="120" y="43"/>
                    <a:pt x="120" y="42"/>
                  </a:cubicBezTo>
                  <a:cubicBezTo>
                    <a:pt x="119" y="41"/>
                    <a:pt x="118" y="39"/>
                    <a:pt x="119" y="38"/>
                  </a:cubicBezTo>
                  <a:cubicBezTo>
                    <a:pt x="119" y="37"/>
                    <a:pt x="121" y="36"/>
                    <a:pt x="121" y="35"/>
                  </a:cubicBezTo>
                  <a:cubicBezTo>
                    <a:pt x="122" y="33"/>
                    <a:pt x="122" y="29"/>
                    <a:pt x="123" y="27"/>
                  </a:cubicBezTo>
                  <a:cubicBezTo>
                    <a:pt x="124" y="26"/>
                    <a:pt x="128" y="26"/>
                    <a:pt x="129" y="25"/>
                  </a:cubicBezTo>
                  <a:cubicBezTo>
                    <a:pt x="130" y="25"/>
                    <a:pt x="133" y="25"/>
                    <a:pt x="134" y="25"/>
                  </a:cubicBezTo>
                  <a:cubicBezTo>
                    <a:pt x="135" y="26"/>
                    <a:pt x="137" y="27"/>
                    <a:pt x="138" y="28"/>
                  </a:cubicBezTo>
                  <a:cubicBezTo>
                    <a:pt x="138" y="29"/>
                    <a:pt x="138" y="32"/>
                    <a:pt x="139" y="33"/>
                  </a:cubicBezTo>
                  <a:cubicBezTo>
                    <a:pt x="140" y="34"/>
                    <a:pt x="144" y="34"/>
                    <a:pt x="145" y="34"/>
                  </a:cubicBezTo>
                  <a:cubicBezTo>
                    <a:pt x="146" y="33"/>
                    <a:pt x="147" y="31"/>
                    <a:pt x="147" y="30"/>
                  </a:cubicBezTo>
                  <a:cubicBezTo>
                    <a:pt x="147" y="29"/>
                    <a:pt x="147" y="27"/>
                    <a:pt x="148" y="26"/>
                  </a:cubicBezTo>
                  <a:cubicBezTo>
                    <a:pt x="148" y="26"/>
                    <a:pt x="151" y="25"/>
                    <a:pt x="151" y="25"/>
                  </a:cubicBezTo>
                  <a:cubicBezTo>
                    <a:pt x="153" y="26"/>
                    <a:pt x="153" y="29"/>
                    <a:pt x="153" y="30"/>
                  </a:cubicBezTo>
                  <a:cubicBezTo>
                    <a:pt x="153" y="32"/>
                    <a:pt x="153" y="37"/>
                    <a:pt x="153" y="40"/>
                  </a:cubicBezTo>
                  <a:cubicBezTo>
                    <a:pt x="153" y="42"/>
                    <a:pt x="151" y="46"/>
                    <a:pt x="151" y="49"/>
                  </a:cubicBezTo>
                  <a:cubicBezTo>
                    <a:pt x="151" y="50"/>
                    <a:pt x="152" y="53"/>
                    <a:pt x="153" y="54"/>
                  </a:cubicBezTo>
                  <a:cubicBezTo>
                    <a:pt x="153" y="56"/>
                    <a:pt x="157" y="57"/>
                    <a:pt x="158" y="58"/>
                  </a:cubicBezTo>
                  <a:cubicBezTo>
                    <a:pt x="159" y="60"/>
                    <a:pt x="158" y="64"/>
                    <a:pt x="159" y="65"/>
                  </a:cubicBezTo>
                  <a:cubicBezTo>
                    <a:pt x="160" y="67"/>
                    <a:pt x="162" y="69"/>
                    <a:pt x="163" y="70"/>
                  </a:cubicBezTo>
                  <a:cubicBezTo>
                    <a:pt x="165" y="70"/>
                    <a:pt x="169" y="69"/>
                    <a:pt x="171" y="69"/>
                  </a:cubicBezTo>
                  <a:cubicBezTo>
                    <a:pt x="173" y="70"/>
                    <a:pt x="175" y="71"/>
                    <a:pt x="177" y="71"/>
                  </a:cubicBezTo>
                  <a:cubicBezTo>
                    <a:pt x="178" y="71"/>
                    <a:pt x="179" y="69"/>
                    <a:pt x="180" y="69"/>
                  </a:cubicBezTo>
                  <a:cubicBezTo>
                    <a:pt x="182" y="69"/>
                    <a:pt x="184" y="72"/>
                    <a:pt x="185" y="71"/>
                  </a:cubicBezTo>
                  <a:cubicBezTo>
                    <a:pt x="186" y="71"/>
                    <a:pt x="188" y="68"/>
                    <a:pt x="188" y="67"/>
                  </a:cubicBezTo>
                  <a:cubicBezTo>
                    <a:pt x="189" y="65"/>
                    <a:pt x="189" y="61"/>
                    <a:pt x="190" y="60"/>
                  </a:cubicBezTo>
                  <a:cubicBezTo>
                    <a:pt x="191" y="59"/>
                    <a:pt x="194" y="60"/>
                    <a:pt x="195" y="60"/>
                  </a:cubicBezTo>
                  <a:cubicBezTo>
                    <a:pt x="196" y="60"/>
                    <a:pt x="198" y="62"/>
                    <a:pt x="199" y="62"/>
                  </a:cubicBezTo>
                  <a:cubicBezTo>
                    <a:pt x="200" y="62"/>
                    <a:pt x="203" y="59"/>
                    <a:pt x="204" y="59"/>
                  </a:cubicBezTo>
                  <a:cubicBezTo>
                    <a:pt x="204" y="58"/>
                    <a:pt x="205" y="57"/>
                    <a:pt x="205" y="56"/>
                  </a:cubicBezTo>
                  <a:cubicBezTo>
                    <a:pt x="206" y="56"/>
                    <a:pt x="209" y="56"/>
                    <a:pt x="210" y="55"/>
                  </a:cubicBezTo>
                  <a:cubicBezTo>
                    <a:pt x="211" y="54"/>
                    <a:pt x="213" y="52"/>
                    <a:pt x="214" y="52"/>
                  </a:cubicBezTo>
                  <a:cubicBezTo>
                    <a:pt x="215" y="52"/>
                    <a:pt x="217" y="52"/>
                    <a:pt x="218" y="52"/>
                  </a:cubicBezTo>
                  <a:cubicBezTo>
                    <a:pt x="219" y="53"/>
                    <a:pt x="219" y="57"/>
                    <a:pt x="220" y="57"/>
                  </a:cubicBezTo>
                  <a:cubicBezTo>
                    <a:pt x="222" y="58"/>
                    <a:pt x="225" y="56"/>
                    <a:pt x="226" y="57"/>
                  </a:cubicBezTo>
                  <a:cubicBezTo>
                    <a:pt x="227" y="57"/>
                    <a:pt x="229" y="59"/>
                    <a:pt x="230" y="60"/>
                  </a:cubicBezTo>
                  <a:cubicBezTo>
                    <a:pt x="230" y="62"/>
                    <a:pt x="230" y="65"/>
                    <a:pt x="231" y="67"/>
                  </a:cubicBezTo>
                  <a:cubicBezTo>
                    <a:pt x="231" y="68"/>
                    <a:pt x="233" y="71"/>
                    <a:pt x="234" y="72"/>
                  </a:cubicBezTo>
                  <a:cubicBezTo>
                    <a:pt x="235" y="73"/>
                    <a:pt x="239" y="72"/>
                    <a:pt x="240" y="74"/>
                  </a:cubicBezTo>
                  <a:cubicBezTo>
                    <a:pt x="241" y="74"/>
                    <a:pt x="241" y="76"/>
                    <a:pt x="241" y="77"/>
                  </a:cubicBezTo>
                  <a:cubicBezTo>
                    <a:pt x="242" y="78"/>
                    <a:pt x="241" y="79"/>
                    <a:pt x="241" y="80"/>
                  </a:cubicBezTo>
                  <a:cubicBezTo>
                    <a:pt x="242" y="81"/>
                    <a:pt x="243" y="84"/>
                    <a:pt x="244" y="84"/>
                  </a:cubicBezTo>
                  <a:cubicBezTo>
                    <a:pt x="246" y="85"/>
                    <a:pt x="250" y="86"/>
                    <a:pt x="251" y="86"/>
                  </a:cubicBezTo>
                  <a:cubicBezTo>
                    <a:pt x="253" y="85"/>
                    <a:pt x="256" y="84"/>
                    <a:pt x="257" y="82"/>
                  </a:cubicBezTo>
                  <a:cubicBezTo>
                    <a:pt x="258" y="81"/>
                    <a:pt x="259" y="78"/>
                    <a:pt x="259" y="76"/>
                  </a:cubicBezTo>
                  <a:cubicBezTo>
                    <a:pt x="259" y="74"/>
                    <a:pt x="257" y="70"/>
                    <a:pt x="256" y="69"/>
                  </a:cubicBezTo>
                  <a:cubicBezTo>
                    <a:pt x="255" y="68"/>
                    <a:pt x="252" y="67"/>
                    <a:pt x="250" y="66"/>
                  </a:cubicBezTo>
                  <a:cubicBezTo>
                    <a:pt x="249" y="65"/>
                    <a:pt x="247" y="63"/>
                    <a:pt x="246" y="61"/>
                  </a:cubicBezTo>
                  <a:cubicBezTo>
                    <a:pt x="246" y="61"/>
                    <a:pt x="247" y="59"/>
                    <a:pt x="247" y="59"/>
                  </a:cubicBezTo>
                  <a:cubicBezTo>
                    <a:pt x="247" y="57"/>
                    <a:pt x="245" y="55"/>
                    <a:pt x="245" y="54"/>
                  </a:cubicBezTo>
                  <a:cubicBezTo>
                    <a:pt x="246" y="54"/>
                    <a:pt x="247" y="52"/>
                    <a:pt x="248" y="52"/>
                  </a:cubicBezTo>
                  <a:cubicBezTo>
                    <a:pt x="250" y="51"/>
                    <a:pt x="253" y="52"/>
                    <a:pt x="255" y="51"/>
                  </a:cubicBezTo>
                  <a:cubicBezTo>
                    <a:pt x="256" y="51"/>
                    <a:pt x="258" y="48"/>
                    <a:pt x="258" y="46"/>
                  </a:cubicBezTo>
                  <a:cubicBezTo>
                    <a:pt x="258" y="45"/>
                    <a:pt x="255" y="43"/>
                    <a:pt x="254" y="42"/>
                  </a:cubicBezTo>
                  <a:cubicBezTo>
                    <a:pt x="253" y="41"/>
                    <a:pt x="251" y="40"/>
                    <a:pt x="250" y="40"/>
                  </a:cubicBezTo>
                  <a:cubicBezTo>
                    <a:pt x="249" y="39"/>
                    <a:pt x="247" y="41"/>
                    <a:pt x="246" y="42"/>
                  </a:cubicBezTo>
                  <a:cubicBezTo>
                    <a:pt x="244" y="42"/>
                    <a:pt x="241" y="42"/>
                    <a:pt x="240" y="41"/>
                  </a:cubicBezTo>
                  <a:cubicBezTo>
                    <a:pt x="238" y="39"/>
                    <a:pt x="240" y="32"/>
                    <a:pt x="239" y="29"/>
                  </a:cubicBezTo>
                  <a:cubicBezTo>
                    <a:pt x="239" y="28"/>
                    <a:pt x="238" y="25"/>
                    <a:pt x="238" y="23"/>
                  </a:cubicBezTo>
                  <a:cubicBezTo>
                    <a:pt x="238" y="21"/>
                    <a:pt x="240" y="18"/>
                    <a:pt x="241" y="16"/>
                  </a:cubicBezTo>
                  <a:cubicBezTo>
                    <a:pt x="241" y="14"/>
                    <a:pt x="244" y="12"/>
                    <a:pt x="244" y="11"/>
                  </a:cubicBezTo>
                  <a:cubicBezTo>
                    <a:pt x="245" y="9"/>
                    <a:pt x="245" y="6"/>
                    <a:pt x="246" y="5"/>
                  </a:cubicBezTo>
                  <a:cubicBezTo>
                    <a:pt x="247" y="3"/>
                    <a:pt x="251" y="2"/>
                    <a:pt x="253" y="1"/>
                  </a:cubicBezTo>
                  <a:cubicBezTo>
                    <a:pt x="255" y="1"/>
                    <a:pt x="258" y="0"/>
                    <a:pt x="260" y="0"/>
                  </a:cubicBezTo>
                  <a:cubicBezTo>
                    <a:pt x="261" y="0"/>
                    <a:pt x="264" y="0"/>
                    <a:pt x="265" y="1"/>
                  </a:cubicBezTo>
                  <a:cubicBezTo>
                    <a:pt x="266" y="1"/>
                    <a:pt x="268" y="4"/>
                    <a:pt x="268" y="6"/>
                  </a:cubicBezTo>
                  <a:cubicBezTo>
                    <a:pt x="268" y="7"/>
                    <a:pt x="267" y="10"/>
                    <a:pt x="267" y="11"/>
                  </a:cubicBezTo>
                  <a:cubicBezTo>
                    <a:pt x="268" y="13"/>
                    <a:pt x="271" y="14"/>
                    <a:pt x="273" y="15"/>
                  </a:cubicBezTo>
                  <a:cubicBezTo>
                    <a:pt x="274" y="16"/>
                    <a:pt x="276" y="17"/>
                    <a:pt x="277" y="17"/>
                  </a:cubicBezTo>
                  <a:cubicBezTo>
                    <a:pt x="278" y="17"/>
                    <a:pt x="280" y="16"/>
                    <a:pt x="281" y="15"/>
                  </a:cubicBezTo>
                  <a:cubicBezTo>
                    <a:pt x="282" y="14"/>
                    <a:pt x="283" y="11"/>
                    <a:pt x="284" y="10"/>
                  </a:cubicBezTo>
                  <a:cubicBezTo>
                    <a:pt x="285" y="10"/>
                    <a:pt x="287" y="12"/>
                    <a:pt x="288" y="12"/>
                  </a:cubicBezTo>
                  <a:cubicBezTo>
                    <a:pt x="289" y="13"/>
                    <a:pt x="292" y="13"/>
                    <a:pt x="292" y="14"/>
                  </a:cubicBezTo>
                  <a:cubicBezTo>
                    <a:pt x="293" y="15"/>
                    <a:pt x="293" y="17"/>
                    <a:pt x="293" y="18"/>
                  </a:cubicBezTo>
                  <a:cubicBezTo>
                    <a:pt x="294" y="19"/>
                    <a:pt x="295" y="19"/>
                    <a:pt x="296" y="20"/>
                  </a:cubicBezTo>
                  <a:cubicBezTo>
                    <a:pt x="296" y="21"/>
                    <a:pt x="296" y="21"/>
                    <a:pt x="296" y="22"/>
                  </a:cubicBezTo>
                  <a:cubicBezTo>
                    <a:pt x="296" y="23"/>
                    <a:pt x="297" y="26"/>
                    <a:pt x="298" y="27"/>
                  </a:cubicBezTo>
                  <a:cubicBezTo>
                    <a:pt x="300" y="28"/>
                    <a:pt x="305" y="24"/>
                    <a:pt x="307" y="25"/>
                  </a:cubicBezTo>
                  <a:cubicBezTo>
                    <a:pt x="309" y="25"/>
                    <a:pt x="313" y="28"/>
                    <a:pt x="314" y="30"/>
                  </a:cubicBezTo>
                  <a:cubicBezTo>
                    <a:pt x="315" y="32"/>
                    <a:pt x="316" y="35"/>
                    <a:pt x="316" y="37"/>
                  </a:cubicBezTo>
                  <a:cubicBezTo>
                    <a:pt x="316" y="39"/>
                    <a:pt x="315" y="42"/>
                    <a:pt x="315" y="43"/>
                  </a:cubicBezTo>
                  <a:cubicBezTo>
                    <a:pt x="315" y="45"/>
                    <a:pt x="318" y="47"/>
                    <a:pt x="318" y="48"/>
                  </a:cubicBezTo>
                  <a:cubicBezTo>
                    <a:pt x="318" y="50"/>
                    <a:pt x="318" y="53"/>
                    <a:pt x="317" y="54"/>
                  </a:cubicBezTo>
                  <a:cubicBezTo>
                    <a:pt x="315" y="54"/>
                    <a:pt x="313" y="51"/>
                    <a:pt x="311" y="51"/>
                  </a:cubicBezTo>
                  <a:cubicBezTo>
                    <a:pt x="309" y="51"/>
                    <a:pt x="303" y="51"/>
                    <a:pt x="301" y="53"/>
                  </a:cubicBezTo>
                  <a:cubicBezTo>
                    <a:pt x="299" y="54"/>
                    <a:pt x="297" y="57"/>
                    <a:pt x="297" y="59"/>
                  </a:cubicBezTo>
                  <a:cubicBezTo>
                    <a:pt x="297" y="60"/>
                    <a:pt x="299" y="63"/>
                    <a:pt x="300" y="64"/>
                  </a:cubicBezTo>
                  <a:cubicBezTo>
                    <a:pt x="302" y="65"/>
                    <a:pt x="307" y="63"/>
                    <a:pt x="309" y="65"/>
                  </a:cubicBezTo>
                  <a:cubicBezTo>
                    <a:pt x="310" y="67"/>
                    <a:pt x="308" y="73"/>
                    <a:pt x="308" y="75"/>
                  </a:cubicBezTo>
                  <a:cubicBezTo>
                    <a:pt x="308" y="80"/>
                    <a:pt x="309" y="89"/>
                    <a:pt x="309" y="94"/>
                  </a:cubicBezTo>
                  <a:cubicBezTo>
                    <a:pt x="308" y="97"/>
                    <a:pt x="305" y="104"/>
                    <a:pt x="304" y="107"/>
                  </a:cubicBezTo>
                  <a:cubicBezTo>
                    <a:pt x="302" y="111"/>
                    <a:pt x="299" y="118"/>
                    <a:pt x="298" y="122"/>
                  </a:cubicBezTo>
                  <a:cubicBezTo>
                    <a:pt x="296" y="124"/>
                    <a:pt x="293" y="128"/>
                    <a:pt x="292" y="130"/>
                  </a:cubicBezTo>
                  <a:cubicBezTo>
                    <a:pt x="290" y="133"/>
                    <a:pt x="288" y="138"/>
                    <a:pt x="289" y="141"/>
                  </a:cubicBezTo>
                  <a:cubicBezTo>
                    <a:pt x="289" y="143"/>
                    <a:pt x="290" y="145"/>
                    <a:pt x="291" y="147"/>
                  </a:cubicBezTo>
                  <a:cubicBezTo>
                    <a:pt x="292" y="148"/>
                    <a:pt x="295" y="150"/>
                    <a:pt x="296" y="151"/>
                  </a:cubicBezTo>
                  <a:cubicBezTo>
                    <a:pt x="297" y="153"/>
                    <a:pt x="298" y="158"/>
                    <a:pt x="298" y="161"/>
                  </a:cubicBezTo>
                  <a:cubicBezTo>
                    <a:pt x="299" y="163"/>
                    <a:pt x="299" y="167"/>
                    <a:pt x="300" y="169"/>
                  </a:cubicBezTo>
                  <a:cubicBezTo>
                    <a:pt x="300" y="171"/>
                    <a:pt x="302" y="175"/>
                    <a:pt x="303" y="176"/>
                  </a:cubicBezTo>
                  <a:cubicBezTo>
                    <a:pt x="305" y="179"/>
                    <a:pt x="311" y="184"/>
                    <a:pt x="314" y="185"/>
                  </a:cubicBezTo>
                  <a:cubicBezTo>
                    <a:pt x="316" y="185"/>
                    <a:pt x="320" y="182"/>
                    <a:pt x="321" y="181"/>
                  </a:cubicBezTo>
                  <a:cubicBezTo>
                    <a:pt x="322" y="179"/>
                    <a:pt x="322" y="175"/>
                    <a:pt x="323" y="174"/>
                  </a:cubicBezTo>
                  <a:cubicBezTo>
                    <a:pt x="324" y="172"/>
                    <a:pt x="327" y="171"/>
                    <a:pt x="328" y="170"/>
                  </a:cubicBezTo>
                  <a:cubicBezTo>
                    <a:pt x="330" y="170"/>
                    <a:pt x="334" y="170"/>
                    <a:pt x="336" y="171"/>
                  </a:cubicBezTo>
                  <a:cubicBezTo>
                    <a:pt x="338" y="172"/>
                    <a:pt x="341" y="175"/>
                    <a:pt x="342" y="176"/>
                  </a:cubicBezTo>
                  <a:cubicBezTo>
                    <a:pt x="342" y="177"/>
                    <a:pt x="342" y="177"/>
                    <a:pt x="343" y="17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5076826" y="1138238"/>
              <a:ext cx="700087" cy="939800"/>
            </a:xfrm>
            <a:custGeom>
              <a:avLst/>
              <a:gdLst/>
              <a:ahLst/>
              <a:cxnLst>
                <a:cxn ang="0">
                  <a:pos x="384" y="418"/>
                </a:cxn>
                <a:cxn ang="0">
                  <a:pos x="348" y="407"/>
                </a:cxn>
                <a:cxn ang="0">
                  <a:pos x="319" y="423"/>
                </a:cxn>
                <a:cxn ang="0">
                  <a:pos x="279" y="435"/>
                </a:cxn>
                <a:cxn ang="0">
                  <a:pos x="251" y="448"/>
                </a:cxn>
                <a:cxn ang="0">
                  <a:pos x="227" y="469"/>
                </a:cxn>
                <a:cxn ang="0">
                  <a:pos x="215" y="498"/>
                </a:cxn>
                <a:cxn ang="0">
                  <a:pos x="199" y="525"/>
                </a:cxn>
                <a:cxn ang="0">
                  <a:pos x="165" y="523"/>
                </a:cxn>
                <a:cxn ang="0">
                  <a:pos x="160" y="516"/>
                </a:cxn>
                <a:cxn ang="0">
                  <a:pos x="149" y="497"/>
                </a:cxn>
                <a:cxn ang="0">
                  <a:pos x="116" y="507"/>
                </a:cxn>
                <a:cxn ang="0">
                  <a:pos x="87" y="498"/>
                </a:cxn>
                <a:cxn ang="0">
                  <a:pos x="70" y="489"/>
                </a:cxn>
                <a:cxn ang="0">
                  <a:pos x="48" y="473"/>
                </a:cxn>
                <a:cxn ang="0">
                  <a:pos x="34" y="444"/>
                </a:cxn>
                <a:cxn ang="0">
                  <a:pos x="31" y="424"/>
                </a:cxn>
                <a:cxn ang="0">
                  <a:pos x="47" y="393"/>
                </a:cxn>
                <a:cxn ang="0">
                  <a:pos x="64" y="384"/>
                </a:cxn>
                <a:cxn ang="0">
                  <a:pos x="51" y="346"/>
                </a:cxn>
                <a:cxn ang="0">
                  <a:pos x="34" y="343"/>
                </a:cxn>
                <a:cxn ang="0">
                  <a:pos x="19" y="323"/>
                </a:cxn>
                <a:cxn ang="0">
                  <a:pos x="10" y="308"/>
                </a:cxn>
                <a:cxn ang="0">
                  <a:pos x="4" y="283"/>
                </a:cxn>
                <a:cxn ang="0">
                  <a:pos x="26" y="279"/>
                </a:cxn>
                <a:cxn ang="0">
                  <a:pos x="45" y="277"/>
                </a:cxn>
                <a:cxn ang="0">
                  <a:pos x="67" y="265"/>
                </a:cxn>
                <a:cxn ang="0">
                  <a:pos x="73" y="247"/>
                </a:cxn>
                <a:cxn ang="0">
                  <a:pos x="85" y="228"/>
                </a:cxn>
                <a:cxn ang="0">
                  <a:pos x="96" y="221"/>
                </a:cxn>
                <a:cxn ang="0">
                  <a:pos x="124" y="202"/>
                </a:cxn>
                <a:cxn ang="0">
                  <a:pos x="158" y="201"/>
                </a:cxn>
                <a:cxn ang="0">
                  <a:pos x="190" y="188"/>
                </a:cxn>
                <a:cxn ang="0">
                  <a:pos x="189" y="167"/>
                </a:cxn>
                <a:cxn ang="0">
                  <a:pos x="179" y="134"/>
                </a:cxn>
                <a:cxn ang="0">
                  <a:pos x="183" y="117"/>
                </a:cxn>
                <a:cxn ang="0">
                  <a:pos x="209" y="98"/>
                </a:cxn>
                <a:cxn ang="0">
                  <a:pos x="230" y="69"/>
                </a:cxn>
                <a:cxn ang="0">
                  <a:pos x="231" y="47"/>
                </a:cxn>
                <a:cxn ang="0">
                  <a:pos x="241" y="34"/>
                </a:cxn>
                <a:cxn ang="0">
                  <a:pos x="260" y="20"/>
                </a:cxn>
                <a:cxn ang="0">
                  <a:pos x="281" y="2"/>
                </a:cxn>
                <a:cxn ang="0">
                  <a:pos x="279" y="32"/>
                </a:cxn>
                <a:cxn ang="0">
                  <a:pos x="297" y="61"/>
                </a:cxn>
                <a:cxn ang="0">
                  <a:pos x="306" y="78"/>
                </a:cxn>
                <a:cxn ang="0">
                  <a:pos x="294" y="126"/>
                </a:cxn>
                <a:cxn ang="0">
                  <a:pos x="291" y="172"/>
                </a:cxn>
                <a:cxn ang="0">
                  <a:pos x="311" y="213"/>
                </a:cxn>
                <a:cxn ang="0">
                  <a:pos x="320" y="251"/>
                </a:cxn>
                <a:cxn ang="0">
                  <a:pos x="305" y="264"/>
                </a:cxn>
                <a:cxn ang="0">
                  <a:pos x="280" y="270"/>
                </a:cxn>
                <a:cxn ang="0">
                  <a:pos x="289" y="304"/>
                </a:cxn>
                <a:cxn ang="0">
                  <a:pos x="319" y="322"/>
                </a:cxn>
                <a:cxn ang="0">
                  <a:pos x="336" y="333"/>
                </a:cxn>
                <a:cxn ang="0">
                  <a:pos x="358" y="346"/>
                </a:cxn>
                <a:cxn ang="0">
                  <a:pos x="377" y="372"/>
                </a:cxn>
                <a:cxn ang="0">
                  <a:pos x="394" y="401"/>
                </a:cxn>
              </a:cxnLst>
              <a:rect l="0" t="0" r="r" b="b"/>
              <a:pathLst>
                <a:path w="396" h="531">
                  <a:moveTo>
                    <a:pt x="394" y="401"/>
                  </a:moveTo>
                  <a:cubicBezTo>
                    <a:pt x="395" y="401"/>
                    <a:pt x="395" y="403"/>
                    <a:pt x="396" y="405"/>
                  </a:cubicBezTo>
                  <a:cubicBezTo>
                    <a:pt x="395" y="407"/>
                    <a:pt x="394" y="409"/>
                    <a:pt x="393" y="410"/>
                  </a:cubicBezTo>
                  <a:cubicBezTo>
                    <a:pt x="392" y="412"/>
                    <a:pt x="389" y="415"/>
                    <a:pt x="388" y="418"/>
                  </a:cubicBezTo>
                  <a:cubicBezTo>
                    <a:pt x="386" y="418"/>
                    <a:pt x="385" y="418"/>
                    <a:pt x="384" y="418"/>
                  </a:cubicBezTo>
                  <a:cubicBezTo>
                    <a:pt x="382" y="418"/>
                    <a:pt x="377" y="417"/>
                    <a:pt x="376" y="416"/>
                  </a:cubicBezTo>
                  <a:cubicBezTo>
                    <a:pt x="374" y="414"/>
                    <a:pt x="372" y="410"/>
                    <a:pt x="371" y="408"/>
                  </a:cubicBezTo>
                  <a:cubicBezTo>
                    <a:pt x="370" y="407"/>
                    <a:pt x="367" y="406"/>
                    <a:pt x="366" y="405"/>
                  </a:cubicBezTo>
                  <a:cubicBezTo>
                    <a:pt x="363" y="404"/>
                    <a:pt x="358" y="404"/>
                    <a:pt x="356" y="404"/>
                  </a:cubicBezTo>
                  <a:cubicBezTo>
                    <a:pt x="354" y="405"/>
                    <a:pt x="349" y="405"/>
                    <a:pt x="348" y="407"/>
                  </a:cubicBezTo>
                  <a:cubicBezTo>
                    <a:pt x="346" y="408"/>
                    <a:pt x="346" y="413"/>
                    <a:pt x="345" y="415"/>
                  </a:cubicBezTo>
                  <a:cubicBezTo>
                    <a:pt x="344" y="419"/>
                    <a:pt x="341" y="426"/>
                    <a:pt x="338" y="428"/>
                  </a:cubicBezTo>
                  <a:cubicBezTo>
                    <a:pt x="336" y="430"/>
                    <a:pt x="330" y="430"/>
                    <a:pt x="327" y="430"/>
                  </a:cubicBezTo>
                  <a:cubicBezTo>
                    <a:pt x="326" y="431"/>
                    <a:pt x="323" y="432"/>
                    <a:pt x="321" y="431"/>
                  </a:cubicBezTo>
                  <a:cubicBezTo>
                    <a:pt x="320" y="430"/>
                    <a:pt x="321" y="425"/>
                    <a:pt x="319" y="423"/>
                  </a:cubicBezTo>
                  <a:cubicBezTo>
                    <a:pt x="318" y="422"/>
                    <a:pt x="315" y="422"/>
                    <a:pt x="314" y="421"/>
                  </a:cubicBezTo>
                  <a:cubicBezTo>
                    <a:pt x="311" y="421"/>
                    <a:pt x="306" y="422"/>
                    <a:pt x="303" y="423"/>
                  </a:cubicBezTo>
                  <a:cubicBezTo>
                    <a:pt x="302" y="423"/>
                    <a:pt x="299" y="425"/>
                    <a:pt x="298" y="426"/>
                  </a:cubicBezTo>
                  <a:cubicBezTo>
                    <a:pt x="296" y="427"/>
                    <a:pt x="295" y="431"/>
                    <a:pt x="293" y="432"/>
                  </a:cubicBezTo>
                  <a:cubicBezTo>
                    <a:pt x="290" y="434"/>
                    <a:pt x="283" y="434"/>
                    <a:pt x="279" y="435"/>
                  </a:cubicBezTo>
                  <a:cubicBezTo>
                    <a:pt x="277" y="435"/>
                    <a:pt x="273" y="433"/>
                    <a:pt x="271" y="434"/>
                  </a:cubicBezTo>
                  <a:cubicBezTo>
                    <a:pt x="269" y="435"/>
                    <a:pt x="267" y="438"/>
                    <a:pt x="266" y="440"/>
                  </a:cubicBezTo>
                  <a:cubicBezTo>
                    <a:pt x="265" y="441"/>
                    <a:pt x="264" y="445"/>
                    <a:pt x="263" y="446"/>
                  </a:cubicBezTo>
                  <a:cubicBezTo>
                    <a:pt x="262" y="447"/>
                    <a:pt x="261" y="450"/>
                    <a:pt x="259" y="451"/>
                  </a:cubicBezTo>
                  <a:cubicBezTo>
                    <a:pt x="257" y="451"/>
                    <a:pt x="253" y="450"/>
                    <a:pt x="251" y="448"/>
                  </a:cubicBezTo>
                  <a:cubicBezTo>
                    <a:pt x="249" y="447"/>
                    <a:pt x="248" y="441"/>
                    <a:pt x="246" y="439"/>
                  </a:cubicBezTo>
                  <a:cubicBezTo>
                    <a:pt x="246" y="438"/>
                    <a:pt x="243" y="437"/>
                    <a:pt x="242" y="437"/>
                  </a:cubicBezTo>
                  <a:cubicBezTo>
                    <a:pt x="240" y="437"/>
                    <a:pt x="238" y="440"/>
                    <a:pt x="237" y="441"/>
                  </a:cubicBezTo>
                  <a:cubicBezTo>
                    <a:pt x="235" y="444"/>
                    <a:pt x="234" y="452"/>
                    <a:pt x="233" y="455"/>
                  </a:cubicBezTo>
                  <a:cubicBezTo>
                    <a:pt x="232" y="459"/>
                    <a:pt x="229" y="466"/>
                    <a:pt x="227" y="469"/>
                  </a:cubicBezTo>
                  <a:cubicBezTo>
                    <a:pt x="225" y="471"/>
                    <a:pt x="219" y="475"/>
                    <a:pt x="217" y="477"/>
                  </a:cubicBezTo>
                  <a:cubicBezTo>
                    <a:pt x="216" y="478"/>
                    <a:pt x="215" y="480"/>
                    <a:pt x="215" y="482"/>
                  </a:cubicBezTo>
                  <a:cubicBezTo>
                    <a:pt x="215" y="483"/>
                    <a:pt x="216" y="485"/>
                    <a:pt x="217" y="486"/>
                  </a:cubicBezTo>
                  <a:cubicBezTo>
                    <a:pt x="217" y="487"/>
                    <a:pt x="218" y="490"/>
                    <a:pt x="218" y="491"/>
                  </a:cubicBezTo>
                  <a:cubicBezTo>
                    <a:pt x="218" y="493"/>
                    <a:pt x="215" y="496"/>
                    <a:pt x="215" y="498"/>
                  </a:cubicBezTo>
                  <a:cubicBezTo>
                    <a:pt x="215" y="499"/>
                    <a:pt x="215" y="502"/>
                    <a:pt x="215" y="503"/>
                  </a:cubicBezTo>
                  <a:cubicBezTo>
                    <a:pt x="216" y="505"/>
                    <a:pt x="216" y="509"/>
                    <a:pt x="215" y="511"/>
                  </a:cubicBezTo>
                  <a:cubicBezTo>
                    <a:pt x="214" y="513"/>
                    <a:pt x="210" y="513"/>
                    <a:pt x="209" y="514"/>
                  </a:cubicBezTo>
                  <a:cubicBezTo>
                    <a:pt x="207" y="516"/>
                    <a:pt x="203" y="518"/>
                    <a:pt x="201" y="520"/>
                  </a:cubicBezTo>
                  <a:cubicBezTo>
                    <a:pt x="200" y="521"/>
                    <a:pt x="200" y="524"/>
                    <a:pt x="199" y="525"/>
                  </a:cubicBezTo>
                  <a:cubicBezTo>
                    <a:pt x="197" y="526"/>
                    <a:pt x="193" y="526"/>
                    <a:pt x="191" y="526"/>
                  </a:cubicBezTo>
                  <a:cubicBezTo>
                    <a:pt x="189" y="526"/>
                    <a:pt x="185" y="524"/>
                    <a:pt x="182" y="524"/>
                  </a:cubicBezTo>
                  <a:cubicBezTo>
                    <a:pt x="181" y="524"/>
                    <a:pt x="178" y="524"/>
                    <a:pt x="177" y="524"/>
                  </a:cubicBezTo>
                  <a:cubicBezTo>
                    <a:pt x="175" y="523"/>
                    <a:pt x="173" y="519"/>
                    <a:pt x="171" y="519"/>
                  </a:cubicBezTo>
                  <a:cubicBezTo>
                    <a:pt x="169" y="519"/>
                    <a:pt x="166" y="522"/>
                    <a:pt x="165" y="523"/>
                  </a:cubicBezTo>
                  <a:cubicBezTo>
                    <a:pt x="164" y="525"/>
                    <a:pt x="164" y="528"/>
                    <a:pt x="163" y="529"/>
                  </a:cubicBezTo>
                  <a:cubicBezTo>
                    <a:pt x="161" y="530"/>
                    <a:pt x="158" y="531"/>
                    <a:pt x="157" y="530"/>
                  </a:cubicBezTo>
                  <a:cubicBezTo>
                    <a:pt x="156" y="530"/>
                    <a:pt x="155" y="529"/>
                    <a:pt x="154" y="528"/>
                  </a:cubicBezTo>
                  <a:cubicBezTo>
                    <a:pt x="156" y="527"/>
                    <a:pt x="159" y="525"/>
                    <a:pt x="159" y="524"/>
                  </a:cubicBezTo>
                  <a:cubicBezTo>
                    <a:pt x="160" y="522"/>
                    <a:pt x="160" y="518"/>
                    <a:pt x="160" y="516"/>
                  </a:cubicBezTo>
                  <a:cubicBezTo>
                    <a:pt x="159" y="514"/>
                    <a:pt x="156" y="512"/>
                    <a:pt x="155" y="511"/>
                  </a:cubicBezTo>
                  <a:cubicBezTo>
                    <a:pt x="154" y="510"/>
                    <a:pt x="152" y="507"/>
                    <a:pt x="152" y="506"/>
                  </a:cubicBezTo>
                  <a:cubicBezTo>
                    <a:pt x="153" y="504"/>
                    <a:pt x="155" y="502"/>
                    <a:pt x="155" y="500"/>
                  </a:cubicBezTo>
                  <a:cubicBezTo>
                    <a:pt x="155" y="499"/>
                    <a:pt x="154" y="498"/>
                    <a:pt x="153" y="498"/>
                  </a:cubicBezTo>
                  <a:cubicBezTo>
                    <a:pt x="152" y="497"/>
                    <a:pt x="150" y="496"/>
                    <a:pt x="149" y="497"/>
                  </a:cubicBezTo>
                  <a:cubicBezTo>
                    <a:pt x="148" y="497"/>
                    <a:pt x="148" y="501"/>
                    <a:pt x="147" y="502"/>
                  </a:cubicBezTo>
                  <a:cubicBezTo>
                    <a:pt x="144" y="503"/>
                    <a:pt x="139" y="501"/>
                    <a:pt x="137" y="501"/>
                  </a:cubicBezTo>
                  <a:cubicBezTo>
                    <a:pt x="134" y="501"/>
                    <a:pt x="130" y="503"/>
                    <a:pt x="127" y="505"/>
                  </a:cubicBezTo>
                  <a:cubicBezTo>
                    <a:pt x="126" y="506"/>
                    <a:pt x="124" y="509"/>
                    <a:pt x="122" y="509"/>
                  </a:cubicBezTo>
                  <a:cubicBezTo>
                    <a:pt x="121" y="509"/>
                    <a:pt x="118" y="507"/>
                    <a:pt x="116" y="507"/>
                  </a:cubicBezTo>
                  <a:cubicBezTo>
                    <a:pt x="115" y="506"/>
                    <a:pt x="111" y="507"/>
                    <a:pt x="110" y="507"/>
                  </a:cubicBezTo>
                  <a:cubicBezTo>
                    <a:pt x="108" y="507"/>
                    <a:pt x="105" y="509"/>
                    <a:pt x="104" y="509"/>
                  </a:cubicBezTo>
                  <a:cubicBezTo>
                    <a:pt x="102" y="508"/>
                    <a:pt x="100" y="505"/>
                    <a:pt x="98" y="505"/>
                  </a:cubicBezTo>
                  <a:cubicBezTo>
                    <a:pt x="96" y="504"/>
                    <a:pt x="93" y="504"/>
                    <a:pt x="91" y="503"/>
                  </a:cubicBezTo>
                  <a:cubicBezTo>
                    <a:pt x="90" y="502"/>
                    <a:pt x="88" y="499"/>
                    <a:pt x="87" y="498"/>
                  </a:cubicBezTo>
                  <a:cubicBezTo>
                    <a:pt x="85" y="497"/>
                    <a:pt x="82" y="497"/>
                    <a:pt x="80" y="496"/>
                  </a:cubicBezTo>
                  <a:cubicBezTo>
                    <a:pt x="79" y="495"/>
                    <a:pt x="77" y="494"/>
                    <a:pt x="76" y="493"/>
                  </a:cubicBezTo>
                  <a:cubicBezTo>
                    <a:pt x="76" y="492"/>
                    <a:pt x="75" y="490"/>
                    <a:pt x="74" y="489"/>
                  </a:cubicBezTo>
                  <a:cubicBezTo>
                    <a:pt x="74" y="489"/>
                    <a:pt x="72" y="487"/>
                    <a:pt x="71" y="487"/>
                  </a:cubicBezTo>
                  <a:cubicBezTo>
                    <a:pt x="71" y="488"/>
                    <a:pt x="70" y="489"/>
                    <a:pt x="70" y="489"/>
                  </a:cubicBezTo>
                  <a:cubicBezTo>
                    <a:pt x="68" y="489"/>
                    <a:pt x="65" y="486"/>
                    <a:pt x="64" y="485"/>
                  </a:cubicBezTo>
                  <a:cubicBezTo>
                    <a:pt x="62" y="484"/>
                    <a:pt x="60" y="483"/>
                    <a:pt x="58" y="483"/>
                  </a:cubicBezTo>
                  <a:cubicBezTo>
                    <a:pt x="57" y="482"/>
                    <a:pt x="53" y="484"/>
                    <a:pt x="51" y="484"/>
                  </a:cubicBezTo>
                  <a:cubicBezTo>
                    <a:pt x="50" y="484"/>
                    <a:pt x="49" y="481"/>
                    <a:pt x="48" y="480"/>
                  </a:cubicBezTo>
                  <a:cubicBezTo>
                    <a:pt x="47" y="479"/>
                    <a:pt x="48" y="475"/>
                    <a:pt x="48" y="473"/>
                  </a:cubicBezTo>
                  <a:cubicBezTo>
                    <a:pt x="48" y="472"/>
                    <a:pt x="48" y="471"/>
                    <a:pt x="48" y="470"/>
                  </a:cubicBezTo>
                  <a:cubicBezTo>
                    <a:pt x="48" y="468"/>
                    <a:pt x="45" y="465"/>
                    <a:pt x="44" y="464"/>
                  </a:cubicBezTo>
                  <a:cubicBezTo>
                    <a:pt x="42" y="463"/>
                    <a:pt x="38" y="463"/>
                    <a:pt x="37" y="462"/>
                  </a:cubicBezTo>
                  <a:cubicBezTo>
                    <a:pt x="35" y="460"/>
                    <a:pt x="34" y="454"/>
                    <a:pt x="34" y="452"/>
                  </a:cubicBezTo>
                  <a:cubicBezTo>
                    <a:pt x="33" y="450"/>
                    <a:pt x="33" y="446"/>
                    <a:pt x="34" y="444"/>
                  </a:cubicBezTo>
                  <a:cubicBezTo>
                    <a:pt x="34" y="442"/>
                    <a:pt x="34" y="440"/>
                    <a:pt x="35" y="439"/>
                  </a:cubicBezTo>
                  <a:cubicBezTo>
                    <a:pt x="36" y="438"/>
                    <a:pt x="38" y="437"/>
                    <a:pt x="39" y="436"/>
                  </a:cubicBezTo>
                  <a:cubicBezTo>
                    <a:pt x="39" y="435"/>
                    <a:pt x="39" y="434"/>
                    <a:pt x="39" y="433"/>
                  </a:cubicBezTo>
                  <a:cubicBezTo>
                    <a:pt x="39" y="432"/>
                    <a:pt x="35" y="430"/>
                    <a:pt x="34" y="429"/>
                  </a:cubicBezTo>
                  <a:cubicBezTo>
                    <a:pt x="33" y="428"/>
                    <a:pt x="31" y="425"/>
                    <a:pt x="31" y="424"/>
                  </a:cubicBezTo>
                  <a:cubicBezTo>
                    <a:pt x="30" y="422"/>
                    <a:pt x="31" y="417"/>
                    <a:pt x="31" y="415"/>
                  </a:cubicBezTo>
                  <a:cubicBezTo>
                    <a:pt x="32" y="413"/>
                    <a:pt x="33" y="411"/>
                    <a:pt x="34" y="410"/>
                  </a:cubicBezTo>
                  <a:cubicBezTo>
                    <a:pt x="35" y="409"/>
                    <a:pt x="37" y="408"/>
                    <a:pt x="38" y="407"/>
                  </a:cubicBezTo>
                  <a:cubicBezTo>
                    <a:pt x="40" y="405"/>
                    <a:pt x="42" y="401"/>
                    <a:pt x="44" y="399"/>
                  </a:cubicBezTo>
                  <a:cubicBezTo>
                    <a:pt x="45" y="398"/>
                    <a:pt x="47" y="395"/>
                    <a:pt x="47" y="393"/>
                  </a:cubicBezTo>
                  <a:cubicBezTo>
                    <a:pt x="48" y="391"/>
                    <a:pt x="45" y="388"/>
                    <a:pt x="46" y="386"/>
                  </a:cubicBezTo>
                  <a:cubicBezTo>
                    <a:pt x="46" y="384"/>
                    <a:pt x="48" y="382"/>
                    <a:pt x="49" y="381"/>
                  </a:cubicBezTo>
                  <a:cubicBezTo>
                    <a:pt x="50" y="381"/>
                    <a:pt x="53" y="379"/>
                    <a:pt x="55" y="380"/>
                  </a:cubicBezTo>
                  <a:cubicBezTo>
                    <a:pt x="56" y="380"/>
                    <a:pt x="57" y="382"/>
                    <a:pt x="58" y="383"/>
                  </a:cubicBezTo>
                  <a:cubicBezTo>
                    <a:pt x="60" y="384"/>
                    <a:pt x="63" y="385"/>
                    <a:pt x="64" y="384"/>
                  </a:cubicBezTo>
                  <a:cubicBezTo>
                    <a:pt x="65" y="382"/>
                    <a:pt x="62" y="377"/>
                    <a:pt x="62" y="375"/>
                  </a:cubicBezTo>
                  <a:cubicBezTo>
                    <a:pt x="61" y="373"/>
                    <a:pt x="57" y="369"/>
                    <a:pt x="57" y="366"/>
                  </a:cubicBezTo>
                  <a:cubicBezTo>
                    <a:pt x="56" y="365"/>
                    <a:pt x="56" y="361"/>
                    <a:pt x="57" y="359"/>
                  </a:cubicBezTo>
                  <a:cubicBezTo>
                    <a:pt x="57" y="357"/>
                    <a:pt x="58" y="353"/>
                    <a:pt x="57" y="352"/>
                  </a:cubicBezTo>
                  <a:cubicBezTo>
                    <a:pt x="57" y="350"/>
                    <a:pt x="53" y="348"/>
                    <a:pt x="51" y="346"/>
                  </a:cubicBezTo>
                  <a:cubicBezTo>
                    <a:pt x="50" y="345"/>
                    <a:pt x="49" y="343"/>
                    <a:pt x="48" y="342"/>
                  </a:cubicBezTo>
                  <a:cubicBezTo>
                    <a:pt x="47" y="342"/>
                    <a:pt x="45" y="342"/>
                    <a:pt x="44" y="342"/>
                  </a:cubicBezTo>
                  <a:cubicBezTo>
                    <a:pt x="43" y="343"/>
                    <a:pt x="42" y="345"/>
                    <a:pt x="41" y="346"/>
                  </a:cubicBezTo>
                  <a:cubicBezTo>
                    <a:pt x="40" y="347"/>
                    <a:pt x="38" y="347"/>
                    <a:pt x="37" y="347"/>
                  </a:cubicBezTo>
                  <a:cubicBezTo>
                    <a:pt x="35" y="346"/>
                    <a:pt x="35" y="343"/>
                    <a:pt x="34" y="343"/>
                  </a:cubicBezTo>
                  <a:cubicBezTo>
                    <a:pt x="32" y="342"/>
                    <a:pt x="29" y="342"/>
                    <a:pt x="27" y="341"/>
                  </a:cubicBezTo>
                  <a:cubicBezTo>
                    <a:pt x="25" y="341"/>
                    <a:pt x="23" y="338"/>
                    <a:pt x="22" y="337"/>
                  </a:cubicBezTo>
                  <a:cubicBezTo>
                    <a:pt x="21" y="336"/>
                    <a:pt x="19" y="334"/>
                    <a:pt x="18" y="333"/>
                  </a:cubicBezTo>
                  <a:cubicBezTo>
                    <a:pt x="18" y="331"/>
                    <a:pt x="18" y="328"/>
                    <a:pt x="18" y="327"/>
                  </a:cubicBezTo>
                  <a:cubicBezTo>
                    <a:pt x="18" y="326"/>
                    <a:pt x="19" y="324"/>
                    <a:pt x="19" y="323"/>
                  </a:cubicBezTo>
                  <a:cubicBezTo>
                    <a:pt x="20" y="322"/>
                    <a:pt x="18" y="319"/>
                    <a:pt x="18" y="318"/>
                  </a:cubicBezTo>
                  <a:cubicBezTo>
                    <a:pt x="18" y="317"/>
                    <a:pt x="17" y="314"/>
                    <a:pt x="17" y="313"/>
                  </a:cubicBezTo>
                  <a:cubicBezTo>
                    <a:pt x="17" y="312"/>
                    <a:pt x="18" y="310"/>
                    <a:pt x="17" y="309"/>
                  </a:cubicBezTo>
                  <a:cubicBezTo>
                    <a:pt x="17" y="309"/>
                    <a:pt x="15" y="307"/>
                    <a:pt x="15" y="307"/>
                  </a:cubicBezTo>
                  <a:cubicBezTo>
                    <a:pt x="13" y="307"/>
                    <a:pt x="11" y="308"/>
                    <a:pt x="10" y="308"/>
                  </a:cubicBezTo>
                  <a:cubicBezTo>
                    <a:pt x="9" y="307"/>
                    <a:pt x="6" y="307"/>
                    <a:pt x="6" y="306"/>
                  </a:cubicBezTo>
                  <a:cubicBezTo>
                    <a:pt x="5" y="304"/>
                    <a:pt x="5" y="301"/>
                    <a:pt x="5" y="300"/>
                  </a:cubicBezTo>
                  <a:cubicBezTo>
                    <a:pt x="4" y="298"/>
                    <a:pt x="2" y="296"/>
                    <a:pt x="1" y="295"/>
                  </a:cubicBezTo>
                  <a:cubicBezTo>
                    <a:pt x="1" y="294"/>
                    <a:pt x="0" y="291"/>
                    <a:pt x="0" y="290"/>
                  </a:cubicBezTo>
                  <a:cubicBezTo>
                    <a:pt x="0" y="288"/>
                    <a:pt x="3" y="284"/>
                    <a:pt x="4" y="283"/>
                  </a:cubicBezTo>
                  <a:cubicBezTo>
                    <a:pt x="5" y="282"/>
                    <a:pt x="8" y="281"/>
                    <a:pt x="9" y="281"/>
                  </a:cubicBezTo>
                  <a:cubicBezTo>
                    <a:pt x="11" y="280"/>
                    <a:pt x="14" y="283"/>
                    <a:pt x="15" y="283"/>
                  </a:cubicBezTo>
                  <a:cubicBezTo>
                    <a:pt x="16" y="282"/>
                    <a:pt x="17" y="282"/>
                    <a:pt x="18" y="281"/>
                  </a:cubicBezTo>
                  <a:cubicBezTo>
                    <a:pt x="19" y="281"/>
                    <a:pt x="20" y="279"/>
                    <a:pt x="21" y="278"/>
                  </a:cubicBezTo>
                  <a:cubicBezTo>
                    <a:pt x="22" y="278"/>
                    <a:pt x="25" y="279"/>
                    <a:pt x="26" y="279"/>
                  </a:cubicBezTo>
                  <a:cubicBezTo>
                    <a:pt x="27" y="280"/>
                    <a:pt x="28" y="283"/>
                    <a:pt x="29" y="284"/>
                  </a:cubicBezTo>
                  <a:cubicBezTo>
                    <a:pt x="30" y="284"/>
                    <a:pt x="33" y="283"/>
                    <a:pt x="34" y="283"/>
                  </a:cubicBezTo>
                  <a:cubicBezTo>
                    <a:pt x="35" y="282"/>
                    <a:pt x="37" y="281"/>
                    <a:pt x="38" y="280"/>
                  </a:cubicBezTo>
                  <a:cubicBezTo>
                    <a:pt x="39" y="280"/>
                    <a:pt x="39" y="278"/>
                    <a:pt x="39" y="277"/>
                  </a:cubicBezTo>
                  <a:cubicBezTo>
                    <a:pt x="41" y="276"/>
                    <a:pt x="44" y="278"/>
                    <a:pt x="45" y="277"/>
                  </a:cubicBezTo>
                  <a:cubicBezTo>
                    <a:pt x="47" y="277"/>
                    <a:pt x="49" y="276"/>
                    <a:pt x="50" y="275"/>
                  </a:cubicBezTo>
                  <a:cubicBezTo>
                    <a:pt x="50" y="273"/>
                    <a:pt x="47" y="270"/>
                    <a:pt x="48" y="269"/>
                  </a:cubicBezTo>
                  <a:cubicBezTo>
                    <a:pt x="49" y="267"/>
                    <a:pt x="52" y="266"/>
                    <a:pt x="53" y="265"/>
                  </a:cubicBezTo>
                  <a:cubicBezTo>
                    <a:pt x="55" y="265"/>
                    <a:pt x="60" y="264"/>
                    <a:pt x="62" y="264"/>
                  </a:cubicBezTo>
                  <a:cubicBezTo>
                    <a:pt x="64" y="264"/>
                    <a:pt x="66" y="265"/>
                    <a:pt x="67" y="265"/>
                  </a:cubicBezTo>
                  <a:cubicBezTo>
                    <a:pt x="68" y="265"/>
                    <a:pt x="71" y="265"/>
                    <a:pt x="71" y="265"/>
                  </a:cubicBezTo>
                  <a:cubicBezTo>
                    <a:pt x="72" y="264"/>
                    <a:pt x="72" y="263"/>
                    <a:pt x="73" y="262"/>
                  </a:cubicBezTo>
                  <a:cubicBezTo>
                    <a:pt x="73" y="261"/>
                    <a:pt x="77" y="261"/>
                    <a:pt x="77" y="260"/>
                  </a:cubicBezTo>
                  <a:cubicBezTo>
                    <a:pt x="78" y="258"/>
                    <a:pt x="78" y="254"/>
                    <a:pt x="77" y="253"/>
                  </a:cubicBezTo>
                  <a:cubicBezTo>
                    <a:pt x="77" y="251"/>
                    <a:pt x="74" y="248"/>
                    <a:pt x="73" y="247"/>
                  </a:cubicBezTo>
                  <a:cubicBezTo>
                    <a:pt x="73" y="245"/>
                    <a:pt x="71" y="242"/>
                    <a:pt x="72" y="241"/>
                  </a:cubicBezTo>
                  <a:cubicBezTo>
                    <a:pt x="72" y="239"/>
                    <a:pt x="75" y="237"/>
                    <a:pt x="77" y="236"/>
                  </a:cubicBezTo>
                  <a:cubicBezTo>
                    <a:pt x="78" y="235"/>
                    <a:pt x="80" y="236"/>
                    <a:pt x="81" y="236"/>
                  </a:cubicBezTo>
                  <a:cubicBezTo>
                    <a:pt x="82" y="235"/>
                    <a:pt x="85" y="235"/>
                    <a:pt x="86" y="234"/>
                  </a:cubicBezTo>
                  <a:cubicBezTo>
                    <a:pt x="87" y="233"/>
                    <a:pt x="86" y="229"/>
                    <a:pt x="85" y="228"/>
                  </a:cubicBezTo>
                  <a:cubicBezTo>
                    <a:pt x="85" y="227"/>
                    <a:pt x="83" y="225"/>
                    <a:pt x="83" y="224"/>
                  </a:cubicBezTo>
                  <a:cubicBezTo>
                    <a:pt x="83" y="223"/>
                    <a:pt x="82" y="222"/>
                    <a:pt x="82" y="221"/>
                  </a:cubicBezTo>
                  <a:cubicBezTo>
                    <a:pt x="83" y="221"/>
                    <a:pt x="85" y="221"/>
                    <a:pt x="86" y="221"/>
                  </a:cubicBezTo>
                  <a:cubicBezTo>
                    <a:pt x="87" y="222"/>
                    <a:pt x="89" y="224"/>
                    <a:pt x="91" y="224"/>
                  </a:cubicBezTo>
                  <a:cubicBezTo>
                    <a:pt x="92" y="224"/>
                    <a:pt x="95" y="222"/>
                    <a:pt x="96" y="221"/>
                  </a:cubicBezTo>
                  <a:cubicBezTo>
                    <a:pt x="96" y="220"/>
                    <a:pt x="97" y="218"/>
                    <a:pt x="98" y="218"/>
                  </a:cubicBezTo>
                  <a:cubicBezTo>
                    <a:pt x="100" y="216"/>
                    <a:pt x="104" y="213"/>
                    <a:pt x="106" y="212"/>
                  </a:cubicBezTo>
                  <a:cubicBezTo>
                    <a:pt x="108" y="212"/>
                    <a:pt x="111" y="213"/>
                    <a:pt x="113" y="212"/>
                  </a:cubicBezTo>
                  <a:cubicBezTo>
                    <a:pt x="115" y="211"/>
                    <a:pt x="118" y="209"/>
                    <a:pt x="120" y="207"/>
                  </a:cubicBezTo>
                  <a:cubicBezTo>
                    <a:pt x="121" y="206"/>
                    <a:pt x="123" y="203"/>
                    <a:pt x="124" y="202"/>
                  </a:cubicBezTo>
                  <a:cubicBezTo>
                    <a:pt x="125" y="201"/>
                    <a:pt x="127" y="198"/>
                    <a:pt x="128" y="198"/>
                  </a:cubicBezTo>
                  <a:cubicBezTo>
                    <a:pt x="129" y="197"/>
                    <a:pt x="133" y="197"/>
                    <a:pt x="135" y="197"/>
                  </a:cubicBezTo>
                  <a:cubicBezTo>
                    <a:pt x="136" y="197"/>
                    <a:pt x="139" y="199"/>
                    <a:pt x="141" y="199"/>
                  </a:cubicBezTo>
                  <a:cubicBezTo>
                    <a:pt x="144" y="200"/>
                    <a:pt x="149" y="199"/>
                    <a:pt x="151" y="199"/>
                  </a:cubicBezTo>
                  <a:cubicBezTo>
                    <a:pt x="153" y="199"/>
                    <a:pt x="156" y="201"/>
                    <a:pt x="158" y="201"/>
                  </a:cubicBezTo>
                  <a:cubicBezTo>
                    <a:pt x="159" y="201"/>
                    <a:pt x="163" y="202"/>
                    <a:pt x="165" y="202"/>
                  </a:cubicBezTo>
                  <a:cubicBezTo>
                    <a:pt x="167" y="201"/>
                    <a:pt x="170" y="199"/>
                    <a:pt x="171" y="198"/>
                  </a:cubicBezTo>
                  <a:cubicBezTo>
                    <a:pt x="172" y="197"/>
                    <a:pt x="174" y="192"/>
                    <a:pt x="176" y="191"/>
                  </a:cubicBezTo>
                  <a:cubicBezTo>
                    <a:pt x="178" y="190"/>
                    <a:pt x="181" y="192"/>
                    <a:pt x="183" y="191"/>
                  </a:cubicBezTo>
                  <a:cubicBezTo>
                    <a:pt x="185" y="191"/>
                    <a:pt x="189" y="189"/>
                    <a:pt x="190" y="188"/>
                  </a:cubicBezTo>
                  <a:cubicBezTo>
                    <a:pt x="191" y="187"/>
                    <a:pt x="190" y="183"/>
                    <a:pt x="190" y="182"/>
                  </a:cubicBezTo>
                  <a:cubicBezTo>
                    <a:pt x="189" y="181"/>
                    <a:pt x="187" y="179"/>
                    <a:pt x="186" y="178"/>
                  </a:cubicBezTo>
                  <a:cubicBezTo>
                    <a:pt x="186" y="177"/>
                    <a:pt x="185" y="176"/>
                    <a:pt x="185" y="175"/>
                  </a:cubicBezTo>
                  <a:cubicBezTo>
                    <a:pt x="186" y="174"/>
                    <a:pt x="189" y="173"/>
                    <a:pt x="189" y="172"/>
                  </a:cubicBezTo>
                  <a:cubicBezTo>
                    <a:pt x="190" y="170"/>
                    <a:pt x="189" y="168"/>
                    <a:pt x="189" y="167"/>
                  </a:cubicBezTo>
                  <a:cubicBezTo>
                    <a:pt x="188" y="165"/>
                    <a:pt x="183" y="162"/>
                    <a:pt x="182" y="160"/>
                  </a:cubicBezTo>
                  <a:cubicBezTo>
                    <a:pt x="180" y="159"/>
                    <a:pt x="177" y="156"/>
                    <a:pt x="176" y="154"/>
                  </a:cubicBezTo>
                  <a:cubicBezTo>
                    <a:pt x="176" y="152"/>
                    <a:pt x="177" y="148"/>
                    <a:pt x="178" y="146"/>
                  </a:cubicBezTo>
                  <a:cubicBezTo>
                    <a:pt x="179" y="144"/>
                    <a:pt x="183" y="141"/>
                    <a:pt x="183" y="139"/>
                  </a:cubicBezTo>
                  <a:cubicBezTo>
                    <a:pt x="183" y="137"/>
                    <a:pt x="180" y="135"/>
                    <a:pt x="179" y="134"/>
                  </a:cubicBezTo>
                  <a:cubicBezTo>
                    <a:pt x="178" y="132"/>
                    <a:pt x="176" y="129"/>
                    <a:pt x="175" y="127"/>
                  </a:cubicBezTo>
                  <a:cubicBezTo>
                    <a:pt x="175" y="126"/>
                    <a:pt x="175" y="123"/>
                    <a:pt x="175" y="121"/>
                  </a:cubicBezTo>
                  <a:cubicBezTo>
                    <a:pt x="175" y="120"/>
                    <a:pt x="175" y="118"/>
                    <a:pt x="175" y="116"/>
                  </a:cubicBezTo>
                  <a:cubicBezTo>
                    <a:pt x="177" y="116"/>
                    <a:pt x="178" y="116"/>
                    <a:pt x="179" y="116"/>
                  </a:cubicBezTo>
                  <a:cubicBezTo>
                    <a:pt x="180" y="116"/>
                    <a:pt x="182" y="116"/>
                    <a:pt x="183" y="117"/>
                  </a:cubicBezTo>
                  <a:cubicBezTo>
                    <a:pt x="184" y="117"/>
                    <a:pt x="187" y="118"/>
                    <a:pt x="188" y="118"/>
                  </a:cubicBezTo>
                  <a:cubicBezTo>
                    <a:pt x="189" y="118"/>
                    <a:pt x="191" y="116"/>
                    <a:pt x="192" y="116"/>
                  </a:cubicBezTo>
                  <a:cubicBezTo>
                    <a:pt x="193" y="114"/>
                    <a:pt x="192" y="110"/>
                    <a:pt x="192" y="108"/>
                  </a:cubicBezTo>
                  <a:cubicBezTo>
                    <a:pt x="193" y="106"/>
                    <a:pt x="196" y="102"/>
                    <a:pt x="198" y="101"/>
                  </a:cubicBezTo>
                  <a:cubicBezTo>
                    <a:pt x="200" y="99"/>
                    <a:pt x="206" y="100"/>
                    <a:pt x="209" y="98"/>
                  </a:cubicBezTo>
                  <a:cubicBezTo>
                    <a:pt x="210" y="98"/>
                    <a:pt x="214" y="95"/>
                    <a:pt x="215" y="93"/>
                  </a:cubicBezTo>
                  <a:cubicBezTo>
                    <a:pt x="216" y="91"/>
                    <a:pt x="215" y="84"/>
                    <a:pt x="216" y="81"/>
                  </a:cubicBezTo>
                  <a:cubicBezTo>
                    <a:pt x="217" y="79"/>
                    <a:pt x="220" y="75"/>
                    <a:pt x="222" y="74"/>
                  </a:cubicBezTo>
                  <a:cubicBezTo>
                    <a:pt x="224" y="74"/>
                    <a:pt x="227" y="75"/>
                    <a:pt x="229" y="74"/>
                  </a:cubicBezTo>
                  <a:cubicBezTo>
                    <a:pt x="229" y="73"/>
                    <a:pt x="229" y="70"/>
                    <a:pt x="230" y="69"/>
                  </a:cubicBezTo>
                  <a:cubicBezTo>
                    <a:pt x="231" y="69"/>
                    <a:pt x="234" y="69"/>
                    <a:pt x="235" y="68"/>
                  </a:cubicBezTo>
                  <a:cubicBezTo>
                    <a:pt x="236" y="67"/>
                    <a:pt x="238" y="63"/>
                    <a:pt x="238" y="62"/>
                  </a:cubicBezTo>
                  <a:cubicBezTo>
                    <a:pt x="238" y="60"/>
                    <a:pt x="236" y="58"/>
                    <a:pt x="235" y="56"/>
                  </a:cubicBezTo>
                  <a:cubicBezTo>
                    <a:pt x="235" y="54"/>
                    <a:pt x="235" y="50"/>
                    <a:pt x="234" y="49"/>
                  </a:cubicBezTo>
                  <a:cubicBezTo>
                    <a:pt x="233" y="48"/>
                    <a:pt x="232" y="48"/>
                    <a:pt x="231" y="47"/>
                  </a:cubicBezTo>
                  <a:cubicBezTo>
                    <a:pt x="230" y="46"/>
                    <a:pt x="228" y="44"/>
                    <a:pt x="228" y="43"/>
                  </a:cubicBezTo>
                  <a:cubicBezTo>
                    <a:pt x="228" y="42"/>
                    <a:pt x="228" y="40"/>
                    <a:pt x="228" y="40"/>
                  </a:cubicBezTo>
                  <a:cubicBezTo>
                    <a:pt x="229" y="38"/>
                    <a:pt x="233" y="38"/>
                    <a:pt x="234" y="36"/>
                  </a:cubicBezTo>
                  <a:cubicBezTo>
                    <a:pt x="234" y="36"/>
                    <a:pt x="234" y="34"/>
                    <a:pt x="234" y="34"/>
                  </a:cubicBezTo>
                  <a:cubicBezTo>
                    <a:pt x="236" y="33"/>
                    <a:pt x="240" y="35"/>
                    <a:pt x="241" y="34"/>
                  </a:cubicBezTo>
                  <a:cubicBezTo>
                    <a:pt x="243" y="34"/>
                    <a:pt x="245" y="32"/>
                    <a:pt x="246" y="31"/>
                  </a:cubicBezTo>
                  <a:cubicBezTo>
                    <a:pt x="246" y="30"/>
                    <a:pt x="246" y="27"/>
                    <a:pt x="247" y="26"/>
                  </a:cubicBezTo>
                  <a:cubicBezTo>
                    <a:pt x="248" y="25"/>
                    <a:pt x="251" y="27"/>
                    <a:pt x="252" y="26"/>
                  </a:cubicBezTo>
                  <a:cubicBezTo>
                    <a:pt x="253" y="25"/>
                    <a:pt x="252" y="21"/>
                    <a:pt x="254" y="20"/>
                  </a:cubicBezTo>
                  <a:cubicBezTo>
                    <a:pt x="255" y="19"/>
                    <a:pt x="259" y="21"/>
                    <a:pt x="260" y="20"/>
                  </a:cubicBezTo>
                  <a:cubicBezTo>
                    <a:pt x="261" y="19"/>
                    <a:pt x="260" y="16"/>
                    <a:pt x="260" y="15"/>
                  </a:cubicBezTo>
                  <a:cubicBezTo>
                    <a:pt x="260" y="13"/>
                    <a:pt x="258" y="10"/>
                    <a:pt x="258" y="9"/>
                  </a:cubicBezTo>
                  <a:cubicBezTo>
                    <a:pt x="259" y="7"/>
                    <a:pt x="263" y="6"/>
                    <a:pt x="264" y="6"/>
                  </a:cubicBezTo>
                  <a:cubicBezTo>
                    <a:pt x="267" y="4"/>
                    <a:pt x="271" y="1"/>
                    <a:pt x="273" y="1"/>
                  </a:cubicBezTo>
                  <a:cubicBezTo>
                    <a:pt x="275" y="0"/>
                    <a:pt x="279" y="1"/>
                    <a:pt x="281" y="2"/>
                  </a:cubicBezTo>
                  <a:cubicBezTo>
                    <a:pt x="282" y="4"/>
                    <a:pt x="282" y="8"/>
                    <a:pt x="282" y="10"/>
                  </a:cubicBezTo>
                  <a:cubicBezTo>
                    <a:pt x="282" y="11"/>
                    <a:pt x="283" y="15"/>
                    <a:pt x="283" y="16"/>
                  </a:cubicBezTo>
                  <a:cubicBezTo>
                    <a:pt x="283" y="18"/>
                    <a:pt x="282" y="20"/>
                    <a:pt x="282" y="21"/>
                  </a:cubicBezTo>
                  <a:cubicBezTo>
                    <a:pt x="281" y="23"/>
                    <a:pt x="283" y="26"/>
                    <a:pt x="282" y="28"/>
                  </a:cubicBezTo>
                  <a:cubicBezTo>
                    <a:pt x="282" y="29"/>
                    <a:pt x="279" y="31"/>
                    <a:pt x="279" y="32"/>
                  </a:cubicBezTo>
                  <a:cubicBezTo>
                    <a:pt x="278" y="34"/>
                    <a:pt x="278" y="38"/>
                    <a:pt x="278" y="40"/>
                  </a:cubicBezTo>
                  <a:cubicBezTo>
                    <a:pt x="279" y="42"/>
                    <a:pt x="280" y="45"/>
                    <a:pt x="281" y="46"/>
                  </a:cubicBezTo>
                  <a:cubicBezTo>
                    <a:pt x="283" y="48"/>
                    <a:pt x="288" y="49"/>
                    <a:pt x="289" y="51"/>
                  </a:cubicBezTo>
                  <a:cubicBezTo>
                    <a:pt x="290" y="52"/>
                    <a:pt x="291" y="56"/>
                    <a:pt x="292" y="57"/>
                  </a:cubicBezTo>
                  <a:cubicBezTo>
                    <a:pt x="293" y="58"/>
                    <a:pt x="296" y="60"/>
                    <a:pt x="297" y="61"/>
                  </a:cubicBezTo>
                  <a:cubicBezTo>
                    <a:pt x="298" y="61"/>
                    <a:pt x="300" y="63"/>
                    <a:pt x="301" y="64"/>
                  </a:cubicBezTo>
                  <a:cubicBezTo>
                    <a:pt x="302" y="65"/>
                    <a:pt x="305" y="67"/>
                    <a:pt x="306" y="68"/>
                  </a:cubicBezTo>
                  <a:cubicBezTo>
                    <a:pt x="307" y="69"/>
                    <a:pt x="308" y="72"/>
                    <a:pt x="310" y="73"/>
                  </a:cubicBezTo>
                  <a:cubicBezTo>
                    <a:pt x="310" y="73"/>
                    <a:pt x="310" y="73"/>
                    <a:pt x="310" y="73"/>
                  </a:cubicBezTo>
                  <a:cubicBezTo>
                    <a:pt x="309" y="75"/>
                    <a:pt x="307" y="77"/>
                    <a:pt x="306" y="78"/>
                  </a:cubicBezTo>
                  <a:cubicBezTo>
                    <a:pt x="305" y="79"/>
                    <a:pt x="305" y="82"/>
                    <a:pt x="305" y="83"/>
                  </a:cubicBezTo>
                  <a:cubicBezTo>
                    <a:pt x="304" y="86"/>
                    <a:pt x="307" y="91"/>
                    <a:pt x="307" y="94"/>
                  </a:cubicBezTo>
                  <a:cubicBezTo>
                    <a:pt x="307" y="97"/>
                    <a:pt x="307" y="104"/>
                    <a:pt x="306" y="106"/>
                  </a:cubicBezTo>
                  <a:cubicBezTo>
                    <a:pt x="305" y="109"/>
                    <a:pt x="300" y="113"/>
                    <a:pt x="299" y="116"/>
                  </a:cubicBezTo>
                  <a:cubicBezTo>
                    <a:pt x="298" y="118"/>
                    <a:pt x="296" y="124"/>
                    <a:pt x="294" y="126"/>
                  </a:cubicBezTo>
                  <a:cubicBezTo>
                    <a:pt x="293" y="128"/>
                    <a:pt x="290" y="132"/>
                    <a:pt x="289" y="134"/>
                  </a:cubicBezTo>
                  <a:cubicBezTo>
                    <a:pt x="287" y="137"/>
                    <a:pt x="287" y="145"/>
                    <a:pt x="286" y="149"/>
                  </a:cubicBezTo>
                  <a:cubicBezTo>
                    <a:pt x="285" y="152"/>
                    <a:pt x="282" y="159"/>
                    <a:pt x="282" y="162"/>
                  </a:cubicBezTo>
                  <a:cubicBezTo>
                    <a:pt x="282" y="163"/>
                    <a:pt x="283" y="166"/>
                    <a:pt x="284" y="167"/>
                  </a:cubicBezTo>
                  <a:cubicBezTo>
                    <a:pt x="285" y="169"/>
                    <a:pt x="290" y="171"/>
                    <a:pt x="291" y="172"/>
                  </a:cubicBezTo>
                  <a:cubicBezTo>
                    <a:pt x="293" y="173"/>
                    <a:pt x="295" y="176"/>
                    <a:pt x="296" y="177"/>
                  </a:cubicBezTo>
                  <a:cubicBezTo>
                    <a:pt x="297" y="179"/>
                    <a:pt x="297" y="183"/>
                    <a:pt x="298" y="185"/>
                  </a:cubicBezTo>
                  <a:cubicBezTo>
                    <a:pt x="299" y="187"/>
                    <a:pt x="303" y="189"/>
                    <a:pt x="304" y="191"/>
                  </a:cubicBezTo>
                  <a:cubicBezTo>
                    <a:pt x="306" y="193"/>
                    <a:pt x="307" y="198"/>
                    <a:pt x="308" y="200"/>
                  </a:cubicBezTo>
                  <a:cubicBezTo>
                    <a:pt x="309" y="204"/>
                    <a:pt x="310" y="210"/>
                    <a:pt x="311" y="213"/>
                  </a:cubicBezTo>
                  <a:cubicBezTo>
                    <a:pt x="312" y="216"/>
                    <a:pt x="315" y="221"/>
                    <a:pt x="317" y="223"/>
                  </a:cubicBezTo>
                  <a:cubicBezTo>
                    <a:pt x="318" y="225"/>
                    <a:pt x="322" y="228"/>
                    <a:pt x="324" y="230"/>
                  </a:cubicBezTo>
                  <a:cubicBezTo>
                    <a:pt x="325" y="232"/>
                    <a:pt x="328" y="238"/>
                    <a:pt x="328" y="241"/>
                  </a:cubicBezTo>
                  <a:cubicBezTo>
                    <a:pt x="328" y="243"/>
                    <a:pt x="327" y="246"/>
                    <a:pt x="326" y="248"/>
                  </a:cubicBezTo>
                  <a:cubicBezTo>
                    <a:pt x="324" y="249"/>
                    <a:pt x="321" y="250"/>
                    <a:pt x="320" y="251"/>
                  </a:cubicBezTo>
                  <a:cubicBezTo>
                    <a:pt x="319" y="251"/>
                    <a:pt x="316" y="251"/>
                    <a:pt x="315" y="252"/>
                  </a:cubicBezTo>
                  <a:cubicBezTo>
                    <a:pt x="314" y="253"/>
                    <a:pt x="315" y="256"/>
                    <a:pt x="315" y="258"/>
                  </a:cubicBezTo>
                  <a:cubicBezTo>
                    <a:pt x="315" y="259"/>
                    <a:pt x="315" y="261"/>
                    <a:pt x="315" y="263"/>
                  </a:cubicBezTo>
                  <a:cubicBezTo>
                    <a:pt x="314" y="264"/>
                    <a:pt x="312" y="268"/>
                    <a:pt x="310" y="268"/>
                  </a:cubicBezTo>
                  <a:cubicBezTo>
                    <a:pt x="309" y="268"/>
                    <a:pt x="306" y="266"/>
                    <a:pt x="305" y="264"/>
                  </a:cubicBezTo>
                  <a:cubicBezTo>
                    <a:pt x="304" y="263"/>
                    <a:pt x="304" y="261"/>
                    <a:pt x="303" y="260"/>
                  </a:cubicBezTo>
                  <a:cubicBezTo>
                    <a:pt x="301" y="259"/>
                    <a:pt x="297" y="259"/>
                    <a:pt x="295" y="259"/>
                  </a:cubicBezTo>
                  <a:cubicBezTo>
                    <a:pt x="294" y="259"/>
                    <a:pt x="291" y="261"/>
                    <a:pt x="289" y="262"/>
                  </a:cubicBezTo>
                  <a:cubicBezTo>
                    <a:pt x="287" y="263"/>
                    <a:pt x="283" y="262"/>
                    <a:pt x="282" y="263"/>
                  </a:cubicBezTo>
                  <a:cubicBezTo>
                    <a:pt x="281" y="265"/>
                    <a:pt x="280" y="268"/>
                    <a:pt x="280" y="270"/>
                  </a:cubicBezTo>
                  <a:cubicBezTo>
                    <a:pt x="281" y="271"/>
                    <a:pt x="284" y="274"/>
                    <a:pt x="285" y="275"/>
                  </a:cubicBezTo>
                  <a:cubicBezTo>
                    <a:pt x="286" y="277"/>
                    <a:pt x="287" y="281"/>
                    <a:pt x="287" y="283"/>
                  </a:cubicBezTo>
                  <a:cubicBezTo>
                    <a:pt x="287" y="285"/>
                    <a:pt x="285" y="288"/>
                    <a:pt x="285" y="290"/>
                  </a:cubicBezTo>
                  <a:cubicBezTo>
                    <a:pt x="285" y="293"/>
                    <a:pt x="284" y="298"/>
                    <a:pt x="285" y="301"/>
                  </a:cubicBezTo>
                  <a:cubicBezTo>
                    <a:pt x="286" y="302"/>
                    <a:pt x="288" y="303"/>
                    <a:pt x="289" y="304"/>
                  </a:cubicBezTo>
                  <a:cubicBezTo>
                    <a:pt x="290" y="305"/>
                    <a:pt x="291" y="308"/>
                    <a:pt x="292" y="309"/>
                  </a:cubicBezTo>
                  <a:cubicBezTo>
                    <a:pt x="293" y="310"/>
                    <a:pt x="294" y="314"/>
                    <a:pt x="295" y="316"/>
                  </a:cubicBezTo>
                  <a:cubicBezTo>
                    <a:pt x="297" y="318"/>
                    <a:pt x="301" y="321"/>
                    <a:pt x="303" y="322"/>
                  </a:cubicBezTo>
                  <a:cubicBezTo>
                    <a:pt x="305" y="324"/>
                    <a:pt x="310" y="326"/>
                    <a:pt x="313" y="326"/>
                  </a:cubicBezTo>
                  <a:cubicBezTo>
                    <a:pt x="315" y="326"/>
                    <a:pt x="318" y="323"/>
                    <a:pt x="319" y="322"/>
                  </a:cubicBezTo>
                  <a:cubicBezTo>
                    <a:pt x="320" y="321"/>
                    <a:pt x="321" y="318"/>
                    <a:pt x="323" y="318"/>
                  </a:cubicBezTo>
                  <a:cubicBezTo>
                    <a:pt x="324" y="317"/>
                    <a:pt x="328" y="318"/>
                    <a:pt x="329" y="318"/>
                  </a:cubicBezTo>
                  <a:cubicBezTo>
                    <a:pt x="330" y="319"/>
                    <a:pt x="332" y="320"/>
                    <a:pt x="332" y="321"/>
                  </a:cubicBezTo>
                  <a:cubicBezTo>
                    <a:pt x="333" y="322"/>
                    <a:pt x="334" y="326"/>
                    <a:pt x="334" y="327"/>
                  </a:cubicBezTo>
                  <a:cubicBezTo>
                    <a:pt x="335" y="329"/>
                    <a:pt x="336" y="332"/>
                    <a:pt x="336" y="333"/>
                  </a:cubicBezTo>
                  <a:cubicBezTo>
                    <a:pt x="337" y="334"/>
                    <a:pt x="339" y="336"/>
                    <a:pt x="340" y="337"/>
                  </a:cubicBezTo>
                  <a:cubicBezTo>
                    <a:pt x="341" y="337"/>
                    <a:pt x="344" y="335"/>
                    <a:pt x="345" y="335"/>
                  </a:cubicBezTo>
                  <a:cubicBezTo>
                    <a:pt x="346" y="335"/>
                    <a:pt x="349" y="336"/>
                    <a:pt x="349" y="337"/>
                  </a:cubicBezTo>
                  <a:cubicBezTo>
                    <a:pt x="351" y="337"/>
                    <a:pt x="351" y="341"/>
                    <a:pt x="352" y="342"/>
                  </a:cubicBezTo>
                  <a:cubicBezTo>
                    <a:pt x="353" y="343"/>
                    <a:pt x="357" y="345"/>
                    <a:pt x="358" y="346"/>
                  </a:cubicBezTo>
                  <a:cubicBezTo>
                    <a:pt x="359" y="347"/>
                    <a:pt x="361" y="350"/>
                    <a:pt x="361" y="352"/>
                  </a:cubicBezTo>
                  <a:cubicBezTo>
                    <a:pt x="361" y="353"/>
                    <a:pt x="360" y="356"/>
                    <a:pt x="360" y="357"/>
                  </a:cubicBezTo>
                  <a:cubicBezTo>
                    <a:pt x="360" y="360"/>
                    <a:pt x="361" y="365"/>
                    <a:pt x="362" y="367"/>
                  </a:cubicBezTo>
                  <a:cubicBezTo>
                    <a:pt x="363" y="369"/>
                    <a:pt x="366" y="372"/>
                    <a:pt x="368" y="372"/>
                  </a:cubicBezTo>
                  <a:cubicBezTo>
                    <a:pt x="370" y="373"/>
                    <a:pt x="375" y="371"/>
                    <a:pt x="377" y="372"/>
                  </a:cubicBezTo>
                  <a:cubicBezTo>
                    <a:pt x="378" y="372"/>
                    <a:pt x="381" y="373"/>
                    <a:pt x="381" y="373"/>
                  </a:cubicBezTo>
                  <a:cubicBezTo>
                    <a:pt x="383" y="375"/>
                    <a:pt x="382" y="379"/>
                    <a:pt x="383" y="381"/>
                  </a:cubicBezTo>
                  <a:cubicBezTo>
                    <a:pt x="384" y="383"/>
                    <a:pt x="387" y="387"/>
                    <a:pt x="388" y="389"/>
                  </a:cubicBezTo>
                  <a:cubicBezTo>
                    <a:pt x="388" y="391"/>
                    <a:pt x="387" y="396"/>
                    <a:pt x="389" y="397"/>
                  </a:cubicBezTo>
                  <a:cubicBezTo>
                    <a:pt x="389" y="399"/>
                    <a:pt x="393" y="399"/>
                    <a:pt x="394" y="401"/>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solidFill>
                  <a:schemeClr val="tx1">
                    <a:lumMod val="75000"/>
                    <a:lumOff val="25000"/>
                  </a:schemeClr>
                </a:solidFill>
              </a:endParaRPr>
            </a:p>
          </p:txBody>
        </p:sp>
        <p:sp>
          <p:nvSpPr>
            <p:cNvPr id="22" name="Freeform 22"/>
            <p:cNvSpPr>
              <a:spLocks/>
            </p:cNvSpPr>
            <p:nvPr/>
          </p:nvSpPr>
          <p:spPr bwMode="auto">
            <a:xfrm>
              <a:off x="5297488" y="1852613"/>
              <a:ext cx="703262" cy="319088"/>
            </a:xfrm>
            <a:custGeom>
              <a:avLst/>
              <a:gdLst/>
              <a:ahLst/>
              <a:cxnLst>
                <a:cxn ang="0">
                  <a:pos x="274" y="13"/>
                </a:cxn>
                <a:cxn ang="0">
                  <a:pos x="292" y="16"/>
                </a:cxn>
                <a:cxn ang="0">
                  <a:pos x="310" y="29"/>
                </a:cxn>
                <a:cxn ang="0">
                  <a:pos x="307" y="51"/>
                </a:cxn>
                <a:cxn ang="0">
                  <a:pos x="320" y="50"/>
                </a:cxn>
                <a:cxn ang="0">
                  <a:pos x="338" y="59"/>
                </a:cxn>
                <a:cxn ang="0">
                  <a:pos x="348" y="71"/>
                </a:cxn>
                <a:cxn ang="0">
                  <a:pos x="363" y="93"/>
                </a:cxn>
                <a:cxn ang="0">
                  <a:pos x="381" y="108"/>
                </a:cxn>
                <a:cxn ang="0">
                  <a:pos x="397" y="129"/>
                </a:cxn>
                <a:cxn ang="0">
                  <a:pos x="384" y="128"/>
                </a:cxn>
                <a:cxn ang="0">
                  <a:pos x="371" y="119"/>
                </a:cxn>
                <a:cxn ang="0">
                  <a:pos x="361" y="114"/>
                </a:cxn>
                <a:cxn ang="0">
                  <a:pos x="364" y="124"/>
                </a:cxn>
                <a:cxn ang="0">
                  <a:pos x="344" y="109"/>
                </a:cxn>
                <a:cxn ang="0">
                  <a:pos x="334" y="107"/>
                </a:cxn>
                <a:cxn ang="0">
                  <a:pos x="325" y="95"/>
                </a:cxn>
                <a:cxn ang="0">
                  <a:pos x="311" y="86"/>
                </a:cxn>
                <a:cxn ang="0">
                  <a:pos x="301" y="84"/>
                </a:cxn>
                <a:cxn ang="0">
                  <a:pos x="294" y="76"/>
                </a:cxn>
                <a:cxn ang="0">
                  <a:pos x="281" y="67"/>
                </a:cxn>
                <a:cxn ang="0">
                  <a:pos x="268" y="63"/>
                </a:cxn>
                <a:cxn ang="0">
                  <a:pos x="266" y="73"/>
                </a:cxn>
                <a:cxn ang="0">
                  <a:pos x="258" y="67"/>
                </a:cxn>
                <a:cxn ang="0">
                  <a:pos x="252" y="58"/>
                </a:cxn>
                <a:cxn ang="0">
                  <a:pos x="221" y="48"/>
                </a:cxn>
                <a:cxn ang="0">
                  <a:pos x="209" y="44"/>
                </a:cxn>
                <a:cxn ang="0">
                  <a:pos x="186" y="48"/>
                </a:cxn>
                <a:cxn ang="0">
                  <a:pos x="174" y="56"/>
                </a:cxn>
                <a:cxn ang="0">
                  <a:pos x="160" y="63"/>
                </a:cxn>
                <a:cxn ang="0">
                  <a:pos x="149" y="73"/>
                </a:cxn>
                <a:cxn ang="0">
                  <a:pos x="145" y="88"/>
                </a:cxn>
                <a:cxn ang="0">
                  <a:pos x="128" y="99"/>
                </a:cxn>
                <a:cxn ang="0">
                  <a:pos x="113" y="114"/>
                </a:cxn>
                <a:cxn ang="0">
                  <a:pos x="108" y="129"/>
                </a:cxn>
                <a:cxn ang="0">
                  <a:pos x="103" y="144"/>
                </a:cxn>
                <a:cxn ang="0">
                  <a:pos x="94" y="154"/>
                </a:cxn>
                <a:cxn ang="0">
                  <a:pos x="80" y="161"/>
                </a:cxn>
                <a:cxn ang="0">
                  <a:pos x="66" y="168"/>
                </a:cxn>
                <a:cxn ang="0">
                  <a:pos x="45" y="174"/>
                </a:cxn>
                <a:cxn ang="0">
                  <a:pos x="30" y="180"/>
                </a:cxn>
                <a:cxn ang="0">
                  <a:pos x="12" y="180"/>
                </a:cxn>
                <a:cxn ang="0">
                  <a:pos x="3" y="169"/>
                </a:cxn>
                <a:cxn ang="0">
                  <a:pos x="7" y="157"/>
                </a:cxn>
                <a:cxn ang="0">
                  <a:pos x="15" y="142"/>
                </a:cxn>
                <a:cxn ang="0">
                  <a:pos x="26" y="128"/>
                </a:cxn>
                <a:cxn ang="0">
                  <a:pos x="32" y="126"/>
                </a:cxn>
                <a:cxn ang="0">
                  <a:pos x="46" y="115"/>
                </a:cxn>
                <a:cxn ang="0">
                  <a:pos x="66" y="122"/>
                </a:cxn>
                <a:cxn ang="0">
                  <a:pos x="84" y="110"/>
                </a:cxn>
                <a:cxn ang="0">
                  <a:pos x="90" y="94"/>
                </a:cxn>
                <a:cxn ang="0">
                  <a:pos x="90" y="78"/>
                </a:cxn>
                <a:cxn ang="0">
                  <a:pos x="108" y="51"/>
                </a:cxn>
                <a:cxn ang="0">
                  <a:pos x="121" y="35"/>
                </a:cxn>
                <a:cxn ang="0">
                  <a:pos x="138" y="42"/>
                </a:cxn>
                <a:cxn ang="0">
                  <a:pos x="154" y="31"/>
                </a:cxn>
                <a:cxn ang="0">
                  <a:pos x="178" y="19"/>
                </a:cxn>
                <a:cxn ang="0">
                  <a:pos x="196" y="27"/>
                </a:cxn>
                <a:cxn ang="0">
                  <a:pos x="220" y="11"/>
                </a:cxn>
                <a:cxn ang="0">
                  <a:pos x="241" y="1"/>
                </a:cxn>
                <a:cxn ang="0">
                  <a:pos x="259" y="14"/>
                </a:cxn>
              </a:cxnLst>
              <a:rect l="0" t="0" r="r" b="b"/>
              <a:pathLst>
                <a:path w="397" h="180">
                  <a:moveTo>
                    <a:pt x="263" y="14"/>
                  </a:moveTo>
                  <a:cubicBezTo>
                    <a:pt x="264" y="14"/>
                    <a:pt x="266" y="13"/>
                    <a:pt x="267" y="13"/>
                  </a:cubicBezTo>
                  <a:cubicBezTo>
                    <a:pt x="268" y="13"/>
                    <a:pt x="272" y="13"/>
                    <a:pt x="274" y="13"/>
                  </a:cubicBezTo>
                  <a:cubicBezTo>
                    <a:pt x="276" y="14"/>
                    <a:pt x="279" y="16"/>
                    <a:pt x="280" y="16"/>
                  </a:cubicBezTo>
                  <a:cubicBezTo>
                    <a:pt x="281" y="17"/>
                    <a:pt x="284" y="19"/>
                    <a:pt x="286" y="19"/>
                  </a:cubicBezTo>
                  <a:cubicBezTo>
                    <a:pt x="288" y="18"/>
                    <a:pt x="291" y="16"/>
                    <a:pt x="292" y="16"/>
                  </a:cubicBezTo>
                  <a:cubicBezTo>
                    <a:pt x="294" y="15"/>
                    <a:pt x="297" y="15"/>
                    <a:pt x="299" y="15"/>
                  </a:cubicBezTo>
                  <a:cubicBezTo>
                    <a:pt x="300" y="16"/>
                    <a:pt x="302" y="18"/>
                    <a:pt x="303" y="19"/>
                  </a:cubicBezTo>
                  <a:cubicBezTo>
                    <a:pt x="305" y="22"/>
                    <a:pt x="309" y="26"/>
                    <a:pt x="310" y="29"/>
                  </a:cubicBezTo>
                  <a:cubicBezTo>
                    <a:pt x="311" y="31"/>
                    <a:pt x="312" y="36"/>
                    <a:pt x="312" y="39"/>
                  </a:cubicBezTo>
                  <a:cubicBezTo>
                    <a:pt x="312" y="40"/>
                    <a:pt x="311" y="44"/>
                    <a:pt x="311" y="46"/>
                  </a:cubicBezTo>
                  <a:cubicBezTo>
                    <a:pt x="310" y="47"/>
                    <a:pt x="307" y="50"/>
                    <a:pt x="307" y="51"/>
                  </a:cubicBezTo>
                  <a:cubicBezTo>
                    <a:pt x="307" y="52"/>
                    <a:pt x="307" y="55"/>
                    <a:pt x="308" y="56"/>
                  </a:cubicBezTo>
                  <a:cubicBezTo>
                    <a:pt x="309" y="56"/>
                    <a:pt x="312" y="55"/>
                    <a:pt x="313" y="54"/>
                  </a:cubicBezTo>
                  <a:cubicBezTo>
                    <a:pt x="315" y="54"/>
                    <a:pt x="318" y="51"/>
                    <a:pt x="320" y="50"/>
                  </a:cubicBezTo>
                  <a:cubicBezTo>
                    <a:pt x="322" y="50"/>
                    <a:pt x="325" y="50"/>
                    <a:pt x="326" y="50"/>
                  </a:cubicBezTo>
                  <a:cubicBezTo>
                    <a:pt x="328" y="50"/>
                    <a:pt x="331" y="50"/>
                    <a:pt x="332" y="51"/>
                  </a:cubicBezTo>
                  <a:cubicBezTo>
                    <a:pt x="334" y="52"/>
                    <a:pt x="336" y="57"/>
                    <a:pt x="338" y="59"/>
                  </a:cubicBezTo>
                  <a:cubicBezTo>
                    <a:pt x="338" y="60"/>
                    <a:pt x="339" y="61"/>
                    <a:pt x="340" y="62"/>
                  </a:cubicBezTo>
                  <a:cubicBezTo>
                    <a:pt x="341" y="64"/>
                    <a:pt x="342" y="65"/>
                    <a:pt x="342" y="65"/>
                  </a:cubicBezTo>
                  <a:cubicBezTo>
                    <a:pt x="344" y="67"/>
                    <a:pt x="346" y="70"/>
                    <a:pt x="348" y="71"/>
                  </a:cubicBezTo>
                  <a:cubicBezTo>
                    <a:pt x="349" y="72"/>
                    <a:pt x="353" y="73"/>
                    <a:pt x="355" y="74"/>
                  </a:cubicBezTo>
                  <a:cubicBezTo>
                    <a:pt x="356" y="76"/>
                    <a:pt x="358" y="81"/>
                    <a:pt x="359" y="83"/>
                  </a:cubicBezTo>
                  <a:cubicBezTo>
                    <a:pt x="360" y="85"/>
                    <a:pt x="361" y="91"/>
                    <a:pt x="363" y="93"/>
                  </a:cubicBezTo>
                  <a:cubicBezTo>
                    <a:pt x="364" y="95"/>
                    <a:pt x="367" y="96"/>
                    <a:pt x="368" y="97"/>
                  </a:cubicBezTo>
                  <a:cubicBezTo>
                    <a:pt x="370" y="98"/>
                    <a:pt x="372" y="101"/>
                    <a:pt x="373" y="103"/>
                  </a:cubicBezTo>
                  <a:cubicBezTo>
                    <a:pt x="375" y="104"/>
                    <a:pt x="379" y="107"/>
                    <a:pt x="381" y="108"/>
                  </a:cubicBezTo>
                  <a:cubicBezTo>
                    <a:pt x="383" y="109"/>
                    <a:pt x="387" y="110"/>
                    <a:pt x="388" y="111"/>
                  </a:cubicBezTo>
                  <a:cubicBezTo>
                    <a:pt x="390" y="112"/>
                    <a:pt x="394" y="115"/>
                    <a:pt x="395" y="117"/>
                  </a:cubicBezTo>
                  <a:cubicBezTo>
                    <a:pt x="396" y="120"/>
                    <a:pt x="397" y="126"/>
                    <a:pt x="397" y="129"/>
                  </a:cubicBezTo>
                  <a:cubicBezTo>
                    <a:pt x="397" y="130"/>
                    <a:pt x="397" y="131"/>
                    <a:pt x="397" y="132"/>
                  </a:cubicBezTo>
                  <a:cubicBezTo>
                    <a:pt x="396" y="132"/>
                    <a:pt x="394" y="131"/>
                    <a:pt x="393" y="131"/>
                  </a:cubicBezTo>
                  <a:cubicBezTo>
                    <a:pt x="391" y="130"/>
                    <a:pt x="386" y="129"/>
                    <a:pt x="384" y="128"/>
                  </a:cubicBezTo>
                  <a:cubicBezTo>
                    <a:pt x="383" y="127"/>
                    <a:pt x="381" y="125"/>
                    <a:pt x="379" y="123"/>
                  </a:cubicBezTo>
                  <a:cubicBezTo>
                    <a:pt x="378" y="122"/>
                    <a:pt x="376" y="120"/>
                    <a:pt x="375" y="119"/>
                  </a:cubicBezTo>
                  <a:cubicBezTo>
                    <a:pt x="374" y="119"/>
                    <a:pt x="372" y="120"/>
                    <a:pt x="371" y="119"/>
                  </a:cubicBezTo>
                  <a:cubicBezTo>
                    <a:pt x="370" y="118"/>
                    <a:pt x="369" y="115"/>
                    <a:pt x="368" y="114"/>
                  </a:cubicBezTo>
                  <a:cubicBezTo>
                    <a:pt x="368" y="113"/>
                    <a:pt x="366" y="111"/>
                    <a:pt x="365" y="111"/>
                  </a:cubicBezTo>
                  <a:cubicBezTo>
                    <a:pt x="364" y="111"/>
                    <a:pt x="361" y="113"/>
                    <a:pt x="361" y="114"/>
                  </a:cubicBezTo>
                  <a:cubicBezTo>
                    <a:pt x="361" y="114"/>
                    <a:pt x="362" y="116"/>
                    <a:pt x="363" y="117"/>
                  </a:cubicBezTo>
                  <a:cubicBezTo>
                    <a:pt x="363" y="118"/>
                    <a:pt x="365" y="120"/>
                    <a:pt x="366" y="121"/>
                  </a:cubicBezTo>
                  <a:cubicBezTo>
                    <a:pt x="366" y="122"/>
                    <a:pt x="365" y="124"/>
                    <a:pt x="364" y="124"/>
                  </a:cubicBezTo>
                  <a:cubicBezTo>
                    <a:pt x="363" y="125"/>
                    <a:pt x="359" y="123"/>
                    <a:pt x="358" y="122"/>
                  </a:cubicBezTo>
                  <a:cubicBezTo>
                    <a:pt x="355" y="121"/>
                    <a:pt x="350" y="119"/>
                    <a:pt x="348" y="117"/>
                  </a:cubicBezTo>
                  <a:cubicBezTo>
                    <a:pt x="346" y="116"/>
                    <a:pt x="345" y="111"/>
                    <a:pt x="344" y="109"/>
                  </a:cubicBezTo>
                  <a:cubicBezTo>
                    <a:pt x="343" y="108"/>
                    <a:pt x="340" y="105"/>
                    <a:pt x="339" y="105"/>
                  </a:cubicBezTo>
                  <a:cubicBezTo>
                    <a:pt x="338" y="105"/>
                    <a:pt x="335" y="105"/>
                    <a:pt x="335" y="106"/>
                  </a:cubicBezTo>
                  <a:cubicBezTo>
                    <a:pt x="334" y="106"/>
                    <a:pt x="334" y="107"/>
                    <a:pt x="334" y="107"/>
                  </a:cubicBezTo>
                  <a:cubicBezTo>
                    <a:pt x="332" y="107"/>
                    <a:pt x="330" y="105"/>
                    <a:pt x="329" y="104"/>
                  </a:cubicBezTo>
                  <a:cubicBezTo>
                    <a:pt x="328" y="103"/>
                    <a:pt x="328" y="100"/>
                    <a:pt x="328" y="99"/>
                  </a:cubicBezTo>
                  <a:cubicBezTo>
                    <a:pt x="327" y="98"/>
                    <a:pt x="326" y="96"/>
                    <a:pt x="325" y="95"/>
                  </a:cubicBezTo>
                  <a:cubicBezTo>
                    <a:pt x="324" y="94"/>
                    <a:pt x="322" y="93"/>
                    <a:pt x="321" y="93"/>
                  </a:cubicBezTo>
                  <a:cubicBezTo>
                    <a:pt x="319" y="92"/>
                    <a:pt x="316" y="91"/>
                    <a:pt x="314" y="90"/>
                  </a:cubicBezTo>
                  <a:cubicBezTo>
                    <a:pt x="313" y="89"/>
                    <a:pt x="312" y="87"/>
                    <a:pt x="311" y="86"/>
                  </a:cubicBezTo>
                  <a:cubicBezTo>
                    <a:pt x="310" y="86"/>
                    <a:pt x="308" y="85"/>
                    <a:pt x="306" y="85"/>
                  </a:cubicBezTo>
                  <a:cubicBezTo>
                    <a:pt x="306" y="85"/>
                    <a:pt x="304" y="86"/>
                    <a:pt x="304" y="85"/>
                  </a:cubicBezTo>
                  <a:cubicBezTo>
                    <a:pt x="303" y="85"/>
                    <a:pt x="301" y="85"/>
                    <a:pt x="301" y="84"/>
                  </a:cubicBezTo>
                  <a:cubicBezTo>
                    <a:pt x="300" y="84"/>
                    <a:pt x="300" y="82"/>
                    <a:pt x="299" y="81"/>
                  </a:cubicBezTo>
                  <a:cubicBezTo>
                    <a:pt x="298" y="81"/>
                    <a:pt x="296" y="82"/>
                    <a:pt x="296" y="81"/>
                  </a:cubicBezTo>
                  <a:cubicBezTo>
                    <a:pt x="294" y="80"/>
                    <a:pt x="295" y="77"/>
                    <a:pt x="294" y="76"/>
                  </a:cubicBezTo>
                  <a:cubicBezTo>
                    <a:pt x="293" y="74"/>
                    <a:pt x="290" y="73"/>
                    <a:pt x="288" y="71"/>
                  </a:cubicBezTo>
                  <a:cubicBezTo>
                    <a:pt x="288" y="71"/>
                    <a:pt x="288" y="68"/>
                    <a:pt x="287" y="67"/>
                  </a:cubicBezTo>
                  <a:cubicBezTo>
                    <a:pt x="286" y="66"/>
                    <a:pt x="283" y="67"/>
                    <a:pt x="281" y="67"/>
                  </a:cubicBezTo>
                  <a:cubicBezTo>
                    <a:pt x="280" y="67"/>
                    <a:pt x="276" y="66"/>
                    <a:pt x="275" y="65"/>
                  </a:cubicBezTo>
                  <a:cubicBezTo>
                    <a:pt x="274" y="64"/>
                    <a:pt x="273" y="63"/>
                    <a:pt x="272" y="63"/>
                  </a:cubicBezTo>
                  <a:cubicBezTo>
                    <a:pt x="271" y="62"/>
                    <a:pt x="269" y="62"/>
                    <a:pt x="268" y="63"/>
                  </a:cubicBezTo>
                  <a:cubicBezTo>
                    <a:pt x="267" y="63"/>
                    <a:pt x="267" y="65"/>
                    <a:pt x="267" y="66"/>
                  </a:cubicBezTo>
                  <a:cubicBezTo>
                    <a:pt x="267" y="67"/>
                    <a:pt x="268" y="69"/>
                    <a:pt x="268" y="70"/>
                  </a:cubicBezTo>
                  <a:cubicBezTo>
                    <a:pt x="267" y="71"/>
                    <a:pt x="267" y="73"/>
                    <a:pt x="266" y="73"/>
                  </a:cubicBezTo>
                  <a:cubicBezTo>
                    <a:pt x="265" y="73"/>
                    <a:pt x="263" y="73"/>
                    <a:pt x="262" y="72"/>
                  </a:cubicBezTo>
                  <a:cubicBezTo>
                    <a:pt x="261" y="72"/>
                    <a:pt x="261" y="70"/>
                    <a:pt x="261" y="69"/>
                  </a:cubicBezTo>
                  <a:cubicBezTo>
                    <a:pt x="260" y="68"/>
                    <a:pt x="258" y="68"/>
                    <a:pt x="258" y="67"/>
                  </a:cubicBezTo>
                  <a:cubicBezTo>
                    <a:pt x="257" y="66"/>
                    <a:pt x="256" y="64"/>
                    <a:pt x="256" y="63"/>
                  </a:cubicBezTo>
                  <a:cubicBezTo>
                    <a:pt x="256" y="62"/>
                    <a:pt x="257" y="60"/>
                    <a:pt x="256" y="59"/>
                  </a:cubicBezTo>
                  <a:cubicBezTo>
                    <a:pt x="256" y="58"/>
                    <a:pt x="253" y="58"/>
                    <a:pt x="252" y="58"/>
                  </a:cubicBezTo>
                  <a:cubicBezTo>
                    <a:pt x="250" y="56"/>
                    <a:pt x="244" y="53"/>
                    <a:pt x="241" y="53"/>
                  </a:cubicBezTo>
                  <a:cubicBezTo>
                    <a:pt x="239" y="52"/>
                    <a:pt x="232" y="52"/>
                    <a:pt x="229" y="51"/>
                  </a:cubicBezTo>
                  <a:cubicBezTo>
                    <a:pt x="227" y="51"/>
                    <a:pt x="224" y="48"/>
                    <a:pt x="221" y="48"/>
                  </a:cubicBezTo>
                  <a:cubicBezTo>
                    <a:pt x="220" y="48"/>
                    <a:pt x="219" y="49"/>
                    <a:pt x="218" y="50"/>
                  </a:cubicBezTo>
                  <a:cubicBezTo>
                    <a:pt x="217" y="50"/>
                    <a:pt x="216" y="49"/>
                    <a:pt x="215" y="48"/>
                  </a:cubicBezTo>
                  <a:cubicBezTo>
                    <a:pt x="213" y="48"/>
                    <a:pt x="211" y="45"/>
                    <a:pt x="209" y="44"/>
                  </a:cubicBezTo>
                  <a:cubicBezTo>
                    <a:pt x="207" y="43"/>
                    <a:pt x="202" y="43"/>
                    <a:pt x="200" y="43"/>
                  </a:cubicBezTo>
                  <a:cubicBezTo>
                    <a:pt x="198" y="43"/>
                    <a:pt x="194" y="43"/>
                    <a:pt x="192" y="44"/>
                  </a:cubicBezTo>
                  <a:cubicBezTo>
                    <a:pt x="190" y="44"/>
                    <a:pt x="187" y="47"/>
                    <a:pt x="186" y="48"/>
                  </a:cubicBezTo>
                  <a:cubicBezTo>
                    <a:pt x="185" y="49"/>
                    <a:pt x="183" y="50"/>
                    <a:pt x="182" y="50"/>
                  </a:cubicBezTo>
                  <a:cubicBezTo>
                    <a:pt x="181" y="50"/>
                    <a:pt x="179" y="50"/>
                    <a:pt x="178" y="51"/>
                  </a:cubicBezTo>
                  <a:cubicBezTo>
                    <a:pt x="177" y="52"/>
                    <a:pt x="175" y="55"/>
                    <a:pt x="174" y="56"/>
                  </a:cubicBezTo>
                  <a:cubicBezTo>
                    <a:pt x="173" y="57"/>
                    <a:pt x="170" y="57"/>
                    <a:pt x="168" y="58"/>
                  </a:cubicBezTo>
                  <a:cubicBezTo>
                    <a:pt x="167" y="59"/>
                    <a:pt x="165" y="61"/>
                    <a:pt x="163" y="62"/>
                  </a:cubicBezTo>
                  <a:cubicBezTo>
                    <a:pt x="163" y="62"/>
                    <a:pt x="161" y="62"/>
                    <a:pt x="160" y="63"/>
                  </a:cubicBezTo>
                  <a:cubicBezTo>
                    <a:pt x="159" y="63"/>
                    <a:pt x="158" y="65"/>
                    <a:pt x="157" y="66"/>
                  </a:cubicBezTo>
                  <a:cubicBezTo>
                    <a:pt x="155" y="67"/>
                    <a:pt x="152" y="68"/>
                    <a:pt x="151" y="69"/>
                  </a:cubicBezTo>
                  <a:cubicBezTo>
                    <a:pt x="150" y="70"/>
                    <a:pt x="149" y="72"/>
                    <a:pt x="149" y="73"/>
                  </a:cubicBezTo>
                  <a:cubicBezTo>
                    <a:pt x="148" y="74"/>
                    <a:pt x="150" y="76"/>
                    <a:pt x="150" y="77"/>
                  </a:cubicBezTo>
                  <a:cubicBezTo>
                    <a:pt x="150" y="78"/>
                    <a:pt x="149" y="81"/>
                    <a:pt x="149" y="82"/>
                  </a:cubicBezTo>
                  <a:cubicBezTo>
                    <a:pt x="148" y="83"/>
                    <a:pt x="146" y="86"/>
                    <a:pt x="145" y="88"/>
                  </a:cubicBezTo>
                  <a:cubicBezTo>
                    <a:pt x="144" y="90"/>
                    <a:pt x="141" y="94"/>
                    <a:pt x="139" y="95"/>
                  </a:cubicBezTo>
                  <a:cubicBezTo>
                    <a:pt x="138" y="96"/>
                    <a:pt x="134" y="96"/>
                    <a:pt x="133" y="97"/>
                  </a:cubicBezTo>
                  <a:cubicBezTo>
                    <a:pt x="131" y="97"/>
                    <a:pt x="129" y="99"/>
                    <a:pt x="128" y="99"/>
                  </a:cubicBezTo>
                  <a:cubicBezTo>
                    <a:pt x="127" y="99"/>
                    <a:pt x="125" y="99"/>
                    <a:pt x="124" y="100"/>
                  </a:cubicBezTo>
                  <a:cubicBezTo>
                    <a:pt x="122" y="101"/>
                    <a:pt x="119" y="104"/>
                    <a:pt x="117" y="106"/>
                  </a:cubicBezTo>
                  <a:cubicBezTo>
                    <a:pt x="116" y="108"/>
                    <a:pt x="115" y="112"/>
                    <a:pt x="113" y="114"/>
                  </a:cubicBezTo>
                  <a:cubicBezTo>
                    <a:pt x="113" y="115"/>
                    <a:pt x="111" y="117"/>
                    <a:pt x="111" y="118"/>
                  </a:cubicBezTo>
                  <a:cubicBezTo>
                    <a:pt x="110" y="120"/>
                    <a:pt x="111" y="124"/>
                    <a:pt x="110" y="125"/>
                  </a:cubicBezTo>
                  <a:cubicBezTo>
                    <a:pt x="110" y="126"/>
                    <a:pt x="108" y="128"/>
                    <a:pt x="108" y="129"/>
                  </a:cubicBezTo>
                  <a:cubicBezTo>
                    <a:pt x="107" y="130"/>
                    <a:pt x="104" y="132"/>
                    <a:pt x="104" y="134"/>
                  </a:cubicBezTo>
                  <a:cubicBezTo>
                    <a:pt x="103" y="135"/>
                    <a:pt x="102" y="139"/>
                    <a:pt x="102" y="141"/>
                  </a:cubicBezTo>
                  <a:cubicBezTo>
                    <a:pt x="102" y="142"/>
                    <a:pt x="103" y="143"/>
                    <a:pt x="103" y="144"/>
                  </a:cubicBezTo>
                  <a:cubicBezTo>
                    <a:pt x="103" y="145"/>
                    <a:pt x="102" y="146"/>
                    <a:pt x="101" y="147"/>
                  </a:cubicBezTo>
                  <a:cubicBezTo>
                    <a:pt x="100" y="147"/>
                    <a:pt x="98" y="148"/>
                    <a:pt x="97" y="149"/>
                  </a:cubicBezTo>
                  <a:cubicBezTo>
                    <a:pt x="96" y="150"/>
                    <a:pt x="95" y="152"/>
                    <a:pt x="94" y="154"/>
                  </a:cubicBezTo>
                  <a:cubicBezTo>
                    <a:pt x="92" y="155"/>
                    <a:pt x="90" y="158"/>
                    <a:pt x="88" y="159"/>
                  </a:cubicBezTo>
                  <a:cubicBezTo>
                    <a:pt x="87" y="159"/>
                    <a:pt x="85" y="159"/>
                    <a:pt x="84" y="159"/>
                  </a:cubicBezTo>
                  <a:cubicBezTo>
                    <a:pt x="83" y="160"/>
                    <a:pt x="81" y="160"/>
                    <a:pt x="80" y="161"/>
                  </a:cubicBezTo>
                  <a:cubicBezTo>
                    <a:pt x="79" y="162"/>
                    <a:pt x="77" y="164"/>
                    <a:pt x="76" y="164"/>
                  </a:cubicBezTo>
                  <a:cubicBezTo>
                    <a:pt x="75" y="165"/>
                    <a:pt x="73" y="165"/>
                    <a:pt x="72" y="165"/>
                  </a:cubicBezTo>
                  <a:cubicBezTo>
                    <a:pt x="71" y="166"/>
                    <a:pt x="68" y="168"/>
                    <a:pt x="66" y="168"/>
                  </a:cubicBezTo>
                  <a:cubicBezTo>
                    <a:pt x="64" y="169"/>
                    <a:pt x="60" y="168"/>
                    <a:pt x="58" y="169"/>
                  </a:cubicBezTo>
                  <a:cubicBezTo>
                    <a:pt x="56" y="170"/>
                    <a:pt x="53" y="173"/>
                    <a:pt x="51" y="173"/>
                  </a:cubicBezTo>
                  <a:cubicBezTo>
                    <a:pt x="49" y="174"/>
                    <a:pt x="46" y="173"/>
                    <a:pt x="45" y="174"/>
                  </a:cubicBezTo>
                  <a:cubicBezTo>
                    <a:pt x="43" y="174"/>
                    <a:pt x="40" y="176"/>
                    <a:pt x="40" y="176"/>
                  </a:cubicBezTo>
                  <a:cubicBezTo>
                    <a:pt x="39" y="176"/>
                    <a:pt x="36" y="176"/>
                    <a:pt x="34" y="177"/>
                  </a:cubicBezTo>
                  <a:cubicBezTo>
                    <a:pt x="33" y="177"/>
                    <a:pt x="31" y="180"/>
                    <a:pt x="30" y="180"/>
                  </a:cubicBezTo>
                  <a:cubicBezTo>
                    <a:pt x="29" y="180"/>
                    <a:pt x="25" y="180"/>
                    <a:pt x="24" y="180"/>
                  </a:cubicBezTo>
                  <a:cubicBezTo>
                    <a:pt x="22" y="179"/>
                    <a:pt x="19" y="178"/>
                    <a:pt x="17" y="178"/>
                  </a:cubicBezTo>
                  <a:cubicBezTo>
                    <a:pt x="16" y="178"/>
                    <a:pt x="13" y="179"/>
                    <a:pt x="12" y="180"/>
                  </a:cubicBezTo>
                  <a:cubicBezTo>
                    <a:pt x="10" y="180"/>
                    <a:pt x="4" y="180"/>
                    <a:pt x="4" y="180"/>
                  </a:cubicBezTo>
                  <a:cubicBezTo>
                    <a:pt x="4" y="180"/>
                    <a:pt x="3" y="177"/>
                    <a:pt x="3" y="176"/>
                  </a:cubicBezTo>
                  <a:cubicBezTo>
                    <a:pt x="3" y="174"/>
                    <a:pt x="3" y="171"/>
                    <a:pt x="3" y="169"/>
                  </a:cubicBezTo>
                  <a:cubicBezTo>
                    <a:pt x="3" y="168"/>
                    <a:pt x="0" y="166"/>
                    <a:pt x="0" y="165"/>
                  </a:cubicBezTo>
                  <a:cubicBezTo>
                    <a:pt x="0" y="164"/>
                    <a:pt x="1" y="162"/>
                    <a:pt x="2" y="161"/>
                  </a:cubicBezTo>
                  <a:cubicBezTo>
                    <a:pt x="3" y="160"/>
                    <a:pt x="6" y="158"/>
                    <a:pt x="7" y="157"/>
                  </a:cubicBezTo>
                  <a:cubicBezTo>
                    <a:pt x="8" y="156"/>
                    <a:pt x="9" y="154"/>
                    <a:pt x="10" y="153"/>
                  </a:cubicBezTo>
                  <a:cubicBezTo>
                    <a:pt x="11" y="151"/>
                    <a:pt x="11" y="148"/>
                    <a:pt x="12" y="147"/>
                  </a:cubicBezTo>
                  <a:cubicBezTo>
                    <a:pt x="12" y="145"/>
                    <a:pt x="14" y="143"/>
                    <a:pt x="15" y="142"/>
                  </a:cubicBezTo>
                  <a:cubicBezTo>
                    <a:pt x="17" y="141"/>
                    <a:pt x="23" y="140"/>
                    <a:pt x="24" y="139"/>
                  </a:cubicBezTo>
                  <a:cubicBezTo>
                    <a:pt x="25" y="138"/>
                    <a:pt x="27" y="135"/>
                    <a:pt x="27" y="134"/>
                  </a:cubicBezTo>
                  <a:cubicBezTo>
                    <a:pt x="27" y="132"/>
                    <a:pt x="25" y="130"/>
                    <a:pt x="26" y="128"/>
                  </a:cubicBezTo>
                  <a:cubicBezTo>
                    <a:pt x="26" y="127"/>
                    <a:pt x="27" y="126"/>
                    <a:pt x="28" y="125"/>
                  </a:cubicBezTo>
                  <a:cubicBezTo>
                    <a:pt x="28" y="125"/>
                    <a:pt x="29" y="124"/>
                    <a:pt x="29" y="124"/>
                  </a:cubicBezTo>
                  <a:cubicBezTo>
                    <a:pt x="30" y="125"/>
                    <a:pt x="31" y="126"/>
                    <a:pt x="32" y="126"/>
                  </a:cubicBezTo>
                  <a:cubicBezTo>
                    <a:pt x="33" y="127"/>
                    <a:pt x="36" y="126"/>
                    <a:pt x="38" y="125"/>
                  </a:cubicBezTo>
                  <a:cubicBezTo>
                    <a:pt x="39" y="124"/>
                    <a:pt x="39" y="121"/>
                    <a:pt x="40" y="119"/>
                  </a:cubicBezTo>
                  <a:cubicBezTo>
                    <a:pt x="41" y="118"/>
                    <a:pt x="44" y="115"/>
                    <a:pt x="46" y="115"/>
                  </a:cubicBezTo>
                  <a:cubicBezTo>
                    <a:pt x="48" y="115"/>
                    <a:pt x="50" y="119"/>
                    <a:pt x="52" y="120"/>
                  </a:cubicBezTo>
                  <a:cubicBezTo>
                    <a:pt x="53" y="120"/>
                    <a:pt x="56" y="120"/>
                    <a:pt x="57" y="120"/>
                  </a:cubicBezTo>
                  <a:cubicBezTo>
                    <a:pt x="60" y="120"/>
                    <a:pt x="64" y="122"/>
                    <a:pt x="66" y="122"/>
                  </a:cubicBezTo>
                  <a:cubicBezTo>
                    <a:pt x="68" y="122"/>
                    <a:pt x="72" y="122"/>
                    <a:pt x="74" y="121"/>
                  </a:cubicBezTo>
                  <a:cubicBezTo>
                    <a:pt x="75" y="120"/>
                    <a:pt x="75" y="117"/>
                    <a:pt x="76" y="116"/>
                  </a:cubicBezTo>
                  <a:cubicBezTo>
                    <a:pt x="78" y="114"/>
                    <a:pt x="82" y="112"/>
                    <a:pt x="84" y="110"/>
                  </a:cubicBezTo>
                  <a:cubicBezTo>
                    <a:pt x="85" y="109"/>
                    <a:pt x="89" y="109"/>
                    <a:pt x="90" y="107"/>
                  </a:cubicBezTo>
                  <a:cubicBezTo>
                    <a:pt x="91" y="105"/>
                    <a:pt x="91" y="101"/>
                    <a:pt x="90" y="99"/>
                  </a:cubicBezTo>
                  <a:cubicBezTo>
                    <a:pt x="90" y="98"/>
                    <a:pt x="90" y="95"/>
                    <a:pt x="90" y="94"/>
                  </a:cubicBezTo>
                  <a:cubicBezTo>
                    <a:pt x="90" y="92"/>
                    <a:pt x="93" y="89"/>
                    <a:pt x="93" y="87"/>
                  </a:cubicBezTo>
                  <a:cubicBezTo>
                    <a:pt x="93" y="86"/>
                    <a:pt x="92" y="83"/>
                    <a:pt x="92" y="82"/>
                  </a:cubicBezTo>
                  <a:cubicBezTo>
                    <a:pt x="91" y="81"/>
                    <a:pt x="90" y="79"/>
                    <a:pt x="90" y="78"/>
                  </a:cubicBezTo>
                  <a:cubicBezTo>
                    <a:pt x="90" y="76"/>
                    <a:pt x="91" y="74"/>
                    <a:pt x="92" y="73"/>
                  </a:cubicBezTo>
                  <a:cubicBezTo>
                    <a:pt x="94" y="71"/>
                    <a:pt x="100" y="67"/>
                    <a:pt x="102" y="65"/>
                  </a:cubicBezTo>
                  <a:cubicBezTo>
                    <a:pt x="104" y="62"/>
                    <a:pt x="107" y="55"/>
                    <a:pt x="108" y="51"/>
                  </a:cubicBezTo>
                  <a:cubicBezTo>
                    <a:pt x="109" y="48"/>
                    <a:pt x="110" y="40"/>
                    <a:pt x="112" y="37"/>
                  </a:cubicBezTo>
                  <a:cubicBezTo>
                    <a:pt x="113" y="36"/>
                    <a:pt x="115" y="33"/>
                    <a:pt x="117" y="33"/>
                  </a:cubicBezTo>
                  <a:cubicBezTo>
                    <a:pt x="118" y="33"/>
                    <a:pt x="121" y="34"/>
                    <a:pt x="121" y="35"/>
                  </a:cubicBezTo>
                  <a:cubicBezTo>
                    <a:pt x="123" y="37"/>
                    <a:pt x="124" y="43"/>
                    <a:pt x="126" y="44"/>
                  </a:cubicBezTo>
                  <a:cubicBezTo>
                    <a:pt x="128" y="46"/>
                    <a:pt x="132" y="47"/>
                    <a:pt x="134" y="47"/>
                  </a:cubicBezTo>
                  <a:cubicBezTo>
                    <a:pt x="136" y="46"/>
                    <a:pt x="137" y="43"/>
                    <a:pt x="138" y="42"/>
                  </a:cubicBezTo>
                  <a:cubicBezTo>
                    <a:pt x="139" y="41"/>
                    <a:pt x="140" y="37"/>
                    <a:pt x="141" y="36"/>
                  </a:cubicBezTo>
                  <a:cubicBezTo>
                    <a:pt x="142" y="34"/>
                    <a:pt x="144" y="31"/>
                    <a:pt x="146" y="30"/>
                  </a:cubicBezTo>
                  <a:cubicBezTo>
                    <a:pt x="148" y="29"/>
                    <a:pt x="152" y="31"/>
                    <a:pt x="154" y="31"/>
                  </a:cubicBezTo>
                  <a:cubicBezTo>
                    <a:pt x="158" y="30"/>
                    <a:pt x="165" y="30"/>
                    <a:pt x="168" y="28"/>
                  </a:cubicBezTo>
                  <a:cubicBezTo>
                    <a:pt x="170" y="27"/>
                    <a:pt x="171" y="23"/>
                    <a:pt x="173" y="22"/>
                  </a:cubicBezTo>
                  <a:cubicBezTo>
                    <a:pt x="174" y="21"/>
                    <a:pt x="177" y="19"/>
                    <a:pt x="178" y="19"/>
                  </a:cubicBezTo>
                  <a:cubicBezTo>
                    <a:pt x="181" y="18"/>
                    <a:pt x="186" y="17"/>
                    <a:pt x="189" y="17"/>
                  </a:cubicBezTo>
                  <a:cubicBezTo>
                    <a:pt x="190" y="18"/>
                    <a:pt x="193" y="18"/>
                    <a:pt x="194" y="19"/>
                  </a:cubicBezTo>
                  <a:cubicBezTo>
                    <a:pt x="196" y="21"/>
                    <a:pt x="195" y="26"/>
                    <a:pt x="196" y="27"/>
                  </a:cubicBezTo>
                  <a:cubicBezTo>
                    <a:pt x="198" y="28"/>
                    <a:pt x="201" y="27"/>
                    <a:pt x="202" y="26"/>
                  </a:cubicBezTo>
                  <a:cubicBezTo>
                    <a:pt x="205" y="26"/>
                    <a:pt x="211" y="26"/>
                    <a:pt x="213" y="24"/>
                  </a:cubicBezTo>
                  <a:cubicBezTo>
                    <a:pt x="216" y="22"/>
                    <a:pt x="219" y="15"/>
                    <a:pt x="220" y="11"/>
                  </a:cubicBezTo>
                  <a:cubicBezTo>
                    <a:pt x="221" y="9"/>
                    <a:pt x="221" y="4"/>
                    <a:pt x="223" y="3"/>
                  </a:cubicBezTo>
                  <a:cubicBezTo>
                    <a:pt x="224" y="1"/>
                    <a:pt x="229" y="1"/>
                    <a:pt x="231" y="0"/>
                  </a:cubicBezTo>
                  <a:cubicBezTo>
                    <a:pt x="233" y="0"/>
                    <a:pt x="238" y="0"/>
                    <a:pt x="241" y="1"/>
                  </a:cubicBezTo>
                  <a:cubicBezTo>
                    <a:pt x="242" y="2"/>
                    <a:pt x="245" y="3"/>
                    <a:pt x="246" y="4"/>
                  </a:cubicBezTo>
                  <a:cubicBezTo>
                    <a:pt x="247" y="6"/>
                    <a:pt x="249" y="10"/>
                    <a:pt x="251" y="12"/>
                  </a:cubicBezTo>
                  <a:cubicBezTo>
                    <a:pt x="252" y="13"/>
                    <a:pt x="257" y="14"/>
                    <a:pt x="259" y="14"/>
                  </a:cubicBezTo>
                  <a:cubicBezTo>
                    <a:pt x="260" y="14"/>
                    <a:pt x="261" y="14"/>
                    <a:pt x="263" y="1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6288088" y="2754313"/>
              <a:ext cx="12700" cy="15875"/>
            </a:xfrm>
            <a:custGeom>
              <a:avLst/>
              <a:gdLst/>
              <a:ahLst/>
              <a:cxnLst>
                <a:cxn ang="0">
                  <a:pos x="6" y="4"/>
                </a:cxn>
                <a:cxn ang="0">
                  <a:pos x="6" y="2"/>
                </a:cxn>
                <a:cxn ang="0">
                  <a:pos x="3" y="0"/>
                </a:cxn>
                <a:cxn ang="0">
                  <a:pos x="1" y="1"/>
                </a:cxn>
                <a:cxn ang="0">
                  <a:pos x="0" y="3"/>
                </a:cxn>
                <a:cxn ang="0">
                  <a:pos x="2" y="6"/>
                </a:cxn>
                <a:cxn ang="0">
                  <a:pos x="2" y="8"/>
                </a:cxn>
                <a:cxn ang="0">
                  <a:pos x="5" y="9"/>
                </a:cxn>
                <a:cxn ang="0">
                  <a:pos x="5" y="6"/>
                </a:cxn>
                <a:cxn ang="0">
                  <a:pos x="6" y="4"/>
                </a:cxn>
              </a:cxnLst>
              <a:rect l="0" t="0" r="r" b="b"/>
              <a:pathLst>
                <a:path w="7" h="9">
                  <a:moveTo>
                    <a:pt x="6" y="4"/>
                  </a:moveTo>
                  <a:cubicBezTo>
                    <a:pt x="6" y="4"/>
                    <a:pt x="7" y="2"/>
                    <a:pt x="6" y="2"/>
                  </a:cubicBezTo>
                  <a:cubicBezTo>
                    <a:pt x="6" y="1"/>
                    <a:pt x="4" y="0"/>
                    <a:pt x="3" y="0"/>
                  </a:cubicBezTo>
                  <a:cubicBezTo>
                    <a:pt x="3" y="0"/>
                    <a:pt x="2" y="1"/>
                    <a:pt x="1" y="1"/>
                  </a:cubicBezTo>
                  <a:cubicBezTo>
                    <a:pt x="1" y="1"/>
                    <a:pt x="0" y="3"/>
                    <a:pt x="0" y="3"/>
                  </a:cubicBezTo>
                  <a:cubicBezTo>
                    <a:pt x="0" y="4"/>
                    <a:pt x="1" y="5"/>
                    <a:pt x="2" y="6"/>
                  </a:cubicBezTo>
                  <a:cubicBezTo>
                    <a:pt x="2" y="6"/>
                    <a:pt x="1" y="8"/>
                    <a:pt x="2" y="8"/>
                  </a:cubicBezTo>
                  <a:cubicBezTo>
                    <a:pt x="3" y="9"/>
                    <a:pt x="5" y="9"/>
                    <a:pt x="5" y="9"/>
                  </a:cubicBezTo>
                  <a:cubicBezTo>
                    <a:pt x="6" y="8"/>
                    <a:pt x="5" y="7"/>
                    <a:pt x="5" y="6"/>
                  </a:cubicBezTo>
                  <a:cubicBezTo>
                    <a:pt x="5" y="5"/>
                    <a:pt x="6" y="5"/>
                    <a:pt x="6"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6226175" y="2709863"/>
              <a:ext cx="19050" cy="28575"/>
            </a:xfrm>
            <a:custGeom>
              <a:avLst/>
              <a:gdLst/>
              <a:ahLst/>
              <a:cxnLst>
                <a:cxn ang="0">
                  <a:pos x="10" y="8"/>
                </a:cxn>
                <a:cxn ang="0">
                  <a:pos x="9" y="4"/>
                </a:cxn>
                <a:cxn ang="0">
                  <a:pos x="7" y="1"/>
                </a:cxn>
                <a:cxn ang="0">
                  <a:pos x="4" y="0"/>
                </a:cxn>
                <a:cxn ang="0">
                  <a:pos x="2" y="1"/>
                </a:cxn>
                <a:cxn ang="0">
                  <a:pos x="3" y="4"/>
                </a:cxn>
                <a:cxn ang="0">
                  <a:pos x="0" y="5"/>
                </a:cxn>
                <a:cxn ang="0">
                  <a:pos x="0" y="8"/>
                </a:cxn>
                <a:cxn ang="0">
                  <a:pos x="4" y="9"/>
                </a:cxn>
                <a:cxn ang="0">
                  <a:pos x="6" y="13"/>
                </a:cxn>
                <a:cxn ang="0">
                  <a:pos x="10" y="16"/>
                </a:cxn>
                <a:cxn ang="0">
                  <a:pos x="11" y="12"/>
                </a:cxn>
                <a:cxn ang="0">
                  <a:pos x="10" y="8"/>
                </a:cxn>
              </a:cxnLst>
              <a:rect l="0" t="0" r="r" b="b"/>
              <a:pathLst>
                <a:path w="11" h="16">
                  <a:moveTo>
                    <a:pt x="10" y="8"/>
                  </a:moveTo>
                  <a:cubicBezTo>
                    <a:pt x="10" y="7"/>
                    <a:pt x="10" y="4"/>
                    <a:pt x="9" y="4"/>
                  </a:cubicBezTo>
                  <a:cubicBezTo>
                    <a:pt x="9" y="3"/>
                    <a:pt x="7" y="2"/>
                    <a:pt x="7" y="1"/>
                  </a:cubicBezTo>
                  <a:cubicBezTo>
                    <a:pt x="6" y="1"/>
                    <a:pt x="4" y="0"/>
                    <a:pt x="4" y="0"/>
                  </a:cubicBezTo>
                  <a:cubicBezTo>
                    <a:pt x="3" y="0"/>
                    <a:pt x="3" y="1"/>
                    <a:pt x="2" y="1"/>
                  </a:cubicBezTo>
                  <a:cubicBezTo>
                    <a:pt x="2" y="2"/>
                    <a:pt x="3" y="3"/>
                    <a:pt x="3" y="4"/>
                  </a:cubicBezTo>
                  <a:cubicBezTo>
                    <a:pt x="3" y="4"/>
                    <a:pt x="1" y="4"/>
                    <a:pt x="0" y="5"/>
                  </a:cubicBezTo>
                  <a:cubicBezTo>
                    <a:pt x="0" y="6"/>
                    <a:pt x="0" y="7"/>
                    <a:pt x="0" y="8"/>
                  </a:cubicBezTo>
                  <a:cubicBezTo>
                    <a:pt x="1" y="9"/>
                    <a:pt x="3" y="9"/>
                    <a:pt x="4" y="9"/>
                  </a:cubicBezTo>
                  <a:cubicBezTo>
                    <a:pt x="5" y="10"/>
                    <a:pt x="5" y="13"/>
                    <a:pt x="6" y="13"/>
                  </a:cubicBezTo>
                  <a:cubicBezTo>
                    <a:pt x="7" y="14"/>
                    <a:pt x="9" y="16"/>
                    <a:pt x="10" y="16"/>
                  </a:cubicBezTo>
                  <a:cubicBezTo>
                    <a:pt x="11" y="15"/>
                    <a:pt x="11" y="13"/>
                    <a:pt x="11" y="12"/>
                  </a:cubicBezTo>
                  <a:cubicBezTo>
                    <a:pt x="11" y="11"/>
                    <a:pt x="10" y="9"/>
                    <a:pt x="10" y="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6065838" y="2722563"/>
              <a:ext cx="17462" cy="19050"/>
            </a:xfrm>
            <a:custGeom>
              <a:avLst/>
              <a:gdLst/>
              <a:ahLst/>
              <a:cxnLst>
                <a:cxn ang="0">
                  <a:pos x="10" y="6"/>
                </a:cxn>
                <a:cxn ang="0">
                  <a:pos x="9" y="2"/>
                </a:cxn>
                <a:cxn ang="0">
                  <a:pos x="5" y="0"/>
                </a:cxn>
                <a:cxn ang="0">
                  <a:pos x="2" y="2"/>
                </a:cxn>
                <a:cxn ang="0">
                  <a:pos x="1" y="3"/>
                </a:cxn>
                <a:cxn ang="0">
                  <a:pos x="0" y="7"/>
                </a:cxn>
                <a:cxn ang="0">
                  <a:pos x="2" y="8"/>
                </a:cxn>
                <a:cxn ang="0">
                  <a:pos x="4" y="9"/>
                </a:cxn>
                <a:cxn ang="0">
                  <a:pos x="6" y="10"/>
                </a:cxn>
                <a:cxn ang="0">
                  <a:pos x="9" y="10"/>
                </a:cxn>
                <a:cxn ang="0">
                  <a:pos x="10" y="6"/>
                </a:cxn>
              </a:cxnLst>
              <a:rect l="0" t="0" r="r" b="b"/>
              <a:pathLst>
                <a:path w="10" h="11">
                  <a:moveTo>
                    <a:pt x="10" y="6"/>
                  </a:moveTo>
                  <a:cubicBezTo>
                    <a:pt x="10" y="5"/>
                    <a:pt x="9" y="3"/>
                    <a:pt x="9" y="2"/>
                  </a:cubicBezTo>
                  <a:cubicBezTo>
                    <a:pt x="8" y="1"/>
                    <a:pt x="6" y="0"/>
                    <a:pt x="5" y="0"/>
                  </a:cubicBezTo>
                  <a:cubicBezTo>
                    <a:pt x="4" y="0"/>
                    <a:pt x="3" y="1"/>
                    <a:pt x="2" y="2"/>
                  </a:cubicBezTo>
                  <a:cubicBezTo>
                    <a:pt x="2" y="2"/>
                    <a:pt x="2" y="3"/>
                    <a:pt x="1" y="3"/>
                  </a:cubicBezTo>
                  <a:cubicBezTo>
                    <a:pt x="1" y="4"/>
                    <a:pt x="0" y="6"/>
                    <a:pt x="0" y="7"/>
                  </a:cubicBezTo>
                  <a:cubicBezTo>
                    <a:pt x="0" y="8"/>
                    <a:pt x="2" y="8"/>
                    <a:pt x="2" y="8"/>
                  </a:cubicBezTo>
                  <a:cubicBezTo>
                    <a:pt x="3" y="8"/>
                    <a:pt x="4" y="9"/>
                    <a:pt x="4" y="9"/>
                  </a:cubicBezTo>
                  <a:cubicBezTo>
                    <a:pt x="5" y="9"/>
                    <a:pt x="5" y="10"/>
                    <a:pt x="6" y="10"/>
                  </a:cubicBezTo>
                  <a:cubicBezTo>
                    <a:pt x="6" y="11"/>
                    <a:pt x="8" y="10"/>
                    <a:pt x="9" y="10"/>
                  </a:cubicBezTo>
                  <a:cubicBezTo>
                    <a:pt x="10" y="9"/>
                    <a:pt x="10" y="7"/>
                    <a:pt x="10"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5995988" y="2619375"/>
              <a:ext cx="20637" cy="23813"/>
            </a:xfrm>
            <a:custGeom>
              <a:avLst/>
              <a:gdLst/>
              <a:ahLst/>
              <a:cxnLst>
                <a:cxn ang="0">
                  <a:pos x="10" y="8"/>
                </a:cxn>
                <a:cxn ang="0">
                  <a:pos x="8" y="5"/>
                </a:cxn>
                <a:cxn ang="0">
                  <a:pos x="8" y="2"/>
                </a:cxn>
                <a:cxn ang="0">
                  <a:pos x="6" y="0"/>
                </a:cxn>
                <a:cxn ang="0">
                  <a:pos x="4" y="2"/>
                </a:cxn>
                <a:cxn ang="0">
                  <a:pos x="4" y="5"/>
                </a:cxn>
                <a:cxn ang="0">
                  <a:pos x="3" y="9"/>
                </a:cxn>
                <a:cxn ang="0">
                  <a:pos x="1" y="9"/>
                </a:cxn>
                <a:cxn ang="0">
                  <a:pos x="0" y="12"/>
                </a:cxn>
                <a:cxn ang="0">
                  <a:pos x="4" y="14"/>
                </a:cxn>
                <a:cxn ang="0">
                  <a:pos x="9" y="13"/>
                </a:cxn>
                <a:cxn ang="0">
                  <a:pos x="10" y="8"/>
                </a:cxn>
              </a:cxnLst>
              <a:rect l="0" t="0" r="r" b="b"/>
              <a:pathLst>
                <a:path w="11" h="14">
                  <a:moveTo>
                    <a:pt x="10" y="8"/>
                  </a:moveTo>
                  <a:cubicBezTo>
                    <a:pt x="10" y="7"/>
                    <a:pt x="9" y="6"/>
                    <a:pt x="8" y="5"/>
                  </a:cubicBezTo>
                  <a:cubicBezTo>
                    <a:pt x="8" y="4"/>
                    <a:pt x="9" y="2"/>
                    <a:pt x="8" y="2"/>
                  </a:cubicBezTo>
                  <a:cubicBezTo>
                    <a:pt x="8" y="1"/>
                    <a:pt x="6" y="0"/>
                    <a:pt x="6" y="0"/>
                  </a:cubicBezTo>
                  <a:cubicBezTo>
                    <a:pt x="5" y="0"/>
                    <a:pt x="4" y="1"/>
                    <a:pt x="4" y="2"/>
                  </a:cubicBezTo>
                  <a:cubicBezTo>
                    <a:pt x="3" y="2"/>
                    <a:pt x="4" y="4"/>
                    <a:pt x="4" y="5"/>
                  </a:cubicBezTo>
                  <a:cubicBezTo>
                    <a:pt x="4" y="6"/>
                    <a:pt x="4" y="9"/>
                    <a:pt x="3" y="9"/>
                  </a:cubicBezTo>
                  <a:cubicBezTo>
                    <a:pt x="3" y="10"/>
                    <a:pt x="2" y="9"/>
                    <a:pt x="1" y="9"/>
                  </a:cubicBezTo>
                  <a:cubicBezTo>
                    <a:pt x="1" y="10"/>
                    <a:pt x="0" y="11"/>
                    <a:pt x="0" y="12"/>
                  </a:cubicBezTo>
                  <a:cubicBezTo>
                    <a:pt x="1" y="13"/>
                    <a:pt x="3" y="14"/>
                    <a:pt x="4" y="14"/>
                  </a:cubicBezTo>
                  <a:cubicBezTo>
                    <a:pt x="6" y="14"/>
                    <a:pt x="8" y="13"/>
                    <a:pt x="9" y="13"/>
                  </a:cubicBezTo>
                  <a:cubicBezTo>
                    <a:pt x="10" y="12"/>
                    <a:pt x="11" y="9"/>
                    <a:pt x="10" y="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6010275" y="2520950"/>
              <a:ext cx="104775" cy="71438"/>
            </a:xfrm>
            <a:custGeom>
              <a:avLst/>
              <a:gdLst/>
              <a:ahLst/>
              <a:cxnLst>
                <a:cxn ang="0">
                  <a:pos x="54" y="16"/>
                </a:cxn>
                <a:cxn ang="0">
                  <a:pos x="55" y="5"/>
                </a:cxn>
                <a:cxn ang="0">
                  <a:pos x="50" y="0"/>
                </a:cxn>
                <a:cxn ang="0">
                  <a:pos x="47" y="6"/>
                </a:cxn>
                <a:cxn ang="0">
                  <a:pos x="45" y="10"/>
                </a:cxn>
                <a:cxn ang="0">
                  <a:pos x="42" y="12"/>
                </a:cxn>
                <a:cxn ang="0">
                  <a:pos x="39" y="18"/>
                </a:cxn>
                <a:cxn ang="0">
                  <a:pos x="36" y="14"/>
                </a:cxn>
                <a:cxn ang="0">
                  <a:pos x="31" y="10"/>
                </a:cxn>
                <a:cxn ang="0">
                  <a:pos x="26" y="8"/>
                </a:cxn>
                <a:cxn ang="0">
                  <a:pos x="27" y="15"/>
                </a:cxn>
                <a:cxn ang="0">
                  <a:pos x="25" y="19"/>
                </a:cxn>
                <a:cxn ang="0">
                  <a:pos x="16" y="14"/>
                </a:cxn>
                <a:cxn ang="0">
                  <a:pos x="11" y="17"/>
                </a:cxn>
                <a:cxn ang="0">
                  <a:pos x="3" y="18"/>
                </a:cxn>
                <a:cxn ang="0">
                  <a:pos x="1" y="28"/>
                </a:cxn>
                <a:cxn ang="0">
                  <a:pos x="10" y="35"/>
                </a:cxn>
                <a:cxn ang="0">
                  <a:pos x="17" y="35"/>
                </a:cxn>
                <a:cxn ang="0">
                  <a:pos x="22" y="31"/>
                </a:cxn>
                <a:cxn ang="0">
                  <a:pos x="29" y="33"/>
                </a:cxn>
                <a:cxn ang="0">
                  <a:pos x="32" y="28"/>
                </a:cxn>
                <a:cxn ang="0">
                  <a:pos x="35" y="29"/>
                </a:cxn>
                <a:cxn ang="0">
                  <a:pos x="37" y="31"/>
                </a:cxn>
                <a:cxn ang="0">
                  <a:pos x="37" y="27"/>
                </a:cxn>
                <a:cxn ang="0">
                  <a:pos x="42" y="28"/>
                </a:cxn>
                <a:cxn ang="0">
                  <a:pos x="44" y="37"/>
                </a:cxn>
                <a:cxn ang="0">
                  <a:pos x="50" y="39"/>
                </a:cxn>
                <a:cxn ang="0">
                  <a:pos x="54" y="34"/>
                </a:cxn>
                <a:cxn ang="0">
                  <a:pos x="49" y="28"/>
                </a:cxn>
                <a:cxn ang="0">
                  <a:pos x="53" y="25"/>
                </a:cxn>
                <a:cxn ang="0">
                  <a:pos x="56" y="29"/>
                </a:cxn>
                <a:cxn ang="0">
                  <a:pos x="58" y="23"/>
                </a:cxn>
              </a:cxnLst>
              <a:rect l="0" t="0" r="r" b="b"/>
              <a:pathLst>
                <a:path w="59" h="40">
                  <a:moveTo>
                    <a:pt x="55" y="21"/>
                  </a:moveTo>
                  <a:cubicBezTo>
                    <a:pt x="54" y="20"/>
                    <a:pt x="53" y="17"/>
                    <a:pt x="54" y="16"/>
                  </a:cubicBezTo>
                  <a:cubicBezTo>
                    <a:pt x="54" y="14"/>
                    <a:pt x="56" y="12"/>
                    <a:pt x="56" y="10"/>
                  </a:cubicBezTo>
                  <a:cubicBezTo>
                    <a:pt x="56" y="9"/>
                    <a:pt x="55" y="6"/>
                    <a:pt x="55" y="5"/>
                  </a:cubicBezTo>
                  <a:cubicBezTo>
                    <a:pt x="54" y="4"/>
                    <a:pt x="53" y="3"/>
                    <a:pt x="52" y="2"/>
                  </a:cubicBezTo>
                  <a:cubicBezTo>
                    <a:pt x="52" y="2"/>
                    <a:pt x="51" y="0"/>
                    <a:pt x="50" y="0"/>
                  </a:cubicBezTo>
                  <a:cubicBezTo>
                    <a:pt x="49" y="0"/>
                    <a:pt x="48" y="2"/>
                    <a:pt x="47" y="3"/>
                  </a:cubicBezTo>
                  <a:cubicBezTo>
                    <a:pt x="47" y="3"/>
                    <a:pt x="48" y="5"/>
                    <a:pt x="47" y="6"/>
                  </a:cubicBezTo>
                  <a:cubicBezTo>
                    <a:pt x="47" y="6"/>
                    <a:pt x="46" y="7"/>
                    <a:pt x="45" y="8"/>
                  </a:cubicBezTo>
                  <a:cubicBezTo>
                    <a:pt x="45" y="8"/>
                    <a:pt x="45" y="9"/>
                    <a:pt x="45" y="10"/>
                  </a:cubicBezTo>
                  <a:cubicBezTo>
                    <a:pt x="45" y="10"/>
                    <a:pt x="44" y="10"/>
                    <a:pt x="43" y="10"/>
                  </a:cubicBezTo>
                  <a:cubicBezTo>
                    <a:pt x="43" y="10"/>
                    <a:pt x="42" y="11"/>
                    <a:pt x="42" y="12"/>
                  </a:cubicBezTo>
                  <a:cubicBezTo>
                    <a:pt x="42" y="13"/>
                    <a:pt x="42" y="15"/>
                    <a:pt x="42" y="16"/>
                  </a:cubicBezTo>
                  <a:cubicBezTo>
                    <a:pt x="41" y="17"/>
                    <a:pt x="40" y="18"/>
                    <a:pt x="39" y="18"/>
                  </a:cubicBezTo>
                  <a:cubicBezTo>
                    <a:pt x="38" y="18"/>
                    <a:pt x="37" y="17"/>
                    <a:pt x="37" y="16"/>
                  </a:cubicBezTo>
                  <a:cubicBezTo>
                    <a:pt x="36" y="16"/>
                    <a:pt x="36" y="14"/>
                    <a:pt x="36" y="14"/>
                  </a:cubicBezTo>
                  <a:cubicBezTo>
                    <a:pt x="35" y="13"/>
                    <a:pt x="34" y="13"/>
                    <a:pt x="33" y="12"/>
                  </a:cubicBezTo>
                  <a:cubicBezTo>
                    <a:pt x="32" y="12"/>
                    <a:pt x="31" y="11"/>
                    <a:pt x="31" y="10"/>
                  </a:cubicBezTo>
                  <a:cubicBezTo>
                    <a:pt x="30" y="10"/>
                    <a:pt x="30" y="7"/>
                    <a:pt x="29" y="6"/>
                  </a:cubicBezTo>
                  <a:cubicBezTo>
                    <a:pt x="28" y="6"/>
                    <a:pt x="27" y="7"/>
                    <a:pt x="26" y="8"/>
                  </a:cubicBezTo>
                  <a:cubicBezTo>
                    <a:pt x="26" y="8"/>
                    <a:pt x="26" y="10"/>
                    <a:pt x="27" y="10"/>
                  </a:cubicBezTo>
                  <a:cubicBezTo>
                    <a:pt x="27" y="12"/>
                    <a:pt x="27" y="14"/>
                    <a:pt x="27" y="15"/>
                  </a:cubicBezTo>
                  <a:cubicBezTo>
                    <a:pt x="27" y="15"/>
                    <a:pt x="26" y="16"/>
                    <a:pt x="26" y="17"/>
                  </a:cubicBezTo>
                  <a:cubicBezTo>
                    <a:pt x="25" y="18"/>
                    <a:pt x="26" y="19"/>
                    <a:pt x="25" y="19"/>
                  </a:cubicBezTo>
                  <a:cubicBezTo>
                    <a:pt x="24" y="20"/>
                    <a:pt x="21" y="18"/>
                    <a:pt x="20" y="18"/>
                  </a:cubicBezTo>
                  <a:cubicBezTo>
                    <a:pt x="19" y="17"/>
                    <a:pt x="17" y="14"/>
                    <a:pt x="16" y="14"/>
                  </a:cubicBezTo>
                  <a:cubicBezTo>
                    <a:pt x="15" y="13"/>
                    <a:pt x="13" y="14"/>
                    <a:pt x="13" y="15"/>
                  </a:cubicBezTo>
                  <a:cubicBezTo>
                    <a:pt x="12" y="15"/>
                    <a:pt x="12" y="16"/>
                    <a:pt x="11" y="17"/>
                  </a:cubicBezTo>
                  <a:cubicBezTo>
                    <a:pt x="10" y="17"/>
                    <a:pt x="8" y="16"/>
                    <a:pt x="7" y="16"/>
                  </a:cubicBezTo>
                  <a:cubicBezTo>
                    <a:pt x="6" y="17"/>
                    <a:pt x="4" y="18"/>
                    <a:pt x="3" y="18"/>
                  </a:cubicBezTo>
                  <a:cubicBezTo>
                    <a:pt x="2" y="19"/>
                    <a:pt x="0" y="22"/>
                    <a:pt x="0" y="23"/>
                  </a:cubicBezTo>
                  <a:cubicBezTo>
                    <a:pt x="0" y="24"/>
                    <a:pt x="0" y="27"/>
                    <a:pt x="1" y="28"/>
                  </a:cubicBezTo>
                  <a:cubicBezTo>
                    <a:pt x="2" y="29"/>
                    <a:pt x="5" y="29"/>
                    <a:pt x="6" y="30"/>
                  </a:cubicBezTo>
                  <a:cubicBezTo>
                    <a:pt x="7" y="31"/>
                    <a:pt x="8" y="35"/>
                    <a:pt x="10" y="35"/>
                  </a:cubicBezTo>
                  <a:cubicBezTo>
                    <a:pt x="11" y="35"/>
                    <a:pt x="13" y="33"/>
                    <a:pt x="14" y="33"/>
                  </a:cubicBezTo>
                  <a:cubicBezTo>
                    <a:pt x="14" y="33"/>
                    <a:pt x="16" y="35"/>
                    <a:pt x="17" y="35"/>
                  </a:cubicBezTo>
                  <a:cubicBezTo>
                    <a:pt x="18" y="35"/>
                    <a:pt x="20" y="36"/>
                    <a:pt x="21" y="35"/>
                  </a:cubicBezTo>
                  <a:cubicBezTo>
                    <a:pt x="22" y="34"/>
                    <a:pt x="21" y="32"/>
                    <a:pt x="22" y="31"/>
                  </a:cubicBezTo>
                  <a:cubicBezTo>
                    <a:pt x="23" y="30"/>
                    <a:pt x="24" y="30"/>
                    <a:pt x="25" y="30"/>
                  </a:cubicBezTo>
                  <a:cubicBezTo>
                    <a:pt x="26" y="30"/>
                    <a:pt x="28" y="33"/>
                    <a:pt x="29" y="33"/>
                  </a:cubicBezTo>
                  <a:cubicBezTo>
                    <a:pt x="30" y="33"/>
                    <a:pt x="31" y="31"/>
                    <a:pt x="32" y="31"/>
                  </a:cubicBezTo>
                  <a:cubicBezTo>
                    <a:pt x="32" y="30"/>
                    <a:pt x="31" y="28"/>
                    <a:pt x="32" y="28"/>
                  </a:cubicBezTo>
                  <a:cubicBezTo>
                    <a:pt x="32" y="27"/>
                    <a:pt x="34" y="27"/>
                    <a:pt x="34" y="27"/>
                  </a:cubicBezTo>
                  <a:cubicBezTo>
                    <a:pt x="35" y="27"/>
                    <a:pt x="35" y="28"/>
                    <a:pt x="35" y="29"/>
                  </a:cubicBezTo>
                  <a:cubicBezTo>
                    <a:pt x="35" y="29"/>
                    <a:pt x="34" y="31"/>
                    <a:pt x="35" y="31"/>
                  </a:cubicBezTo>
                  <a:cubicBezTo>
                    <a:pt x="35" y="31"/>
                    <a:pt x="36" y="31"/>
                    <a:pt x="37" y="31"/>
                  </a:cubicBezTo>
                  <a:cubicBezTo>
                    <a:pt x="37" y="30"/>
                    <a:pt x="37" y="29"/>
                    <a:pt x="37" y="28"/>
                  </a:cubicBezTo>
                  <a:cubicBezTo>
                    <a:pt x="37" y="28"/>
                    <a:pt x="37" y="27"/>
                    <a:pt x="37" y="27"/>
                  </a:cubicBezTo>
                  <a:cubicBezTo>
                    <a:pt x="38" y="26"/>
                    <a:pt x="39" y="26"/>
                    <a:pt x="39" y="27"/>
                  </a:cubicBezTo>
                  <a:cubicBezTo>
                    <a:pt x="40" y="27"/>
                    <a:pt x="42" y="28"/>
                    <a:pt x="42" y="28"/>
                  </a:cubicBezTo>
                  <a:cubicBezTo>
                    <a:pt x="42" y="29"/>
                    <a:pt x="42" y="31"/>
                    <a:pt x="42" y="32"/>
                  </a:cubicBezTo>
                  <a:cubicBezTo>
                    <a:pt x="42" y="33"/>
                    <a:pt x="43" y="36"/>
                    <a:pt x="44" y="37"/>
                  </a:cubicBezTo>
                  <a:cubicBezTo>
                    <a:pt x="45" y="37"/>
                    <a:pt x="48" y="36"/>
                    <a:pt x="49" y="37"/>
                  </a:cubicBezTo>
                  <a:cubicBezTo>
                    <a:pt x="49" y="37"/>
                    <a:pt x="49" y="39"/>
                    <a:pt x="50" y="39"/>
                  </a:cubicBezTo>
                  <a:cubicBezTo>
                    <a:pt x="51" y="39"/>
                    <a:pt x="52" y="40"/>
                    <a:pt x="53" y="40"/>
                  </a:cubicBezTo>
                  <a:cubicBezTo>
                    <a:pt x="54" y="39"/>
                    <a:pt x="54" y="36"/>
                    <a:pt x="54" y="34"/>
                  </a:cubicBezTo>
                  <a:cubicBezTo>
                    <a:pt x="54" y="33"/>
                    <a:pt x="51" y="32"/>
                    <a:pt x="50" y="31"/>
                  </a:cubicBezTo>
                  <a:cubicBezTo>
                    <a:pt x="50" y="30"/>
                    <a:pt x="49" y="29"/>
                    <a:pt x="49" y="28"/>
                  </a:cubicBezTo>
                  <a:cubicBezTo>
                    <a:pt x="49" y="27"/>
                    <a:pt x="50" y="26"/>
                    <a:pt x="50" y="26"/>
                  </a:cubicBezTo>
                  <a:cubicBezTo>
                    <a:pt x="51" y="25"/>
                    <a:pt x="53" y="25"/>
                    <a:pt x="53" y="25"/>
                  </a:cubicBezTo>
                  <a:cubicBezTo>
                    <a:pt x="54" y="26"/>
                    <a:pt x="53" y="28"/>
                    <a:pt x="54" y="29"/>
                  </a:cubicBezTo>
                  <a:cubicBezTo>
                    <a:pt x="54" y="29"/>
                    <a:pt x="55" y="29"/>
                    <a:pt x="56" y="29"/>
                  </a:cubicBezTo>
                  <a:cubicBezTo>
                    <a:pt x="57" y="28"/>
                    <a:pt x="58" y="27"/>
                    <a:pt x="58" y="27"/>
                  </a:cubicBezTo>
                  <a:cubicBezTo>
                    <a:pt x="58" y="26"/>
                    <a:pt x="59" y="24"/>
                    <a:pt x="58" y="23"/>
                  </a:cubicBezTo>
                  <a:cubicBezTo>
                    <a:pt x="58" y="22"/>
                    <a:pt x="55" y="22"/>
                    <a:pt x="55" y="2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5924550" y="2444750"/>
              <a:ext cx="17462" cy="30163"/>
            </a:xfrm>
            <a:custGeom>
              <a:avLst/>
              <a:gdLst/>
              <a:ahLst/>
              <a:cxnLst>
                <a:cxn ang="0">
                  <a:pos x="9" y="4"/>
                </a:cxn>
                <a:cxn ang="0">
                  <a:pos x="7" y="0"/>
                </a:cxn>
                <a:cxn ang="0">
                  <a:pos x="5" y="0"/>
                </a:cxn>
                <a:cxn ang="0">
                  <a:pos x="4" y="3"/>
                </a:cxn>
                <a:cxn ang="0">
                  <a:pos x="2" y="6"/>
                </a:cxn>
                <a:cxn ang="0">
                  <a:pos x="3" y="10"/>
                </a:cxn>
                <a:cxn ang="0">
                  <a:pos x="1" y="11"/>
                </a:cxn>
                <a:cxn ang="0">
                  <a:pos x="1" y="15"/>
                </a:cxn>
                <a:cxn ang="0">
                  <a:pos x="3" y="16"/>
                </a:cxn>
                <a:cxn ang="0">
                  <a:pos x="5" y="17"/>
                </a:cxn>
                <a:cxn ang="0">
                  <a:pos x="8" y="15"/>
                </a:cxn>
                <a:cxn ang="0">
                  <a:pos x="9" y="12"/>
                </a:cxn>
                <a:cxn ang="0">
                  <a:pos x="10" y="8"/>
                </a:cxn>
                <a:cxn ang="0">
                  <a:pos x="9" y="4"/>
                </a:cxn>
              </a:cxnLst>
              <a:rect l="0" t="0" r="r" b="b"/>
              <a:pathLst>
                <a:path w="10" h="17">
                  <a:moveTo>
                    <a:pt x="9" y="4"/>
                  </a:moveTo>
                  <a:cubicBezTo>
                    <a:pt x="8" y="3"/>
                    <a:pt x="8" y="1"/>
                    <a:pt x="7" y="0"/>
                  </a:cubicBezTo>
                  <a:cubicBezTo>
                    <a:pt x="7" y="0"/>
                    <a:pt x="5" y="0"/>
                    <a:pt x="5" y="0"/>
                  </a:cubicBezTo>
                  <a:cubicBezTo>
                    <a:pt x="4" y="1"/>
                    <a:pt x="5" y="3"/>
                    <a:pt x="4" y="3"/>
                  </a:cubicBezTo>
                  <a:cubicBezTo>
                    <a:pt x="4" y="4"/>
                    <a:pt x="2" y="5"/>
                    <a:pt x="2" y="6"/>
                  </a:cubicBezTo>
                  <a:cubicBezTo>
                    <a:pt x="1" y="7"/>
                    <a:pt x="3" y="9"/>
                    <a:pt x="3" y="10"/>
                  </a:cubicBezTo>
                  <a:cubicBezTo>
                    <a:pt x="2" y="10"/>
                    <a:pt x="1" y="11"/>
                    <a:pt x="1" y="11"/>
                  </a:cubicBezTo>
                  <a:cubicBezTo>
                    <a:pt x="0" y="12"/>
                    <a:pt x="0" y="14"/>
                    <a:pt x="1" y="15"/>
                  </a:cubicBezTo>
                  <a:cubicBezTo>
                    <a:pt x="1" y="15"/>
                    <a:pt x="3" y="15"/>
                    <a:pt x="3" y="16"/>
                  </a:cubicBezTo>
                  <a:cubicBezTo>
                    <a:pt x="4" y="16"/>
                    <a:pt x="5" y="17"/>
                    <a:pt x="5" y="17"/>
                  </a:cubicBezTo>
                  <a:cubicBezTo>
                    <a:pt x="6" y="17"/>
                    <a:pt x="8" y="16"/>
                    <a:pt x="8" y="15"/>
                  </a:cubicBezTo>
                  <a:cubicBezTo>
                    <a:pt x="8" y="14"/>
                    <a:pt x="8" y="13"/>
                    <a:pt x="9" y="12"/>
                  </a:cubicBezTo>
                  <a:cubicBezTo>
                    <a:pt x="9" y="11"/>
                    <a:pt x="10" y="9"/>
                    <a:pt x="10" y="8"/>
                  </a:cubicBezTo>
                  <a:cubicBezTo>
                    <a:pt x="10" y="7"/>
                    <a:pt x="9" y="5"/>
                    <a:pt x="9"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5951538" y="2309813"/>
              <a:ext cx="9525" cy="12700"/>
            </a:xfrm>
            <a:custGeom>
              <a:avLst/>
              <a:gdLst/>
              <a:ahLst/>
              <a:cxnLst>
                <a:cxn ang="0">
                  <a:pos x="4" y="1"/>
                </a:cxn>
                <a:cxn ang="0">
                  <a:pos x="1" y="1"/>
                </a:cxn>
                <a:cxn ang="0">
                  <a:pos x="0" y="4"/>
                </a:cxn>
                <a:cxn ang="0">
                  <a:pos x="1" y="7"/>
                </a:cxn>
                <a:cxn ang="0">
                  <a:pos x="4" y="7"/>
                </a:cxn>
                <a:cxn ang="0">
                  <a:pos x="5" y="3"/>
                </a:cxn>
                <a:cxn ang="0">
                  <a:pos x="4" y="1"/>
                </a:cxn>
              </a:cxnLst>
              <a:rect l="0" t="0" r="r" b="b"/>
              <a:pathLst>
                <a:path w="5" h="8">
                  <a:moveTo>
                    <a:pt x="4" y="1"/>
                  </a:moveTo>
                  <a:cubicBezTo>
                    <a:pt x="3" y="0"/>
                    <a:pt x="1" y="1"/>
                    <a:pt x="1" y="1"/>
                  </a:cubicBezTo>
                  <a:cubicBezTo>
                    <a:pt x="0" y="1"/>
                    <a:pt x="0" y="3"/>
                    <a:pt x="0" y="4"/>
                  </a:cubicBezTo>
                  <a:cubicBezTo>
                    <a:pt x="0" y="5"/>
                    <a:pt x="1" y="7"/>
                    <a:pt x="1" y="7"/>
                  </a:cubicBezTo>
                  <a:cubicBezTo>
                    <a:pt x="2" y="8"/>
                    <a:pt x="4" y="7"/>
                    <a:pt x="4" y="7"/>
                  </a:cubicBezTo>
                  <a:cubicBezTo>
                    <a:pt x="5" y="6"/>
                    <a:pt x="5" y="4"/>
                    <a:pt x="5" y="3"/>
                  </a:cubicBezTo>
                  <a:cubicBezTo>
                    <a:pt x="5" y="2"/>
                    <a:pt x="4" y="1"/>
                    <a:pt x="4"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5899150" y="1927225"/>
              <a:ext cx="728662" cy="795338"/>
            </a:xfrm>
            <a:custGeom>
              <a:avLst/>
              <a:gdLst/>
              <a:ahLst/>
              <a:cxnLst>
                <a:cxn ang="0">
                  <a:pos x="334" y="361"/>
                </a:cxn>
                <a:cxn ang="0">
                  <a:pos x="337" y="391"/>
                </a:cxn>
                <a:cxn ang="0">
                  <a:pos x="327" y="415"/>
                </a:cxn>
                <a:cxn ang="0">
                  <a:pos x="313" y="428"/>
                </a:cxn>
                <a:cxn ang="0">
                  <a:pos x="296" y="446"/>
                </a:cxn>
                <a:cxn ang="0">
                  <a:pos x="252" y="436"/>
                </a:cxn>
                <a:cxn ang="0">
                  <a:pos x="238" y="445"/>
                </a:cxn>
                <a:cxn ang="0">
                  <a:pos x="224" y="441"/>
                </a:cxn>
                <a:cxn ang="0">
                  <a:pos x="227" y="430"/>
                </a:cxn>
                <a:cxn ang="0">
                  <a:pos x="232" y="406"/>
                </a:cxn>
                <a:cxn ang="0">
                  <a:pos x="218" y="395"/>
                </a:cxn>
                <a:cxn ang="0">
                  <a:pos x="194" y="364"/>
                </a:cxn>
                <a:cxn ang="0">
                  <a:pos x="164" y="353"/>
                </a:cxn>
                <a:cxn ang="0">
                  <a:pos x="170" y="332"/>
                </a:cxn>
                <a:cxn ang="0">
                  <a:pos x="138" y="320"/>
                </a:cxn>
                <a:cxn ang="0">
                  <a:pos x="125" y="322"/>
                </a:cxn>
                <a:cxn ang="0">
                  <a:pos x="130" y="301"/>
                </a:cxn>
                <a:cxn ang="0">
                  <a:pos x="129" y="257"/>
                </a:cxn>
                <a:cxn ang="0">
                  <a:pos x="118" y="234"/>
                </a:cxn>
                <a:cxn ang="0">
                  <a:pos x="97" y="202"/>
                </a:cxn>
                <a:cxn ang="0">
                  <a:pos x="96" y="180"/>
                </a:cxn>
                <a:cxn ang="0">
                  <a:pos x="89" y="148"/>
                </a:cxn>
                <a:cxn ang="0">
                  <a:pos x="79" y="109"/>
                </a:cxn>
                <a:cxn ang="0">
                  <a:pos x="58" y="91"/>
                </a:cxn>
                <a:cxn ang="0">
                  <a:pos x="41" y="66"/>
                </a:cxn>
                <a:cxn ang="0">
                  <a:pos x="15" y="32"/>
                </a:cxn>
                <a:cxn ang="0">
                  <a:pos x="7" y="19"/>
                </a:cxn>
                <a:cxn ang="0">
                  <a:pos x="29" y="1"/>
                </a:cxn>
                <a:cxn ang="0">
                  <a:pos x="49" y="18"/>
                </a:cxn>
                <a:cxn ang="0">
                  <a:pos x="87" y="40"/>
                </a:cxn>
                <a:cxn ang="0">
                  <a:pos x="98" y="36"/>
                </a:cxn>
                <a:cxn ang="0">
                  <a:pos x="129" y="65"/>
                </a:cxn>
                <a:cxn ang="0">
                  <a:pos x="165" y="64"/>
                </a:cxn>
                <a:cxn ang="0">
                  <a:pos x="197" y="70"/>
                </a:cxn>
                <a:cxn ang="0">
                  <a:pos x="225" y="78"/>
                </a:cxn>
                <a:cxn ang="0">
                  <a:pos x="242" y="64"/>
                </a:cxn>
                <a:cxn ang="0">
                  <a:pos x="264" y="49"/>
                </a:cxn>
                <a:cxn ang="0">
                  <a:pos x="289" y="60"/>
                </a:cxn>
                <a:cxn ang="0">
                  <a:pos x="311" y="71"/>
                </a:cxn>
                <a:cxn ang="0">
                  <a:pos x="318" y="82"/>
                </a:cxn>
                <a:cxn ang="0">
                  <a:pos x="310" y="108"/>
                </a:cxn>
                <a:cxn ang="0">
                  <a:pos x="340" y="135"/>
                </a:cxn>
                <a:cxn ang="0">
                  <a:pos x="369" y="147"/>
                </a:cxn>
                <a:cxn ang="0">
                  <a:pos x="390" y="145"/>
                </a:cxn>
                <a:cxn ang="0">
                  <a:pos x="409" y="149"/>
                </a:cxn>
                <a:cxn ang="0">
                  <a:pos x="399" y="165"/>
                </a:cxn>
                <a:cxn ang="0">
                  <a:pos x="390" y="186"/>
                </a:cxn>
                <a:cxn ang="0">
                  <a:pos x="376" y="209"/>
                </a:cxn>
                <a:cxn ang="0">
                  <a:pos x="380" y="231"/>
                </a:cxn>
                <a:cxn ang="0">
                  <a:pos x="388" y="255"/>
                </a:cxn>
                <a:cxn ang="0">
                  <a:pos x="363" y="279"/>
                </a:cxn>
                <a:cxn ang="0">
                  <a:pos x="353" y="298"/>
                </a:cxn>
                <a:cxn ang="0">
                  <a:pos x="363" y="329"/>
                </a:cxn>
              </a:cxnLst>
              <a:rect l="0" t="0" r="r" b="b"/>
              <a:pathLst>
                <a:path w="412" h="450">
                  <a:moveTo>
                    <a:pt x="353" y="347"/>
                  </a:moveTo>
                  <a:cubicBezTo>
                    <a:pt x="352" y="347"/>
                    <a:pt x="351" y="347"/>
                    <a:pt x="351" y="348"/>
                  </a:cubicBezTo>
                  <a:cubicBezTo>
                    <a:pt x="349" y="349"/>
                    <a:pt x="344" y="349"/>
                    <a:pt x="342" y="350"/>
                  </a:cubicBezTo>
                  <a:cubicBezTo>
                    <a:pt x="340" y="350"/>
                    <a:pt x="338" y="353"/>
                    <a:pt x="337" y="354"/>
                  </a:cubicBezTo>
                  <a:cubicBezTo>
                    <a:pt x="336" y="356"/>
                    <a:pt x="334" y="359"/>
                    <a:pt x="334" y="361"/>
                  </a:cubicBezTo>
                  <a:cubicBezTo>
                    <a:pt x="334" y="363"/>
                    <a:pt x="336" y="366"/>
                    <a:pt x="337" y="368"/>
                  </a:cubicBezTo>
                  <a:cubicBezTo>
                    <a:pt x="338" y="370"/>
                    <a:pt x="341" y="372"/>
                    <a:pt x="342" y="373"/>
                  </a:cubicBezTo>
                  <a:cubicBezTo>
                    <a:pt x="343" y="375"/>
                    <a:pt x="344" y="379"/>
                    <a:pt x="344" y="381"/>
                  </a:cubicBezTo>
                  <a:cubicBezTo>
                    <a:pt x="344" y="382"/>
                    <a:pt x="342" y="385"/>
                    <a:pt x="341" y="386"/>
                  </a:cubicBezTo>
                  <a:cubicBezTo>
                    <a:pt x="340" y="387"/>
                    <a:pt x="338" y="390"/>
                    <a:pt x="337" y="391"/>
                  </a:cubicBezTo>
                  <a:cubicBezTo>
                    <a:pt x="336" y="392"/>
                    <a:pt x="333" y="393"/>
                    <a:pt x="332" y="394"/>
                  </a:cubicBezTo>
                  <a:cubicBezTo>
                    <a:pt x="332" y="395"/>
                    <a:pt x="331" y="398"/>
                    <a:pt x="331" y="399"/>
                  </a:cubicBezTo>
                  <a:cubicBezTo>
                    <a:pt x="331" y="401"/>
                    <a:pt x="333" y="404"/>
                    <a:pt x="332" y="406"/>
                  </a:cubicBezTo>
                  <a:cubicBezTo>
                    <a:pt x="332" y="407"/>
                    <a:pt x="330" y="408"/>
                    <a:pt x="329" y="409"/>
                  </a:cubicBezTo>
                  <a:cubicBezTo>
                    <a:pt x="328" y="411"/>
                    <a:pt x="326" y="415"/>
                    <a:pt x="327" y="415"/>
                  </a:cubicBezTo>
                  <a:cubicBezTo>
                    <a:pt x="326" y="415"/>
                    <a:pt x="319" y="417"/>
                    <a:pt x="316" y="417"/>
                  </a:cubicBezTo>
                  <a:cubicBezTo>
                    <a:pt x="314" y="418"/>
                    <a:pt x="310" y="418"/>
                    <a:pt x="309" y="418"/>
                  </a:cubicBezTo>
                  <a:cubicBezTo>
                    <a:pt x="307" y="419"/>
                    <a:pt x="304" y="421"/>
                    <a:pt x="304" y="423"/>
                  </a:cubicBezTo>
                  <a:cubicBezTo>
                    <a:pt x="304" y="424"/>
                    <a:pt x="305" y="427"/>
                    <a:pt x="306" y="428"/>
                  </a:cubicBezTo>
                  <a:cubicBezTo>
                    <a:pt x="308" y="429"/>
                    <a:pt x="311" y="427"/>
                    <a:pt x="313" y="428"/>
                  </a:cubicBezTo>
                  <a:cubicBezTo>
                    <a:pt x="314" y="429"/>
                    <a:pt x="317" y="431"/>
                    <a:pt x="317" y="433"/>
                  </a:cubicBezTo>
                  <a:cubicBezTo>
                    <a:pt x="318" y="435"/>
                    <a:pt x="316" y="438"/>
                    <a:pt x="315" y="439"/>
                  </a:cubicBezTo>
                  <a:cubicBezTo>
                    <a:pt x="314" y="441"/>
                    <a:pt x="311" y="442"/>
                    <a:pt x="309" y="443"/>
                  </a:cubicBezTo>
                  <a:cubicBezTo>
                    <a:pt x="308" y="444"/>
                    <a:pt x="305" y="444"/>
                    <a:pt x="303" y="444"/>
                  </a:cubicBezTo>
                  <a:cubicBezTo>
                    <a:pt x="301" y="445"/>
                    <a:pt x="297" y="445"/>
                    <a:pt x="296" y="446"/>
                  </a:cubicBezTo>
                  <a:cubicBezTo>
                    <a:pt x="295" y="447"/>
                    <a:pt x="294" y="449"/>
                    <a:pt x="292" y="450"/>
                  </a:cubicBezTo>
                  <a:cubicBezTo>
                    <a:pt x="289" y="449"/>
                    <a:pt x="283" y="447"/>
                    <a:pt x="281" y="445"/>
                  </a:cubicBezTo>
                  <a:cubicBezTo>
                    <a:pt x="277" y="444"/>
                    <a:pt x="270" y="441"/>
                    <a:pt x="267" y="440"/>
                  </a:cubicBezTo>
                  <a:cubicBezTo>
                    <a:pt x="264" y="440"/>
                    <a:pt x="258" y="439"/>
                    <a:pt x="255" y="438"/>
                  </a:cubicBezTo>
                  <a:cubicBezTo>
                    <a:pt x="254" y="438"/>
                    <a:pt x="253" y="436"/>
                    <a:pt x="252" y="436"/>
                  </a:cubicBezTo>
                  <a:cubicBezTo>
                    <a:pt x="251" y="436"/>
                    <a:pt x="248" y="436"/>
                    <a:pt x="247" y="436"/>
                  </a:cubicBezTo>
                  <a:cubicBezTo>
                    <a:pt x="246" y="436"/>
                    <a:pt x="243" y="436"/>
                    <a:pt x="242" y="436"/>
                  </a:cubicBezTo>
                  <a:cubicBezTo>
                    <a:pt x="241" y="437"/>
                    <a:pt x="240" y="437"/>
                    <a:pt x="239" y="438"/>
                  </a:cubicBezTo>
                  <a:cubicBezTo>
                    <a:pt x="239" y="439"/>
                    <a:pt x="240" y="441"/>
                    <a:pt x="240" y="442"/>
                  </a:cubicBezTo>
                  <a:cubicBezTo>
                    <a:pt x="240" y="443"/>
                    <a:pt x="239" y="444"/>
                    <a:pt x="238" y="445"/>
                  </a:cubicBezTo>
                  <a:cubicBezTo>
                    <a:pt x="238" y="446"/>
                    <a:pt x="238" y="447"/>
                    <a:pt x="238" y="448"/>
                  </a:cubicBezTo>
                  <a:cubicBezTo>
                    <a:pt x="237" y="449"/>
                    <a:pt x="233" y="450"/>
                    <a:pt x="232" y="450"/>
                  </a:cubicBezTo>
                  <a:cubicBezTo>
                    <a:pt x="231" y="450"/>
                    <a:pt x="229" y="450"/>
                    <a:pt x="229" y="449"/>
                  </a:cubicBezTo>
                  <a:cubicBezTo>
                    <a:pt x="228" y="449"/>
                    <a:pt x="229" y="446"/>
                    <a:pt x="229" y="445"/>
                  </a:cubicBezTo>
                  <a:cubicBezTo>
                    <a:pt x="228" y="444"/>
                    <a:pt x="226" y="442"/>
                    <a:pt x="224" y="441"/>
                  </a:cubicBezTo>
                  <a:cubicBezTo>
                    <a:pt x="223" y="441"/>
                    <a:pt x="220" y="442"/>
                    <a:pt x="219" y="441"/>
                  </a:cubicBezTo>
                  <a:cubicBezTo>
                    <a:pt x="219" y="441"/>
                    <a:pt x="218" y="439"/>
                    <a:pt x="218" y="438"/>
                  </a:cubicBezTo>
                  <a:cubicBezTo>
                    <a:pt x="218" y="437"/>
                    <a:pt x="219" y="434"/>
                    <a:pt x="219" y="432"/>
                  </a:cubicBezTo>
                  <a:cubicBezTo>
                    <a:pt x="220" y="432"/>
                    <a:pt x="221" y="430"/>
                    <a:pt x="222" y="429"/>
                  </a:cubicBezTo>
                  <a:cubicBezTo>
                    <a:pt x="223" y="429"/>
                    <a:pt x="226" y="429"/>
                    <a:pt x="227" y="430"/>
                  </a:cubicBezTo>
                  <a:cubicBezTo>
                    <a:pt x="228" y="430"/>
                    <a:pt x="231" y="431"/>
                    <a:pt x="232" y="430"/>
                  </a:cubicBezTo>
                  <a:cubicBezTo>
                    <a:pt x="233" y="430"/>
                    <a:pt x="234" y="426"/>
                    <a:pt x="234" y="425"/>
                  </a:cubicBezTo>
                  <a:cubicBezTo>
                    <a:pt x="235" y="423"/>
                    <a:pt x="236" y="419"/>
                    <a:pt x="235" y="416"/>
                  </a:cubicBezTo>
                  <a:cubicBezTo>
                    <a:pt x="235" y="415"/>
                    <a:pt x="233" y="413"/>
                    <a:pt x="233" y="411"/>
                  </a:cubicBezTo>
                  <a:cubicBezTo>
                    <a:pt x="233" y="410"/>
                    <a:pt x="233" y="407"/>
                    <a:pt x="232" y="406"/>
                  </a:cubicBezTo>
                  <a:cubicBezTo>
                    <a:pt x="232" y="405"/>
                    <a:pt x="229" y="406"/>
                    <a:pt x="228" y="406"/>
                  </a:cubicBezTo>
                  <a:cubicBezTo>
                    <a:pt x="228" y="406"/>
                    <a:pt x="227" y="408"/>
                    <a:pt x="226" y="408"/>
                  </a:cubicBezTo>
                  <a:cubicBezTo>
                    <a:pt x="225" y="408"/>
                    <a:pt x="225" y="404"/>
                    <a:pt x="224" y="403"/>
                  </a:cubicBezTo>
                  <a:cubicBezTo>
                    <a:pt x="223" y="402"/>
                    <a:pt x="222" y="398"/>
                    <a:pt x="221" y="397"/>
                  </a:cubicBezTo>
                  <a:cubicBezTo>
                    <a:pt x="220" y="396"/>
                    <a:pt x="219" y="396"/>
                    <a:pt x="218" y="395"/>
                  </a:cubicBezTo>
                  <a:cubicBezTo>
                    <a:pt x="218" y="394"/>
                    <a:pt x="220" y="392"/>
                    <a:pt x="219" y="391"/>
                  </a:cubicBezTo>
                  <a:cubicBezTo>
                    <a:pt x="219" y="390"/>
                    <a:pt x="216" y="389"/>
                    <a:pt x="214" y="389"/>
                  </a:cubicBezTo>
                  <a:cubicBezTo>
                    <a:pt x="212" y="388"/>
                    <a:pt x="207" y="388"/>
                    <a:pt x="205" y="386"/>
                  </a:cubicBezTo>
                  <a:cubicBezTo>
                    <a:pt x="204" y="384"/>
                    <a:pt x="205" y="377"/>
                    <a:pt x="203" y="375"/>
                  </a:cubicBezTo>
                  <a:cubicBezTo>
                    <a:pt x="202" y="372"/>
                    <a:pt x="197" y="366"/>
                    <a:pt x="194" y="364"/>
                  </a:cubicBezTo>
                  <a:cubicBezTo>
                    <a:pt x="191" y="363"/>
                    <a:pt x="185" y="363"/>
                    <a:pt x="183" y="362"/>
                  </a:cubicBezTo>
                  <a:cubicBezTo>
                    <a:pt x="181" y="362"/>
                    <a:pt x="179" y="361"/>
                    <a:pt x="178" y="360"/>
                  </a:cubicBezTo>
                  <a:cubicBezTo>
                    <a:pt x="177" y="360"/>
                    <a:pt x="175" y="361"/>
                    <a:pt x="174" y="361"/>
                  </a:cubicBezTo>
                  <a:cubicBezTo>
                    <a:pt x="172" y="360"/>
                    <a:pt x="169" y="358"/>
                    <a:pt x="167" y="357"/>
                  </a:cubicBezTo>
                  <a:cubicBezTo>
                    <a:pt x="166" y="356"/>
                    <a:pt x="164" y="354"/>
                    <a:pt x="164" y="353"/>
                  </a:cubicBezTo>
                  <a:cubicBezTo>
                    <a:pt x="164" y="352"/>
                    <a:pt x="164" y="350"/>
                    <a:pt x="164" y="350"/>
                  </a:cubicBezTo>
                  <a:cubicBezTo>
                    <a:pt x="165" y="349"/>
                    <a:pt x="167" y="348"/>
                    <a:pt x="168" y="347"/>
                  </a:cubicBezTo>
                  <a:cubicBezTo>
                    <a:pt x="169" y="346"/>
                    <a:pt x="169" y="343"/>
                    <a:pt x="169" y="341"/>
                  </a:cubicBezTo>
                  <a:cubicBezTo>
                    <a:pt x="170" y="340"/>
                    <a:pt x="168" y="338"/>
                    <a:pt x="168" y="337"/>
                  </a:cubicBezTo>
                  <a:cubicBezTo>
                    <a:pt x="168" y="335"/>
                    <a:pt x="170" y="333"/>
                    <a:pt x="170" y="332"/>
                  </a:cubicBezTo>
                  <a:cubicBezTo>
                    <a:pt x="169" y="331"/>
                    <a:pt x="168" y="329"/>
                    <a:pt x="167" y="328"/>
                  </a:cubicBezTo>
                  <a:cubicBezTo>
                    <a:pt x="165" y="326"/>
                    <a:pt x="160" y="324"/>
                    <a:pt x="157" y="323"/>
                  </a:cubicBezTo>
                  <a:cubicBezTo>
                    <a:pt x="156" y="322"/>
                    <a:pt x="152" y="322"/>
                    <a:pt x="151" y="321"/>
                  </a:cubicBezTo>
                  <a:cubicBezTo>
                    <a:pt x="149" y="321"/>
                    <a:pt x="146" y="323"/>
                    <a:pt x="144" y="323"/>
                  </a:cubicBezTo>
                  <a:cubicBezTo>
                    <a:pt x="143" y="322"/>
                    <a:pt x="140" y="319"/>
                    <a:pt x="138" y="320"/>
                  </a:cubicBezTo>
                  <a:cubicBezTo>
                    <a:pt x="137" y="320"/>
                    <a:pt x="137" y="322"/>
                    <a:pt x="136" y="323"/>
                  </a:cubicBezTo>
                  <a:cubicBezTo>
                    <a:pt x="136" y="324"/>
                    <a:pt x="137" y="326"/>
                    <a:pt x="136" y="327"/>
                  </a:cubicBezTo>
                  <a:cubicBezTo>
                    <a:pt x="136" y="327"/>
                    <a:pt x="134" y="329"/>
                    <a:pt x="133" y="329"/>
                  </a:cubicBezTo>
                  <a:cubicBezTo>
                    <a:pt x="132" y="329"/>
                    <a:pt x="129" y="327"/>
                    <a:pt x="128" y="326"/>
                  </a:cubicBezTo>
                  <a:cubicBezTo>
                    <a:pt x="127" y="325"/>
                    <a:pt x="125" y="323"/>
                    <a:pt x="125" y="322"/>
                  </a:cubicBezTo>
                  <a:cubicBezTo>
                    <a:pt x="124" y="321"/>
                    <a:pt x="123" y="319"/>
                    <a:pt x="123" y="317"/>
                  </a:cubicBezTo>
                  <a:cubicBezTo>
                    <a:pt x="124" y="316"/>
                    <a:pt x="125" y="313"/>
                    <a:pt x="126" y="313"/>
                  </a:cubicBezTo>
                  <a:cubicBezTo>
                    <a:pt x="126" y="312"/>
                    <a:pt x="128" y="313"/>
                    <a:pt x="128" y="313"/>
                  </a:cubicBezTo>
                  <a:cubicBezTo>
                    <a:pt x="129" y="311"/>
                    <a:pt x="128" y="308"/>
                    <a:pt x="128" y="306"/>
                  </a:cubicBezTo>
                  <a:cubicBezTo>
                    <a:pt x="128" y="305"/>
                    <a:pt x="130" y="302"/>
                    <a:pt x="130" y="301"/>
                  </a:cubicBezTo>
                  <a:cubicBezTo>
                    <a:pt x="131" y="300"/>
                    <a:pt x="132" y="298"/>
                    <a:pt x="132" y="297"/>
                  </a:cubicBezTo>
                  <a:cubicBezTo>
                    <a:pt x="133" y="294"/>
                    <a:pt x="132" y="287"/>
                    <a:pt x="132" y="284"/>
                  </a:cubicBezTo>
                  <a:cubicBezTo>
                    <a:pt x="132" y="280"/>
                    <a:pt x="132" y="272"/>
                    <a:pt x="131" y="268"/>
                  </a:cubicBezTo>
                  <a:cubicBezTo>
                    <a:pt x="131" y="267"/>
                    <a:pt x="130" y="265"/>
                    <a:pt x="129" y="264"/>
                  </a:cubicBezTo>
                  <a:cubicBezTo>
                    <a:pt x="129" y="262"/>
                    <a:pt x="129" y="259"/>
                    <a:pt x="129" y="257"/>
                  </a:cubicBezTo>
                  <a:cubicBezTo>
                    <a:pt x="129" y="256"/>
                    <a:pt x="126" y="253"/>
                    <a:pt x="125" y="252"/>
                  </a:cubicBezTo>
                  <a:cubicBezTo>
                    <a:pt x="125" y="251"/>
                    <a:pt x="124" y="248"/>
                    <a:pt x="123" y="247"/>
                  </a:cubicBezTo>
                  <a:cubicBezTo>
                    <a:pt x="123" y="246"/>
                    <a:pt x="121" y="244"/>
                    <a:pt x="120" y="243"/>
                  </a:cubicBezTo>
                  <a:cubicBezTo>
                    <a:pt x="119" y="243"/>
                    <a:pt x="119" y="242"/>
                    <a:pt x="118" y="241"/>
                  </a:cubicBezTo>
                  <a:cubicBezTo>
                    <a:pt x="118" y="240"/>
                    <a:pt x="119" y="236"/>
                    <a:pt x="118" y="234"/>
                  </a:cubicBezTo>
                  <a:cubicBezTo>
                    <a:pt x="118" y="232"/>
                    <a:pt x="115" y="229"/>
                    <a:pt x="114" y="227"/>
                  </a:cubicBezTo>
                  <a:cubicBezTo>
                    <a:pt x="112" y="224"/>
                    <a:pt x="109" y="219"/>
                    <a:pt x="107" y="216"/>
                  </a:cubicBezTo>
                  <a:cubicBezTo>
                    <a:pt x="106" y="215"/>
                    <a:pt x="103" y="214"/>
                    <a:pt x="101" y="213"/>
                  </a:cubicBezTo>
                  <a:cubicBezTo>
                    <a:pt x="100" y="212"/>
                    <a:pt x="99" y="209"/>
                    <a:pt x="99" y="208"/>
                  </a:cubicBezTo>
                  <a:cubicBezTo>
                    <a:pt x="98" y="207"/>
                    <a:pt x="98" y="203"/>
                    <a:pt x="97" y="202"/>
                  </a:cubicBezTo>
                  <a:cubicBezTo>
                    <a:pt x="97" y="201"/>
                    <a:pt x="95" y="199"/>
                    <a:pt x="94" y="198"/>
                  </a:cubicBezTo>
                  <a:cubicBezTo>
                    <a:pt x="93" y="197"/>
                    <a:pt x="93" y="195"/>
                    <a:pt x="93" y="193"/>
                  </a:cubicBezTo>
                  <a:cubicBezTo>
                    <a:pt x="93" y="192"/>
                    <a:pt x="95" y="191"/>
                    <a:pt x="95" y="190"/>
                  </a:cubicBezTo>
                  <a:cubicBezTo>
                    <a:pt x="96" y="189"/>
                    <a:pt x="95" y="187"/>
                    <a:pt x="95" y="186"/>
                  </a:cubicBezTo>
                  <a:cubicBezTo>
                    <a:pt x="96" y="185"/>
                    <a:pt x="96" y="182"/>
                    <a:pt x="96" y="180"/>
                  </a:cubicBezTo>
                  <a:cubicBezTo>
                    <a:pt x="96" y="178"/>
                    <a:pt x="96" y="175"/>
                    <a:pt x="95" y="173"/>
                  </a:cubicBezTo>
                  <a:cubicBezTo>
                    <a:pt x="94" y="172"/>
                    <a:pt x="91" y="171"/>
                    <a:pt x="91" y="170"/>
                  </a:cubicBezTo>
                  <a:cubicBezTo>
                    <a:pt x="90" y="169"/>
                    <a:pt x="88" y="166"/>
                    <a:pt x="88" y="165"/>
                  </a:cubicBezTo>
                  <a:cubicBezTo>
                    <a:pt x="87" y="163"/>
                    <a:pt x="89" y="158"/>
                    <a:pt x="89" y="156"/>
                  </a:cubicBezTo>
                  <a:cubicBezTo>
                    <a:pt x="89" y="154"/>
                    <a:pt x="89" y="150"/>
                    <a:pt x="89" y="148"/>
                  </a:cubicBezTo>
                  <a:cubicBezTo>
                    <a:pt x="89" y="146"/>
                    <a:pt x="87" y="142"/>
                    <a:pt x="86" y="140"/>
                  </a:cubicBezTo>
                  <a:cubicBezTo>
                    <a:pt x="86" y="139"/>
                    <a:pt x="87" y="136"/>
                    <a:pt x="87" y="135"/>
                  </a:cubicBezTo>
                  <a:cubicBezTo>
                    <a:pt x="87" y="133"/>
                    <a:pt x="87" y="130"/>
                    <a:pt x="87" y="128"/>
                  </a:cubicBezTo>
                  <a:cubicBezTo>
                    <a:pt x="86" y="126"/>
                    <a:pt x="83" y="121"/>
                    <a:pt x="82" y="119"/>
                  </a:cubicBezTo>
                  <a:cubicBezTo>
                    <a:pt x="81" y="117"/>
                    <a:pt x="80" y="111"/>
                    <a:pt x="79" y="109"/>
                  </a:cubicBezTo>
                  <a:cubicBezTo>
                    <a:pt x="78" y="108"/>
                    <a:pt x="76" y="106"/>
                    <a:pt x="76" y="105"/>
                  </a:cubicBezTo>
                  <a:cubicBezTo>
                    <a:pt x="75" y="105"/>
                    <a:pt x="73" y="103"/>
                    <a:pt x="73" y="102"/>
                  </a:cubicBezTo>
                  <a:cubicBezTo>
                    <a:pt x="72" y="101"/>
                    <a:pt x="70" y="98"/>
                    <a:pt x="69" y="97"/>
                  </a:cubicBezTo>
                  <a:cubicBezTo>
                    <a:pt x="68" y="96"/>
                    <a:pt x="65" y="96"/>
                    <a:pt x="64" y="95"/>
                  </a:cubicBezTo>
                  <a:cubicBezTo>
                    <a:pt x="62" y="94"/>
                    <a:pt x="59" y="92"/>
                    <a:pt x="58" y="91"/>
                  </a:cubicBezTo>
                  <a:cubicBezTo>
                    <a:pt x="58" y="91"/>
                    <a:pt x="57" y="91"/>
                    <a:pt x="57" y="90"/>
                  </a:cubicBezTo>
                  <a:cubicBezTo>
                    <a:pt x="57" y="89"/>
                    <a:pt x="57" y="88"/>
                    <a:pt x="57" y="87"/>
                  </a:cubicBezTo>
                  <a:cubicBezTo>
                    <a:pt x="57" y="84"/>
                    <a:pt x="56" y="78"/>
                    <a:pt x="55" y="75"/>
                  </a:cubicBezTo>
                  <a:cubicBezTo>
                    <a:pt x="54" y="73"/>
                    <a:pt x="50" y="70"/>
                    <a:pt x="48" y="69"/>
                  </a:cubicBezTo>
                  <a:cubicBezTo>
                    <a:pt x="47" y="68"/>
                    <a:pt x="43" y="67"/>
                    <a:pt x="41" y="66"/>
                  </a:cubicBezTo>
                  <a:cubicBezTo>
                    <a:pt x="39" y="65"/>
                    <a:pt x="35" y="62"/>
                    <a:pt x="33" y="61"/>
                  </a:cubicBezTo>
                  <a:cubicBezTo>
                    <a:pt x="32" y="59"/>
                    <a:pt x="30" y="56"/>
                    <a:pt x="28" y="55"/>
                  </a:cubicBezTo>
                  <a:cubicBezTo>
                    <a:pt x="27" y="54"/>
                    <a:pt x="24" y="53"/>
                    <a:pt x="23" y="51"/>
                  </a:cubicBezTo>
                  <a:cubicBezTo>
                    <a:pt x="21" y="49"/>
                    <a:pt x="20" y="43"/>
                    <a:pt x="19" y="41"/>
                  </a:cubicBezTo>
                  <a:cubicBezTo>
                    <a:pt x="18" y="39"/>
                    <a:pt x="16" y="34"/>
                    <a:pt x="15" y="32"/>
                  </a:cubicBezTo>
                  <a:cubicBezTo>
                    <a:pt x="13" y="31"/>
                    <a:pt x="9" y="30"/>
                    <a:pt x="8" y="29"/>
                  </a:cubicBezTo>
                  <a:cubicBezTo>
                    <a:pt x="6" y="28"/>
                    <a:pt x="4" y="25"/>
                    <a:pt x="2" y="23"/>
                  </a:cubicBezTo>
                  <a:cubicBezTo>
                    <a:pt x="2" y="23"/>
                    <a:pt x="1" y="22"/>
                    <a:pt x="0" y="20"/>
                  </a:cubicBezTo>
                  <a:cubicBezTo>
                    <a:pt x="0" y="20"/>
                    <a:pt x="0" y="20"/>
                    <a:pt x="0" y="20"/>
                  </a:cubicBezTo>
                  <a:cubicBezTo>
                    <a:pt x="2" y="20"/>
                    <a:pt x="5" y="20"/>
                    <a:pt x="7" y="19"/>
                  </a:cubicBezTo>
                  <a:cubicBezTo>
                    <a:pt x="8" y="19"/>
                    <a:pt x="11" y="17"/>
                    <a:pt x="12" y="16"/>
                  </a:cubicBezTo>
                  <a:cubicBezTo>
                    <a:pt x="12" y="15"/>
                    <a:pt x="14" y="14"/>
                    <a:pt x="14" y="13"/>
                  </a:cubicBezTo>
                  <a:cubicBezTo>
                    <a:pt x="15" y="11"/>
                    <a:pt x="15" y="8"/>
                    <a:pt x="16" y="6"/>
                  </a:cubicBezTo>
                  <a:cubicBezTo>
                    <a:pt x="17" y="5"/>
                    <a:pt x="20" y="2"/>
                    <a:pt x="22" y="1"/>
                  </a:cubicBezTo>
                  <a:cubicBezTo>
                    <a:pt x="23" y="0"/>
                    <a:pt x="27" y="0"/>
                    <a:pt x="29" y="1"/>
                  </a:cubicBezTo>
                  <a:cubicBezTo>
                    <a:pt x="30" y="1"/>
                    <a:pt x="32" y="3"/>
                    <a:pt x="33" y="4"/>
                  </a:cubicBezTo>
                  <a:cubicBezTo>
                    <a:pt x="34" y="5"/>
                    <a:pt x="38" y="5"/>
                    <a:pt x="40" y="6"/>
                  </a:cubicBezTo>
                  <a:cubicBezTo>
                    <a:pt x="41" y="6"/>
                    <a:pt x="44" y="5"/>
                    <a:pt x="46" y="5"/>
                  </a:cubicBezTo>
                  <a:cubicBezTo>
                    <a:pt x="47" y="6"/>
                    <a:pt x="49" y="8"/>
                    <a:pt x="49" y="9"/>
                  </a:cubicBezTo>
                  <a:cubicBezTo>
                    <a:pt x="50" y="11"/>
                    <a:pt x="49" y="16"/>
                    <a:pt x="49" y="18"/>
                  </a:cubicBezTo>
                  <a:cubicBezTo>
                    <a:pt x="50" y="19"/>
                    <a:pt x="51" y="21"/>
                    <a:pt x="52" y="22"/>
                  </a:cubicBezTo>
                  <a:cubicBezTo>
                    <a:pt x="54" y="24"/>
                    <a:pt x="59" y="26"/>
                    <a:pt x="62" y="26"/>
                  </a:cubicBezTo>
                  <a:cubicBezTo>
                    <a:pt x="65" y="27"/>
                    <a:pt x="70" y="26"/>
                    <a:pt x="73" y="27"/>
                  </a:cubicBezTo>
                  <a:cubicBezTo>
                    <a:pt x="75" y="28"/>
                    <a:pt x="79" y="30"/>
                    <a:pt x="81" y="31"/>
                  </a:cubicBezTo>
                  <a:cubicBezTo>
                    <a:pt x="83" y="33"/>
                    <a:pt x="86" y="37"/>
                    <a:pt x="87" y="40"/>
                  </a:cubicBezTo>
                  <a:cubicBezTo>
                    <a:pt x="88" y="41"/>
                    <a:pt x="88" y="45"/>
                    <a:pt x="90" y="46"/>
                  </a:cubicBezTo>
                  <a:cubicBezTo>
                    <a:pt x="91" y="48"/>
                    <a:pt x="94" y="50"/>
                    <a:pt x="95" y="49"/>
                  </a:cubicBezTo>
                  <a:cubicBezTo>
                    <a:pt x="97" y="49"/>
                    <a:pt x="98" y="44"/>
                    <a:pt x="98" y="42"/>
                  </a:cubicBezTo>
                  <a:cubicBezTo>
                    <a:pt x="98" y="42"/>
                    <a:pt x="97" y="40"/>
                    <a:pt x="97" y="39"/>
                  </a:cubicBezTo>
                  <a:cubicBezTo>
                    <a:pt x="97" y="38"/>
                    <a:pt x="98" y="36"/>
                    <a:pt x="98" y="36"/>
                  </a:cubicBezTo>
                  <a:cubicBezTo>
                    <a:pt x="100" y="36"/>
                    <a:pt x="101" y="40"/>
                    <a:pt x="102" y="41"/>
                  </a:cubicBezTo>
                  <a:cubicBezTo>
                    <a:pt x="103" y="42"/>
                    <a:pt x="103" y="46"/>
                    <a:pt x="105" y="47"/>
                  </a:cubicBezTo>
                  <a:cubicBezTo>
                    <a:pt x="106" y="48"/>
                    <a:pt x="111" y="49"/>
                    <a:pt x="113" y="50"/>
                  </a:cubicBezTo>
                  <a:cubicBezTo>
                    <a:pt x="116" y="51"/>
                    <a:pt x="121" y="54"/>
                    <a:pt x="123" y="56"/>
                  </a:cubicBezTo>
                  <a:cubicBezTo>
                    <a:pt x="125" y="58"/>
                    <a:pt x="126" y="63"/>
                    <a:pt x="129" y="65"/>
                  </a:cubicBezTo>
                  <a:cubicBezTo>
                    <a:pt x="130" y="66"/>
                    <a:pt x="134" y="66"/>
                    <a:pt x="136" y="67"/>
                  </a:cubicBezTo>
                  <a:cubicBezTo>
                    <a:pt x="138" y="68"/>
                    <a:pt x="142" y="72"/>
                    <a:pt x="145" y="72"/>
                  </a:cubicBezTo>
                  <a:cubicBezTo>
                    <a:pt x="147" y="72"/>
                    <a:pt x="151" y="71"/>
                    <a:pt x="153" y="70"/>
                  </a:cubicBezTo>
                  <a:cubicBezTo>
                    <a:pt x="154" y="69"/>
                    <a:pt x="156" y="66"/>
                    <a:pt x="157" y="65"/>
                  </a:cubicBezTo>
                  <a:cubicBezTo>
                    <a:pt x="159" y="65"/>
                    <a:pt x="163" y="64"/>
                    <a:pt x="165" y="64"/>
                  </a:cubicBezTo>
                  <a:cubicBezTo>
                    <a:pt x="167" y="65"/>
                    <a:pt x="171" y="67"/>
                    <a:pt x="173" y="68"/>
                  </a:cubicBezTo>
                  <a:cubicBezTo>
                    <a:pt x="175" y="70"/>
                    <a:pt x="179" y="76"/>
                    <a:pt x="182" y="77"/>
                  </a:cubicBezTo>
                  <a:cubicBezTo>
                    <a:pt x="184" y="78"/>
                    <a:pt x="188" y="79"/>
                    <a:pt x="189" y="79"/>
                  </a:cubicBezTo>
                  <a:cubicBezTo>
                    <a:pt x="191" y="79"/>
                    <a:pt x="193" y="77"/>
                    <a:pt x="194" y="76"/>
                  </a:cubicBezTo>
                  <a:cubicBezTo>
                    <a:pt x="196" y="75"/>
                    <a:pt x="196" y="71"/>
                    <a:pt x="197" y="70"/>
                  </a:cubicBezTo>
                  <a:cubicBezTo>
                    <a:pt x="198" y="69"/>
                    <a:pt x="201" y="68"/>
                    <a:pt x="202" y="68"/>
                  </a:cubicBezTo>
                  <a:cubicBezTo>
                    <a:pt x="204" y="69"/>
                    <a:pt x="206" y="70"/>
                    <a:pt x="207" y="71"/>
                  </a:cubicBezTo>
                  <a:cubicBezTo>
                    <a:pt x="209" y="72"/>
                    <a:pt x="211" y="75"/>
                    <a:pt x="212" y="76"/>
                  </a:cubicBezTo>
                  <a:cubicBezTo>
                    <a:pt x="213" y="77"/>
                    <a:pt x="216" y="79"/>
                    <a:pt x="218" y="79"/>
                  </a:cubicBezTo>
                  <a:cubicBezTo>
                    <a:pt x="220" y="79"/>
                    <a:pt x="223" y="78"/>
                    <a:pt x="225" y="78"/>
                  </a:cubicBezTo>
                  <a:cubicBezTo>
                    <a:pt x="227" y="78"/>
                    <a:pt x="231" y="78"/>
                    <a:pt x="233" y="78"/>
                  </a:cubicBezTo>
                  <a:cubicBezTo>
                    <a:pt x="235" y="78"/>
                    <a:pt x="238" y="80"/>
                    <a:pt x="240" y="79"/>
                  </a:cubicBezTo>
                  <a:cubicBezTo>
                    <a:pt x="241" y="79"/>
                    <a:pt x="243" y="76"/>
                    <a:pt x="243" y="75"/>
                  </a:cubicBezTo>
                  <a:cubicBezTo>
                    <a:pt x="243" y="74"/>
                    <a:pt x="240" y="71"/>
                    <a:pt x="240" y="70"/>
                  </a:cubicBezTo>
                  <a:cubicBezTo>
                    <a:pt x="240" y="68"/>
                    <a:pt x="241" y="65"/>
                    <a:pt x="242" y="64"/>
                  </a:cubicBezTo>
                  <a:cubicBezTo>
                    <a:pt x="243" y="64"/>
                    <a:pt x="246" y="63"/>
                    <a:pt x="246" y="62"/>
                  </a:cubicBezTo>
                  <a:cubicBezTo>
                    <a:pt x="247" y="61"/>
                    <a:pt x="247" y="58"/>
                    <a:pt x="247" y="57"/>
                  </a:cubicBezTo>
                  <a:cubicBezTo>
                    <a:pt x="249" y="56"/>
                    <a:pt x="252" y="55"/>
                    <a:pt x="254" y="55"/>
                  </a:cubicBezTo>
                  <a:cubicBezTo>
                    <a:pt x="255" y="54"/>
                    <a:pt x="260" y="55"/>
                    <a:pt x="261" y="54"/>
                  </a:cubicBezTo>
                  <a:cubicBezTo>
                    <a:pt x="262" y="53"/>
                    <a:pt x="263" y="50"/>
                    <a:pt x="264" y="49"/>
                  </a:cubicBezTo>
                  <a:cubicBezTo>
                    <a:pt x="266" y="47"/>
                    <a:pt x="272" y="46"/>
                    <a:pt x="274" y="47"/>
                  </a:cubicBezTo>
                  <a:cubicBezTo>
                    <a:pt x="275" y="47"/>
                    <a:pt x="278" y="49"/>
                    <a:pt x="278" y="50"/>
                  </a:cubicBezTo>
                  <a:cubicBezTo>
                    <a:pt x="279" y="51"/>
                    <a:pt x="277" y="54"/>
                    <a:pt x="277" y="56"/>
                  </a:cubicBezTo>
                  <a:cubicBezTo>
                    <a:pt x="278" y="57"/>
                    <a:pt x="281" y="59"/>
                    <a:pt x="283" y="59"/>
                  </a:cubicBezTo>
                  <a:cubicBezTo>
                    <a:pt x="284" y="60"/>
                    <a:pt x="287" y="60"/>
                    <a:pt x="289" y="60"/>
                  </a:cubicBezTo>
                  <a:cubicBezTo>
                    <a:pt x="291" y="60"/>
                    <a:pt x="294" y="60"/>
                    <a:pt x="296" y="61"/>
                  </a:cubicBezTo>
                  <a:cubicBezTo>
                    <a:pt x="297" y="62"/>
                    <a:pt x="300" y="65"/>
                    <a:pt x="301" y="67"/>
                  </a:cubicBezTo>
                  <a:cubicBezTo>
                    <a:pt x="302" y="68"/>
                    <a:pt x="302" y="72"/>
                    <a:pt x="303" y="74"/>
                  </a:cubicBezTo>
                  <a:cubicBezTo>
                    <a:pt x="305" y="75"/>
                    <a:pt x="308" y="76"/>
                    <a:pt x="309" y="75"/>
                  </a:cubicBezTo>
                  <a:cubicBezTo>
                    <a:pt x="310" y="75"/>
                    <a:pt x="310" y="72"/>
                    <a:pt x="311" y="71"/>
                  </a:cubicBezTo>
                  <a:cubicBezTo>
                    <a:pt x="312" y="71"/>
                    <a:pt x="314" y="70"/>
                    <a:pt x="315" y="70"/>
                  </a:cubicBezTo>
                  <a:cubicBezTo>
                    <a:pt x="316" y="70"/>
                    <a:pt x="318" y="71"/>
                    <a:pt x="319" y="71"/>
                  </a:cubicBezTo>
                  <a:cubicBezTo>
                    <a:pt x="320" y="72"/>
                    <a:pt x="322" y="74"/>
                    <a:pt x="322" y="75"/>
                  </a:cubicBezTo>
                  <a:cubicBezTo>
                    <a:pt x="323" y="76"/>
                    <a:pt x="323" y="78"/>
                    <a:pt x="322" y="79"/>
                  </a:cubicBezTo>
                  <a:cubicBezTo>
                    <a:pt x="322" y="80"/>
                    <a:pt x="319" y="81"/>
                    <a:pt x="318" y="82"/>
                  </a:cubicBezTo>
                  <a:cubicBezTo>
                    <a:pt x="317" y="84"/>
                    <a:pt x="315" y="87"/>
                    <a:pt x="314" y="89"/>
                  </a:cubicBezTo>
                  <a:cubicBezTo>
                    <a:pt x="313" y="91"/>
                    <a:pt x="313" y="95"/>
                    <a:pt x="312" y="96"/>
                  </a:cubicBezTo>
                  <a:cubicBezTo>
                    <a:pt x="311" y="97"/>
                    <a:pt x="308" y="97"/>
                    <a:pt x="307" y="98"/>
                  </a:cubicBezTo>
                  <a:cubicBezTo>
                    <a:pt x="306" y="99"/>
                    <a:pt x="306" y="101"/>
                    <a:pt x="307" y="103"/>
                  </a:cubicBezTo>
                  <a:cubicBezTo>
                    <a:pt x="307" y="104"/>
                    <a:pt x="309" y="107"/>
                    <a:pt x="310" y="108"/>
                  </a:cubicBezTo>
                  <a:cubicBezTo>
                    <a:pt x="312" y="109"/>
                    <a:pt x="316" y="111"/>
                    <a:pt x="318" y="113"/>
                  </a:cubicBezTo>
                  <a:cubicBezTo>
                    <a:pt x="319" y="114"/>
                    <a:pt x="322" y="118"/>
                    <a:pt x="323" y="120"/>
                  </a:cubicBezTo>
                  <a:cubicBezTo>
                    <a:pt x="324" y="122"/>
                    <a:pt x="326" y="128"/>
                    <a:pt x="327" y="130"/>
                  </a:cubicBezTo>
                  <a:cubicBezTo>
                    <a:pt x="328" y="132"/>
                    <a:pt x="332" y="134"/>
                    <a:pt x="333" y="135"/>
                  </a:cubicBezTo>
                  <a:cubicBezTo>
                    <a:pt x="335" y="136"/>
                    <a:pt x="338" y="136"/>
                    <a:pt x="340" y="135"/>
                  </a:cubicBezTo>
                  <a:cubicBezTo>
                    <a:pt x="341" y="135"/>
                    <a:pt x="345" y="134"/>
                    <a:pt x="346" y="134"/>
                  </a:cubicBezTo>
                  <a:cubicBezTo>
                    <a:pt x="349" y="134"/>
                    <a:pt x="354" y="134"/>
                    <a:pt x="355" y="136"/>
                  </a:cubicBezTo>
                  <a:cubicBezTo>
                    <a:pt x="357" y="137"/>
                    <a:pt x="356" y="142"/>
                    <a:pt x="357" y="143"/>
                  </a:cubicBezTo>
                  <a:cubicBezTo>
                    <a:pt x="359" y="144"/>
                    <a:pt x="362" y="144"/>
                    <a:pt x="364" y="145"/>
                  </a:cubicBezTo>
                  <a:cubicBezTo>
                    <a:pt x="365" y="145"/>
                    <a:pt x="368" y="147"/>
                    <a:pt x="369" y="147"/>
                  </a:cubicBezTo>
                  <a:cubicBezTo>
                    <a:pt x="371" y="148"/>
                    <a:pt x="374" y="147"/>
                    <a:pt x="376" y="146"/>
                  </a:cubicBezTo>
                  <a:cubicBezTo>
                    <a:pt x="377" y="146"/>
                    <a:pt x="378" y="143"/>
                    <a:pt x="379" y="143"/>
                  </a:cubicBezTo>
                  <a:cubicBezTo>
                    <a:pt x="380" y="143"/>
                    <a:pt x="381" y="143"/>
                    <a:pt x="382" y="144"/>
                  </a:cubicBezTo>
                  <a:cubicBezTo>
                    <a:pt x="383" y="145"/>
                    <a:pt x="384" y="145"/>
                    <a:pt x="385" y="146"/>
                  </a:cubicBezTo>
                  <a:cubicBezTo>
                    <a:pt x="386" y="146"/>
                    <a:pt x="389" y="145"/>
                    <a:pt x="390" y="145"/>
                  </a:cubicBezTo>
                  <a:cubicBezTo>
                    <a:pt x="391" y="144"/>
                    <a:pt x="391" y="143"/>
                    <a:pt x="392" y="142"/>
                  </a:cubicBezTo>
                  <a:cubicBezTo>
                    <a:pt x="394" y="142"/>
                    <a:pt x="397" y="142"/>
                    <a:pt x="398" y="142"/>
                  </a:cubicBezTo>
                  <a:cubicBezTo>
                    <a:pt x="399" y="142"/>
                    <a:pt x="401" y="143"/>
                    <a:pt x="402" y="144"/>
                  </a:cubicBezTo>
                  <a:cubicBezTo>
                    <a:pt x="403" y="144"/>
                    <a:pt x="405" y="146"/>
                    <a:pt x="406" y="146"/>
                  </a:cubicBezTo>
                  <a:cubicBezTo>
                    <a:pt x="406" y="147"/>
                    <a:pt x="408" y="148"/>
                    <a:pt x="409" y="149"/>
                  </a:cubicBezTo>
                  <a:cubicBezTo>
                    <a:pt x="410" y="150"/>
                    <a:pt x="412" y="152"/>
                    <a:pt x="412" y="154"/>
                  </a:cubicBezTo>
                  <a:cubicBezTo>
                    <a:pt x="412" y="155"/>
                    <a:pt x="411" y="156"/>
                    <a:pt x="410" y="156"/>
                  </a:cubicBezTo>
                  <a:cubicBezTo>
                    <a:pt x="410" y="157"/>
                    <a:pt x="408" y="158"/>
                    <a:pt x="407" y="158"/>
                  </a:cubicBezTo>
                  <a:cubicBezTo>
                    <a:pt x="407" y="160"/>
                    <a:pt x="406" y="163"/>
                    <a:pt x="405" y="163"/>
                  </a:cubicBezTo>
                  <a:cubicBezTo>
                    <a:pt x="404" y="165"/>
                    <a:pt x="399" y="165"/>
                    <a:pt x="399" y="165"/>
                  </a:cubicBezTo>
                  <a:cubicBezTo>
                    <a:pt x="399" y="165"/>
                    <a:pt x="397" y="169"/>
                    <a:pt x="397" y="170"/>
                  </a:cubicBezTo>
                  <a:cubicBezTo>
                    <a:pt x="397" y="172"/>
                    <a:pt x="399" y="174"/>
                    <a:pt x="399" y="176"/>
                  </a:cubicBezTo>
                  <a:cubicBezTo>
                    <a:pt x="399" y="177"/>
                    <a:pt x="399" y="178"/>
                    <a:pt x="398" y="179"/>
                  </a:cubicBezTo>
                  <a:cubicBezTo>
                    <a:pt x="398" y="180"/>
                    <a:pt x="398" y="181"/>
                    <a:pt x="397" y="181"/>
                  </a:cubicBezTo>
                  <a:cubicBezTo>
                    <a:pt x="396" y="183"/>
                    <a:pt x="392" y="185"/>
                    <a:pt x="390" y="186"/>
                  </a:cubicBezTo>
                  <a:cubicBezTo>
                    <a:pt x="389" y="187"/>
                    <a:pt x="387" y="189"/>
                    <a:pt x="386" y="190"/>
                  </a:cubicBezTo>
                  <a:cubicBezTo>
                    <a:pt x="384" y="191"/>
                    <a:pt x="381" y="191"/>
                    <a:pt x="380" y="192"/>
                  </a:cubicBezTo>
                  <a:cubicBezTo>
                    <a:pt x="379" y="193"/>
                    <a:pt x="378" y="197"/>
                    <a:pt x="378" y="198"/>
                  </a:cubicBezTo>
                  <a:cubicBezTo>
                    <a:pt x="378" y="200"/>
                    <a:pt x="379" y="203"/>
                    <a:pt x="379" y="205"/>
                  </a:cubicBezTo>
                  <a:cubicBezTo>
                    <a:pt x="379" y="206"/>
                    <a:pt x="377" y="208"/>
                    <a:pt x="376" y="209"/>
                  </a:cubicBezTo>
                  <a:cubicBezTo>
                    <a:pt x="375" y="210"/>
                    <a:pt x="373" y="209"/>
                    <a:pt x="372" y="210"/>
                  </a:cubicBezTo>
                  <a:cubicBezTo>
                    <a:pt x="371" y="211"/>
                    <a:pt x="371" y="213"/>
                    <a:pt x="371" y="213"/>
                  </a:cubicBezTo>
                  <a:cubicBezTo>
                    <a:pt x="371" y="215"/>
                    <a:pt x="373" y="218"/>
                    <a:pt x="374" y="220"/>
                  </a:cubicBezTo>
                  <a:cubicBezTo>
                    <a:pt x="374" y="221"/>
                    <a:pt x="374" y="225"/>
                    <a:pt x="375" y="227"/>
                  </a:cubicBezTo>
                  <a:cubicBezTo>
                    <a:pt x="376" y="228"/>
                    <a:pt x="378" y="230"/>
                    <a:pt x="380" y="231"/>
                  </a:cubicBezTo>
                  <a:cubicBezTo>
                    <a:pt x="381" y="232"/>
                    <a:pt x="385" y="231"/>
                    <a:pt x="386" y="232"/>
                  </a:cubicBezTo>
                  <a:cubicBezTo>
                    <a:pt x="388" y="233"/>
                    <a:pt x="391" y="236"/>
                    <a:pt x="393" y="237"/>
                  </a:cubicBezTo>
                  <a:cubicBezTo>
                    <a:pt x="394" y="239"/>
                    <a:pt x="397" y="244"/>
                    <a:pt x="397" y="246"/>
                  </a:cubicBezTo>
                  <a:cubicBezTo>
                    <a:pt x="397" y="248"/>
                    <a:pt x="395" y="251"/>
                    <a:pt x="394" y="252"/>
                  </a:cubicBezTo>
                  <a:cubicBezTo>
                    <a:pt x="393" y="253"/>
                    <a:pt x="389" y="254"/>
                    <a:pt x="388" y="255"/>
                  </a:cubicBezTo>
                  <a:cubicBezTo>
                    <a:pt x="387" y="256"/>
                    <a:pt x="387" y="260"/>
                    <a:pt x="385" y="261"/>
                  </a:cubicBezTo>
                  <a:cubicBezTo>
                    <a:pt x="383" y="263"/>
                    <a:pt x="375" y="260"/>
                    <a:pt x="373" y="262"/>
                  </a:cubicBezTo>
                  <a:cubicBezTo>
                    <a:pt x="372" y="263"/>
                    <a:pt x="371" y="266"/>
                    <a:pt x="371" y="268"/>
                  </a:cubicBezTo>
                  <a:cubicBezTo>
                    <a:pt x="370" y="269"/>
                    <a:pt x="371" y="274"/>
                    <a:pt x="369" y="275"/>
                  </a:cubicBezTo>
                  <a:cubicBezTo>
                    <a:pt x="368" y="277"/>
                    <a:pt x="365" y="279"/>
                    <a:pt x="363" y="279"/>
                  </a:cubicBezTo>
                  <a:cubicBezTo>
                    <a:pt x="362" y="279"/>
                    <a:pt x="361" y="277"/>
                    <a:pt x="361" y="277"/>
                  </a:cubicBezTo>
                  <a:cubicBezTo>
                    <a:pt x="360" y="276"/>
                    <a:pt x="358" y="276"/>
                    <a:pt x="357" y="276"/>
                  </a:cubicBezTo>
                  <a:cubicBezTo>
                    <a:pt x="356" y="276"/>
                    <a:pt x="353" y="280"/>
                    <a:pt x="353" y="281"/>
                  </a:cubicBezTo>
                  <a:cubicBezTo>
                    <a:pt x="352" y="283"/>
                    <a:pt x="353" y="288"/>
                    <a:pt x="353" y="290"/>
                  </a:cubicBezTo>
                  <a:cubicBezTo>
                    <a:pt x="353" y="292"/>
                    <a:pt x="352" y="296"/>
                    <a:pt x="353" y="298"/>
                  </a:cubicBezTo>
                  <a:cubicBezTo>
                    <a:pt x="354" y="299"/>
                    <a:pt x="357" y="301"/>
                    <a:pt x="358" y="303"/>
                  </a:cubicBezTo>
                  <a:cubicBezTo>
                    <a:pt x="358" y="304"/>
                    <a:pt x="358" y="307"/>
                    <a:pt x="359" y="308"/>
                  </a:cubicBezTo>
                  <a:cubicBezTo>
                    <a:pt x="359" y="309"/>
                    <a:pt x="362" y="311"/>
                    <a:pt x="363" y="313"/>
                  </a:cubicBezTo>
                  <a:cubicBezTo>
                    <a:pt x="364" y="315"/>
                    <a:pt x="365" y="321"/>
                    <a:pt x="364" y="324"/>
                  </a:cubicBezTo>
                  <a:cubicBezTo>
                    <a:pt x="364" y="325"/>
                    <a:pt x="364" y="328"/>
                    <a:pt x="363" y="329"/>
                  </a:cubicBezTo>
                  <a:cubicBezTo>
                    <a:pt x="363" y="331"/>
                    <a:pt x="359" y="333"/>
                    <a:pt x="359" y="334"/>
                  </a:cubicBezTo>
                  <a:cubicBezTo>
                    <a:pt x="357" y="336"/>
                    <a:pt x="357" y="342"/>
                    <a:pt x="356" y="344"/>
                  </a:cubicBezTo>
                  <a:cubicBezTo>
                    <a:pt x="355" y="344"/>
                    <a:pt x="354" y="346"/>
                    <a:pt x="353" y="34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5762625" y="1668463"/>
              <a:ext cx="982662" cy="520700"/>
            </a:xfrm>
            <a:custGeom>
              <a:avLst/>
              <a:gdLst/>
              <a:ahLst/>
              <a:cxnLst>
                <a:cxn ang="0">
                  <a:pos x="19" y="83"/>
                </a:cxn>
                <a:cxn ang="0">
                  <a:pos x="20" y="55"/>
                </a:cxn>
                <a:cxn ang="0">
                  <a:pos x="32" y="10"/>
                </a:cxn>
                <a:cxn ang="0">
                  <a:pos x="65" y="14"/>
                </a:cxn>
                <a:cxn ang="0">
                  <a:pos x="110" y="2"/>
                </a:cxn>
                <a:cxn ang="0">
                  <a:pos x="132" y="27"/>
                </a:cxn>
                <a:cxn ang="0">
                  <a:pos x="178" y="29"/>
                </a:cxn>
                <a:cxn ang="0">
                  <a:pos x="229" y="34"/>
                </a:cxn>
                <a:cxn ang="0">
                  <a:pos x="288" y="32"/>
                </a:cxn>
                <a:cxn ang="0">
                  <a:pos x="325" y="25"/>
                </a:cxn>
                <a:cxn ang="0">
                  <a:pos x="358" y="40"/>
                </a:cxn>
                <a:cxn ang="0">
                  <a:pos x="383" y="29"/>
                </a:cxn>
                <a:cxn ang="0">
                  <a:pos x="414" y="31"/>
                </a:cxn>
                <a:cxn ang="0">
                  <a:pos x="450" y="28"/>
                </a:cxn>
                <a:cxn ang="0">
                  <a:pos x="471" y="53"/>
                </a:cxn>
                <a:cxn ang="0">
                  <a:pos x="468" y="64"/>
                </a:cxn>
                <a:cxn ang="0">
                  <a:pos x="458" y="65"/>
                </a:cxn>
                <a:cxn ang="0">
                  <a:pos x="466" y="76"/>
                </a:cxn>
                <a:cxn ang="0">
                  <a:pos x="467" y="99"/>
                </a:cxn>
                <a:cxn ang="0">
                  <a:pos x="457" y="96"/>
                </a:cxn>
                <a:cxn ang="0">
                  <a:pos x="453" y="88"/>
                </a:cxn>
                <a:cxn ang="0">
                  <a:pos x="443" y="95"/>
                </a:cxn>
                <a:cxn ang="0">
                  <a:pos x="452" y="109"/>
                </a:cxn>
                <a:cxn ang="0">
                  <a:pos x="457" y="109"/>
                </a:cxn>
                <a:cxn ang="0">
                  <a:pos x="472" y="101"/>
                </a:cxn>
                <a:cxn ang="0">
                  <a:pos x="474" y="127"/>
                </a:cxn>
                <a:cxn ang="0">
                  <a:pos x="492" y="182"/>
                </a:cxn>
                <a:cxn ang="0">
                  <a:pos x="524" y="221"/>
                </a:cxn>
                <a:cxn ang="0">
                  <a:pos x="554" y="240"/>
                </a:cxn>
                <a:cxn ang="0">
                  <a:pos x="544" y="266"/>
                </a:cxn>
                <a:cxn ang="0">
                  <a:pos x="526" y="264"/>
                </a:cxn>
                <a:cxn ang="0">
                  <a:pos x="514" y="251"/>
                </a:cxn>
                <a:cxn ang="0">
                  <a:pos x="500" y="243"/>
                </a:cxn>
                <a:cxn ang="0">
                  <a:pos x="481" y="248"/>
                </a:cxn>
                <a:cxn ang="0">
                  <a:pos x="472" y="254"/>
                </a:cxn>
                <a:cxn ang="0">
                  <a:pos x="463" y="270"/>
                </a:cxn>
                <a:cxn ang="0">
                  <a:pos x="456" y="289"/>
                </a:cxn>
                <a:cxn ang="0">
                  <a:pos x="434" y="289"/>
                </a:cxn>
                <a:cxn ang="0">
                  <a:pos x="410" y="281"/>
                </a:cxn>
                <a:cxn ang="0">
                  <a:pos x="387" y="254"/>
                </a:cxn>
                <a:cxn ang="0">
                  <a:pos x="391" y="235"/>
                </a:cxn>
                <a:cxn ang="0">
                  <a:pos x="396" y="217"/>
                </a:cxn>
                <a:cxn ang="0">
                  <a:pos x="380" y="220"/>
                </a:cxn>
                <a:cxn ang="0">
                  <a:pos x="360" y="205"/>
                </a:cxn>
                <a:cxn ang="0">
                  <a:pos x="341" y="195"/>
                </a:cxn>
                <a:cxn ang="0">
                  <a:pos x="323" y="208"/>
                </a:cxn>
                <a:cxn ang="0">
                  <a:pos x="317" y="225"/>
                </a:cxn>
                <a:cxn ang="0">
                  <a:pos x="289" y="222"/>
                </a:cxn>
                <a:cxn ang="0">
                  <a:pos x="271" y="222"/>
                </a:cxn>
                <a:cxn ang="0">
                  <a:pos x="242" y="210"/>
                </a:cxn>
                <a:cxn ang="0">
                  <a:pos x="213" y="213"/>
                </a:cxn>
                <a:cxn ang="0">
                  <a:pos x="182" y="193"/>
                </a:cxn>
                <a:cxn ang="0">
                  <a:pos x="175" y="188"/>
                </a:cxn>
                <a:cxn ang="0">
                  <a:pos x="158" y="177"/>
                </a:cxn>
                <a:cxn ang="0">
                  <a:pos x="126" y="164"/>
                </a:cxn>
                <a:cxn ang="0">
                  <a:pos x="110" y="150"/>
                </a:cxn>
                <a:cxn ang="0">
                  <a:pos x="91" y="159"/>
                </a:cxn>
                <a:cxn ang="0">
                  <a:pos x="77" y="166"/>
                </a:cxn>
                <a:cxn ang="0">
                  <a:pos x="57" y="154"/>
                </a:cxn>
                <a:cxn ang="0">
                  <a:pos x="48" y="150"/>
                </a:cxn>
                <a:cxn ang="0">
                  <a:pos x="36" y="119"/>
                </a:cxn>
                <a:cxn ang="0">
                  <a:pos x="11" y="117"/>
                </a:cxn>
                <a:cxn ang="0">
                  <a:pos x="8" y="105"/>
                </a:cxn>
              </a:cxnLst>
              <a:rect l="0" t="0" r="r" b="b"/>
              <a:pathLst>
                <a:path w="555" h="294">
                  <a:moveTo>
                    <a:pt x="8" y="105"/>
                  </a:moveTo>
                  <a:cubicBezTo>
                    <a:pt x="9" y="103"/>
                    <a:pt x="11" y="100"/>
                    <a:pt x="11" y="99"/>
                  </a:cubicBezTo>
                  <a:cubicBezTo>
                    <a:pt x="12" y="96"/>
                    <a:pt x="13" y="90"/>
                    <a:pt x="14" y="88"/>
                  </a:cubicBezTo>
                  <a:cubicBezTo>
                    <a:pt x="15" y="86"/>
                    <a:pt x="18" y="85"/>
                    <a:pt x="19" y="83"/>
                  </a:cubicBezTo>
                  <a:cubicBezTo>
                    <a:pt x="19" y="82"/>
                    <a:pt x="18" y="77"/>
                    <a:pt x="19" y="76"/>
                  </a:cubicBezTo>
                  <a:cubicBezTo>
                    <a:pt x="19" y="74"/>
                    <a:pt x="23" y="74"/>
                    <a:pt x="24" y="72"/>
                  </a:cubicBezTo>
                  <a:cubicBezTo>
                    <a:pt x="25" y="70"/>
                    <a:pt x="27" y="66"/>
                    <a:pt x="26" y="64"/>
                  </a:cubicBezTo>
                  <a:cubicBezTo>
                    <a:pt x="26" y="61"/>
                    <a:pt x="21" y="57"/>
                    <a:pt x="20" y="55"/>
                  </a:cubicBezTo>
                  <a:cubicBezTo>
                    <a:pt x="18" y="53"/>
                    <a:pt x="16" y="48"/>
                    <a:pt x="15" y="46"/>
                  </a:cubicBezTo>
                  <a:cubicBezTo>
                    <a:pt x="15" y="43"/>
                    <a:pt x="16" y="36"/>
                    <a:pt x="17" y="32"/>
                  </a:cubicBezTo>
                  <a:cubicBezTo>
                    <a:pt x="18" y="29"/>
                    <a:pt x="21" y="22"/>
                    <a:pt x="23" y="19"/>
                  </a:cubicBezTo>
                  <a:cubicBezTo>
                    <a:pt x="25" y="17"/>
                    <a:pt x="29" y="11"/>
                    <a:pt x="32" y="10"/>
                  </a:cubicBezTo>
                  <a:cubicBezTo>
                    <a:pt x="34" y="9"/>
                    <a:pt x="38" y="13"/>
                    <a:pt x="41" y="13"/>
                  </a:cubicBezTo>
                  <a:cubicBezTo>
                    <a:pt x="44" y="12"/>
                    <a:pt x="48" y="5"/>
                    <a:pt x="51" y="4"/>
                  </a:cubicBezTo>
                  <a:cubicBezTo>
                    <a:pt x="53" y="3"/>
                    <a:pt x="58" y="3"/>
                    <a:pt x="60" y="5"/>
                  </a:cubicBezTo>
                  <a:cubicBezTo>
                    <a:pt x="62" y="6"/>
                    <a:pt x="63" y="12"/>
                    <a:pt x="65" y="14"/>
                  </a:cubicBezTo>
                  <a:cubicBezTo>
                    <a:pt x="69" y="16"/>
                    <a:pt x="78" y="19"/>
                    <a:pt x="83" y="17"/>
                  </a:cubicBezTo>
                  <a:cubicBezTo>
                    <a:pt x="86" y="16"/>
                    <a:pt x="89" y="10"/>
                    <a:pt x="92" y="7"/>
                  </a:cubicBezTo>
                  <a:cubicBezTo>
                    <a:pt x="94" y="6"/>
                    <a:pt x="98" y="2"/>
                    <a:pt x="101" y="1"/>
                  </a:cubicBezTo>
                  <a:cubicBezTo>
                    <a:pt x="103" y="0"/>
                    <a:pt x="108" y="2"/>
                    <a:pt x="110" y="2"/>
                  </a:cubicBezTo>
                  <a:cubicBezTo>
                    <a:pt x="112" y="2"/>
                    <a:pt x="117" y="1"/>
                    <a:pt x="118" y="2"/>
                  </a:cubicBezTo>
                  <a:cubicBezTo>
                    <a:pt x="121" y="3"/>
                    <a:pt x="126" y="6"/>
                    <a:pt x="127" y="9"/>
                  </a:cubicBezTo>
                  <a:cubicBezTo>
                    <a:pt x="128" y="11"/>
                    <a:pt x="124" y="17"/>
                    <a:pt x="125" y="20"/>
                  </a:cubicBezTo>
                  <a:cubicBezTo>
                    <a:pt x="125" y="22"/>
                    <a:pt x="129" y="27"/>
                    <a:pt x="132" y="27"/>
                  </a:cubicBezTo>
                  <a:cubicBezTo>
                    <a:pt x="135" y="28"/>
                    <a:pt x="140" y="20"/>
                    <a:pt x="144" y="20"/>
                  </a:cubicBezTo>
                  <a:cubicBezTo>
                    <a:pt x="147" y="19"/>
                    <a:pt x="152" y="21"/>
                    <a:pt x="154" y="22"/>
                  </a:cubicBezTo>
                  <a:cubicBezTo>
                    <a:pt x="157" y="24"/>
                    <a:pt x="161" y="30"/>
                    <a:pt x="163" y="31"/>
                  </a:cubicBezTo>
                  <a:cubicBezTo>
                    <a:pt x="167" y="32"/>
                    <a:pt x="175" y="29"/>
                    <a:pt x="178" y="29"/>
                  </a:cubicBezTo>
                  <a:cubicBezTo>
                    <a:pt x="181" y="30"/>
                    <a:pt x="187" y="33"/>
                    <a:pt x="189" y="34"/>
                  </a:cubicBezTo>
                  <a:cubicBezTo>
                    <a:pt x="191" y="36"/>
                    <a:pt x="194" y="40"/>
                    <a:pt x="196" y="41"/>
                  </a:cubicBezTo>
                  <a:cubicBezTo>
                    <a:pt x="201" y="43"/>
                    <a:pt x="211" y="43"/>
                    <a:pt x="215" y="42"/>
                  </a:cubicBezTo>
                  <a:cubicBezTo>
                    <a:pt x="219" y="41"/>
                    <a:pt x="225" y="35"/>
                    <a:pt x="229" y="34"/>
                  </a:cubicBezTo>
                  <a:cubicBezTo>
                    <a:pt x="232" y="33"/>
                    <a:pt x="239" y="34"/>
                    <a:pt x="243" y="35"/>
                  </a:cubicBezTo>
                  <a:cubicBezTo>
                    <a:pt x="247" y="36"/>
                    <a:pt x="254" y="41"/>
                    <a:pt x="258" y="41"/>
                  </a:cubicBezTo>
                  <a:cubicBezTo>
                    <a:pt x="261" y="41"/>
                    <a:pt x="267" y="36"/>
                    <a:pt x="270" y="35"/>
                  </a:cubicBezTo>
                  <a:cubicBezTo>
                    <a:pt x="275" y="34"/>
                    <a:pt x="284" y="32"/>
                    <a:pt x="288" y="32"/>
                  </a:cubicBezTo>
                  <a:cubicBezTo>
                    <a:pt x="292" y="31"/>
                    <a:pt x="300" y="31"/>
                    <a:pt x="304" y="30"/>
                  </a:cubicBezTo>
                  <a:cubicBezTo>
                    <a:pt x="306" y="29"/>
                    <a:pt x="310" y="27"/>
                    <a:pt x="313" y="25"/>
                  </a:cubicBezTo>
                  <a:cubicBezTo>
                    <a:pt x="314" y="25"/>
                    <a:pt x="315" y="25"/>
                    <a:pt x="315" y="25"/>
                  </a:cubicBezTo>
                  <a:cubicBezTo>
                    <a:pt x="318" y="26"/>
                    <a:pt x="323" y="25"/>
                    <a:pt x="325" y="25"/>
                  </a:cubicBezTo>
                  <a:cubicBezTo>
                    <a:pt x="328" y="25"/>
                    <a:pt x="333" y="25"/>
                    <a:pt x="335" y="26"/>
                  </a:cubicBezTo>
                  <a:cubicBezTo>
                    <a:pt x="337" y="27"/>
                    <a:pt x="339" y="30"/>
                    <a:pt x="341" y="30"/>
                  </a:cubicBezTo>
                  <a:cubicBezTo>
                    <a:pt x="343" y="32"/>
                    <a:pt x="348" y="33"/>
                    <a:pt x="351" y="34"/>
                  </a:cubicBezTo>
                  <a:cubicBezTo>
                    <a:pt x="353" y="35"/>
                    <a:pt x="356" y="39"/>
                    <a:pt x="358" y="40"/>
                  </a:cubicBezTo>
                  <a:cubicBezTo>
                    <a:pt x="360" y="41"/>
                    <a:pt x="365" y="43"/>
                    <a:pt x="368" y="43"/>
                  </a:cubicBezTo>
                  <a:cubicBezTo>
                    <a:pt x="369" y="44"/>
                    <a:pt x="372" y="43"/>
                    <a:pt x="373" y="42"/>
                  </a:cubicBezTo>
                  <a:cubicBezTo>
                    <a:pt x="375" y="41"/>
                    <a:pt x="378" y="38"/>
                    <a:pt x="380" y="36"/>
                  </a:cubicBezTo>
                  <a:cubicBezTo>
                    <a:pt x="381" y="34"/>
                    <a:pt x="382" y="30"/>
                    <a:pt x="383" y="29"/>
                  </a:cubicBezTo>
                  <a:cubicBezTo>
                    <a:pt x="385" y="27"/>
                    <a:pt x="390" y="26"/>
                    <a:pt x="393" y="26"/>
                  </a:cubicBezTo>
                  <a:cubicBezTo>
                    <a:pt x="395" y="27"/>
                    <a:pt x="397" y="30"/>
                    <a:pt x="398" y="30"/>
                  </a:cubicBezTo>
                  <a:cubicBezTo>
                    <a:pt x="400" y="31"/>
                    <a:pt x="403" y="33"/>
                    <a:pt x="405" y="33"/>
                  </a:cubicBezTo>
                  <a:cubicBezTo>
                    <a:pt x="407" y="33"/>
                    <a:pt x="412" y="32"/>
                    <a:pt x="414" y="31"/>
                  </a:cubicBezTo>
                  <a:cubicBezTo>
                    <a:pt x="415" y="29"/>
                    <a:pt x="416" y="25"/>
                    <a:pt x="418" y="24"/>
                  </a:cubicBezTo>
                  <a:cubicBezTo>
                    <a:pt x="420" y="23"/>
                    <a:pt x="424" y="23"/>
                    <a:pt x="425" y="23"/>
                  </a:cubicBezTo>
                  <a:cubicBezTo>
                    <a:pt x="428" y="22"/>
                    <a:pt x="433" y="21"/>
                    <a:pt x="435" y="22"/>
                  </a:cubicBezTo>
                  <a:cubicBezTo>
                    <a:pt x="439" y="22"/>
                    <a:pt x="446" y="26"/>
                    <a:pt x="450" y="28"/>
                  </a:cubicBezTo>
                  <a:cubicBezTo>
                    <a:pt x="452" y="29"/>
                    <a:pt x="455" y="32"/>
                    <a:pt x="456" y="34"/>
                  </a:cubicBezTo>
                  <a:cubicBezTo>
                    <a:pt x="458" y="35"/>
                    <a:pt x="461" y="39"/>
                    <a:pt x="462" y="41"/>
                  </a:cubicBezTo>
                  <a:cubicBezTo>
                    <a:pt x="464" y="43"/>
                    <a:pt x="468" y="46"/>
                    <a:pt x="469" y="49"/>
                  </a:cubicBezTo>
                  <a:cubicBezTo>
                    <a:pt x="470" y="50"/>
                    <a:pt x="470" y="51"/>
                    <a:pt x="471" y="53"/>
                  </a:cubicBezTo>
                  <a:cubicBezTo>
                    <a:pt x="470" y="54"/>
                    <a:pt x="470" y="54"/>
                    <a:pt x="469" y="55"/>
                  </a:cubicBezTo>
                  <a:cubicBezTo>
                    <a:pt x="469" y="55"/>
                    <a:pt x="469" y="56"/>
                    <a:pt x="469" y="57"/>
                  </a:cubicBezTo>
                  <a:cubicBezTo>
                    <a:pt x="469" y="58"/>
                    <a:pt x="471" y="61"/>
                    <a:pt x="470" y="62"/>
                  </a:cubicBezTo>
                  <a:cubicBezTo>
                    <a:pt x="470" y="63"/>
                    <a:pt x="469" y="64"/>
                    <a:pt x="468" y="64"/>
                  </a:cubicBezTo>
                  <a:cubicBezTo>
                    <a:pt x="467" y="64"/>
                    <a:pt x="466" y="64"/>
                    <a:pt x="466" y="64"/>
                  </a:cubicBezTo>
                  <a:cubicBezTo>
                    <a:pt x="465" y="63"/>
                    <a:pt x="465" y="62"/>
                    <a:pt x="464" y="61"/>
                  </a:cubicBezTo>
                  <a:cubicBezTo>
                    <a:pt x="463" y="61"/>
                    <a:pt x="461" y="61"/>
                    <a:pt x="461" y="61"/>
                  </a:cubicBezTo>
                  <a:cubicBezTo>
                    <a:pt x="460" y="62"/>
                    <a:pt x="458" y="64"/>
                    <a:pt x="458" y="65"/>
                  </a:cubicBezTo>
                  <a:cubicBezTo>
                    <a:pt x="458" y="66"/>
                    <a:pt x="460" y="69"/>
                    <a:pt x="461" y="69"/>
                  </a:cubicBezTo>
                  <a:cubicBezTo>
                    <a:pt x="462" y="69"/>
                    <a:pt x="465" y="67"/>
                    <a:pt x="466" y="68"/>
                  </a:cubicBezTo>
                  <a:cubicBezTo>
                    <a:pt x="467" y="68"/>
                    <a:pt x="468" y="70"/>
                    <a:pt x="468" y="70"/>
                  </a:cubicBezTo>
                  <a:cubicBezTo>
                    <a:pt x="468" y="72"/>
                    <a:pt x="466" y="74"/>
                    <a:pt x="466" y="76"/>
                  </a:cubicBezTo>
                  <a:cubicBezTo>
                    <a:pt x="465" y="78"/>
                    <a:pt x="467" y="83"/>
                    <a:pt x="467" y="85"/>
                  </a:cubicBezTo>
                  <a:cubicBezTo>
                    <a:pt x="467" y="87"/>
                    <a:pt x="467" y="90"/>
                    <a:pt x="467" y="91"/>
                  </a:cubicBezTo>
                  <a:cubicBezTo>
                    <a:pt x="468" y="92"/>
                    <a:pt x="469" y="94"/>
                    <a:pt x="469" y="96"/>
                  </a:cubicBezTo>
                  <a:cubicBezTo>
                    <a:pt x="469" y="97"/>
                    <a:pt x="468" y="99"/>
                    <a:pt x="467" y="99"/>
                  </a:cubicBezTo>
                  <a:cubicBezTo>
                    <a:pt x="466" y="100"/>
                    <a:pt x="465" y="99"/>
                    <a:pt x="465" y="99"/>
                  </a:cubicBezTo>
                  <a:cubicBezTo>
                    <a:pt x="464" y="98"/>
                    <a:pt x="463" y="94"/>
                    <a:pt x="461" y="95"/>
                  </a:cubicBezTo>
                  <a:cubicBezTo>
                    <a:pt x="460" y="95"/>
                    <a:pt x="461" y="97"/>
                    <a:pt x="460" y="97"/>
                  </a:cubicBezTo>
                  <a:cubicBezTo>
                    <a:pt x="459" y="98"/>
                    <a:pt x="457" y="97"/>
                    <a:pt x="457" y="96"/>
                  </a:cubicBezTo>
                  <a:cubicBezTo>
                    <a:pt x="456" y="95"/>
                    <a:pt x="456" y="93"/>
                    <a:pt x="457" y="93"/>
                  </a:cubicBezTo>
                  <a:cubicBezTo>
                    <a:pt x="457" y="92"/>
                    <a:pt x="458" y="91"/>
                    <a:pt x="458" y="90"/>
                  </a:cubicBezTo>
                  <a:cubicBezTo>
                    <a:pt x="458" y="89"/>
                    <a:pt x="457" y="88"/>
                    <a:pt x="456" y="88"/>
                  </a:cubicBezTo>
                  <a:cubicBezTo>
                    <a:pt x="456" y="87"/>
                    <a:pt x="454" y="88"/>
                    <a:pt x="453" y="88"/>
                  </a:cubicBezTo>
                  <a:cubicBezTo>
                    <a:pt x="452" y="89"/>
                    <a:pt x="454" y="92"/>
                    <a:pt x="453" y="93"/>
                  </a:cubicBezTo>
                  <a:cubicBezTo>
                    <a:pt x="453" y="94"/>
                    <a:pt x="451" y="94"/>
                    <a:pt x="450" y="94"/>
                  </a:cubicBezTo>
                  <a:cubicBezTo>
                    <a:pt x="449" y="94"/>
                    <a:pt x="448" y="93"/>
                    <a:pt x="447" y="93"/>
                  </a:cubicBezTo>
                  <a:cubicBezTo>
                    <a:pt x="446" y="93"/>
                    <a:pt x="444" y="94"/>
                    <a:pt x="443" y="95"/>
                  </a:cubicBezTo>
                  <a:cubicBezTo>
                    <a:pt x="442" y="97"/>
                    <a:pt x="442" y="101"/>
                    <a:pt x="443" y="103"/>
                  </a:cubicBezTo>
                  <a:cubicBezTo>
                    <a:pt x="443" y="104"/>
                    <a:pt x="445" y="107"/>
                    <a:pt x="446" y="109"/>
                  </a:cubicBezTo>
                  <a:cubicBezTo>
                    <a:pt x="447" y="110"/>
                    <a:pt x="449" y="112"/>
                    <a:pt x="450" y="111"/>
                  </a:cubicBezTo>
                  <a:cubicBezTo>
                    <a:pt x="451" y="111"/>
                    <a:pt x="452" y="110"/>
                    <a:pt x="452" y="109"/>
                  </a:cubicBezTo>
                  <a:cubicBezTo>
                    <a:pt x="452" y="109"/>
                    <a:pt x="451" y="107"/>
                    <a:pt x="451" y="106"/>
                  </a:cubicBezTo>
                  <a:cubicBezTo>
                    <a:pt x="452" y="106"/>
                    <a:pt x="453" y="105"/>
                    <a:pt x="454" y="105"/>
                  </a:cubicBezTo>
                  <a:cubicBezTo>
                    <a:pt x="455" y="106"/>
                    <a:pt x="454" y="108"/>
                    <a:pt x="454" y="109"/>
                  </a:cubicBezTo>
                  <a:cubicBezTo>
                    <a:pt x="455" y="109"/>
                    <a:pt x="456" y="109"/>
                    <a:pt x="457" y="109"/>
                  </a:cubicBezTo>
                  <a:cubicBezTo>
                    <a:pt x="459" y="109"/>
                    <a:pt x="461" y="107"/>
                    <a:pt x="462" y="106"/>
                  </a:cubicBezTo>
                  <a:cubicBezTo>
                    <a:pt x="463" y="106"/>
                    <a:pt x="466" y="106"/>
                    <a:pt x="467" y="105"/>
                  </a:cubicBezTo>
                  <a:cubicBezTo>
                    <a:pt x="467" y="105"/>
                    <a:pt x="468" y="103"/>
                    <a:pt x="468" y="102"/>
                  </a:cubicBezTo>
                  <a:cubicBezTo>
                    <a:pt x="469" y="102"/>
                    <a:pt x="471" y="100"/>
                    <a:pt x="472" y="101"/>
                  </a:cubicBezTo>
                  <a:cubicBezTo>
                    <a:pt x="473" y="101"/>
                    <a:pt x="474" y="104"/>
                    <a:pt x="474" y="105"/>
                  </a:cubicBezTo>
                  <a:cubicBezTo>
                    <a:pt x="475" y="107"/>
                    <a:pt x="475" y="110"/>
                    <a:pt x="475" y="111"/>
                  </a:cubicBezTo>
                  <a:cubicBezTo>
                    <a:pt x="475" y="113"/>
                    <a:pt x="474" y="116"/>
                    <a:pt x="474" y="118"/>
                  </a:cubicBezTo>
                  <a:cubicBezTo>
                    <a:pt x="473" y="120"/>
                    <a:pt x="474" y="125"/>
                    <a:pt x="474" y="127"/>
                  </a:cubicBezTo>
                  <a:cubicBezTo>
                    <a:pt x="475" y="131"/>
                    <a:pt x="478" y="138"/>
                    <a:pt x="479" y="142"/>
                  </a:cubicBezTo>
                  <a:cubicBezTo>
                    <a:pt x="480" y="146"/>
                    <a:pt x="482" y="153"/>
                    <a:pt x="483" y="157"/>
                  </a:cubicBezTo>
                  <a:cubicBezTo>
                    <a:pt x="484" y="161"/>
                    <a:pt x="486" y="169"/>
                    <a:pt x="487" y="172"/>
                  </a:cubicBezTo>
                  <a:cubicBezTo>
                    <a:pt x="488" y="175"/>
                    <a:pt x="491" y="180"/>
                    <a:pt x="492" y="182"/>
                  </a:cubicBezTo>
                  <a:cubicBezTo>
                    <a:pt x="494" y="185"/>
                    <a:pt x="499" y="190"/>
                    <a:pt x="501" y="193"/>
                  </a:cubicBezTo>
                  <a:cubicBezTo>
                    <a:pt x="503" y="195"/>
                    <a:pt x="506" y="199"/>
                    <a:pt x="507" y="201"/>
                  </a:cubicBezTo>
                  <a:cubicBezTo>
                    <a:pt x="509" y="204"/>
                    <a:pt x="512" y="211"/>
                    <a:pt x="515" y="214"/>
                  </a:cubicBezTo>
                  <a:cubicBezTo>
                    <a:pt x="517" y="216"/>
                    <a:pt x="522" y="219"/>
                    <a:pt x="524" y="221"/>
                  </a:cubicBezTo>
                  <a:cubicBezTo>
                    <a:pt x="527" y="224"/>
                    <a:pt x="532" y="231"/>
                    <a:pt x="535" y="233"/>
                  </a:cubicBezTo>
                  <a:cubicBezTo>
                    <a:pt x="537" y="235"/>
                    <a:pt x="541" y="237"/>
                    <a:pt x="544" y="238"/>
                  </a:cubicBezTo>
                  <a:cubicBezTo>
                    <a:pt x="545" y="239"/>
                    <a:pt x="547" y="239"/>
                    <a:pt x="549" y="239"/>
                  </a:cubicBezTo>
                  <a:cubicBezTo>
                    <a:pt x="550" y="239"/>
                    <a:pt x="552" y="240"/>
                    <a:pt x="554" y="240"/>
                  </a:cubicBezTo>
                  <a:cubicBezTo>
                    <a:pt x="553" y="242"/>
                    <a:pt x="553" y="244"/>
                    <a:pt x="553" y="246"/>
                  </a:cubicBezTo>
                  <a:cubicBezTo>
                    <a:pt x="553" y="248"/>
                    <a:pt x="555" y="253"/>
                    <a:pt x="554" y="255"/>
                  </a:cubicBezTo>
                  <a:cubicBezTo>
                    <a:pt x="554" y="257"/>
                    <a:pt x="553" y="261"/>
                    <a:pt x="552" y="262"/>
                  </a:cubicBezTo>
                  <a:cubicBezTo>
                    <a:pt x="550" y="264"/>
                    <a:pt x="546" y="265"/>
                    <a:pt x="544" y="266"/>
                  </a:cubicBezTo>
                  <a:cubicBezTo>
                    <a:pt x="543" y="267"/>
                    <a:pt x="542" y="271"/>
                    <a:pt x="541" y="272"/>
                  </a:cubicBezTo>
                  <a:cubicBezTo>
                    <a:pt x="539" y="273"/>
                    <a:pt x="536" y="277"/>
                    <a:pt x="533" y="277"/>
                  </a:cubicBezTo>
                  <a:cubicBezTo>
                    <a:pt x="531" y="277"/>
                    <a:pt x="527" y="273"/>
                    <a:pt x="526" y="271"/>
                  </a:cubicBezTo>
                  <a:cubicBezTo>
                    <a:pt x="526" y="270"/>
                    <a:pt x="527" y="266"/>
                    <a:pt x="526" y="264"/>
                  </a:cubicBezTo>
                  <a:cubicBezTo>
                    <a:pt x="526" y="263"/>
                    <a:pt x="526" y="261"/>
                    <a:pt x="525" y="260"/>
                  </a:cubicBezTo>
                  <a:cubicBezTo>
                    <a:pt x="524" y="258"/>
                    <a:pt x="519" y="259"/>
                    <a:pt x="517" y="257"/>
                  </a:cubicBezTo>
                  <a:cubicBezTo>
                    <a:pt x="516" y="256"/>
                    <a:pt x="516" y="253"/>
                    <a:pt x="515" y="252"/>
                  </a:cubicBezTo>
                  <a:cubicBezTo>
                    <a:pt x="515" y="251"/>
                    <a:pt x="514" y="251"/>
                    <a:pt x="514" y="251"/>
                  </a:cubicBezTo>
                  <a:cubicBezTo>
                    <a:pt x="513" y="250"/>
                    <a:pt x="512" y="249"/>
                    <a:pt x="512" y="248"/>
                  </a:cubicBezTo>
                  <a:cubicBezTo>
                    <a:pt x="512" y="246"/>
                    <a:pt x="515" y="243"/>
                    <a:pt x="514" y="241"/>
                  </a:cubicBezTo>
                  <a:cubicBezTo>
                    <a:pt x="513" y="239"/>
                    <a:pt x="508" y="241"/>
                    <a:pt x="506" y="241"/>
                  </a:cubicBezTo>
                  <a:cubicBezTo>
                    <a:pt x="504" y="241"/>
                    <a:pt x="501" y="242"/>
                    <a:pt x="500" y="243"/>
                  </a:cubicBezTo>
                  <a:cubicBezTo>
                    <a:pt x="499" y="244"/>
                    <a:pt x="497" y="247"/>
                    <a:pt x="496" y="248"/>
                  </a:cubicBezTo>
                  <a:cubicBezTo>
                    <a:pt x="495" y="248"/>
                    <a:pt x="495" y="248"/>
                    <a:pt x="495" y="248"/>
                  </a:cubicBezTo>
                  <a:cubicBezTo>
                    <a:pt x="493" y="249"/>
                    <a:pt x="488" y="250"/>
                    <a:pt x="486" y="250"/>
                  </a:cubicBezTo>
                  <a:cubicBezTo>
                    <a:pt x="484" y="250"/>
                    <a:pt x="482" y="247"/>
                    <a:pt x="481" y="248"/>
                  </a:cubicBezTo>
                  <a:cubicBezTo>
                    <a:pt x="480" y="249"/>
                    <a:pt x="481" y="252"/>
                    <a:pt x="480" y="253"/>
                  </a:cubicBezTo>
                  <a:cubicBezTo>
                    <a:pt x="480" y="254"/>
                    <a:pt x="479" y="257"/>
                    <a:pt x="478" y="258"/>
                  </a:cubicBezTo>
                  <a:cubicBezTo>
                    <a:pt x="477" y="259"/>
                    <a:pt x="473" y="259"/>
                    <a:pt x="472" y="258"/>
                  </a:cubicBezTo>
                  <a:cubicBezTo>
                    <a:pt x="471" y="257"/>
                    <a:pt x="472" y="255"/>
                    <a:pt x="472" y="254"/>
                  </a:cubicBezTo>
                  <a:cubicBezTo>
                    <a:pt x="471" y="252"/>
                    <a:pt x="469" y="249"/>
                    <a:pt x="467" y="249"/>
                  </a:cubicBezTo>
                  <a:cubicBezTo>
                    <a:pt x="466" y="249"/>
                    <a:pt x="464" y="252"/>
                    <a:pt x="463" y="253"/>
                  </a:cubicBezTo>
                  <a:cubicBezTo>
                    <a:pt x="462" y="256"/>
                    <a:pt x="461" y="260"/>
                    <a:pt x="461" y="262"/>
                  </a:cubicBezTo>
                  <a:cubicBezTo>
                    <a:pt x="461" y="264"/>
                    <a:pt x="463" y="268"/>
                    <a:pt x="463" y="270"/>
                  </a:cubicBezTo>
                  <a:cubicBezTo>
                    <a:pt x="464" y="272"/>
                    <a:pt x="463" y="275"/>
                    <a:pt x="463" y="277"/>
                  </a:cubicBezTo>
                  <a:cubicBezTo>
                    <a:pt x="462" y="279"/>
                    <a:pt x="460" y="282"/>
                    <a:pt x="460" y="284"/>
                  </a:cubicBezTo>
                  <a:cubicBezTo>
                    <a:pt x="459" y="285"/>
                    <a:pt x="459" y="288"/>
                    <a:pt x="459" y="290"/>
                  </a:cubicBezTo>
                  <a:cubicBezTo>
                    <a:pt x="458" y="289"/>
                    <a:pt x="457" y="289"/>
                    <a:pt x="456" y="289"/>
                  </a:cubicBezTo>
                  <a:cubicBezTo>
                    <a:pt x="455" y="289"/>
                    <a:pt x="454" y="292"/>
                    <a:pt x="453" y="292"/>
                  </a:cubicBezTo>
                  <a:cubicBezTo>
                    <a:pt x="451" y="293"/>
                    <a:pt x="448" y="294"/>
                    <a:pt x="446" y="293"/>
                  </a:cubicBezTo>
                  <a:cubicBezTo>
                    <a:pt x="445" y="293"/>
                    <a:pt x="442" y="291"/>
                    <a:pt x="441" y="291"/>
                  </a:cubicBezTo>
                  <a:cubicBezTo>
                    <a:pt x="439" y="290"/>
                    <a:pt x="436" y="290"/>
                    <a:pt x="434" y="289"/>
                  </a:cubicBezTo>
                  <a:cubicBezTo>
                    <a:pt x="433" y="288"/>
                    <a:pt x="434" y="283"/>
                    <a:pt x="432" y="282"/>
                  </a:cubicBezTo>
                  <a:cubicBezTo>
                    <a:pt x="431" y="280"/>
                    <a:pt x="426" y="280"/>
                    <a:pt x="423" y="280"/>
                  </a:cubicBezTo>
                  <a:cubicBezTo>
                    <a:pt x="422" y="280"/>
                    <a:pt x="418" y="281"/>
                    <a:pt x="417" y="281"/>
                  </a:cubicBezTo>
                  <a:cubicBezTo>
                    <a:pt x="415" y="282"/>
                    <a:pt x="412" y="282"/>
                    <a:pt x="410" y="281"/>
                  </a:cubicBezTo>
                  <a:cubicBezTo>
                    <a:pt x="409" y="280"/>
                    <a:pt x="405" y="278"/>
                    <a:pt x="404" y="276"/>
                  </a:cubicBezTo>
                  <a:cubicBezTo>
                    <a:pt x="403" y="274"/>
                    <a:pt x="401" y="268"/>
                    <a:pt x="400" y="266"/>
                  </a:cubicBezTo>
                  <a:cubicBezTo>
                    <a:pt x="399" y="264"/>
                    <a:pt x="396" y="260"/>
                    <a:pt x="395" y="259"/>
                  </a:cubicBezTo>
                  <a:cubicBezTo>
                    <a:pt x="393" y="257"/>
                    <a:pt x="389" y="255"/>
                    <a:pt x="387" y="254"/>
                  </a:cubicBezTo>
                  <a:cubicBezTo>
                    <a:pt x="386" y="253"/>
                    <a:pt x="384" y="250"/>
                    <a:pt x="384" y="249"/>
                  </a:cubicBezTo>
                  <a:cubicBezTo>
                    <a:pt x="383" y="247"/>
                    <a:pt x="383" y="245"/>
                    <a:pt x="384" y="244"/>
                  </a:cubicBezTo>
                  <a:cubicBezTo>
                    <a:pt x="385" y="243"/>
                    <a:pt x="388" y="243"/>
                    <a:pt x="389" y="242"/>
                  </a:cubicBezTo>
                  <a:cubicBezTo>
                    <a:pt x="390" y="241"/>
                    <a:pt x="390" y="237"/>
                    <a:pt x="391" y="235"/>
                  </a:cubicBezTo>
                  <a:cubicBezTo>
                    <a:pt x="392" y="233"/>
                    <a:pt x="394" y="230"/>
                    <a:pt x="395" y="228"/>
                  </a:cubicBezTo>
                  <a:cubicBezTo>
                    <a:pt x="396" y="227"/>
                    <a:pt x="399" y="226"/>
                    <a:pt x="399" y="225"/>
                  </a:cubicBezTo>
                  <a:cubicBezTo>
                    <a:pt x="400" y="224"/>
                    <a:pt x="400" y="222"/>
                    <a:pt x="399" y="221"/>
                  </a:cubicBezTo>
                  <a:cubicBezTo>
                    <a:pt x="399" y="220"/>
                    <a:pt x="397" y="218"/>
                    <a:pt x="396" y="217"/>
                  </a:cubicBezTo>
                  <a:cubicBezTo>
                    <a:pt x="395" y="217"/>
                    <a:pt x="393" y="216"/>
                    <a:pt x="392" y="216"/>
                  </a:cubicBezTo>
                  <a:cubicBezTo>
                    <a:pt x="391" y="216"/>
                    <a:pt x="389" y="217"/>
                    <a:pt x="388" y="217"/>
                  </a:cubicBezTo>
                  <a:cubicBezTo>
                    <a:pt x="387" y="218"/>
                    <a:pt x="387" y="221"/>
                    <a:pt x="386" y="221"/>
                  </a:cubicBezTo>
                  <a:cubicBezTo>
                    <a:pt x="385" y="222"/>
                    <a:pt x="382" y="221"/>
                    <a:pt x="380" y="220"/>
                  </a:cubicBezTo>
                  <a:cubicBezTo>
                    <a:pt x="379" y="218"/>
                    <a:pt x="379" y="214"/>
                    <a:pt x="378" y="213"/>
                  </a:cubicBezTo>
                  <a:cubicBezTo>
                    <a:pt x="377" y="211"/>
                    <a:pt x="374" y="208"/>
                    <a:pt x="373" y="207"/>
                  </a:cubicBezTo>
                  <a:cubicBezTo>
                    <a:pt x="371" y="206"/>
                    <a:pt x="368" y="206"/>
                    <a:pt x="366" y="206"/>
                  </a:cubicBezTo>
                  <a:cubicBezTo>
                    <a:pt x="364" y="206"/>
                    <a:pt x="361" y="206"/>
                    <a:pt x="360" y="205"/>
                  </a:cubicBezTo>
                  <a:cubicBezTo>
                    <a:pt x="358" y="205"/>
                    <a:pt x="355" y="203"/>
                    <a:pt x="354" y="202"/>
                  </a:cubicBezTo>
                  <a:cubicBezTo>
                    <a:pt x="354" y="200"/>
                    <a:pt x="356" y="197"/>
                    <a:pt x="355" y="196"/>
                  </a:cubicBezTo>
                  <a:cubicBezTo>
                    <a:pt x="355" y="195"/>
                    <a:pt x="352" y="193"/>
                    <a:pt x="351" y="193"/>
                  </a:cubicBezTo>
                  <a:cubicBezTo>
                    <a:pt x="349" y="192"/>
                    <a:pt x="343" y="193"/>
                    <a:pt x="341" y="195"/>
                  </a:cubicBezTo>
                  <a:cubicBezTo>
                    <a:pt x="340" y="196"/>
                    <a:pt x="339" y="199"/>
                    <a:pt x="338" y="200"/>
                  </a:cubicBezTo>
                  <a:cubicBezTo>
                    <a:pt x="337" y="201"/>
                    <a:pt x="332" y="200"/>
                    <a:pt x="331" y="201"/>
                  </a:cubicBezTo>
                  <a:cubicBezTo>
                    <a:pt x="329" y="201"/>
                    <a:pt x="326" y="202"/>
                    <a:pt x="324" y="203"/>
                  </a:cubicBezTo>
                  <a:cubicBezTo>
                    <a:pt x="324" y="204"/>
                    <a:pt x="324" y="207"/>
                    <a:pt x="323" y="208"/>
                  </a:cubicBezTo>
                  <a:cubicBezTo>
                    <a:pt x="323" y="209"/>
                    <a:pt x="320" y="210"/>
                    <a:pt x="319" y="210"/>
                  </a:cubicBezTo>
                  <a:cubicBezTo>
                    <a:pt x="318" y="211"/>
                    <a:pt x="317" y="214"/>
                    <a:pt x="317" y="216"/>
                  </a:cubicBezTo>
                  <a:cubicBezTo>
                    <a:pt x="317" y="217"/>
                    <a:pt x="320" y="220"/>
                    <a:pt x="320" y="221"/>
                  </a:cubicBezTo>
                  <a:cubicBezTo>
                    <a:pt x="320" y="222"/>
                    <a:pt x="318" y="225"/>
                    <a:pt x="317" y="225"/>
                  </a:cubicBezTo>
                  <a:cubicBezTo>
                    <a:pt x="315" y="226"/>
                    <a:pt x="312" y="224"/>
                    <a:pt x="310" y="224"/>
                  </a:cubicBezTo>
                  <a:cubicBezTo>
                    <a:pt x="308" y="224"/>
                    <a:pt x="304" y="224"/>
                    <a:pt x="302" y="224"/>
                  </a:cubicBezTo>
                  <a:cubicBezTo>
                    <a:pt x="300" y="224"/>
                    <a:pt x="297" y="225"/>
                    <a:pt x="295" y="225"/>
                  </a:cubicBezTo>
                  <a:cubicBezTo>
                    <a:pt x="293" y="225"/>
                    <a:pt x="290" y="223"/>
                    <a:pt x="289" y="222"/>
                  </a:cubicBezTo>
                  <a:cubicBezTo>
                    <a:pt x="288" y="221"/>
                    <a:pt x="286" y="218"/>
                    <a:pt x="284" y="217"/>
                  </a:cubicBezTo>
                  <a:cubicBezTo>
                    <a:pt x="283" y="216"/>
                    <a:pt x="281" y="215"/>
                    <a:pt x="279" y="214"/>
                  </a:cubicBezTo>
                  <a:cubicBezTo>
                    <a:pt x="278" y="214"/>
                    <a:pt x="275" y="215"/>
                    <a:pt x="274" y="216"/>
                  </a:cubicBezTo>
                  <a:cubicBezTo>
                    <a:pt x="273" y="217"/>
                    <a:pt x="273" y="221"/>
                    <a:pt x="271" y="222"/>
                  </a:cubicBezTo>
                  <a:cubicBezTo>
                    <a:pt x="270" y="223"/>
                    <a:pt x="268" y="225"/>
                    <a:pt x="266" y="225"/>
                  </a:cubicBezTo>
                  <a:cubicBezTo>
                    <a:pt x="265" y="225"/>
                    <a:pt x="261" y="224"/>
                    <a:pt x="259" y="223"/>
                  </a:cubicBezTo>
                  <a:cubicBezTo>
                    <a:pt x="256" y="222"/>
                    <a:pt x="252" y="216"/>
                    <a:pt x="250" y="214"/>
                  </a:cubicBezTo>
                  <a:cubicBezTo>
                    <a:pt x="248" y="213"/>
                    <a:pt x="244" y="211"/>
                    <a:pt x="242" y="210"/>
                  </a:cubicBezTo>
                  <a:cubicBezTo>
                    <a:pt x="240" y="210"/>
                    <a:pt x="236" y="211"/>
                    <a:pt x="234" y="211"/>
                  </a:cubicBezTo>
                  <a:cubicBezTo>
                    <a:pt x="233" y="212"/>
                    <a:pt x="231" y="215"/>
                    <a:pt x="230" y="216"/>
                  </a:cubicBezTo>
                  <a:cubicBezTo>
                    <a:pt x="228" y="217"/>
                    <a:pt x="224" y="218"/>
                    <a:pt x="222" y="218"/>
                  </a:cubicBezTo>
                  <a:cubicBezTo>
                    <a:pt x="219" y="218"/>
                    <a:pt x="215" y="214"/>
                    <a:pt x="213" y="213"/>
                  </a:cubicBezTo>
                  <a:cubicBezTo>
                    <a:pt x="211" y="212"/>
                    <a:pt x="207" y="212"/>
                    <a:pt x="206" y="211"/>
                  </a:cubicBezTo>
                  <a:cubicBezTo>
                    <a:pt x="203" y="209"/>
                    <a:pt x="202" y="204"/>
                    <a:pt x="200" y="202"/>
                  </a:cubicBezTo>
                  <a:cubicBezTo>
                    <a:pt x="198" y="200"/>
                    <a:pt x="193" y="197"/>
                    <a:pt x="190" y="196"/>
                  </a:cubicBezTo>
                  <a:cubicBezTo>
                    <a:pt x="188" y="195"/>
                    <a:pt x="183" y="194"/>
                    <a:pt x="182" y="193"/>
                  </a:cubicBezTo>
                  <a:cubicBezTo>
                    <a:pt x="180" y="192"/>
                    <a:pt x="180" y="188"/>
                    <a:pt x="179" y="187"/>
                  </a:cubicBezTo>
                  <a:cubicBezTo>
                    <a:pt x="178" y="186"/>
                    <a:pt x="177" y="182"/>
                    <a:pt x="175" y="182"/>
                  </a:cubicBezTo>
                  <a:cubicBezTo>
                    <a:pt x="175" y="182"/>
                    <a:pt x="174" y="184"/>
                    <a:pt x="174" y="185"/>
                  </a:cubicBezTo>
                  <a:cubicBezTo>
                    <a:pt x="174" y="186"/>
                    <a:pt x="175" y="188"/>
                    <a:pt x="175" y="188"/>
                  </a:cubicBezTo>
                  <a:cubicBezTo>
                    <a:pt x="175" y="190"/>
                    <a:pt x="174" y="195"/>
                    <a:pt x="172" y="195"/>
                  </a:cubicBezTo>
                  <a:cubicBezTo>
                    <a:pt x="171" y="196"/>
                    <a:pt x="168" y="194"/>
                    <a:pt x="167" y="192"/>
                  </a:cubicBezTo>
                  <a:cubicBezTo>
                    <a:pt x="165" y="191"/>
                    <a:pt x="165" y="187"/>
                    <a:pt x="164" y="186"/>
                  </a:cubicBezTo>
                  <a:cubicBezTo>
                    <a:pt x="163" y="183"/>
                    <a:pt x="160" y="179"/>
                    <a:pt x="158" y="177"/>
                  </a:cubicBezTo>
                  <a:cubicBezTo>
                    <a:pt x="156" y="176"/>
                    <a:pt x="152" y="174"/>
                    <a:pt x="150" y="173"/>
                  </a:cubicBezTo>
                  <a:cubicBezTo>
                    <a:pt x="147" y="172"/>
                    <a:pt x="142" y="173"/>
                    <a:pt x="139" y="172"/>
                  </a:cubicBezTo>
                  <a:cubicBezTo>
                    <a:pt x="136" y="172"/>
                    <a:pt x="131" y="170"/>
                    <a:pt x="129" y="168"/>
                  </a:cubicBezTo>
                  <a:cubicBezTo>
                    <a:pt x="128" y="167"/>
                    <a:pt x="127" y="165"/>
                    <a:pt x="126" y="164"/>
                  </a:cubicBezTo>
                  <a:cubicBezTo>
                    <a:pt x="126" y="162"/>
                    <a:pt x="127" y="157"/>
                    <a:pt x="126" y="155"/>
                  </a:cubicBezTo>
                  <a:cubicBezTo>
                    <a:pt x="126" y="154"/>
                    <a:pt x="124" y="152"/>
                    <a:pt x="123" y="151"/>
                  </a:cubicBezTo>
                  <a:cubicBezTo>
                    <a:pt x="121" y="151"/>
                    <a:pt x="118" y="152"/>
                    <a:pt x="117" y="152"/>
                  </a:cubicBezTo>
                  <a:cubicBezTo>
                    <a:pt x="115" y="151"/>
                    <a:pt x="111" y="151"/>
                    <a:pt x="110" y="150"/>
                  </a:cubicBezTo>
                  <a:cubicBezTo>
                    <a:pt x="109" y="149"/>
                    <a:pt x="107" y="147"/>
                    <a:pt x="106" y="147"/>
                  </a:cubicBezTo>
                  <a:cubicBezTo>
                    <a:pt x="104" y="146"/>
                    <a:pt x="100" y="146"/>
                    <a:pt x="99" y="147"/>
                  </a:cubicBezTo>
                  <a:cubicBezTo>
                    <a:pt x="97" y="148"/>
                    <a:pt x="94" y="151"/>
                    <a:pt x="93" y="152"/>
                  </a:cubicBezTo>
                  <a:cubicBezTo>
                    <a:pt x="92" y="154"/>
                    <a:pt x="92" y="157"/>
                    <a:pt x="91" y="159"/>
                  </a:cubicBezTo>
                  <a:cubicBezTo>
                    <a:pt x="91" y="160"/>
                    <a:pt x="89" y="161"/>
                    <a:pt x="89" y="162"/>
                  </a:cubicBezTo>
                  <a:cubicBezTo>
                    <a:pt x="88" y="163"/>
                    <a:pt x="85" y="165"/>
                    <a:pt x="84" y="165"/>
                  </a:cubicBezTo>
                  <a:cubicBezTo>
                    <a:pt x="82" y="166"/>
                    <a:pt x="79" y="166"/>
                    <a:pt x="77" y="166"/>
                  </a:cubicBezTo>
                  <a:cubicBezTo>
                    <a:pt x="77" y="166"/>
                    <a:pt x="77" y="166"/>
                    <a:pt x="77" y="166"/>
                  </a:cubicBezTo>
                  <a:cubicBezTo>
                    <a:pt x="76" y="165"/>
                    <a:pt x="75" y="164"/>
                    <a:pt x="75" y="163"/>
                  </a:cubicBezTo>
                  <a:cubicBezTo>
                    <a:pt x="73" y="161"/>
                    <a:pt x="71" y="156"/>
                    <a:pt x="69" y="155"/>
                  </a:cubicBezTo>
                  <a:cubicBezTo>
                    <a:pt x="68" y="154"/>
                    <a:pt x="65" y="154"/>
                    <a:pt x="63" y="154"/>
                  </a:cubicBezTo>
                  <a:cubicBezTo>
                    <a:pt x="62" y="154"/>
                    <a:pt x="59" y="154"/>
                    <a:pt x="57" y="154"/>
                  </a:cubicBezTo>
                  <a:cubicBezTo>
                    <a:pt x="55" y="155"/>
                    <a:pt x="52" y="158"/>
                    <a:pt x="50" y="158"/>
                  </a:cubicBezTo>
                  <a:cubicBezTo>
                    <a:pt x="49" y="159"/>
                    <a:pt x="46" y="160"/>
                    <a:pt x="45" y="160"/>
                  </a:cubicBezTo>
                  <a:cubicBezTo>
                    <a:pt x="44" y="159"/>
                    <a:pt x="44" y="156"/>
                    <a:pt x="44" y="155"/>
                  </a:cubicBezTo>
                  <a:cubicBezTo>
                    <a:pt x="44" y="154"/>
                    <a:pt x="47" y="151"/>
                    <a:pt x="48" y="150"/>
                  </a:cubicBezTo>
                  <a:cubicBezTo>
                    <a:pt x="48" y="148"/>
                    <a:pt x="49" y="144"/>
                    <a:pt x="49" y="143"/>
                  </a:cubicBezTo>
                  <a:cubicBezTo>
                    <a:pt x="49" y="140"/>
                    <a:pt x="48" y="135"/>
                    <a:pt x="47" y="133"/>
                  </a:cubicBezTo>
                  <a:cubicBezTo>
                    <a:pt x="46" y="130"/>
                    <a:pt x="42" y="126"/>
                    <a:pt x="40" y="123"/>
                  </a:cubicBezTo>
                  <a:cubicBezTo>
                    <a:pt x="39" y="122"/>
                    <a:pt x="37" y="120"/>
                    <a:pt x="36" y="119"/>
                  </a:cubicBezTo>
                  <a:cubicBezTo>
                    <a:pt x="34" y="119"/>
                    <a:pt x="31" y="119"/>
                    <a:pt x="29" y="120"/>
                  </a:cubicBezTo>
                  <a:cubicBezTo>
                    <a:pt x="28" y="120"/>
                    <a:pt x="25" y="122"/>
                    <a:pt x="23" y="123"/>
                  </a:cubicBezTo>
                  <a:cubicBezTo>
                    <a:pt x="21" y="123"/>
                    <a:pt x="18" y="121"/>
                    <a:pt x="17" y="120"/>
                  </a:cubicBezTo>
                  <a:cubicBezTo>
                    <a:pt x="16" y="120"/>
                    <a:pt x="13" y="118"/>
                    <a:pt x="11" y="117"/>
                  </a:cubicBezTo>
                  <a:cubicBezTo>
                    <a:pt x="9" y="117"/>
                    <a:pt x="5" y="117"/>
                    <a:pt x="4" y="117"/>
                  </a:cubicBezTo>
                  <a:cubicBezTo>
                    <a:pt x="3" y="117"/>
                    <a:pt x="1" y="118"/>
                    <a:pt x="0" y="118"/>
                  </a:cubicBezTo>
                  <a:cubicBezTo>
                    <a:pt x="1" y="115"/>
                    <a:pt x="4" y="112"/>
                    <a:pt x="5" y="110"/>
                  </a:cubicBezTo>
                  <a:cubicBezTo>
                    <a:pt x="6" y="109"/>
                    <a:pt x="7" y="107"/>
                    <a:pt x="8" y="10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6575425" y="2093913"/>
              <a:ext cx="504825" cy="504825"/>
            </a:xfrm>
            <a:custGeom>
              <a:avLst/>
              <a:gdLst/>
              <a:ahLst/>
              <a:cxnLst>
                <a:cxn ang="0">
                  <a:pos x="282" y="231"/>
                </a:cxn>
                <a:cxn ang="0">
                  <a:pos x="267" y="235"/>
                </a:cxn>
                <a:cxn ang="0">
                  <a:pos x="255" y="239"/>
                </a:cxn>
                <a:cxn ang="0">
                  <a:pos x="252" y="253"/>
                </a:cxn>
                <a:cxn ang="0">
                  <a:pos x="240" y="257"/>
                </a:cxn>
                <a:cxn ang="0">
                  <a:pos x="226" y="255"/>
                </a:cxn>
                <a:cxn ang="0">
                  <a:pos x="222" y="267"/>
                </a:cxn>
                <a:cxn ang="0">
                  <a:pos x="210" y="279"/>
                </a:cxn>
                <a:cxn ang="0">
                  <a:pos x="200" y="286"/>
                </a:cxn>
                <a:cxn ang="0">
                  <a:pos x="188" y="275"/>
                </a:cxn>
                <a:cxn ang="0">
                  <a:pos x="177" y="275"/>
                </a:cxn>
                <a:cxn ang="0">
                  <a:pos x="175" y="262"/>
                </a:cxn>
                <a:cxn ang="0">
                  <a:pos x="176" y="249"/>
                </a:cxn>
                <a:cxn ang="0">
                  <a:pos x="167" y="247"/>
                </a:cxn>
                <a:cxn ang="0">
                  <a:pos x="157" y="242"/>
                </a:cxn>
                <a:cxn ang="0">
                  <a:pos x="146" y="231"/>
                </a:cxn>
                <a:cxn ang="0">
                  <a:pos x="138" y="238"/>
                </a:cxn>
                <a:cxn ang="0">
                  <a:pos x="125" y="219"/>
                </a:cxn>
                <a:cxn ang="0">
                  <a:pos x="125" y="197"/>
                </a:cxn>
                <a:cxn ang="0">
                  <a:pos x="117" y="181"/>
                </a:cxn>
                <a:cxn ang="0">
                  <a:pos x="114" y="162"/>
                </a:cxn>
                <a:cxn ang="0">
                  <a:pos x="104" y="139"/>
                </a:cxn>
                <a:cxn ang="0">
                  <a:pos x="100" y="127"/>
                </a:cxn>
                <a:cxn ang="0">
                  <a:pos x="98" y="113"/>
                </a:cxn>
                <a:cxn ang="0">
                  <a:pos x="83" y="121"/>
                </a:cxn>
                <a:cxn ang="0">
                  <a:pos x="67" y="106"/>
                </a:cxn>
                <a:cxn ang="0">
                  <a:pos x="56" y="97"/>
                </a:cxn>
                <a:cxn ang="0">
                  <a:pos x="41" y="104"/>
                </a:cxn>
                <a:cxn ang="0">
                  <a:pos x="40" y="89"/>
                </a:cxn>
                <a:cxn ang="0">
                  <a:pos x="28" y="82"/>
                </a:cxn>
                <a:cxn ang="0">
                  <a:pos x="16" y="85"/>
                </a:cxn>
                <a:cxn ang="0">
                  <a:pos x="17" y="71"/>
                </a:cxn>
                <a:cxn ang="0">
                  <a:pos x="28" y="62"/>
                </a:cxn>
                <a:cxn ang="0">
                  <a:pos x="24" y="52"/>
                </a:cxn>
                <a:cxn ang="0">
                  <a:pos x="10" y="48"/>
                </a:cxn>
                <a:cxn ang="0">
                  <a:pos x="0" y="50"/>
                </a:cxn>
                <a:cxn ang="0">
                  <a:pos x="4" y="30"/>
                </a:cxn>
                <a:cxn ang="0">
                  <a:pos x="8" y="9"/>
                </a:cxn>
                <a:cxn ang="0">
                  <a:pos x="19" y="18"/>
                </a:cxn>
                <a:cxn ang="0">
                  <a:pos x="27" y="10"/>
                </a:cxn>
                <a:cxn ang="0">
                  <a:pos x="35" y="13"/>
                </a:cxn>
                <a:cxn ang="0">
                  <a:pos x="46" y="19"/>
                </a:cxn>
                <a:cxn ang="0">
                  <a:pos x="55" y="13"/>
                </a:cxn>
                <a:cxn ang="0">
                  <a:pos x="58" y="17"/>
                </a:cxn>
                <a:cxn ang="0">
                  <a:pos x="67" y="31"/>
                </a:cxn>
                <a:cxn ang="0">
                  <a:pos x="85" y="26"/>
                </a:cxn>
                <a:cxn ang="0">
                  <a:pos x="94" y="6"/>
                </a:cxn>
                <a:cxn ang="0">
                  <a:pos x="109" y="4"/>
                </a:cxn>
                <a:cxn ang="0">
                  <a:pos x="149" y="34"/>
                </a:cxn>
                <a:cxn ang="0">
                  <a:pos x="172" y="53"/>
                </a:cxn>
                <a:cxn ang="0">
                  <a:pos x="195" y="68"/>
                </a:cxn>
                <a:cxn ang="0">
                  <a:pos x="215" y="69"/>
                </a:cxn>
                <a:cxn ang="0">
                  <a:pos x="226" y="80"/>
                </a:cxn>
                <a:cxn ang="0">
                  <a:pos x="232" y="97"/>
                </a:cxn>
                <a:cxn ang="0">
                  <a:pos x="247" y="129"/>
                </a:cxn>
                <a:cxn ang="0">
                  <a:pos x="268" y="175"/>
                </a:cxn>
                <a:cxn ang="0">
                  <a:pos x="276" y="207"/>
                </a:cxn>
              </a:cxnLst>
              <a:rect l="0" t="0" r="r" b="b"/>
              <a:pathLst>
                <a:path w="286" h="286">
                  <a:moveTo>
                    <a:pt x="284" y="224"/>
                  </a:moveTo>
                  <a:cubicBezTo>
                    <a:pt x="285" y="226"/>
                    <a:pt x="285" y="227"/>
                    <a:pt x="286" y="229"/>
                  </a:cubicBezTo>
                  <a:cubicBezTo>
                    <a:pt x="284" y="230"/>
                    <a:pt x="283" y="231"/>
                    <a:pt x="282" y="231"/>
                  </a:cubicBezTo>
                  <a:cubicBezTo>
                    <a:pt x="281" y="232"/>
                    <a:pt x="278" y="231"/>
                    <a:pt x="277" y="231"/>
                  </a:cubicBezTo>
                  <a:cubicBezTo>
                    <a:pt x="275" y="232"/>
                    <a:pt x="272" y="231"/>
                    <a:pt x="271" y="232"/>
                  </a:cubicBezTo>
                  <a:cubicBezTo>
                    <a:pt x="270" y="232"/>
                    <a:pt x="268" y="234"/>
                    <a:pt x="267" y="235"/>
                  </a:cubicBezTo>
                  <a:cubicBezTo>
                    <a:pt x="266" y="236"/>
                    <a:pt x="265" y="236"/>
                    <a:pt x="264" y="237"/>
                  </a:cubicBezTo>
                  <a:cubicBezTo>
                    <a:pt x="263" y="237"/>
                    <a:pt x="260" y="237"/>
                    <a:pt x="259" y="237"/>
                  </a:cubicBezTo>
                  <a:cubicBezTo>
                    <a:pt x="258" y="237"/>
                    <a:pt x="256" y="238"/>
                    <a:pt x="255" y="239"/>
                  </a:cubicBezTo>
                  <a:cubicBezTo>
                    <a:pt x="254" y="241"/>
                    <a:pt x="255" y="244"/>
                    <a:pt x="254" y="245"/>
                  </a:cubicBezTo>
                  <a:cubicBezTo>
                    <a:pt x="254" y="246"/>
                    <a:pt x="252" y="247"/>
                    <a:pt x="252" y="248"/>
                  </a:cubicBezTo>
                  <a:cubicBezTo>
                    <a:pt x="252" y="249"/>
                    <a:pt x="252" y="252"/>
                    <a:pt x="252" y="253"/>
                  </a:cubicBezTo>
                  <a:cubicBezTo>
                    <a:pt x="251" y="254"/>
                    <a:pt x="250" y="255"/>
                    <a:pt x="250" y="256"/>
                  </a:cubicBezTo>
                  <a:cubicBezTo>
                    <a:pt x="249" y="257"/>
                    <a:pt x="246" y="257"/>
                    <a:pt x="245" y="257"/>
                  </a:cubicBezTo>
                  <a:cubicBezTo>
                    <a:pt x="244" y="257"/>
                    <a:pt x="241" y="257"/>
                    <a:pt x="240" y="257"/>
                  </a:cubicBezTo>
                  <a:cubicBezTo>
                    <a:pt x="239" y="256"/>
                    <a:pt x="237" y="255"/>
                    <a:pt x="236" y="254"/>
                  </a:cubicBezTo>
                  <a:cubicBezTo>
                    <a:pt x="235" y="254"/>
                    <a:pt x="232" y="253"/>
                    <a:pt x="230" y="253"/>
                  </a:cubicBezTo>
                  <a:cubicBezTo>
                    <a:pt x="229" y="253"/>
                    <a:pt x="227" y="254"/>
                    <a:pt x="226" y="255"/>
                  </a:cubicBezTo>
                  <a:cubicBezTo>
                    <a:pt x="225" y="256"/>
                    <a:pt x="224" y="258"/>
                    <a:pt x="224" y="260"/>
                  </a:cubicBezTo>
                  <a:cubicBezTo>
                    <a:pt x="223" y="260"/>
                    <a:pt x="222" y="261"/>
                    <a:pt x="222" y="262"/>
                  </a:cubicBezTo>
                  <a:cubicBezTo>
                    <a:pt x="222" y="263"/>
                    <a:pt x="222" y="266"/>
                    <a:pt x="222" y="267"/>
                  </a:cubicBezTo>
                  <a:cubicBezTo>
                    <a:pt x="222" y="269"/>
                    <a:pt x="221" y="272"/>
                    <a:pt x="220" y="273"/>
                  </a:cubicBezTo>
                  <a:cubicBezTo>
                    <a:pt x="219" y="274"/>
                    <a:pt x="216" y="276"/>
                    <a:pt x="215" y="276"/>
                  </a:cubicBezTo>
                  <a:cubicBezTo>
                    <a:pt x="214" y="277"/>
                    <a:pt x="211" y="278"/>
                    <a:pt x="210" y="279"/>
                  </a:cubicBezTo>
                  <a:cubicBezTo>
                    <a:pt x="209" y="280"/>
                    <a:pt x="208" y="282"/>
                    <a:pt x="207" y="283"/>
                  </a:cubicBezTo>
                  <a:cubicBezTo>
                    <a:pt x="207" y="284"/>
                    <a:pt x="204" y="284"/>
                    <a:pt x="203" y="285"/>
                  </a:cubicBezTo>
                  <a:cubicBezTo>
                    <a:pt x="202" y="285"/>
                    <a:pt x="201" y="286"/>
                    <a:pt x="200" y="286"/>
                  </a:cubicBezTo>
                  <a:cubicBezTo>
                    <a:pt x="199" y="286"/>
                    <a:pt x="196" y="285"/>
                    <a:pt x="195" y="284"/>
                  </a:cubicBezTo>
                  <a:cubicBezTo>
                    <a:pt x="194" y="283"/>
                    <a:pt x="194" y="280"/>
                    <a:pt x="193" y="279"/>
                  </a:cubicBezTo>
                  <a:cubicBezTo>
                    <a:pt x="192" y="278"/>
                    <a:pt x="189" y="276"/>
                    <a:pt x="188" y="275"/>
                  </a:cubicBezTo>
                  <a:cubicBezTo>
                    <a:pt x="187" y="275"/>
                    <a:pt x="186" y="274"/>
                    <a:pt x="185" y="273"/>
                  </a:cubicBezTo>
                  <a:cubicBezTo>
                    <a:pt x="183" y="273"/>
                    <a:pt x="181" y="275"/>
                    <a:pt x="179" y="275"/>
                  </a:cubicBezTo>
                  <a:cubicBezTo>
                    <a:pt x="179" y="275"/>
                    <a:pt x="178" y="275"/>
                    <a:pt x="177" y="275"/>
                  </a:cubicBezTo>
                  <a:cubicBezTo>
                    <a:pt x="177" y="274"/>
                    <a:pt x="177" y="273"/>
                    <a:pt x="176" y="272"/>
                  </a:cubicBezTo>
                  <a:cubicBezTo>
                    <a:pt x="176" y="271"/>
                    <a:pt x="175" y="268"/>
                    <a:pt x="175" y="267"/>
                  </a:cubicBezTo>
                  <a:cubicBezTo>
                    <a:pt x="175" y="266"/>
                    <a:pt x="175" y="263"/>
                    <a:pt x="175" y="262"/>
                  </a:cubicBezTo>
                  <a:cubicBezTo>
                    <a:pt x="176" y="262"/>
                    <a:pt x="177" y="261"/>
                    <a:pt x="177" y="260"/>
                  </a:cubicBezTo>
                  <a:cubicBezTo>
                    <a:pt x="178" y="259"/>
                    <a:pt x="180" y="255"/>
                    <a:pt x="180" y="254"/>
                  </a:cubicBezTo>
                  <a:cubicBezTo>
                    <a:pt x="180" y="252"/>
                    <a:pt x="177" y="251"/>
                    <a:pt x="176" y="249"/>
                  </a:cubicBezTo>
                  <a:cubicBezTo>
                    <a:pt x="175" y="248"/>
                    <a:pt x="177" y="245"/>
                    <a:pt x="176" y="244"/>
                  </a:cubicBezTo>
                  <a:cubicBezTo>
                    <a:pt x="175" y="243"/>
                    <a:pt x="172" y="243"/>
                    <a:pt x="171" y="243"/>
                  </a:cubicBezTo>
                  <a:cubicBezTo>
                    <a:pt x="170" y="243"/>
                    <a:pt x="168" y="246"/>
                    <a:pt x="167" y="247"/>
                  </a:cubicBezTo>
                  <a:cubicBezTo>
                    <a:pt x="166" y="248"/>
                    <a:pt x="166" y="249"/>
                    <a:pt x="165" y="250"/>
                  </a:cubicBezTo>
                  <a:cubicBezTo>
                    <a:pt x="164" y="250"/>
                    <a:pt x="160" y="249"/>
                    <a:pt x="159" y="248"/>
                  </a:cubicBezTo>
                  <a:cubicBezTo>
                    <a:pt x="158" y="247"/>
                    <a:pt x="157" y="243"/>
                    <a:pt x="157" y="242"/>
                  </a:cubicBezTo>
                  <a:cubicBezTo>
                    <a:pt x="156" y="240"/>
                    <a:pt x="156" y="237"/>
                    <a:pt x="155" y="236"/>
                  </a:cubicBezTo>
                  <a:cubicBezTo>
                    <a:pt x="155" y="235"/>
                    <a:pt x="153" y="234"/>
                    <a:pt x="152" y="233"/>
                  </a:cubicBezTo>
                  <a:cubicBezTo>
                    <a:pt x="151" y="232"/>
                    <a:pt x="148" y="231"/>
                    <a:pt x="146" y="231"/>
                  </a:cubicBezTo>
                  <a:cubicBezTo>
                    <a:pt x="145" y="231"/>
                    <a:pt x="144" y="232"/>
                    <a:pt x="143" y="232"/>
                  </a:cubicBezTo>
                  <a:cubicBezTo>
                    <a:pt x="142" y="233"/>
                    <a:pt x="142" y="236"/>
                    <a:pt x="141" y="237"/>
                  </a:cubicBezTo>
                  <a:cubicBezTo>
                    <a:pt x="141" y="238"/>
                    <a:pt x="139" y="239"/>
                    <a:pt x="138" y="238"/>
                  </a:cubicBezTo>
                  <a:cubicBezTo>
                    <a:pt x="136" y="238"/>
                    <a:pt x="133" y="235"/>
                    <a:pt x="132" y="234"/>
                  </a:cubicBezTo>
                  <a:cubicBezTo>
                    <a:pt x="131" y="232"/>
                    <a:pt x="130" y="228"/>
                    <a:pt x="129" y="226"/>
                  </a:cubicBezTo>
                  <a:cubicBezTo>
                    <a:pt x="128" y="224"/>
                    <a:pt x="126" y="221"/>
                    <a:pt x="125" y="219"/>
                  </a:cubicBezTo>
                  <a:cubicBezTo>
                    <a:pt x="125" y="217"/>
                    <a:pt x="124" y="212"/>
                    <a:pt x="124" y="209"/>
                  </a:cubicBezTo>
                  <a:cubicBezTo>
                    <a:pt x="125" y="207"/>
                    <a:pt x="126" y="204"/>
                    <a:pt x="126" y="202"/>
                  </a:cubicBezTo>
                  <a:cubicBezTo>
                    <a:pt x="126" y="201"/>
                    <a:pt x="125" y="199"/>
                    <a:pt x="125" y="197"/>
                  </a:cubicBezTo>
                  <a:cubicBezTo>
                    <a:pt x="124" y="196"/>
                    <a:pt x="123" y="194"/>
                    <a:pt x="122" y="193"/>
                  </a:cubicBezTo>
                  <a:cubicBezTo>
                    <a:pt x="121" y="192"/>
                    <a:pt x="118" y="190"/>
                    <a:pt x="117" y="188"/>
                  </a:cubicBezTo>
                  <a:cubicBezTo>
                    <a:pt x="117" y="186"/>
                    <a:pt x="117" y="183"/>
                    <a:pt x="117" y="181"/>
                  </a:cubicBezTo>
                  <a:cubicBezTo>
                    <a:pt x="117" y="179"/>
                    <a:pt x="119" y="176"/>
                    <a:pt x="119" y="175"/>
                  </a:cubicBezTo>
                  <a:cubicBezTo>
                    <a:pt x="119" y="173"/>
                    <a:pt x="120" y="170"/>
                    <a:pt x="119" y="168"/>
                  </a:cubicBezTo>
                  <a:cubicBezTo>
                    <a:pt x="119" y="166"/>
                    <a:pt x="116" y="163"/>
                    <a:pt x="114" y="162"/>
                  </a:cubicBezTo>
                  <a:cubicBezTo>
                    <a:pt x="113" y="161"/>
                    <a:pt x="110" y="159"/>
                    <a:pt x="109" y="158"/>
                  </a:cubicBezTo>
                  <a:cubicBezTo>
                    <a:pt x="108" y="156"/>
                    <a:pt x="106" y="154"/>
                    <a:pt x="106" y="152"/>
                  </a:cubicBezTo>
                  <a:cubicBezTo>
                    <a:pt x="105" y="149"/>
                    <a:pt x="105" y="142"/>
                    <a:pt x="104" y="139"/>
                  </a:cubicBezTo>
                  <a:cubicBezTo>
                    <a:pt x="103" y="138"/>
                    <a:pt x="102" y="136"/>
                    <a:pt x="101" y="135"/>
                  </a:cubicBezTo>
                  <a:cubicBezTo>
                    <a:pt x="101" y="134"/>
                    <a:pt x="99" y="132"/>
                    <a:pt x="98" y="131"/>
                  </a:cubicBezTo>
                  <a:cubicBezTo>
                    <a:pt x="98" y="130"/>
                    <a:pt x="99" y="128"/>
                    <a:pt x="100" y="127"/>
                  </a:cubicBezTo>
                  <a:cubicBezTo>
                    <a:pt x="100" y="125"/>
                    <a:pt x="103" y="123"/>
                    <a:pt x="103" y="121"/>
                  </a:cubicBezTo>
                  <a:cubicBezTo>
                    <a:pt x="103" y="120"/>
                    <a:pt x="103" y="117"/>
                    <a:pt x="102" y="116"/>
                  </a:cubicBezTo>
                  <a:cubicBezTo>
                    <a:pt x="101" y="115"/>
                    <a:pt x="99" y="113"/>
                    <a:pt x="98" y="113"/>
                  </a:cubicBezTo>
                  <a:cubicBezTo>
                    <a:pt x="96" y="113"/>
                    <a:pt x="94" y="114"/>
                    <a:pt x="93" y="115"/>
                  </a:cubicBezTo>
                  <a:cubicBezTo>
                    <a:pt x="92" y="116"/>
                    <a:pt x="92" y="119"/>
                    <a:pt x="91" y="120"/>
                  </a:cubicBezTo>
                  <a:cubicBezTo>
                    <a:pt x="89" y="121"/>
                    <a:pt x="85" y="121"/>
                    <a:pt x="83" y="121"/>
                  </a:cubicBezTo>
                  <a:cubicBezTo>
                    <a:pt x="82" y="121"/>
                    <a:pt x="79" y="119"/>
                    <a:pt x="77" y="118"/>
                  </a:cubicBezTo>
                  <a:cubicBezTo>
                    <a:pt x="76" y="116"/>
                    <a:pt x="75" y="111"/>
                    <a:pt x="73" y="110"/>
                  </a:cubicBezTo>
                  <a:cubicBezTo>
                    <a:pt x="72" y="108"/>
                    <a:pt x="69" y="107"/>
                    <a:pt x="67" y="106"/>
                  </a:cubicBezTo>
                  <a:cubicBezTo>
                    <a:pt x="67" y="105"/>
                    <a:pt x="64" y="104"/>
                    <a:pt x="64" y="104"/>
                  </a:cubicBezTo>
                  <a:cubicBezTo>
                    <a:pt x="63" y="102"/>
                    <a:pt x="62" y="98"/>
                    <a:pt x="61" y="97"/>
                  </a:cubicBezTo>
                  <a:cubicBezTo>
                    <a:pt x="60" y="97"/>
                    <a:pt x="57" y="97"/>
                    <a:pt x="56" y="97"/>
                  </a:cubicBezTo>
                  <a:cubicBezTo>
                    <a:pt x="54" y="97"/>
                    <a:pt x="51" y="97"/>
                    <a:pt x="49" y="98"/>
                  </a:cubicBezTo>
                  <a:cubicBezTo>
                    <a:pt x="48" y="99"/>
                    <a:pt x="47" y="102"/>
                    <a:pt x="45" y="103"/>
                  </a:cubicBezTo>
                  <a:cubicBezTo>
                    <a:pt x="44" y="104"/>
                    <a:pt x="42" y="104"/>
                    <a:pt x="41" y="104"/>
                  </a:cubicBezTo>
                  <a:cubicBezTo>
                    <a:pt x="39" y="103"/>
                    <a:pt x="36" y="100"/>
                    <a:pt x="36" y="98"/>
                  </a:cubicBezTo>
                  <a:cubicBezTo>
                    <a:pt x="35" y="96"/>
                    <a:pt x="37" y="93"/>
                    <a:pt x="38" y="92"/>
                  </a:cubicBezTo>
                  <a:cubicBezTo>
                    <a:pt x="38" y="91"/>
                    <a:pt x="40" y="90"/>
                    <a:pt x="40" y="89"/>
                  </a:cubicBezTo>
                  <a:cubicBezTo>
                    <a:pt x="41" y="87"/>
                    <a:pt x="40" y="84"/>
                    <a:pt x="39" y="83"/>
                  </a:cubicBezTo>
                  <a:cubicBezTo>
                    <a:pt x="38" y="82"/>
                    <a:pt x="35" y="81"/>
                    <a:pt x="34" y="81"/>
                  </a:cubicBezTo>
                  <a:cubicBezTo>
                    <a:pt x="32" y="81"/>
                    <a:pt x="29" y="81"/>
                    <a:pt x="28" y="82"/>
                  </a:cubicBezTo>
                  <a:cubicBezTo>
                    <a:pt x="27" y="82"/>
                    <a:pt x="27" y="84"/>
                    <a:pt x="26" y="84"/>
                  </a:cubicBezTo>
                  <a:cubicBezTo>
                    <a:pt x="25" y="85"/>
                    <a:pt x="22" y="86"/>
                    <a:pt x="20" y="86"/>
                  </a:cubicBezTo>
                  <a:cubicBezTo>
                    <a:pt x="19" y="86"/>
                    <a:pt x="18" y="85"/>
                    <a:pt x="16" y="85"/>
                  </a:cubicBezTo>
                  <a:cubicBezTo>
                    <a:pt x="17" y="84"/>
                    <a:pt x="17" y="83"/>
                    <a:pt x="17" y="82"/>
                  </a:cubicBezTo>
                  <a:cubicBezTo>
                    <a:pt x="17" y="80"/>
                    <a:pt x="15" y="78"/>
                    <a:pt x="15" y="76"/>
                  </a:cubicBezTo>
                  <a:cubicBezTo>
                    <a:pt x="15" y="75"/>
                    <a:pt x="17" y="71"/>
                    <a:pt x="17" y="71"/>
                  </a:cubicBezTo>
                  <a:cubicBezTo>
                    <a:pt x="17" y="71"/>
                    <a:pt x="22" y="71"/>
                    <a:pt x="23" y="69"/>
                  </a:cubicBezTo>
                  <a:cubicBezTo>
                    <a:pt x="24" y="69"/>
                    <a:pt x="25" y="66"/>
                    <a:pt x="25" y="64"/>
                  </a:cubicBezTo>
                  <a:cubicBezTo>
                    <a:pt x="26" y="64"/>
                    <a:pt x="28" y="63"/>
                    <a:pt x="28" y="62"/>
                  </a:cubicBezTo>
                  <a:cubicBezTo>
                    <a:pt x="29" y="62"/>
                    <a:pt x="30" y="61"/>
                    <a:pt x="30" y="60"/>
                  </a:cubicBezTo>
                  <a:cubicBezTo>
                    <a:pt x="30" y="58"/>
                    <a:pt x="28" y="56"/>
                    <a:pt x="27" y="55"/>
                  </a:cubicBezTo>
                  <a:cubicBezTo>
                    <a:pt x="26" y="54"/>
                    <a:pt x="24" y="53"/>
                    <a:pt x="24" y="52"/>
                  </a:cubicBezTo>
                  <a:cubicBezTo>
                    <a:pt x="23" y="52"/>
                    <a:pt x="21" y="50"/>
                    <a:pt x="20" y="50"/>
                  </a:cubicBezTo>
                  <a:cubicBezTo>
                    <a:pt x="19" y="49"/>
                    <a:pt x="17" y="48"/>
                    <a:pt x="16" y="48"/>
                  </a:cubicBezTo>
                  <a:cubicBezTo>
                    <a:pt x="15" y="48"/>
                    <a:pt x="12" y="48"/>
                    <a:pt x="10" y="48"/>
                  </a:cubicBezTo>
                  <a:cubicBezTo>
                    <a:pt x="9" y="49"/>
                    <a:pt x="9" y="50"/>
                    <a:pt x="8" y="51"/>
                  </a:cubicBezTo>
                  <a:cubicBezTo>
                    <a:pt x="7" y="51"/>
                    <a:pt x="4" y="52"/>
                    <a:pt x="3" y="52"/>
                  </a:cubicBezTo>
                  <a:cubicBezTo>
                    <a:pt x="2" y="51"/>
                    <a:pt x="1" y="51"/>
                    <a:pt x="0" y="50"/>
                  </a:cubicBezTo>
                  <a:cubicBezTo>
                    <a:pt x="0" y="48"/>
                    <a:pt x="0" y="45"/>
                    <a:pt x="1" y="44"/>
                  </a:cubicBezTo>
                  <a:cubicBezTo>
                    <a:pt x="1" y="42"/>
                    <a:pt x="3" y="39"/>
                    <a:pt x="4" y="37"/>
                  </a:cubicBezTo>
                  <a:cubicBezTo>
                    <a:pt x="4" y="35"/>
                    <a:pt x="5" y="32"/>
                    <a:pt x="4" y="30"/>
                  </a:cubicBezTo>
                  <a:cubicBezTo>
                    <a:pt x="4" y="28"/>
                    <a:pt x="2" y="24"/>
                    <a:pt x="2" y="22"/>
                  </a:cubicBezTo>
                  <a:cubicBezTo>
                    <a:pt x="2" y="20"/>
                    <a:pt x="3" y="16"/>
                    <a:pt x="4" y="13"/>
                  </a:cubicBezTo>
                  <a:cubicBezTo>
                    <a:pt x="5" y="12"/>
                    <a:pt x="7" y="9"/>
                    <a:pt x="8" y="9"/>
                  </a:cubicBezTo>
                  <a:cubicBezTo>
                    <a:pt x="10" y="9"/>
                    <a:pt x="12" y="12"/>
                    <a:pt x="13" y="14"/>
                  </a:cubicBezTo>
                  <a:cubicBezTo>
                    <a:pt x="13" y="15"/>
                    <a:pt x="12" y="17"/>
                    <a:pt x="13" y="18"/>
                  </a:cubicBezTo>
                  <a:cubicBezTo>
                    <a:pt x="14" y="19"/>
                    <a:pt x="18" y="19"/>
                    <a:pt x="19" y="18"/>
                  </a:cubicBezTo>
                  <a:cubicBezTo>
                    <a:pt x="20" y="17"/>
                    <a:pt x="21" y="14"/>
                    <a:pt x="21" y="13"/>
                  </a:cubicBezTo>
                  <a:cubicBezTo>
                    <a:pt x="22" y="12"/>
                    <a:pt x="21" y="9"/>
                    <a:pt x="22" y="8"/>
                  </a:cubicBezTo>
                  <a:cubicBezTo>
                    <a:pt x="23" y="7"/>
                    <a:pt x="25" y="10"/>
                    <a:pt x="27" y="10"/>
                  </a:cubicBezTo>
                  <a:cubicBezTo>
                    <a:pt x="29" y="10"/>
                    <a:pt x="34" y="9"/>
                    <a:pt x="36" y="8"/>
                  </a:cubicBezTo>
                  <a:cubicBezTo>
                    <a:pt x="36" y="9"/>
                    <a:pt x="36" y="10"/>
                    <a:pt x="36" y="10"/>
                  </a:cubicBezTo>
                  <a:cubicBezTo>
                    <a:pt x="36" y="11"/>
                    <a:pt x="34" y="12"/>
                    <a:pt x="35" y="13"/>
                  </a:cubicBezTo>
                  <a:cubicBezTo>
                    <a:pt x="35" y="14"/>
                    <a:pt x="36" y="15"/>
                    <a:pt x="37" y="15"/>
                  </a:cubicBezTo>
                  <a:cubicBezTo>
                    <a:pt x="38" y="16"/>
                    <a:pt x="40" y="16"/>
                    <a:pt x="41" y="16"/>
                  </a:cubicBezTo>
                  <a:cubicBezTo>
                    <a:pt x="42" y="17"/>
                    <a:pt x="44" y="19"/>
                    <a:pt x="46" y="19"/>
                  </a:cubicBezTo>
                  <a:cubicBezTo>
                    <a:pt x="47" y="19"/>
                    <a:pt x="50" y="20"/>
                    <a:pt x="51" y="19"/>
                  </a:cubicBezTo>
                  <a:cubicBezTo>
                    <a:pt x="52" y="19"/>
                    <a:pt x="52" y="17"/>
                    <a:pt x="52" y="16"/>
                  </a:cubicBezTo>
                  <a:cubicBezTo>
                    <a:pt x="52" y="15"/>
                    <a:pt x="54" y="14"/>
                    <a:pt x="55" y="13"/>
                  </a:cubicBezTo>
                  <a:cubicBezTo>
                    <a:pt x="55" y="13"/>
                    <a:pt x="55" y="12"/>
                    <a:pt x="55" y="11"/>
                  </a:cubicBezTo>
                  <a:cubicBezTo>
                    <a:pt x="55" y="11"/>
                    <a:pt x="56" y="11"/>
                    <a:pt x="56" y="12"/>
                  </a:cubicBezTo>
                  <a:cubicBezTo>
                    <a:pt x="57" y="13"/>
                    <a:pt x="57" y="16"/>
                    <a:pt x="58" y="17"/>
                  </a:cubicBezTo>
                  <a:cubicBezTo>
                    <a:pt x="60" y="19"/>
                    <a:pt x="65" y="18"/>
                    <a:pt x="66" y="20"/>
                  </a:cubicBezTo>
                  <a:cubicBezTo>
                    <a:pt x="67" y="21"/>
                    <a:pt x="67" y="23"/>
                    <a:pt x="67" y="24"/>
                  </a:cubicBezTo>
                  <a:cubicBezTo>
                    <a:pt x="68" y="26"/>
                    <a:pt x="67" y="30"/>
                    <a:pt x="67" y="31"/>
                  </a:cubicBezTo>
                  <a:cubicBezTo>
                    <a:pt x="68" y="33"/>
                    <a:pt x="72" y="37"/>
                    <a:pt x="74" y="37"/>
                  </a:cubicBezTo>
                  <a:cubicBezTo>
                    <a:pt x="77" y="37"/>
                    <a:pt x="80" y="33"/>
                    <a:pt x="82" y="32"/>
                  </a:cubicBezTo>
                  <a:cubicBezTo>
                    <a:pt x="83" y="31"/>
                    <a:pt x="84" y="27"/>
                    <a:pt x="85" y="26"/>
                  </a:cubicBezTo>
                  <a:cubicBezTo>
                    <a:pt x="87" y="25"/>
                    <a:pt x="91" y="24"/>
                    <a:pt x="93" y="22"/>
                  </a:cubicBezTo>
                  <a:cubicBezTo>
                    <a:pt x="94" y="21"/>
                    <a:pt x="95" y="17"/>
                    <a:pt x="95" y="15"/>
                  </a:cubicBezTo>
                  <a:cubicBezTo>
                    <a:pt x="96" y="13"/>
                    <a:pt x="94" y="8"/>
                    <a:pt x="94" y="6"/>
                  </a:cubicBezTo>
                  <a:cubicBezTo>
                    <a:pt x="94" y="4"/>
                    <a:pt x="94" y="2"/>
                    <a:pt x="95" y="0"/>
                  </a:cubicBezTo>
                  <a:cubicBezTo>
                    <a:pt x="97" y="0"/>
                    <a:pt x="99" y="0"/>
                    <a:pt x="100" y="0"/>
                  </a:cubicBezTo>
                  <a:cubicBezTo>
                    <a:pt x="103" y="1"/>
                    <a:pt x="107" y="3"/>
                    <a:pt x="109" y="4"/>
                  </a:cubicBezTo>
                  <a:cubicBezTo>
                    <a:pt x="113" y="6"/>
                    <a:pt x="120" y="13"/>
                    <a:pt x="123" y="17"/>
                  </a:cubicBezTo>
                  <a:cubicBezTo>
                    <a:pt x="126" y="19"/>
                    <a:pt x="131" y="23"/>
                    <a:pt x="134" y="25"/>
                  </a:cubicBezTo>
                  <a:cubicBezTo>
                    <a:pt x="137" y="27"/>
                    <a:pt x="145" y="31"/>
                    <a:pt x="149" y="34"/>
                  </a:cubicBezTo>
                  <a:cubicBezTo>
                    <a:pt x="151" y="36"/>
                    <a:pt x="155" y="42"/>
                    <a:pt x="158" y="44"/>
                  </a:cubicBezTo>
                  <a:cubicBezTo>
                    <a:pt x="159" y="45"/>
                    <a:pt x="163" y="47"/>
                    <a:pt x="165" y="48"/>
                  </a:cubicBezTo>
                  <a:cubicBezTo>
                    <a:pt x="167" y="49"/>
                    <a:pt x="170" y="52"/>
                    <a:pt x="172" y="53"/>
                  </a:cubicBezTo>
                  <a:cubicBezTo>
                    <a:pt x="173" y="55"/>
                    <a:pt x="176" y="58"/>
                    <a:pt x="177" y="59"/>
                  </a:cubicBezTo>
                  <a:cubicBezTo>
                    <a:pt x="180" y="61"/>
                    <a:pt x="185" y="64"/>
                    <a:pt x="188" y="65"/>
                  </a:cubicBezTo>
                  <a:cubicBezTo>
                    <a:pt x="189" y="66"/>
                    <a:pt x="193" y="67"/>
                    <a:pt x="195" y="68"/>
                  </a:cubicBezTo>
                  <a:cubicBezTo>
                    <a:pt x="198" y="69"/>
                    <a:pt x="203" y="73"/>
                    <a:pt x="206" y="73"/>
                  </a:cubicBezTo>
                  <a:cubicBezTo>
                    <a:pt x="207" y="72"/>
                    <a:pt x="208" y="69"/>
                    <a:pt x="209" y="68"/>
                  </a:cubicBezTo>
                  <a:cubicBezTo>
                    <a:pt x="211" y="68"/>
                    <a:pt x="214" y="68"/>
                    <a:pt x="215" y="69"/>
                  </a:cubicBezTo>
                  <a:cubicBezTo>
                    <a:pt x="216" y="69"/>
                    <a:pt x="219" y="71"/>
                    <a:pt x="220" y="72"/>
                  </a:cubicBezTo>
                  <a:cubicBezTo>
                    <a:pt x="220" y="73"/>
                    <a:pt x="220" y="75"/>
                    <a:pt x="221" y="76"/>
                  </a:cubicBezTo>
                  <a:cubicBezTo>
                    <a:pt x="222" y="78"/>
                    <a:pt x="224" y="79"/>
                    <a:pt x="226" y="80"/>
                  </a:cubicBezTo>
                  <a:cubicBezTo>
                    <a:pt x="227" y="81"/>
                    <a:pt x="231" y="83"/>
                    <a:pt x="231" y="84"/>
                  </a:cubicBezTo>
                  <a:cubicBezTo>
                    <a:pt x="232" y="86"/>
                    <a:pt x="230" y="89"/>
                    <a:pt x="230" y="91"/>
                  </a:cubicBezTo>
                  <a:cubicBezTo>
                    <a:pt x="230" y="93"/>
                    <a:pt x="231" y="96"/>
                    <a:pt x="232" y="97"/>
                  </a:cubicBezTo>
                  <a:cubicBezTo>
                    <a:pt x="233" y="100"/>
                    <a:pt x="237" y="103"/>
                    <a:pt x="238" y="106"/>
                  </a:cubicBezTo>
                  <a:cubicBezTo>
                    <a:pt x="240" y="108"/>
                    <a:pt x="240" y="114"/>
                    <a:pt x="240" y="116"/>
                  </a:cubicBezTo>
                  <a:cubicBezTo>
                    <a:pt x="242" y="119"/>
                    <a:pt x="245" y="126"/>
                    <a:pt x="247" y="129"/>
                  </a:cubicBezTo>
                  <a:cubicBezTo>
                    <a:pt x="248" y="131"/>
                    <a:pt x="251" y="134"/>
                    <a:pt x="252" y="136"/>
                  </a:cubicBezTo>
                  <a:cubicBezTo>
                    <a:pt x="254" y="140"/>
                    <a:pt x="256" y="149"/>
                    <a:pt x="258" y="153"/>
                  </a:cubicBezTo>
                  <a:cubicBezTo>
                    <a:pt x="260" y="159"/>
                    <a:pt x="266" y="169"/>
                    <a:pt x="268" y="175"/>
                  </a:cubicBezTo>
                  <a:cubicBezTo>
                    <a:pt x="269" y="177"/>
                    <a:pt x="271" y="182"/>
                    <a:pt x="271" y="185"/>
                  </a:cubicBezTo>
                  <a:cubicBezTo>
                    <a:pt x="272" y="187"/>
                    <a:pt x="271" y="193"/>
                    <a:pt x="272" y="195"/>
                  </a:cubicBezTo>
                  <a:cubicBezTo>
                    <a:pt x="272" y="199"/>
                    <a:pt x="275" y="205"/>
                    <a:pt x="276" y="207"/>
                  </a:cubicBezTo>
                  <a:cubicBezTo>
                    <a:pt x="278" y="212"/>
                    <a:pt x="283" y="220"/>
                    <a:pt x="284" y="22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6521450" y="2236788"/>
              <a:ext cx="371475" cy="498475"/>
            </a:xfrm>
            <a:custGeom>
              <a:avLst/>
              <a:gdLst/>
              <a:ahLst/>
              <a:cxnLst>
                <a:cxn ang="0">
                  <a:pos x="203" y="203"/>
                </a:cxn>
                <a:cxn ang="0">
                  <a:pos x="190" y="213"/>
                </a:cxn>
                <a:cxn ang="0">
                  <a:pos x="175" y="225"/>
                </a:cxn>
                <a:cxn ang="0">
                  <a:pos x="163" y="222"/>
                </a:cxn>
                <a:cxn ang="0">
                  <a:pos x="151" y="236"/>
                </a:cxn>
                <a:cxn ang="0">
                  <a:pos x="139" y="242"/>
                </a:cxn>
                <a:cxn ang="0">
                  <a:pos x="133" y="252"/>
                </a:cxn>
                <a:cxn ang="0">
                  <a:pos x="128" y="262"/>
                </a:cxn>
                <a:cxn ang="0">
                  <a:pos x="118" y="267"/>
                </a:cxn>
                <a:cxn ang="0">
                  <a:pos x="109" y="278"/>
                </a:cxn>
                <a:cxn ang="0">
                  <a:pos x="100" y="277"/>
                </a:cxn>
                <a:cxn ang="0">
                  <a:pos x="95" y="269"/>
                </a:cxn>
                <a:cxn ang="0">
                  <a:pos x="87" y="265"/>
                </a:cxn>
                <a:cxn ang="0">
                  <a:pos x="88" y="253"/>
                </a:cxn>
                <a:cxn ang="0">
                  <a:pos x="70" y="252"/>
                </a:cxn>
                <a:cxn ang="0">
                  <a:pos x="61" y="238"/>
                </a:cxn>
                <a:cxn ang="0">
                  <a:pos x="56" y="224"/>
                </a:cxn>
                <a:cxn ang="0">
                  <a:pos x="40" y="216"/>
                </a:cxn>
                <a:cxn ang="0">
                  <a:pos x="25" y="221"/>
                </a:cxn>
                <a:cxn ang="0">
                  <a:pos x="15" y="209"/>
                </a:cxn>
                <a:cxn ang="0">
                  <a:pos x="13" y="200"/>
                </a:cxn>
                <a:cxn ang="0">
                  <a:pos x="11" y="190"/>
                </a:cxn>
                <a:cxn ang="0">
                  <a:pos x="1" y="185"/>
                </a:cxn>
                <a:cxn ang="0">
                  <a:pos x="1" y="172"/>
                </a:cxn>
                <a:cxn ang="0">
                  <a:pos x="11" y="154"/>
                </a:cxn>
                <a:cxn ang="0">
                  <a:pos x="7" y="133"/>
                </a:cxn>
                <a:cxn ang="0">
                  <a:pos x="1" y="115"/>
                </a:cxn>
                <a:cxn ang="0">
                  <a:pos x="9" y="102"/>
                </a:cxn>
                <a:cxn ang="0">
                  <a:pos x="19" y="93"/>
                </a:cxn>
                <a:cxn ang="0">
                  <a:pos x="36" y="80"/>
                </a:cxn>
                <a:cxn ang="0">
                  <a:pos x="41" y="62"/>
                </a:cxn>
                <a:cxn ang="0">
                  <a:pos x="23" y="52"/>
                </a:cxn>
                <a:cxn ang="0">
                  <a:pos x="20" y="35"/>
                </a:cxn>
                <a:cxn ang="0">
                  <a:pos x="26" y="23"/>
                </a:cxn>
                <a:cxn ang="0">
                  <a:pos x="38" y="11"/>
                </a:cxn>
                <a:cxn ang="0">
                  <a:pos x="50" y="5"/>
                </a:cxn>
                <a:cxn ang="0">
                  <a:pos x="64" y="0"/>
                </a:cxn>
                <a:cxn ang="0">
                  <a:pos x="68" y="11"/>
                </a:cxn>
                <a:cxn ang="0">
                  <a:pos x="75" y="22"/>
                </a:cxn>
                <a:cxn ang="0">
                  <a:pos x="91" y="16"/>
                </a:cxn>
                <a:cxn ang="0">
                  <a:pos x="103" y="29"/>
                </a:cxn>
                <a:cxn ang="0">
                  <a:pos x="121" y="39"/>
                </a:cxn>
                <a:cxn ang="0">
                  <a:pos x="132" y="35"/>
                </a:cxn>
                <a:cxn ang="0">
                  <a:pos x="128" y="50"/>
                </a:cxn>
                <a:cxn ang="0">
                  <a:pos x="136" y="71"/>
                </a:cxn>
                <a:cxn ang="0">
                  <a:pos x="149" y="87"/>
                </a:cxn>
                <a:cxn ang="0">
                  <a:pos x="147" y="107"/>
                </a:cxn>
                <a:cxn ang="0">
                  <a:pos x="156" y="121"/>
                </a:cxn>
                <a:cxn ang="0">
                  <a:pos x="159" y="145"/>
                </a:cxn>
                <a:cxn ang="0">
                  <a:pos x="171" y="156"/>
                </a:cxn>
                <a:cxn ang="0">
                  <a:pos x="182" y="152"/>
                </a:cxn>
                <a:cxn ang="0">
                  <a:pos x="189" y="167"/>
                </a:cxn>
                <a:cxn ang="0">
                  <a:pos x="201" y="162"/>
                </a:cxn>
                <a:cxn ang="0">
                  <a:pos x="210" y="173"/>
                </a:cxn>
                <a:cxn ang="0">
                  <a:pos x="205" y="186"/>
                </a:cxn>
              </a:cxnLst>
              <a:rect l="0" t="0" r="r" b="b"/>
              <a:pathLst>
                <a:path w="210" h="282">
                  <a:moveTo>
                    <a:pt x="207" y="194"/>
                  </a:moveTo>
                  <a:cubicBezTo>
                    <a:pt x="207" y="196"/>
                    <a:pt x="206" y="198"/>
                    <a:pt x="206" y="199"/>
                  </a:cubicBezTo>
                  <a:cubicBezTo>
                    <a:pt x="206" y="200"/>
                    <a:pt x="203" y="202"/>
                    <a:pt x="203" y="203"/>
                  </a:cubicBezTo>
                  <a:cubicBezTo>
                    <a:pt x="202" y="205"/>
                    <a:pt x="201" y="208"/>
                    <a:pt x="201" y="210"/>
                  </a:cubicBezTo>
                  <a:cubicBezTo>
                    <a:pt x="200" y="211"/>
                    <a:pt x="199" y="214"/>
                    <a:pt x="198" y="214"/>
                  </a:cubicBezTo>
                  <a:cubicBezTo>
                    <a:pt x="196" y="215"/>
                    <a:pt x="192" y="213"/>
                    <a:pt x="190" y="213"/>
                  </a:cubicBezTo>
                  <a:cubicBezTo>
                    <a:pt x="187" y="213"/>
                    <a:pt x="182" y="214"/>
                    <a:pt x="180" y="216"/>
                  </a:cubicBezTo>
                  <a:cubicBezTo>
                    <a:pt x="179" y="217"/>
                    <a:pt x="177" y="219"/>
                    <a:pt x="176" y="221"/>
                  </a:cubicBezTo>
                  <a:cubicBezTo>
                    <a:pt x="176" y="222"/>
                    <a:pt x="175" y="224"/>
                    <a:pt x="175" y="225"/>
                  </a:cubicBezTo>
                  <a:cubicBezTo>
                    <a:pt x="174" y="226"/>
                    <a:pt x="172" y="228"/>
                    <a:pt x="171" y="228"/>
                  </a:cubicBezTo>
                  <a:cubicBezTo>
                    <a:pt x="169" y="228"/>
                    <a:pt x="168" y="225"/>
                    <a:pt x="167" y="224"/>
                  </a:cubicBezTo>
                  <a:cubicBezTo>
                    <a:pt x="166" y="223"/>
                    <a:pt x="164" y="222"/>
                    <a:pt x="163" y="222"/>
                  </a:cubicBezTo>
                  <a:cubicBezTo>
                    <a:pt x="162" y="222"/>
                    <a:pt x="160" y="224"/>
                    <a:pt x="160" y="224"/>
                  </a:cubicBezTo>
                  <a:cubicBezTo>
                    <a:pt x="159" y="226"/>
                    <a:pt x="159" y="230"/>
                    <a:pt x="157" y="232"/>
                  </a:cubicBezTo>
                  <a:cubicBezTo>
                    <a:pt x="156" y="233"/>
                    <a:pt x="152" y="235"/>
                    <a:pt x="151" y="236"/>
                  </a:cubicBezTo>
                  <a:cubicBezTo>
                    <a:pt x="150" y="237"/>
                    <a:pt x="150" y="240"/>
                    <a:pt x="149" y="241"/>
                  </a:cubicBezTo>
                  <a:cubicBezTo>
                    <a:pt x="148" y="242"/>
                    <a:pt x="145" y="243"/>
                    <a:pt x="144" y="244"/>
                  </a:cubicBezTo>
                  <a:cubicBezTo>
                    <a:pt x="143" y="244"/>
                    <a:pt x="140" y="242"/>
                    <a:pt x="139" y="242"/>
                  </a:cubicBezTo>
                  <a:cubicBezTo>
                    <a:pt x="138" y="242"/>
                    <a:pt x="135" y="243"/>
                    <a:pt x="134" y="244"/>
                  </a:cubicBezTo>
                  <a:cubicBezTo>
                    <a:pt x="133" y="244"/>
                    <a:pt x="132" y="246"/>
                    <a:pt x="132" y="247"/>
                  </a:cubicBezTo>
                  <a:cubicBezTo>
                    <a:pt x="132" y="248"/>
                    <a:pt x="133" y="251"/>
                    <a:pt x="133" y="252"/>
                  </a:cubicBezTo>
                  <a:cubicBezTo>
                    <a:pt x="134" y="253"/>
                    <a:pt x="135" y="255"/>
                    <a:pt x="135" y="257"/>
                  </a:cubicBezTo>
                  <a:cubicBezTo>
                    <a:pt x="135" y="258"/>
                    <a:pt x="134" y="260"/>
                    <a:pt x="133" y="261"/>
                  </a:cubicBezTo>
                  <a:cubicBezTo>
                    <a:pt x="132" y="262"/>
                    <a:pt x="129" y="262"/>
                    <a:pt x="128" y="262"/>
                  </a:cubicBezTo>
                  <a:cubicBezTo>
                    <a:pt x="127" y="262"/>
                    <a:pt x="125" y="260"/>
                    <a:pt x="124" y="260"/>
                  </a:cubicBezTo>
                  <a:cubicBezTo>
                    <a:pt x="123" y="260"/>
                    <a:pt x="120" y="260"/>
                    <a:pt x="120" y="261"/>
                  </a:cubicBezTo>
                  <a:cubicBezTo>
                    <a:pt x="119" y="262"/>
                    <a:pt x="118" y="266"/>
                    <a:pt x="118" y="267"/>
                  </a:cubicBezTo>
                  <a:cubicBezTo>
                    <a:pt x="118" y="268"/>
                    <a:pt x="119" y="270"/>
                    <a:pt x="119" y="271"/>
                  </a:cubicBezTo>
                  <a:cubicBezTo>
                    <a:pt x="119" y="272"/>
                    <a:pt x="117" y="274"/>
                    <a:pt x="116" y="275"/>
                  </a:cubicBezTo>
                  <a:cubicBezTo>
                    <a:pt x="115" y="276"/>
                    <a:pt x="111" y="277"/>
                    <a:pt x="109" y="278"/>
                  </a:cubicBezTo>
                  <a:cubicBezTo>
                    <a:pt x="108" y="279"/>
                    <a:pt x="107" y="281"/>
                    <a:pt x="106" y="282"/>
                  </a:cubicBezTo>
                  <a:cubicBezTo>
                    <a:pt x="105" y="282"/>
                    <a:pt x="102" y="282"/>
                    <a:pt x="101" y="281"/>
                  </a:cubicBezTo>
                  <a:cubicBezTo>
                    <a:pt x="100" y="281"/>
                    <a:pt x="99" y="278"/>
                    <a:pt x="100" y="277"/>
                  </a:cubicBezTo>
                  <a:cubicBezTo>
                    <a:pt x="100" y="276"/>
                    <a:pt x="101" y="274"/>
                    <a:pt x="101" y="273"/>
                  </a:cubicBezTo>
                  <a:cubicBezTo>
                    <a:pt x="102" y="272"/>
                    <a:pt x="101" y="269"/>
                    <a:pt x="100" y="268"/>
                  </a:cubicBezTo>
                  <a:cubicBezTo>
                    <a:pt x="99" y="268"/>
                    <a:pt x="96" y="268"/>
                    <a:pt x="95" y="269"/>
                  </a:cubicBezTo>
                  <a:cubicBezTo>
                    <a:pt x="94" y="269"/>
                    <a:pt x="93" y="272"/>
                    <a:pt x="92" y="272"/>
                  </a:cubicBezTo>
                  <a:cubicBezTo>
                    <a:pt x="91" y="272"/>
                    <a:pt x="88" y="270"/>
                    <a:pt x="88" y="269"/>
                  </a:cubicBezTo>
                  <a:cubicBezTo>
                    <a:pt x="87" y="268"/>
                    <a:pt x="87" y="266"/>
                    <a:pt x="87" y="265"/>
                  </a:cubicBezTo>
                  <a:cubicBezTo>
                    <a:pt x="87" y="264"/>
                    <a:pt x="89" y="263"/>
                    <a:pt x="89" y="262"/>
                  </a:cubicBezTo>
                  <a:cubicBezTo>
                    <a:pt x="90" y="261"/>
                    <a:pt x="90" y="258"/>
                    <a:pt x="90" y="257"/>
                  </a:cubicBezTo>
                  <a:cubicBezTo>
                    <a:pt x="89" y="256"/>
                    <a:pt x="89" y="254"/>
                    <a:pt x="88" y="253"/>
                  </a:cubicBezTo>
                  <a:cubicBezTo>
                    <a:pt x="87" y="252"/>
                    <a:pt x="84" y="252"/>
                    <a:pt x="82" y="252"/>
                  </a:cubicBezTo>
                  <a:cubicBezTo>
                    <a:pt x="81" y="252"/>
                    <a:pt x="78" y="254"/>
                    <a:pt x="76" y="254"/>
                  </a:cubicBezTo>
                  <a:cubicBezTo>
                    <a:pt x="75" y="254"/>
                    <a:pt x="72" y="252"/>
                    <a:pt x="70" y="252"/>
                  </a:cubicBezTo>
                  <a:cubicBezTo>
                    <a:pt x="69" y="251"/>
                    <a:pt x="66" y="249"/>
                    <a:pt x="65" y="248"/>
                  </a:cubicBezTo>
                  <a:cubicBezTo>
                    <a:pt x="64" y="247"/>
                    <a:pt x="65" y="244"/>
                    <a:pt x="64" y="243"/>
                  </a:cubicBezTo>
                  <a:cubicBezTo>
                    <a:pt x="63" y="242"/>
                    <a:pt x="61" y="240"/>
                    <a:pt x="61" y="238"/>
                  </a:cubicBezTo>
                  <a:cubicBezTo>
                    <a:pt x="60" y="237"/>
                    <a:pt x="59" y="235"/>
                    <a:pt x="59" y="234"/>
                  </a:cubicBezTo>
                  <a:cubicBezTo>
                    <a:pt x="58" y="232"/>
                    <a:pt x="59" y="230"/>
                    <a:pt x="59" y="228"/>
                  </a:cubicBezTo>
                  <a:cubicBezTo>
                    <a:pt x="59" y="227"/>
                    <a:pt x="57" y="225"/>
                    <a:pt x="56" y="224"/>
                  </a:cubicBezTo>
                  <a:cubicBezTo>
                    <a:pt x="56" y="223"/>
                    <a:pt x="54" y="223"/>
                    <a:pt x="53" y="222"/>
                  </a:cubicBezTo>
                  <a:cubicBezTo>
                    <a:pt x="51" y="221"/>
                    <a:pt x="48" y="218"/>
                    <a:pt x="46" y="217"/>
                  </a:cubicBezTo>
                  <a:cubicBezTo>
                    <a:pt x="44" y="217"/>
                    <a:pt x="41" y="216"/>
                    <a:pt x="40" y="216"/>
                  </a:cubicBezTo>
                  <a:cubicBezTo>
                    <a:pt x="39" y="217"/>
                    <a:pt x="36" y="218"/>
                    <a:pt x="35" y="219"/>
                  </a:cubicBezTo>
                  <a:cubicBezTo>
                    <a:pt x="34" y="220"/>
                    <a:pt x="32" y="223"/>
                    <a:pt x="31" y="223"/>
                  </a:cubicBezTo>
                  <a:cubicBezTo>
                    <a:pt x="30" y="223"/>
                    <a:pt x="27" y="222"/>
                    <a:pt x="25" y="221"/>
                  </a:cubicBezTo>
                  <a:cubicBezTo>
                    <a:pt x="25" y="221"/>
                    <a:pt x="24" y="218"/>
                    <a:pt x="23" y="217"/>
                  </a:cubicBezTo>
                  <a:cubicBezTo>
                    <a:pt x="22" y="216"/>
                    <a:pt x="19" y="214"/>
                    <a:pt x="18" y="213"/>
                  </a:cubicBezTo>
                  <a:cubicBezTo>
                    <a:pt x="17" y="212"/>
                    <a:pt x="16" y="210"/>
                    <a:pt x="15" y="209"/>
                  </a:cubicBezTo>
                  <a:cubicBezTo>
                    <a:pt x="14" y="208"/>
                    <a:pt x="10" y="208"/>
                    <a:pt x="10" y="207"/>
                  </a:cubicBezTo>
                  <a:cubicBezTo>
                    <a:pt x="9" y="206"/>
                    <a:pt x="10" y="202"/>
                    <a:pt x="10" y="201"/>
                  </a:cubicBezTo>
                  <a:cubicBezTo>
                    <a:pt x="11" y="201"/>
                    <a:pt x="12" y="201"/>
                    <a:pt x="13" y="200"/>
                  </a:cubicBezTo>
                  <a:cubicBezTo>
                    <a:pt x="13" y="199"/>
                    <a:pt x="14" y="197"/>
                    <a:pt x="14" y="196"/>
                  </a:cubicBezTo>
                  <a:cubicBezTo>
                    <a:pt x="14" y="195"/>
                    <a:pt x="14" y="193"/>
                    <a:pt x="14" y="192"/>
                  </a:cubicBezTo>
                  <a:cubicBezTo>
                    <a:pt x="13" y="191"/>
                    <a:pt x="12" y="190"/>
                    <a:pt x="11" y="190"/>
                  </a:cubicBezTo>
                  <a:cubicBezTo>
                    <a:pt x="10" y="190"/>
                    <a:pt x="8" y="192"/>
                    <a:pt x="8" y="192"/>
                  </a:cubicBezTo>
                  <a:cubicBezTo>
                    <a:pt x="6" y="192"/>
                    <a:pt x="3" y="191"/>
                    <a:pt x="2" y="190"/>
                  </a:cubicBezTo>
                  <a:cubicBezTo>
                    <a:pt x="1" y="189"/>
                    <a:pt x="1" y="186"/>
                    <a:pt x="1" y="185"/>
                  </a:cubicBezTo>
                  <a:cubicBezTo>
                    <a:pt x="2" y="184"/>
                    <a:pt x="3" y="182"/>
                    <a:pt x="4" y="181"/>
                  </a:cubicBezTo>
                  <a:cubicBezTo>
                    <a:pt x="4" y="180"/>
                    <a:pt x="3" y="177"/>
                    <a:pt x="3" y="176"/>
                  </a:cubicBezTo>
                  <a:cubicBezTo>
                    <a:pt x="2" y="175"/>
                    <a:pt x="1" y="173"/>
                    <a:pt x="1" y="172"/>
                  </a:cubicBezTo>
                  <a:cubicBezTo>
                    <a:pt x="2" y="171"/>
                    <a:pt x="3" y="169"/>
                    <a:pt x="4" y="169"/>
                  </a:cubicBezTo>
                  <a:cubicBezTo>
                    <a:pt x="5" y="167"/>
                    <a:pt x="5" y="161"/>
                    <a:pt x="7" y="159"/>
                  </a:cubicBezTo>
                  <a:cubicBezTo>
                    <a:pt x="7" y="158"/>
                    <a:pt x="11" y="156"/>
                    <a:pt x="11" y="154"/>
                  </a:cubicBezTo>
                  <a:cubicBezTo>
                    <a:pt x="12" y="153"/>
                    <a:pt x="12" y="150"/>
                    <a:pt x="12" y="149"/>
                  </a:cubicBezTo>
                  <a:cubicBezTo>
                    <a:pt x="13" y="146"/>
                    <a:pt x="12" y="140"/>
                    <a:pt x="11" y="138"/>
                  </a:cubicBezTo>
                  <a:cubicBezTo>
                    <a:pt x="10" y="136"/>
                    <a:pt x="7" y="134"/>
                    <a:pt x="7" y="133"/>
                  </a:cubicBezTo>
                  <a:cubicBezTo>
                    <a:pt x="6" y="132"/>
                    <a:pt x="6" y="129"/>
                    <a:pt x="6" y="128"/>
                  </a:cubicBezTo>
                  <a:cubicBezTo>
                    <a:pt x="5" y="126"/>
                    <a:pt x="2" y="124"/>
                    <a:pt x="1" y="123"/>
                  </a:cubicBezTo>
                  <a:cubicBezTo>
                    <a:pt x="0" y="121"/>
                    <a:pt x="1" y="117"/>
                    <a:pt x="1" y="115"/>
                  </a:cubicBezTo>
                  <a:cubicBezTo>
                    <a:pt x="1" y="113"/>
                    <a:pt x="0" y="108"/>
                    <a:pt x="1" y="106"/>
                  </a:cubicBezTo>
                  <a:cubicBezTo>
                    <a:pt x="1" y="105"/>
                    <a:pt x="4" y="101"/>
                    <a:pt x="5" y="101"/>
                  </a:cubicBezTo>
                  <a:cubicBezTo>
                    <a:pt x="6" y="101"/>
                    <a:pt x="8" y="101"/>
                    <a:pt x="9" y="102"/>
                  </a:cubicBezTo>
                  <a:cubicBezTo>
                    <a:pt x="9" y="102"/>
                    <a:pt x="10" y="104"/>
                    <a:pt x="11" y="104"/>
                  </a:cubicBezTo>
                  <a:cubicBezTo>
                    <a:pt x="13" y="104"/>
                    <a:pt x="16" y="102"/>
                    <a:pt x="17" y="100"/>
                  </a:cubicBezTo>
                  <a:cubicBezTo>
                    <a:pt x="19" y="99"/>
                    <a:pt x="18" y="94"/>
                    <a:pt x="19" y="93"/>
                  </a:cubicBezTo>
                  <a:cubicBezTo>
                    <a:pt x="19" y="91"/>
                    <a:pt x="20" y="88"/>
                    <a:pt x="21" y="87"/>
                  </a:cubicBezTo>
                  <a:cubicBezTo>
                    <a:pt x="23" y="85"/>
                    <a:pt x="31" y="88"/>
                    <a:pt x="33" y="86"/>
                  </a:cubicBezTo>
                  <a:cubicBezTo>
                    <a:pt x="35" y="85"/>
                    <a:pt x="35" y="81"/>
                    <a:pt x="36" y="80"/>
                  </a:cubicBezTo>
                  <a:cubicBezTo>
                    <a:pt x="37" y="79"/>
                    <a:pt x="41" y="78"/>
                    <a:pt x="42" y="77"/>
                  </a:cubicBezTo>
                  <a:cubicBezTo>
                    <a:pt x="43" y="76"/>
                    <a:pt x="45" y="73"/>
                    <a:pt x="45" y="71"/>
                  </a:cubicBezTo>
                  <a:cubicBezTo>
                    <a:pt x="45" y="69"/>
                    <a:pt x="42" y="64"/>
                    <a:pt x="41" y="62"/>
                  </a:cubicBezTo>
                  <a:cubicBezTo>
                    <a:pt x="39" y="61"/>
                    <a:pt x="36" y="58"/>
                    <a:pt x="34" y="57"/>
                  </a:cubicBezTo>
                  <a:cubicBezTo>
                    <a:pt x="33" y="56"/>
                    <a:pt x="29" y="57"/>
                    <a:pt x="28" y="56"/>
                  </a:cubicBezTo>
                  <a:cubicBezTo>
                    <a:pt x="26" y="55"/>
                    <a:pt x="24" y="53"/>
                    <a:pt x="23" y="52"/>
                  </a:cubicBezTo>
                  <a:cubicBezTo>
                    <a:pt x="22" y="50"/>
                    <a:pt x="22" y="46"/>
                    <a:pt x="22" y="45"/>
                  </a:cubicBezTo>
                  <a:cubicBezTo>
                    <a:pt x="21" y="43"/>
                    <a:pt x="19" y="40"/>
                    <a:pt x="19" y="38"/>
                  </a:cubicBezTo>
                  <a:cubicBezTo>
                    <a:pt x="19" y="38"/>
                    <a:pt x="19" y="36"/>
                    <a:pt x="20" y="35"/>
                  </a:cubicBezTo>
                  <a:cubicBezTo>
                    <a:pt x="21" y="34"/>
                    <a:pt x="23" y="35"/>
                    <a:pt x="24" y="34"/>
                  </a:cubicBezTo>
                  <a:cubicBezTo>
                    <a:pt x="25" y="33"/>
                    <a:pt x="27" y="31"/>
                    <a:pt x="27" y="30"/>
                  </a:cubicBezTo>
                  <a:cubicBezTo>
                    <a:pt x="27" y="28"/>
                    <a:pt x="26" y="25"/>
                    <a:pt x="26" y="23"/>
                  </a:cubicBezTo>
                  <a:cubicBezTo>
                    <a:pt x="26" y="22"/>
                    <a:pt x="27" y="18"/>
                    <a:pt x="28" y="17"/>
                  </a:cubicBezTo>
                  <a:cubicBezTo>
                    <a:pt x="29" y="16"/>
                    <a:pt x="32" y="16"/>
                    <a:pt x="34" y="15"/>
                  </a:cubicBezTo>
                  <a:cubicBezTo>
                    <a:pt x="35" y="14"/>
                    <a:pt x="37" y="12"/>
                    <a:pt x="38" y="11"/>
                  </a:cubicBezTo>
                  <a:cubicBezTo>
                    <a:pt x="40" y="10"/>
                    <a:pt x="44" y="8"/>
                    <a:pt x="45" y="6"/>
                  </a:cubicBezTo>
                  <a:cubicBezTo>
                    <a:pt x="46" y="6"/>
                    <a:pt x="46" y="5"/>
                    <a:pt x="46" y="4"/>
                  </a:cubicBezTo>
                  <a:cubicBezTo>
                    <a:pt x="48" y="4"/>
                    <a:pt x="49" y="5"/>
                    <a:pt x="50" y="5"/>
                  </a:cubicBezTo>
                  <a:cubicBezTo>
                    <a:pt x="52" y="5"/>
                    <a:pt x="55" y="4"/>
                    <a:pt x="56" y="3"/>
                  </a:cubicBezTo>
                  <a:cubicBezTo>
                    <a:pt x="57" y="3"/>
                    <a:pt x="57" y="1"/>
                    <a:pt x="58" y="1"/>
                  </a:cubicBezTo>
                  <a:cubicBezTo>
                    <a:pt x="59" y="0"/>
                    <a:pt x="62" y="0"/>
                    <a:pt x="64" y="0"/>
                  </a:cubicBezTo>
                  <a:cubicBezTo>
                    <a:pt x="65" y="0"/>
                    <a:pt x="68" y="1"/>
                    <a:pt x="69" y="2"/>
                  </a:cubicBezTo>
                  <a:cubicBezTo>
                    <a:pt x="70" y="3"/>
                    <a:pt x="71" y="6"/>
                    <a:pt x="70" y="8"/>
                  </a:cubicBezTo>
                  <a:cubicBezTo>
                    <a:pt x="70" y="9"/>
                    <a:pt x="68" y="10"/>
                    <a:pt x="68" y="11"/>
                  </a:cubicBezTo>
                  <a:cubicBezTo>
                    <a:pt x="67" y="12"/>
                    <a:pt x="65" y="15"/>
                    <a:pt x="66" y="17"/>
                  </a:cubicBezTo>
                  <a:cubicBezTo>
                    <a:pt x="66" y="19"/>
                    <a:pt x="69" y="22"/>
                    <a:pt x="71" y="23"/>
                  </a:cubicBezTo>
                  <a:cubicBezTo>
                    <a:pt x="72" y="23"/>
                    <a:pt x="74" y="23"/>
                    <a:pt x="75" y="22"/>
                  </a:cubicBezTo>
                  <a:cubicBezTo>
                    <a:pt x="77" y="21"/>
                    <a:pt x="78" y="18"/>
                    <a:pt x="79" y="17"/>
                  </a:cubicBezTo>
                  <a:cubicBezTo>
                    <a:pt x="81" y="16"/>
                    <a:pt x="84" y="16"/>
                    <a:pt x="86" y="16"/>
                  </a:cubicBezTo>
                  <a:cubicBezTo>
                    <a:pt x="87" y="16"/>
                    <a:pt x="90" y="16"/>
                    <a:pt x="91" y="16"/>
                  </a:cubicBezTo>
                  <a:cubicBezTo>
                    <a:pt x="92" y="17"/>
                    <a:pt x="93" y="21"/>
                    <a:pt x="94" y="23"/>
                  </a:cubicBezTo>
                  <a:cubicBezTo>
                    <a:pt x="94" y="23"/>
                    <a:pt x="97" y="24"/>
                    <a:pt x="97" y="25"/>
                  </a:cubicBezTo>
                  <a:cubicBezTo>
                    <a:pt x="99" y="26"/>
                    <a:pt x="102" y="27"/>
                    <a:pt x="103" y="29"/>
                  </a:cubicBezTo>
                  <a:cubicBezTo>
                    <a:pt x="105" y="30"/>
                    <a:pt x="106" y="35"/>
                    <a:pt x="107" y="37"/>
                  </a:cubicBezTo>
                  <a:cubicBezTo>
                    <a:pt x="109" y="38"/>
                    <a:pt x="112" y="40"/>
                    <a:pt x="113" y="40"/>
                  </a:cubicBezTo>
                  <a:cubicBezTo>
                    <a:pt x="115" y="40"/>
                    <a:pt x="119" y="40"/>
                    <a:pt x="121" y="39"/>
                  </a:cubicBezTo>
                  <a:cubicBezTo>
                    <a:pt x="122" y="38"/>
                    <a:pt x="122" y="35"/>
                    <a:pt x="123" y="34"/>
                  </a:cubicBezTo>
                  <a:cubicBezTo>
                    <a:pt x="124" y="33"/>
                    <a:pt x="126" y="32"/>
                    <a:pt x="128" y="32"/>
                  </a:cubicBezTo>
                  <a:cubicBezTo>
                    <a:pt x="129" y="32"/>
                    <a:pt x="131" y="34"/>
                    <a:pt x="132" y="35"/>
                  </a:cubicBezTo>
                  <a:cubicBezTo>
                    <a:pt x="133" y="36"/>
                    <a:pt x="133" y="39"/>
                    <a:pt x="133" y="40"/>
                  </a:cubicBezTo>
                  <a:cubicBezTo>
                    <a:pt x="133" y="42"/>
                    <a:pt x="130" y="44"/>
                    <a:pt x="130" y="46"/>
                  </a:cubicBezTo>
                  <a:cubicBezTo>
                    <a:pt x="129" y="47"/>
                    <a:pt x="128" y="49"/>
                    <a:pt x="128" y="50"/>
                  </a:cubicBezTo>
                  <a:cubicBezTo>
                    <a:pt x="129" y="51"/>
                    <a:pt x="131" y="53"/>
                    <a:pt x="131" y="54"/>
                  </a:cubicBezTo>
                  <a:cubicBezTo>
                    <a:pt x="132" y="55"/>
                    <a:pt x="133" y="57"/>
                    <a:pt x="134" y="58"/>
                  </a:cubicBezTo>
                  <a:cubicBezTo>
                    <a:pt x="135" y="61"/>
                    <a:pt x="135" y="68"/>
                    <a:pt x="136" y="71"/>
                  </a:cubicBezTo>
                  <a:cubicBezTo>
                    <a:pt x="136" y="73"/>
                    <a:pt x="138" y="75"/>
                    <a:pt x="139" y="77"/>
                  </a:cubicBezTo>
                  <a:cubicBezTo>
                    <a:pt x="140" y="78"/>
                    <a:pt x="143" y="80"/>
                    <a:pt x="144" y="81"/>
                  </a:cubicBezTo>
                  <a:cubicBezTo>
                    <a:pt x="146" y="82"/>
                    <a:pt x="149" y="85"/>
                    <a:pt x="149" y="87"/>
                  </a:cubicBezTo>
                  <a:cubicBezTo>
                    <a:pt x="150" y="89"/>
                    <a:pt x="149" y="92"/>
                    <a:pt x="149" y="94"/>
                  </a:cubicBezTo>
                  <a:cubicBezTo>
                    <a:pt x="149" y="95"/>
                    <a:pt x="147" y="98"/>
                    <a:pt x="147" y="100"/>
                  </a:cubicBezTo>
                  <a:cubicBezTo>
                    <a:pt x="147" y="102"/>
                    <a:pt x="147" y="105"/>
                    <a:pt x="147" y="107"/>
                  </a:cubicBezTo>
                  <a:cubicBezTo>
                    <a:pt x="148" y="109"/>
                    <a:pt x="151" y="111"/>
                    <a:pt x="152" y="112"/>
                  </a:cubicBezTo>
                  <a:cubicBezTo>
                    <a:pt x="153" y="113"/>
                    <a:pt x="154" y="115"/>
                    <a:pt x="155" y="116"/>
                  </a:cubicBezTo>
                  <a:cubicBezTo>
                    <a:pt x="155" y="118"/>
                    <a:pt x="156" y="120"/>
                    <a:pt x="156" y="121"/>
                  </a:cubicBezTo>
                  <a:cubicBezTo>
                    <a:pt x="156" y="123"/>
                    <a:pt x="155" y="126"/>
                    <a:pt x="154" y="128"/>
                  </a:cubicBezTo>
                  <a:cubicBezTo>
                    <a:pt x="154" y="131"/>
                    <a:pt x="155" y="136"/>
                    <a:pt x="155" y="138"/>
                  </a:cubicBezTo>
                  <a:cubicBezTo>
                    <a:pt x="156" y="140"/>
                    <a:pt x="158" y="143"/>
                    <a:pt x="159" y="145"/>
                  </a:cubicBezTo>
                  <a:cubicBezTo>
                    <a:pt x="160" y="147"/>
                    <a:pt x="161" y="151"/>
                    <a:pt x="162" y="153"/>
                  </a:cubicBezTo>
                  <a:cubicBezTo>
                    <a:pt x="163" y="154"/>
                    <a:pt x="166" y="157"/>
                    <a:pt x="168" y="157"/>
                  </a:cubicBezTo>
                  <a:cubicBezTo>
                    <a:pt x="169" y="158"/>
                    <a:pt x="171" y="157"/>
                    <a:pt x="171" y="156"/>
                  </a:cubicBezTo>
                  <a:cubicBezTo>
                    <a:pt x="172" y="155"/>
                    <a:pt x="172" y="152"/>
                    <a:pt x="173" y="151"/>
                  </a:cubicBezTo>
                  <a:cubicBezTo>
                    <a:pt x="174" y="151"/>
                    <a:pt x="175" y="150"/>
                    <a:pt x="176" y="150"/>
                  </a:cubicBezTo>
                  <a:cubicBezTo>
                    <a:pt x="178" y="150"/>
                    <a:pt x="181" y="151"/>
                    <a:pt x="182" y="152"/>
                  </a:cubicBezTo>
                  <a:cubicBezTo>
                    <a:pt x="183" y="153"/>
                    <a:pt x="185" y="154"/>
                    <a:pt x="185" y="155"/>
                  </a:cubicBezTo>
                  <a:cubicBezTo>
                    <a:pt x="186" y="156"/>
                    <a:pt x="186" y="159"/>
                    <a:pt x="187" y="161"/>
                  </a:cubicBezTo>
                  <a:cubicBezTo>
                    <a:pt x="187" y="162"/>
                    <a:pt x="188" y="166"/>
                    <a:pt x="189" y="167"/>
                  </a:cubicBezTo>
                  <a:cubicBezTo>
                    <a:pt x="190" y="168"/>
                    <a:pt x="194" y="169"/>
                    <a:pt x="195" y="169"/>
                  </a:cubicBezTo>
                  <a:cubicBezTo>
                    <a:pt x="196" y="168"/>
                    <a:pt x="196" y="167"/>
                    <a:pt x="197" y="166"/>
                  </a:cubicBezTo>
                  <a:cubicBezTo>
                    <a:pt x="198" y="165"/>
                    <a:pt x="200" y="162"/>
                    <a:pt x="201" y="162"/>
                  </a:cubicBezTo>
                  <a:cubicBezTo>
                    <a:pt x="202" y="162"/>
                    <a:pt x="205" y="162"/>
                    <a:pt x="206" y="163"/>
                  </a:cubicBezTo>
                  <a:cubicBezTo>
                    <a:pt x="207" y="164"/>
                    <a:pt x="205" y="167"/>
                    <a:pt x="206" y="168"/>
                  </a:cubicBezTo>
                  <a:cubicBezTo>
                    <a:pt x="207" y="170"/>
                    <a:pt x="210" y="171"/>
                    <a:pt x="210" y="173"/>
                  </a:cubicBezTo>
                  <a:cubicBezTo>
                    <a:pt x="210" y="174"/>
                    <a:pt x="208" y="178"/>
                    <a:pt x="207" y="179"/>
                  </a:cubicBezTo>
                  <a:cubicBezTo>
                    <a:pt x="207" y="180"/>
                    <a:pt x="206" y="181"/>
                    <a:pt x="205" y="181"/>
                  </a:cubicBezTo>
                  <a:cubicBezTo>
                    <a:pt x="205" y="182"/>
                    <a:pt x="205" y="185"/>
                    <a:pt x="205" y="186"/>
                  </a:cubicBezTo>
                  <a:cubicBezTo>
                    <a:pt x="205" y="187"/>
                    <a:pt x="206" y="190"/>
                    <a:pt x="206" y="191"/>
                  </a:cubicBezTo>
                  <a:cubicBezTo>
                    <a:pt x="207" y="192"/>
                    <a:pt x="207" y="193"/>
                    <a:pt x="207" y="19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4" name="Freeform 34"/>
            <p:cNvSpPr>
              <a:spLocks/>
            </p:cNvSpPr>
            <p:nvPr/>
          </p:nvSpPr>
          <p:spPr bwMode="auto">
            <a:xfrm>
              <a:off x="6835775" y="3265488"/>
              <a:ext cx="19050" cy="28575"/>
            </a:xfrm>
            <a:custGeom>
              <a:avLst/>
              <a:gdLst/>
              <a:ahLst/>
              <a:cxnLst>
                <a:cxn ang="0">
                  <a:pos x="6" y="8"/>
                </a:cxn>
                <a:cxn ang="0">
                  <a:pos x="6" y="6"/>
                </a:cxn>
                <a:cxn ang="0">
                  <a:pos x="9" y="5"/>
                </a:cxn>
                <a:cxn ang="0">
                  <a:pos x="11" y="3"/>
                </a:cxn>
                <a:cxn ang="0">
                  <a:pos x="9" y="1"/>
                </a:cxn>
                <a:cxn ang="0">
                  <a:pos x="5" y="1"/>
                </a:cxn>
                <a:cxn ang="0">
                  <a:pos x="4" y="3"/>
                </a:cxn>
                <a:cxn ang="0">
                  <a:pos x="1" y="5"/>
                </a:cxn>
                <a:cxn ang="0">
                  <a:pos x="0" y="7"/>
                </a:cxn>
                <a:cxn ang="0">
                  <a:pos x="1" y="10"/>
                </a:cxn>
                <a:cxn ang="0">
                  <a:pos x="1" y="13"/>
                </a:cxn>
                <a:cxn ang="0">
                  <a:pos x="2" y="15"/>
                </a:cxn>
                <a:cxn ang="0">
                  <a:pos x="5" y="15"/>
                </a:cxn>
                <a:cxn ang="0">
                  <a:pos x="7" y="11"/>
                </a:cxn>
                <a:cxn ang="0">
                  <a:pos x="6" y="9"/>
                </a:cxn>
                <a:cxn ang="0">
                  <a:pos x="6" y="8"/>
                </a:cxn>
              </a:cxnLst>
              <a:rect l="0" t="0" r="r" b="b"/>
              <a:pathLst>
                <a:path w="11" h="16">
                  <a:moveTo>
                    <a:pt x="6" y="8"/>
                  </a:moveTo>
                  <a:cubicBezTo>
                    <a:pt x="6" y="7"/>
                    <a:pt x="6" y="7"/>
                    <a:pt x="6" y="6"/>
                  </a:cubicBezTo>
                  <a:cubicBezTo>
                    <a:pt x="7" y="6"/>
                    <a:pt x="8" y="5"/>
                    <a:pt x="9" y="5"/>
                  </a:cubicBezTo>
                  <a:cubicBezTo>
                    <a:pt x="10" y="5"/>
                    <a:pt x="11" y="4"/>
                    <a:pt x="11" y="3"/>
                  </a:cubicBezTo>
                  <a:cubicBezTo>
                    <a:pt x="11" y="2"/>
                    <a:pt x="10" y="1"/>
                    <a:pt x="9" y="1"/>
                  </a:cubicBezTo>
                  <a:cubicBezTo>
                    <a:pt x="8" y="0"/>
                    <a:pt x="6" y="1"/>
                    <a:pt x="5" y="1"/>
                  </a:cubicBezTo>
                  <a:cubicBezTo>
                    <a:pt x="5" y="1"/>
                    <a:pt x="4" y="2"/>
                    <a:pt x="4" y="3"/>
                  </a:cubicBezTo>
                  <a:cubicBezTo>
                    <a:pt x="3" y="3"/>
                    <a:pt x="1" y="4"/>
                    <a:pt x="1" y="5"/>
                  </a:cubicBezTo>
                  <a:cubicBezTo>
                    <a:pt x="0" y="5"/>
                    <a:pt x="0" y="6"/>
                    <a:pt x="0" y="7"/>
                  </a:cubicBezTo>
                  <a:cubicBezTo>
                    <a:pt x="0" y="8"/>
                    <a:pt x="1" y="9"/>
                    <a:pt x="1" y="10"/>
                  </a:cubicBezTo>
                  <a:cubicBezTo>
                    <a:pt x="1" y="11"/>
                    <a:pt x="1" y="12"/>
                    <a:pt x="1" y="13"/>
                  </a:cubicBezTo>
                  <a:cubicBezTo>
                    <a:pt x="1" y="14"/>
                    <a:pt x="1" y="15"/>
                    <a:pt x="2" y="15"/>
                  </a:cubicBezTo>
                  <a:cubicBezTo>
                    <a:pt x="2" y="16"/>
                    <a:pt x="4" y="15"/>
                    <a:pt x="5" y="15"/>
                  </a:cubicBezTo>
                  <a:cubicBezTo>
                    <a:pt x="5" y="14"/>
                    <a:pt x="7" y="12"/>
                    <a:pt x="7" y="11"/>
                  </a:cubicBezTo>
                  <a:cubicBezTo>
                    <a:pt x="7" y="11"/>
                    <a:pt x="6" y="10"/>
                    <a:pt x="6" y="9"/>
                  </a:cubicBezTo>
                  <a:cubicBezTo>
                    <a:pt x="6" y="9"/>
                    <a:pt x="6" y="8"/>
                    <a:pt x="6" y="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35"/>
            <p:cNvSpPr>
              <a:spLocks/>
            </p:cNvSpPr>
            <p:nvPr/>
          </p:nvSpPr>
          <p:spPr bwMode="auto">
            <a:xfrm>
              <a:off x="6807200" y="3263900"/>
              <a:ext cx="7937" cy="15875"/>
            </a:xfrm>
            <a:custGeom>
              <a:avLst/>
              <a:gdLst/>
              <a:ahLst/>
              <a:cxnLst>
                <a:cxn ang="0">
                  <a:pos x="3" y="1"/>
                </a:cxn>
                <a:cxn ang="0">
                  <a:pos x="0" y="2"/>
                </a:cxn>
                <a:cxn ang="0">
                  <a:pos x="0" y="4"/>
                </a:cxn>
                <a:cxn ang="0">
                  <a:pos x="1" y="6"/>
                </a:cxn>
                <a:cxn ang="0">
                  <a:pos x="1" y="8"/>
                </a:cxn>
                <a:cxn ang="0">
                  <a:pos x="4" y="7"/>
                </a:cxn>
                <a:cxn ang="0">
                  <a:pos x="5" y="4"/>
                </a:cxn>
                <a:cxn ang="0">
                  <a:pos x="3" y="1"/>
                </a:cxn>
              </a:cxnLst>
              <a:rect l="0" t="0" r="r" b="b"/>
              <a:pathLst>
                <a:path w="5" h="9">
                  <a:moveTo>
                    <a:pt x="3" y="1"/>
                  </a:moveTo>
                  <a:cubicBezTo>
                    <a:pt x="2" y="0"/>
                    <a:pt x="1" y="1"/>
                    <a:pt x="0" y="2"/>
                  </a:cubicBezTo>
                  <a:cubicBezTo>
                    <a:pt x="0" y="2"/>
                    <a:pt x="0" y="4"/>
                    <a:pt x="0" y="4"/>
                  </a:cubicBezTo>
                  <a:cubicBezTo>
                    <a:pt x="0" y="5"/>
                    <a:pt x="1" y="6"/>
                    <a:pt x="1" y="6"/>
                  </a:cubicBezTo>
                  <a:cubicBezTo>
                    <a:pt x="1" y="7"/>
                    <a:pt x="1" y="8"/>
                    <a:pt x="1" y="8"/>
                  </a:cubicBezTo>
                  <a:cubicBezTo>
                    <a:pt x="2" y="9"/>
                    <a:pt x="3" y="8"/>
                    <a:pt x="4" y="7"/>
                  </a:cubicBezTo>
                  <a:cubicBezTo>
                    <a:pt x="4" y="6"/>
                    <a:pt x="5" y="5"/>
                    <a:pt x="5" y="4"/>
                  </a:cubicBezTo>
                  <a:cubicBezTo>
                    <a:pt x="5" y="3"/>
                    <a:pt x="4" y="1"/>
                    <a:pt x="3"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6" name="Freeform 36"/>
            <p:cNvSpPr>
              <a:spLocks noEditPoints="1"/>
            </p:cNvSpPr>
            <p:nvPr/>
          </p:nvSpPr>
          <p:spPr bwMode="auto">
            <a:xfrm>
              <a:off x="6415088" y="2540000"/>
              <a:ext cx="717550" cy="617538"/>
            </a:xfrm>
            <a:custGeom>
              <a:avLst/>
              <a:gdLst/>
              <a:ahLst/>
              <a:cxnLst>
                <a:cxn ang="0">
                  <a:pos x="40" y="47"/>
                </a:cxn>
                <a:cxn ang="0">
                  <a:pos x="45" y="21"/>
                </a:cxn>
                <a:cxn ang="0">
                  <a:pos x="61" y="0"/>
                </a:cxn>
                <a:cxn ang="0">
                  <a:pos x="68" y="20"/>
                </a:cxn>
                <a:cxn ang="0">
                  <a:pos x="70" y="29"/>
                </a:cxn>
                <a:cxn ang="0">
                  <a:pos x="85" y="49"/>
                </a:cxn>
                <a:cxn ang="0">
                  <a:pos x="113" y="50"/>
                </a:cxn>
                <a:cxn ang="0">
                  <a:pos x="124" y="71"/>
                </a:cxn>
                <a:cxn ang="0">
                  <a:pos x="148" y="81"/>
                </a:cxn>
                <a:cxn ang="0">
                  <a:pos x="152" y="100"/>
                </a:cxn>
                <a:cxn ang="0">
                  <a:pos x="161" y="109"/>
                </a:cxn>
                <a:cxn ang="0">
                  <a:pos x="178" y="95"/>
                </a:cxn>
                <a:cxn ang="0">
                  <a:pos x="195" y="85"/>
                </a:cxn>
                <a:cxn ang="0">
                  <a:pos x="204" y="72"/>
                </a:cxn>
                <a:cxn ang="0">
                  <a:pos x="223" y="50"/>
                </a:cxn>
                <a:cxn ang="0">
                  <a:pos x="240" y="44"/>
                </a:cxn>
                <a:cxn ang="0">
                  <a:pos x="266" y="27"/>
                </a:cxn>
                <a:cxn ang="0">
                  <a:pos x="283" y="26"/>
                </a:cxn>
                <a:cxn ang="0">
                  <a:pos x="294" y="36"/>
                </a:cxn>
                <a:cxn ang="0">
                  <a:pos x="284" y="56"/>
                </a:cxn>
                <a:cxn ang="0">
                  <a:pos x="263" y="69"/>
                </a:cxn>
                <a:cxn ang="0">
                  <a:pos x="258" y="84"/>
                </a:cxn>
                <a:cxn ang="0">
                  <a:pos x="267" y="104"/>
                </a:cxn>
                <a:cxn ang="0">
                  <a:pos x="284" y="130"/>
                </a:cxn>
                <a:cxn ang="0">
                  <a:pos x="288" y="149"/>
                </a:cxn>
                <a:cxn ang="0">
                  <a:pos x="266" y="146"/>
                </a:cxn>
                <a:cxn ang="0">
                  <a:pos x="245" y="158"/>
                </a:cxn>
                <a:cxn ang="0">
                  <a:pos x="261" y="181"/>
                </a:cxn>
                <a:cxn ang="0">
                  <a:pos x="287" y="191"/>
                </a:cxn>
                <a:cxn ang="0">
                  <a:pos x="300" y="213"/>
                </a:cxn>
                <a:cxn ang="0">
                  <a:pos x="327" y="220"/>
                </a:cxn>
                <a:cxn ang="0">
                  <a:pos x="340" y="221"/>
                </a:cxn>
                <a:cxn ang="0">
                  <a:pos x="369" y="237"/>
                </a:cxn>
                <a:cxn ang="0">
                  <a:pos x="391" y="234"/>
                </a:cxn>
                <a:cxn ang="0">
                  <a:pos x="403" y="270"/>
                </a:cxn>
                <a:cxn ang="0">
                  <a:pos x="390" y="298"/>
                </a:cxn>
                <a:cxn ang="0">
                  <a:pos x="373" y="337"/>
                </a:cxn>
                <a:cxn ang="0">
                  <a:pos x="350" y="336"/>
                </a:cxn>
                <a:cxn ang="0">
                  <a:pos x="341" y="346"/>
                </a:cxn>
                <a:cxn ang="0">
                  <a:pos x="320" y="340"/>
                </a:cxn>
                <a:cxn ang="0">
                  <a:pos x="277" y="333"/>
                </a:cxn>
                <a:cxn ang="0">
                  <a:pos x="255" y="347"/>
                </a:cxn>
                <a:cxn ang="0">
                  <a:pos x="224" y="314"/>
                </a:cxn>
                <a:cxn ang="0">
                  <a:pos x="196" y="303"/>
                </a:cxn>
                <a:cxn ang="0">
                  <a:pos x="163" y="277"/>
                </a:cxn>
                <a:cxn ang="0">
                  <a:pos x="110" y="235"/>
                </a:cxn>
                <a:cxn ang="0">
                  <a:pos x="97" y="196"/>
                </a:cxn>
                <a:cxn ang="0">
                  <a:pos x="52" y="171"/>
                </a:cxn>
                <a:cxn ang="0">
                  <a:pos x="32" y="144"/>
                </a:cxn>
                <a:cxn ang="0">
                  <a:pos x="21" y="120"/>
                </a:cxn>
                <a:cxn ang="0">
                  <a:pos x="11" y="97"/>
                </a:cxn>
                <a:cxn ang="0">
                  <a:pos x="14" y="81"/>
                </a:cxn>
                <a:cxn ang="0">
                  <a:pos x="35" y="68"/>
                </a:cxn>
              </a:cxnLst>
              <a:rect l="0" t="0" r="r" b="b"/>
              <a:pathLst>
                <a:path w="405" h="349">
                  <a:moveTo>
                    <a:pt x="35" y="68"/>
                  </a:moveTo>
                  <a:cubicBezTo>
                    <a:pt x="34" y="68"/>
                    <a:pt x="36" y="64"/>
                    <a:pt x="37" y="62"/>
                  </a:cubicBezTo>
                  <a:cubicBezTo>
                    <a:pt x="38" y="61"/>
                    <a:pt x="40" y="60"/>
                    <a:pt x="40" y="59"/>
                  </a:cubicBezTo>
                  <a:cubicBezTo>
                    <a:pt x="41" y="57"/>
                    <a:pt x="39" y="54"/>
                    <a:pt x="39" y="52"/>
                  </a:cubicBezTo>
                  <a:cubicBezTo>
                    <a:pt x="39" y="51"/>
                    <a:pt x="40" y="48"/>
                    <a:pt x="40" y="47"/>
                  </a:cubicBezTo>
                  <a:cubicBezTo>
                    <a:pt x="41" y="46"/>
                    <a:pt x="44" y="45"/>
                    <a:pt x="45" y="44"/>
                  </a:cubicBezTo>
                  <a:cubicBezTo>
                    <a:pt x="46" y="43"/>
                    <a:pt x="48" y="40"/>
                    <a:pt x="49" y="39"/>
                  </a:cubicBezTo>
                  <a:cubicBezTo>
                    <a:pt x="50" y="38"/>
                    <a:pt x="52" y="35"/>
                    <a:pt x="52" y="34"/>
                  </a:cubicBezTo>
                  <a:cubicBezTo>
                    <a:pt x="52" y="32"/>
                    <a:pt x="51" y="28"/>
                    <a:pt x="50" y="26"/>
                  </a:cubicBezTo>
                  <a:cubicBezTo>
                    <a:pt x="49" y="25"/>
                    <a:pt x="46" y="23"/>
                    <a:pt x="45" y="21"/>
                  </a:cubicBezTo>
                  <a:cubicBezTo>
                    <a:pt x="44" y="19"/>
                    <a:pt x="42" y="16"/>
                    <a:pt x="42" y="14"/>
                  </a:cubicBezTo>
                  <a:cubicBezTo>
                    <a:pt x="42" y="12"/>
                    <a:pt x="44" y="9"/>
                    <a:pt x="45" y="7"/>
                  </a:cubicBezTo>
                  <a:cubicBezTo>
                    <a:pt x="46" y="6"/>
                    <a:pt x="48" y="3"/>
                    <a:pt x="50" y="3"/>
                  </a:cubicBezTo>
                  <a:cubicBezTo>
                    <a:pt x="52" y="2"/>
                    <a:pt x="57" y="2"/>
                    <a:pt x="59" y="1"/>
                  </a:cubicBezTo>
                  <a:cubicBezTo>
                    <a:pt x="59" y="0"/>
                    <a:pt x="60" y="0"/>
                    <a:pt x="61" y="0"/>
                  </a:cubicBezTo>
                  <a:cubicBezTo>
                    <a:pt x="61" y="1"/>
                    <a:pt x="62" y="3"/>
                    <a:pt x="63" y="4"/>
                  </a:cubicBezTo>
                  <a:cubicBezTo>
                    <a:pt x="63" y="5"/>
                    <a:pt x="64" y="8"/>
                    <a:pt x="64" y="9"/>
                  </a:cubicBezTo>
                  <a:cubicBezTo>
                    <a:pt x="63" y="10"/>
                    <a:pt x="62" y="12"/>
                    <a:pt x="61" y="13"/>
                  </a:cubicBezTo>
                  <a:cubicBezTo>
                    <a:pt x="61" y="14"/>
                    <a:pt x="61" y="17"/>
                    <a:pt x="62" y="18"/>
                  </a:cubicBezTo>
                  <a:cubicBezTo>
                    <a:pt x="63" y="19"/>
                    <a:pt x="66" y="20"/>
                    <a:pt x="68" y="20"/>
                  </a:cubicBezTo>
                  <a:cubicBezTo>
                    <a:pt x="68" y="20"/>
                    <a:pt x="70" y="18"/>
                    <a:pt x="71" y="18"/>
                  </a:cubicBezTo>
                  <a:cubicBezTo>
                    <a:pt x="72" y="18"/>
                    <a:pt x="73" y="19"/>
                    <a:pt x="74" y="20"/>
                  </a:cubicBezTo>
                  <a:cubicBezTo>
                    <a:pt x="74" y="21"/>
                    <a:pt x="74" y="23"/>
                    <a:pt x="74" y="24"/>
                  </a:cubicBezTo>
                  <a:cubicBezTo>
                    <a:pt x="74" y="25"/>
                    <a:pt x="73" y="27"/>
                    <a:pt x="73" y="28"/>
                  </a:cubicBezTo>
                  <a:cubicBezTo>
                    <a:pt x="72" y="29"/>
                    <a:pt x="71" y="29"/>
                    <a:pt x="70" y="29"/>
                  </a:cubicBezTo>
                  <a:cubicBezTo>
                    <a:pt x="70" y="30"/>
                    <a:pt x="69" y="34"/>
                    <a:pt x="70" y="35"/>
                  </a:cubicBezTo>
                  <a:cubicBezTo>
                    <a:pt x="70" y="36"/>
                    <a:pt x="74" y="36"/>
                    <a:pt x="75" y="37"/>
                  </a:cubicBezTo>
                  <a:cubicBezTo>
                    <a:pt x="76" y="38"/>
                    <a:pt x="77" y="40"/>
                    <a:pt x="78" y="41"/>
                  </a:cubicBezTo>
                  <a:cubicBezTo>
                    <a:pt x="79" y="42"/>
                    <a:pt x="82" y="44"/>
                    <a:pt x="83" y="45"/>
                  </a:cubicBezTo>
                  <a:cubicBezTo>
                    <a:pt x="84" y="46"/>
                    <a:pt x="85" y="49"/>
                    <a:pt x="85" y="49"/>
                  </a:cubicBezTo>
                  <a:cubicBezTo>
                    <a:pt x="87" y="50"/>
                    <a:pt x="90" y="51"/>
                    <a:pt x="91" y="51"/>
                  </a:cubicBezTo>
                  <a:cubicBezTo>
                    <a:pt x="92" y="51"/>
                    <a:pt x="94" y="48"/>
                    <a:pt x="95" y="47"/>
                  </a:cubicBezTo>
                  <a:cubicBezTo>
                    <a:pt x="96" y="46"/>
                    <a:pt x="99" y="45"/>
                    <a:pt x="100" y="44"/>
                  </a:cubicBezTo>
                  <a:cubicBezTo>
                    <a:pt x="101" y="44"/>
                    <a:pt x="104" y="45"/>
                    <a:pt x="106" y="45"/>
                  </a:cubicBezTo>
                  <a:cubicBezTo>
                    <a:pt x="108" y="46"/>
                    <a:pt x="111" y="49"/>
                    <a:pt x="113" y="50"/>
                  </a:cubicBezTo>
                  <a:cubicBezTo>
                    <a:pt x="114" y="51"/>
                    <a:pt x="116" y="51"/>
                    <a:pt x="116" y="52"/>
                  </a:cubicBezTo>
                  <a:cubicBezTo>
                    <a:pt x="117" y="53"/>
                    <a:pt x="119" y="55"/>
                    <a:pt x="119" y="56"/>
                  </a:cubicBezTo>
                  <a:cubicBezTo>
                    <a:pt x="119" y="58"/>
                    <a:pt x="118" y="60"/>
                    <a:pt x="119" y="62"/>
                  </a:cubicBezTo>
                  <a:cubicBezTo>
                    <a:pt x="119" y="63"/>
                    <a:pt x="120" y="65"/>
                    <a:pt x="121" y="66"/>
                  </a:cubicBezTo>
                  <a:cubicBezTo>
                    <a:pt x="121" y="68"/>
                    <a:pt x="123" y="70"/>
                    <a:pt x="124" y="71"/>
                  </a:cubicBezTo>
                  <a:cubicBezTo>
                    <a:pt x="125" y="72"/>
                    <a:pt x="124" y="75"/>
                    <a:pt x="125" y="76"/>
                  </a:cubicBezTo>
                  <a:cubicBezTo>
                    <a:pt x="126" y="77"/>
                    <a:pt x="129" y="79"/>
                    <a:pt x="130" y="80"/>
                  </a:cubicBezTo>
                  <a:cubicBezTo>
                    <a:pt x="132" y="80"/>
                    <a:pt x="135" y="82"/>
                    <a:pt x="136" y="82"/>
                  </a:cubicBezTo>
                  <a:cubicBezTo>
                    <a:pt x="138" y="82"/>
                    <a:pt x="141" y="80"/>
                    <a:pt x="142" y="80"/>
                  </a:cubicBezTo>
                  <a:cubicBezTo>
                    <a:pt x="144" y="80"/>
                    <a:pt x="147" y="80"/>
                    <a:pt x="148" y="81"/>
                  </a:cubicBezTo>
                  <a:cubicBezTo>
                    <a:pt x="149" y="82"/>
                    <a:pt x="149" y="84"/>
                    <a:pt x="150" y="85"/>
                  </a:cubicBezTo>
                  <a:cubicBezTo>
                    <a:pt x="150" y="86"/>
                    <a:pt x="150" y="89"/>
                    <a:pt x="149" y="90"/>
                  </a:cubicBezTo>
                  <a:cubicBezTo>
                    <a:pt x="149" y="91"/>
                    <a:pt x="147" y="92"/>
                    <a:pt x="147" y="93"/>
                  </a:cubicBezTo>
                  <a:cubicBezTo>
                    <a:pt x="147" y="94"/>
                    <a:pt x="147" y="96"/>
                    <a:pt x="148" y="97"/>
                  </a:cubicBezTo>
                  <a:cubicBezTo>
                    <a:pt x="148" y="98"/>
                    <a:pt x="151" y="100"/>
                    <a:pt x="152" y="100"/>
                  </a:cubicBezTo>
                  <a:cubicBezTo>
                    <a:pt x="153" y="100"/>
                    <a:pt x="154" y="97"/>
                    <a:pt x="155" y="97"/>
                  </a:cubicBezTo>
                  <a:cubicBezTo>
                    <a:pt x="156" y="96"/>
                    <a:pt x="159" y="96"/>
                    <a:pt x="160" y="96"/>
                  </a:cubicBezTo>
                  <a:cubicBezTo>
                    <a:pt x="161" y="97"/>
                    <a:pt x="162" y="100"/>
                    <a:pt x="161" y="101"/>
                  </a:cubicBezTo>
                  <a:cubicBezTo>
                    <a:pt x="161" y="102"/>
                    <a:pt x="160" y="104"/>
                    <a:pt x="160" y="105"/>
                  </a:cubicBezTo>
                  <a:cubicBezTo>
                    <a:pt x="159" y="106"/>
                    <a:pt x="160" y="109"/>
                    <a:pt x="161" y="109"/>
                  </a:cubicBezTo>
                  <a:cubicBezTo>
                    <a:pt x="162" y="110"/>
                    <a:pt x="165" y="110"/>
                    <a:pt x="166" y="110"/>
                  </a:cubicBezTo>
                  <a:cubicBezTo>
                    <a:pt x="167" y="109"/>
                    <a:pt x="168" y="107"/>
                    <a:pt x="169" y="106"/>
                  </a:cubicBezTo>
                  <a:cubicBezTo>
                    <a:pt x="171" y="105"/>
                    <a:pt x="175" y="104"/>
                    <a:pt x="176" y="103"/>
                  </a:cubicBezTo>
                  <a:cubicBezTo>
                    <a:pt x="177" y="102"/>
                    <a:pt x="179" y="100"/>
                    <a:pt x="179" y="99"/>
                  </a:cubicBezTo>
                  <a:cubicBezTo>
                    <a:pt x="179" y="98"/>
                    <a:pt x="178" y="96"/>
                    <a:pt x="178" y="95"/>
                  </a:cubicBezTo>
                  <a:cubicBezTo>
                    <a:pt x="178" y="94"/>
                    <a:pt x="179" y="90"/>
                    <a:pt x="180" y="89"/>
                  </a:cubicBezTo>
                  <a:cubicBezTo>
                    <a:pt x="180" y="88"/>
                    <a:pt x="183" y="88"/>
                    <a:pt x="184" y="88"/>
                  </a:cubicBezTo>
                  <a:cubicBezTo>
                    <a:pt x="185" y="88"/>
                    <a:pt x="187" y="90"/>
                    <a:pt x="188" y="90"/>
                  </a:cubicBezTo>
                  <a:cubicBezTo>
                    <a:pt x="189" y="90"/>
                    <a:pt x="192" y="90"/>
                    <a:pt x="193" y="89"/>
                  </a:cubicBezTo>
                  <a:cubicBezTo>
                    <a:pt x="194" y="88"/>
                    <a:pt x="195" y="86"/>
                    <a:pt x="195" y="85"/>
                  </a:cubicBezTo>
                  <a:cubicBezTo>
                    <a:pt x="195" y="83"/>
                    <a:pt x="194" y="81"/>
                    <a:pt x="193" y="80"/>
                  </a:cubicBezTo>
                  <a:cubicBezTo>
                    <a:pt x="193" y="79"/>
                    <a:pt x="192" y="76"/>
                    <a:pt x="192" y="75"/>
                  </a:cubicBezTo>
                  <a:cubicBezTo>
                    <a:pt x="192" y="74"/>
                    <a:pt x="193" y="72"/>
                    <a:pt x="194" y="72"/>
                  </a:cubicBezTo>
                  <a:cubicBezTo>
                    <a:pt x="195" y="71"/>
                    <a:pt x="198" y="70"/>
                    <a:pt x="199" y="70"/>
                  </a:cubicBezTo>
                  <a:cubicBezTo>
                    <a:pt x="200" y="70"/>
                    <a:pt x="203" y="72"/>
                    <a:pt x="204" y="72"/>
                  </a:cubicBezTo>
                  <a:cubicBezTo>
                    <a:pt x="205" y="71"/>
                    <a:pt x="208" y="70"/>
                    <a:pt x="209" y="69"/>
                  </a:cubicBezTo>
                  <a:cubicBezTo>
                    <a:pt x="210" y="68"/>
                    <a:pt x="210" y="65"/>
                    <a:pt x="211" y="64"/>
                  </a:cubicBezTo>
                  <a:cubicBezTo>
                    <a:pt x="212" y="63"/>
                    <a:pt x="216" y="61"/>
                    <a:pt x="217" y="60"/>
                  </a:cubicBezTo>
                  <a:cubicBezTo>
                    <a:pt x="219" y="58"/>
                    <a:pt x="219" y="54"/>
                    <a:pt x="220" y="52"/>
                  </a:cubicBezTo>
                  <a:cubicBezTo>
                    <a:pt x="220" y="52"/>
                    <a:pt x="222" y="50"/>
                    <a:pt x="223" y="50"/>
                  </a:cubicBezTo>
                  <a:cubicBezTo>
                    <a:pt x="224" y="50"/>
                    <a:pt x="226" y="51"/>
                    <a:pt x="227" y="52"/>
                  </a:cubicBezTo>
                  <a:cubicBezTo>
                    <a:pt x="228" y="53"/>
                    <a:pt x="229" y="56"/>
                    <a:pt x="231" y="56"/>
                  </a:cubicBezTo>
                  <a:cubicBezTo>
                    <a:pt x="232" y="56"/>
                    <a:pt x="234" y="54"/>
                    <a:pt x="235" y="53"/>
                  </a:cubicBezTo>
                  <a:cubicBezTo>
                    <a:pt x="235" y="52"/>
                    <a:pt x="236" y="50"/>
                    <a:pt x="236" y="49"/>
                  </a:cubicBezTo>
                  <a:cubicBezTo>
                    <a:pt x="237" y="47"/>
                    <a:pt x="239" y="45"/>
                    <a:pt x="240" y="44"/>
                  </a:cubicBezTo>
                  <a:cubicBezTo>
                    <a:pt x="242" y="42"/>
                    <a:pt x="247" y="41"/>
                    <a:pt x="250" y="41"/>
                  </a:cubicBezTo>
                  <a:cubicBezTo>
                    <a:pt x="252" y="41"/>
                    <a:pt x="256" y="43"/>
                    <a:pt x="258" y="42"/>
                  </a:cubicBezTo>
                  <a:cubicBezTo>
                    <a:pt x="259" y="42"/>
                    <a:pt x="260" y="39"/>
                    <a:pt x="261" y="38"/>
                  </a:cubicBezTo>
                  <a:cubicBezTo>
                    <a:pt x="261" y="36"/>
                    <a:pt x="262" y="33"/>
                    <a:pt x="263" y="31"/>
                  </a:cubicBezTo>
                  <a:cubicBezTo>
                    <a:pt x="263" y="30"/>
                    <a:pt x="266" y="28"/>
                    <a:pt x="266" y="27"/>
                  </a:cubicBezTo>
                  <a:cubicBezTo>
                    <a:pt x="266" y="26"/>
                    <a:pt x="267" y="24"/>
                    <a:pt x="267" y="22"/>
                  </a:cubicBezTo>
                  <a:cubicBezTo>
                    <a:pt x="268" y="22"/>
                    <a:pt x="269" y="22"/>
                    <a:pt x="269" y="22"/>
                  </a:cubicBezTo>
                  <a:cubicBezTo>
                    <a:pt x="271" y="22"/>
                    <a:pt x="273" y="20"/>
                    <a:pt x="275" y="20"/>
                  </a:cubicBezTo>
                  <a:cubicBezTo>
                    <a:pt x="276" y="21"/>
                    <a:pt x="277" y="22"/>
                    <a:pt x="278" y="22"/>
                  </a:cubicBezTo>
                  <a:cubicBezTo>
                    <a:pt x="279" y="23"/>
                    <a:pt x="282" y="25"/>
                    <a:pt x="283" y="26"/>
                  </a:cubicBezTo>
                  <a:cubicBezTo>
                    <a:pt x="284" y="27"/>
                    <a:pt x="284" y="30"/>
                    <a:pt x="285" y="31"/>
                  </a:cubicBezTo>
                  <a:cubicBezTo>
                    <a:pt x="286" y="32"/>
                    <a:pt x="289" y="33"/>
                    <a:pt x="290" y="33"/>
                  </a:cubicBezTo>
                  <a:cubicBezTo>
                    <a:pt x="291" y="33"/>
                    <a:pt x="292" y="32"/>
                    <a:pt x="293" y="32"/>
                  </a:cubicBezTo>
                  <a:cubicBezTo>
                    <a:pt x="293" y="32"/>
                    <a:pt x="293" y="32"/>
                    <a:pt x="294" y="32"/>
                  </a:cubicBezTo>
                  <a:cubicBezTo>
                    <a:pt x="294" y="33"/>
                    <a:pt x="294" y="35"/>
                    <a:pt x="294" y="36"/>
                  </a:cubicBezTo>
                  <a:cubicBezTo>
                    <a:pt x="294" y="38"/>
                    <a:pt x="296" y="40"/>
                    <a:pt x="297" y="41"/>
                  </a:cubicBezTo>
                  <a:cubicBezTo>
                    <a:pt x="297" y="42"/>
                    <a:pt x="297" y="45"/>
                    <a:pt x="297" y="46"/>
                  </a:cubicBezTo>
                  <a:cubicBezTo>
                    <a:pt x="296" y="47"/>
                    <a:pt x="294" y="48"/>
                    <a:pt x="294" y="49"/>
                  </a:cubicBezTo>
                  <a:cubicBezTo>
                    <a:pt x="293" y="49"/>
                    <a:pt x="293" y="52"/>
                    <a:pt x="292" y="53"/>
                  </a:cubicBezTo>
                  <a:cubicBezTo>
                    <a:pt x="291" y="54"/>
                    <a:pt x="287" y="55"/>
                    <a:pt x="284" y="56"/>
                  </a:cubicBezTo>
                  <a:cubicBezTo>
                    <a:pt x="283" y="56"/>
                    <a:pt x="281" y="55"/>
                    <a:pt x="280" y="55"/>
                  </a:cubicBezTo>
                  <a:cubicBezTo>
                    <a:pt x="277" y="56"/>
                    <a:pt x="273" y="58"/>
                    <a:pt x="270" y="59"/>
                  </a:cubicBezTo>
                  <a:cubicBezTo>
                    <a:pt x="268" y="59"/>
                    <a:pt x="263" y="60"/>
                    <a:pt x="262" y="62"/>
                  </a:cubicBezTo>
                  <a:cubicBezTo>
                    <a:pt x="261" y="62"/>
                    <a:pt x="260" y="65"/>
                    <a:pt x="260" y="66"/>
                  </a:cubicBezTo>
                  <a:cubicBezTo>
                    <a:pt x="261" y="67"/>
                    <a:pt x="262" y="69"/>
                    <a:pt x="263" y="69"/>
                  </a:cubicBezTo>
                  <a:cubicBezTo>
                    <a:pt x="264" y="70"/>
                    <a:pt x="267" y="70"/>
                    <a:pt x="268" y="71"/>
                  </a:cubicBezTo>
                  <a:cubicBezTo>
                    <a:pt x="269" y="71"/>
                    <a:pt x="272" y="73"/>
                    <a:pt x="272" y="75"/>
                  </a:cubicBezTo>
                  <a:cubicBezTo>
                    <a:pt x="271" y="76"/>
                    <a:pt x="269" y="77"/>
                    <a:pt x="268" y="77"/>
                  </a:cubicBezTo>
                  <a:cubicBezTo>
                    <a:pt x="267" y="78"/>
                    <a:pt x="263" y="78"/>
                    <a:pt x="262" y="79"/>
                  </a:cubicBezTo>
                  <a:cubicBezTo>
                    <a:pt x="260" y="80"/>
                    <a:pt x="258" y="83"/>
                    <a:pt x="258" y="84"/>
                  </a:cubicBezTo>
                  <a:cubicBezTo>
                    <a:pt x="258" y="85"/>
                    <a:pt x="258" y="87"/>
                    <a:pt x="259" y="88"/>
                  </a:cubicBezTo>
                  <a:cubicBezTo>
                    <a:pt x="260" y="89"/>
                    <a:pt x="262" y="88"/>
                    <a:pt x="263" y="88"/>
                  </a:cubicBezTo>
                  <a:cubicBezTo>
                    <a:pt x="264" y="89"/>
                    <a:pt x="266" y="90"/>
                    <a:pt x="267" y="91"/>
                  </a:cubicBezTo>
                  <a:cubicBezTo>
                    <a:pt x="268" y="93"/>
                    <a:pt x="268" y="96"/>
                    <a:pt x="268" y="98"/>
                  </a:cubicBezTo>
                  <a:cubicBezTo>
                    <a:pt x="268" y="99"/>
                    <a:pt x="267" y="102"/>
                    <a:pt x="267" y="104"/>
                  </a:cubicBezTo>
                  <a:cubicBezTo>
                    <a:pt x="267" y="106"/>
                    <a:pt x="268" y="109"/>
                    <a:pt x="269" y="110"/>
                  </a:cubicBezTo>
                  <a:cubicBezTo>
                    <a:pt x="270" y="111"/>
                    <a:pt x="272" y="113"/>
                    <a:pt x="273" y="114"/>
                  </a:cubicBezTo>
                  <a:cubicBezTo>
                    <a:pt x="275" y="115"/>
                    <a:pt x="280" y="116"/>
                    <a:pt x="282" y="118"/>
                  </a:cubicBezTo>
                  <a:cubicBezTo>
                    <a:pt x="283" y="119"/>
                    <a:pt x="284" y="123"/>
                    <a:pt x="284" y="125"/>
                  </a:cubicBezTo>
                  <a:cubicBezTo>
                    <a:pt x="285" y="127"/>
                    <a:pt x="284" y="129"/>
                    <a:pt x="284" y="130"/>
                  </a:cubicBezTo>
                  <a:cubicBezTo>
                    <a:pt x="285" y="131"/>
                    <a:pt x="287" y="132"/>
                    <a:pt x="288" y="133"/>
                  </a:cubicBezTo>
                  <a:cubicBezTo>
                    <a:pt x="289" y="134"/>
                    <a:pt x="291" y="136"/>
                    <a:pt x="292" y="137"/>
                  </a:cubicBezTo>
                  <a:cubicBezTo>
                    <a:pt x="293" y="138"/>
                    <a:pt x="294" y="141"/>
                    <a:pt x="294" y="143"/>
                  </a:cubicBezTo>
                  <a:cubicBezTo>
                    <a:pt x="294" y="144"/>
                    <a:pt x="293" y="147"/>
                    <a:pt x="292" y="148"/>
                  </a:cubicBezTo>
                  <a:cubicBezTo>
                    <a:pt x="291" y="149"/>
                    <a:pt x="289" y="149"/>
                    <a:pt x="288" y="149"/>
                  </a:cubicBezTo>
                  <a:cubicBezTo>
                    <a:pt x="286" y="149"/>
                    <a:pt x="284" y="148"/>
                    <a:pt x="283" y="148"/>
                  </a:cubicBezTo>
                  <a:cubicBezTo>
                    <a:pt x="282" y="147"/>
                    <a:pt x="281" y="143"/>
                    <a:pt x="280" y="143"/>
                  </a:cubicBezTo>
                  <a:cubicBezTo>
                    <a:pt x="279" y="142"/>
                    <a:pt x="276" y="140"/>
                    <a:pt x="275" y="140"/>
                  </a:cubicBezTo>
                  <a:cubicBezTo>
                    <a:pt x="274" y="140"/>
                    <a:pt x="272" y="141"/>
                    <a:pt x="271" y="142"/>
                  </a:cubicBezTo>
                  <a:cubicBezTo>
                    <a:pt x="269" y="143"/>
                    <a:pt x="267" y="145"/>
                    <a:pt x="266" y="146"/>
                  </a:cubicBezTo>
                  <a:cubicBezTo>
                    <a:pt x="265" y="147"/>
                    <a:pt x="264" y="149"/>
                    <a:pt x="263" y="150"/>
                  </a:cubicBezTo>
                  <a:cubicBezTo>
                    <a:pt x="261" y="151"/>
                    <a:pt x="257" y="151"/>
                    <a:pt x="255" y="151"/>
                  </a:cubicBezTo>
                  <a:cubicBezTo>
                    <a:pt x="254" y="151"/>
                    <a:pt x="250" y="149"/>
                    <a:pt x="249" y="150"/>
                  </a:cubicBezTo>
                  <a:cubicBezTo>
                    <a:pt x="247" y="150"/>
                    <a:pt x="245" y="152"/>
                    <a:pt x="245" y="153"/>
                  </a:cubicBezTo>
                  <a:cubicBezTo>
                    <a:pt x="244" y="154"/>
                    <a:pt x="244" y="157"/>
                    <a:pt x="245" y="158"/>
                  </a:cubicBezTo>
                  <a:cubicBezTo>
                    <a:pt x="245" y="158"/>
                    <a:pt x="247" y="159"/>
                    <a:pt x="248" y="159"/>
                  </a:cubicBezTo>
                  <a:cubicBezTo>
                    <a:pt x="249" y="161"/>
                    <a:pt x="250" y="164"/>
                    <a:pt x="250" y="166"/>
                  </a:cubicBezTo>
                  <a:cubicBezTo>
                    <a:pt x="251" y="168"/>
                    <a:pt x="250" y="171"/>
                    <a:pt x="251" y="172"/>
                  </a:cubicBezTo>
                  <a:cubicBezTo>
                    <a:pt x="251" y="174"/>
                    <a:pt x="253" y="178"/>
                    <a:pt x="254" y="180"/>
                  </a:cubicBezTo>
                  <a:cubicBezTo>
                    <a:pt x="256" y="181"/>
                    <a:pt x="259" y="181"/>
                    <a:pt x="261" y="181"/>
                  </a:cubicBezTo>
                  <a:cubicBezTo>
                    <a:pt x="262" y="181"/>
                    <a:pt x="265" y="179"/>
                    <a:pt x="266" y="179"/>
                  </a:cubicBezTo>
                  <a:cubicBezTo>
                    <a:pt x="267" y="180"/>
                    <a:pt x="270" y="181"/>
                    <a:pt x="272" y="182"/>
                  </a:cubicBezTo>
                  <a:cubicBezTo>
                    <a:pt x="273" y="183"/>
                    <a:pt x="273" y="187"/>
                    <a:pt x="274" y="188"/>
                  </a:cubicBezTo>
                  <a:cubicBezTo>
                    <a:pt x="275" y="189"/>
                    <a:pt x="278" y="191"/>
                    <a:pt x="279" y="191"/>
                  </a:cubicBezTo>
                  <a:cubicBezTo>
                    <a:pt x="281" y="192"/>
                    <a:pt x="285" y="191"/>
                    <a:pt x="287" y="191"/>
                  </a:cubicBezTo>
                  <a:cubicBezTo>
                    <a:pt x="288" y="191"/>
                    <a:pt x="291" y="191"/>
                    <a:pt x="293" y="192"/>
                  </a:cubicBezTo>
                  <a:cubicBezTo>
                    <a:pt x="295" y="192"/>
                    <a:pt x="298" y="196"/>
                    <a:pt x="299" y="198"/>
                  </a:cubicBezTo>
                  <a:cubicBezTo>
                    <a:pt x="300" y="199"/>
                    <a:pt x="301" y="202"/>
                    <a:pt x="301" y="204"/>
                  </a:cubicBezTo>
                  <a:cubicBezTo>
                    <a:pt x="301" y="205"/>
                    <a:pt x="298" y="207"/>
                    <a:pt x="297" y="208"/>
                  </a:cubicBezTo>
                  <a:cubicBezTo>
                    <a:pt x="297" y="210"/>
                    <a:pt x="299" y="212"/>
                    <a:pt x="300" y="213"/>
                  </a:cubicBezTo>
                  <a:cubicBezTo>
                    <a:pt x="301" y="214"/>
                    <a:pt x="303" y="216"/>
                    <a:pt x="305" y="216"/>
                  </a:cubicBezTo>
                  <a:cubicBezTo>
                    <a:pt x="306" y="216"/>
                    <a:pt x="310" y="216"/>
                    <a:pt x="311" y="215"/>
                  </a:cubicBezTo>
                  <a:cubicBezTo>
                    <a:pt x="313" y="215"/>
                    <a:pt x="315" y="212"/>
                    <a:pt x="316" y="212"/>
                  </a:cubicBezTo>
                  <a:cubicBezTo>
                    <a:pt x="318" y="212"/>
                    <a:pt x="321" y="214"/>
                    <a:pt x="322" y="215"/>
                  </a:cubicBezTo>
                  <a:cubicBezTo>
                    <a:pt x="323" y="216"/>
                    <a:pt x="326" y="218"/>
                    <a:pt x="327" y="220"/>
                  </a:cubicBezTo>
                  <a:cubicBezTo>
                    <a:pt x="328" y="221"/>
                    <a:pt x="328" y="225"/>
                    <a:pt x="329" y="227"/>
                  </a:cubicBezTo>
                  <a:cubicBezTo>
                    <a:pt x="330" y="228"/>
                    <a:pt x="332" y="231"/>
                    <a:pt x="334" y="231"/>
                  </a:cubicBezTo>
                  <a:cubicBezTo>
                    <a:pt x="335" y="231"/>
                    <a:pt x="336" y="227"/>
                    <a:pt x="337" y="226"/>
                  </a:cubicBezTo>
                  <a:cubicBezTo>
                    <a:pt x="337" y="226"/>
                    <a:pt x="339" y="226"/>
                    <a:pt x="340" y="225"/>
                  </a:cubicBezTo>
                  <a:cubicBezTo>
                    <a:pt x="341" y="224"/>
                    <a:pt x="340" y="222"/>
                    <a:pt x="340" y="221"/>
                  </a:cubicBezTo>
                  <a:cubicBezTo>
                    <a:pt x="341" y="219"/>
                    <a:pt x="343" y="217"/>
                    <a:pt x="345" y="216"/>
                  </a:cubicBezTo>
                  <a:cubicBezTo>
                    <a:pt x="347" y="216"/>
                    <a:pt x="350" y="217"/>
                    <a:pt x="351" y="218"/>
                  </a:cubicBezTo>
                  <a:cubicBezTo>
                    <a:pt x="353" y="219"/>
                    <a:pt x="356" y="222"/>
                    <a:pt x="358" y="223"/>
                  </a:cubicBezTo>
                  <a:cubicBezTo>
                    <a:pt x="359" y="225"/>
                    <a:pt x="360" y="231"/>
                    <a:pt x="362" y="233"/>
                  </a:cubicBezTo>
                  <a:cubicBezTo>
                    <a:pt x="364" y="235"/>
                    <a:pt x="367" y="236"/>
                    <a:pt x="369" y="237"/>
                  </a:cubicBezTo>
                  <a:cubicBezTo>
                    <a:pt x="371" y="237"/>
                    <a:pt x="375" y="236"/>
                    <a:pt x="377" y="235"/>
                  </a:cubicBezTo>
                  <a:cubicBezTo>
                    <a:pt x="378" y="234"/>
                    <a:pt x="379" y="231"/>
                    <a:pt x="380" y="230"/>
                  </a:cubicBezTo>
                  <a:cubicBezTo>
                    <a:pt x="381" y="229"/>
                    <a:pt x="382" y="227"/>
                    <a:pt x="384" y="227"/>
                  </a:cubicBezTo>
                  <a:cubicBezTo>
                    <a:pt x="384" y="227"/>
                    <a:pt x="386" y="228"/>
                    <a:pt x="387" y="229"/>
                  </a:cubicBezTo>
                  <a:cubicBezTo>
                    <a:pt x="389" y="230"/>
                    <a:pt x="390" y="233"/>
                    <a:pt x="391" y="234"/>
                  </a:cubicBezTo>
                  <a:cubicBezTo>
                    <a:pt x="392" y="236"/>
                    <a:pt x="393" y="239"/>
                    <a:pt x="394" y="240"/>
                  </a:cubicBezTo>
                  <a:cubicBezTo>
                    <a:pt x="396" y="242"/>
                    <a:pt x="401" y="245"/>
                    <a:pt x="402" y="247"/>
                  </a:cubicBezTo>
                  <a:cubicBezTo>
                    <a:pt x="402" y="247"/>
                    <a:pt x="402" y="247"/>
                    <a:pt x="402" y="247"/>
                  </a:cubicBezTo>
                  <a:cubicBezTo>
                    <a:pt x="404" y="250"/>
                    <a:pt x="405" y="256"/>
                    <a:pt x="405" y="259"/>
                  </a:cubicBezTo>
                  <a:cubicBezTo>
                    <a:pt x="405" y="262"/>
                    <a:pt x="404" y="268"/>
                    <a:pt x="403" y="270"/>
                  </a:cubicBezTo>
                  <a:cubicBezTo>
                    <a:pt x="402" y="272"/>
                    <a:pt x="399" y="273"/>
                    <a:pt x="398" y="275"/>
                  </a:cubicBezTo>
                  <a:cubicBezTo>
                    <a:pt x="397" y="277"/>
                    <a:pt x="395" y="281"/>
                    <a:pt x="395" y="283"/>
                  </a:cubicBezTo>
                  <a:cubicBezTo>
                    <a:pt x="395" y="284"/>
                    <a:pt x="395" y="287"/>
                    <a:pt x="395" y="289"/>
                  </a:cubicBezTo>
                  <a:cubicBezTo>
                    <a:pt x="395" y="290"/>
                    <a:pt x="395" y="290"/>
                    <a:pt x="395" y="290"/>
                  </a:cubicBezTo>
                  <a:cubicBezTo>
                    <a:pt x="394" y="293"/>
                    <a:pt x="391" y="296"/>
                    <a:pt x="390" y="298"/>
                  </a:cubicBezTo>
                  <a:cubicBezTo>
                    <a:pt x="389" y="300"/>
                    <a:pt x="387" y="304"/>
                    <a:pt x="386" y="306"/>
                  </a:cubicBezTo>
                  <a:cubicBezTo>
                    <a:pt x="386" y="308"/>
                    <a:pt x="385" y="313"/>
                    <a:pt x="385" y="316"/>
                  </a:cubicBezTo>
                  <a:cubicBezTo>
                    <a:pt x="384" y="318"/>
                    <a:pt x="385" y="323"/>
                    <a:pt x="384" y="325"/>
                  </a:cubicBezTo>
                  <a:cubicBezTo>
                    <a:pt x="384" y="328"/>
                    <a:pt x="381" y="332"/>
                    <a:pt x="379" y="334"/>
                  </a:cubicBezTo>
                  <a:cubicBezTo>
                    <a:pt x="378" y="335"/>
                    <a:pt x="375" y="336"/>
                    <a:pt x="373" y="337"/>
                  </a:cubicBezTo>
                  <a:cubicBezTo>
                    <a:pt x="372" y="338"/>
                    <a:pt x="368" y="339"/>
                    <a:pt x="367" y="341"/>
                  </a:cubicBezTo>
                  <a:cubicBezTo>
                    <a:pt x="366" y="339"/>
                    <a:pt x="364" y="338"/>
                    <a:pt x="362" y="337"/>
                  </a:cubicBezTo>
                  <a:cubicBezTo>
                    <a:pt x="362" y="336"/>
                    <a:pt x="360" y="335"/>
                    <a:pt x="359" y="335"/>
                  </a:cubicBezTo>
                  <a:cubicBezTo>
                    <a:pt x="357" y="335"/>
                    <a:pt x="355" y="337"/>
                    <a:pt x="353" y="337"/>
                  </a:cubicBezTo>
                  <a:cubicBezTo>
                    <a:pt x="352" y="337"/>
                    <a:pt x="351" y="336"/>
                    <a:pt x="350" y="336"/>
                  </a:cubicBezTo>
                  <a:cubicBezTo>
                    <a:pt x="349" y="336"/>
                    <a:pt x="347" y="335"/>
                    <a:pt x="345" y="335"/>
                  </a:cubicBezTo>
                  <a:cubicBezTo>
                    <a:pt x="344" y="335"/>
                    <a:pt x="343" y="337"/>
                    <a:pt x="342" y="337"/>
                  </a:cubicBezTo>
                  <a:cubicBezTo>
                    <a:pt x="341" y="338"/>
                    <a:pt x="338" y="340"/>
                    <a:pt x="338" y="341"/>
                  </a:cubicBezTo>
                  <a:cubicBezTo>
                    <a:pt x="339" y="342"/>
                    <a:pt x="342" y="342"/>
                    <a:pt x="342" y="343"/>
                  </a:cubicBezTo>
                  <a:cubicBezTo>
                    <a:pt x="342" y="343"/>
                    <a:pt x="341" y="345"/>
                    <a:pt x="341" y="346"/>
                  </a:cubicBezTo>
                  <a:cubicBezTo>
                    <a:pt x="340" y="347"/>
                    <a:pt x="336" y="348"/>
                    <a:pt x="335" y="348"/>
                  </a:cubicBezTo>
                  <a:cubicBezTo>
                    <a:pt x="334" y="348"/>
                    <a:pt x="332" y="346"/>
                    <a:pt x="331" y="346"/>
                  </a:cubicBezTo>
                  <a:cubicBezTo>
                    <a:pt x="330" y="345"/>
                    <a:pt x="329" y="343"/>
                    <a:pt x="328" y="343"/>
                  </a:cubicBezTo>
                  <a:cubicBezTo>
                    <a:pt x="327" y="342"/>
                    <a:pt x="324" y="343"/>
                    <a:pt x="323" y="342"/>
                  </a:cubicBezTo>
                  <a:cubicBezTo>
                    <a:pt x="322" y="342"/>
                    <a:pt x="321" y="341"/>
                    <a:pt x="320" y="340"/>
                  </a:cubicBezTo>
                  <a:cubicBezTo>
                    <a:pt x="319" y="339"/>
                    <a:pt x="316" y="336"/>
                    <a:pt x="314" y="335"/>
                  </a:cubicBezTo>
                  <a:cubicBezTo>
                    <a:pt x="312" y="334"/>
                    <a:pt x="307" y="335"/>
                    <a:pt x="305" y="334"/>
                  </a:cubicBezTo>
                  <a:cubicBezTo>
                    <a:pt x="303" y="333"/>
                    <a:pt x="300" y="332"/>
                    <a:pt x="298" y="331"/>
                  </a:cubicBezTo>
                  <a:cubicBezTo>
                    <a:pt x="296" y="331"/>
                    <a:pt x="291" y="331"/>
                    <a:pt x="289" y="331"/>
                  </a:cubicBezTo>
                  <a:cubicBezTo>
                    <a:pt x="286" y="331"/>
                    <a:pt x="280" y="332"/>
                    <a:pt x="277" y="333"/>
                  </a:cubicBezTo>
                  <a:cubicBezTo>
                    <a:pt x="274" y="334"/>
                    <a:pt x="269" y="337"/>
                    <a:pt x="267" y="339"/>
                  </a:cubicBezTo>
                  <a:cubicBezTo>
                    <a:pt x="266" y="339"/>
                    <a:pt x="263" y="340"/>
                    <a:pt x="263" y="341"/>
                  </a:cubicBezTo>
                  <a:cubicBezTo>
                    <a:pt x="262" y="342"/>
                    <a:pt x="263" y="343"/>
                    <a:pt x="263" y="344"/>
                  </a:cubicBezTo>
                  <a:cubicBezTo>
                    <a:pt x="262" y="345"/>
                    <a:pt x="261" y="348"/>
                    <a:pt x="260" y="348"/>
                  </a:cubicBezTo>
                  <a:cubicBezTo>
                    <a:pt x="259" y="349"/>
                    <a:pt x="256" y="348"/>
                    <a:pt x="255" y="347"/>
                  </a:cubicBezTo>
                  <a:cubicBezTo>
                    <a:pt x="253" y="347"/>
                    <a:pt x="250" y="345"/>
                    <a:pt x="249" y="344"/>
                  </a:cubicBezTo>
                  <a:cubicBezTo>
                    <a:pt x="248" y="342"/>
                    <a:pt x="248" y="339"/>
                    <a:pt x="247" y="338"/>
                  </a:cubicBezTo>
                  <a:cubicBezTo>
                    <a:pt x="246" y="336"/>
                    <a:pt x="245" y="331"/>
                    <a:pt x="244" y="329"/>
                  </a:cubicBezTo>
                  <a:cubicBezTo>
                    <a:pt x="242" y="327"/>
                    <a:pt x="237" y="323"/>
                    <a:pt x="234" y="321"/>
                  </a:cubicBezTo>
                  <a:cubicBezTo>
                    <a:pt x="232" y="319"/>
                    <a:pt x="227" y="315"/>
                    <a:pt x="224" y="314"/>
                  </a:cubicBezTo>
                  <a:cubicBezTo>
                    <a:pt x="222" y="313"/>
                    <a:pt x="217" y="312"/>
                    <a:pt x="215" y="311"/>
                  </a:cubicBezTo>
                  <a:cubicBezTo>
                    <a:pt x="213" y="310"/>
                    <a:pt x="209" y="309"/>
                    <a:pt x="208" y="309"/>
                  </a:cubicBezTo>
                  <a:cubicBezTo>
                    <a:pt x="206" y="309"/>
                    <a:pt x="204" y="310"/>
                    <a:pt x="203" y="310"/>
                  </a:cubicBezTo>
                  <a:cubicBezTo>
                    <a:pt x="202" y="310"/>
                    <a:pt x="201" y="309"/>
                    <a:pt x="200" y="309"/>
                  </a:cubicBezTo>
                  <a:cubicBezTo>
                    <a:pt x="199" y="307"/>
                    <a:pt x="198" y="304"/>
                    <a:pt x="196" y="303"/>
                  </a:cubicBezTo>
                  <a:cubicBezTo>
                    <a:pt x="194" y="302"/>
                    <a:pt x="190" y="301"/>
                    <a:pt x="188" y="302"/>
                  </a:cubicBezTo>
                  <a:cubicBezTo>
                    <a:pt x="187" y="302"/>
                    <a:pt x="184" y="303"/>
                    <a:pt x="183" y="303"/>
                  </a:cubicBezTo>
                  <a:cubicBezTo>
                    <a:pt x="182" y="303"/>
                    <a:pt x="180" y="303"/>
                    <a:pt x="179" y="303"/>
                  </a:cubicBezTo>
                  <a:cubicBezTo>
                    <a:pt x="177" y="302"/>
                    <a:pt x="174" y="296"/>
                    <a:pt x="173" y="294"/>
                  </a:cubicBezTo>
                  <a:cubicBezTo>
                    <a:pt x="171" y="290"/>
                    <a:pt x="166" y="281"/>
                    <a:pt x="163" y="277"/>
                  </a:cubicBezTo>
                  <a:cubicBezTo>
                    <a:pt x="161" y="273"/>
                    <a:pt x="155" y="266"/>
                    <a:pt x="152" y="263"/>
                  </a:cubicBezTo>
                  <a:cubicBezTo>
                    <a:pt x="149" y="260"/>
                    <a:pt x="143" y="254"/>
                    <a:pt x="139" y="251"/>
                  </a:cubicBezTo>
                  <a:cubicBezTo>
                    <a:pt x="137" y="249"/>
                    <a:pt x="132" y="244"/>
                    <a:pt x="128" y="242"/>
                  </a:cubicBezTo>
                  <a:cubicBezTo>
                    <a:pt x="126" y="241"/>
                    <a:pt x="119" y="240"/>
                    <a:pt x="116" y="238"/>
                  </a:cubicBezTo>
                  <a:cubicBezTo>
                    <a:pt x="114" y="238"/>
                    <a:pt x="111" y="237"/>
                    <a:pt x="110" y="235"/>
                  </a:cubicBezTo>
                  <a:cubicBezTo>
                    <a:pt x="109" y="234"/>
                    <a:pt x="110" y="232"/>
                    <a:pt x="110" y="231"/>
                  </a:cubicBezTo>
                  <a:cubicBezTo>
                    <a:pt x="110" y="229"/>
                    <a:pt x="108" y="227"/>
                    <a:pt x="108" y="225"/>
                  </a:cubicBezTo>
                  <a:cubicBezTo>
                    <a:pt x="107" y="223"/>
                    <a:pt x="108" y="219"/>
                    <a:pt x="108" y="217"/>
                  </a:cubicBezTo>
                  <a:cubicBezTo>
                    <a:pt x="107" y="214"/>
                    <a:pt x="104" y="209"/>
                    <a:pt x="103" y="206"/>
                  </a:cubicBezTo>
                  <a:cubicBezTo>
                    <a:pt x="102" y="204"/>
                    <a:pt x="100" y="198"/>
                    <a:pt x="97" y="196"/>
                  </a:cubicBezTo>
                  <a:cubicBezTo>
                    <a:pt x="95" y="193"/>
                    <a:pt x="88" y="191"/>
                    <a:pt x="85" y="189"/>
                  </a:cubicBezTo>
                  <a:cubicBezTo>
                    <a:pt x="82" y="187"/>
                    <a:pt x="78" y="181"/>
                    <a:pt x="75" y="178"/>
                  </a:cubicBezTo>
                  <a:cubicBezTo>
                    <a:pt x="73" y="177"/>
                    <a:pt x="68" y="173"/>
                    <a:pt x="66" y="171"/>
                  </a:cubicBezTo>
                  <a:cubicBezTo>
                    <a:pt x="64" y="171"/>
                    <a:pt x="61" y="169"/>
                    <a:pt x="60" y="169"/>
                  </a:cubicBezTo>
                  <a:cubicBezTo>
                    <a:pt x="58" y="169"/>
                    <a:pt x="54" y="171"/>
                    <a:pt x="52" y="171"/>
                  </a:cubicBezTo>
                  <a:cubicBezTo>
                    <a:pt x="51" y="171"/>
                    <a:pt x="49" y="171"/>
                    <a:pt x="48" y="171"/>
                  </a:cubicBezTo>
                  <a:cubicBezTo>
                    <a:pt x="47" y="170"/>
                    <a:pt x="46" y="167"/>
                    <a:pt x="45" y="166"/>
                  </a:cubicBezTo>
                  <a:cubicBezTo>
                    <a:pt x="44" y="164"/>
                    <a:pt x="43" y="161"/>
                    <a:pt x="42" y="159"/>
                  </a:cubicBezTo>
                  <a:cubicBezTo>
                    <a:pt x="40" y="157"/>
                    <a:pt x="37" y="153"/>
                    <a:pt x="35" y="151"/>
                  </a:cubicBezTo>
                  <a:cubicBezTo>
                    <a:pt x="34" y="149"/>
                    <a:pt x="32" y="146"/>
                    <a:pt x="32" y="144"/>
                  </a:cubicBezTo>
                  <a:cubicBezTo>
                    <a:pt x="31" y="144"/>
                    <a:pt x="32" y="142"/>
                    <a:pt x="32" y="141"/>
                  </a:cubicBezTo>
                  <a:cubicBezTo>
                    <a:pt x="31" y="140"/>
                    <a:pt x="28" y="139"/>
                    <a:pt x="28" y="138"/>
                  </a:cubicBezTo>
                  <a:cubicBezTo>
                    <a:pt x="27" y="137"/>
                    <a:pt x="28" y="135"/>
                    <a:pt x="27" y="134"/>
                  </a:cubicBezTo>
                  <a:cubicBezTo>
                    <a:pt x="27" y="132"/>
                    <a:pt x="24" y="129"/>
                    <a:pt x="23" y="127"/>
                  </a:cubicBezTo>
                  <a:cubicBezTo>
                    <a:pt x="23" y="125"/>
                    <a:pt x="22" y="122"/>
                    <a:pt x="21" y="120"/>
                  </a:cubicBezTo>
                  <a:cubicBezTo>
                    <a:pt x="20" y="118"/>
                    <a:pt x="17" y="115"/>
                    <a:pt x="15" y="113"/>
                  </a:cubicBezTo>
                  <a:cubicBezTo>
                    <a:pt x="12" y="111"/>
                    <a:pt x="5" y="106"/>
                    <a:pt x="2" y="104"/>
                  </a:cubicBezTo>
                  <a:cubicBezTo>
                    <a:pt x="2" y="104"/>
                    <a:pt x="1" y="104"/>
                    <a:pt x="0" y="103"/>
                  </a:cubicBezTo>
                  <a:cubicBezTo>
                    <a:pt x="2" y="102"/>
                    <a:pt x="3" y="100"/>
                    <a:pt x="4" y="99"/>
                  </a:cubicBezTo>
                  <a:cubicBezTo>
                    <a:pt x="5" y="98"/>
                    <a:pt x="9" y="98"/>
                    <a:pt x="11" y="97"/>
                  </a:cubicBezTo>
                  <a:cubicBezTo>
                    <a:pt x="13" y="97"/>
                    <a:pt x="16" y="97"/>
                    <a:pt x="17" y="96"/>
                  </a:cubicBezTo>
                  <a:cubicBezTo>
                    <a:pt x="19" y="95"/>
                    <a:pt x="22" y="94"/>
                    <a:pt x="23" y="92"/>
                  </a:cubicBezTo>
                  <a:cubicBezTo>
                    <a:pt x="24" y="91"/>
                    <a:pt x="26" y="88"/>
                    <a:pt x="25" y="86"/>
                  </a:cubicBezTo>
                  <a:cubicBezTo>
                    <a:pt x="25" y="84"/>
                    <a:pt x="22" y="82"/>
                    <a:pt x="21" y="81"/>
                  </a:cubicBezTo>
                  <a:cubicBezTo>
                    <a:pt x="19" y="80"/>
                    <a:pt x="16" y="82"/>
                    <a:pt x="14" y="81"/>
                  </a:cubicBezTo>
                  <a:cubicBezTo>
                    <a:pt x="13" y="80"/>
                    <a:pt x="12" y="77"/>
                    <a:pt x="12" y="76"/>
                  </a:cubicBezTo>
                  <a:cubicBezTo>
                    <a:pt x="12" y="74"/>
                    <a:pt x="15" y="72"/>
                    <a:pt x="17" y="71"/>
                  </a:cubicBezTo>
                  <a:cubicBezTo>
                    <a:pt x="18" y="71"/>
                    <a:pt x="22" y="71"/>
                    <a:pt x="24" y="70"/>
                  </a:cubicBezTo>
                  <a:cubicBezTo>
                    <a:pt x="27" y="70"/>
                    <a:pt x="34" y="68"/>
                    <a:pt x="35" y="68"/>
                  </a:cubicBezTo>
                  <a:close/>
                  <a:moveTo>
                    <a:pt x="35" y="68"/>
                  </a:moveTo>
                  <a:cubicBezTo>
                    <a:pt x="35" y="68"/>
                    <a:pt x="35" y="68"/>
                    <a:pt x="35" y="68"/>
                  </a:cubicBezTo>
                  <a:cubicBezTo>
                    <a:pt x="35" y="68"/>
                    <a:pt x="35" y="68"/>
                    <a:pt x="35" y="6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37"/>
            <p:cNvSpPr>
              <a:spLocks/>
            </p:cNvSpPr>
            <p:nvPr/>
          </p:nvSpPr>
          <p:spPr bwMode="auto">
            <a:xfrm>
              <a:off x="5437188" y="3159125"/>
              <a:ext cx="495300" cy="919163"/>
            </a:xfrm>
            <a:custGeom>
              <a:avLst/>
              <a:gdLst/>
              <a:ahLst/>
              <a:cxnLst>
                <a:cxn ang="0">
                  <a:pos x="101" y="509"/>
                </a:cxn>
                <a:cxn ang="0">
                  <a:pos x="81" y="510"/>
                </a:cxn>
                <a:cxn ang="0">
                  <a:pos x="73" y="512"/>
                </a:cxn>
                <a:cxn ang="0">
                  <a:pos x="71" y="495"/>
                </a:cxn>
                <a:cxn ang="0">
                  <a:pos x="59" y="472"/>
                </a:cxn>
                <a:cxn ang="0">
                  <a:pos x="44" y="456"/>
                </a:cxn>
                <a:cxn ang="0">
                  <a:pos x="45" y="422"/>
                </a:cxn>
                <a:cxn ang="0">
                  <a:pos x="40" y="393"/>
                </a:cxn>
                <a:cxn ang="0">
                  <a:pos x="49" y="363"/>
                </a:cxn>
                <a:cxn ang="0">
                  <a:pos x="47" y="327"/>
                </a:cxn>
                <a:cxn ang="0">
                  <a:pos x="66" y="338"/>
                </a:cxn>
                <a:cxn ang="0">
                  <a:pos x="64" y="321"/>
                </a:cxn>
                <a:cxn ang="0">
                  <a:pos x="65" y="301"/>
                </a:cxn>
                <a:cxn ang="0">
                  <a:pos x="69" y="289"/>
                </a:cxn>
                <a:cxn ang="0">
                  <a:pos x="49" y="292"/>
                </a:cxn>
                <a:cxn ang="0">
                  <a:pos x="40" y="278"/>
                </a:cxn>
                <a:cxn ang="0">
                  <a:pos x="48" y="259"/>
                </a:cxn>
                <a:cxn ang="0">
                  <a:pos x="53" y="229"/>
                </a:cxn>
                <a:cxn ang="0">
                  <a:pos x="48" y="201"/>
                </a:cxn>
                <a:cxn ang="0">
                  <a:pos x="39" y="164"/>
                </a:cxn>
                <a:cxn ang="0">
                  <a:pos x="21" y="143"/>
                </a:cxn>
                <a:cxn ang="0">
                  <a:pos x="12" y="135"/>
                </a:cxn>
                <a:cxn ang="0">
                  <a:pos x="1" y="135"/>
                </a:cxn>
                <a:cxn ang="0">
                  <a:pos x="2" y="114"/>
                </a:cxn>
                <a:cxn ang="0">
                  <a:pos x="14" y="81"/>
                </a:cxn>
                <a:cxn ang="0">
                  <a:pos x="15" y="61"/>
                </a:cxn>
                <a:cxn ang="0">
                  <a:pos x="34" y="84"/>
                </a:cxn>
                <a:cxn ang="0">
                  <a:pos x="79" y="87"/>
                </a:cxn>
                <a:cxn ang="0">
                  <a:pos x="121" y="60"/>
                </a:cxn>
                <a:cxn ang="0">
                  <a:pos x="156" y="28"/>
                </a:cxn>
                <a:cxn ang="0">
                  <a:pos x="168" y="3"/>
                </a:cxn>
                <a:cxn ang="0">
                  <a:pos x="188" y="8"/>
                </a:cxn>
                <a:cxn ang="0">
                  <a:pos x="194" y="16"/>
                </a:cxn>
                <a:cxn ang="0">
                  <a:pos x="209" y="19"/>
                </a:cxn>
                <a:cxn ang="0">
                  <a:pos x="221" y="27"/>
                </a:cxn>
                <a:cxn ang="0">
                  <a:pos x="231" y="38"/>
                </a:cxn>
                <a:cxn ang="0">
                  <a:pos x="236" y="52"/>
                </a:cxn>
                <a:cxn ang="0">
                  <a:pos x="249" y="58"/>
                </a:cxn>
                <a:cxn ang="0">
                  <a:pos x="228" y="71"/>
                </a:cxn>
                <a:cxn ang="0">
                  <a:pos x="247" y="78"/>
                </a:cxn>
                <a:cxn ang="0">
                  <a:pos x="259" y="91"/>
                </a:cxn>
                <a:cxn ang="0">
                  <a:pos x="253" y="101"/>
                </a:cxn>
                <a:cxn ang="0">
                  <a:pos x="267" y="131"/>
                </a:cxn>
                <a:cxn ang="0">
                  <a:pos x="280" y="161"/>
                </a:cxn>
                <a:cxn ang="0">
                  <a:pos x="255" y="198"/>
                </a:cxn>
                <a:cxn ang="0">
                  <a:pos x="262" y="260"/>
                </a:cxn>
                <a:cxn ang="0">
                  <a:pos x="255" y="293"/>
                </a:cxn>
                <a:cxn ang="0">
                  <a:pos x="254" y="334"/>
                </a:cxn>
                <a:cxn ang="0">
                  <a:pos x="247" y="385"/>
                </a:cxn>
                <a:cxn ang="0">
                  <a:pos x="243" y="422"/>
                </a:cxn>
                <a:cxn ang="0">
                  <a:pos x="237" y="449"/>
                </a:cxn>
                <a:cxn ang="0">
                  <a:pos x="225" y="464"/>
                </a:cxn>
                <a:cxn ang="0">
                  <a:pos x="202" y="454"/>
                </a:cxn>
                <a:cxn ang="0">
                  <a:pos x="170" y="442"/>
                </a:cxn>
                <a:cxn ang="0">
                  <a:pos x="148" y="451"/>
                </a:cxn>
                <a:cxn ang="0">
                  <a:pos x="142" y="484"/>
                </a:cxn>
                <a:cxn ang="0">
                  <a:pos x="126" y="505"/>
                </a:cxn>
              </a:cxnLst>
              <a:rect l="0" t="0" r="r" b="b"/>
              <a:pathLst>
                <a:path w="280" h="519">
                  <a:moveTo>
                    <a:pt x="116" y="513"/>
                  </a:moveTo>
                  <a:cubicBezTo>
                    <a:pt x="116" y="514"/>
                    <a:pt x="114" y="514"/>
                    <a:pt x="113" y="514"/>
                  </a:cubicBezTo>
                  <a:cubicBezTo>
                    <a:pt x="112" y="514"/>
                    <a:pt x="110" y="513"/>
                    <a:pt x="109" y="513"/>
                  </a:cubicBezTo>
                  <a:cubicBezTo>
                    <a:pt x="109" y="512"/>
                    <a:pt x="109" y="511"/>
                    <a:pt x="108" y="510"/>
                  </a:cubicBezTo>
                  <a:cubicBezTo>
                    <a:pt x="108" y="510"/>
                    <a:pt x="106" y="510"/>
                    <a:pt x="106" y="510"/>
                  </a:cubicBezTo>
                  <a:cubicBezTo>
                    <a:pt x="105" y="510"/>
                    <a:pt x="105" y="512"/>
                    <a:pt x="104" y="512"/>
                  </a:cubicBezTo>
                  <a:cubicBezTo>
                    <a:pt x="103" y="512"/>
                    <a:pt x="102" y="510"/>
                    <a:pt x="101" y="509"/>
                  </a:cubicBezTo>
                  <a:cubicBezTo>
                    <a:pt x="101" y="508"/>
                    <a:pt x="101" y="506"/>
                    <a:pt x="100" y="505"/>
                  </a:cubicBezTo>
                  <a:cubicBezTo>
                    <a:pt x="100" y="504"/>
                    <a:pt x="97" y="504"/>
                    <a:pt x="96" y="504"/>
                  </a:cubicBezTo>
                  <a:cubicBezTo>
                    <a:pt x="95" y="503"/>
                    <a:pt x="94" y="501"/>
                    <a:pt x="93" y="501"/>
                  </a:cubicBezTo>
                  <a:cubicBezTo>
                    <a:pt x="92" y="501"/>
                    <a:pt x="91" y="504"/>
                    <a:pt x="90" y="504"/>
                  </a:cubicBezTo>
                  <a:cubicBezTo>
                    <a:pt x="90" y="505"/>
                    <a:pt x="88" y="504"/>
                    <a:pt x="87" y="505"/>
                  </a:cubicBezTo>
                  <a:cubicBezTo>
                    <a:pt x="86" y="505"/>
                    <a:pt x="84" y="506"/>
                    <a:pt x="83" y="507"/>
                  </a:cubicBezTo>
                  <a:cubicBezTo>
                    <a:pt x="82" y="507"/>
                    <a:pt x="82" y="509"/>
                    <a:pt x="81" y="510"/>
                  </a:cubicBezTo>
                  <a:cubicBezTo>
                    <a:pt x="81" y="510"/>
                    <a:pt x="80" y="511"/>
                    <a:pt x="80" y="512"/>
                  </a:cubicBezTo>
                  <a:cubicBezTo>
                    <a:pt x="80" y="513"/>
                    <a:pt x="82" y="514"/>
                    <a:pt x="82" y="515"/>
                  </a:cubicBezTo>
                  <a:cubicBezTo>
                    <a:pt x="82" y="516"/>
                    <a:pt x="81" y="518"/>
                    <a:pt x="81" y="518"/>
                  </a:cubicBezTo>
                  <a:cubicBezTo>
                    <a:pt x="80" y="519"/>
                    <a:pt x="78" y="518"/>
                    <a:pt x="78" y="518"/>
                  </a:cubicBezTo>
                  <a:cubicBezTo>
                    <a:pt x="77" y="517"/>
                    <a:pt x="76" y="515"/>
                    <a:pt x="76" y="515"/>
                  </a:cubicBezTo>
                  <a:cubicBezTo>
                    <a:pt x="76" y="514"/>
                    <a:pt x="78" y="512"/>
                    <a:pt x="77" y="511"/>
                  </a:cubicBezTo>
                  <a:cubicBezTo>
                    <a:pt x="76" y="510"/>
                    <a:pt x="74" y="512"/>
                    <a:pt x="73" y="512"/>
                  </a:cubicBezTo>
                  <a:cubicBezTo>
                    <a:pt x="73" y="511"/>
                    <a:pt x="72" y="510"/>
                    <a:pt x="72" y="509"/>
                  </a:cubicBezTo>
                  <a:cubicBezTo>
                    <a:pt x="72" y="508"/>
                    <a:pt x="71" y="505"/>
                    <a:pt x="72" y="503"/>
                  </a:cubicBezTo>
                  <a:cubicBezTo>
                    <a:pt x="72" y="502"/>
                    <a:pt x="73" y="499"/>
                    <a:pt x="74" y="497"/>
                  </a:cubicBezTo>
                  <a:cubicBezTo>
                    <a:pt x="74" y="497"/>
                    <a:pt x="76" y="496"/>
                    <a:pt x="76" y="496"/>
                  </a:cubicBezTo>
                  <a:cubicBezTo>
                    <a:pt x="76" y="495"/>
                    <a:pt x="75" y="493"/>
                    <a:pt x="74" y="492"/>
                  </a:cubicBezTo>
                  <a:cubicBezTo>
                    <a:pt x="74" y="492"/>
                    <a:pt x="72" y="491"/>
                    <a:pt x="71" y="491"/>
                  </a:cubicBezTo>
                  <a:cubicBezTo>
                    <a:pt x="70" y="492"/>
                    <a:pt x="71" y="494"/>
                    <a:pt x="71" y="495"/>
                  </a:cubicBezTo>
                  <a:cubicBezTo>
                    <a:pt x="71" y="496"/>
                    <a:pt x="70" y="498"/>
                    <a:pt x="70" y="498"/>
                  </a:cubicBezTo>
                  <a:cubicBezTo>
                    <a:pt x="69" y="498"/>
                    <a:pt x="68" y="496"/>
                    <a:pt x="67" y="495"/>
                  </a:cubicBezTo>
                  <a:cubicBezTo>
                    <a:pt x="67" y="495"/>
                    <a:pt x="65" y="494"/>
                    <a:pt x="65" y="493"/>
                  </a:cubicBezTo>
                  <a:cubicBezTo>
                    <a:pt x="64" y="491"/>
                    <a:pt x="64" y="486"/>
                    <a:pt x="64" y="483"/>
                  </a:cubicBezTo>
                  <a:cubicBezTo>
                    <a:pt x="64" y="482"/>
                    <a:pt x="65" y="478"/>
                    <a:pt x="64" y="477"/>
                  </a:cubicBezTo>
                  <a:cubicBezTo>
                    <a:pt x="63" y="476"/>
                    <a:pt x="60" y="477"/>
                    <a:pt x="60" y="476"/>
                  </a:cubicBezTo>
                  <a:cubicBezTo>
                    <a:pt x="59" y="475"/>
                    <a:pt x="60" y="473"/>
                    <a:pt x="59" y="472"/>
                  </a:cubicBezTo>
                  <a:cubicBezTo>
                    <a:pt x="59" y="471"/>
                    <a:pt x="56" y="471"/>
                    <a:pt x="56" y="470"/>
                  </a:cubicBezTo>
                  <a:cubicBezTo>
                    <a:pt x="55" y="469"/>
                    <a:pt x="55" y="468"/>
                    <a:pt x="55" y="467"/>
                  </a:cubicBezTo>
                  <a:cubicBezTo>
                    <a:pt x="55" y="467"/>
                    <a:pt x="53" y="467"/>
                    <a:pt x="53" y="466"/>
                  </a:cubicBezTo>
                  <a:cubicBezTo>
                    <a:pt x="52" y="466"/>
                    <a:pt x="51" y="465"/>
                    <a:pt x="51" y="464"/>
                  </a:cubicBezTo>
                  <a:cubicBezTo>
                    <a:pt x="50" y="463"/>
                    <a:pt x="50" y="461"/>
                    <a:pt x="49" y="460"/>
                  </a:cubicBezTo>
                  <a:cubicBezTo>
                    <a:pt x="48" y="460"/>
                    <a:pt x="46" y="460"/>
                    <a:pt x="45" y="460"/>
                  </a:cubicBezTo>
                  <a:cubicBezTo>
                    <a:pt x="44" y="459"/>
                    <a:pt x="44" y="457"/>
                    <a:pt x="44" y="456"/>
                  </a:cubicBezTo>
                  <a:cubicBezTo>
                    <a:pt x="43" y="454"/>
                    <a:pt x="42" y="450"/>
                    <a:pt x="41" y="449"/>
                  </a:cubicBezTo>
                  <a:cubicBezTo>
                    <a:pt x="40" y="448"/>
                    <a:pt x="37" y="446"/>
                    <a:pt x="36" y="445"/>
                  </a:cubicBezTo>
                  <a:cubicBezTo>
                    <a:pt x="35" y="444"/>
                    <a:pt x="33" y="443"/>
                    <a:pt x="32" y="441"/>
                  </a:cubicBezTo>
                  <a:cubicBezTo>
                    <a:pt x="32" y="439"/>
                    <a:pt x="32" y="435"/>
                    <a:pt x="33" y="434"/>
                  </a:cubicBezTo>
                  <a:cubicBezTo>
                    <a:pt x="34" y="431"/>
                    <a:pt x="38" y="428"/>
                    <a:pt x="40" y="427"/>
                  </a:cubicBezTo>
                  <a:cubicBezTo>
                    <a:pt x="41" y="427"/>
                    <a:pt x="43" y="427"/>
                    <a:pt x="44" y="426"/>
                  </a:cubicBezTo>
                  <a:cubicBezTo>
                    <a:pt x="45" y="426"/>
                    <a:pt x="45" y="423"/>
                    <a:pt x="45" y="422"/>
                  </a:cubicBezTo>
                  <a:cubicBezTo>
                    <a:pt x="44" y="421"/>
                    <a:pt x="42" y="418"/>
                    <a:pt x="41" y="417"/>
                  </a:cubicBezTo>
                  <a:cubicBezTo>
                    <a:pt x="40" y="416"/>
                    <a:pt x="39" y="412"/>
                    <a:pt x="37" y="411"/>
                  </a:cubicBezTo>
                  <a:cubicBezTo>
                    <a:pt x="37" y="411"/>
                    <a:pt x="35" y="411"/>
                    <a:pt x="34" y="411"/>
                  </a:cubicBezTo>
                  <a:cubicBezTo>
                    <a:pt x="33" y="410"/>
                    <a:pt x="34" y="408"/>
                    <a:pt x="34" y="407"/>
                  </a:cubicBezTo>
                  <a:cubicBezTo>
                    <a:pt x="34" y="406"/>
                    <a:pt x="34" y="403"/>
                    <a:pt x="34" y="402"/>
                  </a:cubicBezTo>
                  <a:cubicBezTo>
                    <a:pt x="35" y="401"/>
                    <a:pt x="38" y="400"/>
                    <a:pt x="38" y="399"/>
                  </a:cubicBezTo>
                  <a:cubicBezTo>
                    <a:pt x="39" y="398"/>
                    <a:pt x="41" y="395"/>
                    <a:pt x="40" y="393"/>
                  </a:cubicBezTo>
                  <a:cubicBezTo>
                    <a:pt x="40" y="392"/>
                    <a:pt x="39" y="391"/>
                    <a:pt x="38" y="390"/>
                  </a:cubicBezTo>
                  <a:cubicBezTo>
                    <a:pt x="37" y="389"/>
                    <a:pt x="35" y="389"/>
                    <a:pt x="35" y="387"/>
                  </a:cubicBezTo>
                  <a:cubicBezTo>
                    <a:pt x="34" y="386"/>
                    <a:pt x="36" y="384"/>
                    <a:pt x="37" y="383"/>
                  </a:cubicBezTo>
                  <a:cubicBezTo>
                    <a:pt x="38" y="382"/>
                    <a:pt x="41" y="379"/>
                    <a:pt x="42" y="378"/>
                  </a:cubicBezTo>
                  <a:cubicBezTo>
                    <a:pt x="44" y="376"/>
                    <a:pt x="46" y="373"/>
                    <a:pt x="47" y="371"/>
                  </a:cubicBezTo>
                  <a:cubicBezTo>
                    <a:pt x="48" y="370"/>
                    <a:pt x="49" y="370"/>
                    <a:pt x="49" y="369"/>
                  </a:cubicBezTo>
                  <a:cubicBezTo>
                    <a:pt x="50" y="368"/>
                    <a:pt x="49" y="365"/>
                    <a:pt x="49" y="363"/>
                  </a:cubicBezTo>
                  <a:cubicBezTo>
                    <a:pt x="49" y="362"/>
                    <a:pt x="51" y="360"/>
                    <a:pt x="51" y="359"/>
                  </a:cubicBezTo>
                  <a:cubicBezTo>
                    <a:pt x="51" y="358"/>
                    <a:pt x="49" y="356"/>
                    <a:pt x="48" y="354"/>
                  </a:cubicBezTo>
                  <a:cubicBezTo>
                    <a:pt x="48" y="353"/>
                    <a:pt x="49" y="351"/>
                    <a:pt x="49" y="350"/>
                  </a:cubicBezTo>
                  <a:cubicBezTo>
                    <a:pt x="49" y="348"/>
                    <a:pt x="50" y="345"/>
                    <a:pt x="49" y="344"/>
                  </a:cubicBezTo>
                  <a:cubicBezTo>
                    <a:pt x="49" y="343"/>
                    <a:pt x="48" y="341"/>
                    <a:pt x="48" y="340"/>
                  </a:cubicBezTo>
                  <a:cubicBezTo>
                    <a:pt x="48" y="339"/>
                    <a:pt x="49" y="337"/>
                    <a:pt x="49" y="336"/>
                  </a:cubicBezTo>
                  <a:cubicBezTo>
                    <a:pt x="49" y="334"/>
                    <a:pt x="48" y="330"/>
                    <a:pt x="47" y="327"/>
                  </a:cubicBezTo>
                  <a:cubicBezTo>
                    <a:pt x="47" y="326"/>
                    <a:pt x="46" y="323"/>
                    <a:pt x="47" y="322"/>
                  </a:cubicBezTo>
                  <a:cubicBezTo>
                    <a:pt x="48" y="321"/>
                    <a:pt x="50" y="320"/>
                    <a:pt x="51" y="320"/>
                  </a:cubicBezTo>
                  <a:cubicBezTo>
                    <a:pt x="52" y="321"/>
                    <a:pt x="54" y="325"/>
                    <a:pt x="55" y="327"/>
                  </a:cubicBezTo>
                  <a:cubicBezTo>
                    <a:pt x="55" y="328"/>
                    <a:pt x="54" y="331"/>
                    <a:pt x="54" y="332"/>
                  </a:cubicBezTo>
                  <a:cubicBezTo>
                    <a:pt x="55" y="333"/>
                    <a:pt x="58" y="333"/>
                    <a:pt x="59" y="334"/>
                  </a:cubicBezTo>
                  <a:cubicBezTo>
                    <a:pt x="60" y="335"/>
                    <a:pt x="60" y="337"/>
                    <a:pt x="61" y="337"/>
                  </a:cubicBezTo>
                  <a:cubicBezTo>
                    <a:pt x="62" y="338"/>
                    <a:pt x="65" y="339"/>
                    <a:pt x="66" y="338"/>
                  </a:cubicBezTo>
                  <a:cubicBezTo>
                    <a:pt x="67" y="338"/>
                    <a:pt x="68" y="336"/>
                    <a:pt x="68" y="335"/>
                  </a:cubicBezTo>
                  <a:cubicBezTo>
                    <a:pt x="68" y="335"/>
                    <a:pt x="67" y="333"/>
                    <a:pt x="66" y="333"/>
                  </a:cubicBezTo>
                  <a:cubicBezTo>
                    <a:pt x="66" y="333"/>
                    <a:pt x="65" y="334"/>
                    <a:pt x="65" y="334"/>
                  </a:cubicBezTo>
                  <a:cubicBezTo>
                    <a:pt x="64" y="334"/>
                    <a:pt x="62" y="333"/>
                    <a:pt x="62" y="332"/>
                  </a:cubicBezTo>
                  <a:cubicBezTo>
                    <a:pt x="61" y="332"/>
                    <a:pt x="60" y="330"/>
                    <a:pt x="60" y="329"/>
                  </a:cubicBezTo>
                  <a:cubicBezTo>
                    <a:pt x="59" y="328"/>
                    <a:pt x="59" y="325"/>
                    <a:pt x="60" y="324"/>
                  </a:cubicBezTo>
                  <a:cubicBezTo>
                    <a:pt x="60" y="323"/>
                    <a:pt x="64" y="322"/>
                    <a:pt x="64" y="321"/>
                  </a:cubicBezTo>
                  <a:cubicBezTo>
                    <a:pt x="64" y="320"/>
                    <a:pt x="62" y="319"/>
                    <a:pt x="62" y="318"/>
                  </a:cubicBezTo>
                  <a:cubicBezTo>
                    <a:pt x="62" y="317"/>
                    <a:pt x="63" y="315"/>
                    <a:pt x="63" y="313"/>
                  </a:cubicBezTo>
                  <a:cubicBezTo>
                    <a:pt x="64" y="312"/>
                    <a:pt x="64" y="310"/>
                    <a:pt x="65" y="309"/>
                  </a:cubicBezTo>
                  <a:cubicBezTo>
                    <a:pt x="65" y="309"/>
                    <a:pt x="66" y="311"/>
                    <a:pt x="67" y="311"/>
                  </a:cubicBezTo>
                  <a:cubicBezTo>
                    <a:pt x="68" y="311"/>
                    <a:pt x="68" y="309"/>
                    <a:pt x="68" y="308"/>
                  </a:cubicBezTo>
                  <a:cubicBezTo>
                    <a:pt x="67" y="307"/>
                    <a:pt x="65" y="307"/>
                    <a:pt x="64" y="306"/>
                  </a:cubicBezTo>
                  <a:cubicBezTo>
                    <a:pt x="64" y="305"/>
                    <a:pt x="64" y="302"/>
                    <a:pt x="65" y="301"/>
                  </a:cubicBezTo>
                  <a:cubicBezTo>
                    <a:pt x="65" y="300"/>
                    <a:pt x="66" y="297"/>
                    <a:pt x="67" y="297"/>
                  </a:cubicBezTo>
                  <a:cubicBezTo>
                    <a:pt x="68" y="297"/>
                    <a:pt x="69" y="300"/>
                    <a:pt x="70" y="301"/>
                  </a:cubicBezTo>
                  <a:cubicBezTo>
                    <a:pt x="71" y="301"/>
                    <a:pt x="73" y="302"/>
                    <a:pt x="74" y="301"/>
                  </a:cubicBezTo>
                  <a:cubicBezTo>
                    <a:pt x="75" y="301"/>
                    <a:pt x="76" y="299"/>
                    <a:pt x="76" y="298"/>
                  </a:cubicBezTo>
                  <a:cubicBezTo>
                    <a:pt x="75" y="297"/>
                    <a:pt x="73" y="296"/>
                    <a:pt x="73" y="295"/>
                  </a:cubicBezTo>
                  <a:cubicBezTo>
                    <a:pt x="72" y="294"/>
                    <a:pt x="73" y="291"/>
                    <a:pt x="72" y="290"/>
                  </a:cubicBezTo>
                  <a:cubicBezTo>
                    <a:pt x="72" y="289"/>
                    <a:pt x="70" y="289"/>
                    <a:pt x="69" y="289"/>
                  </a:cubicBezTo>
                  <a:cubicBezTo>
                    <a:pt x="68" y="289"/>
                    <a:pt x="65" y="288"/>
                    <a:pt x="65" y="289"/>
                  </a:cubicBezTo>
                  <a:cubicBezTo>
                    <a:pt x="64" y="289"/>
                    <a:pt x="65" y="292"/>
                    <a:pt x="65" y="293"/>
                  </a:cubicBezTo>
                  <a:cubicBezTo>
                    <a:pt x="65" y="293"/>
                    <a:pt x="65" y="295"/>
                    <a:pt x="64" y="295"/>
                  </a:cubicBezTo>
                  <a:cubicBezTo>
                    <a:pt x="63" y="295"/>
                    <a:pt x="61" y="294"/>
                    <a:pt x="60" y="293"/>
                  </a:cubicBezTo>
                  <a:cubicBezTo>
                    <a:pt x="60" y="292"/>
                    <a:pt x="59" y="290"/>
                    <a:pt x="58" y="290"/>
                  </a:cubicBezTo>
                  <a:cubicBezTo>
                    <a:pt x="57" y="289"/>
                    <a:pt x="54" y="289"/>
                    <a:pt x="53" y="290"/>
                  </a:cubicBezTo>
                  <a:cubicBezTo>
                    <a:pt x="52" y="290"/>
                    <a:pt x="49" y="291"/>
                    <a:pt x="49" y="292"/>
                  </a:cubicBezTo>
                  <a:cubicBezTo>
                    <a:pt x="49" y="292"/>
                    <a:pt x="51" y="293"/>
                    <a:pt x="51" y="293"/>
                  </a:cubicBezTo>
                  <a:cubicBezTo>
                    <a:pt x="51" y="294"/>
                    <a:pt x="50" y="296"/>
                    <a:pt x="50" y="296"/>
                  </a:cubicBezTo>
                  <a:cubicBezTo>
                    <a:pt x="49" y="297"/>
                    <a:pt x="47" y="298"/>
                    <a:pt x="47" y="297"/>
                  </a:cubicBezTo>
                  <a:cubicBezTo>
                    <a:pt x="46" y="297"/>
                    <a:pt x="46" y="293"/>
                    <a:pt x="46" y="292"/>
                  </a:cubicBezTo>
                  <a:cubicBezTo>
                    <a:pt x="45" y="292"/>
                    <a:pt x="42" y="292"/>
                    <a:pt x="41" y="291"/>
                  </a:cubicBezTo>
                  <a:cubicBezTo>
                    <a:pt x="41" y="291"/>
                    <a:pt x="40" y="289"/>
                    <a:pt x="40" y="288"/>
                  </a:cubicBezTo>
                  <a:cubicBezTo>
                    <a:pt x="39" y="286"/>
                    <a:pt x="40" y="281"/>
                    <a:pt x="40" y="278"/>
                  </a:cubicBezTo>
                  <a:cubicBezTo>
                    <a:pt x="40" y="277"/>
                    <a:pt x="40" y="274"/>
                    <a:pt x="41" y="273"/>
                  </a:cubicBezTo>
                  <a:cubicBezTo>
                    <a:pt x="41" y="272"/>
                    <a:pt x="43" y="271"/>
                    <a:pt x="43" y="270"/>
                  </a:cubicBezTo>
                  <a:cubicBezTo>
                    <a:pt x="44" y="269"/>
                    <a:pt x="43" y="267"/>
                    <a:pt x="43" y="266"/>
                  </a:cubicBezTo>
                  <a:cubicBezTo>
                    <a:pt x="42" y="265"/>
                    <a:pt x="39" y="266"/>
                    <a:pt x="39" y="265"/>
                  </a:cubicBezTo>
                  <a:cubicBezTo>
                    <a:pt x="38" y="264"/>
                    <a:pt x="37" y="262"/>
                    <a:pt x="38" y="261"/>
                  </a:cubicBezTo>
                  <a:cubicBezTo>
                    <a:pt x="39" y="260"/>
                    <a:pt x="42" y="259"/>
                    <a:pt x="44" y="259"/>
                  </a:cubicBezTo>
                  <a:cubicBezTo>
                    <a:pt x="45" y="258"/>
                    <a:pt x="47" y="260"/>
                    <a:pt x="48" y="259"/>
                  </a:cubicBezTo>
                  <a:cubicBezTo>
                    <a:pt x="50" y="259"/>
                    <a:pt x="52" y="257"/>
                    <a:pt x="54" y="256"/>
                  </a:cubicBezTo>
                  <a:cubicBezTo>
                    <a:pt x="54" y="256"/>
                    <a:pt x="55" y="255"/>
                    <a:pt x="56" y="254"/>
                  </a:cubicBezTo>
                  <a:cubicBezTo>
                    <a:pt x="56" y="252"/>
                    <a:pt x="55" y="248"/>
                    <a:pt x="55" y="246"/>
                  </a:cubicBezTo>
                  <a:cubicBezTo>
                    <a:pt x="54" y="245"/>
                    <a:pt x="53" y="244"/>
                    <a:pt x="53" y="243"/>
                  </a:cubicBezTo>
                  <a:cubicBezTo>
                    <a:pt x="52" y="241"/>
                    <a:pt x="53" y="237"/>
                    <a:pt x="53" y="236"/>
                  </a:cubicBezTo>
                  <a:cubicBezTo>
                    <a:pt x="53" y="234"/>
                    <a:pt x="51" y="233"/>
                    <a:pt x="51" y="232"/>
                  </a:cubicBezTo>
                  <a:cubicBezTo>
                    <a:pt x="51" y="231"/>
                    <a:pt x="53" y="230"/>
                    <a:pt x="53" y="229"/>
                  </a:cubicBezTo>
                  <a:cubicBezTo>
                    <a:pt x="53" y="228"/>
                    <a:pt x="54" y="226"/>
                    <a:pt x="55" y="225"/>
                  </a:cubicBezTo>
                  <a:cubicBezTo>
                    <a:pt x="55" y="224"/>
                    <a:pt x="53" y="221"/>
                    <a:pt x="54" y="220"/>
                  </a:cubicBezTo>
                  <a:cubicBezTo>
                    <a:pt x="54" y="219"/>
                    <a:pt x="56" y="219"/>
                    <a:pt x="56" y="218"/>
                  </a:cubicBezTo>
                  <a:cubicBezTo>
                    <a:pt x="56" y="217"/>
                    <a:pt x="56" y="214"/>
                    <a:pt x="56" y="212"/>
                  </a:cubicBezTo>
                  <a:cubicBezTo>
                    <a:pt x="56" y="212"/>
                    <a:pt x="56" y="210"/>
                    <a:pt x="56" y="209"/>
                  </a:cubicBezTo>
                  <a:cubicBezTo>
                    <a:pt x="56" y="207"/>
                    <a:pt x="54" y="204"/>
                    <a:pt x="53" y="203"/>
                  </a:cubicBezTo>
                  <a:cubicBezTo>
                    <a:pt x="52" y="202"/>
                    <a:pt x="49" y="202"/>
                    <a:pt x="48" y="201"/>
                  </a:cubicBezTo>
                  <a:cubicBezTo>
                    <a:pt x="48" y="200"/>
                    <a:pt x="48" y="199"/>
                    <a:pt x="47" y="198"/>
                  </a:cubicBezTo>
                  <a:cubicBezTo>
                    <a:pt x="46" y="197"/>
                    <a:pt x="42" y="198"/>
                    <a:pt x="41" y="197"/>
                  </a:cubicBezTo>
                  <a:cubicBezTo>
                    <a:pt x="41" y="197"/>
                    <a:pt x="41" y="195"/>
                    <a:pt x="40" y="195"/>
                  </a:cubicBezTo>
                  <a:cubicBezTo>
                    <a:pt x="40" y="193"/>
                    <a:pt x="41" y="189"/>
                    <a:pt x="41" y="187"/>
                  </a:cubicBezTo>
                  <a:cubicBezTo>
                    <a:pt x="41" y="185"/>
                    <a:pt x="42" y="182"/>
                    <a:pt x="42" y="181"/>
                  </a:cubicBezTo>
                  <a:cubicBezTo>
                    <a:pt x="42" y="178"/>
                    <a:pt x="39" y="175"/>
                    <a:pt x="39" y="173"/>
                  </a:cubicBezTo>
                  <a:cubicBezTo>
                    <a:pt x="38" y="170"/>
                    <a:pt x="40" y="166"/>
                    <a:pt x="39" y="164"/>
                  </a:cubicBezTo>
                  <a:cubicBezTo>
                    <a:pt x="38" y="163"/>
                    <a:pt x="35" y="163"/>
                    <a:pt x="34" y="162"/>
                  </a:cubicBezTo>
                  <a:cubicBezTo>
                    <a:pt x="34" y="161"/>
                    <a:pt x="33" y="161"/>
                    <a:pt x="32" y="160"/>
                  </a:cubicBezTo>
                  <a:cubicBezTo>
                    <a:pt x="32" y="159"/>
                    <a:pt x="32" y="155"/>
                    <a:pt x="32" y="154"/>
                  </a:cubicBezTo>
                  <a:cubicBezTo>
                    <a:pt x="31" y="153"/>
                    <a:pt x="30" y="151"/>
                    <a:pt x="30" y="150"/>
                  </a:cubicBezTo>
                  <a:cubicBezTo>
                    <a:pt x="30" y="149"/>
                    <a:pt x="31" y="146"/>
                    <a:pt x="30" y="145"/>
                  </a:cubicBezTo>
                  <a:cubicBezTo>
                    <a:pt x="30" y="144"/>
                    <a:pt x="26" y="142"/>
                    <a:pt x="24" y="142"/>
                  </a:cubicBezTo>
                  <a:cubicBezTo>
                    <a:pt x="23" y="142"/>
                    <a:pt x="22" y="143"/>
                    <a:pt x="21" y="143"/>
                  </a:cubicBezTo>
                  <a:cubicBezTo>
                    <a:pt x="20" y="143"/>
                    <a:pt x="19" y="142"/>
                    <a:pt x="18" y="142"/>
                  </a:cubicBezTo>
                  <a:cubicBezTo>
                    <a:pt x="17" y="143"/>
                    <a:pt x="18" y="145"/>
                    <a:pt x="17" y="146"/>
                  </a:cubicBezTo>
                  <a:cubicBezTo>
                    <a:pt x="16" y="146"/>
                    <a:pt x="14" y="146"/>
                    <a:pt x="13" y="146"/>
                  </a:cubicBezTo>
                  <a:cubicBezTo>
                    <a:pt x="12" y="146"/>
                    <a:pt x="11" y="145"/>
                    <a:pt x="11" y="144"/>
                  </a:cubicBezTo>
                  <a:cubicBezTo>
                    <a:pt x="10" y="143"/>
                    <a:pt x="11" y="140"/>
                    <a:pt x="11" y="139"/>
                  </a:cubicBezTo>
                  <a:cubicBezTo>
                    <a:pt x="11" y="139"/>
                    <a:pt x="12" y="138"/>
                    <a:pt x="12" y="137"/>
                  </a:cubicBezTo>
                  <a:cubicBezTo>
                    <a:pt x="12" y="137"/>
                    <a:pt x="12" y="135"/>
                    <a:pt x="12" y="135"/>
                  </a:cubicBezTo>
                  <a:cubicBezTo>
                    <a:pt x="11" y="135"/>
                    <a:pt x="9" y="136"/>
                    <a:pt x="8" y="136"/>
                  </a:cubicBezTo>
                  <a:cubicBezTo>
                    <a:pt x="7" y="138"/>
                    <a:pt x="8" y="141"/>
                    <a:pt x="7" y="142"/>
                  </a:cubicBezTo>
                  <a:cubicBezTo>
                    <a:pt x="7" y="143"/>
                    <a:pt x="5" y="143"/>
                    <a:pt x="5" y="144"/>
                  </a:cubicBezTo>
                  <a:cubicBezTo>
                    <a:pt x="4" y="145"/>
                    <a:pt x="6" y="148"/>
                    <a:pt x="5" y="149"/>
                  </a:cubicBezTo>
                  <a:cubicBezTo>
                    <a:pt x="4" y="149"/>
                    <a:pt x="3" y="149"/>
                    <a:pt x="2" y="149"/>
                  </a:cubicBezTo>
                  <a:cubicBezTo>
                    <a:pt x="1" y="148"/>
                    <a:pt x="1" y="144"/>
                    <a:pt x="1" y="142"/>
                  </a:cubicBezTo>
                  <a:cubicBezTo>
                    <a:pt x="1" y="140"/>
                    <a:pt x="0" y="136"/>
                    <a:pt x="1" y="135"/>
                  </a:cubicBezTo>
                  <a:cubicBezTo>
                    <a:pt x="1" y="134"/>
                    <a:pt x="2" y="133"/>
                    <a:pt x="3" y="132"/>
                  </a:cubicBezTo>
                  <a:cubicBezTo>
                    <a:pt x="3" y="132"/>
                    <a:pt x="5" y="132"/>
                    <a:pt x="6" y="132"/>
                  </a:cubicBezTo>
                  <a:cubicBezTo>
                    <a:pt x="6" y="131"/>
                    <a:pt x="7" y="129"/>
                    <a:pt x="8" y="128"/>
                  </a:cubicBezTo>
                  <a:cubicBezTo>
                    <a:pt x="8" y="127"/>
                    <a:pt x="8" y="124"/>
                    <a:pt x="9" y="123"/>
                  </a:cubicBezTo>
                  <a:cubicBezTo>
                    <a:pt x="9" y="122"/>
                    <a:pt x="11" y="121"/>
                    <a:pt x="11" y="120"/>
                  </a:cubicBezTo>
                  <a:cubicBezTo>
                    <a:pt x="11" y="119"/>
                    <a:pt x="8" y="118"/>
                    <a:pt x="7" y="118"/>
                  </a:cubicBezTo>
                  <a:cubicBezTo>
                    <a:pt x="5" y="117"/>
                    <a:pt x="3" y="115"/>
                    <a:pt x="2" y="114"/>
                  </a:cubicBezTo>
                  <a:cubicBezTo>
                    <a:pt x="2" y="113"/>
                    <a:pt x="1" y="111"/>
                    <a:pt x="1" y="111"/>
                  </a:cubicBezTo>
                  <a:cubicBezTo>
                    <a:pt x="1" y="110"/>
                    <a:pt x="4" y="108"/>
                    <a:pt x="4" y="107"/>
                  </a:cubicBezTo>
                  <a:cubicBezTo>
                    <a:pt x="5" y="106"/>
                    <a:pt x="4" y="103"/>
                    <a:pt x="5" y="101"/>
                  </a:cubicBezTo>
                  <a:cubicBezTo>
                    <a:pt x="5" y="100"/>
                    <a:pt x="4" y="96"/>
                    <a:pt x="6" y="94"/>
                  </a:cubicBezTo>
                  <a:cubicBezTo>
                    <a:pt x="6" y="94"/>
                    <a:pt x="10" y="94"/>
                    <a:pt x="11" y="93"/>
                  </a:cubicBezTo>
                  <a:cubicBezTo>
                    <a:pt x="11" y="92"/>
                    <a:pt x="11" y="89"/>
                    <a:pt x="11" y="88"/>
                  </a:cubicBezTo>
                  <a:cubicBezTo>
                    <a:pt x="12" y="86"/>
                    <a:pt x="13" y="83"/>
                    <a:pt x="14" y="81"/>
                  </a:cubicBezTo>
                  <a:cubicBezTo>
                    <a:pt x="14" y="80"/>
                    <a:pt x="17" y="78"/>
                    <a:pt x="17" y="77"/>
                  </a:cubicBezTo>
                  <a:cubicBezTo>
                    <a:pt x="17" y="76"/>
                    <a:pt x="15" y="74"/>
                    <a:pt x="15" y="74"/>
                  </a:cubicBezTo>
                  <a:cubicBezTo>
                    <a:pt x="13" y="73"/>
                    <a:pt x="11" y="73"/>
                    <a:pt x="10" y="72"/>
                  </a:cubicBezTo>
                  <a:cubicBezTo>
                    <a:pt x="9" y="72"/>
                    <a:pt x="8" y="70"/>
                    <a:pt x="8" y="69"/>
                  </a:cubicBezTo>
                  <a:cubicBezTo>
                    <a:pt x="7" y="67"/>
                    <a:pt x="8" y="64"/>
                    <a:pt x="9" y="62"/>
                  </a:cubicBezTo>
                  <a:cubicBezTo>
                    <a:pt x="9" y="61"/>
                    <a:pt x="9" y="59"/>
                    <a:pt x="10" y="59"/>
                  </a:cubicBezTo>
                  <a:cubicBezTo>
                    <a:pt x="11" y="58"/>
                    <a:pt x="14" y="60"/>
                    <a:pt x="15" y="61"/>
                  </a:cubicBezTo>
                  <a:cubicBezTo>
                    <a:pt x="16" y="61"/>
                    <a:pt x="19" y="62"/>
                    <a:pt x="20" y="63"/>
                  </a:cubicBezTo>
                  <a:cubicBezTo>
                    <a:pt x="20" y="64"/>
                    <a:pt x="18" y="66"/>
                    <a:pt x="18" y="67"/>
                  </a:cubicBezTo>
                  <a:cubicBezTo>
                    <a:pt x="18" y="68"/>
                    <a:pt x="20" y="70"/>
                    <a:pt x="21" y="71"/>
                  </a:cubicBezTo>
                  <a:cubicBezTo>
                    <a:pt x="21" y="72"/>
                    <a:pt x="21" y="74"/>
                    <a:pt x="21" y="75"/>
                  </a:cubicBezTo>
                  <a:cubicBezTo>
                    <a:pt x="22" y="77"/>
                    <a:pt x="24" y="79"/>
                    <a:pt x="25" y="81"/>
                  </a:cubicBezTo>
                  <a:cubicBezTo>
                    <a:pt x="26" y="82"/>
                    <a:pt x="27" y="84"/>
                    <a:pt x="28" y="84"/>
                  </a:cubicBezTo>
                  <a:cubicBezTo>
                    <a:pt x="30" y="85"/>
                    <a:pt x="33" y="84"/>
                    <a:pt x="34" y="84"/>
                  </a:cubicBezTo>
                  <a:cubicBezTo>
                    <a:pt x="36" y="84"/>
                    <a:pt x="38" y="86"/>
                    <a:pt x="40" y="86"/>
                  </a:cubicBezTo>
                  <a:cubicBezTo>
                    <a:pt x="41" y="86"/>
                    <a:pt x="43" y="85"/>
                    <a:pt x="44" y="85"/>
                  </a:cubicBezTo>
                  <a:cubicBezTo>
                    <a:pt x="46" y="85"/>
                    <a:pt x="50" y="86"/>
                    <a:pt x="52" y="87"/>
                  </a:cubicBezTo>
                  <a:cubicBezTo>
                    <a:pt x="53" y="87"/>
                    <a:pt x="54" y="90"/>
                    <a:pt x="55" y="91"/>
                  </a:cubicBezTo>
                  <a:cubicBezTo>
                    <a:pt x="57" y="92"/>
                    <a:pt x="60" y="92"/>
                    <a:pt x="61" y="92"/>
                  </a:cubicBezTo>
                  <a:cubicBezTo>
                    <a:pt x="64" y="92"/>
                    <a:pt x="68" y="90"/>
                    <a:pt x="71" y="90"/>
                  </a:cubicBezTo>
                  <a:cubicBezTo>
                    <a:pt x="73" y="89"/>
                    <a:pt x="77" y="88"/>
                    <a:pt x="79" y="87"/>
                  </a:cubicBezTo>
                  <a:cubicBezTo>
                    <a:pt x="81" y="85"/>
                    <a:pt x="82" y="81"/>
                    <a:pt x="84" y="79"/>
                  </a:cubicBezTo>
                  <a:cubicBezTo>
                    <a:pt x="86" y="77"/>
                    <a:pt x="92" y="74"/>
                    <a:pt x="95" y="73"/>
                  </a:cubicBezTo>
                  <a:cubicBezTo>
                    <a:pt x="96" y="72"/>
                    <a:pt x="97" y="71"/>
                    <a:pt x="99" y="71"/>
                  </a:cubicBezTo>
                  <a:cubicBezTo>
                    <a:pt x="100" y="71"/>
                    <a:pt x="103" y="73"/>
                    <a:pt x="104" y="73"/>
                  </a:cubicBezTo>
                  <a:cubicBezTo>
                    <a:pt x="106" y="74"/>
                    <a:pt x="110" y="72"/>
                    <a:pt x="111" y="72"/>
                  </a:cubicBezTo>
                  <a:cubicBezTo>
                    <a:pt x="112" y="71"/>
                    <a:pt x="114" y="69"/>
                    <a:pt x="115" y="68"/>
                  </a:cubicBezTo>
                  <a:cubicBezTo>
                    <a:pt x="117" y="66"/>
                    <a:pt x="120" y="62"/>
                    <a:pt x="121" y="60"/>
                  </a:cubicBezTo>
                  <a:cubicBezTo>
                    <a:pt x="121" y="59"/>
                    <a:pt x="122" y="55"/>
                    <a:pt x="122" y="54"/>
                  </a:cubicBezTo>
                  <a:cubicBezTo>
                    <a:pt x="123" y="53"/>
                    <a:pt x="124" y="50"/>
                    <a:pt x="125" y="49"/>
                  </a:cubicBezTo>
                  <a:cubicBezTo>
                    <a:pt x="126" y="48"/>
                    <a:pt x="129" y="48"/>
                    <a:pt x="130" y="47"/>
                  </a:cubicBezTo>
                  <a:cubicBezTo>
                    <a:pt x="132" y="46"/>
                    <a:pt x="134" y="43"/>
                    <a:pt x="136" y="41"/>
                  </a:cubicBezTo>
                  <a:cubicBezTo>
                    <a:pt x="137" y="40"/>
                    <a:pt x="140" y="38"/>
                    <a:pt x="141" y="37"/>
                  </a:cubicBezTo>
                  <a:cubicBezTo>
                    <a:pt x="143" y="35"/>
                    <a:pt x="147" y="28"/>
                    <a:pt x="150" y="27"/>
                  </a:cubicBezTo>
                  <a:cubicBezTo>
                    <a:pt x="152" y="27"/>
                    <a:pt x="154" y="28"/>
                    <a:pt x="156" y="28"/>
                  </a:cubicBezTo>
                  <a:cubicBezTo>
                    <a:pt x="157" y="28"/>
                    <a:pt x="160" y="28"/>
                    <a:pt x="161" y="27"/>
                  </a:cubicBezTo>
                  <a:cubicBezTo>
                    <a:pt x="162" y="26"/>
                    <a:pt x="164" y="23"/>
                    <a:pt x="165" y="22"/>
                  </a:cubicBezTo>
                  <a:cubicBezTo>
                    <a:pt x="166" y="22"/>
                    <a:pt x="169" y="22"/>
                    <a:pt x="169" y="21"/>
                  </a:cubicBezTo>
                  <a:cubicBezTo>
                    <a:pt x="171" y="20"/>
                    <a:pt x="171" y="15"/>
                    <a:pt x="171" y="13"/>
                  </a:cubicBezTo>
                  <a:cubicBezTo>
                    <a:pt x="171" y="12"/>
                    <a:pt x="170" y="10"/>
                    <a:pt x="170" y="9"/>
                  </a:cubicBezTo>
                  <a:cubicBezTo>
                    <a:pt x="170" y="8"/>
                    <a:pt x="168" y="7"/>
                    <a:pt x="168" y="6"/>
                  </a:cubicBezTo>
                  <a:cubicBezTo>
                    <a:pt x="168" y="6"/>
                    <a:pt x="168" y="4"/>
                    <a:pt x="168" y="3"/>
                  </a:cubicBezTo>
                  <a:cubicBezTo>
                    <a:pt x="168" y="3"/>
                    <a:pt x="170" y="2"/>
                    <a:pt x="171" y="1"/>
                  </a:cubicBezTo>
                  <a:cubicBezTo>
                    <a:pt x="171" y="1"/>
                    <a:pt x="173" y="2"/>
                    <a:pt x="173" y="2"/>
                  </a:cubicBezTo>
                  <a:cubicBezTo>
                    <a:pt x="175" y="2"/>
                    <a:pt x="177" y="2"/>
                    <a:pt x="178" y="1"/>
                  </a:cubicBezTo>
                  <a:cubicBezTo>
                    <a:pt x="180" y="1"/>
                    <a:pt x="182" y="0"/>
                    <a:pt x="183" y="0"/>
                  </a:cubicBezTo>
                  <a:cubicBezTo>
                    <a:pt x="185" y="0"/>
                    <a:pt x="187" y="2"/>
                    <a:pt x="187" y="3"/>
                  </a:cubicBezTo>
                  <a:cubicBezTo>
                    <a:pt x="188" y="3"/>
                    <a:pt x="189" y="5"/>
                    <a:pt x="189" y="5"/>
                  </a:cubicBezTo>
                  <a:cubicBezTo>
                    <a:pt x="189" y="6"/>
                    <a:pt x="188" y="8"/>
                    <a:pt x="188" y="8"/>
                  </a:cubicBezTo>
                  <a:cubicBezTo>
                    <a:pt x="188" y="9"/>
                    <a:pt x="188" y="11"/>
                    <a:pt x="188" y="12"/>
                  </a:cubicBezTo>
                  <a:cubicBezTo>
                    <a:pt x="188" y="13"/>
                    <a:pt x="188" y="15"/>
                    <a:pt x="189" y="15"/>
                  </a:cubicBezTo>
                  <a:cubicBezTo>
                    <a:pt x="190" y="15"/>
                    <a:pt x="192" y="15"/>
                    <a:pt x="192" y="15"/>
                  </a:cubicBezTo>
                  <a:cubicBezTo>
                    <a:pt x="193" y="14"/>
                    <a:pt x="191" y="12"/>
                    <a:pt x="192" y="11"/>
                  </a:cubicBezTo>
                  <a:cubicBezTo>
                    <a:pt x="192" y="11"/>
                    <a:pt x="193" y="10"/>
                    <a:pt x="193" y="10"/>
                  </a:cubicBezTo>
                  <a:cubicBezTo>
                    <a:pt x="194" y="10"/>
                    <a:pt x="194" y="11"/>
                    <a:pt x="194" y="12"/>
                  </a:cubicBezTo>
                  <a:cubicBezTo>
                    <a:pt x="195" y="13"/>
                    <a:pt x="194" y="15"/>
                    <a:pt x="194" y="16"/>
                  </a:cubicBezTo>
                  <a:cubicBezTo>
                    <a:pt x="195" y="16"/>
                    <a:pt x="196" y="18"/>
                    <a:pt x="196" y="18"/>
                  </a:cubicBezTo>
                  <a:cubicBezTo>
                    <a:pt x="197" y="17"/>
                    <a:pt x="197" y="15"/>
                    <a:pt x="198" y="15"/>
                  </a:cubicBezTo>
                  <a:cubicBezTo>
                    <a:pt x="198" y="14"/>
                    <a:pt x="200" y="16"/>
                    <a:pt x="201" y="15"/>
                  </a:cubicBezTo>
                  <a:cubicBezTo>
                    <a:pt x="202" y="14"/>
                    <a:pt x="200" y="12"/>
                    <a:pt x="200" y="12"/>
                  </a:cubicBezTo>
                  <a:cubicBezTo>
                    <a:pt x="201" y="11"/>
                    <a:pt x="203" y="11"/>
                    <a:pt x="204" y="12"/>
                  </a:cubicBezTo>
                  <a:cubicBezTo>
                    <a:pt x="205" y="12"/>
                    <a:pt x="206" y="14"/>
                    <a:pt x="206" y="14"/>
                  </a:cubicBezTo>
                  <a:cubicBezTo>
                    <a:pt x="207" y="15"/>
                    <a:pt x="208" y="18"/>
                    <a:pt x="209" y="19"/>
                  </a:cubicBezTo>
                  <a:cubicBezTo>
                    <a:pt x="210" y="20"/>
                    <a:pt x="211" y="21"/>
                    <a:pt x="211" y="21"/>
                  </a:cubicBezTo>
                  <a:cubicBezTo>
                    <a:pt x="212" y="22"/>
                    <a:pt x="216" y="23"/>
                    <a:pt x="217" y="25"/>
                  </a:cubicBezTo>
                  <a:cubicBezTo>
                    <a:pt x="217" y="26"/>
                    <a:pt x="216" y="27"/>
                    <a:pt x="215" y="28"/>
                  </a:cubicBezTo>
                  <a:cubicBezTo>
                    <a:pt x="215" y="29"/>
                    <a:pt x="215" y="32"/>
                    <a:pt x="216" y="33"/>
                  </a:cubicBezTo>
                  <a:cubicBezTo>
                    <a:pt x="216" y="34"/>
                    <a:pt x="218" y="35"/>
                    <a:pt x="219" y="35"/>
                  </a:cubicBezTo>
                  <a:cubicBezTo>
                    <a:pt x="220" y="34"/>
                    <a:pt x="220" y="32"/>
                    <a:pt x="220" y="31"/>
                  </a:cubicBezTo>
                  <a:cubicBezTo>
                    <a:pt x="220" y="30"/>
                    <a:pt x="220" y="28"/>
                    <a:pt x="221" y="27"/>
                  </a:cubicBezTo>
                  <a:cubicBezTo>
                    <a:pt x="222" y="26"/>
                    <a:pt x="226" y="27"/>
                    <a:pt x="227" y="26"/>
                  </a:cubicBezTo>
                  <a:cubicBezTo>
                    <a:pt x="227" y="25"/>
                    <a:pt x="228" y="23"/>
                    <a:pt x="228" y="22"/>
                  </a:cubicBezTo>
                  <a:cubicBezTo>
                    <a:pt x="229" y="22"/>
                    <a:pt x="231" y="23"/>
                    <a:pt x="231" y="23"/>
                  </a:cubicBezTo>
                  <a:cubicBezTo>
                    <a:pt x="232" y="24"/>
                    <a:pt x="234" y="27"/>
                    <a:pt x="235" y="28"/>
                  </a:cubicBezTo>
                  <a:cubicBezTo>
                    <a:pt x="236" y="29"/>
                    <a:pt x="237" y="32"/>
                    <a:pt x="237" y="34"/>
                  </a:cubicBezTo>
                  <a:cubicBezTo>
                    <a:pt x="237" y="35"/>
                    <a:pt x="237" y="36"/>
                    <a:pt x="236" y="37"/>
                  </a:cubicBezTo>
                  <a:cubicBezTo>
                    <a:pt x="235" y="38"/>
                    <a:pt x="232" y="37"/>
                    <a:pt x="231" y="38"/>
                  </a:cubicBezTo>
                  <a:cubicBezTo>
                    <a:pt x="231" y="39"/>
                    <a:pt x="232" y="41"/>
                    <a:pt x="231" y="42"/>
                  </a:cubicBezTo>
                  <a:cubicBezTo>
                    <a:pt x="231" y="43"/>
                    <a:pt x="230" y="45"/>
                    <a:pt x="230" y="45"/>
                  </a:cubicBezTo>
                  <a:cubicBezTo>
                    <a:pt x="229" y="46"/>
                    <a:pt x="228" y="47"/>
                    <a:pt x="228" y="48"/>
                  </a:cubicBezTo>
                  <a:cubicBezTo>
                    <a:pt x="227" y="49"/>
                    <a:pt x="226" y="53"/>
                    <a:pt x="227" y="54"/>
                  </a:cubicBezTo>
                  <a:cubicBezTo>
                    <a:pt x="228" y="54"/>
                    <a:pt x="230" y="52"/>
                    <a:pt x="230" y="52"/>
                  </a:cubicBezTo>
                  <a:cubicBezTo>
                    <a:pt x="231" y="51"/>
                    <a:pt x="233" y="48"/>
                    <a:pt x="234" y="49"/>
                  </a:cubicBezTo>
                  <a:cubicBezTo>
                    <a:pt x="235" y="49"/>
                    <a:pt x="236" y="51"/>
                    <a:pt x="236" y="52"/>
                  </a:cubicBezTo>
                  <a:cubicBezTo>
                    <a:pt x="235" y="53"/>
                    <a:pt x="234" y="54"/>
                    <a:pt x="235" y="54"/>
                  </a:cubicBezTo>
                  <a:cubicBezTo>
                    <a:pt x="235" y="55"/>
                    <a:pt x="237" y="55"/>
                    <a:pt x="238" y="54"/>
                  </a:cubicBezTo>
                  <a:cubicBezTo>
                    <a:pt x="238" y="54"/>
                    <a:pt x="238" y="52"/>
                    <a:pt x="239" y="51"/>
                  </a:cubicBezTo>
                  <a:cubicBezTo>
                    <a:pt x="240" y="51"/>
                    <a:pt x="243" y="51"/>
                    <a:pt x="245" y="51"/>
                  </a:cubicBezTo>
                  <a:cubicBezTo>
                    <a:pt x="246" y="51"/>
                    <a:pt x="249" y="52"/>
                    <a:pt x="250" y="53"/>
                  </a:cubicBezTo>
                  <a:cubicBezTo>
                    <a:pt x="250" y="54"/>
                    <a:pt x="251" y="56"/>
                    <a:pt x="251" y="57"/>
                  </a:cubicBezTo>
                  <a:cubicBezTo>
                    <a:pt x="250" y="57"/>
                    <a:pt x="250" y="58"/>
                    <a:pt x="249" y="58"/>
                  </a:cubicBezTo>
                  <a:cubicBezTo>
                    <a:pt x="248" y="59"/>
                    <a:pt x="245" y="57"/>
                    <a:pt x="244" y="57"/>
                  </a:cubicBezTo>
                  <a:cubicBezTo>
                    <a:pt x="242" y="57"/>
                    <a:pt x="240" y="60"/>
                    <a:pt x="240" y="61"/>
                  </a:cubicBezTo>
                  <a:cubicBezTo>
                    <a:pt x="239" y="62"/>
                    <a:pt x="240" y="65"/>
                    <a:pt x="239" y="66"/>
                  </a:cubicBezTo>
                  <a:cubicBezTo>
                    <a:pt x="239" y="66"/>
                    <a:pt x="238" y="67"/>
                    <a:pt x="238" y="68"/>
                  </a:cubicBezTo>
                  <a:cubicBezTo>
                    <a:pt x="238" y="69"/>
                    <a:pt x="239" y="71"/>
                    <a:pt x="238" y="71"/>
                  </a:cubicBezTo>
                  <a:cubicBezTo>
                    <a:pt x="237" y="72"/>
                    <a:pt x="236" y="71"/>
                    <a:pt x="235" y="70"/>
                  </a:cubicBezTo>
                  <a:cubicBezTo>
                    <a:pt x="233" y="70"/>
                    <a:pt x="229" y="69"/>
                    <a:pt x="228" y="71"/>
                  </a:cubicBezTo>
                  <a:cubicBezTo>
                    <a:pt x="227" y="71"/>
                    <a:pt x="227" y="74"/>
                    <a:pt x="227" y="75"/>
                  </a:cubicBezTo>
                  <a:cubicBezTo>
                    <a:pt x="228" y="75"/>
                    <a:pt x="231" y="74"/>
                    <a:pt x="232" y="74"/>
                  </a:cubicBezTo>
                  <a:cubicBezTo>
                    <a:pt x="234" y="75"/>
                    <a:pt x="237" y="77"/>
                    <a:pt x="238" y="77"/>
                  </a:cubicBezTo>
                  <a:cubicBezTo>
                    <a:pt x="240" y="76"/>
                    <a:pt x="241" y="75"/>
                    <a:pt x="242" y="74"/>
                  </a:cubicBezTo>
                  <a:cubicBezTo>
                    <a:pt x="244" y="74"/>
                    <a:pt x="247" y="72"/>
                    <a:pt x="248" y="73"/>
                  </a:cubicBezTo>
                  <a:cubicBezTo>
                    <a:pt x="248" y="74"/>
                    <a:pt x="248" y="76"/>
                    <a:pt x="248" y="76"/>
                  </a:cubicBezTo>
                  <a:cubicBezTo>
                    <a:pt x="248" y="77"/>
                    <a:pt x="247" y="78"/>
                    <a:pt x="247" y="78"/>
                  </a:cubicBezTo>
                  <a:cubicBezTo>
                    <a:pt x="248" y="79"/>
                    <a:pt x="249" y="82"/>
                    <a:pt x="251" y="83"/>
                  </a:cubicBezTo>
                  <a:cubicBezTo>
                    <a:pt x="252" y="84"/>
                    <a:pt x="254" y="83"/>
                    <a:pt x="255" y="83"/>
                  </a:cubicBezTo>
                  <a:cubicBezTo>
                    <a:pt x="256" y="84"/>
                    <a:pt x="257" y="86"/>
                    <a:pt x="258" y="87"/>
                  </a:cubicBezTo>
                  <a:cubicBezTo>
                    <a:pt x="259" y="87"/>
                    <a:pt x="261" y="87"/>
                    <a:pt x="262" y="87"/>
                  </a:cubicBezTo>
                  <a:cubicBezTo>
                    <a:pt x="263" y="88"/>
                    <a:pt x="265" y="89"/>
                    <a:pt x="265" y="90"/>
                  </a:cubicBezTo>
                  <a:cubicBezTo>
                    <a:pt x="265" y="91"/>
                    <a:pt x="264" y="92"/>
                    <a:pt x="263" y="92"/>
                  </a:cubicBezTo>
                  <a:cubicBezTo>
                    <a:pt x="262" y="92"/>
                    <a:pt x="260" y="91"/>
                    <a:pt x="259" y="91"/>
                  </a:cubicBezTo>
                  <a:cubicBezTo>
                    <a:pt x="259" y="91"/>
                    <a:pt x="258" y="92"/>
                    <a:pt x="258" y="93"/>
                  </a:cubicBezTo>
                  <a:cubicBezTo>
                    <a:pt x="258" y="93"/>
                    <a:pt x="259" y="94"/>
                    <a:pt x="259" y="95"/>
                  </a:cubicBezTo>
                  <a:cubicBezTo>
                    <a:pt x="259" y="95"/>
                    <a:pt x="259" y="97"/>
                    <a:pt x="258" y="97"/>
                  </a:cubicBezTo>
                  <a:cubicBezTo>
                    <a:pt x="258" y="97"/>
                    <a:pt x="256" y="97"/>
                    <a:pt x="256" y="97"/>
                  </a:cubicBezTo>
                  <a:cubicBezTo>
                    <a:pt x="255" y="97"/>
                    <a:pt x="255" y="95"/>
                    <a:pt x="254" y="95"/>
                  </a:cubicBezTo>
                  <a:cubicBezTo>
                    <a:pt x="253" y="95"/>
                    <a:pt x="253" y="96"/>
                    <a:pt x="253" y="97"/>
                  </a:cubicBezTo>
                  <a:cubicBezTo>
                    <a:pt x="252" y="98"/>
                    <a:pt x="252" y="100"/>
                    <a:pt x="253" y="101"/>
                  </a:cubicBezTo>
                  <a:cubicBezTo>
                    <a:pt x="254" y="102"/>
                    <a:pt x="258" y="102"/>
                    <a:pt x="259" y="103"/>
                  </a:cubicBezTo>
                  <a:cubicBezTo>
                    <a:pt x="260" y="104"/>
                    <a:pt x="263" y="108"/>
                    <a:pt x="263" y="109"/>
                  </a:cubicBezTo>
                  <a:cubicBezTo>
                    <a:pt x="263" y="111"/>
                    <a:pt x="262" y="114"/>
                    <a:pt x="262" y="116"/>
                  </a:cubicBezTo>
                  <a:cubicBezTo>
                    <a:pt x="262" y="117"/>
                    <a:pt x="263" y="120"/>
                    <a:pt x="264" y="121"/>
                  </a:cubicBezTo>
                  <a:cubicBezTo>
                    <a:pt x="265" y="122"/>
                    <a:pt x="267" y="122"/>
                    <a:pt x="267" y="123"/>
                  </a:cubicBezTo>
                  <a:cubicBezTo>
                    <a:pt x="268" y="124"/>
                    <a:pt x="268" y="126"/>
                    <a:pt x="268" y="127"/>
                  </a:cubicBezTo>
                  <a:cubicBezTo>
                    <a:pt x="268" y="128"/>
                    <a:pt x="267" y="130"/>
                    <a:pt x="267" y="131"/>
                  </a:cubicBezTo>
                  <a:cubicBezTo>
                    <a:pt x="267" y="132"/>
                    <a:pt x="266" y="133"/>
                    <a:pt x="266" y="134"/>
                  </a:cubicBezTo>
                  <a:cubicBezTo>
                    <a:pt x="265" y="135"/>
                    <a:pt x="265" y="138"/>
                    <a:pt x="265" y="139"/>
                  </a:cubicBezTo>
                  <a:cubicBezTo>
                    <a:pt x="266" y="141"/>
                    <a:pt x="268" y="144"/>
                    <a:pt x="269" y="146"/>
                  </a:cubicBezTo>
                  <a:cubicBezTo>
                    <a:pt x="270" y="148"/>
                    <a:pt x="274" y="150"/>
                    <a:pt x="275" y="152"/>
                  </a:cubicBezTo>
                  <a:cubicBezTo>
                    <a:pt x="275" y="152"/>
                    <a:pt x="274" y="154"/>
                    <a:pt x="275" y="155"/>
                  </a:cubicBezTo>
                  <a:cubicBezTo>
                    <a:pt x="275" y="156"/>
                    <a:pt x="278" y="157"/>
                    <a:pt x="279" y="158"/>
                  </a:cubicBezTo>
                  <a:cubicBezTo>
                    <a:pt x="280" y="158"/>
                    <a:pt x="280" y="160"/>
                    <a:pt x="280" y="161"/>
                  </a:cubicBezTo>
                  <a:cubicBezTo>
                    <a:pt x="280" y="162"/>
                    <a:pt x="278" y="164"/>
                    <a:pt x="277" y="165"/>
                  </a:cubicBezTo>
                  <a:cubicBezTo>
                    <a:pt x="276" y="168"/>
                    <a:pt x="276" y="173"/>
                    <a:pt x="275" y="176"/>
                  </a:cubicBezTo>
                  <a:cubicBezTo>
                    <a:pt x="274" y="177"/>
                    <a:pt x="272" y="178"/>
                    <a:pt x="271" y="179"/>
                  </a:cubicBezTo>
                  <a:cubicBezTo>
                    <a:pt x="270" y="181"/>
                    <a:pt x="272" y="185"/>
                    <a:pt x="271" y="187"/>
                  </a:cubicBezTo>
                  <a:cubicBezTo>
                    <a:pt x="271" y="189"/>
                    <a:pt x="268" y="191"/>
                    <a:pt x="267" y="191"/>
                  </a:cubicBezTo>
                  <a:cubicBezTo>
                    <a:pt x="266" y="192"/>
                    <a:pt x="265" y="192"/>
                    <a:pt x="264" y="192"/>
                  </a:cubicBezTo>
                  <a:cubicBezTo>
                    <a:pt x="261" y="193"/>
                    <a:pt x="256" y="196"/>
                    <a:pt x="255" y="198"/>
                  </a:cubicBezTo>
                  <a:cubicBezTo>
                    <a:pt x="254" y="199"/>
                    <a:pt x="253" y="202"/>
                    <a:pt x="252" y="204"/>
                  </a:cubicBezTo>
                  <a:cubicBezTo>
                    <a:pt x="251" y="206"/>
                    <a:pt x="248" y="209"/>
                    <a:pt x="247" y="211"/>
                  </a:cubicBezTo>
                  <a:cubicBezTo>
                    <a:pt x="246" y="214"/>
                    <a:pt x="245" y="219"/>
                    <a:pt x="245" y="222"/>
                  </a:cubicBezTo>
                  <a:cubicBezTo>
                    <a:pt x="245" y="225"/>
                    <a:pt x="248" y="230"/>
                    <a:pt x="249" y="233"/>
                  </a:cubicBezTo>
                  <a:cubicBezTo>
                    <a:pt x="249" y="236"/>
                    <a:pt x="250" y="242"/>
                    <a:pt x="252" y="244"/>
                  </a:cubicBezTo>
                  <a:cubicBezTo>
                    <a:pt x="253" y="247"/>
                    <a:pt x="260" y="249"/>
                    <a:pt x="261" y="252"/>
                  </a:cubicBezTo>
                  <a:cubicBezTo>
                    <a:pt x="262" y="254"/>
                    <a:pt x="263" y="258"/>
                    <a:pt x="262" y="260"/>
                  </a:cubicBezTo>
                  <a:cubicBezTo>
                    <a:pt x="262" y="261"/>
                    <a:pt x="260" y="262"/>
                    <a:pt x="260" y="263"/>
                  </a:cubicBezTo>
                  <a:cubicBezTo>
                    <a:pt x="260" y="264"/>
                    <a:pt x="260" y="267"/>
                    <a:pt x="259" y="268"/>
                  </a:cubicBezTo>
                  <a:cubicBezTo>
                    <a:pt x="258" y="270"/>
                    <a:pt x="255" y="273"/>
                    <a:pt x="255" y="275"/>
                  </a:cubicBezTo>
                  <a:cubicBezTo>
                    <a:pt x="254" y="276"/>
                    <a:pt x="254" y="279"/>
                    <a:pt x="254" y="280"/>
                  </a:cubicBezTo>
                  <a:cubicBezTo>
                    <a:pt x="255" y="281"/>
                    <a:pt x="257" y="283"/>
                    <a:pt x="258" y="284"/>
                  </a:cubicBezTo>
                  <a:cubicBezTo>
                    <a:pt x="258" y="285"/>
                    <a:pt x="259" y="288"/>
                    <a:pt x="259" y="290"/>
                  </a:cubicBezTo>
                  <a:cubicBezTo>
                    <a:pt x="258" y="291"/>
                    <a:pt x="255" y="292"/>
                    <a:pt x="255" y="293"/>
                  </a:cubicBezTo>
                  <a:cubicBezTo>
                    <a:pt x="254" y="293"/>
                    <a:pt x="255" y="295"/>
                    <a:pt x="255" y="296"/>
                  </a:cubicBezTo>
                  <a:cubicBezTo>
                    <a:pt x="255" y="297"/>
                    <a:pt x="257" y="299"/>
                    <a:pt x="257" y="300"/>
                  </a:cubicBezTo>
                  <a:cubicBezTo>
                    <a:pt x="257" y="302"/>
                    <a:pt x="257" y="307"/>
                    <a:pt x="256" y="309"/>
                  </a:cubicBezTo>
                  <a:cubicBezTo>
                    <a:pt x="256" y="311"/>
                    <a:pt x="254" y="313"/>
                    <a:pt x="253" y="315"/>
                  </a:cubicBezTo>
                  <a:cubicBezTo>
                    <a:pt x="253" y="316"/>
                    <a:pt x="252" y="319"/>
                    <a:pt x="252" y="321"/>
                  </a:cubicBezTo>
                  <a:cubicBezTo>
                    <a:pt x="253" y="323"/>
                    <a:pt x="254" y="327"/>
                    <a:pt x="255" y="329"/>
                  </a:cubicBezTo>
                  <a:cubicBezTo>
                    <a:pt x="255" y="330"/>
                    <a:pt x="255" y="333"/>
                    <a:pt x="254" y="334"/>
                  </a:cubicBezTo>
                  <a:cubicBezTo>
                    <a:pt x="254" y="336"/>
                    <a:pt x="252" y="338"/>
                    <a:pt x="251" y="339"/>
                  </a:cubicBezTo>
                  <a:cubicBezTo>
                    <a:pt x="251" y="340"/>
                    <a:pt x="251" y="342"/>
                    <a:pt x="251" y="343"/>
                  </a:cubicBezTo>
                  <a:cubicBezTo>
                    <a:pt x="251" y="344"/>
                    <a:pt x="250" y="345"/>
                    <a:pt x="250" y="346"/>
                  </a:cubicBezTo>
                  <a:cubicBezTo>
                    <a:pt x="249" y="349"/>
                    <a:pt x="250" y="354"/>
                    <a:pt x="250" y="356"/>
                  </a:cubicBezTo>
                  <a:cubicBezTo>
                    <a:pt x="250" y="360"/>
                    <a:pt x="249" y="366"/>
                    <a:pt x="249" y="369"/>
                  </a:cubicBezTo>
                  <a:cubicBezTo>
                    <a:pt x="248" y="372"/>
                    <a:pt x="244" y="376"/>
                    <a:pt x="245" y="379"/>
                  </a:cubicBezTo>
                  <a:cubicBezTo>
                    <a:pt x="245" y="381"/>
                    <a:pt x="247" y="383"/>
                    <a:pt x="247" y="385"/>
                  </a:cubicBezTo>
                  <a:cubicBezTo>
                    <a:pt x="248" y="388"/>
                    <a:pt x="247" y="394"/>
                    <a:pt x="246" y="397"/>
                  </a:cubicBezTo>
                  <a:cubicBezTo>
                    <a:pt x="245" y="399"/>
                    <a:pt x="243" y="403"/>
                    <a:pt x="242" y="405"/>
                  </a:cubicBezTo>
                  <a:cubicBezTo>
                    <a:pt x="242" y="406"/>
                    <a:pt x="242" y="410"/>
                    <a:pt x="241" y="411"/>
                  </a:cubicBezTo>
                  <a:cubicBezTo>
                    <a:pt x="240" y="411"/>
                    <a:pt x="239" y="411"/>
                    <a:pt x="239" y="411"/>
                  </a:cubicBezTo>
                  <a:cubicBezTo>
                    <a:pt x="238" y="412"/>
                    <a:pt x="238" y="414"/>
                    <a:pt x="238" y="415"/>
                  </a:cubicBezTo>
                  <a:cubicBezTo>
                    <a:pt x="239" y="416"/>
                    <a:pt x="241" y="416"/>
                    <a:pt x="242" y="417"/>
                  </a:cubicBezTo>
                  <a:cubicBezTo>
                    <a:pt x="242" y="418"/>
                    <a:pt x="242" y="421"/>
                    <a:pt x="243" y="422"/>
                  </a:cubicBezTo>
                  <a:cubicBezTo>
                    <a:pt x="244" y="423"/>
                    <a:pt x="247" y="423"/>
                    <a:pt x="247" y="424"/>
                  </a:cubicBezTo>
                  <a:cubicBezTo>
                    <a:pt x="247" y="425"/>
                    <a:pt x="245" y="426"/>
                    <a:pt x="244" y="426"/>
                  </a:cubicBezTo>
                  <a:cubicBezTo>
                    <a:pt x="243" y="427"/>
                    <a:pt x="242" y="426"/>
                    <a:pt x="241" y="426"/>
                  </a:cubicBezTo>
                  <a:cubicBezTo>
                    <a:pt x="240" y="427"/>
                    <a:pt x="239" y="429"/>
                    <a:pt x="238" y="430"/>
                  </a:cubicBezTo>
                  <a:cubicBezTo>
                    <a:pt x="238" y="431"/>
                    <a:pt x="238" y="434"/>
                    <a:pt x="237" y="435"/>
                  </a:cubicBezTo>
                  <a:cubicBezTo>
                    <a:pt x="237" y="437"/>
                    <a:pt x="235" y="441"/>
                    <a:pt x="235" y="444"/>
                  </a:cubicBezTo>
                  <a:cubicBezTo>
                    <a:pt x="235" y="445"/>
                    <a:pt x="237" y="448"/>
                    <a:pt x="237" y="449"/>
                  </a:cubicBezTo>
                  <a:cubicBezTo>
                    <a:pt x="237" y="451"/>
                    <a:pt x="236" y="453"/>
                    <a:pt x="236" y="454"/>
                  </a:cubicBezTo>
                  <a:cubicBezTo>
                    <a:pt x="235" y="455"/>
                    <a:pt x="236" y="458"/>
                    <a:pt x="235" y="459"/>
                  </a:cubicBezTo>
                  <a:cubicBezTo>
                    <a:pt x="234" y="460"/>
                    <a:pt x="231" y="458"/>
                    <a:pt x="230" y="459"/>
                  </a:cubicBezTo>
                  <a:cubicBezTo>
                    <a:pt x="230" y="460"/>
                    <a:pt x="230" y="462"/>
                    <a:pt x="230" y="463"/>
                  </a:cubicBezTo>
                  <a:cubicBezTo>
                    <a:pt x="230" y="464"/>
                    <a:pt x="231" y="466"/>
                    <a:pt x="230" y="467"/>
                  </a:cubicBezTo>
                  <a:cubicBezTo>
                    <a:pt x="229" y="467"/>
                    <a:pt x="227" y="467"/>
                    <a:pt x="226" y="467"/>
                  </a:cubicBezTo>
                  <a:cubicBezTo>
                    <a:pt x="226" y="466"/>
                    <a:pt x="225" y="465"/>
                    <a:pt x="225" y="464"/>
                  </a:cubicBezTo>
                  <a:cubicBezTo>
                    <a:pt x="224" y="463"/>
                    <a:pt x="225" y="461"/>
                    <a:pt x="224" y="461"/>
                  </a:cubicBezTo>
                  <a:cubicBezTo>
                    <a:pt x="223" y="460"/>
                    <a:pt x="221" y="462"/>
                    <a:pt x="219" y="462"/>
                  </a:cubicBezTo>
                  <a:cubicBezTo>
                    <a:pt x="218" y="462"/>
                    <a:pt x="215" y="462"/>
                    <a:pt x="213" y="461"/>
                  </a:cubicBezTo>
                  <a:cubicBezTo>
                    <a:pt x="213" y="461"/>
                    <a:pt x="212" y="460"/>
                    <a:pt x="212" y="459"/>
                  </a:cubicBezTo>
                  <a:cubicBezTo>
                    <a:pt x="211" y="459"/>
                    <a:pt x="208" y="460"/>
                    <a:pt x="207" y="460"/>
                  </a:cubicBezTo>
                  <a:cubicBezTo>
                    <a:pt x="206" y="459"/>
                    <a:pt x="205" y="457"/>
                    <a:pt x="205" y="456"/>
                  </a:cubicBezTo>
                  <a:cubicBezTo>
                    <a:pt x="204" y="455"/>
                    <a:pt x="203" y="454"/>
                    <a:pt x="202" y="454"/>
                  </a:cubicBezTo>
                  <a:cubicBezTo>
                    <a:pt x="201" y="453"/>
                    <a:pt x="198" y="453"/>
                    <a:pt x="197" y="453"/>
                  </a:cubicBezTo>
                  <a:cubicBezTo>
                    <a:pt x="196" y="452"/>
                    <a:pt x="195" y="449"/>
                    <a:pt x="195" y="448"/>
                  </a:cubicBezTo>
                  <a:cubicBezTo>
                    <a:pt x="194" y="447"/>
                    <a:pt x="195" y="445"/>
                    <a:pt x="194" y="444"/>
                  </a:cubicBezTo>
                  <a:cubicBezTo>
                    <a:pt x="193" y="442"/>
                    <a:pt x="189" y="441"/>
                    <a:pt x="186" y="440"/>
                  </a:cubicBezTo>
                  <a:cubicBezTo>
                    <a:pt x="185" y="440"/>
                    <a:pt x="182" y="440"/>
                    <a:pt x="180" y="440"/>
                  </a:cubicBezTo>
                  <a:cubicBezTo>
                    <a:pt x="178" y="440"/>
                    <a:pt x="176" y="441"/>
                    <a:pt x="174" y="442"/>
                  </a:cubicBezTo>
                  <a:cubicBezTo>
                    <a:pt x="173" y="442"/>
                    <a:pt x="171" y="442"/>
                    <a:pt x="170" y="442"/>
                  </a:cubicBezTo>
                  <a:cubicBezTo>
                    <a:pt x="170" y="443"/>
                    <a:pt x="170" y="445"/>
                    <a:pt x="170" y="446"/>
                  </a:cubicBezTo>
                  <a:cubicBezTo>
                    <a:pt x="169" y="446"/>
                    <a:pt x="168" y="447"/>
                    <a:pt x="167" y="447"/>
                  </a:cubicBezTo>
                  <a:cubicBezTo>
                    <a:pt x="166" y="447"/>
                    <a:pt x="164" y="445"/>
                    <a:pt x="163" y="445"/>
                  </a:cubicBezTo>
                  <a:cubicBezTo>
                    <a:pt x="162" y="445"/>
                    <a:pt x="161" y="446"/>
                    <a:pt x="160" y="446"/>
                  </a:cubicBezTo>
                  <a:cubicBezTo>
                    <a:pt x="159" y="446"/>
                    <a:pt x="157" y="446"/>
                    <a:pt x="156" y="446"/>
                  </a:cubicBezTo>
                  <a:cubicBezTo>
                    <a:pt x="155" y="446"/>
                    <a:pt x="152" y="447"/>
                    <a:pt x="151" y="447"/>
                  </a:cubicBezTo>
                  <a:cubicBezTo>
                    <a:pt x="150" y="448"/>
                    <a:pt x="149" y="450"/>
                    <a:pt x="148" y="451"/>
                  </a:cubicBezTo>
                  <a:cubicBezTo>
                    <a:pt x="146" y="452"/>
                    <a:pt x="143" y="454"/>
                    <a:pt x="142" y="456"/>
                  </a:cubicBezTo>
                  <a:cubicBezTo>
                    <a:pt x="141" y="458"/>
                    <a:pt x="140" y="461"/>
                    <a:pt x="140" y="463"/>
                  </a:cubicBezTo>
                  <a:cubicBezTo>
                    <a:pt x="140" y="465"/>
                    <a:pt x="141" y="469"/>
                    <a:pt x="142" y="470"/>
                  </a:cubicBezTo>
                  <a:cubicBezTo>
                    <a:pt x="143" y="471"/>
                    <a:pt x="146" y="472"/>
                    <a:pt x="146" y="473"/>
                  </a:cubicBezTo>
                  <a:cubicBezTo>
                    <a:pt x="147" y="474"/>
                    <a:pt x="149" y="477"/>
                    <a:pt x="148" y="479"/>
                  </a:cubicBezTo>
                  <a:cubicBezTo>
                    <a:pt x="148" y="480"/>
                    <a:pt x="144" y="480"/>
                    <a:pt x="143" y="481"/>
                  </a:cubicBezTo>
                  <a:cubicBezTo>
                    <a:pt x="143" y="482"/>
                    <a:pt x="142" y="484"/>
                    <a:pt x="142" y="484"/>
                  </a:cubicBezTo>
                  <a:cubicBezTo>
                    <a:pt x="142" y="485"/>
                    <a:pt x="143" y="487"/>
                    <a:pt x="144" y="488"/>
                  </a:cubicBezTo>
                  <a:cubicBezTo>
                    <a:pt x="144" y="489"/>
                    <a:pt x="145" y="492"/>
                    <a:pt x="144" y="493"/>
                  </a:cubicBezTo>
                  <a:cubicBezTo>
                    <a:pt x="144" y="494"/>
                    <a:pt x="142" y="493"/>
                    <a:pt x="142" y="493"/>
                  </a:cubicBezTo>
                  <a:cubicBezTo>
                    <a:pt x="141" y="493"/>
                    <a:pt x="140" y="492"/>
                    <a:pt x="139" y="492"/>
                  </a:cubicBezTo>
                  <a:cubicBezTo>
                    <a:pt x="138" y="493"/>
                    <a:pt x="138" y="495"/>
                    <a:pt x="137" y="495"/>
                  </a:cubicBezTo>
                  <a:cubicBezTo>
                    <a:pt x="136" y="496"/>
                    <a:pt x="132" y="497"/>
                    <a:pt x="130" y="498"/>
                  </a:cubicBezTo>
                  <a:cubicBezTo>
                    <a:pt x="129" y="499"/>
                    <a:pt x="127" y="503"/>
                    <a:pt x="126" y="505"/>
                  </a:cubicBezTo>
                  <a:cubicBezTo>
                    <a:pt x="125" y="506"/>
                    <a:pt x="124" y="508"/>
                    <a:pt x="123" y="509"/>
                  </a:cubicBezTo>
                  <a:cubicBezTo>
                    <a:pt x="123" y="509"/>
                    <a:pt x="121" y="509"/>
                    <a:pt x="120" y="509"/>
                  </a:cubicBezTo>
                  <a:cubicBezTo>
                    <a:pt x="120" y="510"/>
                    <a:pt x="118" y="510"/>
                    <a:pt x="118" y="511"/>
                  </a:cubicBezTo>
                  <a:cubicBezTo>
                    <a:pt x="117" y="511"/>
                    <a:pt x="117" y="513"/>
                    <a:pt x="116" y="513"/>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solidFill>
                  <a:schemeClr val="tx1">
                    <a:lumMod val="75000"/>
                    <a:lumOff val="25000"/>
                  </a:schemeClr>
                </a:solidFill>
              </a:endParaRPr>
            </a:p>
          </p:txBody>
        </p:sp>
        <p:sp>
          <p:nvSpPr>
            <p:cNvPr id="38" name="Freeform 38"/>
            <p:cNvSpPr>
              <a:spLocks/>
            </p:cNvSpPr>
            <p:nvPr/>
          </p:nvSpPr>
          <p:spPr bwMode="auto">
            <a:xfrm>
              <a:off x="5484813" y="3975100"/>
              <a:ext cx="39687" cy="63500"/>
            </a:xfrm>
            <a:custGeom>
              <a:avLst/>
              <a:gdLst/>
              <a:ahLst/>
              <a:cxnLst>
                <a:cxn ang="0">
                  <a:pos x="22" y="16"/>
                </a:cxn>
                <a:cxn ang="0">
                  <a:pos x="19" y="15"/>
                </a:cxn>
                <a:cxn ang="0">
                  <a:pos x="22" y="11"/>
                </a:cxn>
                <a:cxn ang="0">
                  <a:pos x="20" y="7"/>
                </a:cxn>
                <a:cxn ang="0">
                  <a:pos x="17" y="5"/>
                </a:cxn>
                <a:cxn ang="0">
                  <a:pos x="16" y="1"/>
                </a:cxn>
                <a:cxn ang="0">
                  <a:pos x="10" y="0"/>
                </a:cxn>
                <a:cxn ang="0">
                  <a:pos x="5" y="0"/>
                </a:cxn>
                <a:cxn ang="0">
                  <a:pos x="2" y="2"/>
                </a:cxn>
                <a:cxn ang="0">
                  <a:pos x="2" y="4"/>
                </a:cxn>
                <a:cxn ang="0">
                  <a:pos x="4" y="6"/>
                </a:cxn>
                <a:cxn ang="0">
                  <a:pos x="3" y="8"/>
                </a:cxn>
                <a:cxn ang="0">
                  <a:pos x="1" y="8"/>
                </a:cxn>
                <a:cxn ang="0">
                  <a:pos x="2" y="13"/>
                </a:cxn>
                <a:cxn ang="0">
                  <a:pos x="5" y="15"/>
                </a:cxn>
                <a:cxn ang="0">
                  <a:pos x="5" y="19"/>
                </a:cxn>
                <a:cxn ang="0">
                  <a:pos x="7" y="22"/>
                </a:cxn>
                <a:cxn ang="0">
                  <a:pos x="7" y="26"/>
                </a:cxn>
                <a:cxn ang="0">
                  <a:pos x="9" y="29"/>
                </a:cxn>
                <a:cxn ang="0">
                  <a:pos x="9" y="32"/>
                </a:cxn>
                <a:cxn ang="0">
                  <a:pos x="11" y="36"/>
                </a:cxn>
                <a:cxn ang="0">
                  <a:pos x="13" y="35"/>
                </a:cxn>
                <a:cxn ang="0">
                  <a:pos x="18" y="35"/>
                </a:cxn>
                <a:cxn ang="0">
                  <a:pos x="19" y="31"/>
                </a:cxn>
                <a:cxn ang="0">
                  <a:pos x="19" y="25"/>
                </a:cxn>
                <a:cxn ang="0">
                  <a:pos x="20" y="20"/>
                </a:cxn>
                <a:cxn ang="0">
                  <a:pos x="22" y="16"/>
                </a:cxn>
              </a:cxnLst>
              <a:rect l="0" t="0" r="r" b="b"/>
              <a:pathLst>
                <a:path w="22" h="36">
                  <a:moveTo>
                    <a:pt x="22" y="16"/>
                  </a:moveTo>
                  <a:cubicBezTo>
                    <a:pt x="21" y="15"/>
                    <a:pt x="19" y="15"/>
                    <a:pt x="19" y="15"/>
                  </a:cubicBezTo>
                  <a:cubicBezTo>
                    <a:pt x="19" y="14"/>
                    <a:pt x="22" y="12"/>
                    <a:pt x="22" y="11"/>
                  </a:cubicBezTo>
                  <a:cubicBezTo>
                    <a:pt x="22" y="10"/>
                    <a:pt x="21" y="8"/>
                    <a:pt x="20" y="7"/>
                  </a:cubicBezTo>
                  <a:cubicBezTo>
                    <a:pt x="20" y="7"/>
                    <a:pt x="17" y="5"/>
                    <a:pt x="17" y="5"/>
                  </a:cubicBezTo>
                  <a:cubicBezTo>
                    <a:pt x="16" y="4"/>
                    <a:pt x="16" y="2"/>
                    <a:pt x="16" y="1"/>
                  </a:cubicBezTo>
                  <a:cubicBezTo>
                    <a:pt x="15" y="0"/>
                    <a:pt x="11" y="0"/>
                    <a:pt x="10" y="0"/>
                  </a:cubicBezTo>
                  <a:cubicBezTo>
                    <a:pt x="8" y="0"/>
                    <a:pt x="6" y="0"/>
                    <a:pt x="5" y="0"/>
                  </a:cubicBezTo>
                  <a:cubicBezTo>
                    <a:pt x="4" y="0"/>
                    <a:pt x="3" y="1"/>
                    <a:pt x="2" y="2"/>
                  </a:cubicBezTo>
                  <a:cubicBezTo>
                    <a:pt x="2" y="2"/>
                    <a:pt x="2" y="4"/>
                    <a:pt x="2" y="4"/>
                  </a:cubicBezTo>
                  <a:cubicBezTo>
                    <a:pt x="2" y="5"/>
                    <a:pt x="3" y="5"/>
                    <a:pt x="4" y="6"/>
                  </a:cubicBezTo>
                  <a:cubicBezTo>
                    <a:pt x="4" y="6"/>
                    <a:pt x="3" y="7"/>
                    <a:pt x="3" y="8"/>
                  </a:cubicBezTo>
                  <a:cubicBezTo>
                    <a:pt x="2" y="8"/>
                    <a:pt x="1" y="8"/>
                    <a:pt x="1" y="8"/>
                  </a:cubicBezTo>
                  <a:cubicBezTo>
                    <a:pt x="0" y="9"/>
                    <a:pt x="2" y="12"/>
                    <a:pt x="2" y="13"/>
                  </a:cubicBezTo>
                  <a:cubicBezTo>
                    <a:pt x="3" y="14"/>
                    <a:pt x="4" y="14"/>
                    <a:pt x="5" y="15"/>
                  </a:cubicBezTo>
                  <a:cubicBezTo>
                    <a:pt x="5" y="16"/>
                    <a:pt x="5" y="18"/>
                    <a:pt x="5" y="19"/>
                  </a:cubicBezTo>
                  <a:cubicBezTo>
                    <a:pt x="5" y="20"/>
                    <a:pt x="7" y="21"/>
                    <a:pt x="7" y="22"/>
                  </a:cubicBezTo>
                  <a:cubicBezTo>
                    <a:pt x="8" y="23"/>
                    <a:pt x="7" y="25"/>
                    <a:pt x="7" y="26"/>
                  </a:cubicBezTo>
                  <a:cubicBezTo>
                    <a:pt x="8" y="27"/>
                    <a:pt x="9" y="28"/>
                    <a:pt x="9" y="29"/>
                  </a:cubicBezTo>
                  <a:cubicBezTo>
                    <a:pt x="9" y="29"/>
                    <a:pt x="9" y="31"/>
                    <a:pt x="9" y="32"/>
                  </a:cubicBezTo>
                  <a:cubicBezTo>
                    <a:pt x="9" y="33"/>
                    <a:pt x="10" y="35"/>
                    <a:pt x="11" y="36"/>
                  </a:cubicBezTo>
                  <a:cubicBezTo>
                    <a:pt x="12" y="36"/>
                    <a:pt x="13" y="35"/>
                    <a:pt x="13" y="35"/>
                  </a:cubicBezTo>
                  <a:cubicBezTo>
                    <a:pt x="14" y="34"/>
                    <a:pt x="17" y="35"/>
                    <a:pt x="18" y="35"/>
                  </a:cubicBezTo>
                  <a:cubicBezTo>
                    <a:pt x="19" y="34"/>
                    <a:pt x="19" y="32"/>
                    <a:pt x="19" y="31"/>
                  </a:cubicBezTo>
                  <a:cubicBezTo>
                    <a:pt x="19" y="29"/>
                    <a:pt x="19" y="26"/>
                    <a:pt x="19" y="25"/>
                  </a:cubicBezTo>
                  <a:cubicBezTo>
                    <a:pt x="19" y="24"/>
                    <a:pt x="20" y="21"/>
                    <a:pt x="20" y="20"/>
                  </a:cubicBezTo>
                  <a:cubicBezTo>
                    <a:pt x="20" y="19"/>
                    <a:pt x="22" y="17"/>
                    <a:pt x="22" y="1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39"/>
            <p:cNvSpPr>
              <a:spLocks/>
            </p:cNvSpPr>
            <p:nvPr/>
          </p:nvSpPr>
          <p:spPr bwMode="auto">
            <a:xfrm>
              <a:off x="5448300" y="3944938"/>
              <a:ext cx="30162" cy="42863"/>
            </a:xfrm>
            <a:custGeom>
              <a:avLst/>
              <a:gdLst/>
              <a:ahLst/>
              <a:cxnLst>
                <a:cxn ang="0">
                  <a:pos x="17" y="12"/>
                </a:cxn>
                <a:cxn ang="0">
                  <a:pos x="16" y="7"/>
                </a:cxn>
                <a:cxn ang="0">
                  <a:pos x="16" y="1"/>
                </a:cxn>
                <a:cxn ang="0">
                  <a:pos x="10" y="0"/>
                </a:cxn>
                <a:cxn ang="0">
                  <a:pos x="8" y="2"/>
                </a:cxn>
                <a:cxn ang="0">
                  <a:pos x="6" y="5"/>
                </a:cxn>
                <a:cxn ang="0">
                  <a:pos x="3" y="5"/>
                </a:cxn>
                <a:cxn ang="0">
                  <a:pos x="1" y="9"/>
                </a:cxn>
                <a:cxn ang="0">
                  <a:pos x="1" y="11"/>
                </a:cxn>
                <a:cxn ang="0">
                  <a:pos x="4" y="12"/>
                </a:cxn>
                <a:cxn ang="0">
                  <a:pos x="4" y="16"/>
                </a:cxn>
                <a:cxn ang="0">
                  <a:pos x="5" y="19"/>
                </a:cxn>
                <a:cxn ang="0">
                  <a:pos x="8" y="20"/>
                </a:cxn>
                <a:cxn ang="0">
                  <a:pos x="12" y="24"/>
                </a:cxn>
                <a:cxn ang="0">
                  <a:pos x="14" y="20"/>
                </a:cxn>
                <a:cxn ang="0">
                  <a:pos x="17" y="18"/>
                </a:cxn>
                <a:cxn ang="0">
                  <a:pos x="16" y="14"/>
                </a:cxn>
                <a:cxn ang="0">
                  <a:pos x="17" y="12"/>
                </a:cxn>
              </a:cxnLst>
              <a:rect l="0" t="0" r="r" b="b"/>
              <a:pathLst>
                <a:path w="17" h="24">
                  <a:moveTo>
                    <a:pt x="17" y="12"/>
                  </a:moveTo>
                  <a:cubicBezTo>
                    <a:pt x="17" y="12"/>
                    <a:pt x="16" y="8"/>
                    <a:pt x="16" y="7"/>
                  </a:cubicBezTo>
                  <a:cubicBezTo>
                    <a:pt x="16" y="6"/>
                    <a:pt x="17" y="3"/>
                    <a:pt x="16" y="1"/>
                  </a:cubicBezTo>
                  <a:cubicBezTo>
                    <a:pt x="15" y="0"/>
                    <a:pt x="12" y="0"/>
                    <a:pt x="10" y="0"/>
                  </a:cubicBezTo>
                  <a:cubicBezTo>
                    <a:pt x="10" y="1"/>
                    <a:pt x="8" y="2"/>
                    <a:pt x="8" y="2"/>
                  </a:cubicBezTo>
                  <a:cubicBezTo>
                    <a:pt x="7" y="3"/>
                    <a:pt x="6" y="4"/>
                    <a:pt x="6" y="5"/>
                  </a:cubicBezTo>
                  <a:cubicBezTo>
                    <a:pt x="5" y="5"/>
                    <a:pt x="3" y="5"/>
                    <a:pt x="3" y="5"/>
                  </a:cubicBezTo>
                  <a:cubicBezTo>
                    <a:pt x="2" y="6"/>
                    <a:pt x="1" y="8"/>
                    <a:pt x="1" y="9"/>
                  </a:cubicBezTo>
                  <a:cubicBezTo>
                    <a:pt x="0" y="9"/>
                    <a:pt x="1" y="11"/>
                    <a:pt x="1" y="11"/>
                  </a:cubicBezTo>
                  <a:cubicBezTo>
                    <a:pt x="2" y="12"/>
                    <a:pt x="3" y="11"/>
                    <a:pt x="4" y="12"/>
                  </a:cubicBezTo>
                  <a:cubicBezTo>
                    <a:pt x="4" y="13"/>
                    <a:pt x="4" y="15"/>
                    <a:pt x="4" y="16"/>
                  </a:cubicBezTo>
                  <a:cubicBezTo>
                    <a:pt x="4" y="17"/>
                    <a:pt x="5" y="19"/>
                    <a:pt x="5" y="19"/>
                  </a:cubicBezTo>
                  <a:cubicBezTo>
                    <a:pt x="6" y="20"/>
                    <a:pt x="8" y="20"/>
                    <a:pt x="8" y="20"/>
                  </a:cubicBezTo>
                  <a:cubicBezTo>
                    <a:pt x="9" y="21"/>
                    <a:pt x="10" y="24"/>
                    <a:pt x="12" y="24"/>
                  </a:cubicBezTo>
                  <a:cubicBezTo>
                    <a:pt x="13" y="24"/>
                    <a:pt x="13" y="21"/>
                    <a:pt x="14" y="20"/>
                  </a:cubicBezTo>
                  <a:cubicBezTo>
                    <a:pt x="15" y="20"/>
                    <a:pt x="16" y="19"/>
                    <a:pt x="17" y="18"/>
                  </a:cubicBezTo>
                  <a:cubicBezTo>
                    <a:pt x="17" y="17"/>
                    <a:pt x="16" y="15"/>
                    <a:pt x="16" y="14"/>
                  </a:cubicBezTo>
                  <a:cubicBezTo>
                    <a:pt x="16" y="14"/>
                    <a:pt x="17" y="12"/>
                    <a:pt x="17" y="1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0"/>
            <p:cNvSpPr>
              <a:spLocks/>
            </p:cNvSpPr>
            <p:nvPr/>
          </p:nvSpPr>
          <p:spPr bwMode="auto">
            <a:xfrm>
              <a:off x="5462588" y="3206750"/>
              <a:ext cx="42862" cy="52388"/>
            </a:xfrm>
            <a:custGeom>
              <a:avLst/>
              <a:gdLst/>
              <a:ahLst/>
              <a:cxnLst>
                <a:cxn ang="0">
                  <a:pos x="18" y="14"/>
                </a:cxn>
                <a:cxn ang="0">
                  <a:pos x="14" y="13"/>
                </a:cxn>
                <a:cxn ang="0">
                  <a:pos x="11" y="15"/>
                </a:cxn>
                <a:cxn ang="0">
                  <a:pos x="7" y="16"/>
                </a:cxn>
                <a:cxn ang="0">
                  <a:pos x="7" y="19"/>
                </a:cxn>
                <a:cxn ang="0">
                  <a:pos x="9" y="20"/>
                </a:cxn>
                <a:cxn ang="0">
                  <a:pos x="10" y="25"/>
                </a:cxn>
                <a:cxn ang="0">
                  <a:pos x="8" y="29"/>
                </a:cxn>
                <a:cxn ang="0">
                  <a:pos x="5" y="27"/>
                </a:cxn>
                <a:cxn ang="0">
                  <a:pos x="1" y="26"/>
                </a:cxn>
                <a:cxn ang="0">
                  <a:pos x="0" y="22"/>
                </a:cxn>
                <a:cxn ang="0">
                  <a:pos x="2" y="20"/>
                </a:cxn>
                <a:cxn ang="0">
                  <a:pos x="2" y="17"/>
                </a:cxn>
                <a:cxn ang="0">
                  <a:pos x="4" y="16"/>
                </a:cxn>
                <a:cxn ang="0">
                  <a:pos x="6" y="14"/>
                </a:cxn>
                <a:cxn ang="0">
                  <a:pos x="8" y="9"/>
                </a:cxn>
                <a:cxn ang="0">
                  <a:pos x="10" y="9"/>
                </a:cxn>
                <a:cxn ang="0">
                  <a:pos x="13" y="8"/>
                </a:cxn>
                <a:cxn ang="0">
                  <a:pos x="13" y="7"/>
                </a:cxn>
                <a:cxn ang="0">
                  <a:pos x="11" y="6"/>
                </a:cxn>
                <a:cxn ang="0">
                  <a:pos x="11" y="3"/>
                </a:cxn>
                <a:cxn ang="0">
                  <a:pos x="14" y="1"/>
                </a:cxn>
                <a:cxn ang="0">
                  <a:pos x="19" y="1"/>
                </a:cxn>
                <a:cxn ang="0">
                  <a:pos x="22" y="5"/>
                </a:cxn>
                <a:cxn ang="0">
                  <a:pos x="24" y="6"/>
                </a:cxn>
                <a:cxn ang="0">
                  <a:pos x="23" y="9"/>
                </a:cxn>
                <a:cxn ang="0">
                  <a:pos x="24" y="13"/>
                </a:cxn>
                <a:cxn ang="0">
                  <a:pos x="22" y="15"/>
                </a:cxn>
                <a:cxn ang="0">
                  <a:pos x="19" y="15"/>
                </a:cxn>
                <a:cxn ang="0">
                  <a:pos x="18" y="14"/>
                </a:cxn>
              </a:cxnLst>
              <a:rect l="0" t="0" r="r" b="b"/>
              <a:pathLst>
                <a:path w="24" h="29">
                  <a:moveTo>
                    <a:pt x="18" y="14"/>
                  </a:moveTo>
                  <a:cubicBezTo>
                    <a:pt x="17" y="13"/>
                    <a:pt x="15" y="13"/>
                    <a:pt x="14" y="13"/>
                  </a:cubicBezTo>
                  <a:cubicBezTo>
                    <a:pt x="13" y="13"/>
                    <a:pt x="12" y="14"/>
                    <a:pt x="11" y="15"/>
                  </a:cubicBezTo>
                  <a:cubicBezTo>
                    <a:pt x="10" y="15"/>
                    <a:pt x="8" y="16"/>
                    <a:pt x="7" y="16"/>
                  </a:cubicBezTo>
                  <a:cubicBezTo>
                    <a:pt x="7" y="17"/>
                    <a:pt x="6" y="19"/>
                    <a:pt x="7" y="19"/>
                  </a:cubicBezTo>
                  <a:cubicBezTo>
                    <a:pt x="7" y="20"/>
                    <a:pt x="9" y="20"/>
                    <a:pt x="9" y="20"/>
                  </a:cubicBezTo>
                  <a:cubicBezTo>
                    <a:pt x="10" y="21"/>
                    <a:pt x="10" y="24"/>
                    <a:pt x="10" y="25"/>
                  </a:cubicBezTo>
                  <a:cubicBezTo>
                    <a:pt x="10" y="26"/>
                    <a:pt x="9" y="29"/>
                    <a:pt x="8" y="29"/>
                  </a:cubicBezTo>
                  <a:cubicBezTo>
                    <a:pt x="7" y="29"/>
                    <a:pt x="6" y="27"/>
                    <a:pt x="5" y="27"/>
                  </a:cubicBezTo>
                  <a:cubicBezTo>
                    <a:pt x="4" y="27"/>
                    <a:pt x="2" y="27"/>
                    <a:pt x="1" y="26"/>
                  </a:cubicBezTo>
                  <a:cubicBezTo>
                    <a:pt x="0" y="25"/>
                    <a:pt x="0" y="23"/>
                    <a:pt x="0" y="22"/>
                  </a:cubicBezTo>
                  <a:cubicBezTo>
                    <a:pt x="1" y="21"/>
                    <a:pt x="2" y="21"/>
                    <a:pt x="2" y="20"/>
                  </a:cubicBezTo>
                  <a:cubicBezTo>
                    <a:pt x="3" y="19"/>
                    <a:pt x="1" y="18"/>
                    <a:pt x="2" y="17"/>
                  </a:cubicBezTo>
                  <a:cubicBezTo>
                    <a:pt x="2" y="16"/>
                    <a:pt x="3" y="16"/>
                    <a:pt x="4" y="16"/>
                  </a:cubicBezTo>
                  <a:cubicBezTo>
                    <a:pt x="4" y="15"/>
                    <a:pt x="6" y="15"/>
                    <a:pt x="6" y="14"/>
                  </a:cubicBezTo>
                  <a:cubicBezTo>
                    <a:pt x="7" y="13"/>
                    <a:pt x="7" y="10"/>
                    <a:pt x="8" y="9"/>
                  </a:cubicBezTo>
                  <a:cubicBezTo>
                    <a:pt x="9" y="9"/>
                    <a:pt x="10" y="9"/>
                    <a:pt x="10" y="9"/>
                  </a:cubicBezTo>
                  <a:cubicBezTo>
                    <a:pt x="11" y="8"/>
                    <a:pt x="12" y="9"/>
                    <a:pt x="13" y="8"/>
                  </a:cubicBezTo>
                  <a:cubicBezTo>
                    <a:pt x="13" y="8"/>
                    <a:pt x="13" y="7"/>
                    <a:pt x="13" y="7"/>
                  </a:cubicBezTo>
                  <a:cubicBezTo>
                    <a:pt x="13" y="6"/>
                    <a:pt x="11" y="6"/>
                    <a:pt x="11" y="6"/>
                  </a:cubicBezTo>
                  <a:cubicBezTo>
                    <a:pt x="11" y="5"/>
                    <a:pt x="11" y="4"/>
                    <a:pt x="11" y="3"/>
                  </a:cubicBezTo>
                  <a:cubicBezTo>
                    <a:pt x="12" y="2"/>
                    <a:pt x="13" y="1"/>
                    <a:pt x="14" y="1"/>
                  </a:cubicBezTo>
                  <a:cubicBezTo>
                    <a:pt x="15" y="1"/>
                    <a:pt x="18" y="0"/>
                    <a:pt x="19" y="1"/>
                  </a:cubicBezTo>
                  <a:cubicBezTo>
                    <a:pt x="20" y="1"/>
                    <a:pt x="21" y="4"/>
                    <a:pt x="22" y="5"/>
                  </a:cubicBezTo>
                  <a:cubicBezTo>
                    <a:pt x="23" y="5"/>
                    <a:pt x="24" y="5"/>
                    <a:pt x="24" y="6"/>
                  </a:cubicBezTo>
                  <a:cubicBezTo>
                    <a:pt x="24" y="7"/>
                    <a:pt x="23" y="8"/>
                    <a:pt x="23" y="9"/>
                  </a:cubicBezTo>
                  <a:cubicBezTo>
                    <a:pt x="23" y="10"/>
                    <a:pt x="24" y="12"/>
                    <a:pt x="24" y="13"/>
                  </a:cubicBezTo>
                  <a:cubicBezTo>
                    <a:pt x="24" y="14"/>
                    <a:pt x="22" y="15"/>
                    <a:pt x="22" y="15"/>
                  </a:cubicBezTo>
                  <a:cubicBezTo>
                    <a:pt x="21" y="16"/>
                    <a:pt x="20" y="16"/>
                    <a:pt x="19" y="15"/>
                  </a:cubicBezTo>
                  <a:cubicBezTo>
                    <a:pt x="19" y="15"/>
                    <a:pt x="18" y="14"/>
                    <a:pt x="18" y="1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1" name="Freeform 41"/>
            <p:cNvSpPr>
              <a:spLocks/>
            </p:cNvSpPr>
            <p:nvPr/>
          </p:nvSpPr>
          <p:spPr bwMode="auto">
            <a:xfrm>
              <a:off x="5786438" y="3155950"/>
              <a:ext cx="12700" cy="15875"/>
            </a:xfrm>
            <a:custGeom>
              <a:avLst/>
              <a:gdLst/>
              <a:ahLst/>
              <a:cxnLst>
                <a:cxn ang="0">
                  <a:pos x="6" y="2"/>
                </a:cxn>
                <a:cxn ang="0">
                  <a:pos x="4" y="1"/>
                </a:cxn>
                <a:cxn ang="0">
                  <a:pos x="1" y="1"/>
                </a:cxn>
                <a:cxn ang="0">
                  <a:pos x="0" y="4"/>
                </a:cxn>
                <a:cxn ang="0">
                  <a:pos x="2" y="6"/>
                </a:cxn>
                <a:cxn ang="0">
                  <a:pos x="2" y="9"/>
                </a:cxn>
                <a:cxn ang="0">
                  <a:pos x="5" y="9"/>
                </a:cxn>
                <a:cxn ang="0">
                  <a:pos x="7" y="6"/>
                </a:cxn>
                <a:cxn ang="0">
                  <a:pos x="6" y="3"/>
                </a:cxn>
                <a:cxn ang="0">
                  <a:pos x="6" y="2"/>
                </a:cxn>
              </a:cxnLst>
              <a:rect l="0" t="0" r="r" b="b"/>
              <a:pathLst>
                <a:path w="7" h="9">
                  <a:moveTo>
                    <a:pt x="6" y="2"/>
                  </a:moveTo>
                  <a:cubicBezTo>
                    <a:pt x="6" y="1"/>
                    <a:pt x="4" y="1"/>
                    <a:pt x="4" y="1"/>
                  </a:cubicBezTo>
                  <a:cubicBezTo>
                    <a:pt x="3" y="1"/>
                    <a:pt x="2" y="0"/>
                    <a:pt x="1" y="1"/>
                  </a:cubicBezTo>
                  <a:cubicBezTo>
                    <a:pt x="1" y="1"/>
                    <a:pt x="0" y="3"/>
                    <a:pt x="0" y="4"/>
                  </a:cubicBezTo>
                  <a:cubicBezTo>
                    <a:pt x="1" y="5"/>
                    <a:pt x="2" y="6"/>
                    <a:pt x="2" y="6"/>
                  </a:cubicBezTo>
                  <a:cubicBezTo>
                    <a:pt x="2" y="7"/>
                    <a:pt x="2" y="8"/>
                    <a:pt x="2" y="9"/>
                  </a:cubicBezTo>
                  <a:cubicBezTo>
                    <a:pt x="3" y="9"/>
                    <a:pt x="5" y="9"/>
                    <a:pt x="5" y="9"/>
                  </a:cubicBezTo>
                  <a:cubicBezTo>
                    <a:pt x="6" y="8"/>
                    <a:pt x="7" y="7"/>
                    <a:pt x="7" y="6"/>
                  </a:cubicBezTo>
                  <a:cubicBezTo>
                    <a:pt x="7" y="5"/>
                    <a:pt x="6" y="4"/>
                    <a:pt x="6" y="3"/>
                  </a:cubicBezTo>
                  <a:cubicBezTo>
                    <a:pt x="6" y="3"/>
                    <a:pt x="7" y="2"/>
                    <a:pt x="6"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2"/>
            <p:cNvSpPr>
              <a:spLocks/>
            </p:cNvSpPr>
            <p:nvPr/>
          </p:nvSpPr>
          <p:spPr bwMode="auto">
            <a:xfrm>
              <a:off x="5803900" y="3154363"/>
              <a:ext cx="17462" cy="23813"/>
            </a:xfrm>
            <a:custGeom>
              <a:avLst/>
              <a:gdLst/>
              <a:ahLst/>
              <a:cxnLst>
                <a:cxn ang="0">
                  <a:pos x="3" y="7"/>
                </a:cxn>
                <a:cxn ang="0">
                  <a:pos x="4" y="4"/>
                </a:cxn>
                <a:cxn ang="0">
                  <a:pos x="5" y="3"/>
                </a:cxn>
                <a:cxn ang="0">
                  <a:pos x="6" y="1"/>
                </a:cxn>
                <a:cxn ang="0">
                  <a:pos x="8" y="0"/>
                </a:cxn>
                <a:cxn ang="0">
                  <a:pos x="9" y="3"/>
                </a:cxn>
                <a:cxn ang="0">
                  <a:pos x="8" y="5"/>
                </a:cxn>
                <a:cxn ang="0">
                  <a:pos x="10" y="7"/>
                </a:cxn>
                <a:cxn ang="0">
                  <a:pos x="7" y="11"/>
                </a:cxn>
                <a:cxn ang="0">
                  <a:pos x="6" y="13"/>
                </a:cxn>
                <a:cxn ang="0">
                  <a:pos x="3" y="13"/>
                </a:cxn>
                <a:cxn ang="0">
                  <a:pos x="0" y="11"/>
                </a:cxn>
                <a:cxn ang="0">
                  <a:pos x="1" y="8"/>
                </a:cxn>
                <a:cxn ang="0">
                  <a:pos x="3" y="7"/>
                </a:cxn>
              </a:cxnLst>
              <a:rect l="0" t="0" r="r" b="b"/>
              <a:pathLst>
                <a:path w="10" h="13">
                  <a:moveTo>
                    <a:pt x="3" y="7"/>
                  </a:moveTo>
                  <a:cubicBezTo>
                    <a:pt x="4" y="6"/>
                    <a:pt x="3" y="5"/>
                    <a:pt x="4" y="4"/>
                  </a:cubicBezTo>
                  <a:cubicBezTo>
                    <a:pt x="4" y="4"/>
                    <a:pt x="5" y="4"/>
                    <a:pt x="5" y="3"/>
                  </a:cubicBezTo>
                  <a:cubicBezTo>
                    <a:pt x="6" y="3"/>
                    <a:pt x="5" y="1"/>
                    <a:pt x="6" y="1"/>
                  </a:cubicBezTo>
                  <a:cubicBezTo>
                    <a:pt x="6" y="0"/>
                    <a:pt x="7" y="0"/>
                    <a:pt x="8" y="0"/>
                  </a:cubicBezTo>
                  <a:cubicBezTo>
                    <a:pt x="8" y="1"/>
                    <a:pt x="9" y="2"/>
                    <a:pt x="9" y="3"/>
                  </a:cubicBezTo>
                  <a:cubicBezTo>
                    <a:pt x="9" y="3"/>
                    <a:pt x="8" y="5"/>
                    <a:pt x="8" y="5"/>
                  </a:cubicBezTo>
                  <a:cubicBezTo>
                    <a:pt x="8" y="6"/>
                    <a:pt x="10" y="7"/>
                    <a:pt x="10" y="7"/>
                  </a:cubicBezTo>
                  <a:cubicBezTo>
                    <a:pt x="10" y="8"/>
                    <a:pt x="8" y="10"/>
                    <a:pt x="7" y="11"/>
                  </a:cubicBezTo>
                  <a:cubicBezTo>
                    <a:pt x="7" y="11"/>
                    <a:pt x="7" y="12"/>
                    <a:pt x="6" y="13"/>
                  </a:cubicBezTo>
                  <a:cubicBezTo>
                    <a:pt x="6" y="13"/>
                    <a:pt x="4" y="13"/>
                    <a:pt x="3" y="13"/>
                  </a:cubicBezTo>
                  <a:cubicBezTo>
                    <a:pt x="3" y="12"/>
                    <a:pt x="1" y="12"/>
                    <a:pt x="0" y="11"/>
                  </a:cubicBezTo>
                  <a:cubicBezTo>
                    <a:pt x="0" y="10"/>
                    <a:pt x="0" y="9"/>
                    <a:pt x="1" y="8"/>
                  </a:cubicBezTo>
                  <a:cubicBezTo>
                    <a:pt x="1" y="8"/>
                    <a:pt x="3" y="7"/>
                    <a:pt x="3" y="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3"/>
            <p:cNvSpPr>
              <a:spLocks/>
            </p:cNvSpPr>
            <p:nvPr/>
          </p:nvSpPr>
          <p:spPr bwMode="auto">
            <a:xfrm>
              <a:off x="5821363" y="3163888"/>
              <a:ext cx="12700" cy="25400"/>
            </a:xfrm>
            <a:custGeom>
              <a:avLst/>
              <a:gdLst/>
              <a:ahLst/>
              <a:cxnLst>
                <a:cxn ang="0">
                  <a:pos x="5" y="14"/>
                </a:cxn>
                <a:cxn ang="0">
                  <a:pos x="5" y="10"/>
                </a:cxn>
                <a:cxn ang="0">
                  <a:pos x="7" y="7"/>
                </a:cxn>
                <a:cxn ang="0">
                  <a:pos x="7" y="3"/>
                </a:cxn>
                <a:cxn ang="0">
                  <a:pos x="6" y="1"/>
                </a:cxn>
                <a:cxn ang="0">
                  <a:pos x="2" y="2"/>
                </a:cxn>
                <a:cxn ang="0">
                  <a:pos x="2" y="5"/>
                </a:cxn>
                <a:cxn ang="0">
                  <a:pos x="0" y="7"/>
                </a:cxn>
                <a:cxn ang="0">
                  <a:pos x="0" y="10"/>
                </a:cxn>
                <a:cxn ang="0">
                  <a:pos x="2" y="13"/>
                </a:cxn>
                <a:cxn ang="0">
                  <a:pos x="3" y="15"/>
                </a:cxn>
                <a:cxn ang="0">
                  <a:pos x="5" y="14"/>
                </a:cxn>
              </a:cxnLst>
              <a:rect l="0" t="0" r="r" b="b"/>
              <a:pathLst>
                <a:path w="7" h="15">
                  <a:moveTo>
                    <a:pt x="5" y="14"/>
                  </a:moveTo>
                  <a:cubicBezTo>
                    <a:pt x="6" y="13"/>
                    <a:pt x="5" y="11"/>
                    <a:pt x="5" y="10"/>
                  </a:cubicBezTo>
                  <a:cubicBezTo>
                    <a:pt x="5" y="9"/>
                    <a:pt x="6" y="8"/>
                    <a:pt x="7" y="7"/>
                  </a:cubicBezTo>
                  <a:cubicBezTo>
                    <a:pt x="7" y="6"/>
                    <a:pt x="7" y="4"/>
                    <a:pt x="7" y="3"/>
                  </a:cubicBezTo>
                  <a:cubicBezTo>
                    <a:pt x="7" y="3"/>
                    <a:pt x="6" y="1"/>
                    <a:pt x="6" y="1"/>
                  </a:cubicBezTo>
                  <a:cubicBezTo>
                    <a:pt x="5" y="0"/>
                    <a:pt x="3" y="1"/>
                    <a:pt x="2" y="2"/>
                  </a:cubicBezTo>
                  <a:cubicBezTo>
                    <a:pt x="2" y="3"/>
                    <a:pt x="2" y="4"/>
                    <a:pt x="2" y="5"/>
                  </a:cubicBezTo>
                  <a:cubicBezTo>
                    <a:pt x="2" y="6"/>
                    <a:pt x="1" y="7"/>
                    <a:pt x="0" y="7"/>
                  </a:cubicBezTo>
                  <a:cubicBezTo>
                    <a:pt x="0" y="8"/>
                    <a:pt x="0" y="10"/>
                    <a:pt x="0" y="10"/>
                  </a:cubicBezTo>
                  <a:cubicBezTo>
                    <a:pt x="0" y="11"/>
                    <a:pt x="2" y="12"/>
                    <a:pt x="2" y="13"/>
                  </a:cubicBezTo>
                  <a:cubicBezTo>
                    <a:pt x="3" y="13"/>
                    <a:pt x="3" y="15"/>
                    <a:pt x="3" y="15"/>
                  </a:cubicBezTo>
                  <a:cubicBezTo>
                    <a:pt x="4" y="15"/>
                    <a:pt x="5" y="14"/>
                    <a:pt x="5" y="1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4"/>
            <p:cNvSpPr>
              <a:spLocks/>
            </p:cNvSpPr>
            <p:nvPr/>
          </p:nvSpPr>
          <p:spPr bwMode="auto">
            <a:xfrm>
              <a:off x="5895975" y="3286125"/>
              <a:ext cx="14287" cy="11113"/>
            </a:xfrm>
            <a:custGeom>
              <a:avLst/>
              <a:gdLst/>
              <a:ahLst/>
              <a:cxnLst>
                <a:cxn ang="0">
                  <a:pos x="5" y="5"/>
                </a:cxn>
                <a:cxn ang="0">
                  <a:pos x="7" y="4"/>
                </a:cxn>
                <a:cxn ang="0">
                  <a:pos x="7" y="0"/>
                </a:cxn>
                <a:cxn ang="0">
                  <a:pos x="5" y="0"/>
                </a:cxn>
                <a:cxn ang="0">
                  <a:pos x="3" y="2"/>
                </a:cxn>
                <a:cxn ang="0">
                  <a:pos x="1" y="4"/>
                </a:cxn>
                <a:cxn ang="0">
                  <a:pos x="0" y="6"/>
                </a:cxn>
                <a:cxn ang="0">
                  <a:pos x="2" y="7"/>
                </a:cxn>
                <a:cxn ang="0">
                  <a:pos x="4" y="6"/>
                </a:cxn>
                <a:cxn ang="0">
                  <a:pos x="5" y="5"/>
                </a:cxn>
              </a:cxnLst>
              <a:rect l="0" t="0" r="r" b="b"/>
              <a:pathLst>
                <a:path w="8" h="7">
                  <a:moveTo>
                    <a:pt x="5" y="5"/>
                  </a:moveTo>
                  <a:cubicBezTo>
                    <a:pt x="5" y="4"/>
                    <a:pt x="7" y="4"/>
                    <a:pt x="7" y="4"/>
                  </a:cubicBezTo>
                  <a:cubicBezTo>
                    <a:pt x="7" y="3"/>
                    <a:pt x="8" y="1"/>
                    <a:pt x="7" y="0"/>
                  </a:cubicBezTo>
                  <a:cubicBezTo>
                    <a:pt x="7" y="0"/>
                    <a:pt x="5" y="0"/>
                    <a:pt x="5" y="0"/>
                  </a:cubicBezTo>
                  <a:cubicBezTo>
                    <a:pt x="4" y="1"/>
                    <a:pt x="4" y="2"/>
                    <a:pt x="3" y="2"/>
                  </a:cubicBezTo>
                  <a:cubicBezTo>
                    <a:pt x="3" y="2"/>
                    <a:pt x="1" y="3"/>
                    <a:pt x="1" y="4"/>
                  </a:cubicBezTo>
                  <a:cubicBezTo>
                    <a:pt x="1" y="4"/>
                    <a:pt x="0" y="5"/>
                    <a:pt x="0" y="6"/>
                  </a:cubicBezTo>
                  <a:cubicBezTo>
                    <a:pt x="0" y="7"/>
                    <a:pt x="1" y="7"/>
                    <a:pt x="2" y="7"/>
                  </a:cubicBezTo>
                  <a:cubicBezTo>
                    <a:pt x="2" y="7"/>
                    <a:pt x="3" y="7"/>
                    <a:pt x="4" y="6"/>
                  </a:cubicBezTo>
                  <a:cubicBezTo>
                    <a:pt x="4" y="6"/>
                    <a:pt x="4" y="5"/>
                    <a:pt x="5" y="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p:cNvSpPr>
            <p:nvPr/>
          </p:nvSpPr>
          <p:spPr bwMode="auto">
            <a:xfrm>
              <a:off x="5900738" y="3303588"/>
              <a:ext cx="11112" cy="7938"/>
            </a:xfrm>
            <a:custGeom>
              <a:avLst/>
              <a:gdLst/>
              <a:ahLst/>
              <a:cxnLst>
                <a:cxn ang="0">
                  <a:pos x="4" y="1"/>
                </a:cxn>
                <a:cxn ang="0">
                  <a:pos x="1" y="0"/>
                </a:cxn>
                <a:cxn ang="0">
                  <a:pos x="0" y="3"/>
                </a:cxn>
                <a:cxn ang="0">
                  <a:pos x="2" y="5"/>
                </a:cxn>
                <a:cxn ang="0">
                  <a:pos x="4" y="5"/>
                </a:cxn>
                <a:cxn ang="0">
                  <a:pos x="6" y="4"/>
                </a:cxn>
                <a:cxn ang="0">
                  <a:pos x="6" y="2"/>
                </a:cxn>
                <a:cxn ang="0">
                  <a:pos x="4" y="1"/>
                </a:cxn>
              </a:cxnLst>
              <a:rect l="0" t="0" r="r" b="b"/>
              <a:pathLst>
                <a:path w="6" h="5">
                  <a:moveTo>
                    <a:pt x="4" y="1"/>
                  </a:moveTo>
                  <a:cubicBezTo>
                    <a:pt x="4" y="0"/>
                    <a:pt x="2" y="0"/>
                    <a:pt x="1" y="0"/>
                  </a:cubicBezTo>
                  <a:cubicBezTo>
                    <a:pt x="1" y="0"/>
                    <a:pt x="0" y="2"/>
                    <a:pt x="0" y="3"/>
                  </a:cubicBezTo>
                  <a:cubicBezTo>
                    <a:pt x="0" y="4"/>
                    <a:pt x="1" y="5"/>
                    <a:pt x="2" y="5"/>
                  </a:cubicBezTo>
                  <a:cubicBezTo>
                    <a:pt x="3" y="5"/>
                    <a:pt x="4" y="5"/>
                    <a:pt x="4" y="5"/>
                  </a:cubicBezTo>
                  <a:cubicBezTo>
                    <a:pt x="5" y="5"/>
                    <a:pt x="6" y="4"/>
                    <a:pt x="6" y="4"/>
                  </a:cubicBezTo>
                  <a:cubicBezTo>
                    <a:pt x="6" y="3"/>
                    <a:pt x="6" y="2"/>
                    <a:pt x="6" y="2"/>
                  </a:cubicBezTo>
                  <a:cubicBezTo>
                    <a:pt x="5" y="1"/>
                    <a:pt x="5" y="1"/>
                    <a:pt x="4"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46"/>
            <p:cNvSpPr>
              <a:spLocks/>
            </p:cNvSpPr>
            <p:nvPr/>
          </p:nvSpPr>
          <p:spPr bwMode="auto">
            <a:xfrm>
              <a:off x="7532688" y="2760663"/>
              <a:ext cx="9525" cy="14288"/>
            </a:xfrm>
            <a:custGeom>
              <a:avLst/>
              <a:gdLst/>
              <a:ahLst/>
              <a:cxnLst>
                <a:cxn ang="0">
                  <a:pos x="5" y="5"/>
                </a:cxn>
                <a:cxn ang="0">
                  <a:pos x="5" y="1"/>
                </a:cxn>
                <a:cxn ang="0">
                  <a:pos x="2" y="1"/>
                </a:cxn>
                <a:cxn ang="0">
                  <a:pos x="2" y="2"/>
                </a:cxn>
                <a:cxn ang="0">
                  <a:pos x="0" y="3"/>
                </a:cxn>
                <a:cxn ang="0">
                  <a:pos x="2" y="5"/>
                </a:cxn>
                <a:cxn ang="0">
                  <a:pos x="2" y="7"/>
                </a:cxn>
                <a:cxn ang="0">
                  <a:pos x="3" y="8"/>
                </a:cxn>
                <a:cxn ang="0">
                  <a:pos x="4" y="7"/>
                </a:cxn>
                <a:cxn ang="0">
                  <a:pos x="5" y="6"/>
                </a:cxn>
                <a:cxn ang="0">
                  <a:pos x="5" y="5"/>
                </a:cxn>
              </a:cxnLst>
              <a:rect l="0" t="0" r="r" b="b"/>
              <a:pathLst>
                <a:path w="6" h="8">
                  <a:moveTo>
                    <a:pt x="5" y="5"/>
                  </a:moveTo>
                  <a:cubicBezTo>
                    <a:pt x="6" y="4"/>
                    <a:pt x="6" y="2"/>
                    <a:pt x="5" y="1"/>
                  </a:cubicBezTo>
                  <a:cubicBezTo>
                    <a:pt x="5" y="1"/>
                    <a:pt x="3" y="0"/>
                    <a:pt x="2" y="1"/>
                  </a:cubicBezTo>
                  <a:cubicBezTo>
                    <a:pt x="2" y="1"/>
                    <a:pt x="2" y="2"/>
                    <a:pt x="2" y="2"/>
                  </a:cubicBezTo>
                  <a:cubicBezTo>
                    <a:pt x="2" y="3"/>
                    <a:pt x="0" y="3"/>
                    <a:pt x="0" y="3"/>
                  </a:cubicBezTo>
                  <a:cubicBezTo>
                    <a:pt x="0" y="4"/>
                    <a:pt x="2" y="4"/>
                    <a:pt x="2" y="5"/>
                  </a:cubicBezTo>
                  <a:cubicBezTo>
                    <a:pt x="2" y="5"/>
                    <a:pt x="2" y="6"/>
                    <a:pt x="2" y="7"/>
                  </a:cubicBezTo>
                  <a:cubicBezTo>
                    <a:pt x="2" y="7"/>
                    <a:pt x="2" y="8"/>
                    <a:pt x="3" y="8"/>
                  </a:cubicBezTo>
                  <a:cubicBezTo>
                    <a:pt x="3" y="8"/>
                    <a:pt x="4" y="7"/>
                    <a:pt x="4" y="7"/>
                  </a:cubicBezTo>
                  <a:cubicBezTo>
                    <a:pt x="5" y="7"/>
                    <a:pt x="4" y="6"/>
                    <a:pt x="5" y="6"/>
                  </a:cubicBezTo>
                  <a:cubicBezTo>
                    <a:pt x="5" y="5"/>
                    <a:pt x="5" y="5"/>
                    <a:pt x="5" y="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47"/>
            <p:cNvSpPr>
              <a:spLocks/>
            </p:cNvSpPr>
            <p:nvPr/>
          </p:nvSpPr>
          <p:spPr bwMode="auto">
            <a:xfrm>
              <a:off x="7546975" y="2762250"/>
              <a:ext cx="7937" cy="7938"/>
            </a:xfrm>
            <a:custGeom>
              <a:avLst/>
              <a:gdLst/>
              <a:ahLst/>
              <a:cxnLst>
                <a:cxn ang="0">
                  <a:pos x="3" y="0"/>
                </a:cxn>
                <a:cxn ang="0">
                  <a:pos x="1" y="1"/>
                </a:cxn>
                <a:cxn ang="0">
                  <a:pos x="0" y="2"/>
                </a:cxn>
                <a:cxn ang="0">
                  <a:pos x="0" y="5"/>
                </a:cxn>
                <a:cxn ang="0">
                  <a:pos x="3" y="5"/>
                </a:cxn>
                <a:cxn ang="0">
                  <a:pos x="4" y="2"/>
                </a:cxn>
                <a:cxn ang="0">
                  <a:pos x="4" y="1"/>
                </a:cxn>
                <a:cxn ang="0">
                  <a:pos x="3" y="0"/>
                </a:cxn>
              </a:cxnLst>
              <a:rect l="0" t="0" r="r" b="b"/>
              <a:pathLst>
                <a:path w="5" h="5">
                  <a:moveTo>
                    <a:pt x="3" y="0"/>
                  </a:moveTo>
                  <a:cubicBezTo>
                    <a:pt x="2" y="0"/>
                    <a:pt x="1" y="0"/>
                    <a:pt x="1" y="1"/>
                  </a:cubicBezTo>
                  <a:cubicBezTo>
                    <a:pt x="1" y="1"/>
                    <a:pt x="0" y="2"/>
                    <a:pt x="0" y="2"/>
                  </a:cubicBezTo>
                  <a:cubicBezTo>
                    <a:pt x="0" y="3"/>
                    <a:pt x="0" y="4"/>
                    <a:pt x="0" y="5"/>
                  </a:cubicBezTo>
                  <a:cubicBezTo>
                    <a:pt x="1" y="5"/>
                    <a:pt x="2" y="5"/>
                    <a:pt x="3" y="5"/>
                  </a:cubicBezTo>
                  <a:cubicBezTo>
                    <a:pt x="4" y="4"/>
                    <a:pt x="4" y="3"/>
                    <a:pt x="4" y="2"/>
                  </a:cubicBezTo>
                  <a:cubicBezTo>
                    <a:pt x="5" y="2"/>
                    <a:pt x="4" y="1"/>
                    <a:pt x="4" y="1"/>
                  </a:cubicBezTo>
                  <a:cubicBezTo>
                    <a:pt x="4" y="0"/>
                    <a:pt x="3" y="0"/>
                    <a:pt x="3"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48"/>
            <p:cNvSpPr>
              <a:spLocks/>
            </p:cNvSpPr>
            <p:nvPr/>
          </p:nvSpPr>
          <p:spPr bwMode="auto">
            <a:xfrm>
              <a:off x="7543800" y="2749550"/>
              <a:ext cx="12700" cy="11113"/>
            </a:xfrm>
            <a:custGeom>
              <a:avLst/>
              <a:gdLst/>
              <a:ahLst/>
              <a:cxnLst>
                <a:cxn ang="0">
                  <a:pos x="4" y="4"/>
                </a:cxn>
                <a:cxn ang="0">
                  <a:pos x="1" y="6"/>
                </a:cxn>
                <a:cxn ang="0">
                  <a:pos x="0" y="4"/>
                </a:cxn>
                <a:cxn ang="0">
                  <a:pos x="2" y="1"/>
                </a:cxn>
                <a:cxn ang="0">
                  <a:pos x="6" y="1"/>
                </a:cxn>
                <a:cxn ang="0">
                  <a:pos x="7" y="3"/>
                </a:cxn>
                <a:cxn ang="0">
                  <a:pos x="4" y="4"/>
                </a:cxn>
              </a:cxnLst>
              <a:rect l="0" t="0" r="r" b="b"/>
              <a:pathLst>
                <a:path w="7" h="6">
                  <a:moveTo>
                    <a:pt x="4" y="4"/>
                  </a:moveTo>
                  <a:cubicBezTo>
                    <a:pt x="4" y="5"/>
                    <a:pt x="2" y="6"/>
                    <a:pt x="1" y="6"/>
                  </a:cubicBezTo>
                  <a:cubicBezTo>
                    <a:pt x="1" y="6"/>
                    <a:pt x="0" y="4"/>
                    <a:pt x="0" y="4"/>
                  </a:cubicBezTo>
                  <a:cubicBezTo>
                    <a:pt x="0" y="3"/>
                    <a:pt x="1" y="1"/>
                    <a:pt x="2" y="1"/>
                  </a:cubicBezTo>
                  <a:cubicBezTo>
                    <a:pt x="3" y="0"/>
                    <a:pt x="5" y="0"/>
                    <a:pt x="6" y="1"/>
                  </a:cubicBezTo>
                  <a:cubicBezTo>
                    <a:pt x="6" y="1"/>
                    <a:pt x="7" y="2"/>
                    <a:pt x="7" y="3"/>
                  </a:cubicBezTo>
                  <a:cubicBezTo>
                    <a:pt x="6" y="3"/>
                    <a:pt x="5" y="4"/>
                    <a:pt x="4"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9" name="Freeform 49"/>
            <p:cNvSpPr>
              <a:spLocks/>
            </p:cNvSpPr>
            <p:nvPr/>
          </p:nvSpPr>
          <p:spPr bwMode="auto">
            <a:xfrm>
              <a:off x="7388225" y="2816225"/>
              <a:ext cx="1089025" cy="776288"/>
            </a:xfrm>
            <a:custGeom>
              <a:avLst/>
              <a:gdLst/>
              <a:ahLst/>
              <a:cxnLst>
                <a:cxn ang="0">
                  <a:pos x="4" y="100"/>
                </a:cxn>
                <a:cxn ang="0">
                  <a:pos x="16" y="82"/>
                </a:cxn>
                <a:cxn ang="0">
                  <a:pos x="35" y="66"/>
                </a:cxn>
                <a:cxn ang="0">
                  <a:pos x="27" y="43"/>
                </a:cxn>
                <a:cxn ang="0">
                  <a:pos x="35" y="17"/>
                </a:cxn>
                <a:cxn ang="0">
                  <a:pos x="92" y="16"/>
                </a:cxn>
                <a:cxn ang="0">
                  <a:pos x="130" y="13"/>
                </a:cxn>
                <a:cxn ang="0">
                  <a:pos x="179" y="1"/>
                </a:cxn>
                <a:cxn ang="0">
                  <a:pos x="202" y="24"/>
                </a:cxn>
                <a:cxn ang="0">
                  <a:pos x="188" y="52"/>
                </a:cxn>
                <a:cxn ang="0">
                  <a:pos x="161" y="76"/>
                </a:cxn>
                <a:cxn ang="0">
                  <a:pos x="191" y="120"/>
                </a:cxn>
                <a:cxn ang="0">
                  <a:pos x="235" y="138"/>
                </a:cxn>
                <a:cxn ang="0">
                  <a:pos x="263" y="150"/>
                </a:cxn>
                <a:cxn ang="0">
                  <a:pos x="282" y="160"/>
                </a:cxn>
                <a:cxn ang="0">
                  <a:pos x="327" y="170"/>
                </a:cxn>
                <a:cxn ang="0">
                  <a:pos x="373" y="186"/>
                </a:cxn>
                <a:cxn ang="0">
                  <a:pos x="427" y="222"/>
                </a:cxn>
                <a:cxn ang="0">
                  <a:pos x="486" y="247"/>
                </a:cxn>
                <a:cxn ang="0">
                  <a:pos x="513" y="255"/>
                </a:cxn>
                <a:cxn ang="0">
                  <a:pos x="522" y="258"/>
                </a:cxn>
                <a:cxn ang="0">
                  <a:pos x="535" y="278"/>
                </a:cxn>
                <a:cxn ang="0">
                  <a:pos x="574" y="306"/>
                </a:cxn>
                <a:cxn ang="0">
                  <a:pos x="605" y="338"/>
                </a:cxn>
                <a:cxn ang="0">
                  <a:pos x="615" y="367"/>
                </a:cxn>
                <a:cxn ang="0">
                  <a:pos x="606" y="390"/>
                </a:cxn>
                <a:cxn ang="0">
                  <a:pos x="601" y="414"/>
                </a:cxn>
                <a:cxn ang="0">
                  <a:pos x="595" y="439"/>
                </a:cxn>
                <a:cxn ang="0">
                  <a:pos x="571" y="430"/>
                </a:cxn>
                <a:cxn ang="0">
                  <a:pos x="547" y="418"/>
                </a:cxn>
                <a:cxn ang="0">
                  <a:pos x="531" y="399"/>
                </a:cxn>
                <a:cxn ang="0">
                  <a:pos x="531" y="380"/>
                </a:cxn>
                <a:cxn ang="0">
                  <a:pos x="517" y="365"/>
                </a:cxn>
                <a:cxn ang="0">
                  <a:pos x="514" y="344"/>
                </a:cxn>
                <a:cxn ang="0">
                  <a:pos x="495" y="338"/>
                </a:cxn>
                <a:cxn ang="0">
                  <a:pos x="466" y="338"/>
                </a:cxn>
                <a:cxn ang="0">
                  <a:pos x="444" y="339"/>
                </a:cxn>
                <a:cxn ang="0">
                  <a:pos x="426" y="332"/>
                </a:cxn>
                <a:cxn ang="0">
                  <a:pos x="398" y="324"/>
                </a:cxn>
                <a:cxn ang="0">
                  <a:pos x="400" y="317"/>
                </a:cxn>
                <a:cxn ang="0">
                  <a:pos x="408" y="308"/>
                </a:cxn>
                <a:cxn ang="0">
                  <a:pos x="408" y="300"/>
                </a:cxn>
                <a:cxn ang="0">
                  <a:pos x="388" y="306"/>
                </a:cxn>
                <a:cxn ang="0">
                  <a:pos x="357" y="307"/>
                </a:cxn>
                <a:cxn ang="0">
                  <a:pos x="332" y="311"/>
                </a:cxn>
                <a:cxn ang="0">
                  <a:pos x="316" y="292"/>
                </a:cxn>
                <a:cxn ang="0">
                  <a:pos x="313" y="271"/>
                </a:cxn>
                <a:cxn ang="0">
                  <a:pos x="299" y="265"/>
                </a:cxn>
                <a:cxn ang="0">
                  <a:pos x="277" y="262"/>
                </a:cxn>
                <a:cxn ang="0">
                  <a:pos x="256" y="258"/>
                </a:cxn>
                <a:cxn ang="0">
                  <a:pos x="227" y="232"/>
                </a:cxn>
                <a:cxn ang="0">
                  <a:pos x="213" y="232"/>
                </a:cxn>
                <a:cxn ang="0">
                  <a:pos x="189" y="221"/>
                </a:cxn>
                <a:cxn ang="0">
                  <a:pos x="193" y="196"/>
                </a:cxn>
                <a:cxn ang="0">
                  <a:pos x="160" y="183"/>
                </a:cxn>
                <a:cxn ang="0">
                  <a:pos x="145" y="201"/>
                </a:cxn>
                <a:cxn ang="0">
                  <a:pos x="121" y="201"/>
                </a:cxn>
                <a:cxn ang="0">
                  <a:pos x="93" y="192"/>
                </a:cxn>
                <a:cxn ang="0">
                  <a:pos x="64" y="184"/>
                </a:cxn>
                <a:cxn ang="0">
                  <a:pos x="49" y="157"/>
                </a:cxn>
                <a:cxn ang="0">
                  <a:pos x="39" y="135"/>
                </a:cxn>
              </a:cxnLst>
              <a:rect l="0" t="0" r="r" b="b"/>
              <a:pathLst>
                <a:path w="615" h="439">
                  <a:moveTo>
                    <a:pt x="17" y="118"/>
                  </a:moveTo>
                  <a:cubicBezTo>
                    <a:pt x="17" y="118"/>
                    <a:pt x="17" y="118"/>
                    <a:pt x="17" y="118"/>
                  </a:cubicBezTo>
                  <a:cubicBezTo>
                    <a:pt x="15" y="117"/>
                    <a:pt x="13" y="112"/>
                    <a:pt x="12" y="110"/>
                  </a:cubicBezTo>
                  <a:cubicBezTo>
                    <a:pt x="10" y="108"/>
                    <a:pt x="6" y="103"/>
                    <a:pt x="4" y="100"/>
                  </a:cubicBezTo>
                  <a:cubicBezTo>
                    <a:pt x="3" y="97"/>
                    <a:pt x="0" y="90"/>
                    <a:pt x="1" y="87"/>
                  </a:cubicBezTo>
                  <a:cubicBezTo>
                    <a:pt x="2" y="85"/>
                    <a:pt x="6" y="80"/>
                    <a:pt x="8" y="79"/>
                  </a:cubicBezTo>
                  <a:cubicBezTo>
                    <a:pt x="9" y="78"/>
                    <a:pt x="12" y="76"/>
                    <a:pt x="14" y="77"/>
                  </a:cubicBezTo>
                  <a:cubicBezTo>
                    <a:pt x="15" y="77"/>
                    <a:pt x="15" y="81"/>
                    <a:pt x="16" y="82"/>
                  </a:cubicBezTo>
                  <a:cubicBezTo>
                    <a:pt x="17" y="82"/>
                    <a:pt x="21" y="81"/>
                    <a:pt x="22" y="79"/>
                  </a:cubicBezTo>
                  <a:cubicBezTo>
                    <a:pt x="23" y="78"/>
                    <a:pt x="23" y="75"/>
                    <a:pt x="24" y="74"/>
                  </a:cubicBezTo>
                  <a:cubicBezTo>
                    <a:pt x="26" y="73"/>
                    <a:pt x="30" y="73"/>
                    <a:pt x="31" y="72"/>
                  </a:cubicBezTo>
                  <a:cubicBezTo>
                    <a:pt x="33" y="71"/>
                    <a:pt x="35" y="68"/>
                    <a:pt x="35" y="66"/>
                  </a:cubicBezTo>
                  <a:cubicBezTo>
                    <a:pt x="35" y="64"/>
                    <a:pt x="33" y="61"/>
                    <a:pt x="32" y="60"/>
                  </a:cubicBezTo>
                  <a:cubicBezTo>
                    <a:pt x="30" y="59"/>
                    <a:pt x="25" y="58"/>
                    <a:pt x="24" y="56"/>
                  </a:cubicBezTo>
                  <a:cubicBezTo>
                    <a:pt x="23" y="54"/>
                    <a:pt x="23" y="50"/>
                    <a:pt x="24" y="48"/>
                  </a:cubicBezTo>
                  <a:cubicBezTo>
                    <a:pt x="24" y="46"/>
                    <a:pt x="27" y="44"/>
                    <a:pt x="27" y="43"/>
                  </a:cubicBezTo>
                  <a:cubicBezTo>
                    <a:pt x="27" y="40"/>
                    <a:pt x="25" y="36"/>
                    <a:pt x="25" y="34"/>
                  </a:cubicBezTo>
                  <a:cubicBezTo>
                    <a:pt x="25" y="33"/>
                    <a:pt x="25" y="30"/>
                    <a:pt x="25" y="29"/>
                  </a:cubicBezTo>
                  <a:cubicBezTo>
                    <a:pt x="26" y="27"/>
                    <a:pt x="28" y="23"/>
                    <a:pt x="30" y="21"/>
                  </a:cubicBezTo>
                  <a:cubicBezTo>
                    <a:pt x="31" y="20"/>
                    <a:pt x="33" y="18"/>
                    <a:pt x="35" y="17"/>
                  </a:cubicBezTo>
                  <a:cubicBezTo>
                    <a:pt x="36" y="17"/>
                    <a:pt x="38" y="17"/>
                    <a:pt x="39" y="17"/>
                  </a:cubicBezTo>
                  <a:cubicBezTo>
                    <a:pt x="43" y="18"/>
                    <a:pt x="52" y="18"/>
                    <a:pt x="57" y="18"/>
                  </a:cubicBezTo>
                  <a:cubicBezTo>
                    <a:pt x="61" y="18"/>
                    <a:pt x="68" y="19"/>
                    <a:pt x="72" y="19"/>
                  </a:cubicBezTo>
                  <a:cubicBezTo>
                    <a:pt x="77" y="19"/>
                    <a:pt x="87" y="17"/>
                    <a:pt x="92" y="16"/>
                  </a:cubicBezTo>
                  <a:cubicBezTo>
                    <a:pt x="95" y="15"/>
                    <a:pt x="101" y="13"/>
                    <a:pt x="104" y="12"/>
                  </a:cubicBezTo>
                  <a:cubicBezTo>
                    <a:pt x="106" y="12"/>
                    <a:pt x="110" y="10"/>
                    <a:pt x="112" y="10"/>
                  </a:cubicBezTo>
                  <a:cubicBezTo>
                    <a:pt x="114" y="10"/>
                    <a:pt x="118" y="13"/>
                    <a:pt x="120" y="13"/>
                  </a:cubicBezTo>
                  <a:cubicBezTo>
                    <a:pt x="123" y="14"/>
                    <a:pt x="128" y="13"/>
                    <a:pt x="130" y="13"/>
                  </a:cubicBezTo>
                  <a:cubicBezTo>
                    <a:pt x="134" y="12"/>
                    <a:pt x="142" y="10"/>
                    <a:pt x="146" y="9"/>
                  </a:cubicBezTo>
                  <a:cubicBezTo>
                    <a:pt x="148" y="8"/>
                    <a:pt x="152" y="6"/>
                    <a:pt x="155" y="6"/>
                  </a:cubicBezTo>
                  <a:cubicBezTo>
                    <a:pt x="157" y="5"/>
                    <a:pt x="162" y="4"/>
                    <a:pt x="165" y="4"/>
                  </a:cubicBezTo>
                  <a:cubicBezTo>
                    <a:pt x="168" y="3"/>
                    <a:pt x="175" y="0"/>
                    <a:pt x="179" y="1"/>
                  </a:cubicBezTo>
                  <a:cubicBezTo>
                    <a:pt x="181" y="1"/>
                    <a:pt x="185" y="5"/>
                    <a:pt x="188" y="6"/>
                  </a:cubicBezTo>
                  <a:cubicBezTo>
                    <a:pt x="190" y="7"/>
                    <a:pt x="195" y="9"/>
                    <a:pt x="197" y="11"/>
                  </a:cubicBezTo>
                  <a:cubicBezTo>
                    <a:pt x="199" y="13"/>
                    <a:pt x="201" y="18"/>
                    <a:pt x="201" y="20"/>
                  </a:cubicBezTo>
                  <a:cubicBezTo>
                    <a:pt x="202" y="21"/>
                    <a:pt x="202" y="23"/>
                    <a:pt x="202" y="24"/>
                  </a:cubicBezTo>
                  <a:cubicBezTo>
                    <a:pt x="203" y="27"/>
                    <a:pt x="206" y="31"/>
                    <a:pt x="206" y="34"/>
                  </a:cubicBezTo>
                  <a:cubicBezTo>
                    <a:pt x="205" y="36"/>
                    <a:pt x="203" y="39"/>
                    <a:pt x="201" y="41"/>
                  </a:cubicBezTo>
                  <a:cubicBezTo>
                    <a:pt x="200" y="43"/>
                    <a:pt x="198" y="46"/>
                    <a:pt x="196" y="47"/>
                  </a:cubicBezTo>
                  <a:cubicBezTo>
                    <a:pt x="194" y="49"/>
                    <a:pt x="189" y="51"/>
                    <a:pt x="188" y="52"/>
                  </a:cubicBezTo>
                  <a:cubicBezTo>
                    <a:pt x="186" y="54"/>
                    <a:pt x="185" y="58"/>
                    <a:pt x="184" y="59"/>
                  </a:cubicBezTo>
                  <a:cubicBezTo>
                    <a:pt x="182" y="61"/>
                    <a:pt x="178" y="62"/>
                    <a:pt x="176" y="63"/>
                  </a:cubicBezTo>
                  <a:cubicBezTo>
                    <a:pt x="174" y="65"/>
                    <a:pt x="169" y="68"/>
                    <a:pt x="167" y="70"/>
                  </a:cubicBezTo>
                  <a:cubicBezTo>
                    <a:pt x="166" y="72"/>
                    <a:pt x="162" y="74"/>
                    <a:pt x="161" y="76"/>
                  </a:cubicBezTo>
                  <a:cubicBezTo>
                    <a:pt x="160" y="78"/>
                    <a:pt x="159" y="83"/>
                    <a:pt x="160" y="85"/>
                  </a:cubicBezTo>
                  <a:cubicBezTo>
                    <a:pt x="160" y="90"/>
                    <a:pt x="164" y="99"/>
                    <a:pt x="167" y="104"/>
                  </a:cubicBezTo>
                  <a:cubicBezTo>
                    <a:pt x="168" y="106"/>
                    <a:pt x="172" y="111"/>
                    <a:pt x="174" y="113"/>
                  </a:cubicBezTo>
                  <a:cubicBezTo>
                    <a:pt x="177" y="116"/>
                    <a:pt x="187" y="118"/>
                    <a:pt x="191" y="120"/>
                  </a:cubicBezTo>
                  <a:cubicBezTo>
                    <a:pt x="195" y="122"/>
                    <a:pt x="204" y="128"/>
                    <a:pt x="209" y="129"/>
                  </a:cubicBezTo>
                  <a:cubicBezTo>
                    <a:pt x="210" y="130"/>
                    <a:pt x="214" y="128"/>
                    <a:pt x="216" y="128"/>
                  </a:cubicBezTo>
                  <a:cubicBezTo>
                    <a:pt x="219" y="129"/>
                    <a:pt x="221" y="134"/>
                    <a:pt x="224" y="135"/>
                  </a:cubicBezTo>
                  <a:cubicBezTo>
                    <a:pt x="226" y="136"/>
                    <a:pt x="232" y="137"/>
                    <a:pt x="235" y="138"/>
                  </a:cubicBezTo>
                  <a:cubicBezTo>
                    <a:pt x="237" y="139"/>
                    <a:pt x="241" y="142"/>
                    <a:pt x="243" y="142"/>
                  </a:cubicBezTo>
                  <a:cubicBezTo>
                    <a:pt x="245" y="143"/>
                    <a:pt x="250" y="143"/>
                    <a:pt x="252" y="144"/>
                  </a:cubicBezTo>
                  <a:cubicBezTo>
                    <a:pt x="254" y="145"/>
                    <a:pt x="256" y="149"/>
                    <a:pt x="258" y="149"/>
                  </a:cubicBezTo>
                  <a:cubicBezTo>
                    <a:pt x="259" y="150"/>
                    <a:pt x="262" y="150"/>
                    <a:pt x="263" y="150"/>
                  </a:cubicBezTo>
                  <a:cubicBezTo>
                    <a:pt x="265" y="150"/>
                    <a:pt x="268" y="151"/>
                    <a:pt x="269" y="152"/>
                  </a:cubicBezTo>
                  <a:cubicBezTo>
                    <a:pt x="270" y="153"/>
                    <a:pt x="272" y="155"/>
                    <a:pt x="273" y="156"/>
                  </a:cubicBezTo>
                  <a:cubicBezTo>
                    <a:pt x="274" y="156"/>
                    <a:pt x="278" y="156"/>
                    <a:pt x="279" y="157"/>
                  </a:cubicBezTo>
                  <a:cubicBezTo>
                    <a:pt x="280" y="157"/>
                    <a:pt x="281" y="159"/>
                    <a:pt x="282" y="160"/>
                  </a:cubicBezTo>
                  <a:cubicBezTo>
                    <a:pt x="284" y="160"/>
                    <a:pt x="288" y="160"/>
                    <a:pt x="289" y="160"/>
                  </a:cubicBezTo>
                  <a:cubicBezTo>
                    <a:pt x="292" y="160"/>
                    <a:pt x="297" y="161"/>
                    <a:pt x="299" y="162"/>
                  </a:cubicBezTo>
                  <a:cubicBezTo>
                    <a:pt x="303" y="163"/>
                    <a:pt x="308" y="167"/>
                    <a:pt x="312" y="168"/>
                  </a:cubicBezTo>
                  <a:cubicBezTo>
                    <a:pt x="315" y="170"/>
                    <a:pt x="323" y="169"/>
                    <a:pt x="327" y="170"/>
                  </a:cubicBezTo>
                  <a:cubicBezTo>
                    <a:pt x="329" y="170"/>
                    <a:pt x="333" y="173"/>
                    <a:pt x="335" y="174"/>
                  </a:cubicBezTo>
                  <a:cubicBezTo>
                    <a:pt x="339" y="175"/>
                    <a:pt x="347" y="177"/>
                    <a:pt x="351" y="178"/>
                  </a:cubicBezTo>
                  <a:cubicBezTo>
                    <a:pt x="354" y="179"/>
                    <a:pt x="361" y="182"/>
                    <a:pt x="365" y="183"/>
                  </a:cubicBezTo>
                  <a:cubicBezTo>
                    <a:pt x="367" y="184"/>
                    <a:pt x="371" y="185"/>
                    <a:pt x="373" y="186"/>
                  </a:cubicBezTo>
                  <a:cubicBezTo>
                    <a:pt x="376" y="187"/>
                    <a:pt x="382" y="190"/>
                    <a:pt x="385" y="192"/>
                  </a:cubicBezTo>
                  <a:cubicBezTo>
                    <a:pt x="387" y="193"/>
                    <a:pt x="391" y="196"/>
                    <a:pt x="393" y="197"/>
                  </a:cubicBezTo>
                  <a:cubicBezTo>
                    <a:pt x="397" y="200"/>
                    <a:pt x="405" y="208"/>
                    <a:pt x="410" y="211"/>
                  </a:cubicBezTo>
                  <a:cubicBezTo>
                    <a:pt x="414" y="214"/>
                    <a:pt x="423" y="219"/>
                    <a:pt x="427" y="222"/>
                  </a:cubicBezTo>
                  <a:cubicBezTo>
                    <a:pt x="430" y="224"/>
                    <a:pt x="436" y="229"/>
                    <a:pt x="440" y="230"/>
                  </a:cubicBezTo>
                  <a:cubicBezTo>
                    <a:pt x="444" y="232"/>
                    <a:pt x="453" y="233"/>
                    <a:pt x="458" y="234"/>
                  </a:cubicBezTo>
                  <a:cubicBezTo>
                    <a:pt x="461" y="235"/>
                    <a:pt x="467" y="237"/>
                    <a:pt x="470" y="238"/>
                  </a:cubicBezTo>
                  <a:cubicBezTo>
                    <a:pt x="474" y="240"/>
                    <a:pt x="482" y="245"/>
                    <a:pt x="486" y="247"/>
                  </a:cubicBezTo>
                  <a:cubicBezTo>
                    <a:pt x="488" y="248"/>
                    <a:pt x="493" y="250"/>
                    <a:pt x="495" y="251"/>
                  </a:cubicBezTo>
                  <a:cubicBezTo>
                    <a:pt x="497" y="251"/>
                    <a:pt x="502" y="250"/>
                    <a:pt x="504" y="250"/>
                  </a:cubicBezTo>
                  <a:cubicBezTo>
                    <a:pt x="506" y="250"/>
                    <a:pt x="511" y="250"/>
                    <a:pt x="513" y="251"/>
                  </a:cubicBezTo>
                  <a:cubicBezTo>
                    <a:pt x="514" y="252"/>
                    <a:pt x="514" y="254"/>
                    <a:pt x="513" y="255"/>
                  </a:cubicBezTo>
                  <a:cubicBezTo>
                    <a:pt x="513" y="256"/>
                    <a:pt x="511" y="257"/>
                    <a:pt x="511" y="258"/>
                  </a:cubicBezTo>
                  <a:cubicBezTo>
                    <a:pt x="511" y="259"/>
                    <a:pt x="512" y="261"/>
                    <a:pt x="513" y="261"/>
                  </a:cubicBezTo>
                  <a:cubicBezTo>
                    <a:pt x="514" y="261"/>
                    <a:pt x="516" y="259"/>
                    <a:pt x="517" y="259"/>
                  </a:cubicBezTo>
                  <a:cubicBezTo>
                    <a:pt x="518" y="258"/>
                    <a:pt x="521" y="257"/>
                    <a:pt x="522" y="258"/>
                  </a:cubicBezTo>
                  <a:cubicBezTo>
                    <a:pt x="523" y="258"/>
                    <a:pt x="522" y="261"/>
                    <a:pt x="522" y="262"/>
                  </a:cubicBezTo>
                  <a:cubicBezTo>
                    <a:pt x="523" y="264"/>
                    <a:pt x="526" y="265"/>
                    <a:pt x="527" y="267"/>
                  </a:cubicBezTo>
                  <a:cubicBezTo>
                    <a:pt x="527" y="268"/>
                    <a:pt x="525" y="272"/>
                    <a:pt x="526" y="274"/>
                  </a:cubicBezTo>
                  <a:cubicBezTo>
                    <a:pt x="527" y="276"/>
                    <a:pt x="533" y="277"/>
                    <a:pt x="535" y="278"/>
                  </a:cubicBezTo>
                  <a:cubicBezTo>
                    <a:pt x="536" y="279"/>
                    <a:pt x="538" y="282"/>
                    <a:pt x="539" y="283"/>
                  </a:cubicBezTo>
                  <a:cubicBezTo>
                    <a:pt x="541" y="285"/>
                    <a:pt x="547" y="290"/>
                    <a:pt x="551" y="291"/>
                  </a:cubicBezTo>
                  <a:cubicBezTo>
                    <a:pt x="554" y="293"/>
                    <a:pt x="561" y="295"/>
                    <a:pt x="565" y="298"/>
                  </a:cubicBezTo>
                  <a:cubicBezTo>
                    <a:pt x="567" y="299"/>
                    <a:pt x="572" y="304"/>
                    <a:pt x="574" y="306"/>
                  </a:cubicBezTo>
                  <a:cubicBezTo>
                    <a:pt x="577" y="309"/>
                    <a:pt x="583" y="314"/>
                    <a:pt x="586" y="316"/>
                  </a:cubicBezTo>
                  <a:cubicBezTo>
                    <a:pt x="588" y="318"/>
                    <a:pt x="591" y="323"/>
                    <a:pt x="593" y="325"/>
                  </a:cubicBezTo>
                  <a:cubicBezTo>
                    <a:pt x="594" y="326"/>
                    <a:pt x="597" y="328"/>
                    <a:pt x="598" y="329"/>
                  </a:cubicBezTo>
                  <a:cubicBezTo>
                    <a:pt x="600" y="331"/>
                    <a:pt x="604" y="335"/>
                    <a:pt x="605" y="338"/>
                  </a:cubicBezTo>
                  <a:cubicBezTo>
                    <a:pt x="605" y="340"/>
                    <a:pt x="605" y="344"/>
                    <a:pt x="605" y="346"/>
                  </a:cubicBezTo>
                  <a:cubicBezTo>
                    <a:pt x="606" y="348"/>
                    <a:pt x="608" y="352"/>
                    <a:pt x="609" y="354"/>
                  </a:cubicBezTo>
                  <a:cubicBezTo>
                    <a:pt x="610" y="355"/>
                    <a:pt x="613" y="357"/>
                    <a:pt x="614" y="359"/>
                  </a:cubicBezTo>
                  <a:cubicBezTo>
                    <a:pt x="615" y="361"/>
                    <a:pt x="615" y="365"/>
                    <a:pt x="615" y="367"/>
                  </a:cubicBezTo>
                  <a:cubicBezTo>
                    <a:pt x="614" y="369"/>
                    <a:pt x="611" y="371"/>
                    <a:pt x="610" y="372"/>
                  </a:cubicBezTo>
                  <a:cubicBezTo>
                    <a:pt x="609" y="374"/>
                    <a:pt x="609" y="379"/>
                    <a:pt x="608" y="381"/>
                  </a:cubicBezTo>
                  <a:cubicBezTo>
                    <a:pt x="608" y="382"/>
                    <a:pt x="606" y="384"/>
                    <a:pt x="606" y="385"/>
                  </a:cubicBezTo>
                  <a:cubicBezTo>
                    <a:pt x="605" y="386"/>
                    <a:pt x="606" y="388"/>
                    <a:pt x="606" y="390"/>
                  </a:cubicBezTo>
                  <a:cubicBezTo>
                    <a:pt x="605" y="391"/>
                    <a:pt x="601" y="391"/>
                    <a:pt x="600" y="392"/>
                  </a:cubicBezTo>
                  <a:cubicBezTo>
                    <a:pt x="599" y="394"/>
                    <a:pt x="599" y="399"/>
                    <a:pt x="599" y="401"/>
                  </a:cubicBezTo>
                  <a:cubicBezTo>
                    <a:pt x="598" y="403"/>
                    <a:pt x="597" y="407"/>
                    <a:pt x="598" y="408"/>
                  </a:cubicBezTo>
                  <a:cubicBezTo>
                    <a:pt x="598" y="410"/>
                    <a:pt x="600" y="412"/>
                    <a:pt x="601" y="414"/>
                  </a:cubicBezTo>
                  <a:cubicBezTo>
                    <a:pt x="601" y="416"/>
                    <a:pt x="600" y="421"/>
                    <a:pt x="600" y="423"/>
                  </a:cubicBezTo>
                  <a:cubicBezTo>
                    <a:pt x="600" y="425"/>
                    <a:pt x="601" y="428"/>
                    <a:pt x="601" y="430"/>
                  </a:cubicBezTo>
                  <a:cubicBezTo>
                    <a:pt x="601" y="432"/>
                    <a:pt x="601" y="436"/>
                    <a:pt x="599" y="438"/>
                  </a:cubicBezTo>
                  <a:cubicBezTo>
                    <a:pt x="598" y="438"/>
                    <a:pt x="596" y="439"/>
                    <a:pt x="595" y="439"/>
                  </a:cubicBezTo>
                  <a:cubicBezTo>
                    <a:pt x="594" y="438"/>
                    <a:pt x="591" y="438"/>
                    <a:pt x="590" y="437"/>
                  </a:cubicBezTo>
                  <a:cubicBezTo>
                    <a:pt x="589" y="436"/>
                    <a:pt x="587" y="432"/>
                    <a:pt x="585" y="431"/>
                  </a:cubicBezTo>
                  <a:cubicBezTo>
                    <a:pt x="584" y="430"/>
                    <a:pt x="581" y="429"/>
                    <a:pt x="580" y="429"/>
                  </a:cubicBezTo>
                  <a:cubicBezTo>
                    <a:pt x="578" y="428"/>
                    <a:pt x="573" y="429"/>
                    <a:pt x="571" y="430"/>
                  </a:cubicBezTo>
                  <a:cubicBezTo>
                    <a:pt x="570" y="430"/>
                    <a:pt x="569" y="432"/>
                    <a:pt x="568" y="432"/>
                  </a:cubicBezTo>
                  <a:cubicBezTo>
                    <a:pt x="566" y="431"/>
                    <a:pt x="563" y="426"/>
                    <a:pt x="561" y="425"/>
                  </a:cubicBezTo>
                  <a:cubicBezTo>
                    <a:pt x="559" y="423"/>
                    <a:pt x="555" y="421"/>
                    <a:pt x="553" y="420"/>
                  </a:cubicBezTo>
                  <a:cubicBezTo>
                    <a:pt x="551" y="420"/>
                    <a:pt x="549" y="419"/>
                    <a:pt x="547" y="418"/>
                  </a:cubicBezTo>
                  <a:cubicBezTo>
                    <a:pt x="545" y="416"/>
                    <a:pt x="540" y="412"/>
                    <a:pt x="539" y="409"/>
                  </a:cubicBezTo>
                  <a:cubicBezTo>
                    <a:pt x="538" y="409"/>
                    <a:pt x="538" y="406"/>
                    <a:pt x="538" y="406"/>
                  </a:cubicBezTo>
                  <a:cubicBezTo>
                    <a:pt x="537" y="405"/>
                    <a:pt x="535" y="405"/>
                    <a:pt x="534" y="404"/>
                  </a:cubicBezTo>
                  <a:cubicBezTo>
                    <a:pt x="533" y="403"/>
                    <a:pt x="530" y="400"/>
                    <a:pt x="531" y="399"/>
                  </a:cubicBezTo>
                  <a:cubicBezTo>
                    <a:pt x="531" y="398"/>
                    <a:pt x="533" y="399"/>
                    <a:pt x="534" y="398"/>
                  </a:cubicBezTo>
                  <a:cubicBezTo>
                    <a:pt x="535" y="397"/>
                    <a:pt x="534" y="394"/>
                    <a:pt x="533" y="392"/>
                  </a:cubicBezTo>
                  <a:cubicBezTo>
                    <a:pt x="533" y="391"/>
                    <a:pt x="531" y="389"/>
                    <a:pt x="531" y="388"/>
                  </a:cubicBezTo>
                  <a:cubicBezTo>
                    <a:pt x="531" y="386"/>
                    <a:pt x="532" y="382"/>
                    <a:pt x="531" y="380"/>
                  </a:cubicBezTo>
                  <a:cubicBezTo>
                    <a:pt x="531" y="378"/>
                    <a:pt x="528" y="374"/>
                    <a:pt x="527" y="372"/>
                  </a:cubicBezTo>
                  <a:cubicBezTo>
                    <a:pt x="527" y="370"/>
                    <a:pt x="526" y="367"/>
                    <a:pt x="525" y="366"/>
                  </a:cubicBezTo>
                  <a:cubicBezTo>
                    <a:pt x="524" y="365"/>
                    <a:pt x="522" y="364"/>
                    <a:pt x="521" y="364"/>
                  </a:cubicBezTo>
                  <a:cubicBezTo>
                    <a:pt x="520" y="364"/>
                    <a:pt x="518" y="366"/>
                    <a:pt x="517" y="365"/>
                  </a:cubicBezTo>
                  <a:cubicBezTo>
                    <a:pt x="516" y="364"/>
                    <a:pt x="517" y="360"/>
                    <a:pt x="517" y="359"/>
                  </a:cubicBezTo>
                  <a:cubicBezTo>
                    <a:pt x="517" y="357"/>
                    <a:pt x="516" y="354"/>
                    <a:pt x="516" y="352"/>
                  </a:cubicBezTo>
                  <a:cubicBezTo>
                    <a:pt x="515" y="350"/>
                    <a:pt x="513" y="348"/>
                    <a:pt x="513" y="346"/>
                  </a:cubicBezTo>
                  <a:cubicBezTo>
                    <a:pt x="513" y="345"/>
                    <a:pt x="514" y="344"/>
                    <a:pt x="514" y="344"/>
                  </a:cubicBezTo>
                  <a:cubicBezTo>
                    <a:pt x="513" y="342"/>
                    <a:pt x="509" y="343"/>
                    <a:pt x="508" y="342"/>
                  </a:cubicBezTo>
                  <a:cubicBezTo>
                    <a:pt x="507" y="342"/>
                    <a:pt x="507" y="339"/>
                    <a:pt x="506" y="338"/>
                  </a:cubicBezTo>
                  <a:cubicBezTo>
                    <a:pt x="505" y="338"/>
                    <a:pt x="504" y="340"/>
                    <a:pt x="503" y="340"/>
                  </a:cubicBezTo>
                  <a:cubicBezTo>
                    <a:pt x="501" y="341"/>
                    <a:pt x="497" y="339"/>
                    <a:pt x="495" y="338"/>
                  </a:cubicBezTo>
                  <a:cubicBezTo>
                    <a:pt x="492" y="338"/>
                    <a:pt x="487" y="339"/>
                    <a:pt x="485" y="338"/>
                  </a:cubicBezTo>
                  <a:cubicBezTo>
                    <a:pt x="484" y="338"/>
                    <a:pt x="482" y="336"/>
                    <a:pt x="481" y="336"/>
                  </a:cubicBezTo>
                  <a:cubicBezTo>
                    <a:pt x="480" y="336"/>
                    <a:pt x="477" y="337"/>
                    <a:pt x="476" y="338"/>
                  </a:cubicBezTo>
                  <a:cubicBezTo>
                    <a:pt x="474" y="338"/>
                    <a:pt x="468" y="338"/>
                    <a:pt x="466" y="338"/>
                  </a:cubicBezTo>
                  <a:cubicBezTo>
                    <a:pt x="465" y="339"/>
                    <a:pt x="463" y="340"/>
                    <a:pt x="462" y="340"/>
                  </a:cubicBezTo>
                  <a:cubicBezTo>
                    <a:pt x="460" y="341"/>
                    <a:pt x="454" y="340"/>
                    <a:pt x="452" y="340"/>
                  </a:cubicBezTo>
                  <a:cubicBezTo>
                    <a:pt x="451" y="341"/>
                    <a:pt x="449" y="342"/>
                    <a:pt x="448" y="342"/>
                  </a:cubicBezTo>
                  <a:cubicBezTo>
                    <a:pt x="447" y="341"/>
                    <a:pt x="445" y="339"/>
                    <a:pt x="444" y="339"/>
                  </a:cubicBezTo>
                  <a:cubicBezTo>
                    <a:pt x="443" y="338"/>
                    <a:pt x="440" y="339"/>
                    <a:pt x="439" y="339"/>
                  </a:cubicBezTo>
                  <a:cubicBezTo>
                    <a:pt x="438" y="338"/>
                    <a:pt x="436" y="335"/>
                    <a:pt x="435" y="335"/>
                  </a:cubicBezTo>
                  <a:cubicBezTo>
                    <a:pt x="433" y="334"/>
                    <a:pt x="431" y="335"/>
                    <a:pt x="430" y="335"/>
                  </a:cubicBezTo>
                  <a:cubicBezTo>
                    <a:pt x="429" y="335"/>
                    <a:pt x="427" y="333"/>
                    <a:pt x="426" y="332"/>
                  </a:cubicBezTo>
                  <a:cubicBezTo>
                    <a:pt x="424" y="331"/>
                    <a:pt x="420" y="328"/>
                    <a:pt x="418" y="328"/>
                  </a:cubicBezTo>
                  <a:cubicBezTo>
                    <a:pt x="417" y="327"/>
                    <a:pt x="414" y="328"/>
                    <a:pt x="412" y="328"/>
                  </a:cubicBezTo>
                  <a:cubicBezTo>
                    <a:pt x="410" y="327"/>
                    <a:pt x="406" y="324"/>
                    <a:pt x="404" y="324"/>
                  </a:cubicBezTo>
                  <a:cubicBezTo>
                    <a:pt x="402" y="323"/>
                    <a:pt x="399" y="323"/>
                    <a:pt x="398" y="324"/>
                  </a:cubicBezTo>
                  <a:cubicBezTo>
                    <a:pt x="397" y="324"/>
                    <a:pt x="396" y="326"/>
                    <a:pt x="395" y="326"/>
                  </a:cubicBezTo>
                  <a:cubicBezTo>
                    <a:pt x="394" y="325"/>
                    <a:pt x="394" y="322"/>
                    <a:pt x="394" y="321"/>
                  </a:cubicBezTo>
                  <a:cubicBezTo>
                    <a:pt x="394" y="320"/>
                    <a:pt x="394" y="319"/>
                    <a:pt x="394" y="319"/>
                  </a:cubicBezTo>
                  <a:cubicBezTo>
                    <a:pt x="395" y="318"/>
                    <a:pt x="399" y="318"/>
                    <a:pt x="400" y="317"/>
                  </a:cubicBezTo>
                  <a:cubicBezTo>
                    <a:pt x="400" y="317"/>
                    <a:pt x="400" y="315"/>
                    <a:pt x="400" y="315"/>
                  </a:cubicBezTo>
                  <a:cubicBezTo>
                    <a:pt x="400" y="314"/>
                    <a:pt x="399" y="312"/>
                    <a:pt x="399" y="311"/>
                  </a:cubicBezTo>
                  <a:cubicBezTo>
                    <a:pt x="399" y="310"/>
                    <a:pt x="400" y="308"/>
                    <a:pt x="401" y="308"/>
                  </a:cubicBezTo>
                  <a:cubicBezTo>
                    <a:pt x="402" y="307"/>
                    <a:pt x="406" y="309"/>
                    <a:pt x="408" y="308"/>
                  </a:cubicBezTo>
                  <a:cubicBezTo>
                    <a:pt x="409" y="308"/>
                    <a:pt x="412" y="308"/>
                    <a:pt x="413" y="308"/>
                  </a:cubicBezTo>
                  <a:cubicBezTo>
                    <a:pt x="413" y="307"/>
                    <a:pt x="414" y="305"/>
                    <a:pt x="414" y="304"/>
                  </a:cubicBezTo>
                  <a:cubicBezTo>
                    <a:pt x="414" y="303"/>
                    <a:pt x="413" y="300"/>
                    <a:pt x="412" y="299"/>
                  </a:cubicBezTo>
                  <a:cubicBezTo>
                    <a:pt x="411" y="299"/>
                    <a:pt x="409" y="300"/>
                    <a:pt x="408" y="300"/>
                  </a:cubicBezTo>
                  <a:cubicBezTo>
                    <a:pt x="406" y="301"/>
                    <a:pt x="403" y="299"/>
                    <a:pt x="401" y="300"/>
                  </a:cubicBezTo>
                  <a:cubicBezTo>
                    <a:pt x="400" y="300"/>
                    <a:pt x="399" y="302"/>
                    <a:pt x="398" y="302"/>
                  </a:cubicBezTo>
                  <a:cubicBezTo>
                    <a:pt x="397" y="303"/>
                    <a:pt x="395" y="305"/>
                    <a:pt x="394" y="306"/>
                  </a:cubicBezTo>
                  <a:cubicBezTo>
                    <a:pt x="393" y="307"/>
                    <a:pt x="390" y="307"/>
                    <a:pt x="388" y="306"/>
                  </a:cubicBezTo>
                  <a:cubicBezTo>
                    <a:pt x="387" y="305"/>
                    <a:pt x="387" y="301"/>
                    <a:pt x="386" y="300"/>
                  </a:cubicBezTo>
                  <a:cubicBezTo>
                    <a:pt x="385" y="299"/>
                    <a:pt x="380" y="299"/>
                    <a:pt x="378" y="299"/>
                  </a:cubicBezTo>
                  <a:cubicBezTo>
                    <a:pt x="376" y="299"/>
                    <a:pt x="370" y="300"/>
                    <a:pt x="367" y="301"/>
                  </a:cubicBezTo>
                  <a:cubicBezTo>
                    <a:pt x="364" y="302"/>
                    <a:pt x="359" y="305"/>
                    <a:pt x="357" y="307"/>
                  </a:cubicBezTo>
                  <a:cubicBezTo>
                    <a:pt x="353" y="309"/>
                    <a:pt x="348" y="316"/>
                    <a:pt x="346" y="320"/>
                  </a:cubicBezTo>
                  <a:cubicBezTo>
                    <a:pt x="345" y="321"/>
                    <a:pt x="344" y="322"/>
                    <a:pt x="343" y="324"/>
                  </a:cubicBezTo>
                  <a:cubicBezTo>
                    <a:pt x="342" y="322"/>
                    <a:pt x="340" y="320"/>
                    <a:pt x="339" y="319"/>
                  </a:cubicBezTo>
                  <a:cubicBezTo>
                    <a:pt x="338" y="317"/>
                    <a:pt x="334" y="312"/>
                    <a:pt x="332" y="311"/>
                  </a:cubicBezTo>
                  <a:cubicBezTo>
                    <a:pt x="330" y="311"/>
                    <a:pt x="326" y="312"/>
                    <a:pt x="324" y="311"/>
                  </a:cubicBezTo>
                  <a:cubicBezTo>
                    <a:pt x="322" y="310"/>
                    <a:pt x="318" y="306"/>
                    <a:pt x="317" y="304"/>
                  </a:cubicBezTo>
                  <a:cubicBezTo>
                    <a:pt x="316" y="303"/>
                    <a:pt x="315" y="299"/>
                    <a:pt x="315" y="298"/>
                  </a:cubicBezTo>
                  <a:cubicBezTo>
                    <a:pt x="315" y="296"/>
                    <a:pt x="316" y="293"/>
                    <a:pt x="316" y="292"/>
                  </a:cubicBezTo>
                  <a:cubicBezTo>
                    <a:pt x="317" y="291"/>
                    <a:pt x="317" y="288"/>
                    <a:pt x="316" y="287"/>
                  </a:cubicBezTo>
                  <a:cubicBezTo>
                    <a:pt x="316" y="286"/>
                    <a:pt x="313" y="285"/>
                    <a:pt x="312" y="284"/>
                  </a:cubicBezTo>
                  <a:cubicBezTo>
                    <a:pt x="311" y="282"/>
                    <a:pt x="310" y="279"/>
                    <a:pt x="310" y="277"/>
                  </a:cubicBezTo>
                  <a:cubicBezTo>
                    <a:pt x="311" y="275"/>
                    <a:pt x="312" y="273"/>
                    <a:pt x="313" y="271"/>
                  </a:cubicBezTo>
                  <a:cubicBezTo>
                    <a:pt x="313" y="269"/>
                    <a:pt x="315" y="266"/>
                    <a:pt x="314" y="264"/>
                  </a:cubicBezTo>
                  <a:cubicBezTo>
                    <a:pt x="314" y="262"/>
                    <a:pt x="311" y="259"/>
                    <a:pt x="309" y="258"/>
                  </a:cubicBezTo>
                  <a:cubicBezTo>
                    <a:pt x="308" y="257"/>
                    <a:pt x="305" y="257"/>
                    <a:pt x="304" y="258"/>
                  </a:cubicBezTo>
                  <a:cubicBezTo>
                    <a:pt x="302" y="259"/>
                    <a:pt x="301" y="264"/>
                    <a:pt x="299" y="265"/>
                  </a:cubicBezTo>
                  <a:cubicBezTo>
                    <a:pt x="297" y="266"/>
                    <a:pt x="293" y="266"/>
                    <a:pt x="291" y="265"/>
                  </a:cubicBezTo>
                  <a:cubicBezTo>
                    <a:pt x="289" y="264"/>
                    <a:pt x="288" y="259"/>
                    <a:pt x="286" y="258"/>
                  </a:cubicBezTo>
                  <a:cubicBezTo>
                    <a:pt x="285" y="257"/>
                    <a:pt x="283" y="258"/>
                    <a:pt x="281" y="258"/>
                  </a:cubicBezTo>
                  <a:cubicBezTo>
                    <a:pt x="280" y="258"/>
                    <a:pt x="278" y="261"/>
                    <a:pt x="277" y="262"/>
                  </a:cubicBezTo>
                  <a:cubicBezTo>
                    <a:pt x="276" y="263"/>
                    <a:pt x="276" y="267"/>
                    <a:pt x="275" y="268"/>
                  </a:cubicBezTo>
                  <a:cubicBezTo>
                    <a:pt x="275" y="270"/>
                    <a:pt x="273" y="273"/>
                    <a:pt x="271" y="273"/>
                  </a:cubicBezTo>
                  <a:cubicBezTo>
                    <a:pt x="269" y="273"/>
                    <a:pt x="265" y="269"/>
                    <a:pt x="263" y="267"/>
                  </a:cubicBezTo>
                  <a:cubicBezTo>
                    <a:pt x="261" y="265"/>
                    <a:pt x="259" y="260"/>
                    <a:pt x="256" y="258"/>
                  </a:cubicBezTo>
                  <a:cubicBezTo>
                    <a:pt x="254" y="256"/>
                    <a:pt x="248" y="254"/>
                    <a:pt x="246" y="253"/>
                  </a:cubicBezTo>
                  <a:cubicBezTo>
                    <a:pt x="243" y="252"/>
                    <a:pt x="236" y="251"/>
                    <a:pt x="234" y="249"/>
                  </a:cubicBezTo>
                  <a:cubicBezTo>
                    <a:pt x="232" y="248"/>
                    <a:pt x="228" y="246"/>
                    <a:pt x="227" y="244"/>
                  </a:cubicBezTo>
                  <a:cubicBezTo>
                    <a:pt x="226" y="241"/>
                    <a:pt x="228" y="235"/>
                    <a:pt x="227" y="232"/>
                  </a:cubicBezTo>
                  <a:cubicBezTo>
                    <a:pt x="227" y="230"/>
                    <a:pt x="227" y="227"/>
                    <a:pt x="226" y="226"/>
                  </a:cubicBezTo>
                  <a:cubicBezTo>
                    <a:pt x="224" y="224"/>
                    <a:pt x="221" y="221"/>
                    <a:pt x="219" y="221"/>
                  </a:cubicBezTo>
                  <a:cubicBezTo>
                    <a:pt x="217" y="221"/>
                    <a:pt x="214" y="223"/>
                    <a:pt x="213" y="224"/>
                  </a:cubicBezTo>
                  <a:cubicBezTo>
                    <a:pt x="212" y="226"/>
                    <a:pt x="214" y="230"/>
                    <a:pt x="213" y="232"/>
                  </a:cubicBezTo>
                  <a:cubicBezTo>
                    <a:pt x="212" y="233"/>
                    <a:pt x="208" y="233"/>
                    <a:pt x="207" y="233"/>
                  </a:cubicBezTo>
                  <a:cubicBezTo>
                    <a:pt x="205" y="232"/>
                    <a:pt x="205" y="227"/>
                    <a:pt x="204" y="226"/>
                  </a:cubicBezTo>
                  <a:cubicBezTo>
                    <a:pt x="202" y="224"/>
                    <a:pt x="198" y="223"/>
                    <a:pt x="196" y="222"/>
                  </a:cubicBezTo>
                  <a:cubicBezTo>
                    <a:pt x="194" y="222"/>
                    <a:pt x="190" y="222"/>
                    <a:pt x="189" y="221"/>
                  </a:cubicBezTo>
                  <a:cubicBezTo>
                    <a:pt x="188" y="220"/>
                    <a:pt x="186" y="216"/>
                    <a:pt x="186" y="215"/>
                  </a:cubicBezTo>
                  <a:cubicBezTo>
                    <a:pt x="187" y="213"/>
                    <a:pt x="190" y="212"/>
                    <a:pt x="191" y="211"/>
                  </a:cubicBezTo>
                  <a:cubicBezTo>
                    <a:pt x="192" y="209"/>
                    <a:pt x="193" y="206"/>
                    <a:pt x="193" y="204"/>
                  </a:cubicBezTo>
                  <a:cubicBezTo>
                    <a:pt x="193" y="202"/>
                    <a:pt x="193" y="198"/>
                    <a:pt x="193" y="196"/>
                  </a:cubicBezTo>
                  <a:cubicBezTo>
                    <a:pt x="192" y="194"/>
                    <a:pt x="189" y="190"/>
                    <a:pt x="187" y="188"/>
                  </a:cubicBezTo>
                  <a:cubicBezTo>
                    <a:pt x="184" y="186"/>
                    <a:pt x="179" y="183"/>
                    <a:pt x="176" y="182"/>
                  </a:cubicBezTo>
                  <a:cubicBezTo>
                    <a:pt x="173" y="181"/>
                    <a:pt x="168" y="180"/>
                    <a:pt x="166" y="180"/>
                  </a:cubicBezTo>
                  <a:cubicBezTo>
                    <a:pt x="164" y="181"/>
                    <a:pt x="161" y="182"/>
                    <a:pt x="160" y="183"/>
                  </a:cubicBezTo>
                  <a:cubicBezTo>
                    <a:pt x="159" y="184"/>
                    <a:pt x="159" y="187"/>
                    <a:pt x="158" y="189"/>
                  </a:cubicBezTo>
                  <a:cubicBezTo>
                    <a:pt x="157" y="190"/>
                    <a:pt x="152" y="193"/>
                    <a:pt x="151" y="195"/>
                  </a:cubicBezTo>
                  <a:cubicBezTo>
                    <a:pt x="150" y="196"/>
                    <a:pt x="151" y="198"/>
                    <a:pt x="150" y="199"/>
                  </a:cubicBezTo>
                  <a:cubicBezTo>
                    <a:pt x="149" y="200"/>
                    <a:pt x="146" y="201"/>
                    <a:pt x="145" y="201"/>
                  </a:cubicBezTo>
                  <a:cubicBezTo>
                    <a:pt x="143" y="200"/>
                    <a:pt x="144" y="196"/>
                    <a:pt x="143" y="195"/>
                  </a:cubicBezTo>
                  <a:cubicBezTo>
                    <a:pt x="142" y="193"/>
                    <a:pt x="139" y="191"/>
                    <a:pt x="137" y="191"/>
                  </a:cubicBezTo>
                  <a:cubicBezTo>
                    <a:pt x="135" y="191"/>
                    <a:pt x="131" y="194"/>
                    <a:pt x="130" y="196"/>
                  </a:cubicBezTo>
                  <a:cubicBezTo>
                    <a:pt x="128" y="197"/>
                    <a:pt x="124" y="200"/>
                    <a:pt x="121" y="201"/>
                  </a:cubicBezTo>
                  <a:cubicBezTo>
                    <a:pt x="120" y="202"/>
                    <a:pt x="118" y="202"/>
                    <a:pt x="116" y="202"/>
                  </a:cubicBezTo>
                  <a:cubicBezTo>
                    <a:pt x="114" y="202"/>
                    <a:pt x="113" y="202"/>
                    <a:pt x="112" y="202"/>
                  </a:cubicBezTo>
                  <a:cubicBezTo>
                    <a:pt x="110" y="201"/>
                    <a:pt x="106" y="199"/>
                    <a:pt x="104" y="198"/>
                  </a:cubicBezTo>
                  <a:cubicBezTo>
                    <a:pt x="101" y="197"/>
                    <a:pt x="97" y="192"/>
                    <a:pt x="93" y="192"/>
                  </a:cubicBezTo>
                  <a:cubicBezTo>
                    <a:pt x="92" y="192"/>
                    <a:pt x="89" y="194"/>
                    <a:pt x="87" y="195"/>
                  </a:cubicBezTo>
                  <a:cubicBezTo>
                    <a:pt x="85" y="195"/>
                    <a:pt x="81" y="198"/>
                    <a:pt x="79" y="198"/>
                  </a:cubicBezTo>
                  <a:cubicBezTo>
                    <a:pt x="76" y="198"/>
                    <a:pt x="70" y="196"/>
                    <a:pt x="68" y="195"/>
                  </a:cubicBezTo>
                  <a:cubicBezTo>
                    <a:pt x="66" y="193"/>
                    <a:pt x="66" y="187"/>
                    <a:pt x="64" y="184"/>
                  </a:cubicBezTo>
                  <a:cubicBezTo>
                    <a:pt x="63" y="183"/>
                    <a:pt x="60" y="180"/>
                    <a:pt x="60" y="179"/>
                  </a:cubicBezTo>
                  <a:cubicBezTo>
                    <a:pt x="59" y="176"/>
                    <a:pt x="61" y="170"/>
                    <a:pt x="61" y="167"/>
                  </a:cubicBezTo>
                  <a:cubicBezTo>
                    <a:pt x="60" y="164"/>
                    <a:pt x="59" y="159"/>
                    <a:pt x="57" y="157"/>
                  </a:cubicBezTo>
                  <a:cubicBezTo>
                    <a:pt x="55" y="156"/>
                    <a:pt x="51" y="158"/>
                    <a:pt x="49" y="157"/>
                  </a:cubicBezTo>
                  <a:cubicBezTo>
                    <a:pt x="46" y="157"/>
                    <a:pt x="41" y="155"/>
                    <a:pt x="39" y="154"/>
                  </a:cubicBezTo>
                  <a:cubicBezTo>
                    <a:pt x="38" y="153"/>
                    <a:pt x="35" y="151"/>
                    <a:pt x="34" y="150"/>
                  </a:cubicBezTo>
                  <a:cubicBezTo>
                    <a:pt x="32" y="147"/>
                    <a:pt x="31" y="140"/>
                    <a:pt x="32" y="137"/>
                  </a:cubicBezTo>
                  <a:cubicBezTo>
                    <a:pt x="33" y="136"/>
                    <a:pt x="38" y="137"/>
                    <a:pt x="39" y="135"/>
                  </a:cubicBezTo>
                  <a:cubicBezTo>
                    <a:pt x="40" y="133"/>
                    <a:pt x="36" y="127"/>
                    <a:pt x="35" y="125"/>
                  </a:cubicBezTo>
                  <a:cubicBezTo>
                    <a:pt x="33" y="123"/>
                    <a:pt x="28" y="121"/>
                    <a:pt x="26" y="120"/>
                  </a:cubicBezTo>
                  <a:cubicBezTo>
                    <a:pt x="24" y="119"/>
                    <a:pt x="19" y="120"/>
                    <a:pt x="17" y="118"/>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solidFill>
                  <a:schemeClr val="tx1">
                    <a:lumMod val="75000"/>
                    <a:lumOff val="25000"/>
                  </a:schemeClr>
                </a:solidFill>
              </a:endParaRPr>
            </a:p>
          </p:txBody>
        </p:sp>
        <p:sp>
          <p:nvSpPr>
            <p:cNvPr id="50" name="Freeform 50"/>
            <p:cNvSpPr>
              <a:spLocks/>
            </p:cNvSpPr>
            <p:nvPr/>
          </p:nvSpPr>
          <p:spPr bwMode="auto">
            <a:xfrm>
              <a:off x="7681913" y="3509963"/>
              <a:ext cx="458787" cy="873125"/>
            </a:xfrm>
            <a:custGeom>
              <a:avLst/>
              <a:gdLst/>
              <a:ahLst/>
              <a:cxnLst>
                <a:cxn ang="0">
                  <a:pos x="252" y="238"/>
                </a:cxn>
                <a:cxn ang="0">
                  <a:pos x="247" y="253"/>
                </a:cxn>
                <a:cxn ang="0">
                  <a:pos x="240" y="261"/>
                </a:cxn>
                <a:cxn ang="0">
                  <a:pos x="231" y="258"/>
                </a:cxn>
                <a:cxn ang="0">
                  <a:pos x="224" y="256"/>
                </a:cxn>
                <a:cxn ang="0">
                  <a:pos x="205" y="257"/>
                </a:cxn>
                <a:cxn ang="0">
                  <a:pos x="154" y="292"/>
                </a:cxn>
                <a:cxn ang="0">
                  <a:pos x="149" y="312"/>
                </a:cxn>
                <a:cxn ang="0">
                  <a:pos x="158" y="349"/>
                </a:cxn>
                <a:cxn ang="0">
                  <a:pos x="156" y="377"/>
                </a:cxn>
                <a:cxn ang="0">
                  <a:pos x="125" y="398"/>
                </a:cxn>
                <a:cxn ang="0">
                  <a:pos x="96" y="459"/>
                </a:cxn>
                <a:cxn ang="0">
                  <a:pos x="61" y="487"/>
                </a:cxn>
                <a:cxn ang="0">
                  <a:pos x="17" y="484"/>
                </a:cxn>
                <a:cxn ang="0">
                  <a:pos x="10" y="442"/>
                </a:cxn>
                <a:cxn ang="0">
                  <a:pos x="16" y="418"/>
                </a:cxn>
                <a:cxn ang="0">
                  <a:pos x="39" y="389"/>
                </a:cxn>
                <a:cxn ang="0">
                  <a:pos x="46" y="352"/>
                </a:cxn>
                <a:cxn ang="0">
                  <a:pos x="32" y="331"/>
                </a:cxn>
                <a:cxn ang="0">
                  <a:pos x="59" y="311"/>
                </a:cxn>
                <a:cxn ang="0">
                  <a:pos x="89" y="299"/>
                </a:cxn>
                <a:cxn ang="0">
                  <a:pos x="83" y="262"/>
                </a:cxn>
                <a:cxn ang="0">
                  <a:pos x="67" y="234"/>
                </a:cxn>
                <a:cxn ang="0">
                  <a:pos x="58" y="188"/>
                </a:cxn>
                <a:cxn ang="0">
                  <a:pos x="36" y="145"/>
                </a:cxn>
                <a:cxn ang="0">
                  <a:pos x="14" y="112"/>
                </a:cxn>
                <a:cxn ang="0">
                  <a:pos x="6" y="86"/>
                </a:cxn>
                <a:cxn ang="0">
                  <a:pos x="2" y="69"/>
                </a:cxn>
                <a:cxn ang="0">
                  <a:pos x="10" y="50"/>
                </a:cxn>
                <a:cxn ang="0">
                  <a:pos x="24" y="41"/>
                </a:cxn>
                <a:cxn ang="0">
                  <a:pos x="46" y="34"/>
                </a:cxn>
                <a:cxn ang="0">
                  <a:pos x="54" y="57"/>
                </a:cxn>
                <a:cxn ang="0">
                  <a:pos x="81" y="46"/>
                </a:cxn>
                <a:cxn ang="0">
                  <a:pos x="104" y="45"/>
                </a:cxn>
                <a:cxn ang="0">
                  <a:pos x="109" y="23"/>
                </a:cxn>
                <a:cxn ang="0">
                  <a:pos x="121" y="2"/>
                </a:cxn>
                <a:cxn ang="0">
                  <a:pos x="139" y="5"/>
                </a:cxn>
                <a:cxn ang="0">
                  <a:pos x="139" y="31"/>
                </a:cxn>
                <a:cxn ang="0">
                  <a:pos x="131" y="57"/>
                </a:cxn>
                <a:cxn ang="0">
                  <a:pos x="131" y="99"/>
                </a:cxn>
                <a:cxn ang="0">
                  <a:pos x="162" y="107"/>
                </a:cxn>
                <a:cxn ang="0">
                  <a:pos x="189" y="121"/>
                </a:cxn>
                <a:cxn ang="0">
                  <a:pos x="217" y="133"/>
                </a:cxn>
                <a:cxn ang="0">
                  <a:pos x="238" y="150"/>
                </a:cxn>
                <a:cxn ang="0">
                  <a:pos x="236" y="170"/>
                </a:cxn>
                <a:cxn ang="0">
                  <a:pos x="244" y="196"/>
                </a:cxn>
                <a:cxn ang="0">
                  <a:pos x="246" y="219"/>
                </a:cxn>
                <a:cxn ang="0">
                  <a:pos x="257" y="227"/>
                </a:cxn>
              </a:cxnLst>
              <a:rect l="0" t="0" r="r" b="b"/>
              <a:pathLst>
                <a:path w="259" h="494">
                  <a:moveTo>
                    <a:pt x="259" y="228"/>
                  </a:moveTo>
                  <a:cubicBezTo>
                    <a:pt x="259" y="229"/>
                    <a:pt x="259" y="231"/>
                    <a:pt x="258" y="232"/>
                  </a:cubicBezTo>
                  <a:cubicBezTo>
                    <a:pt x="258" y="232"/>
                    <a:pt x="256" y="232"/>
                    <a:pt x="255" y="233"/>
                  </a:cubicBezTo>
                  <a:cubicBezTo>
                    <a:pt x="254" y="234"/>
                    <a:pt x="252" y="236"/>
                    <a:pt x="252" y="238"/>
                  </a:cubicBezTo>
                  <a:cubicBezTo>
                    <a:pt x="252" y="239"/>
                    <a:pt x="252" y="242"/>
                    <a:pt x="252" y="243"/>
                  </a:cubicBezTo>
                  <a:cubicBezTo>
                    <a:pt x="252" y="244"/>
                    <a:pt x="255" y="246"/>
                    <a:pt x="254" y="248"/>
                  </a:cubicBezTo>
                  <a:cubicBezTo>
                    <a:pt x="254" y="249"/>
                    <a:pt x="251" y="248"/>
                    <a:pt x="250" y="249"/>
                  </a:cubicBezTo>
                  <a:cubicBezTo>
                    <a:pt x="249" y="250"/>
                    <a:pt x="247" y="252"/>
                    <a:pt x="247" y="253"/>
                  </a:cubicBezTo>
                  <a:cubicBezTo>
                    <a:pt x="246" y="254"/>
                    <a:pt x="246" y="257"/>
                    <a:pt x="246" y="257"/>
                  </a:cubicBezTo>
                  <a:cubicBezTo>
                    <a:pt x="245" y="258"/>
                    <a:pt x="244" y="259"/>
                    <a:pt x="244" y="259"/>
                  </a:cubicBezTo>
                  <a:cubicBezTo>
                    <a:pt x="243" y="260"/>
                    <a:pt x="243" y="262"/>
                    <a:pt x="242" y="262"/>
                  </a:cubicBezTo>
                  <a:cubicBezTo>
                    <a:pt x="242" y="262"/>
                    <a:pt x="240" y="262"/>
                    <a:pt x="240" y="261"/>
                  </a:cubicBezTo>
                  <a:cubicBezTo>
                    <a:pt x="240" y="261"/>
                    <a:pt x="241" y="259"/>
                    <a:pt x="240" y="259"/>
                  </a:cubicBezTo>
                  <a:cubicBezTo>
                    <a:pt x="239" y="258"/>
                    <a:pt x="237" y="259"/>
                    <a:pt x="236" y="259"/>
                  </a:cubicBezTo>
                  <a:cubicBezTo>
                    <a:pt x="235" y="258"/>
                    <a:pt x="234" y="258"/>
                    <a:pt x="233" y="258"/>
                  </a:cubicBezTo>
                  <a:cubicBezTo>
                    <a:pt x="233" y="258"/>
                    <a:pt x="231" y="258"/>
                    <a:pt x="231" y="258"/>
                  </a:cubicBezTo>
                  <a:cubicBezTo>
                    <a:pt x="230" y="259"/>
                    <a:pt x="231" y="260"/>
                    <a:pt x="231" y="261"/>
                  </a:cubicBezTo>
                  <a:cubicBezTo>
                    <a:pt x="231" y="262"/>
                    <a:pt x="230" y="263"/>
                    <a:pt x="229" y="263"/>
                  </a:cubicBezTo>
                  <a:cubicBezTo>
                    <a:pt x="228" y="263"/>
                    <a:pt x="226" y="260"/>
                    <a:pt x="225" y="259"/>
                  </a:cubicBezTo>
                  <a:cubicBezTo>
                    <a:pt x="225" y="258"/>
                    <a:pt x="225" y="256"/>
                    <a:pt x="224" y="256"/>
                  </a:cubicBezTo>
                  <a:cubicBezTo>
                    <a:pt x="224" y="255"/>
                    <a:pt x="223" y="254"/>
                    <a:pt x="222" y="254"/>
                  </a:cubicBezTo>
                  <a:cubicBezTo>
                    <a:pt x="221" y="254"/>
                    <a:pt x="219" y="255"/>
                    <a:pt x="218" y="256"/>
                  </a:cubicBezTo>
                  <a:cubicBezTo>
                    <a:pt x="216" y="256"/>
                    <a:pt x="212" y="256"/>
                    <a:pt x="210" y="256"/>
                  </a:cubicBezTo>
                  <a:cubicBezTo>
                    <a:pt x="209" y="256"/>
                    <a:pt x="206" y="257"/>
                    <a:pt x="205" y="257"/>
                  </a:cubicBezTo>
                  <a:cubicBezTo>
                    <a:pt x="200" y="259"/>
                    <a:pt x="189" y="262"/>
                    <a:pt x="185" y="264"/>
                  </a:cubicBezTo>
                  <a:cubicBezTo>
                    <a:pt x="180" y="267"/>
                    <a:pt x="171" y="273"/>
                    <a:pt x="167" y="277"/>
                  </a:cubicBezTo>
                  <a:cubicBezTo>
                    <a:pt x="164" y="279"/>
                    <a:pt x="160" y="284"/>
                    <a:pt x="158" y="286"/>
                  </a:cubicBezTo>
                  <a:cubicBezTo>
                    <a:pt x="157" y="288"/>
                    <a:pt x="155" y="291"/>
                    <a:pt x="154" y="292"/>
                  </a:cubicBezTo>
                  <a:cubicBezTo>
                    <a:pt x="154" y="294"/>
                    <a:pt x="154" y="298"/>
                    <a:pt x="153" y="299"/>
                  </a:cubicBezTo>
                  <a:cubicBezTo>
                    <a:pt x="153" y="300"/>
                    <a:pt x="151" y="303"/>
                    <a:pt x="151" y="304"/>
                  </a:cubicBezTo>
                  <a:cubicBezTo>
                    <a:pt x="151" y="305"/>
                    <a:pt x="151" y="307"/>
                    <a:pt x="151" y="308"/>
                  </a:cubicBezTo>
                  <a:cubicBezTo>
                    <a:pt x="150" y="309"/>
                    <a:pt x="149" y="311"/>
                    <a:pt x="149" y="312"/>
                  </a:cubicBezTo>
                  <a:cubicBezTo>
                    <a:pt x="150" y="314"/>
                    <a:pt x="153" y="317"/>
                    <a:pt x="153" y="319"/>
                  </a:cubicBezTo>
                  <a:cubicBezTo>
                    <a:pt x="154" y="322"/>
                    <a:pt x="153" y="329"/>
                    <a:pt x="154" y="332"/>
                  </a:cubicBezTo>
                  <a:cubicBezTo>
                    <a:pt x="154" y="334"/>
                    <a:pt x="156" y="338"/>
                    <a:pt x="156" y="340"/>
                  </a:cubicBezTo>
                  <a:cubicBezTo>
                    <a:pt x="157" y="343"/>
                    <a:pt x="158" y="347"/>
                    <a:pt x="158" y="349"/>
                  </a:cubicBezTo>
                  <a:cubicBezTo>
                    <a:pt x="158" y="350"/>
                    <a:pt x="159" y="353"/>
                    <a:pt x="159" y="354"/>
                  </a:cubicBezTo>
                  <a:cubicBezTo>
                    <a:pt x="159" y="357"/>
                    <a:pt x="161" y="361"/>
                    <a:pt x="161" y="363"/>
                  </a:cubicBezTo>
                  <a:cubicBezTo>
                    <a:pt x="162" y="365"/>
                    <a:pt x="162" y="368"/>
                    <a:pt x="161" y="370"/>
                  </a:cubicBezTo>
                  <a:cubicBezTo>
                    <a:pt x="161" y="372"/>
                    <a:pt x="158" y="375"/>
                    <a:pt x="156" y="377"/>
                  </a:cubicBezTo>
                  <a:cubicBezTo>
                    <a:pt x="154" y="379"/>
                    <a:pt x="150" y="382"/>
                    <a:pt x="149" y="383"/>
                  </a:cubicBezTo>
                  <a:cubicBezTo>
                    <a:pt x="147" y="385"/>
                    <a:pt x="144" y="389"/>
                    <a:pt x="142" y="391"/>
                  </a:cubicBezTo>
                  <a:cubicBezTo>
                    <a:pt x="140" y="393"/>
                    <a:pt x="135" y="395"/>
                    <a:pt x="132" y="396"/>
                  </a:cubicBezTo>
                  <a:cubicBezTo>
                    <a:pt x="130" y="397"/>
                    <a:pt x="126" y="397"/>
                    <a:pt x="125" y="398"/>
                  </a:cubicBezTo>
                  <a:cubicBezTo>
                    <a:pt x="123" y="399"/>
                    <a:pt x="120" y="403"/>
                    <a:pt x="119" y="404"/>
                  </a:cubicBezTo>
                  <a:cubicBezTo>
                    <a:pt x="115" y="409"/>
                    <a:pt x="110" y="419"/>
                    <a:pt x="107" y="424"/>
                  </a:cubicBezTo>
                  <a:cubicBezTo>
                    <a:pt x="104" y="428"/>
                    <a:pt x="96" y="434"/>
                    <a:pt x="95" y="439"/>
                  </a:cubicBezTo>
                  <a:cubicBezTo>
                    <a:pt x="93" y="444"/>
                    <a:pt x="97" y="454"/>
                    <a:pt x="96" y="459"/>
                  </a:cubicBezTo>
                  <a:cubicBezTo>
                    <a:pt x="96" y="462"/>
                    <a:pt x="93" y="469"/>
                    <a:pt x="92" y="472"/>
                  </a:cubicBezTo>
                  <a:cubicBezTo>
                    <a:pt x="90" y="475"/>
                    <a:pt x="88" y="481"/>
                    <a:pt x="86" y="483"/>
                  </a:cubicBezTo>
                  <a:cubicBezTo>
                    <a:pt x="84" y="485"/>
                    <a:pt x="78" y="489"/>
                    <a:pt x="75" y="489"/>
                  </a:cubicBezTo>
                  <a:cubicBezTo>
                    <a:pt x="72" y="490"/>
                    <a:pt x="65" y="487"/>
                    <a:pt x="61" y="487"/>
                  </a:cubicBezTo>
                  <a:cubicBezTo>
                    <a:pt x="59" y="487"/>
                    <a:pt x="53" y="488"/>
                    <a:pt x="51" y="489"/>
                  </a:cubicBezTo>
                  <a:cubicBezTo>
                    <a:pt x="47" y="490"/>
                    <a:pt x="40" y="494"/>
                    <a:pt x="36" y="494"/>
                  </a:cubicBezTo>
                  <a:cubicBezTo>
                    <a:pt x="34" y="494"/>
                    <a:pt x="30" y="491"/>
                    <a:pt x="28" y="491"/>
                  </a:cubicBezTo>
                  <a:cubicBezTo>
                    <a:pt x="25" y="489"/>
                    <a:pt x="19" y="486"/>
                    <a:pt x="17" y="484"/>
                  </a:cubicBezTo>
                  <a:cubicBezTo>
                    <a:pt x="15" y="482"/>
                    <a:pt x="11" y="477"/>
                    <a:pt x="10" y="474"/>
                  </a:cubicBezTo>
                  <a:cubicBezTo>
                    <a:pt x="10" y="472"/>
                    <a:pt x="10" y="466"/>
                    <a:pt x="10" y="464"/>
                  </a:cubicBezTo>
                  <a:cubicBezTo>
                    <a:pt x="9" y="461"/>
                    <a:pt x="9" y="455"/>
                    <a:pt x="9" y="453"/>
                  </a:cubicBezTo>
                  <a:cubicBezTo>
                    <a:pt x="9" y="450"/>
                    <a:pt x="10" y="445"/>
                    <a:pt x="10" y="442"/>
                  </a:cubicBezTo>
                  <a:cubicBezTo>
                    <a:pt x="10" y="439"/>
                    <a:pt x="7" y="434"/>
                    <a:pt x="6" y="432"/>
                  </a:cubicBezTo>
                  <a:cubicBezTo>
                    <a:pt x="6" y="431"/>
                    <a:pt x="6" y="428"/>
                    <a:pt x="6" y="427"/>
                  </a:cubicBezTo>
                  <a:cubicBezTo>
                    <a:pt x="7" y="426"/>
                    <a:pt x="10" y="426"/>
                    <a:pt x="11" y="425"/>
                  </a:cubicBezTo>
                  <a:cubicBezTo>
                    <a:pt x="13" y="424"/>
                    <a:pt x="15" y="419"/>
                    <a:pt x="16" y="418"/>
                  </a:cubicBezTo>
                  <a:cubicBezTo>
                    <a:pt x="18" y="417"/>
                    <a:pt x="23" y="418"/>
                    <a:pt x="25" y="417"/>
                  </a:cubicBezTo>
                  <a:cubicBezTo>
                    <a:pt x="28" y="416"/>
                    <a:pt x="32" y="412"/>
                    <a:pt x="33" y="410"/>
                  </a:cubicBezTo>
                  <a:cubicBezTo>
                    <a:pt x="35" y="407"/>
                    <a:pt x="35" y="399"/>
                    <a:pt x="36" y="396"/>
                  </a:cubicBezTo>
                  <a:cubicBezTo>
                    <a:pt x="36" y="394"/>
                    <a:pt x="38" y="391"/>
                    <a:pt x="39" y="389"/>
                  </a:cubicBezTo>
                  <a:cubicBezTo>
                    <a:pt x="40" y="386"/>
                    <a:pt x="44" y="381"/>
                    <a:pt x="44" y="378"/>
                  </a:cubicBezTo>
                  <a:cubicBezTo>
                    <a:pt x="44" y="377"/>
                    <a:pt x="42" y="374"/>
                    <a:pt x="42" y="373"/>
                  </a:cubicBezTo>
                  <a:cubicBezTo>
                    <a:pt x="42" y="370"/>
                    <a:pt x="47" y="366"/>
                    <a:pt x="47" y="363"/>
                  </a:cubicBezTo>
                  <a:cubicBezTo>
                    <a:pt x="48" y="360"/>
                    <a:pt x="48" y="354"/>
                    <a:pt x="46" y="352"/>
                  </a:cubicBezTo>
                  <a:cubicBezTo>
                    <a:pt x="45" y="349"/>
                    <a:pt x="39" y="348"/>
                    <a:pt x="37" y="346"/>
                  </a:cubicBezTo>
                  <a:cubicBezTo>
                    <a:pt x="36" y="345"/>
                    <a:pt x="35" y="342"/>
                    <a:pt x="33" y="342"/>
                  </a:cubicBezTo>
                  <a:cubicBezTo>
                    <a:pt x="32" y="341"/>
                    <a:pt x="29" y="341"/>
                    <a:pt x="28" y="340"/>
                  </a:cubicBezTo>
                  <a:cubicBezTo>
                    <a:pt x="27" y="338"/>
                    <a:pt x="30" y="333"/>
                    <a:pt x="32" y="331"/>
                  </a:cubicBezTo>
                  <a:cubicBezTo>
                    <a:pt x="33" y="328"/>
                    <a:pt x="38" y="324"/>
                    <a:pt x="40" y="323"/>
                  </a:cubicBezTo>
                  <a:cubicBezTo>
                    <a:pt x="41" y="322"/>
                    <a:pt x="44" y="322"/>
                    <a:pt x="45" y="321"/>
                  </a:cubicBezTo>
                  <a:cubicBezTo>
                    <a:pt x="47" y="320"/>
                    <a:pt x="49" y="315"/>
                    <a:pt x="51" y="314"/>
                  </a:cubicBezTo>
                  <a:cubicBezTo>
                    <a:pt x="53" y="313"/>
                    <a:pt x="57" y="311"/>
                    <a:pt x="59" y="311"/>
                  </a:cubicBezTo>
                  <a:cubicBezTo>
                    <a:pt x="61" y="310"/>
                    <a:pt x="65" y="309"/>
                    <a:pt x="67" y="309"/>
                  </a:cubicBezTo>
                  <a:cubicBezTo>
                    <a:pt x="69" y="309"/>
                    <a:pt x="74" y="311"/>
                    <a:pt x="76" y="311"/>
                  </a:cubicBezTo>
                  <a:cubicBezTo>
                    <a:pt x="78" y="311"/>
                    <a:pt x="81" y="309"/>
                    <a:pt x="82" y="308"/>
                  </a:cubicBezTo>
                  <a:cubicBezTo>
                    <a:pt x="84" y="306"/>
                    <a:pt x="88" y="302"/>
                    <a:pt x="89" y="299"/>
                  </a:cubicBezTo>
                  <a:cubicBezTo>
                    <a:pt x="91" y="296"/>
                    <a:pt x="93" y="289"/>
                    <a:pt x="93" y="285"/>
                  </a:cubicBezTo>
                  <a:cubicBezTo>
                    <a:pt x="93" y="281"/>
                    <a:pt x="94" y="274"/>
                    <a:pt x="93" y="270"/>
                  </a:cubicBezTo>
                  <a:cubicBezTo>
                    <a:pt x="92" y="269"/>
                    <a:pt x="90" y="265"/>
                    <a:pt x="88" y="264"/>
                  </a:cubicBezTo>
                  <a:cubicBezTo>
                    <a:pt x="87" y="263"/>
                    <a:pt x="84" y="263"/>
                    <a:pt x="83" y="262"/>
                  </a:cubicBezTo>
                  <a:cubicBezTo>
                    <a:pt x="81" y="260"/>
                    <a:pt x="80" y="255"/>
                    <a:pt x="78" y="253"/>
                  </a:cubicBezTo>
                  <a:cubicBezTo>
                    <a:pt x="77" y="251"/>
                    <a:pt x="74" y="250"/>
                    <a:pt x="72" y="248"/>
                  </a:cubicBezTo>
                  <a:cubicBezTo>
                    <a:pt x="71" y="247"/>
                    <a:pt x="69" y="243"/>
                    <a:pt x="68" y="241"/>
                  </a:cubicBezTo>
                  <a:cubicBezTo>
                    <a:pt x="67" y="239"/>
                    <a:pt x="67" y="236"/>
                    <a:pt x="67" y="234"/>
                  </a:cubicBezTo>
                  <a:cubicBezTo>
                    <a:pt x="66" y="232"/>
                    <a:pt x="64" y="229"/>
                    <a:pt x="64" y="227"/>
                  </a:cubicBezTo>
                  <a:cubicBezTo>
                    <a:pt x="63" y="224"/>
                    <a:pt x="64" y="218"/>
                    <a:pt x="63" y="214"/>
                  </a:cubicBezTo>
                  <a:cubicBezTo>
                    <a:pt x="63" y="211"/>
                    <a:pt x="60" y="204"/>
                    <a:pt x="60" y="201"/>
                  </a:cubicBezTo>
                  <a:cubicBezTo>
                    <a:pt x="59" y="197"/>
                    <a:pt x="59" y="191"/>
                    <a:pt x="58" y="188"/>
                  </a:cubicBezTo>
                  <a:cubicBezTo>
                    <a:pt x="57" y="185"/>
                    <a:pt x="54" y="180"/>
                    <a:pt x="53" y="177"/>
                  </a:cubicBezTo>
                  <a:cubicBezTo>
                    <a:pt x="52" y="174"/>
                    <a:pt x="52" y="167"/>
                    <a:pt x="50" y="164"/>
                  </a:cubicBezTo>
                  <a:cubicBezTo>
                    <a:pt x="48" y="161"/>
                    <a:pt x="41" y="157"/>
                    <a:pt x="39" y="154"/>
                  </a:cubicBezTo>
                  <a:cubicBezTo>
                    <a:pt x="38" y="152"/>
                    <a:pt x="38" y="147"/>
                    <a:pt x="36" y="145"/>
                  </a:cubicBezTo>
                  <a:cubicBezTo>
                    <a:pt x="35" y="142"/>
                    <a:pt x="30" y="139"/>
                    <a:pt x="28" y="138"/>
                  </a:cubicBezTo>
                  <a:cubicBezTo>
                    <a:pt x="26" y="137"/>
                    <a:pt x="23" y="136"/>
                    <a:pt x="23" y="135"/>
                  </a:cubicBezTo>
                  <a:cubicBezTo>
                    <a:pt x="21" y="133"/>
                    <a:pt x="21" y="128"/>
                    <a:pt x="20" y="126"/>
                  </a:cubicBezTo>
                  <a:cubicBezTo>
                    <a:pt x="18" y="122"/>
                    <a:pt x="16" y="115"/>
                    <a:pt x="14" y="112"/>
                  </a:cubicBezTo>
                  <a:cubicBezTo>
                    <a:pt x="13" y="110"/>
                    <a:pt x="9" y="106"/>
                    <a:pt x="8" y="104"/>
                  </a:cubicBezTo>
                  <a:cubicBezTo>
                    <a:pt x="8" y="101"/>
                    <a:pt x="9" y="96"/>
                    <a:pt x="8" y="94"/>
                  </a:cubicBezTo>
                  <a:cubicBezTo>
                    <a:pt x="8" y="93"/>
                    <a:pt x="6" y="91"/>
                    <a:pt x="6" y="90"/>
                  </a:cubicBezTo>
                  <a:cubicBezTo>
                    <a:pt x="6" y="89"/>
                    <a:pt x="6" y="87"/>
                    <a:pt x="6" y="86"/>
                  </a:cubicBezTo>
                  <a:cubicBezTo>
                    <a:pt x="5" y="86"/>
                    <a:pt x="4" y="84"/>
                    <a:pt x="3" y="83"/>
                  </a:cubicBezTo>
                  <a:cubicBezTo>
                    <a:pt x="3" y="83"/>
                    <a:pt x="3" y="81"/>
                    <a:pt x="2" y="80"/>
                  </a:cubicBezTo>
                  <a:cubicBezTo>
                    <a:pt x="2" y="79"/>
                    <a:pt x="0" y="76"/>
                    <a:pt x="0" y="75"/>
                  </a:cubicBezTo>
                  <a:cubicBezTo>
                    <a:pt x="0" y="73"/>
                    <a:pt x="2" y="71"/>
                    <a:pt x="2" y="69"/>
                  </a:cubicBezTo>
                  <a:cubicBezTo>
                    <a:pt x="2" y="67"/>
                    <a:pt x="1" y="63"/>
                    <a:pt x="0" y="61"/>
                  </a:cubicBezTo>
                  <a:cubicBezTo>
                    <a:pt x="1" y="59"/>
                    <a:pt x="4" y="58"/>
                    <a:pt x="5" y="57"/>
                  </a:cubicBezTo>
                  <a:cubicBezTo>
                    <a:pt x="6" y="57"/>
                    <a:pt x="9" y="57"/>
                    <a:pt x="10" y="56"/>
                  </a:cubicBezTo>
                  <a:cubicBezTo>
                    <a:pt x="10" y="55"/>
                    <a:pt x="10" y="52"/>
                    <a:pt x="10" y="50"/>
                  </a:cubicBezTo>
                  <a:cubicBezTo>
                    <a:pt x="10" y="49"/>
                    <a:pt x="7" y="47"/>
                    <a:pt x="7" y="45"/>
                  </a:cubicBezTo>
                  <a:cubicBezTo>
                    <a:pt x="7" y="44"/>
                    <a:pt x="10" y="41"/>
                    <a:pt x="12" y="40"/>
                  </a:cubicBezTo>
                  <a:cubicBezTo>
                    <a:pt x="14" y="39"/>
                    <a:pt x="18" y="38"/>
                    <a:pt x="20" y="39"/>
                  </a:cubicBezTo>
                  <a:cubicBezTo>
                    <a:pt x="21" y="39"/>
                    <a:pt x="23" y="41"/>
                    <a:pt x="24" y="41"/>
                  </a:cubicBezTo>
                  <a:cubicBezTo>
                    <a:pt x="25" y="41"/>
                    <a:pt x="29" y="41"/>
                    <a:pt x="31" y="40"/>
                  </a:cubicBezTo>
                  <a:cubicBezTo>
                    <a:pt x="32" y="40"/>
                    <a:pt x="33" y="37"/>
                    <a:pt x="34" y="37"/>
                  </a:cubicBezTo>
                  <a:cubicBezTo>
                    <a:pt x="35" y="36"/>
                    <a:pt x="38" y="34"/>
                    <a:pt x="40" y="34"/>
                  </a:cubicBezTo>
                  <a:cubicBezTo>
                    <a:pt x="41" y="33"/>
                    <a:pt x="45" y="33"/>
                    <a:pt x="46" y="34"/>
                  </a:cubicBezTo>
                  <a:cubicBezTo>
                    <a:pt x="47" y="35"/>
                    <a:pt x="47" y="38"/>
                    <a:pt x="47" y="39"/>
                  </a:cubicBezTo>
                  <a:cubicBezTo>
                    <a:pt x="48" y="41"/>
                    <a:pt x="50" y="44"/>
                    <a:pt x="50" y="45"/>
                  </a:cubicBezTo>
                  <a:cubicBezTo>
                    <a:pt x="50" y="47"/>
                    <a:pt x="48" y="51"/>
                    <a:pt x="48" y="52"/>
                  </a:cubicBezTo>
                  <a:cubicBezTo>
                    <a:pt x="49" y="54"/>
                    <a:pt x="52" y="57"/>
                    <a:pt x="54" y="57"/>
                  </a:cubicBezTo>
                  <a:cubicBezTo>
                    <a:pt x="56" y="58"/>
                    <a:pt x="61" y="58"/>
                    <a:pt x="62" y="57"/>
                  </a:cubicBezTo>
                  <a:cubicBezTo>
                    <a:pt x="64" y="56"/>
                    <a:pt x="64" y="52"/>
                    <a:pt x="65" y="51"/>
                  </a:cubicBezTo>
                  <a:cubicBezTo>
                    <a:pt x="66" y="50"/>
                    <a:pt x="69" y="50"/>
                    <a:pt x="71" y="50"/>
                  </a:cubicBezTo>
                  <a:cubicBezTo>
                    <a:pt x="73" y="49"/>
                    <a:pt x="78" y="46"/>
                    <a:pt x="81" y="46"/>
                  </a:cubicBezTo>
                  <a:cubicBezTo>
                    <a:pt x="83" y="46"/>
                    <a:pt x="87" y="46"/>
                    <a:pt x="88" y="47"/>
                  </a:cubicBezTo>
                  <a:cubicBezTo>
                    <a:pt x="90" y="48"/>
                    <a:pt x="92" y="52"/>
                    <a:pt x="94" y="53"/>
                  </a:cubicBezTo>
                  <a:cubicBezTo>
                    <a:pt x="96" y="54"/>
                    <a:pt x="99" y="54"/>
                    <a:pt x="101" y="53"/>
                  </a:cubicBezTo>
                  <a:cubicBezTo>
                    <a:pt x="102" y="52"/>
                    <a:pt x="105" y="48"/>
                    <a:pt x="104" y="45"/>
                  </a:cubicBezTo>
                  <a:cubicBezTo>
                    <a:pt x="104" y="44"/>
                    <a:pt x="101" y="42"/>
                    <a:pt x="101" y="40"/>
                  </a:cubicBezTo>
                  <a:cubicBezTo>
                    <a:pt x="100" y="38"/>
                    <a:pt x="100" y="35"/>
                    <a:pt x="101" y="33"/>
                  </a:cubicBezTo>
                  <a:cubicBezTo>
                    <a:pt x="101" y="31"/>
                    <a:pt x="103" y="27"/>
                    <a:pt x="105" y="26"/>
                  </a:cubicBezTo>
                  <a:cubicBezTo>
                    <a:pt x="105" y="25"/>
                    <a:pt x="108" y="24"/>
                    <a:pt x="109" y="23"/>
                  </a:cubicBezTo>
                  <a:cubicBezTo>
                    <a:pt x="109" y="21"/>
                    <a:pt x="109" y="17"/>
                    <a:pt x="110" y="16"/>
                  </a:cubicBezTo>
                  <a:cubicBezTo>
                    <a:pt x="110" y="15"/>
                    <a:pt x="112" y="13"/>
                    <a:pt x="112" y="12"/>
                  </a:cubicBezTo>
                  <a:cubicBezTo>
                    <a:pt x="113" y="11"/>
                    <a:pt x="114" y="7"/>
                    <a:pt x="115" y="6"/>
                  </a:cubicBezTo>
                  <a:cubicBezTo>
                    <a:pt x="116" y="5"/>
                    <a:pt x="119" y="2"/>
                    <a:pt x="121" y="2"/>
                  </a:cubicBezTo>
                  <a:cubicBezTo>
                    <a:pt x="122" y="1"/>
                    <a:pt x="126" y="2"/>
                    <a:pt x="128" y="2"/>
                  </a:cubicBezTo>
                  <a:cubicBezTo>
                    <a:pt x="129" y="2"/>
                    <a:pt x="133" y="0"/>
                    <a:pt x="134" y="0"/>
                  </a:cubicBezTo>
                  <a:cubicBezTo>
                    <a:pt x="136" y="0"/>
                    <a:pt x="138" y="1"/>
                    <a:pt x="140" y="2"/>
                  </a:cubicBezTo>
                  <a:cubicBezTo>
                    <a:pt x="140" y="3"/>
                    <a:pt x="139" y="4"/>
                    <a:pt x="139" y="5"/>
                  </a:cubicBezTo>
                  <a:cubicBezTo>
                    <a:pt x="138" y="6"/>
                    <a:pt x="135" y="9"/>
                    <a:pt x="135" y="10"/>
                  </a:cubicBezTo>
                  <a:cubicBezTo>
                    <a:pt x="134" y="13"/>
                    <a:pt x="135" y="18"/>
                    <a:pt x="135" y="20"/>
                  </a:cubicBezTo>
                  <a:cubicBezTo>
                    <a:pt x="136" y="22"/>
                    <a:pt x="138" y="24"/>
                    <a:pt x="138" y="26"/>
                  </a:cubicBezTo>
                  <a:cubicBezTo>
                    <a:pt x="139" y="27"/>
                    <a:pt x="139" y="30"/>
                    <a:pt x="139" y="31"/>
                  </a:cubicBezTo>
                  <a:cubicBezTo>
                    <a:pt x="140" y="32"/>
                    <a:pt x="142" y="33"/>
                    <a:pt x="142" y="34"/>
                  </a:cubicBezTo>
                  <a:cubicBezTo>
                    <a:pt x="142" y="36"/>
                    <a:pt x="139" y="38"/>
                    <a:pt x="138" y="39"/>
                  </a:cubicBezTo>
                  <a:cubicBezTo>
                    <a:pt x="137" y="41"/>
                    <a:pt x="137" y="47"/>
                    <a:pt x="136" y="49"/>
                  </a:cubicBezTo>
                  <a:cubicBezTo>
                    <a:pt x="135" y="51"/>
                    <a:pt x="132" y="55"/>
                    <a:pt x="131" y="57"/>
                  </a:cubicBezTo>
                  <a:cubicBezTo>
                    <a:pt x="129" y="59"/>
                    <a:pt x="124" y="62"/>
                    <a:pt x="123" y="65"/>
                  </a:cubicBezTo>
                  <a:cubicBezTo>
                    <a:pt x="122" y="68"/>
                    <a:pt x="122" y="75"/>
                    <a:pt x="122" y="78"/>
                  </a:cubicBezTo>
                  <a:cubicBezTo>
                    <a:pt x="123" y="82"/>
                    <a:pt x="130" y="86"/>
                    <a:pt x="131" y="89"/>
                  </a:cubicBezTo>
                  <a:cubicBezTo>
                    <a:pt x="131" y="92"/>
                    <a:pt x="130" y="97"/>
                    <a:pt x="131" y="99"/>
                  </a:cubicBezTo>
                  <a:cubicBezTo>
                    <a:pt x="132" y="100"/>
                    <a:pt x="135" y="101"/>
                    <a:pt x="136" y="102"/>
                  </a:cubicBezTo>
                  <a:cubicBezTo>
                    <a:pt x="139" y="104"/>
                    <a:pt x="143" y="109"/>
                    <a:pt x="146" y="110"/>
                  </a:cubicBezTo>
                  <a:cubicBezTo>
                    <a:pt x="149" y="110"/>
                    <a:pt x="155" y="110"/>
                    <a:pt x="157" y="109"/>
                  </a:cubicBezTo>
                  <a:cubicBezTo>
                    <a:pt x="159" y="109"/>
                    <a:pt x="161" y="108"/>
                    <a:pt x="162" y="107"/>
                  </a:cubicBezTo>
                  <a:cubicBezTo>
                    <a:pt x="163" y="107"/>
                    <a:pt x="165" y="108"/>
                    <a:pt x="166" y="108"/>
                  </a:cubicBezTo>
                  <a:cubicBezTo>
                    <a:pt x="168" y="108"/>
                    <a:pt x="171" y="107"/>
                    <a:pt x="173" y="107"/>
                  </a:cubicBezTo>
                  <a:cubicBezTo>
                    <a:pt x="175" y="107"/>
                    <a:pt x="179" y="110"/>
                    <a:pt x="181" y="111"/>
                  </a:cubicBezTo>
                  <a:cubicBezTo>
                    <a:pt x="184" y="113"/>
                    <a:pt x="187" y="119"/>
                    <a:pt x="189" y="121"/>
                  </a:cubicBezTo>
                  <a:cubicBezTo>
                    <a:pt x="192" y="123"/>
                    <a:pt x="198" y="126"/>
                    <a:pt x="201" y="127"/>
                  </a:cubicBezTo>
                  <a:cubicBezTo>
                    <a:pt x="203" y="128"/>
                    <a:pt x="207" y="129"/>
                    <a:pt x="209" y="130"/>
                  </a:cubicBezTo>
                  <a:cubicBezTo>
                    <a:pt x="210" y="131"/>
                    <a:pt x="212" y="132"/>
                    <a:pt x="212" y="133"/>
                  </a:cubicBezTo>
                  <a:cubicBezTo>
                    <a:pt x="213" y="133"/>
                    <a:pt x="216" y="133"/>
                    <a:pt x="217" y="133"/>
                  </a:cubicBezTo>
                  <a:cubicBezTo>
                    <a:pt x="218" y="134"/>
                    <a:pt x="221" y="137"/>
                    <a:pt x="222" y="138"/>
                  </a:cubicBezTo>
                  <a:cubicBezTo>
                    <a:pt x="223" y="140"/>
                    <a:pt x="225" y="144"/>
                    <a:pt x="227" y="145"/>
                  </a:cubicBezTo>
                  <a:cubicBezTo>
                    <a:pt x="228" y="146"/>
                    <a:pt x="232" y="148"/>
                    <a:pt x="234" y="149"/>
                  </a:cubicBezTo>
                  <a:cubicBezTo>
                    <a:pt x="235" y="149"/>
                    <a:pt x="237" y="149"/>
                    <a:pt x="238" y="150"/>
                  </a:cubicBezTo>
                  <a:cubicBezTo>
                    <a:pt x="239" y="150"/>
                    <a:pt x="241" y="150"/>
                    <a:pt x="241" y="150"/>
                  </a:cubicBezTo>
                  <a:cubicBezTo>
                    <a:pt x="242" y="151"/>
                    <a:pt x="241" y="153"/>
                    <a:pt x="240" y="154"/>
                  </a:cubicBezTo>
                  <a:cubicBezTo>
                    <a:pt x="240" y="156"/>
                    <a:pt x="238" y="160"/>
                    <a:pt x="237" y="162"/>
                  </a:cubicBezTo>
                  <a:cubicBezTo>
                    <a:pt x="237" y="164"/>
                    <a:pt x="236" y="168"/>
                    <a:pt x="236" y="170"/>
                  </a:cubicBezTo>
                  <a:cubicBezTo>
                    <a:pt x="236" y="173"/>
                    <a:pt x="236" y="178"/>
                    <a:pt x="237" y="180"/>
                  </a:cubicBezTo>
                  <a:cubicBezTo>
                    <a:pt x="238" y="182"/>
                    <a:pt x="240" y="186"/>
                    <a:pt x="241" y="187"/>
                  </a:cubicBezTo>
                  <a:cubicBezTo>
                    <a:pt x="242" y="188"/>
                    <a:pt x="244" y="188"/>
                    <a:pt x="245" y="189"/>
                  </a:cubicBezTo>
                  <a:cubicBezTo>
                    <a:pt x="246" y="191"/>
                    <a:pt x="245" y="194"/>
                    <a:pt x="244" y="196"/>
                  </a:cubicBezTo>
                  <a:cubicBezTo>
                    <a:pt x="244" y="197"/>
                    <a:pt x="242" y="200"/>
                    <a:pt x="242" y="202"/>
                  </a:cubicBezTo>
                  <a:cubicBezTo>
                    <a:pt x="241" y="203"/>
                    <a:pt x="241" y="205"/>
                    <a:pt x="241" y="207"/>
                  </a:cubicBezTo>
                  <a:cubicBezTo>
                    <a:pt x="241" y="208"/>
                    <a:pt x="240" y="212"/>
                    <a:pt x="241" y="214"/>
                  </a:cubicBezTo>
                  <a:cubicBezTo>
                    <a:pt x="242" y="216"/>
                    <a:pt x="246" y="217"/>
                    <a:pt x="246" y="219"/>
                  </a:cubicBezTo>
                  <a:cubicBezTo>
                    <a:pt x="247" y="220"/>
                    <a:pt x="246" y="223"/>
                    <a:pt x="247" y="225"/>
                  </a:cubicBezTo>
                  <a:cubicBezTo>
                    <a:pt x="248" y="226"/>
                    <a:pt x="251" y="227"/>
                    <a:pt x="252" y="228"/>
                  </a:cubicBezTo>
                  <a:cubicBezTo>
                    <a:pt x="253" y="228"/>
                    <a:pt x="254" y="230"/>
                    <a:pt x="254" y="230"/>
                  </a:cubicBezTo>
                  <a:cubicBezTo>
                    <a:pt x="255" y="230"/>
                    <a:pt x="256" y="227"/>
                    <a:pt x="257" y="227"/>
                  </a:cubicBezTo>
                  <a:cubicBezTo>
                    <a:pt x="257" y="227"/>
                    <a:pt x="259" y="228"/>
                    <a:pt x="259" y="22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1" name="Freeform 51"/>
            <p:cNvSpPr>
              <a:spLocks/>
            </p:cNvSpPr>
            <p:nvPr/>
          </p:nvSpPr>
          <p:spPr bwMode="auto">
            <a:xfrm>
              <a:off x="7539038" y="3135313"/>
              <a:ext cx="457200" cy="482600"/>
            </a:xfrm>
            <a:custGeom>
              <a:avLst/>
              <a:gdLst/>
              <a:ahLst/>
              <a:cxnLst>
                <a:cxn ang="0">
                  <a:pos x="252" y="155"/>
                </a:cxn>
                <a:cxn ang="0">
                  <a:pos x="241" y="177"/>
                </a:cxn>
                <a:cxn ang="0">
                  <a:pos x="236" y="192"/>
                </a:cxn>
                <a:cxn ang="0">
                  <a:pos x="222" y="212"/>
                </a:cxn>
                <a:cxn ang="0">
                  <a:pos x="209" y="214"/>
                </a:cxn>
                <a:cxn ang="0">
                  <a:pos x="193" y="224"/>
                </a:cxn>
                <a:cxn ang="0">
                  <a:pos x="186" y="238"/>
                </a:cxn>
                <a:cxn ang="0">
                  <a:pos x="185" y="257"/>
                </a:cxn>
                <a:cxn ang="0">
                  <a:pos x="169" y="259"/>
                </a:cxn>
                <a:cxn ang="0">
                  <a:pos x="146" y="263"/>
                </a:cxn>
                <a:cxn ang="0">
                  <a:pos x="129" y="264"/>
                </a:cxn>
                <a:cxn ang="0">
                  <a:pos x="127" y="246"/>
                </a:cxn>
                <a:cxn ang="0">
                  <a:pos x="112" y="252"/>
                </a:cxn>
                <a:cxn ang="0">
                  <a:pos x="93" y="252"/>
                </a:cxn>
                <a:cxn ang="0">
                  <a:pos x="91" y="268"/>
                </a:cxn>
                <a:cxn ang="0">
                  <a:pos x="80" y="273"/>
                </a:cxn>
                <a:cxn ang="0">
                  <a:pos x="66" y="254"/>
                </a:cxn>
                <a:cxn ang="0">
                  <a:pos x="58" y="239"/>
                </a:cxn>
                <a:cxn ang="0">
                  <a:pos x="69" y="226"/>
                </a:cxn>
                <a:cxn ang="0">
                  <a:pos x="78" y="210"/>
                </a:cxn>
                <a:cxn ang="0">
                  <a:pos x="87" y="194"/>
                </a:cxn>
                <a:cxn ang="0">
                  <a:pos x="79" y="182"/>
                </a:cxn>
                <a:cxn ang="0">
                  <a:pos x="67" y="172"/>
                </a:cxn>
                <a:cxn ang="0">
                  <a:pos x="46" y="159"/>
                </a:cxn>
                <a:cxn ang="0">
                  <a:pos x="39" y="142"/>
                </a:cxn>
                <a:cxn ang="0">
                  <a:pos x="25" y="127"/>
                </a:cxn>
                <a:cxn ang="0">
                  <a:pos x="26" y="115"/>
                </a:cxn>
                <a:cxn ang="0">
                  <a:pos x="16" y="101"/>
                </a:cxn>
                <a:cxn ang="0">
                  <a:pos x="2" y="81"/>
                </a:cxn>
                <a:cxn ang="0">
                  <a:pos x="11" y="64"/>
                </a:cxn>
                <a:cxn ang="0">
                  <a:pos x="26" y="62"/>
                </a:cxn>
                <a:cxn ang="0">
                  <a:pos x="35" y="43"/>
                </a:cxn>
                <a:cxn ang="0">
                  <a:pos x="31" y="22"/>
                </a:cxn>
                <a:cxn ang="0">
                  <a:pos x="52" y="11"/>
                </a:cxn>
                <a:cxn ang="0">
                  <a:pos x="65" y="19"/>
                </a:cxn>
                <a:cxn ang="0">
                  <a:pos x="75" y="3"/>
                </a:cxn>
                <a:cxn ang="0">
                  <a:pos x="102" y="8"/>
                </a:cxn>
                <a:cxn ang="0">
                  <a:pos x="106" y="31"/>
                </a:cxn>
                <a:cxn ang="0">
                  <a:pos x="111" y="42"/>
                </a:cxn>
                <a:cxn ang="0">
                  <a:pos x="128" y="52"/>
                </a:cxn>
                <a:cxn ang="0">
                  <a:pos x="141" y="46"/>
                </a:cxn>
                <a:cxn ang="0">
                  <a:pos x="149" y="69"/>
                </a:cxn>
                <a:cxn ang="0">
                  <a:pos x="178" y="87"/>
                </a:cxn>
                <a:cxn ang="0">
                  <a:pos x="192" y="82"/>
                </a:cxn>
                <a:cxn ang="0">
                  <a:pos x="206" y="85"/>
                </a:cxn>
                <a:cxn ang="0">
                  <a:pos x="224" y="78"/>
                </a:cxn>
                <a:cxn ang="0">
                  <a:pos x="225" y="97"/>
                </a:cxn>
                <a:cxn ang="0">
                  <a:pos x="231" y="112"/>
                </a:cxn>
                <a:cxn ang="0">
                  <a:pos x="239" y="131"/>
                </a:cxn>
              </a:cxnLst>
              <a:rect l="0" t="0" r="r" b="b"/>
              <a:pathLst>
                <a:path w="258" h="273">
                  <a:moveTo>
                    <a:pt x="254" y="139"/>
                  </a:moveTo>
                  <a:cubicBezTo>
                    <a:pt x="255" y="140"/>
                    <a:pt x="257" y="142"/>
                    <a:pt x="258" y="144"/>
                  </a:cubicBezTo>
                  <a:cubicBezTo>
                    <a:pt x="256" y="148"/>
                    <a:pt x="253" y="153"/>
                    <a:pt x="252" y="155"/>
                  </a:cubicBezTo>
                  <a:cubicBezTo>
                    <a:pt x="251" y="157"/>
                    <a:pt x="249" y="161"/>
                    <a:pt x="248" y="162"/>
                  </a:cubicBezTo>
                  <a:cubicBezTo>
                    <a:pt x="247" y="163"/>
                    <a:pt x="244" y="165"/>
                    <a:pt x="243" y="167"/>
                  </a:cubicBezTo>
                  <a:cubicBezTo>
                    <a:pt x="242" y="169"/>
                    <a:pt x="242" y="175"/>
                    <a:pt x="241" y="177"/>
                  </a:cubicBezTo>
                  <a:cubicBezTo>
                    <a:pt x="240" y="179"/>
                    <a:pt x="237" y="182"/>
                    <a:pt x="237" y="184"/>
                  </a:cubicBezTo>
                  <a:cubicBezTo>
                    <a:pt x="236" y="186"/>
                    <a:pt x="238" y="189"/>
                    <a:pt x="237" y="190"/>
                  </a:cubicBezTo>
                  <a:cubicBezTo>
                    <a:pt x="237" y="191"/>
                    <a:pt x="236" y="191"/>
                    <a:pt x="236" y="192"/>
                  </a:cubicBezTo>
                  <a:cubicBezTo>
                    <a:pt x="235" y="193"/>
                    <a:pt x="233" y="196"/>
                    <a:pt x="233" y="197"/>
                  </a:cubicBezTo>
                  <a:cubicBezTo>
                    <a:pt x="231" y="200"/>
                    <a:pt x="229" y="204"/>
                    <a:pt x="227" y="206"/>
                  </a:cubicBezTo>
                  <a:cubicBezTo>
                    <a:pt x="226" y="208"/>
                    <a:pt x="223" y="211"/>
                    <a:pt x="222" y="212"/>
                  </a:cubicBezTo>
                  <a:cubicBezTo>
                    <a:pt x="222" y="213"/>
                    <a:pt x="222" y="213"/>
                    <a:pt x="221" y="214"/>
                  </a:cubicBezTo>
                  <a:cubicBezTo>
                    <a:pt x="219" y="213"/>
                    <a:pt x="217" y="212"/>
                    <a:pt x="215" y="212"/>
                  </a:cubicBezTo>
                  <a:cubicBezTo>
                    <a:pt x="214" y="212"/>
                    <a:pt x="210" y="214"/>
                    <a:pt x="209" y="214"/>
                  </a:cubicBezTo>
                  <a:cubicBezTo>
                    <a:pt x="207" y="214"/>
                    <a:pt x="203" y="213"/>
                    <a:pt x="202" y="214"/>
                  </a:cubicBezTo>
                  <a:cubicBezTo>
                    <a:pt x="200" y="214"/>
                    <a:pt x="197" y="217"/>
                    <a:pt x="196" y="218"/>
                  </a:cubicBezTo>
                  <a:cubicBezTo>
                    <a:pt x="195" y="219"/>
                    <a:pt x="194" y="223"/>
                    <a:pt x="193" y="224"/>
                  </a:cubicBezTo>
                  <a:cubicBezTo>
                    <a:pt x="193" y="225"/>
                    <a:pt x="191" y="227"/>
                    <a:pt x="191" y="228"/>
                  </a:cubicBezTo>
                  <a:cubicBezTo>
                    <a:pt x="190" y="229"/>
                    <a:pt x="190" y="233"/>
                    <a:pt x="190" y="235"/>
                  </a:cubicBezTo>
                  <a:cubicBezTo>
                    <a:pt x="189" y="236"/>
                    <a:pt x="186" y="237"/>
                    <a:pt x="186" y="238"/>
                  </a:cubicBezTo>
                  <a:cubicBezTo>
                    <a:pt x="184" y="239"/>
                    <a:pt x="182" y="243"/>
                    <a:pt x="182" y="245"/>
                  </a:cubicBezTo>
                  <a:cubicBezTo>
                    <a:pt x="181" y="247"/>
                    <a:pt x="181" y="250"/>
                    <a:pt x="182" y="252"/>
                  </a:cubicBezTo>
                  <a:cubicBezTo>
                    <a:pt x="182" y="254"/>
                    <a:pt x="185" y="256"/>
                    <a:pt x="185" y="257"/>
                  </a:cubicBezTo>
                  <a:cubicBezTo>
                    <a:pt x="186" y="260"/>
                    <a:pt x="183" y="264"/>
                    <a:pt x="182" y="265"/>
                  </a:cubicBezTo>
                  <a:cubicBezTo>
                    <a:pt x="180" y="266"/>
                    <a:pt x="177" y="266"/>
                    <a:pt x="175" y="265"/>
                  </a:cubicBezTo>
                  <a:cubicBezTo>
                    <a:pt x="173" y="264"/>
                    <a:pt x="171" y="260"/>
                    <a:pt x="169" y="259"/>
                  </a:cubicBezTo>
                  <a:cubicBezTo>
                    <a:pt x="168" y="258"/>
                    <a:pt x="164" y="258"/>
                    <a:pt x="162" y="258"/>
                  </a:cubicBezTo>
                  <a:cubicBezTo>
                    <a:pt x="159" y="258"/>
                    <a:pt x="154" y="261"/>
                    <a:pt x="152" y="262"/>
                  </a:cubicBezTo>
                  <a:cubicBezTo>
                    <a:pt x="150" y="262"/>
                    <a:pt x="147" y="262"/>
                    <a:pt x="146" y="263"/>
                  </a:cubicBezTo>
                  <a:cubicBezTo>
                    <a:pt x="145" y="264"/>
                    <a:pt x="145" y="268"/>
                    <a:pt x="143" y="269"/>
                  </a:cubicBezTo>
                  <a:cubicBezTo>
                    <a:pt x="142" y="270"/>
                    <a:pt x="137" y="270"/>
                    <a:pt x="135" y="269"/>
                  </a:cubicBezTo>
                  <a:cubicBezTo>
                    <a:pt x="133" y="269"/>
                    <a:pt x="130" y="266"/>
                    <a:pt x="129" y="264"/>
                  </a:cubicBezTo>
                  <a:cubicBezTo>
                    <a:pt x="129" y="263"/>
                    <a:pt x="131" y="259"/>
                    <a:pt x="131" y="257"/>
                  </a:cubicBezTo>
                  <a:cubicBezTo>
                    <a:pt x="131" y="256"/>
                    <a:pt x="129" y="253"/>
                    <a:pt x="128" y="251"/>
                  </a:cubicBezTo>
                  <a:cubicBezTo>
                    <a:pt x="128" y="250"/>
                    <a:pt x="128" y="247"/>
                    <a:pt x="127" y="246"/>
                  </a:cubicBezTo>
                  <a:cubicBezTo>
                    <a:pt x="126" y="245"/>
                    <a:pt x="122" y="245"/>
                    <a:pt x="121" y="246"/>
                  </a:cubicBezTo>
                  <a:cubicBezTo>
                    <a:pt x="119" y="246"/>
                    <a:pt x="116" y="248"/>
                    <a:pt x="115" y="249"/>
                  </a:cubicBezTo>
                  <a:cubicBezTo>
                    <a:pt x="114" y="249"/>
                    <a:pt x="113" y="252"/>
                    <a:pt x="112" y="252"/>
                  </a:cubicBezTo>
                  <a:cubicBezTo>
                    <a:pt x="110" y="253"/>
                    <a:pt x="106" y="253"/>
                    <a:pt x="105" y="253"/>
                  </a:cubicBezTo>
                  <a:cubicBezTo>
                    <a:pt x="104" y="253"/>
                    <a:pt x="102" y="251"/>
                    <a:pt x="101" y="251"/>
                  </a:cubicBezTo>
                  <a:cubicBezTo>
                    <a:pt x="99" y="250"/>
                    <a:pt x="95" y="251"/>
                    <a:pt x="93" y="252"/>
                  </a:cubicBezTo>
                  <a:cubicBezTo>
                    <a:pt x="91" y="253"/>
                    <a:pt x="88" y="256"/>
                    <a:pt x="88" y="257"/>
                  </a:cubicBezTo>
                  <a:cubicBezTo>
                    <a:pt x="88" y="259"/>
                    <a:pt x="91" y="261"/>
                    <a:pt x="91" y="262"/>
                  </a:cubicBezTo>
                  <a:cubicBezTo>
                    <a:pt x="91" y="264"/>
                    <a:pt x="91" y="267"/>
                    <a:pt x="91" y="268"/>
                  </a:cubicBezTo>
                  <a:cubicBezTo>
                    <a:pt x="90" y="269"/>
                    <a:pt x="87" y="269"/>
                    <a:pt x="86" y="269"/>
                  </a:cubicBezTo>
                  <a:cubicBezTo>
                    <a:pt x="85" y="270"/>
                    <a:pt x="82" y="271"/>
                    <a:pt x="81" y="273"/>
                  </a:cubicBezTo>
                  <a:cubicBezTo>
                    <a:pt x="81" y="273"/>
                    <a:pt x="80" y="273"/>
                    <a:pt x="80" y="273"/>
                  </a:cubicBezTo>
                  <a:cubicBezTo>
                    <a:pt x="79" y="271"/>
                    <a:pt x="75" y="268"/>
                    <a:pt x="73" y="266"/>
                  </a:cubicBezTo>
                  <a:cubicBezTo>
                    <a:pt x="73" y="264"/>
                    <a:pt x="72" y="261"/>
                    <a:pt x="71" y="259"/>
                  </a:cubicBezTo>
                  <a:cubicBezTo>
                    <a:pt x="70" y="258"/>
                    <a:pt x="67" y="256"/>
                    <a:pt x="66" y="254"/>
                  </a:cubicBezTo>
                  <a:cubicBezTo>
                    <a:pt x="65" y="252"/>
                    <a:pt x="63" y="248"/>
                    <a:pt x="62" y="246"/>
                  </a:cubicBezTo>
                  <a:cubicBezTo>
                    <a:pt x="61" y="245"/>
                    <a:pt x="58" y="244"/>
                    <a:pt x="56" y="243"/>
                  </a:cubicBezTo>
                  <a:cubicBezTo>
                    <a:pt x="57" y="242"/>
                    <a:pt x="58" y="240"/>
                    <a:pt x="58" y="239"/>
                  </a:cubicBezTo>
                  <a:cubicBezTo>
                    <a:pt x="59" y="238"/>
                    <a:pt x="61" y="236"/>
                    <a:pt x="63" y="235"/>
                  </a:cubicBezTo>
                  <a:cubicBezTo>
                    <a:pt x="64" y="234"/>
                    <a:pt x="67" y="233"/>
                    <a:pt x="68" y="232"/>
                  </a:cubicBezTo>
                  <a:cubicBezTo>
                    <a:pt x="69" y="231"/>
                    <a:pt x="69" y="227"/>
                    <a:pt x="69" y="226"/>
                  </a:cubicBezTo>
                  <a:cubicBezTo>
                    <a:pt x="69" y="224"/>
                    <a:pt x="67" y="221"/>
                    <a:pt x="68" y="219"/>
                  </a:cubicBezTo>
                  <a:cubicBezTo>
                    <a:pt x="68" y="217"/>
                    <a:pt x="70" y="214"/>
                    <a:pt x="72" y="213"/>
                  </a:cubicBezTo>
                  <a:cubicBezTo>
                    <a:pt x="73" y="212"/>
                    <a:pt x="77" y="211"/>
                    <a:pt x="78" y="210"/>
                  </a:cubicBezTo>
                  <a:cubicBezTo>
                    <a:pt x="79" y="209"/>
                    <a:pt x="80" y="205"/>
                    <a:pt x="81" y="204"/>
                  </a:cubicBezTo>
                  <a:cubicBezTo>
                    <a:pt x="82" y="203"/>
                    <a:pt x="84" y="202"/>
                    <a:pt x="85" y="201"/>
                  </a:cubicBezTo>
                  <a:cubicBezTo>
                    <a:pt x="86" y="199"/>
                    <a:pt x="87" y="196"/>
                    <a:pt x="87" y="194"/>
                  </a:cubicBezTo>
                  <a:cubicBezTo>
                    <a:pt x="87" y="192"/>
                    <a:pt x="86" y="189"/>
                    <a:pt x="85" y="187"/>
                  </a:cubicBezTo>
                  <a:cubicBezTo>
                    <a:pt x="85" y="186"/>
                    <a:pt x="85" y="182"/>
                    <a:pt x="84" y="182"/>
                  </a:cubicBezTo>
                  <a:cubicBezTo>
                    <a:pt x="83" y="181"/>
                    <a:pt x="81" y="182"/>
                    <a:pt x="79" y="182"/>
                  </a:cubicBezTo>
                  <a:cubicBezTo>
                    <a:pt x="77" y="182"/>
                    <a:pt x="73" y="183"/>
                    <a:pt x="71" y="182"/>
                  </a:cubicBezTo>
                  <a:cubicBezTo>
                    <a:pt x="70" y="182"/>
                    <a:pt x="69" y="179"/>
                    <a:pt x="69" y="178"/>
                  </a:cubicBezTo>
                  <a:cubicBezTo>
                    <a:pt x="68" y="177"/>
                    <a:pt x="68" y="173"/>
                    <a:pt x="67" y="172"/>
                  </a:cubicBezTo>
                  <a:cubicBezTo>
                    <a:pt x="67" y="170"/>
                    <a:pt x="66" y="165"/>
                    <a:pt x="64" y="164"/>
                  </a:cubicBezTo>
                  <a:cubicBezTo>
                    <a:pt x="62" y="162"/>
                    <a:pt x="58" y="161"/>
                    <a:pt x="55" y="160"/>
                  </a:cubicBezTo>
                  <a:cubicBezTo>
                    <a:pt x="53" y="160"/>
                    <a:pt x="48" y="160"/>
                    <a:pt x="46" y="159"/>
                  </a:cubicBezTo>
                  <a:cubicBezTo>
                    <a:pt x="45" y="159"/>
                    <a:pt x="42" y="157"/>
                    <a:pt x="41" y="156"/>
                  </a:cubicBezTo>
                  <a:cubicBezTo>
                    <a:pt x="39" y="155"/>
                    <a:pt x="38" y="152"/>
                    <a:pt x="37" y="150"/>
                  </a:cubicBezTo>
                  <a:cubicBezTo>
                    <a:pt x="37" y="148"/>
                    <a:pt x="39" y="144"/>
                    <a:pt x="39" y="142"/>
                  </a:cubicBezTo>
                  <a:cubicBezTo>
                    <a:pt x="38" y="139"/>
                    <a:pt x="38" y="134"/>
                    <a:pt x="36" y="131"/>
                  </a:cubicBezTo>
                  <a:cubicBezTo>
                    <a:pt x="35" y="130"/>
                    <a:pt x="32" y="128"/>
                    <a:pt x="31" y="128"/>
                  </a:cubicBezTo>
                  <a:cubicBezTo>
                    <a:pt x="29" y="127"/>
                    <a:pt x="26" y="128"/>
                    <a:pt x="25" y="127"/>
                  </a:cubicBezTo>
                  <a:cubicBezTo>
                    <a:pt x="24" y="126"/>
                    <a:pt x="21" y="124"/>
                    <a:pt x="20" y="122"/>
                  </a:cubicBezTo>
                  <a:cubicBezTo>
                    <a:pt x="20" y="121"/>
                    <a:pt x="20" y="119"/>
                    <a:pt x="21" y="118"/>
                  </a:cubicBezTo>
                  <a:cubicBezTo>
                    <a:pt x="22" y="117"/>
                    <a:pt x="25" y="116"/>
                    <a:pt x="26" y="115"/>
                  </a:cubicBezTo>
                  <a:cubicBezTo>
                    <a:pt x="27" y="114"/>
                    <a:pt x="26" y="111"/>
                    <a:pt x="26" y="109"/>
                  </a:cubicBezTo>
                  <a:cubicBezTo>
                    <a:pt x="25" y="108"/>
                    <a:pt x="25" y="104"/>
                    <a:pt x="23" y="103"/>
                  </a:cubicBezTo>
                  <a:cubicBezTo>
                    <a:pt x="22" y="101"/>
                    <a:pt x="18" y="102"/>
                    <a:pt x="16" y="101"/>
                  </a:cubicBezTo>
                  <a:cubicBezTo>
                    <a:pt x="14" y="100"/>
                    <a:pt x="11" y="97"/>
                    <a:pt x="10" y="95"/>
                  </a:cubicBezTo>
                  <a:cubicBezTo>
                    <a:pt x="9" y="94"/>
                    <a:pt x="8" y="90"/>
                    <a:pt x="7" y="89"/>
                  </a:cubicBezTo>
                  <a:cubicBezTo>
                    <a:pt x="6" y="87"/>
                    <a:pt x="3" y="83"/>
                    <a:pt x="2" y="81"/>
                  </a:cubicBezTo>
                  <a:cubicBezTo>
                    <a:pt x="1" y="79"/>
                    <a:pt x="0" y="74"/>
                    <a:pt x="0" y="71"/>
                  </a:cubicBezTo>
                  <a:cubicBezTo>
                    <a:pt x="1" y="69"/>
                    <a:pt x="3" y="66"/>
                    <a:pt x="5" y="65"/>
                  </a:cubicBezTo>
                  <a:cubicBezTo>
                    <a:pt x="6" y="64"/>
                    <a:pt x="9" y="63"/>
                    <a:pt x="11" y="64"/>
                  </a:cubicBezTo>
                  <a:cubicBezTo>
                    <a:pt x="12" y="64"/>
                    <a:pt x="13" y="67"/>
                    <a:pt x="15" y="68"/>
                  </a:cubicBezTo>
                  <a:cubicBezTo>
                    <a:pt x="16" y="68"/>
                    <a:pt x="19" y="68"/>
                    <a:pt x="21" y="68"/>
                  </a:cubicBezTo>
                  <a:cubicBezTo>
                    <a:pt x="23" y="67"/>
                    <a:pt x="24" y="63"/>
                    <a:pt x="26" y="62"/>
                  </a:cubicBezTo>
                  <a:cubicBezTo>
                    <a:pt x="27" y="61"/>
                    <a:pt x="30" y="61"/>
                    <a:pt x="31" y="60"/>
                  </a:cubicBezTo>
                  <a:cubicBezTo>
                    <a:pt x="33" y="59"/>
                    <a:pt x="36" y="56"/>
                    <a:pt x="36" y="54"/>
                  </a:cubicBezTo>
                  <a:cubicBezTo>
                    <a:pt x="37" y="52"/>
                    <a:pt x="36" y="46"/>
                    <a:pt x="35" y="43"/>
                  </a:cubicBezTo>
                  <a:cubicBezTo>
                    <a:pt x="35" y="42"/>
                    <a:pt x="33" y="39"/>
                    <a:pt x="32" y="37"/>
                  </a:cubicBezTo>
                  <a:cubicBezTo>
                    <a:pt x="31" y="35"/>
                    <a:pt x="30" y="29"/>
                    <a:pt x="30" y="27"/>
                  </a:cubicBezTo>
                  <a:cubicBezTo>
                    <a:pt x="30" y="26"/>
                    <a:pt x="30" y="24"/>
                    <a:pt x="31" y="22"/>
                  </a:cubicBezTo>
                  <a:cubicBezTo>
                    <a:pt x="33" y="22"/>
                    <a:pt x="35" y="22"/>
                    <a:pt x="36" y="21"/>
                  </a:cubicBezTo>
                  <a:cubicBezTo>
                    <a:pt x="39" y="20"/>
                    <a:pt x="43" y="17"/>
                    <a:pt x="45" y="16"/>
                  </a:cubicBezTo>
                  <a:cubicBezTo>
                    <a:pt x="46" y="14"/>
                    <a:pt x="50" y="11"/>
                    <a:pt x="52" y="11"/>
                  </a:cubicBezTo>
                  <a:cubicBezTo>
                    <a:pt x="54" y="11"/>
                    <a:pt x="57" y="13"/>
                    <a:pt x="58" y="15"/>
                  </a:cubicBezTo>
                  <a:cubicBezTo>
                    <a:pt x="59" y="16"/>
                    <a:pt x="58" y="20"/>
                    <a:pt x="60" y="21"/>
                  </a:cubicBezTo>
                  <a:cubicBezTo>
                    <a:pt x="61" y="21"/>
                    <a:pt x="64" y="20"/>
                    <a:pt x="65" y="19"/>
                  </a:cubicBezTo>
                  <a:cubicBezTo>
                    <a:pt x="66" y="18"/>
                    <a:pt x="65" y="16"/>
                    <a:pt x="66" y="15"/>
                  </a:cubicBezTo>
                  <a:cubicBezTo>
                    <a:pt x="67" y="13"/>
                    <a:pt x="72" y="10"/>
                    <a:pt x="73" y="9"/>
                  </a:cubicBezTo>
                  <a:cubicBezTo>
                    <a:pt x="74" y="7"/>
                    <a:pt x="74" y="4"/>
                    <a:pt x="75" y="3"/>
                  </a:cubicBezTo>
                  <a:cubicBezTo>
                    <a:pt x="76" y="2"/>
                    <a:pt x="79" y="1"/>
                    <a:pt x="81" y="0"/>
                  </a:cubicBezTo>
                  <a:cubicBezTo>
                    <a:pt x="83" y="0"/>
                    <a:pt x="88" y="1"/>
                    <a:pt x="91" y="2"/>
                  </a:cubicBezTo>
                  <a:cubicBezTo>
                    <a:pt x="94" y="3"/>
                    <a:pt x="99" y="6"/>
                    <a:pt x="102" y="8"/>
                  </a:cubicBezTo>
                  <a:cubicBezTo>
                    <a:pt x="104" y="10"/>
                    <a:pt x="107" y="14"/>
                    <a:pt x="108" y="16"/>
                  </a:cubicBezTo>
                  <a:cubicBezTo>
                    <a:pt x="108" y="18"/>
                    <a:pt x="108" y="22"/>
                    <a:pt x="108" y="24"/>
                  </a:cubicBezTo>
                  <a:cubicBezTo>
                    <a:pt x="108" y="26"/>
                    <a:pt x="107" y="29"/>
                    <a:pt x="106" y="31"/>
                  </a:cubicBezTo>
                  <a:cubicBezTo>
                    <a:pt x="105" y="32"/>
                    <a:pt x="102" y="33"/>
                    <a:pt x="101" y="35"/>
                  </a:cubicBezTo>
                  <a:cubicBezTo>
                    <a:pt x="101" y="36"/>
                    <a:pt x="103" y="40"/>
                    <a:pt x="104" y="41"/>
                  </a:cubicBezTo>
                  <a:cubicBezTo>
                    <a:pt x="105" y="42"/>
                    <a:pt x="109" y="42"/>
                    <a:pt x="111" y="42"/>
                  </a:cubicBezTo>
                  <a:cubicBezTo>
                    <a:pt x="113" y="43"/>
                    <a:pt x="117" y="44"/>
                    <a:pt x="119" y="46"/>
                  </a:cubicBezTo>
                  <a:cubicBezTo>
                    <a:pt x="120" y="47"/>
                    <a:pt x="120" y="52"/>
                    <a:pt x="122" y="53"/>
                  </a:cubicBezTo>
                  <a:cubicBezTo>
                    <a:pt x="123" y="53"/>
                    <a:pt x="127" y="53"/>
                    <a:pt x="128" y="52"/>
                  </a:cubicBezTo>
                  <a:cubicBezTo>
                    <a:pt x="129" y="50"/>
                    <a:pt x="127" y="46"/>
                    <a:pt x="128" y="44"/>
                  </a:cubicBezTo>
                  <a:cubicBezTo>
                    <a:pt x="129" y="43"/>
                    <a:pt x="132" y="41"/>
                    <a:pt x="134" y="41"/>
                  </a:cubicBezTo>
                  <a:cubicBezTo>
                    <a:pt x="136" y="41"/>
                    <a:pt x="139" y="44"/>
                    <a:pt x="141" y="46"/>
                  </a:cubicBezTo>
                  <a:cubicBezTo>
                    <a:pt x="142" y="47"/>
                    <a:pt x="142" y="50"/>
                    <a:pt x="142" y="52"/>
                  </a:cubicBezTo>
                  <a:cubicBezTo>
                    <a:pt x="143" y="55"/>
                    <a:pt x="141" y="61"/>
                    <a:pt x="142" y="64"/>
                  </a:cubicBezTo>
                  <a:cubicBezTo>
                    <a:pt x="143" y="66"/>
                    <a:pt x="147" y="68"/>
                    <a:pt x="149" y="69"/>
                  </a:cubicBezTo>
                  <a:cubicBezTo>
                    <a:pt x="151" y="71"/>
                    <a:pt x="158" y="72"/>
                    <a:pt x="161" y="73"/>
                  </a:cubicBezTo>
                  <a:cubicBezTo>
                    <a:pt x="163" y="74"/>
                    <a:pt x="169" y="76"/>
                    <a:pt x="171" y="78"/>
                  </a:cubicBezTo>
                  <a:cubicBezTo>
                    <a:pt x="174" y="80"/>
                    <a:pt x="176" y="85"/>
                    <a:pt x="178" y="87"/>
                  </a:cubicBezTo>
                  <a:cubicBezTo>
                    <a:pt x="180" y="89"/>
                    <a:pt x="184" y="93"/>
                    <a:pt x="186" y="93"/>
                  </a:cubicBezTo>
                  <a:cubicBezTo>
                    <a:pt x="188" y="93"/>
                    <a:pt x="190" y="90"/>
                    <a:pt x="190" y="88"/>
                  </a:cubicBezTo>
                  <a:cubicBezTo>
                    <a:pt x="191" y="87"/>
                    <a:pt x="191" y="83"/>
                    <a:pt x="192" y="82"/>
                  </a:cubicBezTo>
                  <a:cubicBezTo>
                    <a:pt x="193" y="81"/>
                    <a:pt x="195" y="78"/>
                    <a:pt x="196" y="78"/>
                  </a:cubicBezTo>
                  <a:cubicBezTo>
                    <a:pt x="198" y="78"/>
                    <a:pt x="200" y="77"/>
                    <a:pt x="201" y="78"/>
                  </a:cubicBezTo>
                  <a:cubicBezTo>
                    <a:pt x="203" y="79"/>
                    <a:pt x="204" y="84"/>
                    <a:pt x="206" y="85"/>
                  </a:cubicBezTo>
                  <a:cubicBezTo>
                    <a:pt x="208" y="86"/>
                    <a:pt x="212" y="86"/>
                    <a:pt x="214" y="85"/>
                  </a:cubicBezTo>
                  <a:cubicBezTo>
                    <a:pt x="216" y="84"/>
                    <a:pt x="217" y="79"/>
                    <a:pt x="219" y="78"/>
                  </a:cubicBezTo>
                  <a:cubicBezTo>
                    <a:pt x="220" y="77"/>
                    <a:pt x="223" y="77"/>
                    <a:pt x="224" y="78"/>
                  </a:cubicBezTo>
                  <a:cubicBezTo>
                    <a:pt x="226" y="79"/>
                    <a:pt x="229" y="82"/>
                    <a:pt x="229" y="84"/>
                  </a:cubicBezTo>
                  <a:cubicBezTo>
                    <a:pt x="230" y="86"/>
                    <a:pt x="228" y="89"/>
                    <a:pt x="228" y="91"/>
                  </a:cubicBezTo>
                  <a:cubicBezTo>
                    <a:pt x="227" y="93"/>
                    <a:pt x="226" y="95"/>
                    <a:pt x="225" y="97"/>
                  </a:cubicBezTo>
                  <a:cubicBezTo>
                    <a:pt x="225" y="99"/>
                    <a:pt x="226" y="102"/>
                    <a:pt x="227" y="104"/>
                  </a:cubicBezTo>
                  <a:cubicBezTo>
                    <a:pt x="228" y="105"/>
                    <a:pt x="231" y="106"/>
                    <a:pt x="231" y="107"/>
                  </a:cubicBezTo>
                  <a:cubicBezTo>
                    <a:pt x="232" y="108"/>
                    <a:pt x="232" y="111"/>
                    <a:pt x="231" y="112"/>
                  </a:cubicBezTo>
                  <a:cubicBezTo>
                    <a:pt x="231" y="113"/>
                    <a:pt x="230" y="116"/>
                    <a:pt x="230" y="118"/>
                  </a:cubicBezTo>
                  <a:cubicBezTo>
                    <a:pt x="230" y="119"/>
                    <a:pt x="231" y="123"/>
                    <a:pt x="232" y="124"/>
                  </a:cubicBezTo>
                  <a:cubicBezTo>
                    <a:pt x="233" y="126"/>
                    <a:pt x="237" y="130"/>
                    <a:pt x="239" y="131"/>
                  </a:cubicBezTo>
                  <a:cubicBezTo>
                    <a:pt x="241" y="132"/>
                    <a:pt x="245" y="131"/>
                    <a:pt x="247" y="131"/>
                  </a:cubicBezTo>
                  <a:cubicBezTo>
                    <a:pt x="249" y="132"/>
                    <a:pt x="253" y="137"/>
                    <a:pt x="254" y="13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2" name="Freeform 52"/>
            <p:cNvSpPr>
              <a:spLocks/>
            </p:cNvSpPr>
            <p:nvPr/>
          </p:nvSpPr>
          <p:spPr bwMode="auto">
            <a:xfrm>
              <a:off x="7200900" y="3397250"/>
              <a:ext cx="26987" cy="14288"/>
            </a:xfrm>
            <a:custGeom>
              <a:avLst/>
              <a:gdLst/>
              <a:ahLst/>
              <a:cxnLst>
                <a:cxn ang="0">
                  <a:pos x="13" y="1"/>
                </a:cxn>
                <a:cxn ang="0">
                  <a:pos x="10" y="2"/>
                </a:cxn>
                <a:cxn ang="0">
                  <a:pos x="6" y="1"/>
                </a:cxn>
                <a:cxn ang="0">
                  <a:pos x="2" y="1"/>
                </a:cxn>
                <a:cxn ang="0">
                  <a:pos x="0" y="4"/>
                </a:cxn>
                <a:cxn ang="0">
                  <a:pos x="3" y="7"/>
                </a:cxn>
                <a:cxn ang="0">
                  <a:pos x="6" y="7"/>
                </a:cxn>
                <a:cxn ang="0">
                  <a:pos x="9" y="7"/>
                </a:cxn>
                <a:cxn ang="0">
                  <a:pos x="10" y="5"/>
                </a:cxn>
                <a:cxn ang="0">
                  <a:pos x="14" y="7"/>
                </a:cxn>
                <a:cxn ang="0">
                  <a:pos x="15" y="3"/>
                </a:cxn>
                <a:cxn ang="0">
                  <a:pos x="13" y="1"/>
                </a:cxn>
              </a:cxnLst>
              <a:rect l="0" t="0" r="r" b="b"/>
              <a:pathLst>
                <a:path w="15" h="8">
                  <a:moveTo>
                    <a:pt x="13" y="1"/>
                  </a:moveTo>
                  <a:cubicBezTo>
                    <a:pt x="12" y="0"/>
                    <a:pt x="11" y="2"/>
                    <a:pt x="10" y="2"/>
                  </a:cubicBezTo>
                  <a:cubicBezTo>
                    <a:pt x="9" y="2"/>
                    <a:pt x="7" y="1"/>
                    <a:pt x="6" y="1"/>
                  </a:cubicBezTo>
                  <a:cubicBezTo>
                    <a:pt x="5" y="1"/>
                    <a:pt x="3" y="1"/>
                    <a:pt x="2" y="1"/>
                  </a:cubicBezTo>
                  <a:cubicBezTo>
                    <a:pt x="2" y="2"/>
                    <a:pt x="1" y="3"/>
                    <a:pt x="0" y="4"/>
                  </a:cubicBezTo>
                  <a:cubicBezTo>
                    <a:pt x="0" y="5"/>
                    <a:pt x="2" y="7"/>
                    <a:pt x="3" y="7"/>
                  </a:cubicBezTo>
                  <a:cubicBezTo>
                    <a:pt x="3" y="8"/>
                    <a:pt x="5" y="7"/>
                    <a:pt x="6" y="7"/>
                  </a:cubicBezTo>
                  <a:cubicBezTo>
                    <a:pt x="7" y="7"/>
                    <a:pt x="8" y="7"/>
                    <a:pt x="9" y="7"/>
                  </a:cubicBezTo>
                  <a:cubicBezTo>
                    <a:pt x="9" y="7"/>
                    <a:pt x="10" y="6"/>
                    <a:pt x="10" y="5"/>
                  </a:cubicBezTo>
                  <a:cubicBezTo>
                    <a:pt x="11" y="5"/>
                    <a:pt x="13" y="8"/>
                    <a:pt x="14" y="7"/>
                  </a:cubicBezTo>
                  <a:cubicBezTo>
                    <a:pt x="15" y="7"/>
                    <a:pt x="15" y="4"/>
                    <a:pt x="15" y="3"/>
                  </a:cubicBezTo>
                  <a:cubicBezTo>
                    <a:pt x="15" y="3"/>
                    <a:pt x="14" y="1"/>
                    <a:pt x="13"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3" name="Freeform 53"/>
            <p:cNvSpPr>
              <a:spLocks/>
            </p:cNvSpPr>
            <p:nvPr/>
          </p:nvSpPr>
          <p:spPr bwMode="auto">
            <a:xfrm>
              <a:off x="7145338" y="3321050"/>
              <a:ext cx="9525" cy="14288"/>
            </a:xfrm>
            <a:custGeom>
              <a:avLst/>
              <a:gdLst/>
              <a:ahLst/>
              <a:cxnLst>
                <a:cxn ang="0">
                  <a:pos x="6" y="2"/>
                </a:cxn>
                <a:cxn ang="0">
                  <a:pos x="5" y="0"/>
                </a:cxn>
                <a:cxn ang="0">
                  <a:pos x="1" y="0"/>
                </a:cxn>
                <a:cxn ang="0">
                  <a:pos x="0" y="3"/>
                </a:cxn>
                <a:cxn ang="0">
                  <a:pos x="1" y="7"/>
                </a:cxn>
                <a:cxn ang="0">
                  <a:pos x="5" y="7"/>
                </a:cxn>
                <a:cxn ang="0">
                  <a:pos x="5" y="4"/>
                </a:cxn>
                <a:cxn ang="0">
                  <a:pos x="6" y="2"/>
                </a:cxn>
              </a:cxnLst>
              <a:rect l="0" t="0" r="r" b="b"/>
              <a:pathLst>
                <a:path w="6" h="8">
                  <a:moveTo>
                    <a:pt x="6" y="2"/>
                  </a:moveTo>
                  <a:cubicBezTo>
                    <a:pt x="6" y="1"/>
                    <a:pt x="5" y="0"/>
                    <a:pt x="5" y="0"/>
                  </a:cubicBezTo>
                  <a:cubicBezTo>
                    <a:pt x="4" y="0"/>
                    <a:pt x="2" y="0"/>
                    <a:pt x="1" y="0"/>
                  </a:cubicBezTo>
                  <a:cubicBezTo>
                    <a:pt x="0" y="0"/>
                    <a:pt x="0" y="2"/>
                    <a:pt x="0" y="3"/>
                  </a:cubicBezTo>
                  <a:cubicBezTo>
                    <a:pt x="0" y="4"/>
                    <a:pt x="0" y="6"/>
                    <a:pt x="1" y="7"/>
                  </a:cubicBezTo>
                  <a:cubicBezTo>
                    <a:pt x="2" y="7"/>
                    <a:pt x="5" y="8"/>
                    <a:pt x="5" y="7"/>
                  </a:cubicBezTo>
                  <a:cubicBezTo>
                    <a:pt x="6" y="7"/>
                    <a:pt x="5" y="5"/>
                    <a:pt x="5" y="4"/>
                  </a:cubicBezTo>
                  <a:cubicBezTo>
                    <a:pt x="6" y="4"/>
                    <a:pt x="6" y="2"/>
                    <a:pt x="6"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Freeform 54"/>
            <p:cNvSpPr>
              <a:spLocks/>
            </p:cNvSpPr>
            <p:nvPr/>
          </p:nvSpPr>
          <p:spPr bwMode="auto">
            <a:xfrm>
              <a:off x="7099300" y="3325813"/>
              <a:ext cx="38100" cy="28575"/>
            </a:xfrm>
            <a:custGeom>
              <a:avLst/>
              <a:gdLst/>
              <a:ahLst/>
              <a:cxnLst>
                <a:cxn ang="0">
                  <a:pos x="22" y="4"/>
                </a:cxn>
                <a:cxn ang="0">
                  <a:pos x="18" y="3"/>
                </a:cxn>
                <a:cxn ang="0">
                  <a:pos x="14" y="1"/>
                </a:cxn>
                <a:cxn ang="0">
                  <a:pos x="10" y="2"/>
                </a:cxn>
                <a:cxn ang="0">
                  <a:pos x="5" y="1"/>
                </a:cxn>
                <a:cxn ang="0">
                  <a:pos x="2" y="4"/>
                </a:cxn>
                <a:cxn ang="0">
                  <a:pos x="1" y="10"/>
                </a:cxn>
                <a:cxn ang="0">
                  <a:pos x="4" y="13"/>
                </a:cxn>
                <a:cxn ang="0">
                  <a:pos x="7" y="16"/>
                </a:cxn>
                <a:cxn ang="0">
                  <a:pos x="11" y="14"/>
                </a:cxn>
                <a:cxn ang="0">
                  <a:pos x="16" y="14"/>
                </a:cxn>
                <a:cxn ang="0">
                  <a:pos x="20" y="14"/>
                </a:cxn>
                <a:cxn ang="0">
                  <a:pos x="22" y="8"/>
                </a:cxn>
                <a:cxn ang="0">
                  <a:pos x="22" y="4"/>
                </a:cxn>
              </a:cxnLst>
              <a:rect l="0" t="0" r="r" b="b"/>
              <a:pathLst>
                <a:path w="22" h="16">
                  <a:moveTo>
                    <a:pt x="22" y="4"/>
                  </a:moveTo>
                  <a:cubicBezTo>
                    <a:pt x="21" y="3"/>
                    <a:pt x="19" y="3"/>
                    <a:pt x="18" y="3"/>
                  </a:cubicBezTo>
                  <a:cubicBezTo>
                    <a:pt x="17" y="2"/>
                    <a:pt x="15" y="1"/>
                    <a:pt x="14" y="1"/>
                  </a:cubicBezTo>
                  <a:cubicBezTo>
                    <a:pt x="13" y="0"/>
                    <a:pt x="11" y="2"/>
                    <a:pt x="10" y="2"/>
                  </a:cubicBezTo>
                  <a:cubicBezTo>
                    <a:pt x="9" y="2"/>
                    <a:pt x="6" y="1"/>
                    <a:pt x="5" y="1"/>
                  </a:cubicBezTo>
                  <a:cubicBezTo>
                    <a:pt x="4" y="1"/>
                    <a:pt x="2" y="3"/>
                    <a:pt x="2" y="4"/>
                  </a:cubicBezTo>
                  <a:cubicBezTo>
                    <a:pt x="1" y="6"/>
                    <a:pt x="0" y="9"/>
                    <a:pt x="1" y="10"/>
                  </a:cubicBezTo>
                  <a:cubicBezTo>
                    <a:pt x="1" y="11"/>
                    <a:pt x="4" y="12"/>
                    <a:pt x="4" y="13"/>
                  </a:cubicBezTo>
                  <a:cubicBezTo>
                    <a:pt x="5" y="13"/>
                    <a:pt x="6" y="16"/>
                    <a:pt x="7" y="16"/>
                  </a:cubicBezTo>
                  <a:cubicBezTo>
                    <a:pt x="8" y="16"/>
                    <a:pt x="9" y="14"/>
                    <a:pt x="11" y="14"/>
                  </a:cubicBezTo>
                  <a:cubicBezTo>
                    <a:pt x="12" y="13"/>
                    <a:pt x="15" y="15"/>
                    <a:pt x="16" y="14"/>
                  </a:cubicBezTo>
                  <a:cubicBezTo>
                    <a:pt x="17" y="14"/>
                    <a:pt x="19" y="14"/>
                    <a:pt x="20" y="14"/>
                  </a:cubicBezTo>
                  <a:cubicBezTo>
                    <a:pt x="21" y="13"/>
                    <a:pt x="21" y="9"/>
                    <a:pt x="22" y="8"/>
                  </a:cubicBezTo>
                  <a:cubicBezTo>
                    <a:pt x="22" y="7"/>
                    <a:pt x="22" y="5"/>
                    <a:pt x="22"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5" name="Freeform 55"/>
            <p:cNvSpPr>
              <a:spLocks/>
            </p:cNvSpPr>
            <p:nvPr/>
          </p:nvSpPr>
          <p:spPr bwMode="auto">
            <a:xfrm>
              <a:off x="7064375" y="3025775"/>
              <a:ext cx="628650" cy="565150"/>
            </a:xfrm>
            <a:custGeom>
              <a:avLst/>
              <a:gdLst/>
              <a:ahLst/>
              <a:cxnLst>
                <a:cxn ang="0">
                  <a:pos x="349" y="266"/>
                </a:cxn>
                <a:cxn ang="0">
                  <a:pos x="337" y="288"/>
                </a:cxn>
                <a:cxn ang="0">
                  <a:pos x="324" y="305"/>
                </a:cxn>
                <a:cxn ang="0">
                  <a:pos x="309" y="300"/>
                </a:cxn>
                <a:cxn ang="0">
                  <a:pos x="292" y="313"/>
                </a:cxn>
                <a:cxn ang="0">
                  <a:pos x="275" y="318"/>
                </a:cxn>
                <a:cxn ang="0">
                  <a:pos x="265" y="316"/>
                </a:cxn>
                <a:cxn ang="0">
                  <a:pos x="265" y="307"/>
                </a:cxn>
                <a:cxn ang="0">
                  <a:pos x="248" y="295"/>
                </a:cxn>
                <a:cxn ang="0">
                  <a:pos x="233" y="285"/>
                </a:cxn>
                <a:cxn ang="0">
                  <a:pos x="213" y="277"/>
                </a:cxn>
                <a:cxn ang="0">
                  <a:pos x="204" y="274"/>
                </a:cxn>
                <a:cxn ang="0">
                  <a:pos x="208" y="260"/>
                </a:cxn>
                <a:cxn ang="0">
                  <a:pos x="216" y="244"/>
                </a:cxn>
                <a:cxn ang="0">
                  <a:pos x="200" y="213"/>
                </a:cxn>
                <a:cxn ang="0">
                  <a:pos x="176" y="184"/>
                </a:cxn>
                <a:cxn ang="0">
                  <a:pos x="168" y="183"/>
                </a:cxn>
                <a:cxn ang="0">
                  <a:pos x="153" y="191"/>
                </a:cxn>
                <a:cxn ang="0">
                  <a:pos x="127" y="196"/>
                </a:cxn>
                <a:cxn ang="0">
                  <a:pos x="100" y="209"/>
                </a:cxn>
                <a:cxn ang="0">
                  <a:pos x="110" y="193"/>
                </a:cxn>
                <a:cxn ang="0">
                  <a:pos x="123" y="172"/>
                </a:cxn>
                <a:cxn ang="0">
                  <a:pos x="95" y="151"/>
                </a:cxn>
                <a:cxn ang="0">
                  <a:pos x="76" y="159"/>
                </a:cxn>
                <a:cxn ang="0">
                  <a:pos x="59" y="154"/>
                </a:cxn>
                <a:cxn ang="0">
                  <a:pos x="57" y="165"/>
                </a:cxn>
                <a:cxn ang="0">
                  <a:pos x="49" y="138"/>
                </a:cxn>
                <a:cxn ang="0">
                  <a:pos x="26" y="103"/>
                </a:cxn>
                <a:cxn ang="0">
                  <a:pos x="0" y="67"/>
                </a:cxn>
                <a:cxn ang="0">
                  <a:pos x="18" y="42"/>
                </a:cxn>
                <a:cxn ang="0">
                  <a:pos x="28" y="15"/>
                </a:cxn>
                <a:cxn ang="0">
                  <a:pos x="50" y="24"/>
                </a:cxn>
                <a:cxn ang="0">
                  <a:pos x="63" y="5"/>
                </a:cxn>
                <a:cxn ang="0">
                  <a:pos x="89" y="12"/>
                </a:cxn>
                <a:cxn ang="0">
                  <a:pos x="102" y="23"/>
                </a:cxn>
                <a:cxn ang="0">
                  <a:pos x="127" y="22"/>
                </a:cxn>
                <a:cxn ang="0">
                  <a:pos x="152" y="19"/>
                </a:cxn>
                <a:cxn ang="0">
                  <a:pos x="187" y="9"/>
                </a:cxn>
                <a:cxn ang="0">
                  <a:pos x="218" y="7"/>
                </a:cxn>
                <a:cxn ang="0">
                  <a:pos x="222" y="36"/>
                </a:cxn>
                <a:cxn ang="0">
                  <a:pos x="243" y="61"/>
                </a:cxn>
                <a:cxn ang="0">
                  <a:pos x="270" y="77"/>
                </a:cxn>
                <a:cxn ang="0">
                  <a:pos x="299" y="84"/>
                </a:cxn>
                <a:cxn ang="0">
                  <a:pos x="304" y="116"/>
                </a:cxn>
                <a:cxn ang="0">
                  <a:pos x="283" y="130"/>
                </a:cxn>
                <a:cxn ang="0">
                  <a:pos x="270" y="143"/>
                </a:cxn>
                <a:cxn ang="0">
                  <a:pos x="291" y="165"/>
                </a:cxn>
                <a:cxn ang="0">
                  <a:pos x="288" y="184"/>
                </a:cxn>
                <a:cxn ang="0">
                  <a:pos x="307" y="204"/>
                </a:cxn>
                <a:cxn ang="0">
                  <a:pos x="323" y="222"/>
                </a:cxn>
                <a:cxn ang="0">
                  <a:pos x="339" y="244"/>
                </a:cxn>
              </a:cxnLst>
              <a:rect l="0" t="0" r="r" b="b"/>
              <a:pathLst>
                <a:path w="355" h="320">
                  <a:moveTo>
                    <a:pt x="353" y="249"/>
                  </a:moveTo>
                  <a:cubicBezTo>
                    <a:pt x="354" y="251"/>
                    <a:pt x="355" y="254"/>
                    <a:pt x="355" y="256"/>
                  </a:cubicBezTo>
                  <a:cubicBezTo>
                    <a:pt x="355" y="258"/>
                    <a:pt x="354" y="261"/>
                    <a:pt x="353" y="263"/>
                  </a:cubicBezTo>
                  <a:cubicBezTo>
                    <a:pt x="352" y="264"/>
                    <a:pt x="350" y="265"/>
                    <a:pt x="349" y="266"/>
                  </a:cubicBezTo>
                  <a:cubicBezTo>
                    <a:pt x="348" y="267"/>
                    <a:pt x="347" y="271"/>
                    <a:pt x="346" y="272"/>
                  </a:cubicBezTo>
                  <a:cubicBezTo>
                    <a:pt x="345" y="273"/>
                    <a:pt x="341" y="274"/>
                    <a:pt x="340" y="275"/>
                  </a:cubicBezTo>
                  <a:cubicBezTo>
                    <a:pt x="338" y="276"/>
                    <a:pt x="336" y="279"/>
                    <a:pt x="336" y="281"/>
                  </a:cubicBezTo>
                  <a:cubicBezTo>
                    <a:pt x="335" y="283"/>
                    <a:pt x="337" y="286"/>
                    <a:pt x="337" y="288"/>
                  </a:cubicBezTo>
                  <a:cubicBezTo>
                    <a:pt x="337" y="289"/>
                    <a:pt x="337" y="293"/>
                    <a:pt x="336" y="294"/>
                  </a:cubicBezTo>
                  <a:cubicBezTo>
                    <a:pt x="335" y="295"/>
                    <a:pt x="332" y="296"/>
                    <a:pt x="331" y="297"/>
                  </a:cubicBezTo>
                  <a:cubicBezTo>
                    <a:pt x="329" y="298"/>
                    <a:pt x="327" y="300"/>
                    <a:pt x="326" y="301"/>
                  </a:cubicBezTo>
                  <a:cubicBezTo>
                    <a:pt x="326" y="302"/>
                    <a:pt x="325" y="304"/>
                    <a:pt x="324" y="305"/>
                  </a:cubicBezTo>
                  <a:cubicBezTo>
                    <a:pt x="324" y="305"/>
                    <a:pt x="323" y="305"/>
                    <a:pt x="323" y="304"/>
                  </a:cubicBezTo>
                  <a:cubicBezTo>
                    <a:pt x="322" y="304"/>
                    <a:pt x="323" y="302"/>
                    <a:pt x="322" y="302"/>
                  </a:cubicBezTo>
                  <a:cubicBezTo>
                    <a:pt x="321" y="300"/>
                    <a:pt x="318" y="300"/>
                    <a:pt x="316" y="300"/>
                  </a:cubicBezTo>
                  <a:cubicBezTo>
                    <a:pt x="314" y="299"/>
                    <a:pt x="310" y="299"/>
                    <a:pt x="309" y="300"/>
                  </a:cubicBezTo>
                  <a:cubicBezTo>
                    <a:pt x="307" y="300"/>
                    <a:pt x="304" y="300"/>
                    <a:pt x="303" y="301"/>
                  </a:cubicBezTo>
                  <a:cubicBezTo>
                    <a:pt x="301" y="302"/>
                    <a:pt x="301" y="306"/>
                    <a:pt x="299" y="307"/>
                  </a:cubicBezTo>
                  <a:cubicBezTo>
                    <a:pt x="299" y="307"/>
                    <a:pt x="297" y="308"/>
                    <a:pt x="297" y="308"/>
                  </a:cubicBezTo>
                  <a:cubicBezTo>
                    <a:pt x="295" y="309"/>
                    <a:pt x="293" y="311"/>
                    <a:pt x="292" y="313"/>
                  </a:cubicBezTo>
                  <a:cubicBezTo>
                    <a:pt x="291" y="314"/>
                    <a:pt x="292" y="317"/>
                    <a:pt x="291" y="318"/>
                  </a:cubicBezTo>
                  <a:cubicBezTo>
                    <a:pt x="290" y="319"/>
                    <a:pt x="288" y="320"/>
                    <a:pt x="288" y="320"/>
                  </a:cubicBezTo>
                  <a:cubicBezTo>
                    <a:pt x="286" y="320"/>
                    <a:pt x="283" y="318"/>
                    <a:pt x="282" y="318"/>
                  </a:cubicBezTo>
                  <a:cubicBezTo>
                    <a:pt x="280" y="318"/>
                    <a:pt x="276" y="319"/>
                    <a:pt x="275" y="318"/>
                  </a:cubicBezTo>
                  <a:cubicBezTo>
                    <a:pt x="274" y="318"/>
                    <a:pt x="275" y="316"/>
                    <a:pt x="275" y="315"/>
                  </a:cubicBezTo>
                  <a:cubicBezTo>
                    <a:pt x="274" y="314"/>
                    <a:pt x="272" y="313"/>
                    <a:pt x="271" y="313"/>
                  </a:cubicBezTo>
                  <a:cubicBezTo>
                    <a:pt x="270" y="313"/>
                    <a:pt x="269" y="316"/>
                    <a:pt x="269" y="316"/>
                  </a:cubicBezTo>
                  <a:cubicBezTo>
                    <a:pt x="268" y="316"/>
                    <a:pt x="266" y="316"/>
                    <a:pt x="265" y="316"/>
                  </a:cubicBezTo>
                  <a:cubicBezTo>
                    <a:pt x="264" y="315"/>
                    <a:pt x="262" y="315"/>
                    <a:pt x="261" y="314"/>
                  </a:cubicBezTo>
                  <a:cubicBezTo>
                    <a:pt x="261" y="313"/>
                    <a:pt x="261" y="312"/>
                    <a:pt x="262" y="311"/>
                  </a:cubicBezTo>
                  <a:cubicBezTo>
                    <a:pt x="262" y="310"/>
                    <a:pt x="264" y="311"/>
                    <a:pt x="265" y="311"/>
                  </a:cubicBezTo>
                  <a:cubicBezTo>
                    <a:pt x="266" y="310"/>
                    <a:pt x="265" y="308"/>
                    <a:pt x="265" y="307"/>
                  </a:cubicBezTo>
                  <a:cubicBezTo>
                    <a:pt x="265" y="306"/>
                    <a:pt x="264" y="303"/>
                    <a:pt x="263" y="302"/>
                  </a:cubicBezTo>
                  <a:cubicBezTo>
                    <a:pt x="262" y="300"/>
                    <a:pt x="258" y="301"/>
                    <a:pt x="257" y="300"/>
                  </a:cubicBezTo>
                  <a:cubicBezTo>
                    <a:pt x="256" y="299"/>
                    <a:pt x="254" y="297"/>
                    <a:pt x="253" y="296"/>
                  </a:cubicBezTo>
                  <a:cubicBezTo>
                    <a:pt x="252" y="296"/>
                    <a:pt x="249" y="296"/>
                    <a:pt x="248" y="295"/>
                  </a:cubicBezTo>
                  <a:cubicBezTo>
                    <a:pt x="247" y="295"/>
                    <a:pt x="246" y="292"/>
                    <a:pt x="245" y="291"/>
                  </a:cubicBezTo>
                  <a:cubicBezTo>
                    <a:pt x="245" y="290"/>
                    <a:pt x="244" y="288"/>
                    <a:pt x="243" y="287"/>
                  </a:cubicBezTo>
                  <a:cubicBezTo>
                    <a:pt x="242" y="286"/>
                    <a:pt x="239" y="285"/>
                    <a:pt x="238" y="285"/>
                  </a:cubicBezTo>
                  <a:cubicBezTo>
                    <a:pt x="237" y="285"/>
                    <a:pt x="234" y="285"/>
                    <a:pt x="233" y="285"/>
                  </a:cubicBezTo>
                  <a:cubicBezTo>
                    <a:pt x="232" y="286"/>
                    <a:pt x="229" y="287"/>
                    <a:pt x="228" y="287"/>
                  </a:cubicBezTo>
                  <a:cubicBezTo>
                    <a:pt x="226" y="287"/>
                    <a:pt x="222" y="285"/>
                    <a:pt x="220" y="284"/>
                  </a:cubicBezTo>
                  <a:cubicBezTo>
                    <a:pt x="219" y="283"/>
                    <a:pt x="218" y="278"/>
                    <a:pt x="217" y="277"/>
                  </a:cubicBezTo>
                  <a:cubicBezTo>
                    <a:pt x="216" y="277"/>
                    <a:pt x="214" y="277"/>
                    <a:pt x="213" y="277"/>
                  </a:cubicBezTo>
                  <a:cubicBezTo>
                    <a:pt x="212" y="277"/>
                    <a:pt x="210" y="277"/>
                    <a:pt x="210" y="276"/>
                  </a:cubicBezTo>
                  <a:cubicBezTo>
                    <a:pt x="210" y="276"/>
                    <a:pt x="210" y="275"/>
                    <a:pt x="209" y="274"/>
                  </a:cubicBezTo>
                  <a:cubicBezTo>
                    <a:pt x="209" y="274"/>
                    <a:pt x="208" y="274"/>
                    <a:pt x="207" y="274"/>
                  </a:cubicBezTo>
                  <a:cubicBezTo>
                    <a:pt x="206" y="274"/>
                    <a:pt x="204" y="275"/>
                    <a:pt x="204" y="274"/>
                  </a:cubicBezTo>
                  <a:cubicBezTo>
                    <a:pt x="203" y="274"/>
                    <a:pt x="201" y="272"/>
                    <a:pt x="201" y="272"/>
                  </a:cubicBezTo>
                  <a:cubicBezTo>
                    <a:pt x="200" y="270"/>
                    <a:pt x="200" y="268"/>
                    <a:pt x="201" y="267"/>
                  </a:cubicBezTo>
                  <a:cubicBezTo>
                    <a:pt x="201" y="266"/>
                    <a:pt x="203" y="265"/>
                    <a:pt x="204" y="264"/>
                  </a:cubicBezTo>
                  <a:cubicBezTo>
                    <a:pt x="205" y="263"/>
                    <a:pt x="207" y="261"/>
                    <a:pt x="208" y="260"/>
                  </a:cubicBezTo>
                  <a:cubicBezTo>
                    <a:pt x="208" y="259"/>
                    <a:pt x="206" y="257"/>
                    <a:pt x="205" y="256"/>
                  </a:cubicBezTo>
                  <a:cubicBezTo>
                    <a:pt x="205" y="255"/>
                    <a:pt x="206" y="253"/>
                    <a:pt x="207" y="252"/>
                  </a:cubicBezTo>
                  <a:cubicBezTo>
                    <a:pt x="208" y="250"/>
                    <a:pt x="211" y="248"/>
                    <a:pt x="212" y="246"/>
                  </a:cubicBezTo>
                  <a:cubicBezTo>
                    <a:pt x="213" y="246"/>
                    <a:pt x="216" y="245"/>
                    <a:pt x="216" y="244"/>
                  </a:cubicBezTo>
                  <a:cubicBezTo>
                    <a:pt x="217" y="243"/>
                    <a:pt x="217" y="241"/>
                    <a:pt x="217" y="240"/>
                  </a:cubicBezTo>
                  <a:cubicBezTo>
                    <a:pt x="216" y="239"/>
                    <a:pt x="213" y="238"/>
                    <a:pt x="212" y="237"/>
                  </a:cubicBezTo>
                  <a:cubicBezTo>
                    <a:pt x="210" y="234"/>
                    <a:pt x="209" y="228"/>
                    <a:pt x="208" y="225"/>
                  </a:cubicBezTo>
                  <a:cubicBezTo>
                    <a:pt x="206" y="222"/>
                    <a:pt x="202" y="216"/>
                    <a:pt x="200" y="213"/>
                  </a:cubicBezTo>
                  <a:cubicBezTo>
                    <a:pt x="199" y="210"/>
                    <a:pt x="197" y="204"/>
                    <a:pt x="195" y="202"/>
                  </a:cubicBezTo>
                  <a:cubicBezTo>
                    <a:pt x="194" y="200"/>
                    <a:pt x="191" y="198"/>
                    <a:pt x="189" y="197"/>
                  </a:cubicBezTo>
                  <a:cubicBezTo>
                    <a:pt x="188" y="195"/>
                    <a:pt x="185" y="191"/>
                    <a:pt x="183" y="189"/>
                  </a:cubicBezTo>
                  <a:cubicBezTo>
                    <a:pt x="181" y="188"/>
                    <a:pt x="177" y="186"/>
                    <a:pt x="176" y="184"/>
                  </a:cubicBezTo>
                  <a:cubicBezTo>
                    <a:pt x="176" y="184"/>
                    <a:pt x="176" y="183"/>
                    <a:pt x="176" y="182"/>
                  </a:cubicBezTo>
                  <a:cubicBezTo>
                    <a:pt x="175" y="181"/>
                    <a:pt x="173" y="181"/>
                    <a:pt x="172" y="181"/>
                  </a:cubicBezTo>
                  <a:cubicBezTo>
                    <a:pt x="171" y="182"/>
                    <a:pt x="171" y="184"/>
                    <a:pt x="170" y="184"/>
                  </a:cubicBezTo>
                  <a:cubicBezTo>
                    <a:pt x="170" y="184"/>
                    <a:pt x="169" y="183"/>
                    <a:pt x="168" y="183"/>
                  </a:cubicBezTo>
                  <a:cubicBezTo>
                    <a:pt x="167" y="184"/>
                    <a:pt x="166" y="187"/>
                    <a:pt x="165" y="188"/>
                  </a:cubicBezTo>
                  <a:cubicBezTo>
                    <a:pt x="164" y="189"/>
                    <a:pt x="164" y="192"/>
                    <a:pt x="162" y="192"/>
                  </a:cubicBezTo>
                  <a:cubicBezTo>
                    <a:pt x="161" y="193"/>
                    <a:pt x="159" y="191"/>
                    <a:pt x="158" y="191"/>
                  </a:cubicBezTo>
                  <a:cubicBezTo>
                    <a:pt x="156" y="191"/>
                    <a:pt x="154" y="190"/>
                    <a:pt x="153" y="191"/>
                  </a:cubicBezTo>
                  <a:cubicBezTo>
                    <a:pt x="152" y="191"/>
                    <a:pt x="150" y="194"/>
                    <a:pt x="148" y="194"/>
                  </a:cubicBezTo>
                  <a:cubicBezTo>
                    <a:pt x="146" y="195"/>
                    <a:pt x="142" y="197"/>
                    <a:pt x="140" y="198"/>
                  </a:cubicBezTo>
                  <a:cubicBezTo>
                    <a:pt x="138" y="198"/>
                    <a:pt x="135" y="199"/>
                    <a:pt x="133" y="199"/>
                  </a:cubicBezTo>
                  <a:cubicBezTo>
                    <a:pt x="132" y="198"/>
                    <a:pt x="129" y="196"/>
                    <a:pt x="127" y="196"/>
                  </a:cubicBezTo>
                  <a:cubicBezTo>
                    <a:pt x="125" y="195"/>
                    <a:pt x="121" y="197"/>
                    <a:pt x="119" y="198"/>
                  </a:cubicBezTo>
                  <a:cubicBezTo>
                    <a:pt x="117" y="199"/>
                    <a:pt x="113" y="201"/>
                    <a:pt x="112" y="202"/>
                  </a:cubicBezTo>
                  <a:cubicBezTo>
                    <a:pt x="111" y="203"/>
                    <a:pt x="110" y="206"/>
                    <a:pt x="109" y="206"/>
                  </a:cubicBezTo>
                  <a:cubicBezTo>
                    <a:pt x="107" y="208"/>
                    <a:pt x="102" y="209"/>
                    <a:pt x="100" y="209"/>
                  </a:cubicBezTo>
                  <a:cubicBezTo>
                    <a:pt x="99" y="208"/>
                    <a:pt x="97" y="206"/>
                    <a:pt x="97" y="205"/>
                  </a:cubicBezTo>
                  <a:cubicBezTo>
                    <a:pt x="97" y="204"/>
                    <a:pt x="101" y="202"/>
                    <a:pt x="102" y="200"/>
                  </a:cubicBezTo>
                  <a:cubicBezTo>
                    <a:pt x="102" y="199"/>
                    <a:pt x="101" y="196"/>
                    <a:pt x="102" y="195"/>
                  </a:cubicBezTo>
                  <a:cubicBezTo>
                    <a:pt x="103" y="194"/>
                    <a:pt x="109" y="195"/>
                    <a:pt x="110" y="193"/>
                  </a:cubicBezTo>
                  <a:cubicBezTo>
                    <a:pt x="112" y="192"/>
                    <a:pt x="112" y="188"/>
                    <a:pt x="113" y="186"/>
                  </a:cubicBezTo>
                  <a:cubicBezTo>
                    <a:pt x="114" y="184"/>
                    <a:pt x="118" y="181"/>
                    <a:pt x="120" y="180"/>
                  </a:cubicBezTo>
                  <a:cubicBezTo>
                    <a:pt x="121" y="179"/>
                    <a:pt x="123" y="179"/>
                    <a:pt x="124" y="178"/>
                  </a:cubicBezTo>
                  <a:cubicBezTo>
                    <a:pt x="125" y="176"/>
                    <a:pt x="123" y="173"/>
                    <a:pt x="123" y="172"/>
                  </a:cubicBezTo>
                  <a:cubicBezTo>
                    <a:pt x="122" y="171"/>
                    <a:pt x="121" y="169"/>
                    <a:pt x="120" y="168"/>
                  </a:cubicBezTo>
                  <a:cubicBezTo>
                    <a:pt x="118" y="166"/>
                    <a:pt x="112" y="167"/>
                    <a:pt x="110" y="166"/>
                  </a:cubicBezTo>
                  <a:cubicBezTo>
                    <a:pt x="107" y="165"/>
                    <a:pt x="104" y="161"/>
                    <a:pt x="102" y="159"/>
                  </a:cubicBezTo>
                  <a:cubicBezTo>
                    <a:pt x="100" y="157"/>
                    <a:pt x="98" y="152"/>
                    <a:pt x="95" y="151"/>
                  </a:cubicBezTo>
                  <a:cubicBezTo>
                    <a:pt x="94" y="150"/>
                    <a:pt x="91" y="148"/>
                    <a:pt x="89" y="148"/>
                  </a:cubicBezTo>
                  <a:cubicBezTo>
                    <a:pt x="88" y="148"/>
                    <a:pt x="85" y="150"/>
                    <a:pt x="83" y="151"/>
                  </a:cubicBezTo>
                  <a:cubicBezTo>
                    <a:pt x="82" y="152"/>
                    <a:pt x="79" y="155"/>
                    <a:pt x="78" y="156"/>
                  </a:cubicBezTo>
                  <a:cubicBezTo>
                    <a:pt x="77" y="157"/>
                    <a:pt x="77" y="159"/>
                    <a:pt x="76" y="159"/>
                  </a:cubicBezTo>
                  <a:cubicBezTo>
                    <a:pt x="75" y="160"/>
                    <a:pt x="73" y="159"/>
                    <a:pt x="72" y="159"/>
                  </a:cubicBezTo>
                  <a:cubicBezTo>
                    <a:pt x="71" y="158"/>
                    <a:pt x="69" y="155"/>
                    <a:pt x="68" y="155"/>
                  </a:cubicBezTo>
                  <a:cubicBezTo>
                    <a:pt x="67" y="154"/>
                    <a:pt x="64" y="154"/>
                    <a:pt x="63" y="154"/>
                  </a:cubicBezTo>
                  <a:cubicBezTo>
                    <a:pt x="62" y="154"/>
                    <a:pt x="60" y="154"/>
                    <a:pt x="59" y="154"/>
                  </a:cubicBezTo>
                  <a:cubicBezTo>
                    <a:pt x="58" y="155"/>
                    <a:pt x="57" y="158"/>
                    <a:pt x="58" y="159"/>
                  </a:cubicBezTo>
                  <a:cubicBezTo>
                    <a:pt x="58" y="160"/>
                    <a:pt x="61" y="160"/>
                    <a:pt x="61" y="161"/>
                  </a:cubicBezTo>
                  <a:cubicBezTo>
                    <a:pt x="62" y="161"/>
                    <a:pt x="62" y="163"/>
                    <a:pt x="62" y="164"/>
                  </a:cubicBezTo>
                  <a:cubicBezTo>
                    <a:pt x="61" y="165"/>
                    <a:pt x="58" y="165"/>
                    <a:pt x="57" y="165"/>
                  </a:cubicBezTo>
                  <a:cubicBezTo>
                    <a:pt x="56" y="165"/>
                    <a:pt x="54" y="165"/>
                    <a:pt x="53" y="164"/>
                  </a:cubicBezTo>
                  <a:cubicBezTo>
                    <a:pt x="52" y="163"/>
                    <a:pt x="51" y="160"/>
                    <a:pt x="50" y="159"/>
                  </a:cubicBezTo>
                  <a:cubicBezTo>
                    <a:pt x="50" y="156"/>
                    <a:pt x="52" y="152"/>
                    <a:pt x="52" y="150"/>
                  </a:cubicBezTo>
                  <a:cubicBezTo>
                    <a:pt x="52" y="147"/>
                    <a:pt x="50" y="141"/>
                    <a:pt x="49" y="138"/>
                  </a:cubicBezTo>
                  <a:cubicBezTo>
                    <a:pt x="48" y="135"/>
                    <a:pt x="45" y="128"/>
                    <a:pt x="43" y="125"/>
                  </a:cubicBezTo>
                  <a:cubicBezTo>
                    <a:pt x="42" y="124"/>
                    <a:pt x="38" y="122"/>
                    <a:pt x="36" y="121"/>
                  </a:cubicBezTo>
                  <a:cubicBezTo>
                    <a:pt x="34" y="119"/>
                    <a:pt x="30" y="115"/>
                    <a:pt x="29" y="112"/>
                  </a:cubicBezTo>
                  <a:cubicBezTo>
                    <a:pt x="28" y="110"/>
                    <a:pt x="27" y="106"/>
                    <a:pt x="26" y="103"/>
                  </a:cubicBezTo>
                  <a:cubicBezTo>
                    <a:pt x="24" y="101"/>
                    <a:pt x="21" y="95"/>
                    <a:pt x="19" y="92"/>
                  </a:cubicBezTo>
                  <a:cubicBezTo>
                    <a:pt x="17" y="88"/>
                    <a:pt x="12" y="81"/>
                    <a:pt x="9" y="78"/>
                  </a:cubicBezTo>
                  <a:cubicBezTo>
                    <a:pt x="7" y="75"/>
                    <a:pt x="3" y="70"/>
                    <a:pt x="1" y="68"/>
                  </a:cubicBezTo>
                  <a:cubicBezTo>
                    <a:pt x="1" y="67"/>
                    <a:pt x="0" y="67"/>
                    <a:pt x="0" y="67"/>
                  </a:cubicBezTo>
                  <a:cubicBezTo>
                    <a:pt x="1" y="65"/>
                    <a:pt x="5" y="64"/>
                    <a:pt x="6" y="63"/>
                  </a:cubicBezTo>
                  <a:cubicBezTo>
                    <a:pt x="8" y="62"/>
                    <a:pt x="11" y="61"/>
                    <a:pt x="12" y="60"/>
                  </a:cubicBezTo>
                  <a:cubicBezTo>
                    <a:pt x="14" y="58"/>
                    <a:pt x="17" y="54"/>
                    <a:pt x="17" y="51"/>
                  </a:cubicBezTo>
                  <a:cubicBezTo>
                    <a:pt x="18" y="49"/>
                    <a:pt x="17" y="44"/>
                    <a:pt x="18" y="42"/>
                  </a:cubicBezTo>
                  <a:cubicBezTo>
                    <a:pt x="18" y="39"/>
                    <a:pt x="19" y="34"/>
                    <a:pt x="19" y="32"/>
                  </a:cubicBezTo>
                  <a:cubicBezTo>
                    <a:pt x="20" y="30"/>
                    <a:pt x="22" y="26"/>
                    <a:pt x="23" y="24"/>
                  </a:cubicBezTo>
                  <a:cubicBezTo>
                    <a:pt x="24" y="22"/>
                    <a:pt x="27" y="19"/>
                    <a:pt x="28" y="16"/>
                  </a:cubicBezTo>
                  <a:cubicBezTo>
                    <a:pt x="28" y="16"/>
                    <a:pt x="28" y="16"/>
                    <a:pt x="28" y="15"/>
                  </a:cubicBezTo>
                  <a:cubicBezTo>
                    <a:pt x="30" y="15"/>
                    <a:pt x="32" y="14"/>
                    <a:pt x="33" y="15"/>
                  </a:cubicBezTo>
                  <a:cubicBezTo>
                    <a:pt x="35" y="15"/>
                    <a:pt x="41" y="15"/>
                    <a:pt x="42" y="17"/>
                  </a:cubicBezTo>
                  <a:cubicBezTo>
                    <a:pt x="44" y="18"/>
                    <a:pt x="43" y="21"/>
                    <a:pt x="44" y="22"/>
                  </a:cubicBezTo>
                  <a:cubicBezTo>
                    <a:pt x="45" y="23"/>
                    <a:pt x="48" y="24"/>
                    <a:pt x="50" y="24"/>
                  </a:cubicBezTo>
                  <a:cubicBezTo>
                    <a:pt x="52" y="24"/>
                    <a:pt x="56" y="25"/>
                    <a:pt x="58" y="23"/>
                  </a:cubicBezTo>
                  <a:cubicBezTo>
                    <a:pt x="59" y="22"/>
                    <a:pt x="59" y="18"/>
                    <a:pt x="59" y="16"/>
                  </a:cubicBezTo>
                  <a:cubicBezTo>
                    <a:pt x="59" y="14"/>
                    <a:pt x="58" y="10"/>
                    <a:pt x="59" y="8"/>
                  </a:cubicBezTo>
                  <a:cubicBezTo>
                    <a:pt x="59" y="7"/>
                    <a:pt x="62" y="5"/>
                    <a:pt x="63" y="5"/>
                  </a:cubicBezTo>
                  <a:cubicBezTo>
                    <a:pt x="65" y="4"/>
                    <a:pt x="69" y="4"/>
                    <a:pt x="71" y="5"/>
                  </a:cubicBezTo>
                  <a:cubicBezTo>
                    <a:pt x="72" y="6"/>
                    <a:pt x="74" y="9"/>
                    <a:pt x="75" y="9"/>
                  </a:cubicBezTo>
                  <a:cubicBezTo>
                    <a:pt x="78" y="10"/>
                    <a:pt x="83" y="9"/>
                    <a:pt x="85" y="10"/>
                  </a:cubicBezTo>
                  <a:cubicBezTo>
                    <a:pt x="86" y="10"/>
                    <a:pt x="89" y="11"/>
                    <a:pt x="89" y="12"/>
                  </a:cubicBezTo>
                  <a:cubicBezTo>
                    <a:pt x="90" y="14"/>
                    <a:pt x="88" y="17"/>
                    <a:pt x="88" y="19"/>
                  </a:cubicBezTo>
                  <a:cubicBezTo>
                    <a:pt x="88" y="21"/>
                    <a:pt x="88" y="26"/>
                    <a:pt x="90" y="28"/>
                  </a:cubicBezTo>
                  <a:cubicBezTo>
                    <a:pt x="91" y="29"/>
                    <a:pt x="95" y="29"/>
                    <a:pt x="96" y="28"/>
                  </a:cubicBezTo>
                  <a:cubicBezTo>
                    <a:pt x="98" y="28"/>
                    <a:pt x="100" y="24"/>
                    <a:pt x="102" y="23"/>
                  </a:cubicBezTo>
                  <a:cubicBezTo>
                    <a:pt x="103" y="23"/>
                    <a:pt x="105" y="24"/>
                    <a:pt x="106" y="24"/>
                  </a:cubicBezTo>
                  <a:cubicBezTo>
                    <a:pt x="108" y="25"/>
                    <a:pt x="110" y="27"/>
                    <a:pt x="112" y="27"/>
                  </a:cubicBezTo>
                  <a:cubicBezTo>
                    <a:pt x="115" y="28"/>
                    <a:pt x="122" y="27"/>
                    <a:pt x="125" y="25"/>
                  </a:cubicBezTo>
                  <a:cubicBezTo>
                    <a:pt x="126" y="25"/>
                    <a:pt x="126" y="22"/>
                    <a:pt x="127" y="22"/>
                  </a:cubicBezTo>
                  <a:cubicBezTo>
                    <a:pt x="129" y="21"/>
                    <a:pt x="134" y="23"/>
                    <a:pt x="136" y="24"/>
                  </a:cubicBezTo>
                  <a:cubicBezTo>
                    <a:pt x="138" y="25"/>
                    <a:pt x="141" y="31"/>
                    <a:pt x="143" y="31"/>
                  </a:cubicBezTo>
                  <a:cubicBezTo>
                    <a:pt x="145" y="32"/>
                    <a:pt x="150" y="30"/>
                    <a:pt x="151" y="28"/>
                  </a:cubicBezTo>
                  <a:cubicBezTo>
                    <a:pt x="153" y="26"/>
                    <a:pt x="151" y="21"/>
                    <a:pt x="152" y="19"/>
                  </a:cubicBezTo>
                  <a:cubicBezTo>
                    <a:pt x="154" y="17"/>
                    <a:pt x="158" y="14"/>
                    <a:pt x="160" y="13"/>
                  </a:cubicBezTo>
                  <a:cubicBezTo>
                    <a:pt x="162" y="11"/>
                    <a:pt x="167" y="9"/>
                    <a:pt x="169" y="9"/>
                  </a:cubicBezTo>
                  <a:cubicBezTo>
                    <a:pt x="172" y="8"/>
                    <a:pt x="177" y="11"/>
                    <a:pt x="180" y="11"/>
                  </a:cubicBezTo>
                  <a:cubicBezTo>
                    <a:pt x="182" y="11"/>
                    <a:pt x="186" y="10"/>
                    <a:pt x="187" y="9"/>
                  </a:cubicBezTo>
                  <a:cubicBezTo>
                    <a:pt x="189" y="7"/>
                    <a:pt x="190" y="3"/>
                    <a:pt x="191" y="2"/>
                  </a:cubicBezTo>
                  <a:cubicBezTo>
                    <a:pt x="193" y="1"/>
                    <a:pt x="198" y="1"/>
                    <a:pt x="200" y="0"/>
                  </a:cubicBezTo>
                  <a:cubicBezTo>
                    <a:pt x="202" y="2"/>
                    <a:pt x="207" y="1"/>
                    <a:pt x="209" y="2"/>
                  </a:cubicBezTo>
                  <a:cubicBezTo>
                    <a:pt x="211" y="3"/>
                    <a:pt x="216" y="5"/>
                    <a:pt x="218" y="7"/>
                  </a:cubicBezTo>
                  <a:cubicBezTo>
                    <a:pt x="219" y="9"/>
                    <a:pt x="223" y="15"/>
                    <a:pt x="222" y="17"/>
                  </a:cubicBezTo>
                  <a:cubicBezTo>
                    <a:pt x="221" y="19"/>
                    <a:pt x="216" y="18"/>
                    <a:pt x="215" y="19"/>
                  </a:cubicBezTo>
                  <a:cubicBezTo>
                    <a:pt x="214" y="22"/>
                    <a:pt x="215" y="29"/>
                    <a:pt x="217" y="32"/>
                  </a:cubicBezTo>
                  <a:cubicBezTo>
                    <a:pt x="218" y="33"/>
                    <a:pt x="221" y="35"/>
                    <a:pt x="222" y="36"/>
                  </a:cubicBezTo>
                  <a:cubicBezTo>
                    <a:pt x="224" y="37"/>
                    <a:pt x="229" y="39"/>
                    <a:pt x="232" y="39"/>
                  </a:cubicBezTo>
                  <a:cubicBezTo>
                    <a:pt x="234" y="40"/>
                    <a:pt x="238" y="38"/>
                    <a:pt x="240" y="39"/>
                  </a:cubicBezTo>
                  <a:cubicBezTo>
                    <a:pt x="242" y="41"/>
                    <a:pt x="243" y="46"/>
                    <a:pt x="244" y="49"/>
                  </a:cubicBezTo>
                  <a:cubicBezTo>
                    <a:pt x="244" y="52"/>
                    <a:pt x="242" y="58"/>
                    <a:pt x="243" y="61"/>
                  </a:cubicBezTo>
                  <a:cubicBezTo>
                    <a:pt x="243" y="62"/>
                    <a:pt x="246" y="65"/>
                    <a:pt x="247" y="66"/>
                  </a:cubicBezTo>
                  <a:cubicBezTo>
                    <a:pt x="249" y="69"/>
                    <a:pt x="249" y="75"/>
                    <a:pt x="251" y="77"/>
                  </a:cubicBezTo>
                  <a:cubicBezTo>
                    <a:pt x="253" y="78"/>
                    <a:pt x="259" y="80"/>
                    <a:pt x="262" y="80"/>
                  </a:cubicBezTo>
                  <a:cubicBezTo>
                    <a:pt x="264" y="80"/>
                    <a:pt x="268" y="77"/>
                    <a:pt x="270" y="77"/>
                  </a:cubicBezTo>
                  <a:cubicBezTo>
                    <a:pt x="272" y="76"/>
                    <a:pt x="275" y="74"/>
                    <a:pt x="276" y="74"/>
                  </a:cubicBezTo>
                  <a:cubicBezTo>
                    <a:pt x="280" y="74"/>
                    <a:pt x="284" y="79"/>
                    <a:pt x="287" y="80"/>
                  </a:cubicBezTo>
                  <a:cubicBezTo>
                    <a:pt x="289" y="81"/>
                    <a:pt x="293" y="83"/>
                    <a:pt x="295" y="84"/>
                  </a:cubicBezTo>
                  <a:cubicBezTo>
                    <a:pt x="296" y="84"/>
                    <a:pt x="297" y="84"/>
                    <a:pt x="299" y="84"/>
                  </a:cubicBezTo>
                  <a:cubicBezTo>
                    <a:pt x="298" y="86"/>
                    <a:pt x="298" y="88"/>
                    <a:pt x="298" y="89"/>
                  </a:cubicBezTo>
                  <a:cubicBezTo>
                    <a:pt x="298" y="91"/>
                    <a:pt x="299" y="97"/>
                    <a:pt x="300" y="99"/>
                  </a:cubicBezTo>
                  <a:cubicBezTo>
                    <a:pt x="301" y="101"/>
                    <a:pt x="303" y="104"/>
                    <a:pt x="303" y="105"/>
                  </a:cubicBezTo>
                  <a:cubicBezTo>
                    <a:pt x="304" y="108"/>
                    <a:pt x="305" y="114"/>
                    <a:pt x="304" y="116"/>
                  </a:cubicBezTo>
                  <a:cubicBezTo>
                    <a:pt x="304" y="118"/>
                    <a:pt x="301" y="121"/>
                    <a:pt x="299" y="122"/>
                  </a:cubicBezTo>
                  <a:cubicBezTo>
                    <a:pt x="298" y="123"/>
                    <a:pt x="295" y="123"/>
                    <a:pt x="294" y="124"/>
                  </a:cubicBezTo>
                  <a:cubicBezTo>
                    <a:pt x="292" y="125"/>
                    <a:pt x="291" y="129"/>
                    <a:pt x="289" y="130"/>
                  </a:cubicBezTo>
                  <a:cubicBezTo>
                    <a:pt x="287" y="130"/>
                    <a:pt x="284" y="130"/>
                    <a:pt x="283" y="130"/>
                  </a:cubicBezTo>
                  <a:cubicBezTo>
                    <a:pt x="281" y="129"/>
                    <a:pt x="280" y="126"/>
                    <a:pt x="279" y="126"/>
                  </a:cubicBezTo>
                  <a:cubicBezTo>
                    <a:pt x="277" y="125"/>
                    <a:pt x="274" y="126"/>
                    <a:pt x="273" y="127"/>
                  </a:cubicBezTo>
                  <a:cubicBezTo>
                    <a:pt x="271" y="128"/>
                    <a:pt x="269" y="131"/>
                    <a:pt x="268" y="133"/>
                  </a:cubicBezTo>
                  <a:cubicBezTo>
                    <a:pt x="268" y="136"/>
                    <a:pt x="269" y="141"/>
                    <a:pt x="270" y="143"/>
                  </a:cubicBezTo>
                  <a:cubicBezTo>
                    <a:pt x="271" y="145"/>
                    <a:pt x="274" y="149"/>
                    <a:pt x="275" y="151"/>
                  </a:cubicBezTo>
                  <a:cubicBezTo>
                    <a:pt x="276" y="152"/>
                    <a:pt x="277" y="156"/>
                    <a:pt x="278" y="157"/>
                  </a:cubicBezTo>
                  <a:cubicBezTo>
                    <a:pt x="279" y="159"/>
                    <a:pt x="282" y="162"/>
                    <a:pt x="284" y="163"/>
                  </a:cubicBezTo>
                  <a:cubicBezTo>
                    <a:pt x="286" y="164"/>
                    <a:pt x="290" y="163"/>
                    <a:pt x="291" y="165"/>
                  </a:cubicBezTo>
                  <a:cubicBezTo>
                    <a:pt x="293" y="166"/>
                    <a:pt x="293" y="170"/>
                    <a:pt x="294" y="171"/>
                  </a:cubicBezTo>
                  <a:cubicBezTo>
                    <a:pt x="294" y="173"/>
                    <a:pt x="295" y="176"/>
                    <a:pt x="294" y="177"/>
                  </a:cubicBezTo>
                  <a:cubicBezTo>
                    <a:pt x="293" y="178"/>
                    <a:pt x="290" y="179"/>
                    <a:pt x="289" y="180"/>
                  </a:cubicBezTo>
                  <a:cubicBezTo>
                    <a:pt x="288" y="181"/>
                    <a:pt x="288" y="183"/>
                    <a:pt x="288" y="184"/>
                  </a:cubicBezTo>
                  <a:cubicBezTo>
                    <a:pt x="289" y="186"/>
                    <a:pt x="292" y="188"/>
                    <a:pt x="293" y="189"/>
                  </a:cubicBezTo>
                  <a:cubicBezTo>
                    <a:pt x="294" y="190"/>
                    <a:pt x="297" y="189"/>
                    <a:pt x="299" y="190"/>
                  </a:cubicBezTo>
                  <a:cubicBezTo>
                    <a:pt x="300" y="190"/>
                    <a:pt x="303" y="192"/>
                    <a:pt x="304" y="193"/>
                  </a:cubicBezTo>
                  <a:cubicBezTo>
                    <a:pt x="306" y="196"/>
                    <a:pt x="306" y="201"/>
                    <a:pt x="307" y="204"/>
                  </a:cubicBezTo>
                  <a:cubicBezTo>
                    <a:pt x="307" y="206"/>
                    <a:pt x="305" y="210"/>
                    <a:pt x="305" y="212"/>
                  </a:cubicBezTo>
                  <a:cubicBezTo>
                    <a:pt x="306" y="214"/>
                    <a:pt x="307" y="217"/>
                    <a:pt x="309" y="218"/>
                  </a:cubicBezTo>
                  <a:cubicBezTo>
                    <a:pt x="310" y="219"/>
                    <a:pt x="313" y="221"/>
                    <a:pt x="314" y="221"/>
                  </a:cubicBezTo>
                  <a:cubicBezTo>
                    <a:pt x="316" y="222"/>
                    <a:pt x="321" y="222"/>
                    <a:pt x="323" y="222"/>
                  </a:cubicBezTo>
                  <a:cubicBezTo>
                    <a:pt x="326" y="223"/>
                    <a:pt x="330" y="224"/>
                    <a:pt x="332" y="226"/>
                  </a:cubicBezTo>
                  <a:cubicBezTo>
                    <a:pt x="334" y="227"/>
                    <a:pt x="335" y="232"/>
                    <a:pt x="335" y="234"/>
                  </a:cubicBezTo>
                  <a:cubicBezTo>
                    <a:pt x="336" y="235"/>
                    <a:pt x="336" y="239"/>
                    <a:pt x="337" y="240"/>
                  </a:cubicBezTo>
                  <a:cubicBezTo>
                    <a:pt x="337" y="241"/>
                    <a:pt x="338" y="244"/>
                    <a:pt x="339" y="244"/>
                  </a:cubicBezTo>
                  <a:cubicBezTo>
                    <a:pt x="341" y="245"/>
                    <a:pt x="345" y="244"/>
                    <a:pt x="347" y="244"/>
                  </a:cubicBezTo>
                  <a:cubicBezTo>
                    <a:pt x="349" y="244"/>
                    <a:pt x="351" y="243"/>
                    <a:pt x="352" y="244"/>
                  </a:cubicBezTo>
                  <a:cubicBezTo>
                    <a:pt x="353" y="244"/>
                    <a:pt x="353" y="248"/>
                    <a:pt x="353" y="24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56"/>
            <p:cNvSpPr>
              <a:spLocks/>
            </p:cNvSpPr>
            <p:nvPr/>
          </p:nvSpPr>
          <p:spPr bwMode="auto">
            <a:xfrm>
              <a:off x="7115175" y="2801938"/>
              <a:ext cx="334962" cy="279400"/>
            </a:xfrm>
            <a:custGeom>
              <a:avLst/>
              <a:gdLst/>
              <a:ahLst/>
              <a:cxnLst>
                <a:cxn ang="0">
                  <a:pos x="190" y="74"/>
                </a:cxn>
                <a:cxn ang="0">
                  <a:pos x="179" y="82"/>
                </a:cxn>
                <a:cxn ang="0">
                  <a:pos x="171" y="90"/>
                </a:cxn>
                <a:cxn ang="0">
                  <a:pos x="163" y="87"/>
                </a:cxn>
                <a:cxn ang="0">
                  <a:pos x="159" y="108"/>
                </a:cxn>
                <a:cxn ang="0">
                  <a:pos x="172" y="126"/>
                </a:cxn>
                <a:cxn ang="0">
                  <a:pos x="163" y="128"/>
                </a:cxn>
                <a:cxn ang="0">
                  <a:pos x="152" y="137"/>
                </a:cxn>
                <a:cxn ang="0">
                  <a:pos x="132" y="139"/>
                </a:cxn>
                <a:cxn ang="0">
                  <a:pos x="123" y="154"/>
                </a:cxn>
                <a:cxn ang="0">
                  <a:pos x="108" y="150"/>
                </a:cxn>
                <a:cxn ang="0">
                  <a:pos x="97" y="151"/>
                </a:cxn>
                <a:cxn ang="0">
                  <a:pos x="78" y="150"/>
                </a:cxn>
                <a:cxn ang="0">
                  <a:pos x="68" y="154"/>
                </a:cxn>
                <a:cxn ang="0">
                  <a:pos x="60" y="145"/>
                </a:cxn>
                <a:cxn ang="0">
                  <a:pos x="57" y="136"/>
                </a:cxn>
                <a:cxn ang="0">
                  <a:pos x="43" y="131"/>
                </a:cxn>
                <a:cxn ang="0">
                  <a:pos x="31" y="134"/>
                </a:cxn>
                <a:cxn ang="0">
                  <a:pos x="30" y="149"/>
                </a:cxn>
                <a:cxn ang="0">
                  <a:pos x="16" y="148"/>
                </a:cxn>
                <a:cxn ang="0">
                  <a:pos x="5" y="141"/>
                </a:cxn>
                <a:cxn ang="0">
                  <a:pos x="0" y="135"/>
                </a:cxn>
                <a:cxn ang="0">
                  <a:pos x="8" y="122"/>
                </a:cxn>
                <a:cxn ang="0">
                  <a:pos x="7" y="99"/>
                </a:cxn>
                <a:cxn ang="0">
                  <a:pos x="14" y="87"/>
                </a:cxn>
                <a:cxn ang="0">
                  <a:pos x="23" y="90"/>
                </a:cxn>
                <a:cxn ang="0">
                  <a:pos x="29" y="80"/>
                </a:cxn>
                <a:cxn ang="0">
                  <a:pos x="40" y="73"/>
                </a:cxn>
                <a:cxn ang="0">
                  <a:pos x="39" y="64"/>
                </a:cxn>
                <a:cxn ang="0">
                  <a:pos x="41" y="49"/>
                </a:cxn>
                <a:cxn ang="0">
                  <a:pos x="53" y="47"/>
                </a:cxn>
                <a:cxn ang="0">
                  <a:pos x="60" y="46"/>
                </a:cxn>
                <a:cxn ang="0">
                  <a:pos x="71" y="54"/>
                </a:cxn>
                <a:cxn ang="0">
                  <a:pos x="78" y="68"/>
                </a:cxn>
                <a:cxn ang="0">
                  <a:pos x="100" y="57"/>
                </a:cxn>
                <a:cxn ang="0">
                  <a:pos x="112" y="41"/>
                </a:cxn>
                <a:cxn ang="0">
                  <a:pos x="111" y="23"/>
                </a:cxn>
                <a:cxn ang="0">
                  <a:pos x="122" y="6"/>
                </a:cxn>
                <a:cxn ang="0">
                  <a:pos x="131" y="0"/>
                </a:cxn>
                <a:cxn ang="0">
                  <a:pos x="146" y="5"/>
                </a:cxn>
                <a:cxn ang="0">
                  <a:pos x="162" y="9"/>
                </a:cxn>
                <a:cxn ang="0">
                  <a:pos x="177" y="20"/>
                </a:cxn>
                <a:cxn ang="0">
                  <a:pos x="185" y="29"/>
                </a:cxn>
                <a:cxn ang="0">
                  <a:pos x="180" y="42"/>
                </a:cxn>
                <a:cxn ang="0">
                  <a:pos x="179" y="56"/>
                </a:cxn>
                <a:cxn ang="0">
                  <a:pos x="187" y="68"/>
                </a:cxn>
              </a:cxnLst>
              <a:rect l="0" t="0" r="r" b="b"/>
              <a:pathLst>
                <a:path w="190" h="158">
                  <a:moveTo>
                    <a:pt x="187" y="68"/>
                  </a:moveTo>
                  <a:cubicBezTo>
                    <a:pt x="188" y="69"/>
                    <a:pt x="190" y="72"/>
                    <a:pt x="190" y="74"/>
                  </a:cubicBezTo>
                  <a:cubicBezTo>
                    <a:pt x="190" y="76"/>
                    <a:pt x="188" y="79"/>
                    <a:pt x="186" y="80"/>
                  </a:cubicBezTo>
                  <a:cubicBezTo>
                    <a:pt x="185" y="81"/>
                    <a:pt x="181" y="81"/>
                    <a:pt x="179" y="82"/>
                  </a:cubicBezTo>
                  <a:cubicBezTo>
                    <a:pt x="178" y="83"/>
                    <a:pt x="178" y="86"/>
                    <a:pt x="177" y="87"/>
                  </a:cubicBezTo>
                  <a:cubicBezTo>
                    <a:pt x="176" y="89"/>
                    <a:pt x="172" y="90"/>
                    <a:pt x="171" y="90"/>
                  </a:cubicBezTo>
                  <a:cubicBezTo>
                    <a:pt x="170" y="89"/>
                    <a:pt x="170" y="85"/>
                    <a:pt x="169" y="85"/>
                  </a:cubicBezTo>
                  <a:cubicBezTo>
                    <a:pt x="167" y="84"/>
                    <a:pt x="164" y="86"/>
                    <a:pt x="163" y="87"/>
                  </a:cubicBezTo>
                  <a:cubicBezTo>
                    <a:pt x="161" y="88"/>
                    <a:pt x="157" y="93"/>
                    <a:pt x="156" y="95"/>
                  </a:cubicBezTo>
                  <a:cubicBezTo>
                    <a:pt x="155" y="98"/>
                    <a:pt x="158" y="105"/>
                    <a:pt x="159" y="108"/>
                  </a:cubicBezTo>
                  <a:cubicBezTo>
                    <a:pt x="161" y="111"/>
                    <a:pt x="165" y="116"/>
                    <a:pt x="167" y="118"/>
                  </a:cubicBezTo>
                  <a:cubicBezTo>
                    <a:pt x="168" y="120"/>
                    <a:pt x="170" y="125"/>
                    <a:pt x="172" y="126"/>
                  </a:cubicBezTo>
                  <a:cubicBezTo>
                    <a:pt x="172" y="126"/>
                    <a:pt x="172" y="126"/>
                    <a:pt x="172" y="126"/>
                  </a:cubicBezTo>
                  <a:cubicBezTo>
                    <a:pt x="170" y="127"/>
                    <a:pt x="165" y="127"/>
                    <a:pt x="163" y="128"/>
                  </a:cubicBezTo>
                  <a:cubicBezTo>
                    <a:pt x="162" y="129"/>
                    <a:pt x="161" y="133"/>
                    <a:pt x="159" y="135"/>
                  </a:cubicBezTo>
                  <a:cubicBezTo>
                    <a:pt x="158" y="136"/>
                    <a:pt x="154" y="137"/>
                    <a:pt x="152" y="137"/>
                  </a:cubicBezTo>
                  <a:cubicBezTo>
                    <a:pt x="149" y="137"/>
                    <a:pt x="144" y="134"/>
                    <a:pt x="141" y="135"/>
                  </a:cubicBezTo>
                  <a:cubicBezTo>
                    <a:pt x="139" y="135"/>
                    <a:pt x="134" y="137"/>
                    <a:pt x="132" y="139"/>
                  </a:cubicBezTo>
                  <a:cubicBezTo>
                    <a:pt x="130" y="140"/>
                    <a:pt x="126" y="143"/>
                    <a:pt x="124" y="145"/>
                  </a:cubicBezTo>
                  <a:cubicBezTo>
                    <a:pt x="123" y="147"/>
                    <a:pt x="125" y="152"/>
                    <a:pt x="123" y="154"/>
                  </a:cubicBezTo>
                  <a:cubicBezTo>
                    <a:pt x="122" y="156"/>
                    <a:pt x="117" y="158"/>
                    <a:pt x="115" y="157"/>
                  </a:cubicBezTo>
                  <a:cubicBezTo>
                    <a:pt x="113" y="157"/>
                    <a:pt x="110" y="151"/>
                    <a:pt x="108" y="150"/>
                  </a:cubicBezTo>
                  <a:cubicBezTo>
                    <a:pt x="106" y="149"/>
                    <a:pt x="101" y="147"/>
                    <a:pt x="99" y="148"/>
                  </a:cubicBezTo>
                  <a:cubicBezTo>
                    <a:pt x="98" y="148"/>
                    <a:pt x="98" y="151"/>
                    <a:pt x="97" y="151"/>
                  </a:cubicBezTo>
                  <a:cubicBezTo>
                    <a:pt x="94" y="153"/>
                    <a:pt x="87" y="154"/>
                    <a:pt x="84" y="153"/>
                  </a:cubicBezTo>
                  <a:cubicBezTo>
                    <a:pt x="82" y="153"/>
                    <a:pt x="80" y="151"/>
                    <a:pt x="78" y="150"/>
                  </a:cubicBezTo>
                  <a:cubicBezTo>
                    <a:pt x="77" y="150"/>
                    <a:pt x="75" y="149"/>
                    <a:pt x="74" y="149"/>
                  </a:cubicBezTo>
                  <a:cubicBezTo>
                    <a:pt x="72" y="150"/>
                    <a:pt x="70" y="154"/>
                    <a:pt x="68" y="154"/>
                  </a:cubicBezTo>
                  <a:cubicBezTo>
                    <a:pt x="67" y="155"/>
                    <a:pt x="63" y="155"/>
                    <a:pt x="62" y="154"/>
                  </a:cubicBezTo>
                  <a:cubicBezTo>
                    <a:pt x="60" y="152"/>
                    <a:pt x="60" y="147"/>
                    <a:pt x="60" y="145"/>
                  </a:cubicBezTo>
                  <a:cubicBezTo>
                    <a:pt x="60" y="143"/>
                    <a:pt x="62" y="140"/>
                    <a:pt x="61" y="138"/>
                  </a:cubicBezTo>
                  <a:cubicBezTo>
                    <a:pt x="61" y="137"/>
                    <a:pt x="58" y="136"/>
                    <a:pt x="57" y="136"/>
                  </a:cubicBezTo>
                  <a:cubicBezTo>
                    <a:pt x="55" y="135"/>
                    <a:pt x="50" y="136"/>
                    <a:pt x="47" y="135"/>
                  </a:cubicBezTo>
                  <a:cubicBezTo>
                    <a:pt x="46" y="135"/>
                    <a:pt x="44" y="132"/>
                    <a:pt x="43" y="131"/>
                  </a:cubicBezTo>
                  <a:cubicBezTo>
                    <a:pt x="41" y="130"/>
                    <a:pt x="37" y="130"/>
                    <a:pt x="35" y="131"/>
                  </a:cubicBezTo>
                  <a:cubicBezTo>
                    <a:pt x="34" y="131"/>
                    <a:pt x="31" y="133"/>
                    <a:pt x="31" y="134"/>
                  </a:cubicBezTo>
                  <a:cubicBezTo>
                    <a:pt x="30" y="136"/>
                    <a:pt x="31" y="140"/>
                    <a:pt x="31" y="142"/>
                  </a:cubicBezTo>
                  <a:cubicBezTo>
                    <a:pt x="31" y="144"/>
                    <a:pt x="31" y="148"/>
                    <a:pt x="30" y="149"/>
                  </a:cubicBezTo>
                  <a:cubicBezTo>
                    <a:pt x="28" y="151"/>
                    <a:pt x="24" y="150"/>
                    <a:pt x="22" y="150"/>
                  </a:cubicBezTo>
                  <a:cubicBezTo>
                    <a:pt x="20" y="150"/>
                    <a:pt x="17" y="149"/>
                    <a:pt x="16" y="148"/>
                  </a:cubicBezTo>
                  <a:cubicBezTo>
                    <a:pt x="15" y="147"/>
                    <a:pt x="16" y="144"/>
                    <a:pt x="14" y="143"/>
                  </a:cubicBezTo>
                  <a:cubicBezTo>
                    <a:pt x="13" y="141"/>
                    <a:pt x="7" y="141"/>
                    <a:pt x="5" y="141"/>
                  </a:cubicBezTo>
                  <a:cubicBezTo>
                    <a:pt x="4" y="140"/>
                    <a:pt x="2" y="141"/>
                    <a:pt x="0" y="141"/>
                  </a:cubicBezTo>
                  <a:cubicBezTo>
                    <a:pt x="0" y="139"/>
                    <a:pt x="0" y="136"/>
                    <a:pt x="0" y="135"/>
                  </a:cubicBezTo>
                  <a:cubicBezTo>
                    <a:pt x="0" y="133"/>
                    <a:pt x="2" y="129"/>
                    <a:pt x="3" y="127"/>
                  </a:cubicBezTo>
                  <a:cubicBezTo>
                    <a:pt x="4" y="125"/>
                    <a:pt x="7" y="124"/>
                    <a:pt x="8" y="122"/>
                  </a:cubicBezTo>
                  <a:cubicBezTo>
                    <a:pt x="9" y="120"/>
                    <a:pt x="10" y="114"/>
                    <a:pt x="10" y="111"/>
                  </a:cubicBezTo>
                  <a:cubicBezTo>
                    <a:pt x="10" y="108"/>
                    <a:pt x="9" y="102"/>
                    <a:pt x="7" y="99"/>
                  </a:cubicBezTo>
                  <a:cubicBezTo>
                    <a:pt x="8" y="97"/>
                    <a:pt x="10" y="95"/>
                    <a:pt x="10" y="94"/>
                  </a:cubicBezTo>
                  <a:cubicBezTo>
                    <a:pt x="11" y="92"/>
                    <a:pt x="12" y="88"/>
                    <a:pt x="14" y="87"/>
                  </a:cubicBezTo>
                  <a:cubicBezTo>
                    <a:pt x="15" y="86"/>
                    <a:pt x="18" y="87"/>
                    <a:pt x="19" y="87"/>
                  </a:cubicBezTo>
                  <a:cubicBezTo>
                    <a:pt x="20" y="88"/>
                    <a:pt x="22" y="90"/>
                    <a:pt x="23" y="90"/>
                  </a:cubicBezTo>
                  <a:cubicBezTo>
                    <a:pt x="24" y="90"/>
                    <a:pt x="27" y="88"/>
                    <a:pt x="28" y="87"/>
                  </a:cubicBezTo>
                  <a:cubicBezTo>
                    <a:pt x="29" y="85"/>
                    <a:pt x="28" y="82"/>
                    <a:pt x="29" y="80"/>
                  </a:cubicBezTo>
                  <a:cubicBezTo>
                    <a:pt x="29" y="78"/>
                    <a:pt x="30" y="74"/>
                    <a:pt x="31" y="72"/>
                  </a:cubicBezTo>
                  <a:cubicBezTo>
                    <a:pt x="33" y="71"/>
                    <a:pt x="38" y="74"/>
                    <a:pt x="40" y="73"/>
                  </a:cubicBezTo>
                  <a:cubicBezTo>
                    <a:pt x="41" y="72"/>
                    <a:pt x="41" y="70"/>
                    <a:pt x="41" y="69"/>
                  </a:cubicBezTo>
                  <a:cubicBezTo>
                    <a:pt x="41" y="67"/>
                    <a:pt x="39" y="65"/>
                    <a:pt x="39" y="64"/>
                  </a:cubicBezTo>
                  <a:cubicBezTo>
                    <a:pt x="38" y="62"/>
                    <a:pt x="37" y="58"/>
                    <a:pt x="37" y="56"/>
                  </a:cubicBezTo>
                  <a:cubicBezTo>
                    <a:pt x="37" y="54"/>
                    <a:pt x="40" y="51"/>
                    <a:pt x="41" y="49"/>
                  </a:cubicBezTo>
                  <a:cubicBezTo>
                    <a:pt x="42" y="48"/>
                    <a:pt x="45" y="47"/>
                    <a:pt x="47" y="47"/>
                  </a:cubicBezTo>
                  <a:cubicBezTo>
                    <a:pt x="48" y="46"/>
                    <a:pt x="52" y="46"/>
                    <a:pt x="53" y="47"/>
                  </a:cubicBezTo>
                  <a:cubicBezTo>
                    <a:pt x="54" y="47"/>
                    <a:pt x="53" y="50"/>
                    <a:pt x="54" y="50"/>
                  </a:cubicBezTo>
                  <a:cubicBezTo>
                    <a:pt x="56" y="51"/>
                    <a:pt x="58" y="47"/>
                    <a:pt x="60" y="46"/>
                  </a:cubicBezTo>
                  <a:cubicBezTo>
                    <a:pt x="62" y="46"/>
                    <a:pt x="66" y="46"/>
                    <a:pt x="68" y="47"/>
                  </a:cubicBezTo>
                  <a:cubicBezTo>
                    <a:pt x="70" y="48"/>
                    <a:pt x="71" y="52"/>
                    <a:pt x="71" y="54"/>
                  </a:cubicBezTo>
                  <a:cubicBezTo>
                    <a:pt x="72" y="56"/>
                    <a:pt x="71" y="61"/>
                    <a:pt x="72" y="63"/>
                  </a:cubicBezTo>
                  <a:cubicBezTo>
                    <a:pt x="73" y="65"/>
                    <a:pt x="76" y="68"/>
                    <a:pt x="78" y="68"/>
                  </a:cubicBezTo>
                  <a:cubicBezTo>
                    <a:pt x="81" y="69"/>
                    <a:pt x="87" y="70"/>
                    <a:pt x="90" y="68"/>
                  </a:cubicBezTo>
                  <a:cubicBezTo>
                    <a:pt x="93" y="67"/>
                    <a:pt x="98" y="61"/>
                    <a:pt x="100" y="57"/>
                  </a:cubicBezTo>
                  <a:cubicBezTo>
                    <a:pt x="101" y="55"/>
                    <a:pt x="101" y="48"/>
                    <a:pt x="103" y="46"/>
                  </a:cubicBezTo>
                  <a:cubicBezTo>
                    <a:pt x="105" y="44"/>
                    <a:pt x="110" y="43"/>
                    <a:pt x="112" y="41"/>
                  </a:cubicBezTo>
                  <a:cubicBezTo>
                    <a:pt x="113" y="39"/>
                    <a:pt x="113" y="34"/>
                    <a:pt x="113" y="32"/>
                  </a:cubicBezTo>
                  <a:cubicBezTo>
                    <a:pt x="113" y="30"/>
                    <a:pt x="110" y="25"/>
                    <a:pt x="111" y="23"/>
                  </a:cubicBezTo>
                  <a:cubicBezTo>
                    <a:pt x="112" y="21"/>
                    <a:pt x="116" y="18"/>
                    <a:pt x="118" y="16"/>
                  </a:cubicBezTo>
                  <a:cubicBezTo>
                    <a:pt x="119" y="14"/>
                    <a:pt x="121" y="9"/>
                    <a:pt x="122" y="6"/>
                  </a:cubicBezTo>
                  <a:cubicBezTo>
                    <a:pt x="123" y="5"/>
                    <a:pt x="126" y="3"/>
                    <a:pt x="127" y="2"/>
                  </a:cubicBezTo>
                  <a:cubicBezTo>
                    <a:pt x="128" y="1"/>
                    <a:pt x="130" y="1"/>
                    <a:pt x="131" y="0"/>
                  </a:cubicBezTo>
                  <a:cubicBezTo>
                    <a:pt x="132" y="1"/>
                    <a:pt x="133" y="2"/>
                    <a:pt x="134" y="2"/>
                  </a:cubicBezTo>
                  <a:cubicBezTo>
                    <a:pt x="137" y="4"/>
                    <a:pt x="143" y="4"/>
                    <a:pt x="146" y="5"/>
                  </a:cubicBezTo>
                  <a:cubicBezTo>
                    <a:pt x="148" y="6"/>
                    <a:pt x="150" y="8"/>
                    <a:pt x="152" y="8"/>
                  </a:cubicBezTo>
                  <a:cubicBezTo>
                    <a:pt x="154" y="9"/>
                    <a:pt x="159" y="8"/>
                    <a:pt x="162" y="9"/>
                  </a:cubicBezTo>
                  <a:cubicBezTo>
                    <a:pt x="164" y="10"/>
                    <a:pt x="168" y="14"/>
                    <a:pt x="170" y="15"/>
                  </a:cubicBezTo>
                  <a:cubicBezTo>
                    <a:pt x="172" y="17"/>
                    <a:pt x="175" y="19"/>
                    <a:pt x="177" y="20"/>
                  </a:cubicBezTo>
                  <a:cubicBezTo>
                    <a:pt x="180" y="22"/>
                    <a:pt x="186" y="23"/>
                    <a:pt x="190" y="25"/>
                  </a:cubicBezTo>
                  <a:cubicBezTo>
                    <a:pt x="188" y="26"/>
                    <a:pt x="186" y="28"/>
                    <a:pt x="185" y="29"/>
                  </a:cubicBezTo>
                  <a:cubicBezTo>
                    <a:pt x="183" y="31"/>
                    <a:pt x="181" y="35"/>
                    <a:pt x="180" y="37"/>
                  </a:cubicBezTo>
                  <a:cubicBezTo>
                    <a:pt x="180" y="38"/>
                    <a:pt x="180" y="41"/>
                    <a:pt x="180" y="42"/>
                  </a:cubicBezTo>
                  <a:cubicBezTo>
                    <a:pt x="180" y="44"/>
                    <a:pt x="182" y="48"/>
                    <a:pt x="182" y="51"/>
                  </a:cubicBezTo>
                  <a:cubicBezTo>
                    <a:pt x="182" y="52"/>
                    <a:pt x="179" y="54"/>
                    <a:pt x="179" y="56"/>
                  </a:cubicBezTo>
                  <a:cubicBezTo>
                    <a:pt x="178" y="58"/>
                    <a:pt x="178" y="62"/>
                    <a:pt x="179" y="64"/>
                  </a:cubicBezTo>
                  <a:cubicBezTo>
                    <a:pt x="180" y="66"/>
                    <a:pt x="185" y="67"/>
                    <a:pt x="187" y="6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7"/>
            <p:cNvSpPr>
              <a:spLocks/>
            </p:cNvSpPr>
            <p:nvPr/>
          </p:nvSpPr>
          <p:spPr bwMode="auto">
            <a:xfrm>
              <a:off x="6134100" y="1027113"/>
              <a:ext cx="644525" cy="750888"/>
            </a:xfrm>
            <a:custGeom>
              <a:avLst/>
              <a:gdLst/>
              <a:ahLst/>
              <a:cxnLst>
                <a:cxn ang="0">
                  <a:pos x="83" y="366"/>
                </a:cxn>
                <a:cxn ang="0">
                  <a:pos x="40" y="328"/>
                </a:cxn>
                <a:cxn ang="0">
                  <a:pos x="14" y="303"/>
                </a:cxn>
                <a:cxn ang="0">
                  <a:pos x="10" y="242"/>
                </a:cxn>
                <a:cxn ang="0">
                  <a:pos x="31" y="205"/>
                </a:cxn>
                <a:cxn ang="0">
                  <a:pos x="51" y="230"/>
                </a:cxn>
                <a:cxn ang="0">
                  <a:pos x="83" y="226"/>
                </a:cxn>
                <a:cxn ang="0">
                  <a:pos x="103" y="182"/>
                </a:cxn>
                <a:cxn ang="0">
                  <a:pos x="115" y="171"/>
                </a:cxn>
                <a:cxn ang="0">
                  <a:pos x="140" y="168"/>
                </a:cxn>
                <a:cxn ang="0">
                  <a:pos x="163" y="141"/>
                </a:cxn>
                <a:cxn ang="0">
                  <a:pos x="197" y="114"/>
                </a:cxn>
                <a:cxn ang="0">
                  <a:pos x="175" y="73"/>
                </a:cxn>
                <a:cxn ang="0">
                  <a:pos x="179" y="43"/>
                </a:cxn>
                <a:cxn ang="0">
                  <a:pos x="211" y="18"/>
                </a:cxn>
                <a:cxn ang="0">
                  <a:pos x="256" y="19"/>
                </a:cxn>
                <a:cxn ang="0">
                  <a:pos x="274" y="7"/>
                </a:cxn>
                <a:cxn ang="0">
                  <a:pos x="301" y="15"/>
                </a:cxn>
                <a:cxn ang="0">
                  <a:pos x="311" y="32"/>
                </a:cxn>
                <a:cxn ang="0">
                  <a:pos x="273" y="64"/>
                </a:cxn>
                <a:cxn ang="0">
                  <a:pos x="258" y="105"/>
                </a:cxn>
                <a:cxn ang="0">
                  <a:pos x="268" y="144"/>
                </a:cxn>
                <a:cxn ang="0">
                  <a:pos x="286" y="179"/>
                </a:cxn>
                <a:cxn ang="0">
                  <a:pos x="299" y="203"/>
                </a:cxn>
                <a:cxn ang="0">
                  <a:pos x="325" y="193"/>
                </a:cxn>
                <a:cxn ang="0">
                  <a:pos x="357" y="214"/>
                </a:cxn>
                <a:cxn ang="0">
                  <a:pos x="359" y="238"/>
                </a:cxn>
                <a:cxn ang="0">
                  <a:pos x="340" y="250"/>
                </a:cxn>
                <a:cxn ang="0">
                  <a:pos x="308" y="269"/>
                </a:cxn>
                <a:cxn ang="0">
                  <a:pos x="276" y="280"/>
                </a:cxn>
                <a:cxn ang="0">
                  <a:pos x="293" y="263"/>
                </a:cxn>
                <a:cxn ang="0">
                  <a:pos x="302" y="260"/>
                </a:cxn>
                <a:cxn ang="0">
                  <a:pos x="295" y="258"/>
                </a:cxn>
                <a:cxn ang="0">
                  <a:pos x="282" y="263"/>
                </a:cxn>
                <a:cxn ang="0">
                  <a:pos x="274" y="268"/>
                </a:cxn>
                <a:cxn ang="0">
                  <a:pos x="259" y="275"/>
                </a:cxn>
                <a:cxn ang="0">
                  <a:pos x="260" y="285"/>
                </a:cxn>
                <a:cxn ang="0">
                  <a:pos x="252" y="293"/>
                </a:cxn>
                <a:cxn ang="0">
                  <a:pos x="245" y="292"/>
                </a:cxn>
                <a:cxn ang="0">
                  <a:pos x="238" y="297"/>
                </a:cxn>
                <a:cxn ang="0">
                  <a:pos x="244" y="319"/>
                </a:cxn>
                <a:cxn ang="0">
                  <a:pos x="256" y="326"/>
                </a:cxn>
                <a:cxn ang="0">
                  <a:pos x="262" y="315"/>
                </a:cxn>
                <a:cxn ang="0">
                  <a:pos x="266" y="306"/>
                </a:cxn>
                <a:cxn ang="0">
                  <a:pos x="263" y="327"/>
                </a:cxn>
                <a:cxn ang="0">
                  <a:pos x="265" y="344"/>
                </a:cxn>
                <a:cxn ang="0">
                  <a:pos x="265" y="356"/>
                </a:cxn>
                <a:cxn ang="0">
                  <a:pos x="261" y="359"/>
                </a:cxn>
                <a:cxn ang="0">
                  <a:pos x="267" y="362"/>
                </a:cxn>
                <a:cxn ang="0">
                  <a:pos x="280" y="370"/>
                </a:cxn>
                <a:cxn ang="0">
                  <a:pos x="284" y="380"/>
                </a:cxn>
                <a:cxn ang="0">
                  <a:pos x="291" y="384"/>
                </a:cxn>
                <a:cxn ang="0">
                  <a:pos x="294" y="399"/>
                </a:cxn>
                <a:cxn ang="0">
                  <a:pos x="284" y="410"/>
                </a:cxn>
                <a:cxn ang="0">
                  <a:pos x="278" y="404"/>
                </a:cxn>
                <a:cxn ang="0">
                  <a:pos x="283" y="416"/>
                </a:cxn>
                <a:cxn ang="0">
                  <a:pos x="268" y="416"/>
                </a:cxn>
                <a:cxn ang="0">
                  <a:pos x="252" y="404"/>
                </a:cxn>
                <a:cxn ang="0">
                  <a:pos x="208" y="387"/>
                </a:cxn>
                <a:cxn ang="0">
                  <a:pos x="173" y="392"/>
                </a:cxn>
                <a:cxn ang="0">
                  <a:pos x="141" y="397"/>
                </a:cxn>
                <a:cxn ang="0">
                  <a:pos x="103" y="388"/>
                </a:cxn>
              </a:cxnLst>
              <a:rect l="0" t="0" r="r" b="b"/>
              <a:pathLst>
                <a:path w="364" h="425">
                  <a:moveTo>
                    <a:pt x="103" y="388"/>
                  </a:moveTo>
                  <a:cubicBezTo>
                    <a:pt x="100" y="387"/>
                    <a:pt x="96" y="385"/>
                    <a:pt x="95" y="383"/>
                  </a:cubicBezTo>
                  <a:cubicBezTo>
                    <a:pt x="93" y="382"/>
                    <a:pt x="91" y="378"/>
                    <a:pt x="90" y="377"/>
                  </a:cubicBezTo>
                  <a:cubicBezTo>
                    <a:pt x="89" y="376"/>
                    <a:pt x="86" y="374"/>
                    <a:pt x="85" y="373"/>
                  </a:cubicBezTo>
                  <a:cubicBezTo>
                    <a:pt x="84" y="372"/>
                    <a:pt x="84" y="368"/>
                    <a:pt x="83" y="366"/>
                  </a:cubicBezTo>
                  <a:cubicBezTo>
                    <a:pt x="82" y="364"/>
                    <a:pt x="79" y="360"/>
                    <a:pt x="77" y="358"/>
                  </a:cubicBezTo>
                  <a:cubicBezTo>
                    <a:pt x="75" y="356"/>
                    <a:pt x="68" y="355"/>
                    <a:pt x="66" y="353"/>
                  </a:cubicBezTo>
                  <a:cubicBezTo>
                    <a:pt x="63" y="352"/>
                    <a:pt x="56" y="350"/>
                    <a:pt x="54" y="347"/>
                  </a:cubicBezTo>
                  <a:cubicBezTo>
                    <a:pt x="52" y="345"/>
                    <a:pt x="49" y="339"/>
                    <a:pt x="47" y="337"/>
                  </a:cubicBezTo>
                  <a:cubicBezTo>
                    <a:pt x="46" y="335"/>
                    <a:pt x="42" y="330"/>
                    <a:pt x="40" y="328"/>
                  </a:cubicBezTo>
                  <a:cubicBezTo>
                    <a:pt x="39" y="327"/>
                    <a:pt x="36" y="325"/>
                    <a:pt x="35" y="325"/>
                  </a:cubicBezTo>
                  <a:cubicBezTo>
                    <a:pt x="33" y="324"/>
                    <a:pt x="29" y="325"/>
                    <a:pt x="27" y="324"/>
                  </a:cubicBezTo>
                  <a:cubicBezTo>
                    <a:pt x="25" y="324"/>
                    <a:pt x="22" y="322"/>
                    <a:pt x="21" y="321"/>
                  </a:cubicBezTo>
                  <a:cubicBezTo>
                    <a:pt x="19" y="319"/>
                    <a:pt x="17" y="315"/>
                    <a:pt x="16" y="313"/>
                  </a:cubicBezTo>
                  <a:cubicBezTo>
                    <a:pt x="15" y="310"/>
                    <a:pt x="14" y="305"/>
                    <a:pt x="14" y="303"/>
                  </a:cubicBezTo>
                  <a:cubicBezTo>
                    <a:pt x="13" y="300"/>
                    <a:pt x="11" y="294"/>
                    <a:pt x="10" y="291"/>
                  </a:cubicBezTo>
                  <a:cubicBezTo>
                    <a:pt x="9" y="288"/>
                    <a:pt x="4" y="284"/>
                    <a:pt x="3" y="282"/>
                  </a:cubicBezTo>
                  <a:cubicBezTo>
                    <a:pt x="2" y="278"/>
                    <a:pt x="1" y="271"/>
                    <a:pt x="0" y="267"/>
                  </a:cubicBezTo>
                  <a:cubicBezTo>
                    <a:pt x="0" y="263"/>
                    <a:pt x="1" y="255"/>
                    <a:pt x="3" y="251"/>
                  </a:cubicBezTo>
                  <a:cubicBezTo>
                    <a:pt x="4" y="248"/>
                    <a:pt x="8" y="244"/>
                    <a:pt x="10" y="242"/>
                  </a:cubicBezTo>
                  <a:cubicBezTo>
                    <a:pt x="12" y="239"/>
                    <a:pt x="17" y="236"/>
                    <a:pt x="19" y="234"/>
                  </a:cubicBezTo>
                  <a:cubicBezTo>
                    <a:pt x="20" y="232"/>
                    <a:pt x="23" y="228"/>
                    <a:pt x="24" y="226"/>
                  </a:cubicBezTo>
                  <a:cubicBezTo>
                    <a:pt x="24" y="223"/>
                    <a:pt x="24" y="218"/>
                    <a:pt x="25" y="215"/>
                  </a:cubicBezTo>
                  <a:cubicBezTo>
                    <a:pt x="25" y="213"/>
                    <a:pt x="25" y="209"/>
                    <a:pt x="25" y="206"/>
                  </a:cubicBezTo>
                  <a:cubicBezTo>
                    <a:pt x="27" y="206"/>
                    <a:pt x="29" y="205"/>
                    <a:pt x="31" y="205"/>
                  </a:cubicBezTo>
                  <a:cubicBezTo>
                    <a:pt x="33" y="205"/>
                    <a:pt x="40" y="205"/>
                    <a:pt x="41" y="207"/>
                  </a:cubicBezTo>
                  <a:cubicBezTo>
                    <a:pt x="43" y="209"/>
                    <a:pt x="42" y="214"/>
                    <a:pt x="42" y="216"/>
                  </a:cubicBezTo>
                  <a:cubicBezTo>
                    <a:pt x="41" y="218"/>
                    <a:pt x="39" y="220"/>
                    <a:pt x="39" y="222"/>
                  </a:cubicBezTo>
                  <a:cubicBezTo>
                    <a:pt x="39" y="224"/>
                    <a:pt x="41" y="229"/>
                    <a:pt x="43" y="230"/>
                  </a:cubicBezTo>
                  <a:cubicBezTo>
                    <a:pt x="45" y="231"/>
                    <a:pt x="49" y="231"/>
                    <a:pt x="51" y="230"/>
                  </a:cubicBezTo>
                  <a:cubicBezTo>
                    <a:pt x="53" y="229"/>
                    <a:pt x="53" y="224"/>
                    <a:pt x="55" y="223"/>
                  </a:cubicBezTo>
                  <a:cubicBezTo>
                    <a:pt x="56" y="222"/>
                    <a:pt x="60" y="223"/>
                    <a:pt x="61" y="224"/>
                  </a:cubicBezTo>
                  <a:cubicBezTo>
                    <a:pt x="63" y="225"/>
                    <a:pt x="64" y="229"/>
                    <a:pt x="66" y="230"/>
                  </a:cubicBezTo>
                  <a:cubicBezTo>
                    <a:pt x="68" y="231"/>
                    <a:pt x="72" y="233"/>
                    <a:pt x="74" y="232"/>
                  </a:cubicBezTo>
                  <a:cubicBezTo>
                    <a:pt x="77" y="232"/>
                    <a:pt x="81" y="228"/>
                    <a:pt x="83" y="226"/>
                  </a:cubicBezTo>
                  <a:cubicBezTo>
                    <a:pt x="84" y="224"/>
                    <a:pt x="85" y="219"/>
                    <a:pt x="87" y="217"/>
                  </a:cubicBezTo>
                  <a:cubicBezTo>
                    <a:pt x="88" y="216"/>
                    <a:pt x="91" y="215"/>
                    <a:pt x="92" y="214"/>
                  </a:cubicBezTo>
                  <a:cubicBezTo>
                    <a:pt x="94" y="211"/>
                    <a:pt x="94" y="204"/>
                    <a:pt x="94" y="201"/>
                  </a:cubicBezTo>
                  <a:cubicBezTo>
                    <a:pt x="95" y="198"/>
                    <a:pt x="94" y="193"/>
                    <a:pt x="95" y="191"/>
                  </a:cubicBezTo>
                  <a:cubicBezTo>
                    <a:pt x="96" y="188"/>
                    <a:pt x="101" y="184"/>
                    <a:pt x="103" y="182"/>
                  </a:cubicBezTo>
                  <a:cubicBezTo>
                    <a:pt x="105" y="181"/>
                    <a:pt x="109" y="180"/>
                    <a:pt x="111" y="180"/>
                  </a:cubicBezTo>
                  <a:cubicBezTo>
                    <a:pt x="112" y="180"/>
                    <a:pt x="114" y="181"/>
                    <a:pt x="115" y="181"/>
                  </a:cubicBezTo>
                  <a:cubicBezTo>
                    <a:pt x="117" y="181"/>
                    <a:pt x="120" y="179"/>
                    <a:pt x="121" y="177"/>
                  </a:cubicBezTo>
                  <a:cubicBezTo>
                    <a:pt x="121" y="176"/>
                    <a:pt x="122" y="173"/>
                    <a:pt x="121" y="171"/>
                  </a:cubicBezTo>
                  <a:cubicBezTo>
                    <a:pt x="120" y="170"/>
                    <a:pt x="116" y="172"/>
                    <a:pt x="115" y="171"/>
                  </a:cubicBezTo>
                  <a:cubicBezTo>
                    <a:pt x="114" y="170"/>
                    <a:pt x="114" y="167"/>
                    <a:pt x="114" y="165"/>
                  </a:cubicBezTo>
                  <a:cubicBezTo>
                    <a:pt x="115" y="162"/>
                    <a:pt x="120" y="159"/>
                    <a:pt x="123" y="158"/>
                  </a:cubicBezTo>
                  <a:cubicBezTo>
                    <a:pt x="125" y="157"/>
                    <a:pt x="130" y="157"/>
                    <a:pt x="132" y="157"/>
                  </a:cubicBezTo>
                  <a:cubicBezTo>
                    <a:pt x="134" y="158"/>
                    <a:pt x="137" y="160"/>
                    <a:pt x="138" y="161"/>
                  </a:cubicBezTo>
                  <a:cubicBezTo>
                    <a:pt x="139" y="163"/>
                    <a:pt x="139" y="167"/>
                    <a:pt x="140" y="168"/>
                  </a:cubicBezTo>
                  <a:cubicBezTo>
                    <a:pt x="141" y="170"/>
                    <a:pt x="144" y="172"/>
                    <a:pt x="145" y="173"/>
                  </a:cubicBezTo>
                  <a:cubicBezTo>
                    <a:pt x="148" y="173"/>
                    <a:pt x="152" y="169"/>
                    <a:pt x="154" y="167"/>
                  </a:cubicBezTo>
                  <a:cubicBezTo>
                    <a:pt x="156" y="165"/>
                    <a:pt x="160" y="160"/>
                    <a:pt x="162" y="157"/>
                  </a:cubicBezTo>
                  <a:cubicBezTo>
                    <a:pt x="162" y="155"/>
                    <a:pt x="162" y="151"/>
                    <a:pt x="163" y="149"/>
                  </a:cubicBezTo>
                  <a:cubicBezTo>
                    <a:pt x="163" y="147"/>
                    <a:pt x="162" y="143"/>
                    <a:pt x="163" y="141"/>
                  </a:cubicBezTo>
                  <a:cubicBezTo>
                    <a:pt x="164" y="139"/>
                    <a:pt x="166" y="137"/>
                    <a:pt x="168" y="136"/>
                  </a:cubicBezTo>
                  <a:cubicBezTo>
                    <a:pt x="171" y="135"/>
                    <a:pt x="177" y="135"/>
                    <a:pt x="181" y="135"/>
                  </a:cubicBezTo>
                  <a:cubicBezTo>
                    <a:pt x="182" y="135"/>
                    <a:pt x="185" y="136"/>
                    <a:pt x="187" y="135"/>
                  </a:cubicBezTo>
                  <a:cubicBezTo>
                    <a:pt x="190" y="134"/>
                    <a:pt x="192" y="127"/>
                    <a:pt x="193" y="124"/>
                  </a:cubicBezTo>
                  <a:cubicBezTo>
                    <a:pt x="194" y="122"/>
                    <a:pt x="197" y="117"/>
                    <a:pt x="197" y="114"/>
                  </a:cubicBezTo>
                  <a:cubicBezTo>
                    <a:pt x="198" y="112"/>
                    <a:pt x="198" y="106"/>
                    <a:pt x="197" y="104"/>
                  </a:cubicBezTo>
                  <a:cubicBezTo>
                    <a:pt x="195" y="101"/>
                    <a:pt x="190" y="98"/>
                    <a:pt x="188" y="96"/>
                  </a:cubicBezTo>
                  <a:cubicBezTo>
                    <a:pt x="185" y="94"/>
                    <a:pt x="179" y="92"/>
                    <a:pt x="177" y="90"/>
                  </a:cubicBezTo>
                  <a:cubicBezTo>
                    <a:pt x="176" y="89"/>
                    <a:pt x="173" y="85"/>
                    <a:pt x="173" y="83"/>
                  </a:cubicBezTo>
                  <a:cubicBezTo>
                    <a:pt x="172" y="81"/>
                    <a:pt x="174" y="75"/>
                    <a:pt x="175" y="73"/>
                  </a:cubicBezTo>
                  <a:cubicBezTo>
                    <a:pt x="176" y="71"/>
                    <a:pt x="181" y="69"/>
                    <a:pt x="182" y="67"/>
                  </a:cubicBezTo>
                  <a:cubicBezTo>
                    <a:pt x="184" y="65"/>
                    <a:pt x="187" y="61"/>
                    <a:pt x="187" y="58"/>
                  </a:cubicBezTo>
                  <a:cubicBezTo>
                    <a:pt x="187" y="56"/>
                    <a:pt x="185" y="53"/>
                    <a:pt x="184" y="52"/>
                  </a:cubicBezTo>
                  <a:cubicBezTo>
                    <a:pt x="183" y="51"/>
                    <a:pt x="178" y="50"/>
                    <a:pt x="178" y="48"/>
                  </a:cubicBezTo>
                  <a:cubicBezTo>
                    <a:pt x="177" y="47"/>
                    <a:pt x="178" y="44"/>
                    <a:pt x="179" y="43"/>
                  </a:cubicBezTo>
                  <a:cubicBezTo>
                    <a:pt x="181" y="41"/>
                    <a:pt x="188" y="40"/>
                    <a:pt x="191" y="40"/>
                  </a:cubicBezTo>
                  <a:cubicBezTo>
                    <a:pt x="193" y="40"/>
                    <a:pt x="197" y="42"/>
                    <a:pt x="199" y="41"/>
                  </a:cubicBezTo>
                  <a:cubicBezTo>
                    <a:pt x="201" y="41"/>
                    <a:pt x="206" y="40"/>
                    <a:pt x="207" y="38"/>
                  </a:cubicBezTo>
                  <a:cubicBezTo>
                    <a:pt x="209" y="36"/>
                    <a:pt x="207" y="29"/>
                    <a:pt x="208" y="26"/>
                  </a:cubicBezTo>
                  <a:cubicBezTo>
                    <a:pt x="209" y="24"/>
                    <a:pt x="210" y="20"/>
                    <a:pt x="211" y="18"/>
                  </a:cubicBezTo>
                  <a:cubicBezTo>
                    <a:pt x="213" y="17"/>
                    <a:pt x="219" y="15"/>
                    <a:pt x="221" y="16"/>
                  </a:cubicBezTo>
                  <a:cubicBezTo>
                    <a:pt x="224" y="17"/>
                    <a:pt x="227" y="22"/>
                    <a:pt x="230" y="23"/>
                  </a:cubicBezTo>
                  <a:cubicBezTo>
                    <a:pt x="232" y="24"/>
                    <a:pt x="237" y="25"/>
                    <a:pt x="239" y="25"/>
                  </a:cubicBezTo>
                  <a:cubicBezTo>
                    <a:pt x="241" y="24"/>
                    <a:pt x="245" y="21"/>
                    <a:pt x="247" y="20"/>
                  </a:cubicBezTo>
                  <a:cubicBezTo>
                    <a:pt x="249" y="19"/>
                    <a:pt x="255" y="21"/>
                    <a:pt x="256" y="19"/>
                  </a:cubicBezTo>
                  <a:cubicBezTo>
                    <a:pt x="259" y="17"/>
                    <a:pt x="258" y="9"/>
                    <a:pt x="260" y="6"/>
                  </a:cubicBezTo>
                  <a:cubicBezTo>
                    <a:pt x="260" y="4"/>
                    <a:pt x="264" y="2"/>
                    <a:pt x="266" y="0"/>
                  </a:cubicBezTo>
                  <a:cubicBezTo>
                    <a:pt x="267" y="1"/>
                    <a:pt x="268" y="2"/>
                    <a:pt x="269" y="3"/>
                  </a:cubicBezTo>
                  <a:cubicBezTo>
                    <a:pt x="269" y="4"/>
                    <a:pt x="269" y="6"/>
                    <a:pt x="270" y="6"/>
                  </a:cubicBezTo>
                  <a:cubicBezTo>
                    <a:pt x="270" y="7"/>
                    <a:pt x="273" y="7"/>
                    <a:pt x="274" y="7"/>
                  </a:cubicBezTo>
                  <a:cubicBezTo>
                    <a:pt x="275" y="8"/>
                    <a:pt x="279" y="9"/>
                    <a:pt x="280" y="10"/>
                  </a:cubicBezTo>
                  <a:cubicBezTo>
                    <a:pt x="282" y="11"/>
                    <a:pt x="284" y="14"/>
                    <a:pt x="286" y="15"/>
                  </a:cubicBezTo>
                  <a:cubicBezTo>
                    <a:pt x="287" y="15"/>
                    <a:pt x="290" y="15"/>
                    <a:pt x="291" y="15"/>
                  </a:cubicBezTo>
                  <a:cubicBezTo>
                    <a:pt x="292" y="15"/>
                    <a:pt x="296" y="15"/>
                    <a:pt x="297" y="14"/>
                  </a:cubicBezTo>
                  <a:cubicBezTo>
                    <a:pt x="298" y="14"/>
                    <a:pt x="300" y="15"/>
                    <a:pt x="301" y="15"/>
                  </a:cubicBezTo>
                  <a:cubicBezTo>
                    <a:pt x="303" y="15"/>
                    <a:pt x="306" y="13"/>
                    <a:pt x="308" y="14"/>
                  </a:cubicBezTo>
                  <a:cubicBezTo>
                    <a:pt x="310" y="14"/>
                    <a:pt x="312" y="17"/>
                    <a:pt x="313" y="17"/>
                  </a:cubicBezTo>
                  <a:cubicBezTo>
                    <a:pt x="313" y="17"/>
                    <a:pt x="313" y="18"/>
                    <a:pt x="313" y="18"/>
                  </a:cubicBezTo>
                  <a:cubicBezTo>
                    <a:pt x="313" y="21"/>
                    <a:pt x="312" y="24"/>
                    <a:pt x="312" y="26"/>
                  </a:cubicBezTo>
                  <a:cubicBezTo>
                    <a:pt x="312" y="28"/>
                    <a:pt x="312" y="31"/>
                    <a:pt x="311" y="32"/>
                  </a:cubicBezTo>
                  <a:cubicBezTo>
                    <a:pt x="310" y="34"/>
                    <a:pt x="304" y="34"/>
                    <a:pt x="303" y="36"/>
                  </a:cubicBezTo>
                  <a:cubicBezTo>
                    <a:pt x="301" y="38"/>
                    <a:pt x="302" y="45"/>
                    <a:pt x="301" y="48"/>
                  </a:cubicBezTo>
                  <a:cubicBezTo>
                    <a:pt x="300" y="50"/>
                    <a:pt x="297" y="53"/>
                    <a:pt x="295" y="55"/>
                  </a:cubicBezTo>
                  <a:cubicBezTo>
                    <a:pt x="293" y="57"/>
                    <a:pt x="287" y="58"/>
                    <a:pt x="284" y="59"/>
                  </a:cubicBezTo>
                  <a:cubicBezTo>
                    <a:pt x="281" y="60"/>
                    <a:pt x="275" y="61"/>
                    <a:pt x="273" y="64"/>
                  </a:cubicBezTo>
                  <a:cubicBezTo>
                    <a:pt x="272" y="66"/>
                    <a:pt x="274" y="72"/>
                    <a:pt x="274" y="74"/>
                  </a:cubicBezTo>
                  <a:cubicBezTo>
                    <a:pt x="274" y="76"/>
                    <a:pt x="274" y="81"/>
                    <a:pt x="273" y="83"/>
                  </a:cubicBezTo>
                  <a:cubicBezTo>
                    <a:pt x="272" y="84"/>
                    <a:pt x="267" y="83"/>
                    <a:pt x="266" y="84"/>
                  </a:cubicBezTo>
                  <a:cubicBezTo>
                    <a:pt x="264" y="85"/>
                    <a:pt x="260" y="89"/>
                    <a:pt x="259" y="92"/>
                  </a:cubicBezTo>
                  <a:cubicBezTo>
                    <a:pt x="257" y="95"/>
                    <a:pt x="257" y="102"/>
                    <a:pt x="258" y="105"/>
                  </a:cubicBezTo>
                  <a:cubicBezTo>
                    <a:pt x="258" y="109"/>
                    <a:pt x="263" y="116"/>
                    <a:pt x="266" y="119"/>
                  </a:cubicBezTo>
                  <a:cubicBezTo>
                    <a:pt x="267" y="120"/>
                    <a:pt x="272" y="122"/>
                    <a:pt x="274" y="124"/>
                  </a:cubicBezTo>
                  <a:cubicBezTo>
                    <a:pt x="275" y="126"/>
                    <a:pt x="277" y="131"/>
                    <a:pt x="277" y="133"/>
                  </a:cubicBezTo>
                  <a:cubicBezTo>
                    <a:pt x="277" y="135"/>
                    <a:pt x="276" y="139"/>
                    <a:pt x="275" y="141"/>
                  </a:cubicBezTo>
                  <a:cubicBezTo>
                    <a:pt x="274" y="142"/>
                    <a:pt x="269" y="143"/>
                    <a:pt x="268" y="144"/>
                  </a:cubicBezTo>
                  <a:cubicBezTo>
                    <a:pt x="267" y="146"/>
                    <a:pt x="265" y="150"/>
                    <a:pt x="265" y="153"/>
                  </a:cubicBezTo>
                  <a:cubicBezTo>
                    <a:pt x="265" y="156"/>
                    <a:pt x="268" y="161"/>
                    <a:pt x="269" y="164"/>
                  </a:cubicBezTo>
                  <a:cubicBezTo>
                    <a:pt x="271" y="166"/>
                    <a:pt x="274" y="170"/>
                    <a:pt x="276" y="171"/>
                  </a:cubicBezTo>
                  <a:cubicBezTo>
                    <a:pt x="278" y="172"/>
                    <a:pt x="281" y="173"/>
                    <a:pt x="282" y="174"/>
                  </a:cubicBezTo>
                  <a:cubicBezTo>
                    <a:pt x="283" y="175"/>
                    <a:pt x="286" y="178"/>
                    <a:pt x="286" y="179"/>
                  </a:cubicBezTo>
                  <a:cubicBezTo>
                    <a:pt x="287" y="181"/>
                    <a:pt x="286" y="185"/>
                    <a:pt x="286" y="187"/>
                  </a:cubicBezTo>
                  <a:cubicBezTo>
                    <a:pt x="286" y="189"/>
                    <a:pt x="286" y="193"/>
                    <a:pt x="288" y="194"/>
                  </a:cubicBezTo>
                  <a:cubicBezTo>
                    <a:pt x="289" y="195"/>
                    <a:pt x="293" y="193"/>
                    <a:pt x="295" y="193"/>
                  </a:cubicBezTo>
                  <a:cubicBezTo>
                    <a:pt x="296" y="193"/>
                    <a:pt x="299" y="193"/>
                    <a:pt x="299" y="194"/>
                  </a:cubicBezTo>
                  <a:cubicBezTo>
                    <a:pt x="301" y="196"/>
                    <a:pt x="299" y="201"/>
                    <a:pt x="299" y="203"/>
                  </a:cubicBezTo>
                  <a:cubicBezTo>
                    <a:pt x="300" y="204"/>
                    <a:pt x="301" y="206"/>
                    <a:pt x="303" y="206"/>
                  </a:cubicBezTo>
                  <a:cubicBezTo>
                    <a:pt x="305" y="207"/>
                    <a:pt x="309" y="204"/>
                    <a:pt x="311" y="203"/>
                  </a:cubicBezTo>
                  <a:cubicBezTo>
                    <a:pt x="312" y="202"/>
                    <a:pt x="313" y="198"/>
                    <a:pt x="315" y="198"/>
                  </a:cubicBezTo>
                  <a:cubicBezTo>
                    <a:pt x="316" y="197"/>
                    <a:pt x="319" y="197"/>
                    <a:pt x="321" y="197"/>
                  </a:cubicBezTo>
                  <a:cubicBezTo>
                    <a:pt x="322" y="196"/>
                    <a:pt x="324" y="193"/>
                    <a:pt x="325" y="193"/>
                  </a:cubicBezTo>
                  <a:cubicBezTo>
                    <a:pt x="328" y="192"/>
                    <a:pt x="334" y="191"/>
                    <a:pt x="336" y="191"/>
                  </a:cubicBezTo>
                  <a:cubicBezTo>
                    <a:pt x="338" y="192"/>
                    <a:pt x="340" y="194"/>
                    <a:pt x="342" y="195"/>
                  </a:cubicBezTo>
                  <a:cubicBezTo>
                    <a:pt x="344" y="196"/>
                    <a:pt x="350" y="194"/>
                    <a:pt x="352" y="196"/>
                  </a:cubicBezTo>
                  <a:cubicBezTo>
                    <a:pt x="354" y="197"/>
                    <a:pt x="356" y="203"/>
                    <a:pt x="356" y="205"/>
                  </a:cubicBezTo>
                  <a:cubicBezTo>
                    <a:pt x="357" y="207"/>
                    <a:pt x="357" y="212"/>
                    <a:pt x="357" y="214"/>
                  </a:cubicBezTo>
                  <a:cubicBezTo>
                    <a:pt x="357" y="216"/>
                    <a:pt x="356" y="222"/>
                    <a:pt x="357" y="225"/>
                  </a:cubicBezTo>
                  <a:cubicBezTo>
                    <a:pt x="358" y="227"/>
                    <a:pt x="363" y="229"/>
                    <a:pt x="364" y="231"/>
                  </a:cubicBezTo>
                  <a:cubicBezTo>
                    <a:pt x="364" y="232"/>
                    <a:pt x="364" y="233"/>
                    <a:pt x="364" y="235"/>
                  </a:cubicBezTo>
                  <a:cubicBezTo>
                    <a:pt x="364" y="235"/>
                    <a:pt x="363" y="235"/>
                    <a:pt x="363" y="235"/>
                  </a:cubicBezTo>
                  <a:cubicBezTo>
                    <a:pt x="362" y="235"/>
                    <a:pt x="360" y="237"/>
                    <a:pt x="359" y="238"/>
                  </a:cubicBezTo>
                  <a:cubicBezTo>
                    <a:pt x="357" y="239"/>
                    <a:pt x="354" y="240"/>
                    <a:pt x="353" y="241"/>
                  </a:cubicBezTo>
                  <a:cubicBezTo>
                    <a:pt x="352" y="242"/>
                    <a:pt x="350" y="243"/>
                    <a:pt x="350" y="244"/>
                  </a:cubicBezTo>
                  <a:cubicBezTo>
                    <a:pt x="349" y="245"/>
                    <a:pt x="348" y="247"/>
                    <a:pt x="347" y="248"/>
                  </a:cubicBezTo>
                  <a:cubicBezTo>
                    <a:pt x="346" y="248"/>
                    <a:pt x="345" y="247"/>
                    <a:pt x="344" y="247"/>
                  </a:cubicBezTo>
                  <a:cubicBezTo>
                    <a:pt x="343" y="247"/>
                    <a:pt x="341" y="249"/>
                    <a:pt x="340" y="250"/>
                  </a:cubicBezTo>
                  <a:cubicBezTo>
                    <a:pt x="337" y="251"/>
                    <a:pt x="332" y="255"/>
                    <a:pt x="330" y="257"/>
                  </a:cubicBezTo>
                  <a:cubicBezTo>
                    <a:pt x="329" y="257"/>
                    <a:pt x="326" y="258"/>
                    <a:pt x="325" y="259"/>
                  </a:cubicBezTo>
                  <a:cubicBezTo>
                    <a:pt x="323" y="259"/>
                    <a:pt x="321" y="261"/>
                    <a:pt x="319" y="262"/>
                  </a:cubicBezTo>
                  <a:cubicBezTo>
                    <a:pt x="318" y="263"/>
                    <a:pt x="315" y="265"/>
                    <a:pt x="313" y="266"/>
                  </a:cubicBezTo>
                  <a:cubicBezTo>
                    <a:pt x="312" y="266"/>
                    <a:pt x="309" y="268"/>
                    <a:pt x="308" y="269"/>
                  </a:cubicBezTo>
                  <a:cubicBezTo>
                    <a:pt x="306" y="270"/>
                    <a:pt x="304" y="272"/>
                    <a:pt x="302" y="273"/>
                  </a:cubicBezTo>
                  <a:cubicBezTo>
                    <a:pt x="299" y="275"/>
                    <a:pt x="292" y="277"/>
                    <a:pt x="289" y="278"/>
                  </a:cubicBezTo>
                  <a:cubicBezTo>
                    <a:pt x="287" y="279"/>
                    <a:pt x="283" y="283"/>
                    <a:pt x="281" y="283"/>
                  </a:cubicBezTo>
                  <a:cubicBezTo>
                    <a:pt x="280" y="284"/>
                    <a:pt x="278" y="284"/>
                    <a:pt x="278" y="284"/>
                  </a:cubicBezTo>
                  <a:cubicBezTo>
                    <a:pt x="277" y="283"/>
                    <a:pt x="276" y="281"/>
                    <a:pt x="276" y="280"/>
                  </a:cubicBezTo>
                  <a:cubicBezTo>
                    <a:pt x="276" y="279"/>
                    <a:pt x="276" y="277"/>
                    <a:pt x="277" y="276"/>
                  </a:cubicBezTo>
                  <a:cubicBezTo>
                    <a:pt x="278" y="275"/>
                    <a:pt x="281" y="275"/>
                    <a:pt x="282" y="274"/>
                  </a:cubicBezTo>
                  <a:cubicBezTo>
                    <a:pt x="283" y="274"/>
                    <a:pt x="285" y="272"/>
                    <a:pt x="286" y="271"/>
                  </a:cubicBezTo>
                  <a:cubicBezTo>
                    <a:pt x="287" y="270"/>
                    <a:pt x="289" y="269"/>
                    <a:pt x="290" y="268"/>
                  </a:cubicBezTo>
                  <a:cubicBezTo>
                    <a:pt x="291" y="267"/>
                    <a:pt x="292" y="264"/>
                    <a:pt x="293" y="263"/>
                  </a:cubicBezTo>
                  <a:cubicBezTo>
                    <a:pt x="293" y="263"/>
                    <a:pt x="295" y="263"/>
                    <a:pt x="295" y="263"/>
                  </a:cubicBezTo>
                  <a:cubicBezTo>
                    <a:pt x="296" y="264"/>
                    <a:pt x="296" y="265"/>
                    <a:pt x="297" y="266"/>
                  </a:cubicBezTo>
                  <a:cubicBezTo>
                    <a:pt x="298" y="266"/>
                    <a:pt x="300" y="265"/>
                    <a:pt x="301" y="265"/>
                  </a:cubicBezTo>
                  <a:cubicBezTo>
                    <a:pt x="302" y="264"/>
                    <a:pt x="304" y="263"/>
                    <a:pt x="304" y="262"/>
                  </a:cubicBezTo>
                  <a:cubicBezTo>
                    <a:pt x="304" y="261"/>
                    <a:pt x="303" y="260"/>
                    <a:pt x="302" y="260"/>
                  </a:cubicBezTo>
                  <a:cubicBezTo>
                    <a:pt x="302" y="260"/>
                    <a:pt x="301" y="262"/>
                    <a:pt x="300" y="262"/>
                  </a:cubicBezTo>
                  <a:cubicBezTo>
                    <a:pt x="300" y="262"/>
                    <a:pt x="298" y="261"/>
                    <a:pt x="298" y="261"/>
                  </a:cubicBezTo>
                  <a:cubicBezTo>
                    <a:pt x="298" y="260"/>
                    <a:pt x="301" y="258"/>
                    <a:pt x="301" y="257"/>
                  </a:cubicBezTo>
                  <a:cubicBezTo>
                    <a:pt x="301" y="257"/>
                    <a:pt x="299" y="257"/>
                    <a:pt x="298" y="257"/>
                  </a:cubicBezTo>
                  <a:cubicBezTo>
                    <a:pt x="297" y="257"/>
                    <a:pt x="296" y="258"/>
                    <a:pt x="295" y="258"/>
                  </a:cubicBezTo>
                  <a:cubicBezTo>
                    <a:pt x="294" y="257"/>
                    <a:pt x="291" y="256"/>
                    <a:pt x="290" y="256"/>
                  </a:cubicBezTo>
                  <a:cubicBezTo>
                    <a:pt x="289" y="256"/>
                    <a:pt x="288" y="256"/>
                    <a:pt x="287" y="256"/>
                  </a:cubicBezTo>
                  <a:cubicBezTo>
                    <a:pt x="287" y="256"/>
                    <a:pt x="287" y="258"/>
                    <a:pt x="286" y="258"/>
                  </a:cubicBezTo>
                  <a:cubicBezTo>
                    <a:pt x="286" y="259"/>
                    <a:pt x="283" y="259"/>
                    <a:pt x="282" y="260"/>
                  </a:cubicBezTo>
                  <a:cubicBezTo>
                    <a:pt x="282" y="260"/>
                    <a:pt x="282" y="262"/>
                    <a:pt x="282" y="263"/>
                  </a:cubicBezTo>
                  <a:cubicBezTo>
                    <a:pt x="282" y="264"/>
                    <a:pt x="283" y="266"/>
                    <a:pt x="283" y="267"/>
                  </a:cubicBezTo>
                  <a:cubicBezTo>
                    <a:pt x="283" y="268"/>
                    <a:pt x="281" y="269"/>
                    <a:pt x="280" y="269"/>
                  </a:cubicBezTo>
                  <a:cubicBezTo>
                    <a:pt x="279" y="268"/>
                    <a:pt x="280" y="265"/>
                    <a:pt x="279" y="265"/>
                  </a:cubicBezTo>
                  <a:cubicBezTo>
                    <a:pt x="279" y="265"/>
                    <a:pt x="277" y="266"/>
                    <a:pt x="277" y="267"/>
                  </a:cubicBezTo>
                  <a:cubicBezTo>
                    <a:pt x="276" y="267"/>
                    <a:pt x="275" y="268"/>
                    <a:pt x="274" y="268"/>
                  </a:cubicBezTo>
                  <a:cubicBezTo>
                    <a:pt x="273" y="268"/>
                    <a:pt x="272" y="267"/>
                    <a:pt x="271" y="267"/>
                  </a:cubicBezTo>
                  <a:cubicBezTo>
                    <a:pt x="270" y="267"/>
                    <a:pt x="268" y="267"/>
                    <a:pt x="267" y="267"/>
                  </a:cubicBezTo>
                  <a:cubicBezTo>
                    <a:pt x="266" y="268"/>
                    <a:pt x="266" y="269"/>
                    <a:pt x="265" y="269"/>
                  </a:cubicBezTo>
                  <a:cubicBezTo>
                    <a:pt x="265" y="270"/>
                    <a:pt x="264" y="273"/>
                    <a:pt x="262" y="274"/>
                  </a:cubicBezTo>
                  <a:cubicBezTo>
                    <a:pt x="262" y="274"/>
                    <a:pt x="260" y="274"/>
                    <a:pt x="259" y="275"/>
                  </a:cubicBezTo>
                  <a:cubicBezTo>
                    <a:pt x="258" y="275"/>
                    <a:pt x="257" y="277"/>
                    <a:pt x="257" y="278"/>
                  </a:cubicBezTo>
                  <a:cubicBezTo>
                    <a:pt x="258" y="279"/>
                    <a:pt x="261" y="277"/>
                    <a:pt x="262" y="278"/>
                  </a:cubicBezTo>
                  <a:cubicBezTo>
                    <a:pt x="264" y="278"/>
                    <a:pt x="266" y="278"/>
                    <a:pt x="266" y="279"/>
                  </a:cubicBezTo>
                  <a:cubicBezTo>
                    <a:pt x="267" y="281"/>
                    <a:pt x="266" y="284"/>
                    <a:pt x="265" y="285"/>
                  </a:cubicBezTo>
                  <a:cubicBezTo>
                    <a:pt x="264" y="285"/>
                    <a:pt x="261" y="285"/>
                    <a:pt x="260" y="285"/>
                  </a:cubicBezTo>
                  <a:cubicBezTo>
                    <a:pt x="259" y="285"/>
                    <a:pt x="259" y="283"/>
                    <a:pt x="258" y="282"/>
                  </a:cubicBezTo>
                  <a:cubicBezTo>
                    <a:pt x="256" y="282"/>
                    <a:pt x="253" y="283"/>
                    <a:pt x="253" y="284"/>
                  </a:cubicBezTo>
                  <a:cubicBezTo>
                    <a:pt x="252" y="284"/>
                    <a:pt x="252" y="287"/>
                    <a:pt x="252" y="288"/>
                  </a:cubicBezTo>
                  <a:cubicBezTo>
                    <a:pt x="253" y="289"/>
                    <a:pt x="254" y="291"/>
                    <a:pt x="254" y="292"/>
                  </a:cubicBezTo>
                  <a:cubicBezTo>
                    <a:pt x="253" y="292"/>
                    <a:pt x="252" y="293"/>
                    <a:pt x="252" y="293"/>
                  </a:cubicBezTo>
                  <a:cubicBezTo>
                    <a:pt x="252" y="295"/>
                    <a:pt x="253" y="298"/>
                    <a:pt x="253" y="300"/>
                  </a:cubicBezTo>
                  <a:cubicBezTo>
                    <a:pt x="252" y="301"/>
                    <a:pt x="250" y="301"/>
                    <a:pt x="250" y="301"/>
                  </a:cubicBezTo>
                  <a:cubicBezTo>
                    <a:pt x="249" y="302"/>
                    <a:pt x="247" y="301"/>
                    <a:pt x="246" y="301"/>
                  </a:cubicBezTo>
                  <a:cubicBezTo>
                    <a:pt x="245" y="300"/>
                    <a:pt x="243" y="299"/>
                    <a:pt x="243" y="298"/>
                  </a:cubicBezTo>
                  <a:cubicBezTo>
                    <a:pt x="243" y="297"/>
                    <a:pt x="245" y="294"/>
                    <a:pt x="245" y="292"/>
                  </a:cubicBezTo>
                  <a:cubicBezTo>
                    <a:pt x="244" y="291"/>
                    <a:pt x="242" y="290"/>
                    <a:pt x="241" y="289"/>
                  </a:cubicBezTo>
                  <a:cubicBezTo>
                    <a:pt x="241" y="289"/>
                    <a:pt x="241" y="286"/>
                    <a:pt x="240" y="286"/>
                  </a:cubicBezTo>
                  <a:cubicBezTo>
                    <a:pt x="239" y="286"/>
                    <a:pt x="237" y="288"/>
                    <a:pt x="236" y="289"/>
                  </a:cubicBezTo>
                  <a:cubicBezTo>
                    <a:pt x="236" y="290"/>
                    <a:pt x="236" y="292"/>
                    <a:pt x="236" y="293"/>
                  </a:cubicBezTo>
                  <a:cubicBezTo>
                    <a:pt x="237" y="294"/>
                    <a:pt x="238" y="296"/>
                    <a:pt x="238" y="297"/>
                  </a:cubicBezTo>
                  <a:cubicBezTo>
                    <a:pt x="238" y="298"/>
                    <a:pt x="236" y="299"/>
                    <a:pt x="236" y="300"/>
                  </a:cubicBezTo>
                  <a:cubicBezTo>
                    <a:pt x="235" y="302"/>
                    <a:pt x="235" y="306"/>
                    <a:pt x="235" y="309"/>
                  </a:cubicBezTo>
                  <a:cubicBezTo>
                    <a:pt x="235" y="310"/>
                    <a:pt x="236" y="313"/>
                    <a:pt x="237" y="314"/>
                  </a:cubicBezTo>
                  <a:cubicBezTo>
                    <a:pt x="238" y="315"/>
                    <a:pt x="241" y="314"/>
                    <a:pt x="242" y="315"/>
                  </a:cubicBezTo>
                  <a:cubicBezTo>
                    <a:pt x="243" y="315"/>
                    <a:pt x="243" y="318"/>
                    <a:pt x="244" y="319"/>
                  </a:cubicBezTo>
                  <a:cubicBezTo>
                    <a:pt x="245" y="319"/>
                    <a:pt x="247" y="319"/>
                    <a:pt x="248" y="319"/>
                  </a:cubicBezTo>
                  <a:cubicBezTo>
                    <a:pt x="250" y="319"/>
                    <a:pt x="253" y="318"/>
                    <a:pt x="254" y="318"/>
                  </a:cubicBezTo>
                  <a:cubicBezTo>
                    <a:pt x="255" y="318"/>
                    <a:pt x="257" y="318"/>
                    <a:pt x="258" y="319"/>
                  </a:cubicBezTo>
                  <a:cubicBezTo>
                    <a:pt x="258" y="320"/>
                    <a:pt x="257" y="322"/>
                    <a:pt x="257" y="323"/>
                  </a:cubicBezTo>
                  <a:cubicBezTo>
                    <a:pt x="257" y="323"/>
                    <a:pt x="256" y="325"/>
                    <a:pt x="256" y="326"/>
                  </a:cubicBezTo>
                  <a:cubicBezTo>
                    <a:pt x="256" y="327"/>
                    <a:pt x="257" y="328"/>
                    <a:pt x="258" y="328"/>
                  </a:cubicBezTo>
                  <a:cubicBezTo>
                    <a:pt x="259" y="328"/>
                    <a:pt x="260" y="328"/>
                    <a:pt x="260" y="327"/>
                  </a:cubicBezTo>
                  <a:cubicBezTo>
                    <a:pt x="260" y="326"/>
                    <a:pt x="260" y="325"/>
                    <a:pt x="260" y="324"/>
                  </a:cubicBezTo>
                  <a:cubicBezTo>
                    <a:pt x="260" y="323"/>
                    <a:pt x="260" y="320"/>
                    <a:pt x="260" y="319"/>
                  </a:cubicBezTo>
                  <a:cubicBezTo>
                    <a:pt x="261" y="318"/>
                    <a:pt x="261" y="316"/>
                    <a:pt x="262" y="315"/>
                  </a:cubicBezTo>
                  <a:cubicBezTo>
                    <a:pt x="262" y="313"/>
                    <a:pt x="262" y="311"/>
                    <a:pt x="262" y="309"/>
                  </a:cubicBezTo>
                  <a:cubicBezTo>
                    <a:pt x="263" y="308"/>
                    <a:pt x="263" y="307"/>
                    <a:pt x="263" y="306"/>
                  </a:cubicBezTo>
                  <a:cubicBezTo>
                    <a:pt x="263" y="305"/>
                    <a:pt x="262" y="303"/>
                    <a:pt x="263" y="302"/>
                  </a:cubicBezTo>
                  <a:cubicBezTo>
                    <a:pt x="263" y="302"/>
                    <a:pt x="265" y="302"/>
                    <a:pt x="265" y="302"/>
                  </a:cubicBezTo>
                  <a:cubicBezTo>
                    <a:pt x="266" y="303"/>
                    <a:pt x="266" y="305"/>
                    <a:pt x="266" y="306"/>
                  </a:cubicBezTo>
                  <a:cubicBezTo>
                    <a:pt x="266" y="307"/>
                    <a:pt x="265" y="308"/>
                    <a:pt x="265" y="309"/>
                  </a:cubicBezTo>
                  <a:cubicBezTo>
                    <a:pt x="265" y="311"/>
                    <a:pt x="264" y="314"/>
                    <a:pt x="264" y="315"/>
                  </a:cubicBezTo>
                  <a:cubicBezTo>
                    <a:pt x="264" y="317"/>
                    <a:pt x="263" y="320"/>
                    <a:pt x="263" y="321"/>
                  </a:cubicBezTo>
                  <a:cubicBezTo>
                    <a:pt x="263" y="322"/>
                    <a:pt x="264" y="323"/>
                    <a:pt x="264" y="324"/>
                  </a:cubicBezTo>
                  <a:cubicBezTo>
                    <a:pt x="264" y="325"/>
                    <a:pt x="263" y="327"/>
                    <a:pt x="263" y="327"/>
                  </a:cubicBezTo>
                  <a:cubicBezTo>
                    <a:pt x="262" y="328"/>
                    <a:pt x="261" y="330"/>
                    <a:pt x="261" y="331"/>
                  </a:cubicBezTo>
                  <a:cubicBezTo>
                    <a:pt x="261" y="333"/>
                    <a:pt x="262" y="335"/>
                    <a:pt x="262" y="337"/>
                  </a:cubicBezTo>
                  <a:cubicBezTo>
                    <a:pt x="263" y="337"/>
                    <a:pt x="262" y="339"/>
                    <a:pt x="262" y="339"/>
                  </a:cubicBezTo>
                  <a:cubicBezTo>
                    <a:pt x="263" y="340"/>
                    <a:pt x="264" y="339"/>
                    <a:pt x="264" y="340"/>
                  </a:cubicBezTo>
                  <a:cubicBezTo>
                    <a:pt x="265" y="341"/>
                    <a:pt x="265" y="343"/>
                    <a:pt x="265" y="344"/>
                  </a:cubicBezTo>
                  <a:cubicBezTo>
                    <a:pt x="265" y="344"/>
                    <a:pt x="267" y="345"/>
                    <a:pt x="267" y="345"/>
                  </a:cubicBezTo>
                  <a:cubicBezTo>
                    <a:pt x="267" y="346"/>
                    <a:pt x="268" y="347"/>
                    <a:pt x="268" y="348"/>
                  </a:cubicBezTo>
                  <a:cubicBezTo>
                    <a:pt x="268" y="349"/>
                    <a:pt x="266" y="350"/>
                    <a:pt x="266" y="350"/>
                  </a:cubicBezTo>
                  <a:cubicBezTo>
                    <a:pt x="266" y="351"/>
                    <a:pt x="267" y="353"/>
                    <a:pt x="267" y="354"/>
                  </a:cubicBezTo>
                  <a:cubicBezTo>
                    <a:pt x="266" y="355"/>
                    <a:pt x="266" y="356"/>
                    <a:pt x="265" y="356"/>
                  </a:cubicBezTo>
                  <a:cubicBezTo>
                    <a:pt x="264" y="356"/>
                    <a:pt x="263" y="355"/>
                    <a:pt x="262" y="354"/>
                  </a:cubicBezTo>
                  <a:cubicBezTo>
                    <a:pt x="262" y="354"/>
                    <a:pt x="262" y="352"/>
                    <a:pt x="262" y="352"/>
                  </a:cubicBezTo>
                  <a:cubicBezTo>
                    <a:pt x="261" y="351"/>
                    <a:pt x="259" y="352"/>
                    <a:pt x="259" y="352"/>
                  </a:cubicBezTo>
                  <a:cubicBezTo>
                    <a:pt x="258" y="353"/>
                    <a:pt x="258" y="355"/>
                    <a:pt x="258" y="356"/>
                  </a:cubicBezTo>
                  <a:cubicBezTo>
                    <a:pt x="259" y="357"/>
                    <a:pt x="260" y="358"/>
                    <a:pt x="261" y="359"/>
                  </a:cubicBezTo>
                  <a:cubicBezTo>
                    <a:pt x="261" y="360"/>
                    <a:pt x="260" y="361"/>
                    <a:pt x="260" y="361"/>
                  </a:cubicBezTo>
                  <a:cubicBezTo>
                    <a:pt x="260" y="362"/>
                    <a:pt x="259" y="363"/>
                    <a:pt x="260" y="363"/>
                  </a:cubicBezTo>
                  <a:cubicBezTo>
                    <a:pt x="260" y="364"/>
                    <a:pt x="262" y="363"/>
                    <a:pt x="262" y="363"/>
                  </a:cubicBezTo>
                  <a:cubicBezTo>
                    <a:pt x="263" y="363"/>
                    <a:pt x="263" y="361"/>
                    <a:pt x="264" y="360"/>
                  </a:cubicBezTo>
                  <a:cubicBezTo>
                    <a:pt x="264" y="360"/>
                    <a:pt x="266" y="361"/>
                    <a:pt x="267" y="362"/>
                  </a:cubicBezTo>
                  <a:cubicBezTo>
                    <a:pt x="267" y="362"/>
                    <a:pt x="268" y="365"/>
                    <a:pt x="269" y="365"/>
                  </a:cubicBezTo>
                  <a:cubicBezTo>
                    <a:pt x="269" y="366"/>
                    <a:pt x="270" y="367"/>
                    <a:pt x="271" y="367"/>
                  </a:cubicBezTo>
                  <a:cubicBezTo>
                    <a:pt x="272" y="367"/>
                    <a:pt x="273" y="365"/>
                    <a:pt x="274" y="365"/>
                  </a:cubicBezTo>
                  <a:cubicBezTo>
                    <a:pt x="275" y="365"/>
                    <a:pt x="277" y="366"/>
                    <a:pt x="277" y="367"/>
                  </a:cubicBezTo>
                  <a:cubicBezTo>
                    <a:pt x="278" y="368"/>
                    <a:pt x="279" y="369"/>
                    <a:pt x="280" y="370"/>
                  </a:cubicBezTo>
                  <a:cubicBezTo>
                    <a:pt x="282" y="372"/>
                    <a:pt x="286" y="373"/>
                    <a:pt x="287" y="375"/>
                  </a:cubicBezTo>
                  <a:cubicBezTo>
                    <a:pt x="288" y="376"/>
                    <a:pt x="290" y="377"/>
                    <a:pt x="290" y="378"/>
                  </a:cubicBezTo>
                  <a:cubicBezTo>
                    <a:pt x="291" y="379"/>
                    <a:pt x="291" y="380"/>
                    <a:pt x="291" y="380"/>
                  </a:cubicBezTo>
                  <a:cubicBezTo>
                    <a:pt x="290" y="381"/>
                    <a:pt x="289" y="380"/>
                    <a:pt x="288" y="380"/>
                  </a:cubicBezTo>
                  <a:cubicBezTo>
                    <a:pt x="287" y="380"/>
                    <a:pt x="285" y="379"/>
                    <a:pt x="284" y="380"/>
                  </a:cubicBezTo>
                  <a:cubicBezTo>
                    <a:pt x="283" y="380"/>
                    <a:pt x="282" y="381"/>
                    <a:pt x="282" y="381"/>
                  </a:cubicBezTo>
                  <a:cubicBezTo>
                    <a:pt x="282" y="382"/>
                    <a:pt x="282" y="384"/>
                    <a:pt x="283" y="385"/>
                  </a:cubicBezTo>
                  <a:cubicBezTo>
                    <a:pt x="283" y="385"/>
                    <a:pt x="285" y="385"/>
                    <a:pt x="286" y="385"/>
                  </a:cubicBezTo>
                  <a:cubicBezTo>
                    <a:pt x="287" y="384"/>
                    <a:pt x="288" y="383"/>
                    <a:pt x="289" y="383"/>
                  </a:cubicBezTo>
                  <a:cubicBezTo>
                    <a:pt x="290" y="383"/>
                    <a:pt x="291" y="383"/>
                    <a:pt x="291" y="384"/>
                  </a:cubicBezTo>
                  <a:cubicBezTo>
                    <a:pt x="292" y="384"/>
                    <a:pt x="292" y="387"/>
                    <a:pt x="292" y="387"/>
                  </a:cubicBezTo>
                  <a:cubicBezTo>
                    <a:pt x="293" y="388"/>
                    <a:pt x="295" y="388"/>
                    <a:pt x="296" y="389"/>
                  </a:cubicBezTo>
                  <a:cubicBezTo>
                    <a:pt x="297" y="390"/>
                    <a:pt x="297" y="391"/>
                    <a:pt x="297" y="392"/>
                  </a:cubicBezTo>
                  <a:cubicBezTo>
                    <a:pt x="297" y="393"/>
                    <a:pt x="296" y="394"/>
                    <a:pt x="295" y="395"/>
                  </a:cubicBezTo>
                  <a:cubicBezTo>
                    <a:pt x="295" y="396"/>
                    <a:pt x="294" y="398"/>
                    <a:pt x="294" y="399"/>
                  </a:cubicBezTo>
                  <a:cubicBezTo>
                    <a:pt x="293" y="400"/>
                    <a:pt x="294" y="403"/>
                    <a:pt x="294" y="404"/>
                  </a:cubicBezTo>
                  <a:cubicBezTo>
                    <a:pt x="294" y="405"/>
                    <a:pt x="294" y="408"/>
                    <a:pt x="293" y="409"/>
                  </a:cubicBezTo>
                  <a:cubicBezTo>
                    <a:pt x="293" y="410"/>
                    <a:pt x="292" y="412"/>
                    <a:pt x="291" y="412"/>
                  </a:cubicBezTo>
                  <a:cubicBezTo>
                    <a:pt x="290" y="413"/>
                    <a:pt x="287" y="413"/>
                    <a:pt x="286" y="413"/>
                  </a:cubicBezTo>
                  <a:cubicBezTo>
                    <a:pt x="285" y="412"/>
                    <a:pt x="284" y="410"/>
                    <a:pt x="284" y="410"/>
                  </a:cubicBezTo>
                  <a:cubicBezTo>
                    <a:pt x="284" y="408"/>
                    <a:pt x="285" y="407"/>
                    <a:pt x="285" y="406"/>
                  </a:cubicBezTo>
                  <a:cubicBezTo>
                    <a:pt x="286" y="404"/>
                    <a:pt x="286" y="401"/>
                    <a:pt x="285" y="400"/>
                  </a:cubicBezTo>
                  <a:cubicBezTo>
                    <a:pt x="285" y="399"/>
                    <a:pt x="283" y="398"/>
                    <a:pt x="282" y="399"/>
                  </a:cubicBezTo>
                  <a:cubicBezTo>
                    <a:pt x="281" y="399"/>
                    <a:pt x="281" y="401"/>
                    <a:pt x="280" y="402"/>
                  </a:cubicBezTo>
                  <a:cubicBezTo>
                    <a:pt x="279" y="402"/>
                    <a:pt x="278" y="403"/>
                    <a:pt x="278" y="404"/>
                  </a:cubicBezTo>
                  <a:cubicBezTo>
                    <a:pt x="278" y="405"/>
                    <a:pt x="278" y="407"/>
                    <a:pt x="279" y="407"/>
                  </a:cubicBezTo>
                  <a:cubicBezTo>
                    <a:pt x="279" y="407"/>
                    <a:pt x="281" y="407"/>
                    <a:pt x="281" y="407"/>
                  </a:cubicBezTo>
                  <a:cubicBezTo>
                    <a:pt x="282" y="408"/>
                    <a:pt x="281" y="410"/>
                    <a:pt x="281" y="411"/>
                  </a:cubicBezTo>
                  <a:cubicBezTo>
                    <a:pt x="281" y="412"/>
                    <a:pt x="279" y="412"/>
                    <a:pt x="279" y="413"/>
                  </a:cubicBezTo>
                  <a:cubicBezTo>
                    <a:pt x="279" y="414"/>
                    <a:pt x="282" y="415"/>
                    <a:pt x="283" y="416"/>
                  </a:cubicBezTo>
                  <a:cubicBezTo>
                    <a:pt x="283" y="417"/>
                    <a:pt x="282" y="419"/>
                    <a:pt x="281" y="420"/>
                  </a:cubicBezTo>
                  <a:cubicBezTo>
                    <a:pt x="280" y="421"/>
                    <a:pt x="279" y="424"/>
                    <a:pt x="277" y="425"/>
                  </a:cubicBezTo>
                  <a:cubicBezTo>
                    <a:pt x="276" y="425"/>
                    <a:pt x="274" y="424"/>
                    <a:pt x="273" y="424"/>
                  </a:cubicBezTo>
                  <a:cubicBezTo>
                    <a:pt x="272" y="423"/>
                    <a:pt x="272" y="419"/>
                    <a:pt x="271" y="418"/>
                  </a:cubicBezTo>
                  <a:cubicBezTo>
                    <a:pt x="270" y="418"/>
                    <a:pt x="269" y="417"/>
                    <a:pt x="268" y="416"/>
                  </a:cubicBezTo>
                  <a:cubicBezTo>
                    <a:pt x="268" y="416"/>
                    <a:pt x="268" y="414"/>
                    <a:pt x="267" y="414"/>
                  </a:cubicBezTo>
                  <a:cubicBezTo>
                    <a:pt x="266" y="414"/>
                    <a:pt x="264" y="414"/>
                    <a:pt x="263" y="415"/>
                  </a:cubicBezTo>
                  <a:cubicBezTo>
                    <a:pt x="262" y="415"/>
                    <a:pt x="261" y="416"/>
                    <a:pt x="261" y="416"/>
                  </a:cubicBezTo>
                  <a:cubicBezTo>
                    <a:pt x="260" y="414"/>
                    <a:pt x="260" y="413"/>
                    <a:pt x="259" y="412"/>
                  </a:cubicBezTo>
                  <a:cubicBezTo>
                    <a:pt x="258" y="409"/>
                    <a:pt x="254" y="406"/>
                    <a:pt x="252" y="404"/>
                  </a:cubicBezTo>
                  <a:cubicBezTo>
                    <a:pt x="251" y="402"/>
                    <a:pt x="248" y="398"/>
                    <a:pt x="246" y="397"/>
                  </a:cubicBezTo>
                  <a:cubicBezTo>
                    <a:pt x="245" y="395"/>
                    <a:pt x="242" y="392"/>
                    <a:pt x="240" y="391"/>
                  </a:cubicBezTo>
                  <a:cubicBezTo>
                    <a:pt x="236" y="389"/>
                    <a:pt x="229" y="385"/>
                    <a:pt x="225" y="385"/>
                  </a:cubicBezTo>
                  <a:cubicBezTo>
                    <a:pt x="223" y="384"/>
                    <a:pt x="218" y="385"/>
                    <a:pt x="215" y="386"/>
                  </a:cubicBezTo>
                  <a:cubicBezTo>
                    <a:pt x="214" y="386"/>
                    <a:pt x="210" y="386"/>
                    <a:pt x="208" y="387"/>
                  </a:cubicBezTo>
                  <a:cubicBezTo>
                    <a:pt x="206" y="388"/>
                    <a:pt x="205" y="392"/>
                    <a:pt x="204" y="394"/>
                  </a:cubicBezTo>
                  <a:cubicBezTo>
                    <a:pt x="202" y="395"/>
                    <a:pt x="197" y="396"/>
                    <a:pt x="195" y="396"/>
                  </a:cubicBezTo>
                  <a:cubicBezTo>
                    <a:pt x="193" y="396"/>
                    <a:pt x="190" y="394"/>
                    <a:pt x="188" y="393"/>
                  </a:cubicBezTo>
                  <a:cubicBezTo>
                    <a:pt x="187" y="393"/>
                    <a:pt x="185" y="390"/>
                    <a:pt x="183" y="389"/>
                  </a:cubicBezTo>
                  <a:cubicBezTo>
                    <a:pt x="180" y="389"/>
                    <a:pt x="175" y="390"/>
                    <a:pt x="173" y="392"/>
                  </a:cubicBezTo>
                  <a:cubicBezTo>
                    <a:pt x="172" y="393"/>
                    <a:pt x="171" y="397"/>
                    <a:pt x="170" y="399"/>
                  </a:cubicBezTo>
                  <a:cubicBezTo>
                    <a:pt x="168" y="401"/>
                    <a:pt x="165" y="404"/>
                    <a:pt x="163" y="405"/>
                  </a:cubicBezTo>
                  <a:cubicBezTo>
                    <a:pt x="162" y="406"/>
                    <a:pt x="159" y="407"/>
                    <a:pt x="158" y="406"/>
                  </a:cubicBezTo>
                  <a:cubicBezTo>
                    <a:pt x="155" y="406"/>
                    <a:pt x="150" y="404"/>
                    <a:pt x="148" y="403"/>
                  </a:cubicBezTo>
                  <a:cubicBezTo>
                    <a:pt x="146" y="402"/>
                    <a:pt x="143" y="398"/>
                    <a:pt x="141" y="397"/>
                  </a:cubicBezTo>
                  <a:cubicBezTo>
                    <a:pt x="138" y="396"/>
                    <a:pt x="133" y="395"/>
                    <a:pt x="131" y="393"/>
                  </a:cubicBezTo>
                  <a:cubicBezTo>
                    <a:pt x="129" y="393"/>
                    <a:pt x="127" y="390"/>
                    <a:pt x="125" y="389"/>
                  </a:cubicBezTo>
                  <a:cubicBezTo>
                    <a:pt x="123" y="388"/>
                    <a:pt x="118" y="388"/>
                    <a:pt x="115" y="388"/>
                  </a:cubicBezTo>
                  <a:cubicBezTo>
                    <a:pt x="113" y="388"/>
                    <a:pt x="108" y="389"/>
                    <a:pt x="105" y="388"/>
                  </a:cubicBezTo>
                  <a:cubicBezTo>
                    <a:pt x="105" y="388"/>
                    <a:pt x="104" y="388"/>
                    <a:pt x="103" y="38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58"/>
            <p:cNvSpPr>
              <a:spLocks/>
            </p:cNvSpPr>
            <p:nvPr/>
          </p:nvSpPr>
          <p:spPr bwMode="auto">
            <a:xfrm>
              <a:off x="6600825" y="1530350"/>
              <a:ext cx="23812" cy="28575"/>
            </a:xfrm>
            <a:custGeom>
              <a:avLst/>
              <a:gdLst/>
              <a:ahLst/>
              <a:cxnLst>
                <a:cxn ang="0">
                  <a:pos x="0" y="15"/>
                </a:cxn>
                <a:cxn ang="0">
                  <a:pos x="1" y="12"/>
                </a:cxn>
                <a:cxn ang="0">
                  <a:pos x="3" y="9"/>
                </a:cxn>
                <a:cxn ang="0">
                  <a:pos x="4" y="6"/>
                </a:cxn>
                <a:cxn ang="0">
                  <a:pos x="7" y="3"/>
                </a:cxn>
                <a:cxn ang="0">
                  <a:pos x="9" y="1"/>
                </a:cxn>
                <a:cxn ang="0">
                  <a:pos x="11" y="1"/>
                </a:cxn>
                <a:cxn ang="0">
                  <a:pos x="13" y="2"/>
                </a:cxn>
                <a:cxn ang="0">
                  <a:pos x="12" y="4"/>
                </a:cxn>
                <a:cxn ang="0">
                  <a:pos x="10" y="7"/>
                </a:cxn>
                <a:cxn ang="0">
                  <a:pos x="8" y="8"/>
                </a:cxn>
                <a:cxn ang="0">
                  <a:pos x="7" y="11"/>
                </a:cxn>
                <a:cxn ang="0">
                  <a:pos x="6" y="14"/>
                </a:cxn>
                <a:cxn ang="0">
                  <a:pos x="5" y="15"/>
                </a:cxn>
                <a:cxn ang="0">
                  <a:pos x="3" y="16"/>
                </a:cxn>
                <a:cxn ang="0">
                  <a:pos x="2" y="15"/>
                </a:cxn>
                <a:cxn ang="0">
                  <a:pos x="0" y="15"/>
                </a:cxn>
              </a:cxnLst>
              <a:rect l="0" t="0" r="r" b="b"/>
              <a:pathLst>
                <a:path w="13" h="16">
                  <a:moveTo>
                    <a:pt x="0" y="15"/>
                  </a:moveTo>
                  <a:cubicBezTo>
                    <a:pt x="0" y="14"/>
                    <a:pt x="0" y="13"/>
                    <a:pt x="1" y="12"/>
                  </a:cubicBezTo>
                  <a:cubicBezTo>
                    <a:pt x="1" y="12"/>
                    <a:pt x="2" y="10"/>
                    <a:pt x="3" y="9"/>
                  </a:cubicBezTo>
                  <a:cubicBezTo>
                    <a:pt x="3" y="8"/>
                    <a:pt x="4" y="6"/>
                    <a:pt x="4" y="6"/>
                  </a:cubicBezTo>
                  <a:cubicBezTo>
                    <a:pt x="5" y="5"/>
                    <a:pt x="6" y="3"/>
                    <a:pt x="7" y="3"/>
                  </a:cubicBezTo>
                  <a:cubicBezTo>
                    <a:pt x="7" y="2"/>
                    <a:pt x="8" y="1"/>
                    <a:pt x="9" y="1"/>
                  </a:cubicBezTo>
                  <a:cubicBezTo>
                    <a:pt x="10" y="0"/>
                    <a:pt x="11" y="1"/>
                    <a:pt x="11" y="1"/>
                  </a:cubicBezTo>
                  <a:cubicBezTo>
                    <a:pt x="11" y="1"/>
                    <a:pt x="12" y="1"/>
                    <a:pt x="13" y="2"/>
                  </a:cubicBezTo>
                  <a:cubicBezTo>
                    <a:pt x="13" y="2"/>
                    <a:pt x="12" y="4"/>
                    <a:pt x="12" y="4"/>
                  </a:cubicBezTo>
                  <a:cubicBezTo>
                    <a:pt x="12" y="5"/>
                    <a:pt x="11" y="6"/>
                    <a:pt x="10" y="7"/>
                  </a:cubicBezTo>
                  <a:cubicBezTo>
                    <a:pt x="10" y="7"/>
                    <a:pt x="9" y="8"/>
                    <a:pt x="8" y="8"/>
                  </a:cubicBezTo>
                  <a:cubicBezTo>
                    <a:pt x="8" y="9"/>
                    <a:pt x="7" y="10"/>
                    <a:pt x="7" y="11"/>
                  </a:cubicBezTo>
                  <a:cubicBezTo>
                    <a:pt x="7" y="12"/>
                    <a:pt x="6" y="13"/>
                    <a:pt x="6" y="14"/>
                  </a:cubicBezTo>
                  <a:cubicBezTo>
                    <a:pt x="6" y="14"/>
                    <a:pt x="5" y="15"/>
                    <a:pt x="5" y="15"/>
                  </a:cubicBezTo>
                  <a:cubicBezTo>
                    <a:pt x="4" y="16"/>
                    <a:pt x="3" y="16"/>
                    <a:pt x="3" y="16"/>
                  </a:cubicBezTo>
                  <a:cubicBezTo>
                    <a:pt x="2" y="16"/>
                    <a:pt x="2" y="15"/>
                    <a:pt x="2" y="15"/>
                  </a:cubicBezTo>
                  <a:cubicBezTo>
                    <a:pt x="1" y="15"/>
                    <a:pt x="0" y="15"/>
                    <a:pt x="0" y="1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Freeform 59"/>
            <p:cNvSpPr>
              <a:spLocks/>
            </p:cNvSpPr>
            <p:nvPr/>
          </p:nvSpPr>
          <p:spPr bwMode="auto">
            <a:xfrm>
              <a:off x="6846888" y="2498725"/>
              <a:ext cx="500062" cy="479425"/>
            </a:xfrm>
            <a:custGeom>
              <a:avLst/>
              <a:gdLst/>
              <a:ahLst/>
              <a:cxnLst>
                <a:cxn ang="0">
                  <a:pos x="273" y="178"/>
                </a:cxn>
                <a:cxn ang="0">
                  <a:pos x="264" y="204"/>
                </a:cxn>
                <a:cxn ang="0">
                  <a:pos x="251" y="229"/>
                </a:cxn>
                <a:cxn ang="0">
                  <a:pos x="223" y="235"/>
                </a:cxn>
                <a:cxn ang="0">
                  <a:pos x="211" y="218"/>
                </a:cxn>
                <a:cxn ang="0">
                  <a:pos x="198" y="219"/>
                </a:cxn>
                <a:cxn ang="0">
                  <a:pos x="190" y="236"/>
                </a:cxn>
                <a:cxn ang="0">
                  <a:pos x="182" y="244"/>
                </a:cxn>
                <a:cxn ang="0">
                  <a:pos x="174" y="262"/>
                </a:cxn>
                <a:cxn ang="0">
                  <a:pos x="161" y="266"/>
                </a:cxn>
                <a:cxn ang="0">
                  <a:pos x="150" y="264"/>
                </a:cxn>
                <a:cxn ang="0">
                  <a:pos x="140" y="251"/>
                </a:cxn>
                <a:cxn ang="0">
                  <a:pos x="125" y="261"/>
                </a:cxn>
                <a:cxn ang="0">
                  <a:pos x="107" y="242"/>
                </a:cxn>
                <a:cxn ang="0">
                  <a:pos x="96" y="249"/>
                </a:cxn>
                <a:cxn ang="0">
                  <a:pos x="85" y="251"/>
                </a:cxn>
                <a:cxn ang="0">
                  <a:pos x="72" y="236"/>
                </a:cxn>
                <a:cxn ang="0">
                  <a:pos x="56" y="237"/>
                </a:cxn>
                <a:cxn ang="0">
                  <a:pos x="55" y="222"/>
                </a:cxn>
                <a:cxn ang="0">
                  <a:pos x="35" y="215"/>
                </a:cxn>
                <a:cxn ang="0">
                  <a:pos x="22" y="203"/>
                </a:cxn>
                <a:cxn ang="0">
                  <a:pos x="7" y="196"/>
                </a:cxn>
                <a:cxn ang="0">
                  <a:pos x="1" y="182"/>
                </a:cxn>
                <a:cxn ang="0">
                  <a:pos x="11" y="175"/>
                </a:cxn>
                <a:cxn ang="0">
                  <a:pos x="27" y="166"/>
                </a:cxn>
                <a:cxn ang="0">
                  <a:pos x="39" y="172"/>
                </a:cxn>
                <a:cxn ang="0">
                  <a:pos x="50" y="167"/>
                </a:cxn>
                <a:cxn ang="0">
                  <a:pos x="40" y="154"/>
                </a:cxn>
                <a:cxn ang="0">
                  <a:pos x="29" y="138"/>
                </a:cxn>
                <a:cxn ang="0">
                  <a:pos x="24" y="122"/>
                </a:cxn>
                <a:cxn ang="0">
                  <a:pos x="15" y="112"/>
                </a:cxn>
                <a:cxn ang="0">
                  <a:pos x="24" y="101"/>
                </a:cxn>
                <a:cxn ang="0">
                  <a:pos x="19" y="93"/>
                </a:cxn>
                <a:cxn ang="0">
                  <a:pos x="26" y="83"/>
                </a:cxn>
                <a:cxn ang="0">
                  <a:pos x="48" y="77"/>
                </a:cxn>
                <a:cxn ang="0">
                  <a:pos x="53" y="65"/>
                </a:cxn>
                <a:cxn ang="0">
                  <a:pos x="49" y="56"/>
                </a:cxn>
                <a:cxn ang="0">
                  <a:pos x="61" y="47"/>
                </a:cxn>
                <a:cxn ang="0">
                  <a:pos x="68" y="33"/>
                </a:cxn>
                <a:cxn ang="0">
                  <a:pos x="76" y="24"/>
                </a:cxn>
                <a:cxn ang="0">
                  <a:pos x="91" y="28"/>
                </a:cxn>
                <a:cxn ang="0">
                  <a:pos x="98" y="19"/>
                </a:cxn>
                <a:cxn ang="0">
                  <a:pos x="105" y="8"/>
                </a:cxn>
                <a:cxn ang="0">
                  <a:pos x="117" y="3"/>
                </a:cxn>
                <a:cxn ang="0">
                  <a:pos x="132" y="0"/>
                </a:cxn>
                <a:cxn ang="0">
                  <a:pos x="143" y="32"/>
                </a:cxn>
                <a:cxn ang="0">
                  <a:pos x="162" y="62"/>
                </a:cxn>
                <a:cxn ang="0">
                  <a:pos x="196" y="96"/>
                </a:cxn>
                <a:cxn ang="0">
                  <a:pos x="214" y="111"/>
                </a:cxn>
                <a:cxn ang="0">
                  <a:pos x="234" y="131"/>
                </a:cxn>
                <a:cxn ang="0">
                  <a:pos x="257" y="140"/>
                </a:cxn>
                <a:cxn ang="0">
                  <a:pos x="269" y="147"/>
                </a:cxn>
                <a:cxn ang="0">
                  <a:pos x="273" y="167"/>
                </a:cxn>
              </a:cxnLst>
              <a:rect l="0" t="0" r="r" b="b"/>
              <a:pathLst>
                <a:path w="282" h="271">
                  <a:moveTo>
                    <a:pt x="282" y="172"/>
                  </a:moveTo>
                  <a:cubicBezTo>
                    <a:pt x="281" y="173"/>
                    <a:pt x="279" y="173"/>
                    <a:pt x="278" y="174"/>
                  </a:cubicBezTo>
                  <a:cubicBezTo>
                    <a:pt x="277" y="175"/>
                    <a:pt x="274" y="177"/>
                    <a:pt x="273" y="178"/>
                  </a:cubicBezTo>
                  <a:cubicBezTo>
                    <a:pt x="272" y="181"/>
                    <a:pt x="270" y="186"/>
                    <a:pt x="269" y="188"/>
                  </a:cubicBezTo>
                  <a:cubicBezTo>
                    <a:pt x="267" y="190"/>
                    <a:pt x="263" y="193"/>
                    <a:pt x="262" y="195"/>
                  </a:cubicBezTo>
                  <a:cubicBezTo>
                    <a:pt x="261" y="197"/>
                    <a:pt x="264" y="202"/>
                    <a:pt x="264" y="204"/>
                  </a:cubicBezTo>
                  <a:cubicBezTo>
                    <a:pt x="264" y="206"/>
                    <a:pt x="264" y="211"/>
                    <a:pt x="263" y="213"/>
                  </a:cubicBezTo>
                  <a:cubicBezTo>
                    <a:pt x="261" y="215"/>
                    <a:pt x="256" y="216"/>
                    <a:pt x="254" y="218"/>
                  </a:cubicBezTo>
                  <a:cubicBezTo>
                    <a:pt x="252" y="220"/>
                    <a:pt x="252" y="227"/>
                    <a:pt x="251" y="229"/>
                  </a:cubicBezTo>
                  <a:cubicBezTo>
                    <a:pt x="249" y="233"/>
                    <a:pt x="244" y="239"/>
                    <a:pt x="241" y="240"/>
                  </a:cubicBezTo>
                  <a:cubicBezTo>
                    <a:pt x="238" y="242"/>
                    <a:pt x="232" y="241"/>
                    <a:pt x="229" y="240"/>
                  </a:cubicBezTo>
                  <a:cubicBezTo>
                    <a:pt x="227" y="240"/>
                    <a:pt x="224" y="237"/>
                    <a:pt x="223" y="235"/>
                  </a:cubicBezTo>
                  <a:cubicBezTo>
                    <a:pt x="222" y="233"/>
                    <a:pt x="223" y="228"/>
                    <a:pt x="222" y="226"/>
                  </a:cubicBezTo>
                  <a:cubicBezTo>
                    <a:pt x="222" y="224"/>
                    <a:pt x="221" y="220"/>
                    <a:pt x="219" y="219"/>
                  </a:cubicBezTo>
                  <a:cubicBezTo>
                    <a:pt x="217" y="218"/>
                    <a:pt x="213" y="218"/>
                    <a:pt x="211" y="218"/>
                  </a:cubicBezTo>
                  <a:cubicBezTo>
                    <a:pt x="209" y="219"/>
                    <a:pt x="207" y="223"/>
                    <a:pt x="205" y="222"/>
                  </a:cubicBezTo>
                  <a:cubicBezTo>
                    <a:pt x="204" y="222"/>
                    <a:pt x="205" y="219"/>
                    <a:pt x="204" y="219"/>
                  </a:cubicBezTo>
                  <a:cubicBezTo>
                    <a:pt x="203" y="218"/>
                    <a:pt x="199" y="218"/>
                    <a:pt x="198" y="219"/>
                  </a:cubicBezTo>
                  <a:cubicBezTo>
                    <a:pt x="196" y="219"/>
                    <a:pt x="193" y="220"/>
                    <a:pt x="192" y="221"/>
                  </a:cubicBezTo>
                  <a:cubicBezTo>
                    <a:pt x="191" y="223"/>
                    <a:pt x="188" y="226"/>
                    <a:pt x="188" y="228"/>
                  </a:cubicBezTo>
                  <a:cubicBezTo>
                    <a:pt x="188" y="230"/>
                    <a:pt x="189" y="234"/>
                    <a:pt x="190" y="236"/>
                  </a:cubicBezTo>
                  <a:cubicBezTo>
                    <a:pt x="190" y="237"/>
                    <a:pt x="192" y="239"/>
                    <a:pt x="192" y="241"/>
                  </a:cubicBezTo>
                  <a:cubicBezTo>
                    <a:pt x="192" y="242"/>
                    <a:pt x="192" y="244"/>
                    <a:pt x="191" y="245"/>
                  </a:cubicBezTo>
                  <a:cubicBezTo>
                    <a:pt x="189" y="246"/>
                    <a:pt x="184" y="243"/>
                    <a:pt x="182" y="244"/>
                  </a:cubicBezTo>
                  <a:cubicBezTo>
                    <a:pt x="181" y="246"/>
                    <a:pt x="180" y="250"/>
                    <a:pt x="180" y="252"/>
                  </a:cubicBezTo>
                  <a:cubicBezTo>
                    <a:pt x="179" y="254"/>
                    <a:pt x="180" y="257"/>
                    <a:pt x="179" y="259"/>
                  </a:cubicBezTo>
                  <a:cubicBezTo>
                    <a:pt x="178" y="260"/>
                    <a:pt x="175" y="262"/>
                    <a:pt x="174" y="262"/>
                  </a:cubicBezTo>
                  <a:cubicBezTo>
                    <a:pt x="173" y="262"/>
                    <a:pt x="171" y="260"/>
                    <a:pt x="170" y="259"/>
                  </a:cubicBezTo>
                  <a:cubicBezTo>
                    <a:pt x="169" y="259"/>
                    <a:pt x="166" y="258"/>
                    <a:pt x="165" y="259"/>
                  </a:cubicBezTo>
                  <a:cubicBezTo>
                    <a:pt x="163" y="260"/>
                    <a:pt x="162" y="264"/>
                    <a:pt x="161" y="266"/>
                  </a:cubicBezTo>
                  <a:cubicBezTo>
                    <a:pt x="161" y="267"/>
                    <a:pt x="159" y="269"/>
                    <a:pt x="158" y="271"/>
                  </a:cubicBezTo>
                  <a:cubicBezTo>
                    <a:pt x="158" y="271"/>
                    <a:pt x="158" y="271"/>
                    <a:pt x="158" y="271"/>
                  </a:cubicBezTo>
                  <a:cubicBezTo>
                    <a:pt x="157" y="269"/>
                    <a:pt x="152" y="266"/>
                    <a:pt x="150" y="264"/>
                  </a:cubicBezTo>
                  <a:cubicBezTo>
                    <a:pt x="149" y="263"/>
                    <a:pt x="148" y="260"/>
                    <a:pt x="147" y="258"/>
                  </a:cubicBezTo>
                  <a:cubicBezTo>
                    <a:pt x="146" y="257"/>
                    <a:pt x="145" y="254"/>
                    <a:pt x="143" y="253"/>
                  </a:cubicBezTo>
                  <a:cubicBezTo>
                    <a:pt x="142" y="252"/>
                    <a:pt x="140" y="251"/>
                    <a:pt x="140" y="251"/>
                  </a:cubicBezTo>
                  <a:cubicBezTo>
                    <a:pt x="138" y="251"/>
                    <a:pt x="137" y="253"/>
                    <a:pt x="136" y="254"/>
                  </a:cubicBezTo>
                  <a:cubicBezTo>
                    <a:pt x="135" y="255"/>
                    <a:pt x="134" y="258"/>
                    <a:pt x="133" y="259"/>
                  </a:cubicBezTo>
                  <a:cubicBezTo>
                    <a:pt x="131" y="260"/>
                    <a:pt x="127" y="261"/>
                    <a:pt x="125" y="261"/>
                  </a:cubicBezTo>
                  <a:cubicBezTo>
                    <a:pt x="123" y="260"/>
                    <a:pt x="120" y="259"/>
                    <a:pt x="118" y="257"/>
                  </a:cubicBezTo>
                  <a:cubicBezTo>
                    <a:pt x="116" y="255"/>
                    <a:pt x="115" y="249"/>
                    <a:pt x="114" y="247"/>
                  </a:cubicBezTo>
                  <a:cubicBezTo>
                    <a:pt x="112" y="246"/>
                    <a:pt x="109" y="243"/>
                    <a:pt x="107" y="242"/>
                  </a:cubicBezTo>
                  <a:cubicBezTo>
                    <a:pt x="106" y="241"/>
                    <a:pt x="103" y="240"/>
                    <a:pt x="101" y="240"/>
                  </a:cubicBezTo>
                  <a:cubicBezTo>
                    <a:pt x="99" y="241"/>
                    <a:pt x="97" y="243"/>
                    <a:pt x="96" y="245"/>
                  </a:cubicBezTo>
                  <a:cubicBezTo>
                    <a:pt x="96" y="246"/>
                    <a:pt x="97" y="248"/>
                    <a:pt x="96" y="249"/>
                  </a:cubicBezTo>
                  <a:cubicBezTo>
                    <a:pt x="95" y="250"/>
                    <a:pt x="93" y="250"/>
                    <a:pt x="93" y="250"/>
                  </a:cubicBezTo>
                  <a:cubicBezTo>
                    <a:pt x="92" y="251"/>
                    <a:pt x="91" y="255"/>
                    <a:pt x="90" y="255"/>
                  </a:cubicBezTo>
                  <a:cubicBezTo>
                    <a:pt x="88" y="255"/>
                    <a:pt x="86" y="252"/>
                    <a:pt x="85" y="251"/>
                  </a:cubicBezTo>
                  <a:cubicBezTo>
                    <a:pt x="84" y="249"/>
                    <a:pt x="84" y="245"/>
                    <a:pt x="83" y="244"/>
                  </a:cubicBezTo>
                  <a:cubicBezTo>
                    <a:pt x="82" y="242"/>
                    <a:pt x="79" y="240"/>
                    <a:pt x="78" y="239"/>
                  </a:cubicBezTo>
                  <a:cubicBezTo>
                    <a:pt x="77" y="238"/>
                    <a:pt x="74" y="236"/>
                    <a:pt x="72" y="236"/>
                  </a:cubicBezTo>
                  <a:cubicBezTo>
                    <a:pt x="71" y="236"/>
                    <a:pt x="69" y="239"/>
                    <a:pt x="67" y="239"/>
                  </a:cubicBezTo>
                  <a:cubicBezTo>
                    <a:pt x="66" y="240"/>
                    <a:pt x="62" y="240"/>
                    <a:pt x="61" y="240"/>
                  </a:cubicBezTo>
                  <a:cubicBezTo>
                    <a:pt x="59" y="240"/>
                    <a:pt x="57" y="238"/>
                    <a:pt x="56" y="237"/>
                  </a:cubicBezTo>
                  <a:cubicBezTo>
                    <a:pt x="55" y="236"/>
                    <a:pt x="53" y="234"/>
                    <a:pt x="53" y="232"/>
                  </a:cubicBezTo>
                  <a:cubicBezTo>
                    <a:pt x="54" y="231"/>
                    <a:pt x="57" y="229"/>
                    <a:pt x="57" y="228"/>
                  </a:cubicBezTo>
                  <a:cubicBezTo>
                    <a:pt x="57" y="226"/>
                    <a:pt x="56" y="223"/>
                    <a:pt x="55" y="222"/>
                  </a:cubicBezTo>
                  <a:cubicBezTo>
                    <a:pt x="54" y="220"/>
                    <a:pt x="51" y="216"/>
                    <a:pt x="49" y="216"/>
                  </a:cubicBezTo>
                  <a:cubicBezTo>
                    <a:pt x="47" y="215"/>
                    <a:pt x="44" y="215"/>
                    <a:pt x="43" y="215"/>
                  </a:cubicBezTo>
                  <a:cubicBezTo>
                    <a:pt x="41" y="215"/>
                    <a:pt x="37" y="216"/>
                    <a:pt x="35" y="215"/>
                  </a:cubicBezTo>
                  <a:cubicBezTo>
                    <a:pt x="34" y="215"/>
                    <a:pt x="31" y="213"/>
                    <a:pt x="30" y="212"/>
                  </a:cubicBezTo>
                  <a:cubicBezTo>
                    <a:pt x="29" y="211"/>
                    <a:pt x="29" y="207"/>
                    <a:pt x="28" y="206"/>
                  </a:cubicBezTo>
                  <a:cubicBezTo>
                    <a:pt x="26" y="205"/>
                    <a:pt x="23" y="204"/>
                    <a:pt x="22" y="203"/>
                  </a:cubicBezTo>
                  <a:cubicBezTo>
                    <a:pt x="21" y="203"/>
                    <a:pt x="18" y="205"/>
                    <a:pt x="17" y="205"/>
                  </a:cubicBezTo>
                  <a:cubicBezTo>
                    <a:pt x="15" y="205"/>
                    <a:pt x="12" y="205"/>
                    <a:pt x="10" y="204"/>
                  </a:cubicBezTo>
                  <a:cubicBezTo>
                    <a:pt x="9" y="202"/>
                    <a:pt x="7" y="198"/>
                    <a:pt x="7" y="196"/>
                  </a:cubicBezTo>
                  <a:cubicBezTo>
                    <a:pt x="6" y="195"/>
                    <a:pt x="7" y="192"/>
                    <a:pt x="6" y="190"/>
                  </a:cubicBezTo>
                  <a:cubicBezTo>
                    <a:pt x="6" y="188"/>
                    <a:pt x="5" y="185"/>
                    <a:pt x="4" y="183"/>
                  </a:cubicBezTo>
                  <a:cubicBezTo>
                    <a:pt x="3" y="183"/>
                    <a:pt x="1" y="182"/>
                    <a:pt x="1" y="182"/>
                  </a:cubicBezTo>
                  <a:cubicBezTo>
                    <a:pt x="0" y="181"/>
                    <a:pt x="0" y="178"/>
                    <a:pt x="1" y="177"/>
                  </a:cubicBezTo>
                  <a:cubicBezTo>
                    <a:pt x="1" y="176"/>
                    <a:pt x="3" y="174"/>
                    <a:pt x="5" y="174"/>
                  </a:cubicBezTo>
                  <a:cubicBezTo>
                    <a:pt x="6" y="173"/>
                    <a:pt x="10" y="175"/>
                    <a:pt x="11" y="175"/>
                  </a:cubicBezTo>
                  <a:cubicBezTo>
                    <a:pt x="13" y="175"/>
                    <a:pt x="17" y="175"/>
                    <a:pt x="19" y="174"/>
                  </a:cubicBezTo>
                  <a:cubicBezTo>
                    <a:pt x="20" y="173"/>
                    <a:pt x="21" y="171"/>
                    <a:pt x="22" y="170"/>
                  </a:cubicBezTo>
                  <a:cubicBezTo>
                    <a:pt x="23" y="169"/>
                    <a:pt x="25" y="167"/>
                    <a:pt x="27" y="166"/>
                  </a:cubicBezTo>
                  <a:cubicBezTo>
                    <a:pt x="28" y="165"/>
                    <a:pt x="30" y="164"/>
                    <a:pt x="31" y="164"/>
                  </a:cubicBezTo>
                  <a:cubicBezTo>
                    <a:pt x="32" y="164"/>
                    <a:pt x="35" y="166"/>
                    <a:pt x="36" y="167"/>
                  </a:cubicBezTo>
                  <a:cubicBezTo>
                    <a:pt x="37" y="167"/>
                    <a:pt x="38" y="171"/>
                    <a:pt x="39" y="172"/>
                  </a:cubicBezTo>
                  <a:cubicBezTo>
                    <a:pt x="40" y="172"/>
                    <a:pt x="42" y="173"/>
                    <a:pt x="44" y="173"/>
                  </a:cubicBezTo>
                  <a:cubicBezTo>
                    <a:pt x="45" y="173"/>
                    <a:pt x="47" y="173"/>
                    <a:pt x="48" y="172"/>
                  </a:cubicBezTo>
                  <a:cubicBezTo>
                    <a:pt x="49" y="171"/>
                    <a:pt x="50" y="168"/>
                    <a:pt x="50" y="167"/>
                  </a:cubicBezTo>
                  <a:cubicBezTo>
                    <a:pt x="50" y="165"/>
                    <a:pt x="49" y="162"/>
                    <a:pt x="48" y="161"/>
                  </a:cubicBezTo>
                  <a:cubicBezTo>
                    <a:pt x="47" y="160"/>
                    <a:pt x="45" y="158"/>
                    <a:pt x="44" y="157"/>
                  </a:cubicBezTo>
                  <a:cubicBezTo>
                    <a:pt x="43" y="156"/>
                    <a:pt x="41" y="155"/>
                    <a:pt x="40" y="154"/>
                  </a:cubicBezTo>
                  <a:cubicBezTo>
                    <a:pt x="40" y="153"/>
                    <a:pt x="41" y="151"/>
                    <a:pt x="40" y="149"/>
                  </a:cubicBezTo>
                  <a:cubicBezTo>
                    <a:pt x="40" y="147"/>
                    <a:pt x="39" y="143"/>
                    <a:pt x="38" y="142"/>
                  </a:cubicBezTo>
                  <a:cubicBezTo>
                    <a:pt x="36" y="140"/>
                    <a:pt x="31" y="139"/>
                    <a:pt x="29" y="138"/>
                  </a:cubicBezTo>
                  <a:cubicBezTo>
                    <a:pt x="28" y="137"/>
                    <a:pt x="26" y="135"/>
                    <a:pt x="25" y="134"/>
                  </a:cubicBezTo>
                  <a:cubicBezTo>
                    <a:pt x="24" y="133"/>
                    <a:pt x="23" y="130"/>
                    <a:pt x="23" y="128"/>
                  </a:cubicBezTo>
                  <a:cubicBezTo>
                    <a:pt x="23" y="126"/>
                    <a:pt x="24" y="123"/>
                    <a:pt x="24" y="122"/>
                  </a:cubicBezTo>
                  <a:cubicBezTo>
                    <a:pt x="24" y="120"/>
                    <a:pt x="24" y="117"/>
                    <a:pt x="23" y="115"/>
                  </a:cubicBezTo>
                  <a:cubicBezTo>
                    <a:pt x="22" y="114"/>
                    <a:pt x="20" y="113"/>
                    <a:pt x="19" y="112"/>
                  </a:cubicBezTo>
                  <a:cubicBezTo>
                    <a:pt x="18" y="112"/>
                    <a:pt x="16" y="113"/>
                    <a:pt x="15" y="112"/>
                  </a:cubicBezTo>
                  <a:cubicBezTo>
                    <a:pt x="14" y="111"/>
                    <a:pt x="14" y="109"/>
                    <a:pt x="14" y="108"/>
                  </a:cubicBezTo>
                  <a:cubicBezTo>
                    <a:pt x="14" y="107"/>
                    <a:pt x="16" y="104"/>
                    <a:pt x="18" y="103"/>
                  </a:cubicBezTo>
                  <a:cubicBezTo>
                    <a:pt x="19" y="102"/>
                    <a:pt x="23" y="102"/>
                    <a:pt x="24" y="101"/>
                  </a:cubicBezTo>
                  <a:cubicBezTo>
                    <a:pt x="25" y="101"/>
                    <a:pt x="27" y="100"/>
                    <a:pt x="28" y="99"/>
                  </a:cubicBezTo>
                  <a:cubicBezTo>
                    <a:pt x="28" y="97"/>
                    <a:pt x="25" y="95"/>
                    <a:pt x="24" y="95"/>
                  </a:cubicBezTo>
                  <a:cubicBezTo>
                    <a:pt x="23" y="94"/>
                    <a:pt x="20" y="94"/>
                    <a:pt x="19" y="93"/>
                  </a:cubicBezTo>
                  <a:cubicBezTo>
                    <a:pt x="18" y="93"/>
                    <a:pt x="17" y="91"/>
                    <a:pt x="16" y="90"/>
                  </a:cubicBezTo>
                  <a:cubicBezTo>
                    <a:pt x="16" y="89"/>
                    <a:pt x="17" y="86"/>
                    <a:pt x="18" y="86"/>
                  </a:cubicBezTo>
                  <a:cubicBezTo>
                    <a:pt x="19" y="84"/>
                    <a:pt x="24" y="83"/>
                    <a:pt x="26" y="83"/>
                  </a:cubicBezTo>
                  <a:cubicBezTo>
                    <a:pt x="29" y="82"/>
                    <a:pt x="33" y="80"/>
                    <a:pt x="36" y="79"/>
                  </a:cubicBezTo>
                  <a:cubicBezTo>
                    <a:pt x="37" y="79"/>
                    <a:pt x="39" y="80"/>
                    <a:pt x="40" y="80"/>
                  </a:cubicBezTo>
                  <a:cubicBezTo>
                    <a:pt x="43" y="79"/>
                    <a:pt x="47" y="78"/>
                    <a:pt x="48" y="77"/>
                  </a:cubicBezTo>
                  <a:cubicBezTo>
                    <a:pt x="49" y="76"/>
                    <a:pt x="49" y="73"/>
                    <a:pt x="50" y="73"/>
                  </a:cubicBezTo>
                  <a:cubicBezTo>
                    <a:pt x="50" y="72"/>
                    <a:pt x="52" y="71"/>
                    <a:pt x="53" y="70"/>
                  </a:cubicBezTo>
                  <a:cubicBezTo>
                    <a:pt x="53" y="69"/>
                    <a:pt x="53" y="66"/>
                    <a:pt x="53" y="65"/>
                  </a:cubicBezTo>
                  <a:cubicBezTo>
                    <a:pt x="52" y="64"/>
                    <a:pt x="50" y="62"/>
                    <a:pt x="50" y="60"/>
                  </a:cubicBezTo>
                  <a:cubicBezTo>
                    <a:pt x="50" y="59"/>
                    <a:pt x="50" y="57"/>
                    <a:pt x="50" y="56"/>
                  </a:cubicBezTo>
                  <a:cubicBezTo>
                    <a:pt x="49" y="56"/>
                    <a:pt x="49" y="56"/>
                    <a:pt x="49" y="56"/>
                  </a:cubicBezTo>
                  <a:cubicBezTo>
                    <a:pt x="50" y="55"/>
                    <a:pt x="53" y="55"/>
                    <a:pt x="53" y="54"/>
                  </a:cubicBezTo>
                  <a:cubicBezTo>
                    <a:pt x="54" y="53"/>
                    <a:pt x="55" y="51"/>
                    <a:pt x="56" y="50"/>
                  </a:cubicBezTo>
                  <a:cubicBezTo>
                    <a:pt x="57" y="49"/>
                    <a:pt x="60" y="48"/>
                    <a:pt x="61" y="47"/>
                  </a:cubicBezTo>
                  <a:cubicBezTo>
                    <a:pt x="62" y="47"/>
                    <a:pt x="65" y="45"/>
                    <a:pt x="66" y="44"/>
                  </a:cubicBezTo>
                  <a:cubicBezTo>
                    <a:pt x="67" y="43"/>
                    <a:pt x="68" y="40"/>
                    <a:pt x="68" y="38"/>
                  </a:cubicBezTo>
                  <a:cubicBezTo>
                    <a:pt x="68" y="37"/>
                    <a:pt x="68" y="34"/>
                    <a:pt x="68" y="33"/>
                  </a:cubicBezTo>
                  <a:cubicBezTo>
                    <a:pt x="68" y="32"/>
                    <a:pt x="69" y="31"/>
                    <a:pt x="70" y="31"/>
                  </a:cubicBezTo>
                  <a:cubicBezTo>
                    <a:pt x="70" y="29"/>
                    <a:pt x="71" y="27"/>
                    <a:pt x="72" y="26"/>
                  </a:cubicBezTo>
                  <a:cubicBezTo>
                    <a:pt x="73" y="25"/>
                    <a:pt x="75" y="24"/>
                    <a:pt x="76" y="24"/>
                  </a:cubicBezTo>
                  <a:cubicBezTo>
                    <a:pt x="78" y="24"/>
                    <a:pt x="81" y="25"/>
                    <a:pt x="82" y="25"/>
                  </a:cubicBezTo>
                  <a:cubicBezTo>
                    <a:pt x="83" y="26"/>
                    <a:pt x="85" y="27"/>
                    <a:pt x="86" y="28"/>
                  </a:cubicBezTo>
                  <a:cubicBezTo>
                    <a:pt x="87" y="28"/>
                    <a:pt x="90" y="28"/>
                    <a:pt x="91" y="28"/>
                  </a:cubicBezTo>
                  <a:cubicBezTo>
                    <a:pt x="92" y="28"/>
                    <a:pt x="95" y="28"/>
                    <a:pt x="96" y="27"/>
                  </a:cubicBezTo>
                  <a:cubicBezTo>
                    <a:pt x="96" y="26"/>
                    <a:pt x="97" y="25"/>
                    <a:pt x="98" y="24"/>
                  </a:cubicBezTo>
                  <a:cubicBezTo>
                    <a:pt x="98" y="23"/>
                    <a:pt x="98" y="20"/>
                    <a:pt x="98" y="19"/>
                  </a:cubicBezTo>
                  <a:cubicBezTo>
                    <a:pt x="98" y="18"/>
                    <a:pt x="100" y="17"/>
                    <a:pt x="100" y="16"/>
                  </a:cubicBezTo>
                  <a:cubicBezTo>
                    <a:pt x="101" y="15"/>
                    <a:pt x="100" y="12"/>
                    <a:pt x="101" y="10"/>
                  </a:cubicBezTo>
                  <a:cubicBezTo>
                    <a:pt x="102" y="9"/>
                    <a:pt x="104" y="8"/>
                    <a:pt x="105" y="8"/>
                  </a:cubicBezTo>
                  <a:cubicBezTo>
                    <a:pt x="106" y="8"/>
                    <a:pt x="109" y="8"/>
                    <a:pt x="110" y="8"/>
                  </a:cubicBezTo>
                  <a:cubicBezTo>
                    <a:pt x="111" y="7"/>
                    <a:pt x="112" y="7"/>
                    <a:pt x="113" y="6"/>
                  </a:cubicBezTo>
                  <a:cubicBezTo>
                    <a:pt x="114" y="5"/>
                    <a:pt x="116" y="3"/>
                    <a:pt x="117" y="3"/>
                  </a:cubicBezTo>
                  <a:cubicBezTo>
                    <a:pt x="118" y="2"/>
                    <a:pt x="121" y="3"/>
                    <a:pt x="123" y="2"/>
                  </a:cubicBezTo>
                  <a:cubicBezTo>
                    <a:pt x="124" y="2"/>
                    <a:pt x="127" y="3"/>
                    <a:pt x="128" y="2"/>
                  </a:cubicBezTo>
                  <a:cubicBezTo>
                    <a:pt x="129" y="2"/>
                    <a:pt x="130" y="1"/>
                    <a:pt x="132" y="0"/>
                  </a:cubicBezTo>
                  <a:cubicBezTo>
                    <a:pt x="132" y="2"/>
                    <a:pt x="132" y="3"/>
                    <a:pt x="133" y="4"/>
                  </a:cubicBezTo>
                  <a:cubicBezTo>
                    <a:pt x="133" y="7"/>
                    <a:pt x="135" y="13"/>
                    <a:pt x="136" y="16"/>
                  </a:cubicBezTo>
                  <a:cubicBezTo>
                    <a:pt x="137" y="20"/>
                    <a:pt x="141" y="28"/>
                    <a:pt x="143" y="32"/>
                  </a:cubicBezTo>
                  <a:cubicBezTo>
                    <a:pt x="145" y="35"/>
                    <a:pt x="149" y="40"/>
                    <a:pt x="150" y="43"/>
                  </a:cubicBezTo>
                  <a:cubicBezTo>
                    <a:pt x="152" y="46"/>
                    <a:pt x="154" y="52"/>
                    <a:pt x="155" y="54"/>
                  </a:cubicBezTo>
                  <a:cubicBezTo>
                    <a:pt x="157" y="57"/>
                    <a:pt x="161" y="60"/>
                    <a:pt x="162" y="62"/>
                  </a:cubicBezTo>
                  <a:cubicBezTo>
                    <a:pt x="164" y="64"/>
                    <a:pt x="167" y="69"/>
                    <a:pt x="168" y="70"/>
                  </a:cubicBezTo>
                  <a:cubicBezTo>
                    <a:pt x="171" y="74"/>
                    <a:pt x="177" y="82"/>
                    <a:pt x="180" y="85"/>
                  </a:cubicBezTo>
                  <a:cubicBezTo>
                    <a:pt x="184" y="89"/>
                    <a:pt x="192" y="93"/>
                    <a:pt x="196" y="96"/>
                  </a:cubicBezTo>
                  <a:cubicBezTo>
                    <a:pt x="198" y="97"/>
                    <a:pt x="201" y="99"/>
                    <a:pt x="203" y="100"/>
                  </a:cubicBezTo>
                  <a:cubicBezTo>
                    <a:pt x="205" y="101"/>
                    <a:pt x="209" y="103"/>
                    <a:pt x="211" y="105"/>
                  </a:cubicBezTo>
                  <a:cubicBezTo>
                    <a:pt x="212" y="106"/>
                    <a:pt x="213" y="110"/>
                    <a:pt x="214" y="111"/>
                  </a:cubicBezTo>
                  <a:cubicBezTo>
                    <a:pt x="216" y="113"/>
                    <a:pt x="219" y="116"/>
                    <a:pt x="221" y="118"/>
                  </a:cubicBezTo>
                  <a:cubicBezTo>
                    <a:pt x="223" y="119"/>
                    <a:pt x="226" y="121"/>
                    <a:pt x="228" y="122"/>
                  </a:cubicBezTo>
                  <a:cubicBezTo>
                    <a:pt x="230" y="124"/>
                    <a:pt x="232" y="129"/>
                    <a:pt x="234" y="131"/>
                  </a:cubicBezTo>
                  <a:cubicBezTo>
                    <a:pt x="236" y="132"/>
                    <a:pt x="240" y="132"/>
                    <a:pt x="241" y="133"/>
                  </a:cubicBezTo>
                  <a:cubicBezTo>
                    <a:pt x="244" y="134"/>
                    <a:pt x="248" y="137"/>
                    <a:pt x="251" y="138"/>
                  </a:cubicBezTo>
                  <a:cubicBezTo>
                    <a:pt x="252" y="139"/>
                    <a:pt x="255" y="139"/>
                    <a:pt x="257" y="140"/>
                  </a:cubicBezTo>
                  <a:cubicBezTo>
                    <a:pt x="258" y="140"/>
                    <a:pt x="262" y="142"/>
                    <a:pt x="264" y="142"/>
                  </a:cubicBezTo>
                  <a:cubicBezTo>
                    <a:pt x="264" y="143"/>
                    <a:pt x="266" y="142"/>
                    <a:pt x="267" y="142"/>
                  </a:cubicBezTo>
                  <a:cubicBezTo>
                    <a:pt x="268" y="143"/>
                    <a:pt x="269" y="145"/>
                    <a:pt x="269" y="147"/>
                  </a:cubicBezTo>
                  <a:cubicBezTo>
                    <a:pt x="269" y="148"/>
                    <a:pt x="268" y="151"/>
                    <a:pt x="268" y="153"/>
                  </a:cubicBezTo>
                  <a:cubicBezTo>
                    <a:pt x="267" y="155"/>
                    <a:pt x="267" y="160"/>
                    <a:pt x="268" y="162"/>
                  </a:cubicBezTo>
                  <a:cubicBezTo>
                    <a:pt x="269" y="164"/>
                    <a:pt x="272" y="166"/>
                    <a:pt x="273" y="167"/>
                  </a:cubicBezTo>
                  <a:cubicBezTo>
                    <a:pt x="275" y="168"/>
                    <a:pt x="279" y="169"/>
                    <a:pt x="281" y="170"/>
                  </a:cubicBezTo>
                  <a:cubicBezTo>
                    <a:pt x="281" y="170"/>
                    <a:pt x="282" y="171"/>
                    <a:pt x="282" y="17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81" name="TextBox 80"/>
          <p:cNvSpPr txBox="1"/>
          <p:nvPr/>
        </p:nvSpPr>
        <p:spPr>
          <a:xfrm>
            <a:off x="657407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82" name="TextBox 81"/>
          <p:cNvSpPr txBox="1"/>
          <p:nvPr/>
        </p:nvSpPr>
        <p:spPr>
          <a:xfrm>
            <a:off x="554464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83" name="TextBox 82"/>
          <p:cNvSpPr txBox="1"/>
          <p:nvPr/>
        </p:nvSpPr>
        <p:spPr>
          <a:xfrm>
            <a:off x="554464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84" name="Rounded Rectangle 83"/>
          <p:cNvSpPr/>
          <p:nvPr/>
        </p:nvSpPr>
        <p:spPr bwMode="auto">
          <a:xfrm>
            <a:off x="554464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85" name="Rectangle 84"/>
          <p:cNvSpPr/>
          <p:nvPr/>
        </p:nvSpPr>
        <p:spPr>
          <a:xfrm>
            <a:off x="836574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86" name="Rectangle 85"/>
          <p:cNvSpPr/>
          <p:nvPr/>
        </p:nvSpPr>
        <p:spPr>
          <a:xfrm>
            <a:off x="552726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87" name="Rectangle 86"/>
          <p:cNvSpPr/>
          <p:nvPr/>
        </p:nvSpPr>
        <p:spPr>
          <a:xfrm>
            <a:off x="836574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88" name="Rectangle 87"/>
          <p:cNvSpPr/>
          <p:nvPr/>
        </p:nvSpPr>
        <p:spPr>
          <a:xfrm>
            <a:off x="552726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89" name="Group 88"/>
          <p:cNvGrpSpPr/>
          <p:nvPr/>
        </p:nvGrpSpPr>
        <p:grpSpPr>
          <a:xfrm flipH="1">
            <a:off x="5527262" y="3497947"/>
            <a:ext cx="3209834" cy="82442"/>
            <a:chOff x="405482" y="2771139"/>
            <a:chExt cx="4006169" cy="96920"/>
          </a:xfrm>
        </p:grpSpPr>
        <p:sp>
          <p:nvSpPr>
            <p:cNvPr id="90"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1"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2"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02" name="Group 101"/>
          <p:cNvGrpSpPr/>
          <p:nvPr/>
        </p:nvGrpSpPr>
        <p:grpSpPr>
          <a:xfrm flipH="1">
            <a:off x="5527262" y="3992102"/>
            <a:ext cx="3209834" cy="82442"/>
            <a:chOff x="405482" y="2771139"/>
            <a:chExt cx="4006169" cy="96920"/>
          </a:xfrm>
        </p:grpSpPr>
        <p:sp>
          <p:nvSpPr>
            <p:cNvPr id="103"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4"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5"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6"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8"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9"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0"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1"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32" name="Group 131"/>
          <p:cNvGrpSpPr/>
          <p:nvPr/>
        </p:nvGrpSpPr>
        <p:grpSpPr>
          <a:xfrm flipH="1">
            <a:off x="5527262" y="4486257"/>
            <a:ext cx="3209834" cy="82442"/>
            <a:chOff x="405482" y="2771139"/>
            <a:chExt cx="4006169" cy="96920"/>
          </a:xfrm>
        </p:grpSpPr>
        <p:sp>
          <p:nvSpPr>
            <p:cNvPr id="133"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4"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5"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6"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7"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8"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9"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0"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1"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2"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43" name="Rectangle 142"/>
          <p:cNvSpPr/>
          <p:nvPr/>
        </p:nvSpPr>
        <p:spPr>
          <a:xfrm>
            <a:off x="836574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44" name="Rectangle 143"/>
          <p:cNvSpPr/>
          <p:nvPr/>
        </p:nvSpPr>
        <p:spPr>
          <a:xfrm>
            <a:off x="552726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45" name="Group 144"/>
          <p:cNvGrpSpPr/>
          <p:nvPr/>
        </p:nvGrpSpPr>
        <p:grpSpPr>
          <a:xfrm>
            <a:off x="3736997" y="2850395"/>
            <a:ext cx="220818" cy="220818"/>
            <a:chOff x="5066496" y="747310"/>
            <a:chExt cx="3648880" cy="3648880"/>
          </a:xfrm>
        </p:grpSpPr>
        <p:sp>
          <p:nvSpPr>
            <p:cNvPr id="146" name="Oval 145"/>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7" name="Oval 146"/>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8" name="Oval 147"/>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49" name="Group 148"/>
          <p:cNvGrpSpPr/>
          <p:nvPr/>
        </p:nvGrpSpPr>
        <p:grpSpPr>
          <a:xfrm>
            <a:off x="1092089" y="3377200"/>
            <a:ext cx="220818" cy="220818"/>
            <a:chOff x="5066496" y="747310"/>
            <a:chExt cx="3648880" cy="3648880"/>
          </a:xfrm>
        </p:grpSpPr>
        <p:sp>
          <p:nvSpPr>
            <p:cNvPr id="150" name="Oval 149"/>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1" name="Oval 150"/>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2" name="Oval 151"/>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53" name="Group 152"/>
          <p:cNvGrpSpPr/>
          <p:nvPr/>
        </p:nvGrpSpPr>
        <p:grpSpPr>
          <a:xfrm>
            <a:off x="685101" y="1005128"/>
            <a:ext cx="220818" cy="220818"/>
            <a:chOff x="5066496" y="747310"/>
            <a:chExt cx="3648880" cy="3648880"/>
          </a:xfrm>
        </p:grpSpPr>
        <p:sp>
          <p:nvSpPr>
            <p:cNvPr id="154" name="Oval 153"/>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5" name="Oval 154"/>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6" name="Oval 155"/>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Tree>
    <p:extLst>
      <p:ext uri="{BB962C8B-B14F-4D97-AF65-F5344CB8AC3E}">
        <p14:creationId xmlns:p14="http://schemas.microsoft.com/office/powerpoint/2010/main" val="1744359893"/>
      </p:ext>
    </p:extLst>
  </p:cSld>
  <p:clrMapOvr>
    <a:masterClrMapping/>
  </p:clrMapOvr>
  <p:transition spd="slow">
    <p:push dir="u"/>
  </p:transition>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Russia Map</a:t>
            </a:r>
            <a:endParaRPr lang="en-US" dirty="0"/>
          </a:p>
        </p:txBody>
      </p:sp>
      <p:grpSp>
        <p:nvGrpSpPr>
          <p:cNvPr id="4" name="Group 175"/>
          <p:cNvGrpSpPr/>
          <p:nvPr/>
        </p:nvGrpSpPr>
        <p:grpSpPr>
          <a:xfrm>
            <a:off x="4092454" y="1490890"/>
            <a:ext cx="4304200" cy="2385024"/>
            <a:chOff x="1447800" y="841376"/>
            <a:chExt cx="6248400" cy="3462338"/>
          </a:xfrm>
          <a:solidFill>
            <a:schemeClr val="bg1">
              <a:lumMod val="95000"/>
            </a:schemeClr>
          </a:solidFill>
          <a:effectLst/>
        </p:grpSpPr>
        <p:sp>
          <p:nvSpPr>
            <p:cNvPr id="5" name="Freeform 5"/>
            <p:cNvSpPr>
              <a:spLocks/>
            </p:cNvSpPr>
            <p:nvPr/>
          </p:nvSpPr>
          <p:spPr bwMode="auto">
            <a:xfrm>
              <a:off x="7658100" y="2109788"/>
              <a:ext cx="38100" cy="20638"/>
            </a:xfrm>
            <a:custGeom>
              <a:avLst/>
              <a:gdLst/>
              <a:ahLst/>
              <a:cxnLst>
                <a:cxn ang="0">
                  <a:pos x="25" y="2"/>
                </a:cxn>
                <a:cxn ang="0">
                  <a:pos x="23" y="5"/>
                </a:cxn>
                <a:cxn ang="0">
                  <a:pos x="19" y="8"/>
                </a:cxn>
                <a:cxn ang="0">
                  <a:pos x="10" y="13"/>
                </a:cxn>
                <a:cxn ang="0">
                  <a:pos x="1" y="7"/>
                </a:cxn>
                <a:cxn ang="0">
                  <a:pos x="4" y="2"/>
                </a:cxn>
                <a:cxn ang="0">
                  <a:pos x="16" y="0"/>
                </a:cxn>
                <a:cxn ang="0">
                  <a:pos x="25" y="2"/>
                </a:cxn>
              </a:cxnLst>
              <a:rect l="0" t="0" r="r" b="b"/>
              <a:pathLst>
                <a:path w="25" h="13">
                  <a:moveTo>
                    <a:pt x="25" y="2"/>
                  </a:moveTo>
                  <a:cubicBezTo>
                    <a:pt x="25" y="3"/>
                    <a:pt x="23" y="4"/>
                    <a:pt x="23" y="5"/>
                  </a:cubicBezTo>
                  <a:cubicBezTo>
                    <a:pt x="22" y="5"/>
                    <a:pt x="20" y="7"/>
                    <a:pt x="19" y="8"/>
                  </a:cubicBezTo>
                  <a:cubicBezTo>
                    <a:pt x="17" y="10"/>
                    <a:pt x="12" y="13"/>
                    <a:pt x="10" y="13"/>
                  </a:cubicBezTo>
                  <a:cubicBezTo>
                    <a:pt x="7" y="13"/>
                    <a:pt x="1" y="10"/>
                    <a:pt x="1" y="7"/>
                  </a:cubicBezTo>
                  <a:cubicBezTo>
                    <a:pt x="0" y="6"/>
                    <a:pt x="3" y="3"/>
                    <a:pt x="4" y="2"/>
                  </a:cubicBezTo>
                  <a:cubicBezTo>
                    <a:pt x="7" y="0"/>
                    <a:pt x="13" y="0"/>
                    <a:pt x="16" y="0"/>
                  </a:cubicBezTo>
                  <a:cubicBezTo>
                    <a:pt x="19" y="0"/>
                    <a:pt x="25" y="0"/>
                    <a:pt x="25"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7645400" y="3184526"/>
              <a:ext cx="15875" cy="44450"/>
            </a:xfrm>
            <a:custGeom>
              <a:avLst/>
              <a:gdLst/>
              <a:ahLst/>
              <a:cxnLst>
                <a:cxn ang="0">
                  <a:pos x="9" y="8"/>
                </a:cxn>
                <a:cxn ang="0">
                  <a:pos x="10" y="21"/>
                </a:cxn>
                <a:cxn ang="0">
                  <a:pos x="6" y="28"/>
                </a:cxn>
                <a:cxn ang="0">
                  <a:pos x="0" y="28"/>
                </a:cxn>
                <a:cxn ang="0">
                  <a:pos x="0" y="24"/>
                </a:cxn>
                <a:cxn ang="0">
                  <a:pos x="2" y="16"/>
                </a:cxn>
                <a:cxn ang="0">
                  <a:pos x="1" y="5"/>
                </a:cxn>
                <a:cxn ang="0">
                  <a:pos x="3" y="1"/>
                </a:cxn>
                <a:cxn ang="0">
                  <a:pos x="7" y="1"/>
                </a:cxn>
                <a:cxn ang="0">
                  <a:pos x="9" y="8"/>
                </a:cxn>
              </a:cxnLst>
              <a:rect l="0" t="0" r="r" b="b"/>
              <a:pathLst>
                <a:path w="10" h="29">
                  <a:moveTo>
                    <a:pt x="9" y="8"/>
                  </a:moveTo>
                  <a:cubicBezTo>
                    <a:pt x="10" y="11"/>
                    <a:pt x="10" y="18"/>
                    <a:pt x="10" y="21"/>
                  </a:cubicBezTo>
                  <a:cubicBezTo>
                    <a:pt x="9" y="23"/>
                    <a:pt x="7" y="27"/>
                    <a:pt x="6" y="28"/>
                  </a:cubicBezTo>
                  <a:cubicBezTo>
                    <a:pt x="4" y="29"/>
                    <a:pt x="1" y="29"/>
                    <a:pt x="0" y="28"/>
                  </a:cubicBezTo>
                  <a:cubicBezTo>
                    <a:pt x="0" y="28"/>
                    <a:pt x="0" y="25"/>
                    <a:pt x="0" y="24"/>
                  </a:cubicBezTo>
                  <a:cubicBezTo>
                    <a:pt x="0" y="22"/>
                    <a:pt x="2" y="18"/>
                    <a:pt x="2" y="16"/>
                  </a:cubicBezTo>
                  <a:cubicBezTo>
                    <a:pt x="2" y="13"/>
                    <a:pt x="0" y="8"/>
                    <a:pt x="1" y="5"/>
                  </a:cubicBezTo>
                  <a:cubicBezTo>
                    <a:pt x="1" y="4"/>
                    <a:pt x="2" y="1"/>
                    <a:pt x="3" y="1"/>
                  </a:cubicBezTo>
                  <a:cubicBezTo>
                    <a:pt x="4" y="0"/>
                    <a:pt x="6" y="1"/>
                    <a:pt x="7" y="1"/>
                  </a:cubicBezTo>
                  <a:cubicBezTo>
                    <a:pt x="8" y="2"/>
                    <a:pt x="9" y="6"/>
                    <a:pt x="9" y="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7640638" y="3114676"/>
              <a:ext cx="14288" cy="14288"/>
            </a:xfrm>
            <a:custGeom>
              <a:avLst/>
              <a:gdLst/>
              <a:ahLst/>
              <a:cxnLst>
                <a:cxn ang="0">
                  <a:pos x="8" y="4"/>
                </a:cxn>
                <a:cxn ang="0">
                  <a:pos x="7" y="9"/>
                </a:cxn>
                <a:cxn ang="0">
                  <a:pos x="3" y="9"/>
                </a:cxn>
                <a:cxn ang="0">
                  <a:pos x="1" y="4"/>
                </a:cxn>
                <a:cxn ang="0">
                  <a:pos x="1" y="0"/>
                </a:cxn>
                <a:cxn ang="0">
                  <a:pos x="5" y="0"/>
                </a:cxn>
                <a:cxn ang="0">
                  <a:pos x="8" y="4"/>
                </a:cxn>
              </a:cxnLst>
              <a:rect l="0" t="0" r="r" b="b"/>
              <a:pathLst>
                <a:path w="9" h="10">
                  <a:moveTo>
                    <a:pt x="8" y="4"/>
                  </a:moveTo>
                  <a:cubicBezTo>
                    <a:pt x="9" y="5"/>
                    <a:pt x="9" y="9"/>
                    <a:pt x="7" y="9"/>
                  </a:cubicBezTo>
                  <a:cubicBezTo>
                    <a:pt x="7" y="10"/>
                    <a:pt x="4" y="9"/>
                    <a:pt x="3" y="9"/>
                  </a:cubicBezTo>
                  <a:cubicBezTo>
                    <a:pt x="2" y="8"/>
                    <a:pt x="1" y="5"/>
                    <a:pt x="1" y="4"/>
                  </a:cubicBezTo>
                  <a:cubicBezTo>
                    <a:pt x="0" y="3"/>
                    <a:pt x="0" y="1"/>
                    <a:pt x="1" y="0"/>
                  </a:cubicBezTo>
                  <a:cubicBezTo>
                    <a:pt x="2" y="0"/>
                    <a:pt x="4" y="0"/>
                    <a:pt x="5" y="0"/>
                  </a:cubicBezTo>
                  <a:cubicBezTo>
                    <a:pt x="6" y="1"/>
                    <a:pt x="8" y="2"/>
                    <a:pt x="8"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7627938" y="3079751"/>
              <a:ext cx="12700" cy="19050"/>
            </a:xfrm>
            <a:custGeom>
              <a:avLst/>
              <a:gdLst/>
              <a:ahLst/>
              <a:cxnLst>
                <a:cxn ang="0">
                  <a:pos x="9" y="6"/>
                </a:cxn>
                <a:cxn ang="0">
                  <a:pos x="8" y="11"/>
                </a:cxn>
                <a:cxn ang="0">
                  <a:pos x="3" y="9"/>
                </a:cxn>
                <a:cxn ang="0">
                  <a:pos x="1" y="2"/>
                </a:cxn>
                <a:cxn ang="0">
                  <a:pos x="5" y="1"/>
                </a:cxn>
                <a:cxn ang="0">
                  <a:pos x="8" y="3"/>
                </a:cxn>
                <a:cxn ang="0">
                  <a:pos x="9" y="6"/>
                </a:cxn>
              </a:cxnLst>
              <a:rect l="0" t="0" r="r" b="b"/>
              <a:pathLst>
                <a:path w="9" h="12">
                  <a:moveTo>
                    <a:pt x="9" y="6"/>
                  </a:moveTo>
                  <a:cubicBezTo>
                    <a:pt x="9" y="7"/>
                    <a:pt x="9" y="11"/>
                    <a:pt x="8" y="11"/>
                  </a:cubicBezTo>
                  <a:cubicBezTo>
                    <a:pt x="6" y="12"/>
                    <a:pt x="4" y="10"/>
                    <a:pt x="3" y="9"/>
                  </a:cubicBezTo>
                  <a:cubicBezTo>
                    <a:pt x="2" y="8"/>
                    <a:pt x="0" y="4"/>
                    <a:pt x="1" y="2"/>
                  </a:cubicBezTo>
                  <a:cubicBezTo>
                    <a:pt x="1" y="1"/>
                    <a:pt x="4" y="0"/>
                    <a:pt x="5" y="1"/>
                  </a:cubicBezTo>
                  <a:cubicBezTo>
                    <a:pt x="6" y="1"/>
                    <a:pt x="7" y="2"/>
                    <a:pt x="8" y="3"/>
                  </a:cubicBezTo>
                  <a:cubicBezTo>
                    <a:pt x="8" y="4"/>
                    <a:pt x="9" y="5"/>
                    <a:pt x="9"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7581900" y="2144713"/>
              <a:ext cx="57150" cy="22225"/>
            </a:xfrm>
            <a:custGeom>
              <a:avLst/>
              <a:gdLst/>
              <a:ahLst/>
              <a:cxnLst>
                <a:cxn ang="0">
                  <a:pos x="38" y="9"/>
                </a:cxn>
                <a:cxn ang="0">
                  <a:pos x="36" y="13"/>
                </a:cxn>
                <a:cxn ang="0">
                  <a:pos x="28" y="13"/>
                </a:cxn>
                <a:cxn ang="0">
                  <a:pos x="21" y="12"/>
                </a:cxn>
                <a:cxn ang="0">
                  <a:pos x="10" y="14"/>
                </a:cxn>
                <a:cxn ang="0">
                  <a:pos x="1" y="11"/>
                </a:cxn>
                <a:cxn ang="0">
                  <a:pos x="0" y="3"/>
                </a:cxn>
                <a:cxn ang="0">
                  <a:pos x="4" y="0"/>
                </a:cxn>
                <a:cxn ang="0">
                  <a:pos x="8" y="0"/>
                </a:cxn>
                <a:cxn ang="0">
                  <a:pos x="12" y="6"/>
                </a:cxn>
                <a:cxn ang="0">
                  <a:pos x="23" y="6"/>
                </a:cxn>
                <a:cxn ang="0">
                  <a:pos x="28" y="3"/>
                </a:cxn>
                <a:cxn ang="0">
                  <a:pos x="36" y="5"/>
                </a:cxn>
                <a:cxn ang="0">
                  <a:pos x="38" y="9"/>
                </a:cxn>
              </a:cxnLst>
              <a:rect l="0" t="0" r="r" b="b"/>
              <a:pathLst>
                <a:path w="38" h="14">
                  <a:moveTo>
                    <a:pt x="38" y="9"/>
                  </a:moveTo>
                  <a:cubicBezTo>
                    <a:pt x="38" y="10"/>
                    <a:pt x="37" y="12"/>
                    <a:pt x="36" y="13"/>
                  </a:cubicBezTo>
                  <a:cubicBezTo>
                    <a:pt x="35" y="14"/>
                    <a:pt x="30" y="13"/>
                    <a:pt x="28" y="13"/>
                  </a:cubicBezTo>
                  <a:cubicBezTo>
                    <a:pt x="26" y="12"/>
                    <a:pt x="23" y="12"/>
                    <a:pt x="21" y="12"/>
                  </a:cubicBezTo>
                  <a:cubicBezTo>
                    <a:pt x="18" y="12"/>
                    <a:pt x="13" y="14"/>
                    <a:pt x="10" y="14"/>
                  </a:cubicBezTo>
                  <a:cubicBezTo>
                    <a:pt x="8" y="14"/>
                    <a:pt x="3" y="12"/>
                    <a:pt x="1" y="11"/>
                  </a:cubicBezTo>
                  <a:cubicBezTo>
                    <a:pt x="0" y="9"/>
                    <a:pt x="0" y="5"/>
                    <a:pt x="0" y="3"/>
                  </a:cubicBezTo>
                  <a:cubicBezTo>
                    <a:pt x="1" y="2"/>
                    <a:pt x="3" y="1"/>
                    <a:pt x="4" y="0"/>
                  </a:cubicBezTo>
                  <a:cubicBezTo>
                    <a:pt x="5" y="0"/>
                    <a:pt x="7" y="0"/>
                    <a:pt x="8" y="0"/>
                  </a:cubicBezTo>
                  <a:cubicBezTo>
                    <a:pt x="9" y="1"/>
                    <a:pt x="11" y="5"/>
                    <a:pt x="12" y="6"/>
                  </a:cubicBezTo>
                  <a:cubicBezTo>
                    <a:pt x="15" y="7"/>
                    <a:pt x="20" y="7"/>
                    <a:pt x="23" y="6"/>
                  </a:cubicBezTo>
                  <a:cubicBezTo>
                    <a:pt x="24" y="6"/>
                    <a:pt x="27" y="3"/>
                    <a:pt x="28" y="3"/>
                  </a:cubicBezTo>
                  <a:cubicBezTo>
                    <a:pt x="30" y="3"/>
                    <a:pt x="34" y="3"/>
                    <a:pt x="36" y="5"/>
                  </a:cubicBezTo>
                  <a:cubicBezTo>
                    <a:pt x="37" y="5"/>
                    <a:pt x="38" y="8"/>
                    <a:pt x="38" y="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p:cNvSpPr>
            <p:nvPr/>
          </p:nvSpPr>
          <p:spPr bwMode="auto">
            <a:xfrm>
              <a:off x="7612063" y="3317876"/>
              <a:ext cx="25400" cy="76200"/>
            </a:xfrm>
            <a:custGeom>
              <a:avLst/>
              <a:gdLst/>
              <a:ahLst/>
              <a:cxnLst>
                <a:cxn ang="0">
                  <a:pos x="16" y="8"/>
                </a:cxn>
                <a:cxn ang="0">
                  <a:pos x="15" y="20"/>
                </a:cxn>
                <a:cxn ang="0">
                  <a:pos x="12" y="31"/>
                </a:cxn>
                <a:cxn ang="0">
                  <a:pos x="10" y="43"/>
                </a:cxn>
                <a:cxn ang="0">
                  <a:pos x="6" y="49"/>
                </a:cxn>
                <a:cxn ang="0">
                  <a:pos x="1" y="48"/>
                </a:cxn>
                <a:cxn ang="0">
                  <a:pos x="1" y="40"/>
                </a:cxn>
                <a:cxn ang="0">
                  <a:pos x="4" y="30"/>
                </a:cxn>
                <a:cxn ang="0">
                  <a:pos x="6" y="19"/>
                </a:cxn>
                <a:cxn ang="0">
                  <a:pos x="7" y="6"/>
                </a:cxn>
                <a:cxn ang="0">
                  <a:pos x="11" y="0"/>
                </a:cxn>
                <a:cxn ang="0">
                  <a:pos x="15" y="3"/>
                </a:cxn>
                <a:cxn ang="0">
                  <a:pos x="16" y="8"/>
                </a:cxn>
              </a:cxnLst>
              <a:rect l="0" t="0" r="r" b="b"/>
              <a:pathLst>
                <a:path w="17" h="50">
                  <a:moveTo>
                    <a:pt x="16" y="8"/>
                  </a:moveTo>
                  <a:cubicBezTo>
                    <a:pt x="17" y="11"/>
                    <a:pt x="16" y="17"/>
                    <a:pt x="15" y="20"/>
                  </a:cubicBezTo>
                  <a:cubicBezTo>
                    <a:pt x="15" y="23"/>
                    <a:pt x="12" y="28"/>
                    <a:pt x="12" y="31"/>
                  </a:cubicBezTo>
                  <a:cubicBezTo>
                    <a:pt x="11" y="34"/>
                    <a:pt x="11" y="41"/>
                    <a:pt x="10" y="43"/>
                  </a:cubicBezTo>
                  <a:cubicBezTo>
                    <a:pt x="10" y="45"/>
                    <a:pt x="8" y="49"/>
                    <a:pt x="6" y="49"/>
                  </a:cubicBezTo>
                  <a:cubicBezTo>
                    <a:pt x="5" y="50"/>
                    <a:pt x="2" y="49"/>
                    <a:pt x="1" y="48"/>
                  </a:cubicBezTo>
                  <a:cubicBezTo>
                    <a:pt x="0" y="46"/>
                    <a:pt x="1" y="42"/>
                    <a:pt x="1" y="40"/>
                  </a:cubicBezTo>
                  <a:cubicBezTo>
                    <a:pt x="1" y="37"/>
                    <a:pt x="3" y="32"/>
                    <a:pt x="4" y="30"/>
                  </a:cubicBezTo>
                  <a:cubicBezTo>
                    <a:pt x="4" y="27"/>
                    <a:pt x="6" y="21"/>
                    <a:pt x="6" y="19"/>
                  </a:cubicBezTo>
                  <a:cubicBezTo>
                    <a:pt x="7" y="16"/>
                    <a:pt x="6" y="9"/>
                    <a:pt x="7" y="6"/>
                  </a:cubicBezTo>
                  <a:cubicBezTo>
                    <a:pt x="8" y="4"/>
                    <a:pt x="10" y="0"/>
                    <a:pt x="11" y="0"/>
                  </a:cubicBezTo>
                  <a:cubicBezTo>
                    <a:pt x="13" y="0"/>
                    <a:pt x="14" y="2"/>
                    <a:pt x="15" y="3"/>
                  </a:cubicBezTo>
                  <a:cubicBezTo>
                    <a:pt x="15" y="4"/>
                    <a:pt x="16" y="7"/>
                    <a:pt x="16" y="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7620000" y="2998788"/>
              <a:ext cx="12700" cy="22225"/>
            </a:xfrm>
            <a:custGeom>
              <a:avLst/>
              <a:gdLst/>
              <a:ahLst/>
              <a:cxnLst>
                <a:cxn ang="0">
                  <a:pos x="8" y="4"/>
                </a:cxn>
                <a:cxn ang="0">
                  <a:pos x="8" y="11"/>
                </a:cxn>
                <a:cxn ang="0">
                  <a:pos x="5" y="15"/>
                </a:cxn>
                <a:cxn ang="0">
                  <a:pos x="2" y="10"/>
                </a:cxn>
                <a:cxn ang="0">
                  <a:pos x="1" y="4"/>
                </a:cxn>
                <a:cxn ang="0">
                  <a:pos x="4" y="0"/>
                </a:cxn>
                <a:cxn ang="0">
                  <a:pos x="8" y="4"/>
                </a:cxn>
              </a:cxnLst>
              <a:rect l="0" t="0" r="r" b="b"/>
              <a:pathLst>
                <a:path w="8" h="15">
                  <a:moveTo>
                    <a:pt x="8" y="4"/>
                  </a:moveTo>
                  <a:cubicBezTo>
                    <a:pt x="8" y="5"/>
                    <a:pt x="8" y="9"/>
                    <a:pt x="8" y="11"/>
                  </a:cubicBezTo>
                  <a:cubicBezTo>
                    <a:pt x="7" y="12"/>
                    <a:pt x="6" y="15"/>
                    <a:pt x="5" y="15"/>
                  </a:cubicBezTo>
                  <a:cubicBezTo>
                    <a:pt x="3" y="15"/>
                    <a:pt x="2" y="12"/>
                    <a:pt x="2" y="10"/>
                  </a:cubicBezTo>
                  <a:cubicBezTo>
                    <a:pt x="1" y="9"/>
                    <a:pt x="0" y="6"/>
                    <a:pt x="1" y="4"/>
                  </a:cubicBezTo>
                  <a:cubicBezTo>
                    <a:pt x="1" y="3"/>
                    <a:pt x="3" y="0"/>
                    <a:pt x="4" y="0"/>
                  </a:cubicBezTo>
                  <a:cubicBezTo>
                    <a:pt x="5" y="0"/>
                    <a:pt x="7" y="3"/>
                    <a:pt x="8"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7602538" y="2928938"/>
              <a:ext cx="17463" cy="25400"/>
            </a:xfrm>
            <a:custGeom>
              <a:avLst/>
              <a:gdLst/>
              <a:ahLst/>
              <a:cxnLst>
                <a:cxn ang="0">
                  <a:pos x="11" y="9"/>
                </a:cxn>
                <a:cxn ang="0">
                  <a:pos x="10" y="13"/>
                </a:cxn>
                <a:cxn ang="0">
                  <a:pos x="7" y="15"/>
                </a:cxn>
                <a:cxn ang="0">
                  <a:pos x="2" y="13"/>
                </a:cxn>
                <a:cxn ang="0">
                  <a:pos x="0" y="6"/>
                </a:cxn>
                <a:cxn ang="0">
                  <a:pos x="2" y="1"/>
                </a:cxn>
                <a:cxn ang="0">
                  <a:pos x="9" y="2"/>
                </a:cxn>
                <a:cxn ang="0">
                  <a:pos x="11" y="9"/>
                </a:cxn>
              </a:cxnLst>
              <a:rect l="0" t="0" r="r" b="b"/>
              <a:pathLst>
                <a:path w="11" h="16">
                  <a:moveTo>
                    <a:pt x="11" y="9"/>
                  </a:moveTo>
                  <a:cubicBezTo>
                    <a:pt x="11" y="10"/>
                    <a:pt x="10" y="12"/>
                    <a:pt x="10" y="13"/>
                  </a:cubicBezTo>
                  <a:cubicBezTo>
                    <a:pt x="9" y="13"/>
                    <a:pt x="8" y="15"/>
                    <a:pt x="7" y="15"/>
                  </a:cubicBezTo>
                  <a:cubicBezTo>
                    <a:pt x="6" y="16"/>
                    <a:pt x="3" y="14"/>
                    <a:pt x="2" y="13"/>
                  </a:cubicBezTo>
                  <a:cubicBezTo>
                    <a:pt x="1" y="12"/>
                    <a:pt x="0" y="8"/>
                    <a:pt x="0" y="6"/>
                  </a:cubicBezTo>
                  <a:cubicBezTo>
                    <a:pt x="0" y="5"/>
                    <a:pt x="1" y="1"/>
                    <a:pt x="2" y="1"/>
                  </a:cubicBezTo>
                  <a:cubicBezTo>
                    <a:pt x="3" y="0"/>
                    <a:pt x="8" y="1"/>
                    <a:pt x="9" y="2"/>
                  </a:cubicBezTo>
                  <a:cubicBezTo>
                    <a:pt x="10" y="3"/>
                    <a:pt x="11" y="7"/>
                    <a:pt x="11" y="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7554913" y="3427413"/>
              <a:ext cx="52388" cy="150813"/>
            </a:xfrm>
            <a:custGeom>
              <a:avLst/>
              <a:gdLst/>
              <a:ahLst/>
              <a:cxnLst>
                <a:cxn ang="0">
                  <a:pos x="34" y="3"/>
                </a:cxn>
                <a:cxn ang="0">
                  <a:pos x="34" y="13"/>
                </a:cxn>
                <a:cxn ang="0">
                  <a:pos x="26" y="25"/>
                </a:cxn>
                <a:cxn ang="0">
                  <a:pos x="24" y="36"/>
                </a:cxn>
                <a:cxn ang="0">
                  <a:pos x="20" y="48"/>
                </a:cxn>
                <a:cxn ang="0">
                  <a:pos x="14" y="55"/>
                </a:cxn>
                <a:cxn ang="0">
                  <a:pos x="14" y="69"/>
                </a:cxn>
                <a:cxn ang="0">
                  <a:pos x="16" y="79"/>
                </a:cxn>
                <a:cxn ang="0">
                  <a:pos x="16" y="84"/>
                </a:cxn>
                <a:cxn ang="0">
                  <a:pos x="15" y="92"/>
                </a:cxn>
                <a:cxn ang="0">
                  <a:pos x="9" y="99"/>
                </a:cxn>
                <a:cxn ang="0">
                  <a:pos x="5" y="95"/>
                </a:cxn>
                <a:cxn ang="0">
                  <a:pos x="4" y="86"/>
                </a:cxn>
                <a:cxn ang="0">
                  <a:pos x="4" y="75"/>
                </a:cxn>
                <a:cxn ang="0">
                  <a:pos x="3" y="65"/>
                </a:cxn>
                <a:cxn ang="0">
                  <a:pos x="0" y="57"/>
                </a:cxn>
                <a:cxn ang="0">
                  <a:pos x="2" y="50"/>
                </a:cxn>
                <a:cxn ang="0">
                  <a:pos x="7" y="42"/>
                </a:cxn>
                <a:cxn ang="0">
                  <a:pos x="5" y="34"/>
                </a:cxn>
                <a:cxn ang="0">
                  <a:pos x="2" y="31"/>
                </a:cxn>
                <a:cxn ang="0">
                  <a:pos x="4" y="26"/>
                </a:cxn>
                <a:cxn ang="0">
                  <a:pos x="14" y="23"/>
                </a:cxn>
                <a:cxn ang="0">
                  <a:pos x="20" y="19"/>
                </a:cxn>
                <a:cxn ang="0">
                  <a:pos x="22" y="8"/>
                </a:cxn>
                <a:cxn ang="0">
                  <a:pos x="22" y="2"/>
                </a:cxn>
                <a:cxn ang="0">
                  <a:pos x="28" y="0"/>
                </a:cxn>
                <a:cxn ang="0">
                  <a:pos x="34" y="3"/>
                </a:cxn>
              </a:cxnLst>
              <a:rect l="0" t="0" r="r" b="b"/>
              <a:pathLst>
                <a:path w="35" h="99">
                  <a:moveTo>
                    <a:pt x="34" y="3"/>
                  </a:moveTo>
                  <a:cubicBezTo>
                    <a:pt x="35" y="5"/>
                    <a:pt x="35" y="11"/>
                    <a:pt x="34" y="13"/>
                  </a:cubicBezTo>
                  <a:cubicBezTo>
                    <a:pt x="33" y="17"/>
                    <a:pt x="27" y="21"/>
                    <a:pt x="26" y="25"/>
                  </a:cubicBezTo>
                  <a:cubicBezTo>
                    <a:pt x="25" y="27"/>
                    <a:pt x="24" y="33"/>
                    <a:pt x="24" y="36"/>
                  </a:cubicBezTo>
                  <a:cubicBezTo>
                    <a:pt x="23" y="39"/>
                    <a:pt x="21" y="45"/>
                    <a:pt x="20" y="48"/>
                  </a:cubicBezTo>
                  <a:cubicBezTo>
                    <a:pt x="19" y="50"/>
                    <a:pt x="15" y="53"/>
                    <a:pt x="14" y="55"/>
                  </a:cubicBezTo>
                  <a:cubicBezTo>
                    <a:pt x="13" y="58"/>
                    <a:pt x="13" y="65"/>
                    <a:pt x="14" y="69"/>
                  </a:cubicBezTo>
                  <a:cubicBezTo>
                    <a:pt x="14" y="71"/>
                    <a:pt x="16" y="76"/>
                    <a:pt x="16" y="79"/>
                  </a:cubicBezTo>
                  <a:cubicBezTo>
                    <a:pt x="16" y="80"/>
                    <a:pt x="16" y="83"/>
                    <a:pt x="16" y="84"/>
                  </a:cubicBezTo>
                  <a:cubicBezTo>
                    <a:pt x="16" y="86"/>
                    <a:pt x="15" y="90"/>
                    <a:pt x="15" y="92"/>
                  </a:cubicBezTo>
                  <a:cubicBezTo>
                    <a:pt x="14" y="94"/>
                    <a:pt x="11" y="98"/>
                    <a:pt x="9" y="99"/>
                  </a:cubicBezTo>
                  <a:cubicBezTo>
                    <a:pt x="8" y="99"/>
                    <a:pt x="5" y="97"/>
                    <a:pt x="5" y="95"/>
                  </a:cubicBezTo>
                  <a:cubicBezTo>
                    <a:pt x="4" y="93"/>
                    <a:pt x="4" y="89"/>
                    <a:pt x="4" y="86"/>
                  </a:cubicBezTo>
                  <a:cubicBezTo>
                    <a:pt x="4" y="84"/>
                    <a:pt x="4" y="78"/>
                    <a:pt x="4" y="75"/>
                  </a:cubicBezTo>
                  <a:cubicBezTo>
                    <a:pt x="4" y="73"/>
                    <a:pt x="4" y="68"/>
                    <a:pt x="3" y="65"/>
                  </a:cubicBezTo>
                  <a:cubicBezTo>
                    <a:pt x="3" y="63"/>
                    <a:pt x="0" y="59"/>
                    <a:pt x="0" y="57"/>
                  </a:cubicBezTo>
                  <a:cubicBezTo>
                    <a:pt x="0" y="55"/>
                    <a:pt x="1" y="52"/>
                    <a:pt x="2" y="50"/>
                  </a:cubicBezTo>
                  <a:cubicBezTo>
                    <a:pt x="3" y="48"/>
                    <a:pt x="6" y="44"/>
                    <a:pt x="7" y="42"/>
                  </a:cubicBezTo>
                  <a:cubicBezTo>
                    <a:pt x="7" y="40"/>
                    <a:pt x="6" y="36"/>
                    <a:pt x="5" y="34"/>
                  </a:cubicBezTo>
                  <a:cubicBezTo>
                    <a:pt x="5" y="33"/>
                    <a:pt x="3" y="32"/>
                    <a:pt x="2" y="31"/>
                  </a:cubicBezTo>
                  <a:cubicBezTo>
                    <a:pt x="2" y="29"/>
                    <a:pt x="3" y="27"/>
                    <a:pt x="4" y="26"/>
                  </a:cubicBezTo>
                  <a:cubicBezTo>
                    <a:pt x="6" y="24"/>
                    <a:pt x="11" y="24"/>
                    <a:pt x="14" y="23"/>
                  </a:cubicBezTo>
                  <a:cubicBezTo>
                    <a:pt x="15" y="22"/>
                    <a:pt x="19" y="20"/>
                    <a:pt x="20" y="19"/>
                  </a:cubicBezTo>
                  <a:cubicBezTo>
                    <a:pt x="22" y="16"/>
                    <a:pt x="23" y="11"/>
                    <a:pt x="22" y="8"/>
                  </a:cubicBezTo>
                  <a:cubicBezTo>
                    <a:pt x="22" y="6"/>
                    <a:pt x="21" y="3"/>
                    <a:pt x="22" y="2"/>
                  </a:cubicBezTo>
                  <a:cubicBezTo>
                    <a:pt x="23" y="1"/>
                    <a:pt x="27" y="0"/>
                    <a:pt x="28" y="0"/>
                  </a:cubicBezTo>
                  <a:cubicBezTo>
                    <a:pt x="30" y="0"/>
                    <a:pt x="33" y="1"/>
                    <a:pt x="34"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7570788" y="2805113"/>
              <a:ext cx="34925" cy="79375"/>
            </a:xfrm>
            <a:custGeom>
              <a:avLst/>
              <a:gdLst/>
              <a:ahLst/>
              <a:cxnLst>
                <a:cxn ang="0">
                  <a:pos x="23" y="23"/>
                </a:cxn>
                <a:cxn ang="0">
                  <a:pos x="21" y="30"/>
                </a:cxn>
                <a:cxn ang="0">
                  <a:pos x="18" y="37"/>
                </a:cxn>
                <a:cxn ang="0">
                  <a:pos x="17" y="46"/>
                </a:cxn>
                <a:cxn ang="0">
                  <a:pos x="15" y="52"/>
                </a:cxn>
                <a:cxn ang="0">
                  <a:pos x="10" y="53"/>
                </a:cxn>
                <a:cxn ang="0">
                  <a:pos x="6" y="47"/>
                </a:cxn>
                <a:cxn ang="0">
                  <a:pos x="7" y="39"/>
                </a:cxn>
                <a:cxn ang="0">
                  <a:pos x="11" y="34"/>
                </a:cxn>
                <a:cxn ang="0">
                  <a:pos x="10" y="27"/>
                </a:cxn>
                <a:cxn ang="0">
                  <a:pos x="7" y="19"/>
                </a:cxn>
                <a:cxn ang="0">
                  <a:pos x="2" y="14"/>
                </a:cxn>
                <a:cxn ang="0">
                  <a:pos x="0" y="7"/>
                </a:cxn>
                <a:cxn ang="0">
                  <a:pos x="2" y="1"/>
                </a:cxn>
                <a:cxn ang="0">
                  <a:pos x="8" y="1"/>
                </a:cxn>
                <a:cxn ang="0">
                  <a:pos x="13" y="8"/>
                </a:cxn>
                <a:cxn ang="0">
                  <a:pos x="20" y="16"/>
                </a:cxn>
                <a:cxn ang="0">
                  <a:pos x="23" y="23"/>
                </a:cxn>
              </a:cxnLst>
              <a:rect l="0" t="0" r="r" b="b"/>
              <a:pathLst>
                <a:path w="23" h="53">
                  <a:moveTo>
                    <a:pt x="23" y="23"/>
                  </a:moveTo>
                  <a:cubicBezTo>
                    <a:pt x="23" y="25"/>
                    <a:pt x="21" y="29"/>
                    <a:pt x="21" y="30"/>
                  </a:cubicBezTo>
                  <a:cubicBezTo>
                    <a:pt x="20" y="32"/>
                    <a:pt x="18" y="35"/>
                    <a:pt x="18" y="37"/>
                  </a:cubicBezTo>
                  <a:cubicBezTo>
                    <a:pt x="18" y="39"/>
                    <a:pt x="18" y="44"/>
                    <a:pt x="17" y="46"/>
                  </a:cubicBezTo>
                  <a:cubicBezTo>
                    <a:pt x="17" y="47"/>
                    <a:pt x="17" y="51"/>
                    <a:pt x="15" y="52"/>
                  </a:cubicBezTo>
                  <a:cubicBezTo>
                    <a:pt x="14" y="53"/>
                    <a:pt x="11" y="53"/>
                    <a:pt x="10" y="53"/>
                  </a:cubicBezTo>
                  <a:cubicBezTo>
                    <a:pt x="8" y="52"/>
                    <a:pt x="6" y="49"/>
                    <a:pt x="6" y="47"/>
                  </a:cubicBezTo>
                  <a:cubicBezTo>
                    <a:pt x="5" y="45"/>
                    <a:pt x="6" y="41"/>
                    <a:pt x="7" y="39"/>
                  </a:cubicBezTo>
                  <a:cubicBezTo>
                    <a:pt x="7" y="37"/>
                    <a:pt x="10" y="36"/>
                    <a:pt x="11" y="34"/>
                  </a:cubicBezTo>
                  <a:cubicBezTo>
                    <a:pt x="11" y="32"/>
                    <a:pt x="10" y="29"/>
                    <a:pt x="10" y="27"/>
                  </a:cubicBezTo>
                  <a:cubicBezTo>
                    <a:pt x="9" y="25"/>
                    <a:pt x="8" y="21"/>
                    <a:pt x="7" y="19"/>
                  </a:cubicBezTo>
                  <a:cubicBezTo>
                    <a:pt x="6" y="17"/>
                    <a:pt x="3" y="15"/>
                    <a:pt x="2" y="14"/>
                  </a:cubicBezTo>
                  <a:cubicBezTo>
                    <a:pt x="1" y="12"/>
                    <a:pt x="0" y="9"/>
                    <a:pt x="0" y="7"/>
                  </a:cubicBezTo>
                  <a:cubicBezTo>
                    <a:pt x="0" y="5"/>
                    <a:pt x="1" y="2"/>
                    <a:pt x="2" y="1"/>
                  </a:cubicBezTo>
                  <a:cubicBezTo>
                    <a:pt x="4" y="0"/>
                    <a:pt x="6" y="0"/>
                    <a:pt x="8" y="1"/>
                  </a:cubicBezTo>
                  <a:cubicBezTo>
                    <a:pt x="10" y="2"/>
                    <a:pt x="12" y="6"/>
                    <a:pt x="13" y="8"/>
                  </a:cubicBezTo>
                  <a:cubicBezTo>
                    <a:pt x="15" y="10"/>
                    <a:pt x="18" y="14"/>
                    <a:pt x="20" y="16"/>
                  </a:cubicBezTo>
                  <a:cubicBezTo>
                    <a:pt x="21" y="18"/>
                    <a:pt x="23" y="22"/>
                    <a:pt x="23" y="2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5030788" y="841376"/>
              <a:ext cx="2566988" cy="3462338"/>
            </a:xfrm>
            <a:custGeom>
              <a:avLst/>
              <a:gdLst/>
              <a:ahLst/>
              <a:cxnLst>
                <a:cxn ang="0">
                  <a:pos x="1473" y="1123"/>
                </a:cxn>
                <a:cxn ang="0">
                  <a:pos x="1403" y="933"/>
                </a:cxn>
                <a:cxn ang="0">
                  <a:pos x="1331" y="695"/>
                </a:cxn>
                <a:cxn ang="0">
                  <a:pos x="1327" y="723"/>
                </a:cxn>
                <a:cxn ang="0">
                  <a:pos x="1290" y="784"/>
                </a:cxn>
                <a:cxn ang="0">
                  <a:pos x="1247" y="923"/>
                </a:cxn>
                <a:cxn ang="0">
                  <a:pos x="1252" y="1041"/>
                </a:cxn>
                <a:cxn ang="0">
                  <a:pos x="1186" y="1057"/>
                </a:cxn>
                <a:cxn ang="0">
                  <a:pos x="1131" y="1133"/>
                </a:cxn>
                <a:cxn ang="0">
                  <a:pos x="1024" y="1249"/>
                </a:cxn>
                <a:cxn ang="0">
                  <a:pos x="1004" y="1463"/>
                </a:cxn>
                <a:cxn ang="0">
                  <a:pos x="1045" y="1566"/>
                </a:cxn>
                <a:cxn ang="0">
                  <a:pos x="1071" y="1582"/>
                </a:cxn>
                <a:cxn ang="0">
                  <a:pos x="1127" y="1508"/>
                </a:cxn>
                <a:cxn ang="0">
                  <a:pos x="1238" y="1606"/>
                </a:cxn>
                <a:cxn ang="0">
                  <a:pos x="1312" y="1889"/>
                </a:cxn>
                <a:cxn ang="0">
                  <a:pos x="1189" y="2193"/>
                </a:cxn>
                <a:cxn ang="0">
                  <a:pos x="1130" y="2159"/>
                </a:cxn>
                <a:cxn ang="0">
                  <a:pos x="1152" y="1912"/>
                </a:cxn>
                <a:cxn ang="0">
                  <a:pos x="993" y="1933"/>
                </a:cxn>
                <a:cxn ang="0">
                  <a:pos x="751" y="1800"/>
                </a:cxn>
                <a:cxn ang="0">
                  <a:pos x="568" y="1727"/>
                </a:cxn>
                <a:cxn ang="0">
                  <a:pos x="483" y="1632"/>
                </a:cxn>
                <a:cxn ang="0">
                  <a:pos x="390" y="1510"/>
                </a:cxn>
                <a:cxn ang="0">
                  <a:pos x="252" y="1567"/>
                </a:cxn>
                <a:cxn ang="0">
                  <a:pos x="152" y="1526"/>
                </a:cxn>
                <a:cxn ang="0">
                  <a:pos x="87" y="1330"/>
                </a:cxn>
                <a:cxn ang="0">
                  <a:pos x="28" y="1258"/>
                </a:cxn>
                <a:cxn ang="0">
                  <a:pos x="9" y="1011"/>
                </a:cxn>
                <a:cxn ang="0">
                  <a:pos x="102" y="855"/>
                </a:cxn>
                <a:cxn ang="0">
                  <a:pos x="95" y="730"/>
                </a:cxn>
                <a:cxn ang="0">
                  <a:pos x="190" y="746"/>
                </a:cxn>
                <a:cxn ang="0">
                  <a:pos x="313" y="695"/>
                </a:cxn>
                <a:cxn ang="0">
                  <a:pos x="382" y="765"/>
                </a:cxn>
                <a:cxn ang="0">
                  <a:pos x="458" y="769"/>
                </a:cxn>
                <a:cxn ang="0">
                  <a:pos x="558" y="711"/>
                </a:cxn>
                <a:cxn ang="0">
                  <a:pos x="539" y="653"/>
                </a:cxn>
                <a:cxn ang="0">
                  <a:pos x="619" y="585"/>
                </a:cxn>
                <a:cxn ang="0">
                  <a:pos x="643" y="612"/>
                </a:cxn>
                <a:cxn ang="0">
                  <a:pos x="718" y="561"/>
                </a:cxn>
                <a:cxn ang="0">
                  <a:pos x="833" y="481"/>
                </a:cxn>
                <a:cxn ang="0">
                  <a:pos x="966" y="445"/>
                </a:cxn>
                <a:cxn ang="0">
                  <a:pos x="1086" y="353"/>
                </a:cxn>
                <a:cxn ang="0">
                  <a:pos x="1063" y="277"/>
                </a:cxn>
                <a:cxn ang="0">
                  <a:pos x="1136" y="181"/>
                </a:cxn>
                <a:cxn ang="0">
                  <a:pos x="1262" y="119"/>
                </a:cxn>
                <a:cxn ang="0">
                  <a:pos x="1338" y="96"/>
                </a:cxn>
                <a:cxn ang="0">
                  <a:pos x="1320" y="55"/>
                </a:cxn>
                <a:cxn ang="0">
                  <a:pos x="1391" y="43"/>
                </a:cxn>
                <a:cxn ang="0">
                  <a:pos x="1454" y="87"/>
                </a:cxn>
                <a:cxn ang="0">
                  <a:pos x="1402" y="164"/>
                </a:cxn>
                <a:cxn ang="0">
                  <a:pos x="1315" y="200"/>
                </a:cxn>
                <a:cxn ang="0">
                  <a:pos x="1362" y="314"/>
                </a:cxn>
                <a:cxn ang="0">
                  <a:pos x="1389" y="323"/>
                </a:cxn>
                <a:cxn ang="0">
                  <a:pos x="1462" y="309"/>
                </a:cxn>
                <a:cxn ang="0">
                  <a:pos x="1457" y="375"/>
                </a:cxn>
                <a:cxn ang="0">
                  <a:pos x="1488" y="513"/>
                </a:cxn>
                <a:cxn ang="0">
                  <a:pos x="1452" y="680"/>
                </a:cxn>
                <a:cxn ang="0">
                  <a:pos x="1425" y="751"/>
                </a:cxn>
                <a:cxn ang="0">
                  <a:pos x="1500" y="854"/>
                </a:cxn>
                <a:cxn ang="0">
                  <a:pos x="1602" y="976"/>
                </a:cxn>
                <a:cxn ang="0">
                  <a:pos x="1630" y="1136"/>
                </a:cxn>
              </a:cxnLst>
              <a:rect l="0" t="0" r="r" b="b"/>
              <a:pathLst>
                <a:path w="1683" h="2270">
                  <a:moveTo>
                    <a:pt x="1679" y="1252"/>
                  </a:moveTo>
                  <a:cubicBezTo>
                    <a:pt x="1680" y="1254"/>
                    <a:pt x="1683" y="1259"/>
                    <a:pt x="1683" y="1261"/>
                  </a:cubicBezTo>
                  <a:cubicBezTo>
                    <a:pt x="1683" y="1262"/>
                    <a:pt x="1681" y="1265"/>
                    <a:pt x="1680" y="1266"/>
                  </a:cubicBezTo>
                  <a:cubicBezTo>
                    <a:pt x="1678" y="1266"/>
                    <a:pt x="1674" y="1265"/>
                    <a:pt x="1672" y="1264"/>
                  </a:cubicBezTo>
                  <a:cubicBezTo>
                    <a:pt x="1670" y="1263"/>
                    <a:pt x="1667" y="1259"/>
                    <a:pt x="1665" y="1258"/>
                  </a:cubicBezTo>
                  <a:cubicBezTo>
                    <a:pt x="1663" y="1258"/>
                    <a:pt x="1659" y="1259"/>
                    <a:pt x="1657" y="1258"/>
                  </a:cubicBezTo>
                  <a:cubicBezTo>
                    <a:pt x="1654" y="1258"/>
                    <a:pt x="1649" y="1256"/>
                    <a:pt x="1647" y="1254"/>
                  </a:cubicBezTo>
                  <a:cubicBezTo>
                    <a:pt x="1645" y="1253"/>
                    <a:pt x="1641" y="1249"/>
                    <a:pt x="1639" y="1247"/>
                  </a:cubicBezTo>
                  <a:cubicBezTo>
                    <a:pt x="1637" y="1244"/>
                    <a:pt x="1635" y="1238"/>
                    <a:pt x="1633" y="1236"/>
                  </a:cubicBezTo>
                  <a:cubicBezTo>
                    <a:pt x="1631" y="1234"/>
                    <a:pt x="1627" y="1230"/>
                    <a:pt x="1624" y="1228"/>
                  </a:cubicBezTo>
                  <a:cubicBezTo>
                    <a:pt x="1622" y="1227"/>
                    <a:pt x="1616" y="1226"/>
                    <a:pt x="1614" y="1224"/>
                  </a:cubicBezTo>
                  <a:cubicBezTo>
                    <a:pt x="1612" y="1223"/>
                    <a:pt x="1609" y="1221"/>
                    <a:pt x="1607" y="1220"/>
                  </a:cubicBezTo>
                  <a:cubicBezTo>
                    <a:pt x="1606" y="1218"/>
                    <a:pt x="1603" y="1214"/>
                    <a:pt x="1602" y="1213"/>
                  </a:cubicBezTo>
                  <a:cubicBezTo>
                    <a:pt x="1600" y="1212"/>
                    <a:pt x="1596" y="1210"/>
                    <a:pt x="1594" y="1210"/>
                  </a:cubicBezTo>
                  <a:cubicBezTo>
                    <a:pt x="1592" y="1209"/>
                    <a:pt x="1587" y="1207"/>
                    <a:pt x="1585" y="1206"/>
                  </a:cubicBezTo>
                  <a:cubicBezTo>
                    <a:pt x="1582" y="1205"/>
                    <a:pt x="1577" y="1201"/>
                    <a:pt x="1575" y="1199"/>
                  </a:cubicBezTo>
                  <a:cubicBezTo>
                    <a:pt x="1570" y="1196"/>
                    <a:pt x="1560" y="1189"/>
                    <a:pt x="1555" y="1186"/>
                  </a:cubicBezTo>
                  <a:cubicBezTo>
                    <a:pt x="1552" y="1184"/>
                    <a:pt x="1545" y="1182"/>
                    <a:pt x="1543" y="1181"/>
                  </a:cubicBezTo>
                  <a:cubicBezTo>
                    <a:pt x="1538" y="1177"/>
                    <a:pt x="1531" y="1169"/>
                    <a:pt x="1527" y="1165"/>
                  </a:cubicBezTo>
                  <a:cubicBezTo>
                    <a:pt x="1524" y="1163"/>
                    <a:pt x="1520" y="1157"/>
                    <a:pt x="1517" y="1155"/>
                  </a:cubicBezTo>
                  <a:cubicBezTo>
                    <a:pt x="1515" y="1153"/>
                    <a:pt x="1509" y="1150"/>
                    <a:pt x="1507" y="1149"/>
                  </a:cubicBezTo>
                  <a:cubicBezTo>
                    <a:pt x="1504" y="1148"/>
                    <a:pt x="1498" y="1146"/>
                    <a:pt x="1495" y="1145"/>
                  </a:cubicBezTo>
                  <a:cubicBezTo>
                    <a:pt x="1492" y="1143"/>
                    <a:pt x="1486" y="1139"/>
                    <a:pt x="1484" y="1136"/>
                  </a:cubicBezTo>
                  <a:cubicBezTo>
                    <a:pt x="1480" y="1134"/>
                    <a:pt x="1475" y="1127"/>
                    <a:pt x="1473" y="1123"/>
                  </a:cubicBezTo>
                  <a:cubicBezTo>
                    <a:pt x="1470" y="1120"/>
                    <a:pt x="1464" y="1113"/>
                    <a:pt x="1461" y="1110"/>
                  </a:cubicBezTo>
                  <a:cubicBezTo>
                    <a:pt x="1459" y="1108"/>
                    <a:pt x="1453" y="1106"/>
                    <a:pt x="1451" y="1104"/>
                  </a:cubicBezTo>
                  <a:cubicBezTo>
                    <a:pt x="1448" y="1102"/>
                    <a:pt x="1443" y="1096"/>
                    <a:pt x="1441" y="1093"/>
                  </a:cubicBezTo>
                  <a:cubicBezTo>
                    <a:pt x="1439" y="1089"/>
                    <a:pt x="1436" y="1081"/>
                    <a:pt x="1434" y="1078"/>
                  </a:cubicBezTo>
                  <a:cubicBezTo>
                    <a:pt x="1432" y="1076"/>
                    <a:pt x="1428" y="1072"/>
                    <a:pt x="1427" y="1070"/>
                  </a:cubicBezTo>
                  <a:cubicBezTo>
                    <a:pt x="1425" y="1068"/>
                    <a:pt x="1421" y="1064"/>
                    <a:pt x="1420" y="1061"/>
                  </a:cubicBezTo>
                  <a:cubicBezTo>
                    <a:pt x="1419" y="1059"/>
                    <a:pt x="1419" y="1055"/>
                    <a:pt x="1418" y="1053"/>
                  </a:cubicBezTo>
                  <a:cubicBezTo>
                    <a:pt x="1418" y="1050"/>
                    <a:pt x="1418" y="1045"/>
                    <a:pt x="1418" y="1043"/>
                  </a:cubicBezTo>
                  <a:cubicBezTo>
                    <a:pt x="1417" y="1041"/>
                    <a:pt x="1415" y="1037"/>
                    <a:pt x="1414" y="1035"/>
                  </a:cubicBezTo>
                  <a:cubicBezTo>
                    <a:pt x="1414" y="1034"/>
                    <a:pt x="1416" y="1031"/>
                    <a:pt x="1416" y="1029"/>
                  </a:cubicBezTo>
                  <a:cubicBezTo>
                    <a:pt x="1415" y="1027"/>
                    <a:pt x="1412" y="1025"/>
                    <a:pt x="1411" y="1023"/>
                  </a:cubicBezTo>
                  <a:cubicBezTo>
                    <a:pt x="1411" y="1021"/>
                    <a:pt x="1410" y="1018"/>
                    <a:pt x="1410" y="1017"/>
                  </a:cubicBezTo>
                  <a:cubicBezTo>
                    <a:pt x="1410" y="1015"/>
                    <a:pt x="1411" y="1011"/>
                    <a:pt x="1410" y="1009"/>
                  </a:cubicBezTo>
                  <a:cubicBezTo>
                    <a:pt x="1409" y="1007"/>
                    <a:pt x="1404" y="1007"/>
                    <a:pt x="1402" y="1007"/>
                  </a:cubicBezTo>
                  <a:cubicBezTo>
                    <a:pt x="1400" y="1006"/>
                    <a:pt x="1396" y="1007"/>
                    <a:pt x="1394" y="1007"/>
                  </a:cubicBezTo>
                  <a:cubicBezTo>
                    <a:pt x="1393" y="1006"/>
                    <a:pt x="1390" y="1003"/>
                    <a:pt x="1390" y="1001"/>
                  </a:cubicBezTo>
                  <a:cubicBezTo>
                    <a:pt x="1389" y="999"/>
                    <a:pt x="1389" y="994"/>
                    <a:pt x="1391" y="992"/>
                  </a:cubicBezTo>
                  <a:cubicBezTo>
                    <a:pt x="1392" y="991"/>
                    <a:pt x="1397" y="990"/>
                    <a:pt x="1399" y="989"/>
                  </a:cubicBezTo>
                  <a:cubicBezTo>
                    <a:pt x="1400" y="989"/>
                    <a:pt x="1403" y="988"/>
                    <a:pt x="1403" y="986"/>
                  </a:cubicBezTo>
                  <a:cubicBezTo>
                    <a:pt x="1405" y="983"/>
                    <a:pt x="1400" y="976"/>
                    <a:pt x="1401" y="973"/>
                  </a:cubicBezTo>
                  <a:cubicBezTo>
                    <a:pt x="1402" y="971"/>
                    <a:pt x="1405" y="969"/>
                    <a:pt x="1407" y="968"/>
                  </a:cubicBezTo>
                  <a:cubicBezTo>
                    <a:pt x="1408" y="966"/>
                    <a:pt x="1409" y="962"/>
                    <a:pt x="1410" y="960"/>
                  </a:cubicBezTo>
                  <a:cubicBezTo>
                    <a:pt x="1410" y="957"/>
                    <a:pt x="1408" y="949"/>
                    <a:pt x="1407" y="946"/>
                  </a:cubicBezTo>
                  <a:cubicBezTo>
                    <a:pt x="1406" y="943"/>
                    <a:pt x="1404" y="936"/>
                    <a:pt x="1403" y="933"/>
                  </a:cubicBezTo>
                  <a:cubicBezTo>
                    <a:pt x="1403" y="929"/>
                    <a:pt x="1404" y="921"/>
                    <a:pt x="1404" y="917"/>
                  </a:cubicBezTo>
                  <a:cubicBezTo>
                    <a:pt x="1404" y="914"/>
                    <a:pt x="1403" y="908"/>
                    <a:pt x="1402" y="905"/>
                  </a:cubicBezTo>
                  <a:cubicBezTo>
                    <a:pt x="1401" y="902"/>
                    <a:pt x="1397" y="897"/>
                    <a:pt x="1394" y="895"/>
                  </a:cubicBezTo>
                  <a:cubicBezTo>
                    <a:pt x="1393" y="893"/>
                    <a:pt x="1389" y="891"/>
                    <a:pt x="1388" y="889"/>
                  </a:cubicBezTo>
                  <a:cubicBezTo>
                    <a:pt x="1387" y="886"/>
                    <a:pt x="1386" y="880"/>
                    <a:pt x="1386" y="877"/>
                  </a:cubicBezTo>
                  <a:cubicBezTo>
                    <a:pt x="1385" y="873"/>
                    <a:pt x="1384" y="867"/>
                    <a:pt x="1384" y="864"/>
                  </a:cubicBezTo>
                  <a:cubicBezTo>
                    <a:pt x="1383" y="855"/>
                    <a:pt x="1382" y="837"/>
                    <a:pt x="1380" y="828"/>
                  </a:cubicBezTo>
                  <a:cubicBezTo>
                    <a:pt x="1380" y="825"/>
                    <a:pt x="1380" y="819"/>
                    <a:pt x="1379" y="817"/>
                  </a:cubicBezTo>
                  <a:cubicBezTo>
                    <a:pt x="1378" y="813"/>
                    <a:pt x="1375" y="805"/>
                    <a:pt x="1373" y="801"/>
                  </a:cubicBezTo>
                  <a:cubicBezTo>
                    <a:pt x="1372" y="799"/>
                    <a:pt x="1368" y="796"/>
                    <a:pt x="1367" y="794"/>
                  </a:cubicBezTo>
                  <a:cubicBezTo>
                    <a:pt x="1365" y="789"/>
                    <a:pt x="1365" y="779"/>
                    <a:pt x="1365" y="774"/>
                  </a:cubicBezTo>
                  <a:cubicBezTo>
                    <a:pt x="1365" y="770"/>
                    <a:pt x="1365" y="762"/>
                    <a:pt x="1367" y="759"/>
                  </a:cubicBezTo>
                  <a:cubicBezTo>
                    <a:pt x="1367" y="756"/>
                    <a:pt x="1371" y="753"/>
                    <a:pt x="1372" y="751"/>
                  </a:cubicBezTo>
                  <a:cubicBezTo>
                    <a:pt x="1373" y="749"/>
                    <a:pt x="1376" y="744"/>
                    <a:pt x="1376" y="741"/>
                  </a:cubicBezTo>
                  <a:cubicBezTo>
                    <a:pt x="1376" y="739"/>
                    <a:pt x="1375" y="735"/>
                    <a:pt x="1374" y="733"/>
                  </a:cubicBezTo>
                  <a:cubicBezTo>
                    <a:pt x="1373" y="732"/>
                    <a:pt x="1370" y="732"/>
                    <a:pt x="1369" y="732"/>
                  </a:cubicBezTo>
                  <a:cubicBezTo>
                    <a:pt x="1369" y="733"/>
                    <a:pt x="1368" y="735"/>
                    <a:pt x="1368" y="735"/>
                  </a:cubicBezTo>
                  <a:cubicBezTo>
                    <a:pt x="1366" y="735"/>
                    <a:pt x="1364" y="731"/>
                    <a:pt x="1364" y="730"/>
                  </a:cubicBezTo>
                  <a:cubicBezTo>
                    <a:pt x="1363" y="728"/>
                    <a:pt x="1365" y="724"/>
                    <a:pt x="1364" y="722"/>
                  </a:cubicBezTo>
                  <a:cubicBezTo>
                    <a:pt x="1364" y="720"/>
                    <a:pt x="1361" y="718"/>
                    <a:pt x="1360" y="717"/>
                  </a:cubicBezTo>
                  <a:cubicBezTo>
                    <a:pt x="1358" y="715"/>
                    <a:pt x="1352" y="714"/>
                    <a:pt x="1350" y="713"/>
                  </a:cubicBezTo>
                  <a:cubicBezTo>
                    <a:pt x="1348" y="711"/>
                    <a:pt x="1344" y="707"/>
                    <a:pt x="1342" y="705"/>
                  </a:cubicBezTo>
                  <a:cubicBezTo>
                    <a:pt x="1341" y="703"/>
                    <a:pt x="1339" y="701"/>
                    <a:pt x="1338" y="700"/>
                  </a:cubicBezTo>
                  <a:cubicBezTo>
                    <a:pt x="1337" y="698"/>
                    <a:pt x="1332" y="697"/>
                    <a:pt x="1331" y="695"/>
                  </a:cubicBezTo>
                  <a:cubicBezTo>
                    <a:pt x="1329" y="694"/>
                    <a:pt x="1326" y="691"/>
                    <a:pt x="1325" y="689"/>
                  </a:cubicBezTo>
                  <a:cubicBezTo>
                    <a:pt x="1324" y="686"/>
                    <a:pt x="1321" y="680"/>
                    <a:pt x="1320" y="677"/>
                  </a:cubicBezTo>
                  <a:cubicBezTo>
                    <a:pt x="1319" y="673"/>
                    <a:pt x="1315" y="664"/>
                    <a:pt x="1318" y="661"/>
                  </a:cubicBezTo>
                  <a:cubicBezTo>
                    <a:pt x="1319" y="659"/>
                    <a:pt x="1324" y="660"/>
                    <a:pt x="1325" y="659"/>
                  </a:cubicBezTo>
                  <a:cubicBezTo>
                    <a:pt x="1327" y="657"/>
                    <a:pt x="1327" y="653"/>
                    <a:pt x="1326" y="652"/>
                  </a:cubicBezTo>
                  <a:cubicBezTo>
                    <a:pt x="1325" y="651"/>
                    <a:pt x="1323" y="650"/>
                    <a:pt x="1322" y="650"/>
                  </a:cubicBezTo>
                  <a:cubicBezTo>
                    <a:pt x="1321" y="650"/>
                    <a:pt x="1320" y="653"/>
                    <a:pt x="1319" y="653"/>
                  </a:cubicBezTo>
                  <a:cubicBezTo>
                    <a:pt x="1317" y="654"/>
                    <a:pt x="1314" y="652"/>
                    <a:pt x="1312" y="652"/>
                  </a:cubicBezTo>
                  <a:cubicBezTo>
                    <a:pt x="1311" y="652"/>
                    <a:pt x="1308" y="651"/>
                    <a:pt x="1307" y="652"/>
                  </a:cubicBezTo>
                  <a:cubicBezTo>
                    <a:pt x="1305" y="654"/>
                    <a:pt x="1304" y="660"/>
                    <a:pt x="1303" y="663"/>
                  </a:cubicBezTo>
                  <a:cubicBezTo>
                    <a:pt x="1302" y="665"/>
                    <a:pt x="1301" y="670"/>
                    <a:pt x="1299" y="673"/>
                  </a:cubicBezTo>
                  <a:cubicBezTo>
                    <a:pt x="1298" y="674"/>
                    <a:pt x="1294" y="676"/>
                    <a:pt x="1294" y="678"/>
                  </a:cubicBezTo>
                  <a:cubicBezTo>
                    <a:pt x="1293" y="680"/>
                    <a:pt x="1293" y="685"/>
                    <a:pt x="1294" y="687"/>
                  </a:cubicBezTo>
                  <a:cubicBezTo>
                    <a:pt x="1294" y="689"/>
                    <a:pt x="1299" y="692"/>
                    <a:pt x="1299" y="692"/>
                  </a:cubicBezTo>
                  <a:cubicBezTo>
                    <a:pt x="1300" y="692"/>
                    <a:pt x="1305" y="693"/>
                    <a:pt x="1306" y="694"/>
                  </a:cubicBezTo>
                  <a:cubicBezTo>
                    <a:pt x="1308" y="696"/>
                    <a:pt x="1309" y="702"/>
                    <a:pt x="1310" y="704"/>
                  </a:cubicBezTo>
                  <a:cubicBezTo>
                    <a:pt x="1312" y="708"/>
                    <a:pt x="1316" y="716"/>
                    <a:pt x="1319" y="718"/>
                  </a:cubicBezTo>
                  <a:cubicBezTo>
                    <a:pt x="1321" y="719"/>
                    <a:pt x="1325" y="719"/>
                    <a:pt x="1327" y="719"/>
                  </a:cubicBezTo>
                  <a:cubicBezTo>
                    <a:pt x="1328" y="719"/>
                    <a:pt x="1331" y="718"/>
                    <a:pt x="1333" y="718"/>
                  </a:cubicBezTo>
                  <a:cubicBezTo>
                    <a:pt x="1334" y="719"/>
                    <a:pt x="1336" y="720"/>
                    <a:pt x="1337" y="721"/>
                  </a:cubicBezTo>
                  <a:cubicBezTo>
                    <a:pt x="1338" y="723"/>
                    <a:pt x="1338" y="726"/>
                    <a:pt x="1338" y="727"/>
                  </a:cubicBezTo>
                  <a:cubicBezTo>
                    <a:pt x="1337" y="728"/>
                    <a:pt x="1335" y="728"/>
                    <a:pt x="1335" y="728"/>
                  </a:cubicBezTo>
                  <a:cubicBezTo>
                    <a:pt x="1333" y="728"/>
                    <a:pt x="1330" y="727"/>
                    <a:pt x="1329" y="726"/>
                  </a:cubicBezTo>
                  <a:cubicBezTo>
                    <a:pt x="1328" y="725"/>
                    <a:pt x="1328" y="723"/>
                    <a:pt x="1327" y="723"/>
                  </a:cubicBezTo>
                  <a:cubicBezTo>
                    <a:pt x="1326" y="722"/>
                    <a:pt x="1323" y="723"/>
                    <a:pt x="1322" y="725"/>
                  </a:cubicBezTo>
                  <a:cubicBezTo>
                    <a:pt x="1321" y="726"/>
                    <a:pt x="1321" y="729"/>
                    <a:pt x="1321" y="730"/>
                  </a:cubicBezTo>
                  <a:cubicBezTo>
                    <a:pt x="1321" y="735"/>
                    <a:pt x="1320" y="744"/>
                    <a:pt x="1320" y="748"/>
                  </a:cubicBezTo>
                  <a:cubicBezTo>
                    <a:pt x="1320" y="755"/>
                    <a:pt x="1320" y="769"/>
                    <a:pt x="1322" y="775"/>
                  </a:cubicBezTo>
                  <a:cubicBezTo>
                    <a:pt x="1322" y="779"/>
                    <a:pt x="1324" y="785"/>
                    <a:pt x="1326" y="788"/>
                  </a:cubicBezTo>
                  <a:cubicBezTo>
                    <a:pt x="1327" y="790"/>
                    <a:pt x="1332" y="793"/>
                    <a:pt x="1333" y="795"/>
                  </a:cubicBezTo>
                  <a:cubicBezTo>
                    <a:pt x="1334" y="797"/>
                    <a:pt x="1334" y="802"/>
                    <a:pt x="1334" y="804"/>
                  </a:cubicBezTo>
                  <a:cubicBezTo>
                    <a:pt x="1333" y="805"/>
                    <a:pt x="1330" y="807"/>
                    <a:pt x="1330" y="807"/>
                  </a:cubicBezTo>
                  <a:cubicBezTo>
                    <a:pt x="1330" y="808"/>
                    <a:pt x="1331" y="813"/>
                    <a:pt x="1330" y="815"/>
                  </a:cubicBezTo>
                  <a:cubicBezTo>
                    <a:pt x="1330" y="816"/>
                    <a:pt x="1330" y="819"/>
                    <a:pt x="1329" y="820"/>
                  </a:cubicBezTo>
                  <a:cubicBezTo>
                    <a:pt x="1328" y="820"/>
                    <a:pt x="1324" y="820"/>
                    <a:pt x="1324" y="820"/>
                  </a:cubicBezTo>
                  <a:cubicBezTo>
                    <a:pt x="1324" y="819"/>
                    <a:pt x="1322" y="815"/>
                    <a:pt x="1321" y="813"/>
                  </a:cubicBezTo>
                  <a:cubicBezTo>
                    <a:pt x="1321" y="812"/>
                    <a:pt x="1322" y="808"/>
                    <a:pt x="1322" y="807"/>
                  </a:cubicBezTo>
                  <a:cubicBezTo>
                    <a:pt x="1321" y="806"/>
                    <a:pt x="1318" y="803"/>
                    <a:pt x="1316" y="803"/>
                  </a:cubicBezTo>
                  <a:cubicBezTo>
                    <a:pt x="1316" y="803"/>
                    <a:pt x="1314" y="804"/>
                    <a:pt x="1313" y="805"/>
                  </a:cubicBezTo>
                  <a:cubicBezTo>
                    <a:pt x="1312" y="806"/>
                    <a:pt x="1313" y="810"/>
                    <a:pt x="1312" y="812"/>
                  </a:cubicBezTo>
                  <a:cubicBezTo>
                    <a:pt x="1312" y="813"/>
                    <a:pt x="1311" y="815"/>
                    <a:pt x="1310" y="816"/>
                  </a:cubicBezTo>
                  <a:cubicBezTo>
                    <a:pt x="1309" y="816"/>
                    <a:pt x="1307" y="815"/>
                    <a:pt x="1306" y="814"/>
                  </a:cubicBezTo>
                  <a:cubicBezTo>
                    <a:pt x="1305" y="812"/>
                    <a:pt x="1308" y="807"/>
                    <a:pt x="1306" y="805"/>
                  </a:cubicBezTo>
                  <a:cubicBezTo>
                    <a:pt x="1306" y="804"/>
                    <a:pt x="1303" y="803"/>
                    <a:pt x="1302" y="803"/>
                  </a:cubicBezTo>
                  <a:cubicBezTo>
                    <a:pt x="1301" y="803"/>
                    <a:pt x="1299" y="805"/>
                    <a:pt x="1299" y="805"/>
                  </a:cubicBezTo>
                  <a:cubicBezTo>
                    <a:pt x="1297" y="804"/>
                    <a:pt x="1295" y="801"/>
                    <a:pt x="1294" y="800"/>
                  </a:cubicBezTo>
                  <a:cubicBezTo>
                    <a:pt x="1293" y="797"/>
                    <a:pt x="1295" y="791"/>
                    <a:pt x="1294" y="788"/>
                  </a:cubicBezTo>
                  <a:cubicBezTo>
                    <a:pt x="1293" y="787"/>
                    <a:pt x="1291" y="784"/>
                    <a:pt x="1290" y="784"/>
                  </a:cubicBezTo>
                  <a:cubicBezTo>
                    <a:pt x="1289" y="783"/>
                    <a:pt x="1285" y="783"/>
                    <a:pt x="1284" y="782"/>
                  </a:cubicBezTo>
                  <a:cubicBezTo>
                    <a:pt x="1283" y="782"/>
                    <a:pt x="1280" y="779"/>
                    <a:pt x="1279" y="778"/>
                  </a:cubicBezTo>
                  <a:cubicBezTo>
                    <a:pt x="1278" y="776"/>
                    <a:pt x="1278" y="772"/>
                    <a:pt x="1277" y="771"/>
                  </a:cubicBezTo>
                  <a:cubicBezTo>
                    <a:pt x="1276" y="771"/>
                    <a:pt x="1274" y="772"/>
                    <a:pt x="1273" y="772"/>
                  </a:cubicBezTo>
                  <a:cubicBezTo>
                    <a:pt x="1272" y="774"/>
                    <a:pt x="1273" y="778"/>
                    <a:pt x="1273" y="780"/>
                  </a:cubicBezTo>
                  <a:cubicBezTo>
                    <a:pt x="1273" y="783"/>
                    <a:pt x="1275" y="787"/>
                    <a:pt x="1274" y="790"/>
                  </a:cubicBezTo>
                  <a:cubicBezTo>
                    <a:pt x="1274" y="791"/>
                    <a:pt x="1274" y="794"/>
                    <a:pt x="1273" y="795"/>
                  </a:cubicBezTo>
                  <a:cubicBezTo>
                    <a:pt x="1271" y="797"/>
                    <a:pt x="1267" y="797"/>
                    <a:pt x="1265" y="797"/>
                  </a:cubicBezTo>
                  <a:cubicBezTo>
                    <a:pt x="1262" y="796"/>
                    <a:pt x="1257" y="793"/>
                    <a:pt x="1255" y="793"/>
                  </a:cubicBezTo>
                  <a:cubicBezTo>
                    <a:pt x="1253" y="794"/>
                    <a:pt x="1251" y="798"/>
                    <a:pt x="1250" y="800"/>
                  </a:cubicBezTo>
                  <a:cubicBezTo>
                    <a:pt x="1249" y="803"/>
                    <a:pt x="1251" y="809"/>
                    <a:pt x="1250" y="812"/>
                  </a:cubicBezTo>
                  <a:cubicBezTo>
                    <a:pt x="1249" y="815"/>
                    <a:pt x="1247" y="819"/>
                    <a:pt x="1245" y="820"/>
                  </a:cubicBezTo>
                  <a:cubicBezTo>
                    <a:pt x="1244" y="822"/>
                    <a:pt x="1239" y="824"/>
                    <a:pt x="1237" y="826"/>
                  </a:cubicBezTo>
                  <a:cubicBezTo>
                    <a:pt x="1236" y="827"/>
                    <a:pt x="1234" y="832"/>
                    <a:pt x="1234" y="832"/>
                  </a:cubicBezTo>
                  <a:cubicBezTo>
                    <a:pt x="1234" y="833"/>
                    <a:pt x="1232" y="840"/>
                    <a:pt x="1232" y="842"/>
                  </a:cubicBezTo>
                  <a:cubicBezTo>
                    <a:pt x="1231" y="844"/>
                    <a:pt x="1230" y="848"/>
                    <a:pt x="1229" y="850"/>
                  </a:cubicBezTo>
                  <a:cubicBezTo>
                    <a:pt x="1229" y="851"/>
                    <a:pt x="1225" y="854"/>
                    <a:pt x="1225" y="856"/>
                  </a:cubicBezTo>
                  <a:cubicBezTo>
                    <a:pt x="1224" y="858"/>
                    <a:pt x="1227" y="863"/>
                    <a:pt x="1228" y="865"/>
                  </a:cubicBezTo>
                  <a:cubicBezTo>
                    <a:pt x="1230" y="867"/>
                    <a:pt x="1235" y="869"/>
                    <a:pt x="1236" y="871"/>
                  </a:cubicBezTo>
                  <a:cubicBezTo>
                    <a:pt x="1237" y="873"/>
                    <a:pt x="1237" y="878"/>
                    <a:pt x="1237" y="880"/>
                  </a:cubicBezTo>
                  <a:cubicBezTo>
                    <a:pt x="1237" y="883"/>
                    <a:pt x="1236" y="888"/>
                    <a:pt x="1237" y="891"/>
                  </a:cubicBezTo>
                  <a:cubicBezTo>
                    <a:pt x="1237" y="894"/>
                    <a:pt x="1241" y="899"/>
                    <a:pt x="1242" y="901"/>
                  </a:cubicBezTo>
                  <a:cubicBezTo>
                    <a:pt x="1243" y="903"/>
                    <a:pt x="1245" y="908"/>
                    <a:pt x="1245" y="910"/>
                  </a:cubicBezTo>
                  <a:cubicBezTo>
                    <a:pt x="1246" y="913"/>
                    <a:pt x="1247" y="920"/>
                    <a:pt x="1247" y="923"/>
                  </a:cubicBezTo>
                  <a:cubicBezTo>
                    <a:pt x="1247" y="929"/>
                    <a:pt x="1244" y="941"/>
                    <a:pt x="1245" y="946"/>
                  </a:cubicBezTo>
                  <a:cubicBezTo>
                    <a:pt x="1246" y="951"/>
                    <a:pt x="1251" y="960"/>
                    <a:pt x="1253" y="965"/>
                  </a:cubicBezTo>
                  <a:cubicBezTo>
                    <a:pt x="1254" y="968"/>
                    <a:pt x="1257" y="974"/>
                    <a:pt x="1258" y="978"/>
                  </a:cubicBezTo>
                  <a:cubicBezTo>
                    <a:pt x="1259" y="980"/>
                    <a:pt x="1258" y="986"/>
                    <a:pt x="1259" y="988"/>
                  </a:cubicBezTo>
                  <a:cubicBezTo>
                    <a:pt x="1260" y="990"/>
                    <a:pt x="1263" y="993"/>
                    <a:pt x="1265" y="994"/>
                  </a:cubicBezTo>
                  <a:cubicBezTo>
                    <a:pt x="1267" y="994"/>
                    <a:pt x="1270" y="993"/>
                    <a:pt x="1271" y="992"/>
                  </a:cubicBezTo>
                  <a:cubicBezTo>
                    <a:pt x="1273" y="990"/>
                    <a:pt x="1274" y="984"/>
                    <a:pt x="1275" y="982"/>
                  </a:cubicBezTo>
                  <a:cubicBezTo>
                    <a:pt x="1277" y="981"/>
                    <a:pt x="1280" y="978"/>
                    <a:pt x="1282" y="978"/>
                  </a:cubicBezTo>
                  <a:cubicBezTo>
                    <a:pt x="1283" y="977"/>
                    <a:pt x="1287" y="979"/>
                    <a:pt x="1289" y="979"/>
                  </a:cubicBezTo>
                  <a:cubicBezTo>
                    <a:pt x="1292" y="980"/>
                    <a:pt x="1299" y="981"/>
                    <a:pt x="1300" y="983"/>
                  </a:cubicBezTo>
                  <a:cubicBezTo>
                    <a:pt x="1301" y="985"/>
                    <a:pt x="1301" y="990"/>
                    <a:pt x="1300" y="992"/>
                  </a:cubicBezTo>
                  <a:cubicBezTo>
                    <a:pt x="1299" y="993"/>
                    <a:pt x="1296" y="995"/>
                    <a:pt x="1294" y="995"/>
                  </a:cubicBezTo>
                  <a:cubicBezTo>
                    <a:pt x="1293" y="996"/>
                    <a:pt x="1289" y="995"/>
                    <a:pt x="1288" y="995"/>
                  </a:cubicBezTo>
                  <a:cubicBezTo>
                    <a:pt x="1286" y="996"/>
                    <a:pt x="1285" y="998"/>
                    <a:pt x="1284" y="999"/>
                  </a:cubicBezTo>
                  <a:cubicBezTo>
                    <a:pt x="1284" y="1001"/>
                    <a:pt x="1286" y="1005"/>
                    <a:pt x="1286" y="1007"/>
                  </a:cubicBezTo>
                  <a:cubicBezTo>
                    <a:pt x="1285" y="1008"/>
                    <a:pt x="1284" y="1010"/>
                    <a:pt x="1283" y="1010"/>
                  </a:cubicBezTo>
                  <a:cubicBezTo>
                    <a:pt x="1281" y="1011"/>
                    <a:pt x="1276" y="1011"/>
                    <a:pt x="1274" y="1011"/>
                  </a:cubicBezTo>
                  <a:cubicBezTo>
                    <a:pt x="1271" y="1012"/>
                    <a:pt x="1266" y="1014"/>
                    <a:pt x="1265" y="1016"/>
                  </a:cubicBezTo>
                  <a:cubicBezTo>
                    <a:pt x="1263" y="1019"/>
                    <a:pt x="1264" y="1025"/>
                    <a:pt x="1264" y="1027"/>
                  </a:cubicBezTo>
                  <a:cubicBezTo>
                    <a:pt x="1264" y="1030"/>
                    <a:pt x="1266" y="1036"/>
                    <a:pt x="1266" y="1038"/>
                  </a:cubicBezTo>
                  <a:cubicBezTo>
                    <a:pt x="1266" y="1040"/>
                    <a:pt x="1265" y="1044"/>
                    <a:pt x="1264" y="1045"/>
                  </a:cubicBezTo>
                  <a:cubicBezTo>
                    <a:pt x="1263" y="1046"/>
                    <a:pt x="1260" y="1047"/>
                    <a:pt x="1259" y="1047"/>
                  </a:cubicBezTo>
                  <a:cubicBezTo>
                    <a:pt x="1257" y="1046"/>
                    <a:pt x="1257" y="1042"/>
                    <a:pt x="1256" y="1041"/>
                  </a:cubicBezTo>
                  <a:cubicBezTo>
                    <a:pt x="1255" y="1040"/>
                    <a:pt x="1253" y="1041"/>
                    <a:pt x="1252" y="1041"/>
                  </a:cubicBezTo>
                  <a:cubicBezTo>
                    <a:pt x="1251" y="1042"/>
                    <a:pt x="1250" y="1046"/>
                    <a:pt x="1250" y="1048"/>
                  </a:cubicBezTo>
                  <a:cubicBezTo>
                    <a:pt x="1250" y="1050"/>
                    <a:pt x="1251" y="1056"/>
                    <a:pt x="1251" y="1059"/>
                  </a:cubicBezTo>
                  <a:cubicBezTo>
                    <a:pt x="1251" y="1061"/>
                    <a:pt x="1250" y="1066"/>
                    <a:pt x="1248" y="1067"/>
                  </a:cubicBezTo>
                  <a:cubicBezTo>
                    <a:pt x="1247" y="1069"/>
                    <a:pt x="1243" y="1070"/>
                    <a:pt x="1241" y="1071"/>
                  </a:cubicBezTo>
                  <a:cubicBezTo>
                    <a:pt x="1238" y="1072"/>
                    <a:pt x="1231" y="1072"/>
                    <a:pt x="1228" y="1071"/>
                  </a:cubicBezTo>
                  <a:cubicBezTo>
                    <a:pt x="1226" y="1071"/>
                    <a:pt x="1222" y="1069"/>
                    <a:pt x="1221" y="1067"/>
                  </a:cubicBezTo>
                  <a:cubicBezTo>
                    <a:pt x="1220" y="1066"/>
                    <a:pt x="1219" y="1062"/>
                    <a:pt x="1220" y="1060"/>
                  </a:cubicBezTo>
                  <a:cubicBezTo>
                    <a:pt x="1220" y="1058"/>
                    <a:pt x="1224" y="1059"/>
                    <a:pt x="1226" y="1058"/>
                  </a:cubicBezTo>
                  <a:cubicBezTo>
                    <a:pt x="1228" y="1057"/>
                    <a:pt x="1232" y="1053"/>
                    <a:pt x="1234" y="1051"/>
                  </a:cubicBezTo>
                  <a:cubicBezTo>
                    <a:pt x="1235" y="1049"/>
                    <a:pt x="1239" y="1045"/>
                    <a:pt x="1240" y="1042"/>
                  </a:cubicBezTo>
                  <a:cubicBezTo>
                    <a:pt x="1240" y="1041"/>
                    <a:pt x="1240" y="1039"/>
                    <a:pt x="1239" y="1038"/>
                  </a:cubicBezTo>
                  <a:cubicBezTo>
                    <a:pt x="1238" y="1037"/>
                    <a:pt x="1236" y="1036"/>
                    <a:pt x="1235" y="1036"/>
                  </a:cubicBezTo>
                  <a:cubicBezTo>
                    <a:pt x="1234" y="1036"/>
                    <a:pt x="1232" y="1037"/>
                    <a:pt x="1231" y="1037"/>
                  </a:cubicBezTo>
                  <a:cubicBezTo>
                    <a:pt x="1230" y="1038"/>
                    <a:pt x="1230" y="1041"/>
                    <a:pt x="1229" y="1042"/>
                  </a:cubicBezTo>
                  <a:cubicBezTo>
                    <a:pt x="1228" y="1044"/>
                    <a:pt x="1226" y="1047"/>
                    <a:pt x="1225" y="1048"/>
                  </a:cubicBezTo>
                  <a:cubicBezTo>
                    <a:pt x="1224" y="1049"/>
                    <a:pt x="1221" y="1051"/>
                    <a:pt x="1219" y="1051"/>
                  </a:cubicBezTo>
                  <a:cubicBezTo>
                    <a:pt x="1218" y="1051"/>
                    <a:pt x="1216" y="1048"/>
                    <a:pt x="1215" y="1047"/>
                  </a:cubicBezTo>
                  <a:cubicBezTo>
                    <a:pt x="1213" y="1046"/>
                    <a:pt x="1211" y="1043"/>
                    <a:pt x="1209" y="1043"/>
                  </a:cubicBezTo>
                  <a:cubicBezTo>
                    <a:pt x="1207" y="1043"/>
                    <a:pt x="1204" y="1045"/>
                    <a:pt x="1202" y="1046"/>
                  </a:cubicBezTo>
                  <a:cubicBezTo>
                    <a:pt x="1201" y="1047"/>
                    <a:pt x="1199" y="1051"/>
                    <a:pt x="1199" y="1052"/>
                  </a:cubicBezTo>
                  <a:cubicBezTo>
                    <a:pt x="1199" y="1054"/>
                    <a:pt x="1200" y="1057"/>
                    <a:pt x="1200" y="1058"/>
                  </a:cubicBezTo>
                  <a:cubicBezTo>
                    <a:pt x="1199" y="1060"/>
                    <a:pt x="1196" y="1061"/>
                    <a:pt x="1195" y="1062"/>
                  </a:cubicBezTo>
                  <a:cubicBezTo>
                    <a:pt x="1194" y="1062"/>
                    <a:pt x="1191" y="1061"/>
                    <a:pt x="1189" y="1060"/>
                  </a:cubicBezTo>
                  <a:cubicBezTo>
                    <a:pt x="1188" y="1060"/>
                    <a:pt x="1187" y="1057"/>
                    <a:pt x="1186" y="1057"/>
                  </a:cubicBezTo>
                  <a:cubicBezTo>
                    <a:pt x="1184" y="1057"/>
                    <a:pt x="1182" y="1060"/>
                    <a:pt x="1181" y="1062"/>
                  </a:cubicBezTo>
                  <a:cubicBezTo>
                    <a:pt x="1180" y="1063"/>
                    <a:pt x="1178" y="1066"/>
                    <a:pt x="1177" y="1066"/>
                  </a:cubicBezTo>
                  <a:cubicBezTo>
                    <a:pt x="1175" y="1067"/>
                    <a:pt x="1170" y="1065"/>
                    <a:pt x="1168" y="1066"/>
                  </a:cubicBezTo>
                  <a:cubicBezTo>
                    <a:pt x="1167" y="1066"/>
                    <a:pt x="1164" y="1069"/>
                    <a:pt x="1163" y="1070"/>
                  </a:cubicBezTo>
                  <a:cubicBezTo>
                    <a:pt x="1163" y="1070"/>
                    <a:pt x="1162" y="1075"/>
                    <a:pt x="1161" y="1077"/>
                  </a:cubicBezTo>
                  <a:cubicBezTo>
                    <a:pt x="1161" y="1078"/>
                    <a:pt x="1159" y="1079"/>
                    <a:pt x="1159" y="1080"/>
                  </a:cubicBezTo>
                  <a:cubicBezTo>
                    <a:pt x="1158" y="1082"/>
                    <a:pt x="1155" y="1084"/>
                    <a:pt x="1156" y="1086"/>
                  </a:cubicBezTo>
                  <a:cubicBezTo>
                    <a:pt x="1156" y="1087"/>
                    <a:pt x="1157" y="1088"/>
                    <a:pt x="1158" y="1088"/>
                  </a:cubicBezTo>
                  <a:cubicBezTo>
                    <a:pt x="1159" y="1089"/>
                    <a:pt x="1162" y="1088"/>
                    <a:pt x="1163" y="1089"/>
                  </a:cubicBezTo>
                  <a:cubicBezTo>
                    <a:pt x="1164" y="1089"/>
                    <a:pt x="1163" y="1091"/>
                    <a:pt x="1163" y="1092"/>
                  </a:cubicBezTo>
                  <a:cubicBezTo>
                    <a:pt x="1162" y="1093"/>
                    <a:pt x="1160" y="1095"/>
                    <a:pt x="1160" y="1096"/>
                  </a:cubicBezTo>
                  <a:cubicBezTo>
                    <a:pt x="1159" y="1096"/>
                    <a:pt x="1158" y="1098"/>
                    <a:pt x="1158" y="1099"/>
                  </a:cubicBezTo>
                  <a:cubicBezTo>
                    <a:pt x="1157" y="1100"/>
                    <a:pt x="1158" y="1102"/>
                    <a:pt x="1159" y="1102"/>
                  </a:cubicBezTo>
                  <a:cubicBezTo>
                    <a:pt x="1161" y="1103"/>
                    <a:pt x="1166" y="1100"/>
                    <a:pt x="1168" y="1101"/>
                  </a:cubicBezTo>
                  <a:cubicBezTo>
                    <a:pt x="1169" y="1101"/>
                    <a:pt x="1171" y="1103"/>
                    <a:pt x="1171" y="1104"/>
                  </a:cubicBezTo>
                  <a:cubicBezTo>
                    <a:pt x="1171" y="1106"/>
                    <a:pt x="1169" y="1110"/>
                    <a:pt x="1167" y="1111"/>
                  </a:cubicBezTo>
                  <a:cubicBezTo>
                    <a:pt x="1165" y="1112"/>
                    <a:pt x="1161" y="1114"/>
                    <a:pt x="1158" y="1114"/>
                  </a:cubicBezTo>
                  <a:cubicBezTo>
                    <a:pt x="1156" y="1114"/>
                    <a:pt x="1153" y="1111"/>
                    <a:pt x="1151" y="1111"/>
                  </a:cubicBezTo>
                  <a:cubicBezTo>
                    <a:pt x="1150" y="1111"/>
                    <a:pt x="1147" y="1112"/>
                    <a:pt x="1146" y="1113"/>
                  </a:cubicBezTo>
                  <a:cubicBezTo>
                    <a:pt x="1145" y="1114"/>
                    <a:pt x="1145" y="1118"/>
                    <a:pt x="1144" y="1119"/>
                  </a:cubicBezTo>
                  <a:cubicBezTo>
                    <a:pt x="1142" y="1120"/>
                    <a:pt x="1138" y="1121"/>
                    <a:pt x="1137" y="1122"/>
                  </a:cubicBezTo>
                  <a:cubicBezTo>
                    <a:pt x="1136" y="1123"/>
                    <a:pt x="1136" y="1124"/>
                    <a:pt x="1136" y="1125"/>
                  </a:cubicBezTo>
                  <a:cubicBezTo>
                    <a:pt x="1136" y="1126"/>
                    <a:pt x="1136" y="1129"/>
                    <a:pt x="1136" y="1130"/>
                  </a:cubicBezTo>
                  <a:cubicBezTo>
                    <a:pt x="1135" y="1131"/>
                    <a:pt x="1132" y="1133"/>
                    <a:pt x="1131" y="1133"/>
                  </a:cubicBezTo>
                  <a:cubicBezTo>
                    <a:pt x="1130" y="1133"/>
                    <a:pt x="1128" y="1131"/>
                    <a:pt x="1127" y="1131"/>
                  </a:cubicBezTo>
                  <a:cubicBezTo>
                    <a:pt x="1125" y="1131"/>
                    <a:pt x="1122" y="1132"/>
                    <a:pt x="1120" y="1133"/>
                  </a:cubicBezTo>
                  <a:cubicBezTo>
                    <a:pt x="1118" y="1134"/>
                    <a:pt x="1112" y="1136"/>
                    <a:pt x="1110" y="1139"/>
                  </a:cubicBezTo>
                  <a:cubicBezTo>
                    <a:pt x="1109" y="1140"/>
                    <a:pt x="1107" y="1144"/>
                    <a:pt x="1107" y="1146"/>
                  </a:cubicBezTo>
                  <a:cubicBezTo>
                    <a:pt x="1107" y="1148"/>
                    <a:pt x="1111" y="1151"/>
                    <a:pt x="1112" y="1153"/>
                  </a:cubicBezTo>
                  <a:cubicBezTo>
                    <a:pt x="1113" y="1154"/>
                    <a:pt x="1114" y="1156"/>
                    <a:pt x="1114" y="1158"/>
                  </a:cubicBezTo>
                  <a:cubicBezTo>
                    <a:pt x="1114" y="1159"/>
                    <a:pt x="1113" y="1163"/>
                    <a:pt x="1111" y="1164"/>
                  </a:cubicBezTo>
                  <a:cubicBezTo>
                    <a:pt x="1110" y="1165"/>
                    <a:pt x="1106" y="1165"/>
                    <a:pt x="1105" y="1164"/>
                  </a:cubicBezTo>
                  <a:cubicBezTo>
                    <a:pt x="1103" y="1164"/>
                    <a:pt x="1101" y="1161"/>
                    <a:pt x="1100" y="1160"/>
                  </a:cubicBezTo>
                  <a:cubicBezTo>
                    <a:pt x="1099" y="1158"/>
                    <a:pt x="1099" y="1154"/>
                    <a:pt x="1098" y="1152"/>
                  </a:cubicBezTo>
                  <a:cubicBezTo>
                    <a:pt x="1097" y="1151"/>
                    <a:pt x="1095" y="1151"/>
                    <a:pt x="1094" y="1151"/>
                  </a:cubicBezTo>
                  <a:cubicBezTo>
                    <a:pt x="1093" y="1151"/>
                    <a:pt x="1091" y="1152"/>
                    <a:pt x="1090" y="1153"/>
                  </a:cubicBezTo>
                  <a:cubicBezTo>
                    <a:pt x="1089" y="1154"/>
                    <a:pt x="1087" y="1157"/>
                    <a:pt x="1086" y="1158"/>
                  </a:cubicBezTo>
                  <a:cubicBezTo>
                    <a:pt x="1084" y="1161"/>
                    <a:pt x="1079" y="1166"/>
                    <a:pt x="1076" y="1169"/>
                  </a:cubicBezTo>
                  <a:cubicBezTo>
                    <a:pt x="1073" y="1171"/>
                    <a:pt x="1069" y="1175"/>
                    <a:pt x="1066" y="1177"/>
                  </a:cubicBezTo>
                  <a:cubicBezTo>
                    <a:pt x="1063" y="1179"/>
                    <a:pt x="1058" y="1181"/>
                    <a:pt x="1056" y="1183"/>
                  </a:cubicBezTo>
                  <a:cubicBezTo>
                    <a:pt x="1054" y="1184"/>
                    <a:pt x="1050" y="1187"/>
                    <a:pt x="1049" y="1189"/>
                  </a:cubicBezTo>
                  <a:cubicBezTo>
                    <a:pt x="1048" y="1191"/>
                    <a:pt x="1047" y="1196"/>
                    <a:pt x="1046" y="1198"/>
                  </a:cubicBezTo>
                  <a:cubicBezTo>
                    <a:pt x="1045" y="1199"/>
                    <a:pt x="1043" y="1200"/>
                    <a:pt x="1042" y="1201"/>
                  </a:cubicBezTo>
                  <a:cubicBezTo>
                    <a:pt x="1040" y="1202"/>
                    <a:pt x="1037" y="1204"/>
                    <a:pt x="1036" y="1205"/>
                  </a:cubicBezTo>
                  <a:cubicBezTo>
                    <a:pt x="1035" y="1207"/>
                    <a:pt x="1034" y="1212"/>
                    <a:pt x="1033" y="1214"/>
                  </a:cubicBezTo>
                  <a:cubicBezTo>
                    <a:pt x="1032" y="1217"/>
                    <a:pt x="1028" y="1223"/>
                    <a:pt x="1027" y="1226"/>
                  </a:cubicBezTo>
                  <a:cubicBezTo>
                    <a:pt x="1026" y="1229"/>
                    <a:pt x="1025" y="1235"/>
                    <a:pt x="1024" y="1238"/>
                  </a:cubicBezTo>
                  <a:cubicBezTo>
                    <a:pt x="1024" y="1241"/>
                    <a:pt x="1023" y="1246"/>
                    <a:pt x="1024" y="1249"/>
                  </a:cubicBezTo>
                  <a:cubicBezTo>
                    <a:pt x="1024" y="1253"/>
                    <a:pt x="1028" y="1260"/>
                    <a:pt x="1029" y="1264"/>
                  </a:cubicBezTo>
                  <a:cubicBezTo>
                    <a:pt x="1029" y="1266"/>
                    <a:pt x="1028" y="1271"/>
                    <a:pt x="1028" y="1274"/>
                  </a:cubicBezTo>
                  <a:cubicBezTo>
                    <a:pt x="1027" y="1276"/>
                    <a:pt x="1024" y="1280"/>
                    <a:pt x="1022" y="1282"/>
                  </a:cubicBezTo>
                  <a:cubicBezTo>
                    <a:pt x="1021" y="1283"/>
                    <a:pt x="1019" y="1286"/>
                    <a:pt x="1018" y="1288"/>
                  </a:cubicBezTo>
                  <a:cubicBezTo>
                    <a:pt x="1018" y="1290"/>
                    <a:pt x="1017" y="1294"/>
                    <a:pt x="1017" y="1297"/>
                  </a:cubicBezTo>
                  <a:cubicBezTo>
                    <a:pt x="1017" y="1298"/>
                    <a:pt x="1018" y="1302"/>
                    <a:pt x="1019" y="1304"/>
                  </a:cubicBezTo>
                  <a:cubicBezTo>
                    <a:pt x="1020" y="1306"/>
                    <a:pt x="1022" y="1311"/>
                    <a:pt x="1023" y="1313"/>
                  </a:cubicBezTo>
                  <a:cubicBezTo>
                    <a:pt x="1023" y="1316"/>
                    <a:pt x="1022" y="1321"/>
                    <a:pt x="1022" y="1323"/>
                  </a:cubicBezTo>
                  <a:cubicBezTo>
                    <a:pt x="1021" y="1326"/>
                    <a:pt x="1018" y="1330"/>
                    <a:pt x="1017" y="1333"/>
                  </a:cubicBezTo>
                  <a:cubicBezTo>
                    <a:pt x="1017" y="1336"/>
                    <a:pt x="1018" y="1342"/>
                    <a:pt x="1018" y="1344"/>
                  </a:cubicBezTo>
                  <a:cubicBezTo>
                    <a:pt x="1018" y="1346"/>
                    <a:pt x="1018" y="1350"/>
                    <a:pt x="1017" y="1352"/>
                  </a:cubicBezTo>
                  <a:cubicBezTo>
                    <a:pt x="1017" y="1353"/>
                    <a:pt x="1014" y="1354"/>
                    <a:pt x="1013" y="1355"/>
                  </a:cubicBezTo>
                  <a:cubicBezTo>
                    <a:pt x="1012" y="1357"/>
                    <a:pt x="1013" y="1362"/>
                    <a:pt x="1012" y="1363"/>
                  </a:cubicBezTo>
                  <a:cubicBezTo>
                    <a:pt x="1011" y="1365"/>
                    <a:pt x="1007" y="1368"/>
                    <a:pt x="1006" y="1370"/>
                  </a:cubicBezTo>
                  <a:cubicBezTo>
                    <a:pt x="1006" y="1372"/>
                    <a:pt x="1007" y="1378"/>
                    <a:pt x="1007" y="1380"/>
                  </a:cubicBezTo>
                  <a:cubicBezTo>
                    <a:pt x="1007" y="1382"/>
                    <a:pt x="1005" y="1385"/>
                    <a:pt x="1005" y="1387"/>
                  </a:cubicBezTo>
                  <a:cubicBezTo>
                    <a:pt x="1004" y="1389"/>
                    <a:pt x="1004" y="1392"/>
                    <a:pt x="1005" y="1394"/>
                  </a:cubicBezTo>
                  <a:cubicBezTo>
                    <a:pt x="1005" y="1395"/>
                    <a:pt x="1007" y="1396"/>
                    <a:pt x="1007" y="1397"/>
                  </a:cubicBezTo>
                  <a:cubicBezTo>
                    <a:pt x="1008" y="1399"/>
                    <a:pt x="1008" y="1402"/>
                    <a:pt x="1008" y="1403"/>
                  </a:cubicBezTo>
                  <a:cubicBezTo>
                    <a:pt x="1007" y="1406"/>
                    <a:pt x="1003" y="1409"/>
                    <a:pt x="1002" y="1411"/>
                  </a:cubicBezTo>
                  <a:cubicBezTo>
                    <a:pt x="1002" y="1413"/>
                    <a:pt x="1002" y="1418"/>
                    <a:pt x="1002" y="1420"/>
                  </a:cubicBezTo>
                  <a:cubicBezTo>
                    <a:pt x="1002" y="1426"/>
                    <a:pt x="1004" y="1436"/>
                    <a:pt x="1005" y="1442"/>
                  </a:cubicBezTo>
                  <a:cubicBezTo>
                    <a:pt x="1005" y="1445"/>
                    <a:pt x="1006" y="1451"/>
                    <a:pt x="1006" y="1454"/>
                  </a:cubicBezTo>
                  <a:cubicBezTo>
                    <a:pt x="1006" y="1456"/>
                    <a:pt x="1005" y="1461"/>
                    <a:pt x="1004" y="1463"/>
                  </a:cubicBezTo>
                  <a:cubicBezTo>
                    <a:pt x="1002" y="1465"/>
                    <a:pt x="998" y="1468"/>
                    <a:pt x="997" y="1470"/>
                  </a:cubicBezTo>
                  <a:cubicBezTo>
                    <a:pt x="996" y="1472"/>
                    <a:pt x="996" y="1478"/>
                    <a:pt x="995" y="1480"/>
                  </a:cubicBezTo>
                  <a:cubicBezTo>
                    <a:pt x="995" y="1482"/>
                    <a:pt x="995" y="1485"/>
                    <a:pt x="994" y="1487"/>
                  </a:cubicBezTo>
                  <a:cubicBezTo>
                    <a:pt x="994" y="1488"/>
                    <a:pt x="990" y="1491"/>
                    <a:pt x="989" y="1493"/>
                  </a:cubicBezTo>
                  <a:cubicBezTo>
                    <a:pt x="988" y="1495"/>
                    <a:pt x="990" y="1501"/>
                    <a:pt x="990" y="1501"/>
                  </a:cubicBezTo>
                  <a:cubicBezTo>
                    <a:pt x="990" y="1502"/>
                    <a:pt x="992" y="1506"/>
                    <a:pt x="992" y="1508"/>
                  </a:cubicBezTo>
                  <a:cubicBezTo>
                    <a:pt x="992" y="1512"/>
                    <a:pt x="990" y="1519"/>
                    <a:pt x="988" y="1523"/>
                  </a:cubicBezTo>
                  <a:cubicBezTo>
                    <a:pt x="986" y="1525"/>
                    <a:pt x="981" y="1527"/>
                    <a:pt x="979" y="1530"/>
                  </a:cubicBezTo>
                  <a:cubicBezTo>
                    <a:pt x="977" y="1531"/>
                    <a:pt x="974" y="1537"/>
                    <a:pt x="974" y="1538"/>
                  </a:cubicBezTo>
                  <a:cubicBezTo>
                    <a:pt x="974" y="1538"/>
                    <a:pt x="973" y="1548"/>
                    <a:pt x="973" y="1552"/>
                  </a:cubicBezTo>
                  <a:cubicBezTo>
                    <a:pt x="973" y="1554"/>
                    <a:pt x="974" y="1559"/>
                    <a:pt x="976" y="1560"/>
                  </a:cubicBezTo>
                  <a:cubicBezTo>
                    <a:pt x="977" y="1561"/>
                    <a:pt x="981" y="1561"/>
                    <a:pt x="982" y="1561"/>
                  </a:cubicBezTo>
                  <a:cubicBezTo>
                    <a:pt x="984" y="1560"/>
                    <a:pt x="987" y="1556"/>
                    <a:pt x="989" y="1555"/>
                  </a:cubicBezTo>
                  <a:cubicBezTo>
                    <a:pt x="989" y="1555"/>
                    <a:pt x="991" y="1556"/>
                    <a:pt x="992" y="1556"/>
                  </a:cubicBezTo>
                  <a:cubicBezTo>
                    <a:pt x="994" y="1557"/>
                    <a:pt x="997" y="1560"/>
                    <a:pt x="999" y="1560"/>
                  </a:cubicBezTo>
                  <a:cubicBezTo>
                    <a:pt x="1001" y="1560"/>
                    <a:pt x="1005" y="1557"/>
                    <a:pt x="1007" y="1556"/>
                  </a:cubicBezTo>
                  <a:cubicBezTo>
                    <a:pt x="1008" y="1555"/>
                    <a:pt x="1009" y="1551"/>
                    <a:pt x="1011" y="1551"/>
                  </a:cubicBezTo>
                  <a:cubicBezTo>
                    <a:pt x="1013" y="1549"/>
                    <a:pt x="1017" y="1550"/>
                    <a:pt x="1019" y="1549"/>
                  </a:cubicBezTo>
                  <a:cubicBezTo>
                    <a:pt x="1020" y="1548"/>
                    <a:pt x="1021" y="1543"/>
                    <a:pt x="1023" y="1542"/>
                  </a:cubicBezTo>
                  <a:cubicBezTo>
                    <a:pt x="1024" y="1541"/>
                    <a:pt x="1027" y="1541"/>
                    <a:pt x="1028" y="1542"/>
                  </a:cubicBezTo>
                  <a:cubicBezTo>
                    <a:pt x="1030" y="1542"/>
                    <a:pt x="1033" y="1545"/>
                    <a:pt x="1033" y="1546"/>
                  </a:cubicBezTo>
                  <a:cubicBezTo>
                    <a:pt x="1034" y="1548"/>
                    <a:pt x="1030" y="1552"/>
                    <a:pt x="1031" y="1554"/>
                  </a:cubicBezTo>
                  <a:cubicBezTo>
                    <a:pt x="1032" y="1557"/>
                    <a:pt x="1039" y="1558"/>
                    <a:pt x="1041" y="1560"/>
                  </a:cubicBezTo>
                  <a:cubicBezTo>
                    <a:pt x="1042" y="1561"/>
                    <a:pt x="1045" y="1564"/>
                    <a:pt x="1045" y="1566"/>
                  </a:cubicBezTo>
                  <a:cubicBezTo>
                    <a:pt x="1046" y="1568"/>
                    <a:pt x="1044" y="1571"/>
                    <a:pt x="1044" y="1573"/>
                  </a:cubicBezTo>
                  <a:cubicBezTo>
                    <a:pt x="1044" y="1574"/>
                    <a:pt x="1044" y="1576"/>
                    <a:pt x="1045" y="1576"/>
                  </a:cubicBezTo>
                  <a:cubicBezTo>
                    <a:pt x="1046" y="1577"/>
                    <a:pt x="1050" y="1577"/>
                    <a:pt x="1052" y="1576"/>
                  </a:cubicBezTo>
                  <a:cubicBezTo>
                    <a:pt x="1053" y="1576"/>
                    <a:pt x="1057" y="1574"/>
                    <a:pt x="1058" y="1573"/>
                  </a:cubicBezTo>
                  <a:cubicBezTo>
                    <a:pt x="1059" y="1571"/>
                    <a:pt x="1058" y="1567"/>
                    <a:pt x="1057" y="1565"/>
                  </a:cubicBezTo>
                  <a:cubicBezTo>
                    <a:pt x="1056" y="1564"/>
                    <a:pt x="1052" y="1562"/>
                    <a:pt x="1051" y="1561"/>
                  </a:cubicBezTo>
                  <a:cubicBezTo>
                    <a:pt x="1050" y="1559"/>
                    <a:pt x="1048" y="1556"/>
                    <a:pt x="1048" y="1554"/>
                  </a:cubicBezTo>
                  <a:cubicBezTo>
                    <a:pt x="1047" y="1552"/>
                    <a:pt x="1049" y="1547"/>
                    <a:pt x="1050" y="1546"/>
                  </a:cubicBezTo>
                  <a:cubicBezTo>
                    <a:pt x="1051" y="1544"/>
                    <a:pt x="1053" y="1542"/>
                    <a:pt x="1055" y="1541"/>
                  </a:cubicBezTo>
                  <a:cubicBezTo>
                    <a:pt x="1056" y="1540"/>
                    <a:pt x="1060" y="1539"/>
                    <a:pt x="1061" y="1539"/>
                  </a:cubicBezTo>
                  <a:cubicBezTo>
                    <a:pt x="1063" y="1540"/>
                    <a:pt x="1065" y="1542"/>
                    <a:pt x="1065" y="1543"/>
                  </a:cubicBezTo>
                  <a:cubicBezTo>
                    <a:pt x="1065" y="1544"/>
                    <a:pt x="1064" y="1548"/>
                    <a:pt x="1063" y="1549"/>
                  </a:cubicBezTo>
                  <a:cubicBezTo>
                    <a:pt x="1062" y="1550"/>
                    <a:pt x="1059" y="1550"/>
                    <a:pt x="1059" y="1551"/>
                  </a:cubicBezTo>
                  <a:cubicBezTo>
                    <a:pt x="1058" y="1552"/>
                    <a:pt x="1057" y="1554"/>
                    <a:pt x="1057" y="1555"/>
                  </a:cubicBezTo>
                  <a:cubicBezTo>
                    <a:pt x="1057" y="1556"/>
                    <a:pt x="1058" y="1558"/>
                    <a:pt x="1059" y="1559"/>
                  </a:cubicBezTo>
                  <a:cubicBezTo>
                    <a:pt x="1061" y="1559"/>
                    <a:pt x="1064" y="1558"/>
                    <a:pt x="1065" y="1557"/>
                  </a:cubicBezTo>
                  <a:cubicBezTo>
                    <a:pt x="1067" y="1556"/>
                    <a:pt x="1069" y="1554"/>
                    <a:pt x="1070" y="1553"/>
                  </a:cubicBezTo>
                  <a:cubicBezTo>
                    <a:pt x="1071" y="1553"/>
                    <a:pt x="1075" y="1553"/>
                    <a:pt x="1076" y="1554"/>
                  </a:cubicBezTo>
                  <a:cubicBezTo>
                    <a:pt x="1077" y="1555"/>
                    <a:pt x="1076" y="1558"/>
                    <a:pt x="1075" y="1559"/>
                  </a:cubicBezTo>
                  <a:cubicBezTo>
                    <a:pt x="1075" y="1560"/>
                    <a:pt x="1074" y="1562"/>
                    <a:pt x="1074" y="1563"/>
                  </a:cubicBezTo>
                  <a:cubicBezTo>
                    <a:pt x="1074" y="1565"/>
                    <a:pt x="1076" y="1568"/>
                    <a:pt x="1076" y="1570"/>
                  </a:cubicBezTo>
                  <a:cubicBezTo>
                    <a:pt x="1076" y="1571"/>
                    <a:pt x="1075" y="1573"/>
                    <a:pt x="1074" y="1574"/>
                  </a:cubicBezTo>
                  <a:cubicBezTo>
                    <a:pt x="1074" y="1575"/>
                    <a:pt x="1071" y="1577"/>
                    <a:pt x="1070" y="1578"/>
                  </a:cubicBezTo>
                  <a:cubicBezTo>
                    <a:pt x="1070" y="1579"/>
                    <a:pt x="1070" y="1581"/>
                    <a:pt x="1071" y="1582"/>
                  </a:cubicBezTo>
                  <a:cubicBezTo>
                    <a:pt x="1072" y="1583"/>
                    <a:pt x="1076" y="1582"/>
                    <a:pt x="1077" y="1581"/>
                  </a:cubicBezTo>
                  <a:cubicBezTo>
                    <a:pt x="1079" y="1580"/>
                    <a:pt x="1082" y="1577"/>
                    <a:pt x="1083" y="1576"/>
                  </a:cubicBezTo>
                  <a:cubicBezTo>
                    <a:pt x="1085" y="1575"/>
                    <a:pt x="1088" y="1575"/>
                    <a:pt x="1089" y="1574"/>
                  </a:cubicBezTo>
                  <a:cubicBezTo>
                    <a:pt x="1090" y="1573"/>
                    <a:pt x="1092" y="1571"/>
                    <a:pt x="1092" y="1570"/>
                  </a:cubicBezTo>
                  <a:cubicBezTo>
                    <a:pt x="1092" y="1568"/>
                    <a:pt x="1089" y="1566"/>
                    <a:pt x="1089" y="1565"/>
                  </a:cubicBezTo>
                  <a:cubicBezTo>
                    <a:pt x="1089" y="1563"/>
                    <a:pt x="1092" y="1560"/>
                    <a:pt x="1093" y="1558"/>
                  </a:cubicBezTo>
                  <a:cubicBezTo>
                    <a:pt x="1093" y="1557"/>
                    <a:pt x="1093" y="1554"/>
                    <a:pt x="1093" y="1552"/>
                  </a:cubicBezTo>
                  <a:cubicBezTo>
                    <a:pt x="1094" y="1551"/>
                    <a:pt x="1094" y="1546"/>
                    <a:pt x="1096" y="1545"/>
                  </a:cubicBezTo>
                  <a:cubicBezTo>
                    <a:pt x="1096" y="1544"/>
                    <a:pt x="1098" y="1543"/>
                    <a:pt x="1099" y="1544"/>
                  </a:cubicBezTo>
                  <a:cubicBezTo>
                    <a:pt x="1100" y="1544"/>
                    <a:pt x="1100" y="1547"/>
                    <a:pt x="1100" y="1548"/>
                  </a:cubicBezTo>
                  <a:cubicBezTo>
                    <a:pt x="1100" y="1550"/>
                    <a:pt x="1100" y="1554"/>
                    <a:pt x="1101" y="1555"/>
                  </a:cubicBezTo>
                  <a:cubicBezTo>
                    <a:pt x="1101" y="1556"/>
                    <a:pt x="1103" y="1559"/>
                    <a:pt x="1104" y="1559"/>
                  </a:cubicBezTo>
                  <a:cubicBezTo>
                    <a:pt x="1105" y="1559"/>
                    <a:pt x="1105" y="1557"/>
                    <a:pt x="1105" y="1556"/>
                  </a:cubicBezTo>
                  <a:cubicBezTo>
                    <a:pt x="1106" y="1554"/>
                    <a:pt x="1107" y="1549"/>
                    <a:pt x="1107" y="1546"/>
                  </a:cubicBezTo>
                  <a:cubicBezTo>
                    <a:pt x="1107" y="1544"/>
                    <a:pt x="1105" y="1540"/>
                    <a:pt x="1103" y="1537"/>
                  </a:cubicBezTo>
                  <a:cubicBezTo>
                    <a:pt x="1102" y="1536"/>
                    <a:pt x="1100" y="1534"/>
                    <a:pt x="1099" y="1532"/>
                  </a:cubicBezTo>
                  <a:cubicBezTo>
                    <a:pt x="1097" y="1531"/>
                    <a:pt x="1093" y="1530"/>
                    <a:pt x="1092" y="1528"/>
                  </a:cubicBezTo>
                  <a:cubicBezTo>
                    <a:pt x="1091" y="1527"/>
                    <a:pt x="1090" y="1524"/>
                    <a:pt x="1090" y="1523"/>
                  </a:cubicBezTo>
                  <a:cubicBezTo>
                    <a:pt x="1090" y="1522"/>
                    <a:pt x="1091" y="1520"/>
                    <a:pt x="1091" y="1519"/>
                  </a:cubicBezTo>
                  <a:cubicBezTo>
                    <a:pt x="1093" y="1518"/>
                    <a:pt x="1097" y="1519"/>
                    <a:pt x="1098" y="1519"/>
                  </a:cubicBezTo>
                  <a:cubicBezTo>
                    <a:pt x="1099" y="1519"/>
                    <a:pt x="1102" y="1520"/>
                    <a:pt x="1103" y="1519"/>
                  </a:cubicBezTo>
                  <a:cubicBezTo>
                    <a:pt x="1106" y="1518"/>
                    <a:pt x="1108" y="1513"/>
                    <a:pt x="1110" y="1512"/>
                  </a:cubicBezTo>
                  <a:cubicBezTo>
                    <a:pt x="1112" y="1510"/>
                    <a:pt x="1117" y="1507"/>
                    <a:pt x="1119" y="1507"/>
                  </a:cubicBezTo>
                  <a:cubicBezTo>
                    <a:pt x="1121" y="1506"/>
                    <a:pt x="1125" y="1508"/>
                    <a:pt x="1127" y="1508"/>
                  </a:cubicBezTo>
                  <a:cubicBezTo>
                    <a:pt x="1129" y="1508"/>
                    <a:pt x="1133" y="1505"/>
                    <a:pt x="1135" y="1506"/>
                  </a:cubicBezTo>
                  <a:cubicBezTo>
                    <a:pt x="1137" y="1506"/>
                    <a:pt x="1140" y="1509"/>
                    <a:pt x="1142" y="1510"/>
                  </a:cubicBezTo>
                  <a:cubicBezTo>
                    <a:pt x="1144" y="1511"/>
                    <a:pt x="1148" y="1512"/>
                    <a:pt x="1150" y="1513"/>
                  </a:cubicBezTo>
                  <a:cubicBezTo>
                    <a:pt x="1151" y="1513"/>
                    <a:pt x="1153" y="1512"/>
                    <a:pt x="1154" y="1512"/>
                  </a:cubicBezTo>
                  <a:cubicBezTo>
                    <a:pt x="1156" y="1513"/>
                    <a:pt x="1157" y="1519"/>
                    <a:pt x="1159" y="1520"/>
                  </a:cubicBezTo>
                  <a:cubicBezTo>
                    <a:pt x="1161" y="1521"/>
                    <a:pt x="1165" y="1520"/>
                    <a:pt x="1167" y="1520"/>
                  </a:cubicBezTo>
                  <a:cubicBezTo>
                    <a:pt x="1169" y="1520"/>
                    <a:pt x="1172" y="1518"/>
                    <a:pt x="1173" y="1519"/>
                  </a:cubicBezTo>
                  <a:cubicBezTo>
                    <a:pt x="1174" y="1519"/>
                    <a:pt x="1176" y="1522"/>
                    <a:pt x="1178" y="1522"/>
                  </a:cubicBezTo>
                  <a:cubicBezTo>
                    <a:pt x="1179" y="1523"/>
                    <a:pt x="1182" y="1521"/>
                    <a:pt x="1184" y="1521"/>
                  </a:cubicBezTo>
                  <a:cubicBezTo>
                    <a:pt x="1187" y="1521"/>
                    <a:pt x="1191" y="1522"/>
                    <a:pt x="1193" y="1523"/>
                  </a:cubicBezTo>
                  <a:cubicBezTo>
                    <a:pt x="1195" y="1525"/>
                    <a:pt x="1198" y="1529"/>
                    <a:pt x="1199" y="1532"/>
                  </a:cubicBezTo>
                  <a:cubicBezTo>
                    <a:pt x="1199" y="1533"/>
                    <a:pt x="1196" y="1537"/>
                    <a:pt x="1197" y="1539"/>
                  </a:cubicBezTo>
                  <a:cubicBezTo>
                    <a:pt x="1197" y="1540"/>
                    <a:pt x="1200" y="1541"/>
                    <a:pt x="1201" y="1541"/>
                  </a:cubicBezTo>
                  <a:cubicBezTo>
                    <a:pt x="1203" y="1542"/>
                    <a:pt x="1206" y="1544"/>
                    <a:pt x="1208" y="1545"/>
                  </a:cubicBezTo>
                  <a:cubicBezTo>
                    <a:pt x="1209" y="1547"/>
                    <a:pt x="1210" y="1551"/>
                    <a:pt x="1211" y="1553"/>
                  </a:cubicBezTo>
                  <a:cubicBezTo>
                    <a:pt x="1211" y="1555"/>
                    <a:pt x="1211" y="1560"/>
                    <a:pt x="1213" y="1561"/>
                  </a:cubicBezTo>
                  <a:cubicBezTo>
                    <a:pt x="1214" y="1563"/>
                    <a:pt x="1218" y="1566"/>
                    <a:pt x="1220" y="1567"/>
                  </a:cubicBezTo>
                  <a:cubicBezTo>
                    <a:pt x="1221" y="1567"/>
                    <a:pt x="1225" y="1566"/>
                    <a:pt x="1226" y="1567"/>
                  </a:cubicBezTo>
                  <a:cubicBezTo>
                    <a:pt x="1228" y="1568"/>
                    <a:pt x="1229" y="1572"/>
                    <a:pt x="1230" y="1574"/>
                  </a:cubicBezTo>
                  <a:cubicBezTo>
                    <a:pt x="1232" y="1576"/>
                    <a:pt x="1237" y="1577"/>
                    <a:pt x="1239" y="1579"/>
                  </a:cubicBezTo>
                  <a:cubicBezTo>
                    <a:pt x="1240" y="1580"/>
                    <a:pt x="1239" y="1585"/>
                    <a:pt x="1239" y="1587"/>
                  </a:cubicBezTo>
                  <a:cubicBezTo>
                    <a:pt x="1238" y="1588"/>
                    <a:pt x="1236" y="1591"/>
                    <a:pt x="1236" y="1592"/>
                  </a:cubicBezTo>
                  <a:cubicBezTo>
                    <a:pt x="1236" y="1594"/>
                    <a:pt x="1239" y="1596"/>
                    <a:pt x="1239" y="1598"/>
                  </a:cubicBezTo>
                  <a:cubicBezTo>
                    <a:pt x="1240" y="1600"/>
                    <a:pt x="1239" y="1604"/>
                    <a:pt x="1238" y="1606"/>
                  </a:cubicBezTo>
                  <a:cubicBezTo>
                    <a:pt x="1237" y="1608"/>
                    <a:pt x="1234" y="1610"/>
                    <a:pt x="1234" y="1612"/>
                  </a:cubicBezTo>
                  <a:cubicBezTo>
                    <a:pt x="1234" y="1613"/>
                    <a:pt x="1237" y="1614"/>
                    <a:pt x="1238" y="1615"/>
                  </a:cubicBezTo>
                  <a:cubicBezTo>
                    <a:pt x="1239" y="1616"/>
                    <a:pt x="1242" y="1619"/>
                    <a:pt x="1242" y="1621"/>
                  </a:cubicBezTo>
                  <a:cubicBezTo>
                    <a:pt x="1242" y="1622"/>
                    <a:pt x="1240" y="1625"/>
                    <a:pt x="1240" y="1627"/>
                  </a:cubicBezTo>
                  <a:cubicBezTo>
                    <a:pt x="1239" y="1629"/>
                    <a:pt x="1239" y="1633"/>
                    <a:pt x="1239" y="1635"/>
                  </a:cubicBezTo>
                  <a:cubicBezTo>
                    <a:pt x="1240" y="1640"/>
                    <a:pt x="1247" y="1650"/>
                    <a:pt x="1249" y="1655"/>
                  </a:cubicBezTo>
                  <a:cubicBezTo>
                    <a:pt x="1252" y="1660"/>
                    <a:pt x="1256" y="1670"/>
                    <a:pt x="1259" y="1675"/>
                  </a:cubicBezTo>
                  <a:cubicBezTo>
                    <a:pt x="1261" y="1676"/>
                    <a:pt x="1265" y="1679"/>
                    <a:pt x="1267" y="1680"/>
                  </a:cubicBezTo>
                  <a:cubicBezTo>
                    <a:pt x="1269" y="1681"/>
                    <a:pt x="1273" y="1683"/>
                    <a:pt x="1274" y="1685"/>
                  </a:cubicBezTo>
                  <a:cubicBezTo>
                    <a:pt x="1276" y="1688"/>
                    <a:pt x="1275" y="1693"/>
                    <a:pt x="1275" y="1695"/>
                  </a:cubicBezTo>
                  <a:cubicBezTo>
                    <a:pt x="1276" y="1697"/>
                    <a:pt x="1275" y="1701"/>
                    <a:pt x="1276" y="1703"/>
                  </a:cubicBezTo>
                  <a:cubicBezTo>
                    <a:pt x="1279" y="1706"/>
                    <a:pt x="1288" y="1707"/>
                    <a:pt x="1290" y="1711"/>
                  </a:cubicBezTo>
                  <a:cubicBezTo>
                    <a:pt x="1292" y="1713"/>
                    <a:pt x="1290" y="1720"/>
                    <a:pt x="1291" y="1722"/>
                  </a:cubicBezTo>
                  <a:cubicBezTo>
                    <a:pt x="1292" y="1725"/>
                    <a:pt x="1295" y="1730"/>
                    <a:pt x="1297" y="1733"/>
                  </a:cubicBezTo>
                  <a:cubicBezTo>
                    <a:pt x="1299" y="1735"/>
                    <a:pt x="1302" y="1740"/>
                    <a:pt x="1303" y="1743"/>
                  </a:cubicBezTo>
                  <a:cubicBezTo>
                    <a:pt x="1305" y="1746"/>
                    <a:pt x="1305" y="1754"/>
                    <a:pt x="1306" y="1757"/>
                  </a:cubicBezTo>
                  <a:cubicBezTo>
                    <a:pt x="1307" y="1760"/>
                    <a:pt x="1310" y="1765"/>
                    <a:pt x="1310" y="1767"/>
                  </a:cubicBezTo>
                  <a:cubicBezTo>
                    <a:pt x="1311" y="1771"/>
                    <a:pt x="1310" y="1778"/>
                    <a:pt x="1310" y="1781"/>
                  </a:cubicBezTo>
                  <a:cubicBezTo>
                    <a:pt x="1310" y="1788"/>
                    <a:pt x="1307" y="1801"/>
                    <a:pt x="1306" y="1807"/>
                  </a:cubicBezTo>
                  <a:cubicBezTo>
                    <a:pt x="1306" y="1812"/>
                    <a:pt x="1305" y="1820"/>
                    <a:pt x="1306" y="1825"/>
                  </a:cubicBezTo>
                  <a:cubicBezTo>
                    <a:pt x="1307" y="1828"/>
                    <a:pt x="1312" y="1834"/>
                    <a:pt x="1313" y="1838"/>
                  </a:cubicBezTo>
                  <a:cubicBezTo>
                    <a:pt x="1314" y="1843"/>
                    <a:pt x="1313" y="1853"/>
                    <a:pt x="1312" y="1857"/>
                  </a:cubicBezTo>
                  <a:cubicBezTo>
                    <a:pt x="1311" y="1861"/>
                    <a:pt x="1308" y="1869"/>
                    <a:pt x="1308" y="1874"/>
                  </a:cubicBezTo>
                  <a:cubicBezTo>
                    <a:pt x="1308" y="1878"/>
                    <a:pt x="1311" y="1885"/>
                    <a:pt x="1312" y="1889"/>
                  </a:cubicBezTo>
                  <a:cubicBezTo>
                    <a:pt x="1313" y="1897"/>
                    <a:pt x="1314" y="1913"/>
                    <a:pt x="1314" y="1921"/>
                  </a:cubicBezTo>
                  <a:cubicBezTo>
                    <a:pt x="1314" y="1929"/>
                    <a:pt x="1313" y="1944"/>
                    <a:pt x="1312" y="1951"/>
                  </a:cubicBezTo>
                  <a:cubicBezTo>
                    <a:pt x="1312" y="1958"/>
                    <a:pt x="1309" y="1971"/>
                    <a:pt x="1308" y="1977"/>
                  </a:cubicBezTo>
                  <a:cubicBezTo>
                    <a:pt x="1307" y="1984"/>
                    <a:pt x="1306" y="1999"/>
                    <a:pt x="1305" y="2006"/>
                  </a:cubicBezTo>
                  <a:cubicBezTo>
                    <a:pt x="1303" y="2011"/>
                    <a:pt x="1297" y="2021"/>
                    <a:pt x="1297" y="2027"/>
                  </a:cubicBezTo>
                  <a:cubicBezTo>
                    <a:pt x="1297" y="2029"/>
                    <a:pt x="1300" y="2034"/>
                    <a:pt x="1301" y="2037"/>
                  </a:cubicBezTo>
                  <a:cubicBezTo>
                    <a:pt x="1301" y="2040"/>
                    <a:pt x="1302" y="2047"/>
                    <a:pt x="1301" y="2050"/>
                  </a:cubicBezTo>
                  <a:cubicBezTo>
                    <a:pt x="1299" y="2053"/>
                    <a:pt x="1292" y="2057"/>
                    <a:pt x="1291" y="2061"/>
                  </a:cubicBezTo>
                  <a:cubicBezTo>
                    <a:pt x="1289" y="2066"/>
                    <a:pt x="1292" y="2077"/>
                    <a:pt x="1292" y="2082"/>
                  </a:cubicBezTo>
                  <a:cubicBezTo>
                    <a:pt x="1293" y="2087"/>
                    <a:pt x="1294" y="2099"/>
                    <a:pt x="1293" y="2104"/>
                  </a:cubicBezTo>
                  <a:cubicBezTo>
                    <a:pt x="1292" y="2110"/>
                    <a:pt x="1287" y="2119"/>
                    <a:pt x="1285" y="2124"/>
                  </a:cubicBezTo>
                  <a:cubicBezTo>
                    <a:pt x="1283" y="2128"/>
                    <a:pt x="1280" y="2138"/>
                    <a:pt x="1278" y="2143"/>
                  </a:cubicBezTo>
                  <a:cubicBezTo>
                    <a:pt x="1276" y="2148"/>
                    <a:pt x="1273" y="2157"/>
                    <a:pt x="1271" y="2161"/>
                  </a:cubicBezTo>
                  <a:cubicBezTo>
                    <a:pt x="1268" y="2165"/>
                    <a:pt x="1262" y="2173"/>
                    <a:pt x="1259" y="2176"/>
                  </a:cubicBezTo>
                  <a:cubicBezTo>
                    <a:pt x="1256" y="2178"/>
                    <a:pt x="1248" y="2183"/>
                    <a:pt x="1248" y="2183"/>
                  </a:cubicBezTo>
                  <a:cubicBezTo>
                    <a:pt x="1247" y="2183"/>
                    <a:pt x="1243" y="2190"/>
                    <a:pt x="1241" y="2192"/>
                  </a:cubicBezTo>
                  <a:cubicBezTo>
                    <a:pt x="1239" y="2193"/>
                    <a:pt x="1234" y="2195"/>
                    <a:pt x="1232" y="2196"/>
                  </a:cubicBezTo>
                  <a:cubicBezTo>
                    <a:pt x="1230" y="2196"/>
                    <a:pt x="1225" y="2195"/>
                    <a:pt x="1223" y="2195"/>
                  </a:cubicBezTo>
                  <a:cubicBezTo>
                    <a:pt x="1221" y="2195"/>
                    <a:pt x="1218" y="2196"/>
                    <a:pt x="1216" y="2197"/>
                  </a:cubicBezTo>
                  <a:cubicBezTo>
                    <a:pt x="1214" y="2198"/>
                    <a:pt x="1211" y="2203"/>
                    <a:pt x="1208" y="2203"/>
                  </a:cubicBezTo>
                  <a:cubicBezTo>
                    <a:pt x="1206" y="2203"/>
                    <a:pt x="1201" y="2201"/>
                    <a:pt x="1199" y="2199"/>
                  </a:cubicBezTo>
                  <a:cubicBezTo>
                    <a:pt x="1197" y="2196"/>
                    <a:pt x="1199" y="2190"/>
                    <a:pt x="1197" y="2188"/>
                  </a:cubicBezTo>
                  <a:cubicBezTo>
                    <a:pt x="1196" y="2187"/>
                    <a:pt x="1193" y="2186"/>
                    <a:pt x="1192" y="2186"/>
                  </a:cubicBezTo>
                  <a:cubicBezTo>
                    <a:pt x="1190" y="2187"/>
                    <a:pt x="1189" y="2191"/>
                    <a:pt x="1189" y="2193"/>
                  </a:cubicBezTo>
                  <a:cubicBezTo>
                    <a:pt x="1189" y="2194"/>
                    <a:pt x="1191" y="2196"/>
                    <a:pt x="1191" y="2197"/>
                  </a:cubicBezTo>
                  <a:cubicBezTo>
                    <a:pt x="1190" y="2199"/>
                    <a:pt x="1186" y="2202"/>
                    <a:pt x="1184" y="2201"/>
                  </a:cubicBezTo>
                  <a:cubicBezTo>
                    <a:pt x="1182" y="2200"/>
                    <a:pt x="1181" y="2191"/>
                    <a:pt x="1180" y="2192"/>
                  </a:cubicBezTo>
                  <a:cubicBezTo>
                    <a:pt x="1179" y="2192"/>
                    <a:pt x="1175" y="2192"/>
                    <a:pt x="1174" y="2193"/>
                  </a:cubicBezTo>
                  <a:cubicBezTo>
                    <a:pt x="1172" y="2195"/>
                    <a:pt x="1173" y="2202"/>
                    <a:pt x="1172" y="2204"/>
                  </a:cubicBezTo>
                  <a:cubicBezTo>
                    <a:pt x="1171" y="2208"/>
                    <a:pt x="1168" y="2216"/>
                    <a:pt x="1167" y="2220"/>
                  </a:cubicBezTo>
                  <a:cubicBezTo>
                    <a:pt x="1167" y="2225"/>
                    <a:pt x="1171" y="2234"/>
                    <a:pt x="1170" y="2239"/>
                  </a:cubicBezTo>
                  <a:cubicBezTo>
                    <a:pt x="1170" y="2241"/>
                    <a:pt x="1168" y="2245"/>
                    <a:pt x="1166" y="2246"/>
                  </a:cubicBezTo>
                  <a:cubicBezTo>
                    <a:pt x="1164" y="2247"/>
                    <a:pt x="1156" y="2245"/>
                    <a:pt x="1154" y="2247"/>
                  </a:cubicBezTo>
                  <a:cubicBezTo>
                    <a:pt x="1153" y="2248"/>
                    <a:pt x="1151" y="2251"/>
                    <a:pt x="1151" y="2253"/>
                  </a:cubicBezTo>
                  <a:cubicBezTo>
                    <a:pt x="1152" y="2255"/>
                    <a:pt x="1157" y="2256"/>
                    <a:pt x="1158" y="2258"/>
                  </a:cubicBezTo>
                  <a:cubicBezTo>
                    <a:pt x="1159" y="2259"/>
                    <a:pt x="1160" y="2264"/>
                    <a:pt x="1159" y="2266"/>
                  </a:cubicBezTo>
                  <a:cubicBezTo>
                    <a:pt x="1158" y="2267"/>
                    <a:pt x="1153" y="2270"/>
                    <a:pt x="1153" y="2270"/>
                  </a:cubicBezTo>
                  <a:cubicBezTo>
                    <a:pt x="1153" y="2270"/>
                    <a:pt x="1147" y="2268"/>
                    <a:pt x="1146" y="2267"/>
                  </a:cubicBezTo>
                  <a:cubicBezTo>
                    <a:pt x="1145" y="2265"/>
                    <a:pt x="1148" y="2262"/>
                    <a:pt x="1148" y="2260"/>
                  </a:cubicBezTo>
                  <a:cubicBezTo>
                    <a:pt x="1148" y="2257"/>
                    <a:pt x="1146" y="2252"/>
                    <a:pt x="1144" y="2250"/>
                  </a:cubicBezTo>
                  <a:cubicBezTo>
                    <a:pt x="1142" y="2248"/>
                    <a:pt x="1137" y="2248"/>
                    <a:pt x="1135" y="2246"/>
                  </a:cubicBezTo>
                  <a:cubicBezTo>
                    <a:pt x="1134" y="2245"/>
                    <a:pt x="1131" y="2242"/>
                    <a:pt x="1130" y="2240"/>
                  </a:cubicBezTo>
                  <a:cubicBezTo>
                    <a:pt x="1130" y="2238"/>
                    <a:pt x="1131" y="2234"/>
                    <a:pt x="1133" y="2234"/>
                  </a:cubicBezTo>
                  <a:cubicBezTo>
                    <a:pt x="1135" y="2232"/>
                    <a:pt x="1141" y="2235"/>
                    <a:pt x="1144" y="2235"/>
                  </a:cubicBezTo>
                  <a:cubicBezTo>
                    <a:pt x="1146" y="2235"/>
                    <a:pt x="1150" y="2235"/>
                    <a:pt x="1151" y="2233"/>
                  </a:cubicBezTo>
                  <a:cubicBezTo>
                    <a:pt x="1153" y="2231"/>
                    <a:pt x="1153" y="2225"/>
                    <a:pt x="1153" y="2222"/>
                  </a:cubicBezTo>
                  <a:cubicBezTo>
                    <a:pt x="1153" y="2214"/>
                    <a:pt x="1146" y="2192"/>
                    <a:pt x="1146" y="2191"/>
                  </a:cubicBezTo>
                  <a:cubicBezTo>
                    <a:pt x="1146" y="2190"/>
                    <a:pt x="1134" y="2167"/>
                    <a:pt x="1130" y="2159"/>
                  </a:cubicBezTo>
                  <a:cubicBezTo>
                    <a:pt x="1127" y="2154"/>
                    <a:pt x="1123" y="2143"/>
                    <a:pt x="1120" y="2138"/>
                  </a:cubicBezTo>
                  <a:cubicBezTo>
                    <a:pt x="1117" y="2135"/>
                    <a:pt x="1108" y="2131"/>
                    <a:pt x="1107" y="2126"/>
                  </a:cubicBezTo>
                  <a:cubicBezTo>
                    <a:pt x="1107" y="2124"/>
                    <a:pt x="1109" y="2119"/>
                    <a:pt x="1110" y="2117"/>
                  </a:cubicBezTo>
                  <a:cubicBezTo>
                    <a:pt x="1112" y="2115"/>
                    <a:pt x="1119" y="2113"/>
                    <a:pt x="1121" y="2111"/>
                  </a:cubicBezTo>
                  <a:cubicBezTo>
                    <a:pt x="1123" y="2108"/>
                    <a:pt x="1122" y="2101"/>
                    <a:pt x="1123" y="2098"/>
                  </a:cubicBezTo>
                  <a:cubicBezTo>
                    <a:pt x="1123" y="2095"/>
                    <a:pt x="1125" y="2090"/>
                    <a:pt x="1128" y="2089"/>
                  </a:cubicBezTo>
                  <a:cubicBezTo>
                    <a:pt x="1130" y="2087"/>
                    <a:pt x="1136" y="2088"/>
                    <a:pt x="1139" y="2087"/>
                  </a:cubicBezTo>
                  <a:cubicBezTo>
                    <a:pt x="1144" y="2087"/>
                    <a:pt x="1154" y="2088"/>
                    <a:pt x="1158" y="2087"/>
                  </a:cubicBezTo>
                  <a:cubicBezTo>
                    <a:pt x="1161" y="2087"/>
                    <a:pt x="1166" y="2085"/>
                    <a:pt x="1168" y="2083"/>
                  </a:cubicBezTo>
                  <a:cubicBezTo>
                    <a:pt x="1169" y="2082"/>
                    <a:pt x="1171" y="2080"/>
                    <a:pt x="1172" y="2079"/>
                  </a:cubicBezTo>
                  <a:cubicBezTo>
                    <a:pt x="1173" y="2074"/>
                    <a:pt x="1173" y="2063"/>
                    <a:pt x="1172" y="2057"/>
                  </a:cubicBezTo>
                  <a:cubicBezTo>
                    <a:pt x="1171" y="2054"/>
                    <a:pt x="1169" y="2047"/>
                    <a:pt x="1168" y="2043"/>
                  </a:cubicBezTo>
                  <a:cubicBezTo>
                    <a:pt x="1167" y="2039"/>
                    <a:pt x="1163" y="2029"/>
                    <a:pt x="1164" y="2024"/>
                  </a:cubicBezTo>
                  <a:cubicBezTo>
                    <a:pt x="1165" y="2021"/>
                    <a:pt x="1171" y="2017"/>
                    <a:pt x="1172" y="2013"/>
                  </a:cubicBezTo>
                  <a:cubicBezTo>
                    <a:pt x="1173" y="2011"/>
                    <a:pt x="1174" y="2004"/>
                    <a:pt x="1173" y="2002"/>
                  </a:cubicBezTo>
                  <a:cubicBezTo>
                    <a:pt x="1172" y="1998"/>
                    <a:pt x="1166" y="1993"/>
                    <a:pt x="1164" y="1990"/>
                  </a:cubicBezTo>
                  <a:cubicBezTo>
                    <a:pt x="1163" y="1987"/>
                    <a:pt x="1160" y="1982"/>
                    <a:pt x="1159" y="1979"/>
                  </a:cubicBezTo>
                  <a:cubicBezTo>
                    <a:pt x="1158" y="1974"/>
                    <a:pt x="1162" y="1963"/>
                    <a:pt x="1159" y="1959"/>
                  </a:cubicBezTo>
                  <a:cubicBezTo>
                    <a:pt x="1158" y="1957"/>
                    <a:pt x="1152" y="1956"/>
                    <a:pt x="1150" y="1955"/>
                  </a:cubicBezTo>
                  <a:cubicBezTo>
                    <a:pt x="1149" y="1952"/>
                    <a:pt x="1148" y="1945"/>
                    <a:pt x="1149" y="1942"/>
                  </a:cubicBezTo>
                  <a:cubicBezTo>
                    <a:pt x="1149" y="1940"/>
                    <a:pt x="1153" y="1936"/>
                    <a:pt x="1155" y="1934"/>
                  </a:cubicBezTo>
                  <a:cubicBezTo>
                    <a:pt x="1156" y="1932"/>
                    <a:pt x="1159" y="1928"/>
                    <a:pt x="1159" y="1926"/>
                  </a:cubicBezTo>
                  <a:cubicBezTo>
                    <a:pt x="1160" y="1924"/>
                    <a:pt x="1160" y="1919"/>
                    <a:pt x="1159" y="1917"/>
                  </a:cubicBezTo>
                  <a:cubicBezTo>
                    <a:pt x="1158" y="1915"/>
                    <a:pt x="1154" y="1913"/>
                    <a:pt x="1152" y="1912"/>
                  </a:cubicBezTo>
                  <a:cubicBezTo>
                    <a:pt x="1150" y="1909"/>
                    <a:pt x="1146" y="1903"/>
                    <a:pt x="1144" y="1899"/>
                  </a:cubicBezTo>
                  <a:cubicBezTo>
                    <a:pt x="1143" y="1896"/>
                    <a:pt x="1141" y="1889"/>
                    <a:pt x="1141" y="1885"/>
                  </a:cubicBezTo>
                  <a:cubicBezTo>
                    <a:pt x="1142" y="1882"/>
                    <a:pt x="1147" y="1878"/>
                    <a:pt x="1147" y="1875"/>
                  </a:cubicBezTo>
                  <a:cubicBezTo>
                    <a:pt x="1146" y="1874"/>
                    <a:pt x="1144" y="1871"/>
                    <a:pt x="1143" y="1871"/>
                  </a:cubicBezTo>
                  <a:cubicBezTo>
                    <a:pt x="1141" y="1870"/>
                    <a:pt x="1138" y="1870"/>
                    <a:pt x="1137" y="1871"/>
                  </a:cubicBezTo>
                  <a:cubicBezTo>
                    <a:pt x="1134" y="1872"/>
                    <a:pt x="1132" y="1878"/>
                    <a:pt x="1131" y="1880"/>
                  </a:cubicBezTo>
                  <a:cubicBezTo>
                    <a:pt x="1127" y="1884"/>
                    <a:pt x="1119" y="1890"/>
                    <a:pt x="1116" y="1894"/>
                  </a:cubicBezTo>
                  <a:cubicBezTo>
                    <a:pt x="1114" y="1896"/>
                    <a:pt x="1109" y="1901"/>
                    <a:pt x="1108" y="1904"/>
                  </a:cubicBezTo>
                  <a:cubicBezTo>
                    <a:pt x="1106" y="1906"/>
                    <a:pt x="1103" y="1913"/>
                    <a:pt x="1102" y="1916"/>
                  </a:cubicBezTo>
                  <a:cubicBezTo>
                    <a:pt x="1101" y="1918"/>
                    <a:pt x="1100" y="1922"/>
                    <a:pt x="1099" y="1924"/>
                  </a:cubicBezTo>
                  <a:cubicBezTo>
                    <a:pt x="1097" y="1926"/>
                    <a:pt x="1089" y="1927"/>
                    <a:pt x="1087" y="1930"/>
                  </a:cubicBezTo>
                  <a:cubicBezTo>
                    <a:pt x="1084" y="1932"/>
                    <a:pt x="1081" y="1937"/>
                    <a:pt x="1080" y="1940"/>
                  </a:cubicBezTo>
                  <a:cubicBezTo>
                    <a:pt x="1078" y="1943"/>
                    <a:pt x="1081" y="1952"/>
                    <a:pt x="1079" y="1955"/>
                  </a:cubicBezTo>
                  <a:cubicBezTo>
                    <a:pt x="1078" y="1957"/>
                    <a:pt x="1073" y="1959"/>
                    <a:pt x="1071" y="1960"/>
                  </a:cubicBezTo>
                  <a:cubicBezTo>
                    <a:pt x="1066" y="1962"/>
                    <a:pt x="1056" y="1964"/>
                    <a:pt x="1051" y="1967"/>
                  </a:cubicBezTo>
                  <a:cubicBezTo>
                    <a:pt x="1050" y="1968"/>
                    <a:pt x="1047" y="1971"/>
                    <a:pt x="1046" y="1973"/>
                  </a:cubicBezTo>
                  <a:cubicBezTo>
                    <a:pt x="1045" y="1975"/>
                    <a:pt x="1048" y="1980"/>
                    <a:pt x="1046" y="1981"/>
                  </a:cubicBezTo>
                  <a:cubicBezTo>
                    <a:pt x="1044" y="1983"/>
                    <a:pt x="1039" y="1981"/>
                    <a:pt x="1037" y="1980"/>
                  </a:cubicBezTo>
                  <a:cubicBezTo>
                    <a:pt x="1034" y="1978"/>
                    <a:pt x="1033" y="1972"/>
                    <a:pt x="1030" y="1971"/>
                  </a:cubicBezTo>
                  <a:cubicBezTo>
                    <a:pt x="1027" y="1970"/>
                    <a:pt x="1021" y="1976"/>
                    <a:pt x="1018" y="1975"/>
                  </a:cubicBezTo>
                  <a:cubicBezTo>
                    <a:pt x="1016" y="1973"/>
                    <a:pt x="1015" y="1966"/>
                    <a:pt x="1014" y="1963"/>
                  </a:cubicBezTo>
                  <a:cubicBezTo>
                    <a:pt x="1013" y="1960"/>
                    <a:pt x="1012" y="1954"/>
                    <a:pt x="1011" y="1952"/>
                  </a:cubicBezTo>
                  <a:cubicBezTo>
                    <a:pt x="1009" y="1950"/>
                    <a:pt x="1002" y="1949"/>
                    <a:pt x="1000" y="1946"/>
                  </a:cubicBezTo>
                  <a:cubicBezTo>
                    <a:pt x="997" y="1944"/>
                    <a:pt x="996" y="1935"/>
                    <a:pt x="993" y="1933"/>
                  </a:cubicBezTo>
                  <a:cubicBezTo>
                    <a:pt x="991" y="1931"/>
                    <a:pt x="986" y="1929"/>
                    <a:pt x="984" y="1928"/>
                  </a:cubicBezTo>
                  <a:cubicBezTo>
                    <a:pt x="979" y="1928"/>
                    <a:pt x="971" y="1930"/>
                    <a:pt x="967" y="1930"/>
                  </a:cubicBezTo>
                  <a:cubicBezTo>
                    <a:pt x="963" y="1930"/>
                    <a:pt x="957" y="1930"/>
                    <a:pt x="954" y="1928"/>
                  </a:cubicBezTo>
                  <a:cubicBezTo>
                    <a:pt x="951" y="1927"/>
                    <a:pt x="948" y="1923"/>
                    <a:pt x="945" y="1922"/>
                  </a:cubicBezTo>
                  <a:cubicBezTo>
                    <a:pt x="943" y="1921"/>
                    <a:pt x="939" y="1922"/>
                    <a:pt x="937" y="1922"/>
                  </a:cubicBezTo>
                  <a:cubicBezTo>
                    <a:pt x="934" y="1923"/>
                    <a:pt x="930" y="1926"/>
                    <a:pt x="927" y="1926"/>
                  </a:cubicBezTo>
                  <a:cubicBezTo>
                    <a:pt x="924" y="1926"/>
                    <a:pt x="919" y="1922"/>
                    <a:pt x="916" y="1922"/>
                  </a:cubicBezTo>
                  <a:cubicBezTo>
                    <a:pt x="914" y="1922"/>
                    <a:pt x="910" y="1923"/>
                    <a:pt x="908" y="1924"/>
                  </a:cubicBezTo>
                  <a:cubicBezTo>
                    <a:pt x="905" y="1925"/>
                    <a:pt x="901" y="1931"/>
                    <a:pt x="898" y="1932"/>
                  </a:cubicBezTo>
                  <a:cubicBezTo>
                    <a:pt x="894" y="1933"/>
                    <a:pt x="884" y="1931"/>
                    <a:pt x="879" y="1929"/>
                  </a:cubicBezTo>
                  <a:cubicBezTo>
                    <a:pt x="872" y="1927"/>
                    <a:pt x="857" y="1920"/>
                    <a:pt x="851" y="1915"/>
                  </a:cubicBezTo>
                  <a:cubicBezTo>
                    <a:pt x="847" y="1912"/>
                    <a:pt x="841" y="1905"/>
                    <a:pt x="839" y="1900"/>
                  </a:cubicBezTo>
                  <a:cubicBezTo>
                    <a:pt x="838" y="1897"/>
                    <a:pt x="839" y="1889"/>
                    <a:pt x="837" y="1886"/>
                  </a:cubicBezTo>
                  <a:cubicBezTo>
                    <a:pt x="836" y="1883"/>
                    <a:pt x="829" y="1882"/>
                    <a:pt x="826" y="1880"/>
                  </a:cubicBezTo>
                  <a:cubicBezTo>
                    <a:pt x="825" y="1879"/>
                    <a:pt x="822" y="1875"/>
                    <a:pt x="821" y="1873"/>
                  </a:cubicBezTo>
                  <a:cubicBezTo>
                    <a:pt x="820" y="1871"/>
                    <a:pt x="820" y="1866"/>
                    <a:pt x="818" y="1864"/>
                  </a:cubicBezTo>
                  <a:cubicBezTo>
                    <a:pt x="816" y="1862"/>
                    <a:pt x="811" y="1862"/>
                    <a:pt x="809" y="1861"/>
                  </a:cubicBezTo>
                  <a:cubicBezTo>
                    <a:pt x="807" y="1859"/>
                    <a:pt x="805" y="1853"/>
                    <a:pt x="803" y="1851"/>
                  </a:cubicBezTo>
                  <a:cubicBezTo>
                    <a:pt x="800" y="1847"/>
                    <a:pt x="790" y="1837"/>
                    <a:pt x="790" y="1837"/>
                  </a:cubicBezTo>
                  <a:cubicBezTo>
                    <a:pt x="790" y="1836"/>
                    <a:pt x="788" y="1828"/>
                    <a:pt x="786" y="1826"/>
                  </a:cubicBezTo>
                  <a:cubicBezTo>
                    <a:pt x="784" y="1825"/>
                    <a:pt x="781" y="1822"/>
                    <a:pt x="779" y="1822"/>
                  </a:cubicBezTo>
                  <a:cubicBezTo>
                    <a:pt x="777" y="1821"/>
                    <a:pt x="772" y="1820"/>
                    <a:pt x="770" y="1819"/>
                  </a:cubicBezTo>
                  <a:cubicBezTo>
                    <a:pt x="768" y="1817"/>
                    <a:pt x="768" y="1810"/>
                    <a:pt x="766" y="1807"/>
                  </a:cubicBezTo>
                  <a:cubicBezTo>
                    <a:pt x="763" y="1804"/>
                    <a:pt x="754" y="1802"/>
                    <a:pt x="751" y="1800"/>
                  </a:cubicBezTo>
                  <a:cubicBezTo>
                    <a:pt x="748" y="1798"/>
                    <a:pt x="743" y="1791"/>
                    <a:pt x="740" y="1789"/>
                  </a:cubicBezTo>
                  <a:cubicBezTo>
                    <a:pt x="736" y="1788"/>
                    <a:pt x="728" y="1789"/>
                    <a:pt x="725" y="1788"/>
                  </a:cubicBezTo>
                  <a:cubicBezTo>
                    <a:pt x="721" y="1787"/>
                    <a:pt x="714" y="1784"/>
                    <a:pt x="711" y="1784"/>
                  </a:cubicBezTo>
                  <a:cubicBezTo>
                    <a:pt x="710" y="1784"/>
                    <a:pt x="707" y="1785"/>
                    <a:pt x="706" y="1786"/>
                  </a:cubicBezTo>
                  <a:cubicBezTo>
                    <a:pt x="704" y="1787"/>
                    <a:pt x="705" y="1791"/>
                    <a:pt x="704" y="1792"/>
                  </a:cubicBezTo>
                  <a:cubicBezTo>
                    <a:pt x="702" y="1794"/>
                    <a:pt x="695" y="1793"/>
                    <a:pt x="692" y="1793"/>
                  </a:cubicBezTo>
                  <a:cubicBezTo>
                    <a:pt x="686" y="1792"/>
                    <a:pt x="675" y="1786"/>
                    <a:pt x="669" y="1785"/>
                  </a:cubicBezTo>
                  <a:cubicBezTo>
                    <a:pt x="666" y="1784"/>
                    <a:pt x="659" y="1784"/>
                    <a:pt x="655" y="1785"/>
                  </a:cubicBezTo>
                  <a:cubicBezTo>
                    <a:pt x="652" y="1786"/>
                    <a:pt x="649" y="1792"/>
                    <a:pt x="646" y="1794"/>
                  </a:cubicBezTo>
                  <a:cubicBezTo>
                    <a:pt x="644" y="1796"/>
                    <a:pt x="640" y="1800"/>
                    <a:pt x="637" y="1801"/>
                  </a:cubicBezTo>
                  <a:cubicBezTo>
                    <a:pt x="633" y="1803"/>
                    <a:pt x="624" y="1801"/>
                    <a:pt x="620" y="1801"/>
                  </a:cubicBezTo>
                  <a:cubicBezTo>
                    <a:pt x="619" y="1802"/>
                    <a:pt x="615" y="1802"/>
                    <a:pt x="614" y="1803"/>
                  </a:cubicBezTo>
                  <a:cubicBezTo>
                    <a:pt x="613" y="1803"/>
                    <a:pt x="612" y="1804"/>
                    <a:pt x="611" y="1805"/>
                  </a:cubicBezTo>
                  <a:cubicBezTo>
                    <a:pt x="609" y="1801"/>
                    <a:pt x="607" y="1796"/>
                    <a:pt x="605" y="1793"/>
                  </a:cubicBezTo>
                  <a:cubicBezTo>
                    <a:pt x="604" y="1790"/>
                    <a:pt x="601" y="1783"/>
                    <a:pt x="598" y="1781"/>
                  </a:cubicBezTo>
                  <a:cubicBezTo>
                    <a:pt x="595" y="1779"/>
                    <a:pt x="587" y="1780"/>
                    <a:pt x="584" y="1778"/>
                  </a:cubicBezTo>
                  <a:cubicBezTo>
                    <a:pt x="582" y="1776"/>
                    <a:pt x="580" y="1770"/>
                    <a:pt x="580" y="1767"/>
                  </a:cubicBezTo>
                  <a:cubicBezTo>
                    <a:pt x="580" y="1764"/>
                    <a:pt x="582" y="1758"/>
                    <a:pt x="584" y="1756"/>
                  </a:cubicBezTo>
                  <a:cubicBezTo>
                    <a:pt x="586" y="1753"/>
                    <a:pt x="593" y="1752"/>
                    <a:pt x="593" y="1749"/>
                  </a:cubicBezTo>
                  <a:cubicBezTo>
                    <a:pt x="594" y="1746"/>
                    <a:pt x="591" y="1742"/>
                    <a:pt x="589" y="1739"/>
                  </a:cubicBezTo>
                  <a:cubicBezTo>
                    <a:pt x="588" y="1738"/>
                    <a:pt x="586" y="1735"/>
                    <a:pt x="584" y="1734"/>
                  </a:cubicBezTo>
                  <a:cubicBezTo>
                    <a:pt x="582" y="1733"/>
                    <a:pt x="577" y="1735"/>
                    <a:pt x="574" y="1735"/>
                  </a:cubicBezTo>
                  <a:cubicBezTo>
                    <a:pt x="572" y="1735"/>
                    <a:pt x="567" y="1736"/>
                    <a:pt x="565" y="1734"/>
                  </a:cubicBezTo>
                  <a:cubicBezTo>
                    <a:pt x="564" y="1733"/>
                    <a:pt x="567" y="1728"/>
                    <a:pt x="568" y="1727"/>
                  </a:cubicBezTo>
                  <a:cubicBezTo>
                    <a:pt x="569" y="1723"/>
                    <a:pt x="573" y="1715"/>
                    <a:pt x="574" y="1711"/>
                  </a:cubicBezTo>
                  <a:cubicBezTo>
                    <a:pt x="574" y="1706"/>
                    <a:pt x="573" y="1696"/>
                    <a:pt x="571" y="1691"/>
                  </a:cubicBezTo>
                  <a:cubicBezTo>
                    <a:pt x="570" y="1689"/>
                    <a:pt x="567" y="1684"/>
                    <a:pt x="565" y="1683"/>
                  </a:cubicBezTo>
                  <a:cubicBezTo>
                    <a:pt x="564" y="1683"/>
                    <a:pt x="561" y="1683"/>
                    <a:pt x="560" y="1684"/>
                  </a:cubicBezTo>
                  <a:cubicBezTo>
                    <a:pt x="559" y="1684"/>
                    <a:pt x="558" y="1688"/>
                    <a:pt x="557" y="1689"/>
                  </a:cubicBezTo>
                  <a:cubicBezTo>
                    <a:pt x="556" y="1691"/>
                    <a:pt x="555" y="1695"/>
                    <a:pt x="553" y="1695"/>
                  </a:cubicBezTo>
                  <a:cubicBezTo>
                    <a:pt x="551" y="1696"/>
                    <a:pt x="547" y="1694"/>
                    <a:pt x="546" y="1692"/>
                  </a:cubicBezTo>
                  <a:cubicBezTo>
                    <a:pt x="544" y="1691"/>
                    <a:pt x="543" y="1687"/>
                    <a:pt x="543" y="1685"/>
                  </a:cubicBezTo>
                  <a:cubicBezTo>
                    <a:pt x="542" y="1682"/>
                    <a:pt x="542" y="1675"/>
                    <a:pt x="541" y="1673"/>
                  </a:cubicBezTo>
                  <a:cubicBezTo>
                    <a:pt x="540" y="1671"/>
                    <a:pt x="537" y="1669"/>
                    <a:pt x="536" y="1668"/>
                  </a:cubicBezTo>
                  <a:cubicBezTo>
                    <a:pt x="534" y="1667"/>
                    <a:pt x="530" y="1667"/>
                    <a:pt x="529" y="1668"/>
                  </a:cubicBezTo>
                  <a:cubicBezTo>
                    <a:pt x="527" y="1668"/>
                    <a:pt x="523" y="1668"/>
                    <a:pt x="522" y="1669"/>
                  </a:cubicBezTo>
                  <a:cubicBezTo>
                    <a:pt x="520" y="1671"/>
                    <a:pt x="519" y="1677"/>
                    <a:pt x="517" y="1679"/>
                  </a:cubicBezTo>
                  <a:cubicBezTo>
                    <a:pt x="515" y="1680"/>
                    <a:pt x="510" y="1681"/>
                    <a:pt x="508" y="1681"/>
                  </a:cubicBezTo>
                  <a:cubicBezTo>
                    <a:pt x="506" y="1680"/>
                    <a:pt x="503" y="1678"/>
                    <a:pt x="502" y="1676"/>
                  </a:cubicBezTo>
                  <a:cubicBezTo>
                    <a:pt x="502" y="1674"/>
                    <a:pt x="502" y="1671"/>
                    <a:pt x="503" y="1669"/>
                  </a:cubicBezTo>
                  <a:cubicBezTo>
                    <a:pt x="504" y="1668"/>
                    <a:pt x="507" y="1667"/>
                    <a:pt x="508" y="1666"/>
                  </a:cubicBezTo>
                  <a:cubicBezTo>
                    <a:pt x="509" y="1665"/>
                    <a:pt x="509" y="1661"/>
                    <a:pt x="509" y="1660"/>
                  </a:cubicBezTo>
                  <a:cubicBezTo>
                    <a:pt x="508" y="1658"/>
                    <a:pt x="506" y="1656"/>
                    <a:pt x="504" y="1655"/>
                  </a:cubicBezTo>
                  <a:cubicBezTo>
                    <a:pt x="503" y="1654"/>
                    <a:pt x="498" y="1653"/>
                    <a:pt x="496" y="1652"/>
                  </a:cubicBezTo>
                  <a:cubicBezTo>
                    <a:pt x="493" y="1651"/>
                    <a:pt x="487" y="1652"/>
                    <a:pt x="485" y="1651"/>
                  </a:cubicBezTo>
                  <a:cubicBezTo>
                    <a:pt x="484" y="1650"/>
                    <a:pt x="482" y="1649"/>
                    <a:pt x="482" y="1647"/>
                  </a:cubicBezTo>
                  <a:cubicBezTo>
                    <a:pt x="481" y="1646"/>
                    <a:pt x="482" y="1641"/>
                    <a:pt x="482" y="1639"/>
                  </a:cubicBezTo>
                  <a:cubicBezTo>
                    <a:pt x="483" y="1637"/>
                    <a:pt x="484" y="1634"/>
                    <a:pt x="483" y="1632"/>
                  </a:cubicBezTo>
                  <a:cubicBezTo>
                    <a:pt x="483" y="1630"/>
                    <a:pt x="479" y="1628"/>
                    <a:pt x="477" y="1627"/>
                  </a:cubicBezTo>
                  <a:cubicBezTo>
                    <a:pt x="475" y="1626"/>
                    <a:pt x="471" y="1625"/>
                    <a:pt x="469" y="1623"/>
                  </a:cubicBezTo>
                  <a:cubicBezTo>
                    <a:pt x="468" y="1622"/>
                    <a:pt x="466" y="1616"/>
                    <a:pt x="466" y="1615"/>
                  </a:cubicBezTo>
                  <a:cubicBezTo>
                    <a:pt x="466" y="1615"/>
                    <a:pt x="466" y="1609"/>
                    <a:pt x="465" y="1606"/>
                  </a:cubicBezTo>
                  <a:cubicBezTo>
                    <a:pt x="465" y="1605"/>
                    <a:pt x="464" y="1600"/>
                    <a:pt x="462" y="1599"/>
                  </a:cubicBezTo>
                  <a:cubicBezTo>
                    <a:pt x="461" y="1599"/>
                    <a:pt x="457" y="1601"/>
                    <a:pt x="456" y="1601"/>
                  </a:cubicBezTo>
                  <a:cubicBezTo>
                    <a:pt x="454" y="1601"/>
                    <a:pt x="448" y="1602"/>
                    <a:pt x="446" y="1601"/>
                  </a:cubicBezTo>
                  <a:cubicBezTo>
                    <a:pt x="445" y="1599"/>
                    <a:pt x="445" y="1595"/>
                    <a:pt x="444" y="1593"/>
                  </a:cubicBezTo>
                  <a:cubicBezTo>
                    <a:pt x="444" y="1590"/>
                    <a:pt x="444" y="1583"/>
                    <a:pt x="443" y="1579"/>
                  </a:cubicBezTo>
                  <a:cubicBezTo>
                    <a:pt x="443" y="1577"/>
                    <a:pt x="440" y="1574"/>
                    <a:pt x="438" y="1573"/>
                  </a:cubicBezTo>
                  <a:cubicBezTo>
                    <a:pt x="436" y="1572"/>
                    <a:pt x="435" y="1571"/>
                    <a:pt x="434" y="1570"/>
                  </a:cubicBezTo>
                  <a:cubicBezTo>
                    <a:pt x="433" y="1568"/>
                    <a:pt x="433" y="1564"/>
                    <a:pt x="432" y="1562"/>
                  </a:cubicBezTo>
                  <a:cubicBezTo>
                    <a:pt x="432" y="1560"/>
                    <a:pt x="430" y="1557"/>
                    <a:pt x="429" y="1555"/>
                  </a:cubicBezTo>
                  <a:cubicBezTo>
                    <a:pt x="427" y="1553"/>
                    <a:pt x="423" y="1551"/>
                    <a:pt x="422" y="1549"/>
                  </a:cubicBezTo>
                  <a:cubicBezTo>
                    <a:pt x="421" y="1547"/>
                    <a:pt x="419" y="1541"/>
                    <a:pt x="418" y="1538"/>
                  </a:cubicBezTo>
                  <a:cubicBezTo>
                    <a:pt x="418" y="1536"/>
                    <a:pt x="418" y="1532"/>
                    <a:pt x="416" y="1530"/>
                  </a:cubicBezTo>
                  <a:cubicBezTo>
                    <a:pt x="415" y="1529"/>
                    <a:pt x="411" y="1530"/>
                    <a:pt x="410" y="1529"/>
                  </a:cubicBezTo>
                  <a:cubicBezTo>
                    <a:pt x="409" y="1528"/>
                    <a:pt x="407" y="1525"/>
                    <a:pt x="407" y="1523"/>
                  </a:cubicBezTo>
                  <a:cubicBezTo>
                    <a:pt x="407" y="1521"/>
                    <a:pt x="410" y="1518"/>
                    <a:pt x="410" y="1516"/>
                  </a:cubicBezTo>
                  <a:cubicBezTo>
                    <a:pt x="410" y="1514"/>
                    <a:pt x="409" y="1511"/>
                    <a:pt x="408" y="1510"/>
                  </a:cubicBezTo>
                  <a:cubicBezTo>
                    <a:pt x="407" y="1508"/>
                    <a:pt x="404" y="1504"/>
                    <a:pt x="402" y="1503"/>
                  </a:cubicBezTo>
                  <a:cubicBezTo>
                    <a:pt x="401" y="1502"/>
                    <a:pt x="397" y="1502"/>
                    <a:pt x="396" y="1502"/>
                  </a:cubicBezTo>
                  <a:cubicBezTo>
                    <a:pt x="395" y="1502"/>
                    <a:pt x="393" y="1502"/>
                    <a:pt x="393" y="1503"/>
                  </a:cubicBezTo>
                  <a:cubicBezTo>
                    <a:pt x="391" y="1504"/>
                    <a:pt x="392" y="1508"/>
                    <a:pt x="390" y="1510"/>
                  </a:cubicBezTo>
                  <a:cubicBezTo>
                    <a:pt x="389" y="1510"/>
                    <a:pt x="387" y="1510"/>
                    <a:pt x="385" y="1510"/>
                  </a:cubicBezTo>
                  <a:cubicBezTo>
                    <a:pt x="384" y="1510"/>
                    <a:pt x="381" y="1508"/>
                    <a:pt x="380" y="1509"/>
                  </a:cubicBezTo>
                  <a:cubicBezTo>
                    <a:pt x="378" y="1510"/>
                    <a:pt x="378" y="1514"/>
                    <a:pt x="376" y="1515"/>
                  </a:cubicBezTo>
                  <a:cubicBezTo>
                    <a:pt x="374" y="1516"/>
                    <a:pt x="369" y="1516"/>
                    <a:pt x="367" y="1515"/>
                  </a:cubicBezTo>
                  <a:cubicBezTo>
                    <a:pt x="365" y="1515"/>
                    <a:pt x="361" y="1514"/>
                    <a:pt x="360" y="1512"/>
                  </a:cubicBezTo>
                  <a:cubicBezTo>
                    <a:pt x="359" y="1510"/>
                    <a:pt x="358" y="1505"/>
                    <a:pt x="357" y="1502"/>
                  </a:cubicBezTo>
                  <a:cubicBezTo>
                    <a:pt x="357" y="1499"/>
                    <a:pt x="356" y="1492"/>
                    <a:pt x="354" y="1488"/>
                  </a:cubicBezTo>
                  <a:cubicBezTo>
                    <a:pt x="352" y="1485"/>
                    <a:pt x="346" y="1479"/>
                    <a:pt x="343" y="1476"/>
                  </a:cubicBezTo>
                  <a:cubicBezTo>
                    <a:pt x="341" y="1475"/>
                    <a:pt x="335" y="1473"/>
                    <a:pt x="333" y="1472"/>
                  </a:cubicBezTo>
                  <a:cubicBezTo>
                    <a:pt x="329" y="1471"/>
                    <a:pt x="322" y="1469"/>
                    <a:pt x="319" y="1469"/>
                  </a:cubicBezTo>
                  <a:cubicBezTo>
                    <a:pt x="315" y="1469"/>
                    <a:pt x="306" y="1469"/>
                    <a:pt x="301" y="1470"/>
                  </a:cubicBezTo>
                  <a:cubicBezTo>
                    <a:pt x="300" y="1470"/>
                    <a:pt x="296" y="1472"/>
                    <a:pt x="294" y="1473"/>
                  </a:cubicBezTo>
                  <a:cubicBezTo>
                    <a:pt x="293" y="1475"/>
                    <a:pt x="294" y="1478"/>
                    <a:pt x="293" y="1480"/>
                  </a:cubicBezTo>
                  <a:cubicBezTo>
                    <a:pt x="293" y="1482"/>
                    <a:pt x="292" y="1487"/>
                    <a:pt x="291" y="1489"/>
                  </a:cubicBezTo>
                  <a:cubicBezTo>
                    <a:pt x="290" y="1491"/>
                    <a:pt x="287" y="1493"/>
                    <a:pt x="286" y="1494"/>
                  </a:cubicBezTo>
                  <a:cubicBezTo>
                    <a:pt x="285" y="1496"/>
                    <a:pt x="284" y="1499"/>
                    <a:pt x="284" y="1501"/>
                  </a:cubicBezTo>
                  <a:cubicBezTo>
                    <a:pt x="284" y="1503"/>
                    <a:pt x="286" y="1506"/>
                    <a:pt x="286" y="1508"/>
                  </a:cubicBezTo>
                  <a:cubicBezTo>
                    <a:pt x="286" y="1511"/>
                    <a:pt x="286" y="1516"/>
                    <a:pt x="285" y="1519"/>
                  </a:cubicBezTo>
                  <a:cubicBezTo>
                    <a:pt x="284" y="1521"/>
                    <a:pt x="280" y="1523"/>
                    <a:pt x="279" y="1524"/>
                  </a:cubicBezTo>
                  <a:cubicBezTo>
                    <a:pt x="276" y="1526"/>
                    <a:pt x="271" y="1529"/>
                    <a:pt x="269" y="1531"/>
                  </a:cubicBezTo>
                  <a:cubicBezTo>
                    <a:pt x="267" y="1533"/>
                    <a:pt x="264" y="1538"/>
                    <a:pt x="263" y="1540"/>
                  </a:cubicBezTo>
                  <a:cubicBezTo>
                    <a:pt x="262" y="1542"/>
                    <a:pt x="261" y="1547"/>
                    <a:pt x="260" y="1549"/>
                  </a:cubicBezTo>
                  <a:cubicBezTo>
                    <a:pt x="259" y="1552"/>
                    <a:pt x="258" y="1558"/>
                    <a:pt x="257" y="1561"/>
                  </a:cubicBezTo>
                  <a:cubicBezTo>
                    <a:pt x="256" y="1562"/>
                    <a:pt x="254" y="1566"/>
                    <a:pt x="252" y="1567"/>
                  </a:cubicBezTo>
                  <a:cubicBezTo>
                    <a:pt x="251" y="1568"/>
                    <a:pt x="249" y="1568"/>
                    <a:pt x="248" y="1569"/>
                  </a:cubicBezTo>
                  <a:cubicBezTo>
                    <a:pt x="247" y="1570"/>
                    <a:pt x="249" y="1573"/>
                    <a:pt x="249" y="1575"/>
                  </a:cubicBezTo>
                  <a:cubicBezTo>
                    <a:pt x="249" y="1576"/>
                    <a:pt x="249" y="1579"/>
                    <a:pt x="248" y="1579"/>
                  </a:cubicBezTo>
                  <a:cubicBezTo>
                    <a:pt x="247" y="1580"/>
                    <a:pt x="244" y="1580"/>
                    <a:pt x="243" y="1579"/>
                  </a:cubicBezTo>
                  <a:cubicBezTo>
                    <a:pt x="241" y="1578"/>
                    <a:pt x="241" y="1574"/>
                    <a:pt x="241" y="1572"/>
                  </a:cubicBezTo>
                  <a:cubicBezTo>
                    <a:pt x="240" y="1570"/>
                    <a:pt x="242" y="1565"/>
                    <a:pt x="241" y="1563"/>
                  </a:cubicBezTo>
                  <a:cubicBezTo>
                    <a:pt x="240" y="1562"/>
                    <a:pt x="236" y="1562"/>
                    <a:pt x="236" y="1561"/>
                  </a:cubicBezTo>
                  <a:cubicBezTo>
                    <a:pt x="234" y="1559"/>
                    <a:pt x="235" y="1555"/>
                    <a:pt x="234" y="1553"/>
                  </a:cubicBezTo>
                  <a:cubicBezTo>
                    <a:pt x="233" y="1551"/>
                    <a:pt x="230" y="1547"/>
                    <a:pt x="228" y="1548"/>
                  </a:cubicBezTo>
                  <a:cubicBezTo>
                    <a:pt x="226" y="1548"/>
                    <a:pt x="224" y="1550"/>
                    <a:pt x="223" y="1552"/>
                  </a:cubicBezTo>
                  <a:cubicBezTo>
                    <a:pt x="222" y="1553"/>
                    <a:pt x="223" y="1558"/>
                    <a:pt x="222" y="1560"/>
                  </a:cubicBezTo>
                  <a:cubicBezTo>
                    <a:pt x="221" y="1562"/>
                    <a:pt x="216" y="1563"/>
                    <a:pt x="213" y="1563"/>
                  </a:cubicBezTo>
                  <a:cubicBezTo>
                    <a:pt x="211" y="1564"/>
                    <a:pt x="206" y="1564"/>
                    <a:pt x="204" y="1564"/>
                  </a:cubicBezTo>
                  <a:cubicBezTo>
                    <a:pt x="202" y="1565"/>
                    <a:pt x="198" y="1566"/>
                    <a:pt x="197" y="1566"/>
                  </a:cubicBezTo>
                  <a:cubicBezTo>
                    <a:pt x="193" y="1567"/>
                    <a:pt x="186" y="1567"/>
                    <a:pt x="183" y="1569"/>
                  </a:cubicBezTo>
                  <a:cubicBezTo>
                    <a:pt x="182" y="1570"/>
                    <a:pt x="180" y="1573"/>
                    <a:pt x="179" y="1574"/>
                  </a:cubicBezTo>
                  <a:cubicBezTo>
                    <a:pt x="177" y="1576"/>
                    <a:pt x="177" y="1580"/>
                    <a:pt x="175" y="1581"/>
                  </a:cubicBezTo>
                  <a:cubicBezTo>
                    <a:pt x="174" y="1583"/>
                    <a:pt x="169" y="1586"/>
                    <a:pt x="167" y="1586"/>
                  </a:cubicBezTo>
                  <a:cubicBezTo>
                    <a:pt x="164" y="1585"/>
                    <a:pt x="160" y="1581"/>
                    <a:pt x="158" y="1579"/>
                  </a:cubicBezTo>
                  <a:cubicBezTo>
                    <a:pt x="156" y="1576"/>
                    <a:pt x="152" y="1569"/>
                    <a:pt x="151" y="1565"/>
                  </a:cubicBezTo>
                  <a:cubicBezTo>
                    <a:pt x="151" y="1561"/>
                    <a:pt x="153" y="1555"/>
                    <a:pt x="153" y="1551"/>
                  </a:cubicBezTo>
                  <a:cubicBezTo>
                    <a:pt x="154" y="1548"/>
                    <a:pt x="154" y="1543"/>
                    <a:pt x="153" y="1541"/>
                  </a:cubicBezTo>
                  <a:cubicBezTo>
                    <a:pt x="153" y="1539"/>
                    <a:pt x="151" y="1535"/>
                    <a:pt x="151" y="1533"/>
                  </a:cubicBezTo>
                  <a:cubicBezTo>
                    <a:pt x="151" y="1531"/>
                    <a:pt x="151" y="1528"/>
                    <a:pt x="152" y="1526"/>
                  </a:cubicBezTo>
                  <a:cubicBezTo>
                    <a:pt x="152" y="1524"/>
                    <a:pt x="153" y="1519"/>
                    <a:pt x="154" y="1517"/>
                  </a:cubicBezTo>
                  <a:cubicBezTo>
                    <a:pt x="154" y="1515"/>
                    <a:pt x="157" y="1511"/>
                    <a:pt x="157" y="1509"/>
                  </a:cubicBezTo>
                  <a:cubicBezTo>
                    <a:pt x="158" y="1507"/>
                    <a:pt x="156" y="1501"/>
                    <a:pt x="157" y="1499"/>
                  </a:cubicBezTo>
                  <a:cubicBezTo>
                    <a:pt x="158" y="1497"/>
                    <a:pt x="163" y="1494"/>
                    <a:pt x="164" y="1492"/>
                  </a:cubicBezTo>
                  <a:cubicBezTo>
                    <a:pt x="165" y="1490"/>
                    <a:pt x="167" y="1486"/>
                    <a:pt x="167" y="1484"/>
                  </a:cubicBezTo>
                  <a:cubicBezTo>
                    <a:pt x="168" y="1482"/>
                    <a:pt x="169" y="1476"/>
                    <a:pt x="169" y="1473"/>
                  </a:cubicBezTo>
                  <a:cubicBezTo>
                    <a:pt x="169" y="1470"/>
                    <a:pt x="168" y="1466"/>
                    <a:pt x="167" y="1464"/>
                  </a:cubicBezTo>
                  <a:cubicBezTo>
                    <a:pt x="165" y="1462"/>
                    <a:pt x="160" y="1460"/>
                    <a:pt x="157" y="1459"/>
                  </a:cubicBezTo>
                  <a:cubicBezTo>
                    <a:pt x="154" y="1456"/>
                    <a:pt x="149" y="1451"/>
                    <a:pt x="146" y="1448"/>
                  </a:cubicBezTo>
                  <a:cubicBezTo>
                    <a:pt x="143" y="1444"/>
                    <a:pt x="136" y="1436"/>
                    <a:pt x="135" y="1431"/>
                  </a:cubicBezTo>
                  <a:cubicBezTo>
                    <a:pt x="134" y="1429"/>
                    <a:pt x="134" y="1423"/>
                    <a:pt x="135" y="1420"/>
                  </a:cubicBezTo>
                  <a:cubicBezTo>
                    <a:pt x="136" y="1418"/>
                    <a:pt x="139" y="1414"/>
                    <a:pt x="140" y="1412"/>
                  </a:cubicBezTo>
                  <a:cubicBezTo>
                    <a:pt x="140" y="1409"/>
                    <a:pt x="139" y="1404"/>
                    <a:pt x="137" y="1402"/>
                  </a:cubicBezTo>
                  <a:cubicBezTo>
                    <a:pt x="136" y="1399"/>
                    <a:pt x="130" y="1395"/>
                    <a:pt x="129" y="1393"/>
                  </a:cubicBezTo>
                  <a:cubicBezTo>
                    <a:pt x="127" y="1391"/>
                    <a:pt x="125" y="1387"/>
                    <a:pt x="125" y="1385"/>
                  </a:cubicBezTo>
                  <a:cubicBezTo>
                    <a:pt x="124" y="1382"/>
                    <a:pt x="125" y="1376"/>
                    <a:pt x="125" y="1373"/>
                  </a:cubicBezTo>
                  <a:cubicBezTo>
                    <a:pt x="126" y="1371"/>
                    <a:pt x="127" y="1365"/>
                    <a:pt x="127" y="1363"/>
                  </a:cubicBezTo>
                  <a:cubicBezTo>
                    <a:pt x="127" y="1360"/>
                    <a:pt x="125" y="1355"/>
                    <a:pt x="124" y="1353"/>
                  </a:cubicBezTo>
                  <a:cubicBezTo>
                    <a:pt x="122" y="1350"/>
                    <a:pt x="117" y="1345"/>
                    <a:pt x="115" y="1342"/>
                  </a:cubicBezTo>
                  <a:cubicBezTo>
                    <a:pt x="113" y="1339"/>
                    <a:pt x="111" y="1331"/>
                    <a:pt x="108" y="1329"/>
                  </a:cubicBezTo>
                  <a:cubicBezTo>
                    <a:pt x="107" y="1327"/>
                    <a:pt x="103" y="1327"/>
                    <a:pt x="101" y="1327"/>
                  </a:cubicBezTo>
                  <a:cubicBezTo>
                    <a:pt x="100" y="1327"/>
                    <a:pt x="96" y="1328"/>
                    <a:pt x="95" y="1329"/>
                  </a:cubicBezTo>
                  <a:cubicBezTo>
                    <a:pt x="94" y="1329"/>
                    <a:pt x="92" y="1331"/>
                    <a:pt x="91" y="1332"/>
                  </a:cubicBezTo>
                  <a:cubicBezTo>
                    <a:pt x="90" y="1332"/>
                    <a:pt x="87" y="1331"/>
                    <a:pt x="87" y="1330"/>
                  </a:cubicBezTo>
                  <a:cubicBezTo>
                    <a:pt x="85" y="1329"/>
                    <a:pt x="85" y="1324"/>
                    <a:pt x="85" y="1322"/>
                  </a:cubicBezTo>
                  <a:cubicBezTo>
                    <a:pt x="85" y="1321"/>
                    <a:pt x="87" y="1317"/>
                    <a:pt x="88" y="1315"/>
                  </a:cubicBezTo>
                  <a:cubicBezTo>
                    <a:pt x="88" y="1314"/>
                    <a:pt x="86" y="1311"/>
                    <a:pt x="87" y="1311"/>
                  </a:cubicBezTo>
                  <a:cubicBezTo>
                    <a:pt x="88" y="1310"/>
                    <a:pt x="91" y="1312"/>
                    <a:pt x="93" y="1312"/>
                  </a:cubicBezTo>
                  <a:cubicBezTo>
                    <a:pt x="94" y="1313"/>
                    <a:pt x="97" y="1314"/>
                    <a:pt x="98" y="1313"/>
                  </a:cubicBezTo>
                  <a:cubicBezTo>
                    <a:pt x="99" y="1313"/>
                    <a:pt x="101" y="1311"/>
                    <a:pt x="101" y="1310"/>
                  </a:cubicBezTo>
                  <a:cubicBezTo>
                    <a:pt x="102" y="1308"/>
                    <a:pt x="101" y="1305"/>
                    <a:pt x="100" y="1303"/>
                  </a:cubicBezTo>
                  <a:cubicBezTo>
                    <a:pt x="99" y="1302"/>
                    <a:pt x="97" y="1301"/>
                    <a:pt x="96" y="1300"/>
                  </a:cubicBezTo>
                  <a:cubicBezTo>
                    <a:pt x="94" y="1297"/>
                    <a:pt x="93" y="1292"/>
                    <a:pt x="90" y="1290"/>
                  </a:cubicBezTo>
                  <a:cubicBezTo>
                    <a:pt x="89" y="1289"/>
                    <a:pt x="87" y="1288"/>
                    <a:pt x="86" y="1288"/>
                  </a:cubicBezTo>
                  <a:cubicBezTo>
                    <a:pt x="84" y="1288"/>
                    <a:pt x="80" y="1291"/>
                    <a:pt x="78" y="1291"/>
                  </a:cubicBezTo>
                  <a:cubicBezTo>
                    <a:pt x="77" y="1291"/>
                    <a:pt x="74" y="1291"/>
                    <a:pt x="73" y="1291"/>
                  </a:cubicBezTo>
                  <a:cubicBezTo>
                    <a:pt x="71" y="1291"/>
                    <a:pt x="68" y="1289"/>
                    <a:pt x="66" y="1289"/>
                  </a:cubicBezTo>
                  <a:cubicBezTo>
                    <a:pt x="63" y="1289"/>
                    <a:pt x="59" y="1290"/>
                    <a:pt x="56" y="1290"/>
                  </a:cubicBezTo>
                  <a:cubicBezTo>
                    <a:pt x="54" y="1290"/>
                    <a:pt x="51" y="1290"/>
                    <a:pt x="50" y="1289"/>
                  </a:cubicBezTo>
                  <a:cubicBezTo>
                    <a:pt x="48" y="1288"/>
                    <a:pt x="46" y="1283"/>
                    <a:pt x="44" y="1282"/>
                  </a:cubicBezTo>
                  <a:cubicBezTo>
                    <a:pt x="42" y="1281"/>
                    <a:pt x="40" y="1281"/>
                    <a:pt x="38" y="1282"/>
                  </a:cubicBezTo>
                  <a:cubicBezTo>
                    <a:pt x="37" y="1283"/>
                    <a:pt x="37" y="1286"/>
                    <a:pt x="35" y="1287"/>
                  </a:cubicBezTo>
                  <a:cubicBezTo>
                    <a:pt x="33" y="1287"/>
                    <a:pt x="28" y="1285"/>
                    <a:pt x="26" y="1284"/>
                  </a:cubicBezTo>
                  <a:cubicBezTo>
                    <a:pt x="25" y="1282"/>
                    <a:pt x="23" y="1279"/>
                    <a:pt x="22" y="1277"/>
                  </a:cubicBezTo>
                  <a:cubicBezTo>
                    <a:pt x="22" y="1275"/>
                    <a:pt x="23" y="1270"/>
                    <a:pt x="24" y="1269"/>
                  </a:cubicBezTo>
                  <a:cubicBezTo>
                    <a:pt x="25" y="1267"/>
                    <a:pt x="29" y="1267"/>
                    <a:pt x="30" y="1265"/>
                  </a:cubicBezTo>
                  <a:cubicBezTo>
                    <a:pt x="31" y="1265"/>
                    <a:pt x="32" y="1263"/>
                    <a:pt x="32" y="1262"/>
                  </a:cubicBezTo>
                  <a:cubicBezTo>
                    <a:pt x="31" y="1260"/>
                    <a:pt x="29" y="1259"/>
                    <a:pt x="28" y="1258"/>
                  </a:cubicBezTo>
                  <a:cubicBezTo>
                    <a:pt x="28" y="1256"/>
                    <a:pt x="27" y="1252"/>
                    <a:pt x="28" y="1250"/>
                  </a:cubicBezTo>
                  <a:cubicBezTo>
                    <a:pt x="29" y="1249"/>
                    <a:pt x="33" y="1248"/>
                    <a:pt x="34" y="1247"/>
                  </a:cubicBezTo>
                  <a:cubicBezTo>
                    <a:pt x="35" y="1245"/>
                    <a:pt x="35" y="1240"/>
                    <a:pt x="36" y="1239"/>
                  </a:cubicBezTo>
                  <a:cubicBezTo>
                    <a:pt x="37" y="1237"/>
                    <a:pt x="41" y="1235"/>
                    <a:pt x="42" y="1233"/>
                  </a:cubicBezTo>
                  <a:cubicBezTo>
                    <a:pt x="43" y="1231"/>
                    <a:pt x="46" y="1226"/>
                    <a:pt x="45" y="1223"/>
                  </a:cubicBezTo>
                  <a:cubicBezTo>
                    <a:pt x="45" y="1221"/>
                    <a:pt x="40" y="1218"/>
                    <a:pt x="39" y="1216"/>
                  </a:cubicBezTo>
                  <a:cubicBezTo>
                    <a:pt x="37" y="1213"/>
                    <a:pt x="34" y="1204"/>
                    <a:pt x="32" y="1201"/>
                  </a:cubicBezTo>
                  <a:cubicBezTo>
                    <a:pt x="30" y="1199"/>
                    <a:pt x="27" y="1196"/>
                    <a:pt x="25" y="1194"/>
                  </a:cubicBezTo>
                  <a:cubicBezTo>
                    <a:pt x="23" y="1192"/>
                    <a:pt x="19" y="1190"/>
                    <a:pt x="18" y="1188"/>
                  </a:cubicBezTo>
                  <a:cubicBezTo>
                    <a:pt x="17" y="1185"/>
                    <a:pt x="15" y="1179"/>
                    <a:pt x="16" y="1176"/>
                  </a:cubicBezTo>
                  <a:cubicBezTo>
                    <a:pt x="16" y="1174"/>
                    <a:pt x="21" y="1170"/>
                    <a:pt x="21" y="1168"/>
                  </a:cubicBezTo>
                  <a:cubicBezTo>
                    <a:pt x="22" y="1166"/>
                    <a:pt x="23" y="1161"/>
                    <a:pt x="22" y="1159"/>
                  </a:cubicBezTo>
                  <a:cubicBezTo>
                    <a:pt x="22" y="1156"/>
                    <a:pt x="19" y="1151"/>
                    <a:pt x="17" y="1149"/>
                  </a:cubicBezTo>
                  <a:cubicBezTo>
                    <a:pt x="15" y="1148"/>
                    <a:pt x="10" y="1147"/>
                    <a:pt x="9" y="1145"/>
                  </a:cubicBezTo>
                  <a:cubicBezTo>
                    <a:pt x="8" y="1144"/>
                    <a:pt x="6" y="1142"/>
                    <a:pt x="6" y="1141"/>
                  </a:cubicBezTo>
                  <a:cubicBezTo>
                    <a:pt x="6" y="1139"/>
                    <a:pt x="9" y="1135"/>
                    <a:pt x="10" y="1134"/>
                  </a:cubicBezTo>
                  <a:cubicBezTo>
                    <a:pt x="12" y="1133"/>
                    <a:pt x="17" y="1136"/>
                    <a:pt x="19" y="1135"/>
                  </a:cubicBezTo>
                  <a:cubicBezTo>
                    <a:pt x="21" y="1135"/>
                    <a:pt x="26" y="1133"/>
                    <a:pt x="28" y="1131"/>
                  </a:cubicBezTo>
                  <a:cubicBezTo>
                    <a:pt x="29" y="1129"/>
                    <a:pt x="30" y="1124"/>
                    <a:pt x="30" y="1121"/>
                  </a:cubicBezTo>
                  <a:cubicBezTo>
                    <a:pt x="31" y="1116"/>
                    <a:pt x="31" y="1104"/>
                    <a:pt x="31" y="1098"/>
                  </a:cubicBezTo>
                  <a:cubicBezTo>
                    <a:pt x="30" y="1089"/>
                    <a:pt x="26" y="1072"/>
                    <a:pt x="25" y="1063"/>
                  </a:cubicBezTo>
                  <a:cubicBezTo>
                    <a:pt x="24" y="1057"/>
                    <a:pt x="24" y="1044"/>
                    <a:pt x="23" y="1038"/>
                  </a:cubicBezTo>
                  <a:cubicBezTo>
                    <a:pt x="22" y="1034"/>
                    <a:pt x="19" y="1026"/>
                    <a:pt x="16" y="1022"/>
                  </a:cubicBezTo>
                  <a:cubicBezTo>
                    <a:pt x="15" y="1019"/>
                    <a:pt x="11" y="1013"/>
                    <a:pt x="9" y="1011"/>
                  </a:cubicBezTo>
                  <a:cubicBezTo>
                    <a:pt x="7" y="1009"/>
                    <a:pt x="1" y="1006"/>
                    <a:pt x="0" y="1003"/>
                  </a:cubicBezTo>
                  <a:cubicBezTo>
                    <a:pt x="0" y="1001"/>
                    <a:pt x="0" y="995"/>
                    <a:pt x="1" y="994"/>
                  </a:cubicBezTo>
                  <a:cubicBezTo>
                    <a:pt x="3" y="992"/>
                    <a:pt x="8" y="995"/>
                    <a:pt x="11" y="995"/>
                  </a:cubicBezTo>
                  <a:cubicBezTo>
                    <a:pt x="13" y="995"/>
                    <a:pt x="18" y="995"/>
                    <a:pt x="20" y="994"/>
                  </a:cubicBezTo>
                  <a:cubicBezTo>
                    <a:pt x="23" y="994"/>
                    <a:pt x="26" y="991"/>
                    <a:pt x="28" y="989"/>
                  </a:cubicBezTo>
                  <a:cubicBezTo>
                    <a:pt x="30" y="987"/>
                    <a:pt x="33" y="982"/>
                    <a:pt x="36" y="980"/>
                  </a:cubicBezTo>
                  <a:cubicBezTo>
                    <a:pt x="37" y="978"/>
                    <a:pt x="41" y="975"/>
                    <a:pt x="43" y="974"/>
                  </a:cubicBezTo>
                  <a:cubicBezTo>
                    <a:pt x="46" y="974"/>
                    <a:pt x="53" y="976"/>
                    <a:pt x="57" y="977"/>
                  </a:cubicBezTo>
                  <a:cubicBezTo>
                    <a:pt x="58" y="977"/>
                    <a:pt x="62" y="979"/>
                    <a:pt x="63" y="978"/>
                  </a:cubicBezTo>
                  <a:cubicBezTo>
                    <a:pt x="65" y="978"/>
                    <a:pt x="67" y="974"/>
                    <a:pt x="68" y="972"/>
                  </a:cubicBezTo>
                  <a:cubicBezTo>
                    <a:pt x="68" y="969"/>
                    <a:pt x="65" y="962"/>
                    <a:pt x="64" y="959"/>
                  </a:cubicBezTo>
                  <a:cubicBezTo>
                    <a:pt x="64" y="956"/>
                    <a:pt x="65" y="951"/>
                    <a:pt x="66" y="948"/>
                  </a:cubicBezTo>
                  <a:cubicBezTo>
                    <a:pt x="67" y="945"/>
                    <a:pt x="72" y="940"/>
                    <a:pt x="75" y="938"/>
                  </a:cubicBezTo>
                  <a:cubicBezTo>
                    <a:pt x="76" y="938"/>
                    <a:pt x="81" y="940"/>
                    <a:pt x="83" y="939"/>
                  </a:cubicBezTo>
                  <a:cubicBezTo>
                    <a:pt x="84" y="938"/>
                    <a:pt x="85" y="936"/>
                    <a:pt x="86" y="935"/>
                  </a:cubicBezTo>
                  <a:cubicBezTo>
                    <a:pt x="87" y="933"/>
                    <a:pt x="86" y="929"/>
                    <a:pt x="86" y="927"/>
                  </a:cubicBezTo>
                  <a:cubicBezTo>
                    <a:pt x="87" y="925"/>
                    <a:pt x="90" y="920"/>
                    <a:pt x="92" y="918"/>
                  </a:cubicBezTo>
                  <a:cubicBezTo>
                    <a:pt x="95" y="914"/>
                    <a:pt x="102" y="908"/>
                    <a:pt x="105" y="905"/>
                  </a:cubicBezTo>
                  <a:cubicBezTo>
                    <a:pt x="108" y="902"/>
                    <a:pt x="114" y="899"/>
                    <a:pt x="115" y="896"/>
                  </a:cubicBezTo>
                  <a:cubicBezTo>
                    <a:pt x="116" y="895"/>
                    <a:pt x="118" y="892"/>
                    <a:pt x="118" y="890"/>
                  </a:cubicBezTo>
                  <a:cubicBezTo>
                    <a:pt x="118" y="888"/>
                    <a:pt x="116" y="883"/>
                    <a:pt x="114" y="881"/>
                  </a:cubicBezTo>
                  <a:cubicBezTo>
                    <a:pt x="113" y="879"/>
                    <a:pt x="108" y="877"/>
                    <a:pt x="106" y="875"/>
                  </a:cubicBezTo>
                  <a:cubicBezTo>
                    <a:pt x="105" y="874"/>
                    <a:pt x="102" y="870"/>
                    <a:pt x="101" y="867"/>
                  </a:cubicBezTo>
                  <a:cubicBezTo>
                    <a:pt x="101" y="864"/>
                    <a:pt x="102" y="858"/>
                    <a:pt x="102" y="855"/>
                  </a:cubicBezTo>
                  <a:cubicBezTo>
                    <a:pt x="101" y="851"/>
                    <a:pt x="99" y="843"/>
                    <a:pt x="96" y="840"/>
                  </a:cubicBezTo>
                  <a:cubicBezTo>
                    <a:pt x="95" y="838"/>
                    <a:pt x="91" y="834"/>
                    <a:pt x="89" y="832"/>
                  </a:cubicBezTo>
                  <a:cubicBezTo>
                    <a:pt x="87" y="831"/>
                    <a:pt x="81" y="829"/>
                    <a:pt x="79" y="827"/>
                  </a:cubicBezTo>
                  <a:cubicBezTo>
                    <a:pt x="77" y="826"/>
                    <a:pt x="73" y="824"/>
                    <a:pt x="72" y="822"/>
                  </a:cubicBezTo>
                  <a:cubicBezTo>
                    <a:pt x="70" y="819"/>
                    <a:pt x="71" y="812"/>
                    <a:pt x="70" y="809"/>
                  </a:cubicBezTo>
                  <a:cubicBezTo>
                    <a:pt x="70" y="807"/>
                    <a:pt x="67" y="803"/>
                    <a:pt x="66" y="801"/>
                  </a:cubicBezTo>
                  <a:cubicBezTo>
                    <a:pt x="65" y="800"/>
                    <a:pt x="63" y="797"/>
                    <a:pt x="63" y="795"/>
                  </a:cubicBezTo>
                  <a:cubicBezTo>
                    <a:pt x="63" y="793"/>
                    <a:pt x="66" y="787"/>
                    <a:pt x="66" y="784"/>
                  </a:cubicBezTo>
                  <a:cubicBezTo>
                    <a:pt x="66" y="782"/>
                    <a:pt x="65" y="776"/>
                    <a:pt x="64" y="774"/>
                  </a:cubicBezTo>
                  <a:cubicBezTo>
                    <a:pt x="64" y="773"/>
                    <a:pt x="61" y="771"/>
                    <a:pt x="60" y="770"/>
                  </a:cubicBezTo>
                  <a:cubicBezTo>
                    <a:pt x="59" y="768"/>
                    <a:pt x="60" y="764"/>
                    <a:pt x="60" y="762"/>
                  </a:cubicBezTo>
                  <a:cubicBezTo>
                    <a:pt x="60" y="761"/>
                    <a:pt x="60" y="758"/>
                    <a:pt x="59" y="757"/>
                  </a:cubicBezTo>
                  <a:cubicBezTo>
                    <a:pt x="61" y="755"/>
                    <a:pt x="62" y="754"/>
                    <a:pt x="62" y="753"/>
                  </a:cubicBezTo>
                  <a:cubicBezTo>
                    <a:pt x="62" y="753"/>
                    <a:pt x="62" y="752"/>
                    <a:pt x="62" y="752"/>
                  </a:cubicBezTo>
                  <a:cubicBezTo>
                    <a:pt x="63" y="751"/>
                    <a:pt x="64" y="751"/>
                    <a:pt x="64" y="751"/>
                  </a:cubicBezTo>
                  <a:cubicBezTo>
                    <a:pt x="65" y="750"/>
                    <a:pt x="66" y="747"/>
                    <a:pt x="67" y="745"/>
                  </a:cubicBezTo>
                  <a:cubicBezTo>
                    <a:pt x="68" y="745"/>
                    <a:pt x="71" y="744"/>
                    <a:pt x="72" y="743"/>
                  </a:cubicBezTo>
                  <a:cubicBezTo>
                    <a:pt x="74" y="744"/>
                    <a:pt x="77" y="748"/>
                    <a:pt x="79" y="749"/>
                  </a:cubicBezTo>
                  <a:cubicBezTo>
                    <a:pt x="80" y="750"/>
                    <a:pt x="85" y="751"/>
                    <a:pt x="87" y="750"/>
                  </a:cubicBezTo>
                  <a:cubicBezTo>
                    <a:pt x="88" y="750"/>
                    <a:pt x="92" y="749"/>
                    <a:pt x="93" y="747"/>
                  </a:cubicBezTo>
                  <a:cubicBezTo>
                    <a:pt x="93" y="746"/>
                    <a:pt x="94" y="744"/>
                    <a:pt x="94" y="742"/>
                  </a:cubicBezTo>
                  <a:cubicBezTo>
                    <a:pt x="94" y="741"/>
                    <a:pt x="90" y="740"/>
                    <a:pt x="89" y="738"/>
                  </a:cubicBezTo>
                  <a:cubicBezTo>
                    <a:pt x="89" y="736"/>
                    <a:pt x="89" y="732"/>
                    <a:pt x="90" y="731"/>
                  </a:cubicBezTo>
                  <a:cubicBezTo>
                    <a:pt x="91" y="730"/>
                    <a:pt x="94" y="729"/>
                    <a:pt x="95" y="730"/>
                  </a:cubicBezTo>
                  <a:cubicBezTo>
                    <a:pt x="96" y="730"/>
                    <a:pt x="98" y="732"/>
                    <a:pt x="98" y="733"/>
                  </a:cubicBezTo>
                  <a:cubicBezTo>
                    <a:pt x="99" y="735"/>
                    <a:pt x="97" y="737"/>
                    <a:pt x="98" y="738"/>
                  </a:cubicBezTo>
                  <a:cubicBezTo>
                    <a:pt x="98" y="740"/>
                    <a:pt x="103" y="743"/>
                    <a:pt x="103" y="745"/>
                  </a:cubicBezTo>
                  <a:cubicBezTo>
                    <a:pt x="103" y="747"/>
                    <a:pt x="103" y="750"/>
                    <a:pt x="102" y="751"/>
                  </a:cubicBezTo>
                  <a:cubicBezTo>
                    <a:pt x="102" y="752"/>
                    <a:pt x="100" y="753"/>
                    <a:pt x="100" y="754"/>
                  </a:cubicBezTo>
                  <a:cubicBezTo>
                    <a:pt x="100" y="756"/>
                    <a:pt x="100" y="759"/>
                    <a:pt x="101" y="761"/>
                  </a:cubicBezTo>
                  <a:cubicBezTo>
                    <a:pt x="102" y="763"/>
                    <a:pt x="106" y="766"/>
                    <a:pt x="108" y="767"/>
                  </a:cubicBezTo>
                  <a:cubicBezTo>
                    <a:pt x="110" y="768"/>
                    <a:pt x="113" y="771"/>
                    <a:pt x="115" y="770"/>
                  </a:cubicBezTo>
                  <a:cubicBezTo>
                    <a:pt x="116" y="770"/>
                    <a:pt x="118" y="768"/>
                    <a:pt x="118" y="767"/>
                  </a:cubicBezTo>
                  <a:cubicBezTo>
                    <a:pt x="118" y="766"/>
                    <a:pt x="117" y="763"/>
                    <a:pt x="116" y="762"/>
                  </a:cubicBezTo>
                  <a:cubicBezTo>
                    <a:pt x="115" y="761"/>
                    <a:pt x="111" y="761"/>
                    <a:pt x="110" y="760"/>
                  </a:cubicBezTo>
                  <a:cubicBezTo>
                    <a:pt x="109" y="759"/>
                    <a:pt x="108" y="755"/>
                    <a:pt x="109" y="754"/>
                  </a:cubicBezTo>
                  <a:cubicBezTo>
                    <a:pt x="109" y="752"/>
                    <a:pt x="113" y="752"/>
                    <a:pt x="114" y="751"/>
                  </a:cubicBezTo>
                  <a:cubicBezTo>
                    <a:pt x="117" y="751"/>
                    <a:pt x="122" y="752"/>
                    <a:pt x="124" y="751"/>
                  </a:cubicBezTo>
                  <a:cubicBezTo>
                    <a:pt x="127" y="749"/>
                    <a:pt x="130" y="742"/>
                    <a:pt x="133" y="740"/>
                  </a:cubicBezTo>
                  <a:cubicBezTo>
                    <a:pt x="135" y="738"/>
                    <a:pt x="141" y="735"/>
                    <a:pt x="144" y="734"/>
                  </a:cubicBezTo>
                  <a:cubicBezTo>
                    <a:pt x="147" y="733"/>
                    <a:pt x="154" y="735"/>
                    <a:pt x="158" y="735"/>
                  </a:cubicBezTo>
                  <a:cubicBezTo>
                    <a:pt x="161" y="736"/>
                    <a:pt x="166" y="736"/>
                    <a:pt x="169" y="736"/>
                  </a:cubicBezTo>
                  <a:cubicBezTo>
                    <a:pt x="171" y="735"/>
                    <a:pt x="174" y="733"/>
                    <a:pt x="176" y="732"/>
                  </a:cubicBezTo>
                  <a:cubicBezTo>
                    <a:pt x="179" y="731"/>
                    <a:pt x="184" y="731"/>
                    <a:pt x="187" y="731"/>
                  </a:cubicBezTo>
                  <a:cubicBezTo>
                    <a:pt x="189" y="732"/>
                    <a:pt x="193" y="732"/>
                    <a:pt x="195" y="734"/>
                  </a:cubicBezTo>
                  <a:cubicBezTo>
                    <a:pt x="195" y="735"/>
                    <a:pt x="195" y="737"/>
                    <a:pt x="195" y="738"/>
                  </a:cubicBezTo>
                  <a:cubicBezTo>
                    <a:pt x="194" y="739"/>
                    <a:pt x="191" y="739"/>
                    <a:pt x="191" y="741"/>
                  </a:cubicBezTo>
                  <a:cubicBezTo>
                    <a:pt x="190" y="742"/>
                    <a:pt x="190" y="745"/>
                    <a:pt x="190" y="746"/>
                  </a:cubicBezTo>
                  <a:cubicBezTo>
                    <a:pt x="190" y="748"/>
                    <a:pt x="193" y="752"/>
                    <a:pt x="195" y="753"/>
                  </a:cubicBezTo>
                  <a:cubicBezTo>
                    <a:pt x="197" y="754"/>
                    <a:pt x="202" y="756"/>
                    <a:pt x="205" y="756"/>
                  </a:cubicBezTo>
                  <a:cubicBezTo>
                    <a:pt x="209" y="756"/>
                    <a:pt x="217" y="755"/>
                    <a:pt x="221" y="755"/>
                  </a:cubicBezTo>
                  <a:cubicBezTo>
                    <a:pt x="223" y="756"/>
                    <a:pt x="226" y="758"/>
                    <a:pt x="228" y="758"/>
                  </a:cubicBezTo>
                  <a:cubicBezTo>
                    <a:pt x="231" y="758"/>
                    <a:pt x="237" y="759"/>
                    <a:pt x="239" y="758"/>
                  </a:cubicBezTo>
                  <a:cubicBezTo>
                    <a:pt x="244" y="757"/>
                    <a:pt x="251" y="750"/>
                    <a:pt x="255" y="748"/>
                  </a:cubicBezTo>
                  <a:cubicBezTo>
                    <a:pt x="259" y="746"/>
                    <a:pt x="267" y="744"/>
                    <a:pt x="270" y="742"/>
                  </a:cubicBezTo>
                  <a:cubicBezTo>
                    <a:pt x="272" y="742"/>
                    <a:pt x="277" y="741"/>
                    <a:pt x="278" y="739"/>
                  </a:cubicBezTo>
                  <a:cubicBezTo>
                    <a:pt x="280" y="738"/>
                    <a:pt x="279" y="733"/>
                    <a:pt x="279" y="731"/>
                  </a:cubicBezTo>
                  <a:cubicBezTo>
                    <a:pt x="278" y="730"/>
                    <a:pt x="277" y="728"/>
                    <a:pt x="276" y="727"/>
                  </a:cubicBezTo>
                  <a:cubicBezTo>
                    <a:pt x="275" y="726"/>
                    <a:pt x="270" y="726"/>
                    <a:pt x="269" y="724"/>
                  </a:cubicBezTo>
                  <a:cubicBezTo>
                    <a:pt x="269" y="723"/>
                    <a:pt x="270" y="720"/>
                    <a:pt x="270" y="718"/>
                  </a:cubicBezTo>
                  <a:cubicBezTo>
                    <a:pt x="270" y="717"/>
                    <a:pt x="269" y="714"/>
                    <a:pt x="269" y="713"/>
                  </a:cubicBezTo>
                  <a:cubicBezTo>
                    <a:pt x="268" y="712"/>
                    <a:pt x="265" y="712"/>
                    <a:pt x="264" y="711"/>
                  </a:cubicBezTo>
                  <a:cubicBezTo>
                    <a:pt x="263" y="710"/>
                    <a:pt x="262" y="706"/>
                    <a:pt x="262" y="704"/>
                  </a:cubicBezTo>
                  <a:cubicBezTo>
                    <a:pt x="262" y="703"/>
                    <a:pt x="264" y="700"/>
                    <a:pt x="265" y="699"/>
                  </a:cubicBezTo>
                  <a:cubicBezTo>
                    <a:pt x="267" y="698"/>
                    <a:pt x="271" y="700"/>
                    <a:pt x="272" y="699"/>
                  </a:cubicBezTo>
                  <a:cubicBezTo>
                    <a:pt x="274" y="697"/>
                    <a:pt x="275" y="692"/>
                    <a:pt x="277" y="691"/>
                  </a:cubicBezTo>
                  <a:cubicBezTo>
                    <a:pt x="279" y="690"/>
                    <a:pt x="284" y="689"/>
                    <a:pt x="286" y="690"/>
                  </a:cubicBezTo>
                  <a:cubicBezTo>
                    <a:pt x="287" y="690"/>
                    <a:pt x="289" y="693"/>
                    <a:pt x="290" y="694"/>
                  </a:cubicBezTo>
                  <a:cubicBezTo>
                    <a:pt x="291" y="695"/>
                    <a:pt x="293" y="698"/>
                    <a:pt x="295" y="698"/>
                  </a:cubicBezTo>
                  <a:cubicBezTo>
                    <a:pt x="296" y="699"/>
                    <a:pt x="300" y="696"/>
                    <a:pt x="301" y="696"/>
                  </a:cubicBezTo>
                  <a:cubicBezTo>
                    <a:pt x="303" y="696"/>
                    <a:pt x="307" y="699"/>
                    <a:pt x="308" y="699"/>
                  </a:cubicBezTo>
                  <a:cubicBezTo>
                    <a:pt x="310" y="698"/>
                    <a:pt x="311" y="695"/>
                    <a:pt x="313" y="695"/>
                  </a:cubicBezTo>
                  <a:cubicBezTo>
                    <a:pt x="314" y="694"/>
                    <a:pt x="317" y="696"/>
                    <a:pt x="318" y="696"/>
                  </a:cubicBezTo>
                  <a:cubicBezTo>
                    <a:pt x="319" y="696"/>
                    <a:pt x="321" y="694"/>
                    <a:pt x="322" y="693"/>
                  </a:cubicBezTo>
                  <a:cubicBezTo>
                    <a:pt x="323" y="692"/>
                    <a:pt x="323" y="687"/>
                    <a:pt x="324" y="686"/>
                  </a:cubicBezTo>
                  <a:cubicBezTo>
                    <a:pt x="325" y="684"/>
                    <a:pt x="326" y="680"/>
                    <a:pt x="328" y="680"/>
                  </a:cubicBezTo>
                  <a:cubicBezTo>
                    <a:pt x="330" y="679"/>
                    <a:pt x="335" y="680"/>
                    <a:pt x="338" y="681"/>
                  </a:cubicBezTo>
                  <a:cubicBezTo>
                    <a:pt x="341" y="683"/>
                    <a:pt x="346" y="690"/>
                    <a:pt x="349" y="692"/>
                  </a:cubicBezTo>
                  <a:cubicBezTo>
                    <a:pt x="352" y="694"/>
                    <a:pt x="360" y="695"/>
                    <a:pt x="363" y="697"/>
                  </a:cubicBezTo>
                  <a:cubicBezTo>
                    <a:pt x="365" y="699"/>
                    <a:pt x="368" y="704"/>
                    <a:pt x="370" y="706"/>
                  </a:cubicBezTo>
                  <a:cubicBezTo>
                    <a:pt x="371" y="708"/>
                    <a:pt x="375" y="712"/>
                    <a:pt x="376" y="714"/>
                  </a:cubicBezTo>
                  <a:cubicBezTo>
                    <a:pt x="377" y="715"/>
                    <a:pt x="378" y="718"/>
                    <a:pt x="377" y="720"/>
                  </a:cubicBezTo>
                  <a:cubicBezTo>
                    <a:pt x="377" y="721"/>
                    <a:pt x="375" y="723"/>
                    <a:pt x="375" y="723"/>
                  </a:cubicBezTo>
                  <a:cubicBezTo>
                    <a:pt x="373" y="724"/>
                    <a:pt x="369" y="723"/>
                    <a:pt x="368" y="724"/>
                  </a:cubicBezTo>
                  <a:cubicBezTo>
                    <a:pt x="368" y="725"/>
                    <a:pt x="368" y="728"/>
                    <a:pt x="369" y="728"/>
                  </a:cubicBezTo>
                  <a:cubicBezTo>
                    <a:pt x="370" y="730"/>
                    <a:pt x="373" y="729"/>
                    <a:pt x="375" y="729"/>
                  </a:cubicBezTo>
                  <a:cubicBezTo>
                    <a:pt x="376" y="729"/>
                    <a:pt x="379" y="728"/>
                    <a:pt x="381" y="729"/>
                  </a:cubicBezTo>
                  <a:cubicBezTo>
                    <a:pt x="382" y="729"/>
                    <a:pt x="385" y="731"/>
                    <a:pt x="387" y="733"/>
                  </a:cubicBezTo>
                  <a:cubicBezTo>
                    <a:pt x="388" y="734"/>
                    <a:pt x="391" y="737"/>
                    <a:pt x="391" y="739"/>
                  </a:cubicBezTo>
                  <a:cubicBezTo>
                    <a:pt x="391" y="740"/>
                    <a:pt x="391" y="745"/>
                    <a:pt x="389" y="746"/>
                  </a:cubicBezTo>
                  <a:cubicBezTo>
                    <a:pt x="388" y="747"/>
                    <a:pt x="385" y="746"/>
                    <a:pt x="384" y="746"/>
                  </a:cubicBezTo>
                  <a:cubicBezTo>
                    <a:pt x="382" y="746"/>
                    <a:pt x="380" y="746"/>
                    <a:pt x="379" y="746"/>
                  </a:cubicBezTo>
                  <a:cubicBezTo>
                    <a:pt x="378" y="746"/>
                    <a:pt x="376" y="748"/>
                    <a:pt x="376" y="749"/>
                  </a:cubicBezTo>
                  <a:cubicBezTo>
                    <a:pt x="375" y="751"/>
                    <a:pt x="374" y="754"/>
                    <a:pt x="374" y="755"/>
                  </a:cubicBezTo>
                  <a:cubicBezTo>
                    <a:pt x="374" y="757"/>
                    <a:pt x="375" y="759"/>
                    <a:pt x="376" y="761"/>
                  </a:cubicBezTo>
                  <a:cubicBezTo>
                    <a:pt x="377" y="762"/>
                    <a:pt x="381" y="764"/>
                    <a:pt x="382" y="765"/>
                  </a:cubicBezTo>
                  <a:cubicBezTo>
                    <a:pt x="384" y="765"/>
                    <a:pt x="387" y="767"/>
                    <a:pt x="388" y="766"/>
                  </a:cubicBezTo>
                  <a:cubicBezTo>
                    <a:pt x="389" y="766"/>
                    <a:pt x="390" y="765"/>
                    <a:pt x="390" y="764"/>
                  </a:cubicBezTo>
                  <a:cubicBezTo>
                    <a:pt x="390" y="762"/>
                    <a:pt x="390" y="760"/>
                    <a:pt x="389" y="759"/>
                  </a:cubicBezTo>
                  <a:cubicBezTo>
                    <a:pt x="388" y="758"/>
                    <a:pt x="385" y="758"/>
                    <a:pt x="385" y="757"/>
                  </a:cubicBezTo>
                  <a:cubicBezTo>
                    <a:pt x="384" y="756"/>
                    <a:pt x="384" y="754"/>
                    <a:pt x="384" y="753"/>
                  </a:cubicBezTo>
                  <a:cubicBezTo>
                    <a:pt x="385" y="752"/>
                    <a:pt x="389" y="753"/>
                    <a:pt x="390" y="753"/>
                  </a:cubicBezTo>
                  <a:cubicBezTo>
                    <a:pt x="394" y="753"/>
                    <a:pt x="400" y="755"/>
                    <a:pt x="402" y="757"/>
                  </a:cubicBezTo>
                  <a:cubicBezTo>
                    <a:pt x="404" y="758"/>
                    <a:pt x="405" y="762"/>
                    <a:pt x="405" y="764"/>
                  </a:cubicBezTo>
                  <a:cubicBezTo>
                    <a:pt x="405" y="766"/>
                    <a:pt x="403" y="768"/>
                    <a:pt x="403" y="769"/>
                  </a:cubicBezTo>
                  <a:cubicBezTo>
                    <a:pt x="402" y="771"/>
                    <a:pt x="402" y="774"/>
                    <a:pt x="402" y="775"/>
                  </a:cubicBezTo>
                  <a:cubicBezTo>
                    <a:pt x="402" y="777"/>
                    <a:pt x="403" y="781"/>
                    <a:pt x="404" y="782"/>
                  </a:cubicBezTo>
                  <a:cubicBezTo>
                    <a:pt x="407" y="785"/>
                    <a:pt x="415" y="789"/>
                    <a:pt x="419" y="791"/>
                  </a:cubicBezTo>
                  <a:cubicBezTo>
                    <a:pt x="422" y="792"/>
                    <a:pt x="427" y="793"/>
                    <a:pt x="429" y="795"/>
                  </a:cubicBezTo>
                  <a:cubicBezTo>
                    <a:pt x="431" y="796"/>
                    <a:pt x="435" y="800"/>
                    <a:pt x="437" y="801"/>
                  </a:cubicBezTo>
                  <a:cubicBezTo>
                    <a:pt x="439" y="801"/>
                    <a:pt x="443" y="802"/>
                    <a:pt x="444" y="801"/>
                  </a:cubicBezTo>
                  <a:cubicBezTo>
                    <a:pt x="445" y="800"/>
                    <a:pt x="443" y="797"/>
                    <a:pt x="444" y="796"/>
                  </a:cubicBezTo>
                  <a:cubicBezTo>
                    <a:pt x="445" y="795"/>
                    <a:pt x="448" y="795"/>
                    <a:pt x="449" y="795"/>
                  </a:cubicBezTo>
                  <a:cubicBezTo>
                    <a:pt x="450" y="796"/>
                    <a:pt x="450" y="800"/>
                    <a:pt x="451" y="801"/>
                  </a:cubicBezTo>
                  <a:cubicBezTo>
                    <a:pt x="452" y="802"/>
                    <a:pt x="455" y="803"/>
                    <a:pt x="457" y="803"/>
                  </a:cubicBezTo>
                  <a:cubicBezTo>
                    <a:pt x="459" y="803"/>
                    <a:pt x="462" y="801"/>
                    <a:pt x="463" y="800"/>
                  </a:cubicBezTo>
                  <a:cubicBezTo>
                    <a:pt x="464" y="797"/>
                    <a:pt x="462" y="792"/>
                    <a:pt x="460" y="790"/>
                  </a:cubicBezTo>
                  <a:cubicBezTo>
                    <a:pt x="460" y="787"/>
                    <a:pt x="456" y="784"/>
                    <a:pt x="456" y="782"/>
                  </a:cubicBezTo>
                  <a:cubicBezTo>
                    <a:pt x="455" y="779"/>
                    <a:pt x="453" y="774"/>
                    <a:pt x="454" y="771"/>
                  </a:cubicBezTo>
                  <a:cubicBezTo>
                    <a:pt x="454" y="770"/>
                    <a:pt x="458" y="770"/>
                    <a:pt x="458" y="769"/>
                  </a:cubicBezTo>
                  <a:cubicBezTo>
                    <a:pt x="459" y="767"/>
                    <a:pt x="458" y="763"/>
                    <a:pt x="457" y="761"/>
                  </a:cubicBezTo>
                  <a:cubicBezTo>
                    <a:pt x="457" y="758"/>
                    <a:pt x="454" y="754"/>
                    <a:pt x="453" y="751"/>
                  </a:cubicBezTo>
                  <a:cubicBezTo>
                    <a:pt x="452" y="749"/>
                    <a:pt x="450" y="744"/>
                    <a:pt x="449" y="742"/>
                  </a:cubicBezTo>
                  <a:cubicBezTo>
                    <a:pt x="449" y="739"/>
                    <a:pt x="448" y="735"/>
                    <a:pt x="449" y="732"/>
                  </a:cubicBezTo>
                  <a:cubicBezTo>
                    <a:pt x="449" y="731"/>
                    <a:pt x="451" y="728"/>
                    <a:pt x="452" y="728"/>
                  </a:cubicBezTo>
                  <a:cubicBezTo>
                    <a:pt x="454" y="728"/>
                    <a:pt x="457" y="730"/>
                    <a:pt x="458" y="731"/>
                  </a:cubicBezTo>
                  <a:cubicBezTo>
                    <a:pt x="460" y="733"/>
                    <a:pt x="462" y="739"/>
                    <a:pt x="464" y="740"/>
                  </a:cubicBezTo>
                  <a:cubicBezTo>
                    <a:pt x="466" y="742"/>
                    <a:pt x="470" y="743"/>
                    <a:pt x="472" y="744"/>
                  </a:cubicBezTo>
                  <a:cubicBezTo>
                    <a:pt x="475" y="744"/>
                    <a:pt x="480" y="744"/>
                    <a:pt x="483" y="744"/>
                  </a:cubicBezTo>
                  <a:cubicBezTo>
                    <a:pt x="485" y="743"/>
                    <a:pt x="490" y="743"/>
                    <a:pt x="493" y="742"/>
                  </a:cubicBezTo>
                  <a:cubicBezTo>
                    <a:pt x="494" y="741"/>
                    <a:pt x="496" y="739"/>
                    <a:pt x="497" y="737"/>
                  </a:cubicBezTo>
                  <a:cubicBezTo>
                    <a:pt x="498" y="734"/>
                    <a:pt x="497" y="727"/>
                    <a:pt x="498" y="724"/>
                  </a:cubicBezTo>
                  <a:cubicBezTo>
                    <a:pt x="499" y="721"/>
                    <a:pt x="503" y="716"/>
                    <a:pt x="505" y="714"/>
                  </a:cubicBezTo>
                  <a:cubicBezTo>
                    <a:pt x="506" y="712"/>
                    <a:pt x="511" y="709"/>
                    <a:pt x="513" y="709"/>
                  </a:cubicBezTo>
                  <a:cubicBezTo>
                    <a:pt x="515" y="708"/>
                    <a:pt x="518" y="709"/>
                    <a:pt x="519" y="710"/>
                  </a:cubicBezTo>
                  <a:cubicBezTo>
                    <a:pt x="521" y="711"/>
                    <a:pt x="523" y="713"/>
                    <a:pt x="525" y="713"/>
                  </a:cubicBezTo>
                  <a:cubicBezTo>
                    <a:pt x="527" y="714"/>
                    <a:pt x="533" y="714"/>
                    <a:pt x="536" y="714"/>
                  </a:cubicBezTo>
                  <a:cubicBezTo>
                    <a:pt x="538" y="715"/>
                    <a:pt x="543" y="719"/>
                    <a:pt x="545" y="720"/>
                  </a:cubicBezTo>
                  <a:cubicBezTo>
                    <a:pt x="547" y="720"/>
                    <a:pt x="550" y="721"/>
                    <a:pt x="552" y="720"/>
                  </a:cubicBezTo>
                  <a:cubicBezTo>
                    <a:pt x="554" y="720"/>
                    <a:pt x="558" y="719"/>
                    <a:pt x="559" y="718"/>
                  </a:cubicBezTo>
                  <a:cubicBezTo>
                    <a:pt x="561" y="716"/>
                    <a:pt x="563" y="712"/>
                    <a:pt x="563" y="710"/>
                  </a:cubicBezTo>
                  <a:cubicBezTo>
                    <a:pt x="563" y="710"/>
                    <a:pt x="562" y="708"/>
                    <a:pt x="561" y="707"/>
                  </a:cubicBezTo>
                  <a:cubicBezTo>
                    <a:pt x="561" y="706"/>
                    <a:pt x="558" y="706"/>
                    <a:pt x="557" y="707"/>
                  </a:cubicBezTo>
                  <a:cubicBezTo>
                    <a:pt x="557" y="708"/>
                    <a:pt x="558" y="710"/>
                    <a:pt x="558" y="711"/>
                  </a:cubicBezTo>
                  <a:cubicBezTo>
                    <a:pt x="557" y="712"/>
                    <a:pt x="553" y="712"/>
                    <a:pt x="552" y="711"/>
                  </a:cubicBezTo>
                  <a:cubicBezTo>
                    <a:pt x="550" y="710"/>
                    <a:pt x="549" y="707"/>
                    <a:pt x="549" y="705"/>
                  </a:cubicBezTo>
                  <a:cubicBezTo>
                    <a:pt x="548" y="704"/>
                    <a:pt x="547" y="700"/>
                    <a:pt x="547" y="697"/>
                  </a:cubicBezTo>
                  <a:cubicBezTo>
                    <a:pt x="547" y="695"/>
                    <a:pt x="548" y="691"/>
                    <a:pt x="550" y="689"/>
                  </a:cubicBezTo>
                  <a:cubicBezTo>
                    <a:pt x="551" y="689"/>
                    <a:pt x="554" y="690"/>
                    <a:pt x="556" y="689"/>
                  </a:cubicBezTo>
                  <a:cubicBezTo>
                    <a:pt x="557" y="689"/>
                    <a:pt x="559" y="686"/>
                    <a:pt x="561" y="686"/>
                  </a:cubicBezTo>
                  <a:cubicBezTo>
                    <a:pt x="562" y="686"/>
                    <a:pt x="564" y="688"/>
                    <a:pt x="565" y="688"/>
                  </a:cubicBezTo>
                  <a:cubicBezTo>
                    <a:pt x="566" y="689"/>
                    <a:pt x="567" y="692"/>
                    <a:pt x="568" y="693"/>
                  </a:cubicBezTo>
                  <a:cubicBezTo>
                    <a:pt x="569" y="693"/>
                    <a:pt x="572" y="692"/>
                    <a:pt x="573" y="692"/>
                  </a:cubicBezTo>
                  <a:cubicBezTo>
                    <a:pt x="574" y="691"/>
                    <a:pt x="575" y="688"/>
                    <a:pt x="574" y="687"/>
                  </a:cubicBezTo>
                  <a:cubicBezTo>
                    <a:pt x="574" y="685"/>
                    <a:pt x="572" y="682"/>
                    <a:pt x="572" y="681"/>
                  </a:cubicBezTo>
                  <a:cubicBezTo>
                    <a:pt x="570" y="678"/>
                    <a:pt x="567" y="674"/>
                    <a:pt x="565" y="672"/>
                  </a:cubicBezTo>
                  <a:cubicBezTo>
                    <a:pt x="564" y="671"/>
                    <a:pt x="562" y="669"/>
                    <a:pt x="561" y="668"/>
                  </a:cubicBezTo>
                  <a:cubicBezTo>
                    <a:pt x="560" y="668"/>
                    <a:pt x="557" y="667"/>
                    <a:pt x="557" y="666"/>
                  </a:cubicBezTo>
                  <a:cubicBezTo>
                    <a:pt x="556" y="665"/>
                    <a:pt x="557" y="663"/>
                    <a:pt x="557" y="662"/>
                  </a:cubicBezTo>
                  <a:cubicBezTo>
                    <a:pt x="557" y="661"/>
                    <a:pt x="560" y="659"/>
                    <a:pt x="560" y="657"/>
                  </a:cubicBezTo>
                  <a:cubicBezTo>
                    <a:pt x="561" y="656"/>
                    <a:pt x="562" y="651"/>
                    <a:pt x="562" y="650"/>
                  </a:cubicBezTo>
                  <a:cubicBezTo>
                    <a:pt x="561" y="648"/>
                    <a:pt x="559" y="646"/>
                    <a:pt x="558" y="646"/>
                  </a:cubicBezTo>
                  <a:cubicBezTo>
                    <a:pt x="557" y="646"/>
                    <a:pt x="555" y="645"/>
                    <a:pt x="554" y="646"/>
                  </a:cubicBezTo>
                  <a:cubicBezTo>
                    <a:pt x="554" y="646"/>
                    <a:pt x="552" y="647"/>
                    <a:pt x="552" y="647"/>
                  </a:cubicBezTo>
                  <a:cubicBezTo>
                    <a:pt x="551" y="649"/>
                    <a:pt x="552" y="652"/>
                    <a:pt x="551" y="653"/>
                  </a:cubicBezTo>
                  <a:cubicBezTo>
                    <a:pt x="551" y="655"/>
                    <a:pt x="549" y="657"/>
                    <a:pt x="548" y="658"/>
                  </a:cubicBezTo>
                  <a:cubicBezTo>
                    <a:pt x="546" y="658"/>
                    <a:pt x="544" y="658"/>
                    <a:pt x="543" y="657"/>
                  </a:cubicBezTo>
                  <a:cubicBezTo>
                    <a:pt x="542" y="657"/>
                    <a:pt x="539" y="655"/>
                    <a:pt x="539" y="653"/>
                  </a:cubicBezTo>
                  <a:cubicBezTo>
                    <a:pt x="539" y="652"/>
                    <a:pt x="539" y="650"/>
                    <a:pt x="540" y="649"/>
                  </a:cubicBezTo>
                  <a:cubicBezTo>
                    <a:pt x="541" y="648"/>
                    <a:pt x="543" y="647"/>
                    <a:pt x="544" y="646"/>
                  </a:cubicBezTo>
                  <a:cubicBezTo>
                    <a:pt x="544" y="646"/>
                    <a:pt x="545" y="643"/>
                    <a:pt x="544" y="642"/>
                  </a:cubicBezTo>
                  <a:cubicBezTo>
                    <a:pt x="544" y="641"/>
                    <a:pt x="543" y="640"/>
                    <a:pt x="542" y="639"/>
                  </a:cubicBezTo>
                  <a:cubicBezTo>
                    <a:pt x="542" y="638"/>
                    <a:pt x="544" y="634"/>
                    <a:pt x="545" y="633"/>
                  </a:cubicBezTo>
                  <a:cubicBezTo>
                    <a:pt x="546" y="631"/>
                    <a:pt x="548" y="628"/>
                    <a:pt x="550" y="627"/>
                  </a:cubicBezTo>
                  <a:cubicBezTo>
                    <a:pt x="551" y="626"/>
                    <a:pt x="554" y="625"/>
                    <a:pt x="555" y="624"/>
                  </a:cubicBezTo>
                  <a:cubicBezTo>
                    <a:pt x="556" y="623"/>
                    <a:pt x="558" y="620"/>
                    <a:pt x="557" y="618"/>
                  </a:cubicBezTo>
                  <a:cubicBezTo>
                    <a:pt x="557" y="617"/>
                    <a:pt x="554" y="615"/>
                    <a:pt x="553" y="614"/>
                  </a:cubicBezTo>
                  <a:cubicBezTo>
                    <a:pt x="551" y="612"/>
                    <a:pt x="545" y="610"/>
                    <a:pt x="544" y="607"/>
                  </a:cubicBezTo>
                  <a:cubicBezTo>
                    <a:pt x="543" y="606"/>
                    <a:pt x="542" y="603"/>
                    <a:pt x="543" y="602"/>
                  </a:cubicBezTo>
                  <a:cubicBezTo>
                    <a:pt x="545" y="600"/>
                    <a:pt x="550" y="601"/>
                    <a:pt x="552" y="601"/>
                  </a:cubicBezTo>
                  <a:cubicBezTo>
                    <a:pt x="554" y="601"/>
                    <a:pt x="559" y="603"/>
                    <a:pt x="561" y="603"/>
                  </a:cubicBezTo>
                  <a:cubicBezTo>
                    <a:pt x="564" y="603"/>
                    <a:pt x="569" y="601"/>
                    <a:pt x="571" y="600"/>
                  </a:cubicBezTo>
                  <a:cubicBezTo>
                    <a:pt x="574" y="599"/>
                    <a:pt x="579" y="597"/>
                    <a:pt x="582" y="595"/>
                  </a:cubicBezTo>
                  <a:cubicBezTo>
                    <a:pt x="585" y="593"/>
                    <a:pt x="592" y="587"/>
                    <a:pt x="595" y="585"/>
                  </a:cubicBezTo>
                  <a:cubicBezTo>
                    <a:pt x="600" y="582"/>
                    <a:pt x="608" y="579"/>
                    <a:pt x="613" y="577"/>
                  </a:cubicBezTo>
                  <a:cubicBezTo>
                    <a:pt x="616" y="575"/>
                    <a:pt x="623" y="573"/>
                    <a:pt x="626" y="572"/>
                  </a:cubicBezTo>
                  <a:cubicBezTo>
                    <a:pt x="629" y="570"/>
                    <a:pt x="633" y="567"/>
                    <a:pt x="635" y="566"/>
                  </a:cubicBezTo>
                  <a:cubicBezTo>
                    <a:pt x="637" y="566"/>
                    <a:pt x="641" y="566"/>
                    <a:pt x="642" y="568"/>
                  </a:cubicBezTo>
                  <a:cubicBezTo>
                    <a:pt x="643" y="569"/>
                    <a:pt x="641" y="572"/>
                    <a:pt x="640" y="573"/>
                  </a:cubicBezTo>
                  <a:cubicBezTo>
                    <a:pt x="639" y="574"/>
                    <a:pt x="637" y="576"/>
                    <a:pt x="635" y="576"/>
                  </a:cubicBezTo>
                  <a:cubicBezTo>
                    <a:pt x="633" y="578"/>
                    <a:pt x="627" y="580"/>
                    <a:pt x="625" y="581"/>
                  </a:cubicBezTo>
                  <a:cubicBezTo>
                    <a:pt x="623" y="582"/>
                    <a:pt x="620" y="583"/>
                    <a:pt x="619" y="585"/>
                  </a:cubicBezTo>
                  <a:cubicBezTo>
                    <a:pt x="618" y="586"/>
                    <a:pt x="619" y="589"/>
                    <a:pt x="619" y="590"/>
                  </a:cubicBezTo>
                  <a:cubicBezTo>
                    <a:pt x="618" y="591"/>
                    <a:pt x="617" y="594"/>
                    <a:pt x="617" y="595"/>
                  </a:cubicBezTo>
                  <a:cubicBezTo>
                    <a:pt x="617" y="596"/>
                    <a:pt x="616" y="598"/>
                    <a:pt x="616" y="599"/>
                  </a:cubicBezTo>
                  <a:cubicBezTo>
                    <a:pt x="617" y="600"/>
                    <a:pt x="620" y="600"/>
                    <a:pt x="621" y="600"/>
                  </a:cubicBezTo>
                  <a:cubicBezTo>
                    <a:pt x="623" y="600"/>
                    <a:pt x="627" y="600"/>
                    <a:pt x="628" y="599"/>
                  </a:cubicBezTo>
                  <a:cubicBezTo>
                    <a:pt x="630" y="597"/>
                    <a:pt x="630" y="592"/>
                    <a:pt x="631" y="590"/>
                  </a:cubicBezTo>
                  <a:cubicBezTo>
                    <a:pt x="632" y="588"/>
                    <a:pt x="635" y="585"/>
                    <a:pt x="636" y="583"/>
                  </a:cubicBezTo>
                  <a:cubicBezTo>
                    <a:pt x="638" y="581"/>
                    <a:pt x="643" y="578"/>
                    <a:pt x="644" y="577"/>
                  </a:cubicBezTo>
                  <a:cubicBezTo>
                    <a:pt x="645" y="576"/>
                    <a:pt x="646" y="574"/>
                    <a:pt x="647" y="574"/>
                  </a:cubicBezTo>
                  <a:cubicBezTo>
                    <a:pt x="649" y="574"/>
                    <a:pt x="651" y="578"/>
                    <a:pt x="651" y="580"/>
                  </a:cubicBezTo>
                  <a:cubicBezTo>
                    <a:pt x="652" y="582"/>
                    <a:pt x="652" y="585"/>
                    <a:pt x="652" y="587"/>
                  </a:cubicBezTo>
                  <a:cubicBezTo>
                    <a:pt x="652" y="588"/>
                    <a:pt x="650" y="591"/>
                    <a:pt x="650" y="593"/>
                  </a:cubicBezTo>
                  <a:cubicBezTo>
                    <a:pt x="649" y="593"/>
                    <a:pt x="649" y="595"/>
                    <a:pt x="649" y="595"/>
                  </a:cubicBezTo>
                  <a:cubicBezTo>
                    <a:pt x="647" y="595"/>
                    <a:pt x="646" y="592"/>
                    <a:pt x="645" y="591"/>
                  </a:cubicBezTo>
                  <a:cubicBezTo>
                    <a:pt x="645" y="590"/>
                    <a:pt x="646" y="587"/>
                    <a:pt x="646" y="587"/>
                  </a:cubicBezTo>
                  <a:cubicBezTo>
                    <a:pt x="645" y="586"/>
                    <a:pt x="643" y="586"/>
                    <a:pt x="642" y="586"/>
                  </a:cubicBezTo>
                  <a:cubicBezTo>
                    <a:pt x="641" y="587"/>
                    <a:pt x="640" y="589"/>
                    <a:pt x="640" y="590"/>
                  </a:cubicBezTo>
                  <a:cubicBezTo>
                    <a:pt x="640" y="591"/>
                    <a:pt x="640" y="593"/>
                    <a:pt x="641" y="593"/>
                  </a:cubicBezTo>
                  <a:cubicBezTo>
                    <a:pt x="641" y="594"/>
                    <a:pt x="643" y="594"/>
                    <a:pt x="643" y="595"/>
                  </a:cubicBezTo>
                  <a:cubicBezTo>
                    <a:pt x="644" y="596"/>
                    <a:pt x="644" y="599"/>
                    <a:pt x="643" y="600"/>
                  </a:cubicBezTo>
                  <a:cubicBezTo>
                    <a:pt x="643" y="601"/>
                    <a:pt x="640" y="602"/>
                    <a:pt x="639" y="603"/>
                  </a:cubicBezTo>
                  <a:cubicBezTo>
                    <a:pt x="638" y="604"/>
                    <a:pt x="636" y="607"/>
                    <a:pt x="636" y="608"/>
                  </a:cubicBezTo>
                  <a:cubicBezTo>
                    <a:pt x="637" y="610"/>
                    <a:pt x="639" y="611"/>
                    <a:pt x="640" y="612"/>
                  </a:cubicBezTo>
                  <a:cubicBezTo>
                    <a:pt x="641" y="612"/>
                    <a:pt x="643" y="612"/>
                    <a:pt x="643" y="612"/>
                  </a:cubicBezTo>
                  <a:cubicBezTo>
                    <a:pt x="644" y="613"/>
                    <a:pt x="643" y="615"/>
                    <a:pt x="643" y="616"/>
                  </a:cubicBezTo>
                  <a:cubicBezTo>
                    <a:pt x="643" y="617"/>
                    <a:pt x="644" y="618"/>
                    <a:pt x="645" y="619"/>
                  </a:cubicBezTo>
                  <a:cubicBezTo>
                    <a:pt x="646" y="619"/>
                    <a:pt x="650" y="619"/>
                    <a:pt x="651" y="618"/>
                  </a:cubicBezTo>
                  <a:cubicBezTo>
                    <a:pt x="652" y="617"/>
                    <a:pt x="652" y="613"/>
                    <a:pt x="653" y="611"/>
                  </a:cubicBezTo>
                  <a:cubicBezTo>
                    <a:pt x="653" y="610"/>
                    <a:pt x="656" y="609"/>
                    <a:pt x="656" y="608"/>
                  </a:cubicBezTo>
                  <a:cubicBezTo>
                    <a:pt x="658" y="605"/>
                    <a:pt x="659" y="599"/>
                    <a:pt x="659" y="596"/>
                  </a:cubicBezTo>
                  <a:cubicBezTo>
                    <a:pt x="660" y="593"/>
                    <a:pt x="660" y="585"/>
                    <a:pt x="659" y="581"/>
                  </a:cubicBezTo>
                  <a:cubicBezTo>
                    <a:pt x="658" y="579"/>
                    <a:pt x="655" y="576"/>
                    <a:pt x="654" y="574"/>
                  </a:cubicBezTo>
                  <a:cubicBezTo>
                    <a:pt x="654" y="572"/>
                    <a:pt x="653" y="567"/>
                    <a:pt x="653" y="565"/>
                  </a:cubicBezTo>
                  <a:cubicBezTo>
                    <a:pt x="654" y="563"/>
                    <a:pt x="655" y="558"/>
                    <a:pt x="657" y="557"/>
                  </a:cubicBezTo>
                  <a:cubicBezTo>
                    <a:pt x="658" y="556"/>
                    <a:pt x="663" y="555"/>
                    <a:pt x="665" y="554"/>
                  </a:cubicBezTo>
                  <a:cubicBezTo>
                    <a:pt x="668" y="552"/>
                    <a:pt x="673" y="548"/>
                    <a:pt x="676" y="547"/>
                  </a:cubicBezTo>
                  <a:cubicBezTo>
                    <a:pt x="679" y="546"/>
                    <a:pt x="685" y="544"/>
                    <a:pt x="688" y="543"/>
                  </a:cubicBezTo>
                  <a:cubicBezTo>
                    <a:pt x="690" y="542"/>
                    <a:pt x="695" y="541"/>
                    <a:pt x="698" y="541"/>
                  </a:cubicBezTo>
                  <a:cubicBezTo>
                    <a:pt x="701" y="541"/>
                    <a:pt x="707" y="541"/>
                    <a:pt x="708" y="542"/>
                  </a:cubicBezTo>
                  <a:cubicBezTo>
                    <a:pt x="710" y="544"/>
                    <a:pt x="711" y="548"/>
                    <a:pt x="710" y="550"/>
                  </a:cubicBezTo>
                  <a:cubicBezTo>
                    <a:pt x="710" y="551"/>
                    <a:pt x="708" y="553"/>
                    <a:pt x="707" y="554"/>
                  </a:cubicBezTo>
                  <a:cubicBezTo>
                    <a:pt x="705" y="555"/>
                    <a:pt x="702" y="555"/>
                    <a:pt x="700" y="556"/>
                  </a:cubicBezTo>
                  <a:cubicBezTo>
                    <a:pt x="699" y="557"/>
                    <a:pt x="696" y="558"/>
                    <a:pt x="695" y="559"/>
                  </a:cubicBezTo>
                  <a:cubicBezTo>
                    <a:pt x="695" y="560"/>
                    <a:pt x="695" y="563"/>
                    <a:pt x="696" y="564"/>
                  </a:cubicBezTo>
                  <a:cubicBezTo>
                    <a:pt x="696" y="565"/>
                    <a:pt x="698" y="566"/>
                    <a:pt x="699" y="567"/>
                  </a:cubicBezTo>
                  <a:cubicBezTo>
                    <a:pt x="701" y="567"/>
                    <a:pt x="704" y="567"/>
                    <a:pt x="706" y="567"/>
                  </a:cubicBezTo>
                  <a:cubicBezTo>
                    <a:pt x="707" y="566"/>
                    <a:pt x="709" y="562"/>
                    <a:pt x="710" y="561"/>
                  </a:cubicBezTo>
                  <a:cubicBezTo>
                    <a:pt x="712" y="560"/>
                    <a:pt x="716" y="562"/>
                    <a:pt x="718" y="561"/>
                  </a:cubicBezTo>
                  <a:cubicBezTo>
                    <a:pt x="720" y="561"/>
                    <a:pt x="724" y="557"/>
                    <a:pt x="726" y="557"/>
                  </a:cubicBezTo>
                  <a:cubicBezTo>
                    <a:pt x="726" y="557"/>
                    <a:pt x="728" y="557"/>
                    <a:pt x="728" y="557"/>
                  </a:cubicBezTo>
                  <a:cubicBezTo>
                    <a:pt x="729" y="558"/>
                    <a:pt x="728" y="560"/>
                    <a:pt x="729" y="561"/>
                  </a:cubicBezTo>
                  <a:cubicBezTo>
                    <a:pt x="730" y="562"/>
                    <a:pt x="732" y="561"/>
                    <a:pt x="733" y="560"/>
                  </a:cubicBezTo>
                  <a:cubicBezTo>
                    <a:pt x="735" y="559"/>
                    <a:pt x="738" y="554"/>
                    <a:pt x="741" y="553"/>
                  </a:cubicBezTo>
                  <a:cubicBezTo>
                    <a:pt x="742" y="552"/>
                    <a:pt x="744" y="552"/>
                    <a:pt x="745" y="553"/>
                  </a:cubicBezTo>
                  <a:cubicBezTo>
                    <a:pt x="746" y="553"/>
                    <a:pt x="748" y="554"/>
                    <a:pt x="748" y="554"/>
                  </a:cubicBezTo>
                  <a:cubicBezTo>
                    <a:pt x="750" y="554"/>
                    <a:pt x="751" y="552"/>
                    <a:pt x="753" y="552"/>
                  </a:cubicBezTo>
                  <a:cubicBezTo>
                    <a:pt x="754" y="552"/>
                    <a:pt x="758" y="552"/>
                    <a:pt x="759" y="553"/>
                  </a:cubicBezTo>
                  <a:cubicBezTo>
                    <a:pt x="760" y="554"/>
                    <a:pt x="760" y="556"/>
                    <a:pt x="761" y="557"/>
                  </a:cubicBezTo>
                  <a:cubicBezTo>
                    <a:pt x="762" y="558"/>
                    <a:pt x="766" y="556"/>
                    <a:pt x="768" y="557"/>
                  </a:cubicBezTo>
                  <a:cubicBezTo>
                    <a:pt x="768" y="557"/>
                    <a:pt x="769" y="558"/>
                    <a:pt x="769" y="559"/>
                  </a:cubicBezTo>
                  <a:cubicBezTo>
                    <a:pt x="769" y="560"/>
                    <a:pt x="766" y="560"/>
                    <a:pt x="766" y="561"/>
                  </a:cubicBezTo>
                  <a:cubicBezTo>
                    <a:pt x="765" y="562"/>
                    <a:pt x="765" y="565"/>
                    <a:pt x="766" y="566"/>
                  </a:cubicBezTo>
                  <a:cubicBezTo>
                    <a:pt x="767" y="567"/>
                    <a:pt x="771" y="564"/>
                    <a:pt x="773" y="563"/>
                  </a:cubicBezTo>
                  <a:cubicBezTo>
                    <a:pt x="776" y="562"/>
                    <a:pt x="782" y="558"/>
                    <a:pt x="784" y="555"/>
                  </a:cubicBezTo>
                  <a:cubicBezTo>
                    <a:pt x="786" y="553"/>
                    <a:pt x="788" y="546"/>
                    <a:pt x="790" y="543"/>
                  </a:cubicBezTo>
                  <a:cubicBezTo>
                    <a:pt x="791" y="542"/>
                    <a:pt x="794" y="541"/>
                    <a:pt x="795" y="540"/>
                  </a:cubicBezTo>
                  <a:cubicBezTo>
                    <a:pt x="796" y="539"/>
                    <a:pt x="799" y="535"/>
                    <a:pt x="800" y="533"/>
                  </a:cubicBezTo>
                  <a:cubicBezTo>
                    <a:pt x="802" y="530"/>
                    <a:pt x="805" y="520"/>
                    <a:pt x="804" y="519"/>
                  </a:cubicBezTo>
                  <a:cubicBezTo>
                    <a:pt x="804" y="519"/>
                    <a:pt x="810" y="507"/>
                    <a:pt x="813" y="503"/>
                  </a:cubicBezTo>
                  <a:cubicBezTo>
                    <a:pt x="815" y="499"/>
                    <a:pt x="821" y="494"/>
                    <a:pt x="824" y="491"/>
                  </a:cubicBezTo>
                  <a:cubicBezTo>
                    <a:pt x="825" y="490"/>
                    <a:pt x="828" y="489"/>
                    <a:pt x="829" y="488"/>
                  </a:cubicBezTo>
                  <a:cubicBezTo>
                    <a:pt x="831" y="487"/>
                    <a:pt x="832" y="482"/>
                    <a:pt x="833" y="481"/>
                  </a:cubicBezTo>
                  <a:cubicBezTo>
                    <a:pt x="834" y="479"/>
                    <a:pt x="839" y="476"/>
                    <a:pt x="841" y="475"/>
                  </a:cubicBezTo>
                  <a:cubicBezTo>
                    <a:pt x="844" y="474"/>
                    <a:pt x="850" y="472"/>
                    <a:pt x="854" y="471"/>
                  </a:cubicBezTo>
                  <a:cubicBezTo>
                    <a:pt x="856" y="471"/>
                    <a:pt x="860" y="471"/>
                    <a:pt x="862" y="470"/>
                  </a:cubicBezTo>
                  <a:cubicBezTo>
                    <a:pt x="864" y="470"/>
                    <a:pt x="868" y="467"/>
                    <a:pt x="870" y="467"/>
                  </a:cubicBezTo>
                  <a:cubicBezTo>
                    <a:pt x="873" y="466"/>
                    <a:pt x="878" y="467"/>
                    <a:pt x="881" y="467"/>
                  </a:cubicBezTo>
                  <a:cubicBezTo>
                    <a:pt x="885" y="467"/>
                    <a:pt x="894" y="467"/>
                    <a:pt x="898" y="469"/>
                  </a:cubicBezTo>
                  <a:cubicBezTo>
                    <a:pt x="900" y="470"/>
                    <a:pt x="901" y="474"/>
                    <a:pt x="902" y="476"/>
                  </a:cubicBezTo>
                  <a:cubicBezTo>
                    <a:pt x="903" y="478"/>
                    <a:pt x="904" y="482"/>
                    <a:pt x="905" y="484"/>
                  </a:cubicBezTo>
                  <a:cubicBezTo>
                    <a:pt x="906" y="487"/>
                    <a:pt x="910" y="492"/>
                    <a:pt x="912" y="494"/>
                  </a:cubicBezTo>
                  <a:cubicBezTo>
                    <a:pt x="914" y="495"/>
                    <a:pt x="918" y="495"/>
                    <a:pt x="921" y="495"/>
                  </a:cubicBezTo>
                  <a:cubicBezTo>
                    <a:pt x="923" y="495"/>
                    <a:pt x="927" y="495"/>
                    <a:pt x="929" y="494"/>
                  </a:cubicBezTo>
                  <a:cubicBezTo>
                    <a:pt x="931" y="493"/>
                    <a:pt x="934" y="490"/>
                    <a:pt x="935" y="489"/>
                  </a:cubicBezTo>
                  <a:cubicBezTo>
                    <a:pt x="937" y="488"/>
                    <a:pt x="940" y="488"/>
                    <a:pt x="941" y="488"/>
                  </a:cubicBezTo>
                  <a:cubicBezTo>
                    <a:pt x="943" y="488"/>
                    <a:pt x="946" y="491"/>
                    <a:pt x="947" y="491"/>
                  </a:cubicBezTo>
                  <a:cubicBezTo>
                    <a:pt x="948" y="491"/>
                    <a:pt x="951" y="490"/>
                    <a:pt x="951" y="489"/>
                  </a:cubicBezTo>
                  <a:cubicBezTo>
                    <a:pt x="952" y="488"/>
                    <a:pt x="949" y="486"/>
                    <a:pt x="949" y="484"/>
                  </a:cubicBezTo>
                  <a:cubicBezTo>
                    <a:pt x="949" y="483"/>
                    <a:pt x="950" y="481"/>
                    <a:pt x="951" y="480"/>
                  </a:cubicBezTo>
                  <a:cubicBezTo>
                    <a:pt x="952" y="480"/>
                    <a:pt x="954" y="481"/>
                    <a:pt x="956" y="481"/>
                  </a:cubicBezTo>
                  <a:cubicBezTo>
                    <a:pt x="957" y="481"/>
                    <a:pt x="960" y="483"/>
                    <a:pt x="961" y="482"/>
                  </a:cubicBezTo>
                  <a:cubicBezTo>
                    <a:pt x="961" y="481"/>
                    <a:pt x="961" y="480"/>
                    <a:pt x="961" y="479"/>
                  </a:cubicBezTo>
                  <a:cubicBezTo>
                    <a:pt x="961" y="478"/>
                    <a:pt x="959" y="476"/>
                    <a:pt x="958" y="474"/>
                  </a:cubicBezTo>
                  <a:cubicBezTo>
                    <a:pt x="958" y="471"/>
                    <a:pt x="957" y="465"/>
                    <a:pt x="958" y="462"/>
                  </a:cubicBezTo>
                  <a:cubicBezTo>
                    <a:pt x="958" y="460"/>
                    <a:pt x="958" y="455"/>
                    <a:pt x="959" y="453"/>
                  </a:cubicBezTo>
                  <a:cubicBezTo>
                    <a:pt x="960" y="451"/>
                    <a:pt x="964" y="447"/>
                    <a:pt x="966" y="445"/>
                  </a:cubicBezTo>
                  <a:cubicBezTo>
                    <a:pt x="967" y="443"/>
                    <a:pt x="969" y="439"/>
                    <a:pt x="969" y="437"/>
                  </a:cubicBezTo>
                  <a:cubicBezTo>
                    <a:pt x="970" y="435"/>
                    <a:pt x="970" y="429"/>
                    <a:pt x="971" y="427"/>
                  </a:cubicBezTo>
                  <a:cubicBezTo>
                    <a:pt x="972" y="425"/>
                    <a:pt x="974" y="422"/>
                    <a:pt x="976" y="421"/>
                  </a:cubicBezTo>
                  <a:cubicBezTo>
                    <a:pt x="979" y="420"/>
                    <a:pt x="986" y="422"/>
                    <a:pt x="989" y="421"/>
                  </a:cubicBezTo>
                  <a:cubicBezTo>
                    <a:pt x="991" y="420"/>
                    <a:pt x="993" y="415"/>
                    <a:pt x="995" y="413"/>
                  </a:cubicBezTo>
                  <a:cubicBezTo>
                    <a:pt x="998" y="409"/>
                    <a:pt x="1005" y="401"/>
                    <a:pt x="1008" y="397"/>
                  </a:cubicBezTo>
                  <a:cubicBezTo>
                    <a:pt x="1009" y="394"/>
                    <a:pt x="1012" y="388"/>
                    <a:pt x="1013" y="384"/>
                  </a:cubicBezTo>
                  <a:cubicBezTo>
                    <a:pt x="1013" y="381"/>
                    <a:pt x="1011" y="376"/>
                    <a:pt x="1012" y="373"/>
                  </a:cubicBezTo>
                  <a:cubicBezTo>
                    <a:pt x="1013" y="371"/>
                    <a:pt x="1015" y="367"/>
                    <a:pt x="1017" y="367"/>
                  </a:cubicBezTo>
                  <a:cubicBezTo>
                    <a:pt x="1018" y="366"/>
                    <a:pt x="1020" y="367"/>
                    <a:pt x="1020" y="368"/>
                  </a:cubicBezTo>
                  <a:cubicBezTo>
                    <a:pt x="1021" y="368"/>
                    <a:pt x="1023" y="369"/>
                    <a:pt x="1023" y="370"/>
                  </a:cubicBezTo>
                  <a:cubicBezTo>
                    <a:pt x="1025" y="370"/>
                    <a:pt x="1027" y="368"/>
                    <a:pt x="1028" y="368"/>
                  </a:cubicBezTo>
                  <a:cubicBezTo>
                    <a:pt x="1030" y="368"/>
                    <a:pt x="1032" y="368"/>
                    <a:pt x="1033" y="369"/>
                  </a:cubicBezTo>
                  <a:cubicBezTo>
                    <a:pt x="1035" y="369"/>
                    <a:pt x="1035" y="373"/>
                    <a:pt x="1036" y="374"/>
                  </a:cubicBezTo>
                  <a:cubicBezTo>
                    <a:pt x="1038" y="375"/>
                    <a:pt x="1041" y="375"/>
                    <a:pt x="1042" y="375"/>
                  </a:cubicBezTo>
                  <a:cubicBezTo>
                    <a:pt x="1044" y="374"/>
                    <a:pt x="1048" y="368"/>
                    <a:pt x="1050" y="367"/>
                  </a:cubicBezTo>
                  <a:cubicBezTo>
                    <a:pt x="1052" y="366"/>
                    <a:pt x="1057" y="367"/>
                    <a:pt x="1059" y="366"/>
                  </a:cubicBezTo>
                  <a:cubicBezTo>
                    <a:pt x="1061" y="365"/>
                    <a:pt x="1062" y="360"/>
                    <a:pt x="1064" y="359"/>
                  </a:cubicBezTo>
                  <a:cubicBezTo>
                    <a:pt x="1065" y="358"/>
                    <a:pt x="1068" y="359"/>
                    <a:pt x="1069" y="360"/>
                  </a:cubicBezTo>
                  <a:cubicBezTo>
                    <a:pt x="1070" y="361"/>
                    <a:pt x="1070" y="366"/>
                    <a:pt x="1072" y="367"/>
                  </a:cubicBezTo>
                  <a:cubicBezTo>
                    <a:pt x="1073" y="367"/>
                    <a:pt x="1075" y="368"/>
                    <a:pt x="1076" y="368"/>
                  </a:cubicBezTo>
                  <a:cubicBezTo>
                    <a:pt x="1078" y="367"/>
                    <a:pt x="1080" y="365"/>
                    <a:pt x="1080" y="363"/>
                  </a:cubicBezTo>
                  <a:cubicBezTo>
                    <a:pt x="1081" y="362"/>
                    <a:pt x="1081" y="358"/>
                    <a:pt x="1082" y="357"/>
                  </a:cubicBezTo>
                  <a:cubicBezTo>
                    <a:pt x="1083" y="355"/>
                    <a:pt x="1085" y="354"/>
                    <a:pt x="1086" y="353"/>
                  </a:cubicBezTo>
                  <a:cubicBezTo>
                    <a:pt x="1088" y="353"/>
                    <a:pt x="1091" y="352"/>
                    <a:pt x="1092" y="351"/>
                  </a:cubicBezTo>
                  <a:cubicBezTo>
                    <a:pt x="1093" y="349"/>
                    <a:pt x="1096" y="345"/>
                    <a:pt x="1095" y="344"/>
                  </a:cubicBezTo>
                  <a:cubicBezTo>
                    <a:pt x="1094" y="342"/>
                    <a:pt x="1090" y="344"/>
                    <a:pt x="1088" y="344"/>
                  </a:cubicBezTo>
                  <a:cubicBezTo>
                    <a:pt x="1086" y="343"/>
                    <a:pt x="1081" y="341"/>
                    <a:pt x="1079" y="339"/>
                  </a:cubicBezTo>
                  <a:cubicBezTo>
                    <a:pt x="1078" y="337"/>
                    <a:pt x="1079" y="332"/>
                    <a:pt x="1077" y="330"/>
                  </a:cubicBezTo>
                  <a:cubicBezTo>
                    <a:pt x="1077" y="330"/>
                    <a:pt x="1073" y="330"/>
                    <a:pt x="1072" y="330"/>
                  </a:cubicBezTo>
                  <a:cubicBezTo>
                    <a:pt x="1071" y="330"/>
                    <a:pt x="1069" y="332"/>
                    <a:pt x="1068" y="332"/>
                  </a:cubicBezTo>
                  <a:cubicBezTo>
                    <a:pt x="1067" y="332"/>
                    <a:pt x="1064" y="330"/>
                    <a:pt x="1063" y="330"/>
                  </a:cubicBezTo>
                  <a:cubicBezTo>
                    <a:pt x="1062" y="329"/>
                    <a:pt x="1059" y="328"/>
                    <a:pt x="1058" y="328"/>
                  </a:cubicBezTo>
                  <a:cubicBezTo>
                    <a:pt x="1057" y="327"/>
                    <a:pt x="1054" y="328"/>
                    <a:pt x="1052" y="329"/>
                  </a:cubicBezTo>
                  <a:cubicBezTo>
                    <a:pt x="1051" y="330"/>
                    <a:pt x="1050" y="333"/>
                    <a:pt x="1049" y="333"/>
                  </a:cubicBezTo>
                  <a:cubicBezTo>
                    <a:pt x="1047" y="334"/>
                    <a:pt x="1043" y="334"/>
                    <a:pt x="1041" y="333"/>
                  </a:cubicBezTo>
                  <a:cubicBezTo>
                    <a:pt x="1040" y="333"/>
                    <a:pt x="1038" y="332"/>
                    <a:pt x="1038" y="331"/>
                  </a:cubicBezTo>
                  <a:cubicBezTo>
                    <a:pt x="1037" y="330"/>
                    <a:pt x="1039" y="327"/>
                    <a:pt x="1039" y="326"/>
                  </a:cubicBezTo>
                  <a:cubicBezTo>
                    <a:pt x="1039" y="325"/>
                    <a:pt x="1038" y="322"/>
                    <a:pt x="1037" y="321"/>
                  </a:cubicBezTo>
                  <a:cubicBezTo>
                    <a:pt x="1036" y="320"/>
                    <a:pt x="1033" y="320"/>
                    <a:pt x="1032" y="319"/>
                  </a:cubicBezTo>
                  <a:cubicBezTo>
                    <a:pt x="1029" y="318"/>
                    <a:pt x="1025" y="316"/>
                    <a:pt x="1023" y="315"/>
                  </a:cubicBezTo>
                  <a:cubicBezTo>
                    <a:pt x="1022" y="314"/>
                    <a:pt x="1020" y="310"/>
                    <a:pt x="1021" y="309"/>
                  </a:cubicBezTo>
                  <a:cubicBezTo>
                    <a:pt x="1021" y="307"/>
                    <a:pt x="1026" y="304"/>
                    <a:pt x="1028" y="303"/>
                  </a:cubicBezTo>
                  <a:cubicBezTo>
                    <a:pt x="1030" y="302"/>
                    <a:pt x="1034" y="302"/>
                    <a:pt x="1036" y="301"/>
                  </a:cubicBezTo>
                  <a:cubicBezTo>
                    <a:pt x="1037" y="300"/>
                    <a:pt x="1040" y="297"/>
                    <a:pt x="1041" y="296"/>
                  </a:cubicBezTo>
                  <a:cubicBezTo>
                    <a:pt x="1043" y="293"/>
                    <a:pt x="1045" y="286"/>
                    <a:pt x="1047" y="283"/>
                  </a:cubicBezTo>
                  <a:cubicBezTo>
                    <a:pt x="1049" y="281"/>
                    <a:pt x="1053" y="278"/>
                    <a:pt x="1056" y="277"/>
                  </a:cubicBezTo>
                  <a:cubicBezTo>
                    <a:pt x="1057" y="277"/>
                    <a:pt x="1061" y="277"/>
                    <a:pt x="1063" y="277"/>
                  </a:cubicBezTo>
                  <a:cubicBezTo>
                    <a:pt x="1064" y="276"/>
                    <a:pt x="1067" y="274"/>
                    <a:pt x="1068" y="273"/>
                  </a:cubicBezTo>
                  <a:cubicBezTo>
                    <a:pt x="1068" y="272"/>
                    <a:pt x="1068" y="270"/>
                    <a:pt x="1068" y="269"/>
                  </a:cubicBezTo>
                  <a:cubicBezTo>
                    <a:pt x="1067" y="268"/>
                    <a:pt x="1063" y="268"/>
                    <a:pt x="1062" y="267"/>
                  </a:cubicBezTo>
                  <a:cubicBezTo>
                    <a:pt x="1061" y="266"/>
                    <a:pt x="1059" y="264"/>
                    <a:pt x="1059" y="262"/>
                  </a:cubicBezTo>
                  <a:cubicBezTo>
                    <a:pt x="1060" y="261"/>
                    <a:pt x="1063" y="260"/>
                    <a:pt x="1064" y="259"/>
                  </a:cubicBezTo>
                  <a:cubicBezTo>
                    <a:pt x="1065" y="258"/>
                    <a:pt x="1067" y="258"/>
                    <a:pt x="1067" y="257"/>
                  </a:cubicBezTo>
                  <a:cubicBezTo>
                    <a:pt x="1068" y="256"/>
                    <a:pt x="1068" y="252"/>
                    <a:pt x="1069" y="251"/>
                  </a:cubicBezTo>
                  <a:cubicBezTo>
                    <a:pt x="1069" y="249"/>
                    <a:pt x="1069" y="244"/>
                    <a:pt x="1070" y="243"/>
                  </a:cubicBezTo>
                  <a:cubicBezTo>
                    <a:pt x="1071" y="241"/>
                    <a:pt x="1074" y="241"/>
                    <a:pt x="1076" y="240"/>
                  </a:cubicBezTo>
                  <a:cubicBezTo>
                    <a:pt x="1077" y="240"/>
                    <a:pt x="1079" y="239"/>
                    <a:pt x="1080" y="238"/>
                  </a:cubicBezTo>
                  <a:cubicBezTo>
                    <a:pt x="1081" y="236"/>
                    <a:pt x="1080" y="231"/>
                    <a:pt x="1080" y="229"/>
                  </a:cubicBezTo>
                  <a:cubicBezTo>
                    <a:pt x="1080" y="227"/>
                    <a:pt x="1080" y="223"/>
                    <a:pt x="1081" y="222"/>
                  </a:cubicBezTo>
                  <a:cubicBezTo>
                    <a:pt x="1082" y="220"/>
                    <a:pt x="1087" y="219"/>
                    <a:pt x="1089" y="217"/>
                  </a:cubicBezTo>
                  <a:cubicBezTo>
                    <a:pt x="1092" y="216"/>
                    <a:pt x="1096" y="215"/>
                    <a:pt x="1098" y="213"/>
                  </a:cubicBezTo>
                  <a:cubicBezTo>
                    <a:pt x="1099" y="212"/>
                    <a:pt x="1100" y="208"/>
                    <a:pt x="1102" y="206"/>
                  </a:cubicBezTo>
                  <a:cubicBezTo>
                    <a:pt x="1103" y="204"/>
                    <a:pt x="1108" y="200"/>
                    <a:pt x="1110" y="199"/>
                  </a:cubicBezTo>
                  <a:cubicBezTo>
                    <a:pt x="1112" y="199"/>
                    <a:pt x="1116" y="199"/>
                    <a:pt x="1117" y="198"/>
                  </a:cubicBezTo>
                  <a:cubicBezTo>
                    <a:pt x="1119" y="197"/>
                    <a:pt x="1120" y="191"/>
                    <a:pt x="1121" y="189"/>
                  </a:cubicBezTo>
                  <a:cubicBezTo>
                    <a:pt x="1122" y="188"/>
                    <a:pt x="1124" y="185"/>
                    <a:pt x="1125" y="183"/>
                  </a:cubicBezTo>
                  <a:cubicBezTo>
                    <a:pt x="1127" y="181"/>
                    <a:pt x="1130" y="177"/>
                    <a:pt x="1132" y="175"/>
                  </a:cubicBezTo>
                  <a:cubicBezTo>
                    <a:pt x="1133" y="174"/>
                    <a:pt x="1137" y="173"/>
                    <a:pt x="1138" y="174"/>
                  </a:cubicBezTo>
                  <a:cubicBezTo>
                    <a:pt x="1139" y="174"/>
                    <a:pt x="1139" y="176"/>
                    <a:pt x="1139" y="176"/>
                  </a:cubicBezTo>
                  <a:cubicBezTo>
                    <a:pt x="1139" y="177"/>
                    <a:pt x="1137" y="177"/>
                    <a:pt x="1136" y="178"/>
                  </a:cubicBezTo>
                  <a:cubicBezTo>
                    <a:pt x="1136" y="178"/>
                    <a:pt x="1135" y="181"/>
                    <a:pt x="1136" y="181"/>
                  </a:cubicBezTo>
                  <a:cubicBezTo>
                    <a:pt x="1137" y="182"/>
                    <a:pt x="1140" y="182"/>
                    <a:pt x="1141" y="181"/>
                  </a:cubicBezTo>
                  <a:cubicBezTo>
                    <a:pt x="1142" y="181"/>
                    <a:pt x="1142" y="179"/>
                    <a:pt x="1143" y="178"/>
                  </a:cubicBezTo>
                  <a:cubicBezTo>
                    <a:pt x="1145" y="177"/>
                    <a:pt x="1148" y="175"/>
                    <a:pt x="1149" y="174"/>
                  </a:cubicBezTo>
                  <a:cubicBezTo>
                    <a:pt x="1151" y="174"/>
                    <a:pt x="1156" y="174"/>
                    <a:pt x="1157" y="173"/>
                  </a:cubicBezTo>
                  <a:cubicBezTo>
                    <a:pt x="1159" y="172"/>
                    <a:pt x="1161" y="169"/>
                    <a:pt x="1162" y="168"/>
                  </a:cubicBezTo>
                  <a:cubicBezTo>
                    <a:pt x="1165" y="166"/>
                    <a:pt x="1169" y="162"/>
                    <a:pt x="1172" y="160"/>
                  </a:cubicBezTo>
                  <a:cubicBezTo>
                    <a:pt x="1175" y="158"/>
                    <a:pt x="1182" y="155"/>
                    <a:pt x="1186" y="154"/>
                  </a:cubicBezTo>
                  <a:cubicBezTo>
                    <a:pt x="1189" y="153"/>
                    <a:pt x="1195" y="154"/>
                    <a:pt x="1197" y="153"/>
                  </a:cubicBezTo>
                  <a:cubicBezTo>
                    <a:pt x="1200" y="152"/>
                    <a:pt x="1204" y="148"/>
                    <a:pt x="1206" y="146"/>
                  </a:cubicBezTo>
                  <a:cubicBezTo>
                    <a:pt x="1209" y="143"/>
                    <a:pt x="1214" y="136"/>
                    <a:pt x="1217" y="133"/>
                  </a:cubicBezTo>
                  <a:cubicBezTo>
                    <a:pt x="1219" y="132"/>
                    <a:pt x="1223" y="132"/>
                    <a:pt x="1224" y="131"/>
                  </a:cubicBezTo>
                  <a:cubicBezTo>
                    <a:pt x="1226" y="130"/>
                    <a:pt x="1227" y="125"/>
                    <a:pt x="1228" y="123"/>
                  </a:cubicBezTo>
                  <a:cubicBezTo>
                    <a:pt x="1229" y="122"/>
                    <a:pt x="1231" y="119"/>
                    <a:pt x="1233" y="119"/>
                  </a:cubicBezTo>
                  <a:cubicBezTo>
                    <a:pt x="1234" y="119"/>
                    <a:pt x="1236" y="122"/>
                    <a:pt x="1237" y="123"/>
                  </a:cubicBezTo>
                  <a:cubicBezTo>
                    <a:pt x="1237" y="124"/>
                    <a:pt x="1237" y="126"/>
                    <a:pt x="1236" y="127"/>
                  </a:cubicBezTo>
                  <a:cubicBezTo>
                    <a:pt x="1236" y="128"/>
                    <a:pt x="1234" y="128"/>
                    <a:pt x="1234" y="128"/>
                  </a:cubicBezTo>
                  <a:cubicBezTo>
                    <a:pt x="1233" y="129"/>
                    <a:pt x="1233" y="132"/>
                    <a:pt x="1234" y="133"/>
                  </a:cubicBezTo>
                  <a:cubicBezTo>
                    <a:pt x="1234" y="133"/>
                    <a:pt x="1237" y="134"/>
                    <a:pt x="1238" y="133"/>
                  </a:cubicBezTo>
                  <a:cubicBezTo>
                    <a:pt x="1239" y="133"/>
                    <a:pt x="1241" y="130"/>
                    <a:pt x="1242" y="128"/>
                  </a:cubicBezTo>
                  <a:cubicBezTo>
                    <a:pt x="1242" y="126"/>
                    <a:pt x="1242" y="122"/>
                    <a:pt x="1242" y="120"/>
                  </a:cubicBezTo>
                  <a:cubicBezTo>
                    <a:pt x="1243" y="118"/>
                    <a:pt x="1244" y="114"/>
                    <a:pt x="1246" y="113"/>
                  </a:cubicBezTo>
                  <a:cubicBezTo>
                    <a:pt x="1247" y="112"/>
                    <a:pt x="1251" y="110"/>
                    <a:pt x="1252" y="111"/>
                  </a:cubicBezTo>
                  <a:cubicBezTo>
                    <a:pt x="1253" y="112"/>
                    <a:pt x="1254" y="115"/>
                    <a:pt x="1255" y="116"/>
                  </a:cubicBezTo>
                  <a:cubicBezTo>
                    <a:pt x="1256" y="117"/>
                    <a:pt x="1260" y="119"/>
                    <a:pt x="1262" y="119"/>
                  </a:cubicBezTo>
                  <a:cubicBezTo>
                    <a:pt x="1263" y="119"/>
                    <a:pt x="1265" y="118"/>
                    <a:pt x="1266" y="117"/>
                  </a:cubicBezTo>
                  <a:cubicBezTo>
                    <a:pt x="1266" y="116"/>
                    <a:pt x="1267" y="113"/>
                    <a:pt x="1267" y="112"/>
                  </a:cubicBezTo>
                  <a:cubicBezTo>
                    <a:pt x="1267" y="111"/>
                    <a:pt x="1266" y="110"/>
                    <a:pt x="1265" y="109"/>
                  </a:cubicBezTo>
                  <a:cubicBezTo>
                    <a:pt x="1264" y="109"/>
                    <a:pt x="1262" y="111"/>
                    <a:pt x="1261" y="111"/>
                  </a:cubicBezTo>
                  <a:cubicBezTo>
                    <a:pt x="1260" y="110"/>
                    <a:pt x="1257" y="109"/>
                    <a:pt x="1257" y="108"/>
                  </a:cubicBezTo>
                  <a:cubicBezTo>
                    <a:pt x="1256" y="106"/>
                    <a:pt x="1256" y="103"/>
                    <a:pt x="1257" y="101"/>
                  </a:cubicBezTo>
                  <a:cubicBezTo>
                    <a:pt x="1257" y="100"/>
                    <a:pt x="1259" y="99"/>
                    <a:pt x="1260" y="98"/>
                  </a:cubicBezTo>
                  <a:cubicBezTo>
                    <a:pt x="1262" y="97"/>
                    <a:pt x="1266" y="97"/>
                    <a:pt x="1267" y="97"/>
                  </a:cubicBezTo>
                  <a:cubicBezTo>
                    <a:pt x="1269" y="97"/>
                    <a:pt x="1271" y="98"/>
                    <a:pt x="1272" y="99"/>
                  </a:cubicBezTo>
                  <a:cubicBezTo>
                    <a:pt x="1273" y="100"/>
                    <a:pt x="1275" y="103"/>
                    <a:pt x="1276" y="104"/>
                  </a:cubicBezTo>
                  <a:cubicBezTo>
                    <a:pt x="1277" y="104"/>
                    <a:pt x="1281" y="105"/>
                    <a:pt x="1282" y="104"/>
                  </a:cubicBezTo>
                  <a:cubicBezTo>
                    <a:pt x="1283" y="103"/>
                    <a:pt x="1281" y="99"/>
                    <a:pt x="1281" y="97"/>
                  </a:cubicBezTo>
                  <a:cubicBezTo>
                    <a:pt x="1282" y="96"/>
                    <a:pt x="1285" y="95"/>
                    <a:pt x="1286" y="95"/>
                  </a:cubicBezTo>
                  <a:cubicBezTo>
                    <a:pt x="1288" y="95"/>
                    <a:pt x="1289" y="99"/>
                    <a:pt x="1290" y="100"/>
                  </a:cubicBezTo>
                  <a:cubicBezTo>
                    <a:pt x="1292" y="101"/>
                    <a:pt x="1295" y="104"/>
                    <a:pt x="1297" y="105"/>
                  </a:cubicBezTo>
                  <a:cubicBezTo>
                    <a:pt x="1298" y="106"/>
                    <a:pt x="1302" y="106"/>
                    <a:pt x="1303" y="105"/>
                  </a:cubicBezTo>
                  <a:cubicBezTo>
                    <a:pt x="1305" y="105"/>
                    <a:pt x="1307" y="102"/>
                    <a:pt x="1308" y="102"/>
                  </a:cubicBezTo>
                  <a:cubicBezTo>
                    <a:pt x="1309" y="101"/>
                    <a:pt x="1313" y="101"/>
                    <a:pt x="1314" y="102"/>
                  </a:cubicBezTo>
                  <a:cubicBezTo>
                    <a:pt x="1316" y="102"/>
                    <a:pt x="1318" y="105"/>
                    <a:pt x="1319" y="105"/>
                  </a:cubicBezTo>
                  <a:cubicBezTo>
                    <a:pt x="1320" y="106"/>
                    <a:pt x="1323" y="107"/>
                    <a:pt x="1324" y="107"/>
                  </a:cubicBezTo>
                  <a:cubicBezTo>
                    <a:pt x="1326" y="107"/>
                    <a:pt x="1329" y="105"/>
                    <a:pt x="1331" y="105"/>
                  </a:cubicBezTo>
                  <a:cubicBezTo>
                    <a:pt x="1333" y="105"/>
                    <a:pt x="1337" y="108"/>
                    <a:pt x="1339" y="107"/>
                  </a:cubicBezTo>
                  <a:cubicBezTo>
                    <a:pt x="1340" y="107"/>
                    <a:pt x="1342" y="103"/>
                    <a:pt x="1342" y="101"/>
                  </a:cubicBezTo>
                  <a:cubicBezTo>
                    <a:pt x="1342" y="99"/>
                    <a:pt x="1338" y="97"/>
                    <a:pt x="1338" y="96"/>
                  </a:cubicBezTo>
                  <a:cubicBezTo>
                    <a:pt x="1339" y="94"/>
                    <a:pt x="1343" y="95"/>
                    <a:pt x="1344" y="93"/>
                  </a:cubicBezTo>
                  <a:cubicBezTo>
                    <a:pt x="1345" y="93"/>
                    <a:pt x="1346" y="90"/>
                    <a:pt x="1345" y="89"/>
                  </a:cubicBezTo>
                  <a:cubicBezTo>
                    <a:pt x="1345" y="88"/>
                    <a:pt x="1342" y="87"/>
                    <a:pt x="1341" y="87"/>
                  </a:cubicBezTo>
                  <a:cubicBezTo>
                    <a:pt x="1340" y="87"/>
                    <a:pt x="1337" y="87"/>
                    <a:pt x="1336" y="88"/>
                  </a:cubicBezTo>
                  <a:cubicBezTo>
                    <a:pt x="1335" y="88"/>
                    <a:pt x="1335" y="91"/>
                    <a:pt x="1334" y="92"/>
                  </a:cubicBezTo>
                  <a:cubicBezTo>
                    <a:pt x="1333" y="93"/>
                    <a:pt x="1331" y="95"/>
                    <a:pt x="1330" y="96"/>
                  </a:cubicBezTo>
                  <a:cubicBezTo>
                    <a:pt x="1329" y="96"/>
                    <a:pt x="1326" y="94"/>
                    <a:pt x="1325" y="93"/>
                  </a:cubicBezTo>
                  <a:cubicBezTo>
                    <a:pt x="1324" y="92"/>
                    <a:pt x="1322" y="89"/>
                    <a:pt x="1320" y="88"/>
                  </a:cubicBezTo>
                  <a:cubicBezTo>
                    <a:pt x="1319" y="88"/>
                    <a:pt x="1317" y="87"/>
                    <a:pt x="1316" y="88"/>
                  </a:cubicBezTo>
                  <a:cubicBezTo>
                    <a:pt x="1315" y="88"/>
                    <a:pt x="1313" y="90"/>
                    <a:pt x="1312" y="90"/>
                  </a:cubicBezTo>
                  <a:cubicBezTo>
                    <a:pt x="1311" y="91"/>
                    <a:pt x="1309" y="94"/>
                    <a:pt x="1308" y="94"/>
                  </a:cubicBezTo>
                  <a:cubicBezTo>
                    <a:pt x="1307" y="95"/>
                    <a:pt x="1304" y="95"/>
                    <a:pt x="1303" y="94"/>
                  </a:cubicBezTo>
                  <a:cubicBezTo>
                    <a:pt x="1302" y="93"/>
                    <a:pt x="1301" y="89"/>
                    <a:pt x="1302" y="88"/>
                  </a:cubicBezTo>
                  <a:cubicBezTo>
                    <a:pt x="1302" y="86"/>
                    <a:pt x="1305" y="85"/>
                    <a:pt x="1305" y="84"/>
                  </a:cubicBezTo>
                  <a:cubicBezTo>
                    <a:pt x="1306" y="81"/>
                    <a:pt x="1304" y="76"/>
                    <a:pt x="1305" y="73"/>
                  </a:cubicBezTo>
                  <a:cubicBezTo>
                    <a:pt x="1306" y="72"/>
                    <a:pt x="1307" y="69"/>
                    <a:pt x="1309" y="69"/>
                  </a:cubicBezTo>
                  <a:cubicBezTo>
                    <a:pt x="1311" y="68"/>
                    <a:pt x="1314" y="72"/>
                    <a:pt x="1316" y="72"/>
                  </a:cubicBezTo>
                  <a:cubicBezTo>
                    <a:pt x="1317" y="72"/>
                    <a:pt x="1321" y="73"/>
                    <a:pt x="1322" y="71"/>
                  </a:cubicBezTo>
                  <a:cubicBezTo>
                    <a:pt x="1323" y="70"/>
                    <a:pt x="1323" y="67"/>
                    <a:pt x="1322" y="65"/>
                  </a:cubicBezTo>
                  <a:cubicBezTo>
                    <a:pt x="1322" y="64"/>
                    <a:pt x="1321" y="63"/>
                    <a:pt x="1321" y="62"/>
                  </a:cubicBezTo>
                  <a:cubicBezTo>
                    <a:pt x="1322" y="60"/>
                    <a:pt x="1325" y="58"/>
                    <a:pt x="1325" y="56"/>
                  </a:cubicBezTo>
                  <a:cubicBezTo>
                    <a:pt x="1326" y="55"/>
                    <a:pt x="1326" y="52"/>
                    <a:pt x="1325" y="51"/>
                  </a:cubicBezTo>
                  <a:cubicBezTo>
                    <a:pt x="1325" y="51"/>
                    <a:pt x="1323" y="51"/>
                    <a:pt x="1322" y="51"/>
                  </a:cubicBezTo>
                  <a:cubicBezTo>
                    <a:pt x="1321" y="52"/>
                    <a:pt x="1321" y="54"/>
                    <a:pt x="1320" y="55"/>
                  </a:cubicBezTo>
                  <a:cubicBezTo>
                    <a:pt x="1319" y="56"/>
                    <a:pt x="1318" y="57"/>
                    <a:pt x="1317" y="56"/>
                  </a:cubicBezTo>
                  <a:cubicBezTo>
                    <a:pt x="1316" y="56"/>
                    <a:pt x="1315" y="54"/>
                    <a:pt x="1315" y="53"/>
                  </a:cubicBezTo>
                  <a:cubicBezTo>
                    <a:pt x="1315" y="51"/>
                    <a:pt x="1317" y="50"/>
                    <a:pt x="1318" y="49"/>
                  </a:cubicBezTo>
                  <a:cubicBezTo>
                    <a:pt x="1318" y="48"/>
                    <a:pt x="1321" y="46"/>
                    <a:pt x="1321" y="45"/>
                  </a:cubicBezTo>
                  <a:cubicBezTo>
                    <a:pt x="1322" y="43"/>
                    <a:pt x="1322" y="39"/>
                    <a:pt x="1323" y="38"/>
                  </a:cubicBezTo>
                  <a:cubicBezTo>
                    <a:pt x="1324" y="36"/>
                    <a:pt x="1326" y="34"/>
                    <a:pt x="1328" y="33"/>
                  </a:cubicBezTo>
                  <a:cubicBezTo>
                    <a:pt x="1330" y="32"/>
                    <a:pt x="1336" y="34"/>
                    <a:pt x="1338" y="34"/>
                  </a:cubicBezTo>
                  <a:cubicBezTo>
                    <a:pt x="1341" y="33"/>
                    <a:pt x="1345" y="28"/>
                    <a:pt x="1348" y="27"/>
                  </a:cubicBezTo>
                  <a:cubicBezTo>
                    <a:pt x="1351" y="25"/>
                    <a:pt x="1357" y="22"/>
                    <a:pt x="1360" y="20"/>
                  </a:cubicBezTo>
                  <a:cubicBezTo>
                    <a:pt x="1363" y="19"/>
                    <a:pt x="1369" y="19"/>
                    <a:pt x="1371" y="17"/>
                  </a:cubicBezTo>
                  <a:cubicBezTo>
                    <a:pt x="1373" y="16"/>
                    <a:pt x="1376" y="12"/>
                    <a:pt x="1377" y="10"/>
                  </a:cubicBezTo>
                  <a:cubicBezTo>
                    <a:pt x="1378" y="9"/>
                    <a:pt x="1378" y="5"/>
                    <a:pt x="1379" y="3"/>
                  </a:cubicBezTo>
                  <a:cubicBezTo>
                    <a:pt x="1381" y="2"/>
                    <a:pt x="1384" y="0"/>
                    <a:pt x="1386" y="0"/>
                  </a:cubicBezTo>
                  <a:cubicBezTo>
                    <a:pt x="1388" y="0"/>
                    <a:pt x="1390" y="3"/>
                    <a:pt x="1390" y="4"/>
                  </a:cubicBezTo>
                  <a:cubicBezTo>
                    <a:pt x="1391" y="6"/>
                    <a:pt x="1389" y="7"/>
                    <a:pt x="1388" y="8"/>
                  </a:cubicBezTo>
                  <a:cubicBezTo>
                    <a:pt x="1388" y="10"/>
                    <a:pt x="1389" y="12"/>
                    <a:pt x="1389" y="14"/>
                  </a:cubicBezTo>
                  <a:cubicBezTo>
                    <a:pt x="1389" y="15"/>
                    <a:pt x="1386" y="17"/>
                    <a:pt x="1386" y="19"/>
                  </a:cubicBezTo>
                  <a:cubicBezTo>
                    <a:pt x="1386" y="21"/>
                    <a:pt x="1387" y="25"/>
                    <a:pt x="1389" y="26"/>
                  </a:cubicBezTo>
                  <a:cubicBezTo>
                    <a:pt x="1390" y="28"/>
                    <a:pt x="1395" y="26"/>
                    <a:pt x="1397" y="26"/>
                  </a:cubicBezTo>
                  <a:cubicBezTo>
                    <a:pt x="1399" y="27"/>
                    <a:pt x="1401" y="29"/>
                    <a:pt x="1401" y="30"/>
                  </a:cubicBezTo>
                  <a:cubicBezTo>
                    <a:pt x="1401" y="31"/>
                    <a:pt x="1400" y="33"/>
                    <a:pt x="1399" y="33"/>
                  </a:cubicBezTo>
                  <a:cubicBezTo>
                    <a:pt x="1398" y="34"/>
                    <a:pt x="1395" y="34"/>
                    <a:pt x="1394" y="35"/>
                  </a:cubicBezTo>
                  <a:cubicBezTo>
                    <a:pt x="1392" y="36"/>
                    <a:pt x="1390" y="39"/>
                    <a:pt x="1390" y="40"/>
                  </a:cubicBezTo>
                  <a:cubicBezTo>
                    <a:pt x="1390" y="41"/>
                    <a:pt x="1390" y="43"/>
                    <a:pt x="1391" y="43"/>
                  </a:cubicBezTo>
                  <a:cubicBezTo>
                    <a:pt x="1392" y="44"/>
                    <a:pt x="1396" y="43"/>
                    <a:pt x="1398" y="43"/>
                  </a:cubicBezTo>
                  <a:cubicBezTo>
                    <a:pt x="1399" y="43"/>
                    <a:pt x="1401" y="41"/>
                    <a:pt x="1403" y="42"/>
                  </a:cubicBezTo>
                  <a:cubicBezTo>
                    <a:pt x="1404" y="42"/>
                    <a:pt x="1407" y="44"/>
                    <a:pt x="1408" y="45"/>
                  </a:cubicBezTo>
                  <a:cubicBezTo>
                    <a:pt x="1408" y="47"/>
                    <a:pt x="1407" y="49"/>
                    <a:pt x="1406" y="50"/>
                  </a:cubicBezTo>
                  <a:cubicBezTo>
                    <a:pt x="1406" y="51"/>
                    <a:pt x="1403" y="52"/>
                    <a:pt x="1403" y="53"/>
                  </a:cubicBezTo>
                  <a:cubicBezTo>
                    <a:pt x="1402" y="54"/>
                    <a:pt x="1404" y="57"/>
                    <a:pt x="1404" y="58"/>
                  </a:cubicBezTo>
                  <a:cubicBezTo>
                    <a:pt x="1404" y="59"/>
                    <a:pt x="1402" y="61"/>
                    <a:pt x="1402" y="62"/>
                  </a:cubicBezTo>
                  <a:cubicBezTo>
                    <a:pt x="1401" y="63"/>
                    <a:pt x="1400" y="65"/>
                    <a:pt x="1399" y="65"/>
                  </a:cubicBezTo>
                  <a:cubicBezTo>
                    <a:pt x="1397" y="66"/>
                    <a:pt x="1394" y="66"/>
                    <a:pt x="1393" y="67"/>
                  </a:cubicBezTo>
                  <a:cubicBezTo>
                    <a:pt x="1392" y="68"/>
                    <a:pt x="1391" y="71"/>
                    <a:pt x="1392" y="72"/>
                  </a:cubicBezTo>
                  <a:cubicBezTo>
                    <a:pt x="1392" y="73"/>
                    <a:pt x="1395" y="74"/>
                    <a:pt x="1396" y="75"/>
                  </a:cubicBezTo>
                  <a:cubicBezTo>
                    <a:pt x="1398" y="75"/>
                    <a:pt x="1401" y="75"/>
                    <a:pt x="1402" y="74"/>
                  </a:cubicBezTo>
                  <a:cubicBezTo>
                    <a:pt x="1404" y="74"/>
                    <a:pt x="1406" y="71"/>
                    <a:pt x="1407" y="71"/>
                  </a:cubicBezTo>
                  <a:cubicBezTo>
                    <a:pt x="1408" y="71"/>
                    <a:pt x="1410" y="71"/>
                    <a:pt x="1411" y="72"/>
                  </a:cubicBezTo>
                  <a:cubicBezTo>
                    <a:pt x="1412" y="73"/>
                    <a:pt x="1412" y="76"/>
                    <a:pt x="1413" y="77"/>
                  </a:cubicBezTo>
                  <a:cubicBezTo>
                    <a:pt x="1414" y="78"/>
                    <a:pt x="1416" y="77"/>
                    <a:pt x="1417" y="77"/>
                  </a:cubicBezTo>
                  <a:cubicBezTo>
                    <a:pt x="1418" y="76"/>
                    <a:pt x="1417" y="73"/>
                    <a:pt x="1418" y="73"/>
                  </a:cubicBezTo>
                  <a:cubicBezTo>
                    <a:pt x="1419" y="72"/>
                    <a:pt x="1423" y="72"/>
                    <a:pt x="1424" y="73"/>
                  </a:cubicBezTo>
                  <a:cubicBezTo>
                    <a:pt x="1426" y="74"/>
                    <a:pt x="1429" y="79"/>
                    <a:pt x="1430" y="81"/>
                  </a:cubicBezTo>
                  <a:cubicBezTo>
                    <a:pt x="1431" y="83"/>
                    <a:pt x="1433" y="87"/>
                    <a:pt x="1433" y="88"/>
                  </a:cubicBezTo>
                  <a:cubicBezTo>
                    <a:pt x="1434" y="90"/>
                    <a:pt x="1433" y="93"/>
                    <a:pt x="1434" y="95"/>
                  </a:cubicBezTo>
                  <a:cubicBezTo>
                    <a:pt x="1435" y="96"/>
                    <a:pt x="1439" y="96"/>
                    <a:pt x="1441" y="95"/>
                  </a:cubicBezTo>
                  <a:cubicBezTo>
                    <a:pt x="1443" y="95"/>
                    <a:pt x="1446" y="92"/>
                    <a:pt x="1448" y="91"/>
                  </a:cubicBezTo>
                  <a:cubicBezTo>
                    <a:pt x="1449" y="90"/>
                    <a:pt x="1453" y="88"/>
                    <a:pt x="1454" y="87"/>
                  </a:cubicBezTo>
                  <a:cubicBezTo>
                    <a:pt x="1457" y="87"/>
                    <a:pt x="1462" y="87"/>
                    <a:pt x="1464" y="88"/>
                  </a:cubicBezTo>
                  <a:cubicBezTo>
                    <a:pt x="1465" y="89"/>
                    <a:pt x="1466" y="92"/>
                    <a:pt x="1466" y="94"/>
                  </a:cubicBezTo>
                  <a:cubicBezTo>
                    <a:pt x="1466" y="95"/>
                    <a:pt x="1466" y="97"/>
                    <a:pt x="1465" y="98"/>
                  </a:cubicBezTo>
                  <a:cubicBezTo>
                    <a:pt x="1463" y="98"/>
                    <a:pt x="1461" y="95"/>
                    <a:pt x="1459" y="95"/>
                  </a:cubicBezTo>
                  <a:cubicBezTo>
                    <a:pt x="1458" y="96"/>
                    <a:pt x="1456" y="97"/>
                    <a:pt x="1455" y="99"/>
                  </a:cubicBezTo>
                  <a:cubicBezTo>
                    <a:pt x="1455" y="100"/>
                    <a:pt x="1454" y="102"/>
                    <a:pt x="1455" y="103"/>
                  </a:cubicBezTo>
                  <a:cubicBezTo>
                    <a:pt x="1456" y="104"/>
                    <a:pt x="1459" y="102"/>
                    <a:pt x="1460" y="102"/>
                  </a:cubicBezTo>
                  <a:cubicBezTo>
                    <a:pt x="1462" y="103"/>
                    <a:pt x="1463" y="107"/>
                    <a:pt x="1463" y="109"/>
                  </a:cubicBezTo>
                  <a:cubicBezTo>
                    <a:pt x="1463" y="110"/>
                    <a:pt x="1462" y="112"/>
                    <a:pt x="1461" y="113"/>
                  </a:cubicBezTo>
                  <a:cubicBezTo>
                    <a:pt x="1459" y="114"/>
                    <a:pt x="1456" y="114"/>
                    <a:pt x="1455" y="114"/>
                  </a:cubicBezTo>
                  <a:cubicBezTo>
                    <a:pt x="1453" y="114"/>
                    <a:pt x="1451" y="110"/>
                    <a:pt x="1450" y="111"/>
                  </a:cubicBezTo>
                  <a:cubicBezTo>
                    <a:pt x="1449" y="111"/>
                    <a:pt x="1447" y="113"/>
                    <a:pt x="1447" y="114"/>
                  </a:cubicBezTo>
                  <a:cubicBezTo>
                    <a:pt x="1447" y="116"/>
                    <a:pt x="1448" y="119"/>
                    <a:pt x="1449" y="119"/>
                  </a:cubicBezTo>
                  <a:cubicBezTo>
                    <a:pt x="1450" y="120"/>
                    <a:pt x="1453" y="119"/>
                    <a:pt x="1453" y="120"/>
                  </a:cubicBezTo>
                  <a:cubicBezTo>
                    <a:pt x="1455" y="121"/>
                    <a:pt x="1456" y="124"/>
                    <a:pt x="1455" y="125"/>
                  </a:cubicBezTo>
                  <a:cubicBezTo>
                    <a:pt x="1454" y="127"/>
                    <a:pt x="1450" y="129"/>
                    <a:pt x="1449" y="130"/>
                  </a:cubicBezTo>
                  <a:cubicBezTo>
                    <a:pt x="1446" y="131"/>
                    <a:pt x="1440" y="131"/>
                    <a:pt x="1437" y="132"/>
                  </a:cubicBezTo>
                  <a:cubicBezTo>
                    <a:pt x="1434" y="134"/>
                    <a:pt x="1428" y="139"/>
                    <a:pt x="1425" y="142"/>
                  </a:cubicBezTo>
                  <a:cubicBezTo>
                    <a:pt x="1424" y="143"/>
                    <a:pt x="1422" y="147"/>
                    <a:pt x="1421" y="149"/>
                  </a:cubicBezTo>
                  <a:cubicBezTo>
                    <a:pt x="1421" y="151"/>
                    <a:pt x="1421" y="155"/>
                    <a:pt x="1420" y="156"/>
                  </a:cubicBezTo>
                  <a:cubicBezTo>
                    <a:pt x="1419" y="157"/>
                    <a:pt x="1415" y="155"/>
                    <a:pt x="1414" y="156"/>
                  </a:cubicBezTo>
                  <a:cubicBezTo>
                    <a:pt x="1413" y="157"/>
                    <a:pt x="1412" y="159"/>
                    <a:pt x="1411" y="161"/>
                  </a:cubicBezTo>
                  <a:cubicBezTo>
                    <a:pt x="1410" y="162"/>
                    <a:pt x="1409" y="165"/>
                    <a:pt x="1408" y="165"/>
                  </a:cubicBezTo>
                  <a:cubicBezTo>
                    <a:pt x="1406" y="166"/>
                    <a:pt x="1403" y="165"/>
                    <a:pt x="1402" y="164"/>
                  </a:cubicBezTo>
                  <a:cubicBezTo>
                    <a:pt x="1400" y="163"/>
                    <a:pt x="1401" y="157"/>
                    <a:pt x="1399" y="155"/>
                  </a:cubicBezTo>
                  <a:cubicBezTo>
                    <a:pt x="1398" y="154"/>
                    <a:pt x="1395" y="153"/>
                    <a:pt x="1393" y="153"/>
                  </a:cubicBezTo>
                  <a:cubicBezTo>
                    <a:pt x="1392" y="153"/>
                    <a:pt x="1391" y="155"/>
                    <a:pt x="1389" y="155"/>
                  </a:cubicBezTo>
                  <a:cubicBezTo>
                    <a:pt x="1388" y="155"/>
                    <a:pt x="1386" y="155"/>
                    <a:pt x="1384" y="154"/>
                  </a:cubicBezTo>
                  <a:cubicBezTo>
                    <a:pt x="1384" y="154"/>
                    <a:pt x="1383" y="152"/>
                    <a:pt x="1382" y="152"/>
                  </a:cubicBezTo>
                  <a:cubicBezTo>
                    <a:pt x="1381" y="152"/>
                    <a:pt x="1379" y="153"/>
                    <a:pt x="1379" y="154"/>
                  </a:cubicBezTo>
                  <a:cubicBezTo>
                    <a:pt x="1378" y="156"/>
                    <a:pt x="1378" y="160"/>
                    <a:pt x="1377" y="162"/>
                  </a:cubicBezTo>
                  <a:cubicBezTo>
                    <a:pt x="1377" y="164"/>
                    <a:pt x="1376" y="167"/>
                    <a:pt x="1375" y="169"/>
                  </a:cubicBezTo>
                  <a:cubicBezTo>
                    <a:pt x="1373" y="170"/>
                    <a:pt x="1369" y="171"/>
                    <a:pt x="1368" y="173"/>
                  </a:cubicBezTo>
                  <a:cubicBezTo>
                    <a:pt x="1367" y="174"/>
                    <a:pt x="1366" y="178"/>
                    <a:pt x="1366" y="180"/>
                  </a:cubicBezTo>
                  <a:cubicBezTo>
                    <a:pt x="1365" y="183"/>
                    <a:pt x="1368" y="190"/>
                    <a:pt x="1367" y="193"/>
                  </a:cubicBezTo>
                  <a:cubicBezTo>
                    <a:pt x="1367" y="196"/>
                    <a:pt x="1365" y="201"/>
                    <a:pt x="1363" y="203"/>
                  </a:cubicBezTo>
                  <a:cubicBezTo>
                    <a:pt x="1362" y="205"/>
                    <a:pt x="1358" y="209"/>
                    <a:pt x="1356" y="209"/>
                  </a:cubicBezTo>
                  <a:cubicBezTo>
                    <a:pt x="1354" y="210"/>
                    <a:pt x="1351" y="209"/>
                    <a:pt x="1350" y="208"/>
                  </a:cubicBezTo>
                  <a:cubicBezTo>
                    <a:pt x="1348" y="208"/>
                    <a:pt x="1346" y="205"/>
                    <a:pt x="1345" y="205"/>
                  </a:cubicBezTo>
                  <a:cubicBezTo>
                    <a:pt x="1343" y="204"/>
                    <a:pt x="1340" y="206"/>
                    <a:pt x="1339" y="207"/>
                  </a:cubicBezTo>
                  <a:cubicBezTo>
                    <a:pt x="1338" y="207"/>
                    <a:pt x="1336" y="209"/>
                    <a:pt x="1335" y="210"/>
                  </a:cubicBezTo>
                  <a:cubicBezTo>
                    <a:pt x="1334" y="210"/>
                    <a:pt x="1331" y="209"/>
                    <a:pt x="1330" y="208"/>
                  </a:cubicBezTo>
                  <a:cubicBezTo>
                    <a:pt x="1327" y="206"/>
                    <a:pt x="1325" y="200"/>
                    <a:pt x="1323" y="197"/>
                  </a:cubicBezTo>
                  <a:cubicBezTo>
                    <a:pt x="1322" y="196"/>
                    <a:pt x="1319" y="192"/>
                    <a:pt x="1317" y="192"/>
                  </a:cubicBezTo>
                  <a:cubicBezTo>
                    <a:pt x="1315" y="191"/>
                    <a:pt x="1313" y="191"/>
                    <a:pt x="1312" y="191"/>
                  </a:cubicBezTo>
                  <a:cubicBezTo>
                    <a:pt x="1311" y="192"/>
                    <a:pt x="1309" y="193"/>
                    <a:pt x="1309" y="194"/>
                  </a:cubicBezTo>
                  <a:cubicBezTo>
                    <a:pt x="1309" y="195"/>
                    <a:pt x="1309" y="197"/>
                    <a:pt x="1309" y="198"/>
                  </a:cubicBezTo>
                  <a:cubicBezTo>
                    <a:pt x="1310" y="199"/>
                    <a:pt x="1314" y="200"/>
                    <a:pt x="1315" y="200"/>
                  </a:cubicBezTo>
                  <a:cubicBezTo>
                    <a:pt x="1316" y="202"/>
                    <a:pt x="1319" y="204"/>
                    <a:pt x="1319" y="206"/>
                  </a:cubicBezTo>
                  <a:cubicBezTo>
                    <a:pt x="1319" y="207"/>
                    <a:pt x="1318" y="209"/>
                    <a:pt x="1317" y="209"/>
                  </a:cubicBezTo>
                  <a:cubicBezTo>
                    <a:pt x="1316" y="210"/>
                    <a:pt x="1313" y="208"/>
                    <a:pt x="1312" y="208"/>
                  </a:cubicBezTo>
                  <a:cubicBezTo>
                    <a:pt x="1311" y="207"/>
                    <a:pt x="1310" y="206"/>
                    <a:pt x="1309" y="206"/>
                  </a:cubicBezTo>
                  <a:cubicBezTo>
                    <a:pt x="1308" y="206"/>
                    <a:pt x="1307" y="208"/>
                    <a:pt x="1306" y="209"/>
                  </a:cubicBezTo>
                  <a:cubicBezTo>
                    <a:pt x="1305" y="210"/>
                    <a:pt x="1304" y="213"/>
                    <a:pt x="1304" y="214"/>
                  </a:cubicBezTo>
                  <a:cubicBezTo>
                    <a:pt x="1305" y="215"/>
                    <a:pt x="1306" y="217"/>
                    <a:pt x="1307" y="217"/>
                  </a:cubicBezTo>
                  <a:cubicBezTo>
                    <a:pt x="1309" y="218"/>
                    <a:pt x="1314" y="215"/>
                    <a:pt x="1316" y="215"/>
                  </a:cubicBezTo>
                  <a:cubicBezTo>
                    <a:pt x="1317" y="215"/>
                    <a:pt x="1319" y="215"/>
                    <a:pt x="1320" y="215"/>
                  </a:cubicBezTo>
                  <a:cubicBezTo>
                    <a:pt x="1321" y="217"/>
                    <a:pt x="1321" y="221"/>
                    <a:pt x="1321" y="222"/>
                  </a:cubicBezTo>
                  <a:cubicBezTo>
                    <a:pt x="1322" y="224"/>
                    <a:pt x="1324" y="228"/>
                    <a:pt x="1326" y="229"/>
                  </a:cubicBezTo>
                  <a:cubicBezTo>
                    <a:pt x="1327" y="230"/>
                    <a:pt x="1330" y="231"/>
                    <a:pt x="1332" y="231"/>
                  </a:cubicBezTo>
                  <a:cubicBezTo>
                    <a:pt x="1333" y="230"/>
                    <a:pt x="1335" y="226"/>
                    <a:pt x="1336" y="225"/>
                  </a:cubicBezTo>
                  <a:cubicBezTo>
                    <a:pt x="1337" y="223"/>
                    <a:pt x="1341" y="221"/>
                    <a:pt x="1343" y="220"/>
                  </a:cubicBezTo>
                  <a:cubicBezTo>
                    <a:pt x="1344" y="220"/>
                    <a:pt x="1348" y="221"/>
                    <a:pt x="1350" y="222"/>
                  </a:cubicBezTo>
                  <a:cubicBezTo>
                    <a:pt x="1352" y="224"/>
                    <a:pt x="1352" y="230"/>
                    <a:pt x="1354" y="232"/>
                  </a:cubicBezTo>
                  <a:cubicBezTo>
                    <a:pt x="1356" y="234"/>
                    <a:pt x="1361" y="238"/>
                    <a:pt x="1362" y="240"/>
                  </a:cubicBezTo>
                  <a:cubicBezTo>
                    <a:pt x="1364" y="242"/>
                    <a:pt x="1366" y="246"/>
                    <a:pt x="1367" y="248"/>
                  </a:cubicBezTo>
                  <a:cubicBezTo>
                    <a:pt x="1367" y="251"/>
                    <a:pt x="1366" y="257"/>
                    <a:pt x="1367" y="260"/>
                  </a:cubicBezTo>
                  <a:cubicBezTo>
                    <a:pt x="1368" y="263"/>
                    <a:pt x="1373" y="267"/>
                    <a:pt x="1374" y="270"/>
                  </a:cubicBezTo>
                  <a:cubicBezTo>
                    <a:pt x="1375" y="272"/>
                    <a:pt x="1377" y="278"/>
                    <a:pt x="1377" y="280"/>
                  </a:cubicBezTo>
                  <a:cubicBezTo>
                    <a:pt x="1377" y="284"/>
                    <a:pt x="1375" y="292"/>
                    <a:pt x="1374" y="295"/>
                  </a:cubicBezTo>
                  <a:cubicBezTo>
                    <a:pt x="1373" y="299"/>
                    <a:pt x="1370" y="305"/>
                    <a:pt x="1368" y="308"/>
                  </a:cubicBezTo>
                  <a:cubicBezTo>
                    <a:pt x="1367" y="309"/>
                    <a:pt x="1364" y="313"/>
                    <a:pt x="1362" y="314"/>
                  </a:cubicBezTo>
                  <a:cubicBezTo>
                    <a:pt x="1360" y="316"/>
                    <a:pt x="1355" y="315"/>
                    <a:pt x="1352" y="315"/>
                  </a:cubicBezTo>
                  <a:cubicBezTo>
                    <a:pt x="1349" y="316"/>
                    <a:pt x="1343" y="318"/>
                    <a:pt x="1340" y="320"/>
                  </a:cubicBezTo>
                  <a:cubicBezTo>
                    <a:pt x="1338" y="320"/>
                    <a:pt x="1334" y="322"/>
                    <a:pt x="1333" y="324"/>
                  </a:cubicBezTo>
                  <a:cubicBezTo>
                    <a:pt x="1333" y="325"/>
                    <a:pt x="1332" y="328"/>
                    <a:pt x="1333" y="329"/>
                  </a:cubicBezTo>
                  <a:cubicBezTo>
                    <a:pt x="1333" y="330"/>
                    <a:pt x="1335" y="331"/>
                    <a:pt x="1336" y="331"/>
                  </a:cubicBezTo>
                  <a:cubicBezTo>
                    <a:pt x="1338" y="331"/>
                    <a:pt x="1341" y="330"/>
                    <a:pt x="1342" y="329"/>
                  </a:cubicBezTo>
                  <a:cubicBezTo>
                    <a:pt x="1344" y="328"/>
                    <a:pt x="1345" y="324"/>
                    <a:pt x="1347" y="324"/>
                  </a:cubicBezTo>
                  <a:cubicBezTo>
                    <a:pt x="1348" y="323"/>
                    <a:pt x="1350" y="324"/>
                    <a:pt x="1351" y="324"/>
                  </a:cubicBezTo>
                  <a:cubicBezTo>
                    <a:pt x="1352" y="325"/>
                    <a:pt x="1352" y="328"/>
                    <a:pt x="1351" y="329"/>
                  </a:cubicBezTo>
                  <a:cubicBezTo>
                    <a:pt x="1351" y="331"/>
                    <a:pt x="1349" y="333"/>
                    <a:pt x="1348" y="334"/>
                  </a:cubicBezTo>
                  <a:cubicBezTo>
                    <a:pt x="1347" y="335"/>
                    <a:pt x="1344" y="335"/>
                    <a:pt x="1343" y="336"/>
                  </a:cubicBezTo>
                  <a:cubicBezTo>
                    <a:pt x="1342" y="337"/>
                    <a:pt x="1340" y="339"/>
                    <a:pt x="1339" y="341"/>
                  </a:cubicBezTo>
                  <a:cubicBezTo>
                    <a:pt x="1339" y="342"/>
                    <a:pt x="1339" y="344"/>
                    <a:pt x="1340" y="345"/>
                  </a:cubicBezTo>
                  <a:cubicBezTo>
                    <a:pt x="1341" y="345"/>
                    <a:pt x="1344" y="342"/>
                    <a:pt x="1345" y="342"/>
                  </a:cubicBezTo>
                  <a:cubicBezTo>
                    <a:pt x="1346" y="342"/>
                    <a:pt x="1349" y="343"/>
                    <a:pt x="1350" y="343"/>
                  </a:cubicBezTo>
                  <a:cubicBezTo>
                    <a:pt x="1352" y="343"/>
                    <a:pt x="1355" y="342"/>
                    <a:pt x="1355" y="341"/>
                  </a:cubicBezTo>
                  <a:cubicBezTo>
                    <a:pt x="1356" y="339"/>
                    <a:pt x="1355" y="335"/>
                    <a:pt x="1356" y="333"/>
                  </a:cubicBezTo>
                  <a:cubicBezTo>
                    <a:pt x="1356" y="331"/>
                    <a:pt x="1359" y="329"/>
                    <a:pt x="1359" y="328"/>
                  </a:cubicBezTo>
                  <a:cubicBezTo>
                    <a:pt x="1360" y="326"/>
                    <a:pt x="1358" y="323"/>
                    <a:pt x="1359" y="322"/>
                  </a:cubicBezTo>
                  <a:cubicBezTo>
                    <a:pt x="1360" y="321"/>
                    <a:pt x="1363" y="320"/>
                    <a:pt x="1364" y="320"/>
                  </a:cubicBezTo>
                  <a:cubicBezTo>
                    <a:pt x="1365" y="321"/>
                    <a:pt x="1366" y="323"/>
                    <a:pt x="1367" y="324"/>
                  </a:cubicBezTo>
                  <a:cubicBezTo>
                    <a:pt x="1369" y="324"/>
                    <a:pt x="1373" y="324"/>
                    <a:pt x="1374" y="324"/>
                  </a:cubicBezTo>
                  <a:cubicBezTo>
                    <a:pt x="1376" y="324"/>
                    <a:pt x="1379" y="322"/>
                    <a:pt x="1380" y="322"/>
                  </a:cubicBezTo>
                  <a:cubicBezTo>
                    <a:pt x="1383" y="322"/>
                    <a:pt x="1387" y="324"/>
                    <a:pt x="1389" y="323"/>
                  </a:cubicBezTo>
                  <a:cubicBezTo>
                    <a:pt x="1390" y="323"/>
                    <a:pt x="1392" y="321"/>
                    <a:pt x="1392" y="319"/>
                  </a:cubicBezTo>
                  <a:cubicBezTo>
                    <a:pt x="1392" y="318"/>
                    <a:pt x="1390" y="317"/>
                    <a:pt x="1389" y="316"/>
                  </a:cubicBezTo>
                  <a:cubicBezTo>
                    <a:pt x="1388" y="315"/>
                    <a:pt x="1386" y="315"/>
                    <a:pt x="1385" y="314"/>
                  </a:cubicBezTo>
                  <a:cubicBezTo>
                    <a:pt x="1384" y="313"/>
                    <a:pt x="1383" y="310"/>
                    <a:pt x="1383" y="309"/>
                  </a:cubicBezTo>
                  <a:cubicBezTo>
                    <a:pt x="1384" y="307"/>
                    <a:pt x="1388" y="306"/>
                    <a:pt x="1390" y="305"/>
                  </a:cubicBezTo>
                  <a:cubicBezTo>
                    <a:pt x="1392" y="305"/>
                    <a:pt x="1395" y="306"/>
                    <a:pt x="1397" y="306"/>
                  </a:cubicBezTo>
                  <a:cubicBezTo>
                    <a:pt x="1398" y="306"/>
                    <a:pt x="1401" y="305"/>
                    <a:pt x="1402" y="306"/>
                  </a:cubicBezTo>
                  <a:cubicBezTo>
                    <a:pt x="1403" y="306"/>
                    <a:pt x="1402" y="310"/>
                    <a:pt x="1403" y="311"/>
                  </a:cubicBezTo>
                  <a:cubicBezTo>
                    <a:pt x="1404" y="312"/>
                    <a:pt x="1407" y="313"/>
                    <a:pt x="1408" y="313"/>
                  </a:cubicBezTo>
                  <a:cubicBezTo>
                    <a:pt x="1409" y="313"/>
                    <a:pt x="1410" y="311"/>
                    <a:pt x="1411" y="311"/>
                  </a:cubicBezTo>
                  <a:cubicBezTo>
                    <a:pt x="1413" y="310"/>
                    <a:pt x="1416" y="310"/>
                    <a:pt x="1418" y="310"/>
                  </a:cubicBezTo>
                  <a:cubicBezTo>
                    <a:pt x="1419" y="310"/>
                    <a:pt x="1422" y="312"/>
                    <a:pt x="1423" y="312"/>
                  </a:cubicBezTo>
                  <a:cubicBezTo>
                    <a:pt x="1424" y="313"/>
                    <a:pt x="1427" y="316"/>
                    <a:pt x="1427" y="317"/>
                  </a:cubicBezTo>
                  <a:cubicBezTo>
                    <a:pt x="1427" y="318"/>
                    <a:pt x="1426" y="321"/>
                    <a:pt x="1427" y="322"/>
                  </a:cubicBezTo>
                  <a:cubicBezTo>
                    <a:pt x="1427" y="323"/>
                    <a:pt x="1428" y="325"/>
                    <a:pt x="1429" y="326"/>
                  </a:cubicBezTo>
                  <a:cubicBezTo>
                    <a:pt x="1430" y="327"/>
                    <a:pt x="1432" y="327"/>
                    <a:pt x="1433" y="326"/>
                  </a:cubicBezTo>
                  <a:cubicBezTo>
                    <a:pt x="1434" y="326"/>
                    <a:pt x="1435" y="323"/>
                    <a:pt x="1435" y="322"/>
                  </a:cubicBezTo>
                  <a:cubicBezTo>
                    <a:pt x="1436" y="321"/>
                    <a:pt x="1436" y="317"/>
                    <a:pt x="1437" y="315"/>
                  </a:cubicBezTo>
                  <a:cubicBezTo>
                    <a:pt x="1437" y="315"/>
                    <a:pt x="1440" y="314"/>
                    <a:pt x="1441" y="314"/>
                  </a:cubicBezTo>
                  <a:cubicBezTo>
                    <a:pt x="1442" y="314"/>
                    <a:pt x="1445" y="314"/>
                    <a:pt x="1446" y="315"/>
                  </a:cubicBezTo>
                  <a:cubicBezTo>
                    <a:pt x="1447" y="316"/>
                    <a:pt x="1447" y="320"/>
                    <a:pt x="1448" y="320"/>
                  </a:cubicBezTo>
                  <a:cubicBezTo>
                    <a:pt x="1449" y="320"/>
                    <a:pt x="1451" y="318"/>
                    <a:pt x="1452" y="317"/>
                  </a:cubicBezTo>
                  <a:cubicBezTo>
                    <a:pt x="1453" y="315"/>
                    <a:pt x="1455" y="311"/>
                    <a:pt x="1456" y="310"/>
                  </a:cubicBezTo>
                  <a:cubicBezTo>
                    <a:pt x="1458" y="309"/>
                    <a:pt x="1461" y="309"/>
                    <a:pt x="1462" y="309"/>
                  </a:cubicBezTo>
                  <a:cubicBezTo>
                    <a:pt x="1463" y="309"/>
                    <a:pt x="1465" y="311"/>
                    <a:pt x="1465" y="312"/>
                  </a:cubicBezTo>
                  <a:cubicBezTo>
                    <a:pt x="1465" y="313"/>
                    <a:pt x="1462" y="315"/>
                    <a:pt x="1463" y="316"/>
                  </a:cubicBezTo>
                  <a:cubicBezTo>
                    <a:pt x="1463" y="317"/>
                    <a:pt x="1464" y="319"/>
                    <a:pt x="1465" y="320"/>
                  </a:cubicBezTo>
                  <a:cubicBezTo>
                    <a:pt x="1466" y="321"/>
                    <a:pt x="1470" y="321"/>
                    <a:pt x="1472" y="320"/>
                  </a:cubicBezTo>
                  <a:cubicBezTo>
                    <a:pt x="1474" y="319"/>
                    <a:pt x="1476" y="315"/>
                    <a:pt x="1477" y="314"/>
                  </a:cubicBezTo>
                  <a:cubicBezTo>
                    <a:pt x="1479" y="313"/>
                    <a:pt x="1482" y="312"/>
                    <a:pt x="1484" y="312"/>
                  </a:cubicBezTo>
                  <a:cubicBezTo>
                    <a:pt x="1486" y="312"/>
                    <a:pt x="1493" y="314"/>
                    <a:pt x="1494" y="315"/>
                  </a:cubicBezTo>
                  <a:cubicBezTo>
                    <a:pt x="1495" y="315"/>
                    <a:pt x="1496" y="321"/>
                    <a:pt x="1496" y="323"/>
                  </a:cubicBezTo>
                  <a:cubicBezTo>
                    <a:pt x="1496" y="325"/>
                    <a:pt x="1493" y="327"/>
                    <a:pt x="1493" y="328"/>
                  </a:cubicBezTo>
                  <a:cubicBezTo>
                    <a:pt x="1493" y="329"/>
                    <a:pt x="1494" y="332"/>
                    <a:pt x="1494" y="332"/>
                  </a:cubicBezTo>
                  <a:cubicBezTo>
                    <a:pt x="1496" y="333"/>
                    <a:pt x="1500" y="331"/>
                    <a:pt x="1502" y="331"/>
                  </a:cubicBezTo>
                  <a:cubicBezTo>
                    <a:pt x="1503" y="331"/>
                    <a:pt x="1506" y="332"/>
                    <a:pt x="1507" y="334"/>
                  </a:cubicBezTo>
                  <a:cubicBezTo>
                    <a:pt x="1507" y="335"/>
                    <a:pt x="1505" y="337"/>
                    <a:pt x="1504" y="337"/>
                  </a:cubicBezTo>
                  <a:cubicBezTo>
                    <a:pt x="1502" y="339"/>
                    <a:pt x="1497" y="340"/>
                    <a:pt x="1495" y="342"/>
                  </a:cubicBezTo>
                  <a:cubicBezTo>
                    <a:pt x="1493" y="343"/>
                    <a:pt x="1490" y="348"/>
                    <a:pt x="1489" y="350"/>
                  </a:cubicBezTo>
                  <a:cubicBezTo>
                    <a:pt x="1487" y="352"/>
                    <a:pt x="1484" y="357"/>
                    <a:pt x="1483" y="359"/>
                  </a:cubicBezTo>
                  <a:cubicBezTo>
                    <a:pt x="1482" y="361"/>
                    <a:pt x="1479" y="366"/>
                    <a:pt x="1477" y="368"/>
                  </a:cubicBezTo>
                  <a:cubicBezTo>
                    <a:pt x="1476" y="369"/>
                    <a:pt x="1473" y="370"/>
                    <a:pt x="1472" y="370"/>
                  </a:cubicBezTo>
                  <a:cubicBezTo>
                    <a:pt x="1471" y="370"/>
                    <a:pt x="1468" y="369"/>
                    <a:pt x="1468" y="368"/>
                  </a:cubicBezTo>
                  <a:cubicBezTo>
                    <a:pt x="1466" y="368"/>
                    <a:pt x="1466" y="364"/>
                    <a:pt x="1464" y="364"/>
                  </a:cubicBezTo>
                  <a:cubicBezTo>
                    <a:pt x="1463" y="363"/>
                    <a:pt x="1460" y="365"/>
                    <a:pt x="1458" y="365"/>
                  </a:cubicBezTo>
                  <a:cubicBezTo>
                    <a:pt x="1457" y="366"/>
                    <a:pt x="1454" y="367"/>
                    <a:pt x="1453" y="369"/>
                  </a:cubicBezTo>
                  <a:cubicBezTo>
                    <a:pt x="1452" y="370"/>
                    <a:pt x="1451" y="373"/>
                    <a:pt x="1452" y="374"/>
                  </a:cubicBezTo>
                  <a:cubicBezTo>
                    <a:pt x="1453" y="375"/>
                    <a:pt x="1456" y="375"/>
                    <a:pt x="1457" y="375"/>
                  </a:cubicBezTo>
                  <a:cubicBezTo>
                    <a:pt x="1459" y="375"/>
                    <a:pt x="1463" y="372"/>
                    <a:pt x="1465" y="372"/>
                  </a:cubicBezTo>
                  <a:cubicBezTo>
                    <a:pt x="1467" y="373"/>
                    <a:pt x="1470" y="374"/>
                    <a:pt x="1471" y="376"/>
                  </a:cubicBezTo>
                  <a:cubicBezTo>
                    <a:pt x="1472" y="377"/>
                    <a:pt x="1472" y="381"/>
                    <a:pt x="1472" y="382"/>
                  </a:cubicBezTo>
                  <a:cubicBezTo>
                    <a:pt x="1471" y="384"/>
                    <a:pt x="1468" y="385"/>
                    <a:pt x="1468" y="387"/>
                  </a:cubicBezTo>
                  <a:cubicBezTo>
                    <a:pt x="1467" y="388"/>
                    <a:pt x="1468" y="391"/>
                    <a:pt x="1468" y="392"/>
                  </a:cubicBezTo>
                  <a:cubicBezTo>
                    <a:pt x="1469" y="394"/>
                    <a:pt x="1473" y="396"/>
                    <a:pt x="1474" y="398"/>
                  </a:cubicBezTo>
                  <a:cubicBezTo>
                    <a:pt x="1474" y="400"/>
                    <a:pt x="1475" y="404"/>
                    <a:pt x="1474" y="405"/>
                  </a:cubicBezTo>
                  <a:cubicBezTo>
                    <a:pt x="1474" y="407"/>
                    <a:pt x="1471" y="409"/>
                    <a:pt x="1471" y="410"/>
                  </a:cubicBezTo>
                  <a:cubicBezTo>
                    <a:pt x="1470" y="411"/>
                    <a:pt x="1471" y="415"/>
                    <a:pt x="1471" y="416"/>
                  </a:cubicBezTo>
                  <a:cubicBezTo>
                    <a:pt x="1472" y="418"/>
                    <a:pt x="1476" y="419"/>
                    <a:pt x="1477" y="421"/>
                  </a:cubicBezTo>
                  <a:cubicBezTo>
                    <a:pt x="1477" y="423"/>
                    <a:pt x="1476" y="427"/>
                    <a:pt x="1476" y="429"/>
                  </a:cubicBezTo>
                  <a:cubicBezTo>
                    <a:pt x="1476" y="430"/>
                    <a:pt x="1474" y="431"/>
                    <a:pt x="1474" y="433"/>
                  </a:cubicBezTo>
                  <a:cubicBezTo>
                    <a:pt x="1474" y="434"/>
                    <a:pt x="1477" y="438"/>
                    <a:pt x="1477" y="440"/>
                  </a:cubicBezTo>
                  <a:cubicBezTo>
                    <a:pt x="1478" y="442"/>
                    <a:pt x="1478" y="446"/>
                    <a:pt x="1478" y="448"/>
                  </a:cubicBezTo>
                  <a:cubicBezTo>
                    <a:pt x="1478" y="451"/>
                    <a:pt x="1476" y="457"/>
                    <a:pt x="1476" y="460"/>
                  </a:cubicBezTo>
                  <a:cubicBezTo>
                    <a:pt x="1476" y="461"/>
                    <a:pt x="1478" y="465"/>
                    <a:pt x="1478" y="467"/>
                  </a:cubicBezTo>
                  <a:cubicBezTo>
                    <a:pt x="1478" y="470"/>
                    <a:pt x="1475" y="475"/>
                    <a:pt x="1475" y="478"/>
                  </a:cubicBezTo>
                  <a:cubicBezTo>
                    <a:pt x="1474" y="481"/>
                    <a:pt x="1476" y="486"/>
                    <a:pt x="1476" y="487"/>
                  </a:cubicBezTo>
                  <a:cubicBezTo>
                    <a:pt x="1476" y="487"/>
                    <a:pt x="1481" y="491"/>
                    <a:pt x="1482" y="492"/>
                  </a:cubicBezTo>
                  <a:cubicBezTo>
                    <a:pt x="1483" y="494"/>
                    <a:pt x="1485" y="497"/>
                    <a:pt x="1485" y="498"/>
                  </a:cubicBezTo>
                  <a:cubicBezTo>
                    <a:pt x="1484" y="500"/>
                    <a:pt x="1482" y="501"/>
                    <a:pt x="1482" y="503"/>
                  </a:cubicBezTo>
                  <a:cubicBezTo>
                    <a:pt x="1481" y="504"/>
                    <a:pt x="1479" y="509"/>
                    <a:pt x="1480" y="510"/>
                  </a:cubicBezTo>
                  <a:cubicBezTo>
                    <a:pt x="1481" y="511"/>
                    <a:pt x="1484" y="509"/>
                    <a:pt x="1485" y="510"/>
                  </a:cubicBezTo>
                  <a:cubicBezTo>
                    <a:pt x="1486" y="510"/>
                    <a:pt x="1487" y="512"/>
                    <a:pt x="1488" y="513"/>
                  </a:cubicBezTo>
                  <a:cubicBezTo>
                    <a:pt x="1489" y="515"/>
                    <a:pt x="1489" y="519"/>
                    <a:pt x="1489" y="521"/>
                  </a:cubicBezTo>
                  <a:cubicBezTo>
                    <a:pt x="1489" y="522"/>
                    <a:pt x="1486" y="524"/>
                    <a:pt x="1486" y="526"/>
                  </a:cubicBezTo>
                  <a:cubicBezTo>
                    <a:pt x="1486" y="527"/>
                    <a:pt x="1488" y="529"/>
                    <a:pt x="1489" y="529"/>
                  </a:cubicBezTo>
                  <a:cubicBezTo>
                    <a:pt x="1491" y="531"/>
                    <a:pt x="1498" y="531"/>
                    <a:pt x="1499" y="534"/>
                  </a:cubicBezTo>
                  <a:cubicBezTo>
                    <a:pt x="1500" y="535"/>
                    <a:pt x="1499" y="539"/>
                    <a:pt x="1499" y="540"/>
                  </a:cubicBezTo>
                  <a:cubicBezTo>
                    <a:pt x="1498" y="542"/>
                    <a:pt x="1496" y="546"/>
                    <a:pt x="1496" y="548"/>
                  </a:cubicBezTo>
                  <a:cubicBezTo>
                    <a:pt x="1495" y="550"/>
                    <a:pt x="1496" y="554"/>
                    <a:pt x="1497" y="556"/>
                  </a:cubicBezTo>
                  <a:cubicBezTo>
                    <a:pt x="1498" y="564"/>
                    <a:pt x="1501" y="580"/>
                    <a:pt x="1504" y="587"/>
                  </a:cubicBezTo>
                  <a:cubicBezTo>
                    <a:pt x="1506" y="590"/>
                    <a:pt x="1510" y="596"/>
                    <a:pt x="1513" y="599"/>
                  </a:cubicBezTo>
                  <a:cubicBezTo>
                    <a:pt x="1514" y="600"/>
                    <a:pt x="1518" y="601"/>
                    <a:pt x="1519" y="603"/>
                  </a:cubicBezTo>
                  <a:cubicBezTo>
                    <a:pt x="1520" y="604"/>
                    <a:pt x="1520" y="608"/>
                    <a:pt x="1519" y="609"/>
                  </a:cubicBezTo>
                  <a:cubicBezTo>
                    <a:pt x="1518" y="611"/>
                    <a:pt x="1514" y="611"/>
                    <a:pt x="1512" y="611"/>
                  </a:cubicBezTo>
                  <a:cubicBezTo>
                    <a:pt x="1509" y="612"/>
                    <a:pt x="1504" y="611"/>
                    <a:pt x="1501" y="611"/>
                  </a:cubicBezTo>
                  <a:cubicBezTo>
                    <a:pt x="1498" y="611"/>
                    <a:pt x="1493" y="612"/>
                    <a:pt x="1490" y="612"/>
                  </a:cubicBezTo>
                  <a:cubicBezTo>
                    <a:pt x="1487" y="613"/>
                    <a:pt x="1480" y="613"/>
                    <a:pt x="1477" y="615"/>
                  </a:cubicBezTo>
                  <a:cubicBezTo>
                    <a:pt x="1475" y="615"/>
                    <a:pt x="1473" y="618"/>
                    <a:pt x="1472" y="619"/>
                  </a:cubicBezTo>
                  <a:cubicBezTo>
                    <a:pt x="1470" y="622"/>
                    <a:pt x="1471" y="628"/>
                    <a:pt x="1469" y="630"/>
                  </a:cubicBezTo>
                  <a:cubicBezTo>
                    <a:pt x="1469" y="632"/>
                    <a:pt x="1466" y="633"/>
                    <a:pt x="1465" y="634"/>
                  </a:cubicBezTo>
                  <a:cubicBezTo>
                    <a:pt x="1464" y="636"/>
                    <a:pt x="1462" y="638"/>
                    <a:pt x="1461" y="639"/>
                  </a:cubicBezTo>
                  <a:cubicBezTo>
                    <a:pt x="1459" y="642"/>
                    <a:pt x="1456" y="647"/>
                    <a:pt x="1456" y="650"/>
                  </a:cubicBezTo>
                  <a:cubicBezTo>
                    <a:pt x="1455" y="653"/>
                    <a:pt x="1456" y="657"/>
                    <a:pt x="1457" y="659"/>
                  </a:cubicBezTo>
                  <a:cubicBezTo>
                    <a:pt x="1457" y="662"/>
                    <a:pt x="1460" y="667"/>
                    <a:pt x="1460" y="670"/>
                  </a:cubicBezTo>
                  <a:cubicBezTo>
                    <a:pt x="1460" y="671"/>
                    <a:pt x="1457" y="672"/>
                    <a:pt x="1456" y="673"/>
                  </a:cubicBezTo>
                  <a:cubicBezTo>
                    <a:pt x="1455" y="675"/>
                    <a:pt x="1452" y="678"/>
                    <a:pt x="1452" y="680"/>
                  </a:cubicBezTo>
                  <a:cubicBezTo>
                    <a:pt x="1452" y="683"/>
                    <a:pt x="1455" y="688"/>
                    <a:pt x="1456" y="690"/>
                  </a:cubicBezTo>
                  <a:cubicBezTo>
                    <a:pt x="1457" y="693"/>
                    <a:pt x="1458" y="700"/>
                    <a:pt x="1460" y="702"/>
                  </a:cubicBezTo>
                  <a:cubicBezTo>
                    <a:pt x="1461" y="704"/>
                    <a:pt x="1466" y="705"/>
                    <a:pt x="1467" y="706"/>
                  </a:cubicBezTo>
                  <a:cubicBezTo>
                    <a:pt x="1467" y="708"/>
                    <a:pt x="1467" y="712"/>
                    <a:pt x="1466" y="713"/>
                  </a:cubicBezTo>
                  <a:cubicBezTo>
                    <a:pt x="1465" y="714"/>
                    <a:pt x="1461" y="714"/>
                    <a:pt x="1459" y="714"/>
                  </a:cubicBezTo>
                  <a:cubicBezTo>
                    <a:pt x="1457" y="714"/>
                    <a:pt x="1452" y="711"/>
                    <a:pt x="1452" y="710"/>
                  </a:cubicBezTo>
                  <a:cubicBezTo>
                    <a:pt x="1452" y="710"/>
                    <a:pt x="1454" y="704"/>
                    <a:pt x="1453" y="703"/>
                  </a:cubicBezTo>
                  <a:cubicBezTo>
                    <a:pt x="1452" y="701"/>
                    <a:pt x="1448" y="702"/>
                    <a:pt x="1446" y="701"/>
                  </a:cubicBezTo>
                  <a:cubicBezTo>
                    <a:pt x="1445" y="700"/>
                    <a:pt x="1444" y="698"/>
                    <a:pt x="1443" y="697"/>
                  </a:cubicBezTo>
                  <a:cubicBezTo>
                    <a:pt x="1442" y="696"/>
                    <a:pt x="1440" y="693"/>
                    <a:pt x="1439" y="693"/>
                  </a:cubicBezTo>
                  <a:cubicBezTo>
                    <a:pt x="1438" y="693"/>
                    <a:pt x="1437" y="696"/>
                    <a:pt x="1436" y="697"/>
                  </a:cubicBezTo>
                  <a:cubicBezTo>
                    <a:pt x="1435" y="699"/>
                    <a:pt x="1434" y="703"/>
                    <a:pt x="1435" y="705"/>
                  </a:cubicBezTo>
                  <a:cubicBezTo>
                    <a:pt x="1435" y="707"/>
                    <a:pt x="1438" y="710"/>
                    <a:pt x="1438" y="712"/>
                  </a:cubicBezTo>
                  <a:cubicBezTo>
                    <a:pt x="1439" y="713"/>
                    <a:pt x="1440" y="716"/>
                    <a:pt x="1440" y="718"/>
                  </a:cubicBezTo>
                  <a:cubicBezTo>
                    <a:pt x="1439" y="719"/>
                    <a:pt x="1436" y="721"/>
                    <a:pt x="1436" y="723"/>
                  </a:cubicBezTo>
                  <a:cubicBezTo>
                    <a:pt x="1436" y="724"/>
                    <a:pt x="1436" y="726"/>
                    <a:pt x="1437" y="727"/>
                  </a:cubicBezTo>
                  <a:cubicBezTo>
                    <a:pt x="1438" y="728"/>
                    <a:pt x="1442" y="729"/>
                    <a:pt x="1443" y="730"/>
                  </a:cubicBezTo>
                  <a:cubicBezTo>
                    <a:pt x="1444" y="731"/>
                    <a:pt x="1446" y="734"/>
                    <a:pt x="1446" y="736"/>
                  </a:cubicBezTo>
                  <a:cubicBezTo>
                    <a:pt x="1447" y="737"/>
                    <a:pt x="1447" y="741"/>
                    <a:pt x="1446" y="742"/>
                  </a:cubicBezTo>
                  <a:cubicBezTo>
                    <a:pt x="1446" y="744"/>
                    <a:pt x="1443" y="747"/>
                    <a:pt x="1442" y="747"/>
                  </a:cubicBezTo>
                  <a:cubicBezTo>
                    <a:pt x="1440" y="748"/>
                    <a:pt x="1436" y="746"/>
                    <a:pt x="1434" y="745"/>
                  </a:cubicBezTo>
                  <a:cubicBezTo>
                    <a:pt x="1432" y="744"/>
                    <a:pt x="1430" y="742"/>
                    <a:pt x="1428" y="742"/>
                  </a:cubicBezTo>
                  <a:cubicBezTo>
                    <a:pt x="1427" y="742"/>
                    <a:pt x="1425" y="742"/>
                    <a:pt x="1424" y="743"/>
                  </a:cubicBezTo>
                  <a:cubicBezTo>
                    <a:pt x="1423" y="745"/>
                    <a:pt x="1424" y="749"/>
                    <a:pt x="1425" y="751"/>
                  </a:cubicBezTo>
                  <a:cubicBezTo>
                    <a:pt x="1425" y="752"/>
                    <a:pt x="1428" y="754"/>
                    <a:pt x="1428" y="756"/>
                  </a:cubicBezTo>
                  <a:cubicBezTo>
                    <a:pt x="1428" y="757"/>
                    <a:pt x="1427" y="760"/>
                    <a:pt x="1426" y="760"/>
                  </a:cubicBezTo>
                  <a:cubicBezTo>
                    <a:pt x="1424" y="761"/>
                    <a:pt x="1421" y="758"/>
                    <a:pt x="1420" y="759"/>
                  </a:cubicBezTo>
                  <a:cubicBezTo>
                    <a:pt x="1418" y="759"/>
                    <a:pt x="1416" y="763"/>
                    <a:pt x="1415" y="764"/>
                  </a:cubicBezTo>
                  <a:cubicBezTo>
                    <a:pt x="1415" y="767"/>
                    <a:pt x="1418" y="773"/>
                    <a:pt x="1419" y="776"/>
                  </a:cubicBezTo>
                  <a:cubicBezTo>
                    <a:pt x="1420" y="779"/>
                    <a:pt x="1423" y="785"/>
                    <a:pt x="1425" y="789"/>
                  </a:cubicBezTo>
                  <a:cubicBezTo>
                    <a:pt x="1426" y="790"/>
                    <a:pt x="1428" y="794"/>
                    <a:pt x="1429" y="794"/>
                  </a:cubicBezTo>
                  <a:cubicBezTo>
                    <a:pt x="1431" y="795"/>
                    <a:pt x="1435" y="793"/>
                    <a:pt x="1436" y="794"/>
                  </a:cubicBezTo>
                  <a:cubicBezTo>
                    <a:pt x="1437" y="795"/>
                    <a:pt x="1438" y="797"/>
                    <a:pt x="1438" y="798"/>
                  </a:cubicBezTo>
                  <a:cubicBezTo>
                    <a:pt x="1439" y="800"/>
                    <a:pt x="1441" y="803"/>
                    <a:pt x="1442" y="804"/>
                  </a:cubicBezTo>
                  <a:cubicBezTo>
                    <a:pt x="1443" y="805"/>
                    <a:pt x="1446" y="804"/>
                    <a:pt x="1447" y="805"/>
                  </a:cubicBezTo>
                  <a:cubicBezTo>
                    <a:pt x="1448" y="806"/>
                    <a:pt x="1448" y="809"/>
                    <a:pt x="1448" y="811"/>
                  </a:cubicBezTo>
                  <a:cubicBezTo>
                    <a:pt x="1448" y="812"/>
                    <a:pt x="1447" y="814"/>
                    <a:pt x="1447" y="815"/>
                  </a:cubicBezTo>
                  <a:cubicBezTo>
                    <a:pt x="1448" y="817"/>
                    <a:pt x="1453" y="817"/>
                    <a:pt x="1454" y="819"/>
                  </a:cubicBezTo>
                  <a:cubicBezTo>
                    <a:pt x="1455" y="821"/>
                    <a:pt x="1455" y="827"/>
                    <a:pt x="1455" y="830"/>
                  </a:cubicBezTo>
                  <a:cubicBezTo>
                    <a:pt x="1457" y="835"/>
                    <a:pt x="1461" y="845"/>
                    <a:pt x="1464" y="850"/>
                  </a:cubicBezTo>
                  <a:cubicBezTo>
                    <a:pt x="1466" y="855"/>
                    <a:pt x="1470" y="863"/>
                    <a:pt x="1473" y="867"/>
                  </a:cubicBezTo>
                  <a:cubicBezTo>
                    <a:pt x="1475" y="869"/>
                    <a:pt x="1478" y="873"/>
                    <a:pt x="1481" y="873"/>
                  </a:cubicBezTo>
                  <a:cubicBezTo>
                    <a:pt x="1482" y="874"/>
                    <a:pt x="1486" y="874"/>
                    <a:pt x="1488" y="874"/>
                  </a:cubicBezTo>
                  <a:cubicBezTo>
                    <a:pt x="1490" y="874"/>
                    <a:pt x="1494" y="874"/>
                    <a:pt x="1495" y="872"/>
                  </a:cubicBezTo>
                  <a:cubicBezTo>
                    <a:pt x="1496" y="871"/>
                    <a:pt x="1496" y="868"/>
                    <a:pt x="1495" y="867"/>
                  </a:cubicBezTo>
                  <a:cubicBezTo>
                    <a:pt x="1494" y="867"/>
                    <a:pt x="1492" y="866"/>
                    <a:pt x="1491" y="865"/>
                  </a:cubicBezTo>
                  <a:cubicBezTo>
                    <a:pt x="1491" y="863"/>
                    <a:pt x="1492" y="860"/>
                    <a:pt x="1493" y="859"/>
                  </a:cubicBezTo>
                  <a:cubicBezTo>
                    <a:pt x="1494" y="857"/>
                    <a:pt x="1498" y="855"/>
                    <a:pt x="1500" y="854"/>
                  </a:cubicBezTo>
                  <a:cubicBezTo>
                    <a:pt x="1502" y="853"/>
                    <a:pt x="1505" y="849"/>
                    <a:pt x="1507" y="849"/>
                  </a:cubicBezTo>
                  <a:cubicBezTo>
                    <a:pt x="1509" y="848"/>
                    <a:pt x="1513" y="849"/>
                    <a:pt x="1515" y="850"/>
                  </a:cubicBezTo>
                  <a:cubicBezTo>
                    <a:pt x="1517" y="851"/>
                    <a:pt x="1520" y="856"/>
                    <a:pt x="1521" y="858"/>
                  </a:cubicBezTo>
                  <a:cubicBezTo>
                    <a:pt x="1522" y="860"/>
                    <a:pt x="1521" y="865"/>
                    <a:pt x="1521" y="867"/>
                  </a:cubicBezTo>
                  <a:cubicBezTo>
                    <a:pt x="1521" y="869"/>
                    <a:pt x="1521" y="874"/>
                    <a:pt x="1522" y="876"/>
                  </a:cubicBezTo>
                  <a:cubicBezTo>
                    <a:pt x="1523" y="879"/>
                    <a:pt x="1530" y="885"/>
                    <a:pt x="1533" y="886"/>
                  </a:cubicBezTo>
                  <a:cubicBezTo>
                    <a:pt x="1535" y="887"/>
                    <a:pt x="1539" y="887"/>
                    <a:pt x="1541" y="888"/>
                  </a:cubicBezTo>
                  <a:cubicBezTo>
                    <a:pt x="1543" y="889"/>
                    <a:pt x="1546" y="895"/>
                    <a:pt x="1549" y="895"/>
                  </a:cubicBezTo>
                  <a:cubicBezTo>
                    <a:pt x="1551" y="895"/>
                    <a:pt x="1553" y="891"/>
                    <a:pt x="1555" y="890"/>
                  </a:cubicBezTo>
                  <a:cubicBezTo>
                    <a:pt x="1556" y="889"/>
                    <a:pt x="1560" y="885"/>
                    <a:pt x="1562" y="885"/>
                  </a:cubicBezTo>
                  <a:cubicBezTo>
                    <a:pt x="1564" y="886"/>
                    <a:pt x="1567" y="891"/>
                    <a:pt x="1569" y="892"/>
                  </a:cubicBezTo>
                  <a:cubicBezTo>
                    <a:pt x="1572" y="893"/>
                    <a:pt x="1579" y="894"/>
                    <a:pt x="1581" y="895"/>
                  </a:cubicBezTo>
                  <a:cubicBezTo>
                    <a:pt x="1584" y="897"/>
                    <a:pt x="1589" y="900"/>
                    <a:pt x="1590" y="903"/>
                  </a:cubicBezTo>
                  <a:cubicBezTo>
                    <a:pt x="1591" y="905"/>
                    <a:pt x="1590" y="911"/>
                    <a:pt x="1589" y="913"/>
                  </a:cubicBezTo>
                  <a:cubicBezTo>
                    <a:pt x="1588" y="916"/>
                    <a:pt x="1585" y="920"/>
                    <a:pt x="1583" y="920"/>
                  </a:cubicBezTo>
                  <a:cubicBezTo>
                    <a:pt x="1581" y="921"/>
                    <a:pt x="1577" y="919"/>
                    <a:pt x="1574" y="919"/>
                  </a:cubicBezTo>
                  <a:cubicBezTo>
                    <a:pt x="1573" y="919"/>
                    <a:pt x="1568" y="919"/>
                    <a:pt x="1567" y="920"/>
                  </a:cubicBezTo>
                  <a:cubicBezTo>
                    <a:pt x="1566" y="921"/>
                    <a:pt x="1565" y="925"/>
                    <a:pt x="1565" y="927"/>
                  </a:cubicBezTo>
                  <a:cubicBezTo>
                    <a:pt x="1564" y="929"/>
                    <a:pt x="1564" y="934"/>
                    <a:pt x="1565" y="936"/>
                  </a:cubicBezTo>
                  <a:cubicBezTo>
                    <a:pt x="1566" y="938"/>
                    <a:pt x="1569" y="941"/>
                    <a:pt x="1570" y="943"/>
                  </a:cubicBezTo>
                  <a:cubicBezTo>
                    <a:pt x="1571" y="945"/>
                    <a:pt x="1573" y="950"/>
                    <a:pt x="1574" y="952"/>
                  </a:cubicBezTo>
                  <a:cubicBezTo>
                    <a:pt x="1576" y="955"/>
                    <a:pt x="1581" y="959"/>
                    <a:pt x="1583" y="961"/>
                  </a:cubicBezTo>
                  <a:cubicBezTo>
                    <a:pt x="1585" y="964"/>
                    <a:pt x="1589" y="969"/>
                    <a:pt x="1591" y="971"/>
                  </a:cubicBezTo>
                  <a:cubicBezTo>
                    <a:pt x="1593" y="973"/>
                    <a:pt x="1599" y="975"/>
                    <a:pt x="1602" y="976"/>
                  </a:cubicBezTo>
                  <a:cubicBezTo>
                    <a:pt x="1606" y="977"/>
                    <a:pt x="1615" y="978"/>
                    <a:pt x="1618" y="980"/>
                  </a:cubicBezTo>
                  <a:cubicBezTo>
                    <a:pt x="1620" y="981"/>
                    <a:pt x="1624" y="984"/>
                    <a:pt x="1626" y="986"/>
                  </a:cubicBezTo>
                  <a:cubicBezTo>
                    <a:pt x="1627" y="988"/>
                    <a:pt x="1630" y="992"/>
                    <a:pt x="1630" y="994"/>
                  </a:cubicBezTo>
                  <a:cubicBezTo>
                    <a:pt x="1631" y="998"/>
                    <a:pt x="1632" y="1006"/>
                    <a:pt x="1630" y="1009"/>
                  </a:cubicBezTo>
                  <a:cubicBezTo>
                    <a:pt x="1629" y="1011"/>
                    <a:pt x="1625" y="1012"/>
                    <a:pt x="1623" y="1013"/>
                  </a:cubicBezTo>
                  <a:cubicBezTo>
                    <a:pt x="1620" y="1015"/>
                    <a:pt x="1614" y="1017"/>
                    <a:pt x="1613" y="1019"/>
                  </a:cubicBezTo>
                  <a:cubicBezTo>
                    <a:pt x="1611" y="1021"/>
                    <a:pt x="1610" y="1027"/>
                    <a:pt x="1610" y="1030"/>
                  </a:cubicBezTo>
                  <a:cubicBezTo>
                    <a:pt x="1611" y="1033"/>
                    <a:pt x="1615" y="1038"/>
                    <a:pt x="1616" y="1041"/>
                  </a:cubicBezTo>
                  <a:cubicBezTo>
                    <a:pt x="1616" y="1044"/>
                    <a:pt x="1614" y="1049"/>
                    <a:pt x="1614" y="1052"/>
                  </a:cubicBezTo>
                  <a:cubicBezTo>
                    <a:pt x="1614" y="1056"/>
                    <a:pt x="1617" y="1062"/>
                    <a:pt x="1619" y="1066"/>
                  </a:cubicBezTo>
                  <a:cubicBezTo>
                    <a:pt x="1620" y="1069"/>
                    <a:pt x="1626" y="1077"/>
                    <a:pt x="1626" y="1077"/>
                  </a:cubicBezTo>
                  <a:cubicBezTo>
                    <a:pt x="1627" y="1077"/>
                    <a:pt x="1635" y="1077"/>
                    <a:pt x="1638" y="1079"/>
                  </a:cubicBezTo>
                  <a:cubicBezTo>
                    <a:pt x="1639" y="1080"/>
                    <a:pt x="1640" y="1084"/>
                    <a:pt x="1641" y="1085"/>
                  </a:cubicBezTo>
                  <a:cubicBezTo>
                    <a:pt x="1642" y="1087"/>
                    <a:pt x="1644" y="1090"/>
                    <a:pt x="1646" y="1091"/>
                  </a:cubicBezTo>
                  <a:cubicBezTo>
                    <a:pt x="1648" y="1092"/>
                    <a:pt x="1652" y="1090"/>
                    <a:pt x="1654" y="1091"/>
                  </a:cubicBezTo>
                  <a:cubicBezTo>
                    <a:pt x="1655" y="1092"/>
                    <a:pt x="1658" y="1095"/>
                    <a:pt x="1658" y="1097"/>
                  </a:cubicBezTo>
                  <a:cubicBezTo>
                    <a:pt x="1658" y="1098"/>
                    <a:pt x="1656" y="1101"/>
                    <a:pt x="1655" y="1102"/>
                  </a:cubicBezTo>
                  <a:cubicBezTo>
                    <a:pt x="1653" y="1103"/>
                    <a:pt x="1648" y="1100"/>
                    <a:pt x="1646" y="1101"/>
                  </a:cubicBezTo>
                  <a:cubicBezTo>
                    <a:pt x="1644" y="1102"/>
                    <a:pt x="1643" y="1106"/>
                    <a:pt x="1642" y="1108"/>
                  </a:cubicBezTo>
                  <a:cubicBezTo>
                    <a:pt x="1641" y="1110"/>
                    <a:pt x="1641" y="1116"/>
                    <a:pt x="1641" y="1118"/>
                  </a:cubicBezTo>
                  <a:cubicBezTo>
                    <a:pt x="1641" y="1122"/>
                    <a:pt x="1646" y="1129"/>
                    <a:pt x="1644" y="1131"/>
                  </a:cubicBezTo>
                  <a:cubicBezTo>
                    <a:pt x="1643" y="1132"/>
                    <a:pt x="1640" y="1131"/>
                    <a:pt x="1639" y="1131"/>
                  </a:cubicBezTo>
                  <a:cubicBezTo>
                    <a:pt x="1638" y="1132"/>
                    <a:pt x="1638" y="1135"/>
                    <a:pt x="1637" y="1135"/>
                  </a:cubicBezTo>
                  <a:cubicBezTo>
                    <a:pt x="1635" y="1136"/>
                    <a:pt x="1632" y="1135"/>
                    <a:pt x="1630" y="1136"/>
                  </a:cubicBezTo>
                  <a:cubicBezTo>
                    <a:pt x="1629" y="1137"/>
                    <a:pt x="1626" y="1139"/>
                    <a:pt x="1626" y="1141"/>
                  </a:cubicBezTo>
                  <a:cubicBezTo>
                    <a:pt x="1626" y="1142"/>
                    <a:pt x="1628" y="1144"/>
                    <a:pt x="1629" y="1144"/>
                  </a:cubicBezTo>
                  <a:cubicBezTo>
                    <a:pt x="1631" y="1144"/>
                    <a:pt x="1634" y="1141"/>
                    <a:pt x="1636" y="1141"/>
                  </a:cubicBezTo>
                  <a:cubicBezTo>
                    <a:pt x="1637" y="1141"/>
                    <a:pt x="1641" y="1141"/>
                    <a:pt x="1643" y="1142"/>
                  </a:cubicBezTo>
                  <a:cubicBezTo>
                    <a:pt x="1644" y="1143"/>
                    <a:pt x="1647" y="1145"/>
                    <a:pt x="1647" y="1146"/>
                  </a:cubicBezTo>
                  <a:cubicBezTo>
                    <a:pt x="1648" y="1148"/>
                    <a:pt x="1645" y="1151"/>
                    <a:pt x="1645" y="1153"/>
                  </a:cubicBezTo>
                  <a:cubicBezTo>
                    <a:pt x="1645" y="1154"/>
                    <a:pt x="1647" y="1157"/>
                    <a:pt x="1648" y="1158"/>
                  </a:cubicBezTo>
                  <a:cubicBezTo>
                    <a:pt x="1651" y="1161"/>
                    <a:pt x="1658" y="1164"/>
                    <a:pt x="1659" y="1167"/>
                  </a:cubicBezTo>
                  <a:cubicBezTo>
                    <a:pt x="1661" y="1169"/>
                    <a:pt x="1659" y="1175"/>
                    <a:pt x="1660" y="1178"/>
                  </a:cubicBezTo>
                  <a:cubicBezTo>
                    <a:pt x="1661" y="1180"/>
                    <a:pt x="1666" y="1183"/>
                    <a:pt x="1668" y="1185"/>
                  </a:cubicBezTo>
                  <a:cubicBezTo>
                    <a:pt x="1670" y="1187"/>
                    <a:pt x="1673" y="1190"/>
                    <a:pt x="1673" y="1192"/>
                  </a:cubicBezTo>
                  <a:cubicBezTo>
                    <a:pt x="1673" y="1193"/>
                    <a:pt x="1670" y="1196"/>
                    <a:pt x="1670" y="1198"/>
                  </a:cubicBezTo>
                  <a:cubicBezTo>
                    <a:pt x="1670" y="1199"/>
                    <a:pt x="1672" y="1203"/>
                    <a:pt x="1672" y="1204"/>
                  </a:cubicBezTo>
                  <a:cubicBezTo>
                    <a:pt x="1673" y="1206"/>
                    <a:pt x="1675" y="1208"/>
                    <a:pt x="1675" y="1209"/>
                  </a:cubicBezTo>
                  <a:cubicBezTo>
                    <a:pt x="1676" y="1211"/>
                    <a:pt x="1676" y="1216"/>
                    <a:pt x="1675" y="1218"/>
                  </a:cubicBezTo>
                  <a:cubicBezTo>
                    <a:pt x="1675" y="1220"/>
                    <a:pt x="1673" y="1223"/>
                    <a:pt x="1674" y="1224"/>
                  </a:cubicBezTo>
                  <a:cubicBezTo>
                    <a:pt x="1674" y="1226"/>
                    <a:pt x="1677" y="1228"/>
                    <a:pt x="1678" y="1229"/>
                  </a:cubicBezTo>
                  <a:cubicBezTo>
                    <a:pt x="1678" y="1231"/>
                    <a:pt x="1679" y="1235"/>
                    <a:pt x="1679" y="1237"/>
                  </a:cubicBezTo>
                  <a:cubicBezTo>
                    <a:pt x="1679" y="1239"/>
                    <a:pt x="1676" y="1242"/>
                    <a:pt x="1676" y="1244"/>
                  </a:cubicBezTo>
                  <a:cubicBezTo>
                    <a:pt x="1676" y="1246"/>
                    <a:pt x="1678" y="1250"/>
                    <a:pt x="1679" y="125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7523163" y="3595688"/>
              <a:ext cx="33338" cy="90488"/>
            </a:xfrm>
            <a:custGeom>
              <a:avLst/>
              <a:gdLst/>
              <a:ahLst/>
              <a:cxnLst>
                <a:cxn ang="0">
                  <a:pos x="21" y="4"/>
                </a:cxn>
                <a:cxn ang="0">
                  <a:pos x="19" y="10"/>
                </a:cxn>
                <a:cxn ang="0">
                  <a:pos x="14" y="17"/>
                </a:cxn>
                <a:cxn ang="0">
                  <a:pos x="12" y="30"/>
                </a:cxn>
                <a:cxn ang="0">
                  <a:pos x="10" y="43"/>
                </a:cxn>
                <a:cxn ang="0">
                  <a:pos x="8" y="53"/>
                </a:cxn>
                <a:cxn ang="0">
                  <a:pos x="6" y="57"/>
                </a:cxn>
                <a:cxn ang="0">
                  <a:pos x="2" y="55"/>
                </a:cxn>
                <a:cxn ang="0">
                  <a:pos x="2" y="44"/>
                </a:cxn>
                <a:cxn ang="0">
                  <a:pos x="5" y="31"/>
                </a:cxn>
                <a:cxn ang="0">
                  <a:pos x="4" y="22"/>
                </a:cxn>
                <a:cxn ang="0">
                  <a:pos x="0" y="12"/>
                </a:cxn>
                <a:cxn ang="0">
                  <a:pos x="1" y="7"/>
                </a:cxn>
                <a:cxn ang="0">
                  <a:pos x="9" y="2"/>
                </a:cxn>
                <a:cxn ang="0">
                  <a:pos x="16" y="0"/>
                </a:cxn>
                <a:cxn ang="0">
                  <a:pos x="21" y="4"/>
                </a:cxn>
              </a:cxnLst>
              <a:rect l="0" t="0" r="r" b="b"/>
              <a:pathLst>
                <a:path w="21" h="57">
                  <a:moveTo>
                    <a:pt x="21" y="4"/>
                  </a:moveTo>
                  <a:lnTo>
                    <a:pt x="19" y="10"/>
                  </a:lnTo>
                  <a:lnTo>
                    <a:pt x="14" y="17"/>
                  </a:lnTo>
                  <a:lnTo>
                    <a:pt x="12" y="30"/>
                  </a:lnTo>
                  <a:lnTo>
                    <a:pt x="10" y="43"/>
                  </a:lnTo>
                  <a:lnTo>
                    <a:pt x="8" y="53"/>
                  </a:lnTo>
                  <a:lnTo>
                    <a:pt x="6" y="57"/>
                  </a:lnTo>
                  <a:lnTo>
                    <a:pt x="2" y="55"/>
                  </a:lnTo>
                  <a:lnTo>
                    <a:pt x="2" y="44"/>
                  </a:lnTo>
                  <a:lnTo>
                    <a:pt x="5" y="31"/>
                  </a:lnTo>
                  <a:lnTo>
                    <a:pt x="4" y="22"/>
                  </a:lnTo>
                  <a:lnTo>
                    <a:pt x="0" y="12"/>
                  </a:lnTo>
                  <a:lnTo>
                    <a:pt x="1" y="7"/>
                  </a:lnTo>
                  <a:lnTo>
                    <a:pt x="9" y="2"/>
                  </a:lnTo>
                  <a:lnTo>
                    <a:pt x="16" y="0"/>
                  </a:lnTo>
                  <a:lnTo>
                    <a:pt x="21" y="4"/>
                  </a:ln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6835775" y="3041651"/>
              <a:ext cx="466725" cy="623888"/>
            </a:xfrm>
            <a:custGeom>
              <a:avLst/>
              <a:gdLst/>
              <a:ahLst/>
              <a:cxnLst>
                <a:cxn ang="0">
                  <a:pos x="304" y="367"/>
                </a:cxn>
                <a:cxn ang="0">
                  <a:pos x="290" y="353"/>
                </a:cxn>
                <a:cxn ang="0">
                  <a:pos x="273" y="358"/>
                </a:cxn>
                <a:cxn ang="0">
                  <a:pos x="261" y="372"/>
                </a:cxn>
                <a:cxn ang="0">
                  <a:pos x="272" y="395"/>
                </a:cxn>
                <a:cxn ang="0">
                  <a:pos x="270" y="409"/>
                </a:cxn>
                <a:cxn ang="0">
                  <a:pos x="242" y="385"/>
                </a:cxn>
                <a:cxn ang="0">
                  <a:pos x="229" y="345"/>
                </a:cxn>
                <a:cxn ang="0">
                  <a:pos x="209" y="319"/>
                </a:cxn>
                <a:cxn ang="0">
                  <a:pos x="189" y="290"/>
                </a:cxn>
                <a:cxn ang="0">
                  <a:pos x="164" y="263"/>
                </a:cxn>
                <a:cxn ang="0">
                  <a:pos x="131" y="209"/>
                </a:cxn>
                <a:cxn ang="0">
                  <a:pos x="104" y="162"/>
                </a:cxn>
                <a:cxn ang="0">
                  <a:pos x="75" y="153"/>
                </a:cxn>
                <a:cxn ang="0">
                  <a:pos x="67" y="140"/>
                </a:cxn>
                <a:cxn ang="0">
                  <a:pos x="53" y="123"/>
                </a:cxn>
                <a:cxn ang="0">
                  <a:pos x="37" y="83"/>
                </a:cxn>
                <a:cxn ang="0">
                  <a:pos x="18" y="66"/>
                </a:cxn>
                <a:cxn ang="0">
                  <a:pos x="26" y="56"/>
                </a:cxn>
                <a:cxn ang="0">
                  <a:pos x="33" y="46"/>
                </a:cxn>
                <a:cxn ang="0">
                  <a:pos x="22" y="22"/>
                </a:cxn>
                <a:cxn ang="0">
                  <a:pos x="7" y="17"/>
                </a:cxn>
                <a:cxn ang="0">
                  <a:pos x="2" y="9"/>
                </a:cxn>
                <a:cxn ang="0">
                  <a:pos x="10" y="1"/>
                </a:cxn>
                <a:cxn ang="0">
                  <a:pos x="28" y="8"/>
                </a:cxn>
                <a:cxn ang="0">
                  <a:pos x="38" y="24"/>
                </a:cxn>
                <a:cxn ang="0">
                  <a:pos x="60" y="38"/>
                </a:cxn>
                <a:cxn ang="0">
                  <a:pos x="56" y="45"/>
                </a:cxn>
                <a:cxn ang="0">
                  <a:pos x="73" y="58"/>
                </a:cxn>
                <a:cxn ang="0">
                  <a:pos x="90" y="69"/>
                </a:cxn>
                <a:cxn ang="0">
                  <a:pos x="89" y="79"/>
                </a:cxn>
                <a:cxn ang="0">
                  <a:pos x="93" y="88"/>
                </a:cxn>
                <a:cxn ang="0">
                  <a:pos x="100" y="105"/>
                </a:cxn>
                <a:cxn ang="0">
                  <a:pos x="131" y="123"/>
                </a:cxn>
                <a:cxn ang="0">
                  <a:pos x="141" y="126"/>
                </a:cxn>
                <a:cxn ang="0">
                  <a:pos x="188" y="169"/>
                </a:cxn>
                <a:cxn ang="0">
                  <a:pos x="209" y="193"/>
                </a:cxn>
                <a:cxn ang="0">
                  <a:pos x="224" y="200"/>
                </a:cxn>
                <a:cxn ang="0">
                  <a:pos x="249" y="206"/>
                </a:cxn>
                <a:cxn ang="0">
                  <a:pos x="250" y="222"/>
                </a:cxn>
                <a:cxn ang="0">
                  <a:pos x="217" y="214"/>
                </a:cxn>
                <a:cxn ang="0">
                  <a:pos x="195" y="228"/>
                </a:cxn>
                <a:cxn ang="0">
                  <a:pos x="206" y="252"/>
                </a:cxn>
                <a:cxn ang="0">
                  <a:pos x="213" y="280"/>
                </a:cxn>
                <a:cxn ang="0">
                  <a:pos x="226" y="311"/>
                </a:cxn>
                <a:cxn ang="0">
                  <a:pos x="253" y="322"/>
                </a:cxn>
                <a:cxn ang="0">
                  <a:pos x="274" y="341"/>
                </a:cxn>
                <a:cxn ang="0">
                  <a:pos x="280" y="330"/>
                </a:cxn>
                <a:cxn ang="0">
                  <a:pos x="298" y="341"/>
                </a:cxn>
              </a:cxnLst>
              <a:rect l="0" t="0" r="r" b="b"/>
              <a:pathLst>
                <a:path w="306" h="409">
                  <a:moveTo>
                    <a:pt x="305" y="351"/>
                  </a:moveTo>
                  <a:cubicBezTo>
                    <a:pt x="306" y="353"/>
                    <a:pt x="306" y="358"/>
                    <a:pt x="305" y="360"/>
                  </a:cubicBezTo>
                  <a:cubicBezTo>
                    <a:pt x="305" y="362"/>
                    <a:pt x="305" y="366"/>
                    <a:pt x="304" y="367"/>
                  </a:cubicBezTo>
                  <a:cubicBezTo>
                    <a:pt x="303" y="367"/>
                    <a:pt x="300" y="365"/>
                    <a:pt x="299" y="364"/>
                  </a:cubicBezTo>
                  <a:cubicBezTo>
                    <a:pt x="298" y="362"/>
                    <a:pt x="297" y="357"/>
                    <a:pt x="296" y="356"/>
                  </a:cubicBezTo>
                  <a:cubicBezTo>
                    <a:pt x="295" y="354"/>
                    <a:pt x="292" y="353"/>
                    <a:pt x="290" y="353"/>
                  </a:cubicBezTo>
                  <a:cubicBezTo>
                    <a:pt x="289" y="353"/>
                    <a:pt x="285" y="353"/>
                    <a:pt x="283" y="353"/>
                  </a:cubicBezTo>
                  <a:cubicBezTo>
                    <a:pt x="282" y="354"/>
                    <a:pt x="280" y="357"/>
                    <a:pt x="279" y="358"/>
                  </a:cubicBezTo>
                  <a:cubicBezTo>
                    <a:pt x="278" y="358"/>
                    <a:pt x="275" y="358"/>
                    <a:pt x="273" y="358"/>
                  </a:cubicBezTo>
                  <a:cubicBezTo>
                    <a:pt x="271" y="359"/>
                    <a:pt x="267" y="358"/>
                    <a:pt x="265" y="359"/>
                  </a:cubicBezTo>
                  <a:cubicBezTo>
                    <a:pt x="263" y="360"/>
                    <a:pt x="261" y="362"/>
                    <a:pt x="260" y="364"/>
                  </a:cubicBezTo>
                  <a:cubicBezTo>
                    <a:pt x="260" y="366"/>
                    <a:pt x="260" y="370"/>
                    <a:pt x="261" y="372"/>
                  </a:cubicBezTo>
                  <a:cubicBezTo>
                    <a:pt x="262" y="373"/>
                    <a:pt x="265" y="375"/>
                    <a:pt x="266" y="376"/>
                  </a:cubicBezTo>
                  <a:cubicBezTo>
                    <a:pt x="267" y="377"/>
                    <a:pt x="269" y="382"/>
                    <a:pt x="270" y="384"/>
                  </a:cubicBezTo>
                  <a:cubicBezTo>
                    <a:pt x="271" y="387"/>
                    <a:pt x="271" y="392"/>
                    <a:pt x="272" y="395"/>
                  </a:cubicBezTo>
                  <a:cubicBezTo>
                    <a:pt x="272" y="397"/>
                    <a:pt x="271" y="399"/>
                    <a:pt x="272" y="401"/>
                  </a:cubicBezTo>
                  <a:cubicBezTo>
                    <a:pt x="272" y="403"/>
                    <a:pt x="276" y="406"/>
                    <a:pt x="275" y="408"/>
                  </a:cubicBezTo>
                  <a:cubicBezTo>
                    <a:pt x="275" y="409"/>
                    <a:pt x="271" y="409"/>
                    <a:pt x="270" y="409"/>
                  </a:cubicBezTo>
                  <a:cubicBezTo>
                    <a:pt x="266" y="408"/>
                    <a:pt x="261" y="402"/>
                    <a:pt x="258" y="400"/>
                  </a:cubicBezTo>
                  <a:cubicBezTo>
                    <a:pt x="255" y="397"/>
                    <a:pt x="250" y="392"/>
                    <a:pt x="248" y="389"/>
                  </a:cubicBezTo>
                  <a:cubicBezTo>
                    <a:pt x="246" y="388"/>
                    <a:pt x="243" y="386"/>
                    <a:pt x="242" y="385"/>
                  </a:cubicBezTo>
                  <a:cubicBezTo>
                    <a:pt x="239" y="381"/>
                    <a:pt x="240" y="372"/>
                    <a:pt x="239" y="368"/>
                  </a:cubicBezTo>
                  <a:cubicBezTo>
                    <a:pt x="238" y="365"/>
                    <a:pt x="236" y="360"/>
                    <a:pt x="235" y="358"/>
                  </a:cubicBezTo>
                  <a:cubicBezTo>
                    <a:pt x="234" y="355"/>
                    <a:pt x="231" y="348"/>
                    <a:pt x="229" y="345"/>
                  </a:cubicBezTo>
                  <a:cubicBezTo>
                    <a:pt x="228" y="343"/>
                    <a:pt x="225" y="341"/>
                    <a:pt x="223" y="340"/>
                  </a:cubicBezTo>
                  <a:cubicBezTo>
                    <a:pt x="221" y="338"/>
                    <a:pt x="218" y="334"/>
                    <a:pt x="216" y="332"/>
                  </a:cubicBezTo>
                  <a:cubicBezTo>
                    <a:pt x="214" y="329"/>
                    <a:pt x="210" y="323"/>
                    <a:pt x="209" y="319"/>
                  </a:cubicBezTo>
                  <a:cubicBezTo>
                    <a:pt x="207" y="316"/>
                    <a:pt x="208" y="308"/>
                    <a:pt x="206" y="305"/>
                  </a:cubicBezTo>
                  <a:cubicBezTo>
                    <a:pt x="205" y="302"/>
                    <a:pt x="201" y="298"/>
                    <a:pt x="199" y="296"/>
                  </a:cubicBezTo>
                  <a:cubicBezTo>
                    <a:pt x="197" y="295"/>
                    <a:pt x="192" y="292"/>
                    <a:pt x="189" y="290"/>
                  </a:cubicBezTo>
                  <a:cubicBezTo>
                    <a:pt x="187" y="289"/>
                    <a:pt x="183" y="287"/>
                    <a:pt x="181" y="286"/>
                  </a:cubicBezTo>
                  <a:cubicBezTo>
                    <a:pt x="178" y="283"/>
                    <a:pt x="172" y="277"/>
                    <a:pt x="170" y="274"/>
                  </a:cubicBezTo>
                  <a:cubicBezTo>
                    <a:pt x="168" y="271"/>
                    <a:pt x="165" y="266"/>
                    <a:pt x="164" y="263"/>
                  </a:cubicBezTo>
                  <a:cubicBezTo>
                    <a:pt x="162" y="258"/>
                    <a:pt x="160" y="249"/>
                    <a:pt x="158" y="245"/>
                  </a:cubicBezTo>
                  <a:cubicBezTo>
                    <a:pt x="155" y="239"/>
                    <a:pt x="147" y="230"/>
                    <a:pt x="144" y="225"/>
                  </a:cubicBezTo>
                  <a:cubicBezTo>
                    <a:pt x="141" y="221"/>
                    <a:pt x="134" y="213"/>
                    <a:pt x="131" y="209"/>
                  </a:cubicBezTo>
                  <a:cubicBezTo>
                    <a:pt x="128" y="206"/>
                    <a:pt x="122" y="199"/>
                    <a:pt x="119" y="195"/>
                  </a:cubicBezTo>
                  <a:cubicBezTo>
                    <a:pt x="116" y="191"/>
                    <a:pt x="112" y="181"/>
                    <a:pt x="110" y="176"/>
                  </a:cubicBezTo>
                  <a:cubicBezTo>
                    <a:pt x="108" y="173"/>
                    <a:pt x="106" y="166"/>
                    <a:pt x="104" y="162"/>
                  </a:cubicBezTo>
                  <a:cubicBezTo>
                    <a:pt x="103" y="160"/>
                    <a:pt x="101" y="155"/>
                    <a:pt x="98" y="154"/>
                  </a:cubicBezTo>
                  <a:cubicBezTo>
                    <a:pt x="96" y="153"/>
                    <a:pt x="91" y="153"/>
                    <a:pt x="88" y="153"/>
                  </a:cubicBezTo>
                  <a:cubicBezTo>
                    <a:pt x="85" y="153"/>
                    <a:pt x="78" y="154"/>
                    <a:pt x="75" y="153"/>
                  </a:cubicBezTo>
                  <a:cubicBezTo>
                    <a:pt x="73" y="152"/>
                    <a:pt x="71" y="148"/>
                    <a:pt x="71" y="147"/>
                  </a:cubicBezTo>
                  <a:cubicBezTo>
                    <a:pt x="71" y="147"/>
                    <a:pt x="72" y="143"/>
                    <a:pt x="71" y="142"/>
                  </a:cubicBezTo>
                  <a:cubicBezTo>
                    <a:pt x="70" y="141"/>
                    <a:pt x="68" y="141"/>
                    <a:pt x="67" y="140"/>
                  </a:cubicBezTo>
                  <a:cubicBezTo>
                    <a:pt x="65" y="140"/>
                    <a:pt x="61" y="139"/>
                    <a:pt x="60" y="138"/>
                  </a:cubicBezTo>
                  <a:cubicBezTo>
                    <a:pt x="58" y="137"/>
                    <a:pt x="59" y="132"/>
                    <a:pt x="58" y="130"/>
                  </a:cubicBezTo>
                  <a:cubicBezTo>
                    <a:pt x="57" y="128"/>
                    <a:pt x="54" y="125"/>
                    <a:pt x="53" y="123"/>
                  </a:cubicBezTo>
                  <a:cubicBezTo>
                    <a:pt x="51" y="119"/>
                    <a:pt x="47" y="112"/>
                    <a:pt x="45" y="109"/>
                  </a:cubicBezTo>
                  <a:cubicBezTo>
                    <a:pt x="44" y="105"/>
                    <a:pt x="41" y="98"/>
                    <a:pt x="40" y="94"/>
                  </a:cubicBezTo>
                  <a:cubicBezTo>
                    <a:pt x="39" y="92"/>
                    <a:pt x="39" y="85"/>
                    <a:pt x="37" y="83"/>
                  </a:cubicBezTo>
                  <a:cubicBezTo>
                    <a:pt x="36" y="81"/>
                    <a:pt x="30" y="78"/>
                    <a:pt x="28" y="77"/>
                  </a:cubicBezTo>
                  <a:cubicBezTo>
                    <a:pt x="27" y="76"/>
                    <a:pt x="24" y="74"/>
                    <a:pt x="23" y="73"/>
                  </a:cubicBezTo>
                  <a:cubicBezTo>
                    <a:pt x="21" y="71"/>
                    <a:pt x="18" y="68"/>
                    <a:pt x="18" y="66"/>
                  </a:cubicBezTo>
                  <a:cubicBezTo>
                    <a:pt x="17" y="63"/>
                    <a:pt x="17" y="58"/>
                    <a:pt x="18" y="56"/>
                  </a:cubicBezTo>
                  <a:cubicBezTo>
                    <a:pt x="18" y="55"/>
                    <a:pt x="19" y="52"/>
                    <a:pt x="20" y="52"/>
                  </a:cubicBezTo>
                  <a:cubicBezTo>
                    <a:pt x="22" y="52"/>
                    <a:pt x="24" y="55"/>
                    <a:pt x="26" y="56"/>
                  </a:cubicBezTo>
                  <a:cubicBezTo>
                    <a:pt x="27" y="56"/>
                    <a:pt x="30" y="57"/>
                    <a:pt x="31" y="56"/>
                  </a:cubicBezTo>
                  <a:cubicBezTo>
                    <a:pt x="33" y="55"/>
                    <a:pt x="34" y="52"/>
                    <a:pt x="34" y="51"/>
                  </a:cubicBezTo>
                  <a:cubicBezTo>
                    <a:pt x="34" y="49"/>
                    <a:pt x="34" y="47"/>
                    <a:pt x="33" y="46"/>
                  </a:cubicBezTo>
                  <a:cubicBezTo>
                    <a:pt x="32" y="44"/>
                    <a:pt x="28" y="42"/>
                    <a:pt x="27" y="41"/>
                  </a:cubicBezTo>
                  <a:cubicBezTo>
                    <a:pt x="26" y="38"/>
                    <a:pt x="29" y="34"/>
                    <a:pt x="28" y="32"/>
                  </a:cubicBezTo>
                  <a:cubicBezTo>
                    <a:pt x="28" y="29"/>
                    <a:pt x="24" y="24"/>
                    <a:pt x="22" y="22"/>
                  </a:cubicBezTo>
                  <a:cubicBezTo>
                    <a:pt x="21" y="22"/>
                    <a:pt x="17" y="23"/>
                    <a:pt x="16" y="22"/>
                  </a:cubicBezTo>
                  <a:cubicBezTo>
                    <a:pt x="15" y="22"/>
                    <a:pt x="13" y="21"/>
                    <a:pt x="12" y="21"/>
                  </a:cubicBezTo>
                  <a:cubicBezTo>
                    <a:pt x="11" y="20"/>
                    <a:pt x="9" y="17"/>
                    <a:pt x="7" y="17"/>
                  </a:cubicBezTo>
                  <a:cubicBezTo>
                    <a:pt x="6" y="16"/>
                    <a:pt x="4" y="17"/>
                    <a:pt x="3" y="17"/>
                  </a:cubicBezTo>
                  <a:cubicBezTo>
                    <a:pt x="2" y="16"/>
                    <a:pt x="1" y="14"/>
                    <a:pt x="0" y="13"/>
                  </a:cubicBezTo>
                  <a:cubicBezTo>
                    <a:pt x="0" y="12"/>
                    <a:pt x="1" y="9"/>
                    <a:pt x="2" y="9"/>
                  </a:cubicBezTo>
                  <a:cubicBezTo>
                    <a:pt x="3" y="8"/>
                    <a:pt x="6" y="10"/>
                    <a:pt x="7" y="9"/>
                  </a:cubicBezTo>
                  <a:cubicBezTo>
                    <a:pt x="8" y="9"/>
                    <a:pt x="10" y="8"/>
                    <a:pt x="11" y="7"/>
                  </a:cubicBezTo>
                  <a:cubicBezTo>
                    <a:pt x="11" y="6"/>
                    <a:pt x="9" y="2"/>
                    <a:pt x="10" y="1"/>
                  </a:cubicBezTo>
                  <a:cubicBezTo>
                    <a:pt x="11" y="0"/>
                    <a:pt x="14" y="1"/>
                    <a:pt x="16" y="1"/>
                  </a:cubicBezTo>
                  <a:cubicBezTo>
                    <a:pt x="18" y="1"/>
                    <a:pt x="22" y="1"/>
                    <a:pt x="24" y="2"/>
                  </a:cubicBezTo>
                  <a:cubicBezTo>
                    <a:pt x="26" y="3"/>
                    <a:pt x="28" y="6"/>
                    <a:pt x="28" y="8"/>
                  </a:cubicBezTo>
                  <a:cubicBezTo>
                    <a:pt x="29" y="10"/>
                    <a:pt x="28" y="13"/>
                    <a:pt x="29" y="15"/>
                  </a:cubicBezTo>
                  <a:cubicBezTo>
                    <a:pt x="29" y="17"/>
                    <a:pt x="30" y="21"/>
                    <a:pt x="31" y="22"/>
                  </a:cubicBezTo>
                  <a:cubicBezTo>
                    <a:pt x="32" y="23"/>
                    <a:pt x="37" y="23"/>
                    <a:pt x="38" y="24"/>
                  </a:cubicBezTo>
                  <a:cubicBezTo>
                    <a:pt x="40" y="25"/>
                    <a:pt x="44" y="28"/>
                    <a:pt x="46" y="30"/>
                  </a:cubicBezTo>
                  <a:cubicBezTo>
                    <a:pt x="48" y="31"/>
                    <a:pt x="51" y="34"/>
                    <a:pt x="53" y="35"/>
                  </a:cubicBezTo>
                  <a:cubicBezTo>
                    <a:pt x="54" y="36"/>
                    <a:pt x="59" y="37"/>
                    <a:pt x="60" y="38"/>
                  </a:cubicBezTo>
                  <a:cubicBezTo>
                    <a:pt x="62" y="39"/>
                    <a:pt x="65" y="41"/>
                    <a:pt x="65" y="43"/>
                  </a:cubicBezTo>
                  <a:cubicBezTo>
                    <a:pt x="65" y="43"/>
                    <a:pt x="63" y="45"/>
                    <a:pt x="62" y="45"/>
                  </a:cubicBezTo>
                  <a:cubicBezTo>
                    <a:pt x="61" y="45"/>
                    <a:pt x="57" y="44"/>
                    <a:pt x="56" y="45"/>
                  </a:cubicBezTo>
                  <a:cubicBezTo>
                    <a:pt x="55" y="46"/>
                    <a:pt x="56" y="49"/>
                    <a:pt x="57" y="50"/>
                  </a:cubicBezTo>
                  <a:cubicBezTo>
                    <a:pt x="58" y="52"/>
                    <a:pt x="62" y="54"/>
                    <a:pt x="64" y="55"/>
                  </a:cubicBezTo>
                  <a:cubicBezTo>
                    <a:pt x="66" y="56"/>
                    <a:pt x="70" y="58"/>
                    <a:pt x="73" y="58"/>
                  </a:cubicBezTo>
                  <a:cubicBezTo>
                    <a:pt x="75" y="59"/>
                    <a:pt x="80" y="57"/>
                    <a:pt x="82" y="58"/>
                  </a:cubicBezTo>
                  <a:cubicBezTo>
                    <a:pt x="83" y="59"/>
                    <a:pt x="86" y="61"/>
                    <a:pt x="87" y="62"/>
                  </a:cubicBezTo>
                  <a:cubicBezTo>
                    <a:pt x="88" y="64"/>
                    <a:pt x="89" y="67"/>
                    <a:pt x="90" y="69"/>
                  </a:cubicBezTo>
                  <a:cubicBezTo>
                    <a:pt x="90" y="70"/>
                    <a:pt x="93" y="72"/>
                    <a:pt x="93" y="74"/>
                  </a:cubicBezTo>
                  <a:cubicBezTo>
                    <a:pt x="94" y="75"/>
                    <a:pt x="94" y="78"/>
                    <a:pt x="93" y="79"/>
                  </a:cubicBezTo>
                  <a:cubicBezTo>
                    <a:pt x="92" y="80"/>
                    <a:pt x="90" y="79"/>
                    <a:pt x="89" y="79"/>
                  </a:cubicBezTo>
                  <a:cubicBezTo>
                    <a:pt x="88" y="79"/>
                    <a:pt x="85" y="79"/>
                    <a:pt x="84" y="80"/>
                  </a:cubicBezTo>
                  <a:cubicBezTo>
                    <a:pt x="84" y="81"/>
                    <a:pt x="85" y="85"/>
                    <a:pt x="87" y="86"/>
                  </a:cubicBezTo>
                  <a:cubicBezTo>
                    <a:pt x="88" y="87"/>
                    <a:pt x="91" y="87"/>
                    <a:pt x="93" y="88"/>
                  </a:cubicBezTo>
                  <a:cubicBezTo>
                    <a:pt x="94" y="89"/>
                    <a:pt x="97" y="92"/>
                    <a:pt x="97" y="94"/>
                  </a:cubicBezTo>
                  <a:cubicBezTo>
                    <a:pt x="97" y="95"/>
                    <a:pt x="95" y="98"/>
                    <a:pt x="96" y="99"/>
                  </a:cubicBezTo>
                  <a:cubicBezTo>
                    <a:pt x="96" y="101"/>
                    <a:pt x="99" y="104"/>
                    <a:pt x="100" y="105"/>
                  </a:cubicBezTo>
                  <a:cubicBezTo>
                    <a:pt x="102" y="107"/>
                    <a:pt x="108" y="109"/>
                    <a:pt x="110" y="110"/>
                  </a:cubicBezTo>
                  <a:cubicBezTo>
                    <a:pt x="114" y="111"/>
                    <a:pt x="123" y="113"/>
                    <a:pt x="126" y="115"/>
                  </a:cubicBezTo>
                  <a:cubicBezTo>
                    <a:pt x="128" y="117"/>
                    <a:pt x="130" y="121"/>
                    <a:pt x="131" y="123"/>
                  </a:cubicBezTo>
                  <a:cubicBezTo>
                    <a:pt x="132" y="125"/>
                    <a:pt x="131" y="129"/>
                    <a:pt x="133" y="130"/>
                  </a:cubicBezTo>
                  <a:cubicBezTo>
                    <a:pt x="134" y="131"/>
                    <a:pt x="137" y="130"/>
                    <a:pt x="138" y="130"/>
                  </a:cubicBezTo>
                  <a:cubicBezTo>
                    <a:pt x="139" y="129"/>
                    <a:pt x="140" y="126"/>
                    <a:pt x="141" y="126"/>
                  </a:cubicBezTo>
                  <a:cubicBezTo>
                    <a:pt x="143" y="126"/>
                    <a:pt x="144" y="132"/>
                    <a:pt x="146" y="133"/>
                  </a:cubicBezTo>
                  <a:cubicBezTo>
                    <a:pt x="151" y="139"/>
                    <a:pt x="161" y="150"/>
                    <a:pt x="167" y="155"/>
                  </a:cubicBezTo>
                  <a:cubicBezTo>
                    <a:pt x="172" y="159"/>
                    <a:pt x="183" y="165"/>
                    <a:pt x="188" y="169"/>
                  </a:cubicBezTo>
                  <a:cubicBezTo>
                    <a:pt x="191" y="172"/>
                    <a:pt x="197" y="177"/>
                    <a:pt x="200" y="179"/>
                  </a:cubicBezTo>
                  <a:cubicBezTo>
                    <a:pt x="202" y="181"/>
                    <a:pt x="205" y="185"/>
                    <a:pt x="206" y="187"/>
                  </a:cubicBezTo>
                  <a:cubicBezTo>
                    <a:pt x="207" y="188"/>
                    <a:pt x="207" y="192"/>
                    <a:pt x="209" y="193"/>
                  </a:cubicBezTo>
                  <a:cubicBezTo>
                    <a:pt x="210" y="193"/>
                    <a:pt x="213" y="193"/>
                    <a:pt x="214" y="193"/>
                  </a:cubicBezTo>
                  <a:cubicBezTo>
                    <a:pt x="216" y="194"/>
                    <a:pt x="218" y="193"/>
                    <a:pt x="219" y="194"/>
                  </a:cubicBezTo>
                  <a:cubicBezTo>
                    <a:pt x="221" y="195"/>
                    <a:pt x="222" y="199"/>
                    <a:pt x="224" y="200"/>
                  </a:cubicBezTo>
                  <a:cubicBezTo>
                    <a:pt x="226" y="202"/>
                    <a:pt x="230" y="204"/>
                    <a:pt x="233" y="205"/>
                  </a:cubicBezTo>
                  <a:cubicBezTo>
                    <a:pt x="235" y="206"/>
                    <a:pt x="240" y="205"/>
                    <a:pt x="242" y="205"/>
                  </a:cubicBezTo>
                  <a:cubicBezTo>
                    <a:pt x="244" y="205"/>
                    <a:pt x="247" y="205"/>
                    <a:pt x="249" y="206"/>
                  </a:cubicBezTo>
                  <a:cubicBezTo>
                    <a:pt x="251" y="207"/>
                    <a:pt x="254" y="211"/>
                    <a:pt x="255" y="213"/>
                  </a:cubicBezTo>
                  <a:cubicBezTo>
                    <a:pt x="256" y="215"/>
                    <a:pt x="257" y="218"/>
                    <a:pt x="256" y="220"/>
                  </a:cubicBezTo>
                  <a:cubicBezTo>
                    <a:pt x="255" y="221"/>
                    <a:pt x="252" y="222"/>
                    <a:pt x="250" y="222"/>
                  </a:cubicBezTo>
                  <a:cubicBezTo>
                    <a:pt x="248" y="221"/>
                    <a:pt x="245" y="218"/>
                    <a:pt x="243" y="218"/>
                  </a:cubicBezTo>
                  <a:cubicBezTo>
                    <a:pt x="240" y="216"/>
                    <a:pt x="234" y="215"/>
                    <a:pt x="231" y="214"/>
                  </a:cubicBezTo>
                  <a:cubicBezTo>
                    <a:pt x="228" y="214"/>
                    <a:pt x="221" y="214"/>
                    <a:pt x="217" y="214"/>
                  </a:cubicBezTo>
                  <a:cubicBezTo>
                    <a:pt x="215" y="214"/>
                    <a:pt x="210" y="215"/>
                    <a:pt x="207" y="216"/>
                  </a:cubicBezTo>
                  <a:cubicBezTo>
                    <a:pt x="205" y="217"/>
                    <a:pt x="200" y="219"/>
                    <a:pt x="198" y="222"/>
                  </a:cubicBezTo>
                  <a:cubicBezTo>
                    <a:pt x="197" y="223"/>
                    <a:pt x="195" y="227"/>
                    <a:pt x="195" y="228"/>
                  </a:cubicBezTo>
                  <a:cubicBezTo>
                    <a:pt x="195" y="231"/>
                    <a:pt x="195" y="235"/>
                    <a:pt x="196" y="238"/>
                  </a:cubicBezTo>
                  <a:cubicBezTo>
                    <a:pt x="197" y="240"/>
                    <a:pt x="200" y="243"/>
                    <a:pt x="202" y="245"/>
                  </a:cubicBezTo>
                  <a:cubicBezTo>
                    <a:pt x="203" y="246"/>
                    <a:pt x="205" y="250"/>
                    <a:pt x="206" y="252"/>
                  </a:cubicBezTo>
                  <a:cubicBezTo>
                    <a:pt x="207" y="254"/>
                    <a:pt x="207" y="260"/>
                    <a:pt x="207" y="263"/>
                  </a:cubicBezTo>
                  <a:cubicBezTo>
                    <a:pt x="207" y="266"/>
                    <a:pt x="206" y="270"/>
                    <a:pt x="206" y="272"/>
                  </a:cubicBezTo>
                  <a:cubicBezTo>
                    <a:pt x="207" y="274"/>
                    <a:pt x="212" y="278"/>
                    <a:pt x="213" y="280"/>
                  </a:cubicBezTo>
                  <a:cubicBezTo>
                    <a:pt x="215" y="283"/>
                    <a:pt x="219" y="288"/>
                    <a:pt x="220" y="291"/>
                  </a:cubicBezTo>
                  <a:cubicBezTo>
                    <a:pt x="221" y="294"/>
                    <a:pt x="221" y="299"/>
                    <a:pt x="222" y="302"/>
                  </a:cubicBezTo>
                  <a:cubicBezTo>
                    <a:pt x="223" y="304"/>
                    <a:pt x="224" y="309"/>
                    <a:pt x="226" y="311"/>
                  </a:cubicBezTo>
                  <a:cubicBezTo>
                    <a:pt x="228" y="313"/>
                    <a:pt x="233" y="314"/>
                    <a:pt x="236" y="315"/>
                  </a:cubicBezTo>
                  <a:cubicBezTo>
                    <a:pt x="238" y="316"/>
                    <a:pt x="242" y="319"/>
                    <a:pt x="244" y="320"/>
                  </a:cubicBezTo>
                  <a:cubicBezTo>
                    <a:pt x="246" y="321"/>
                    <a:pt x="251" y="322"/>
                    <a:pt x="253" y="322"/>
                  </a:cubicBezTo>
                  <a:cubicBezTo>
                    <a:pt x="255" y="323"/>
                    <a:pt x="259" y="324"/>
                    <a:pt x="261" y="325"/>
                  </a:cubicBezTo>
                  <a:cubicBezTo>
                    <a:pt x="264" y="327"/>
                    <a:pt x="268" y="334"/>
                    <a:pt x="270" y="336"/>
                  </a:cubicBezTo>
                  <a:cubicBezTo>
                    <a:pt x="271" y="337"/>
                    <a:pt x="273" y="340"/>
                    <a:pt x="274" y="341"/>
                  </a:cubicBezTo>
                  <a:cubicBezTo>
                    <a:pt x="276" y="341"/>
                    <a:pt x="279" y="342"/>
                    <a:pt x="280" y="341"/>
                  </a:cubicBezTo>
                  <a:cubicBezTo>
                    <a:pt x="281" y="340"/>
                    <a:pt x="281" y="338"/>
                    <a:pt x="281" y="336"/>
                  </a:cubicBezTo>
                  <a:cubicBezTo>
                    <a:pt x="281" y="335"/>
                    <a:pt x="279" y="332"/>
                    <a:pt x="280" y="330"/>
                  </a:cubicBezTo>
                  <a:cubicBezTo>
                    <a:pt x="281" y="329"/>
                    <a:pt x="283" y="329"/>
                    <a:pt x="284" y="329"/>
                  </a:cubicBezTo>
                  <a:cubicBezTo>
                    <a:pt x="286" y="329"/>
                    <a:pt x="289" y="331"/>
                    <a:pt x="291" y="332"/>
                  </a:cubicBezTo>
                  <a:cubicBezTo>
                    <a:pt x="293" y="334"/>
                    <a:pt x="297" y="341"/>
                    <a:pt x="298" y="341"/>
                  </a:cubicBezTo>
                  <a:cubicBezTo>
                    <a:pt x="299" y="341"/>
                    <a:pt x="304" y="348"/>
                    <a:pt x="305" y="35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7262813" y="2019301"/>
              <a:ext cx="28575" cy="80963"/>
            </a:xfrm>
            <a:custGeom>
              <a:avLst/>
              <a:gdLst/>
              <a:ahLst/>
              <a:cxnLst>
                <a:cxn ang="0">
                  <a:pos x="15" y="34"/>
                </a:cxn>
                <a:cxn ang="0">
                  <a:pos x="18" y="49"/>
                </a:cxn>
                <a:cxn ang="0">
                  <a:pos x="15" y="53"/>
                </a:cxn>
                <a:cxn ang="0">
                  <a:pos x="10" y="51"/>
                </a:cxn>
                <a:cxn ang="0">
                  <a:pos x="8" y="44"/>
                </a:cxn>
                <a:cxn ang="0">
                  <a:pos x="8" y="36"/>
                </a:cxn>
                <a:cxn ang="0">
                  <a:pos x="3" y="31"/>
                </a:cxn>
                <a:cxn ang="0">
                  <a:pos x="0" y="23"/>
                </a:cxn>
                <a:cxn ang="0">
                  <a:pos x="5" y="17"/>
                </a:cxn>
                <a:cxn ang="0">
                  <a:pos x="5" y="10"/>
                </a:cxn>
                <a:cxn ang="0">
                  <a:pos x="0" y="8"/>
                </a:cxn>
                <a:cxn ang="0">
                  <a:pos x="3" y="1"/>
                </a:cxn>
                <a:cxn ang="0">
                  <a:pos x="7" y="0"/>
                </a:cxn>
                <a:cxn ang="0">
                  <a:pos x="12" y="4"/>
                </a:cxn>
                <a:cxn ang="0">
                  <a:pos x="18" y="8"/>
                </a:cxn>
                <a:cxn ang="0">
                  <a:pos x="17" y="17"/>
                </a:cxn>
                <a:cxn ang="0">
                  <a:pos x="15" y="34"/>
                </a:cxn>
              </a:cxnLst>
              <a:rect l="0" t="0" r="r" b="b"/>
              <a:pathLst>
                <a:path w="19" h="53">
                  <a:moveTo>
                    <a:pt x="15" y="34"/>
                  </a:moveTo>
                  <a:cubicBezTo>
                    <a:pt x="15" y="38"/>
                    <a:pt x="19" y="45"/>
                    <a:pt x="18" y="49"/>
                  </a:cubicBezTo>
                  <a:cubicBezTo>
                    <a:pt x="18" y="50"/>
                    <a:pt x="16" y="52"/>
                    <a:pt x="15" y="53"/>
                  </a:cubicBezTo>
                  <a:cubicBezTo>
                    <a:pt x="14" y="53"/>
                    <a:pt x="11" y="52"/>
                    <a:pt x="10" y="51"/>
                  </a:cubicBezTo>
                  <a:cubicBezTo>
                    <a:pt x="9" y="49"/>
                    <a:pt x="8" y="46"/>
                    <a:pt x="8" y="44"/>
                  </a:cubicBezTo>
                  <a:cubicBezTo>
                    <a:pt x="7" y="42"/>
                    <a:pt x="9" y="38"/>
                    <a:pt x="8" y="36"/>
                  </a:cubicBezTo>
                  <a:cubicBezTo>
                    <a:pt x="8" y="35"/>
                    <a:pt x="4" y="33"/>
                    <a:pt x="3" y="31"/>
                  </a:cubicBezTo>
                  <a:cubicBezTo>
                    <a:pt x="2" y="30"/>
                    <a:pt x="0" y="25"/>
                    <a:pt x="0" y="23"/>
                  </a:cubicBezTo>
                  <a:cubicBezTo>
                    <a:pt x="0" y="21"/>
                    <a:pt x="4" y="19"/>
                    <a:pt x="5" y="17"/>
                  </a:cubicBezTo>
                  <a:cubicBezTo>
                    <a:pt x="5" y="15"/>
                    <a:pt x="6" y="12"/>
                    <a:pt x="5" y="10"/>
                  </a:cubicBezTo>
                  <a:cubicBezTo>
                    <a:pt x="4" y="9"/>
                    <a:pt x="1" y="9"/>
                    <a:pt x="0" y="8"/>
                  </a:cubicBezTo>
                  <a:cubicBezTo>
                    <a:pt x="0" y="6"/>
                    <a:pt x="2" y="2"/>
                    <a:pt x="3" y="1"/>
                  </a:cubicBezTo>
                  <a:cubicBezTo>
                    <a:pt x="4" y="0"/>
                    <a:pt x="6" y="0"/>
                    <a:pt x="7" y="0"/>
                  </a:cubicBezTo>
                  <a:cubicBezTo>
                    <a:pt x="8" y="1"/>
                    <a:pt x="10" y="3"/>
                    <a:pt x="12" y="4"/>
                  </a:cubicBezTo>
                  <a:cubicBezTo>
                    <a:pt x="13" y="5"/>
                    <a:pt x="17" y="7"/>
                    <a:pt x="18" y="8"/>
                  </a:cubicBezTo>
                  <a:cubicBezTo>
                    <a:pt x="19" y="10"/>
                    <a:pt x="17" y="15"/>
                    <a:pt x="17" y="17"/>
                  </a:cubicBezTo>
                  <a:cubicBezTo>
                    <a:pt x="16" y="22"/>
                    <a:pt x="15" y="30"/>
                    <a:pt x="15" y="3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6648450" y="903288"/>
              <a:ext cx="25400" cy="22225"/>
            </a:xfrm>
            <a:custGeom>
              <a:avLst/>
              <a:gdLst/>
              <a:ahLst/>
              <a:cxnLst>
                <a:cxn ang="0">
                  <a:pos x="15" y="1"/>
                </a:cxn>
                <a:cxn ang="0">
                  <a:pos x="15" y="7"/>
                </a:cxn>
                <a:cxn ang="0">
                  <a:pos x="12" y="8"/>
                </a:cxn>
                <a:cxn ang="0">
                  <a:pos x="8" y="13"/>
                </a:cxn>
                <a:cxn ang="0">
                  <a:pos x="1" y="12"/>
                </a:cxn>
                <a:cxn ang="0">
                  <a:pos x="0" y="7"/>
                </a:cxn>
                <a:cxn ang="0">
                  <a:pos x="4" y="5"/>
                </a:cxn>
                <a:cxn ang="0">
                  <a:pos x="8" y="2"/>
                </a:cxn>
                <a:cxn ang="0">
                  <a:pos x="11" y="1"/>
                </a:cxn>
                <a:cxn ang="0">
                  <a:pos x="15" y="1"/>
                </a:cxn>
              </a:cxnLst>
              <a:rect l="0" t="0" r="r" b="b"/>
              <a:pathLst>
                <a:path w="16" h="14">
                  <a:moveTo>
                    <a:pt x="15" y="1"/>
                  </a:moveTo>
                  <a:cubicBezTo>
                    <a:pt x="16" y="2"/>
                    <a:pt x="16" y="5"/>
                    <a:pt x="15" y="7"/>
                  </a:cubicBezTo>
                  <a:cubicBezTo>
                    <a:pt x="14" y="7"/>
                    <a:pt x="12" y="8"/>
                    <a:pt x="12" y="8"/>
                  </a:cubicBezTo>
                  <a:cubicBezTo>
                    <a:pt x="11" y="9"/>
                    <a:pt x="10" y="12"/>
                    <a:pt x="8" y="13"/>
                  </a:cubicBezTo>
                  <a:cubicBezTo>
                    <a:pt x="6" y="14"/>
                    <a:pt x="2" y="13"/>
                    <a:pt x="1" y="12"/>
                  </a:cubicBezTo>
                  <a:cubicBezTo>
                    <a:pt x="0" y="11"/>
                    <a:pt x="0" y="8"/>
                    <a:pt x="0" y="7"/>
                  </a:cubicBezTo>
                  <a:cubicBezTo>
                    <a:pt x="1" y="7"/>
                    <a:pt x="3" y="6"/>
                    <a:pt x="4" y="5"/>
                  </a:cubicBezTo>
                  <a:cubicBezTo>
                    <a:pt x="5" y="5"/>
                    <a:pt x="7" y="3"/>
                    <a:pt x="8" y="2"/>
                  </a:cubicBezTo>
                  <a:cubicBezTo>
                    <a:pt x="9" y="2"/>
                    <a:pt x="10" y="1"/>
                    <a:pt x="11" y="1"/>
                  </a:cubicBezTo>
                  <a:cubicBezTo>
                    <a:pt x="12" y="1"/>
                    <a:pt x="14" y="0"/>
                    <a:pt x="15"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6594475" y="958851"/>
              <a:ext cx="61913" cy="123825"/>
            </a:xfrm>
            <a:custGeom>
              <a:avLst/>
              <a:gdLst/>
              <a:ahLst/>
              <a:cxnLst>
                <a:cxn ang="0">
                  <a:pos x="40" y="12"/>
                </a:cxn>
                <a:cxn ang="0">
                  <a:pos x="41" y="26"/>
                </a:cxn>
                <a:cxn ang="0">
                  <a:pos x="40" y="35"/>
                </a:cxn>
                <a:cxn ang="0">
                  <a:pos x="37" y="44"/>
                </a:cxn>
                <a:cxn ang="0">
                  <a:pos x="37" y="56"/>
                </a:cxn>
                <a:cxn ang="0">
                  <a:pos x="32" y="62"/>
                </a:cxn>
                <a:cxn ang="0">
                  <a:pos x="32" y="75"/>
                </a:cxn>
                <a:cxn ang="0">
                  <a:pos x="27" y="80"/>
                </a:cxn>
                <a:cxn ang="0">
                  <a:pos x="21" y="78"/>
                </a:cxn>
                <a:cxn ang="0">
                  <a:pos x="17" y="72"/>
                </a:cxn>
                <a:cxn ang="0">
                  <a:pos x="14" y="61"/>
                </a:cxn>
                <a:cxn ang="0">
                  <a:pos x="6" y="52"/>
                </a:cxn>
                <a:cxn ang="0">
                  <a:pos x="0" y="41"/>
                </a:cxn>
                <a:cxn ang="0">
                  <a:pos x="1" y="35"/>
                </a:cxn>
                <a:cxn ang="0">
                  <a:pos x="4" y="30"/>
                </a:cxn>
                <a:cxn ang="0">
                  <a:pos x="5" y="25"/>
                </a:cxn>
                <a:cxn ang="0">
                  <a:pos x="1" y="22"/>
                </a:cxn>
                <a:cxn ang="0">
                  <a:pos x="2" y="16"/>
                </a:cxn>
                <a:cxn ang="0">
                  <a:pos x="7" y="13"/>
                </a:cxn>
                <a:cxn ang="0">
                  <a:pos x="14" y="9"/>
                </a:cxn>
                <a:cxn ang="0">
                  <a:pos x="17" y="9"/>
                </a:cxn>
                <a:cxn ang="0">
                  <a:pos x="23" y="9"/>
                </a:cxn>
                <a:cxn ang="0">
                  <a:pos x="26" y="4"/>
                </a:cxn>
                <a:cxn ang="0">
                  <a:pos x="31" y="1"/>
                </a:cxn>
                <a:cxn ang="0">
                  <a:pos x="37" y="1"/>
                </a:cxn>
                <a:cxn ang="0">
                  <a:pos x="40" y="12"/>
                </a:cxn>
              </a:cxnLst>
              <a:rect l="0" t="0" r="r" b="b"/>
              <a:pathLst>
                <a:path w="41" h="81">
                  <a:moveTo>
                    <a:pt x="40" y="12"/>
                  </a:moveTo>
                  <a:cubicBezTo>
                    <a:pt x="41" y="15"/>
                    <a:pt x="41" y="23"/>
                    <a:pt x="41" y="26"/>
                  </a:cubicBezTo>
                  <a:cubicBezTo>
                    <a:pt x="41" y="28"/>
                    <a:pt x="41" y="33"/>
                    <a:pt x="40" y="35"/>
                  </a:cubicBezTo>
                  <a:cubicBezTo>
                    <a:pt x="40" y="38"/>
                    <a:pt x="37" y="42"/>
                    <a:pt x="37" y="44"/>
                  </a:cubicBezTo>
                  <a:cubicBezTo>
                    <a:pt x="36" y="47"/>
                    <a:pt x="37" y="53"/>
                    <a:pt x="37" y="56"/>
                  </a:cubicBezTo>
                  <a:cubicBezTo>
                    <a:pt x="36" y="58"/>
                    <a:pt x="32" y="60"/>
                    <a:pt x="32" y="62"/>
                  </a:cubicBezTo>
                  <a:cubicBezTo>
                    <a:pt x="31" y="65"/>
                    <a:pt x="32" y="74"/>
                    <a:pt x="32" y="75"/>
                  </a:cubicBezTo>
                  <a:cubicBezTo>
                    <a:pt x="32" y="75"/>
                    <a:pt x="29" y="80"/>
                    <a:pt x="27" y="80"/>
                  </a:cubicBezTo>
                  <a:cubicBezTo>
                    <a:pt x="25" y="81"/>
                    <a:pt x="22" y="79"/>
                    <a:pt x="21" y="78"/>
                  </a:cubicBezTo>
                  <a:cubicBezTo>
                    <a:pt x="19" y="77"/>
                    <a:pt x="18" y="73"/>
                    <a:pt x="17" y="72"/>
                  </a:cubicBezTo>
                  <a:cubicBezTo>
                    <a:pt x="16" y="69"/>
                    <a:pt x="16" y="63"/>
                    <a:pt x="14" y="61"/>
                  </a:cubicBezTo>
                  <a:cubicBezTo>
                    <a:pt x="13" y="58"/>
                    <a:pt x="8" y="55"/>
                    <a:pt x="6" y="52"/>
                  </a:cubicBezTo>
                  <a:cubicBezTo>
                    <a:pt x="5" y="50"/>
                    <a:pt x="1" y="44"/>
                    <a:pt x="0" y="41"/>
                  </a:cubicBezTo>
                  <a:cubicBezTo>
                    <a:pt x="0" y="40"/>
                    <a:pt x="1" y="37"/>
                    <a:pt x="1" y="35"/>
                  </a:cubicBezTo>
                  <a:cubicBezTo>
                    <a:pt x="2" y="34"/>
                    <a:pt x="3" y="32"/>
                    <a:pt x="4" y="30"/>
                  </a:cubicBezTo>
                  <a:cubicBezTo>
                    <a:pt x="4" y="29"/>
                    <a:pt x="5" y="26"/>
                    <a:pt x="5" y="25"/>
                  </a:cubicBezTo>
                  <a:cubicBezTo>
                    <a:pt x="5" y="24"/>
                    <a:pt x="2" y="23"/>
                    <a:pt x="1" y="22"/>
                  </a:cubicBezTo>
                  <a:cubicBezTo>
                    <a:pt x="1" y="21"/>
                    <a:pt x="2" y="17"/>
                    <a:pt x="2" y="16"/>
                  </a:cubicBezTo>
                  <a:cubicBezTo>
                    <a:pt x="3" y="15"/>
                    <a:pt x="6" y="14"/>
                    <a:pt x="7" y="13"/>
                  </a:cubicBezTo>
                  <a:cubicBezTo>
                    <a:pt x="9" y="12"/>
                    <a:pt x="12" y="9"/>
                    <a:pt x="14" y="9"/>
                  </a:cubicBezTo>
                  <a:cubicBezTo>
                    <a:pt x="15" y="8"/>
                    <a:pt x="16" y="9"/>
                    <a:pt x="17" y="9"/>
                  </a:cubicBezTo>
                  <a:cubicBezTo>
                    <a:pt x="19" y="10"/>
                    <a:pt x="22" y="10"/>
                    <a:pt x="23" y="9"/>
                  </a:cubicBezTo>
                  <a:cubicBezTo>
                    <a:pt x="25" y="9"/>
                    <a:pt x="25" y="5"/>
                    <a:pt x="26" y="4"/>
                  </a:cubicBezTo>
                  <a:cubicBezTo>
                    <a:pt x="27" y="3"/>
                    <a:pt x="30" y="1"/>
                    <a:pt x="31" y="1"/>
                  </a:cubicBezTo>
                  <a:cubicBezTo>
                    <a:pt x="33" y="0"/>
                    <a:pt x="36" y="0"/>
                    <a:pt x="37" y="1"/>
                  </a:cubicBezTo>
                  <a:cubicBezTo>
                    <a:pt x="39" y="3"/>
                    <a:pt x="40" y="9"/>
                    <a:pt x="40" y="1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6602413" y="3121026"/>
              <a:ext cx="39688" cy="49213"/>
            </a:xfrm>
            <a:custGeom>
              <a:avLst/>
              <a:gdLst/>
              <a:ahLst/>
              <a:cxnLst>
                <a:cxn ang="0">
                  <a:pos x="25" y="3"/>
                </a:cxn>
                <a:cxn ang="0">
                  <a:pos x="25" y="7"/>
                </a:cxn>
                <a:cxn ang="0">
                  <a:pos x="19" y="10"/>
                </a:cxn>
                <a:cxn ang="0">
                  <a:pos x="18" y="15"/>
                </a:cxn>
                <a:cxn ang="0">
                  <a:pos x="23" y="19"/>
                </a:cxn>
                <a:cxn ang="0">
                  <a:pos x="24" y="25"/>
                </a:cxn>
                <a:cxn ang="0">
                  <a:pos x="22" y="31"/>
                </a:cxn>
                <a:cxn ang="0">
                  <a:pos x="16" y="32"/>
                </a:cxn>
                <a:cxn ang="0">
                  <a:pos x="12" y="29"/>
                </a:cxn>
                <a:cxn ang="0">
                  <a:pos x="11" y="24"/>
                </a:cxn>
                <a:cxn ang="0">
                  <a:pos x="9" y="24"/>
                </a:cxn>
                <a:cxn ang="0">
                  <a:pos x="6" y="24"/>
                </a:cxn>
                <a:cxn ang="0">
                  <a:pos x="5" y="28"/>
                </a:cxn>
                <a:cxn ang="0">
                  <a:pos x="1" y="27"/>
                </a:cxn>
                <a:cxn ang="0">
                  <a:pos x="0" y="21"/>
                </a:cxn>
                <a:cxn ang="0">
                  <a:pos x="2" y="17"/>
                </a:cxn>
                <a:cxn ang="0">
                  <a:pos x="1" y="8"/>
                </a:cxn>
                <a:cxn ang="0">
                  <a:pos x="4" y="3"/>
                </a:cxn>
                <a:cxn ang="0">
                  <a:pos x="8" y="3"/>
                </a:cxn>
                <a:cxn ang="0">
                  <a:pos x="10" y="6"/>
                </a:cxn>
                <a:cxn ang="0">
                  <a:pos x="14" y="5"/>
                </a:cxn>
                <a:cxn ang="0">
                  <a:pos x="16" y="2"/>
                </a:cxn>
                <a:cxn ang="0">
                  <a:pos x="23" y="0"/>
                </a:cxn>
                <a:cxn ang="0">
                  <a:pos x="25" y="3"/>
                </a:cxn>
              </a:cxnLst>
              <a:rect l="0" t="0" r="r" b="b"/>
              <a:pathLst>
                <a:path w="26" h="32">
                  <a:moveTo>
                    <a:pt x="25" y="3"/>
                  </a:moveTo>
                  <a:cubicBezTo>
                    <a:pt x="26" y="4"/>
                    <a:pt x="25" y="6"/>
                    <a:pt x="25" y="7"/>
                  </a:cubicBezTo>
                  <a:cubicBezTo>
                    <a:pt x="24" y="8"/>
                    <a:pt x="20" y="8"/>
                    <a:pt x="19" y="10"/>
                  </a:cubicBezTo>
                  <a:cubicBezTo>
                    <a:pt x="19" y="11"/>
                    <a:pt x="18" y="13"/>
                    <a:pt x="18" y="15"/>
                  </a:cubicBezTo>
                  <a:cubicBezTo>
                    <a:pt x="19" y="16"/>
                    <a:pt x="22" y="18"/>
                    <a:pt x="23" y="19"/>
                  </a:cubicBezTo>
                  <a:cubicBezTo>
                    <a:pt x="23" y="21"/>
                    <a:pt x="24" y="24"/>
                    <a:pt x="24" y="25"/>
                  </a:cubicBezTo>
                  <a:cubicBezTo>
                    <a:pt x="23" y="27"/>
                    <a:pt x="23" y="31"/>
                    <a:pt x="22" y="31"/>
                  </a:cubicBezTo>
                  <a:cubicBezTo>
                    <a:pt x="21" y="32"/>
                    <a:pt x="18" y="32"/>
                    <a:pt x="16" y="32"/>
                  </a:cubicBezTo>
                  <a:cubicBezTo>
                    <a:pt x="15" y="31"/>
                    <a:pt x="13" y="30"/>
                    <a:pt x="12" y="29"/>
                  </a:cubicBezTo>
                  <a:cubicBezTo>
                    <a:pt x="11" y="28"/>
                    <a:pt x="12" y="25"/>
                    <a:pt x="11" y="24"/>
                  </a:cubicBezTo>
                  <a:cubicBezTo>
                    <a:pt x="11" y="24"/>
                    <a:pt x="10" y="24"/>
                    <a:pt x="9" y="24"/>
                  </a:cubicBezTo>
                  <a:cubicBezTo>
                    <a:pt x="8" y="23"/>
                    <a:pt x="7" y="24"/>
                    <a:pt x="6" y="24"/>
                  </a:cubicBezTo>
                  <a:cubicBezTo>
                    <a:pt x="6" y="25"/>
                    <a:pt x="6" y="28"/>
                    <a:pt x="5" y="28"/>
                  </a:cubicBezTo>
                  <a:cubicBezTo>
                    <a:pt x="4" y="29"/>
                    <a:pt x="1" y="28"/>
                    <a:pt x="1" y="27"/>
                  </a:cubicBezTo>
                  <a:cubicBezTo>
                    <a:pt x="0" y="26"/>
                    <a:pt x="0" y="23"/>
                    <a:pt x="0" y="21"/>
                  </a:cubicBezTo>
                  <a:cubicBezTo>
                    <a:pt x="0" y="20"/>
                    <a:pt x="2" y="18"/>
                    <a:pt x="2" y="17"/>
                  </a:cubicBezTo>
                  <a:cubicBezTo>
                    <a:pt x="2" y="15"/>
                    <a:pt x="1" y="11"/>
                    <a:pt x="1" y="8"/>
                  </a:cubicBezTo>
                  <a:cubicBezTo>
                    <a:pt x="1" y="7"/>
                    <a:pt x="3" y="3"/>
                    <a:pt x="4" y="3"/>
                  </a:cubicBezTo>
                  <a:cubicBezTo>
                    <a:pt x="5" y="2"/>
                    <a:pt x="7" y="3"/>
                    <a:pt x="8" y="3"/>
                  </a:cubicBezTo>
                  <a:cubicBezTo>
                    <a:pt x="8" y="4"/>
                    <a:pt x="9" y="6"/>
                    <a:pt x="10" y="6"/>
                  </a:cubicBezTo>
                  <a:cubicBezTo>
                    <a:pt x="11" y="7"/>
                    <a:pt x="14" y="6"/>
                    <a:pt x="14" y="5"/>
                  </a:cubicBezTo>
                  <a:cubicBezTo>
                    <a:pt x="15" y="5"/>
                    <a:pt x="15" y="3"/>
                    <a:pt x="16" y="2"/>
                  </a:cubicBezTo>
                  <a:cubicBezTo>
                    <a:pt x="18" y="1"/>
                    <a:pt x="21" y="0"/>
                    <a:pt x="23" y="0"/>
                  </a:cubicBezTo>
                  <a:cubicBezTo>
                    <a:pt x="24" y="1"/>
                    <a:pt x="25" y="2"/>
                    <a:pt x="25"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6554788" y="1355726"/>
              <a:ext cx="52388" cy="38100"/>
            </a:xfrm>
            <a:custGeom>
              <a:avLst/>
              <a:gdLst/>
              <a:ahLst/>
              <a:cxnLst>
                <a:cxn ang="0">
                  <a:pos x="35" y="15"/>
                </a:cxn>
                <a:cxn ang="0">
                  <a:pos x="34" y="21"/>
                </a:cxn>
                <a:cxn ang="0">
                  <a:pos x="26" y="24"/>
                </a:cxn>
                <a:cxn ang="0">
                  <a:pos x="17" y="23"/>
                </a:cxn>
                <a:cxn ang="0">
                  <a:pos x="7" y="24"/>
                </a:cxn>
                <a:cxn ang="0">
                  <a:pos x="0" y="18"/>
                </a:cxn>
                <a:cxn ang="0">
                  <a:pos x="2" y="14"/>
                </a:cxn>
                <a:cxn ang="0">
                  <a:pos x="8" y="14"/>
                </a:cxn>
                <a:cxn ang="0">
                  <a:pos x="14" y="10"/>
                </a:cxn>
                <a:cxn ang="0">
                  <a:pos x="17" y="3"/>
                </a:cxn>
                <a:cxn ang="0">
                  <a:pos x="22" y="0"/>
                </a:cxn>
                <a:cxn ang="0">
                  <a:pos x="27" y="1"/>
                </a:cxn>
                <a:cxn ang="0">
                  <a:pos x="30" y="6"/>
                </a:cxn>
                <a:cxn ang="0">
                  <a:pos x="34" y="11"/>
                </a:cxn>
                <a:cxn ang="0">
                  <a:pos x="35" y="15"/>
                </a:cxn>
              </a:cxnLst>
              <a:rect l="0" t="0" r="r" b="b"/>
              <a:pathLst>
                <a:path w="35" h="25">
                  <a:moveTo>
                    <a:pt x="35" y="15"/>
                  </a:moveTo>
                  <a:cubicBezTo>
                    <a:pt x="35" y="17"/>
                    <a:pt x="35" y="20"/>
                    <a:pt x="34" y="21"/>
                  </a:cubicBezTo>
                  <a:cubicBezTo>
                    <a:pt x="32" y="22"/>
                    <a:pt x="28" y="23"/>
                    <a:pt x="26" y="24"/>
                  </a:cubicBezTo>
                  <a:cubicBezTo>
                    <a:pt x="24" y="24"/>
                    <a:pt x="19" y="23"/>
                    <a:pt x="17" y="23"/>
                  </a:cubicBezTo>
                  <a:cubicBezTo>
                    <a:pt x="15" y="24"/>
                    <a:pt x="10" y="25"/>
                    <a:pt x="7" y="24"/>
                  </a:cubicBezTo>
                  <a:cubicBezTo>
                    <a:pt x="5" y="23"/>
                    <a:pt x="0" y="20"/>
                    <a:pt x="0" y="18"/>
                  </a:cubicBezTo>
                  <a:cubicBezTo>
                    <a:pt x="0" y="17"/>
                    <a:pt x="1" y="15"/>
                    <a:pt x="2" y="14"/>
                  </a:cubicBezTo>
                  <a:cubicBezTo>
                    <a:pt x="3" y="14"/>
                    <a:pt x="6" y="15"/>
                    <a:pt x="8" y="14"/>
                  </a:cubicBezTo>
                  <a:cubicBezTo>
                    <a:pt x="9" y="14"/>
                    <a:pt x="12" y="11"/>
                    <a:pt x="14" y="10"/>
                  </a:cubicBezTo>
                  <a:cubicBezTo>
                    <a:pt x="15" y="9"/>
                    <a:pt x="16" y="5"/>
                    <a:pt x="17" y="3"/>
                  </a:cubicBezTo>
                  <a:cubicBezTo>
                    <a:pt x="18" y="2"/>
                    <a:pt x="21" y="1"/>
                    <a:pt x="22" y="0"/>
                  </a:cubicBezTo>
                  <a:cubicBezTo>
                    <a:pt x="24" y="0"/>
                    <a:pt x="26" y="0"/>
                    <a:pt x="27" y="1"/>
                  </a:cubicBezTo>
                  <a:cubicBezTo>
                    <a:pt x="28" y="2"/>
                    <a:pt x="29" y="5"/>
                    <a:pt x="30" y="6"/>
                  </a:cubicBezTo>
                  <a:cubicBezTo>
                    <a:pt x="31" y="7"/>
                    <a:pt x="33" y="10"/>
                    <a:pt x="34" y="11"/>
                  </a:cubicBezTo>
                  <a:cubicBezTo>
                    <a:pt x="35" y="12"/>
                    <a:pt x="35" y="14"/>
                    <a:pt x="35" y="1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6570663" y="3146426"/>
              <a:ext cx="26988" cy="31750"/>
            </a:xfrm>
            <a:custGeom>
              <a:avLst/>
              <a:gdLst/>
              <a:ahLst/>
              <a:cxnLst>
                <a:cxn ang="0">
                  <a:pos x="17" y="2"/>
                </a:cxn>
                <a:cxn ang="0">
                  <a:pos x="17" y="7"/>
                </a:cxn>
                <a:cxn ang="0">
                  <a:pos x="16" y="12"/>
                </a:cxn>
                <a:cxn ang="0">
                  <a:pos x="10" y="12"/>
                </a:cxn>
                <a:cxn ang="0">
                  <a:pos x="8" y="14"/>
                </a:cxn>
                <a:cxn ang="0">
                  <a:pos x="7" y="20"/>
                </a:cxn>
                <a:cxn ang="0">
                  <a:pos x="3" y="21"/>
                </a:cxn>
                <a:cxn ang="0">
                  <a:pos x="1" y="15"/>
                </a:cxn>
                <a:cxn ang="0">
                  <a:pos x="4" y="8"/>
                </a:cxn>
                <a:cxn ang="0">
                  <a:pos x="6" y="2"/>
                </a:cxn>
                <a:cxn ang="0">
                  <a:pos x="11" y="0"/>
                </a:cxn>
                <a:cxn ang="0">
                  <a:pos x="17" y="2"/>
                </a:cxn>
              </a:cxnLst>
              <a:rect l="0" t="0" r="r" b="b"/>
              <a:pathLst>
                <a:path w="18" h="21">
                  <a:moveTo>
                    <a:pt x="17" y="2"/>
                  </a:moveTo>
                  <a:cubicBezTo>
                    <a:pt x="18" y="3"/>
                    <a:pt x="17" y="6"/>
                    <a:pt x="17" y="7"/>
                  </a:cubicBezTo>
                  <a:cubicBezTo>
                    <a:pt x="17" y="8"/>
                    <a:pt x="17" y="11"/>
                    <a:pt x="16" y="12"/>
                  </a:cubicBezTo>
                  <a:cubicBezTo>
                    <a:pt x="15" y="12"/>
                    <a:pt x="12" y="12"/>
                    <a:pt x="10" y="12"/>
                  </a:cubicBezTo>
                  <a:cubicBezTo>
                    <a:pt x="10" y="12"/>
                    <a:pt x="9" y="13"/>
                    <a:pt x="8" y="14"/>
                  </a:cubicBezTo>
                  <a:cubicBezTo>
                    <a:pt x="7" y="15"/>
                    <a:pt x="8" y="19"/>
                    <a:pt x="7" y="20"/>
                  </a:cubicBezTo>
                  <a:cubicBezTo>
                    <a:pt x="6" y="20"/>
                    <a:pt x="4" y="21"/>
                    <a:pt x="3" y="21"/>
                  </a:cubicBezTo>
                  <a:cubicBezTo>
                    <a:pt x="2" y="20"/>
                    <a:pt x="0" y="17"/>
                    <a:pt x="1" y="15"/>
                  </a:cubicBezTo>
                  <a:cubicBezTo>
                    <a:pt x="1" y="13"/>
                    <a:pt x="3" y="10"/>
                    <a:pt x="4" y="8"/>
                  </a:cubicBezTo>
                  <a:cubicBezTo>
                    <a:pt x="5" y="7"/>
                    <a:pt x="5" y="3"/>
                    <a:pt x="6" y="2"/>
                  </a:cubicBezTo>
                  <a:cubicBezTo>
                    <a:pt x="7" y="1"/>
                    <a:pt x="10" y="0"/>
                    <a:pt x="11" y="0"/>
                  </a:cubicBezTo>
                  <a:cubicBezTo>
                    <a:pt x="13" y="0"/>
                    <a:pt x="16" y="1"/>
                    <a:pt x="17"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5827713" y="1462088"/>
              <a:ext cx="114300" cy="65088"/>
            </a:xfrm>
            <a:custGeom>
              <a:avLst/>
              <a:gdLst/>
              <a:ahLst/>
              <a:cxnLst>
                <a:cxn ang="0">
                  <a:pos x="73" y="2"/>
                </a:cxn>
                <a:cxn ang="0">
                  <a:pos x="73" y="13"/>
                </a:cxn>
                <a:cxn ang="0">
                  <a:pos x="67" y="24"/>
                </a:cxn>
                <a:cxn ang="0">
                  <a:pos x="58" y="32"/>
                </a:cxn>
                <a:cxn ang="0">
                  <a:pos x="54" y="38"/>
                </a:cxn>
                <a:cxn ang="0">
                  <a:pos x="49" y="41"/>
                </a:cxn>
                <a:cxn ang="0">
                  <a:pos x="42" y="36"/>
                </a:cxn>
                <a:cxn ang="0">
                  <a:pos x="34" y="38"/>
                </a:cxn>
                <a:cxn ang="0">
                  <a:pos x="27" y="42"/>
                </a:cxn>
                <a:cxn ang="0">
                  <a:pos x="11" y="41"/>
                </a:cxn>
                <a:cxn ang="0">
                  <a:pos x="4" y="33"/>
                </a:cxn>
                <a:cxn ang="0">
                  <a:pos x="1" y="26"/>
                </a:cxn>
                <a:cxn ang="0">
                  <a:pos x="8" y="25"/>
                </a:cxn>
                <a:cxn ang="0">
                  <a:pos x="12" y="29"/>
                </a:cxn>
                <a:cxn ang="0">
                  <a:pos x="15" y="23"/>
                </a:cxn>
                <a:cxn ang="0">
                  <a:pos x="18" y="15"/>
                </a:cxn>
                <a:cxn ang="0">
                  <a:pos x="27" y="12"/>
                </a:cxn>
                <a:cxn ang="0">
                  <a:pos x="35" y="16"/>
                </a:cxn>
                <a:cxn ang="0">
                  <a:pos x="42" y="15"/>
                </a:cxn>
                <a:cxn ang="0">
                  <a:pos x="49" y="7"/>
                </a:cxn>
                <a:cxn ang="0">
                  <a:pos x="56" y="6"/>
                </a:cxn>
                <a:cxn ang="0">
                  <a:pos x="65" y="7"/>
                </a:cxn>
                <a:cxn ang="0">
                  <a:pos x="66" y="1"/>
                </a:cxn>
                <a:cxn ang="0">
                  <a:pos x="73" y="2"/>
                </a:cxn>
              </a:cxnLst>
              <a:rect l="0" t="0" r="r" b="b"/>
              <a:pathLst>
                <a:path w="75" h="43">
                  <a:moveTo>
                    <a:pt x="73" y="2"/>
                  </a:moveTo>
                  <a:cubicBezTo>
                    <a:pt x="75" y="4"/>
                    <a:pt x="74" y="10"/>
                    <a:pt x="73" y="13"/>
                  </a:cubicBezTo>
                  <a:cubicBezTo>
                    <a:pt x="72" y="16"/>
                    <a:pt x="69" y="22"/>
                    <a:pt x="67" y="24"/>
                  </a:cubicBezTo>
                  <a:cubicBezTo>
                    <a:pt x="66" y="27"/>
                    <a:pt x="60" y="30"/>
                    <a:pt x="58" y="32"/>
                  </a:cubicBezTo>
                  <a:cubicBezTo>
                    <a:pt x="57" y="34"/>
                    <a:pt x="56" y="37"/>
                    <a:pt x="54" y="38"/>
                  </a:cubicBezTo>
                  <a:cubicBezTo>
                    <a:pt x="53" y="39"/>
                    <a:pt x="50" y="41"/>
                    <a:pt x="49" y="41"/>
                  </a:cubicBezTo>
                  <a:cubicBezTo>
                    <a:pt x="47" y="41"/>
                    <a:pt x="44" y="37"/>
                    <a:pt x="42" y="36"/>
                  </a:cubicBezTo>
                  <a:cubicBezTo>
                    <a:pt x="40" y="36"/>
                    <a:pt x="36" y="37"/>
                    <a:pt x="34" y="38"/>
                  </a:cubicBezTo>
                  <a:cubicBezTo>
                    <a:pt x="32" y="38"/>
                    <a:pt x="29" y="41"/>
                    <a:pt x="27" y="42"/>
                  </a:cubicBezTo>
                  <a:cubicBezTo>
                    <a:pt x="23" y="42"/>
                    <a:pt x="14" y="43"/>
                    <a:pt x="11" y="41"/>
                  </a:cubicBezTo>
                  <a:cubicBezTo>
                    <a:pt x="8" y="40"/>
                    <a:pt x="5" y="36"/>
                    <a:pt x="4" y="33"/>
                  </a:cubicBezTo>
                  <a:cubicBezTo>
                    <a:pt x="3" y="32"/>
                    <a:pt x="0" y="28"/>
                    <a:pt x="1" y="26"/>
                  </a:cubicBezTo>
                  <a:cubicBezTo>
                    <a:pt x="2" y="25"/>
                    <a:pt x="6" y="25"/>
                    <a:pt x="8" y="25"/>
                  </a:cubicBezTo>
                  <a:cubicBezTo>
                    <a:pt x="9" y="26"/>
                    <a:pt x="11" y="29"/>
                    <a:pt x="12" y="29"/>
                  </a:cubicBezTo>
                  <a:cubicBezTo>
                    <a:pt x="14" y="29"/>
                    <a:pt x="15" y="25"/>
                    <a:pt x="15" y="23"/>
                  </a:cubicBezTo>
                  <a:cubicBezTo>
                    <a:pt x="16" y="21"/>
                    <a:pt x="17" y="16"/>
                    <a:pt x="18" y="15"/>
                  </a:cubicBezTo>
                  <a:cubicBezTo>
                    <a:pt x="20" y="13"/>
                    <a:pt x="24" y="12"/>
                    <a:pt x="27" y="12"/>
                  </a:cubicBezTo>
                  <a:cubicBezTo>
                    <a:pt x="29" y="12"/>
                    <a:pt x="33" y="15"/>
                    <a:pt x="35" y="16"/>
                  </a:cubicBezTo>
                  <a:cubicBezTo>
                    <a:pt x="37" y="16"/>
                    <a:pt x="41" y="16"/>
                    <a:pt x="42" y="15"/>
                  </a:cubicBezTo>
                  <a:cubicBezTo>
                    <a:pt x="45" y="14"/>
                    <a:pt x="47" y="8"/>
                    <a:pt x="49" y="7"/>
                  </a:cubicBezTo>
                  <a:cubicBezTo>
                    <a:pt x="51" y="6"/>
                    <a:pt x="55" y="6"/>
                    <a:pt x="56" y="6"/>
                  </a:cubicBezTo>
                  <a:cubicBezTo>
                    <a:pt x="59" y="7"/>
                    <a:pt x="63" y="8"/>
                    <a:pt x="65" y="7"/>
                  </a:cubicBezTo>
                  <a:cubicBezTo>
                    <a:pt x="66" y="6"/>
                    <a:pt x="65" y="2"/>
                    <a:pt x="66" y="1"/>
                  </a:cubicBezTo>
                  <a:cubicBezTo>
                    <a:pt x="67" y="0"/>
                    <a:pt x="72" y="0"/>
                    <a:pt x="73"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5" name="Freeform 25"/>
            <p:cNvSpPr>
              <a:spLocks/>
            </p:cNvSpPr>
            <p:nvPr/>
          </p:nvSpPr>
          <p:spPr bwMode="auto">
            <a:xfrm>
              <a:off x="5815013" y="1673226"/>
              <a:ext cx="92075" cy="73025"/>
            </a:xfrm>
            <a:custGeom>
              <a:avLst/>
              <a:gdLst/>
              <a:ahLst/>
              <a:cxnLst>
                <a:cxn ang="0">
                  <a:pos x="60" y="20"/>
                </a:cxn>
                <a:cxn ang="0">
                  <a:pos x="60" y="25"/>
                </a:cxn>
                <a:cxn ang="0">
                  <a:pos x="54" y="30"/>
                </a:cxn>
                <a:cxn ang="0">
                  <a:pos x="43" y="31"/>
                </a:cxn>
                <a:cxn ang="0">
                  <a:pos x="36" y="38"/>
                </a:cxn>
                <a:cxn ang="0">
                  <a:pos x="34" y="40"/>
                </a:cxn>
                <a:cxn ang="0">
                  <a:pos x="26" y="41"/>
                </a:cxn>
                <a:cxn ang="0">
                  <a:pos x="17" y="38"/>
                </a:cxn>
                <a:cxn ang="0">
                  <a:pos x="11" y="43"/>
                </a:cxn>
                <a:cxn ang="0">
                  <a:pos x="8" y="47"/>
                </a:cxn>
                <a:cxn ang="0">
                  <a:pos x="0" y="44"/>
                </a:cxn>
                <a:cxn ang="0">
                  <a:pos x="1" y="39"/>
                </a:cxn>
                <a:cxn ang="0">
                  <a:pos x="6" y="33"/>
                </a:cxn>
                <a:cxn ang="0">
                  <a:pos x="5" y="24"/>
                </a:cxn>
                <a:cxn ang="0">
                  <a:pos x="4" y="11"/>
                </a:cxn>
                <a:cxn ang="0">
                  <a:pos x="10" y="2"/>
                </a:cxn>
                <a:cxn ang="0">
                  <a:pos x="23" y="3"/>
                </a:cxn>
                <a:cxn ang="0">
                  <a:pos x="31" y="1"/>
                </a:cxn>
                <a:cxn ang="0">
                  <a:pos x="38" y="7"/>
                </a:cxn>
                <a:cxn ang="0">
                  <a:pos x="48" y="9"/>
                </a:cxn>
                <a:cxn ang="0">
                  <a:pos x="52" y="17"/>
                </a:cxn>
                <a:cxn ang="0">
                  <a:pos x="60" y="20"/>
                </a:cxn>
              </a:cxnLst>
              <a:rect l="0" t="0" r="r" b="b"/>
              <a:pathLst>
                <a:path w="61" h="48">
                  <a:moveTo>
                    <a:pt x="60" y="20"/>
                  </a:moveTo>
                  <a:cubicBezTo>
                    <a:pt x="61" y="21"/>
                    <a:pt x="61" y="24"/>
                    <a:pt x="60" y="25"/>
                  </a:cubicBezTo>
                  <a:cubicBezTo>
                    <a:pt x="59" y="27"/>
                    <a:pt x="56" y="30"/>
                    <a:pt x="54" y="30"/>
                  </a:cubicBezTo>
                  <a:cubicBezTo>
                    <a:pt x="51" y="31"/>
                    <a:pt x="46" y="30"/>
                    <a:pt x="43" y="31"/>
                  </a:cubicBezTo>
                  <a:cubicBezTo>
                    <a:pt x="41" y="32"/>
                    <a:pt x="38" y="36"/>
                    <a:pt x="36" y="38"/>
                  </a:cubicBezTo>
                  <a:cubicBezTo>
                    <a:pt x="35" y="39"/>
                    <a:pt x="34" y="40"/>
                    <a:pt x="34" y="40"/>
                  </a:cubicBezTo>
                  <a:cubicBezTo>
                    <a:pt x="32" y="41"/>
                    <a:pt x="28" y="42"/>
                    <a:pt x="26" y="41"/>
                  </a:cubicBezTo>
                  <a:cubicBezTo>
                    <a:pt x="23" y="41"/>
                    <a:pt x="19" y="37"/>
                    <a:pt x="17" y="38"/>
                  </a:cubicBezTo>
                  <a:cubicBezTo>
                    <a:pt x="15" y="38"/>
                    <a:pt x="12" y="42"/>
                    <a:pt x="11" y="43"/>
                  </a:cubicBezTo>
                  <a:cubicBezTo>
                    <a:pt x="10" y="44"/>
                    <a:pt x="9" y="47"/>
                    <a:pt x="8" y="47"/>
                  </a:cubicBezTo>
                  <a:cubicBezTo>
                    <a:pt x="6" y="48"/>
                    <a:pt x="1" y="46"/>
                    <a:pt x="0" y="44"/>
                  </a:cubicBezTo>
                  <a:cubicBezTo>
                    <a:pt x="0" y="43"/>
                    <a:pt x="0" y="40"/>
                    <a:pt x="1" y="39"/>
                  </a:cubicBezTo>
                  <a:cubicBezTo>
                    <a:pt x="2" y="38"/>
                    <a:pt x="5" y="35"/>
                    <a:pt x="6" y="33"/>
                  </a:cubicBezTo>
                  <a:cubicBezTo>
                    <a:pt x="6" y="31"/>
                    <a:pt x="5" y="27"/>
                    <a:pt x="5" y="24"/>
                  </a:cubicBezTo>
                  <a:cubicBezTo>
                    <a:pt x="5" y="21"/>
                    <a:pt x="3" y="14"/>
                    <a:pt x="4" y="11"/>
                  </a:cubicBezTo>
                  <a:cubicBezTo>
                    <a:pt x="5" y="8"/>
                    <a:pt x="8" y="3"/>
                    <a:pt x="10" y="2"/>
                  </a:cubicBezTo>
                  <a:cubicBezTo>
                    <a:pt x="13" y="1"/>
                    <a:pt x="20" y="3"/>
                    <a:pt x="23" y="3"/>
                  </a:cubicBezTo>
                  <a:cubicBezTo>
                    <a:pt x="25" y="3"/>
                    <a:pt x="29" y="0"/>
                    <a:pt x="31" y="1"/>
                  </a:cubicBezTo>
                  <a:cubicBezTo>
                    <a:pt x="33" y="1"/>
                    <a:pt x="36" y="6"/>
                    <a:pt x="38" y="7"/>
                  </a:cubicBezTo>
                  <a:cubicBezTo>
                    <a:pt x="40" y="8"/>
                    <a:pt x="46" y="7"/>
                    <a:pt x="48" y="9"/>
                  </a:cubicBezTo>
                  <a:cubicBezTo>
                    <a:pt x="50" y="10"/>
                    <a:pt x="50" y="16"/>
                    <a:pt x="52" y="17"/>
                  </a:cubicBezTo>
                  <a:cubicBezTo>
                    <a:pt x="53" y="19"/>
                    <a:pt x="59" y="18"/>
                    <a:pt x="60" y="2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26"/>
            <p:cNvSpPr>
              <a:spLocks/>
            </p:cNvSpPr>
            <p:nvPr/>
          </p:nvSpPr>
          <p:spPr bwMode="auto">
            <a:xfrm>
              <a:off x="5646738" y="1512888"/>
              <a:ext cx="179388" cy="157163"/>
            </a:xfrm>
            <a:custGeom>
              <a:avLst/>
              <a:gdLst/>
              <a:ahLst/>
              <a:cxnLst>
                <a:cxn ang="0">
                  <a:pos x="117" y="36"/>
                </a:cxn>
                <a:cxn ang="0">
                  <a:pos x="105" y="43"/>
                </a:cxn>
                <a:cxn ang="0">
                  <a:pos x="80" y="35"/>
                </a:cxn>
                <a:cxn ang="0">
                  <a:pos x="77" y="18"/>
                </a:cxn>
                <a:cxn ang="0">
                  <a:pos x="68" y="25"/>
                </a:cxn>
                <a:cxn ang="0">
                  <a:pos x="81" y="46"/>
                </a:cxn>
                <a:cxn ang="0">
                  <a:pos x="104" y="47"/>
                </a:cxn>
                <a:cxn ang="0">
                  <a:pos x="106" y="56"/>
                </a:cxn>
                <a:cxn ang="0">
                  <a:pos x="92" y="61"/>
                </a:cxn>
                <a:cxn ang="0">
                  <a:pos x="84" y="65"/>
                </a:cxn>
                <a:cxn ang="0">
                  <a:pos x="73" y="75"/>
                </a:cxn>
                <a:cxn ang="0">
                  <a:pos x="68" y="87"/>
                </a:cxn>
                <a:cxn ang="0">
                  <a:pos x="63" y="77"/>
                </a:cxn>
                <a:cxn ang="0">
                  <a:pos x="56" y="76"/>
                </a:cxn>
                <a:cxn ang="0">
                  <a:pos x="61" y="88"/>
                </a:cxn>
                <a:cxn ang="0">
                  <a:pos x="60" y="102"/>
                </a:cxn>
                <a:cxn ang="0">
                  <a:pos x="48" y="103"/>
                </a:cxn>
                <a:cxn ang="0">
                  <a:pos x="34" y="93"/>
                </a:cxn>
                <a:cxn ang="0">
                  <a:pos x="14" y="91"/>
                </a:cxn>
                <a:cxn ang="0">
                  <a:pos x="12" y="78"/>
                </a:cxn>
                <a:cxn ang="0">
                  <a:pos x="5" y="70"/>
                </a:cxn>
                <a:cxn ang="0">
                  <a:pos x="9" y="60"/>
                </a:cxn>
                <a:cxn ang="0">
                  <a:pos x="3" y="54"/>
                </a:cxn>
                <a:cxn ang="0">
                  <a:pos x="4" y="44"/>
                </a:cxn>
                <a:cxn ang="0">
                  <a:pos x="8" y="31"/>
                </a:cxn>
                <a:cxn ang="0">
                  <a:pos x="14" y="24"/>
                </a:cxn>
                <a:cxn ang="0">
                  <a:pos x="25" y="29"/>
                </a:cxn>
                <a:cxn ang="0">
                  <a:pos x="41" y="37"/>
                </a:cxn>
                <a:cxn ang="0">
                  <a:pos x="54" y="39"/>
                </a:cxn>
                <a:cxn ang="0">
                  <a:pos x="51" y="28"/>
                </a:cxn>
                <a:cxn ang="0">
                  <a:pos x="43" y="19"/>
                </a:cxn>
                <a:cxn ang="0">
                  <a:pos x="43" y="10"/>
                </a:cxn>
                <a:cxn ang="0">
                  <a:pos x="57" y="10"/>
                </a:cxn>
                <a:cxn ang="0">
                  <a:pos x="68" y="13"/>
                </a:cxn>
                <a:cxn ang="0">
                  <a:pos x="88" y="1"/>
                </a:cxn>
                <a:cxn ang="0">
                  <a:pos x="105" y="1"/>
                </a:cxn>
                <a:cxn ang="0">
                  <a:pos x="110" y="9"/>
                </a:cxn>
                <a:cxn ang="0">
                  <a:pos x="113" y="20"/>
                </a:cxn>
              </a:cxnLst>
              <a:rect l="0" t="0" r="r" b="b"/>
              <a:pathLst>
                <a:path w="117" h="103">
                  <a:moveTo>
                    <a:pt x="114" y="28"/>
                  </a:moveTo>
                  <a:cubicBezTo>
                    <a:pt x="115" y="30"/>
                    <a:pt x="117" y="34"/>
                    <a:pt x="117" y="36"/>
                  </a:cubicBezTo>
                  <a:cubicBezTo>
                    <a:pt x="117" y="37"/>
                    <a:pt x="116" y="41"/>
                    <a:pt x="114" y="42"/>
                  </a:cubicBezTo>
                  <a:cubicBezTo>
                    <a:pt x="112" y="43"/>
                    <a:pt x="107" y="43"/>
                    <a:pt x="105" y="43"/>
                  </a:cubicBezTo>
                  <a:cubicBezTo>
                    <a:pt x="101" y="43"/>
                    <a:pt x="95" y="43"/>
                    <a:pt x="92" y="42"/>
                  </a:cubicBezTo>
                  <a:cubicBezTo>
                    <a:pt x="89" y="41"/>
                    <a:pt x="82" y="38"/>
                    <a:pt x="80" y="35"/>
                  </a:cubicBezTo>
                  <a:cubicBezTo>
                    <a:pt x="78" y="34"/>
                    <a:pt x="78" y="29"/>
                    <a:pt x="78" y="26"/>
                  </a:cubicBezTo>
                  <a:cubicBezTo>
                    <a:pt x="77" y="24"/>
                    <a:pt x="78" y="20"/>
                    <a:pt x="77" y="18"/>
                  </a:cubicBezTo>
                  <a:cubicBezTo>
                    <a:pt x="76" y="17"/>
                    <a:pt x="73" y="18"/>
                    <a:pt x="72" y="19"/>
                  </a:cubicBezTo>
                  <a:cubicBezTo>
                    <a:pt x="70" y="20"/>
                    <a:pt x="69" y="23"/>
                    <a:pt x="68" y="25"/>
                  </a:cubicBezTo>
                  <a:cubicBezTo>
                    <a:pt x="68" y="27"/>
                    <a:pt x="70" y="32"/>
                    <a:pt x="71" y="35"/>
                  </a:cubicBezTo>
                  <a:cubicBezTo>
                    <a:pt x="73" y="38"/>
                    <a:pt x="78" y="44"/>
                    <a:pt x="81" y="46"/>
                  </a:cubicBezTo>
                  <a:cubicBezTo>
                    <a:pt x="84" y="47"/>
                    <a:pt x="90" y="48"/>
                    <a:pt x="93" y="48"/>
                  </a:cubicBezTo>
                  <a:cubicBezTo>
                    <a:pt x="95" y="48"/>
                    <a:pt x="101" y="46"/>
                    <a:pt x="104" y="47"/>
                  </a:cubicBezTo>
                  <a:cubicBezTo>
                    <a:pt x="105" y="47"/>
                    <a:pt x="109" y="48"/>
                    <a:pt x="109" y="50"/>
                  </a:cubicBezTo>
                  <a:cubicBezTo>
                    <a:pt x="110" y="51"/>
                    <a:pt x="107" y="55"/>
                    <a:pt x="106" y="56"/>
                  </a:cubicBezTo>
                  <a:cubicBezTo>
                    <a:pt x="105" y="58"/>
                    <a:pt x="101" y="64"/>
                    <a:pt x="98" y="64"/>
                  </a:cubicBezTo>
                  <a:cubicBezTo>
                    <a:pt x="96" y="64"/>
                    <a:pt x="93" y="62"/>
                    <a:pt x="92" y="61"/>
                  </a:cubicBezTo>
                  <a:cubicBezTo>
                    <a:pt x="90" y="60"/>
                    <a:pt x="88" y="58"/>
                    <a:pt x="86" y="59"/>
                  </a:cubicBezTo>
                  <a:cubicBezTo>
                    <a:pt x="85" y="59"/>
                    <a:pt x="85" y="64"/>
                    <a:pt x="84" y="65"/>
                  </a:cubicBezTo>
                  <a:cubicBezTo>
                    <a:pt x="83" y="67"/>
                    <a:pt x="80" y="69"/>
                    <a:pt x="78" y="71"/>
                  </a:cubicBezTo>
                  <a:cubicBezTo>
                    <a:pt x="77" y="72"/>
                    <a:pt x="74" y="74"/>
                    <a:pt x="73" y="75"/>
                  </a:cubicBezTo>
                  <a:cubicBezTo>
                    <a:pt x="72" y="77"/>
                    <a:pt x="71" y="80"/>
                    <a:pt x="71" y="82"/>
                  </a:cubicBezTo>
                  <a:cubicBezTo>
                    <a:pt x="70" y="83"/>
                    <a:pt x="69" y="87"/>
                    <a:pt x="68" y="87"/>
                  </a:cubicBezTo>
                  <a:cubicBezTo>
                    <a:pt x="67" y="87"/>
                    <a:pt x="65" y="85"/>
                    <a:pt x="64" y="85"/>
                  </a:cubicBezTo>
                  <a:cubicBezTo>
                    <a:pt x="63" y="83"/>
                    <a:pt x="64" y="79"/>
                    <a:pt x="63" y="77"/>
                  </a:cubicBezTo>
                  <a:cubicBezTo>
                    <a:pt x="63" y="76"/>
                    <a:pt x="61" y="73"/>
                    <a:pt x="60" y="73"/>
                  </a:cubicBezTo>
                  <a:cubicBezTo>
                    <a:pt x="59" y="73"/>
                    <a:pt x="57" y="74"/>
                    <a:pt x="56" y="76"/>
                  </a:cubicBezTo>
                  <a:cubicBezTo>
                    <a:pt x="56" y="77"/>
                    <a:pt x="56" y="80"/>
                    <a:pt x="57" y="82"/>
                  </a:cubicBezTo>
                  <a:cubicBezTo>
                    <a:pt x="57" y="84"/>
                    <a:pt x="60" y="86"/>
                    <a:pt x="61" y="88"/>
                  </a:cubicBezTo>
                  <a:cubicBezTo>
                    <a:pt x="62" y="90"/>
                    <a:pt x="63" y="94"/>
                    <a:pt x="63" y="96"/>
                  </a:cubicBezTo>
                  <a:cubicBezTo>
                    <a:pt x="63" y="98"/>
                    <a:pt x="62" y="101"/>
                    <a:pt x="60" y="102"/>
                  </a:cubicBezTo>
                  <a:cubicBezTo>
                    <a:pt x="59" y="102"/>
                    <a:pt x="56" y="99"/>
                    <a:pt x="54" y="99"/>
                  </a:cubicBezTo>
                  <a:cubicBezTo>
                    <a:pt x="52" y="99"/>
                    <a:pt x="50" y="103"/>
                    <a:pt x="48" y="103"/>
                  </a:cubicBezTo>
                  <a:cubicBezTo>
                    <a:pt x="46" y="103"/>
                    <a:pt x="44" y="100"/>
                    <a:pt x="43" y="99"/>
                  </a:cubicBezTo>
                  <a:cubicBezTo>
                    <a:pt x="40" y="98"/>
                    <a:pt x="36" y="94"/>
                    <a:pt x="34" y="93"/>
                  </a:cubicBezTo>
                  <a:cubicBezTo>
                    <a:pt x="32" y="93"/>
                    <a:pt x="28" y="92"/>
                    <a:pt x="25" y="92"/>
                  </a:cubicBezTo>
                  <a:cubicBezTo>
                    <a:pt x="23" y="92"/>
                    <a:pt x="16" y="92"/>
                    <a:pt x="14" y="91"/>
                  </a:cubicBezTo>
                  <a:cubicBezTo>
                    <a:pt x="12" y="90"/>
                    <a:pt x="10" y="86"/>
                    <a:pt x="9" y="84"/>
                  </a:cubicBezTo>
                  <a:cubicBezTo>
                    <a:pt x="9" y="83"/>
                    <a:pt x="12" y="80"/>
                    <a:pt x="12" y="78"/>
                  </a:cubicBezTo>
                  <a:cubicBezTo>
                    <a:pt x="12" y="77"/>
                    <a:pt x="12" y="74"/>
                    <a:pt x="11" y="73"/>
                  </a:cubicBezTo>
                  <a:cubicBezTo>
                    <a:pt x="10" y="71"/>
                    <a:pt x="6" y="71"/>
                    <a:pt x="5" y="70"/>
                  </a:cubicBezTo>
                  <a:cubicBezTo>
                    <a:pt x="4" y="68"/>
                    <a:pt x="2" y="65"/>
                    <a:pt x="3" y="64"/>
                  </a:cubicBezTo>
                  <a:cubicBezTo>
                    <a:pt x="4" y="62"/>
                    <a:pt x="8" y="61"/>
                    <a:pt x="9" y="60"/>
                  </a:cubicBezTo>
                  <a:cubicBezTo>
                    <a:pt x="9" y="59"/>
                    <a:pt x="9" y="56"/>
                    <a:pt x="8" y="56"/>
                  </a:cubicBezTo>
                  <a:cubicBezTo>
                    <a:pt x="7" y="55"/>
                    <a:pt x="4" y="55"/>
                    <a:pt x="3" y="54"/>
                  </a:cubicBezTo>
                  <a:cubicBezTo>
                    <a:pt x="2" y="54"/>
                    <a:pt x="1" y="51"/>
                    <a:pt x="0" y="50"/>
                  </a:cubicBezTo>
                  <a:cubicBezTo>
                    <a:pt x="0" y="48"/>
                    <a:pt x="4" y="46"/>
                    <a:pt x="4" y="44"/>
                  </a:cubicBezTo>
                  <a:cubicBezTo>
                    <a:pt x="5" y="42"/>
                    <a:pt x="3" y="37"/>
                    <a:pt x="4" y="35"/>
                  </a:cubicBezTo>
                  <a:cubicBezTo>
                    <a:pt x="4" y="34"/>
                    <a:pt x="7" y="32"/>
                    <a:pt x="8" y="31"/>
                  </a:cubicBezTo>
                  <a:cubicBezTo>
                    <a:pt x="9" y="30"/>
                    <a:pt x="8" y="26"/>
                    <a:pt x="9" y="25"/>
                  </a:cubicBezTo>
                  <a:cubicBezTo>
                    <a:pt x="10" y="24"/>
                    <a:pt x="13" y="24"/>
                    <a:pt x="14" y="24"/>
                  </a:cubicBezTo>
                  <a:cubicBezTo>
                    <a:pt x="16" y="25"/>
                    <a:pt x="17" y="30"/>
                    <a:pt x="19" y="31"/>
                  </a:cubicBezTo>
                  <a:cubicBezTo>
                    <a:pt x="20" y="31"/>
                    <a:pt x="23" y="29"/>
                    <a:pt x="25" y="29"/>
                  </a:cubicBezTo>
                  <a:cubicBezTo>
                    <a:pt x="27" y="29"/>
                    <a:pt x="31" y="29"/>
                    <a:pt x="32" y="30"/>
                  </a:cubicBezTo>
                  <a:cubicBezTo>
                    <a:pt x="35" y="31"/>
                    <a:pt x="39" y="35"/>
                    <a:pt x="41" y="37"/>
                  </a:cubicBezTo>
                  <a:cubicBezTo>
                    <a:pt x="43" y="38"/>
                    <a:pt x="46" y="39"/>
                    <a:pt x="47" y="40"/>
                  </a:cubicBezTo>
                  <a:cubicBezTo>
                    <a:pt x="49" y="40"/>
                    <a:pt x="53" y="41"/>
                    <a:pt x="54" y="39"/>
                  </a:cubicBezTo>
                  <a:cubicBezTo>
                    <a:pt x="56" y="38"/>
                    <a:pt x="56" y="33"/>
                    <a:pt x="55" y="32"/>
                  </a:cubicBezTo>
                  <a:cubicBezTo>
                    <a:pt x="55" y="30"/>
                    <a:pt x="52" y="28"/>
                    <a:pt x="51" y="28"/>
                  </a:cubicBezTo>
                  <a:cubicBezTo>
                    <a:pt x="49" y="27"/>
                    <a:pt x="46" y="27"/>
                    <a:pt x="45" y="25"/>
                  </a:cubicBezTo>
                  <a:cubicBezTo>
                    <a:pt x="44" y="24"/>
                    <a:pt x="44" y="20"/>
                    <a:pt x="43" y="19"/>
                  </a:cubicBezTo>
                  <a:cubicBezTo>
                    <a:pt x="43" y="18"/>
                    <a:pt x="44" y="16"/>
                    <a:pt x="44" y="15"/>
                  </a:cubicBezTo>
                  <a:cubicBezTo>
                    <a:pt x="44" y="13"/>
                    <a:pt x="43" y="11"/>
                    <a:pt x="43" y="10"/>
                  </a:cubicBezTo>
                  <a:cubicBezTo>
                    <a:pt x="43" y="9"/>
                    <a:pt x="45" y="8"/>
                    <a:pt x="46" y="8"/>
                  </a:cubicBezTo>
                  <a:cubicBezTo>
                    <a:pt x="49" y="7"/>
                    <a:pt x="54" y="9"/>
                    <a:pt x="57" y="10"/>
                  </a:cubicBezTo>
                  <a:cubicBezTo>
                    <a:pt x="58" y="11"/>
                    <a:pt x="61" y="14"/>
                    <a:pt x="63" y="14"/>
                  </a:cubicBezTo>
                  <a:cubicBezTo>
                    <a:pt x="65" y="14"/>
                    <a:pt x="67" y="13"/>
                    <a:pt x="68" y="13"/>
                  </a:cubicBezTo>
                  <a:cubicBezTo>
                    <a:pt x="72" y="11"/>
                    <a:pt x="76" y="5"/>
                    <a:pt x="80" y="3"/>
                  </a:cubicBezTo>
                  <a:cubicBezTo>
                    <a:pt x="82" y="2"/>
                    <a:pt x="86" y="1"/>
                    <a:pt x="88" y="1"/>
                  </a:cubicBezTo>
                  <a:cubicBezTo>
                    <a:pt x="91" y="1"/>
                    <a:pt x="94" y="4"/>
                    <a:pt x="96" y="4"/>
                  </a:cubicBezTo>
                  <a:cubicBezTo>
                    <a:pt x="99" y="4"/>
                    <a:pt x="103" y="2"/>
                    <a:pt x="105" y="1"/>
                  </a:cubicBezTo>
                  <a:cubicBezTo>
                    <a:pt x="106" y="1"/>
                    <a:pt x="108" y="0"/>
                    <a:pt x="108" y="0"/>
                  </a:cubicBezTo>
                  <a:cubicBezTo>
                    <a:pt x="110" y="1"/>
                    <a:pt x="110" y="6"/>
                    <a:pt x="110" y="9"/>
                  </a:cubicBezTo>
                  <a:cubicBezTo>
                    <a:pt x="110" y="10"/>
                    <a:pt x="108" y="11"/>
                    <a:pt x="108" y="12"/>
                  </a:cubicBezTo>
                  <a:cubicBezTo>
                    <a:pt x="108" y="15"/>
                    <a:pt x="112" y="18"/>
                    <a:pt x="113" y="20"/>
                  </a:cubicBezTo>
                  <a:cubicBezTo>
                    <a:pt x="114" y="22"/>
                    <a:pt x="114" y="26"/>
                    <a:pt x="114" y="2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27"/>
            <p:cNvSpPr>
              <a:spLocks/>
            </p:cNvSpPr>
            <p:nvPr/>
          </p:nvSpPr>
          <p:spPr bwMode="auto">
            <a:xfrm>
              <a:off x="5799138" y="1371601"/>
              <a:ext cx="22225" cy="30163"/>
            </a:xfrm>
            <a:custGeom>
              <a:avLst/>
              <a:gdLst/>
              <a:ahLst/>
              <a:cxnLst>
                <a:cxn ang="0">
                  <a:pos x="12" y="2"/>
                </a:cxn>
                <a:cxn ang="0">
                  <a:pos x="14" y="9"/>
                </a:cxn>
                <a:cxn ang="0">
                  <a:pos x="11" y="12"/>
                </a:cxn>
                <a:cxn ang="0">
                  <a:pos x="7" y="18"/>
                </a:cxn>
                <a:cxn ang="0">
                  <a:pos x="2" y="18"/>
                </a:cxn>
                <a:cxn ang="0">
                  <a:pos x="0" y="13"/>
                </a:cxn>
                <a:cxn ang="0">
                  <a:pos x="3" y="7"/>
                </a:cxn>
                <a:cxn ang="0">
                  <a:pos x="3" y="1"/>
                </a:cxn>
                <a:cxn ang="0">
                  <a:pos x="7" y="0"/>
                </a:cxn>
                <a:cxn ang="0">
                  <a:pos x="12" y="2"/>
                </a:cxn>
              </a:cxnLst>
              <a:rect l="0" t="0" r="r" b="b"/>
              <a:pathLst>
                <a:path w="14" h="19">
                  <a:moveTo>
                    <a:pt x="12" y="2"/>
                  </a:moveTo>
                  <a:cubicBezTo>
                    <a:pt x="13" y="3"/>
                    <a:pt x="14" y="7"/>
                    <a:pt x="14" y="9"/>
                  </a:cubicBezTo>
                  <a:cubicBezTo>
                    <a:pt x="13" y="10"/>
                    <a:pt x="11" y="11"/>
                    <a:pt x="11" y="12"/>
                  </a:cubicBezTo>
                  <a:cubicBezTo>
                    <a:pt x="10" y="14"/>
                    <a:pt x="9" y="17"/>
                    <a:pt x="7" y="18"/>
                  </a:cubicBezTo>
                  <a:cubicBezTo>
                    <a:pt x="6" y="19"/>
                    <a:pt x="3" y="19"/>
                    <a:pt x="2" y="18"/>
                  </a:cubicBezTo>
                  <a:cubicBezTo>
                    <a:pt x="1" y="17"/>
                    <a:pt x="0" y="14"/>
                    <a:pt x="0" y="13"/>
                  </a:cubicBezTo>
                  <a:cubicBezTo>
                    <a:pt x="1" y="11"/>
                    <a:pt x="2" y="9"/>
                    <a:pt x="3" y="7"/>
                  </a:cubicBezTo>
                  <a:cubicBezTo>
                    <a:pt x="3" y="6"/>
                    <a:pt x="2" y="3"/>
                    <a:pt x="3" y="1"/>
                  </a:cubicBezTo>
                  <a:cubicBezTo>
                    <a:pt x="4" y="1"/>
                    <a:pt x="6" y="0"/>
                    <a:pt x="7" y="0"/>
                  </a:cubicBezTo>
                  <a:cubicBezTo>
                    <a:pt x="9" y="0"/>
                    <a:pt x="11" y="1"/>
                    <a:pt x="12"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28"/>
            <p:cNvSpPr>
              <a:spLocks/>
            </p:cNvSpPr>
            <p:nvPr/>
          </p:nvSpPr>
          <p:spPr bwMode="auto">
            <a:xfrm>
              <a:off x="5784850" y="1666876"/>
              <a:ext cx="28575" cy="34925"/>
            </a:xfrm>
            <a:custGeom>
              <a:avLst/>
              <a:gdLst/>
              <a:ahLst/>
              <a:cxnLst>
                <a:cxn ang="0">
                  <a:pos x="18" y="8"/>
                </a:cxn>
                <a:cxn ang="0">
                  <a:pos x="18" y="18"/>
                </a:cxn>
                <a:cxn ang="0">
                  <a:pos x="12" y="23"/>
                </a:cxn>
                <a:cxn ang="0">
                  <a:pos x="4" y="20"/>
                </a:cxn>
                <a:cxn ang="0">
                  <a:pos x="0" y="11"/>
                </a:cxn>
                <a:cxn ang="0">
                  <a:pos x="3" y="2"/>
                </a:cxn>
                <a:cxn ang="0">
                  <a:pos x="13" y="1"/>
                </a:cxn>
                <a:cxn ang="0">
                  <a:pos x="18" y="8"/>
                </a:cxn>
              </a:cxnLst>
              <a:rect l="0" t="0" r="r" b="b"/>
              <a:pathLst>
                <a:path w="19" h="23">
                  <a:moveTo>
                    <a:pt x="18" y="8"/>
                  </a:moveTo>
                  <a:cubicBezTo>
                    <a:pt x="19" y="10"/>
                    <a:pt x="19" y="15"/>
                    <a:pt x="18" y="18"/>
                  </a:cubicBezTo>
                  <a:cubicBezTo>
                    <a:pt x="17" y="19"/>
                    <a:pt x="14" y="22"/>
                    <a:pt x="12" y="23"/>
                  </a:cubicBezTo>
                  <a:cubicBezTo>
                    <a:pt x="10" y="23"/>
                    <a:pt x="5" y="21"/>
                    <a:pt x="4" y="20"/>
                  </a:cubicBezTo>
                  <a:cubicBezTo>
                    <a:pt x="2" y="18"/>
                    <a:pt x="0" y="13"/>
                    <a:pt x="0" y="11"/>
                  </a:cubicBezTo>
                  <a:cubicBezTo>
                    <a:pt x="0" y="9"/>
                    <a:pt x="1" y="3"/>
                    <a:pt x="3" y="2"/>
                  </a:cubicBezTo>
                  <a:cubicBezTo>
                    <a:pt x="5" y="0"/>
                    <a:pt x="11" y="0"/>
                    <a:pt x="13" y="1"/>
                  </a:cubicBezTo>
                  <a:cubicBezTo>
                    <a:pt x="15" y="2"/>
                    <a:pt x="17" y="6"/>
                    <a:pt x="18" y="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29"/>
            <p:cNvSpPr>
              <a:spLocks/>
            </p:cNvSpPr>
            <p:nvPr/>
          </p:nvSpPr>
          <p:spPr bwMode="auto">
            <a:xfrm>
              <a:off x="5683250" y="1738313"/>
              <a:ext cx="31750" cy="17463"/>
            </a:xfrm>
            <a:custGeom>
              <a:avLst/>
              <a:gdLst/>
              <a:ahLst/>
              <a:cxnLst>
                <a:cxn ang="0">
                  <a:pos x="19" y="6"/>
                </a:cxn>
                <a:cxn ang="0">
                  <a:pos x="21" y="11"/>
                </a:cxn>
                <a:cxn ang="0">
                  <a:pos x="16" y="12"/>
                </a:cxn>
                <a:cxn ang="0">
                  <a:pos x="8" y="12"/>
                </a:cxn>
                <a:cxn ang="0">
                  <a:pos x="1" y="5"/>
                </a:cxn>
                <a:cxn ang="0">
                  <a:pos x="0" y="1"/>
                </a:cxn>
                <a:cxn ang="0">
                  <a:pos x="6" y="1"/>
                </a:cxn>
                <a:cxn ang="0">
                  <a:pos x="14" y="5"/>
                </a:cxn>
                <a:cxn ang="0">
                  <a:pos x="19" y="6"/>
                </a:cxn>
              </a:cxnLst>
              <a:rect l="0" t="0" r="r" b="b"/>
              <a:pathLst>
                <a:path w="21" h="12">
                  <a:moveTo>
                    <a:pt x="19" y="6"/>
                  </a:moveTo>
                  <a:cubicBezTo>
                    <a:pt x="20" y="7"/>
                    <a:pt x="21" y="10"/>
                    <a:pt x="21" y="11"/>
                  </a:cubicBezTo>
                  <a:cubicBezTo>
                    <a:pt x="20" y="12"/>
                    <a:pt x="17" y="12"/>
                    <a:pt x="16" y="12"/>
                  </a:cubicBezTo>
                  <a:cubicBezTo>
                    <a:pt x="14" y="12"/>
                    <a:pt x="10" y="12"/>
                    <a:pt x="8" y="12"/>
                  </a:cubicBezTo>
                  <a:cubicBezTo>
                    <a:pt x="6" y="11"/>
                    <a:pt x="2" y="7"/>
                    <a:pt x="1" y="5"/>
                  </a:cubicBezTo>
                  <a:cubicBezTo>
                    <a:pt x="1" y="4"/>
                    <a:pt x="0" y="2"/>
                    <a:pt x="0" y="1"/>
                  </a:cubicBezTo>
                  <a:cubicBezTo>
                    <a:pt x="1" y="0"/>
                    <a:pt x="5" y="1"/>
                    <a:pt x="6" y="1"/>
                  </a:cubicBezTo>
                  <a:cubicBezTo>
                    <a:pt x="8" y="1"/>
                    <a:pt x="12" y="4"/>
                    <a:pt x="14" y="5"/>
                  </a:cubicBezTo>
                  <a:cubicBezTo>
                    <a:pt x="15" y="5"/>
                    <a:pt x="18" y="5"/>
                    <a:pt x="19"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0" name="Freeform 30"/>
            <p:cNvSpPr>
              <a:spLocks/>
            </p:cNvSpPr>
            <p:nvPr/>
          </p:nvSpPr>
          <p:spPr bwMode="auto">
            <a:xfrm>
              <a:off x="5610225" y="1614488"/>
              <a:ext cx="31750" cy="42863"/>
            </a:xfrm>
            <a:custGeom>
              <a:avLst/>
              <a:gdLst/>
              <a:ahLst/>
              <a:cxnLst>
                <a:cxn ang="0">
                  <a:pos x="18" y="20"/>
                </a:cxn>
                <a:cxn ang="0">
                  <a:pos x="20" y="23"/>
                </a:cxn>
                <a:cxn ang="0">
                  <a:pos x="16" y="27"/>
                </a:cxn>
                <a:cxn ang="0">
                  <a:pos x="10" y="23"/>
                </a:cxn>
                <a:cxn ang="0">
                  <a:pos x="4" y="12"/>
                </a:cxn>
                <a:cxn ang="0">
                  <a:pos x="0" y="6"/>
                </a:cxn>
                <a:cxn ang="0">
                  <a:pos x="2" y="0"/>
                </a:cxn>
                <a:cxn ang="0">
                  <a:pos x="5" y="1"/>
                </a:cxn>
                <a:cxn ang="0">
                  <a:pos x="8" y="6"/>
                </a:cxn>
                <a:cxn ang="0">
                  <a:pos x="13" y="9"/>
                </a:cxn>
                <a:cxn ang="0">
                  <a:pos x="14" y="16"/>
                </a:cxn>
                <a:cxn ang="0">
                  <a:pos x="18" y="20"/>
                </a:cxn>
              </a:cxnLst>
              <a:rect l="0" t="0" r="r" b="b"/>
              <a:pathLst>
                <a:path w="21" h="28">
                  <a:moveTo>
                    <a:pt x="18" y="20"/>
                  </a:moveTo>
                  <a:cubicBezTo>
                    <a:pt x="19" y="20"/>
                    <a:pt x="21" y="22"/>
                    <a:pt x="20" y="23"/>
                  </a:cubicBezTo>
                  <a:cubicBezTo>
                    <a:pt x="20" y="25"/>
                    <a:pt x="18" y="27"/>
                    <a:pt x="16" y="27"/>
                  </a:cubicBezTo>
                  <a:cubicBezTo>
                    <a:pt x="15" y="28"/>
                    <a:pt x="12" y="25"/>
                    <a:pt x="10" y="23"/>
                  </a:cubicBezTo>
                  <a:cubicBezTo>
                    <a:pt x="8" y="21"/>
                    <a:pt x="5" y="15"/>
                    <a:pt x="4" y="12"/>
                  </a:cubicBezTo>
                  <a:cubicBezTo>
                    <a:pt x="3" y="11"/>
                    <a:pt x="0" y="7"/>
                    <a:pt x="0" y="6"/>
                  </a:cubicBezTo>
                  <a:cubicBezTo>
                    <a:pt x="0" y="4"/>
                    <a:pt x="1" y="1"/>
                    <a:pt x="2" y="0"/>
                  </a:cubicBezTo>
                  <a:cubicBezTo>
                    <a:pt x="3" y="0"/>
                    <a:pt x="5" y="0"/>
                    <a:pt x="5" y="1"/>
                  </a:cubicBezTo>
                  <a:cubicBezTo>
                    <a:pt x="7" y="2"/>
                    <a:pt x="7" y="5"/>
                    <a:pt x="8" y="6"/>
                  </a:cubicBezTo>
                  <a:cubicBezTo>
                    <a:pt x="9" y="7"/>
                    <a:pt x="12" y="8"/>
                    <a:pt x="13" y="9"/>
                  </a:cubicBezTo>
                  <a:cubicBezTo>
                    <a:pt x="14" y="11"/>
                    <a:pt x="13" y="15"/>
                    <a:pt x="14" y="16"/>
                  </a:cubicBezTo>
                  <a:cubicBezTo>
                    <a:pt x="15" y="18"/>
                    <a:pt x="17" y="19"/>
                    <a:pt x="18" y="2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1" name="Freeform 31"/>
            <p:cNvSpPr>
              <a:spLocks/>
            </p:cNvSpPr>
            <p:nvPr/>
          </p:nvSpPr>
          <p:spPr bwMode="auto">
            <a:xfrm>
              <a:off x="3421063" y="1652588"/>
              <a:ext cx="2541588" cy="2451100"/>
            </a:xfrm>
            <a:custGeom>
              <a:avLst/>
              <a:gdLst/>
              <a:ahLst/>
              <a:cxnLst>
                <a:cxn ang="0">
                  <a:pos x="1623" y="1442"/>
                </a:cxn>
                <a:cxn ang="0">
                  <a:pos x="1483" y="1524"/>
                </a:cxn>
                <a:cxn ang="0">
                  <a:pos x="1309" y="1605"/>
                </a:cxn>
                <a:cxn ang="0">
                  <a:pos x="1114" y="1561"/>
                </a:cxn>
                <a:cxn ang="0">
                  <a:pos x="952" y="1487"/>
                </a:cxn>
                <a:cxn ang="0">
                  <a:pos x="865" y="1577"/>
                </a:cxn>
                <a:cxn ang="0">
                  <a:pos x="725" y="1547"/>
                </a:cxn>
                <a:cxn ang="0">
                  <a:pos x="571" y="1558"/>
                </a:cxn>
                <a:cxn ang="0">
                  <a:pos x="440" y="1560"/>
                </a:cxn>
                <a:cxn ang="0">
                  <a:pos x="326" y="1452"/>
                </a:cxn>
                <a:cxn ang="0">
                  <a:pos x="234" y="1431"/>
                </a:cxn>
                <a:cxn ang="0">
                  <a:pos x="183" y="1215"/>
                </a:cxn>
                <a:cxn ang="0">
                  <a:pos x="93" y="1212"/>
                </a:cxn>
                <a:cxn ang="0">
                  <a:pos x="62" y="1184"/>
                </a:cxn>
                <a:cxn ang="0">
                  <a:pos x="1" y="1150"/>
                </a:cxn>
                <a:cxn ang="0">
                  <a:pos x="23" y="1056"/>
                </a:cxn>
                <a:cxn ang="0">
                  <a:pos x="60" y="1018"/>
                </a:cxn>
                <a:cxn ang="0">
                  <a:pos x="93" y="934"/>
                </a:cxn>
                <a:cxn ang="0">
                  <a:pos x="194" y="964"/>
                </a:cxn>
                <a:cxn ang="0">
                  <a:pos x="290" y="891"/>
                </a:cxn>
                <a:cxn ang="0">
                  <a:pos x="381" y="892"/>
                </a:cxn>
                <a:cxn ang="0">
                  <a:pos x="474" y="902"/>
                </a:cxn>
                <a:cxn ang="0">
                  <a:pos x="523" y="833"/>
                </a:cxn>
                <a:cxn ang="0">
                  <a:pos x="579" y="744"/>
                </a:cxn>
                <a:cxn ang="0">
                  <a:pos x="555" y="641"/>
                </a:cxn>
                <a:cxn ang="0">
                  <a:pos x="541" y="522"/>
                </a:cxn>
                <a:cxn ang="0">
                  <a:pos x="569" y="450"/>
                </a:cxn>
                <a:cxn ang="0">
                  <a:pos x="554" y="364"/>
                </a:cxn>
                <a:cxn ang="0">
                  <a:pos x="550" y="256"/>
                </a:cxn>
                <a:cxn ang="0">
                  <a:pos x="607" y="326"/>
                </a:cxn>
                <a:cxn ang="0">
                  <a:pos x="597" y="381"/>
                </a:cxn>
                <a:cxn ang="0">
                  <a:pos x="606" y="393"/>
                </a:cxn>
                <a:cxn ang="0">
                  <a:pos x="594" y="261"/>
                </a:cxn>
                <a:cxn ang="0">
                  <a:pos x="707" y="210"/>
                </a:cxn>
                <a:cxn ang="0">
                  <a:pos x="721" y="159"/>
                </a:cxn>
                <a:cxn ang="0">
                  <a:pos x="787" y="120"/>
                </a:cxn>
                <a:cxn ang="0">
                  <a:pos x="853" y="91"/>
                </a:cxn>
                <a:cxn ang="0">
                  <a:pos x="933" y="99"/>
                </a:cxn>
                <a:cxn ang="0">
                  <a:pos x="948" y="56"/>
                </a:cxn>
                <a:cxn ang="0">
                  <a:pos x="1005" y="13"/>
                </a:cxn>
                <a:cxn ang="0">
                  <a:pos x="1040" y="49"/>
                </a:cxn>
                <a:cxn ang="0">
                  <a:pos x="1092" y="46"/>
                </a:cxn>
                <a:cxn ang="0">
                  <a:pos x="1130" y="70"/>
                </a:cxn>
                <a:cxn ang="0">
                  <a:pos x="1144" y="116"/>
                </a:cxn>
                <a:cxn ang="0">
                  <a:pos x="1095" y="185"/>
                </a:cxn>
                <a:cxn ang="0">
                  <a:pos x="1039" y="259"/>
                </a:cxn>
                <a:cxn ang="0">
                  <a:pos x="1083" y="248"/>
                </a:cxn>
                <a:cxn ang="0">
                  <a:pos x="1122" y="252"/>
                </a:cxn>
                <a:cxn ang="0">
                  <a:pos x="1161" y="373"/>
                </a:cxn>
                <a:cxn ang="0">
                  <a:pos x="1076" y="462"/>
                </a:cxn>
                <a:cxn ang="0">
                  <a:pos x="1065" y="613"/>
                </a:cxn>
                <a:cxn ang="0">
                  <a:pos x="1084" y="726"/>
                </a:cxn>
                <a:cxn ang="0">
                  <a:pos x="1142" y="756"/>
                </a:cxn>
                <a:cxn ang="0">
                  <a:pos x="1164" y="797"/>
                </a:cxn>
                <a:cxn ang="0">
                  <a:pos x="1225" y="941"/>
                </a:cxn>
                <a:cxn ang="0">
                  <a:pos x="1235" y="1042"/>
                </a:cxn>
                <a:cxn ang="0">
                  <a:pos x="1305" y="1043"/>
                </a:cxn>
                <a:cxn ang="0">
                  <a:pos x="1350" y="941"/>
                </a:cxn>
                <a:cxn ang="0">
                  <a:pos x="1452" y="970"/>
                </a:cxn>
                <a:cxn ang="0">
                  <a:pos x="1500" y="1061"/>
                </a:cxn>
                <a:cxn ang="0">
                  <a:pos x="1565" y="1128"/>
                </a:cxn>
                <a:cxn ang="0">
                  <a:pos x="1616" y="1152"/>
                </a:cxn>
                <a:cxn ang="0">
                  <a:pos x="1661" y="1261"/>
                </a:cxn>
              </a:cxnLst>
              <a:rect l="0" t="0" r="r" b="b"/>
              <a:pathLst>
                <a:path w="1667" h="1607">
                  <a:moveTo>
                    <a:pt x="1661" y="1261"/>
                  </a:moveTo>
                  <a:cubicBezTo>
                    <a:pt x="1663" y="1264"/>
                    <a:pt x="1665" y="1269"/>
                    <a:pt x="1667" y="1273"/>
                  </a:cubicBezTo>
                  <a:cubicBezTo>
                    <a:pt x="1663" y="1276"/>
                    <a:pt x="1659" y="1281"/>
                    <a:pt x="1656" y="1283"/>
                  </a:cubicBezTo>
                  <a:cubicBezTo>
                    <a:pt x="1653" y="1285"/>
                    <a:pt x="1646" y="1290"/>
                    <a:pt x="1643" y="1292"/>
                  </a:cubicBezTo>
                  <a:cubicBezTo>
                    <a:pt x="1639" y="1296"/>
                    <a:pt x="1631" y="1302"/>
                    <a:pt x="1627" y="1305"/>
                  </a:cubicBezTo>
                  <a:cubicBezTo>
                    <a:pt x="1625" y="1308"/>
                    <a:pt x="1619" y="1311"/>
                    <a:pt x="1617" y="1314"/>
                  </a:cubicBezTo>
                  <a:cubicBezTo>
                    <a:pt x="1616" y="1316"/>
                    <a:pt x="1614" y="1320"/>
                    <a:pt x="1614" y="1322"/>
                  </a:cubicBezTo>
                  <a:cubicBezTo>
                    <a:pt x="1614" y="1325"/>
                    <a:pt x="1618" y="1331"/>
                    <a:pt x="1621" y="1333"/>
                  </a:cubicBezTo>
                  <a:cubicBezTo>
                    <a:pt x="1624" y="1336"/>
                    <a:pt x="1634" y="1336"/>
                    <a:pt x="1637" y="1339"/>
                  </a:cubicBezTo>
                  <a:cubicBezTo>
                    <a:pt x="1639" y="1343"/>
                    <a:pt x="1639" y="1352"/>
                    <a:pt x="1640" y="1356"/>
                  </a:cubicBezTo>
                  <a:cubicBezTo>
                    <a:pt x="1640" y="1361"/>
                    <a:pt x="1640" y="1372"/>
                    <a:pt x="1639" y="1377"/>
                  </a:cubicBezTo>
                  <a:cubicBezTo>
                    <a:pt x="1638" y="1382"/>
                    <a:pt x="1636" y="1390"/>
                    <a:pt x="1635" y="1395"/>
                  </a:cubicBezTo>
                  <a:cubicBezTo>
                    <a:pt x="1633" y="1401"/>
                    <a:pt x="1631" y="1413"/>
                    <a:pt x="1630" y="1419"/>
                  </a:cubicBezTo>
                  <a:cubicBezTo>
                    <a:pt x="1628" y="1425"/>
                    <a:pt x="1623" y="1436"/>
                    <a:pt x="1623" y="1442"/>
                  </a:cubicBezTo>
                  <a:cubicBezTo>
                    <a:pt x="1622" y="1448"/>
                    <a:pt x="1622" y="1461"/>
                    <a:pt x="1624" y="1467"/>
                  </a:cubicBezTo>
                  <a:cubicBezTo>
                    <a:pt x="1626" y="1471"/>
                    <a:pt x="1633" y="1475"/>
                    <a:pt x="1634" y="1479"/>
                  </a:cubicBezTo>
                  <a:cubicBezTo>
                    <a:pt x="1635" y="1482"/>
                    <a:pt x="1635" y="1489"/>
                    <a:pt x="1635" y="1492"/>
                  </a:cubicBezTo>
                  <a:cubicBezTo>
                    <a:pt x="1634" y="1495"/>
                    <a:pt x="1633" y="1500"/>
                    <a:pt x="1631" y="1502"/>
                  </a:cubicBezTo>
                  <a:cubicBezTo>
                    <a:pt x="1629" y="1504"/>
                    <a:pt x="1623" y="1505"/>
                    <a:pt x="1620" y="1506"/>
                  </a:cubicBezTo>
                  <a:cubicBezTo>
                    <a:pt x="1616" y="1508"/>
                    <a:pt x="1608" y="1511"/>
                    <a:pt x="1605" y="1514"/>
                  </a:cubicBezTo>
                  <a:cubicBezTo>
                    <a:pt x="1603" y="1516"/>
                    <a:pt x="1600" y="1523"/>
                    <a:pt x="1598" y="1526"/>
                  </a:cubicBezTo>
                  <a:cubicBezTo>
                    <a:pt x="1597" y="1528"/>
                    <a:pt x="1597" y="1534"/>
                    <a:pt x="1595" y="1536"/>
                  </a:cubicBezTo>
                  <a:cubicBezTo>
                    <a:pt x="1593" y="1538"/>
                    <a:pt x="1586" y="1538"/>
                    <a:pt x="1583" y="1538"/>
                  </a:cubicBezTo>
                  <a:cubicBezTo>
                    <a:pt x="1576" y="1536"/>
                    <a:pt x="1565" y="1529"/>
                    <a:pt x="1559" y="1526"/>
                  </a:cubicBezTo>
                  <a:cubicBezTo>
                    <a:pt x="1553" y="1524"/>
                    <a:pt x="1542" y="1519"/>
                    <a:pt x="1536" y="1518"/>
                  </a:cubicBezTo>
                  <a:cubicBezTo>
                    <a:pt x="1531" y="1517"/>
                    <a:pt x="1522" y="1519"/>
                    <a:pt x="1517" y="1521"/>
                  </a:cubicBezTo>
                  <a:cubicBezTo>
                    <a:pt x="1512" y="1523"/>
                    <a:pt x="1504" y="1532"/>
                    <a:pt x="1499" y="1532"/>
                  </a:cubicBezTo>
                  <a:cubicBezTo>
                    <a:pt x="1495" y="1532"/>
                    <a:pt x="1487" y="1526"/>
                    <a:pt x="1483" y="1524"/>
                  </a:cubicBezTo>
                  <a:cubicBezTo>
                    <a:pt x="1479" y="1521"/>
                    <a:pt x="1471" y="1514"/>
                    <a:pt x="1466" y="1514"/>
                  </a:cubicBezTo>
                  <a:cubicBezTo>
                    <a:pt x="1462" y="1513"/>
                    <a:pt x="1453" y="1516"/>
                    <a:pt x="1450" y="1519"/>
                  </a:cubicBezTo>
                  <a:cubicBezTo>
                    <a:pt x="1446" y="1522"/>
                    <a:pt x="1442" y="1531"/>
                    <a:pt x="1439" y="1534"/>
                  </a:cubicBezTo>
                  <a:cubicBezTo>
                    <a:pt x="1435" y="1536"/>
                    <a:pt x="1426" y="1538"/>
                    <a:pt x="1423" y="1541"/>
                  </a:cubicBezTo>
                  <a:cubicBezTo>
                    <a:pt x="1420" y="1543"/>
                    <a:pt x="1416" y="1549"/>
                    <a:pt x="1415" y="1552"/>
                  </a:cubicBezTo>
                  <a:cubicBezTo>
                    <a:pt x="1413" y="1555"/>
                    <a:pt x="1414" y="1563"/>
                    <a:pt x="1412" y="1567"/>
                  </a:cubicBezTo>
                  <a:cubicBezTo>
                    <a:pt x="1410" y="1570"/>
                    <a:pt x="1405" y="1574"/>
                    <a:pt x="1402" y="1575"/>
                  </a:cubicBezTo>
                  <a:cubicBezTo>
                    <a:pt x="1396" y="1579"/>
                    <a:pt x="1383" y="1582"/>
                    <a:pt x="1376" y="1584"/>
                  </a:cubicBezTo>
                  <a:cubicBezTo>
                    <a:pt x="1373" y="1584"/>
                    <a:pt x="1367" y="1583"/>
                    <a:pt x="1364" y="1585"/>
                  </a:cubicBezTo>
                  <a:cubicBezTo>
                    <a:pt x="1362" y="1586"/>
                    <a:pt x="1360" y="1591"/>
                    <a:pt x="1358" y="1592"/>
                  </a:cubicBezTo>
                  <a:cubicBezTo>
                    <a:pt x="1355" y="1596"/>
                    <a:pt x="1347" y="1604"/>
                    <a:pt x="1342" y="1606"/>
                  </a:cubicBezTo>
                  <a:cubicBezTo>
                    <a:pt x="1339" y="1607"/>
                    <a:pt x="1333" y="1606"/>
                    <a:pt x="1331" y="1606"/>
                  </a:cubicBezTo>
                  <a:cubicBezTo>
                    <a:pt x="1327" y="1605"/>
                    <a:pt x="1320" y="1601"/>
                    <a:pt x="1316" y="1601"/>
                  </a:cubicBezTo>
                  <a:cubicBezTo>
                    <a:pt x="1314" y="1602"/>
                    <a:pt x="1311" y="1605"/>
                    <a:pt x="1309" y="1605"/>
                  </a:cubicBezTo>
                  <a:cubicBezTo>
                    <a:pt x="1306" y="1606"/>
                    <a:pt x="1299" y="1606"/>
                    <a:pt x="1296" y="1605"/>
                  </a:cubicBezTo>
                  <a:cubicBezTo>
                    <a:pt x="1292" y="1605"/>
                    <a:pt x="1286" y="1600"/>
                    <a:pt x="1282" y="1600"/>
                  </a:cubicBezTo>
                  <a:cubicBezTo>
                    <a:pt x="1278" y="1600"/>
                    <a:pt x="1270" y="1602"/>
                    <a:pt x="1267" y="1603"/>
                  </a:cubicBezTo>
                  <a:cubicBezTo>
                    <a:pt x="1262" y="1603"/>
                    <a:pt x="1254" y="1603"/>
                    <a:pt x="1250" y="1602"/>
                  </a:cubicBezTo>
                  <a:cubicBezTo>
                    <a:pt x="1245" y="1600"/>
                    <a:pt x="1237" y="1592"/>
                    <a:pt x="1232" y="1588"/>
                  </a:cubicBezTo>
                  <a:cubicBezTo>
                    <a:pt x="1229" y="1586"/>
                    <a:pt x="1224" y="1580"/>
                    <a:pt x="1221" y="1578"/>
                  </a:cubicBezTo>
                  <a:cubicBezTo>
                    <a:pt x="1218" y="1577"/>
                    <a:pt x="1211" y="1576"/>
                    <a:pt x="1208" y="1576"/>
                  </a:cubicBezTo>
                  <a:cubicBezTo>
                    <a:pt x="1205" y="1577"/>
                    <a:pt x="1197" y="1581"/>
                    <a:pt x="1194" y="1580"/>
                  </a:cubicBezTo>
                  <a:cubicBezTo>
                    <a:pt x="1191" y="1579"/>
                    <a:pt x="1188" y="1573"/>
                    <a:pt x="1186" y="1571"/>
                  </a:cubicBezTo>
                  <a:cubicBezTo>
                    <a:pt x="1183" y="1568"/>
                    <a:pt x="1178" y="1562"/>
                    <a:pt x="1174" y="1560"/>
                  </a:cubicBezTo>
                  <a:cubicBezTo>
                    <a:pt x="1170" y="1558"/>
                    <a:pt x="1162" y="1557"/>
                    <a:pt x="1158" y="1557"/>
                  </a:cubicBezTo>
                  <a:cubicBezTo>
                    <a:pt x="1155" y="1557"/>
                    <a:pt x="1148" y="1558"/>
                    <a:pt x="1144" y="1558"/>
                  </a:cubicBezTo>
                  <a:cubicBezTo>
                    <a:pt x="1140" y="1558"/>
                    <a:pt x="1131" y="1555"/>
                    <a:pt x="1127" y="1556"/>
                  </a:cubicBezTo>
                  <a:cubicBezTo>
                    <a:pt x="1123" y="1556"/>
                    <a:pt x="1117" y="1559"/>
                    <a:pt x="1114" y="1561"/>
                  </a:cubicBezTo>
                  <a:cubicBezTo>
                    <a:pt x="1109" y="1563"/>
                    <a:pt x="1098" y="1568"/>
                    <a:pt x="1093" y="1569"/>
                  </a:cubicBezTo>
                  <a:cubicBezTo>
                    <a:pt x="1090" y="1570"/>
                    <a:pt x="1085" y="1570"/>
                    <a:pt x="1083" y="1571"/>
                  </a:cubicBezTo>
                  <a:cubicBezTo>
                    <a:pt x="1081" y="1572"/>
                    <a:pt x="1079" y="1574"/>
                    <a:pt x="1078" y="1575"/>
                  </a:cubicBezTo>
                  <a:cubicBezTo>
                    <a:pt x="1074" y="1576"/>
                    <a:pt x="1060" y="1578"/>
                    <a:pt x="1059" y="1578"/>
                  </a:cubicBezTo>
                  <a:cubicBezTo>
                    <a:pt x="1059" y="1577"/>
                    <a:pt x="1052" y="1572"/>
                    <a:pt x="1049" y="1570"/>
                  </a:cubicBezTo>
                  <a:cubicBezTo>
                    <a:pt x="1046" y="1568"/>
                    <a:pt x="1040" y="1566"/>
                    <a:pt x="1037" y="1565"/>
                  </a:cubicBezTo>
                  <a:cubicBezTo>
                    <a:pt x="1035" y="1563"/>
                    <a:pt x="1032" y="1561"/>
                    <a:pt x="1030" y="1559"/>
                  </a:cubicBezTo>
                  <a:cubicBezTo>
                    <a:pt x="1028" y="1555"/>
                    <a:pt x="1025" y="1546"/>
                    <a:pt x="1023" y="1542"/>
                  </a:cubicBezTo>
                  <a:cubicBezTo>
                    <a:pt x="1021" y="1541"/>
                    <a:pt x="1018" y="1538"/>
                    <a:pt x="1017" y="1536"/>
                  </a:cubicBezTo>
                  <a:cubicBezTo>
                    <a:pt x="1015" y="1531"/>
                    <a:pt x="1018" y="1520"/>
                    <a:pt x="1016" y="1515"/>
                  </a:cubicBezTo>
                  <a:cubicBezTo>
                    <a:pt x="1014" y="1513"/>
                    <a:pt x="1010" y="1508"/>
                    <a:pt x="1008" y="1507"/>
                  </a:cubicBezTo>
                  <a:cubicBezTo>
                    <a:pt x="1005" y="1505"/>
                    <a:pt x="997" y="1503"/>
                    <a:pt x="994" y="1502"/>
                  </a:cubicBezTo>
                  <a:cubicBezTo>
                    <a:pt x="986" y="1499"/>
                    <a:pt x="972" y="1495"/>
                    <a:pt x="965" y="1492"/>
                  </a:cubicBezTo>
                  <a:cubicBezTo>
                    <a:pt x="962" y="1491"/>
                    <a:pt x="955" y="1487"/>
                    <a:pt x="952" y="1487"/>
                  </a:cubicBezTo>
                  <a:cubicBezTo>
                    <a:pt x="949" y="1486"/>
                    <a:pt x="944" y="1487"/>
                    <a:pt x="942" y="1487"/>
                  </a:cubicBezTo>
                  <a:cubicBezTo>
                    <a:pt x="938" y="1486"/>
                    <a:pt x="931" y="1481"/>
                    <a:pt x="928" y="1479"/>
                  </a:cubicBezTo>
                  <a:cubicBezTo>
                    <a:pt x="924" y="1477"/>
                    <a:pt x="917" y="1471"/>
                    <a:pt x="913" y="1469"/>
                  </a:cubicBezTo>
                  <a:cubicBezTo>
                    <a:pt x="909" y="1468"/>
                    <a:pt x="901" y="1464"/>
                    <a:pt x="898" y="1465"/>
                  </a:cubicBezTo>
                  <a:cubicBezTo>
                    <a:pt x="896" y="1465"/>
                    <a:pt x="894" y="1467"/>
                    <a:pt x="893" y="1468"/>
                  </a:cubicBezTo>
                  <a:cubicBezTo>
                    <a:pt x="892" y="1470"/>
                    <a:pt x="891" y="1475"/>
                    <a:pt x="890" y="1477"/>
                  </a:cubicBezTo>
                  <a:cubicBezTo>
                    <a:pt x="888" y="1481"/>
                    <a:pt x="883" y="1486"/>
                    <a:pt x="880" y="1489"/>
                  </a:cubicBezTo>
                  <a:cubicBezTo>
                    <a:pt x="878" y="1491"/>
                    <a:pt x="871" y="1494"/>
                    <a:pt x="869" y="1496"/>
                  </a:cubicBezTo>
                  <a:cubicBezTo>
                    <a:pt x="867" y="1498"/>
                    <a:pt x="864" y="1502"/>
                    <a:pt x="863" y="1504"/>
                  </a:cubicBezTo>
                  <a:cubicBezTo>
                    <a:pt x="861" y="1508"/>
                    <a:pt x="860" y="1517"/>
                    <a:pt x="859" y="1522"/>
                  </a:cubicBezTo>
                  <a:cubicBezTo>
                    <a:pt x="859" y="1526"/>
                    <a:pt x="858" y="1536"/>
                    <a:pt x="859" y="1540"/>
                  </a:cubicBezTo>
                  <a:cubicBezTo>
                    <a:pt x="860" y="1544"/>
                    <a:pt x="864" y="1550"/>
                    <a:pt x="866" y="1554"/>
                  </a:cubicBezTo>
                  <a:cubicBezTo>
                    <a:pt x="868" y="1557"/>
                    <a:pt x="873" y="1564"/>
                    <a:pt x="872" y="1568"/>
                  </a:cubicBezTo>
                  <a:cubicBezTo>
                    <a:pt x="872" y="1571"/>
                    <a:pt x="867" y="1575"/>
                    <a:pt x="865" y="1577"/>
                  </a:cubicBezTo>
                  <a:cubicBezTo>
                    <a:pt x="863" y="1579"/>
                    <a:pt x="859" y="1583"/>
                    <a:pt x="857" y="1585"/>
                  </a:cubicBezTo>
                  <a:cubicBezTo>
                    <a:pt x="854" y="1587"/>
                    <a:pt x="843" y="1592"/>
                    <a:pt x="843" y="1593"/>
                  </a:cubicBezTo>
                  <a:cubicBezTo>
                    <a:pt x="843" y="1594"/>
                    <a:pt x="839" y="1599"/>
                    <a:pt x="837" y="1599"/>
                  </a:cubicBezTo>
                  <a:cubicBezTo>
                    <a:pt x="835" y="1601"/>
                    <a:pt x="829" y="1601"/>
                    <a:pt x="826" y="1600"/>
                  </a:cubicBezTo>
                  <a:cubicBezTo>
                    <a:pt x="823" y="1600"/>
                    <a:pt x="820" y="1595"/>
                    <a:pt x="818" y="1595"/>
                  </a:cubicBezTo>
                  <a:cubicBezTo>
                    <a:pt x="814" y="1594"/>
                    <a:pt x="806" y="1596"/>
                    <a:pt x="803" y="1595"/>
                  </a:cubicBezTo>
                  <a:cubicBezTo>
                    <a:pt x="800" y="1595"/>
                    <a:pt x="795" y="1592"/>
                    <a:pt x="792" y="1590"/>
                  </a:cubicBezTo>
                  <a:cubicBezTo>
                    <a:pt x="790" y="1589"/>
                    <a:pt x="786" y="1585"/>
                    <a:pt x="784" y="1585"/>
                  </a:cubicBezTo>
                  <a:cubicBezTo>
                    <a:pt x="781" y="1583"/>
                    <a:pt x="774" y="1583"/>
                    <a:pt x="771" y="1583"/>
                  </a:cubicBezTo>
                  <a:cubicBezTo>
                    <a:pt x="768" y="1584"/>
                    <a:pt x="765" y="1586"/>
                    <a:pt x="763" y="1586"/>
                  </a:cubicBezTo>
                  <a:cubicBezTo>
                    <a:pt x="759" y="1586"/>
                    <a:pt x="753" y="1583"/>
                    <a:pt x="750" y="1581"/>
                  </a:cubicBezTo>
                  <a:cubicBezTo>
                    <a:pt x="748" y="1579"/>
                    <a:pt x="743" y="1575"/>
                    <a:pt x="740" y="1572"/>
                  </a:cubicBezTo>
                  <a:cubicBezTo>
                    <a:pt x="738" y="1571"/>
                    <a:pt x="734" y="1567"/>
                    <a:pt x="733" y="1565"/>
                  </a:cubicBezTo>
                  <a:cubicBezTo>
                    <a:pt x="730" y="1561"/>
                    <a:pt x="728" y="1550"/>
                    <a:pt x="725" y="1547"/>
                  </a:cubicBezTo>
                  <a:cubicBezTo>
                    <a:pt x="723" y="1545"/>
                    <a:pt x="717" y="1543"/>
                    <a:pt x="715" y="1542"/>
                  </a:cubicBezTo>
                  <a:cubicBezTo>
                    <a:pt x="711" y="1541"/>
                    <a:pt x="704" y="1540"/>
                    <a:pt x="700" y="1540"/>
                  </a:cubicBezTo>
                  <a:cubicBezTo>
                    <a:pt x="697" y="1539"/>
                    <a:pt x="689" y="1540"/>
                    <a:pt x="686" y="1541"/>
                  </a:cubicBezTo>
                  <a:cubicBezTo>
                    <a:pt x="683" y="1541"/>
                    <a:pt x="677" y="1542"/>
                    <a:pt x="675" y="1543"/>
                  </a:cubicBezTo>
                  <a:cubicBezTo>
                    <a:pt x="674" y="1544"/>
                    <a:pt x="673" y="1546"/>
                    <a:pt x="672" y="1546"/>
                  </a:cubicBezTo>
                  <a:cubicBezTo>
                    <a:pt x="670" y="1547"/>
                    <a:pt x="665" y="1545"/>
                    <a:pt x="663" y="1542"/>
                  </a:cubicBezTo>
                  <a:cubicBezTo>
                    <a:pt x="662" y="1540"/>
                    <a:pt x="666" y="1533"/>
                    <a:pt x="664" y="1531"/>
                  </a:cubicBezTo>
                  <a:cubicBezTo>
                    <a:pt x="661" y="1527"/>
                    <a:pt x="649" y="1529"/>
                    <a:pt x="645" y="1530"/>
                  </a:cubicBezTo>
                  <a:cubicBezTo>
                    <a:pt x="640" y="1530"/>
                    <a:pt x="631" y="1531"/>
                    <a:pt x="628" y="1533"/>
                  </a:cubicBezTo>
                  <a:cubicBezTo>
                    <a:pt x="625" y="1534"/>
                    <a:pt x="621" y="1541"/>
                    <a:pt x="618" y="1542"/>
                  </a:cubicBezTo>
                  <a:cubicBezTo>
                    <a:pt x="615" y="1543"/>
                    <a:pt x="609" y="1542"/>
                    <a:pt x="606" y="1542"/>
                  </a:cubicBezTo>
                  <a:cubicBezTo>
                    <a:pt x="604" y="1543"/>
                    <a:pt x="596" y="1547"/>
                    <a:pt x="596" y="1547"/>
                  </a:cubicBezTo>
                  <a:cubicBezTo>
                    <a:pt x="595" y="1547"/>
                    <a:pt x="587" y="1551"/>
                    <a:pt x="584" y="1552"/>
                  </a:cubicBezTo>
                  <a:cubicBezTo>
                    <a:pt x="581" y="1554"/>
                    <a:pt x="574" y="1558"/>
                    <a:pt x="571" y="1558"/>
                  </a:cubicBezTo>
                  <a:cubicBezTo>
                    <a:pt x="567" y="1558"/>
                    <a:pt x="562" y="1554"/>
                    <a:pt x="558" y="1554"/>
                  </a:cubicBezTo>
                  <a:cubicBezTo>
                    <a:pt x="556" y="1554"/>
                    <a:pt x="551" y="1554"/>
                    <a:pt x="550" y="1556"/>
                  </a:cubicBezTo>
                  <a:cubicBezTo>
                    <a:pt x="549" y="1557"/>
                    <a:pt x="550" y="1562"/>
                    <a:pt x="549" y="1563"/>
                  </a:cubicBezTo>
                  <a:cubicBezTo>
                    <a:pt x="549" y="1566"/>
                    <a:pt x="546" y="1571"/>
                    <a:pt x="544" y="1573"/>
                  </a:cubicBezTo>
                  <a:cubicBezTo>
                    <a:pt x="541" y="1575"/>
                    <a:pt x="534" y="1578"/>
                    <a:pt x="530" y="1579"/>
                  </a:cubicBezTo>
                  <a:cubicBezTo>
                    <a:pt x="526" y="1581"/>
                    <a:pt x="516" y="1582"/>
                    <a:pt x="511" y="1583"/>
                  </a:cubicBezTo>
                  <a:cubicBezTo>
                    <a:pt x="506" y="1584"/>
                    <a:pt x="495" y="1584"/>
                    <a:pt x="491" y="1586"/>
                  </a:cubicBezTo>
                  <a:cubicBezTo>
                    <a:pt x="489" y="1586"/>
                    <a:pt x="485" y="1589"/>
                    <a:pt x="483" y="1589"/>
                  </a:cubicBezTo>
                  <a:cubicBezTo>
                    <a:pt x="480" y="1590"/>
                    <a:pt x="475" y="1592"/>
                    <a:pt x="472" y="1592"/>
                  </a:cubicBezTo>
                  <a:cubicBezTo>
                    <a:pt x="470" y="1593"/>
                    <a:pt x="465" y="1595"/>
                    <a:pt x="463" y="1593"/>
                  </a:cubicBezTo>
                  <a:cubicBezTo>
                    <a:pt x="462" y="1591"/>
                    <a:pt x="466" y="1587"/>
                    <a:pt x="465" y="1585"/>
                  </a:cubicBezTo>
                  <a:cubicBezTo>
                    <a:pt x="463" y="1583"/>
                    <a:pt x="457" y="1585"/>
                    <a:pt x="455" y="1584"/>
                  </a:cubicBezTo>
                  <a:cubicBezTo>
                    <a:pt x="452" y="1583"/>
                    <a:pt x="448" y="1577"/>
                    <a:pt x="446" y="1574"/>
                  </a:cubicBezTo>
                  <a:cubicBezTo>
                    <a:pt x="444" y="1571"/>
                    <a:pt x="443" y="1563"/>
                    <a:pt x="440" y="1560"/>
                  </a:cubicBezTo>
                  <a:cubicBezTo>
                    <a:pt x="438" y="1558"/>
                    <a:pt x="431" y="1557"/>
                    <a:pt x="428" y="1557"/>
                  </a:cubicBezTo>
                  <a:cubicBezTo>
                    <a:pt x="426" y="1558"/>
                    <a:pt x="421" y="1560"/>
                    <a:pt x="418" y="1561"/>
                  </a:cubicBezTo>
                  <a:cubicBezTo>
                    <a:pt x="413" y="1561"/>
                    <a:pt x="403" y="1563"/>
                    <a:pt x="399" y="1562"/>
                  </a:cubicBezTo>
                  <a:cubicBezTo>
                    <a:pt x="395" y="1560"/>
                    <a:pt x="389" y="1554"/>
                    <a:pt x="387" y="1551"/>
                  </a:cubicBezTo>
                  <a:cubicBezTo>
                    <a:pt x="385" y="1548"/>
                    <a:pt x="382" y="1542"/>
                    <a:pt x="381" y="1539"/>
                  </a:cubicBezTo>
                  <a:cubicBezTo>
                    <a:pt x="381" y="1535"/>
                    <a:pt x="384" y="1527"/>
                    <a:pt x="383" y="1523"/>
                  </a:cubicBezTo>
                  <a:cubicBezTo>
                    <a:pt x="382" y="1520"/>
                    <a:pt x="380" y="1514"/>
                    <a:pt x="378" y="1512"/>
                  </a:cubicBezTo>
                  <a:cubicBezTo>
                    <a:pt x="376" y="1510"/>
                    <a:pt x="371" y="1510"/>
                    <a:pt x="369" y="1509"/>
                  </a:cubicBezTo>
                  <a:cubicBezTo>
                    <a:pt x="366" y="1508"/>
                    <a:pt x="358" y="1504"/>
                    <a:pt x="358" y="1504"/>
                  </a:cubicBezTo>
                  <a:cubicBezTo>
                    <a:pt x="358" y="1503"/>
                    <a:pt x="358" y="1496"/>
                    <a:pt x="358" y="1493"/>
                  </a:cubicBezTo>
                  <a:cubicBezTo>
                    <a:pt x="357" y="1489"/>
                    <a:pt x="358" y="1480"/>
                    <a:pt x="357" y="1476"/>
                  </a:cubicBezTo>
                  <a:cubicBezTo>
                    <a:pt x="356" y="1472"/>
                    <a:pt x="352" y="1467"/>
                    <a:pt x="349" y="1464"/>
                  </a:cubicBezTo>
                  <a:cubicBezTo>
                    <a:pt x="346" y="1461"/>
                    <a:pt x="340" y="1457"/>
                    <a:pt x="337" y="1455"/>
                  </a:cubicBezTo>
                  <a:cubicBezTo>
                    <a:pt x="334" y="1454"/>
                    <a:pt x="329" y="1452"/>
                    <a:pt x="326" y="1452"/>
                  </a:cubicBezTo>
                  <a:cubicBezTo>
                    <a:pt x="324" y="1452"/>
                    <a:pt x="320" y="1456"/>
                    <a:pt x="318" y="1456"/>
                  </a:cubicBezTo>
                  <a:cubicBezTo>
                    <a:pt x="316" y="1456"/>
                    <a:pt x="313" y="1451"/>
                    <a:pt x="311" y="1451"/>
                  </a:cubicBezTo>
                  <a:cubicBezTo>
                    <a:pt x="309" y="1452"/>
                    <a:pt x="304" y="1459"/>
                    <a:pt x="303" y="1458"/>
                  </a:cubicBezTo>
                  <a:cubicBezTo>
                    <a:pt x="301" y="1458"/>
                    <a:pt x="292" y="1459"/>
                    <a:pt x="288" y="1459"/>
                  </a:cubicBezTo>
                  <a:cubicBezTo>
                    <a:pt x="285" y="1460"/>
                    <a:pt x="280" y="1462"/>
                    <a:pt x="277" y="1461"/>
                  </a:cubicBezTo>
                  <a:cubicBezTo>
                    <a:pt x="273" y="1460"/>
                    <a:pt x="268" y="1454"/>
                    <a:pt x="266" y="1450"/>
                  </a:cubicBezTo>
                  <a:cubicBezTo>
                    <a:pt x="264" y="1447"/>
                    <a:pt x="262" y="1440"/>
                    <a:pt x="260" y="1437"/>
                  </a:cubicBezTo>
                  <a:cubicBezTo>
                    <a:pt x="259" y="1435"/>
                    <a:pt x="257" y="1433"/>
                    <a:pt x="256" y="1432"/>
                  </a:cubicBezTo>
                  <a:cubicBezTo>
                    <a:pt x="255" y="1429"/>
                    <a:pt x="255" y="1424"/>
                    <a:pt x="255" y="1421"/>
                  </a:cubicBezTo>
                  <a:cubicBezTo>
                    <a:pt x="254" y="1419"/>
                    <a:pt x="252" y="1414"/>
                    <a:pt x="250" y="1412"/>
                  </a:cubicBezTo>
                  <a:cubicBezTo>
                    <a:pt x="248" y="1411"/>
                    <a:pt x="242" y="1411"/>
                    <a:pt x="240" y="1412"/>
                  </a:cubicBezTo>
                  <a:cubicBezTo>
                    <a:pt x="239" y="1412"/>
                    <a:pt x="236" y="1413"/>
                    <a:pt x="235" y="1414"/>
                  </a:cubicBezTo>
                  <a:cubicBezTo>
                    <a:pt x="234" y="1416"/>
                    <a:pt x="236" y="1421"/>
                    <a:pt x="235" y="1424"/>
                  </a:cubicBezTo>
                  <a:cubicBezTo>
                    <a:pt x="235" y="1426"/>
                    <a:pt x="235" y="1430"/>
                    <a:pt x="234" y="1431"/>
                  </a:cubicBezTo>
                  <a:cubicBezTo>
                    <a:pt x="232" y="1434"/>
                    <a:pt x="225" y="1435"/>
                    <a:pt x="223" y="1437"/>
                  </a:cubicBezTo>
                  <a:cubicBezTo>
                    <a:pt x="221" y="1438"/>
                    <a:pt x="218" y="1443"/>
                    <a:pt x="216" y="1444"/>
                  </a:cubicBezTo>
                  <a:cubicBezTo>
                    <a:pt x="214" y="1444"/>
                    <a:pt x="210" y="1443"/>
                    <a:pt x="209" y="1441"/>
                  </a:cubicBezTo>
                  <a:cubicBezTo>
                    <a:pt x="207" y="1438"/>
                    <a:pt x="209" y="1431"/>
                    <a:pt x="209" y="1427"/>
                  </a:cubicBezTo>
                  <a:cubicBezTo>
                    <a:pt x="209" y="1422"/>
                    <a:pt x="210" y="1412"/>
                    <a:pt x="210" y="1406"/>
                  </a:cubicBezTo>
                  <a:cubicBezTo>
                    <a:pt x="210" y="1397"/>
                    <a:pt x="210" y="1378"/>
                    <a:pt x="209" y="1368"/>
                  </a:cubicBezTo>
                  <a:cubicBezTo>
                    <a:pt x="207" y="1352"/>
                    <a:pt x="199" y="1320"/>
                    <a:pt x="195" y="1304"/>
                  </a:cubicBezTo>
                  <a:cubicBezTo>
                    <a:pt x="193" y="1293"/>
                    <a:pt x="188" y="1271"/>
                    <a:pt x="183" y="1261"/>
                  </a:cubicBezTo>
                  <a:cubicBezTo>
                    <a:pt x="181" y="1256"/>
                    <a:pt x="174" y="1247"/>
                    <a:pt x="171" y="1242"/>
                  </a:cubicBezTo>
                  <a:cubicBezTo>
                    <a:pt x="169" y="1240"/>
                    <a:pt x="164" y="1235"/>
                    <a:pt x="163" y="1232"/>
                  </a:cubicBezTo>
                  <a:cubicBezTo>
                    <a:pt x="162" y="1230"/>
                    <a:pt x="161" y="1226"/>
                    <a:pt x="161" y="1224"/>
                  </a:cubicBezTo>
                  <a:cubicBezTo>
                    <a:pt x="161" y="1221"/>
                    <a:pt x="162" y="1215"/>
                    <a:pt x="165" y="1214"/>
                  </a:cubicBezTo>
                  <a:cubicBezTo>
                    <a:pt x="167" y="1213"/>
                    <a:pt x="171" y="1220"/>
                    <a:pt x="174" y="1220"/>
                  </a:cubicBezTo>
                  <a:cubicBezTo>
                    <a:pt x="176" y="1220"/>
                    <a:pt x="181" y="1217"/>
                    <a:pt x="183" y="1215"/>
                  </a:cubicBezTo>
                  <a:cubicBezTo>
                    <a:pt x="185" y="1214"/>
                    <a:pt x="189" y="1210"/>
                    <a:pt x="189" y="1208"/>
                  </a:cubicBezTo>
                  <a:cubicBezTo>
                    <a:pt x="189" y="1206"/>
                    <a:pt x="188" y="1201"/>
                    <a:pt x="187" y="1201"/>
                  </a:cubicBezTo>
                  <a:cubicBezTo>
                    <a:pt x="185" y="1200"/>
                    <a:pt x="183" y="1201"/>
                    <a:pt x="181" y="1202"/>
                  </a:cubicBezTo>
                  <a:cubicBezTo>
                    <a:pt x="180" y="1202"/>
                    <a:pt x="178" y="1205"/>
                    <a:pt x="176" y="1206"/>
                  </a:cubicBezTo>
                  <a:cubicBezTo>
                    <a:pt x="174" y="1207"/>
                    <a:pt x="170" y="1207"/>
                    <a:pt x="168" y="1206"/>
                  </a:cubicBezTo>
                  <a:cubicBezTo>
                    <a:pt x="166" y="1206"/>
                    <a:pt x="164" y="1204"/>
                    <a:pt x="163" y="1204"/>
                  </a:cubicBezTo>
                  <a:cubicBezTo>
                    <a:pt x="161" y="1204"/>
                    <a:pt x="159" y="1204"/>
                    <a:pt x="157" y="1205"/>
                  </a:cubicBezTo>
                  <a:cubicBezTo>
                    <a:pt x="156" y="1205"/>
                    <a:pt x="152" y="1207"/>
                    <a:pt x="150" y="1207"/>
                  </a:cubicBezTo>
                  <a:cubicBezTo>
                    <a:pt x="149" y="1207"/>
                    <a:pt x="145" y="1205"/>
                    <a:pt x="144" y="1205"/>
                  </a:cubicBezTo>
                  <a:cubicBezTo>
                    <a:pt x="142" y="1205"/>
                    <a:pt x="138" y="1207"/>
                    <a:pt x="137" y="1207"/>
                  </a:cubicBezTo>
                  <a:cubicBezTo>
                    <a:pt x="134" y="1209"/>
                    <a:pt x="130" y="1214"/>
                    <a:pt x="127" y="1215"/>
                  </a:cubicBezTo>
                  <a:cubicBezTo>
                    <a:pt x="125" y="1216"/>
                    <a:pt x="121" y="1218"/>
                    <a:pt x="119" y="1219"/>
                  </a:cubicBezTo>
                  <a:cubicBezTo>
                    <a:pt x="115" y="1219"/>
                    <a:pt x="108" y="1218"/>
                    <a:pt x="104" y="1217"/>
                  </a:cubicBezTo>
                  <a:cubicBezTo>
                    <a:pt x="101" y="1217"/>
                    <a:pt x="96" y="1212"/>
                    <a:pt x="93" y="1212"/>
                  </a:cubicBezTo>
                  <a:cubicBezTo>
                    <a:pt x="91" y="1212"/>
                    <a:pt x="88" y="1212"/>
                    <a:pt x="88" y="1213"/>
                  </a:cubicBezTo>
                  <a:cubicBezTo>
                    <a:pt x="86" y="1214"/>
                    <a:pt x="88" y="1219"/>
                    <a:pt x="87" y="1220"/>
                  </a:cubicBezTo>
                  <a:cubicBezTo>
                    <a:pt x="85" y="1222"/>
                    <a:pt x="75" y="1221"/>
                    <a:pt x="75" y="1221"/>
                  </a:cubicBezTo>
                  <a:cubicBezTo>
                    <a:pt x="75" y="1220"/>
                    <a:pt x="73" y="1212"/>
                    <a:pt x="71" y="1210"/>
                  </a:cubicBezTo>
                  <a:cubicBezTo>
                    <a:pt x="70" y="1209"/>
                    <a:pt x="67" y="1208"/>
                    <a:pt x="66" y="1208"/>
                  </a:cubicBezTo>
                  <a:cubicBezTo>
                    <a:pt x="65" y="1208"/>
                    <a:pt x="63" y="1210"/>
                    <a:pt x="62" y="1210"/>
                  </a:cubicBezTo>
                  <a:cubicBezTo>
                    <a:pt x="60" y="1211"/>
                    <a:pt x="55" y="1213"/>
                    <a:pt x="54" y="1211"/>
                  </a:cubicBezTo>
                  <a:cubicBezTo>
                    <a:pt x="52" y="1210"/>
                    <a:pt x="52" y="1204"/>
                    <a:pt x="53" y="1201"/>
                  </a:cubicBezTo>
                  <a:cubicBezTo>
                    <a:pt x="54" y="1199"/>
                    <a:pt x="58" y="1195"/>
                    <a:pt x="60" y="1194"/>
                  </a:cubicBezTo>
                  <a:cubicBezTo>
                    <a:pt x="62" y="1194"/>
                    <a:pt x="67" y="1196"/>
                    <a:pt x="69" y="1195"/>
                  </a:cubicBezTo>
                  <a:cubicBezTo>
                    <a:pt x="70" y="1194"/>
                    <a:pt x="73" y="1192"/>
                    <a:pt x="73" y="1191"/>
                  </a:cubicBezTo>
                  <a:cubicBezTo>
                    <a:pt x="73" y="1190"/>
                    <a:pt x="72" y="1187"/>
                    <a:pt x="72" y="1186"/>
                  </a:cubicBezTo>
                  <a:cubicBezTo>
                    <a:pt x="71" y="1185"/>
                    <a:pt x="68" y="1183"/>
                    <a:pt x="67" y="1183"/>
                  </a:cubicBezTo>
                  <a:cubicBezTo>
                    <a:pt x="66" y="1183"/>
                    <a:pt x="63" y="1184"/>
                    <a:pt x="62" y="1184"/>
                  </a:cubicBezTo>
                  <a:cubicBezTo>
                    <a:pt x="60" y="1184"/>
                    <a:pt x="56" y="1184"/>
                    <a:pt x="54" y="1182"/>
                  </a:cubicBezTo>
                  <a:cubicBezTo>
                    <a:pt x="53" y="1181"/>
                    <a:pt x="53" y="1175"/>
                    <a:pt x="51" y="1173"/>
                  </a:cubicBezTo>
                  <a:cubicBezTo>
                    <a:pt x="50" y="1172"/>
                    <a:pt x="48" y="1170"/>
                    <a:pt x="47" y="1170"/>
                  </a:cubicBezTo>
                  <a:cubicBezTo>
                    <a:pt x="46" y="1170"/>
                    <a:pt x="45" y="1174"/>
                    <a:pt x="44" y="1174"/>
                  </a:cubicBezTo>
                  <a:cubicBezTo>
                    <a:pt x="43" y="1174"/>
                    <a:pt x="40" y="1172"/>
                    <a:pt x="39" y="1172"/>
                  </a:cubicBezTo>
                  <a:cubicBezTo>
                    <a:pt x="38" y="1172"/>
                    <a:pt x="34" y="1173"/>
                    <a:pt x="33" y="1172"/>
                  </a:cubicBezTo>
                  <a:cubicBezTo>
                    <a:pt x="32" y="1171"/>
                    <a:pt x="32" y="1168"/>
                    <a:pt x="33" y="1166"/>
                  </a:cubicBezTo>
                  <a:cubicBezTo>
                    <a:pt x="33" y="1165"/>
                    <a:pt x="35" y="1162"/>
                    <a:pt x="36" y="1161"/>
                  </a:cubicBezTo>
                  <a:cubicBezTo>
                    <a:pt x="36" y="1159"/>
                    <a:pt x="38" y="1154"/>
                    <a:pt x="37" y="1153"/>
                  </a:cubicBezTo>
                  <a:cubicBezTo>
                    <a:pt x="35" y="1150"/>
                    <a:pt x="29" y="1146"/>
                    <a:pt x="27" y="1147"/>
                  </a:cubicBezTo>
                  <a:cubicBezTo>
                    <a:pt x="25" y="1148"/>
                    <a:pt x="29" y="1154"/>
                    <a:pt x="28" y="1155"/>
                  </a:cubicBezTo>
                  <a:cubicBezTo>
                    <a:pt x="26" y="1156"/>
                    <a:pt x="22" y="1153"/>
                    <a:pt x="20" y="1153"/>
                  </a:cubicBezTo>
                  <a:cubicBezTo>
                    <a:pt x="17" y="1153"/>
                    <a:pt x="12" y="1155"/>
                    <a:pt x="9" y="1155"/>
                  </a:cubicBezTo>
                  <a:cubicBezTo>
                    <a:pt x="7" y="1154"/>
                    <a:pt x="2" y="1152"/>
                    <a:pt x="1" y="1150"/>
                  </a:cubicBezTo>
                  <a:cubicBezTo>
                    <a:pt x="0" y="1147"/>
                    <a:pt x="1" y="1142"/>
                    <a:pt x="1" y="1139"/>
                  </a:cubicBezTo>
                  <a:cubicBezTo>
                    <a:pt x="2" y="1136"/>
                    <a:pt x="5" y="1130"/>
                    <a:pt x="7" y="1128"/>
                  </a:cubicBezTo>
                  <a:cubicBezTo>
                    <a:pt x="8" y="1126"/>
                    <a:pt x="13" y="1125"/>
                    <a:pt x="14" y="1123"/>
                  </a:cubicBezTo>
                  <a:cubicBezTo>
                    <a:pt x="15" y="1120"/>
                    <a:pt x="14" y="1114"/>
                    <a:pt x="13" y="1111"/>
                  </a:cubicBezTo>
                  <a:cubicBezTo>
                    <a:pt x="13" y="1109"/>
                    <a:pt x="10" y="1105"/>
                    <a:pt x="10" y="1103"/>
                  </a:cubicBezTo>
                  <a:cubicBezTo>
                    <a:pt x="10" y="1100"/>
                    <a:pt x="14" y="1096"/>
                    <a:pt x="14" y="1093"/>
                  </a:cubicBezTo>
                  <a:cubicBezTo>
                    <a:pt x="14" y="1091"/>
                    <a:pt x="15" y="1086"/>
                    <a:pt x="14" y="1084"/>
                  </a:cubicBezTo>
                  <a:cubicBezTo>
                    <a:pt x="13" y="1082"/>
                    <a:pt x="9" y="1079"/>
                    <a:pt x="7" y="1078"/>
                  </a:cubicBezTo>
                  <a:cubicBezTo>
                    <a:pt x="6" y="1078"/>
                    <a:pt x="5" y="1078"/>
                    <a:pt x="4" y="1078"/>
                  </a:cubicBezTo>
                  <a:cubicBezTo>
                    <a:pt x="5" y="1076"/>
                    <a:pt x="6" y="1074"/>
                    <a:pt x="7" y="1074"/>
                  </a:cubicBezTo>
                  <a:cubicBezTo>
                    <a:pt x="8" y="1072"/>
                    <a:pt x="11" y="1071"/>
                    <a:pt x="13" y="1070"/>
                  </a:cubicBezTo>
                  <a:cubicBezTo>
                    <a:pt x="14" y="1069"/>
                    <a:pt x="18" y="1067"/>
                    <a:pt x="18" y="1065"/>
                  </a:cubicBezTo>
                  <a:cubicBezTo>
                    <a:pt x="19" y="1063"/>
                    <a:pt x="19" y="1060"/>
                    <a:pt x="19" y="1059"/>
                  </a:cubicBezTo>
                  <a:cubicBezTo>
                    <a:pt x="20" y="1058"/>
                    <a:pt x="23" y="1057"/>
                    <a:pt x="23" y="1056"/>
                  </a:cubicBezTo>
                  <a:cubicBezTo>
                    <a:pt x="24" y="1054"/>
                    <a:pt x="20" y="1048"/>
                    <a:pt x="22" y="1046"/>
                  </a:cubicBezTo>
                  <a:cubicBezTo>
                    <a:pt x="22" y="1045"/>
                    <a:pt x="27" y="1044"/>
                    <a:pt x="28" y="1043"/>
                  </a:cubicBezTo>
                  <a:cubicBezTo>
                    <a:pt x="30" y="1043"/>
                    <a:pt x="33" y="1043"/>
                    <a:pt x="34" y="1042"/>
                  </a:cubicBezTo>
                  <a:cubicBezTo>
                    <a:pt x="35" y="1041"/>
                    <a:pt x="34" y="1038"/>
                    <a:pt x="35" y="1037"/>
                  </a:cubicBezTo>
                  <a:cubicBezTo>
                    <a:pt x="35" y="1036"/>
                    <a:pt x="37" y="1036"/>
                    <a:pt x="38" y="1036"/>
                  </a:cubicBezTo>
                  <a:cubicBezTo>
                    <a:pt x="39" y="1036"/>
                    <a:pt x="43" y="1039"/>
                    <a:pt x="44" y="1038"/>
                  </a:cubicBezTo>
                  <a:cubicBezTo>
                    <a:pt x="45" y="1037"/>
                    <a:pt x="44" y="1034"/>
                    <a:pt x="44" y="1032"/>
                  </a:cubicBezTo>
                  <a:cubicBezTo>
                    <a:pt x="44" y="1031"/>
                    <a:pt x="43" y="1028"/>
                    <a:pt x="43" y="1027"/>
                  </a:cubicBezTo>
                  <a:cubicBezTo>
                    <a:pt x="43" y="1026"/>
                    <a:pt x="44" y="1023"/>
                    <a:pt x="45" y="1023"/>
                  </a:cubicBezTo>
                  <a:cubicBezTo>
                    <a:pt x="47" y="1022"/>
                    <a:pt x="50" y="1025"/>
                    <a:pt x="51" y="1024"/>
                  </a:cubicBezTo>
                  <a:cubicBezTo>
                    <a:pt x="52" y="1023"/>
                    <a:pt x="51" y="1020"/>
                    <a:pt x="50" y="1019"/>
                  </a:cubicBezTo>
                  <a:cubicBezTo>
                    <a:pt x="50" y="1018"/>
                    <a:pt x="50" y="1015"/>
                    <a:pt x="50" y="1014"/>
                  </a:cubicBezTo>
                  <a:cubicBezTo>
                    <a:pt x="51" y="1013"/>
                    <a:pt x="54" y="1013"/>
                    <a:pt x="55" y="1013"/>
                  </a:cubicBezTo>
                  <a:cubicBezTo>
                    <a:pt x="57" y="1014"/>
                    <a:pt x="59" y="1018"/>
                    <a:pt x="60" y="1018"/>
                  </a:cubicBezTo>
                  <a:cubicBezTo>
                    <a:pt x="62" y="1019"/>
                    <a:pt x="66" y="1018"/>
                    <a:pt x="68" y="1017"/>
                  </a:cubicBezTo>
                  <a:cubicBezTo>
                    <a:pt x="70" y="1016"/>
                    <a:pt x="73" y="1013"/>
                    <a:pt x="74" y="1011"/>
                  </a:cubicBezTo>
                  <a:cubicBezTo>
                    <a:pt x="75" y="1009"/>
                    <a:pt x="75" y="1004"/>
                    <a:pt x="75" y="1001"/>
                  </a:cubicBezTo>
                  <a:cubicBezTo>
                    <a:pt x="75" y="996"/>
                    <a:pt x="73" y="987"/>
                    <a:pt x="72" y="982"/>
                  </a:cubicBezTo>
                  <a:cubicBezTo>
                    <a:pt x="71" y="978"/>
                    <a:pt x="68" y="971"/>
                    <a:pt x="67" y="967"/>
                  </a:cubicBezTo>
                  <a:cubicBezTo>
                    <a:pt x="66" y="963"/>
                    <a:pt x="63" y="955"/>
                    <a:pt x="63" y="950"/>
                  </a:cubicBezTo>
                  <a:cubicBezTo>
                    <a:pt x="63" y="948"/>
                    <a:pt x="63" y="942"/>
                    <a:pt x="65" y="940"/>
                  </a:cubicBezTo>
                  <a:cubicBezTo>
                    <a:pt x="66" y="937"/>
                    <a:pt x="69" y="933"/>
                    <a:pt x="71" y="931"/>
                  </a:cubicBezTo>
                  <a:cubicBezTo>
                    <a:pt x="73" y="928"/>
                    <a:pt x="78" y="925"/>
                    <a:pt x="80" y="922"/>
                  </a:cubicBezTo>
                  <a:cubicBezTo>
                    <a:pt x="82" y="921"/>
                    <a:pt x="84" y="917"/>
                    <a:pt x="86" y="916"/>
                  </a:cubicBezTo>
                  <a:cubicBezTo>
                    <a:pt x="88" y="915"/>
                    <a:pt x="93" y="913"/>
                    <a:pt x="95" y="913"/>
                  </a:cubicBezTo>
                  <a:cubicBezTo>
                    <a:pt x="96" y="914"/>
                    <a:pt x="99" y="916"/>
                    <a:pt x="100" y="918"/>
                  </a:cubicBezTo>
                  <a:cubicBezTo>
                    <a:pt x="101" y="919"/>
                    <a:pt x="101" y="923"/>
                    <a:pt x="100" y="925"/>
                  </a:cubicBezTo>
                  <a:cubicBezTo>
                    <a:pt x="99" y="927"/>
                    <a:pt x="95" y="932"/>
                    <a:pt x="93" y="934"/>
                  </a:cubicBezTo>
                  <a:cubicBezTo>
                    <a:pt x="92" y="936"/>
                    <a:pt x="87" y="937"/>
                    <a:pt x="86" y="939"/>
                  </a:cubicBezTo>
                  <a:cubicBezTo>
                    <a:pt x="86" y="941"/>
                    <a:pt x="87" y="944"/>
                    <a:pt x="88" y="945"/>
                  </a:cubicBezTo>
                  <a:cubicBezTo>
                    <a:pt x="90" y="947"/>
                    <a:pt x="95" y="947"/>
                    <a:pt x="97" y="947"/>
                  </a:cubicBezTo>
                  <a:cubicBezTo>
                    <a:pt x="99" y="947"/>
                    <a:pt x="103" y="945"/>
                    <a:pt x="105" y="945"/>
                  </a:cubicBezTo>
                  <a:cubicBezTo>
                    <a:pt x="106" y="945"/>
                    <a:pt x="110" y="945"/>
                    <a:pt x="111" y="945"/>
                  </a:cubicBezTo>
                  <a:cubicBezTo>
                    <a:pt x="114" y="946"/>
                    <a:pt x="118" y="951"/>
                    <a:pt x="121" y="953"/>
                  </a:cubicBezTo>
                  <a:cubicBezTo>
                    <a:pt x="123" y="955"/>
                    <a:pt x="126" y="959"/>
                    <a:pt x="128" y="961"/>
                  </a:cubicBezTo>
                  <a:cubicBezTo>
                    <a:pt x="130" y="962"/>
                    <a:pt x="135" y="962"/>
                    <a:pt x="137" y="962"/>
                  </a:cubicBezTo>
                  <a:cubicBezTo>
                    <a:pt x="140" y="961"/>
                    <a:pt x="144" y="958"/>
                    <a:pt x="146" y="957"/>
                  </a:cubicBezTo>
                  <a:cubicBezTo>
                    <a:pt x="148" y="956"/>
                    <a:pt x="153" y="954"/>
                    <a:pt x="155" y="954"/>
                  </a:cubicBezTo>
                  <a:cubicBezTo>
                    <a:pt x="157" y="954"/>
                    <a:pt x="161" y="956"/>
                    <a:pt x="163" y="957"/>
                  </a:cubicBezTo>
                  <a:cubicBezTo>
                    <a:pt x="165" y="959"/>
                    <a:pt x="166" y="965"/>
                    <a:pt x="168" y="966"/>
                  </a:cubicBezTo>
                  <a:cubicBezTo>
                    <a:pt x="171" y="968"/>
                    <a:pt x="179" y="966"/>
                    <a:pt x="182" y="966"/>
                  </a:cubicBezTo>
                  <a:cubicBezTo>
                    <a:pt x="185" y="966"/>
                    <a:pt x="191" y="965"/>
                    <a:pt x="194" y="964"/>
                  </a:cubicBezTo>
                  <a:cubicBezTo>
                    <a:pt x="197" y="963"/>
                    <a:pt x="204" y="960"/>
                    <a:pt x="207" y="959"/>
                  </a:cubicBezTo>
                  <a:cubicBezTo>
                    <a:pt x="210" y="957"/>
                    <a:pt x="214" y="953"/>
                    <a:pt x="216" y="952"/>
                  </a:cubicBezTo>
                  <a:cubicBezTo>
                    <a:pt x="218" y="951"/>
                    <a:pt x="223" y="952"/>
                    <a:pt x="225" y="951"/>
                  </a:cubicBezTo>
                  <a:cubicBezTo>
                    <a:pt x="226" y="951"/>
                    <a:pt x="229" y="950"/>
                    <a:pt x="231" y="949"/>
                  </a:cubicBezTo>
                  <a:cubicBezTo>
                    <a:pt x="232" y="947"/>
                    <a:pt x="235" y="943"/>
                    <a:pt x="235" y="941"/>
                  </a:cubicBezTo>
                  <a:cubicBezTo>
                    <a:pt x="237" y="938"/>
                    <a:pt x="237" y="932"/>
                    <a:pt x="238" y="929"/>
                  </a:cubicBezTo>
                  <a:cubicBezTo>
                    <a:pt x="239" y="927"/>
                    <a:pt x="240" y="923"/>
                    <a:pt x="242" y="922"/>
                  </a:cubicBezTo>
                  <a:cubicBezTo>
                    <a:pt x="244" y="921"/>
                    <a:pt x="248" y="920"/>
                    <a:pt x="250" y="920"/>
                  </a:cubicBezTo>
                  <a:cubicBezTo>
                    <a:pt x="253" y="919"/>
                    <a:pt x="259" y="922"/>
                    <a:pt x="262" y="922"/>
                  </a:cubicBezTo>
                  <a:cubicBezTo>
                    <a:pt x="264" y="922"/>
                    <a:pt x="269" y="921"/>
                    <a:pt x="270" y="919"/>
                  </a:cubicBezTo>
                  <a:cubicBezTo>
                    <a:pt x="272" y="917"/>
                    <a:pt x="272" y="912"/>
                    <a:pt x="273" y="910"/>
                  </a:cubicBezTo>
                  <a:cubicBezTo>
                    <a:pt x="274" y="908"/>
                    <a:pt x="275" y="903"/>
                    <a:pt x="277" y="901"/>
                  </a:cubicBezTo>
                  <a:cubicBezTo>
                    <a:pt x="278" y="899"/>
                    <a:pt x="282" y="898"/>
                    <a:pt x="283" y="897"/>
                  </a:cubicBezTo>
                  <a:cubicBezTo>
                    <a:pt x="285" y="895"/>
                    <a:pt x="289" y="893"/>
                    <a:pt x="290" y="891"/>
                  </a:cubicBezTo>
                  <a:cubicBezTo>
                    <a:pt x="291" y="889"/>
                    <a:pt x="290" y="885"/>
                    <a:pt x="290" y="883"/>
                  </a:cubicBezTo>
                  <a:cubicBezTo>
                    <a:pt x="290" y="881"/>
                    <a:pt x="290" y="877"/>
                    <a:pt x="291" y="876"/>
                  </a:cubicBezTo>
                  <a:cubicBezTo>
                    <a:pt x="293" y="874"/>
                    <a:pt x="299" y="873"/>
                    <a:pt x="302" y="872"/>
                  </a:cubicBezTo>
                  <a:cubicBezTo>
                    <a:pt x="304" y="871"/>
                    <a:pt x="307" y="869"/>
                    <a:pt x="308" y="868"/>
                  </a:cubicBezTo>
                  <a:cubicBezTo>
                    <a:pt x="309" y="867"/>
                    <a:pt x="308" y="862"/>
                    <a:pt x="309" y="861"/>
                  </a:cubicBezTo>
                  <a:cubicBezTo>
                    <a:pt x="311" y="859"/>
                    <a:pt x="315" y="858"/>
                    <a:pt x="317" y="858"/>
                  </a:cubicBezTo>
                  <a:cubicBezTo>
                    <a:pt x="319" y="858"/>
                    <a:pt x="323" y="859"/>
                    <a:pt x="324" y="860"/>
                  </a:cubicBezTo>
                  <a:cubicBezTo>
                    <a:pt x="326" y="861"/>
                    <a:pt x="328" y="866"/>
                    <a:pt x="330" y="867"/>
                  </a:cubicBezTo>
                  <a:cubicBezTo>
                    <a:pt x="332" y="870"/>
                    <a:pt x="338" y="873"/>
                    <a:pt x="341" y="875"/>
                  </a:cubicBezTo>
                  <a:cubicBezTo>
                    <a:pt x="343" y="876"/>
                    <a:pt x="348" y="878"/>
                    <a:pt x="351" y="878"/>
                  </a:cubicBezTo>
                  <a:cubicBezTo>
                    <a:pt x="353" y="878"/>
                    <a:pt x="357" y="876"/>
                    <a:pt x="359" y="876"/>
                  </a:cubicBezTo>
                  <a:cubicBezTo>
                    <a:pt x="362" y="877"/>
                    <a:pt x="363" y="883"/>
                    <a:pt x="365" y="885"/>
                  </a:cubicBezTo>
                  <a:cubicBezTo>
                    <a:pt x="366" y="887"/>
                    <a:pt x="369" y="888"/>
                    <a:pt x="371" y="889"/>
                  </a:cubicBezTo>
                  <a:cubicBezTo>
                    <a:pt x="373" y="890"/>
                    <a:pt x="378" y="891"/>
                    <a:pt x="381" y="892"/>
                  </a:cubicBezTo>
                  <a:cubicBezTo>
                    <a:pt x="385" y="892"/>
                    <a:pt x="392" y="892"/>
                    <a:pt x="396" y="892"/>
                  </a:cubicBezTo>
                  <a:cubicBezTo>
                    <a:pt x="397" y="892"/>
                    <a:pt x="398" y="891"/>
                    <a:pt x="399" y="891"/>
                  </a:cubicBezTo>
                  <a:cubicBezTo>
                    <a:pt x="401" y="891"/>
                    <a:pt x="404" y="891"/>
                    <a:pt x="405" y="892"/>
                  </a:cubicBezTo>
                  <a:cubicBezTo>
                    <a:pt x="406" y="894"/>
                    <a:pt x="406" y="898"/>
                    <a:pt x="406" y="900"/>
                  </a:cubicBezTo>
                  <a:cubicBezTo>
                    <a:pt x="407" y="901"/>
                    <a:pt x="408" y="903"/>
                    <a:pt x="409" y="904"/>
                  </a:cubicBezTo>
                  <a:cubicBezTo>
                    <a:pt x="412" y="906"/>
                    <a:pt x="418" y="906"/>
                    <a:pt x="422" y="906"/>
                  </a:cubicBezTo>
                  <a:cubicBezTo>
                    <a:pt x="423" y="906"/>
                    <a:pt x="426" y="905"/>
                    <a:pt x="427" y="906"/>
                  </a:cubicBezTo>
                  <a:cubicBezTo>
                    <a:pt x="428" y="906"/>
                    <a:pt x="431" y="906"/>
                    <a:pt x="432" y="907"/>
                  </a:cubicBezTo>
                  <a:cubicBezTo>
                    <a:pt x="433" y="908"/>
                    <a:pt x="434" y="912"/>
                    <a:pt x="435" y="914"/>
                  </a:cubicBezTo>
                  <a:cubicBezTo>
                    <a:pt x="436" y="915"/>
                    <a:pt x="439" y="918"/>
                    <a:pt x="440" y="918"/>
                  </a:cubicBezTo>
                  <a:cubicBezTo>
                    <a:pt x="442" y="918"/>
                    <a:pt x="445" y="914"/>
                    <a:pt x="446" y="913"/>
                  </a:cubicBezTo>
                  <a:cubicBezTo>
                    <a:pt x="448" y="912"/>
                    <a:pt x="450" y="909"/>
                    <a:pt x="451" y="908"/>
                  </a:cubicBezTo>
                  <a:cubicBezTo>
                    <a:pt x="454" y="906"/>
                    <a:pt x="460" y="904"/>
                    <a:pt x="463" y="903"/>
                  </a:cubicBezTo>
                  <a:cubicBezTo>
                    <a:pt x="466" y="903"/>
                    <a:pt x="471" y="902"/>
                    <a:pt x="474" y="902"/>
                  </a:cubicBezTo>
                  <a:cubicBezTo>
                    <a:pt x="476" y="903"/>
                    <a:pt x="479" y="907"/>
                    <a:pt x="482" y="909"/>
                  </a:cubicBezTo>
                  <a:cubicBezTo>
                    <a:pt x="483" y="910"/>
                    <a:pt x="487" y="913"/>
                    <a:pt x="489" y="913"/>
                  </a:cubicBezTo>
                  <a:cubicBezTo>
                    <a:pt x="492" y="913"/>
                    <a:pt x="498" y="908"/>
                    <a:pt x="502" y="907"/>
                  </a:cubicBezTo>
                  <a:cubicBezTo>
                    <a:pt x="505" y="906"/>
                    <a:pt x="513" y="904"/>
                    <a:pt x="517" y="903"/>
                  </a:cubicBezTo>
                  <a:cubicBezTo>
                    <a:pt x="520" y="903"/>
                    <a:pt x="525" y="901"/>
                    <a:pt x="528" y="901"/>
                  </a:cubicBezTo>
                  <a:cubicBezTo>
                    <a:pt x="530" y="901"/>
                    <a:pt x="534" y="905"/>
                    <a:pt x="536" y="904"/>
                  </a:cubicBezTo>
                  <a:cubicBezTo>
                    <a:pt x="538" y="903"/>
                    <a:pt x="538" y="899"/>
                    <a:pt x="539" y="897"/>
                  </a:cubicBezTo>
                  <a:cubicBezTo>
                    <a:pt x="540" y="894"/>
                    <a:pt x="543" y="889"/>
                    <a:pt x="542" y="886"/>
                  </a:cubicBezTo>
                  <a:cubicBezTo>
                    <a:pt x="542" y="884"/>
                    <a:pt x="540" y="879"/>
                    <a:pt x="538" y="877"/>
                  </a:cubicBezTo>
                  <a:cubicBezTo>
                    <a:pt x="536" y="875"/>
                    <a:pt x="530" y="874"/>
                    <a:pt x="528" y="873"/>
                  </a:cubicBezTo>
                  <a:cubicBezTo>
                    <a:pt x="525" y="871"/>
                    <a:pt x="520" y="869"/>
                    <a:pt x="518" y="867"/>
                  </a:cubicBezTo>
                  <a:cubicBezTo>
                    <a:pt x="516" y="865"/>
                    <a:pt x="514" y="859"/>
                    <a:pt x="514" y="856"/>
                  </a:cubicBezTo>
                  <a:cubicBezTo>
                    <a:pt x="514" y="852"/>
                    <a:pt x="519" y="845"/>
                    <a:pt x="520" y="841"/>
                  </a:cubicBezTo>
                  <a:cubicBezTo>
                    <a:pt x="521" y="839"/>
                    <a:pt x="522" y="835"/>
                    <a:pt x="523" y="833"/>
                  </a:cubicBezTo>
                  <a:cubicBezTo>
                    <a:pt x="525" y="832"/>
                    <a:pt x="531" y="831"/>
                    <a:pt x="533" y="829"/>
                  </a:cubicBezTo>
                  <a:cubicBezTo>
                    <a:pt x="534" y="828"/>
                    <a:pt x="537" y="825"/>
                    <a:pt x="538" y="823"/>
                  </a:cubicBezTo>
                  <a:cubicBezTo>
                    <a:pt x="540" y="820"/>
                    <a:pt x="545" y="816"/>
                    <a:pt x="546" y="813"/>
                  </a:cubicBezTo>
                  <a:cubicBezTo>
                    <a:pt x="547" y="811"/>
                    <a:pt x="545" y="806"/>
                    <a:pt x="546" y="804"/>
                  </a:cubicBezTo>
                  <a:cubicBezTo>
                    <a:pt x="547" y="803"/>
                    <a:pt x="550" y="802"/>
                    <a:pt x="551" y="801"/>
                  </a:cubicBezTo>
                  <a:cubicBezTo>
                    <a:pt x="553" y="800"/>
                    <a:pt x="556" y="797"/>
                    <a:pt x="557" y="795"/>
                  </a:cubicBezTo>
                  <a:cubicBezTo>
                    <a:pt x="559" y="792"/>
                    <a:pt x="562" y="787"/>
                    <a:pt x="561" y="784"/>
                  </a:cubicBezTo>
                  <a:cubicBezTo>
                    <a:pt x="560" y="782"/>
                    <a:pt x="556" y="779"/>
                    <a:pt x="555" y="778"/>
                  </a:cubicBezTo>
                  <a:cubicBezTo>
                    <a:pt x="553" y="776"/>
                    <a:pt x="550" y="771"/>
                    <a:pt x="549" y="768"/>
                  </a:cubicBezTo>
                  <a:cubicBezTo>
                    <a:pt x="549" y="767"/>
                    <a:pt x="552" y="763"/>
                    <a:pt x="553" y="762"/>
                  </a:cubicBezTo>
                  <a:cubicBezTo>
                    <a:pt x="554" y="759"/>
                    <a:pt x="557" y="755"/>
                    <a:pt x="559" y="754"/>
                  </a:cubicBezTo>
                  <a:cubicBezTo>
                    <a:pt x="560" y="752"/>
                    <a:pt x="564" y="751"/>
                    <a:pt x="565" y="750"/>
                  </a:cubicBezTo>
                  <a:cubicBezTo>
                    <a:pt x="568" y="750"/>
                    <a:pt x="573" y="752"/>
                    <a:pt x="575" y="751"/>
                  </a:cubicBezTo>
                  <a:cubicBezTo>
                    <a:pt x="577" y="750"/>
                    <a:pt x="578" y="746"/>
                    <a:pt x="579" y="744"/>
                  </a:cubicBezTo>
                  <a:cubicBezTo>
                    <a:pt x="579" y="742"/>
                    <a:pt x="578" y="736"/>
                    <a:pt x="578" y="734"/>
                  </a:cubicBezTo>
                  <a:cubicBezTo>
                    <a:pt x="578" y="731"/>
                    <a:pt x="577" y="727"/>
                    <a:pt x="578" y="725"/>
                  </a:cubicBezTo>
                  <a:cubicBezTo>
                    <a:pt x="579" y="723"/>
                    <a:pt x="583" y="722"/>
                    <a:pt x="583" y="720"/>
                  </a:cubicBezTo>
                  <a:cubicBezTo>
                    <a:pt x="585" y="718"/>
                    <a:pt x="586" y="712"/>
                    <a:pt x="586" y="710"/>
                  </a:cubicBezTo>
                  <a:cubicBezTo>
                    <a:pt x="586" y="708"/>
                    <a:pt x="584" y="705"/>
                    <a:pt x="582" y="704"/>
                  </a:cubicBezTo>
                  <a:cubicBezTo>
                    <a:pt x="580" y="702"/>
                    <a:pt x="574" y="702"/>
                    <a:pt x="571" y="702"/>
                  </a:cubicBezTo>
                  <a:cubicBezTo>
                    <a:pt x="568" y="702"/>
                    <a:pt x="561" y="704"/>
                    <a:pt x="559" y="702"/>
                  </a:cubicBezTo>
                  <a:cubicBezTo>
                    <a:pt x="556" y="701"/>
                    <a:pt x="553" y="695"/>
                    <a:pt x="552" y="693"/>
                  </a:cubicBezTo>
                  <a:cubicBezTo>
                    <a:pt x="550" y="690"/>
                    <a:pt x="549" y="683"/>
                    <a:pt x="550" y="679"/>
                  </a:cubicBezTo>
                  <a:cubicBezTo>
                    <a:pt x="550" y="677"/>
                    <a:pt x="553" y="672"/>
                    <a:pt x="555" y="670"/>
                  </a:cubicBezTo>
                  <a:cubicBezTo>
                    <a:pt x="556" y="669"/>
                    <a:pt x="559" y="667"/>
                    <a:pt x="560" y="665"/>
                  </a:cubicBezTo>
                  <a:cubicBezTo>
                    <a:pt x="561" y="663"/>
                    <a:pt x="561" y="659"/>
                    <a:pt x="561" y="657"/>
                  </a:cubicBezTo>
                  <a:cubicBezTo>
                    <a:pt x="560" y="655"/>
                    <a:pt x="556" y="651"/>
                    <a:pt x="555" y="649"/>
                  </a:cubicBezTo>
                  <a:cubicBezTo>
                    <a:pt x="555" y="647"/>
                    <a:pt x="556" y="643"/>
                    <a:pt x="555" y="641"/>
                  </a:cubicBezTo>
                  <a:cubicBezTo>
                    <a:pt x="554" y="640"/>
                    <a:pt x="548" y="639"/>
                    <a:pt x="547" y="638"/>
                  </a:cubicBezTo>
                  <a:cubicBezTo>
                    <a:pt x="544" y="635"/>
                    <a:pt x="539" y="630"/>
                    <a:pt x="538" y="627"/>
                  </a:cubicBezTo>
                  <a:cubicBezTo>
                    <a:pt x="537" y="624"/>
                    <a:pt x="538" y="618"/>
                    <a:pt x="539" y="616"/>
                  </a:cubicBezTo>
                  <a:cubicBezTo>
                    <a:pt x="540" y="615"/>
                    <a:pt x="543" y="614"/>
                    <a:pt x="543" y="613"/>
                  </a:cubicBezTo>
                  <a:cubicBezTo>
                    <a:pt x="544" y="610"/>
                    <a:pt x="543" y="605"/>
                    <a:pt x="543" y="603"/>
                  </a:cubicBezTo>
                  <a:cubicBezTo>
                    <a:pt x="542" y="600"/>
                    <a:pt x="539" y="594"/>
                    <a:pt x="539" y="591"/>
                  </a:cubicBezTo>
                  <a:cubicBezTo>
                    <a:pt x="540" y="589"/>
                    <a:pt x="543" y="587"/>
                    <a:pt x="544" y="586"/>
                  </a:cubicBezTo>
                  <a:cubicBezTo>
                    <a:pt x="545" y="584"/>
                    <a:pt x="548" y="580"/>
                    <a:pt x="548" y="578"/>
                  </a:cubicBezTo>
                  <a:cubicBezTo>
                    <a:pt x="549" y="575"/>
                    <a:pt x="548" y="569"/>
                    <a:pt x="547" y="566"/>
                  </a:cubicBezTo>
                  <a:cubicBezTo>
                    <a:pt x="545" y="563"/>
                    <a:pt x="536" y="559"/>
                    <a:pt x="534" y="556"/>
                  </a:cubicBezTo>
                  <a:cubicBezTo>
                    <a:pt x="533" y="554"/>
                    <a:pt x="532" y="549"/>
                    <a:pt x="533" y="547"/>
                  </a:cubicBezTo>
                  <a:cubicBezTo>
                    <a:pt x="533" y="544"/>
                    <a:pt x="537" y="540"/>
                    <a:pt x="539" y="537"/>
                  </a:cubicBezTo>
                  <a:cubicBezTo>
                    <a:pt x="539" y="536"/>
                    <a:pt x="541" y="533"/>
                    <a:pt x="542" y="532"/>
                  </a:cubicBezTo>
                  <a:cubicBezTo>
                    <a:pt x="542" y="529"/>
                    <a:pt x="541" y="524"/>
                    <a:pt x="541" y="522"/>
                  </a:cubicBezTo>
                  <a:cubicBezTo>
                    <a:pt x="540" y="519"/>
                    <a:pt x="535" y="515"/>
                    <a:pt x="534" y="513"/>
                  </a:cubicBezTo>
                  <a:cubicBezTo>
                    <a:pt x="533" y="511"/>
                    <a:pt x="533" y="506"/>
                    <a:pt x="534" y="504"/>
                  </a:cubicBezTo>
                  <a:cubicBezTo>
                    <a:pt x="535" y="504"/>
                    <a:pt x="537" y="503"/>
                    <a:pt x="537" y="503"/>
                  </a:cubicBezTo>
                  <a:cubicBezTo>
                    <a:pt x="539" y="503"/>
                    <a:pt x="540" y="507"/>
                    <a:pt x="542" y="507"/>
                  </a:cubicBezTo>
                  <a:cubicBezTo>
                    <a:pt x="544" y="509"/>
                    <a:pt x="549" y="511"/>
                    <a:pt x="551" y="510"/>
                  </a:cubicBezTo>
                  <a:cubicBezTo>
                    <a:pt x="552" y="510"/>
                    <a:pt x="553" y="508"/>
                    <a:pt x="553" y="506"/>
                  </a:cubicBezTo>
                  <a:cubicBezTo>
                    <a:pt x="553" y="504"/>
                    <a:pt x="551" y="500"/>
                    <a:pt x="552" y="498"/>
                  </a:cubicBezTo>
                  <a:cubicBezTo>
                    <a:pt x="553" y="497"/>
                    <a:pt x="555" y="495"/>
                    <a:pt x="557" y="494"/>
                  </a:cubicBezTo>
                  <a:cubicBezTo>
                    <a:pt x="558" y="493"/>
                    <a:pt x="563" y="494"/>
                    <a:pt x="564" y="493"/>
                  </a:cubicBezTo>
                  <a:cubicBezTo>
                    <a:pt x="566" y="492"/>
                    <a:pt x="566" y="488"/>
                    <a:pt x="567" y="486"/>
                  </a:cubicBezTo>
                  <a:cubicBezTo>
                    <a:pt x="568" y="485"/>
                    <a:pt x="571" y="481"/>
                    <a:pt x="571" y="479"/>
                  </a:cubicBezTo>
                  <a:cubicBezTo>
                    <a:pt x="572" y="477"/>
                    <a:pt x="572" y="471"/>
                    <a:pt x="571" y="469"/>
                  </a:cubicBezTo>
                  <a:cubicBezTo>
                    <a:pt x="571" y="467"/>
                    <a:pt x="567" y="464"/>
                    <a:pt x="567" y="462"/>
                  </a:cubicBezTo>
                  <a:cubicBezTo>
                    <a:pt x="566" y="459"/>
                    <a:pt x="569" y="453"/>
                    <a:pt x="569" y="450"/>
                  </a:cubicBezTo>
                  <a:cubicBezTo>
                    <a:pt x="569" y="447"/>
                    <a:pt x="566" y="441"/>
                    <a:pt x="564" y="438"/>
                  </a:cubicBezTo>
                  <a:cubicBezTo>
                    <a:pt x="563" y="436"/>
                    <a:pt x="561" y="430"/>
                    <a:pt x="559" y="429"/>
                  </a:cubicBezTo>
                  <a:cubicBezTo>
                    <a:pt x="557" y="428"/>
                    <a:pt x="552" y="429"/>
                    <a:pt x="550" y="429"/>
                  </a:cubicBezTo>
                  <a:cubicBezTo>
                    <a:pt x="547" y="430"/>
                    <a:pt x="541" y="434"/>
                    <a:pt x="537" y="435"/>
                  </a:cubicBezTo>
                  <a:cubicBezTo>
                    <a:pt x="535" y="435"/>
                    <a:pt x="530" y="436"/>
                    <a:pt x="528" y="434"/>
                  </a:cubicBezTo>
                  <a:cubicBezTo>
                    <a:pt x="524" y="432"/>
                    <a:pt x="521" y="423"/>
                    <a:pt x="520" y="420"/>
                  </a:cubicBezTo>
                  <a:cubicBezTo>
                    <a:pt x="519" y="417"/>
                    <a:pt x="519" y="410"/>
                    <a:pt x="517" y="407"/>
                  </a:cubicBezTo>
                  <a:cubicBezTo>
                    <a:pt x="516" y="404"/>
                    <a:pt x="510" y="400"/>
                    <a:pt x="509" y="397"/>
                  </a:cubicBezTo>
                  <a:cubicBezTo>
                    <a:pt x="509" y="395"/>
                    <a:pt x="510" y="390"/>
                    <a:pt x="511" y="388"/>
                  </a:cubicBezTo>
                  <a:cubicBezTo>
                    <a:pt x="512" y="386"/>
                    <a:pt x="518" y="383"/>
                    <a:pt x="520" y="382"/>
                  </a:cubicBezTo>
                  <a:cubicBezTo>
                    <a:pt x="523" y="380"/>
                    <a:pt x="530" y="380"/>
                    <a:pt x="533" y="378"/>
                  </a:cubicBezTo>
                  <a:cubicBezTo>
                    <a:pt x="535" y="377"/>
                    <a:pt x="536" y="372"/>
                    <a:pt x="537" y="371"/>
                  </a:cubicBezTo>
                  <a:cubicBezTo>
                    <a:pt x="539" y="369"/>
                    <a:pt x="543" y="365"/>
                    <a:pt x="546" y="365"/>
                  </a:cubicBezTo>
                  <a:cubicBezTo>
                    <a:pt x="548" y="364"/>
                    <a:pt x="552" y="365"/>
                    <a:pt x="554" y="364"/>
                  </a:cubicBezTo>
                  <a:cubicBezTo>
                    <a:pt x="555" y="364"/>
                    <a:pt x="559" y="362"/>
                    <a:pt x="560" y="361"/>
                  </a:cubicBezTo>
                  <a:cubicBezTo>
                    <a:pt x="561" y="359"/>
                    <a:pt x="560" y="353"/>
                    <a:pt x="559" y="351"/>
                  </a:cubicBezTo>
                  <a:cubicBezTo>
                    <a:pt x="559" y="347"/>
                    <a:pt x="557" y="341"/>
                    <a:pt x="557" y="338"/>
                  </a:cubicBezTo>
                  <a:cubicBezTo>
                    <a:pt x="557" y="335"/>
                    <a:pt x="559" y="329"/>
                    <a:pt x="559" y="327"/>
                  </a:cubicBezTo>
                  <a:cubicBezTo>
                    <a:pt x="559" y="324"/>
                    <a:pt x="556" y="319"/>
                    <a:pt x="555" y="317"/>
                  </a:cubicBezTo>
                  <a:cubicBezTo>
                    <a:pt x="553" y="313"/>
                    <a:pt x="547" y="308"/>
                    <a:pt x="545" y="305"/>
                  </a:cubicBezTo>
                  <a:cubicBezTo>
                    <a:pt x="545" y="302"/>
                    <a:pt x="544" y="297"/>
                    <a:pt x="545" y="294"/>
                  </a:cubicBezTo>
                  <a:cubicBezTo>
                    <a:pt x="546" y="292"/>
                    <a:pt x="550" y="290"/>
                    <a:pt x="552" y="290"/>
                  </a:cubicBezTo>
                  <a:cubicBezTo>
                    <a:pt x="554" y="289"/>
                    <a:pt x="559" y="289"/>
                    <a:pt x="561" y="288"/>
                  </a:cubicBezTo>
                  <a:cubicBezTo>
                    <a:pt x="562" y="287"/>
                    <a:pt x="565" y="285"/>
                    <a:pt x="565" y="284"/>
                  </a:cubicBezTo>
                  <a:cubicBezTo>
                    <a:pt x="567" y="281"/>
                    <a:pt x="569" y="274"/>
                    <a:pt x="568" y="271"/>
                  </a:cubicBezTo>
                  <a:cubicBezTo>
                    <a:pt x="568" y="269"/>
                    <a:pt x="566" y="266"/>
                    <a:pt x="564" y="265"/>
                  </a:cubicBezTo>
                  <a:cubicBezTo>
                    <a:pt x="563" y="263"/>
                    <a:pt x="558" y="264"/>
                    <a:pt x="557" y="264"/>
                  </a:cubicBezTo>
                  <a:cubicBezTo>
                    <a:pt x="554" y="262"/>
                    <a:pt x="551" y="258"/>
                    <a:pt x="550" y="256"/>
                  </a:cubicBezTo>
                  <a:cubicBezTo>
                    <a:pt x="550" y="255"/>
                    <a:pt x="550" y="252"/>
                    <a:pt x="550" y="250"/>
                  </a:cubicBezTo>
                  <a:cubicBezTo>
                    <a:pt x="552" y="250"/>
                    <a:pt x="554" y="249"/>
                    <a:pt x="555" y="249"/>
                  </a:cubicBezTo>
                  <a:cubicBezTo>
                    <a:pt x="557" y="249"/>
                    <a:pt x="562" y="250"/>
                    <a:pt x="564" y="251"/>
                  </a:cubicBezTo>
                  <a:cubicBezTo>
                    <a:pt x="567" y="253"/>
                    <a:pt x="572" y="260"/>
                    <a:pt x="575" y="263"/>
                  </a:cubicBezTo>
                  <a:cubicBezTo>
                    <a:pt x="577" y="266"/>
                    <a:pt x="582" y="273"/>
                    <a:pt x="584" y="276"/>
                  </a:cubicBezTo>
                  <a:cubicBezTo>
                    <a:pt x="586" y="280"/>
                    <a:pt x="587" y="289"/>
                    <a:pt x="589" y="293"/>
                  </a:cubicBezTo>
                  <a:cubicBezTo>
                    <a:pt x="590" y="295"/>
                    <a:pt x="591" y="300"/>
                    <a:pt x="592" y="301"/>
                  </a:cubicBezTo>
                  <a:cubicBezTo>
                    <a:pt x="594" y="303"/>
                    <a:pt x="599" y="304"/>
                    <a:pt x="601" y="304"/>
                  </a:cubicBezTo>
                  <a:cubicBezTo>
                    <a:pt x="605" y="305"/>
                    <a:pt x="612" y="304"/>
                    <a:pt x="615" y="305"/>
                  </a:cubicBezTo>
                  <a:cubicBezTo>
                    <a:pt x="616" y="305"/>
                    <a:pt x="618" y="306"/>
                    <a:pt x="619" y="307"/>
                  </a:cubicBezTo>
                  <a:cubicBezTo>
                    <a:pt x="620" y="309"/>
                    <a:pt x="618" y="313"/>
                    <a:pt x="617" y="314"/>
                  </a:cubicBezTo>
                  <a:cubicBezTo>
                    <a:pt x="617" y="315"/>
                    <a:pt x="615" y="317"/>
                    <a:pt x="615" y="318"/>
                  </a:cubicBezTo>
                  <a:cubicBezTo>
                    <a:pt x="614" y="319"/>
                    <a:pt x="614" y="322"/>
                    <a:pt x="613" y="324"/>
                  </a:cubicBezTo>
                  <a:cubicBezTo>
                    <a:pt x="612" y="325"/>
                    <a:pt x="609" y="326"/>
                    <a:pt x="607" y="326"/>
                  </a:cubicBezTo>
                  <a:cubicBezTo>
                    <a:pt x="605" y="326"/>
                    <a:pt x="601" y="324"/>
                    <a:pt x="599" y="324"/>
                  </a:cubicBezTo>
                  <a:cubicBezTo>
                    <a:pt x="598" y="325"/>
                    <a:pt x="595" y="328"/>
                    <a:pt x="595" y="329"/>
                  </a:cubicBezTo>
                  <a:cubicBezTo>
                    <a:pt x="594" y="332"/>
                    <a:pt x="597" y="337"/>
                    <a:pt x="596" y="340"/>
                  </a:cubicBezTo>
                  <a:cubicBezTo>
                    <a:pt x="595" y="342"/>
                    <a:pt x="591" y="345"/>
                    <a:pt x="590" y="347"/>
                  </a:cubicBezTo>
                  <a:cubicBezTo>
                    <a:pt x="590" y="349"/>
                    <a:pt x="589" y="353"/>
                    <a:pt x="589" y="355"/>
                  </a:cubicBezTo>
                  <a:cubicBezTo>
                    <a:pt x="588" y="356"/>
                    <a:pt x="588" y="360"/>
                    <a:pt x="589" y="361"/>
                  </a:cubicBezTo>
                  <a:cubicBezTo>
                    <a:pt x="590" y="362"/>
                    <a:pt x="594" y="362"/>
                    <a:pt x="595" y="361"/>
                  </a:cubicBezTo>
                  <a:cubicBezTo>
                    <a:pt x="597" y="360"/>
                    <a:pt x="598" y="355"/>
                    <a:pt x="600" y="353"/>
                  </a:cubicBezTo>
                  <a:cubicBezTo>
                    <a:pt x="601" y="352"/>
                    <a:pt x="604" y="348"/>
                    <a:pt x="605" y="349"/>
                  </a:cubicBezTo>
                  <a:cubicBezTo>
                    <a:pt x="607" y="349"/>
                    <a:pt x="608" y="353"/>
                    <a:pt x="609" y="354"/>
                  </a:cubicBezTo>
                  <a:cubicBezTo>
                    <a:pt x="609" y="356"/>
                    <a:pt x="607" y="359"/>
                    <a:pt x="606" y="361"/>
                  </a:cubicBezTo>
                  <a:cubicBezTo>
                    <a:pt x="605" y="362"/>
                    <a:pt x="602" y="365"/>
                    <a:pt x="601" y="366"/>
                  </a:cubicBezTo>
                  <a:cubicBezTo>
                    <a:pt x="600" y="368"/>
                    <a:pt x="599" y="372"/>
                    <a:pt x="598" y="374"/>
                  </a:cubicBezTo>
                  <a:cubicBezTo>
                    <a:pt x="598" y="376"/>
                    <a:pt x="597" y="379"/>
                    <a:pt x="597" y="381"/>
                  </a:cubicBezTo>
                  <a:cubicBezTo>
                    <a:pt x="596" y="382"/>
                    <a:pt x="594" y="383"/>
                    <a:pt x="593" y="384"/>
                  </a:cubicBezTo>
                  <a:cubicBezTo>
                    <a:pt x="592" y="385"/>
                    <a:pt x="589" y="385"/>
                    <a:pt x="589" y="386"/>
                  </a:cubicBezTo>
                  <a:cubicBezTo>
                    <a:pt x="588" y="387"/>
                    <a:pt x="587" y="390"/>
                    <a:pt x="587" y="392"/>
                  </a:cubicBezTo>
                  <a:cubicBezTo>
                    <a:pt x="588" y="394"/>
                    <a:pt x="594" y="397"/>
                    <a:pt x="595" y="399"/>
                  </a:cubicBezTo>
                  <a:cubicBezTo>
                    <a:pt x="596" y="401"/>
                    <a:pt x="595" y="404"/>
                    <a:pt x="595" y="406"/>
                  </a:cubicBezTo>
                  <a:cubicBezTo>
                    <a:pt x="595" y="409"/>
                    <a:pt x="596" y="415"/>
                    <a:pt x="597" y="418"/>
                  </a:cubicBezTo>
                  <a:cubicBezTo>
                    <a:pt x="598" y="421"/>
                    <a:pt x="599" y="429"/>
                    <a:pt x="602" y="431"/>
                  </a:cubicBezTo>
                  <a:cubicBezTo>
                    <a:pt x="604" y="433"/>
                    <a:pt x="608" y="435"/>
                    <a:pt x="611" y="435"/>
                  </a:cubicBezTo>
                  <a:cubicBezTo>
                    <a:pt x="613" y="435"/>
                    <a:pt x="619" y="434"/>
                    <a:pt x="620" y="432"/>
                  </a:cubicBezTo>
                  <a:cubicBezTo>
                    <a:pt x="621" y="430"/>
                    <a:pt x="620" y="424"/>
                    <a:pt x="618" y="422"/>
                  </a:cubicBezTo>
                  <a:cubicBezTo>
                    <a:pt x="617" y="420"/>
                    <a:pt x="612" y="418"/>
                    <a:pt x="611" y="416"/>
                  </a:cubicBezTo>
                  <a:cubicBezTo>
                    <a:pt x="609" y="414"/>
                    <a:pt x="607" y="411"/>
                    <a:pt x="606" y="409"/>
                  </a:cubicBezTo>
                  <a:cubicBezTo>
                    <a:pt x="605" y="406"/>
                    <a:pt x="606" y="402"/>
                    <a:pt x="606" y="400"/>
                  </a:cubicBezTo>
                  <a:cubicBezTo>
                    <a:pt x="606" y="398"/>
                    <a:pt x="605" y="394"/>
                    <a:pt x="606" y="393"/>
                  </a:cubicBezTo>
                  <a:cubicBezTo>
                    <a:pt x="607" y="389"/>
                    <a:pt x="614" y="384"/>
                    <a:pt x="616" y="380"/>
                  </a:cubicBezTo>
                  <a:cubicBezTo>
                    <a:pt x="617" y="377"/>
                    <a:pt x="620" y="370"/>
                    <a:pt x="620" y="366"/>
                  </a:cubicBezTo>
                  <a:cubicBezTo>
                    <a:pt x="620" y="363"/>
                    <a:pt x="618" y="356"/>
                    <a:pt x="618" y="353"/>
                  </a:cubicBezTo>
                  <a:cubicBezTo>
                    <a:pt x="618" y="349"/>
                    <a:pt x="617" y="342"/>
                    <a:pt x="617" y="338"/>
                  </a:cubicBezTo>
                  <a:cubicBezTo>
                    <a:pt x="618" y="334"/>
                    <a:pt x="619" y="328"/>
                    <a:pt x="621" y="325"/>
                  </a:cubicBezTo>
                  <a:cubicBezTo>
                    <a:pt x="622" y="323"/>
                    <a:pt x="625" y="319"/>
                    <a:pt x="626" y="317"/>
                  </a:cubicBezTo>
                  <a:cubicBezTo>
                    <a:pt x="627" y="315"/>
                    <a:pt x="627" y="310"/>
                    <a:pt x="627" y="307"/>
                  </a:cubicBezTo>
                  <a:cubicBezTo>
                    <a:pt x="626" y="304"/>
                    <a:pt x="626" y="299"/>
                    <a:pt x="624" y="297"/>
                  </a:cubicBezTo>
                  <a:cubicBezTo>
                    <a:pt x="623" y="295"/>
                    <a:pt x="618" y="295"/>
                    <a:pt x="616" y="293"/>
                  </a:cubicBezTo>
                  <a:cubicBezTo>
                    <a:pt x="615" y="291"/>
                    <a:pt x="615" y="287"/>
                    <a:pt x="615" y="285"/>
                  </a:cubicBezTo>
                  <a:cubicBezTo>
                    <a:pt x="615" y="283"/>
                    <a:pt x="618" y="280"/>
                    <a:pt x="618" y="279"/>
                  </a:cubicBezTo>
                  <a:cubicBezTo>
                    <a:pt x="618" y="276"/>
                    <a:pt x="614" y="272"/>
                    <a:pt x="613" y="271"/>
                  </a:cubicBezTo>
                  <a:cubicBezTo>
                    <a:pt x="611" y="269"/>
                    <a:pt x="605" y="267"/>
                    <a:pt x="603" y="266"/>
                  </a:cubicBezTo>
                  <a:cubicBezTo>
                    <a:pt x="601" y="265"/>
                    <a:pt x="596" y="263"/>
                    <a:pt x="594" y="261"/>
                  </a:cubicBezTo>
                  <a:cubicBezTo>
                    <a:pt x="593" y="259"/>
                    <a:pt x="592" y="254"/>
                    <a:pt x="593" y="252"/>
                  </a:cubicBezTo>
                  <a:cubicBezTo>
                    <a:pt x="593" y="248"/>
                    <a:pt x="598" y="243"/>
                    <a:pt x="599" y="240"/>
                  </a:cubicBezTo>
                  <a:cubicBezTo>
                    <a:pt x="600" y="236"/>
                    <a:pt x="598" y="226"/>
                    <a:pt x="598" y="222"/>
                  </a:cubicBezTo>
                  <a:cubicBezTo>
                    <a:pt x="599" y="219"/>
                    <a:pt x="600" y="213"/>
                    <a:pt x="601" y="210"/>
                  </a:cubicBezTo>
                  <a:cubicBezTo>
                    <a:pt x="602" y="207"/>
                    <a:pt x="605" y="201"/>
                    <a:pt x="608" y="200"/>
                  </a:cubicBezTo>
                  <a:cubicBezTo>
                    <a:pt x="610" y="198"/>
                    <a:pt x="616" y="197"/>
                    <a:pt x="619" y="197"/>
                  </a:cubicBezTo>
                  <a:cubicBezTo>
                    <a:pt x="621" y="197"/>
                    <a:pt x="626" y="199"/>
                    <a:pt x="628" y="200"/>
                  </a:cubicBezTo>
                  <a:cubicBezTo>
                    <a:pt x="631" y="201"/>
                    <a:pt x="638" y="204"/>
                    <a:pt x="642" y="204"/>
                  </a:cubicBezTo>
                  <a:cubicBezTo>
                    <a:pt x="647" y="205"/>
                    <a:pt x="659" y="204"/>
                    <a:pt x="665" y="204"/>
                  </a:cubicBezTo>
                  <a:cubicBezTo>
                    <a:pt x="669" y="204"/>
                    <a:pt x="677" y="206"/>
                    <a:pt x="681" y="206"/>
                  </a:cubicBezTo>
                  <a:cubicBezTo>
                    <a:pt x="683" y="206"/>
                    <a:pt x="688" y="207"/>
                    <a:pt x="690" y="207"/>
                  </a:cubicBezTo>
                  <a:cubicBezTo>
                    <a:pt x="692" y="206"/>
                    <a:pt x="695" y="203"/>
                    <a:pt x="697" y="203"/>
                  </a:cubicBezTo>
                  <a:cubicBezTo>
                    <a:pt x="699" y="203"/>
                    <a:pt x="704" y="202"/>
                    <a:pt x="706" y="204"/>
                  </a:cubicBezTo>
                  <a:cubicBezTo>
                    <a:pt x="707" y="205"/>
                    <a:pt x="707" y="208"/>
                    <a:pt x="707" y="210"/>
                  </a:cubicBezTo>
                  <a:cubicBezTo>
                    <a:pt x="707" y="210"/>
                    <a:pt x="706" y="212"/>
                    <a:pt x="706" y="212"/>
                  </a:cubicBezTo>
                  <a:cubicBezTo>
                    <a:pt x="705" y="213"/>
                    <a:pt x="702" y="213"/>
                    <a:pt x="702" y="214"/>
                  </a:cubicBezTo>
                  <a:cubicBezTo>
                    <a:pt x="701" y="216"/>
                    <a:pt x="704" y="219"/>
                    <a:pt x="705" y="220"/>
                  </a:cubicBezTo>
                  <a:cubicBezTo>
                    <a:pt x="708" y="221"/>
                    <a:pt x="715" y="221"/>
                    <a:pt x="718" y="220"/>
                  </a:cubicBezTo>
                  <a:cubicBezTo>
                    <a:pt x="722" y="219"/>
                    <a:pt x="730" y="214"/>
                    <a:pt x="732" y="211"/>
                  </a:cubicBezTo>
                  <a:cubicBezTo>
                    <a:pt x="733" y="210"/>
                    <a:pt x="734" y="206"/>
                    <a:pt x="733" y="205"/>
                  </a:cubicBezTo>
                  <a:cubicBezTo>
                    <a:pt x="732" y="203"/>
                    <a:pt x="727" y="201"/>
                    <a:pt x="727" y="199"/>
                  </a:cubicBezTo>
                  <a:cubicBezTo>
                    <a:pt x="726" y="198"/>
                    <a:pt x="727" y="196"/>
                    <a:pt x="727" y="195"/>
                  </a:cubicBezTo>
                  <a:cubicBezTo>
                    <a:pt x="728" y="194"/>
                    <a:pt x="731" y="193"/>
                    <a:pt x="731" y="192"/>
                  </a:cubicBezTo>
                  <a:cubicBezTo>
                    <a:pt x="731" y="191"/>
                    <a:pt x="729" y="189"/>
                    <a:pt x="728" y="188"/>
                  </a:cubicBezTo>
                  <a:cubicBezTo>
                    <a:pt x="727" y="187"/>
                    <a:pt x="725" y="185"/>
                    <a:pt x="725" y="184"/>
                  </a:cubicBezTo>
                  <a:cubicBezTo>
                    <a:pt x="725" y="182"/>
                    <a:pt x="729" y="179"/>
                    <a:pt x="730" y="177"/>
                  </a:cubicBezTo>
                  <a:cubicBezTo>
                    <a:pt x="730" y="175"/>
                    <a:pt x="729" y="171"/>
                    <a:pt x="728" y="169"/>
                  </a:cubicBezTo>
                  <a:cubicBezTo>
                    <a:pt x="727" y="167"/>
                    <a:pt x="723" y="162"/>
                    <a:pt x="721" y="159"/>
                  </a:cubicBezTo>
                  <a:cubicBezTo>
                    <a:pt x="720" y="158"/>
                    <a:pt x="718" y="154"/>
                    <a:pt x="719" y="152"/>
                  </a:cubicBezTo>
                  <a:cubicBezTo>
                    <a:pt x="719" y="150"/>
                    <a:pt x="722" y="147"/>
                    <a:pt x="723" y="147"/>
                  </a:cubicBezTo>
                  <a:cubicBezTo>
                    <a:pt x="725" y="147"/>
                    <a:pt x="726" y="154"/>
                    <a:pt x="727" y="155"/>
                  </a:cubicBezTo>
                  <a:cubicBezTo>
                    <a:pt x="729" y="156"/>
                    <a:pt x="733" y="156"/>
                    <a:pt x="735" y="156"/>
                  </a:cubicBezTo>
                  <a:cubicBezTo>
                    <a:pt x="738" y="155"/>
                    <a:pt x="744" y="152"/>
                    <a:pt x="746" y="149"/>
                  </a:cubicBezTo>
                  <a:cubicBezTo>
                    <a:pt x="747" y="148"/>
                    <a:pt x="747" y="145"/>
                    <a:pt x="746" y="143"/>
                  </a:cubicBezTo>
                  <a:cubicBezTo>
                    <a:pt x="745" y="142"/>
                    <a:pt x="741" y="141"/>
                    <a:pt x="740" y="140"/>
                  </a:cubicBezTo>
                  <a:cubicBezTo>
                    <a:pt x="740" y="139"/>
                    <a:pt x="739" y="136"/>
                    <a:pt x="740" y="135"/>
                  </a:cubicBezTo>
                  <a:cubicBezTo>
                    <a:pt x="741" y="134"/>
                    <a:pt x="746" y="134"/>
                    <a:pt x="748" y="134"/>
                  </a:cubicBezTo>
                  <a:cubicBezTo>
                    <a:pt x="749" y="134"/>
                    <a:pt x="753" y="135"/>
                    <a:pt x="754" y="135"/>
                  </a:cubicBezTo>
                  <a:cubicBezTo>
                    <a:pt x="757" y="134"/>
                    <a:pt x="758" y="129"/>
                    <a:pt x="760" y="127"/>
                  </a:cubicBezTo>
                  <a:cubicBezTo>
                    <a:pt x="761" y="126"/>
                    <a:pt x="765" y="122"/>
                    <a:pt x="767" y="121"/>
                  </a:cubicBezTo>
                  <a:cubicBezTo>
                    <a:pt x="768" y="120"/>
                    <a:pt x="772" y="120"/>
                    <a:pt x="774" y="119"/>
                  </a:cubicBezTo>
                  <a:cubicBezTo>
                    <a:pt x="777" y="119"/>
                    <a:pt x="784" y="121"/>
                    <a:pt x="787" y="120"/>
                  </a:cubicBezTo>
                  <a:cubicBezTo>
                    <a:pt x="790" y="119"/>
                    <a:pt x="794" y="113"/>
                    <a:pt x="798" y="113"/>
                  </a:cubicBezTo>
                  <a:cubicBezTo>
                    <a:pt x="800" y="112"/>
                    <a:pt x="804" y="117"/>
                    <a:pt x="806" y="117"/>
                  </a:cubicBezTo>
                  <a:cubicBezTo>
                    <a:pt x="809" y="117"/>
                    <a:pt x="814" y="112"/>
                    <a:pt x="817" y="112"/>
                  </a:cubicBezTo>
                  <a:cubicBezTo>
                    <a:pt x="819" y="112"/>
                    <a:pt x="823" y="116"/>
                    <a:pt x="825" y="115"/>
                  </a:cubicBezTo>
                  <a:cubicBezTo>
                    <a:pt x="827" y="115"/>
                    <a:pt x="829" y="111"/>
                    <a:pt x="831" y="110"/>
                  </a:cubicBezTo>
                  <a:cubicBezTo>
                    <a:pt x="834" y="109"/>
                    <a:pt x="840" y="111"/>
                    <a:pt x="842" y="109"/>
                  </a:cubicBezTo>
                  <a:cubicBezTo>
                    <a:pt x="843" y="108"/>
                    <a:pt x="845" y="105"/>
                    <a:pt x="844" y="104"/>
                  </a:cubicBezTo>
                  <a:cubicBezTo>
                    <a:pt x="844" y="103"/>
                    <a:pt x="841" y="102"/>
                    <a:pt x="839" y="102"/>
                  </a:cubicBezTo>
                  <a:cubicBezTo>
                    <a:pt x="838" y="101"/>
                    <a:pt x="835" y="100"/>
                    <a:pt x="834" y="99"/>
                  </a:cubicBezTo>
                  <a:cubicBezTo>
                    <a:pt x="834" y="98"/>
                    <a:pt x="836" y="96"/>
                    <a:pt x="837" y="95"/>
                  </a:cubicBezTo>
                  <a:cubicBezTo>
                    <a:pt x="838" y="94"/>
                    <a:pt x="841" y="94"/>
                    <a:pt x="842" y="95"/>
                  </a:cubicBezTo>
                  <a:cubicBezTo>
                    <a:pt x="843" y="95"/>
                    <a:pt x="844" y="97"/>
                    <a:pt x="844" y="97"/>
                  </a:cubicBezTo>
                  <a:cubicBezTo>
                    <a:pt x="846" y="97"/>
                    <a:pt x="847" y="95"/>
                    <a:pt x="848" y="94"/>
                  </a:cubicBezTo>
                  <a:cubicBezTo>
                    <a:pt x="849" y="93"/>
                    <a:pt x="852" y="91"/>
                    <a:pt x="853" y="91"/>
                  </a:cubicBezTo>
                  <a:cubicBezTo>
                    <a:pt x="855" y="91"/>
                    <a:pt x="859" y="94"/>
                    <a:pt x="862" y="94"/>
                  </a:cubicBezTo>
                  <a:cubicBezTo>
                    <a:pt x="864" y="95"/>
                    <a:pt x="869" y="95"/>
                    <a:pt x="872" y="95"/>
                  </a:cubicBezTo>
                  <a:cubicBezTo>
                    <a:pt x="873" y="96"/>
                    <a:pt x="874" y="96"/>
                    <a:pt x="875" y="97"/>
                  </a:cubicBezTo>
                  <a:cubicBezTo>
                    <a:pt x="876" y="98"/>
                    <a:pt x="876" y="101"/>
                    <a:pt x="876" y="103"/>
                  </a:cubicBezTo>
                  <a:cubicBezTo>
                    <a:pt x="876" y="103"/>
                    <a:pt x="874" y="105"/>
                    <a:pt x="875" y="106"/>
                  </a:cubicBezTo>
                  <a:cubicBezTo>
                    <a:pt x="876" y="108"/>
                    <a:pt x="881" y="105"/>
                    <a:pt x="884" y="106"/>
                  </a:cubicBezTo>
                  <a:cubicBezTo>
                    <a:pt x="885" y="106"/>
                    <a:pt x="888" y="108"/>
                    <a:pt x="889" y="107"/>
                  </a:cubicBezTo>
                  <a:cubicBezTo>
                    <a:pt x="891" y="107"/>
                    <a:pt x="893" y="104"/>
                    <a:pt x="894" y="103"/>
                  </a:cubicBezTo>
                  <a:cubicBezTo>
                    <a:pt x="896" y="102"/>
                    <a:pt x="899" y="103"/>
                    <a:pt x="901" y="103"/>
                  </a:cubicBezTo>
                  <a:cubicBezTo>
                    <a:pt x="903" y="102"/>
                    <a:pt x="906" y="97"/>
                    <a:pt x="907" y="95"/>
                  </a:cubicBezTo>
                  <a:cubicBezTo>
                    <a:pt x="908" y="94"/>
                    <a:pt x="908" y="92"/>
                    <a:pt x="909" y="91"/>
                  </a:cubicBezTo>
                  <a:cubicBezTo>
                    <a:pt x="910" y="90"/>
                    <a:pt x="915" y="91"/>
                    <a:pt x="917" y="91"/>
                  </a:cubicBezTo>
                  <a:cubicBezTo>
                    <a:pt x="919" y="91"/>
                    <a:pt x="924" y="92"/>
                    <a:pt x="926" y="93"/>
                  </a:cubicBezTo>
                  <a:cubicBezTo>
                    <a:pt x="928" y="94"/>
                    <a:pt x="930" y="100"/>
                    <a:pt x="933" y="99"/>
                  </a:cubicBezTo>
                  <a:cubicBezTo>
                    <a:pt x="934" y="99"/>
                    <a:pt x="934" y="94"/>
                    <a:pt x="934" y="93"/>
                  </a:cubicBezTo>
                  <a:cubicBezTo>
                    <a:pt x="933" y="90"/>
                    <a:pt x="927" y="87"/>
                    <a:pt x="925" y="85"/>
                  </a:cubicBezTo>
                  <a:cubicBezTo>
                    <a:pt x="924" y="84"/>
                    <a:pt x="920" y="81"/>
                    <a:pt x="920" y="80"/>
                  </a:cubicBezTo>
                  <a:cubicBezTo>
                    <a:pt x="920" y="78"/>
                    <a:pt x="921" y="76"/>
                    <a:pt x="922" y="75"/>
                  </a:cubicBezTo>
                  <a:cubicBezTo>
                    <a:pt x="926" y="73"/>
                    <a:pt x="935" y="73"/>
                    <a:pt x="939" y="74"/>
                  </a:cubicBezTo>
                  <a:cubicBezTo>
                    <a:pt x="941" y="74"/>
                    <a:pt x="945" y="76"/>
                    <a:pt x="947" y="77"/>
                  </a:cubicBezTo>
                  <a:cubicBezTo>
                    <a:pt x="950" y="78"/>
                    <a:pt x="955" y="80"/>
                    <a:pt x="958" y="82"/>
                  </a:cubicBezTo>
                  <a:cubicBezTo>
                    <a:pt x="960" y="82"/>
                    <a:pt x="963" y="86"/>
                    <a:pt x="965" y="85"/>
                  </a:cubicBezTo>
                  <a:cubicBezTo>
                    <a:pt x="966" y="85"/>
                    <a:pt x="966" y="82"/>
                    <a:pt x="966" y="81"/>
                  </a:cubicBezTo>
                  <a:cubicBezTo>
                    <a:pt x="966" y="80"/>
                    <a:pt x="965" y="78"/>
                    <a:pt x="964" y="77"/>
                  </a:cubicBezTo>
                  <a:cubicBezTo>
                    <a:pt x="962" y="75"/>
                    <a:pt x="958" y="74"/>
                    <a:pt x="956" y="73"/>
                  </a:cubicBezTo>
                  <a:cubicBezTo>
                    <a:pt x="955" y="72"/>
                    <a:pt x="952" y="71"/>
                    <a:pt x="952" y="69"/>
                  </a:cubicBezTo>
                  <a:cubicBezTo>
                    <a:pt x="951" y="68"/>
                    <a:pt x="953" y="64"/>
                    <a:pt x="953" y="62"/>
                  </a:cubicBezTo>
                  <a:cubicBezTo>
                    <a:pt x="952" y="60"/>
                    <a:pt x="947" y="58"/>
                    <a:pt x="948" y="56"/>
                  </a:cubicBezTo>
                  <a:cubicBezTo>
                    <a:pt x="948" y="55"/>
                    <a:pt x="951" y="53"/>
                    <a:pt x="951" y="53"/>
                  </a:cubicBezTo>
                  <a:cubicBezTo>
                    <a:pt x="953" y="51"/>
                    <a:pt x="955" y="48"/>
                    <a:pt x="956" y="46"/>
                  </a:cubicBezTo>
                  <a:cubicBezTo>
                    <a:pt x="956" y="45"/>
                    <a:pt x="956" y="42"/>
                    <a:pt x="956" y="41"/>
                  </a:cubicBezTo>
                  <a:cubicBezTo>
                    <a:pt x="957" y="39"/>
                    <a:pt x="960" y="36"/>
                    <a:pt x="961" y="34"/>
                  </a:cubicBezTo>
                  <a:cubicBezTo>
                    <a:pt x="962" y="31"/>
                    <a:pt x="961" y="25"/>
                    <a:pt x="963" y="23"/>
                  </a:cubicBezTo>
                  <a:cubicBezTo>
                    <a:pt x="965" y="21"/>
                    <a:pt x="972" y="26"/>
                    <a:pt x="975" y="24"/>
                  </a:cubicBezTo>
                  <a:cubicBezTo>
                    <a:pt x="976" y="23"/>
                    <a:pt x="977" y="18"/>
                    <a:pt x="977" y="17"/>
                  </a:cubicBezTo>
                  <a:cubicBezTo>
                    <a:pt x="977" y="17"/>
                    <a:pt x="975" y="13"/>
                    <a:pt x="975" y="12"/>
                  </a:cubicBezTo>
                  <a:cubicBezTo>
                    <a:pt x="977" y="10"/>
                    <a:pt x="982" y="13"/>
                    <a:pt x="983" y="12"/>
                  </a:cubicBezTo>
                  <a:cubicBezTo>
                    <a:pt x="985" y="11"/>
                    <a:pt x="986" y="8"/>
                    <a:pt x="987" y="7"/>
                  </a:cubicBezTo>
                  <a:cubicBezTo>
                    <a:pt x="987" y="6"/>
                    <a:pt x="986" y="3"/>
                    <a:pt x="987" y="2"/>
                  </a:cubicBezTo>
                  <a:cubicBezTo>
                    <a:pt x="989" y="0"/>
                    <a:pt x="994" y="1"/>
                    <a:pt x="996" y="2"/>
                  </a:cubicBezTo>
                  <a:cubicBezTo>
                    <a:pt x="998" y="3"/>
                    <a:pt x="1001" y="6"/>
                    <a:pt x="1002" y="8"/>
                  </a:cubicBezTo>
                  <a:cubicBezTo>
                    <a:pt x="1003" y="9"/>
                    <a:pt x="1003" y="12"/>
                    <a:pt x="1005" y="13"/>
                  </a:cubicBezTo>
                  <a:cubicBezTo>
                    <a:pt x="1006" y="14"/>
                    <a:pt x="1009" y="12"/>
                    <a:pt x="1011" y="12"/>
                  </a:cubicBezTo>
                  <a:cubicBezTo>
                    <a:pt x="1012" y="13"/>
                    <a:pt x="1014" y="15"/>
                    <a:pt x="1015" y="16"/>
                  </a:cubicBezTo>
                  <a:cubicBezTo>
                    <a:pt x="1016" y="17"/>
                    <a:pt x="1018" y="17"/>
                    <a:pt x="1019" y="18"/>
                  </a:cubicBezTo>
                  <a:cubicBezTo>
                    <a:pt x="1019" y="19"/>
                    <a:pt x="1017" y="23"/>
                    <a:pt x="1015" y="24"/>
                  </a:cubicBezTo>
                  <a:cubicBezTo>
                    <a:pt x="1014" y="26"/>
                    <a:pt x="1009" y="26"/>
                    <a:pt x="1007" y="27"/>
                  </a:cubicBezTo>
                  <a:cubicBezTo>
                    <a:pt x="1006" y="27"/>
                    <a:pt x="1002" y="28"/>
                    <a:pt x="1001" y="30"/>
                  </a:cubicBezTo>
                  <a:cubicBezTo>
                    <a:pt x="1000" y="31"/>
                    <a:pt x="1000" y="35"/>
                    <a:pt x="1000" y="36"/>
                  </a:cubicBezTo>
                  <a:cubicBezTo>
                    <a:pt x="1001" y="37"/>
                    <a:pt x="1004" y="39"/>
                    <a:pt x="1005" y="39"/>
                  </a:cubicBezTo>
                  <a:cubicBezTo>
                    <a:pt x="1006" y="39"/>
                    <a:pt x="1008" y="37"/>
                    <a:pt x="1010" y="37"/>
                  </a:cubicBezTo>
                  <a:cubicBezTo>
                    <a:pt x="1011" y="37"/>
                    <a:pt x="1012" y="40"/>
                    <a:pt x="1013" y="41"/>
                  </a:cubicBezTo>
                  <a:cubicBezTo>
                    <a:pt x="1014" y="42"/>
                    <a:pt x="1017" y="42"/>
                    <a:pt x="1019" y="42"/>
                  </a:cubicBezTo>
                  <a:cubicBezTo>
                    <a:pt x="1021" y="42"/>
                    <a:pt x="1026" y="40"/>
                    <a:pt x="1028" y="40"/>
                  </a:cubicBezTo>
                  <a:cubicBezTo>
                    <a:pt x="1030" y="39"/>
                    <a:pt x="1036" y="38"/>
                    <a:pt x="1037" y="40"/>
                  </a:cubicBezTo>
                  <a:cubicBezTo>
                    <a:pt x="1039" y="41"/>
                    <a:pt x="1041" y="46"/>
                    <a:pt x="1040" y="49"/>
                  </a:cubicBezTo>
                  <a:cubicBezTo>
                    <a:pt x="1040" y="50"/>
                    <a:pt x="1037" y="53"/>
                    <a:pt x="1036" y="54"/>
                  </a:cubicBezTo>
                  <a:cubicBezTo>
                    <a:pt x="1035" y="55"/>
                    <a:pt x="1031" y="58"/>
                    <a:pt x="1031" y="59"/>
                  </a:cubicBezTo>
                  <a:cubicBezTo>
                    <a:pt x="1030" y="61"/>
                    <a:pt x="1030" y="65"/>
                    <a:pt x="1031" y="67"/>
                  </a:cubicBezTo>
                  <a:cubicBezTo>
                    <a:pt x="1032" y="68"/>
                    <a:pt x="1037" y="70"/>
                    <a:pt x="1039" y="70"/>
                  </a:cubicBezTo>
                  <a:cubicBezTo>
                    <a:pt x="1041" y="70"/>
                    <a:pt x="1045" y="69"/>
                    <a:pt x="1047" y="68"/>
                  </a:cubicBezTo>
                  <a:cubicBezTo>
                    <a:pt x="1048" y="67"/>
                    <a:pt x="1052" y="65"/>
                    <a:pt x="1052" y="63"/>
                  </a:cubicBezTo>
                  <a:cubicBezTo>
                    <a:pt x="1052" y="62"/>
                    <a:pt x="1051" y="60"/>
                    <a:pt x="1051" y="59"/>
                  </a:cubicBezTo>
                  <a:cubicBezTo>
                    <a:pt x="1050" y="58"/>
                    <a:pt x="1046" y="57"/>
                    <a:pt x="1046" y="56"/>
                  </a:cubicBezTo>
                  <a:cubicBezTo>
                    <a:pt x="1045" y="54"/>
                    <a:pt x="1047" y="50"/>
                    <a:pt x="1049" y="49"/>
                  </a:cubicBezTo>
                  <a:cubicBezTo>
                    <a:pt x="1050" y="49"/>
                    <a:pt x="1052" y="49"/>
                    <a:pt x="1054" y="49"/>
                  </a:cubicBezTo>
                  <a:cubicBezTo>
                    <a:pt x="1056" y="50"/>
                    <a:pt x="1059" y="54"/>
                    <a:pt x="1061" y="54"/>
                  </a:cubicBezTo>
                  <a:cubicBezTo>
                    <a:pt x="1063" y="55"/>
                    <a:pt x="1071" y="54"/>
                    <a:pt x="1072" y="54"/>
                  </a:cubicBezTo>
                  <a:cubicBezTo>
                    <a:pt x="1072" y="54"/>
                    <a:pt x="1081" y="50"/>
                    <a:pt x="1084" y="49"/>
                  </a:cubicBezTo>
                  <a:cubicBezTo>
                    <a:pt x="1086" y="48"/>
                    <a:pt x="1089" y="46"/>
                    <a:pt x="1092" y="46"/>
                  </a:cubicBezTo>
                  <a:cubicBezTo>
                    <a:pt x="1093" y="46"/>
                    <a:pt x="1095" y="47"/>
                    <a:pt x="1095" y="47"/>
                  </a:cubicBezTo>
                  <a:cubicBezTo>
                    <a:pt x="1096" y="48"/>
                    <a:pt x="1096" y="51"/>
                    <a:pt x="1096" y="52"/>
                  </a:cubicBezTo>
                  <a:cubicBezTo>
                    <a:pt x="1097" y="53"/>
                    <a:pt x="1100" y="55"/>
                    <a:pt x="1101" y="56"/>
                  </a:cubicBezTo>
                  <a:cubicBezTo>
                    <a:pt x="1102" y="58"/>
                    <a:pt x="1104" y="61"/>
                    <a:pt x="1104" y="63"/>
                  </a:cubicBezTo>
                  <a:cubicBezTo>
                    <a:pt x="1104" y="64"/>
                    <a:pt x="1102" y="65"/>
                    <a:pt x="1103" y="66"/>
                  </a:cubicBezTo>
                  <a:cubicBezTo>
                    <a:pt x="1103" y="68"/>
                    <a:pt x="1108" y="67"/>
                    <a:pt x="1110" y="67"/>
                  </a:cubicBezTo>
                  <a:cubicBezTo>
                    <a:pt x="1111" y="67"/>
                    <a:pt x="1114" y="64"/>
                    <a:pt x="1115" y="64"/>
                  </a:cubicBezTo>
                  <a:cubicBezTo>
                    <a:pt x="1117" y="64"/>
                    <a:pt x="1119" y="66"/>
                    <a:pt x="1119" y="67"/>
                  </a:cubicBezTo>
                  <a:cubicBezTo>
                    <a:pt x="1120" y="68"/>
                    <a:pt x="1117" y="71"/>
                    <a:pt x="1117" y="72"/>
                  </a:cubicBezTo>
                  <a:cubicBezTo>
                    <a:pt x="1117" y="74"/>
                    <a:pt x="1119" y="78"/>
                    <a:pt x="1121" y="80"/>
                  </a:cubicBezTo>
                  <a:cubicBezTo>
                    <a:pt x="1122" y="81"/>
                    <a:pt x="1124" y="82"/>
                    <a:pt x="1125" y="81"/>
                  </a:cubicBezTo>
                  <a:cubicBezTo>
                    <a:pt x="1126" y="81"/>
                    <a:pt x="1125" y="78"/>
                    <a:pt x="1125" y="77"/>
                  </a:cubicBezTo>
                  <a:cubicBezTo>
                    <a:pt x="1125" y="76"/>
                    <a:pt x="1124" y="73"/>
                    <a:pt x="1125" y="72"/>
                  </a:cubicBezTo>
                  <a:cubicBezTo>
                    <a:pt x="1125" y="71"/>
                    <a:pt x="1129" y="69"/>
                    <a:pt x="1130" y="70"/>
                  </a:cubicBezTo>
                  <a:cubicBezTo>
                    <a:pt x="1132" y="70"/>
                    <a:pt x="1134" y="74"/>
                    <a:pt x="1134" y="76"/>
                  </a:cubicBezTo>
                  <a:cubicBezTo>
                    <a:pt x="1135" y="78"/>
                    <a:pt x="1133" y="82"/>
                    <a:pt x="1133" y="84"/>
                  </a:cubicBezTo>
                  <a:cubicBezTo>
                    <a:pt x="1134" y="85"/>
                    <a:pt x="1137" y="87"/>
                    <a:pt x="1138" y="88"/>
                  </a:cubicBezTo>
                  <a:cubicBezTo>
                    <a:pt x="1139" y="90"/>
                    <a:pt x="1140" y="93"/>
                    <a:pt x="1140" y="95"/>
                  </a:cubicBezTo>
                  <a:cubicBezTo>
                    <a:pt x="1141" y="96"/>
                    <a:pt x="1140" y="100"/>
                    <a:pt x="1139" y="102"/>
                  </a:cubicBezTo>
                  <a:cubicBezTo>
                    <a:pt x="1139" y="103"/>
                    <a:pt x="1137" y="106"/>
                    <a:pt x="1136" y="106"/>
                  </a:cubicBezTo>
                  <a:cubicBezTo>
                    <a:pt x="1134" y="106"/>
                    <a:pt x="1134" y="100"/>
                    <a:pt x="1132" y="99"/>
                  </a:cubicBezTo>
                  <a:cubicBezTo>
                    <a:pt x="1131" y="99"/>
                    <a:pt x="1129" y="100"/>
                    <a:pt x="1128" y="100"/>
                  </a:cubicBezTo>
                  <a:cubicBezTo>
                    <a:pt x="1127" y="99"/>
                    <a:pt x="1126" y="97"/>
                    <a:pt x="1125" y="97"/>
                  </a:cubicBezTo>
                  <a:cubicBezTo>
                    <a:pt x="1124" y="96"/>
                    <a:pt x="1123" y="98"/>
                    <a:pt x="1122" y="98"/>
                  </a:cubicBezTo>
                  <a:cubicBezTo>
                    <a:pt x="1122" y="99"/>
                    <a:pt x="1122" y="102"/>
                    <a:pt x="1123" y="104"/>
                  </a:cubicBezTo>
                  <a:cubicBezTo>
                    <a:pt x="1124" y="105"/>
                    <a:pt x="1126" y="109"/>
                    <a:pt x="1128" y="110"/>
                  </a:cubicBezTo>
                  <a:cubicBezTo>
                    <a:pt x="1130" y="112"/>
                    <a:pt x="1136" y="113"/>
                    <a:pt x="1138" y="114"/>
                  </a:cubicBezTo>
                  <a:cubicBezTo>
                    <a:pt x="1140" y="115"/>
                    <a:pt x="1143" y="115"/>
                    <a:pt x="1144" y="116"/>
                  </a:cubicBezTo>
                  <a:cubicBezTo>
                    <a:pt x="1145" y="118"/>
                    <a:pt x="1145" y="124"/>
                    <a:pt x="1145" y="126"/>
                  </a:cubicBezTo>
                  <a:cubicBezTo>
                    <a:pt x="1145" y="130"/>
                    <a:pt x="1143" y="139"/>
                    <a:pt x="1141" y="142"/>
                  </a:cubicBezTo>
                  <a:cubicBezTo>
                    <a:pt x="1140" y="143"/>
                    <a:pt x="1138" y="146"/>
                    <a:pt x="1137" y="146"/>
                  </a:cubicBezTo>
                  <a:cubicBezTo>
                    <a:pt x="1136" y="147"/>
                    <a:pt x="1133" y="147"/>
                    <a:pt x="1132" y="147"/>
                  </a:cubicBezTo>
                  <a:cubicBezTo>
                    <a:pt x="1131" y="148"/>
                    <a:pt x="1130" y="150"/>
                    <a:pt x="1130" y="151"/>
                  </a:cubicBezTo>
                  <a:cubicBezTo>
                    <a:pt x="1129" y="153"/>
                    <a:pt x="1129" y="156"/>
                    <a:pt x="1128" y="158"/>
                  </a:cubicBezTo>
                  <a:cubicBezTo>
                    <a:pt x="1128" y="159"/>
                    <a:pt x="1127" y="161"/>
                    <a:pt x="1126" y="161"/>
                  </a:cubicBezTo>
                  <a:cubicBezTo>
                    <a:pt x="1125" y="162"/>
                    <a:pt x="1121" y="161"/>
                    <a:pt x="1120" y="162"/>
                  </a:cubicBezTo>
                  <a:cubicBezTo>
                    <a:pt x="1118" y="163"/>
                    <a:pt x="1116" y="166"/>
                    <a:pt x="1116" y="168"/>
                  </a:cubicBezTo>
                  <a:cubicBezTo>
                    <a:pt x="1115" y="170"/>
                    <a:pt x="1115" y="174"/>
                    <a:pt x="1114" y="176"/>
                  </a:cubicBezTo>
                  <a:cubicBezTo>
                    <a:pt x="1113" y="177"/>
                    <a:pt x="1109" y="175"/>
                    <a:pt x="1108" y="176"/>
                  </a:cubicBezTo>
                  <a:cubicBezTo>
                    <a:pt x="1106" y="176"/>
                    <a:pt x="1104" y="180"/>
                    <a:pt x="1103" y="181"/>
                  </a:cubicBezTo>
                  <a:cubicBezTo>
                    <a:pt x="1102" y="182"/>
                    <a:pt x="1101" y="185"/>
                    <a:pt x="1099" y="185"/>
                  </a:cubicBezTo>
                  <a:cubicBezTo>
                    <a:pt x="1099" y="186"/>
                    <a:pt x="1096" y="185"/>
                    <a:pt x="1095" y="185"/>
                  </a:cubicBezTo>
                  <a:cubicBezTo>
                    <a:pt x="1094" y="186"/>
                    <a:pt x="1092" y="189"/>
                    <a:pt x="1092" y="191"/>
                  </a:cubicBezTo>
                  <a:cubicBezTo>
                    <a:pt x="1092" y="193"/>
                    <a:pt x="1096" y="195"/>
                    <a:pt x="1097" y="197"/>
                  </a:cubicBezTo>
                  <a:cubicBezTo>
                    <a:pt x="1097" y="199"/>
                    <a:pt x="1097" y="203"/>
                    <a:pt x="1096" y="205"/>
                  </a:cubicBezTo>
                  <a:cubicBezTo>
                    <a:pt x="1095" y="207"/>
                    <a:pt x="1091" y="208"/>
                    <a:pt x="1090" y="209"/>
                  </a:cubicBezTo>
                  <a:cubicBezTo>
                    <a:pt x="1087" y="210"/>
                    <a:pt x="1083" y="212"/>
                    <a:pt x="1081" y="214"/>
                  </a:cubicBezTo>
                  <a:cubicBezTo>
                    <a:pt x="1080" y="216"/>
                    <a:pt x="1078" y="220"/>
                    <a:pt x="1077" y="222"/>
                  </a:cubicBezTo>
                  <a:cubicBezTo>
                    <a:pt x="1077" y="224"/>
                    <a:pt x="1076" y="227"/>
                    <a:pt x="1075" y="229"/>
                  </a:cubicBezTo>
                  <a:cubicBezTo>
                    <a:pt x="1074" y="230"/>
                    <a:pt x="1071" y="231"/>
                    <a:pt x="1069" y="231"/>
                  </a:cubicBezTo>
                  <a:cubicBezTo>
                    <a:pt x="1068" y="232"/>
                    <a:pt x="1065" y="231"/>
                    <a:pt x="1063" y="232"/>
                  </a:cubicBezTo>
                  <a:cubicBezTo>
                    <a:pt x="1061" y="233"/>
                    <a:pt x="1058" y="234"/>
                    <a:pt x="1057" y="236"/>
                  </a:cubicBezTo>
                  <a:cubicBezTo>
                    <a:pt x="1056" y="238"/>
                    <a:pt x="1059" y="244"/>
                    <a:pt x="1057" y="246"/>
                  </a:cubicBezTo>
                  <a:cubicBezTo>
                    <a:pt x="1056" y="247"/>
                    <a:pt x="1052" y="248"/>
                    <a:pt x="1050" y="249"/>
                  </a:cubicBezTo>
                  <a:cubicBezTo>
                    <a:pt x="1048" y="250"/>
                    <a:pt x="1044" y="252"/>
                    <a:pt x="1042" y="254"/>
                  </a:cubicBezTo>
                  <a:cubicBezTo>
                    <a:pt x="1041" y="255"/>
                    <a:pt x="1039" y="258"/>
                    <a:pt x="1039" y="259"/>
                  </a:cubicBezTo>
                  <a:cubicBezTo>
                    <a:pt x="1038" y="261"/>
                    <a:pt x="1040" y="265"/>
                    <a:pt x="1039" y="267"/>
                  </a:cubicBezTo>
                  <a:cubicBezTo>
                    <a:pt x="1039" y="269"/>
                    <a:pt x="1037" y="271"/>
                    <a:pt x="1036" y="272"/>
                  </a:cubicBezTo>
                  <a:cubicBezTo>
                    <a:pt x="1035" y="273"/>
                    <a:pt x="1032" y="274"/>
                    <a:pt x="1031" y="275"/>
                  </a:cubicBezTo>
                  <a:cubicBezTo>
                    <a:pt x="1030" y="275"/>
                    <a:pt x="1028" y="277"/>
                    <a:pt x="1028" y="278"/>
                  </a:cubicBezTo>
                  <a:cubicBezTo>
                    <a:pt x="1027" y="280"/>
                    <a:pt x="1028" y="283"/>
                    <a:pt x="1029" y="284"/>
                  </a:cubicBezTo>
                  <a:cubicBezTo>
                    <a:pt x="1031" y="285"/>
                    <a:pt x="1036" y="284"/>
                    <a:pt x="1038" y="283"/>
                  </a:cubicBezTo>
                  <a:cubicBezTo>
                    <a:pt x="1040" y="282"/>
                    <a:pt x="1043" y="280"/>
                    <a:pt x="1044" y="278"/>
                  </a:cubicBezTo>
                  <a:cubicBezTo>
                    <a:pt x="1045" y="276"/>
                    <a:pt x="1045" y="271"/>
                    <a:pt x="1046" y="268"/>
                  </a:cubicBezTo>
                  <a:cubicBezTo>
                    <a:pt x="1047" y="266"/>
                    <a:pt x="1048" y="261"/>
                    <a:pt x="1050" y="259"/>
                  </a:cubicBezTo>
                  <a:cubicBezTo>
                    <a:pt x="1052" y="258"/>
                    <a:pt x="1057" y="258"/>
                    <a:pt x="1059" y="258"/>
                  </a:cubicBezTo>
                  <a:cubicBezTo>
                    <a:pt x="1061" y="258"/>
                    <a:pt x="1066" y="262"/>
                    <a:pt x="1068" y="261"/>
                  </a:cubicBezTo>
                  <a:cubicBezTo>
                    <a:pt x="1070" y="261"/>
                    <a:pt x="1075" y="259"/>
                    <a:pt x="1077" y="258"/>
                  </a:cubicBezTo>
                  <a:cubicBezTo>
                    <a:pt x="1078" y="256"/>
                    <a:pt x="1077" y="250"/>
                    <a:pt x="1078" y="249"/>
                  </a:cubicBezTo>
                  <a:cubicBezTo>
                    <a:pt x="1079" y="248"/>
                    <a:pt x="1082" y="248"/>
                    <a:pt x="1083" y="248"/>
                  </a:cubicBezTo>
                  <a:cubicBezTo>
                    <a:pt x="1085" y="248"/>
                    <a:pt x="1088" y="249"/>
                    <a:pt x="1089" y="248"/>
                  </a:cubicBezTo>
                  <a:cubicBezTo>
                    <a:pt x="1091" y="246"/>
                    <a:pt x="1091" y="241"/>
                    <a:pt x="1090" y="239"/>
                  </a:cubicBezTo>
                  <a:cubicBezTo>
                    <a:pt x="1090" y="238"/>
                    <a:pt x="1088" y="237"/>
                    <a:pt x="1088" y="236"/>
                  </a:cubicBezTo>
                  <a:cubicBezTo>
                    <a:pt x="1087" y="235"/>
                    <a:pt x="1088" y="232"/>
                    <a:pt x="1089" y="231"/>
                  </a:cubicBezTo>
                  <a:cubicBezTo>
                    <a:pt x="1090" y="231"/>
                    <a:pt x="1093" y="230"/>
                    <a:pt x="1094" y="231"/>
                  </a:cubicBezTo>
                  <a:cubicBezTo>
                    <a:pt x="1096" y="232"/>
                    <a:pt x="1098" y="236"/>
                    <a:pt x="1100" y="237"/>
                  </a:cubicBezTo>
                  <a:cubicBezTo>
                    <a:pt x="1101" y="238"/>
                    <a:pt x="1103" y="238"/>
                    <a:pt x="1105" y="238"/>
                  </a:cubicBezTo>
                  <a:cubicBezTo>
                    <a:pt x="1106" y="237"/>
                    <a:pt x="1106" y="232"/>
                    <a:pt x="1107" y="231"/>
                  </a:cubicBezTo>
                  <a:cubicBezTo>
                    <a:pt x="1108" y="230"/>
                    <a:pt x="1111" y="228"/>
                    <a:pt x="1112" y="227"/>
                  </a:cubicBezTo>
                  <a:cubicBezTo>
                    <a:pt x="1113" y="226"/>
                    <a:pt x="1114" y="226"/>
                    <a:pt x="1115" y="225"/>
                  </a:cubicBezTo>
                  <a:cubicBezTo>
                    <a:pt x="1116" y="226"/>
                    <a:pt x="1116" y="229"/>
                    <a:pt x="1116" y="230"/>
                  </a:cubicBezTo>
                  <a:cubicBezTo>
                    <a:pt x="1116" y="232"/>
                    <a:pt x="1115" y="236"/>
                    <a:pt x="1116" y="238"/>
                  </a:cubicBezTo>
                  <a:cubicBezTo>
                    <a:pt x="1117" y="239"/>
                    <a:pt x="1120" y="241"/>
                    <a:pt x="1120" y="242"/>
                  </a:cubicBezTo>
                  <a:cubicBezTo>
                    <a:pt x="1121" y="244"/>
                    <a:pt x="1122" y="250"/>
                    <a:pt x="1122" y="252"/>
                  </a:cubicBezTo>
                  <a:cubicBezTo>
                    <a:pt x="1122" y="255"/>
                    <a:pt x="1119" y="261"/>
                    <a:pt x="1119" y="263"/>
                  </a:cubicBezTo>
                  <a:cubicBezTo>
                    <a:pt x="1119" y="265"/>
                    <a:pt x="1121" y="268"/>
                    <a:pt x="1122" y="269"/>
                  </a:cubicBezTo>
                  <a:cubicBezTo>
                    <a:pt x="1123" y="271"/>
                    <a:pt x="1126" y="275"/>
                    <a:pt x="1126" y="277"/>
                  </a:cubicBezTo>
                  <a:cubicBezTo>
                    <a:pt x="1127" y="280"/>
                    <a:pt x="1126" y="287"/>
                    <a:pt x="1128" y="290"/>
                  </a:cubicBezTo>
                  <a:cubicBezTo>
                    <a:pt x="1129" y="292"/>
                    <a:pt x="1133" y="294"/>
                    <a:pt x="1135" y="295"/>
                  </a:cubicBezTo>
                  <a:cubicBezTo>
                    <a:pt x="1137" y="297"/>
                    <a:pt x="1143" y="299"/>
                    <a:pt x="1145" y="300"/>
                  </a:cubicBezTo>
                  <a:cubicBezTo>
                    <a:pt x="1147" y="302"/>
                    <a:pt x="1151" y="306"/>
                    <a:pt x="1152" y="308"/>
                  </a:cubicBezTo>
                  <a:cubicBezTo>
                    <a:pt x="1155" y="311"/>
                    <a:pt x="1157" y="319"/>
                    <a:pt x="1158" y="323"/>
                  </a:cubicBezTo>
                  <a:cubicBezTo>
                    <a:pt x="1158" y="326"/>
                    <a:pt x="1157" y="332"/>
                    <a:pt x="1157" y="335"/>
                  </a:cubicBezTo>
                  <a:cubicBezTo>
                    <a:pt x="1158" y="338"/>
                    <a:pt x="1161" y="342"/>
                    <a:pt x="1162" y="343"/>
                  </a:cubicBezTo>
                  <a:cubicBezTo>
                    <a:pt x="1164" y="345"/>
                    <a:pt x="1169" y="347"/>
                    <a:pt x="1170" y="349"/>
                  </a:cubicBezTo>
                  <a:cubicBezTo>
                    <a:pt x="1172" y="351"/>
                    <a:pt x="1174" y="356"/>
                    <a:pt x="1174" y="358"/>
                  </a:cubicBezTo>
                  <a:cubicBezTo>
                    <a:pt x="1174" y="360"/>
                    <a:pt x="1172" y="363"/>
                    <a:pt x="1171" y="364"/>
                  </a:cubicBezTo>
                  <a:cubicBezTo>
                    <a:pt x="1170" y="367"/>
                    <a:pt x="1164" y="370"/>
                    <a:pt x="1161" y="373"/>
                  </a:cubicBezTo>
                  <a:cubicBezTo>
                    <a:pt x="1158" y="376"/>
                    <a:pt x="1151" y="382"/>
                    <a:pt x="1148" y="386"/>
                  </a:cubicBezTo>
                  <a:cubicBezTo>
                    <a:pt x="1146" y="388"/>
                    <a:pt x="1143" y="393"/>
                    <a:pt x="1142" y="395"/>
                  </a:cubicBezTo>
                  <a:cubicBezTo>
                    <a:pt x="1142" y="397"/>
                    <a:pt x="1143" y="401"/>
                    <a:pt x="1142" y="403"/>
                  </a:cubicBezTo>
                  <a:cubicBezTo>
                    <a:pt x="1141" y="404"/>
                    <a:pt x="1140" y="406"/>
                    <a:pt x="1139" y="407"/>
                  </a:cubicBezTo>
                  <a:cubicBezTo>
                    <a:pt x="1137" y="408"/>
                    <a:pt x="1132" y="406"/>
                    <a:pt x="1131" y="406"/>
                  </a:cubicBezTo>
                  <a:cubicBezTo>
                    <a:pt x="1128" y="408"/>
                    <a:pt x="1123" y="413"/>
                    <a:pt x="1122" y="416"/>
                  </a:cubicBezTo>
                  <a:cubicBezTo>
                    <a:pt x="1121" y="419"/>
                    <a:pt x="1120" y="424"/>
                    <a:pt x="1120" y="427"/>
                  </a:cubicBezTo>
                  <a:cubicBezTo>
                    <a:pt x="1121" y="430"/>
                    <a:pt x="1124" y="437"/>
                    <a:pt x="1124" y="440"/>
                  </a:cubicBezTo>
                  <a:cubicBezTo>
                    <a:pt x="1123" y="442"/>
                    <a:pt x="1121" y="446"/>
                    <a:pt x="1119" y="446"/>
                  </a:cubicBezTo>
                  <a:cubicBezTo>
                    <a:pt x="1118" y="447"/>
                    <a:pt x="1114" y="445"/>
                    <a:pt x="1113" y="445"/>
                  </a:cubicBezTo>
                  <a:cubicBezTo>
                    <a:pt x="1109" y="444"/>
                    <a:pt x="1102" y="442"/>
                    <a:pt x="1099" y="442"/>
                  </a:cubicBezTo>
                  <a:cubicBezTo>
                    <a:pt x="1097" y="443"/>
                    <a:pt x="1093" y="446"/>
                    <a:pt x="1092" y="448"/>
                  </a:cubicBezTo>
                  <a:cubicBezTo>
                    <a:pt x="1089" y="450"/>
                    <a:pt x="1086" y="455"/>
                    <a:pt x="1084" y="457"/>
                  </a:cubicBezTo>
                  <a:cubicBezTo>
                    <a:pt x="1082" y="459"/>
                    <a:pt x="1079" y="462"/>
                    <a:pt x="1076" y="462"/>
                  </a:cubicBezTo>
                  <a:cubicBezTo>
                    <a:pt x="1074" y="463"/>
                    <a:pt x="1069" y="463"/>
                    <a:pt x="1067" y="463"/>
                  </a:cubicBezTo>
                  <a:cubicBezTo>
                    <a:pt x="1064" y="463"/>
                    <a:pt x="1059" y="460"/>
                    <a:pt x="1057" y="462"/>
                  </a:cubicBezTo>
                  <a:cubicBezTo>
                    <a:pt x="1056" y="463"/>
                    <a:pt x="1056" y="469"/>
                    <a:pt x="1056" y="471"/>
                  </a:cubicBezTo>
                  <a:cubicBezTo>
                    <a:pt x="1057" y="474"/>
                    <a:pt x="1063" y="477"/>
                    <a:pt x="1065" y="479"/>
                  </a:cubicBezTo>
                  <a:cubicBezTo>
                    <a:pt x="1067" y="481"/>
                    <a:pt x="1071" y="487"/>
                    <a:pt x="1072" y="490"/>
                  </a:cubicBezTo>
                  <a:cubicBezTo>
                    <a:pt x="1075" y="494"/>
                    <a:pt x="1078" y="502"/>
                    <a:pt x="1079" y="506"/>
                  </a:cubicBezTo>
                  <a:cubicBezTo>
                    <a:pt x="1080" y="512"/>
                    <a:pt x="1080" y="525"/>
                    <a:pt x="1081" y="531"/>
                  </a:cubicBezTo>
                  <a:cubicBezTo>
                    <a:pt x="1082" y="540"/>
                    <a:pt x="1086" y="557"/>
                    <a:pt x="1087" y="566"/>
                  </a:cubicBezTo>
                  <a:cubicBezTo>
                    <a:pt x="1087" y="572"/>
                    <a:pt x="1087" y="584"/>
                    <a:pt x="1086" y="589"/>
                  </a:cubicBezTo>
                  <a:cubicBezTo>
                    <a:pt x="1086" y="592"/>
                    <a:pt x="1085" y="597"/>
                    <a:pt x="1084" y="599"/>
                  </a:cubicBezTo>
                  <a:cubicBezTo>
                    <a:pt x="1082" y="601"/>
                    <a:pt x="1077" y="603"/>
                    <a:pt x="1075" y="603"/>
                  </a:cubicBezTo>
                  <a:cubicBezTo>
                    <a:pt x="1073" y="604"/>
                    <a:pt x="1068" y="601"/>
                    <a:pt x="1066" y="602"/>
                  </a:cubicBezTo>
                  <a:cubicBezTo>
                    <a:pt x="1065" y="603"/>
                    <a:pt x="1062" y="607"/>
                    <a:pt x="1062" y="609"/>
                  </a:cubicBezTo>
                  <a:cubicBezTo>
                    <a:pt x="1062" y="610"/>
                    <a:pt x="1064" y="612"/>
                    <a:pt x="1065" y="613"/>
                  </a:cubicBezTo>
                  <a:cubicBezTo>
                    <a:pt x="1066" y="615"/>
                    <a:pt x="1071" y="616"/>
                    <a:pt x="1073" y="617"/>
                  </a:cubicBezTo>
                  <a:cubicBezTo>
                    <a:pt x="1075" y="619"/>
                    <a:pt x="1078" y="624"/>
                    <a:pt x="1078" y="627"/>
                  </a:cubicBezTo>
                  <a:cubicBezTo>
                    <a:pt x="1079" y="629"/>
                    <a:pt x="1078" y="634"/>
                    <a:pt x="1077" y="636"/>
                  </a:cubicBezTo>
                  <a:cubicBezTo>
                    <a:pt x="1077" y="638"/>
                    <a:pt x="1072" y="642"/>
                    <a:pt x="1072" y="644"/>
                  </a:cubicBezTo>
                  <a:cubicBezTo>
                    <a:pt x="1071" y="647"/>
                    <a:pt x="1073" y="653"/>
                    <a:pt x="1074" y="656"/>
                  </a:cubicBezTo>
                  <a:cubicBezTo>
                    <a:pt x="1075" y="658"/>
                    <a:pt x="1079" y="660"/>
                    <a:pt x="1081" y="662"/>
                  </a:cubicBezTo>
                  <a:cubicBezTo>
                    <a:pt x="1083" y="664"/>
                    <a:pt x="1086" y="667"/>
                    <a:pt x="1088" y="669"/>
                  </a:cubicBezTo>
                  <a:cubicBezTo>
                    <a:pt x="1090" y="672"/>
                    <a:pt x="1093" y="681"/>
                    <a:pt x="1095" y="684"/>
                  </a:cubicBezTo>
                  <a:cubicBezTo>
                    <a:pt x="1096" y="686"/>
                    <a:pt x="1101" y="689"/>
                    <a:pt x="1101" y="691"/>
                  </a:cubicBezTo>
                  <a:cubicBezTo>
                    <a:pt x="1102" y="694"/>
                    <a:pt x="1099" y="699"/>
                    <a:pt x="1098" y="701"/>
                  </a:cubicBezTo>
                  <a:cubicBezTo>
                    <a:pt x="1097" y="703"/>
                    <a:pt x="1093" y="705"/>
                    <a:pt x="1092" y="707"/>
                  </a:cubicBezTo>
                  <a:cubicBezTo>
                    <a:pt x="1091" y="708"/>
                    <a:pt x="1091" y="713"/>
                    <a:pt x="1090" y="715"/>
                  </a:cubicBezTo>
                  <a:cubicBezTo>
                    <a:pt x="1089" y="716"/>
                    <a:pt x="1085" y="717"/>
                    <a:pt x="1084" y="718"/>
                  </a:cubicBezTo>
                  <a:cubicBezTo>
                    <a:pt x="1083" y="720"/>
                    <a:pt x="1084" y="724"/>
                    <a:pt x="1084" y="726"/>
                  </a:cubicBezTo>
                  <a:cubicBezTo>
                    <a:pt x="1085" y="727"/>
                    <a:pt x="1087" y="728"/>
                    <a:pt x="1088" y="730"/>
                  </a:cubicBezTo>
                  <a:cubicBezTo>
                    <a:pt x="1088" y="731"/>
                    <a:pt x="1087" y="733"/>
                    <a:pt x="1086" y="733"/>
                  </a:cubicBezTo>
                  <a:cubicBezTo>
                    <a:pt x="1085" y="735"/>
                    <a:pt x="1081" y="735"/>
                    <a:pt x="1080" y="737"/>
                  </a:cubicBezTo>
                  <a:cubicBezTo>
                    <a:pt x="1079" y="738"/>
                    <a:pt x="1078" y="743"/>
                    <a:pt x="1078" y="745"/>
                  </a:cubicBezTo>
                  <a:cubicBezTo>
                    <a:pt x="1079" y="747"/>
                    <a:pt x="1081" y="750"/>
                    <a:pt x="1082" y="752"/>
                  </a:cubicBezTo>
                  <a:cubicBezTo>
                    <a:pt x="1084" y="753"/>
                    <a:pt x="1089" y="755"/>
                    <a:pt x="1091" y="755"/>
                  </a:cubicBezTo>
                  <a:cubicBezTo>
                    <a:pt x="1093" y="754"/>
                    <a:pt x="1093" y="751"/>
                    <a:pt x="1094" y="750"/>
                  </a:cubicBezTo>
                  <a:cubicBezTo>
                    <a:pt x="1096" y="749"/>
                    <a:pt x="1098" y="749"/>
                    <a:pt x="1100" y="750"/>
                  </a:cubicBezTo>
                  <a:cubicBezTo>
                    <a:pt x="1102" y="751"/>
                    <a:pt x="1104" y="756"/>
                    <a:pt x="1106" y="757"/>
                  </a:cubicBezTo>
                  <a:cubicBezTo>
                    <a:pt x="1107" y="758"/>
                    <a:pt x="1110" y="758"/>
                    <a:pt x="1112" y="758"/>
                  </a:cubicBezTo>
                  <a:cubicBezTo>
                    <a:pt x="1115" y="758"/>
                    <a:pt x="1119" y="757"/>
                    <a:pt x="1122" y="757"/>
                  </a:cubicBezTo>
                  <a:cubicBezTo>
                    <a:pt x="1124" y="757"/>
                    <a:pt x="1127" y="759"/>
                    <a:pt x="1129" y="759"/>
                  </a:cubicBezTo>
                  <a:cubicBezTo>
                    <a:pt x="1130" y="759"/>
                    <a:pt x="1133" y="759"/>
                    <a:pt x="1134" y="759"/>
                  </a:cubicBezTo>
                  <a:cubicBezTo>
                    <a:pt x="1136" y="759"/>
                    <a:pt x="1140" y="756"/>
                    <a:pt x="1142" y="756"/>
                  </a:cubicBezTo>
                  <a:cubicBezTo>
                    <a:pt x="1143" y="756"/>
                    <a:pt x="1145" y="757"/>
                    <a:pt x="1146" y="758"/>
                  </a:cubicBezTo>
                  <a:cubicBezTo>
                    <a:pt x="1149" y="760"/>
                    <a:pt x="1150" y="765"/>
                    <a:pt x="1152" y="768"/>
                  </a:cubicBezTo>
                  <a:cubicBezTo>
                    <a:pt x="1153" y="769"/>
                    <a:pt x="1155" y="770"/>
                    <a:pt x="1156" y="771"/>
                  </a:cubicBezTo>
                  <a:cubicBezTo>
                    <a:pt x="1157" y="773"/>
                    <a:pt x="1158" y="776"/>
                    <a:pt x="1157" y="778"/>
                  </a:cubicBezTo>
                  <a:cubicBezTo>
                    <a:pt x="1157" y="779"/>
                    <a:pt x="1155" y="781"/>
                    <a:pt x="1154" y="781"/>
                  </a:cubicBezTo>
                  <a:cubicBezTo>
                    <a:pt x="1153" y="782"/>
                    <a:pt x="1150" y="781"/>
                    <a:pt x="1149" y="780"/>
                  </a:cubicBezTo>
                  <a:cubicBezTo>
                    <a:pt x="1147" y="780"/>
                    <a:pt x="1144" y="778"/>
                    <a:pt x="1143" y="779"/>
                  </a:cubicBezTo>
                  <a:cubicBezTo>
                    <a:pt x="1142" y="779"/>
                    <a:pt x="1144" y="782"/>
                    <a:pt x="1144" y="783"/>
                  </a:cubicBezTo>
                  <a:cubicBezTo>
                    <a:pt x="1143" y="785"/>
                    <a:pt x="1141" y="789"/>
                    <a:pt x="1141" y="790"/>
                  </a:cubicBezTo>
                  <a:cubicBezTo>
                    <a:pt x="1141" y="792"/>
                    <a:pt x="1141" y="797"/>
                    <a:pt x="1143" y="798"/>
                  </a:cubicBezTo>
                  <a:cubicBezTo>
                    <a:pt x="1143" y="799"/>
                    <a:pt x="1146" y="800"/>
                    <a:pt x="1147" y="800"/>
                  </a:cubicBezTo>
                  <a:cubicBezTo>
                    <a:pt x="1148" y="799"/>
                    <a:pt x="1150" y="797"/>
                    <a:pt x="1151" y="797"/>
                  </a:cubicBezTo>
                  <a:cubicBezTo>
                    <a:pt x="1152" y="796"/>
                    <a:pt x="1156" y="795"/>
                    <a:pt x="1157" y="795"/>
                  </a:cubicBezTo>
                  <a:cubicBezTo>
                    <a:pt x="1159" y="795"/>
                    <a:pt x="1163" y="795"/>
                    <a:pt x="1164" y="797"/>
                  </a:cubicBezTo>
                  <a:cubicBezTo>
                    <a:pt x="1167" y="799"/>
                    <a:pt x="1169" y="807"/>
                    <a:pt x="1171" y="810"/>
                  </a:cubicBezTo>
                  <a:cubicBezTo>
                    <a:pt x="1173" y="813"/>
                    <a:pt x="1178" y="818"/>
                    <a:pt x="1180" y="821"/>
                  </a:cubicBezTo>
                  <a:cubicBezTo>
                    <a:pt x="1181" y="823"/>
                    <a:pt x="1183" y="828"/>
                    <a:pt x="1183" y="831"/>
                  </a:cubicBezTo>
                  <a:cubicBezTo>
                    <a:pt x="1183" y="833"/>
                    <a:pt x="1182" y="839"/>
                    <a:pt x="1181" y="841"/>
                  </a:cubicBezTo>
                  <a:cubicBezTo>
                    <a:pt x="1181" y="844"/>
                    <a:pt x="1180" y="850"/>
                    <a:pt x="1181" y="853"/>
                  </a:cubicBezTo>
                  <a:cubicBezTo>
                    <a:pt x="1181" y="855"/>
                    <a:pt x="1183" y="859"/>
                    <a:pt x="1185" y="861"/>
                  </a:cubicBezTo>
                  <a:cubicBezTo>
                    <a:pt x="1186" y="863"/>
                    <a:pt x="1192" y="867"/>
                    <a:pt x="1193" y="870"/>
                  </a:cubicBezTo>
                  <a:cubicBezTo>
                    <a:pt x="1195" y="872"/>
                    <a:pt x="1196" y="877"/>
                    <a:pt x="1196" y="880"/>
                  </a:cubicBezTo>
                  <a:cubicBezTo>
                    <a:pt x="1195" y="882"/>
                    <a:pt x="1192" y="886"/>
                    <a:pt x="1191" y="888"/>
                  </a:cubicBezTo>
                  <a:cubicBezTo>
                    <a:pt x="1190" y="891"/>
                    <a:pt x="1190" y="897"/>
                    <a:pt x="1191" y="899"/>
                  </a:cubicBezTo>
                  <a:cubicBezTo>
                    <a:pt x="1192" y="904"/>
                    <a:pt x="1199" y="912"/>
                    <a:pt x="1202" y="916"/>
                  </a:cubicBezTo>
                  <a:cubicBezTo>
                    <a:pt x="1205" y="919"/>
                    <a:pt x="1210" y="924"/>
                    <a:pt x="1213" y="927"/>
                  </a:cubicBezTo>
                  <a:cubicBezTo>
                    <a:pt x="1216" y="928"/>
                    <a:pt x="1221" y="930"/>
                    <a:pt x="1223" y="932"/>
                  </a:cubicBezTo>
                  <a:cubicBezTo>
                    <a:pt x="1224" y="934"/>
                    <a:pt x="1225" y="938"/>
                    <a:pt x="1225" y="941"/>
                  </a:cubicBezTo>
                  <a:cubicBezTo>
                    <a:pt x="1225" y="944"/>
                    <a:pt x="1224" y="950"/>
                    <a:pt x="1223" y="952"/>
                  </a:cubicBezTo>
                  <a:cubicBezTo>
                    <a:pt x="1223" y="954"/>
                    <a:pt x="1221" y="958"/>
                    <a:pt x="1220" y="960"/>
                  </a:cubicBezTo>
                  <a:cubicBezTo>
                    <a:pt x="1219" y="962"/>
                    <a:pt x="1214" y="965"/>
                    <a:pt x="1213" y="967"/>
                  </a:cubicBezTo>
                  <a:cubicBezTo>
                    <a:pt x="1212" y="969"/>
                    <a:pt x="1214" y="975"/>
                    <a:pt x="1213" y="977"/>
                  </a:cubicBezTo>
                  <a:cubicBezTo>
                    <a:pt x="1213" y="979"/>
                    <a:pt x="1210" y="983"/>
                    <a:pt x="1210" y="985"/>
                  </a:cubicBezTo>
                  <a:cubicBezTo>
                    <a:pt x="1209" y="987"/>
                    <a:pt x="1208" y="992"/>
                    <a:pt x="1208" y="994"/>
                  </a:cubicBezTo>
                  <a:cubicBezTo>
                    <a:pt x="1207" y="996"/>
                    <a:pt x="1207" y="999"/>
                    <a:pt x="1207" y="1001"/>
                  </a:cubicBezTo>
                  <a:cubicBezTo>
                    <a:pt x="1207" y="1003"/>
                    <a:pt x="1209" y="1007"/>
                    <a:pt x="1209" y="1009"/>
                  </a:cubicBezTo>
                  <a:cubicBezTo>
                    <a:pt x="1210" y="1011"/>
                    <a:pt x="1210" y="1016"/>
                    <a:pt x="1209" y="1019"/>
                  </a:cubicBezTo>
                  <a:cubicBezTo>
                    <a:pt x="1209" y="1023"/>
                    <a:pt x="1207" y="1029"/>
                    <a:pt x="1207" y="1033"/>
                  </a:cubicBezTo>
                  <a:cubicBezTo>
                    <a:pt x="1208" y="1037"/>
                    <a:pt x="1212" y="1044"/>
                    <a:pt x="1214" y="1047"/>
                  </a:cubicBezTo>
                  <a:cubicBezTo>
                    <a:pt x="1216" y="1049"/>
                    <a:pt x="1220" y="1053"/>
                    <a:pt x="1223" y="1054"/>
                  </a:cubicBezTo>
                  <a:cubicBezTo>
                    <a:pt x="1225" y="1054"/>
                    <a:pt x="1230" y="1051"/>
                    <a:pt x="1231" y="1049"/>
                  </a:cubicBezTo>
                  <a:cubicBezTo>
                    <a:pt x="1233" y="1048"/>
                    <a:pt x="1233" y="1044"/>
                    <a:pt x="1235" y="1042"/>
                  </a:cubicBezTo>
                  <a:cubicBezTo>
                    <a:pt x="1236" y="1041"/>
                    <a:pt x="1238" y="1038"/>
                    <a:pt x="1239" y="1037"/>
                  </a:cubicBezTo>
                  <a:cubicBezTo>
                    <a:pt x="1242" y="1035"/>
                    <a:pt x="1249" y="1035"/>
                    <a:pt x="1253" y="1034"/>
                  </a:cubicBezTo>
                  <a:cubicBezTo>
                    <a:pt x="1254" y="1034"/>
                    <a:pt x="1258" y="1033"/>
                    <a:pt x="1260" y="1032"/>
                  </a:cubicBezTo>
                  <a:cubicBezTo>
                    <a:pt x="1262" y="1032"/>
                    <a:pt x="1267" y="1032"/>
                    <a:pt x="1269" y="1031"/>
                  </a:cubicBezTo>
                  <a:cubicBezTo>
                    <a:pt x="1272" y="1031"/>
                    <a:pt x="1277" y="1030"/>
                    <a:pt x="1278" y="1028"/>
                  </a:cubicBezTo>
                  <a:cubicBezTo>
                    <a:pt x="1279" y="1026"/>
                    <a:pt x="1278" y="1021"/>
                    <a:pt x="1279" y="1020"/>
                  </a:cubicBezTo>
                  <a:cubicBezTo>
                    <a:pt x="1280" y="1018"/>
                    <a:pt x="1282" y="1016"/>
                    <a:pt x="1284" y="1016"/>
                  </a:cubicBezTo>
                  <a:cubicBezTo>
                    <a:pt x="1286" y="1015"/>
                    <a:pt x="1289" y="1019"/>
                    <a:pt x="1290" y="1021"/>
                  </a:cubicBezTo>
                  <a:cubicBezTo>
                    <a:pt x="1291" y="1023"/>
                    <a:pt x="1290" y="1027"/>
                    <a:pt x="1292" y="1029"/>
                  </a:cubicBezTo>
                  <a:cubicBezTo>
                    <a:pt x="1292" y="1030"/>
                    <a:pt x="1296" y="1030"/>
                    <a:pt x="1297" y="1031"/>
                  </a:cubicBezTo>
                  <a:cubicBezTo>
                    <a:pt x="1298" y="1033"/>
                    <a:pt x="1296" y="1038"/>
                    <a:pt x="1297" y="1040"/>
                  </a:cubicBezTo>
                  <a:cubicBezTo>
                    <a:pt x="1297" y="1042"/>
                    <a:pt x="1297" y="1046"/>
                    <a:pt x="1299" y="1047"/>
                  </a:cubicBezTo>
                  <a:cubicBezTo>
                    <a:pt x="1300" y="1048"/>
                    <a:pt x="1303" y="1048"/>
                    <a:pt x="1304" y="1047"/>
                  </a:cubicBezTo>
                  <a:cubicBezTo>
                    <a:pt x="1305" y="1047"/>
                    <a:pt x="1305" y="1044"/>
                    <a:pt x="1305" y="1043"/>
                  </a:cubicBezTo>
                  <a:cubicBezTo>
                    <a:pt x="1305" y="1041"/>
                    <a:pt x="1303" y="1038"/>
                    <a:pt x="1304" y="1037"/>
                  </a:cubicBezTo>
                  <a:cubicBezTo>
                    <a:pt x="1305" y="1036"/>
                    <a:pt x="1307" y="1036"/>
                    <a:pt x="1308" y="1035"/>
                  </a:cubicBezTo>
                  <a:cubicBezTo>
                    <a:pt x="1310" y="1034"/>
                    <a:pt x="1312" y="1030"/>
                    <a:pt x="1313" y="1029"/>
                  </a:cubicBezTo>
                  <a:cubicBezTo>
                    <a:pt x="1314" y="1026"/>
                    <a:pt x="1315" y="1020"/>
                    <a:pt x="1316" y="1017"/>
                  </a:cubicBezTo>
                  <a:cubicBezTo>
                    <a:pt x="1317" y="1015"/>
                    <a:pt x="1318" y="1010"/>
                    <a:pt x="1319" y="1008"/>
                  </a:cubicBezTo>
                  <a:cubicBezTo>
                    <a:pt x="1320" y="1006"/>
                    <a:pt x="1323" y="1001"/>
                    <a:pt x="1325" y="999"/>
                  </a:cubicBezTo>
                  <a:cubicBezTo>
                    <a:pt x="1327" y="997"/>
                    <a:pt x="1332" y="994"/>
                    <a:pt x="1335" y="992"/>
                  </a:cubicBezTo>
                  <a:cubicBezTo>
                    <a:pt x="1336" y="991"/>
                    <a:pt x="1340" y="989"/>
                    <a:pt x="1341" y="987"/>
                  </a:cubicBezTo>
                  <a:cubicBezTo>
                    <a:pt x="1342" y="984"/>
                    <a:pt x="1342" y="979"/>
                    <a:pt x="1342" y="976"/>
                  </a:cubicBezTo>
                  <a:cubicBezTo>
                    <a:pt x="1342" y="974"/>
                    <a:pt x="1340" y="971"/>
                    <a:pt x="1340" y="969"/>
                  </a:cubicBezTo>
                  <a:cubicBezTo>
                    <a:pt x="1340" y="967"/>
                    <a:pt x="1341" y="964"/>
                    <a:pt x="1342" y="962"/>
                  </a:cubicBezTo>
                  <a:cubicBezTo>
                    <a:pt x="1343" y="961"/>
                    <a:pt x="1346" y="959"/>
                    <a:pt x="1347" y="957"/>
                  </a:cubicBezTo>
                  <a:cubicBezTo>
                    <a:pt x="1348" y="955"/>
                    <a:pt x="1349" y="950"/>
                    <a:pt x="1349" y="948"/>
                  </a:cubicBezTo>
                  <a:cubicBezTo>
                    <a:pt x="1350" y="946"/>
                    <a:pt x="1349" y="943"/>
                    <a:pt x="1350" y="941"/>
                  </a:cubicBezTo>
                  <a:cubicBezTo>
                    <a:pt x="1352" y="940"/>
                    <a:pt x="1356" y="938"/>
                    <a:pt x="1357" y="938"/>
                  </a:cubicBezTo>
                  <a:cubicBezTo>
                    <a:pt x="1362" y="937"/>
                    <a:pt x="1371" y="937"/>
                    <a:pt x="1375" y="937"/>
                  </a:cubicBezTo>
                  <a:cubicBezTo>
                    <a:pt x="1378" y="937"/>
                    <a:pt x="1385" y="939"/>
                    <a:pt x="1389" y="940"/>
                  </a:cubicBezTo>
                  <a:cubicBezTo>
                    <a:pt x="1391" y="941"/>
                    <a:pt x="1397" y="943"/>
                    <a:pt x="1399" y="944"/>
                  </a:cubicBezTo>
                  <a:cubicBezTo>
                    <a:pt x="1402" y="947"/>
                    <a:pt x="1408" y="953"/>
                    <a:pt x="1410" y="956"/>
                  </a:cubicBezTo>
                  <a:cubicBezTo>
                    <a:pt x="1412" y="960"/>
                    <a:pt x="1413" y="967"/>
                    <a:pt x="1413" y="970"/>
                  </a:cubicBezTo>
                  <a:cubicBezTo>
                    <a:pt x="1414" y="973"/>
                    <a:pt x="1415" y="978"/>
                    <a:pt x="1416" y="980"/>
                  </a:cubicBezTo>
                  <a:cubicBezTo>
                    <a:pt x="1417" y="982"/>
                    <a:pt x="1421" y="983"/>
                    <a:pt x="1423" y="983"/>
                  </a:cubicBezTo>
                  <a:cubicBezTo>
                    <a:pt x="1425" y="984"/>
                    <a:pt x="1430" y="984"/>
                    <a:pt x="1432" y="983"/>
                  </a:cubicBezTo>
                  <a:cubicBezTo>
                    <a:pt x="1434" y="982"/>
                    <a:pt x="1434" y="978"/>
                    <a:pt x="1436" y="977"/>
                  </a:cubicBezTo>
                  <a:cubicBezTo>
                    <a:pt x="1437" y="976"/>
                    <a:pt x="1440" y="978"/>
                    <a:pt x="1441" y="978"/>
                  </a:cubicBezTo>
                  <a:cubicBezTo>
                    <a:pt x="1443" y="978"/>
                    <a:pt x="1445" y="978"/>
                    <a:pt x="1446" y="978"/>
                  </a:cubicBezTo>
                  <a:cubicBezTo>
                    <a:pt x="1448" y="976"/>
                    <a:pt x="1447" y="972"/>
                    <a:pt x="1449" y="971"/>
                  </a:cubicBezTo>
                  <a:cubicBezTo>
                    <a:pt x="1449" y="970"/>
                    <a:pt x="1451" y="970"/>
                    <a:pt x="1452" y="970"/>
                  </a:cubicBezTo>
                  <a:cubicBezTo>
                    <a:pt x="1453" y="970"/>
                    <a:pt x="1457" y="970"/>
                    <a:pt x="1458" y="971"/>
                  </a:cubicBezTo>
                  <a:cubicBezTo>
                    <a:pt x="1460" y="972"/>
                    <a:pt x="1463" y="976"/>
                    <a:pt x="1464" y="978"/>
                  </a:cubicBezTo>
                  <a:cubicBezTo>
                    <a:pt x="1465" y="979"/>
                    <a:pt x="1466" y="982"/>
                    <a:pt x="1466" y="984"/>
                  </a:cubicBezTo>
                  <a:cubicBezTo>
                    <a:pt x="1466" y="986"/>
                    <a:pt x="1463" y="989"/>
                    <a:pt x="1463" y="991"/>
                  </a:cubicBezTo>
                  <a:cubicBezTo>
                    <a:pt x="1463" y="993"/>
                    <a:pt x="1465" y="996"/>
                    <a:pt x="1466" y="997"/>
                  </a:cubicBezTo>
                  <a:cubicBezTo>
                    <a:pt x="1467" y="998"/>
                    <a:pt x="1471" y="997"/>
                    <a:pt x="1472" y="998"/>
                  </a:cubicBezTo>
                  <a:cubicBezTo>
                    <a:pt x="1474" y="1000"/>
                    <a:pt x="1474" y="1004"/>
                    <a:pt x="1474" y="1006"/>
                  </a:cubicBezTo>
                  <a:cubicBezTo>
                    <a:pt x="1475" y="1009"/>
                    <a:pt x="1477" y="1015"/>
                    <a:pt x="1478" y="1017"/>
                  </a:cubicBezTo>
                  <a:cubicBezTo>
                    <a:pt x="1479" y="1019"/>
                    <a:pt x="1483" y="1021"/>
                    <a:pt x="1485" y="1023"/>
                  </a:cubicBezTo>
                  <a:cubicBezTo>
                    <a:pt x="1486" y="1025"/>
                    <a:pt x="1488" y="1028"/>
                    <a:pt x="1488" y="1030"/>
                  </a:cubicBezTo>
                  <a:cubicBezTo>
                    <a:pt x="1489" y="1032"/>
                    <a:pt x="1489" y="1036"/>
                    <a:pt x="1490" y="1038"/>
                  </a:cubicBezTo>
                  <a:cubicBezTo>
                    <a:pt x="1491" y="1039"/>
                    <a:pt x="1492" y="1040"/>
                    <a:pt x="1494" y="1041"/>
                  </a:cubicBezTo>
                  <a:cubicBezTo>
                    <a:pt x="1496" y="1042"/>
                    <a:pt x="1499" y="1045"/>
                    <a:pt x="1499" y="1047"/>
                  </a:cubicBezTo>
                  <a:cubicBezTo>
                    <a:pt x="1500" y="1051"/>
                    <a:pt x="1500" y="1058"/>
                    <a:pt x="1500" y="1061"/>
                  </a:cubicBezTo>
                  <a:cubicBezTo>
                    <a:pt x="1501" y="1063"/>
                    <a:pt x="1501" y="1067"/>
                    <a:pt x="1502" y="1069"/>
                  </a:cubicBezTo>
                  <a:cubicBezTo>
                    <a:pt x="1504" y="1070"/>
                    <a:pt x="1510" y="1069"/>
                    <a:pt x="1512" y="1069"/>
                  </a:cubicBezTo>
                  <a:cubicBezTo>
                    <a:pt x="1513" y="1069"/>
                    <a:pt x="1517" y="1067"/>
                    <a:pt x="1518" y="1067"/>
                  </a:cubicBezTo>
                  <a:cubicBezTo>
                    <a:pt x="1520" y="1068"/>
                    <a:pt x="1521" y="1073"/>
                    <a:pt x="1521" y="1074"/>
                  </a:cubicBezTo>
                  <a:cubicBezTo>
                    <a:pt x="1522" y="1077"/>
                    <a:pt x="1522" y="1083"/>
                    <a:pt x="1522" y="1083"/>
                  </a:cubicBezTo>
                  <a:cubicBezTo>
                    <a:pt x="1522" y="1084"/>
                    <a:pt x="1524" y="1090"/>
                    <a:pt x="1525" y="1091"/>
                  </a:cubicBezTo>
                  <a:cubicBezTo>
                    <a:pt x="1527" y="1093"/>
                    <a:pt x="1531" y="1094"/>
                    <a:pt x="1533" y="1095"/>
                  </a:cubicBezTo>
                  <a:cubicBezTo>
                    <a:pt x="1535" y="1096"/>
                    <a:pt x="1539" y="1098"/>
                    <a:pt x="1539" y="1100"/>
                  </a:cubicBezTo>
                  <a:cubicBezTo>
                    <a:pt x="1540" y="1102"/>
                    <a:pt x="1539" y="1105"/>
                    <a:pt x="1538" y="1107"/>
                  </a:cubicBezTo>
                  <a:cubicBezTo>
                    <a:pt x="1538" y="1109"/>
                    <a:pt x="1537" y="1114"/>
                    <a:pt x="1538" y="1115"/>
                  </a:cubicBezTo>
                  <a:cubicBezTo>
                    <a:pt x="1538" y="1117"/>
                    <a:pt x="1540" y="1118"/>
                    <a:pt x="1541" y="1119"/>
                  </a:cubicBezTo>
                  <a:cubicBezTo>
                    <a:pt x="1543" y="1120"/>
                    <a:pt x="1549" y="1119"/>
                    <a:pt x="1552" y="1120"/>
                  </a:cubicBezTo>
                  <a:cubicBezTo>
                    <a:pt x="1554" y="1121"/>
                    <a:pt x="1559" y="1122"/>
                    <a:pt x="1560" y="1123"/>
                  </a:cubicBezTo>
                  <a:cubicBezTo>
                    <a:pt x="1562" y="1124"/>
                    <a:pt x="1564" y="1126"/>
                    <a:pt x="1565" y="1128"/>
                  </a:cubicBezTo>
                  <a:cubicBezTo>
                    <a:pt x="1565" y="1129"/>
                    <a:pt x="1565" y="1133"/>
                    <a:pt x="1564" y="1134"/>
                  </a:cubicBezTo>
                  <a:cubicBezTo>
                    <a:pt x="1563" y="1135"/>
                    <a:pt x="1560" y="1136"/>
                    <a:pt x="1559" y="1137"/>
                  </a:cubicBezTo>
                  <a:cubicBezTo>
                    <a:pt x="1558" y="1139"/>
                    <a:pt x="1558" y="1142"/>
                    <a:pt x="1558" y="1144"/>
                  </a:cubicBezTo>
                  <a:cubicBezTo>
                    <a:pt x="1559" y="1146"/>
                    <a:pt x="1562" y="1148"/>
                    <a:pt x="1564" y="1149"/>
                  </a:cubicBezTo>
                  <a:cubicBezTo>
                    <a:pt x="1566" y="1149"/>
                    <a:pt x="1571" y="1148"/>
                    <a:pt x="1573" y="1147"/>
                  </a:cubicBezTo>
                  <a:cubicBezTo>
                    <a:pt x="1575" y="1145"/>
                    <a:pt x="1576" y="1139"/>
                    <a:pt x="1578" y="1137"/>
                  </a:cubicBezTo>
                  <a:cubicBezTo>
                    <a:pt x="1579" y="1136"/>
                    <a:pt x="1583" y="1136"/>
                    <a:pt x="1585" y="1136"/>
                  </a:cubicBezTo>
                  <a:cubicBezTo>
                    <a:pt x="1586" y="1135"/>
                    <a:pt x="1590" y="1135"/>
                    <a:pt x="1592" y="1136"/>
                  </a:cubicBezTo>
                  <a:cubicBezTo>
                    <a:pt x="1593" y="1137"/>
                    <a:pt x="1596" y="1139"/>
                    <a:pt x="1597" y="1141"/>
                  </a:cubicBezTo>
                  <a:cubicBezTo>
                    <a:pt x="1598" y="1143"/>
                    <a:pt x="1598" y="1150"/>
                    <a:pt x="1599" y="1153"/>
                  </a:cubicBezTo>
                  <a:cubicBezTo>
                    <a:pt x="1599" y="1155"/>
                    <a:pt x="1600" y="1159"/>
                    <a:pt x="1602" y="1160"/>
                  </a:cubicBezTo>
                  <a:cubicBezTo>
                    <a:pt x="1603" y="1162"/>
                    <a:pt x="1607" y="1164"/>
                    <a:pt x="1609" y="1163"/>
                  </a:cubicBezTo>
                  <a:cubicBezTo>
                    <a:pt x="1611" y="1163"/>
                    <a:pt x="1612" y="1159"/>
                    <a:pt x="1613" y="1157"/>
                  </a:cubicBezTo>
                  <a:cubicBezTo>
                    <a:pt x="1614" y="1156"/>
                    <a:pt x="1615" y="1152"/>
                    <a:pt x="1616" y="1152"/>
                  </a:cubicBezTo>
                  <a:cubicBezTo>
                    <a:pt x="1617" y="1151"/>
                    <a:pt x="1620" y="1151"/>
                    <a:pt x="1621" y="1151"/>
                  </a:cubicBezTo>
                  <a:cubicBezTo>
                    <a:pt x="1623" y="1152"/>
                    <a:pt x="1626" y="1157"/>
                    <a:pt x="1627" y="1159"/>
                  </a:cubicBezTo>
                  <a:cubicBezTo>
                    <a:pt x="1629" y="1164"/>
                    <a:pt x="1630" y="1174"/>
                    <a:pt x="1630" y="1179"/>
                  </a:cubicBezTo>
                  <a:cubicBezTo>
                    <a:pt x="1629" y="1183"/>
                    <a:pt x="1625" y="1191"/>
                    <a:pt x="1624" y="1195"/>
                  </a:cubicBezTo>
                  <a:cubicBezTo>
                    <a:pt x="1623" y="1196"/>
                    <a:pt x="1620" y="1201"/>
                    <a:pt x="1621" y="1202"/>
                  </a:cubicBezTo>
                  <a:cubicBezTo>
                    <a:pt x="1623" y="1204"/>
                    <a:pt x="1628" y="1203"/>
                    <a:pt x="1630" y="1203"/>
                  </a:cubicBezTo>
                  <a:cubicBezTo>
                    <a:pt x="1633" y="1203"/>
                    <a:pt x="1638" y="1201"/>
                    <a:pt x="1640" y="1202"/>
                  </a:cubicBezTo>
                  <a:cubicBezTo>
                    <a:pt x="1642" y="1203"/>
                    <a:pt x="1644" y="1206"/>
                    <a:pt x="1645" y="1207"/>
                  </a:cubicBezTo>
                  <a:cubicBezTo>
                    <a:pt x="1647" y="1210"/>
                    <a:pt x="1650" y="1214"/>
                    <a:pt x="1649" y="1217"/>
                  </a:cubicBezTo>
                  <a:cubicBezTo>
                    <a:pt x="1649" y="1220"/>
                    <a:pt x="1642" y="1221"/>
                    <a:pt x="1640" y="1224"/>
                  </a:cubicBezTo>
                  <a:cubicBezTo>
                    <a:pt x="1638" y="1226"/>
                    <a:pt x="1636" y="1232"/>
                    <a:pt x="1636" y="1235"/>
                  </a:cubicBezTo>
                  <a:cubicBezTo>
                    <a:pt x="1636" y="1238"/>
                    <a:pt x="1638" y="1244"/>
                    <a:pt x="1640" y="1246"/>
                  </a:cubicBezTo>
                  <a:cubicBezTo>
                    <a:pt x="1643" y="1248"/>
                    <a:pt x="1651" y="1247"/>
                    <a:pt x="1654" y="1249"/>
                  </a:cubicBezTo>
                  <a:cubicBezTo>
                    <a:pt x="1657" y="1251"/>
                    <a:pt x="1660" y="1258"/>
                    <a:pt x="1661" y="1261"/>
                  </a:cubicBezTo>
                  <a:close/>
                </a:path>
              </a:pathLst>
            </a:custGeom>
            <a:solidFill>
              <a:schemeClr val="accent3"/>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32" name="Freeform 32"/>
            <p:cNvSpPr>
              <a:spLocks/>
            </p:cNvSpPr>
            <p:nvPr/>
          </p:nvSpPr>
          <p:spPr bwMode="auto">
            <a:xfrm>
              <a:off x="5130800" y="1908176"/>
              <a:ext cx="50800" cy="38100"/>
            </a:xfrm>
            <a:custGeom>
              <a:avLst/>
              <a:gdLst/>
              <a:ahLst/>
              <a:cxnLst>
                <a:cxn ang="0">
                  <a:pos x="33" y="8"/>
                </a:cxn>
                <a:cxn ang="0">
                  <a:pos x="29" y="16"/>
                </a:cxn>
                <a:cxn ang="0">
                  <a:pos x="27" y="21"/>
                </a:cxn>
                <a:cxn ang="0">
                  <a:pos x="22" y="25"/>
                </a:cxn>
                <a:cxn ang="0">
                  <a:pos x="16" y="24"/>
                </a:cxn>
                <a:cxn ang="0">
                  <a:pos x="10" y="21"/>
                </a:cxn>
                <a:cxn ang="0">
                  <a:pos x="2" y="21"/>
                </a:cxn>
                <a:cxn ang="0">
                  <a:pos x="0" y="16"/>
                </a:cxn>
                <a:cxn ang="0">
                  <a:pos x="5" y="12"/>
                </a:cxn>
                <a:cxn ang="0">
                  <a:pos x="2" y="6"/>
                </a:cxn>
                <a:cxn ang="0">
                  <a:pos x="4" y="0"/>
                </a:cxn>
                <a:cxn ang="0">
                  <a:pos x="10" y="1"/>
                </a:cxn>
                <a:cxn ang="0">
                  <a:pos x="13" y="4"/>
                </a:cxn>
                <a:cxn ang="0">
                  <a:pos x="19" y="1"/>
                </a:cxn>
                <a:cxn ang="0">
                  <a:pos x="27" y="1"/>
                </a:cxn>
                <a:cxn ang="0">
                  <a:pos x="33" y="8"/>
                </a:cxn>
              </a:cxnLst>
              <a:rect l="0" t="0" r="r" b="b"/>
              <a:pathLst>
                <a:path w="33" h="25">
                  <a:moveTo>
                    <a:pt x="33" y="8"/>
                  </a:moveTo>
                  <a:cubicBezTo>
                    <a:pt x="33" y="10"/>
                    <a:pt x="30" y="14"/>
                    <a:pt x="29" y="16"/>
                  </a:cubicBezTo>
                  <a:cubicBezTo>
                    <a:pt x="28" y="17"/>
                    <a:pt x="28" y="20"/>
                    <a:pt x="27" y="21"/>
                  </a:cubicBezTo>
                  <a:cubicBezTo>
                    <a:pt x="26" y="22"/>
                    <a:pt x="24" y="24"/>
                    <a:pt x="22" y="25"/>
                  </a:cubicBezTo>
                  <a:cubicBezTo>
                    <a:pt x="21" y="25"/>
                    <a:pt x="17" y="25"/>
                    <a:pt x="16" y="24"/>
                  </a:cubicBezTo>
                  <a:cubicBezTo>
                    <a:pt x="14" y="24"/>
                    <a:pt x="11" y="21"/>
                    <a:pt x="10" y="21"/>
                  </a:cubicBezTo>
                  <a:cubicBezTo>
                    <a:pt x="8" y="21"/>
                    <a:pt x="4" y="22"/>
                    <a:pt x="2" y="21"/>
                  </a:cubicBezTo>
                  <a:cubicBezTo>
                    <a:pt x="1" y="21"/>
                    <a:pt x="0" y="17"/>
                    <a:pt x="0" y="16"/>
                  </a:cubicBezTo>
                  <a:cubicBezTo>
                    <a:pt x="0" y="14"/>
                    <a:pt x="5" y="13"/>
                    <a:pt x="5" y="12"/>
                  </a:cubicBezTo>
                  <a:cubicBezTo>
                    <a:pt x="5" y="10"/>
                    <a:pt x="2" y="8"/>
                    <a:pt x="2" y="6"/>
                  </a:cubicBezTo>
                  <a:cubicBezTo>
                    <a:pt x="2" y="5"/>
                    <a:pt x="3" y="1"/>
                    <a:pt x="4" y="0"/>
                  </a:cubicBezTo>
                  <a:cubicBezTo>
                    <a:pt x="5" y="0"/>
                    <a:pt x="9" y="0"/>
                    <a:pt x="10" y="1"/>
                  </a:cubicBezTo>
                  <a:cubicBezTo>
                    <a:pt x="11" y="2"/>
                    <a:pt x="12" y="4"/>
                    <a:pt x="13" y="4"/>
                  </a:cubicBezTo>
                  <a:cubicBezTo>
                    <a:pt x="14" y="5"/>
                    <a:pt x="17" y="2"/>
                    <a:pt x="19" y="1"/>
                  </a:cubicBezTo>
                  <a:cubicBezTo>
                    <a:pt x="21" y="1"/>
                    <a:pt x="25" y="0"/>
                    <a:pt x="27" y="1"/>
                  </a:cubicBezTo>
                  <a:cubicBezTo>
                    <a:pt x="29" y="2"/>
                    <a:pt x="32" y="6"/>
                    <a:pt x="33" y="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Freeform 33"/>
            <p:cNvSpPr>
              <a:spLocks/>
            </p:cNvSpPr>
            <p:nvPr/>
          </p:nvSpPr>
          <p:spPr bwMode="auto">
            <a:xfrm>
              <a:off x="5087938" y="1954213"/>
              <a:ext cx="52388" cy="38100"/>
            </a:xfrm>
            <a:custGeom>
              <a:avLst/>
              <a:gdLst/>
              <a:ahLst/>
              <a:cxnLst>
                <a:cxn ang="0">
                  <a:pos x="35" y="12"/>
                </a:cxn>
                <a:cxn ang="0">
                  <a:pos x="35" y="13"/>
                </a:cxn>
                <a:cxn ang="0">
                  <a:pos x="30" y="15"/>
                </a:cxn>
                <a:cxn ang="0">
                  <a:pos x="27" y="21"/>
                </a:cxn>
                <a:cxn ang="0">
                  <a:pos x="25" y="22"/>
                </a:cxn>
                <a:cxn ang="0">
                  <a:pos x="24" y="19"/>
                </a:cxn>
                <a:cxn ang="0">
                  <a:pos x="22" y="16"/>
                </a:cxn>
                <a:cxn ang="0">
                  <a:pos x="15" y="18"/>
                </a:cxn>
                <a:cxn ang="0">
                  <a:pos x="11" y="21"/>
                </a:cxn>
                <a:cxn ang="0">
                  <a:pos x="6" y="25"/>
                </a:cxn>
                <a:cxn ang="0">
                  <a:pos x="2" y="23"/>
                </a:cxn>
                <a:cxn ang="0">
                  <a:pos x="1" y="16"/>
                </a:cxn>
                <a:cxn ang="0">
                  <a:pos x="6" y="12"/>
                </a:cxn>
                <a:cxn ang="0">
                  <a:pos x="9" y="6"/>
                </a:cxn>
                <a:cxn ang="0">
                  <a:pos x="15" y="6"/>
                </a:cxn>
                <a:cxn ang="0">
                  <a:pos x="19" y="10"/>
                </a:cxn>
                <a:cxn ang="0">
                  <a:pos x="23" y="7"/>
                </a:cxn>
                <a:cxn ang="0">
                  <a:pos x="25" y="1"/>
                </a:cxn>
                <a:cxn ang="0">
                  <a:pos x="31" y="2"/>
                </a:cxn>
                <a:cxn ang="0">
                  <a:pos x="30" y="7"/>
                </a:cxn>
                <a:cxn ang="0">
                  <a:pos x="30" y="11"/>
                </a:cxn>
                <a:cxn ang="0">
                  <a:pos x="35" y="12"/>
                </a:cxn>
              </a:cxnLst>
              <a:rect l="0" t="0" r="r" b="b"/>
              <a:pathLst>
                <a:path w="35" h="25">
                  <a:moveTo>
                    <a:pt x="35" y="12"/>
                  </a:moveTo>
                  <a:cubicBezTo>
                    <a:pt x="35" y="12"/>
                    <a:pt x="35" y="13"/>
                    <a:pt x="35" y="13"/>
                  </a:cubicBezTo>
                  <a:cubicBezTo>
                    <a:pt x="34" y="14"/>
                    <a:pt x="31" y="15"/>
                    <a:pt x="30" y="15"/>
                  </a:cubicBezTo>
                  <a:cubicBezTo>
                    <a:pt x="29" y="17"/>
                    <a:pt x="28" y="20"/>
                    <a:pt x="27" y="21"/>
                  </a:cubicBezTo>
                  <a:cubicBezTo>
                    <a:pt x="27" y="21"/>
                    <a:pt x="26" y="21"/>
                    <a:pt x="25" y="22"/>
                  </a:cubicBezTo>
                  <a:cubicBezTo>
                    <a:pt x="25" y="21"/>
                    <a:pt x="25" y="20"/>
                    <a:pt x="24" y="19"/>
                  </a:cubicBezTo>
                  <a:cubicBezTo>
                    <a:pt x="24" y="18"/>
                    <a:pt x="23" y="16"/>
                    <a:pt x="22" y="16"/>
                  </a:cubicBezTo>
                  <a:cubicBezTo>
                    <a:pt x="20" y="15"/>
                    <a:pt x="16" y="17"/>
                    <a:pt x="15" y="18"/>
                  </a:cubicBezTo>
                  <a:cubicBezTo>
                    <a:pt x="14" y="19"/>
                    <a:pt x="12" y="21"/>
                    <a:pt x="11" y="21"/>
                  </a:cubicBezTo>
                  <a:cubicBezTo>
                    <a:pt x="10" y="22"/>
                    <a:pt x="7" y="25"/>
                    <a:pt x="6" y="25"/>
                  </a:cubicBezTo>
                  <a:cubicBezTo>
                    <a:pt x="5" y="25"/>
                    <a:pt x="3" y="24"/>
                    <a:pt x="2" y="23"/>
                  </a:cubicBezTo>
                  <a:cubicBezTo>
                    <a:pt x="1" y="22"/>
                    <a:pt x="0" y="18"/>
                    <a:pt x="1" y="16"/>
                  </a:cubicBezTo>
                  <a:cubicBezTo>
                    <a:pt x="2" y="15"/>
                    <a:pt x="5" y="14"/>
                    <a:pt x="6" y="12"/>
                  </a:cubicBezTo>
                  <a:cubicBezTo>
                    <a:pt x="7" y="11"/>
                    <a:pt x="8" y="7"/>
                    <a:pt x="9" y="6"/>
                  </a:cubicBezTo>
                  <a:cubicBezTo>
                    <a:pt x="10" y="6"/>
                    <a:pt x="13" y="6"/>
                    <a:pt x="15" y="6"/>
                  </a:cubicBezTo>
                  <a:cubicBezTo>
                    <a:pt x="16" y="7"/>
                    <a:pt x="17" y="10"/>
                    <a:pt x="19" y="10"/>
                  </a:cubicBezTo>
                  <a:cubicBezTo>
                    <a:pt x="20" y="10"/>
                    <a:pt x="22" y="8"/>
                    <a:pt x="23" y="7"/>
                  </a:cubicBezTo>
                  <a:cubicBezTo>
                    <a:pt x="24" y="6"/>
                    <a:pt x="24" y="2"/>
                    <a:pt x="25" y="1"/>
                  </a:cubicBezTo>
                  <a:cubicBezTo>
                    <a:pt x="26" y="0"/>
                    <a:pt x="30" y="1"/>
                    <a:pt x="31" y="2"/>
                  </a:cubicBezTo>
                  <a:cubicBezTo>
                    <a:pt x="32" y="3"/>
                    <a:pt x="30" y="6"/>
                    <a:pt x="30" y="7"/>
                  </a:cubicBezTo>
                  <a:cubicBezTo>
                    <a:pt x="30" y="8"/>
                    <a:pt x="30" y="10"/>
                    <a:pt x="30" y="11"/>
                  </a:cubicBezTo>
                  <a:cubicBezTo>
                    <a:pt x="31" y="12"/>
                    <a:pt x="34" y="12"/>
                    <a:pt x="35" y="1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4" name="Freeform 34"/>
            <p:cNvSpPr>
              <a:spLocks/>
            </p:cNvSpPr>
            <p:nvPr/>
          </p:nvSpPr>
          <p:spPr bwMode="auto">
            <a:xfrm>
              <a:off x="4838700" y="1512888"/>
              <a:ext cx="123825" cy="125413"/>
            </a:xfrm>
            <a:custGeom>
              <a:avLst/>
              <a:gdLst/>
              <a:ahLst/>
              <a:cxnLst>
                <a:cxn ang="0">
                  <a:pos x="79" y="36"/>
                </a:cxn>
                <a:cxn ang="0">
                  <a:pos x="79" y="47"/>
                </a:cxn>
                <a:cxn ang="0">
                  <a:pos x="71" y="60"/>
                </a:cxn>
                <a:cxn ang="0">
                  <a:pos x="60" y="65"/>
                </a:cxn>
                <a:cxn ang="0">
                  <a:pos x="48" y="64"/>
                </a:cxn>
                <a:cxn ang="0">
                  <a:pos x="40" y="69"/>
                </a:cxn>
                <a:cxn ang="0">
                  <a:pos x="33" y="70"/>
                </a:cxn>
                <a:cxn ang="0">
                  <a:pos x="26" y="72"/>
                </a:cxn>
                <a:cxn ang="0">
                  <a:pos x="22" y="77"/>
                </a:cxn>
                <a:cxn ang="0">
                  <a:pos x="14" y="81"/>
                </a:cxn>
                <a:cxn ang="0">
                  <a:pos x="4" y="80"/>
                </a:cxn>
                <a:cxn ang="0">
                  <a:pos x="0" y="72"/>
                </a:cxn>
                <a:cxn ang="0">
                  <a:pos x="6" y="67"/>
                </a:cxn>
                <a:cxn ang="0">
                  <a:pos x="9" y="59"/>
                </a:cxn>
                <a:cxn ang="0">
                  <a:pos x="9" y="49"/>
                </a:cxn>
                <a:cxn ang="0">
                  <a:pos x="17" y="43"/>
                </a:cxn>
                <a:cxn ang="0">
                  <a:pos x="22" y="40"/>
                </a:cxn>
                <a:cxn ang="0">
                  <a:pos x="20" y="28"/>
                </a:cxn>
                <a:cxn ang="0">
                  <a:pos x="23" y="20"/>
                </a:cxn>
                <a:cxn ang="0">
                  <a:pos x="22" y="8"/>
                </a:cxn>
                <a:cxn ang="0">
                  <a:pos x="27" y="2"/>
                </a:cxn>
                <a:cxn ang="0">
                  <a:pos x="30" y="8"/>
                </a:cxn>
                <a:cxn ang="0">
                  <a:pos x="34" y="10"/>
                </a:cxn>
                <a:cxn ang="0">
                  <a:pos x="35" y="3"/>
                </a:cxn>
                <a:cxn ang="0">
                  <a:pos x="37" y="0"/>
                </a:cxn>
                <a:cxn ang="0">
                  <a:pos x="45" y="3"/>
                </a:cxn>
                <a:cxn ang="0">
                  <a:pos x="46" y="10"/>
                </a:cxn>
                <a:cxn ang="0">
                  <a:pos x="42" y="14"/>
                </a:cxn>
                <a:cxn ang="0">
                  <a:pos x="43" y="19"/>
                </a:cxn>
                <a:cxn ang="0">
                  <a:pos x="47" y="22"/>
                </a:cxn>
                <a:cxn ang="0">
                  <a:pos x="50" y="16"/>
                </a:cxn>
                <a:cxn ang="0">
                  <a:pos x="56" y="16"/>
                </a:cxn>
                <a:cxn ang="0">
                  <a:pos x="61" y="20"/>
                </a:cxn>
                <a:cxn ang="0">
                  <a:pos x="65" y="26"/>
                </a:cxn>
                <a:cxn ang="0">
                  <a:pos x="63" y="29"/>
                </a:cxn>
                <a:cxn ang="0">
                  <a:pos x="65" y="33"/>
                </a:cxn>
                <a:cxn ang="0">
                  <a:pos x="74" y="33"/>
                </a:cxn>
                <a:cxn ang="0">
                  <a:pos x="79" y="36"/>
                </a:cxn>
              </a:cxnLst>
              <a:rect l="0" t="0" r="r" b="b"/>
              <a:pathLst>
                <a:path w="81" h="82">
                  <a:moveTo>
                    <a:pt x="79" y="36"/>
                  </a:moveTo>
                  <a:cubicBezTo>
                    <a:pt x="81" y="38"/>
                    <a:pt x="80" y="44"/>
                    <a:pt x="79" y="47"/>
                  </a:cubicBezTo>
                  <a:cubicBezTo>
                    <a:pt x="78" y="51"/>
                    <a:pt x="74" y="57"/>
                    <a:pt x="71" y="60"/>
                  </a:cubicBezTo>
                  <a:cubicBezTo>
                    <a:pt x="68" y="62"/>
                    <a:pt x="63" y="64"/>
                    <a:pt x="60" y="65"/>
                  </a:cubicBezTo>
                  <a:cubicBezTo>
                    <a:pt x="57" y="65"/>
                    <a:pt x="51" y="64"/>
                    <a:pt x="48" y="64"/>
                  </a:cubicBezTo>
                  <a:cubicBezTo>
                    <a:pt x="46" y="65"/>
                    <a:pt x="42" y="68"/>
                    <a:pt x="40" y="69"/>
                  </a:cubicBezTo>
                  <a:cubicBezTo>
                    <a:pt x="38" y="69"/>
                    <a:pt x="34" y="70"/>
                    <a:pt x="33" y="70"/>
                  </a:cubicBezTo>
                  <a:cubicBezTo>
                    <a:pt x="31" y="70"/>
                    <a:pt x="28" y="71"/>
                    <a:pt x="26" y="72"/>
                  </a:cubicBezTo>
                  <a:cubicBezTo>
                    <a:pt x="25" y="73"/>
                    <a:pt x="23" y="76"/>
                    <a:pt x="22" y="77"/>
                  </a:cubicBezTo>
                  <a:cubicBezTo>
                    <a:pt x="20" y="78"/>
                    <a:pt x="16" y="80"/>
                    <a:pt x="14" y="81"/>
                  </a:cubicBezTo>
                  <a:cubicBezTo>
                    <a:pt x="11" y="81"/>
                    <a:pt x="6" y="82"/>
                    <a:pt x="4" y="80"/>
                  </a:cubicBezTo>
                  <a:cubicBezTo>
                    <a:pt x="2" y="79"/>
                    <a:pt x="0" y="74"/>
                    <a:pt x="0" y="72"/>
                  </a:cubicBezTo>
                  <a:cubicBezTo>
                    <a:pt x="1" y="71"/>
                    <a:pt x="5" y="68"/>
                    <a:pt x="6" y="67"/>
                  </a:cubicBezTo>
                  <a:cubicBezTo>
                    <a:pt x="7" y="65"/>
                    <a:pt x="8" y="61"/>
                    <a:pt x="9" y="59"/>
                  </a:cubicBezTo>
                  <a:cubicBezTo>
                    <a:pt x="9" y="57"/>
                    <a:pt x="8" y="51"/>
                    <a:pt x="9" y="49"/>
                  </a:cubicBezTo>
                  <a:cubicBezTo>
                    <a:pt x="10" y="47"/>
                    <a:pt x="15" y="44"/>
                    <a:pt x="17" y="43"/>
                  </a:cubicBezTo>
                  <a:cubicBezTo>
                    <a:pt x="18" y="42"/>
                    <a:pt x="21" y="41"/>
                    <a:pt x="22" y="40"/>
                  </a:cubicBezTo>
                  <a:cubicBezTo>
                    <a:pt x="23" y="37"/>
                    <a:pt x="20" y="31"/>
                    <a:pt x="20" y="28"/>
                  </a:cubicBezTo>
                  <a:cubicBezTo>
                    <a:pt x="20" y="26"/>
                    <a:pt x="23" y="22"/>
                    <a:pt x="23" y="20"/>
                  </a:cubicBezTo>
                  <a:cubicBezTo>
                    <a:pt x="24" y="17"/>
                    <a:pt x="21" y="11"/>
                    <a:pt x="22" y="8"/>
                  </a:cubicBezTo>
                  <a:cubicBezTo>
                    <a:pt x="22" y="6"/>
                    <a:pt x="25" y="2"/>
                    <a:pt x="27" y="2"/>
                  </a:cubicBezTo>
                  <a:cubicBezTo>
                    <a:pt x="28" y="3"/>
                    <a:pt x="29" y="7"/>
                    <a:pt x="30" y="8"/>
                  </a:cubicBezTo>
                  <a:cubicBezTo>
                    <a:pt x="31" y="9"/>
                    <a:pt x="33" y="10"/>
                    <a:pt x="34" y="10"/>
                  </a:cubicBezTo>
                  <a:cubicBezTo>
                    <a:pt x="36" y="9"/>
                    <a:pt x="34" y="4"/>
                    <a:pt x="35" y="3"/>
                  </a:cubicBezTo>
                  <a:cubicBezTo>
                    <a:pt x="35" y="2"/>
                    <a:pt x="36" y="0"/>
                    <a:pt x="37" y="0"/>
                  </a:cubicBezTo>
                  <a:cubicBezTo>
                    <a:pt x="39" y="0"/>
                    <a:pt x="44" y="2"/>
                    <a:pt x="45" y="3"/>
                  </a:cubicBezTo>
                  <a:cubicBezTo>
                    <a:pt x="46" y="5"/>
                    <a:pt x="46" y="9"/>
                    <a:pt x="46" y="10"/>
                  </a:cubicBezTo>
                  <a:cubicBezTo>
                    <a:pt x="45" y="11"/>
                    <a:pt x="43" y="13"/>
                    <a:pt x="42" y="14"/>
                  </a:cubicBezTo>
                  <a:cubicBezTo>
                    <a:pt x="42" y="15"/>
                    <a:pt x="42" y="18"/>
                    <a:pt x="43" y="19"/>
                  </a:cubicBezTo>
                  <a:cubicBezTo>
                    <a:pt x="44" y="20"/>
                    <a:pt x="46" y="22"/>
                    <a:pt x="47" y="22"/>
                  </a:cubicBezTo>
                  <a:cubicBezTo>
                    <a:pt x="49" y="21"/>
                    <a:pt x="49" y="17"/>
                    <a:pt x="50" y="16"/>
                  </a:cubicBezTo>
                  <a:cubicBezTo>
                    <a:pt x="51" y="15"/>
                    <a:pt x="54" y="16"/>
                    <a:pt x="56" y="16"/>
                  </a:cubicBezTo>
                  <a:cubicBezTo>
                    <a:pt x="57" y="16"/>
                    <a:pt x="60" y="18"/>
                    <a:pt x="61" y="20"/>
                  </a:cubicBezTo>
                  <a:cubicBezTo>
                    <a:pt x="63" y="21"/>
                    <a:pt x="65" y="24"/>
                    <a:pt x="65" y="26"/>
                  </a:cubicBezTo>
                  <a:cubicBezTo>
                    <a:pt x="65" y="27"/>
                    <a:pt x="63" y="28"/>
                    <a:pt x="63" y="29"/>
                  </a:cubicBezTo>
                  <a:cubicBezTo>
                    <a:pt x="63" y="30"/>
                    <a:pt x="64" y="32"/>
                    <a:pt x="65" y="33"/>
                  </a:cubicBezTo>
                  <a:cubicBezTo>
                    <a:pt x="67" y="34"/>
                    <a:pt x="72" y="32"/>
                    <a:pt x="74" y="33"/>
                  </a:cubicBezTo>
                  <a:cubicBezTo>
                    <a:pt x="75" y="33"/>
                    <a:pt x="79" y="35"/>
                    <a:pt x="79" y="3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35"/>
            <p:cNvSpPr>
              <a:spLocks/>
            </p:cNvSpPr>
            <p:nvPr/>
          </p:nvSpPr>
          <p:spPr bwMode="auto">
            <a:xfrm>
              <a:off x="4730750" y="1447801"/>
              <a:ext cx="120650" cy="125413"/>
            </a:xfrm>
            <a:custGeom>
              <a:avLst/>
              <a:gdLst/>
              <a:ahLst/>
              <a:cxnLst>
                <a:cxn ang="0">
                  <a:pos x="76" y="18"/>
                </a:cxn>
                <a:cxn ang="0">
                  <a:pos x="79" y="27"/>
                </a:cxn>
                <a:cxn ang="0">
                  <a:pos x="76" y="33"/>
                </a:cxn>
                <a:cxn ang="0">
                  <a:pos x="78" y="43"/>
                </a:cxn>
                <a:cxn ang="0">
                  <a:pos x="73" y="46"/>
                </a:cxn>
                <a:cxn ang="0">
                  <a:pos x="67" y="46"/>
                </a:cxn>
                <a:cxn ang="0">
                  <a:pos x="66" y="52"/>
                </a:cxn>
                <a:cxn ang="0">
                  <a:pos x="73" y="56"/>
                </a:cxn>
                <a:cxn ang="0">
                  <a:pos x="78" y="61"/>
                </a:cxn>
                <a:cxn ang="0">
                  <a:pos x="75" y="65"/>
                </a:cxn>
                <a:cxn ang="0">
                  <a:pos x="71" y="73"/>
                </a:cxn>
                <a:cxn ang="0">
                  <a:pos x="67" y="79"/>
                </a:cxn>
                <a:cxn ang="0">
                  <a:pos x="61" y="79"/>
                </a:cxn>
                <a:cxn ang="0">
                  <a:pos x="53" y="82"/>
                </a:cxn>
                <a:cxn ang="0">
                  <a:pos x="45" y="79"/>
                </a:cxn>
                <a:cxn ang="0">
                  <a:pos x="40" y="68"/>
                </a:cxn>
                <a:cxn ang="0">
                  <a:pos x="29" y="68"/>
                </a:cxn>
                <a:cxn ang="0">
                  <a:pos x="24" y="64"/>
                </a:cxn>
                <a:cxn ang="0">
                  <a:pos x="18" y="62"/>
                </a:cxn>
                <a:cxn ang="0">
                  <a:pos x="12" y="53"/>
                </a:cxn>
                <a:cxn ang="0">
                  <a:pos x="10" y="38"/>
                </a:cxn>
                <a:cxn ang="0">
                  <a:pos x="4" y="35"/>
                </a:cxn>
                <a:cxn ang="0">
                  <a:pos x="0" y="30"/>
                </a:cxn>
                <a:cxn ang="0">
                  <a:pos x="7" y="25"/>
                </a:cxn>
                <a:cxn ang="0">
                  <a:pos x="7" y="21"/>
                </a:cxn>
                <a:cxn ang="0">
                  <a:pos x="16" y="20"/>
                </a:cxn>
                <a:cxn ang="0">
                  <a:pos x="19" y="11"/>
                </a:cxn>
                <a:cxn ang="0">
                  <a:pos x="22" y="6"/>
                </a:cxn>
                <a:cxn ang="0">
                  <a:pos x="30" y="7"/>
                </a:cxn>
                <a:cxn ang="0">
                  <a:pos x="38" y="0"/>
                </a:cxn>
                <a:cxn ang="0">
                  <a:pos x="50" y="2"/>
                </a:cxn>
                <a:cxn ang="0">
                  <a:pos x="49" y="8"/>
                </a:cxn>
                <a:cxn ang="0">
                  <a:pos x="46" y="14"/>
                </a:cxn>
                <a:cxn ang="0">
                  <a:pos x="46" y="21"/>
                </a:cxn>
                <a:cxn ang="0">
                  <a:pos x="46" y="27"/>
                </a:cxn>
                <a:cxn ang="0">
                  <a:pos x="50" y="26"/>
                </a:cxn>
                <a:cxn ang="0">
                  <a:pos x="53" y="17"/>
                </a:cxn>
                <a:cxn ang="0">
                  <a:pos x="58" y="13"/>
                </a:cxn>
                <a:cxn ang="0">
                  <a:pos x="67" y="10"/>
                </a:cxn>
                <a:cxn ang="0">
                  <a:pos x="76" y="18"/>
                </a:cxn>
              </a:cxnLst>
              <a:rect l="0" t="0" r="r" b="b"/>
              <a:pathLst>
                <a:path w="79" h="82">
                  <a:moveTo>
                    <a:pt x="76" y="18"/>
                  </a:moveTo>
                  <a:cubicBezTo>
                    <a:pt x="77" y="20"/>
                    <a:pt x="79" y="25"/>
                    <a:pt x="79" y="27"/>
                  </a:cubicBezTo>
                  <a:cubicBezTo>
                    <a:pt x="79" y="28"/>
                    <a:pt x="77" y="32"/>
                    <a:pt x="76" y="33"/>
                  </a:cubicBezTo>
                  <a:cubicBezTo>
                    <a:pt x="76" y="36"/>
                    <a:pt x="79" y="41"/>
                    <a:pt x="78" y="43"/>
                  </a:cubicBezTo>
                  <a:cubicBezTo>
                    <a:pt x="77" y="45"/>
                    <a:pt x="74" y="45"/>
                    <a:pt x="73" y="46"/>
                  </a:cubicBezTo>
                  <a:cubicBezTo>
                    <a:pt x="71" y="46"/>
                    <a:pt x="68" y="45"/>
                    <a:pt x="67" y="46"/>
                  </a:cubicBezTo>
                  <a:cubicBezTo>
                    <a:pt x="66" y="47"/>
                    <a:pt x="66" y="51"/>
                    <a:pt x="66" y="52"/>
                  </a:cubicBezTo>
                  <a:cubicBezTo>
                    <a:pt x="67" y="54"/>
                    <a:pt x="71" y="54"/>
                    <a:pt x="73" y="56"/>
                  </a:cubicBezTo>
                  <a:cubicBezTo>
                    <a:pt x="74" y="57"/>
                    <a:pt x="78" y="59"/>
                    <a:pt x="78" y="61"/>
                  </a:cubicBezTo>
                  <a:cubicBezTo>
                    <a:pt x="78" y="62"/>
                    <a:pt x="75" y="64"/>
                    <a:pt x="75" y="65"/>
                  </a:cubicBezTo>
                  <a:cubicBezTo>
                    <a:pt x="74" y="67"/>
                    <a:pt x="72" y="71"/>
                    <a:pt x="71" y="73"/>
                  </a:cubicBezTo>
                  <a:cubicBezTo>
                    <a:pt x="70" y="74"/>
                    <a:pt x="68" y="78"/>
                    <a:pt x="67" y="79"/>
                  </a:cubicBezTo>
                  <a:cubicBezTo>
                    <a:pt x="65" y="80"/>
                    <a:pt x="62" y="79"/>
                    <a:pt x="61" y="79"/>
                  </a:cubicBezTo>
                  <a:cubicBezTo>
                    <a:pt x="59" y="80"/>
                    <a:pt x="55" y="82"/>
                    <a:pt x="53" y="82"/>
                  </a:cubicBezTo>
                  <a:cubicBezTo>
                    <a:pt x="51" y="82"/>
                    <a:pt x="46" y="81"/>
                    <a:pt x="45" y="79"/>
                  </a:cubicBezTo>
                  <a:cubicBezTo>
                    <a:pt x="43" y="77"/>
                    <a:pt x="42" y="70"/>
                    <a:pt x="40" y="68"/>
                  </a:cubicBezTo>
                  <a:cubicBezTo>
                    <a:pt x="38" y="67"/>
                    <a:pt x="32" y="69"/>
                    <a:pt x="29" y="68"/>
                  </a:cubicBezTo>
                  <a:cubicBezTo>
                    <a:pt x="28" y="68"/>
                    <a:pt x="26" y="65"/>
                    <a:pt x="24" y="64"/>
                  </a:cubicBezTo>
                  <a:cubicBezTo>
                    <a:pt x="23" y="63"/>
                    <a:pt x="19" y="63"/>
                    <a:pt x="18" y="62"/>
                  </a:cubicBezTo>
                  <a:cubicBezTo>
                    <a:pt x="16" y="60"/>
                    <a:pt x="13" y="55"/>
                    <a:pt x="12" y="53"/>
                  </a:cubicBezTo>
                  <a:cubicBezTo>
                    <a:pt x="11" y="49"/>
                    <a:pt x="13" y="41"/>
                    <a:pt x="10" y="38"/>
                  </a:cubicBezTo>
                  <a:cubicBezTo>
                    <a:pt x="9" y="36"/>
                    <a:pt x="5" y="36"/>
                    <a:pt x="4" y="35"/>
                  </a:cubicBezTo>
                  <a:cubicBezTo>
                    <a:pt x="2" y="34"/>
                    <a:pt x="0" y="31"/>
                    <a:pt x="0" y="30"/>
                  </a:cubicBezTo>
                  <a:cubicBezTo>
                    <a:pt x="0" y="28"/>
                    <a:pt x="5" y="27"/>
                    <a:pt x="7" y="25"/>
                  </a:cubicBezTo>
                  <a:cubicBezTo>
                    <a:pt x="7" y="24"/>
                    <a:pt x="7" y="22"/>
                    <a:pt x="7" y="21"/>
                  </a:cubicBezTo>
                  <a:cubicBezTo>
                    <a:pt x="9" y="20"/>
                    <a:pt x="15" y="22"/>
                    <a:pt x="16" y="20"/>
                  </a:cubicBezTo>
                  <a:cubicBezTo>
                    <a:pt x="18" y="19"/>
                    <a:pt x="19" y="13"/>
                    <a:pt x="19" y="11"/>
                  </a:cubicBezTo>
                  <a:cubicBezTo>
                    <a:pt x="20" y="10"/>
                    <a:pt x="20" y="6"/>
                    <a:pt x="22" y="6"/>
                  </a:cubicBezTo>
                  <a:cubicBezTo>
                    <a:pt x="24" y="5"/>
                    <a:pt x="28" y="8"/>
                    <a:pt x="30" y="7"/>
                  </a:cubicBezTo>
                  <a:cubicBezTo>
                    <a:pt x="32" y="6"/>
                    <a:pt x="35" y="1"/>
                    <a:pt x="38" y="0"/>
                  </a:cubicBezTo>
                  <a:cubicBezTo>
                    <a:pt x="41" y="0"/>
                    <a:pt x="49" y="0"/>
                    <a:pt x="50" y="2"/>
                  </a:cubicBezTo>
                  <a:cubicBezTo>
                    <a:pt x="51" y="4"/>
                    <a:pt x="50" y="7"/>
                    <a:pt x="49" y="8"/>
                  </a:cubicBezTo>
                  <a:cubicBezTo>
                    <a:pt x="49" y="10"/>
                    <a:pt x="47" y="13"/>
                    <a:pt x="46" y="14"/>
                  </a:cubicBezTo>
                  <a:cubicBezTo>
                    <a:pt x="46" y="16"/>
                    <a:pt x="46" y="20"/>
                    <a:pt x="46" y="21"/>
                  </a:cubicBezTo>
                  <a:cubicBezTo>
                    <a:pt x="46" y="23"/>
                    <a:pt x="45" y="26"/>
                    <a:pt x="46" y="27"/>
                  </a:cubicBezTo>
                  <a:cubicBezTo>
                    <a:pt x="47" y="28"/>
                    <a:pt x="50" y="27"/>
                    <a:pt x="50" y="26"/>
                  </a:cubicBezTo>
                  <a:cubicBezTo>
                    <a:pt x="52" y="24"/>
                    <a:pt x="52" y="19"/>
                    <a:pt x="53" y="17"/>
                  </a:cubicBezTo>
                  <a:cubicBezTo>
                    <a:pt x="54" y="15"/>
                    <a:pt x="57" y="14"/>
                    <a:pt x="58" y="13"/>
                  </a:cubicBezTo>
                  <a:cubicBezTo>
                    <a:pt x="60" y="12"/>
                    <a:pt x="65" y="9"/>
                    <a:pt x="67" y="10"/>
                  </a:cubicBezTo>
                  <a:cubicBezTo>
                    <a:pt x="70" y="10"/>
                    <a:pt x="74" y="16"/>
                    <a:pt x="76" y="1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6" name="Freeform 36"/>
            <p:cNvSpPr>
              <a:spLocks/>
            </p:cNvSpPr>
            <p:nvPr/>
          </p:nvSpPr>
          <p:spPr bwMode="auto">
            <a:xfrm>
              <a:off x="4711700" y="1344613"/>
              <a:ext cx="103188" cy="109538"/>
            </a:xfrm>
            <a:custGeom>
              <a:avLst/>
              <a:gdLst/>
              <a:ahLst/>
              <a:cxnLst>
                <a:cxn ang="0">
                  <a:pos x="66" y="33"/>
                </a:cxn>
                <a:cxn ang="0">
                  <a:pos x="65" y="40"/>
                </a:cxn>
                <a:cxn ang="0">
                  <a:pos x="59" y="45"/>
                </a:cxn>
                <a:cxn ang="0">
                  <a:pos x="60" y="53"/>
                </a:cxn>
                <a:cxn ang="0">
                  <a:pos x="59" y="62"/>
                </a:cxn>
                <a:cxn ang="0">
                  <a:pos x="54" y="63"/>
                </a:cxn>
                <a:cxn ang="0">
                  <a:pos x="45" y="61"/>
                </a:cxn>
                <a:cxn ang="0">
                  <a:pos x="36" y="64"/>
                </a:cxn>
                <a:cxn ang="0">
                  <a:pos x="31" y="68"/>
                </a:cxn>
                <a:cxn ang="0">
                  <a:pos x="27" y="70"/>
                </a:cxn>
                <a:cxn ang="0">
                  <a:pos x="18" y="72"/>
                </a:cxn>
                <a:cxn ang="0">
                  <a:pos x="10" y="70"/>
                </a:cxn>
                <a:cxn ang="0">
                  <a:pos x="8" y="65"/>
                </a:cxn>
                <a:cxn ang="0">
                  <a:pos x="11" y="60"/>
                </a:cxn>
                <a:cxn ang="0">
                  <a:pos x="13" y="54"/>
                </a:cxn>
                <a:cxn ang="0">
                  <a:pos x="8" y="53"/>
                </a:cxn>
                <a:cxn ang="0">
                  <a:pos x="5" y="57"/>
                </a:cxn>
                <a:cxn ang="0">
                  <a:pos x="1" y="53"/>
                </a:cxn>
                <a:cxn ang="0">
                  <a:pos x="2" y="44"/>
                </a:cxn>
                <a:cxn ang="0">
                  <a:pos x="8" y="39"/>
                </a:cxn>
                <a:cxn ang="0">
                  <a:pos x="13" y="37"/>
                </a:cxn>
                <a:cxn ang="0">
                  <a:pos x="12" y="31"/>
                </a:cxn>
                <a:cxn ang="0">
                  <a:pos x="9" y="28"/>
                </a:cxn>
                <a:cxn ang="0">
                  <a:pos x="11" y="23"/>
                </a:cxn>
                <a:cxn ang="0">
                  <a:pos x="16" y="23"/>
                </a:cxn>
                <a:cxn ang="0">
                  <a:pos x="25" y="16"/>
                </a:cxn>
                <a:cxn ang="0">
                  <a:pos x="32" y="15"/>
                </a:cxn>
                <a:cxn ang="0">
                  <a:pos x="39" y="16"/>
                </a:cxn>
                <a:cxn ang="0">
                  <a:pos x="43" y="8"/>
                </a:cxn>
                <a:cxn ang="0">
                  <a:pos x="41" y="3"/>
                </a:cxn>
                <a:cxn ang="0">
                  <a:pos x="45" y="0"/>
                </a:cxn>
                <a:cxn ang="0">
                  <a:pos x="51" y="3"/>
                </a:cxn>
                <a:cxn ang="0">
                  <a:pos x="53" y="10"/>
                </a:cxn>
                <a:cxn ang="0">
                  <a:pos x="54" y="19"/>
                </a:cxn>
                <a:cxn ang="0">
                  <a:pos x="58" y="24"/>
                </a:cxn>
                <a:cxn ang="0">
                  <a:pos x="66" y="33"/>
                </a:cxn>
              </a:cxnLst>
              <a:rect l="0" t="0" r="r" b="b"/>
              <a:pathLst>
                <a:path w="67" h="72">
                  <a:moveTo>
                    <a:pt x="66" y="33"/>
                  </a:moveTo>
                  <a:cubicBezTo>
                    <a:pt x="67" y="35"/>
                    <a:pt x="66" y="39"/>
                    <a:pt x="65" y="40"/>
                  </a:cubicBezTo>
                  <a:cubicBezTo>
                    <a:pt x="64" y="42"/>
                    <a:pt x="60" y="43"/>
                    <a:pt x="59" y="45"/>
                  </a:cubicBezTo>
                  <a:cubicBezTo>
                    <a:pt x="58" y="47"/>
                    <a:pt x="60" y="51"/>
                    <a:pt x="60" y="53"/>
                  </a:cubicBezTo>
                  <a:cubicBezTo>
                    <a:pt x="60" y="55"/>
                    <a:pt x="60" y="60"/>
                    <a:pt x="59" y="62"/>
                  </a:cubicBezTo>
                  <a:cubicBezTo>
                    <a:pt x="58" y="63"/>
                    <a:pt x="55" y="63"/>
                    <a:pt x="54" y="63"/>
                  </a:cubicBezTo>
                  <a:cubicBezTo>
                    <a:pt x="52" y="63"/>
                    <a:pt x="48" y="61"/>
                    <a:pt x="45" y="61"/>
                  </a:cubicBezTo>
                  <a:cubicBezTo>
                    <a:pt x="43" y="61"/>
                    <a:pt x="38" y="63"/>
                    <a:pt x="36" y="64"/>
                  </a:cubicBezTo>
                  <a:cubicBezTo>
                    <a:pt x="35" y="65"/>
                    <a:pt x="32" y="67"/>
                    <a:pt x="31" y="68"/>
                  </a:cubicBezTo>
                  <a:cubicBezTo>
                    <a:pt x="30" y="69"/>
                    <a:pt x="28" y="70"/>
                    <a:pt x="27" y="70"/>
                  </a:cubicBezTo>
                  <a:cubicBezTo>
                    <a:pt x="25" y="71"/>
                    <a:pt x="20" y="72"/>
                    <a:pt x="18" y="72"/>
                  </a:cubicBezTo>
                  <a:cubicBezTo>
                    <a:pt x="16" y="72"/>
                    <a:pt x="12" y="71"/>
                    <a:pt x="10" y="70"/>
                  </a:cubicBezTo>
                  <a:cubicBezTo>
                    <a:pt x="9" y="69"/>
                    <a:pt x="8" y="66"/>
                    <a:pt x="8" y="65"/>
                  </a:cubicBezTo>
                  <a:cubicBezTo>
                    <a:pt x="8" y="64"/>
                    <a:pt x="10" y="61"/>
                    <a:pt x="11" y="60"/>
                  </a:cubicBezTo>
                  <a:cubicBezTo>
                    <a:pt x="11" y="59"/>
                    <a:pt x="14" y="56"/>
                    <a:pt x="13" y="54"/>
                  </a:cubicBezTo>
                  <a:cubicBezTo>
                    <a:pt x="12" y="53"/>
                    <a:pt x="9" y="53"/>
                    <a:pt x="8" y="53"/>
                  </a:cubicBezTo>
                  <a:cubicBezTo>
                    <a:pt x="7" y="54"/>
                    <a:pt x="6" y="57"/>
                    <a:pt x="5" y="57"/>
                  </a:cubicBezTo>
                  <a:cubicBezTo>
                    <a:pt x="4" y="57"/>
                    <a:pt x="2" y="55"/>
                    <a:pt x="1" y="53"/>
                  </a:cubicBezTo>
                  <a:cubicBezTo>
                    <a:pt x="0" y="51"/>
                    <a:pt x="1" y="46"/>
                    <a:pt x="2" y="44"/>
                  </a:cubicBezTo>
                  <a:cubicBezTo>
                    <a:pt x="3" y="42"/>
                    <a:pt x="6" y="40"/>
                    <a:pt x="8" y="39"/>
                  </a:cubicBezTo>
                  <a:cubicBezTo>
                    <a:pt x="9" y="38"/>
                    <a:pt x="13" y="38"/>
                    <a:pt x="13" y="37"/>
                  </a:cubicBezTo>
                  <a:cubicBezTo>
                    <a:pt x="14" y="35"/>
                    <a:pt x="13" y="33"/>
                    <a:pt x="12" y="31"/>
                  </a:cubicBezTo>
                  <a:cubicBezTo>
                    <a:pt x="12" y="30"/>
                    <a:pt x="9" y="29"/>
                    <a:pt x="9" y="28"/>
                  </a:cubicBezTo>
                  <a:cubicBezTo>
                    <a:pt x="8" y="26"/>
                    <a:pt x="10" y="24"/>
                    <a:pt x="11" y="23"/>
                  </a:cubicBezTo>
                  <a:cubicBezTo>
                    <a:pt x="12" y="22"/>
                    <a:pt x="15" y="24"/>
                    <a:pt x="16" y="23"/>
                  </a:cubicBezTo>
                  <a:cubicBezTo>
                    <a:pt x="19" y="23"/>
                    <a:pt x="23" y="18"/>
                    <a:pt x="25" y="16"/>
                  </a:cubicBezTo>
                  <a:cubicBezTo>
                    <a:pt x="27" y="16"/>
                    <a:pt x="31" y="15"/>
                    <a:pt x="32" y="15"/>
                  </a:cubicBezTo>
                  <a:cubicBezTo>
                    <a:pt x="34" y="15"/>
                    <a:pt x="38" y="16"/>
                    <a:pt x="39" y="16"/>
                  </a:cubicBezTo>
                  <a:cubicBezTo>
                    <a:pt x="41" y="15"/>
                    <a:pt x="43" y="10"/>
                    <a:pt x="43" y="8"/>
                  </a:cubicBezTo>
                  <a:cubicBezTo>
                    <a:pt x="43" y="7"/>
                    <a:pt x="40" y="4"/>
                    <a:pt x="41" y="3"/>
                  </a:cubicBezTo>
                  <a:cubicBezTo>
                    <a:pt x="41" y="2"/>
                    <a:pt x="43" y="1"/>
                    <a:pt x="45" y="0"/>
                  </a:cubicBezTo>
                  <a:cubicBezTo>
                    <a:pt x="46" y="0"/>
                    <a:pt x="50" y="2"/>
                    <a:pt x="51" y="3"/>
                  </a:cubicBezTo>
                  <a:cubicBezTo>
                    <a:pt x="52" y="5"/>
                    <a:pt x="53" y="9"/>
                    <a:pt x="53" y="10"/>
                  </a:cubicBezTo>
                  <a:cubicBezTo>
                    <a:pt x="53" y="12"/>
                    <a:pt x="53" y="17"/>
                    <a:pt x="54" y="19"/>
                  </a:cubicBezTo>
                  <a:cubicBezTo>
                    <a:pt x="54" y="20"/>
                    <a:pt x="57" y="23"/>
                    <a:pt x="58" y="24"/>
                  </a:cubicBezTo>
                  <a:cubicBezTo>
                    <a:pt x="60" y="27"/>
                    <a:pt x="65" y="30"/>
                    <a:pt x="66" y="3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Freeform 37"/>
            <p:cNvSpPr>
              <a:spLocks/>
            </p:cNvSpPr>
            <p:nvPr/>
          </p:nvSpPr>
          <p:spPr bwMode="auto">
            <a:xfrm>
              <a:off x="4752975" y="1724026"/>
              <a:ext cx="31750" cy="15875"/>
            </a:xfrm>
            <a:custGeom>
              <a:avLst/>
              <a:gdLst/>
              <a:ahLst/>
              <a:cxnLst>
                <a:cxn ang="0">
                  <a:pos x="20" y="3"/>
                </a:cxn>
                <a:cxn ang="0">
                  <a:pos x="17" y="7"/>
                </a:cxn>
                <a:cxn ang="0">
                  <a:pos x="11" y="6"/>
                </a:cxn>
                <a:cxn ang="0">
                  <a:pos x="5" y="10"/>
                </a:cxn>
                <a:cxn ang="0">
                  <a:pos x="0" y="7"/>
                </a:cxn>
                <a:cxn ang="0">
                  <a:pos x="4" y="3"/>
                </a:cxn>
                <a:cxn ang="0">
                  <a:pos x="10" y="2"/>
                </a:cxn>
                <a:cxn ang="0">
                  <a:pos x="16" y="1"/>
                </a:cxn>
                <a:cxn ang="0">
                  <a:pos x="20" y="3"/>
                </a:cxn>
              </a:cxnLst>
              <a:rect l="0" t="0" r="r" b="b"/>
              <a:pathLst>
                <a:path w="20" h="10">
                  <a:moveTo>
                    <a:pt x="20" y="3"/>
                  </a:moveTo>
                  <a:cubicBezTo>
                    <a:pt x="20" y="4"/>
                    <a:pt x="18" y="6"/>
                    <a:pt x="17" y="7"/>
                  </a:cubicBezTo>
                  <a:cubicBezTo>
                    <a:pt x="16" y="8"/>
                    <a:pt x="13" y="6"/>
                    <a:pt x="11" y="6"/>
                  </a:cubicBezTo>
                  <a:cubicBezTo>
                    <a:pt x="9" y="7"/>
                    <a:pt x="6" y="10"/>
                    <a:pt x="5" y="10"/>
                  </a:cubicBezTo>
                  <a:cubicBezTo>
                    <a:pt x="3" y="10"/>
                    <a:pt x="0" y="8"/>
                    <a:pt x="0" y="7"/>
                  </a:cubicBezTo>
                  <a:cubicBezTo>
                    <a:pt x="0" y="5"/>
                    <a:pt x="3" y="4"/>
                    <a:pt x="4" y="3"/>
                  </a:cubicBezTo>
                  <a:cubicBezTo>
                    <a:pt x="5" y="2"/>
                    <a:pt x="9" y="2"/>
                    <a:pt x="10" y="2"/>
                  </a:cubicBezTo>
                  <a:cubicBezTo>
                    <a:pt x="12" y="1"/>
                    <a:pt x="15" y="0"/>
                    <a:pt x="16" y="1"/>
                  </a:cubicBezTo>
                  <a:cubicBezTo>
                    <a:pt x="17" y="1"/>
                    <a:pt x="20" y="2"/>
                    <a:pt x="20"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8" name="Freeform 38"/>
            <p:cNvSpPr>
              <a:spLocks/>
            </p:cNvSpPr>
            <p:nvPr/>
          </p:nvSpPr>
          <p:spPr bwMode="auto">
            <a:xfrm>
              <a:off x="4754563" y="1744663"/>
              <a:ext cx="22225" cy="17463"/>
            </a:xfrm>
            <a:custGeom>
              <a:avLst/>
              <a:gdLst/>
              <a:ahLst/>
              <a:cxnLst>
                <a:cxn ang="0">
                  <a:pos x="13" y="4"/>
                </a:cxn>
                <a:cxn ang="0">
                  <a:pos x="13" y="8"/>
                </a:cxn>
                <a:cxn ang="0">
                  <a:pos x="9" y="12"/>
                </a:cxn>
                <a:cxn ang="0">
                  <a:pos x="2" y="9"/>
                </a:cxn>
                <a:cxn ang="0">
                  <a:pos x="0" y="3"/>
                </a:cxn>
                <a:cxn ang="0">
                  <a:pos x="3" y="0"/>
                </a:cxn>
                <a:cxn ang="0">
                  <a:pos x="8" y="3"/>
                </a:cxn>
                <a:cxn ang="0">
                  <a:pos x="13" y="4"/>
                </a:cxn>
              </a:cxnLst>
              <a:rect l="0" t="0" r="r" b="b"/>
              <a:pathLst>
                <a:path w="14" h="12">
                  <a:moveTo>
                    <a:pt x="13" y="4"/>
                  </a:moveTo>
                  <a:cubicBezTo>
                    <a:pt x="14" y="5"/>
                    <a:pt x="14" y="7"/>
                    <a:pt x="13" y="8"/>
                  </a:cubicBezTo>
                  <a:cubicBezTo>
                    <a:pt x="13" y="9"/>
                    <a:pt x="11" y="12"/>
                    <a:pt x="9" y="12"/>
                  </a:cubicBezTo>
                  <a:cubicBezTo>
                    <a:pt x="8" y="12"/>
                    <a:pt x="3" y="11"/>
                    <a:pt x="2" y="9"/>
                  </a:cubicBezTo>
                  <a:cubicBezTo>
                    <a:pt x="1" y="8"/>
                    <a:pt x="0" y="5"/>
                    <a:pt x="0" y="3"/>
                  </a:cubicBezTo>
                  <a:cubicBezTo>
                    <a:pt x="1" y="2"/>
                    <a:pt x="2" y="0"/>
                    <a:pt x="3" y="0"/>
                  </a:cubicBezTo>
                  <a:cubicBezTo>
                    <a:pt x="5" y="0"/>
                    <a:pt x="7" y="2"/>
                    <a:pt x="8" y="3"/>
                  </a:cubicBezTo>
                  <a:cubicBezTo>
                    <a:pt x="9" y="3"/>
                    <a:pt x="12" y="3"/>
                    <a:pt x="13"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9" name="Freeform 39"/>
            <p:cNvSpPr>
              <a:spLocks/>
            </p:cNvSpPr>
            <p:nvPr/>
          </p:nvSpPr>
          <p:spPr bwMode="auto">
            <a:xfrm>
              <a:off x="4749800" y="1704976"/>
              <a:ext cx="25400" cy="20638"/>
            </a:xfrm>
            <a:custGeom>
              <a:avLst/>
              <a:gdLst/>
              <a:ahLst/>
              <a:cxnLst>
                <a:cxn ang="0">
                  <a:pos x="14" y="0"/>
                </a:cxn>
                <a:cxn ang="0">
                  <a:pos x="16" y="7"/>
                </a:cxn>
                <a:cxn ang="0">
                  <a:pos x="9" y="13"/>
                </a:cxn>
                <a:cxn ang="0">
                  <a:pos x="1" y="12"/>
                </a:cxn>
                <a:cxn ang="0">
                  <a:pos x="0" y="7"/>
                </a:cxn>
                <a:cxn ang="0">
                  <a:pos x="7" y="4"/>
                </a:cxn>
                <a:cxn ang="0">
                  <a:pos x="9" y="0"/>
                </a:cxn>
                <a:cxn ang="0">
                  <a:pos x="14" y="0"/>
                </a:cxn>
              </a:cxnLst>
              <a:rect l="0" t="0" r="r" b="b"/>
              <a:pathLst>
                <a:path w="16" h="14">
                  <a:moveTo>
                    <a:pt x="14" y="0"/>
                  </a:moveTo>
                  <a:cubicBezTo>
                    <a:pt x="15" y="2"/>
                    <a:pt x="16" y="6"/>
                    <a:pt x="16" y="7"/>
                  </a:cubicBezTo>
                  <a:cubicBezTo>
                    <a:pt x="15" y="9"/>
                    <a:pt x="11" y="12"/>
                    <a:pt x="9" y="13"/>
                  </a:cubicBezTo>
                  <a:cubicBezTo>
                    <a:pt x="7" y="13"/>
                    <a:pt x="2" y="14"/>
                    <a:pt x="1" y="12"/>
                  </a:cubicBezTo>
                  <a:cubicBezTo>
                    <a:pt x="0" y="11"/>
                    <a:pt x="0" y="8"/>
                    <a:pt x="0" y="7"/>
                  </a:cubicBezTo>
                  <a:cubicBezTo>
                    <a:pt x="1" y="6"/>
                    <a:pt x="6" y="6"/>
                    <a:pt x="7" y="4"/>
                  </a:cubicBezTo>
                  <a:cubicBezTo>
                    <a:pt x="8" y="4"/>
                    <a:pt x="8" y="1"/>
                    <a:pt x="9" y="0"/>
                  </a:cubicBezTo>
                  <a:cubicBezTo>
                    <a:pt x="10" y="0"/>
                    <a:pt x="13" y="0"/>
                    <a:pt x="14"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0"/>
            <p:cNvSpPr>
              <a:spLocks/>
            </p:cNvSpPr>
            <p:nvPr/>
          </p:nvSpPr>
          <p:spPr bwMode="auto">
            <a:xfrm>
              <a:off x="4691063" y="1443038"/>
              <a:ext cx="47625" cy="41275"/>
            </a:xfrm>
            <a:custGeom>
              <a:avLst/>
              <a:gdLst/>
              <a:ahLst/>
              <a:cxnLst>
                <a:cxn ang="0">
                  <a:pos x="30" y="17"/>
                </a:cxn>
                <a:cxn ang="0">
                  <a:pos x="29" y="23"/>
                </a:cxn>
                <a:cxn ang="0">
                  <a:pos x="25" y="27"/>
                </a:cxn>
                <a:cxn ang="0">
                  <a:pos x="22" y="28"/>
                </a:cxn>
                <a:cxn ang="0">
                  <a:pos x="12" y="24"/>
                </a:cxn>
                <a:cxn ang="0">
                  <a:pos x="4" y="14"/>
                </a:cxn>
                <a:cxn ang="0">
                  <a:pos x="0" y="9"/>
                </a:cxn>
                <a:cxn ang="0">
                  <a:pos x="4" y="1"/>
                </a:cxn>
                <a:cxn ang="0">
                  <a:pos x="12" y="1"/>
                </a:cxn>
                <a:cxn ang="0">
                  <a:pos x="18" y="7"/>
                </a:cxn>
                <a:cxn ang="0">
                  <a:pos x="20" y="11"/>
                </a:cxn>
                <a:cxn ang="0">
                  <a:pos x="27" y="12"/>
                </a:cxn>
                <a:cxn ang="0">
                  <a:pos x="30" y="17"/>
                </a:cxn>
              </a:cxnLst>
              <a:rect l="0" t="0" r="r" b="b"/>
              <a:pathLst>
                <a:path w="31" h="28">
                  <a:moveTo>
                    <a:pt x="30" y="17"/>
                  </a:moveTo>
                  <a:cubicBezTo>
                    <a:pt x="31" y="18"/>
                    <a:pt x="30" y="21"/>
                    <a:pt x="29" y="23"/>
                  </a:cubicBezTo>
                  <a:cubicBezTo>
                    <a:pt x="28" y="24"/>
                    <a:pt x="26" y="26"/>
                    <a:pt x="25" y="27"/>
                  </a:cubicBezTo>
                  <a:cubicBezTo>
                    <a:pt x="24" y="28"/>
                    <a:pt x="22" y="28"/>
                    <a:pt x="22" y="28"/>
                  </a:cubicBezTo>
                  <a:cubicBezTo>
                    <a:pt x="19" y="28"/>
                    <a:pt x="14" y="26"/>
                    <a:pt x="12" y="24"/>
                  </a:cubicBezTo>
                  <a:cubicBezTo>
                    <a:pt x="10" y="22"/>
                    <a:pt x="6" y="17"/>
                    <a:pt x="4" y="14"/>
                  </a:cubicBezTo>
                  <a:cubicBezTo>
                    <a:pt x="3" y="13"/>
                    <a:pt x="1" y="11"/>
                    <a:pt x="0" y="9"/>
                  </a:cubicBezTo>
                  <a:cubicBezTo>
                    <a:pt x="0" y="7"/>
                    <a:pt x="2" y="2"/>
                    <a:pt x="4" y="1"/>
                  </a:cubicBezTo>
                  <a:cubicBezTo>
                    <a:pt x="5" y="0"/>
                    <a:pt x="10" y="1"/>
                    <a:pt x="12" y="1"/>
                  </a:cubicBezTo>
                  <a:cubicBezTo>
                    <a:pt x="14" y="2"/>
                    <a:pt x="17" y="5"/>
                    <a:pt x="18" y="7"/>
                  </a:cubicBezTo>
                  <a:cubicBezTo>
                    <a:pt x="19" y="8"/>
                    <a:pt x="20" y="10"/>
                    <a:pt x="20" y="11"/>
                  </a:cubicBezTo>
                  <a:cubicBezTo>
                    <a:pt x="22" y="12"/>
                    <a:pt x="25" y="11"/>
                    <a:pt x="27" y="12"/>
                  </a:cubicBezTo>
                  <a:cubicBezTo>
                    <a:pt x="28" y="13"/>
                    <a:pt x="30" y="15"/>
                    <a:pt x="30" y="1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1" name="Freeform 41"/>
            <p:cNvSpPr>
              <a:spLocks/>
            </p:cNvSpPr>
            <p:nvPr/>
          </p:nvSpPr>
          <p:spPr bwMode="auto">
            <a:xfrm>
              <a:off x="4714875" y="1751013"/>
              <a:ext cx="20638" cy="11113"/>
            </a:xfrm>
            <a:custGeom>
              <a:avLst/>
              <a:gdLst/>
              <a:ahLst/>
              <a:cxnLst>
                <a:cxn ang="0">
                  <a:pos x="11" y="2"/>
                </a:cxn>
                <a:cxn ang="0">
                  <a:pos x="12" y="6"/>
                </a:cxn>
                <a:cxn ang="0">
                  <a:pos x="7" y="8"/>
                </a:cxn>
                <a:cxn ang="0">
                  <a:pos x="2" y="6"/>
                </a:cxn>
                <a:cxn ang="0">
                  <a:pos x="1" y="2"/>
                </a:cxn>
                <a:cxn ang="0">
                  <a:pos x="6" y="0"/>
                </a:cxn>
                <a:cxn ang="0">
                  <a:pos x="11" y="2"/>
                </a:cxn>
              </a:cxnLst>
              <a:rect l="0" t="0" r="r" b="b"/>
              <a:pathLst>
                <a:path w="13" h="8">
                  <a:moveTo>
                    <a:pt x="11" y="2"/>
                  </a:moveTo>
                  <a:cubicBezTo>
                    <a:pt x="12" y="3"/>
                    <a:pt x="13" y="5"/>
                    <a:pt x="12" y="6"/>
                  </a:cubicBezTo>
                  <a:cubicBezTo>
                    <a:pt x="11" y="7"/>
                    <a:pt x="8" y="8"/>
                    <a:pt x="7" y="8"/>
                  </a:cubicBezTo>
                  <a:cubicBezTo>
                    <a:pt x="5" y="8"/>
                    <a:pt x="3" y="7"/>
                    <a:pt x="2" y="6"/>
                  </a:cubicBezTo>
                  <a:cubicBezTo>
                    <a:pt x="1" y="5"/>
                    <a:pt x="0" y="3"/>
                    <a:pt x="1" y="2"/>
                  </a:cubicBezTo>
                  <a:cubicBezTo>
                    <a:pt x="1" y="1"/>
                    <a:pt x="4" y="0"/>
                    <a:pt x="6" y="0"/>
                  </a:cubicBezTo>
                  <a:cubicBezTo>
                    <a:pt x="7" y="0"/>
                    <a:pt x="10" y="1"/>
                    <a:pt x="11"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2"/>
            <p:cNvSpPr>
              <a:spLocks/>
            </p:cNvSpPr>
            <p:nvPr/>
          </p:nvSpPr>
          <p:spPr bwMode="auto">
            <a:xfrm>
              <a:off x="4689475" y="1344613"/>
              <a:ext cx="20638" cy="12700"/>
            </a:xfrm>
            <a:custGeom>
              <a:avLst/>
              <a:gdLst/>
              <a:ahLst/>
              <a:cxnLst>
                <a:cxn ang="0">
                  <a:pos x="13" y="3"/>
                </a:cxn>
                <a:cxn ang="0">
                  <a:pos x="12" y="6"/>
                </a:cxn>
                <a:cxn ang="0">
                  <a:pos x="8" y="8"/>
                </a:cxn>
                <a:cxn ang="0">
                  <a:pos x="3" y="7"/>
                </a:cxn>
                <a:cxn ang="0">
                  <a:pos x="1" y="3"/>
                </a:cxn>
                <a:cxn ang="0">
                  <a:pos x="4" y="0"/>
                </a:cxn>
                <a:cxn ang="0">
                  <a:pos x="10" y="0"/>
                </a:cxn>
                <a:cxn ang="0">
                  <a:pos x="13" y="3"/>
                </a:cxn>
              </a:cxnLst>
              <a:rect l="0" t="0" r="r" b="b"/>
              <a:pathLst>
                <a:path w="14" h="8">
                  <a:moveTo>
                    <a:pt x="13" y="3"/>
                  </a:moveTo>
                  <a:cubicBezTo>
                    <a:pt x="14" y="4"/>
                    <a:pt x="12" y="6"/>
                    <a:pt x="12" y="6"/>
                  </a:cubicBezTo>
                  <a:cubicBezTo>
                    <a:pt x="11" y="7"/>
                    <a:pt x="9" y="8"/>
                    <a:pt x="8" y="8"/>
                  </a:cubicBezTo>
                  <a:cubicBezTo>
                    <a:pt x="6" y="8"/>
                    <a:pt x="4" y="7"/>
                    <a:pt x="3" y="7"/>
                  </a:cubicBezTo>
                  <a:cubicBezTo>
                    <a:pt x="2" y="6"/>
                    <a:pt x="0" y="4"/>
                    <a:pt x="1" y="3"/>
                  </a:cubicBezTo>
                  <a:cubicBezTo>
                    <a:pt x="1" y="2"/>
                    <a:pt x="3" y="0"/>
                    <a:pt x="4" y="0"/>
                  </a:cubicBezTo>
                  <a:cubicBezTo>
                    <a:pt x="6" y="0"/>
                    <a:pt x="8" y="0"/>
                    <a:pt x="10" y="0"/>
                  </a:cubicBezTo>
                  <a:cubicBezTo>
                    <a:pt x="11" y="1"/>
                    <a:pt x="13" y="2"/>
                    <a:pt x="13"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3"/>
            <p:cNvSpPr>
              <a:spLocks/>
            </p:cNvSpPr>
            <p:nvPr/>
          </p:nvSpPr>
          <p:spPr bwMode="auto">
            <a:xfrm>
              <a:off x="4618038" y="1677988"/>
              <a:ext cx="15875" cy="12700"/>
            </a:xfrm>
            <a:custGeom>
              <a:avLst/>
              <a:gdLst/>
              <a:ahLst/>
              <a:cxnLst>
                <a:cxn ang="0">
                  <a:pos x="9" y="1"/>
                </a:cxn>
                <a:cxn ang="0">
                  <a:pos x="11" y="5"/>
                </a:cxn>
                <a:cxn ang="0">
                  <a:pos x="5" y="8"/>
                </a:cxn>
                <a:cxn ang="0">
                  <a:pos x="0" y="6"/>
                </a:cxn>
                <a:cxn ang="0">
                  <a:pos x="4" y="1"/>
                </a:cxn>
                <a:cxn ang="0">
                  <a:pos x="9" y="1"/>
                </a:cxn>
              </a:cxnLst>
              <a:rect l="0" t="0" r="r" b="b"/>
              <a:pathLst>
                <a:path w="11" h="8">
                  <a:moveTo>
                    <a:pt x="9" y="1"/>
                  </a:moveTo>
                  <a:cubicBezTo>
                    <a:pt x="10" y="1"/>
                    <a:pt x="11" y="4"/>
                    <a:pt x="11" y="5"/>
                  </a:cubicBezTo>
                  <a:cubicBezTo>
                    <a:pt x="10" y="7"/>
                    <a:pt x="7" y="8"/>
                    <a:pt x="5" y="8"/>
                  </a:cubicBezTo>
                  <a:cubicBezTo>
                    <a:pt x="4" y="8"/>
                    <a:pt x="0" y="7"/>
                    <a:pt x="0" y="6"/>
                  </a:cubicBezTo>
                  <a:cubicBezTo>
                    <a:pt x="0" y="4"/>
                    <a:pt x="3" y="1"/>
                    <a:pt x="4" y="1"/>
                  </a:cubicBezTo>
                  <a:cubicBezTo>
                    <a:pt x="6" y="0"/>
                    <a:pt x="8" y="0"/>
                    <a:pt x="9"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4"/>
            <p:cNvSpPr>
              <a:spLocks/>
            </p:cNvSpPr>
            <p:nvPr/>
          </p:nvSpPr>
          <p:spPr bwMode="auto">
            <a:xfrm>
              <a:off x="4448175" y="1752601"/>
              <a:ext cx="19050" cy="20638"/>
            </a:xfrm>
            <a:custGeom>
              <a:avLst/>
              <a:gdLst/>
              <a:ahLst/>
              <a:cxnLst>
                <a:cxn ang="0">
                  <a:pos x="10" y="5"/>
                </a:cxn>
                <a:cxn ang="0">
                  <a:pos x="12" y="11"/>
                </a:cxn>
                <a:cxn ang="0">
                  <a:pos x="10" y="13"/>
                </a:cxn>
                <a:cxn ang="0">
                  <a:pos x="5" y="12"/>
                </a:cxn>
                <a:cxn ang="0">
                  <a:pos x="0" y="8"/>
                </a:cxn>
                <a:cxn ang="0">
                  <a:pos x="0" y="2"/>
                </a:cxn>
                <a:cxn ang="0">
                  <a:pos x="2" y="0"/>
                </a:cxn>
                <a:cxn ang="0">
                  <a:pos x="6" y="4"/>
                </a:cxn>
                <a:cxn ang="0">
                  <a:pos x="10" y="5"/>
                </a:cxn>
              </a:cxnLst>
              <a:rect l="0" t="0" r="r" b="b"/>
              <a:pathLst>
                <a:path w="12" h="13">
                  <a:moveTo>
                    <a:pt x="10" y="5"/>
                  </a:moveTo>
                  <a:cubicBezTo>
                    <a:pt x="11" y="6"/>
                    <a:pt x="12" y="9"/>
                    <a:pt x="12" y="11"/>
                  </a:cubicBezTo>
                  <a:cubicBezTo>
                    <a:pt x="12" y="11"/>
                    <a:pt x="11" y="13"/>
                    <a:pt x="10" y="13"/>
                  </a:cubicBezTo>
                  <a:cubicBezTo>
                    <a:pt x="9" y="13"/>
                    <a:pt x="6" y="13"/>
                    <a:pt x="5" y="12"/>
                  </a:cubicBezTo>
                  <a:cubicBezTo>
                    <a:pt x="3" y="12"/>
                    <a:pt x="1" y="9"/>
                    <a:pt x="0" y="8"/>
                  </a:cubicBezTo>
                  <a:cubicBezTo>
                    <a:pt x="0" y="6"/>
                    <a:pt x="0" y="4"/>
                    <a:pt x="0" y="2"/>
                  </a:cubicBezTo>
                  <a:cubicBezTo>
                    <a:pt x="0" y="2"/>
                    <a:pt x="1" y="0"/>
                    <a:pt x="2" y="0"/>
                  </a:cubicBezTo>
                  <a:cubicBezTo>
                    <a:pt x="4" y="0"/>
                    <a:pt x="5" y="3"/>
                    <a:pt x="6" y="4"/>
                  </a:cubicBezTo>
                  <a:cubicBezTo>
                    <a:pt x="7" y="4"/>
                    <a:pt x="9" y="4"/>
                    <a:pt x="10" y="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p:cNvSpPr>
            <p:nvPr/>
          </p:nvSpPr>
          <p:spPr bwMode="auto">
            <a:xfrm>
              <a:off x="4405313" y="1797051"/>
              <a:ext cx="31750" cy="23813"/>
            </a:xfrm>
            <a:custGeom>
              <a:avLst/>
              <a:gdLst/>
              <a:ahLst/>
              <a:cxnLst>
                <a:cxn ang="0">
                  <a:pos x="20" y="4"/>
                </a:cxn>
                <a:cxn ang="0">
                  <a:pos x="16" y="8"/>
                </a:cxn>
                <a:cxn ang="0">
                  <a:pos x="15" y="15"/>
                </a:cxn>
                <a:cxn ang="0">
                  <a:pos x="10" y="14"/>
                </a:cxn>
                <a:cxn ang="0">
                  <a:pos x="6" y="14"/>
                </a:cxn>
                <a:cxn ang="0">
                  <a:pos x="1" y="12"/>
                </a:cxn>
                <a:cxn ang="0">
                  <a:pos x="1" y="8"/>
                </a:cxn>
                <a:cxn ang="0">
                  <a:pos x="8" y="6"/>
                </a:cxn>
                <a:cxn ang="0">
                  <a:pos x="11" y="2"/>
                </a:cxn>
                <a:cxn ang="0">
                  <a:pos x="16" y="1"/>
                </a:cxn>
                <a:cxn ang="0">
                  <a:pos x="20" y="4"/>
                </a:cxn>
              </a:cxnLst>
              <a:rect l="0" t="0" r="r" b="b"/>
              <a:pathLst>
                <a:path w="20" h="15">
                  <a:moveTo>
                    <a:pt x="20" y="4"/>
                  </a:moveTo>
                  <a:cubicBezTo>
                    <a:pt x="20" y="5"/>
                    <a:pt x="17" y="7"/>
                    <a:pt x="16" y="8"/>
                  </a:cubicBezTo>
                  <a:cubicBezTo>
                    <a:pt x="16" y="9"/>
                    <a:pt x="16" y="14"/>
                    <a:pt x="15" y="15"/>
                  </a:cubicBezTo>
                  <a:cubicBezTo>
                    <a:pt x="14" y="15"/>
                    <a:pt x="11" y="14"/>
                    <a:pt x="10" y="14"/>
                  </a:cubicBezTo>
                  <a:cubicBezTo>
                    <a:pt x="9" y="14"/>
                    <a:pt x="7" y="14"/>
                    <a:pt x="6" y="14"/>
                  </a:cubicBezTo>
                  <a:cubicBezTo>
                    <a:pt x="4" y="14"/>
                    <a:pt x="1" y="13"/>
                    <a:pt x="1" y="12"/>
                  </a:cubicBezTo>
                  <a:cubicBezTo>
                    <a:pt x="0" y="11"/>
                    <a:pt x="1" y="9"/>
                    <a:pt x="1" y="8"/>
                  </a:cubicBezTo>
                  <a:cubicBezTo>
                    <a:pt x="2" y="7"/>
                    <a:pt x="6" y="7"/>
                    <a:pt x="8" y="6"/>
                  </a:cubicBezTo>
                  <a:cubicBezTo>
                    <a:pt x="9" y="5"/>
                    <a:pt x="10" y="3"/>
                    <a:pt x="11" y="2"/>
                  </a:cubicBezTo>
                  <a:cubicBezTo>
                    <a:pt x="12" y="2"/>
                    <a:pt x="14" y="0"/>
                    <a:pt x="16" y="1"/>
                  </a:cubicBezTo>
                  <a:cubicBezTo>
                    <a:pt x="17" y="1"/>
                    <a:pt x="20" y="3"/>
                    <a:pt x="20"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46"/>
            <p:cNvSpPr>
              <a:spLocks/>
            </p:cNvSpPr>
            <p:nvPr/>
          </p:nvSpPr>
          <p:spPr bwMode="auto">
            <a:xfrm>
              <a:off x="4276725" y="1981201"/>
              <a:ext cx="28575" cy="36513"/>
            </a:xfrm>
            <a:custGeom>
              <a:avLst/>
              <a:gdLst/>
              <a:ahLst/>
              <a:cxnLst>
                <a:cxn ang="0">
                  <a:pos x="18" y="4"/>
                </a:cxn>
                <a:cxn ang="0">
                  <a:pos x="16" y="9"/>
                </a:cxn>
                <a:cxn ang="0">
                  <a:pos x="18" y="19"/>
                </a:cxn>
                <a:cxn ang="0">
                  <a:pos x="12" y="24"/>
                </a:cxn>
                <a:cxn ang="0">
                  <a:pos x="7" y="20"/>
                </a:cxn>
                <a:cxn ang="0">
                  <a:pos x="0" y="17"/>
                </a:cxn>
                <a:cxn ang="0">
                  <a:pos x="2" y="11"/>
                </a:cxn>
                <a:cxn ang="0">
                  <a:pos x="5" y="7"/>
                </a:cxn>
                <a:cxn ang="0">
                  <a:pos x="8" y="3"/>
                </a:cxn>
                <a:cxn ang="0">
                  <a:pos x="14" y="0"/>
                </a:cxn>
                <a:cxn ang="0">
                  <a:pos x="18" y="4"/>
                </a:cxn>
              </a:cxnLst>
              <a:rect l="0" t="0" r="r" b="b"/>
              <a:pathLst>
                <a:path w="19" h="24">
                  <a:moveTo>
                    <a:pt x="18" y="4"/>
                  </a:moveTo>
                  <a:cubicBezTo>
                    <a:pt x="18" y="5"/>
                    <a:pt x="17" y="8"/>
                    <a:pt x="16" y="9"/>
                  </a:cubicBezTo>
                  <a:cubicBezTo>
                    <a:pt x="16" y="11"/>
                    <a:pt x="19" y="16"/>
                    <a:pt x="18" y="19"/>
                  </a:cubicBezTo>
                  <a:cubicBezTo>
                    <a:pt x="17" y="21"/>
                    <a:pt x="14" y="24"/>
                    <a:pt x="12" y="24"/>
                  </a:cubicBezTo>
                  <a:cubicBezTo>
                    <a:pt x="10" y="24"/>
                    <a:pt x="8" y="21"/>
                    <a:pt x="7" y="20"/>
                  </a:cubicBezTo>
                  <a:cubicBezTo>
                    <a:pt x="6" y="19"/>
                    <a:pt x="1" y="19"/>
                    <a:pt x="0" y="17"/>
                  </a:cubicBezTo>
                  <a:cubicBezTo>
                    <a:pt x="0" y="16"/>
                    <a:pt x="1" y="12"/>
                    <a:pt x="2" y="11"/>
                  </a:cubicBezTo>
                  <a:cubicBezTo>
                    <a:pt x="2" y="10"/>
                    <a:pt x="4" y="8"/>
                    <a:pt x="5" y="7"/>
                  </a:cubicBezTo>
                  <a:cubicBezTo>
                    <a:pt x="6" y="6"/>
                    <a:pt x="7" y="3"/>
                    <a:pt x="8" y="3"/>
                  </a:cubicBezTo>
                  <a:cubicBezTo>
                    <a:pt x="9" y="2"/>
                    <a:pt x="12" y="0"/>
                    <a:pt x="14" y="0"/>
                  </a:cubicBezTo>
                  <a:cubicBezTo>
                    <a:pt x="15" y="1"/>
                    <a:pt x="17" y="3"/>
                    <a:pt x="18"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47"/>
            <p:cNvSpPr>
              <a:spLocks/>
            </p:cNvSpPr>
            <p:nvPr/>
          </p:nvSpPr>
          <p:spPr bwMode="auto">
            <a:xfrm>
              <a:off x="2789238" y="1900238"/>
              <a:ext cx="1525588" cy="1398588"/>
            </a:xfrm>
            <a:custGeom>
              <a:avLst/>
              <a:gdLst/>
              <a:ahLst/>
              <a:cxnLst>
                <a:cxn ang="0">
                  <a:pos x="360" y="375"/>
                </a:cxn>
                <a:cxn ang="0">
                  <a:pos x="422" y="293"/>
                </a:cxn>
                <a:cxn ang="0">
                  <a:pos x="488" y="280"/>
                </a:cxn>
                <a:cxn ang="0">
                  <a:pos x="589" y="258"/>
                </a:cxn>
                <a:cxn ang="0">
                  <a:pos x="634" y="211"/>
                </a:cxn>
                <a:cxn ang="0">
                  <a:pos x="674" y="176"/>
                </a:cxn>
                <a:cxn ang="0">
                  <a:pos x="709" y="217"/>
                </a:cxn>
                <a:cxn ang="0">
                  <a:pos x="704" y="137"/>
                </a:cxn>
                <a:cxn ang="0">
                  <a:pos x="736" y="74"/>
                </a:cxn>
                <a:cxn ang="0">
                  <a:pos x="839" y="1"/>
                </a:cxn>
                <a:cxn ang="0">
                  <a:pos x="843" y="91"/>
                </a:cxn>
                <a:cxn ang="0">
                  <a:pos x="806" y="190"/>
                </a:cxn>
                <a:cxn ang="0">
                  <a:pos x="780" y="291"/>
                </a:cxn>
                <a:cxn ang="0">
                  <a:pos x="717" y="338"/>
                </a:cxn>
                <a:cxn ang="0">
                  <a:pos x="664" y="312"/>
                </a:cxn>
                <a:cxn ang="0">
                  <a:pos x="760" y="347"/>
                </a:cxn>
                <a:cxn ang="0">
                  <a:pos x="832" y="253"/>
                </a:cxn>
                <a:cxn ang="0">
                  <a:pos x="855" y="328"/>
                </a:cxn>
                <a:cxn ang="0">
                  <a:pos x="889" y="352"/>
                </a:cxn>
                <a:cxn ang="0">
                  <a:pos x="887" y="299"/>
                </a:cxn>
                <a:cxn ang="0">
                  <a:pos x="852" y="235"/>
                </a:cxn>
                <a:cxn ang="0">
                  <a:pos x="832" y="193"/>
                </a:cxn>
                <a:cxn ang="0">
                  <a:pos x="869" y="95"/>
                </a:cxn>
                <a:cxn ang="0">
                  <a:pos x="919" y="70"/>
                </a:cxn>
                <a:cxn ang="0">
                  <a:pos x="925" y="146"/>
                </a:cxn>
                <a:cxn ang="0">
                  <a:pos x="923" y="136"/>
                </a:cxn>
                <a:cxn ang="0">
                  <a:pos x="956" y="105"/>
                </a:cxn>
                <a:cxn ang="0">
                  <a:pos x="975" y="126"/>
                </a:cxn>
                <a:cxn ang="0">
                  <a:pos x="951" y="209"/>
                </a:cxn>
                <a:cxn ang="0">
                  <a:pos x="978" y="276"/>
                </a:cxn>
                <a:cxn ang="0">
                  <a:pos x="956" y="345"/>
                </a:cxn>
                <a:cxn ang="0">
                  <a:pos x="958" y="424"/>
                </a:cxn>
                <a:cxn ang="0">
                  <a:pos x="969" y="508"/>
                </a:cxn>
                <a:cxn ang="0">
                  <a:pos x="989" y="589"/>
                </a:cxn>
                <a:cxn ang="0">
                  <a:pos x="952" y="661"/>
                </a:cxn>
                <a:cxn ang="0">
                  <a:pos x="942" y="739"/>
                </a:cxn>
                <a:cxn ang="0">
                  <a:pos x="846" y="745"/>
                </a:cxn>
                <a:cxn ang="0">
                  <a:pos x="773" y="714"/>
                </a:cxn>
                <a:cxn ang="0">
                  <a:pos x="704" y="729"/>
                </a:cxn>
                <a:cxn ang="0">
                  <a:pos x="639" y="789"/>
                </a:cxn>
                <a:cxn ang="0">
                  <a:pos x="535" y="791"/>
                </a:cxn>
                <a:cxn ang="0">
                  <a:pos x="494" y="760"/>
                </a:cxn>
                <a:cxn ang="0">
                  <a:pos x="464" y="852"/>
                </a:cxn>
                <a:cxn ang="0">
                  <a:pos x="436" y="884"/>
                </a:cxn>
                <a:cxn ang="0">
                  <a:pos x="373" y="892"/>
                </a:cxn>
                <a:cxn ang="0">
                  <a:pos x="241" y="883"/>
                </a:cxn>
                <a:cxn ang="0">
                  <a:pos x="126" y="840"/>
                </a:cxn>
                <a:cxn ang="0">
                  <a:pos x="111" y="885"/>
                </a:cxn>
                <a:cxn ang="0">
                  <a:pos x="66" y="907"/>
                </a:cxn>
                <a:cxn ang="0">
                  <a:pos x="29" y="876"/>
                </a:cxn>
                <a:cxn ang="0">
                  <a:pos x="28" y="826"/>
                </a:cxn>
                <a:cxn ang="0">
                  <a:pos x="88" y="780"/>
                </a:cxn>
                <a:cxn ang="0">
                  <a:pos x="56" y="750"/>
                </a:cxn>
                <a:cxn ang="0">
                  <a:pos x="67" y="700"/>
                </a:cxn>
                <a:cxn ang="0">
                  <a:pos x="79" y="724"/>
                </a:cxn>
                <a:cxn ang="0">
                  <a:pos x="123" y="718"/>
                </a:cxn>
                <a:cxn ang="0">
                  <a:pos x="92" y="661"/>
                </a:cxn>
                <a:cxn ang="0">
                  <a:pos x="122" y="631"/>
                </a:cxn>
                <a:cxn ang="0">
                  <a:pos x="181" y="593"/>
                </a:cxn>
                <a:cxn ang="0">
                  <a:pos x="227" y="522"/>
                </a:cxn>
                <a:cxn ang="0">
                  <a:pos x="304" y="448"/>
                </a:cxn>
              </a:cxnLst>
              <a:rect l="0" t="0" r="r" b="b"/>
              <a:pathLst>
                <a:path w="1000" h="917">
                  <a:moveTo>
                    <a:pt x="316" y="428"/>
                  </a:moveTo>
                  <a:cubicBezTo>
                    <a:pt x="316" y="428"/>
                    <a:pt x="316" y="427"/>
                    <a:pt x="316" y="427"/>
                  </a:cubicBezTo>
                  <a:cubicBezTo>
                    <a:pt x="317" y="426"/>
                    <a:pt x="320" y="426"/>
                    <a:pt x="321" y="425"/>
                  </a:cubicBezTo>
                  <a:cubicBezTo>
                    <a:pt x="322" y="425"/>
                    <a:pt x="325" y="425"/>
                    <a:pt x="327" y="424"/>
                  </a:cubicBezTo>
                  <a:cubicBezTo>
                    <a:pt x="328" y="424"/>
                    <a:pt x="332" y="422"/>
                    <a:pt x="333" y="422"/>
                  </a:cubicBezTo>
                  <a:cubicBezTo>
                    <a:pt x="336" y="420"/>
                    <a:pt x="340" y="416"/>
                    <a:pt x="343" y="414"/>
                  </a:cubicBezTo>
                  <a:cubicBezTo>
                    <a:pt x="344" y="413"/>
                    <a:pt x="348" y="409"/>
                    <a:pt x="348" y="407"/>
                  </a:cubicBezTo>
                  <a:cubicBezTo>
                    <a:pt x="349" y="406"/>
                    <a:pt x="347" y="403"/>
                    <a:pt x="347" y="403"/>
                  </a:cubicBezTo>
                  <a:cubicBezTo>
                    <a:pt x="347" y="403"/>
                    <a:pt x="348" y="394"/>
                    <a:pt x="349" y="391"/>
                  </a:cubicBezTo>
                  <a:cubicBezTo>
                    <a:pt x="350" y="389"/>
                    <a:pt x="355" y="385"/>
                    <a:pt x="357" y="383"/>
                  </a:cubicBezTo>
                  <a:cubicBezTo>
                    <a:pt x="358" y="381"/>
                    <a:pt x="359" y="377"/>
                    <a:pt x="360" y="375"/>
                  </a:cubicBezTo>
                  <a:cubicBezTo>
                    <a:pt x="362" y="372"/>
                    <a:pt x="363" y="367"/>
                    <a:pt x="365" y="365"/>
                  </a:cubicBezTo>
                  <a:cubicBezTo>
                    <a:pt x="367" y="363"/>
                    <a:pt x="372" y="361"/>
                    <a:pt x="374" y="359"/>
                  </a:cubicBezTo>
                  <a:cubicBezTo>
                    <a:pt x="378" y="357"/>
                    <a:pt x="383" y="351"/>
                    <a:pt x="386" y="348"/>
                  </a:cubicBezTo>
                  <a:cubicBezTo>
                    <a:pt x="389" y="345"/>
                    <a:pt x="396" y="339"/>
                    <a:pt x="398" y="336"/>
                  </a:cubicBezTo>
                  <a:cubicBezTo>
                    <a:pt x="400" y="334"/>
                    <a:pt x="402" y="329"/>
                    <a:pt x="403" y="326"/>
                  </a:cubicBezTo>
                  <a:cubicBezTo>
                    <a:pt x="404" y="323"/>
                    <a:pt x="404" y="316"/>
                    <a:pt x="404" y="313"/>
                  </a:cubicBezTo>
                  <a:cubicBezTo>
                    <a:pt x="404" y="311"/>
                    <a:pt x="404" y="308"/>
                    <a:pt x="404" y="307"/>
                  </a:cubicBezTo>
                  <a:cubicBezTo>
                    <a:pt x="405" y="306"/>
                    <a:pt x="407" y="304"/>
                    <a:pt x="409" y="303"/>
                  </a:cubicBezTo>
                  <a:cubicBezTo>
                    <a:pt x="410" y="303"/>
                    <a:pt x="413" y="304"/>
                    <a:pt x="415" y="304"/>
                  </a:cubicBezTo>
                  <a:cubicBezTo>
                    <a:pt x="417" y="303"/>
                    <a:pt x="421" y="301"/>
                    <a:pt x="422" y="299"/>
                  </a:cubicBezTo>
                  <a:cubicBezTo>
                    <a:pt x="423" y="298"/>
                    <a:pt x="421" y="294"/>
                    <a:pt x="422" y="293"/>
                  </a:cubicBezTo>
                  <a:cubicBezTo>
                    <a:pt x="423" y="291"/>
                    <a:pt x="425" y="289"/>
                    <a:pt x="427" y="287"/>
                  </a:cubicBezTo>
                  <a:cubicBezTo>
                    <a:pt x="428" y="286"/>
                    <a:pt x="431" y="284"/>
                    <a:pt x="433" y="283"/>
                  </a:cubicBezTo>
                  <a:cubicBezTo>
                    <a:pt x="434" y="283"/>
                    <a:pt x="439" y="282"/>
                    <a:pt x="440" y="283"/>
                  </a:cubicBezTo>
                  <a:cubicBezTo>
                    <a:pt x="441" y="283"/>
                    <a:pt x="441" y="286"/>
                    <a:pt x="441" y="288"/>
                  </a:cubicBezTo>
                  <a:cubicBezTo>
                    <a:pt x="442" y="289"/>
                    <a:pt x="442" y="293"/>
                    <a:pt x="442" y="295"/>
                  </a:cubicBezTo>
                  <a:cubicBezTo>
                    <a:pt x="442" y="296"/>
                    <a:pt x="440" y="300"/>
                    <a:pt x="441" y="301"/>
                  </a:cubicBezTo>
                  <a:cubicBezTo>
                    <a:pt x="441" y="303"/>
                    <a:pt x="444" y="305"/>
                    <a:pt x="445" y="305"/>
                  </a:cubicBezTo>
                  <a:cubicBezTo>
                    <a:pt x="448" y="306"/>
                    <a:pt x="453" y="302"/>
                    <a:pt x="455" y="301"/>
                  </a:cubicBezTo>
                  <a:cubicBezTo>
                    <a:pt x="459" y="299"/>
                    <a:pt x="466" y="296"/>
                    <a:pt x="469" y="294"/>
                  </a:cubicBezTo>
                  <a:cubicBezTo>
                    <a:pt x="472" y="292"/>
                    <a:pt x="477" y="286"/>
                    <a:pt x="480" y="284"/>
                  </a:cubicBezTo>
                  <a:cubicBezTo>
                    <a:pt x="482" y="282"/>
                    <a:pt x="486" y="280"/>
                    <a:pt x="488" y="280"/>
                  </a:cubicBezTo>
                  <a:cubicBezTo>
                    <a:pt x="491" y="279"/>
                    <a:pt x="497" y="279"/>
                    <a:pt x="500" y="279"/>
                  </a:cubicBezTo>
                  <a:cubicBezTo>
                    <a:pt x="502" y="279"/>
                    <a:pt x="507" y="280"/>
                    <a:pt x="510" y="280"/>
                  </a:cubicBezTo>
                  <a:cubicBezTo>
                    <a:pt x="512" y="280"/>
                    <a:pt x="516" y="280"/>
                    <a:pt x="518" y="279"/>
                  </a:cubicBezTo>
                  <a:cubicBezTo>
                    <a:pt x="520" y="278"/>
                    <a:pt x="525" y="273"/>
                    <a:pt x="527" y="271"/>
                  </a:cubicBezTo>
                  <a:cubicBezTo>
                    <a:pt x="529" y="269"/>
                    <a:pt x="534" y="263"/>
                    <a:pt x="536" y="261"/>
                  </a:cubicBezTo>
                  <a:cubicBezTo>
                    <a:pt x="539" y="259"/>
                    <a:pt x="545" y="256"/>
                    <a:pt x="548" y="255"/>
                  </a:cubicBezTo>
                  <a:cubicBezTo>
                    <a:pt x="550" y="254"/>
                    <a:pt x="553" y="255"/>
                    <a:pt x="555" y="255"/>
                  </a:cubicBezTo>
                  <a:cubicBezTo>
                    <a:pt x="558" y="255"/>
                    <a:pt x="563" y="256"/>
                    <a:pt x="565" y="256"/>
                  </a:cubicBezTo>
                  <a:cubicBezTo>
                    <a:pt x="568" y="256"/>
                    <a:pt x="573" y="258"/>
                    <a:pt x="576" y="258"/>
                  </a:cubicBezTo>
                  <a:cubicBezTo>
                    <a:pt x="577" y="259"/>
                    <a:pt x="580" y="261"/>
                    <a:pt x="582" y="261"/>
                  </a:cubicBezTo>
                  <a:cubicBezTo>
                    <a:pt x="584" y="261"/>
                    <a:pt x="587" y="259"/>
                    <a:pt x="589" y="258"/>
                  </a:cubicBezTo>
                  <a:cubicBezTo>
                    <a:pt x="592" y="256"/>
                    <a:pt x="596" y="251"/>
                    <a:pt x="599" y="250"/>
                  </a:cubicBezTo>
                  <a:cubicBezTo>
                    <a:pt x="601" y="248"/>
                    <a:pt x="605" y="246"/>
                    <a:pt x="607" y="245"/>
                  </a:cubicBezTo>
                  <a:cubicBezTo>
                    <a:pt x="609" y="245"/>
                    <a:pt x="614" y="246"/>
                    <a:pt x="616" y="246"/>
                  </a:cubicBezTo>
                  <a:cubicBezTo>
                    <a:pt x="619" y="246"/>
                    <a:pt x="626" y="248"/>
                    <a:pt x="628" y="246"/>
                  </a:cubicBezTo>
                  <a:cubicBezTo>
                    <a:pt x="630" y="245"/>
                    <a:pt x="631" y="242"/>
                    <a:pt x="632" y="240"/>
                  </a:cubicBezTo>
                  <a:cubicBezTo>
                    <a:pt x="632" y="239"/>
                    <a:pt x="631" y="237"/>
                    <a:pt x="632" y="236"/>
                  </a:cubicBezTo>
                  <a:cubicBezTo>
                    <a:pt x="633" y="235"/>
                    <a:pt x="636" y="236"/>
                    <a:pt x="638" y="236"/>
                  </a:cubicBezTo>
                  <a:cubicBezTo>
                    <a:pt x="639" y="235"/>
                    <a:pt x="640" y="233"/>
                    <a:pt x="641" y="232"/>
                  </a:cubicBezTo>
                  <a:cubicBezTo>
                    <a:pt x="642" y="231"/>
                    <a:pt x="643" y="228"/>
                    <a:pt x="643" y="226"/>
                  </a:cubicBezTo>
                  <a:cubicBezTo>
                    <a:pt x="643" y="225"/>
                    <a:pt x="641" y="222"/>
                    <a:pt x="640" y="220"/>
                  </a:cubicBezTo>
                  <a:cubicBezTo>
                    <a:pt x="639" y="218"/>
                    <a:pt x="635" y="213"/>
                    <a:pt x="634" y="211"/>
                  </a:cubicBezTo>
                  <a:cubicBezTo>
                    <a:pt x="633" y="209"/>
                    <a:pt x="632" y="205"/>
                    <a:pt x="632" y="203"/>
                  </a:cubicBezTo>
                  <a:cubicBezTo>
                    <a:pt x="632" y="200"/>
                    <a:pt x="634" y="196"/>
                    <a:pt x="635" y="194"/>
                  </a:cubicBezTo>
                  <a:cubicBezTo>
                    <a:pt x="637" y="192"/>
                    <a:pt x="641" y="189"/>
                    <a:pt x="642" y="188"/>
                  </a:cubicBezTo>
                  <a:cubicBezTo>
                    <a:pt x="644" y="186"/>
                    <a:pt x="647" y="183"/>
                    <a:pt x="649" y="181"/>
                  </a:cubicBezTo>
                  <a:cubicBezTo>
                    <a:pt x="650" y="180"/>
                    <a:pt x="653" y="177"/>
                    <a:pt x="654" y="175"/>
                  </a:cubicBezTo>
                  <a:cubicBezTo>
                    <a:pt x="655" y="173"/>
                    <a:pt x="655" y="169"/>
                    <a:pt x="655" y="167"/>
                  </a:cubicBezTo>
                  <a:cubicBezTo>
                    <a:pt x="656" y="165"/>
                    <a:pt x="658" y="162"/>
                    <a:pt x="660" y="162"/>
                  </a:cubicBezTo>
                  <a:cubicBezTo>
                    <a:pt x="661" y="161"/>
                    <a:pt x="663" y="163"/>
                    <a:pt x="664" y="163"/>
                  </a:cubicBezTo>
                  <a:cubicBezTo>
                    <a:pt x="664" y="163"/>
                    <a:pt x="665" y="163"/>
                    <a:pt x="666" y="163"/>
                  </a:cubicBezTo>
                  <a:cubicBezTo>
                    <a:pt x="666" y="165"/>
                    <a:pt x="665" y="167"/>
                    <a:pt x="666" y="168"/>
                  </a:cubicBezTo>
                  <a:cubicBezTo>
                    <a:pt x="667" y="171"/>
                    <a:pt x="673" y="174"/>
                    <a:pt x="674" y="176"/>
                  </a:cubicBezTo>
                  <a:cubicBezTo>
                    <a:pt x="676" y="178"/>
                    <a:pt x="678" y="182"/>
                    <a:pt x="679" y="184"/>
                  </a:cubicBezTo>
                  <a:cubicBezTo>
                    <a:pt x="680" y="187"/>
                    <a:pt x="683" y="192"/>
                    <a:pt x="684" y="195"/>
                  </a:cubicBezTo>
                  <a:cubicBezTo>
                    <a:pt x="685" y="196"/>
                    <a:pt x="688" y="200"/>
                    <a:pt x="688" y="202"/>
                  </a:cubicBezTo>
                  <a:cubicBezTo>
                    <a:pt x="688" y="204"/>
                    <a:pt x="686" y="207"/>
                    <a:pt x="685" y="209"/>
                  </a:cubicBezTo>
                  <a:cubicBezTo>
                    <a:pt x="685" y="210"/>
                    <a:pt x="685" y="213"/>
                    <a:pt x="686" y="213"/>
                  </a:cubicBezTo>
                  <a:cubicBezTo>
                    <a:pt x="686" y="215"/>
                    <a:pt x="690" y="215"/>
                    <a:pt x="691" y="216"/>
                  </a:cubicBezTo>
                  <a:cubicBezTo>
                    <a:pt x="692" y="218"/>
                    <a:pt x="691" y="221"/>
                    <a:pt x="691" y="222"/>
                  </a:cubicBezTo>
                  <a:cubicBezTo>
                    <a:pt x="691" y="223"/>
                    <a:pt x="690" y="224"/>
                    <a:pt x="690" y="225"/>
                  </a:cubicBezTo>
                  <a:cubicBezTo>
                    <a:pt x="691" y="226"/>
                    <a:pt x="693" y="227"/>
                    <a:pt x="694" y="227"/>
                  </a:cubicBezTo>
                  <a:cubicBezTo>
                    <a:pt x="696" y="227"/>
                    <a:pt x="700" y="225"/>
                    <a:pt x="701" y="224"/>
                  </a:cubicBezTo>
                  <a:cubicBezTo>
                    <a:pt x="704" y="223"/>
                    <a:pt x="707" y="218"/>
                    <a:pt x="709" y="217"/>
                  </a:cubicBezTo>
                  <a:cubicBezTo>
                    <a:pt x="711" y="216"/>
                    <a:pt x="715" y="217"/>
                    <a:pt x="716" y="216"/>
                  </a:cubicBezTo>
                  <a:cubicBezTo>
                    <a:pt x="718" y="214"/>
                    <a:pt x="720" y="208"/>
                    <a:pt x="720" y="205"/>
                  </a:cubicBezTo>
                  <a:cubicBezTo>
                    <a:pt x="719" y="203"/>
                    <a:pt x="717" y="198"/>
                    <a:pt x="716" y="196"/>
                  </a:cubicBezTo>
                  <a:cubicBezTo>
                    <a:pt x="714" y="194"/>
                    <a:pt x="710" y="192"/>
                    <a:pt x="709" y="189"/>
                  </a:cubicBezTo>
                  <a:cubicBezTo>
                    <a:pt x="709" y="187"/>
                    <a:pt x="710" y="182"/>
                    <a:pt x="712" y="179"/>
                  </a:cubicBezTo>
                  <a:cubicBezTo>
                    <a:pt x="713" y="176"/>
                    <a:pt x="719" y="172"/>
                    <a:pt x="721" y="169"/>
                  </a:cubicBezTo>
                  <a:cubicBezTo>
                    <a:pt x="721" y="167"/>
                    <a:pt x="722" y="164"/>
                    <a:pt x="721" y="163"/>
                  </a:cubicBezTo>
                  <a:cubicBezTo>
                    <a:pt x="721" y="161"/>
                    <a:pt x="717" y="161"/>
                    <a:pt x="716" y="160"/>
                  </a:cubicBezTo>
                  <a:cubicBezTo>
                    <a:pt x="714" y="158"/>
                    <a:pt x="714" y="153"/>
                    <a:pt x="713" y="150"/>
                  </a:cubicBezTo>
                  <a:cubicBezTo>
                    <a:pt x="712" y="149"/>
                    <a:pt x="711" y="147"/>
                    <a:pt x="710" y="146"/>
                  </a:cubicBezTo>
                  <a:cubicBezTo>
                    <a:pt x="709" y="143"/>
                    <a:pt x="703" y="140"/>
                    <a:pt x="704" y="137"/>
                  </a:cubicBezTo>
                  <a:cubicBezTo>
                    <a:pt x="704" y="135"/>
                    <a:pt x="708" y="131"/>
                    <a:pt x="710" y="130"/>
                  </a:cubicBezTo>
                  <a:cubicBezTo>
                    <a:pt x="714" y="127"/>
                    <a:pt x="722" y="126"/>
                    <a:pt x="725" y="123"/>
                  </a:cubicBezTo>
                  <a:cubicBezTo>
                    <a:pt x="727" y="120"/>
                    <a:pt x="728" y="113"/>
                    <a:pt x="729" y="110"/>
                  </a:cubicBezTo>
                  <a:cubicBezTo>
                    <a:pt x="729" y="109"/>
                    <a:pt x="731" y="106"/>
                    <a:pt x="732" y="104"/>
                  </a:cubicBezTo>
                  <a:cubicBezTo>
                    <a:pt x="733" y="103"/>
                    <a:pt x="738" y="100"/>
                    <a:pt x="739" y="98"/>
                  </a:cubicBezTo>
                  <a:cubicBezTo>
                    <a:pt x="740" y="96"/>
                    <a:pt x="738" y="92"/>
                    <a:pt x="737" y="90"/>
                  </a:cubicBezTo>
                  <a:cubicBezTo>
                    <a:pt x="736" y="89"/>
                    <a:pt x="734" y="88"/>
                    <a:pt x="733" y="86"/>
                  </a:cubicBezTo>
                  <a:cubicBezTo>
                    <a:pt x="733" y="85"/>
                    <a:pt x="733" y="84"/>
                    <a:pt x="734" y="83"/>
                  </a:cubicBezTo>
                  <a:cubicBezTo>
                    <a:pt x="734" y="82"/>
                    <a:pt x="736" y="82"/>
                    <a:pt x="737" y="81"/>
                  </a:cubicBezTo>
                  <a:cubicBezTo>
                    <a:pt x="738" y="80"/>
                    <a:pt x="740" y="79"/>
                    <a:pt x="740" y="77"/>
                  </a:cubicBezTo>
                  <a:cubicBezTo>
                    <a:pt x="740" y="76"/>
                    <a:pt x="737" y="75"/>
                    <a:pt x="736" y="74"/>
                  </a:cubicBezTo>
                  <a:cubicBezTo>
                    <a:pt x="736" y="73"/>
                    <a:pt x="736" y="70"/>
                    <a:pt x="737" y="69"/>
                  </a:cubicBezTo>
                  <a:cubicBezTo>
                    <a:pt x="740" y="66"/>
                    <a:pt x="749" y="66"/>
                    <a:pt x="753" y="66"/>
                  </a:cubicBezTo>
                  <a:cubicBezTo>
                    <a:pt x="755" y="65"/>
                    <a:pt x="761" y="65"/>
                    <a:pt x="764" y="64"/>
                  </a:cubicBezTo>
                  <a:cubicBezTo>
                    <a:pt x="769" y="62"/>
                    <a:pt x="777" y="57"/>
                    <a:pt x="781" y="54"/>
                  </a:cubicBezTo>
                  <a:cubicBezTo>
                    <a:pt x="784" y="51"/>
                    <a:pt x="788" y="45"/>
                    <a:pt x="790" y="42"/>
                  </a:cubicBezTo>
                  <a:cubicBezTo>
                    <a:pt x="793" y="39"/>
                    <a:pt x="800" y="35"/>
                    <a:pt x="803" y="32"/>
                  </a:cubicBezTo>
                  <a:cubicBezTo>
                    <a:pt x="804" y="31"/>
                    <a:pt x="808" y="28"/>
                    <a:pt x="809" y="26"/>
                  </a:cubicBezTo>
                  <a:cubicBezTo>
                    <a:pt x="811" y="24"/>
                    <a:pt x="812" y="18"/>
                    <a:pt x="814" y="15"/>
                  </a:cubicBezTo>
                  <a:cubicBezTo>
                    <a:pt x="816" y="13"/>
                    <a:pt x="821" y="11"/>
                    <a:pt x="823" y="10"/>
                  </a:cubicBezTo>
                  <a:cubicBezTo>
                    <a:pt x="826" y="8"/>
                    <a:pt x="829" y="3"/>
                    <a:pt x="831" y="2"/>
                  </a:cubicBezTo>
                  <a:cubicBezTo>
                    <a:pt x="833" y="1"/>
                    <a:pt x="837" y="0"/>
                    <a:pt x="839" y="1"/>
                  </a:cubicBezTo>
                  <a:cubicBezTo>
                    <a:pt x="840" y="2"/>
                    <a:pt x="839" y="6"/>
                    <a:pt x="840" y="8"/>
                  </a:cubicBezTo>
                  <a:cubicBezTo>
                    <a:pt x="842" y="10"/>
                    <a:pt x="846" y="12"/>
                    <a:pt x="849" y="13"/>
                  </a:cubicBezTo>
                  <a:cubicBezTo>
                    <a:pt x="852" y="14"/>
                    <a:pt x="859" y="12"/>
                    <a:pt x="862" y="13"/>
                  </a:cubicBezTo>
                  <a:cubicBezTo>
                    <a:pt x="865" y="14"/>
                    <a:pt x="869" y="19"/>
                    <a:pt x="871" y="21"/>
                  </a:cubicBezTo>
                  <a:cubicBezTo>
                    <a:pt x="872" y="24"/>
                    <a:pt x="873" y="30"/>
                    <a:pt x="873" y="33"/>
                  </a:cubicBezTo>
                  <a:cubicBezTo>
                    <a:pt x="874" y="38"/>
                    <a:pt x="873" y="47"/>
                    <a:pt x="872" y="51"/>
                  </a:cubicBezTo>
                  <a:cubicBezTo>
                    <a:pt x="871" y="54"/>
                    <a:pt x="868" y="60"/>
                    <a:pt x="867" y="63"/>
                  </a:cubicBezTo>
                  <a:cubicBezTo>
                    <a:pt x="865" y="66"/>
                    <a:pt x="859" y="72"/>
                    <a:pt x="856" y="75"/>
                  </a:cubicBezTo>
                  <a:cubicBezTo>
                    <a:pt x="855" y="76"/>
                    <a:pt x="853" y="79"/>
                    <a:pt x="852" y="80"/>
                  </a:cubicBezTo>
                  <a:cubicBezTo>
                    <a:pt x="851" y="82"/>
                    <a:pt x="851" y="85"/>
                    <a:pt x="850" y="87"/>
                  </a:cubicBezTo>
                  <a:cubicBezTo>
                    <a:pt x="849" y="88"/>
                    <a:pt x="845" y="90"/>
                    <a:pt x="843" y="91"/>
                  </a:cubicBezTo>
                  <a:cubicBezTo>
                    <a:pt x="842" y="92"/>
                    <a:pt x="838" y="92"/>
                    <a:pt x="837" y="93"/>
                  </a:cubicBezTo>
                  <a:cubicBezTo>
                    <a:pt x="836" y="94"/>
                    <a:pt x="833" y="95"/>
                    <a:pt x="832" y="97"/>
                  </a:cubicBezTo>
                  <a:cubicBezTo>
                    <a:pt x="831" y="99"/>
                    <a:pt x="831" y="105"/>
                    <a:pt x="832" y="108"/>
                  </a:cubicBezTo>
                  <a:cubicBezTo>
                    <a:pt x="833" y="110"/>
                    <a:pt x="837" y="114"/>
                    <a:pt x="838" y="116"/>
                  </a:cubicBezTo>
                  <a:cubicBezTo>
                    <a:pt x="839" y="119"/>
                    <a:pt x="840" y="126"/>
                    <a:pt x="839" y="129"/>
                  </a:cubicBezTo>
                  <a:cubicBezTo>
                    <a:pt x="839" y="133"/>
                    <a:pt x="837" y="142"/>
                    <a:pt x="834" y="146"/>
                  </a:cubicBezTo>
                  <a:cubicBezTo>
                    <a:pt x="832" y="149"/>
                    <a:pt x="824" y="151"/>
                    <a:pt x="822" y="154"/>
                  </a:cubicBezTo>
                  <a:cubicBezTo>
                    <a:pt x="820" y="156"/>
                    <a:pt x="819" y="162"/>
                    <a:pt x="818" y="164"/>
                  </a:cubicBezTo>
                  <a:cubicBezTo>
                    <a:pt x="817" y="167"/>
                    <a:pt x="817" y="173"/>
                    <a:pt x="816" y="176"/>
                  </a:cubicBezTo>
                  <a:cubicBezTo>
                    <a:pt x="816" y="178"/>
                    <a:pt x="813" y="180"/>
                    <a:pt x="812" y="181"/>
                  </a:cubicBezTo>
                  <a:cubicBezTo>
                    <a:pt x="811" y="183"/>
                    <a:pt x="807" y="187"/>
                    <a:pt x="806" y="190"/>
                  </a:cubicBezTo>
                  <a:cubicBezTo>
                    <a:pt x="804" y="193"/>
                    <a:pt x="802" y="199"/>
                    <a:pt x="802" y="203"/>
                  </a:cubicBezTo>
                  <a:cubicBezTo>
                    <a:pt x="801" y="204"/>
                    <a:pt x="802" y="208"/>
                    <a:pt x="801" y="210"/>
                  </a:cubicBezTo>
                  <a:cubicBezTo>
                    <a:pt x="800" y="212"/>
                    <a:pt x="795" y="214"/>
                    <a:pt x="794" y="217"/>
                  </a:cubicBezTo>
                  <a:cubicBezTo>
                    <a:pt x="793" y="220"/>
                    <a:pt x="791" y="227"/>
                    <a:pt x="792" y="230"/>
                  </a:cubicBezTo>
                  <a:cubicBezTo>
                    <a:pt x="792" y="234"/>
                    <a:pt x="794" y="241"/>
                    <a:pt x="795" y="244"/>
                  </a:cubicBezTo>
                  <a:cubicBezTo>
                    <a:pt x="796" y="247"/>
                    <a:pt x="801" y="252"/>
                    <a:pt x="801" y="255"/>
                  </a:cubicBezTo>
                  <a:cubicBezTo>
                    <a:pt x="801" y="257"/>
                    <a:pt x="801" y="260"/>
                    <a:pt x="800" y="262"/>
                  </a:cubicBezTo>
                  <a:cubicBezTo>
                    <a:pt x="798" y="264"/>
                    <a:pt x="792" y="267"/>
                    <a:pt x="789" y="269"/>
                  </a:cubicBezTo>
                  <a:cubicBezTo>
                    <a:pt x="788" y="270"/>
                    <a:pt x="784" y="271"/>
                    <a:pt x="783" y="272"/>
                  </a:cubicBezTo>
                  <a:cubicBezTo>
                    <a:pt x="781" y="274"/>
                    <a:pt x="779" y="278"/>
                    <a:pt x="778" y="280"/>
                  </a:cubicBezTo>
                  <a:cubicBezTo>
                    <a:pt x="778" y="283"/>
                    <a:pt x="780" y="289"/>
                    <a:pt x="780" y="291"/>
                  </a:cubicBezTo>
                  <a:cubicBezTo>
                    <a:pt x="779" y="294"/>
                    <a:pt x="777" y="298"/>
                    <a:pt x="775" y="300"/>
                  </a:cubicBezTo>
                  <a:cubicBezTo>
                    <a:pt x="773" y="300"/>
                    <a:pt x="770" y="300"/>
                    <a:pt x="768" y="300"/>
                  </a:cubicBezTo>
                  <a:cubicBezTo>
                    <a:pt x="767" y="300"/>
                    <a:pt x="765" y="298"/>
                    <a:pt x="764" y="298"/>
                  </a:cubicBezTo>
                  <a:cubicBezTo>
                    <a:pt x="762" y="298"/>
                    <a:pt x="758" y="300"/>
                    <a:pt x="757" y="301"/>
                  </a:cubicBezTo>
                  <a:cubicBezTo>
                    <a:pt x="755" y="303"/>
                    <a:pt x="753" y="307"/>
                    <a:pt x="752" y="309"/>
                  </a:cubicBezTo>
                  <a:cubicBezTo>
                    <a:pt x="750" y="312"/>
                    <a:pt x="747" y="319"/>
                    <a:pt x="744" y="321"/>
                  </a:cubicBezTo>
                  <a:cubicBezTo>
                    <a:pt x="743" y="323"/>
                    <a:pt x="738" y="326"/>
                    <a:pt x="736" y="327"/>
                  </a:cubicBezTo>
                  <a:cubicBezTo>
                    <a:pt x="733" y="327"/>
                    <a:pt x="729" y="327"/>
                    <a:pt x="726" y="327"/>
                  </a:cubicBezTo>
                  <a:cubicBezTo>
                    <a:pt x="725" y="327"/>
                    <a:pt x="721" y="325"/>
                    <a:pt x="720" y="326"/>
                  </a:cubicBezTo>
                  <a:cubicBezTo>
                    <a:pt x="719" y="327"/>
                    <a:pt x="720" y="330"/>
                    <a:pt x="720" y="331"/>
                  </a:cubicBezTo>
                  <a:cubicBezTo>
                    <a:pt x="719" y="333"/>
                    <a:pt x="718" y="337"/>
                    <a:pt x="717" y="338"/>
                  </a:cubicBezTo>
                  <a:cubicBezTo>
                    <a:pt x="715" y="339"/>
                    <a:pt x="712" y="340"/>
                    <a:pt x="710" y="340"/>
                  </a:cubicBezTo>
                  <a:cubicBezTo>
                    <a:pt x="709" y="340"/>
                    <a:pt x="706" y="340"/>
                    <a:pt x="704" y="340"/>
                  </a:cubicBezTo>
                  <a:cubicBezTo>
                    <a:pt x="703" y="340"/>
                    <a:pt x="700" y="341"/>
                    <a:pt x="699" y="340"/>
                  </a:cubicBezTo>
                  <a:cubicBezTo>
                    <a:pt x="697" y="340"/>
                    <a:pt x="694" y="338"/>
                    <a:pt x="693" y="336"/>
                  </a:cubicBezTo>
                  <a:cubicBezTo>
                    <a:pt x="692" y="334"/>
                    <a:pt x="692" y="331"/>
                    <a:pt x="692" y="329"/>
                  </a:cubicBezTo>
                  <a:cubicBezTo>
                    <a:pt x="691" y="327"/>
                    <a:pt x="689" y="322"/>
                    <a:pt x="688" y="320"/>
                  </a:cubicBezTo>
                  <a:cubicBezTo>
                    <a:pt x="687" y="318"/>
                    <a:pt x="684" y="316"/>
                    <a:pt x="683" y="315"/>
                  </a:cubicBezTo>
                  <a:cubicBezTo>
                    <a:pt x="681" y="314"/>
                    <a:pt x="679" y="312"/>
                    <a:pt x="677" y="311"/>
                  </a:cubicBezTo>
                  <a:cubicBezTo>
                    <a:pt x="676" y="311"/>
                    <a:pt x="672" y="312"/>
                    <a:pt x="671" y="312"/>
                  </a:cubicBezTo>
                  <a:cubicBezTo>
                    <a:pt x="670" y="312"/>
                    <a:pt x="668" y="310"/>
                    <a:pt x="667" y="309"/>
                  </a:cubicBezTo>
                  <a:cubicBezTo>
                    <a:pt x="666" y="309"/>
                    <a:pt x="664" y="311"/>
                    <a:pt x="664" y="312"/>
                  </a:cubicBezTo>
                  <a:cubicBezTo>
                    <a:pt x="663" y="313"/>
                    <a:pt x="664" y="316"/>
                    <a:pt x="664" y="317"/>
                  </a:cubicBezTo>
                  <a:cubicBezTo>
                    <a:pt x="665" y="320"/>
                    <a:pt x="669" y="325"/>
                    <a:pt x="671" y="328"/>
                  </a:cubicBezTo>
                  <a:cubicBezTo>
                    <a:pt x="672" y="331"/>
                    <a:pt x="675" y="338"/>
                    <a:pt x="677" y="341"/>
                  </a:cubicBezTo>
                  <a:cubicBezTo>
                    <a:pt x="679" y="343"/>
                    <a:pt x="683" y="347"/>
                    <a:pt x="685" y="348"/>
                  </a:cubicBezTo>
                  <a:cubicBezTo>
                    <a:pt x="688" y="350"/>
                    <a:pt x="694" y="349"/>
                    <a:pt x="697" y="350"/>
                  </a:cubicBezTo>
                  <a:cubicBezTo>
                    <a:pt x="699" y="351"/>
                    <a:pt x="703" y="354"/>
                    <a:pt x="705" y="356"/>
                  </a:cubicBezTo>
                  <a:cubicBezTo>
                    <a:pt x="707" y="358"/>
                    <a:pt x="711" y="362"/>
                    <a:pt x="714" y="363"/>
                  </a:cubicBezTo>
                  <a:cubicBezTo>
                    <a:pt x="715" y="364"/>
                    <a:pt x="719" y="364"/>
                    <a:pt x="721" y="363"/>
                  </a:cubicBezTo>
                  <a:cubicBezTo>
                    <a:pt x="724" y="362"/>
                    <a:pt x="729" y="358"/>
                    <a:pt x="731" y="356"/>
                  </a:cubicBezTo>
                  <a:cubicBezTo>
                    <a:pt x="735" y="354"/>
                    <a:pt x="742" y="350"/>
                    <a:pt x="746" y="349"/>
                  </a:cubicBezTo>
                  <a:cubicBezTo>
                    <a:pt x="749" y="348"/>
                    <a:pt x="756" y="349"/>
                    <a:pt x="760" y="347"/>
                  </a:cubicBezTo>
                  <a:cubicBezTo>
                    <a:pt x="763" y="346"/>
                    <a:pt x="770" y="342"/>
                    <a:pt x="773" y="340"/>
                  </a:cubicBezTo>
                  <a:cubicBezTo>
                    <a:pt x="775" y="337"/>
                    <a:pt x="780" y="332"/>
                    <a:pt x="783" y="329"/>
                  </a:cubicBezTo>
                  <a:cubicBezTo>
                    <a:pt x="786" y="326"/>
                    <a:pt x="793" y="319"/>
                    <a:pt x="797" y="316"/>
                  </a:cubicBezTo>
                  <a:cubicBezTo>
                    <a:pt x="801" y="314"/>
                    <a:pt x="808" y="310"/>
                    <a:pt x="811" y="307"/>
                  </a:cubicBezTo>
                  <a:cubicBezTo>
                    <a:pt x="813" y="305"/>
                    <a:pt x="816" y="300"/>
                    <a:pt x="817" y="297"/>
                  </a:cubicBezTo>
                  <a:cubicBezTo>
                    <a:pt x="817" y="294"/>
                    <a:pt x="817" y="288"/>
                    <a:pt x="817" y="285"/>
                  </a:cubicBezTo>
                  <a:cubicBezTo>
                    <a:pt x="817" y="283"/>
                    <a:pt x="814" y="278"/>
                    <a:pt x="814" y="275"/>
                  </a:cubicBezTo>
                  <a:cubicBezTo>
                    <a:pt x="814" y="273"/>
                    <a:pt x="816" y="270"/>
                    <a:pt x="817" y="268"/>
                  </a:cubicBezTo>
                  <a:cubicBezTo>
                    <a:pt x="817" y="267"/>
                    <a:pt x="820" y="265"/>
                    <a:pt x="821" y="264"/>
                  </a:cubicBezTo>
                  <a:cubicBezTo>
                    <a:pt x="823" y="262"/>
                    <a:pt x="823" y="257"/>
                    <a:pt x="825" y="256"/>
                  </a:cubicBezTo>
                  <a:cubicBezTo>
                    <a:pt x="826" y="254"/>
                    <a:pt x="830" y="253"/>
                    <a:pt x="832" y="253"/>
                  </a:cubicBezTo>
                  <a:cubicBezTo>
                    <a:pt x="835" y="253"/>
                    <a:pt x="840" y="256"/>
                    <a:pt x="843" y="256"/>
                  </a:cubicBezTo>
                  <a:cubicBezTo>
                    <a:pt x="847" y="257"/>
                    <a:pt x="854" y="255"/>
                    <a:pt x="857" y="256"/>
                  </a:cubicBezTo>
                  <a:cubicBezTo>
                    <a:pt x="859" y="256"/>
                    <a:pt x="864" y="257"/>
                    <a:pt x="865" y="259"/>
                  </a:cubicBezTo>
                  <a:cubicBezTo>
                    <a:pt x="866" y="260"/>
                    <a:pt x="866" y="264"/>
                    <a:pt x="866" y="265"/>
                  </a:cubicBezTo>
                  <a:cubicBezTo>
                    <a:pt x="866" y="268"/>
                    <a:pt x="865" y="274"/>
                    <a:pt x="866" y="277"/>
                  </a:cubicBezTo>
                  <a:cubicBezTo>
                    <a:pt x="866" y="279"/>
                    <a:pt x="868" y="282"/>
                    <a:pt x="868" y="284"/>
                  </a:cubicBezTo>
                  <a:cubicBezTo>
                    <a:pt x="869" y="286"/>
                    <a:pt x="870" y="291"/>
                    <a:pt x="870" y="294"/>
                  </a:cubicBezTo>
                  <a:cubicBezTo>
                    <a:pt x="870" y="296"/>
                    <a:pt x="869" y="301"/>
                    <a:pt x="869" y="303"/>
                  </a:cubicBezTo>
                  <a:cubicBezTo>
                    <a:pt x="867" y="306"/>
                    <a:pt x="864" y="310"/>
                    <a:pt x="862" y="312"/>
                  </a:cubicBezTo>
                  <a:cubicBezTo>
                    <a:pt x="861" y="313"/>
                    <a:pt x="857" y="317"/>
                    <a:pt x="856" y="319"/>
                  </a:cubicBezTo>
                  <a:cubicBezTo>
                    <a:pt x="855" y="321"/>
                    <a:pt x="855" y="326"/>
                    <a:pt x="855" y="328"/>
                  </a:cubicBezTo>
                  <a:cubicBezTo>
                    <a:pt x="855" y="331"/>
                    <a:pt x="856" y="335"/>
                    <a:pt x="857" y="337"/>
                  </a:cubicBezTo>
                  <a:cubicBezTo>
                    <a:pt x="858" y="340"/>
                    <a:pt x="863" y="344"/>
                    <a:pt x="866" y="346"/>
                  </a:cubicBezTo>
                  <a:cubicBezTo>
                    <a:pt x="868" y="347"/>
                    <a:pt x="873" y="347"/>
                    <a:pt x="875" y="348"/>
                  </a:cubicBezTo>
                  <a:cubicBezTo>
                    <a:pt x="877" y="349"/>
                    <a:pt x="882" y="353"/>
                    <a:pt x="884" y="356"/>
                  </a:cubicBezTo>
                  <a:cubicBezTo>
                    <a:pt x="885" y="357"/>
                    <a:pt x="887" y="360"/>
                    <a:pt x="888" y="362"/>
                  </a:cubicBezTo>
                  <a:cubicBezTo>
                    <a:pt x="888" y="364"/>
                    <a:pt x="889" y="369"/>
                    <a:pt x="891" y="371"/>
                  </a:cubicBezTo>
                  <a:cubicBezTo>
                    <a:pt x="891" y="372"/>
                    <a:pt x="893" y="375"/>
                    <a:pt x="894" y="376"/>
                  </a:cubicBezTo>
                  <a:cubicBezTo>
                    <a:pt x="895" y="376"/>
                    <a:pt x="898" y="377"/>
                    <a:pt x="899" y="376"/>
                  </a:cubicBezTo>
                  <a:cubicBezTo>
                    <a:pt x="901" y="375"/>
                    <a:pt x="900" y="369"/>
                    <a:pt x="899" y="366"/>
                  </a:cubicBezTo>
                  <a:cubicBezTo>
                    <a:pt x="898" y="365"/>
                    <a:pt x="894" y="362"/>
                    <a:pt x="893" y="361"/>
                  </a:cubicBezTo>
                  <a:cubicBezTo>
                    <a:pt x="892" y="359"/>
                    <a:pt x="890" y="354"/>
                    <a:pt x="889" y="352"/>
                  </a:cubicBezTo>
                  <a:cubicBezTo>
                    <a:pt x="889" y="350"/>
                    <a:pt x="890" y="346"/>
                    <a:pt x="889" y="345"/>
                  </a:cubicBezTo>
                  <a:cubicBezTo>
                    <a:pt x="888" y="343"/>
                    <a:pt x="886" y="342"/>
                    <a:pt x="884" y="342"/>
                  </a:cubicBezTo>
                  <a:cubicBezTo>
                    <a:pt x="883" y="341"/>
                    <a:pt x="879" y="341"/>
                    <a:pt x="877" y="341"/>
                  </a:cubicBezTo>
                  <a:cubicBezTo>
                    <a:pt x="875" y="340"/>
                    <a:pt x="871" y="339"/>
                    <a:pt x="870" y="337"/>
                  </a:cubicBezTo>
                  <a:cubicBezTo>
                    <a:pt x="869" y="336"/>
                    <a:pt x="867" y="333"/>
                    <a:pt x="867" y="331"/>
                  </a:cubicBezTo>
                  <a:cubicBezTo>
                    <a:pt x="868" y="329"/>
                    <a:pt x="871" y="326"/>
                    <a:pt x="872" y="323"/>
                  </a:cubicBezTo>
                  <a:cubicBezTo>
                    <a:pt x="873" y="322"/>
                    <a:pt x="873" y="318"/>
                    <a:pt x="873" y="317"/>
                  </a:cubicBezTo>
                  <a:cubicBezTo>
                    <a:pt x="874" y="315"/>
                    <a:pt x="873" y="310"/>
                    <a:pt x="874" y="309"/>
                  </a:cubicBezTo>
                  <a:cubicBezTo>
                    <a:pt x="875" y="308"/>
                    <a:pt x="880" y="310"/>
                    <a:pt x="881" y="309"/>
                  </a:cubicBezTo>
                  <a:cubicBezTo>
                    <a:pt x="882" y="308"/>
                    <a:pt x="881" y="303"/>
                    <a:pt x="882" y="302"/>
                  </a:cubicBezTo>
                  <a:cubicBezTo>
                    <a:pt x="883" y="301"/>
                    <a:pt x="886" y="300"/>
                    <a:pt x="887" y="299"/>
                  </a:cubicBezTo>
                  <a:cubicBezTo>
                    <a:pt x="888" y="298"/>
                    <a:pt x="887" y="293"/>
                    <a:pt x="887" y="291"/>
                  </a:cubicBezTo>
                  <a:cubicBezTo>
                    <a:pt x="887" y="289"/>
                    <a:pt x="886" y="285"/>
                    <a:pt x="886" y="283"/>
                  </a:cubicBezTo>
                  <a:cubicBezTo>
                    <a:pt x="886" y="281"/>
                    <a:pt x="888" y="279"/>
                    <a:pt x="888" y="277"/>
                  </a:cubicBezTo>
                  <a:cubicBezTo>
                    <a:pt x="888" y="275"/>
                    <a:pt x="888" y="270"/>
                    <a:pt x="886" y="268"/>
                  </a:cubicBezTo>
                  <a:cubicBezTo>
                    <a:pt x="885" y="266"/>
                    <a:pt x="880" y="265"/>
                    <a:pt x="878" y="264"/>
                  </a:cubicBezTo>
                  <a:cubicBezTo>
                    <a:pt x="877" y="263"/>
                    <a:pt x="874" y="261"/>
                    <a:pt x="874" y="260"/>
                  </a:cubicBezTo>
                  <a:cubicBezTo>
                    <a:pt x="873" y="258"/>
                    <a:pt x="873" y="253"/>
                    <a:pt x="872" y="251"/>
                  </a:cubicBezTo>
                  <a:cubicBezTo>
                    <a:pt x="872" y="250"/>
                    <a:pt x="871" y="248"/>
                    <a:pt x="870" y="247"/>
                  </a:cubicBezTo>
                  <a:cubicBezTo>
                    <a:pt x="868" y="247"/>
                    <a:pt x="865" y="247"/>
                    <a:pt x="864" y="246"/>
                  </a:cubicBezTo>
                  <a:cubicBezTo>
                    <a:pt x="862" y="245"/>
                    <a:pt x="862" y="241"/>
                    <a:pt x="861" y="240"/>
                  </a:cubicBezTo>
                  <a:cubicBezTo>
                    <a:pt x="859" y="238"/>
                    <a:pt x="854" y="236"/>
                    <a:pt x="852" y="235"/>
                  </a:cubicBezTo>
                  <a:cubicBezTo>
                    <a:pt x="850" y="234"/>
                    <a:pt x="846" y="235"/>
                    <a:pt x="844" y="235"/>
                  </a:cubicBezTo>
                  <a:cubicBezTo>
                    <a:pt x="842" y="236"/>
                    <a:pt x="840" y="240"/>
                    <a:pt x="838" y="241"/>
                  </a:cubicBezTo>
                  <a:cubicBezTo>
                    <a:pt x="836" y="241"/>
                    <a:pt x="833" y="238"/>
                    <a:pt x="831" y="237"/>
                  </a:cubicBezTo>
                  <a:cubicBezTo>
                    <a:pt x="830" y="236"/>
                    <a:pt x="829" y="232"/>
                    <a:pt x="828" y="231"/>
                  </a:cubicBezTo>
                  <a:cubicBezTo>
                    <a:pt x="826" y="231"/>
                    <a:pt x="824" y="233"/>
                    <a:pt x="822" y="233"/>
                  </a:cubicBezTo>
                  <a:cubicBezTo>
                    <a:pt x="821" y="233"/>
                    <a:pt x="817" y="232"/>
                    <a:pt x="816" y="231"/>
                  </a:cubicBezTo>
                  <a:cubicBezTo>
                    <a:pt x="816" y="230"/>
                    <a:pt x="816" y="226"/>
                    <a:pt x="817" y="225"/>
                  </a:cubicBezTo>
                  <a:cubicBezTo>
                    <a:pt x="818" y="224"/>
                    <a:pt x="821" y="223"/>
                    <a:pt x="822" y="221"/>
                  </a:cubicBezTo>
                  <a:cubicBezTo>
                    <a:pt x="822" y="220"/>
                    <a:pt x="822" y="217"/>
                    <a:pt x="822" y="216"/>
                  </a:cubicBezTo>
                  <a:cubicBezTo>
                    <a:pt x="823" y="212"/>
                    <a:pt x="823" y="205"/>
                    <a:pt x="825" y="202"/>
                  </a:cubicBezTo>
                  <a:cubicBezTo>
                    <a:pt x="826" y="199"/>
                    <a:pt x="832" y="193"/>
                    <a:pt x="832" y="193"/>
                  </a:cubicBezTo>
                  <a:cubicBezTo>
                    <a:pt x="833" y="192"/>
                    <a:pt x="833" y="183"/>
                    <a:pt x="835" y="180"/>
                  </a:cubicBezTo>
                  <a:cubicBezTo>
                    <a:pt x="836" y="179"/>
                    <a:pt x="839" y="176"/>
                    <a:pt x="840" y="175"/>
                  </a:cubicBezTo>
                  <a:cubicBezTo>
                    <a:pt x="842" y="174"/>
                    <a:pt x="847" y="173"/>
                    <a:pt x="849" y="172"/>
                  </a:cubicBezTo>
                  <a:cubicBezTo>
                    <a:pt x="851" y="170"/>
                    <a:pt x="855" y="166"/>
                    <a:pt x="857" y="164"/>
                  </a:cubicBezTo>
                  <a:cubicBezTo>
                    <a:pt x="859" y="161"/>
                    <a:pt x="861" y="155"/>
                    <a:pt x="861" y="152"/>
                  </a:cubicBezTo>
                  <a:cubicBezTo>
                    <a:pt x="861" y="148"/>
                    <a:pt x="858" y="141"/>
                    <a:pt x="858" y="137"/>
                  </a:cubicBezTo>
                  <a:cubicBezTo>
                    <a:pt x="858" y="134"/>
                    <a:pt x="860" y="127"/>
                    <a:pt x="860" y="123"/>
                  </a:cubicBezTo>
                  <a:cubicBezTo>
                    <a:pt x="860" y="120"/>
                    <a:pt x="858" y="116"/>
                    <a:pt x="857" y="113"/>
                  </a:cubicBezTo>
                  <a:cubicBezTo>
                    <a:pt x="856" y="111"/>
                    <a:pt x="853" y="107"/>
                    <a:pt x="854" y="105"/>
                  </a:cubicBezTo>
                  <a:cubicBezTo>
                    <a:pt x="854" y="103"/>
                    <a:pt x="857" y="101"/>
                    <a:pt x="859" y="99"/>
                  </a:cubicBezTo>
                  <a:cubicBezTo>
                    <a:pt x="861" y="98"/>
                    <a:pt x="867" y="97"/>
                    <a:pt x="869" y="95"/>
                  </a:cubicBezTo>
                  <a:cubicBezTo>
                    <a:pt x="870" y="94"/>
                    <a:pt x="871" y="89"/>
                    <a:pt x="872" y="88"/>
                  </a:cubicBezTo>
                  <a:cubicBezTo>
                    <a:pt x="875" y="86"/>
                    <a:pt x="881" y="88"/>
                    <a:pt x="884" y="88"/>
                  </a:cubicBezTo>
                  <a:cubicBezTo>
                    <a:pt x="886" y="88"/>
                    <a:pt x="891" y="87"/>
                    <a:pt x="893" y="85"/>
                  </a:cubicBezTo>
                  <a:cubicBezTo>
                    <a:pt x="896" y="84"/>
                    <a:pt x="899" y="79"/>
                    <a:pt x="901" y="76"/>
                  </a:cubicBezTo>
                  <a:cubicBezTo>
                    <a:pt x="903" y="74"/>
                    <a:pt x="909" y="70"/>
                    <a:pt x="911" y="66"/>
                  </a:cubicBezTo>
                  <a:cubicBezTo>
                    <a:pt x="912" y="64"/>
                    <a:pt x="910" y="57"/>
                    <a:pt x="911" y="54"/>
                  </a:cubicBezTo>
                  <a:cubicBezTo>
                    <a:pt x="912" y="51"/>
                    <a:pt x="914" y="45"/>
                    <a:pt x="917" y="44"/>
                  </a:cubicBezTo>
                  <a:cubicBezTo>
                    <a:pt x="918" y="43"/>
                    <a:pt x="920" y="45"/>
                    <a:pt x="921" y="45"/>
                  </a:cubicBezTo>
                  <a:cubicBezTo>
                    <a:pt x="923" y="48"/>
                    <a:pt x="923" y="54"/>
                    <a:pt x="923" y="57"/>
                  </a:cubicBezTo>
                  <a:cubicBezTo>
                    <a:pt x="923" y="59"/>
                    <a:pt x="921" y="63"/>
                    <a:pt x="921" y="65"/>
                  </a:cubicBezTo>
                  <a:cubicBezTo>
                    <a:pt x="920" y="66"/>
                    <a:pt x="919" y="69"/>
                    <a:pt x="919" y="70"/>
                  </a:cubicBezTo>
                  <a:cubicBezTo>
                    <a:pt x="919" y="72"/>
                    <a:pt x="922" y="76"/>
                    <a:pt x="921" y="78"/>
                  </a:cubicBezTo>
                  <a:cubicBezTo>
                    <a:pt x="920" y="80"/>
                    <a:pt x="914" y="80"/>
                    <a:pt x="912" y="82"/>
                  </a:cubicBezTo>
                  <a:cubicBezTo>
                    <a:pt x="910" y="83"/>
                    <a:pt x="907" y="87"/>
                    <a:pt x="906" y="89"/>
                  </a:cubicBezTo>
                  <a:cubicBezTo>
                    <a:pt x="904" y="91"/>
                    <a:pt x="902" y="97"/>
                    <a:pt x="902" y="99"/>
                  </a:cubicBezTo>
                  <a:cubicBezTo>
                    <a:pt x="902" y="102"/>
                    <a:pt x="903" y="106"/>
                    <a:pt x="903" y="109"/>
                  </a:cubicBezTo>
                  <a:cubicBezTo>
                    <a:pt x="903" y="110"/>
                    <a:pt x="902" y="114"/>
                    <a:pt x="901" y="115"/>
                  </a:cubicBezTo>
                  <a:cubicBezTo>
                    <a:pt x="900" y="117"/>
                    <a:pt x="897" y="119"/>
                    <a:pt x="897" y="121"/>
                  </a:cubicBezTo>
                  <a:cubicBezTo>
                    <a:pt x="896" y="123"/>
                    <a:pt x="897" y="127"/>
                    <a:pt x="898" y="129"/>
                  </a:cubicBezTo>
                  <a:cubicBezTo>
                    <a:pt x="899" y="132"/>
                    <a:pt x="905" y="135"/>
                    <a:pt x="907" y="137"/>
                  </a:cubicBezTo>
                  <a:cubicBezTo>
                    <a:pt x="909" y="139"/>
                    <a:pt x="910" y="145"/>
                    <a:pt x="912" y="146"/>
                  </a:cubicBezTo>
                  <a:cubicBezTo>
                    <a:pt x="915" y="147"/>
                    <a:pt x="922" y="144"/>
                    <a:pt x="925" y="146"/>
                  </a:cubicBezTo>
                  <a:cubicBezTo>
                    <a:pt x="927" y="147"/>
                    <a:pt x="929" y="151"/>
                    <a:pt x="930" y="153"/>
                  </a:cubicBezTo>
                  <a:cubicBezTo>
                    <a:pt x="931" y="155"/>
                    <a:pt x="932" y="160"/>
                    <a:pt x="934" y="162"/>
                  </a:cubicBezTo>
                  <a:cubicBezTo>
                    <a:pt x="935" y="164"/>
                    <a:pt x="939" y="167"/>
                    <a:pt x="941" y="168"/>
                  </a:cubicBezTo>
                  <a:cubicBezTo>
                    <a:pt x="943" y="169"/>
                    <a:pt x="947" y="171"/>
                    <a:pt x="949" y="171"/>
                  </a:cubicBezTo>
                  <a:cubicBezTo>
                    <a:pt x="951" y="171"/>
                    <a:pt x="955" y="170"/>
                    <a:pt x="955" y="169"/>
                  </a:cubicBezTo>
                  <a:cubicBezTo>
                    <a:pt x="956" y="167"/>
                    <a:pt x="954" y="163"/>
                    <a:pt x="953" y="163"/>
                  </a:cubicBezTo>
                  <a:cubicBezTo>
                    <a:pt x="951" y="162"/>
                    <a:pt x="948" y="163"/>
                    <a:pt x="946" y="163"/>
                  </a:cubicBezTo>
                  <a:cubicBezTo>
                    <a:pt x="945" y="162"/>
                    <a:pt x="943" y="160"/>
                    <a:pt x="942" y="159"/>
                  </a:cubicBezTo>
                  <a:cubicBezTo>
                    <a:pt x="941" y="157"/>
                    <a:pt x="943" y="151"/>
                    <a:pt x="941" y="149"/>
                  </a:cubicBezTo>
                  <a:cubicBezTo>
                    <a:pt x="940" y="147"/>
                    <a:pt x="934" y="145"/>
                    <a:pt x="932" y="143"/>
                  </a:cubicBezTo>
                  <a:cubicBezTo>
                    <a:pt x="929" y="142"/>
                    <a:pt x="925" y="138"/>
                    <a:pt x="923" y="136"/>
                  </a:cubicBezTo>
                  <a:cubicBezTo>
                    <a:pt x="921" y="133"/>
                    <a:pt x="917" y="127"/>
                    <a:pt x="916" y="124"/>
                  </a:cubicBezTo>
                  <a:cubicBezTo>
                    <a:pt x="915" y="121"/>
                    <a:pt x="915" y="114"/>
                    <a:pt x="915" y="111"/>
                  </a:cubicBezTo>
                  <a:cubicBezTo>
                    <a:pt x="915" y="108"/>
                    <a:pt x="914" y="102"/>
                    <a:pt x="916" y="100"/>
                  </a:cubicBezTo>
                  <a:cubicBezTo>
                    <a:pt x="918" y="98"/>
                    <a:pt x="924" y="101"/>
                    <a:pt x="926" y="101"/>
                  </a:cubicBezTo>
                  <a:cubicBezTo>
                    <a:pt x="928" y="100"/>
                    <a:pt x="930" y="95"/>
                    <a:pt x="932" y="95"/>
                  </a:cubicBezTo>
                  <a:cubicBezTo>
                    <a:pt x="934" y="95"/>
                    <a:pt x="935" y="98"/>
                    <a:pt x="936" y="99"/>
                  </a:cubicBezTo>
                  <a:cubicBezTo>
                    <a:pt x="937" y="101"/>
                    <a:pt x="935" y="105"/>
                    <a:pt x="936" y="107"/>
                  </a:cubicBezTo>
                  <a:cubicBezTo>
                    <a:pt x="937" y="110"/>
                    <a:pt x="941" y="114"/>
                    <a:pt x="944" y="116"/>
                  </a:cubicBezTo>
                  <a:cubicBezTo>
                    <a:pt x="946" y="116"/>
                    <a:pt x="949" y="117"/>
                    <a:pt x="951" y="116"/>
                  </a:cubicBezTo>
                  <a:cubicBezTo>
                    <a:pt x="952" y="116"/>
                    <a:pt x="955" y="114"/>
                    <a:pt x="955" y="112"/>
                  </a:cubicBezTo>
                  <a:cubicBezTo>
                    <a:pt x="956" y="111"/>
                    <a:pt x="957" y="107"/>
                    <a:pt x="956" y="105"/>
                  </a:cubicBezTo>
                  <a:cubicBezTo>
                    <a:pt x="955" y="103"/>
                    <a:pt x="951" y="101"/>
                    <a:pt x="950" y="99"/>
                  </a:cubicBezTo>
                  <a:cubicBezTo>
                    <a:pt x="949" y="98"/>
                    <a:pt x="947" y="95"/>
                    <a:pt x="947" y="93"/>
                  </a:cubicBezTo>
                  <a:cubicBezTo>
                    <a:pt x="947" y="92"/>
                    <a:pt x="949" y="89"/>
                    <a:pt x="950" y="89"/>
                  </a:cubicBezTo>
                  <a:cubicBezTo>
                    <a:pt x="952" y="88"/>
                    <a:pt x="956" y="89"/>
                    <a:pt x="957" y="89"/>
                  </a:cubicBezTo>
                  <a:cubicBezTo>
                    <a:pt x="959" y="89"/>
                    <a:pt x="961" y="89"/>
                    <a:pt x="964" y="88"/>
                  </a:cubicBezTo>
                  <a:cubicBezTo>
                    <a:pt x="964" y="90"/>
                    <a:pt x="964" y="93"/>
                    <a:pt x="964" y="94"/>
                  </a:cubicBezTo>
                  <a:cubicBezTo>
                    <a:pt x="965" y="96"/>
                    <a:pt x="968" y="100"/>
                    <a:pt x="971" y="102"/>
                  </a:cubicBezTo>
                  <a:cubicBezTo>
                    <a:pt x="972" y="102"/>
                    <a:pt x="977" y="101"/>
                    <a:pt x="978" y="103"/>
                  </a:cubicBezTo>
                  <a:cubicBezTo>
                    <a:pt x="980" y="104"/>
                    <a:pt x="982" y="107"/>
                    <a:pt x="982" y="109"/>
                  </a:cubicBezTo>
                  <a:cubicBezTo>
                    <a:pt x="983" y="112"/>
                    <a:pt x="981" y="119"/>
                    <a:pt x="979" y="122"/>
                  </a:cubicBezTo>
                  <a:cubicBezTo>
                    <a:pt x="979" y="123"/>
                    <a:pt x="976" y="125"/>
                    <a:pt x="975" y="126"/>
                  </a:cubicBezTo>
                  <a:cubicBezTo>
                    <a:pt x="973" y="127"/>
                    <a:pt x="968" y="127"/>
                    <a:pt x="966" y="128"/>
                  </a:cubicBezTo>
                  <a:cubicBezTo>
                    <a:pt x="964" y="128"/>
                    <a:pt x="960" y="130"/>
                    <a:pt x="959" y="132"/>
                  </a:cubicBezTo>
                  <a:cubicBezTo>
                    <a:pt x="958" y="135"/>
                    <a:pt x="959" y="140"/>
                    <a:pt x="959" y="143"/>
                  </a:cubicBezTo>
                  <a:cubicBezTo>
                    <a:pt x="961" y="146"/>
                    <a:pt x="967" y="151"/>
                    <a:pt x="969" y="155"/>
                  </a:cubicBezTo>
                  <a:cubicBezTo>
                    <a:pt x="970" y="157"/>
                    <a:pt x="973" y="162"/>
                    <a:pt x="973" y="165"/>
                  </a:cubicBezTo>
                  <a:cubicBezTo>
                    <a:pt x="973" y="167"/>
                    <a:pt x="971" y="173"/>
                    <a:pt x="971" y="176"/>
                  </a:cubicBezTo>
                  <a:cubicBezTo>
                    <a:pt x="971" y="179"/>
                    <a:pt x="973" y="185"/>
                    <a:pt x="973" y="189"/>
                  </a:cubicBezTo>
                  <a:cubicBezTo>
                    <a:pt x="974" y="191"/>
                    <a:pt x="975" y="197"/>
                    <a:pt x="974" y="199"/>
                  </a:cubicBezTo>
                  <a:cubicBezTo>
                    <a:pt x="973" y="200"/>
                    <a:pt x="969" y="202"/>
                    <a:pt x="968" y="202"/>
                  </a:cubicBezTo>
                  <a:cubicBezTo>
                    <a:pt x="966" y="203"/>
                    <a:pt x="962" y="202"/>
                    <a:pt x="960" y="203"/>
                  </a:cubicBezTo>
                  <a:cubicBezTo>
                    <a:pt x="957" y="203"/>
                    <a:pt x="953" y="207"/>
                    <a:pt x="951" y="209"/>
                  </a:cubicBezTo>
                  <a:cubicBezTo>
                    <a:pt x="950" y="210"/>
                    <a:pt x="949" y="215"/>
                    <a:pt x="947" y="216"/>
                  </a:cubicBezTo>
                  <a:cubicBezTo>
                    <a:pt x="944" y="218"/>
                    <a:pt x="937" y="218"/>
                    <a:pt x="934" y="220"/>
                  </a:cubicBezTo>
                  <a:cubicBezTo>
                    <a:pt x="932" y="221"/>
                    <a:pt x="926" y="224"/>
                    <a:pt x="925" y="226"/>
                  </a:cubicBezTo>
                  <a:cubicBezTo>
                    <a:pt x="924" y="228"/>
                    <a:pt x="923" y="233"/>
                    <a:pt x="923" y="235"/>
                  </a:cubicBezTo>
                  <a:cubicBezTo>
                    <a:pt x="924" y="238"/>
                    <a:pt x="930" y="242"/>
                    <a:pt x="931" y="245"/>
                  </a:cubicBezTo>
                  <a:cubicBezTo>
                    <a:pt x="933" y="248"/>
                    <a:pt x="933" y="255"/>
                    <a:pt x="934" y="258"/>
                  </a:cubicBezTo>
                  <a:cubicBezTo>
                    <a:pt x="935" y="261"/>
                    <a:pt x="938" y="270"/>
                    <a:pt x="942" y="272"/>
                  </a:cubicBezTo>
                  <a:cubicBezTo>
                    <a:pt x="944" y="274"/>
                    <a:pt x="949" y="273"/>
                    <a:pt x="951" y="273"/>
                  </a:cubicBezTo>
                  <a:cubicBezTo>
                    <a:pt x="955" y="272"/>
                    <a:pt x="961" y="268"/>
                    <a:pt x="964" y="267"/>
                  </a:cubicBezTo>
                  <a:cubicBezTo>
                    <a:pt x="966" y="267"/>
                    <a:pt x="971" y="266"/>
                    <a:pt x="973" y="267"/>
                  </a:cubicBezTo>
                  <a:cubicBezTo>
                    <a:pt x="975" y="268"/>
                    <a:pt x="977" y="274"/>
                    <a:pt x="978" y="276"/>
                  </a:cubicBezTo>
                  <a:cubicBezTo>
                    <a:pt x="980" y="279"/>
                    <a:pt x="983" y="285"/>
                    <a:pt x="983" y="288"/>
                  </a:cubicBezTo>
                  <a:cubicBezTo>
                    <a:pt x="983" y="291"/>
                    <a:pt x="980" y="297"/>
                    <a:pt x="981" y="300"/>
                  </a:cubicBezTo>
                  <a:cubicBezTo>
                    <a:pt x="981" y="302"/>
                    <a:pt x="985" y="305"/>
                    <a:pt x="985" y="307"/>
                  </a:cubicBezTo>
                  <a:cubicBezTo>
                    <a:pt x="986" y="309"/>
                    <a:pt x="986" y="315"/>
                    <a:pt x="985" y="317"/>
                  </a:cubicBezTo>
                  <a:cubicBezTo>
                    <a:pt x="985" y="319"/>
                    <a:pt x="982" y="323"/>
                    <a:pt x="981" y="324"/>
                  </a:cubicBezTo>
                  <a:cubicBezTo>
                    <a:pt x="980" y="326"/>
                    <a:pt x="980" y="330"/>
                    <a:pt x="978" y="331"/>
                  </a:cubicBezTo>
                  <a:cubicBezTo>
                    <a:pt x="977" y="332"/>
                    <a:pt x="972" y="331"/>
                    <a:pt x="971" y="332"/>
                  </a:cubicBezTo>
                  <a:cubicBezTo>
                    <a:pt x="969" y="333"/>
                    <a:pt x="967" y="335"/>
                    <a:pt x="966" y="336"/>
                  </a:cubicBezTo>
                  <a:cubicBezTo>
                    <a:pt x="965" y="338"/>
                    <a:pt x="967" y="342"/>
                    <a:pt x="967" y="344"/>
                  </a:cubicBezTo>
                  <a:cubicBezTo>
                    <a:pt x="967" y="346"/>
                    <a:pt x="966" y="348"/>
                    <a:pt x="965" y="348"/>
                  </a:cubicBezTo>
                  <a:cubicBezTo>
                    <a:pt x="963" y="349"/>
                    <a:pt x="958" y="347"/>
                    <a:pt x="956" y="345"/>
                  </a:cubicBezTo>
                  <a:cubicBezTo>
                    <a:pt x="954" y="345"/>
                    <a:pt x="953" y="341"/>
                    <a:pt x="951" y="341"/>
                  </a:cubicBezTo>
                  <a:cubicBezTo>
                    <a:pt x="951" y="341"/>
                    <a:pt x="949" y="342"/>
                    <a:pt x="948" y="342"/>
                  </a:cubicBezTo>
                  <a:cubicBezTo>
                    <a:pt x="947" y="344"/>
                    <a:pt x="947" y="349"/>
                    <a:pt x="948" y="351"/>
                  </a:cubicBezTo>
                  <a:cubicBezTo>
                    <a:pt x="949" y="353"/>
                    <a:pt x="954" y="357"/>
                    <a:pt x="955" y="360"/>
                  </a:cubicBezTo>
                  <a:cubicBezTo>
                    <a:pt x="955" y="362"/>
                    <a:pt x="956" y="367"/>
                    <a:pt x="956" y="370"/>
                  </a:cubicBezTo>
                  <a:cubicBezTo>
                    <a:pt x="955" y="371"/>
                    <a:pt x="953" y="374"/>
                    <a:pt x="953" y="375"/>
                  </a:cubicBezTo>
                  <a:cubicBezTo>
                    <a:pt x="951" y="378"/>
                    <a:pt x="947" y="382"/>
                    <a:pt x="947" y="385"/>
                  </a:cubicBezTo>
                  <a:cubicBezTo>
                    <a:pt x="946" y="387"/>
                    <a:pt x="947" y="392"/>
                    <a:pt x="948" y="394"/>
                  </a:cubicBezTo>
                  <a:cubicBezTo>
                    <a:pt x="950" y="397"/>
                    <a:pt x="959" y="401"/>
                    <a:pt x="961" y="404"/>
                  </a:cubicBezTo>
                  <a:cubicBezTo>
                    <a:pt x="962" y="407"/>
                    <a:pt x="963" y="413"/>
                    <a:pt x="962" y="416"/>
                  </a:cubicBezTo>
                  <a:cubicBezTo>
                    <a:pt x="962" y="418"/>
                    <a:pt x="959" y="422"/>
                    <a:pt x="958" y="424"/>
                  </a:cubicBezTo>
                  <a:cubicBezTo>
                    <a:pt x="957" y="425"/>
                    <a:pt x="954" y="427"/>
                    <a:pt x="953" y="429"/>
                  </a:cubicBezTo>
                  <a:cubicBezTo>
                    <a:pt x="953" y="432"/>
                    <a:pt x="956" y="438"/>
                    <a:pt x="957" y="441"/>
                  </a:cubicBezTo>
                  <a:cubicBezTo>
                    <a:pt x="957" y="443"/>
                    <a:pt x="958" y="448"/>
                    <a:pt x="957" y="451"/>
                  </a:cubicBezTo>
                  <a:cubicBezTo>
                    <a:pt x="957" y="452"/>
                    <a:pt x="954" y="453"/>
                    <a:pt x="953" y="454"/>
                  </a:cubicBezTo>
                  <a:cubicBezTo>
                    <a:pt x="952" y="456"/>
                    <a:pt x="951" y="462"/>
                    <a:pt x="952" y="465"/>
                  </a:cubicBezTo>
                  <a:cubicBezTo>
                    <a:pt x="953" y="468"/>
                    <a:pt x="958" y="473"/>
                    <a:pt x="961" y="476"/>
                  </a:cubicBezTo>
                  <a:cubicBezTo>
                    <a:pt x="962" y="477"/>
                    <a:pt x="968" y="478"/>
                    <a:pt x="969" y="479"/>
                  </a:cubicBezTo>
                  <a:cubicBezTo>
                    <a:pt x="970" y="481"/>
                    <a:pt x="969" y="485"/>
                    <a:pt x="969" y="487"/>
                  </a:cubicBezTo>
                  <a:cubicBezTo>
                    <a:pt x="970" y="489"/>
                    <a:pt x="974" y="493"/>
                    <a:pt x="975" y="495"/>
                  </a:cubicBezTo>
                  <a:cubicBezTo>
                    <a:pt x="975" y="497"/>
                    <a:pt x="975" y="501"/>
                    <a:pt x="974" y="503"/>
                  </a:cubicBezTo>
                  <a:cubicBezTo>
                    <a:pt x="973" y="505"/>
                    <a:pt x="970" y="507"/>
                    <a:pt x="969" y="508"/>
                  </a:cubicBezTo>
                  <a:cubicBezTo>
                    <a:pt x="967" y="510"/>
                    <a:pt x="964" y="515"/>
                    <a:pt x="964" y="517"/>
                  </a:cubicBezTo>
                  <a:cubicBezTo>
                    <a:pt x="963" y="521"/>
                    <a:pt x="964" y="528"/>
                    <a:pt x="966" y="531"/>
                  </a:cubicBezTo>
                  <a:cubicBezTo>
                    <a:pt x="967" y="533"/>
                    <a:pt x="970" y="539"/>
                    <a:pt x="973" y="540"/>
                  </a:cubicBezTo>
                  <a:cubicBezTo>
                    <a:pt x="975" y="542"/>
                    <a:pt x="982" y="540"/>
                    <a:pt x="985" y="540"/>
                  </a:cubicBezTo>
                  <a:cubicBezTo>
                    <a:pt x="988" y="540"/>
                    <a:pt x="994" y="540"/>
                    <a:pt x="996" y="542"/>
                  </a:cubicBezTo>
                  <a:cubicBezTo>
                    <a:pt x="998" y="543"/>
                    <a:pt x="1000" y="546"/>
                    <a:pt x="1000" y="548"/>
                  </a:cubicBezTo>
                  <a:cubicBezTo>
                    <a:pt x="1000" y="550"/>
                    <a:pt x="999" y="556"/>
                    <a:pt x="997" y="558"/>
                  </a:cubicBezTo>
                  <a:cubicBezTo>
                    <a:pt x="997" y="560"/>
                    <a:pt x="993" y="561"/>
                    <a:pt x="992" y="563"/>
                  </a:cubicBezTo>
                  <a:cubicBezTo>
                    <a:pt x="991" y="565"/>
                    <a:pt x="992" y="569"/>
                    <a:pt x="992" y="572"/>
                  </a:cubicBezTo>
                  <a:cubicBezTo>
                    <a:pt x="992" y="574"/>
                    <a:pt x="993" y="580"/>
                    <a:pt x="993" y="582"/>
                  </a:cubicBezTo>
                  <a:cubicBezTo>
                    <a:pt x="992" y="584"/>
                    <a:pt x="991" y="588"/>
                    <a:pt x="989" y="589"/>
                  </a:cubicBezTo>
                  <a:cubicBezTo>
                    <a:pt x="987" y="590"/>
                    <a:pt x="982" y="588"/>
                    <a:pt x="979" y="588"/>
                  </a:cubicBezTo>
                  <a:cubicBezTo>
                    <a:pt x="978" y="589"/>
                    <a:pt x="974" y="590"/>
                    <a:pt x="973" y="592"/>
                  </a:cubicBezTo>
                  <a:cubicBezTo>
                    <a:pt x="971" y="593"/>
                    <a:pt x="968" y="597"/>
                    <a:pt x="967" y="600"/>
                  </a:cubicBezTo>
                  <a:cubicBezTo>
                    <a:pt x="966" y="601"/>
                    <a:pt x="963" y="605"/>
                    <a:pt x="963" y="606"/>
                  </a:cubicBezTo>
                  <a:cubicBezTo>
                    <a:pt x="964" y="609"/>
                    <a:pt x="967" y="614"/>
                    <a:pt x="969" y="616"/>
                  </a:cubicBezTo>
                  <a:cubicBezTo>
                    <a:pt x="970" y="617"/>
                    <a:pt x="974" y="620"/>
                    <a:pt x="975" y="622"/>
                  </a:cubicBezTo>
                  <a:cubicBezTo>
                    <a:pt x="976" y="625"/>
                    <a:pt x="973" y="630"/>
                    <a:pt x="971" y="633"/>
                  </a:cubicBezTo>
                  <a:cubicBezTo>
                    <a:pt x="970" y="635"/>
                    <a:pt x="967" y="638"/>
                    <a:pt x="965" y="639"/>
                  </a:cubicBezTo>
                  <a:cubicBezTo>
                    <a:pt x="964" y="640"/>
                    <a:pt x="961" y="641"/>
                    <a:pt x="960" y="642"/>
                  </a:cubicBezTo>
                  <a:cubicBezTo>
                    <a:pt x="959" y="644"/>
                    <a:pt x="961" y="649"/>
                    <a:pt x="960" y="651"/>
                  </a:cubicBezTo>
                  <a:cubicBezTo>
                    <a:pt x="959" y="654"/>
                    <a:pt x="954" y="658"/>
                    <a:pt x="952" y="661"/>
                  </a:cubicBezTo>
                  <a:cubicBezTo>
                    <a:pt x="951" y="663"/>
                    <a:pt x="948" y="666"/>
                    <a:pt x="947" y="667"/>
                  </a:cubicBezTo>
                  <a:cubicBezTo>
                    <a:pt x="945" y="669"/>
                    <a:pt x="939" y="670"/>
                    <a:pt x="937" y="671"/>
                  </a:cubicBezTo>
                  <a:cubicBezTo>
                    <a:pt x="936" y="673"/>
                    <a:pt x="935" y="677"/>
                    <a:pt x="934" y="679"/>
                  </a:cubicBezTo>
                  <a:cubicBezTo>
                    <a:pt x="933" y="683"/>
                    <a:pt x="928" y="690"/>
                    <a:pt x="928" y="694"/>
                  </a:cubicBezTo>
                  <a:cubicBezTo>
                    <a:pt x="928" y="697"/>
                    <a:pt x="930" y="703"/>
                    <a:pt x="932" y="705"/>
                  </a:cubicBezTo>
                  <a:cubicBezTo>
                    <a:pt x="934" y="707"/>
                    <a:pt x="939" y="709"/>
                    <a:pt x="942" y="711"/>
                  </a:cubicBezTo>
                  <a:cubicBezTo>
                    <a:pt x="944" y="712"/>
                    <a:pt x="950" y="713"/>
                    <a:pt x="952" y="715"/>
                  </a:cubicBezTo>
                  <a:cubicBezTo>
                    <a:pt x="954" y="717"/>
                    <a:pt x="956" y="722"/>
                    <a:pt x="956" y="724"/>
                  </a:cubicBezTo>
                  <a:cubicBezTo>
                    <a:pt x="957" y="727"/>
                    <a:pt x="954" y="732"/>
                    <a:pt x="953" y="735"/>
                  </a:cubicBezTo>
                  <a:cubicBezTo>
                    <a:pt x="952" y="737"/>
                    <a:pt x="952" y="741"/>
                    <a:pt x="950" y="742"/>
                  </a:cubicBezTo>
                  <a:cubicBezTo>
                    <a:pt x="948" y="743"/>
                    <a:pt x="944" y="739"/>
                    <a:pt x="942" y="739"/>
                  </a:cubicBezTo>
                  <a:cubicBezTo>
                    <a:pt x="939" y="739"/>
                    <a:pt x="934" y="741"/>
                    <a:pt x="931" y="741"/>
                  </a:cubicBezTo>
                  <a:cubicBezTo>
                    <a:pt x="927" y="742"/>
                    <a:pt x="919" y="744"/>
                    <a:pt x="916" y="745"/>
                  </a:cubicBezTo>
                  <a:cubicBezTo>
                    <a:pt x="912" y="746"/>
                    <a:pt x="906" y="751"/>
                    <a:pt x="903" y="751"/>
                  </a:cubicBezTo>
                  <a:cubicBezTo>
                    <a:pt x="901" y="751"/>
                    <a:pt x="897" y="748"/>
                    <a:pt x="896" y="747"/>
                  </a:cubicBezTo>
                  <a:cubicBezTo>
                    <a:pt x="893" y="745"/>
                    <a:pt x="890" y="741"/>
                    <a:pt x="888" y="740"/>
                  </a:cubicBezTo>
                  <a:cubicBezTo>
                    <a:pt x="885" y="740"/>
                    <a:pt x="880" y="741"/>
                    <a:pt x="877" y="741"/>
                  </a:cubicBezTo>
                  <a:cubicBezTo>
                    <a:pt x="874" y="742"/>
                    <a:pt x="868" y="744"/>
                    <a:pt x="865" y="746"/>
                  </a:cubicBezTo>
                  <a:cubicBezTo>
                    <a:pt x="864" y="747"/>
                    <a:pt x="862" y="750"/>
                    <a:pt x="860" y="751"/>
                  </a:cubicBezTo>
                  <a:cubicBezTo>
                    <a:pt x="859" y="752"/>
                    <a:pt x="856" y="756"/>
                    <a:pt x="854" y="756"/>
                  </a:cubicBezTo>
                  <a:cubicBezTo>
                    <a:pt x="853" y="756"/>
                    <a:pt x="850" y="753"/>
                    <a:pt x="849" y="752"/>
                  </a:cubicBezTo>
                  <a:cubicBezTo>
                    <a:pt x="848" y="750"/>
                    <a:pt x="847" y="746"/>
                    <a:pt x="846" y="745"/>
                  </a:cubicBezTo>
                  <a:cubicBezTo>
                    <a:pt x="845" y="744"/>
                    <a:pt x="842" y="744"/>
                    <a:pt x="841" y="744"/>
                  </a:cubicBezTo>
                  <a:cubicBezTo>
                    <a:pt x="840" y="743"/>
                    <a:pt x="837" y="744"/>
                    <a:pt x="836" y="744"/>
                  </a:cubicBezTo>
                  <a:cubicBezTo>
                    <a:pt x="832" y="744"/>
                    <a:pt x="826" y="744"/>
                    <a:pt x="823" y="742"/>
                  </a:cubicBezTo>
                  <a:cubicBezTo>
                    <a:pt x="822" y="741"/>
                    <a:pt x="821" y="739"/>
                    <a:pt x="820" y="738"/>
                  </a:cubicBezTo>
                  <a:cubicBezTo>
                    <a:pt x="820" y="736"/>
                    <a:pt x="820" y="732"/>
                    <a:pt x="819" y="730"/>
                  </a:cubicBezTo>
                  <a:cubicBezTo>
                    <a:pt x="818" y="729"/>
                    <a:pt x="815" y="729"/>
                    <a:pt x="813" y="729"/>
                  </a:cubicBezTo>
                  <a:cubicBezTo>
                    <a:pt x="812" y="729"/>
                    <a:pt x="811" y="730"/>
                    <a:pt x="810" y="730"/>
                  </a:cubicBezTo>
                  <a:cubicBezTo>
                    <a:pt x="806" y="730"/>
                    <a:pt x="799" y="730"/>
                    <a:pt x="795" y="730"/>
                  </a:cubicBezTo>
                  <a:cubicBezTo>
                    <a:pt x="792" y="729"/>
                    <a:pt x="787" y="728"/>
                    <a:pt x="785" y="727"/>
                  </a:cubicBezTo>
                  <a:cubicBezTo>
                    <a:pt x="783" y="726"/>
                    <a:pt x="780" y="725"/>
                    <a:pt x="779" y="723"/>
                  </a:cubicBezTo>
                  <a:cubicBezTo>
                    <a:pt x="777" y="721"/>
                    <a:pt x="776" y="715"/>
                    <a:pt x="773" y="714"/>
                  </a:cubicBezTo>
                  <a:cubicBezTo>
                    <a:pt x="771" y="714"/>
                    <a:pt x="767" y="716"/>
                    <a:pt x="765" y="716"/>
                  </a:cubicBezTo>
                  <a:cubicBezTo>
                    <a:pt x="762" y="716"/>
                    <a:pt x="757" y="714"/>
                    <a:pt x="755" y="713"/>
                  </a:cubicBezTo>
                  <a:cubicBezTo>
                    <a:pt x="752" y="711"/>
                    <a:pt x="746" y="708"/>
                    <a:pt x="744" y="705"/>
                  </a:cubicBezTo>
                  <a:cubicBezTo>
                    <a:pt x="742" y="704"/>
                    <a:pt x="740" y="699"/>
                    <a:pt x="738" y="698"/>
                  </a:cubicBezTo>
                  <a:cubicBezTo>
                    <a:pt x="737" y="697"/>
                    <a:pt x="733" y="696"/>
                    <a:pt x="731" y="696"/>
                  </a:cubicBezTo>
                  <a:cubicBezTo>
                    <a:pt x="729" y="696"/>
                    <a:pt x="725" y="697"/>
                    <a:pt x="723" y="699"/>
                  </a:cubicBezTo>
                  <a:cubicBezTo>
                    <a:pt x="722" y="700"/>
                    <a:pt x="723" y="705"/>
                    <a:pt x="722" y="706"/>
                  </a:cubicBezTo>
                  <a:cubicBezTo>
                    <a:pt x="721" y="707"/>
                    <a:pt x="718" y="709"/>
                    <a:pt x="716" y="710"/>
                  </a:cubicBezTo>
                  <a:cubicBezTo>
                    <a:pt x="713" y="711"/>
                    <a:pt x="707" y="712"/>
                    <a:pt x="705" y="714"/>
                  </a:cubicBezTo>
                  <a:cubicBezTo>
                    <a:pt x="704" y="715"/>
                    <a:pt x="704" y="719"/>
                    <a:pt x="704" y="721"/>
                  </a:cubicBezTo>
                  <a:cubicBezTo>
                    <a:pt x="704" y="723"/>
                    <a:pt x="705" y="727"/>
                    <a:pt x="704" y="729"/>
                  </a:cubicBezTo>
                  <a:cubicBezTo>
                    <a:pt x="703" y="731"/>
                    <a:pt x="699" y="733"/>
                    <a:pt x="697" y="735"/>
                  </a:cubicBezTo>
                  <a:cubicBezTo>
                    <a:pt x="696" y="736"/>
                    <a:pt x="692" y="737"/>
                    <a:pt x="691" y="739"/>
                  </a:cubicBezTo>
                  <a:cubicBezTo>
                    <a:pt x="689" y="741"/>
                    <a:pt x="688" y="746"/>
                    <a:pt x="687" y="748"/>
                  </a:cubicBezTo>
                  <a:cubicBezTo>
                    <a:pt x="686" y="750"/>
                    <a:pt x="686" y="755"/>
                    <a:pt x="684" y="757"/>
                  </a:cubicBezTo>
                  <a:cubicBezTo>
                    <a:pt x="683" y="759"/>
                    <a:pt x="678" y="760"/>
                    <a:pt x="676" y="760"/>
                  </a:cubicBezTo>
                  <a:cubicBezTo>
                    <a:pt x="673" y="760"/>
                    <a:pt x="667" y="757"/>
                    <a:pt x="664" y="758"/>
                  </a:cubicBezTo>
                  <a:cubicBezTo>
                    <a:pt x="662" y="758"/>
                    <a:pt x="658" y="759"/>
                    <a:pt x="656" y="760"/>
                  </a:cubicBezTo>
                  <a:cubicBezTo>
                    <a:pt x="654" y="761"/>
                    <a:pt x="653" y="765"/>
                    <a:pt x="652" y="767"/>
                  </a:cubicBezTo>
                  <a:cubicBezTo>
                    <a:pt x="651" y="770"/>
                    <a:pt x="651" y="776"/>
                    <a:pt x="649" y="779"/>
                  </a:cubicBezTo>
                  <a:cubicBezTo>
                    <a:pt x="649" y="781"/>
                    <a:pt x="646" y="785"/>
                    <a:pt x="645" y="787"/>
                  </a:cubicBezTo>
                  <a:cubicBezTo>
                    <a:pt x="643" y="788"/>
                    <a:pt x="640" y="789"/>
                    <a:pt x="639" y="789"/>
                  </a:cubicBezTo>
                  <a:cubicBezTo>
                    <a:pt x="637" y="790"/>
                    <a:pt x="632" y="789"/>
                    <a:pt x="630" y="790"/>
                  </a:cubicBezTo>
                  <a:cubicBezTo>
                    <a:pt x="628" y="791"/>
                    <a:pt x="624" y="795"/>
                    <a:pt x="621" y="797"/>
                  </a:cubicBezTo>
                  <a:cubicBezTo>
                    <a:pt x="618" y="798"/>
                    <a:pt x="611" y="801"/>
                    <a:pt x="608" y="802"/>
                  </a:cubicBezTo>
                  <a:cubicBezTo>
                    <a:pt x="605" y="803"/>
                    <a:pt x="599" y="804"/>
                    <a:pt x="596" y="804"/>
                  </a:cubicBezTo>
                  <a:cubicBezTo>
                    <a:pt x="593" y="804"/>
                    <a:pt x="585" y="806"/>
                    <a:pt x="582" y="804"/>
                  </a:cubicBezTo>
                  <a:cubicBezTo>
                    <a:pt x="580" y="803"/>
                    <a:pt x="579" y="797"/>
                    <a:pt x="577" y="795"/>
                  </a:cubicBezTo>
                  <a:cubicBezTo>
                    <a:pt x="575" y="794"/>
                    <a:pt x="571" y="792"/>
                    <a:pt x="569" y="792"/>
                  </a:cubicBezTo>
                  <a:cubicBezTo>
                    <a:pt x="567" y="792"/>
                    <a:pt x="562" y="794"/>
                    <a:pt x="560" y="795"/>
                  </a:cubicBezTo>
                  <a:cubicBezTo>
                    <a:pt x="558" y="796"/>
                    <a:pt x="554" y="799"/>
                    <a:pt x="551" y="800"/>
                  </a:cubicBezTo>
                  <a:cubicBezTo>
                    <a:pt x="549" y="800"/>
                    <a:pt x="544" y="800"/>
                    <a:pt x="542" y="799"/>
                  </a:cubicBezTo>
                  <a:cubicBezTo>
                    <a:pt x="540" y="797"/>
                    <a:pt x="537" y="793"/>
                    <a:pt x="535" y="791"/>
                  </a:cubicBezTo>
                  <a:cubicBezTo>
                    <a:pt x="532" y="789"/>
                    <a:pt x="528" y="784"/>
                    <a:pt x="525" y="783"/>
                  </a:cubicBezTo>
                  <a:cubicBezTo>
                    <a:pt x="524" y="783"/>
                    <a:pt x="520" y="783"/>
                    <a:pt x="519" y="783"/>
                  </a:cubicBezTo>
                  <a:cubicBezTo>
                    <a:pt x="517" y="783"/>
                    <a:pt x="513" y="785"/>
                    <a:pt x="511" y="785"/>
                  </a:cubicBezTo>
                  <a:cubicBezTo>
                    <a:pt x="509" y="785"/>
                    <a:pt x="504" y="785"/>
                    <a:pt x="502" y="783"/>
                  </a:cubicBezTo>
                  <a:cubicBezTo>
                    <a:pt x="501" y="782"/>
                    <a:pt x="500" y="779"/>
                    <a:pt x="500" y="777"/>
                  </a:cubicBezTo>
                  <a:cubicBezTo>
                    <a:pt x="501" y="775"/>
                    <a:pt x="506" y="774"/>
                    <a:pt x="507" y="772"/>
                  </a:cubicBezTo>
                  <a:cubicBezTo>
                    <a:pt x="509" y="770"/>
                    <a:pt x="513" y="765"/>
                    <a:pt x="514" y="763"/>
                  </a:cubicBezTo>
                  <a:cubicBezTo>
                    <a:pt x="515" y="761"/>
                    <a:pt x="515" y="757"/>
                    <a:pt x="514" y="756"/>
                  </a:cubicBezTo>
                  <a:cubicBezTo>
                    <a:pt x="513" y="754"/>
                    <a:pt x="510" y="752"/>
                    <a:pt x="509" y="751"/>
                  </a:cubicBezTo>
                  <a:cubicBezTo>
                    <a:pt x="507" y="751"/>
                    <a:pt x="502" y="753"/>
                    <a:pt x="500" y="754"/>
                  </a:cubicBezTo>
                  <a:cubicBezTo>
                    <a:pt x="498" y="755"/>
                    <a:pt x="496" y="759"/>
                    <a:pt x="494" y="760"/>
                  </a:cubicBezTo>
                  <a:cubicBezTo>
                    <a:pt x="492" y="763"/>
                    <a:pt x="487" y="766"/>
                    <a:pt x="485" y="769"/>
                  </a:cubicBezTo>
                  <a:cubicBezTo>
                    <a:pt x="483" y="771"/>
                    <a:pt x="480" y="775"/>
                    <a:pt x="479" y="778"/>
                  </a:cubicBezTo>
                  <a:cubicBezTo>
                    <a:pt x="477" y="780"/>
                    <a:pt x="477" y="786"/>
                    <a:pt x="477" y="788"/>
                  </a:cubicBezTo>
                  <a:cubicBezTo>
                    <a:pt x="477" y="793"/>
                    <a:pt x="480" y="801"/>
                    <a:pt x="481" y="805"/>
                  </a:cubicBezTo>
                  <a:cubicBezTo>
                    <a:pt x="482" y="809"/>
                    <a:pt x="485" y="816"/>
                    <a:pt x="486" y="820"/>
                  </a:cubicBezTo>
                  <a:cubicBezTo>
                    <a:pt x="487" y="825"/>
                    <a:pt x="489" y="834"/>
                    <a:pt x="489" y="839"/>
                  </a:cubicBezTo>
                  <a:cubicBezTo>
                    <a:pt x="489" y="842"/>
                    <a:pt x="489" y="847"/>
                    <a:pt x="488" y="849"/>
                  </a:cubicBezTo>
                  <a:cubicBezTo>
                    <a:pt x="487" y="851"/>
                    <a:pt x="484" y="854"/>
                    <a:pt x="482" y="855"/>
                  </a:cubicBezTo>
                  <a:cubicBezTo>
                    <a:pt x="480" y="856"/>
                    <a:pt x="476" y="857"/>
                    <a:pt x="474" y="856"/>
                  </a:cubicBezTo>
                  <a:cubicBezTo>
                    <a:pt x="473" y="856"/>
                    <a:pt x="471" y="852"/>
                    <a:pt x="469" y="851"/>
                  </a:cubicBezTo>
                  <a:cubicBezTo>
                    <a:pt x="468" y="851"/>
                    <a:pt x="465" y="851"/>
                    <a:pt x="464" y="852"/>
                  </a:cubicBezTo>
                  <a:cubicBezTo>
                    <a:pt x="464" y="853"/>
                    <a:pt x="464" y="856"/>
                    <a:pt x="464" y="857"/>
                  </a:cubicBezTo>
                  <a:cubicBezTo>
                    <a:pt x="465" y="858"/>
                    <a:pt x="466" y="861"/>
                    <a:pt x="465" y="862"/>
                  </a:cubicBezTo>
                  <a:cubicBezTo>
                    <a:pt x="464" y="863"/>
                    <a:pt x="461" y="860"/>
                    <a:pt x="459" y="861"/>
                  </a:cubicBezTo>
                  <a:cubicBezTo>
                    <a:pt x="458" y="861"/>
                    <a:pt x="457" y="864"/>
                    <a:pt x="457" y="865"/>
                  </a:cubicBezTo>
                  <a:cubicBezTo>
                    <a:pt x="457" y="866"/>
                    <a:pt x="458" y="869"/>
                    <a:pt x="458" y="870"/>
                  </a:cubicBezTo>
                  <a:cubicBezTo>
                    <a:pt x="458" y="872"/>
                    <a:pt x="459" y="875"/>
                    <a:pt x="458" y="876"/>
                  </a:cubicBezTo>
                  <a:cubicBezTo>
                    <a:pt x="457" y="877"/>
                    <a:pt x="453" y="874"/>
                    <a:pt x="452" y="874"/>
                  </a:cubicBezTo>
                  <a:cubicBezTo>
                    <a:pt x="451" y="874"/>
                    <a:pt x="449" y="874"/>
                    <a:pt x="449" y="875"/>
                  </a:cubicBezTo>
                  <a:cubicBezTo>
                    <a:pt x="448" y="876"/>
                    <a:pt x="449" y="879"/>
                    <a:pt x="448" y="880"/>
                  </a:cubicBezTo>
                  <a:cubicBezTo>
                    <a:pt x="447" y="881"/>
                    <a:pt x="444" y="881"/>
                    <a:pt x="442" y="881"/>
                  </a:cubicBezTo>
                  <a:cubicBezTo>
                    <a:pt x="441" y="882"/>
                    <a:pt x="436" y="883"/>
                    <a:pt x="436" y="884"/>
                  </a:cubicBezTo>
                  <a:cubicBezTo>
                    <a:pt x="434" y="886"/>
                    <a:pt x="438" y="892"/>
                    <a:pt x="437" y="894"/>
                  </a:cubicBezTo>
                  <a:cubicBezTo>
                    <a:pt x="437" y="895"/>
                    <a:pt x="434" y="896"/>
                    <a:pt x="433" y="897"/>
                  </a:cubicBezTo>
                  <a:cubicBezTo>
                    <a:pt x="433" y="898"/>
                    <a:pt x="433" y="901"/>
                    <a:pt x="432" y="903"/>
                  </a:cubicBezTo>
                  <a:cubicBezTo>
                    <a:pt x="432" y="905"/>
                    <a:pt x="428" y="907"/>
                    <a:pt x="427" y="908"/>
                  </a:cubicBezTo>
                  <a:cubicBezTo>
                    <a:pt x="425" y="909"/>
                    <a:pt x="422" y="910"/>
                    <a:pt x="421" y="912"/>
                  </a:cubicBezTo>
                  <a:cubicBezTo>
                    <a:pt x="420" y="912"/>
                    <a:pt x="419" y="914"/>
                    <a:pt x="418" y="916"/>
                  </a:cubicBezTo>
                  <a:cubicBezTo>
                    <a:pt x="414" y="916"/>
                    <a:pt x="408" y="917"/>
                    <a:pt x="406" y="916"/>
                  </a:cubicBezTo>
                  <a:cubicBezTo>
                    <a:pt x="402" y="915"/>
                    <a:pt x="398" y="910"/>
                    <a:pt x="396" y="907"/>
                  </a:cubicBezTo>
                  <a:cubicBezTo>
                    <a:pt x="393" y="905"/>
                    <a:pt x="391" y="898"/>
                    <a:pt x="388" y="897"/>
                  </a:cubicBezTo>
                  <a:cubicBezTo>
                    <a:pt x="386" y="896"/>
                    <a:pt x="382" y="898"/>
                    <a:pt x="380" y="897"/>
                  </a:cubicBezTo>
                  <a:cubicBezTo>
                    <a:pt x="378" y="897"/>
                    <a:pt x="375" y="893"/>
                    <a:pt x="373" y="892"/>
                  </a:cubicBezTo>
                  <a:cubicBezTo>
                    <a:pt x="371" y="892"/>
                    <a:pt x="367" y="893"/>
                    <a:pt x="365" y="893"/>
                  </a:cubicBezTo>
                  <a:cubicBezTo>
                    <a:pt x="363" y="894"/>
                    <a:pt x="360" y="896"/>
                    <a:pt x="358" y="896"/>
                  </a:cubicBezTo>
                  <a:cubicBezTo>
                    <a:pt x="357" y="896"/>
                    <a:pt x="353" y="894"/>
                    <a:pt x="351" y="894"/>
                  </a:cubicBezTo>
                  <a:cubicBezTo>
                    <a:pt x="350" y="895"/>
                    <a:pt x="348" y="898"/>
                    <a:pt x="347" y="898"/>
                  </a:cubicBezTo>
                  <a:cubicBezTo>
                    <a:pt x="345" y="899"/>
                    <a:pt x="339" y="899"/>
                    <a:pt x="336" y="899"/>
                  </a:cubicBezTo>
                  <a:cubicBezTo>
                    <a:pt x="332" y="898"/>
                    <a:pt x="324" y="897"/>
                    <a:pt x="320" y="896"/>
                  </a:cubicBezTo>
                  <a:cubicBezTo>
                    <a:pt x="313" y="895"/>
                    <a:pt x="299" y="890"/>
                    <a:pt x="292" y="888"/>
                  </a:cubicBezTo>
                  <a:cubicBezTo>
                    <a:pt x="287" y="886"/>
                    <a:pt x="278" y="881"/>
                    <a:pt x="274" y="880"/>
                  </a:cubicBezTo>
                  <a:cubicBezTo>
                    <a:pt x="271" y="879"/>
                    <a:pt x="266" y="878"/>
                    <a:pt x="263" y="878"/>
                  </a:cubicBezTo>
                  <a:cubicBezTo>
                    <a:pt x="260" y="879"/>
                    <a:pt x="256" y="882"/>
                    <a:pt x="253" y="882"/>
                  </a:cubicBezTo>
                  <a:cubicBezTo>
                    <a:pt x="250" y="883"/>
                    <a:pt x="244" y="884"/>
                    <a:pt x="241" y="883"/>
                  </a:cubicBezTo>
                  <a:cubicBezTo>
                    <a:pt x="238" y="882"/>
                    <a:pt x="233" y="877"/>
                    <a:pt x="230" y="876"/>
                  </a:cubicBezTo>
                  <a:cubicBezTo>
                    <a:pt x="227" y="875"/>
                    <a:pt x="220" y="874"/>
                    <a:pt x="216" y="873"/>
                  </a:cubicBezTo>
                  <a:cubicBezTo>
                    <a:pt x="214" y="873"/>
                    <a:pt x="208" y="873"/>
                    <a:pt x="205" y="872"/>
                  </a:cubicBezTo>
                  <a:cubicBezTo>
                    <a:pt x="204" y="872"/>
                    <a:pt x="200" y="871"/>
                    <a:pt x="200" y="870"/>
                  </a:cubicBezTo>
                  <a:cubicBezTo>
                    <a:pt x="200" y="870"/>
                    <a:pt x="199" y="865"/>
                    <a:pt x="198" y="864"/>
                  </a:cubicBezTo>
                  <a:cubicBezTo>
                    <a:pt x="195" y="862"/>
                    <a:pt x="188" y="863"/>
                    <a:pt x="185" y="862"/>
                  </a:cubicBezTo>
                  <a:cubicBezTo>
                    <a:pt x="183" y="861"/>
                    <a:pt x="178" y="860"/>
                    <a:pt x="175" y="859"/>
                  </a:cubicBezTo>
                  <a:cubicBezTo>
                    <a:pt x="173" y="858"/>
                    <a:pt x="169" y="855"/>
                    <a:pt x="167" y="854"/>
                  </a:cubicBezTo>
                  <a:cubicBezTo>
                    <a:pt x="163" y="853"/>
                    <a:pt x="156" y="856"/>
                    <a:pt x="152" y="855"/>
                  </a:cubicBezTo>
                  <a:cubicBezTo>
                    <a:pt x="149" y="855"/>
                    <a:pt x="143" y="850"/>
                    <a:pt x="140" y="849"/>
                  </a:cubicBezTo>
                  <a:cubicBezTo>
                    <a:pt x="137" y="847"/>
                    <a:pt x="129" y="843"/>
                    <a:pt x="126" y="840"/>
                  </a:cubicBezTo>
                  <a:cubicBezTo>
                    <a:pt x="125" y="838"/>
                    <a:pt x="124" y="833"/>
                    <a:pt x="122" y="832"/>
                  </a:cubicBezTo>
                  <a:cubicBezTo>
                    <a:pt x="120" y="831"/>
                    <a:pt x="116" y="833"/>
                    <a:pt x="114" y="834"/>
                  </a:cubicBezTo>
                  <a:cubicBezTo>
                    <a:pt x="112" y="835"/>
                    <a:pt x="108" y="840"/>
                    <a:pt x="107" y="843"/>
                  </a:cubicBezTo>
                  <a:cubicBezTo>
                    <a:pt x="107" y="844"/>
                    <a:pt x="106" y="848"/>
                    <a:pt x="107" y="849"/>
                  </a:cubicBezTo>
                  <a:cubicBezTo>
                    <a:pt x="107" y="851"/>
                    <a:pt x="110" y="853"/>
                    <a:pt x="110" y="854"/>
                  </a:cubicBezTo>
                  <a:cubicBezTo>
                    <a:pt x="111" y="856"/>
                    <a:pt x="112" y="859"/>
                    <a:pt x="110" y="860"/>
                  </a:cubicBezTo>
                  <a:cubicBezTo>
                    <a:pt x="109" y="862"/>
                    <a:pt x="105" y="859"/>
                    <a:pt x="103" y="860"/>
                  </a:cubicBezTo>
                  <a:cubicBezTo>
                    <a:pt x="101" y="860"/>
                    <a:pt x="99" y="864"/>
                    <a:pt x="99" y="865"/>
                  </a:cubicBezTo>
                  <a:cubicBezTo>
                    <a:pt x="99" y="867"/>
                    <a:pt x="101" y="871"/>
                    <a:pt x="102" y="872"/>
                  </a:cubicBezTo>
                  <a:cubicBezTo>
                    <a:pt x="103" y="874"/>
                    <a:pt x="106" y="875"/>
                    <a:pt x="107" y="877"/>
                  </a:cubicBezTo>
                  <a:cubicBezTo>
                    <a:pt x="108" y="878"/>
                    <a:pt x="110" y="883"/>
                    <a:pt x="111" y="885"/>
                  </a:cubicBezTo>
                  <a:cubicBezTo>
                    <a:pt x="112" y="887"/>
                    <a:pt x="117" y="890"/>
                    <a:pt x="117" y="892"/>
                  </a:cubicBezTo>
                  <a:cubicBezTo>
                    <a:pt x="117" y="894"/>
                    <a:pt x="114" y="898"/>
                    <a:pt x="112" y="898"/>
                  </a:cubicBezTo>
                  <a:cubicBezTo>
                    <a:pt x="110" y="899"/>
                    <a:pt x="106" y="900"/>
                    <a:pt x="104" y="899"/>
                  </a:cubicBezTo>
                  <a:cubicBezTo>
                    <a:pt x="101" y="897"/>
                    <a:pt x="101" y="888"/>
                    <a:pt x="100" y="885"/>
                  </a:cubicBezTo>
                  <a:cubicBezTo>
                    <a:pt x="98" y="883"/>
                    <a:pt x="95" y="879"/>
                    <a:pt x="93" y="878"/>
                  </a:cubicBezTo>
                  <a:cubicBezTo>
                    <a:pt x="90" y="877"/>
                    <a:pt x="85" y="879"/>
                    <a:pt x="83" y="879"/>
                  </a:cubicBezTo>
                  <a:cubicBezTo>
                    <a:pt x="81" y="879"/>
                    <a:pt x="76" y="877"/>
                    <a:pt x="74" y="877"/>
                  </a:cubicBezTo>
                  <a:cubicBezTo>
                    <a:pt x="72" y="877"/>
                    <a:pt x="68" y="879"/>
                    <a:pt x="67" y="880"/>
                  </a:cubicBezTo>
                  <a:cubicBezTo>
                    <a:pt x="65" y="882"/>
                    <a:pt x="63" y="887"/>
                    <a:pt x="64" y="889"/>
                  </a:cubicBezTo>
                  <a:cubicBezTo>
                    <a:pt x="64" y="891"/>
                    <a:pt x="67" y="893"/>
                    <a:pt x="68" y="895"/>
                  </a:cubicBezTo>
                  <a:cubicBezTo>
                    <a:pt x="68" y="898"/>
                    <a:pt x="68" y="904"/>
                    <a:pt x="66" y="907"/>
                  </a:cubicBezTo>
                  <a:cubicBezTo>
                    <a:pt x="66" y="908"/>
                    <a:pt x="63" y="909"/>
                    <a:pt x="62" y="910"/>
                  </a:cubicBezTo>
                  <a:cubicBezTo>
                    <a:pt x="58" y="911"/>
                    <a:pt x="51" y="913"/>
                    <a:pt x="47" y="913"/>
                  </a:cubicBezTo>
                  <a:cubicBezTo>
                    <a:pt x="44" y="912"/>
                    <a:pt x="38" y="909"/>
                    <a:pt x="35" y="908"/>
                  </a:cubicBezTo>
                  <a:cubicBezTo>
                    <a:pt x="33" y="907"/>
                    <a:pt x="29" y="904"/>
                    <a:pt x="26" y="904"/>
                  </a:cubicBezTo>
                  <a:cubicBezTo>
                    <a:pt x="25" y="903"/>
                    <a:pt x="25" y="902"/>
                    <a:pt x="24" y="901"/>
                  </a:cubicBezTo>
                  <a:cubicBezTo>
                    <a:pt x="24" y="900"/>
                    <a:pt x="22" y="900"/>
                    <a:pt x="22" y="899"/>
                  </a:cubicBezTo>
                  <a:cubicBezTo>
                    <a:pt x="21" y="897"/>
                    <a:pt x="22" y="894"/>
                    <a:pt x="23" y="893"/>
                  </a:cubicBezTo>
                  <a:cubicBezTo>
                    <a:pt x="24" y="891"/>
                    <a:pt x="29" y="890"/>
                    <a:pt x="30" y="889"/>
                  </a:cubicBezTo>
                  <a:cubicBezTo>
                    <a:pt x="32" y="887"/>
                    <a:pt x="34" y="884"/>
                    <a:pt x="34" y="883"/>
                  </a:cubicBezTo>
                  <a:cubicBezTo>
                    <a:pt x="35" y="881"/>
                    <a:pt x="35" y="879"/>
                    <a:pt x="34" y="878"/>
                  </a:cubicBezTo>
                  <a:cubicBezTo>
                    <a:pt x="33" y="877"/>
                    <a:pt x="30" y="877"/>
                    <a:pt x="29" y="876"/>
                  </a:cubicBezTo>
                  <a:cubicBezTo>
                    <a:pt x="27" y="875"/>
                    <a:pt x="25" y="871"/>
                    <a:pt x="23" y="870"/>
                  </a:cubicBezTo>
                  <a:cubicBezTo>
                    <a:pt x="22" y="870"/>
                    <a:pt x="19" y="869"/>
                    <a:pt x="18" y="869"/>
                  </a:cubicBezTo>
                  <a:cubicBezTo>
                    <a:pt x="16" y="869"/>
                    <a:pt x="14" y="870"/>
                    <a:pt x="12" y="870"/>
                  </a:cubicBezTo>
                  <a:cubicBezTo>
                    <a:pt x="10" y="871"/>
                    <a:pt x="5" y="872"/>
                    <a:pt x="4" y="871"/>
                  </a:cubicBezTo>
                  <a:cubicBezTo>
                    <a:pt x="3" y="870"/>
                    <a:pt x="5" y="865"/>
                    <a:pt x="4" y="863"/>
                  </a:cubicBezTo>
                  <a:cubicBezTo>
                    <a:pt x="4" y="862"/>
                    <a:pt x="1" y="862"/>
                    <a:pt x="1" y="861"/>
                  </a:cubicBezTo>
                  <a:cubicBezTo>
                    <a:pt x="0" y="859"/>
                    <a:pt x="2" y="854"/>
                    <a:pt x="3" y="852"/>
                  </a:cubicBezTo>
                  <a:cubicBezTo>
                    <a:pt x="4" y="850"/>
                    <a:pt x="6" y="847"/>
                    <a:pt x="7" y="845"/>
                  </a:cubicBezTo>
                  <a:cubicBezTo>
                    <a:pt x="9" y="843"/>
                    <a:pt x="12" y="838"/>
                    <a:pt x="14" y="836"/>
                  </a:cubicBezTo>
                  <a:cubicBezTo>
                    <a:pt x="15" y="836"/>
                    <a:pt x="18" y="835"/>
                    <a:pt x="19" y="834"/>
                  </a:cubicBezTo>
                  <a:cubicBezTo>
                    <a:pt x="22" y="833"/>
                    <a:pt x="26" y="828"/>
                    <a:pt x="28" y="826"/>
                  </a:cubicBezTo>
                  <a:cubicBezTo>
                    <a:pt x="29" y="823"/>
                    <a:pt x="29" y="816"/>
                    <a:pt x="30" y="813"/>
                  </a:cubicBezTo>
                  <a:cubicBezTo>
                    <a:pt x="31" y="811"/>
                    <a:pt x="34" y="808"/>
                    <a:pt x="36" y="807"/>
                  </a:cubicBezTo>
                  <a:cubicBezTo>
                    <a:pt x="38" y="805"/>
                    <a:pt x="43" y="802"/>
                    <a:pt x="45" y="800"/>
                  </a:cubicBezTo>
                  <a:cubicBezTo>
                    <a:pt x="47" y="798"/>
                    <a:pt x="50" y="793"/>
                    <a:pt x="50" y="791"/>
                  </a:cubicBezTo>
                  <a:cubicBezTo>
                    <a:pt x="51" y="789"/>
                    <a:pt x="49" y="784"/>
                    <a:pt x="50" y="782"/>
                  </a:cubicBezTo>
                  <a:cubicBezTo>
                    <a:pt x="51" y="781"/>
                    <a:pt x="55" y="780"/>
                    <a:pt x="56" y="780"/>
                  </a:cubicBezTo>
                  <a:cubicBezTo>
                    <a:pt x="59" y="779"/>
                    <a:pt x="65" y="780"/>
                    <a:pt x="68" y="781"/>
                  </a:cubicBezTo>
                  <a:cubicBezTo>
                    <a:pt x="70" y="781"/>
                    <a:pt x="75" y="782"/>
                    <a:pt x="77" y="783"/>
                  </a:cubicBezTo>
                  <a:cubicBezTo>
                    <a:pt x="79" y="784"/>
                    <a:pt x="81" y="787"/>
                    <a:pt x="83" y="787"/>
                  </a:cubicBezTo>
                  <a:cubicBezTo>
                    <a:pt x="85" y="788"/>
                    <a:pt x="88" y="788"/>
                    <a:pt x="89" y="787"/>
                  </a:cubicBezTo>
                  <a:cubicBezTo>
                    <a:pt x="90" y="786"/>
                    <a:pt x="88" y="781"/>
                    <a:pt x="88" y="780"/>
                  </a:cubicBezTo>
                  <a:cubicBezTo>
                    <a:pt x="89" y="778"/>
                    <a:pt x="91" y="776"/>
                    <a:pt x="93" y="775"/>
                  </a:cubicBezTo>
                  <a:cubicBezTo>
                    <a:pt x="95" y="774"/>
                    <a:pt x="99" y="774"/>
                    <a:pt x="101" y="773"/>
                  </a:cubicBezTo>
                  <a:cubicBezTo>
                    <a:pt x="103" y="773"/>
                    <a:pt x="108" y="770"/>
                    <a:pt x="109" y="768"/>
                  </a:cubicBezTo>
                  <a:cubicBezTo>
                    <a:pt x="109" y="766"/>
                    <a:pt x="107" y="761"/>
                    <a:pt x="106" y="760"/>
                  </a:cubicBezTo>
                  <a:cubicBezTo>
                    <a:pt x="104" y="758"/>
                    <a:pt x="98" y="754"/>
                    <a:pt x="96" y="754"/>
                  </a:cubicBezTo>
                  <a:cubicBezTo>
                    <a:pt x="94" y="755"/>
                    <a:pt x="93" y="759"/>
                    <a:pt x="92" y="760"/>
                  </a:cubicBezTo>
                  <a:cubicBezTo>
                    <a:pt x="90" y="761"/>
                    <a:pt x="85" y="761"/>
                    <a:pt x="83" y="761"/>
                  </a:cubicBezTo>
                  <a:cubicBezTo>
                    <a:pt x="81" y="761"/>
                    <a:pt x="75" y="760"/>
                    <a:pt x="73" y="759"/>
                  </a:cubicBezTo>
                  <a:cubicBezTo>
                    <a:pt x="72" y="758"/>
                    <a:pt x="72" y="755"/>
                    <a:pt x="71" y="754"/>
                  </a:cubicBezTo>
                  <a:cubicBezTo>
                    <a:pt x="69" y="753"/>
                    <a:pt x="65" y="755"/>
                    <a:pt x="62" y="754"/>
                  </a:cubicBezTo>
                  <a:cubicBezTo>
                    <a:pt x="61" y="754"/>
                    <a:pt x="58" y="751"/>
                    <a:pt x="56" y="750"/>
                  </a:cubicBezTo>
                  <a:cubicBezTo>
                    <a:pt x="55" y="748"/>
                    <a:pt x="54" y="744"/>
                    <a:pt x="53" y="743"/>
                  </a:cubicBezTo>
                  <a:cubicBezTo>
                    <a:pt x="52" y="743"/>
                    <a:pt x="49" y="743"/>
                    <a:pt x="48" y="743"/>
                  </a:cubicBezTo>
                  <a:cubicBezTo>
                    <a:pt x="47" y="744"/>
                    <a:pt x="44" y="745"/>
                    <a:pt x="43" y="745"/>
                  </a:cubicBezTo>
                  <a:cubicBezTo>
                    <a:pt x="41" y="745"/>
                    <a:pt x="37" y="745"/>
                    <a:pt x="35" y="744"/>
                  </a:cubicBezTo>
                  <a:cubicBezTo>
                    <a:pt x="34" y="742"/>
                    <a:pt x="32" y="738"/>
                    <a:pt x="32" y="735"/>
                  </a:cubicBezTo>
                  <a:cubicBezTo>
                    <a:pt x="31" y="732"/>
                    <a:pt x="29" y="725"/>
                    <a:pt x="30" y="722"/>
                  </a:cubicBezTo>
                  <a:cubicBezTo>
                    <a:pt x="31" y="719"/>
                    <a:pt x="35" y="714"/>
                    <a:pt x="37" y="711"/>
                  </a:cubicBezTo>
                  <a:cubicBezTo>
                    <a:pt x="38" y="708"/>
                    <a:pt x="40" y="702"/>
                    <a:pt x="42" y="699"/>
                  </a:cubicBezTo>
                  <a:cubicBezTo>
                    <a:pt x="44" y="697"/>
                    <a:pt x="49" y="692"/>
                    <a:pt x="52" y="691"/>
                  </a:cubicBezTo>
                  <a:cubicBezTo>
                    <a:pt x="54" y="691"/>
                    <a:pt x="58" y="693"/>
                    <a:pt x="60" y="694"/>
                  </a:cubicBezTo>
                  <a:cubicBezTo>
                    <a:pt x="62" y="695"/>
                    <a:pt x="66" y="698"/>
                    <a:pt x="67" y="700"/>
                  </a:cubicBezTo>
                  <a:cubicBezTo>
                    <a:pt x="68" y="702"/>
                    <a:pt x="69" y="705"/>
                    <a:pt x="69" y="706"/>
                  </a:cubicBezTo>
                  <a:cubicBezTo>
                    <a:pt x="69" y="708"/>
                    <a:pt x="67" y="710"/>
                    <a:pt x="66" y="711"/>
                  </a:cubicBezTo>
                  <a:cubicBezTo>
                    <a:pt x="65" y="712"/>
                    <a:pt x="64" y="714"/>
                    <a:pt x="63" y="714"/>
                  </a:cubicBezTo>
                  <a:cubicBezTo>
                    <a:pt x="62" y="715"/>
                    <a:pt x="60" y="714"/>
                    <a:pt x="59" y="714"/>
                  </a:cubicBezTo>
                  <a:cubicBezTo>
                    <a:pt x="58" y="715"/>
                    <a:pt x="57" y="718"/>
                    <a:pt x="58" y="720"/>
                  </a:cubicBezTo>
                  <a:cubicBezTo>
                    <a:pt x="58" y="721"/>
                    <a:pt x="61" y="722"/>
                    <a:pt x="63" y="722"/>
                  </a:cubicBezTo>
                  <a:cubicBezTo>
                    <a:pt x="64" y="722"/>
                    <a:pt x="66" y="719"/>
                    <a:pt x="68" y="719"/>
                  </a:cubicBezTo>
                  <a:cubicBezTo>
                    <a:pt x="70" y="718"/>
                    <a:pt x="73" y="719"/>
                    <a:pt x="74" y="720"/>
                  </a:cubicBezTo>
                  <a:cubicBezTo>
                    <a:pt x="75" y="721"/>
                    <a:pt x="73" y="723"/>
                    <a:pt x="73" y="724"/>
                  </a:cubicBezTo>
                  <a:cubicBezTo>
                    <a:pt x="73" y="725"/>
                    <a:pt x="73" y="728"/>
                    <a:pt x="74" y="728"/>
                  </a:cubicBezTo>
                  <a:cubicBezTo>
                    <a:pt x="76" y="728"/>
                    <a:pt x="77" y="725"/>
                    <a:pt x="79" y="724"/>
                  </a:cubicBezTo>
                  <a:cubicBezTo>
                    <a:pt x="80" y="723"/>
                    <a:pt x="83" y="722"/>
                    <a:pt x="85" y="722"/>
                  </a:cubicBezTo>
                  <a:cubicBezTo>
                    <a:pt x="86" y="722"/>
                    <a:pt x="89" y="722"/>
                    <a:pt x="90" y="723"/>
                  </a:cubicBezTo>
                  <a:cubicBezTo>
                    <a:pt x="90" y="724"/>
                    <a:pt x="89" y="727"/>
                    <a:pt x="90" y="728"/>
                  </a:cubicBezTo>
                  <a:cubicBezTo>
                    <a:pt x="91" y="729"/>
                    <a:pt x="93" y="731"/>
                    <a:pt x="94" y="731"/>
                  </a:cubicBezTo>
                  <a:cubicBezTo>
                    <a:pt x="96" y="732"/>
                    <a:pt x="98" y="731"/>
                    <a:pt x="99" y="730"/>
                  </a:cubicBezTo>
                  <a:cubicBezTo>
                    <a:pt x="100" y="729"/>
                    <a:pt x="102" y="726"/>
                    <a:pt x="103" y="726"/>
                  </a:cubicBezTo>
                  <a:cubicBezTo>
                    <a:pt x="105" y="725"/>
                    <a:pt x="109" y="725"/>
                    <a:pt x="111" y="725"/>
                  </a:cubicBezTo>
                  <a:cubicBezTo>
                    <a:pt x="113" y="726"/>
                    <a:pt x="115" y="728"/>
                    <a:pt x="116" y="729"/>
                  </a:cubicBezTo>
                  <a:cubicBezTo>
                    <a:pt x="117" y="729"/>
                    <a:pt x="119" y="727"/>
                    <a:pt x="120" y="727"/>
                  </a:cubicBezTo>
                  <a:cubicBezTo>
                    <a:pt x="122" y="726"/>
                    <a:pt x="124" y="723"/>
                    <a:pt x="124" y="721"/>
                  </a:cubicBezTo>
                  <a:cubicBezTo>
                    <a:pt x="124" y="721"/>
                    <a:pt x="123" y="719"/>
                    <a:pt x="123" y="718"/>
                  </a:cubicBezTo>
                  <a:cubicBezTo>
                    <a:pt x="122" y="717"/>
                    <a:pt x="119" y="717"/>
                    <a:pt x="118" y="716"/>
                  </a:cubicBezTo>
                  <a:cubicBezTo>
                    <a:pt x="117" y="714"/>
                    <a:pt x="117" y="710"/>
                    <a:pt x="118" y="709"/>
                  </a:cubicBezTo>
                  <a:cubicBezTo>
                    <a:pt x="119" y="708"/>
                    <a:pt x="121" y="706"/>
                    <a:pt x="122" y="706"/>
                  </a:cubicBezTo>
                  <a:cubicBezTo>
                    <a:pt x="124" y="705"/>
                    <a:pt x="127" y="706"/>
                    <a:pt x="128" y="705"/>
                  </a:cubicBezTo>
                  <a:cubicBezTo>
                    <a:pt x="129" y="704"/>
                    <a:pt x="129" y="701"/>
                    <a:pt x="129" y="700"/>
                  </a:cubicBezTo>
                  <a:cubicBezTo>
                    <a:pt x="129" y="699"/>
                    <a:pt x="129" y="696"/>
                    <a:pt x="128" y="695"/>
                  </a:cubicBezTo>
                  <a:cubicBezTo>
                    <a:pt x="128" y="692"/>
                    <a:pt x="123" y="687"/>
                    <a:pt x="122" y="686"/>
                  </a:cubicBezTo>
                  <a:cubicBezTo>
                    <a:pt x="118" y="683"/>
                    <a:pt x="113" y="676"/>
                    <a:pt x="109" y="673"/>
                  </a:cubicBezTo>
                  <a:cubicBezTo>
                    <a:pt x="108" y="671"/>
                    <a:pt x="104" y="669"/>
                    <a:pt x="102" y="668"/>
                  </a:cubicBezTo>
                  <a:cubicBezTo>
                    <a:pt x="101" y="668"/>
                    <a:pt x="97" y="668"/>
                    <a:pt x="95" y="666"/>
                  </a:cubicBezTo>
                  <a:cubicBezTo>
                    <a:pt x="94" y="666"/>
                    <a:pt x="92" y="663"/>
                    <a:pt x="92" y="661"/>
                  </a:cubicBezTo>
                  <a:cubicBezTo>
                    <a:pt x="91" y="660"/>
                    <a:pt x="90" y="656"/>
                    <a:pt x="89" y="655"/>
                  </a:cubicBezTo>
                  <a:cubicBezTo>
                    <a:pt x="89" y="653"/>
                    <a:pt x="87" y="650"/>
                    <a:pt x="87" y="648"/>
                  </a:cubicBezTo>
                  <a:cubicBezTo>
                    <a:pt x="87" y="647"/>
                    <a:pt x="87" y="646"/>
                    <a:pt x="87" y="645"/>
                  </a:cubicBezTo>
                  <a:cubicBezTo>
                    <a:pt x="88" y="644"/>
                    <a:pt x="91" y="643"/>
                    <a:pt x="92" y="642"/>
                  </a:cubicBezTo>
                  <a:cubicBezTo>
                    <a:pt x="93" y="641"/>
                    <a:pt x="95" y="638"/>
                    <a:pt x="96" y="637"/>
                  </a:cubicBezTo>
                  <a:cubicBezTo>
                    <a:pt x="97" y="635"/>
                    <a:pt x="98" y="630"/>
                    <a:pt x="99" y="628"/>
                  </a:cubicBezTo>
                  <a:cubicBezTo>
                    <a:pt x="100" y="626"/>
                    <a:pt x="101" y="622"/>
                    <a:pt x="102" y="620"/>
                  </a:cubicBezTo>
                  <a:cubicBezTo>
                    <a:pt x="103" y="619"/>
                    <a:pt x="105" y="618"/>
                    <a:pt x="106" y="618"/>
                  </a:cubicBezTo>
                  <a:cubicBezTo>
                    <a:pt x="108" y="618"/>
                    <a:pt x="111" y="619"/>
                    <a:pt x="112" y="621"/>
                  </a:cubicBezTo>
                  <a:cubicBezTo>
                    <a:pt x="114" y="622"/>
                    <a:pt x="114" y="626"/>
                    <a:pt x="115" y="627"/>
                  </a:cubicBezTo>
                  <a:cubicBezTo>
                    <a:pt x="117" y="628"/>
                    <a:pt x="120" y="630"/>
                    <a:pt x="122" y="631"/>
                  </a:cubicBezTo>
                  <a:cubicBezTo>
                    <a:pt x="125" y="631"/>
                    <a:pt x="131" y="631"/>
                    <a:pt x="133" y="629"/>
                  </a:cubicBezTo>
                  <a:cubicBezTo>
                    <a:pt x="134" y="628"/>
                    <a:pt x="136" y="625"/>
                    <a:pt x="136" y="623"/>
                  </a:cubicBezTo>
                  <a:cubicBezTo>
                    <a:pt x="138" y="619"/>
                    <a:pt x="138" y="611"/>
                    <a:pt x="140" y="607"/>
                  </a:cubicBezTo>
                  <a:cubicBezTo>
                    <a:pt x="141" y="605"/>
                    <a:pt x="143" y="600"/>
                    <a:pt x="145" y="599"/>
                  </a:cubicBezTo>
                  <a:cubicBezTo>
                    <a:pt x="147" y="597"/>
                    <a:pt x="153" y="596"/>
                    <a:pt x="155" y="597"/>
                  </a:cubicBezTo>
                  <a:cubicBezTo>
                    <a:pt x="157" y="598"/>
                    <a:pt x="159" y="601"/>
                    <a:pt x="160" y="603"/>
                  </a:cubicBezTo>
                  <a:cubicBezTo>
                    <a:pt x="161" y="604"/>
                    <a:pt x="162" y="608"/>
                    <a:pt x="164" y="609"/>
                  </a:cubicBezTo>
                  <a:cubicBezTo>
                    <a:pt x="165" y="610"/>
                    <a:pt x="169" y="610"/>
                    <a:pt x="170" y="610"/>
                  </a:cubicBezTo>
                  <a:cubicBezTo>
                    <a:pt x="172" y="610"/>
                    <a:pt x="175" y="608"/>
                    <a:pt x="177" y="607"/>
                  </a:cubicBezTo>
                  <a:cubicBezTo>
                    <a:pt x="178" y="606"/>
                    <a:pt x="181" y="604"/>
                    <a:pt x="182" y="602"/>
                  </a:cubicBezTo>
                  <a:cubicBezTo>
                    <a:pt x="183" y="600"/>
                    <a:pt x="180" y="595"/>
                    <a:pt x="181" y="593"/>
                  </a:cubicBezTo>
                  <a:cubicBezTo>
                    <a:pt x="181" y="591"/>
                    <a:pt x="183" y="587"/>
                    <a:pt x="185" y="586"/>
                  </a:cubicBezTo>
                  <a:cubicBezTo>
                    <a:pt x="186" y="584"/>
                    <a:pt x="190" y="583"/>
                    <a:pt x="192" y="582"/>
                  </a:cubicBezTo>
                  <a:cubicBezTo>
                    <a:pt x="195" y="582"/>
                    <a:pt x="201" y="584"/>
                    <a:pt x="203" y="584"/>
                  </a:cubicBezTo>
                  <a:cubicBezTo>
                    <a:pt x="207" y="584"/>
                    <a:pt x="213" y="584"/>
                    <a:pt x="216" y="582"/>
                  </a:cubicBezTo>
                  <a:cubicBezTo>
                    <a:pt x="218" y="580"/>
                    <a:pt x="218" y="574"/>
                    <a:pt x="218" y="571"/>
                  </a:cubicBezTo>
                  <a:cubicBezTo>
                    <a:pt x="219" y="568"/>
                    <a:pt x="217" y="562"/>
                    <a:pt x="218" y="559"/>
                  </a:cubicBezTo>
                  <a:cubicBezTo>
                    <a:pt x="219" y="557"/>
                    <a:pt x="224" y="555"/>
                    <a:pt x="226" y="553"/>
                  </a:cubicBezTo>
                  <a:cubicBezTo>
                    <a:pt x="226" y="551"/>
                    <a:pt x="227" y="547"/>
                    <a:pt x="227" y="546"/>
                  </a:cubicBezTo>
                  <a:cubicBezTo>
                    <a:pt x="226" y="544"/>
                    <a:pt x="223" y="541"/>
                    <a:pt x="222" y="539"/>
                  </a:cubicBezTo>
                  <a:cubicBezTo>
                    <a:pt x="222" y="537"/>
                    <a:pt x="221" y="534"/>
                    <a:pt x="221" y="533"/>
                  </a:cubicBezTo>
                  <a:cubicBezTo>
                    <a:pt x="221" y="529"/>
                    <a:pt x="225" y="524"/>
                    <a:pt x="227" y="522"/>
                  </a:cubicBezTo>
                  <a:cubicBezTo>
                    <a:pt x="229" y="519"/>
                    <a:pt x="234" y="517"/>
                    <a:pt x="237" y="515"/>
                  </a:cubicBezTo>
                  <a:cubicBezTo>
                    <a:pt x="239" y="514"/>
                    <a:pt x="243" y="514"/>
                    <a:pt x="245" y="513"/>
                  </a:cubicBezTo>
                  <a:cubicBezTo>
                    <a:pt x="247" y="512"/>
                    <a:pt x="250" y="510"/>
                    <a:pt x="251" y="509"/>
                  </a:cubicBezTo>
                  <a:cubicBezTo>
                    <a:pt x="253" y="507"/>
                    <a:pt x="255" y="503"/>
                    <a:pt x="257" y="501"/>
                  </a:cubicBezTo>
                  <a:cubicBezTo>
                    <a:pt x="260" y="499"/>
                    <a:pt x="267" y="496"/>
                    <a:pt x="270" y="494"/>
                  </a:cubicBezTo>
                  <a:cubicBezTo>
                    <a:pt x="273" y="492"/>
                    <a:pt x="278" y="487"/>
                    <a:pt x="280" y="485"/>
                  </a:cubicBezTo>
                  <a:cubicBezTo>
                    <a:pt x="282" y="483"/>
                    <a:pt x="288" y="479"/>
                    <a:pt x="290" y="476"/>
                  </a:cubicBezTo>
                  <a:cubicBezTo>
                    <a:pt x="291" y="475"/>
                    <a:pt x="291" y="470"/>
                    <a:pt x="291" y="469"/>
                  </a:cubicBezTo>
                  <a:cubicBezTo>
                    <a:pt x="292" y="467"/>
                    <a:pt x="295" y="463"/>
                    <a:pt x="296" y="461"/>
                  </a:cubicBezTo>
                  <a:cubicBezTo>
                    <a:pt x="297" y="459"/>
                    <a:pt x="298" y="455"/>
                    <a:pt x="299" y="453"/>
                  </a:cubicBezTo>
                  <a:cubicBezTo>
                    <a:pt x="300" y="452"/>
                    <a:pt x="303" y="449"/>
                    <a:pt x="304" y="448"/>
                  </a:cubicBezTo>
                  <a:cubicBezTo>
                    <a:pt x="305" y="447"/>
                    <a:pt x="308" y="445"/>
                    <a:pt x="309" y="444"/>
                  </a:cubicBezTo>
                  <a:cubicBezTo>
                    <a:pt x="311" y="442"/>
                    <a:pt x="314" y="438"/>
                    <a:pt x="315" y="436"/>
                  </a:cubicBezTo>
                  <a:cubicBezTo>
                    <a:pt x="315" y="435"/>
                    <a:pt x="314" y="431"/>
                    <a:pt x="315" y="429"/>
                  </a:cubicBezTo>
                  <a:cubicBezTo>
                    <a:pt x="315" y="429"/>
                    <a:pt x="315" y="429"/>
                    <a:pt x="316" y="42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Freeform 48"/>
            <p:cNvSpPr>
              <a:spLocks/>
            </p:cNvSpPr>
            <p:nvPr/>
          </p:nvSpPr>
          <p:spPr bwMode="auto">
            <a:xfrm>
              <a:off x="4216400" y="2005013"/>
              <a:ext cx="44450" cy="23813"/>
            </a:xfrm>
            <a:custGeom>
              <a:avLst/>
              <a:gdLst/>
              <a:ahLst/>
              <a:cxnLst>
                <a:cxn ang="0">
                  <a:pos x="29" y="8"/>
                </a:cxn>
                <a:cxn ang="0">
                  <a:pos x="28" y="13"/>
                </a:cxn>
                <a:cxn ang="0">
                  <a:pos x="22" y="15"/>
                </a:cxn>
                <a:cxn ang="0">
                  <a:pos x="15" y="14"/>
                </a:cxn>
                <a:cxn ang="0">
                  <a:pos x="7" y="16"/>
                </a:cxn>
                <a:cxn ang="0">
                  <a:pos x="1" y="15"/>
                </a:cxn>
                <a:cxn ang="0">
                  <a:pos x="2" y="9"/>
                </a:cxn>
                <a:cxn ang="0">
                  <a:pos x="7" y="5"/>
                </a:cxn>
                <a:cxn ang="0">
                  <a:pos x="11" y="1"/>
                </a:cxn>
                <a:cxn ang="0">
                  <a:pos x="18" y="0"/>
                </a:cxn>
                <a:cxn ang="0">
                  <a:pos x="25" y="3"/>
                </a:cxn>
                <a:cxn ang="0">
                  <a:pos x="29" y="8"/>
                </a:cxn>
              </a:cxnLst>
              <a:rect l="0" t="0" r="r" b="b"/>
              <a:pathLst>
                <a:path w="29" h="16">
                  <a:moveTo>
                    <a:pt x="29" y="8"/>
                  </a:moveTo>
                  <a:cubicBezTo>
                    <a:pt x="29" y="9"/>
                    <a:pt x="29" y="12"/>
                    <a:pt x="28" y="13"/>
                  </a:cubicBezTo>
                  <a:cubicBezTo>
                    <a:pt x="27" y="15"/>
                    <a:pt x="24" y="15"/>
                    <a:pt x="22" y="15"/>
                  </a:cubicBezTo>
                  <a:cubicBezTo>
                    <a:pt x="20" y="15"/>
                    <a:pt x="17" y="14"/>
                    <a:pt x="15" y="14"/>
                  </a:cubicBezTo>
                  <a:cubicBezTo>
                    <a:pt x="13" y="14"/>
                    <a:pt x="8" y="16"/>
                    <a:pt x="7" y="16"/>
                  </a:cubicBezTo>
                  <a:cubicBezTo>
                    <a:pt x="6" y="16"/>
                    <a:pt x="1" y="16"/>
                    <a:pt x="1" y="15"/>
                  </a:cubicBezTo>
                  <a:cubicBezTo>
                    <a:pt x="0" y="13"/>
                    <a:pt x="1" y="10"/>
                    <a:pt x="2" y="9"/>
                  </a:cubicBezTo>
                  <a:cubicBezTo>
                    <a:pt x="2" y="8"/>
                    <a:pt x="6" y="6"/>
                    <a:pt x="7" y="5"/>
                  </a:cubicBezTo>
                  <a:cubicBezTo>
                    <a:pt x="8" y="4"/>
                    <a:pt x="10" y="2"/>
                    <a:pt x="11" y="1"/>
                  </a:cubicBezTo>
                  <a:cubicBezTo>
                    <a:pt x="13" y="0"/>
                    <a:pt x="16" y="0"/>
                    <a:pt x="18" y="0"/>
                  </a:cubicBezTo>
                  <a:cubicBezTo>
                    <a:pt x="20" y="0"/>
                    <a:pt x="24" y="2"/>
                    <a:pt x="25" y="3"/>
                  </a:cubicBezTo>
                  <a:cubicBezTo>
                    <a:pt x="27" y="4"/>
                    <a:pt x="28" y="6"/>
                    <a:pt x="29" y="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9" name="Freeform 49"/>
            <p:cNvSpPr>
              <a:spLocks/>
            </p:cNvSpPr>
            <p:nvPr/>
          </p:nvSpPr>
          <p:spPr bwMode="auto">
            <a:xfrm>
              <a:off x="4225925" y="1946276"/>
              <a:ext cx="15875" cy="15875"/>
            </a:xfrm>
            <a:custGeom>
              <a:avLst/>
              <a:gdLst/>
              <a:ahLst/>
              <a:cxnLst>
                <a:cxn ang="0">
                  <a:pos x="9" y="4"/>
                </a:cxn>
                <a:cxn ang="0">
                  <a:pos x="9" y="8"/>
                </a:cxn>
                <a:cxn ang="0">
                  <a:pos x="3" y="11"/>
                </a:cxn>
                <a:cxn ang="0">
                  <a:pos x="0" y="7"/>
                </a:cxn>
                <a:cxn ang="0">
                  <a:pos x="2" y="3"/>
                </a:cxn>
                <a:cxn ang="0">
                  <a:pos x="6" y="2"/>
                </a:cxn>
                <a:cxn ang="0">
                  <a:pos x="9" y="0"/>
                </a:cxn>
                <a:cxn ang="0">
                  <a:pos x="9" y="4"/>
                </a:cxn>
              </a:cxnLst>
              <a:rect l="0" t="0" r="r" b="b"/>
              <a:pathLst>
                <a:path w="10" h="11">
                  <a:moveTo>
                    <a:pt x="9" y="4"/>
                  </a:moveTo>
                  <a:cubicBezTo>
                    <a:pt x="9" y="5"/>
                    <a:pt x="10" y="7"/>
                    <a:pt x="9" y="8"/>
                  </a:cubicBezTo>
                  <a:cubicBezTo>
                    <a:pt x="9" y="9"/>
                    <a:pt x="5" y="11"/>
                    <a:pt x="3" y="11"/>
                  </a:cubicBezTo>
                  <a:cubicBezTo>
                    <a:pt x="2" y="10"/>
                    <a:pt x="0" y="9"/>
                    <a:pt x="0" y="7"/>
                  </a:cubicBezTo>
                  <a:cubicBezTo>
                    <a:pt x="0" y="6"/>
                    <a:pt x="1" y="4"/>
                    <a:pt x="2" y="3"/>
                  </a:cubicBezTo>
                  <a:cubicBezTo>
                    <a:pt x="3" y="3"/>
                    <a:pt x="5" y="3"/>
                    <a:pt x="6" y="2"/>
                  </a:cubicBezTo>
                  <a:cubicBezTo>
                    <a:pt x="7" y="2"/>
                    <a:pt x="8" y="0"/>
                    <a:pt x="9" y="0"/>
                  </a:cubicBezTo>
                  <a:cubicBezTo>
                    <a:pt x="10" y="0"/>
                    <a:pt x="9" y="3"/>
                    <a:pt x="9"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Freeform 50"/>
            <p:cNvSpPr>
              <a:spLocks/>
            </p:cNvSpPr>
            <p:nvPr/>
          </p:nvSpPr>
          <p:spPr bwMode="auto">
            <a:xfrm>
              <a:off x="4208463" y="1908176"/>
              <a:ext cx="25400" cy="15875"/>
            </a:xfrm>
            <a:custGeom>
              <a:avLst/>
              <a:gdLst/>
              <a:ahLst/>
              <a:cxnLst>
                <a:cxn ang="0">
                  <a:pos x="15" y="3"/>
                </a:cxn>
                <a:cxn ang="0">
                  <a:pos x="15" y="6"/>
                </a:cxn>
                <a:cxn ang="0">
                  <a:pos x="14" y="9"/>
                </a:cxn>
                <a:cxn ang="0">
                  <a:pos x="10" y="7"/>
                </a:cxn>
                <a:cxn ang="0">
                  <a:pos x="5" y="9"/>
                </a:cxn>
                <a:cxn ang="0">
                  <a:pos x="0" y="7"/>
                </a:cxn>
                <a:cxn ang="0">
                  <a:pos x="5" y="3"/>
                </a:cxn>
                <a:cxn ang="0">
                  <a:pos x="12" y="0"/>
                </a:cxn>
                <a:cxn ang="0">
                  <a:pos x="15" y="3"/>
                </a:cxn>
              </a:cxnLst>
              <a:rect l="0" t="0" r="r" b="b"/>
              <a:pathLst>
                <a:path w="16" h="10">
                  <a:moveTo>
                    <a:pt x="15" y="3"/>
                  </a:moveTo>
                  <a:cubicBezTo>
                    <a:pt x="15" y="4"/>
                    <a:pt x="16" y="5"/>
                    <a:pt x="15" y="6"/>
                  </a:cubicBezTo>
                  <a:cubicBezTo>
                    <a:pt x="15" y="7"/>
                    <a:pt x="15" y="9"/>
                    <a:pt x="14" y="9"/>
                  </a:cubicBezTo>
                  <a:cubicBezTo>
                    <a:pt x="13" y="10"/>
                    <a:pt x="11" y="7"/>
                    <a:pt x="10" y="7"/>
                  </a:cubicBezTo>
                  <a:cubicBezTo>
                    <a:pt x="8" y="7"/>
                    <a:pt x="6" y="9"/>
                    <a:pt x="5" y="9"/>
                  </a:cubicBezTo>
                  <a:cubicBezTo>
                    <a:pt x="4" y="9"/>
                    <a:pt x="1" y="8"/>
                    <a:pt x="0" y="7"/>
                  </a:cubicBezTo>
                  <a:cubicBezTo>
                    <a:pt x="0" y="6"/>
                    <a:pt x="3" y="4"/>
                    <a:pt x="5" y="3"/>
                  </a:cubicBezTo>
                  <a:cubicBezTo>
                    <a:pt x="6" y="2"/>
                    <a:pt x="10" y="0"/>
                    <a:pt x="12" y="0"/>
                  </a:cubicBezTo>
                  <a:cubicBezTo>
                    <a:pt x="13" y="0"/>
                    <a:pt x="14" y="2"/>
                    <a:pt x="15"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1" name="Freeform 51"/>
            <p:cNvSpPr>
              <a:spLocks/>
            </p:cNvSpPr>
            <p:nvPr/>
          </p:nvSpPr>
          <p:spPr bwMode="auto">
            <a:xfrm>
              <a:off x="4171950" y="1933576"/>
              <a:ext cx="23813" cy="19050"/>
            </a:xfrm>
            <a:custGeom>
              <a:avLst/>
              <a:gdLst/>
              <a:ahLst/>
              <a:cxnLst>
                <a:cxn ang="0">
                  <a:pos x="15" y="2"/>
                </a:cxn>
                <a:cxn ang="0">
                  <a:pos x="13" y="6"/>
                </a:cxn>
                <a:cxn ang="0">
                  <a:pos x="10" y="8"/>
                </a:cxn>
                <a:cxn ang="0">
                  <a:pos x="9" y="11"/>
                </a:cxn>
                <a:cxn ang="0">
                  <a:pos x="3" y="13"/>
                </a:cxn>
                <a:cxn ang="0">
                  <a:pos x="1" y="10"/>
                </a:cxn>
                <a:cxn ang="0">
                  <a:pos x="2" y="5"/>
                </a:cxn>
                <a:cxn ang="0">
                  <a:pos x="4" y="4"/>
                </a:cxn>
                <a:cxn ang="0">
                  <a:pos x="7" y="0"/>
                </a:cxn>
                <a:cxn ang="0">
                  <a:pos x="12" y="0"/>
                </a:cxn>
                <a:cxn ang="0">
                  <a:pos x="15" y="2"/>
                </a:cxn>
              </a:cxnLst>
              <a:rect l="0" t="0" r="r" b="b"/>
              <a:pathLst>
                <a:path w="15" h="13">
                  <a:moveTo>
                    <a:pt x="15" y="2"/>
                  </a:moveTo>
                  <a:cubicBezTo>
                    <a:pt x="15" y="3"/>
                    <a:pt x="13" y="5"/>
                    <a:pt x="13" y="6"/>
                  </a:cubicBezTo>
                  <a:cubicBezTo>
                    <a:pt x="12" y="6"/>
                    <a:pt x="10" y="7"/>
                    <a:pt x="10" y="8"/>
                  </a:cubicBezTo>
                  <a:cubicBezTo>
                    <a:pt x="9" y="9"/>
                    <a:pt x="9" y="11"/>
                    <a:pt x="9" y="11"/>
                  </a:cubicBezTo>
                  <a:cubicBezTo>
                    <a:pt x="8" y="12"/>
                    <a:pt x="5" y="13"/>
                    <a:pt x="3" y="13"/>
                  </a:cubicBezTo>
                  <a:cubicBezTo>
                    <a:pt x="2" y="12"/>
                    <a:pt x="1" y="11"/>
                    <a:pt x="1" y="10"/>
                  </a:cubicBezTo>
                  <a:cubicBezTo>
                    <a:pt x="0" y="9"/>
                    <a:pt x="1" y="6"/>
                    <a:pt x="2" y="5"/>
                  </a:cubicBezTo>
                  <a:cubicBezTo>
                    <a:pt x="2" y="5"/>
                    <a:pt x="3" y="5"/>
                    <a:pt x="4" y="4"/>
                  </a:cubicBezTo>
                  <a:cubicBezTo>
                    <a:pt x="5" y="3"/>
                    <a:pt x="5" y="1"/>
                    <a:pt x="7" y="0"/>
                  </a:cubicBezTo>
                  <a:cubicBezTo>
                    <a:pt x="8" y="0"/>
                    <a:pt x="10" y="0"/>
                    <a:pt x="12" y="0"/>
                  </a:cubicBezTo>
                  <a:cubicBezTo>
                    <a:pt x="13" y="0"/>
                    <a:pt x="15" y="1"/>
                    <a:pt x="15"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2" name="Freeform 52"/>
            <p:cNvSpPr>
              <a:spLocks/>
            </p:cNvSpPr>
            <p:nvPr/>
          </p:nvSpPr>
          <p:spPr bwMode="auto">
            <a:xfrm>
              <a:off x="4073525" y="1868488"/>
              <a:ext cx="49213" cy="39688"/>
            </a:xfrm>
            <a:custGeom>
              <a:avLst/>
              <a:gdLst/>
              <a:ahLst/>
              <a:cxnLst>
                <a:cxn ang="0">
                  <a:pos x="31" y="11"/>
                </a:cxn>
                <a:cxn ang="0">
                  <a:pos x="30" y="21"/>
                </a:cxn>
                <a:cxn ang="0">
                  <a:pos x="23" y="25"/>
                </a:cxn>
                <a:cxn ang="0">
                  <a:pos x="16" y="23"/>
                </a:cxn>
                <a:cxn ang="0">
                  <a:pos x="13" y="19"/>
                </a:cxn>
                <a:cxn ang="0">
                  <a:pos x="6" y="22"/>
                </a:cxn>
                <a:cxn ang="0">
                  <a:pos x="3" y="19"/>
                </a:cxn>
                <a:cxn ang="0">
                  <a:pos x="1" y="14"/>
                </a:cxn>
                <a:cxn ang="0">
                  <a:pos x="9" y="9"/>
                </a:cxn>
                <a:cxn ang="0">
                  <a:pos x="12" y="2"/>
                </a:cxn>
                <a:cxn ang="0">
                  <a:pos x="19" y="0"/>
                </a:cxn>
                <a:cxn ang="0">
                  <a:pos x="28" y="4"/>
                </a:cxn>
                <a:cxn ang="0">
                  <a:pos x="31" y="11"/>
                </a:cxn>
              </a:cxnLst>
              <a:rect l="0" t="0" r="r" b="b"/>
              <a:pathLst>
                <a:path w="32" h="26">
                  <a:moveTo>
                    <a:pt x="31" y="11"/>
                  </a:moveTo>
                  <a:cubicBezTo>
                    <a:pt x="32" y="13"/>
                    <a:pt x="31" y="19"/>
                    <a:pt x="30" y="21"/>
                  </a:cubicBezTo>
                  <a:cubicBezTo>
                    <a:pt x="29" y="22"/>
                    <a:pt x="25" y="25"/>
                    <a:pt x="23" y="25"/>
                  </a:cubicBezTo>
                  <a:cubicBezTo>
                    <a:pt x="22" y="26"/>
                    <a:pt x="18" y="24"/>
                    <a:pt x="16" y="23"/>
                  </a:cubicBezTo>
                  <a:cubicBezTo>
                    <a:pt x="15" y="22"/>
                    <a:pt x="14" y="20"/>
                    <a:pt x="13" y="19"/>
                  </a:cubicBezTo>
                  <a:cubicBezTo>
                    <a:pt x="11" y="19"/>
                    <a:pt x="8" y="22"/>
                    <a:pt x="6" y="22"/>
                  </a:cubicBezTo>
                  <a:cubicBezTo>
                    <a:pt x="5" y="21"/>
                    <a:pt x="3" y="20"/>
                    <a:pt x="3" y="19"/>
                  </a:cubicBezTo>
                  <a:cubicBezTo>
                    <a:pt x="2" y="18"/>
                    <a:pt x="0" y="15"/>
                    <a:pt x="1" y="14"/>
                  </a:cubicBezTo>
                  <a:cubicBezTo>
                    <a:pt x="1" y="11"/>
                    <a:pt x="8" y="10"/>
                    <a:pt x="9" y="9"/>
                  </a:cubicBezTo>
                  <a:cubicBezTo>
                    <a:pt x="11" y="7"/>
                    <a:pt x="11" y="3"/>
                    <a:pt x="12" y="2"/>
                  </a:cubicBezTo>
                  <a:cubicBezTo>
                    <a:pt x="14" y="1"/>
                    <a:pt x="18" y="0"/>
                    <a:pt x="19" y="0"/>
                  </a:cubicBezTo>
                  <a:cubicBezTo>
                    <a:pt x="22" y="0"/>
                    <a:pt x="26" y="2"/>
                    <a:pt x="28" y="4"/>
                  </a:cubicBezTo>
                  <a:cubicBezTo>
                    <a:pt x="29" y="5"/>
                    <a:pt x="31" y="9"/>
                    <a:pt x="31" y="1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3" name="Freeform 53"/>
            <p:cNvSpPr>
              <a:spLocks/>
            </p:cNvSpPr>
            <p:nvPr/>
          </p:nvSpPr>
          <p:spPr bwMode="auto">
            <a:xfrm>
              <a:off x="3751263" y="1543051"/>
              <a:ext cx="447675" cy="157163"/>
            </a:xfrm>
            <a:custGeom>
              <a:avLst/>
              <a:gdLst/>
              <a:ahLst/>
              <a:cxnLst>
                <a:cxn ang="0">
                  <a:pos x="287" y="37"/>
                </a:cxn>
                <a:cxn ang="0">
                  <a:pos x="265" y="52"/>
                </a:cxn>
                <a:cxn ang="0">
                  <a:pos x="240" y="55"/>
                </a:cxn>
                <a:cxn ang="0">
                  <a:pos x="223" y="52"/>
                </a:cxn>
                <a:cxn ang="0">
                  <a:pos x="200" y="54"/>
                </a:cxn>
                <a:cxn ang="0">
                  <a:pos x="184" y="51"/>
                </a:cxn>
                <a:cxn ang="0">
                  <a:pos x="163" y="52"/>
                </a:cxn>
                <a:cxn ang="0">
                  <a:pos x="149" y="51"/>
                </a:cxn>
                <a:cxn ang="0">
                  <a:pos x="136" y="57"/>
                </a:cxn>
                <a:cxn ang="0">
                  <a:pos x="126" y="54"/>
                </a:cxn>
                <a:cxn ang="0">
                  <a:pos x="124" y="65"/>
                </a:cxn>
                <a:cxn ang="0">
                  <a:pos x="106" y="63"/>
                </a:cxn>
                <a:cxn ang="0">
                  <a:pos x="95" y="68"/>
                </a:cxn>
                <a:cxn ang="0">
                  <a:pos x="88" y="59"/>
                </a:cxn>
                <a:cxn ang="0">
                  <a:pos x="83" y="76"/>
                </a:cxn>
                <a:cxn ang="0">
                  <a:pos x="68" y="76"/>
                </a:cxn>
                <a:cxn ang="0">
                  <a:pos x="61" y="77"/>
                </a:cxn>
                <a:cxn ang="0">
                  <a:pos x="52" y="86"/>
                </a:cxn>
                <a:cxn ang="0">
                  <a:pos x="46" y="79"/>
                </a:cxn>
                <a:cxn ang="0">
                  <a:pos x="42" y="93"/>
                </a:cxn>
                <a:cxn ang="0">
                  <a:pos x="37" y="81"/>
                </a:cxn>
                <a:cxn ang="0">
                  <a:pos x="34" y="96"/>
                </a:cxn>
                <a:cxn ang="0">
                  <a:pos x="21" y="101"/>
                </a:cxn>
                <a:cxn ang="0">
                  <a:pos x="5" y="77"/>
                </a:cxn>
                <a:cxn ang="0">
                  <a:pos x="7" y="67"/>
                </a:cxn>
                <a:cxn ang="0">
                  <a:pos x="6" y="61"/>
                </a:cxn>
                <a:cxn ang="0">
                  <a:pos x="5" y="48"/>
                </a:cxn>
                <a:cxn ang="0">
                  <a:pos x="19" y="53"/>
                </a:cxn>
                <a:cxn ang="0">
                  <a:pos x="33" y="48"/>
                </a:cxn>
                <a:cxn ang="0">
                  <a:pos x="40" y="48"/>
                </a:cxn>
                <a:cxn ang="0">
                  <a:pos x="44" y="40"/>
                </a:cxn>
                <a:cxn ang="0">
                  <a:pos x="55" y="40"/>
                </a:cxn>
                <a:cxn ang="0">
                  <a:pos x="56" y="30"/>
                </a:cxn>
                <a:cxn ang="0">
                  <a:pos x="68" y="36"/>
                </a:cxn>
                <a:cxn ang="0">
                  <a:pos x="67" y="23"/>
                </a:cxn>
                <a:cxn ang="0">
                  <a:pos x="77" y="21"/>
                </a:cxn>
                <a:cxn ang="0">
                  <a:pos x="74" y="8"/>
                </a:cxn>
                <a:cxn ang="0">
                  <a:pos x="86" y="14"/>
                </a:cxn>
                <a:cxn ang="0">
                  <a:pos x="98" y="11"/>
                </a:cxn>
                <a:cxn ang="0">
                  <a:pos x="115" y="6"/>
                </a:cxn>
                <a:cxn ang="0">
                  <a:pos x="142" y="1"/>
                </a:cxn>
                <a:cxn ang="0">
                  <a:pos x="165" y="9"/>
                </a:cxn>
                <a:cxn ang="0">
                  <a:pos x="182" y="1"/>
                </a:cxn>
                <a:cxn ang="0">
                  <a:pos x="200" y="15"/>
                </a:cxn>
                <a:cxn ang="0">
                  <a:pos x="227" y="21"/>
                </a:cxn>
                <a:cxn ang="0">
                  <a:pos x="252" y="16"/>
                </a:cxn>
                <a:cxn ang="0">
                  <a:pos x="290" y="20"/>
                </a:cxn>
              </a:cxnLst>
              <a:rect l="0" t="0" r="r" b="b"/>
              <a:pathLst>
                <a:path w="293" h="103">
                  <a:moveTo>
                    <a:pt x="290" y="20"/>
                  </a:moveTo>
                  <a:cubicBezTo>
                    <a:pt x="291" y="22"/>
                    <a:pt x="293" y="27"/>
                    <a:pt x="293" y="29"/>
                  </a:cubicBezTo>
                  <a:cubicBezTo>
                    <a:pt x="293" y="32"/>
                    <a:pt x="289" y="36"/>
                    <a:pt x="287" y="37"/>
                  </a:cubicBezTo>
                  <a:cubicBezTo>
                    <a:pt x="285" y="39"/>
                    <a:pt x="281" y="42"/>
                    <a:pt x="280" y="44"/>
                  </a:cubicBezTo>
                  <a:cubicBezTo>
                    <a:pt x="278" y="46"/>
                    <a:pt x="276" y="50"/>
                    <a:pt x="274" y="51"/>
                  </a:cubicBezTo>
                  <a:cubicBezTo>
                    <a:pt x="272" y="52"/>
                    <a:pt x="267" y="52"/>
                    <a:pt x="265" y="52"/>
                  </a:cubicBezTo>
                  <a:cubicBezTo>
                    <a:pt x="263" y="51"/>
                    <a:pt x="259" y="50"/>
                    <a:pt x="258" y="50"/>
                  </a:cubicBezTo>
                  <a:cubicBezTo>
                    <a:pt x="256" y="50"/>
                    <a:pt x="252" y="49"/>
                    <a:pt x="250" y="50"/>
                  </a:cubicBezTo>
                  <a:cubicBezTo>
                    <a:pt x="248" y="50"/>
                    <a:pt x="243" y="54"/>
                    <a:pt x="240" y="55"/>
                  </a:cubicBezTo>
                  <a:cubicBezTo>
                    <a:pt x="238" y="55"/>
                    <a:pt x="235" y="56"/>
                    <a:pt x="233" y="55"/>
                  </a:cubicBezTo>
                  <a:cubicBezTo>
                    <a:pt x="231" y="55"/>
                    <a:pt x="229" y="52"/>
                    <a:pt x="228" y="51"/>
                  </a:cubicBezTo>
                  <a:cubicBezTo>
                    <a:pt x="226" y="51"/>
                    <a:pt x="224" y="51"/>
                    <a:pt x="223" y="52"/>
                  </a:cubicBezTo>
                  <a:cubicBezTo>
                    <a:pt x="221" y="53"/>
                    <a:pt x="218" y="56"/>
                    <a:pt x="216" y="57"/>
                  </a:cubicBezTo>
                  <a:cubicBezTo>
                    <a:pt x="214" y="57"/>
                    <a:pt x="209" y="57"/>
                    <a:pt x="207" y="57"/>
                  </a:cubicBezTo>
                  <a:cubicBezTo>
                    <a:pt x="205" y="56"/>
                    <a:pt x="201" y="55"/>
                    <a:pt x="200" y="54"/>
                  </a:cubicBezTo>
                  <a:cubicBezTo>
                    <a:pt x="198" y="53"/>
                    <a:pt x="195" y="49"/>
                    <a:pt x="193" y="48"/>
                  </a:cubicBezTo>
                  <a:cubicBezTo>
                    <a:pt x="193" y="48"/>
                    <a:pt x="191" y="49"/>
                    <a:pt x="190" y="49"/>
                  </a:cubicBezTo>
                  <a:cubicBezTo>
                    <a:pt x="188" y="49"/>
                    <a:pt x="185" y="51"/>
                    <a:pt x="184" y="51"/>
                  </a:cubicBezTo>
                  <a:cubicBezTo>
                    <a:pt x="182" y="52"/>
                    <a:pt x="177" y="53"/>
                    <a:pt x="175" y="53"/>
                  </a:cubicBezTo>
                  <a:cubicBezTo>
                    <a:pt x="173" y="53"/>
                    <a:pt x="170" y="51"/>
                    <a:pt x="169" y="51"/>
                  </a:cubicBezTo>
                  <a:cubicBezTo>
                    <a:pt x="167" y="50"/>
                    <a:pt x="164" y="52"/>
                    <a:pt x="163" y="52"/>
                  </a:cubicBezTo>
                  <a:cubicBezTo>
                    <a:pt x="162" y="53"/>
                    <a:pt x="159" y="56"/>
                    <a:pt x="157" y="57"/>
                  </a:cubicBezTo>
                  <a:cubicBezTo>
                    <a:pt x="156" y="57"/>
                    <a:pt x="152" y="56"/>
                    <a:pt x="151" y="55"/>
                  </a:cubicBezTo>
                  <a:cubicBezTo>
                    <a:pt x="150" y="55"/>
                    <a:pt x="150" y="52"/>
                    <a:pt x="149" y="51"/>
                  </a:cubicBezTo>
                  <a:cubicBezTo>
                    <a:pt x="148" y="50"/>
                    <a:pt x="146" y="51"/>
                    <a:pt x="145" y="52"/>
                  </a:cubicBezTo>
                  <a:cubicBezTo>
                    <a:pt x="143" y="52"/>
                    <a:pt x="143" y="55"/>
                    <a:pt x="142" y="56"/>
                  </a:cubicBezTo>
                  <a:cubicBezTo>
                    <a:pt x="140" y="56"/>
                    <a:pt x="138" y="57"/>
                    <a:pt x="136" y="57"/>
                  </a:cubicBezTo>
                  <a:cubicBezTo>
                    <a:pt x="135" y="57"/>
                    <a:pt x="134" y="57"/>
                    <a:pt x="133" y="56"/>
                  </a:cubicBezTo>
                  <a:cubicBezTo>
                    <a:pt x="132" y="56"/>
                    <a:pt x="131" y="54"/>
                    <a:pt x="130" y="54"/>
                  </a:cubicBezTo>
                  <a:cubicBezTo>
                    <a:pt x="129" y="53"/>
                    <a:pt x="127" y="53"/>
                    <a:pt x="126" y="54"/>
                  </a:cubicBezTo>
                  <a:cubicBezTo>
                    <a:pt x="126" y="55"/>
                    <a:pt x="125" y="56"/>
                    <a:pt x="125" y="57"/>
                  </a:cubicBezTo>
                  <a:cubicBezTo>
                    <a:pt x="125" y="58"/>
                    <a:pt x="127" y="60"/>
                    <a:pt x="127" y="61"/>
                  </a:cubicBezTo>
                  <a:cubicBezTo>
                    <a:pt x="127" y="62"/>
                    <a:pt x="125" y="64"/>
                    <a:pt x="124" y="65"/>
                  </a:cubicBezTo>
                  <a:cubicBezTo>
                    <a:pt x="122" y="66"/>
                    <a:pt x="117" y="67"/>
                    <a:pt x="115" y="67"/>
                  </a:cubicBezTo>
                  <a:cubicBezTo>
                    <a:pt x="113" y="68"/>
                    <a:pt x="108" y="69"/>
                    <a:pt x="106" y="68"/>
                  </a:cubicBezTo>
                  <a:cubicBezTo>
                    <a:pt x="105" y="67"/>
                    <a:pt x="107" y="64"/>
                    <a:pt x="106" y="63"/>
                  </a:cubicBezTo>
                  <a:cubicBezTo>
                    <a:pt x="106" y="62"/>
                    <a:pt x="103" y="61"/>
                    <a:pt x="102" y="61"/>
                  </a:cubicBezTo>
                  <a:cubicBezTo>
                    <a:pt x="101" y="61"/>
                    <a:pt x="101" y="64"/>
                    <a:pt x="100" y="65"/>
                  </a:cubicBezTo>
                  <a:cubicBezTo>
                    <a:pt x="99" y="66"/>
                    <a:pt x="96" y="68"/>
                    <a:pt x="95" y="68"/>
                  </a:cubicBezTo>
                  <a:cubicBezTo>
                    <a:pt x="93" y="68"/>
                    <a:pt x="90" y="67"/>
                    <a:pt x="90" y="66"/>
                  </a:cubicBezTo>
                  <a:cubicBezTo>
                    <a:pt x="89" y="64"/>
                    <a:pt x="93" y="60"/>
                    <a:pt x="92" y="59"/>
                  </a:cubicBezTo>
                  <a:cubicBezTo>
                    <a:pt x="91" y="58"/>
                    <a:pt x="89" y="58"/>
                    <a:pt x="88" y="59"/>
                  </a:cubicBezTo>
                  <a:cubicBezTo>
                    <a:pt x="87" y="59"/>
                    <a:pt x="86" y="61"/>
                    <a:pt x="85" y="62"/>
                  </a:cubicBezTo>
                  <a:cubicBezTo>
                    <a:pt x="85" y="63"/>
                    <a:pt x="86" y="66"/>
                    <a:pt x="86" y="68"/>
                  </a:cubicBezTo>
                  <a:cubicBezTo>
                    <a:pt x="85" y="70"/>
                    <a:pt x="84" y="74"/>
                    <a:pt x="83" y="76"/>
                  </a:cubicBezTo>
                  <a:cubicBezTo>
                    <a:pt x="82" y="77"/>
                    <a:pt x="80" y="79"/>
                    <a:pt x="78" y="80"/>
                  </a:cubicBezTo>
                  <a:cubicBezTo>
                    <a:pt x="77" y="81"/>
                    <a:pt x="74" y="82"/>
                    <a:pt x="72" y="81"/>
                  </a:cubicBezTo>
                  <a:cubicBezTo>
                    <a:pt x="71" y="81"/>
                    <a:pt x="69" y="78"/>
                    <a:pt x="68" y="76"/>
                  </a:cubicBezTo>
                  <a:cubicBezTo>
                    <a:pt x="68" y="75"/>
                    <a:pt x="68" y="70"/>
                    <a:pt x="67" y="69"/>
                  </a:cubicBezTo>
                  <a:cubicBezTo>
                    <a:pt x="66" y="69"/>
                    <a:pt x="64" y="70"/>
                    <a:pt x="64" y="71"/>
                  </a:cubicBezTo>
                  <a:cubicBezTo>
                    <a:pt x="62" y="72"/>
                    <a:pt x="62" y="75"/>
                    <a:pt x="61" y="77"/>
                  </a:cubicBezTo>
                  <a:cubicBezTo>
                    <a:pt x="61" y="78"/>
                    <a:pt x="60" y="81"/>
                    <a:pt x="60" y="83"/>
                  </a:cubicBezTo>
                  <a:cubicBezTo>
                    <a:pt x="59" y="84"/>
                    <a:pt x="58" y="86"/>
                    <a:pt x="57" y="87"/>
                  </a:cubicBezTo>
                  <a:cubicBezTo>
                    <a:pt x="56" y="87"/>
                    <a:pt x="53" y="87"/>
                    <a:pt x="52" y="86"/>
                  </a:cubicBezTo>
                  <a:cubicBezTo>
                    <a:pt x="51" y="85"/>
                    <a:pt x="52" y="82"/>
                    <a:pt x="51" y="80"/>
                  </a:cubicBezTo>
                  <a:cubicBezTo>
                    <a:pt x="51" y="79"/>
                    <a:pt x="50" y="78"/>
                    <a:pt x="49" y="77"/>
                  </a:cubicBezTo>
                  <a:cubicBezTo>
                    <a:pt x="48" y="77"/>
                    <a:pt x="46" y="78"/>
                    <a:pt x="46" y="79"/>
                  </a:cubicBezTo>
                  <a:cubicBezTo>
                    <a:pt x="45" y="80"/>
                    <a:pt x="47" y="84"/>
                    <a:pt x="47" y="85"/>
                  </a:cubicBezTo>
                  <a:cubicBezTo>
                    <a:pt x="47" y="87"/>
                    <a:pt x="46" y="89"/>
                    <a:pt x="45" y="90"/>
                  </a:cubicBezTo>
                  <a:cubicBezTo>
                    <a:pt x="45" y="91"/>
                    <a:pt x="43" y="93"/>
                    <a:pt x="42" y="93"/>
                  </a:cubicBezTo>
                  <a:cubicBezTo>
                    <a:pt x="40" y="92"/>
                    <a:pt x="39" y="90"/>
                    <a:pt x="39" y="89"/>
                  </a:cubicBezTo>
                  <a:cubicBezTo>
                    <a:pt x="38" y="87"/>
                    <a:pt x="41" y="84"/>
                    <a:pt x="40" y="83"/>
                  </a:cubicBezTo>
                  <a:cubicBezTo>
                    <a:pt x="40" y="82"/>
                    <a:pt x="38" y="81"/>
                    <a:pt x="37" y="81"/>
                  </a:cubicBezTo>
                  <a:cubicBezTo>
                    <a:pt x="36" y="81"/>
                    <a:pt x="34" y="83"/>
                    <a:pt x="34" y="84"/>
                  </a:cubicBezTo>
                  <a:cubicBezTo>
                    <a:pt x="33" y="85"/>
                    <a:pt x="35" y="88"/>
                    <a:pt x="35" y="89"/>
                  </a:cubicBezTo>
                  <a:cubicBezTo>
                    <a:pt x="35" y="91"/>
                    <a:pt x="34" y="94"/>
                    <a:pt x="34" y="96"/>
                  </a:cubicBezTo>
                  <a:cubicBezTo>
                    <a:pt x="34" y="97"/>
                    <a:pt x="33" y="101"/>
                    <a:pt x="32" y="102"/>
                  </a:cubicBezTo>
                  <a:cubicBezTo>
                    <a:pt x="31" y="103"/>
                    <a:pt x="27" y="103"/>
                    <a:pt x="26" y="103"/>
                  </a:cubicBezTo>
                  <a:cubicBezTo>
                    <a:pt x="25" y="103"/>
                    <a:pt x="22" y="102"/>
                    <a:pt x="21" y="101"/>
                  </a:cubicBezTo>
                  <a:cubicBezTo>
                    <a:pt x="20" y="99"/>
                    <a:pt x="20" y="94"/>
                    <a:pt x="18" y="92"/>
                  </a:cubicBezTo>
                  <a:cubicBezTo>
                    <a:pt x="17" y="90"/>
                    <a:pt x="12" y="88"/>
                    <a:pt x="10" y="86"/>
                  </a:cubicBezTo>
                  <a:cubicBezTo>
                    <a:pt x="9" y="84"/>
                    <a:pt x="7" y="79"/>
                    <a:pt x="5" y="77"/>
                  </a:cubicBezTo>
                  <a:cubicBezTo>
                    <a:pt x="4" y="76"/>
                    <a:pt x="1" y="75"/>
                    <a:pt x="0" y="73"/>
                  </a:cubicBezTo>
                  <a:cubicBezTo>
                    <a:pt x="0" y="72"/>
                    <a:pt x="0" y="69"/>
                    <a:pt x="1" y="68"/>
                  </a:cubicBezTo>
                  <a:cubicBezTo>
                    <a:pt x="2" y="66"/>
                    <a:pt x="6" y="67"/>
                    <a:pt x="7" y="67"/>
                  </a:cubicBezTo>
                  <a:cubicBezTo>
                    <a:pt x="9" y="67"/>
                    <a:pt x="14" y="70"/>
                    <a:pt x="15" y="69"/>
                  </a:cubicBezTo>
                  <a:cubicBezTo>
                    <a:pt x="16" y="68"/>
                    <a:pt x="14" y="65"/>
                    <a:pt x="13" y="64"/>
                  </a:cubicBezTo>
                  <a:cubicBezTo>
                    <a:pt x="12" y="62"/>
                    <a:pt x="8" y="62"/>
                    <a:pt x="6" y="61"/>
                  </a:cubicBezTo>
                  <a:cubicBezTo>
                    <a:pt x="5" y="60"/>
                    <a:pt x="1" y="58"/>
                    <a:pt x="0" y="56"/>
                  </a:cubicBezTo>
                  <a:cubicBezTo>
                    <a:pt x="0" y="55"/>
                    <a:pt x="0" y="51"/>
                    <a:pt x="0" y="50"/>
                  </a:cubicBezTo>
                  <a:cubicBezTo>
                    <a:pt x="1" y="49"/>
                    <a:pt x="4" y="48"/>
                    <a:pt x="5" y="48"/>
                  </a:cubicBezTo>
                  <a:cubicBezTo>
                    <a:pt x="7" y="48"/>
                    <a:pt x="11" y="48"/>
                    <a:pt x="13" y="49"/>
                  </a:cubicBezTo>
                  <a:cubicBezTo>
                    <a:pt x="13" y="50"/>
                    <a:pt x="14" y="52"/>
                    <a:pt x="15" y="52"/>
                  </a:cubicBezTo>
                  <a:cubicBezTo>
                    <a:pt x="16" y="53"/>
                    <a:pt x="18" y="53"/>
                    <a:pt x="19" y="53"/>
                  </a:cubicBezTo>
                  <a:cubicBezTo>
                    <a:pt x="21" y="52"/>
                    <a:pt x="21" y="48"/>
                    <a:pt x="22" y="48"/>
                  </a:cubicBezTo>
                  <a:cubicBezTo>
                    <a:pt x="23" y="47"/>
                    <a:pt x="26" y="46"/>
                    <a:pt x="27" y="46"/>
                  </a:cubicBezTo>
                  <a:cubicBezTo>
                    <a:pt x="28" y="46"/>
                    <a:pt x="31" y="47"/>
                    <a:pt x="33" y="48"/>
                  </a:cubicBezTo>
                  <a:cubicBezTo>
                    <a:pt x="33" y="48"/>
                    <a:pt x="33" y="51"/>
                    <a:pt x="34" y="51"/>
                  </a:cubicBezTo>
                  <a:cubicBezTo>
                    <a:pt x="35" y="52"/>
                    <a:pt x="38" y="52"/>
                    <a:pt x="39" y="52"/>
                  </a:cubicBezTo>
                  <a:cubicBezTo>
                    <a:pt x="40" y="51"/>
                    <a:pt x="40" y="49"/>
                    <a:pt x="40" y="48"/>
                  </a:cubicBezTo>
                  <a:cubicBezTo>
                    <a:pt x="40" y="48"/>
                    <a:pt x="38" y="47"/>
                    <a:pt x="38" y="46"/>
                  </a:cubicBezTo>
                  <a:cubicBezTo>
                    <a:pt x="38" y="45"/>
                    <a:pt x="39" y="44"/>
                    <a:pt x="39" y="44"/>
                  </a:cubicBezTo>
                  <a:cubicBezTo>
                    <a:pt x="40" y="43"/>
                    <a:pt x="43" y="41"/>
                    <a:pt x="44" y="40"/>
                  </a:cubicBezTo>
                  <a:cubicBezTo>
                    <a:pt x="45" y="39"/>
                    <a:pt x="47" y="37"/>
                    <a:pt x="49" y="37"/>
                  </a:cubicBezTo>
                  <a:cubicBezTo>
                    <a:pt x="50" y="37"/>
                    <a:pt x="50" y="39"/>
                    <a:pt x="51" y="40"/>
                  </a:cubicBezTo>
                  <a:cubicBezTo>
                    <a:pt x="51" y="40"/>
                    <a:pt x="54" y="41"/>
                    <a:pt x="55" y="40"/>
                  </a:cubicBezTo>
                  <a:cubicBezTo>
                    <a:pt x="55" y="39"/>
                    <a:pt x="55" y="37"/>
                    <a:pt x="55" y="36"/>
                  </a:cubicBezTo>
                  <a:cubicBezTo>
                    <a:pt x="55" y="35"/>
                    <a:pt x="54" y="33"/>
                    <a:pt x="54" y="33"/>
                  </a:cubicBezTo>
                  <a:cubicBezTo>
                    <a:pt x="54" y="32"/>
                    <a:pt x="55" y="30"/>
                    <a:pt x="56" y="30"/>
                  </a:cubicBezTo>
                  <a:cubicBezTo>
                    <a:pt x="57" y="29"/>
                    <a:pt x="60" y="30"/>
                    <a:pt x="61" y="30"/>
                  </a:cubicBezTo>
                  <a:cubicBezTo>
                    <a:pt x="62" y="31"/>
                    <a:pt x="63" y="34"/>
                    <a:pt x="64" y="35"/>
                  </a:cubicBezTo>
                  <a:cubicBezTo>
                    <a:pt x="65" y="35"/>
                    <a:pt x="67" y="36"/>
                    <a:pt x="68" y="36"/>
                  </a:cubicBezTo>
                  <a:cubicBezTo>
                    <a:pt x="69" y="35"/>
                    <a:pt x="70" y="33"/>
                    <a:pt x="70" y="32"/>
                  </a:cubicBezTo>
                  <a:cubicBezTo>
                    <a:pt x="70" y="31"/>
                    <a:pt x="68" y="31"/>
                    <a:pt x="67" y="30"/>
                  </a:cubicBezTo>
                  <a:cubicBezTo>
                    <a:pt x="66" y="28"/>
                    <a:pt x="66" y="24"/>
                    <a:pt x="67" y="23"/>
                  </a:cubicBezTo>
                  <a:cubicBezTo>
                    <a:pt x="68" y="22"/>
                    <a:pt x="70" y="23"/>
                    <a:pt x="71" y="23"/>
                  </a:cubicBezTo>
                  <a:cubicBezTo>
                    <a:pt x="72" y="23"/>
                    <a:pt x="74" y="25"/>
                    <a:pt x="75" y="24"/>
                  </a:cubicBezTo>
                  <a:cubicBezTo>
                    <a:pt x="76" y="24"/>
                    <a:pt x="77" y="22"/>
                    <a:pt x="77" y="21"/>
                  </a:cubicBezTo>
                  <a:cubicBezTo>
                    <a:pt x="77" y="20"/>
                    <a:pt x="74" y="19"/>
                    <a:pt x="73" y="18"/>
                  </a:cubicBezTo>
                  <a:cubicBezTo>
                    <a:pt x="72" y="17"/>
                    <a:pt x="72" y="15"/>
                    <a:pt x="72" y="14"/>
                  </a:cubicBezTo>
                  <a:cubicBezTo>
                    <a:pt x="72" y="12"/>
                    <a:pt x="73" y="9"/>
                    <a:pt x="74" y="8"/>
                  </a:cubicBezTo>
                  <a:cubicBezTo>
                    <a:pt x="75" y="7"/>
                    <a:pt x="79" y="7"/>
                    <a:pt x="80" y="7"/>
                  </a:cubicBezTo>
                  <a:cubicBezTo>
                    <a:pt x="81" y="8"/>
                    <a:pt x="82" y="9"/>
                    <a:pt x="83" y="10"/>
                  </a:cubicBezTo>
                  <a:cubicBezTo>
                    <a:pt x="84" y="11"/>
                    <a:pt x="85" y="14"/>
                    <a:pt x="86" y="14"/>
                  </a:cubicBezTo>
                  <a:cubicBezTo>
                    <a:pt x="87" y="15"/>
                    <a:pt x="89" y="16"/>
                    <a:pt x="90" y="15"/>
                  </a:cubicBezTo>
                  <a:cubicBezTo>
                    <a:pt x="91" y="15"/>
                    <a:pt x="92" y="11"/>
                    <a:pt x="94" y="11"/>
                  </a:cubicBezTo>
                  <a:cubicBezTo>
                    <a:pt x="95" y="10"/>
                    <a:pt x="97" y="10"/>
                    <a:pt x="98" y="11"/>
                  </a:cubicBezTo>
                  <a:cubicBezTo>
                    <a:pt x="99" y="11"/>
                    <a:pt x="101" y="13"/>
                    <a:pt x="102" y="13"/>
                  </a:cubicBezTo>
                  <a:cubicBezTo>
                    <a:pt x="104" y="13"/>
                    <a:pt x="107" y="13"/>
                    <a:pt x="108" y="13"/>
                  </a:cubicBezTo>
                  <a:cubicBezTo>
                    <a:pt x="110" y="12"/>
                    <a:pt x="113" y="7"/>
                    <a:pt x="115" y="6"/>
                  </a:cubicBezTo>
                  <a:cubicBezTo>
                    <a:pt x="117" y="5"/>
                    <a:pt x="122" y="7"/>
                    <a:pt x="124" y="6"/>
                  </a:cubicBezTo>
                  <a:cubicBezTo>
                    <a:pt x="126" y="6"/>
                    <a:pt x="130" y="1"/>
                    <a:pt x="132" y="1"/>
                  </a:cubicBezTo>
                  <a:cubicBezTo>
                    <a:pt x="134" y="0"/>
                    <a:pt x="139" y="0"/>
                    <a:pt x="142" y="1"/>
                  </a:cubicBezTo>
                  <a:cubicBezTo>
                    <a:pt x="144" y="1"/>
                    <a:pt x="148" y="5"/>
                    <a:pt x="151" y="5"/>
                  </a:cubicBezTo>
                  <a:cubicBezTo>
                    <a:pt x="153" y="6"/>
                    <a:pt x="157" y="6"/>
                    <a:pt x="159" y="6"/>
                  </a:cubicBezTo>
                  <a:cubicBezTo>
                    <a:pt x="160" y="7"/>
                    <a:pt x="163" y="8"/>
                    <a:pt x="165" y="9"/>
                  </a:cubicBezTo>
                  <a:cubicBezTo>
                    <a:pt x="166" y="9"/>
                    <a:pt x="169" y="10"/>
                    <a:pt x="171" y="9"/>
                  </a:cubicBezTo>
                  <a:cubicBezTo>
                    <a:pt x="173" y="9"/>
                    <a:pt x="175" y="5"/>
                    <a:pt x="176" y="4"/>
                  </a:cubicBezTo>
                  <a:cubicBezTo>
                    <a:pt x="178" y="3"/>
                    <a:pt x="180" y="1"/>
                    <a:pt x="182" y="1"/>
                  </a:cubicBezTo>
                  <a:cubicBezTo>
                    <a:pt x="183" y="0"/>
                    <a:pt x="186" y="1"/>
                    <a:pt x="187" y="2"/>
                  </a:cubicBezTo>
                  <a:cubicBezTo>
                    <a:pt x="189" y="3"/>
                    <a:pt x="192" y="7"/>
                    <a:pt x="194" y="9"/>
                  </a:cubicBezTo>
                  <a:cubicBezTo>
                    <a:pt x="195" y="10"/>
                    <a:pt x="198" y="14"/>
                    <a:pt x="200" y="15"/>
                  </a:cubicBezTo>
                  <a:cubicBezTo>
                    <a:pt x="202" y="16"/>
                    <a:pt x="207" y="16"/>
                    <a:pt x="209" y="16"/>
                  </a:cubicBezTo>
                  <a:cubicBezTo>
                    <a:pt x="211" y="16"/>
                    <a:pt x="216" y="14"/>
                    <a:pt x="218" y="15"/>
                  </a:cubicBezTo>
                  <a:cubicBezTo>
                    <a:pt x="221" y="15"/>
                    <a:pt x="225" y="20"/>
                    <a:pt x="227" y="21"/>
                  </a:cubicBezTo>
                  <a:cubicBezTo>
                    <a:pt x="230" y="21"/>
                    <a:pt x="237" y="18"/>
                    <a:pt x="238" y="18"/>
                  </a:cubicBezTo>
                  <a:cubicBezTo>
                    <a:pt x="239" y="19"/>
                    <a:pt x="244" y="21"/>
                    <a:pt x="245" y="21"/>
                  </a:cubicBezTo>
                  <a:cubicBezTo>
                    <a:pt x="248" y="20"/>
                    <a:pt x="251" y="17"/>
                    <a:pt x="252" y="16"/>
                  </a:cubicBezTo>
                  <a:cubicBezTo>
                    <a:pt x="255" y="15"/>
                    <a:pt x="259" y="12"/>
                    <a:pt x="262" y="11"/>
                  </a:cubicBezTo>
                  <a:cubicBezTo>
                    <a:pt x="267" y="10"/>
                    <a:pt x="276" y="12"/>
                    <a:pt x="281" y="14"/>
                  </a:cubicBezTo>
                  <a:cubicBezTo>
                    <a:pt x="283" y="14"/>
                    <a:pt x="288" y="17"/>
                    <a:pt x="290" y="2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Freeform 54"/>
            <p:cNvSpPr>
              <a:spLocks/>
            </p:cNvSpPr>
            <p:nvPr/>
          </p:nvSpPr>
          <p:spPr bwMode="auto">
            <a:xfrm>
              <a:off x="2001838" y="1323976"/>
              <a:ext cx="1803400" cy="1230313"/>
            </a:xfrm>
            <a:custGeom>
              <a:avLst/>
              <a:gdLst/>
              <a:ahLst/>
              <a:cxnLst>
                <a:cxn ang="0">
                  <a:pos x="1151" y="589"/>
                </a:cxn>
                <a:cxn ang="0">
                  <a:pos x="1106" y="636"/>
                </a:cxn>
                <a:cxn ang="0">
                  <a:pos x="1005" y="658"/>
                </a:cxn>
                <a:cxn ang="0">
                  <a:pos x="939" y="671"/>
                </a:cxn>
                <a:cxn ang="0">
                  <a:pos x="877" y="753"/>
                </a:cxn>
                <a:cxn ang="0">
                  <a:pos x="828" y="806"/>
                </a:cxn>
                <a:cxn ang="0">
                  <a:pos x="728" y="777"/>
                </a:cxn>
                <a:cxn ang="0">
                  <a:pos x="680" y="739"/>
                </a:cxn>
                <a:cxn ang="0">
                  <a:pos x="635" y="736"/>
                </a:cxn>
                <a:cxn ang="0">
                  <a:pos x="609" y="756"/>
                </a:cxn>
                <a:cxn ang="0">
                  <a:pos x="567" y="735"/>
                </a:cxn>
                <a:cxn ang="0">
                  <a:pos x="534" y="721"/>
                </a:cxn>
                <a:cxn ang="0">
                  <a:pos x="564" y="665"/>
                </a:cxn>
                <a:cxn ang="0">
                  <a:pos x="547" y="628"/>
                </a:cxn>
                <a:cxn ang="0">
                  <a:pos x="497" y="656"/>
                </a:cxn>
                <a:cxn ang="0">
                  <a:pos x="488" y="673"/>
                </a:cxn>
                <a:cxn ang="0">
                  <a:pos x="430" y="651"/>
                </a:cxn>
                <a:cxn ang="0">
                  <a:pos x="380" y="586"/>
                </a:cxn>
                <a:cxn ang="0">
                  <a:pos x="325" y="568"/>
                </a:cxn>
                <a:cxn ang="0">
                  <a:pos x="298" y="515"/>
                </a:cxn>
                <a:cxn ang="0">
                  <a:pos x="279" y="515"/>
                </a:cxn>
                <a:cxn ang="0">
                  <a:pos x="238" y="482"/>
                </a:cxn>
                <a:cxn ang="0">
                  <a:pos x="195" y="435"/>
                </a:cxn>
                <a:cxn ang="0">
                  <a:pos x="120" y="428"/>
                </a:cxn>
                <a:cxn ang="0">
                  <a:pos x="59" y="424"/>
                </a:cxn>
                <a:cxn ang="0">
                  <a:pos x="11" y="442"/>
                </a:cxn>
                <a:cxn ang="0">
                  <a:pos x="26" y="330"/>
                </a:cxn>
                <a:cxn ang="0">
                  <a:pos x="82" y="300"/>
                </a:cxn>
                <a:cxn ang="0">
                  <a:pos x="137" y="261"/>
                </a:cxn>
                <a:cxn ang="0">
                  <a:pos x="183" y="256"/>
                </a:cxn>
                <a:cxn ang="0">
                  <a:pos x="206" y="291"/>
                </a:cxn>
                <a:cxn ang="0">
                  <a:pos x="230" y="239"/>
                </a:cxn>
                <a:cxn ang="0">
                  <a:pos x="395" y="205"/>
                </a:cxn>
                <a:cxn ang="0">
                  <a:pos x="481" y="127"/>
                </a:cxn>
                <a:cxn ang="0">
                  <a:pos x="614" y="15"/>
                </a:cxn>
                <a:cxn ang="0">
                  <a:pos x="712" y="35"/>
                </a:cxn>
                <a:cxn ang="0">
                  <a:pos x="716" y="71"/>
                </a:cxn>
                <a:cxn ang="0">
                  <a:pos x="727" y="109"/>
                </a:cxn>
                <a:cxn ang="0">
                  <a:pos x="732" y="264"/>
                </a:cxn>
                <a:cxn ang="0">
                  <a:pos x="624" y="268"/>
                </a:cxn>
                <a:cxn ang="0">
                  <a:pos x="603" y="176"/>
                </a:cxn>
                <a:cxn ang="0">
                  <a:pos x="588" y="137"/>
                </a:cxn>
                <a:cxn ang="0">
                  <a:pos x="574" y="198"/>
                </a:cxn>
                <a:cxn ang="0">
                  <a:pos x="534" y="237"/>
                </a:cxn>
                <a:cxn ang="0">
                  <a:pos x="500" y="305"/>
                </a:cxn>
                <a:cxn ang="0">
                  <a:pos x="535" y="316"/>
                </a:cxn>
                <a:cxn ang="0">
                  <a:pos x="571" y="292"/>
                </a:cxn>
                <a:cxn ang="0">
                  <a:pos x="573" y="342"/>
                </a:cxn>
                <a:cxn ang="0">
                  <a:pos x="618" y="321"/>
                </a:cxn>
                <a:cxn ang="0">
                  <a:pos x="712" y="356"/>
                </a:cxn>
                <a:cxn ang="0">
                  <a:pos x="736" y="355"/>
                </a:cxn>
                <a:cxn ang="0">
                  <a:pos x="793" y="301"/>
                </a:cxn>
                <a:cxn ang="0">
                  <a:pos x="833" y="330"/>
                </a:cxn>
                <a:cxn ang="0">
                  <a:pos x="780" y="339"/>
                </a:cxn>
                <a:cxn ang="0">
                  <a:pos x="829" y="381"/>
                </a:cxn>
                <a:cxn ang="0">
                  <a:pos x="923" y="400"/>
                </a:cxn>
                <a:cxn ang="0">
                  <a:pos x="980" y="412"/>
                </a:cxn>
                <a:cxn ang="0">
                  <a:pos x="963" y="451"/>
                </a:cxn>
                <a:cxn ang="0">
                  <a:pos x="1064" y="467"/>
                </a:cxn>
                <a:cxn ang="0">
                  <a:pos x="1077" y="492"/>
                </a:cxn>
                <a:cxn ang="0">
                  <a:pos x="1120" y="451"/>
                </a:cxn>
              </a:cxnLst>
              <a:rect l="0" t="0" r="r" b="b"/>
              <a:pathLst>
                <a:path w="1183" h="807">
                  <a:moveTo>
                    <a:pt x="1183" y="538"/>
                  </a:moveTo>
                  <a:cubicBezTo>
                    <a:pt x="1183" y="539"/>
                    <a:pt x="1183" y="540"/>
                    <a:pt x="1183" y="541"/>
                  </a:cubicBezTo>
                  <a:cubicBezTo>
                    <a:pt x="1182" y="541"/>
                    <a:pt x="1181" y="541"/>
                    <a:pt x="1181" y="541"/>
                  </a:cubicBezTo>
                  <a:cubicBezTo>
                    <a:pt x="1180" y="541"/>
                    <a:pt x="1178" y="539"/>
                    <a:pt x="1177" y="540"/>
                  </a:cubicBezTo>
                  <a:cubicBezTo>
                    <a:pt x="1175" y="540"/>
                    <a:pt x="1173" y="543"/>
                    <a:pt x="1172" y="545"/>
                  </a:cubicBezTo>
                  <a:cubicBezTo>
                    <a:pt x="1172" y="547"/>
                    <a:pt x="1172" y="551"/>
                    <a:pt x="1171" y="553"/>
                  </a:cubicBezTo>
                  <a:cubicBezTo>
                    <a:pt x="1170" y="555"/>
                    <a:pt x="1167" y="558"/>
                    <a:pt x="1166" y="559"/>
                  </a:cubicBezTo>
                  <a:cubicBezTo>
                    <a:pt x="1164" y="561"/>
                    <a:pt x="1161" y="564"/>
                    <a:pt x="1159" y="566"/>
                  </a:cubicBezTo>
                  <a:cubicBezTo>
                    <a:pt x="1158" y="567"/>
                    <a:pt x="1154" y="570"/>
                    <a:pt x="1152" y="572"/>
                  </a:cubicBezTo>
                  <a:cubicBezTo>
                    <a:pt x="1151" y="574"/>
                    <a:pt x="1149" y="578"/>
                    <a:pt x="1149" y="581"/>
                  </a:cubicBezTo>
                  <a:cubicBezTo>
                    <a:pt x="1149" y="583"/>
                    <a:pt x="1150" y="587"/>
                    <a:pt x="1151" y="589"/>
                  </a:cubicBezTo>
                  <a:cubicBezTo>
                    <a:pt x="1152" y="591"/>
                    <a:pt x="1156" y="596"/>
                    <a:pt x="1157" y="598"/>
                  </a:cubicBezTo>
                  <a:cubicBezTo>
                    <a:pt x="1158" y="600"/>
                    <a:pt x="1160" y="603"/>
                    <a:pt x="1160" y="604"/>
                  </a:cubicBezTo>
                  <a:cubicBezTo>
                    <a:pt x="1160" y="606"/>
                    <a:pt x="1159" y="609"/>
                    <a:pt x="1158" y="610"/>
                  </a:cubicBezTo>
                  <a:cubicBezTo>
                    <a:pt x="1157" y="611"/>
                    <a:pt x="1156" y="613"/>
                    <a:pt x="1155" y="614"/>
                  </a:cubicBezTo>
                  <a:cubicBezTo>
                    <a:pt x="1153" y="614"/>
                    <a:pt x="1150" y="613"/>
                    <a:pt x="1149" y="614"/>
                  </a:cubicBezTo>
                  <a:cubicBezTo>
                    <a:pt x="1148" y="615"/>
                    <a:pt x="1149" y="617"/>
                    <a:pt x="1149" y="618"/>
                  </a:cubicBezTo>
                  <a:cubicBezTo>
                    <a:pt x="1148" y="620"/>
                    <a:pt x="1147" y="623"/>
                    <a:pt x="1145" y="624"/>
                  </a:cubicBezTo>
                  <a:cubicBezTo>
                    <a:pt x="1143" y="626"/>
                    <a:pt x="1136" y="624"/>
                    <a:pt x="1133" y="624"/>
                  </a:cubicBezTo>
                  <a:cubicBezTo>
                    <a:pt x="1131" y="624"/>
                    <a:pt x="1126" y="623"/>
                    <a:pt x="1124" y="623"/>
                  </a:cubicBezTo>
                  <a:cubicBezTo>
                    <a:pt x="1122" y="624"/>
                    <a:pt x="1118" y="626"/>
                    <a:pt x="1116" y="628"/>
                  </a:cubicBezTo>
                  <a:cubicBezTo>
                    <a:pt x="1113" y="629"/>
                    <a:pt x="1109" y="634"/>
                    <a:pt x="1106" y="636"/>
                  </a:cubicBezTo>
                  <a:cubicBezTo>
                    <a:pt x="1104" y="637"/>
                    <a:pt x="1101" y="639"/>
                    <a:pt x="1099" y="639"/>
                  </a:cubicBezTo>
                  <a:cubicBezTo>
                    <a:pt x="1097" y="639"/>
                    <a:pt x="1094" y="637"/>
                    <a:pt x="1093" y="636"/>
                  </a:cubicBezTo>
                  <a:cubicBezTo>
                    <a:pt x="1090" y="636"/>
                    <a:pt x="1085" y="634"/>
                    <a:pt x="1082" y="634"/>
                  </a:cubicBezTo>
                  <a:cubicBezTo>
                    <a:pt x="1080" y="634"/>
                    <a:pt x="1075" y="633"/>
                    <a:pt x="1072" y="633"/>
                  </a:cubicBezTo>
                  <a:cubicBezTo>
                    <a:pt x="1070" y="633"/>
                    <a:pt x="1067" y="632"/>
                    <a:pt x="1065" y="633"/>
                  </a:cubicBezTo>
                  <a:cubicBezTo>
                    <a:pt x="1062" y="634"/>
                    <a:pt x="1056" y="637"/>
                    <a:pt x="1053" y="639"/>
                  </a:cubicBezTo>
                  <a:cubicBezTo>
                    <a:pt x="1051" y="641"/>
                    <a:pt x="1046" y="647"/>
                    <a:pt x="1044" y="649"/>
                  </a:cubicBezTo>
                  <a:cubicBezTo>
                    <a:pt x="1042" y="651"/>
                    <a:pt x="1037" y="656"/>
                    <a:pt x="1035" y="657"/>
                  </a:cubicBezTo>
                  <a:cubicBezTo>
                    <a:pt x="1033" y="658"/>
                    <a:pt x="1029" y="658"/>
                    <a:pt x="1027" y="658"/>
                  </a:cubicBezTo>
                  <a:cubicBezTo>
                    <a:pt x="1024" y="658"/>
                    <a:pt x="1019" y="657"/>
                    <a:pt x="1017" y="657"/>
                  </a:cubicBezTo>
                  <a:cubicBezTo>
                    <a:pt x="1014" y="657"/>
                    <a:pt x="1008" y="657"/>
                    <a:pt x="1005" y="658"/>
                  </a:cubicBezTo>
                  <a:cubicBezTo>
                    <a:pt x="1003" y="658"/>
                    <a:pt x="999" y="660"/>
                    <a:pt x="997" y="662"/>
                  </a:cubicBezTo>
                  <a:cubicBezTo>
                    <a:pt x="994" y="664"/>
                    <a:pt x="989" y="670"/>
                    <a:pt x="986" y="672"/>
                  </a:cubicBezTo>
                  <a:cubicBezTo>
                    <a:pt x="983" y="674"/>
                    <a:pt x="976" y="677"/>
                    <a:pt x="972" y="679"/>
                  </a:cubicBezTo>
                  <a:cubicBezTo>
                    <a:pt x="970" y="680"/>
                    <a:pt x="965" y="684"/>
                    <a:pt x="962" y="683"/>
                  </a:cubicBezTo>
                  <a:cubicBezTo>
                    <a:pt x="961" y="683"/>
                    <a:pt x="958" y="681"/>
                    <a:pt x="958" y="679"/>
                  </a:cubicBezTo>
                  <a:cubicBezTo>
                    <a:pt x="957" y="678"/>
                    <a:pt x="959" y="674"/>
                    <a:pt x="959" y="673"/>
                  </a:cubicBezTo>
                  <a:cubicBezTo>
                    <a:pt x="959" y="671"/>
                    <a:pt x="959" y="667"/>
                    <a:pt x="958" y="666"/>
                  </a:cubicBezTo>
                  <a:cubicBezTo>
                    <a:pt x="958" y="664"/>
                    <a:pt x="958" y="661"/>
                    <a:pt x="957" y="661"/>
                  </a:cubicBezTo>
                  <a:cubicBezTo>
                    <a:pt x="956" y="660"/>
                    <a:pt x="951" y="661"/>
                    <a:pt x="950" y="661"/>
                  </a:cubicBezTo>
                  <a:cubicBezTo>
                    <a:pt x="948" y="662"/>
                    <a:pt x="945" y="664"/>
                    <a:pt x="944" y="665"/>
                  </a:cubicBezTo>
                  <a:cubicBezTo>
                    <a:pt x="942" y="667"/>
                    <a:pt x="940" y="669"/>
                    <a:pt x="939" y="671"/>
                  </a:cubicBezTo>
                  <a:cubicBezTo>
                    <a:pt x="938" y="672"/>
                    <a:pt x="940" y="676"/>
                    <a:pt x="939" y="677"/>
                  </a:cubicBezTo>
                  <a:cubicBezTo>
                    <a:pt x="938" y="679"/>
                    <a:pt x="934" y="681"/>
                    <a:pt x="932" y="682"/>
                  </a:cubicBezTo>
                  <a:cubicBezTo>
                    <a:pt x="930" y="682"/>
                    <a:pt x="927" y="681"/>
                    <a:pt x="926" y="681"/>
                  </a:cubicBezTo>
                  <a:cubicBezTo>
                    <a:pt x="924" y="682"/>
                    <a:pt x="922" y="684"/>
                    <a:pt x="921" y="685"/>
                  </a:cubicBezTo>
                  <a:cubicBezTo>
                    <a:pt x="921" y="686"/>
                    <a:pt x="921" y="689"/>
                    <a:pt x="921" y="691"/>
                  </a:cubicBezTo>
                  <a:cubicBezTo>
                    <a:pt x="921" y="694"/>
                    <a:pt x="921" y="701"/>
                    <a:pt x="920" y="704"/>
                  </a:cubicBezTo>
                  <a:cubicBezTo>
                    <a:pt x="919" y="707"/>
                    <a:pt x="917" y="712"/>
                    <a:pt x="915" y="714"/>
                  </a:cubicBezTo>
                  <a:cubicBezTo>
                    <a:pt x="913" y="717"/>
                    <a:pt x="906" y="723"/>
                    <a:pt x="903" y="726"/>
                  </a:cubicBezTo>
                  <a:cubicBezTo>
                    <a:pt x="900" y="729"/>
                    <a:pt x="895" y="735"/>
                    <a:pt x="891" y="737"/>
                  </a:cubicBezTo>
                  <a:cubicBezTo>
                    <a:pt x="889" y="739"/>
                    <a:pt x="884" y="741"/>
                    <a:pt x="882" y="743"/>
                  </a:cubicBezTo>
                  <a:cubicBezTo>
                    <a:pt x="880" y="745"/>
                    <a:pt x="879" y="750"/>
                    <a:pt x="877" y="753"/>
                  </a:cubicBezTo>
                  <a:cubicBezTo>
                    <a:pt x="876" y="755"/>
                    <a:pt x="875" y="759"/>
                    <a:pt x="874" y="761"/>
                  </a:cubicBezTo>
                  <a:cubicBezTo>
                    <a:pt x="872" y="763"/>
                    <a:pt x="867" y="767"/>
                    <a:pt x="866" y="769"/>
                  </a:cubicBezTo>
                  <a:cubicBezTo>
                    <a:pt x="865" y="772"/>
                    <a:pt x="864" y="781"/>
                    <a:pt x="864" y="781"/>
                  </a:cubicBezTo>
                  <a:cubicBezTo>
                    <a:pt x="864" y="781"/>
                    <a:pt x="866" y="784"/>
                    <a:pt x="865" y="785"/>
                  </a:cubicBezTo>
                  <a:cubicBezTo>
                    <a:pt x="865" y="787"/>
                    <a:pt x="861" y="791"/>
                    <a:pt x="860" y="792"/>
                  </a:cubicBezTo>
                  <a:cubicBezTo>
                    <a:pt x="857" y="794"/>
                    <a:pt x="853" y="798"/>
                    <a:pt x="850" y="800"/>
                  </a:cubicBezTo>
                  <a:cubicBezTo>
                    <a:pt x="849" y="800"/>
                    <a:pt x="845" y="802"/>
                    <a:pt x="844" y="802"/>
                  </a:cubicBezTo>
                  <a:cubicBezTo>
                    <a:pt x="842" y="803"/>
                    <a:pt x="839" y="803"/>
                    <a:pt x="838" y="803"/>
                  </a:cubicBezTo>
                  <a:cubicBezTo>
                    <a:pt x="837" y="804"/>
                    <a:pt x="834" y="804"/>
                    <a:pt x="833" y="805"/>
                  </a:cubicBezTo>
                  <a:cubicBezTo>
                    <a:pt x="833" y="805"/>
                    <a:pt x="833" y="806"/>
                    <a:pt x="833" y="806"/>
                  </a:cubicBezTo>
                  <a:cubicBezTo>
                    <a:pt x="831" y="806"/>
                    <a:pt x="829" y="806"/>
                    <a:pt x="828" y="806"/>
                  </a:cubicBezTo>
                  <a:cubicBezTo>
                    <a:pt x="824" y="807"/>
                    <a:pt x="818" y="807"/>
                    <a:pt x="814" y="806"/>
                  </a:cubicBezTo>
                  <a:cubicBezTo>
                    <a:pt x="811" y="805"/>
                    <a:pt x="804" y="800"/>
                    <a:pt x="801" y="798"/>
                  </a:cubicBezTo>
                  <a:cubicBezTo>
                    <a:pt x="797" y="795"/>
                    <a:pt x="789" y="789"/>
                    <a:pt x="784" y="787"/>
                  </a:cubicBezTo>
                  <a:cubicBezTo>
                    <a:pt x="782" y="785"/>
                    <a:pt x="776" y="782"/>
                    <a:pt x="773" y="781"/>
                  </a:cubicBezTo>
                  <a:cubicBezTo>
                    <a:pt x="771" y="781"/>
                    <a:pt x="766" y="783"/>
                    <a:pt x="763" y="783"/>
                  </a:cubicBezTo>
                  <a:cubicBezTo>
                    <a:pt x="761" y="784"/>
                    <a:pt x="757" y="787"/>
                    <a:pt x="755" y="787"/>
                  </a:cubicBezTo>
                  <a:cubicBezTo>
                    <a:pt x="753" y="787"/>
                    <a:pt x="749" y="786"/>
                    <a:pt x="747" y="785"/>
                  </a:cubicBezTo>
                  <a:cubicBezTo>
                    <a:pt x="746" y="784"/>
                    <a:pt x="744" y="782"/>
                    <a:pt x="743" y="781"/>
                  </a:cubicBezTo>
                  <a:cubicBezTo>
                    <a:pt x="741" y="781"/>
                    <a:pt x="739" y="783"/>
                    <a:pt x="738" y="783"/>
                  </a:cubicBezTo>
                  <a:cubicBezTo>
                    <a:pt x="737" y="783"/>
                    <a:pt x="734" y="782"/>
                    <a:pt x="733" y="782"/>
                  </a:cubicBezTo>
                  <a:cubicBezTo>
                    <a:pt x="731" y="781"/>
                    <a:pt x="729" y="778"/>
                    <a:pt x="728" y="777"/>
                  </a:cubicBezTo>
                  <a:cubicBezTo>
                    <a:pt x="727" y="776"/>
                    <a:pt x="725" y="774"/>
                    <a:pt x="723" y="773"/>
                  </a:cubicBezTo>
                  <a:cubicBezTo>
                    <a:pt x="722" y="773"/>
                    <a:pt x="719" y="774"/>
                    <a:pt x="718" y="774"/>
                  </a:cubicBezTo>
                  <a:cubicBezTo>
                    <a:pt x="717" y="775"/>
                    <a:pt x="715" y="777"/>
                    <a:pt x="714" y="777"/>
                  </a:cubicBezTo>
                  <a:cubicBezTo>
                    <a:pt x="712" y="778"/>
                    <a:pt x="707" y="776"/>
                    <a:pt x="705" y="775"/>
                  </a:cubicBezTo>
                  <a:cubicBezTo>
                    <a:pt x="703" y="773"/>
                    <a:pt x="704" y="766"/>
                    <a:pt x="703" y="764"/>
                  </a:cubicBezTo>
                  <a:cubicBezTo>
                    <a:pt x="702" y="762"/>
                    <a:pt x="700" y="758"/>
                    <a:pt x="699" y="757"/>
                  </a:cubicBezTo>
                  <a:cubicBezTo>
                    <a:pt x="698" y="756"/>
                    <a:pt x="695" y="753"/>
                    <a:pt x="694" y="753"/>
                  </a:cubicBezTo>
                  <a:cubicBezTo>
                    <a:pt x="692" y="753"/>
                    <a:pt x="688" y="756"/>
                    <a:pt x="687" y="756"/>
                  </a:cubicBezTo>
                  <a:cubicBezTo>
                    <a:pt x="685" y="755"/>
                    <a:pt x="682" y="754"/>
                    <a:pt x="682" y="753"/>
                  </a:cubicBezTo>
                  <a:cubicBezTo>
                    <a:pt x="681" y="751"/>
                    <a:pt x="683" y="748"/>
                    <a:pt x="683" y="747"/>
                  </a:cubicBezTo>
                  <a:cubicBezTo>
                    <a:pt x="683" y="745"/>
                    <a:pt x="681" y="741"/>
                    <a:pt x="680" y="739"/>
                  </a:cubicBezTo>
                  <a:cubicBezTo>
                    <a:pt x="680" y="737"/>
                    <a:pt x="677" y="735"/>
                    <a:pt x="676" y="734"/>
                  </a:cubicBezTo>
                  <a:cubicBezTo>
                    <a:pt x="675" y="732"/>
                    <a:pt x="672" y="729"/>
                    <a:pt x="670" y="729"/>
                  </a:cubicBezTo>
                  <a:cubicBezTo>
                    <a:pt x="669" y="729"/>
                    <a:pt x="668" y="731"/>
                    <a:pt x="667" y="731"/>
                  </a:cubicBezTo>
                  <a:cubicBezTo>
                    <a:pt x="666" y="732"/>
                    <a:pt x="663" y="731"/>
                    <a:pt x="662" y="731"/>
                  </a:cubicBezTo>
                  <a:cubicBezTo>
                    <a:pt x="661" y="730"/>
                    <a:pt x="659" y="726"/>
                    <a:pt x="658" y="725"/>
                  </a:cubicBezTo>
                  <a:cubicBezTo>
                    <a:pt x="656" y="725"/>
                    <a:pt x="655" y="728"/>
                    <a:pt x="654" y="728"/>
                  </a:cubicBezTo>
                  <a:cubicBezTo>
                    <a:pt x="653" y="728"/>
                    <a:pt x="651" y="726"/>
                    <a:pt x="650" y="725"/>
                  </a:cubicBezTo>
                  <a:cubicBezTo>
                    <a:pt x="649" y="724"/>
                    <a:pt x="649" y="723"/>
                    <a:pt x="648" y="723"/>
                  </a:cubicBezTo>
                  <a:cubicBezTo>
                    <a:pt x="646" y="722"/>
                    <a:pt x="644" y="724"/>
                    <a:pt x="643" y="725"/>
                  </a:cubicBezTo>
                  <a:cubicBezTo>
                    <a:pt x="641" y="726"/>
                    <a:pt x="639" y="730"/>
                    <a:pt x="638" y="731"/>
                  </a:cubicBezTo>
                  <a:cubicBezTo>
                    <a:pt x="637" y="732"/>
                    <a:pt x="635" y="734"/>
                    <a:pt x="635" y="736"/>
                  </a:cubicBezTo>
                  <a:cubicBezTo>
                    <a:pt x="635" y="738"/>
                    <a:pt x="639" y="740"/>
                    <a:pt x="639" y="741"/>
                  </a:cubicBezTo>
                  <a:cubicBezTo>
                    <a:pt x="640" y="743"/>
                    <a:pt x="640" y="747"/>
                    <a:pt x="639" y="748"/>
                  </a:cubicBezTo>
                  <a:cubicBezTo>
                    <a:pt x="639" y="749"/>
                    <a:pt x="637" y="751"/>
                    <a:pt x="636" y="752"/>
                  </a:cubicBezTo>
                  <a:cubicBezTo>
                    <a:pt x="636" y="753"/>
                    <a:pt x="635" y="755"/>
                    <a:pt x="635" y="756"/>
                  </a:cubicBezTo>
                  <a:cubicBezTo>
                    <a:pt x="635" y="757"/>
                    <a:pt x="637" y="761"/>
                    <a:pt x="635" y="761"/>
                  </a:cubicBezTo>
                  <a:cubicBezTo>
                    <a:pt x="634" y="762"/>
                    <a:pt x="633" y="759"/>
                    <a:pt x="633" y="758"/>
                  </a:cubicBezTo>
                  <a:cubicBezTo>
                    <a:pt x="632" y="756"/>
                    <a:pt x="631" y="752"/>
                    <a:pt x="630" y="750"/>
                  </a:cubicBezTo>
                  <a:cubicBezTo>
                    <a:pt x="629" y="748"/>
                    <a:pt x="626" y="746"/>
                    <a:pt x="625" y="745"/>
                  </a:cubicBezTo>
                  <a:cubicBezTo>
                    <a:pt x="623" y="745"/>
                    <a:pt x="620" y="745"/>
                    <a:pt x="618" y="746"/>
                  </a:cubicBezTo>
                  <a:cubicBezTo>
                    <a:pt x="617" y="746"/>
                    <a:pt x="616" y="749"/>
                    <a:pt x="615" y="751"/>
                  </a:cubicBezTo>
                  <a:cubicBezTo>
                    <a:pt x="614" y="752"/>
                    <a:pt x="611" y="755"/>
                    <a:pt x="609" y="756"/>
                  </a:cubicBezTo>
                  <a:cubicBezTo>
                    <a:pt x="609" y="757"/>
                    <a:pt x="607" y="759"/>
                    <a:pt x="606" y="759"/>
                  </a:cubicBezTo>
                  <a:cubicBezTo>
                    <a:pt x="605" y="759"/>
                    <a:pt x="602" y="757"/>
                    <a:pt x="600" y="756"/>
                  </a:cubicBezTo>
                  <a:cubicBezTo>
                    <a:pt x="599" y="755"/>
                    <a:pt x="597" y="755"/>
                    <a:pt x="597" y="754"/>
                  </a:cubicBezTo>
                  <a:cubicBezTo>
                    <a:pt x="596" y="753"/>
                    <a:pt x="598" y="749"/>
                    <a:pt x="598" y="748"/>
                  </a:cubicBezTo>
                  <a:cubicBezTo>
                    <a:pt x="598" y="746"/>
                    <a:pt x="597" y="744"/>
                    <a:pt x="596" y="743"/>
                  </a:cubicBezTo>
                  <a:cubicBezTo>
                    <a:pt x="595" y="742"/>
                    <a:pt x="591" y="743"/>
                    <a:pt x="590" y="743"/>
                  </a:cubicBezTo>
                  <a:cubicBezTo>
                    <a:pt x="589" y="742"/>
                    <a:pt x="586" y="743"/>
                    <a:pt x="585" y="742"/>
                  </a:cubicBezTo>
                  <a:cubicBezTo>
                    <a:pt x="583" y="742"/>
                    <a:pt x="582" y="740"/>
                    <a:pt x="581" y="739"/>
                  </a:cubicBezTo>
                  <a:cubicBezTo>
                    <a:pt x="580" y="739"/>
                    <a:pt x="579" y="739"/>
                    <a:pt x="578" y="739"/>
                  </a:cubicBezTo>
                  <a:cubicBezTo>
                    <a:pt x="576" y="739"/>
                    <a:pt x="574" y="738"/>
                    <a:pt x="572" y="738"/>
                  </a:cubicBezTo>
                  <a:cubicBezTo>
                    <a:pt x="571" y="737"/>
                    <a:pt x="569" y="735"/>
                    <a:pt x="567" y="735"/>
                  </a:cubicBezTo>
                  <a:cubicBezTo>
                    <a:pt x="566" y="735"/>
                    <a:pt x="562" y="736"/>
                    <a:pt x="560" y="736"/>
                  </a:cubicBezTo>
                  <a:cubicBezTo>
                    <a:pt x="559" y="736"/>
                    <a:pt x="556" y="735"/>
                    <a:pt x="555" y="736"/>
                  </a:cubicBezTo>
                  <a:cubicBezTo>
                    <a:pt x="554" y="736"/>
                    <a:pt x="553" y="740"/>
                    <a:pt x="552" y="741"/>
                  </a:cubicBezTo>
                  <a:cubicBezTo>
                    <a:pt x="551" y="742"/>
                    <a:pt x="549" y="743"/>
                    <a:pt x="548" y="744"/>
                  </a:cubicBezTo>
                  <a:cubicBezTo>
                    <a:pt x="547" y="745"/>
                    <a:pt x="546" y="748"/>
                    <a:pt x="545" y="749"/>
                  </a:cubicBezTo>
                  <a:cubicBezTo>
                    <a:pt x="543" y="750"/>
                    <a:pt x="539" y="750"/>
                    <a:pt x="537" y="749"/>
                  </a:cubicBezTo>
                  <a:cubicBezTo>
                    <a:pt x="535" y="749"/>
                    <a:pt x="531" y="747"/>
                    <a:pt x="530" y="745"/>
                  </a:cubicBezTo>
                  <a:cubicBezTo>
                    <a:pt x="529" y="743"/>
                    <a:pt x="528" y="738"/>
                    <a:pt x="528" y="736"/>
                  </a:cubicBezTo>
                  <a:cubicBezTo>
                    <a:pt x="529" y="734"/>
                    <a:pt x="534" y="732"/>
                    <a:pt x="535" y="731"/>
                  </a:cubicBezTo>
                  <a:cubicBezTo>
                    <a:pt x="536" y="730"/>
                    <a:pt x="536" y="727"/>
                    <a:pt x="536" y="726"/>
                  </a:cubicBezTo>
                  <a:cubicBezTo>
                    <a:pt x="536" y="725"/>
                    <a:pt x="535" y="722"/>
                    <a:pt x="534" y="721"/>
                  </a:cubicBezTo>
                  <a:cubicBezTo>
                    <a:pt x="533" y="720"/>
                    <a:pt x="529" y="718"/>
                    <a:pt x="528" y="717"/>
                  </a:cubicBezTo>
                  <a:cubicBezTo>
                    <a:pt x="527" y="716"/>
                    <a:pt x="525" y="713"/>
                    <a:pt x="525" y="712"/>
                  </a:cubicBezTo>
                  <a:cubicBezTo>
                    <a:pt x="524" y="710"/>
                    <a:pt x="526" y="706"/>
                    <a:pt x="527" y="705"/>
                  </a:cubicBezTo>
                  <a:cubicBezTo>
                    <a:pt x="528" y="703"/>
                    <a:pt x="530" y="702"/>
                    <a:pt x="531" y="700"/>
                  </a:cubicBezTo>
                  <a:cubicBezTo>
                    <a:pt x="533" y="699"/>
                    <a:pt x="538" y="696"/>
                    <a:pt x="539" y="694"/>
                  </a:cubicBezTo>
                  <a:cubicBezTo>
                    <a:pt x="540" y="692"/>
                    <a:pt x="540" y="688"/>
                    <a:pt x="542" y="686"/>
                  </a:cubicBezTo>
                  <a:cubicBezTo>
                    <a:pt x="543" y="685"/>
                    <a:pt x="548" y="687"/>
                    <a:pt x="550" y="686"/>
                  </a:cubicBezTo>
                  <a:cubicBezTo>
                    <a:pt x="551" y="686"/>
                    <a:pt x="555" y="685"/>
                    <a:pt x="557" y="684"/>
                  </a:cubicBezTo>
                  <a:cubicBezTo>
                    <a:pt x="558" y="683"/>
                    <a:pt x="559" y="680"/>
                    <a:pt x="559" y="679"/>
                  </a:cubicBezTo>
                  <a:cubicBezTo>
                    <a:pt x="560" y="677"/>
                    <a:pt x="559" y="673"/>
                    <a:pt x="559" y="671"/>
                  </a:cubicBezTo>
                  <a:cubicBezTo>
                    <a:pt x="560" y="669"/>
                    <a:pt x="563" y="667"/>
                    <a:pt x="564" y="665"/>
                  </a:cubicBezTo>
                  <a:cubicBezTo>
                    <a:pt x="566" y="663"/>
                    <a:pt x="568" y="660"/>
                    <a:pt x="569" y="658"/>
                  </a:cubicBezTo>
                  <a:cubicBezTo>
                    <a:pt x="569" y="656"/>
                    <a:pt x="569" y="653"/>
                    <a:pt x="569" y="652"/>
                  </a:cubicBezTo>
                  <a:cubicBezTo>
                    <a:pt x="568" y="651"/>
                    <a:pt x="564" y="652"/>
                    <a:pt x="564" y="651"/>
                  </a:cubicBezTo>
                  <a:cubicBezTo>
                    <a:pt x="563" y="650"/>
                    <a:pt x="563" y="647"/>
                    <a:pt x="564" y="646"/>
                  </a:cubicBezTo>
                  <a:cubicBezTo>
                    <a:pt x="564" y="645"/>
                    <a:pt x="566" y="643"/>
                    <a:pt x="567" y="642"/>
                  </a:cubicBezTo>
                  <a:cubicBezTo>
                    <a:pt x="567" y="641"/>
                    <a:pt x="567" y="638"/>
                    <a:pt x="567" y="636"/>
                  </a:cubicBezTo>
                  <a:cubicBezTo>
                    <a:pt x="567" y="635"/>
                    <a:pt x="565" y="633"/>
                    <a:pt x="564" y="632"/>
                  </a:cubicBezTo>
                  <a:cubicBezTo>
                    <a:pt x="564" y="631"/>
                    <a:pt x="563" y="628"/>
                    <a:pt x="562" y="627"/>
                  </a:cubicBezTo>
                  <a:cubicBezTo>
                    <a:pt x="561" y="626"/>
                    <a:pt x="559" y="625"/>
                    <a:pt x="558" y="624"/>
                  </a:cubicBezTo>
                  <a:cubicBezTo>
                    <a:pt x="556" y="624"/>
                    <a:pt x="553" y="625"/>
                    <a:pt x="552" y="625"/>
                  </a:cubicBezTo>
                  <a:cubicBezTo>
                    <a:pt x="550" y="626"/>
                    <a:pt x="548" y="627"/>
                    <a:pt x="547" y="628"/>
                  </a:cubicBezTo>
                  <a:cubicBezTo>
                    <a:pt x="547" y="630"/>
                    <a:pt x="548" y="634"/>
                    <a:pt x="547" y="635"/>
                  </a:cubicBezTo>
                  <a:cubicBezTo>
                    <a:pt x="545" y="637"/>
                    <a:pt x="540" y="637"/>
                    <a:pt x="538" y="638"/>
                  </a:cubicBezTo>
                  <a:cubicBezTo>
                    <a:pt x="535" y="638"/>
                    <a:pt x="530" y="640"/>
                    <a:pt x="528" y="641"/>
                  </a:cubicBezTo>
                  <a:cubicBezTo>
                    <a:pt x="527" y="641"/>
                    <a:pt x="524" y="642"/>
                    <a:pt x="523" y="643"/>
                  </a:cubicBezTo>
                  <a:cubicBezTo>
                    <a:pt x="522" y="643"/>
                    <a:pt x="520" y="643"/>
                    <a:pt x="519" y="644"/>
                  </a:cubicBezTo>
                  <a:cubicBezTo>
                    <a:pt x="517" y="644"/>
                    <a:pt x="513" y="645"/>
                    <a:pt x="511" y="645"/>
                  </a:cubicBezTo>
                  <a:cubicBezTo>
                    <a:pt x="510" y="645"/>
                    <a:pt x="508" y="644"/>
                    <a:pt x="507" y="644"/>
                  </a:cubicBezTo>
                  <a:cubicBezTo>
                    <a:pt x="506" y="643"/>
                    <a:pt x="503" y="642"/>
                    <a:pt x="501" y="642"/>
                  </a:cubicBezTo>
                  <a:cubicBezTo>
                    <a:pt x="500" y="642"/>
                    <a:pt x="498" y="644"/>
                    <a:pt x="497" y="645"/>
                  </a:cubicBezTo>
                  <a:cubicBezTo>
                    <a:pt x="496" y="646"/>
                    <a:pt x="495" y="649"/>
                    <a:pt x="495" y="650"/>
                  </a:cubicBezTo>
                  <a:cubicBezTo>
                    <a:pt x="495" y="652"/>
                    <a:pt x="496" y="655"/>
                    <a:pt x="497" y="656"/>
                  </a:cubicBezTo>
                  <a:cubicBezTo>
                    <a:pt x="498" y="657"/>
                    <a:pt x="500" y="657"/>
                    <a:pt x="501" y="658"/>
                  </a:cubicBezTo>
                  <a:cubicBezTo>
                    <a:pt x="502" y="659"/>
                    <a:pt x="504" y="661"/>
                    <a:pt x="505" y="663"/>
                  </a:cubicBezTo>
                  <a:cubicBezTo>
                    <a:pt x="505" y="664"/>
                    <a:pt x="504" y="665"/>
                    <a:pt x="504" y="666"/>
                  </a:cubicBezTo>
                  <a:cubicBezTo>
                    <a:pt x="503" y="666"/>
                    <a:pt x="501" y="666"/>
                    <a:pt x="500" y="666"/>
                  </a:cubicBezTo>
                  <a:cubicBezTo>
                    <a:pt x="500" y="667"/>
                    <a:pt x="500" y="669"/>
                    <a:pt x="500" y="670"/>
                  </a:cubicBezTo>
                  <a:cubicBezTo>
                    <a:pt x="501" y="671"/>
                    <a:pt x="502" y="673"/>
                    <a:pt x="503" y="674"/>
                  </a:cubicBezTo>
                  <a:cubicBezTo>
                    <a:pt x="503" y="675"/>
                    <a:pt x="503" y="678"/>
                    <a:pt x="502" y="679"/>
                  </a:cubicBezTo>
                  <a:cubicBezTo>
                    <a:pt x="501" y="680"/>
                    <a:pt x="499" y="682"/>
                    <a:pt x="498" y="682"/>
                  </a:cubicBezTo>
                  <a:cubicBezTo>
                    <a:pt x="497" y="683"/>
                    <a:pt x="496" y="685"/>
                    <a:pt x="495" y="684"/>
                  </a:cubicBezTo>
                  <a:cubicBezTo>
                    <a:pt x="494" y="684"/>
                    <a:pt x="493" y="682"/>
                    <a:pt x="493" y="681"/>
                  </a:cubicBezTo>
                  <a:cubicBezTo>
                    <a:pt x="491" y="679"/>
                    <a:pt x="489" y="675"/>
                    <a:pt x="488" y="673"/>
                  </a:cubicBezTo>
                  <a:cubicBezTo>
                    <a:pt x="487" y="671"/>
                    <a:pt x="486" y="668"/>
                    <a:pt x="485" y="667"/>
                  </a:cubicBezTo>
                  <a:cubicBezTo>
                    <a:pt x="484" y="666"/>
                    <a:pt x="483" y="664"/>
                    <a:pt x="482" y="663"/>
                  </a:cubicBezTo>
                  <a:cubicBezTo>
                    <a:pt x="481" y="663"/>
                    <a:pt x="479" y="663"/>
                    <a:pt x="478" y="664"/>
                  </a:cubicBezTo>
                  <a:cubicBezTo>
                    <a:pt x="477" y="664"/>
                    <a:pt x="477" y="667"/>
                    <a:pt x="477" y="668"/>
                  </a:cubicBezTo>
                  <a:cubicBezTo>
                    <a:pt x="476" y="670"/>
                    <a:pt x="476" y="673"/>
                    <a:pt x="474" y="675"/>
                  </a:cubicBezTo>
                  <a:cubicBezTo>
                    <a:pt x="474" y="675"/>
                    <a:pt x="472" y="676"/>
                    <a:pt x="472" y="676"/>
                  </a:cubicBezTo>
                  <a:cubicBezTo>
                    <a:pt x="469" y="677"/>
                    <a:pt x="465" y="677"/>
                    <a:pt x="463" y="677"/>
                  </a:cubicBezTo>
                  <a:cubicBezTo>
                    <a:pt x="461" y="677"/>
                    <a:pt x="456" y="676"/>
                    <a:pt x="454" y="675"/>
                  </a:cubicBezTo>
                  <a:cubicBezTo>
                    <a:pt x="452" y="674"/>
                    <a:pt x="450" y="669"/>
                    <a:pt x="448" y="667"/>
                  </a:cubicBezTo>
                  <a:cubicBezTo>
                    <a:pt x="446" y="665"/>
                    <a:pt x="443" y="659"/>
                    <a:pt x="441" y="658"/>
                  </a:cubicBezTo>
                  <a:cubicBezTo>
                    <a:pt x="439" y="655"/>
                    <a:pt x="433" y="653"/>
                    <a:pt x="430" y="651"/>
                  </a:cubicBezTo>
                  <a:cubicBezTo>
                    <a:pt x="428" y="650"/>
                    <a:pt x="424" y="649"/>
                    <a:pt x="423" y="648"/>
                  </a:cubicBezTo>
                  <a:cubicBezTo>
                    <a:pt x="421" y="646"/>
                    <a:pt x="419" y="642"/>
                    <a:pt x="418" y="639"/>
                  </a:cubicBezTo>
                  <a:cubicBezTo>
                    <a:pt x="417" y="637"/>
                    <a:pt x="415" y="630"/>
                    <a:pt x="414" y="627"/>
                  </a:cubicBezTo>
                  <a:cubicBezTo>
                    <a:pt x="414" y="625"/>
                    <a:pt x="413" y="620"/>
                    <a:pt x="412" y="617"/>
                  </a:cubicBezTo>
                  <a:cubicBezTo>
                    <a:pt x="410" y="614"/>
                    <a:pt x="407" y="607"/>
                    <a:pt x="404" y="605"/>
                  </a:cubicBezTo>
                  <a:cubicBezTo>
                    <a:pt x="403" y="603"/>
                    <a:pt x="399" y="600"/>
                    <a:pt x="397" y="599"/>
                  </a:cubicBezTo>
                  <a:cubicBezTo>
                    <a:pt x="394" y="597"/>
                    <a:pt x="387" y="595"/>
                    <a:pt x="386" y="593"/>
                  </a:cubicBezTo>
                  <a:cubicBezTo>
                    <a:pt x="386" y="591"/>
                    <a:pt x="389" y="587"/>
                    <a:pt x="389" y="585"/>
                  </a:cubicBezTo>
                  <a:cubicBezTo>
                    <a:pt x="388" y="584"/>
                    <a:pt x="387" y="582"/>
                    <a:pt x="385" y="582"/>
                  </a:cubicBezTo>
                  <a:cubicBezTo>
                    <a:pt x="384" y="581"/>
                    <a:pt x="382" y="582"/>
                    <a:pt x="381" y="582"/>
                  </a:cubicBezTo>
                  <a:cubicBezTo>
                    <a:pt x="380" y="583"/>
                    <a:pt x="381" y="585"/>
                    <a:pt x="380" y="586"/>
                  </a:cubicBezTo>
                  <a:cubicBezTo>
                    <a:pt x="379" y="587"/>
                    <a:pt x="377" y="589"/>
                    <a:pt x="375" y="589"/>
                  </a:cubicBezTo>
                  <a:cubicBezTo>
                    <a:pt x="373" y="589"/>
                    <a:pt x="370" y="587"/>
                    <a:pt x="369" y="586"/>
                  </a:cubicBezTo>
                  <a:cubicBezTo>
                    <a:pt x="368" y="584"/>
                    <a:pt x="366" y="580"/>
                    <a:pt x="364" y="578"/>
                  </a:cubicBezTo>
                  <a:cubicBezTo>
                    <a:pt x="363" y="577"/>
                    <a:pt x="360" y="576"/>
                    <a:pt x="358" y="576"/>
                  </a:cubicBezTo>
                  <a:cubicBezTo>
                    <a:pt x="356" y="576"/>
                    <a:pt x="353" y="575"/>
                    <a:pt x="351" y="575"/>
                  </a:cubicBezTo>
                  <a:cubicBezTo>
                    <a:pt x="349" y="576"/>
                    <a:pt x="347" y="577"/>
                    <a:pt x="346" y="578"/>
                  </a:cubicBezTo>
                  <a:cubicBezTo>
                    <a:pt x="343" y="579"/>
                    <a:pt x="338" y="583"/>
                    <a:pt x="336" y="585"/>
                  </a:cubicBezTo>
                  <a:cubicBezTo>
                    <a:pt x="335" y="586"/>
                    <a:pt x="333" y="589"/>
                    <a:pt x="332" y="588"/>
                  </a:cubicBezTo>
                  <a:cubicBezTo>
                    <a:pt x="330" y="588"/>
                    <a:pt x="328" y="585"/>
                    <a:pt x="327" y="583"/>
                  </a:cubicBezTo>
                  <a:cubicBezTo>
                    <a:pt x="326" y="581"/>
                    <a:pt x="324" y="578"/>
                    <a:pt x="324" y="576"/>
                  </a:cubicBezTo>
                  <a:cubicBezTo>
                    <a:pt x="324" y="574"/>
                    <a:pt x="325" y="570"/>
                    <a:pt x="325" y="568"/>
                  </a:cubicBezTo>
                  <a:cubicBezTo>
                    <a:pt x="326" y="565"/>
                    <a:pt x="325" y="558"/>
                    <a:pt x="325" y="555"/>
                  </a:cubicBezTo>
                  <a:cubicBezTo>
                    <a:pt x="325" y="554"/>
                    <a:pt x="323" y="551"/>
                    <a:pt x="323" y="550"/>
                  </a:cubicBezTo>
                  <a:cubicBezTo>
                    <a:pt x="322" y="547"/>
                    <a:pt x="324" y="542"/>
                    <a:pt x="323" y="540"/>
                  </a:cubicBezTo>
                  <a:cubicBezTo>
                    <a:pt x="323" y="539"/>
                    <a:pt x="322" y="536"/>
                    <a:pt x="321" y="535"/>
                  </a:cubicBezTo>
                  <a:cubicBezTo>
                    <a:pt x="320" y="534"/>
                    <a:pt x="317" y="533"/>
                    <a:pt x="316" y="533"/>
                  </a:cubicBezTo>
                  <a:cubicBezTo>
                    <a:pt x="315" y="533"/>
                    <a:pt x="312" y="535"/>
                    <a:pt x="311" y="535"/>
                  </a:cubicBezTo>
                  <a:cubicBezTo>
                    <a:pt x="309" y="536"/>
                    <a:pt x="306" y="536"/>
                    <a:pt x="304" y="536"/>
                  </a:cubicBezTo>
                  <a:cubicBezTo>
                    <a:pt x="303" y="535"/>
                    <a:pt x="302" y="533"/>
                    <a:pt x="301" y="532"/>
                  </a:cubicBezTo>
                  <a:cubicBezTo>
                    <a:pt x="299" y="530"/>
                    <a:pt x="295" y="528"/>
                    <a:pt x="294" y="526"/>
                  </a:cubicBezTo>
                  <a:cubicBezTo>
                    <a:pt x="294" y="525"/>
                    <a:pt x="295" y="522"/>
                    <a:pt x="295" y="521"/>
                  </a:cubicBezTo>
                  <a:cubicBezTo>
                    <a:pt x="296" y="519"/>
                    <a:pt x="297" y="517"/>
                    <a:pt x="298" y="515"/>
                  </a:cubicBezTo>
                  <a:cubicBezTo>
                    <a:pt x="299" y="514"/>
                    <a:pt x="301" y="513"/>
                    <a:pt x="302" y="512"/>
                  </a:cubicBezTo>
                  <a:cubicBezTo>
                    <a:pt x="302" y="511"/>
                    <a:pt x="304" y="509"/>
                    <a:pt x="304" y="507"/>
                  </a:cubicBezTo>
                  <a:cubicBezTo>
                    <a:pt x="304" y="506"/>
                    <a:pt x="302" y="505"/>
                    <a:pt x="301" y="504"/>
                  </a:cubicBezTo>
                  <a:cubicBezTo>
                    <a:pt x="301" y="504"/>
                    <a:pt x="299" y="503"/>
                    <a:pt x="298" y="503"/>
                  </a:cubicBezTo>
                  <a:cubicBezTo>
                    <a:pt x="297" y="503"/>
                    <a:pt x="295" y="503"/>
                    <a:pt x="294" y="503"/>
                  </a:cubicBezTo>
                  <a:cubicBezTo>
                    <a:pt x="292" y="504"/>
                    <a:pt x="289" y="505"/>
                    <a:pt x="289" y="506"/>
                  </a:cubicBezTo>
                  <a:cubicBezTo>
                    <a:pt x="289" y="507"/>
                    <a:pt x="291" y="510"/>
                    <a:pt x="291" y="511"/>
                  </a:cubicBezTo>
                  <a:cubicBezTo>
                    <a:pt x="291" y="512"/>
                    <a:pt x="292" y="516"/>
                    <a:pt x="291" y="517"/>
                  </a:cubicBezTo>
                  <a:cubicBezTo>
                    <a:pt x="291" y="518"/>
                    <a:pt x="290" y="520"/>
                    <a:pt x="289" y="520"/>
                  </a:cubicBezTo>
                  <a:cubicBezTo>
                    <a:pt x="288" y="520"/>
                    <a:pt x="285" y="518"/>
                    <a:pt x="284" y="518"/>
                  </a:cubicBezTo>
                  <a:cubicBezTo>
                    <a:pt x="283" y="517"/>
                    <a:pt x="280" y="516"/>
                    <a:pt x="279" y="515"/>
                  </a:cubicBezTo>
                  <a:cubicBezTo>
                    <a:pt x="277" y="515"/>
                    <a:pt x="274" y="515"/>
                    <a:pt x="274" y="514"/>
                  </a:cubicBezTo>
                  <a:cubicBezTo>
                    <a:pt x="273" y="513"/>
                    <a:pt x="272" y="510"/>
                    <a:pt x="272" y="509"/>
                  </a:cubicBezTo>
                  <a:cubicBezTo>
                    <a:pt x="272" y="507"/>
                    <a:pt x="272" y="504"/>
                    <a:pt x="273" y="502"/>
                  </a:cubicBezTo>
                  <a:cubicBezTo>
                    <a:pt x="273" y="501"/>
                    <a:pt x="275" y="500"/>
                    <a:pt x="276" y="499"/>
                  </a:cubicBezTo>
                  <a:cubicBezTo>
                    <a:pt x="276" y="497"/>
                    <a:pt x="275" y="495"/>
                    <a:pt x="274" y="494"/>
                  </a:cubicBezTo>
                  <a:cubicBezTo>
                    <a:pt x="273" y="493"/>
                    <a:pt x="270" y="495"/>
                    <a:pt x="269" y="495"/>
                  </a:cubicBezTo>
                  <a:cubicBezTo>
                    <a:pt x="268" y="494"/>
                    <a:pt x="267" y="492"/>
                    <a:pt x="267" y="492"/>
                  </a:cubicBezTo>
                  <a:cubicBezTo>
                    <a:pt x="265" y="490"/>
                    <a:pt x="263" y="487"/>
                    <a:pt x="261" y="486"/>
                  </a:cubicBezTo>
                  <a:cubicBezTo>
                    <a:pt x="259" y="486"/>
                    <a:pt x="256" y="486"/>
                    <a:pt x="254" y="486"/>
                  </a:cubicBezTo>
                  <a:cubicBezTo>
                    <a:pt x="252" y="486"/>
                    <a:pt x="247" y="486"/>
                    <a:pt x="245" y="486"/>
                  </a:cubicBezTo>
                  <a:cubicBezTo>
                    <a:pt x="243" y="485"/>
                    <a:pt x="240" y="483"/>
                    <a:pt x="238" y="482"/>
                  </a:cubicBezTo>
                  <a:cubicBezTo>
                    <a:pt x="237" y="480"/>
                    <a:pt x="234" y="475"/>
                    <a:pt x="233" y="473"/>
                  </a:cubicBezTo>
                  <a:cubicBezTo>
                    <a:pt x="231" y="471"/>
                    <a:pt x="229" y="465"/>
                    <a:pt x="227" y="464"/>
                  </a:cubicBezTo>
                  <a:cubicBezTo>
                    <a:pt x="226" y="463"/>
                    <a:pt x="222" y="464"/>
                    <a:pt x="220" y="464"/>
                  </a:cubicBezTo>
                  <a:cubicBezTo>
                    <a:pt x="218" y="464"/>
                    <a:pt x="214" y="465"/>
                    <a:pt x="212" y="465"/>
                  </a:cubicBezTo>
                  <a:cubicBezTo>
                    <a:pt x="210" y="464"/>
                    <a:pt x="209" y="462"/>
                    <a:pt x="208" y="461"/>
                  </a:cubicBezTo>
                  <a:cubicBezTo>
                    <a:pt x="207" y="460"/>
                    <a:pt x="205" y="458"/>
                    <a:pt x="204" y="458"/>
                  </a:cubicBezTo>
                  <a:cubicBezTo>
                    <a:pt x="203" y="458"/>
                    <a:pt x="201" y="459"/>
                    <a:pt x="201" y="458"/>
                  </a:cubicBezTo>
                  <a:cubicBezTo>
                    <a:pt x="200" y="458"/>
                    <a:pt x="197" y="458"/>
                    <a:pt x="197" y="457"/>
                  </a:cubicBezTo>
                  <a:cubicBezTo>
                    <a:pt x="196" y="455"/>
                    <a:pt x="198" y="450"/>
                    <a:pt x="198" y="448"/>
                  </a:cubicBezTo>
                  <a:cubicBezTo>
                    <a:pt x="198" y="446"/>
                    <a:pt x="198" y="442"/>
                    <a:pt x="198" y="440"/>
                  </a:cubicBezTo>
                  <a:cubicBezTo>
                    <a:pt x="197" y="439"/>
                    <a:pt x="196" y="436"/>
                    <a:pt x="195" y="435"/>
                  </a:cubicBezTo>
                  <a:cubicBezTo>
                    <a:pt x="194" y="435"/>
                    <a:pt x="191" y="435"/>
                    <a:pt x="189" y="435"/>
                  </a:cubicBezTo>
                  <a:cubicBezTo>
                    <a:pt x="188" y="434"/>
                    <a:pt x="186" y="431"/>
                    <a:pt x="185" y="429"/>
                  </a:cubicBezTo>
                  <a:cubicBezTo>
                    <a:pt x="183" y="428"/>
                    <a:pt x="180" y="424"/>
                    <a:pt x="178" y="423"/>
                  </a:cubicBezTo>
                  <a:cubicBezTo>
                    <a:pt x="177" y="423"/>
                    <a:pt x="175" y="423"/>
                    <a:pt x="174" y="423"/>
                  </a:cubicBezTo>
                  <a:cubicBezTo>
                    <a:pt x="173" y="425"/>
                    <a:pt x="174" y="429"/>
                    <a:pt x="173" y="430"/>
                  </a:cubicBezTo>
                  <a:cubicBezTo>
                    <a:pt x="173" y="432"/>
                    <a:pt x="170" y="434"/>
                    <a:pt x="169" y="434"/>
                  </a:cubicBezTo>
                  <a:cubicBezTo>
                    <a:pt x="167" y="436"/>
                    <a:pt x="161" y="437"/>
                    <a:pt x="158" y="438"/>
                  </a:cubicBezTo>
                  <a:cubicBezTo>
                    <a:pt x="155" y="438"/>
                    <a:pt x="150" y="439"/>
                    <a:pt x="148" y="438"/>
                  </a:cubicBezTo>
                  <a:cubicBezTo>
                    <a:pt x="146" y="438"/>
                    <a:pt x="143" y="435"/>
                    <a:pt x="142" y="434"/>
                  </a:cubicBezTo>
                  <a:cubicBezTo>
                    <a:pt x="140" y="433"/>
                    <a:pt x="137" y="429"/>
                    <a:pt x="135" y="429"/>
                  </a:cubicBezTo>
                  <a:cubicBezTo>
                    <a:pt x="132" y="427"/>
                    <a:pt x="124" y="429"/>
                    <a:pt x="120" y="428"/>
                  </a:cubicBezTo>
                  <a:cubicBezTo>
                    <a:pt x="117" y="427"/>
                    <a:pt x="112" y="425"/>
                    <a:pt x="109" y="423"/>
                  </a:cubicBezTo>
                  <a:cubicBezTo>
                    <a:pt x="108" y="422"/>
                    <a:pt x="105" y="419"/>
                    <a:pt x="103" y="418"/>
                  </a:cubicBezTo>
                  <a:cubicBezTo>
                    <a:pt x="101" y="417"/>
                    <a:pt x="97" y="418"/>
                    <a:pt x="95" y="418"/>
                  </a:cubicBezTo>
                  <a:cubicBezTo>
                    <a:pt x="93" y="418"/>
                    <a:pt x="89" y="416"/>
                    <a:pt x="87" y="415"/>
                  </a:cubicBezTo>
                  <a:cubicBezTo>
                    <a:pt x="85" y="414"/>
                    <a:pt x="82" y="409"/>
                    <a:pt x="80" y="407"/>
                  </a:cubicBezTo>
                  <a:cubicBezTo>
                    <a:pt x="78" y="406"/>
                    <a:pt x="75" y="405"/>
                    <a:pt x="74" y="405"/>
                  </a:cubicBezTo>
                  <a:cubicBezTo>
                    <a:pt x="72" y="404"/>
                    <a:pt x="68" y="405"/>
                    <a:pt x="66" y="405"/>
                  </a:cubicBezTo>
                  <a:cubicBezTo>
                    <a:pt x="64" y="405"/>
                    <a:pt x="62" y="403"/>
                    <a:pt x="60" y="403"/>
                  </a:cubicBezTo>
                  <a:cubicBezTo>
                    <a:pt x="59" y="404"/>
                    <a:pt x="56" y="406"/>
                    <a:pt x="56" y="408"/>
                  </a:cubicBezTo>
                  <a:cubicBezTo>
                    <a:pt x="55" y="410"/>
                    <a:pt x="58" y="415"/>
                    <a:pt x="58" y="417"/>
                  </a:cubicBezTo>
                  <a:cubicBezTo>
                    <a:pt x="59" y="419"/>
                    <a:pt x="58" y="422"/>
                    <a:pt x="59" y="424"/>
                  </a:cubicBezTo>
                  <a:cubicBezTo>
                    <a:pt x="59" y="425"/>
                    <a:pt x="61" y="428"/>
                    <a:pt x="61" y="430"/>
                  </a:cubicBezTo>
                  <a:cubicBezTo>
                    <a:pt x="61" y="432"/>
                    <a:pt x="59" y="435"/>
                    <a:pt x="58" y="437"/>
                  </a:cubicBezTo>
                  <a:cubicBezTo>
                    <a:pt x="57" y="438"/>
                    <a:pt x="55" y="441"/>
                    <a:pt x="53" y="443"/>
                  </a:cubicBezTo>
                  <a:cubicBezTo>
                    <a:pt x="52" y="444"/>
                    <a:pt x="48" y="446"/>
                    <a:pt x="46" y="447"/>
                  </a:cubicBezTo>
                  <a:cubicBezTo>
                    <a:pt x="45" y="448"/>
                    <a:pt x="41" y="449"/>
                    <a:pt x="39" y="450"/>
                  </a:cubicBezTo>
                  <a:cubicBezTo>
                    <a:pt x="38" y="451"/>
                    <a:pt x="35" y="452"/>
                    <a:pt x="34" y="452"/>
                  </a:cubicBezTo>
                  <a:cubicBezTo>
                    <a:pt x="32" y="451"/>
                    <a:pt x="31" y="448"/>
                    <a:pt x="30" y="447"/>
                  </a:cubicBezTo>
                  <a:cubicBezTo>
                    <a:pt x="28" y="446"/>
                    <a:pt x="24" y="445"/>
                    <a:pt x="22" y="444"/>
                  </a:cubicBezTo>
                  <a:cubicBezTo>
                    <a:pt x="20" y="444"/>
                    <a:pt x="16" y="445"/>
                    <a:pt x="15" y="444"/>
                  </a:cubicBezTo>
                  <a:cubicBezTo>
                    <a:pt x="14" y="444"/>
                    <a:pt x="12" y="443"/>
                    <a:pt x="10" y="442"/>
                  </a:cubicBezTo>
                  <a:cubicBezTo>
                    <a:pt x="10" y="442"/>
                    <a:pt x="11" y="442"/>
                    <a:pt x="11" y="442"/>
                  </a:cubicBezTo>
                  <a:cubicBezTo>
                    <a:pt x="12" y="441"/>
                    <a:pt x="16" y="438"/>
                    <a:pt x="16" y="437"/>
                  </a:cubicBezTo>
                  <a:cubicBezTo>
                    <a:pt x="18" y="433"/>
                    <a:pt x="17" y="426"/>
                    <a:pt x="17" y="422"/>
                  </a:cubicBezTo>
                  <a:cubicBezTo>
                    <a:pt x="16" y="418"/>
                    <a:pt x="12" y="410"/>
                    <a:pt x="11" y="406"/>
                  </a:cubicBezTo>
                  <a:cubicBezTo>
                    <a:pt x="10" y="405"/>
                    <a:pt x="6" y="401"/>
                    <a:pt x="6" y="399"/>
                  </a:cubicBezTo>
                  <a:cubicBezTo>
                    <a:pt x="6" y="396"/>
                    <a:pt x="11" y="391"/>
                    <a:pt x="11" y="388"/>
                  </a:cubicBezTo>
                  <a:cubicBezTo>
                    <a:pt x="10" y="385"/>
                    <a:pt x="7" y="381"/>
                    <a:pt x="6" y="378"/>
                  </a:cubicBezTo>
                  <a:cubicBezTo>
                    <a:pt x="5" y="376"/>
                    <a:pt x="1" y="373"/>
                    <a:pt x="1" y="370"/>
                  </a:cubicBezTo>
                  <a:cubicBezTo>
                    <a:pt x="1" y="368"/>
                    <a:pt x="4" y="362"/>
                    <a:pt x="4" y="360"/>
                  </a:cubicBezTo>
                  <a:cubicBezTo>
                    <a:pt x="4" y="357"/>
                    <a:pt x="0" y="350"/>
                    <a:pt x="1" y="347"/>
                  </a:cubicBezTo>
                  <a:cubicBezTo>
                    <a:pt x="3" y="344"/>
                    <a:pt x="12" y="345"/>
                    <a:pt x="15" y="343"/>
                  </a:cubicBezTo>
                  <a:cubicBezTo>
                    <a:pt x="19" y="341"/>
                    <a:pt x="24" y="334"/>
                    <a:pt x="26" y="330"/>
                  </a:cubicBezTo>
                  <a:cubicBezTo>
                    <a:pt x="28" y="327"/>
                    <a:pt x="27" y="318"/>
                    <a:pt x="30" y="315"/>
                  </a:cubicBezTo>
                  <a:cubicBezTo>
                    <a:pt x="32" y="313"/>
                    <a:pt x="39" y="315"/>
                    <a:pt x="42" y="314"/>
                  </a:cubicBezTo>
                  <a:cubicBezTo>
                    <a:pt x="44" y="313"/>
                    <a:pt x="48" y="310"/>
                    <a:pt x="49" y="308"/>
                  </a:cubicBezTo>
                  <a:cubicBezTo>
                    <a:pt x="52" y="305"/>
                    <a:pt x="56" y="297"/>
                    <a:pt x="59" y="294"/>
                  </a:cubicBezTo>
                  <a:cubicBezTo>
                    <a:pt x="60" y="292"/>
                    <a:pt x="63" y="290"/>
                    <a:pt x="64" y="290"/>
                  </a:cubicBezTo>
                  <a:cubicBezTo>
                    <a:pt x="67" y="289"/>
                    <a:pt x="73" y="289"/>
                    <a:pt x="76" y="288"/>
                  </a:cubicBezTo>
                  <a:cubicBezTo>
                    <a:pt x="79" y="287"/>
                    <a:pt x="84" y="286"/>
                    <a:pt x="86" y="285"/>
                  </a:cubicBezTo>
                  <a:cubicBezTo>
                    <a:pt x="88" y="285"/>
                    <a:pt x="91" y="284"/>
                    <a:pt x="91" y="284"/>
                  </a:cubicBezTo>
                  <a:cubicBezTo>
                    <a:pt x="91" y="284"/>
                    <a:pt x="90" y="289"/>
                    <a:pt x="89" y="291"/>
                  </a:cubicBezTo>
                  <a:cubicBezTo>
                    <a:pt x="88" y="292"/>
                    <a:pt x="86" y="293"/>
                    <a:pt x="85" y="294"/>
                  </a:cubicBezTo>
                  <a:cubicBezTo>
                    <a:pt x="84" y="296"/>
                    <a:pt x="83" y="298"/>
                    <a:pt x="82" y="300"/>
                  </a:cubicBezTo>
                  <a:cubicBezTo>
                    <a:pt x="82" y="301"/>
                    <a:pt x="80" y="304"/>
                    <a:pt x="80" y="305"/>
                  </a:cubicBezTo>
                  <a:cubicBezTo>
                    <a:pt x="80" y="306"/>
                    <a:pt x="80" y="309"/>
                    <a:pt x="81" y="310"/>
                  </a:cubicBezTo>
                  <a:cubicBezTo>
                    <a:pt x="82" y="311"/>
                    <a:pt x="86" y="310"/>
                    <a:pt x="87" y="309"/>
                  </a:cubicBezTo>
                  <a:cubicBezTo>
                    <a:pt x="90" y="308"/>
                    <a:pt x="95" y="302"/>
                    <a:pt x="96" y="299"/>
                  </a:cubicBezTo>
                  <a:cubicBezTo>
                    <a:pt x="98" y="297"/>
                    <a:pt x="99" y="291"/>
                    <a:pt x="101" y="288"/>
                  </a:cubicBezTo>
                  <a:cubicBezTo>
                    <a:pt x="101" y="286"/>
                    <a:pt x="103" y="281"/>
                    <a:pt x="104" y="280"/>
                  </a:cubicBezTo>
                  <a:cubicBezTo>
                    <a:pt x="106" y="279"/>
                    <a:pt x="112" y="280"/>
                    <a:pt x="114" y="279"/>
                  </a:cubicBezTo>
                  <a:cubicBezTo>
                    <a:pt x="116" y="279"/>
                    <a:pt x="119" y="277"/>
                    <a:pt x="121" y="276"/>
                  </a:cubicBezTo>
                  <a:cubicBezTo>
                    <a:pt x="123" y="275"/>
                    <a:pt x="125" y="271"/>
                    <a:pt x="127" y="270"/>
                  </a:cubicBezTo>
                  <a:cubicBezTo>
                    <a:pt x="129" y="269"/>
                    <a:pt x="132" y="267"/>
                    <a:pt x="134" y="266"/>
                  </a:cubicBezTo>
                  <a:cubicBezTo>
                    <a:pt x="135" y="265"/>
                    <a:pt x="136" y="262"/>
                    <a:pt x="137" y="261"/>
                  </a:cubicBezTo>
                  <a:cubicBezTo>
                    <a:pt x="140" y="260"/>
                    <a:pt x="145" y="261"/>
                    <a:pt x="148" y="262"/>
                  </a:cubicBezTo>
                  <a:cubicBezTo>
                    <a:pt x="149" y="262"/>
                    <a:pt x="152" y="264"/>
                    <a:pt x="153" y="265"/>
                  </a:cubicBezTo>
                  <a:cubicBezTo>
                    <a:pt x="154" y="266"/>
                    <a:pt x="156" y="270"/>
                    <a:pt x="157" y="271"/>
                  </a:cubicBezTo>
                  <a:cubicBezTo>
                    <a:pt x="159" y="271"/>
                    <a:pt x="162" y="271"/>
                    <a:pt x="163" y="270"/>
                  </a:cubicBezTo>
                  <a:cubicBezTo>
                    <a:pt x="165" y="268"/>
                    <a:pt x="161" y="263"/>
                    <a:pt x="161" y="260"/>
                  </a:cubicBezTo>
                  <a:cubicBezTo>
                    <a:pt x="161" y="258"/>
                    <a:pt x="162" y="254"/>
                    <a:pt x="164" y="252"/>
                  </a:cubicBezTo>
                  <a:cubicBezTo>
                    <a:pt x="165" y="251"/>
                    <a:pt x="168" y="249"/>
                    <a:pt x="170" y="249"/>
                  </a:cubicBezTo>
                  <a:cubicBezTo>
                    <a:pt x="172" y="249"/>
                    <a:pt x="176" y="249"/>
                    <a:pt x="177" y="249"/>
                  </a:cubicBezTo>
                  <a:cubicBezTo>
                    <a:pt x="178" y="249"/>
                    <a:pt x="180" y="248"/>
                    <a:pt x="181" y="249"/>
                  </a:cubicBezTo>
                  <a:cubicBezTo>
                    <a:pt x="182" y="250"/>
                    <a:pt x="180" y="252"/>
                    <a:pt x="180" y="253"/>
                  </a:cubicBezTo>
                  <a:cubicBezTo>
                    <a:pt x="181" y="254"/>
                    <a:pt x="182" y="255"/>
                    <a:pt x="183" y="256"/>
                  </a:cubicBezTo>
                  <a:cubicBezTo>
                    <a:pt x="185" y="257"/>
                    <a:pt x="188" y="256"/>
                    <a:pt x="189" y="257"/>
                  </a:cubicBezTo>
                  <a:cubicBezTo>
                    <a:pt x="190" y="258"/>
                    <a:pt x="189" y="261"/>
                    <a:pt x="190" y="262"/>
                  </a:cubicBezTo>
                  <a:cubicBezTo>
                    <a:pt x="190" y="263"/>
                    <a:pt x="193" y="264"/>
                    <a:pt x="194" y="265"/>
                  </a:cubicBezTo>
                  <a:cubicBezTo>
                    <a:pt x="195" y="265"/>
                    <a:pt x="199" y="266"/>
                    <a:pt x="201" y="267"/>
                  </a:cubicBezTo>
                  <a:cubicBezTo>
                    <a:pt x="202" y="268"/>
                    <a:pt x="204" y="270"/>
                    <a:pt x="206" y="271"/>
                  </a:cubicBezTo>
                  <a:cubicBezTo>
                    <a:pt x="207" y="273"/>
                    <a:pt x="211" y="275"/>
                    <a:pt x="211" y="277"/>
                  </a:cubicBezTo>
                  <a:cubicBezTo>
                    <a:pt x="210" y="278"/>
                    <a:pt x="208" y="279"/>
                    <a:pt x="206" y="279"/>
                  </a:cubicBezTo>
                  <a:cubicBezTo>
                    <a:pt x="205" y="280"/>
                    <a:pt x="203" y="279"/>
                    <a:pt x="202" y="280"/>
                  </a:cubicBezTo>
                  <a:cubicBezTo>
                    <a:pt x="202" y="281"/>
                    <a:pt x="203" y="284"/>
                    <a:pt x="204" y="285"/>
                  </a:cubicBezTo>
                  <a:cubicBezTo>
                    <a:pt x="204" y="286"/>
                    <a:pt x="206" y="286"/>
                    <a:pt x="207" y="287"/>
                  </a:cubicBezTo>
                  <a:cubicBezTo>
                    <a:pt x="207" y="288"/>
                    <a:pt x="206" y="290"/>
                    <a:pt x="206" y="291"/>
                  </a:cubicBezTo>
                  <a:cubicBezTo>
                    <a:pt x="207" y="293"/>
                    <a:pt x="209" y="295"/>
                    <a:pt x="210" y="296"/>
                  </a:cubicBezTo>
                  <a:cubicBezTo>
                    <a:pt x="212" y="296"/>
                    <a:pt x="216" y="296"/>
                    <a:pt x="218" y="295"/>
                  </a:cubicBezTo>
                  <a:cubicBezTo>
                    <a:pt x="220" y="295"/>
                    <a:pt x="223" y="294"/>
                    <a:pt x="224" y="293"/>
                  </a:cubicBezTo>
                  <a:cubicBezTo>
                    <a:pt x="226" y="291"/>
                    <a:pt x="226" y="284"/>
                    <a:pt x="226" y="281"/>
                  </a:cubicBezTo>
                  <a:cubicBezTo>
                    <a:pt x="226" y="278"/>
                    <a:pt x="226" y="273"/>
                    <a:pt x="225" y="271"/>
                  </a:cubicBezTo>
                  <a:cubicBezTo>
                    <a:pt x="224" y="269"/>
                    <a:pt x="219" y="266"/>
                    <a:pt x="218" y="264"/>
                  </a:cubicBezTo>
                  <a:cubicBezTo>
                    <a:pt x="217" y="262"/>
                    <a:pt x="215" y="259"/>
                    <a:pt x="215" y="257"/>
                  </a:cubicBezTo>
                  <a:cubicBezTo>
                    <a:pt x="216" y="255"/>
                    <a:pt x="219" y="252"/>
                    <a:pt x="219" y="250"/>
                  </a:cubicBezTo>
                  <a:cubicBezTo>
                    <a:pt x="219" y="249"/>
                    <a:pt x="217" y="248"/>
                    <a:pt x="217" y="246"/>
                  </a:cubicBezTo>
                  <a:cubicBezTo>
                    <a:pt x="217" y="245"/>
                    <a:pt x="217" y="241"/>
                    <a:pt x="218" y="240"/>
                  </a:cubicBezTo>
                  <a:cubicBezTo>
                    <a:pt x="220" y="238"/>
                    <a:pt x="228" y="241"/>
                    <a:pt x="230" y="239"/>
                  </a:cubicBezTo>
                  <a:cubicBezTo>
                    <a:pt x="231" y="238"/>
                    <a:pt x="231" y="235"/>
                    <a:pt x="231" y="234"/>
                  </a:cubicBezTo>
                  <a:cubicBezTo>
                    <a:pt x="230" y="233"/>
                    <a:pt x="226" y="232"/>
                    <a:pt x="225" y="232"/>
                  </a:cubicBezTo>
                  <a:cubicBezTo>
                    <a:pt x="223" y="231"/>
                    <a:pt x="217" y="230"/>
                    <a:pt x="215" y="229"/>
                  </a:cubicBezTo>
                  <a:cubicBezTo>
                    <a:pt x="214" y="228"/>
                    <a:pt x="215" y="224"/>
                    <a:pt x="215" y="224"/>
                  </a:cubicBezTo>
                  <a:cubicBezTo>
                    <a:pt x="215" y="224"/>
                    <a:pt x="230" y="226"/>
                    <a:pt x="236" y="227"/>
                  </a:cubicBezTo>
                  <a:cubicBezTo>
                    <a:pt x="244" y="228"/>
                    <a:pt x="261" y="231"/>
                    <a:pt x="270" y="232"/>
                  </a:cubicBezTo>
                  <a:cubicBezTo>
                    <a:pt x="282" y="234"/>
                    <a:pt x="307" y="238"/>
                    <a:pt x="319" y="239"/>
                  </a:cubicBezTo>
                  <a:cubicBezTo>
                    <a:pt x="328" y="241"/>
                    <a:pt x="345" y="245"/>
                    <a:pt x="354" y="245"/>
                  </a:cubicBezTo>
                  <a:cubicBezTo>
                    <a:pt x="361" y="245"/>
                    <a:pt x="375" y="243"/>
                    <a:pt x="381" y="239"/>
                  </a:cubicBezTo>
                  <a:cubicBezTo>
                    <a:pt x="385" y="237"/>
                    <a:pt x="390" y="231"/>
                    <a:pt x="392" y="227"/>
                  </a:cubicBezTo>
                  <a:cubicBezTo>
                    <a:pt x="394" y="222"/>
                    <a:pt x="394" y="210"/>
                    <a:pt x="395" y="205"/>
                  </a:cubicBezTo>
                  <a:cubicBezTo>
                    <a:pt x="395" y="200"/>
                    <a:pt x="394" y="188"/>
                    <a:pt x="398" y="184"/>
                  </a:cubicBezTo>
                  <a:cubicBezTo>
                    <a:pt x="400" y="182"/>
                    <a:pt x="409" y="180"/>
                    <a:pt x="412" y="180"/>
                  </a:cubicBezTo>
                  <a:cubicBezTo>
                    <a:pt x="415" y="180"/>
                    <a:pt x="419" y="182"/>
                    <a:pt x="422" y="182"/>
                  </a:cubicBezTo>
                  <a:cubicBezTo>
                    <a:pt x="424" y="182"/>
                    <a:pt x="428" y="180"/>
                    <a:pt x="429" y="178"/>
                  </a:cubicBezTo>
                  <a:cubicBezTo>
                    <a:pt x="430" y="175"/>
                    <a:pt x="428" y="169"/>
                    <a:pt x="429" y="167"/>
                  </a:cubicBezTo>
                  <a:cubicBezTo>
                    <a:pt x="430" y="165"/>
                    <a:pt x="433" y="162"/>
                    <a:pt x="435" y="162"/>
                  </a:cubicBezTo>
                  <a:cubicBezTo>
                    <a:pt x="438" y="160"/>
                    <a:pt x="446" y="162"/>
                    <a:pt x="448" y="161"/>
                  </a:cubicBezTo>
                  <a:cubicBezTo>
                    <a:pt x="451" y="159"/>
                    <a:pt x="454" y="152"/>
                    <a:pt x="455" y="149"/>
                  </a:cubicBezTo>
                  <a:cubicBezTo>
                    <a:pt x="455" y="146"/>
                    <a:pt x="451" y="139"/>
                    <a:pt x="453" y="136"/>
                  </a:cubicBezTo>
                  <a:cubicBezTo>
                    <a:pt x="456" y="133"/>
                    <a:pt x="465" y="137"/>
                    <a:pt x="469" y="135"/>
                  </a:cubicBezTo>
                  <a:cubicBezTo>
                    <a:pt x="472" y="134"/>
                    <a:pt x="478" y="129"/>
                    <a:pt x="481" y="127"/>
                  </a:cubicBezTo>
                  <a:cubicBezTo>
                    <a:pt x="484" y="126"/>
                    <a:pt x="489" y="121"/>
                    <a:pt x="492" y="120"/>
                  </a:cubicBezTo>
                  <a:cubicBezTo>
                    <a:pt x="496" y="119"/>
                    <a:pt x="506" y="121"/>
                    <a:pt x="509" y="119"/>
                  </a:cubicBezTo>
                  <a:cubicBezTo>
                    <a:pt x="512" y="117"/>
                    <a:pt x="516" y="109"/>
                    <a:pt x="518" y="106"/>
                  </a:cubicBezTo>
                  <a:cubicBezTo>
                    <a:pt x="519" y="103"/>
                    <a:pt x="522" y="97"/>
                    <a:pt x="524" y="94"/>
                  </a:cubicBezTo>
                  <a:cubicBezTo>
                    <a:pt x="526" y="91"/>
                    <a:pt x="531" y="85"/>
                    <a:pt x="534" y="82"/>
                  </a:cubicBezTo>
                  <a:cubicBezTo>
                    <a:pt x="536" y="80"/>
                    <a:pt x="539" y="74"/>
                    <a:pt x="541" y="72"/>
                  </a:cubicBezTo>
                  <a:cubicBezTo>
                    <a:pt x="546" y="69"/>
                    <a:pt x="556" y="66"/>
                    <a:pt x="562" y="65"/>
                  </a:cubicBezTo>
                  <a:cubicBezTo>
                    <a:pt x="567" y="65"/>
                    <a:pt x="577" y="69"/>
                    <a:pt x="581" y="68"/>
                  </a:cubicBezTo>
                  <a:cubicBezTo>
                    <a:pt x="588" y="66"/>
                    <a:pt x="601" y="59"/>
                    <a:pt x="604" y="53"/>
                  </a:cubicBezTo>
                  <a:cubicBezTo>
                    <a:pt x="607" y="48"/>
                    <a:pt x="605" y="35"/>
                    <a:pt x="607" y="29"/>
                  </a:cubicBezTo>
                  <a:cubicBezTo>
                    <a:pt x="608" y="26"/>
                    <a:pt x="611" y="18"/>
                    <a:pt x="614" y="15"/>
                  </a:cubicBezTo>
                  <a:cubicBezTo>
                    <a:pt x="616" y="13"/>
                    <a:pt x="623" y="12"/>
                    <a:pt x="626" y="11"/>
                  </a:cubicBezTo>
                  <a:cubicBezTo>
                    <a:pt x="629" y="11"/>
                    <a:pt x="634" y="11"/>
                    <a:pt x="637" y="10"/>
                  </a:cubicBezTo>
                  <a:cubicBezTo>
                    <a:pt x="639" y="9"/>
                    <a:pt x="642" y="3"/>
                    <a:pt x="644" y="2"/>
                  </a:cubicBezTo>
                  <a:cubicBezTo>
                    <a:pt x="646" y="1"/>
                    <a:pt x="652" y="0"/>
                    <a:pt x="655" y="0"/>
                  </a:cubicBezTo>
                  <a:cubicBezTo>
                    <a:pt x="658" y="0"/>
                    <a:pt x="664" y="0"/>
                    <a:pt x="666" y="1"/>
                  </a:cubicBezTo>
                  <a:cubicBezTo>
                    <a:pt x="669" y="2"/>
                    <a:pt x="672" y="9"/>
                    <a:pt x="675" y="11"/>
                  </a:cubicBezTo>
                  <a:cubicBezTo>
                    <a:pt x="678" y="14"/>
                    <a:pt x="685" y="20"/>
                    <a:pt x="689" y="22"/>
                  </a:cubicBezTo>
                  <a:cubicBezTo>
                    <a:pt x="692" y="23"/>
                    <a:pt x="699" y="22"/>
                    <a:pt x="702" y="22"/>
                  </a:cubicBezTo>
                  <a:cubicBezTo>
                    <a:pt x="704" y="22"/>
                    <a:pt x="710" y="22"/>
                    <a:pt x="710" y="22"/>
                  </a:cubicBezTo>
                  <a:cubicBezTo>
                    <a:pt x="710" y="22"/>
                    <a:pt x="709" y="26"/>
                    <a:pt x="709" y="27"/>
                  </a:cubicBezTo>
                  <a:cubicBezTo>
                    <a:pt x="709" y="29"/>
                    <a:pt x="710" y="33"/>
                    <a:pt x="712" y="35"/>
                  </a:cubicBezTo>
                  <a:cubicBezTo>
                    <a:pt x="714" y="36"/>
                    <a:pt x="719" y="34"/>
                    <a:pt x="721" y="35"/>
                  </a:cubicBezTo>
                  <a:cubicBezTo>
                    <a:pt x="724" y="36"/>
                    <a:pt x="727" y="40"/>
                    <a:pt x="728" y="42"/>
                  </a:cubicBezTo>
                  <a:cubicBezTo>
                    <a:pt x="729" y="44"/>
                    <a:pt x="730" y="49"/>
                    <a:pt x="730" y="51"/>
                  </a:cubicBezTo>
                  <a:cubicBezTo>
                    <a:pt x="729" y="54"/>
                    <a:pt x="728" y="59"/>
                    <a:pt x="726" y="61"/>
                  </a:cubicBezTo>
                  <a:cubicBezTo>
                    <a:pt x="725" y="62"/>
                    <a:pt x="722" y="63"/>
                    <a:pt x="720" y="63"/>
                  </a:cubicBezTo>
                  <a:cubicBezTo>
                    <a:pt x="719" y="62"/>
                    <a:pt x="716" y="59"/>
                    <a:pt x="716" y="57"/>
                  </a:cubicBezTo>
                  <a:cubicBezTo>
                    <a:pt x="715" y="55"/>
                    <a:pt x="717" y="51"/>
                    <a:pt x="716" y="49"/>
                  </a:cubicBezTo>
                  <a:cubicBezTo>
                    <a:pt x="715" y="49"/>
                    <a:pt x="713" y="49"/>
                    <a:pt x="713" y="50"/>
                  </a:cubicBezTo>
                  <a:cubicBezTo>
                    <a:pt x="711" y="50"/>
                    <a:pt x="710" y="54"/>
                    <a:pt x="709" y="56"/>
                  </a:cubicBezTo>
                  <a:cubicBezTo>
                    <a:pt x="709" y="58"/>
                    <a:pt x="708" y="62"/>
                    <a:pt x="709" y="64"/>
                  </a:cubicBezTo>
                  <a:cubicBezTo>
                    <a:pt x="710" y="66"/>
                    <a:pt x="714" y="69"/>
                    <a:pt x="716" y="71"/>
                  </a:cubicBezTo>
                  <a:cubicBezTo>
                    <a:pt x="717" y="72"/>
                    <a:pt x="720" y="73"/>
                    <a:pt x="720" y="75"/>
                  </a:cubicBezTo>
                  <a:cubicBezTo>
                    <a:pt x="721" y="76"/>
                    <a:pt x="718" y="79"/>
                    <a:pt x="717" y="80"/>
                  </a:cubicBezTo>
                  <a:cubicBezTo>
                    <a:pt x="715" y="80"/>
                    <a:pt x="712" y="80"/>
                    <a:pt x="711" y="81"/>
                  </a:cubicBezTo>
                  <a:cubicBezTo>
                    <a:pt x="709" y="81"/>
                    <a:pt x="705" y="84"/>
                    <a:pt x="704" y="84"/>
                  </a:cubicBezTo>
                  <a:cubicBezTo>
                    <a:pt x="702" y="84"/>
                    <a:pt x="699" y="81"/>
                    <a:pt x="697" y="82"/>
                  </a:cubicBezTo>
                  <a:cubicBezTo>
                    <a:pt x="697" y="83"/>
                    <a:pt x="696" y="85"/>
                    <a:pt x="697" y="86"/>
                  </a:cubicBezTo>
                  <a:cubicBezTo>
                    <a:pt x="697" y="87"/>
                    <a:pt x="701" y="87"/>
                    <a:pt x="703" y="87"/>
                  </a:cubicBezTo>
                  <a:cubicBezTo>
                    <a:pt x="706" y="88"/>
                    <a:pt x="710" y="86"/>
                    <a:pt x="713" y="87"/>
                  </a:cubicBezTo>
                  <a:cubicBezTo>
                    <a:pt x="714" y="88"/>
                    <a:pt x="717" y="89"/>
                    <a:pt x="718" y="90"/>
                  </a:cubicBezTo>
                  <a:cubicBezTo>
                    <a:pt x="719" y="92"/>
                    <a:pt x="720" y="95"/>
                    <a:pt x="721" y="97"/>
                  </a:cubicBezTo>
                  <a:cubicBezTo>
                    <a:pt x="723" y="100"/>
                    <a:pt x="726" y="106"/>
                    <a:pt x="727" y="109"/>
                  </a:cubicBezTo>
                  <a:cubicBezTo>
                    <a:pt x="729" y="112"/>
                    <a:pt x="734" y="117"/>
                    <a:pt x="736" y="121"/>
                  </a:cubicBezTo>
                  <a:cubicBezTo>
                    <a:pt x="737" y="123"/>
                    <a:pt x="738" y="127"/>
                    <a:pt x="738" y="130"/>
                  </a:cubicBezTo>
                  <a:cubicBezTo>
                    <a:pt x="738" y="133"/>
                    <a:pt x="735" y="140"/>
                    <a:pt x="734" y="144"/>
                  </a:cubicBezTo>
                  <a:cubicBezTo>
                    <a:pt x="734" y="147"/>
                    <a:pt x="733" y="153"/>
                    <a:pt x="733" y="156"/>
                  </a:cubicBezTo>
                  <a:cubicBezTo>
                    <a:pt x="733" y="162"/>
                    <a:pt x="734" y="176"/>
                    <a:pt x="734" y="183"/>
                  </a:cubicBezTo>
                  <a:cubicBezTo>
                    <a:pt x="734" y="187"/>
                    <a:pt x="734" y="196"/>
                    <a:pt x="733" y="200"/>
                  </a:cubicBezTo>
                  <a:cubicBezTo>
                    <a:pt x="733" y="203"/>
                    <a:pt x="731" y="208"/>
                    <a:pt x="731" y="211"/>
                  </a:cubicBezTo>
                  <a:cubicBezTo>
                    <a:pt x="730" y="213"/>
                    <a:pt x="731" y="217"/>
                    <a:pt x="731" y="220"/>
                  </a:cubicBezTo>
                  <a:cubicBezTo>
                    <a:pt x="731" y="223"/>
                    <a:pt x="733" y="229"/>
                    <a:pt x="734" y="233"/>
                  </a:cubicBezTo>
                  <a:cubicBezTo>
                    <a:pt x="734" y="235"/>
                    <a:pt x="733" y="240"/>
                    <a:pt x="733" y="243"/>
                  </a:cubicBezTo>
                  <a:cubicBezTo>
                    <a:pt x="732" y="248"/>
                    <a:pt x="733" y="259"/>
                    <a:pt x="732" y="264"/>
                  </a:cubicBezTo>
                  <a:cubicBezTo>
                    <a:pt x="731" y="266"/>
                    <a:pt x="730" y="270"/>
                    <a:pt x="729" y="271"/>
                  </a:cubicBezTo>
                  <a:cubicBezTo>
                    <a:pt x="728" y="273"/>
                    <a:pt x="724" y="275"/>
                    <a:pt x="723" y="277"/>
                  </a:cubicBezTo>
                  <a:cubicBezTo>
                    <a:pt x="722" y="279"/>
                    <a:pt x="720" y="284"/>
                    <a:pt x="719" y="287"/>
                  </a:cubicBezTo>
                  <a:cubicBezTo>
                    <a:pt x="718" y="289"/>
                    <a:pt x="716" y="292"/>
                    <a:pt x="714" y="293"/>
                  </a:cubicBezTo>
                  <a:cubicBezTo>
                    <a:pt x="713" y="294"/>
                    <a:pt x="709" y="295"/>
                    <a:pt x="707" y="296"/>
                  </a:cubicBezTo>
                  <a:cubicBezTo>
                    <a:pt x="703" y="297"/>
                    <a:pt x="695" y="300"/>
                    <a:pt x="691" y="301"/>
                  </a:cubicBezTo>
                  <a:cubicBezTo>
                    <a:pt x="687" y="301"/>
                    <a:pt x="678" y="299"/>
                    <a:pt x="673" y="299"/>
                  </a:cubicBezTo>
                  <a:cubicBezTo>
                    <a:pt x="671" y="299"/>
                    <a:pt x="665" y="301"/>
                    <a:pt x="662" y="300"/>
                  </a:cubicBezTo>
                  <a:cubicBezTo>
                    <a:pt x="658" y="300"/>
                    <a:pt x="650" y="296"/>
                    <a:pt x="647" y="294"/>
                  </a:cubicBezTo>
                  <a:cubicBezTo>
                    <a:pt x="644" y="292"/>
                    <a:pt x="638" y="287"/>
                    <a:pt x="635" y="284"/>
                  </a:cubicBezTo>
                  <a:cubicBezTo>
                    <a:pt x="632" y="281"/>
                    <a:pt x="626" y="273"/>
                    <a:pt x="624" y="268"/>
                  </a:cubicBezTo>
                  <a:cubicBezTo>
                    <a:pt x="622" y="265"/>
                    <a:pt x="619" y="259"/>
                    <a:pt x="618" y="256"/>
                  </a:cubicBezTo>
                  <a:cubicBezTo>
                    <a:pt x="617" y="253"/>
                    <a:pt x="616" y="247"/>
                    <a:pt x="615" y="243"/>
                  </a:cubicBezTo>
                  <a:cubicBezTo>
                    <a:pt x="614" y="240"/>
                    <a:pt x="613" y="232"/>
                    <a:pt x="612" y="229"/>
                  </a:cubicBezTo>
                  <a:cubicBezTo>
                    <a:pt x="611" y="227"/>
                    <a:pt x="607" y="223"/>
                    <a:pt x="606" y="221"/>
                  </a:cubicBezTo>
                  <a:cubicBezTo>
                    <a:pt x="605" y="218"/>
                    <a:pt x="602" y="213"/>
                    <a:pt x="602" y="211"/>
                  </a:cubicBezTo>
                  <a:cubicBezTo>
                    <a:pt x="601" y="208"/>
                    <a:pt x="602" y="203"/>
                    <a:pt x="602" y="200"/>
                  </a:cubicBezTo>
                  <a:cubicBezTo>
                    <a:pt x="602" y="199"/>
                    <a:pt x="603" y="195"/>
                    <a:pt x="603" y="194"/>
                  </a:cubicBezTo>
                  <a:cubicBezTo>
                    <a:pt x="602" y="192"/>
                    <a:pt x="599" y="191"/>
                    <a:pt x="599" y="190"/>
                  </a:cubicBezTo>
                  <a:cubicBezTo>
                    <a:pt x="599" y="188"/>
                    <a:pt x="600" y="185"/>
                    <a:pt x="600" y="184"/>
                  </a:cubicBezTo>
                  <a:cubicBezTo>
                    <a:pt x="601" y="183"/>
                    <a:pt x="603" y="181"/>
                    <a:pt x="603" y="180"/>
                  </a:cubicBezTo>
                  <a:cubicBezTo>
                    <a:pt x="603" y="179"/>
                    <a:pt x="603" y="177"/>
                    <a:pt x="603" y="176"/>
                  </a:cubicBezTo>
                  <a:cubicBezTo>
                    <a:pt x="602" y="175"/>
                    <a:pt x="600" y="174"/>
                    <a:pt x="599" y="173"/>
                  </a:cubicBezTo>
                  <a:cubicBezTo>
                    <a:pt x="598" y="171"/>
                    <a:pt x="597" y="167"/>
                    <a:pt x="597" y="164"/>
                  </a:cubicBezTo>
                  <a:cubicBezTo>
                    <a:pt x="596" y="162"/>
                    <a:pt x="597" y="157"/>
                    <a:pt x="597" y="155"/>
                  </a:cubicBezTo>
                  <a:cubicBezTo>
                    <a:pt x="597" y="152"/>
                    <a:pt x="598" y="147"/>
                    <a:pt x="598" y="144"/>
                  </a:cubicBezTo>
                  <a:cubicBezTo>
                    <a:pt x="598" y="143"/>
                    <a:pt x="598" y="139"/>
                    <a:pt x="599" y="137"/>
                  </a:cubicBezTo>
                  <a:cubicBezTo>
                    <a:pt x="599" y="135"/>
                    <a:pt x="600" y="132"/>
                    <a:pt x="600" y="130"/>
                  </a:cubicBezTo>
                  <a:cubicBezTo>
                    <a:pt x="600" y="129"/>
                    <a:pt x="601" y="127"/>
                    <a:pt x="600" y="126"/>
                  </a:cubicBezTo>
                  <a:cubicBezTo>
                    <a:pt x="599" y="126"/>
                    <a:pt x="597" y="127"/>
                    <a:pt x="596" y="128"/>
                  </a:cubicBezTo>
                  <a:cubicBezTo>
                    <a:pt x="595" y="129"/>
                    <a:pt x="594" y="132"/>
                    <a:pt x="593" y="133"/>
                  </a:cubicBezTo>
                  <a:cubicBezTo>
                    <a:pt x="593" y="134"/>
                    <a:pt x="592" y="136"/>
                    <a:pt x="591" y="137"/>
                  </a:cubicBezTo>
                  <a:cubicBezTo>
                    <a:pt x="590" y="137"/>
                    <a:pt x="588" y="137"/>
                    <a:pt x="588" y="137"/>
                  </a:cubicBezTo>
                  <a:cubicBezTo>
                    <a:pt x="587" y="137"/>
                    <a:pt x="585" y="139"/>
                    <a:pt x="585" y="140"/>
                  </a:cubicBezTo>
                  <a:cubicBezTo>
                    <a:pt x="584" y="140"/>
                    <a:pt x="584" y="142"/>
                    <a:pt x="584" y="143"/>
                  </a:cubicBezTo>
                  <a:cubicBezTo>
                    <a:pt x="584" y="144"/>
                    <a:pt x="586" y="145"/>
                    <a:pt x="586" y="146"/>
                  </a:cubicBezTo>
                  <a:cubicBezTo>
                    <a:pt x="587" y="148"/>
                    <a:pt x="587" y="151"/>
                    <a:pt x="587" y="153"/>
                  </a:cubicBezTo>
                  <a:cubicBezTo>
                    <a:pt x="586" y="154"/>
                    <a:pt x="585" y="157"/>
                    <a:pt x="583" y="158"/>
                  </a:cubicBezTo>
                  <a:cubicBezTo>
                    <a:pt x="582" y="159"/>
                    <a:pt x="580" y="159"/>
                    <a:pt x="579" y="160"/>
                  </a:cubicBezTo>
                  <a:cubicBezTo>
                    <a:pt x="578" y="161"/>
                    <a:pt x="578" y="165"/>
                    <a:pt x="578" y="167"/>
                  </a:cubicBezTo>
                  <a:cubicBezTo>
                    <a:pt x="577" y="169"/>
                    <a:pt x="578" y="171"/>
                    <a:pt x="577" y="172"/>
                  </a:cubicBezTo>
                  <a:cubicBezTo>
                    <a:pt x="576" y="173"/>
                    <a:pt x="574" y="174"/>
                    <a:pt x="573" y="175"/>
                  </a:cubicBezTo>
                  <a:cubicBezTo>
                    <a:pt x="573" y="176"/>
                    <a:pt x="572" y="179"/>
                    <a:pt x="571" y="181"/>
                  </a:cubicBezTo>
                  <a:cubicBezTo>
                    <a:pt x="571" y="185"/>
                    <a:pt x="574" y="193"/>
                    <a:pt x="574" y="198"/>
                  </a:cubicBezTo>
                  <a:cubicBezTo>
                    <a:pt x="574" y="201"/>
                    <a:pt x="573" y="207"/>
                    <a:pt x="572" y="209"/>
                  </a:cubicBezTo>
                  <a:cubicBezTo>
                    <a:pt x="572" y="211"/>
                    <a:pt x="569" y="215"/>
                    <a:pt x="568" y="217"/>
                  </a:cubicBezTo>
                  <a:cubicBezTo>
                    <a:pt x="567" y="218"/>
                    <a:pt x="565" y="220"/>
                    <a:pt x="564" y="220"/>
                  </a:cubicBezTo>
                  <a:cubicBezTo>
                    <a:pt x="563" y="220"/>
                    <a:pt x="561" y="220"/>
                    <a:pt x="560" y="220"/>
                  </a:cubicBezTo>
                  <a:cubicBezTo>
                    <a:pt x="559" y="221"/>
                    <a:pt x="556" y="222"/>
                    <a:pt x="555" y="223"/>
                  </a:cubicBezTo>
                  <a:cubicBezTo>
                    <a:pt x="554" y="224"/>
                    <a:pt x="552" y="226"/>
                    <a:pt x="551" y="226"/>
                  </a:cubicBezTo>
                  <a:cubicBezTo>
                    <a:pt x="550" y="226"/>
                    <a:pt x="548" y="225"/>
                    <a:pt x="547" y="225"/>
                  </a:cubicBezTo>
                  <a:cubicBezTo>
                    <a:pt x="545" y="225"/>
                    <a:pt x="541" y="225"/>
                    <a:pt x="539" y="225"/>
                  </a:cubicBezTo>
                  <a:cubicBezTo>
                    <a:pt x="538" y="225"/>
                    <a:pt x="536" y="225"/>
                    <a:pt x="535" y="226"/>
                  </a:cubicBezTo>
                  <a:cubicBezTo>
                    <a:pt x="534" y="227"/>
                    <a:pt x="535" y="229"/>
                    <a:pt x="535" y="231"/>
                  </a:cubicBezTo>
                  <a:cubicBezTo>
                    <a:pt x="535" y="232"/>
                    <a:pt x="534" y="235"/>
                    <a:pt x="534" y="237"/>
                  </a:cubicBezTo>
                  <a:cubicBezTo>
                    <a:pt x="533" y="239"/>
                    <a:pt x="529" y="242"/>
                    <a:pt x="527" y="243"/>
                  </a:cubicBezTo>
                  <a:cubicBezTo>
                    <a:pt x="525" y="245"/>
                    <a:pt x="519" y="248"/>
                    <a:pt x="517" y="250"/>
                  </a:cubicBezTo>
                  <a:cubicBezTo>
                    <a:pt x="515" y="251"/>
                    <a:pt x="512" y="253"/>
                    <a:pt x="511" y="254"/>
                  </a:cubicBezTo>
                  <a:cubicBezTo>
                    <a:pt x="509" y="255"/>
                    <a:pt x="505" y="257"/>
                    <a:pt x="505" y="258"/>
                  </a:cubicBezTo>
                  <a:cubicBezTo>
                    <a:pt x="504" y="260"/>
                    <a:pt x="507" y="264"/>
                    <a:pt x="507" y="266"/>
                  </a:cubicBezTo>
                  <a:cubicBezTo>
                    <a:pt x="507" y="267"/>
                    <a:pt x="507" y="271"/>
                    <a:pt x="507" y="272"/>
                  </a:cubicBezTo>
                  <a:cubicBezTo>
                    <a:pt x="506" y="274"/>
                    <a:pt x="506" y="278"/>
                    <a:pt x="507" y="280"/>
                  </a:cubicBezTo>
                  <a:cubicBezTo>
                    <a:pt x="507" y="281"/>
                    <a:pt x="510" y="284"/>
                    <a:pt x="510" y="286"/>
                  </a:cubicBezTo>
                  <a:cubicBezTo>
                    <a:pt x="511" y="288"/>
                    <a:pt x="509" y="291"/>
                    <a:pt x="508" y="293"/>
                  </a:cubicBezTo>
                  <a:cubicBezTo>
                    <a:pt x="507" y="295"/>
                    <a:pt x="505" y="297"/>
                    <a:pt x="504" y="298"/>
                  </a:cubicBezTo>
                  <a:cubicBezTo>
                    <a:pt x="503" y="300"/>
                    <a:pt x="501" y="303"/>
                    <a:pt x="500" y="305"/>
                  </a:cubicBezTo>
                  <a:cubicBezTo>
                    <a:pt x="500" y="307"/>
                    <a:pt x="499" y="310"/>
                    <a:pt x="500" y="311"/>
                  </a:cubicBezTo>
                  <a:cubicBezTo>
                    <a:pt x="501" y="314"/>
                    <a:pt x="507" y="315"/>
                    <a:pt x="508" y="317"/>
                  </a:cubicBezTo>
                  <a:cubicBezTo>
                    <a:pt x="509" y="319"/>
                    <a:pt x="508" y="323"/>
                    <a:pt x="508" y="324"/>
                  </a:cubicBezTo>
                  <a:cubicBezTo>
                    <a:pt x="508" y="326"/>
                    <a:pt x="510" y="330"/>
                    <a:pt x="511" y="332"/>
                  </a:cubicBezTo>
                  <a:cubicBezTo>
                    <a:pt x="512" y="334"/>
                    <a:pt x="514" y="338"/>
                    <a:pt x="516" y="339"/>
                  </a:cubicBezTo>
                  <a:cubicBezTo>
                    <a:pt x="517" y="340"/>
                    <a:pt x="521" y="340"/>
                    <a:pt x="523" y="340"/>
                  </a:cubicBezTo>
                  <a:cubicBezTo>
                    <a:pt x="525" y="339"/>
                    <a:pt x="530" y="338"/>
                    <a:pt x="532" y="337"/>
                  </a:cubicBezTo>
                  <a:cubicBezTo>
                    <a:pt x="534" y="336"/>
                    <a:pt x="537" y="332"/>
                    <a:pt x="538" y="330"/>
                  </a:cubicBezTo>
                  <a:cubicBezTo>
                    <a:pt x="539" y="329"/>
                    <a:pt x="540" y="327"/>
                    <a:pt x="541" y="326"/>
                  </a:cubicBezTo>
                  <a:cubicBezTo>
                    <a:pt x="542" y="324"/>
                    <a:pt x="543" y="321"/>
                    <a:pt x="542" y="319"/>
                  </a:cubicBezTo>
                  <a:cubicBezTo>
                    <a:pt x="541" y="318"/>
                    <a:pt x="536" y="317"/>
                    <a:pt x="535" y="316"/>
                  </a:cubicBezTo>
                  <a:cubicBezTo>
                    <a:pt x="534" y="315"/>
                    <a:pt x="532" y="313"/>
                    <a:pt x="532" y="312"/>
                  </a:cubicBezTo>
                  <a:cubicBezTo>
                    <a:pt x="532" y="309"/>
                    <a:pt x="535" y="305"/>
                    <a:pt x="536" y="303"/>
                  </a:cubicBezTo>
                  <a:cubicBezTo>
                    <a:pt x="537" y="302"/>
                    <a:pt x="539" y="299"/>
                    <a:pt x="540" y="297"/>
                  </a:cubicBezTo>
                  <a:cubicBezTo>
                    <a:pt x="540" y="295"/>
                    <a:pt x="539" y="290"/>
                    <a:pt x="540" y="288"/>
                  </a:cubicBezTo>
                  <a:cubicBezTo>
                    <a:pt x="541" y="286"/>
                    <a:pt x="542" y="282"/>
                    <a:pt x="543" y="281"/>
                  </a:cubicBezTo>
                  <a:cubicBezTo>
                    <a:pt x="544" y="280"/>
                    <a:pt x="548" y="281"/>
                    <a:pt x="549" y="281"/>
                  </a:cubicBezTo>
                  <a:cubicBezTo>
                    <a:pt x="550" y="282"/>
                    <a:pt x="551" y="285"/>
                    <a:pt x="552" y="285"/>
                  </a:cubicBezTo>
                  <a:cubicBezTo>
                    <a:pt x="553" y="286"/>
                    <a:pt x="556" y="287"/>
                    <a:pt x="557" y="286"/>
                  </a:cubicBezTo>
                  <a:cubicBezTo>
                    <a:pt x="559" y="286"/>
                    <a:pt x="559" y="281"/>
                    <a:pt x="561" y="281"/>
                  </a:cubicBezTo>
                  <a:cubicBezTo>
                    <a:pt x="562" y="280"/>
                    <a:pt x="566" y="281"/>
                    <a:pt x="568" y="282"/>
                  </a:cubicBezTo>
                  <a:cubicBezTo>
                    <a:pt x="569" y="284"/>
                    <a:pt x="571" y="289"/>
                    <a:pt x="571" y="292"/>
                  </a:cubicBezTo>
                  <a:cubicBezTo>
                    <a:pt x="571" y="293"/>
                    <a:pt x="568" y="296"/>
                    <a:pt x="568" y="298"/>
                  </a:cubicBezTo>
                  <a:cubicBezTo>
                    <a:pt x="567" y="299"/>
                    <a:pt x="567" y="303"/>
                    <a:pt x="567" y="305"/>
                  </a:cubicBezTo>
                  <a:cubicBezTo>
                    <a:pt x="567" y="307"/>
                    <a:pt x="570" y="309"/>
                    <a:pt x="570" y="311"/>
                  </a:cubicBezTo>
                  <a:cubicBezTo>
                    <a:pt x="570" y="312"/>
                    <a:pt x="570" y="315"/>
                    <a:pt x="569" y="316"/>
                  </a:cubicBezTo>
                  <a:cubicBezTo>
                    <a:pt x="567" y="317"/>
                    <a:pt x="564" y="314"/>
                    <a:pt x="562" y="315"/>
                  </a:cubicBezTo>
                  <a:cubicBezTo>
                    <a:pt x="561" y="315"/>
                    <a:pt x="557" y="315"/>
                    <a:pt x="557" y="316"/>
                  </a:cubicBezTo>
                  <a:cubicBezTo>
                    <a:pt x="556" y="317"/>
                    <a:pt x="557" y="320"/>
                    <a:pt x="558" y="321"/>
                  </a:cubicBezTo>
                  <a:cubicBezTo>
                    <a:pt x="559" y="322"/>
                    <a:pt x="563" y="321"/>
                    <a:pt x="565" y="321"/>
                  </a:cubicBezTo>
                  <a:cubicBezTo>
                    <a:pt x="567" y="322"/>
                    <a:pt x="569" y="324"/>
                    <a:pt x="570" y="325"/>
                  </a:cubicBezTo>
                  <a:cubicBezTo>
                    <a:pt x="571" y="326"/>
                    <a:pt x="572" y="330"/>
                    <a:pt x="573" y="331"/>
                  </a:cubicBezTo>
                  <a:cubicBezTo>
                    <a:pt x="573" y="334"/>
                    <a:pt x="573" y="340"/>
                    <a:pt x="573" y="342"/>
                  </a:cubicBezTo>
                  <a:cubicBezTo>
                    <a:pt x="574" y="345"/>
                    <a:pt x="574" y="352"/>
                    <a:pt x="576" y="354"/>
                  </a:cubicBezTo>
                  <a:cubicBezTo>
                    <a:pt x="577" y="355"/>
                    <a:pt x="581" y="354"/>
                    <a:pt x="582" y="355"/>
                  </a:cubicBezTo>
                  <a:cubicBezTo>
                    <a:pt x="582" y="356"/>
                    <a:pt x="583" y="358"/>
                    <a:pt x="583" y="358"/>
                  </a:cubicBezTo>
                  <a:cubicBezTo>
                    <a:pt x="583" y="360"/>
                    <a:pt x="581" y="364"/>
                    <a:pt x="581" y="366"/>
                  </a:cubicBezTo>
                  <a:cubicBezTo>
                    <a:pt x="581" y="367"/>
                    <a:pt x="580" y="371"/>
                    <a:pt x="582" y="372"/>
                  </a:cubicBezTo>
                  <a:cubicBezTo>
                    <a:pt x="583" y="372"/>
                    <a:pt x="585" y="370"/>
                    <a:pt x="586" y="370"/>
                  </a:cubicBezTo>
                  <a:cubicBezTo>
                    <a:pt x="588" y="368"/>
                    <a:pt x="590" y="362"/>
                    <a:pt x="592" y="360"/>
                  </a:cubicBezTo>
                  <a:cubicBezTo>
                    <a:pt x="594" y="359"/>
                    <a:pt x="599" y="357"/>
                    <a:pt x="601" y="355"/>
                  </a:cubicBezTo>
                  <a:cubicBezTo>
                    <a:pt x="604" y="352"/>
                    <a:pt x="608" y="345"/>
                    <a:pt x="609" y="341"/>
                  </a:cubicBezTo>
                  <a:cubicBezTo>
                    <a:pt x="610" y="338"/>
                    <a:pt x="611" y="331"/>
                    <a:pt x="612" y="328"/>
                  </a:cubicBezTo>
                  <a:cubicBezTo>
                    <a:pt x="613" y="326"/>
                    <a:pt x="616" y="322"/>
                    <a:pt x="618" y="321"/>
                  </a:cubicBezTo>
                  <a:cubicBezTo>
                    <a:pt x="620" y="320"/>
                    <a:pt x="624" y="321"/>
                    <a:pt x="626" y="321"/>
                  </a:cubicBezTo>
                  <a:cubicBezTo>
                    <a:pt x="630" y="321"/>
                    <a:pt x="639" y="321"/>
                    <a:pt x="644" y="321"/>
                  </a:cubicBezTo>
                  <a:cubicBezTo>
                    <a:pt x="646" y="321"/>
                    <a:pt x="650" y="321"/>
                    <a:pt x="652" y="321"/>
                  </a:cubicBezTo>
                  <a:cubicBezTo>
                    <a:pt x="654" y="322"/>
                    <a:pt x="658" y="324"/>
                    <a:pt x="659" y="325"/>
                  </a:cubicBezTo>
                  <a:cubicBezTo>
                    <a:pt x="661" y="326"/>
                    <a:pt x="665" y="330"/>
                    <a:pt x="667" y="330"/>
                  </a:cubicBezTo>
                  <a:cubicBezTo>
                    <a:pt x="670" y="331"/>
                    <a:pt x="677" y="330"/>
                    <a:pt x="680" y="329"/>
                  </a:cubicBezTo>
                  <a:cubicBezTo>
                    <a:pt x="683" y="329"/>
                    <a:pt x="689" y="326"/>
                    <a:pt x="692" y="326"/>
                  </a:cubicBezTo>
                  <a:cubicBezTo>
                    <a:pt x="695" y="325"/>
                    <a:pt x="700" y="326"/>
                    <a:pt x="702" y="328"/>
                  </a:cubicBezTo>
                  <a:cubicBezTo>
                    <a:pt x="703" y="330"/>
                    <a:pt x="700" y="336"/>
                    <a:pt x="701" y="338"/>
                  </a:cubicBezTo>
                  <a:cubicBezTo>
                    <a:pt x="702" y="340"/>
                    <a:pt x="708" y="343"/>
                    <a:pt x="710" y="345"/>
                  </a:cubicBezTo>
                  <a:cubicBezTo>
                    <a:pt x="711" y="347"/>
                    <a:pt x="713" y="353"/>
                    <a:pt x="712" y="356"/>
                  </a:cubicBezTo>
                  <a:cubicBezTo>
                    <a:pt x="711" y="358"/>
                    <a:pt x="706" y="358"/>
                    <a:pt x="704" y="359"/>
                  </a:cubicBezTo>
                  <a:cubicBezTo>
                    <a:pt x="704" y="360"/>
                    <a:pt x="703" y="362"/>
                    <a:pt x="703" y="363"/>
                  </a:cubicBezTo>
                  <a:cubicBezTo>
                    <a:pt x="703" y="364"/>
                    <a:pt x="707" y="365"/>
                    <a:pt x="708" y="366"/>
                  </a:cubicBezTo>
                  <a:cubicBezTo>
                    <a:pt x="708" y="367"/>
                    <a:pt x="707" y="370"/>
                    <a:pt x="707" y="371"/>
                  </a:cubicBezTo>
                  <a:cubicBezTo>
                    <a:pt x="707" y="372"/>
                    <a:pt x="705" y="373"/>
                    <a:pt x="706" y="374"/>
                  </a:cubicBezTo>
                  <a:cubicBezTo>
                    <a:pt x="706" y="375"/>
                    <a:pt x="709" y="376"/>
                    <a:pt x="710" y="376"/>
                  </a:cubicBezTo>
                  <a:cubicBezTo>
                    <a:pt x="712" y="376"/>
                    <a:pt x="716" y="374"/>
                    <a:pt x="718" y="373"/>
                  </a:cubicBezTo>
                  <a:cubicBezTo>
                    <a:pt x="719" y="371"/>
                    <a:pt x="720" y="367"/>
                    <a:pt x="722" y="366"/>
                  </a:cubicBezTo>
                  <a:cubicBezTo>
                    <a:pt x="723" y="365"/>
                    <a:pt x="728" y="366"/>
                    <a:pt x="730" y="366"/>
                  </a:cubicBezTo>
                  <a:cubicBezTo>
                    <a:pt x="731" y="365"/>
                    <a:pt x="734" y="363"/>
                    <a:pt x="735" y="362"/>
                  </a:cubicBezTo>
                  <a:cubicBezTo>
                    <a:pt x="736" y="361"/>
                    <a:pt x="734" y="357"/>
                    <a:pt x="736" y="355"/>
                  </a:cubicBezTo>
                  <a:cubicBezTo>
                    <a:pt x="737" y="354"/>
                    <a:pt x="741" y="354"/>
                    <a:pt x="743" y="353"/>
                  </a:cubicBezTo>
                  <a:cubicBezTo>
                    <a:pt x="745" y="352"/>
                    <a:pt x="750" y="350"/>
                    <a:pt x="751" y="348"/>
                  </a:cubicBezTo>
                  <a:cubicBezTo>
                    <a:pt x="752" y="346"/>
                    <a:pt x="751" y="342"/>
                    <a:pt x="751" y="340"/>
                  </a:cubicBezTo>
                  <a:cubicBezTo>
                    <a:pt x="751" y="338"/>
                    <a:pt x="749" y="334"/>
                    <a:pt x="750" y="332"/>
                  </a:cubicBezTo>
                  <a:cubicBezTo>
                    <a:pt x="750" y="330"/>
                    <a:pt x="752" y="326"/>
                    <a:pt x="754" y="324"/>
                  </a:cubicBezTo>
                  <a:cubicBezTo>
                    <a:pt x="755" y="323"/>
                    <a:pt x="757" y="322"/>
                    <a:pt x="759" y="322"/>
                  </a:cubicBezTo>
                  <a:cubicBezTo>
                    <a:pt x="760" y="322"/>
                    <a:pt x="763" y="322"/>
                    <a:pt x="764" y="321"/>
                  </a:cubicBezTo>
                  <a:cubicBezTo>
                    <a:pt x="766" y="320"/>
                    <a:pt x="768" y="316"/>
                    <a:pt x="770" y="315"/>
                  </a:cubicBezTo>
                  <a:cubicBezTo>
                    <a:pt x="772" y="315"/>
                    <a:pt x="775" y="318"/>
                    <a:pt x="777" y="318"/>
                  </a:cubicBezTo>
                  <a:cubicBezTo>
                    <a:pt x="779" y="318"/>
                    <a:pt x="783" y="316"/>
                    <a:pt x="785" y="315"/>
                  </a:cubicBezTo>
                  <a:cubicBezTo>
                    <a:pt x="788" y="312"/>
                    <a:pt x="790" y="303"/>
                    <a:pt x="793" y="301"/>
                  </a:cubicBezTo>
                  <a:cubicBezTo>
                    <a:pt x="795" y="299"/>
                    <a:pt x="800" y="299"/>
                    <a:pt x="802" y="298"/>
                  </a:cubicBezTo>
                  <a:cubicBezTo>
                    <a:pt x="804" y="295"/>
                    <a:pt x="805" y="287"/>
                    <a:pt x="806" y="284"/>
                  </a:cubicBezTo>
                  <a:cubicBezTo>
                    <a:pt x="806" y="281"/>
                    <a:pt x="805" y="276"/>
                    <a:pt x="806" y="274"/>
                  </a:cubicBezTo>
                  <a:cubicBezTo>
                    <a:pt x="807" y="273"/>
                    <a:pt x="809" y="269"/>
                    <a:pt x="811" y="269"/>
                  </a:cubicBezTo>
                  <a:cubicBezTo>
                    <a:pt x="813" y="269"/>
                    <a:pt x="814" y="275"/>
                    <a:pt x="815" y="277"/>
                  </a:cubicBezTo>
                  <a:cubicBezTo>
                    <a:pt x="815" y="279"/>
                    <a:pt x="815" y="283"/>
                    <a:pt x="816" y="284"/>
                  </a:cubicBezTo>
                  <a:cubicBezTo>
                    <a:pt x="817" y="288"/>
                    <a:pt x="824" y="291"/>
                    <a:pt x="827" y="293"/>
                  </a:cubicBezTo>
                  <a:cubicBezTo>
                    <a:pt x="830" y="295"/>
                    <a:pt x="836" y="300"/>
                    <a:pt x="837" y="304"/>
                  </a:cubicBezTo>
                  <a:cubicBezTo>
                    <a:pt x="837" y="306"/>
                    <a:pt x="837" y="309"/>
                    <a:pt x="836" y="311"/>
                  </a:cubicBezTo>
                  <a:cubicBezTo>
                    <a:pt x="835" y="313"/>
                    <a:pt x="831" y="315"/>
                    <a:pt x="831" y="317"/>
                  </a:cubicBezTo>
                  <a:cubicBezTo>
                    <a:pt x="830" y="320"/>
                    <a:pt x="833" y="326"/>
                    <a:pt x="833" y="330"/>
                  </a:cubicBezTo>
                  <a:cubicBezTo>
                    <a:pt x="833" y="331"/>
                    <a:pt x="832" y="334"/>
                    <a:pt x="831" y="336"/>
                  </a:cubicBezTo>
                  <a:cubicBezTo>
                    <a:pt x="830" y="337"/>
                    <a:pt x="828" y="338"/>
                    <a:pt x="828" y="339"/>
                  </a:cubicBezTo>
                  <a:cubicBezTo>
                    <a:pt x="827" y="340"/>
                    <a:pt x="827" y="344"/>
                    <a:pt x="826" y="345"/>
                  </a:cubicBezTo>
                  <a:cubicBezTo>
                    <a:pt x="826" y="347"/>
                    <a:pt x="826" y="349"/>
                    <a:pt x="825" y="350"/>
                  </a:cubicBezTo>
                  <a:cubicBezTo>
                    <a:pt x="824" y="351"/>
                    <a:pt x="822" y="351"/>
                    <a:pt x="821" y="351"/>
                  </a:cubicBezTo>
                  <a:cubicBezTo>
                    <a:pt x="819" y="351"/>
                    <a:pt x="815" y="348"/>
                    <a:pt x="814" y="347"/>
                  </a:cubicBezTo>
                  <a:cubicBezTo>
                    <a:pt x="812" y="345"/>
                    <a:pt x="809" y="339"/>
                    <a:pt x="807" y="337"/>
                  </a:cubicBezTo>
                  <a:cubicBezTo>
                    <a:pt x="805" y="336"/>
                    <a:pt x="802" y="335"/>
                    <a:pt x="800" y="335"/>
                  </a:cubicBezTo>
                  <a:cubicBezTo>
                    <a:pt x="799" y="335"/>
                    <a:pt x="795" y="335"/>
                    <a:pt x="794" y="336"/>
                  </a:cubicBezTo>
                  <a:cubicBezTo>
                    <a:pt x="792" y="336"/>
                    <a:pt x="790" y="338"/>
                    <a:pt x="789" y="338"/>
                  </a:cubicBezTo>
                  <a:cubicBezTo>
                    <a:pt x="787" y="339"/>
                    <a:pt x="782" y="338"/>
                    <a:pt x="780" y="339"/>
                  </a:cubicBezTo>
                  <a:cubicBezTo>
                    <a:pt x="778" y="340"/>
                    <a:pt x="775" y="342"/>
                    <a:pt x="774" y="344"/>
                  </a:cubicBezTo>
                  <a:cubicBezTo>
                    <a:pt x="773" y="345"/>
                    <a:pt x="772" y="348"/>
                    <a:pt x="772" y="350"/>
                  </a:cubicBezTo>
                  <a:cubicBezTo>
                    <a:pt x="772" y="352"/>
                    <a:pt x="776" y="357"/>
                    <a:pt x="776" y="359"/>
                  </a:cubicBezTo>
                  <a:cubicBezTo>
                    <a:pt x="776" y="361"/>
                    <a:pt x="774" y="364"/>
                    <a:pt x="773" y="366"/>
                  </a:cubicBezTo>
                  <a:cubicBezTo>
                    <a:pt x="772" y="368"/>
                    <a:pt x="769" y="371"/>
                    <a:pt x="768" y="373"/>
                  </a:cubicBezTo>
                  <a:cubicBezTo>
                    <a:pt x="768" y="375"/>
                    <a:pt x="768" y="379"/>
                    <a:pt x="769" y="381"/>
                  </a:cubicBezTo>
                  <a:cubicBezTo>
                    <a:pt x="770" y="383"/>
                    <a:pt x="776" y="386"/>
                    <a:pt x="778" y="388"/>
                  </a:cubicBezTo>
                  <a:cubicBezTo>
                    <a:pt x="781" y="390"/>
                    <a:pt x="787" y="397"/>
                    <a:pt x="791" y="398"/>
                  </a:cubicBezTo>
                  <a:cubicBezTo>
                    <a:pt x="794" y="399"/>
                    <a:pt x="801" y="399"/>
                    <a:pt x="805" y="398"/>
                  </a:cubicBezTo>
                  <a:cubicBezTo>
                    <a:pt x="808" y="397"/>
                    <a:pt x="815" y="393"/>
                    <a:pt x="818" y="391"/>
                  </a:cubicBezTo>
                  <a:cubicBezTo>
                    <a:pt x="821" y="389"/>
                    <a:pt x="825" y="382"/>
                    <a:pt x="829" y="381"/>
                  </a:cubicBezTo>
                  <a:cubicBezTo>
                    <a:pt x="830" y="380"/>
                    <a:pt x="834" y="381"/>
                    <a:pt x="835" y="382"/>
                  </a:cubicBezTo>
                  <a:cubicBezTo>
                    <a:pt x="837" y="383"/>
                    <a:pt x="839" y="387"/>
                    <a:pt x="841" y="388"/>
                  </a:cubicBezTo>
                  <a:cubicBezTo>
                    <a:pt x="843" y="389"/>
                    <a:pt x="848" y="389"/>
                    <a:pt x="850" y="388"/>
                  </a:cubicBezTo>
                  <a:cubicBezTo>
                    <a:pt x="852" y="387"/>
                    <a:pt x="853" y="381"/>
                    <a:pt x="854" y="380"/>
                  </a:cubicBezTo>
                  <a:cubicBezTo>
                    <a:pt x="855" y="379"/>
                    <a:pt x="858" y="379"/>
                    <a:pt x="859" y="379"/>
                  </a:cubicBezTo>
                  <a:cubicBezTo>
                    <a:pt x="861" y="380"/>
                    <a:pt x="861" y="386"/>
                    <a:pt x="863" y="387"/>
                  </a:cubicBezTo>
                  <a:cubicBezTo>
                    <a:pt x="864" y="389"/>
                    <a:pt x="867" y="390"/>
                    <a:pt x="869" y="391"/>
                  </a:cubicBezTo>
                  <a:cubicBezTo>
                    <a:pt x="874" y="392"/>
                    <a:pt x="883" y="392"/>
                    <a:pt x="887" y="392"/>
                  </a:cubicBezTo>
                  <a:cubicBezTo>
                    <a:pt x="892" y="393"/>
                    <a:pt x="902" y="390"/>
                    <a:pt x="906" y="392"/>
                  </a:cubicBezTo>
                  <a:cubicBezTo>
                    <a:pt x="908" y="393"/>
                    <a:pt x="910" y="398"/>
                    <a:pt x="913" y="400"/>
                  </a:cubicBezTo>
                  <a:cubicBezTo>
                    <a:pt x="915" y="401"/>
                    <a:pt x="921" y="400"/>
                    <a:pt x="923" y="400"/>
                  </a:cubicBezTo>
                  <a:cubicBezTo>
                    <a:pt x="926" y="400"/>
                    <a:pt x="931" y="399"/>
                    <a:pt x="934" y="399"/>
                  </a:cubicBezTo>
                  <a:cubicBezTo>
                    <a:pt x="935" y="399"/>
                    <a:pt x="939" y="402"/>
                    <a:pt x="941" y="402"/>
                  </a:cubicBezTo>
                  <a:cubicBezTo>
                    <a:pt x="942" y="403"/>
                    <a:pt x="945" y="401"/>
                    <a:pt x="947" y="401"/>
                  </a:cubicBezTo>
                  <a:cubicBezTo>
                    <a:pt x="949" y="401"/>
                    <a:pt x="953" y="402"/>
                    <a:pt x="955" y="403"/>
                  </a:cubicBezTo>
                  <a:cubicBezTo>
                    <a:pt x="957" y="404"/>
                    <a:pt x="962" y="405"/>
                    <a:pt x="964" y="406"/>
                  </a:cubicBezTo>
                  <a:cubicBezTo>
                    <a:pt x="967" y="406"/>
                    <a:pt x="972" y="407"/>
                    <a:pt x="975" y="407"/>
                  </a:cubicBezTo>
                  <a:cubicBezTo>
                    <a:pt x="978" y="407"/>
                    <a:pt x="984" y="406"/>
                    <a:pt x="986" y="407"/>
                  </a:cubicBezTo>
                  <a:cubicBezTo>
                    <a:pt x="988" y="408"/>
                    <a:pt x="989" y="411"/>
                    <a:pt x="989" y="413"/>
                  </a:cubicBezTo>
                  <a:cubicBezTo>
                    <a:pt x="990" y="414"/>
                    <a:pt x="990" y="416"/>
                    <a:pt x="989" y="416"/>
                  </a:cubicBezTo>
                  <a:cubicBezTo>
                    <a:pt x="988" y="417"/>
                    <a:pt x="983" y="417"/>
                    <a:pt x="981" y="416"/>
                  </a:cubicBezTo>
                  <a:cubicBezTo>
                    <a:pt x="980" y="415"/>
                    <a:pt x="980" y="412"/>
                    <a:pt x="980" y="412"/>
                  </a:cubicBezTo>
                  <a:cubicBezTo>
                    <a:pt x="979" y="411"/>
                    <a:pt x="976" y="411"/>
                    <a:pt x="975" y="412"/>
                  </a:cubicBezTo>
                  <a:cubicBezTo>
                    <a:pt x="974" y="413"/>
                    <a:pt x="974" y="416"/>
                    <a:pt x="973" y="417"/>
                  </a:cubicBezTo>
                  <a:cubicBezTo>
                    <a:pt x="972" y="418"/>
                    <a:pt x="968" y="416"/>
                    <a:pt x="967" y="417"/>
                  </a:cubicBezTo>
                  <a:cubicBezTo>
                    <a:pt x="965" y="418"/>
                    <a:pt x="962" y="420"/>
                    <a:pt x="962" y="421"/>
                  </a:cubicBezTo>
                  <a:cubicBezTo>
                    <a:pt x="961" y="423"/>
                    <a:pt x="963" y="426"/>
                    <a:pt x="962" y="427"/>
                  </a:cubicBezTo>
                  <a:cubicBezTo>
                    <a:pt x="961" y="429"/>
                    <a:pt x="957" y="429"/>
                    <a:pt x="955" y="430"/>
                  </a:cubicBezTo>
                  <a:cubicBezTo>
                    <a:pt x="954" y="430"/>
                    <a:pt x="952" y="429"/>
                    <a:pt x="951" y="430"/>
                  </a:cubicBezTo>
                  <a:cubicBezTo>
                    <a:pt x="950" y="431"/>
                    <a:pt x="950" y="436"/>
                    <a:pt x="951" y="438"/>
                  </a:cubicBezTo>
                  <a:cubicBezTo>
                    <a:pt x="951" y="439"/>
                    <a:pt x="954" y="441"/>
                    <a:pt x="956" y="442"/>
                  </a:cubicBezTo>
                  <a:cubicBezTo>
                    <a:pt x="958" y="443"/>
                    <a:pt x="963" y="442"/>
                    <a:pt x="964" y="444"/>
                  </a:cubicBezTo>
                  <a:cubicBezTo>
                    <a:pt x="965" y="445"/>
                    <a:pt x="963" y="449"/>
                    <a:pt x="963" y="451"/>
                  </a:cubicBezTo>
                  <a:cubicBezTo>
                    <a:pt x="964" y="453"/>
                    <a:pt x="967" y="455"/>
                    <a:pt x="969" y="455"/>
                  </a:cubicBezTo>
                  <a:cubicBezTo>
                    <a:pt x="971" y="455"/>
                    <a:pt x="974" y="453"/>
                    <a:pt x="976" y="452"/>
                  </a:cubicBezTo>
                  <a:cubicBezTo>
                    <a:pt x="977" y="451"/>
                    <a:pt x="980" y="447"/>
                    <a:pt x="982" y="446"/>
                  </a:cubicBezTo>
                  <a:cubicBezTo>
                    <a:pt x="985" y="445"/>
                    <a:pt x="991" y="445"/>
                    <a:pt x="994" y="446"/>
                  </a:cubicBezTo>
                  <a:cubicBezTo>
                    <a:pt x="997" y="447"/>
                    <a:pt x="1002" y="452"/>
                    <a:pt x="1004" y="454"/>
                  </a:cubicBezTo>
                  <a:cubicBezTo>
                    <a:pt x="1006" y="456"/>
                    <a:pt x="1009" y="460"/>
                    <a:pt x="1011" y="461"/>
                  </a:cubicBezTo>
                  <a:cubicBezTo>
                    <a:pt x="1013" y="464"/>
                    <a:pt x="1017" y="470"/>
                    <a:pt x="1020" y="470"/>
                  </a:cubicBezTo>
                  <a:cubicBezTo>
                    <a:pt x="1024" y="471"/>
                    <a:pt x="1032" y="466"/>
                    <a:pt x="1036" y="466"/>
                  </a:cubicBezTo>
                  <a:cubicBezTo>
                    <a:pt x="1038" y="467"/>
                    <a:pt x="1041" y="472"/>
                    <a:pt x="1043" y="472"/>
                  </a:cubicBezTo>
                  <a:cubicBezTo>
                    <a:pt x="1046" y="472"/>
                    <a:pt x="1051" y="466"/>
                    <a:pt x="1054" y="466"/>
                  </a:cubicBezTo>
                  <a:cubicBezTo>
                    <a:pt x="1056" y="465"/>
                    <a:pt x="1061" y="466"/>
                    <a:pt x="1064" y="467"/>
                  </a:cubicBezTo>
                  <a:cubicBezTo>
                    <a:pt x="1065" y="467"/>
                    <a:pt x="1070" y="469"/>
                    <a:pt x="1070" y="471"/>
                  </a:cubicBezTo>
                  <a:cubicBezTo>
                    <a:pt x="1070" y="473"/>
                    <a:pt x="1064" y="473"/>
                    <a:pt x="1064" y="475"/>
                  </a:cubicBezTo>
                  <a:cubicBezTo>
                    <a:pt x="1063" y="477"/>
                    <a:pt x="1065" y="480"/>
                    <a:pt x="1065" y="481"/>
                  </a:cubicBezTo>
                  <a:cubicBezTo>
                    <a:pt x="1064" y="483"/>
                    <a:pt x="1061" y="484"/>
                    <a:pt x="1059" y="485"/>
                  </a:cubicBezTo>
                  <a:cubicBezTo>
                    <a:pt x="1057" y="486"/>
                    <a:pt x="1052" y="488"/>
                    <a:pt x="1051" y="490"/>
                  </a:cubicBezTo>
                  <a:cubicBezTo>
                    <a:pt x="1050" y="492"/>
                    <a:pt x="1049" y="499"/>
                    <a:pt x="1051" y="501"/>
                  </a:cubicBezTo>
                  <a:cubicBezTo>
                    <a:pt x="1052" y="503"/>
                    <a:pt x="1056" y="506"/>
                    <a:pt x="1058" y="506"/>
                  </a:cubicBezTo>
                  <a:cubicBezTo>
                    <a:pt x="1060" y="505"/>
                    <a:pt x="1062" y="503"/>
                    <a:pt x="1063" y="501"/>
                  </a:cubicBezTo>
                  <a:cubicBezTo>
                    <a:pt x="1064" y="500"/>
                    <a:pt x="1062" y="495"/>
                    <a:pt x="1063" y="494"/>
                  </a:cubicBezTo>
                  <a:cubicBezTo>
                    <a:pt x="1064" y="492"/>
                    <a:pt x="1068" y="490"/>
                    <a:pt x="1070" y="489"/>
                  </a:cubicBezTo>
                  <a:cubicBezTo>
                    <a:pt x="1072" y="489"/>
                    <a:pt x="1076" y="490"/>
                    <a:pt x="1077" y="492"/>
                  </a:cubicBezTo>
                  <a:cubicBezTo>
                    <a:pt x="1078" y="493"/>
                    <a:pt x="1077" y="496"/>
                    <a:pt x="1078" y="496"/>
                  </a:cubicBezTo>
                  <a:cubicBezTo>
                    <a:pt x="1080" y="498"/>
                    <a:pt x="1086" y="498"/>
                    <a:pt x="1088" y="498"/>
                  </a:cubicBezTo>
                  <a:cubicBezTo>
                    <a:pt x="1091" y="497"/>
                    <a:pt x="1095" y="493"/>
                    <a:pt x="1097" y="491"/>
                  </a:cubicBezTo>
                  <a:cubicBezTo>
                    <a:pt x="1099" y="490"/>
                    <a:pt x="1103" y="487"/>
                    <a:pt x="1103" y="485"/>
                  </a:cubicBezTo>
                  <a:cubicBezTo>
                    <a:pt x="1104" y="484"/>
                    <a:pt x="1102" y="481"/>
                    <a:pt x="1101" y="480"/>
                  </a:cubicBezTo>
                  <a:cubicBezTo>
                    <a:pt x="1100" y="479"/>
                    <a:pt x="1097" y="479"/>
                    <a:pt x="1096" y="477"/>
                  </a:cubicBezTo>
                  <a:cubicBezTo>
                    <a:pt x="1096" y="476"/>
                    <a:pt x="1098" y="473"/>
                    <a:pt x="1099" y="472"/>
                  </a:cubicBezTo>
                  <a:cubicBezTo>
                    <a:pt x="1100" y="470"/>
                    <a:pt x="1102" y="468"/>
                    <a:pt x="1103" y="467"/>
                  </a:cubicBezTo>
                  <a:cubicBezTo>
                    <a:pt x="1103" y="465"/>
                    <a:pt x="1101" y="459"/>
                    <a:pt x="1102" y="457"/>
                  </a:cubicBezTo>
                  <a:cubicBezTo>
                    <a:pt x="1104" y="455"/>
                    <a:pt x="1110" y="457"/>
                    <a:pt x="1112" y="456"/>
                  </a:cubicBezTo>
                  <a:cubicBezTo>
                    <a:pt x="1114" y="456"/>
                    <a:pt x="1117" y="451"/>
                    <a:pt x="1120" y="451"/>
                  </a:cubicBezTo>
                  <a:cubicBezTo>
                    <a:pt x="1122" y="451"/>
                    <a:pt x="1125" y="452"/>
                    <a:pt x="1127" y="453"/>
                  </a:cubicBezTo>
                  <a:cubicBezTo>
                    <a:pt x="1129" y="455"/>
                    <a:pt x="1132" y="463"/>
                    <a:pt x="1134" y="466"/>
                  </a:cubicBezTo>
                  <a:cubicBezTo>
                    <a:pt x="1138" y="470"/>
                    <a:pt x="1147" y="478"/>
                    <a:pt x="1151" y="481"/>
                  </a:cubicBezTo>
                  <a:cubicBezTo>
                    <a:pt x="1154" y="484"/>
                    <a:pt x="1161" y="488"/>
                    <a:pt x="1164" y="491"/>
                  </a:cubicBezTo>
                  <a:cubicBezTo>
                    <a:pt x="1166" y="494"/>
                    <a:pt x="1167" y="502"/>
                    <a:pt x="1169" y="505"/>
                  </a:cubicBezTo>
                  <a:cubicBezTo>
                    <a:pt x="1171" y="510"/>
                    <a:pt x="1177" y="518"/>
                    <a:pt x="1179" y="523"/>
                  </a:cubicBezTo>
                  <a:cubicBezTo>
                    <a:pt x="1180" y="526"/>
                    <a:pt x="1182" y="534"/>
                    <a:pt x="1183" y="538"/>
                  </a:cubicBezTo>
                  <a:close/>
                </a:path>
              </a:pathLst>
            </a:custGeom>
            <a:solidFill>
              <a:schemeClr val="accent2"/>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55" name="Freeform 55"/>
            <p:cNvSpPr>
              <a:spLocks/>
            </p:cNvSpPr>
            <p:nvPr/>
          </p:nvSpPr>
          <p:spPr bwMode="auto">
            <a:xfrm>
              <a:off x="3582988" y="1647826"/>
              <a:ext cx="190500" cy="244475"/>
            </a:xfrm>
            <a:custGeom>
              <a:avLst/>
              <a:gdLst/>
              <a:ahLst/>
              <a:cxnLst>
                <a:cxn ang="0">
                  <a:pos x="124" y="32"/>
                </a:cxn>
                <a:cxn ang="0">
                  <a:pos x="117" y="37"/>
                </a:cxn>
                <a:cxn ang="0">
                  <a:pos x="113" y="44"/>
                </a:cxn>
                <a:cxn ang="0">
                  <a:pos x="106" y="46"/>
                </a:cxn>
                <a:cxn ang="0">
                  <a:pos x="96" y="53"/>
                </a:cxn>
                <a:cxn ang="0">
                  <a:pos x="89" y="55"/>
                </a:cxn>
                <a:cxn ang="0">
                  <a:pos x="86" y="66"/>
                </a:cxn>
                <a:cxn ang="0">
                  <a:pos x="74" y="75"/>
                </a:cxn>
                <a:cxn ang="0">
                  <a:pos x="65" y="83"/>
                </a:cxn>
                <a:cxn ang="0">
                  <a:pos x="63" y="101"/>
                </a:cxn>
                <a:cxn ang="0">
                  <a:pos x="58" y="129"/>
                </a:cxn>
                <a:cxn ang="0">
                  <a:pos x="59" y="157"/>
                </a:cxn>
                <a:cxn ang="0">
                  <a:pos x="48" y="155"/>
                </a:cxn>
                <a:cxn ang="0">
                  <a:pos x="38" y="145"/>
                </a:cxn>
                <a:cxn ang="0">
                  <a:pos x="29" y="141"/>
                </a:cxn>
                <a:cxn ang="0">
                  <a:pos x="24" y="136"/>
                </a:cxn>
                <a:cxn ang="0">
                  <a:pos x="15" y="135"/>
                </a:cxn>
                <a:cxn ang="0">
                  <a:pos x="15" y="123"/>
                </a:cxn>
                <a:cxn ang="0">
                  <a:pos x="8" y="114"/>
                </a:cxn>
                <a:cxn ang="0">
                  <a:pos x="10" y="98"/>
                </a:cxn>
                <a:cxn ang="0">
                  <a:pos x="18" y="98"/>
                </a:cxn>
                <a:cxn ang="0">
                  <a:pos x="24" y="102"/>
                </a:cxn>
                <a:cxn ang="0">
                  <a:pos x="21" y="95"/>
                </a:cxn>
                <a:cxn ang="0">
                  <a:pos x="21" y="89"/>
                </a:cxn>
                <a:cxn ang="0">
                  <a:pos x="29" y="88"/>
                </a:cxn>
                <a:cxn ang="0">
                  <a:pos x="23" y="85"/>
                </a:cxn>
                <a:cxn ang="0">
                  <a:pos x="24" y="77"/>
                </a:cxn>
                <a:cxn ang="0">
                  <a:pos x="15" y="68"/>
                </a:cxn>
                <a:cxn ang="0">
                  <a:pos x="11" y="62"/>
                </a:cxn>
                <a:cxn ang="0">
                  <a:pos x="3" y="63"/>
                </a:cxn>
                <a:cxn ang="0">
                  <a:pos x="5" y="45"/>
                </a:cxn>
                <a:cxn ang="0">
                  <a:pos x="22" y="29"/>
                </a:cxn>
                <a:cxn ang="0">
                  <a:pos x="28" y="36"/>
                </a:cxn>
                <a:cxn ang="0">
                  <a:pos x="39" y="39"/>
                </a:cxn>
                <a:cxn ang="0">
                  <a:pos x="54" y="28"/>
                </a:cxn>
                <a:cxn ang="0">
                  <a:pos x="63" y="19"/>
                </a:cxn>
                <a:cxn ang="0">
                  <a:pos x="57" y="11"/>
                </a:cxn>
                <a:cxn ang="0">
                  <a:pos x="64" y="5"/>
                </a:cxn>
                <a:cxn ang="0">
                  <a:pos x="73" y="11"/>
                </a:cxn>
                <a:cxn ang="0">
                  <a:pos x="84" y="2"/>
                </a:cxn>
                <a:cxn ang="0">
                  <a:pos x="104" y="5"/>
                </a:cxn>
                <a:cxn ang="0">
                  <a:pos x="124" y="26"/>
                </a:cxn>
              </a:cxnLst>
              <a:rect l="0" t="0" r="r" b="b"/>
              <a:pathLst>
                <a:path w="125" h="160">
                  <a:moveTo>
                    <a:pt x="124" y="26"/>
                  </a:moveTo>
                  <a:cubicBezTo>
                    <a:pt x="125" y="28"/>
                    <a:pt x="124" y="31"/>
                    <a:pt x="124" y="32"/>
                  </a:cubicBezTo>
                  <a:cubicBezTo>
                    <a:pt x="124" y="34"/>
                    <a:pt x="122" y="36"/>
                    <a:pt x="121" y="37"/>
                  </a:cubicBezTo>
                  <a:cubicBezTo>
                    <a:pt x="120" y="37"/>
                    <a:pt x="118" y="37"/>
                    <a:pt x="117" y="37"/>
                  </a:cubicBezTo>
                  <a:cubicBezTo>
                    <a:pt x="116" y="37"/>
                    <a:pt x="114" y="37"/>
                    <a:pt x="113" y="38"/>
                  </a:cubicBezTo>
                  <a:cubicBezTo>
                    <a:pt x="113" y="39"/>
                    <a:pt x="114" y="43"/>
                    <a:pt x="113" y="44"/>
                  </a:cubicBezTo>
                  <a:cubicBezTo>
                    <a:pt x="113" y="46"/>
                    <a:pt x="113" y="48"/>
                    <a:pt x="112" y="49"/>
                  </a:cubicBezTo>
                  <a:cubicBezTo>
                    <a:pt x="111" y="50"/>
                    <a:pt x="107" y="46"/>
                    <a:pt x="106" y="46"/>
                  </a:cubicBezTo>
                  <a:cubicBezTo>
                    <a:pt x="104" y="47"/>
                    <a:pt x="103" y="51"/>
                    <a:pt x="102" y="52"/>
                  </a:cubicBezTo>
                  <a:cubicBezTo>
                    <a:pt x="101" y="52"/>
                    <a:pt x="98" y="52"/>
                    <a:pt x="96" y="53"/>
                  </a:cubicBezTo>
                  <a:cubicBezTo>
                    <a:pt x="95" y="54"/>
                    <a:pt x="95" y="57"/>
                    <a:pt x="94" y="57"/>
                  </a:cubicBezTo>
                  <a:cubicBezTo>
                    <a:pt x="92" y="58"/>
                    <a:pt x="90" y="55"/>
                    <a:pt x="89" y="55"/>
                  </a:cubicBezTo>
                  <a:cubicBezTo>
                    <a:pt x="87" y="56"/>
                    <a:pt x="86" y="57"/>
                    <a:pt x="85" y="59"/>
                  </a:cubicBezTo>
                  <a:cubicBezTo>
                    <a:pt x="85" y="60"/>
                    <a:pt x="87" y="64"/>
                    <a:pt x="86" y="66"/>
                  </a:cubicBezTo>
                  <a:cubicBezTo>
                    <a:pt x="85" y="67"/>
                    <a:pt x="83" y="70"/>
                    <a:pt x="82" y="71"/>
                  </a:cubicBezTo>
                  <a:cubicBezTo>
                    <a:pt x="80" y="72"/>
                    <a:pt x="76" y="74"/>
                    <a:pt x="74" y="75"/>
                  </a:cubicBezTo>
                  <a:cubicBezTo>
                    <a:pt x="73" y="76"/>
                    <a:pt x="70" y="77"/>
                    <a:pt x="68" y="78"/>
                  </a:cubicBezTo>
                  <a:cubicBezTo>
                    <a:pt x="67" y="79"/>
                    <a:pt x="65" y="82"/>
                    <a:pt x="65" y="83"/>
                  </a:cubicBezTo>
                  <a:cubicBezTo>
                    <a:pt x="64" y="85"/>
                    <a:pt x="68" y="89"/>
                    <a:pt x="67" y="92"/>
                  </a:cubicBezTo>
                  <a:cubicBezTo>
                    <a:pt x="67" y="94"/>
                    <a:pt x="64" y="99"/>
                    <a:pt x="63" y="101"/>
                  </a:cubicBezTo>
                  <a:cubicBezTo>
                    <a:pt x="62" y="104"/>
                    <a:pt x="60" y="109"/>
                    <a:pt x="59" y="112"/>
                  </a:cubicBezTo>
                  <a:cubicBezTo>
                    <a:pt x="59" y="116"/>
                    <a:pt x="58" y="125"/>
                    <a:pt x="58" y="129"/>
                  </a:cubicBezTo>
                  <a:cubicBezTo>
                    <a:pt x="58" y="133"/>
                    <a:pt x="60" y="140"/>
                    <a:pt x="60" y="144"/>
                  </a:cubicBezTo>
                  <a:cubicBezTo>
                    <a:pt x="60" y="147"/>
                    <a:pt x="60" y="154"/>
                    <a:pt x="59" y="157"/>
                  </a:cubicBezTo>
                  <a:cubicBezTo>
                    <a:pt x="58" y="158"/>
                    <a:pt x="57" y="159"/>
                    <a:pt x="55" y="159"/>
                  </a:cubicBezTo>
                  <a:cubicBezTo>
                    <a:pt x="53" y="160"/>
                    <a:pt x="49" y="157"/>
                    <a:pt x="48" y="155"/>
                  </a:cubicBezTo>
                  <a:cubicBezTo>
                    <a:pt x="46" y="154"/>
                    <a:pt x="44" y="148"/>
                    <a:pt x="42" y="147"/>
                  </a:cubicBezTo>
                  <a:cubicBezTo>
                    <a:pt x="41" y="146"/>
                    <a:pt x="39" y="146"/>
                    <a:pt x="38" y="145"/>
                  </a:cubicBezTo>
                  <a:cubicBezTo>
                    <a:pt x="37" y="145"/>
                    <a:pt x="33" y="146"/>
                    <a:pt x="32" y="146"/>
                  </a:cubicBezTo>
                  <a:cubicBezTo>
                    <a:pt x="31" y="145"/>
                    <a:pt x="30" y="143"/>
                    <a:pt x="29" y="141"/>
                  </a:cubicBezTo>
                  <a:cubicBezTo>
                    <a:pt x="29" y="140"/>
                    <a:pt x="28" y="138"/>
                    <a:pt x="28" y="137"/>
                  </a:cubicBezTo>
                  <a:cubicBezTo>
                    <a:pt x="27" y="136"/>
                    <a:pt x="25" y="136"/>
                    <a:pt x="24" y="136"/>
                  </a:cubicBezTo>
                  <a:cubicBezTo>
                    <a:pt x="24" y="136"/>
                    <a:pt x="23" y="138"/>
                    <a:pt x="22" y="138"/>
                  </a:cubicBezTo>
                  <a:cubicBezTo>
                    <a:pt x="20" y="138"/>
                    <a:pt x="16" y="136"/>
                    <a:pt x="15" y="135"/>
                  </a:cubicBezTo>
                  <a:cubicBezTo>
                    <a:pt x="14" y="134"/>
                    <a:pt x="14" y="131"/>
                    <a:pt x="14" y="129"/>
                  </a:cubicBezTo>
                  <a:cubicBezTo>
                    <a:pt x="14" y="128"/>
                    <a:pt x="15" y="125"/>
                    <a:pt x="15" y="123"/>
                  </a:cubicBezTo>
                  <a:cubicBezTo>
                    <a:pt x="15" y="122"/>
                    <a:pt x="14" y="119"/>
                    <a:pt x="13" y="118"/>
                  </a:cubicBezTo>
                  <a:cubicBezTo>
                    <a:pt x="12" y="117"/>
                    <a:pt x="9" y="116"/>
                    <a:pt x="8" y="114"/>
                  </a:cubicBezTo>
                  <a:cubicBezTo>
                    <a:pt x="7" y="112"/>
                    <a:pt x="8" y="108"/>
                    <a:pt x="8" y="106"/>
                  </a:cubicBezTo>
                  <a:cubicBezTo>
                    <a:pt x="8" y="104"/>
                    <a:pt x="8" y="100"/>
                    <a:pt x="10" y="98"/>
                  </a:cubicBezTo>
                  <a:cubicBezTo>
                    <a:pt x="11" y="97"/>
                    <a:pt x="13" y="96"/>
                    <a:pt x="15" y="97"/>
                  </a:cubicBezTo>
                  <a:cubicBezTo>
                    <a:pt x="16" y="97"/>
                    <a:pt x="18" y="97"/>
                    <a:pt x="18" y="98"/>
                  </a:cubicBezTo>
                  <a:cubicBezTo>
                    <a:pt x="19" y="99"/>
                    <a:pt x="19" y="102"/>
                    <a:pt x="20" y="102"/>
                  </a:cubicBezTo>
                  <a:cubicBezTo>
                    <a:pt x="21" y="103"/>
                    <a:pt x="23" y="103"/>
                    <a:pt x="24" y="102"/>
                  </a:cubicBezTo>
                  <a:cubicBezTo>
                    <a:pt x="25" y="101"/>
                    <a:pt x="26" y="98"/>
                    <a:pt x="25" y="97"/>
                  </a:cubicBezTo>
                  <a:cubicBezTo>
                    <a:pt x="24" y="96"/>
                    <a:pt x="22" y="96"/>
                    <a:pt x="21" y="95"/>
                  </a:cubicBezTo>
                  <a:cubicBezTo>
                    <a:pt x="20" y="94"/>
                    <a:pt x="18" y="92"/>
                    <a:pt x="19" y="91"/>
                  </a:cubicBezTo>
                  <a:cubicBezTo>
                    <a:pt x="19" y="90"/>
                    <a:pt x="21" y="89"/>
                    <a:pt x="21" y="89"/>
                  </a:cubicBezTo>
                  <a:cubicBezTo>
                    <a:pt x="23" y="89"/>
                    <a:pt x="27" y="91"/>
                    <a:pt x="28" y="90"/>
                  </a:cubicBezTo>
                  <a:cubicBezTo>
                    <a:pt x="29" y="90"/>
                    <a:pt x="29" y="88"/>
                    <a:pt x="29" y="88"/>
                  </a:cubicBezTo>
                  <a:cubicBezTo>
                    <a:pt x="29" y="87"/>
                    <a:pt x="28" y="86"/>
                    <a:pt x="27" y="85"/>
                  </a:cubicBezTo>
                  <a:cubicBezTo>
                    <a:pt x="26" y="85"/>
                    <a:pt x="24" y="86"/>
                    <a:pt x="23" y="85"/>
                  </a:cubicBezTo>
                  <a:cubicBezTo>
                    <a:pt x="22" y="85"/>
                    <a:pt x="21" y="83"/>
                    <a:pt x="21" y="82"/>
                  </a:cubicBezTo>
                  <a:cubicBezTo>
                    <a:pt x="21" y="81"/>
                    <a:pt x="24" y="78"/>
                    <a:pt x="24" y="77"/>
                  </a:cubicBezTo>
                  <a:cubicBezTo>
                    <a:pt x="23" y="75"/>
                    <a:pt x="19" y="75"/>
                    <a:pt x="17" y="73"/>
                  </a:cubicBezTo>
                  <a:cubicBezTo>
                    <a:pt x="16" y="72"/>
                    <a:pt x="15" y="70"/>
                    <a:pt x="15" y="68"/>
                  </a:cubicBezTo>
                  <a:cubicBezTo>
                    <a:pt x="14" y="67"/>
                    <a:pt x="15" y="64"/>
                    <a:pt x="14" y="63"/>
                  </a:cubicBezTo>
                  <a:cubicBezTo>
                    <a:pt x="14" y="62"/>
                    <a:pt x="12" y="62"/>
                    <a:pt x="11" y="62"/>
                  </a:cubicBezTo>
                  <a:cubicBezTo>
                    <a:pt x="10" y="62"/>
                    <a:pt x="9" y="63"/>
                    <a:pt x="9" y="64"/>
                  </a:cubicBezTo>
                  <a:cubicBezTo>
                    <a:pt x="7" y="64"/>
                    <a:pt x="4" y="64"/>
                    <a:pt x="3" y="63"/>
                  </a:cubicBezTo>
                  <a:cubicBezTo>
                    <a:pt x="1" y="62"/>
                    <a:pt x="0" y="59"/>
                    <a:pt x="0" y="58"/>
                  </a:cubicBezTo>
                  <a:cubicBezTo>
                    <a:pt x="0" y="54"/>
                    <a:pt x="3" y="48"/>
                    <a:pt x="5" y="45"/>
                  </a:cubicBezTo>
                  <a:cubicBezTo>
                    <a:pt x="7" y="42"/>
                    <a:pt x="12" y="37"/>
                    <a:pt x="14" y="35"/>
                  </a:cubicBezTo>
                  <a:cubicBezTo>
                    <a:pt x="16" y="33"/>
                    <a:pt x="19" y="30"/>
                    <a:pt x="22" y="29"/>
                  </a:cubicBezTo>
                  <a:cubicBezTo>
                    <a:pt x="23" y="29"/>
                    <a:pt x="26" y="29"/>
                    <a:pt x="27" y="30"/>
                  </a:cubicBezTo>
                  <a:cubicBezTo>
                    <a:pt x="28" y="31"/>
                    <a:pt x="27" y="35"/>
                    <a:pt x="28" y="36"/>
                  </a:cubicBezTo>
                  <a:cubicBezTo>
                    <a:pt x="29" y="37"/>
                    <a:pt x="32" y="39"/>
                    <a:pt x="33" y="40"/>
                  </a:cubicBezTo>
                  <a:cubicBezTo>
                    <a:pt x="35" y="40"/>
                    <a:pt x="38" y="40"/>
                    <a:pt x="39" y="39"/>
                  </a:cubicBezTo>
                  <a:cubicBezTo>
                    <a:pt x="42" y="38"/>
                    <a:pt x="44" y="32"/>
                    <a:pt x="47" y="31"/>
                  </a:cubicBezTo>
                  <a:cubicBezTo>
                    <a:pt x="48" y="30"/>
                    <a:pt x="52" y="29"/>
                    <a:pt x="54" y="28"/>
                  </a:cubicBezTo>
                  <a:cubicBezTo>
                    <a:pt x="55" y="27"/>
                    <a:pt x="58" y="24"/>
                    <a:pt x="60" y="23"/>
                  </a:cubicBezTo>
                  <a:cubicBezTo>
                    <a:pt x="60" y="22"/>
                    <a:pt x="62" y="20"/>
                    <a:pt x="63" y="19"/>
                  </a:cubicBezTo>
                  <a:cubicBezTo>
                    <a:pt x="63" y="18"/>
                    <a:pt x="62" y="16"/>
                    <a:pt x="61" y="15"/>
                  </a:cubicBezTo>
                  <a:cubicBezTo>
                    <a:pt x="60" y="14"/>
                    <a:pt x="57" y="13"/>
                    <a:pt x="57" y="11"/>
                  </a:cubicBezTo>
                  <a:cubicBezTo>
                    <a:pt x="56" y="10"/>
                    <a:pt x="57" y="7"/>
                    <a:pt x="58" y="6"/>
                  </a:cubicBezTo>
                  <a:cubicBezTo>
                    <a:pt x="60" y="5"/>
                    <a:pt x="63" y="5"/>
                    <a:pt x="64" y="5"/>
                  </a:cubicBezTo>
                  <a:cubicBezTo>
                    <a:pt x="66" y="5"/>
                    <a:pt x="68" y="7"/>
                    <a:pt x="70" y="8"/>
                  </a:cubicBezTo>
                  <a:cubicBezTo>
                    <a:pt x="70" y="9"/>
                    <a:pt x="72" y="11"/>
                    <a:pt x="73" y="11"/>
                  </a:cubicBezTo>
                  <a:cubicBezTo>
                    <a:pt x="74" y="12"/>
                    <a:pt x="77" y="9"/>
                    <a:pt x="78" y="8"/>
                  </a:cubicBezTo>
                  <a:cubicBezTo>
                    <a:pt x="80" y="6"/>
                    <a:pt x="82" y="3"/>
                    <a:pt x="84" y="2"/>
                  </a:cubicBezTo>
                  <a:cubicBezTo>
                    <a:pt x="86" y="0"/>
                    <a:pt x="91" y="0"/>
                    <a:pt x="94" y="0"/>
                  </a:cubicBezTo>
                  <a:cubicBezTo>
                    <a:pt x="97" y="0"/>
                    <a:pt x="101" y="4"/>
                    <a:pt x="104" y="5"/>
                  </a:cubicBezTo>
                  <a:cubicBezTo>
                    <a:pt x="107" y="7"/>
                    <a:pt x="112" y="13"/>
                    <a:pt x="115" y="16"/>
                  </a:cubicBezTo>
                  <a:cubicBezTo>
                    <a:pt x="118" y="19"/>
                    <a:pt x="123" y="23"/>
                    <a:pt x="124" y="2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56"/>
            <p:cNvSpPr>
              <a:spLocks/>
            </p:cNvSpPr>
            <p:nvPr/>
          </p:nvSpPr>
          <p:spPr bwMode="auto">
            <a:xfrm>
              <a:off x="3668713" y="1935163"/>
              <a:ext cx="42863" cy="77788"/>
            </a:xfrm>
            <a:custGeom>
              <a:avLst/>
              <a:gdLst/>
              <a:ahLst/>
              <a:cxnLst>
                <a:cxn ang="0">
                  <a:pos x="27" y="22"/>
                </a:cxn>
                <a:cxn ang="0">
                  <a:pos x="27" y="29"/>
                </a:cxn>
                <a:cxn ang="0">
                  <a:pos x="24" y="41"/>
                </a:cxn>
                <a:cxn ang="0">
                  <a:pos x="21" y="47"/>
                </a:cxn>
                <a:cxn ang="0">
                  <a:pos x="16" y="50"/>
                </a:cxn>
                <a:cxn ang="0">
                  <a:pos x="11" y="51"/>
                </a:cxn>
                <a:cxn ang="0">
                  <a:pos x="7" y="51"/>
                </a:cxn>
                <a:cxn ang="0">
                  <a:pos x="5" y="45"/>
                </a:cxn>
                <a:cxn ang="0">
                  <a:pos x="5" y="33"/>
                </a:cxn>
                <a:cxn ang="0">
                  <a:pos x="2" y="24"/>
                </a:cxn>
                <a:cxn ang="0">
                  <a:pos x="0" y="17"/>
                </a:cxn>
                <a:cxn ang="0">
                  <a:pos x="1" y="8"/>
                </a:cxn>
                <a:cxn ang="0">
                  <a:pos x="8" y="5"/>
                </a:cxn>
                <a:cxn ang="0">
                  <a:pos x="12" y="0"/>
                </a:cxn>
                <a:cxn ang="0">
                  <a:pos x="16" y="1"/>
                </a:cxn>
                <a:cxn ang="0">
                  <a:pos x="20" y="7"/>
                </a:cxn>
                <a:cxn ang="0">
                  <a:pos x="22" y="14"/>
                </a:cxn>
                <a:cxn ang="0">
                  <a:pos x="27" y="22"/>
                </a:cxn>
              </a:cxnLst>
              <a:rect l="0" t="0" r="r" b="b"/>
              <a:pathLst>
                <a:path w="28" h="51">
                  <a:moveTo>
                    <a:pt x="27" y="22"/>
                  </a:moveTo>
                  <a:cubicBezTo>
                    <a:pt x="28" y="24"/>
                    <a:pt x="27" y="28"/>
                    <a:pt x="27" y="29"/>
                  </a:cubicBezTo>
                  <a:cubicBezTo>
                    <a:pt x="27" y="32"/>
                    <a:pt x="25" y="38"/>
                    <a:pt x="24" y="41"/>
                  </a:cubicBezTo>
                  <a:cubicBezTo>
                    <a:pt x="23" y="42"/>
                    <a:pt x="22" y="45"/>
                    <a:pt x="21" y="47"/>
                  </a:cubicBezTo>
                  <a:cubicBezTo>
                    <a:pt x="20" y="48"/>
                    <a:pt x="17" y="49"/>
                    <a:pt x="16" y="50"/>
                  </a:cubicBezTo>
                  <a:cubicBezTo>
                    <a:pt x="15" y="51"/>
                    <a:pt x="12" y="51"/>
                    <a:pt x="11" y="51"/>
                  </a:cubicBezTo>
                  <a:cubicBezTo>
                    <a:pt x="10" y="51"/>
                    <a:pt x="8" y="51"/>
                    <a:pt x="7" y="51"/>
                  </a:cubicBezTo>
                  <a:cubicBezTo>
                    <a:pt x="6" y="50"/>
                    <a:pt x="5" y="47"/>
                    <a:pt x="5" y="45"/>
                  </a:cubicBezTo>
                  <a:cubicBezTo>
                    <a:pt x="4" y="42"/>
                    <a:pt x="6" y="36"/>
                    <a:pt x="5" y="33"/>
                  </a:cubicBezTo>
                  <a:cubicBezTo>
                    <a:pt x="5" y="31"/>
                    <a:pt x="3" y="26"/>
                    <a:pt x="2" y="24"/>
                  </a:cubicBezTo>
                  <a:cubicBezTo>
                    <a:pt x="1" y="22"/>
                    <a:pt x="0" y="19"/>
                    <a:pt x="0" y="17"/>
                  </a:cubicBezTo>
                  <a:cubicBezTo>
                    <a:pt x="0" y="15"/>
                    <a:pt x="0" y="10"/>
                    <a:pt x="1" y="8"/>
                  </a:cubicBezTo>
                  <a:cubicBezTo>
                    <a:pt x="2" y="7"/>
                    <a:pt x="7" y="6"/>
                    <a:pt x="8" y="5"/>
                  </a:cubicBezTo>
                  <a:cubicBezTo>
                    <a:pt x="10" y="4"/>
                    <a:pt x="11" y="1"/>
                    <a:pt x="12" y="0"/>
                  </a:cubicBezTo>
                  <a:cubicBezTo>
                    <a:pt x="13" y="0"/>
                    <a:pt x="15" y="0"/>
                    <a:pt x="16" y="1"/>
                  </a:cubicBezTo>
                  <a:cubicBezTo>
                    <a:pt x="17" y="2"/>
                    <a:pt x="19" y="5"/>
                    <a:pt x="20" y="7"/>
                  </a:cubicBezTo>
                  <a:cubicBezTo>
                    <a:pt x="20" y="9"/>
                    <a:pt x="21" y="12"/>
                    <a:pt x="22" y="14"/>
                  </a:cubicBezTo>
                  <a:cubicBezTo>
                    <a:pt x="23" y="16"/>
                    <a:pt x="26" y="20"/>
                    <a:pt x="27" y="2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7"/>
            <p:cNvSpPr>
              <a:spLocks/>
            </p:cNvSpPr>
            <p:nvPr/>
          </p:nvSpPr>
          <p:spPr bwMode="auto">
            <a:xfrm>
              <a:off x="3644900" y="1887538"/>
              <a:ext cx="14288" cy="17463"/>
            </a:xfrm>
            <a:custGeom>
              <a:avLst/>
              <a:gdLst/>
              <a:ahLst/>
              <a:cxnLst>
                <a:cxn ang="0">
                  <a:pos x="8" y="6"/>
                </a:cxn>
                <a:cxn ang="0">
                  <a:pos x="9" y="8"/>
                </a:cxn>
                <a:cxn ang="0">
                  <a:pos x="6" y="11"/>
                </a:cxn>
                <a:cxn ang="0">
                  <a:pos x="2" y="8"/>
                </a:cxn>
                <a:cxn ang="0">
                  <a:pos x="0" y="5"/>
                </a:cxn>
                <a:cxn ang="0">
                  <a:pos x="1" y="1"/>
                </a:cxn>
                <a:cxn ang="0">
                  <a:pos x="6" y="1"/>
                </a:cxn>
                <a:cxn ang="0">
                  <a:pos x="8" y="6"/>
                </a:cxn>
              </a:cxnLst>
              <a:rect l="0" t="0" r="r" b="b"/>
              <a:pathLst>
                <a:path w="9" h="11">
                  <a:moveTo>
                    <a:pt x="8" y="6"/>
                  </a:moveTo>
                  <a:cubicBezTo>
                    <a:pt x="8" y="6"/>
                    <a:pt x="9" y="8"/>
                    <a:pt x="9" y="8"/>
                  </a:cubicBezTo>
                  <a:cubicBezTo>
                    <a:pt x="8" y="9"/>
                    <a:pt x="7" y="11"/>
                    <a:pt x="6" y="11"/>
                  </a:cubicBezTo>
                  <a:cubicBezTo>
                    <a:pt x="5" y="11"/>
                    <a:pt x="3" y="9"/>
                    <a:pt x="2" y="8"/>
                  </a:cubicBezTo>
                  <a:cubicBezTo>
                    <a:pt x="1" y="8"/>
                    <a:pt x="1" y="6"/>
                    <a:pt x="0" y="5"/>
                  </a:cubicBezTo>
                  <a:cubicBezTo>
                    <a:pt x="0" y="4"/>
                    <a:pt x="0" y="2"/>
                    <a:pt x="1" y="1"/>
                  </a:cubicBezTo>
                  <a:cubicBezTo>
                    <a:pt x="2" y="0"/>
                    <a:pt x="5" y="0"/>
                    <a:pt x="6" y="1"/>
                  </a:cubicBezTo>
                  <a:cubicBezTo>
                    <a:pt x="7" y="2"/>
                    <a:pt x="8" y="5"/>
                    <a:pt x="8"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58"/>
            <p:cNvSpPr>
              <a:spLocks/>
            </p:cNvSpPr>
            <p:nvPr/>
          </p:nvSpPr>
          <p:spPr bwMode="auto">
            <a:xfrm>
              <a:off x="3351213" y="1801813"/>
              <a:ext cx="77788" cy="58738"/>
            </a:xfrm>
            <a:custGeom>
              <a:avLst/>
              <a:gdLst/>
              <a:ahLst/>
              <a:cxnLst>
                <a:cxn ang="0">
                  <a:pos x="48" y="24"/>
                </a:cxn>
                <a:cxn ang="0">
                  <a:pos x="51" y="31"/>
                </a:cxn>
                <a:cxn ang="0">
                  <a:pos x="48" y="35"/>
                </a:cxn>
                <a:cxn ang="0">
                  <a:pos x="39" y="36"/>
                </a:cxn>
                <a:cxn ang="0">
                  <a:pos x="29" y="38"/>
                </a:cxn>
                <a:cxn ang="0">
                  <a:pos x="23" y="37"/>
                </a:cxn>
                <a:cxn ang="0">
                  <a:pos x="13" y="37"/>
                </a:cxn>
                <a:cxn ang="0">
                  <a:pos x="9" y="34"/>
                </a:cxn>
                <a:cxn ang="0">
                  <a:pos x="5" y="29"/>
                </a:cxn>
                <a:cxn ang="0">
                  <a:pos x="1" y="27"/>
                </a:cxn>
                <a:cxn ang="0">
                  <a:pos x="2" y="20"/>
                </a:cxn>
                <a:cxn ang="0">
                  <a:pos x="9" y="16"/>
                </a:cxn>
                <a:cxn ang="0">
                  <a:pos x="19" y="9"/>
                </a:cxn>
                <a:cxn ang="0">
                  <a:pos x="25" y="1"/>
                </a:cxn>
                <a:cxn ang="0">
                  <a:pos x="35" y="1"/>
                </a:cxn>
                <a:cxn ang="0">
                  <a:pos x="42" y="3"/>
                </a:cxn>
                <a:cxn ang="0">
                  <a:pos x="46" y="10"/>
                </a:cxn>
                <a:cxn ang="0">
                  <a:pos x="45" y="17"/>
                </a:cxn>
                <a:cxn ang="0">
                  <a:pos x="48" y="24"/>
                </a:cxn>
              </a:cxnLst>
              <a:rect l="0" t="0" r="r" b="b"/>
              <a:pathLst>
                <a:path w="51" h="38">
                  <a:moveTo>
                    <a:pt x="48" y="24"/>
                  </a:moveTo>
                  <a:cubicBezTo>
                    <a:pt x="49" y="26"/>
                    <a:pt x="51" y="29"/>
                    <a:pt x="51" y="31"/>
                  </a:cubicBezTo>
                  <a:cubicBezTo>
                    <a:pt x="51" y="32"/>
                    <a:pt x="49" y="34"/>
                    <a:pt x="48" y="35"/>
                  </a:cubicBezTo>
                  <a:cubicBezTo>
                    <a:pt x="46" y="36"/>
                    <a:pt x="42" y="36"/>
                    <a:pt x="39" y="36"/>
                  </a:cubicBezTo>
                  <a:cubicBezTo>
                    <a:pt x="37" y="36"/>
                    <a:pt x="32" y="38"/>
                    <a:pt x="29" y="38"/>
                  </a:cubicBezTo>
                  <a:cubicBezTo>
                    <a:pt x="27" y="38"/>
                    <a:pt x="25" y="37"/>
                    <a:pt x="23" y="37"/>
                  </a:cubicBezTo>
                  <a:cubicBezTo>
                    <a:pt x="21" y="37"/>
                    <a:pt x="16" y="38"/>
                    <a:pt x="13" y="37"/>
                  </a:cubicBezTo>
                  <a:cubicBezTo>
                    <a:pt x="12" y="37"/>
                    <a:pt x="10" y="35"/>
                    <a:pt x="9" y="34"/>
                  </a:cubicBezTo>
                  <a:cubicBezTo>
                    <a:pt x="8" y="33"/>
                    <a:pt x="6" y="30"/>
                    <a:pt x="5" y="29"/>
                  </a:cubicBezTo>
                  <a:cubicBezTo>
                    <a:pt x="4" y="28"/>
                    <a:pt x="2" y="28"/>
                    <a:pt x="1" y="27"/>
                  </a:cubicBezTo>
                  <a:cubicBezTo>
                    <a:pt x="0" y="25"/>
                    <a:pt x="1" y="21"/>
                    <a:pt x="2" y="20"/>
                  </a:cubicBezTo>
                  <a:cubicBezTo>
                    <a:pt x="3" y="18"/>
                    <a:pt x="7" y="17"/>
                    <a:pt x="9" y="16"/>
                  </a:cubicBezTo>
                  <a:cubicBezTo>
                    <a:pt x="11" y="14"/>
                    <a:pt x="16" y="11"/>
                    <a:pt x="19" y="9"/>
                  </a:cubicBezTo>
                  <a:cubicBezTo>
                    <a:pt x="20" y="7"/>
                    <a:pt x="23" y="2"/>
                    <a:pt x="25" y="1"/>
                  </a:cubicBezTo>
                  <a:cubicBezTo>
                    <a:pt x="28" y="0"/>
                    <a:pt x="33" y="0"/>
                    <a:pt x="35" y="1"/>
                  </a:cubicBezTo>
                  <a:cubicBezTo>
                    <a:pt x="37" y="1"/>
                    <a:pt x="40" y="2"/>
                    <a:pt x="42" y="3"/>
                  </a:cubicBezTo>
                  <a:cubicBezTo>
                    <a:pt x="43" y="4"/>
                    <a:pt x="45" y="8"/>
                    <a:pt x="46" y="10"/>
                  </a:cubicBezTo>
                  <a:cubicBezTo>
                    <a:pt x="46" y="12"/>
                    <a:pt x="45" y="16"/>
                    <a:pt x="45" y="17"/>
                  </a:cubicBezTo>
                  <a:cubicBezTo>
                    <a:pt x="45" y="19"/>
                    <a:pt x="47" y="22"/>
                    <a:pt x="48" y="2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Freeform 59"/>
            <p:cNvSpPr>
              <a:spLocks/>
            </p:cNvSpPr>
            <p:nvPr/>
          </p:nvSpPr>
          <p:spPr bwMode="auto">
            <a:xfrm>
              <a:off x="3581400" y="1752601"/>
              <a:ext cx="17463" cy="36513"/>
            </a:xfrm>
            <a:custGeom>
              <a:avLst/>
              <a:gdLst/>
              <a:ahLst/>
              <a:cxnLst>
                <a:cxn ang="0">
                  <a:pos x="11" y="4"/>
                </a:cxn>
                <a:cxn ang="0">
                  <a:pos x="12" y="13"/>
                </a:cxn>
                <a:cxn ang="0">
                  <a:pos x="11" y="18"/>
                </a:cxn>
                <a:cxn ang="0">
                  <a:pos x="6" y="23"/>
                </a:cxn>
                <a:cxn ang="0">
                  <a:pos x="2" y="22"/>
                </a:cxn>
                <a:cxn ang="0">
                  <a:pos x="1" y="18"/>
                </a:cxn>
                <a:cxn ang="0">
                  <a:pos x="4" y="15"/>
                </a:cxn>
                <a:cxn ang="0">
                  <a:pos x="4" y="9"/>
                </a:cxn>
                <a:cxn ang="0">
                  <a:pos x="1" y="6"/>
                </a:cxn>
                <a:cxn ang="0">
                  <a:pos x="1" y="1"/>
                </a:cxn>
                <a:cxn ang="0">
                  <a:pos x="6" y="0"/>
                </a:cxn>
                <a:cxn ang="0">
                  <a:pos x="11" y="4"/>
                </a:cxn>
              </a:cxnLst>
              <a:rect l="0" t="0" r="r" b="b"/>
              <a:pathLst>
                <a:path w="12" h="23">
                  <a:moveTo>
                    <a:pt x="11" y="4"/>
                  </a:moveTo>
                  <a:cubicBezTo>
                    <a:pt x="12" y="6"/>
                    <a:pt x="12" y="11"/>
                    <a:pt x="12" y="13"/>
                  </a:cubicBezTo>
                  <a:cubicBezTo>
                    <a:pt x="12" y="14"/>
                    <a:pt x="11" y="17"/>
                    <a:pt x="11" y="18"/>
                  </a:cubicBezTo>
                  <a:cubicBezTo>
                    <a:pt x="10" y="20"/>
                    <a:pt x="7" y="22"/>
                    <a:pt x="6" y="23"/>
                  </a:cubicBezTo>
                  <a:cubicBezTo>
                    <a:pt x="5" y="23"/>
                    <a:pt x="3" y="23"/>
                    <a:pt x="2" y="22"/>
                  </a:cubicBezTo>
                  <a:cubicBezTo>
                    <a:pt x="1" y="22"/>
                    <a:pt x="1" y="19"/>
                    <a:pt x="1" y="18"/>
                  </a:cubicBezTo>
                  <a:cubicBezTo>
                    <a:pt x="1" y="17"/>
                    <a:pt x="4" y="16"/>
                    <a:pt x="4" y="15"/>
                  </a:cubicBezTo>
                  <a:cubicBezTo>
                    <a:pt x="5" y="14"/>
                    <a:pt x="5" y="10"/>
                    <a:pt x="4" y="9"/>
                  </a:cubicBezTo>
                  <a:cubicBezTo>
                    <a:pt x="4" y="8"/>
                    <a:pt x="1" y="7"/>
                    <a:pt x="1" y="6"/>
                  </a:cubicBezTo>
                  <a:cubicBezTo>
                    <a:pt x="0" y="5"/>
                    <a:pt x="1" y="2"/>
                    <a:pt x="1" y="1"/>
                  </a:cubicBezTo>
                  <a:cubicBezTo>
                    <a:pt x="2" y="0"/>
                    <a:pt x="5" y="0"/>
                    <a:pt x="6" y="0"/>
                  </a:cubicBezTo>
                  <a:cubicBezTo>
                    <a:pt x="8" y="0"/>
                    <a:pt x="11" y="2"/>
                    <a:pt x="11"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0"/>
            <p:cNvSpPr>
              <a:spLocks/>
            </p:cNvSpPr>
            <p:nvPr/>
          </p:nvSpPr>
          <p:spPr bwMode="auto">
            <a:xfrm>
              <a:off x="3629025" y="2011363"/>
              <a:ext cx="12700" cy="20638"/>
            </a:xfrm>
            <a:custGeom>
              <a:avLst/>
              <a:gdLst/>
              <a:ahLst/>
              <a:cxnLst>
                <a:cxn ang="0">
                  <a:pos x="7" y="2"/>
                </a:cxn>
                <a:cxn ang="0">
                  <a:pos x="8" y="7"/>
                </a:cxn>
                <a:cxn ang="0">
                  <a:pos x="6" y="10"/>
                </a:cxn>
                <a:cxn ang="0">
                  <a:pos x="6" y="13"/>
                </a:cxn>
                <a:cxn ang="0">
                  <a:pos x="4" y="14"/>
                </a:cxn>
                <a:cxn ang="0">
                  <a:pos x="1" y="12"/>
                </a:cxn>
                <a:cxn ang="0">
                  <a:pos x="0" y="5"/>
                </a:cxn>
                <a:cxn ang="0">
                  <a:pos x="2" y="0"/>
                </a:cxn>
                <a:cxn ang="0">
                  <a:pos x="7" y="2"/>
                </a:cxn>
              </a:cxnLst>
              <a:rect l="0" t="0" r="r" b="b"/>
              <a:pathLst>
                <a:path w="8" h="14">
                  <a:moveTo>
                    <a:pt x="7" y="2"/>
                  </a:moveTo>
                  <a:cubicBezTo>
                    <a:pt x="8" y="3"/>
                    <a:pt x="8" y="6"/>
                    <a:pt x="8" y="7"/>
                  </a:cubicBezTo>
                  <a:cubicBezTo>
                    <a:pt x="8" y="8"/>
                    <a:pt x="7" y="9"/>
                    <a:pt x="6" y="10"/>
                  </a:cubicBezTo>
                  <a:cubicBezTo>
                    <a:pt x="6" y="11"/>
                    <a:pt x="7" y="13"/>
                    <a:pt x="6" y="13"/>
                  </a:cubicBezTo>
                  <a:cubicBezTo>
                    <a:pt x="6" y="14"/>
                    <a:pt x="5" y="14"/>
                    <a:pt x="4" y="14"/>
                  </a:cubicBezTo>
                  <a:cubicBezTo>
                    <a:pt x="3" y="14"/>
                    <a:pt x="1" y="13"/>
                    <a:pt x="1" y="12"/>
                  </a:cubicBezTo>
                  <a:cubicBezTo>
                    <a:pt x="0" y="10"/>
                    <a:pt x="0" y="7"/>
                    <a:pt x="0" y="5"/>
                  </a:cubicBezTo>
                  <a:cubicBezTo>
                    <a:pt x="0" y="4"/>
                    <a:pt x="1" y="1"/>
                    <a:pt x="2" y="0"/>
                  </a:cubicBezTo>
                  <a:cubicBezTo>
                    <a:pt x="4" y="0"/>
                    <a:pt x="6" y="1"/>
                    <a:pt x="7"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61"/>
            <p:cNvSpPr>
              <a:spLocks/>
            </p:cNvSpPr>
            <p:nvPr/>
          </p:nvSpPr>
          <p:spPr bwMode="auto">
            <a:xfrm>
              <a:off x="4300538" y="1155701"/>
              <a:ext cx="17463" cy="23813"/>
            </a:xfrm>
            <a:custGeom>
              <a:avLst/>
              <a:gdLst/>
              <a:ahLst/>
              <a:cxnLst>
                <a:cxn ang="0">
                  <a:pos x="11" y="11"/>
                </a:cxn>
                <a:cxn ang="0">
                  <a:pos x="10" y="15"/>
                </a:cxn>
                <a:cxn ang="0">
                  <a:pos x="6" y="15"/>
                </a:cxn>
                <a:cxn ang="0">
                  <a:pos x="2" y="10"/>
                </a:cxn>
                <a:cxn ang="0">
                  <a:pos x="1" y="4"/>
                </a:cxn>
                <a:cxn ang="0">
                  <a:pos x="3" y="0"/>
                </a:cxn>
                <a:cxn ang="0">
                  <a:pos x="6" y="1"/>
                </a:cxn>
                <a:cxn ang="0">
                  <a:pos x="7" y="8"/>
                </a:cxn>
                <a:cxn ang="0">
                  <a:pos x="11" y="11"/>
                </a:cxn>
              </a:cxnLst>
              <a:rect l="0" t="0" r="r" b="b"/>
              <a:pathLst>
                <a:path w="11" h="16">
                  <a:moveTo>
                    <a:pt x="11" y="11"/>
                  </a:moveTo>
                  <a:cubicBezTo>
                    <a:pt x="11" y="12"/>
                    <a:pt x="11" y="15"/>
                    <a:pt x="10" y="15"/>
                  </a:cubicBezTo>
                  <a:cubicBezTo>
                    <a:pt x="10" y="16"/>
                    <a:pt x="7" y="16"/>
                    <a:pt x="6" y="15"/>
                  </a:cubicBezTo>
                  <a:cubicBezTo>
                    <a:pt x="5" y="15"/>
                    <a:pt x="3" y="12"/>
                    <a:pt x="2" y="10"/>
                  </a:cubicBezTo>
                  <a:cubicBezTo>
                    <a:pt x="1" y="9"/>
                    <a:pt x="0" y="6"/>
                    <a:pt x="1" y="4"/>
                  </a:cubicBezTo>
                  <a:cubicBezTo>
                    <a:pt x="1" y="3"/>
                    <a:pt x="2" y="1"/>
                    <a:pt x="3" y="0"/>
                  </a:cubicBezTo>
                  <a:cubicBezTo>
                    <a:pt x="4" y="0"/>
                    <a:pt x="6" y="1"/>
                    <a:pt x="6" y="1"/>
                  </a:cubicBezTo>
                  <a:cubicBezTo>
                    <a:pt x="7" y="3"/>
                    <a:pt x="6" y="6"/>
                    <a:pt x="7" y="8"/>
                  </a:cubicBezTo>
                  <a:cubicBezTo>
                    <a:pt x="8" y="9"/>
                    <a:pt x="10" y="10"/>
                    <a:pt x="11" y="1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2" name="Freeform 62"/>
            <p:cNvSpPr>
              <a:spLocks/>
            </p:cNvSpPr>
            <p:nvPr/>
          </p:nvSpPr>
          <p:spPr bwMode="auto">
            <a:xfrm>
              <a:off x="4264025" y="1214438"/>
              <a:ext cx="52388" cy="38100"/>
            </a:xfrm>
            <a:custGeom>
              <a:avLst/>
              <a:gdLst/>
              <a:ahLst/>
              <a:cxnLst>
                <a:cxn ang="0">
                  <a:pos x="34" y="6"/>
                </a:cxn>
                <a:cxn ang="0">
                  <a:pos x="33" y="14"/>
                </a:cxn>
                <a:cxn ang="0">
                  <a:pos x="30" y="19"/>
                </a:cxn>
                <a:cxn ang="0">
                  <a:pos x="23" y="20"/>
                </a:cxn>
                <a:cxn ang="0">
                  <a:pos x="18" y="24"/>
                </a:cxn>
                <a:cxn ang="0">
                  <a:pos x="10" y="25"/>
                </a:cxn>
                <a:cxn ang="0">
                  <a:pos x="3" y="21"/>
                </a:cxn>
                <a:cxn ang="0">
                  <a:pos x="0" y="14"/>
                </a:cxn>
                <a:cxn ang="0">
                  <a:pos x="1" y="9"/>
                </a:cxn>
                <a:cxn ang="0">
                  <a:pos x="5" y="5"/>
                </a:cxn>
                <a:cxn ang="0">
                  <a:pos x="12" y="6"/>
                </a:cxn>
                <a:cxn ang="0">
                  <a:pos x="20" y="5"/>
                </a:cxn>
                <a:cxn ang="0">
                  <a:pos x="25" y="1"/>
                </a:cxn>
                <a:cxn ang="0">
                  <a:pos x="29" y="1"/>
                </a:cxn>
                <a:cxn ang="0">
                  <a:pos x="34" y="6"/>
                </a:cxn>
              </a:cxnLst>
              <a:rect l="0" t="0" r="r" b="b"/>
              <a:pathLst>
                <a:path w="34" h="25">
                  <a:moveTo>
                    <a:pt x="34" y="6"/>
                  </a:moveTo>
                  <a:cubicBezTo>
                    <a:pt x="34" y="8"/>
                    <a:pt x="34" y="12"/>
                    <a:pt x="33" y="14"/>
                  </a:cubicBezTo>
                  <a:cubicBezTo>
                    <a:pt x="33" y="15"/>
                    <a:pt x="31" y="18"/>
                    <a:pt x="30" y="19"/>
                  </a:cubicBezTo>
                  <a:cubicBezTo>
                    <a:pt x="28" y="20"/>
                    <a:pt x="24" y="20"/>
                    <a:pt x="23" y="20"/>
                  </a:cubicBezTo>
                  <a:cubicBezTo>
                    <a:pt x="21" y="21"/>
                    <a:pt x="19" y="24"/>
                    <a:pt x="18" y="24"/>
                  </a:cubicBezTo>
                  <a:cubicBezTo>
                    <a:pt x="16" y="25"/>
                    <a:pt x="12" y="25"/>
                    <a:pt x="10" y="25"/>
                  </a:cubicBezTo>
                  <a:cubicBezTo>
                    <a:pt x="8" y="24"/>
                    <a:pt x="4" y="22"/>
                    <a:pt x="3" y="21"/>
                  </a:cubicBezTo>
                  <a:cubicBezTo>
                    <a:pt x="1" y="19"/>
                    <a:pt x="0" y="16"/>
                    <a:pt x="0" y="14"/>
                  </a:cubicBezTo>
                  <a:cubicBezTo>
                    <a:pt x="0" y="13"/>
                    <a:pt x="0" y="10"/>
                    <a:pt x="1" y="9"/>
                  </a:cubicBezTo>
                  <a:cubicBezTo>
                    <a:pt x="1" y="8"/>
                    <a:pt x="4" y="6"/>
                    <a:pt x="5" y="5"/>
                  </a:cubicBezTo>
                  <a:cubicBezTo>
                    <a:pt x="7" y="5"/>
                    <a:pt x="10" y="6"/>
                    <a:pt x="12" y="6"/>
                  </a:cubicBezTo>
                  <a:cubicBezTo>
                    <a:pt x="14" y="6"/>
                    <a:pt x="18" y="6"/>
                    <a:pt x="20" y="5"/>
                  </a:cubicBezTo>
                  <a:cubicBezTo>
                    <a:pt x="21" y="4"/>
                    <a:pt x="23" y="2"/>
                    <a:pt x="25" y="1"/>
                  </a:cubicBezTo>
                  <a:cubicBezTo>
                    <a:pt x="26" y="1"/>
                    <a:pt x="28" y="0"/>
                    <a:pt x="29" y="1"/>
                  </a:cubicBezTo>
                  <a:cubicBezTo>
                    <a:pt x="30" y="1"/>
                    <a:pt x="33" y="4"/>
                    <a:pt x="34"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3" name="Freeform 63"/>
            <p:cNvSpPr>
              <a:spLocks/>
            </p:cNvSpPr>
            <p:nvPr/>
          </p:nvSpPr>
          <p:spPr bwMode="auto">
            <a:xfrm>
              <a:off x="4281488" y="1160463"/>
              <a:ext cx="12700" cy="17463"/>
            </a:xfrm>
            <a:custGeom>
              <a:avLst/>
              <a:gdLst/>
              <a:ahLst/>
              <a:cxnLst>
                <a:cxn ang="0">
                  <a:pos x="7" y="4"/>
                </a:cxn>
                <a:cxn ang="0">
                  <a:pos x="7" y="11"/>
                </a:cxn>
                <a:cxn ang="0">
                  <a:pos x="2" y="10"/>
                </a:cxn>
                <a:cxn ang="0">
                  <a:pos x="0" y="5"/>
                </a:cxn>
                <a:cxn ang="0">
                  <a:pos x="2" y="0"/>
                </a:cxn>
                <a:cxn ang="0">
                  <a:pos x="6" y="0"/>
                </a:cxn>
                <a:cxn ang="0">
                  <a:pos x="7" y="4"/>
                </a:cxn>
              </a:cxnLst>
              <a:rect l="0" t="0" r="r" b="b"/>
              <a:pathLst>
                <a:path w="9" h="12">
                  <a:moveTo>
                    <a:pt x="7" y="4"/>
                  </a:moveTo>
                  <a:cubicBezTo>
                    <a:pt x="8" y="6"/>
                    <a:pt x="9" y="10"/>
                    <a:pt x="7" y="11"/>
                  </a:cubicBezTo>
                  <a:cubicBezTo>
                    <a:pt x="6" y="12"/>
                    <a:pt x="3" y="11"/>
                    <a:pt x="2" y="10"/>
                  </a:cubicBezTo>
                  <a:cubicBezTo>
                    <a:pt x="1" y="10"/>
                    <a:pt x="0" y="7"/>
                    <a:pt x="0" y="5"/>
                  </a:cubicBezTo>
                  <a:cubicBezTo>
                    <a:pt x="0" y="4"/>
                    <a:pt x="1" y="1"/>
                    <a:pt x="2" y="0"/>
                  </a:cubicBezTo>
                  <a:cubicBezTo>
                    <a:pt x="3" y="0"/>
                    <a:pt x="5" y="0"/>
                    <a:pt x="6" y="0"/>
                  </a:cubicBezTo>
                  <a:cubicBezTo>
                    <a:pt x="7" y="1"/>
                    <a:pt x="7" y="3"/>
                    <a:pt x="7"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4" name="Freeform 64"/>
            <p:cNvSpPr>
              <a:spLocks/>
            </p:cNvSpPr>
            <p:nvPr/>
          </p:nvSpPr>
          <p:spPr bwMode="auto">
            <a:xfrm>
              <a:off x="4244975" y="1114426"/>
              <a:ext cx="28575" cy="15875"/>
            </a:xfrm>
            <a:custGeom>
              <a:avLst/>
              <a:gdLst/>
              <a:ahLst/>
              <a:cxnLst>
                <a:cxn ang="0">
                  <a:pos x="17" y="5"/>
                </a:cxn>
                <a:cxn ang="0">
                  <a:pos x="16" y="9"/>
                </a:cxn>
                <a:cxn ang="0">
                  <a:pos x="7" y="9"/>
                </a:cxn>
                <a:cxn ang="0">
                  <a:pos x="2" y="6"/>
                </a:cxn>
                <a:cxn ang="0">
                  <a:pos x="1" y="2"/>
                </a:cxn>
                <a:cxn ang="0">
                  <a:pos x="8" y="1"/>
                </a:cxn>
                <a:cxn ang="0">
                  <a:pos x="13" y="2"/>
                </a:cxn>
                <a:cxn ang="0">
                  <a:pos x="17" y="5"/>
                </a:cxn>
              </a:cxnLst>
              <a:rect l="0" t="0" r="r" b="b"/>
              <a:pathLst>
                <a:path w="18" h="10">
                  <a:moveTo>
                    <a:pt x="17" y="5"/>
                  </a:moveTo>
                  <a:cubicBezTo>
                    <a:pt x="18" y="6"/>
                    <a:pt x="16" y="8"/>
                    <a:pt x="16" y="9"/>
                  </a:cubicBezTo>
                  <a:cubicBezTo>
                    <a:pt x="14" y="10"/>
                    <a:pt x="9" y="9"/>
                    <a:pt x="7" y="9"/>
                  </a:cubicBezTo>
                  <a:cubicBezTo>
                    <a:pt x="6" y="8"/>
                    <a:pt x="3" y="7"/>
                    <a:pt x="2" y="6"/>
                  </a:cubicBezTo>
                  <a:cubicBezTo>
                    <a:pt x="2" y="5"/>
                    <a:pt x="0" y="3"/>
                    <a:pt x="1" y="2"/>
                  </a:cubicBezTo>
                  <a:cubicBezTo>
                    <a:pt x="2" y="0"/>
                    <a:pt x="6" y="1"/>
                    <a:pt x="8" y="1"/>
                  </a:cubicBezTo>
                  <a:cubicBezTo>
                    <a:pt x="9" y="1"/>
                    <a:pt x="12" y="2"/>
                    <a:pt x="13" y="2"/>
                  </a:cubicBezTo>
                  <a:cubicBezTo>
                    <a:pt x="15" y="3"/>
                    <a:pt x="17" y="4"/>
                    <a:pt x="17" y="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5" name="Freeform 65"/>
            <p:cNvSpPr>
              <a:spLocks/>
            </p:cNvSpPr>
            <p:nvPr/>
          </p:nvSpPr>
          <p:spPr bwMode="auto">
            <a:xfrm>
              <a:off x="4233863" y="1193801"/>
              <a:ext cx="31750" cy="17463"/>
            </a:xfrm>
            <a:custGeom>
              <a:avLst/>
              <a:gdLst/>
              <a:ahLst/>
              <a:cxnLst>
                <a:cxn ang="0">
                  <a:pos x="20" y="1"/>
                </a:cxn>
                <a:cxn ang="0">
                  <a:pos x="21" y="5"/>
                </a:cxn>
                <a:cxn ang="0">
                  <a:pos x="19" y="10"/>
                </a:cxn>
                <a:cxn ang="0">
                  <a:pos x="14" y="11"/>
                </a:cxn>
                <a:cxn ang="0">
                  <a:pos x="11" y="12"/>
                </a:cxn>
                <a:cxn ang="0">
                  <a:pos x="4" y="10"/>
                </a:cxn>
                <a:cxn ang="0">
                  <a:pos x="0" y="5"/>
                </a:cxn>
                <a:cxn ang="0">
                  <a:pos x="0" y="2"/>
                </a:cxn>
                <a:cxn ang="0">
                  <a:pos x="6" y="0"/>
                </a:cxn>
                <a:cxn ang="0">
                  <a:pos x="12" y="1"/>
                </a:cxn>
                <a:cxn ang="0">
                  <a:pos x="20" y="1"/>
                </a:cxn>
              </a:cxnLst>
              <a:rect l="0" t="0" r="r" b="b"/>
              <a:pathLst>
                <a:path w="21" h="12">
                  <a:moveTo>
                    <a:pt x="20" y="1"/>
                  </a:moveTo>
                  <a:cubicBezTo>
                    <a:pt x="21" y="2"/>
                    <a:pt x="21" y="4"/>
                    <a:pt x="21" y="5"/>
                  </a:cubicBezTo>
                  <a:cubicBezTo>
                    <a:pt x="21" y="6"/>
                    <a:pt x="20" y="9"/>
                    <a:pt x="19" y="10"/>
                  </a:cubicBezTo>
                  <a:cubicBezTo>
                    <a:pt x="18" y="10"/>
                    <a:pt x="15" y="11"/>
                    <a:pt x="14" y="11"/>
                  </a:cubicBezTo>
                  <a:cubicBezTo>
                    <a:pt x="13" y="11"/>
                    <a:pt x="12" y="12"/>
                    <a:pt x="11" y="12"/>
                  </a:cubicBezTo>
                  <a:cubicBezTo>
                    <a:pt x="9" y="12"/>
                    <a:pt x="6" y="10"/>
                    <a:pt x="4" y="10"/>
                  </a:cubicBezTo>
                  <a:cubicBezTo>
                    <a:pt x="3" y="9"/>
                    <a:pt x="1" y="6"/>
                    <a:pt x="0" y="5"/>
                  </a:cubicBezTo>
                  <a:cubicBezTo>
                    <a:pt x="0" y="4"/>
                    <a:pt x="0" y="2"/>
                    <a:pt x="0" y="2"/>
                  </a:cubicBezTo>
                  <a:cubicBezTo>
                    <a:pt x="1" y="0"/>
                    <a:pt x="4" y="0"/>
                    <a:pt x="6" y="0"/>
                  </a:cubicBezTo>
                  <a:cubicBezTo>
                    <a:pt x="7" y="0"/>
                    <a:pt x="10" y="1"/>
                    <a:pt x="12" y="1"/>
                  </a:cubicBezTo>
                  <a:cubicBezTo>
                    <a:pt x="14" y="1"/>
                    <a:pt x="18" y="0"/>
                    <a:pt x="20"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6" name="Freeform 66"/>
            <p:cNvSpPr>
              <a:spLocks/>
            </p:cNvSpPr>
            <p:nvPr/>
          </p:nvSpPr>
          <p:spPr bwMode="auto">
            <a:xfrm>
              <a:off x="4200525" y="1209676"/>
              <a:ext cx="53975" cy="36513"/>
            </a:xfrm>
            <a:custGeom>
              <a:avLst/>
              <a:gdLst/>
              <a:ahLst/>
              <a:cxnLst>
                <a:cxn ang="0">
                  <a:pos x="36" y="12"/>
                </a:cxn>
                <a:cxn ang="0">
                  <a:pos x="34" y="17"/>
                </a:cxn>
                <a:cxn ang="0">
                  <a:pos x="25" y="21"/>
                </a:cxn>
                <a:cxn ang="0">
                  <a:pos x="15" y="24"/>
                </a:cxn>
                <a:cxn ang="0">
                  <a:pos x="5" y="20"/>
                </a:cxn>
                <a:cxn ang="0">
                  <a:pos x="1" y="13"/>
                </a:cxn>
                <a:cxn ang="0">
                  <a:pos x="3" y="7"/>
                </a:cxn>
                <a:cxn ang="0">
                  <a:pos x="10" y="1"/>
                </a:cxn>
                <a:cxn ang="0">
                  <a:pos x="17" y="2"/>
                </a:cxn>
                <a:cxn ang="0">
                  <a:pos x="21" y="6"/>
                </a:cxn>
                <a:cxn ang="0">
                  <a:pos x="28" y="5"/>
                </a:cxn>
                <a:cxn ang="0">
                  <a:pos x="34" y="7"/>
                </a:cxn>
                <a:cxn ang="0">
                  <a:pos x="36" y="12"/>
                </a:cxn>
              </a:cxnLst>
              <a:rect l="0" t="0" r="r" b="b"/>
              <a:pathLst>
                <a:path w="36" h="24">
                  <a:moveTo>
                    <a:pt x="36" y="12"/>
                  </a:moveTo>
                  <a:cubicBezTo>
                    <a:pt x="36" y="13"/>
                    <a:pt x="35" y="16"/>
                    <a:pt x="34" y="17"/>
                  </a:cubicBezTo>
                  <a:cubicBezTo>
                    <a:pt x="32" y="19"/>
                    <a:pt x="27" y="20"/>
                    <a:pt x="25" y="21"/>
                  </a:cubicBezTo>
                  <a:cubicBezTo>
                    <a:pt x="22" y="22"/>
                    <a:pt x="18" y="24"/>
                    <a:pt x="15" y="24"/>
                  </a:cubicBezTo>
                  <a:cubicBezTo>
                    <a:pt x="13" y="24"/>
                    <a:pt x="7" y="22"/>
                    <a:pt x="5" y="20"/>
                  </a:cubicBezTo>
                  <a:cubicBezTo>
                    <a:pt x="3" y="19"/>
                    <a:pt x="1" y="15"/>
                    <a:pt x="1" y="13"/>
                  </a:cubicBezTo>
                  <a:cubicBezTo>
                    <a:pt x="0" y="11"/>
                    <a:pt x="2" y="8"/>
                    <a:pt x="3" y="7"/>
                  </a:cubicBezTo>
                  <a:cubicBezTo>
                    <a:pt x="4" y="5"/>
                    <a:pt x="8" y="1"/>
                    <a:pt x="10" y="1"/>
                  </a:cubicBezTo>
                  <a:cubicBezTo>
                    <a:pt x="12" y="0"/>
                    <a:pt x="15" y="1"/>
                    <a:pt x="17" y="2"/>
                  </a:cubicBezTo>
                  <a:cubicBezTo>
                    <a:pt x="18" y="2"/>
                    <a:pt x="20" y="5"/>
                    <a:pt x="21" y="6"/>
                  </a:cubicBezTo>
                  <a:cubicBezTo>
                    <a:pt x="23" y="6"/>
                    <a:pt x="26" y="5"/>
                    <a:pt x="28" y="5"/>
                  </a:cubicBezTo>
                  <a:cubicBezTo>
                    <a:pt x="30" y="5"/>
                    <a:pt x="33" y="6"/>
                    <a:pt x="34" y="7"/>
                  </a:cubicBezTo>
                  <a:cubicBezTo>
                    <a:pt x="35" y="8"/>
                    <a:pt x="36" y="10"/>
                    <a:pt x="36" y="1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7" name="Freeform 67"/>
            <p:cNvSpPr>
              <a:spLocks/>
            </p:cNvSpPr>
            <p:nvPr/>
          </p:nvSpPr>
          <p:spPr bwMode="auto">
            <a:xfrm>
              <a:off x="4237038" y="1149351"/>
              <a:ext cx="14288" cy="17463"/>
            </a:xfrm>
            <a:custGeom>
              <a:avLst/>
              <a:gdLst/>
              <a:ahLst/>
              <a:cxnLst>
                <a:cxn ang="0">
                  <a:pos x="8" y="3"/>
                </a:cxn>
                <a:cxn ang="0">
                  <a:pos x="9" y="10"/>
                </a:cxn>
                <a:cxn ang="0">
                  <a:pos x="5" y="11"/>
                </a:cxn>
                <a:cxn ang="0">
                  <a:pos x="0" y="8"/>
                </a:cxn>
                <a:cxn ang="0">
                  <a:pos x="0" y="3"/>
                </a:cxn>
                <a:cxn ang="0">
                  <a:pos x="2" y="0"/>
                </a:cxn>
                <a:cxn ang="0">
                  <a:pos x="8" y="3"/>
                </a:cxn>
              </a:cxnLst>
              <a:rect l="0" t="0" r="r" b="b"/>
              <a:pathLst>
                <a:path w="10" h="11">
                  <a:moveTo>
                    <a:pt x="8" y="3"/>
                  </a:moveTo>
                  <a:cubicBezTo>
                    <a:pt x="9" y="4"/>
                    <a:pt x="10" y="9"/>
                    <a:pt x="9" y="10"/>
                  </a:cubicBezTo>
                  <a:cubicBezTo>
                    <a:pt x="8" y="11"/>
                    <a:pt x="6" y="11"/>
                    <a:pt x="5" y="11"/>
                  </a:cubicBezTo>
                  <a:cubicBezTo>
                    <a:pt x="3" y="11"/>
                    <a:pt x="1" y="9"/>
                    <a:pt x="0" y="8"/>
                  </a:cubicBezTo>
                  <a:cubicBezTo>
                    <a:pt x="0" y="7"/>
                    <a:pt x="0" y="4"/>
                    <a:pt x="0" y="3"/>
                  </a:cubicBezTo>
                  <a:cubicBezTo>
                    <a:pt x="1" y="2"/>
                    <a:pt x="2" y="0"/>
                    <a:pt x="2" y="0"/>
                  </a:cubicBezTo>
                  <a:cubicBezTo>
                    <a:pt x="4" y="0"/>
                    <a:pt x="7" y="1"/>
                    <a:pt x="8"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8" name="Freeform 68"/>
            <p:cNvSpPr>
              <a:spLocks/>
            </p:cNvSpPr>
            <p:nvPr/>
          </p:nvSpPr>
          <p:spPr bwMode="auto">
            <a:xfrm>
              <a:off x="4222750" y="1125538"/>
              <a:ext cx="17463" cy="15875"/>
            </a:xfrm>
            <a:custGeom>
              <a:avLst/>
              <a:gdLst/>
              <a:ahLst/>
              <a:cxnLst>
                <a:cxn ang="0">
                  <a:pos x="10" y="5"/>
                </a:cxn>
                <a:cxn ang="0">
                  <a:pos x="10" y="10"/>
                </a:cxn>
                <a:cxn ang="0">
                  <a:pos x="3" y="9"/>
                </a:cxn>
                <a:cxn ang="0">
                  <a:pos x="1" y="6"/>
                </a:cxn>
                <a:cxn ang="0">
                  <a:pos x="2" y="1"/>
                </a:cxn>
                <a:cxn ang="0">
                  <a:pos x="7" y="1"/>
                </a:cxn>
                <a:cxn ang="0">
                  <a:pos x="10" y="5"/>
                </a:cxn>
              </a:cxnLst>
              <a:rect l="0" t="0" r="r" b="b"/>
              <a:pathLst>
                <a:path w="11" h="11">
                  <a:moveTo>
                    <a:pt x="10" y="5"/>
                  </a:moveTo>
                  <a:cubicBezTo>
                    <a:pt x="11" y="6"/>
                    <a:pt x="11" y="9"/>
                    <a:pt x="10" y="10"/>
                  </a:cubicBezTo>
                  <a:cubicBezTo>
                    <a:pt x="9" y="11"/>
                    <a:pt x="5" y="10"/>
                    <a:pt x="3" y="9"/>
                  </a:cubicBezTo>
                  <a:cubicBezTo>
                    <a:pt x="2" y="9"/>
                    <a:pt x="1" y="7"/>
                    <a:pt x="1" y="6"/>
                  </a:cubicBezTo>
                  <a:cubicBezTo>
                    <a:pt x="0" y="5"/>
                    <a:pt x="1" y="1"/>
                    <a:pt x="2" y="1"/>
                  </a:cubicBezTo>
                  <a:cubicBezTo>
                    <a:pt x="3" y="0"/>
                    <a:pt x="6" y="1"/>
                    <a:pt x="7" y="1"/>
                  </a:cubicBezTo>
                  <a:cubicBezTo>
                    <a:pt x="8" y="2"/>
                    <a:pt x="10" y="4"/>
                    <a:pt x="10" y="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9" name="Freeform 69"/>
            <p:cNvSpPr>
              <a:spLocks/>
            </p:cNvSpPr>
            <p:nvPr/>
          </p:nvSpPr>
          <p:spPr bwMode="auto">
            <a:xfrm>
              <a:off x="4211638" y="1169988"/>
              <a:ext cx="12700" cy="14288"/>
            </a:xfrm>
            <a:custGeom>
              <a:avLst/>
              <a:gdLst/>
              <a:ahLst/>
              <a:cxnLst>
                <a:cxn ang="0">
                  <a:pos x="8" y="4"/>
                </a:cxn>
                <a:cxn ang="0">
                  <a:pos x="7" y="9"/>
                </a:cxn>
                <a:cxn ang="0">
                  <a:pos x="3" y="9"/>
                </a:cxn>
                <a:cxn ang="0">
                  <a:pos x="1" y="7"/>
                </a:cxn>
                <a:cxn ang="0">
                  <a:pos x="1" y="3"/>
                </a:cxn>
                <a:cxn ang="0">
                  <a:pos x="3" y="2"/>
                </a:cxn>
                <a:cxn ang="0">
                  <a:pos x="6" y="1"/>
                </a:cxn>
                <a:cxn ang="0">
                  <a:pos x="8" y="4"/>
                </a:cxn>
              </a:cxnLst>
              <a:rect l="0" t="0" r="r" b="b"/>
              <a:pathLst>
                <a:path w="8" h="10">
                  <a:moveTo>
                    <a:pt x="8" y="4"/>
                  </a:moveTo>
                  <a:cubicBezTo>
                    <a:pt x="8" y="6"/>
                    <a:pt x="8" y="8"/>
                    <a:pt x="7" y="9"/>
                  </a:cubicBezTo>
                  <a:cubicBezTo>
                    <a:pt x="7" y="9"/>
                    <a:pt x="4" y="10"/>
                    <a:pt x="3" y="9"/>
                  </a:cubicBezTo>
                  <a:cubicBezTo>
                    <a:pt x="2" y="9"/>
                    <a:pt x="1" y="8"/>
                    <a:pt x="1" y="7"/>
                  </a:cubicBezTo>
                  <a:cubicBezTo>
                    <a:pt x="0" y="6"/>
                    <a:pt x="1" y="4"/>
                    <a:pt x="1" y="3"/>
                  </a:cubicBezTo>
                  <a:cubicBezTo>
                    <a:pt x="2" y="3"/>
                    <a:pt x="3" y="2"/>
                    <a:pt x="3" y="2"/>
                  </a:cubicBezTo>
                  <a:cubicBezTo>
                    <a:pt x="4" y="1"/>
                    <a:pt x="5" y="0"/>
                    <a:pt x="6" y="1"/>
                  </a:cubicBezTo>
                  <a:cubicBezTo>
                    <a:pt x="7" y="1"/>
                    <a:pt x="7" y="3"/>
                    <a:pt x="8"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0" name="Freeform 70"/>
            <p:cNvSpPr>
              <a:spLocks/>
            </p:cNvSpPr>
            <p:nvPr/>
          </p:nvSpPr>
          <p:spPr bwMode="auto">
            <a:xfrm>
              <a:off x="4208463" y="1154113"/>
              <a:ext cx="11113" cy="9525"/>
            </a:xfrm>
            <a:custGeom>
              <a:avLst/>
              <a:gdLst/>
              <a:ahLst/>
              <a:cxnLst>
                <a:cxn ang="0">
                  <a:pos x="7" y="3"/>
                </a:cxn>
                <a:cxn ang="0">
                  <a:pos x="6" y="5"/>
                </a:cxn>
                <a:cxn ang="0">
                  <a:pos x="4" y="6"/>
                </a:cxn>
                <a:cxn ang="0">
                  <a:pos x="1" y="4"/>
                </a:cxn>
                <a:cxn ang="0">
                  <a:pos x="2" y="0"/>
                </a:cxn>
                <a:cxn ang="0">
                  <a:pos x="4" y="0"/>
                </a:cxn>
                <a:cxn ang="0">
                  <a:pos x="7" y="3"/>
                </a:cxn>
              </a:cxnLst>
              <a:rect l="0" t="0" r="r" b="b"/>
              <a:pathLst>
                <a:path w="7" h="6">
                  <a:moveTo>
                    <a:pt x="7" y="3"/>
                  </a:moveTo>
                  <a:cubicBezTo>
                    <a:pt x="7" y="4"/>
                    <a:pt x="7" y="5"/>
                    <a:pt x="6" y="5"/>
                  </a:cubicBezTo>
                  <a:cubicBezTo>
                    <a:pt x="6" y="6"/>
                    <a:pt x="5" y="6"/>
                    <a:pt x="4" y="6"/>
                  </a:cubicBezTo>
                  <a:cubicBezTo>
                    <a:pt x="3" y="6"/>
                    <a:pt x="1" y="5"/>
                    <a:pt x="1" y="4"/>
                  </a:cubicBezTo>
                  <a:cubicBezTo>
                    <a:pt x="0" y="3"/>
                    <a:pt x="1" y="0"/>
                    <a:pt x="2" y="0"/>
                  </a:cubicBezTo>
                  <a:cubicBezTo>
                    <a:pt x="3" y="0"/>
                    <a:pt x="4" y="0"/>
                    <a:pt x="4" y="0"/>
                  </a:cubicBezTo>
                  <a:cubicBezTo>
                    <a:pt x="5" y="1"/>
                    <a:pt x="7" y="2"/>
                    <a:pt x="7"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1" name="Freeform 71"/>
            <p:cNvSpPr>
              <a:spLocks/>
            </p:cNvSpPr>
            <p:nvPr/>
          </p:nvSpPr>
          <p:spPr bwMode="auto">
            <a:xfrm>
              <a:off x="4192588" y="1128713"/>
              <a:ext cx="25400" cy="20638"/>
            </a:xfrm>
            <a:custGeom>
              <a:avLst/>
              <a:gdLst/>
              <a:ahLst/>
              <a:cxnLst>
                <a:cxn ang="0">
                  <a:pos x="17" y="9"/>
                </a:cxn>
                <a:cxn ang="0">
                  <a:pos x="16" y="13"/>
                </a:cxn>
                <a:cxn ang="0">
                  <a:pos x="8" y="10"/>
                </a:cxn>
                <a:cxn ang="0">
                  <a:pos x="4" y="9"/>
                </a:cxn>
                <a:cxn ang="0">
                  <a:pos x="0" y="5"/>
                </a:cxn>
                <a:cxn ang="0">
                  <a:pos x="2" y="0"/>
                </a:cxn>
                <a:cxn ang="0">
                  <a:pos x="6" y="0"/>
                </a:cxn>
                <a:cxn ang="0">
                  <a:pos x="8" y="4"/>
                </a:cxn>
                <a:cxn ang="0">
                  <a:pos x="12" y="4"/>
                </a:cxn>
                <a:cxn ang="0">
                  <a:pos x="16" y="4"/>
                </a:cxn>
                <a:cxn ang="0">
                  <a:pos x="17" y="9"/>
                </a:cxn>
              </a:cxnLst>
              <a:rect l="0" t="0" r="r" b="b"/>
              <a:pathLst>
                <a:path w="17" h="14">
                  <a:moveTo>
                    <a:pt x="17" y="9"/>
                  </a:moveTo>
                  <a:cubicBezTo>
                    <a:pt x="17" y="10"/>
                    <a:pt x="17" y="13"/>
                    <a:pt x="16" y="13"/>
                  </a:cubicBezTo>
                  <a:cubicBezTo>
                    <a:pt x="14" y="14"/>
                    <a:pt x="10" y="11"/>
                    <a:pt x="8" y="10"/>
                  </a:cubicBezTo>
                  <a:cubicBezTo>
                    <a:pt x="7" y="10"/>
                    <a:pt x="5" y="10"/>
                    <a:pt x="4" y="9"/>
                  </a:cubicBezTo>
                  <a:cubicBezTo>
                    <a:pt x="3" y="8"/>
                    <a:pt x="1" y="6"/>
                    <a:pt x="0" y="5"/>
                  </a:cubicBezTo>
                  <a:cubicBezTo>
                    <a:pt x="0" y="4"/>
                    <a:pt x="1" y="1"/>
                    <a:pt x="2" y="0"/>
                  </a:cubicBezTo>
                  <a:cubicBezTo>
                    <a:pt x="3" y="0"/>
                    <a:pt x="5" y="0"/>
                    <a:pt x="6" y="0"/>
                  </a:cubicBezTo>
                  <a:cubicBezTo>
                    <a:pt x="7" y="1"/>
                    <a:pt x="7" y="3"/>
                    <a:pt x="8" y="4"/>
                  </a:cubicBezTo>
                  <a:cubicBezTo>
                    <a:pt x="9" y="4"/>
                    <a:pt x="11" y="4"/>
                    <a:pt x="12" y="4"/>
                  </a:cubicBezTo>
                  <a:cubicBezTo>
                    <a:pt x="13" y="4"/>
                    <a:pt x="15" y="3"/>
                    <a:pt x="16" y="4"/>
                  </a:cubicBezTo>
                  <a:cubicBezTo>
                    <a:pt x="17" y="5"/>
                    <a:pt x="17" y="8"/>
                    <a:pt x="17" y="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2" name="Freeform 72"/>
            <p:cNvSpPr>
              <a:spLocks/>
            </p:cNvSpPr>
            <p:nvPr/>
          </p:nvSpPr>
          <p:spPr bwMode="auto">
            <a:xfrm>
              <a:off x="4205288" y="1187451"/>
              <a:ext cx="11113" cy="12700"/>
            </a:xfrm>
            <a:custGeom>
              <a:avLst/>
              <a:gdLst/>
              <a:ahLst/>
              <a:cxnLst>
                <a:cxn ang="0">
                  <a:pos x="7" y="2"/>
                </a:cxn>
                <a:cxn ang="0">
                  <a:pos x="7" y="6"/>
                </a:cxn>
                <a:cxn ang="0">
                  <a:pos x="5" y="8"/>
                </a:cxn>
                <a:cxn ang="0">
                  <a:pos x="0" y="5"/>
                </a:cxn>
                <a:cxn ang="0">
                  <a:pos x="1" y="1"/>
                </a:cxn>
                <a:cxn ang="0">
                  <a:pos x="4" y="1"/>
                </a:cxn>
                <a:cxn ang="0">
                  <a:pos x="7" y="2"/>
                </a:cxn>
              </a:cxnLst>
              <a:rect l="0" t="0" r="r" b="b"/>
              <a:pathLst>
                <a:path w="8" h="8">
                  <a:moveTo>
                    <a:pt x="7" y="2"/>
                  </a:moveTo>
                  <a:cubicBezTo>
                    <a:pt x="8" y="3"/>
                    <a:pt x="8" y="5"/>
                    <a:pt x="7" y="6"/>
                  </a:cubicBezTo>
                  <a:cubicBezTo>
                    <a:pt x="7" y="6"/>
                    <a:pt x="6" y="8"/>
                    <a:pt x="5" y="8"/>
                  </a:cubicBezTo>
                  <a:cubicBezTo>
                    <a:pt x="4" y="8"/>
                    <a:pt x="1" y="6"/>
                    <a:pt x="0" y="5"/>
                  </a:cubicBezTo>
                  <a:cubicBezTo>
                    <a:pt x="0" y="4"/>
                    <a:pt x="0" y="1"/>
                    <a:pt x="1" y="1"/>
                  </a:cubicBezTo>
                  <a:cubicBezTo>
                    <a:pt x="2" y="0"/>
                    <a:pt x="3" y="1"/>
                    <a:pt x="4" y="1"/>
                  </a:cubicBezTo>
                  <a:cubicBezTo>
                    <a:pt x="5" y="1"/>
                    <a:pt x="7" y="1"/>
                    <a:pt x="7"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3" name="Freeform 73"/>
            <p:cNvSpPr>
              <a:spLocks/>
            </p:cNvSpPr>
            <p:nvPr/>
          </p:nvSpPr>
          <p:spPr bwMode="auto">
            <a:xfrm>
              <a:off x="4194175" y="1150938"/>
              <a:ext cx="11113" cy="30163"/>
            </a:xfrm>
            <a:custGeom>
              <a:avLst/>
              <a:gdLst/>
              <a:ahLst/>
              <a:cxnLst>
                <a:cxn ang="0">
                  <a:pos x="7" y="11"/>
                </a:cxn>
                <a:cxn ang="0">
                  <a:pos x="7" y="17"/>
                </a:cxn>
                <a:cxn ang="0">
                  <a:pos x="6" y="20"/>
                </a:cxn>
                <a:cxn ang="0">
                  <a:pos x="3" y="16"/>
                </a:cxn>
                <a:cxn ang="0">
                  <a:pos x="2" y="12"/>
                </a:cxn>
                <a:cxn ang="0">
                  <a:pos x="0" y="6"/>
                </a:cxn>
                <a:cxn ang="0">
                  <a:pos x="1" y="1"/>
                </a:cxn>
                <a:cxn ang="0">
                  <a:pos x="3" y="0"/>
                </a:cxn>
                <a:cxn ang="0">
                  <a:pos x="5" y="4"/>
                </a:cxn>
                <a:cxn ang="0">
                  <a:pos x="7" y="11"/>
                </a:cxn>
              </a:cxnLst>
              <a:rect l="0" t="0" r="r" b="b"/>
              <a:pathLst>
                <a:path w="7" h="20">
                  <a:moveTo>
                    <a:pt x="7" y="11"/>
                  </a:moveTo>
                  <a:cubicBezTo>
                    <a:pt x="7" y="12"/>
                    <a:pt x="7" y="15"/>
                    <a:pt x="7" y="17"/>
                  </a:cubicBezTo>
                  <a:cubicBezTo>
                    <a:pt x="7" y="18"/>
                    <a:pt x="7" y="20"/>
                    <a:pt x="6" y="20"/>
                  </a:cubicBezTo>
                  <a:cubicBezTo>
                    <a:pt x="4" y="20"/>
                    <a:pt x="3" y="17"/>
                    <a:pt x="3" y="16"/>
                  </a:cubicBezTo>
                  <a:cubicBezTo>
                    <a:pt x="2" y="15"/>
                    <a:pt x="2" y="13"/>
                    <a:pt x="2" y="12"/>
                  </a:cubicBezTo>
                  <a:cubicBezTo>
                    <a:pt x="2" y="11"/>
                    <a:pt x="0" y="8"/>
                    <a:pt x="0" y="6"/>
                  </a:cubicBezTo>
                  <a:cubicBezTo>
                    <a:pt x="0" y="5"/>
                    <a:pt x="0" y="2"/>
                    <a:pt x="1" y="1"/>
                  </a:cubicBezTo>
                  <a:cubicBezTo>
                    <a:pt x="1" y="1"/>
                    <a:pt x="3" y="0"/>
                    <a:pt x="3" y="0"/>
                  </a:cubicBezTo>
                  <a:cubicBezTo>
                    <a:pt x="4" y="1"/>
                    <a:pt x="5" y="3"/>
                    <a:pt x="5" y="4"/>
                  </a:cubicBezTo>
                  <a:cubicBezTo>
                    <a:pt x="6" y="6"/>
                    <a:pt x="7" y="9"/>
                    <a:pt x="7" y="1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4" name="Freeform 74"/>
            <p:cNvSpPr>
              <a:spLocks/>
            </p:cNvSpPr>
            <p:nvPr/>
          </p:nvSpPr>
          <p:spPr bwMode="auto">
            <a:xfrm>
              <a:off x="4192588" y="1201738"/>
              <a:ext cx="11113" cy="11113"/>
            </a:xfrm>
            <a:custGeom>
              <a:avLst/>
              <a:gdLst/>
              <a:ahLst/>
              <a:cxnLst>
                <a:cxn ang="0">
                  <a:pos x="7" y="3"/>
                </a:cxn>
                <a:cxn ang="0">
                  <a:pos x="6" y="7"/>
                </a:cxn>
                <a:cxn ang="0">
                  <a:pos x="1" y="6"/>
                </a:cxn>
                <a:cxn ang="0">
                  <a:pos x="1" y="2"/>
                </a:cxn>
                <a:cxn ang="0">
                  <a:pos x="4" y="1"/>
                </a:cxn>
                <a:cxn ang="0">
                  <a:pos x="7" y="3"/>
                </a:cxn>
              </a:cxnLst>
              <a:rect l="0" t="0" r="r" b="b"/>
              <a:pathLst>
                <a:path w="7" h="8">
                  <a:moveTo>
                    <a:pt x="7" y="3"/>
                  </a:moveTo>
                  <a:cubicBezTo>
                    <a:pt x="7" y="4"/>
                    <a:pt x="7" y="7"/>
                    <a:pt x="6" y="7"/>
                  </a:cubicBezTo>
                  <a:cubicBezTo>
                    <a:pt x="5" y="8"/>
                    <a:pt x="2" y="7"/>
                    <a:pt x="1" y="6"/>
                  </a:cubicBezTo>
                  <a:cubicBezTo>
                    <a:pt x="1" y="6"/>
                    <a:pt x="0" y="3"/>
                    <a:pt x="1" y="2"/>
                  </a:cubicBezTo>
                  <a:cubicBezTo>
                    <a:pt x="1" y="2"/>
                    <a:pt x="3" y="0"/>
                    <a:pt x="4" y="1"/>
                  </a:cubicBezTo>
                  <a:cubicBezTo>
                    <a:pt x="5" y="1"/>
                    <a:pt x="6" y="2"/>
                    <a:pt x="7"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5" name="Freeform 75"/>
            <p:cNvSpPr>
              <a:spLocks/>
            </p:cNvSpPr>
            <p:nvPr/>
          </p:nvSpPr>
          <p:spPr bwMode="auto">
            <a:xfrm>
              <a:off x="4160838" y="1203326"/>
              <a:ext cx="33338" cy="34925"/>
            </a:xfrm>
            <a:custGeom>
              <a:avLst/>
              <a:gdLst/>
              <a:ahLst/>
              <a:cxnLst>
                <a:cxn ang="0">
                  <a:pos x="19" y="10"/>
                </a:cxn>
                <a:cxn ang="0">
                  <a:pos x="22" y="19"/>
                </a:cxn>
                <a:cxn ang="0">
                  <a:pos x="19" y="23"/>
                </a:cxn>
                <a:cxn ang="0">
                  <a:pos x="16" y="20"/>
                </a:cxn>
                <a:cxn ang="0">
                  <a:pos x="11" y="19"/>
                </a:cxn>
                <a:cxn ang="0">
                  <a:pos x="5" y="22"/>
                </a:cxn>
                <a:cxn ang="0">
                  <a:pos x="1" y="19"/>
                </a:cxn>
                <a:cxn ang="0">
                  <a:pos x="1" y="12"/>
                </a:cxn>
                <a:cxn ang="0">
                  <a:pos x="4" y="8"/>
                </a:cxn>
                <a:cxn ang="0">
                  <a:pos x="7" y="0"/>
                </a:cxn>
                <a:cxn ang="0">
                  <a:pos x="10" y="0"/>
                </a:cxn>
                <a:cxn ang="0">
                  <a:pos x="14" y="2"/>
                </a:cxn>
                <a:cxn ang="0">
                  <a:pos x="19" y="10"/>
                </a:cxn>
              </a:cxnLst>
              <a:rect l="0" t="0" r="r" b="b"/>
              <a:pathLst>
                <a:path w="22" h="23">
                  <a:moveTo>
                    <a:pt x="19" y="10"/>
                  </a:moveTo>
                  <a:cubicBezTo>
                    <a:pt x="20" y="12"/>
                    <a:pt x="22" y="17"/>
                    <a:pt x="22" y="19"/>
                  </a:cubicBezTo>
                  <a:cubicBezTo>
                    <a:pt x="21" y="20"/>
                    <a:pt x="20" y="22"/>
                    <a:pt x="19" y="23"/>
                  </a:cubicBezTo>
                  <a:cubicBezTo>
                    <a:pt x="18" y="23"/>
                    <a:pt x="17" y="21"/>
                    <a:pt x="16" y="20"/>
                  </a:cubicBezTo>
                  <a:cubicBezTo>
                    <a:pt x="14" y="20"/>
                    <a:pt x="12" y="18"/>
                    <a:pt x="11" y="19"/>
                  </a:cubicBezTo>
                  <a:cubicBezTo>
                    <a:pt x="9" y="19"/>
                    <a:pt x="7" y="22"/>
                    <a:pt x="5" y="22"/>
                  </a:cubicBezTo>
                  <a:cubicBezTo>
                    <a:pt x="4" y="22"/>
                    <a:pt x="2" y="20"/>
                    <a:pt x="1" y="19"/>
                  </a:cubicBezTo>
                  <a:cubicBezTo>
                    <a:pt x="0" y="17"/>
                    <a:pt x="0" y="14"/>
                    <a:pt x="1" y="12"/>
                  </a:cubicBezTo>
                  <a:cubicBezTo>
                    <a:pt x="1" y="11"/>
                    <a:pt x="3" y="9"/>
                    <a:pt x="4" y="8"/>
                  </a:cubicBezTo>
                  <a:cubicBezTo>
                    <a:pt x="5" y="6"/>
                    <a:pt x="5" y="2"/>
                    <a:pt x="7" y="0"/>
                  </a:cubicBezTo>
                  <a:cubicBezTo>
                    <a:pt x="7" y="0"/>
                    <a:pt x="9" y="0"/>
                    <a:pt x="10" y="0"/>
                  </a:cubicBezTo>
                  <a:cubicBezTo>
                    <a:pt x="11" y="0"/>
                    <a:pt x="13" y="1"/>
                    <a:pt x="14" y="2"/>
                  </a:cubicBezTo>
                  <a:cubicBezTo>
                    <a:pt x="16" y="4"/>
                    <a:pt x="18" y="8"/>
                    <a:pt x="19" y="1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6" name="Freeform 76"/>
            <p:cNvSpPr>
              <a:spLocks/>
            </p:cNvSpPr>
            <p:nvPr/>
          </p:nvSpPr>
          <p:spPr bwMode="auto">
            <a:xfrm>
              <a:off x="4183063" y="1192213"/>
              <a:ext cx="11113" cy="9525"/>
            </a:xfrm>
            <a:custGeom>
              <a:avLst/>
              <a:gdLst/>
              <a:ahLst/>
              <a:cxnLst>
                <a:cxn ang="0">
                  <a:pos x="6" y="3"/>
                </a:cxn>
                <a:cxn ang="0">
                  <a:pos x="4" y="6"/>
                </a:cxn>
                <a:cxn ang="0">
                  <a:pos x="0" y="4"/>
                </a:cxn>
                <a:cxn ang="0">
                  <a:pos x="0" y="1"/>
                </a:cxn>
                <a:cxn ang="0">
                  <a:pos x="4" y="0"/>
                </a:cxn>
                <a:cxn ang="0">
                  <a:pos x="6" y="3"/>
                </a:cxn>
              </a:cxnLst>
              <a:rect l="0" t="0" r="r" b="b"/>
              <a:pathLst>
                <a:path w="7" h="6">
                  <a:moveTo>
                    <a:pt x="6" y="3"/>
                  </a:moveTo>
                  <a:cubicBezTo>
                    <a:pt x="7" y="4"/>
                    <a:pt x="5" y="6"/>
                    <a:pt x="4" y="6"/>
                  </a:cubicBezTo>
                  <a:cubicBezTo>
                    <a:pt x="3" y="6"/>
                    <a:pt x="1" y="5"/>
                    <a:pt x="0" y="4"/>
                  </a:cubicBezTo>
                  <a:cubicBezTo>
                    <a:pt x="0" y="4"/>
                    <a:pt x="0" y="1"/>
                    <a:pt x="0" y="1"/>
                  </a:cubicBezTo>
                  <a:cubicBezTo>
                    <a:pt x="1" y="0"/>
                    <a:pt x="3" y="0"/>
                    <a:pt x="4" y="0"/>
                  </a:cubicBezTo>
                  <a:cubicBezTo>
                    <a:pt x="5" y="0"/>
                    <a:pt x="6" y="2"/>
                    <a:pt x="6"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7" name="Freeform 77"/>
            <p:cNvSpPr>
              <a:spLocks/>
            </p:cNvSpPr>
            <p:nvPr/>
          </p:nvSpPr>
          <p:spPr bwMode="auto">
            <a:xfrm>
              <a:off x="4168775" y="1133476"/>
              <a:ext cx="23813" cy="50800"/>
            </a:xfrm>
            <a:custGeom>
              <a:avLst/>
              <a:gdLst/>
              <a:ahLst/>
              <a:cxnLst>
                <a:cxn ang="0">
                  <a:pos x="14" y="26"/>
                </a:cxn>
                <a:cxn ang="0">
                  <a:pos x="14" y="32"/>
                </a:cxn>
                <a:cxn ang="0">
                  <a:pos x="11" y="33"/>
                </a:cxn>
                <a:cxn ang="0">
                  <a:pos x="7" y="30"/>
                </a:cxn>
                <a:cxn ang="0">
                  <a:pos x="7" y="23"/>
                </a:cxn>
                <a:cxn ang="0">
                  <a:pos x="6" y="16"/>
                </a:cxn>
                <a:cxn ang="0">
                  <a:pos x="3" y="12"/>
                </a:cxn>
                <a:cxn ang="0">
                  <a:pos x="1" y="8"/>
                </a:cxn>
                <a:cxn ang="0">
                  <a:pos x="2" y="1"/>
                </a:cxn>
                <a:cxn ang="0">
                  <a:pos x="6" y="0"/>
                </a:cxn>
                <a:cxn ang="0">
                  <a:pos x="9" y="5"/>
                </a:cxn>
                <a:cxn ang="0">
                  <a:pos x="10" y="12"/>
                </a:cxn>
                <a:cxn ang="0">
                  <a:pos x="13" y="16"/>
                </a:cxn>
                <a:cxn ang="0">
                  <a:pos x="14" y="22"/>
                </a:cxn>
                <a:cxn ang="0">
                  <a:pos x="14" y="26"/>
                </a:cxn>
              </a:cxnLst>
              <a:rect l="0" t="0" r="r" b="b"/>
              <a:pathLst>
                <a:path w="15" h="33">
                  <a:moveTo>
                    <a:pt x="14" y="26"/>
                  </a:moveTo>
                  <a:cubicBezTo>
                    <a:pt x="14" y="27"/>
                    <a:pt x="15" y="30"/>
                    <a:pt x="14" y="32"/>
                  </a:cubicBezTo>
                  <a:cubicBezTo>
                    <a:pt x="14" y="32"/>
                    <a:pt x="12" y="33"/>
                    <a:pt x="11" y="33"/>
                  </a:cubicBezTo>
                  <a:cubicBezTo>
                    <a:pt x="10" y="33"/>
                    <a:pt x="7" y="31"/>
                    <a:pt x="7" y="30"/>
                  </a:cubicBezTo>
                  <a:cubicBezTo>
                    <a:pt x="6" y="28"/>
                    <a:pt x="7" y="24"/>
                    <a:pt x="7" y="23"/>
                  </a:cubicBezTo>
                  <a:cubicBezTo>
                    <a:pt x="7" y="21"/>
                    <a:pt x="7" y="18"/>
                    <a:pt x="6" y="16"/>
                  </a:cubicBezTo>
                  <a:cubicBezTo>
                    <a:pt x="6" y="15"/>
                    <a:pt x="4" y="13"/>
                    <a:pt x="3" y="12"/>
                  </a:cubicBezTo>
                  <a:cubicBezTo>
                    <a:pt x="2" y="11"/>
                    <a:pt x="1" y="9"/>
                    <a:pt x="1" y="8"/>
                  </a:cubicBezTo>
                  <a:cubicBezTo>
                    <a:pt x="0" y="6"/>
                    <a:pt x="0" y="2"/>
                    <a:pt x="2" y="1"/>
                  </a:cubicBezTo>
                  <a:cubicBezTo>
                    <a:pt x="2" y="0"/>
                    <a:pt x="5" y="0"/>
                    <a:pt x="6" y="0"/>
                  </a:cubicBezTo>
                  <a:cubicBezTo>
                    <a:pt x="7" y="1"/>
                    <a:pt x="8" y="3"/>
                    <a:pt x="9" y="5"/>
                  </a:cubicBezTo>
                  <a:cubicBezTo>
                    <a:pt x="9" y="6"/>
                    <a:pt x="9" y="10"/>
                    <a:pt x="10" y="12"/>
                  </a:cubicBezTo>
                  <a:cubicBezTo>
                    <a:pt x="10" y="13"/>
                    <a:pt x="12" y="15"/>
                    <a:pt x="13" y="16"/>
                  </a:cubicBezTo>
                  <a:cubicBezTo>
                    <a:pt x="13" y="17"/>
                    <a:pt x="14" y="21"/>
                    <a:pt x="14" y="22"/>
                  </a:cubicBezTo>
                  <a:cubicBezTo>
                    <a:pt x="14" y="23"/>
                    <a:pt x="14" y="25"/>
                    <a:pt x="14" y="2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8" name="Freeform 78"/>
            <p:cNvSpPr>
              <a:spLocks/>
            </p:cNvSpPr>
            <p:nvPr/>
          </p:nvSpPr>
          <p:spPr bwMode="auto">
            <a:xfrm>
              <a:off x="4176713" y="1249363"/>
              <a:ext cx="14288" cy="15875"/>
            </a:xfrm>
            <a:custGeom>
              <a:avLst/>
              <a:gdLst/>
              <a:ahLst/>
              <a:cxnLst>
                <a:cxn ang="0">
                  <a:pos x="6" y="1"/>
                </a:cxn>
                <a:cxn ang="0">
                  <a:pos x="9" y="6"/>
                </a:cxn>
                <a:cxn ang="0">
                  <a:pos x="4" y="11"/>
                </a:cxn>
                <a:cxn ang="0">
                  <a:pos x="2" y="7"/>
                </a:cxn>
                <a:cxn ang="0">
                  <a:pos x="1" y="6"/>
                </a:cxn>
                <a:cxn ang="0">
                  <a:pos x="1" y="2"/>
                </a:cxn>
                <a:cxn ang="0">
                  <a:pos x="3" y="0"/>
                </a:cxn>
                <a:cxn ang="0">
                  <a:pos x="6" y="1"/>
                </a:cxn>
              </a:cxnLst>
              <a:rect l="0" t="0" r="r" b="b"/>
              <a:pathLst>
                <a:path w="9" h="11">
                  <a:moveTo>
                    <a:pt x="6" y="1"/>
                  </a:moveTo>
                  <a:cubicBezTo>
                    <a:pt x="7" y="2"/>
                    <a:pt x="9" y="4"/>
                    <a:pt x="9" y="6"/>
                  </a:cubicBezTo>
                  <a:cubicBezTo>
                    <a:pt x="9" y="8"/>
                    <a:pt x="6" y="11"/>
                    <a:pt x="4" y="11"/>
                  </a:cubicBezTo>
                  <a:cubicBezTo>
                    <a:pt x="3" y="11"/>
                    <a:pt x="3" y="8"/>
                    <a:pt x="2" y="7"/>
                  </a:cubicBezTo>
                  <a:cubicBezTo>
                    <a:pt x="2" y="7"/>
                    <a:pt x="1" y="6"/>
                    <a:pt x="1" y="6"/>
                  </a:cubicBezTo>
                  <a:cubicBezTo>
                    <a:pt x="0" y="5"/>
                    <a:pt x="0" y="3"/>
                    <a:pt x="1" y="2"/>
                  </a:cubicBezTo>
                  <a:cubicBezTo>
                    <a:pt x="1" y="1"/>
                    <a:pt x="2" y="0"/>
                    <a:pt x="3" y="0"/>
                  </a:cubicBezTo>
                  <a:cubicBezTo>
                    <a:pt x="4" y="0"/>
                    <a:pt x="5" y="1"/>
                    <a:pt x="6"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9" name="Freeform 79"/>
            <p:cNvSpPr>
              <a:spLocks/>
            </p:cNvSpPr>
            <p:nvPr/>
          </p:nvSpPr>
          <p:spPr bwMode="auto">
            <a:xfrm>
              <a:off x="4162425" y="1171576"/>
              <a:ext cx="14288" cy="14288"/>
            </a:xfrm>
            <a:custGeom>
              <a:avLst/>
              <a:gdLst/>
              <a:ahLst/>
              <a:cxnLst>
                <a:cxn ang="0">
                  <a:pos x="9" y="3"/>
                </a:cxn>
                <a:cxn ang="0">
                  <a:pos x="10" y="6"/>
                </a:cxn>
                <a:cxn ang="0">
                  <a:pos x="8" y="9"/>
                </a:cxn>
                <a:cxn ang="0">
                  <a:pos x="3" y="8"/>
                </a:cxn>
                <a:cxn ang="0">
                  <a:pos x="1" y="5"/>
                </a:cxn>
                <a:cxn ang="0">
                  <a:pos x="1" y="0"/>
                </a:cxn>
                <a:cxn ang="0">
                  <a:pos x="5" y="0"/>
                </a:cxn>
                <a:cxn ang="0">
                  <a:pos x="9" y="3"/>
                </a:cxn>
              </a:cxnLst>
              <a:rect l="0" t="0" r="r" b="b"/>
              <a:pathLst>
                <a:path w="10" h="9">
                  <a:moveTo>
                    <a:pt x="9" y="3"/>
                  </a:moveTo>
                  <a:cubicBezTo>
                    <a:pt x="9" y="4"/>
                    <a:pt x="10" y="5"/>
                    <a:pt x="10" y="6"/>
                  </a:cubicBezTo>
                  <a:cubicBezTo>
                    <a:pt x="10" y="7"/>
                    <a:pt x="9" y="8"/>
                    <a:pt x="8" y="9"/>
                  </a:cubicBezTo>
                  <a:cubicBezTo>
                    <a:pt x="7" y="9"/>
                    <a:pt x="5" y="9"/>
                    <a:pt x="3" y="8"/>
                  </a:cubicBezTo>
                  <a:cubicBezTo>
                    <a:pt x="3" y="7"/>
                    <a:pt x="1" y="6"/>
                    <a:pt x="1" y="5"/>
                  </a:cubicBezTo>
                  <a:cubicBezTo>
                    <a:pt x="1" y="4"/>
                    <a:pt x="0" y="1"/>
                    <a:pt x="1" y="0"/>
                  </a:cubicBezTo>
                  <a:cubicBezTo>
                    <a:pt x="2" y="0"/>
                    <a:pt x="4" y="0"/>
                    <a:pt x="5" y="0"/>
                  </a:cubicBezTo>
                  <a:cubicBezTo>
                    <a:pt x="6" y="1"/>
                    <a:pt x="8" y="2"/>
                    <a:pt x="9"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0" name="Freeform 80"/>
            <p:cNvSpPr>
              <a:spLocks/>
            </p:cNvSpPr>
            <p:nvPr/>
          </p:nvSpPr>
          <p:spPr bwMode="auto">
            <a:xfrm>
              <a:off x="4157663" y="1249363"/>
              <a:ext cx="14288" cy="11113"/>
            </a:xfrm>
            <a:custGeom>
              <a:avLst/>
              <a:gdLst/>
              <a:ahLst/>
              <a:cxnLst>
                <a:cxn ang="0">
                  <a:pos x="9" y="1"/>
                </a:cxn>
                <a:cxn ang="0">
                  <a:pos x="9" y="6"/>
                </a:cxn>
                <a:cxn ang="0">
                  <a:pos x="5" y="7"/>
                </a:cxn>
                <a:cxn ang="0">
                  <a:pos x="1" y="5"/>
                </a:cxn>
                <a:cxn ang="0">
                  <a:pos x="0" y="1"/>
                </a:cxn>
                <a:cxn ang="0">
                  <a:pos x="4" y="0"/>
                </a:cxn>
                <a:cxn ang="0">
                  <a:pos x="9" y="1"/>
                </a:cxn>
              </a:cxnLst>
              <a:rect l="0" t="0" r="r" b="b"/>
              <a:pathLst>
                <a:path w="10" h="7">
                  <a:moveTo>
                    <a:pt x="9" y="1"/>
                  </a:moveTo>
                  <a:cubicBezTo>
                    <a:pt x="9" y="2"/>
                    <a:pt x="10" y="5"/>
                    <a:pt x="9" y="6"/>
                  </a:cubicBezTo>
                  <a:cubicBezTo>
                    <a:pt x="9" y="7"/>
                    <a:pt x="6" y="7"/>
                    <a:pt x="5" y="7"/>
                  </a:cubicBezTo>
                  <a:cubicBezTo>
                    <a:pt x="4" y="7"/>
                    <a:pt x="1" y="6"/>
                    <a:pt x="1" y="5"/>
                  </a:cubicBezTo>
                  <a:cubicBezTo>
                    <a:pt x="0" y="4"/>
                    <a:pt x="0" y="2"/>
                    <a:pt x="0" y="1"/>
                  </a:cubicBezTo>
                  <a:cubicBezTo>
                    <a:pt x="1" y="0"/>
                    <a:pt x="3" y="0"/>
                    <a:pt x="4" y="0"/>
                  </a:cubicBezTo>
                  <a:cubicBezTo>
                    <a:pt x="6" y="0"/>
                    <a:pt x="8" y="0"/>
                    <a:pt x="9"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1" name="Freeform 81"/>
            <p:cNvSpPr>
              <a:spLocks/>
            </p:cNvSpPr>
            <p:nvPr/>
          </p:nvSpPr>
          <p:spPr bwMode="auto">
            <a:xfrm>
              <a:off x="4151313" y="1147763"/>
              <a:ext cx="20638" cy="17463"/>
            </a:xfrm>
            <a:custGeom>
              <a:avLst/>
              <a:gdLst/>
              <a:ahLst/>
              <a:cxnLst>
                <a:cxn ang="0">
                  <a:pos x="13" y="7"/>
                </a:cxn>
                <a:cxn ang="0">
                  <a:pos x="13" y="10"/>
                </a:cxn>
                <a:cxn ang="0">
                  <a:pos x="8" y="10"/>
                </a:cxn>
                <a:cxn ang="0">
                  <a:pos x="4" y="6"/>
                </a:cxn>
                <a:cxn ang="0">
                  <a:pos x="0" y="4"/>
                </a:cxn>
                <a:cxn ang="0">
                  <a:pos x="2" y="0"/>
                </a:cxn>
                <a:cxn ang="0">
                  <a:pos x="7" y="0"/>
                </a:cxn>
                <a:cxn ang="0">
                  <a:pos x="11" y="3"/>
                </a:cxn>
                <a:cxn ang="0">
                  <a:pos x="13" y="7"/>
                </a:cxn>
              </a:cxnLst>
              <a:rect l="0" t="0" r="r" b="b"/>
              <a:pathLst>
                <a:path w="14" h="11">
                  <a:moveTo>
                    <a:pt x="13" y="7"/>
                  </a:moveTo>
                  <a:cubicBezTo>
                    <a:pt x="13" y="7"/>
                    <a:pt x="14" y="9"/>
                    <a:pt x="13" y="10"/>
                  </a:cubicBezTo>
                  <a:cubicBezTo>
                    <a:pt x="12" y="11"/>
                    <a:pt x="9" y="10"/>
                    <a:pt x="8" y="10"/>
                  </a:cubicBezTo>
                  <a:cubicBezTo>
                    <a:pt x="7" y="9"/>
                    <a:pt x="5" y="7"/>
                    <a:pt x="4" y="6"/>
                  </a:cubicBezTo>
                  <a:cubicBezTo>
                    <a:pt x="3" y="5"/>
                    <a:pt x="1" y="5"/>
                    <a:pt x="0" y="4"/>
                  </a:cubicBezTo>
                  <a:cubicBezTo>
                    <a:pt x="0" y="3"/>
                    <a:pt x="1" y="1"/>
                    <a:pt x="2" y="0"/>
                  </a:cubicBezTo>
                  <a:cubicBezTo>
                    <a:pt x="3" y="0"/>
                    <a:pt x="6" y="0"/>
                    <a:pt x="7" y="0"/>
                  </a:cubicBezTo>
                  <a:cubicBezTo>
                    <a:pt x="8" y="1"/>
                    <a:pt x="10" y="2"/>
                    <a:pt x="11" y="3"/>
                  </a:cubicBezTo>
                  <a:cubicBezTo>
                    <a:pt x="11" y="4"/>
                    <a:pt x="13" y="6"/>
                    <a:pt x="13" y="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2" name="Freeform 82"/>
            <p:cNvSpPr>
              <a:spLocks/>
            </p:cNvSpPr>
            <p:nvPr/>
          </p:nvSpPr>
          <p:spPr bwMode="auto">
            <a:xfrm>
              <a:off x="4135438" y="1203326"/>
              <a:ext cx="26988" cy="20638"/>
            </a:xfrm>
            <a:custGeom>
              <a:avLst/>
              <a:gdLst/>
              <a:ahLst/>
              <a:cxnLst>
                <a:cxn ang="0">
                  <a:pos x="17" y="3"/>
                </a:cxn>
                <a:cxn ang="0">
                  <a:pos x="16" y="8"/>
                </a:cxn>
                <a:cxn ang="0">
                  <a:pos x="11" y="12"/>
                </a:cxn>
                <a:cxn ang="0">
                  <a:pos x="6" y="14"/>
                </a:cxn>
                <a:cxn ang="0">
                  <a:pos x="1" y="10"/>
                </a:cxn>
                <a:cxn ang="0">
                  <a:pos x="3" y="6"/>
                </a:cxn>
                <a:cxn ang="0">
                  <a:pos x="9" y="4"/>
                </a:cxn>
                <a:cxn ang="0">
                  <a:pos x="13" y="0"/>
                </a:cxn>
                <a:cxn ang="0">
                  <a:pos x="17" y="3"/>
                </a:cxn>
              </a:cxnLst>
              <a:rect l="0" t="0" r="r" b="b"/>
              <a:pathLst>
                <a:path w="17" h="14">
                  <a:moveTo>
                    <a:pt x="17" y="3"/>
                  </a:moveTo>
                  <a:cubicBezTo>
                    <a:pt x="17" y="4"/>
                    <a:pt x="17" y="7"/>
                    <a:pt x="16" y="8"/>
                  </a:cubicBezTo>
                  <a:cubicBezTo>
                    <a:pt x="15" y="9"/>
                    <a:pt x="12" y="11"/>
                    <a:pt x="11" y="12"/>
                  </a:cubicBezTo>
                  <a:cubicBezTo>
                    <a:pt x="10" y="12"/>
                    <a:pt x="7" y="14"/>
                    <a:pt x="6" y="14"/>
                  </a:cubicBezTo>
                  <a:cubicBezTo>
                    <a:pt x="4" y="14"/>
                    <a:pt x="1" y="12"/>
                    <a:pt x="1" y="10"/>
                  </a:cubicBezTo>
                  <a:cubicBezTo>
                    <a:pt x="0" y="9"/>
                    <a:pt x="2" y="7"/>
                    <a:pt x="3" y="6"/>
                  </a:cubicBezTo>
                  <a:cubicBezTo>
                    <a:pt x="4" y="5"/>
                    <a:pt x="7" y="5"/>
                    <a:pt x="9" y="4"/>
                  </a:cubicBezTo>
                  <a:cubicBezTo>
                    <a:pt x="10" y="4"/>
                    <a:pt x="11" y="0"/>
                    <a:pt x="13" y="0"/>
                  </a:cubicBezTo>
                  <a:cubicBezTo>
                    <a:pt x="14" y="0"/>
                    <a:pt x="16" y="2"/>
                    <a:pt x="17"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3" name="Freeform 83"/>
            <p:cNvSpPr>
              <a:spLocks/>
            </p:cNvSpPr>
            <p:nvPr/>
          </p:nvSpPr>
          <p:spPr bwMode="auto">
            <a:xfrm>
              <a:off x="4119563" y="1084263"/>
              <a:ext cx="14288" cy="12700"/>
            </a:xfrm>
            <a:custGeom>
              <a:avLst/>
              <a:gdLst/>
              <a:ahLst/>
              <a:cxnLst>
                <a:cxn ang="0">
                  <a:pos x="8" y="1"/>
                </a:cxn>
                <a:cxn ang="0">
                  <a:pos x="10" y="6"/>
                </a:cxn>
                <a:cxn ang="0">
                  <a:pos x="6" y="9"/>
                </a:cxn>
                <a:cxn ang="0">
                  <a:pos x="1" y="7"/>
                </a:cxn>
                <a:cxn ang="0">
                  <a:pos x="1" y="3"/>
                </a:cxn>
                <a:cxn ang="0">
                  <a:pos x="4" y="0"/>
                </a:cxn>
                <a:cxn ang="0">
                  <a:pos x="8" y="1"/>
                </a:cxn>
              </a:cxnLst>
              <a:rect l="0" t="0" r="r" b="b"/>
              <a:pathLst>
                <a:path w="10" h="9">
                  <a:moveTo>
                    <a:pt x="8" y="1"/>
                  </a:moveTo>
                  <a:cubicBezTo>
                    <a:pt x="9" y="2"/>
                    <a:pt x="10" y="5"/>
                    <a:pt x="10" y="6"/>
                  </a:cubicBezTo>
                  <a:cubicBezTo>
                    <a:pt x="9" y="7"/>
                    <a:pt x="7" y="9"/>
                    <a:pt x="6" y="9"/>
                  </a:cubicBezTo>
                  <a:cubicBezTo>
                    <a:pt x="4" y="9"/>
                    <a:pt x="1" y="8"/>
                    <a:pt x="1" y="7"/>
                  </a:cubicBezTo>
                  <a:cubicBezTo>
                    <a:pt x="0" y="6"/>
                    <a:pt x="0" y="4"/>
                    <a:pt x="1" y="3"/>
                  </a:cubicBezTo>
                  <a:cubicBezTo>
                    <a:pt x="1" y="2"/>
                    <a:pt x="3" y="0"/>
                    <a:pt x="4" y="0"/>
                  </a:cubicBezTo>
                  <a:cubicBezTo>
                    <a:pt x="5" y="0"/>
                    <a:pt x="8" y="0"/>
                    <a:pt x="8"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4" name="Freeform 84"/>
            <p:cNvSpPr>
              <a:spLocks/>
            </p:cNvSpPr>
            <p:nvPr/>
          </p:nvSpPr>
          <p:spPr bwMode="auto">
            <a:xfrm>
              <a:off x="4122738" y="1143001"/>
              <a:ext cx="9525" cy="17463"/>
            </a:xfrm>
            <a:custGeom>
              <a:avLst/>
              <a:gdLst/>
              <a:ahLst/>
              <a:cxnLst>
                <a:cxn ang="0">
                  <a:pos x="6" y="1"/>
                </a:cxn>
                <a:cxn ang="0">
                  <a:pos x="7" y="5"/>
                </a:cxn>
                <a:cxn ang="0">
                  <a:pos x="5" y="11"/>
                </a:cxn>
                <a:cxn ang="0">
                  <a:pos x="2" y="9"/>
                </a:cxn>
                <a:cxn ang="0">
                  <a:pos x="0" y="3"/>
                </a:cxn>
                <a:cxn ang="0">
                  <a:pos x="3" y="0"/>
                </a:cxn>
                <a:cxn ang="0">
                  <a:pos x="6" y="1"/>
                </a:cxn>
              </a:cxnLst>
              <a:rect l="0" t="0" r="r" b="b"/>
              <a:pathLst>
                <a:path w="7" h="11">
                  <a:moveTo>
                    <a:pt x="6" y="1"/>
                  </a:moveTo>
                  <a:cubicBezTo>
                    <a:pt x="6" y="2"/>
                    <a:pt x="7" y="4"/>
                    <a:pt x="7" y="5"/>
                  </a:cubicBezTo>
                  <a:cubicBezTo>
                    <a:pt x="7" y="7"/>
                    <a:pt x="7" y="11"/>
                    <a:pt x="5" y="11"/>
                  </a:cubicBezTo>
                  <a:cubicBezTo>
                    <a:pt x="4" y="11"/>
                    <a:pt x="2" y="9"/>
                    <a:pt x="2" y="9"/>
                  </a:cubicBezTo>
                  <a:cubicBezTo>
                    <a:pt x="1" y="7"/>
                    <a:pt x="0" y="5"/>
                    <a:pt x="0" y="3"/>
                  </a:cubicBezTo>
                  <a:cubicBezTo>
                    <a:pt x="0" y="2"/>
                    <a:pt x="2" y="1"/>
                    <a:pt x="3" y="0"/>
                  </a:cubicBezTo>
                  <a:cubicBezTo>
                    <a:pt x="4" y="0"/>
                    <a:pt x="5" y="1"/>
                    <a:pt x="6" y="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5" name="Freeform 85"/>
            <p:cNvSpPr>
              <a:spLocks/>
            </p:cNvSpPr>
            <p:nvPr/>
          </p:nvSpPr>
          <p:spPr bwMode="auto">
            <a:xfrm>
              <a:off x="4090988" y="1166813"/>
              <a:ext cx="33338" cy="23813"/>
            </a:xfrm>
            <a:custGeom>
              <a:avLst/>
              <a:gdLst/>
              <a:ahLst/>
              <a:cxnLst>
                <a:cxn ang="0">
                  <a:pos x="18" y="6"/>
                </a:cxn>
                <a:cxn ang="0">
                  <a:pos x="20" y="11"/>
                </a:cxn>
                <a:cxn ang="0">
                  <a:pos x="14" y="16"/>
                </a:cxn>
                <a:cxn ang="0">
                  <a:pos x="8" y="12"/>
                </a:cxn>
                <a:cxn ang="0">
                  <a:pos x="1" y="8"/>
                </a:cxn>
                <a:cxn ang="0">
                  <a:pos x="1" y="2"/>
                </a:cxn>
                <a:cxn ang="0">
                  <a:pos x="5" y="0"/>
                </a:cxn>
                <a:cxn ang="0">
                  <a:pos x="10" y="1"/>
                </a:cxn>
                <a:cxn ang="0">
                  <a:pos x="13" y="2"/>
                </a:cxn>
                <a:cxn ang="0">
                  <a:pos x="18" y="6"/>
                </a:cxn>
              </a:cxnLst>
              <a:rect l="0" t="0" r="r" b="b"/>
              <a:pathLst>
                <a:path w="21" h="16">
                  <a:moveTo>
                    <a:pt x="18" y="6"/>
                  </a:moveTo>
                  <a:cubicBezTo>
                    <a:pt x="19" y="7"/>
                    <a:pt x="21" y="10"/>
                    <a:pt x="20" y="11"/>
                  </a:cubicBezTo>
                  <a:cubicBezTo>
                    <a:pt x="20" y="13"/>
                    <a:pt x="16" y="16"/>
                    <a:pt x="14" y="16"/>
                  </a:cubicBezTo>
                  <a:cubicBezTo>
                    <a:pt x="13" y="16"/>
                    <a:pt x="9" y="13"/>
                    <a:pt x="8" y="12"/>
                  </a:cubicBezTo>
                  <a:cubicBezTo>
                    <a:pt x="6" y="11"/>
                    <a:pt x="2" y="10"/>
                    <a:pt x="1" y="8"/>
                  </a:cubicBezTo>
                  <a:cubicBezTo>
                    <a:pt x="0" y="7"/>
                    <a:pt x="0" y="3"/>
                    <a:pt x="1" y="2"/>
                  </a:cubicBezTo>
                  <a:cubicBezTo>
                    <a:pt x="1" y="1"/>
                    <a:pt x="4" y="0"/>
                    <a:pt x="5" y="0"/>
                  </a:cubicBezTo>
                  <a:cubicBezTo>
                    <a:pt x="6" y="0"/>
                    <a:pt x="9" y="1"/>
                    <a:pt x="10" y="1"/>
                  </a:cubicBezTo>
                  <a:cubicBezTo>
                    <a:pt x="11" y="2"/>
                    <a:pt x="12" y="1"/>
                    <a:pt x="13" y="2"/>
                  </a:cubicBezTo>
                  <a:cubicBezTo>
                    <a:pt x="15" y="2"/>
                    <a:pt x="17" y="5"/>
                    <a:pt x="18"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6" name="Freeform 86"/>
            <p:cNvSpPr>
              <a:spLocks/>
            </p:cNvSpPr>
            <p:nvPr/>
          </p:nvSpPr>
          <p:spPr bwMode="auto">
            <a:xfrm>
              <a:off x="4029075" y="1093788"/>
              <a:ext cx="85725" cy="41275"/>
            </a:xfrm>
            <a:custGeom>
              <a:avLst/>
              <a:gdLst/>
              <a:ahLst/>
              <a:cxnLst>
                <a:cxn ang="0">
                  <a:pos x="56" y="18"/>
                </a:cxn>
                <a:cxn ang="0">
                  <a:pos x="55" y="25"/>
                </a:cxn>
                <a:cxn ang="0">
                  <a:pos x="46" y="27"/>
                </a:cxn>
                <a:cxn ang="0">
                  <a:pos x="38" y="26"/>
                </a:cxn>
                <a:cxn ang="0">
                  <a:pos x="33" y="23"/>
                </a:cxn>
                <a:cxn ang="0">
                  <a:pos x="24" y="23"/>
                </a:cxn>
                <a:cxn ang="0">
                  <a:pos x="21" y="18"/>
                </a:cxn>
                <a:cxn ang="0">
                  <a:pos x="15" y="19"/>
                </a:cxn>
                <a:cxn ang="0">
                  <a:pos x="9" y="24"/>
                </a:cxn>
                <a:cxn ang="0">
                  <a:pos x="1" y="25"/>
                </a:cxn>
                <a:cxn ang="0">
                  <a:pos x="0" y="18"/>
                </a:cxn>
                <a:cxn ang="0">
                  <a:pos x="2" y="13"/>
                </a:cxn>
                <a:cxn ang="0">
                  <a:pos x="2" y="9"/>
                </a:cxn>
                <a:cxn ang="0">
                  <a:pos x="8" y="6"/>
                </a:cxn>
                <a:cxn ang="0">
                  <a:pos x="12" y="8"/>
                </a:cxn>
                <a:cxn ang="0">
                  <a:pos x="17" y="4"/>
                </a:cxn>
                <a:cxn ang="0">
                  <a:pos x="20" y="4"/>
                </a:cxn>
                <a:cxn ang="0">
                  <a:pos x="24" y="5"/>
                </a:cxn>
                <a:cxn ang="0">
                  <a:pos x="26" y="10"/>
                </a:cxn>
                <a:cxn ang="0">
                  <a:pos x="29" y="13"/>
                </a:cxn>
                <a:cxn ang="0">
                  <a:pos x="35" y="11"/>
                </a:cxn>
                <a:cxn ang="0">
                  <a:pos x="40" y="4"/>
                </a:cxn>
                <a:cxn ang="0">
                  <a:pos x="44" y="1"/>
                </a:cxn>
                <a:cxn ang="0">
                  <a:pos x="49" y="0"/>
                </a:cxn>
                <a:cxn ang="0">
                  <a:pos x="51" y="4"/>
                </a:cxn>
                <a:cxn ang="0">
                  <a:pos x="53" y="13"/>
                </a:cxn>
                <a:cxn ang="0">
                  <a:pos x="56" y="18"/>
                </a:cxn>
              </a:cxnLst>
              <a:rect l="0" t="0" r="r" b="b"/>
              <a:pathLst>
                <a:path w="56" h="27">
                  <a:moveTo>
                    <a:pt x="56" y="18"/>
                  </a:moveTo>
                  <a:cubicBezTo>
                    <a:pt x="56" y="19"/>
                    <a:pt x="56" y="23"/>
                    <a:pt x="55" y="25"/>
                  </a:cubicBezTo>
                  <a:cubicBezTo>
                    <a:pt x="53" y="26"/>
                    <a:pt x="48" y="26"/>
                    <a:pt x="46" y="27"/>
                  </a:cubicBezTo>
                  <a:cubicBezTo>
                    <a:pt x="44" y="27"/>
                    <a:pt x="40" y="27"/>
                    <a:pt x="38" y="26"/>
                  </a:cubicBezTo>
                  <a:cubicBezTo>
                    <a:pt x="37" y="25"/>
                    <a:pt x="35" y="23"/>
                    <a:pt x="33" y="23"/>
                  </a:cubicBezTo>
                  <a:cubicBezTo>
                    <a:pt x="31" y="22"/>
                    <a:pt x="26" y="24"/>
                    <a:pt x="24" y="23"/>
                  </a:cubicBezTo>
                  <a:cubicBezTo>
                    <a:pt x="23" y="22"/>
                    <a:pt x="23" y="19"/>
                    <a:pt x="21" y="18"/>
                  </a:cubicBezTo>
                  <a:cubicBezTo>
                    <a:pt x="20" y="18"/>
                    <a:pt x="17" y="18"/>
                    <a:pt x="15" y="19"/>
                  </a:cubicBezTo>
                  <a:cubicBezTo>
                    <a:pt x="13" y="20"/>
                    <a:pt x="11" y="23"/>
                    <a:pt x="9" y="24"/>
                  </a:cubicBezTo>
                  <a:cubicBezTo>
                    <a:pt x="7" y="25"/>
                    <a:pt x="3" y="26"/>
                    <a:pt x="1" y="25"/>
                  </a:cubicBezTo>
                  <a:cubicBezTo>
                    <a:pt x="0" y="24"/>
                    <a:pt x="0" y="19"/>
                    <a:pt x="0" y="18"/>
                  </a:cubicBezTo>
                  <a:cubicBezTo>
                    <a:pt x="0" y="17"/>
                    <a:pt x="2" y="15"/>
                    <a:pt x="2" y="13"/>
                  </a:cubicBezTo>
                  <a:cubicBezTo>
                    <a:pt x="2" y="12"/>
                    <a:pt x="1" y="10"/>
                    <a:pt x="2" y="9"/>
                  </a:cubicBezTo>
                  <a:cubicBezTo>
                    <a:pt x="3" y="7"/>
                    <a:pt x="6" y="6"/>
                    <a:pt x="8" y="6"/>
                  </a:cubicBezTo>
                  <a:cubicBezTo>
                    <a:pt x="9" y="6"/>
                    <a:pt x="11" y="8"/>
                    <a:pt x="12" y="8"/>
                  </a:cubicBezTo>
                  <a:cubicBezTo>
                    <a:pt x="14" y="8"/>
                    <a:pt x="16" y="5"/>
                    <a:pt x="17" y="4"/>
                  </a:cubicBezTo>
                  <a:cubicBezTo>
                    <a:pt x="18" y="4"/>
                    <a:pt x="19" y="4"/>
                    <a:pt x="20" y="4"/>
                  </a:cubicBezTo>
                  <a:cubicBezTo>
                    <a:pt x="21" y="4"/>
                    <a:pt x="23" y="5"/>
                    <a:pt x="24" y="5"/>
                  </a:cubicBezTo>
                  <a:cubicBezTo>
                    <a:pt x="25" y="6"/>
                    <a:pt x="25" y="9"/>
                    <a:pt x="26" y="10"/>
                  </a:cubicBezTo>
                  <a:cubicBezTo>
                    <a:pt x="27" y="11"/>
                    <a:pt x="28" y="13"/>
                    <a:pt x="29" y="13"/>
                  </a:cubicBezTo>
                  <a:cubicBezTo>
                    <a:pt x="31" y="13"/>
                    <a:pt x="34" y="12"/>
                    <a:pt x="35" y="11"/>
                  </a:cubicBezTo>
                  <a:cubicBezTo>
                    <a:pt x="37" y="9"/>
                    <a:pt x="38" y="6"/>
                    <a:pt x="40" y="4"/>
                  </a:cubicBezTo>
                  <a:cubicBezTo>
                    <a:pt x="40" y="3"/>
                    <a:pt x="43" y="1"/>
                    <a:pt x="44" y="1"/>
                  </a:cubicBezTo>
                  <a:cubicBezTo>
                    <a:pt x="45" y="0"/>
                    <a:pt x="48" y="0"/>
                    <a:pt x="49" y="0"/>
                  </a:cubicBezTo>
                  <a:cubicBezTo>
                    <a:pt x="50" y="1"/>
                    <a:pt x="51" y="3"/>
                    <a:pt x="51" y="4"/>
                  </a:cubicBezTo>
                  <a:cubicBezTo>
                    <a:pt x="52" y="6"/>
                    <a:pt x="52" y="11"/>
                    <a:pt x="53" y="13"/>
                  </a:cubicBezTo>
                  <a:cubicBezTo>
                    <a:pt x="53" y="15"/>
                    <a:pt x="55" y="16"/>
                    <a:pt x="56" y="1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7" name="Freeform 87"/>
            <p:cNvSpPr>
              <a:spLocks/>
            </p:cNvSpPr>
            <p:nvPr/>
          </p:nvSpPr>
          <p:spPr bwMode="auto">
            <a:xfrm>
              <a:off x="4022725" y="1055688"/>
              <a:ext cx="63500" cy="42863"/>
            </a:xfrm>
            <a:custGeom>
              <a:avLst/>
              <a:gdLst/>
              <a:ahLst/>
              <a:cxnLst>
                <a:cxn ang="0">
                  <a:pos x="38" y="16"/>
                </a:cxn>
                <a:cxn ang="0">
                  <a:pos x="41" y="23"/>
                </a:cxn>
                <a:cxn ang="0">
                  <a:pos x="39" y="27"/>
                </a:cxn>
                <a:cxn ang="0">
                  <a:pos x="34" y="28"/>
                </a:cxn>
                <a:cxn ang="0">
                  <a:pos x="33" y="23"/>
                </a:cxn>
                <a:cxn ang="0">
                  <a:pos x="30" y="21"/>
                </a:cxn>
                <a:cxn ang="0">
                  <a:pos x="28" y="23"/>
                </a:cxn>
                <a:cxn ang="0">
                  <a:pos x="23" y="21"/>
                </a:cxn>
                <a:cxn ang="0">
                  <a:pos x="22" y="18"/>
                </a:cxn>
                <a:cxn ang="0">
                  <a:pos x="19" y="18"/>
                </a:cxn>
                <a:cxn ang="0">
                  <a:pos x="17" y="21"/>
                </a:cxn>
                <a:cxn ang="0">
                  <a:pos x="12" y="23"/>
                </a:cxn>
                <a:cxn ang="0">
                  <a:pos x="7" y="18"/>
                </a:cxn>
                <a:cxn ang="0">
                  <a:pos x="5" y="11"/>
                </a:cxn>
                <a:cxn ang="0">
                  <a:pos x="1" y="9"/>
                </a:cxn>
                <a:cxn ang="0">
                  <a:pos x="2" y="3"/>
                </a:cxn>
                <a:cxn ang="0">
                  <a:pos x="8" y="1"/>
                </a:cxn>
                <a:cxn ang="0">
                  <a:pos x="13" y="6"/>
                </a:cxn>
                <a:cxn ang="0">
                  <a:pos x="22" y="10"/>
                </a:cxn>
                <a:cxn ang="0">
                  <a:pos x="31" y="11"/>
                </a:cxn>
                <a:cxn ang="0">
                  <a:pos x="38" y="16"/>
                </a:cxn>
              </a:cxnLst>
              <a:rect l="0" t="0" r="r" b="b"/>
              <a:pathLst>
                <a:path w="41" h="29">
                  <a:moveTo>
                    <a:pt x="38" y="16"/>
                  </a:moveTo>
                  <a:cubicBezTo>
                    <a:pt x="40" y="17"/>
                    <a:pt x="41" y="21"/>
                    <a:pt x="41" y="23"/>
                  </a:cubicBezTo>
                  <a:cubicBezTo>
                    <a:pt x="41" y="24"/>
                    <a:pt x="40" y="26"/>
                    <a:pt x="39" y="27"/>
                  </a:cubicBezTo>
                  <a:cubicBezTo>
                    <a:pt x="38" y="28"/>
                    <a:pt x="35" y="29"/>
                    <a:pt x="34" y="28"/>
                  </a:cubicBezTo>
                  <a:cubicBezTo>
                    <a:pt x="33" y="27"/>
                    <a:pt x="34" y="24"/>
                    <a:pt x="33" y="23"/>
                  </a:cubicBezTo>
                  <a:cubicBezTo>
                    <a:pt x="33" y="22"/>
                    <a:pt x="31" y="21"/>
                    <a:pt x="30" y="21"/>
                  </a:cubicBezTo>
                  <a:cubicBezTo>
                    <a:pt x="29" y="21"/>
                    <a:pt x="28" y="23"/>
                    <a:pt x="28" y="23"/>
                  </a:cubicBezTo>
                  <a:cubicBezTo>
                    <a:pt x="26" y="24"/>
                    <a:pt x="23" y="22"/>
                    <a:pt x="23" y="21"/>
                  </a:cubicBezTo>
                  <a:cubicBezTo>
                    <a:pt x="22" y="21"/>
                    <a:pt x="23" y="19"/>
                    <a:pt x="22" y="18"/>
                  </a:cubicBezTo>
                  <a:cubicBezTo>
                    <a:pt x="21" y="18"/>
                    <a:pt x="20" y="18"/>
                    <a:pt x="19" y="18"/>
                  </a:cubicBezTo>
                  <a:cubicBezTo>
                    <a:pt x="19" y="18"/>
                    <a:pt x="18" y="20"/>
                    <a:pt x="17" y="21"/>
                  </a:cubicBezTo>
                  <a:cubicBezTo>
                    <a:pt x="16" y="22"/>
                    <a:pt x="14" y="24"/>
                    <a:pt x="12" y="23"/>
                  </a:cubicBezTo>
                  <a:cubicBezTo>
                    <a:pt x="10" y="23"/>
                    <a:pt x="8" y="20"/>
                    <a:pt x="7" y="18"/>
                  </a:cubicBezTo>
                  <a:cubicBezTo>
                    <a:pt x="6" y="17"/>
                    <a:pt x="6" y="13"/>
                    <a:pt x="5" y="11"/>
                  </a:cubicBezTo>
                  <a:cubicBezTo>
                    <a:pt x="4" y="10"/>
                    <a:pt x="1" y="10"/>
                    <a:pt x="1" y="9"/>
                  </a:cubicBezTo>
                  <a:cubicBezTo>
                    <a:pt x="0" y="7"/>
                    <a:pt x="1" y="4"/>
                    <a:pt x="2" y="3"/>
                  </a:cubicBezTo>
                  <a:cubicBezTo>
                    <a:pt x="3" y="2"/>
                    <a:pt x="7" y="0"/>
                    <a:pt x="8" y="1"/>
                  </a:cubicBezTo>
                  <a:cubicBezTo>
                    <a:pt x="10" y="1"/>
                    <a:pt x="12" y="5"/>
                    <a:pt x="13" y="6"/>
                  </a:cubicBezTo>
                  <a:cubicBezTo>
                    <a:pt x="16" y="7"/>
                    <a:pt x="20" y="10"/>
                    <a:pt x="22" y="10"/>
                  </a:cubicBezTo>
                  <a:cubicBezTo>
                    <a:pt x="24" y="11"/>
                    <a:pt x="29" y="10"/>
                    <a:pt x="31" y="11"/>
                  </a:cubicBezTo>
                  <a:cubicBezTo>
                    <a:pt x="33" y="11"/>
                    <a:pt x="37" y="14"/>
                    <a:pt x="38" y="1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8" name="Freeform 88"/>
            <p:cNvSpPr>
              <a:spLocks/>
            </p:cNvSpPr>
            <p:nvPr/>
          </p:nvSpPr>
          <p:spPr bwMode="auto">
            <a:xfrm>
              <a:off x="4052888" y="1157288"/>
              <a:ext cx="25400" cy="19050"/>
            </a:xfrm>
            <a:custGeom>
              <a:avLst/>
              <a:gdLst/>
              <a:ahLst/>
              <a:cxnLst>
                <a:cxn ang="0">
                  <a:pos x="15" y="6"/>
                </a:cxn>
                <a:cxn ang="0">
                  <a:pos x="14" y="11"/>
                </a:cxn>
                <a:cxn ang="0">
                  <a:pos x="8" y="12"/>
                </a:cxn>
                <a:cxn ang="0">
                  <a:pos x="4" y="11"/>
                </a:cxn>
                <a:cxn ang="0">
                  <a:pos x="0" y="6"/>
                </a:cxn>
                <a:cxn ang="0">
                  <a:pos x="2" y="1"/>
                </a:cxn>
                <a:cxn ang="0">
                  <a:pos x="6" y="0"/>
                </a:cxn>
                <a:cxn ang="0">
                  <a:pos x="11" y="2"/>
                </a:cxn>
                <a:cxn ang="0">
                  <a:pos x="15" y="6"/>
                </a:cxn>
              </a:cxnLst>
              <a:rect l="0" t="0" r="r" b="b"/>
              <a:pathLst>
                <a:path w="16" h="13">
                  <a:moveTo>
                    <a:pt x="15" y="6"/>
                  </a:moveTo>
                  <a:cubicBezTo>
                    <a:pt x="16" y="7"/>
                    <a:pt x="15" y="10"/>
                    <a:pt x="14" y="11"/>
                  </a:cubicBezTo>
                  <a:cubicBezTo>
                    <a:pt x="13" y="13"/>
                    <a:pt x="10" y="12"/>
                    <a:pt x="8" y="12"/>
                  </a:cubicBezTo>
                  <a:cubicBezTo>
                    <a:pt x="7" y="12"/>
                    <a:pt x="5" y="11"/>
                    <a:pt x="4" y="11"/>
                  </a:cubicBezTo>
                  <a:cubicBezTo>
                    <a:pt x="2" y="10"/>
                    <a:pt x="0" y="7"/>
                    <a:pt x="0" y="6"/>
                  </a:cubicBezTo>
                  <a:cubicBezTo>
                    <a:pt x="0" y="4"/>
                    <a:pt x="1" y="1"/>
                    <a:pt x="2" y="1"/>
                  </a:cubicBezTo>
                  <a:cubicBezTo>
                    <a:pt x="3" y="0"/>
                    <a:pt x="5" y="0"/>
                    <a:pt x="6" y="0"/>
                  </a:cubicBezTo>
                  <a:cubicBezTo>
                    <a:pt x="8" y="0"/>
                    <a:pt x="10" y="2"/>
                    <a:pt x="11" y="2"/>
                  </a:cubicBezTo>
                  <a:cubicBezTo>
                    <a:pt x="12" y="3"/>
                    <a:pt x="15" y="5"/>
                    <a:pt x="15"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9" name="Freeform 89"/>
            <p:cNvSpPr>
              <a:spLocks/>
            </p:cNvSpPr>
            <p:nvPr/>
          </p:nvSpPr>
          <p:spPr bwMode="auto">
            <a:xfrm>
              <a:off x="2084388" y="2200276"/>
              <a:ext cx="1187450" cy="1200150"/>
            </a:xfrm>
            <a:custGeom>
              <a:avLst/>
              <a:gdLst/>
              <a:ahLst/>
              <a:cxnLst>
                <a:cxn ang="0">
                  <a:pos x="753" y="272"/>
                </a:cxn>
                <a:cxn ang="0">
                  <a:pos x="689" y="325"/>
                </a:cxn>
                <a:cxn ang="0">
                  <a:pos x="665" y="387"/>
                </a:cxn>
                <a:cxn ang="0">
                  <a:pos x="622" y="406"/>
                </a:cxn>
                <a:cxn ang="0">
                  <a:pos x="574" y="424"/>
                </a:cxn>
                <a:cxn ang="0">
                  <a:pos x="551" y="458"/>
                </a:cxn>
                <a:cxn ang="0">
                  <a:pos x="590" y="508"/>
                </a:cxn>
                <a:cxn ang="0">
                  <a:pos x="573" y="528"/>
                </a:cxn>
                <a:cxn ang="0">
                  <a:pos x="536" y="531"/>
                </a:cxn>
                <a:cxn ang="0">
                  <a:pos x="528" y="514"/>
                </a:cxn>
                <a:cxn ang="0">
                  <a:pos x="494" y="538"/>
                </a:cxn>
                <a:cxn ang="0">
                  <a:pos x="535" y="562"/>
                </a:cxn>
                <a:cxn ang="0">
                  <a:pos x="550" y="583"/>
                </a:cxn>
                <a:cxn ang="0">
                  <a:pos x="507" y="603"/>
                </a:cxn>
                <a:cxn ang="0">
                  <a:pos x="463" y="664"/>
                </a:cxn>
                <a:cxn ang="0">
                  <a:pos x="496" y="686"/>
                </a:cxn>
                <a:cxn ang="0">
                  <a:pos x="490" y="732"/>
                </a:cxn>
                <a:cxn ang="0">
                  <a:pos x="458" y="781"/>
                </a:cxn>
                <a:cxn ang="0">
                  <a:pos x="409" y="734"/>
                </a:cxn>
                <a:cxn ang="0">
                  <a:pos x="354" y="682"/>
                </a:cxn>
                <a:cxn ang="0">
                  <a:pos x="292" y="638"/>
                </a:cxn>
                <a:cxn ang="0">
                  <a:pos x="281" y="592"/>
                </a:cxn>
                <a:cxn ang="0">
                  <a:pos x="237" y="548"/>
                </a:cxn>
                <a:cxn ang="0">
                  <a:pos x="180" y="520"/>
                </a:cxn>
                <a:cxn ang="0">
                  <a:pos x="110" y="516"/>
                </a:cxn>
                <a:cxn ang="0">
                  <a:pos x="84" y="495"/>
                </a:cxn>
                <a:cxn ang="0">
                  <a:pos x="52" y="456"/>
                </a:cxn>
                <a:cxn ang="0">
                  <a:pos x="56" y="399"/>
                </a:cxn>
                <a:cxn ang="0">
                  <a:pos x="18" y="358"/>
                </a:cxn>
                <a:cxn ang="0">
                  <a:pos x="13" y="311"/>
                </a:cxn>
                <a:cxn ang="0">
                  <a:pos x="72" y="288"/>
                </a:cxn>
                <a:cxn ang="0">
                  <a:pos x="83" y="226"/>
                </a:cxn>
                <a:cxn ang="0">
                  <a:pos x="108" y="216"/>
                </a:cxn>
                <a:cxn ang="0">
                  <a:pos x="136" y="203"/>
                </a:cxn>
                <a:cxn ang="0">
                  <a:pos x="150" y="174"/>
                </a:cxn>
                <a:cxn ang="0">
                  <a:pos x="194" y="161"/>
                </a:cxn>
                <a:cxn ang="0">
                  <a:pos x="243" y="129"/>
                </a:cxn>
                <a:cxn ang="0">
                  <a:pos x="282" y="104"/>
                </a:cxn>
                <a:cxn ang="0">
                  <a:pos x="256" y="72"/>
                </a:cxn>
                <a:cxn ang="0">
                  <a:pos x="217" y="50"/>
                </a:cxn>
                <a:cxn ang="0">
                  <a:pos x="260" y="27"/>
                </a:cxn>
                <a:cxn ang="0">
                  <a:pos x="309" y="3"/>
                </a:cxn>
                <a:cxn ang="0">
                  <a:pos x="342" y="24"/>
                </a:cxn>
                <a:cxn ang="0">
                  <a:pos x="393" y="92"/>
                </a:cxn>
                <a:cxn ang="0">
                  <a:pos x="430" y="92"/>
                </a:cxn>
                <a:cxn ang="0">
                  <a:pos x="445" y="91"/>
                </a:cxn>
                <a:cxn ang="0">
                  <a:pos x="452" y="69"/>
                </a:cxn>
                <a:cxn ang="0">
                  <a:pos x="497" y="50"/>
                </a:cxn>
                <a:cxn ang="0">
                  <a:pos x="514" y="77"/>
                </a:cxn>
                <a:cxn ang="0">
                  <a:pos x="484" y="119"/>
                </a:cxn>
                <a:cxn ang="0">
                  <a:pos x="473" y="161"/>
                </a:cxn>
                <a:cxn ang="0">
                  <a:pos x="512" y="160"/>
                </a:cxn>
                <a:cxn ang="0">
                  <a:pos x="542" y="179"/>
                </a:cxn>
                <a:cxn ang="0">
                  <a:pos x="578" y="183"/>
                </a:cxn>
                <a:cxn ang="0">
                  <a:pos x="588" y="150"/>
                </a:cxn>
                <a:cxn ang="0">
                  <a:pos x="621" y="159"/>
                </a:cxn>
                <a:cxn ang="0">
                  <a:pos x="650" y="200"/>
                </a:cxn>
                <a:cxn ang="0">
                  <a:pos x="692" y="210"/>
                </a:cxn>
                <a:cxn ang="0">
                  <a:pos x="778" y="231"/>
                </a:cxn>
              </a:cxnLst>
              <a:rect l="0" t="0" r="r" b="b"/>
              <a:pathLst>
                <a:path w="778" h="787">
                  <a:moveTo>
                    <a:pt x="778" y="231"/>
                  </a:moveTo>
                  <a:cubicBezTo>
                    <a:pt x="777" y="232"/>
                    <a:pt x="777" y="232"/>
                    <a:pt x="777" y="232"/>
                  </a:cubicBezTo>
                  <a:cubicBezTo>
                    <a:pt x="776" y="234"/>
                    <a:pt x="777" y="238"/>
                    <a:pt x="777" y="239"/>
                  </a:cubicBezTo>
                  <a:cubicBezTo>
                    <a:pt x="776" y="241"/>
                    <a:pt x="773" y="245"/>
                    <a:pt x="771" y="247"/>
                  </a:cubicBezTo>
                  <a:cubicBezTo>
                    <a:pt x="770" y="248"/>
                    <a:pt x="767" y="250"/>
                    <a:pt x="766" y="251"/>
                  </a:cubicBezTo>
                  <a:cubicBezTo>
                    <a:pt x="765" y="252"/>
                    <a:pt x="762" y="255"/>
                    <a:pt x="761" y="256"/>
                  </a:cubicBezTo>
                  <a:cubicBezTo>
                    <a:pt x="760" y="258"/>
                    <a:pt x="759" y="262"/>
                    <a:pt x="758" y="264"/>
                  </a:cubicBezTo>
                  <a:cubicBezTo>
                    <a:pt x="757" y="266"/>
                    <a:pt x="754" y="270"/>
                    <a:pt x="753" y="272"/>
                  </a:cubicBezTo>
                  <a:cubicBezTo>
                    <a:pt x="753" y="273"/>
                    <a:pt x="753" y="278"/>
                    <a:pt x="752" y="279"/>
                  </a:cubicBezTo>
                  <a:cubicBezTo>
                    <a:pt x="750" y="282"/>
                    <a:pt x="744" y="286"/>
                    <a:pt x="742" y="288"/>
                  </a:cubicBezTo>
                  <a:cubicBezTo>
                    <a:pt x="740" y="290"/>
                    <a:pt x="735" y="295"/>
                    <a:pt x="732" y="297"/>
                  </a:cubicBezTo>
                  <a:cubicBezTo>
                    <a:pt x="729" y="299"/>
                    <a:pt x="722" y="302"/>
                    <a:pt x="719" y="304"/>
                  </a:cubicBezTo>
                  <a:cubicBezTo>
                    <a:pt x="717" y="306"/>
                    <a:pt x="715" y="310"/>
                    <a:pt x="713" y="312"/>
                  </a:cubicBezTo>
                  <a:cubicBezTo>
                    <a:pt x="712" y="313"/>
                    <a:pt x="709" y="315"/>
                    <a:pt x="707" y="316"/>
                  </a:cubicBezTo>
                  <a:cubicBezTo>
                    <a:pt x="705" y="317"/>
                    <a:pt x="701" y="317"/>
                    <a:pt x="699" y="318"/>
                  </a:cubicBezTo>
                  <a:cubicBezTo>
                    <a:pt x="696" y="320"/>
                    <a:pt x="691" y="322"/>
                    <a:pt x="689" y="325"/>
                  </a:cubicBezTo>
                  <a:cubicBezTo>
                    <a:pt x="687" y="327"/>
                    <a:pt x="683" y="332"/>
                    <a:pt x="683" y="336"/>
                  </a:cubicBezTo>
                  <a:cubicBezTo>
                    <a:pt x="683" y="337"/>
                    <a:pt x="684" y="340"/>
                    <a:pt x="684" y="342"/>
                  </a:cubicBezTo>
                  <a:cubicBezTo>
                    <a:pt x="685" y="344"/>
                    <a:pt x="688" y="347"/>
                    <a:pt x="689" y="349"/>
                  </a:cubicBezTo>
                  <a:cubicBezTo>
                    <a:pt x="689" y="350"/>
                    <a:pt x="688" y="354"/>
                    <a:pt x="688" y="356"/>
                  </a:cubicBezTo>
                  <a:cubicBezTo>
                    <a:pt x="686" y="358"/>
                    <a:pt x="681" y="360"/>
                    <a:pt x="680" y="362"/>
                  </a:cubicBezTo>
                  <a:cubicBezTo>
                    <a:pt x="679" y="365"/>
                    <a:pt x="681" y="371"/>
                    <a:pt x="680" y="374"/>
                  </a:cubicBezTo>
                  <a:cubicBezTo>
                    <a:pt x="680" y="377"/>
                    <a:pt x="680" y="383"/>
                    <a:pt x="678" y="385"/>
                  </a:cubicBezTo>
                  <a:cubicBezTo>
                    <a:pt x="675" y="387"/>
                    <a:pt x="669" y="387"/>
                    <a:pt x="665" y="387"/>
                  </a:cubicBezTo>
                  <a:cubicBezTo>
                    <a:pt x="663" y="387"/>
                    <a:pt x="657" y="385"/>
                    <a:pt x="654" y="385"/>
                  </a:cubicBezTo>
                  <a:cubicBezTo>
                    <a:pt x="652" y="386"/>
                    <a:pt x="648" y="387"/>
                    <a:pt x="647" y="389"/>
                  </a:cubicBezTo>
                  <a:cubicBezTo>
                    <a:pt x="645" y="390"/>
                    <a:pt x="643" y="394"/>
                    <a:pt x="643" y="396"/>
                  </a:cubicBezTo>
                  <a:cubicBezTo>
                    <a:pt x="642" y="398"/>
                    <a:pt x="645" y="403"/>
                    <a:pt x="644" y="405"/>
                  </a:cubicBezTo>
                  <a:cubicBezTo>
                    <a:pt x="643" y="407"/>
                    <a:pt x="640" y="409"/>
                    <a:pt x="639" y="410"/>
                  </a:cubicBezTo>
                  <a:cubicBezTo>
                    <a:pt x="637" y="411"/>
                    <a:pt x="634" y="413"/>
                    <a:pt x="632" y="413"/>
                  </a:cubicBezTo>
                  <a:cubicBezTo>
                    <a:pt x="631" y="413"/>
                    <a:pt x="627" y="413"/>
                    <a:pt x="626" y="412"/>
                  </a:cubicBezTo>
                  <a:cubicBezTo>
                    <a:pt x="624" y="411"/>
                    <a:pt x="623" y="407"/>
                    <a:pt x="622" y="406"/>
                  </a:cubicBezTo>
                  <a:cubicBezTo>
                    <a:pt x="621" y="404"/>
                    <a:pt x="619" y="401"/>
                    <a:pt x="617" y="400"/>
                  </a:cubicBezTo>
                  <a:cubicBezTo>
                    <a:pt x="615" y="399"/>
                    <a:pt x="609" y="400"/>
                    <a:pt x="607" y="402"/>
                  </a:cubicBezTo>
                  <a:cubicBezTo>
                    <a:pt x="605" y="403"/>
                    <a:pt x="603" y="408"/>
                    <a:pt x="602" y="410"/>
                  </a:cubicBezTo>
                  <a:cubicBezTo>
                    <a:pt x="600" y="414"/>
                    <a:pt x="600" y="422"/>
                    <a:pt x="598" y="426"/>
                  </a:cubicBezTo>
                  <a:cubicBezTo>
                    <a:pt x="598" y="428"/>
                    <a:pt x="596" y="431"/>
                    <a:pt x="595" y="432"/>
                  </a:cubicBezTo>
                  <a:cubicBezTo>
                    <a:pt x="593" y="434"/>
                    <a:pt x="587" y="434"/>
                    <a:pt x="584" y="434"/>
                  </a:cubicBezTo>
                  <a:cubicBezTo>
                    <a:pt x="582" y="433"/>
                    <a:pt x="579" y="431"/>
                    <a:pt x="577" y="430"/>
                  </a:cubicBezTo>
                  <a:cubicBezTo>
                    <a:pt x="576" y="429"/>
                    <a:pt x="576" y="425"/>
                    <a:pt x="574" y="424"/>
                  </a:cubicBezTo>
                  <a:cubicBezTo>
                    <a:pt x="573" y="422"/>
                    <a:pt x="570" y="421"/>
                    <a:pt x="568" y="421"/>
                  </a:cubicBezTo>
                  <a:cubicBezTo>
                    <a:pt x="567" y="421"/>
                    <a:pt x="565" y="422"/>
                    <a:pt x="564" y="423"/>
                  </a:cubicBezTo>
                  <a:cubicBezTo>
                    <a:pt x="563" y="425"/>
                    <a:pt x="562" y="429"/>
                    <a:pt x="561" y="431"/>
                  </a:cubicBezTo>
                  <a:cubicBezTo>
                    <a:pt x="560" y="433"/>
                    <a:pt x="559" y="438"/>
                    <a:pt x="558" y="440"/>
                  </a:cubicBezTo>
                  <a:cubicBezTo>
                    <a:pt x="557" y="441"/>
                    <a:pt x="555" y="444"/>
                    <a:pt x="554" y="445"/>
                  </a:cubicBezTo>
                  <a:cubicBezTo>
                    <a:pt x="553" y="446"/>
                    <a:pt x="550" y="447"/>
                    <a:pt x="549" y="448"/>
                  </a:cubicBezTo>
                  <a:cubicBezTo>
                    <a:pt x="549" y="449"/>
                    <a:pt x="549" y="450"/>
                    <a:pt x="549" y="451"/>
                  </a:cubicBezTo>
                  <a:cubicBezTo>
                    <a:pt x="549" y="453"/>
                    <a:pt x="551" y="456"/>
                    <a:pt x="551" y="458"/>
                  </a:cubicBezTo>
                  <a:cubicBezTo>
                    <a:pt x="552" y="459"/>
                    <a:pt x="553" y="463"/>
                    <a:pt x="554" y="464"/>
                  </a:cubicBezTo>
                  <a:cubicBezTo>
                    <a:pt x="554" y="466"/>
                    <a:pt x="556" y="469"/>
                    <a:pt x="557" y="469"/>
                  </a:cubicBezTo>
                  <a:cubicBezTo>
                    <a:pt x="559" y="471"/>
                    <a:pt x="563" y="471"/>
                    <a:pt x="564" y="471"/>
                  </a:cubicBezTo>
                  <a:cubicBezTo>
                    <a:pt x="566" y="472"/>
                    <a:pt x="570" y="474"/>
                    <a:pt x="571" y="476"/>
                  </a:cubicBezTo>
                  <a:cubicBezTo>
                    <a:pt x="575" y="479"/>
                    <a:pt x="580" y="486"/>
                    <a:pt x="584" y="489"/>
                  </a:cubicBezTo>
                  <a:cubicBezTo>
                    <a:pt x="585" y="490"/>
                    <a:pt x="590" y="495"/>
                    <a:pt x="590" y="498"/>
                  </a:cubicBezTo>
                  <a:cubicBezTo>
                    <a:pt x="591" y="499"/>
                    <a:pt x="591" y="502"/>
                    <a:pt x="591" y="503"/>
                  </a:cubicBezTo>
                  <a:cubicBezTo>
                    <a:pt x="591" y="504"/>
                    <a:pt x="591" y="507"/>
                    <a:pt x="590" y="508"/>
                  </a:cubicBezTo>
                  <a:cubicBezTo>
                    <a:pt x="589" y="509"/>
                    <a:pt x="586" y="508"/>
                    <a:pt x="584" y="509"/>
                  </a:cubicBezTo>
                  <a:cubicBezTo>
                    <a:pt x="583" y="509"/>
                    <a:pt x="581" y="511"/>
                    <a:pt x="580" y="512"/>
                  </a:cubicBezTo>
                  <a:cubicBezTo>
                    <a:pt x="579" y="513"/>
                    <a:pt x="579" y="517"/>
                    <a:pt x="580" y="519"/>
                  </a:cubicBezTo>
                  <a:cubicBezTo>
                    <a:pt x="581" y="520"/>
                    <a:pt x="584" y="520"/>
                    <a:pt x="585" y="521"/>
                  </a:cubicBezTo>
                  <a:cubicBezTo>
                    <a:pt x="585" y="522"/>
                    <a:pt x="586" y="524"/>
                    <a:pt x="586" y="524"/>
                  </a:cubicBezTo>
                  <a:cubicBezTo>
                    <a:pt x="586" y="526"/>
                    <a:pt x="584" y="529"/>
                    <a:pt x="582" y="530"/>
                  </a:cubicBezTo>
                  <a:cubicBezTo>
                    <a:pt x="581" y="530"/>
                    <a:pt x="579" y="532"/>
                    <a:pt x="578" y="532"/>
                  </a:cubicBezTo>
                  <a:cubicBezTo>
                    <a:pt x="577" y="531"/>
                    <a:pt x="575" y="529"/>
                    <a:pt x="573" y="528"/>
                  </a:cubicBezTo>
                  <a:cubicBezTo>
                    <a:pt x="571" y="528"/>
                    <a:pt x="567" y="528"/>
                    <a:pt x="565" y="529"/>
                  </a:cubicBezTo>
                  <a:cubicBezTo>
                    <a:pt x="564" y="529"/>
                    <a:pt x="562" y="532"/>
                    <a:pt x="561" y="533"/>
                  </a:cubicBezTo>
                  <a:cubicBezTo>
                    <a:pt x="560" y="534"/>
                    <a:pt x="558" y="535"/>
                    <a:pt x="556" y="534"/>
                  </a:cubicBezTo>
                  <a:cubicBezTo>
                    <a:pt x="555" y="534"/>
                    <a:pt x="553" y="532"/>
                    <a:pt x="552" y="531"/>
                  </a:cubicBezTo>
                  <a:cubicBezTo>
                    <a:pt x="551" y="530"/>
                    <a:pt x="552" y="527"/>
                    <a:pt x="552" y="526"/>
                  </a:cubicBezTo>
                  <a:cubicBezTo>
                    <a:pt x="551" y="525"/>
                    <a:pt x="548" y="525"/>
                    <a:pt x="547" y="525"/>
                  </a:cubicBezTo>
                  <a:cubicBezTo>
                    <a:pt x="545" y="525"/>
                    <a:pt x="542" y="526"/>
                    <a:pt x="541" y="527"/>
                  </a:cubicBezTo>
                  <a:cubicBezTo>
                    <a:pt x="539" y="528"/>
                    <a:pt x="538" y="531"/>
                    <a:pt x="536" y="531"/>
                  </a:cubicBezTo>
                  <a:cubicBezTo>
                    <a:pt x="535" y="531"/>
                    <a:pt x="535" y="528"/>
                    <a:pt x="535" y="527"/>
                  </a:cubicBezTo>
                  <a:cubicBezTo>
                    <a:pt x="535" y="526"/>
                    <a:pt x="537" y="524"/>
                    <a:pt x="536" y="523"/>
                  </a:cubicBezTo>
                  <a:cubicBezTo>
                    <a:pt x="535" y="522"/>
                    <a:pt x="532" y="521"/>
                    <a:pt x="530" y="522"/>
                  </a:cubicBezTo>
                  <a:cubicBezTo>
                    <a:pt x="528" y="522"/>
                    <a:pt x="526" y="525"/>
                    <a:pt x="525" y="525"/>
                  </a:cubicBezTo>
                  <a:cubicBezTo>
                    <a:pt x="523" y="525"/>
                    <a:pt x="520" y="524"/>
                    <a:pt x="520" y="523"/>
                  </a:cubicBezTo>
                  <a:cubicBezTo>
                    <a:pt x="519" y="521"/>
                    <a:pt x="520" y="518"/>
                    <a:pt x="521" y="517"/>
                  </a:cubicBezTo>
                  <a:cubicBezTo>
                    <a:pt x="522" y="517"/>
                    <a:pt x="524" y="518"/>
                    <a:pt x="525" y="517"/>
                  </a:cubicBezTo>
                  <a:cubicBezTo>
                    <a:pt x="526" y="517"/>
                    <a:pt x="527" y="515"/>
                    <a:pt x="528" y="514"/>
                  </a:cubicBezTo>
                  <a:cubicBezTo>
                    <a:pt x="529" y="513"/>
                    <a:pt x="531" y="511"/>
                    <a:pt x="531" y="509"/>
                  </a:cubicBezTo>
                  <a:cubicBezTo>
                    <a:pt x="531" y="508"/>
                    <a:pt x="530" y="505"/>
                    <a:pt x="529" y="503"/>
                  </a:cubicBezTo>
                  <a:cubicBezTo>
                    <a:pt x="528" y="501"/>
                    <a:pt x="524" y="498"/>
                    <a:pt x="522" y="497"/>
                  </a:cubicBezTo>
                  <a:cubicBezTo>
                    <a:pt x="520" y="496"/>
                    <a:pt x="516" y="494"/>
                    <a:pt x="514" y="494"/>
                  </a:cubicBezTo>
                  <a:cubicBezTo>
                    <a:pt x="511" y="495"/>
                    <a:pt x="506" y="500"/>
                    <a:pt x="504" y="502"/>
                  </a:cubicBezTo>
                  <a:cubicBezTo>
                    <a:pt x="502" y="505"/>
                    <a:pt x="500" y="511"/>
                    <a:pt x="499" y="514"/>
                  </a:cubicBezTo>
                  <a:cubicBezTo>
                    <a:pt x="497" y="517"/>
                    <a:pt x="493" y="522"/>
                    <a:pt x="492" y="525"/>
                  </a:cubicBezTo>
                  <a:cubicBezTo>
                    <a:pt x="491" y="528"/>
                    <a:pt x="493" y="535"/>
                    <a:pt x="494" y="538"/>
                  </a:cubicBezTo>
                  <a:cubicBezTo>
                    <a:pt x="494" y="541"/>
                    <a:pt x="496" y="545"/>
                    <a:pt x="497" y="547"/>
                  </a:cubicBezTo>
                  <a:cubicBezTo>
                    <a:pt x="499" y="548"/>
                    <a:pt x="503" y="548"/>
                    <a:pt x="505" y="548"/>
                  </a:cubicBezTo>
                  <a:cubicBezTo>
                    <a:pt x="506" y="548"/>
                    <a:pt x="509" y="547"/>
                    <a:pt x="510" y="546"/>
                  </a:cubicBezTo>
                  <a:cubicBezTo>
                    <a:pt x="511" y="546"/>
                    <a:pt x="514" y="546"/>
                    <a:pt x="515" y="546"/>
                  </a:cubicBezTo>
                  <a:cubicBezTo>
                    <a:pt x="516" y="547"/>
                    <a:pt x="517" y="551"/>
                    <a:pt x="518" y="553"/>
                  </a:cubicBezTo>
                  <a:cubicBezTo>
                    <a:pt x="520" y="554"/>
                    <a:pt x="523" y="557"/>
                    <a:pt x="524" y="557"/>
                  </a:cubicBezTo>
                  <a:cubicBezTo>
                    <a:pt x="527" y="558"/>
                    <a:pt x="531" y="556"/>
                    <a:pt x="533" y="557"/>
                  </a:cubicBezTo>
                  <a:cubicBezTo>
                    <a:pt x="534" y="558"/>
                    <a:pt x="534" y="561"/>
                    <a:pt x="535" y="562"/>
                  </a:cubicBezTo>
                  <a:cubicBezTo>
                    <a:pt x="537" y="563"/>
                    <a:pt x="543" y="564"/>
                    <a:pt x="545" y="564"/>
                  </a:cubicBezTo>
                  <a:cubicBezTo>
                    <a:pt x="547" y="564"/>
                    <a:pt x="552" y="564"/>
                    <a:pt x="554" y="563"/>
                  </a:cubicBezTo>
                  <a:cubicBezTo>
                    <a:pt x="555" y="562"/>
                    <a:pt x="556" y="558"/>
                    <a:pt x="558" y="557"/>
                  </a:cubicBezTo>
                  <a:cubicBezTo>
                    <a:pt x="560" y="557"/>
                    <a:pt x="566" y="561"/>
                    <a:pt x="568" y="563"/>
                  </a:cubicBezTo>
                  <a:cubicBezTo>
                    <a:pt x="569" y="564"/>
                    <a:pt x="571" y="569"/>
                    <a:pt x="571" y="571"/>
                  </a:cubicBezTo>
                  <a:cubicBezTo>
                    <a:pt x="570" y="573"/>
                    <a:pt x="565" y="576"/>
                    <a:pt x="563" y="576"/>
                  </a:cubicBezTo>
                  <a:cubicBezTo>
                    <a:pt x="561" y="577"/>
                    <a:pt x="557" y="577"/>
                    <a:pt x="555" y="578"/>
                  </a:cubicBezTo>
                  <a:cubicBezTo>
                    <a:pt x="553" y="579"/>
                    <a:pt x="551" y="581"/>
                    <a:pt x="550" y="583"/>
                  </a:cubicBezTo>
                  <a:cubicBezTo>
                    <a:pt x="550" y="584"/>
                    <a:pt x="552" y="589"/>
                    <a:pt x="551" y="590"/>
                  </a:cubicBezTo>
                  <a:cubicBezTo>
                    <a:pt x="550" y="591"/>
                    <a:pt x="547" y="591"/>
                    <a:pt x="545" y="590"/>
                  </a:cubicBezTo>
                  <a:cubicBezTo>
                    <a:pt x="543" y="590"/>
                    <a:pt x="541" y="587"/>
                    <a:pt x="539" y="586"/>
                  </a:cubicBezTo>
                  <a:cubicBezTo>
                    <a:pt x="537" y="585"/>
                    <a:pt x="532" y="584"/>
                    <a:pt x="530" y="584"/>
                  </a:cubicBezTo>
                  <a:cubicBezTo>
                    <a:pt x="527" y="583"/>
                    <a:pt x="521" y="582"/>
                    <a:pt x="518" y="583"/>
                  </a:cubicBezTo>
                  <a:cubicBezTo>
                    <a:pt x="517" y="583"/>
                    <a:pt x="513" y="584"/>
                    <a:pt x="512" y="585"/>
                  </a:cubicBezTo>
                  <a:cubicBezTo>
                    <a:pt x="511" y="587"/>
                    <a:pt x="513" y="592"/>
                    <a:pt x="512" y="594"/>
                  </a:cubicBezTo>
                  <a:cubicBezTo>
                    <a:pt x="512" y="596"/>
                    <a:pt x="509" y="601"/>
                    <a:pt x="507" y="603"/>
                  </a:cubicBezTo>
                  <a:cubicBezTo>
                    <a:pt x="505" y="605"/>
                    <a:pt x="500" y="608"/>
                    <a:pt x="498" y="610"/>
                  </a:cubicBezTo>
                  <a:cubicBezTo>
                    <a:pt x="496" y="611"/>
                    <a:pt x="493" y="614"/>
                    <a:pt x="492" y="616"/>
                  </a:cubicBezTo>
                  <a:cubicBezTo>
                    <a:pt x="491" y="619"/>
                    <a:pt x="491" y="626"/>
                    <a:pt x="490" y="629"/>
                  </a:cubicBezTo>
                  <a:cubicBezTo>
                    <a:pt x="488" y="631"/>
                    <a:pt x="484" y="636"/>
                    <a:pt x="481" y="637"/>
                  </a:cubicBezTo>
                  <a:cubicBezTo>
                    <a:pt x="480" y="638"/>
                    <a:pt x="477" y="639"/>
                    <a:pt x="476" y="639"/>
                  </a:cubicBezTo>
                  <a:cubicBezTo>
                    <a:pt x="474" y="641"/>
                    <a:pt x="471" y="646"/>
                    <a:pt x="469" y="648"/>
                  </a:cubicBezTo>
                  <a:cubicBezTo>
                    <a:pt x="468" y="650"/>
                    <a:pt x="466" y="653"/>
                    <a:pt x="465" y="655"/>
                  </a:cubicBezTo>
                  <a:cubicBezTo>
                    <a:pt x="464" y="657"/>
                    <a:pt x="462" y="662"/>
                    <a:pt x="463" y="664"/>
                  </a:cubicBezTo>
                  <a:cubicBezTo>
                    <a:pt x="463" y="665"/>
                    <a:pt x="466" y="665"/>
                    <a:pt x="466" y="666"/>
                  </a:cubicBezTo>
                  <a:cubicBezTo>
                    <a:pt x="467" y="668"/>
                    <a:pt x="465" y="673"/>
                    <a:pt x="466" y="674"/>
                  </a:cubicBezTo>
                  <a:cubicBezTo>
                    <a:pt x="467" y="675"/>
                    <a:pt x="472" y="674"/>
                    <a:pt x="474" y="673"/>
                  </a:cubicBezTo>
                  <a:cubicBezTo>
                    <a:pt x="476" y="673"/>
                    <a:pt x="478" y="672"/>
                    <a:pt x="480" y="672"/>
                  </a:cubicBezTo>
                  <a:cubicBezTo>
                    <a:pt x="481" y="672"/>
                    <a:pt x="484" y="673"/>
                    <a:pt x="485" y="673"/>
                  </a:cubicBezTo>
                  <a:cubicBezTo>
                    <a:pt x="487" y="674"/>
                    <a:pt x="489" y="678"/>
                    <a:pt x="491" y="679"/>
                  </a:cubicBezTo>
                  <a:cubicBezTo>
                    <a:pt x="492" y="680"/>
                    <a:pt x="495" y="680"/>
                    <a:pt x="496" y="681"/>
                  </a:cubicBezTo>
                  <a:cubicBezTo>
                    <a:pt x="497" y="682"/>
                    <a:pt x="497" y="684"/>
                    <a:pt x="496" y="686"/>
                  </a:cubicBezTo>
                  <a:cubicBezTo>
                    <a:pt x="496" y="687"/>
                    <a:pt x="494" y="690"/>
                    <a:pt x="492" y="692"/>
                  </a:cubicBezTo>
                  <a:cubicBezTo>
                    <a:pt x="491" y="693"/>
                    <a:pt x="486" y="694"/>
                    <a:pt x="485" y="696"/>
                  </a:cubicBezTo>
                  <a:cubicBezTo>
                    <a:pt x="484" y="697"/>
                    <a:pt x="483" y="700"/>
                    <a:pt x="484" y="702"/>
                  </a:cubicBezTo>
                  <a:cubicBezTo>
                    <a:pt x="484" y="703"/>
                    <a:pt x="486" y="703"/>
                    <a:pt x="486" y="704"/>
                  </a:cubicBezTo>
                  <a:cubicBezTo>
                    <a:pt x="487" y="705"/>
                    <a:pt x="487" y="706"/>
                    <a:pt x="488" y="707"/>
                  </a:cubicBezTo>
                  <a:cubicBezTo>
                    <a:pt x="487" y="707"/>
                    <a:pt x="487" y="707"/>
                    <a:pt x="486" y="707"/>
                  </a:cubicBezTo>
                  <a:cubicBezTo>
                    <a:pt x="485" y="708"/>
                    <a:pt x="485" y="718"/>
                    <a:pt x="486" y="722"/>
                  </a:cubicBezTo>
                  <a:cubicBezTo>
                    <a:pt x="487" y="725"/>
                    <a:pt x="490" y="729"/>
                    <a:pt x="490" y="732"/>
                  </a:cubicBezTo>
                  <a:cubicBezTo>
                    <a:pt x="491" y="735"/>
                    <a:pt x="489" y="742"/>
                    <a:pt x="490" y="745"/>
                  </a:cubicBezTo>
                  <a:cubicBezTo>
                    <a:pt x="490" y="749"/>
                    <a:pt x="492" y="755"/>
                    <a:pt x="494" y="758"/>
                  </a:cubicBezTo>
                  <a:cubicBezTo>
                    <a:pt x="496" y="761"/>
                    <a:pt x="501" y="764"/>
                    <a:pt x="502" y="767"/>
                  </a:cubicBezTo>
                  <a:cubicBezTo>
                    <a:pt x="503" y="769"/>
                    <a:pt x="504" y="773"/>
                    <a:pt x="503" y="775"/>
                  </a:cubicBezTo>
                  <a:cubicBezTo>
                    <a:pt x="502" y="778"/>
                    <a:pt x="498" y="780"/>
                    <a:pt x="496" y="782"/>
                  </a:cubicBezTo>
                  <a:cubicBezTo>
                    <a:pt x="494" y="783"/>
                    <a:pt x="489" y="786"/>
                    <a:pt x="487" y="786"/>
                  </a:cubicBezTo>
                  <a:cubicBezTo>
                    <a:pt x="483" y="787"/>
                    <a:pt x="476" y="787"/>
                    <a:pt x="472" y="787"/>
                  </a:cubicBezTo>
                  <a:cubicBezTo>
                    <a:pt x="468" y="786"/>
                    <a:pt x="461" y="783"/>
                    <a:pt x="458" y="781"/>
                  </a:cubicBezTo>
                  <a:cubicBezTo>
                    <a:pt x="455" y="779"/>
                    <a:pt x="451" y="772"/>
                    <a:pt x="449" y="769"/>
                  </a:cubicBezTo>
                  <a:cubicBezTo>
                    <a:pt x="448" y="767"/>
                    <a:pt x="448" y="760"/>
                    <a:pt x="445" y="759"/>
                  </a:cubicBezTo>
                  <a:cubicBezTo>
                    <a:pt x="443" y="758"/>
                    <a:pt x="439" y="763"/>
                    <a:pt x="436" y="763"/>
                  </a:cubicBezTo>
                  <a:cubicBezTo>
                    <a:pt x="434" y="764"/>
                    <a:pt x="427" y="766"/>
                    <a:pt x="425" y="764"/>
                  </a:cubicBezTo>
                  <a:cubicBezTo>
                    <a:pt x="424" y="763"/>
                    <a:pt x="423" y="760"/>
                    <a:pt x="423" y="759"/>
                  </a:cubicBezTo>
                  <a:cubicBezTo>
                    <a:pt x="422" y="758"/>
                    <a:pt x="419" y="756"/>
                    <a:pt x="418" y="754"/>
                  </a:cubicBezTo>
                  <a:cubicBezTo>
                    <a:pt x="416" y="752"/>
                    <a:pt x="410" y="747"/>
                    <a:pt x="409" y="744"/>
                  </a:cubicBezTo>
                  <a:cubicBezTo>
                    <a:pt x="408" y="742"/>
                    <a:pt x="409" y="737"/>
                    <a:pt x="409" y="734"/>
                  </a:cubicBezTo>
                  <a:cubicBezTo>
                    <a:pt x="409" y="730"/>
                    <a:pt x="408" y="721"/>
                    <a:pt x="406" y="717"/>
                  </a:cubicBezTo>
                  <a:cubicBezTo>
                    <a:pt x="405" y="715"/>
                    <a:pt x="402" y="710"/>
                    <a:pt x="400" y="709"/>
                  </a:cubicBezTo>
                  <a:cubicBezTo>
                    <a:pt x="398" y="707"/>
                    <a:pt x="393" y="705"/>
                    <a:pt x="391" y="705"/>
                  </a:cubicBezTo>
                  <a:cubicBezTo>
                    <a:pt x="388" y="705"/>
                    <a:pt x="384" y="708"/>
                    <a:pt x="381" y="708"/>
                  </a:cubicBezTo>
                  <a:cubicBezTo>
                    <a:pt x="379" y="708"/>
                    <a:pt x="373" y="706"/>
                    <a:pt x="373" y="705"/>
                  </a:cubicBezTo>
                  <a:cubicBezTo>
                    <a:pt x="373" y="705"/>
                    <a:pt x="370" y="696"/>
                    <a:pt x="368" y="693"/>
                  </a:cubicBezTo>
                  <a:cubicBezTo>
                    <a:pt x="367" y="691"/>
                    <a:pt x="365" y="687"/>
                    <a:pt x="363" y="686"/>
                  </a:cubicBezTo>
                  <a:cubicBezTo>
                    <a:pt x="361" y="684"/>
                    <a:pt x="357" y="682"/>
                    <a:pt x="354" y="682"/>
                  </a:cubicBezTo>
                  <a:cubicBezTo>
                    <a:pt x="351" y="682"/>
                    <a:pt x="344" y="683"/>
                    <a:pt x="341" y="684"/>
                  </a:cubicBezTo>
                  <a:cubicBezTo>
                    <a:pt x="336" y="684"/>
                    <a:pt x="326" y="686"/>
                    <a:pt x="322" y="685"/>
                  </a:cubicBezTo>
                  <a:cubicBezTo>
                    <a:pt x="318" y="684"/>
                    <a:pt x="311" y="680"/>
                    <a:pt x="308" y="677"/>
                  </a:cubicBezTo>
                  <a:cubicBezTo>
                    <a:pt x="306" y="674"/>
                    <a:pt x="301" y="667"/>
                    <a:pt x="301" y="663"/>
                  </a:cubicBezTo>
                  <a:cubicBezTo>
                    <a:pt x="300" y="660"/>
                    <a:pt x="303" y="653"/>
                    <a:pt x="303" y="650"/>
                  </a:cubicBezTo>
                  <a:cubicBezTo>
                    <a:pt x="303" y="647"/>
                    <a:pt x="303" y="642"/>
                    <a:pt x="302" y="639"/>
                  </a:cubicBezTo>
                  <a:cubicBezTo>
                    <a:pt x="301" y="638"/>
                    <a:pt x="299" y="635"/>
                    <a:pt x="297" y="635"/>
                  </a:cubicBezTo>
                  <a:cubicBezTo>
                    <a:pt x="296" y="634"/>
                    <a:pt x="292" y="637"/>
                    <a:pt x="292" y="638"/>
                  </a:cubicBezTo>
                  <a:cubicBezTo>
                    <a:pt x="290" y="641"/>
                    <a:pt x="293" y="647"/>
                    <a:pt x="292" y="649"/>
                  </a:cubicBezTo>
                  <a:cubicBezTo>
                    <a:pt x="291" y="652"/>
                    <a:pt x="289" y="657"/>
                    <a:pt x="287" y="657"/>
                  </a:cubicBezTo>
                  <a:cubicBezTo>
                    <a:pt x="284" y="658"/>
                    <a:pt x="279" y="655"/>
                    <a:pt x="278" y="653"/>
                  </a:cubicBezTo>
                  <a:cubicBezTo>
                    <a:pt x="276" y="650"/>
                    <a:pt x="275" y="643"/>
                    <a:pt x="276" y="640"/>
                  </a:cubicBezTo>
                  <a:cubicBezTo>
                    <a:pt x="277" y="637"/>
                    <a:pt x="283" y="634"/>
                    <a:pt x="284" y="631"/>
                  </a:cubicBezTo>
                  <a:cubicBezTo>
                    <a:pt x="285" y="630"/>
                    <a:pt x="284" y="626"/>
                    <a:pt x="284" y="625"/>
                  </a:cubicBezTo>
                  <a:cubicBezTo>
                    <a:pt x="283" y="621"/>
                    <a:pt x="280" y="613"/>
                    <a:pt x="280" y="609"/>
                  </a:cubicBezTo>
                  <a:cubicBezTo>
                    <a:pt x="280" y="604"/>
                    <a:pt x="282" y="596"/>
                    <a:pt x="281" y="592"/>
                  </a:cubicBezTo>
                  <a:cubicBezTo>
                    <a:pt x="280" y="589"/>
                    <a:pt x="276" y="584"/>
                    <a:pt x="273" y="582"/>
                  </a:cubicBezTo>
                  <a:cubicBezTo>
                    <a:pt x="271" y="580"/>
                    <a:pt x="267" y="580"/>
                    <a:pt x="265" y="578"/>
                  </a:cubicBezTo>
                  <a:cubicBezTo>
                    <a:pt x="263" y="576"/>
                    <a:pt x="259" y="572"/>
                    <a:pt x="258" y="569"/>
                  </a:cubicBezTo>
                  <a:cubicBezTo>
                    <a:pt x="258" y="566"/>
                    <a:pt x="261" y="560"/>
                    <a:pt x="261" y="557"/>
                  </a:cubicBezTo>
                  <a:cubicBezTo>
                    <a:pt x="261" y="555"/>
                    <a:pt x="261" y="551"/>
                    <a:pt x="259" y="549"/>
                  </a:cubicBezTo>
                  <a:cubicBezTo>
                    <a:pt x="258" y="547"/>
                    <a:pt x="253" y="545"/>
                    <a:pt x="250" y="544"/>
                  </a:cubicBezTo>
                  <a:cubicBezTo>
                    <a:pt x="248" y="544"/>
                    <a:pt x="244" y="544"/>
                    <a:pt x="242" y="544"/>
                  </a:cubicBezTo>
                  <a:cubicBezTo>
                    <a:pt x="240" y="545"/>
                    <a:pt x="238" y="548"/>
                    <a:pt x="237" y="548"/>
                  </a:cubicBezTo>
                  <a:cubicBezTo>
                    <a:pt x="234" y="549"/>
                    <a:pt x="230" y="547"/>
                    <a:pt x="228" y="546"/>
                  </a:cubicBezTo>
                  <a:cubicBezTo>
                    <a:pt x="226" y="545"/>
                    <a:pt x="223" y="539"/>
                    <a:pt x="223" y="538"/>
                  </a:cubicBezTo>
                  <a:cubicBezTo>
                    <a:pt x="223" y="538"/>
                    <a:pt x="224" y="523"/>
                    <a:pt x="220" y="520"/>
                  </a:cubicBezTo>
                  <a:cubicBezTo>
                    <a:pt x="218" y="519"/>
                    <a:pt x="212" y="523"/>
                    <a:pt x="210" y="522"/>
                  </a:cubicBezTo>
                  <a:cubicBezTo>
                    <a:pt x="208" y="522"/>
                    <a:pt x="206" y="516"/>
                    <a:pt x="204" y="515"/>
                  </a:cubicBezTo>
                  <a:cubicBezTo>
                    <a:pt x="202" y="515"/>
                    <a:pt x="198" y="515"/>
                    <a:pt x="196" y="516"/>
                  </a:cubicBezTo>
                  <a:cubicBezTo>
                    <a:pt x="194" y="516"/>
                    <a:pt x="191" y="519"/>
                    <a:pt x="189" y="520"/>
                  </a:cubicBezTo>
                  <a:cubicBezTo>
                    <a:pt x="187" y="521"/>
                    <a:pt x="180" y="520"/>
                    <a:pt x="180" y="520"/>
                  </a:cubicBezTo>
                  <a:cubicBezTo>
                    <a:pt x="179" y="519"/>
                    <a:pt x="171" y="517"/>
                    <a:pt x="169" y="515"/>
                  </a:cubicBezTo>
                  <a:cubicBezTo>
                    <a:pt x="167" y="514"/>
                    <a:pt x="165" y="508"/>
                    <a:pt x="162" y="507"/>
                  </a:cubicBezTo>
                  <a:cubicBezTo>
                    <a:pt x="160" y="506"/>
                    <a:pt x="154" y="509"/>
                    <a:pt x="152" y="511"/>
                  </a:cubicBezTo>
                  <a:cubicBezTo>
                    <a:pt x="150" y="512"/>
                    <a:pt x="149" y="517"/>
                    <a:pt x="147" y="519"/>
                  </a:cubicBezTo>
                  <a:cubicBezTo>
                    <a:pt x="145" y="520"/>
                    <a:pt x="141" y="520"/>
                    <a:pt x="139" y="519"/>
                  </a:cubicBezTo>
                  <a:cubicBezTo>
                    <a:pt x="137" y="518"/>
                    <a:pt x="133" y="514"/>
                    <a:pt x="131" y="513"/>
                  </a:cubicBezTo>
                  <a:cubicBezTo>
                    <a:pt x="128" y="512"/>
                    <a:pt x="123" y="510"/>
                    <a:pt x="121" y="511"/>
                  </a:cubicBezTo>
                  <a:cubicBezTo>
                    <a:pt x="118" y="511"/>
                    <a:pt x="112" y="514"/>
                    <a:pt x="110" y="516"/>
                  </a:cubicBezTo>
                  <a:cubicBezTo>
                    <a:pt x="109" y="518"/>
                    <a:pt x="108" y="524"/>
                    <a:pt x="107" y="527"/>
                  </a:cubicBezTo>
                  <a:cubicBezTo>
                    <a:pt x="106" y="530"/>
                    <a:pt x="107" y="536"/>
                    <a:pt x="106" y="538"/>
                  </a:cubicBezTo>
                  <a:cubicBezTo>
                    <a:pt x="105" y="540"/>
                    <a:pt x="101" y="544"/>
                    <a:pt x="99" y="545"/>
                  </a:cubicBezTo>
                  <a:cubicBezTo>
                    <a:pt x="96" y="546"/>
                    <a:pt x="89" y="547"/>
                    <a:pt x="87" y="546"/>
                  </a:cubicBezTo>
                  <a:cubicBezTo>
                    <a:pt x="83" y="544"/>
                    <a:pt x="80" y="537"/>
                    <a:pt x="80" y="534"/>
                  </a:cubicBezTo>
                  <a:cubicBezTo>
                    <a:pt x="79" y="530"/>
                    <a:pt x="81" y="517"/>
                    <a:pt x="81" y="517"/>
                  </a:cubicBezTo>
                  <a:cubicBezTo>
                    <a:pt x="81" y="516"/>
                    <a:pt x="87" y="509"/>
                    <a:pt x="87" y="506"/>
                  </a:cubicBezTo>
                  <a:cubicBezTo>
                    <a:pt x="88" y="503"/>
                    <a:pt x="85" y="498"/>
                    <a:pt x="84" y="495"/>
                  </a:cubicBezTo>
                  <a:cubicBezTo>
                    <a:pt x="82" y="494"/>
                    <a:pt x="79" y="492"/>
                    <a:pt x="77" y="491"/>
                  </a:cubicBezTo>
                  <a:cubicBezTo>
                    <a:pt x="76" y="491"/>
                    <a:pt x="76" y="491"/>
                    <a:pt x="76" y="491"/>
                  </a:cubicBezTo>
                  <a:cubicBezTo>
                    <a:pt x="75" y="489"/>
                    <a:pt x="74" y="487"/>
                    <a:pt x="73" y="486"/>
                  </a:cubicBezTo>
                  <a:cubicBezTo>
                    <a:pt x="72" y="484"/>
                    <a:pt x="69" y="479"/>
                    <a:pt x="68" y="477"/>
                  </a:cubicBezTo>
                  <a:cubicBezTo>
                    <a:pt x="67" y="474"/>
                    <a:pt x="68" y="467"/>
                    <a:pt x="67" y="464"/>
                  </a:cubicBezTo>
                  <a:cubicBezTo>
                    <a:pt x="67" y="462"/>
                    <a:pt x="66" y="458"/>
                    <a:pt x="64" y="457"/>
                  </a:cubicBezTo>
                  <a:cubicBezTo>
                    <a:pt x="63" y="457"/>
                    <a:pt x="59" y="459"/>
                    <a:pt x="58" y="458"/>
                  </a:cubicBezTo>
                  <a:cubicBezTo>
                    <a:pt x="56" y="458"/>
                    <a:pt x="53" y="457"/>
                    <a:pt x="52" y="456"/>
                  </a:cubicBezTo>
                  <a:cubicBezTo>
                    <a:pt x="50" y="455"/>
                    <a:pt x="48" y="450"/>
                    <a:pt x="46" y="448"/>
                  </a:cubicBezTo>
                  <a:cubicBezTo>
                    <a:pt x="45" y="446"/>
                    <a:pt x="42" y="444"/>
                    <a:pt x="40" y="442"/>
                  </a:cubicBezTo>
                  <a:cubicBezTo>
                    <a:pt x="39" y="440"/>
                    <a:pt x="38" y="437"/>
                    <a:pt x="37" y="435"/>
                  </a:cubicBezTo>
                  <a:cubicBezTo>
                    <a:pt x="36" y="434"/>
                    <a:pt x="33" y="431"/>
                    <a:pt x="32" y="429"/>
                  </a:cubicBezTo>
                  <a:cubicBezTo>
                    <a:pt x="32" y="427"/>
                    <a:pt x="34" y="421"/>
                    <a:pt x="35" y="419"/>
                  </a:cubicBezTo>
                  <a:cubicBezTo>
                    <a:pt x="36" y="417"/>
                    <a:pt x="40" y="413"/>
                    <a:pt x="42" y="412"/>
                  </a:cubicBezTo>
                  <a:cubicBezTo>
                    <a:pt x="44" y="410"/>
                    <a:pt x="49" y="410"/>
                    <a:pt x="51" y="408"/>
                  </a:cubicBezTo>
                  <a:cubicBezTo>
                    <a:pt x="53" y="406"/>
                    <a:pt x="56" y="402"/>
                    <a:pt x="56" y="399"/>
                  </a:cubicBezTo>
                  <a:cubicBezTo>
                    <a:pt x="56" y="397"/>
                    <a:pt x="53" y="394"/>
                    <a:pt x="52" y="392"/>
                  </a:cubicBezTo>
                  <a:cubicBezTo>
                    <a:pt x="50" y="388"/>
                    <a:pt x="44" y="382"/>
                    <a:pt x="43" y="379"/>
                  </a:cubicBezTo>
                  <a:cubicBezTo>
                    <a:pt x="42" y="377"/>
                    <a:pt x="42" y="372"/>
                    <a:pt x="41" y="371"/>
                  </a:cubicBezTo>
                  <a:cubicBezTo>
                    <a:pt x="39" y="370"/>
                    <a:pt x="35" y="370"/>
                    <a:pt x="34" y="370"/>
                  </a:cubicBezTo>
                  <a:cubicBezTo>
                    <a:pt x="33" y="370"/>
                    <a:pt x="31" y="372"/>
                    <a:pt x="30" y="372"/>
                  </a:cubicBezTo>
                  <a:cubicBezTo>
                    <a:pt x="28" y="372"/>
                    <a:pt x="24" y="369"/>
                    <a:pt x="23" y="368"/>
                  </a:cubicBezTo>
                  <a:cubicBezTo>
                    <a:pt x="22" y="366"/>
                    <a:pt x="24" y="362"/>
                    <a:pt x="23" y="361"/>
                  </a:cubicBezTo>
                  <a:cubicBezTo>
                    <a:pt x="22" y="360"/>
                    <a:pt x="20" y="358"/>
                    <a:pt x="18" y="358"/>
                  </a:cubicBezTo>
                  <a:cubicBezTo>
                    <a:pt x="17" y="358"/>
                    <a:pt x="15" y="361"/>
                    <a:pt x="14" y="361"/>
                  </a:cubicBezTo>
                  <a:cubicBezTo>
                    <a:pt x="13" y="362"/>
                    <a:pt x="10" y="361"/>
                    <a:pt x="9" y="359"/>
                  </a:cubicBezTo>
                  <a:cubicBezTo>
                    <a:pt x="8" y="357"/>
                    <a:pt x="10" y="352"/>
                    <a:pt x="10" y="349"/>
                  </a:cubicBezTo>
                  <a:cubicBezTo>
                    <a:pt x="9" y="346"/>
                    <a:pt x="5" y="342"/>
                    <a:pt x="3" y="340"/>
                  </a:cubicBezTo>
                  <a:cubicBezTo>
                    <a:pt x="2" y="338"/>
                    <a:pt x="1" y="335"/>
                    <a:pt x="0" y="334"/>
                  </a:cubicBezTo>
                  <a:cubicBezTo>
                    <a:pt x="1" y="333"/>
                    <a:pt x="4" y="333"/>
                    <a:pt x="5" y="332"/>
                  </a:cubicBezTo>
                  <a:cubicBezTo>
                    <a:pt x="8" y="330"/>
                    <a:pt x="11" y="325"/>
                    <a:pt x="12" y="322"/>
                  </a:cubicBezTo>
                  <a:cubicBezTo>
                    <a:pt x="13" y="320"/>
                    <a:pt x="11" y="313"/>
                    <a:pt x="13" y="311"/>
                  </a:cubicBezTo>
                  <a:cubicBezTo>
                    <a:pt x="14" y="310"/>
                    <a:pt x="18" y="309"/>
                    <a:pt x="20" y="308"/>
                  </a:cubicBezTo>
                  <a:cubicBezTo>
                    <a:pt x="21" y="307"/>
                    <a:pt x="24" y="305"/>
                    <a:pt x="25" y="304"/>
                  </a:cubicBezTo>
                  <a:cubicBezTo>
                    <a:pt x="27" y="303"/>
                    <a:pt x="32" y="304"/>
                    <a:pt x="34" y="304"/>
                  </a:cubicBezTo>
                  <a:cubicBezTo>
                    <a:pt x="36" y="303"/>
                    <a:pt x="40" y="301"/>
                    <a:pt x="42" y="299"/>
                  </a:cubicBezTo>
                  <a:cubicBezTo>
                    <a:pt x="44" y="298"/>
                    <a:pt x="47" y="294"/>
                    <a:pt x="49" y="293"/>
                  </a:cubicBezTo>
                  <a:cubicBezTo>
                    <a:pt x="51" y="292"/>
                    <a:pt x="56" y="292"/>
                    <a:pt x="59" y="292"/>
                  </a:cubicBezTo>
                  <a:cubicBezTo>
                    <a:pt x="61" y="292"/>
                    <a:pt x="65" y="293"/>
                    <a:pt x="67" y="293"/>
                  </a:cubicBezTo>
                  <a:cubicBezTo>
                    <a:pt x="69" y="292"/>
                    <a:pt x="71" y="290"/>
                    <a:pt x="72" y="288"/>
                  </a:cubicBezTo>
                  <a:cubicBezTo>
                    <a:pt x="73" y="286"/>
                    <a:pt x="73" y="281"/>
                    <a:pt x="73" y="279"/>
                  </a:cubicBezTo>
                  <a:cubicBezTo>
                    <a:pt x="73" y="277"/>
                    <a:pt x="72" y="272"/>
                    <a:pt x="72" y="270"/>
                  </a:cubicBezTo>
                  <a:cubicBezTo>
                    <a:pt x="71" y="267"/>
                    <a:pt x="71" y="262"/>
                    <a:pt x="72" y="260"/>
                  </a:cubicBezTo>
                  <a:cubicBezTo>
                    <a:pt x="74" y="258"/>
                    <a:pt x="79" y="257"/>
                    <a:pt x="80" y="255"/>
                  </a:cubicBezTo>
                  <a:cubicBezTo>
                    <a:pt x="81" y="254"/>
                    <a:pt x="82" y="252"/>
                    <a:pt x="83" y="251"/>
                  </a:cubicBezTo>
                  <a:cubicBezTo>
                    <a:pt x="84" y="249"/>
                    <a:pt x="85" y="245"/>
                    <a:pt x="85" y="243"/>
                  </a:cubicBezTo>
                  <a:cubicBezTo>
                    <a:pt x="85" y="240"/>
                    <a:pt x="83" y="236"/>
                    <a:pt x="83" y="233"/>
                  </a:cubicBezTo>
                  <a:cubicBezTo>
                    <a:pt x="83" y="231"/>
                    <a:pt x="82" y="228"/>
                    <a:pt x="83" y="226"/>
                  </a:cubicBezTo>
                  <a:cubicBezTo>
                    <a:pt x="83" y="224"/>
                    <a:pt x="87" y="221"/>
                    <a:pt x="89" y="219"/>
                  </a:cubicBezTo>
                  <a:cubicBezTo>
                    <a:pt x="89" y="219"/>
                    <a:pt x="91" y="217"/>
                    <a:pt x="92" y="217"/>
                  </a:cubicBezTo>
                  <a:cubicBezTo>
                    <a:pt x="93" y="217"/>
                    <a:pt x="94" y="219"/>
                    <a:pt x="94" y="220"/>
                  </a:cubicBezTo>
                  <a:cubicBezTo>
                    <a:pt x="95" y="221"/>
                    <a:pt x="97" y="224"/>
                    <a:pt x="98" y="225"/>
                  </a:cubicBezTo>
                  <a:cubicBezTo>
                    <a:pt x="98" y="226"/>
                    <a:pt x="100" y="229"/>
                    <a:pt x="101" y="228"/>
                  </a:cubicBezTo>
                  <a:cubicBezTo>
                    <a:pt x="102" y="228"/>
                    <a:pt x="103" y="227"/>
                    <a:pt x="103" y="226"/>
                  </a:cubicBezTo>
                  <a:cubicBezTo>
                    <a:pt x="104" y="224"/>
                    <a:pt x="104" y="221"/>
                    <a:pt x="105" y="220"/>
                  </a:cubicBezTo>
                  <a:cubicBezTo>
                    <a:pt x="106" y="219"/>
                    <a:pt x="107" y="216"/>
                    <a:pt x="108" y="216"/>
                  </a:cubicBezTo>
                  <a:cubicBezTo>
                    <a:pt x="109" y="216"/>
                    <a:pt x="111" y="218"/>
                    <a:pt x="112" y="218"/>
                  </a:cubicBezTo>
                  <a:cubicBezTo>
                    <a:pt x="113" y="218"/>
                    <a:pt x="115" y="219"/>
                    <a:pt x="115" y="218"/>
                  </a:cubicBezTo>
                  <a:cubicBezTo>
                    <a:pt x="116" y="218"/>
                    <a:pt x="115" y="215"/>
                    <a:pt x="116" y="214"/>
                  </a:cubicBezTo>
                  <a:cubicBezTo>
                    <a:pt x="117" y="212"/>
                    <a:pt x="119" y="210"/>
                    <a:pt x="121" y="209"/>
                  </a:cubicBezTo>
                  <a:cubicBezTo>
                    <a:pt x="122" y="209"/>
                    <a:pt x="125" y="211"/>
                    <a:pt x="127" y="211"/>
                  </a:cubicBezTo>
                  <a:cubicBezTo>
                    <a:pt x="128" y="211"/>
                    <a:pt x="129" y="211"/>
                    <a:pt x="130" y="211"/>
                  </a:cubicBezTo>
                  <a:cubicBezTo>
                    <a:pt x="131" y="210"/>
                    <a:pt x="132" y="208"/>
                    <a:pt x="133" y="206"/>
                  </a:cubicBezTo>
                  <a:cubicBezTo>
                    <a:pt x="134" y="206"/>
                    <a:pt x="135" y="204"/>
                    <a:pt x="136" y="203"/>
                  </a:cubicBezTo>
                  <a:cubicBezTo>
                    <a:pt x="138" y="203"/>
                    <a:pt x="141" y="203"/>
                    <a:pt x="141" y="202"/>
                  </a:cubicBezTo>
                  <a:cubicBezTo>
                    <a:pt x="142" y="201"/>
                    <a:pt x="141" y="197"/>
                    <a:pt x="142" y="196"/>
                  </a:cubicBezTo>
                  <a:cubicBezTo>
                    <a:pt x="142" y="195"/>
                    <a:pt x="142" y="193"/>
                    <a:pt x="143" y="192"/>
                  </a:cubicBezTo>
                  <a:cubicBezTo>
                    <a:pt x="143" y="191"/>
                    <a:pt x="146" y="189"/>
                    <a:pt x="147" y="188"/>
                  </a:cubicBezTo>
                  <a:cubicBezTo>
                    <a:pt x="147" y="187"/>
                    <a:pt x="148" y="184"/>
                    <a:pt x="149" y="182"/>
                  </a:cubicBezTo>
                  <a:cubicBezTo>
                    <a:pt x="150" y="182"/>
                    <a:pt x="153" y="181"/>
                    <a:pt x="153" y="180"/>
                  </a:cubicBezTo>
                  <a:cubicBezTo>
                    <a:pt x="154" y="179"/>
                    <a:pt x="154" y="177"/>
                    <a:pt x="153" y="176"/>
                  </a:cubicBezTo>
                  <a:cubicBezTo>
                    <a:pt x="153" y="175"/>
                    <a:pt x="151" y="175"/>
                    <a:pt x="150" y="174"/>
                  </a:cubicBezTo>
                  <a:cubicBezTo>
                    <a:pt x="150" y="173"/>
                    <a:pt x="149" y="172"/>
                    <a:pt x="149" y="171"/>
                  </a:cubicBezTo>
                  <a:cubicBezTo>
                    <a:pt x="148" y="170"/>
                    <a:pt x="147" y="166"/>
                    <a:pt x="148" y="165"/>
                  </a:cubicBezTo>
                  <a:cubicBezTo>
                    <a:pt x="148" y="164"/>
                    <a:pt x="149" y="164"/>
                    <a:pt x="150" y="163"/>
                  </a:cubicBezTo>
                  <a:cubicBezTo>
                    <a:pt x="151" y="162"/>
                    <a:pt x="154" y="161"/>
                    <a:pt x="156" y="160"/>
                  </a:cubicBezTo>
                  <a:cubicBezTo>
                    <a:pt x="159" y="159"/>
                    <a:pt x="166" y="159"/>
                    <a:pt x="169" y="158"/>
                  </a:cubicBezTo>
                  <a:cubicBezTo>
                    <a:pt x="172" y="158"/>
                    <a:pt x="179" y="157"/>
                    <a:pt x="182" y="157"/>
                  </a:cubicBezTo>
                  <a:cubicBezTo>
                    <a:pt x="183" y="157"/>
                    <a:pt x="187" y="157"/>
                    <a:pt x="188" y="157"/>
                  </a:cubicBezTo>
                  <a:cubicBezTo>
                    <a:pt x="190" y="158"/>
                    <a:pt x="193" y="160"/>
                    <a:pt x="194" y="161"/>
                  </a:cubicBezTo>
                  <a:cubicBezTo>
                    <a:pt x="197" y="162"/>
                    <a:pt x="202" y="164"/>
                    <a:pt x="205" y="164"/>
                  </a:cubicBezTo>
                  <a:cubicBezTo>
                    <a:pt x="207" y="163"/>
                    <a:pt x="211" y="161"/>
                    <a:pt x="212" y="159"/>
                  </a:cubicBezTo>
                  <a:cubicBezTo>
                    <a:pt x="213" y="158"/>
                    <a:pt x="213" y="156"/>
                    <a:pt x="213" y="155"/>
                  </a:cubicBezTo>
                  <a:cubicBezTo>
                    <a:pt x="214" y="153"/>
                    <a:pt x="216" y="149"/>
                    <a:pt x="217" y="147"/>
                  </a:cubicBezTo>
                  <a:cubicBezTo>
                    <a:pt x="218" y="145"/>
                    <a:pt x="220" y="140"/>
                    <a:pt x="221" y="138"/>
                  </a:cubicBezTo>
                  <a:cubicBezTo>
                    <a:pt x="222" y="137"/>
                    <a:pt x="225" y="136"/>
                    <a:pt x="227" y="136"/>
                  </a:cubicBezTo>
                  <a:cubicBezTo>
                    <a:pt x="230" y="135"/>
                    <a:pt x="235" y="137"/>
                    <a:pt x="238" y="136"/>
                  </a:cubicBezTo>
                  <a:cubicBezTo>
                    <a:pt x="240" y="135"/>
                    <a:pt x="242" y="131"/>
                    <a:pt x="243" y="129"/>
                  </a:cubicBezTo>
                  <a:cubicBezTo>
                    <a:pt x="245" y="128"/>
                    <a:pt x="250" y="126"/>
                    <a:pt x="252" y="125"/>
                  </a:cubicBezTo>
                  <a:cubicBezTo>
                    <a:pt x="253" y="124"/>
                    <a:pt x="255" y="122"/>
                    <a:pt x="257" y="122"/>
                  </a:cubicBezTo>
                  <a:cubicBezTo>
                    <a:pt x="259" y="122"/>
                    <a:pt x="263" y="123"/>
                    <a:pt x="265" y="123"/>
                  </a:cubicBezTo>
                  <a:cubicBezTo>
                    <a:pt x="267" y="123"/>
                    <a:pt x="272" y="121"/>
                    <a:pt x="274" y="120"/>
                  </a:cubicBezTo>
                  <a:cubicBezTo>
                    <a:pt x="276" y="120"/>
                    <a:pt x="280" y="119"/>
                    <a:pt x="282" y="118"/>
                  </a:cubicBezTo>
                  <a:cubicBezTo>
                    <a:pt x="283" y="117"/>
                    <a:pt x="285" y="115"/>
                    <a:pt x="285" y="114"/>
                  </a:cubicBezTo>
                  <a:cubicBezTo>
                    <a:pt x="286" y="113"/>
                    <a:pt x="286" y="110"/>
                    <a:pt x="286" y="108"/>
                  </a:cubicBezTo>
                  <a:cubicBezTo>
                    <a:pt x="285" y="107"/>
                    <a:pt x="283" y="105"/>
                    <a:pt x="282" y="104"/>
                  </a:cubicBezTo>
                  <a:cubicBezTo>
                    <a:pt x="280" y="103"/>
                    <a:pt x="276" y="102"/>
                    <a:pt x="274" y="102"/>
                  </a:cubicBezTo>
                  <a:cubicBezTo>
                    <a:pt x="273" y="101"/>
                    <a:pt x="270" y="101"/>
                    <a:pt x="269" y="99"/>
                  </a:cubicBezTo>
                  <a:cubicBezTo>
                    <a:pt x="269" y="98"/>
                    <a:pt x="271" y="95"/>
                    <a:pt x="271" y="94"/>
                  </a:cubicBezTo>
                  <a:cubicBezTo>
                    <a:pt x="271" y="93"/>
                    <a:pt x="271" y="90"/>
                    <a:pt x="271" y="89"/>
                  </a:cubicBezTo>
                  <a:cubicBezTo>
                    <a:pt x="269" y="88"/>
                    <a:pt x="265" y="89"/>
                    <a:pt x="264" y="89"/>
                  </a:cubicBezTo>
                  <a:cubicBezTo>
                    <a:pt x="262" y="88"/>
                    <a:pt x="259" y="86"/>
                    <a:pt x="258" y="85"/>
                  </a:cubicBezTo>
                  <a:cubicBezTo>
                    <a:pt x="257" y="83"/>
                    <a:pt x="257" y="80"/>
                    <a:pt x="256" y="79"/>
                  </a:cubicBezTo>
                  <a:cubicBezTo>
                    <a:pt x="256" y="77"/>
                    <a:pt x="257" y="73"/>
                    <a:pt x="256" y="72"/>
                  </a:cubicBezTo>
                  <a:cubicBezTo>
                    <a:pt x="256" y="71"/>
                    <a:pt x="254" y="69"/>
                    <a:pt x="252" y="69"/>
                  </a:cubicBezTo>
                  <a:cubicBezTo>
                    <a:pt x="251" y="69"/>
                    <a:pt x="248" y="71"/>
                    <a:pt x="246" y="71"/>
                  </a:cubicBezTo>
                  <a:cubicBezTo>
                    <a:pt x="245" y="71"/>
                    <a:pt x="244" y="72"/>
                    <a:pt x="243" y="72"/>
                  </a:cubicBezTo>
                  <a:cubicBezTo>
                    <a:pt x="241" y="72"/>
                    <a:pt x="237" y="72"/>
                    <a:pt x="235" y="72"/>
                  </a:cubicBezTo>
                  <a:cubicBezTo>
                    <a:pt x="233" y="71"/>
                    <a:pt x="230" y="68"/>
                    <a:pt x="228" y="66"/>
                  </a:cubicBezTo>
                  <a:cubicBezTo>
                    <a:pt x="227" y="64"/>
                    <a:pt x="226" y="60"/>
                    <a:pt x="224" y="58"/>
                  </a:cubicBezTo>
                  <a:cubicBezTo>
                    <a:pt x="223" y="57"/>
                    <a:pt x="221" y="55"/>
                    <a:pt x="220" y="54"/>
                  </a:cubicBezTo>
                  <a:cubicBezTo>
                    <a:pt x="219" y="53"/>
                    <a:pt x="217" y="51"/>
                    <a:pt x="217" y="50"/>
                  </a:cubicBezTo>
                  <a:cubicBezTo>
                    <a:pt x="217" y="49"/>
                    <a:pt x="219" y="47"/>
                    <a:pt x="220" y="47"/>
                  </a:cubicBezTo>
                  <a:cubicBezTo>
                    <a:pt x="222" y="46"/>
                    <a:pt x="225" y="46"/>
                    <a:pt x="227" y="45"/>
                  </a:cubicBezTo>
                  <a:cubicBezTo>
                    <a:pt x="227" y="45"/>
                    <a:pt x="229" y="44"/>
                    <a:pt x="229" y="43"/>
                  </a:cubicBezTo>
                  <a:cubicBezTo>
                    <a:pt x="231" y="42"/>
                    <a:pt x="234" y="39"/>
                    <a:pt x="236" y="37"/>
                  </a:cubicBezTo>
                  <a:cubicBezTo>
                    <a:pt x="237" y="36"/>
                    <a:pt x="241" y="35"/>
                    <a:pt x="241" y="35"/>
                  </a:cubicBezTo>
                  <a:cubicBezTo>
                    <a:pt x="242" y="34"/>
                    <a:pt x="246" y="32"/>
                    <a:pt x="248" y="31"/>
                  </a:cubicBezTo>
                  <a:cubicBezTo>
                    <a:pt x="249" y="30"/>
                    <a:pt x="252" y="27"/>
                    <a:pt x="254" y="27"/>
                  </a:cubicBezTo>
                  <a:cubicBezTo>
                    <a:pt x="255" y="26"/>
                    <a:pt x="258" y="27"/>
                    <a:pt x="260" y="27"/>
                  </a:cubicBezTo>
                  <a:cubicBezTo>
                    <a:pt x="262" y="26"/>
                    <a:pt x="265" y="22"/>
                    <a:pt x="267" y="21"/>
                  </a:cubicBezTo>
                  <a:cubicBezTo>
                    <a:pt x="268" y="20"/>
                    <a:pt x="272" y="18"/>
                    <a:pt x="274" y="16"/>
                  </a:cubicBezTo>
                  <a:cubicBezTo>
                    <a:pt x="276" y="15"/>
                    <a:pt x="277" y="13"/>
                    <a:pt x="277" y="13"/>
                  </a:cubicBezTo>
                  <a:cubicBezTo>
                    <a:pt x="278" y="14"/>
                    <a:pt x="280" y="11"/>
                    <a:pt x="281" y="10"/>
                  </a:cubicBezTo>
                  <a:cubicBezTo>
                    <a:pt x="283" y="8"/>
                    <a:pt x="288" y="4"/>
                    <a:pt x="291" y="3"/>
                  </a:cubicBezTo>
                  <a:cubicBezTo>
                    <a:pt x="292" y="2"/>
                    <a:pt x="294" y="1"/>
                    <a:pt x="296" y="0"/>
                  </a:cubicBezTo>
                  <a:cubicBezTo>
                    <a:pt x="298" y="0"/>
                    <a:pt x="301" y="1"/>
                    <a:pt x="303" y="1"/>
                  </a:cubicBezTo>
                  <a:cubicBezTo>
                    <a:pt x="305" y="1"/>
                    <a:pt x="308" y="2"/>
                    <a:pt x="309" y="3"/>
                  </a:cubicBezTo>
                  <a:cubicBezTo>
                    <a:pt x="311" y="5"/>
                    <a:pt x="313" y="9"/>
                    <a:pt x="314" y="11"/>
                  </a:cubicBezTo>
                  <a:cubicBezTo>
                    <a:pt x="315" y="12"/>
                    <a:pt x="318" y="14"/>
                    <a:pt x="320" y="14"/>
                  </a:cubicBezTo>
                  <a:cubicBezTo>
                    <a:pt x="322" y="14"/>
                    <a:pt x="324" y="12"/>
                    <a:pt x="325" y="11"/>
                  </a:cubicBezTo>
                  <a:cubicBezTo>
                    <a:pt x="326" y="10"/>
                    <a:pt x="325" y="8"/>
                    <a:pt x="326" y="7"/>
                  </a:cubicBezTo>
                  <a:cubicBezTo>
                    <a:pt x="327" y="7"/>
                    <a:pt x="329" y="6"/>
                    <a:pt x="330" y="7"/>
                  </a:cubicBezTo>
                  <a:cubicBezTo>
                    <a:pt x="332" y="7"/>
                    <a:pt x="333" y="9"/>
                    <a:pt x="334" y="10"/>
                  </a:cubicBezTo>
                  <a:cubicBezTo>
                    <a:pt x="334" y="12"/>
                    <a:pt x="331" y="16"/>
                    <a:pt x="331" y="18"/>
                  </a:cubicBezTo>
                  <a:cubicBezTo>
                    <a:pt x="332" y="20"/>
                    <a:pt x="339" y="22"/>
                    <a:pt x="342" y="24"/>
                  </a:cubicBezTo>
                  <a:cubicBezTo>
                    <a:pt x="344" y="25"/>
                    <a:pt x="348" y="28"/>
                    <a:pt x="349" y="30"/>
                  </a:cubicBezTo>
                  <a:cubicBezTo>
                    <a:pt x="352" y="32"/>
                    <a:pt x="355" y="39"/>
                    <a:pt x="357" y="42"/>
                  </a:cubicBezTo>
                  <a:cubicBezTo>
                    <a:pt x="358" y="45"/>
                    <a:pt x="359" y="50"/>
                    <a:pt x="359" y="52"/>
                  </a:cubicBezTo>
                  <a:cubicBezTo>
                    <a:pt x="360" y="55"/>
                    <a:pt x="362" y="62"/>
                    <a:pt x="363" y="64"/>
                  </a:cubicBezTo>
                  <a:cubicBezTo>
                    <a:pt x="364" y="67"/>
                    <a:pt x="366" y="71"/>
                    <a:pt x="368" y="73"/>
                  </a:cubicBezTo>
                  <a:cubicBezTo>
                    <a:pt x="369" y="74"/>
                    <a:pt x="373" y="75"/>
                    <a:pt x="375" y="76"/>
                  </a:cubicBezTo>
                  <a:cubicBezTo>
                    <a:pt x="378" y="78"/>
                    <a:pt x="384" y="80"/>
                    <a:pt x="386" y="83"/>
                  </a:cubicBezTo>
                  <a:cubicBezTo>
                    <a:pt x="388" y="84"/>
                    <a:pt x="391" y="90"/>
                    <a:pt x="393" y="92"/>
                  </a:cubicBezTo>
                  <a:cubicBezTo>
                    <a:pt x="395" y="94"/>
                    <a:pt x="397" y="99"/>
                    <a:pt x="399" y="100"/>
                  </a:cubicBezTo>
                  <a:cubicBezTo>
                    <a:pt x="401" y="101"/>
                    <a:pt x="406" y="102"/>
                    <a:pt x="408" y="102"/>
                  </a:cubicBezTo>
                  <a:cubicBezTo>
                    <a:pt x="410" y="102"/>
                    <a:pt x="414" y="102"/>
                    <a:pt x="417" y="101"/>
                  </a:cubicBezTo>
                  <a:cubicBezTo>
                    <a:pt x="417" y="101"/>
                    <a:pt x="419" y="100"/>
                    <a:pt x="419" y="100"/>
                  </a:cubicBezTo>
                  <a:cubicBezTo>
                    <a:pt x="421" y="98"/>
                    <a:pt x="421" y="95"/>
                    <a:pt x="422" y="93"/>
                  </a:cubicBezTo>
                  <a:cubicBezTo>
                    <a:pt x="422" y="92"/>
                    <a:pt x="422" y="89"/>
                    <a:pt x="423" y="89"/>
                  </a:cubicBezTo>
                  <a:cubicBezTo>
                    <a:pt x="424" y="88"/>
                    <a:pt x="426" y="88"/>
                    <a:pt x="427" y="88"/>
                  </a:cubicBezTo>
                  <a:cubicBezTo>
                    <a:pt x="428" y="89"/>
                    <a:pt x="429" y="91"/>
                    <a:pt x="430" y="92"/>
                  </a:cubicBezTo>
                  <a:cubicBezTo>
                    <a:pt x="431" y="93"/>
                    <a:pt x="432" y="96"/>
                    <a:pt x="433" y="98"/>
                  </a:cubicBezTo>
                  <a:cubicBezTo>
                    <a:pt x="434" y="100"/>
                    <a:pt x="436" y="104"/>
                    <a:pt x="438" y="106"/>
                  </a:cubicBezTo>
                  <a:cubicBezTo>
                    <a:pt x="438" y="107"/>
                    <a:pt x="439" y="109"/>
                    <a:pt x="440" y="109"/>
                  </a:cubicBezTo>
                  <a:cubicBezTo>
                    <a:pt x="441" y="110"/>
                    <a:pt x="442" y="108"/>
                    <a:pt x="443" y="107"/>
                  </a:cubicBezTo>
                  <a:cubicBezTo>
                    <a:pt x="444" y="107"/>
                    <a:pt x="446" y="105"/>
                    <a:pt x="447" y="104"/>
                  </a:cubicBezTo>
                  <a:cubicBezTo>
                    <a:pt x="448" y="103"/>
                    <a:pt x="448" y="100"/>
                    <a:pt x="448" y="99"/>
                  </a:cubicBezTo>
                  <a:cubicBezTo>
                    <a:pt x="447" y="98"/>
                    <a:pt x="446" y="96"/>
                    <a:pt x="445" y="95"/>
                  </a:cubicBezTo>
                  <a:cubicBezTo>
                    <a:pt x="445" y="94"/>
                    <a:pt x="445" y="92"/>
                    <a:pt x="445" y="91"/>
                  </a:cubicBezTo>
                  <a:cubicBezTo>
                    <a:pt x="446" y="91"/>
                    <a:pt x="448" y="91"/>
                    <a:pt x="449" y="91"/>
                  </a:cubicBezTo>
                  <a:cubicBezTo>
                    <a:pt x="449" y="90"/>
                    <a:pt x="450" y="89"/>
                    <a:pt x="450" y="88"/>
                  </a:cubicBezTo>
                  <a:cubicBezTo>
                    <a:pt x="449" y="86"/>
                    <a:pt x="447" y="84"/>
                    <a:pt x="446" y="83"/>
                  </a:cubicBezTo>
                  <a:cubicBezTo>
                    <a:pt x="445" y="82"/>
                    <a:pt x="443" y="82"/>
                    <a:pt x="442" y="81"/>
                  </a:cubicBezTo>
                  <a:cubicBezTo>
                    <a:pt x="441" y="80"/>
                    <a:pt x="440" y="77"/>
                    <a:pt x="440" y="75"/>
                  </a:cubicBezTo>
                  <a:cubicBezTo>
                    <a:pt x="440" y="74"/>
                    <a:pt x="441" y="71"/>
                    <a:pt x="442" y="70"/>
                  </a:cubicBezTo>
                  <a:cubicBezTo>
                    <a:pt x="443" y="69"/>
                    <a:pt x="445" y="67"/>
                    <a:pt x="446" y="67"/>
                  </a:cubicBezTo>
                  <a:cubicBezTo>
                    <a:pt x="448" y="67"/>
                    <a:pt x="451" y="68"/>
                    <a:pt x="452" y="69"/>
                  </a:cubicBezTo>
                  <a:cubicBezTo>
                    <a:pt x="453" y="69"/>
                    <a:pt x="455" y="70"/>
                    <a:pt x="456" y="70"/>
                  </a:cubicBezTo>
                  <a:cubicBezTo>
                    <a:pt x="458" y="70"/>
                    <a:pt x="462" y="69"/>
                    <a:pt x="464" y="69"/>
                  </a:cubicBezTo>
                  <a:cubicBezTo>
                    <a:pt x="465" y="68"/>
                    <a:pt x="467" y="68"/>
                    <a:pt x="468" y="68"/>
                  </a:cubicBezTo>
                  <a:cubicBezTo>
                    <a:pt x="469" y="67"/>
                    <a:pt x="472" y="66"/>
                    <a:pt x="473" y="66"/>
                  </a:cubicBezTo>
                  <a:cubicBezTo>
                    <a:pt x="475" y="65"/>
                    <a:pt x="480" y="63"/>
                    <a:pt x="483" y="63"/>
                  </a:cubicBezTo>
                  <a:cubicBezTo>
                    <a:pt x="485" y="62"/>
                    <a:pt x="490" y="62"/>
                    <a:pt x="492" y="60"/>
                  </a:cubicBezTo>
                  <a:cubicBezTo>
                    <a:pt x="493" y="59"/>
                    <a:pt x="492" y="55"/>
                    <a:pt x="492" y="53"/>
                  </a:cubicBezTo>
                  <a:cubicBezTo>
                    <a:pt x="493" y="52"/>
                    <a:pt x="495" y="51"/>
                    <a:pt x="497" y="50"/>
                  </a:cubicBezTo>
                  <a:cubicBezTo>
                    <a:pt x="498" y="50"/>
                    <a:pt x="501" y="49"/>
                    <a:pt x="503" y="49"/>
                  </a:cubicBezTo>
                  <a:cubicBezTo>
                    <a:pt x="504" y="50"/>
                    <a:pt x="506" y="51"/>
                    <a:pt x="507" y="52"/>
                  </a:cubicBezTo>
                  <a:cubicBezTo>
                    <a:pt x="508" y="53"/>
                    <a:pt x="509" y="56"/>
                    <a:pt x="509" y="57"/>
                  </a:cubicBezTo>
                  <a:cubicBezTo>
                    <a:pt x="510" y="58"/>
                    <a:pt x="512" y="60"/>
                    <a:pt x="512" y="61"/>
                  </a:cubicBezTo>
                  <a:cubicBezTo>
                    <a:pt x="512" y="63"/>
                    <a:pt x="512" y="66"/>
                    <a:pt x="512" y="67"/>
                  </a:cubicBezTo>
                  <a:cubicBezTo>
                    <a:pt x="511" y="68"/>
                    <a:pt x="509" y="70"/>
                    <a:pt x="509" y="71"/>
                  </a:cubicBezTo>
                  <a:cubicBezTo>
                    <a:pt x="508" y="72"/>
                    <a:pt x="508" y="75"/>
                    <a:pt x="509" y="76"/>
                  </a:cubicBezTo>
                  <a:cubicBezTo>
                    <a:pt x="509" y="77"/>
                    <a:pt x="513" y="76"/>
                    <a:pt x="514" y="77"/>
                  </a:cubicBezTo>
                  <a:cubicBezTo>
                    <a:pt x="514" y="78"/>
                    <a:pt x="514" y="81"/>
                    <a:pt x="514" y="83"/>
                  </a:cubicBezTo>
                  <a:cubicBezTo>
                    <a:pt x="513" y="85"/>
                    <a:pt x="511" y="88"/>
                    <a:pt x="509" y="90"/>
                  </a:cubicBezTo>
                  <a:cubicBezTo>
                    <a:pt x="508" y="92"/>
                    <a:pt x="505" y="94"/>
                    <a:pt x="504" y="96"/>
                  </a:cubicBezTo>
                  <a:cubicBezTo>
                    <a:pt x="504" y="98"/>
                    <a:pt x="505" y="102"/>
                    <a:pt x="504" y="104"/>
                  </a:cubicBezTo>
                  <a:cubicBezTo>
                    <a:pt x="504" y="105"/>
                    <a:pt x="503" y="108"/>
                    <a:pt x="502" y="109"/>
                  </a:cubicBezTo>
                  <a:cubicBezTo>
                    <a:pt x="500" y="110"/>
                    <a:pt x="496" y="111"/>
                    <a:pt x="495" y="111"/>
                  </a:cubicBezTo>
                  <a:cubicBezTo>
                    <a:pt x="493" y="112"/>
                    <a:pt x="488" y="110"/>
                    <a:pt x="487" y="111"/>
                  </a:cubicBezTo>
                  <a:cubicBezTo>
                    <a:pt x="485" y="113"/>
                    <a:pt x="485" y="117"/>
                    <a:pt x="484" y="119"/>
                  </a:cubicBezTo>
                  <a:cubicBezTo>
                    <a:pt x="483" y="121"/>
                    <a:pt x="478" y="124"/>
                    <a:pt x="476" y="125"/>
                  </a:cubicBezTo>
                  <a:cubicBezTo>
                    <a:pt x="475" y="127"/>
                    <a:pt x="473" y="128"/>
                    <a:pt x="472" y="130"/>
                  </a:cubicBezTo>
                  <a:cubicBezTo>
                    <a:pt x="471" y="131"/>
                    <a:pt x="469" y="135"/>
                    <a:pt x="470" y="137"/>
                  </a:cubicBezTo>
                  <a:cubicBezTo>
                    <a:pt x="470" y="138"/>
                    <a:pt x="472" y="141"/>
                    <a:pt x="473" y="142"/>
                  </a:cubicBezTo>
                  <a:cubicBezTo>
                    <a:pt x="474" y="143"/>
                    <a:pt x="478" y="145"/>
                    <a:pt x="479" y="146"/>
                  </a:cubicBezTo>
                  <a:cubicBezTo>
                    <a:pt x="480" y="147"/>
                    <a:pt x="481" y="150"/>
                    <a:pt x="481" y="151"/>
                  </a:cubicBezTo>
                  <a:cubicBezTo>
                    <a:pt x="481" y="152"/>
                    <a:pt x="481" y="155"/>
                    <a:pt x="480" y="156"/>
                  </a:cubicBezTo>
                  <a:cubicBezTo>
                    <a:pt x="479" y="157"/>
                    <a:pt x="474" y="159"/>
                    <a:pt x="473" y="161"/>
                  </a:cubicBezTo>
                  <a:cubicBezTo>
                    <a:pt x="473" y="163"/>
                    <a:pt x="474" y="168"/>
                    <a:pt x="475" y="170"/>
                  </a:cubicBezTo>
                  <a:cubicBezTo>
                    <a:pt x="476" y="172"/>
                    <a:pt x="480" y="174"/>
                    <a:pt x="482" y="174"/>
                  </a:cubicBezTo>
                  <a:cubicBezTo>
                    <a:pt x="484" y="175"/>
                    <a:pt x="488" y="175"/>
                    <a:pt x="490" y="174"/>
                  </a:cubicBezTo>
                  <a:cubicBezTo>
                    <a:pt x="491" y="173"/>
                    <a:pt x="492" y="170"/>
                    <a:pt x="493" y="169"/>
                  </a:cubicBezTo>
                  <a:cubicBezTo>
                    <a:pt x="494" y="168"/>
                    <a:pt x="496" y="167"/>
                    <a:pt x="497" y="166"/>
                  </a:cubicBezTo>
                  <a:cubicBezTo>
                    <a:pt x="498" y="165"/>
                    <a:pt x="499" y="161"/>
                    <a:pt x="500" y="161"/>
                  </a:cubicBezTo>
                  <a:cubicBezTo>
                    <a:pt x="501" y="160"/>
                    <a:pt x="504" y="161"/>
                    <a:pt x="505" y="161"/>
                  </a:cubicBezTo>
                  <a:cubicBezTo>
                    <a:pt x="507" y="161"/>
                    <a:pt x="511" y="160"/>
                    <a:pt x="512" y="160"/>
                  </a:cubicBezTo>
                  <a:cubicBezTo>
                    <a:pt x="514" y="160"/>
                    <a:pt x="516" y="162"/>
                    <a:pt x="517" y="163"/>
                  </a:cubicBezTo>
                  <a:cubicBezTo>
                    <a:pt x="519" y="163"/>
                    <a:pt x="521" y="164"/>
                    <a:pt x="523" y="164"/>
                  </a:cubicBezTo>
                  <a:cubicBezTo>
                    <a:pt x="524" y="164"/>
                    <a:pt x="525" y="164"/>
                    <a:pt x="526" y="164"/>
                  </a:cubicBezTo>
                  <a:cubicBezTo>
                    <a:pt x="527" y="165"/>
                    <a:pt x="528" y="167"/>
                    <a:pt x="530" y="167"/>
                  </a:cubicBezTo>
                  <a:cubicBezTo>
                    <a:pt x="531" y="168"/>
                    <a:pt x="534" y="167"/>
                    <a:pt x="535" y="168"/>
                  </a:cubicBezTo>
                  <a:cubicBezTo>
                    <a:pt x="536" y="168"/>
                    <a:pt x="540" y="167"/>
                    <a:pt x="541" y="168"/>
                  </a:cubicBezTo>
                  <a:cubicBezTo>
                    <a:pt x="542" y="169"/>
                    <a:pt x="543" y="171"/>
                    <a:pt x="543" y="173"/>
                  </a:cubicBezTo>
                  <a:cubicBezTo>
                    <a:pt x="543" y="174"/>
                    <a:pt x="541" y="178"/>
                    <a:pt x="542" y="179"/>
                  </a:cubicBezTo>
                  <a:cubicBezTo>
                    <a:pt x="542" y="180"/>
                    <a:pt x="544" y="180"/>
                    <a:pt x="545" y="181"/>
                  </a:cubicBezTo>
                  <a:cubicBezTo>
                    <a:pt x="547" y="182"/>
                    <a:pt x="550" y="184"/>
                    <a:pt x="551" y="184"/>
                  </a:cubicBezTo>
                  <a:cubicBezTo>
                    <a:pt x="552" y="184"/>
                    <a:pt x="554" y="182"/>
                    <a:pt x="554" y="181"/>
                  </a:cubicBezTo>
                  <a:cubicBezTo>
                    <a:pt x="556" y="180"/>
                    <a:pt x="559" y="177"/>
                    <a:pt x="560" y="176"/>
                  </a:cubicBezTo>
                  <a:cubicBezTo>
                    <a:pt x="561" y="174"/>
                    <a:pt x="562" y="171"/>
                    <a:pt x="563" y="171"/>
                  </a:cubicBezTo>
                  <a:cubicBezTo>
                    <a:pt x="565" y="170"/>
                    <a:pt x="568" y="170"/>
                    <a:pt x="570" y="170"/>
                  </a:cubicBezTo>
                  <a:cubicBezTo>
                    <a:pt x="571" y="171"/>
                    <a:pt x="574" y="173"/>
                    <a:pt x="575" y="175"/>
                  </a:cubicBezTo>
                  <a:cubicBezTo>
                    <a:pt x="576" y="177"/>
                    <a:pt x="577" y="181"/>
                    <a:pt x="578" y="183"/>
                  </a:cubicBezTo>
                  <a:cubicBezTo>
                    <a:pt x="578" y="184"/>
                    <a:pt x="579" y="187"/>
                    <a:pt x="580" y="186"/>
                  </a:cubicBezTo>
                  <a:cubicBezTo>
                    <a:pt x="582" y="186"/>
                    <a:pt x="580" y="182"/>
                    <a:pt x="580" y="181"/>
                  </a:cubicBezTo>
                  <a:cubicBezTo>
                    <a:pt x="580" y="180"/>
                    <a:pt x="581" y="178"/>
                    <a:pt x="581" y="177"/>
                  </a:cubicBezTo>
                  <a:cubicBezTo>
                    <a:pt x="582" y="176"/>
                    <a:pt x="584" y="174"/>
                    <a:pt x="584" y="173"/>
                  </a:cubicBezTo>
                  <a:cubicBezTo>
                    <a:pt x="585" y="172"/>
                    <a:pt x="585" y="168"/>
                    <a:pt x="584" y="166"/>
                  </a:cubicBezTo>
                  <a:cubicBezTo>
                    <a:pt x="584" y="165"/>
                    <a:pt x="580" y="163"/>
                    <a:pt x="580" y="161"/>
                  </a:cubicBezTo>
                  <a:cubicBezTo>
                    <a:pt x="580" y="159"/>
                    <a:pt x="582" y="157"/>
                    <a:pt x="583" y="156"/>
                  </a:cubicBezTo>
                  <a:cubicBezTo>
                    <a:pt x="584" y="155"/>
                    <a:pt x="586" y="151"/>
                    <a:pt x="588" y="150"/>
                  </a:cubicBezTo>
                  <a:cubicBezTo>
                    <a:pt x="589" y="149"/>
                    <a:pt x="591" y="147"/>
                    <a:pt x="593" y="148"/>
                  </a:cubicBezTo>
                  <a:cubicBezTo>
                    <a:pt x="594" y="148"/>
                    <a:pt x="594" y="149"/>
                    <a:pt x="595" y="150"/>
                  </a:cubicBezTo>
                  <a:cubicBezTo>
                    <a:pt x="596" y="151"/>
                    <a:pt x="598" y="153"/>
                    <a:pt x="599" y="153"/>
                  </a:cubicBezTo>
                  <a:cubicBezTo>
                    <a:pt x="600" y="153"/>
                    <a:pt x="601" y="150"/>
                    <a:pt x="603" y="150"/>
                  </a:cubicBezTo>
                  <a:cubicBezTo>
                    <a:pt x="604" y="151"/>
                    <a:pt x="606" y="155"/>
                    <a:pt x="607" y="156"/>
                  </a:cubicBezTo>
                  <a:cubicBezTo>
                    <a:pt x="608" y="156"/>
                    <a:pt x="611" y="157"/>
                    <a:pt x="612" y="156"/>
                  </a:cubicBezTo>
                  <a:cubicBezTo>
                    <a:pt x="613" y="156"/>
                    <a:pt x="614" y="154"/>
                    <a:pt x="615" y="154"/>
                  </a:cubicBezTo>
                  <a:cubicBezTo>
                    <a:pt x="617" y="154"/>
                    <a:pt x="620" y="157"/>
                    <a:pt x="621" y="159"/>
                  </a:cubicBezTo>
                  <a:cubicBezTo>
                    <a:pt x="622" y="160"/>
                    <a:pt x="625" y="162"/>
                    <a:pt x="625" y="164"/>
                  </a:cubicBezTo>
                  <a:cubicBezTo>
                    <a:pt x="626" y="166"/>
                    <a:pt x="628" y="170"/>
                    <a:pt x="628" y="172"/>
                  </a:cubicBezTo>
                  <a:cubicBezTo>
                    <a:pt x="628" y="173"/>
                    <a:pt x="626" y="176"/>
                    <a:pt x="627" y="178"/>
                  </a:cubicBezTo>
                  <a:cubicBezTo>
                    <a:pt x="627" y="179"/>
                    <a:pt x="630" y="180"/>
                    <a:pt x="632" y="181"/>
                  </a:cubicBezTo>
                  <a:cubicBezTo>
                    <a:pt x="633" y="181"/>
                    <a:pt x="637" y="178"/>
                    <a:pt x="639" y="178"/>
                  </a:cubicBezTo>
                  <a:cubicBezTo>
                    <a:pt x="640" y="178"/>
                    <a:pt x="643" y="181"/>
                    <a:pt x="644" y="182"/>
                  </a:cubicBezTo>
                  <a:cubicBezTo>
                    <a:pt x="645" y="183"/>
                    <a:pt x="647" y="187"/>
                    <a:pt x="648" y="189"/>
                  </a:cubicBezTo>
                  <a:cubicBezTo>
                    <a:pt x="649" y="191"/>
                    <a:pt x="648" y="198"/>
                    <a:pt x="650" y="200"/>
                  </a:cubicBezTo>
                  <a:cubicBezTo>
                    <a:pt x="652" y="201"/>
                    <a:pt x="657" y="203"/>
                    <a:pt x="659" y="202"/>
                  </a:cubicBezTo>
                  <a:cubicBezTo>
                    <a:pt x="660" y="202"/>
                    <a:pt x="662" y="200"/>
                    <a:pt x="663" y="199"/>
                  </a:cubicBezTo>
                  <a:cubicBezTo>
                    <a:pt x="664" y="199"/>
                    <a:pt x="667" y="198"/>
                    <a:pt x="668" y="198"/>
                  </a:cubicBezTo>
                  <a:cubicBezTo>
                    <a:pt x="670" y="199"/>
                    <a:pt x="672" y="201"/>
                    <a:pt x="673" y="202"/>
                  </a:cubicBezTo>
                  <a:cubicBezTo>
                    <a:pt x="674" y="203"/>
                    <a:pt x="676" y="206"/>
                    <a:pt x="678" y="207"/>
                  </a:cubicBezTo>
                  <a:cubicBezTo>
                    <a:pt x="679" y="207"/>
                    <a:pt x="682" y="208"/>
                    <a:pt x="683" y="208"/>
                  </a:cubicBezTo>
                  <a:cubicBezTo>
                    <a:pt x="684" y="208"/>
                    <a:pt x="686" y="206"/>
                    <a:pt x="688" y="206"/>
                  </a:cubicBezTo>
                  <a:cubicBezTo>
                    <a:pt x="689" y="207"/>
                    <a:pt x="691" y="209"/>
                    <a:pt x="692" y="210"/>
                  </a:cubicBezTo>
                  <a:cubicBezTo>
                    <a:pt x="694" y="211"/>
                    <a:pt x="698" y="212"/>
                    <a:pt x="700" y="212"/>
                  </a:cubicBezTo>
                  <a:cubicBezTo>
                    <a:pt x="702" y="212"/>
                    <a:pt x="706" y="209"/>
                    <a:pt x="708" y="208"/>
                  </a:cubicBezTo>
                  <a:cubicBezTo>
                    <a:pt x="711" y="208"/>
                    <a:pt x="716" y="206"/>
                    <a:pt x="718" y="206"/>
                  </a:cubicBezTo>
                  <a:cubicBezTo>
                    <a:pt x="721" y="207"/>
                    <a:pt x="727" y="210"/>
                    <a:pt x="729" y="212"/>
                  </a:cubicBezTo>
                  <a:cubicBezTo>
                    <a:pt x="734" y="214"/>
                    <a:pt x="742" y="220"/>
                    <a:pt x="746" y="223"/>
                  </a:cubicBezTo>
                  <a:cubicBezTo>
                    <a:pt x="749" y="225"/>
                    <a:pt x="756" y="230"/>
                    <a:pt x="759" y="231"/>
                  </a:cubicBezTo>
                  <a:cubicBezTo>
                    <a:pt x="763" y="232"/>
                    <a:pt x="769" y="232"/>
                    <a:pt x="773" y="231"/>
                  </a:cubicBezTo>
                  <a:cubicBezTo>
                    <a:pt x="774" y="231"/>
                    <a:pt x="776" y="231"/>
                    <a:pt x="778" y="23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0" name="Freeform 90"/>
            <p:cNvSpPr>
              <a:spLocks/>
            </p:cNvSpPr>
            <p:nvPr/>
          </p:nvSpPr>
          <p:spPr bwMode="auto">
            <a:xfrm>
              <a:off x="1781175" y="1938338"/>
              <a:ext cx="739775" cy="776288"/>
            </a:xfrm>
            <a:custGeom>
              <a:avLst/>
              <a:gdLst/>
              <a:ahLst/>
              <a:cxnLst>
                <a:cxn ang="0">
                  <a:pos x="473" y="292"/>
                </a:cxn>
                <a:cxn ang="0">
                  <a:pos x="442" y="301"/>
                </a:cxn>
                <a:cxn ang="0">
                  <a:pos x="416" y="319"/>
                </a:cxn>
                <a:cxn ang="0">
                  <a:pos x="393" y="333"/>
                </a:cxn>
                <a:cxn ang="0">
                  <a:pos x="355" y="332"/>
                </a:cxn>
                <a:cxn ang="0">
                  <a:pos x="349" y="346"/>
                </a:cxn>
                <a:cxn ang="0">
                  <a:pos x="346" y="360"/>
                </a:cxn>
                <a:cxn ang="0">
                  <a:pos x="335" y="375"/>
                </a:cxn>
                <a:cxn ang="0">
                  <a:pos x="320" y="381"/>
                </a:cxn>
                <a:cxn ang="0">
                  <a:pos x="307" y="388"/>
                </a:cxn>
                <a:cxn ang="0">
                  <a:pos x="297" y="397"/>
                </a:cxn>
                <a:cxn ang="0">
                  <a:pos x="282" y="398"/>
                </a:cxn>
                <a:cxn ang="0">
                  <a:pos x="279" y="427"/>
                </a:cxn>
                <a:cxn ang="0">
                  <a:pos x="271" y="460"/>
                </a:cxn>
                <a:cxn ang="0">
                  <a:pos x="241" y="471"/>
                </a:cxn>
                <a:cxn ang="0">
                  <a:pos x="212" y="483"/>
                </a:cxn>
                <a:cxn ang="0">
                  <a:pos x="198" y="505"/>
                </a:cxn>
                <a:cxn ang="0">
                  <a:pos x="165" y="489"/>
                </a:cxn>
                <a:cxn ang="0">
                  <a:pos x="144" y="481"/>
                </a:cxn>
                <a:cxn ang="0">
                  <a:pos x="129" y="499"/>
                </a:cxn>
                <a:cxn ang="0">
                  <a:pos x="91" y="509"/>
                </a:cxn>
                <a:cxn ang="0">
                  <a:pos x="57" y="494"/>
                </a:cxn>
                <a:cxn ang="0">
                  <a:pos x="49" y="457"/>
                </a:cxn>
                <a:cxn ang="0">
                  <a:pos x="30" y="414"/>
                </a:cxn>
                <a:cxn ang="0">
                  <a:pos x="28" y="378"/>
                </a:cxn>
                <a:cxn ang="0">
                  <a:pos x="0" y="333"/>
                </a:cxn>
                <a:cxn ang="0">
                  <a:pos x="28" y="294"/>
                </a:cxn>
                <a:cxn ang="0">
                  <a:pos x="25" y="256"/>
                </a:cxn>
                <a:cxn ang="0">
                  <a:pos x="43" y="238"/>
                </a:cxn>
                <a:cxn ang="0">
                  <a:pos x="40" y="198"/>
                </a:cxn>
                <a:cxn ang="0">
                  <a:pos x="7" y="158"/>
                </a:cxn>
                <a:cxn ang="0">
                  <a:pos x="49" y="120"/>
                </a:cxn>
                <a:cxn ang="0">
                  <a:pos x="82" y="152"/>
                </a:cxn>
                <a:cxn ang="0">
                  <a:pos x="97" y="119"/>
                </a:cxn>
                <a:cxn ang="0">
                  <a:pos x="114" y="73"/>
                </a:cxn>
                <a:cxn ang="0">
                  <a:pos x="154" y="39"/>
                </a:cxn>
                <a:cxn ang="0">
                  <a:pos x="178" y="49"/>
                </a:cxn>
                <a:cxn ang="0">
                  <a:pos x="202" y="34"/>
                </a:cxn>
                <a:cxn ang="0">
                  <a:pos x="200" y="5"/>
                </a:cxn>
                <a:cxn ang="0">
                  <a:pos x="224" y="4"/>
                </a:cxn>
                <a:cxn ang="0">
                  <a:pos x="253" y="20"/>
                </a:cxn>
                <a:cxn ang="0">
                  <a:pos x="292" y="35"/>
                </a:cxn>
                <a:cxn ang="0">
                  <a:pos x="318" y="20"/>
                </a:cxn>
                <a:cxn ang="0">
                  <a:pos x="339" y="32"/>
                </a:cxn>
                <a:cxn ang="0">
                  <a:pos x="345" y="55"/>
                </a:cxn>
                <a:cxn ang="0">
                  <a:pos x="364" y="61"/>
                </a:cxn>
                <a:cxn ang="0">
                  <a:pos x="389" y="83"/>
                </a:cxn>
                <a:cxn ang="0">
                  <a:pos x="413" y="92"/>
                </a:cxn>
                <a:cxn ang="0">
                  <a:pos x="416" y="106"/>
                </a:cxn>
                <a:cxn ang="0">
                  <a:pos x="433" y="117"/>
                </a:cxn>
                <a:cxn ang="0">
                  <a:pos x="438" y="100"/>
                </a:cxn>
                <a:cxn ang="0">
                  <a:pos x="446" y="109"/>
                </a:cxn>
                <a:cxn ang="0">
                  <a:pos x="445" y="129"/>
                </a:cxn>
                <a:cxn ang="0">
                  <a:pos x="465" y="132"/>
                </a:cxn>
                <a:cxn ang="0">
                  <a:pos x="469" y="165"/>
                </a:cxn>
                <a:cxn ang="0">
                  <a:pos x="473" y="188"/>
                </a:cxn>
                <a:cxn ang="0">
                  <a:pos x="447" y="203"/>
                </a:cxn>
                <a:cxn ang="0">
                  <a:pos x="426" y="217"/>
                </a:cxn>
                <a:cxn ang="0">
                  <a:pos x="423" y="230"/>
                </a:cxn>
                <a:cxn ang="0">
                  <a:pos x="445" y="243"/>
                </a:cxn>
                <a:cxn ang="0">
                  <a:pos x="457" y="257"/>
                </a:cxn>
                <a:cxn ang="0">
                  <a:pos x="468" y="271"/>
                </a:cxn>
              </a:cxnLst>
              <a:rect l="0" t="0" r="r" b="b"/>
              <a:pathLst>
                <a:path w="485" h="509">
                  <a:moveTo>
                    <a:pt x="485" y="280"/>
                  </a:moveTo>
                  <a:cubicBezTo>
                    <a:pt x="485" y="282"/>
                    <a:pt x="485" y="285"/>
                    <a:pt x="484" y="286"/>
                  </a:cubicBezTo>
                  <a:cubicBezTo>
                    <a:pt x="484" y="287"/>
                    <a:pt x="482" y="289"/>
                    <a:pt x="481" y="290"/>
                  </a:cubicBezTo>
                  <a:cubicBezTo>
                    <a:pt x="479" y="291"/>
                    <a:pt x="475" y="292"/>
                    <a:pt x="473" y="292"/>
                  </a:cubicBezTo>
                  <a:cubicBezTo>
                    <a:pt x="471" y="293"/>
                    <a:pt x="466" y="295"/>
                    <a:pt x="464" y="295"/>
                  </a:cubicBezTo>
                  <a:cubicBezTo>
                    <a:pt x="462" y="295"/>
                    <a:pt x="458" y="294"/>
                    <a:pt x="456" y="294"/>
                  </a:cubicBezTo>
                  <a:cubicBezTo>
                    <a:pt x="454" y="294"/>
                    <a:pt x="452" y="296"/>
                    <a:pt x="451" y="297"/>
                  </a:cubicBezTo>
                  <a:cubicBezTo>
                    <a:pt x="449" y="298"/>
                    <a:pt x="444" y="300"/>
                    <a:pt x="442" y="301"/>
                  </a:cubicBezTo>
                  <a:cubicBezTo>
                    <a:pt x="441" y="303"/>
                    <a:pt x="439" y="307"/>
                    <a:pt x="437" y="308"/>
                  </a:cubicBezTo>
                  <a:cubicBezTo>
                    <a:pt x="434" y="309"/>
                    <a:pt x="429" y="307"/>
                    <a:pt x="426" y="308"/>
                  </a:cubicBezTo>
                  <a:cubicBezTo>
                    <a:pt x="424" y="308"/>
                    <a:pt x="421" y="309"/>
                    <a:pt x="420" y="310"/>
                  </a:cubicBezTo>
                  <a:cubicBezTo>
                    <a:pt x="419" y="312"/>
                    <a:pt x="417" y="317"/>
                    <a:pt x="416" y="319"/>
                  </a:cubicBezTo>
                  <a:cubicBezTo>
                    <a:pt x="415" y="321"/>
                    <a:pt x="413" y="325"/>
                    <a:pt x="412" y="327"/>
                  </a:cubicBezTo>
                  <a:cubicBezTo>
                    <a:pt x="412" y="328"/>
                    <a:pt x="412" y="330"/>
                    <a:pt x="411" y="331"/>
                  </a:cubicBezTo>
                  <a:cubicBezTo>
                    <a:pt x="410" y="333"/>
                    <a:pt x="406" y="335"/>
                    <a:pt x="404" y="336"/>
                  </a:cubicBezTo>
                  <a:cubicBezTo>
                    <a:pt x="401" y="336"/>
                    <a:pt x="396" y="334"/>
                    <a:pt x="393" y="333"/>
                  </a:cubicBezTo>
                  <a:cubicBezTo>
                    <a:pt x="392" y="332"/>
                    <a:pt x="389" y="330"/>
                    <a:pt x="387" y="329"/>
                  </a:cubicBezTo>
                  <a:cubicBezTo>
                    <a:pt x="386" y="329"/>
                    <a:pt x="382" y="329"/>
                    <a:pt x="381" y="329"/>
                  </a:cubicBezTo>
                  <a:cubicBezTo>
                    <a:pt x="378" y="329"/>
                    <a:pt x="371" y="330"/>
                    <a:pt x="368" y="330"/>
                  </a:cubicBezTo>
                  <a:cubicBezTo>
                    <a:pt x="365" y="331"/>
                    <a:pt x="358" y="331"/>
                    <a:pt x="355" y="332"/>
                  </a:cubicBezTo>
                  <a:cubicBezTo>
                    <a:pt x="353" y="333"/>
                    <a:pt x="350" y="334"/>
                    <a:pt x="349" y="335"/>
                  </a:cubicBezTo>
                  <a:cubicBezTo>
                    <a:pt x="348" y="336"/>
                    <a:pt x="347" y="336"/>
                    <a:pt x="347" y="337"/>
                  </a:cubicBezTo>
                  <a:cubicBezTo>
                    <a:pt x="346" y="338"/>
                    <a:pt x="347" y="342"/>
                    <a:pt x="348" y="343"/>
                  </a:cubicBezTo>
                  <a:cubicBezTo>
                    <a:pt x="348" y="344"/>
                    <a:pt x="349" y="345"/>
                    <a:pt x="349" y="346"/>
                  </a:cubicBezTo>
                  <a:cubicBezTo>
                    <a:pt x="350" y="347"/>
                    <a:pt x="352" y="347"/>
                    <a:pt x="352" y="348"/>
                  </a:cubicBezTo>
                  <a:cubicBezTo>
                    <a:pt x="353" y="349"/>
                    <a:pt x="353" y="351"/>
                    <a:pt x="352" y="352"/>
                  </a:cubicBezTo>
                  <a:cubicBezTo>
                    <a:pt x="352" y="353"/>
                    <a:pt x="349" y="354"/>
                    <a:pt x="348" y="354"/>
                  </a:cubicBezTo>
                  <a:cubicBezTo>
                    <a:pt x="347" y="356"/>
                    <a:pt x="346" y="359"/>
                    <a:pt x="346" y="360"/>
                  </a:cubicBezTo>
                  <a:cubicBezTo>
                    <a:pt x="345" y="361"/>
                    <a:pt x="342" y="363"/>
                    <a:pt x="342" y="364"/>
                  </a:cubicBezTo>
                  <a:cubicBezTo>
                    <a:pt x="341" y="365"/>
                    <a:pt x="341" y="367"/>
                    <a:pt x="341" y="368"/>
                  </a:cubicBezTo>
                  <a:cubicBezTo>
                    <a:pt x="340" y="369"/>
                    <a:pt x="341" y="373"/>
                    <a:pt x="340" y="374"/>
                  </a:cubicBezTo>
                  <a:cubicBezTo>
                    <a:pt x="340" y="375"/>
                    <a:pt x="337" y="375"/>
                    <a:pt x="335" y="375"/>
                  </a:cubicBezTo>
                  <a:cubicBezTo>
                    <a:pt x="334" y="376"/>
                    <a:pt x="333" y="378"/>
                    <a:pt x="332" y="378"/>
                  </a:cubicBezTo>
                  <a:cubicBezTo>
                    <a:pt x="331" y="380"/>
                    <a:pt x="330" y="382"/>
                    <a:pt x="329" y="383"/>
                  </a:cubicBezTo>
                  <a:cubicBezTo>
                    <a:pt x="328" y="383"/>
                    <a:pt x="327" y="383"/>
                    <a:pt x="326" y="383"/>
                  </a:cubicBezTo>
                  <a:cubicBezTo>
                    <a:pt x="324" y="383"/>
                    <a:pt x="321" y="381"/>
                    <a:pt x="320" y="381"/>
                  </a:cubicBezTo>
                  <a:cubicBezTo>
                    <a:pt x="318" y="382"/>
                    <a:pt x="316" y="384"/>
                    <a:pt x="315" y="386"/>
                  </a:cubicBezTo>
                  <a:cubicBezTo>
                    <a:pt x="314" y="387"/>
                    <a:pt x="315" y="390"/>
                    <a:pt x="314" y="390"/>
                  </a:cubicBezTo>
                  <a:cubicBezTo>
                    <a:pt x="314" y="391"/>
                    <a:pt x="312" y="390"/>
                    <a:pt x="311" y="390"/>
                  </a:cubicBezTo>
                  <a:cubicBezTo>
                    <a:pt x="310" y="390"/>
                    <a:pt x="308" y="388"/>
                    <a:pt x="307" y="388"/>
                  </a:cubicBezTo>
                  <a:cubicBezTo>
                    <a:pt x="306" y="388"/>
                    <a:pt x="305" y="391"/>
                    <a:pt x="304" y="392"/>
                  </a:cubicBezTo>
                  <a:cubicBezTo>
                    <a:pt x="303" y="393"/>
                    <a:pt x="303" y="396"/>
                    <a:pt x="302" y="398"/>
                  </a:cubicBezTo>
                  <a:cubicBezTo>
                    <a:pt x="302" y="399"/>
                    <a:pt x="301" y="400"/>
                    <a:pt x="300" y="400"/>
                  </a:cubicBezTo>
                  <a:cubicBezTo>
                    <a:pt x="299" y="401"/>
                    <a:pt x="297" y="398"/>
                    <a:pt x="297" y="397"/>
                  </a:cubicBezTo>
                  <a:cubicBezTo>
                    <a:pt x="296" y="396"/>
                    <a:pt x="294" y="393"/>
                    <a:pt x="293" y="392"/>
                  </a:cubicBezTo>
                  <a:cubicBezTo>
                    <a:pt x="293" y="391"/>
                    <a:pt x="292" y="389"/>
                    <a:pt x="291" y="389"/>
                  </a:cubicBezTo>
                  <a:cubicBezTo>
                    <a:pt x="290" y="389"/>
                    <a:pt x="288" y="391"/>
                    <a:pt x="288" y="391"/>
                  </a:cubicBezTo>
                  <a:cubicBezTo>
                    <a:pt x="286" y="393"/>
                    <a:pt x="282" y="396"/>
                    <a:pt x="282" y="398"/>
                  </a:cubicBezTo>
                  <a:cubicBezTo>
                    <a:pt x="281" y="400"/>
                    <a:pt x="282" y="403"/>
                    <a:pt x="282" y="405"/>
                  </a:cubicBezTo>
                  <a:cubicBezTo>
                    <a:pt x="282" y="408"/>
                    <a:pt x="284" y="412"/>
                    <a:pt x="284" y="415"/>
                  </a:cubicBezTo>
                  <a:cubicBezTo>
                    <a:pt x="284" y="417"/>
                    <a:pt x="283" y="421"/>
                    <a:pt x="282" y="423"/>
                  </a:cubicBezTo>
                  <a:cubicBezTo>
                    <a:pt x="281" y="424"/>
                    <a:pt x="280" y="426"/>
                    <a:pt x="279" y="427"/>
                  </a:cubicBezTo>
                  <a:cubicBezTo>
                    <a:pt x="278" y="429"/>
                    <a:pt x="273" y="430"/>
                    <a:pt x="271" y="432"/>
                  </a:cubicBezTo>
                  <a:cubicBezTo>
                    <a:pt x="270" y="434"/>
                    <a:pt x="270" y="439"/>
                    <a:pt x="271" y="442"/>
                  </a:cubicBezTo>
                  <a:cubicBezTo>
                    <a:pt x="271" y="444"/>
                    <a:pt x="272" y="449"/>
                    <a:pt x="272" y="451"/>
                  </a:cubicBezTo>
                  <a:cubicBezTo>
                    <a:pt x="272" y="453"/>
                    <a:pt x="272" y="458"/>
                    <a:pt x="271" y="460"/>
                  </a:cubicBezTo>
                  <a:cubicBezTo>
                    <a:pt x="270" y="462"/>
                    <a:pt x="268" y="464"/>
                    <a:pt x="266" y="465"/>
                  </a:cubicBezTo>
                  <a:cubicBezTo>
                    <a:pt x="264" y="465"/>
                    <a:pt x="260" y="464"/>
                    <a:pt x="258" y="464"/>
                  </a:cubicBezTo>
                  <a:cubicBezTo>
                    <a:pt x="255" y="464"/>
                    <a:pt x="250" y="464"/>
                    <a:pt x="248" y="465"/>
                  </a:cubicBezTo>
                  <a:cubicBezTo>
                    <a:pt x="246" y="466"/>
                    <a:pt x="243" y="470"/>
                    <a:pt x="241" y="471"/>
                  </a:cubicBezTo>
                  <a:cubicBezTo>
                    <a:pt x="239" y="473"/>
                    <a:pt x="235" y="475"/>
                    <a:pt x="233" y="476"/>
                  </a:cubicBezTo>
                  <a:cubicBezTo>
                    <a:pt x="231" y="476"/>
                    <a:pt x="226" y="475"/>
                    <a:pt x="224" y="476"/>
                  </a:cubicBezTo>
                  <a:cubicBezTo>
                    <a:pt x="223" y="477"/>
                    <a:pt x="220" y="479"/>
                    <a:pt x="219" y="480"/>
                  </a:cubicBezTo>
                  <a:cubicBezTo>
                    <a:pt x="217" y="481"/>
                    <a:pt x="213" y="482"/>
                    <a:pt x="212" y="483"/>
                  </a:cubicBezTo>
                  <a:cubicBezTo>
                    <a:pt x="210" y="485"/>
                    <a:pt x="212" y="492"/>
                    <a:pt x="211" y="494"/>
                  </a:cubicBezTo>
                  <a:cubicBezTo>
                    <a:pt x="210" y="497"/>
                    <a:pt x="207" y="502"/>
                    <a:pt x="204" y="504"/>
                  </a:cubicBezTo>
                  <a:cubicBezTo>
                    <a:pt x="203" y="505"/>
                    <a:pt x="200" y="505"/>
                    <a:pt x="199" y="506"/>
                  </a:cubicBezTo>
                  <a:cubicBezTo>
                    <a:pt x="199" y="506"/>
                    <a:pt x="198" y="505"/>
                    <a:pt x="198" y="505"/>
                  </a:cubicBezTo>
                  <a:cubicBezTo>
                    <a:pt x="197" y="504"/>
                    <a:pt x="193" y="506"/>
                    <a:pt x="191" y="505"/>
                  </a:cubicBezTo>
                  <a:cubicBezTo>
                    <a:pt x="188" y="505"/>
                    <a:pt x="184" y="501"/>
                    <a:pt x="181" y="500"/>
                  </a:cubicBezTo>
                  <a:cubicBezTo>
                    <a:pt x="179" y="499"/>
                    <a:pt x="174" y="496"/>
                    <a:pt x="172" y="495"/>
                  </a:cubicBezTo>
                  <a:cubicBezTo>
                    <a:pt x="170" y="494"/>
                    <a:pt x="167" y="491"/>
                    <a:pt x="165" y="489"/>
                  </a:cubicBezTo>
                  <a:cubicBezTo>
                    <a:pt x="164" y="488"/>
                    <a:pt x="163" y="485"/>
                    <a:pt x="162" y="484"/>
                  </a:cubicBezTo>
                  <a:cubicBezTo>
                    <a:pt x="160" y="482"/>
                    <a:pt x="158" y="480"/>
                    <a:pt x="156" y="479"/>
                  </a:cubicBezTo>
                  <a:cubicBezTo>
                    <a:pt x="155" y="479"/>
                    <a:pt x="152" y="479"/>
                    <a:pt x="150" y="479"/>
                  </a:cubicBezTo>
                  <a:cubicBezTo>
                    <a:pt x="149" y="479"/>
                    <a:pt x="145" y="480"/>
                    <a:pt x="144" y="481"/>
                  </a:cubicBezTo>
                  <a:cubicBezTo>
                    <a:pt x="143" y="482"/>
                    <a:pt x="142" y="485"/>
                    <a:pt x="142" y="486"/>
                  </a:cubicBezTo>
                  <a:cubicBezTo>
                    <a:pt x="141" y="488"/>
                    <a:pt x="141" y="491"/>
                    <a:pt x="140" y="493"/>
                  </a:cubicBezTo>
                  <a:cubicBezTo>
                    <a:pt x="139" y="494"/>
                    <a:pt x="138" y="496"/>
                    <a:pt x="137" y="497"/>
                  </a:cubicBezTo>
                  <a:cubicBezTo>
                    <a:pt x="135" y="498"/>
                    <a:pt x="131" y="499"/>
                    <a:pt x="129" y="499"/>
                  </a:cubicBezTo>
                  <a:cubicBezTo>
                    <a:pt x="127" y="499"/>
                    <a:pt x="122" y="499"/>
                    <a:pt x="119" y="500"/>
                  </a:cubicBezTo>
                  <a:cubicBezTo>
                    <a:pt x="117" y="500"/>
                    <a:pt x="113" y="502"/>
                    <a:pt x="111" y="502"/>
                  </a:cubicBezTo>
                  <a:cubicBezTo>
                    <a:pt x="109" y="503"/>
                    <a:pt x="104" y="505"/>
                    <a:pt x="102" y="506"/>
                  </a:cubicBezTo>
                  <a:cubicBezTo>
                    <a:pt x="100" y="507"/>
                    <a:pt x="94" y="509"/>
                    <a:pt x="91" y="509"/>
                  </a:cubicBezTo>
                  <a:cubicBezTo>
                    <a:pt x="89" y="509"/>
                    <a:pt x="84" y="507"/>
                    <a:pt x="82" y="506"/>
                  </a:cubicBezTo>
                  <a:cubicBezTo>
                    <a:pt x="80" y="506"/>
                    <a:pt x="77" y="507"/>
                    <a:pt x="75" y="506"/>
                  </a:cubicBezTo>
                  <a:cubicBezTo>
                    <a:pt x="72" y="505"/>
                    <a:pt x="67" y="499"/>
                    <a:pt x="64" y="498"/>
                  </a:cubicBezTo>
                  <a:cubicBezTo>
                    <a:pt x="62" y="497"/>
                    <a:pt x="59" y="495"/>
                    <a:pt x="57" y="494"/>
                  </a:cubicBezTo>
                  <a:cubicBezTo>
                    <a:pt x="56" y="494"/>
                    <a:pt x="54" y="492"/>
                    <a:pt x="52" y="491"/>
                  </a:cubicBezTo>
                  <a:cubicBezTo>
                    <a:pt x="52" y="490"/>
                    <a:pt x="52" y="490"/>
                    <a:pt x="52" y="490"/>
                  </a:cubicBezTo>
                  <a:cubicBezTo>
                    <a:pt x="54" y="485"/>
                    <a:pt x="54" y="475"/>
                    <a:pt x="53" y="470"/>
                  </a:cubicBezTo>
                  <a:cubicBezTo>
                    <a:pt x="53" y="467"/>
                    <a:pt x="50" y="460"/>
                    <a:pt x="49" y="457"/>
                  </a:cubicBezTo>
                  <a:cubicBezTo>
                    <a:pt x="48" y="455"/>
                    <a:pt x="45" y="450"/>
                    <a:pt x="45" y="448"/>
                  </a:cubicBezTo>
                  <a:cubicBezTo>
                    <a:pt x="44" y="444"/>
                    <a:pt x="47" y="435"/>
                    <a:pt x="45" y="431"/>
                  </a:cubicBezTo>
                  <a:cubicBezTo>
                    <a:pt x="44" y="428"/>
                    <a:pt x="36" y="426"/>
                    <a:pt x="34" y="424"/>
                  </a:cubicBezTo>
                  <a:cubicBezTo>
                    <a:pt x="33" y="422"/>
                    <a:pt x="30" y="417"/>
                    <a:pt x="30" y="414"/>
                  </a:cubicBezTo>
                  <a:cubicBezTo>
                    <a:pt x="30" y="411"/>
                    <a:pt x="33" y="405"/>
                    <a:pt x="34" y="403"/>
                  </a:cubicBezTo>
                  <a:cubicBezTo>
                    <a:pt x="36" y="400"/>
                    <a:pt x="42" y="396"/>
                    <a:pt x="43" y="393"/>
                  </a:cubicBezTo>
                  <a:cubicBezTo>
                    <a:pt x="44" y="391"/>
                    <a:pt x="42" y="387"/>
                    <a:pt x="41" y="385"/>
                  </a:cubicBezTo>
                  <a:cubicBezTo>
                    <a:pt x="38" y="382"/>
                    <a:pt x="31" y="380"/>
                    <a:pt x="28" y="378"/>
                  </a:cubicBezTo>
                  <a:cubicBezTo>
                    <a:pt x="25" y="376"/>
                    <a:pt x="18" y="372"/>
                    <a:pt x="15" y="369"/>
                  </a:cubicBezTo>
                  <a:cubicBezTo>
                    <a:pt x="13" y="366"/>
                    <a:pt x="8" y="361"/>
                    <a:pt x="7" y="358"/>
                  </a:cubicBezTo>
                  <a:cubicBezTo>
                    <a:pt x="6" y="355"/>
                    <a:pt x="7" y="347"/>
                    <a:pt x="6" y="344"/>
                  </a:cubicBezTo>
                  <a:cubicBezTo>
                    <a:pt x="5" y="341"/>
                    <a:pt x="0" y="336"/>
                    <a:pt x="0" y="333"/>
                  </a:cubicBezTo>
                  <a:cubicBezTo>
                    <a:pt x="0" y="330"/>
                    <a:pt x="3" y="325"/>
                    <a:pt x="5" y="323"/>
                  </a:cubicBezTo>
                  <a:cubicBezTo>
                    <a:pt x="7" y="321"/>
                    <a:pt x="15" y="320"/>
                    <a:pt x="17" y="317"/>
                  </a:cubicBezTo>
                  <a:cubicBezTo>
                    <a:pt x="19" y="316"/>
                    <a:pt x="21" y="310"/>
                    <a:pt x="22" y="308"/>
                  </a:cubicBezTo>
                  <a:cubicBezTo>
                    <a:pt x="24" y="304"/>
                    <a:pt x="28" y="298"/>
                    <a:pt x="28" y="294"/>
                  </a:cubicBezTo>
                  <a:cubicBezTo>
                    <a:pt x="28" y="290"/>
                    <a:pt x="24" y="283"/>
                    <a:pt x="22" y="280"/>
                  </a:cubicBezTo>
                  <a:cubicBezTo>
                    <a:pt x="20" y="277"/>
                    <a:pt x="13" y="271"/>
                    <a:pt x="12" y="267"/>
                  </a:cubicBezTo>
                  <a:cubicBezTo>
                    <a:pt x="11" y="265"/>
                    <a:pt x="11" y="260"/>
                    <a:pt x="13" y="258"/>
                  </a:cubicBezTo>
                  <a:cubicBezTo>
                    <a:pt x="15" y="256"/>
                    <a:pt x="22" y="256"/>
                    <a:pt x="25" y="256"/>
                  </a:cubicBezTo>
                  <a:cubicBezTo>
                    <a:pt x="27" y="256"/>
                    <a:pt x="32" y="259"/>
                    <a:pt x="34" y="259"/>
                  </a:cubicBezTo>
                  <a:cubicBezTo>
                    <a:pt x="37" y="259"/>
                    <a:pt x="43" y="260"/>
                    <a:pt x="44" y="257"/>
                  </a:cubicBezTo>
                  <a:cubicBezTo>
                    <a:pt x="46" y="255"/>
                    <a:pt x="40" y="249"/>
                    <a:pt x="40" y="246"/>
                  </a:cubicBezTo>
                  <a:cubicBezTo>
                    <a:pt x="40" y="244"/>
                    <a:pt x="42" y="240"/>
                    <a:pt x="43" y="238"/>
                  </a:cubicBezTo>
                  <a:cubicBezTo>
                    <a:pt x="45" y="236"/>
                    <a:pt x="51" y="235"/>
                    <a:pt x="53" y="233"/>
                  </a:cubicBezTo>
                  <a:cubicBezTo>
                    <a:pt x="54" y="230"/>
                    <a:pt x="55" y="223"/>
                    <a:pt x="55" y="220"/>
                  </a:cubicBezTo>
                  <a:cubicBezTo>
                    <a:pt x="54" y="217"/>
                    <a:pt x="51" y="211"/>
                    <a:pt x="49" y="209"/>
                  </a:cubicBezTo>
                  <a:cubicBezTo>
                    <a:pt x="47" y="206"/>
                    <a:pt x="42" y="201"/>
                    <a:pt x="40" y="198"/>
                  </a:cubicBezTo>
                  <a:cubicBezTo>
                    <a:pt x="38" y="195"/>
                    <a:pt x="35" y="187"/>
                    <a:pt x="32" y="185"/>
                  </a:cubicBezTo>
                  <a:cubicBezTo>
                    <a:pt x="30" y="183"/>
                    <a:pt x="25" y="181"/>
                    <a:pt x="22" y="180"/>
                  </a:cubicBezTo>
                  <a:cubicBezTo>
                    <a:pt x="20" y="178"/>
                    <a:pt x="14" y="177"/>
                    <a:pt x="12" y="175"/>
                  </a:cubicBezTo>
                  <a:cubicBezTo>
                    <a:pt x="9" y="172"/>
                    <a:pt x="6" y="162"/>
                    <a:pt x="7" y="158"/>
                  </a:cubicBezTo>
                  <a:cubicBezTo>
                    <a:pt x="8" y="153"/>
                    <a:pt x="16" y="148"/>
                    <a:pt x="20" y="145"/>
                  </a:cubicBezTo>
                  <a:cubicBezTo>
                    <a:pt x="23" y="142"/>
                    <a:pt x="31" y="139"/>
                    <a:pt x="34" y="136"/>
                  </a:cubicBezTo>
                  <a:cubicBezTo>
                    <a:pt x="37" y="134"/>
                    <a:pt x="39" y="127"/>
                    <a:pt x="42" y="124"/>
                  </a:cubicBezTo>
                  <a:cubicBezTo>
                    <a:pt x="43" y="123"/>
                    <a:pt x="47" y="120"/>
                    <a:pt x="49" y="120"/>
                  </a:cubicBezTo>
                  <a:cubicBezTo>
                    <a:pt x="53" y="120"/>
                    <a:pt x="58" y="126"/>
                    <a:pt x="60" y="129"/>
                  </a:cubicBezTo>
                  <a:cubicBezTo>
                    <a:pt x="62" y="132"/>
                    <a:pt x="60" y="138"/>
                    <a:pt x="62" y="141"/>
                  </a:cubicBezTo>
                  <a:cubicBezTo>
                    <a:pt x="63" y="144"/>
                    <a:pt x="66" y="150"/>
                    <a:pt x="69" y="151"/>
                  </a:cubicBezTo>
                  <a:cubicBezTo>
                    <a:pt x="72" y="153"/>
                    <a:pt x="79" y="152"/>
                    <a:pt x="82" y="152"/>
                  </a:cubicBezTo>
                  <a:cubicBezTo>
                    <a:pt x="84" y="152"/>
                    <a:pt x="89" y="152"/>
                    <a:pt x="91" y="150"/>
                  </a:cubicBezTo>
                  <a:cubicBezTo>
                    <a:pt x="93" y="149"/>
                    <a:pt x="97" y="144"/>
                    <a:pt x="98" y="142"/>
                  </a:cubicBezTo>
                  <a:cubicBezTo>
                    <a:pt x="99" y="138"/>
                    <a:pt x="98" y="131"/>
                    <a:pt x="98" y="128"/>
                  </a:cubicBezTo>
                  <a:cubicBezTo>
                    <a:pt x="97" y="126"/>
                    <a:pt x="96" y="121"/>
                    <a:pt x="97" y="119"/>
                  </a:cubicBezTo>
                  <a:cubicBezTo>
                    <a:pt x="98" y="117"/>
                    <a:pt x="103" y="113"/>
                    <a:pt x="104" y="110"/>
                  </a:cubicBezTo>
                  <a:cubicBezTo>
                    <a:pt x="105" y="106"/>
                    <a:pt x="104" y="99"/>
                    <a:pt x="104" y="95"/>
                  </a:cubicBezTo>
                  <a:cubicBezTo>
                    <a:pt x="103" y="92"/>
                    <a:pt x="101" y="87"/>
                    <a:pt x="102" y="84"/>
                  </a:cubicBezTo>
                  <a:cubicBezTo>
                    <a:pt x="104" y="80"/>
                    <a:pt x="111" y="76"/>
                    <a:pt x="114" y="73"/>
                  </a:cubicBezTo>
                  <a:cubicBezTo>
                    <a:pt x="117" y="69"/>
                    <a:pt x="120" y="59"/>
                    <a:pt x="124" y="57"/>
                  </a:cubicBezTo>
                  <a:cubicBezTo>
                    <a:pt x="127" y="55"/>
                    <a:pt x="134" y="58"/>
                    <a:pt x="137" y="56"/>
                  </a:cubicBezTo>
                  <a:cubicBezTo>
                    <a:pt x="141" y="54"/>
                    <a:pt x="144" y="45"/>
                    <a:pt x="147" y="42"/>
                  </a:cubicBezTo>
                  <a:cubicBezTo>
                    <a:pt x="148" y="41"/>
                    <a:pt x="152" y="40"/>
                    <a:pt x="154" y="39"/>
                  </a:cubicBezTo>
                  <a:cubicBezTo>
                    <a:pt x="156" y="40"/>
                    <a:pt x="158" y="41"/>
                    <a:pt x="159" y="41"/>
                  </a:cubicBezTo>
                  <a:cubicBezTo>
                    <a:pt x="160" y="42"/>
                    <a:pt x="164" y="41"/>
                    <a:pt x="166" y="41"/>
                  </a:cubicBezTo>
                  <a:cubicBezTo>
                    <a:pt x="168" y="42"/>
                    <a:pt x="172" y="43"/>
                    <a:pt x="174" y="44"/>
                  </a:cubicBezTo>
                  <a:cubicBezTo>
                    <a:pt x="175" y="45"/>
                    <a:pt x="176" y="48"/>
                    <a:pt x="178" y="49"/>
                  </a:cubicBezTo>
                  <a:cubicBezTo>
                    <a:pt x="179" y="49"/>
                    <a:pt x="182" y="48"/>
                    <a:pt x="183" y="47"/>
                  </a:cubicBezTo>
                  <a:cubicBezTo>
                    <a:pt x="185" y="46"/>
                    <a:pt x="189" y="45"/>
                    <a:pt x="190" y="44"/>
                  </a:cubicBezTo>
                  <a:cubicBezTo>
                    <a:pt x="192" y="43"/>
                    <a:pt x="196" y="41"/>
                    <a:pt x="197" y="40"/>
                  </a:cubicBezTo>
                  <a:cubicBezTo>
                    <a:pt x="199" y="38"/>
                    <a:pt x="201" y="35"/>
                    <a:pt x="202" y="34"/>
                  </a:cubicBezTo>
                  <a:cubicBezTo>
                    <a:pt x="203" y="32"/>
                    <a:pt x="205" y="29"/>
                    <a:pt x="205" y="27"/>
                  </a:cubicBezTo>
                  <a:cubicBezTo>
                    <a:pt x="205" y="25"/>
                    <a:pt x="203" y="22"/>
                    <a:pt x="203" y="21"/>
                  </a:cubicBezTo>
                  <a:cubicBezTo>
                    <a:pt x="202" y="19"/>
                    <a:pt x="203" y="16"/>
                    <a:pt x="202" y="14"/>
                  </a:cubicBezTo>
                  <a:cubicBezTo>
                    <a:pt x="202" y="12"/>
                    <a:pt x="199" y="7"/>
                    <a:pt x="200" y="5"/>
                  </a:cubicBezTo>
                  <a:cubicBezTo>
                    <a:pt x="200" y="3"/>
                    <a:pt x="203" y="1"/>
                    <a:pt x="204" y="0"/>
                  </a:cubicBezTo>
                  <a:cubicBezTo>
                    <a:pt x="206" y="0"/>
                    <a:pt x="208" y="2"/>
                    <a:pt x="210" y="2"/>
                  </a:cubicBezTo>
                  <a:cubicBezTo>
                    <a:pt x="212" y="2"/>
                    <a:pt x="216" y="1"/>
                    <a:pt x="218" y="2"/>
                  </a:cubicBezTo>
                  <a:cubicBezTo>
                    <a:pt x="219" y="2"/>
                    <a:pt x="222" y="3"/>
                    <a:pt x="224" y="4"/>
                  </a:cubicBezTo>
                  <a:cubicBezTo>
                    <a:pt x="226" y="6"/>
                    <a:pt x="229" y="11"/>
                    <a:pt x="231" y="12"/>
                  </a:cubicBezTo>
                  <a:cubicBezTo>
                    <a:pt x="233" y="13"/>
                    <a:pt x="237" y="15"/>
                    <a:pt x="239" y="15"/>
                  </a:cubicBezTo>
                  <a:cubicBezTo>
                    <a:pt x="241" y="15"/>
                    <a:pt x="245" y="14"/>
                    <a:pt x="247" y="15"/>
                  </a:cubicBezTo>
                  <a:cubicBezTo>
                    <a:pt x="249" y="16"/>
                    <a:pt x="252" y="19"/>
                    <a:pt x="253" y="20"/>
                  </a:cubicBezTo>
                  <a:cubicBezTo>
                    <a:pt x="256" y="22"/>
                    <a:pt x="261" y="24"/>
                    <a:pt x="264" y="25"/>
                  </a:cubicBezTo>
                  <a:cubicBezTo>
                    <a:pt x="268" y="26"/>
                    <a:pt x="276" y="24"/>
                    <a:pt x="279" y="26"/>
                  </a:cubicBezTo>
                  <a:cubicBezTo>
                    <a:pt x="281" y="26"/>
                    <a:pt x="284" y="30"/>
                    <a:pt x="286" y="31"/>
                  </a:cubicBezTo>
                  <a:cubicBezTo>
                    <a:pt x="287" y="32"/>
                    <a:pt x="290" y="35"/>
                    <a:pt x="292" y="35"/>
                  </a:cubicBezTo>
                  <a:cubicBezTo>
                    <a:pt x="294" y="36"/>
                    <a:pt x="299" y="35"/>
                    <a:pt x="302" y="35"/>
                  </a:cubicBezTo>
                  <a:cubicBezTo>
                    <a:pt x="305" y="34"/>
                    <a:pt x="311" y="33"/>
                    <a:pt x="313" y="31"/>
                  </a:cubicBezTo>
                  <a:cubicBezTo>
                    <a:pt x="314" y="31"/>
                    <a:pt x="317" y="29"/>
                    <a:pt x="317" y="27"/>
                  </a:cubicBezTo>
                  <a:cubicBezTo>
                    <a:pt x="318" y="26"/>
                    <a:pt x="317" y="22"/>
                    <a:pt x="318" y="20"/>
                  </a:cubicBezTo>
                  <a:cubicBezTo>
                    <a:pt x="319" y="20"/>
                    <a:pt x="321" y="20"/>
                    <a:pt x="322" y="20"/>
                  </a:cubicBezTo>
                  <a:cubicBezTo>
                    <a:pt x="324" y="21"/>
                    <a:pt x="327" y="25"/>
                    <a:pt x="329" y="26"/>
                  </a:cubicBezTo>
                  <a:cubicBezTo>
                    <a:pt x="330" y="28"/>
                    <a:pt x="332" y="31"/>
                    <a:pt x="333" y="32"/>
                  </a:cubicBezTo>
                  <a:cubicBezTo>
                    <a:pt x="335" y="32"/>
                    <a:pt x="338" y="32"/>
                    <a:pt x="339" y="32"/>
                  </a:cubicBezTo>
                  <a:cubicBezTo>
                    <a:pt x="340" y="33"/>
                    <a:pt x="341" y="36"/>
                    <a:pt x="342" y="37"/>
                  </a:cubicBezTo>
                  <a:cubicBezTo>
                    <a:pt x="342" y="39"/>
                    <a:pt x="342" y="43"/>
                    <a:pt x="342" y="45"/>
                  </a:cubicBezTo>
                  <a:cubicBezTo>
                    <a:pt x="342" y="47"/>
                    <a:pt x="340" y="52"/>
                    <a:pt x="341" y="54"/>
                  </a:cubicBezTo>
                  <a:cubicBezTo>
                    <a:pt x="341" y="55"/>
                    <a:pt x="344" y="55"/>
                    <a:pt x="345" y="55"/>
                  </a:cubicBezTo>
                  <a:cubicBezTo>
                    <a:pt x="345" y="56"/>
                    <a:pt x="347" y="55"/>
                    <a:pt x="348" y="55"/>
                  </a:cubicBezTo>
                  <a:cubicBezTo>
                    <a:pt x="349" y="55"/>
                    <a:pt x="351" y="57"/>
                    <a:pt x="352" y="58"/>
                  </a:cubicBezTo>
                  <a:cubicBezTo>
                    <a:pt x="353" y="59"/>
                    <a:pt x="354" y="61"/>
                    <a:pt x="356" y="62"/>
                  </a:cubicBezTo>
                  <a:cubicBezTo>
                    <a:pt x="358" y="62"/>
                    <a:pt x="362" y="61"/>
                    <a:pt x="364" y="61"/>
                  </a:cubicBezTo>
                  <a:cubicBezTo>
                    <a:pt x="366" y="61"/>
                    <a:pt x="370" y="60"/>
                    <a:pt x="371" y="61"/>
                  </a:cubicBezTo>
                  <a:cubicBezTo>
                    <a:pt x="373" y="62"/>
                    <a:pt x="375" y="68"/>
                    <a:pt x="377" y="70"/>
                  </a:cubicBezTo>
                  <a:cubicBezTo>
                    <a:pt x="378" y="72"/>
                    <a:pt x="381" y="77"/>
                    <a:pt x="382" y="79"/>
                  </a:cubicBezTo>
                  <a:cubicBezTo>
                    <a:pt x="384" y="80"/>
                    <a:pt x="387" y="82"/>
                    <a:pt x="389" y="83"/>
                  </a:cubicBezTo>
                  <a:cubicBezTo>
                    <a:pt x="391" y="83"/>
                    <a:pt x="396" y="83"/>
                    <a:pt x="398" y="83"/>
                  </a:cubicBezTo>
                  <a:cubicBezTo>
                    <a:pt x="400" y="83"/>
                    <a:pt x="403" y="83"/>
                    <a:pt x="405" y="83"/>
                  </a:cubicBezTo>
                  <a:cubicBezTo>
                    <a:pt x="407" y="84"/>
                    <a:pt x="409" y="87"/>
                    <a:pt x="411" y="89"/>
                  </a:cubicBezTo>
                  <a:cubicBezTo>
                    <a:pt x="411" y="89"/>
                    <a:pt x="412" y="91"/>
                    <a:pt x="413" y="92"/>
                  </a:cubicBezTo>
                  <a:cubicBezTo>
                    <a:pt x="414" y="92"/>
                    <a:pt x="417" y="90"/>
                    <a:pt x="418" y="91"/>
                  </a:cubicBezTo>
                  <a:cubicBezTo>
                    <a:pt x="419" y="92"/>
                    <a:pt x="420" y="94"/>
                    <a:pt x="420" y="96"/>
                  </a:cubicBezTo>
                  <a:cubicBezTo>
                    <a:pt x="419" y="97"/>
                    <a:pt x="417" y="98"/>
                    <a:pt x="417" y="99"/>
                  </a:cubicBezTo>
                  <a:cubicBezTo>
                    <a:pt x="416" y="101"/>
                    <a:pt x="416" y="104"/>
                    <a:pt x="416" y="106"/>
                  </a:cubicBezTo>
                  <a:cubicBezTo>
                    <a:pt x="416" y="107"/>
                    <a:pt x="417" y="110"/>
                    <a:pt x="418" y="111"/>
                  </a:cubicBezTo>
                  <a:cubicBezTo>
                    <a:pt x="418" y="112"/>
                    <a:pt x="421" y="112"/>
                    <a:pt x="423" y="112"/>
                  </a:cubicBezTo>
                  <a:cubicBezTo>
                    <a:pt x="424" y="113"/>
                    <a:pt x="427" y="114"/>
                    <a:pt x="428" y="115"/>
                  </a:cubicBezTo>
                  <a:cubicBezTo>
                    <a:pt x="429" y="115"/>
                    <a:pt x="432" y="117"/>
                    <a:pt x="433" y="117"/>
                  </a:cubicBezTo>
                  <a:cubicBezTo>
                    <a:pt x="434" y="117"/>
                    <a:pt x="435" y="115"/>
                    <a:pt x="435" y="114"/>
                  </a:cubicBezTo>
                  <a:cubicBezTo>
                    <a:pt x="436" y="113"/>
                    <a:pt x="435" y="109"/>
                    <a:pt x="435" y="108"/>
                  </a:cubicBezTo>
                  <a:cubicBezTo>
                    <a:pt x="435" y="107"/>
                    <a:pt x="433" y="104"/>
                    <a:pt x="433" y="103"/>
                  </a:cubicBezTo>
                  <a:cubicBezTo>
                    <a:pt x="433" y="102"/>
                    <a:pt x="436" y="101"/>
                    <a:pt x="438" y="100"/>
                  </a:cubicBezTo>
                  <a:cubicBezTo>
                    <a:pt x="439" y="100"/>
                    <a:pt x="441" y="100"/>
                    <a:pt x="442" y="100"/>
                  </a:cubicBezTo>
                  <a:cubicBezTo>
                    <a:pt x="443" y="100"/>
                    <a:pt x="445" y="101"/>
                    <a:pt x="445" y="101"/>
                  </a:cubicBezTo>
                  <a:cubicBezTo>
                    <a:pt x="446" y="102"/>
                    <a:pt x="448" y="103"/>
                    <a:pt x="448" y="104"/>
                  </a:cubicBezTo>
                  <a:cubicBezTo>
                    <a:pt x="448" y="106"/>
                    <a:pt x="446" y="108"/>
                    <a:pt x="446" y="109"/>
                  </a:cubicBezTo>
                  <a:cubicBezTo>
                    <a:pt x="445" y="110"/>
                    <a:pt x="443" y="111"/>
                    <a:pt x="442" y="112"/>
                  </a:cubicBezTo>
                  <a:cubicBezTo>
                    <a:pt x="441" y="114"/>
                    <a:pt x="440" y="116"/>
                    <a:pt x="439" y="118"/>
                  </a:cubicBezTo>
                  <a:cubicBezTo>
                    <a:pt x="439" y="119"/>
                    <a:pt x="438" y="122"/>
                    <a:pt x="438" y="123"/>
                  </a:cubicBezTo>
                  <a:cubicBezTo>
                    <a:pt x="439" y="125"/>
                    <a:pt x="443" y="127"/>
                    <a:pt x="445" y="129"/>
                  </a:cubicBezTo>
                  <a:cubicBezTo>
                    <a:pt x="446" y="130"/>
                    <a:pt x="447" y="132"/>
                    <a:pt x="448" y="133"/>
                  </a:cubicBezTo>
                  <a:cubicBezTo>
                    <a:pt x="450" y="133"/>
                    <a:pt x="453" y="133"/>
                    <a:pt x="455" y="132"/>
                  </a:cubicBezTo>
                  <a:cubicBezTo>
                    <a:pt x="456" y="132"/>
                    <a:pt x="459" y="130"/>
                    <a:pt x="460" y="130"/>
                  </a:cubicBezTo>
                  <a:cubicBezTo>
                    <a:pt x="461" y="130"/>
                    <a:pt x="464" y="131"/>
                    <a:pt x="465" y="132"/>
                  </a:cubicBezTo>
                  <a:cubicBezTo>
                    <a:pt x="466" y="133"/>
                    <a:pt x="467" y="136"/>
                    <a:pt x="467" y="137"/>
                  </a:cubicBezTo>
                  <a:cubicBezTo>
                    <a:pt x="468" y="139"/>
                    <a:pt x="466" y="144"/>
                    <a:pt x="467" y="147"/>
                  </a:cubicBezTo>
                  <a:cubicBezTo>
                    <a:pt x="467" y="148"/>
                    <a:pt x="469" y="151"/>
                    <a:pt x="469" y="152"/>
                  </a:cubicBezTo>
                  <a:cubicBezTo>
                    <a:pt x="469" y="155"/>
                    <a:pt x="470" y="162"/>
                    <a:pt x="469" y="165"/>
                  </a:cubicBezTo>
                  <a:cubicBezTo>
                    <a:pt x="469" y="167"/>
                    <a:pt x="468" y="171"/>
                    <a:pt x="468" y="173"/>
                  </a:cubicBezTo>
                  <a:cubicBezTo>
                    <a:pt x="468" y="175"/>
                    <a:pt x="470" y="178"/>
                    <a:pt x="471" y="180"/>
                  </a:cubicBezTo>
                  <a:cubicBezTo>
                    <a:pt x="472" y="182"/>
                    <a:pt x="474" y="185"/>
                    <a:pt x="476" y="185"/>
                  </a:cubicBezTo>
                  <a:cubicBezTo>
                    <a:pt x="476" y="185"/>
                    <a:pt x="475" y="187"/>
                    <a:pt x="473" y="188"/>
                  </a:cubicBezTo>
                  <a:cubicBezTo>
                    <a:pt x="471" y="190"/>
                    <a:pt x="467" y="192"/>
                    <a:pt x="466" y="193"/>
                  </a:cubicBezTo>
                  <a:cubicBezTo>
                    <a:pt x="464" y="194"/>
                    <a:pt x="461" y="198"/>
                    <a:pt x="459" y="199"/>
                  </a:cubicBezTo>
                  <a:cubicBezTo>
                    <a:pt x="457" y="199"/>
                    <a:pt x="454" y="198"/>
                    <a:pt x="453" y="199"/>
                  </a:cubicBezTo>
                  <a:cubicBezTo>
                    <a:pt x="451" y="199"/>
                    <a:pt x="448" y="202"/>
                    <a:pt x="447" y="203"/>
                  </a:cubicBezTo>
                  <a:cubicBezTo>
                    <a:pt x="445" y="204"/>
                    <a:pt x="441" y="206"/>
                    <a:pt x="440" y="207"/>
                  </a:cubicBezTo>
                  <a:cubicBezTo>
                    <a:pt x="440" y="207"/>
                    <a:pt x="436" y="208"/>
                    <a:pt x="435" y="209"/>
                  </a:cubicBezTo>
                  <a:cubicBezTo>
                    <a:pt x="433" y="211"/>
                    <a:pt x="430" y="214"/>
                    <a:pt x="428" y="215"/>
                  </a:cubicBezTo>
                  <a:cubicBezTo>
                    <a:pt x="428" y="216"/>
                    <a:pt x="426" y="217"/>
                    <a:pt x="426" y="217"/>
                  </a:cubicBezTo>
                  <a:cubicBezTo>
                    <a:pt x="424" y="218"/>
                    <a:pt x="421" y="218"/>
                    <a:pt x="419" y="219"/>
                  </a:cubicBezTo>
                  <a:cubicBezTo>
                    <a:pt x="418" y="219"/>
                    <a:pt x="416" y="221"/>
                    <a:pt x="416" y="222"/>
                  </a:cubicBezTo>
                  <a:cubicBezTo>
                    <a:pt x="416" y="223"/>
                    <a:pt x="418" y="225"/>
                    <a:pt x="419" y="226"/>
                  </a:cubicBezTo>
                  <a:cubicBezTo>
                    <a:pt x="420" y="227"/>
                    <a:pt x="422" y="229"/>
                    <a:pt x="423" y="230"/>
                  </a:cubicBezTo>
                  <a:cubicBezTo>
                    <a:pt x="425" y="232"/>
                    <a:pt x="426" y="236"/>
                    <a:pt x="427" y="238"/>
                  </a:cubicBezTo>
                  <a:cubicBezTo>
                    <a:pt x="429" y="240"/>
                    <a:pt x="432" y="243"/>
                    <a:pt x="434" y="244"/>
                  </a:cubicBezTo>
                  <a:cubicBezTo>
                    <a:pt x="436" y="244"/>
                    <a:pt x="440" y="244"/>
                    <a:pt x="442" y="244"/>
                  </a:cubicBezTo>
                  <a:cubicBezTo>
                    <a:pt x="443" y="244"/>
                    <a:pt x="444" y="243"/>
                    <a:pt x="445" y="243"/>
                  </a:cubicBezTo>
                  <a:cubicBezTo>
                    <a:pt x="447" y="243"/>
                    <a:pt x="450" y="241"/>
                    <a:pt x="451" y="241"/>
                  </a:cubicBezTo>
                  <a:cubicBezTo>
                    <a:pt x="453" y="241"/>
                    <a:pt x="455" y="243"/>
                    <a:pt x="455" y="244"/>
                  </a:cubicBezTo>
                  <a:cubicBezTo>
                    <a:pt x="456" y="245"/>
                    <a:pt x="455" y="249"/>
                    <a:pt x="455" y="251"/>
                  </a:cubicBezTo>
                  <a:cubicBezTo>
                    <a:pt x="456" y="252"/>
                    <a:pt x="456" y="255"/>
                    <a:pt x="457" y="257"/>
                  </a:cubicBezTo>
                  <a:cubicBezTo>
                    <a:pt x="458" y="258"/>
                    <a:pt x="461" y="260"/>
                    <a:pt x="463" y="261"/>
                  </a:cubicBezTo>
                  <a:cubicBezTo>
                    <a:pt x="464" y="261"/>
                    <a:pt x="468" y="260"/>
                    <a:pt x="470" y="261"/>
                  </a:cubicBezTo>
                  <a:cubicBezTo>
                    <a:pt x="470" y="262"/>
                    <a:pt x="470" y="265"/>
                    <a:pt x="470" y="266"/>
                  </a:cubicBezTo>
                  <a:cubicBezTo>
                    <a:pt x="470" y="267"/>
                    <a:pt x="468" y="270"/>
                    <a:pt x="468" y="271"/>
                  </a:cubicBezTo>
                  <a:cubicBezTo>
                    <a:pt x="469" y="273"/>
                    <a:pt x="472" y="273"/>
                    <a:pt x="473" y="274"/>
                  </a:cubicBezTo>
                  <a:cubicBezTo>
                    <a:pt x="475" y="274"/>
                    <a:pt x="479" y="275"/>
                    <a:pt x="481" y="276"/>
                  </a:cubicBezTo>
                  <a:cubicBezTo>
                    <a:pt x="482" y="277"/>
                    <a:pt x="484" y="279"/>
                    <a:pt x="485" y="28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1" name="Freeform 91"/>
            <p:cNvSpPr>
              <a:spLocks/>
            </p:cNvSpPr>
            <p:nvPr/>
          </p:nvSpPr>
          <p:spPr bwMode="auto">
            <a:xfrm>
              <a:off x="1447800" y="2668588"/>
              <a:ext cx="752475" cy="869950"/>
            </a:xfrm>
            <a:custGeom>
              <a:avLst/>
              <a:gdLst/>
              <a:ahLst/>
              <a:cxnLst>
                <a:cxn ang="0">
                  <a:pos x="427" y="52"/>
                </a:cxn>
                <a:cxn ang="0">
                  <a:pos x="441" y="61"/>
                </a:cxn>
                <a:cxn ang="0">
                  <a:pos x="461" y="72"/>
                </a:cxn>
                <a:cxn ang="0">
                  <a:pos x="460" y="105"/>
                </a:cxn>
                <a:cxn ang="0">
                  <a:pos x="458" y="135"/>
                </a:cxn>
                <a:cxn ang="0">
                  <a:pos x="482" y="150"/>
                </a:cxn>
                <a:cxn ang="0">
                  <a:pos x="494" y="184"/>
                </a:cxn>
                <a:cxn ang="0">
                  <a:pos x="454" y="192"/>
                </a:cxn>
                <a:cxn ang="0">
                  <a:pos x="437" y="219"/>
                </a:cxn>
                <a:cxn ang="0">
                  <a:pos x="391" y="237"/>
                </a:cxn>
                <a:cxn ang="0">
                  <a:pos x="387" y="273"/>
                </a:cxn>
                <a:cxn ang="0">
                  <a:pos x="396" y="299"/>
                </a:cxn>
                <a:cxn ang="0">
                  <a:pos x="400" y="343"/>
                </a:cxn>
                <a:cxn ang="0">
                  <a:pos x="388" y="359"/>
                </a:cxn>
                <a:cxn ang="0">
                  <a:pos x="400" y="398"/>
                </a:cxn>
                <a:cxn ang="0">
                  <a:pos x="381" y="404"/>
                </a:cxn>
                <a:cxn ang="0">
                  <a:pos x="364" y="401"/>
                </a:cxn>
                <a:cxn ang="0">
                  <a:pos x="345" y="392"/>
                </a:cxn>
                <a:cxn ang="0">
                  <a:pos x="317" y="389"/>
                </a:cxn>
                <a:cxn ang="0">
                  <a:pos x="290" y="388"/>
                </a:cxn>
                <a:cxn ang="0">
                  <a:pos x="253" y="397"/>
                </a:cxn>
                <a:cxn ang="0">
                  <a:pos x="243" y="426"/>
                </a:cxn>
                <a:cxn ang="0">
                  <a:pos x="227" y="452"/>
                </a:cxn>
                <a:cxn ang="0">
                  <a:pos x="235" y="456"/>
                </a:cxn>
                <a:cxn ang="0">
                  <a:pos x="223" y="467"/>
                </a:cxn>
                <a:cxn ang="0">
                  <a:pos x="204" y="485"/>
                </a:cxn>
                <a:cxn ang="0">
                  <a:pos x="198" y="510"/>
                </a:cxn>
                <a:cxn ang="0">
                  <a:pos x="192" y="555"/>
                </a:cxn>
                <a:cxn ang="0">
                  <a:pos x="129" y="552"/>
                </a:cxn>
                <a:cxn ang="0">
                  <a:pos x="114" y="469"/>
                </a:cxn>
                <a:cxn ang="0">
                  <a:pos x="110" y="410"/>
                </a:cxn>
                <a:cxn ang="0">
                  <a:pos x="75" y="380"/>
                </a:cxn>
                <a:cxn ang="0">
                  <a:pos x="47" y="300"/>
                </a:cxn>
                <a:cxn ang="0">
                  <a:pos x="15" y="231"/>
                </a:cxn>
                <a:cxn ang="0">
                  <a:pos x="8" y="186"/>
                </a:cxn>
                <a:cxn ang="0">
                  <a:pos x="1" y="61"/>
                </a:cxn>
                <a:cxn ang="0">
                  <a:pos x="17" y="55"/>
                </a:cxn>
                <a:cxn ang="0">
                  <a:pos x="17" y="72"/>
                </a:cxn>
                <a:cxn ang="0">
                  <a:pos x="33" y="87"/>
                </a:cxn>
                <a:cxn ang="0">
                  <a:pos x="62" y="75"/>
                </a:cxn>
                <a:cxn ang="0">
                  <a:pos x="85" y="79"/>
                </a:cxn>
                <a:cxn ang="0">
                  <a:pos x="91" y="72"/>
                </a:cxn>
                <a:cxn ang="0">
                  <a:pos x="88" y="59"/>
                </a:cxn>
                <a:cxn ang="0">
                  <a:pos x="100" y="44"/>
                </a:cxn>
                <a:cxn ang="0">
                  <a:pos x="119" y="66"/>
                </a:cxn>
                <a:cxn ang="0">
                  <a:pos x="141" y="74"/>
                </a:cxn>
                <a:cxn ang="0">
                  <a:pos x="152" y="64"/>
                </a:cxn>
                <a:cxn ang="0">
                  <a:pos x="130" y="46"/>
                </a:cxn>
                <a:cxn ang="0">
                  <a:pos x="184" y="52"/>
                </a:cxn>
                <a:cxn ang="0">
                  <a:pos x="219" y="52"/>
                </a:cxn>
                <a:cxn ang="0">
                  <a:pos x="244" y="33"/>
                </a:cxn>
                <a:cxn ang="0">
                  <a:pos x="271" y="12"/>
                </a:cxn>
                <a:cxn ang="0">
                  <a:pos x="301" y="27"/>
                </a:cxn>
                <a:cxn ang="0">
                  <a:pos x="338" y="21"/>
                </a:cxn>
                <a:cxn ang="0">
                  <a:pos x="361" y="7"/>
                </a:cxn>
                <a:cxn ang="0">
                  <a:pos x="381" y="5"/>
                </a:cxn>
                <a:cxn ang="0">
                  <a:pos x="410" y="26"/>
                </a:cxn>
              </a:cxnLst>
              <a:rect l="0" t="0" r="r" b="b"/>
              <a:pathLst>
                <a:path w="494" h="570">
                  <a:moveTo>
                    <a:pt x="418" y="27"/>
                  </a:moveTo>
                  <a:cubicBezTo>
                    <a:pt x="419" y="28"/>
                    <a:pt x="420" y="31"/>
                    <a:pt x="421" y="33"/>
                  </a:cubicBezTo>
                  <a:cubicBezTo>
                    <a:pt x="423" y="35"/>
                    <a:pt x="427" y="39"/>
                    <a:pt x="428" y="42"/>
                  </a:cubicBezTo>
                  <a:cubicBezTo>
                    <a:pt x="428" y="45"/>
                    <a:pt x="426" y="50"/>
                    <a:pt x="427" y="52"/>
                  </a:cubicBezTo>
                  <a:cubicBezTo>
                    <a:pt x="428" y="54"/>
                    <a:pt x="431" y="55"/>
                    <a:pt x="432" y="54"/>
                  </a:cubicBezTo>
                  <a:cubicBezTo>
                    <a:pt x="433" y="54"/>
                    <a:pt x="435" y="51"/>
                    <a:pt x="436" y="51"/>
                  </a:cubicBezTo>
                  <a:cubicBezTo>
                    <a:pt x="438" y="51"/>
                    <a:pt x="440" y="53"/>
                    <a:pt x="441" y="54"/>
                  </a:cubicBezTo>
                  <a:cubicBezTo>
                    <a:pt x="442" y="55"/>
                    <a:pt x="440" y="59"/>
                    <a:pt x="441" y="61"/>
                  </a:cubicBezTo>
                  <a:cubicBezTo>
                    <a:pt x="442" y="62"/>
                    <a:pt x="446" y="65"/>
                    <a:pt x="448" y="65"/>
                  </a:cubicBezTo>
                  <a:cubicBezTo>
                    <a:pt x="449" y="65"/>
                    <a:pt x="451" y="63"/>
                    <a:pt x="452" y="63"/>
                  </a:cubicBezTo>
                  <a:cubicBezTo>
                    <a:pt x="453" y="63"/>
                    <a:pt x="457" y="63"/>
                    <a:pt x="459" y="64"/>
                  </a:cubicBezTo>
                  <a:cubicBezTo>
                    <a:pt x="460" y="65"/>
                    <a:pt x="460" y="70"/>
                    <a:pt x="461" y="72"/>
                  </a:cubicBezTo>
                  <a:cubicBezTo>
                    <a:pt x="462" y="75"/>
                    <a:pt x="468" y="81"/>
                    <a:pt x="470" y="85"/>
                  </a:cubicBezTo>
                  <a:cubicBezTo>
                    <a:pt x="471" y="87"/>
                    <a:pt x="474" y="90"/>
                    <a:pt x="474" y="92"/>
                  </a:cubicBezTo>
                  <a:cubicBezTo>
                    <a:pt x="474" y="95"/>
                    <a:pt x="471" y="99"/>
                    <a:pt x="469" y="101"/>
                  </a:cubicBezTo>
                  <a:cubicBezTo>
                    <a:pt x="467" y="103"/>
                    <a:pt x="462" y="103"/>
                    <a:pt x="460" y="105"/>
                  </a:cubicBezTo>
                  <a:cubicBezTo>
                    <a:pt x="458" y="106"/>
                    <a:pt x="454" y="110"/>
                    <a:pt x="453" y="112"/>
                  </a:cubicBezTo>
                  <a:cubicBezTo>
                    <a:pt x="452" y="114"/>
                    <a:pt x="450" y="120"/>
                    <a:pt x="450" y="122"/>
                  </a:cubicBezTo>
                  <a:cubicBezTo>
                    <a:pt x="451" y="124"/>
                    <a:pt x="454" y="127"/>
                    <a:pt x="455" y="128"/>
                  </a:cubicBezTo>
                  <a:cubicBezTo>
                    <a:pt x="456" y="130"/>
                    <a:pt x="457" y="133"/>
                    <a:pt x="458" y="135"/>
                  </a:cubicBezTo>
                  <a:cubicBezTo>
                    <a:pt x="460" y="137"/>
                    <a:pt x="463" y="139"/>
                    <a:pt x="464" y="141"/>
                  </a:cubicBezTo>
                  <a:cubicBezTo>
                    <a:pt x="466" y="143"/>
                    <a:pt x="468" y="148"/>
                    <a:pt x="470" y="149"/>
                  </a:cubicBezTo>
                  <a:cubicBezTo>
                    <a:pt x="471" y="150"/>
                    <a:pt x="474" y="151"/>
                    <a:pt x="476" y="151"/>
                  </a:cubicBezTo>
                  <a:cubicBezTo>
                    <a:pt x="477" y="152"/>
                    <a:pt x="481" y="150"/>
                    <a:pt x="482" y="150"/>
                  </a:cubicBezTo>
                  <a:cubicBezTo>
                    <a:pt x="484" y="151"/>
                    <a:pt x="485" y="155"/>
                    <a:pt x="485" y="157"/>
                  </a:cubicBezTo>
                  <a:cubicBezTo>
                    <a:pt x="486" y="160"/>
                    <a:pt x="485" y="167"/>
                    <a:pt x="486" y="170"/>
                  </a:cubicBezTo>
                  <a:cubicBezTo>
                    <a:pt x="487" y="172"/>
                    <a:pt x="490" y="177"/>
                    <a:pt x="491" y="179"/>
                  </a:cubicBezTo>
                  <a:cubicBezTo>
                    <a:pt x="492" y="180"/>
                    <a:pt x="493" y="182"/>
                    <a:pt x="494" y="184"/>
                  </a:cubicBezTo>
                  <a:cubicBezTo>
                    <a:pt x="490" y="184"/>
                    <a:pt x="484" y="186"/>
                    <a:pt x="482" y="187"/>
                  </a:cubicBezTo>
                  <a:cubicBezTo>
                    <a:pt x="480" y="188"/>
                    <a:pt x="478" y="192"/>
                    <a:pt x="476" y="193"/>
                  </a:cubicBezTo>
                  <a:cubicBezTo>
                    <a:pt x="472" y="195"/>
                    <a:pt x="465" y="194"/>
                    <a:pt x="461" y="194"/>
                  </a:cubicBezTo>
                  <a:cubicBezTo>
                    <a:pt x="459" y="193"/>
                    <a:pt x="456" y="192"/>
                    <a:pt x="454" y="192"/>
                  </a:cubicBezTo>
                  <a:cubicBezTo>
                    <a:pt x="452" y="192"/>
                    <a:pt x="447" y="194"/>
                    <a:pt x="445" y="196"/>
                  </a:cubicBezTo>
                  <a:cubicBezTo>
                    <a:pt x="443" y="197"/>
                    <a:pt x="439" y="199"/>
                    <a:pt x="439" y="201"/>
                  </a:cubicBezTo>
                  <a:cubicBezTo>
                    <a:pt x="438" y="204"/>
                    <a:pt x="443" y="207"/>
                    <a:pt x="443" y="210"/>
                  </a:cubicBezTo>
                  <a:cubicBezTo>
                    <a:pt x="442" y="212"/>
                    <a:pt x="439" y="217"/>
                    <a:pt x="437" y="219"/>
                  </a:cubicBezTo>
                  <a:cubicBezTo>
                    <a:pt x="434" y="222"/>
                    <a:pt x="427" y="227"/>
                    <a:pt x="423" y="229"/>
                  </a:cubicBezTo>
                  <a:cubicBezTo>
                    <a:pt x="420" y="231"/>
                    <a:pt x="414" y="234"/>
                    <a:pt x="411" y="234"/>
                  </a:cubicBezTo>
                  <a:cubicBezTo>
                    <a:pt x="409" y="234"/>
                    <a:pt x="405" y="231"/>
                    <a:pt x="403" y="231"/>
                  </a:cubicBezTo>
                  <a:cubicBezTo>
                    <a:pt x="400" y="232"/>
                    <a:pt x="393" y="234"/>
                    <a:pt x="391" y="237"/>
                  </a:cubicBezTo>
                  <a:cubicBezTo>
                    <a:pt x="390" y="239"/>
                    <a:pt x="391" y="245"/>
                    <a:pt x="392" y="248"/>
                  </a:cubicBezTo>
                  <a:cubicBezTo>
                    <a:pt x="393" y="250"/>
                    <a:pt x="397" y="254"/>
                    <a:pt x="398" y="256"/>
                  </a:cubicBezTo>
                  <a:cubicBezTo>
                    <a:pt x="399" y="259"/>
                    <a:pt x="399" y="266"/>
                    <a:pt x="397" y="268"/>
                  </a:cubicBezTo>
                  <a:cubicBezTo>
                    <a:pt x="396" y="270"/>
                    <a:pt x="389" y="271"/>
                    <a:pt x="387" y="273"/>
                  </a:cubicBezTo>
                  <a:cubicBezTo>
                    <a:pt x="384" y="274"/>
                    <a:pt x="380" y="279"/>
                    <a:pt x="380" y="281"/>
                  </a:cubicBezTo>
                  <a:cubicBezTo>
                    <a:pt x="379" y="283"/>
                    <a:pt x="381" y="287"/>
                    <a:pt x="382" y="288"/>
                  </a:cubicBezTo>
                  <a:cubicBezTo>
                    <a:pt x="384" y="289"/>
                    <a:pt x="389" y="288"/>
                    <a:pt x="391" y="289"/>
                  </a:cubicBezTo>
                  <a:cubicBezTo>
                    <a:pt x="393" y="291"/>
                    <a:pt x="394" y="297"/>
                    <a:pt x="396" y="299"/>
                  </a:cubicBezTo>
                  <a:cubicBezTo>
                    <a:pt x="398" y="302"/>
                    <a:pt x="405" y="304"/>
                    <a:pt x="407" y="307"/>
                  </a:cubicBezTo>
                  <a:cubicBezTo>
                    <a:pt x="409" y="309"/>
                    <a:pt x="410" y="315"/>
                    <a:pt x="409" y="318"/>
                  </a:cubicBezTo>
                  <a:cubicBezTo>
                    <a:pt x="409" y="321"/>
                    <a:pt x="404" y="326"/>
                    <a:pt x="402" y="329"/>
                  </a:cubicBezTo>
                  <a:cubicBezTo>
                    <a:pt x="401" y="332"/>
                    <a:pt x="400" y="339"/>
                    <a:pt x="400" y="343"/>
                  </a:cubicBezTo>
                  <a:cubicBezTo>
                    <a:pt x="400" y="346"/>
                    <a:pt x="403" y="354"/>
                    <a:pt x="402" y="357"/>
                  </a:cubicBezTo>
                  <a:cubicBezTo>
                    <a:pt x="402" y="359"/>
                    <a:pt x="400" y="363"/>
                    <a:pt x="398" y="364"/>
                  </a:cubicBezTo>
                  <a:cubicBezTo>
                    <a:pt x="397" y="364"/>
                    <a:pt x="394" y="364"/>
                    <a:pt x="393" y="364"/>
                  </a:cubicBezTo>
                  <a:cubicBezTo>
                    <a:pt x="392" y="363"/>
                    <a:pt x="390" y="360"/>
                    <a:pt x="388" y="359"/>
                  </a:cubicBezTo>
                  <a:cubicBezTo>
                    <a:pt x="387" y="359"/>
                    <a:pt x="382" y="359"/>
                    <a:pt x="380" y="360"/>
                  </a:cubicBezTo>
                  <a:cubicBezTo>
                    <a:pt x="378" y="362"/>
                    <a:pt x="377" y="368"/>
                    <a:pt x="377" y="371"/>
                  </a:cubicBezTo>
                  <a:cubicBezTo>
                    <a:pt x="378" y="376"/>
                    <a:pt x="384" y="382"/>
                    <a:pt x="386" y="386"/>
                  </a:cubicBezTo>
                  <a:cubicBezTo>
                    <a:pt x="389" y="389"/>
                    <a:pt x="399" y="393"/>
                    <a:pt x="400" y="398"/>
                  </a:cubicBezTo>
                  <a:cubicBezTo>
                    <a:pt x="400" y="399"/>
                    <a:pt x="399" y="401"/>
                    <a:pt x="398" y="401"/>
                  </a:cubicBezTo>
                  <a:cubicBezTo>
                    <a:pt x="396" y="402"/>
                    <a:pt x="393" y="403"/>
                    <a:pt x="391" y="403"/>
                  </a:cubicBezTo>
                  <a:cubicBezTo>
                    <a:pt x="390" y="404"/>
                    <a:pt x="387" y="406"/>
                    <a:pt x="385" y="406"/>
                  </a:cubicBezTo>
                  <a:cubicBezTo>
                    <a:pt x="384" y="406"/>
                    <a:pt x="382" y="405"/>
                    <a:pt x="381" y="404"/>
                  </a:cubicBezTo>
                  <a:cubicBezTo>
                    <a:pt x="380" y="404"/>
                    <a:pt x="378" y="402"/>
                    <a:pt x="377" y="401"/>
                  </a:cubicBezTo>
                  <a:cubicBezTo>
                    <a:pt x="375" y="401"/>
                    <a:pt x="372" y="401"/>
                    <a:pt x="371" y="402"/>
                  </a:cubicBezTo>
                  <a:cubicBezTo>
                    <a:pt x="370" y="403"/>
                    <a:pt x="370" y="404"/>
                    <a:pt x="369" y="405"/>
                  </a:cubicBezTo>
                  <a:cubicBezTo>
                    <a:pt x="368" y="405"/>
                    <a:pt x="364" y="401"/>
                    <a:pt x="364" y="401"/>
                  </a:cubicBezTo>
                  <a:cubicBezTo>
                    <a:pt x="364" y="401"/>
                    <a:pt x="359" y="402"/>
                    <a:pt x="357" y="401"/>
                  </a:cubicBezTo>
                  <a:cubicBezTo>
                    <a:pt x="356" y="401"/>
                    <a:pt x="355" y="399"/>
                    <a:pt x="353" y="398"/>
                  </a:cubicBezTo>
                  <a:cubicBezTo>
                    <a:pt x="352" y="398"/>
                    <a:pt x="350" y="395"/>
                    <a:pt x="348" y="393"/>
                  </a:cubicBezTo>
                  <a:cubicBezTo>
                    <a:pt x="348" y="393"/>
                    <a:pt x="346" y="392"/>
                    <a:pt x="345" y="392"/>
                  </a:cubicBezTo>
                  <a:cubicBezTo>
                    <a:pt x="343" y="391"/>
                    <a:pt x="339" y="391"/>
                    <a:pt x="337" y="391"/>
                  </a:cubicBezTo>
                  <a:cubicBezTo>
                    <a:pt x="335" y="391"/>
                    <a:pt x="330" y="390"/>
                    <a:pt x="328" y="390"/>
                  </a:cubicBezTo>
                  <a:cubicBezTo>
                    <a:pt x="327" y="390"/>
                    <a:pt x="325" y="389"/>
                    <a:pt x="324" y="388"/>
                  </a:cubicBezTo>
                  <a:cubicBezTo>
                    <a:pt x="322" y="388"/>
                    <a:pt x="318" y="389"/>
                    <a:pt x="317" y="389"/>
                  </a:cubicBezTo>
                  <a:cubicBezTo>
                    <a:pt x="315" y="388"/>
                    <a:pt x="312" y="385"/>
                    <a:pt x="311" y="384"/>
                  </a:cubicBezTo>
                  <a:cubicBezTo>
                    <a:pt x="310" y="384"/>
                    <a:pt x="307" y="383"/>
                    <a:pt x="306" y="383"/>
                  </a:cubicBezTo>
                  <a:cubicBezTo>
                    <a:pt x="303" y="383"/>
                    <a:pt x="298" y="384"/>
                    <a:pt x="296" y="384"/>
                  </a:cubicBezTo>
                  <a:cubicBezTo>
                    <a:pt x="294" y="385"/>
                    <a:pt x="291" y="387"/>
                    <a:pt x="290" y="388"/>
                  </a:cubicBezTo>
                  <a:cubicBezTo>
                    <a:pt x="288" y="389"/>
                    <a:pt x="285" y="392"/>
                    <a:pt x="282" y="392"/>
                  </a:cubicBezTo>
                  <a:cubicBezTo>
                    <a:pt x="281" y="393"/>
                    <a:pt x="276" y="393"/>
                    <a:pt x="274" y="393"/>
                  </a:cubicBezTo>
                  <a:cubicBezTo>
                    <a:pt x="271" y="394"/>
                    <a:pt x="267" y="399"/>
                    <a:pt x="263" y="399"/>
                  </a:cubicBezTo>
                  <a:cubicBezTo>
                    <a:pt x="261" y="400"/>
                    <a:pt x="255" y="397"/>
                    <a:pt x="253" y="397"/>
                  </a:cubicBezTo>
                  <a:cubicBezTo>
                    <a:pt x="249" y="396"/>
                    <a:pt x="241" y="396"/>
                    <a:pt x="239" y="399"/>
                  </a:cubicBezTo>
                  <a:cubicBezTo>
                    <a:pt x="237" y="400"/>
                    <a:pt x="236" y="405"/>
                    <a:pt x="237" y="407"/>
                  </a:cubicBezTo>
                  <a:cubicBezTo>
                    <a:pt x="237" y="409"/>
                    <a:pt x="240" y="412"/>
                    <a:pt x="241" y="414"/>
                  </a:cubicBezTo>
                  <a:cubicBezTo>
                    <a:pt x="242" y="417"/>
                    <a:pt x="243" y="423"/>
                    <a:pt x="243" y="426"/>
                  </a:cubicBezTo>
                  <a:cubicBezTo>
                    <a:pt x="243" y="429"/>
                    <a:pt x="244" y="434"/>
                    <a:pt x="243" y="437"/>
                  </a:cubicBezTo>
                  <a:cubicBezTo>
                    <a:pt x="243" y="438"/>
                    <a:pt x="240" y="441"/>
                    <a:pt x="239" y="442"/>
                  </a:cubicBezTo>
                  <a:cubicBezTo>
                    <a:pt x="237" y="445"/>
                    <a:pt x="236" y="452"/>
                    <a:pt x="233" y="454"/>
                  </a:cubicBezTo>
                  <a:cubicBezTo>
                    <a:pt x="231" y="454"/>
                    <a:pt x="229" y="452"/>
                    <a:pt x="227" y="452"/>
                  </a:cubicBezTo>
                  <a:cubicBezTo>
                    <a:pt x="226" y="452"/>
                    <a:pt x="224" y="453"/>
                    <a:pt x="223" y="453"/>
                  </a:cubicBezTo>
                  <a:cubicBezTo>
                    <a:pt x="223" y="454"/>
                    <a:pt x="222" y="456"/>
                    <a:pt x="223" y="457"/>
                  </a:cubicBezTo>
                  <a:cubicBezTo>
                    <a:pt x="223" y="458"/>
                    <a:pt x="227" y="459"/>
                    <a:pt x="228" y="459"/>
                  </a:cubicBezTo>
                  <a:cubicBezTo>
                    <a:pt x="230" y="459"/>
                    <a:pt x="233" y="457"/>
                    <a:pt x="235" y="456"/>
                  </a:cubicBezTo>
                  <a:cubicBezTo>
                    <a:pt x="236" y="456"/>
                    <a:pt x="240" y="456"/>
                    <a:pt x="241" y="457"/>
                  </a:cubicBezTo>
                  <a:cubicBezTo>
                    <a:pt x="242" y="458"/>
                    <a:pt x="242" y="460"/>
                    <a:pt x="242" y="461"/>
                  </a:cubicBezTo>
                  <a:cubicBezTo>
                    <a:pt x="240" y="463"/>
                    <a:pt x="235" y="462"/>
                    <a:pt x="233" y="462"/>
                  </a:cubicBezTo>
                  <a:cubicBezTo>
                    <a:pt x="230" y="463"/>
                    <a:pt x="225" y="465"/>
                    <a:pt x="223" y="467"/>
                  </a:cubicBezTo>
                  <a:cubicBezTo>
                    <a:pt x="222" y="469"/>
                    <a:pt x="221" y="473"/>
                    <a:pt x="220" y="475"/>
                  </a:cubicBezTo>
                  <a:cubicBezTo>
                    <a:pt x="219" y="477"/>
                    <a:pt x="219" y="483"/>
                    <a:pt x="217" y="484"/>
                  </a:cubicBezTo>
                  <a:cubicBezTo>
                    <a:pt x="216" y="485"/>
                    <a:pt x="212" y="482"/>
                    <a:pt x="210" y="482"/>
                  </a:cubicBezTo>
                  <a:cubicBezTo>
                    <a:pt x="208" y="482"/>
                    <a:pt x="205" y="484"/>
                    <a:pt x="204" y="485"/>
                  </a:cubicBezTo>
                  <a:cubicBezTo>
                    <a:pt x="203" y="487"/>
                    <a:pt x="201" y="491"/>
                    <a:pt x="201" y="493"/>
                  </a:cubicBezTo>
                  <a:cubicBezTo>
                    <a:pt x="201" y="495"/>
                    <a:pt x="202" y="499"/>
                    <a:pt x="201" y="501"/>
                  </a:cubicBezTo>
                  <a:cubicBezTo>
                    <a:pt x="201" y="502"/>
                    <a:pt x="199" y="504"/>
                    <a:pt x="198" y="505"/>
                  </a:cubicBezTo>
                  <a:cubicBezTo>
                    <a:pt x="198" y="506"/>
                    <a:pt x="198" y="509"/>
                    <a:pt x="198" y="510"/>
                  </a:cubicBezTo>
                  <a:cubicBezTo>
                    <a:pt x="198" y="511"/>
                    <a:pt x="196" y="514"/>
                    <a:pt x="196" y="516"/>
                  </a:cubicBezTo>
                  <a:cubicBezTo>
                    <a:pt x="196" y="519"/>
                    <a:pt x="195" y="525"/>
                    <a:pt x="195" y="528"/>
                  </a:cubicBezTo>
                  <a:cubicBezTo>
                    <a:pt x="195" y="531"/>
                    <a:pt x="196" y="538"/>
                    <a:pt x="195" y="542"/>
                  </a:cubicBezTo>
                  <a:cubicBezTo>
                    <a:pt x="195" y="545"/>
                    <a:pt x="192" y="552"/>
                    <a:pt x="192" y="555"/>
                  </a:cubicBezTo>
                  <a:cubicBezTo>
                    <a:pt x="191" y="559"/>
                    <a:pt x="191" y="570"/>
                    <a:pt x="191" y="570"/>
                  </a:cubicBezTo>
                  <a:cubicBezTo>
                    <a:pt x="191" y="570"/>
                    <a:pt x="171" y="570"/>
                    <a:pt x="164" y="570"/>
                  </a:cubicBezTo>
                  <a:cubicBezTo>
                    <a:pt x="158" y="569"/>
                    <a:pt x="145" y="569"/>
                    <a:pt x="139" y="566"/>
                  </a:cubicBezTo>
                  <a:cubicBezTo>
                    <a:pt x="135" y="564"/>
                    <a:pt x="130" y="556"/>
                    <a:pt x="129" y="552"/>
                  </a:cubicBezTo>
                  <a:cubicBezTo>
                    <a:pt x="127" y="545"/>
                    <a:pt x="131" y="532"/>
                    <a:pt x="131" y="525"/>
                  </a:cubicBezTo>
                  <a:cubicBezTo>
                    <a:pt x="130" y="518"/>
                    <a:pt x="130" y="504"/>
                    <a:pt x="127" y="498"/>
                  </a:cubicBezTo>
                  <a:cubicBezTo>
                    <a:pt x="126" y="493"/>
                    <a:pt x="121" y="486"/>
                    <a:pt x="119" y="482"/>
                  </a:cubicBezTo>
                  <a:cubicBezTo>
                    <a:pt x="117" y="479"/>
                    <a:pt x="114" y="473"/>
                    <a:pt x="114" y="469"/>
                  </a:cubicBezTo>
                  <a:cubicBezTo>
                    <a:pt x="114" y="466"/>
                    <a:pt x="117" y="461"/>
                    <a:pt x="118" y="458"/>
                  </a:cubicBezTo>
                  <a:cubicBezTo>
                    <a:pt x="119" y="455"/>
                    <a:pt x="123" y="450"/>
                    <a:pt x="123" y="447"/>
                  </a:cubicBezTo>
                  <a:cubicBezTo>
                    <a:pt x="123" y="441"/>
                    <a:pt x="116" y="431"/>
                    <a:pt x="114" y="426"/>
                  </a:cubicBezTo>
                  <a:cubicBezTo>
                    <a:pt x="113" y="422"/>
                    <a:pt x="112" y="414"/>
                    <a:pt x="110" y="410"/>
                  </a:cubicBezTo>
                  <a:cubicBezTo>
                    <a:pt x="109" y="408"/>
                    <a:pt x="106" y="405"/>
                    <a:pt x="105" y="404"/>
                  </a:cubicBezTo>
                  <a:cubicBezTo>
                    <a:pt x="102" y="402"/>
                    <a:pt x="95" y="402"/>
                    <a:pt x="92" y="401"/>
                  </a:cubicBezTo>
                  <a:cubicBezTo>
                    <a:pt x="88" y="399"/>
                    <a:pt x="81" y="395"/>
                    <a:pt x="79" y="392"/>
                  </a:cubicBezTo>
                  <a:cubicBezTo>
                    <a:pt x="77" y="389"/>
                    <a:pt x="76" y="383"/>
                    <a:pt x="75" y="380"/>
                  </a:cubicBezTo>
                  <a:cubicBezTo>
                    <a:pt x="74" y="373"/>
                    <a:pt x="74" y="358"/>
                    <a:pt x="73" y="351"/>
                  </a:cubicBezTo>
                  <a:cubicBezTo>
                    <a:pt x="72" y="345"/>
                    <a:pt x="71" y="332"/>
                    <a:pt x="68" y="327"/>
                  </a:cubicBezTo>
                  <a:cubicBezTo>
                    <a:pt x="66" y="323"/>
                    <a:pt x="60" y="317"/>
                    <a:pt x="58" y="314"/>
                  </a:cubicBezTo>
                  <a:cubicBezTo>
                    <a:pt x="55" y="310"/>
                    <a:pt x="49" y="303"/>
                    <a:pt x="47" y="300"/>
                  </a:cubicBezTo>
                  <a:cubicBezTo>
                    <a:pt x="44" y="296"/>
                    <a:pt x="39" y="289"/>
                    <a:pt x="37" y="285"/>
                  </a:cubicBezTo>
                  <a:cubicBezTo>
                    <a:pt x="35" y="280"/>
                    <a:pt x="34" y="269"/>
                    <a:pt x="32" y="264"/>
                  </a:cubicBezTo>
                  <a:cubicBezTo>
                    <a:pt x="31" y="260"/>
                    <a:pt x="28" y="253"/>
                    <a:pt x="26" y="249"/>
                  </a:cubicBezTo>
                  <a:cubicBezTo>
                    <a:pt x="24" y="245"/>
                    <a:pt x="18" y="236"/>
                    <a:pt x="15" y="231"/>
                  </a:cubicBezTo>
                  <a:cubicBezTo>
                    <a:pt x="13" y="229"/>
                    <a:pt x="10" y="225"/>
                    <a:pt x="9" y="223"/>
                  </a:cubicBezTo>
                  <a:cubicBezTo>
                    <a:pt x="8" y="218"/>
                    <a:pt x="7" y="209"/>
                    <a:pt x="7" y="205"/>
                  </a:cubicBezTo>
                  <a:cubicBezTo>
                    <a:pt x="7" y="202"/>
                    <a:pt x="8" y="197"/>
                    <a:pt x="8" y="195"/>
                  </a:cubicBezTo>
                  <a:cubicBezTo>
                    <a:pt x="8" y="193"/>
                    <a:pt x="8" y="188"/>
                    <a:pt x="8" y="186"/>
                  </a:cubicBezTo>
                  <a:cubicBezTo>
                    <a:pt x="8" y="180"/>
                    <a:pt x="6" y="169"/>
                    <a:pt x="6" y="163"/>
                  </a:cubicBezTo>
                  <a:cubicBezTo>
                    <a:pt x="5" y="151"/>
                    <a:pt x="2" y="128"/>
                    <a:pt x="1" y="116"/>
                  </a:cubicBezTo>
                  <a:cubicBezTo>
                    <a:pt x="1" y="108"/>
                    <a:pt x="2" y="93"/>
                    <a:pt x="2" y="86"/>
                  </a:cubicBezTo>
                  <a:cubicBezTo>
                    <a:pt x="2" y="80"/>
                    <a:pt x="2" y="67"/>
                    <a:pt x="1" y="61"/>
                  </a:cubicBezTo>
                  <a:cubicBezTo>
                    <a:pt x="1" y="60"/>
                    <a:pt x="0" y="58"/>
                    <a:pt x="0" y="57"/>
                  </a:cubicBezTo>
                  <a:cubicBezTo>
                    <a:pt x="1" y="56"/>
                    <a:pt x="2" y="55"/>
                    <a:pt x="3" y="54"/>
                  </a:cubicBezTo>
                  <a:cubicBezTo>
                    <a:pt x="5" y="54"/>
                    <a:pt x="7" y="55"/>
                    <a:pt x="9" y="56"/>
                  </a:cubicBezTo>
                  <a:cubicBezTo>
                    <a:pt x="11" y="56"/>
                    <a:pt x="15" y="54"/>
                    <a:pt x="17" y="55"/>
                  </a:cubicBezTo>
                  <a:cubicBezTo>
                    <a:pt x="18" y="56"/>
                    <a:pt x="18" y="58"/>
                    <a:pt x="18" y="59"/>
                  </a:cubicBezTo>
                  <a:cubicBezTo>
                    <a:pt x="18" y="61"/>
                    <a:pt x="17" y="64"/>
                    <a:pt x="17" y="66"/>
                  </a:cubicBezTo>
                  <a:cubicBezTo>
                    <a:pt x="17" y="67"/>
                    <a:pt x="16" y="68"/>
                    <a:pt x="16" y="69"/>
                  </a:cubicBezTo>
                  <a:cubicBezTo>
                    <a:pt x="16" y="70"/>
                    <a:pt x="16" y="72"/>
                    <a:pt x="17" y="72"/>
                  </a:cubicBezTo>
                  <a:cubicBezTo>
                    <a:pt x="17" y="73"/>
                    <a:pt x="20" y="74"/>
                    <a:pt x="21" y="74"/>
                  </a:cubicBezTo>
                  <a:cubicBezTo>
                    <a:pt x="23" y="75"/>
                    <a:pt x="25" y="78"/>
                    <a:pt x="26" y="79"/>
                  </a:cubicBezTo>
                  <a:cubicBezTo>
                    <a:pt x="27" y="79"/>
                    <a:pt x="29" y="79"/>
                    <a:pt x="30" y="80"/>
                  </a:cubicBezTo>
                  <a:cubicBezTo>
                    <a:pt x="31" y="81"/>
                    <a:pt x="31" y="85"/>
                    <a:pt x="33" y="87"/>
                  </a:cubicBezTo>
                  <a:cubicBezTo>
                    <a:pt x="34" y="88"/>
                    <a:pt x="38" y="89"/>
                    <a:pt x="40" y="88"/>
                  </a:cubicBezTo>
                  <a:cubicBezTo>
                    <a:pt x="42" y="88"/>
                    <a:pt x="43" y="84"/>
                    <a:pt x="45" y="82"/>
                  </a:cubicBezTo>
                  <a:cubicBezTo>
                    <a:pt x="46" y="81"/>
                    <a:pt x="50" y="80"/>
                    <a:pt x="51" y="79"/>
                  </a:cubicBezTo>
                  <a:cubicBezTo>
                    <a:pt x="54" y="78"/>
                    <a:pt x="59" y="76"/>
                    <a:pt x="62" y="75"/>
                  </a:cubicBezTo>
                  <a:cubicBezTo>
                    <a:pt x="65" y="75"/>
                    <a:pt x="70" y="74"/>
                    <a:pt x="73" y="75"/>
                  </a:cubicBezTo>
                  <a:cubicBezTo>
                    <a:pt x="74" y="75"/>
                    <a:pt x="76" y="77"/>
                    <a:pt x="77" y="78"/>
                  </a:cubicBezTo>
                  <a:cubicBezTo>
                    <a:pt x="78" y="78"/>
                    <a:pt x="80" y="78"/>
                    <a:pt x="81" y="78"/>
                  </a:cubicBezTo>
                  <a:cubicBezTo>
                    <a:pt x="82" y="78"/>
                    <a:pt x="84" y="79"/>
                    <a:pt x="85" y="79"/>
                  </a:cubicBezTo>
                  <a:cubicBezTo>
                    <a:pt x="86" y="81"/>
                    <a:pt x="86" y="85"/>
                    <a:pt x="87" y="86"/>
                  </a:cubicBezTo>
                  <a:cubicBezTo>
                    <a:pt x="87" y="87"/>
                    <a:pt x="89" y="89"/>
                    <a:pt x="90" y="89"/>
                  </a:cubicBezTo>
                  <a:cubicBezTo>
                    <a:pt x="92" y="88"/>
                    <a:pt x="91" y="83"/>
                    <a:pt x="91" y="81"/>
                  </a:cubicBezTo>
                  <a:cubicBezTo>
                    <a:pt x="92" y="79"/>
                    <a:pt x="90" y="74"/>
                    <a:pt x="91" y="72"/>
                  </a:cubicBezTo>
                  <a:cubicBezTo>
                    <a:pt x="91" y="70"/>
                    <a:pt x="93" y="68"/>
                    <a:pt x="93" y="67"/>
                  </a:cubicBezTo>
                  <a:cubicBezTo>
                    <a:pt x="93" y="66"/>
                    <a:pt x="92" y="65"/>
                    <a:pt x="91" y="64"/>
                  </a:cubicBezTo>
                  <a:cubicBezTo>
                    <a:pt x="91" y="64"/>
                    <a:pt x="89" y="65"/>
                    <a:pt x="89" y="65"/>
                  </a:cubicBezTo>
                  <a:cubicBezTo>
                    <a:pt x="87" y="64"/>
                    <a:pt x="87" y="61"/>
                    <a:pt x="88" y="59"/>
                  </a:cubicBezTo>
                  <a:cubicBezTo>
                    <a:pt x="89" y="58"/>
                    <a:pt x="92" y="57"/>
                    <a:pt x="93" y="55"/>
                  </a:cubicBezTo>
                  <a:cubicBezTo>
                    <a:pt x="95" y="54"/>
                    <a:pt x="97" y="50"/>
                    <a:pt x="97" y="48"/>
                  </a:cubicBezTo>
                  <a:cubicBezTo>
                    <a:pt x="97" y="47"/>
                    <a:pt x="95" y="46"/>
                    <a:pt x="95" y="45"/>
                  </a:cubicBezTo>
                  <a:cubicBezTo>
                    <a:pt x="96" y="44"/>
                    <a:pt x="99" y="44"/>
                    <a:pt x="100" y="44"/>
                  </a:cubicBezTo>
                  <a:cubicBezTo>
                    <a:pt x="103" y="45"/>
                    <a:pt x="105" y="51"/>
                    <a:pt x="107" y="53"/>
                  </a:cubicBezTo>
                  <a:cubicBezTo>
                    <a:pt x="108" y="55"/>
                    <a:pt x="113" y="57"/>
                    <a:pt x="114" y="59"/>
                  </a:cubicBezTo>
                  <a:cubicBezTo>
                    <a:pt x="115" y="60"/>
                    <a:pt x="113" y="64"/>
                    <a:pt x="114" y="65"/>
                  </a:cubicBezTo>
                  <a:cubicBezTo>
                    <a:pt x="115" y="66"/>
                    <a:pt x="118" y="66"/>
                    <a:pt x="119" y="66"/>
                  </a:cubicBezTo>
                  <a:cubicBezTo>
                    <a:pt x="121" y="65"/>
                    <a:pt x="122" y="62"/>
                    <a:pt x="123" y="62"/>
                  </a:cubicBezTo>
                  <a:cubicBezTo>
                    <a:pt x="125" y="62"/>
                    <a:pt x="128" y="66"/>
                    <a:pt x="129" y="67"/>
                  </a:cubicBezTo>
                  <a:cubicBezTo>
                    <a:pt x="131" y="68"/>
                    <a:pt x="134" y="69"/>
                    <a:pt x="135" y="69"/>
                  </a:cubicBezTo>
                  <a:cubicBezTo>
                    <a:pt x="137" y="70"/>
                    <a:pt x="139" y="73"/>
                    <a:pt x="141" y="74"/>
                  </a:cubicBezTo>
                  <a:cubicBezTo>
                    <a:pt x="143" y="76"/>
                    <a:pt x="147" y="80"/>
                    <a:pt x="150" y="80"/>
                  </a:cubicBezTo>
                  <a:cubicBezTo>
                    <a:pt x="151" y="80"/>
                    <a:pt x="152" y="77"/>
                    <a:pt x="153" y="76"/>
                  </a:cubicBezTo>
                  <a:cubicBezTo>
                    <a:pt x="154" y="75"/>
                    <a:pt x="156" y="72"/>
                    <a:pt x="156" y="71"/>
                  </a:cubicBezTo>
                  <a:cubicBezTo>
                    <a:pt x="156" y="69"/>
                    <a:pt x="154" y="65"/>
                    <a:pt x="152" y="64"/>
                  </a:cubicBezTo>
                  <a:cubicBezTo>
                    <a:pt x="151" y="63"/>
                    <a:pt x="148" y="62"/>
                    <a:pt x="146" y="61"/>
                  </a:cubicBezTo>
                  <a:cubicBezTo>
                    <a:pt x="144" y="61"/>
                    <a:pt x="141" y="59"/>
                    <a:pt x="139" y="58"/>
                  </a:cubicBezTo>
                  <a:cubicBezTo>
                    <a:pt x="137" y="56"/>
                    <a:pt x="135" y="50"/>
                    <a:pt x="133" y="48"/>
                  </a:cubicBezTo>
                  <a:cubicBezTo>
                    <a:pt x="132" y="48"/>
                    <a:pt x="130" y="46"/>
                    <a:pt x="130" y="46"/>
                  </a:cubicBezTo>
                  <a:cubicBezTo>
                    <a:pt x="130" y="46"/>
                    <a:pt x="140" y="35"/>
                    <a:pt x="145" y="35"/>
                  </a:cubicBezTo>
                  <a:cubicBezTo>
                    <a:pt x="149" y="35"/>
                    <a:pt x="156" y="43"/>
                    <a:pt x="161" y="44"/>
                  </a:cubicBezTo>
                  <a:cubicBezTo>
                    <a:pt x="164" y="45"/>
                    <a:pt x="171" y="41"/>
                    <a:pt x="175" y="42"/>
                  </a:cubicBezTo>
                  <a:cubicBezTo>
                    <a:pt x="178" y="43"/>
                    <a:pt x="182" y="49"/>
                    <a:pt x="184" y="52"/>
                  </a:cubicBezTo>
                  <a:cubicBezTo>
                    <a:pt x="187" y="54"/>
                    <a:pt x="190" y="59"/>
                    <a:pt x="193" y="60"/>
                  </a:cubicBezTo>
                  <a:cubicBezTo>
                    <a:pt x="196" y="60"/>
                    <a:pt x="201" y="54"/>
                    <a:pt x="204" y="53"/>
                  </a:cubicBezTo>
                  <a:cubicBezTo>
                    <a:pt x="208" y="53"/>
                    <a:pt x="214" y="59"/>
                    <a:pt x="217" y="58"/>
                  </a:cubicBezTo>
                  <a:cubicBezTo>
                    <a:pt x="218" y="57"/>
                    <a:pt x="219" y="54"/>
                    <a:pt x="219" y="52"/>
                  </a:cubicBezTo>
                  <a:cubicBezTo>
                    <a:pt x="220" y="49"/>
                    <a:pt x="219" y="41"/>
                    <a:pt x="221" y="38"/>
                  </a:cubicBezTo>
                  <a:cubicBezTo>
                    <a:pt x="222" y="36"/>
                    <a:pt x="228" y="32"/>
                    <a:pt x="231" y="32"/>
                  </a:cubicBezTo>
                  <a:cubicBezTo>
                    <a:pt x="233" y="32"/>
                    <a:pt x="235" y="37"/>
                    <a:pt x="238" y="37"/>
                  </a:cubicBezTo>
                  <a:cubicBezTo>
                    <a:pt x="239" y="37"/>
                    <a:pt x="243" y="35"/>
                    <a:pt x="244" y="33"/>
                  </a:cubicBezTo>
                  <a:cubicBezTo>
                    <a:pt x="246" y="32"/>
                    <a:pt x="245" y="28"/>
                    <a:pt x="246" y="27"/>
                  </a:cubicBezTo>
                  <a:cubicBezTo>
                    <a:pt x="248" y="25"/>
                    <a:pt x="252" y="25"/>
                    <a:pt x="254" y="24"/>
                  </a:cubicBezTo>
                  <a:cubicBezTo>
                    <a:pt x="258" y="23"/>
                    <a:pt x="264" y="19"/>
                    <a:pt x="267" y="17"/>
                  </a:cubicBezTo>
                  <a:cubicBezTo>
                    <a:pt x="268" y="16"/>
                    <a:pt x="270" y="14"/>
                    <a:pt x="271" y="12"/>
                  </a:cubicBezTo>
                  <a:cubicBezTo>
                    <a:pt x="273" y="13"/>
                    <a:pt x="275" y="15"/>
                    <a:pt x="276" y="15"/>
                  </a:cubicBezTo>
                  <a:cubicBezTo>
                    <a:pt x="278" y="16"/>
                    <a:pt x="281" y="18"/>
                    <a:pt x="283" y="19"/>
                  </a:cubicBezTo>
                  <a:cubicBezTo>
                    <a:pt x="286" y="20"/>
                    <a:pt x="291" y="26"/>
                    <a:pt x="294" y="27"/>
                  </a:cubicBezTo>
                  <a:cubicBezTo>
                    <a:pt x="296" y="28"/>
                    <a:pt x="299" y="27"/>
                    <a:pt x="301" y="27"/>
                  </a:cubicBezTo>
                  <a:cubicBezTo>
                    <a:pt x="303" y="28"/>
                    <a:pt x="308" y="30"/>
                    <a:pt x="310" y="30"/>
                  </a:cubicBezTo>
                  <a:cubicBezTo>
                    <a:pt x="313" y="30"/>
                    <a:pt x="319" y="28"/>
                    <a:pt x="321" y="27"/>
                  </a:cubicBezTo>
                  <a:cubicBezTo>
                    <a:pt x="323" y="26"/>
                    <a:pt x="328" y="24"/>
                    <a:pt x="330" y="23"/>
                  </a:cubicBezTo>
                  <a:cubicBezTo>
                    <a:pt x="332" y="23"/>
                    <a:pt x="336" y="21"/>
                    <a:pt x="338" y="21"/>
                  </a:cubicBezTo>
                  <a:cubicBezTo>
                    <a:pt x="341" y="20"/>
                    <a:pt x="346" y="20"/>
                    <a:pt x="348" y="20"/>
                  </a:cubicBezTo>
                  <a:cubicBezTo>
                    <a:pt x="350" y="20"/>
                    <a:pt x="354" y="19"/>
                    <a:pt x="356" y="18"/>
                  </a:cubicBezTo>
                  <a:cubicBezTo>
                    <a:pt x="357" y="17"/>
                    <a:pt x="358" y="15"/>
                    <a:pt x="359" y="14"/>
                  </a:cubicBezTo>
                  <a:cubicBezTo>
                    <a:pt x="360" y="12"/>
                    <a:pt x="360" y="9"/>
                    <a:pt x="361" y="7"/>
                  </a:cubicBezTo>
                  <a:cubicBezTo>
                    <a:pt x="361" y="6"/>
                    <a:pt x="362" y="3"/>
                    <a:pt x="363" y="2"/>
                  </a:cubicBezTo>
                  <a:cubicBezTo>
                    <a:pt x="364" y="1"/>
                    <a:pt x="368" y="0"/>
                    <a:pt x="369" y="0"/>
                  </a:cubicBezTo>
                  <a:cubicBezTo>
                    <a:pt x="371" y="0"/>
                    <a:pt x="374" y="0"/>
                    <a:pt x="375" y="0"/>
                  </a:cubicBezTo>
                  <a:cubicBezTo>
                    <a:pt x="377" y="1"/>
                    <a:pt x="379" y="3"/>
                    <a:pt x="381" y="5"/>
                  </a:cubicBezTo>
                  <a:cubicBezTo>
                    <a:pt x="382" y="6"/>
                    <a:pt x="383" y="9"/>
                    <a:pt x="384" y="10"/>
                  </a:cubicBezTo>
                  <a:cubicBezTo>
                    <a:pt x="386" y="12"/>
                    <a:pt x="389" y="15"/>
                    <a:pt x="391" y="16"/>
                  </a:cubicBezTo>
                  <a:cubicBezTo>
                    <a:pt x="393" y="17"/>
                    <a:pt x="398" y="20"/>
                    <a:pt x="400" y="21"/>
                  </a:cubicBezTo>
                  <a:cubicBezTo>
                    <a:pt x="403" y="22"/>
                    <a:pt x="407" y="26"/>
                    <a:pt x="410" y="26"/>
                  </a:cubicBezTo>
                  <a:cubicBezTo>
                    <a:pt x="412" y="27"/>
                    <a:pt x="416" y="25"/>
                    <a:pt x="417" y="26"/>
                  </a:cubicBezTo>
                  <a:cubicBezTo>
                    <a:pt x="417" y="26"/>
                    <a:pt x="418" y="27"/>
                    <a:pt x="418" y="27"/>
                  </a:cubicBezTo>
                  <a:close/>
                </a:path>
              </a:pathLst>
            </a:custGeom>
            <a:solidFill>
              <a:schemeClr val="accent1"/>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grpSp>
      <p:sp>
        <p:nvSpPr>
          <p:cNvPr id="125" name="TextBox 124"/>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126" name="TextBox 125"/>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127" name="TextBox 126"/>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130" name="Rounded Rectangle 129"/>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131" name="Rectangle 130"/>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132" name="Rectangle 131"/>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133" name="Rectangle 132"/>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134" name="Rectangle 133"/>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135" name="Group 134"/>
          <p:cNvGrpSpPr/>
          <p:nvPr/>
        </p:nvGrpSpPr>
        <p:grpSpPr>
          <a:xfrm flipH="1">
            <a:off x="386022" y="3497947"/>
            <a:ext cx="3209834" cy="82442"/>
            <a:chOff x="405482" y="2771139"/>
            <a:chExt cx="4006169" cy="96920"/>
          </a:xfrm>
        </p:grpSpPr>
        <p:sp>
          <p:nvSpPr>
            <p:cNvPr id="136"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7"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8"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9"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0"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1"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2"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3"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3"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4"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65" name="Group 164"/>
          <p:cNvGrpSpPr/>
          <p:nvPr/>
        </p:nvGrpSpPr>
        <p:grpSpPr>
          <a:xfrm flipH="1">
            <a:off x="386022" y="3992102"/>
            <a:ext cx="3209834" cy="82442"/>
            <a:chOff x="405482" y="2771139"/>
            <a:chExt cx="4006169" cy="96920"/>
          </a:xfrm>
        </p:grpSpPr>
        <p:sp>
          <p:nvSpPr>
            <p:cNvPr id="166"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7"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8"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9"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0"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1"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2"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3"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4"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5"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76" name="Group 175"/>
          <p:cNvGrpSpPr/>
          <p:nvPr/>
        </p:nvGrpSpPr>
        <p:grpSpPr>
          <a:xfrm flipH="1">
            <a:off x="386022" y="4486257"/>
            <a:ext cx="3209834" cy="82442"/>
            <a:chOff x="405482" y="2771139"/>
            <a:chExt cx="4006169" cy="96920"/>
          </a:xfrm>
        </p:grpSpPr>
        <p:sp>
          <p:nvSpPr>
            <p:cNvPr id="177"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8"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9"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0"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1"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2"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3"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4"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5"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6"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87" name="Rectangle 186"/>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88" name="Rectangle 187"/>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47" name="Group 146"/>
          <p:cNvGrpSpPr/>
          <p:nvPr/>
        </p:nvGrpSpPr>
        <p:grpSpPr>
          <a:xfrm>
            <a:off x="4400629" y="4338358"/>
            <a:ext cx="220818" cy="220818"/>
            <a:chOff x="5066496" y="747310"/>
            <a:chExt cx="3648880" cy="3648880"/>
          </a:xfrm>
        </p:grpSpPr>
        <p:sp>
          <p:nvSpPr>
            <p:cNvPr id="148" name="Oval 147"/>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9" name="Oval 148"/>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0" name="Oval 149"/>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51" name="Rectangle 150"/>
          <p:cNvSpPr/>
          <p:nvPr/>
        </p:nvSpPr>
        <p:spPr>
          <a:xfrm flipH="1">
            <a:off x="469806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152" name="Group 151"/>
          <p:cNvGrpSpPr/>
          <p:nvPr/>
        </p:nvGrpSpPr>
        <p:grpSpPr>
          <a:xfrm>
            <a:off x="7586244" y="4338358"/>
            <a:ext cx="220818" cy="220818"/>
            <a:chOff x="5066496" y="747310"/>
            <a:chExt cx="3648880" cy="3648880"/>
          </a:xfrm>
        </p:grpSpPr>
        <p:sp>
          <p:nvSpPr>
            <p:cNvPr id="153" name="Oval 152"/>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4" name="Oval 153"/>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5" name="Oval 154"/>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56" name="Rectangle 155"/>
          <p:cNvSpPr/>
          <p:nvPr/>
        </p:nvSpPr>
        <p:spPr>
          <a:xfrm flipH="1">
            <a:off x="7883676"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157" name="Group 156"/>
          <p:cNvGrpSpPr/>
          <p:nvPr/>
        </p:nvGrpSpPr>
        <p:grpSpPr>
          <a:xfrm>
            <a:off x="5983513" y="4334821"/>
            <a:ext cx="220818" cy="220818"/>
            <a:chOff x="5066496" y="747310"/>
            <a:chExt cx="3648880" cy="3648880"/>
          </a:xfrm>
        </p:grpSpPr>
        <p:sp>
          <p:nvSpPr>
            <p:cNvPr id="158" name="Oval 157"/>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9" name="Oval 158"/>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0" name="Oval 159"/>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61" name="Rectangle 160"/>
          <p:cNvSpPr/>
          <p:nvPr/>
        </p:nvSpPr>
        <p:spPr>
          <a:xfrm flipH="1">
            <a:off x="628227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spTree>
    <p:extLst>
      <p:ext uri="{BB962C8B-B14F-4D97-AF65-F5344CB8AC3E}">
        <p14:creationId xmlns:p14="http://schemas.microsoft.com/office/powerpoint/2010/main" val="2499079748"/>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a:t>
            </a:r>
            <a:r>
              <a:rPr lang="en-US" dirty="0" smtClean="0"/>
              <a:t>here</a:t>
            </a:r>
            <a:endParaRPr lang="en-US" dirty="0"/>
          </a:p>
        </p:txBody>
      </p:sp>
      <p:sp>
        <p:nvSpPr>
          <p:cNvPr id="3" name="Title 2"/>
          <p:cNvSpPr>
            <a:spLocks noGrp="1"/>
          </p:cNvSpPr>
          <p:nvPr>
            <p:ph type="title"/>
          </p:nvPr>
        </p:nvSpPr>
        <p:spPr/>
        <p:txBody>
          <a:bodyPr/>
          <a:lstStyle/>
          <a:p>
            <a:r>
              <a:rPr lang="en-US" dirty="0"/>
              <a:t>Our History Timeline</a:t>
            </a:r>
          </a:p>
        </p:txBody>
      </p:sp>
      <p:cxnSp>
        <p:nvCxnSpPr>
          <p:cNvPr id="4" name="Straight Connector 3"/>
          <p:cNvCxnSpPr/>
          <p:nvPr/>
        </p:nvCxnSpPr>
        <p:spPr>
          <a:xfrm>
            <a:off x="571500" y="3088632"/>
            <a:ext cx="8001000" cy="1"/>
          </a:xfrm>
          <a:prstGeom prst="line">
            <a:avLst/>
          </a:prstGeom>
          <a:ln w="19050">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4" name="Oval 83"/>
          <p:cNvSpPr/>
          <p:nvPr/>
        </p:nvSpPr>
        <p:spPr bwMode="auto">
          <a:xfrm>
            <a:off x="3751296" y="2960395"/>
            <a:ext cx="249416" cy="249962"/>
          </a:xfrm>
          <a:prstGeom prst="ellipse">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85" name="Oval 84"/>
          <p:cNvSpPr/>
          <p:nvPr/>
        </p:nvSpPr>
        <p:spPr bwMode="auto">
          <a:xfrm>
            <a:off x="6539332" y="2960395"/>
            <a:ext cx="249416" cy="249962"/>
          </a:xfrm>
          <a:prstGeom prst="ellipse">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86" name="Oval 85"/>
          <p:cNvSpPr/>
          <p:nvPr/>
        </p:nvSpPr>
        <p:spPr bwMode="auto">
          <a:xfrm>
            <a:off x="2355252" y="2954223"/>
            <a:ext cx="249416" cy="249962"/>
          </a:xfrm>
          <a:prstGeom prst="ellipse">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87" name="Oval 86"/>
          <p:cNvSpPr/>
          <p:nvPr/>
        </p:nvSpPr>
        <p:spPr bwMode="auto">
          <a:xfrm>
            <a:off x="5143288" y="2954223"/>
            <a:ext cx="249416" cy="249962"/>
          </a:xfrm>
          <a:prstGeom prst="ellipse">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88" name="Oval 87"/>
          <p:cNvSpPr/>
          <p:nvPr/>
        </p:nvSpPr>
        <p:spPr bwMode="auto">
          <a:xfrm>
            <a:off x="7931325" y="2954223"/>
            <a:ext cx="249416" cy="249962"/>
          </a:xfrm>
          <a:prstGeom prst="ellipse">
            <a:avLst/>
          </a:prstGeom>
          <a:solidFill>
            <a:schemeClr val="accent6"/>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nvGrpSpPr>
          <p:cNvPr id="90" name="Group 89"/>
          <p:cNvGrpSpPr/>
          <p:nvPr/>
        </p:nvGrpSpPr>
        <p:grpSpPr>
          <a:xfrm>
            <a:off x="963260" y="2960395"/>
            <a:ext cx="249416" cy="249962"/>
            <a:chOff x="955428" y="2978820"/>
            <a:chExt cx="249416" cy="249962"/>
          </a:xfrm>
        </p:grpSpPr>
        <p:sp>
          <p:nvSpPr>
            <p:cNvPr id="83" name="Oval 82"/>
            <p:cNvSpPr/>
            <p:nvPr/>
          </p:nvSpPr>
          <p:spPr bwMode="auto">
            <a:xfrm>
              <a:off x="955428" y="2978820"/>
              <a:ext cx="249416" cy="249962"/>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7" name="Oval 6"/>
            <p:cNvSpPr/>
            <p:nvPr/>
          </p:nvSpPr>
          <p:spPr bwMode="auto">
            <a:xfrm>
              <a:off x="998397" y="3022600"/>
              <a:ext cx="163478" cy="163836"/>
            </a:xfrm>
            <a:prstGeom prst="ellipse">
              <a:avLst/>
            </a:prstGeom>
            <a:solidFill>
              <a:schemeClr val="bg1">
                <a:lumMod val="8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sp>
        <p:nvSpPr>
          <p:cNvPr id="20" name="Oval 19"/>
          <p:cNvSpPr/>
          <p:nvPr/>
        </p:nvSpPr>
        <p:spPr bwMode="auto">
          <a:xfrm>
            <a:off x="3794265" y="3004175"/>
            <a:ext cx="163478" cy="163836"/>
          </a:xfrm>
          <a:prstGeom prst="ellipse">
            <a:avLst/>
          </a:prstGeom>
          <a:solidFill>
            <a:schemeClr val="bg1">
              <a:lumMod val="8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9" name="Oval 38"/>
          <p:cNvSpPr/>
          <p:nvPr/>
        </p:nvSpPr>
        <p:spPr bwMode="auto">
          <a:xfrm>
            <a:off x="6582301" y="3004175"/>
            <a:ext cx="163478" cy="163836"/>
          </a:xfrm>
          <a:prstGeom prst="ellipse">
            <a:avLst/>
          </a:prstGeom>
          <a:solidFill>
            <a:schemeClr val="bg1">
              <a:lumMod val="8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4" name="Oval 43"/>
          <p:cNvSpPr/>
          <p:nvPr/>
        </p:nvSpPr>
        <p:spPr bwMode="auto">
          <a:xfrm>
            <a:off x="2398221" y="2998003"/>
            <a:ext cx="163478" cy="163836"/>
          </a:xfrm>
          <a:prstGeom prst="ellipse">
            <a:avLst/>
          </a:prstGeom>
          <a:solidFill>
            <a:schemeClr val="bg1">
              <a:lumMod val="8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5" name="Oval 44"/>
          <p:cNvSpPr/>
          <p:nvPr/>
        </p:nvSpPr>
        <p:spPr bwMode="auto">
          <a:xfrm>
            <a:off x="5186257" y="2998003"/>
            <a:ext cx="163478" cy="163836"/>
          </a:xfrm>
          <a:prstGeom prst="ellipse">
            <a:avLst/>
          </a:prstGeom>
          <a:solidFill>
            <a:schemeClr val="bg1">
              <a:lumMod val="8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6" name="Oval 45"/>
          <p:cNvSpPr/>
          <p:nvPr/>
        </p:nvSpPr>
        <p:spPr bwMode="auto">
          <a:xfrm>
            <a:off x="7974294" y="2998003"/>
            <a:ext cx="163478" cy="163836"/>
          </a:xfrm>
          <a:prstGeom prst="ellipse">
            <a:avLst/>
          </a:prstGeom>
          <a:solidFill>
            <a:schemeClr val="bg1">
              <a:lumMod val="8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74" name="Oval 73"/>
          <p:cNvSpPr/>
          <p:nvPr/>
        </p:nvSpPr>
        <p:spPr bwMode="auto">
          <a:xfrm>
            <a:off x="3532361" y="1482090"/>
            <a:ext cx="687286" cy="688794"/>
          </a:xfrm>
          <a:prstGeom prst="ellipse">
            <a:avLst/>
          </a:prstGeom>
          <a:solidFill>
            <a:schemeClr val="bg1">
              <a:lumMod val="85000"/>
            </a:schemeClr>
          </a:solidFill>
          <a:ln w="19050">
            <a:solidFill>
              <a:schemeClr val="bg1">
                <a:lumMod val="75000"/>
              </a:schemeClr>
            </a:solid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77" name="Oval 76"/>
          <p:cNvSpPr/>
          <p:nvPr/>
        </p:nvSpPr>
        <p:spPr bwMode="auto">
          <a:xfrm>
            <a:off x="4924353" y="3993696"/>
            <a:ext cx="687286" cy="688794"/>
          </a:xfrm>
          <a:prstGeom prst="ellipse">
            <a:avLst/>
          </a:prstGeom>
          <a:solidFill>
            <a:schemeClr val="bg1">
              <a:lumMod val="85000"/>
            </a:schemeClr>
          </a:solidFill>
          <a:ln w="19050">
            <a:solidFill>
              <a:schemeClr val="bg1">
                <a:lumMod val="75000"/>
              </a:schemeClr>
            </a:solid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nvGrpSpPr>
          <p:cNvPr id="134" name="Group 133"/>
          <p:cNvGrpSpPr/>
          <p:nvPr/>
        </p:nvGrpSpPr>
        <p:grpSpPr>
          <a:xfrm>
            <a:off x="744325" y="1482090"/>
            <a:ext cx="7655351" cy="3200400"/>
            <a:chOff x="744325" y="1482090"/>
            <a:chExt cx="7655351" cy="3200400"/>
          </a:xfrm>
        </p:grpSpPr>
        <p:sp>
          <p:nvSpPr>
            <p:cNvPr id="73" name="Oval 72"/>
            <p:cNvSpPr/>
            <p:nvPr/>
          </p:nvSpPr>
          <p:spPr bwMode="auto">
            <a:xfrm>
              <a:off x="744325" y="1482090"/>
              <a:ext cx="687286" cy="688794"/>
            </a:xfrm>
            <a:prstGeom prst="ellipse">
              <a:avLst/>
            </a:prstGeom>
            <a:solidFill>
              <a:schemeClr val="bg1">
                <a:lumMod val="85000"/>
              </a:schemeClr>
            </a:solidFill>
            <a:ln w="19050">
              <a:solidFill>
                <a:schemeClr val="bg1">
                  <a:lumMod val="75000"/>
                </a:schemeClr>
              </a:solid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75" name="Oval 74"/>
            <p:cNvSpPr/>
            <p:nvPr/>
          </p:nvSpPr>
          <p:spPr bwMode="auto">
            <a:xfrm>
              <a:off x="6320397" y="1482090"/>
              <a:ext cx="687286" cy="688794"/>
            </a:xfrm>
            <a:prstGeom prst="ellipse">
              <a:avLst/>
            </a:prstGeom>
            <a:solidFill>
              <a:schemeClr val="bg1">
                <a:lumMod val="85000"/>
              </a:schemeClr>
            </a:solidFill>
            <a:ln w="19050">
              <a:solidFill>
                <a:schemeClr val="bg1">
                  <a:lumMod val="75000"/>
                </a:schemeClr>
              </a:solid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76" name="Oval 75"/>
            <p:cNvSpPr/>
            <p:nvPr/>
          </p:nvSpPr>
          <p:spPr bwMode="auto">
            <a:xfrm>
              <a:off x="2136317" y="3993696"/>
              <a:ext cx="687286" cy="688794"/>
            </a:xfrm>
            <a:prstGeom prst="ellipse">
              <a:avLst/>
            </a:prstGeom>
            <a:solidFill>
              <a:schemeClr val="bg1">
                <a:lumMod val="85000"/>
              </a:schemeClr>
            </a:solidFill>
            <a:ln w="19050">
              <a:solidFill>
                <a:schemeClr val="bg1">
                  <a:lumMod val="75000"/>
                </a:schemeClr>
              </a:solid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78" name="Oval 77"/>
            <p:cNvSpPr/>
            <p:nvPr/>
          </p:nvSpPr>
          <p:spPr bwMode="auto">
            <a:xfrm>
              <a:off x="7712390" y="3993696"/>
              <a:ext cx="687286" cy="688794"/>
            </a:xfrm>
            <a:prstGeom prst="ellipse">
              <a:avLst/>
            </a:prstGeom>
            <a:solidFill>
              <a:schemeClr val="bg1">
                <a:lumMod val="85000"/>
              </a:schemeClr>
            </a:solidFill>
            <a:ln w="19050">
              <a:solidFill>
                <a:schemeClr val="bg1">
                  <a:lumMod val="75000"/>
                </a:schemeClr>
              </a:solid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sp>
        <p:nvSpPr>
          <p:cNvPr id="5" name="Oval 4"/>
          <p:cNvSpPr/>
          <p:nvPr/>
        </p:nvSpPr>
        <p:spPr bwMode="auto">
          <a:xfrm>
            <a:off x="841900" y="1579878"/>
            <a:ext cx="492136" cy="493218"/>
          </a:xfrm>
          <a:prstGeom prst="ellipse">
            <a:avLst/>
          </a:prstGeom>
          <a:solidFill>
            <a:schemeClr val="accent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2" name="Oval 11"/>
          <p:cNvSpPr/>
          <p:nvPr/>
        </p:nvSpPr>
        <p:spPr bwMode="auto">
          <a:xfrm>
            <a:off x="2233892" y="4091484"/>
            <a:ext cx="492136" cy="493218"/>
          </a:xfrm>
          <a:prstGeom prst="ellipse">
            <a:avLst/>
          </a:prstGeom>
          <a:solidFill>
            <a:schemeClr val="accent2"/>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8" name="Oval 17"/>
          <p:cNvSpPr/>
          <p:nvPr/>
        </p:nvSpPr>
        <p:spPr bwMode="auto">
          <a:xfrm>
            <a:off x="3629936" y="1579878"/>
            <a:ext cx="492136" cy="493218"/>
          </a:xfrm>
          <a:prstGeom prst="ellipse">
            <a:avLst/>
          </a:prstGeom>
          <a:solidFill>
            <a:schemeClr val="accent3"/>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5" name="Oval 24"/>
          <p:cNvSpPr/>
          <p:nvPr/>
        </p:nvSpPr>
        <p:spPr bwMode="auto">
          <a:xfrm>
            <a:off x="5021928" y="4091484"/>
            <a:ext cx="492136" cy="493218"/>
          </a:xfrm>
          <a:prstGeom prst="ellipse">
            <a:avLst/>
          </a:prstGeom>
          <a:solidFill>
            <a:schemeClr val="accent4"/>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1" name="Oval 30"/>
          <p:cNvSpPr/>
          <p:nvPr/>
        </p:nvSpPr>
        <p:spPr bwMode="auto">
          <a:xfrm>
            <a:off x="7809965" y="4091484"/>
            <a:ext cx="492136" cy="493218"/>
          </a:xfrm>
          <a:prstGeom prst="ellipse">
            <a:avLst/>
          </a:prstGeom>
          <a:solidFill>
            <a:schemeClr val="accent6"/>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7" name="Oval 36"/>
          <p:cNvSpPr/>
          <p:nvPr/>
        </p:nvSpPr>
        <p:spPr bwMode="auto">
          <a:xfrm>
            <a:off x="6417972" y="1579878"/>
            <a:ext cx="492136" cy="493218"/>
          </a:xfrm>
          <a:prstGeom prst="ellipse">
            <a:avLst/>
          </a:prstGeom>
          <a:solidFill>
            <a:schemeClr val="accent5"/>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nvGrpSpPr>
          <p:cNvPr id="60" name="Group 59"/>
          <p:cNvGrpSpPr/>
          <p:nvPr/>
        </p:nvGrpSpPr>
        <p:grpSpPr>
          <a:xfrm>
            <a:off x="966424" y="1701389"/>
            <a:ext cx="243088" cy="250196"/>
            <a:chOff x="3125788" y="2378074"/>
            <a:chExt cx="271462" cy="279400"/>
          </a:xfrm>
          <a:solidFill>
            <a:schemeClr val="bg1"/>
          </a:solidFill>
        </p:grpSpPr>
        <p:sp>
          <p:nvSpPr>
            <p:cNvPr id="61" name="Oval 224"/>
            <p:cNvSpPr>
              <a:spLocks noChangeArrowheads="1"/>
            </p:cNvSpPr>
            <p:nvPr/>
          </p:nvSpPr>
          <p:spPr bwMode="auto">
            <a:xfrm>
              <a:off x="3236913" y="2378074"/>
              <a:ext cx="49212" cy="47625"/>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25"/>
            <p:cNvSpPr>
              <a:spLocks noEditPoints="1"/>
            </p:cNvSpPr>
            <p:nvPr/>
          </p:nvSpPr>
          <p:spPr bwMode="auto">
            <a:xfrm>
              <a:off x="3214688" y="2435224"/>
              <a:ext cx="93662" cy="52388"/>
            </a:xfrm>
            <a:custGeom>
              <a:avLst/>
              <a:gdLst/>
              <a:ahLst/>
              <a:cxnLst>
                <a:cxn ang="0">
                  <a:pos x="25" y="17"/>
                </a:cxn>
                <a:cxn ang="0">
                  <a:pos x="21" y="20"/>
                </a:cxn>
                <a:cxn ang="0">
                  <a:pos x="20" y="20"/>
                </a:cxn>
                <a:cxn ang="0">
                  <a:pos x="16" y="17"/>
                </a:cxn>
                <a:cxn ang="0">
                  <a:pos x="16" y="15"/>
                </a:cxn>
                <a:cxn ang="0">
                  <a:pos x="18" y="7"/>
                </a:cxn>
                <a:cxn ang="0">
                  <a:pos x="18" y="6"/>
                </a:cxn>
                <a:cxn ang="0">
                  <a:pos x="18" y="4"/>
                </a:cxn>
                <a:cxn ang="0">
                  <a:pos x="18" y="3"/>
                </a:cxn>
                <a:cxn ang="0">
                  <a:pos x="22" y="3"/>
                </a:cxn>
                <a:cxn ang="0">
                  <a:pos x="23" y="4"/>
                </a:cxn>
                <a:cxn ang="0">
                  <a:pos x="23" y="6"/>
                </a:cxn>
                <a:cxn ang="0">
                  <a:pos x="23" y="7"/>
                </a:cxn>
                <a:cxn ang="0">
                  <a:pos x="25" y="15"/>
                </a:cxn>
                <a:cxn ang="0">
                  <a:pos x="25" y="17"/>
                </a:cxn>
                <a:cxn ang="0">
                  <a:pos x="41" y="22"/>
                </a:cxn>
                <a:cxn ang="0">
                  <a:pos x="34" y="3"/>
                </a:cxn>
                <a:cxn ang="0">
                  <a:pos x="29" y="0"/>
                </a:cxn>
                <a:cxn ang="0">
                  <a:pos x="12" y="0"/>
                </a:cxn>
                <a:cxn ang="0">
                  <a:pos x="7" y="3"/>
                </a:cxn>
                <a:cxn ang="0">
                  <a:pos x="0" y="22"/>
                </a:cxn>
                <a:cxn ang="0">
                  <a:pos x="1" y="23"/>
                </a:cxn>
                <a:cxn ang="0">
                  <a:pos x="6" y="23"/>
                </a:cxn>
                <a:cxn ang="0">
                  <a:pos x="7" y="22"/>
                </a:cxn>
                <a:cxn ang="0">
                  <a:pos x="11" y="13"/>
                </a:cxn>
                <a:cxn ang="0">
                  <a:pos x="11" y="13"/>
                </a:cxn>
                <a:cxn ang="0">
                  <a:pos x="11" y="22"/>
                </a:cxn>
                <a:cxn ang="0">
                  <a:pos x="12" y="23"/>
                </a:cxn>
                <a:cxn ang="0">
                  <a:pos x="30" y="23"/>
                </a:cxn>
                <a:cxn ang="0">
                  <a:pos x="31" y="22"/>
                </a:cxn>
                <a:cxn ang="0">
                  <a:pos x="31" y="13"/>
                </a:cxn>
                <a:cxn ang="0">
                  <a:pos x="31" y="13"/>
                </a:cxn>
                <a:cxn ang="0">
                  <a:pos x="34" y="22"/>
                </a:cxn>
                <a:cxn ang="0">
                  <a:pos x="36" y="23"/>
                </a:cxn>
                <a:cxn ang="0">
                  <a:pos x="40" y="23"/>
                </a:cxn>
                <a:cxn ang="0">
                  <a:pos x="41" y="22"/>
                </a:cxn>
              </a:cxnLst>
              <a:rect l="0" t="0" r="r" b="b"/>
              <a:pathLst>
                <a:path w="41" h="23">
                  <a:moveTo>
                    <a:pt x="25" y="17"/>
                  </a:moveTo>
                  <a:cubicBezTo>
                    <a:pt x="21" y="20"/>
                    <a:pt x="21" y="20"/>
                    <a:pt x="21" y="20"/>
                  </a:cubicBezTo>
                  <a:cubicBezTo>
                    <a:pt x="21" y="20"/>
                    <a:pt x="20" y="20"/>
                    <a:pt x="20" y="20"/>
                  </a:cubicBezTo>
                  <a:cubicBezTo>
                    <a:pt x="16" y="17"/>
                    <a:pt x="16" y="17"/>
                    <a:pt x="16" y="17"/>
                  </a:cubicBezTo>
                  <a:cubicBezTo>
                    <a:pt x="16" y="17"/>
                    <a:pt x="16" y="16"/>
                    <a:pt x="16" y="15"/>
                  </a:cubicBezTo>
                  <a:cubicBezTo>
                    <a:pt x="18" y="7"/>
                    <a:pt x="18" y="7"/>
                    <a:pt x="18" y="7"/>
                  </a:cubicBezTo>
                  <a:cubicBezTo>
                    <a:pt x="18" y="6"/>
                    <a:pt x="18" y="6"/>
                    <a:pt x="18" y="6"/>
                  </a:cubicBezTo>
                  <a:cubicBezTo>
                    <a:pt x="18" y="5"/>
                    <a:pt x="18" y="4"/>
                    <a:pt x="18" y="4"/>
                  </a:cubicBezTo>
                  <a:cubicBezTo>
                    <a:pt x="18" y="4"/>
                    <a:pt x="18" y="3"/>
                    <a:pt x="18" y="3"/>
                  </a:cubicBezTo>
                  <a:cubicBezTo>
                    <a:pt x="22" y="3"/>
                    <a:pt x="22" y="3"/>
                    <a:pt x="22" y="3"/>
                  </a:cubicBezTo>
                  <a:cubicBezTo>
                    <a:pt x="23" y="3"/>
                    <a:pt x="23" y="4"/>
                    <a:pt x="23" y="4"/>
                  </a:cubicBezTo>
                  <a:cubicBezTo>
                    <a:pt x="23" y="4"/>
                    <a:pt x="23" y="5"/>
                    <a:pt x="23" y="6"/>
                  </a:cubicBezTo>
                  <a:cubicBezTo>
                    <a:pt x="23" y="6"/>
                    <a:pt x="23" y="6"/>
                    <a:pt x="23" y="7"/>
                  </a:cubicBezTo>
                  <a:cubicBezTo>
                    <a:pt x="25" y="15"/>
                    <a:pt x="25" y="15"/>
                    <a:pt x="25" y="15"/>
                  </a:cubicBezTo>
                  <a:cubicBezTo>
                    <a:pt x="25" y="16"/>
                    <a:pt x="25" y="17"/>
                    <a:pt x="25" y="17"/>
                  </a:cubicBezTo>
                  <a:moveTo>
                    <a:pt x="41" y="22"/>
                  </a:moveTo>
                  <a:cubicBezTo>
                    <a:pt x="34" y="3"/>
                    <a:pt x="34" y="3"/>
                    <a:pt x="34" y="3"/>
                  </a:cubicBezTo>
                  <a:cubicBezTo>
                    <a:pt x="34" y="3"/>
                    <a:pt x="32" y="0"/>
                    <a:pt x="29" y="0"/>
                  </a:cubicBezTo>
                  <a:cubicBezTo>
                    <a:pt x="28" y="0"/>
                    <a:pt x="12" y="0"/>
                    <a:pt x="12" y="0"/>
                  </a:cubicBezTo>
                  <a:cubicBezTo>
                    <a:pt x="8" y="0"/>
                    <a:pt x="7" y="3"/>
                    <a:pt x="7" y="3"/>
                  </a:cubicBezTo>
                  <a:cubicBezTo>
                    <a:pt x="0" y="22"/>
                    <a:pt x="0" y="22"/>
                    <a:pt x="0" y="22"/>
                  </a:cubicBezTo>
                  <a:cubicBezTo>
                    <a:pt x="0" y="23"/>
                    <a:pt x="0" y="23"/>
                    <a:pt x="1" y="23"/>
                  </a:cubicBezTo>
                  <a:cubicBezTo>
                    <a:pt x="6" y="23"/>
                    <a:pt x="6" y="23"/>
                    <a:pt x="6" y="23"/>
                  </a:cubicBezTo>
                  <a:cubicBezTo>
                    <a:pt x="7" y="23"/>
                    <a:pt x="7" y="22"/>
                    <a:pt x="7" y="22"/>
                  </a:cubicBezTo>
                  <a:cubicBezTo>
                    <a:pt x="11" y="13"/>
                    <a:pt x="11" y="13"/>
                    <a:pt x="11" y="13"/>
                  </a:cubicBezTo>
                  <a:cubicBezTo>
                    <a:pt x="11" y="13"/>
                    <a:pt x="11" y="12"/>
                    <a:pt x="11" y="13"/>
                  </a:cubicBezTo>
                  <a:cubicBezTo>
                    <a:pt x="11" y="15"/>
                    <a:pt x="11" y="20"/>
                    <a:pt x="11" y="22"/>
                  </a:cubicBezTo>
                  <a:cubicBezTo>
                    <a:pt x="11" y="23"/>
                    <a:pt x="11" y="23"/>
                    <a:pt x="12" y="23"/>
                  </a:cubicBezTo>
                  <a:cubicBezTo>
                    <a:pt x="30" y="23"/>
                    <a:pt x="30" y="23"/>
                    <a:pt x="30" y="23"/>
                  </a:cubicBezTo>
                  <a:cubicBezTo>
                    <a:pt x="31" y="23"/>
                    <a:pt x="31" y="23"/>
                    <a:pt x="31" y="22"/>
                  </a:cubicBezTo>
                  <a:cubicBezTo>
                    <a:pt x="31" y="19"/>
                    <a:pt x="31" y="15"/>
                    <a:pt x="31" y="13"/>
                  </a:cubicBezTo>
                  <a:cubicBezTo>
                    <a:pt x="31" y="13"/>
                    <a:pt x="31" y="13"/>
                    <a:pt x="31" y="13"/>
                  </a:cubicBezTo>
                  <a:cubicBezTo>
                    <a:pt x="34" y="22"/>
                    <a:pt x="34" y="22"/>
                    <a:pt x="34" y="22"/>
                  </a:cubicBezTo>
                  <a:cubicBezTo>
                    <a:pt x="34" y="22"/>
                    <a:pt x="34" y="23"/>
                    <a:pt x="36" y="23"/>
                  </a:cubicBezTo>
                  <a:cubicBezTo>
                    <a:pt x="40" y="23"/>
                    <a:pt x="40" y="23"/>
                    <a:pt x="40" y="23"/>
                  </a:cubicBezTo>
                  <a:cubicBezTo>
                    <a:pt x="41" y="23"/>
                    <a:pt x="41" y="23"/>
                    <a:pt x="41" y="2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26"/>
            <p:cNvSpPr>
              <a:spLocks/>
            </p:cNvSpPr>
            <p:nvPr/>
          </p:nvSpPr>
          <p:spPr bwMode="auto">
            <a:xfrm>
              <a:off x="3157538" y="2508249"/>
              <a:ext cx="207962" cy="49213"/>
            </a:xfrm>
            <a:custGeom>
              <a:avLst/>
              <a:gdLst/>
              <a:ahLst/>
              <a:cxnLst>
                <a:cxn ang="0">
                  <a:pos x="85" y="0"/>
                </a:cxn>
                <a:cxn ang="0">
                  <a:pos x="6" y="0"/>
                </a:cxn>
                <a:cxn ang="0">
                  <a:pos x="0" y="5"/>
                </a:cxn>
                <a:cxn ang="0">
                  <a:pos x="0" y="19"/>
                </a:cxn>
                <a:cxn ang="0">
                  <a:pos x="2" y="21"/>
                </a:cxn>
                <a:cxn ang="0">
                  <a:pos x="5" y="19"/>
                </a:cxn>
                <a:cxn ang="0">
                  <a:pos x="5" y="5"/>
                </a:cxn>
                <a:cxn ang="0">
                  <a:pos x="6" y="4"/>
                </a:cxn>
                <a:cxn ang="0">
                  <a:pos x="42" y="4"/>
                </a:cxn>
                <a:cxn ang="0">
                  <a:pos x="43" y="5"/>
                </a:cxn>
                <a:cxn ang="0">
                  <a:pos x="43" y="19"/>
                </a:cxn>
                <a:cxn ang="0">
                  <a:pos x="45" y="21"/>
                </a:cxn>
                <a:cxn ang="0">
                  <a:pos x="48" y="19"/>
                </a:cxn>
                <a:cxn ang="0">
                  <a:pos x="48" y="5"/>
                </a:cxn>
                <a:cxn ang="0">
                  <a:pos x="49" y="4"/>
                </a:cxn>
                <a:cxn ang="0">
                  <a:pos x="85" y="4"/>
                </a:cxn>
                <a:cxn ang="0">
                  <a:pos x="86" y="5"/>
                </a:cxn>
                <a:cxn ang="0">
                  <a:pos x="86" y="19"/>
                </a:cxn>
                <a:cxn ang="0">
                  <a:pos x="88" y="21"/>
                </a:cxn>
                <a:cxn ang="0">
                  <a:pos x="91" y="19"/>
                </a:cxn>
                <a:cxn ang="0">
                  <a:pos x="91" y="5"/>
                </a:cxn>
                <a:cxn ang="0">
                  <a:pos x="85" y="0"/>
                </a:cxn>
              </a:cxnLst>
              <a:rect l="0" t="0" r="r" b="b"/>
              <a:pathLst>
                <a:path w="91" h="21">
                  <a:moveTo>
                    <a:pt x="85" y="0"/>
                  </a:moveTo>
                  <a:cubicBezTo>
                    <a:pt x="6" y="0"/>
                    <a:pt x="6" y="0"/>
                    <a:pt x="6" y="0"/>
                  </a:cubicBezTo>
                  <a:cubicBezTo>
                    <a:pt x="2" y="0"/>
                    <a:pt x="0" y="2"/>
                    <a:pt x="0" y="5"/>
                  </a:cubicBezTo>
                  <a:cubicBezTo>
                    <a:pt x="0" y="19"/>
                    <a:pt x="0" y="19"/>
                    <a:pt x="0" y="19"/>
                  </a:cubicBezTo>
                  <a:cubicBezTo>
                    <a:pt x="0" y="21"/>
                    <a:pt x="1" y="21"/>
                    <a:pt x="2" y="21"/>
                  </a:cubicBezTo>
                  <a:cubicBezTo>
                    <a:pt x="4" y="21"/>
                    <a:pt x="5" y="21"/>
                    <a:pt x="5" y="19"/>
                  </a:cubicBezTo>
                  <a:cubicBezTo>
                    <a:pt x="5" y="5"/>
                    <a:pt x="5" y="5"/>
                    <a:pt x="5" y="5"/>
                  </a:cubicBezTo>
                  <a:cubicBezTo>
                    <a:pt x="5" y="5"/>
                    <a:pt x="5" y="4"/>
                    <a:pt x="6" y="4"/>
                  </a:cubicBezTo>
                  <a:cubicBezTo>
                    <a:pt x="42" y="4"/>
                    <a:pt x="42" y="4"/>
                    <a:pt x="42" y="4"/>
                  </a:cubicBezTo>
                  <a:cubicBezTo>
                    <a:pt x="43" y="4"/>
                    <a:pt x="43" y="5"/>
                    <a:pt x="43" y="5"/>
                  </a:cubicBezTo>
                  <a:cubicBezTo>
                    <a:pt x="43" y="19"/>
                    <a:pt x="43" y="19"/>
                    <a:pt x="43" y="19"/>
                  </a:cubicBezTo>
                  <a:cubicBezTo>
                    <a:pt x="43" y="21"/>
                    <a:pt x="44" y="21"/>
                    <a:pt x="45" y="21"/>
                  </a:cubicBezTo>
                  <a:cubicBezTo>
                    <a:pt x="47" y="21"/>
                    <a:pt x="48" y="21"/>
                    <a:pt x="48" y="19"/>
                  </a:cubicBezTo>
                  <a:cubicBezTo>
                    <a:pt x="48" y="5"/>
                    <a:pt x="48" y="5"/>
                    <a:pt x="48" y="5"/>
                  </a:cubicBezTo>
                  <a:cubicBezTo>
                    <a:pt x="48" y="5"/>
                    <a:pt x="48" y="4"/>
                    <a:pt x="49" y="4"/>
                  </a:cubicBezTo>
                  <a:cubicBezTo>
                    <a:pt x="85" y="4"/>
                    <a:pt x="85" y="4"/>
                    <a:pt x="85" y="4"/>
                  </a:cubicBezTo>
                  <a:cubicBezTo>
                    <a:pt x="86" y="4"/>
                    <a:pt x="86" y="5"/>
                    <a:pt x="86" y="5"/>
                  </a:cubicBezTo>
                  <a:cubicBezTo>
                    <a:pt x="86" y="19"/>
                    <a:pt x="86" y="19"/>
                    <a:pt x="86" y="19"/>
                  </a:cubicBezTo>
                  <a:cubicBezTo>
                    <a:pt x="86" y="21"/>
                    <a:pt x="87" y="21"/>
                    <a:pt x="88" y="21"/>
                  </a:cubicBezTo>
                  <a:cubicBezTo>
                    <a:pt x="90" y="21"/>
                    <a:pt x="91" y="21"/>
                    <a:pt x="91" y="19"/>
                  </a:cubicBezTo>
                  <a:cubicBezTo>
                    <a:pt x="91" y="5"/>
                    <a:pt x="91" y="5"/>
                    <a:pt x="91" y="5"/>
                  </a:cubicBezTo>
                  <a:cubicBezTo>
                    <a:pt x="91" y="2"/>
                    <a:pt x="88" y="0"/>
                    <a:pt x="85"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Oval 227"/>
            <p:cNvSpPr>
              <a:spLocks noChangeArrowheads="1"/>
            </p:cNvSpPr>
            <p:nvPr/>
          </p:nvSpPr>
          <p:spPr bwMode="auto">
            <a:xfrm>
              <a:off x="3143250" y="2570162"/>
              <a:ext cx="39687" cy="396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28"/>
            <p:cNvSpPr>
              <a:spLocks/>
            </p:cNvSpPr>
            <p:nvPr/>
          </p:nvSpPr>
          <p:spPr bwMode="auto">
            <a:xfrm>
              <a:off x="3125788" y="2616199"/>
              <a:ext cx="74612" cy="41275"/>
            </a:xfrm>
            <a:custGeom>
              <a:avLst/>
              <a:gdLst/>
              <a:ahLst/>
              <a:cxnLst>
                <a:cxn ang="0">
                  <a:pos x="33" y="17"/>
                </a:cxn>
                <a:cxn ang="0">
                  <a:pos x="27" y="2"/>
                </a:cxn>
                <a:cxn ang="0">
                  <a:pos x="23" y="0"/>
                </a:cxn>
                <a:cxn ang="0">
                  <a:pos x="9" y="0"/>
                </a:cxn>
                <a:cxn ang="0">
                  <a:pos x="6" y="2"/>
                </a:cxn>
                <a:cxn ang="0">
                  <a:pos x="0" y="17"/>
                </a:cxn>
                <a:cxn ang="0">
                  <a:pos x="1" y="18"/>
                </a:cxn>
                <a:cxn ang="0">
                  <a:pos x="5" y="18"/>
                </a:cxn>
                <a:cxn ang="0">
                  <a:pos x="6" y="17"/>
                </a:cxn>
                <a:cxn ang="0">
                  <a:pos x="9" y="10"/>
                </a:cxn>
                <a:cxn ang="0">
                  <a:pos x="9" y="10"/>
                </a:cxn>
                <a:cxn ang="0">
                  <a:pos x="9" y="17"/>
                </a:cxn>
                <a:cxn ang="0">
                  <a:pos x="10" y="18"/>
                </a:cxn>
                <a:cxn ang="0">
                  <a:pos x="24" y="18"/>
                </a:cxn>
                <a:cxn ang="0">
                  <a:pos x="24" y="17"/>
                </a:cxn>
                <a:cxn ang="0">
                  <a:pos x="24" y="10"/>
                </a:cxn>
                <a:cxn ang="0">
                  <a:pos x="25" y="10"/>
                </a:cxn>
                <a:cxn ang="0">
                  <a:pos x="27" y="17"/>
                </a:cxn>
                <a:cxn ang="0">
                  <a:pos x="28" y="18"/>
                </a:cxn>
                <a:cxn ang="0">
                  <a:pos x="32" y="18"/>
                </a:cxn>
                <a:cxn ang="0">
                  <a:pos x="33" y="17"/>
                </a:cxn>
              </a:cxnLst>
              <a:rect l="0" t="0" r="r" b="b"/>
              <a:pathLst>
                <a:path w="33" h="18">
                  <a:moveTo>
                    <a:pt x="33" y="17"/>
                  </a:moveTo>
                  <a:cubicBezTo>
                    <a:pt x="27" y="2"/>
                    <a:pt x="27" y="2"/>
                    <a:pt x="27" y="2"/>
                  </a:cubicBezTo>
                  <a:cubicBezTo>
                    <a:pt x="27" y="2"/>
                    <a:pt x="26" y="0"/>
                    <a:pt x="23" y="0"/>
                  </a:cubicBezTo>
                  <a:cubicBezTo>
                    <a:pt x="23" y="0"/>
                    <a:pt x="10" y="0"/>
                    <a:pt x="9" y="0"/>
                  </a:cubicBezTo>
                  <a:cubicBezTo>
                    <a:pt x="7" y="0"/>
                    <a:pt x="6" y="2"/>
                    <a:pt x="6" y="2"/>
                  </a:cubicBezTo>
                  <a:cubicBezTo>
                    <a:pt x="0" y="17"/>
                    <a:pt x="0" y="17"/>
                    <a:pt x="0" y="17"/>
                  </a:cubicBezTo>
                  <a:cubicBezTo>
                    <a:pt x="0" y="18"/>
                    <a:pt x="0" y="18"/>
                    <a:pt x="1" y="18"/>
                  </a:cubicBezTo>
                  <a:cubicBezTo>
                    <a:pt x="5" y="18"/>
                    <a:pt x="5" y="18"/>
                    <a:pt x="5" y="18"/>
                  </a:cubicBezTo>
                  <a:cubicBezTo>
                    <a:pt x="6" y="18"/>
                    <a:pt x="6" y="17"/>
                    <a:pt x="6" y="17"/>
                  </a:cubicBezTo>
                  <a:cubicBezTo>
                    <a:pt x="9" y="10"/>
                    <a:pt x="9" y="10"/>
                    <a:pt x="9" y="10"/>
                  </a:cubicBezTo>
                  <a:cubicBezTo>
                    <a:pt x="9" y="10"/>
                    <a:pt x="9" y="9"/>
                    <a:pt x="9" y="10"/>
                  </a:cubicBezTo>
                  <a:cubicBezTo>
                    <a:pt x="9" y="12"/>
                    <a:pt x="9" y="15"/>
                    <a:pt x="9" y="17"/>
                  </a:cubicBezTo>
                  <a:cubicBezTo>
                    <a:pt x="9" y="18"/>
                    <a:pt x="9" y="18"/>
                    <a:pt x="10" y="18"/>
                  </a:cubicBezTo>
                  <a:cubicBezTo>
                    <a:pt x="24" y="18"/>
                    <a:pt x="24" y="18"/>
                    <a:pt x="24" y="18"/>
                  </a:cubicBezTo>
                  <a:cubicBezTo>
                    <a:pt x="25" y="18"/>
                    <a:pt x="24" y="18"/>
                    <a:pt x="24" y="17"/>
                  </a:cubicBezTo>
                  <a:cubicBezTo>
                    <a:pt x="24" y="15"/>
                    <a:pt x="24" y="12"/>
                    <a:pt x="24" y="10"/>
                  </a:cubicBezTo>
                  <a:cubicBezTo>
                    <a:pt x="24" y="10"/>
                    <a:pt x="25" y="10"/>
                    <a:pt x="25" y="10"/>
                  </a:cubicBezTo>
                  <a:cubicBezTo>
                    <a:pt x="27" y="17"/>
                    <a:pt x="27" y="17"/>
                    <a:pt x="27" y="17"/>
                  </a:cubicBezTo>
                  <a:cubicBezTo>
                    <a:pt x="27" y="17"/>
                    <a:pt x="27" y="18"/>
                    <a:pt x="28" y="18"/>
                  </a:cubicBezTo>
                  <a:cubicBezTo>
                    <a:pt x="32" y="18"/>
                    <a:pt x="32" y="18"/>
                    <a:pt x="32" y="18"/>
                  </a:cubicBezTo>
                  <a:cubicBezTo>
                    <a:pt x="33" y="18"/>
                    <a:pt x="33" y="18"/>
                    <a:pt x="33" y="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Oval 229"/>
            <p:cNvSpPr>
              <a:spLocks noChangeArrowheads="1"/>
            </p:cNvSpPr>
            <p:nvPr/>
          </p:nvSpPr>
          <p:spPr bwMode="auto">
            <a:xfrm>
              <a:off x="3241675" y="2570162"/>
              <a:ext cx="39687" cy="396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30"/>
            <p:cNvSpPr>
              <a:spLocks/>
            </p:cNvSpPr>
            <p:nvPr/>
          </p:nvSpPr>
          <p:spPr bwMode="auto">
            <a:xfrm>
              <a:off x="3224213" y="2616199"/>
              <a:ext cx="74612" cy="41275"/>
            </a:xfrm>
            <a:custGeom>
              <a:avLst/>
              <a:gdLst/>
              <a:ahLst/>
              <a:cxnLst>
                <a:cxn ang="0">
                  <a:pos x="33" y="17"/>
                </a:cxn>
                <a:cxn ang="0">
                  <a:pos x="27" y="2"/>
                </a:cxn>
                <a:cxn ang="0">
                  <a:pos x="23" y="0"/>
                </a:cxn>
                <a:cxn ang="0">
                  <a:pos x="9" y="0"/>
                </a:cxn>
                <a:cxn ang="0">
                  <a:pos x="6" y="2"/>
                </a:cxn>
                <a:cxn ang="0">
                  <a:pos x="0" y="17"/>
                </a:cxn>
                <a:cxn ang="0">
                  <a:pos x="1" y="18"/>
                </a:cxn>
                <a:cxn ang="0">
                  <a:pos x="5" y="18"/>
                </a:cxn>
                <a:cxn ang="0">
                  <a:pos x="6" y="17"/>
                </a:cxn>
                <a:cxn ang="0">
                  <a:pos x="9" y="10"/>
                </a:cxn>
                <a:cxn ang="0">
                  <a:pos x="9" y="10"/>
                </a:cxn>
                <a:cxn ang="0">
                  <a:pos x="9" y="17"/>
                </a:cxn>
                <a:cxn ang="0">
                  <a:pos x="10" y="18"/>
                </a:cxn>
                <a:cxn ang="0">
                  <a:pos x="24" y="18"/>
                </a:cxn>
                <a:cxn ang="0">
                  <a:pos x="24" y="17"/>
                </a:cxn>
                <a:cxn ang="0">
                  <a:pos x="24" y="10"/>
                </a:cxn>
                <a:cxn ang="0">
                  <a:pos x="25" y="10"/>
                </a:cxn>
                <a:cxn ang="0">
                  <a:pos x="27" y="17"/>
                </a:cxn>
                <a:cxn ang="0">
                  <a:pos x="28" y="18"/>
                </a:cxn>
                <a:cxn ang="0">
                  <a:pos x="32" y="18"/>
                </a:cxn>
                <a:cxn ang="0">
                  <a:pos x="33" y="17"/>
                </a:cxn>
              </a:cxnLst>
              <a:rect l="0" t="0" r="r" b="b"/>
              <a:pathLst>
                <a:path w="33" h="18">
                  <a:moveTo>
                    <a:pt x="33" y="17"/>
                  </a:moveTo>
                  <a:cubicBezTo>
                    <a:pt x="27" y="2"/>
                    <a:pt x="27" y="2"/>
                    <a:pt x="27" y="2"/>
                  </a:cubicBezTo>
                  <a:cubicBezTo>
                    <a:pt x="27" y="2"/>
                    <a:pt x="26" y="0"/>
                    <a:pt x="23" y="0"/>
                  </a:cubicBezTo>
                  <a:cubicBezTo>
                    <a:pt x="23" y="0"/>
                    <a:pt x="10" y="0"/>
                    <a:pt x="9" y="0"/>
                  </a:cubicBezTo>
                  <a:cubicBezTo>
                    <a:pt x="7" y="0"/>
                    <a:pt x="6" y="2"/>
                    <a:pt x="6" y="2"/>
                  </a:cubicBezTo>
                  <a:cubicBezTo>
                    <a:pt x="0" y="17"/>
                    <a:pt x="0" y="17"/>
                    <a:pt x="0" y="17"/>
                  </a:cubicBezTo>
                  <a:cubicBezTo>
                    <a:pt x="0" y="18"/>
                    <a:pt x="0" y="18"/>
                    <a:pt x="1" y="18"/>
                  </a:cubicBezTo>
                  <a:cubicBezTo>
                    <a:pt x="5" y="18"/>
                    <a:pt x="5" y="18"/>
                    <a:pt x="5" y="18"/>
                  </a:cubicBezTo>
                  <a:cubicBezTo>
                    <a:pt x="6" y="18"/>
                    <a:pt x="6" y="17"/>
                    <a:pt x="6" y="17"/>
                  </a:cubicBezTo>
                  <a:cubicBezTo>
                    <a:pt x="9" y="10"/>
                    <a:pt x="9" y="10"/>
                    <a:pt x="9" y="10"/>
                  </a:cubicBezTo>
                  <a:cubicBezTo>
                    <a:pt x="9" y="10"/>
                    <a:pt x="9" y="9"/>
                    <a:pt x="9" y="10"/>
                  </a:cubicBezTo>
                  <a:cubicBezTo>
                    <a:pt x="9" y="12"/>
                    <a:pt x="9" y="15"/>
                    <a:pt x="9" y="17"/>
                  </a:cubicBezTo>
                  <a:cubicBezTo>
                    <a:pt x="9" y="18"/>
                    <a:pt x="9" y="18"/>
                    <a:pt x="10" y="18"/>
                  </a:cubicBezTo>
                  <a:cubicBezTo>
                    <a:pt x="24" y="18"/>
                    <a:pt x="24" y="18"/>
                    <a:pt x="24" y="18"/>
                  </a:cubicBezTo>
                  <a:cubicBezTo>
                    <a:pt x="25" y="18"/>
                    <a:pt x="24" y="18"/>
                    <a:pt x="24" y="17"/>
                  </a:cubicBezTo>
                  <a:cubicBezTo>
                    <a:pt x="24" y="15"/>
                    <a:pt x="24" y="12"/>
                    <a:pt x="24" y="10"/>
                  </a:cubicBezTo>
                  <a:cubicBezTo>
                    <a:pt x="24" y="10"/>
                    <a:pt x="25" y="10"/>
                    <a:pt x="25" y="10"/>
                  </a:cubicBezTo>
                  <a:cubicBezTo>
                    <a:pt x="27" y="17"/>
                    <a:pt x="27" y="17"/>
                    <a:pt x="27" y="17"/>
                  </a:cubicBezTo>
                  <a:cubicBezTo>
                    <a:pt x="27" y="17"/>
                    <a:pt x="27" y="18"/>
                    <a:pt x="28" y="18"/>
                  </a:cubicBezTo>
                  <a:cubicBezTo>
                    <a:pt x="32" y="18"/>
                    <a:pt x="32" y="18"/>
                    <a:pt x="32" y="18"/>
                  </a:cubicBezTo>
                  <a:cubicBezTo>
                    <a:pt x="33" y="18"/>
                    <a:pt x="33" y="18"/>
                    <a:pt x="33" y="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Oval 231"/>
            <p:cNvSpPr>
              <a:spLocks noChangeArrowheads="1"/>
            </p:cNvSpPr>
            <p:nvPr/>
          </p:nvSpPr>
          <p:spPr bwMode="auto">
            <a:xfrm>
              <a:off x="3340100" y="2570162"/>
              <a:ext cx="39687" cy="396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32"/>
            <p:cNvSpPr>
              <a:spLocks/>
            </p:cNvSpPr>
            <p:nvPr/>
          </p:nvSpPr>
          <p:spPr bwMode="auto">
            <a:xfrm>
              <a:off x="3322638" y="2616199"/>
              <a:ext cx="74612" cy="41275"/>
            </a:xfrm>
            <a:custGeom>
              <a:avLst/>
              <a:gdLst/>
              <a:ahLst/>
              <a:cxnLst>
                <a:cxn ang="0">
                  <a:pos x="33" y="17"/>
                </a:cxn>
                <a:cxn ang="0">
                  <a:pos x="27" y="2"/>
                </a:cxn>
                <a:cxn ang="0">
                  <a:pos x="23" y="0"/>
                </a:cxn>
                <a:cxn ang="0">
                  <a:pos x="9" y="0"/>
                </a:cxn>
                <a:cxn ang="0">
                  <a:pos x="6" y="2"/>
                </a:cxn>
                <a:cxn ang="0">
                  <a:pos x="0" y="17"/>
                </a:cxn>
                <a:cxn ang="0">
                  <a:pos x="1" y="18"/>
                </a:cxn>
                <a:cxn ang="0">
                  <a:pos x="5" y="18"/>
                </a:cxn>
                <a:cxn ang="0">
                  <a:pos x="6" y="17"/>
                </a:cxn>
                <a:cxn ang="0">
                  <a:pos x="9" y="10"/>
                </a:cxn>
                <a:cxn ang="0">
                  <a:pos x="9" y="10"/>
                </a:cxn>
                <a:cxn ang="0">
                  <a:pos x="9" y="17"/>
                </a:cxn>
                <a:cxn ang="0">
                  <a:pos x="10" y="18"/>
                </a:cxn>
                <a:cxn ang="0">
                  <a:pos x="24" y="18"/>
                </a:cxn>
                <a:cxn ang="0">
                  <a:pos x="24" y="17"/>
                </a:cxn>
                <a:cxn ang="0">
                  <a:pos x="24" y="10"/>
                </a:cxn>
                <a:cxn ang="0">
                  <a:pos x="25" y="10"/>
                </a:cxn>
                <a:cxn ang="0">
                  <a:pos x="27" y="17"/>
                </a:cxn>
                <a:cxn ang="0">
                  <a:pos x="28" y="18"/>
                </a:cxn>
                <a:cxn ang="0">
                  <a:pos x="32" y="18"/>
                </a:cxn>
                <a:cxn ang="0">
                  <a:pos x="33" y="17"/>
                </a:cxn>
              </a:cxnLst>
              <a:rect l="0" t="0" r="r" b="b"/>
              <a:pathLst>
                <a:path w="33" h="18">
                  <a:moveTo>
                    <a:pt x="33" y="17"/>
                  </a:moveTo>
                  <a:cubicBezTo>
                    <a:pt x="27" y="2"/>
                    <a:pt x="27" y="2"/>
                    <a:pt x="27" y="2"/>
                  </a:cubicBezTo>
                  <a:cubicBezTo>
                    <a:pt x="27" y="2"/>
                    <a:pt x="26" y="0"/>
                    <a:pt x="23" y="0"/>
                  </a:cubicBezTo>
                  <a:cubicBezTo>
                    <a:pt x="23" y="0"/>
                    <a:pt x="10" y="0"/>
                    <a:pt x="9" y="0"/>
                  </a:cubicBezTo>
                  <a:cubicBezTo>
                    <a:pt x="7" y="0"/>
                    <a:pt x="6" y="2"/>
                    <a:pt x="6" y="2"/>
                  </a:cubicBezTo>
                  <a:cubicBezTo>
                    <a:pt x="0" y="17"/>
                    <a:pt x="0" y="17"/>
                    <a:pt x="0" y="17"/>
                  </a:cubicBezTo>
                  <a:cubicBezTo>
                    <a:pt x="0" y="18"/>
                    <a:pt x="0" y="18"/>
                    <a:pt x="1" y="18"/>
                  </a:cubicBezTo>
                  <a:cubicBezTo>
                    <a:pt x="5" y="18"/>
                    <a:pt x="5" y="18"/>
                    <a:pt x="5" y="18"/>
                  </a:cubicBezTo>
                  <a:cubicBezTo>
                    <a:pt x="6" y="18"/>
                    <a:pt x="6" y="17"/>
                    <a:pt x="6" y="17"/>
                  </a:cubicBezTo>
                  <a:cubicBezTo>
                    <a:pt x="9" y="10"/>
                    <a:pt x="9" y="10"/>
                    <a:pt x="9" y="10"/>
                  </a:cubicBezTo>
                  <a:cubicBezTo>
                    <a:pt x="9" y="10"/>
                    <a:pt x="9" y="9"/>
                    <a:pt x="9" y="10"/>
                  </a:cubicBezTo>
                  <a:cubicBezTo>
                    <a:pt x="9" y="12"/>
                    <a:pt x="9" y="15"/>
                    <a:pt x="9" y="17"/>
                  </a:cubicBezTo>
                  <a:cubicBezTo>
                    <a:pt x="9" y="18"/>
                    <a:pt x="9" y="18"/>
                    <a:pt x="10" y="18"/>
                  </a:cubicBezTo>
                  <a:cubicBezTo>
                    <a:pt x="24" y="18"/>
                    <a:pt x="24" y="18"/>
                    <a:pt x="24" y="18"/>
                  </a:cubicBezTo>
                  <a:cubicBezTo>
                    <a:pt x="25" y="18"/>
                    <a:pt x="24" y="18"/>
                    <a:pt x="24" y="17"/>
                  </a:cubicBezTo>
                  <a:cubicBezTo>
                    <a:pt x="24" y="15"/>
                    <a:pt x="24" y="12"/>
                    <a:pt x="24" y="10"/>
                  </a:cubicBezTo>
                  <a:cubicBezTo>
                    <a:pt x="24" y="10"/>
                    <a:pt x="25" y="10"/>
                    <a:pt x="25" y="10"/>
                  </a:cubicBezTo>
                  <a:cubicBezTo>
                    <a:pt x="27" y="17"/>
                    <a:pt x="27" y="17"/>
                    <a:pt x="27" y="17"/>
                  </a:cubicBezTo>
                  <a:cubicBezTo>
                    <a:pt x="27" y="17"/>
                    <a:pt x="27" y="18"/>
                    <a:pt x="28" y="18"/>
                  </a:cubicBezTo>
                  <a:cubicBezTo>
                    <a:pt x="32" y="18"/>
                    <a:pt x="32" y="18"/>
                    <a:pt x="32" y="18"/>
                  </a:cubicBezTo>
                  <a:cubicBezTo>
                    <a:pt x="33" y="18"/>
                    <a:pt x="33" y="18"/>
                    <a:pt x="33" y="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1" name="Freeform 136"/>
          <p:cNvSpPr>
            <a:spLocks noEditPoints="1"/>
          </p:cNvSpPr>
          <p:nvPr/>
        </p:nvSpPr>
        <p:spPr bwMode="auto">
          <a:xfrm>
            <a:off x="6530828" y="1693277"/>
            <a:ext cx="266424" cy="266422"/>
          </a:xfrm>
          <a:custGeom>
            <a:avLst/>
            <a:gdLst/>
            <a:ahLst/>
            <a:cxnLst>
              <a:cxn ang="0">
                <a:pos x="86" y="146"/>
              </a:cxn>
              <a:cxn ang="0">
                <a:pos x="86" y="113"/>
              </a:cxn>
              <a:cxn ang="0">
                <a:pos x="113" y="86"/>
              </a:cxn>
              <a:cxn ang="0">
                <a:pos x="146" y="86"/>
              </a:cxn>
              <a:cxn ang="0">
                <a:pos x="173" y="113"/>
              </a:cxn>
              <a:cxn ang="0">
                <a:pos x="173" y="146"/>
              </a:cxn>
              <a:cxn ang="0">
                <a:pos x="146" y="173"/>
              </a:cxn>
              <a:cxn ang="0">
                <a:pos x="113" y="173"/>
              </a:cxn>
              <a:cxn ang="0">
                <a:pos x="86" y="146"/>
              </a:cxn>
              <a:cxn ang="0">
                <a:pos x="45" y="151"/>
              </a:cxn>
              <a:cxn ang="0">
                <a:pos x="52" y="177"/>
              </a:cxn>
              <a:cxn ang="0">
                <a:pos x="18" y="212"/>
              </a:cxn>
              <a:cxn ang="0">
                <a:pos x="47" y="242"/>
              </a:cxn>
              <a:cxn ang="0">
                <a:pos x="82" y="207"/>
              </a:cxn>
              <a:cxn ang="0">
                <a:pos x="108" y="214"/>
              </a:cxn>
              <a:cxn ang="0">
                <a:pos x="108" y="216"/>
              </a:cxn>
              <a:cxn ang="0">
                <a:pos x="108" y="259"/>
              </a:cxn>
              <a:cxn ang="0">
                <a:pos x="151" y="259"/>
              </a:cxn>
              <a:cxn ang="0">
                <a:pos x="151" y="216"/>
              </a:cxn>
              <a:cxn ang="0">
                <a:pos x="151" y="214"/>
              </a:cxn>
              <a:cxn ang="0">
                <a:pos x="178" y="207"/>
              </a:cxn>
              <a:cxn ang="0">
                <a:pos x="212" y="242"/>
              </a:cxn>
              <a:cxn ang="0">
                <a:pos x="242" y="212"/>
              </a:cxn>
              <a:cxn ang="0">
                <a:pos x="207" y="177"/>
              </a:cxn>
              <a:cxn ang="0">
                <a:pos x="215" y="151"/>
              </a:cxn>
              <a:cxn ang="0">
                <a:pos x="238" y="151"/>
              </a:cxn>
              <a:cxn ang="0">
                <a:pos x="259" y="151"/>
              </a:cxn>
              <a:cxn ang="0">
                <a:pos x="259" y="108"/>
              </a:cxn>
              <a:cxn ang="0">
                <a:pos x="238" y="108"/>
              </a:cxn>
              <a:cxn ang="0">
                <a:pos x="215" y="108"/>
              </a:cxn>
              <a:cxn ang="0">
                <a:pos x="207" y="81"/>
              </a:cxn>
              <a:cxn ang="0">
                <a:pos x="242" y="47"/>
              </a:cxn>
              <a:cxn ang="0">
                <a:pos x="212" y="17"/>
              </a:cxn>
              <a:cxn ang="0">
                <a:pos x="178" y="52"/>
              </a:cxn>
              <a:cxn ang="0">
                <a:pos x="151" y="44"/>
              </a:cxn>
              <a:cxn ang="0">
                <a:pos x="151" y="43"/>
              </a:cxn>
              <a:cxn ang="0">
                <a:pos x="151" y="0"/>
              </a:cxn>
              <a:cxn ang="0">
                <a:pos x="108" y="0"/>
              </a:cxn>
              <a:cxn ang="0">
                <a:pos x="108" y="43"/>
              </a:cxn>
              <a:cxn ang="0">
                <a:pos x="108" y="44"/>
              </a:cxn>
              <a:cxn ang="0">
                <a:pos x="82" y="52"/>
              </a:cxn>
              <a:cxn ang="0">
                <a:pos x="47" y="17"/>
              </a:cxn>
              <a:cxn ang="0">
                <a:pos x="18" y="47"/>
              </a:cxn>
              <a:cxn ang="0">
                <a:pos x="52" y="81"/>
              </a:cxn>
              <a:cxn ang="0">
                <a:pos x="45" y="108"/>
              </a:cxn>
              <a:cxn ang="0">
                <a:pos x="0" y="108"/>
              </a:cxn>
              <a:cxn ang="0">
                <a:pos x="0" y="151"/>
              </a:cxn>
              <a:cxn ang="0">
                <a:pos x="45" y="151"/>
              </a:cxn>
            </a:cxnLst>
            <a:rect l="0" t="0" r="r" b="b"/>
            <a:pathLst>
              <a:path w="259" h="259">
                <a:moveTo>
                  <a:pt x="86" y="146"/>
                </a:moveTo>
                <a:cubicBezTo>
                  <a:pt x="86" y="113"/>
                  <a:pt x="86" y="113"/>
                  <a:pt x="86" y="113"/>
                </a:cubicBezTo>
                <a:cubicBezTo>
                  <a:pt x="113" y="86"/>
                  <a:pt x="113" y="86"/>
                  <a:pt x="113" y="86"/>
                </a:cubicBezTo>
                <a:cubicBezTo>
                  <a:pt x="146" y="86"/>
                  <a:pt x="146" y="86"/>
                  <a:pt x="146" y="86"/>
                </a:cubicBezTo>
                <a:cubicBezTo>
                  <a:pt x="173" y="113"/>
                  <a:pt x="173" y="113"/>
                  <a:pt x="173" y="113"/>
                </a:cubicBezTo>
                <a:cubicBezTo>
                  <a:pt x="173" y="146"/>
                  <a:pt x="173" y="146"/>
                  <a:pt x="173" y="146"/>
                </a:cubicBezTo>
                <a:cubicBezTo>
                  <a:pt x="146" y="173"/>
                  <a:pt x="146" y="173"/>
                  <a:pt x="146" y="173"/>
                </a:cubicBezTo>
                <a:cubicBezTo>
                  <a:pt x="113" y="173"/>
                  <a:pt x="113" y="173"/>
                  <a:pt x="113" y="173"/>
                </a:cubicBezTo>
                <a:cubicBezTo>
                  <a:pt x="86" y="146"/>
                  <a:pt x="86" y="146"/>
                  <a:pt x="86" y="146"/>
                </a:cubicBezTo>
                <a:close/>
                <a:moveTo>
                  <a:pt x="45" y="151"/>
                </a:moveTo>
                <a:cubicBezTo>
                  <a:pt x="46" y="161"/>
                  <a:pt x="48" y="170"/>
                  <a:pt x="52" y="177"/>
                </a:cubicBezTo>
                <a:cubicBezTo>
                  <a:pt x="18" y="212"/>
                  <a:pt x="18" y="212"/>
                  <a:pt x="18" y="212"/>
                </a:cubicBezTo>
                <a:cubicBezTo>
                  <a:pt x="47" y="242"/>
                  <a:pt x="47" y="242"/>
                  <a:pt x="47" y="242"/>
                </a:cubicBezTo>
                <a:cubicBezTo>
                  <a:pt x="82" y="207"/>
                  <a:pt x="82" y="207"/>
                  <a:pt x="82" y="207"/>
                </a:cubicBezTo>
                <a:cubicBezTo>
                  <a:pt x="89" y="211"/>
                  <a:pt x="98" y="213"/>
                  <a:pt x="108" y="214"/>
                </a:cubicBezTo>
                <a:cubicBezTo>
                  <a:pt x="108" y="216"/>
                  <a:pt x="108" y="216"/>
                  <a:pt x="108" y="216"/>
                </a:cubicBezTo>
                <a:cubicBezTo>
                  <a:pt x="108" y="259"/>
                  <a:pt x="108" y="259"/>
                  <a:pt x="108" y="259"/>
                </a:cubicBezTo>
                <a:cubicBezTo>
                  <a:pt x="151" y="259"/>
                  <a:pt x="151" y="259"/>
                  <a:pt x="151" y="259"/>
                </a:cubicBezTo>
                <a:cubicBezTo>
                  <a:pt x="151" y="216"/>
                  <a:pt x="151" y="216"/>
                  <a:pt x="151" y="216"/>
                </a:cubicBezTo>
                <a:cubicBezTo>
                  <a:pt x="151" y="214"/>
                  <a:pt x="151" y="214"/>
                  <a:pt x="151" y="214"/>
                </a:cubicBezTo>
                <a:cubicBezTo>
                  <a:pt x="161" y="213"/>
                  <a:pt x="170" y="211"/>
                  <a:pt x="178" y="207"/>
                </a:cubicBezTo>
                <a:cubicBezTo>
                  <a:pt x="212" y="242"/>
                  <a:pt x="212" y="242"/>
                  <a:pt x="212" y="242"/>
                </a:cubicBezTo>
                <a:cubicBezTo>
                  <a:pt x="242" y="212"/>
                  <a:pt x="242" y="212"/>
                  <a:pt x="242" y="212"/>
                </a:cubicBezTo>
                <a:cubicBezTo>
                  <a:pt x="207" y="177"/>
                  <a:pt x="207" y="177"/>
                  <a:pt x="207" y="177"/>
                </a:cubicBezTo>
                <a:cubicBezTo>
                  <a:pt x="211" y="170"/>
                  <a:pt x="213" y="161"/>
                  <a:pt x="215" y="151"/>
                </a:cubicBezTo>
                <a:cubicBezTo>
                  <a:pt x="238" y="151"/>
                  <a:pt x="238" y="151"/>
                  <a:pt x="238" y="151"/>
                </a:cubicBezTo>
                <a:cubicBezTo>
                  <a:pt x="259" y="151"/>
                  <a:pt x="259" y="151"/>
                  <a:pt x="259" y="151"/>
                </a:cubicBezTo>
                <a:cubicBezTo>
                  <a:pt x="259" y="108"/>
                  <a:pt x="259" y="108"/>
                  <a:pt x="259" y="108"/>
                </a:cubicBezTo>
                <a:cubicBezTo>
                  <a:pt x="238" y="108"/>
                  <a:pt x="238" y="108"/>
                  <a:pt x="238" y="108"/>
                </a:cubicBezTo>
                <a:cubicBezTo>
                  <a:pt x="215" y="108"/>
                  <a:pt x="215" y="108"/>
                  <a:pt x="215" y="108"/>
                </a:cubicBezTo>
                <a:cubicBezTo>
                  <a:pt x="213" y="98"/>
                  <a:pt x="211" y="89"/>
                  <a:pt x="207" y="81"/>
                </a:cubicBezTo>
                <a:cubicBezTo>
                  <a:pt x="242" y="47"/>
                  <a:pt x="242" y="47"/>
                  <a:pt x="242" y="47"/>
                </a:cubicBezTo>
                <a:cubicBezTo>
                  <a:pt x="212" y="17"/>
                  <a:pt x="212" y="17"/>
                  <a:pt x="212" y="17"/>
                </a:cubicBezTo>
                <a:cubicBezTo>
                  <a:pt x="178" y="52"/>
                  <a:pt x="178" y="52"/>
                  <a:pt x="178" y="52"/>
                </a:cubicBezTo>
                <a:cubicBezTo>
                  <a:pt x="170" y="48"/>
                  <a:pt x="161" y="46"/>
                  <a:pt x="151" y="44"/>
                </a:cubicBezTo>
                <a:cubicBezTo>
                  <a:pt x="151" y="43"/>
                  <a:pt x="151" y="43"/>
                  <a:pt x="151" y="43"/>
                </a:cubicBezTo>
                <a:cubicBezTo>
                  <a:pt x="151" y="0"/>
                  <a:pt x="151" y="0"/>
                  <a:pt x="151" y="0"/>
                </a:cubicBezTo>
                <a:cubicBezTo>
                  <a:pt x="108" y="0"/>
                  <a:pt x="108" y="0"/>
                  <a:pt x="108" y="0"/>
                </a:cubicBezTo>
                <a:cubicBezTo>
                  <a:pt x="108" y="43"/>
                  <a:pt x="108" y="43"/>
                  <a:pt x="108" y="43"/>
                </a:cubicBezTo>
                <a:cubicBezTo>
                  <a:pt x="108" y="44"/>
                  <a:pt x="108" y="44"/>
                  <a:pt x="108" y="44"/>
                </a:cubicBezTo>
                <a:cubicBezTo>
                  <a:pt x="98" y="46"/>
                  <a:pt x="89" y="48"/>
                  <a:pt x="82" y="52"/>
                </a:cubicBezTo>
                <a:cubicBezTo>
                  <a:pt x="47" y="17"/>
                  <a:pt x="47" y="17"/>
                  <a:pt x="47" y="17"/>
                </a:cubicBezTo>
                <a:cubicBezTo>
                  <a:pt x="18" y="47"/>
                  <a:pt x="18" y="47"/>
                  <a:pt x="18" y="47"/>
                </a:cubicBezTo>
                <a:cubicBezTo>
                  <a:pt x="52" y="81"/>
                  <a:pt x="52" y="81"/>
                  <a:pt x="52" y="81"/>
                </a:cubicBezTo>
                <a:cubicBezTo>
                  <a:pt x="48" y="89"/>
                  <a:pt x="46" y="98"/>
                  <a:pt x="45" y="108"/>
                </a:cubicBezTo>
                <a:cubicBezTo>
                  <a:pt x="0" y="108"/>
                  <a:pt x="0" y="108"/>
                  <a:pt x="0" y="108"/>
                </a:cubicBezTo>
                <a:cubicBezTo>
                  <a:pt x="0" y="151"/>
                  <a:pt x="0" y="151"/>
                  <a:pt x="0" y="151"/>
                </a:cubicBezTo>
                <a:cubicBezTo>
                  <a:pt x="45" y="151"/>
                  <a:pt x="45" y="151"/>
                  <a:pt x="45" y="15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Shape 24090"/>
          <p:cNvSpPr/>
          <p:nvPr/>
        </p:nvSpPr>
        <p:spPr>
          <a:xfrm>
            <a:off x="7889874" y="4187946"/>
            <a:ext cx="332318" cy="300294"/>
          </a:xfrm>
          <a:custGeom>
            <a:avLst/>
            <a:gdLst/>
            <a:ahLst/>
            <a:cxnLst>
              <a:cxn ang="0">
                <a:pos x="wd2" y="hd2"/>
              </a:cxn>
              <a:cxn ang="5400000">
                <a:pos x="wd2" y="hd2"/>
              </a:cxn>
              <a:cxn ang="10800000">
                <a:pos x="wd2" y="hd2"/>
              </a:cxn>
              <a:cxn ang="16200000">
                <a:pos x="wd2" y="hd2"/>
              </a:cxn>
            </a:cxnLst>
            <a:rect l="0" t="0" r="r" b="b"/>
            <a:pathLst>
              <a:path w="21600" h="21600" extrusionOk="0">
                <a:moveTo>
                  <a:pt x="5516" y="0"/>
                </a:moveTo>
                <a:cubicBezTo>
                  <a:pt x="4977" y="0"/>
                  <a:pt x="4546" y="493"/>
                  <a:pt x="4546" y="1096"/>
                </a:cubicBezTo>
                <a:lnTo>
                  <a:pt x="4546" y="1632"/>
                </a:lnTo>
                <a:lnTo>
                  <a:pt x="990" y="1632"/>
                </a:lnTo>
                <a:cubicBezTo>
                  <a:pt x="449" y="1632"/>
                  <a:pt x="0" y="2105"/>
                  <a:pt x="0" y="2706"/>
                </a:cubicBezTo>
                <a:lnTo>
                  <a:pt x="0" y="19006"/>
                </a:lnTo>
                <a:cubicBezTo>
                  <a:pt x="0" y="19607"/>
                  <a:pt x="449" y="20102"/>
                  <a:pt x="990" y="20102"/>
                </a:cubicBezTo>
                <a:lnTo>
                  <a:pt x="6021" y="20102"/>
                </a:lnTo>
                <a:cubicBezTo>
                  <a:pt x="5601" y="19457"/>
                  <a:pt x="5296" y="18724"/>
                  <a:pt x="5112" y="17933"/>
                </a:cubicBezTo>
                <a:lnTo>
                  <a:pt x="1960" y="17933"/>
                </a:lnTo>
                <a:lnTo>
                  <a:pt x="1960" y="8139"/>
                </a:lnTo>
                <a:lnTo>
                  <a:pt x="19640" y="8139"/>
                </a:lnTo>
                <a:lnTo>
                  <a:pt x="19640" y="17933"/>
                </a:lnTo>
                <a:lnTo>
                  <a:pt x="16488" y="17933"/>
                </a:lnTo>
                <a:cubicBezTo>
                  <a:pt x="16302" y="18724"/>
                  <a:pt x="15999" y="19457"/>
                  <a:pt x="15579" y="20102"/>
                </a:cubicBezTo>
                <a:lnTo>
                  <a:pt x="20610" y="20102"/>
                </a:lnTo>
                <a:cubicBezTo>
                  <a:pt x="21154" y="20102"/>
                  <a:pt x="21600" y="19604"/>
                  <a:pt x="21600" y="19006"/>
                </a:cubicBezTo>
                <a:lnTo>
                  <a:pt x="21600" y="2706"/>
                </a:lnTo>
                <a:cubicBezTo>
                  <a:pt x="21600" y="2105"/>
                  <a:pt x="21154" y="1632"/>
                  <a:pt x="20610" y="1632"/>
                </a:cubicBezTo>
                <a:lnTo>
                  <a:pt x="18044" y="1632"/>
                </a:lnTo>
                <a:lnTo>
                  <a:pt x="18044" y="3801"/>
                </a:lnTo>
                <a:lnTo>
                  <a:pt x="19640" y="3801"/>
                </a:lnTo>
                <a:lnTo>
                  <a:pt x="19640" y="7066"/>
                </a:lnTo>
                <a:lnTo>
                  <a:pt x="1960" y="7066"/>
                </a:lnTo>
                <a:lnTo>
                  <a:pt x="1960" y="3801"/>
                </a:lnTo>
                <a:lnTo>
                  <a:pt x="4546" y="3801"/>
                </a:lnTo>
                <a:cubicBezTo>
                  <a:pt x="4546" y="4401"/>
                  <a:pt x="4977" y="4897"/>
                  <a:pt x="5516" y="4897"/>
                </a:cubicBezTo>
                <a:cubicBezTo>
                  <a:pt x="6060" y="4897"/>
                  <a:pt x="6506" y="4401"/>
                  <a:pt x="6506" y="3801"/>
                </a:cubicBezTo>
                <a:lnTo>
                  <a:pt x="6506" y="1096"/>
                </a:lnTo>
                <a:cubicBezTo>
                  <a:pt x="6506" y="493"/>
                  <a:pt x="6060" y="0"/>
                  <a:pt x="5516" y="0"/>
                </a:cubicBezTo>
                <a:close/>
                <a:moveTo>
                  <a:pt x="11073" y="0"/>
                </a:moveTo>
                <a:cubicBezTo>
                  <a:pt x="10528" y="0"/>
                  <a:pt x="10083" y="493"/>
                  <a:pt x="10083" y="1096"/>
                </a:cubicBezTo>
                <a:lnTo>
                  <a:pt x="10083" y="1632"/>
                </a:lnTo>
                <a:lnTo>
                  <a:pt x="7759" y="1632"/>
                </a:lnTo>
                <a:lnTo>
                  <a:pt x="7759" y="3801"/>
                </a:lnTo>
                <a:lnTo>
                  <a:pt x="10083" y="3801"/>
                </a:lnTo>
                <a:cubicBezTo>
                  <a:pt x="10083" y="4401"/>
                  <a:pt x="10528" y="4897"/>
                  <a:pt x="11073" y="4897"/>
                </a:cubicBezTo>
                <a:cubicBezTo>
                  <a:pt x="11614" y="4897"/>
                  <a:pt x="12063" y="4401"/>
                  <a:pt x="12063" y="3801"/>
                </a:cubicBezTo>
                <a:lnTo>
                  <a:pt x="12063" y="1096"/>
                </a:lnTo>
                <a:cubicBezTo>
                  <a:pt x="12063" y="493"/>
                  <a:pt x="11614" y="0"/>
                  <a:pt x="11073" y="0"/>
                </a:cubicBezTo>
                <a:close/>
                <a:moveTo>
                  <a:pt x="16245" y="0"/>
                </a:moveTo>
                <a:cubicBezTo>
                  <a:pt x="15703" y="0"/>
                  <a:pt x="15255" y="493"/>
                  <a:pt x="15255" y="1096"/>
                </a:cubicBezTo>
                <a:lnTo>
                  <a:pt x="15255" y="1632"/>
                </a:lnTo>
                <a:lnTo>
                  <a:pt x="12932" y="1632"/>
                </a:lnTo>
                <a:lnTo>
                  <a:pt x="12932" y="3801"/>
                </a:lnTo>
                <a:lnTo>
                  <a:pt x="15255" y="3801"/>
                </a:lnTo>
                <a:cubicBezTo>
                  <a:pt x="15255" y="4401"/>
                  <a:pt x="15703" y="4897"/>
                  <a:pt x="16245" y="4897"/>
                </a:cubicBezTo>
                <a:cubicBezTo>
                  <a:pt x="16787" y="4897"/>
                  <a:pt x="17236" y="4401"/>
                  <a:pt x="17236" y="3801"/>
                </a:cubicBezTo>
                <a:lnTo>
                  <a:pt x="17236" y="1096"/>
                </a:lnTo>
                <a:cubicBezTo>
                  <a:pt x="17236" y="493"/>
                  <a:pt x="16787" y="0"/>
                  <a:pt x="16245" y="0"/>
                </a:cubicBezTo>
                <a:close/>
                <a:moveTo>
                  <a:pt x="10729" y="10733"/>
                </a:moveTo>
                <a:cubicBezTo>
                  <a:pt x="8024" y="10733"/>
                  <a:pt x="5819" y="13172"/>
                  <a:pt x="5819" y="16166"/>
                </a:cubicBezTo>
                <a:cubicBezTo>
                  <a:pt x="5819" y="19161"/>
                  <a:pt x="8024" y="21600"/>
                  <a:pt x="10729" y="21600"/>
                </a:cubicBezTo>
                <a:cubicBezTo>
                  <a:pt x="13435" y="21600"/>
                  <a:pt x="15639" y="19161"/>
                  <a:pt x="15639" y="16166"/>
                </a:cubicBezTo>
                <a:cubicBezTo>
                  <a:pt x="15639" y="13172"/>
                  <a:pt x="13435" y="10733"/>
                  <a:pt x="10729" y="10733"/>
                </a:cubicBezTo>
                <a:close/>
                <a:moveTo>
                  <a:pt x="10729" y="11717"/>
                </a:moveTo>
                <a:cubicBezTo>
                  <a:pt x="10779" y="11717"/>
                  <a:pt x="10821" y="11737"/>
                  <a:pt x="10871" y="11739"/>
                </a:cubicBezTo>
                <a:cubicBezTo>
                  <a:pt x="10814" y="11821"/>
                  <a:pt x="10689" y="11829"/>
                  <a:pt x="10689" y="11940"/>
                </a:cubicBezTo>
                <a:lnTo>
                  <a:pt x="10689" y="14937"/>
                </a:lnTo>
                <a:cubicBezTo>
                  <a:pt x="10488" y="15093"/>
                  <a:pt x="10345" y="15359"/>
                  <a:pt x="10345" y="15652"/>
                </a:cubicBezTo>
                <a:cubicBezTo>
                  <a:pt x="10345" y="16129"/>
                  <a:pt x="10702" y="16502"/>
                  <a:pt x="11133" y="16502"/>
                </a:cubicBezTo>
                <a:cubicBezTo>
                  <a:pt x="11250" y="16502"/>
                  <a:pt x="11356" y="16466"/>
                  <a:pt x="11457" y="16412"/>
                </a:cubicBezTo>
                <a:lnTo>
                  <a:pt x="13013" y="17419"/>
                </a:lnTo>
                <a:cubicBezTo>
                  <a:pt x="13084" y="17463"/>
                  <a:pt x="13158" y="17486"/>
                  <a:pt x="13235" y="17486"/>
                </a:cubicBezTo>
                <a:cubicBezTo>
                  <a:pt x="13386" y="17486"/>
                  <a:pt x="13537" y="17400"/>
                  <a:pt x="13619" y="17240"/>
                </a:cubicBezTo>
                <a:cubicBezTo>
                  <a:pt x="13742" y="17005"/>
                  <a:pt x="13670" y="16705"/>
                  <a:pt x="13457" y="16569"/>
                </a:cubicBezTo>
                <a:lnTo>
                  <a:pt x="11901" y="15563"/>
                </a:lnTo>
                <a:cubicBezTo>
                  <a:pt x="11880" y="15300"/>
                  <a:pt x="11762" y="15078"/>
                  <a:pt x="11578" y="14937"/>
                </a:cubicBezTo>
                <a:lnTo>
                  <a:pt x="11578" y="11940"/>
                </a:lnTo>
                <a:cubicBezTo>
                  <a:pt x="11578" y="11916"/>
                  <a:pt x="11541" y="11919"/>
                  <a:pt x="11538" y="11896"/>
                </a:cubicBezTo>
                <a:cubicBezTo>
                  <a:pt x="13351" y="12323"/>
                  <a:pt x="14750" y="14033"/>
                  <a:pt x="14750" y="16166"/>
                </a:cubicBezTo>
                <a:cubicBezTo>
                  <a:pt x="14750" y="18617"/>
                  <a:pt x="12944" y="20616"/>
                  <a:pt x="10729" y="20616"/>
                </a:cubicBezTo>
                <a:cubicBezTo>
                  <a:pt x="8513" y="20616"/>
                  <a:pt x="6708" y="18617"/>
                  <a:pt x="6708" y="16166"/>
                </a:cubicBezTo>
                <a:cubicBezTo>
                  <a:pt x="6708" y="13715"/>
                  <a:pt x="8513" y="11717"/>
                  <a:pt x="10729" y="11717"/>
                </a:cubicBezTo>
                <a:close/>
                <a:moveTo>
                  <a:pt x="11133" y="15272"/>
                </a:moveTo>
                <a:cubicBezTo>
                  <a:pt x="11317" y="15272"/>
                  <a:pt x="11457" y="15449"/>
                  <a:pt x="11457" y="15652"/>
                </a:cubicBezTo>
                <a:cubicBezTo>
                  <a:pt x="11457" y="15856"/>
                  <a:pt x="11317" y="16010"/>
                  <a:pt x="11133" y="16010"/>
                </a:cubicBezTo>
                <a:cubicBezTo>
                  <a:pt x="10948" y="16010"/>
                  <a:pt x="10790" y="15856"/>
                  <a:pt x="10790" y="15652"/>
                </a:cubicBezTo>
                <a:cubicBezTo>
                  <a:pt x="10790" y="15449"/>
                  <a:pt x="10948" y="15272"/>
                  <a:pt x="11133" y="15272"/>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80" name="Shape 24140"/>
          <p:cNvSpPr/>
          <p:nvPr/>
        </p:nvSpPr>
        <p:spPr>
          <a:xfrm>
            <a:off x="5095100" y="4177628"/>
            <a:ext cx="345792" cy="320930"/>
          </a:xfrm>
          <a:custGeom>
            <a:avLst/>
            <a:gdLst/>
            <a:ahLst/>
            <a:cxnLst>
              <a:cxn ang="0">
                <a:pos x="wd2" y="hd2"/>
              </a:cxn>
              <a:cxn ang="5400000">
                <a:pos x="wd2" y="hd2"/>
              </a:cxn>
              <a:cxn ang="10800000">
                <a:pos x="wd2" y="hd2"/>
              </a:cxn>
              <a:cxn ang="16200000">
                <a:pos x="wd2" y="hd2"/>
              </a:cxn>
            </a:cxnLst>
            <a:rect l="0" t="0" r="r" b="b"/>
            <a:pathLst>
              <a:path w="21600" h="21600" extrusionOk="0">
                <a:moveTo>
                  <a:pt x="9882" y="18938"/>
                </a:moveTo>
                <a:lnTo>
                  <a:pt x="9882" y="19927"/>
                </a:lnTo>
                <a:lnTo>
                  <a:pt x="10871" y="20155"/>
                </a:lnTo>
                <a:lnTo>
                  <a:pt x="11718" y="19927"/>
                </a:lnTo>
                <a:lnTo>
                  <a:pt x="11718" y="18938"/>
                </a:lnTo>
                <a:lnTo>
                  <a:pt x="9882" y="18938"/>
                </a:lnTo>
                <a:close/>
                <a:moveTo>
                  <a:pt x="16306" y="16732"/>
                </a:moveTo>
                <a:lnTo>
                  <a:pt x="16518" y="16808"/>
                </a:lnTo>
                <a:lnTo>
                  <a:pt x="16659" y="16961"/>
                </a:lnTo>
                <a:lnTo>
                  <a:pt x="18494" y="18862"/>
                </a:lnTo>
                <a:lnTo>
                  <a:pt x="18635" y="19090"/>
                </a:lnTo>
                <a:lnTo>
                  <a:pt x="18635" y="19623"/>
                </a:lnTo>
                <a:lnTo>
                  <a:pt x="18494" y="19927"/>
                </a:lnTo>
                <a:lnTo>
                  <a:pt x="18282" y="20003"/>
                </a:lnTo>
                <a:lnTo>
                  <a:pt x="18000" y="20155"/>
                </a:lnTo>
                <a:lnTo>
                  <a:pt x="17788" y="20003"/>
                </a:lnTo>
                <a:lnTo>
                  <a:pt x="17506" y="19927"/>
                </a:lnTo>
                <a:lnTo>
                  <a:pt x="15812" y="18025"/>
                </a:lnTo>
                <a:lnTo>
                  <a:pt x="15529" y="17797"/>
                </a:lnTo>
                <a:lnTo>
                  <a:pt x="15529" y="17265"/>
                </a:lnTo>
                <a:lnTo>
                  <a:pt x="15812" y="16961"/>
                </a:lnTo>
                <a:lnTo>
                  <a:pt x="15882" y="16808"/>
                </a:lnTo>
                <a:lnTo>
                  <a:pt x="16306" y="16732"/>
                </a:lnTo>
                <a:close/>
                <a:moveTo>
                  <a:pt x="5294" y="16732"/>
                </a:moveTo>
                <a:lnTo>
                  <a:pt x="5576" y="16808"/>
                </a:lnTo>
                <a:lnTo>
                  <a:pt x="5788" y="16961"/>
                </a:lnTo>
                <a:lnTo>
                  <a:pt x="5929" y="17265"/>
                </a:lnTo>
                <a:lnTo>
                  <a:pt x="6071" y="17493"/>
                </a:lnTo>
                <a:lnTo>
                  <a:pt x="5929" y="17797"/>
                </a:lnTo>
                <a:lnTo>
                  <a:pt x="5788" y="18025"/>
                </a:lnTo>
                <a:lnTo>
                  <a:pt x="4094" y="19927"/>
                </a:lnTo>
                <a:lnTo>
                  <a:pt x="3812" y="20003"/>
                </a:lnTo>
                <a:lnTo>
                  <a:pt x="3600" y="20155"/>
                </a:lnTo>
                <a:lnTo>
                  <a:pt x="3318" y="20003"/>
                </a:lnTo>
                <a:lnTo>
                  <a:pt x="3106" y="19927"/>
                </a:lnTo>
                <a:lnTo>
                  <a:pt x="2965" y="19623"/>
                </a:lnTo>
                <a:lnTo>
                  <a:pt x="2965" y="19090"/>
                </a:lnTo>
                <a:lnTo>
                  <a:pt x="3106" y="18862"/>
                </a:lnTo>
                <a:lnTo>
                  <a:pt x="4800" y="16961"/>
                </a:lnTo>
                <a:lnTo>
                  <a:pt x="5082" y="16808"/>
                </a:lnTo>
                <a:lnTo>
                  <a:pt x="5294" y="16732"/>
                </a:lnTo>
                <a:close/>
                <a:moveTo>
                  <a:pt x="18494" y="10876"/>
                </a:moveTo>
                <a:lnTo>
                  <a:pt x="20965" y="10876"/>
                </a:lnTo>
                <a:lnTo>
                  <a:pt x="21176" y="11028"/>
                </a:lnTo>
                <a:lnTo>
                  <a:pt x="21459" y="11104"/>
                </a:lnTo>
                <a:lnTo>
                  <a:pt x="21600" y="11408"/>
                </a:lnTo>
                <a:lnTo>
                  <a:pt x="21600" y="11941"/>
                </a:lnTo>
                <a:lnTo>
                  <a:pt x="21459" y="12169"/>
                </a:lnTo>
                <a:lnTo>
                  <a:pt x="21176" y="12321"/>
                </a:lnTo>
                <a:lnTo>
                  <a:pt x="18282" y="12321"/>
                </a:lnTo>
                <a:lnTo>
                  <a:pt x="18000" y="12169"/>
                </a:lnTo>
                <a:lnTo>
                  <a:pt x="17859" y="11941"/>
                </a:lnTo>
                <a:lnTo>
                  <a:pt x="17788" y="11637"/>
                </a:lnTo>
                <a:lnTo>
                  <a:pt x="17859" y="11408"/>
                </a:lnTo>
                <a:lnTo>
                  <a:pt x="18000" y="11104"/>
                </a:lnTo>
                <a:lnTo>
                  <a:pt x="18282" y="11028"/>
                </a:lnTo>
                <a:lnTo>
                  <a:pt x="18494" y="10876"/>
                </a:lnTo>
                <a:close/>
                <a:moveTo>
                  <a:pt x="635" y="10876"/>
                </a:moveTo>
                <a:lnTo>
                  <a:pt x="3106" y="10876"/>
                </a:lnTo>
                <a:lnTo>
                  <a:pt x="3318" y="11028"/>
                </a:lnTo>
                <a:lnTo>
                  <a:pt x="3600" y="11104"/>
                </a:lnTo>
                <a:lnTo>
                  <a:pt x="3741" y="11408"/>
                </a:lnTo>
                <a:lnTo>
                  <a:pt x="3812" y="11637"/>
                </a:lnTo>
                <a:lnTo>
                  <a:pt x="3741" y="11941"/>
                </a:lnTo>
                <a:lnTo>
                  <a:pt x="3600" y="12169"/>
                </a:lnTo>
                <a:lnTo>
                  <a:pt x="3318" y="12321"/>
                </a:lnTo>
                <a:lnTo>
                  <a:pt x="353" y="12321"/>
                </a:lnTo>
                <a:lnTo>
                  <a:pt x="141" y="12169"/>
                </a:lnTo>
                <a:lnTo>
                  <a:pt x="0" y="11941"/>
                </a:lnTo>
                <a:lnTo>
                  <a:pt x="0" y="11408"/>
                </a:lnTo>
                <a:lnTo>
                  <a:pt x="141" y="11104"/>
                </a:lnTo>
                <a:lnTo>
                  <a:pt x="353" y="11028"/>
                </a:lnTo>
                <a:lnTo>
                  <a:pt x="635" y="10876"/>
                </a:lnTo>
                <a:close/>
                <a:moveTo>
                  <a:pt x="10871" y="7682"/>
                </a:moveTo>
                <a:lnTo>
                  <a:pt x="9388" y="7910"/>
                </a:lnTo>
                <a:lnTo>
                  <a:pt x="8259" y="8899"/>
                </a:lnTo>
                <a:lnTo>
                  <a:pt x="7412" y="10039"/>
                </a:lnTo>
                <a:lnTo>
                  <a:pt x="7129" y="11637"/>
                </a:lnTo>
                <a:lnTo>
                  <a:pt x="7553" y="13386"/>
                </a:lnTo>
                <a:lnTo>
                  <a:pt x="8400" y="15135"/>
                </a:lnTo>
                <a:lnTo>
                  <a:pt x="9600" y="16276"/>
                </a:lnTo>
                <a:lnTo>
                  <a:pt x="9741" y="16580"/>
                </a:lnTo>
                <a:lnTo>
                  <a:pt x="9882" y="16808"/>
                </a:lnTo>
                <a:lnTo>
                  <a:pt x="9882" y="17873"/>
                </a:lnTo>
                <a:lnTo>
                  <a:pt x="11718" y="17873"/>
                </a:lnTo>
                <a:lnTo>
                  <a:pt x="11718" y="16808"/>
                </a:lnTo>
                <a:lnTo>
                  <a:pt x="11859" y="16580"/>
                </a:lnTo>
                <a:lnTo>
                  <a:pt x="12071" y="16276"/>
                </a:lnTo>
                <a:lnTo>
                  <a:pt x="13341" y="15135"/>
                </a:lnTo>
                <a:lnTo>
                  <a:pt x="14188" y="13386"/>
                </a:lnTo>
                <a:lnTo>
                  <a:pt x="14400" y="11637"/>
                </a:lnTo>
                <a:lnTo>
                  <a:pt x="14188" y="10039"/>
                </a:lnTo>
                <a:lnTo>
                  <a:pt x="13412" y="8899"/>
                </a:lnTo>
                <a:lnTo>
                  <a:pt x="12212" y="7910"/>
                </a:lnTo>
                <a:lnTo>
                  <a:pt x="10871" y="7682"/>
                </a:lnTo>
                <a:close/>
                <a:moveTo>
                  <a:pt x="10871" y="6237"/>
                </a:moveTo>
                <a:lnTo>
                  <a:pt x="12353" y="6465"/>
                </a:lnTo>
                <a:lnTo>
                  <a:pt x="13835" y="7301"/>
                </a:lnTo>
                <a:lnTo>
                  <a:pt x="14824" y="8442"/>
                </a:lnTo>
                <a:lnTo>
                  <a:pt x="15529" y="9963"/>
                </a:lnTo>
                <a:lnTo>
                  <a:pt x="15812" y="11637"/>
                </a:lnTo>
                <a:lnTo>
                  <a:pt x="15529" y="13234"/>
                </a:lnTo>
                <a:lnTo>
                  <a:pt x="15035" y="14831"/>
                </a:lnTo>
                <a:lnTo>
                  <a:pt x="14188" y="16200"/>
                </a:lnTo>
                <a:lnTo>
                  <a:pt x="13059" y="17265"/>
                </a:lnTo>
                <a:lnTo>
                  <a:pt x="13059" y="20687"/>
                </a:lnTo>
                <a:lnTo>
                  <a:pt x="12847" y="20915"/>
                </a:lnTo>
                <a:lnTo>
                  <a:pt x="12565" y="21068"/>
                </a:lnTo>
                <a:lnTo>
                  <a:pt x="11012" y="21600"/>
                </a:lnTo>
                <a:lnTo>
                  <a:pt x="10588" y="21600"/>
                </a:lnTo>
                <a:lnTo>
                  <a:pt x="9035" y="21068"/>
                </a:lnTo>
                <a:lnTo>
                  <a:pt x="8753" y="20915"/>
                </a:lnTo>
                <a:lnTo>
                  <a:pt x="8612" y="20687"/>
                </a:lnTo>
                <a:lnTo>
                  <a:pt x="8541" y="20383"/>
                </a:lnTo>
                <a:lnTo>
                  <a:pt x="8541" y="17265"/>
                </a:lnTo>
                <a:lnTo>
                  <a:pt x="7412" y="16200"/>
                </a:lnTo>
                <a:lnTo>
                  <a:pt x="6565" y="14831"/>
                </a:lnTo>
                <a:lnTo>
                  <a:pt x="6071" y="13234"/>
                </a:lnTo>
                <a:lnTo>
                  <a:pt x="5788" y="11637"/>
                </a:lnTo>
                <a:lnTo>
                  <a:pt x="6071" y="9963"/>
                </a:lnTo>
                <a:lnTo>
                  <a:pt x="6776" y="8442"/>
                </a:lnTo>
                <a:lnTo>
                  <a:pt x="7906" y="7301"/>
                </a:lnTo>
                <a:lnTo>
                  <a:pt x="9247" y="6465"/>
                </a:lnTo>
                <a:lnTo>
                  <a:pt x="10871" y="6237"/>
                </a:lnTo>
                <a:close/>
                <a:moveTo>
                  <a:pt x="18000" y="3194"/>
                </a:moveTo>
                <a:lnTo>
                  <a:pt x="18282" y="3194"/>
                </a:lnTo>
                <a:lnTo>
                  <a:pt x="18635" y="3575"/>
                </a:lnTo>
                <a:lnTo>
                  <a:pt x="18635" y="4259"/>
                </a:lnTo>
                <a:lnTo>
                  <a:pt x="18494" y="4335"/>
                </a:lnTo>
                <a:lnTo>
                  <a:pt x="16659" y="6389"/>
                </a:lnTo>
                <a:lnTo>
                  <a:pt x="16518" y="6465"/>
                </a:lnTo>
                <a:lnTo>
                  <a:pt x="15882" y="6465"/>
                </a:lnTo>
                <a:lnTo>
                  <a:pt x="15529" y="6085"/>
                </a:lnTo>
                <a:lnTo>
                  <a:pt x="15529" y="5552"/>
                </a:lnTo>
                <a:lnTo>
                  <a:pt x="15812" y="5324"/>
                </a:lnTo>
                <a:lnTo>
                  <a:pt x="17506" y="3423"/>
                </a:lnTo>
                <a:lnTo>
                  <a:pt x="17788" y="3194"/>
                </a:lnTo>
                <a:lnTo>
                  <a:pt x="18000" y="3194"/>
                </a:lnTo>
                <a:close/>
                <a:moveTo>
                  <a:pt x="3600" y="3194"/>
                </a:moveTo>
                <a:lnTo>
                  <a:pt x="3812" y="3194"/>
                </a:lnTo>
                <a:lnTo>
                  <a:pt x="4094" y="3423"/>
                </a:lnTo>
                <a:lnTo>
                  <a:pt x="5788" y="5324"/>
                </a:lnTo>
                <a:lnTo>
                  <a:pt x="5929" y="5552"/>
                </a:lnTo>
                <a:lnTo>
                  <a:pt x="6071" y="5856"/>
                </a:lnTo>
                <a:lnTo>
                  <a:pt x="5929" y="6085"/>
                </a:lnTo>
                <a:lnTo>
                  <a:pt x="5788" y="6389"/>
                </a:lnTo>
                <a:lnTo>
                  <a:pt x="5576" y="6465"/>
                </a:lnTo>
                <a:lnTo>
                  <a:pt x="5082" y="6465"/>
                </a:lnTo>
                <a:lnTo>
                  <a:pt x="4800" y="6389"/>
                </a:lnTo>
                <a:lnTo>
                  <a:pt x="3106" y="4335"/>
                </a:lnTo>
                <a:lnTo>
                  <a:pt x="2965" y="4259"/>
                </a:lnTo>
                <a:lnTo>
                  <a:pt x="2965" y="3575"/>
                </a:lnTo>
                <a:lnTo>
                  <a:pt x="3318" y="3194"/>
                </a:lnTo>
                <a:lnTo>
                  <a:pt x="3600" y="3194"/>
                </a:lnTo>
                <a:close/>
                <a:moveTo>
                  <a:pt x="10729" y="0"/>
                </a:moveTo>
                <a:lnTo>
                  <a:pt x="11082" y="0"/>
                </a:lnTo>
                <a:lnTo>
                  <a:pt x="11224" y="228"/>
                </a:lnTo>
                <a:lnTo>
                  <a:pt x="11506" y="380"/>
                </a:lnTo>
                <a:lnTo>
                  <a:pt x="11506" y="3727"/>
                </a:lnTo>
                <a:lnTo>
                  <a:pt x="11224" y="3803"/>
                </a:lnTo>
                <a:lnTo>
                  <a:pt x="11082" y="3955"/>
                </a:lnTo>
                <a:lnTo>
                  <a:pt x="10729" y="4107"/>
                </a:lnTo>
                <a:lnTo>
                  <a:pt x="10518" y="3955"/>
                </a:lnTo>
                <a:lnTo>
                  <a:pt x="10094" y="3727"/>
                </a:lnTo>
                <a:lnTo>
                  <a:pt x="10094" y="380"/>
                </a:lnTo>
                <a:lnTo>
                  <a:pt x="10235" y="228"/>
                </a:lnTo>
                <a:lnTo>
                  <a:pt x="10518" y="0"/>
                </a:lnTo>
                <a:lnTo>
                  <a:pt x="10729" y="0"/>
                </a:lnTo>
                <a:close/>
              </a:path>
            </a:pathLst>
          </a:custGeom>
          <a:solidFill>
            <a:schemeClr val="bg1"/>
          </a:solidFill>
          <a:ln w="12700">
            <a:noFill/>
            <a:miter lim="400000"/>
          </a:ln>
        </p:spPr>
        <p:txBody>
          <a:bodyPr lIns="17145" rIns="17145"/>
          <a:lstStyle/>
          <a:p>
            <a:pPr defTabSz="342900">
              <a:defRPr sz="1800">
                <a:latin typeface="Calibri"/>
                <a:ea typeface="Calibri"/>
                <a:cs typeface="Calibri"/>
                <a:sym typeface="Calibri"/>
              </a:defRPr>
            </a:pPr>
            <a:endParaRPr sz="675"/>
          </a:p>
        </p:txBody>
      </p:sp>
      <p:sp>
        <p:nvSpPr>
          <p:cNvPr id="81" name="Shape 24155"/>
          <p:cNvSpPr/>
          <p:nvPr/>
        </p:nvSpPr>
        <p:spPr>
          <a:xfrm>
            <a:off x="2328898" y="4189691"/>
            <a:ext cx="302124" cy="296804"/>
          </a:xfrm>
          <a:custGeom>
            <a:avLst/>
            <a:gdLst/>
            <a:ahLst/>
            <a:cxnLst>
              <a:cxn ang="0">
                <a:pos x="wd2" y="hd2"/>
              </a:cxn>
              <a:cxn ang="5400000">
                <a:pos x="wd2" y="hd2"/>
              </a:cxn>
              <a:cxn ang="10800000">
                <a:pos x="wd2" y="hd2"/>
              </a:cxn>
              <a:cxn ang="16200000">
                <a:pos x="wd2" y="hd2"/>
              </a:cxn>
            </a:cxnLst>
            <a:rect l="0" t="0" r="r" b="b"/>
            <a:pathLst>
              <a:path w="21600" h="21600" extrusionOk="0">
                <a:moveTo>
                  <a:pt x="13690" y="10839"/>
                </a:moveTo>
                <a:lnTo>
                  <a:pt x="14070" y="10839"/>
                </a:lnTo>
                <a:lnTo>
                  <a:pt x="14451" y="11071"/>
                </a:lnTo>
                <a:lnTo>
                  <a:pt x="14603" y="11458"/>
                </a:lnTo>
                <a:lnTo>
                  <a:pt x="14755" y="11923"/>
                </a:lnTo>
                <a:lnTo>
                  <a:pt x="14451" y="12697"/>
                </a:lnTo>
                <a:lnTo>
                  <a:pt x="14070" y="12929"/>
                </a:lnTo>
                <a:lnTo>
                  <a:pt x="13158" y="12929"/>
                </a:lnTo>
                <a:lnTo>
                  <a:pt x="12854" y="12697"/>
                </a:lnTo>
                <a:lnTo>
                  <a:pt x="12625" y="12310"/>
                </a:lnTo>
                <a:lnTo>
                  <a:pt x="12473" y="11923"/>
                </a:lnTo>
                <a:lnTo>
                  <a:pt x="12625" y="11458"/>
                </a:lnTo>
                <a:lnTo>
                  <a:pt x="12854" y="11071"/>
                </a:lnTo>
                <a:lnTo>
                  <a:pt x="13158" y="10839"/>
                </a:lnTo>
                <a:lnTo>
                  <a:pt x="13690" y="10839"/>
                </a:lnTo>
                <a:close/>
                <a:moveTo>
                  <a:pt x="7986" y="10839"/>
                </a:moveTo>
                <a:lnTo>
                  <a:pt x="8518" y="10839"/>
                </a:lnTo>
                <a:lnTo>
                  <a:pt x="8746" y="11071"/>
                </a:lnTo>
                <a:lnTo>
                  <a:pt x="9051" y="11458"/>
                </a:lnTo>
                <a:lnTo>
                  <a:pt x="9127" y="11923"/>
                </a:lnTo>
                <a:lnTo>
                  <a:pt x="9051" y="12310"/>
                </a:lnTo>
                <a:lnTo>
                  <a:pt x="8746" y="12697"/>
                </a:lnTo>
                <a:lnTo>
                  <a:pt x="8518" y="12929"/>
                </a:lnTo>
                <a:lnTo>
                  <a:pt x="7530" y="12929"/>
                </a:lnTo>
                <a:lnTo>
                  <a:pt x="7149" y="12697"/>
                </a:lnTo>
                <a:lnTo>
                  <a:pt x="6997" y="12310"/>
                </a:lnTo>
                <a:lnTo>
                  <a:pt x="6921" y="11923"/>
                </a:lnTo>
                <a:lnTo>
                  <a:pt x="6997" y="11458"/>
                </a:lnTo>
                <a:lnTo>
                  <a:pt x="7149" y="11071"/>
                </a:lnTo>
                <a:lnTo>
                  <a:pt x="7530" y="10839"/>
                </a:lnTo>
                <a:lnTo>
                  <a:pt x="7986" y="10839"/>
                </a:lnTo>
                <a:close/>
                <a:moveTo>
                  <a:pt x="7834" y="6194"/>
                </a:moveTo>
                <a:lnTo>
                  <a:pt x="7682" y="6348"/>
                </a:lnTo>
                <a:lnTo>
                  <a:pt x="7454" y="8129"/>
                </a:lnTo>
                <a:lnTo>
                  <a:pt x="6617" y="9600"/>
                </a:lnTo>
                <a:lnTo>
                  <a:pt x="5400" y="10529"/>
                </a:lnTo>
                <a:lnTo>
                  <a:pt x="4107" y="11071"/>
                </a:lnTo>
                <a:lnTo>
                  <a:pt x="3955" y="11923"/>
                </a:lnTo>
                <a:lnTo>
                  <a:pt x="4107" y="13394"/>
                </a:lnTo>
                <a:lnTo>
                  <a:pt x="4487" y="14710"/>
                </a:lnTo>
                <a:lnTo>
                  <a:pt x="5400" y="15561"/>
                </a:lnTo>
                <a:lnTo>
                  <a:pt x="6465" y="16103"/>
                </a:lnTo>
                <a:lnTo>
                  <a:pt x="7682" y="16335"/>
                </a:lnTo>
                <a:lnTo>
                  <a:pt x="8899" y="16490"/>
                </a:lnTo>
                <a:lnTo>
                  <a:pt x="9127" y="16181"/>
                </a:lnTo>
                <a:lnTo>
                  <a:pt x="9507" y="15948"/>
                </a:lnTo>
                <a:lnTo>
                  <a:pt x="10039" y="15794"/>
                </a:lnTo>
                <a:lnTo>
                  <a:pt x="11104" y="15794"/>
                </a:lnTo>
                <a:lnTo>
                  <a:pt x="11637" y="15948"/>
                </a:lnTo>
                <a:lnTo>
                  <a:pt x="12093" y="16335"/>
                </a:lnTo>
                <a:lnTo>
                  <a:pt x="12321" y="16645"/>
                </a:lnTo>
                <a:lnTo>
                  <a:pt x="12473" y="17187"/>
                </a:lnTo>
                <a:lnTo>
                  <a:pt x="12321" y="17574"/>
                </a:lnTo>
                <a:lnTo>
                  <a:pt x="11637" y="18271"/>
                </a:lnTo>
                <a:lnTo>
                  <a:pt x="11104" y="18348"/>
                </a:lnTo>
                <a:lnTo>
                  <a:pt x="10572" y="18503"/>
                </a:lnTo>
                <a:lnTo>
                  <a:pt x="10039" y="18348"/>
                </a:lnTo>
                <a:lnTo>
                  <a:pt x="9507" y="18271"/>
                </a:lnTo>
                <a:lnTo>
                  <a:pt x="9127" y="17961"/>
                </a:lnTo>
                <a:lnTo>
                  <a:pt x="8899" y="17574"/>
                </a:lnTo>
                <a:lnTo>
                  <a:pt x="7149" y="17419"/>
                </a:lnTo>
                <a:lnTo>
                  <a:pt x="5400" y="16723"/>
                </a:lnTo>
                <a:lnTo>
                  <a:pt x="6769" y="18348"/>
                </a:lnTo>
                <a:lnTo>
                  <a:pt x="8214" y="19432"/>
                </a:lnTo>
                <a:lnTo>
                  <a:pt x="9507" y="19974"/>
                </a:lnTo>
                <a:lnTo>
                  <a:pt x="10876" y="20284"/>
                </a:lnTo>
                <a:lnTo>
                  <a:pt x="11941" y="20129"/>
                </a:lnTo>
                <a:lnTo>
                  <a:pt x="13158" y="19587"/>
                </a:lnTo>
                <a:lnTo>
                  <a:pt x="14451" y="18658"/>
                </a:lnTo>
                <a:lnTo>
                  <a:pt x="15668" y="17419"/>
                </a:lnTo>
                <a:lnTo>
                  <a:pt x="16580" y="15948"/>
                </a:lnTo>
                <a:lnTo>
                  <a:pt x="17341" y="14013"/>
                </a:lnTo>
                <a:lnTo>
                  <a:pt x="17645" y="11923"/>
                </a:lnTo>
                <a:lnTo>
                  <a:pt x="17493" y="11226"/>
                </a:lnTo>
                <a:lnTo>
                  <a:pt x="17493" y="10374"/>
                </a:lnTo>
                <a:lnTo>
                  <a:pt x="16428" y="9755"/>
                </a:lnTo>
                <a:lnTo>
                  <a:pt x="14983" y="9213"/>
                </a:lnTo>
                <a:lnTo>
                  <a:pt x="13158" y="8748"/>
                </a:lnTo>
                <a:lnTo>
                  <a:pt x="13386" y="9213"/>
                </a:lnTo>
                <a:lnTo>
                  <a:pt x="13690" y="9600"/>
                </a:lnTo>
                <a:lnTo>
                  <a:pt x="13766" y="9987"/>
                </a:lnTo>
                <a:lnTo>
                  <a:pt x="11941" y="9213"/>
                </a:lnTo>
                <a:lnTo>
                  <a:pt x="10724" y="8748"/>
                </a:lnTo>
                <a:lnTo>
                  <a:pt x="9507" y="8206"/>
                </a:lnTo>
                <a:lnTo>
                  <a:pt x="8518" y="7123"/>
                </a:lnTo>
                <a:lnTo>
                  <a:pt x="8214" y="6735"/>
                </a:lnTo>
                <a:lnTo>
                  <a:pt x="7834" y="6348"/>
                </a:lnTo>
                <a:lnTo>
                  <a:pt x="7834" y="6194"/>
                </a:lnTo>
                <a:close/>
                <a:moveTo>
                  <a:pt x="10876" y="1084"/>
                </a:moveTo>
                <a:lnTo>
                  <a:pt x="8214" y="1316"/>
                </a:lnTo>
                <a:lnTo>
                  <a:pt x="6085" y="2013"/>
                </a:lnTo>
                <a:lnTo>
                  <a:pt x="4335" y="3252"/>
                </a:lnTo>
                <a:lnTo>
                  <a:pt x="3194" y="4877"/>
                </a:lnTo>
                <a:lnTo>
                  <a:pt x="2358" y="6890"/>
                </a:lnTo>
                <a:lnTo>
                  <a:pt x="2130" y="9290"/>
                </a:lnTo>
                <a:lnTo>
                  <a:pt x="2890" y="9290"/>
                </a:lnTo>
                <a:lnTo>
                  <a:pt x="3423" y="6890"/>
                </a:lnTo>
                <a:lnTo>
                  <a:pt x="4639" y="4877"/>
                </a:lnTo>
                <a:lnTo>
                  <a:pt x="6237" y="3406"/>
                </a:lnTo>
                <a:lnTo>
                  <a:pt x="8214" y="2400"/>
                </a:lnTo>
                <a:lnTo>
                  <a:pt x="10876" y="2168"/>
                </a:lnTo>
                <a:lnTo>
                  <a:pt x="13386" y="2400"/>
                </a:lnTo>
                <a:lnTo>
                  <a:pt x="15363" y="3406"/>
                </a:lnTo>
                <a:lnTo>
                  <a:pt x="16961" y="4877"/>
                </a:lnTo>
                <a:lnTo>
                  <a:pt x="18177" y="6890"/>
                </a:lnTo>
                <a:lnTo>
                  <a:pt x="18710" y="9290"/>
                </a:lnTo>
                <a:lnTo>
                  <a:pt x="19470" y="9290"/>
                </a:lnTo>
                <a:lnTo>
                  <a:pt x="19242" y="6890"/>
                </a:lnTo>
                <a:lnTo>
                  <a:pt x="18406" y="4877"/>
                </a:lnTo>
                <a:lnTo>
                  <a:pt x="17265" y="3252"/>
                </a:lnTo>
                <a:lnTo>
                  <a:pt x="15515" y="2013"/>
                </a:lnTo>
                <a:lnTo>
                  <a:pt x="13386" y="1316"/>
                </a:lnTo>
                <a:lnTo>
                  <a:pt x="10876" y="1084"/>
                </a:lnTo>
                <a:close/>
                <a:moveTo>
                  <a:pt x="10876" y="0"/>
                </a:moveTo>
                <a:lnTo>
                  <a:pt x="13690" y="232"/>
                </a:lnTo>
                <a:lnTo>
                  <a:pt x="16048" y="1084"/>
                </a:lnTo>
                <a:lnTo>
                  <a:pt x="18025" y="2400"/>
                </a:lnTo>
                <a:lnTo>
                  <a:pt x="19470" y="4335"/>
                </a:lnTo>
                <a:lnTo>
                  <a:pt x="20307" y="6735"/>
                </a:lnTo>
                <a:lnTo>
                  <a:pt x="20687" y="9600"/>
                </a:lnTo>
                <a:lnTo>
                  <a:pt x="21068" y="9832"/>
                </a:lnTo>
                <a:lnTo>
                  <a:pt x="21372" y="10297"/>
                </a:lnTo>
                <a:lnTo>
                  <a:pt x="21600" y="10684"/>
                </a:lnTo>
                <a:lnTo>
                  <a:pt x="21600" y="14013"/>
                </a:lnTo>
                <a:lnTo>
                  <a:pt x="21220" y="14555"/>
                </a:lnTo>
                <a:lnTo>
                  <a:pt x="20839" y="15019"/>
                </a:lnTo>
                <a:lnTo>
                  <a:pt x="20307" y="15252"/>
                </a:lnTo>
                <a:lnTo>
                  <a:pt x="19775" y="15406"/>
                </a:lnTo>
                <a:lnTo>
                  <a:pt x="18330" y="15406"/>
                </a:lnTo>
                <a:lnTo>
                  <a:pt x="17265" y="17574"/>
                </a:lnTo>
                <a:lnTo>
                  <a:pt x="15820" y="19277"/>
                </a:lnTo>
                <a:lnTo>
                  <a:pt x="14223" y="20516"/>
                </a:lnTo>
                <a:lnTo>
                  <a:pt x="12473" y="21368"/>
                </a:lnTo>
                <a:lnTo>
                  <a:pt x="10876" y="21600"/>
                </a:lnTo>
                <a:lnTo>
                  <a:pt x="9127" y="21368"/>
                </a:lnTo>
                <a:lnTo>
                  <a:pt x="7454" y="20516"/>
                </a:lnTo>
                <a:lnTo>
                  <a:pt x="5856" y="19277"/>
                </a:lnTo>
                <a:lnTo>
                  <a:pt x="4335" y="17574"/>
                </a:lnTo>
                <a:lnTo>
                  <a:pt x="3270" y="15406"/>
                </a:lnTo>
                <a:lnTo>
                  <a:pt x="1825" y="15406"/>
                </a:lnTo>
                <a:lnTo>
                  <a:pt x="1293" y="15252"/>
                </a:lnTo>
                <a:lnTo>
                  <a:pt x="761" y="15019"/>
                </a:lnTo>
                <a:lnTo>
                  <a:pt x="380" y="14555"/>
                </a:lnTo>
                <a:lnTo>
                  <a:pt x="0" y="14013"/>
                </a:lnTo>
                <a:lnTo>
                  <a:pt x="0" y="10684"/>
                </a:lnTo>
                <a:lnTo>
                  <a:pt x="228" y="10297"/>
                </a:lnTo>
                <a:lnTo>
                  <a:pt x="532" y="9832"/>
                </a:lnTo>
                <a:lnTo>
                  <a:pt x="913" y="9600"/>
                </a:lnTo>
                <a:lnTo>
                  <a:pt x="1293" y="6735"/>
                </a:lnTo>
                <a:lnTo>
                  <a:pt x="2130" y="4335"/>
                </a:lnTo>
                <a:lnTo>
                  <a:pt x="3575" y="2400"/>
                </a:lnTo>
                <a:lnTo>
                  <a:pt x="5552" y="1084"/>
                </a:lnTo>
                <a:lnTo>
                  <a:pt x="7986" y="232"/>
                </a:lnTo>
                <a:lnTo>
                  <a:pt x="10876"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82" name="Shape 24181"/>
          <p:cNvSpPr/>
          <p:nvPr/>
        </p:nvSpPr>
        <p:spPr>
          <a:xfrm>
            <a:off x="3718350" y="1669403"/>
            <a:ext cx="315308" cy="314168"/>
          </a:xfrm>
          <a:custGeom>
            <a:avLst/>
            <a:gdLst/>
            <a:ahLst/>
            <a:cxnLst>
              <a:cxn ang="0">
                <a:pos x="wd2" y="hd2"/>
              </a:cxn>
              <a:cxn ang="5400000">
                <a:pos x="wd2" y="hd2"/>
              </a:cxn>
              <a:cxn ang="10800000">
                <a:pos x="wd2" y="hd2"/>
              </a:cxn>
              <a:cxn ang="16200000">
                <a:pos x="wd2" y="hd2"/>
              </a:cxn>
            </a:cxnLst>
            <a:rect l="0" t="0" r="r" b="b"/>
            <a:pathLst>
              <a:path w="21600" h="21600" extrusionOk="0">
                <a:moveTo>
                  <a:pt x="16609" y="15887"/>
                </a:moveTo>
                <a:lnTo>
                  <a:pt x="15596" y="16435"/>
                </a:lnTo>
                <a:lnTo>
                  <a:pt x="15518" y="17530"/>
                </a:lnTo>
                <a:lnTo>
                  <a:pt x="15908" y="17609"/>
                </a:lnTo>
                <a:lnTo>
                  <a:pt x="16609" y="16435"/>
                </a:lnTo>
                <a:lnTo>
                  <a:pt x="16609" y="15887"/>
                </a:lnTo>
                <a:close/>
                <a:moveTo>
                  <a:pt x="8968" y="2896"/>
                </a:moveTo>
                <a:lnTo>
                  <a:pt x="8578" y="3052"/>
                </a:lnTo>
                <a:lnTo>
                  <a:pt x="8422" y="3287"/>
                </a:lnTo>
                <a:lnTo>
                  <a:pt x="8032" y="3678"/>
                </a:lnTo>
                <a:lnTo>
                  <a:pt x="7876" y="4148"/>
                </a:lnTo>
                <a:lnTo>
                  <a:pt x="8422" y="4148"/>
                </a:lnTo>
                <a:lnTo>
                  <a:pt x="8656" y="3600"/>
                </a:lnTo>
                <a:lnTo>
                  <a:pt x="8656" y="4383"/>
                </a:lnTo>
                <a:lnTo>
                  <a:pt x="9357" y="4148"/>
                </a:lnTo>
                <a:lnTo>
                  <a:pt x="9669" y="3835"/>
                </a:lnTo>
                <a:lnTo>
                  <a:pt x="9201" y="3287"/>
                </a:lnTo>
                <a:lnTo>
                  <a:pt x="8968" y="2896"/>
                </a:lnTo>
                <a:close/>
                <a:moveTo>
                  <a:pt x="10839" y="0"/>
                </a:moveTo>
                <a:lnTo>
                  <a:pt x="13334" y="313"/>
                </a:lnTo>
                <a:lnTo>
                  <a:pt x="15518" y="1096"/>
                </a:lnTo>
                <a:lnTo>
                  <a:pt x="17545" y="2348"/>
                </a:lnTo>
                <a:lnTo>
                  <a:pt x="15596" y="2348"/>
                </a:lnTo>
                <a:lnTo>
                  <a:pt x="14426" y="2504"/>
                </a:lnTo>
                <a:lnTo>
                  <a:pt x="11931" y="2191"/>
                </a:lnTo>
                <a:lnTo>
                  <a:pt x="10995" y="2504"/>
                </a:lnTo>
                <a:lnTo>
                  <a:pt x="10605" y="2896"/>
                </a:lnTo>
                <a:lnTo>
                  <a:pt x="10059" y="3130"/>
                </a:lnTo>
                <a:lnTo>
                  <a:pt x="10059" y="3678"/>
                </a:lnTo>
                <a:lnTo>
                  <a:pt x="10293" y="3835"/>
                </a:lnTo>
                <a:lnTo>
                  <a:pt x="10995" y="3600"/>
                </a:lnTo>
                <a:lnTo>
                  <a:pt x="11229" y="4226"/>
                </a:lnTo>
                <a:lnTo>
                  <a:pt x="11775" y="4148"/>
                </a:lnTo>
                <a:lnTo>
                  <a:pt x="12087" y="3443"/>
                </a:lnTo>
                <a:lnTo>
                  <a:pt x="11775" y="3130"/>
                </a:lnTo>
                <a:lnTo>
                  <a:pt x="12087" y="2739"/>
                </a:lnTo>
                <a:lnTo>
                  <a:pt x="12321" y="2583"/>
                </a:lnTo>
                <a:lnTo>
                  <a:pt x="12632" y="2583"/>
                </a:lnTo>
                <a:lnTo>
                  <a:pt x="12321" y="2896"/>
                </a:lnTo>
                <a:lnTo>
                  <a:pt x="12243" y="3052"/>
                </a:lnTo>
                <a:lnTo>
                  <a:pt x="12321" y="3130"/>
                </a:lnTo>
                <a:lnTo>
                  <a:pt x="12243" y="3130"/>
                </a:lnTo>
                <a:lnTo>
                  <a:pt x="12321" y="3130"/>
                </a:lnTo>
                <a:lnTo>
                  <a:pt x="12632" y="3443"/>
                </a:lnTo>
                <a:lnTo>
                  <a:pt x="13178" y="3287"/>
                </a:lnTo>
                <a:lnTo>
                  <a:pt x="13412" y="3600"/>
                </a:lnTo>
                <a:lnTo>
                  <a:pt x="12788" y="3678"/>
                </a:lnTo>
                <a:lnTo>
                  <a:pt x="12866" y="4148"/>
                </a:lnTo>
                <a:lnTo>
                  <a:pt x="12477" y="3991"/>
                </a:lnTo>
                <a:lnTo>
                  <a:pt x="12243" y="4696"/>
                </a:lnTo>
                <a:lnTo>
                  <a:pt x="10995" y="4539"/>
                </a:lnTo>
                <a:lnTo>
                  <a:pt x="10761" y="4148"/>
                </a:lnTo>
                <a:lnTo>
                  <a:pt x="10449" y="4383"/>
                </a:lnTo>
                <a:lnTo>
                  <a:pt x="10605" y="4696"/>
                </a:lnTo>
                <a:lnTo>
                  <a:pt x="10059" y="4774"/>
                </a:lnTo>
                <a:lnTo>
                  <a:pt x="9513" y="5322"/>
                </a:lnTo>
                <a:lnTo>
                  <a:pt x="8578" y="5635"/>
                </a:lnTo>
                <a:lnTo>
                  <a:pt x="8656" y="6183"/>
                </a:lnTo>
                <a:lnTo>
                  <a:pt x="9123" y="6887"/>
                </a:lnTo>
                <a:lnTo>
                  <a:pt x="7720" y="6730"/>
                </a:lnTo>
                <a:lnTo>
                  <a:pt x="7720" y="7904"/>
                </a:lnTo>
                <a:lnTo>
                  <a:pt x="8812" y="8061"/>
                </a:lnTo>
                <a:lnTo>
                  <a:pt x="9669" y="7122"/>
                </a:lnTo>
                <a:lnTo>
                  <a:pt x="10605" y="6574"/>
                </a:lnTo>
                <a:lnTo>
                  <a:pt x="10995" y="6965"/>
                </a:lnTo>
                <a:lnTo>
                  <a:pt x="11697" y="7826"/>
                </a:lnTo>
                <a:lnTo>
                  <a:pt x="12087" y="7435"/>
                </a:lnTo>
                <a:lnTo>
                  <a:pt x="11229" y="6887"/>
                </a:lnTo>
                <a:lnTo>
                  <a:pt x="11151" y="6339"/>
                </a:lnTo>
                <a:lnTo>
                  <a:pt x="11541" y="6417"/>
                </a:lnTo>
                <a:lnTo>
                  <a:pt x="12243" y="6965"/>
                </a:lnTo>
                <a:lnTo>
                  <a:pt x="12243" y="7513"/>
                </a:lnTo>
                <a:lnTo>
                  <a:pt x="12788" y="8061"/>
                </a:lnTo>
                <a:lnTo>
                  <a:pt x="13022" y="7435"/>
                </a:lnTo>
                <a:lnTo>
                  <a:pt x="13334" y="7513"/>
                </a:lnTo>
                <a:lnTo>
                  <a:pt x="13568" y="8061"/>
                </a:lnTo>
                <a:lnTo>
                  <a:pt x="14816" y="8374"/>
                </a:lnTo>
                <a:lnTo>
                  <a:pt x="14660" y="8922"/>
                </a:lnTo>
                <a:lnTo>
                  <a:pt x="14270" y="9157"/>
                </a:lnTo>
                <a:lnTo>
                  <a:pt x="12477" y="8765"/>
                </a:lnTo>
                <a:lnTo>
                  <a:pt x="12087" y="9313"/>
                </a:lnTo>
                <a:lnTo>
                  <a:pt x="10995" y="8609"/>
                </a:lnTo>
                <a:lnTo>
                  <a:pt x="10839" y="7904"/>
                </a:lnTo>
                <a:lnTo>
                  <a:pt x="8110" y="8374"/>
                </a:lnTo>
                <a:lnTo>
                  <a:pt x="6784" y="10096"/>
                </a:lnTo>
                <a:lnTo>
                  <a:pt x="6472" y="12287"/>
                </a:lnTo>
                <a:lnTo>
                  <a:pt x="8032" y="13696"/>
                </a:lnTo>
                <a:lnTo>
                  <a:pt x="10449" y="13539"/>
                </a:lnTo>
                <a:lnTo>
                  <a:pt x="10839" y="14791"/>
                </a:lnTo>
                <a:lnTo>
                  <a:pt x="11229" y="15730"/>
                </a:lnTo>
                <a:lnTo>
                  <a:pt x="10995" y="16826"/>
                </a:lnTo>
                <a:lnTo>
                  <a:pt x="11229" y="17530"/>
                </a:lnTo>
                <a:lnTo>
                  <a:pt x="11697" y="18157"/>
                </a:lnTo>
                <a:lnTo>
                  <a:pt x="11931" y="18704"/>
                </a:lnTo>
                <a:lnTo>
                  <a:pt x="13178" y="18626"/>
                </a:lnTo>
                <a:lnTo>
                  <a:pt x="13880" y="17765"/>
                </a:lnTo>
                <a:lnTo>
                  <a:pt x="14660" y="16826"/>
                </a:lnTo>
                <a:lnTo>
                  <a:pt x="15362" y="16435"/>
                </a:lnTo>
                <a:lnTo>
                  <a:pt x="15362" y="14791"/>
                </a:lnTo>
                <a:lnTo>
                  <a:pt x="16687" y="13696"/>
                </a:lnTo>
                <a:lnTo>
                  <a:pt x="17155" y="12209"/>
                </a:lnTo>
                <a:lnTo>
                  <a:pt x="15908" y="12835"/>
                </a:lnTo>
                <a:lnTo>
                  <a:pt x="14504" y="9704"/>
                </a:lnTo>
                <a:lnTo>
                  <a:pt x="14816" y="9704"/>
                </a:lnTo>
                <a:lnTo>
                  <a:pt x="16064" y="12287"/>
                </a:lnTo>
                <a:lnTo>
                  <a:pt x="18325" y="10800"/>
                </a:lnTo>
                <a:lnTo>
                  <a:pt x="17701" y="10096"/>
                </a:lnTo>
                <a:lnTo>
                  <a:pt x="17155" y="10409"/>
                </a:lnTo>
                <a:lnTo>
                  <a:pt x="16687" y="9470"/>
                </a:lnTo>
                <a:lnTo>
                  <a:pt x="16999" y="9313"/>
                </a:lnTo>
                <a:lnTo>
                  <a:pt x="17545" y="9861"/>
                </a:lnTo>
                <a:lnTo>
                  <a:pt x="18325" y="10017"/>
                </a:lnTo>
                <a:lnTo>
                  <a:pt x="19183" y="10252"/>
                </a:lnTo>
                <a:lnTo>
                  <a:pt x="19729" y="11113"/>
                </a:lnTo>
                <a:lnTo>
                  <a:pt x="19962" y="12052"/>
                </a:lnTo>
                <a:lnTo>
                  <a:pt x="20274" y="12835"/>
                </a:lnTo>
                <a:lnTo>
                  <a:pt x="20508" y="12287"/>
                </a:lnTo>
                <a:lnTo>
                  <a:pt x="20664" y="11661"/>
                </a:lnTo>
                <a:lnTo>
                  <a:pt x="21054" y="11113"/>
                </a:lnTo>
                <a:lnTo>
                  <a:pt x="21444" y="10643"/>
                </a:lnTo>
                <a:lnTo>
                  <a:pt x="21600" y="11113"/>
                </a:lnTo>
                <a:lnTo>
                  <a:pt x="21210" y="13930"/>
                </a:lnTo>
                <a:lnTo>
                  <a:pt x="20118" y="16435"/>
                </a:lnTo>
                <a:lnTo>
                  <a:pt x="18325" y="18626"/>
                </a:lnTo>
                <a:lnTo>
                  <a:pt x="16142" y="20270"/>
                </a:lnTo>
                <a:lnTo>
                  <a:pt x="13724" y="21365"/>
                </a:lnTo>
                <a:lnTo>
                  <a:pt x="10839" y="21600"/>
                </a:lnTo>
                <a:lnTo>
                  <a:pt x="8032" y="21365"/>
                </a:lnTo>
                <a:lnTo>
                  <a:pt x="5303" y="20113"/>
                </a:lnTo>
                <a:lnTo>
                  <a:pt x="3119" y="18470"/>
                </a:lnTo>
                <a:lnTo>
                  <a:pt x="3899" y="18470"/>
                </a:lnTo>
                <a:lnTo>
                  <a:pt x="4055" y="17609"/>
                </a:lnTo>
                <a:lnTo>
                  <a:pt x="4289" y="16826"/>
                </a:lnTo>
                <a:lnTo>
                  <a:pt x="3353" y="16278"/>
                </a:lnTo>
                <a:lnTo>
                  <a:pt x="2573" y="15730"/>
                </a:lnTo>
                <a:lnTo>
                  <a:pt x="2183" y="14870"/>
                </a:lnTo>
                <a:lnTo>
                  <a:pt x="1638" y="14400"/>
                </a:lnTo>
                <a:lnTo>
                  <a:pt x="1092" y="13696"/>
                </a:lnTo>
                <a:lnTo>
                  <a:pt x="390" y="13539"/>
                </a:lnTo>
                <a:lnTo>
                  <a:pt x="0" y="10800"/>
                </a:lnTo>
                <a:lnTo>
                  <a:pt x="78" y="9470"/>
                </a:lnTo>
                <a:lnTo>
                  <a:pt x="780" y="8765"/>
                </a:lnTo>
                <a:lnTo>
                  <a:pt x="1326" y="8374"/>
                </a:lnTo>
                <a:lnTo>
                  <a:pt x="2027" y="7826"/>
                </a:lnTo>
                <a:lnTo>
                  <a:pt x="1482" y="5478"/>
                </a:lnTo>
                <a:lnTo>
                  <a:pt x="1326" y="5635"/>
                </a:lnTo>
                <a:lnTo>
                  <a:pt x="2027" y="4696"/>
                </a:lnTo>
                <a:lnTo>
                  <a:pt x="2729" y="3678"/>
                </a:lnTo>
                <a:lnTo>
                  <a:pt x="2807" y="4539"/>
                </a:lnTo>
                <a:lnTo>
                  <a:pt x="2963" y="5478"/>
                </a:lnTo>
                <a:lnTo>
                  <a:pt x="3353" y="5478"/>
                </a:lnTo>
                <a:lnTo>
                  <a:pt x="3665" y="4539"/>
                </a:lnTo>
                <a:lnTo>
                  <a:pt x="4055" y="4383"/>
                </a:lnTo>
                <a:lnTo>
                  <a:pt x="4211" y="3991"/>
                </a:lnTo>
                <a:lnTo>
                  <a:pt x="4757" y="3443"/>
                </a:lnTo>
                <a:lnTo>
                  <a:pt x="4757" y="3052"/>
                </a:lnTo>
                <a:lnTo>
                  <a:pt x="4445" y="2504"/>
                </a:lnTo>
                <a:lnTo>
                  <a:pt x="4055" y="2348"/>
                </a:lnTo>
                <a:lnTo>
                  <a:pt x="6082" y="1096"/>
                </a:lnTo>
                <a:lnTo>
                  <a:pt x="8266" y="313"/>
                </a:lnTo>
                <a:lnTo>
                  <a:pt x="10839"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grpSp>
        <p:nvGrpSpPr>
          <p:cNvPr id="100" name="Group 99"/>
          <p:cNvGrpSpPr/>
          <p:nvPr/>
        </p:nvGrpSpPr>
        <p:grpSpPr>
          <a:xfrm>
            <a:off x="1087968" y="2258341"/>
            <a:ext cx="6968065" cy="1647898"/>
            <a:chOff x="1080136" y="2286521"/>
            <a:chExt cx="6968065" cy="1647898"/>
          </a:xfrm>
        </p:grpSpPr>
        <p:grpSp>
          <p:nvGrpSpPr>
            <p:cNvPr id="95" name="Group 94"/>
            <p:cNvGrpSpPr/>
            <p:nvPr/>
          </p:nvGrpSpPr>
          <p:grpSpPr>
            <a:xfrm>
              <a:off x="2472128" y="3314701"/>
              <a:ext cx="5576073" cy="619718"/>
              <a:chOff x="2472128" y="3182599"/>
              <a:chExt cx="5576073" cy="762001"/>
            </a:xfrm>
          </p:grpSpPr>
          <p:cxnSp>
            <p:nvCxnSpPr>
              <p:cNvPr id="13" name="Straight Connector 12"/>
              <p:cNvCxnSpPr/>
              <p:nvPr/>
            </p:nvCxnSpPr>
            <p:spPr>
              <a:xfrm flipV="1">
                <a:off x="2472128" y="3182599"/>
                <a:ext cx="0" cy="762001"/>
              </a:xfrm>
              <a:prstGeom prst="line">
                <a:avLst/>
              </a:prstGeom>
              <a:ln w="1905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5260164" y="3182599"/>
                <a:ext cx="0" cy="762001"/>
              </a:xfrm>
              <a:prstGeom prst="line">
                <a:avLst/>
              </a:prstGeom>
              <a:ln w="1905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8048201" y="3182599"/>
                <a:ext cx="0" cy="762001"/>
              </a:xfrm>
              <a:prstGeom prst="line">
                <a:avLst/>
              </a:prstGeom>
              <a:ln w="1905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97" name="Straight Connector 96"/>
            <p:cNvCxnSpPr/>
            <p:nvPr/>
          </p:nvCxnSpPr>
          <p:spPr>
            <a:xfrm flipV="1">
              <a:off x="1080136" y="2286521"/>
              <a:ext cx="0" cy="619718"/>
            </a:xfrm>
            <a:prstGeom prst="line">
              <a:avLst/>
            </a:prstGeom>
            <a:ln w="1905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V="1">
              <a:off x="3868172" y="2286521"/>
              <a:ext cx="0" cy="619718"/>
            </a:xfrm>
            <a:prstGeom prst="line">
              <a:avLst/>
            </a:prstGeom>
            <a:ln w="1905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V="1">
              <a:off x="6656208" y="2286521"/>
              <a:ext cx="0" cy="619718"/>
            </a:xfrm>
            <a:prstGeom prst="line">
              <a:avLst/>
            </a:prstGeom>
            <a:ln w="1905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grpSp>
      <p:sp>
        <p:nvSpPr>
          <p:cNvPr id="104" name="Rectangle 103"/>
          <p:cNvSpPr/>
          <p:nvPr/>
        </p:nvSpPr>
        <p:spPr bwMode="auto">
          <a:xfrm>
            <a:off x="1431611" y="2192453"/>
            <a:ext cx="195372" cy="167204"/>
          </a:xfrm>
          <a:prstGeom prst="rect">
            <a:avLst/>
          </a:pr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dirty="0" smtClean="0">
                <a:solidFill>
                  <a:schemeClr val="bg1"/>
                </a:solidFill>
              </a:rPr>
              <a:t>#1</a:t>
            </a:r>
            <a:endParaRPr lang="en-US" sz="1000" dirty="0">
              <a:solidFill>
                <a:schemeClr val="bg1"/>
              </a:solidFill>
            </a:endParaRPr>
          </a:p>
        </p:txBody>
      </p:sp>
      <p:sp>
        <p:nvSpPr>
          <p:cNvPr id="105" name="Rectangle 104"/>
          <p:cNvSpPr/>
          <p:nvPr/>
        </p:nvSpPr>
        <p:spPr bwMode="auto">
          <a:xfrm>
            <a:off x="1626983" y="2192453"/>
            <a:ext cx="597521" cy="167204"/>
          </a:xfrm>
          <a:prstGeom prst="rect">
            <a:avLst/>
          </a:prstGeom>
          <a:solidFill>
            <a:schemeClr val="accent1">
              <a:alpha val="2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accent1"/>
                </a:solidFill>
              </a:rPr>
              <a:t>2014</a:t>
            </a:r>
            <a:endParaRPr lang="en-US" sz="1400" dirty="0">
              <a:solidFill>
                <a:schemeClr val="accent1"/>
              </a:solidFill>
            </a:endParaRPr>
          </a:p>
        </p:txBody>
      </p:sp>
      <p:sp>
        <p:nvSpPr>
          <p:cNvPr id="107" name="TextBox 106"/>
          <p:cNvSpPr txBox="1"/>
          <p:nvPr/>
        </p:nvSpPr>
        <p:spPr>
          <a:xfrm>
            <a:off x="1431611" y="2406196"/>
            <a:ext cx="1707293" cy="369332"/>
          </a:xfrm>
          <a:prstGeom prst="rect">
            <a:avLst/>
          </a:prstGeom>
          <a:noFill/>
          <a:ln>
            <a:noFill/>
          </a:ln>
        </p:spPr>
        <p:txBody>
          <a:bodyPr wrap="square" lIns="0" tIns="0" rIns="0" bIns="0" rtlCol="0" anchor="ctr">
            <a:spAutoFit/>
          </a:bodyPr>
          <a:lstStyle/>
          <a:p>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12" name="Rectangle 111"/>
          <p:cNvSpPr/>
          <p:nvPr/>
        </p:nvSpPr>
        <p:spPr bwMode="auto">
          <a:xfrm>
            <a:off x="4219647" y="2192453"/>
            <a:ext cx="195372" cy="167204"/>
          </a:xfrm>
          <a:prstGeom prst="rect">
            <a:avLst/>
          </a:pr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dirty="0" smtClean="0">
                <a:solidFill>
                  <a:schemeClr val="bg1"/>
                </a:solidFill>
              </a:rPr>
              <a:t>#3</a:t>
            </a:r>
            <a:endParaRPr lang="en-US" sz="1000" dirty="0">
              <a:solidFill>
                <a:schemeClr val="bg1"/>
              </a:solidFill>
            </a:endParaRPr>
          </a:p>
        </p:txBody>
      </p:sp>
      <p:sp>
        <p:nvSpPr>
          <p:cNvPr id="113" name="Rectangle 112"/>
          <p:cNvSpPr/>
          <p:nvPr/>
        </p:nvSpPr>
        <p:spPr bwMode="auto">
          <a:xfrm>
            <a:off x="4415019" y="2192453"/>
            <a:ext cx="597521" cy="167204"/>
          </a:xfrm>
          <a:prstGeom prst="rect">
            <a:avLst/>
          </a:prstGeom>
          <a:solidFill>
            <a:schemeClr val="accent3">
              <a:alpha val="2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accent3"/>
                </a:solidFill>
              </a:rPr>
              <a:t>2016</a:t>
            </a:r>
            <a:endParaRPr lang="en-US" sz="1400" dirty="0">
              <a:solidFill>
                <a:schemeClr val="accent3"/>
              </a:solidFill>
            </a:endParaRPr>
          </a:p>
        </p:txBody>
      </p:sp>
      <p:sp>
        <p:nvSpPr>
          <p:cNvPr id="111" name="TextBox 110"/>
          <p:cNvSpPr txBox="1"/>
          <p:nvPr/>
        </p:nvSpPr>
        <p:spPr>
          <a:xfrm>
            <a:off x="4219647" y="2406196"/>
            <a:ext cx="1707293" cy="369332"/>
          </a:xfrm>
          <a:prstGeom prst="rect">
            <a:avLst/>
          </a:prstGeom>
          <a:noFill/>
          <a:ln>
            <a:noFill/>
          </a:ln>
        </p:spPr>
        <p:txBody>
          <a:bodyPr wrap="square" lIns="0" tIns="0" rIns="0" bIns="0" rtlCol="0" anchor="ctr">
            <a:spAutoFit/>
          </a:bodyPr>
          <a:lstStyle/>
          <a:p>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17" name="Rectangle 116"/>
          <p:cNvSpPr/>
          <p:nvPr/>
        </p:nvSpPr>
        <p:spPr bwMode="auto">
          <a:xfrm>
            <a:off x="7007683" y="2192453"/>
            <a:ext cx="195372" cy="167204"/>
          </a:xfrm>
          <a:prstGeom prst="rect">
            <a:avLst/>
          </a:prstGeom>
          <a:solidFill>
            <a:schemeClr val="accent5"/>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dirty="0" smtClean="0">
                <a:solidFill>
                  <a:schemeClr val="bg1"/>
                </a:solidFill>
              </a:rPr>
              <a:t>#5</a:t>
            </a:r>
            <a:endParaRPr lang="en-US" sz="1000" dirty="0">
              <a:solidFill>
                <a:schemeClr val="bg1"/>
              </a:solidFill>
            </a:endParaRPr>
          </a:p>
        </p:txBody>
      </p:sp>
      <p:sp>
        <p:nvSpPr>
          <p:cNvPr id="118" name="Rectangle 117"/>
          <p:cNvSpPr/>
          <p:nvPr/>
        </p:nvSpPr>
        <p:spPr bwMode="auto">
          <a:xfrm>
            <a:off x="7203055" y="2192453"/>
            <a:ext cx="597521" cy="167204"/>
          </a:xfrm>
          <a:prstGeom prst="rect">
            <a:avLst/>
          </a:prstGeom>
          <a:solidFill>
            <a:schemeClr val="accent5">
              <a:alpha val="2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accent5"/>
                </a:solidFill>
              </a:rPr>
              <a:t>2018</a:t>
            </a:r>
            <a:endParaRPr lang="en-US" sz="1400" dirty="0">
              <a:solidFill>
                <a:schemeClr val="accent5"/>
              </a:solidFill>
            </a:endParaRPr>
          </a:p>
        </p:txBody>
      </p:sp>
      <p:sp>
        <p:nvSpPr>
          <p:cNvPr id="116" name="TextBox 115"/>
          <p:cNvSpPr txBox="1"/>
          <p:nvPr/>
        </p:nvSpPr>
        <p:spPr>
          <a:xfrm>
            <a:off x="7007683" y="2406196"/>
            <a:ext cx="1707293" cy="369332"/>
          </a:xfrm>
          <a:prstGeom prst="rect">
            <a:avLst/>
          </a:prstGeom>
          <a:noFill/>
          <a:ln>
            <a:noFill/>
          </a:ln>
        </p:spPr>
        <p:txBody>
          <a:bodyPr wrap="square" lIns="0" tIns="0" rIns="0" bIns="0" rtlCol="0" anchor="ctr">
            <a:spAutoFit/>
          </a:bodyPr>
          <a:lstStyle/>
          <a:p>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22" name="Rectangle 121"/>
          <p:cNvSpPr/>
          <p:nvPr/>
        </p:nvSpPr>
        <p:spPr bwMode="auto">
          <a:xfrm flipH="1">
            <a:off x="7520177" y="3389053"/>
            <a:ext cx="195372" cy="167204"/>
          </a:xfrm>
          <a:prstGeom prst="rect">
            <a:avLst/>
          </a:prstGeom>
          <a:solidFill>
            <a:schemeClr val="accent6"/>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dirty="0" smtClean="0">
                <a:solidFill>
                  <a:schemeClr val="bg1"/>
                </a:solidFill>
              </a:rPr>
              <a:t>#6</a:t>
            </a:r>
            <a:endParaRPr lang="en-US" sz="1000" dirty="0">
              <a:solidFill>
                <a:schemeClr val="bg1"/>
              </a:solidFill>
            </a:endParaRPr>
          </a:p>
        </p:txBody>
      </p:sp>
      <p:sp>
        <p:nvSpPr>
          <p:cNvPr id="123" name="Rectangle 122"/>
          <p:cNvSpPr/>
          <p:nvPr/>
        </p:nvSpPr>
        <p:spPr bwMode="auto">
          <a:xfrm flipH="1">
            <a:off x="6922656" y="3389053"/>
            <a:ext cx="597521" cy="167204"/>
          </a:xfrm>
          <a:prstGeom prst="rect">
            <a:avLst/>
          </a:prstGeom>
          <a:solidFill>
            <a:schemeClr val="accent6">
              <a:alpha val="2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accent6"/>
                </a:solidFill>
              </a:rPr>
              <a:t>2019</a:t>
            </a:r>
            <a:endParaRPr lang="en-US" sz="1400" dirty="0">
              <a:solidFill>
                <a:schemeClr val="accent6"/>
              </a:solidFill>
            </a:endParaRPr>
          </a:p>
        </p:txBody>
      </p:sp>
      <p:sp>
        <p:nvSpPr>
          <p:cNvPr id="121" name="TextBox 120"/>
          <p:cNvSpPr txBox="1"/>
          <p:nvPr/>
        </p:nvSpPr>
        <p:spPr>
          <a:xfrm flipH="1">
            <a:off x="6008256" y="3602796"/>
            <a:ext cx="1707293" cy="369332"/>
          </a:xfrm>
          <a:prstGeom prst="rect">
            <a:avLst/>
          </a:prstGeom>
          <a:noFill/>
          <a:ln>
            <a:noFill/>
          </a:ln>
        </p:spPr>
        <p:txBody>
          <a:bodyPr wrap="square" lIns="0" tIns="0" rIns="0" bIns="0" rtlCol="0" anchor="ctr">
            <a:spAutoFit/>
          </a:bodyPr>
          <a:lstStyle/>
          <a:p>
            <a:pPr algn="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27" name="Rectangle 126"/>
          <p:cNvSpPr/>
          <p:nvPr/>
        </p:nvSpPr>
        <p:spPr bwMode="auto">
          <a:xfrm flipH="1">
            <a:off x="4728981" y="3389053"/>
            <a:ext cx="195372" cy="167204"/>
          </a:xfrm>
          <a:prstGeom prst="rect">
            <a:avLst/>
          </a:pr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dirty="0" smtClean="0">
                <a:solidFill>
                  <a:schemeClr val="bg1"/>
                </a:solidFill>
              </a:rPr>
              <a:t>#4</a:t>
            </a:r>
            <a:endParaRPr lang="en-US" sz="1000" dirty="0">
              <a:solidFill>
                <a:schemeClr val="bg1"/>
              </a:solidFill>
            </a:endParaRPr>
          </a:p>
        </p:txBody>
      </p:sp>
      <p:sp>
        <p:nvSpPr>
          <p:cNvPr id="128" name="Rectangle 127"/>
          <p:cNvSpPr/>
          <p:nvPr/>
        </p:nvSpPr>
        <p:spPr bwMode="auto">
          <a:xfrm flipH="1">
            <a:off x="4131460" y="3389053"/>
            <a:ext cx="597521" cy="167204"/>
          </a:xfrm>
          <a:prstGeom prst="rect">
            <a:avLst/>
          </a:prstGeom>
          <a:solidFill>
            <a:schemeClr val="accent4">
              <a:alpha val="2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accent4"/>
                </a:solidFill>
              </a:rPr>
              <a:t>2017</a:t>
            </a:r>
            <a:endParaRPr lang="en-US" sz="1400" dirty="0">
              <a:solidFill>
                <a:schemeClr val="accent4"/>
              </a:solidFill>
            </a:endParaRPr>
          </a:p>
        </p:txBody>
      </p:sp>
      <p:sp>
        <p:nvSpPr>
          <p:cNvPr id="126" name="TextBox 125"/>
          <p:cNvSpPr txBox="1"/>
          <p:nvPr/>
        </p:nvSpPr>
        <p:spPr>
          <a:xfrm flipH="1">
            <a:off x="3217060" y="3602796"/>
            <a:ext cx="1707293" cy="369332"/>
          </a:xfrm>
          <a:prstGeom prst="rect">
            <a:avLst/>
          </a:prstGeom>
          <a:noFill/>
          <a:ln>
            <a:noFill/>
          </a:ln>
        </p:spPr>
        <p:txBody>
          <a:bodyPr wrap="square" lIns="0" tIns="0" rIns="0" bIns="0" rtlCol="0" anchor="ctr">
            <a:spAutoFit/>
          </a:bodyPr>
          <a:lstStyle/>
          <a:p>
            <a:pPr algn="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32" name="Rectangle 131"/>
          <p:cNvSpPr/>
          <p:nvPr/>
        </p:nvSpPr>
        <p:spPr bwMode="auto">
          <a:xfrm flipH="1">
            <a:off x="1937581" y="3389053"/>
            <a:ext cx="195372" cy="167204"/>
          </a:xfrm>
          <a:prstGeom prst="rect">
            <a:avLst/>
          </a:pr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dirty="0" smtClean="0">
                <a:solidFill>
                  <a:schemeClr val="bg1"/>
                </a:solidFill>
              </a:rPr>
              <a:t>#2</a:t>
            </a:r>
            <a:endParaRPr lang="en-US" sz="1000" dirty="0">
              <a:solidFill>
                <a:schemeClr val="bg1"/>
              </a:solidFill>
            </a:endParaRPr>
          </a:p>
        </p:txBody>
      </p:sp>
      <p:sp>
        <p:nvSpPr>
          <p:cNvPr id="133" name="Rectangle 132"/>
          <p:cNvSpPr/>
          <p:nvPr/>
        </p:nvSpPr>
        <p:spPr bwMode="auto">
          <a:xfrm flipH="1">
            <a:off x="1340060" y="3389053"/>
            <a:ext cx="597521" cy="167204"/>
          </a:xfrm>
          <a:prstGeom prst="rect">
            <a:avLst/>
          </a:prstGeom>
          <a:solidFill>
            <a:schemeClr val="accent2">
              <a:alpha val="20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accent2"/>
                </a:solidFill>
              </a:rPr>
              <a:t>2015</a:t>
            </a:r>
            <a:endParaRPr lang="en-US" sz="1400" dirty="0">
              <a:solidFill>
                <a:schemeClr val="accent2"/>
              </a:solidFill>
            </a:endParaRPr>
          </a:p>
        </p:txBody>
      </p:sp>
      <p:sp>
        <p:nvSpPr>
          <p:cNvPr id="131" name="TextBox 130"/>
          <p:cNvSpPr txBox="1"/>
          <p:nvPr/>
        </p:nvSpPr>
        <p:spPr>
          <a:xfrm flipH="1">
            <a:off x="425660" y="3602796"/>
            <a:ext cx="1707293" cy="369332"/>
          </a:xfrm>
          <a:prstGeom prst="rect">
            <a:avLst/>
          </a:prstGeom>
          <a:noFill/>
          <a:ln>
            <a:noFill/>
          </a:ln>
        </p:spPr>
        <p:txBody>
          <a:bodyPr wrap="square" lIns="0" tIns="0" rIns="0" bIns="0" rtlCol="0" anchor="ctr">
            <a:spAutoFit/>
          </a:bodyPr>
          <a:lstStyle/>
          <a:p>
            <a:pPr algn="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Tree>
    <p:extLst>
      <p:ext uri="{BB962C8B-B14F-4D97-AF65-F5344CB8AC3E}">
        <p14:creationId xmlns:p14="http://schemas.microsoft.com/office/powerpoint/2010/main" val="990513793"/>
      </p:ext>
    </p:extLst>
  </p:cSld>
  <p:clrMapOvr>
    <a:masterClrMapping/>
  </p:clrMapOvr>
  <p:transition spd="slow">
    <p:push dir="u"/>
  </p:transition>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Spain Map</a:t>
            </a:r>
            <a:endParaRPr lang="en-US" dirty="0"/>
          </a:p>
        </p:txBody>
      </p:sp>
      <p:grpSp>
        <p:nvGrpSpPr>
          <p:cNvPr id="4" name="Group 156"/>
          <p:cNvGrpSpPr/>
          <p:nvPr/>
        </p:nvGrpSpPr>
        <p:grpSpPr>
          <a:xfrm>
            <a:off x="381000" y="880149"/>
            <a:ext cx="4607060" cy="3876380"/>
            <a:chOff x="688976" y="922338"/>
            <a:chExt cx="4264025" cy="3587750"/>
          </a:xfrm>
          <a:solidFill>
            <a:schemeClr val="bg1">
              <a:lumMod val="95000"/>
            </a:schemeClr>
          </a:solidFill>
          <a:effectLst/>
        </p:grpSpPr>
        <p:sp>
          <p:nvSpPr>
            <p:cNvPr id="5" name="Freeform 5"/>
            <p:cNvSpPr>
              <a:spLocks/>
            </p:cNvSpPr>
            <p:nvPr/>
          </p:nvSpPr>
          <p:spPr bwMode="auto">
            <a:xfrm>
              <a:off x="3852863" y="3913188"/>
              <a:ext cx="73025" cy="57150"/>
            </a:xfrm>
            <a:custGeom>
              <a:avLst/>
              <a:gdLst/>
              <a:ahLst/>
              <a:cxnLst>
                <a:cxn ang="0">
                  <a:pos x="15" y="19"/>
                </a:cxn>
                <a:cxn ang="0">
                  <a:pos x="12" y="19"/>
                </a:cxn>
                <a:cxn ang="0">
                  <a:pos x="8" y="24"/>
                </a:cxn>
                <a:cxn ang="0">
                  <a:pos x="5" y="28"/>
                </a:cxn>
                <a:cxn ang="0">
                  <a:pos x="1" y="27"/>
                </a:cxn>
                <a:cxn ang="0">
                  <a:pos x="0" y="22"/>
                </a:cxn>
                <a:cxn ang="0">
                  <a:pos x="2" y="18"/>
                </a:cxn>
                <a:cxn ang="0">
                  <a:pos x="4" y="12"/>
                </a:cxn>
                <a:cxn ang="0">
                  <a:pos x="4" y="7"/>
                </a:cxn>
                <a:cxn ang="0">
                  <a:pos x="6" y="4"/>
                </a:cxn>
                <a:cxn ang="0">
                  <a:pos x="10" y="4"/>
                </a:cxn>
                <a:cxn ang="0">
                  <a:pos x="13" y="3"/>
                </a:cxn>
                <a:cxn ang="0">
                  <a:pos x="14" y="0"/>
                </a:cxn>
                <a:cxn ang="0">
                  <a:pos x="18" y="2"/>
                </a:cxn>
                <a:cxn ang="0">
                  <a:pos x="20" y="6"/>
                </a:cxn>
                <a:cxn ang="0">
                  <a:pos x="22" y="13"/>
                </a:cxn>
                <a:cxn ang="0">
                  <a:pos x="25" y="17"/>
                </a:cxn>
                <a:cxn ang="0">
                  <a:pos x="30" y="22"/>
                </a:cxn>
                <a:cxn ang="0">
                  <a:pos x="37" y="23"/>
                </a:cxn>
                <a:cxn ang="0">
                  <a:pos x="39" y="22"/>
                </a:cxn>
                <a:cxn ang="0">
                  <a:pos x="41" y="24"/>
                </a:cxn>
                <a:cxn ang="0">
                  <a:pos x="40" y="29"/>
                </a:cxn>
                <a:cxn ang="0">
                  <a:pos x="37" y="32"/>
                </a:cxn>
                <a:cxn ang="0">
                  <a:pos x="32" y="30"/>
                </a:cxn>
                <a:cxn ang="0">
                  <a:pos x="28" y="26"/>
                </a:cxn>
                <a:cxn ang="0">
                  <a:pos x="26" y="23"/>
                </a:cxn>
                <a:cxn ang="0">
                  <a:pos x="22" y="21"/>
                </a:cxn>
                <a:cxn ang="0">
                  <a:pos x="18" y="20"/>
                </a:cxn>
                <a:cxn ang="0">
                  <a:pos x="15" y="19"/>
                </a:cxn>
              </a:cxnLst>
              <a:rect l="0" t="0" r="r" b="b"/>
              <a:pathLst>
                <a:path w="41" h="32">
                  <a:moveTo>
                    <a:pt x="15" y="19"/>
                  </a:moveTo>
                  <a:cubicBezTo>
                    <a:pt x="14" y="19"/>
                    <a:pt x="12" y="19"/>
                    <a:pt x="12" y="19"/>
                  </a:cubicBezTo>
                  <a:cubicBezTo>
                    <a:pt x="10" y="20"/>
                    <a:pt x="9" y="23"/>
                    <a:pt x="8" y="24"/>
                  </a:cubicBezTo>
                  <a:cubicBezTo>
                    <a:pt x="7" y="25"/>
                    <a:pt x="6" y="27"/>
                    <a:pt x="5" y="28"/>
                  </a:cubicBezTo>
                  <a:cubicBezTo>
                    <a:pt x="4" y="28"/>
                    <a:pt x="2" y="28"/>
                    <a:pt x="1" y="27"/>
                  </a:cubicBezTo>
                  <a:cubicBezTo>
                    <a:pt x="0" y="26"/>
                    <a:pt x="0" y="23"/>
                    <a:pt x="0" y="22"/>
                  </a:cubicBezTo>
                  <a:cubicBezTo>
                    <a:pt x="0" y="21"/>
                    <a:pt x="2" y="19"/>
                    <a:pt x="2" y="18"/>
                  </a:cubicBezTo>
                  <a:cubicBezTo>
                    <a:pt x="3" y="17"/>
                    <a:pt x="4" y="14"/>
                    <a:pt x="4" y="12"/>
                  </a:cubicBezTo>
                  <a:cubicBezTo>
                    <a:pt x="4" y="11"/>
                    <a:pt x="3" y="8"/>
                    <a:pt x="4" y="7"/>
                  </a:cubicBezTo>
                  <a:cubicBezTo>
                    <a:pt x="4" y="6"/>
                    <a:pt x="5" y="4"/>
                    <a:pt x="6" y="4"/>
                  </a:cubicBezTo>
                  <a:cubicBezTo>
                    <a:pt x="7" y="3"/>
                    <a:pt x="9" y="4"/>
                    <a:pt x="10" y="4"/>
                  </a:cubicBezTo>
                  <a:cubicBezTo>
                    <a:pt x="11" y="4"/>
                    <a:pt x="13" y="3"/>
                    <a:pt x="13" y="3"/>
                  </a:cubicBezTo>
                  <a:cubicBezTo>
                    <a:pt x="14" y="2"/>
                    <a:pt x="14" y="1"/>
                    <a:pt x="14" y="0"/>
                  </a:cubicBezTo>
                  <a:cubicBezTo>
                    <a:pt x="15" y="0"/>
                    <a:pt x="17" y="1"/>
                    <a:pt x="18" y="2"/>
                  </a:cubicBezTo>
                  <a:cubicBezTo>
                    <a:pt x="19" y="3"/>
                    <a:pt x="20" y="5"/>
                    <a:pt x="20" y="6"/>
                  </a:cubicBezTo>
                  <a:cubicBezTo>
                    <a:pt x="21" y="8"/>
                    <a:pt x="21" y="11"/>
                    <a:pt x="22" y="13"/>
                  </a:cubicBezTo>
                  <a:cubicBezTo>
                    <a:pt x="22" y="14"/>
                    <a:pt x="24" y="16"/>
                    <a:pt x="25" y="17"/>
                  </a:cubicBezTo>
                  <a:cubicBezTo>
                    <a:pt x="26" y="18"/>
                    <a:pt x="28" y="21"/>
                    <a:pt x="30" y="22"/>
                  </a:cubicBezTo>
                  <a:cubicBezTo>
                    <a:pt x="31" y="22"/>
                    <a:pt x="35" y="23"/>
                    <a:pt x="37" y="23"/>
                  </a:cubicBezTo>
                  <a:cubicBezTo>
                    <a:pt x="37" y="22"/>
                    <a:pt x="39" y="22"/>
                    <a:pt x="39" y="22"/>
                  </a:cubicBezTo>
                  <a:cubicBezTo>
                    <a:pt x="40" y="22"/>
                    <a:pt x="40" y="23"/>
                    <a:pt x="41" y="24"/>
                  </a:cubicBezTo>
                  <a:cubicBezTo>
                    <a:pt x="41" y="25"/>
                    <a:pt x="40" y="28"/>
                    <a:pt x="40" y="29"/>
                  </a:cubicBezTo>
                  <a:cubicBezTo>
                    <a:pt x="39" y="30"/>
                    <a:pt x="38" y="31"/>
                    <a:pt x="37" y="32"/>
                  </a:cubicBezTo>
                  <a:cubicBezTo>
                    <a:pt x="36" y="32"/>
                    <a:pt x="34" y="31"/>
                    <a:pt x="32" y="30"/>
                  </a:cubicBezTo>
                  <a:cubicBezTo>
                    <a:pt x="31" y="30"/>
                    <a:pt x="29" y="27"/>
                    <a:pt x="28" y="26"/>
                  </a:cubicBezTo>
                  <a:cubicBezTo>
                    <a:pt x="28" y="26"/>
                    <a:pt x="26" y="24"/>
                    <a:pt x="26" y="23"/>
                  </a:cubicBezTo>
                  <a:cubicBezTo>
                    <a:pt x="25" y="22"/>
                    <a:pt x="23" y="21"/>
                    <a:pt x="22" y="21"/>
                  </a:cubicBezTo>
                  <a:cubicBezTo>
                    <a:pt x="21" y="21"/>
                    <a:pt x="19" y="21"/>
                    <a:pt x="18" y="20"/>
                  </a:cubicBezTo>
                  <a:cubicBezTo>
                    <a:pt x="17" y="20"/>
                    <a:pt x="16" y="19"/>
                    <a:pt x="15" y="1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6"/>
            <p:cNvSpPr>
              <a:spLocks/>
            </p:cNvSpPr>
            <p:nvPr/>
          </p:nvSpPr>
          <p:spPr bwMode="auto">
            <a:xfrm>
              <a:off x="3821113" y="3757613"/>
              <a:ext cx="150813" cy="119063"/>
            </a:xfrm>
            <a:custGeom>
              <a:avLst/>
              <a:gdLst/>
              <a:ahLst/>
              <a:cxnLst>
                <a:cxn ang="0">
                  <a:pos x="11" y="51"/>
                </a:cxn>
                <a:cxn ang="0">
                  <a:pos x="9" y="53"/>
                </a:cxn>
                <a:cxn ang="0">
                  <a:pos x="3" y="52"/>
                </a:cxn>
                <a:cxn ang="0">
                  <a:pos x="2" y="49"/>
                </a:cxn>
                <a:cxn ang="0">
                  <a:pos x="0" y="46"/>
                </a:cxn>
                <a:cxn ang="0">
                  <a:pos x="0" y="40"/>
                </a:cxn>
                <a:cxn ang="0">
                  <a:pos x="2" y="37"/>
                </a:cxn>
                <a:cxn ang="0">
                  <a:pos x="5" y="33"/>
                </a:cxn>
                <a:cxn ang="0">
                  <a:pos x="5" y="28"/>
                </a:cxn>
                <a:cxn ang="0">
                  <a:pos x="7" y="25"/>
                </a:cxn>
                <a:cxn ang="0">
                  <a:pos x="11" y="25"/>
                </a:cxn>
                <a:cxn ang="0">
                  <a:pos x="13" y="27"/>
                </a:cxn>
                <a:cxn ang="0">
                  <a:pos x="18" y="27"/>
                </a:cxn>
                <a:cxn ang="0">
                  <a:pos x="19" y="23"/>
                </a:cxn>
                <a:cxn ang="0">
                  <a:pos x="21" y="17"/>
                </a:cxn>
                <a:cxn ang="0">
                  <a:pos x="25" y="12"/>
                </a:cxn>
                <a:cxn ang="0">
                  <a:pos x="31" y="9"/>
                </a:cxn>
                <a:cxn ang="0">
                  <a:pos x="35" y="7"/>
                </a:cxn>
                <a:cxn ang="0">
                  <a:pos x="41" y="6"/>
                </a:cxn>
                <a:cxn ang="0">
                  <a:pos x="51" y="5"/>
                </a:cxn>
                <a:cxn ang="0">
                  <a:pos x="54" y="3"/>
                </a:cxn>
                <a:cxn ang="0">
                  <a:pos x="63" y="2"/>
                </a:cxn>
                <a:cxn ang="0">
                  <a:pos x="67" y="0"/>
                </a:cxn>
                <a:cxn ang="0">
                  <a:pos x="71" y="0"/>
                </a:cxn>
                <a:cxn ang="0">
                  <a:pos x="74" y="4"/>
                </a:cxn>
                <a:cxn ang="0">
                  <a:pos x="78" y="8"/>
                </a:cxn>
                <a:cxn ang="0">
                  <a:pos x="85" y="8"/>
                </a:cxn>
                <a:cxn ang="0">
                  <a:pos x="85" y="12"/>
                </a:cxn>
                <a:cxn ang="0">
                  <a:pos x="82" y="15"/>
                </a:cxn>
                <a:cxn ang="0">
                  <a:pos x="81" y="19"/>
                </a:cxn>
                <a:cxn ang="0">
                  <a:pos x="84" y="23"/>
                </a:cxn>
                <a:cxn ang="0">
                  <a:pos x="83" y="28"/>
                </a:cxn>
                <a:cxn ang="0">
                  <a:pos x="80" y="28"/>
                </a:cxn>
                <a:cxn ang="0">
                  <a:pos x="78" y="31"/>
                </a:cxn>
                <a:cxn ang="0">
                  <a:pos x="75" y="35"/>
                </a:cxn>
                <a:cxn ang="0">
                  <a:pos x="71" y="33"/>
                </a:cxn>
                <a:cxn ang="0">
                  <a:pos x="68" y="33"/>
                </a:cxn>
                <a:cxn ang="0">
                  <a:pos x="65" y="36"/>
                </a:cxn>
                <a:cxn ang="0">
                  <a:pos x="63" y="40"/>
                </a:cxn>
                <a:cxn ang="0">
                  <a:pos x="59" y="43"/>
                </a:cxn>
                <a:cxn ang="0">
                  <a:pos x="56" y="47"/>
                </a:cxn>
                <a:cxn ang="0">
                  <a:pos x="49" y="50"/>
                </a:cxn>
                <a:cxn ang="0">
                  <a:pos x="42" y="50"/>
                </a:cxn>
                <a:cxn ang="0">
                  <a:pos x="38" y="52"/>
                </a:cxn>
                <a:cxn ang="0">
                  <a:pos x="36" y="56"/>
                </a:cxn>
                <a:cxn ang="0">
                  <a:pos x="36" y="63"/>
                </a:cxn>
                <a:cxn ang="0">
                  <a:pos x="33" y="66"/>
                </a:cxn>
                <a:cxn ang="0">
                  <a:pos x="29" y="66"/>
                </a:cxn>
                <a:cxn ang="0">
                  <a:pos x="25" y="63"/>
                </a:cxn>
                <a:cxn ang="0">
                  <a:pos x="25" y="58"/>
                </a:cxn>
                <a:cxn ang="0">
                  <a:pos x="21" y="55"/>
                </a:cxn>
                <a:cxn ang="0">
                  <a:pos x="16" y="55"/>
                </a:cxn>
                <a:cxn ang="0">
                  <a:pos x="15" y="53"/>
                </a:cxn>
                <a:cxn ang="0">
                  <a:pos x="11" y="51"/>
                </a:cxn>
              </a:cxnLst>
              <a:rect l="0" t="0" r="r" b="b"/>
              <a:pathLst>
                <a:path w="85" h="67">
                  <a:moveTo>
                    <a:pt x="11" y="51"/>
                  </a:moveTo>
                  <a:cubicBezTo>
                    <a:pt x="10" y="51"/>
                    <a:pt x="9" y="53"/>
                    <a:pt x="9" y="53"/>
                  </a:cubicBezTo>
                  <a:cubicBezTo>
                    <a:pt x="7" y="54"/>
                    <a:pt x="4" y="53"/>
                    <a:pt x="3" y="52"/>
                  </a:cubicBezTo>
                  <a:cubicBezTo>
                    <a:pt x="2" y="52"/>
                    <a:pt x="2" y="50"/>
                    <a:pt x="2" y="49"/>
                  </a:cubicBezTo>
                  <a:cubicBezTo>
                    <a:pt x="1" y="48"/>
                    <a:pt x="1" y="47"/>
                    <a:pt x="0" y="46"/>
                  </a:cubicBezTo>
                  <a:cubicBezTo>
                    <a:pt x="0" y="45"/>
                    <a:pt x="0" y="42"/>
                    <a:pt x="0" y="40"/>
                  </a:cubicBezTo>
                  <a:cubicBezTo>
                    <a:pt x="1" y="39"/>
                    <a:pt x="2" y="38"/>
                    <a:pt x="2" y="37"/>
                  </a:cubicBezTo>
                  <a:cubicBezTo>
                    <a:pt x="3" y="36"/>
                    <a:pt x="5" y="35"/>
                    <a:pt x="5" y="33"/>
                  </a:cubicBezTo>
                  <a:cubicBezTo>
                    <a:pt x="5" y="32"/>
                    <a:pt x="4" y="29"/>
                    <a:pt x="5" y="28"/>
                  </a:cubicBezTo>
                  <a:cubicBezTo>
                    <a:pt x="5" y="27"/>
                    <a:pt x="6" y="25"/>
                    <a:pt x="7" y="25"/>
                  </a:cubicBezTo>
                  <a:cubicBezTo>
                    <a:pt x="8" y="24"/>
                    <a:pt x="10" y="24"/>
                    <a:pt x="11" y="25"/>
                  </a:cubicBezTo>
                  <a:cubicBezTo>
                    <a:pt x="12" y="25"/>
                    <a:pt x="12" y="27"/>
                    <a:pt x="13" y="27"/>
                  </a:cubicBezTo>
                  <a:cubicBezTo>
                    <a:pt x="14" y="28"/>
                    <a:pt x="17" y="28"/>
                    <a:pt x="18" y="27"/>
                  </a:cubicBezTo>
                  <a:cubicBezTo>
                    <a:pt x="18" y="27"/>
                    <a:pt x="19" y="24"/>
                    <a:pt x="19" y="23"/>
                  </a:cubicBezTo>
                  <a:cubicBezTo>
                    <a:pt x="20" y="22"/>
                    <a:pt x="20" y="18"/>
                    <a:pt x="21" y="17"/>
                  </a:cubicBezTo>
                  <a:cubicBezTo>
                    <a:pt x="21" y="15"/>
                    <a:pt x="24" y="13"/>
                    <a:pt x="25" y="12"/>
                  </a:cubicBezTo>
                  <a:cubicBezTo>
                    <a:pt x="26" y="11"/>
                    <a:pt x="29" y="10"/>
                    <a:pt x="31" y="9"/>
                  </a:cubicBezTo>
                  <a:cubicBezTo>
                    <a:pt x="32" y="8"/>
                    <a:pt x="34" y="7"/>
                    <a:pt x="35" y="7"/>
                  </a:cubicBezTo>
                  <a:cubicBezTo>
                    <a:pt x="37" y="6"/>
                    <a:pt x="40" y="6"/>
                    <a:pt x="41" y="6"/>
                  </a:cubicBezTo>
                  <a:cubicBezTo>
                    <a:pt x="44" y="6"/>
                    <a:pt x="49" y="6"/>
                    <a:pt x="51" y="5"/>
                  </a:cubicBezTo>
                  <a:cubicBezTo>
                    <a:pt x="52" y="5"/>
                    <a:pt x="54" y="3"/>
                    <a:pt x="54" y="3"/>
                  </a:cubicBezTo>
                  <a:cubicBezTo>
                    <a:pt x="57" y="2"/>
                    <a:pt x="61" y="2"/>
                    <a:pt x="63" y="2"/>
                  </a:cubicBezTo>
                  <a:cubicBezTo>
                    <a:pt x="64" y="1"/>
                    <a:pt x="66" y="0"/>
                    <a:pt x="67" y="0"/>
                  </a:cubicBezTo>
                  <a:cubicBezTo>
                    <a:pt x="68" y="0"/>
                    <a:pt x="71" y="0"/>
                    <a:pt x="71" y="0"/>
                  </a:cubicBezTo>
                  <a:cubicBezTo>
                    <a:pt x="72" y="1"/>
                    <a:pt x="73" y="3"/>
                    <a:pt x="74" y="4"/>
                  </a:cubicBezTo>
                  <a:cubicBezTo>
                    <a:pt x="75" y="5"/>
                    <a:pt x="77" y="7"/>
                    <a:pt x="78" y="8"/>
                  </a:cubicBezTo>
                  <a:cubicBezTo>
                    <a:pt x="80" y="8"/>
                    <a:pt x="84" y="7"/>
                    <a:pt x="85" y="8"/>
                  </a:cubicBezTo>
                  <a:cubicBezTo>
                    <a:pt x="85" y="9"/>
                    <a:pt x="85" y="11"/>
                    <a:pt x="85" y="12"/>
                  </a:cubicBezTo>
                  <a:cubicBezTo>
                    <a:pt x="84" y="13"/>
                    <a:pt x="82" y="14"/>
                    <a:pt x="82" y="15"/>
                  </a:cubicBezTo>
                  <a:cubicBezTo>
                    <a:pt x="81" y="16"/>
                    <a:pt x="81" y="18"/>
                    <a:pt x="81" y="19"/>
                  </a:cubicBezTo>
                  <a:cubicBezTo>
                    <a:pt x="82" y="20"/>
                    <a:pt x="84" y="22"/>
                    <a:pt x="84" y="23"/>
                  </a:cubicBezTo>
                  <a:cubicBezTo>
                    <a:pt x="84" y="24"/>
                    <a:pt x="84" y="27"/>
                    <a:pt x="83" y="28"/>
                  </a:cubicBezTo>
                  <a:cubicBezTo>
                    <a:pt x="83" y="28"/>
                    <a:pt x="80" y="27"/>
                    <a:pt x="80" y="28"/>
                  </a:cubicBezTo>
                  <a:cubicBezTo>
                    <a:pt x="79" y="28"/>
                    <a:pt x="78" y="30"/>
                    <a:pt x="78" y="31"/>
                  </a:cubicBezTo>
                  <a:cubicBezTo>
                    <a:pt x="77" y="32"/>
                    <a:pt x="76" y="34"/>
                    <a:pt x="75" y="35"/>
                  </a:cubicBezTo>
                  <a:cubicBezTo>
                    <a:pt x="74" y="35"/>
                    <a:pt x="72" y="34"/>
                    <a:pt x="71" y="33"/>
                  </a:cubicBezTo>
                  <a:cubicBezTo>
                    <a:pt x="71" y="33"/>
                    <a:pt x="69" y="33"/>
                    <a:pt x="68" y="33"/>
                  </a:cubicBezTo>
                  <a:cubicBezTo>
                    <a:pt x="67" y="33"/>
                    <a:pt x="66" y="35"/>
                    <a:pt x="65" y="36"/>
                  </a:cubicBezTo>
                  <a:cubicBezTo>
                    <a:pt x="64" y="36"/>
                    <a:pt x="64" y="39"/>
                    <a:pt x="63" y="40"/>
                  </a:cubicBezTo>
                  <a:cubicBezTo>
                    <a:pt x="62" y="41"/>
                    <a:pt x="60" y="42"/>
                    <a:pt x="59" y="43"/>
                  </a:cubicBezTo>
                  <a:cubicBezTo>
                    <a:pt x="58" y="44"/>
                    <a:pt x="57" y="46"/>
                    <a:pt x="56" y="47"/>
                  </a:cubicBezTo>
                  <a:cubicBezTo>
                    <a:pt x="54" y="48"/>
                    <a:pt x="51" y="50"/>
                    <a:pt x="49" y="50"/>
                  </a:cubicBezTo>
                  <a:cubicBezTo>
                    <a:pt x="47" y="51"/>
                    <a:pt x="44" y="50"/>
                    <a:pt x="42" y="50"/>
                  </a:cubicBezTo>
                  <a:cubicBezTo>
                    <a:pt x="41" y="50"/>
                    <a:pt x="39" y="51"/>
                    <a:pt x="38" y="52"/>
                  </a:cubicBezTo>
                  <a:cubicBezTo>
                    <a:pt x="37" y="53"/>
                    <a:pt x="36" y="55"/>
                    <a:pt x="36" y="56"/>
                  </a:cubicBezTo>
                  <a:cubicBezTo>
                    <a:pt x="35" y="58"/>
                    <a:pt x="37" y="61"/>
                    <a:pt x="36" y="63"/>
                  </a:cubicBezTo>
                  <a:cubicBezTo>
                    <a:pt x="36" y="64"/>
                    <a:pt x="34" y="66"/>
                    <a:pt x="33" y="66"/>
                  </a:cubicBezTo>
                  <a:cubicBezTo>
                    <a:pt x="32" y="67"/>
                    <a:pt x="30" y="66"/>
                    <a:pt x="29" y="66"/>
                  </a:cubicBezTo>
                  <a:cubicBezTo>
                    <a:pt x="28" y="65"/>
                    <a:pt x="25" y="65"/>
                    <a:pt x="25" y="63"/>
                  </a:cubicBezTo>
                  <a:cubicBezTo>
                    <a:pt x="24" y="62"/>
                    <a:pt x="26" y="59"/>
                    <a:pt x="25" y="58"/>
                  </a:cubicBezTo>
                  <a:cubicBezTo>
                    <a:pt x="25" y="57"/>
                    <a:pt x="22" y="55"/>
                    <a:pt x="21" y="55"/>
                  </a:cubicBezTo>
                  <a:cubicBezTo>
                    <a:pt x="20" y="54"/>
                    <a:pt x="18" y="55"/>
                    <a:pt x="16" y="55"/>
                  </a:cubicBezTo>
                  <a:cubicBezTo>
                    <a:pt x="16" y="54"/>
                    <a:pt x="15" y="53"/>
                    <a:pt x="15" y="53"/>
                  </a:cubicBezTo>
                  <a:cubicBezTo>
                    <a:pt x="14" y="52"/>
                    <a:pt x="12" y="51"/>
                    <a:pt x="11" y="5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7"/>
            <p:cNvSpPr>
              <a:spLocks/>
            </p:cNvSpPr>
            <p:nvPr/>
          </p:nvSpPr>
          <p:spPr bwMode="auto">
            <a:xfrm>
              <a:off x="4264026" y="3495675"/>
              <a:ext cx="388938" cy="303213"/>
            </a:xfrm>
            <a:custGeom>
              <a:avLst/>
              <a:gdLst/>
              <a:ahLst/>
              <a:cxnLst>
                <a:cxn ang="0">
                  <a:pos x="116" y="167"/>
                </a:cxn>
                <a:cxn ang="0">
                  <a:pos x="110" y="157"/>
                </a:cxn>
                <a:cxn ang="0">
                  <a:pos x="110" y="149"/>
                </a:cxn>
                <a:cxn ang="0">
                  <a:pos x="104" y="143"/>
                </a:cxn>
                <a:cxn ang="0">
                  <a:pos x="79" y="140"/>
                </a:cxn>
                <a:cxn ang="0">
                  <a:pos x="70" y="130"/>
                </a:cxn>
                <a:cxn ang="0">
                  <a:pos x="67" y="116"/>
                </a:cxn>
                <a:cxn ang="0">
                  <a:pos x="70" y="102"/>
                </a:cxn>
                <a:cxn ang="0">
                  <a:pos x="68" y="92"/>
                </a:cxn>
                <a:cxn ang="0">
                  <a:pos x="62" y="86"/>
                </a:cxn>
                <a:cxn ang="0">
                  <a:pos x="52" y="85"/>
                </a:cxn>
                <a:cxn ang="0">
                  <a:pos x="38" y="88"/>
                </a:cxn>
                <a:cxn ang="0">
                  <a:pos x="31" y="99"/>
                </a:cxn>
                <a:cxn ang="0">
                  <a:pos x="23" y="102"/>
                </a:cxn>
                <a:cxn ang="0">
                  <a:pos x="21" y="93"/>
                </a:cxn>
                <a:cxn ang="0">
                  <a:pos x="18" y="85"/>
                </a:cxn>
                <a:cxn ang="0">
                  <a:pos x="8" y="82"/>
                </a:cxn>
                <a:cxn ang="0">
                  <a:pos x="0" y="70"/>
                </a:cxn>
                <a:cxn ang="0">
                  <a:pos x="9" y="59"/>
                </a:cxn>
                <a:cxn ang="0">
                  <a:pos x="29" y="50"/>
                </a:cxn>
                <a:cxn ang="0">
                  <a:pos x="47" y="43"/>
                </a:cxn>
                <a:cxn ang="0">
                  <a:pos x="58" y="34"/>
                </a:cxn>
                <a:cxn ang="0">
                  <a:pos x="71" y="26"/>
                </a:cxn>
                <a:cxn ang="0">
                  <a:pos x="81" y="21"/>
                </a:cxn>
                <a:cxn ang="0">
                  <a:pos x="93" y="15"/>
                </a:cxn>
                <a:cxn ang="0">
                  <a:pos x="108" y="13"/>
                </a:cxn>
                <a:cxn ang="0">
                  <a:pos x="123" y="9"/>
                </a:cxn>
                <a:cxn ang="0">
                  <a:pos x="133" y="7"/>
                </a:cxn>
                <a:cxn ang="0">
                  <a:pos x="147" y="3"/>
                </a:cxn>
                <a:cxn ang="0">
                  <a:pos x="158" y="6"/>
                </a:cxn>
                <a:cxn ang="0">
                  <a:pos x="172" y="1"/>
                </a:cxn>
                <a:cxn ang="0">
                  <a:pos x="179" y="4"/>
                </a:cxn>
                <a:cxn ang="0">
                  <a:pos x="171" y="9"/>
                </a:cxn>
                <a:cxn ang="0">
                  <a:pos x="158" y="12"/>
                </a:cxn>
                <a:cxn ang="0">
                  <a:pos x="153" y="20"/>
                </a:cxn>
                <a:cxn ang="0">
                  <a:pos x="164" y="24"/>
                </a:cxn>
                <a:cxn ang="0">
                  <a:pos x="174" y="23"/>
                </a:cxn>
                <a:cxn ang="0">
                  <a:pos x="169" y="33"/>
                </a:cxn>
                <a:cxn ang="0">
                  <a:pos x="158" y="32"/>
                </a:cxn>
                <a:cxn ang="0">
                  <a:pos x="162" y="49"/>
                </a:cxn>
                <a:cxn ang="0">
                  <a:pos x="174" y="59"/>
                </a:cxn>
                <a:cxn ang="0">
                  <a:pos x="191" y="58"/>
                </a:cxn>
                <a:cxn ang="0">
                  <a:pos x="200" y="51"/>
                </a:cxn>
                <a:cxn ang="0">
                  <a:pos x="205" y="57"/>
                </a:cxn>
                <a:cxn ang="0">
                  <a:pos x="215" y="65"/>
                </a:cxn>
                <a:cxn ang="0">
                  <a:pos x="216" y="76"/>
                </a:cxn>
                <a:cxn ang="0">
                  <a:pos x="211" y="88"/>
                </a:cxn>
                <a:cxn ang="0">
                  <a:pos x="203" y="92"/>
                </a:cxn>
                <a:cxn ang="0">
                  <a:pos x="200" y="99"/>
                </a:cxn>
                <a:cxn ang="0">
                  <a:pos x="190" y="110"/>
                </a:cxn>
                <a:cxn ang="0">
                  <a:pos x="174" y="123"/>
                </a:cxn>
                <a:cxn ang="0">
                  <a:pos x="168" y="142"/>
                </a:cxn>
                <a:cxn ang="0">
                  <a:pos x="152" y="157"/>
                </a:cxn>
                <a:cxn ang="0">
                  <a:pos x="139" y="158"/>
                </a:cxn>
                <a:cxn ang="0">
                  <a:pos x="128" y="167"/>
                </a:cxn>
                <a:cxn ang="0">
                  <a:pos x="122" y="171"/>
                </a:cxn>
              </a:cxnLst>
              <a:rect l="0" t="0" r="r" b="b"/>
              <a:pathLst>
                <a:path w="219" h="171">
                  <a:moveTo>
                    <a:pt x="119" y="170"/>
                  </a:moveTo>
                  <a:cubicBezTo>
                    <a:pt x="118" y="170"/>
                    <a:pt x="116" y="168"/>
                    <a:pt x="116" y="167"/>
                  </a:cubicBezTo>
                  <a:cubicBezTo>
                    <a:pt x="115" y="165"/>
                    <a:pt x="115" y="161"/>
                    <a:pt x="114" y="160"/>
                  </a:cubicBezTo>
                  <a:cubicBezTo>
                    <a:pt x="113" y="159"/>
                    <a:pt x="111" y="158"/>
                    <a:pt x="110" y="157"/>
                  </a:cubicBezTo>
                  <a:cubicBezTo>
                    <a:pt x="110" y="156"/>
                    <a:pt x="109" y="154"/>
                    <a:pt x="109" y="153"/>
                  </a:cubicBezTo>
                  <a:cubicBezTo>
                    <a:pt x="109" y="152"/>
                    <a:pt x="110" y="150"/>
                    <a:pt x="110" y="149"/>
                  </a:cubicBezTo>
                  <a:cubicBezTo>
                    <a:pt x="110" y="148"/>
                    <a:pt x="109" y="146"/>
                    <a:pt x="108" y="146"/>
                  </a:cubicBezTo>
                  <a:cubicBezTo>
                    <a:pt x="107" y="145"/>
                    <a:pt x="105" y="144"/>
                    <a:pt x="104" y="143"/>
                  </a:cubicBezTo>
                  <a:cubicBezTo>
                    <a:pt x="101" y="142"/>
                    <a:pt x="95" y="141"/>
                    <a:pt x="92" y="141"/>
                  </a:cubicBezTo>
                  <a:cubicBezTo>
                    <a:pt x="89" y="140"/>
                    <a:pt x="82" y="142"/>
                    <a:pt x="79" y="140"/>
                  </a:cubicBezTo>
                  <a:cubicBezTo>
                    <a:pt x="78" y="140"/>
                    <a:pt x="75" y="138"/>
                    <a:pt x="74" y="136"/>
                  </a:cubicBezTo>
                  <a:cubicBezTo>
                    <a:pt x="73" y="135"/>
                    <a:pt x="71" y="132"/>
                    <a:pt x="70" y="130"/>
                  </a:cubicBezTo>
                  <a:cubicBezTo>
                    <a:pt x="69" y="129"/>
                    <a:pt x="68" y="127"/>
                    <a:pt x="68" y="126"/>
                  </a:cubicBezTo>
                  <a:cubicBezTo>
                    <a:pt x="67" y="124"/>
                    <a:pt x="67" y="119"/>
                    <a:pt x="67" y="116"/>
                  </a:cubicBezTo>
                  <a:cubicBezTo>
                    <a:pt x="67" y="114"/>
                    <a:pt x="67" y="111"/>
                    <a:pt x="67" y="109"/>
                  </a:cubicBezTo>
                  <a:cubicBezTo>
                    <a:pt x="67" y="107"/>
                    <a:pt x="69" y="104"/>
                    <a:pt x="70" y="102"/>
                  </a:cubicBezTo>
                  <a:cubicBezTo>
                    <a:pt x="70" y="101"/>
                    <a:pt x="70" y="98"/>
                    <a:pt x="70" y="97"/>
                  </a:cubicBezTo>
                  <a:cubicBezTo>
                    <a:pt x="70" y="96"/>
                    <a:pt x="69" y="93"/>
                    <a:pt x="68" y="92"/>
                  </a:cubicBezTo>
                  <a:cubicBezTo>
                    <a:pt x="68" y="90"/>
                    <a:pt x="66" y="88"/>
                    <a:pt x="65" y="87"/>
                  </a:cubicBezTo>
                  <a:cubicBezTo>
                    <a:pt x="64" y="87"/>
                    <a:pt x="62" y="86"/>
                    <a:pt x="62" y="86"/>
                  </a:cubicBezTo>
                  <a:cubicBezTo>
                    <a:pt x="60" y="86"/>
                    <a:pt x="58" y="87"/>
                    <a:pt x="57" y="87"/>
                  </a:cubicBezTo>
                  <a:cubicBezTo>
                    <a:pt x="55" y="87"/>
                    <a:pt x="53" y="85"/>
                    <a:pt x="52" y="85"/>
                  </a:cubicBezTo>
                  <a:cubicBezTo>
                    <a:pt x="50" y="85"/>
                    <a:pt x="47" y="85"/>
                    <a:pt x="46" y="86"/>
                  </a:cubicBezTo>
                  <a:cubicBezTo>
                    <a:pt x="44" y="86"/>
                    <a:pt x="39" y="87"/>
                    <a:pt x="38" y="88"/>
                  </a:cubicBezTo>
                  <a:cubicBezTo>
                    <a:pt x="36" y="89"/>
                    <a:pt x="33" y="91"/>
                    <a:pt x="32" y="93"/>
                  </a:cubicBezTo>
                  <a:cubicBezTo>
                    <a:pt x="31" y="94"/>
                    <a:pt x="31" y="98"/>
                    <a:pt x="31" y="99"/>
                  </a:cubicBezTo>
                  <a:cubicBezTo>
                    <a:pt x="30" y="101"/>
                    <a:pt x="28" y="103"/>
                    <a:pt x="27" y="103"/>
                  </a:cubicBezTo>
                  <a:cubicBezTo>
                    <a:pt x="26" y="104"/>
                    <a:pt x="24" y="102"/>
                    <a:pt x="23" y="102"/>
                  </a:cubicBezTo>
                  <a:cubicBezTo>
                    <a:pt x="22" y="101"/>
                    <a:pt x="19" y="99"/>
                    <a:pt x="19" y="98"/>
                  </a:cubicBezTo>
                  <a:cubicBezTo>
                    <a:pt x="19" y="97"/>
                    <a:pt x="21" y="95"/>
                    <a:pt x="21" y="93"/>
                  </a:cubicBezTo>
                  <a:cubicBezTo>
                    <a:pt x="21" y="92"/>
                    <a:pt x="18" y="91"/>
                    <a:pt x="18" y="90"/>
                  </a:cubicBezTo>
                  <a:cubicBezTo>
                    <a:pt x="17" y="89"/>
                    <a:pt x="19" y="86"/>
                    <a:pt x="18" y="85"/>
                  </a:cubicBezTo>
                  <a:cubicBezTo>
                    <a:pt x="18" y="84"/>
                    <a:pt x="15" y="82"/>
                    <a:pt x="14" y="82"/>
                  </a:cubicBezTo>
                  <a:cubicBezTo>
                    <a:pt x="13" y="81"/>
                    <a:pt x="10" y="83"/>
                    <a:pt x="8" y="82"/>
                  </a:cubicBezTo>
                  <a:cubicBezTo>
                    <a:pt x="7" y="82"/>
                    <a:pt x="4" y="81"/>
                    <a:pt x="3" y="80"/>
                  </a:cubicBezTo>
                  <a:cubicBezTo>
                    <a:pt x="1" y="78"/>
                    <a:pt x="0" y="72"/>
                    <a:pt x="0" y="70"/>
                  </a:cubicBezTo>
                  <a:cubicBezTo>
                    <a:pt x="0" y="68"/>
                    <a:pt x="1" y="65"/>
                    <a:pt x="2" y="64"/>
                  </a:cubicBezTo>
                  <a:cubicBezTo>
                    <a:pt x="3" y="62"/>
                    <a:pt x="7" y="60"/>
                    <a:pt x="9" y="59"/>
                  </a:cubicBezTo>
                  <a:cubicBezTo>
                    <a:pt x="11" y="58"/>
                    <a:pt x="15" y="57"/>
                    <a:pt x="17" y="56"/>
                  </a:cubicBezTo>
                  <a:cubicBezTo>
                    <a:pt x="20" y="55"/>
                    <a:pt x="26" y="52"/>
                    <a:pt x="29" y="50"/>
                  </a:cubicBezTo>
                  <a:cubicBezTo>
                    <a:pt x="31" y="49"/>
                    <a:pt x="35" y="45"/>
                    <a:pt x="38" y="44"/>
                  </a:cubicBezTo>
                  <a:cubicBezTo>
                    <a:pt x="40" y="43"/>
                    <a:pt x="45" y="43"/>
                    <a:pt x="47" y="43"/>
                  </a:cubicBezTo>
                  <a:cubicBezTo>
                    <a:pt x="49" y="42"/>
                    <a:pt x="52" y="40"/>
                    <a:pt x="54" y="39"/>
                  </a:cubicBezTo>
                  <a:cubicBezTo>
                    <a:pt x="55" y="38"/>
                    <a:pt x="57" y="35"/>
                    <a:pt x="58" y="34"/>
                  </a:cubicBezTo>
                  <a:cubicBezTo>
                    <a:pt x="60" y="34"/>
                    <a:pt x="63" y="33"/>
                    <a:pt x="64" y="32"/>
                  </a:cubicBezTo>
                  <a:cubicBezTo>
                    <a:pt x="66" y="31"/>
                    <a:pt x="69" y="26"/>
                    <a:pt x="71" y="26"/>
                  </a:cubicBezTo>
                  <a:cubicBezTo>
                    <a:pt x="72" y="25"/>
                    <a:pt x="75" y="26"/>
                    <a:pt x="76" y="26"/>
                  </a:cubicBezTo>
                  <a:cubicBezTo>
                    <a:pt x="77" y="25"/>
                    <a:pt x="79" y="21"/>
                    <a:pt x="81" y="21"/>
                  </a:cubicBezTo>
                  <a:cubicBezTo>
                    <a:pt x="83" y="20"/>
                    <a:pt x="87" y="21"/>
                    <a:pt x="88" y="20"/>
                  </a:cubicBezTo>
                  <a:cubicBezTo>
                    <a:pt x="90" y="20"/>
                    <a:pt x="92" y="16"/>
                    <a:pt x="93" y="15"/>
                  </a:cubicBezTo>
                  <a:cubicBezTo>
                    <a:pt x="95" y="14"/>
                    <a:pt x="99" y="13"/>
                    <a:pt x="101" y="13"/>
                  </a:cubicBezTo>
                  <a:cubicBezTo>
                    <a:pt x="103" y="13"/>
                    <a:pt x="106" y="13"/>
                    <a:pt x="108" y="13"/>
                  </a:cubicBezTo>
                  <a:cubicBezTo>
                    <a:pt x="110" y="13"/>
                    <a:pt x="113" y="11"/>
                    <a:pt x="115" y="11"/>
                  </a:cubicBezTo>
                  <a:cubicBezTo>
                    <a:pt x="117" y="10"/>
                    <a:pt x="121" y="9"/>
                    <a:pt x="123" y="9"/>
                  </a:cubicBezTo>
                  <a:cubicBezTo>
                    <a:pt x="125" y="8"/>
                    <a:pt x="128" y="6"/>
                    <a:pt x="129" y="6"/>
                  </a:cubicBezTo>
                  <a:cubicBezTo>
                    <a:pt x="130" y="5"/>
                    <a:pt x="132" y="7"/>
                    <a:pt x="133" y="7"/>
                  </a:cubicBezTo>
                  <a:cubicBezTo>
                    <a:pt x="135" y="7"/>
                    <a:pt x="139" y="7"/>
                    <a:pt x="141" y="6"/>
                  </a:cubicBezTo>
                  <a:cubicBezTo>
                    <a:pt x="142" y="6"/>
                    <a:pt x="145" y="3"/>
                    <a:pt x="147" y="3"/>
                  </a:cubicBezTo>
                  <a:cubicBezTo>
                    <a:pt x="148" y="3"/>
                    <a:pt x="149" y="5"/>
                    <a:pt x="150" y="6"/>
                  </a:cubicBezTo>
                  <a:cubicBezTo>
                    <a:pt x="152" y="6"/>
                    <a:pt x="156" y="6"/>
                    <a:pt x="158" y="6"/>
                  </a:cubicBezTo>
                  <a:cubicBezTo>
                    <a:pt x="160" y="6"/>
                    <a:pt x="164" y="6"/>
                    <a:pt x="166" y="5"/>
                  </a:cubicBezTo>
                  <a:cubicBezTo>
                    <a:pt x="168" y="4"/>
                    <a:pt x="170" y="1"/>
                    <a:pt x="172" y="1"/>
                  </a:cubicBezTo>
                  <a:cubicBezTo>
                    <a:pt x="174" y="0"/>
                    <a:pt x="177" y="0"/>
                    <a:pt x="178" y="1"/>
                  </a:cubicBezTo>
                  <a:cubicBezTo>
                    <a:pt x="179" y="1"/>
                    <a:pt x="180" y="3"/>
                    <a:pt x="179" y="4"/>
                  </a:cubicBezTo>
                  <a:cubicBezTo>
                    <a:pt x="179" y="5"/>
                    <a:pt x="178" y="7"/>
                    <a:pt x="177" y="7"/>
                  </a:cubicBezTo>
                  <a:cubicBezTo>
                    <a:pt x="176" y="8"/>
                    <a:pt x="172" y="9"/>
                    <a:pt x="171" y="9"/>
                  </a:cubicBezTo>
                  <a:cubicBezTo>
                    <a:pt x="169" y="10"/>
                    <a:pt x="166" y="12"/>
                    <a:pt x="164" y="12"/>
                  </a:cubicBezTo>
                  <a:cubicBezTo>
                    <a:pt x="163" y="12"/>
                    <a:pt x="159" y="12"/>
                    <a:pt x="158" y="12"/>
                  </a:cubicBezTo>
                  <a:cubicBezTo>
                    <a:pt x="157" y="12"/>
                    <a:pt x="154" y="13"/>
                    <a:pt x="153" y="14"/>
                  </a:cubicBezTo>
                  <a:cubicBezTo>
                    <a:pt x="152" y="15"/>
                    <a:pt x="152" y="18"/>
                    <a:pt x="153" y="20"/>
                  </a:cubicBezTo>
                  <a:cubicBezTo>
                    <a:pt x="153" y="21"/>
                    <a:pt x="155" y="24"/>
                    <a:pt x="156" y="24"/>
                  </a:cubicBezTo>
                  <a:cubicBezTo>
                    <a:pt x="158" y="25"/>
                    <a:pt x="162" y="24"/>
                    <a:pt x="164" y="24"/>
                  </a:cubicBezTo>
                  <a:cubicBezTo>
                    <a:pt x="166" y="23"/>
                    <a:pt x="169" y="19"/>
                    <a:pt x="171" y="20"/>
                  </a:cubicBezTo>
                  <a:cubicBezTo>
                    <a:pt x="172" y="20"/>
                    <a:pt x="173" y="22"/>
                    <a:pt x="174" y="23"/>
                  </a:cubicBezTo>
                  <a:cubicBezTo>
                    <a:pt x="174" y="25"/>
                    <a:pt x="174" y="28"/>
                    <a:pt x="173" y="29"/>
                  </a:cubicBezTo>
                  <a:cubicBezTo>
                    <a:pt x="173" y="30"/>
                    <a:pt x="170" y="32"/>
                    <a:pt x="169" y="33"/>
                  </a:cubicBezTo>
                  <a:cubicBezTo>
                    <a:pt x="168" y="33"/>
                    <a:pt x="165" y="33"/>
                    <a:pt x="164" y="33"/>
                  </a:cubicBezTo>
                  <a:cubicBezTo>
                    <a:pt x="163" y="32"/>
                    <a:pt x="159" y="31"/>
                    <a:pt x="158" y="32"/>
                  </a:cubicBezTo>
                  <a:cubicBezTo>
                    <a:pt x="157" y="33"/>
                    <a:pt x="157" y="37"/>
                    <a:pt x="157" y="38"/>
                  </a:cubicBezTo>
                  <a:cubicBezTo>
                    <a:pt x="158" y="41"/>
                    <a:pt x="160" y="47"/>
                    <a:pt x="162" y="49"/>
                  </a:cubicBezTo>
                  <a:cubicBezTo>
                    <a:pt x="164" y="51"/>
                    <a:pt x="169" y="54"/>
                    <a:pt x="171" y="56"/>
                  </a:cubicBezTo>
                  <a:cubicBezTo>
                    <a:pt x="172" y="57"/>
                    <a:pt x="173" y="59"/>
                    <a:pt x="174" y="59"/>
                  </a:cubicBezTo>
                  <a:cubicBezTo>
                    <a:pt x="176" y="60"/>
                    <a:pt x="180" y="60"/>
                    <a:pt x="182" y="60"/>
                  </a:cubicBezTo>
                  <a:cubicBezTo>
                    <a:pt x="185" y="59"/>
                    <a:pt x="189" y="59"/>
                    <a:pt x="191" y="58"/>
                  </a:cubicBezTo>
                  <a:cubicBezTo>
                    <a:pt x="192" y="57"/>
                    <a:pt x="194" y="53"/>
                    <a:pt x="195" y="52"/>
                  </a:cubicBezTo>
                  <a:cubicBezTo>
                    <a:pt x="196" y="51"/>
                    <a:pt x="199" y="51"/>
                    <a:pt x="200" y="51"/>
                  </a:cubicBezTo>
                  <a:cubicBezTo>
                    <a:pt x="201" y="51"/>
                    <a:pt x="202" y="52"/>
                    <a:pt x="202" y="53"/>
                  </a:cubicBezTo>
                  <a:cubicBezTo>
                    <a:pt x="203" y="54"/>
                    <a:pt x="204" y="56"/>
                    <a:pt x="205" y="57"/>
                  </a:cubicBezTo>
                  <a:cubicBezTo>
                    <a:pt x="206" y="58"/>
                    <a:pt x="209" y="59"/>
                    <a:pt x="210" y="60"/>
                  </a:cubicBezTo>
                  <a:cubicBezTo>
                    <a:pt x="211" y="61"/>
                    <a:pt x="214" y="64"/>
                    <a:pt x="215" y="65"/>
                  </a:cubicBezTo>
                  <a:cubicBezTo>
                    <a:pt x="216" y="66"/>
                    <a:pt x="218" y="68"/>
                    <a:pt x="218" y="69"/>
                  </a:cubicBezTo>
                  <a:cubicBezTo>
                    <a:pt x="219" y="71"/>
                    <a:pt x="217" y="74"/>
                    <a:pt x="216" y="76"/>
                  </a:cubicBezTo>
                  <a:cubicBezTo>
                    <a:pt x="216" y="77"/>
                    <a:pt x="213" y="80"/>
                    <a:pt x="212" y="82"/>
                  </a:cubicBezTo>
                  <a:cubicBezTo>
                    <a:pt x="212" y="84"/>
                    <a:pt x="212" y="87"/>
                    <a:pt x="211" y="88"/>
                  </a:cubicBezTo>
                  <a:cubicBezTo>
                    <a:pt x="210" y="89"/>
                    <a:pt x="209" y="91"/>
                    <a:pt x="208" y="92"/>
                  </a:cubicBezTo>
                  <a:cubicBezTo>
                    <a:pt x="206" y="92"/>
                    <a:pt x="204" y="91"/>
                    <a:pt x="203" y="92"/>
                  </a:cubicBezTo>
                  <a:cubicBezTo>
                    <a:pt x="202" y="92"/>
                    <a:pt x="201" y="94"/>
                    <a:pt x="201" y="94"/>
                  </a:cubicBezTo>
                  <a:cubicBezTo>
                    <a:pt x="200" y="96"/>
                    <a:pt x="200" y="98"/>
                    <a:pt x="200" y="99"/>
                  </a:cubicBezTo>
                  <a:cubicBezTo>
                    <a:pt x="199" y="101"/>
                    <a:pt x="198" y="105"/>
                    <a:pt x="197" y="107"/>
                  </a:cubicBezTo>
                  <a:cubicBezTo>
                    <a:pt x="196" y="108"/>
                    <a:pt x="192" y="109"/>
                    <a:pt x="190" y="110"/>
                  </a:cubicBezTo>
                  <a:cubicBezTo>
                    <a:pt x="187" y="112"/>
                    <a:pt x="183" y="114"/>
                    <a:pt x="180" y="116"/>
                  </a:cubicBezTo>
                  <a:cubicBezTo>
                    <a:pt x="179" y="118"/>
                    <a:pt x="175" y="121"/>
                    <a:pt x="174" y="123"/>
                  </a:cubicBezTo>
                  <a:cubicBezTo>
                    <a:pt x="172" y="125"/>
                    <a:pt x="172" y="130"/>
                    <a:pt x="171" y="132"/>
                  </a:cubicBezTo>
                  <a:cubicBezTo>
                    <a:pt x="170" y="135"/>
                    <a:pt x="169" y="140"/>
                    <a:pt x="168" y="142"/>
                  </a:cubicBezTo>
                  <a:cubicBezTo>
                    <a:pt x="166" y="144"/>
                    <a:pt x="162" y="148"/>
                    <a:pt x="160" y="150"/>
                  </a:cubicBezTo>
                  <a:cubicBezTo>
                    <a:pt x="158" y="152"/>
                    <a:pt x="154" y="155"/>
                    <a:pt x="152" y="157"/>
                  </a:cubicBezTo>
                  <a:cubicBezTo>
                    <a:pt x="150" y="157"/>
                    <a:pt x="146" y="158"/>
                    <a:pt x="144" y="158"/>
                  </a:cubicBezTo>
                  <a:cubicBezTo>
                    <a:pt x="143" y="158"/>
                    <a:pt x="140" y="158"/>
                    <a:pt x="139" y="158"/>
                  </a:cubicBezTo>
                  <a:cubicBezTo>
                    <a:pt x="137" y="159"/>
                    <a:pt x="133" y="161"/>
                    <a:pt x="132" y="162"/>
                  </a:cubicBezTo>
                  <a:cubicBezTo>
                    <a:pt x="130" y="163"/>
                    <a:pt x="129" y="166"/>
                    <a:pt x="128" y="167"/>
                  </a:cubicBezTo>
                  <a:cubicBezTo>
                    <a:pt x="127" y="168"/>
                    <a:pt x="126" y="169"/>
                    <a:pt x="124" y="170"/>
                  </a:cubicBezTo>
                  <a:cubicBezTo>
                    <a:pt x="124" y="170"/>
                    <a:pt x="123" y="171"/>
                    <a:pt x="122" y="171"/>
                  </a:cubicBezTo>
                  <a:cubicBezTo>
                    <a:pt x="121" y="171"/>
                    <a:pt x="119" y="171"/>
                    <a:pt x="119" y="17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8"/>
            <p:cNvSpPr>
              <a:spLocks/>
            </p:cNvSpPr>
            <p:nvPr/>
          </p:nvSpPr>
          <p:spPr bwMode="auto">
            <a:xfrm>
              <a:off x="4786313" y="3494088"/>
              <a:ext cx="166688" cy="134938"/>
            </a:xfrm>
            <a:custGeom>
              <a:avLst/>
              <a:gdLst/>
              <a:ahLst/>
              <a:cxnLst>
                <a:cxn ang="0">
                  <a:pos x="90" y="68"/>
                </a:cxn>
                <a:cxn ang="0">
                  <a:pos x="89" y="72"/>
                </a:cxn>
                <a:cxn ang="0">
                  <a:pos x="84" y="76"/>
                </a:cxn>
                <a:cxn ang="0">
                  <a:pos x="77" y="74"/>
                </a:cxn>
                <a:cxn ang="0">
                  <a:pos x="70" y="71"/>
                </a:cxn>
                <a:cxn ang="0">
                  <a:pos x="63" y="64"/>
                </a:cxn>
                <a:cxn ang="0">
                  <a:pos x="52" y="54"/>
                </a:cxn>
                <a:cxn ang="0">
                  <a:pos x="41" y="43"/>
                </a:cxn>
                <a:cxn ang="0">
                  <a:pos x="34" y="39"/>
                </a:cxn>
                <a:cxn ang="0">
                  <a:pos x="25" y="35"/>
                </a:cxn>
                <a:cxn ang="0">
                  <a:pos x="20" y="35"/>
                </a:cxn>
                <a:cxn ang="0">
                  <a:pos x="16" y="37"/>
                </a:cxn>
                <a:cxn ang="0">
                  <a:pos x="10" y="36"/>
                </a:cxn>
                <a:cxn ang="0">
                  <a:pos x="5" y="35"/>
                </a:cxn>
                <a:cxn ang="0">
                  <a:pos x="1" y="32"/>
                </a:cxn>
                <a:cxn ang="0">
                  <a:pos x="1" y="27"/>
                </a:cxn>
                <a:cxn ang="0">
                  <a:pos x="3" y="22"/>
                </a:cxn>
                <a:cxn ang="0">
                  <a:pos x="3" y="17"/>
                </a:cxn>
                <a:cxn ang="0">
                  <a:pos x="1" y="11"/>
                </a:cxn>
                <a:cxn ang="0">
                  <a:pos x="2" y="5"/>
                </a:cxn>
                <a:cxn ang="0">
                  <a:pos x="7" y="3"/>
                </a:cxn>
                <a:cxn ang="0">
                  <a:pos x="12" y="0"/>
                </a:cxn>
                <a:cxn ang="0">
                  <a:pos x="19" y="1"/>
                </a:cxn>
                <a:cxn ang="0">
                  <a:pos x="23" y="4"/>
                </a:cxn>
                <a:cxn ang="0">
                  <a:pos x="27" y="5"/>
                </a:cxn>
                <a:cxn ang="0">
                  <a:pos x="30" y="2"/>
                </a:cxn>
                <a:cxn ang="0">
                  <a:pos x="34" y="3"/>
                </a:cxn>
                <a:cxn ang="0">
                  <a:pos x="39" y="5"/>
                </a:cxn>
                <a:cxn ang="0">
                  <a:pos x="44" y="5"/>
                </a:cxn>
                <a:cxn ang="0">
                  <a:pos x="49" y="6"/>
                </a:cxn>
                <a:cxn ang="0">
                  <a:pos x="55" y="7"/>
                </a:cxn>
                <a:cxn ang="0">
                  <a:pos x="56" y="3"/>
                </a:cxn>
                <a:cxn ang="0">
                  <a:pos x="58" y="0"/>
                </a:cxn>
                <a:cxn ang="0">
                  <a:pos x="60" y="0"/>
                </a:cxn>
                <a:cxn ang="0">
                  <a:pos x="61" y="2"/>
                </a:cxn>
                <a:cxn ang="0">
                  <a:pos x="60" y="5"/>
                </a:cxn>
                <a:cxn ang="0">
                  <a:pos x="60" y="8"/>
                </a:cxn>
                <a:cxn ang="0">
                  <a:pos x="62" y="9"/>
                </a:cxn>
                <a:cxn ang="0">
                  <a:pos x="64" y="10"/>
                </a:cxn>
                <a:cxn ang="0">
                  <a:pos x="64" y="13"/>
                </a:cxn>
                <a:cxn ang="0">
                  <a:pos x="67" y="14"/>
                </a:cxn>
                <a:cxn ang="0">
                  <a:pos x="68" y="12"/>
                </a:cxn>
                <a:cxn ang="0">
                  <a:pos x="69" y="8"/>
                </a:cxn>
                <a:cxn ang="0">
                  <a:pos x="71" y="8"/>
                </a:cxn>
                <a:cxn ang="0">
                  <a:pos x="73" y="10"/>
                </a:cxn>
                <a:cxn ang="0">
                  <a:pos x="73" y="13"/>
                </a:cxn>
                <a:cxn ang="0">
                  <a:pos x="72" y="14"/>
                </a:cxn>
                <a:cxn ang="0">
                  <a:pos x="71" y="17"/>
                </a:cxn>
                <a:cxn ang="0">
                  <a:pos x="74" y="18"/>
                </a:cxn>
                <a:cxn ang="0">
                  <a:pos x="77" y="18"/>
                </a:cxn>
                <a:cxn ang="0">
                  <a:pos x="79" y="20"/>
                </a:cxn>
                <a:cxn ang="0">
                  <a:pos x="78" y="24"/>
                </a:cxn>
                <a:cxn ang="0">
                  <a:pos x="81" y="29"/>
                </a:cxn>
                <a:cxn ang="0">
                  <a:pos x="85" y="31"/>
                </a:cxn>
                <a:cxn ang="0">
                  <a:pos x="86" y="38"/>
                </a:cxn>
                <a:cxn ang="0">
                  <a:pos x="88" y="44"/>
                </a:cxn>
                <a:cxn ang="0">
                  <a:pos x="90" y="49"/>
                </a:cxn>
                <a:cxn ang="0">
                  <a:pos x="93" y="54"/>
                </a:cxn>
                <a:cxn ang="0">
                  <a:pos x="93" y="58"/>
                </a:cxn>
                <a:cxn ang="0">
                  <a:pos x="93" y="60"/>
                </a:cxn>
                <a:cxn ang="0">
                  <a:pos x="90" y="61"/>
                </a:cxn>
                <a:cxn ang="0">
                  <a:pos x="90" y="64"/>
                </a:cxn>
                <a:cxn ang="0">
                  <a:pos x="90" y="68"/>
                </a:cxn>
              </a:cxnLst>
              <a:rect l="0" t="0" r="r" b="b"/>
              <a:pathLst>
                <a:path w="94" h="76">
                  <a:moveTo>
                    <a:pt x="90" y="68"/>
                  </a:moveTo>
                  <a:cubicBezTo>
                    <a:pt x="90" y="69"/>
                    <a:pt x="89" y="71"/>
                    <a:pt x="89" y="72"/>
                  </a:cubicBezTo>
                  <a:cubicBezTo>
                    <a:pt x="88" y="73"/>
                    <a:pt x="86" y="75"/>
                    <a:pt x="84" y="76"/>
                  </a:cubicBezTo>
                  <a:cubicBezTo>
                    <a:pt x="83" y="76"/>
                    <a:pt x="79" y="75"/>
                    <a:pt x="77" y="74"/>
                  </a:cubicBezTo>
                  <a:cubicBezTo>
                    <a:pt x="75" y="74"/>
                    <a:pt x="72" y="72"/>
                    <a:pt x="70" y="71"/>
                  </a:cubicBezTo>
                  <a:cubicBezTo>
                    <a:pt x="68" y="70"/>
                    <a:pt x="65" y="65"/>
                    <a:pt x="63" y="64"/>
                  </a:cubicBezTo>
                  <a:cubicBezTo>
                    <a:pt x="61" y="61"/>
                    <a:pt x="55" y="57"/>
                    <a:pt x="52" y="54"/>
                  </a:cubicBezTo>
                  <a:cubicBezTo>
                    <a:pt x="49" y="51"/>
                    <a:pt x="44" y="45"/>
                    <a:pt x="41" y="43"/>
                  </a:cubicBezTo>
                  <a:cubicBezTo>
                    <a:pt x="39" y="41"/>
                    <a:pt x="36" y="39"/>
                    <a:pt x="34" y="39"/>
                  </a:cubicBezTo>
                  <a:cubicBezTo>
                    <a:pt x="32" y="38"/>
                    <a:pt x="27" y="36"/>
                    <a:pt x="25" y="35"/>
                  </a:cubicBezTo>
                  <a:cubicBezTo>
                    <a:pt x="24" y="35"/>
                    <a:pt x="22" y="34"/>
                    <a:pt x="20" y="35"/>
                  </a:cubicBezTo>
                  <a:cubicBezTo>
                    <a:pt x="19" y="35"/>
                    <a:pt x="17" y="37"/>
                    <a:pt x="16" y="37"/>
                  </a:cubicBezTo>
                  <a:cubicBezTo>
                    <a:pt x="15" y="38"/>
                    <a:pt x="12" y="36"/>
                    <a:pt x="10" y="36"/>
                  </a:cubicBezTo>
                  <a:cubicBezTo>
                    <a:pt x="9" y="36"/>
                    <a:pt x="6" y="35"/>
                    <a:pt x="5" y="35"/>
                  </a:cubicBezTo>
                  <a:cubicBezTo>
                    <a:pt x="4" y="34"/>
                    <a:pt x="1" y="33"/>
                    <a:pt x="1" y="32"/>
                  </a:cubicBezTo>
                  <a:cubicBezTo>
                    <a:pt x="0" y="31"/>
                    <a:pt x="1" y="28"/>
                    <a:pt x="1" y="27"/>
                  </a:cubicBezTo>
                  <a:cubicBezTo>
                    <a:pt x="1" y="26"/>
                    <a:pt x="3" y="24"/>
                    <a:pt x="3" y="22"/>
                  </a:cubicBezTo>
                  <a:cubicBezTo>
                    <a:pt x="3" y="21"/>
                    <a:pt x="3" y="18"/>
                    <a:pt x="3" y="17"/>
                  </a:cubicBezTo>
                  <a:cubicBezTo>
                    <a:pt x="3" y="16"/>
                    <a:pt x="1" y="13"/>
                    <a:pt x="1" y="11"/>
                  </a:cubicBezTo>
                  <a:cubicBezTo>
                    <a:pt x="1" y="10"/>
                    <a:pt x="1" y="6"/>
                    <a:pt x="2" y="5"/>
                  </a:cubicBezTo>
                  <a:cubicBezTo>
                    <a:pt x="3" y="4"/>
                    <a:pt x="6" y="4"/>
                    <a:pt x="7" y="3"/>
                  </a:cubicBezTo>
                  <a:cubicBezTo>
                    <a:pt x="9" y="3"/>
                    <a:pt x="10" y="1"/>
                    <a:pt x="12" y="0"/>
                  </a:cubicBezTo>
                  <a:cubicBezTo>
                    <a:pt x="13" y="0"/>
                    <a:pt x="17" y="0"/>
                    <a:pt x="19" y="1"/>
                  </a:cubicBezTo>
                  <a:cubicBezTo>
                    <a:pt x="20" y="1"/>
                    <a:pt x="22" y="3"/>
                    <a:pt x="23" y="4"/>
                  </a:cubicBezTo>
                  <a:cubicBezTo>
                    <a:pt x="24" y="4"/>
                    <a:pt x="26" y="5"/>
                    <a:pt x="27" y="5"/>
                  </a:cubicBezTo>
                  <a:cubicBezTo>
                    <a:pt x="28" y="5"/>
                    <a:pt x="29" y="3"/>
                    <a:pt x="30" y="2"/>
                  </a:cubicBezTo>
                  <a:cubicBezTo>
                    <a:pt x="31" y="2"/>
                    <a:pt x="33" y="2"/>
                    <a:pt x="34" y="3"/>
                  </a:cubicBezTo>
                  <a:cubicBezTo>
                    <a:pt x="36" y="3"/>
                    <a:pt x="37" y="5"/>
                    <a:pt x="39" y="5"/>
                  </a:cubicBezTo>
                  <a:cubicBezTo>
                    <a:pt x="40" y="6"/>
                    <a:pt x="43" y="5"/>
                    <a:pt x="44" y="5"/>
                  </a:cubicBezTo>
                  <a:cubicBezTo>
                    <a:pt x="46" y="5"/>
                    <a:pt x="48" y="6"/>
                    <a:pt x="49" y="6"/>
                  </a:cubicBezTo>
                  <a:cubicBezTo>
                    <a:pt x="51" y="7"/>
                    <a:pt x="54" y="8"/>
                    <a:pt x="55" y="7"/>
                  </a:cubicBezTo>
                  <a:cubicBezTo>
                    <a:pt x="56" y="7"/>
                    <a:pt x="56" y="4"/>
                    <a:pt x="56" y="3"/>
                  </a:cubicBezTo>
                  <a:cubicBezTo>
                    <a:pt x="56" y="2"/>
                    <a:pt x="57" y="1"/>
                    <a:pt x="58" y="0"/>
                  </a:cubicBezTo>
                  <a:cubicBezTo>
                    <a:pt x="58" y="0"/>
                    <a:pt x="60" y="0"/>
                    <a:pt x="60" y="0"/>
                  </a:cubicBezTo>
                  <a:cubicBezTo>
                    <a:pt x="61" y="1"/>
                    <a:pt x="61" y="2"/>
                    <a:pt x="61" y="2"/>
                  </a:cubicBezTo>
                  <a:cubicBezTo>
                    <a:pt x="61" y="3"/>
                    <a:pt x="60" y="4"/>
                    <a:pt x="60" y="5"/>
                  </a:cubicBezTo>
                  <a:cubicBezTo>
                    <a:pt x="60" y="6"/>
                    <a:pt x="60" y="7"/>
                    <a:pt x="60" y="8"/>
                  </a:cubicBezTo>
                  <a:cubicBezTo>
                    <a:pt x="60" y="8"/>
                    <a:pt x="61" y="9"/>
                    <a:pt x="62" y="9"/>
                  </a:cubicBezTo>
                  <a:cubicBezTo>
                    <a:pt x="63" y="9"/>
                    <a:pt x="64" y="9"/>
                    <a:pt x="64" y="10"/>
                  </a:cubicBezTo>
                  <a:cubicBezTo>
                    <a:pt x="64" y="10"/>
                    <a:pt x="63" y="12"/>
                    <a:pt x="64" y="13"/>
                  </a:cubicBezTo>
                  <a:cubicBezTo>
                    <a:pt x="64" y="14"/>
                    <a:pt x="66" y="15"/>
                    <a:pt x="67" y="14"/>
                  </a:cubicBezTo>
                  <a:cubicBezTo>
                    <a:pt x="68" y="14"/>
                    <a:pt x="68" y="12"/>
                    <a:pt x="68" y="12"/>
                  </a:cubicBezTo>
                  <a:cubicBezTo>
                    <a:pt x="69" y="11"/>
                    <a:pt x="68" y="9"/>
                    <a:pt x="69" y="8"/>
                  </a:cubicBezTo>
                  <a:cubicBezTo>
                    <a:pt x="69" y="8"/>
                    <a:pt x="71" y="8"/>
                    <a:pt x="71" y="8"/>
                  </a:cubicBezTo>
                  <a:cubicBezTo>
                    <a:pt x="72" y="8"/>
                    <a:pt x="73" y="9"/>
                    <a:pt x="73" y="10"/>
                  </a:cubicBezTo>
                  <a:cubicBezTo>
                    <a:pt x="74" y="10"/>
                    <a:pt x="73" y="12"/>
                    <a:pt x="73" y="13"/>
                  </a:cubicBezTo>
                  <a:cubicBezTo>
                    <a:pt x="73" y="13"/>
                    <a:pt x="72" y="14"/>
                    <a:pt x="72" y="14"/>
                  </a:cubicBezTo>
                  <a:cubicBezTo>
                    <a:pt x="71" y="15"/>
                    <a:pt x="71" y="17"/>
                    <a:pt x="71" y="17"/>
                  </a:cubicBezTo>
                  <a:cubicBezTo>
                    <a:pt x="72" y="18"/>
                    <a:pt x="73" y="18"/>
                    <a:pt x="74" y="18"/>
                  </a:cubicBezTo>
                  <a:cubicBezTo>
                    <a:pt x="75" y="19"/>
                    <a:pt x="76" y="17"/>
                    <a:pt x="77" y="18"/>
                  </a:cubicBezTo>
                  <a:cubicBezTo>
                    <a:pt x="78" y="18"/>
                    <a:pt x="79" y="19"/>
                    <a:pt x="79" y="20"/>
                  </a:cubicBezTo>
                  <a:cubicBezTo>
                    <a:pt x="79" y="21"/>
                    <a:pt x="78" y="23"/>
                    <a:pt x="78" y="24"/>
                  </a:cubicBezTo>
                  <a:cubicBezTo>
                    <a:pt x="79" y="25"/>
                    <a:pt x="80" y="28"/>
                    <a:pt x="81" y="29"/>
                  </a:cubicBezTo>
                  <a:cubicBezTo>
                    <a:pt x="82" y="30"/>
                    <a:pt x="85" y="30"/>
                    <a:pt x="85" y="31"/>
                  </a:cubicBezTo>
                  <a:cubicBezTo>
                    <a:pt x="86" y="32"/>
                    <a:pt x="86" y="36"/>
                    <a:pt x="86" y="38"/>
                  </a:cubicBezTo>
                  <a:cubicBezTo>
                    <a:pt x="87" y="39"/>
                    <a:pt x="87" y="43"/>
                    <a:pt x="88" y="44"/>
                  </a:cubicBezTo>
                  <a:cubicBezTo>
                    <a:pt x="88" y="46"/>
                    <a:pt x="89" y="48"/>
                    <a:pt x="90" y="49"/>
                  </a:cubicBezTo>
                  <a:cubicBezTo>
                    <a:pt x="91" y="51"/>
                    <a:pt x="92" y="53"/>
                    <a:pt x="93" y="54"/>
                  </a:cubicBezTo>
                  <a:cubicBezTo>
                    <a:pt x="93" y="55"/>
                    <a:pt x="94" y="57"/>
                    <a:pt x="93" y="58"/>
                  </a:cubicBezTo>
                  <a:cubicBezTo>
                    <a:pt x="93" y="58"/>
                    <a:pt x="93" y="60"/>
                    <a:pt x="93" y="60"/>
                  </a:cubicBezTo>
                  <a:cubicBezTo>
                    <a:pt x="92" y="61"/>
                    <a:pt x="91" y="60"/>
                    <a:pt x="90" y="61"/>
                  </a:cubicBezTo>
                  <a:cubicBezTo>
                    <a:pt x="90" y="61"/>
                    <a:pt x="90" y="64"/>
                    <a:pt x="90" y="64"/>
                  </a:cubicBezTo>
                  <a:cubicBezTo>
                    <a:pt x="90" y="65"/>
                    <a:pt x="90" y="67"/>
                    <a:pt x="90" y="6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 name="Freeform 9"/>
            <p:cNvSpPr>
              <a:spLocks/>
            </p:cNvSpPr>
            <p:nvPr/>
          </p:nvSpPr>
          <p:spPr bwMode="auto">
            <a:xfrm>
              <a:off x="2322513" y="1412875"/>
              <a:ext cx="547688" cy="325438"/>
            </a:xfrm>
            <a:custGeom>
              <a:avLst/>
              <a:gdLst/>
              <a:ahLst/>
              <a:cxnLst>
                <a:cxn ang="0">
                  <a:pos x="307" y="88"/>
                </a:cxn>
                <a:cxn ang="0">
                  <a:pos x="294" y="87"/>
                </a:cxn>
                <a:cxn ang="0">
                  <a:pos x="277" y="85"/>
                </a:cxn>
                <a:cxn ang="0">
                  <a:pos x="258" y="93"/>
                </a:cxn>
                <a:cxn ang="0">
                  <a:pos x="249" y="113"/>
                </a:cxn>
                <a:cxn ang="0">
                  <a:pos x="242" y="114"/>
                </a:cxn>
                <a:cxn ang="0">
                  <a:pos x="226" y="107"/>
                </a:cxn>
                <a:cxn ang="0">
                  <a:pos x="208" y="98"/>
                </a:cxn>
                <a:cxn ang="0">
                  <a:pos x="188" y="109"/>
                </a:cxn>
                <a:cxn ang="0">
                  <a:pos x="167" y="110"/>
                </a:cxn>
                <a:cxn ang="0">
                  <a:pos x="150" y="118"/>
                </a:cxn>
                <a:cxn ang="0">
                  <a:pos x="138" y="136"/>
                </a:cxn>
                <a:cxn ang="0">
                  <a:pos x="144" y="148"/>
                </a:cxn>
                <a:cxn ang="0">
                  <a:pos x="161" y="149"/>
                </a:cxn>
                <a:cxn ang="0">
                  <a:pos x="146" y="158"/>
                </a:cxn>
                <a:cxn ang="0">
                  <a:pos x="158" y="174"/>
                </a:cxn>
                <a:cxn ang="0">
                  <a:pos x="142" y="176"/>
                </a:cxn>
                <a:cxn ang="0">
                  <a:pos x="122" y="180"/>
                </a:cxn>
                <a:cxn ang="0">
                  <a:pos x="125" y="167"/>
                </a:cxn>
                <a:cxn ang="0">
                  <a:pos x="115" y="176"/>
                </a:cxn>
                <a:cxn ang="0">
                  <a:pos x="106" y="167"/>
                </a:cxn>
                <a:cxn ang="0">
                  <a:pos x="93" y="159"/>
                </a:cxn>
                <a:cxn ang="0">
                  <a:pos x="105" y="151"/>
                </a:cxn>
                <a:cxn ang="0">
                  <a:pos x="89" y="140"/>
                </a:cxn>
                <a:cxn ang="0">
                  <a:pos x="84" y="114"/>
                </a:cxn>
                <a:cxn ang="0">
                  <a:pos x="71" y="97"/>
                </a:cxn>
                <a:cxn ang="0">
                  <a:pos x="57" y="89"/>
                </a:cxn>
                <a:cxn ang="0">
                  <a:pos x="38" y="84"/>
                </a:cxn>
                <a:cxn ang="0">
                  <a:pos x="12" y="81"/>
                </a:cxn>
                <a:cxn ang="0">
                  <a:pos x="4" y="60"/>
                </a:cxn>
                <a:cxn ang="0">
                  <a:pos x="6" y="33"/>
                </a:cxn>
                <a:cxn ang="0">
                  <a:pos x="19" y="38"/>
                </a:cxn>
                <a:cxn ang="0">
                  <a:pos x="29" y="25"/>
                </a:cxn>
                <a:cxn ang="0">
                  <a:pos x="44" y="24"/>
                </a:cxn>
                <a:cxn ang="0">
                  <a:pos x="60" y="15"/>
                </a:cxn>
                <a:cxn ang="0">
                  <a:pos x="71" y="7"/>
                </a:cxn>
                <a:cxn ang="0">
                  <a:pos x="85" y="4"/>
                </a:cxn>
                <a:cxn ang="0">
                  <a:pos x="109" y="1"/>
                </a:cxn>
                <a:cxn ang="0">
                  <a:pos x="117" y="8"/>
                </a:cxn>
                <a:cxn ang="0">
                  <a:pos x="133" y="14"/>
                </a:cxn>
                <a:cxn ang="0">
                  <a:pos x="155" y="12"/>
                </a:cxn>
                <a:cxn ang="0">
                  <a:pos x="177" y="12"/>
                </a:cxn>
                <a:cxn ang="0">
                  <a:pos x="198" y="14"/>
                </a:cxn>
                <a:cxn ang="0">
                  <a:pos x="195" y="28"/>
                </a:cxn>
                <a:cxn ang="0">
                  <a:pos x="205" y="26"/>
                </a:cxn>
                <a:cxn ang="0">
                  <a:pos x="222" y="25"/>
                </a:cxn>
                <a:cxn ang="0">
                  <a:pos x="243" y="17"/>
                </a:cxn>
                <a:cxn ang="0">
                  <a:pos x="259" y="32"/>
                </a:cxn>
                <a:cxn ang="0">
                  <a:pos x="266" y="41"/>
                </a:cxn>
                <a:cxn ang="0">
                  <a:pos x="254" y="45"/>
                </a:cxn>
                <a:cxn ang="0">
                  <a:pos x="256" y="57"/>
                </a:cxn>
                <a:cxn ang="0">
                  <a:pos x="262" y="46"/>
                </a:cxn>
                <a:cxn ang="0">
                  <a:pos x="275" y="51"/>
                </a:cxn>
                <a:cxn ang="0">
                  <a:pos x="295" y="61"/>
                </a:cxn>
              </a:cxnLst>
              <a:rect l="0" t="0" r="r" b="b"/>
              <a:pathLst>
                <a:path w="309" h="183">
                  <a:moveTo>
                    <a:pt x="309" y="77"/>
                  </a:moveTo>
                  <a:cubicBezTo>
                    <a:pt x="309" y="78"/>
                    <a:pt x="308" y="80"/>
                    <a:pt x="308" y="80"/>
                  </a:cubicBezTo>
                  <a:cubicBezTo>
                    <a:pt x="308" y="82"/>
                    <a:pt x="308" y="84"/>
                    <a:pt x="308" y="85"/>
                  </a:cubicBezTo>
                  <a:cubicBezTo>
                    <a:pt x="308" y="86"/>
                    <a:pt x="308" y="87"/>
                    <a:pt x="307" y="88"/>
                  </a:cubicBezTo>
                  <a:cubicBezTo>
                    <a:pt x="307" y="89"/>
                    <a:pt x="305" y="88"/>
                    <a:pt x="304" y="88"/>
                  </a:cubicBezTo>
                  <a:cubicBezTo>
                    <a:pt x="303" y="89"/>
                    <a:pt x="301" y="90"/>
                    <a:pt x="300" y="91"/>
                  </a:cubicBezTo>
                  <a:cubicBezTo>
                    <a:pt x="298" y="91"/>
                    <a:pt x="295" y="90"/>
                    <a:pt x="295" y="89"/>
                  </a:cubicBezTo>
                  <a:cubicBezTo>
                    <a:pt x="294" y="89"/>
                    <a:pt x="295" y="87"/>
                    <a:pt x="294" y="87"/>
                  </a:cubicBezTo>
                  <a:cubicBezTo>
                    <a:pt x="294" y="86"/>
                    <a:pt x="291" y="87"/>
                    <a:pt x="290" y="87"/>
                  </a:cubicBezTo>
                  <a:cubicBezTo>
                    <a:pt x="289" y="87"/>
                    <a:pt x="286" y="87"/>
                    <a:pt x="284" y="87"/>
                  </a:cubicBezTo>
                  <a:cubicBezTo>
                    <a:pt x="284" y="86"/>
                    <a:pt x="283" y="85"/>
                    <a:pt x="282" y="85"/>
                  </a:cubicBezTo>
                  <a:cubicBezTo>
                    <a:pt x="281" y="85"/>
                    <a:pt x="278" y="85"/>
                    <a:pt x="277" y="85"/>
                  </a:cubicBezTo>
                  <a:cubicBezTo>
                    <a:pt x="276" y="85"/>
                    <a:pt x="274" y="87"/>
                    <a:pt x="273" y="87"/>
                  </a:cubicBezTo>
                  <a:cubicBezTo>
                    <a:pt x="272" y="87"/>
                    <a:pt x="268" y="86"/>
                    <a:pt x="266" y="86"/>
                  </a:cubicBezTo>
                  <a:cubicBezTo>
                    <a:pt x="264" y="87"/>
                    <a:pt x="262" y="89"/>
                    <a:pt x="261" y="89"/>
                  </a:cubicBezTo>
                  <a:cubicBezTo>
                    <a:pt x="261" y="90"/>
                    <a:pt x="259" y="92"/>
                    <a:pt x="258" y="93"/>
                  </a:cubicBezTo>
                  <a:cubicBezTo>
                    <a:pt x="257" y="93"/>
                    <a:pt x="254" y="93"/>
                    <a:pt x="252" y="93"/>
                  </a:cubicBezTo>
                  <a:cubicBezTo>
                    <a:pt x="251" y="94"/>
                    <a:pt x="249" y="97"/>
                    <a:pt x="249" y="99"/>
                  </a:cubicBezTo>
                  <a:cubicBezTo>
                    <a:pt x="249" y="101"/>
                    <a:pt x="250" y="104"/>
                    <a:pt x="250" y="106"/>
                  </a:cubicBezTo>
                  <a:cubicBezTo>
                    <a:pt x="250" y="108"/>
                    <a:pt x="249" y="111"/>
                    <a:pt x="249" y="113"/>
                  </a:cubicBezTo>
                  <a:cubicBezTo>
                    <a:pt x="249" y="114"/>
                    <a:pt x="249" y="115"/>
                    <a:pt x="249" y="117"/>
                  </a:cubicBezTo>
                  <a:cubicBezTo>
                    <a:pt x="248" y="117"/>
                    <a:pt x="247" y="117"/>
                    <a:pt x="247" y="117"/>
                  </a:cubicBezTo>
                  <a:cubicBezTo>
                    <a:pt x="246" y="117"/>
                    <a:pt x="244" y="118"/>
                    <a:pt x="244" y="117"/>
                  </a:cubicBezTo>
                  <a:cubicBezTo>
                    <a:pt x="243" y="117"/>
                    <a:pt x="243" y="115"/>
                    <a:pt x="242" y="114"/>
                  </a:cubicBezTo>
                  <a:cubicBezTo>
                    <a:pt x="240" y="114"/>
                    <a:pt x="237" y="115"/>
                    <a:pt x="235" y="115"/>
                  </a:cubicBezTo>
                  <a:cubicBezTo>
                    <a:pt x="234" y="115"/>
                    <a:pt x="233" y="116"/>
                    <a:pt x="232" y="115"/>
                  </a:cubicBezTo>
                  <a:cubicBezTo>
                    <a:pt x="231" y="115"/>
                    <a:pt x="230" y="111"/>
                    <a:pt x="229" y="110"/>
                  </a:cubicBezTo>
                  <a:cubicBezTo>
                    <a:pt x="228" y="109"/>
                    <a:pt x="227" y="108"/>
                    <a:pt x="226" y="107"/>
                  </a:cubicBezTo>
                  <a:cubicBezTo>
                    <a:pt x="225" y="106"/>
                    <a:pt x="222" y="105"/>
                    <a:pt x="221" y="105"/>
                  </a:cubicBezTo>
                  <a:cubicBezTo>
                    <a:pt x="220" y="104"/>
                    <a:pt x="219" y="101"/>
                    <a:pt x="219" y="100"/>
                  </a:cubicBezTo>
                  <a:cubicBezTo>
                    <a:pt x="218" y="100"/>
                    <a:pt x="215" y="98"/>
                    <a:pt x="214" y="98"/>
                  </a:cubicBezTo>
                  <a:cubicBezTo>
                    <a:pt x="213" y="97"/>
                    <a:pt x="209" y="97"/>
                    <a:pt x="208" y="98"/>
                  </a:cubicBezTo>
                  <a:cubicBezTo>
                    <a:pt x="206" y="98"/>
                    <a:pt x="204" y="101"/>
                    <a:pt x="203" y="102"/>
                  </a:cubicBezTo>
                  <a:cubicBezTo>
                    <a:pt x="202" y="102"/>
                    <a:pt x="199" y="104"/>
                    <a:pt x="198" y="105"/>
                  </a:cubicBezTo>
                  <a:cubicBezTo>
                    <a:pt x="196" y="105"/>
                    <a:pt x="193" y="104"/>
                    <a:pt x="192" y="105"/>
                  </a:cubicBezTo>
                  <a:cubicBezTo>
                    <a:pt x="191" y="106"/>
                    <a:pt x="189" y="108"/>
                    <a:pt x="188" y="109"/>
                  </a:cubicBezTo>
                  <a:cubicBezTo>
                    <a:pt x="187" y="110"/>
                    <a:pt x="185" y="111"/>
                    <a:pt x="184" y="111"/>
                  </a:cubicBezTo>
                  <a:cubicBezTo>
                    <a:pt x="183" y="112"/>
                    <a:pt x="179" y="111"/>
                    <a:pt x="178" y="111"/>
                  </a:cubicBezTo>
                  <a:cubicBezTo>
                    <a:pt x="176" y="111"/>
                    <a:pt x="173" y="110"/>
                    <a:pt x="172" y="110"/>
                  </a:cubicBezTo>
                  <a:cubicBezTo>
                    <a:pt x="171" y="110"/>
                    <a:pt x="168" y="109"/>
                    <a:pt x="167" y="110"/>
                  </a:cubicBezTo>
                  <a:cubicBezTo>
                    <a:pt x="166" y="110"/>
                    <a:pt x="164" y="113"/>
                    <a:pt x="163" y="113"/>
                  </a:cubicBezTo>
                  <a:cubicBezTo>
                    <a:pt x="162" y="113"/>
                    <a:pt x="159" y="113"/>
                    <a:pt x="157" y="113"/>
                  </a:cubicBezTo>
                  <a:cubicBezTo>
                    <a:pt x="156" y="113"/>
                    <a:pt x="154" y="113"/>
                    <a:pt x="153" y="114"/>
                  </a:cubicBezTo>
                  <a:cubicBezTo>
                    <a:pt x="152" y="114"/>
                    <a:pt x="151" y="117"/>
                    <a:pt x="150" y="118"/>
                  </a:cubicBezTo>
                  <a:cubicBezTo>
                    <a:pt x="149" y="119"/>
                    <a:pt x="148" y="122"/>
                    <a:pt x="147" y="123"/>
                  </a:cubicBezTo>
                  <a:cubicBezTo>
                    <a:pt x="146" y="124"/>
                    <a:pt x="145" y="125"/>
                    <a:pt x="144" y="126"/>
                  </a:cubicBezTo>
                  <a:cubicBezTo>
                    <a:pt x="143" y="128"/>
                    <a:pt x="142" y="131"/>
                    <a:pt x="141" y="132"/>
                  </a:cubicBezTo>
                  <a:cubicBezTo>
                    <a:pt x="140" y="133"/>
                    <a:pt x="139" y="135"/>
                    <a:pt x="138" y="136"/>
                  </a:cubicBezTo>
                  <a:cubicBezTo>
                    <a:pt x="138" y="137"/>
                    <a:pt x="136" y="138"/>
                    <a:pt x="136" y="139"/>
                  </a:cubicBezTo>
                  <a:cubicBezTo>
                    <a:pt x="135" y="141"/>
                    <a:pt x="136" y="143"/>
                    <a:pt x="137" y="144"/>
                  </a:cubicBezTo>
                  <a:cubicBezTo>
                    <a:pt x="137" y="145"/>
                    <a:pt x="138" y="147"/>
                    <a:pt x="139" y="147"/>
                  </a:cubicBezTo>
                  <a:cubicBezTo>
                    <a:pt x="140" y="148"/>
                    <a:pt x="143" y="148"/>
                    <a:pt x="144" y="148"/>
                  </a:cubicBezTo>
                  <a:cubicBezTo>
                    <a:pt x="145" y="147"/>
                    <a:pt x="147" y="146"/>
                    <a:pt x="148" y="145"/>
                  </a:cubicBezTo>
                  <a:cubicBezTo>
                    <a:pt x="149" y="145"/>
                    <a:pt x="151" y="143"/>
                    <a:pt x="152" y="143"/>
                  </a:cubicBezTo>
                  <a:cubicBezTo>
                    <a:pt x="153" y="143"/>
                    <a:pt x="157" y="144"/>
                    <a:pt x="158" y="145"/>
                  </a:cubicBezTo>
                  <a:cubicBezTo>
                    <a:pt x="159" y="145"/>
                    <a:pt x="160" y="148"/>
                    <a:pt x="161" y="149"/>
                  </a:cubicBezTo>
                  <a:cubicBezTo>
                    <a:pt x="161" y="150"/>
                    <a:pt x="162" y="153"/>
                    <a:pt x="162" y="154"/>
                  </a:cubicBezTo>
                  <a:cubicBezTo>
                    <a:pt x="161" y="155"/>
                    <a:pt x="159" y="156"/>
                    <a:pt x="158" y="156"/>
                  </a:cubicBezTo>
                  <a:cubicBezTo>
                    <a:pt x="156" y="156"/>
                    <a:pt x="152" y="154"/>
                    <a:pt x="150" y="155"/>
                  </a:cubicBezTo>
                  <a:cubicBezTo>
                    <a:pt x="149" y="155"/>
                    <a:pt x="147" y="157"/>
                    <a:pt x="146" y="158"/>
                  </a:cubicBezTo>
                  <a:cubicBezTo>
                    <a:pt x="146" y="159"/>
                    <a:pt x="145" y="162"/>
                    <a:pt x="145" y="163"/>
                  </a:cubicBezTo>
                  <a:cubicBezTo>
                    <a:pt x="146" y="164"/>
                    <a:pt x="148" y="164"/>
                    <a:pt x="149" y="165"/>
                  </a:cubicBezTo>
                  <a:cubicBezTo>
                    <a:pt x="151" y="166"/>
                    <a:pt x="155" y="167"/>
                    <a:pt x="156" y="169"/>
                  </a:cubicBezTo>
                  <a:cubicBezTo>
                    <a:pt x="157" y="170"/>
                    <a:pt x="158" y="173"/>
                    <a:pt x="158" y="174"/>
                  </a:cubicBezTo>
                  <a:cubicBezTo>
                    <a:pt x="158" y="175"/>
                    <a:pt x="156" y="178"/>
                    <a:pt x="155" y="179"/>
                  </a:cubicBezTo>
                  <a:cubicBezTo>
                    <a:pt x="155" y="180"/>
                    <a:pt x="153" y="181"/>
                    <a:pt x="152" y="181"/>
                  </a:cubicBezTo>
                  <a:cubicBezTo>
                    <a:pt x="151" y="181"/>
                    <a:pt x="149" y="177"/>
                    <a:pt x="147" y="177"/>
                  </a:cubicBezTo>
                  <a:cubicBezTo>
                    <a:pt x="146" y="176"/>
                    <a:pt x="143" y="176"/>
                    <a:pt x="142" y="176"/>
                  </a:cubicBezTo>
                  <a:cubicBezTo>
                    <a:pt x="140" y="176"/>
                    <a:pt x="138" y="179"/>
                    <a:pt x="137" y="180"/>
                  </a:cubicBezTo>
                  <a:cubicBezTo>
                    <a:pt x="136" y="181"/>
                    <a:pt x="135" y="182"/>
                    <a:pt x="134" y="182"/>
                  </a:cubicBezTo>
                  <a:cubicBezTo>
                    <a:pt x="132" y="183"/>
                    <a:pt x="129" y="183"/>
                    <a:pt x="128" y="182"/>
                  </a:cubicBezTo>
                  <a:cubicBezTo>
                    <a:pt x="126" y="182"/>
                    <a:pt x="123" y="181"/>
                    <a:pt x="122" y="180"/>
                  </a:cubicBezTo>
                  <a:cubicBezTo>
                    <a:pt x="121" y="179"/>
                    <a:pt x="121" y="177"/>
                    <a:pt x="121" y="175"/>
                  </a:cubicBezTo>
                  <a:cubicBezTo>
                    <a:pt x="121" y="174"/>
                    <a:pt x="122" y="172"/>
                    <a:pt x="122" y="172"/>
                  </a:cubicBezTo>
                  <a:cubicBezTo>
                    <a:pt x="123" y="171"/>
                    <a:pt x="125" y="171"/>
                    <a:pt x="125" y="170"/>
                  </a:cubicBezTo>
                  <a:cubicBezTo>
                    <a:pt x="125" y="169"/>
                    <a:pt x="126" y="168"/>
                    <a:pt x="125" y="167"/>
                  </a:cubicBezTo>
                  <a:cubicBezTo>
                    <a:pt x="125" y="166"/>
                    <a:pt x="121" y="166"/>
                    <a:pt x="120" y="166"/>
                  </a:cubicBezTo>
                  <a:cubicBezTo>
                    <a:pt x="119" y="167"/>
                    <a:pt x="119" y="169"/>
                    <a:pt x="118" y="170"/>
                  </a:cubicBezTo>
                  <a:cubicBezTo>
                    <a:pt x="118" y="170"/>
                    <a:pt x="116" y="171"/>
                    <a:pt x="115" y="171"/>
                  </a:cubicBezTo>
                  <a:cubicBezTo>
                    <a:pt x="115" y="172"/>
                    <a:pt x="116" y="176"/>
                    <a:pt x="115" y="176"/>
                  </a:cubicBezTo>
                  <a:cubicBezTo>
                    <a:pt x="114" y="177"/>
                    <a:pt x="112" y="176"/>
                    <a:pt x="111" y="176"/>
                  </a:cubicBezTo>
                  <a:cubicBezTo>
                    <a:pt x="109" y="176"/>
                    <a:pt x="106" y="177"/>
                    <a:pt x="105" y="176"/>
                  </a:cubicBezTo>
                  <a:cubicBezTo>
                    <a:pt x="104" y="176"/>
                    <a:pt x="103" y="173"/>
                    <a:pt x="103" y="172"/>
                  </a:cubicBezTo>
                  <a:cubicBezTo>
                    <a:pt x="103" y="171"/>
                    <a:pt x="106" y="169"/>
                    <a:pt x="106" y="167"/>
                  </a:cubicBezTo>
                  <a:cubicBezTo>
                    <a:pt x="105" y="166"/>
                    <a:pt x="102" y="168"/>
                    <a:pt x="100" y="167"/>
                  </a:cubicBezTo>
                  <a:cubicBezTo>
                    <a:pt x="99" y="167"/>
                    <a:pt x="97" y="165"/>
                    <a:pt x="97" y="164"/>
                  </a:cubicBezTo>
                  <a:cubicBezTo>
                    <a:pt x="96" y="164"/>
                    <a:pt x="97" y="163"/>
                    <a:pt x="96" y="162"/>
                  </a:cubicBezTo>
                  <a:cubicBezTo>
                    <a:pt x="96" y="161"/>
                    <a:pt x="93" y="160"/>
                    <a:pt x="93" y="159"/>
                  </a:cubicBezTo>
                  <a:cubicBezTo>
                    <a:pt x="92" y="158"/>
                    <a:pt x="92" y="155"/>
                    <a:pt x="93" y="155"/>
                  </a:cubicBezTo>
                  <a:cubicBezTo>
                    <a:pt x="94" y="154"/>
                    <a:pt x="96" y="155"/>
                    <a:pt x="96" y="155"/>
                  </a:cubicBezTo>
                  <a:cubicBezTo>
                    <a:pt x="98" y="155"/>
                    <a:pt x="101" y="156"/>
                    <a:pt x="103" y="155"/>
                  </a:cubicBezTo>
                  <a:cubicBezTo>
                    <a:pt x="104" y="154"/>
                    <a:pt x="105" y="152"/>
                    <a:pt x="105" y="151"/>
                  </a:cubicBezTo>
                  <a:cubicBezTo>
                    <a:pt x="105" y="150"/>
                    <a:pt x="103" y="148"/>
                    <a:pt x="102" y="148"/>
                  </a:cubicBezTo>
                  <a:cubicBezTo>
                    <a:pt x="101" y="147"/>
                    <a:pt x="99" y="148"/>
                    <a:pt x="98" y="148"/>
                  </a:cubicBezTo>
                  <a:cubicBezTo>
                    <a:pt x="96" y="147"/>
                    <a:pt x="92" y="146"/>
                    <a:pt x="91" y="144"/>
                  </a:cubicBezTo>
                  <a:cubicBezTo>
                    <a:pt x="90" y="143"/>
                    <a:pt x="89" y="141"/>
                    <a:pt x="89" y="140"/>
                  </a:cubicBezTo>
                  <a:cubicBezTo>
                    <a:pt x="88" y="137"/>
                    <a:pt x="85" y="130"/>
                    <a:pt x="86" y="126"/>
                  </a:cubicBezTo>
                  <a:cubicBezTo>
                    <a:pt x="87" y="125"/>
                    <a:pt x="90" y="122"/>
                    <a:pt x="90" y="121"/>
                  </a:cubicBezTo>
                  <a:cubicBezTo>
                    <a:pt x="91" y="119"/>
                    <a:pt x="91" y="116"/>
                    <a:pt x="90" y="115"/>
                  </a:cubicBezTo>
                  <a:cubicBezTo>
                    <a:pt x="89" y="114"/>
                    <a:pt x="86" y="115"/>
                    <a:pt x="84" y="114"/>
                  </a:cubicBezTo>
                  <a:cubicBezTo>
                    <a:pt x="82" y="114"/>
                    <a:pt x="79" y="114"/>
                    <a:pt x="78" y="113"/>
                  </a:cubicBezTo>
                  <a:cubicBezTo>
                    <a:pt x="77" y="112"/>
                    <a:pt x="77" y="109"/>
                    <a:pt x="76" y="108"/>
                  </a:cubicBezTo>
                  <a:cubicBezTo>
                    <a:pt x="75" y="107"/>
                    <a:pt x="72" y="105"/>
                    <a:pt x="72" y="104"/>
                  </a:cubicBezTo>
                  <a:cubicBezTo>
                    <a:pt x="71" y="102"/>
                    <a:pt x="72" y="99"/>
                    <a:pt x="71" y="97"/>
                  </a:cubicBezTo>
                  <a:cubicBezTo>
                    <a:pt x="71" y="96"/>
                    <a:pt x="69" y="92"/>
                    <a:pt x="68" y="91"/>
                  </a:cubicBezTo>
                  <a:cubicBezTo>
                    <a:pt x="67" y="90"/>
                    <a:pt x="66" y="88"/>
                    <a:pt x="66" y="87"/>
                  </a:cubicBezTo>
                  <a:cubicBezTo>
                    <a:pt x="65" y="87"/>
                    <a:pt x="63" y="86"/>
                    <a:pt x="62" y="87"/>
                  </a:cubicBezTo>
                  <a:cubicBezTo>
                    <a:pt x="60" y="87"/>
                    <a:pt x="58" y="89"/>
                    <a:pt x="57" y="89"/>
                  </a:cubicBezTo>
                  <a:cubicBezTo>
                    <a:pt x="55" y="89"/>
                    <a:pt x="52" y="86"/>
                    <a:pt x="50" y="86"/>
                  </a:cubicBezTo>
                  <a:cubicBezTo>
                    <a:pt x="49" y="86"/>
                    <a:pt x="48" y="88"/>
                    <a:pt x="47" y="88"/>
                  </a:cubicBezTo>
                  <a:cubicBezTo>
                    <a:pt x="45" y="88"/>
                    <a:pt x="42" y="88"/>
                    <a:pt x="40" y="87"/>
                  </a:cubicBezTo>
                  <a:cubicBezTo>
                    <a:pt x="39" y="87"/>
                    <a:pt x="39" y="85"/>
                    <a:pt x="38" y="84"/>
                  </a:cubicBezTo>
                  <a:cubicBezTo>
                    <a:pt x="37" y="83"/>
                    <a:pt x="32" y="85"/>
                    <a:pt x="30" y="84"/>
                  </a:cubicBezTo>
                  <a:cubicBezTo>
                    <a:pt x="29" y="84"/>
                    <a:pt x="28" y="82"/>
                    <a:pt x="27" y="82"/>
                  </a:cubicBezTo>
                  <a:cubicBezTo>
                    <a:pt x="25" y="81"/>
                    <a:pt x="21" y="82"/>
                    <a:pt x="19" y="81"/>
                  </a:cubicBezTo>
                  <a:cubicBezTo>
                    <a:pt x="17" y="81"/>
                    <a:pt x="14" y="82"/>
                    <a:pt x="12" y="81"/>
                  </a:cubicBezTo>
                  <a:cubicBezTo>
                    <a:pt x="11" y="81"/>
                    <a:pt x="10" y="79"/>
                    <a:pt x="10" y="78"/>
                  </a:cubicBezTo>
                  <a:cubicBezTo>
                    <a:pt x="10" y="76"/>
                    <a:pt x="12" y="72"/>
                    <a:pt x="12" y="70"/>
                  </a:cubicBezTo>
                  <a:cubicBezTo>
                    <a:pt x="12" y="68"/>
                    <a:pt x="11" y="65"/>
                    <a:pt x="10" y="64"/>
                  </a:cubicBezTo>
                  <a:cubicBezTo>
                    <a:pt x="9" y="62"/>
                    <a:pt x="5" y="61"/>
                    <a:pt x="4" y="60"/>
                  </a:cubicBezTo>
                  <a:cubicBezTo>
                    <a:pt x="2" y="58"/>
                    <a:pt x="0" y="54"/>
                    <a:pt x="0" y="52"/>
                  </a:cubicBezTo>
                  <a:cubicBezTo>
                    <a:pt x="0" y="50"/>
                    <a:pt x="1" y="45"/>
                    <a:pt x="2" y="43"/>
                  </a:cubicBezTo>
                  <a:cubicBezTo>
                    <a:pt x="2" y="41"/>
                    <a:pt x="6" y="38"/>
                    <a:pt x="7" y="36"/>
                  </a:cubicBezTo>
                  <a:cubicBezTo>
                    <a:pt x="7" y="35"/>
                    <a:pt x="6" y="34"/>
                    <a:pt x="6" y="33"/>
                  </a:cubicBezTo>
                  <a:cubicBezTo>
                    <a:pt x="7" y="34"/>
                    <a:pt x="8" y="34"/>
                    <a:pt x="9" y="34"/>
                  </a:cubicBezTo>
                  <a:cubicBezTo>
                    <a:pt x="10" y="34"/>
                    <a:pt x="12" y="35"/>
                    <a:pt x="13" y="35"/>
                  </a:cubicBezTo>
                  <a:cubicBezTo>
                    <a:pt x="14" y="35"/>
                    <a:pt x="15" y="35"/>
                    <a:pt x="16" y="36"/>
                  </a:cubicBezTo>
                  <a:cubicBezTo>
                    <a:pt x="17" y="36"/>
                    <a:pt x="18" y="38"/>
                    <a:pt x="19" y="38"/>
                  </a:cubicBezTo>
                  <a:cubicBezTo>
                    <a:pt x="20" y="39"/>
                    <a:pt x="23" y="39"/>
                    <a:pt x="24" y="38"/>
                  </a:cubicBezTo>
                  <a:cubicBezTo>
                    <a:pt x="25" y="38"/>
                    <a:pt x="26" y="36"/>
                    <a:pt x="27" y="36"/>
                  </a:cubicBezTo>
                  <a:cubicBezTo>
                    <a:pt x="27" y="35"/>
                    <a:pt x="29" y="32"/>
                    <a:pt x="29" y="31"/>
                  </a:cubicBezTo>
                  <a:cubicBezTo>
                    <a:pt x="30" y="29"/>
                    <a:pt x="29" y="26"/>
                    <a:pt x="29" y="25"/>
                  </a:cubicBezTo>
                  <a:cubicBezTo>
                    <a:pt x="30" y="24"/>
                    <a:pt x="31" y="22"/>
                    <a:pt x="32" y="21"/>
                  </a:cubicBezTo>
                  <a:cubicBezTo>
                    <a:pt x="33" y="21"/>
                    <a:pt x="36" y="20"/>
                    <a:pt x="37" y="20"/>
                  </a:cubicBezTo>
                  <a:cubicBezTo>
                    <a:pt x="37" y="21"/>
                    <a:pt x="39" y="22"/>
                    <a:pt x="39" y="22"/>
                  </a:cubicBezTo>
                  <a:cubicBezTo>
                    <a:pt x="40" y="23"/>
                    <a:pt x="42" y="24"/>
                    <a:pt x="44" y="24"/>
                  </a:cubicBezTo>
                  <a:cubicBezTo>
                    <a:pt x="45" y="25"/>
                    <a:pt x="49" y="23"/>
                    <a:pt x="50" y="22"/>
                  </a:cubicBezTo>
                  <a:cubicBezTo>
                    <a:pt x="51" y="22"/>
                    <a:pt x="52" y="19"/>
                    <a:pt x="53" y="18"/>
                  </a:cubicBezTo>
                  <a:cubicBezTo>
                    <a:pt x="54" y="18"/>
                    <a:pt x="55" y="18"/>
                    <a:pt x="56" y="17"/>
                  </a:cubicBezTo>
                  <a:cubicBezTo>
                    <a:pt x="57" y="17"/>
                    <a:pt x="59" y="15"/>
                    <a:pt x="60" y="15"/>
                  </a:cubicBezTo>
                  <a:cubicBezTo>
                    <a:pt x="61" y="14"/>
                    <a:pt x="64" y="15"/>
                    <a:pt x="65" y="15"/>
                  </a:cubicBezTo>
                  <a:cubicBezTo>
                    <a:pt x="66" y="15"/>
                    <a:pt x="69" y="15"/>
                    <a:pt x="70" y="14"/>
                  </a:cubicBezTo>
                  <a:cubicBezTo>
                    <a:pt x="70" y="13"/>
                    <a:pt x="71" y="12"/>
                    <a:pt x="71" y="11"/>
                  </a:cubicBezTo>
                  <a:cubicBezTo>
                    <a:pt x="71" y="10"/>
                    <a:pt x="70" y="8"/>
                    <a:pt x="71" y="7"/>
                  </a:cubicBezTo>
                  <a:cubicBezTo>
                    <a:pt x="71" y="6"/>
                    <a:pt x="73" y="6"/>
                    <a:pt x="74" y="6"/>
                  </a:cubicBezTo>
                  <a:cubicBezTo>
                    <a:pt x="75" y="6"/>
                    <a:pt x="77" y="4"/>
                    <a:pt x="77" y="4"/>
                  </a:cubicBezTo>
                  <a:cubicBezTo>
                    <a:pt x="78" y="3"/>
                    <a:pt x="79" y="2"/>
                    <a:pt x="79" y="1"/>
                  </a:cubicBezTo>
                  <a:cubicBezTo>
                    <a:pt x="81" y="2"/>
                    <a:pt x="83" y="4"/>
                    <a:pt x="85" y="4"/>
                  </a:cubicBezTo>
                  <a:cubicBezTo>
                    <a:pt x="88" y="5"/>
                    <a:pt x="94" y="5"/>
                    <a:pt x="98" y="6"/>
                  </a:cubicBezTo>
                  <a:cubicBezTo>
                    <a:pt x="99" y="6"/>
                    <a:pt x="101" y="8"/>
                    <a:pt x="103" y="8"/>
                  </a:cubicBezTo>
                  <a:cubicBezTo>
                    <a:pt x="104" y="8"/>
                    <a:pt x="106" y="6"/>
                    <a:pt x="107" y="6"/>
                  </a:cubicBezTo>
                  <a:cubicBezTo>
                    <a:pt x="108" y="5"/>
                    <a:pt x="108" y="2"/>
                    <a:pt x="109" y="1"/>
                  </a:cubicBezTo>
                  <a:cubicBezTo>
                    <a:pt x="110" y="1"/>
                    <a:pt x="111" y="0"/>
                    <a:pt x="112" y="0"/>
                  </a:cubicBezTo>
                  <a:cubicBezTo>
                    <a:pt x="113" y="0"/>
                    <a:pt x="115" y="1"/>
                    <a:pt x="116" y="2"/>
                  </a:cubicBezTo>
                  <a:cubicBezTo>
                    <a:pt x="116" y="2"/>
                    <a:pt x="118" y="4"/>
                    <a:pt x="118" y="5"/>
                  </a:cubicBezTo>
                  <a:cubicBezTo>
                    <a:pt x="118" y="6"/>
                    <a:pt x="117" y="7"/>
                    <a:pt x="117" y="8"/>
                  </a:cubicBezTo>
                  <a:cubicBezTo>
                    <a:pt x="116" y="9"/>
                    <a:pt x="117" y="11"/>
                    <a:pt x="118" y="12"/>
                  </a:cubicBezTo>
                  <a:cubicBezTo>
                    <a:pt x="118" y="13"/>
                    <a:pt x="121" y="12"/>
                    <a:pt x="122" y="12"/>
                  </a:cubicBezTo>
                  <a:cubicBezTo>
                    <a:pt x="123" y="13"/>
                    <a:pt x="127" y="12"/>
                    <a:pt x="128" y="12"/>
                  </a:cubicBezTo>
                  <a:cubicBezTo>
                    <a:pt x="129" y="13"/>
                    <a:pt x="131" y="14"/>
                    <a:pt x="133" y="14"/>
                  </a:cubicBezTo>
                  <a:cubicBezTo>
                    <a:pt x="134" y="14"/>
                    <a:pt x="136" y="13"/>
                    <a:pt x="137" y="13"/>
                  </a:cubicBezTo>
                  <a:cubicBezTo>
                    <a:pt x="138" y="12"/>
                    <a:pt x="141" y="12"/>
                    <a:pt x="143" y="12"/>
                  </a:cubicBezTo>
                  <a:cubicBezTo>
                    <a:pt x="144" y="12"/>
                    <a:pt x="147" y="13"/>
                    <a:pt x="149" y="13"/>
                  </a:cubicBezTo>
                  <a:cubicBezTo>
                    <a:pt x="150" y="13"/>
                    <a:pt x="153" y="12"/>
                    <a:pt x="155" y="12"/>
                  </a:cubicBezTo>
                  <a:cubicBezTo>
                    <a:pt x="156" y="11"/>
                    <a:pt x="159" y="12"/>
                    <a:pt x="160" y="12"/>
                  </a:cubicBezTo>
                  <a:cubicBezTo>
                    <a:pt x="162" y="12"/>
                    <a:pt x="166" y="13"/>
                    <a:pt x="167" y="13"/>
                  </a:cubicBezTo>
                  <a:cubicBezTo>
                    <a:pt x="168" y="13"/>
                    <a:pt x="171" y="14"/>
                    <a:pt x="172" y="14"/>
                  </a:cubicBezTo>
                  <a:cubicBezTo>
                    <a:pt x="173" y="14"/>
                    <a:pt x="176" y="12"/>
                    <a:pt x="177" y="12"/>
                  </a:cubicBezTo>
                  <a:cubicBezTo>
                    <a:pt x="178" y="12"/>
                    <a:pt x="180" y="12"/>
                    <a:pt x="181" y="12"/>
                  </a:cubicBezTo>
                  <a:cubicBezTo>
                    <a:pt x="183" y="12"/>
                    <a:pt x="186" y="12"/>
                    <a:pt x="188" y="12"/>
                  </a:cubicBezTo>
                  <a:cubicBezTo>
                    <a:pt x="190" y="12"/>
                    <a:pt x="193" y="12"/>
                    <a:pt x="194" y="12"/>
                  </a:cubicBezTo>
                  <a:cubicBezTo>
                    <a:pt x="195" y="13"/>
                    <a:pt x="198" y="13"/>
                    <a:pt x="198" y="14"/>
                  </a:cubicBezTo>
                  <a:cubicBezTo>
                    <a:pt x="199" y="15"/>
                    <a:pt x="198" y="17"/>
                    <a:pt x="198" y="18"/>
                  </a:cubicBezTo>
                  <a:cubicBezTo>
                    <a:pt x="198" y="19"/>
                    <a:pt x="198" y="21"/>
                    <a:pt x="198" y="22"/>
                  </a:cubicBezTo>
                  <a:cubicBezTo>
                    <a:pt x="197" y="23"/>
                    <a:pt x="196" y="23"/>
                    <a:pt x="195" y="24"/>
                  </a:cubicBezTo>
                  <a:cubicBezTo>
                    <a:pt x="195" y="25"/>
                    <a:pt x="195" y="27"/>
                    <a:pt x="195" y="28"/>
                  </a:cubicBezTo>
                  <a:cubicBezTo>
                    <a:pt x="195" y="29"/>
                    <a:pt x="196" y="32"/>
                    <a:pt x="196" y="32"/>
                  </a:cubicBezTo>
                  <a:cubicBezTo>
                    <a:pt x="197" y="33"/>
                    <a:pt x="199" y="33"/>
                    <a:pt x="200" y="33"/>
                  </a:cubicBezTo>
                  <a:cubicBezTo>
                    <a:pt x="201" y="33"/>
                    <a:pt x="203" y="32"/>
                    <a:pt x="204" y="32"/>
                  </a:cubicBezTo>
                  <a:cubicBezTo>
                    <a:pt x="205" y="31"/>
                    <a:pt x="205" y="27"/>
                    <a:pt x="205" y="26"/>
                  </a:cubicBezTo>
                  <a:cubicBezTo>
                    <a:pt x="206" y="25"/>
                    <a:pt x="207" y="23"/>
                    <a:pt x="208" y="22"/>
                  </a:cubicBezTo>
                  <a:cubicBezTo>
                    <a:pt x="209" y="22"/>
                    <a:pt x="211" y="22"/>
                    <a:pt x="212" y="22"/>
                  </a:cubicBezTo>
                  <a:cubicBezTo>
                    <a:pt x="214" y="22"/>
                    <a:pt x="216" y="22"/>
                    <a:pt x="218" y="22"/>
                  </a:cubicBezTo>
                  <a:cubicBezTo>
                    <a:pt x="219" y="22"/>
                    <a:pt x="221" y="24"/>
                    <a:pt x="222" y="25"/>
                  </a:cubicBezTo>
                  <a:cubicBezTo>
                    <a:pt x="223" y="25"/>
                    <a:pt x="225" y="25"/>
                    <a:pt x="227" y="25"/>
                  </a:cubicBezTo>
                  <a:cubicBezTo>
                    <a:pt x="228" y="25"/>
                    <a:pt x="230" y="23"/>
                    <a:pt x="232" y="22"/>
                  </a:cubicBezTo>
                  <a:cubicBezTo>
                    <a:pt x="233" y="22"/>
                    <a:pt x="234" y="19"/>
                    <a:pt x="236" y="18"/>
                  </a:cubicBezTo>
                  <a:cubicBezTo>
                    <a:pt x="237" y="18"/>
                    <a:pt x="241" y="17"/>
                    <a:pt x="243" y="17"/>
                  </a:cubicBezTo>
                  <a:cubicBezTo>
                    <a:pt x="244" y="17"/>
                    <a:pt x="247" y="17"/>
                    <a:pt x="248" y="18"/>
                  </a:cubicBezTo>
                  <a:cubicBezTo>
                    <a:pt x="250" y="19"/>
                    <a:pt x="253" y="22"/>
                    <a:pt x="254" y="24"/>
                  </a:cubicBezTo>
                  <a:cubicBezTo>
                    <a:pt x="254" y="25"/>
                    <a:pt x="254" y="27"/>
                    <a:pt x="254" y="28"/>
                  </a:cubicBezTo>
                  <a:cubicBezTo>
                    <a:pt x="255" y="29"/>
                    <a:pt x="258" y="31"/>
                    <a:pt x="259" y="32"/>
                  </a:cubicBezTo>
                  <a:cubicBezTo>
                    <a:pt x="260" y="32"/>
                    <a:pt x="263" y="32"/>
                    <a:pt x="264" y="32"/>
                  </a:cubicBezTo>
                  <a:cubicBezTo>
                    <a:pt x="265" y="33"/>
                    <a:pt x="266" y="33"/>
                    <a:pt x="266" y="34"/>
                  </a:cubicBezTo>
                  <a:cubicBezTo>
                    <a:pt x="267" y="34"/>
                    <a:pt x="267" y="36"/>
                    <a:pt x="267" y="37"/>
                  </a:cubicBezTo>
                  <a:cubicBezTo>
                    <a:pt x="267" y="38"/>
                    <a:pt x="267" y="40"/>
                    <a:pt x="266" y="41"/>
                  </a:cubicBezTo>
                  <a:cubicBezTo>
                    <a:pt x="265" y="41"/>
                    <a:pt x="263" y="41"/>
                    <a:pt x="261" y="41"/>
                  </a:cubicBezTo>
                  <a:cubicBezTo>
                    <a:pt x="260" y="41"/>
                    <a:pt x="257" y="39"/>
                    <a:pt x="256" y="39"/>
                  </a:cubicBezTo>
                  <a:cubicBezTo>
                    <a:pt x="255" y="40"/>
                    <a:pt x="254" y="41"/>
                    <a:pt x="254" y="42"/>
                  </a:cubicBezTo>
                  <a:cubicBezTo>
                    <a:pt x="253" y="43"/>
                    <a:pt x="254" y="44"/>
                    <a:pt x="254" y="45"/>
                  </a:cubicBezTo>
                  <a:cubicBezTo>
                    <a:pt x="254" y="45"/>
                    <a:pt x="255" y="46"/>
                    <a:pt x="256" y="46"/>
                  </a:cubicBezTo>
                  <a:cubicBezTo>
                    <a:pt x="256" y="47"/>
                    <a:pt x="256" y="48"/>
                    <a:pt x="256" y="49"/>
                  </a:cubicBezTo>
                  <a:cubicBezTo>
                    <a:pt x="256" y="50"/>
                    <a:pt x="255" y="52"/>
                    <a:pt x="255" y="53"/>
                  </a:cubicBezTo>
                  <a:cubicBezTo>
                    <a:pt x="255" y="54"/>
                    <a:pt x="255" y="56"/>
                    <a:pt x="256" y="57"/>
                  </a:cubicBezTo>
                  <a:cubicBezTo>
                    <a:pt x="257" y="57"/>
                    <a:pt x="260" y="57"/>
                    <a:pt x="261" y="57"/>
                  </a:cubicBezTo>
                  <a:cubicBezTo>
                    <a:pt x="262" y="56"/>
                    <a:pt x="261" y="54"/>
                    <a:pt x="261" y="53"/>
                  </a:cubicBezTo>
                  <a:cubicBezTo>
                    <a:pt x="261" y="52"/>
                    <a:pt x="260" y="50"/>
                    <a:pt x="260" y="49"/>
                  </a:cubicBezTo>
                  <a:cubicBezTo>
                    <a:pt x="260" y="48"/>
                    <a:pt x="261" y="46"/>
                    <a:pt x="262" y="46"/>
                  </a:cubicBezTo>
                  <a:cubicBezTo>
                    <a:pt x="263" y="46"/>
                    <a:pt x="264" y="46"/>
                    <a:pt x="264" y="46"/>
                  </a:cubicBezTo>
                  <a:cubicBezTo>
                    <a:pt x="265" y="46"/>
                    <a:pt x="265" y="49"/>
                    <a:pt x="265" y="49"/>
                  </a:cubicBezTo>
                  <a:cubicBezTo>
                    <a:pt x="266" y="50"/>
                    <a:pt x="269" y="52"/>
                    <a:pt x="270" y="52"/>
                  </a:cubicBezTo>
                  <a:cubicBezTo>
                    <a:pt x="272" y="52"/>
                    <a:pt x="274" y="51"/>
                    <a:pt x="275" y="51"/>
                  </a:cubicBezTo>
                  <a:cubicBezTo>
                    <a:pt x="276" y="51"/>
                    <a:pt x="278" y="52"/>
                    <a:pt x="279" y="53"/>
                  </a:cubicBezTo>
                  <a:cubicBezTo>
                    <a:pt x="280" y="54"/>
                    <a:pt x="282" y="57"/>
                    <a:pt x="284" y="58"/>
                  </a:cubicBezTo>
                  <a:cubicBezTo>
                    <a:pt x="285" y="59"/>
                    <a:pt x="288" y="59"/>
                    <a:pt x="289" y="59"/>
                  </a:cubicBezTo>
                  <a:cubicBezTo>
                    <a:pt x="290" y="59"/>
                    <a:pt x="294" y="60"/>
                    <a:pt x="295" y="61"/>
                  </a:cubicBezTo>
                  <a:cubicBezTo>
                    <a:pt x="296" y="62"/>
                    <a:pt x="298" y="64"/>
                    <a:pt x="299" y="66"/>
                  </a:cubicBezTo>
                  <a:cubicBezTo>
                    <a:pt x="300" y="67"/>
                    <a:pt x="301" y="71"/>
                    <a:pt x="303" y="72"/>
                  </a:cubicBezTo>
                  <a:cubicBezTo>
                    <a:pt x="304" y="74"/>
                    <a:pt x="307" y="76"/>
                    <a:pt x="309" y="7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0" name="Freeform 10"/>
            <p:cNvSpPr>
              <a:spLocks noEditPoints="1"/>
            </p:cNvSpPr>
            <p:nvPr/>
          </p:nvSpPr>
          <p:spPr bwMode="auto">
            <a:xfrm>
              <a:off x="2763838" y="1533525"/>
              <a:ext cx="542925" cy="455613"/>
            </a:xfrm>
            <a:custGeom>
              <a:avLst/>
              <a:gdLst/>
              <a:ahLst/>
              <a:cxnLst>
                <a:cxn ang="0">
                  <a:pos x="49" y="178"/>
                </a:cxn>
                <a:cxn ang="0">
                  <a:pos x="36" y="159"/>
                </a:cxn>
                <a:cxn ang="0">
                  <a:pos x="26" y="146"/>
                </a:cxn>
                <a:cxn ang="0">
                  <a:pos x="31" y="130"/>
                </a:cxn>
                <a:cxn ang="0">
                  <a:pos x="13" y="137"/>
                </a:cxn>
                <a:cxn ang="0">
                  <a:pos x="7" y="117"/>
                </a:cxn>
                <a:cxn ang="0">
                  <a:pos x="30" y="108"/>
                </a:cxn>
                <a:cxn ang="0">
                  <a:pos x="54" y="124"/>
                </a:cxn>
                <a:cxn ang="0">
                  <a:pos x="60" y="114"/>
                </a:cxn>
                <a:cxn ang="0">
                  <a:pos x="44" y="96"/>
                </a:cxn>
                <a:cxn ang="0">
                  <a:pos x="42" y="76"/>
                </a:cxn>
                <a:cxn ang="0">
                  <a:pos x="49" y="59"/>
                </a:cxn>
                <a:cxn ang="0">
                  <a:pos x="34" y="45"/>
                </a:cxn>
                <a:cxn ang="0">
                  <a:pos x="4" y="48"/>
                </a:cxn>
                <a:cxn ang="0">
                  <a:pos x="3" y="25"/>
                </a:cxn>
                <a:cxn ang="0">
                  <a:pos x="28" y="17"/>
                </a:cxn>
                <a:cxn ang="0">
                  <a:pos x="46" y="21"/>
                </a:cxn>
                <a:cxn ang="0">
                  <a:pos x="59" y="12"/>
                </a:cxn>
                <a:cxn ang="0">
                  <a:pos x="76" y="18"/>
                </a:cxn>
                <a:cxn ang="0">
                  <a:pos x="82" y="12"/>
                </a:cxn>
                <a:cxn ang="0">
                  <a:pos x="103" y="1"/>
                </a:cxn>
                <a:cxn ang="0">
                  <a:pos x="138" y="6"/>
                </a:cxn>
                <a:cxn ang="0">
                  <a:pos x="147" y="20"/>
                </a:cxn>
                <a:cxn ang="0">
                  <a:pos x="164" y="29"/>
                </a:cxn>
                <a:cxn ang="0">
                  <a:pos x="179" y="42"/>
                </a:cxn>
                <a:cxn ang="0">
                  <a:pos x="199" y="60"/>
                </a:cxn>
                <a:cxn ang="0">
                  <a:pos x="225" y="70"/>
                </a:cxn>
                <a:cxn ang="0">
                  <a:pos x="275" y="70"/>
                </a:cxn>
                <a:cxn ang="0">
                  <a:pos x="301" y="68"/>
                </a:cxn>
                <a:cxn ang="0">
                  <a:pos x="304" y="83"/>
                </a:cxn>
                <a:cxn ang="0">
                  <a:pos x="291" y="95"/>
                </a:cxn>
                <a:cxn ang="0">
                  <a:pos x="269" y="106"/>
                </a:cxn>
                <a:cxn ang="0">
                  <a:pos x="261" y="128"/>
                </a:cxn>
                <a:cxn ang="0">
                  <a:pos x="234" y="143"/>
                </a:cxn>
                <a:cxn ang="0">
                  <a:pos x="210" y="158"/>
                </a:cxn>
                <a:cxn ang="0">
                  <a:pos x="192" y="161"/>
                </a:cxn>
                <a:cxn ang="0">
                  <a:pos x="176" y="190"/>
                </a:cxn>
                <a:cxn ang="0">
                  <a:pos x="165" y="204"/>
                </a:cxn>
                <a:cxn ang="0">
                  <a:pos x="159" y="223"/>
                </a:cxn>
                <a:cxn ang="0">
                  <a:pos x="146" y="213"/>
                </a:cxn>
                <a:cxn ang="0">
                  <a:pos x="127" y="226"/>
                </a:cxn>
                <a:cxn ang="0">
                  <a:pos x="141" y="229"/>
                </a:cxn>
                <a:cxn ang="0">
                  <a:pos x="138" y="250"/>
                </a:cxn>
                <a:cxn ang="0">
                  <a:pos x="125" y="250"/>
                </a:cxn>
                <a:cxn ang="0">
                  <a:pos x="103" y="248"/>
                </a:cxn>
                <a:cxn ang="0">
                  <a:pos x="88" y="236"/>
                </a:cxn>
                <a:cxn ang="0">
                  <a:pos x="91" y="224"/>
                </a:cxn>
                <a:cxn ang="0">
                  <a:pos x="86" y="208"/>
                </a:cxn>
                <a:cxn ang="0">
                  <a:pos x="74" y="217"/>
                </a:cxn>
                <a:cxn ang="0">
                  <a:pos x="67" y="205"/>
                </a:cxn>
                <a:cxn ang="0">
                  <a:pos x="125" y="202"/>
                </a:cxn>
                <a:cxn ang="0">
                  <a:pos x="122" y="190"/>
                </a:cxn>
                <a:cxn ang="0">
                  <a:pos x="112" y="174"/>
                </a:cxn>
                <a:cxn ang="0">
                  <a:pos x="87" y="163"/>
                </a:cxn>
                <a:cxn ang="0">
                  <a:pos x="74" y="177"/>
                </a:cxn>
                <a:cxn ang="0">
                  <a:pos x="96" y="199"/>
                </a:cxn>
                <a:cxn ang="0">
                  <a:pos x="119" y="208"/>
                </a:cxn>
              </a:cxnLst>
              <a:rect l="0" t="0" r="r" b="b"/>
              <a:pathLst>
                <a:path w="305" h="256">
                  <a:moveTo>
                    <a:pt x="66" y="197"/>
                  </a:moveTo>
                  <a:cubicBezTo>
                    <a:pt x="66" y="196"/>
                    <a:pt x="66" y="195"/>
                    <a:pt x="65" y="195"/>
                  </a:cubicBezTo>
                  <a:cubicBezTo>
                    <a:pt x="64" y="193"/>
                    <a:pt x="60" y="192"/>
                    <a:pt x="59" y="190"/>
                  </a:cubicBezTo>
                  <a:cubicBezTo>
                    <a:pt x="59" y="189"/>
                    <a:pt x="59" y="186"/>
                    <a:pt x="58" y="185"/>
                  </a:cubicBezTo>
                  <a:cubicBezTo>
                    <a:pt x="57" y="182"/>
                    <a:pt x="50" y="180"/>
                    <a:pt x="49" y="178"/>
                  </a:cubicBezTo>
                  <a:cubicBezTo>
                    <a:pt x="48" y="177"/>
                    <a:pt x="48" y="174"/>
                    <a:pt x="48" y="172"/>
                  </a:cubicBezTo>
                  <a:cubicBezTo>
                    <a:pt x="47" y="171"/>
                    <a:pt x="46" y="169"/>
                    <a:pt x="46" y="168"/>
                  </a:cubicBezTo>
                  <a:cubicBezTo>
                    <a:pt x="45" y="167"/>
                    <a:pt x="43" y="167"/>
                    <a:pt x="42" y="167"/>
                  </a:cubicBezTo>
                  <a:cubicBezTo>
                    <a:pt x="41" y="166"/>
                    <a:pt x="39" y="164"/>
                    <a:pt x="38" y="164"/>
                  </a:cubicBezTo>
                  <a:cubicBezTo>
                    <a:pt x="37" y="162"/>
                    <a:pt x="37" y="160"/>
                    <a:pt x="36" y="159"/>
                  </a:cubicBezTo>
                  <a:cubicBezTo>
                    <a:pt x="35" y="158"/>
                    <a:pt x="34" y="158"/>
                    <a:pt x="33" y="157"/>
                  </a:cubicBezTo>
                  <a:cubicBezTo>
                    <a:pt x="31" y="157"/>
                    <a:pt x="28" y="158"/>
                    <a:pt x="27" y="157"/>
                  </a:cubicBezTo>
                  <a:cubicBezTo>
                    <a:pt x="26" y="156"/>
                    <a:pt x="28" y="153"/>
                    <a:pt x="29" y="151"/>
                  </a:cubicBezTo>
                  <a:cubicBezTo>
                    <a:pt x="29" y="150"/>
                    <a:pt x="29" y="149"/>
                    <a:pt x="29" y="148"/>
                  </a:cubicBezTo>
                  <a:cubicBezTo>
                    <a:pt x="28" y="147"/>
                    <a:pt x="27" y="146"/>
                    <a:pt x="26" y="146"/>
                  </a:cubicBezTo>
                  <a:cubicBezTo>
                    <a:pt x="25" y="145"/>
                    <a:pt x="22" y="144"/>
                    <a:pt x="22" y="142"/>
                  </a:cubicBezTo>
                  <a:cubicBezTo>
                    <a:pt x="21" y="141"/>
                    <a:pt x="22" y="140"/>
                    <a:pt x="23" y="139"/>
                  </a:cubicBezTo>
                  <a:cubicBezTo>
                    <a:pt x="24" y="138"/>
                    <a:pt x="25" y="137"/>
                    <a:pt x="26" y="136"/>
                  </a:cubicBezTo>
                  <a:cubicBezTo>
                    <a:pt x="28" y="136"/>
                    <a:pt x="31" y="136"/>
                    <a:pt x="32" y="135"/>
                  </a:cubicBezTo>
                  <a:cubicBezTo>
                    <a:pt x="33" y="134"/>
                    <a:pt x="32" y="131"/>
                    <a:pt x="31" y="130"/>
                  </a:cubicBezTo>
                  <a:cubicBezTo>
                    <a:pt x="30" y="129"/>
                    <a:pt x="28" y="129"/>
                    <a:pt x="26" y="128"/>
                  </a:cubicBezTo>
                  <a:cubicBezTo>
                    <a:pt x="25" y="128"/>
                    <a:pt x="22" y="127"/>
                    <a:pt x="21" y="128"/>
                  </a:cubicBezTo>
                  <a:cubicBezTo>
                    <a:pt x="20" y="128"/>
                    <a:pt x="19" y="129"/>
                    <a:pt x="18" y="130"/>
                  </a:cubicBezTo>
                  <a:cubicBezTo>
                    <a:pt x="17" y="131"/>
                    <a:pt x="17" y="134"/>
                    <a:pt x="16" y="135"/>
                  </a:cubicBezTo>
                  <a:cubicBezTo>
                    <a:pt x="16" y="136"/>
                    <a:pt x="14" y="137"/>
                    <a:pt x="13" y="137"/>
                  </a:cubicBezTo>
                  <a:cubicBezTo>
                    <a:pt x="13" y="137"/>
                    <a:pt x="12" y="135"/>
                    <a:pt x="11" y="135"/>
                  </a:cubicBezTo>
                  <a:cubicBezTo>
                    <a:pt x="11" y="134"/>
                    <a:pt x="12" y="132"/>
                    <a:pt x="12" y="131"/>
                  </a:cubicBezTo>
                  <a:cubicBezTo>
                    <a:pt x="11" y="129"/>
                    <a:pt x="8" y="127"/>
                    <a:pt x="7" y="126"/>
                  </a:cubicBezTo>
                  <a:cubicBezTo>
                    <a:pt x="7" y="125"/>
                    <a:pt x="6" y="124"/>
                    <a:pt x="5" y="123"/>
                  </a:cubicBezTo>
                  <a:cubicBezTo>
                    <a:pt x="5" y="121"/>
                    <a:pt x="6" y="118"/>
                    <a:pt x="7" y="117"/>
                  </a:cubicBezTo>
                  <a:cubicBezTo>
                    <a:pt x="7" y="115"/>
                    <a:pt x="8" y="111"/>
                    <a:pt x="9" y="110"/>
                  </a:cubicBezTo>
                  <a:cubicBezTo>
                    <a:pt x="10" y="109"/>
                    <a:pt x="14" y="110"/>
                    <a:pt x="15" y="110"/>
                  </a:cubicBezTo>
                  <a:cubicBezTo>
                    <a:pt x="16" y="109"/>
                    <a:pt x="16" y="106"/>
                    <a:pt x="17" y="106"/>
                  </a:cubicBezTo>
                  <a:cubicBezTo>
                    <a:pt x="18" y="105"/>
                    <a:pt x="20" y="104"/>
                    <a:pt x="22" y="104"/>
                  </a:cubicBezTo>
                  <a:cubicBezTo>
                    <a:pt x="24" y="104"/>
                    <a:pt x="29" y="106"/>
                    <a:pt x="30" y="108"/>
                  </a:cubicBezTo>
                  <a:cubicBezTo>
                    <a:pt x="32" y="109"/>
                    <a:pt x="33" y="112"/>
                    <a:pt x="34" y="114"/>
                  </a:cubicBezTo>
                  <a:cubicBezTo>
                    <a:pt x="35" y="115"/>
                    <a:pt x="36" y="119"/>
                    <a:pt x="37" y="121"/>
                  </a:cubicBezTo>
                  <a:cubicBezTo>
                    <a:pt x="38" y="122"/>
                    <a:pt x="41" y="123"/>
                    <a:pt x="43" y="123"/>
                  </a:cubicBezTo>
                  <a:cubicBezTo>
                    <a:pt x="45" y="123"/>
                    <a:pt x="48" y="123"/>
                    <a:pt x="50" y="123"/>
                  </a:cubicBezTo>
                  <a:cubicBezTo>
                    <a:pt x="51" y="123"/>
                    <a:pt x="53" y="124"/>
                    <a:pt x="54" y="124"/>
                  </a:cubicBezTo>
                  <a:cubicBezTo>
                    <a:pt x="55" y="124"/>
                    <a:pt x="56" y="122"/>
                    <a:pt x="56" y="122"/>
                  </a:cubicBezTo>
                  <a:cubicBezTo>
                    <a:pt x="57" y="121"/>
                    <a:pt x="59" y="122"/>
                    <a:pt x="60" y="122"/>
                  </a:cubicBezTo>
                  <a:cubicBezTo>
                    <a:pt x="61" y="122"/>
                    <a:pt x="63" y="121"/>
                    <a:pt x="64" y="120"/>
                  </a:cubicBezTo>
                  <a:cubicBezTo>
                    <a:pt x="65" y="118"/>
                    <a:pt x="65" y="115"/>
                    <a:pt x="64" y="114"/>
                  </a:cubicBezTo>
                  <a:cubicBezTo>
                    <a:pt x="63" y="113"/>
                    <a:pt x="61" y="114"/>
                    <a:pt x="60" y="114"/>
                  </a:cubicBezTo>
                  <a:cubicBezTo>
                    <a:pt x="58" y="113"/>
                    <a:pt x="55" y="108"/>
                    <a:pt x="54" y="106"/>
                  </a:cubicBezTo>
                  <a:cubicBezTo>
                    <a:pt x="54" y="105"/>
                    <a:pt x="54" y="102"/>
                    <a:pt x="54" y="101"/>
                  </a:cubicBezTo>
                  <a:cubicBezTo>
                    <a:pt x="53" y="100"/>
                    <a:pt x="52" y="97"/>
                    <a:pt x="51" y="97"/>
                  </a:cubicBezTo>
                  <a:cubicBezTo>
                    <a:pt x="50" y="97"/>
                    <a:pt x="49" y="97"/>
                    <a:pt x="48" y="97"/>
                  </a:cubicBezTo>
                  <a:cubicBezTo>
                    <a:pt x="47" y="97"/>
                    <a:pt x="45" y="96"/>
                    <a:pt x="44" y="96"/>
                  </a:cubicBezTo>
                  <a:cubicBezTo>
                    <a:pt x="43" y="95"/>
                    <a:pt x="44" y="91"/>
                    <a:pt x="43" y="91"/>
                  </a:cubicBezTo>
                  <a:cubicBezTo>
                    <a:pt x="42" y="90"/>
                    <a:pt x="39" y="91"/>
                    <a:pt x="38" y="90"/>
                  </a:cubicBezTo>
                  <a:cubicBezTo>
                    <a:pt x="38" y="89"/>
                    <a:pt x="38" y="87"/>
                    <a:pt x="38" y="87"/>
                  </a:cubicBezTo>
                  <a:cubicBezTo>
                    <a:pt x="39" y="86"/>
                    <a:pt x="42" y="86"/>
                    <a:pt x="42" y="85"/>
                  </a:cubicBezTo>
                  <a:cubicBezTo>
                    <a:pt x="44" y="83"/>
                    <a:pt x="41" y="78"/>
                    <a:pt x="42" y="76"/>
                  </a:cubicBezTo>
                  <a:cubicBezTo>
                    <a:pt x="42" y="75"/>
                    <a:pt x="44" y="72"/>
                    <a:pt x="46" y="71"/>
                  </a:cubicBezTo>
                  <a:cubicBezTo>
                    <a:pt x="46" y="71"/>
                    <a:pt x="48" y="72"/>
                    <a:pt x="49" y="71"/>
                  </a:cubicBezTo>
                  <a:cubicBezTo>
                    <a:pt x="50" y="70"/>
                    <a:pt x="49" y="67"/>
                    <a:pt x="49" y="66"/>
                  </a:cubicBezTo>
                  <a:cubicBezTo>
                    <a:pt x="48" y="65"/>
                    <a:pt x="46" y="63"/>
                    <a:pt x="46" y="62"/>
                  </a:cubicBezTo>
                  <a:cubicBezTo>
                    <a:pt x="46" y="61"/>
                    <a:pt x="48" y="60"/>
                    <a:pt x="49" y="59"/>
                  </a:cubicBezTo>
                  <a:cubicBezTo>
                    <a:pt x="50" y="59"/>
                    <a:pt x="51" y="59"/>
                    <a:pt x="52" y="59"/>
                  </a:cubicBezTo>
                  <a:cubicBezTo>
                    <a:pt x="52" y="59"/>
                    <a:pt x="53" y="57"/>
                    <a:pt x="53" y="57"/>
                  </a:cubicBezTo>
                  <a:cubicBezTo>
                    <a:pt x="52" y="55"/>
                    <a:pt x="49" y="53"/>
                    <a:pt x="47" y="51"/>
                  </a:cubicBezTo>
                  <a:cubicBezTo>
                    <a:pt x="46" y="50"/>
                    <a:pt x="43" y="47"/>
                    <a:pt x="41" y="47"/>
                  </a:cubicBezTo>
                  <a:cubicBezTo>
                    <a:pt x="40" y="46"/>
                    <a:pt x="36" y="46"/>
                    <a:pt x="34" y="45"/>
                  </a:cubicBezTo>
                  <a:cubicBezTo>
                    <a:pt x="33" y="45"/>
                    <a:pt x="31" y="42"/>
                    <a:pt x="29" y="42"/>
                  </a:cubicBezTo>
                  <a:cubicBezTo>
                    <a:pt x="27" y="41"/>
                    <a:pt x="24" y="43"/>
                    <a:pt x="22" y="43"/>
                  </a:cubicBezTo>
                  <a:cubicBezTo>
                    <a:pt x="20" y="44"/>
                    <a:pt x="17" y="45"/>
                    <a:pt x="15" y="45"/>
                  </a:cubicBezTo>
                  <a:cubicBezTo>
                    <a:pt x="14" y="46"/>
                    <a:pt x="11" y="48"/>
                    <a:pt x="9" y="48"/>
                  </a:cubicBezTo>
                  <a:cubicBezTo>
                    <a:pt x="8" y="48"/>
                    <a:pt x="5" y="48"/>
                    <a:pt x="4" y="48"/>
                  </a:cubicBezTo>
                  <a:cubicBezTo>
                    <a:pt x="3" y="48"/>
                    <a:pt x="1" y="48"/>
                    <a:pt x="0" y="49"/>
                  </a:cubicBezTo>
                  <a:cubicBezTo>
                    <a:pt x="0" y="47"/>
                    <a:pt x="0" y="46"/>
                    <a:pt x="0" y="45"/>
                  </a:cubicBezTo>
                  <a:cubicBezTo>
                    <a:pt x="0" y="43"/>
                    <a:pt x="1" y="40"/>
                    <a:pt x="1" y="38"/>
                  </a:cubicBezTo>
                  <a:cubicBezTo>
                    <a:pt x="1" y="36"/>
                    <a:pt x="0" y="33"/>
                    <a:pt x="0" y="31"/>
                  </a:cubicBezTo>
                  <a:cubicBezTo>
                    <a:pt x="0" y="29"/>
                    <a:pt x="2" y="26"/>
                    <a:pt x="3" y="25"/>
                  </a:cubicBezTo>
                  <a:cubicBezTo>
                    <a:pt x="5" y="25"/>
                    <a:pt x="8" y="25"/>
                    <a:pt x="9" y="25"/>
                  </a:cubicBezTo>
                  <a:cubicBezTo>
                    <a:pt x="10" y="24"/>
                    <a:pt x="12" y="22"/>
                    <a:pt x="12" y="21"/>
                  </a:cubicBezTo>
                  <a:cubicBezTo>
                    <a:pt x="13" y="21"/>
                    <a:pt x="15" y="19"/>
                    <a:pt x="17" y="18"/>
                  </a:cubicBezTo>
                  <a:cubicBezTo>
                    <a:pt x="19" y="18"/>
                    <a:pt x="23" y="19"/>
                    <a:pt x="24" y="19"/>
                  </a:cubicBezTo>
                  <a:cubicBezTo>
                    <a:pt x="25" y="19"/>
                    <a:pt x="27" y="17"/>
                    <a:pt x="28" y="17"/>
                  </a:cubicBezTo>
                  <a:cubicBezTo>
                    <a:pt x="29" y="17"/>
                    <a:pt x="32" y="17"/>
                    <a:pt x="33" y="17"/>
                  </a:cubicBezTo>
                  <a:cubicBezTo>
                    <a:pt x="34" y="17"/>
                    <a:pt x="35" y="18"/>
                    <a:pt x="35" y="19"/>
                  </a:cubicBezTo>
                  <a:cubicBezTo>
                    <a:pt x="37" y="19"/>
                    <a:pt x="40" y="19"/>
                    <a:pt x="41" y="19"/>
                  </a:cubicBezTo>
                  <a:cubicBezTo>
                    <a:pt x="42" y="19"/>
                    <a:pt x="45" y="18"/>
                    <a:pt x="45" y="19"/>
                  </a:cubicBezTo>
                  <a:cubicBezTo>
                    <a:pt x="46" y="19"/>
                    <a:pt x="45" y="21"/>
                    <a:pt x="46" y="21"/>
                  </a:cubicBezTo>
                  <a:cubicBezTo>
                    <a:pt x="46" y="22"/>
                    <a:pt x="49" y="23"/>
                    <a:pt x="51" y="23"/>
                  </a:cubicBezTo>
                  <a:cubicBezTo>
                    <a:pt x="52" y="22"/>
                    <a:pt x="54" y="21"/>
                    <a:pt x="55" y="20"/>
                  </a:cubicBezTo>
                  <a:cubicBezTo>
                    <a:pt x="56" y="20"/>
                    <a:pt x="58" y="21"/>
                    <a:pt x="58" y="20"/>
                  </a:cubicBezTo>
                  <a:cubicBezTo>
                    <a:pt x="59" y="19"/>
                    <a:pt x="59" y="18"/>
                    <a:pt x="59" y="17"/>
                  </a:cubicBezTo>
                  <a:cubicBezTo>
                    <a:pt x="59" y="16"/>
                    <a:pt x="59" y="14"/>
                    <a:pt x="59" y="12"/>
                  </a:cubicBezTo>
                  <a:cubicBezTo>
                    <a:pt x="59" y="12"/>
                    <a:pt x="60" y="10"/>
                    <a:pt x="60" y="9"/>
                  </a:cubicBezTo>
                  <a:cubicBezTo>
                    <a:pt x="60" y="9"/>
                    <a:pt x="60" y="9"/>
                    <a:pt x="60" y="9"/>
                  </a:cubicBezTo>
                  <a:cubicBezTo>
                    <a:pt x="62" y="10"/>
                    <a:pt x="65" y="8"/>
                    <a:pt x="67" y="9"/>
                  </a:cubicBezTo>
                  <a:cubicBezTo>
                    <a:pt x="68" y="9"/>
                    <a:pt x="71" y="10"/>
                    <a:pt x="72" y="11"/>
                  </a:cubicBezTo>
                  <a:cubicBezTo>
                    <a:pt x="74" y="13"/>
                    <a:pt x="75" y="16"/>
                    <a:pt x="76" y="18"/>
                  </a:cubicBezTo>
                  <a:cubicBezTo>
                    <a:pt x="76" y="19"/>
                    <a:pt x="77" y="22"/>
                    <a:pt x="78" y="22"/>
                  </a:cubicBezTo>
                  <a:cubicBezTo>
                    <a:pt x="78" y="23"/>
                    <a:pt x="81" y="24"/>
                    <a:pt x="82" y="24"/>
                  </a:cubicBezTo>
                  <a:cubicBezTo>
                    <a:pt x="83" y="24"/>
                    <a:pt x="84" y="21"/>
                    <a:pt x="84" y="20"/>
                  </a:cubicBezTo>
                  <a:cubicBezTo>
                    <a:pt x="84" y="19"/>
                    <a:pt x="82" y="17"/>
                    <a:pt x="82" y="16"/>
                  </a:cubicBezTo>
                  <a:cubicBezTo>
                    <a:pt x="81" y="15"/>
                    <a:pt x="82" y="13"/>
                    <a:pt x="82" y="12"/>
                  </a:cubicBezTo>
                  <a:cubicBezTo>
                    <a:pt x="83" y="11"/>
                    <a:pt x="85" y="9"/>
                    <a:pt x="86" y="8"/>
                  </a:cubicBezTo>
                  <a:cubicBezTo>
                    <a:pt x="87" y="7"/>
                    <a:pt x="90" y="7"/>
                    <a:pt x="91" y="7"/>
                  </a:cubicBezTo>
                  <a:cubicBezTo>
                    <a:pt x="92" y="6"/>
                    <a:pt x="94" y="7"/>
                    <a:pt x="95" y="7"/>
                  </a:cubicBezTo>
                  <a:cubicBezTo>
                    <a:pt x="96" y="7"/>
                    <a:pt x="98" y="6"/>
                    <a:pt x="99" y="6"/>
                  </a:cubicBezTo>
                  <a:cubicBezTo>
                    <a:pt x="100" y="5"/>
                    <a:pt x="102" y="2"/>
                    <a:pt x="103" y="1"/>
                  </a:cubicBezTo>
                  <a:cubicBezTo>
                    <a:pt x="105" y="1"/>
                    <a:pt x="110" y="0"/>
                    <a:pt x="112" y="1"/>
                  </a:cubicBezTo>
                  <a:cubicBezTo>
                    <a:pt x="113" y="1"/>
                    <a:pt x="116" y="2"/>
                    <a:pt x="117" y="3"/>
                  </a:cubicBezTo>
                  <a:cubicBezTo>
                    <a:pt x="118" y="4"/>
                    <a:pt x="121" y="6"/>
                    <a:pt x="122" y="6"/>
                  </a:cubicBezTo>
                  <a:cubicBezTo>
                    <a:pt x="125" y="7"/>
                    <a:pt x="129" y="5"/>
                    <a:pt x="131" y="5"/>
                  </a:cubicBezTo>
                  <a:cubicBezTo>
                    <a:pt x="133" y="5"/>
                    <a:pt x="137" y="4"/>
                    <a:pt x="138" y="6"/>
                  </a:cubicBezTo>
                  <a:cubicBezTo>
                    <a:pt x="140" y="7"/>
                    <a:pt x="139" y="11"/>
                    <a:pt x="139" y="12"/>
                  </a:cubicBezTo>
                  <a:cubicBezTo>
                    <a:pt x="140" y="13"/>
                    <a:pt x="141" y="14"/>
                    <a:pt x="142" y="14"/>
                  </a:cubicBezTo>
                  <a:cubicBezTo>
                    <a:pt x="143" y="16"/>
                    <a:pt x="143" y="18"/>
                    <a:pt x="144" y="19"/>
                  </a:cubicBezTo>
                  <a:cubicBezTo>
                    <a:pt x="144" y="20"/>
                    <a:pt x="143" y="22"/>
                    <a:pt x="144" y="23"/>
                  </a:cubicBezTo>
                  <a:cubicBezTo>
                    <a:pt x="145" y="23"/>
                    <a:pt x="146" y="21"/>
                    <a:pt x="147" y="20"/>
                  </a:cubicBezTo>
                  <a:cubicBezTo>
                    <a:pt x="148" y="20"/>
                    <a:pt x="149" y="18"/>
                    <a:pt x="150" y="18"/>
                  </a:cubicBezTo>
                  <a:cubicBezTo>
                    <a:pt x="151" y="18"/>
                    <a:pt x="152" y="20"/>
                    <a:pt x="153" y="21"/>
                  </a:cubicBezTo>
                  <a:cubicBezTo>
                    <a:pt x="153" y="22"/>
                    <a:pt x="154" y="24"/>
                    <a:pt x="154" y="25"/>
                  </a:cubicBezTo>
                  <a:cubicBezTo>
                    <a:pt x="155" y="26"/>
                    <a:pt x="157" y="27"/>
                    <a:pt x="158" y="27"/>
                  </a:cubicBezTo>
                  <a:cubicBezTo>
                    <a:pt x="159" y="28"/>
                    <a:pt x="162" y="28"/>
                    <a:pt x="164" y="29"/>
                  </a:cubicBezTo>
                  <a:cubicBezTo>
                    <a:pt x="165" y="29"/>
                    <a:pt x="166" y="31"/>
                    <a:pt x="167" y="31"/>
                  </a:cubicBezTo>
                  <a:cubicBezTo>
                    <a:pt x="167" y="32"/>
                    <a:pt x="168" y="33"/>
                    <a:pt x="168" y="34"/>
                  </a:cubicBezTo>
                  <a:cubicBezTo>
                    <a:pt x="169" y="34"/>
                    <a:pt x="171" y="34"/>
                    <a:pt x="172" y="34"/>
                  </a:cubicBezTo>
                  <a:cubicBezTo>
                    <a:pt x="172" y="35"/>
                    <a:pt x="174" y="36"/>
                    <a:pt x="174" y="36"/>
                  </a:cubicBezTo>
                  <a:cubicBezTo>
                    <a:pt x="176" y="38"/>
                    <a:pt x="178" y="40"/>
                    <a:pt x="179" y="42"/>
                  </a:cubicBezTo>
                  <a:cubicBezTo>
                    <a:pt x="180" y="42"/>
                    <a:pt x="180" y="44"/>
                    <a:pt x="180" y="45"/>
                  </a:cubicBezTo>
                  <a:cubicBezTo>
                    <a:pt x="181" y="47"/>
                    <a:pt x="182" y="50"/>
                    <a:pt x="183" y="51"/>
                  </a:cubicBezTo>
                  <a:cubicBezTo>
                    <a:pt x="184" y="52"/>
                    <a:pt x="187" y="53"/>
                    <a:pt x="188" y="54"/>
                  </a:cubicBezTo>
                  <a:cubicBezTo>
                    <a:pt x="189" y="55"/>
                    <a:pt x="191" y="56"/>
                    <a:pt x="192" y="57"/>
                  </a:cubicBezTo>
                  <a:cubicBezTo>
                    <a:pt x="193" y="58"/>
                    <a:pt x="198" y="59"/>
                    <a:pt x="199" y="60"/>
                  </a:cubicBezTo>
                  <a:cubicBezTo>
                    <a:pt x="201" y="61"/>
                    <a:pt x="204" y="63"/>
                    <a:pt x="205" y="63"/>
                  </a:cubicBezTo>
                  <a:cubicBezTo>
                    <a:pt x="206" y="63"/>
                    <a:pt x="209" y="63"/>
                    <a:pt x="210" y="63"/>
                  </a:cubicBezTo>
                  <a:cubicBezTo>
                    <a:pt x="212" y="62"/>
                    <a:pt x="216" y="62"/>
                    <a:pt x="218" y="63"/>
                  </a:cubicBezTo>
                  <a:cubicBezTo>
                    <a:pt x="219" y="63"/>
                    <a:pt x="220" y="66"/>
                    <a:pt x="221" y="67"/>
                  </a:cubicBezTo>
                  <a:cubicBezTo>
                    <a:pt x="222" y="68"/>
                    <a:pt x="224" y="70"/>
                    <a:pt x="225" y="70"/>
                  </a:cubicBezTo>
                  <a:cubicBezTo>
                    <a:pt x="227" y="71"/>
                    <a:pt x="231" y="71"/>
                    <a:pt x="233" y="71"/>
                  </a:cubicBezTo>
                  <a:cubicBezTo>
                    <a:pt x="237" y="71"/>
                    <a:pt x="246" y="71"/>
                    <a:pt x="250" y="71"/>
                  </a:cubicBezTo>
                  <a:cubicBezTo>
                    <a:pt x="253" y="70"/>
                    <a:pt x="257" y="69"/>
                    <a:pt x="259" y="69"/>
                  </a:cubicBezTo>
                  <a:cubicBezTo>
                    <a:pt x="262" y="69"/>
                    <a:pt x="267" y="69"/>
                    <a:pt x="270" y="69"/>
                  </a:cubicBezTo>
                  <a:cubicBezTo>
                    <a:pt x="271" y="69"/>
                    <a:pt x="274" y="70"/>
                    <a:pt x="275" y="70"/>
                  </a:cubicBezTo>
                  <a:cubicBezTo>
                    <a:pt x="277" y="70"/>
                    <a:pt x="280" y="69"/>
                    <a:pt x="282" y="69"/>
                  </a:cubicBezTo>
                  <a:cubicBezTo>
                    <a:pt x="283" y="68"/>
                    <a:pt x="285" y="65"/>
                    <a:pt x="287" y="65"/>
                  </a:cubicBezTo>
                  <a:cubicBezTo>
                    <a:pt x="289" y="64"/>
                    <a:pt x="293" y="62"/>
                    <a:pt x="295" y="63"/>
                  </a:cubicBezTo>
                  <a:cubicBezTo>
                    <a:pt x="296" y="63"/>
                    <a:pt x="297" y="64"/>
                    <a:pt x="298" y="65"/>
                  </a:cubicBezTo>
                  <a:cubicBezTo>
                    <a:pt x="299" y="65"/>
                    <a:pt x="300" y="67"/>
                    <a:pt x="301" y="68"/>
                  </a:cubicBezTo>
                  <a:cubicBezTo>
                    <a:pt x="301" y="68"/>
                    <a:pt x="301" y="68"/>
                    <a:pt x="302" y="68"/>
                  </a:cubicBezTo>
                  <a:cubicBezTo>
                    <a:pt x="302" y="69"/>
                    <a:pt x="302" y="71"/>
                    <a:pt x="302" y="72"/>
                  </a:cubicBezTo>
                  <a:cubicBezTo>
                    <a:pt x="302" y="73"/>
                    <a:pt x="303" y="75"/>
                    <a:pt x="303" y="76"/>
                  </a:cubicBezTo>
                  <a:cubicBezTo>
                    <a:pt x="303" y="77"/>
                    <a:pt x="305" y="78"/>
                    <a:pt x="305" y="79"/>
                  </a:cubicBezTo>
                  <a:cubicBezTo>
                    <a:pt x="305" y="80"/>
                    <a:pt x="305" y="82"/>
                    <a:pt x="304" y="83"/>
                  </a:cubicBezTo>
                  <a:cubicBezTo>
                    <a:pt x="304" y="84"/>
                    <a:pt x="302" y="86"/>
                    <a:pt x="302" y="87"/>
                  </a:cubicBezTo>
                  <a:cubicBezTo>
                    <a:pt x="303" y="87"/>
                    <a:pt x="304" y="89"/>
                    <a:pt x="304" y="89"/>
                  </a:cubicBezTo>
                  <a:cubicBezTo>
                    <a:pt x="303" y="90"/>
                    <a:pt x="301" y="91"/>
                    <a:pt x="301" y="91"/>
                  </a:cubicBezTo>
                  <a:cubicBezTo>
                    <a:pt x="300" y="91"/>
                    <a:pt x="297" y="91"/>
                    <a:pt x="296" y="91"/>
                  </a:cubicBezTo>
                  <a:cubicBezTo>
                    <a:pt x="295" y="91"/>
                    <a:pt x="292" y="93"/>
                    <a:pt x="291" y="95"/>
                  </a:cubicBezTo>
                  <a:cubicBezTo>
                    <a:pt x="290" y="96"/>
                    <a:pt x="291" y="98"/>
                    <a:pt x="290" y="100"/>
                  </a:cubicBezTo>
                  <a:cubicBezTo>
                    <a:pt x="289" y="101"/>
                    <a:pt x="287" y="102"/>
                    <a:pt x="285" y="102"/>
                  </a:cubicBezTo>
                  <a:cubicBezTo>
                    <a:pt x="284" y="103"/>
                    <a:pt x="281" y="104"/>
                    <a:pt x="280" y="104"/>
                  </a:cubicBezTo>
                  <a:cubicBezTo>
                    <a:pt x="279" y="104"/>
                    <a:pt x="276" y="104"/>
                    <a:pt x="274" y="104"/>
                  </a:cubicBezTo>
                  <a:cubicBezTo>
                    <a:pt x="273" y="104"/>
                    <a:pt x="270" y="105"/>
                    <a:pt x="269" y="106"/>
                  </a:cubicBezTo>
                  <a:cubicBezTo>
                    <a:pt x="268" y="106"/>
                    <a:pt x="266" y="108"/>
                    <a:pt x="265" y="109"/>
                  </a:cubicBezTo>
                  <a:cubicBezTo>
                    <a:pt x="264" y="109"/>
                    <a:pt x="264" y="112"/>
                    <a:pt x="263" y="113"/>
                  </a:cubicBezTo>
                  <a:cubicBezTo>
                    <a:pt x="263" y="114"/>
                    <a:pt x="263" y="118"/>
                    <a:pt x="263" y="119"/>
                  </a:cubicBezTo>
                  <a:cubicBezTo>
                    <a:pt x="263" y="120"/>
                    <a:pt x="264" y="122"/>
                    <a:pt x="264" y="124"/>
                  </a:cubicBezTo>
                  <a:cubicBezTo>
                    <a:pt x="264" y="125"/>
                    <a:pt x="262" y="127"/>
                    <a:pt x="261" y="128"/>
                  </a:cubicBezTo>
                  <a:cubicBezTo>
                    <a:pt x="260" y="129"/>
                    <a:pt x="255" y="128"/>
                    <a:pt x="253" y="128"/>
                  </a:cubicBezTo>
                  <a:cubicBezTo>
                    <a:pt x="252" y="128"/>
                    <a:pt x="250" y="130"/>
                    <a:pt x="249" y="130"/>
                  </a:cubicBezTo>
                  <a:cubicBezTo>
                    <a:pt x="247" y="131"/>
                    <a:pt x="243" y="131"/>
                    <a:pt x="241" y="132"/>
                  </a:cubicBezTo>
                  <a:cubicBezTo>
                    <a:pt x="240" y="132"/>
                    <a:pt x="237" y="134"/>
                    <a:pt x="237" y="135"/>
                  </a:cubicBezTo>
                  <a:cubicBezTo>
                    <a:pt x="235" y="137"/>
                    <a:pt x="234" y="141"/>
                    <a:pt x="234" y="143"/>
                  </a:cubicBezTo>
                  <a:cubicBezTo>
                    <a:pt x="233" y="144"/>
                    <a:pt x="233" y="149"/>
                    <a:pt x="232" y="150"/>
                  </a:cubicBezTo>
                  <a:cubicBezTo>
                    <a:pt x="231" y="151"/>
                    <a:pt x="229" y="152"/>
                    <a:pt x="228" y="152"/>
                  </a:cubicBezTo>
                  <a:cubicBezTo>
                    <a:pt x="227" y="152"/>
                    <a:pt x="224" y="152"/>
                    <a:pt x="223" y="153"/>
                  </a:cubicBezTo>
                  <a:cubicBezTo>
                    <a:pt x="221" y="153"/>
                    <a:pt x="220" y="157"/>
                    <a:pt x="218" y="158"/>
                  </a:cubicBezTo>
                  <a:cubicBezTo>
                    <a:pt x="216" y="159"/>
                    <a:pt x="212" y="158"/>
                    <a:pt x="210" y="158"/>
                  </a:cubicBezTo>
                  <a:cubicBezTo>
                    <a:pt x="209" y="158"/>
                    <a:pt x="205" y="158"/>
                    <a:pt x="204" y="157"/>
                  </a:cubicBezTo>
                  <a:cubicBezTo>
                    <a:pt x="204" y="156"/>
                    <a:pt x="204" y="154"/>
                    <a:pt x="203" y="153"/>
                  </a:cubicBezTo>
                  <a:cubicBezTo>
                    <a:pt x="203" y="152"/>
                    <a:pt x="201" y="152"/>
                    <a:pt x="201" y="152"/>
                  </a:cubicBezTo>
                  <a:cubicBezTo>
                    <a:pt x="199" y="152"/>
                    <a:pt x="196" y="154"/>
                    <a:pt x="195" y="155"/>
                  </a:cubicBezTo>
                  <a:cubicBezTo>
                    <a:pt x="194" y="157"/>
                    <a:pt x="192" y="160"/>
                    <a:pt x="192" y="161"/>
                  </a:cubicBezTo>
                  <a:cubicBezTo>
                    <a:pt x="191" y="163"/>
                    <a:pt x="192" y="167"/>
                    <a:pt x="191" y="169"/>
                  </a:cubicBezTo>
                  <a:cubicBezTo>
                    <a:pt x="190" y="171"/>
                    <a:pt x="187" y="175"/>
                    <a:pt x="186" y="177"/>
                  </a:cubicBezTo>
                  <a:cubicBezTo>
                    <a:pt x="185" y="178"/>
                    <a:pt x="183" y="181"/>
                    <a:pt x="182" y="183"/>
                  </a:cubicBezTo>
                  <a:cubicBezTo>
                    <a:pt x="181" y="184"/>
                    <a:pt x="179" y="186"/>
                    <a:pt x="178" y="187"/>
                  </a:cubicBezTo>
                  <a:cubicBezTo>
                    <a:pt x="178" y="187"/>
                    <a:pt x="176" y="189"/>
                    <a:pt x="176" y="190"/>
                  </a:cubicBezTo>
                  <a:cubicBezTo>
                    <a:pt x="176" y="191"/>
                    <a:pt x="177" y="194"/>
                    <a:pt x="176" y="195"/>
                  </a:cubicBezTo>
                  <a:cubicBezTo>
                    <a:pt x="176" y="196"/>
                    <a:pt x="176" y="198"/>
                    <a:pt x="175" y="199"/>
                  </a:cubicBezTo>
                  <a:cubicBezTo>
                    <a:pt x="174" y="200"/>
                    <a:pt x="172" y="201"/>
                    <a:pt x="171" y="201"/>
                  </a:cubicBezTo>
                  <a:cubicBezTo>
                    <a:pt x="170" y="202"/>
                    <a:pt x="168" y="201"/>
                    <a:pt x="167" y="201"/>
                  </a:cubicBezTo>
                  <a:cubicBezTo>
                    <a:pt x="167" y="202"/>
                    <a:pt x="165" y="203"/>
                    <a:pt x="165" y="204"/>
                  </a:cubicBezTo>
                  <a:cubicBezTo>
                    <a:pt x="164" y="205"/>
                    <a:pt x="165" y="208"/>
                    <a:pt x="166" y="209"/>
                  </a:cubicBezTo>
                  <a:cubicBezTo>
                    <a:pt x="166" y="210"/>
                    <a:pt x="168" y="212"/>
                    <a:pt x="168" y="213"/>
                  </a:cubicBezTo>
                  <a:cubicBezTo>
                    <a:pt x="168" y="214"/>
                    <a:pt x="167" y="216"/>
                    <a:pt x="167" y="217"/>
                  </a:cubicBezTo>
                  <a:cubicBezTo>
                    <a:pt x="166" y="218"/>
                    <a:pt x="165" y="220"/>
                    <a:pt x="164" y="220"/>
                  </a:cubicBezTo>
                  <a:cubicBezTo>
                    <a:pt x="163" y="221"/>
                    <a:pt x="161" y="222"/>
                    <a:pt x="159" y="223"/>
                  </a:cubicBezTo>
                  <a:cubicBezTo>
                    <a:pt x="158" y="223"/>
                    <a:pt x="156" y="223"/>
                    <a:pt x="155" y="223"/>
                  </a:cubicBezTo>
                  <a:cubicBezTo>
                    <a:pt x="153" y="222"/>
                    <a:pt x="151" y="221"/>
                    <a:pt x="151" y="220"/>
                  </a:cubicBezTo>
                  <a:cubicBezTo>
                    <a:pt x="150" y="220"/>
                    <a:pt x="150" y="218"/>
                    <a:pt x="150" y="217"/>
                  </a:cubicBezTo>
                  <a:cubicBezTo>
                    <a:pt x="150" y="216"/>
                    <a:pt x="150" y="214"/>
                    <a:pt x="149" y="214"/>
                  </a:cubicBezTo>
                  <a:cubicBezTo>
                    <a:pt x="149" y="213"/>
                    <a:pt x="147" y="213"/>
                    <a:pt x="146" y="213"/>
                  </a:cubicBezTo>
                  <a:cubicBezTo>
                    <a:pt x="145" y="213"/>
                    <a:pt x="143" y="213"/>
                    <a:pt x="142" y="214"/>
                  </a:cubicBezTo>
                  <a:cubicBezTo>
                    <a:pt x="141" y="214"/>
                    <a:pt x="140" y="216"/>
                    <a:pt x="139" y="216"/>
                  </a:cubicBezTo>
                  <a:cubicBezTo>
                    <a:pt x="138" y="217"/>
                    <a:pt x="136" y="219"/>
                    <a:pt x="135" y="220"/>
                  </a:cubicBezTo>
                  <a:cubicBezTo>
                    <a:pt x="134" y="221"/>
                    <a:pt x="130" y="221"/>
                    <a:pt x="129" y="221"/>
                  </a:cubicBezTo>
                  <a:cubicBezTo>
                    <a:pt x="128" y="222"/>
                    <a:pt x="127" y="225"/>
                    <a:pt x="127" y="226"/>
                  </a:cubicBezTo>
                  <a:cubicBezTo>
                    <a:pt x="127" y="227"/>
                    <a:pt x="128" y="229"/>
                    <a:pt x="129" y="229"/>
                  </a:cubicBezTo>
                  <a:cubicBezTo>
                    <a:pt x="130" y="230"/>
                    <a:pt x="133" y="230"/>
                    <a:pt x="134" y="231"/>
                  </a:cubicBezTo>
                  <a:cubicBezTo>
                    <a:pt x="135" y="231"/>
                    <a:pt x="135" y="234"/>
                    <a:pt x="136" y="234"/>
                  </a:cubicBezTo>
                  <a:cubicBezTo>
                    <a:pt x="137" y="234"/>
                    <a:pt x="138" y="231"/>
                    <a:pt x="139" y="230"/>
                  </a:cubicBezTo>
                  <a:cubicBezTo>
                    <a:pt x="139" y="230"/>
                    <a:pt x="141" y="229"/>
                    <a:pt x="141" y="229"/>
                  </a:cubicBezTo>
                  <a:cubicBezTo>
                    <a:pt x="143" y="229"/>
                    <a:pt x="143" y="232"/>
                    <a:pt x="144" y="233"/>
                  </a:cubicBezTo>
                  <a:cubicBezTo>
                    <a:pt x="145" y="234"/>
                    <a:pt x="146" y="237"/>
                    <a:pt x="146" y="238"/>
                  </a:cubicBezTo>
                  <a:cubicBezTo>
                    <a:pt x="146" y="239"/>
                    <a:pt x="144" y="241"/>
                    <a:pt x="144" y="242"/>
                  </a:cubicBezTo>
                  <a:cubicBezTo>
                    <a:pt x="143" y="243"/>
                    <a:pt x="140" y="244"/>
                    <a:pt x="140" y="245"/>
                  </a:cubicBezTo>
                  <a:cubicBezTo>
                    <a:pt x="139" y="246"/>
                    <a:pt x="139" y="249"/>
                    <a:pt x="138" y="250"/>
                  </a:cubicBezTo>
                  <a:cubicBezTo>
                    <a:pt x="138" y="251"/>
                    <a:pt x="136" y="254"/>
                    <a:pt x="135" y="255"/>
                  </a:cubicBezTo>
                  <a:cubicBezTo>
                    <a:pt x="135" y="255"/>
                    <a:pt x="134" y="256"/>
                    <a:pt x="133" y="256"/>
                  </a:cubicBezTo>
                  <a:cubicBezTo>
                    <a:pt x="133" y="256"/>
                    <a:pt x="132" y="255"/>
                    <a:pt x="132" y="255"/>
                  </a:cubicBezTo>
                  <a:cubicBezTo>
                    <a:pt x="132" y="254"/>
                    <a:pt x="131" y="253"/>
                    <a:pt x="130" y="252"/>
                  </a:cubicBezTo>
                  <a:cubicBezTo>
                    <a:pt x="129" y="251"/>
                    <a:pt x="126" y="250"/>
                    <a:pt x="125" y="250"/>
                  </a:cubicBezTo>
                  <a:cubicBezTo>
                    <a:pt x="124" y="249"/>
                    <a:pt x="121" y="247"/>
                    <a:pt x="120" y="246"/>
                  </a:cubicBezTo>
                  <a:cubicBezTo>
                    <a:pt x="119" y="246"/>
                    <a:pt x="117" y="245"/>
                    <a:pt x="117" y="245"/>
                  </a:cubicBezTo>
                  <a:cubicBezTo>
                    <a:pt x="115" y="244"/>
                    <a:pt x="113" y="245"/>
                    <a:pt x="112" y="245"/>
                  </a:cubicBezTo>
                  <a:cubicBezTo>
                    <a:pt x="110" y="246"/>
                    <a:pt x="108" y="247"/>
                    <a:pt x="107" y="247"/>
                  </a:cubicBezTo>
                  <a:cubicBezTo>
                    <a:pt x="106" y="248"/>
                    <a:pt x="104" y="249"/>
                    <a:pt x="103" y="248"/>
                  </a:cubicBezTo>
                  <a:cubicBezTo>
                    <a:pt x="101" y="248"/>
                    <a:pt x="100" y="245"/>
                    <a:pt x="99" y="244"/>
                  </a:cubicBezTo>
                  <a:cubicBezTo>
                    <a:pt x="99" y="243"/>
                    <a:pt x="98" y="242"/>
                    <a:pt x="97" y="242"/>
                  </a:cubicBezTo>
                  <a:cubicBezTo>
                    <a:pt x="96" y="242"/>
                    <a:pt x="94" y="243"/>
                    <a:pt x="93" y="242"/>
                  </a:cubicBezTo>
                  <a:cubicBezTo>
                    <a:pt x="92" y="241"/>
                    <a:pt x="93" y="239"/>
                    <a:pt x="93" y="238"/>
                  </a:cubicBezTo>
                  <a:cubicBezTo>
                    <a:pt x="92" y="237"/>
                    <a:pt x="89" y="236"/>
                    <a:pt x="88" y="236"/>
                  </a:cubicBezTo>
                  <a:cubicBezTo>
                    <a:pt x="88" y="236"/>
                    <a:pt x="86" y="234"/>
                    <a:pt x="86" y="234"/>
                  </a:cubicBezTo>
                  <a:cubicBezTo>
                    <a:pt x="86" y="233"/>
                    <a:pt x="86" y="233"/>
                    <a:pt x="86" y="232"/>
                  </a:cubicBezTo>
                  <a:cubicBezTo>
                    <a:pt x="86" y="231"/>
                    <a:pt x="87" y="230"/>
                    <a:pt x="87" y="229"/>
                  </a:cubicBezTo>
                  <a:cubicBezTo>
                    <a:pt x="88" y="229"/>
                    <a:pt x="89" y="229"/>
                    <a:pt x="89" y="228"/>
                  </a:cubicBezTo>
                  <a:cubicBezTo>
                    <a:pt x="90" y="227"/>
                    <a:pt x="90" y="225"/>
                    <a:pt x="91" y="224"/>
                  </a:cubicBezTo>
                  <a:cubicBezTo>
                    <a:pt x="91" y="223"/>
                    <a:pt x="90" y="221"/>
                    <a:pt x="90" y="220"/>
                  </a:cubicBezTo>
                  <a:cubicBezTo>
                    <a:pt x="90" y="219"/>
                    <a:pt x="92" y="217"/>
                    <a:pt x="91" y="216"/>
                  </a:cubicBezTo>
                  <a:cubicBezTo>
                    <a:pt x="91" y="215"/>
                    <a:pt x="90" y="214"/>
                    <a:pt x="90" y="213"/>
                  </a:cubicBezTo>
                  <a:cubicBezTo>
                    <a:pt x="89" y="212"/>
                    <a:pt x="88" y="212"/>
                    <a:pt x="87" y="211"/>
                  </a:cubicBezTo>
                  <a:cubicBezTo>
                    <a:pt x="87" y="210"/>
                    <a:pt x="86" y="208"/>
                    <a:pt x="86" y="208"/>
                  </a:cubicBezTo>
                  <a:cubicBezTo>
                    <a:pt x="85" y="207"/>
                    <a:pt x="83" y="206"/>
                    <a:pt x="82" y="206"/>
                  </a:cubicBezTo>
                  <a:cubicBezTo>
                    <a:pt x="81" y="206"/>
                    <a:pt x="80" y="207"/>
                    <a:pt x="79" y="207"/>
                  </a:cubicBezTo>
                  <a:cubicBezTo>
                    <a:pt x="78" y="208"/>
                    <a:pt x="78" y="210"/>
                    <a:pt x="78" y="211"/>
                  </a:cubicBezTo>
                  <a:cubicBezTo>
                    <a:pt x="77" y="212"/>
                    <a:pt x="76" y="214"/>
                    <a:pt x="76" y="215"/>
                  </a:cubicBezTo>
                  <a:cubicBezTo>
                    <a:pt x="75" y="216"/>
                    <a:pt x="74" y="217"/>
                    <a:pt x="74" y="217"/>
                  </a:cubicBezTo>
                  <a:cubicBezTo>
                    <a:pt x="73" y="218"/>
                    <a:pt x="72" y="218"/>
                    <a:pt x="71" y="218"/>
                  </a:cubicBezTo>
                  <a:cubicBezTo>
                    <a:pt x="71" y="218"/>
                    <a:pt x="70" y="218"/>
                    <a:pt x="70" y="218"/>
                  </a:cubicBezTo>
                  <a:cubicBezTo>
                    <a:pt x="69" y="217"/>
                    <a:pt x="66" y="215"/>
                    <a:pt x="66" y="214"/>
                  </a:cubicBezTo>
                  <a:cubicBezTo>
                    <a:pt x="65" y="212"/>
                    <a:pt x="65" y="210"/>
                    <a:pt x="65" y="208"/>
                  </a:cubicBezTo>
                  <a:cubicBezTo>
                    <a:pt x="66" y="207"/>
                    <a:pt x="67" y="206"/>
                    <a:pt x="67" y="205"/>
                  </a:cubicBezTo>
                  <a:cubicBezTo>
                    <a:pt x="67" y="204"/>
                    <a:pt x="67" y="201"/>
                    <a:pt x="66" y="200"/>
                  </a:cubicBezTo>
                  <a:cubicBezTo>
                    <a:pt x="66" y="199"/>
                    <a:pt x="66" y="198"/>
                    <a:pt x="66" y="197"/>
                  </a:cubicBezTo>
                  <a:close/>
                  <a:moveTo>
                    <a:pt x="127" y="212"/>
                  </a:moveTo>
                  <a:cubicBezTo>
                    <a:pt x="128" y="211"/>
                    <a:pt x="127" y="208"/>
                    <a:pt x="127" y="207"/>
                  </a:cubicBezTo>
                  <a:cubicBezTo>
                    <a:pt x="127" y="205"/>
                    <a:pt x="126" y="203"/>
                    <a:pt x="125" y="202"/>
                  </a:cubicBezTo>
                  <a:cubicBezTo>
                    <a:pt x="124" y="201"/>
                    <a:pt x="120" y="202"/>
                    <a:pt x="119" y="201"/>
                  </a:cubicBezTo>
                  <a:cubicBezTo>
                    <a:pt x="118" y="200"/>
                    <a:pt x="117" y="198"/>
                    <a:pt x="116" y="197"/>
                  </a:cubicBezTo>
                  <a:cubicBezTo>
                    <a:pt x="116" y="196"/>
                    <a:pt x="116" y="194"/>
                    <a:pt x="116" y="193"/>
                  </a:cubicBezTo>
                  <a:cubicBezTo>
                    <a:pt x="116" y="192"/>
                    <a:pt x="118" y="191"/>
                    <a:pt x="118" y="191"/>
                  </a:cubicBezTo>
                  <a:cubicBezTo>
                    <a:pt x="119" y="190"/>
                    <a:pt x="122" y="191"/>
                    <a:pt x="122" y="190"/>
                  </a:cubicBezTo>
                  <a:cubicBezTo>
                    <a:pt x="124" y="190"/>
                    <a:pt x="125" y="188"/>
                    <a:pt x="125" y="187"/>
                  </a:cubicBezTo>
                  <a:cubicBezTo>
                    <a:pt x="126" y="186"/>
                    <a:pt x="126" y="183"/>
                    <a:pt x="125" y="182"/>
                  </a:cubicBezTo>
                  <a:cubicBezTo>
                    <a:pt x="125" y="181"/>
                    <a:pt x="122" y="181"/>
                    <a:pt x="121" y="180"/>
                  </a:cubicBezTo>
                  <a:cubicBezTo>
                    <a:pt x="121" y="179"/>
                    <a:pt x="122" y="176"/>
                    <a:pt x="121" y="175"/>
                  </a:cubicBezTo>
                  <a:cubicBezTo>
                    <a:pt x="119" y="174"/>
                    <a:pt x="114" y="175"/>
                    <a:pt x="112" y="174"/>
                  </a:cubicBezTo>
                  <a:cubicBezTo>
                    <a:pt x="111" y="173"/>
                    <a:pt x="110" y="171"/>
                    <a:pt x="109" y="171"/>
                  </a:cubicBezTo>
                  <a:cubicBezTo>
                    <a:pt x="107" y="170"/>
                    <a:pt x="103" y="170"/>
                    <a:pt x="102" y="169"/>
                  </a:cubicBezTo>
                  <a:cubicBezTo>
                    <a:pt x="101" y="169"/>
                    <a:pt x="100" y="166"/>
                    <a:pt x="99" y="165"/>
                  </a:cubicBezTo>
                  <a:cubicBezTo>
                    <a:pt x="98" y="165"/>
                    <a:pt x="96" y="164"/>
                    <a:pt x="96" y="164"/>
                  </a:cubicBezTo>
                  <a:cubicBezTo>
                    <a:pt x="94" y="163"/>
                    <a:pt x="89" y="163"/>
                    <a:pt x="87" y="163"/>
                  </a:cubicBezTo>
                  <a:cubicBezTo>
                    <a:pt x="86" y="163"/>
                    <a:pt x="84" y="162"/>
                    <a:pt x="83" y="162"/>
                  </a:cubicBezTo>
                  <a:cubicBezTo>
                    <a:pt x="82" y="162"/>
                    <a:pt x="80" y="161"/>
                    <a:pt x="79" y="162"/>
                  </a:cubicBezTo>
                  <a:cubicBezTo>
                    <a:pt x="78" y="162"/>
                    <a:pt x="77" y="165"/>
                    <a:pt x="76" y="166"/>
                  </a:cubicBezTo>
                  <a:cubicBezTo>
                    <a:pt x="75" y="167"/>
                    <a:pt x="73" y="170"/>
                    <a:pt x="73" y="171"/>
                  </a:cubicBezTo>
                  <a:cubicBezTo>
                    <a:pt x="72" y="173"/>
                    <a:pt x="73" y="176"/>
                    <a:pt x="74" y="177"/>
                  </a:cubicBezTo>
                  <a:cubicBezTo>
                    <a:pt x="75" y="179"/>
                    <a:pt x="78" y="180"/>
                    <a:pt x="79" y="182"/>
                  </a:cubicBezTo>
                  <a:cubicBezTo>
                    <a:pt x="80" y="183"/>
                    <a:pt x="82" y="186"/>
                    <a:pt x="83" y="188"/>
                  </a:cubicBezTo>
                  <a:cubicBezTo>
                    <a:pt x="84" y="190"/>
                    <a:pt x="85" y="194"/>
                    <a:pt x="86" y="195"/>
                  </a:cubicBezTo>
                  <a:cubicBezTo>
                    <a:pt x="87" y="196"/>
                    <a:pt x="88" y="198"/>
                    <a:pt x="89" y="198"/>
                  </a:cubicBezTo>
                  <a:cubicBezTo>
                    <a:pt x="90" y="199"/>
                    <a:pt x="94" y="199"/>
                    <a:pt x="96" y="199"/>
                  </a:cubicBezTo>
                  <a:cubicBezTo>
                    <a:pt x="97" y="198"/>
                    <a:pt x="98" y="196"/>
                    <a:pt x="99" y="196"/>
                  </a:cubicBezTo>
                  <a:cubicBezTo>
                    <a:pt x="101" y="196"/>
                    <a:pt x="103" y="199"/>
                    <a:pt x="104" y="201"/>
                  </a:cubicBezTo>
                  <a:cubicBezTo>
                    <a:pt x="105" y="202"/>
                    <a:pt x="106" y="204"/>
                    <a:pt x="107" y="204"/>
                  </a:cubicBezTo>
                  <a:cubicBezTo>
                    <a:pt x="108" y="206"/>
                    <a:pt x="112" y="207"/>
                    <a:pt x="114" y="208"/>
                  </a:cubicBezTo>
                  <a:cubicBezTo>
                    <a:pt x="115" y="208"/>
                    <a:pt x="118" y="207"/>
                    <a:pt x="119" y="208"/>
                  </a:cubicBezTo>
                  <a:cubicBezTo>
                    <a:pt x="121" y="208"/>
                    <a:pt x="121" y="212"/>
                    <a:pt x="122" y="212"/>
                  </a:cubicBezTo>
                  <a:cubicBezTo>
                    <a:pt x="124" y="213"/>
                    <a:pt x="126" y="213"/>
                    <a:pt x="127" y="21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1" name="Freeform 11"/>
            <p:cNvSpPr>
              <a:spLocks/>
            </p:cNvSpPr>
            <p:nvPr/>
          </p:nvSpPr>
          <p:spPr bwMode="auto">
            <a:xfrm>
              <a:off x="2746376" y="1863725"/>
              <a:ext cx="450850" cy="409575"/>
            </a:xfrm>
            <a:custGeom>
              <a:avLst/>
              <a:gdLst/>
              <a:ahLst/>
              <a:cxnLst>
                <a:cxn ang="0">
                  <a:pos x="151" y="75"/>
                </a:cxn>
                <a:cxn ang="0">
                  <a:pos x="161" y="82"/>
                </a:cxn>
                <a:cxn ang="0">
                  <a:pos x="175" y="95"/>
                </a:cxn>
                <a:cxn ang="0">
                  <a:pos x="191" y="97"/>
                </a:cxn>
                <a:cxn ang="0">
                  <a:pos x="193" y="107"/>
                </a:cxn>
                <a:cxn ang="0">
                  <a:pos x="196" y="117"/>
                </a:cxn>
                <a:cxn ang="0">
                  <a:pos x="210" y="117"/>
                </a:cxn>
                <a:cxn ang="0">
                  <a:pos x="220" y="131"/>
                </a:cxn>
                <a:cxn ang="0">
                  <a:pos x="229" y="152"/>
                </a:cxn>
                <a:cxn ang="0">
                  <a:pos x="242" y="163"/>
                </a:cxn>
                <a:cxn ang="0">
                  <a:pos x="253" y="182"/>
                </a:cxn>
                <a:cxn ang="0">
                  <a:pos x="237" y="182"/>
                </a:cxn>
                <a:cxn ang="0">
                  <a:pos x="220" y="186"/>
                </a:cxn>
                <a:cxn ang="0">
                  <a:pos x="207" y="204"/>
                </a:cxn>
                <a:cxn ang="0">
                  <a:pos x="217" y="216"/>
                </a:cxn>
                <a:cxn ang="0">
                  <a:pos x="209" y="224"/>
                </a:cxn>
                <a:cxn ang="0">
                  <a:pos x="193" y="227"/>
                </a:cxn>
                <a:cxn ang="0">
                  <a:pos x="178" y="218"/>
                </a:cxn>
                <a:cxn ang="0">
                  <a:pos x="166" y="204"/>
                </a:cxn>
                <a:cxn ang="0">
                  <a:pos x="165" y="190"/>
                </a:cxn>
                <a:cxn ang="0">
                  <a:pos x="172" y="177"/>
                </a:cxn>
                <a:cxn ang="0">
                  <a:pos x="154" y="173"/>
                </a:cxn>
                <a:cxn ang="0">
                  <a:pos x="146" y="166"/>
                </a:cxn>
                <a:cxn ang="0">
                  <a:pos x="127" y="153"/>
                </a:cxn>
                <a:cxn ang="0">
                  <a:pos x="110" y="156"/>
                </a:cxn>
                <a:cxn ang="0">
                  <a:pos x="99" y="164"/>
                </a:cxn>
                <a:cxn ang="0">
                  <a:pos x="88" y="177"/>
                </a:cxn>
                <a:cxn ang="0">
                  <a:pos x="69" y="178"/>
                </a:cxn>
                <a:cxn ang="0">
                  <a:pos x="56" y="165"/>
                </a:cxn>
                <a:cxn ang="0">
                  <a:pos x="69" y="148"/>
                </a:cxn>
                <a:cxn ang="0">
                  <a:pos x="56" y="141"/>
                </a:cxn>
                <a:cxn ang="0">
                  <a:pos x="47" y="157"/>
                </a:cxn>
                <a:cxn ang="0">
                  <a:pos x="29" y="159"/>
                </a:cxn>
                <a:cxn ang="0">
                  <a:pos x="26" y="145"/>
                </a:cxn>
                <a:cxn ang="0">
                  <a:pos x="11" y="136"/>
                </a:cxn>
                <a:cxn ang="0">
                  <a:pos x="0" y="108"/>
                </a:cxn>
                <a:cxn ang="0">
                  <a:pos x="11" y="92"/>
                </a:cxn>
                <a:cxn ang="0">
                  <a:pos x="12" y="69"/>
                </a:cxn>
                <a:cxn ang="0">
                  <a:pos x="22" y="71"/>
                </a:cxn>
                <a:cxn ang="0">
                  <a:pos x="26" y="61"/>
                </a:cxn>
                <a:cxn ang="0">
                  <a:pos x="28" y="44"/>
                </a:cxn>
                <a:cxn ang="0">
                  <a:pos x="29" y="34"/>
                </a:cxn>
                <a:cxn ang="0">
                  <a:pos x="25" y="24"/>
                </a:cxn>
                <a:cxn ang="0">
                  <a:pos x="34" y="13"/>
                </a:cxn>
                <a:cxn ang="0">
                  <a:pos x="36" y="4"/>
                </a:cxn>
                <a:cxn ang="0">
                  <a:pos x="45" y="1"/>
                </a:cxn>
                <a:cxn ang="0">
                  <a:pos x="58" y="5"/>
                </a:cxn>
                <a:cxn ang="0">
                  <a:pos x="59" y="14"/>
                </a:cxn>
                <a:cxn ang="0">
                  <a:pos x="70" y="13"/>
                </a:cxn>
                <a:cxn ang="0">
                  <a:pos x="77" y="19"/>
                </a:cxn>
                <a:cxn ang="0">
                  <a:pos x="81" y="32"/>
                </a:cxn>
                <a:cxn ang="0">
                  <a:pos x="89" y="21"/>
                </a:cxn>
                <a:cxn ang="0">
                  <a:pos x="100" y="27"/>
                </a:cxn>
                <a:cxn ang="0">
                  <a:pos x="99" y="42"/>
                </a:cxn>
                <a:cxn ang="0">
                  <a:pos x="98" y="50"/>
                </a:cxn>
                <a:cxn ang="0">
                  <a:pos x="109" y="58"/>
                </a:cxn>
                <a:cxn ang="0">
                  <a:pos x="127" y="59"/>
                </a:cxn>
                <a:cxn ang="0">
                  <a:pos x="142" y="69"/>
                </a:cxn>
              </a:cxnLst>
              <a:rect l="0" t="0" r="r" b="b"/>
              <a:pathLst>
                <a:path w="254" h="230">
                  <a:moveTo>
                    <a:pt x="143" y="70"/>
                  </a:moveTo>
                  <a:cubicBezTo>
                    <a:pt x="143" y="71"/>
                    <a:pt x="144" y="72"/>
                    <a:pt x="144" y="73"/>
                  </a:cubicBezTo>
                  <a:cubicBezTo>
                    <a:pt x="145" y="73"/>
                    <a:pt x="148" y="72"/>
                    <a:pt x="148" y="73"/>
                  </a:cubicBezTo>
                  <a:cubicBezTo>
                    <a:pt x="149" y="73"/>
                    <a:pt x="150" y="74"/>
                    <a:pt x="151" y="75"/>
                  </a:cubicBezTo>
                  <a:cubicBezTo>
                    <a:pt x="151" y="76"/>
                    <a:pt x="151" y="77"/>
                    <a:pt x="152" y="78"/>
                  </a:cubicBezTo>
                  <a:cubicBezTo>
                    <a:pt x="152" y="78"/>
                    <a:pt x="155" y="78"/>
                    <a:pt x="156" y="78"/>
                  </a:cubicBezTo>
                  <a:cubicBezTo>
                    <a:pt x="157" y="78"/>
                    <a:pt x="158" y="79"/>
                    <a:pt x="159" y="79"/>
                  </a:cubicBezTo>
                  <a:cubicBezTo>
                    <a:pt x="160" y="79"/>
                    <a:pt x="161" y="81"/>
                    <a:pt x="161" y="82"/>
                  </a:cubicBezTo>
                  <a:cubicBezTo>
                    <a:pt x="162" y="82"/>
                    <a:pt x="165" y="82"/>
                    <a:pt x="166" y="83"/>
                  </a:cubicBezTo>
                  <a:cubicBezTo>
                    <a:pt x="167" y="83"/>
                    <a:pt x="168" y="84"/>
                    <a:pt x="169" y="85"/>
                  </a:cubicBezTo>
                  <a:cubicBezTo>
                    <a:pt x="171" y="86"/>
                    <a:pt x="174" y="88"/>
                    <a:pt x="175" y="90"/>
                  </a:cubicBezTo>
                  <a:cubicBezTo>
                    <a:pt x="175" y="91"/>
                    <a:pt x="174" y="94"/>
                    <a:pt x="175" y="95"/>
                  </a:cubicBezTo>
                  <a:cubicBezTo>
                    <a:pt x="175" y="96"/>
                    <a:pt x="177" y="98"/>
                    <a:pt x="178" y="98"/>
                  </a:cubicBezTo>
                  <a:cubicBezTo>
                    <a:pt x="178" y="98"/>
                    <a:pt x="180" y="98"/>
                    <a:pt x="181" y="98"/>
                  </a:cubicBezTo>
                  <a:cubicBezTo>
                    <a:pt x="182" y="98"/>
                    <a:pt x="185" y="97"/>
                    <a:pt x="186" y="97"/>
                  </a:cubicBezTo>
                  <a:cubicBezTo>
                    <a:pt x="187" y="97"/>
                    <a:pt x="190" y="97"/>
                    <a:pt x="191" y="97"/>
                  </a:cubicBezTo>
                  <a:cubicBezTo>
                    <a:pt x="192" y="97"/>
                    <a:pt x="193" y="98"/>
                    <a:pt x="194" y="99"/>
                  </a:cubicBezTo>
                  <a:cubicBezTo>
                    <a:pt x="194" y="99"/>
                    <a:pt x="194" y="102"/>
                    <a:pt x="193" y="103"/>
                  </a:cubicBezTo>
                  <a:cubicBezTo>
                    <a:pt x="193" y="103"/>
                    <a:pt x="191" y="104"/>
                    <a:pt x="191" y="105"/>
                  </a:cubicBezTo>
                  <a:cubicBezTo>
                    <a:pt x="191" y="106"/>
                    <a:pt x="192" y="106"/>
                    <a:pt x="193" y="107"/>
                  </a:cubicBezTo>
                  <a:cubicBezTo>
                    <a:pt x="194" y="108"/>
                    <a:pt x="196" y="109"/>
                    <a:pt x="196" y="110"/>
                  </a:cubicBezTo>
                  <a:cubicBezTo>
                    <a:pt x="197" y="110"/>
                    <a:pt x="199" y="111"/>
                    <a:pt x="199" y="112"/>
                  </a:cubicBezTo>
                  <a:cubicBezTo>
                    <a:pt x="199" y="113"/>
                    <a:pt x="197" y="113"/>
                    <a:pt x="197" y="114"/>
                  </a:cubicBezTo>
                  <a:cubicBezTo>
                    <a:pt x="196" y="115"/>
                    <a:pt x="195" y="116"/>
                    <a:pt x="196" y="117"/>
                  </a:cubicBezTo>
                  <a:cubicBezTo>
                    <a:pt x="196" y="118"/>
                    <a:pt x="197" y="119"/>
                    <a:pt x="198" y="119"/>
                  </a:cubicBezTo>
                  <a:cubicBezTo>
                    <a:pt x="199" y="119"/>
                    <a:pt x="200" y="117"/>
                    <a:pt x="201" y="117"/>
                  </a:cubicBezTo>
                  <a:cubicBezTo>
                    <a:pt x="203" y="116"/>
                    <a:pt x="206" y="116"/>
                    <a:pt x="207" y="116"/>
                  </a:cubicBezTo>
                  <a:cubicBezTo>
                    <a:pt x="208" y="116"/>
                    <a:pt x="210" y="117"/>
                    <a:pt x="210" y="117"/>
                  </a:cubicBezTo>
                  <a:cubicBezTo>
                    <a:pt x="211" y="118"/>
                    <a:pt x="212" y="119"/>
                    <a:pt x="212" y="119"/>
                  </a:cubicBezTo>
                  <a:cubicBezTo>
                    <a:pt x="213" y="121"/>
                    <a:pt x="210" y="124"/>
                    <a:pt x="211" y="125"/>
                  </a:cubicBezTo>
                  <a:cubicBezTo>
                    <a:pt x="212" y="127"/>
                    <a:pt x="215" y="126"/>
                    <a:pt x="217" y="127"/>
                  </a:cubicBezTo>
                  <a:cubicBezTo>
                    <a:pt x="218" y="128"/>
                    <a:pt x="219" y="130"/>
                    <a:pt x="220" y="131"/>
                  </a:cubicBezTo>
                  <a:cubicBezTo>
                    <a:pt x="221" y="132"/>
                    <a:pt x="221" y="136"/>
                    <a:pt x="222" y="138"/>
                  </a:cubicBezTo>
                  <a:cubicBezTo>
                    <a:pt x="222" y="139"/>
                    <a:pt x="223" y="141"/>
                    <a:pt x="224" y="142"/>
                  </a:cubicBezTo>
                  <a:cubicBezTo>
                    <a:pt x="224" y="144"/>
                    <a:pt x="224" y="149"/>
                    <a:pt x="225" y="151"/>
                  </a:cubicBezTo>
                  <a:cubicBezTo>
                    <a:pt x="226" y="152"/>
                    <a:pt x="228" y="151"/>
                    <a:pt x="229" y="152"/>
                  </a:cubicBezTo>
                  <a:cubicBezTo>
                    <a:pt x="230" y="153"/>
                    <a:pt x="230" y="155"/>
                    <a:pt x="231" y="156"/>
                  </a:cubicBezTo>
                  <a:cubicBezTo>
                    <a:pt x="232" y="157"/>
                    <a:pt x="233" y="159"/>
                    <a:pt x="234" y="159"/>
                  </a:cubicBezTo>
                  <a:cubicBezTo>
                    <a:pt x="235" y="160"/>
                    <a:pt x="238" y="160"/>
                    <a:pt x="239" y="160"/>
                  </a:cubicBezTo>
                  <a:cubicBezTo>
                    <a:pt x="240" y="161"/>
                    <a:pt x="241" y="162"/>
                    <a:pt x="242" y="163"/>
                  </a:cubicBezTo>
                  <a:cubicBezTo>
                    <a:pt x="243" y="164"/>
                    <a:pt x="244" y="167"/>
                    <a:pt x="246" y="168"/>
                  </a:cubicBezTo>
                  <a:cubicBezTo>
                    <a:pt x="247" y="169"/>
                    <a:pt x="249" y="171"/>
                    <a:pt x="251" y="172"/>
                  </a:cubicBezTo>
                  <a:cubicBezTo>
                    <a:pt x="251" y="174"/>
                    <a:pt x="253" y="176"/>
                    <a:pt x="254" y="177"/>
                  </a:cubicBezTo>
                  <a:cubicBezTo>
                    <a:pt x="254" y="178"/>
                    <a:pt x="253" y="181"/>
                    <a:pt x="253" y="182"/>
                  </a:cubicBezTo>
                  <a:cubicBezTo>
                    <a:pt x="252" y="183"/>
                    <a:pt x="252" y="185"/>
                    <a:pt x="251" y="185"/>
                  </a:cubicBezTo>
                  <a:cubicBezTo>
                    <a:pt x="250" y="186"/>
                    <a:pt x="246" y="186"/>
                    <a:pt x="245" y="185"/>
                  </a:cubicBezTo>
                  <a:cubicBezTo>
                    <a:pt x="244" y="184"/>
                    <a:pt x="243" y="182"/>
                    <a:pt x="242" y="181"/>
                  </a:cubicBezTo>
                  <a:cubicBezTo>
                    <a:pt x="241" y="181"/>
                    <a:pt x="238" y="182"/>
                    <a:pt x="237" y="182"/>
                  </a:cubicBezTo>
                  <a:cubicBezTo>
                    <a:pt x="236" y="182"/>
                    <a:pt x="233" y="181"/>
                    <a:pt x="232" y="181"/>
                  </a:cubicBezTo>
                  <a:cubicBezTo>
                    <a:pt x="231" y="180"/>
                    <a:pt x="229" y="179"/>
                    <a:pt x="228" y="179"/>
                  </a:cubicBezTo>
                  <a:cubicBezTo>
                    <a:pt x="227" y="180"/>
                    <a:pt x="226" y="182"/>
                    <a:pt x="225" y="182"/>
                  </a:cubicBezTo>
                  <a:cubicBezTo>
                    <a:pt x="224" y="183"/>
                    <a:pt x="222" y="186"/>
                    <a:pt x="220" y="186"/>
                  </a:cubicBezTo>
                  <a:cubicBezTo>
                    <a:pt x="219" y="187"/>
                    <a:pt x="216" y="187"/>
                    <a:pt x="215" y="188"/>
                  </a:cubicBezTo>
                  <a:cubicBezTo>
                    <a:pt x="214" y="189"/>
                    <a:pt x="211" y="192"/>
                    <a:pt x="210" y="194"/>
                  </a:cubicBezTo>
                  <a:cubicBezTo>
                    <a:pt x="209" y="195"/>
                    <a:pt x="207" y="197"/>
                    <a:pt x="207" y="199"/>
                  </a:cubicBezTo>
                  <a:cubicBezTo>
                    <a:pt x="206" y="200"/>
                    <a:pt x="207" y="203"/>
                    <a:pt x="207" y="204"/>
                  </a:cubicBezTo>
                  <a:cubicBezTo>
                    <a:pt x="207" y="205"/>
                    <a:pt x="209" y="208"/>
                    <a:pt x="210" y="208"/>
                  </a:cubicBezTo>
                  <a:cubicBezTo>
                    <a:pt x="211" y="209"/>
                    <a:pt x="214" y="209"/>
                    <a:pt x="214" y="210"/>
                  </a:cubicBezTo>
                  <a:cubicBezTo>
                    <a:pt x="215" y="211"/>
                    <a:pt x="215" y="213"/>
                    <a:pt x="215" y="214"/>
                  </a:cubicBezTo>
                  <a:cubicBezTo>
                    <a:pt x="215" y="215"/>
                    <a:pt x="216" y="215"/>
                    <a:pt x="217" y="216"/>
                  </a:cubicBezTo>
                  <a:cubicBezTo>
                    <a:pt x="217" y="216"/>
                    <a:pt x="216" y="217"/>
                    <a:pt x="216" y="217"/>
                  </a:cubicBezTo>
                  <a:cubicBezTo>
                    <a:pt x="215" y="218"/>
                    <a:pt x="213" y="219"/>
                    <a:pt x="213" y="220"/>
                  </a:cubicBezTo>
                  <a:cubicBezTo>
                    <a:pt x="212" y="221"/>
                    <a:pt x="212" y="223"/>
                    <a:pt x="212" y="225"/>
                  </a:cubicBezTo>
                  <a:cubicBezTo>
                    <a:pt x="211" y="225"/>
                    <a:pt x="210" y="224"/>
                    <a:pt x="209" y="224"/>
                  </a:cubicBezTo>
                  <a:cubicBezTo>
                    <a:pt x="208" y="224"/>
                    <a:pt x="206" y="224"/>
                    <a:pt x="204" y="225"/>
                  </a:cubicBezTo>
                  <a:cubicBezTo>
                    <a:pt x="204" y="225"/>
                    <a:pt x="202" y="227"/>
                    <a:pt x="201" y="227"/>
                  </a:cubicBezTo>
                  <a:cubicBezTo>
                    <a:pt x="200" y="228"/>
                    <a:pt x="198" y="230"/>
                    <a:pt x="197" y="230"/>
                  </a:cubicBezTo>
                  <a:cubicBezTo>
                    <a:pt x="195" y="230"/>
                    <a:pt x="194" y="228"/>
                    <a:pt x="193" y="227"/>
                  </a:cubicBezTo>
                  <a:cubicBezTo>
                    <a:pt x="192" y="227"/>
                    <a:pt x="189" y="228"/>
                    <a:pt x="188" y="228"/>
                  </a:cubicBezTo>
                  <a:cubicBezTo>
                    <a:pt x="187" y="228"/>
                    <a:pt x="184" y="227"/>
                    <a:pt x="184" y="226"/>
                  </a:cubicBezTo>
                  <a:cubicBezTo>
                    <a:pt x="184" y="226"/>
                    <a:pt x="183" y="223"/>
                    <a:pt x="182" y="222"/>
                  </a:cubicBezTo>
                  <a:cubicBezTo>
                    <a:pt x="181" y="221"/>
                    <a:pt x="179" y="219"/>
                    <a:pt x="178" y="218"/>
                  </a:cubicBezTo>
                  <a:cubicBezTo>
                    <a:pt x="176" y="217"/>
                    <a:pt x="174" y="217"/>
                    <a:pt x="173" y="216"/>
                  </a:cubicBezTo>
                  <a:cubicBezTo>
                    <a:pt x="171" y="216"/>
                    <a:pt x="169" y="214"/>
                    <a:pt x="168" y="214"/>
                  </a:cubicBezTo>
                  <a:cubicBezTo>
                    <a:pt x="167" y="212"/>
                    <a:pt x="165" y="210"/>
                    <a:pt x="165" y="208"/>
                  </a:cubicBezTo>
                  <a:cubicBezTo>
                    <a:pt x="165" y="207"/>
                    <a:pt x="166" y="205"/>
                    <a:pt x="166" y="204"/>
                  </a:cubicBezTo>
                  <a:cubicBezTo>
                    <a:pt x="167" y="203"/>
                    <a:pt x="168" y="203"/>
                    <a:pt x="168" y="202"/>
                  </a:cubicBezTo>
                  <a:cubicBezTo>
                    <a:pt x="169" y="201"/>
                    <a:pt x="170" y="198"/>
                    <a:pt x="169" y="196"/>
                  </a:cubicBezTo>
                  <a:cubicBezTo>
                    <a:pt x="169" y="195"/>
                    <a:pt x="167" y="195"/>
                    <a:pt x="167" y="194"/>
                  </a:cubicBezTo>
                  <a:cubicBezTo>
                    <a:pt x="166" y="193"/>
                    <a:pt x="165" y="191"/>
                    <a:pt x="165" y="190"/>
                  </a:cubicBezTo>
                  <a:cubicBezTo>
                    <a:pt x="165" y="189"/>
                    <a:pt x="164" y="185"/>
                    <a:pt x="165" y="184"/>
                  </a:cubicBezTo>
                  <a:cubicBezTo>
                    <a:pt x="166" y="183"/>
                    <a:pt x="168" y="184"/>
                    <a:pt x="169" y="183"/>
                  </a:cubicBezTo>
                  <a:cubicBezTo>
                    <a:pt x="170" y="183"/>
                    <a:pt x="172" y="182"/>
                    <a:pt x="172" y="182"/>
                  </a:cubicBezTo>
                  <a:cubicBezTo>
                    <a:pt x="173" y="181"/>
                    <a:pt x="173" y="178"/>
                    <a:pt x="172" y="177"/>
                  </a:cubicBezTo>
                  <a:cubicBezTo>
                    <a:pt x="172" y="176"/>
                    <a:pt x="170" y="174"/>
                    <a:pt x="169" y="174"/>
                  </a:cubicBezTo>
                  <a:cubicBezTo>
                    <a:pt x="168" y="173"/>
                    <a:pt x="165" y="172"/>
                    <a:pt x="164" y="172"/>
                  </a:cubicBezTo>
                  <a:cubicBezTo>
                    <a:pt x="163" y="171"/>
                    <a:pt x="159" y="170"/>
                    <a:pt x="158" y="171"/>
                  </a:cubicBezTo>
                  <a:cubicBezTo>
                    <a:pt x="157" y="171"/>
                    <a:pt x="155" y="173"/>
                    <a:pt x="154" y="173"/>
                  </a:cubicBezTo>
                  <a:cubicBezTo>
                    <a:pt x="153" y="174"/>
                    <a:pt x="151" y="174"/>
                    <a:pt x="150" y="174"/>
                  </a:cubicBezTo>
                  <a:cubicBezTo>
                    <a:pt x="149" y="174"/>
                    <a:pt x="147" y="173"/>
                    <a:pt x="147" y="172"/>
                  </a:cubicBezTo>
                  <a:cubicBezTo>
                    <a:pt x="146" y="172"/>
                    <a:pt x="147" y="170"/>
                    <a:pt x="147" y="169"/>
                  </a:cubicBezTo>
                  <a:cubicBezTo>
                    <a:pt x="147" y="169"/>
                    <a:pt x="146" y="167"/>
                    <a:pt x="146" y="166"/>
                  </a:cubicBezTo>
                  <a:cubicBezTo>
                    <a:pt x="146" y="165"/>
                    <a:pt x="147" y="161"/>
                    <a:pt x="146" y="160"/>
                  </a:cubicBezTo>
                  <a:cubicBezTo>
                    <a:pt x="146" y="159"/>
                    <a:pt x="144" y="158"/>
                    <a:pt x="144" y="158"/>
                  </a:cubicBezTo>
                  <a:cubicBezTo>
                    <a:pt x="142" y="157"/>
                    <a:pt x="138" y="157"/>
                    <a:pt x="136" y="156"/>
                  </a:cubicBezTo>
                  <a:cubicBezTo>
                    <a:pt x="134" y="155"/>
                    <a:pt x="129" y="153"/>
                    <a:pt x="127" y="153"/>
                  </a:cubicBezTo>
                  <a:cubicBezTo>
                    <a:pt x="126" y="152"/>
                    <a:pt x="124" y="152"/>
                    <a:pt x="123" y="152"/>
                  </a:cubicBezTo>
                  <a:cubicBezTo>
                    <a:pt x="121" y="152"/>
                    <a:pt x="117" y="152"/>
                    <a:pt x="116" y="153"/>
                  </a:cubicBezTo>
                  <a:cubicBezTo>
                    <a:pt x="115" y="153"/>
                    <a:pt x="114" y="155"/>
                    <a:pt x="113" y="155"/>
                  </a:cubicBezTo>
                  <a:cubicBezTo>
                    <a:pt x="112" y="156"/>
                    <a:pt x="111" y="156"/>
                    <a:pt x="110" y="156"/>
                  </a:cubicBezTo>
                  <a:cubicBezTo>
                    <a:pt x="109" y="156"/>
                    <a:pt x="108" y="155"/>
                    <a:pt x="107" y="155"/>
                  </a:cubicBezTo>
                  <a:cubicBezTo>
                    <a:pt x="106" y="156"/>
                    <a:pt x="104" y="156"/>
                    <a:pt x="103" y="157"/>
                  </a:cubicBezTo>
                  <a:cubicBezTo>
                    <a:pt x="102" y="157"/>
                    <a:pt x="102" y="160"/>
                    <a:pt x="102" y="162"/>
                  </a:cubicBezTo>
                  <a:cubicBezTo>
                    <a:pt x="101" y="162"/>
                    <a:pt x="100" y="164"/>
                    <a:pt x="99" y="164"/>
                  </a:cubicBezTo>
                  <a:cubicBezTo>
                    <a:pt x="98" y="165"/>
                    <a:pt x="97" y="165"/>
                    <a:pt x="96" y="166"/>
                  </a:cubicBezTo>
                  <a:cubicBezTo>
                    <a:pt x="95" y="166"/>
                    <a:pt x="94" y="168"/>
                    <a:pt x="94" y="169"/>
                  </a:cubicBezTo>
                  <a:cubicBezTo>
                    <a:pt x="93" y="170"/>
                    <a:pt x="91" y="172"/>
                    <a:pt x="91" y="173"/>
                  </a:cubicBezTo>
                  <a:cubicBezTo>
                    <a:pt x="90" y="174"/>
                    <a:pt x="89" y="176"/>
                    <a:pt x="88" y="177"/>
                  </a:cubicBezTo>
                  <a:cubicBezTo>
                    <a:pt x="87" y="177"/>
                    <a:pt x="85" y="179"/>
                    <a:pt x="84" y="179"/>
                  </a:cubicBezTo>
                  <a:cubicBezTo>
                    <a:pt x="82" y="179"/>
                    <a:pt x="80" y="177"/>
                    <a:pt x="79" y="176"/>
                  </a:cubicBezTo>
                  <a:cubicBezTo>
                    <a:pt x="78" y="176"/>
                    <a:pt x="76" y="176"/>
                    <a:pt x="75" y="176"/>
                  </a:cubicBezTo>
                  <a:cubicBezTo>
                    <a:pt x="73" y="176"/>
                    <a:pt x="70" y="178"/>
                    <a:pt x="69" y="178"/>
                  </a:cubicBezTo>
                  <a:cubicBezTo>
                    <a:pt x="67" y="177"/>
                    <a:pt x="67" y="174"/>
                    <a:pt x="66" y="173"/>
                  </a:cubicBezTo>
                  <a:cubicBezTo>
                    <a:pt x="65" y="172"/>
                    <a:pt x="63" y="170"/>
                    <a:pt x="62" y="169"/>
                  </a:cubicBezTo>
                  <a:cubicBezTo>
                    <a:pt x="61" y="169"/>
                    <a:pt x="59" y="170"/>
                    <a:pt x="58" y="169"/>
                  </a:cubicBezTo>
                  <a:cubicBezTo>
                    <a:pt x="57" y="169"/>
                    <a:pt x="56" y="166"/>
                    <a:pt x="56" y="165"/>
                  </a:cubicBezTo>
                  <a:cubicBezTo>
                    <a:pt x="56" y="164"/>
                    <a:pt x="57" y="160"/>
                    <a:pt x="58" y="159"/>
                  </a:cubicBezTo>
                  <a:cubicBezTo>
                    <a:pt x="58" y="158"/>
                    <a:pt x="61" y="156"/>
                    <a:pt x="62" y="155"/>
                  </a:cubicBezTo>
                  <a:cubicBezTo>
                    <a:pt x="63" y="154"/>
                    <a:pt x="65" y="153"/>
                    <a:pt x="66" y="152"/>
                  </a:cubicBezTo>
                  <a:cubicBezTo>
                    <a:pt x="67" y="151"/>
                    <a:pt x="68" y="149"/>
                    <a:pt x="69" y="148"/>
                  </a:cubicBezTo>
                  <a:cubicBezTo>
                    <a:pt x="69" y="147"/>
                    <a:pt x="69" y="144"/>
                    <a:pt x="69" y="143"/>
                  </a:cubicBezTo>
                  <a:cubicBezTo>
                    <a:pt x="68" y="143"/>
                    <a:pt x="67" y="141"/>
                    <a:pt x="66" y="141"/>
                  </a:cubicBezTo>
                  <a:cubicBezTo>
                    <a:pt x="65" y="140"/>
                    <a:pt x="63" y="141"/>
                    <a:pt x="62" y="141"/>
                  </a:cubicBezTo>
                  <a:cubicBezTo>
                    <a:pt x="61" y="141"/>
                    <a:pt x="58" y="141"/>
                    <a:pt x="56" y="141"/>
                  </a:cubicBezTo>
                  <a:cubicBezTo>
                    <a:pt x="55" y="142"/>
                    <a:pt x="53" y="144"/>
                    <a:pt x="52" y="145"/>
                  </a:cubicBezTo>
                  <a:cubicBezTo>
                    <a:pt x="51" y="146"/>
                    <a:pt x="50" y="147"/>
                    <a:pt x="49" y="149"/>
                  </a:cubicBezTo>
                  <a:cubicBezTo>
                    <a:pt x="49" y="150"/>
                    <a:pt x="49" y="153"/>
                    <a:pt x="49" y="154"/>
                  </a:cubicBezTo>
                  <a:cubicBezTo>
                    <a:pt x="48" y="155"/>
                    <a:pt x="47" y="156"/>
                    <a:pt x="47" y="157"/>
                  </a:cubicBezTo>
                  <a:cubicBezTo>
                    <a:pt x="46" y="157"/>
                    <a:pt x="43" y="156"/>
                    <a:pt x="42" y="156"/>
                  </a:cubicBezTo>
                  <a:cubicBezTo>
                    <a:pt x="40" y="157"/>
                    <a:pt x="38" y="159"/>
                    <a:pt x="37" y="159"/>
                  </a:cubicBezTo>
                  <a:cubicBezTo>
                    <a:pt x="36" y="160"/>
                    <a:pt x="35" y="161"/>
                    <a:pt x="34" y="161"/>
                  </a:cubicBezTo>
                  <a:cubicBezTo>
                    <a:pt x="32" y="161"/>
                    <a:pt x="30" y="160"/>
                    <a:pt x="29" y="159"/>
                  </a:cubicBezTo>
                  <a:cubicBezTo>
                    <a:pt x="28" y="159"/>
                    <a:pt x="26" y="159"/>
                    <a:pt x="26" y="158"/>
                  </a:cubicBezTo>
                  <a:cubicBezTo>
                    <a:pt x="25" y="157"/>
                    <a:pt x="26" y="155"/>
                    <a:pt x="26" y="153"/>
                  </a:cubicBezTo>
                  <a:cubicBezTo>
                    <a:pt x="27" y="152"/>
                    <a:pt x="28" y="151"/>
                    <a:pt x="28" y="150"/>
                  </a:cubicBezTo>
                  <a:cubicBezTo>
                    <a:pt x="28" y="149"/>
                    <a:pt x="27" y="146"/>
                    <a:pt x="26" y="145"/>
                  </a:cubicBezTo>
                  <a:cubicBezTo>
                    <a:pt x="26" y="143"/>
                    <a:pt x="24" y="141"/>
                    <a:pt x="23" y="140"/>
                  </a:cubicBezTo>
                  <a:cubicBezTo>
                    <a:pt x="22" y="140"/>
                    <a:pt x="20" y="139"/>
                    <a:pt x="19" y="139"/>
                  </a:cubicBezTo>
                  <a:cubicBezTo>
                    <a:pt x="18" y="139"/>
                    <a:pt x="16" y="138"/>
                    <a:pt x="15" y="138"/>
                  </a:cubicBezTo>
                  <a:cubicBezTo>
                    <a:pt x="14" y="138"/>
                    <a:pt x="12" y="137"/>
                    <a:pt x="11" y="136"/>
                  </a:cubicBezTo>
                  <a:cubicBezTo>
                    <a:pt x="10" y="135"/>
                    <a:pt x="9" y="131"/>
                    <a:pt x="9" y="130"/>
                  </a:cubicBezTo>
                  <a:cubicBezTo>
                    <a:pt x="9" y="130"/>
                    <a:pt x="6" y="126"/>
                    <a:pt x="6" y="124"/>
                  </a:cubicBezTo>
                  <a:cubicBezTo>
                    <a:pt x="5" y="122"/>
                    <a:pt x="4" y="117"/>
                    <a:pt x="3" y="115"/>
                  </a:cubicBezTo>
                  <a:cubicBezTo>
                    <a:pt x="3" y="113"/>
                    <a:pt x="1" y="110"/>
                    <a:pt x="0" y="108"/>
                  </a:cubicBezTo>
                  <a:cubicBezTo>
                    <a:pt x="0" y="107"/>
                    <a:pt x="0" y="104"/>
                    <a:pt x="1" y="104"/>
                  </a:cubicBezTo>
                  <a:cubicBezTo>
                    <a:pt x="2" y="103"/>
                    <a:pt x="4" y="103"/>
                    <a:pt x="5" y="103"/>
                  </a:cubicBezTo>
                  <a:cubicBezTo>
                    <a:pt x="7" y="102"/>
                    <a:pt x="8" y="99"/>
                    <a:pt x="8" y="97"/>
                  </a:cubicBezTo>
                  <a:cubicBezTo>
                    <a:pt x="9" y="96"/>
                    <a:pt x="11" y="94"/>
                    <a:pt x="11" y="92"/>
                  </a:cubicBezTo>
                  <a:cubicBezTo>
                    <a:pt x="12" y="91"/>
                    <a:pt x="12" y="88"/>
                    <a:pt x="12" y="87"/>
                  </a:cubicBezTo>
                  <a:cubicBezTo>
                    <a:pt x="13" y="85"/>
                    <a:pt x="14" y="82"/>
                    <a:pt x="14" y="80"/>
                  </a:cubicBezTo>
                  <a:cubicBezTo>
                    <a:pt x="14" y="79"/>
                    <a:pt x="12" y="76"/>
                    <a:pt x="12" y="74"/>
                  </a:cubicBezTo>
                  <a:cubicBezTo>
                    <a:pt x="12" y="73"/>
                    <a:pt x="12" y="70"/>
                    <a:pt x="12" y="69"/>
                  </a:cubicBezTo>
                  <a:cubicBezTo>
                    <a:pt x="13" y="69"/>
                    <a:pt x="15" y="68"/>
                    <a:pt x="16" y="68"/>
                  </a:cubicBezTo>
                  <a:cubicBezTo>
                    <a:pt x="16" y="68"/>
                    <a:pt x="17" y="68"/>
                    <a:pt x="18" y="69"/>
                  </a:cubicBezTo>
                  <a:cubicBezTo>
                    <a:pt x="18" y="69"/>
                    <a:pt x="18" y="70"/>
                    <a:pt x="18" y="70"/>
                  </a:cubicBezTo>
                  <a:cubicBezTo>
                    <a:pt x="19" y="71"/>
                    <a:pt x="21" y="71"/>
                    <a:pt x="22" y="71"/>
                  </a:cubicBezTo>
                  <a:cubicBezTo>
                    <a:pt x="23" y="71"/>
                    <a:pt x="24" y="70"/>
                    <a:pt x="25" y="69"/>
                  </a:cubicBezTo>
                  <a:cubicBezTo>
                    <a:pt x="26" y="69"/>
                    <a:pt x="27" y="67"/>
                    <a:pt x="27" y="67"/>
                  </a:cubicBezTo>
                  <a:cubicBezTo>
                    <a:pt x="27" y="66"/>
                    <a:pt x="28" y="64"/>
                    <a:pt x="27" y="63"/>
                  </a:cubicBezTo>
                  <a:cubicBezTo>
                    <a:pt x="27" y="62"/>
                    <a:pt x="26" y="62"/>
                    <a:pt x="26" y="61"/>
                  </a:cubicBezTo>
                  <a:cubicBezTo>
                    <a:pt x="25" y="60"/>
                    <a:pt x="26" y="57"/>
                    <a:pt x="26" y="56"/>
                  </a:cubicBezTo>
                  <a:cubicBezTo>
                    <a:pt x="26" y="55"/>
                    <a:pt x="28" y="54"/>
                    <a:pt x="28" y="53"/>
                  </a:cubicBezTo>
                  <a:cubicBezTo>
                    <a:pt x="29" y="52"/>
                    <a:pt x="30" y="50"/>
                    <a:pt x="30" y="49"/>
                  </a:cubicBezTo>
                  <a:cubicBezTo>
                    <a:pt x="30" y="48"/>
                    <a:pt x="28" y="45"/>
                    <a:pt x="28" y="44"/>
                  </a:cubicBezTo>
                  <a:cubicBezTo>
                    <a:pt x="28" y="43"/>
                    <a:pt x="31" y="41"/>
                    <a:pt x="30" y="40"/>
                  </a:cubicBezTo>
                  <a:cubicBezTo>
                    <a:pt x="30" y="39"/>
                    <a:pt x="28" y="40"/>
                    <a:pt x="27" y="39"/>
                  </a:cubicBezTo>
                  <a:cubicBezTo>
                    <a:pt x="27" y="39"/>
                    <a:pt x="26" y="36"/>
                    <a:pt x="26" y="36"/>
                  </a:cubicBezTo>
                  <a:cubicBezTo>
                    <a:pt x="27" y="35"/>
                    <a:pt x="29" y="35"/>
                    <a:pt x="29" y="34"/>
                  </a:cubicBezTo>
                  <a:cubicBezTo>
                    <a:pt x="30" y="33"/>
                    <a:pt x="30" y="31"/>
                    <a:pt x="30" y="31"/>
                  </a:cubicBezTo>
                  <a:cubicBezTo>
                    <a:pt x="31" y="29"/>
                    <a:pt x="32" y="27"/>
                    <a:pt x="31" y="26"/>
                  </a:cubicBezTo>
                  <a:cubicBezTo>
                    <a:pt x="31" y="25"/>
                    <a:pt x="29" y="24"/>
                    <a:pt x="29" y="24"/>
                  </a:cubicBezTo>
                  <a:cubicBezTo>
                    <a:pt x="28" y="24"/>
                    <a:pt x="26" y="25"/>
                    <a:pt x="25" y="24"/>
                  </a:cubicBezTo>
                  <a:cubicBezTo>
                    <a:pt x="25" y="24"/>
                    <a:pt x="24" y="23"/>
                    <a:pt x="23" y="22"/>
                  </a:cubicBezTo>
                  <a:cubicBezTo>
                    <a:pt x="23" y="21"/>
                    <a:pt x="24" y="19"/>
                    <a:pt x="25" y="19"/>
                  </a:cubicBezTo>
                  <a:cubicBezTo>
                    <a:pt x="26" y="18"/>
                    <a:pt x="29" y="18"/>
                    <a:pt x="30" y="18"/>
                  </a:cubicBezTo>
                  <a:cubicBezTo>
                    <a:pt x="32" y="17"/>
                    <a:pt x="33" y="14"/>
                    <a:pt x="34" y="13"/>
                  </a:cubicBezTo>
                  <a:cubicBezTo>
                    <a:pt x="35" y="13"/>
                    <a:pt x="37" y="13"/>
                    <a:pt x="37" y="12"/>
                  </a:cubicBezTo>
                  <a:cubicBezTo>
                    <a:pt x="38" y="12"/>
                    <a:pt x="38" y="10"/>
                    <a:pt x="38" y="9"/>
                  </a:cubicBezTo>
                  <a:cubicBezTo>
                    <a:pt x="38" y="8"/>
                    <a:pt x="38" y="7"/>
                    <a:pt x="38" y="6"/>
                  </a:cubicBezTo>
                  <a:cubicBezTo>
                    <a:pt x="37" y="5"/>
                    <a:pt x="36" y="5"/>
                    <a:pt x="36" y="4"/>
                  </a:cubicBezTo>
                  <a:cubicBezTo>
                    <a:pt x="35" y="4"/>
                    <a:pt x="35" y="1"/>
                    <a:pt x="36" y="1"/>
                  </a:cubicBezTo>
                  <a:cubicBezTo>
                    <a:pt x="37" y="0"/>
                    <a:pt x="38" y="1"/>
                    <a:pt x="38" y="1"/>
                  </a:cubicBezTo>
                  <a:cubicBezTo>
                    <a:pt x="39" y="1"/>
                    <a:pt x="41" y="3"/>
                    <a:pt x="42" y="3"/>
                  </a:cubicBezTo>
                  <a:cubicBezTo>
                    <a:pt x="43" y="3"/>
                    <a:pt x="44" y="1"/>
                    <a:pt x="45" y="1"/>
                  </a:cubicBezTo>
                  <a:cubicBezTo>
                    <a:pt x="46" y="1"/>
                    <a:pt x="46" y="2"/>
                    <a:pt x="47" y="3"/>
                  </a:cubicBezTo>
                  <a:cubicBezTo>
                    <a:pt x="48" y="3"/>
                    <a:pt x="50" y="2"/>
                    <a:pt x="51" y="3"/>
                  </a:cubicBezTo>
                  <a:cubicBezTo>
                    <a:pt x="52" y="3"/>
                    <a:pt x="54" y="4"/>
                    <a:pt x="55" y="5"/>
                  </a:cubicBezTo>
                  <a:cubicBezTo>
                    <a:pt x="56" y="5"/>
                    <a:pt x="57" y="5"/>
                    <a:pt x="58" y="5"/>
                  </a:cubicBezTo>
                  <a:cubicBezTo>
                    <a:pt x="59" y="6"/>
                    <a:pt x="62" y="6"/>
                    <a:pt x="63" y="7"/>
                  </a:cubicBezTo>
                  <a:cubicBezTo>
                    <a:pt x="63" y="8"/>
                    <a:pt x="63" y="10"/>
                    <a:pt x="63" y="10"/>
                  </a:cubicBezTo>
                  <a:cubicBezTo>
                    <a:pt x="62" y="11"/>
                    <a:pt x="60" y="10"/>
                    <a:pt x="59" y="11"/>
                  </a:cubicBezTo>
                  <a:cubicBezTo>
                    <a:pt x="59" y="11"/>
                    <a:pt x="59" y="13"/>
                    <a:pt x="59" y="14"/>
                  </a:cubicBezTo>
                  <a:cubicBezTo>
                    <a:pt x="59" y="14"/>
                    <a:pt x="61" y="15"/>
                    <a:pt x="61" y="15"/>
                  </a:cubicBezTo>
                  <a:cubicBezTo>
                    <a:pt x="62" y="15"/>
                    <a:pt x="64" y="15"/>
                    <a:pt x="65" y="14"/>
                  </a:cubicBezTo>
                  <a:cubicBezTo>
                    <a:pt x="65" y="14"/>
                    <a:pt x="67" y="12"/>
                    <a:pt x="67" y="12"/>
                  </a:cubicBezTo>
                  <a:cubicBezTo>
                    <a:pt x="68" y="12"/>
                    <a:pt x="69" y="13"/>
                    <a:pt x="70" y="13"/>
                  </a:cubicBezTo>
                  <a:cubicBezTo>
                    <a:pt x="71" y="13"/>
                    <a:pt x="73" y="12"/>
                    <a:pt x="73" y="12"/>
                  </a:cubicBezTo>
                  <a:cubicBezTo>
                    <a:pt x="74" y="12"/>
                    <a:pt x="75" y="11"/>
                    <a:pt x="76" y="11"/>
                  </a:cubicBezTo>
                  <a:cubicBezTo>
                    <a:pt x="76" y="12"/>
                    <a:pt x="76" y="13"/>
                    <a:pt x="76" y="14"/>
                  </a:cubicBezTo>
                  <a:cubicBezTo>
                    <a:pt x="77" y="15"/>
                    <a:pt x="77" y="18"/>
                    <a:pt x="77" y="19"/>
                  </a:cubicBezTo>
                  <a:cubicBezTo>
                    <a:pt x="77" y="20"/>
                    <a:pt x="76" y="21"/>
                    <a:pt x="75" y="22"/>
                  </a:cubicBezTo>
                  <a:cubicBezTo>
                    <a:pt x="75" y="24"/>
                    <a:pt x="75" y="26"/>
                    <a:pt x="76" y="28"/>
                  </a:cubicBezTo>
                  <a:cubicBezTo>
                    <a:pt x="76" y="29"/>
                    <a:pt x="79" y="31"/>
                    <a:pt x="80" y="32"/>
                  </a:cubicBezTo>
                  <a:cubicBezTo>
                    <a:pt x="80" y="32"/>
                    <a:pt x="81" y="32"/>
                    <a:pt x="81" y="32"/>
                  </a:cubicBezTo>
                  <a:cubicBezTo>
                    <a:pt x="82" y="32"/>
                    <a:pt x="83" y="32"/>
                    <a:pt x="84" y="31"/>
                  </a:cubicBezTo>
                  <a:cubicBezTo>
                    <a:pt x="84" y="31"/>
                    <a:pt x="85" y="30"/>
                    <a:pt x="86" y="29"/>
                  </a:cubicBezTo>
                  <a:cubicBezTo>
                    <a:pt x="86" y="28"/>
                    <a:pt x="87" y="26"/>
                    <a:pt x="88" y="25"/>
                  </a:cubicBezTo>
                  <a:cubicBezTo>
                    <a:pt x="88" y="24"/>
                    <a:pt x="88" y="22"/>
                    <a:pt x="89" y="21"/>
                  </a:cubicBezTo>
                  <a:cubicBezTo>
                    <a:pt x="90" y="21"/>
                    <a:pt x="91" y="20"/>
                    <a:pt x="92" y="20"/>
                  </a:cubicBezTo>
                  <a:cubicBezTo>
                    <a:pt x="93" y="20"/>
                    <a:pt x="95" y="21"/>
                    <a:pt x="96" y="22"/>
                  </a:cubicBezTo>
                  <a:cubicBezTo>
                    <a:pt x="96" y="22"/>
                    <a:pt x="97" y="24"/>
                    <a:pt x="97" y="25"/>
                  </a:cubicBezTo>
                  <a:cubicBezTo>
                    <a:pt x="98" y="26"/>
                    <a:pt x="99" y="26"/>
                    <a:pt x="100" y="27"/>
                  </a:cubicBezTo>
                  <a:cubicBezTo>
                    <a:pt x="100" y="28"/>
                    <a:pt x="101" y="29"/>
                    <a:pt x="101" y="30"/>
                  </a:cubicBezTo>
                  <a:cubicBezTo>
                    <a:pt x="102" y="31"/>
                    <a:pt x="100" y="33"/>
                    <a:pt x="100" y="34"/>
                  </a:cubicBezTo>
                  <a:cubicBezTo>
                    <a:pt x="100" y="35"/>
                    <a:pt x="101" y="37"/>
                    <a:pt x="101" y="38"/>
                  </a:cubicBezTo>
                  <a:cubicBezTo>
                    <a:pt x="100" y="39"/>
                    <a:pt x="100" y="41"/>
                    <a:pt x="99" y="42"/>
                  </a:cubicBezTo>
                  <a:cubicBezTo>
                    <a:pt x="99" y="43"/>
                    <a:pt x="98" y="43"/>
                    <a:pt x="97" y="43"/>
                  </a:cubicBezTo>
                  <a:cubicBezTo>
                    <a:pt x="97" y="44"/>
                    <a:pt x="96" y="45"/>
                    <a:pt x="96" y="46"/>
                  </a:cubicBezTo>
                  <a:cubicBezTo>
                    <a:pt x="96" y="47"/>
                    <a:pt x="96" y="47"/>
                    <a:pt x="96" y="48"/>
                  </a:cubicBezTo>
                  <a:cubicBezTo>
                    <a:pt x="96" y="48"/>
                    <a:pt x="98" y="50"/>
                    <a:pt x="98" y="50"/>
                  </a:cubicBezTo>
                  <a:cubicBezTo>
                    <a:pt x="99" y="50"/>
                    <a:pt x="102" y="51"/>
                    <a:pt x="103" y="52"/>
                  </a:cubicBezTo>
                  <a:cubicBezTo>
                    <a:pt x="103" y="53"/>
                    <a:pt x="102" y="55"/>
                    <a:pt x="103" y="56"/>
                  </a:cubicBezTo>
                  <a:cubicBezTo>
                    <a:pt x="104" y="57"/>
                    <a:pt x="106" y="56"/>
                    <a:pt x="107" y="56"/>
                  </a:cubicBezTo>
                  <a:cubicBezTo>
                    <a:pt x="108" y="56"/>
                    <a:pt x="109" y="57"/>
                    <a:pt x="109" y="58"/>
                  </a:cubicBezTo>
                  <a:cubicBezTo>
                    <a:pt x="110" y="59"/>
                    <a:pt x="111" y="62"/>
                    <a:pt x="113" y="62"/>
                  </a:cubicBezTo>
                  <a:cubicBezTo>
                    <a:pt x="114" y="63"/>
                    <a:pt x="116" y="62"/>
                    <a:pt x="117" y="61"/>
                  </a:cubicBezTo>
                  <a:cubicBezTo>
                    <a:pt x="118" y="61"/>
                    <a:pt x="120" y="60"/>
                    <a:pt x="122" y="59"/>
                  </a:cubicBezTo>
                  <a:cubicBezTo>
                    <a:pt x="123" y="59"/>
                    <a:pt x="125" y="58"/>
                    <a:pt x="127" y="59"/>
                  </a:cubicBezTo>
                  <a:cubicBezTo>
                    <a:pt x="127" y="59"/>
                    <a:pt x="129" y="60"/>
                    <a:pt x="130" y="60"/>
                  </a:cubicBezTo>
                  <a:cubicBezTo>
                    <a:pt x="131" y="61"/>
                    <a:pt x="134" y="63"/>
                    <a:pt x="135" y="64"/>
                  </a:cubicBezTo>
                  <a:cubicBezTo>
                    <a:pt x="136" y="64"/>
                    <a:pt x="139" y="65"/>
                    <a:pt x="140" y="66"/>
                  </a:cubicBezTo>
                  <a:cubicBezTo>
                    <a:pt x="141" y="67"/>
                    <a:pt x="142" y="68"/>
                    <a:pt x="142" y="69"/>
                  </a:cubicBezTo>
                  <a:cubicBezTo>
                    <a:pt x="142" y="69"/>
                    <a:pt x="143" y="70"/>
                    <a:pt x="143" y="7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Freeform 12"/>
            <p:cNvSpPr>
              <a:spLocks/>
            </p:cNvSpPr>
            <p:nvPr/>
          </p:nvSpPr>
          <p:spPr bwMode="auto">
            <a:xfrm>
              <a:off x="2989263" y="1692275"/>
              <a:ext cx="590550" cy="622300"/>
            </a:xfrm>
            <a:custGeom>
              <a:avLst/>
              <a:gdLst/>
              <a:ahLst/>
              <a:cxnLst>
                <a:cxn ang="0">
                  <a:pos x="70" y="301"/>
                </a:cxn>
                <a:cxn ang="0">
                  <a:pos x="88" y="279"/>
                </a:cxn>
                <a:cxn ang="0">
                  <a:pos x="108" y="282"/>
                </a:cxn>
                <a:cxn ang="0">
                  <a:pos x="109" y="265"/>
                </a:cxn>
                <a:cxn ang="0">
                  <a:pos x="92" y="249"/>
                </a:cxn>
                <a:cxn ang="0">
                  <a:pos x="80" y="224"/>
                </a:cxn>
                <a:cxn ang="0">
                  <a:pos x="64" y="214"/>
                </a:cxn>
                <a:cxn ang="0">
                  <a:pos x="59" y="207"/>
                </a:cxn>
                <a:cxn ang="0">
                  <a:pos x="54" y="194"/>
                </a:cxn>
                <a:cxn ang="0">
                  <a:pos x="38" y="187"/>
                </a:cxn>
                <a:cxn ang="0">
                  <a:pos x="19" y="175"/>
                </a:cxn>
                <a:cxn ang="0">
                  <a:pos x="6" y="167"/>
                </a:cxn>
                <a:cxn ang="0">
                  <a:pos x="19" y="149"/>
                </a:cxn>
                <a:cxn ang="0">
                  <a:pos x="7" y="142"/>
                </a:cxn>
                <a:cxn ang="0">
                  <a:pos x="12" y="127"/>
                </a:cxn>
                <a:cxn ang="0">
                  <a:pos x="24" y="131"/>
                </a:cxn>
                <a:cxn ang="0">
                  <a:pos x="41" y="124"/>
                </a:cxn>
                <a:cxn ang="0">
                  <a:pos x="48" y="110"/>
                </a:cxn>
                <a:cxn ang="0">
                  <a:pos x="59" y="88"/>
                </a:cxn>
                <a:cxn ang="0">
                  <a:pos x="76" y="64"/>
                </a:cxn>
                <a:cxn ang="0">
                  <a:pos x="101" y="63"/>
                </a:cxn>
                <a:cxn ang="0">
                  <a:pos x="122" y="41"/>
                </a:cxn>
                <a:cxn ang="0">
                  <a:pos x="136" y="24"/>
                </a:cxn>
                <a:cxn ang="0">
                  <a:pos x="158" y="13"/>
                </a:cxn>
                <a:cxn ang="0">
                  <a:pos x="177" y="0"/>
                </a:cxn>
                <a:cxn ang="0">
                  <a:pos x="191" y="1"/>
                </a:cxn>
                <a:cxn ang="0">
                  <a:pos x="194" y="15"/>
                </a:cxn>
                <a:cxn ang="0">
                  <a:pos x="214" y="11"/>
                </a:cxn>
                <a:cxn ang="0">
                  <a:pos x="233" y="35"/>
                </a:cxn>
                <a:cxn ang="0">
                  <a:pos x="215" y="60"/>
                </a:cxn>
                <a:cxn ang="0">
                  <a:pos x="220" y="75"/>
                </a:cxn>
                <a:cxn ang="0">
                  <a:pos x="238" y="75"/>
                </a:cxn>
                <a:cxn ang="0">
                  <a:pos x="262" y="91"/>
                </a:cxn>
                <a:cxn ang="0">
                  <a:pos x="288" y="108"/>
                </a:cxn>
                <a:cxn ang="0">
                  <a:pos x="314" y="121"/>
                </a:cxn>
                <a:cxn ang="0">
                  <a:pos x="327" y="137"/>
                </a:cxn>
                <a:cxn ang="0">
                  <a:pos x="308" y="147"/>
                </a:cxn>
                <a:cxn ang="0">
                  <a:pos x="301" y="170"/>
                </a:cxn>
                <a:cxn ang="0">
                  <a:pos x="283" y="178"/>
                </a:cxn>
                <a:cxn ang="0">
                  <a:pos x="265" y="177"/>
                </a:cxn>
                <a:cxn ang="0">
                  <a:pos x="254" y="188"/>
                </a:cxn>
                <a:cxn ang="0">
                  <a:pos x="238" y="195"/>
                </a:cxn>
                <a:cxn ang="0">
                  <a:pos x="217" y="202"/>
                </a:cxn>
                <a:cxn ang="0">
                  <a:pos x="208" y="224"/>
                </a:cxn>
                <a:cxn ang="0">
                  <a:pos x="190" y="241"/>
                </a:cxn>
                <a:cxn ang="0">
                  <a:pos x="188" y="251"/>
                </a:cxn>
                <a:cxn ang="0">
                  <a:pos x="170" y="275"/>
                </a:cxn>
                <a:cxn ang="0">
                  <a:pos x="169" y="298"/>
                </a:cxn>
                <a:cxn ang="0">
                  <a:pos x="169" y="314"/>
                </a:cxn>
                <a:cxn ang="0">
                  <a:pos x="177" y="327"/>
                </a:cxn>
                <a:cxn ang="0">
                  <a:pos x="163" y="341"/>
                </a:cxn>
                <a:cxn ang="0">
                  <a:pos x="145" y="350"/>
                </a:cxn>
                <a:cxn ang="0">
                  <a:pos x="125" y="348"/>
                </a:cxn>
                <a:cxn ang="0">
                  <a:pos x="113" y="331"/>
                </a:cxn>
                <a:cxn ang="0">
                  <a:pos x="86" y="314"/>
                </a:cxn>
              </a:cxnLst>
              <a:rect l="0" t="0" r="r" b="b"/>
              <a:pathLst>
                <a:path w="332" h="350">
                  <a:moveTo>
                    <a:pt x="80" y="313"/>
                  </a:moveTo>
                  <a:cubicBezTo>
                    <a:pt x="79" y="312"/>
                    <a:pt x="78" y="312"/>
                    <a:pt x="78" y="311"/>
                  </a:cubicBezTo>
                  <a:cubicBezTo>
                    <a:pt x="78" y="310"/>
                    <a:pt x="78" y="308"/>
                    <a:pt x="77" y="307"/>
                  </a:cubicBezTo>
                  <a:cubicBezTo>
                    <a:pt x="77" y="306"/>
                    <a:pt x="74" y="306"/>
                    <a:pt x="73" y="305"/>
                  </a:cubicBezTo>
                  <a:cubicBezTo>
                    <a:pt x="72" y="305"/>
                    <a:pt x="70" y="302"/>
                    <a:pt x="70" y="301"/>
                  </a:cubicBezTo>
                  <a:cubicBezTo>
                    <a:pt x="70" y="300"/>
                    <a:pt x="69" y="297"/>
                    <a:pt x="70" y="296"/>
                  </a:cubicBezTo>
                  <a:cubicBezTo>
                    <a:pt x="70" y="294"/>
                    <a:pt x="72" y="292"/>
                    <a:pt x="73" y="291"/>
                  </a:cubicBezTo>
                  <a:cubicBezTo>
                    <a:pt x="74" y="289"/>
                    <a:pt x="77" y="286"/>
                    <a:pt x="78" y="285"/>
                  </a:cubicBezTo>
                  <a:cubicBezTo>
                    <a:pt x="79" y="284"/>
                    <a:pt x="82" y="284"/>
                    <a:pt x="83" y="283"/>
                  </a:cubicBezTo>
                  <a:cubicBezTo>
                    <a:pt x="85" y="283"/>
                    <a:pt x="87" y="280"/>
                    <a:pt x="88" y="279"/>
                  </a:cubicBezTo>
                  <a:cubicBezTo>
                    <a:pt x="89" y="279"/>
                    <a:pt x="90" y="277"/>
                    <a:pt x="91" y="276"/>
                  </a:cubicBezTo>
                  <a:cubicBezTo>
                    <a:pt x="92" y="276"/>
                    <a:pt x="94" y="277"/>
                    <a:pt x="95" y="278"/>
                  </a:cubicBezTo>
                  <a:cubicBezTo>
                    <a:pt x="96" y="278"/>
                    <a:pt x="99" y="279"/>
                    <a:pt x="100" y="279"/>
                  </a:cubicBezTo>
                  <a:cubicBezTo>
                    <a:pt x="101" y="279"/>
                    <a:pt x="104" y="278"/>
                    <a:pt x="105" y="278"/>
                  </a:cubicBezTo>
                  <a:cubicBezTo>
                    <a:pt x="106" y="279"/>
                    <a:pt x="107" y="281"/>
                    <a:pt x="108" y="282"/>
                  </a:cubicBezTo>
                  <a:cubicBezTo>
                    <a:pt x="109" y="283"/>
                    <a:pt x="113" y="283"/>
                    <a:pt x="114" y="282"/>
                  </a:cubicBezTo>
                  <a:cubicBezTo>
                    <a:pt x="115" y="282"/>
                    <a:pt x="115" y="280"/>
                    <a:pt x="116" y="279"/>
                  </a:cubicBezTo>
                  <a:cubicBezTo>
                    <a:pt x="116" y="278"/>
                    <a:pt x="117" y="275"/>
                    <a:pt x="117" y="274"/>
                  </a:cubicBezTo>
                  <a:cubicBezTo>
                    <a:pt x="116" y="273"/>
                    <a:pt x="114" y="271"/>
                    <a:pt x="114" y="269"/>
                  </a:cubicBezTo>
                  <a:cubicBezTo>
                    <a:pt x="112" y="268"/>
                    <a:pt x="110" y="266"/>
                    <a:pt x="109" y="265"/>
                  </a:cubicBezTo>
                  <a:cubicBezTo>
                    <a:pt x="107" y="264"/>
                    <a:pt x="106" y="261"/>
                    <a:pt x="105" y="260"/>
                  </a:cubicBezTo>
                  <a:cubicBezTo>
                    <a:pt x="104" y="259"/>
                    <a:pt x="103" y="258"/>
                    <a:pt x="102" y="257"/>
                  </a:cubicBezTo>
                  <a:cubicBezTo>
                    <a:pt x="101" y="257"/>
                    <a:pt x="98" y="257"/>
                    <a:pt x="97" y="256"/>
                  </a:cubicBezTo>
                  <a:cubicBezTo>
                    <a:pt x="96" y="256"/>
                    <a:pt x="95" y="254"/>
                    <a:pt x="94" y="253"/>
                  </a:cubicBezTo>
                  <a:cubicBezTo>
                    <a:pt x="93" y="252"/>
                    <a:pt x="93" y="250"/>
                    <a:pt x="92" y="249"/>
                  </a:cubicBezTo>
                  <a:cubicBezTo>
                    <a:pt x="91" y="248"/>
                    <a:pt x="89" y="249"/>
                    <a:pt x="88" y="248"/>
                  </a:cubicBezTo>
                  <a:cubicBezTo>
                    <a:pt x="87" y="246"/>
                    <a:pt x="87" y="241"/>
                    <a:pt x="87" y="239"/>
                  </a:cubicBezTo>
                  <a:cubicBezTo>
                    <a:pt x="86" y="238"/>
                    <a:pt x="85" y="236"/>
                    <a:pt x="85" y="235"/>
                  </a:cubicBezTo>
                  <a:cubicBezTo>
                    <a:pt x="84" y="233"/>
                    <a:pt x="84" y="229"/>
                    <a:pt x="83" y="228"/>
                  </a:cubicBezTo>
                  <a:cubicBezTo>
                    <a:pt x="82" y="227"/>
                    <a:pt x="81" y="225"/>
                    <a:pt x="80" y="224"/>
                  </a:cubicBezTo>
                  <a:cubicBezTo>
                    <a:pt x="78" y="223"/>
                    <a:pt x="75" y="224"/>
                    <a:pt x="74" y="222"/>
                  </a:cubicBezTo>
                  <a:cubicBezTo>
                    <a:pt x="73" y="221"/>
                    <a:pt x="76" y="218"/>
                    <a:pt x="75" y="216"/>
                  </a:cubicBezTo>
                  <a:cubicBezTo>
                    <a:pt x="75" y="216"/>
                    <a:pt x="74" y="215"/>
                    <a:pt x="73" y="214"/>
                  </a:cubicBezTo>
                  <a:cubicBezTo>
                    <a:pt x="73" y="214"/>
                    <a:pt x="71" y="213"/>
                    <a:pt x="70" y="213"/>
                  </a:cubicBezTo>
                  <a:cubicBezTo>
                    <a:pt x="69" y="213"/>
                    <a:pt x="66" y="213"/>
                    <a:pt x="64" y="214"/>
                  </a:cubicBezTo>
                  <a:cubicBezTo>
                    <a:pt x="63" y="214"/>
                    <a:pt x="62" y="216"/>
                    <a:pt x="61" y="216"/>
                  </a:cubicBezTo>
                  <a:cubicBezTo>
                    <a:pt x="60" y="216"/>
                    <a:pt x="59" y="215"/>
                    <a:pt x="59" y="214"/>
                  </a:cubicBezTo>
                  <a:cubicBezTo>
                    <a:pt x="58" y="213"/>
                    <a:pt x="59" y="212"/>
                    <a:pt x="60" y="211"/>
                  </a:cubicBezTo>
                  <a:cubicBezTo>
                    <a:pt x="60" y="210"/>
                    <a:pt x="62" y="210"/>
                    <a:pt x="62" y="209"/>
                  </a:cubicBezTo>
                  <a:cubicBezTo>
                    <a:pt x="62" y="208"/>
                    <a:pt x="60" y="207"/>
                    <a:pt x="59" y="207"/>
                  </a:cubicBezTo>
                  <a:cubicBezTo>
                    <a:pt x="59" y="206"/>
                    <a:pt x="57" y="205"/>
                    <a:pt x="56" y="204"/>
                  </a:cubicBezTo>
                  <a:cubicBezTo>
                    <a:pt x="55" y="203"/>
                    <a:pt x="54" y="203"/>
                    <a:pt x="54" y="202"/>
                  </a:cubicBezTo>
                  <a:cubicBezTo>
                    <a:pt x="54" y="201"/>
                    <a:pt x="56" y="200"/>
                    <a:pt x="56" y="200"/>
                  </a:cubicBezTo>
                  <a:cubicBezTo>
                    <a:pt x="57" y="199"/>
                    <a:pt x="57" y="196"/>
                    <a:pt x="57" y="196"/>
                  </a:cubicBezTo>
                  <a:cubicBezTo>
                    <a:pt x="56" y="195"/>
                    <a:pt x="55" y="194"/>
                    <a:pt x="54" y="194"/>
                  </a:cubicBezTo>
                  <a:cubicBezTo>
                    <a:pt x="53" y="194"/>
                    <a:pt x="50" y="194"/>
                    <a:pt x="49" y="194"/>
                  </a:cubicBezTo>
                  <a:cubicBezTo>
                    <a:pt x="48" y="194"/>
                    <a:pt x="45" y="195"/>
                    <a:pt x="44" y="195"/>
                  </a:cubicBezTo>
                  <a:cubicBezTo>
                    <a:pt x="43" y="195"/>
                    <a:pt x="41" y="195"/>
                    <a:pt x="41" y="195"/>
                  </a:cubicBezTo>
                  <a:cubicBezTo>
                    <a:pt x="40" y="195"/>
                    <a:pt x="38" y="193"/>
                    <a:pt x="38" y="192"/>
                  </a:cubicBezTo>
                  <a:cubicBezTo>
                    <a:pt x="37" y="191"/>
                    <a:pt x="38" y="188"/>
                    <a:pt x="38" y="187"/>
                  </a:cubicBezTo>
                  <a:cubicBezTo>
                    <a:pt x="37" y="185"/>
                    <a:pt x="34" y="183"/>
                    <a:pt x="32" y="182"/>
                  </a:cubicBezTo>
                  <a:cubicBezTo>
                    <a:pt x="31" y="181"/>
                    <a:pt x="30" y="180"/>
                    <a:pt x="29" y="180"/>
                  </a:cubicBezTo>
                  <a:cubicBezTo>
                    <a:pt x="28" y="179"/>
                    <a:pt x="25" y="179"/>
                    <a:pt x="24" y="179"/>
                  </a:cubicBezTo>
                  <a:cubicBezTo>
                    <a:pt x="24" y="178"/>
                    <a:pt x="23" y="176"/>
                    <a:pt x="22" y="176"/>
                  </a:cubicBezTo>
                  <a:cubicBezTo>
                    <a:pt x="21" y="176"/>
                    <a:pt x="20" y="175"/>
                    <a:pt x="19" y="175"/>
                  </a:cubicBezTo>
                  <a:cubicBezTo>
                    <a:pt x="18" y="175"/>
                    <a:pt x="15" y="175"/>
                    <a:pt x="15" y="175"/>
                  </a:cubicBezTo>
                  <a:cubicBezTo>
                    <a:pt x="14" y="174"/>
                    <a:pt x="14" y="173"/>
                    <a:pt x="14" y="172"/>
                  </a:cubicBezTo>
                  <a:cubicBezTo>
                    <a:pt x="13" y="171"/>
                    <a:pt x="12" y="170"/>
                    <a:pt x="11" y="170"/>
                  </a:cubicBezTo>
                  <a:cubicBezTo>
                    <a:pt x="11" y="169"/>
                    <a:pt x="8" y="170"/>
                    <a:pt x="7" y="170"/>
                  </a:cubicBezTo>
                  <a:cubicBezTo>
                    <a:pt x="7" y="169"/>
                    <a:pt x="6" y="168"/>
                    <a:pt x="6" y="167"/>
                  </a:cubicBezTo>
                  <a:cubicBezTo>
                    <a:pt x="7" y="167"/>
                    <a:pt x="8" y="166"/>
                    <a:pt x="8" y="166"/>
                  </a:cubicBezTo>
                  <a:cubicBezTo>
                    <a:pt x="9" y="165"/>
                    <a:pt x="11" y="162"/>
                    <a:pt x="11" y="161"/>
                  </a:cubicBezTo>
                  <a:cubicBezTo>
                    <a:pt x="12" y="160"/>
                    <a:pt x="12" y="157"/>
                    <a:pt x="13" y="156"/>
                  </a:cubicBezTo>
                  <a:cubicBezTo>
                    <a:pt x="13" y="155"/>
                    <a:pt x="16" y="154"/>
                    <a:pt x="17" y="153"/>
                  </a:cubicBezTo>
                  <a:cubicBezTo>
                    <a:pt x="17" y="152"/>
                    <a:pt x="19" y="150"/>
                    <a:pt x="19" y="149"/>
                  </a:cubicBezTo>
                  <a:cubicBezTo>
                    <a:pt x="19" y="148"/>
                    <a:pt x="18" y="145"/>
                    <a:pt x="17" y="144"/>
                  </a:cubicBezTo>
                  <a:cubicBezTo>
                    <a:pt x="16" y="143"/>
                    <a:pt x="16" y="140"/>
                    <a:pt x="14" y="140"/>
                  </a:cubicBezTo>
                  <a:cubicBezTo>
                    <a:pt x="14" y="140"/>
                    <a:pt x="12" y="141"/>
                    <a:pt x="12" y="141"/>
                  </a:cubicBezTo>
                  <a:cubicBezTo>
                    <a:pt x="11" y="142"/>
                    <a:pt x="10" y="145"/>
                    <a:pt x="9" y="145"/>
                  </a:cubicBezTo>
                  <a:cubicBezTo>
                    <a:pt x="8" y="145"/>
                    <a:pt x="8" y="142"/>
                    <a:pt x="7" y="142"/>
                  </a:cubicBezTo>
                  <a:cubicBezTo>
                    <a:pt x="6" y="141"/>
                    <a:pt x="3" y="141"/>
                    <a:pt x="2" y="140"/>
                  </a:cubicBezTo>
                  <a:cubicBezTo>
                    <a:pt x="1" y="140"/>
                    <a:pt x="0" y="138"/>
                    <a:pt x="0" y="137"/>
                  </a:cubicBezTo>
                  <a:cubicBezTo>
                    <a:pt x="0" y="136"/>
                    <a:pt x="1" y="133"/>
                    <a:pt x="2" y="132"/>
                  </a:cubicBezTo>
                  <a:cubicBezTo>
                    <a:pt x="3" y="132"/>
                    <a:pt x="7" y="132"/>
                    <a:pt x="8" y="131"/>
                  </a:cubicBezTo>
                  <a:cubicBezTo>
                    <a:pt x="9" y="130"/>
                    <a:pt x="11" y="128"/>
                    <a:pt x="12" y="127"/>
                  </a:cubicBezTo>
                  <a:cubicBezTo>
                    <a:pt x="13" y="127"/>
                    <a:pt x="14" y="125"/>
                    <a:pt x="15" y="125"/>
                  </a:cubicBezTo>
                  <a:cubicBezTo>
                    <a:pt x="16" y="124"/>
                    <a:pt x="18" y="124"/>
                    <a:pt x="19" y="124"/>
                  </a:cubicBezTo>
                  <a:cubicBezTo>
                    <a:pt x="20" y="124"/>
                    <a:pt x="22" y="124"/>
                    <a:pt x="22" y="125"/>
                  </a:cubicBezTo>
                  <a:cubicBezTo>
                    <a:pt x="23" y="125"/>
                    <a:pt x="23" y="127"/>
                    <a:pt x="23" y="128"/>
                  </a:cubicBezTo>
                  <a:cubicBezTo>
                    <a:pt x="23" y="129"/>
                    <a:pt x="23" y="131"/>
                    <a:pt x="24" y="131"/>
                  </a:cubicBezTo>
                  <a:cubicBezTo>
                    <a:pt x="24" y="132"/>
                    <a:pt x="26" y="133"/>
                    <a:pt x="28" y="134"/>
                  </a:cubicBezTo>
                  <a:cubicBezTo>
                    <a:pt x="29" y="134"/>
                    <a:pt x="31" y="134"/>
                    <a:pt x="32" y="134"/>
                  </a:cubicBezTo>
                  <a:cubicBezTo>
                    <a:pt x="34" y="133"/>
                    <a:pt x="36" y="132"/>
                    <a:pt x="37" y="131"/>
                  </a:cubicBezTo>
                  <a:cubicBezTo>
                    <a:pt x="38" y="131"/>
                    <a:pt x="39" y="129"/>
                    <a:pt x="40" y="128"/>
                  </a:cubicBezTo>
                  <a:cubicBezTo>
                    <a:pt x="40" y="127"/>
                    <a:pt x="41" y="125"/>
                    <a:pt x="41" y="124"/>
                  </a:cubicBezTo>
                  <a:cubicBezTo>
                    <a:pt x="41" y="123"/>
                    <a:pt x="39" y="121"/>
                    <a:pt x="39" y="120"/>
                  </a:cubicBezTo>
                  <a:cubicBezTo>
                    <a:pt x="38" y="119"/>
                    <a:pt x="37" y="116"/>
                    <a:pt x="38" y="115"/>
                  </a:cubicBezTo>
                  <a:cubicBezTo>
                    <a:pt x="38" y="114"/>
                    <a:pt x="40" y="113"/>
                    <a:pt x="40" y="112"/>
                  </a:cubicBezTo>
                  <a:cubicBezTo>
                    <a:pt x="41" y="112"/>
                    <a:pt x="43" y="113"/>
                    <a:pt x="44" y="112"/>
                  </a:cubicBezTo>
                  <a:cubicBezTo>
                    <a:pt x="45" y="112"/>
                    <a:pt x="47" y="111"/>
                    <a:pt x="48" y="110"/>
                  </a:cubicBezTo>
                  <a:cubicBezTo>
                    <a:pt x="49" y="109"/>
                    <a:pt x="49" y="107"/>
                    <a:pt x="49" y="106"/>
                  </a:cubicBezTo>
                  <a:cubicBezTo>
                    <a:pt x="50" y="105"/>
                    <a:pt x="49" y="102"/>
                    <a:pt x="49" y="101"/>
                  </a:cubicBezTo>
                  <a:cubicBezTo>
                    <a:pt x="49" y="100"/>
                    <a:pt x="51" y="98"/>
                    <a:pt x="51" y="98"/>
                  </a:cubicBezTo>
                  <a:cubicBezTo>
                    <a:pt x="52" y="97"/>
                    <a:pt x="54" y="95"/>
                    <a:pt x="55" y="94"/>
                  </a:cubicBezTo>
                  <a:cubicBezTo>
                    <a:pt x="56" y="92"/>
                    <a:pt x="58" y="89"/>
                    <a:pt x="59" y="88"/>
                  </a:cubicBezTo>
                  <a:cubicBezTo>
                    <a:pt x="60" y="86"/>
                    <a:pt x="63" y="82"/>
                    <a:pt x="64" y="80"/>
                  </a:cubicBezTo>
                  <a:cubicBezTo>
                    <a:pt x="65" y="78"/>
                    <a:pt x="64" y="74"/>
                    <a:pt x="65" y="72"/>
                  </a:cubicBezTo>
                  <a:cubicBezTo>
                    <a:pt x="65" y="71"/>
                    <a:pt x="67" y="68"/>
                    <a:pt x="68" y="66"/>
                  </a:cubicBezTo>
                  <a:cubicBezTo>
                    <a:pt x="69" y="65"/>
                    <a:pt x="72" y="63"/>
                    <a:pt x="74" y="63"/>
                  </a:cubicBezTo>
                  <a:cubicBezTo>
                    <a:pt x="74" y="63"/>
                    <a:pt x="76" y="63"/>
                    <a:pt x="76" y="64"/>
                  </a:cubicBezTo>
                  <a:cubicBezTo>
                    <a:pt x="77" y="65"/>
                    <a:pt x="77" y="67"/>
                    <a:pt x="77" y="68"/>
                  </a:cubicBezTo>
                  <a:cubicBezTo>
                    <a:pt x="78" y="69"/>
                    <a:pt x="82" y="69"/>
                    <a:pt x="83" y="69"/>
                  </a:cubicBezTo>
                  <a:cubicBezTo>
                    <a:pt x="85" y="69"/>
                    <a:pt x="89" y="70"/>
                    <a:pt x="91" y="69"/>
                  </a:cubicBezTo>
                  <a:cubicBezTo>
                    <a:pt x="93" y="68"/>
                    <a:pt x="94" y="64"/>
                    <a:pt x="96" y="64"/>
                  </a:cubicBezTo>
                  <a:cubicBezTo>
                    <a:pt x="97" y="63"/>
                    <a:pt x="100" y="63"/>
                    <a:pt x="101" y="63"/>
                  </a:cubicBezTo>
                  <a:cubicBezTo>
                    <a:pt x="102" y="63"/>
                    <a:pt x="104" y="62"/>
                    <a:pt x="105" y="61"/>
                  </a:cubicBezTo>
                  <a:cubicBezTo>
                    <a:pt x="106" y="60"/>
                    <a:pt x="106" y="55"/>
                    <a:pt x="107" y="54"/>
                  </a:cubicBezTo>
                  <a:cubicBezTo>
                    <a:pt x="107" y="52"/>
                    <a:pt x="108" y="48"/>
                    <a:pt x="110" y="46"/>
                  </a:cubicBezTo>
                  <a:cubicBezTo>
                    <a:pt x="110" y="45"/>
                    <a:pt x="113" y="43"/>
                    <a:pt x="114" y="43"/>
                  </a:cubicBezTo>
                  <a:cubicBezTo>
                    <a:pt x="116" y="42"/>
                    <a:pt x="120" y="42"/>
                    <a:pt x="122" y="41"/>
                  </a:cubicBezTo>
                  <a:cubicBezTo>
                    <a:pt x="123" y="41"/>
                    <a:pt x="125" y="39"/>
                    <a:pt x="126" y="39"/>
                  </a:cubicBezTo>
                  <a:cubicBezTo>
                    <a:pt x="128" y="39"/>
                    <a:pt x="133" y="40"/>
                    <a:pt x="134" y="39"/>
                  </a:cubicBezTo>
                  <a:cubicBezTo>
                    <a:pt x="135" y="38"/>
                    <a:pt x="137" y="36"/>
                    <a:pt x="137" y="35"/>
                  </a:cubicBezTo>
                  <a:cubicBezTo>
                    <a:pt x="137" y="33"/>
                    <a:pt x="136" y="31"/>
                    <a:pt x="136" y="30"/>
                  </a:cubicBezTo>
                  <a:cubicBezTo>
                    <a:pt x="136" y="29"/>
                    <a:pt x="136" y="25"/>
                    <a:pt x="136" y="24"/>
                  </a:cubicBezTo>
                  <a:cubicBezTo>
                    <a:pt x="137" y="23"/>
                    <a:pt x="137" y="20"/>
                    <a:pt x="138" y="20"/>
                  </a:cubicBezTo>
                  <a:cubicBezTo>
                    <a:pt x="139" y="19"/>
                    <a:pt x="141" y="17"/>
                    <a:pt x="142" y="17"/>
                  </a:cubicBezTo>
                  <a:cubicBezTo>
                    <a:pt x="143" y="16"/>
                    <a:pt x="146" y="15"/>
                    <a:pt x="147" y="15"/>
                  </a:cubicBezTo>
                  <a:cubicBezTo>
                    <a:pt x="149" y="15"/>
                    <a:pt x="152" y="15"/>
                    <a:pt x="153" y="15"/>
                  </a:cubicBezTo>
                  <a:cubicBezTo>
                    <a:pt x="154" y="15"/>
                    <a:pt x="157" y="14"/>
                    <a:pt x="158" y="13"/>
                  </a:cubicBezTo>
                  <a:cubicBezTo>
                    <a:pt x="160" y="13"/>
                    <a:pt x="162" y="12"/>
                    <a:pt x="163" y="11"/>
                  </a:cubicBezTo>
                  <a:cubicBezTo>
                    <a:pt x="164" y="9"/>
                    <a:pt x="163" y="7"/>
                    <a:pt x="164" y="6"/>
                  </a:cubicBezTo>
                  <a:cubicBezTo>
                    <a:pt x="165" y="4"/>
                    <a:pt x="168" y="2"/>
                    <a:pt x="169" y="2"/>
                  </a:cubicBezTo>
                  <a:cubicBezTo>
                    <a:pt x="170" y="2"/>
                    <a:pt x="173" y="2"/>
                    <a:pt x="174" y="2"/>
                  </a:cubicBezTo>
                  <a:cubicBezTo>
                    <a:pt x="174" y="2"/>
                    <a:pt x="176" y="1"/>
                    <a:pt x="177" y="0"/>
                  </a:cubicBezTo>
                  <a:cubicBezTo>
                    <a:pt x="177" y="0"/>
                    <a:pt x="177" y="0"/>
                    <a:pt x="177" y="0"/>
                  </a:cubicBezTo>
                  <a:cubicBezTo>
                    <a:pt x="177" y="0"/>
                    <a:pt x="177" y="0"/>
                    <a:pt x="177" y="0"/>
                  </a:cubicBezTo>
                  <a:cubicBezTo>
                    <a:pt x="179" y="1"/>
                    <a:pt x="182" y="1"/>
                    <a:pt x="183" y="1"/>
                  </a:cubicBezTo>
                  <a:cubicBezTo>
                    <a:pt x="184" y="1"/>
                    <a:pt x="186" y="0"/>
                    <a:pt x="187" y="0"/>
                  </a:cubicBezTo>
                  <a:cubicBezTo>
                    <a:pt x="188" y="0"/>
                    <a:pt x="190" y="1"/>
                    <a:pt x="191" y="1"/>
                  </a:cubicBezTo>
                  <a:cubicBezTo>
                    <a:pt x="192" y="2"/>
                    <a:pt x="195" y="3"/>
                    <a:pt x="195" y="4"/>
                  </a:cubicBezTo>
                  <a:cubicBezTo>
                    <a:pt x="196" y="4"/>
                    <a:pt x="196" y="6"/>
                    <a:pt x="196" y="6"/>
                  </a:cubicBezTo>
                  <a:cubicBezTo>
                    <a:pt x="195" y="7"/>
                    <a:pt x="195" y="9"/>
                    <a:pt x="195" y="10"/>
                  </a:cubicBezTo>
                  <a:cubicBezTo>
                    <a:pt x="195" y="11"/>
                    <a:pt x="194" y="12"/>
                    <a:pt x="194" y="12"/>
                  </a:cubicBezTo>
                  <a:cubicBezTo>
                    <a:pt x="194" y="13"/>
                    <a:pt x="194" y="14"/>
                    <a:pt x="194" y="15"/>
                  </a:cubicBezTo>
                  <a:cubicBezTo>
                    <a:pt x="194" y="16"/>
                    <a:pt x="196" y="16"/>
                    <a:pt x="196" y="16"/>
                  </a:cubicBezTo>
                  <a:cubicBezTo>
                    <a:pt x="197" y="17"/>
                    <a:pt x="199" y="17"/>
                    <a:pt x="200" y="16"/>
                  </a:cubicBezTo>
                  <a:cubicBezTo>
                    <a:pt x="201" y="16"/>
                    <a:pt x="202" y="13"/>
                    <a:pt x="203" y="13"/>
                  </a:cubicBezTo>
                  <a:cubicBezTo>
                    <a:pt x="205" y="12"/>
                    <a:pt x="208" y="11"/>
                    <a:pt x="209" y="11"/>
                  </a:cubicBezTo>
                  <a:cubicBezTo>
                    <a:pt x="210" y="11"/>
                    <a:pt x="213" y="11"/>
                    <a:pt x="214" y="11"/>
                  </a:cubicBezTo>
                  <a:cubicBezTo>
                    <a:pt x="216" y="12"/>
                    <a:pt x="218" y="13"/>
                    <a:pt x="219" y="14"/>
                  </a:cubicBezTo>
                  <a:cubicBezTo>
                    <a:pt x="220" y="14"/>
                    <a:pt x="222" y="15"/>
                    <a:pt x="222" y="16"/>
                  </a:cubicBezTo>
                  <a:cubicBezTo>
                    <a:pt x="224" y="17"/>
                    <a:pt x="228" y="19"/>
                    <a:pt x="229" y="21"/>
                  </a:cubicBezTo>
                  <a:cubicBezTo>
                    <a:pt x="231" y="22"/>
                    <a:pt x="233" y="26"/>
                    <a:pt x="234" y="27"/>
                  </a:cubicBezTo>
                  <a:cubicBezTo>
                    <a:pt x="234" y="29"/>
                    <a:pt x="234" y="33"/>
                    <a:pt x="233" y="35"/>
                  </a:cubicBezTo>
                  <a:cubicBezTo>
                    <a:pt x="233" y="37"/>
                    <a:pt x="232" y="41"/>
                    <a:pt x="231" y="43"/>
                  </a:cubicBezTo>
                  <a:cubicBezTo>
                    <a:pt x="231" y="44"/>
                    <a:pt x="229" y="47"/>
                    <a:pt x="228" y="49"/>
                  </a:cubicBezTo>
                  <a:cubicBezTo>
                    <a:pt x="227" y="50"/>
                    <a:pt x="224" y="54"/>
                    <a:pt x="223" y="55"/>
                  </a:cubicBezTo>
                  <a:cubicBezTo>
                    <a:pt x="222" y="56"/>
                    <a:pt x="220" y="57"/>
                    <a:pt x="219" y="57"/>
                  </a:cubicBezTo>
                  <a:cubicBezTo>
                    <a:pt x="217" y="58"/>
                    <a:pt x="216" y="59"/>
                    <a:pt x="215" y="60"/>
                  </a:cubicBezTo>
                  <a:cubicBezTo>
                    <a:pt x="213" y="61"/>
                    <a:pt x="209" y="61"/>
                    <a:pt x="208" y="62"/>
                  </a:cubicBezTo>
                  <a:cubicBezTo>
                    <a:pt x="208" y="63"/>
                    <a:pt x="208" y="66"/>
                    <a:pt x="208" y="67"/>
                  </a:cubicBezTo>
                  <a:cubicBezTo>
                    <a:pt x="209" y="68"/>
                    <a:pt x="210" y="70"/>
                    <a:pt x="212" y="71"/>
                  </a:cubicBezTo>
                  <a:cubicBezTo>
                    <a:pt x="213" y="71"/>
                    <a:pt x="216" y="71"/>
                    <a:pt x="217" y="71"/>
                  </a:cubicBezTo>
                  <a:cubicBezTo>
                    <a:pt x="218" y="72"/>
                    <a:pt x="219" y="74"/>
                    <a:pt x="220" y="75"/>
                  </a:cubicBezTo>
                  <a:cubicBezTo>
                    <a:pt x="221" y="76"/>
                    <a:pt x="224" y="78"/>
                    <a:pt x="226" y="79"/>
                  </a:cubicBezTo>
                  <a:cubicBezTo>
                    <a:pt x="226" y="79"/>
                    <a:pt x="228" y="79"/>
                    <a:pt x="229" y="78"/>
                  </a:cubicBezTo>
                  <a:cubicBezTo>
                    <a:pt x="230" y="78"/>
                    <a:pt x="230" y="75"/>
                    <a:pt x="230" y="74"/>
                  </a:cubicBezTo>
                  <a:cubicBezTo>
                    <a:pt x="231" y="74"/>
                    <a:pt x="232" y="73"/>
                    <a:pt x="233" y="73"/>
                  </a:cubicBezTo>
                  <a:cubicBezTo>
                    <a:pt x="235" y="73"/>
                    <a:pt x="237" y="74"/>
                    <a:pt x="238" y="75"/>
                  </a:cubicBezTo>
                  <a:cubicBezTo>
                    <a:pt x="239" y="75"/>
                    <a:pt x="241" y="77"/>
                    <a:pt x="242" y="77"/>
                  </a:cubicBezTo>
                  <a:cubicBezTo>
                    <a:pt x="243" y="78"/>
                    <a:pt x="246" y="79"/>
                    <a:pt x="247" y="80"/>
                  </a:cubicBezTo>
                  <a:cubicBezTo>
                    <a:pt x="249" y="81"/>
                    <a:pt x="251" y="82"/>
                    <a:pt x="252" y="83"/>
                  </a:cubicBezTo>
                  <a:cubicBezTo>
                    <a:pt x="254" y="84"/>
                    <a:pt x="256" y="86"/>
                    <a:pt x="257" y="87"/>
                  </a:cubicBezTo>
                  <a:cubicBezTo>
                    <a:pt x="259" y="88"/>
                    <a:pt x="261" y="90"/>
                    <a:pt x="262" y="91"/>
                  </a:cubicBezTo>
                  <a:cubicBezTo>
                    <a:pt x="264" y="93"/>
                    <a:pt x="268" y="95"/>
                    <a:pt x="270" y="96"/>
                  </a:cubicBezTo>
                  <a:cubicBezTo>
                    <a:pt x="272" y="97"/>
                    <a:pt x="275" y="99"/>
                    <a:pt x="276" y="101"/>
                  </a:cubicBezTo>
                  <a:cubicBezTo>
                    <a:pt x="277" y="101"/>
                    <a:pt x="278" y="104"/>
                    <a:pt x="279" y="104"/>
                  </a:cubicBezTo>
                  <a:cubicBezTo>
                    <a:pt x="280" y="105"/>
                    <a:pt x="283" y="106"/>
                    <a:pt x="284" y="107"/>
                  </a:cubicBezTo>
                  <a:cubicBezTo>
                    <a:pt x="285" y="107"/>
                    <a:pt x="287" y="107"/>
                    <a:pt x="288" y="108"/>
                  </a:cubicBezTo>
                  <a:cubicBezTo>
                    <a:pt x="289" y="109"/>
                    <a:pt x="289" y="111"/>
                    <a:pt x="290" y="112"/>
                  </a:cubicBezTo>
                  <a:cubicBezTo>
                    <a:pt x="291" y="113"/>
                    <a:pt x="295" y="113"/>
                    <a:pt x="297" y="114"/>
                  </a:cubicBezTo>
                  <a:cubicBezTo>
                    <a:pt x="298" y="115"/>
                    <a:pt x="300" y="117"/>
                    <a:pt x="301" y="118"/>
                  </a:cubicBezTo>
                  <a:cubicBezTo>
                    <a:pt x="303" y="119"/>
                    <a:pt x="307" y="120"/>
                    <a:pt x="309" y="121"/>
                  </a:cubicBezTo>
                  <a:cubicBezTo>
                    <a:pt x="310" y="121"/>
                    <a:pt x="312" y="121"/>
                    <a:pt x="314" y="121"/>
                  </a:cubicBezTo>
                  <a:cubicBezTo>
                    <a:pt x="317" y="122"/>
                    <a:pt x="323" y="122"/>
                    <a:pt x="326" y="123"/>
                  </a:cubicBezTo>
                  <a:cubicBezTo>
                    <a:pt x="327" y="124"/>
                    <a:pt x="329" y="126"/>
                    <a:pt x="329" y="127"/>
                  </a:cubicBezTo>
                  <a:cubicBezTo>
                    <a:pt x="330" y="129"/>
                    <a:pt x="331" y="131"/>
                    <a:pt x="331" y="132"/>
                  </a:cubicBezTo>
                  <a:cubicBezTo>
                    <a:pt x="331" y="133"/>
                    <a:pt x="331" y="135"/>
                    <a:pt x="332" y="136"/>
                  </a:cubicBezTo>
                  <a:cubicBezTo>
                    <a:pt x="330" y="137"/>
                    <a:pt x="328" y="137"/>
                    <a:pt x="327" y="137"/>
                  </a:cubicBezTo>
                  <a:cubicBezTo>
                    <a:pt x="327" y="137"/>
                    <a:pt x="325" y="136"/>
                    <a:pt x="325" y="136"/>
                  </a:cubicBezTo>
                  <a:cubicBezTo>
                    <a:pt x="324" y="135"/>
                    <a:pt x="321" y="136"/>
                    <a:pt x="320" y="136"/>
                  </a:cubicBezTo>
                  <a:cubicBezTo>
                    <a:pt x="318" y="136"/>
                    <a:pt x="316" y="138"/>
                    <a:pt x="315" y="139"/>
                  </a:cubicBezTo>
                  <a:cubicBezTo>
                    <a:pt x="314" y="141"/>
                    <a:pt x="313" y="144"/>
                    <a:pt x="312" y="145"/>
                  </a:cubicBezTo>
                  <a:cubicBezTo>
                    <a:pt x="311" y="146"/>
                    <a:pt x="309" y="147"/>
                    <a:pt x="308" y="147"/>
                  </a:cubicBezTo>
                  <a:cubicBezTo>
                    <a:pt x="307" y="148"/>
                    <a:pt x="306" y="150"/>
                    <a:pt x="305" y="151"/>
                  </a:cubicBezTo>
                  <a:cubicBezTo>
                    <a:pt x="305" y="152"/>
                    <a:pt x="304" y="155"/>
                    <a:pt x="304" y="157"/>
                  </a:cubicBezTo>
                  <a:cubicBezTo>
                    <a:pt x="304" y="158"/>
                    <a:pt x="303" y="160"/>
                    <a:pt x="303" y="161"/>
                  </a:cubicBezTo>
                  <a:cubicBezTo>
                    <a:pt x="303" y="162"/>
                    <a:pt x="304" y="165"/>
                    <a:pt x="304" y="166"/>
                  </a:cubicBezTo>
                  <a:cubicBezTo>
                    <a:pt x="304" y="167"/>
                    <a:pt x="302" y="170"/>
                    <a:pt x="301" y="170"/>
                  </a:cubicBezTo>
                  <a:cubicBezTo>
                    <a:pt x="300" y="171"/>
                    <a:pt x="297" y="171"/>
                    <a:pt x="296" y="171"/>
                  </a:cubicBezTo>
                  <a:cubicBezTo>
                    <a:pt x="295" y="171"/>
                    <a:pt x="293" y="170"/>
                    <a:pt x="293" y="170"/>
                  </a:cubicBezTo>
                  <a:cubicBezTo>
                    <a:pt x="292" y="170"/>
                    <a:pt x="290" y="169"/>
                    <a:pt x="290" y="170"/>
                  </a:cubicBezTo>
                  <a:cubicBezTo>
                    <a:pt x="288" y="170"/>
                    <a:pt x="287" y="173"/>
                    <a:pt x="286" y="174"/>
                  </a:cubicBezTo>
                  <a:cubicBezTo>
                    <a:pt x="285" y="175"/>
                    <a:pt x="284" y="177"/>
                    <a:pt x="283" y="178"/>
                  </a:cubicBezTo>
                  <a:cubicBezTo>
                    <a:pt x="282" y="178"/>
                    <a:pt x="280" y="179"/>
                    <a:pt x="279" y="179"/>
                  </a:cubicBezTo>
                  <a:cubicBezTo>
                    <a:pt x="278" y="180"/>
                    <a:pt x="276" y="180"/>
                    <a:pt x="275" y="180"/>
                  </a:cubicBezTo>
                  <a:cubicBezTo>
                    <a:pt x="274" y="180"/>
                    <a:pt x="273" y="178"/>
                    <a:pt x="273" y="177"/>
                  </a:cubicBezTo>
                  <a:cubicBezTo>
                    <a:pt x="272" y="177"/>
                    <a:pt x="270" y="177"/>
                    <a:pt x="269" y="177"/>
                  </a:cubicBezTo>
                  <a:cubicBezTo>
                    <a:pt x="268" y="177"/>
                    <a:pt x="266" y="177"/>
                    <a:pt x="265" y="177"/>
                  </a:cubicBezTo>
                  <a:cubicBezTo>
                    <a:pt x="264" y="178"/>
                    <a:pt x="266" y="181"/>
                    <a:pt x="265" y="182"/>
                  </a:cubicBezTo>
                  <a:cubicBezTo>
                    <a:pt x="265" y="183"/>
                    <a:pt x="263" y="186"/>
                    <a:pt x="262" y="187"/>
                  </a:cubicBezTo>
                  <a:cubicBezTo>
                    <a:pt x="261" y="188"/>
                    <a:pt x="261" y="189"/>
                    <a:pt x="260" y="189"/>
                  </a:cubicBezTo>
                  <a:cubicBezTo>
                    <a:pt x="260" y="190"/>
                    <a:pt x="258" y="191"/>
                    <a:pt x="257" y="191"/>
                  </a:cubicBezTo>
                  <a:cubicBezTo>
                    <a:pt x="256" y="191"/>
                    <a:pt x="255" y="189"/>
                    <a:pt x="254" y="188"/>
                  </a:cubicBezTo>
                  <a:cubicBezTo>
                    <a:pt x="253" y="188"/>
                    <a:pt x="250" y="189"/>
                    <a:pt x="249" y="188"/>
                  </a:cubicBezTo>
                  <a:cubicBezTo>
                    <a:pt x="247" y="188"/>
                    <a:pt x="245" y="187"/>
                    <a:pt x="244" y="187"/>
                  </a:cubicBezTo>
                  <a:cubicBezTo>
                    <a:pt x="243" y="186"/>
                    <a:pt x="242" y="186"/>
                    <a:pt x="241" y="187"/>
                  </a:cubicBezTo>
                  <a:cubicBezTo>
                    <a:pt x="240" y="187"/>
                    <a:pt x="239" y="189"/>
                    <a:pt x="239" y="190"/>
                  </a:cubicBezTo>
                  <a:cubicBezTo>
                    <a:pt x="238" y="191"/>
                    <a:pt x="238" y="193"/>
                    <a:pt x="238" y="195"/>
                  </a:cubicBezTo>
                  <a:cubicBezTo>
                    <a:pt x="238" y="196"/>
                    <a:pt x="237" y="198"/>
                    <a:pt x="236" y="199"/>
                  </a:cubicBezTo>
                  <a:cubicBezTo>
                    <a:pt x="236" y="200"/>
                    <a:pt x="233" y="203"/>
                    <a:pt x="232" y="204"/>
                  </a:cubicBezTo>
                  <a:cubicBezTo>
                    <a:pt x="231" y="204"/>
                    <a:pt x="229" y="204"/>
                    <a:pt x="228" y="204"/>
                  </a:cubicBezTo>
                  <a:cubicBezTo>
                    <a:pt x="226" y="205"/>
                    <a:pt x="223" y="205"/>
                    <a:pt x="222" y="204"/>
                  </a:cubicBezTo>
                  <a:cubicBezTo>
                    <a:pt x="220" y="204"/>
                    <a:pt x="218" y="202"/>
                    <a:pt x="217" y="202"/>
                  </a:cubicBezTo>
                  <a:cubicBezTo>
                    <a:pt x="216" y="202"/>
                    <a:pt x="214" y="203"/>
                    <a:pt x="213" y="204"/>
                  </a:cubicBezTo>
                  <a:cubicBezTo>
                    <a:pt x="212" y="205"/>
                    <a:pt x="211" y="207"/>
                    <a:pt x="210" y="208"/>
                  </a:cubicBezTo>
                  <a:cubicBezTo>
                    <a:pt x="210" y="210"/>
                    <a:pt x="210" y="213"/>
                    <a:pt x="210" y="215"/>
                  </a:cubicBezTo>
                  <a:cubicBezTo>
                    <a:pt x="210" y="216"/>
                    <a:pt x="211" y="218"/>
                    <a:pt x="210" y="219"/>
                  </a:cubicBezTo>
                  <a:cubicBezTo>
                    <a:pt x="210" y="221"/>
                    <a:pt x="209" y="223"/>
                    <a:pt x="208" y="224"/>
                  </a:cubicBezTo>
                  <a:cubicBezTo>
                    <a:pt x="207" y="224"/>
                    <a:pt x="204" y="225"/>
                    <a:pt x="203" y="226"/>
                  </a:cubicBezTo>
                  <a:cubicBezTo>
                    <a:pt x="201" y="226"/>
                    <a:pt x="198" y="226"/>
                    <a:pt x="196" y="227"/>
                  </a:cubicBezTo>
                  <a:cubicBezTo>
                    <a:pt x="195" y="228"/>
                    <a:pt x="194" y="231"/>
                    <a:pt x="194" y="232"/>
                  </a:cubicBezTo>
                  <a:cubicBezTo>
                    <a:pt x="193" y="234"/>
                    <a:pt x="192" y="237"/>
                    <a:pt x="191" y="238"/>
                  </a:cubicBezTo>
                  <a:cubicBezTo>
                    <a:pt x="191" y="239"/>
                    <a:pt x="190" y="240"/>
                    <a:pt x="190" y="241"/>
                  </a:cubicBezTo>
                  <a:cubicBezTo>
                    <a:pt x="190" y="242"/>
                    <a:pt x="191" y="244"/>
                    <a:pt x="191" y="244"/>
                  </a:cubicBezTo>
                  <a:cubicBezTo>
                    <a:pt x="192" y="245"/>
                    <a:pt x="193" y="245"/>
                    <a:pt x="194" y="245"/>
                  </a:cubicBezTo>
                  <a:cubicBezTo>
                    <a:pt x="194" y="246"/>
                    <a:pt x="194" y="248"/>
                    <a:pt x="194" y="248"/>
                  </a:cubicBezTo>
                  <a:cubicBezTo>
                    <a:pt x="194" y="249"/>
                    <a:pt x="192" y="250"/>
                    <a:pt x="192" y="250"/>
                  </a:cubicBezTo>
                  <a:cubicBezTo>
                    <a:pt x="191" y="251"/>
                    <a:pt x="189" y="250"/>
                    <a:pt x="188" y="251"/>
                  </a:cubicBezTo>
                  <a:cubicBezTo>
                    <a:pt x="187" y="251"/>
                    <a:pt x="184" y="253"/>
                    <a:pt x="182" y="254"/>
                  </a:cubicBezTo>
                  <a:cubicBezTo>
                    <a:pt x="182" y="254"/>
                    <a:pt x="180" y="256"/>
                    <a:pt x="180" y="257"/>
                  </a:cubicBezTo>
                  <a:cubicBezTo>
                    <a:pt x="179" y="258"/>
                    <a:pt x="178" y="261"/>
                    <a:pt x="177" y="263"/>
                  </a:cubicBezTo>
                  <a:cubicBezTo>
                    <a:pt x="176" y="264"/>
                    <a:pt x="175" y="266"/>
                    <a:pt x="174" y="267"/>
                  </a:cubicBezTo>
                  <a:cubicBezTo>
                    <a:pt x="173" y="269"/>
                    <a:pt x="171" y="273"/>
                    <a:pt x="170" y="275"/>
                  </a:cubicBezTo>
                  <a:cubicBezTo>
                    <a:pt x="170" y="277"/>
                    <a:pt x="168" y="282"/>
                    <a:pt x="169" y="284"/>
                  </a:cubicBezTo>
                  <a:cubicBezTo>
                    <a:pt x="169" y="285"/>
                    <a:pt x="171" y="287"/>
                    <a:pt x="171" y="288"/>
                  </a:cubicBezTo>
                  <a:cubicBezTo>
                    <a:pt x="171" y="289"/>
                    <a:pt x="170" y="290"/>
                    <a:pt x="170" y="291"/>
                  </a:cubicBezTo>
                  <a:cubicBezTo>
                    <a:pt x="170" y="292"/>
                    <a:pt x="169" y="294"/>
                    <a:pt x="169" y="295"/>
                  </a:cubicBezTo>
                  <a:cubicBezTo>
                    <a:pt x="169" y="296"/>
                    <a:pt x="169" y="297"/>
                    <a:pt x="169" y="298"/>
                  </a:cubicBezTo>
                  <a:cubicBezTo>
                    <a:pt x="169" y="299"/>
                    <a:pt x="166" y="300"/>
                    <a:pt x="166" y="301"/>
                  </a:cubicBezTo>
                  <a:cubicBezTo>
                    <a:pt x="165" y="302"/>
                    <a:pt x="165" y="303"/>
                    <a:pt x="165" y="304"/>
                  </a:cubicBezTo>
                  <a:cubicBezTo>
                    <a:pt x="166" y="305"/>
                    <a:pt x="168" y="306"/>
                    <a:pt x="168" y="307"/>
                  </a:cubicBezTo>
                  <a:cubicBezTo>
                    <a:pt x="169" y="307"/>
                    <a:pt x="169" y="309"/>
                    <a:pt x="170" y="310"/>
                  </a:cubicBezTo>
                  <a:cubicBezTo>
                    <a:pt x="170" y="311"/>
                    <a:pt x="169" y="313"/>
                    <a:pt x="169" y="314"/>
                  </a:cubicBezTo>
                  <a:cubicBezTo>
                    <a:pt x="169" y="315"/>
                    <a:pt x="170" y="317"/>
                    <a:pt x="170" y="317"/>
                  </a:cubicBezTo>
                  <a:cubicBezTo>
                    <a:pt x="171" y="318"/>
                    <a:pt x="175" y="317"/>
                    <a:pt x="176" y="317"/>
                  </a:cubicBezTo>
                  <a:cubicBezTo>
                    <a:pt x="177" y="317"/>
                    <a:pt x="178" y="318"/>
                    <a:pt x="178" y="319"/>
                  </a:cubicBezTo>
                  <a:cubicBezTo>
                    <a:pt x="179" y="320"/>
                    <a:pt x="180" y="323"/>
                    <a:pt x="179" y="324"/>
                  </a:cubicBezTo>
                  <a:cubicBezTo>
                    <a:pt x="179" y="325"/>
                    <a:pt x="178" y="327"/>
                    <a:pt x="177" y="327"/>
                  </a:cubicBezTo>
                  <a:cubicBezTo>
                    <a:pt x="176" y="328"/>
                    <a:pt x="175" y="329"/>
                    <a:pt x="174" y="329"/>
                  </a:cubicBezTo>
                  <a:cubicBezTo>
                    <a:pt x="173" y="330"/>
                    <a:pt x="171" y="330"/>
                    <a:pt x="170" y="330"/>
                  </a:cubicBezTo>
                  <a:cubicBezTo>
                    <a:pt x="169" y="331"/>
                    <a:pt x="168" y="333"/>
                    <a:pt x="167" y="334"/>
                  </a:cubicBezTo>
                  <a:cubicBezTo>
                    <a:pt x="166" y="335"/>
                    <a:pt x="165" y="336"/>
                    <a:pt x="164" y="337"/>
                  </a:cubicBezTo>
                  <a:cubicBezTo>
                    <a:pt x="164" y="338"/>
                    <a:pt x="164" y="340"/>
                    <a:pt x="163" y="341"/>
                  </a:cubicBezTo>
                  <a:cubicBezTo>
                    <a:pt x="163" y="342"/>
                    <a:pt x="161" y="343"/>
                    <a:pt x="160" y="343"/>
                  </a:cubicBezTo>
                  <a:cubicBezTo>
                    <a:pt x="159" y="344"/>
                    <a:pt x="157" y="345"/>
                    <a:pt x="156" y="346"/>
                  </a:cubicBezTo>
                  <a:cubicBezTo>
                    <a:pt x="155" y="346"/>
                    <a:pt x="154" y="348"/>
                    <a:pt x="153" y="349"/>
                  </a:cubicBezTo>
                  <a:cubicBezTo>
                    <a:pt x="152" y="349"/>
                    <a:pt x="151" y="350"/>
                    <a:pt x="150" y="350"/>
                  </a:cubicBezTo>
                  <a:cubicBezTo>
                    <a:pt x="149" y="350"/>
                    <a:pt x="146" y="350"/>
                    <a:pt x="145" y="350"/>
                  </a:cubicBezTo>
                  <a:cubicBezTo>
                    <a:pt x="144" y="349"/>
                    <a:pt x="142" y="350"/>
                    <a:pt x="141" y="349"/>
                  </a:cubicBezTo>
                  <a:cubicBezTo>
                    <a:pt x="139" y="349"/>
                    <a:pt x="136" y="349"/>
                    <a:pt x="135" y="349"/>
                  </a:cubicBezTo>
                  <a:cubicBezTo>
                    <a:pt x="134" y="348"/>
                    <a:pt x="132" y="347"/>
                    <a:pt x="132" y="347"/>
                  </a:cubicBezTo>
                  <a:cubicBezTo>
                    <a:pt x="131" y="347"/>
                    <a:pt x="129" y="347"/>
                    <a:pt x="128" y="347"/>
                  </a:cubicBezTo>
                  <a:cubicBezTo>
                    <a:pt x="128" y="347"/>
                    <a:pt x="126" y="348"/>
                    <a:pt x="125" y="348"/>
                  </a:cubicBezTo>
                  <a:cubicBezTo>
                    <a:pt x="124" y="348"/>
                    <a:pt x="120" y="348"/>
                    <a:pt x="119" y="347"/>
                  </a:cubicBezTo>
                  <a:cubicBezTo>
                    <a:pt x="118" y="346"/>
                    <a:pt x="117" y="344"/>
                    <a:pt x="117" y="343"/>
                  </a:cubicBezTo>
                  <a:cubicBezTo>
                    <a:pt x="116" y="342"/>
                    <a:pt x="116" y="339"/>
                    <a:pt x="116" y="338"/>
                  </a:cubicBezTo>
                  <a:cubicBezTo>
                    <a:pt x="116" y="337"/>
                    <a:pt x="117" y="335"/>
                    <a:pt x="117" y="334"/>
                  </a:cubicBezTo>
                  <a:cubicBezTo>
                    <a:pt x="116" y="333"/>
                    <a:pt x="114" y="331"/>
                    <a:pt x="113" y="331"/>
                  </a:cubicBezTo>
                  <a:cubicBezTo>
                    <a:pt x="112" y="330"/>
                    <a:pt x="108" y="330"/>
                    <a:pt x="106" y="329"/>
                  </a:cubicBezTo>
                  <a:cubicBezTo>
                    <a:pt x="105" y="329"/>
                    <a:pt x="102" y="331"/>
                    <a:pt x="101" y="330"/>
                  </a:cubicBezTo>
                  <a:cubicBezTo>
                    <a:pt x="98" y="329"/>
                    <a:pt x="94" y="324"/>
                    <a:pt x="93" y="321"/>
                  </a:cubicBezTo>
                  <a:cubicBezTo>
                    <a:pt x="92" y="320"/>
                    <a:pt x="92" y="317"/>
                    <a:pt x="91" y="316"/>
                  </a:cubicBezTo>
                  <a:cubicBezTo>
                    <a:pt x="90" y="315"/>
                    <a:pt x="87" y="314"/>
                    <a:pt x="86" y="314"/>
                  </a:cubicBezTo>
                  <a:cubicBezTo>
                    <a:pt x="85" y="314"/>
                    <a:pt x="83" y="313"/>
                    <a:pt x="82" y="313"/>
                  </a:cubicBezTo>
                  <a:cubicBezTo>
                    <a:pt x="81" y="313"/>
                    <a:pt x="81" y="313"/>
                    <a:pt x="80" y="31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Freeform 13"/>
            <p:cNvSpPr>
              <a:spLocks/>
            </p:cNvSpPr>
            <p:nvPr/>
          </p:nvSpPr>
          <p:spPr bwMode="auto">
            <a:xfrm>
              <a:off x="2943226" y="1931988"/>
              <a:ext cx="1081088" cy="1322388"/>
            </a:xfrm>
            <a:custGeom>
              <a:avLst/>
              <a:gdLst/>
              <a:ahLst/>
              <a:cxnLst>
                <a:cxn ang="0">
                  <a:pos x="127" y="195"/>
                </a:cxn>
                <a:cxn ang="0">
                  <a:pos x="158" y="212"/>
                </a:cxn>
                <a:cxn ang="0">
                  <a:pos x="190" y="202"/>
                </a:cxn>
                <a:cxn ang="0">
                  <a:pos x="195" y="179"/>
                </a:cxn>
                <a:cxn ang="0">
                  <a:pos x="195" y="149"/>
                </a:cxn>
                <a:cxn ang="0">
                  <a:pos x="220" y="110"/>
                </a:cxn>
                <a:cxn ang="0">
                  <a:pos x="236" y="80"/>
                </a:cxn>
                <a:cxn ang="0">
                  <a:pos x="265" y="55"/>
                </a:cxn>
                <a:cxn ang="0">
                  <a:pos x="291" y="42"/>
                </a:cxn>
                <a:cxn ang="0">
                  <a:pos x="322" y="36"/>
                </a:cxn>
                <a:cxn ang="0">
                  <a:pos x="346" y="1"/>
                </a:cxn>
                <a:cxn ang="0">
                  <a:pos x="373" y="28"/>
                </a:cxn>
                <a:cxn ang="0">
                  <a:pos x="397" y="39"/>
                </a:cxn>
                <a:cxn ang="0">
                  <a:pos x="443" y="51"/>
                </a:cxn>
                <a:cxn ang="0">
                  <a:pos x="469" y="86"/>
                </a:cxn>
                <a:cxn ang="0">
                  <a:pos x="531" y="101"/>
                </a:cxn>
                <a:cxn ang="0">
                  <a:pos x="577" y="107"/>
                </a:cxn>
                <a:cxn ang="0">
                  <a:pos x="604" y="135"/>
                </a:cxn>
                <a:cxn ang="0">
                  <a:pos x="587" y="168"/>
                </a:cxn>
                <a:cxn ang="0">
                  <a:pos x="578" y="229"/>
                </a:cxn>
                <a:cxn ang="0">
                  <a:pos x="547" y="288"/>
                </a:cxn>
                <a:cxn ang="0">
                  <a:pos x="521" y="323"/>
                </a:cxn>
                <a:cxn ang="0">
                  <a:pos x="485" y="343"/>
                </a:cxn>
                <a:cxn ang="0">
                  <a:pos x="491" y="376"/>
                </a:cxn>
                <a:cxn ang="0">
                  <a:pos x="472" y="405"/>
                </a:cxn>
                <a:cxn ang="0">
                  <a:pos x="465" y="433"/>
                </a:cxn>
                <a:cxn ang="0">
                  <a:pos x="449" y="464"/>
                </a:cxn>
                <a:cxn ang="0">
                  <a:pos x="423" y="488"/>
                </a:cxn>
                <a:cxn ang="0">
                  <a:pos x="429" y="521"/>
                </a:cxn>
                <a:cxn ang="0">
                  <a:pos x="417" y="561"/>
                </a:cxn>
                <a:cxn ang="0">
                  <a:pos x="382" y="574"/>
                </a:cxn>
                <a:cxn ang="0">
                  <a:pos x="355" y="566"/>
                </a:cxn>
                <a:cxn ang="0">
                  <a:pos x="323" y="560"/>
                </a:cxn>
                <a:cxn ang="0">
                  <a:pos x="290" y="576"/>
                </a:cxn>
                <a:cxn ang="0">
                  <a:pos x="301" y="599"/>
                </a:cxn>
                <a:cxn ang="0">
                  <a:pos x="286" y="622"/>
                </a:cxn>
                <a:cxn ang="0">
                  <a:pos x="275" y="652"/>
                </a:cxn>
                <a:cxn ang="0">
                  <a:pos x="240" y="662"/>
                </a:cxn>
                <a:cxn ang="0">
                  <a:pos x="225" y="688"/>
                </a:cxn>
                <a:cxn ang="0">
                  <a:pos x="210" y="702"/>
                </a:cxn>
                <a:cxn ang="0">
                  <a:pos x="179" y="712"/>
                </a:cxn>
                <a:cxn ang="0">
                  <a:pos x="166" y="732"/>
                </a:cxn>
                <a:cxn ang="0">
                  <a:pos x="152" y="743"/>
                </a:cxn>
                <a:cxn ang="0">
                  <a:pos x="143" y="710"/>
                </a:cxn>
                <a:cxn ang="0">
                  <a:pos x="110" y="701"/>
                </a:cxn>
                <a:cxn ang="0">
                  <a:pos x="77" y="684"/>
                </a:cxn>
                <a:cxn ang="0">
                  <a:pos x="66" y="635"/>
                </a:cxn>
                <a:cxn ang="0">
                  <a:pos x="26" y="594"/>
                </a:cxn>
                <a:cxn ang="0">
                  <a:pos x="25" y="555"/>
                </a:cxn>
                <a:cxn ang="0">
                  <a:pos x="52" y="532"/>
                </a:cxn>
                <a:cxn ang="0">
                  <a:pos x="83" y="510"/>
                </a:cxn>
                <a:cxn ang="0">
                  <a:pos x="85" y="469"/>
                </a:cxn>
                <a:cxn ang="0">
                  <a:pos x="63" y="414"/>
                </a:cxn>
                <a:cxn ang="0">
                  <a:pos x="36" y="378"/>
                </a:cxn>
                <a:cxn ang="0">
                  <a:pos x="10" y="365"/>
                </a:cxn>
                <a:cxn ang="0">
                  <a:pos x="4" y="328"/>
                </a:cxn>
                <a:cxn ang="0">
                  <a:pos x="26" y="298"/>
                </a:cxn>
                <a:cxn ang="0">
                  <a:pos x="41" y="314"/>
                </a:cxn>
                <a:cxn ang="0">
                  <a:pos x="52" y="286"/>
                </a:cxn>
                <a:cxn ang="0">
                  <a:pos x="70" y="264"/>
                </a:cxn>
                <a:cxn ang="0">
                  <a:pos x="97" y="253"/>
                </a:cxn>
                <a:cxn ang="0">
                  <a:pos x="100" y="214"/>
                </a:cxn>
              </a:cxnLst>
              <a:rect l="0" t="0" r="r" b="b"/>
              <a:pathLst>
                <a:path w="608" h="744">
                  <a:moveTo>
                    <a:pt x="101" y="187"/>
                  </a:moveTo>
                  <a:cubicBezTo>
                    <a:pt x="101" y="185"/>
                    <a:pt x="101" y="183"/>
                    <a:pt x="102" y="182"/>
                  </a:cubicBezTo>
                  <a:cubicBezTo>
                    <a:pt x="102" y="181"/>
                    <a:pt x="104" y="180"/>
                    <a:pt x="105" y="179"/>
                  </a:cubicBezTo>
                  <a:cubicBezTo>
                    <a:pt x="105" y="179"/>
                    <a:pt x="106" y="178"/>
                    <a:pt x="106" y="178"/>
                  </a:cubicBezTo>
                  <a:cubicBezTo>
                    <a:pt x="107" y="178"/>
                    <a:pt x="107" y="178"/>
                    <a:pt x="108" y="178"/>
                  </a:cubicBezTo>
                  <a:cubicBezTo>
                    <a:pt x="109" y="178"/>
                    <a:pt x="111" y="179"/>
                    <a:pt x="112" y="179"/>
                  </a:cubicBezTo>
                  <a:cubicBezTo>
                    <a:pt x="113" y="179"/>
                    <a:pt x="116" y="180"/>
                    <a:pt x="117" y="181"/>
                  </a:cubicBezTo>
                  <a:cubicBezTo>
                    <a:pt x="118" y="182"/>
                    <a:pt x="118" y="185"/>
                    <a:pt x="119" y="186"/>
                  </a:cubicBezTo>
                  <a:cubicBezTo>
                    <a:pt x="120" y="189"/>
                    <a:pt x="124" y="194"/>
                    <a:pt x="127" y="195"/>
                  </a:cubicBezTo>
                  <a:cubicBezTo>
                    <a:pt x="128" y="196"/>
                    <a:pt x="131" y="194"/>
                    <a:pt x="132" y="194"/>
                  </a:cubicBezTo>
                  <a:cubicBezTo>
                    <a:pt x="134" y="195"/>
                    <a:pt x="138" y="195"/>
                    <a:pt x="139" y="196"/>
                  </a:cubicBezTo>
                  <a:cubicBezTo>
                    <a:pt x="140" y="196"/>
                    <a:pt x="142" y="198"/>
                    <a:pt x="143" y="199"/>
                  </a:cubicBezTo>
                  <a:cubicBezTo>
                    <a:pt x="143" y="200"/>
                    <a:pt x="142" y="202"/>
                    <a:pt x="142" y="203"/>
                  </a:cubicBezTo>
                  <a:cubicBezTo>
                    <a:pt x="142" y="204"/>
                    <a:pt x="142" y="207"/>
                    <a:pt x="143" y="208"/>
                  </a:cubicBezTo>
                  <a:cubicBezTo>
                    <a:pt x="143" y="209"/>
                    <a:pt x="144" y="211"/>
                    <a:pt x="145" y="212"/>
                  </a:cubicBezTo>
                  <a:cubicBezTo>
                    <a:pt x="146" y="213"/>
                    <a:pt x="150" y="213"/>
                    <a:pt x="151" y="213"/>
                  </a:cubicBezTo>
                  <a:cubicBezTo>
                    <a:pt x="152" y="213"/>
                    <a:pt x="154" y="212"/>
                    <a:pt x="154" y="212"/>
                  </a:cubicBezTo>
                  <a:cubicBezTo>
                    <a:pt x="155" y="212"/>
                    <a:pt x="157" y="212"/>
                    <a:pt x="158" y="212"/>
                  </a:cubicBezTo>
                  <a:cubicBezTo>
                    <a:pt x="158" y="212"/>
                    <a:pt x="160" y="213"/>
                    <a:pt x="161" y="214"/>
                  </a:cubicBezTo>
                  <a:cubicBezTo>
                    <a:pt x="162" y="214"/>
                    <a:pt x="165" y="214"/>
                    <a:pt x="167" y="214"/>
                  </a:cubicBezTo>
                  <a:cubicBezTo>
                    <a:pt x="168" y="215"/>
                    <a:pt x="170" y="214"/>
                    <a:pt x="171" y="215"/>
                  </a:cubicBezTo>
                  <a:cubicBezTo>
                    <a:pt x="172" y="215"/>
                    <a:pt x="175" y="215"/>
                    <a:pt x="176" y="215"/>
                  </a:cubicBezTo>
                  <a:cubicBezTo>
                    <a:pt x="177" y="215"/>
                    <a:pt x="178" y="214"/>
                    <a:pt x="179" y="214"/>
                  </a:cubicBezTo>
                  <a:cubicBezTo>
                    <a:pt x="180" y="213"/>
                    <a:pt x="181" y="211"/>
                    <a:pt x="182" y="211"/>
                  </a:cubicBezTo>
                  <a:cubicBezTo>
                    <a:pt x="183" y="210"/>
                    <a:pt x="185" y="209"/>
                    <a:pt x="186" y="208"/>
                  </a:cubicBezTo>
                  <a:cubicBezTo>
                    <a:pt x="187" y="208"/>
                    <a:pt x="189" y="207"/>
                    <a:pt x="189" y="206"/>
                  </a:cubicBezTo>
                  <a:cubicBezTo>
                    <a:pt x="190" y="205"/>
                    <a:pt x="190" y="203"/>
                    <a:pt x="190" y="202"/>
                  </a:cubicBezTo>
                  <a:cubicBezTo>
                    <a:pt x="191" y="201"/>
                    <a:pt x="192" y="200"/>
                    <a:pt x="193" y="199"/>
                  </a:cubicBezTo>
                  <a:cubicBezTo>
                    <a:pt x="194" y="198"/>
                    <a:pt x="195" y="196"/>
                    <a:pt x="196" y="195"/>
                  </a:cubicBezTo>
                  <a:cubicBezTo>
                    <a:pt x="197" y="195"/>
                    <a:pt x="199" y="195"/>
                    <a:pt x="200" y="194"/>
                  </a:cubicBezTo>
                  <a:cubicBezTo>
                    <a:pt x="201" y="194"/>
                    <a:pt x="202" y="193"/>
                    <a:pt x="203" y="192"/>
                  </a:cubicBezTo>
                  <a:cubicBezTo>
                    <a:pt x="204" y="192"/>
                    <a:pt x="205" y="190"/>
                    <a:pt x="205" y="189"/>
                  </a:cubicBezTo>
                  <a:cubicBezTo>
                    <a:pt x="206" y="188"/>
                    <a:pt x="205" y="185"/>
                    <a:pt x="204" y="184"/>
                  </a:cubicBezTo>
                  <a:cubicBezTo>
                    <a:pt x="204" y="183"/>
                    <a:pt x="203" y="182"/>
                    <a:pt x="202" y="182"/>
                  </a:cubicBezTo>
                  <a:cubicBezTo>
                    <a:pt x="201" y="182"/>
                    <a:pt x="197" y="183"/>
                    <a:pt x="196" y="182"/>
                  </a:cubicBezTo>
                  <a:cubicBezTo>
                    <a:pt x="196" y="182"/>
                    <a:pt x="195" y="180"/>
                    <a:pt x="195" y="179"/>
                  </a:cubicBezTo>
                  <a:cubicBezTo>
                    <a:pt x="195" y="178"/>
                    <a:pt x="196" y="176"/>
                    <a:pt x="196" y="175"/>
                  </a:cubicBezTo>
                  <a:cubicBezTo>
                    <a:pt x="195" y="174"/>
                    <a:pt x="195" y="172"/>
                    <a:pt x="194" y="172"/>
                  </a:cubicBezTo>
                  <a:cubicBezTo>
                    <a:pt x="194" y="171"/>
                    <a:pt x="192" y="170"/>
                    <a:pt x="191" y="169"/>
                  </a:cubicBezTo>
                  <a:cubicBezTo>
                    <a:pt x="191" y="168"/>
                    <a:pt x="191" y="167"/>
                    <a:pt x="192" y="166"/>
                  </a:cubicBezTo>
                  <a:cubicBezTo>
                    <a:pt x="192" y="165"/>
                    <a:pt x="195" y="164"/>
                    <a:pt x="195" y="163"/>
                  </a:cubicBezTo>
                  <a:cubicBezTo>
                    <a:pt x="195" y="162"/>
                    <a:pt x="195" y="161"/>
                    <a:pt x="195" y="160"/>
                  </a:cubicBezTo>
                  <a:cubicBezTo>
                    <a:pt x="195" y="159"/>
                    <a:pt x="196" y="157"/>
                    <a:pt x="196" y="156"/>
                  </a:cubicBezTo>
                  <a:cubicBezTo>
                    <a:pt x="196" y="155"/>
                    <a:pt x="197" y="154"/>
                    <a:pt x="197" y="153"/>
                  </a:cubicBezTo>
                  <a:cubicBezTo>
                    <a:pt x="197" y="152"/>
                    <a:pt x="195" y="150"/>
                    <a:pt x="195" y="149"/>
                  </a:cubicBezTo>
                  <a:cubicBezTo>
                    <a:pt x="194" y="147"/>
                    <a:pt x="196" y="142"/>
                    <a:pt x="196" y="140"/>
                  </a:cubicBezTo>
                  <a:cubicBezTo>
                    <a:pt x="197" y="138"/>
                    <a:pt x="199" y="134"/>
                    <a:pt x="200" y="132"/>
                  </a:cubicBezTo>
                  <a:cubicBezTo>
                    <a:pt x="201" y="131"/>
                    <a:pt x="202" y="129"/>
                    <a:pt x="203" y="128"/>
                  </a:cubicBezTo>
                  <a:cubicBezTo>
                    <a:pt x="204" y="126"/>
                    <a:pt x="205" y="123"/>
                    <a:pt x="206" y="122"/>
                  </a:cubicBezTo>
                  <a:cubicBezTo>
                    <a:pt x="206" y="121"/>
                    <a:pt x="208" y="119"/>
                    <a:pt x="208" y="119"/>
                  </a:cubicBezTo>
                  <a:cubicBezTo>
                    <a:pt x="210" y="118"/>
                    <a:pt x="213" y="116"/>
                    <a:pt x="214" y="116"/>
                  </a:cubicBezTo>
                  <a:cubicBezTo>
                    <a:pt x="215" y="115"/>
                    <a:pt x="217" y="116"/>
                    <a:pt x="218" y="115"/>
                  </a:cubicBezTo>
                  <a:cubicBezTo>
                    <a:pt x="218" y="115"/>
                    <a:pt x="220" y="114"/>
                    <a:pt x="220" y="113"/>
                  </a:cubicBezTo>
                  <a:cubicBezTo>
                    <a:pt x="220" y="113"/>
                    <a:pt x="220" y="111"/>
                    <a:pt x="220" y="110"/>
                  </a:cubicBezTo>
                  <a:cubicBezTo>
                    <a:pt x="219" y="110"/>
                    <a:pt x="218" y="110"/>
                    <a:pt x="217" y="109"/>
                  </a:cubicBezTo>
                  <a:cubicBezTo>
                    <a:pt x="217" y="109"/>
                    <a:pt x="216" y="107"/>
                    <a:pt x="216" y="106"/>
                  </a:cubicBezTo>
                  <a:cubicBezTo>
                    <a:pt x="216" y="105"/>
                    <a:pt x="217" y="104"/>
                    <a:pt x="217" y="103"/>
                  </a:cubicBezTo>
                  <a:cubicBezTo>
                    <a:pt x="218" y="102"/>
                    <a:pt x="219" y="99"/>
                    <a:pt x="220" y="97"/>
                  </a:cubicBezTo>
                  <a:cubicBezTo>
                    <a:pt x="220" y="96"/>
                    <a:pt x="221" y="93"/>
                    <a:pt x="222" y="92"/>
                  </a:cubicBezTo>
                  <a:cubicBezTo>
                    <a:pt x="224" y="91"/>
                    <a:pt x="227" y="91"/>
                    <a:pt x="229" y="91"/>
                  </a:cubicBezTo>
                  <a:cubicBezTo>
                    <a:pt x="230" y="90"/>
                    <a:pt x="233" y="89"/>
                    <a:pt x="234" y="89"/>
                  </a:cubicBezTo>
                  <a:cubicBezTo>
                    <a:pt x="235" y="88"/>
                    <a:pt x="236" y="86"/>
                    <a:pt x="236" y="84"/>
                  </a:cubicBezTo>
                  <a:cubicBezTo>
                    <a:pt x="237" y="83"/>
                    <a:pt x="236" y="81"/>
                    <a:pt x="236" y="80"/>
                  </a:cubicBezTo>
                  <a:cubicBezTo>
                    <a:pt x="236" y="78"/>
                    <a:pt x="236" y="75"/>
                    <a:pt x="236" y="73"/>
                  </a:cubicBezTo>
                  <a:cubicBezTo>
                    <a:pt x="237" y="72"/>
                    <a:pt x="238" y="70"/>
                    <a:pt x="239" y="69"/>
                  </a:cubicBezTo>
                  <a:cubicBezTo>
                    <a:pt x="240" y="68"/>
                    <a:pt x="242" y="67"/>
                    <a:pt x="243" y="67"/>
                  </a:cubicBezTo>
                  <a:cubicBezTo>
                    <a:pt x="244" y="67"/>
                    <a:pt x="246" y="69"/>
                    <a:pt x="248" y="69"/>
                  </a:cubicBezTo>
                  <a:cubicBezTo>
                    <a:pt x="249" y="70"/>
                    <a:pt x="252" y="70"/>
                    <a:pt x="254" y="69"/>
                  </a:cubicBezTo>
                  <a:cubicBezTo>
                    <a:pt x="255" y="69"/>
                    <a:pt x="257" y="69"/>
                    <a:pt x="258" y="69"/>
                  </a:cubicBezTo>
                  <a:cubicBezTo>
                    <a:pt x="259" y="68"/>
                    <a:pt x="262" y="65"/>
                    <a:pt x="262" y="64"/>
                  </a:cubicBezTo>
                  <a:cubicBezTo>
                    <a:pt x="263" y="63"/>
                    <a:pt x="264" y="61"/>
                    <a:pt x="264" y="60"/>
                  </a:cubicBezTo>
                  <a:cubicBezTo>
                    <a:pt x="264" y="58"/>
                    <a:pt x="264" y="56"/>
                    <a:pt x="265" y="55"/>
                  </a:cubicBezTo>
                  <a:cubicBezTo>
                    <a:pt x="265" y="54"/>
                    <a:pt x="266" y="52"/>
                    <a:pt x="267" y="52"/>
                  </a:cubicBezTo>
                  <a:cubicBezTo>
                    <a:pt x="268" y="51"/>
                    <a:pt x="269" y="51"/>
                    <a:pt x="270" y="52"/>
                  </a:cubicBezTo>
                  <a:cubicBezTo>
                    <a:pt x="271" y="52"/>
                    <a:pt x="273" y="53"/>
                    <a:pt x="275" y="53"/>
                  </a:cubicBezTo>
                  <a:cubicBezTo>
                    <a:pt x="276" y="54"/>
                    <a:pt x="279" y="53"/>
                    <a:pt x="280" y="53"/>
                  </a:cubicBezTo>
                  <a:cubicBezTo>
                    <a:pt x="281" y="54"/>
                    <a:pt x="282" y="56"/>
                    <a:pt x="283" y="56"/>
                  </a:cubicBezTo>
                  <a:cubicBezTo>
                    <a:pt x="284" y="56"/>
                    <a:pt x="286" y="55"/>
                    <a:pt x="286" y="54"/>
                  </a:cubicBezTo>
                  <a:cubicBezTo>
                    <a:pt x="287" y="54"/>
                    <a:pt x="287" y="53"/>
                    <a:pt x="288" y="52"/>
                  </a:cubicBezTo>
                  <a:cubicBezTo>
                    <a:pt x="289" y="51"/>
                    <a:pt x="291" y="48"/>
                    <a:pt x="291" y="47"/>
                  </a:cubicBezTo>
                  <a:cubicBezTo>
                    <a:pt x="292" y="46"/>
                    <a:pt x="290" y="43"/>
                    <a:pt x="291" y="42"/>
                  </a:cubicBezTo>
                  <a:cubicBezTo>
                    <a:pt x="292" y="42"/>
                    <a:pt x="294" y="42"/>
                    <a:pt x="295" y="42"/>
                  </a:cubicBezTo>
                  <a:cubicBezTo>
                    <a:pt x="296" y="42"/>
                    <a:pt x="298" y="42"/>
                    <a:pt x="299" y="42"/>
                  </a:cubicBezTo>
                  <a:cubicBezTo>
                    <a:pt x="299" y="43"/>
                    <a:pt x="300" y="45"/>
                    <a:pt x="301" y="45"/>
                  </a:cubicBezTo>
                  <a:cubicBezTo>
                    <a:pt x="302" y="45"/>
                    <a:pt x="304" y="45"/>
                    <a:pt x="305" y="44"/>
                  </a:cubicBezTo>
                  <a:cubicBezTo>
                    <a:pt x="306" y="44"/>
                    <a:pt x="308" y="43"/>
                    <a:pt x="309" y="43"/>
                  </a:cubicBezTo>
                  <a:cubicBezTo>
                    <a:pt x="310" y="42"/>
                    <a:pt x="311" y="40"/>
                    <a:pt x="312" y="39"/>
                  </a:cubicBezTo>
                  <a:cubicBezTo>
                    <a:pt x="313" y="38"/>
                    <a:pt x="314" y="35"/>
                    <a:pt x="316" y="35"/>
                  </a:cubicBezTo>
                  <a:cubicBezTo>
                    <a:pt x="316" y="34"/>
                    <a:pt x="318" y="35"/>
                    <a:pt x="319" y="35"/>
                  </a:cubicBezTo>
                  <a:cubicBezTo>
                    <a:pt x="319" y="35"/>
                    <a:pt x="321" y="36"/>
                    <a:pt x="322" y="36"/>
                  </a:cubicBezTo>
                  <a:cubicBezTo>
                    <a:pt x="323" y="36"/>
                    <a:pt x="326" y="36"/>
                    <a:pt x="327" y="35"/>
                  </a:cubicBezTo>
                  <a:cubicBezTo>
                    <a:pt x="328" y="35"/>
                    <a:pt x="330" y="32"/>
                    <a:pt x="330" y="31"/>
                  </a:cubicBezTo>
                  <a:cubicBezTo>
                    <a:pt x="330" y="30"/>
                    <a:pt x="329" y="27"/>
                    <a:pt x="329" y="26"/>
                  </a:cubicBezTo>
                  <a:cubicBezTo>
                    <a:pt x="329" y="25"/>
                    <a:pt x="330" y="23"/>
                    <a:pt x="330" y="22"/>
                  </a:cubicBezTo>
                  <a:cubicBezTo>
                    <a:pt x="330" y="20"/>
                    <a:pt x="331" y="17"/>
                    <a:pt x="331" y="16"/>
                  </a:cubicBezTo>
                  <a:cubicBezTo>
                    <a:pt x="332" y="15"/>
                    <a:pt x="333" y="13"/>
                    <a:pt x="334" y="12"/>
                  </a:cubicBezTo>
                  <a:cubicBezTo>
                    <a:pt x="335" y="12"/>
                    <a:pt x="337" y="11"/>
                    <a:pt x="338" y="10"/>
                  </a:cubicBezTo>
                  <a:cubicBezTo>
                    <a:pt x="339" y="9"/>
                    <a:pt x="340" y="6"/>
                    <a:pt x="341" y="4"/>
                  </a:cubicBezTo>
                  <a:cubicBezTo>
                    <a:pt x="342" y="3"/>
                    <a:pt x="344" y="1"/>
                    <a:pt x="346" y="1"/>
                  </a:cubicBezTo>
                  <a:cubicBezTo>
                    <a:pt x="347" y="1"/>
                    <a:pt x="350" y="0"/>
                    <a:pt x="351" y="1"/>
                  </a:cubicBezTo>
                  <a:cubicBezTo>
                    <a:pt x="351" y="1"/>
                    <a:pt x="353" y="2"/>
                    <a:pt x="353" y="2"/>
                  </a:cubicBezTo>
                  <a:cubicBezTo>
                    <a:pt x="354" y="2"/>
                    <a:pt x="356" y="2"/>
                    <a:pt x="358" y="1"/>
                  </a:cubicBezTo>
                  <a:cubicBezTo>
                    <a:pt x="358" y="2"/>
                    <a:pt x="358" y="2"/>
                    <a:pt x="358" y="3"/>
                  </a:cubicBezTo>
                  <a:cubicBezTo>
                    <a:pt x="359" y="4"/>
                    <a:pt x="360" y="8"/>
                    <a:pt x="361" y="9"/>
                  </a:cubicBezTo>
                  <a:cubicBezTo>
                    <a:pt x="362" y="11"/>
                    <a:pt x="364" y="14"/>
                    <a:pt x="365" y="15"/>
                  </a:cubicBezTo>
                  <a:cubicBezTo>
                    <a:pt x="366" y="16"/>
                    <a:pt x="368" y="18"/>
                    <a:pt x="369" y="18"/>
                  </a:cubicBezTo>
                  <a:cubicBezTo>
                    <a:pt x="370" y="19"/>
                    <a:pt x="371" y="22"/>
                    <a:pt x="372" y="23"/>
                  </a:cubicBezTo>
                  <a:cubicBezTo>
                    <a:pt x="372" y="24"/>
                    <a:pt x="373" y="26"/>
                    <a:pt x="373" y="28"/>
                  </a:cubicBezTo>
                  <a:cubicBezTo>
                    <a:pt x="374" y="29"/>
                    <a:pt x="375" y="31"/>
                    <a:pt x="375" y="32"/>
                  </a:cubicBezTo>
                  <a:cubicBezTo>
                    <a:pt x="376" y="34"/>
                    <a:pt x="378" y="37"/>
                    <a:pt x="379" y="38"/>
                  </a:cubicBezTo>
                  <a:cubicBezTo>
                    <a:pt x="380" y="39"/>
                    <a:pt x="383" y="40"/>
                    <a:pt x="384" y="40"/>
                  </a:cubicBezTo>
                  <a:cubicBezTo>
                    <a:pt x="385" y="39"/>
                    <a:pt x="386" y="38"/>
                    <a:pt x="387" y="37"/>
                  </a:cubicBezTo>
                  <a:cubicBezTo>
                    <a:pt x="387" y="36"/>
                    <a:pt x="387" y="34"/>
                    <a:pt x="388" y="33"/>
                  </a:cubicBezTo>
                  <a:cubicBezTo>
                    <a:pt x="388" y="32"/>
                    <a:pt x="390" y="30"/>
                    <a:pt x="391" y="30"/>
                  </a:cubicBezTo>
                  <a:cubicBezTo>
                    <a:pt x="391" y="30"/>
                    <a:pt x="393" y="30"/>
                    <a:pt x="393" y="31"/>
                  </a:cubicBezTo>
                  <a:cubicBezTo>
                    <a:pt x="394" y="31"/>
                    <a:pt x="395" y="32"/>
                    <a:pt x="396" y="33"/>
                  </a:cubicBezTo>
                  <a:cubicBezTo>
                    <a:pt x="396" y="34"/>
                    <a:pt x="396" y="38"/>
                    <a:pt x="397" y="39"/>
                  </a:cubicBezTo>
                  <a:cubicBezTo>
                    <a:pt x="398" y="40"/>
                    <a:pt x="400" y="41"/>
                    <a:pt x="401" y="42"/>
                  </a:cubicBezTo>
                  <a:cubicBezTo>
                    <a:pt x="403" y="43"/>
                    <a:pt x="407" y="43"/>
                    <a:pt x="409" y="43"/>
                  </a:cubicBezTo>
                  <a:cubicBezTo>
                    <a:pt x="411" y="43"/>
                    <a:pt x="414" y="41"/>
                    <a:pt x="415" y="40"/>
                  </a:cubicBezTo>
                  <a:cubicBezTo>
                    <a:pt x="417" y="40"/>
                    <a:pt x="419" y="38"/>
                    <a:pt x="420" y="38"/>
                  </a:cubicBezTo>
                  <a:cubicBezTo>
                    <a:pt x="421" y="38"/>
                    <a:pt x="423" y="37"/>
                    <a:pt x="424" y="37"/>
                  </a:cubicBezTo>
                  <a:cubicBezTo>
                    <a:pt x="426" y="37"/>
                    <a:pt x="430" y="37"/>
                    <a:pt x="433" y="38"/>
                  </a:cubicBezTo>
                  <a:cubicBezTo>
                    <a:pt x="434" y="38"/>
                    <a:pt x="437" y="39"/>
                    <a:pt x="438" y="40"/>
                  </a:cubicBezTo>
                  <a:cubicBezTo>
                    <a:pt x="439" y="41"/>
                    <a:pt x="440" y="44"/>
                    <a:pt x="440" y="45"/>
                  </a:cubicBezTo>
                  <a:cubicBezTo>
                    <a:pt x="441" y="46"/>
                    <a:pt x="442" y="49"/>
                    <a:pt x="443" y="51"/>
                  </a:cubicBezTo>
                  <a:cubicBezTo>
                    <a:pt x="444" y="51"/>
                    <a:pt x="446" y="53"/>
                    <a:pt x="447" y="53"/>
                  </a:cubicBezTo>
                  <a:cubicBezTo>
                    <a:pt x="448" y="54"/>
                    <a:pt x="451" y="54"/>
                    <a:pt x="452" y="54"/>
                  </a:cubicBezTo>
                  <a:cubicBezTo>
                    <a:pt x="453" y="54"/>
                    <a:pt x="456" y="54"/>
                    <a:pt x="456" y="55"/>
                  </a:cubicBezTo>
                  <a:cubicBezTo>
                    <a:pt x="457" y="56"/>
                    <a:pt x="458" y="58"/>
                    <a:pt x="458" y="59"/>
                  </a:cubicBezTo>
                  <a:cubicBezTo>
                    <a:pt x="459" y="61"/>
                    <a:pt x="458" y="64"/>
                    <a:pt x="458" y="65"/>
                  </a:cubicBezTo>
                  <a:cubicBezTo>
                    <a:pt x="458" y="66"/>
                    <a:pt x="457" y="69"/>
                    <a:pt x="457" y="70"/>
                  </a:cubicBezTo>
                  <a:cubicBezTo>
                    <a:pt x="457" y="71"/>
                    <a:pt x="456" y="74"/>
                    <a:pt x="456" y="75"/>
                  </a:cubicBezTo>
                  <a:cubicBezTo>
                    <a:pt x="457" y="77"/>
                    <a:pt x="460" y="81"/>
                    <a:pt x="462" y="82"/>
                  </a:cubicBezTo>
                  <a:cubicBezTo>
                    <a:pt x="464" y="84"/>
                    <a:pt x="467" y="86"/>
                    <a:pt x="469" y="86"/>
                  </a:cubicBezTo>
                  <a:cubicBezTo>
                    <a:pt x="471" y="87"/>
                    <a:pt x="473" y="86"/>
                    <a:pt x="474" y="86"/>
                  </a:cubicBezTo>
                  <a:cubicBezTo>
                    <a:pt x="478" y="86"/>
                    <a:pt x="486" y="86"/>
                    <a:pt x="490" y="86"/>
                  </a:cubicBezTo>
                  <a:cubicBezTo>
                    <a:pt x="492" y="86"/>
                    <a:pt x="497" y="86"/>
                    <a:pt x="500" y="86"/>
                  </a:cubicBezTo>
                  <a:cubicBezTo>
                    <a:pt x="502" y="86"/>
                    <a:pt x="507" y="86"/>
                    <a:pt x="510" y="87"/>
                  </a:cubicBezTo>
                  <a:cubicBezTo>
                    <a:pt x="512" y="87"/>
                    <a:pt x="515" y="88"/>
                    <a:pt x="517" y="89"/>
                  </a:cubicBezTo>
                  <a:cubicBezTo>
                    <a:pt x="518" y="91"/>
                    <a:pt x="520" y="94"/>
                    <a:pt x="520" y="95"/>
                  </a:cubicBezTo>
                  <a:cubicBezTo>
                    <a:pt x="521" y="97"/>
                    <a:pt x="521" y="100"/>
                    <a:pt x="522" y="101"/>
                  </a:cubicBezTo>
                  <a:cubicBezTo>
                    <a:pt x="523" y="102"/>
                    <a:pt x="525" y="103"/>
                    <a:pt x="526" y="103"/>
                  </a:cubicBezTo>
                  <a:cubicBezTo>
                    <a:pt x="528" y="103"/>
                    <a:pt x="530" y="102"/>
                    <a:pt x="531" y="101"/>
                  </a:cubicBezTo>
                  <a:cubicBezTo>
                    <a:pt x="533" y="100"/>
                    <a:pt x="533" y="97"/>
                    <a:pt x="534" y="96"/>
                  </a:cubicBezTo>
                  <a:cubicBezTo>
                    <a:pt x="535" y="95"/>
                    <a:pt x="536" y="93"/>
                    <a:pt x="537" y="93"/>
                  </a:cubicBezTo>
                  <a:cubicBezTo>
                    <a:pt x="538" y="92"/>
                    <a:pt x="540" y="92"/>
                    <a:pt x="541" y="93"/>
                  </a:cubicBezTo>
                  <a:cubicBezTo>
                    <a:pt x="542" y="93"/>
                    <a:pt x="543" y="95"/>
                    <a:pt x="543" y="95"/>
                  </a:cubicBezTo>
                  <a:cubicBezTo>
                    <a:pt x="544" y="97"/>
                    <a:pt x="545" y="100"/>
                    <a:pt x="546" y="101"/>
                  </a:cubicBezTo>
                  <a:cubicBezTo>
                    <a:pt x="547" y="102"/>
                    <a:pt x="549" y="103"/>
                    <a:pt x="551" y="103"/>
                  </a:cubicBezTo>
                  <a:cubicBezTo>
                    <a:pt x="552" y="103"/>
                    <a:pt x="554" y="103"/>
                    <a:pt x="556" y="104"/>
                  </a:cubicBezTo>
                  <a:cubicBezTo>
                    <a:pt x="559" y="104"/>
                    <a:pt x="567" y="106"/>
                    <a:pt x="571" y="107"/>
                  </a:cubicBezTo>
                  <a:cubicBezTo>
                    <a:pt x="572" y="107"/>
                    <a:pt x="575" y="107"/>
                    <a:pt x="577" y="107"/>
                  </a:cubicBezTo>
                  <a:cubicBezTo>
                    <a:pt x="578" y="108"/>
                    <a:pt x="581" y="111"/>
                    <a:pt x="583" y="112"/>
                  </a:cubicBezTo>
                  <a:cubicBezTo>
                    <a:pt x="584" y="112"/>
                    <a:pt x="586" y="113"/>
                    <a:pt x="587" y="113"/>
                  </a:cubicBezTo>
                  <a:cubicBezTo>
                    <a:pt x="588" y="113"/>
                    <a:pt x="590" y="113"/>
                    <a:pt x="591" y="113"/>
                  </a:cubicBezTo>
                  <a:cubicBezTo>
                    <a:pt x="591" y="113"/>
                    <a:pt x="592" y="113"/>
                    <a:pt x="593" y="113"/>
                  </a:cubicBezTo>
                  <a:cubicBezTo>
                    <a:pt x="593" y="115"/>
                    <a:pt x="594" y="117"/>
                    <a:pt x="595" y="117"/>
                  </a:cubicBezTo>
                  <a:cubicBezTo>
                    <a:pt x="595" y="119"/>
                    <a:pt x="596" y="121"/>
                    <a:pt x="596" y="123"/>
                  </a:cubicBezTo>
                  <a:cubicBezTo>
                    <a:pt x="597" y="125"/>
                    <a:pt x="596" y="129"/>
                    <a:pt x="596" y="131"/>
                  </a:cubicBezTo>
                  <a:cubicBezTo>
                    <a:pt x="596" y="132"/>
                    <a:pt x="597" y="134"/>
                    <a:pt x="598" y="135"/>
                  </a:cubicBezTo>
                  <a:cubicBezTo>
                    <a:pt x="599" y="135"/>
                    <a:pt x="602" y="135"/>
                    <a:pt x="604" y="135"/>
                  </a:cubicBezTo>
                  <a:cubicBezTo>
                    <a:pt x="605" y="135"/>
                    <a:pt x="606" y="136"/>
                    <a:pt x="607" y="136"/>
                  </a:cubicBezTo>
                  <a:cubicBezTo>
                    <a:pt x="607" y="137"/>
                    <a:pt x="608" y="139"/>
                    <a:pt x="608" y="140"/>
                  </a:cubicBezTo>
                  <a:cubicBezTo>
                    <a:pt x="607" y="141"/>
                    <a:pt x="605" y="143"/>
                    <a:pt x="604" y="145"/>
                  </a:cubicBezTo>
                  <a:cubicBezTo>
                    <a:pt x="603" y="146"/>
                    <a:pt x="603" y="149"/>
                    <a:pt x="602" y="151"/>
                  </a:cubicBezTo>
                  <a:cubicBezTo>
                    <a:pt x="602" y="152"/>
                    <a:pt x="599" y="153"/>
                    <a:pt x="598" y="154"/>
                  </a:cubicBezTo>
                  <a:cubicBezTo>
                    <a:pt x="597" y="155"/>
                    <a:pt x="596" y="158"/>
                    <a:pt x="596" y="160"/>
                  </a:cubicBezTo>
                  <a:cubicBezTo>
                    <a:pt x="595" y="160"/>
                    <a:pt x="595" y="163"/>
                    <a:pt x="595" y="163"/>
                  </a:cubicBezTo>
                  <a:cubicBezTo>
                    <a:pt x="593" y="164"/>
                    <a:pt x="590" y="163"/>
                    <a:pt x="589" y="164"/>
                  </a:cubicBezTo>
                  <a:cubicBezTo>
                    <a:pt x="588" y="164"/>
                    <a:pt x="587" y="167"/>
                    <a:pt x="587" y="168"/>
                  </a:cubicBezTo>
                  <a:cubicBezTo>
                    <a:pt x="586" y="170"/>
                    <a:pt x="587" y="174"/>
                    <a:pt x="587" y="176"/>
                  </a:cubicBezTo>
                  <a:cubicBezTo>
                    <a:pt x="588" y="177"/>
                    <a:pt x="590" y="179"/>
                    <a:pt x="590" y="180"/>
                  </a:cubicBezTo>
                  <a:cubicBezTo>
                    <a:pt x="591" y="182"/>
                    <a:pt x="593" y="186"/>
                    <a:pt x="593" y="188"/>
                  </a:cubicBezTo>
                  <a:cubicBezTo>
                    <a:pt x="593" y="191"/>
                    <a:pt x="593" y="196"/>
                    <a:pt x="592" y="199"/>
                  </a:cubicBezTo>
                  <a:cubicBezTo>
                    <a:pt x="591" y="201"/>
                    <a:pt x="589" y="205"/>
                    <a:pt x="588" y="208"/>
                  </a:cubicBezTo>
                  <a:cubicBezTo>
                    <a:pt x="587" y="210"/>
                    <a:pt x="586" y="214"/>
                    <a:pt x="585" y="217"/>
                  </a:cubicBezTo>
                  <a:cubicBezTo>
                    <a:pt x="585" y="218"/>
                    <a:pt x="585" y="221"/>
                    <a:pt x="584" y="222"/>
                  </a:cubicBezTo>
                  <a:cubicBezTo>
                    <a:pt x="583" y="223"/>
                    <a:pt x="581" y="224"/>
                    <a:pt x="580" y="225"/>
                  </a:cubicBezTo>
                  <a:cubicBezTo>
                    <a:pt x="579" y="226"/>
                    <a:pt x="579" y="228"/>
                    <a:pt x="578" y="229"/>
                  </a:cubicBezTo>
                  <a:cubicBezTo>
                    <a:pt x="577" y="231"/>
                    <a:pt x="575" y="235"/>
                    <a:pt x="574" y="237"/>
                  </a:cubicBezTo>
                  <a:cubicBezTo>
                    <a:pt x="573" y="239"/>
                    <a:pt x="571" y="242"/>
                    <a:pt x="571" y="244"/>
                  </a:cubicBezTo>
                  <a:cubicBezTo>
                    <a:pt x="571" y="246"/>
                    <a:pt x="572" y="249"/>
                    <a:pt x="572" y="250"/>
                  </a:cubicBezTo>
                  <a:cubicBezTo>
                    <a:pt x="571" y="252"/>
                    <a:pt x="569" y="257"/>
                    <a:pt x="567" y="259"/>
                  </a:cubicBezTo>
                  <a:cubicBezTo>
                    <a:pt x="566" y="260"/>
                    <a:pt x="564" y="261"/>
                    <a:pt x="563" y="261"/>
                  </a:cubicBezTo>
                  <a:cubicBezTo>
                    <a:pt x="562" y="263"/>
                    <a:pt x="561" y="267"/>
                    <a:pt x="560" y="269"/>
                  </a:cubicBezTo>
                  <a:cubicBezTo>
                    <a:pt x="559" y="271"/>
                    <a:pt x="557" y="276"/>
                    <a:pt x="555" y="278"/>
                  </a:cubicBezTo>
                  <a:cubicBezTo>
                    <a:pt x="555" y="279"/>
                    <a:pt x="553" y="283"/>
                    <a:pt x="552" y="284"/>
                  </a:cubicBezTo>
                  <a:cubicBezTo>
                    <a:pt x="551" y="285"/>
                    <a:pt x="548" y="288"/>
                    <a:pt x="547" y="288"/>
                  </a:cubicBezTo>
                  <a:cubicBezTo>
                    <a:pt x="546" y="289"/>
                    <a:pt x="543" y="289"/>
                    <a:pt x="542" y="290"/>
                  </a:cubicBezTo>
                  <a:cubicBezTo>
                    <a:pt x="540" y="291"/>
                    <a:pt x="536" y="293"/>
                    <a:pt x="535" y="295"/>
                  </a:cubicBezTo>
                  <a:cubicBezTo>
                    <a:pt x="535" y="296"/>
                    <a:pt x="535" y="299"/>
                    <a:pt x="535" y="300"/>
                  </a:cubicBezTo>
                  <a:cubicBezTo>
                    <a:pt x="536" y="302"/>
                    <a:pt x="539" y="303"/>
                    <a:pt x="539" y="304"/>
                  </a:cubicBezTo>
                  <a:cubicBezTo>
                    <a:pt x="540" y="306"/>
                    <a:pt x="540" y="310"/>
                    <a:pt x="539" y="312"/>
                  </a:cubicBezTo>
                  <a:cubicBezTo>
                    <a:pt x="539" y="313"/>
                    <a:pt x="536" y="315"/>
                    <a:pt x="535" y="315"/>
                  </a:cubicBezTo>
                  <a:cubicBezTo>
                    <a:pt x="534" y="316"/>
                    <a:pt x="531" y="316"/>
                    <a:pt x="530" y="317"/>
                  </a:cubicBezTo>
                  <a:cubicBezTo>
                    <a:pt x="529" y="317"/>
                    <a:pt x="527" y="318"/>
                    <a:pt x="526" y="318"/>
                  </a:cubicBezTo>
                  <a:cubicBezTo>
                    <a:pt x="524" y="319"/>
                    <a:pt x="522" y="322"/>
                    <a:pt x="521" y="323"/>
                  </a:cubicBezTo>
                  <a:cubicBezTo>
                    <a:pt x="520" y="323"/>
                    <a:pt x="518" y="324"/>
                    <a:pt x="518" y="325"/>
                  </a:cubicBezTo>
                  <a:cubicBezTo>
                    <a:pt x="517" y="325"/>
                    <a:pt x="515" y="326"/>
                    <a:pt x="514" y="327"/>
                  </a:cubicBezTo>
                  <a:cubicBezTo>
                    <a:pt x="513" y="328"/>
                    <a:pt x="514" y="331"/>
                    <a:pt x="513" y="332"/>
                  </a:cubicBezTo>
                  <a:cubicBezTo>
                    <a:pt x="512" y="333"/>
                    <a:pt x="511" y="335"/>
                    <a:pt x="509" y="335"/>
                  </a:cubicBezTo>
                  <a:cubicBezTo>
                    <a:pt x="508" y="336"/>
                    <a:pt x="505" y="336"/>
                    <a:pt x="504" y="336"/>
                  </a:cubicBezTo>
                  <a:cubicBezTo>
                    <a:pt x="503" y="336"/>
                    <a:pt x="500" y="335"/>
                    <a:pt x="499" y="334"/>
                  </a:cubicBezTo>
                  <a:cubicBezTo>
                    <a:pt x="497" y="334"/>
                    <a:pt x="494" y="334"/>
                    <a:pt x="492" y="335"/>
                  </a:cubicBezTo>
                  <a:cubicBezTo>
                    <a:pt x="491" y="335"/>
                    <a:pt x="488" y="336"/>
                    <a:pt x="487" y="337"/>
                  </a:cubicBezTo>
                  <a:cubicBezTo>
                    <a:pt x="486" y="338"/>
                    <a:pt x="486" y="342"/>
                    <a:pt x="485" y="343"/>
                  </a:cubicBezTo>
                  <a:cubicBezTo>
                    <a:pt x="484" y="345"/>
                    <a:pt x="480" y="346"/>
                    <a:pt x="479" y="347"/>
                  </a:cubicBezTo>
                  <a:cubicBezTo>
                    <a:pt x="479" y="348"/>
                    <a:pt x="478" y="350"/>
                    <a:pt x="478" y="352"/>
                  </a:cubicBezTo>
                  <a:cubicBezTo>
                    <a:pt x="478" y="353"/>
                    <a:pt x="477" y="357"/>
                    <a:pt x="478" y="359"/>
                  </a:cubicBezTo>
                  <a:cubicBezTo>
                    <a:pt x="478" y="360"/>
                    <a:pt x="480" y="362"/>
                    <a:pt x="480" y="363"/>
                  </a:cubicBezTo>
                  <a:cubicBezTo>
                    <a:pt x="480" y="364"/>
                    <a:pt x="478" y="367"/>
                    <a:pt x="478" y="368"/>
                  </a:cubicBezTo>
                  <a:cubicBezTo>
                    <a:pt x="477" y="369"/>
                    <a:pt x="478" y="370"/>
                    <a:pt x="479" y="371"/>
                  </a:cubicBezTo>
                  <a:cubicBezTo>
                    <a:pt x="480" y="372"/>
                    <a:pt x="482" y="372"/>
                    <a:pt x="483" y="372"/>
                  </a:cubicBezTo>
                  <a:cubicBezTo>
                    <a:pt x="484" y="372"/>
                    <a:pt x="486" y="371"/>
                    <a:pt x="487" y="372"/>
                  </a:cubicBezTo>
                  <a:cubicBezTo>
                    <a:pt x="488" y="372"/>
                    <a:pt x="491" y="375"/>
                    <a:pt x="491" y="376"/>
                  </a:cubicBezTo>
                  <a:cubicBezTo>
                    <a:pt x="491" y="377"/>
                    <a:pt x="488" y="380"/>
                    <a:pt x="488" y="381"/>
                  </a:cubicBezTo>
                  <a:cubicBezTo>
                    <a:pt x="489" y="382"/>
                    <a:pt x="492" y="383"/>
                    <a:pt x="492" y="384"/>
                  </a:cubicBezTo>
                  <a:cubicBezTo>
                    <a:pt x="492" y="385"/>
                    <a:pt x="491" y="388"/>
                    <a:pt x="491" y="389"/>
                  </a:cubicBezTo>
                  <a:cubicBezTo>
                    <a:pt x="490" y="389"/>
                    <a:pt x="487" y="390"/>
                    <a:pt x="486" y="390"/>
                  </a:cubicBezTo>
                  <a:cubicBezTo>
                    <a:pt x="485" y="391"/>
                    <a:pt x="484" y="394"/>
                    <a:pt x="483" y="395"/>
                  </a:cubicBezTo>
                  <a:cubicBezTo>
                    <a:pt x="482" y="395"/>
                    <a:pt x="479" y="395"/>
                    <a:pt x="478" y="395"/>
                  </a:cubicBezTo>
                  <a:cubicBezTo>
                    <a:pt x="477" y="395"/>
                    <a:pt x="474" y="395"/>
                    <a:pt x="473" y="395"/>
                  </a:cubicBezTo>
                  <a:cubicBezTo>
                    <a:pt x="472" y="395"/>
                    <a:pt x="471" y="397"/>
                    <a:pt x="470" y="398"/>
                  </a:cubicBezTo>
                  <a:cubicBezTo>
                    <a:pt x="470" y="399"/>
                    <a:pt x="472" y="403"/>
                    <a:pt x="472" y="405"/>
                  </a:cubicBezTo>
                  <a:cubicBezTo>
                    <a:pt x="472" y="406"/>
                    <a:pt x="471" y="408"/>
                    <a:pt x="470" y="409"/>
                  </a:cubicBezTo>
                  <a:cubicBezTo>
                    <a:pt x="469" y="411"/>
                    <a:pt x="467" y="413"/>
                    <a:pt x="465" y="414"/>
                  </a:cubicBezTo>
                  <a:cubicBezTo>
                    <a:pt x="465" y="414"/>
                    <a:pt x="464" y="414"/>
                    <a:pt x="464" y="414"/>
                  </a:cubicBezTo>
                  <a:cubicBezTo>
                    <a:pt x="463" y="415"/>
                    <a:pt x="461" y="416"/>
                    <a:pt x="461" y="417"/>
                  </a:cubicBezTo>
                  <a:cubicBezTo>
                    <a:pt x="460" y="418"/>
                    <a:pt x="460" y="420"/>
                    <a:pt x="460" y="421"/>
                  </a:cubicBezTo>
                  <a:cubicBezTo>
                    <a:pt x="461" y="422"/>
                    <a:pt x="462" y="423"/>
                    <a:pt x="462" y="424"/>
                  </a:cubicBezTo>
                  <a:cubicBezTo>
                    <a:pt x="463" y="425"/>
                    <a:pt x="465" y="425"/>
                    <a:pt x="466" y="426"/>
                  </a:cubicBezTo>
                  <a:cubicBezTo>
                    <a:pt x="466" y="427"/>
                    <a:pt x="466" y="429"/>
                    <a:pt x="466" y="430"/>
                  </a:cubicBezTo>
                  <a:cubicBezTo>
                    <a:pt x="465" y="431"/>
                    <a:pt x="465" y="432"/>
                    <a:pt x="465" y="433"/>
                  </a:cubicBezTo>
                  <a:cubicBezTo>
                    <a:pt x="464" y="434"/>
                    <a:pt x="464" y="435"/>
                    <a:pt x="464" y="436"/>
                  </a:cubicBezTo>
                  <a:cubicBezTo>
                    <a:pt x="464" y="437"/>
                    <a:pt x="465" y="440"/>
                    <a:pt x="465" y="441"/>
                  </a:cubicBezTo>
                  <a:cubicBezTo>
                    <a:pt x="465" y="442"/>
                    <a:pt x="464" y="444"/>
                    <a:pt x="464" y="445"/>
                  </a:cubicBezTo>
                  <a:cubicBezTo>
                    <a:pt x="464" y="447"/>
                    <a:pt x="465" y="449"/>
                    <a:pt x="464" y="451"/>
                  </a:cubicBezTo>
                  <a:cubicBezTo>
                    <a:pt x="464" y="452"/>
                    <a:pt x="463" y="455"/>
                    <a:pt x="463" y="456"/>
                  </a:cubicBezTo>
                  <a:cubicBezTo>
                    <a:pt x="462" y="457"/>
                    <a:pt x="460" y="459"/>
                    <a:pt x="458" y="460"/>
                  </a:cubicBezTo>
                  <a:cubicBezTo>
                    <a:pt x="458" y="460"/>
                    <a:pt x="456" y="461"/>
                    <a:pt x="455" y="461"/>
                  </a:cubicBezTo>
                  <a:cubicBezTo>
                    <a:pt x="454" y="461"/>
                    <a:pt x="452" y="460"/>
                    <a:pt x="451" y="461"/>
                  </a:cubicBezTo>
                  <a:cubicBezTo>
                    <a:pt x="450" y="461"/>
                    <a:pt x="449" y="463"/>
                    <a:pt x="449" y="464"/>
                  </a:cubicBezTo>
                  <a:cubicBezTo>
                    <a:pt x="448" y="465"/>
                    <a:pt x="447" y="468"/>
                    <a:pt x="446" y="469"/>
                  </a:cubicBezTo>
                  <a:cubicBezTo>
                    <a:pt x="445" y="470"/>
                    <a:pt x="444" y="473"/>
                    <a:pt x="443" y="474"/>
                  </a:cubicBezTo>
                  <a:cubicBezTo>
                    <a:pt x="442" y="475"/>
                    <a:pt x="440" y="476"/>
                    <a:pt x="439" y="476"/>
                  </a:cubicBezTo>
                  <a:cubicBezTo>
                    <a:pt x="438" y="476"/>
                    <a:pt x="436" y="476"/>
                    <a:pt x="436" y="476"/>
                  </a:cubicBezTo>
                  <a:cubicBezTo>
                    <a:pt x="435" y="477"/>
                    <a:pt x="434" y="480"/>
                    <a:pt x="433" y="480"/>
                  </a:cubicBezTo>
                  <a:cubicBezTo>
                    <a:pt x="432" y="480"/>
                    <a:pt x="431" y="478"/>
                    <a:pt x="430" y="477"/>
                  </a:cubicBezTo>
                  <a:cubicBezTo>
                    <a:pt x="429" y="477"/>
                    <a:pt x="428" y="477"/>
                    <a:pt x="427" y="477"/>
                  </a:cubicBezTo>
                  <a:cubicBezTo>
                    <a:pt x="426" y="478"/>
                    <a:pt x="425" y="481"/>
                    <a:pt x="425" y="482"/>
                  </a:cubicBezTo>
                  <a:cubicBezTo>
                    <a:pt x="424" y="483"/>
                    <a:pt x="424" y="487"/>
                    <a:pt x="423" y="488"/>
                  </a:cubicBezTo>
                  <a:cubicBezTo>
                    <a:pt x="423" y="489"/>
                    <a:pt x="422" y="492"/>
                    <a:pt x="422" y="493"/>
                  </a:cubicBezTo>
                  <a:cubicBezTo>
                    <a:pt x="421" y="495"/>
                    <a:pt x="421" y="497"/>
                    <a:pt x="422" y="498"/>
                  </a:cubicBezTo>
                  <a:cubicBezTo>
                    <a:pt x="423" y="499"/>
                    <a:pt x="424" y="499"/>
                    <a:pt x="425" y="500"/>
                  </a:cubicBezTo>
                  <a:cubicBezTo>
                    <a:pt x="426" y="500"/>
                    <a:pt x="428" y="501"/>
                    <a:pt x="429" y="502"/>
                  </a:cubicBezTo>
                  <a:cubicBezTo>
                    <a:pt x="430" y="503"/>
                    <a:pt x="431" y="505"/>
                    <a:pt x="431" y="506"/>
                  </a:cubicBezTo>
                  <a:cubicBezTo>
                    <a:pt x="431" y="507"/>
                    <a:pt x="429" y="510"/>
                    <a:pt x="428" y="511"/>
                  </a:cubicBezTo>
                  <a:cubicBezTo>
                    <a:pt x="428" y="511"/>
                    <a:pt x="426" y="512"/>
                    <a:pt x="426" y="513"/>
                  </a:cubicBezTo>
                  <a:cubicBezTo>
                    <a:pt x="426" y="514"/>
                    <a:pt x="427" y="516"/>
                    <a:pt x="427" y="517"/>
                  </a:cubicBezTo>
                  <a:cubicBezTo>
                    <a:pt x="427" y="518"/>
                    <a:pt x="429" y="520"/>
                    <a:pt x="429" y="521"/>
                  </a:cubicBezTo>
                  <a:cubicBezTo>
                    <a:pt x="430" y="522"/>
                    <a:pt x="430" y="524"/>
                    <a:pt x="429" y="525"/>
                  </a:cubicBezTo>
                  <a:cubicBezTo>
                    <a:pt x="429" y="526"/>
                    <a:pt x="428" y="528"/>
                    <a:pt x="427" y="529"/>
                  </a:cubicBezTo>
                  <a:cubicBezTo>
                    <a:pt x="426" y="530"/>
                    <a:pt x="423" y="531"/>
                    <a:pt x="423" y="532"/>
                  </a:cubicBezTo>
                  <a:cubicBezTo>
                    <a:pt x="422" y="533"/>
                    <a:pt x="420" y="536"/>
                    <a:pt x="420" y="537"/>
                  </a:cubicBezTo>
                  <a:cubicBezTo>
                    <a:pt x="419" y="539"/>
                    <a:pt x="417" y="543"/>
                    <a:pt x="417" y="545"/>
                  </a:cubicBezTo>
                  <a:cubicBezTo>
                    <a:pt x="417" y="546"/>
                    <a:pt x="419" y="549"/>
                    <a:pt x="419" y="550"/>
                  </a:cubicBezTo>
                  <a:cubicBezTo>
                    <a:pt x="419" y="551"/>
                    <a:pt x="421" y="553"/>
                    <a:pt x="421" y="554"/>
                  </a:cubicBezTo>
                  <a:cubicBezTo>
                    <a:pt x="421" y="555"/>
                    <a:pt x="420" y="558"/>
                    <a:pt x="419" y="559"/>
                  </a:cubicBezTo>
                  <a:cubicBezTo>
                    <a:pt x="419" y="559"/>
                    <a:pt x="417" y="561"/>
                    <a:pt x="417" y="561"/>
                  </a:cubicBezTo>
                  <a:cubicBezTo>
                    <a:pt x="416" y="562"/>
                    <a:pt x="414" y="563"/>
                    <a:pt x="413" y="563"/>
                  </a:cubicBezTo>
                  <a:cubicBezTo>
                    <a:pt x="412" y="564"/>
                    <a:pt x="411" y="566"/>
                    <a:pt x="410" y="567"/>
                  </a:cubicBezTo>
                  <a:cubicBezTo>
                    <a:pt x="409" y="568"/>
                    <a:pt x="406" y="568"/>
                    <a:pt x="405" y="569"/>
                  </a:cubicBezTo>
                  <a:cubicBezTo>
                    <a:pt x="404" y="569"/>
                    <a:pt x="401" y="569"/>
                    <a:pt x="400" y="570"/>
                  </a:cubicBezTo>
                  <a:cubicBezTo>
                    <a:pt x="399" y="570"/>
                    <a:pt x="398" y="572"/>
                    <a:pt x="397" y="573"/>
                  </a:cubicBezTo>
                  <a:cubicBezTo>
                    <a:pt x="397" y="573"/>
                    <a:pt x="397" y="574"/>
                    <a:pt x="397" y="575"/>
                  </a:cubicBezTo>
                  <a:cubicBezTo>
                    <a:pt x="396" y="575"/>
                    <a:pt x="394" y="576"/>
                    <a:pt x="393" y="576"/>
                  </a:cubicBezTo>
                  <a:cubicBezTo>
                    <a:pt x="392" y="576"/>
                    <a:pt x="390" y="575"/>
                    <a:pt x="389" y="574"/>
                  </a:cubicBezTo>
                  <a:cubicBezTo>
                    <a:pt x="387" y="574"/>
                    <a:pt x="384" y="574"/>
                    <a:pt x="382" y="574"/>
                  </a:cubicBezTo>
                  <a:cubicBezTo>
                    <a:pt x="381" y="574"/>
                    <a:pt x="379" y="574"/>
                    <a:pt x="378" y="575"/>
                  </a:cubicBezTo>
                  <a:cubicBezTo>
                    <a:pt x="377" y="575"/>
                    <a:pt x="375" y="577"/>
                    <a:pt x="375" y="578"/>
                  </a:cubicBezTo>
                  <a:cubicBezTo>
                    <a:pt x="374" y="578"/>
                    <a:pt x="372" y="578"/>
                    <a:pt x="372" y="578"/>
                  </a:cubicBezTo>
                  <a:cubicBezTo>
                    <a:pt x="371" y="578"/>
                    <a:pt x="369" y="577"/>
                    <a:pt x="369" y="576"/>
                  </a:cubicBezTo>
                  <a:cubicBezTo>
                    <a:pt x="368" y="575"/>
                    <a:pt x="370" y="572"/>
                    <a:pt x="370" y="571"/>
                  </a:cubicBezTo>
                  <a:cubicBezTo>
                    <a:pt x="370" y="571"/>
                    <a:pt x="369" y="569"/>
                    <a:pt x="368" y="568"/>
                  </a:cubicBezTo>
                  <a:cubicBezTo>
                    <a:pt x="368" y="567"/>
                    <a:pt x="366" y="567"/>
                    <a:pt x="365" y="567"/>
                  </a:cubicBezTo>
                  <a:cubicBezTo>
                    <a:pt x="363" y="566"/>
                    <a:pt x="361" y="565"/>
                    <a:pt x="359" y="565"/>
                  </a:cubicBezTo>
                  <a:cubicBezTo>
                    <a:pt x="358" y="565"/>
                    <a:pt x="356" y="566"/>
                    <a:pt x="355" y="566"/>
                  </a:cubicBezTo>
                  <a:cubicBezTo>
                    <a:pt x="354" y="566"/>
                    <a:pt x="352" y="565"/>
                    <a:pt x="351" y="565"/>
                  </a:cubicBezTo>
                  <a:cubicBezTo>
                    <a:pt x="350" y="564"/>
                    <a:pt x="348" y="561"/>
                    <a:pt x="347" y="560"/>
                  </a:cubicBezTo>
                  <a:cubicBezTo>
                    <a:pt x="346" y="559"/>
                    <a:pt x="345" y="555"/>
                    <a:pt x="344" y="554"/>
                  </a:cubicBezTo>
                  <a:cubicBezTo>
                    <a:pt x="343" y="553"/>
                    <a:pt x="340" y="551"/>
                    <a:pt x="339" y="550"/>
                  </a:cubicBezTo>
                  <a:cubicBezTo>
                    <a:pt x="338" y="550"/>
                    <a:pt x="335" y="548"/>
                    <a:pt x="334" y="548"/>
                  </a:cubicBezTo>
                  <a:cubicBezTo>
                    <a:pt x="333" y="548"/>
                    <a:pt x="331" y="550"/>
                    <a:pt x="330" y="551"/>
                  </a:cubicBezTo>
                  <a:cubicBezTo>
                    <a:pt x="329" y="551"/>
                    <a:pt x="328" y="554"/>
                    <a:pt x="327" y="554"/>
                  </a:cubicBezTo>
                  <a:cubicBezTo>
                    <a:pt x="327" y="555"/>
                    <a:pt x="325" y="555"/>
                    <a:pt x="324" y="556"/>
                  </a:cubicBezTo>
                  <a:cubicBezTo>
                    <a:pt x="324" y="557"/>
                    <a:pt x="323" y="559"/>
                    <a:pt x="323" y="560"/>
                  </a:cubicBezTo>
                  <a:cubicBezTo>
                    <a:pt x="322" y="561"/>
                    <a:pt x="322" y="564"/>
                    <a:pt x="322" y="565"/>
                  </a:cubicBezTo>
                  <a:cubicBezTo>
                    <a:pt x="321" y="566"/>
                    <a:pt x="319" y="567"/>
                    <a:pt x="318" y="567"/>
                  </a:cubicBezTo>
                  <a:cubicBezTo>
                    <a:pt x="316" y="567"/>
                    <a:pt x="314" y="566"/>
                    <a:pt x="313" y="566"/>
                  </a:cubicBezTo>
                  <a:cubicBezTo>
                    <a:pt x="312" y="567"/>
                    <a:pt x="310" y="569"/>
                    <a:pt x="309" y="569"/>
                  </a:cubicBezTo>
                  <a:cubicBezTo>
                    <a:pt x="308" y="569"/>
                    <a:pt x="307" y="570"/>
                    <a:pt x="306" y="570"/>
                  </a:cubicBezTo>
                  <a:cubicBezTo>
                    <a:pt x="305" y="570"/>
                    <a:pt x="303" y="569"/>
                    <a:pt x="302" y="570"/>
                  </a:cubicBezTo>
                  <a:cubicBezTo>
                    <a:pt x="301" y="570"/>
                    <a:pt x="298" y="571"/>
                    <a:pt x="297" y="571"/>
                  </a:cubicBezTo>
                  <a:cubicBezTo>
                    <a:pt x="296" y="572"/>
                    <a:pt x="293" y="572"/>
                    <a:pt x="292" y="573"/>
                  </a:cubicBezTo>
                  <a:cubicBezTo>
                    <a:pt x="291" y="574"/>
                    <a:pt x="290" y="575"/>
                    <a:pt x="290" y="576"/>
                  </a:cubicBezTo>
                  <a:cubicBezTo>
                    <a:pt x="289" y="577"/>
                    <a:pt x="289" y="579"/>
                    <a:pt x="289" y="580"/>
                  </a:cubicBezTo>
                  <a:cubicBezTo>
                    <a:pt x="290" y="581"/>
                    <a:pt x="291" y="583"/>
                    <a:pt x="292" y="584"/>
                  </a:cubicBezTo>
                  <a:cubicBezTo>
                    <a:pt x="292" y="584"/>
                    <a:pt x="294" y="584"/>
                    <a:pt x="295" y="584"/>
                  </a:cubicBezTo>
                  <a:cubicBezTo>
                    <a:pt x="296" y="584"/>
                    <a:pt x="299" y="584"/>
                    <a:pt x="300" y="584"/>
                  </a:cubicBezTo>
                  <a:cubicBezTo>
                    <a:pt x="301" y="584"/>
                    <a:pt x="303" y="585"/>
                    <a:pt x="304" y="585"/>
                  </a:cubicBezTo>
                  <a:cubicBezTo>
                    <a:pt x="304" y="586"/>
                    <a:pt x="304" y="587"/>
                    <a:pt x="304" y="587"/>
                  </a:cubicBezTo>
                  <a:cubicBezTo>
                    <a:pt x="304" y="588"/>
                    <a:pt x="303" y="589"/>
                    <a:pt x="303" y="590"/>
                  </a:cubicBezTo>
                  <a:cubicBezTo>
                    <a:pt x="302" y="591"/>
                    <a:pt x="301" y="592"/>
                    <a:pt x="301" y="592"/>
                  </a:cubicBezTo>
                  <a:cubicBezTo>
                    <a:pt x="301" y="594"/>
                    <a:pt x="302" y="597"/>
                    <a:pt x="301" y="599"/>
                  </a:cubicBezTo>
                  <a:cubicBezTo>
                    <a:pt x="301" y="600"/>
                    <a:pt x="300" y="601"/>
                    <a:pt x="299" y="602"/>
                  </a:cubicBezTo>
                  <a:cubicBezTo>
                    <a:pt x="299" y="603"/>
                    <a:pt x="298" y="605"/>
                    <a:pt x="298" y="606"/>
                  </a:cubicBezTo>
                  <a:cubicBezTo>
                    <a:pt x="297" y="606"/>
                    <a:pt x="298" y="608"/>
                    <a:pt x="298" y="608"/>
                  </a:cubicBezTo>
                  <a:cubicBezTo>
                    <a:pt x="299" y="610"/>
                    <a:pt x="300" y="613"/>
                    <a:pt x="300" y="615"/>
                  </a:cubicBezTo>
                  <a:cubicBezTo>
                    <a:pt x="299" y="615"/>
                    <a:pt x="298" y="617"/>
                    <a:pt x="298" y="618"/>
                  </a:cubicBezTo>
                  <a:cubicBezTo>
                    <a:pt x="297" y="618"/>
                    <a:pt x="295" y="618"/>
                    <a:pt x="294" y="618"/>
                  </a:cubicBezTo>
                  <a:cubicBezTo>
                    <a:pt x="294" y="618"/>
                    <a:pt x="292" y="617"/>
                    <a:pt x="291" y="617"/>
                  </a:cubicBezTo>
                  <a:cubicBezTo>
                    <a:pt x="290" y="618"/>
                    <a:pt x="288" y="619"/>
                    <a:pt x="287" y="619"/>
                  </a:cubicBezTo>
                  <a:cubicBezTo>
                    <a:pt x="287" y="620"/>
                    <a:pt x="286" y="622"/>
                    <a:pt x="286" y="622"/>
                  </a:cubicBezTo>
                  <a:cubicBezTo>
                    <a:pt x="285" y="623"/>
                    <a:pt x="286" y="626"/>
                    <a:pt x="286" y="627"/>
                  </a:cubicBezTo>
                  <a:cubicBezTo>
                    <a:pt x="286" y="628"/>
                    <a:pt x="288" y="631"/>
                    <a:pt x="289" y="632"/>
                  </a:cubicBezTo>
                  <a:cubicBezTo>
                    <a:pt x="290" y="633"/>
                    <a:pt x="292" y="634"/>
                    <a:pt x="293" y="635"/>
                  </a:cubicBezTo>
                  <a:cubicBezTo>
                    <a:pt x="294" y="636"/>
                    <a:pt x="295" y="636"/>
                    <a:pt x="295" y="637"/>
                  </a:cubicBezTo>
                  <a:cubicBezTo>
                    <a:pt x="295" y="638"/>
                    <a:pt x="295" y="640"/>
                    <a:pt x="294" y="641"/>
                  </a:cubicBezTo>
                  <a:cubicBezTo>
                    <a:pt x="294" y="642"/>
                    <a:pt x="292" y="643"/>
                    <a:pt x="291" y="643"/>
                  </a:cubicBezTo>
                  <a:cubicBezTo>
                    <a:pt x="290" y="644"/>
                    <a:pt x="287" y="643"/>
                    <a:pt x="286" y="643"/>
                  </a:cubicBezTo>
                  <a:cubicBezTo>
                    <a:pt x="284" y="644"/>
                    <a:pt x="281" y="645"/>
                    <a:pt x="279" y="647"/>
                  </a:cubicBezTo>
                  <a:cubicBezTo>
                    <a:pt x="278" y="648"/>
                    <a:pt x="277" y="651"/>
                    <a:pt x="275" y="652"/>
                  </a:cubicBezTo>
                  <a:cubicBezTo>
                    <a:pt x="275" y="653"/>
                    <a:pt x="273" y="654"/>
                    <a:pt x="272" y="654"/>
                  </a:cubicBezTo>
                  <a:cubicBezTo>
                    <a:pt x="271" y="655"/>
                    <a:pt x="268" y="655"/>
                    <a:pt x="268" y="656"/>
                  </a:cubicBezTo>
                  <a:cubicBezTo>
                    <a:pt x="267" y="656"/>
                    <a:pt x="266" y="659"/>
                    <a:pt x="266" y="660"/>
                  </a:cubicBezTo>
                  <a:cubicBezTo>
                    <a:pt x="266" y="661"/>
                    <a:pt x="267" y="664"/>
                    <a:pt x="266" y="665"/>
                  </a:cubicBezTo>
                  <a:cubicBezTo>
                    <a:pt x="266" y="666"/>
                    <a:pt x="264" y="668"/>
                    <a:pt x="264" y="669"/>
                  </a:cubicBezTo>
                  <a:cubicBezTo>
                    <a:pt x="262" y="669"/>
                    <a:pt x="259" y="670"/>
                    <a:pt x="257" y="670"/>
                  </a:cubicBezTo>
                  <a:cubicBezTo>
                    <a:pt x="255" y="670"/>
                    <a:pt x="250" y="671"/>
                    <a:pt x="247" y="670"/>
                  </a:cubicBezTo>
                  <a:cubicBezTo>
                    <a:pt x="247" y="670"/>
                    <a:pt x="245" y="668"/>
                    <a:pt x="245" y="668"/>
                  </a:cubicBezTo>
                  <a:cubicBezTo>
                    <a:pt x="243" y="667"/>
                    <a:pt x="241" y="663"/>
                    <a:pt x="240" y="662"/>
                  </a:cubicBezTo>
                  <a:cubicBezTo>
                    <a:pt x="239" y="662"/>
                    <a:pt x="238" y="661"/>
                    <a:pt x="237" y="662"/>
                  </a:cubicBezTo>
                  <a:cubicBezTo>
                    <a:pt x="236" y="662"/>
                    <a:pt x="236" y="664"/>
                    <a:pt x="235" y="665"/>
                  </a:cubicBezTo>
                  <a:cubicBezTo>
                    <a:pt x="235" y="666"/>
                    <a:pt x="233" y="668"/>
                    <a:pt x="233" y="669"/>
                  </a:cubicBezTo>
                  <a:cubicBezTo>
                    <a:pt x="233" y="670"/>
                    <a:pt x="232" y="672"/>
                    <a:pt x="232" y="673"/>
                  </a:cubicBezTo>
                  <a:cubicBezTo>
                    <a:pt x="232" y="675"/>
                    <a:pt x="232" y="677"/>
                    <a:pt x="232" y="678"/>
                  </a:cubicBezTo>
                  <a:cubicBezTo>
                    <a:pt x="231" y="678"/>
                    <a:pt x="230" y="678"/>
                    <a:pt x="229" y="679"/>
                  </a:cubicBezTo>
                  <a:cubicBezTo>
                    <a:pt x="228" y="679"/>
                    <a:pt x="228" y="681"/>
                    <a:pt x="227" y="682"/>
                  </a:cubicBezTo>
                  <a:cubicBezTo>
                    <a:pt x="227" y="683"/>
                    <a:pt x="227" y="684"/>
                    <a:pt x="227" y="685"/>
                  </a:cubicBezTo>
                  <a:cubicBezTo>
                    <a:pt x="227" y="686"/>
                    <a:pt x="226" y="687"/>
                    <a:pt x="225" y="688"/>
                  </a:cubicBezTo>
                  <a:cubicBezTo>
                    <a:pt x="225" y="688"/>
                    <a:pt x="223" y="689"/>
                    <a:pt x="223" y="689"/>
                  </a:cubicBezTo>
                  <a:cubicBezTo>
                    <a:pt x="222" y="689"/>
                    <a:pt x="220" y="689"/>
                    <a:pt x="220" y="689"/>
                  </a:cubicBezTo>
                  <a:cubicBezTo>
                    <a:pt x="219" y="689"/>
                    <a:pt x="217" y="690"/>
                    <a:pt x="217" y="690"/>
                  </a:cubicBezTo>
                  <a:cubicBezTo>
                    <a:pt x="216" y="690"/>
                    <a:pt x="215" y="691"/>
                    <a:pt x="214" y="692"/>
                  </a:cubicBezTo>
                  <a:cubicBezTo>
                    <a:pt x="214" y="693"/>
                    <a:pt x="213" y="695"/>
                    <a:pt x="213" y="696"/>
                  </a:cubicBezTo>
                  <a:cubicBezTo>
                    <a:pt x="213" y="697"/>
                    <a:pt x="214" y="698"/>
                    <a:pt x="215" y="699"/>
                  </a:cubicBezTo>
                  <a:cubicBezTo>
                    <a:pt x="215" y="699"/>
                    <a:pt x="215" y="701"/>
                    <a:pt x="215" y="701"/>
                  </a:cubicBezTo>
                  <a:cubicBezTo>
                    <a:pt x="215" y="702"/>
                    <a:pt x="213" y="702"/>
                    <a:pt x="213" y="702"/>
                  </a:cubicBezTo>
                  <a:cubicBezTo>
                    <a:pt x="212" y="702"/>
                    <a:pt x="211" y="702"/>
                    <a:pt x="210" y="702"/>
                  </a:cubicBezTo>
                  <a:cubicBezTo>
                    <a:pt x="209" y="702"/>
                    <a:pt x="208" y="702"/>
                    <a:pt x="207" y="702"/>
                  </a:cubicBezTo>
                  <a:cubicBezTo>
                    <a:pt x="207" y="702"/>
                    <a:pt x="205" y="703"/>
                    <a:pt x="205" y="703"/>
                  </a:cubicBezTo>
                  <a:cubicBezTo>
                    <a:pt x="203" y="703"/>
                    <a:pt x="201" y="705"/>
                    <a:pt x="200" y="705"/>
                  </a:cubicBezTo>
                  <a:cubicBezTo>
                    <a:pt x="198" y="705"/>
                    <a:pt x="195" y="705"/>
                    <a:pt x="194" y="704"/>
                  </a:cubicBezTo>
                  <a:cubicBezTo>
                    <a:pt x="193" y="704"/>
                    <a:pt x="191" y="702"/>
                    <a:pt x="189" y="702"/>
                  </a:cubicBezTo>
                  <a:cubicBezTo>
                    <a:pt x="188" y="702"/>
                    <a:pt x="186" y="702"/>
                    <a:pt x="185" y="703"/>
                  </a:cubicBezTo>
                  <a:cubicBezTo>
                    <a:pt x="184" y="703"/>
                    <a:pt x="183" y="705"/>
                    <a:pt x="182" y="706"/>
                  </a:cubicBezTo>
                  <a:cubicBezTo>
                    <a:pt x="182" y="707"/>
                    <a:pt x="183" y="710"/>
                    <a:pt x="183" y="711"/>
                  </a:cubicBezTo>
                  <a:cubicBezTo>
                    <a:pt x="182" y="712"/>
                    <a:pt x="180" y="712"/>
                    <a:pt x="179" y="712"/>
                  </a:cubicBezTo>
                  <a:cubicBezTo>
                    <a:pt x="178" y="712"/>
                    <a:pt x="175" y="711"/>
                    <a:pt x="174" y="711"/>
                  </a:cubicBezTo>
                  <a:cubicBezTo>
                    <a:pt x="173" y="711"/>
                    <a:pt x="171" y="712"/>
                    <a:pt x="170" y="712"/>
                  </a:cubicBezTo>
                  <a:cubicBezTo>
                    <a:pt x="169" y="713"/>
                    <a:pt x="167" y="715"/>
                    <a:pt x="167" y="716"/>
                  </a:cubicBezTo>
                  <a:cubicBezTo>
                    <a:pt x="166" y="717"/>
                    <a:pt x="165" y="719"/>
                    <a:pt x="165" y="720"/>
                  </a:cubicBezTo>
                  <a:cubicBezTo>
                    <a:pt x="165" y="721"/>
                    <a:pt x="167" y="722"/>
                    <a:pt x="167" y="723"/>
                  </a:cubicBezTo>
                  <a:cubicBezTo>
                    <a:pt x="167" y="724"/>
                    <a:pt x="165" y="725"/>
                    <a:pt x="165" y="726"/>
                  </a:cubicBezTo>
                  <a:cubicBezTo>
                    <a:pt x="164" y="726"/>
                    <a:pt x="164" y="727"/>
                    <a:pt x="163" y="727"/>
                  </a:cubicBezTo>
                  <a:cubicBezTo>
                    <a:pt x="163" y="728"/>
                    <a:pt x="163" y="730"/>
                    <a:pt x="163" y="730"/>
                  </a:cubicBezTo>
                  <a:cubicBezTo>
                    <a:pt x="164" y="731"/>
                    <a:pt x="165" y="731"/>
                    <a:pt x="166" y="732"/>
                  </a:cubicBezTo>
                  <a:cubicBezTo>
                    <a:pt x="166" y="733"/>
                    <a:pt x="167" y="734"/>
                    <a:pt x="167" y="735"/>
                  </a:cubicBezTo>
                  <a:cubicBezTo>
                    <a:pt x="167" y="735"/>
                    <a:pt x="168" y="736"/>
                    <a:pt x="168" y="736"/>
                  </a:cubicBezTo>
                  <a:cubicBezTo>
                    <a:pt x="168" y="736"/>
                    <a:pt x="169" y="737"/>
                    <a:pt x="169" y="737"/>
                  </a:cubicBezTo>
                  <a:cubicBezTo>
                    <a:pt x="169" y="738"/>
                    <a:pt x="168" y="740"/>
                    <a:pt x="167" y="741"/>
                  </a:cubicBezTo>
                  <a:cubicBezTo>
                    <a:pt x="167" y="741"/>
                    <a:pt x="166" y="741"/>
                    <a:pt x="166" y="741"/>
                  </a:cubicBezTo>
                  <a:cubicBezTo>
                    <a:pt x="165" y="742"/>
                    <a:pt x="163" y="742"/>
                    <a:pt x="162" y="742"/>
                  </a:cubicBezTo>
                  <a:cubicBezTo>
                    <a:pt x="162" y="742"/>
                    <a:pt x="160" y="742"/>
                    <a:pt x="159" y="743"/>
                  </a:cubicBezTo>
                  <a:cubicBezTo>
                    <a:pt x="158" y="743"/>
                    <a:pt x="157" y="744"/>
                    <a:pt x="156" y="744"/>
                  </a:cubicBezTo>
                  <a:cubicBezTo>
                    <a:pt x="155" y="744"/>
                    <a:pt x="153" y="744"/>
                    <a:pt x="152" y="743"/>
                  </a:cubicBezTo>
                  <a:cubicBezTo>
                    <a:pt x="151" y="743"/>
                    <a:pt x="150" y="741"/>
                    <a:pt x="149" y="740"/>
                  </a:cubicBezTo>
                  <a:cubicBezTo>
                    <a:pt x="149" y="740"/>
                    <a:pt x="148" y="738"/>
                    <a:pt x="149" y="737"/>
                  </a:cubicBezTo>
                  <a:cubicBezTo>
                    <a:pt x="149" y="736"/>
                    <a:pt x="151" y="735"/>
                    <a:pt x="151" y="734"/>
                  </a:cubicBezTo>
                  <a:cubicBezTo>
                    <a:pt x="151" y="733"/>
                    <a:pt x="151" y="731"/>
                    <a:pt x="151" y="730"/>
                  </a:cubicBezTo>
                  <a:cubicBezTo>
                    <a:pt x="152" y="729"/>
                    <a:pt x="153" y="726"/>
                    <a:pt x="153" y="724"/>
                  </a:cubicBezTo>
                  <a:cubicBezTo>
                    <a:pt x="154" y="723"/>
                    <a:pt x="153" y="720"/>
                    <a:pt x="153" y="719"/>
                  </a:cubicBezTo>
                  <a:cubicBezTo>
                    <a:pt x="152" y="717"/>
                    <a:pt x="151" y="715"/>
                    <a:pt x="150" y="715"/>
                  </a:cubicBezTo>
                  <a:cubicBezTo>
                    <a:pt x="149" y="714"/>
                    <a:pt x="146" y="714"/>
                    <a:pt x="145" y="714"/>
                  </a:cubicBezTo>
                  <a:cubicBezTo>
                    <a:pt x="144" y="713"/>
                    <a:pt x="144" y="711"/>
                    <a:pt x="143" y="710"/>
                  </a:cubicBezTo>
                  <a:cubicBezTo>
                    <a:pt x="142" y="709"/>
                    <a:pt x="139" y="708"/>
                    <a:pt x="137" y="707"/>
                  </a:cubicBezTo>
                  <a:cubicBezTo>
                    <a:pt x="136" y="707"/>
                    <a:pt x="134" y="706"/>
                    <a:pt x="132" y="706"/>
                  </a:cubicBezTo>
                  <a:cubicBezTo>
                    <a:pt x="131" y="706"/>
                    <a:pt x="129" y="708"/>
                    <a:pt x="128" y="707"/>
                  </a:cubicBezTo>
                  <a:cubicBezTo>
                    <a:pt x="127" y="707"/>
                    <a:pt x="127" y="704"/>
                    <a:pt x="126" y="704"/>
                  </a:cubicBezTo>
                  <a:cubicBezTo>
                    <a:pt x="125" y="704"/>
                    <a:pt x="123" y="704"/>
                    <a:pt x="122" y="704"/>
                  </a:cubicBezTo>
                  <a:cubicBezTo>
                    <a:pt x="121" y="705"/>
                    <a:pt x="119" y="705"/>
                    <a:pt x="118" y="705"/>
                  </a:cubicBezTo>
                  <a:cubicBezTo>
                    <a:pt x="116" y="705"/>
                    <a:pt x="113" y="705"/>
                    <a:pt x="112" y="704"/>
                  </a:cubicBezTo>
                  <a:cubicBezTo>
                    <a:pt x="112" y="704"/>
                    <a:pt x="112" y="704"/>
                    <a:pt x="111" y="703"/>
                  </a:cubicBezTo>
                  <a:cubicBezTo>
                    <a:pt x="111" y="703"/>
                    <a:pt x="110" y="702"/>
                    <a:pt x="110" y="701"/>
                  </a:cubicBezTo>
                  <a:cubicBezTo>
                    <a:pt x="110" y="700"/>
                    <a:pt x="109" y="698"/>
                    <a:pt x="110" y="698"/>
                  </a:cubicBezTo>
                  <a:cubicBezTo>
                    <a:pt x="110" y="697"/>
                    <a:pt x="111" y="696"/>
                    <a:pt x="111" y="696"/>
                  </a:cubicBezTo>
                  <a:cubicBezTo>
                    <a:pt x="112" y="695"/>
                    <a:pt x="112" y="693"/>
                    <a:pt x="111" y="692"/>
                  </a:cubicBezTo>
                  <a:cubicBezTo>
                    <a:pt x="110" y="691"/>
                    <a:pt x="106" y="692"/>
                    <a:pt x="105" y="692"/>
                  </a:cubicBezTo>
                  <a:cubicBezTo>
                    <a:pt x="102" y="692"/>
                    <a:pt x="97" y="693"/>
                    <a:pt x="94" y="692"/>
                  </a:cubicBezTo>
                  <a:cubicBezTo>
                    <a:pt x="93" y="692"/>
                    <a:pt x="92" y="692"/>
                    <a:pt x="91" y="691"/>
                  </a:cubicBezTo>
                  <a:cubicBezTo>
                    <a:pt x="90" y="690"/>
                    <a:pt x="89" y="688"/>
                    <a:pt x="88" y="687"/>
                  </a:cubicBezTo>
                  <a:cubicBezTo>
                    <a:pt x="87" y="686"/>
                    <a:pt x="83" y="684"/>
                    <a:pt x="82" y="684"/>
                  </a:cubicBezTo>
                  <a:cubicBezTo>
                    <a:pt x="80" y="684"/>
                    <a:pt x="78" y="684"/>
                    <a:pt x="77" y="684"/>
                  </a:cubicBezTo>
                  <a:cubicBezTo>
                    <a:pt x="75" y="684"/>
                    <a:pt x="73" y="682"/>
                    <a:pt x="72" y="682"/>
                  </a:cubicBezTo>
                  <a:cubicBezTo>
                    <a:pt x="71" y="680"/>
                    <a:pt x="68" y="676"/>
                    <a:pt x="68" y="674"/>
                  </a:cubicBezTo>
                  <a:cubicBezTo>
                    <a:pt x="67" y="671"/>
                    <a:pt x="69" y="667"/>
                    <a:pt x="69" y="664"/>
                  </a:cubicBezTo>
                  <a:cubicBezTo>
                    <a:pt x="69" y="662"/>
                    <a:pt x="69" y="658"/>
                    <a:pt x="68" y="656"/>
                  </a:cubicBezTo>
                  <a:cubicBezTo>
                    <a:pt x="67" y="655"/>
                    <a:pt x="64" y="654"/>
                    <a:pt x="63" y="653"/>
                  </a:cubicBezTo>
                  <a:cubicBezTo>
                    <a:pt x="62" y="652"/>
                    <a:pt x="61" y="649"/>
                    <a:pt x="62" y="648"/>
                  </a:cubicBezTo>
                  <a:cubicBezTo>
                    <a:pt x="62" y="647"/>
                    <a:pt x="63" y="646"/>
                    <a:pt x="64" y="645"/>
                  </a:cubicBezTo>
                  <a:cubicBezTo>
                    <a:pt x="64" y="644"/>
                    <a:pt x="66" y="641"/>
                    <a:pt x="66" y="640"/>
                  </a:cubicBezTo>
                  <a:cubicBezTo>
                    <a:pt x="66" y="639"/>
                    <a:pt x="66" y="636"/>
                    <a:pt x="66" y="635"/>
                  </a:cubicBezTo>
                  <a:cubicBezTo>
                    <a:pt x="65" y="633"/>
                    <a:pt x="61" y="633"/>
                    <a:pt x="60" y="632"/>
                  </a:cubicBezTo>
                  <a:cubicBezTo>
                    <a:pt x="59" y="631"/>
                    <a:pt x="58" y="628"/>
                    <a:pt x="57" y="628"/>
                  </a:cubicBezTo>
                  <a:cubicBezTo>
                    <a:pt x="56" y="628"/>
                    <a:pt x="55" y="629"/>
                    <a:pt x="54" y="629"/>
                  </a:cubicBezTo>
                  <a:cubicBezTo>
                    <a:pt x="53" y="629"/>
                    <a:pt x="51" y="629"/>
                    <a:pt x="50" y="628"/>
                  </a:cubicBezTo>
                  <a:cubicBezTo>
                    <a:pt x="48" y="627"/>
                    <a:pt x="46" y="622"/>
                    <a:pt x="44" y="620"/>
                  </a:cubicBezTo>
                  <a:cubicBezTo>
                    <a:pt x="42" y="617"/>
                    <a:pt x="37" y="612"/>
                    <a:pt x="35" y="609"/>
                  </a:cubicBezTo>
                  <a:cubicBezTo>
                    <a:pt x="35" y="607"/>
                    <a:pt x="35" y="604"/>
                    <a:pt x="34" y="602"/>
                  </a:cubicBezTo>
                  <a:cubicBezTo>
                    <a:pt x="33" y="600"/>
                    <a:pt x="32" y="597"/>
                    <a:pt x="30" y="596"/>
                  </a:cubicBezTo>
                  <a:cubicBezTo>
                    <a:pt x="29" y="595"/>
                    <a:pt x="26" y="595"/>
                    <a:pt x="26" y="594"/>
                  </a:cubicBezTo>
                  <a:cubicBezTo>
                    <a:pt x="25" y="592"/>
                    <a:pt x="26" y="589"/>
                    <a:pt x="25" y="587"/>
                  </a:cubicBezTo>
                  <a:cubicBezTo>
                    <a:pt x="25" y="586"/>
                    <a:pt x="23" y="582"/>
                    <a:pt x="22" y="581"/>
                  </a:cubicBezTo>
                  <a:cubicBezTo>
                    <a:pt x="22" y="579"/>
                    <a:pt x="20" y="577"/>
                    <a:pt x="20" y="576"/>
                  </a:cubicBezTo>
                  <a:cubicBezTo>
                    <a:pt x="20" y="575"/>
                    <a:pt x="21" y="573"/>
                    <a:pt x="21" y="572"/>
                  </a:cubicBezTo>
                  <a:cubicBezTo>
                    <a:pt x="21" y="571"/>
                    <a:pt x="18" y="570"/>
                    <a:pt x="18" y="569"/>
                  </a:cubicBezTo>
                  <a:cubicBezTo>
                    <a:pt x="17" y="568"/>
                    <a:pt x="16" y="566"/>
                    <a:pt x="16" y="564"/>
                  </a:cubicBezTo>
                  <a:cubicBezTo>
                    <a:pt x="16" y="563"/>
                    <a:pt x="18" y="562"/>
                    <a:pt x="19" y="561"/>
                  </a:cubicBezTo>
                  <a:cubicBezTo>
                    <a:pt x="20" y="561"/>
                    <a:pt x="22" y="561"/>
                    <a:pt x="23" y="561"/>
                  </a:cubicBezTo>
                  <a:cubicBezTo>
                    <a:pt x="24" y="560"/>
                    <a:pt x="25" y="557"/>
                    <a:pt x="25" y="555"/>
                  </a:cubicBezTo>
                  <a:cubicBezTo>
                    <a:pt x="26" y="554"/>
                    <a:pt x="28" y="553"/>
                    <a:pt x="29" y="552"/>
                  </a:cubicBezTo>
                  <a:cubicBezTo>
                    <a:pt x="30" y="552"/>
                    <a:pt x="33" y="553"/>
                    <a:pt x="34" y="552"/>
                  </a:cubicBezTo>
                  <a:cubicBezTo>
                    <a:pt x="35" y="552"/>
                    <a:pt x="38" y="552"/>
                    <a:pt x="39" y="551"/>
                  </a:cubicBezTo>
                  <a:cubicBezTo>
                    <a:pt x="40" y="550"/>
                    <a:pt x="41" y="547"/>
                    <a:pt x="41" y="545"/>
                  </a:cubicBezTo>
                  <a:cubicBezTo>
                    <a:pt x="41" y="544"/>
                    <a:pt x="41" y="541"/>
                    <a:pt x="41" y="540"/>
                  </a:cubicBezTo>
                  <a:cubicBezTo>
                    <a:pt x="41" y="538"/>
                    <a:pt x="42" y="536"/>
                    <a:pt x="43" y="535"/>
                  </a:cubicBezTo>
                  <a:cubicBezTo>
                    <a:pt x="43" y="534"/>
                    <a:pt x="44" y="532"/>
                    <a:pt x="45" y="531"/>
                  </a:cubicBezTo>
                  <a:cubicBezTo>
                    <a:pt x="46" y="530"/>
                    <a:pt x="49" y="529"/>
                    <a:pt x="50" y="530"/>
                  </a:cubicBezTo>
                  <a:cubicBezTo>
                    <a:pt x="51" y="530"/>
                    <a:pt x="51" y="531"/>
                    <a:pt x="52" y="532"/>
                  </a:cubicBezTo>
                  <a:cubicBezTo>
                    <a:pt x="53" y="532"/>
                    <a:pt x="55" y="532"/>
                    <a:pt x="56" y="533"/>
                  </a:cubicBezTo>
                  <a:cubicBezTo>
                    <a:pt x="57" y="533"/>
                    <a:pt x="57" y="534"/>
                    <a:pt x="58" y="535"/>
                  </a:cubicBezTo>
                  <a:cubicBezTo>
                    <a:pt x="59" y="536"/>
                    <a:pt x="61" y="537"/>
                    <a:pt x="62" y="538"/>
                  </a:cubicBezTo>
                  <a:cubicBezTo>
                    <a:pt x="64" y="538"/>
                    <a:pt x="66" y="537"/>
                    <a:pt x="67" y="536"/>
                  </a:cubicBezTo>
                  <a:cubicBezTo>
                    <a:pt x="69" y="536"/>
                    <a:pt x="72" y="534"/>
                    <a:pt x="73" y="533"/>
                  </a:cubicBezTo>
                  <a:cubicBezTo>
                    <a:pt x="74" y="530"/>
                    <a:pt x="72" y="525"/>
                    <a:pt x="73" y="523"/>
                  </a:cubicBezTo>
                  <a:cubicBezTo>
                    <a:pt x="73" y="521"/>
                    <a:pt x="78" y="520"/>
                    <a:pt x="79" y="518"/>
                  </a:cubicBezTo>
                  <a:cubicBezTo>
                    <a:pt x="80" y="516"/>
                    <a:pt x="78" y="513"/>
                    <a:pt x="79" y="512"/>
                  </a:cubicBezTo>
                  <a:cubicBezTo>
                    <a:pt x="80" y="511"/>
                    <a:pt x="82" y="511"/>
                    <a:pt x="83" y="510"/>
                  </a:cubicBezTo>
                  <a:cubicBezTo>
                    <a:pt x="84" y="509"/>
                    <a:pt x="84" y="507"/>
                    <a:pt x="83" y="506"/>
                  </a:cubicBezTo>
                  <a:cubicBezTo>
                    <a:pt x="82" y="505"/>
                    <a:pt x="80" y="505"/>
                    <a:pt x="79" y="504"/>
                  </a:cubicBezTo>
                  <a:cubicBezTo>
                    <a:pt x="78" y="503"/>
                    <a:pt x="77" y="500"/>
                    <a:pt x="77" y="499"/>
                  </a:cubicBezTo>
                  <a:cubicBezTo>
                    <a:pt x="77" y="498"/>
                    <a:pt x="79" y="496"/>
                    <a:pt x="79" y="495"/>
                  </a:cubicBezTo>
                  <a:cubicBezTo>
                    <a:pt x="81" y="494"/>
                    <a:pt x="84" y="493"/>
                    <a:pt x="85" y="492"/>
                  </a:cubicBezTo>
                  <a:cubicBezTo>
                    <a:pt x="86" y="491"/>
                    <a:pt x="87" y="488"/>
                    <a:pt x="87" y="487"/>
                  </a:cubicBezTo>
                  <a:cubicBezTo>
                    <a:pt x="88" y="485"/>
                    <a:pt x="88" y="481"/>
                    <a:pt x="88" y="480"/>
                  </a:cubicBezTo>
                  <a:cubicBezTo>
                    <a:pt x="88" y="478"/>
                    <a:pt x="88" y="475"/>
                    <a:pt x="87" y="473"/>
                  </a:cubicBezTo>
                  <a:cubicBezTo>
                    <a:pt x="87" y="472"/>
                    <a:pt x="86" y="470"/>
                    <a:pt x="85" y="469"/>
                  </a:cubicBezTo>
                  <a:cubicBezTo>
                    <a:pt x="84" y="469"/>
                    <a:pt x="82" y="468"/>
                    <a:pt x="81" y="467"/>
                  </a:cubicBezTo>
                  <a:cubicBezTo>
                    <a:pt x="80" y="466"/>
                    <a:pt x="78" y="463"/>
                    <a:pt x="78" y="462"/>
                  </a:cubicBezTo>
                  <a:cubicBezTo>
                    <a:pt x="77" y="460"/>
                    <a:pt x="76" y="456"/>
                    <a:pt x="77" y="454"/>
                  </a:cubicBezTo>
                  <a:cubicBezTo>
                    <a:pt x="78" y="453"/>
                    <a:pt x="81" y="452"/>
                    <a:pt x="81" y="451"/>
                  </a:cubicBezTo>
                  <a:cubicBezTo>
                    <a:pt x="82" y="450"/>
                    <a:pt x="82" y="446"/>
                    <a:pt x="82" y="445"/>
                  </a:cubicBezTo>
                  <a:cubicBezTo>
                    <a:pt x="81" y="443"/>
                    <a:pt x="79" y="441"/>
                    <a:pt x="78" y="440"/>
                  </a:cubicBezTo>
                  <a:cubicBezTo>
                    <a:pt x="77" y="437"/>
                    <a:pt x="75" y="430"/>
                    <a:pt x="73" y="428"/>
                  </a:cubicBezTo>
                  <a:cubicBezTo>
                    <a:pt x="72" y="426"/>
                    <a:pt x="68" y="424"/>
                    <a:pt x="66" y="422"/>
                  </a:cubicBezTo>
                  <a:cubicBezTo>
                    <a:pt x="65" y="420"/>
                    <a:pt x="64" y="416"/>
                    <a:pt x="63" y="414"/>
                  </a:cubicBezTo>
                  <a:cubicBezTo>
                    <a:pt x="63" y="413"/>
                    <a:pt x="63" y="410"/>
                    <a:pt x="62" y="409"/>
                  </a:cubicBezTo>
                  <a:cubicBezTo>
                    <a:pt x="61" y="407"/>
                    <a:pt x="59" y="405"/>
                    <a:pt x="58" y="404"/>
                  </a:cubicBezTo>
                  <a:cubicBezTo>
                    <a:pt x="58" y="403"/>
                    <a:pt x="58" y="399"/>
                    <a:pt x="57" y="398"/>
                  </a:cubicBezTo>
                  <a:cubicBezTo>
                    <a:pt x="56" y="397"/>
                    <a:pt x="54" y="396"/>
                    <a:pt x="53" y="395"/>
                  </a:cubicBezTo>
                  <a:cubicBezTo>
                    <a:pt x="51" y="395"/>
                    <a:pt x="49" y="393"/>
                    <a:pt x="48" y="392"/>
                  </a:cubicBezTo>
                  <a:cubicBezTo>
                    <a:pt x="47" y="391"/>
                    <a:pt x="47" y="387"/>
                    <a:pt x="46" y="386"/>
                  </a:cubicBezTo>
                  <a:cubicBezTo>
                    <a:pt x="45" y="385"/>
                    <a:pt x="43" y="384"/>
                    <a:pt x="43" y="383"/>
                  </a:cubicBezTo>
                  <a:cubicBezTo>
                    <a:pt x="42" y="382"/>
                    <a:pt x="39" y="381"/>
                    <a:pt x="38" y="380"/>
                  </a:cubicBezTo>
                  <a:cubicBezTo>
                    <a:pt x="38" y="380"/>
                    <a:pt x="36" y="379"/>
                    <a:pt x="36" y="378"/>
                  </a:cubicBezTo>
                  <a:cubicBezTo>
                    <a:pt x="36" y="377"/>
                    <a:pt x="36" y="375"/>
                    <a:pt x="36" y="374"/>
                  </a:cubicBezTo>
                  <a:cubicBezTo>
                    <a:pt x="36" y="373"/>
                    <a:pt x="36" y="372"/>
                    <a:pt x="35" y="371"/>
                  </a:cubicBezTo>
                  <a:cubicBezTo>
                    <a:pt x="34" y="371"/>
                    <a:pt x="32" y="371"/>
                    <a:pt x="31" y="371"/>
                  </a:cubicBezTo>
                  <a:cubicBezTo>
                    <a:pt x="30" y="371"/>
                    <a:pt x="28" y="372"/>
                    <a:pt x="27" y="372"/>
                  </a:cubicBezTo>
                  <a:cubicBezTo>
                    <a:pt x="25" y="372"/>
                    <a:pt x="23" y="371"/>
                    <a:pt x="21" y="370"/>
                  </a:cubicBezTo>
                  <a:cubicBezTo>
                    <a:pt x="20" y="370"/>
                    <a:pt x="18" y="370"/>
                    <a:pt x="17" y="370"/>
                  </a:cubicBezTo>
                  <a:cubicBezTo>
                    <a:pt x="16" y="370"/>
                    <a:pt x="15" y="370"/>
                    <a:pt x="14" y="370"/>
                  </a:cubicBezTo>
                  <a:cubicBezTo>
                    <a:pt x="14" y="369"/>
                    <a:pt x="14" y="368"/>
                    <a:pt x="13" y="367"/>
                  </a:cubicBezTo>
                  <a:cubicBezTo>
                    <a:pt x="13" y="367"/>
                    <a:pt x="11" y="366"/>
                    <a:pt x="10" y="365"/>
                  </a:cubicBezTo>
                  <a:cubicBezTo>
                    <a:pt x="9" y="364"/>
                    <a:pt x="7" y="363"/>
                    <a:pt x="6" y="363"/>
                  </a:cubicBezTo>
                  <a:cubicBezTo>
                    <a:pt x="5" y="362"/>
                    <a:pt x="3" y="362"/>
                    <a:pt x="2" y="362"/>
                  </a:cubicBezTo>
                  <a:cubicBezTo>
                    <a:pt x="1" y="361"/>
                    <a:pt x="1" y="358"/>
                    <a:pt x="1" y="357"/>
                  </a:cubicBezTo>
                  <a:cubicBezTo>
                    <a:pt x="0" y="356"/>
                    <a:pt x="0" y="354"/>
                    <a:pt x="1" y="353"/>
                  </a:cubicBezTo>
                  <a:cubicBezTo>
                    <a:pt x="1" y="352"/>
                    <a:pt x="2" y="351"/>
                    <a:pt x="2" y="350"/>
                  </a:cubicBezTo>
                  <a:cubicBezTo>
                    <a:pt x="2" y="349"/>
                    <a:pt x="3" y="347"/>
                    <a:pt x="3" y="346"/>
                  </a:cubicBezTo>
                  <a:cubicBezTo>
                    <a:pt x="3" y="344"/>
                    <a:pt x="2" y="342"/>
                    <a:pt x="2" y="340"/>
                  </a:cubicBezTo>
                  <a:cubicBezTo>
                    <a:pt x="2" y="338"/>
                    <a:pt x="3" y="334"/>
                    <a:pt x="3" y="331"/>
                  </a:cubicBezTo>
                  <a:cubicBezTo>
                    <a:pt x="3" y="330"/>
                    <a:pt x="4" y="329"/>
                    <a:pt x="4" y="328"/>
                  </a:cubicBezTo>
                  <a:cubicBezTo>
                    <a:pt x="5" y="326"/>
                    <a:pt x="4" y="324"/>
                    <a:pt x="5" y="323"/>
                  </a:cubicBezTo>
                  <a:cubicBezTo>
                    <a:pt x="5" y="321"/>
                    <a:pt x="7" y="319"/>
                    <a:pt x="7" y="319"/>
                  </a:cubicBezTo>
                  <a:cubicBezTo>
                    <a:pt x="8" y="318"/>
                    <a:pt x="11" y="316"/>
                    <a:pt x="12" y="316"/>
                  </a:cubicBezTo>
                  <a:cubicBezTo>
                    <a:pt x="13" y="315"/>
                    <a:pt x="16" y="314"/>
                    <a:pt x="17" y="312"/>
                  </a:cubicBezTo>
                  <a:cubicBezTo>
                    <a:pt x="18" y="312"/>
                    <a:pt x="17" y="310"/>
                    <a:pt x="18" y="309"/>
                  </a:cubicBezTo>
                  <a:cubicBezTo>
                    <a:pt x="18" y="307"/>
                    <a:pt x="18" y="305"/>
                    <a:pt x="19" y="303"/>
                  </a:cubicBezTo>
                  <a:cubicBezTo>
                    <a:pt x="19" y="303"/>
                    <a:pt x="21" y="302"/>
                    <a:pt x="21" y="301"/>
                  </a:cubicBezTo>
                  <a:cubicBezTo>
                    <a:pt x="21" y="301"/>
                    <a:pt x="21" y="298"/>
                    <a:pt x="22" y="298"/>
                  </a:cubicBezTo>
                  <a:cubicBezTo>
                    <a:pt x="23" y="297"/>
                    <a:pt x="25" y="297"/>
                    <a:pt x="26" y="298"/>
                  </a:cubicBezTo>
                  <a:cubicBezTo>
                    <a:pt x="27" y="298"/>
                    <a:pt x="27" y="300"/>
                    <a:pt x="28" y="301"/>
                  </a:cubicBezTo>
                  <a:cubicBezTo>
                    <a:pt x="29" y="302"/>
                    <a:pt x="31" y="301"/>
                    <a:pt x="32" y="301"/>
                  </a:cubicBezTo>
                  <a:cubicBezTo>
                    <a:pt x="33" y="302"/>
                    <a:pt x="35" y="305"/>
                    <a:pt x="35" y="306"/>
                  </a:cubicBezTo>
                  <a:cubicBezTo>
                    <a:pt x="35" y="307"/>
                    <a:pt x="35" y="310"/>
                    <a:pt x="35" y="310"/>
                  </a:cubicBezTo>
                  <a:cubicBezTo>
                    <a:pt x="34" y="311"/>
                    <a:pt x="32" y="311"/>
                    <a:pt x="31" y="312"/>
                  </a:cubicBezTo>
                  <a:cubicBezTo>
                    <a:pt x="31" y="312"/>
                    <a:pt x="31" y="314"/>
                    <a:pt x="31" y="315"/>
                  </a:cubicBezTo>
                  <a:cubicBezTo>
                    <a:pt x="32" y="316"/>
                    <a:pt x="32" y="318"/>
                    <a:pt x="33" y="319"/>
                  </a:cubicBezTo>
                  <a:cubicBezTo>
                    <a:pt x="34" y="320"/>
                    <a:pt x="37" y="319"/>
                    <a:pt x="39" y="318"/>
                  </a:cubicBezTo>
                  <a:cubicBezTo>
                    <a:pt x="40" y="318"/>
                    <a:pt x="40" y="315"/>
                    <a:pt x="41" y="314"/>
                  </a:cubicBezTo>
                  <a:cubicBezTo>
                    <a:pt x="43" y="314"/>
                    <a:pt x="46" y="314"/>
                    <a:pt x="47" y="314"/>
                  </a:cubicBezTo>
                  <a:cubicBezTo>
                    <a:pt x="48" y="314"/>
                    <a:pt x="51" y="314"/>
                    <a:pt x="52" y="314"/>
                  </a:cubicBezTo>
                  <a:cubicBezTo>
                    <a:pt x="52" y="313"/>
                    <a:pt x="53" y="312"/>
                    <a:pt x="53" y="311"/>
                  </a:cubicBezTo>
                  <a:cubicBezTo>
                    <a:pt x="53" y="310"/>
                    <a:pt x="52" y="307"/>
                    <a:pt x="52" y="306"/>
                  </a:cubicBezTo>
                  <a:cubicBezTo>
                    <a:pt x="52" y="305"/>
                    <a:pt x="53" y="304"/>
                    <a:pt x="53" y="303"/>
                  </a:cubicBezTo>
                  <a:cubicBezTo>
                    <a:pt x="53" y="302"/>
                    <a:pt x="53" y="299"/>
                    <a:pt x="53" y="298"/>
                  </a:cubicBezTo>
                  <a:cubicBezTo>
                    <a:pt x="52" y="297"/>
                    <a:pt x="50" y="296"/>
                    <a:pt x="50" y="295"/>
                  </a:cubicBezTo>
                  <a:cubicBezTo>
                    <a:pt x="49" y="294"/>
                    <a:pt x="49" y="292"/>
                    <a:pt x="49" y="291"/>
                  </a:cubicBezTo>
                  <a:cubicBezTo>
                    <a:pt x="49" y="290"/>
                    <a:pt x="51" y="288"/>
                    <a:pt x="52" y="286"/>
                  </a:cubicBezTo>
                  <a:cubicBezTo>
                    <a:pt x="53" y="285"/>
                    <a:pt x="54" y="282"/>
                    <a:pt x="55" y="280"/>
                  </a:cubicBezTo>
                  <a:cubicBezTo>
                    <a:pt x="55" y="279"/>
                    <a:pt x="55" y="276"/>
                    <a:pt x="55" y="275"/>
                  </a:cubicBezTo>
                  <a:cubicBezTo>
                    <a:pt x="55" y="273"/>
                    <a:pt x="54" y="270"/>
                    <a:pt x="54" y="268"/>
                  </a:cubicBezTo>
                  <a:cubicBezTo>
                    <a:pt x="55" y="267"/>
                    <a:pt x="56" y="266"/>
                    <a:pt x="57" y="266"/>
                  </a:cubicBezTo>
                  <a:cubicBezTo>
                    <a:pt x="57" y="265"/>
                    <a:pt x="59" y="265"/>
                    <a:pt x="60" y="265"/>
                  </a:cubicBezTo>
                  <a:cubicBezTo>
                    <a:pt x="61" y="265"/>
                    <a:pt x="62" y="267"/>
                    <a:pt x="63" y="268"/>
                  </a:cubicBezTo>
                  <a:cubicBezTo>
                    <a:pt x="64" y="268"/>
                    <a:pt x="66" y="269"/>
                    <a:pt x="67" y="269"/>
                  </a:cubicBezTo>
                  <a:cubicBezTo>
                    <a:pt x="67" y="269"/>
                    <a:pt x="69" y="269"/>
                    <a:pt x="69" y="268"/>
                  </a:cubicBezTo>
                  <a:cubicBezTo>
                    <a:pt x="70" y="267"/>
                    <a:pt x="69" y="265"/>
                    <a:pt x="70" y="264"/>
                  </a:cubicBezTo>
                  <a:cubicBezTo>
                    <a:pt x="71" y="263"/>
                    <a:pt x="74" y="264"/>
                    <a:pt x="76" y="264"/>
                  </a:cubicBezTo>
                  <a:cubicBezTo>
                    <a:pt x="77" y="264"/>
                    <a:pt x="79" y="264"/>
                    <a:pt x="79" y="263"/>
                  </a:cubicBezTo>
                  <a:cubicBezTo>
                    <a:pt x="80" y="263"/>
                    <a:pt x="80" y="260"/>
                    <a:pt x="80" y="259"/>
                  </a:cubicBezTo>
                  <a:cubicBezTo>
                    <a:pt x="81" y="258"/>
                    <a:pt x="84" y="257"/>
                    <a:pt x="85" y="257"/>
                  </a:cubicBezTo>
                  <a:cubicBezTo>
                    <a:pt x="86" y="257"/>
                    <a:pt x="87" y="257"/>
                    <a:pt x="88" y="257"/>
                  </a:cubicBezTo>
                  <a:cubicBezTo>
                    <a:pt x="89" y="257"/>
                    <a:pt x="89" y="260"/>
                    <a:pt x="90" y="260"/>
                  </a:cubicBezTo>
                  <a:cubicBezTo>
                    <a:pt x="91" y="260"/>
                    <a:pt x="92" y="259"/>
                    <a:pt x="93" y="258"/>
                  </a:cubicBezTo>
                  <a:cubicBezTo>
                    <a:pt x="93" y="257"/>
                    <a:pt x="94" y="255"/>
                    <a:pt x="94" y="254"/>
                  </a:cubicBezTo>
                  <a:cubicBezTo>
                    <a:pt x="95" y="254"/>
                    <a:pt x="96" y="254"/>
                    <a:pt x="97" y="253"/>
                  </a:cubicBezTo>
                  <a:cubicBezTo>
                    <a:pt x="98" y="252"/>
                    <a:pt x="99" y="249"/>
                    <a:pt x="99" y="248"/>
                  </a:cubicBezTo>
                  <a:cubicBezTo>
                    <a:pt x="99" y="247"/>
                    <a:pt x="99" y="244"/>
                    <a:pt x="98" y="243"/>
                  </a:cubicBezTo>
                  <a:cubicBezTo>
                    <a:pt x="98" y="242"/>
                    <a:pt x="96" y="241"/>
                    <a:pt x="96" y="241"/>
                  </a:cubicBezTo>
                  <a:cubicBezTo>
                    <a:pt x="95" y="239"/>
                    <a:pt x="96" y="236"/>
                    <a:pt x="95" y="235"/>
                  </a:cubicBezTo>
                  <a:cubicBezTo>
                    <a:pt x="95" y="233"/>
                    <a:pt x="92" y="231"/>
                    <a:pt x="92" y="229"/>
                  </a:cubicBezTo>
                  <a:cubicBezTo>
                    <a:pt x="91" y="228"/>
                    <a:pt x="91" y="226"/>
                    <a:pt x="91" y="224"/>
                  </a:cubicBezTo>
                  <a:cubicBezTo>
                    <a:pt x="91" y="223"/>
                    <a:pt x="93" y="222"/>
                    <a:pt x="94" y="222"/>
                  </a:cubicBezTo>
                  <a:cubicBezTo>
                    <a:pt x="95" y="221"/>
                    <a:pt x="97" y="219"/>
                    <a:pt x="98" y="218"/>
                  </a:cubicBezTo>
                  <a:cubicBezTo>
                    <a:pt x="99" y="217"/>
                    <a:pt x="100" y="215"/>
                    <a:pt x="100" y="214"/>
                  </a:cubicBezTo>
                  <a:cubicBezTo>
                    <a:pt x="101" y="213"/>
                    <a:pt x="101" y="209"/>
                    <a:pt x="101" y="207"/>
                  </a:cubicBezTo>
                  <a:cubicBezTo>
                    <a:pt x="100" y="206"/>
                    <a:pt x="98" y="205"/>
                    <a:pt x="98" y="203"/>
                  </a:cubicBezTo>
                  <a:cubicBezTo>
                    <a:pt x="97" y="202"/>
                    <a:pt x="97" y="198"/>
                    <a:pt x="97" y="197"/>
                  </a:cubicBezTo>
                  <a:cubicBezTo>
                    <a:pt x="98" y="195"/>
                    <a:pt x="99" y="193"/>
                    <a:pt x="99" y="192"/>
                  </a:cubicBezTo>
                  <a:cubicBezTo>
                    <a:pt x="99" y="191"/>
                    <a:pt x="100" y="189"/>
                    <a:pt x="101" y="188"/>
                  </a:cubicBezTo>
                  <a:cubicBezTo>
                    <a:pt x="101" y="188"/>
                    <a:pt x="101" y="187"/>
                    <a:pt x="101" y="18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4" name="Freeform 14"/>
            <p:cNvSpPr>
              <a:spLocks/>
            </p:cNvSpPr>
            <p:nvPr/>
          </p:nvSpPr>
          <p:spPr bwMode="auto">
            <a:xfrm>
              <a:off x="2955926" y="2905125"/>
              <a:ext cx="782638" cy="1262063"/>
            </a:xfrm>
            <a:custGeom>
              <a:avLst/>
              <a:gdLst/>
              <a:ahLst/>
              <a:cxnLst>
                <a:cxn ang="0">
                  <a:pos x="410" y="46"/>
                </a:cxn>
                <a:cxn ang="0">
                  <a:pos x="425" y="69"/>
                </a:cxn>
                <a:cxn ang="0">
                  <a:pos x="438" y="93"/>
                </a:cxn>
                <a:cxn ang="0">
                  <a:pos x="379" y="153"/>
                </a:cxn>
                <a:cxn ang="0">
                  <a:pos x="344" y="184"/>
                </a:cxn>
                <a:cxn ang="0">
                  <a:pos x="313" y="216"/>
                </a:cxn>
                <a:cxn ang="0">
                  <a:pos x="272" y="259"/>
                </a:cxn>
                <a:cxn ang="0">
                  <a:pos x="226" y="311"/>
                </a:cxn>
                <a:cxn ang="0">
                  <a:pos x="212" y="349"/>
                </a:cxn>
                <a:cxn ang="0">
                  <a:pos x="227" y="390"/>
                </a:cxn>
                <a:cxn ang="0">
                  <a:pos x="254" y="476"/>
                </a:cxn>
                <a:cxn ang="0">
                  <a:pos x="288" y="507"/>
                </a:cxn>
                <a:cxn ang="0">
                  <a:pos x="274" y="527"/>
                </a:cxn>
                <a:cxn ang="0">
                  <a:pos x="249" y="539"/>
                </a:cxn>
                <a:cxn ang="0">
                  <a:pos x="221" y="556"/>
                </a:cxn>
                <a:cxn ang="0">
                  <a:pos x="153" y="569"/>
                </a:cxn>
                <a:cxn ang="0">
                  <a:pos x="126" y="589"/>
                </a:cxn>
                <a:cxn ang="0">
                  <a:pos x="103" y="619"/>
                </a:cxn>
                <a:cxn ang="0">
                  <a:pos x="71" y="666"/>
                </a:cxn>
                <a:cxn ang="0">
                  <a:pos x="48" y="710"/>
                </a:cxn>
                <a:cxn ang="0">
                  <a:pos x="42" y="691"/>
                </a:cxn>
                <a:cxn ang="0">
                  <a:pos x="23" y="662"/>
                </a:cxn>
                <a:cxn ang="0">
                  <a:pos x="13" y="627"/>
                </a:cxn>
                <a:cxn ang="0">
                  <a:pos x="30" y="593"/>
                </a:cxn>
                <a:cxn ang="0">
                  <a:pos x="21" y="560"/>
                </a:cxn>
                <a:cxn ang="0">
                  <a:pos x="34" y="527"/>
                </a:cxn>
                <a:cxn ang="0">
                  <a:pos x="47" y="496"/>
                </a:cxn>
                <a:cxn ang="0">
                  <a:pos x="65" y="486"/>
                </a:cxn>
                <a:cxn ang="0">
                  <a:pos x="76" y="454"/>
                </a:cxn>
                <a:cxn ang="0">
                  <a:pos x="78" y="418"/>
                </a:cxn>
                <a:cxn ang="0">
                  <a:pos x="38" y="403"/>
                </a:cxn>
                <a:cxn ang="0">
                  <a:pos x="34" y="357"/>
                </a:cxn>
                <a:cxn ang="0">
                  <a:pos x="53" y="330"/>
                </a:cxn>
                <a:cxn ang="0">
                  <a:pos x="43" y="307"/>
                </a:cxn>
                <a:cxn ang="0">
                  <a:pos x="17" y="287"/>
                </a:cxn>
                <a:cxn ang="0">
                  <a:pos x="3" y="276"/>
                </a:cxn>
                <a:cxn ang="0">
                  <a:pos x="9" y="249"/>
                </a:cxn>
                <a:cxn ang="0">
                  <a:pos x="33" y="218"/>
                </a:cxn>
                <a:cxn ang="0">
                  <a:pos x="63" y="216"/>
                </a:cxn>
                <a:cxn ang="0">
                  <a:pos x="80" y="189"/>
                </a:cxn>
                <a:cxn ang="0">
                  <a:pos x="96" y="155"/>
                </a:cxn>
                <a:cxn ang="0">
                  <a:pos x="121" y="159"/>
                </a:cxn>
                <a:cxn ang="0">
                  <a:pos x="146" y="176"/>
                </a:cxn>
                <a:cxn ang="0">
                  <a:pos x="152" y="195"/>
                </a:cxn>
                <a:cxn ang="0">
                  <a:pos x="159" y="184"/>
                </a:cxn>
                <a:cxn ang="0">
                  <a:pos x="163" y="164"/>
                </a:cxn>
                <a:cxn ang="0">
                  <a:pos x="187" y="156"/>
                </a:cxn>
                <a:cxn ang="0">
                  <a:pos x="208" y="151"/>
                </a:cxn>
                <a:cxn ang="0">
                  <a:pos x="220" y="137"/>
                </a:cxn>
                <a:cxn ang="0">
                  <a:pos x="230" y="114"/>
                </a:cxn>
                <a:cxn ang="0">
                  <a:pos x="259" y="112"/>
                </a:cxn>
                <a:cxn ang="0">
                  <a:pos x="287" y="93"/>
                </a:cxn>
                <a:cxn ang="0">
                  <a:pos x="284" y="69"/>
                </a:cxn>
                <a:cxn ang="0">
                  <a:pos x="294" y="51"/>
                </a:cxn>
                <a:cxn ang="0">
                  <a:pos x="285" y="36"/>
                </a:cxn>
                <a:cxn ang="0">
                  <a:pos x="302" y="21"/>
                </a:cxn>
                <a:cxn ang="0">
                  <a:pos x="323" y="3"/>
                </a:cxn>
                <a:cxn ang="0">
                  <a:pos x="352" y="17"/>
                </a:cxn>
                <a:cxn ang="0">
                  <a:pos x="371" y="27"/>
                </a:cxn>
              </a:cxnLst>
              <a:rect l="0" t="0" r="r" b="b"/>
              <a:pathLst>
                <a:path w="440" h="710">
                  <a:moveTo>
                    <a:pt x="390" y="27"/>
                  </a:moveTo>
                  <a:cubicBezTo>
                    <a:pt x="390" y="27"/>
                    <a:pt x="391" y="27"/>
                    <a:pt x="391" y="27"/>
                  </a:cubicBezTo>
                  <a:cubicBezTo>
                    <a:pt x="393" y="26"/>
                    <a:pt x="396" y="27"/>
                    <a:pt x="397" y="28"/>
                  </a:cubicBezTo>
                  <a:cubicBezTo>
                    <a:pt x="398" y="29"/>
                    <a:pt x="400" y="30"/>
                    <a:pt x="401" y="31"/>
                  </a:cubicBezTo>
                  <a:cubicBezTo>
                    <a:pt x="402" y="32"/>
                    <a:pt x="403" y="35"/>
                    <a:pt x="404" y="36"/>
                  </a:cubicBezTo>
                  <a:cubicBezTo>
                    <a:pt x="405" y="37"/>
                    <a:pt x="408" y="38"/>
                    <a:pt x="408" y="39"/>
                  </a:cubicBezTo>
                  <a:cubicBezTo>
                    <a:pt x="410" y="40"/>
                    <a:pt x="411" y="44"/>
                    <a:pt x="410" y="46"/>
                  </a:cubicBezTo>
                  <a:cubicBezTo>
                    <a:pt x="410" y="47"/>
                    <a:pt x="406" y="47"/>
                    <a:pt x="406" y="49"/>
                  </a:cubicBezTo>
                  <a:cubicBezTo>
                    <a:pt x="405" y="50"/>
                    <a:pt x="405" y="52"/>
                    <a:pt x="405" y="53"/>
                  </a:cubicBezTo>
                  <a:cubicBezTo>
                    <a:pt x="405" y="54"/>
                    <a:pt x="406" y="57"/>
                    <a:pt x="407" y="58"/>
                  </a:cubicBezTo>
                  <a:cubicBezTo>
                    <a:pt x="409" y="59"/>
                    <a:pt x="412" y="60"/>
                    <a:pt x="414" y="61"/>
                  </a:cubicBezTo>
                  <a:cubicBezTo>
                    <a:pt x="415" y="62"/>
                    <a:pt x="418" y="64"/>
                    <a:pt x="420" y="64"/>
                  </a:cubicBezTo>
                  <a:cubicBezTo>
                    <a:pt x="420" y="65"/>
                    <a:pt x="422" y="65"/>
                    <a:pt x="422" y="66"/>
                  </a:cubicBezTo>
                  <a:cubicBezTo>
                    <a:pt x="423" y="66"/>
                    <a:pt x="425" y="68"/>
                    <a:pt x="425" y="69"/>
                  </a:cubicBezTo>
                  <a:cubicBezTo>
                    <a:pt x="426" y="70"/>
                    <a:pt x="428" y="72"/>
                    <a:pt x="428" y="73"/>
                  </a:cubicBezTo>
                  <a:cubicBezTo>
                    <a:pt x="429" y="74"/>
                    <a:pt x="429" y="77"/>
                    <a:pt x="429" y="78"/>
                  </a:cubicBezTo>
                  <a:cubicBezTo>
                    <a:pt x="430" y="80"/>
                    <a:pt x="430" y="82"/>
                    <a:pt x="431" y="83"/>
                  </a:cubicBezTo>
                  <a:cubicBezTo>
                    <a:pt x="432" y="85"/>
                    <a:pt x="434" y="86"/>
                    <a:pt x="435" y="87"/>
                  </a:cubicBezTo>
                  <a:cubicBezTo>
                    <a:pt x="436" y="88"/>
                    <a:pt x="438" y="89"/>
                    <a:pt x="439" y="89"/>
                  </a:cubicBezTo>
                  <a:cubicBezTo>
                    <a:pt x="439" y="89"/>
                    <a:pt x="440" y="90"/>
                    <a:pt x="440" y="90"/>
                  </a:cubicBezTo>
                  <a:cubicBezTo>
                    <a:pt x="439" y="91"/>
                    <a:pt x="439" y="92"/>
                    <a:pt x="438" y="93"/>
                  </a:cubicBezTo>
                  <a:cubicBezTo>
                    <a:pt x="437" y="94"/>
                    <a:pt x="434" y="98"/>
                    <a:pt x="432" y="99"/>
                  </a:cubicBezTo>
                  <a:cubicBezTo>
                    <a:pt x="430" y="102"/>
                    <a:pt x="424" y="108"/>
                    <a:pt x="422" y="111"/>
                  </a:cubicBezTo>
                  <a:cubicBezTo>
                    <a:pt x="419" y="114"/>
                    <a:pt x="414" y="120"/>
                    <a:pt x="412" y="123"/>
                  </a:cubicBezTo>
                  <a:cubicBezTo>
                    <a:pt x="409" y="126"/>
                    <a:pt x="402" y="133"/>
                    <a:pt x="399" y="136"/>
                  </a:cubicBezTo>
                  <a:cubicBezTo>
                    <a:pt x="397" y="138"/>
                    <a:pt x="392" y="141"/>
                    <a:pt x="389" y="143"/>
                  </a:cubicBezTo>
                  <a:cubicBezTo>
                    <a:pt x="387" y="145"/>
                    <a:pt x="384" y="147"/>
                    <a:pt x="382" y="149"/>
                  </a:cubicBezTo>
                  <a:cubicBezTo>
                    <a:pt x="381" y="150"/>
                    <a:pt x="380" y="152"/>
                    <a:pt x="379" y="153"/>
                  </a:cubicBezTo>
                  <a:cubicBezTo>
                    <a:pt x="378" y="154"/>
                    <a:pt x="376" y="157"/>
                    <a:pt x="374" y="158"/>
                  </a:cubicBezTo>
                  <a:cubicBezTo>
                    <a:pt x="373" y="159"/>
                    <a:pt x="370" y="159"/>
                    <a:pt x="369" y="160"/>
                  </a:cubicBezTo>
                  <a:cubicBezTo>
                    <a:pt x="367" y="160"/>
                    <a:pt x="364" y="162"/>
                    <a:pt x="362" y="163"/>
                  </a:cubicBezTo>
                  <a:cubicBezTo>
                    <a:pt x="361" y="165"/>
                    <a:pt x="358" y="167"/>
                    <a:pt x="357" y="169"/>
                  </a:cubicBezTo>
                  <a:cubicBezTo>
                    <a:pt x="356" y="170"/>
                    <a:pt x="355" y="173"/>
                    <a:pt x="354" y="174"/>
                  </a:cubicBezTo>
                  <a:cubicBezTo>
                    <a:pt x="353" y="176"/>
                    <a:pt x="349" y="178"/>
                    <a:pt x="348" y="180"/>
                  </a:cubicBezTo>
                  <a:cubicBezTo>
                    <a:pt x="347" y="181"/>
                    <a:pt x="345" y="183"/>
                    <a:pt x="344" y="184"/>
                  </a:cubicBezTo>
                  <a:cubicBezTo>
                    <a:pt x="343" y="185"/>
                    <a:pt x="340" y="187"/>
                    <a:pt x="339" y="188"/>
                  </a:cubicBezTo>
                  <a:cubicBezTo>
                    <a:pt x="338" y="188"/>
                    <a:pt x="334" y="188"/>
                    <a:pt x="333" y="189"/>
                  </a:cubicBezTo>
                  <a:cubicBezTo>
                    <a:pt x="332" y="189"/>
                    <a:pt x="330" y="191"/>
                    <a:pt x="329" y="192"/>
                  </a:cubicBezTo>
                  <a:cubicBezTo>
                    <a:pt x="327" y="193"/>
                    <a:pt x="324" y="197"/>
                    <a:pt x="323" y="200"/>
                  </a:cubicBezTo>
                  <a:cubicBezTo>
                    <a:pt x="322" y="201"/>
                    <a:pt x="322" y="204"/>
                    <a:pt x="322" y="205"/>
                  </a:cubicBezTo>
                  <a:cubicBezTo>
                    <a:pt x="321" y="207"/>
                    <a:pt x="320" y="210"/>
                    <a:pt x="319" y="211"/>
                  </a:cubicBezTo>
                  <a:cubicBezTo>
                    <a:pt x="318" y="212"/>
                    <a:pt x="315" y="215"/>
                    <a:pt x="313" y="216"/>
                  </a:cubicBezTo>
                  <a:cubicBezTo>
                    <a:pt x="312" y="218"/>
                    <a:pt x="308" y="222"/>
                    <a:pt x="306" y="223"/>
                  </a:cubicBezTo>
                  <a:cubicBezTo>
                    <a:pt x="303" y="226"/>
                    <a:pt x="297" y="230"/>
                    <a:pt x="294" y="232"/>
                  </a:cubicBezTo>
                  <a:cubicBezTo>
                    <a:pt x="292" y="234"/>
                    <a:pt x="286" y="238"/>
                    <a:pt x="284" y="240"/>
                  </a:cubicBezTo>
                  <a:cubicBezTo>
                    <a:pt x="282" y="242"/>
                    <a:pt x="279" y="245"/>
                    <a:pt x="278" y="246"/>
                  </a:cubicBezTo>
                  <a:cubicBezTo>
                    <a:pt x="277" y="247"/>
                    <a:pt x="276" y="249"/>
                    <a:pt x="275" y="250"/>
                  </a:cubicBezTo>
                  <a:cubicBezTo>
                    <a:pt x="275" y="251"/>
                    <a:pt x="274" y="252"/>
                    <a:pt x="274" y="253"/>
                  </a:cubicBezTo>
                  <a:cubicBezTo>
                    <a:pt x="273" y="255"/>
                    <a:pt x="273" y="257"/>
                    <a:pt x="272" y="259"/>
                  </a:cubicBezTo>
                  <a:cubicBezTo>
                    <a:pt x="271" y="260"/>
                    <a:pt x="268" y="263"/>
                    <a:pt x="267" y="265"/>
                  </a:cubicBezTo>
                  <a:cubicBezTo>
                    <a:pt x="266" y="266"/>
                    <a:pt x="263" y="269"/>
                    <a:pt x="262" y="270"/>
                  </a:cubicBezTo>
                  <a:cubicBezTo>
                    <a:pt x="260" y="272"/>
                    <a:pt x="257" y="276"/>
                    <a:pt x="255" y="278"/>
                  </a:cubicBezTo>
                  <a:cubicBezTo>
                    <a:pt x="253" y="280"/>
                    <a:pt x="250" y="283"/>
                    <a:pt x="248" y="284"/>
                  </a:cubicBezTo>
                  <a:cubicBezTo>
                    <a:pt x="247" y="286"/>
                    <a:pt x="242" y="290"/>
                    <a:pt x="240" y="292"/>
                  </a:cubicBezTo>
                  <a:cubicBezTo>
                    <a:pt x="239" y="293"/>
                    <a:pt x="235" y="297"/>
                    <a:pt x="234" y="299"/>
                  </a:cubicBezTo>
                  <a:cubicBezTo>
                    <a:pt x="232" y="302"/>
                    <a:pt x="228" y="308"/>
                    <a:pt x="226" y="311"/>
                  </a:cubicBezTo>
                  <a:cubicBezTo>
                    <a:pt x="224" y="314"/>
                    <a:pt x="222" y="322"/>
                    <a:pt x="222" y="326"/>
                  </a:cubicBezTo>
                  <a:cubicBezTo>
                    <a:pt x="221" y="329"/>
                    <a:pt x="221" y="334"/>
                    <a:pt x="220" y="337"/>
                  </a:cubicBezTo>
                  <a:cubicBezTo>
                    <a:pt x="220" y="337"/>
                    <a:pt x="219" y="339"/>
                    <a:pt x="218" y="339"/>
                  </a:cubicBezTo>
                  <a:cubicBezTo>
                    <a:pt x="217" y="340"/>
                    <a:pt x="215" y="340"/>
                    <a:pt x="214" y="341"/>
                  </a:cubicBezTo>
                  <a:cubicBezTo>
                    <a:pt x="213" y="342"/>
                    <a:pt x="213" y="344"/>
                    <a:pt x="212" y="345"/>
                  </a:cubicBezTo>
                  <a:cubicBezTo>
                    <a:pt x="212" y="346"/>
                    <a:pt x="209" y="347"/>
                    <a:pt x="210" y="348"/>
                  </a:cubicBezTo>
                  <a:cubicBezTo>
                    <a:pt x="210" y="349"/>
                    <a:pt x="211" y="349"/>
                    <a:pt x="212" y="349"/>
                  </a:cubicBezTo>
                  <a:cubicBezTo>
                    <a:pt x="213" y="350"/>
                    <a:pt x="216" y="349"/>
                    <a:pt x="217" y="350"/>
                  </a:cubicBezTo>
                  <a:cubicBezTo>
                    <a:pt x="218" y="350"/>
                    <a:pt x="220" y="350"/>
                    <a:pt x="221" y="351"/>
                  </a:cubicBezTo>
                  <a:cubicBezTo>
                    <a:pt x="222" y="352"/>
                    <a:pt x="223" y="354"/>
                    <a:pt x="224" y="355"/>
                  </a:cubicBezTo>
                  <a:cubicBezTo>
                    <a:pt x="225" y="358"/>
                    <a:pt x="225" y="363"/>
                    <a:pt x="226" y="366"/>
                  </a:cubicBezTo>
                  <a:cubicBezTo>
                    <a:pt x="227" y="369"/>
                    <a:pt x="229" y="375"/>
                    <a:pt x="230" y="379"/>
                  </a:cubicBezTo>
                  <a:cubicBezTo>
                    <a:pt x="230" y="381"/>
                    <a:pt x="231" y="385"/>
                    <a:pt x="230" y="386"/>
                  </a:cubicBezTo>
                  <a:cubicBezTo>
                    <a:pt x="230" y="388"/>
                    <a:pt x="228" y="389"/>
                    <a:pt x="227" y="390"/>
                  </a:cubicBezTo>
                  <a:cubicBezTo>
                    <a:pt x="226" y="391"/>
                    <a:pt x="225" y="393"/>
                    <a:pt x="224" y="395"/>
                  </a:cubicBezTo>
                  <a:cubicBezTo>
                    <a:pt x="223" y="397"/>
                    <a:pt x="223" y="402"/>
                    <a:pt x="223" y="404"/>
                  </a:cubicBezTo>
                  <a:cubicBezTo>
                    <a:pt x="224" y="409"/>
                    <a:pt x="226" y="418"/>
                    <a:pt x="227" y="422"/>
                  </a:cubicBezTo>
                  <a:cubicBezTo>
                    <a:pt x="228" y="426"/>
                    <a:pt x="232" y="434"/>
                    <a:pt x="234" y="438"/>
                  </a:cubicBezTo>
                  <a:cubicBezTo>
                    <a:pt x="235" y="443"/>
                    <a:pt x="239" y="451"/>
                    <a:pt x="241" y="455"/>
                  </a:cubicBezTo>
                  <a:cubicBezTo>
                    <a:pt x="242" y="459"/>
                    <a:pt x="245" y="466"/>
                    <a:pt x="247" y="469"/>
                  </a:cubicBezTo>
                  <a:cubicBezTo>
                    <a:pt x="248" y="471"/>
                    <a:pt x="252" y="475"/>
                    <a:pt x="254" y="476"/>
                  </a:cubicBezTo>
                  <a:cubicBezTo>
                    <a:pt x="255" y="477"/>
                    <a:pt x="257" y="479"/>
                    <a:pt x="258" y="480"/>
                  </a:cubicBezTo>
                  <a:cubicBezTo>
                    <a:pt x="260" y="481"/>
                    <a:pt x="265" y="481"/>
                    <a:pt x="267" y="482"/>
                  </a:cubicBezTo>
                  <a:cubicBezTo>
                    <a:pt x="269" y="483"/>
                    <a:pt x="273" y="486"/>
                    <a:pt x="274" y="487"/>
                  </a:cubicBezTo>
                  <a:cubicBezTo>
                    <a:pt x="275" y="488"/>
                    <a:pt x="275" y="491"/>
                    <a:pt x="276" y="492"/>
                  </a:cubicBezTo>
                  <a:cubicBezTo>
                    <a:pt x="277" y="494"/>
                    <a:pt x="282" y="493"/>
                    <a:pt x="284" y="495"/>
                  </a:cubicBezTo>
                  <a:cubicBezTo>
                    <a:pt x="286" y="496"/>
                    <a:pt x="287" y="500"/>
                    <a:pt x="287" y="502"/>
                  </a:cubicBezTo>
                  <a:cubicBezTo>
                    <a:pt x="288" y="503"/>
                    <a:pt x="288" y="506"/>
                    <a:pt x="288" y="507"/>
                  </a:cubicBezTo>
                  <a:cubicBezTo>
                    <a:pt x="288" y="508"/>
                    <a:pt x="287" y="510"/>
                    <a:pt x="288" y="511"/>
                  </a:cubicBezTo>
                  <a:cubicBezTo>
                    <a:pt x="289" y="513"/>
                    <a:pt x="294" y="513"/>
                    <a:pt x="295" y="515"/>
                  </a:cubicBezTo>
                  <a:cubicBezTo>
                    <a:pt x="295" y="516"/>
                    <a:pt x="292" y="519"/>
                    <a:pt x="290" y="520"/>
                  </a:cubicBezTo>
                  <a:cubicBezTo>
                    <a:pt x="289" y="521"/>
                    <a:pt x="286" y="520"/>
                    <a:pt x="285" y="521"/>
                  </a:cubicBezTo>
                  <a:cubicBezTo>
                    <a:pt x="284" y="521"/>
                    <a:pt x="281" y="521"/>
                    <a:pt x="280" y="521"/>
                  </a:cubicBezTo>
                  <a:cubicBezTo>
                    <a:pt x="278" y="522"/>
                    <a:pt x="277" y="524"/>
                    <a:pt x="276" y="525"/>
                  </a:cubicBezTo>
                  <a:cubicBezTo>
                    <a:pt x="276" y="525"/>
                    <a:pt x="275" y="527"/>
                    <a:pt x="274" y="527"/>
                  </a:cubicBezTo>
                  <a:cubicBezTo>
                    <a:pt x="273" y="528"/>
                    <a:pt x="270" y="529"/>
                    <a:pt x="269" y="529"/>
                  </a:cubicBezTo>
                  <a:cubicBezTo>
                    <a:pt x="267" y="530"/>
                    <a:pt x="264" y="529"/>
                    <a:pt x="263" y="530"/>
                  </a:cubicBezTo>
                  <a:cubicBezTo>
                    <a:pt x="262" y="530"/>
                    <a:pt x="260" y="531"/>
                    <a:pt x="259" y="532"/>
                  </a:cubicBezTo>
                  <a:cubicBezTo>
                    <a:pt x="259" y="533"/>
                    <a:pt x="259" y="535"/>
                    <a:pt x="258" y="536"/>
                  </a:cubicBezTo>
                  <a:cubicBezTo>
                    <a:pt x="258" y="537"/>
                    <a:pt x="257" y="538"/>
                    <a:pt x="256" y="539"/>
                  </a:cubicBezTo>
                  <a:cubicBezTo>
                    <a:pt x="255" y="539"/>
                    <a:pt x="253" y="537"/>
                    <a:pt x="252" y="537"/>
                  </a:cubicBezTo>
                  <a:cubicBezTo>
                    <a:pt x="251" y="537"/>
                    <a:pt x="250" y="539"/>
                    <a:pt x="249" y="539"/>
                  </a:cubicBezTo>
                  <a:cubicBezTo>
                    <a:pt x="248" y="539"/>
                    <a:pt x="246" y="540"/>
                    <a:pt x="245" y="539"/>
                  </a:cubicBezTo>
                  <a:cubicBezTo>
                    <a:pt x="244" y="539"/>
                    <a:pt x="242" y="537"/>
                    <a:pt x="241" y="537"/>
                  </a:cubicBezTo>
                  <a:cubicBezTo>
                    <a:pt x="240" y="537"/>
                    <a:pt x="239" y="537"/>
                    <a:pt x="238" y="538"/>
                  </a:cubicBezTo>
                  <a:cubicBezTo>
                    <a:pt x="236" y="538"/>
                    <a:pt x="234" y="539"/>
                    <a:pt x="232" y="540"/>
                  </a:cubicBezTo>
                  <a:cubicBezTo>
                    <a:pt x="231" y="541"/>
                    <a:pt x="230" y="543"/>
                    <a:pt x="229" y="544"/>
                  </a:cubicBezTo>
                  <a:cubicBezTo>
                    <a:pt x="228" y="546"/>
                    <a:pt x="227" y="549"/>
                    <a:pt x="226" y="551"/>
                  </a:cubicBezTo>
                  <a:cubicBezTo>
                    <a:pt x="225" y="552"/>
                    <a:pt x="223" y="555"/>
                    <a:pt x="221" y="556"/>
                  </a:cubicBezTo>
                  <a:cubicBezTo>
                    <a:pt x="219" y="557"/>
                    <a:pt x="214" y="557"/>
                    <a:pt x="212" y="557"/>
                  </a:cubicBezTo>
                  <a:cubicBezTo>
                    <a:pt x="209" y="558"/>
                    <a:pt x="203" y="558"/>
                    <a:pt x="199" y="558"/>
                  </a:cubicBezTo>
                  <a:cubicBezTo>
                    <a:pt x="196" y="558"/>
                    <a:pt x="189" y="558"/>
                    <a:pt x="186" y="558"/>
                  </a:cubicBezTo>
                  <a:cubicBezTo>
                    <a:pt x="183" y="558"/>
                    <a:pt x="179" y="559"/>
                    <a:pt x="176" y="560"/>
                  </a:cubicBezTo>
                  <a:cubicBezTo>
                    <a:pt x="174" y="560"/>
                    <a:pt x="170" y="562"/>
                    <a:pt x="168" y="563"/>
                  </a:cubicBezTo>
                  <a:cubicBezTo>
                    <a:pt x="166" y="564"/>
                    <a:pt x="161" y="565"/>
                    <a:pt x="159" y="566"/>
                  </a:cubicBezTo>
                  <a:cubicBezTo>
                    <a:pt x="158" y="567"/>
                    <a:pt x="154" y="568"/>
                    <a:pt x="153" y="569"/>
                  </a:cubicBezTo>
                  <a:cubicBezTo>
                    <a:pt x="152" y="570"/>
                    <a:pt x="149" y="572"/>
                    <a:pt x="148" y="574"/>
                  </a:cubicBezTo>
                  <a:cubicBezTo>
                    <a:pt x="148" y="575"/>
                    <a:pt x="149" y="578"/>
                    <a:pt x="149" y="579"/>
                  </a:cubicBezTo>
                  <a:cubicBezTo>
                    <a:pt x="149" y="581"/>
                    <a:pt x="150" y="584"/>
                    <a:pt x="149" y="585"/>
                  </a:cubicBezTo>
                  <a:cubicBezTo>
                    <a:pt x="148" y="586"/>
                    <a:pt x="145" y="587"/>
                    <a:pt x="143" y="587"/>
                  </a:cubicBezTo>
                  <a:cubicBezTo>
                    <a:pt x="142" y="587"/>
                    <a:pt x="139" y="584"/>
                    <a:pt x="138" y="584"/>
                  </a:cubicBezTo>
                  <a:cubicBezTo>
                    <a:pt x="136" y="584"/>
                    <a:pt x="133" y="586"/>
                    <a:pt x="131" y="587"/>
                  </a:cubicBezTo>
                  <a:cubicBezTo>
                    <a:pt x="130" y="588"/>
                    <a:pt x="127" y="589"/>
                    <a:pt x="126" y="589"/>
                  </a:cubicBezTo>
                  <a:cubicBezTo>
                    <a:pt x="125" y="590"/>
                    <a:pt x="123" y="592"/>
                    <a:pt x="122" y="593"/>
                  </a:cubicBezTo>
                  <a:cubicBezTo>
                    <a:pt x="121" y="595"/>
                    <a:pt x="121" y="598"/>
                    <a:pt x="120" y="600"/>
                  </a:cubicBezTo>
                  <a:cubicBezTo>
                    <a:pt x="120" y="602"/>
                    <a:pt x="121" y="608"/>
                    <a:pt x="121" y="610"/>
                  </a:cubicBezTo>
                  <a:cubicBezTo>
                    <a:pt x="120" y="612"/>
                    <a:pt x="119" y="616"/>
                    <a:pt x="118" y="617"/>
                  </a:cubicBezTo>
                  <a:cubicBezTo>
                    <a:pt x="117" y="618"/>
                    <a:pt x="116" y="620"/>
                    <a:pt x="115" y="620"/>
                  </a:cubicBezTo>
                  <a:cubicBezTo>
                    <a:pt x="113" y="621"/>
                    <a:pt x="110" y="619"/>
                    <a:pt x="109" y="619"/>
                  </a:cubicBezTo>
                  <a:cubicBezTo>
                    <a:pt x="107" y="619"/>
                    <a:pt x="105" y="619"/>
                    <a:pt x="103" y="619"/>
                  </a:cubicBezTo>
                  <a:cubicBezTo>
                    <a:pt x="102" y="619"/>
                    <a:pt x="99" y="620"/>
                    <a:pt x="97" y="621"/>
                  </a:cubicBezTo>
                  <a:cubicBezTo>
                    <a:pt x="96" y="623"/>
                    <a:pt x="93" y="626"/>
                    <a:pt x="92" y="628"/>
                  </a:cubicBezTo>
                  <a:cubicBezTo>
                    <a:pt x="90" y="629"/>
                    <a:pt x="86" y="632"/>
                    <a:pt x="85" y="634"/>
                  </a:cubicBezTo>
                  <a:cubicBezTo>
                    <a:pt x="84" y="637"/>
                    <a:pt x="84" y="644"/>
                    <a:pt x="83" y="647"/>
                  </a:cubicBezTo>
                  <a:cubicBezTo>
                    <a:pt x="83" y="649"/>
                    <a:pt x="83" y="652"/>
                    <a:pt x="82" y="654"/>
                  </a:cubicBezTo>
                  <a:cubicBezTo>
                    <a:pt x="82" y="655"/>
                    <a:pt x="79" y="657"/>
                    <a:pt x="78" y="658"/>
                  </a:cubicBezTo>
                  <a:cubicBezTo>
                    <a:pt x="76" y="660"/>
                    <a:pt x="73" y="664"/>
                    <a:pt x="71" y="666"/>
                  </a:cubicBezTo>
                  <a:cubicBezTo>
                    <a:pt x="69" y="668"/>
                    <a:pt x="66" y="671"/>
                    <a:pt x="64" y="673"/>
                  </a:cubicBezTo>
                  <a:cubicBezTo>
                    <a:pt x="62" y="675"/>
                    <a:pt x="58" y="679"/>
                    <a:pt x="57" y="681"/>
                  </a:cubicBezTo>
                  <a:cubicBezTo>
                    <a:pt x="55" y="683"/>
                    <a:pt x="53" y="685"/>
                    <a:pt x="52" y="687"/>
                  </a:cubicBezTo>
                  <a:cubicBezTo>
                    <a:pt x="51" y="689"/>
                    <a:pt x="49" y="693"/>
                    <a:pt x="49" y="695"/>
                  </a:cubicBezTo>
                  <a:cubicBezTo>
                    <a:pt x="49" y="696"/>
                    <a:pt x="50" y="698"/>
                    <a:pt x="50" y="699"/>
                  </a:cubicBezTo>
                  <a:cubicBezTo>
                    <a:pt x="50" y="700"/>
                    <a:pt x="51" y="703"/>
                    <a:pt x="50" y="705"/>
                  </a:cubicBezTo>
                  <a:cubicBezTo>
                    <a:pt x="50" y="706"/>
                    <a:pt x="49" y="709"/>
                    <a:pt x="48" y="710"/>
                  </a:cubicBezTo>
                  <a:cubicBezTo>
                    <a:pt x="48" y="710"/>
                    <a:pt x="46" y="710"/>
                    <a:pt x="45" y="710"/>
                  </a:cubicBezTo>
                  <a:cubicBezTo>
                    <a:pt x="44" y="709"/>
                    <a:pt x="44" y="707"/>
                    <a:pt x="45" y="706"/>
                  </a:cubicBezTo>
                  <a:cubicBezTo>
                    <a:pt x="45" y="705"/>
                    <a:pt x="46" y="704"/>
                    <a:pt x="46" y="703"/>
                  </a:cubicBezTo>
                  <a:cubicBezTo>
                    <a:pt x="46" y="701"/>
                    <a:pt x="47" y="698"/>
                    <a:pt x="46" y="698"/>
                  </a:cubicBezTo>
                  <a:cubicBezTo>
                    <a:pt x="45" y="697"/>
                    <a:pt x="44" y="697"/>
                    <a:pt x="43" y="698"/>
                  </a:cubicBezTo>
                  <a:cubicBezTo>
                    <a:pt x="43" y="697"/>
                    <a:pt x="43" y="695"/>
                    <a:pt x="43" y="695"/>
                  </a:cubicBezTo>
                  <a:cubicBezTo>
                    <a:pt x="43" y="694"/>
                    <a:pt x="43" y="692"/>
                    <a:pt x="42" y="691"/>
                  </a:cubicBezTo>
                  <a:cubicBezTo>
                    <a:pt x="42" y="690"/>
                    <a:pt x="40" y="689"/>
                    <a:pt x="39" y="688"/>
                  </a:cubicBezTo>
                  <a:cubicBezTo>
                    <a:pt x="38" y="687"/>
                    <a:pt x="36" y="686"/>
                    <a:pt x="36" y="685"/>
                  </a:cubicBezTo>
                  <a:cubicBezTo>
                    <a:pt x="35" y="684"/>
                    <a:pt x="33" y="682"/>
                    <a:pt x="32" y="680"/>
                  </a:cubicBezTo>
                  <a:cubicBezTo>
                    <a:pt x="32" y="679"/>
                    <a:pt x="32" y="677"/>
                    <a:pt x="31" y="676"/>
                  </a:cubicBezTo>
                  <a:cubicBezTo>
                    <a:pt x="30" y="675"/>
                    <a:pt x="29" y="673"/>
                    <a:pt x="28" y="672"/>
                  </a:cubicBezTo>
                  <a:cubicBezTo>
                    <a:pt x="27" y="671"/>
                    <a:pt x="26" y="669"/>
                    <a:pt x="25" y="668"/>
                  </a:cubicBezTo>
                  <a:cubicBezTo>
                    <a:pt x="24" y="667"/>
                    <a:pt x="23" y="664"/>
                    <a:pt x="23" y="662"/>
                  </a:cubicBezTo>
                  <a:cubicBezTo>
                    <a:pt x="23" y="661"/>
                    <a:pt x="23" y="658"/>
                    <a:pt x="23" y="656"/>
                  </a:cubicBezTo>
                  <a:cubicBezTo>
                    <a:pt x="22" y="655"/>
                    <a:pt x="20" y="652"/>
                    <a:pt x="20" y="651"/>
                  </a:cubicBezTo>
                  <a:cubicBezTo>
                    <a:pt x="19" y="650"/>
                    <a:pt x="18" y="647"/>
                    <a:pt x="18" y="646"/>
                  </a:cubicBezTo>
                  <a:cubicBezTo>
                    <a:pt x="18" y="644"/>
                    <a:pt x="19" y="641"/>
                    <a:pt x="18" y="640"/>
                  </a:cubicBezTo>
                  <a:cubicBezTo>
                    <a:pt x="18" y="639"/>
                    <a:pt x="16" y="636"/>
                    <a:pt x="16" y="635"/>
                  </a:cubicBezTo>
                  <a:cubicBezTo>
                    <a:pt x="15" y="634"/>
                    <a:pt x="15" y="632"/>
                    <a:pt x="15" y="631"/>
                  </a:cubicBezTo>
                  <a:cubicBezTo>
                    <a:pt x="14" y="629"/>
                    <a:pt x="13" y="628"/>
                    <a:pt x="13" y="627"/>
                  </a:cubicBezTo>
                  <a:cubicBezTo>
                    <a:pt x="13" y="626"/>
                    <a:pt x="13" y="624"/>
                    <a:pt x="13" y="623"/>
                  </a:cubicBezTo>
                  <a:cubicBezTo>
                    <a:pt x="13" y="622"/>
                    <a:pt x="13" y="619"/>
                    <a:pt x="12" y="618"/>
                  </a:cubicBezTo>
                  <a:cubicBezTo>
                    <a:pt x="12" y="617"/>
                    <a:pt x="12" y="615"/>
                    <a:pt x="13" y="614"/>
                  </a:cubicBezTo>
                  <a:cubicBezTo>
                    <a:pt x="13" y="613"/>
                    <a:pt x="15" y="612"/>
                    <a:pt x="15" y="612"/>
                  </a:cubicBezTo>
                  <a:cubicBezTo>
                    <a:pt x="17" y="610"/>
                    <a:pt x="22" y="606"/>
                    <a:pt x="23" y="604"/>
                  </a:cubicBezTo>
                  <a:cubicBezTo>
                    <a:pt x="24" y="603"/>
                    <a:pt x="26" y="601"/>
                    <a:pt x="26" y="600"/>
                  </a:cubicBezTo>
                  <a:cubicBezTo>
                    <a:pt x="27" y="598"/>
                    <a:pt x="29" y="595"/>
                    <a:pt x="30" y="593"/>
                  </a:cubicBezTo>
                  <a:cubicBezTo>
                    <a:pt x="31" y="591"/>
                    <a:pt x="31" y="587"/>
                    <a:pt x="32" y="585"/>
                  </a:cubicBezTo>
                  <a:cubicBezTo>
                    <a:pt x="32" y="584"/>
                    <a:pt x="34" y="582"/>
                    <a:pt x="34" y="581"/>
                  </a:cubicBezTo>
                  <a:cubicBezTo>
                    <a:pt x="35" y="579"/>
                    <a:pt x="34" y="575"/>
                    <a:pt x="34" y="573"/>
                  </a:cubicBezTo>
                  <a:cubicBezTo>
                    <a:pt x="34" y="572"/>
                    <a:pt x="32" y="570"/>
                    <a:pt x="32" y="569"/>
                  </a:cubicBezTo>
                  <a:cubicBezTo>
                    <a:pt x="32" y="568"/>
                    <a:pt x="32" y="565"/>
                    <a:pt x="31" y="563"/>
                  </a:cubicBezTo>
                  <a:cubicBezTo>
                    <a:pt x="30" y="562"/>
                    <a:pt x="28" y="561"/>
                    <a:pt x="27" y="560"/>
                  </a:cubicBezTo>
                  <a:cubicBezTo>
                    <a:pt x="26" y="560"/>
                    <a:pt x="23" y="561"/>
                    <a:pt x="21" y="560"/>
                  </a:cubicBezTo>
                  <a:cubicBezTo>
                    <a:pt x="20" y="559"/>
                    <a:pt x="19" y="557"/>
                    <a:pt x="18" y="556"/>
                  </a:cubicBezTo>
                  <a:cubicBezTo>
                    <a:pt x="17" y="554"/>
                    <a:pt x="18" y="550"/>
                    <a:pt x="18" y="548"/>
                  </a:cubicBezTo>
                  <a:cubicBezTo>
                    <a:pt x="18" y="547"/>
                    <a:pt x="20" y="544"/>
                    <a:pt x="21" y="542"/>
                  </a:cubicBezTo>
                  <a:cubicBezTo>
                    <a:pt x="21" y="541"/>
                    <a:pt x="21" y="537"/>
                    <a:pt x="21" y="536"/>
                  </a:cubicBezTo>
                  <a:cubicBezTo>
                    <a:pt x="22" y="535"/>
                    <a:pt x="24" y="533"/>
                    <a:pt x="26" y="532"/>
                  </a:cubicBezTo>
                  <a:cubicBezTo>
                    <a:pt x="27" y="531"/>
                    <a:pt x="29" y="531"/>
                    <a:pt x="30" y="530"/>
                  </a:cubicBezTo>
                  <a:cubicBezTo>
                    <a:pt x="31" y="530"/>
                    <a:pt x="33" y="528"/>
                    <a:pt x="34" y="527"/>
                  </a:cubicBezTo>
                  <a:cubicBezTo>
                    <a:pt x="36" y="526"/>
                    <a:pt x="39" y="524"/>
                    <a:pt x="40" y="523"/>
                  </a:cubicBezTo>
                  <a:cubicBezTo>
                    <a:pt x="40" y="522"/>
                    <a:pt x="40" y="519"/>
                    <a:pt x="40" y="518"/>
                  </a:cubicBezTo>
                  <a:cubicBezTo>
                    <a:pt x="40" y="517"/>
                    <a:pt x="39" y="515"/>
                    <a:pt x="39" y="514"/>
                  </a:cubicBezTo>
                  <a:cubicBezTo>
                    <a:pt x="39" y="513"/>
                    <a:pt x="41" y="511"/>
                    <a:pt x="42" y="511"/>
                  </a:cubicBezTo>
                  <a:cubicBezTo>
                    <a:pt x="43" y="510"/>
                    <a:pt x="44" y="508"/>
                    <a:pt x="45" y="507"/>
                  </a:cubicBezTo>
                  <a:cubicBezTo>
                    <a:pt x="45" y="506"/>
                    <a:pt x="46" y="503"/>
                    <a:pt x="46" y="502"/>
                  </a:cubicBezTo>
                  <a:cubicBezTo>
                    <a:pt x="47" y="501"/>
                    <a:pt x="47" y="498"/>
                    <a:pt x="47" y="496"/>
                  </a:cubicBezTo>
                  <a:cubicBezTo>
                    <a:pt x="47" y="495"/>
                    <a:pt x="46" y="492"/>
                    <a:pt x="46" y="490"/>
                  </a:cubicBezTo>
                  <a:cubicBezTo>
                    <a:pt x="46" y="489"/>
                    <a:pt x="46" y="486"/>
                    <a:pt x="46" y="485"/>
                  </a:cubicBezTo>
                  <a:cubicBezTo>
                    <a:pt x="47" y="484"/>
                    <a:pt x="47" y="482"/>
                    <a:pt x="47" y="481"/>
                  </a:cubicBezTo>
                  <a:cubicBezTo>
                    <a:pt x="49" y="482"/>
                    <a:pt x="51" y="483"/>
                    <a:pt x="52" y="483"/>
                  </a:cubicBezTo>
                  <a:cubicBezTo>
                    <a:pt x="53" y="484"/>
                    <a:pt x="55" y="484"/>
                    <a:pt x="55" y="484"/>
                  </a:cubicBezTo>
                  <a:cubicBezTo>
                    <a:pt x="57" y="485"/>
                    <a:pt x="59" y="486"/>
                    <a:pt x="60" y="486"/>
                  </a:cubicBezTo>
                  <a:cubicBezTo>
                    <a:pt x="61" y="487"/>
                    <a:pt x="64" y="486"/>
                    <a:pt x="65" y="486"/>
                  </a:cubicBezTo>
                  <a:cubicBezTo>
                    <a:pt x="67" y="485"/>
                    <a:pt x="70" y="483"/>
                    <a:pt x="71" y="482"/>
                  </a:cubicBezTo>
                  <a:cubicBezTo>
                    <a:pt x="71" y="481"/>
                    <a:pt x="72" y="478"/>
                    <a:pt x="72" y="477"/>
                  </a:cubicBezTo>
                  <a:cubicBezTo>
                    <a:pt x="72" y="474"/>
                    <a:pt x="68" y="469"/>
                    <a:pt x="67" y="466"/>
                  </a:cubicBezTo>
                  <a:cubicBezTo>
                    <a:pt x="67" y="465"/>
                    <a:pt x="66" y="462"/>
                    <a:pt x="66" y="460"/>
                  </a:cubicBezTo>
                  <a:cubicBezTo>
                    <a:pt x="66" y="459"/>
                    <a:pt x="67" y="457"/>
                    <a:pt x="68" y="457"/>
                  </a:cubicBezTo>
                  <a:cubicBezTo>
                    <a:pt x="69" y="456"/>
                    <a:pt x="71" y="455"/>
                    <a:pt x="72" y="455"/>
                  </a:cubicBezTo>
                  <a:cubicBezTo>
                    <a:pt x="73" y="454"/>
                    <a:pt x="76" y="454"/>
                    <a:pt x="76" y="454"/>
                  </a:cubicBezTo>
                  <a:cubicBezTo>
                    <a:pt x="77" y="453"/>
                    <a:pt x="78" y="449"/>
                    <a:pt x="78" y="448"/>
                  </a:cubicBezTo>
                  <a:cubicBezTo>
                    <a:pt x="78" y="446"/>
                    <a:pt x="77" y="443"/>
                    <a:pt x="77" y="441"/>
                  </a:cubicBezTo>
                  <a:cubicBezTo>
                    <a:pt x="77" y="440"/>
                    <a:pt x="76" y="438"/>
                    <a:pt x="77" y="437"/>
                  </a:cubicBezTo>
                  <a:cubicBezTo>
                    <a:pt x="77" y="435"/>
                    <a:pt x="80" y="434"/>
                    <a:pt x="80" y="433"/>
                  </a:cubicBezTo>
                  <a:cubicBezTo>
                    <a:pt x="81" y="431"/>
                    <a:pt x="80" y="428"/>
                    <a:pt x="80" y="427"/>
                  </a:cubicBezTo>
                  <a:cubicBezTo>
                    <a:pt x="79" y="426"/>
                    <a:pt x="77" y="424"/>
                    <a:pt x="77" y="422"/>
                  </a:cubicBezTo>
                  <a:cubicBezTo>
                    <a:pt x="76" y="421"/>
                    <a:pt x="78" y="419"/>
                    <a:pt x="78" y="418"/>
                  </a:cubicBezTo>
                  <a:cubicBezTo>
                    <a:pt x="77" y="417"/>
                    <a:pt x="77" y="414"/>
                    <a:pt x="76" y="413"/>
                  </a:cubicBezTo>
                  <a:cubicBezTo>
                    <a:pt x="75" y="413"/>
                    <a:pt x="73" y="412"/>
                    <a:pt x="72" y="412"/>
                  </a:cubicBezTo>
                  <a:cubicBezTo>
                    <a:pt x="71" y="412"/>
                    <a:pt x="67" y="412"/>
                    <a:pt x="65" y="412"/>
                  </a:cubicBezTo>
                  <a:cubicBezTo>
                    <a:pt x="63" y="412"/>
                    <a:pt x="58" y="412"/>
                    <a:pt x="56" y="412"/>
                  </a:cubicBezTo>
                  <a:cubicBezTo>
                    <a:pt x="54" y="412"/>
                    <a:pt x="50" y="412"/>
                    <a:pt x="48" y="412"/>
                  </a:cubicBezTo>
                  <a:cubicBezTo>
                    <a:pt x="47" y="411"/>
                    <a:pt x="44" y="410"/>
                    <a:pt x="43" y="409"/>
                  </a:cubicBezTo>
                  <a:cubicBezTo>
                    <a:pt x="42" y="408"/>
                    <a:pt x="39" y="405"/>
                    <a:pt x="38" y="403"/>
                  </a:cubicBezTo>
                  <a:cubicBezTo>
                    <a:pt x="37" y="401"/>
                    <a:pt x="38" y="397"/>
                    <a:pt x="37" y="395"/>
                  </a:cubicBezTo>
                  <a:cubicBezTo>
                    <a:pt x="37" y="393"/>
                    <a:pt x="33" y="390"/>
                    <a:pt x="32" y="388"/>
                  </a:cubicBezTo>
                  <a:cubicBezTo>
                    <a:pt x="31" y="385"/>
                    <a:pt x="29" y="381"/>
                    <a:pt x="28" y="379"/>
                  </a:cubicBezTo>
                  <a:cubicBezTo>
                    <a:pt x="28" y="377"/>
                    <a:pt x="26" y="373"/>
                    <a:pt x="26" y="371"/>
                  </a:cubicBezTo>
                  <a:cubicBezTo>
                    <a:pt x="26" y="370"/>
                    <a:pt x="27" y="367"/>
                    <a:pt x="28" y="366"/>
                  </a:cubicBezTo>
                  <a:cubicBezTo>
                    <a:pt x="28" y="365"/>
                    <a:pt x="29" y="363"/>
                    <a:pt x="30" y="362"/>
                  </a:cubicBezTo>
                  <a:cubicBezTo>
                    <a:pt x="31" y="360"/>
                    <a:pt x="33" y="358"/>
                    <a:pt x="34" y="357"/>
                  </a:cubicBezTo>
                  <a:cubicBezTo>
                    <a:pt x="35" y="356"/>
                    <a:pt x="38" y="352"/>
                    <a:pt x="39" y="351"/>
                  </a:cubicBezTo>
                  <a:cubicBezTo>
                    <a:pt x="40" y="350"/>
                    <a:pt x="43" y="349"/>
                    <a:pt x="44" y="349"/>
                  </a:cubicBezTo>
                  <a:cubicBezTo>
                    <a:pt x="44" y="348"/>
                    <a:pt x="45" y="347"/>
                    <a:pt x="46" y="346"/>
                  </a:cubicBezTo>
                  <a:cubicBezTo>
                    <a:pt x="46" y="345"/>
                    <a:pt x="47" y="342"/>
                    <a:pt x="47" y="341"/>
                  </a:cubicBezTo>
                  <a:cubicBezTo>
                    <a:pt x="48" y="340"/>
                    <a:pt x="49" y="338"/>
                    <a:pt x="49" y="338"/>
                  </a:cubicBezTo>
                  <a:cubicBezTo>
                    <a:pt x="50" y="337"/>
                    <a:pt x="52" y="335"/>
                    <a:pt x="52" y="334"/>
                  </a:cubicBezTo>
                  <a:cubicBezTo>
                    <a:pt x="53" y="333"/>
                    <a:pt x="53" y="331"/>
                    <a:pt x="53" y="330"/>
                  </a:cubicBezTo>
                  <a:cubicBezTo>
                    <a:pt x="54" y="329"/>
                    <a:pt x="54" y="326"/>
                    <a:pt x="55" y="324"/>
                  </a:cubicBezTo>
                  <a:cubicBezTo>
                    <a:pt x="56" y="324"/>
                    <a:pt x="58" y="323"/>
                    <a:pt x="58" y="323"/>
                  </a:cubicBezTo>
                  <a:cubicBezTo>
                    <a:pt x="59" y="321"/>
                    <a:pt x="59" y="318"/>
                    <a:pt x="58" y="316"/>
                  </a:cubicBezTo>
                  <a:cubicBezTo>
                    <a:pt x="58" y="315"/>
                    <a:pt x="56" y="313"/>
                    <a:pt x="55" y="311"/>
                  </a:cubicBezTo>
                  <a:cubicBezTo>
                    <a:pt x="54" y="311"/>
                    <a:pt x="53" y="309"/>
                    <a:pt x="52" y="309"/>
                  </a:cubicBezTo>
                  <a:cubicBezTo>
                    <a:pt x="50" y="308"/>
                    <a:pt x="47" y="309"/>
                    <a:pt x="46" y="308"/>
                  </a:cubicBezTo>
                  <a:cubicBezTo>
                    <a:pt x="45" y="308"/>
                    <a:pt x="44" y="307"/>
                    <a:pt x="43" y="307"/>
                  </a:cubicBezTo>
                  <a:cubicBezTo>
                    <a:pt x="42" y="306"/>
                    <a:pt x="39" y="306"/>
                    <a:pt x="37" y="305"/>
                  </a:cubicBezTo>
                  <a:cubicBezTo>
                    <a:pt x="37" y="305"/>
                    <a:pt x="36" y="303"/>
                    <a:pt x="35" y="302"/>
                  </a:cubicBezTo>
                  <a:cubicBezTo>
                    <a:pt x="34" y="301"/>
                    <a:pt x="32" y="301"/>
                    <a:pt x="31" y="301"/>
                  </a:cubicBezTo>
                  <a:cubicBezTo>
                    <a:pt x="30" y="301"/>
                    <a:pt x="27" y="300"/>
                    <a:pt x="26" y="299"/>
                  </a:cubicBezTo>
                  <a:cubicBezTo>
                    <a:pt x="25" y="298"/>
                    <a:pt x="23" y="295"/>
                    <a:pt x="22" y="293"/>
                  </a:cubicBezTo>
                  <a:cubicBezTo>
                    <a:pt x="21" y="293"/>
                    <a:pt x="21" y="290"/>
                    <a:pt x="20" y="289"/>
                  </a:cubicBezTo>
                  <a:cubicBezTo>
                    <a:pt x="20" y="289"/>
                    <a:pt x="18" y="287"/>
                    <a:pt x="17" y="287"/>
                  </a:cubicBezTo>
                  <a:cubicBezTo>
                    <a:pt x="16" y="287"/>
                    <a:pt x="14" y="286"/>
                    <a:pt x="13" y="287"/>
                  </a:cubicBezTo>
                  <a:cubicBezTo>
                    <a:pt x="12" y="287"/>
                    <a:pt x="12" y="289"/>
                    <a:pt x="11" y="289"/>
                  </a:cubicBezTo>
                  <a:cubicBezTo>
                    <a:pt x="10" y="289"/>
                    <a:pt x="8" y="289"/>
                    <a:pt x="7" y="288"/>
                  </a:cubicBezTo>
                  <a:cubicBezTo>
                    <a:pt x="6" y="287"/>
                    <a:pt x="6" y="285"/>
                    <a:pt x="7" y="284"/>
                  </a:cubicBezTo>
                  <a:cubicBezTo>
                    <a:pt x="7" y="283"/>
                    <a:pt x="9" y="281"/>
                    <a:pt x="9" y="279"/>
                  </a:cubicBezTo>
                  <a:cubicBezTo>
                    <a:pt x="8" y="279"/>
                    <a:pt x="7" y="278"/>
                    <a:pt x="6" y="277"/>
                  </a:cubicBezTo>
                  <a:cubicBezTo>
                    <a:pt x="5" y="277"/>
                    <a:pt x="3" y="277"/>
                    <a:pt x="3" y="276"/>
                  </a:cubicBezTo>
                  <a:cubicBezTo>
                    <a:pt x="2" y="276"/>
                    <a:pt x="2" y="274"/>
                    <a:pt x="2" y="274"/>
                  </a:cubicBezTo>
                  <a:cubicBezTo>
                    <a:pt x="2" y="273"/>
                    <a:pt x="2" y="271"/>
                    <a:pt x="2" y="271"/>
                  </a:cubicBezTo>
                  <a:cubicBezTo>
                    <a:pt x="2" y="269"/>
                    <a:pt x="1" y="267"/>
                    <a:pt x="1" y="266"/>
                  </a:cubicBezTo>
                  <a:cubicBezTo>
                    <a:pt x="0" y="265"/>
                    <a:pt x="0" y="263"/>
                    <a:pt x="1" y="262"/>
                  </a:cubicBezTo>
                  <a:cubicBezTo>
                    <a:pt x="1" y="261"/>
                    <a:pt x="3" y="259"/>
                    <a:pt x="4" y="258"/>
                  </a:cubicBezTo>
                  <a:cubicBezTo>
                    <a:pt x="4" y="257"/>
                    <a:pt x="6" y="255"/>
                    <a:pt x="7" y="254"/>
                  </a:cubicBezTo>
                  <a:cubicBezTo>
                    <a:pt x="7" y="253"/>
                    <a:pt x="8" y="250"/>
                    <a:pt x="9" y="249"/>
                  </a:cubicBezTo>
                  <a:cubicBezTo>
                    <a:pt x="9" y="248"/>
                    <a:pt x="10" y="245"/>
                    <a:pt x="11" y="244"/>
                  </a:cubicBezTo>
                  <a:cubicBezTo>
                    <a:pt x="12" y="243"/>
                    <a:pt x="14" y="241"/>
                    <a:pt x="15" y="240"/>
                  </a:cubicBezTo>
                  <a:cubicBezTo>
                    <a:pt x="17" y="238"/>
                    <a:pt x="18" y="235"/>
                    <a:pt x="19" y="234"/>
                  </a:cubicBezTo>
                  <a:cubicBezTo>
                    <a:pt x="20" y="233"/>
                    <a:pt x="23" y="231"/>
                    <a:pt x="24" y="230"/>
                  </a:cubicBezTo>
                  <a:cubicBezTo>
                    <a:pt x="25" y="229"/>
                    <a:pt x="27" y="226"/>
                    <a:pt x="28" y="225"/>
                  </a:cubicBezTo>
                  <a:cubicBezTo>
                    <a:pt x="28" y="224"/>
                    <a:pt x="29" y="221"/>
                    <a:pt x="29" y="220"/>
                  </a:cubicBezTo>
                  <a:cubicBezTo>
                    <a:pt x="30" y="219"/>
                    <a:pt x="32" y="218"/>
                    <a:pt x="33" y="218"/>
                  </a:cubicBezTo>
                  <a:cubicBezTo>
                    <a:pt x="34" y="217"/>
                    <a:pt x="37" y="217"/>
                    <a:pt x="38" y="216"/>
                  </a:cubicBezTo>
                  <a:cubicBezTo>
                    <a:pt x="39" y="216"/>
                    <a:pt x="41" y="215"/>
                    <a:pt x="42" y="215"/>
                  </a:cubicBezTo>
                  <a:cubicBezTo>
                    <a:pt x="44" y="215"/>
                    <a:pt x="46" y="216"/>
                    <a:pt x="47" y="216"/>
                  </a:cubicBezTo>
                  <a:cubicBezTo>
                    <a:pt x="48" y="217"/>
                    <a:pt x="50" y="219"/>
                    <a:pt x="51" y="220"/>
                  </a:cubicBezTo>
                  <a:cubicBezTo>
                    <a:pt x="52" y="221"/>
                    <a:pt x="55" y="221"/>
                    <a:pt x="57" y="220"/>
                  </a:cubicBezTo>
                  <a:cubicBezTo>
                    <a:pt x="58" y="220"/>
                    <a:pt x="60" y="221"/>
                    <a:pt x="60" y="220"/>
                  </a:cubicBezTo>
                  <a:cubicBezTo>
                    <a:pt x="61" y="219"/>
                    <a:pt x="62" y="217"/>
                    <a:pt x="63" y="216"/>
                  </a:cubicBezTo>
                  <a:cubicBezTo>
                    <a:pt x="63" y="215"/>
                    <a:pt x="64" y="212"/>
                    <a:pt x="64" y="210"/>
                  </a:cubicBezTo>
                  <a:cubicBezTo>
                    <a:pt x="64" y="209"/>
                    <a:pt x="64" y="207"/>
                    <a:pt x="64" y="206"/>
                  </a:cubicBezTo>
                  <a:cubicBezTo>
                    <a:pt x="65" y="205"/>
                    <a:pt x="67" y="204"/>
                    <a:pt x="68" y="204"/>
                  </a:cubicBezTo>
                  <a:cubicBezTo>
                    <a:pt x="68" y="203"/>
                    <a:pt x="70" y="201"/>
                    <a:pt x="70" y="200"/>
                  </a:cubicBezTo>
                  <a:cubicBezTo>
                    <a:pt x="71" y="199"/>
                    <a:pt x="73" y="197"/>
                    <a:pt x="74" y="196"/>
                  </a:cubicBezTo>
                  <a:cubicBezTo>
                    <a:pt x="74" y="195"/>
                    <a:pt x="76" y="193"/>
                    <a:pt x="76" y="193"/>
                  </a:cubicBezTo>
                  <a:cubicBezTo>
                    <a:pt x="77" y="192"/>
                    <a:pt x="79" y="190"/>
                    <a:pt x="80" y="189"/>
                  </a:cubicBezTo>
                  <a:cubicBezTo>
                    <a:pt x="81" y="187"/>
                    <a:pt x="82" y="184"/>
                    <a:pt x="83" y="183"/>
                  </a:cubicBezTo>
                  <a:cubicBezTo>
                    <a:pt x="83" y="181"/>
                    <a:pt x="84" y="178"/>
                    <a:pt x="84" y="177"/>
                  </a:cubicBezTo>
                  <a:cubicBezTo>
                    <a:pt x="85" y="176"/>
                    <a:pt x="86" y="175"/>
                    <a:pt x="86" y="174"/>
                  </a:cubicBezTo>
                  <a:cubicBezTo>
                    <a:pt x="87" y="172"/>
                    <a:pt x="88" y="169"/>
                    <a:pt x="88" y="167"/>
                  </a:cubicBezTo>
                  <a:cubicBezTo>
                    <a:pt x="88" y="166"/>
                    <a:pt x="87" y="163"/>
                    <a:pt x="87" y="161"/>
                  </a:cubicBezTo>
                  <a:cubicBezTo>
                    <a:pt x="87" y="160"/>
                    <a:pt x="89" y="157"/>
                    <a:pt x="90" y="156"/>
                  </a:cubicBezTo>
                  <a:cubicBezTo>
                    <a:pt x="91" y="155"/>
                    <a:pt x="95" y="155"/>
                    <a:pt x="96" y="155"/>
                  </a:cubicBezTo>
                  <a:cubicBezTo>
                    <a:pt x="98" y="155"/>
                    <a:pt x="101" y="156"/>
                    <a:pt x="103" y="156"/>
                  </a:cubicBezTo>
                  <a:cubicBezTo>
                    <a:pt x="103" y="156"/>
                    <a:pt x="104" y="155"/>
                    <a:pt x="104" y="155"/>
                  </a:cubicBezTo>
                  <a:cubicBezTo>
                    <a:pt x="105" y="156"/>
                    <a:pt x="105" y="156"/>
                    <a:pt x="105" y="156"/>
                  </a:cubicBezTo>
                  <a:cubicBezTo>
                    <a:pt x="106" y="157"/>
                    <a:pt x="109" y="157"/>
                    <a:pt x="111" y="157"/>
                  </a:cubicBezTo>
                  <a:cubicBezTo>
                    <a:pt x="112" y="157"/>
                    <a:pt x="114" y="157"/>
                    <a:pt x="115" y="156"/>
                  </a:cubicBezTo>
                  <a:cubicBezTo>
                    <a:pt x="116" y="156"/>
                    <a:pt x="118" y="156"/>
                    <a:pt x="119" y="156"/>
                  </a:cubicBezTo>
                  <a:cubicBezTo>
                    <a:pt x="120" y="156"/>
                    <a:pt x="120" y="159"/>
                    <a:pt x="121" y="159"/>
                  </a:cubicBezTo>
                  <a:cubicBezTo>
                    <a:pt x="122" y="160"/>
                    <a:pt x="124" y="158"/>
                    <a:pt x="125" y="158"/>
                  </a:cubicBezTo>
                  <a:cubicBezTo>
                    <a:pt x="127" y="158"/>
                    <a:pt x="129" y="159"/>
                    <a:pt x="130" y="159"/>
                  </a:cubicBezTo>
                  <a:cubicBezTo>
                    <a:pt x="132" y="160"/>
                    <a:pt x="135" y="161"/>
                    <a:pt x="136" y="162"/>
                  </a:cubicBezTo>
                  <a:cubicBezTo>
                    <a:pt x="137" y="163"/>
                    <a:pt x="137" y="165"/>
                    <a:pt x="138" y="166"/>
                  </a:cubicBezTo>
                  <a:cubicBezTo>
                    <a:pt x="139" y="166"/>
                    <a:pt x="142" y="166"/>
                    <a:pt x="143" y="167"/>
                  </a:cubicBezTo>
                  <a:cubicBezTo>
                    <a:pt x="144" y="167"/>
                    <a:pt x="145" y="169"/>
                    <a:pt x="146" y="171"/>
                  </a:cubicBezTo>
                  <a:cubicBezTo>
                    <a:pt x="146" y="172"/>
                    <a:pt x="147" y="175"/>
                    <a:pt x="146" y="176"/>
                  </a:cubicBezTo>
                  <a:cubicBezTo>
                    <a:pt x="146" y="178"/>
                    <a:pt x="145" y="181"/>
                    <a:pt x="144" y="182"/>
                  </a:cubicBezTo>
                  <a:cubicBezTo>
                    <a:pt x="144" y="183"/>
                    <a:pt x="144" y="185"/>
                    <a:pt x="144" y="186"/>
                  </a:cubicBezTo>
                  <a:cubicBezTo>
                    <a:pt x="144" y="187"/>
                    <a:pt x="142" y="188"/>
                    <a:pt x="142" y="189"/>
                  </a:cubicBezTo>
                  <a:cubicBezTo>
                    <a:pt x="141" y="190"/>
                    <a:pt x="142" y="192"/>
                    <a:pt x="142" y="192"/>
                  </a:cubicBezTo>
                  <a:cubicBezTo>
                    <a:pt x="143" y="193"/>
                    <a:pt x="144" y="195"/>
                    <a:pt x="145" y="195"/>
                  </a:cubicBezTo>
                  <a:cubicBezTo>
                    <a:pt x="146" y="196"/>
                    <a:pt x="148" y="196"/>
                    <a:pt x="149" y="196"/>
                  </a:cubicBezTo>
                  <a:cubicBezTo>
                    <a:pt x="150" y="196"/>
                    <a:pt x="151" y="195"/>
                    <a:pt x="152" y="195"/>
                  </a:cubicBezTo>
                  <a:cubicBezTo>
                    <a:pt x="153" y="194"/>
                    <a:pt x="155" y="194"/>
                    <a:pt x="155" y="194"/>
                  </a:cubicBezTo>
                  <a:cubicBezTo>
                    <a:pt x="156" y="194"/>
                    <a:pt x="158" y="194"/>
                    <a:pt x="159" y="193"/>
                  </a:cubicBezTo>
                  <a:cubicBezTo>
                    <a:pt x="159" y="193"/>
                    <a:pt x="160" y="193"/>
                    <a:pt x="160" y="193"/>
                  </a:cubicBezTo>
                  <a:cubicBezTo>
                    <a:pt x="161" y="192"/>
                    <a:pt x="162" y="190"/>
                    <a:pt x="162" y="189"/>
                  </a:cubicBezTo>
                  <a:cubicBezTo>
                    <a:pt x="162" y="189"/>
                    <a:pt x="161" y="188"/>
                    <a:pt x="161" y="188"/>
                  </a:cubicBezTo>
                  <a:cubicBezTo>
                    <a:pt x="161" y="188"/>
                    <a:pt x="160" y="187"/>
                    <a:pt x="160" y="187"/>
                  </a:cubicBezTo>
                  <a:cubicBezTo>
                    <a:pt x="160" y="186"/>
                    <a:pt x="159" y="185"/>
                    <a:pt x="159" y="184"/>
                  </a:cubicBezTo>
                  <a:cubicBezTo>
                    <a:pt x="158" y="183"/>
                    <a:pt x="157" y="183"/>
                    <a:pt x="156" y="182"/>
                  </a:cubicBezTo>
                  <a:cubicBezTo>
                    <a:pt x="156" y="182"/>
                    <a:pt x="156" y="180"/>
                    <a:pt x="156" y="179"/>
                  </a:cubicBezTo>
                  <a:cubicBezTo>
                    <a:pt x="157" y="179"/>
                    <a:pt x="157" y="178"/>
                    <a:pt x="158" y="178"/>
                  </a:cubicBezTo>
                  <a:cubicBezTo>
                    <a:pt x="158" y="177"/>
                    <a:pt x="160" y="176"/>
                    <a:pt x="160" y="175"/>
                  </a:cubicBezTo>
                  <a:cubicBezTo>
                    <a:pt x="160" y="174"/>
                    <a:pt x="158" y="173"/>
                    <a:pt x="158" y="172"/>
                  </a:cubicBezTo>
                  <a:cubicBezTo>
                    <a:pt x="158" y="171"/>
                    <a:pt x="159" y="169"/>
                    <a:pt x="160" y="168"/>
                  </a:cubicBezTo>
                  <a:cubicBezTo>
                    <a:pt x="160" y="167"/>
                    <a:pt x="162" y="165"/>
                    <a:pt x="163" y="164"/>
                  </a:cubicBezTo>
                  <a:cubicBezTo>
                    <a:pt x="164" y="164"/>
                    <a:pt x="166" y="163"/>
                    <a:pt x="167" y="163"/>
                  </a:cubicBezTo>
                  <a:cubicBezTo>
                    <a:pt x="168" y="163"/>
                    <a:pt x="171" y="164"/>
                    <a:pt x="172" y="164"/>
                  </a:cubicBezTo>
                  <a:cubicBezTo>
                    <a:pt x="173" y="164"/>
                    <a:pt x="175" y="164"/>
                    <a:pt x="176" y="163"/>
                  </a:cubicBezTo>
                  <a:cubicBezTo>
                    <a:pt x="176" y="162"/>
                    <a:pt x="175" y="159"/>
                    <a:pt x="175" y="158"/>
                  </a:cubicBezTo>
                  <a:cubicBezTo>
                    <a:pt x="176" y="157"/>
                    <a:pt x="177" y="155"/>
                    <a:pt x="178" y="155"/>
                  </a:cubicBezTo>
                  <a:cubicBezTo>
                    <a:pt x="179" y="154"/>
                    <a:pt x="181" y="154"/>
                    <a:pt x="182" y="154"/>
                  </a:cubicBezTo>
                  <a:cubicBezTo>
                    <a:pt x="184" y="154"/>
                    <a:pt x="186" y="156"/>
                    <a:pt x="187" y="156"/>
                  </a:cubicBezTo>
                  <a:cubicBezTo>
                    <a:pt x="188" y="157"/>
                    <a:pt x="191" y="157"/>
                    <a:pt x="193" y="157"/>
                  </a:cubicBezTo>
                  <a:cubicBezTo>
                    <a:pt x="194" y="157"/>
                    <a:pt x="196" y="155"/>
                    <a:pt x="198" y="155"/>
                  </a:cubicBezTo>
                  <a:cubicBezTo>
                    <a:pt x="198" y="155"/>
                    <a:pt x="200" y="154"/>
                    <a:pt x="200" y="154"/>
                  </a:cubicBezTo>
                  <a:cubicBezTo>
                    <a:pt x="201" y="154"/>
                    <a:pt x="202" y="154"/>
                    <a:pt x="203" y="154"/>
                  </a:cubicBezTo>
                  <a:cubicBezTo>
                    <a:pt x="204" y="154"/>
                    <a:pt x="205" y="154"/>
                    <a:pt x="206" y="154"/>
                  </a:cubicBezTo>
                  <a:cubicBezTo>
                    <a:pt x="206" y="154"/>
                    <a:pt x="208" y="154"/>
                    <a:pt x="208" y="153"/>
                  </a:cubicBezTo>
                  <a:cubicBezTo>
                    <a:pt x="208" y="153"/>
                    <a:pt x="208" y="151"/>
                    <a:pt x="208" y="151"/>
                  </a:cubicBezTo>
                  <a:cubicBezTo>
                    <a:pt x="207" y="150"/>
                    <a:pt x="206" y="149"/>
                    <a:pt x="206" y="148"/>
                  </a:cubicBezTo>
                  <a:cubicBezTo>
                    <a:pt x="206" y="147"/>
                    <a:pt x="207" y="145"/>
                    <a:pt x="207" y="144"/>
                  </a:cubicBezTo>
                  <a:cubicBezTo>
                    <a:pt x="208" y="143"/>
                    <a:pt x="209" y="142"/>
                    <a:pt x="210" y="142"/>
                  </a:cubicBezTo>
                  <a:cubicBezTo>
                    <a:pt x="210" y="142"/>
                    <a:pt x="212" y="141"/>
                    <a:pt x="213" y="141"/>
                  </a:cubicBezTo>
                  <a:cubicBezTo>
                    <a:pt x="213" y="141"/>
                    <a:pt x="215" y="141"/>
                    <a:pt x="216" y="141"/>
                  </a:cubicBezTo>
                  <a:cubicBezTo>
                    <a:pt x="216" y="141"/>
                    <a:pt x="218" y="140"/>
                    <a:pt x="218" y="140"/>
                  </a:cubicBezTo>
                  <a:cubicBezTo>
                    <a:pt x="219" y="139"/>
                    <a:pt x="220" y="138"/>
                    <a:pt x="220" y="137"/>
                  </a:cubicBezTo>
                  <a:cubicBezTo>
                    <a:pt x="220" y="136"/>
                    <a:pt x="220" y="135"/>
                    <a:pt x="220" y="134"/>
                  </a:cubicBezTo>
                  <a:cubicBezTo>
                    <a:pt x="221" y="133"/>
                    <a:pt x="221" y="131"/>
                    <a:pt x="222" y="131"/>
                  </a:cubicBezTo>
                  <a:cubicBezTo>
                    <a:pt x="223" y="130"/>
                    <a:pt x="224" y="130"/>
                    <a:pt x="225" y="130"/>
                  </a:cubicBezTo>
                  <a:cubicBezTo>
                    <a:pt x="225" y="129"/>
                    <a:pt x="225" y="127"/>
                    <a:pt x="225" y="125"/>
                  </a:cubicBezTo>
                  <a:cubicBezTo>
                    <a:pt x="225" y="124"/>
                    <a:pt x="226" y="122"/>
                    <a:pt x="226" y="121"/>
                  </a:cubicBezTo>
                  <a:cubicBezTo>
                    <a:pt x="226" y="120"/>
                    <a:pt x="228" y="118"/>
                    <a:pt x="228" y="117"/>
                  </a:cubicBezTo>
                  <a:cubicBezTo>
                    <a:pt x="229" y="116"/>
                    <a:pt x="229" y="114"/>
                    <a:pt x="230" y="114"/>
                  </a:cubicBezTo>
                  <a:cubicBezTo>
                    <a:pt x="231" y="113"/>
                    <a:pt x="232" y="114"/>
                    <a:pt x="233" y="114"/>
                  </a:cubicBezTo>
                  <a:cubicBezTo>
                    <a:pt x="234" y="115"/>
                    <a:pt x="236" y="119"/>
                    <a:pt x="238" y="120"/>
                  </a:cubicBezTo>
                  <a:cubicBezTo>
                    <a:pt x="238" y="120"/>
                    <a:pt x="240" y="122"/>
                    <a:pt x="240" y="122"/>
                  </a:cubicBezTo>
                  <a:cubicBezTo>
                    <a:pt x="243" y="123"/>
                    <a:pt x="248" y="122"/>
                    <a:pt x="250" y="122"/>
                  </a:cubicBezTo>
                  <a:cubicBezTo>
                    <a:pt x="252" y="122"/>
                    <a:pt x="255" y="121"/>
                    <a:pt x="257" y="121"/>
                  </a:cubicBezTo>
                  <a:cubicBezTo>
                    <a:pt x="257" y="120"/>
                    <a:pt x="259" y="118"/>
                    <a:pt x="259" y="117"/>
                  </a:cubicBezTo>
                  <a:cubicBezTo>
                    <a:pt x="260" y="116"/>
                    <a:pt x="259" y="113"/>
                    <a:pt x="259" y="112"/>
                  </a:cubicBezTo>
                  <a:cubicBezTo>
                    <a:pt x="259" y="111"/>
                    <a:pt x="260" y="108"/>
                    <a:pt x="261" y="108"/>
                  </a:cubicBezTo>
                  <a:cubicBezTo>
                    <a:pt x="261" y="107"/>
                    <a:pt x="264" y="107"/>
                    <a:pt x="265" y="106"/>
                  </a:cubicBezTo>
                  <a:cubicBezTo>
                    <a:pt x="266" y="106"/>
                    <a:pt x="268" y="105"/>
                    <a:pt x="268" y="104"/>
                  </a:cubicBezTo>
                  <a:cubicBezTo>
                    <a:pt x="270" y="103"/>
                    <a:pt x="271" y="100"/>
                    <a:pt x="272" y="99"/>
                  </a:cubicBezTo>
                  <a:cubicBezTo>
                    <a:pt x="274" y="97"/>
                    <a:pt x="277" y="96"/>
                    <a:pt x="279" y="95"/>
                  </a:cubicBezTo>
                  <a:cubicBezTo>
                    <a:pt x="280" y="95"/>
                    <a:pt x="283" y="96"/>
                    <a:pt x="284" y="95"/>
                  </a:cubicBezTo>
                  <a:cubicBezTo>
                    <a:pt x="285" y="95"/>
                    <a:pt x="287" y="94"/>
                    <a:pt x="287" y="93"/>
                  </a:cubicBezTo>
                  <a:cubicBezTo>
                    <a:pt x="288" y="92"/>
                    <a:pt x="288" y="90"/>
                    <a:pt x="288" y="89"/>
                  </a:cubicBezTo>
                  <a:cubicBezTo>
                    <a:pt x="288" y="88"/>
                    <a:pt x="287" y="88"/>
                    <a:pt x="286" y="87"/>
                  </a:cubicBezTo>
                  <a:cubicBezTo>
                    <a:pt x="285" y="86"/>
                    <a:pt x="283" y="85"/>
                    <a:pt x="282" y="84"/>
                  </a:cubicBezTo>
                  <a:cubicBezTo>
                    <a:pt x="281" y="83"/>
                    <a:pt x="279" y="80"/>
                    <a:pt x="279" y="79"/>
                  </a:cubicBezTo>
                  <a:cubicBezTo>
                    <a:pt x="279" y="78"/>
                    <a:pt x="278" y="75"/>
                    <a:pt x="279" y="74"/>
                  </a:cubicBezTo>
                  <a:cubicBezTo>
                    <a:pt x="279" y="74"/>
                    <a:pt x="280" y="72"/>
                    <a:pt x="280" y="71"/>
                  </a:cubicBezTo>
                  <a:cubicBezTo>
                    <a:pt x="281" y="71"/>
                    <a:pt x="283" y="70"/>
                    <a:pt x="284" y="69"/>
                  </a:cubicBezTo>
                  <a:cubicBezTo>
                    <a:pt x="285" y="69"/>
                    <a:pt x="287" y="70"/>
                    <a:pt x="287" y="70"/>
                  </a:cubicBezTo>
                  <a:cubicBezTo>
                    <a:pt x="288" y="70"/>
                    <a:pt x="290" y="70"/>
                    <a:pt x="291" y="70"/>
                  </a:cubicBezTo>
                  <a:cubicBezTo>
                    <a:pt x="291" y="69"/>
                    <a:pt x="292" y="67"/>
                    <a:pt x="293" y="67"/>
                  </a:cubicBezTo>
                  <a:cubicBezTo>
                    <a:pt x="293" y="65"/>
                    <a:pt x="292" y="62"/>
                    <a:pt x="291" y="60"/>
                  </a:cubicBezTo>
                  <a:cubicBezTo>
                    <a:pt x="291" y="60"/>
                    <a:pt x="290" y="58"/>
                    <a:pt x="291" y="58"/>
                  </a:cubicBezTo>
                  <a:cubicBezTo>
                    <a:pt x="291" y="57"/>
                    <a:pt x="292" y="55"/>
                    <a:pt x="292" y="54"/>
                  </a:cubicBezTo>
                  <a:cubicBezTo>
                    <a:pt x="293" y="53"/>
                    <a:pt x="294" y="52"/>
                    <a:pt x="294" y="51"/>
                  </a:cubicBezTo>
                  <a:cubicBezTo>
                    <a:pt x="295" y="49"/>
                    <a:pt x="294" y="46"/>
                    <a:pt x="294" y="44"/>
                  </a:cubicBezTo>
                  <a:cubicBezTo>
                    <a:pt x="294" y="44"/>
                    <a:pt x="295" y="43"/>
                    <a:pt x="296" y="42"/>
                  </a:cubicBezTo>
                  <a:cubicBezTo>
                    <a:pt x="296" y="41"/>
                    <a:pt x="297" y="40"/>
                    <a:pt x="297" y="39"/>
                  </a:cubicBezTo>
                  <a:cubicBezTo>
                    <a:pt x="297" y="39"/>
                    <a:pt x="297" y="38"/>
                    <a:pt x="297" y="37"/>
                  </a:cubicBezTo>
                  <a:cubicBezTo>
                    <a:pt x="296" y="37"/>
                    <a:pt x="294" y="36"/>
                    <a:pt x="293" y="36"/>
                  </a:cubicBezTo>
                  <a:cubicBezTo>
                    <a:pt x="292" y="36"/>
                    <a:pt x="289" y="36"/>
                    <a:pt x="288" y="36"/>
                  </a:cubicBezTo>
                  <a:cubicBezTo>
                    <a:pt x="287" y="36"/>
                    <a:pt x="285" y="36"/>
                    <a:pt x="285" y="36"/>
                  </a:cubicBezTo>
                  <a:cubicBezTo>
                    <a:pt x="284" y="35"/>
                    <a:pt x="283" y="33"/>
                    <a:pt x="282" y="32"/>
                  </a:cubicBezTo>
                  <a:cubicBezTo>
                    <a:pt x="282" y="31"/>
                    <a:pt x="282" y="29"/>
                    <a:pt x="283" y="28"/>
                  </a:cubicBezTo>
                  <a:cubicBezTo>
                    <a:pt x="283" y="27"/>
                    <a:pt x="284" y="26"/>
                    <a:pt x="285" y="25"/>
                  </a:cubicBezTo>
                  <a:cubicBezTo>
                    <a:pt x="286" y="24"/>
                    <a:pt x="289" y="24"/>
                    <a:pt x="290" y="23"/>
                  </a:cubicBezTo>
                  <a:cubicBezTo>
                    <a:pt x="291" y="23"/>
                    <a:pt x="294" y="22"/>
                    <a:pt x="295" y="22"/>
                  </a:cubicBezTo>
                  <a:cubicBezTo>
                    <a:pt x="296" y="21"/>
                    <a:pt x="298" y="22"/>
                    <a:pt x="299" y="22"/>
                  </a:cubicBezTo>
                  <a:cubicBezTo>
                    <a:pt x="300" y="22"/>
                    <a:pt x="301" y="21"/>
                    <a:pt x="302" y="21"/>
                  </a:cubicBezTo>
                  <a:cubicBezTo>
                    <a:pt x="303" y="21"/>
                    <a:pt x="305" y="19"/>
                    <a:pt x="306" y="18"/>
                  </a:cubicBezTo>
                  <a:cubicBezTo>
                    <a:pt x="307" y="18"/>
                    <a:pt x="309" y="19"/>
                    <a:pt x="311" y="19"/>
                  </a:cubicBezTo>
                  <a:cubicBezTo>
                    <a:pt x="312" y="19"/>
                    <a:pt x="314" y="18"/>
                    <a:pt x="315" y="17"/>
                  </a:cubicBezTo>
                  <a:cubicBezTo>
                    <a:pt x="315" y="16"/>
                    <a:pt x="315" y="13"/>
                    <a:pt x="316" y="12"/>
                  </a:cubicBezTo>
                  <a:cubicBezTo>
                    <a:pt x="316" y="11"/>
                    <a:pt x="317" y="9"/>
                    <a:pt x="317" y="8"/>
                  </a:cubicBezTo>
                  <a:cubicBezTo>
                    <a:pt x="318" y="7"/>
                    <a:pt x="320" y="7"/>
                    <a:pt x="320" y="6"/>
                  </a:cubicBezTo>
                  <a:cubicBezTo>
                    <a:pt x="321" y="6"/>
                    <a:pt x="322" y="3"/>
                    <a:pt x="323" y="3"/>
                  </a:cubicBezTo>
                  <a:cubicBezTo>
                    <a:pt x="324" y="2"/>
                    <a:pt x="326" y="0"/>
                    <a:pt x="327" y="0"/>
                  </a:cubicBezTo>
                  <a:cubicBezTo>
                    <a:pt x="328" y="0"/>
                    <a:pt x="331" y="2"/>
                    <a:pt x="332" y="2"/>
                  </a:cubicBezTo>
                  <a:cubicBezTo>
                    <a:pt x="333" y="3"/>
                    <a:pt x="336" y="5"/>
                    <a:pt x="337" y="6"/>
                  </a:cubicBezTo>
                  <a:cubicBezTo>
                    <a:pt x="338" y="7"/>
                    <a:pt x="339" y="11"/>
                    <a:pt x="340" y="12"/>
                  </a:cubicBezTo>
                  <a:cubicBezTo>
                    <a:pt x="341" y="13"/>
                    <a:pt x="343" y="16"/>
                    <a:pt x="344" y="17"/>
                  </a:cubicBezTo>
                  <a:cubicBezTo>
                    <a:pt x="345" y="17"/>
                    <a:pt x="347" y="18"/>
                    <a:pt x="348" y="18"/>
                  </a:cubicBezTo>
                  <a:cubicBezTo>
                    <a:pt x="349" y="18"/>
                    <a:pt x="351" y="17"/>
                    <a:pt x="352" y="17"/>
                  </a:cubicBezTo>
                  <a:cubicBezTo>
                    <a:pt x="354" y="17"/>
                    <a:pt x="356" y="18"/>
                    <a:pt x="358" y="19"/>
                  </a:cubicBezTo>
                  <a:cubicBezTo>
                    <a:pt x="359" y="19"/>
                    <a:pt x="361" y="19"/>
                    <a:pt x="361" y="20"/>
                  </a:cubicBezTo>
                  <a:cubicBezTo>
                    <a:pt x="362" y="21"/>
                    <a:pt x="363" y="23"/>
                    <a:pt x="363" y="23"/>
                  </a:cubicBezTo>
                  <a:cubicBezTo>
                    <a:pt x="363" y="24"/>
                    <a:pt x="361" y="27"/>
                    <a:pt x="362" y="28"/>
                  </a:cubicBezTo>
                  <a:cubicBezTo>
                    <a:pt x="362" y="29"/>
                    <a:pt x="364" y="30"/>
                    <a:pt x="365" y="30"/>
                  </a:cubicBezTo>
                  <a:cubicBezTo>
                    <a:pt x="365" y="30"/>
                    <a:pt x="367" y="30"/>
                    <a:pt x="368" y="30"/>
                  </a:cubicBezTo>
                  <a:cubicBezTo>
                    <a:pt x="368" y="29"/>
                    <a:pt x="370" y="27"/>
                    <a:pt x="371" y="27"/>
                  </a:cubicBezTo>
                  <a:cubicBezTo>
                    <a:pt x="372" y="26"/>
                    <a:pt x="374" y="26"/>
                    <a:pt x="375" y="26"/>
                  </a:cubicBezTo>
                  <a:cubicBezTo>
                    <a:pt x="377" y="26"/>
                    <a:pt x="380" y="26"/>
                    <a:pt x="382" y="26"/>
                  </a:cubicBezTo>
                  <a:cubicBezTo>
                    <a:pt x="383" y="27"/>
                    <a:pt x="385" y="28"/>
                    <a:pt x="386" y="28"/>
                  </a:cubicBezTo>
                  <a:cubicBezTo>
                    <a:pt x="387" y="28"/>
                    <a:pt x="389" y="27"/>
                    <a:pt x="390" y="2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5" name="Freeform 15"/>
            <p:cNvSpPr>
              <a:spLocks/>
            </p:cNvSpPr>
            <p:nvPr/>
          </p:nvSpPr>
          <p:spPr bwMode="auto">
            <a:xfrm>
              <a:off x="895351" y="2489200"/>
              <a:ext cx="1011238" cy="1092200"/>
            </a:xfrm>
            <a:custGeom>
              <a:avLst/>
              <a:gdLst/>
              <a:ahLst/>
              <a:cxnLst>
                <a:cxn ang="0">
                  <a:pos x="14" y="479"/>
                </a:cxn>
                <a:cxn ang="0">
                  <a:pos x="3" y="416"/>
                </a:cxn>
                <a:cxn ang="0">
                  <a:pos x="65" y="350"/>
                </a:cxn>
                <a:cxn ang="0">
                  <a:pos x="110" y="312"/>
                </a:cxn>
                <a:cxn ang="0">
                  <a:pos x="88" y="271"/>
                </a:cxn>
                <a:cxn ang="0">
                  <a:pos x="78" y="217"/>
                </a:cxn>
                <a:cxn ang="0">
                  <a:pos x="74" y="167"/>
                </a:cxn>
                <a:cxn ang="0">
                  <a:pos x="71" y="120"/>
                </a:cxn>
                <a:cxn ang="0">
                  <a:pos x="123" y="141"/>
                </a:cxn>
                <a:cxn ang="0">
                  <a:pos x="168" y="124"/>
                </a:cxn>
                <a:cxn ang="0">
                  <a:pos x="206" y="78"/>
                </a:cxn>
                <a:cxn ang="0">
                  <a:pos x="201" y="16"/>
                </a:cxn>
                <a:cxn ang="0">
                  <a:pos x="239" y="24"/>
                </a:cxn>
                <a:cxn ang="0">
                  <a:pos x="279" y="31"/>
                </a:cxn>
                <a:cxn ang="0">
                  <a:pos x="316" y="13"/>
                </a:cxn>
                <a:cxn ang="0">
                  <a:pos x="352" y="4"/>
                </a:cxn>
                <a:cxn ang="0">
                  <a:pos x="382" y="25"/>
                </a:cxn>
                <a:cxn ang="0">
                  <a:pos x="393" y="58"/>
                </a:cxn>
                <a:cxn ang="0">
                  <a:pos x="428" y="57"/>
                </a:cxn>
                <a:cxn ang="0">
                  <a:pos x="438" y="76"/>
                </a:cxn>
                <a:cxn ang="0">
                  <a:pos x="462" y="104"/>
                </a:cxn>
                <a:cxn ang="0">
                  <a:pos x="480" y="111"/>
                </a:cxn>
                <a:cxn ang="0">
                  <a:pos x="501" y="110"/>
                </a:cxn>
                <a:cxn ang="0">
                  <a:pos x="496" y="139"/>
                </a:cxn>
                <a:cxn ang="0">
                  <a:pos x="479" y="170"/>
                </a:cxn>
                <a:cxn ang="0">
                  <a:pos x="483" y="195"/>
                </a:cxn>
                <a:cxn ang="0">
                  <a:pos x="478" y="224"/>
                </a:cxn>
                <a:cxn ang="0">
                  <a:pos x="494" y="228"/>
                </a:cxn>
                <a:cxn ang="0">
                  <a:pos x="508" y="234"/>
                </a:cxn>
                <a:cxn ang="0">
                  <a:pos x="487" y="269"/>
                </a:cxn>
                <a:cxn ang="0">
                  <a:pos x="517" y="322"/>
                </a:cxn>
                <a:cxn ang="0">
                  <a:pos x="550" y="344"/>
                </a:cxn>
                <a:cxn ang="0">
                  <a:pos x="564" y="350"/>
                </a:cxn>
                <a:cxn ang="0">
                  <a:pos x="549" y="375"/>
                </a:cxn>
                <a:cxn ang="0">
                  <a:pos x="535" y="391"/>
                </a:cxn>
                <a:cxn ang="0">
                  <a:pos x="508" y="411"/>
                </a:cxn>
                <a:cxn ang="0">
                  <a:pos x="503" y="426"/>
                </a:cxn>
                <a:cxn ang="0">
                  <a:pos x="491" y="434"/>
                </a:cxn>
                <a:cxn ang="0">
                  <a:pos x="502" y="458"/>
                </a:cxn>
                <a:cxn ang="0">
                  <a:pos x="473" y="478"/>
                </a:cxn>
                <a:cxn ang="0">
                  <a:pos x="438" y="491"/>
                </a:cxn>
                <a:cxn ang="0">
                  <a:pos x="419" y="500"/>
                </a:cxn>
                <a:cxn ang="0">
                  <a:pos x="384" y="515"/>
                </a:cxn>
                <a:cxn ang="0">
                  <a:pos x="353" y="524"/>
                </a:cxn>
                <a:cxn ang="0">
                  <a:pos x="324" y="553"/>
                </a:cxn>
                <a:cxn ang="0">
                  <a:pos x="322" y="590"/>
                </a:cxn>
                <a:cxn ang="0">
                  <a:pos x="293" y="598"/>
                </a:cxn>
                <a:cxn ang="0">
                  <a:pos x="273" y="598"/>
                </a:cxn>
                <a:cxn ang="0">
                  <a:pos x="277" y="575"/>
                </a:cxn>
                <a:cxn ang="0">
                  <a:pos x="239" y="590"/>
                </a:cxn>
                <a:cxn ang="0">
                  <a:pos x="218" y="612"/>
                </a:cxn>
                <a:cxn ang="0">
                  <a:pos x="185" y="612"/>
                </a:cxn>
                <a:cxn ang="0">
                  <a:pos x="149" y="590"/>
                </a:cxn>
                <a:cxn ang="0">
                  <a:pos x="127" y="576"/>
                </a:cxn>
                <a:cxn ang="0">
                  <a:pos x="110" y="565"/>
                </a:cxn>
                <a:cxn ang="0">
                  <a:pos x="83" y="543"/>
                </a:cxn>
                <a:cxn ang="0">
                  <a:pos x="80" y="522"/>
                </a:cxn>
              </a:cxnLst>
              <a:rect l="0" t="0" r="r" b="b"/>
              <a:pathLst>
                <a:path w="569" h="614">
                  <a:moveTo>
                    <a:pt x="55" y="503"/>
                  </a:moveTo>
                  <a:cubicBezTo>
                    <a:pt x="54" y="503"/>
                    <a:pt x="53" y="502"/>
                    <a:pt x="52" y="502"/>
                  </a:cubicBezTo>
                  <a:cubicBezTo>
                    <a:pt x="51" y="501"/>
                    <a:pt x="47" y="501"/>
                    <a:pt x="45" y="501"/>
                  </a:cubicBezTo>
                  <a:cubicBezTo>
                    <a:pt x="43" y="501"/>
                    <a:pt x="39" y="502"/>
                    <a:pt x="37" y="503"/>
                  </a:cubicBezTo>
                  <a:cubicBezTo>
                    <a:pt x="35" y="503"/>
                    <a:pt x="30" y="505"/>
                    <a:pt x="28" y="505"/>
                  </a:cubicBezTo>
                  <a:cubicBezTo>
                    <a:pt x="27" y="505"/>
                    <a:pt x="24" y="503"/>
                    <a:pt x="23" y="502"/>
                  </a:cubicBezTo>
                  <a:cubicBezTo>
                    <a:pt x="20" y="500"/>
                    <a:pt x="19" y="493"/>
                    <a:pt x="18" y="490"/>
                  </a:cubicBezTo>
                  <a:cubicBezTo>
                    <a:pt x="17" y="487"/>
                    <a:pt x="15" y="482"/>
                    <a:pt x="14" y="479"/>
                  </a:cubicBezTo>
                  <a:cubicBezTo>
                    <a:pt x="14" y="476"/>
                    <a:pt x="16" y="469"/>
                    <a:pt x="14" y="466"/>
                  </a:cubicBezTo>
                  <a:cubicBezTo>
                    <a:pt x="13" y="465"/>
                    <a:pt x="10" y="465"/>
                    <a:pt x="9" y="464"/>
                  </a:cubicBezTo>
                  <a:cubicBezTo>
                    <a:pt x="8" y="463"/>
                    <a:pt x="6" y="460"/>
                    <a:pt x="6" y="458"/>
                  </a:cubicBezTo>
                  <a:cubicBezTo>
                    <a:pt x="6" y="457"/>
                    <a:pt x="9" y="454"/>
                    <a:pt x="10" y="453"/>
                  </a:cubicBezTo>
                  <a:cubicBezTo>
                    <a:pt x="10" y="451"/>
                    <a:pt x="10" y="447"/>
                    <a:pt x="10" y="445"/>
                  </a:cubicBezTo>
                  <a:cubicBezTo>
                    <a:pt x="9" y="442"/>
                    <a:pt x="6" y="437"/>
                    <a:pt x="5" y="434"/>
                  </a:cubicBezTo>
                  <a:cubicBezTo>
                    <a:pt x="4" y="432"/>
                    <a:pt x="0" y="427"/>
                    <a:pt x="0" y="425"/>
                  </a:cubicBezTo>
                  <a:cubicBezTo>
                    <a:pt x="0" y="422"/>
                    <a:pt x="2" y="418"/>
                    <a:pt x="3" y="416"/>
                  </a:cubicBezTo>
                  <a:cubicBezTo>
                    <a:pt x="4" y="413"/>
                    <a:pt x="9" y="408"/>
                    <a:pt x="11" y="405"/>
                  </a:cubicBezTo>
                  <a:cubicBezTo>
                    <a:pt x="14" y="402"/>
                    <a:pt x="21" y="396"/>
                    <a:pt x="23" y="392"/>
                  </a:cubicBezTo>
                  <a:cubicBezTo>
                    <a:pt x="24" y="390"/>
                    <a:pt x="24" y="384"/>
                    <a:pt x="25" y="382"/>
                  </a:cubicBezTo>
                  <a:cubicBezTo>
                    <a:pt x="26" y="380"/>
                    <a:pt x="28" y="375"/>
                    <a:pt x="29" y="373"/>
                  </a:cubicBezTo>
                  <a:cubicBezTo>
                    <a:pt x="30" y="370"/>
                    <a:pt x="32" y="365"/>
                    <a:pt x="34" y="363"/>
                  </a:cubicBezTo>
                  <a:cubicBezTo>
                    <a:pt x="36" y="361"/>
                    <a:pt x="41" y="357"/>
                    <a:pt x="43" y="356"/>
                  </a:cubicBezTo>
                  <a:cubicBezTo>
                    <a:pt x="46" y="355"/>
                    <a:pt x="51" y="352"/>
                    <a:pt x="54" y="351"/>
                  </a:cubicBezTo>
                  <a:cubicBezTo>
                    <a:pt x="57" y="351"/>
                    <a:pt x="63" y="351"/>
                    <a:pt x="65" y="350"/>
                  </a:cubicBezTo>
                  <a:cubicBezTo>
                    <a:pt x="67" y="349"/>
                    <a:pt x="70" y="348"/>
                    <a:pt x="72" y="347"/>
                  </a:cubicBezTo>
                  <a:cubicBezTo>
                    <a:pt x="73" y="346"/>
                    <a:pt x="75" y="344"/>
                    <a:pt x="76" y="343"/>
                  </a:cubicBezTo>
                  <a:cubicBezTo>
                    <a:pt x="77" y="343"/>
                    <a:pt x="80" y="343"/>
                    <a:pt x="81" y="343"/>
                  </a:cubicBezTo>
                  <a:cubicBezTo>
                    <a:pt x="83" y="342"/>
                    <a:pt x="86" y="341"/>
                    <a:pt x="87" y="340"/>
                  </a:cubicBezTo>
                  <a:cubicBezTo>
                    <a:pt x="88" y="339"/>
                    <a:pt x="87" y="336"/>
                    <a:pt x="87" y="334"/>
                  </a:cubicBezTo>
                  <a:cubicBezTo>
                    <a:pt x="88" y="332"/>
                    <a:pt x="90" y="327"/>
                    <a:pt x="92" y="325"/>
                  </a:cubicBezTo>
                  <a:cubicBezTo>
                    <a:pt x="94" y="323"/>
                    <a:pt x="100" y="320"/>
                    <a:pt x="102" y="318"/>
                  </a:cubicBezTo>
                  <a:cubicBezTo>
                    <a:pt x="104" y="317"/>
                    <a:pt x="108" y="314"/>
                    <a:pt x="110" y="312"/>
                  </a:cubicBezTo>
                  <a:cubicBezTo>
                    <a:pt x="111" y="310"/>
                    <a:pt x="114" y="307"/>
                    <a:pt x="114" y="305"/>
                  </a:cubicBezTo>
                  <a:cubicBezTo>
                    <a:pt x="115" y="303"/>
                    <a:pt x="115" y="298"/>
                    <a:pt x="115" y="295"/>
                  </a:cubicBezTo>
                  <a:cubicBezTo>
                    <a:pt x="114" y="293"/>
                    <a:pt x="113" y="289"/>
                    <a:pt x="111" y="287"/>
                  </a:cubicBezTo>
                  <a:cubicBezTo>
                    <a:pt x="110" y="285"/>
                    <a:pt x="107" y="281"/>
                    <a:pt x="106" y="280"/>
                  </a:cubicBezTo>
                  <a:cubicBezTo>
                    <a:pt x="104" y="279"/>
                    <a:pt x="102" y="278"/>
                    <a:pt x="101" y="278"/>
                  </a:cubicBezTo>
                  <a:cubicBezTo>
                    <a:pt x="98" y="278"/>
                    <a:pt x="94" y="280"/>
                    <a:pt x="92" y="280"/>
                  </a:cubicBezTo>
                  <a:cubicBezTo>
                    <a:pt x="91" y="280"/>
                    <a:pt x="89" y="279"/>
                    <a:pt x="88" y="278"/>
                  </a:cubicBezTo>
                  <a:cubicBezTo>
                    <a:pt x="87" y="277"/>
                    <a:pt x="87" y="273"/>
                    <a:pt x="88" y="271"/>
                  </a:cubicBezTo>
                  <a:cubicBezTo>
                    <a:pt x="88" y="270"/>
                    <a:pt x="91" y="268"/>
                    <a:pt x="92" y="267"/>
                  </a:cubicBezTo>
                  <a:cubicBezTo>
                    <a:pt x="92" y="265"/>
                    <a:pt x="92" y="261"/>
                    <a:pt x="92" y="259"/>
                  </a:cubicBezTo>
                  <a:cubicBezTo>
                    <a:pt x="91" y="258"/>
                    <a:pt x="88" y="256"/>
                    <a:pt x="86" y="255"/>
                  </a:cubicBezTo>
                  <a:cubicBezTo>
                    <a:pt x="84" y="254"/>
                    <a:pt x="79" y="253"/>
                    <a:pt x="77" y="251"/>
                  </a:cubicBezTo>
                  <a:cubicBezTo>
                    <a:pt x="76" y="249"/>
                    <a:pt x="76" y="246"/>
                    <a:pt x="76" y="244"/>
                  </a:cubicBezTo>
                  <a:cubicBezTo>
                    <a:pt x="76" y="242"/>
                    <a:pt x="78" y="238"/>
                    <a:pt x="78" y="237"/>
                  </a:cubicBezTo>
                  <a:cubicBezTo>
                    <a:pt x="79" y="235"/>
                    <a:pt x="80" y="231"/>
                    <a:pt x="80" y="229"/>
                  </a:cubicBezTo>
                  <a:cubicBezTo>
                    <a:pt x="80" y="226"/>
                    <a:pt x="80" y="220"/>
                    <a:pt x="78" y="217"/>
                  </a:cubicBezTo>
                  <a:cubicBezTo>
                    <a:pt x="78" y="215"/>
                    <a:pt x="74" y="211"/>
                    <a:pt x="74" y="209"/>
                  </a:cubicBezTo>
                  <a:cubicBezTo>
                    <a:pt x="73" y="207"/>
                    <a:pt x="73" y="203"/>
                    <a:pt x="74" y="201"/>
                  </a:cubicBezTo>
                  <a:cubicBezTo>
                    <a:pt x="74" y="199"/>
                    <a:pt x="76" y="197"/>
                    <a:pt x="77" y="197"/>
                  </a:cubicBezTo>
                  <a:cubicBezTo>
                    <a:pt x="79" y="195"/>
                    <a:pt x="82" y="193"/>
                    <a:pt x="83" y="192"/>
                  </a:cubicBezTo>
                  <a:cubicBezTo>
                    <a:pt x="84" y="191"/>
                    <a:pt x="86" y="187"/>
                    <a:pt x="86" y="185"/>
                  </a:cubicBezTo>
                  <a:cubicBezTo>
                    <a:pt x="86" y="183"/>
                    <a:pt x="85" y="180"/>
                    <a:pt x="84" y="179"/>
                  </a:cubicBezTo>
                  <a:cubicBezTo>
                    <a:pt x="83" y="177"/>
                    <a:pt x="79" y="176"/>
                    <a:pt x="78" y="174"/>
                  </a:cubicBezTo>
                  <a:cubicBezTo>
                    <a:pt x="77" y="173"/>
                    <a:pt x="75" y="169"/>
                    <a:pt x="74" y="167"/>
                  </a:cubicBezTo>
                  <a:cubicBezTo>
                    <a:pt x="73" y="166"/>
                    <a:pt x="73" y="162"/>
                    <a:pt x="72" y="160"/>
                  </a:cubicBezTo>
                  <a:cubicBezTo>
                    <a:pt x="71" y="158"/>
                    <a:pt x="70" y="153"/>
                    <a:pt x="69" y="151"/>
                  </a:cubicBezTo>
                  <a:cubicBezTo>
                    <a:pt x="68" y="149"/>
                    <a:pt x="65" y="147"/>
                    <a:pt x="64" y="145"/>
                  </a:cubicBezTo>
                  <a:cubicBezTo>
                    <a:pt x="62" y="142"/>
                    <a:pt x="60" y="137"/>
                    <a:pt x="59" y="134"/>
                  </a:cubicBezTo>
                  <a:cubicBezTo>
                    <a:pt x="59" y="132"/>
                    <a:pt x="58" y="128"/>
                    <a:pt x="58" y="126"/>
                  </a:cubicBezTo>
                  <a:cubicBezTo>
                    <a:pt x="58" y="124"/>
                    <a:pt x="59" y="121"/>
                    <a:pt x="60" y="120"/>
                  </a:cubicBezTo>
                  <a:cubicBezTo>
                    <a:pt x="61" y="119"/>
                    <a:pt x="64" y="119"/>
                    <a:pt x="66" y="119"/>
                  </a:cubicBezTo>
                  <a:cubicBezTo>
                    <a:pt x="67" y="120"/>
                    <a:pt x="70" y="120"/>
                    <a:pt x="71" y="120"/>
                  </a:cubicBezTo>
                  <a:cubicBezTo>
                    <a:pt x="73" y="121"/>
                    <a:pt x="76" y="123"/>
                    <a:pt x="77" y="124"/>
                  </a:cubicBezTo>
                  <a:cubicBezTo>
                    <a:pt x="79" y="125"/>
                    <a:pt x="81" y="128"/>
                    <a:pt x="82" y="129"/>
                  </a:cubicBezTo>
                  <a:cubicBezTo>
                    <a:pt x="84" y="131"/>
                    <a:pt x="89" y="134"/>
                    <a:pt x="92" y="135"/>
                  </a:cubicBezTo>
                  <a:cubicBezTo>
                    <a:pt x="93" y="135"/>
                    <a:pt x="97" y="136"/>
                    <a:pt x="99" y="136"/>
                  </a:cubicBezTo>
                  <a:cubicBezTo>
                    <a:pt x="100" y="136"/>
                    <a:pt x="104" y="136"/>
                    <a:pt x="106" y="136"/>
                  </a:cubicBezTo>
                  <a:cubicBezTo>
                    <a:pt x="108" y="136"/>
                    <a:pt x="111" y="137"/>
                    <a:pt x="113" y="137"/>
                  </a:cubicBezTo>
                  <a:cubicBezTo>
                    <a:pt x="114" y="137"/>
                    <a:pt x="116" y="138"/>
                    <a:pt x="118" y="139"/>
                  </a:cubicBezTo>
                  <a:cubicBezTo>
                    <a:pt x="119" y="139"/>
                    <a:pt x="122" y="140"/>
                    <a:pt x="123" y="141"/>
                  </a:cubicBezTo>
                  <a:cubicBezTo>
                    <a:pt x="126" y="142"/>
                    <a:pt x="131" y="143"/>
                    <a:pt x="134" y="144"/>
                  </a:cubicBezTo>
                  <a:cubicBezTo>
                    <a:pt x="136" y="145"/>
                    <a:pt x="139" y="147"/>
                    <a:pt x="141" y="148"/>
                  </a:cubicBezTo>
                  <a:cubicBezTo>
                    <a:pt x="143" y="149"/>
                    <a:pt x="147" y="151"/>
                    <a:pt x="149" y="151"/>
                  </a:cubicBezTo>
                  <a:cubicBezTo>
                    <a:pt x="150" y="151"/>
                    <a:pt x="154" y="149"/>
                    <a:pt x="155" y="148"/>
                  </a:cubicBezTo>
                  <a:cubicBezTo>
                    <a:pt x="157" y="147"/>
                    <a:pt x="159" y="144"/>
                    <a:pt x="160" y="142"/>
                  </a:cubicBezTo>
                  <a:cubicBezTo>
                    <a:pt x="161" y="140"/>
                    <a:pt x="161" y="136"/>
                    <a:pt x="163" y="135"/>
                  </a:cubicBezTo>
                  <a:cubicBezTo>
                    <a:pt x="163" y="133"/>
                    <a:pt x="166" y="132"/>
                    <a:pt x="167" y="130"/>
                  </a:cubicBezTo>
                  <a:cubicBezTo>
                    <a:pt x="168" y="129"/>
                    <a:pt x="168" y="126"/>
                    <a:pt x="168" y="124"/>
                  </a:cubicBezTo>
                  <a:cubicBezTo>
                    <a:pt x="169" y="123"/>
                    <a:pt x="169" y="120"/>
                    <a:pt x="170" y="119"/>
                  </a:cubicBezTo>
                  <a:cubicBezTo>
                    <a:pt x="171" y="118"/>
                    <a:pt x="173" y="116"/>
                    <a:pt x="175" y="115"/>
                  </a:cubicBezTo>
                  <a:cubicBezTo>
                    <a:pt x="176" y="115"/>
                    <a:pt x="178" y="116"/>
                    <a:pt x="180" y="115"/>
                  </a:cubicBezTo>
                  <a:cubicBezTo>
                    <a:pt x="181" y="115"/>
                    <a:pt x="184" y="112"/>
                    <a:pt x="185" y="111"/>
                  </a:cubicBezTo>
                  <a:cubicBezTo>
                    <a:pt x="187" y="109"/>
                    <a:pt x="190" y="104"/>
                    <a:pt x="192" y="102"/>
                  </a:cubicBezTo>
                  <a:cubicBezTo>
                    <a:pt x="193" y="100"/>
                    <a:pt x="193" y="94"/>
                    <a:pt x="194" y="92"/>
                  </a:cubicBezTo>
                  <a:cubicBezTo>
                    <a:pt x="195" y="90"/>
                    <a:pt x="199" y="86"/>
                    <a:pt x="201" y="84"/>
                  </a:cubicBezTo>
                  <a:cubicBezTo>
                    <a:pt x="202" y="83"/>
                    <a:pt x="205" y="80"/>
                    <a:pt x="206" y="78"/>
                  </a:cubicBezTo>
                  <a:cubicBezTo>
                    <a:pt x="207" y="77"/>
                    <a:pt x="209" y="73"/>
                    <a:pt x="209" y="71"/>
                  </a:cubicBezTo>
                  <a:cubicBezTo>
                    <a:pt x="209" y="68"/>
                    <a:pt x="206" y="63"/>
                    <a:pt x="206" y="60"/>
                  </a:cubicBezTo>
                  <a:cubicBezTo>
                    <a:pt x="205" y="57"/>
                    <a:pt x="204" y="51"/>
                    <a:pt x="202" y="49"/>
                  </a:cubicBezTo>
                  <a:cubicBezTo>
                    <a:pt x="201" y="47"/>
                    <a:pt x="195" y="46"/>
                    <a:pt x="194" y="45"/>
                  </a:cubicBezTo>
                  <a:cubicBezTo>
                    <a:pt x="193" y="44"/>
                    <a:pt x="191" y="40"/>
                    <a:pt x="191" y="38"/>
                  </a:cubicBezTo>
                  <a:cubicBezTo>
                    <a:pt x="191" y="36"/>
                    <a:pt x="191" y="33"/>
                    <a:pt x="191" y="31"/>
                  </a:cubicBezTo>
                  <a:cubicBezTo>
                    <a:pt x="191" y="29"/>
                    <a:pt x="193" y="26"/>
                    <a:pt x="194" y="24"/>
                  </a:cubicBezTo>
                  <a:cubicBezTo>
                    <a:pt x="195" y="22"/>
                    <a:pt x="199" y="18"/>
                    <a:pt x="201" y="16"/>
                  </a:cubicBezTo>
                  <a:cubicBezTo>
                    <a:pt x="203" y="15"/>
                    <a:pt x="207" y="14"/>
                    <a:pt x="209" y="14"/>
                  </a:cubicBezTo>
                  <a:cubicBezTo>
                    <a:pt x="211" y="13"/>
                    <a:pt x="214" y="14"/>
                    <a:pt x="216" y="14"/>
                  </a:cubicBezTo>
                  <a:cubicBezTo>
                    <a:pt x="218" y="15"/>
                    <a:pt x="222" y="15"/>
                    <a:pt x="224" y="15"/>
                  </a:cubicBezTo>
                  <a:cubicBezTo>
                    <a:pt x="225" y="15"/>
                    <a:pt x="228" y="14"/>
                    <a:pt x="229" y="13"/>
                  </a:cubicBezTo>
                  <a:cubicBezTo>
                    <a:pt x="229" y="14"/>
                    <a:pt x="230" y="15"/>
                    <a:pt x="230" y="15"/>
                  </a:cubicBezTo>
                  <a:cubicBezTo>
                    <a:pt x="230" y="16"/>
                    <a:pt x="231" y="18"/>
                    <a:pt x="232" y="18"/>
                  </a:cubicBezTo>
                  <a:cubicBezTo>
                    <a:pt x="232" y="19"/>
                    <a:pt x="233" y="21"/>
                    <a:pt x="234" y="22"/>
                  </a:cubicBezTo>
                  <a:cubicBezTo>
                    <a:pt x="235" y="23"/>
                    <a:pt x="238" y="24"/>
                    <a:pt x="239" y="24"/>
                  </a:cubicBezTo>
                  <a:cubicBezTo>
                    <a:pt x="240" y="25"/>
                    <a:pt x="243" y="25"/>
                    <a:pt x="245" y="25"/>
                  </a:cubicBezTo>
                  <a:cubicBezTo>
                    <a:pt x="246" y="25"/>
                    <a:pt x="249" y="24"/>
                    <a:pt x="251" y="25"/>
                  </a:cubicBezTo>
                  <a:cubicBezTo>
                    <a:pt x="252" y="25"/>
                    <a:pt x="255" y="25"/>
                    <a:pt x="256" y="26"/>
                  </a:cubicBezTo>
                  <a:cubicBezTo>
                    <a:pt x="257" y="27"/>
                    <a:pt x="257" y="30"/>
                    <a:pt x="259" y="30"/>
                  </a:cubicBezTo>
                  <a:cubicBezTo>
                    <a:pt x="260" y="31"/>
                    <a:pt x="263" y="28"/>
                    <a:pt x="265" y="27"/>
                  </a:cubicBezTo>
                  <a:cubicBezTo>
                    <a:pt x="266" y="27"/>
                    <a:pt x="268" y="28"/>
                    <a:pt x="269" y="28"/>
                  </a:cubicBezTo>
                  <a:cubicBezTo>
                    <a:pt x="271" y="29"/>
                    <a:pt x="273" y="31"/>
                    <a:pt x="274" y="31"/>
                  </a:cubicBezTo>
                  <a:cubicBezTo>
                    <a:pt x="275" y="32"/>
                    <a:pt x="278" y="32"/>
                    <a:pt x="279" y="31"/>
                  </a:cubicBezTo>
                  <a:cubicBezTo>
                    <a:pt x="281" y="31"/>
                    <a:pt x="285" y="30"/>
                    <a:pt x="286" y="29"/>
                  </a:cubicBezTo>
                  <a:cubicBezTo>
                    <a:pt x="288" y="28"/>
                    <a:pt x="290" y="26"/>
                    <a:pt x="290" y="24"/>
                  </a:cubicBezTo>
                  <a:cubicBezTo>
                    <a:pt x="291" y="23"/>
                    <a:pt x="290" y="19"/>
                    <a:pt x="291" y="18"/>
                  </a:cubicBezTo>
                  <a:cubicBezTo>
                    <a:pt x="292" y="17"/>
                    <a:pt x="294" y="17"/>
                    <a:pt x="295" y="16"/>
                  </a:cubicBezTo>
                  <a:cubicBezTo>
                    <a:pt x="296" y="16"/>
                    <a:pt x="298" y="14"/>
                    <a:pt x="299" y="14"/>
                  </a:cubicBezTo>
                  <a:cubicBezTo>
                    <a:pt x="300" y="13"/>
                    <a:pt x="303" y="13"/>
                    <a:pt x="304" y="13"/>
                  </a:cubicBezTo>
                  <a:cubicBezTo>
                    <a:pt x="306" y="13"/>
                    <a:pt x="309" y="14"/>
                    <a:pt x="311" y="14"/>
                  </a:cubicBezTo>
                  <a:cubicBezTo>
                    <a:pt x="312" y="14"/>
                    <a:pt x="315" y="14"/>
                    <a:pt x="316" y="13"/>
                  </a:cubicBezTo>
                  <a:cubicBezTo>
                    <a:pt x="317" y="13"/>
                    <a:pt x="318" y="11"/>
                    <a:pt x="319" y="10"/>
                  </a:cubicBezTo>
                  <a:cubicBezTo>
                    <a:pt x="320" y="10"/>
                    <a:pt x="322" y="9"/>
                    <a:pt x="324" y="9"/>
                  </a:cubicBezTo>
                  <a:cubicBezTo>
                    <a:pt x="325" y="9"/>
                    <a:pt x="326" y="10"/>
                    <a:pt x="328" y="10"/>
                  </a:cubicBezTo>
                  <a:cubicBezTo>
                    <a:pt x="329" y="10"/>
                    <a:pt x="331" y="10"/>
                    <a:pt x="332" y="10"/>
                  </a:cubicBezTo>
                  <a:cubicBezTo>
                    <a:pt x="334" y="9"/>
                    <a:pt x="335" y="4"/>
                    <a:pt x="337" y="4"/>
                  </a:cubicBezTo>
                  <a:cubicBezTo>
                    <a:pt x="338" y="3"/>
                    <a:pt x="342" y="3"/>
                    <a:pt x="343" y="3"/>
                  </a:cubicBezTo>
                  <a:cubicBezTo>
                    <a:pt x="344" y="3"/>
                    <a:pt x="346" y="4"/>
                    <a:pt x="347" y="4"/>
                  </a:cubicBezTo>
                  <a:cubicBezTo>
                    <a:pt x="348" y="4"/>
                    <a:pt x="351" y="4"/>
                    <a:pt x="352" y="4"/>
                  </a:cubicBezTo>
                  <a:cubicBezTo>
                    <a:pt x="353" y="3"/>
                    <a:pt x="355" y="2"/>
                    <a:pt x="356" y="2"/>
                  </a:cubicBezTo>
                  <a:cubicBezTo>
                    <a:pt x="357" y="1"/>
                    <a:pt x="360" y="0"/>
                    <a:pt x="362" y="0"/>
                  </a:cubicBezTo>
                  <a:cubicBezTo>
                    <a:pt x="363" y="0"/>
                    <a:pt x="365" y="1"/>
                    <a:pt x="366" y="2"/>
                  </a:cubicBezTo>
                  <a:cubicBezTo>
                    <a:pt x="367" y="3"/>
                    <a:pt x="367" y="6"/>
                    <a:pt x="368" y="7"/>
                  </a:cubicBezTo>
                  <a:cubicBezTo>
                    <a:pt x="369" y="9"/>
                    <a:pt x="373" y="12"/>
                    <a:pt x="375" y="14"/>
                  </a:cubicBezTo>
                  <a:cubicBezTo>
                    <a:pt x="376" y="14"/>
                    <a:pt x="378" y="16"/>
                    <a:pt x="379" y="17"/>
                  </a:cubicBezTo>
                  <a:cubicBezTo>
                    <a:pt x="379" y="18"/>
                    <a:pt x="378" y="20"/>
                    <a:pt x="379" y="20"/>
                  </a:cubicBezTo>
                  <a:cubicBezTo>
                    <a:pt x="379" y="22"/>
                    <a:pt x="382" y="23"/>
                    <a:pt x="382" y="25"/>
                  </a:cubicBezTo>
                  <a:cubicBezTo>
                    <a:pt x="382" y="26"/>
                    <a:pt x="382" y="29"/>
                    <a:pt x="381" y="30"/>
                  </a:cubicBezTo>
                  <a:cubicBezTo>
                    <a:pt x="381" y="31"/>
                    <a:pt x="380" y="32"/>
                    <a:pt x="379" y="32"/>
                  </a:cubicBezTo>
                  <a:cubicBezTo>
                    <a:pt x="378" y="33"/>
                    <a:pt x="376" y="33"/>
                    <a:pt x="375" y="34"/>
                  </a:cubicBezTo>
                  <a:cubicBezTo>
                    <a:pt x="375" y="36"/>
                    <a:pt x="376" y="38"/>
                    <a:pt x="377" y="39"/>
                  </a:cubicBezTo>
                  <a:cubicBezTo>
                    <a:pt x="378" y="40"/>
                    <a:pt x="380" y="41"/>
                    <a:pt x="381" y="42"/>
                  </a:cubicBezTo>
                  <a:cubicBezTo>
                    <a:pt x="382" y="43"/>
                    <a:pt x="385" y="45"/>
                    <a:pt x="386" y="46"/>
                  </a:cubicBezTo>
                  <a:cubicBezTo>
                    <a:pt x="388" y="48"/>
                    <a:pt x="388" y="52"/>
                    <a:pt x="389" y="53"/>
                  </a:cubicBezTo>
                  <a:cubicBezTo>
                    <a:pt x="390" y="55"/>
                    <a:pt x="392" y="57"/>
                    <a:pt x="393" y="58"/>
                  </a:cubicBezTo>
                  <a:cubicBezTo>
                    <a:pt x="394" y="60"/>
                    <a:pt x="396" y="62"/>
                    <a:pt x="398" y="63"/>
                  </a:cubicBezTo>
                  <a:cubicBezTo>
                    <a:pt x="399" y="64"/>
                    <a:pt x="403" y="66"/>
                    <a:pt x="405" y="66"/>
                  </a:cubicBezTo>
                  <a:cubicBezTo>
                    <a:pt x="406" y="66"/>
                    <a:pt x="408" y="66"/>
                    <a:pt x="409" y="65"/>
                  </a:cubicBezTo>
                  <a:cubicBezTo>
                    <a:pt x="410" y="65"/>
                    <a:pt x="410" y="61"/>
                    <a:pt x="412" y="60"/>
                  </a:cubicBezTo>
                  <a:cubicBezTo>
                    <a:pt x="413" y="59"/>
                    <a:pt x="415" y="59"/>
                    <a:pt x="416" y="59"/>
                  </a:cubicBezTo>
                  <a:cubicBezTo>
                    <a:pt x="418" y="59"/>
                    <a:pt x="421" y="60"/>
                    <a:pt x="422" y="60"/>
                  </a:cubicBezTo>
                  <a:cubicBezTo>
                    <a:pt x="423" y="60"/>
                    <a:pt x="424" y="58"/>
                    <a:pt x="425" y="57"/>
                  </a:cubicBezTo>
                  <a:cubicBezTo>
                    <a:pt x="425" y="57"/>
                    <a:pt x="427" y="57"/>
                    <a:pt x="428" y="57"/>
                  </a:cubicBezTo>
                  <a:cubicBezTo>
                    <a:pt x="429" y="57"/>
                    <a:pt x="431" y="59"/>
                    <a:pt x="431" y="59"/>
                  </a:cubicBezTo>
                  <a:cubicBezTo>
                    <a:pt x="432" y="60"/>
                    <a:pt x="433" y="61"/>
                    <a:pt x="433" y="62"/>
                  </a:cubicBezTo>
                  <a:cubicBezTo>
                    <a:pt x="433" y="63"/>
                    <a:pt x="432" y="66"/>
                    <a:pt x="432" y="66"/>
                  </a:cubicBezTo>
                  <a:cubicBezTo>
                    <a:pt x="431" y="67"/>
                    <a:pt x="429" y="67"/>
                    <a:pt x="429" y="68"/>
                  </a:cubicBezTo>
                  <a:cubicBezTo>
                    <a:pt x="428" y="69"/>
                    <a:pt x="428" y="72"/>
                    <a:pt x="429" y="74"/>
                  </a:cubicBezTo>
                  <a:cubicBezTo>
                    <a:pt x="429" y="74"/>
                    <a:pt x="429" y="76"/>
                    <a:pt x="430" y="76"/>
                  </a:cubicBezTo>
                  <a:cubicBezTo>
                    <a:pt x="431" y="77"/>
                    <a:pt x="433" y="77"/>
                    <a:pt x="434" y="77"/>
                  </a:cubicBezTo>
                  <a:cubicBezTo>
                    <a:pt x="435" y="77"/>
                    <a:pt x="437" y="76"/>
                    <a:pt x="438" y="76"/>
                  </a:cubicBezTo>
                  <a:cubicBezTo>
                    <a:pt x="439" y="76"/>
                    <a:pt x="441" y="76"/>
                    <a:pt x="442" y="76"/>
                  </a:cubicBezTo>
                  <a:cubicBezTo>
                    <a:pt x="443" y="77"/>
                    <a:pt x="445" y="79"/>
                    <a:pt x="446" y="80"/>
                  </a:cubicBezTo>
                  <a:cubicBezTo>
                    <a:pt x="447" y="81"/>
                    <a:pt x="448" y="84"/>
                    <a:pt x="448" y="85"/>
                  </a:cubicBezTo>
                  <a:cubicBezTo>
                    <a:pt x="449" y="86"/>
                    <a:pt x="450" y="89"/>
                    <a:pt x="450" y="90"/>
                  </a:cubicBezTo>
                  <a:cubicBezTo>
                    <a:pt x="451" y="91"/>
                    <a:pt x="453" y="93"/>
                    <a:pt x="454" y="94"/>
                  </a:cubicBezTo>
                  <a:cubicBezTo>
                    <a:pt x="454" y="95"/>
                    <a:pt x="455" y="97"/>
                    <a:pt x="456" y="98"/>
                  </a:cubicBezTo>
                  <a:cubicBezTo>
                    <a:pt x="456" y="99"/>
                    <a:pt x="456" y="101"/>
                    <a:pt x="457" y="102"/>
                  </a:cubicBezTo>
                  <a:cubicBezTo>
                    <a:pt x="458" y="103"/>
                    <a:pt x="461" y="103"/>
                    <a:pt x="462" y="104"/>
                  </a:cubicBezTo>
                  <a:cubicBezTo>
                    <a:pt x="463" y="104"/>
                    <a:pt x="464" y="105"/>
                    <a:pt x="464" y="106"/>
                  </a:cubicBezTo>
                  <a:cubicBezTo>
                    <a:pt x="465" y="107"/>
                    <a:pt x="465" y="110"/>
                    <a:pt x="465" y="112"/>
                  </a:cubicBezTo>
                  <a:cubicBezTo>
                    <a:pt x="465" y="112"/>
                    <a:pt x="464" y="113"/>
                    <a:pt x="465" y="113"/>
                  </a:cubicBezTo>
                  <a:cubicBezTo>
                    <a:pt x="465" y="114"/>
                    <a:pt x="468" y="114"/>
                    <a:pt x="469" y="114"/>
                  </a:cubicBezTo>
                  <a:cubicBezTo>
                    <a:pt x="470" y="114"/>
                    <a:pt x="471" y="113"/>
                    <a:pt x="472" y="113"/>
                  </a:cubicBezTo>
                  <a:cubicBezTo>
                    <a:pt x="472" y="113"/>
                    <a:pt x="474" y="115"/>
                    <a:pt x="474" y="115"/>
                  </a:cubicBezTo>
                  <a:cubicBezTo>
                    <a:pt x="475" y="115"/>
                    <a:pt x="477" y="114"/>
                    <a:pt x="478" y="113"/>
                  </a:cubicBezTo>
                  <a:cubicBezTo>
                    <a:pt x="479" y="113"/>
                    <a:pt x="480" y="111"/>
                    <a:pt x="480" y="111"/>
                  </a:cubicBezTo>
                  <a:cubicBezTo>
                    <a:pt x="481" y="110"/>
                    <a:pt x="482" y="110"/>
                    <a:pt x="483" y="109"/>
                  </a:cubicBezTo>
                  <a:cubicBezTo>
                    <a:pt x="484" y="109"/>
                    <a:pt x="485" y="109"/>
                    <a:pt x="486" y="110"/>
                  </a:cubicBezTo>
                  <a:cubicBezTo>
                    <a:pt x="487" y="110"/>
                    <a:pt x="488" y="111"/>
                    <a:pt x="489" y="111"/>
                  </a:cubicBezTo>
                  <a:cubicBezTo>
                    <a:pt x="490" y="111"/>
                    <a:pt x="491" y="110"/>
                    <a:pt x="491" y="110"/>
                  </a:cubicBezTo>
                  <a:cubicBezTo>
                    <a:pt x="492" y="109"/>
                    <a:pt x="492" y="108"/>
                    <a:pt x="493" y="107"/>
                  </a:cubicBezTo>
                  <a:cubicBezTo>
                    <a:pt x="494" y="106"/>
                    <a:pt x="495" y="105"/>
                    <a:pt x="496" y="105"/>
                  </a:cubicBezTo>
                  <a:cubicBezTo>
                    <a:pt x="497" y="105"/>
                    <a:pt x="499" y="105"/>
                    <a:pt x="500" y="106"/>
                  </a:cubicBezTo>
                  <a:cubicBezTo>
                    <a:pt x="500" y="106"/>
                    <a:pt x="501" y="108"/>
                    <a:pt x="501" y="110"/>
                  </a:cubicBezTo>
                  <a:cubicBezTo>
                    <a:pt x="501" y="111"/>
                    <a:pt x="501" y="113"/>
                    <a:pt x="501" y="114"/>
                  </a:cubicBezTo>
                  <a:cubicBezTo>
                    <a:pt x="500" y="115"/>
                    <a:pt x="499" y="115"/>
                    <a:pt x="499" y="116"/>
                  </a:cubicBezTo>
                  <a:cubicBezTo>
                    <a:pt x="498" y="117"/>
                    <a:pt x="497" y="119"/>
                    <a:pt x="497" y="119"/>
                  </a:cubicBezTo>
                  <a:cubicBezTo>
                    <a:pt x="497" y="121"/>
                    <a:pt x="497" y="124"/>
                    <a:pt x="497" y="125"/>
                  </a:cubicBezTo>
                  <a:cubicBezTo>
                    <a:pt x="497" y="126"/>
                    <a:pt x="497" y="128"/>
                    <a:pt x="497" y="129"/>
                  </a:cubicBezTo>
                  <a:cubicBezTo>
                    <a:pt x="497" y="131"/>
                    <a:pt x="497" y="133"/>
                    <a:pt x="497" y="134"/>
                  </a:cubicBezTo>
                  <a:cubicBezTo>
                    <a:pt x="497" y="135"/>
                    <a:pt x="497" y="136"/>
                    <a:pt x="496" y="137"/>
                  </a:cubicBezTo>
                  <a:cubicBezTo>
                    <a:pt x="496" y="138"/>
                    <a:pt x="496" y="139"/>
                    <a:pt x="496" y="139"/>
                  </a:cubicBezTo>
                  <a:cubicBezTo>
                    <a:pt x="495" y="140"/>
                    <a:pt x="493" y="140"/>
                    <a:pt x="492" y="140"/>
                  </a:cubicBezTo>
                  <a:cubicBezTo>
                    <a:pt x="492" y="141"/>
                    <a:pt x="490" y="141"/>
                    <a:pt x="490" y="141"/>
                  </a:cubicBezTo>
                  <a:cubicBezTo>
                    <a:pt x="490" y="142"/>
                    <a:pt x="490" y="145"/>
                    <a:pt x="490" y="146"/>
                  </a:cubicBezTo>
                  <a:cubicBezTo>
                    <a:pt x="489" y="146"/>
                    <a:pt x="487" y="146"/>
                    <a:pt x="486" y="147"/>
                  </a:cubicBezTo>
                  <a:cubicBezTo>
                    <a:pt x="485" y="148"/>
                    <a:pt x="485" y="151"/>
                    <a:pt x="485" y="153"/>
                  </a:cubicBezTo>
                  <a:cubicBezTo>
                    <a:pt x="485" y="155"/>
                    <a:pt x="485" y="159"/>
                    <a:pt x="485" y="161"/>
                  </a:cubicBezTo>
                  <a:cubicBezTo>
                    <a:pt x="485" y="162"/>
                    <a:pt x="485" y="165"/>
                    <a:pt x="484" y="166"/>
                  </a:cubicBezTo>
                  <a:cubicBezTo>
                    <a:pt x="483" y="168"/>
                    <a:pt x="480" y="169"/>
                    <a:pt x="479" y="170"/>
                  </a:cubicBezTo>
                  <a:cubicBezTo>
                    <a:pt x="478" y="172"/>
                    <a:pt x="476" y="175"/>
                    <a:pt x="475" y="177"/>
                  </a:cubicBezTo>
                  <a:cubicBezTo>
                    <a:pt x="474" y="178"/>
                    <a:pt x="472" y="181"/>
                    <a:pt x="471" y="183"/>
                  </a:cubicBezTo>
                  <a:cubicBezTo>
                    <a:pt x="470" y="185"/>
                    <a:pt x="469" y="189"/>
                    <a:pt x="469" y="191"/>
                  </a:cubicBezTo>
                  <a:cubicBezTo>
                    <a:pt x="469" y="192"/>
                    <a:pt x="469" y="195"/>
                    <a:pt x="470" y="196"/>
                  </a:cubicBezTo>
                  <a:cubicBezTo>
                    <a:pt x="471" y="197"/>
                    <a:pt x="473" y="198"/>
                    <a:pt x="474" y="198"/>
                  </a:cubicBezTo>
                  <a:cubicBezTo>
                    <a:pt x="475" y="198"/>
                    <a:pt x="476" y="195"/>
                    <a:pt x="477" y="194"/>
                  </a:cubicBezTo>
                  <a:cubicBezTo>
                    <a:pt x="478" y="193"/>
                    <a:pt x="480" y="194"/>
                    <a:pt x="482" y="194"/>
                  </a:cubicBezTo>
                  <a:cubicBezTo>
                    <a:pt x="482" y="195"/>
                    <a:pt x="483" y="195"/>
                    <a:pt x="483" y="195"/>
                  </a:cubicBezTo>
                  <a:cubicBezTo>
                    <a:pt x="484" y="196"/>
                    <a:pt x="484" y="199"/>
                    <a:pt x="484" y="200"/>
                  </a:cubicBezTo>
                  <a:cubicBezTo>
                    <a:pt x="485" y="201"/>
                    <a:pt x="487" y="202"/>
                    <a:pt x="487" y="203"/>
                  </a:cubicBezTo>
                  <a:cubicBezTo>
                    <a:pt x="487" y="204"/>
                    <a:pt x="487" y="206"/>
                    <a:pt x="487" y="207"/>
                  </a:cubicBezTo>
                  <a:cubicBezTo>
                    <a:pt x="486" y="207"/>
                    <a:pt x="484" y="208"/>
                    <a:pt x="483" y="208"/>
                  </a:cubicBezTo>
                  <a:cubicBezTo>
                    <a:pt x="482" y="208"/>
                    <a:pt x="481" y="209"/>
                    <a:pt x="480" y="209"/>
                  </a:cubicBezTo>
                  <a:cubicBezTo>
                    <a:pt x="479" y="210"/>
                    <a:pt x="479" y="213"/>
                    <a:pt x="478" y="214"/>
                  </a:cubicBezTo>
                  <a:cubicBezTo>
                    <a:pt x="478" y="215"/>
                    <a:pt x="476" y="218"/>
                    <a:pt x="476" y="219"/>
                  </a:cubicBezTo>
                  <a:cubicBezTo>
                    <a:pt x="476" y="221"/>
                    <a:pt x="478" y="223"/>
                    <a:pt x="478" y="224"/>
                  </a:cubicBezTo>
                  <a:cubicBezTo>
                    <a:pt x="478" y="226"/>
                    <a:pt x="478" y="229"/>
                    <a:pt x="479" y="230"/>
                  </a:cubicBezTo>
                  <a:cubicBezTo>
                    <a:pt x="479" y="231"/>
                    <a:pt x="481" y="232"/>
                    <a:pt x="482" y="233"/>
                  </a:cubicBezTo>
                  <a:cubicBezTo>
                    <a:pt x="483" y="233"/>
                    <a:pt x="484" y="234"/>
                    <a:pt x="485" y="235"/>
                  </a:cubicBezTo>
                  <a:cubicBezTo>
                    <a:pt x="485" y="236"/>
                    <a:pt x="486" y="238"/>
                    <a:pt x="487" y="239"/>
                  </a:cubicBezTo>
                  <a:cubicBezTo>
                    <a:pt x="488" y="239"/>
                    <a:pt x="490" y="240"/>
                    <a:pt x="491" y="240"/>
                  </a:cubicBezTo>
                  <a:cubicBezTo>
                    <a:pt x="492" y="239"/>
                    <a:pt x="492" y="237"/>
                    <a:pt x="492" y="235"/>
                  </a:cubicBezTo>
                  <a:cubicBezTo>
                    <a:pt x="492" y="234"/>
                    <a:pt x="492" y="232"/>
                    <a:pt x="492" y="232"/>
                  </a:cubicBezTo>
                  <a:cubicBezTo>
                    <a:pt x="492" y="231"/>
                    <a:pt x="494" y="229"/>
                    <a:pt x="494" y="228"/>
                  </a:cubicBezTo>
                  <a:cubicBezTo>
                    <a:pt x="495" y="228"/>
                    <a:pt x="497" y="228"/>
                    <a:pt x="498" y="228"/>
                  </a:cubicBezTo>
                  <a:cubicBezTo>
                    <a:pt x="499" y="228"/>
                    <a:pt x="501" y="229"/>
                    <a:pt x="502" y="229"/>
                  </a:cubicBezTo>
                  <a:cubicBezTo>
                    <a:pt x="503" y="229"/>
                    <a:pt x="505" y="229"/>
                    <a:pt x="506" y="228"/>
                  </a:cubicBezTo>
                  <a:cubicBezTo>
                    <a:pt x="507" y="228"/>
                    <a:pt x="507" y="226"/>
                    <a:pt x="508" y="226"/>
                  </a:cubicBezTo>
                  <a:cubicBezTo>
                    <a:pt x="508" y="226"/>
                    <a:pt x="511" y="225"/>
                    <a:pt x="512" y="226"/>
                  </a:cubicBezTo>
                  <a:cubicBezTo>
                    <a:pt x="512" y="226"/>
                    <a:pt x="513" y="227"/>
                    <a:pt x="513" y="228"/>
                  </a:cubicBezTo>
                  <a:cubicBezTo>
                    <a:pt x="513" y="229"/>
                    <a:pt x="511" y="231"/>
                    <a:pt x="511" y="232"/>
                  </a:cubicBezTo>
                  <a:cubicBezTo>
                    <a:pt x="510" y="233"/>
                    <a:pt x="509" y="234"/>
                    <a:pt x="508" y="234"/>
                  </a:cubicBezTo>
                  <a:cubicBezTo>
                    <a:pt x="507" y="234"/>
                    <a:pt x="505" y="234"/>
                    <a:pt x="504" y="235"/>
                  </a:cubicBezTo>
                  <a:cubicBezTo>
                    <a:pt x="503" y="235"/>
                    <a:pt x="503" y="238"/>
                    <a:pt x="503" y="239"/>
                  </a:cubicBezTo>
                  <a:cubicBezTo>
                    <a:pt x="503" y="241"/>
                    <a:pt x="502" y="244"/>
                    <a:pt x="502" y="246"/>
                  </a:cubicBezTo>
                  <a:cubicBezTo>
                    <a:pt x="502" y="247"/>
                    <a:pt x="502" y="249"/>
                    <a:pt x="502" y="249"/>
                  </a:cubicBezTo>
                  <a:cubicBezTo>
                    <a:pt x="501" y="251"/>
                    <a:pt x="499" y="253"/>
                    <a:pt x="498" y="254"/>
                  </a:cubicBezTo>
                  <a:cubicBezTo>
                    <a:pt x="498" y="256"/>
                    <a:pt x="498" y="259"/>
                    <a:pt x="497" y="261"/>
                  </a:cubicBezTo>
                  <a:cubicBezTo>
                    <a:pt x="496" y="262"/>
                    <a:pt x="493" y="265"/>
                    <a:pt x="492" y="266"/>
                  </a:cubicBezTo>
                  <a:cubicBezTo>
                    <a:pt x="491" y="267"/>
                    <a:pt x="488" y="268"/>
                    <a:pt x="487" y="269"/>
                  </a:cubicBezTo>
                  <a:cubicBezTo>
                    <a:pt x="486" y="270"/>
                    <a:pt x="485" y="273"/>
                    <a:pt x="485" y="275"/>
                  </a:cubicBezTo>
                  <a:cubicBezTo>
                    <a:pt x="485" y="276"/>
                    <a:pt x="485" y="278"/>
                    <a:pt x="486" y="278"/>
                  </a:cubicBezTo>
                  <a:cubicBezTo>
                    <a:pt x="486" y="280"/>
                    <a:pt x="489" y="282"/>
                    <a:pt x="489" y="284"/>
                  </a:cubicBezTo>
                  <a:cubicBezTo>
                    <a:pt x="491" y="287"/>
                    <a:pt x="493" y="292"/>
                    <a:pt x="494" y="295"/>
                  </a:cubicBezTo>
                  <a:cubicBezTo>
                    <a:pt x="495" y="297"/>
                    <a:pt x="497" y="302"/>
                    <a:pt x="498" y="304"/>
                  </a:cubicBezTo>
                  <a:cubicBezTo>
                    <a:pt x="499" y="306"/>
                    <a:pt x="503" y="308"/>
                    <a:pt x="504" y="309"/>
                  </a:cubicBezTo>
                  <a:cubicBezTo>
                    <a:pt x="506" y="311"/>
                    <a:pt x="510" y="313"/>
                    <a:pt x="512" y="315"/>
                  </a:cubicBezTo>
                  <a:cubicBezTo>
                    <a:pt x="514" y="316"/>
                    <a:pt x="516" y="320"/>
                    <a:pt x="517" y="322"/>
                  </a:cubicBezTo>
                  <a:cubicBezTo>
                    <a:pt x="518" y="324"/>
                    <a:pt x="519" y="327"/>
                    <a:pt x="519" y="329"/>
                  </a:cubicBezTo>
                  <a:cubicBezTo>
                    <a:pt x="519" y="330"/>
                    <a:pt x="518" y="333"/>
                    <a:pt x="519" y="334"/>
                  </a:cubicBezTo>
                  <a:cubicBezTo>
                    <a:pt x="519" y="336"/>
                    <a:pt x="523" y="339"/>
                    <a:pt x="525" y="340"/>
                  </a:cubicBezTo>
                  <a:cubicBezTo>
                    <a:pt x="526" y="341"/>
                    <a:pt x="530" y="344"/>
                    <a:pt x="532" y="345"/>
                  </a:cubicBezTo>
                  <a:cubicBezTo>
                    <a:pt x="533" y="345"/>
                    <a:pt x="535" y="345"/>
                    <a:pt x="537" y="345"/>
                  </a:cubicBezTo>
                  <a:cubicBezTo>
                    <a:pt x="538" y="345"/>
                    <a:pt x="540" y="344"/>
                    <a:pt x="541" y="344"/>
                  </a:cubicBezTo>
                  <a:cubicBezTo>
                    <a:pt x="542" y="344"/>
                    <a:pt x="545" y="344"/>
                    <a:pt x="546" y="344"/>
                  </a:cubicBezTo>
                  <a:cubicBezTo>
                    <a:pt x="547" y="344"/>
                    <a:pt x="549" y="344"/>
                    <a:pt x="550" y="344"/>
                  </a:cubicBezTo>
                  <a:cubicBezTo>
                    <a:pt x="551" y="344"/>
                    <a:pt x="552" y="342"/>
                    <a:pt x="553" y="341"/>
                  </a:cubicBezTo>
                  <a:cubicBezTo>
                    <a:pt x="554" y="341"/>
                    <a:pt x="556" y="339"/>
                    <a:pt x="558" y="339"/>
                  </a:cubicBezTo>
                  <a:cubicBezTo>
                    <a:pt x="559" y="338"/>
                    <a:pt x="562" y="339"/>
                    <a:pt x="563" y="339"/>
                  </a:cubicBezTo>
                  <a:cubicBezTo>
                    <a:pt x="563" y="339"/>
                    <a:pt x="565" y="338"/>
                    <a:pt x="565" y="338"/>
                  </a:cubicBezTo>
                  <a:cubicBezTo>
                    <a:pt x="566" y="338"/>
                    <a:pt x="567" y="338"/>
                    <a:pt x="568" y="339"/>
                  </a:cubicBezTo>
                  <a:cubicBezTo>
                    <a:pt x="569" y="340"/>
                    <a:pt x="569" y="343"/>
                    <a:pt x="569" y="344"/>
                  </a:cubicBezTo>
                  <a:cubicBezTo>
                    <a:pt x="569" y="345"/>
                    <a:pt x="568" y="347"/>
                    <a:pt x="567" y="348"/>
                  </a:cubicBezTo>
                  <a:cubicBezTo>
                    <a:pt x="567" y="349"/>
                    <a:pt x="565" y="349"/>
                    <a:pt x="564" y="350"/>
                  </a:cubicBezTo>
                  <a:cubicBezTo>
                    <a:pt x="563" y="351"/>
                    <a:pt x="562" y="353"/>
                    <a:pt x="562" y="354"/>
                  </a:cubicBezTo>
                  <a:cubicBezTo>
                    <a:pt x="561" y="355"/>
                    <a:pt x="559" y="359"/>
                    <a:pt x="558" y="360"/>
                  </a:cubicBezTo>
                  <a:cubicBezTo>
                    <a:pt x="557" y="360"/>
                    <a:pt x="554" y="361"/>
                    <a:pt x="553" y="361"/>
                  </a:cubicBezTo>
                  <a:cubicBezTo>
                    <a:pt x="552" y="361"/>
                    <a:pt x="550" y="361"/>
                    <a:pt x="549" y="361"/>
                  </a:cubicBezTo>
                  <a:cubicBezTo>
                    <a:pt x="548" y="361"/>
                    <a:pt x="546" y="363"/>
                    <a:pt x="545" y="363"/>
                  </a:cubicBezTo>
                  <a:cubicBezTo>
                    <a:pt x="545" y="364"/>
                    <a:pt x="545" y="367"/>
                    <a:pt x="545" y="368"/>
                  </a:cubicBezTo>
                  <a:cubicBezTo>
                    <a:pt x="545" y="369"/>
                    <a:pt x="545" y="371"/>
                    <a:pt x="546" y="372"/>
                  </a:cubicBezTo>
                  <a:cubicBezTo>
                    <a:pt x="546" y="373"/>
                    <a:pt x="549" y="374"/>
                    <a:pt x="549" y="375"/>
                  </a:cubicBezTo>
                  <a:cubicBezTo>
                    <a:pt x="550" y="376"/>
                    <a:pt x="549" y="379"/>
                    <a:pt x="549" y="381"/>
                  </a:cubicBezTo>
                  <a:cubicBezTo>
                    <a:pt x="549" y="382"/>
                    <a:pt x="547" y="385"/>
                    <a:pt x="548" y="386"/>
                  </a:cubicBezTo>
                  <a:cubicBezTo>
                    <a:pt x="548" y="387"/>
                    <a:pt x="549" y="388"/>
                    <a:pt x="549" y="388"/>
                  </a:cubicBezTo>
                  <a:cubicBezTo>
                    <a:pt x="550" y="389"/>
                    <a:pt x="550" y="391"/>
                    <a:pt x="550" y="392"/>
                  </a:cubicBezTo>
                  <a:cubicBezTo>
                    <a:pt x="550" y="393"/>
                    <a:pt x="550" y="395"/>
                    <a:pt x="549" y="395"/>
                  </a:cubicBezTo>
                  <a:cubicBezTo>
                    <a:pt x="548" y="396"/>
                    <a:pt x="545" y="396"/>
                    <a:pt x="544" y="396"/>
                  </a:cubicBezTo>
                  <a:cubicBezTo>
                    <a:pt x="543" y="396"/>
                    <a:pt x="540" y="395"/>
                    <a:pt x="539" y="394"/>
                  </a:cubicBezTo>
                  <a:cubicBezTo>
                    <a:pt x="538" y="394"/>
                    <a:pt x="536" y="391"/>
                    <a:pt x="535" y="391"/>
                  </a:cubicBezTo>
                  <a:cubicBezTo>
                    <a:pt x="534" y="390"/>
                    <a:pt x="531" y="390"/>
                    <a:pt x="529" y="390"/>
                  </a:cubicBezTo>
                  <a:cubicBezTo>
                    <a:pt x="528" y="390"/>
                    <a:pt x="526" y="391"/>
                    <a:pt x="525" y="392"/>
                  </a:cubicBezTo>
                  <a:cubicBezTo>
                    <a:pt x="525" y="392"/>
                    <a:pt x="523" y="393"/>
                    <a:pt x="523" y="393"/>
                  </a:cubicBezTo>
                  <a:cubicBezTo>
                    <a:pt x="522" y="394"/>
                    <a:pt x="521" y="396"/>
                    <a:pt x="521" y="397"/>
                  </a:cubicBezTo>
                  <a:cubicBezTo>
                    <a:pt x="520" y="398"/>
                    <a:pt x="518" y="399"/>
                    <a:pt x="517" y="400"/>
                  </a:cubicBezTo>
                  <a:cubicBezTo>
                    <a:pt x="516" y="401"/>
                    <a:pt x="516" y="403"/>
                    <a:pt x="516" y="405"/>
                  </a:cubicBezTo>
                  <a:cubicBezTo>
                    <a:pt x="515" y="406"/>
                    <a:pt x="513" y="407"/>
                    <a:pt x="512" y="408"/>
                  </a:cubicBezTo>
                  <a:cubicBezTo>
                    <a:pt x="511" y="409"/>
                    <a:pt x="509" y="410"/>
                    <a:pt x="508" y="411"/>
                  </a:cubicBezTo>
                  <a:cubicBezTo>
                    <a:pt x="508" y="412"/>
                    <a:pt x="508" y="414"/>
                    <a:pt x="508" y="415"/>
                  </a:cubicBezTo>
                  <a:cubicBezTo>
                    <a:pt x="508" y="416"/>
                    <a:pt x="510" y="417"/>
                    <a:pt x="511" y="417"/>
                  </a:cubicBezTo>
                  <a:cubicBezTo>
                    <a:pt x="512" y="418"/>
                    <a:pt x="514" y="418"/>
                    <a:pt x="515" y="419"/>
                  </a:cubicBezTo>
                  <a:cubicBezTo>
                    <a:pt x="515" y="420"/>
                    <a:pt x="516" y="422"/>
                    <a:pt x="516" y="422"/>
                  </a:cubicBezTo>
                  <a:cubicBezTo>
                    <a:pt x="516" y="423"/>
                    <a:pt x="514" y="425"/>
                    <a:pt x="513" y="426"/>
                  </a:cubicBezTo>
                  <a:cubicBezTo>
                    <a:pt x="513" y="426"/>
                    <a:pt x="512" y="425"/>
                    <a:pt x="511" y="425"/>
                  </a:cubicBezTo>
                  <a:cubicBezTo>
                    <a:pt x="510" y="426"/>
                    <a:pt x="509" y="427"/>
                    <a:pt x="508" y="427"/>
                  </a:cubicBezTo>
                  <a:cubicBezTo>
                    <a:pt x="507" y="428"/>
                    <a:pt x="504" y="427"/>
                    <a:pt x="503" y="426"/>
                  </a:cubicBezTo>
                  <a:cubicBezTo>
                    <a:pt x="502" y="426"/>
                    <a:pt x="500" y="424"/>
                    <a:pt x="500" y="422"/>
                  </a:cubicBezTo>
                  <a:cubicBezTo>
                    <a:pt x="499" y="422"/>
                    <a:pt x="500" y="420"/>
                    <a:pt x="500" y="419"/>
                  </a:cubicBezTo>
                  <a:cubicBezTo>
                    <a:pt x="499" y="419"/>
                    <a:pt x="496" y="418"/>
                    <a:pt x="495" y="418"/>
                  </a:cubicBezTo>
                  <a:cubicBezTo>
                    <a:pt x="495" y="418"/>
                    <a:pt x="493" y="417"/>
                    <a:pt x="492" y="417"/>
                  </a:cubicBezTo>
                  <a:cubicBezTo>
                    <a:pt x="491" y="418"/>
                    <a:pt x="490" y="419"/>
                    <a:pt x="490" y="420"/>
                  </a:cubicBezTo>
                  <a:cubicBezTo>
                    <a:pt x="489" y="422"/>
                    <a:pt x="490" y="425"/>
                    <a:pt x="490" y="426"/>
                  </a:cubicBezTo>
                  <a:cubicBezTo>
                    <a:pt x="490" y="427"/>
                    <a:pt x="490" y="429"/>
                    <a:pt x="490" y="430"/>
                  </a:cubicBezTo>
                  <a:cubicBezTo>
                    <a:pt x="490" y="431"/>
                    <a:pt x="491" y="433"/>
                    <a:pt x="491" y="434"/>
                  </a:cubicBezTo>
                  <a:cubicBezTo>
                    <a:pt x="491" y="434"/>
                    <a:pt x="489" y="435"/>
                    <a:pt x="489" y="436"/>
                  </a:cubicBezTo>
                  <a:cubicBezTo>
                    <a:pt x="489" y="437"/>
                    <a:pt x="490" y="438"/>
                    <a:pt x="490" y="439"/>
                  </a:cubicBezTo>
                  <a:cubicBezTo>
                    <a:pt x="491" y="440"/>
                    <a:pt x="492" y="442"/>
                    <a:pt x="492" y="443"/>
                  </a:cubicBezTo>
                  <a:cubicBezTo>
                    <a:pt x="493" y="444"/>
                    <a:pt x="496" y="445"/>
                    <a:pt x="497" y="446"/>
                  </a:cubicBezTo>
                  <a:cubicBezTo>
                    <a:pt x="498" y="446"/>
                    <a:pt x="501" y="447"/>
                    <a:pt x="503" y="447"/>
                  </a:cubicBezTo>
                  <a:cubicBezTo>
                    <a:pt x="504" y="448"/>
                    <a:pt x="505" y="450"/>
                    <a:pt x="505" y="451"/>
                  </a:cubicBezTo>
                  <a:cubicBezTo>
                    <a:pt x="506" y="453"/>
                    <a:pt x="506" y="455"/>
                    <a:pt x="505" y="456"/>
                  </a:cubicBezTo>
                  <a:cubicBezTo>
                    <a:pt x="505" y="457"/>
                    <a:pt x="503" y="458"/>
                    <a:pt x="502" y="458"/>
                  </a:cubicBezTo>
                  <a:cubicBezTo>
                    <a:pt x="501" y="459"/>
                    <a:pt x="501" y="462"/>
                    <a:pt x="499" y="463"/>
                  </a:cubicBezTo>
                  <a:cubicBezTo>
                    <a:pt x="499" y="463"/>
                    <a:pt x="496" y="463"/>
                    <a:pt x="495" y="463"/>
                  </a:cubicBezTo>
                  <a:cubicBezTo>
                    <a:pt x="494" y="462"/>
                    <a:pt x="492" y="461"/>
                    <a:pt x="491" y="461"/>
                  </a:cubicBezTo>
                  <a:cubicBezTo>
                    <a:pt x="489" y="461"/>
                    <a:pt x="486" y="461"/>
                    <a:pt x="485" y="461"/>
                  </a:cubicBezTo>
                  <a:cubicBezTo>
                    <a:pt x="484" y="461"/>
                    <a:pt x="482" y="462"/>
                    <a:pt x="481" y="463"/>
                  </a:cubicBezTo>
                  <a:cubicBezTo>
                    <a:pt x="479" y="465"/>
                    <a:pt x="478" y="469"/>
                    <a:pt x="476" y="470"/>
                  </a:cubicBezTo>
                  <a:cubicBezTo>
                    <a:pt x="476" y="471"/>
                    <a:pt x="475" y="472"/>
                    <a:pt x="474" y="473"/>
                  </a:cubicBezTo>
                  <a:cubicBezTo>
                    <a:pt x="474" y="474"/>
                    <a:pt x="474" y="477"/>
                    <a:pt x="473" y="478"/>
                  </a:cubicBezTo>
                  <a:cubicBezTo>
                    <a:pt x="473" y="480"/>
                    <a:pt x="471" y="482"/>
                    <a:pt x="470" y="483"/>
                  </a:cubicBezTo>
                  <a:cubicBezTo>
                    <a:pt x="469" y="485"/>
                    <a:pt x="468" y="488"/>
                    <a:pt x="467" y="489"/>
                  </a:cubicBezTo>
                  <a:cubicBezTo>
                    <a:pt x="466" y="490"/>
                    <a:pt x="463" y="492"/>
                    <a:pt x="462" y="492"/>
                  </a:cubicBezTo>
                  <a:cubicBezTo>
                    <a:pt x="460" y="492"/>
                    <a:pt x="457" y="492"/>
                    <a:pt x="456" y="492"/>
                  </a:cubicBezTo>
                  <a:cubicBezTo>
                    <a:pt x="455" y="492"/>
                    <a:pt x="454" y="492"/>
                    <a:pt x="453" y="492"/>
                  </a:cubicBezTo>
                  <a:cubicBezTo>
                    <a:pt x="451" y="492"/>
                    <a:pt x="448" y="492"/>
                    <a:pt x="446" y="492"/>
                  </a:cubicBezTo>
                  <a:cubicBezTo>
                    <a:pt x="445" y="492"/>
                    <a:pt x="444" y="494"/>
                    <a:pt x="443" y="494"/>
                  </a:cubicBezTo>
                  <a:cubicBezTo>
                    <a:pt x="441" y="494"/>
                    <a:pt x="439" y="492"/>
                    <a:pt x="438" y="491"/>
                  </a:cubicBezTo>
                  <a:cubicBezTo>
                    <a:pt x="437" y="491"/>
                    <a:pt x="435" y="489"/>
                    <a:pt x="434" y="489"/>
                  </a:cubicBezTo>
                  <a:cubicBezTo>
                    <a:pt x="434" y="488"/>
                    <a:pt x="433" y="485"/>
                    <a:pt x="432" y="485"/>
                  </a:cubicBezTo>
                  <a:cubicBezTo>
                    <a:pt x="432" y="484"/>
                    <a:pt x="430" y="485"/>
                    <a:pt x="429" y="485"/>
                  </a:cubicBezTo>
                  <a:cubicBezTo>
                    <a:pt x="428" y="485"/>
                    <a:pt x="427" y="486"/>
                    <a:pt x="426" y="487"/>
                  </a:cubicBezTo>
                  <a:cubicBezTo>
                    <a:pt x="425" y="488"/>
                    <a:pt x="424" y="489"/>
                    <a:pt x="424" y="490"/>
                  </a:cubicBezTo>
                  <a:cubicBezTo>
                    <a:pt x="424" y="491"/>
                    <a:pt x="426" y="492"/>
                    <a:pt x="426" y="493"/>
                  </a:cubicBezTo>
                  <a:cubicBezTo>
                    <a:pt x="426" y="495"/>
                    <a:pt x="425" y="497"/>
                    <a:pt x="424" y="498"/>
                  </a:cubicBezTo>
                  <a:cubicBezTo>
                    <a:pt x="423" y="499"/>
                    <a:pt x="421" y="500"/>
                    <a:pt x="419" y="500"/>
                  </a:cubicBezTo>
                  <a:cubicBezTo>
                    <a:pt x="418" y="500"/>
                    <a:pt x="417" y="499"/>
                    <a:pt x="416" y="499"/>
                  </a:cubicBezTo>
                  <a:cubicBezTo>
                    <a:pt x="415" y="498"/>
                    <a:pt x="413" y="498"/>
                    <a:pt x="413" y="499"/>
                  </a:cubicBezTo>
                  <a:cubicBezTo>
                    <a:pt x="412" y="499"/>
                    <a:pt x="410" y="501"/>
                    <a:pt x="409" y="502"/>
                  </a:cubicBezTo>
                  <a:cubicBezTo>
                    <a:pt x="408" y="503"/>
                    <a:pt x="405" y="504"/>
                    <a:pt x="404" y="505"/>
                  </a:cubicBezTo>
                  <a:cubicBezTo>
                    <a:pt x="402" y="505"/>
                    <a:pt x="400" y="504"/>
                    <a:pt x="399" y="504"/>
                  </a:cubicBezTo>
                  <a:cubicBezTo>
                    <a:pt x="397" y="505"/>
                    <a:pt x="394" y="507"/>
                    <a:pt x="392" y="508"/>
                  </a:cubicBezTo>
                  <a:cubicBezTo>
                    <a:pt x="391" y="509"/>
                    <a:pt x="390" y="512"/>
                    <a:pt x="389" y="513"/>
                  </a:cubicBezTo>
                  <a:cubicBezTo>
                    <a:pt x="388" y="514"/>
                    <a:pt x="385" y="516"/>
                    <a:pt x="384" y="515"/>
                  </a:cubicBezTo>
                  <a:cubicBezTo>
                    <a:pt x="383" y="515"/>
                    <a:pt x="383" y="513"/>
                    <a:pt x="382" y="512"/>
                  </a:cubicBezTo>
                  <a:cubicBezTo>
                    <a:pt x="380" y="512"/>
                    <a:pt x="377" y="512"/>
                    <a:pt x="375" y="512"/>
                  </a:cubicBezTo>
                  <a:cubicBezTo>
                    <a:pt x="374" y="513"/>
                    <a:pt x="373" y="515"/>
                    <a:pt x="372" y="515"/>
                  </a:cubicBezTo>
                  <a:cubicBezTo>
                    <a:pt x="371" y="516"/>
                    <a:pt x="368" y="517"/>
                    <a:pt x="367" y="518"/>
                  </a:cubicBezTo>
                  <a:cubicBezTo>
                    <a:pt x="366" y="518"/>
                    <a:pt x="365" y="521"/>
                    <a:pt x="365" y="522"/>
                  </a:cubicBezTo>
                  <a:cubicBezTo>
                    <a:pt x="364" y="523"/>
                    <a:pt x="362" y="524"/>
                    <a:pt x="361" y="524"/>
                  </a:cubicBezTo>
                  <a:cubicBezTo>
                    <a:pt x="360" y="525"/>
                    <a:pt x="358" y="524"/>
                    <a:pt x="357" y="524"/>
                  </a:cubicBezTo>
                  <a:cubicBezTo>
                    <a:pt x="356" y="524"/>
                    <a:pt x="354" y="524"/>
                    <a:pt x="353" y="524"/>
                  </a:cubicBezTo>
                  <a:cubicBezTo>
                    <a:pt x="352" y="525"/>
                    <a:pt x="350" y="526"/>
                    <a:pt x="350" y="527"/>
                  </a:cubicBezTo>
                  <a:cubicBezTo>
                    <a:pt x="349" y="527"/>
                    <a:pt x="348" y="530"/>
                    <a:pt x="347" y="531"/>
                  </a:cubicBezTo>
                  <a:cubicBezTo>
                    <a:pt x="346" y="531"/>
                    <a:pt x="342" y="530"/>
                    <a:pt x="340" y="530"/>
                  </a:cubicBezTo>
                  <a:cubicBezTo>
                    <a:pt x="338" y="530"/>
                    <a:pt x="332" y="530"/>
                    <a:pt x="330" y="532"/>
                  </a:cubicBezTo>
                  <a:cubicBezTo>
                    <a:pt x="328" y="532"/>
                    <a:pt x="326" y="534"/>
                    <a:pt x="325" y="536"/>
                  </a:cubicBezTo>
                  <a:cubicBezTo>
                    <a:pt x="324" y="537"/>
                    <a:pt x="324" y="541"/>
                    <a:pt x="324" y="543"/>
                  </a:cubicBezTo>
                  <a:cubicBezTo>
                    <a:pt x="324" y="544"/>
                    <a:pt x="326" y="547"/>
                    <a:pt x="326" y="549"/>
                  </a:cubicBezTo>
                  <a:cubicBezTo>
                    <a:pt x="326" y="550"/>
                    <a:pt x="325" y="552"/>
                    <a:pt x="324" y="553"/>
                  </a:cubicBezTo>
                  <a:cubicBezTo>
                    <a:pt x="324" y="553"/>
                    <a:pt x="322" y="554"/>
                    <a:pt x="322" y="555"/>
                  </a:cubicBezTo>
                  <a:cubicBezTo>
                    <a:pt x="321" y="556"/>
                    <a:pt x="321" y="558"/>
                    <a:pt x="322" y="560"/>
                  </a:cubicBezTo>
                  <a:cubicBezTo>
                    <a:pt x="322" y="561"/>
                    <a:pt x="324" y="563"/>
                    <a:pt x="324" y="564"/>
                  </a:cubicBezTo>
                  <a:cubicBezTo>
                    <a:pt x="324" y="565"/>
                    <a:pt x="323" y="568"/>
                    <a:pt x="323" y="569"/>
                  </a:cubicBezTo>
                  <a:cubicBezTo>
                    <a:pt x="323" y="571"/>
                    <a:pt x="324" y="575"/>
                    <a:pt x="324" y="577"/>
                  </a:cubicBezTo>
                  <a:cubicBezTo>
                    <a:pt x="325" y="578"/>
                    <a:pt x="325" y="580"/>
                    <a:pt x="325" y="581"/>
                  </a:cubicBezTo>
                  <a:cubicBezTo>
                    <a:pt x="325" y="582"/>
                    <a:pt x="323" y="583"/>
                    <a:pt x="323" y="584"/>
                  </a:cubicBezTo>
                  <a:cubicBezTo>
                    <a:pt x="323" y="586"/>
                    <a:pt x="323" y="589"/>
                    <a:pt x="322" y="590"/>
                  </a:cubicBezTo>
                  <a:cubicBezTo>
                    <a:pt x="322" y="591"/>
                    <a:pt x="321" y="593"/>
                    <a:pt x="320" y="594"/>
                  </a:cubicBezTo>
                  <a:cubicBezTo>
                    <a:pt x="319" y="594"/>
                    <a:pt x="317" y="595"/>
                    <a:pt x="316" y="595"/>
                  </a:cubicBezTo>
                  <a:cubicBezTo>
                    <a:pt x="315" y="596"/>
                    <a:pt x="314" y="597"/>
                    <a:pt x="313" y="598"/>
                  </a:cubicBezTo>
                  <a:cubicBezTo>
                    <a:pt x="312" y="599"/>
                    <a:pt x="311" y="601"/>
                    <a:pt x="310" y="601"/>
                  </a:cubicBezTo>
                  <a:cubicBezTo>
                    <a:pt x="309" y="601"/>
                    <a:pt x="306" y="601"/>
                    <a:pt x="304" y="601"/>
                  </a:cubicBezTo>
                  <a:cubicBezTo>
                    <a:pt x="303" y="601"/>
                    <a:pt x="301" y="601"/>
                    <a:pt x="299" y="601"/>
                  </a:cubicBezTo>
                  <a:cubicBezTo>
                    <a:pt x="298" y="600"/>
                    <a:pt x="296" y="599"/>
                    <a:pt x="295" y="599"/>
                  </a:cubicBezTo>
                  <a:cubicBezTo>
                    <a:pt x="295" y="599"/>
                    <a:pt x="293" y="598"/>
                    <a:pt x="293" y="598"/>
                  </a:cubicBezTo>
                  <a:cubicBezTo>
                    <a:pt x="291" y="598"/>
                    <a:pt x="289" y="599"/>
                    <a:pt x="288" y="599"/>
                  </a:cubicBezTo>
                  <a:cubicBezTo>
                    <a:pt x="287" y="600"/>
                    <a:pt x="285" y="600"/>
                    <a:pt x="284" y="601"/>
                  </a:cubicBezTo>
                  <a:cubicBezTo>
                    <a:pt x="283" y="601"/>
                    <a:pt x="282" y="603"/>
                    <a:pt x="281" y="603"/>
                  </a:cubicBezTo>
                  <a:cubicBezTo>
                    <a:pt x="281" y="604"/>
                    <a:pt x="280" y="606"/>
                    <a:pt x="280" y="606"/>
                  </a:cubicBezTo>
                  <a:cubicBezTo>
                    <a:pt x="278" y="607"/>
                    <a:pt x="275" y="607"/>
                    <a:pt x="274" y="607"/>
                  </a:cubicBezTo>
                  <a:cubicBezTo>
                    <a:pt x="273" y="607"/>
                    <a:pt x="271" y="605"/>
                    <a:pt x="270" y="605"/>
                  </a:cubicBezTo>
                  <a:cubicBezTo>
                    <a:pt x="270" y="604"/>
                    <a:pt x="270" y="602"/>
                    <a:pt x="270" y="601"/>
                  </a:cubicBezTo>
                  <a:cubicBezTo>
                    <a:pt x="271" y="600"/>
                    <a:pt x="272" y="599"/>
                    <a:pt x="273" y="598"/>
                  </a:cubicBezTo>
                  <a:cubicBezTo>
                    <a:pt x="274" y="598"/>
                    <a:pt x="276" y="598"/>
                    <a:pt x="277" y="598"/>
                  </a:cubicBezTo>
                  <a:cubicBezTo>
                    <a:pt x="278" y="597"/>
                    <a:pt x="280" y="595"/>
                    <a:pt x="281" y="595"/>
                  </a:cubicBezTo>
                  <a:cubicBezTo>
                    <a:pt x="282" y="595"/>
                    <a:pt x="284" y="595"/>
                    <a:pt x="285" y="595"/>
                  </a:cubicBezTo>
                  <a:cubicBezTo>
                    <a:pt x="286" y="594"/>
                    <a:pt x="288" y="593"/>
                    <a:pt x="288" y="592"/>
                  </a:cubicBezTo>
                  <a:cubicBezTo>
                    <a:pt x="288" y="590"/>
                    <a:pt x="288" y="587"/>
                    <a:pt x="287" y="586"/>
                  </a:cubicBezTo>
                  <a:cubicBezTo>
                    <a:pt x="286" y="585"/>
                    <a:pt x="284" y="584"/>
                    <a:pt x="283" y="583"/>
                  </a:cubicBezTo>
                  <a:cubicBezTo>
                    <a:pt x="282" y="582"/>
                    <a:pt x="282" y="580"/>
                    <a:pt x="281" y="579"/>
                  </a:cubicBezTo>
                  <a:cubicBezTo>
                    <a:pt x="280" y="578"/>
                    <a:pt x="278" y="576"/>
                    <a:pt x="277" y="575"/>
                  </a:cubicBezTo>
                  <a:cubicBezTo>
                    <a:pt x="276" y="575"/>
                    <a:pt x="273" y="575"/>
                    <a:pt x="271" y="575"/>
                  </a:cubicBezTo>
                  <a:cubicBezTo>
                    <a:pt x="269" y="575"/>
                    <a:pt x="265" y="576"/>
                    <a:pt x="263" y="577"/>
                  </a:cubicBezTo>
                  <a:cubicBezTo>
                    <a:pt x="262" y="577"/>
                    <a:pt x="259" y="576"/>
                    <a:pt x="257" y="577"/>
                  </a:cubicBezTo>
                  <a:cubicBezTo>
                    <a:pt x="256" y="578"/>
                    <a:pt x="255" y="581"/>
                    <a:pt x="254" y="583"/>
                  </a:cubicBezTo>
                  <a:cubicBezTo>
                    <a:pt x="253" y="584"/>
                    <a:pt x="250" y="585"/>
                    <a:pt x="249" y="585"/>
                  </a:cubicBezTo>
                  <a:cubicBezTo>
                    <a:pt x="247" y="586"/>
                    <a:pt x="245" y="584"/>
                    <a:pt x="244" y="584"/>
                  </a:cubicBezTo>
                  <a:cubicBezTo>
                    <a:pt x="243" y="585"/>
                    <a:pt x="243" y="586"/>
                    <a:pt x="242" y="587"/>
                  </a:cubicBezTo>
                  <a:cubicBezTo>
                    <a:pt x="242" y="588"/>
                    <a:pt x="240" y="589"/>
                    <a:pt x="239" y="590"/>
                  </a:cubicBezTo>
                  <a:cubicBezTo>
                    <a:pt x="239" y="591"/>
                    <a:pt x="237" y="593"/>
                    <a:pt x="237" y="594"/>
                  </a:cubicBezTo>
                  <a:cubicBezTo>
                    <a:pt x="237" y="595"/>
                    <a:pt x="239" y="596"/>
                    <a:pt x="239" y="597"/>
                  </a:cubicBezTo>
                  <a:cubicBezTo>
                    <a:pt x="239" y="598"/>
                    <a:pt x="238" y="601"/>
                    <a:pt x="238" y="602"/>
                  </a:cubicBezTo>
                  <a:cubicBezTo>
                    <a:pt x="238" y="603"/>
                    <a:pt x="237" y="604"/>
                    <a:pt x="236" y="605"/>
                  </a:cubicBezTo>
                  <a:cubicBezTo>
                    <a:pt x="235" y="606"/>
                    <a:pt x="233" y="607"/>
                    <a:pt x="232" y="608"/>
                  </a:cubicBezTo>
                  <a:cubicBezTo>
                    <a:pt x="230" y="608"/>
                    <a:pt x="229" y="611"/>
                    <a:pt x="228" y="612"/>
                  </a:cubicBezTo>
                  <a:cubicBezTo>
                    <a:pt x="227" y="612"/>
                    <a:pt x="224" y="612"/>
                    <a:pt x="223" y="612"/>
                  </a:cubicBezTo>
                  <a:cubicBezTo>
                    <a:pt x="222" y="612"/>
                    <a:pt x="219" y="612"/>
                    <a:pt x="218" y="612"/>
                  </a:cubicBezTo>
                  <a:cubicBezTo>
                    <a:pt x="217" y="612"/>
                    <a:pt x="214" y="614"/>
                    <a:pt x="212" y="613"/>
                  </a:cubicBezTo>
                  <a:cubicBezTo>
                    <a:pt x="211" y="613"/>
                    <a:pt x="211" y="611"/>
                    <a:pt x="210" y="610"/>
                  </a:cubicBezTo>
                  <a:cubicBezTo>
                    <a:pt x="209" y="610"/>
                    <a:pt x="207" y="610"/>
                    <a:pt x="206" y="610"/>
                  </a:cubicBezTo>
                  <a:cubicBezTo>
                    <a:pt x="205" y="610"/>
                    <a:pt x="203" y="611"/>
                    <a:pt x="202" y="611"/>
                  </a:cubicBezTo>
                  <a:cubicBezTo>
                    <a:pt x="202" y="611"/>
                    <a:pt x="200" y="611"/>
                    <a:pt x="199" y="611"/>
                  </a:cubicBezTo>
                  <a:cubicBezTo>
                    <a:pt x="197" y="611"/>
                    <a:pt x="195" y="609"/>
                    <a:pt x="194" y="609"/>
                  </a:cubicBezTo>
                  <a:cubicBezTo>
                    <a:pt x="192" y="608"/>
                    <a:pt x="190" y="609"/>
                    <a:pt x="188" y="609"/>
                  </a:cubicBezTo>
                  <a:cubicBezTo>
                    <a:pt x="187" y="610"/>
                    <a:pt x="186" y="611"/>
                    <a:pt x="185" y="612"/>
                  </a:cubicBezTo>
                  <a:cubicBezTo>
                    <a:pt x="183" y="612"/>
                    <a:pt x="180" y="612"/>
                    <a:pt x="179" y="612"/>
                  </a:cubicBezTo>
                  <a:cubicBezTo>
                    <a:pt x="177" y="612"/>
                    <a:pt x="173" y="612"/>
                    <a:pt x="171" y="611"/>
                  </a:cubicBezTo>
                  <a:cubicBezTo>
                    <a:pt x="170" y="610"/>
                    <a:pt x="170" y="607"/>
                    <a:pt x="170" y="606"/>
                  </a:cubicBezTo>
                  <a:cubicBezTo>
                    <a:pt x="169" y="605"/>
                    <a:pt x="168" y="603"/>
                    <a:pt x="167" y="602"/>
                  </a:cubicBezTo>
                  <a:cubicBezTo>
                    <a:pt x="167" y="602"/>
                    <a:pt x="165" y="602"/>
                    <a:pt x="164" y="602"/>
                  </a:cubicBezTo>
                  <a:cubicBezTo>
                    <a:pt x="163" y="601"/>
                    <a:pt x="161" y="599"/>
                    <a:pt x="160" y="598"/>
                  </a:cubicBezTo>
                  <a:cubicBezTo>
                    <a:pt x="159" y="597"/>
                    <a:pt x="155" y="595"/>
                    <a:pt x="154" y="594"/>
                  </a:cubicBezTo>
                  <a:cubicBezTo>
                    <a:pt x="152" y="593"/>
                    <a:pt x="150" y="592"/>
                    <a:pt x="149" y="590"/>
                  </a:cubicBezTo>
                  <a:cubicBezTo>
                    <a:pt x="149" y="590"/>
                    <a:pt x="148" y="588"/>
                    <a:pt x="148" y="587"/>
                  </a:cubicBezTo>
                  <a:cubicBezTo>
                    <a:pt x="148" y="586"/>
                    <a:pt x="149" y="584"/>
                    <a:pt x="149" y="583"/>
                  </a:cubicBezTo>
                  <a:cubicBezTo>
                    <a:pt x="149" y="583"/>
                    <a:pt x="148" y="582"/>
                    <a:pt x="148" y="581"/>
                  </a:cubicBezTo>
                  <a:cubicBezTo>
                    <a:pt x="147" y="580"/>
                    <a:pt x="145" y="579"/>
                    <a:pt x="145" y="578"/>
                  </a:cubicBezTo>
                  <a:cubicBezTo>
                    <a:pt x="145" y="578"/>
                    <a:pt x="145" y="576"/>
                    <a:pt x="144" y="575"/>
                  </a:cubicBezTo>
                  <a:cubicBezTo>
                    <a:pt x="143" y="574"/>
                    <a:pt x="139" y="573"/>
                    <a:pt x="137" y="573"/>
                  </a:cubicBezTo>
                  <a:cubicBezTo>
                    <a:pt x="136" y="573"/>
                    <a:pt x="135" y="575"/>
                    <a:pt x="134" y="575"/>
                  </a:cubicBezTo>
                  <a:cubicBezTo>
                    <a:pt x="132" y="576"/>
                    <a:pt x="128" y="575"/>
                    <a:pt x="127" y="576"/>
                  </a:cubicBezTo>
                  <a:cubicBezTo>
                    <a:pt x="126" y="577"/>
                    <a:pt x="126" y="580"/>
                    <a:pt x="125" y="580"/>
                  </a:cubicBezTo>
                  <a:cubicBezTo>
                    <a:pt x="124" y="581"/>
                    <a:pt x="122" y="579"/>
                    <a:pt x="121" y="578"/>
                  </a:cubicBezTo>
                  <a:cubicBezTo>
                    <a:pt x="120" y="577"/>
                    <a:pt x="119" y="575"/>
                    <a:pt x="118" y="574"/>
                  </a:cubicBezTo>
                  <a:cubicBezTo>
                    <a:pt x="118" y="573"/>
                    <a:pt x="116" y="573"/>
                    <a:pt x="116" y="573"/>
                  </a:cubicBezTo>
                  <a:cubicBezTo>
                    <a:pt x="115" y="573"/>
                    <a:pt x="113" y="575"/>
                    <a:pt x="112" y="575"/>
                  </a:cubicBezTo>
                  <a:cubicBezTo>
                    <a:pt x="111" y="574"/>
                    <a:pt x="109" y="573"/>
                    <a:pt x="109" y="572"/>
                  </a:cubicBezTo>
                  <a:cubicBezTo>
                    <a:pt x="109" y="571"/>
                    <a:pt x="109" y="569"/>
                    <a:pt x="109" y="568"/>
                  </a:cubicBezTo>
                  <a:cubicBezTo>
                    <a:pt x="109" y="567"/>
                    <a:pt x="110" y="566"/>
                    <a:pt x="110" y="565"/>
                  </a:cubicBezTo>
                  <a:cubicBezTo>
                    <a:pt x="111" y="563"/>
                    <a:pt x="111" y="560"/>
                    <a:pt x="111" y="559"/>
                  </a:cubicBezTo>
                  <a:cubicBezTo>
                    <a:pt x="110" y="557"/>
                    <a:pt x="108" y="555"/>
                    <a:pt x="107" y="553"/>
                  </a:cubicBezTo>
                  <a:cubicBezTo>
                    <a:pt x="107" y="553"/>
                    <a:pt x="106" y="552"/>
                    <a:pt x="106" y="551"/>
                  </a:cubicBezTo>
                  <a:cubicBezTo>
                    <a:pt x="105" y="550"/>
                    <a:pt x="102" y="550"/>
                    <a:pt x="101" y="550"/>
                  </a:cubicBezTo>
                  <a:cubicBezTo>
                    <a:pt x="100" y="549"/>
                    <a:pt x="98" y="547"/>
                    <a:pt x="97" y="546"/>
                  </a:cubicBezTo>
                  <a:cubicBezTo>
                    <a:pt x="96" y="546"/>
                    <a:pt x="95" y="544"/>
                    <a:pt x="94" y="544"/>
                  </a:cubicBezTo>
                  <a:cubicBezTo>
                    <a:pt x="92" y="543"/>
                    <a:pt x="90" y="543"/>
                    <a:pt x="88" y="543"/>
                  </a:cubicBezTo>
                  <a:cubicBezTo>
                    <a:pt x="87" y="543"/>
                    <a:pt x="84" y="544"/>
                    <a:pt x="83" y="543"/>
                  </a:cubicBezTo>
                  <a:cubicBezTo>
                    <a:pt x="81" y="542"/>
                    <a:pt x="80" y="540"/>
                    <a:pt x="79" y="539"/>
                  </a:cubicBezTo>
                  <a:cubicBezTo>
                    <a:pt x="78" y="539"/>
                    <a:pt x="76" y="537"/>
                    <a:pt x="75" y="536"/>
                  </a:cubicBezTo>
                  <a:cubicBezTo>
                    <a:pt x="75" y="536"/>
                    <a:pt x="73" y="536"/>
                    <a:pt x="73" y="535"/>
                  </a:cubicBezTo>
                  <a:cubicBezTo>
                    <a:pt x="72" y="535"/>
                    <a:pt x="72" y="533"/>
                    <a:pt x="72" y="532"/>
                  </a:cubicBezTo>
                  <a:cubicBezTo>
                    <a:pt x="72" y="531"/>
                    <a:pt x="74" y="530"/>
                    <a:pt x="74" y="529"/>
                  </a:cubicBezTo>
                  <a:cubicBezTo>
                    <a:pt x="75" y="528"/>
                    <a:pt x="76" y="526"/>
                    <a:pt x="76" y="526"/>
                  </a:cubicBezTo>
                  <a:cubicBezTo>
                    <a:pt x="77" y="525"/>
                    <a:pt x="79" y="525"/>
                    <a:pt x="79" y="525"/>
                  </a:cubicBezTo>
                  <a:cubicBezTo>
                    <a:pt x="80" y="525"/>
                    <a:pt x="80" y="523"/>
                    <a:pt x="80" y="522"/>
                  </a:cubicBezTo>
                  <a:cubicBezTo>
                    <a:pt x="79" y="521"/>
                    <a:pt x="77" y="520"/>
                    <a:pt x="76" y="519"/>
                  </a:cubicBezTo>
                  <a:cubicBezTo>
                    <a:pt x="75" y="519"/>
                    <a:pt x="74" y="518"/>
                    <a:pt x="73" y="517"/>
                  </a:cubicBezTo>
                  <a:cubicBezTo>
                    <a:pt x="73" y="517"/>
                    <a:pt x="71" y="516"/>
                    <a:pt x="71" y="515"/>
                  </a:cubicBezTo>
                  <a:cubicBezTo>
                    <a:pt x="69" y="515"/>
                    <a:pt x="67" y="514"/>
                    <a:pt x="65" y="513"/>
                  </a:cubicBezTo>
                  <a:cubicBezTo>
                    <a:pt x="64" y="513"/>
                    <a:pt x="63" y="510"/>
                    <a:pt x="62" y="510"/>
                  </a:cubicBezTo>
                  <a:cubicBezTo>
                    <a:pt x="61" y="508"/>
                    <a:pt x="58" y="506"/>
                    <a:pt x="57" y="505"/>
                  </a:cubicBezTo>
                  <a:cubicBezTo>
                    <a:pt x="56" y="505"/>
                    <a:pt x="56" y="504"/>
                    <a:pt x="55" y="503"/>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16" name="Freeform 16"/>
            <p:cNvSpPr>
              <a:spLocks/>
            </p:cNvSpPr>
            <p:nvPr/>
          </p:nvSpPr>
          <p:spPr bwMode="auto">
            <a:xfrm>
              <a:off x="892176" y="922338"/>
              <a:ext cx="809625" cy="881063"/>
            </a:xfrm>
            <a:custGeom>
              <a:avLst/>
              <a:gdLst/>
              <a:ahLst/>
              <a:cxnLst>
                <a:cxn ang="0">
                  <a:pos x="435" y="129"/>
                </a:cxn>
                <a:cxn ang="0">
                  <a:pos x="424" y="149"/>
                </a:cxn>
                <a:cxn ang="0">
                  <a:pos x="431" y="180"/>
                </a:cxn>
                <a:cxn ang="0">
                  <a:pos x="421" y="213"/>
                </a:cxn>
                <a:cxn ang="0">
                  <a:pos x="441" y="233"/>
                </a:cxn>
                <a:cxn ang="0">
                  <a:pos x="445" y="265"/>
                </a:cxn>
                <a:cxn ang="0">
                  <a:pos x="417" y="300"/>
                </a:cxn>
                <a:cxn ang="0">
                  <a:pos x="392" y="320"/>
                </a:cxn>
                <a:cxn ang="0">
                  <a:pos x="381" y="356"/>
                </a:cxn>
                <a:cxn ang="0">
                  <a:pos x="404" y="385"/>
                </a:cxn>
                <a:cxn ang="0">
                  <a:pos x="396" y="437"/>
                </a:cxn>
                <a:cxn ang="0">
                  <a:pos x="357" y="447"/>
                </a:cxn>
                <a:cxn ang="0">
                  <a:pos x="342" y="482"/>
                </a:cxn>
                <a:cxn ang="0">
                  <a:pos x="288" y="494"/>
                </a:cxn>
                <a:cxn ang="0">
                  <a:pos x="225" y="483"/>
                </a:cxn>
                <a:cxn ang="0">
                  <a:pos x="180" y="462"/>
                </a:cxn>
                <a:cxn ang="0">
                  <a:pos x="161" y="449"/>
                </a:cxn>
                <a:cxn ang="0">
                  <a:pos x="122" y="433"/>
                </a:cxn>
                <a:cxn ang="0">
                  <a:pos x="139" y="384"/>
                </a:cxn>
                <a:cxn ang="0">
                  <a:pos x="86" y="367"/>
                </a:cxn>
                <a:cxn ang="0">
                  <a:pos x="27" y="384"/>
                </a:cxn>
                <a:cxn ang="0">
                  <a:pos x="17" y="334"/>
                </a:cxn>
                <a:cxn ang="0">
                  <a:pos x="53" y="310"/>
                </a:cxn>
                <a:cxn ang="0">
                  <a:pos x="85" y="292"/>
                </a:cxn>
                <a:cxn ang="0">
                  <a:pos x="46" y="306"/>
                </a:cxn>
                <a:cxn ang="0">
                  <a:pos x="49" y="290"/>
                </a:cxn>
                <a:cxn ang="0">
                  <a:pos x="76" y="278"/>
                </a:cxn>
                <a:cxn ang="0">
                  <a:pos x="57" y="271"/>
                </a:cxn>
                <a:cxn ang="0">
                  <a:pos x="52" y="243"/>
                </a:cxn>
                <a:cxn ang="0">
                  <a:pos x="65" y="245"/>
                </a:cxn>
                <a:cxn ang="0">
                  <a:pos x="88" y="216"/>
                </a:cxn>
                <a:cxn ang="0">
                  <a:pos x="67" y="218"/>
                </a:cxn>
                <a:cxn ang="0">
                  <a:pos x="45" y="219"/>
                </a:cxn>
                <a:cxn ang="0">
                  <a:pos x="25" y="215"/>
                </a:cxn>
                <a:cxn ang="0">
                  <a:pos x="64" y="177"/>
                </a:cxn>
                <a:cxn ang="0">
                  <a:pos x="59" y="170"/>
                </a:cxn>
                <a:cxn ang="0">
                  <a:pos x="34" y="159"/>
                </a:cxn>
                <a:cxn ang="0">
                  <a:pos x="38" y="121"/>
                </a:cxn>
                <a:cxn ang="0">
                  <a:pos x="21" y="111"/>
                </a:cxn>
                <a:cxn ang="0">
                  <a:pos x="37" y="87"/>
                </a:cxn>
                <a:cxn ang="0">
                  <a:pos x="57" y="75"/>
                </a:cxn>
                <a:cxn ang="0">
                  <a:pos x="72" y="63"/>
                </a:cxn>
                <a:cxn ang="0">
                  <a:pos x="100" y="57"/>
                </a:cxn>
                <a:cxn ang="0">
                  <a:pos x="125" y="47"/>
                </a:cxn>
                <a:cxn ang="0">
                  <a:pos x="162" y="66"/>
                </a:cxn>
                <a:cxn ang="0">
                  <a:pos x="212" y="60"/>
                </a:cxn>
                <a:cxn ang="0">
                  <a:pos x="237" y="90"/>
                </a:cxn>
                <a:cxn ang="0">
                  <a:pos x="241" y="63"/>
                </a:cxn>
                <a:cxn ang="0">
                  <a:pos x="241" y="48"/>
                </a:cxn>
                <a:cxn ang="0">
                  <a:pos x="231" y="37"/>
                </a:cxn>
                <a:cxn ang="0">
                  <a:pos x="251" y="26"/>
                </a:cxn>
                <a:cxn ang="0">
                  <a:pos x="292" y="10"/>
                </a:cxn>
                <a:cxn ang="0">
                  <a:pos x="340" y="1"/>
                </a:cxn>
                <a:cxn ang="0">
                  <a:pos x="334" y="23"/>
                </a:cxn>
                <a:cxn ang="0">
                  <a:pos x="367" y="8"/>
                </a:cxn>
                <a:cxn ang="0">
                  <a:pos x="371" y="21"/>
                </a:cxn>
                <a:cxn ang="0">
                  <a:pos x="382" y="33"/>
                </a:cxn>
                <a:cxn ang="0">
                  <a:pos x="414" y="52"/>
                </a:cxn>
                <a:cxn ang="0">
                  <a:pos x="452" y="99"/>
                </a:cxn>
              </a:cxnLst>
              <a:rect l="0" t="0" r="r" b="b"/>
              <a:pathLst>
                <a:path w="456" h="496">
                  <a:moveTo>
                    <a:pt x="456" y="99"/>
                  </a:moveTo>
                  <a:cubicBezTo>
                    <a:pt x="456" y="100"/>
                    <a:pt x="456" y="101"/>
                    <a:pt x="456" y="102"/>
                  </a:cubicBezTo>
                  <a:cubicBezTo>
                    <a:pt x="456" y="103"/>
                    <a:pt x="455" y="105"/>
                    <a:pt x="455" y="106"/>
                  </a:cubicBezTo>
                  <a:cubicBezTo>
                    <a:pt x="455" y="107"/>
                    <a:pt x="455" y="110"/>
                    <a:pt x="455" y="111"/>
                  </a:cubicBezTo>
                  <a:cubicBezTo>
                    <a:pt x="455" y="112"/>
                    <a:pt x="455" y="114"/>
                    <a:pt x="454" y="115"/>
                  </a:cubicBezTo>
                  <a:cubicBezTo>
                    <a:pt x="454" y="116"/>
                    <a:pt x="452" y="118"/>
                    <a:pt x="451" y="119"/>
                  </a:cubicBezTo>
                  <a:cubicBezTo>
                    <a:pt x="450" y="120"/>
                    <a:pt x="447" y="120"/>
                    <a:pt x="445" y="121"/>
                  </a:cubicBezTo>
                  <a:cubicBezTo>
                    <a:pt x="444" y="121"/>
                    <a:pt x="442" y="121"/>
                    <a:pt x="441" y="122"/>
                  </a:cubicBezTo>
                  <a:cubicBezTo>
                    <a:pt x="440" y="122"/>
                    <a:pt x="440" y="124"/>
                    <a:pt x="439" y="125"/>
                  </a:cubicBezTo>
                  <a:cubicBezTo>
                    <a:pt x="439" y="126"/>
                    <a:pt x="438" y="128"/>
                    <a:pt x="438" y="128"/>
                  </a:cubicBezTo>
                  <a:cubicBezTo>
                    <a:pt x="437" y="129"/>
                    <a:pt x="435" y="130"/>
                    <a:pt x="435" y="129"/>
                  </a:cubicBezTo>
                  <a:cubicBezTo>
                    <a:pt x="434" y="129"/>
                    <a:pt x="435" y="128"/>
                    <a:pt x="435" y="127"/>
                  </a:cubicBezTo>
                  <a:cubicBezTo>
                    <a:pt x="434" y="126"/>
                    <a:pt x="431" y="127"/>
                    <a:pt x="430" y="126"/>
                  </a:cubicBezTo>
                  <a:cubicBezTo>
                    <a:pt x="430" y="126"/>
                    <a:pt x="430" y="124"/>
                    <a:pt x="430" y="124"/>
                  </a:cubicBezTo>
                  <a:cubicBezTo>
                    <a:pt x="429" y="123"/>
                    <a:pt x="428" y="123"/>
                    <a:pt x="428" y="124"/>
                  </a:cubicBezTo>
                  <a:cubicBezTo>
                    <a:pt x="427" y="124"/>
                    <a:pt x="425" y="125"/>
                    <a:pt x="424" y="125"/>
                  </a:cubicBezTo>
                  <a:cubicBezTo>
                    <a:pt x="424" y="126"/>
                    <a:pt x="424" y="128"/>
                    <a:pt x="424" y="129"/>
                  </a:cubicBezTo>
                  <a:cubicBezTo>
                    <a:pt x="424" y="130"/>
                    <a:pt x="423" y="133"/>
                    <a:pt x="423" y="134"/>
                  </a:cubicBezTo>
                  <a:cubicBezTo>
                    <a:pt x="423" y="135"/>
                    <a:pt x="423" y="137"/>
                    <a:pt x="424" y="138"/>
                  </a:cubicBezTo>
                  <a:cubicBezTo>
                    <a:pt x="424" y="138"/>
                    <a:pt x="426" y="138"/>
                    <a:pt x="427" y="138"/>
                  </a:cubicBezTo>
                  <a:cubicBezTo>
                    <a:pt x="428" y="139"/>
                    <a:pt x="428" y="143"/>
                    <a:pt x="428" y="144"/>
                  </a:cubicBezTo>
                  <a:cubicBezTo>
                    <a:pt x="427" y="146"/>
                    <a:pt x="424" y="147"/>
                    <a:pt x="424" y="149"/>
                  </a:cubicBezTo>
                  <a:cubicBezTo>
                    <a:pt x="424" y="150"/>
                    <a:pt x="425" y="152"/>
                    <a:pt x="426" y="153"/>
                  </a:cubicBezTo>
                  <a:cubicBezTo>
                    <a:pt x="426" y="154"/>
                    <a:pt x="427" y="156"/>
                    <a:pt x="428" y="156"/>
                  </a:cubicBezTo>
                  <a:cubicBezTo>
                    <a:pt x="428" y="157"/>
                    <a:pt x="429" y="159"/>
                    <a:pt x="429" y="159"/>
                  </a:cubicBezTo>
                  <a:cubicBezTo>
                    <a:pt x="430" y="159"/>
                    <a:pt x="431" y="158"/>
                    <a:pt x="431" y="158"/>
                  </a:cubicBezTo>
                  <a:cubicBezTo>
                    <a:pt x="432" y="158"/>
                    <a:pt x="434" y="159"/>
                    <a:pt x="434" y="159"/>
                  </a:cubicBezTo>
                  <a:cubicBezTo>
                    <a:pt x="435" y="159"/>
                    <a:pt x="435" y="160"/>
                    <a:pt x="435" y="161"/>
                  </a:cubicBezTo>
                  <a:cubicBezTo>
                    <a:pt x="435" y="162"/>
                    <a:pt x="434" y="163"/>
                    <a:pt x="433" y="164"/>
                  </a:cubicBezTo>
                  <a:cubicBezTo>
                    <a:pt x="433" y="164"/>
                    <a:pt x="433" y="166"/>
                    <a:pt x="433" y="167"/>
                  </a:cubicBezTo>
                  <a:cubicBezTo>
                    <a:pt x="433" y="168"/>
                    <a:pt x="431" y="168"/>
                    <a:pt x="430" y="169"/>
                  </a:cubicBezTo>
                  <a:cubicBezTo>
                    <a:pt x="430" y="170"/>
                    <a:pt x="429" y="173"/>
                    <a:pt x="429" y="175"/>
                  </a:cubicBezTo>
                  <a:cubicBezTo>
                    <a:pt x="429" y="176"/>
                    <a:pt x="431" y="178"/>
                    <a:pt x="431" y="180"/>
                  </a:cubicBezTo>
                  <a:cubicBezTo>
                    <a:pt x="432" y="181"/>
                    <a:pt x="433" y="183"/>
                    <a:pt x="434" y="183"/>
                  </a:cubicBezTo>
                  <a:cubicBezTo>
                    <a:pt x="434" y="184"/>
                    <a:pt x="437" y="185"/>
                    <a:pt x="438" y="185"/>
                  </a:cubicBezTo>
                  <a:cubicBezTo>
                    <a:pt x="438" y="186"/>
                    <a:pt x="439" y="188"/>
                    <a:pt x="440" y="189"/>
                  </a:cubicBezTo>
                  <a:cubicBezTo>
                    <a:pt x="440" y="190"/>
                    <a:pt x="442" y="191"/>
                    <a:pt x="442" y="192"/>
                  </a:cubicBezTo>
                  <a:cubicBezTo>
                    <a:pt x="442" y="193"/>
                    <a:pt x="441" y="195"/>
                    <a:pt x="441" y="196"/>
                  </a:cubicBezTo>
                  <a:cubicBezTo>
                    <a:pt x="440" y="198"/>
                    <a:pt x="439" y="200"/>
                    <a:pt x="438" y="201"/>
                  </a:cubicBezTo>
                  <a:cubicBezTo>
                    <a:pt x="437" y="201"/>
                    <a:pt x="435" y="202"/>
                    <a:pt x="434" y="202"/>
                  </a:cubicBezTo>
                  <a:cubicBezTo>
                    <a:pt x="433" y="203"/>
                    <a:pt x="433" y="205"/>
                    <a:pt x="432" y="206"/>
                  </a:cubicBezTo>
                  <a:cubicBezTo>
                    <a:pt x="431" y="207"/>
                    <a:pt x="429" y="207"/>
                    <a:pt x="429" y="207"/>
                  </a:cubicBezTo>
                  <a:cubicBezTo>
                    <a:pt x="427" y="208"/>
                    <a:pt x="425" y="210"/>
                    <a:pt x="424" y="210"/>
                  </a:cubicBezTo>
                  <a:cubicBezTo>
                    <a:pt x="423" y="211"/>
                    <a:pt x="421" y="212"/>
                    <a:pt x="421" y="213"/>
                  </a:cubicBezTo>
                  <a:cubicBezTo>
                    <a:pt x="420" y="213"/>
                    <a:pt x="419" y="215"/>
                    <a:pt x="419" y="216"/>
                  </a:cubicBezTo>
                  <a:cubicBezTo>
                    <a:pt x="419" y="218"/>
                    <a:pt x="421" y="219"/>
                    <a:pt x="421" y="221"/>
                  </a:cubicBezTo>
                  <a:cubicBezTo>
                    <a:pt x="421" y="222"/>
                    <a:pt x="419" y="223"/>
                    <a:pt x="419" y="224"/>
                  </a:cubicBezTo>
                  <a:cubicBezTo>
                    <a:pt x="419" y="226"/>
                    <a:pt x="419" y="228"/>
                    <a:pt x="419" y="229"/>
                  </a:cubicBezTo>
                  <a:cubicBezTo>
                    <a:pt x="420" y="230"/>
                    <a:pt x="423" y="232"/>
                    <a:pt x="423" y="233"/>
                  </a:cubicBezTo>
                  <a:cubicBezTo>
                    <a:pt x="424" y="234"/>
                    <a:pt x="424" y="237"/>
                    <a:pt x="425" y="239"/>
                  </a:cubicBezTo>
                  <a:cubicBezTo>
                    <a:pt x="425" y="239"/>
                    <a:pt x="426" y="240"/>
                    <a:pt x="426" y="240"/>
                  </a:cubicBezTo>
                  <a:cubicBezTo>
                    <a:pt x="427" y="240"/>
                    <a:pt x="429" y="239"/>
                    <a:pt x="431" y="239"/>
                  </a:cubicBezTo>
                  <a:cubicBezTo>
                    <a:pt x="432" y="239"/>
                    <a:pt x="435" y="239"/>
                    <a:pt x="436" y="239"/>
                  </a:cubicBezTo>
                  <a:cubicBezTo>
                    <a:pt x="437" y="238"/>
                    <a:pt x="438" y="237"/>
                    <a:pt x="439" y="236"/>
                  </a:cubicBezTo>
                  <a:cubicBezTo>
                    <a:pt x="439" y="236"/>
                    <a:pt x="440" y="234"/>
                    <a:pt x="441" y="233"/>
                  </a:cubicBezTo>
                  <a:cubicBezTo>
                    <a:pt x="441" y="233"/>
                    <a:pt x="443" y="232"/>
                    <a:pt x="444" y="233"/>
                  </a:cubicBezTo>
                  <a:cubicBezTo>
                    <a:pt x="445" y="233"/>
                    <a:pt x="446" y="234"/>
                    <a:pt x="446" y="235"/>
                  </a:cubicBezTo>
                  <a:cubicBezTo>
                    <a:pt x="447" y="235"/>
                    <a:pt x="448" y="237"/>
                    <a:pt x="449" y="238"/>
                  </a:cubicBezTo>
                  <a:cubicBezTo>
                    <a:pt x="449" y="239"/>
                    <a:pt x="449" y="242"/>
                    <a:pt x="448" y="243"/>
                  </a:cubicBezTo>
                  <a:cubicBezTo>
                    <a:pt x="448" y="243"/>
                    <a:pt x="446" y="243"/>
                    <a:pt x="445" y="243"/>
                  </a:cubicBezTo>
                  <a:cubicBezTo>
                    <a:pt x="445" y="244"/>
                    <a:pt x="443" y="245"/>
                    <a:pt x="443" y="246"/>
                  </a:cubicBezTo>
                  <a:cubicBezTo>
                    <a:pt x="443" y="247"/>
                    <a:pt x="444" y="249"/>
                    <a:pt x="445" y="250"/>
                  </a:cubicBezTo>
                  <a:cubicBezTo>
                    <a:pt x="445" y="251"/>
                    <a:pt x="447" y="251"/>
                    <a:pt x="447" y="252"/>
                  </a:cubicBezTo>
                  <a:cubicBezTo>
                    <a:pt x="447" y="253"/>
                    <a:pt x="447" y="255"/>
                    <a:pt x="446" y="256"/>
                  </a:cubicBezTo>
                  <a:cubicBezTo>
                    <a:pt x="446" y="258"/>
                    <a:pt x="444" y="260"/>
                    <a:pt x="444" y="261"/>
                  </a:cubicBezTo>
                  <a:cubicBezTo>
                    <a:pt x="444" y="262"/>
                    <a:pt x="445" y="264"/>
                    <a:pt x="445" y="265"/>
                  </a:cubicBezTo>
                  <a:cubicBezTo>
                    <a:pt x="444" y="265"/>
                    <a:pt x="444" y="266"/>
                    <a:pt x="443" y="266"/>
                  </a:cubicBezTo>
                  <a:cubicBezTo>
                    <a:pt x="442" y="266"/>
                    <a:pt x="441" y="268"/>
                    <a:pt x="441" y="269"/>
                  </a:cubicBezTo>
                  <a:cubicBezTo>
                    <a:pt x="440" y="270"/>
                    <a:pt x="440" y="272"/>
                    <a:pt x="439" y="273"/>
                  </a:cubicBezTo>
                  <a:cubicBezTo>
                    <a:pt x="438" y="273"/>
                    <a:pt x="435" y="272"/>
                    <a:pt x="435" y="272"/>
                  </a:cubicBezTo>
                  <a:cubicBezTo>
                    <a:pt x="434" y="273"/>
                    <a:pt x="433" y="276"/>
                    <a:pt x="433" y="277"/>
                  </a:cubicBezTo>
                  <a:cubicBezTo>
                    <a:pt x="433" y="278"/>
                    <a:pt x="434" y="280"/>
                    <a:pt x="434" y="282"/>
                  </a:cubicBezTo>
                  <a:cubicBezTo>
                    <a:pt x="433" y="283"/>
                    <a:pt x="432" y="285"/>
                    <a:pt x="431" y="287"/>
                  </a:cubicBezTo>
                  <a:cubicBezTo>
                    <a:pt x="431" y="288"/>
                    <a:pt x="429" y="290"/>
                    <a:pt x="428" y="291"/>
                  </a:cubicBezTo>
                  <a:cubicBezTo>
                    <a:pt x="428" y="292"/>
                    <a:pt x="425" y="292"/>
                    <a:pt x="424" y="293"/>
                  </a:cubicBezTo>
                  <a:cubicBezTo>
                    <a:pt x="423" y="294"/>
                    <a:pt x="421" y="296"/>
                    <a:pt x="420" y="297"/>
                  </a:cubicBezTo>
                  <a:cubicBezTo>
                    <a:pt x="419" y="298"/>
                    <a:pt x="418" y="300"/>
                    <a:pt x="417" y="300"/>
                  </a:cubicBezTo>
                  <a:cubicBezTo>
                    <a:pt x="416" y="301"/>
                    <a:pt x="413" y="299"/>
                    <a:pt x="412" y="299"/>
                  </a:cubicBezTo>
                  <a:cubicBezTo>
                    <a:pt x="411" y="299"/>
                    <a:pt x="409" y="298"/>
                    <a:pt x="408" y="299"/>
                  </a:cubicBezTo>
                  <a:cubicBezTo>
                    <a:pt x="407" y="299"/>
                    <a:pt x="406" y="301"/>
                    <a:pt x="405" y="302"/>
                  </a:cubicBezTo>
                  <a:cubicBezTo>
                    <a:pt x="405" y="302"/>
                    <a:pt x="402" y="304"/>
                    <a:pt x="401" y="303"/>
                  </a:cubicBezTo>
                  <a:cubicBezTo>
                    <a:pt x="400" y="303"/>
                    <a:pt x="400" y="301"/>
                    <a:pt x="400" y="300"/>
                  </a:cubicBezTo>
                  <a:cubicBezTo>
                    <a:pt x="399" y="300"/>
                    <a:pt x="397" y="301"/>
                    <a:pt x="396" y="301"/>
                  </a:cubicBezTo>
                  <a:cubicBezTo>
                    <a:pt x="395" y="302"/>
                    <a:pt x="393" y="304"/>
                    <a:pt x="392" y="305"/>
                  </a:cubicBezTo>
                  <a:cubicBezTo>
                    <a:pt x="391" y="306"/>
                    <a:pt x="390" y="308"/>
                    <a:pt x="389" y="309"/>
                  </a:cubicBezTo>
                  <a:cubicBezTo>
                    <a:pt x="389" y="310"/>
                    <a:pt x="388" y="312"/>
                    <a:pt x="389" y="313"/>
                  </a:cubicBezTo>
                  <a:cubicBezTo>
                    <a:pt x="389" y="314"/>
                    <a:pt x="392" y="314"/>
                    <a:pt x="392" y="315"/>
                  </a:cubicBezTo>
                  <a:cubicBezTo>
                    <a:pt x="393" y="316"/>
                    <a:pt x="392" y="318"/>
                    <a:pt x="392" y="320"/>
                  </a:cubicBezTo>
                  <a:cubicBezTo>
                    <a:pt x="392" y="320"/>
                    <a:pt x="391" y="322"/>
                    <a:pt x="390" y="322"/>
                  </a:cubicBezTo>
                  <a:cubicBezTo>
                    <a:pt x="389" y="322"/>
                    <a:pt x="387" y="321"/>
                    <a:pt x="386" y="321"/>
                  </a:cubicBezTo>
                  <a:cubicBezTo>
                    <a:pt x="385" y="321"/>
                    <a:pt x="384" y="322"/>
                    <a:pt x="383" y="323"/>
                  </a:cubicBezTo>
                  <a:cubicBezTo>
                    <a:pt x="382" y="324"/>
                    <a:pt x="382" y="327"/>
                    <a:pt x="382" y="328"/>
                  </a:cubicBezTo>
                  <a:cubicBezTo>
                    <a:pt x="381" y="329"/>
                    <a:pt x="381" y="331"/>
                    <a:pt x="381" y="332"/>
                  </a:cubicBezTo>
                  <a:cubicBezTo>
                    <a:pt x="381" y="333"/>
                    <a:pt x="379" y="336"/>
                    <a:pt x="378" y="337"/>
                  </a:cubicBezTo>
                  <a:cubicBezTo>
                    <a:pt x="377" y="337"/>
                    <a:pt x="375" y="339"/>
                    <a:pt x="374" y="340"/>
                  </a:cubicBezTo>
                  <a:cubicBezTo>
                    <a:pt x="373" y="341"/>
                    <a:pt x="371" y="345"/>
                    <a:pt x="371" y="347"/>
                  </a:cubicBezTo>
                  <a:cubicBezTo>
                    <a:pt x="371" y="348"/>
                    <a:pt x="372" y="350"/>
                    <a:pt x="372" y="351"/>
                  </a:cubicBezTo>
                  <a:cubicBezTo>
                    <a:pt x="373" y="352"/>
                    <a:pt x="376" y="353"/>
                    <a:pt x="377" y="353"/>
                  </a:cubicBezTo>
                  <a:cubicBezTo>
                    <a:pt x="378" y="354"/>
                    <a:pt x="380" y="356"/>
                    <a:pt x="381" y="356"/>
                  </a:cubicBezTo>
                  <a:cubicBezTo>
                    <a:pt x="382" y="357"/>
                    <a:pt x="384" y="358"/>
                    <a:pt x="385" y="358"/>
                  </a:cubicBezTo>
                  <a:cubicBezTo>
                    <a:pt x="386" y="357"/>
                    <a:pt x="387" y="356"/>
                    <a:pt x="388" y="355"/>
                  </a:cubicBezTo>
                  <a:cubicBezTo>
                    <a:pt x="390" y="355"/>
                    <a:pt x="395" y="356"/>
                    <a:pt x="396" y="357"/>
                  </a:cubicBezTo>
                  <a:cubicBezTo>
                    <a:pt x="398" y="357"/>
                    <a:pt x="400" y="359"/>
                    <a:pt x="400" y="360"/>
                  </a:cubicBezTo>
                  <a:cubicBezTo>
                    <a:pt x="401" y="361"/>
                    <a:pt x="403" y="364"/>
                    <a:pt x="404" y="365"/>
                  </a:cubicBezTo>
                  <a:cubicBezTo>
                    <a:pt x="405" y="366"/>
                    <a:pt x="406" y="368"/>
                    <a:pt x="407" y="369"/>
                  </a:cubicBezTo>
                  <a:cubicBezTo>
                    <a:pt x="408" y="369"/>
                    <a:pt x="411" y="368"/>
                    <a:pt x="412" y="369"/>
                  </a:cubicBezTo>
                  <a:cubicBezTo>
                    <a:pt x="413" y="369"/>
                    <a:pt x="413" y="372"/>
                    <a:pt x="413" y="373"/>
                  </a:cubicBezTo>
                  <a:cubicBezTo>
                    <a:pt x="413" y="374"/>
                    <a:pt x="413" y="376"/>
                    <a:pt x="412" y="377"/>
                  </a:cubicBezTo>
                  <a:cubicBezTo>
                    <a:pt x="412" y="379"/>
                    <a:pt x="409" y="381"/>
                    <a:pt x="408" y="382"/>
                  </a:cubicBezTo>
                  <a:cubicBezTo>
                    <a:pt x="407" y="383"/>
                    <a:pt x="405" y="384"/>
                    <a:pt x="404" y="385"/>
                  </a:cubicBezTo>
                  <a:cubicBezTo>
                    <a:pt x="404" y="386"/>
                    <a:pt x="405" y="388"/>
                    <a:pt x="405" y="389"/>
                  </a:cubicBezTo>
                  <a:cubicBezTo>
                    <a:pt x="406" y="391"/>
                    <a:pt x="407" y="393"/>
                    <a:pt x="408" y="394"/>
                  </a:cubicBezTo>
                  <a:cubicBezTo>
                    <a:pt x="409" y="396"/>
                    <a:pt x="413" y="398"/>
                    <a:pt x="414" y="400"/>
                  </a:cubicBezTo>
                  <a:cubicBezTo>
                    <a:pt x="415" y="401"/>
                    <a:pt x="416" y="403"/>
                    <a:pt x="416" y="404"/>
                  </a:cubicBezTo>
                  <a:cubicBezTo>
                    <a:pt x="417" y="406"/>
                    <a:pt x="415" y="409"/>
                    <a:pt x="415" y="411"/>
                  </a:cubicBezTo>
                  <a:cubicBezTo>
                    <a:pt x="414" y="412"/>
                    <a:pt x="415" y="416"/>
                    <a:pt x="414" y="418"/>
                  </a:cubicBezTo>
                  <a:cubicBezTo>
                    <a:pt x="413" y="419"/>
                    <a:pt x="410" y="421"/>
                    <a:pt x="408" y="422"/>
                  </a:cubicBezTo>
                  <a:cubicBezTo>
                    <a:pt x="407" y="423"/>
                    <a:pt x="403" y="424"/>
                    <a:pt x="402" y="426"/>
                  </a:cubicBezTo>
                  <a:cubicBezTo>
                    <a:pt x="401" y="426"/>
                    <a:pt x="399" y="428"/>
                    <a:pt x="398" y="429"/>
                  </a:cubicBezTo>
                  <a:cubicBezTo>
                    <a:pt x="398" y="430"/>
                    <a:pt x="398" y="432"/>
                    <a:pt x="398" y="434"/>
                  </a:cubicBezTo>
                  <a:cubicBezTo>
                    <a:pt x="398" y="435"/>
                    <a:pt x="397" y="437"/>
                    <a:pt x="396" y="437"/>
                  </a:cubicBezTo>
                  <a:cubicBezTo>
                    <a:pt x="395" y="438"/>
                    <a:pt x="394" y="438"/>
                    <a:pt x="393" y="438"/>
                  </a:cubicBezTo>
                  <a:cubicBezTo>
                    <a:pt x="392" y="438"/>
                    <a:pt x="392" y="435"/>
                    <a:pt x="392" y="434"/>
                  </a:cubicBezTo>
                  <a:cubicBezTo>
                    <a:pt x="391" y="433"/>
                    <a:pt x="390" y="431"/>
                    <a:pt x="389" y="430"/>
                  </a:cubicBezTo>
                  <a:cubicBezTo>
                    <a:pt x="389" y="429"/>
                    <a:pt x="387" y="429"/>
                    <a:pt x="386" y="429"/>
                  </a:cubicBezTo>
                  <a:cubicBezTo>
                    <a:pt x="385" y="429"/>
                    <a:pt x="382" y="428"/>
                    <a:pt x="381" y="428"/>
                  </a:cubicBezTo>
                  <a:cubicBezTo>
                    <a:pt x="380" y="429"/>
                    <a:pt x="379" y="433"/>
                    <a:pt x="378" y="434"/>
                  </a:cubicBezTo>
                  <a:cubicBezTo>
                    <a:pt x="377" y="435"/>
                    <a:pt x="374" y="436"/>
                    <a:pt x="373" y="437"/>
                  </a:cubicBezTo>
                  <a:cubicBezTo>
                    <a:pt x="372" y="437"/>
                    <a:pt x="369" y="437"/>
                    <a:pt x="368" y="437"/>
                  </a:cubicBezTo>
                  <a:cubicBezTo>
                    <a:pt x="366" y="438"/>
                    <a:pt x="365" y="440"/>
                    <a:pt x="364" y="441"/>
                  </a:cubicBezTo>
                  <a:cubicBezTo>
                    <a:pt x="363" y="442"/>
                    <a:pt x="362" y="445"/>
                    <a:pt x="361" y="446"/>
                  </a:cubicBezTo>
                  <a:cubicBezTo>
                    <a:pt x="360" y="446"/>
                    <a:pt x="358" y="447"/>
                    <a:pt x="357" y="447"/>
                  </a:cubicBezTo>
                  <a:cubicBezTo>
                    <a:pt x="356" y="448"/>
                    <a:pt x="355" y="449"/>
                    <a:pt x="354" y="449"/>
                  </a:cubicBezTo>
                  <a:cubicBezTo>
                    <a:pt x="353" y="450"/>
                    <a:pt x="351" y="450"/>
                    <a:pt x="350" y="451"/>
                  </a:cubicBezTo>
                  <a:cubicBezTo>
                    <a:pt x="349" y="452"/>
                    <a:pt x="346" y="454"/>
                    <a:pt x="345" y="455"/>
                  </a:cubicBezTo>
                  <a:cubicBezTo>
                    <a:pt x="344" y="456"/>
                    <a:pt x="344" y="458"/>
                    <a:pt x="344" y="459"/>
                  </a:cubicBezTo>
                  <a:cubicBezTo>
                    <a:pt x="344" y="460"/>
                    <a:pt x="344" y="462"/>
                    <a:pt x="345" y="462"/>
                  </a:cubicBezTo>
                  <a:cubicBezTo>
                    <a:pt x="346" y="463"/>
                    <a:pt x="349" y="463"/>
                    <a:pt x="350" y="463"/>
                  </a:cubicBezTo>
                  <a:cubicBezTo>
                    <a:pt x="351" y="464"/>
                    <a:pt x="351" y="466"/>
                    <a:pt x="351" y="467"/>
                  </a:cubicBezTo>
                  <a:cubicBezTo>
                    <a:pt x="351" y="468"/>
                    <a:pt x="351" y="470"/>
                    <a:pt x="350" y="471"/>
                  </a:cubicBezTo>
                  <a:cubicBezTo>
                    <a:pt x="349" y="472"/>
                    <a:pt x="347" y="473"/>
                    <a:pt x="346" y="474"/>
                  </a:cubicBezTo>
                  <a:cubicBezTo>
                    <a:pt x="346" y="474"/>
                    <a:pt x="344" y="475"/>
                    <a:pt x="344" y="476"/>
                  </a:cubicBezTo>
                  <a:cubicBezTo>
                    <a:pt x="343" y="477"/>
                    <a:pt x="343" y="480"/>
                    <a:pt x="342" y="482"/>
                  </a:cubicBezTo>
                  <a:cubicBezTo>
                    <a:pt x="342" y="482"/>
                    <a:pt x="342" y="484"/>
                    <a:pt x="342" y="484"/>
                  </a:cubicBezTo>
                  <a:cubicBezTo>
                    <a:pt x="341" y="485"/>
                    <a:pt x="338" y="486"/>
                    <a:pt x="337" y="486"/>
                  </a:cubicBezTo>
                  <a:cubicBezTo>
                    <a:pt x="335" y="487"/>
                    <a:pt x="332" y="486"/>
                    <a:pt x="330" y="485"/>
                  </a:cubicBezTo>
                  <a:cubicBezTo>
                    <a:pt x="328" y="484"/>
                    <a:pt x="326" y="481"/>
                    <a:pt x="325" y="479"/>
                  </a:cubicBezTo>
                  <a:cubicBezTo>
                    <a:pt x="324" y="477"/>
                    <a:pt x="322" y="472"/>
                    <a:pt x="320" y="470"/>
                  </a:cubicBezTo>
                  <a:cubicBezTo>
                    <a:pt x="319" y="469"/>
                    <a:pt x="316" y="467"/>
                    <a:pt x="314" y="467"/>
                  </a:cubicBezTo>
                  <a:cubicBezTo>
                    <a:pt x="312" y="467"/>
                    <a:pt x="309" y="469"/>
                    <a:pt x="307" y="470"/>
                  </a:cubicBezTo>
                  <a:cubicBezTo>
                    <a:pt x="306" y="471"/>
                    <a:pt x="304" y="475"/>
                    <a:pt x="303" y="477"/>
                  </a:cubicBezTo>
                  <a:cubicBezTo>
                    <a:pt x="302" y="479"/>
                    <a:pt x="301" y="483"/>
                    <a:pt x="301" y="485"/>
                  </a:cubicBezTo>
                  <a:cubicBezTo>
                    <a:pt x="300" y="486"/>
                    <a:pt x="299" y="490"/>
                    <a:pt x="297" y="491"/>
                  </a:cubicBezTo>
                  <a:cubicBezTo>
                    <a:pt x="295" y="493"/>
                    <a:pt x="291" y="494"/>
                    <a:pt x="288" y="494"/>
                  </a:cubicBezTo>
                  <a:cubicBezTo>
                    <a:pt x="286" y="494"/>
                    <a:pt x="280" y="494"/>
                    <a:pt x="277" y="494"/>
                  </a:cubicBezTo>
                  <a:cubicBezTo>
                    <a:pt x="275" y="494"/>
                    <a:pt x="271" y="492"/>
                    <a:pt x="268" y="492"/>
                  </a:cubicBezTo>
                  <a:cubicBezTo>
                    <a:pt x="266" y="492"/>
                    <a:pt x="263" y="493"/>
                    <a:pt x="261" y="494"/>
                  </a:cubicBezTo>
                  <a:cubicBezTo>
                    <a:pt x="259" y="494"/>
                    <a:pt x="256" y="496"/>
                    <a:pt x="255" y="495"/>
                  </a:cubicBezTo>
                  <a:cubicBezTo>
                    <a:pt x="254" y="495"/>
                    <a:pt x="252" y="493"/>
                    <a:pt x="252" y="491"/>
                  </a:cubicBezTo>
                  <a:cubicBezTo>
                    <a:pt x="250" y="489"/>
                    <a:pt x="250" y="484"/>
                    <a:pt x="249" y="482"/>
                  </a:cubicBezTo>
                  <a:cubicBezTo>
                    <a:pt x="248" y="480"/>
                    <a:pt x="246" y="478"/>
                    <a:pt x="245" y="478"/>
                  </a:cubicBezTo>
                  <a:cubicBezTo>
                    <a:pt x="244" y="477"/>
                    <a:pt x="241" y="478"/>
                    <a:pt x="240" y="478"/>
                  </a:cubicBezTo>
                  <a:cubicBezTo>
                    <a:pt x="239" y="479"/>
                    <a:pt x="237" y="481"/>
                    <a:pt x="235" y="482"/>
                  </a:cubicBezTo>
                  <a:cubicBezTo>
                    <a:pt x="234" y="482"/>
                    <a:pt x="231" y="483"/>
                    <a:pt x="230" y="483"/>
                  </a:cubicBezTo>
                  <a:cubicBezTo>
                    <a:pt x="229" y="483"/>
                    <a:pt x="226" y="483"/>
                    <a:pt x="225" y="483"/>
                  </a:cubicBezTo>
                  <a:cubicBezTo>
                    <a:pt x="223" y="482"/>
                    <a:pt x="220" y="480"/>
                    <a:pt x="220" y="479"/>
                  </a:cubicBezTo>
                  <a:cubicBezTo>
                    <a:pt x="220" y="477"/>
                    <a:pt x="223" y="476"/>
                    <a:pt x="224" y="475"/>
                  </a:cubicBezTo>
                  <a:cubicBezTo>
                    <a:pt x="225" y="474"/>
                    <a:pt x="226" y="471"/>
                    <a:pt x="225" y="470"/>
                  </a:cubicBezTo>
                  <a:cubicBezTo>
                    <a:pt x="225" y="469"/>
                    <a:pt x="223" y="468"/>
                    <a:pt x="222" y="467"/>
                  </a:cubicBezTo>
                  <a:cubicBezTo>
                    <a:pt x="221" y="466"/>
                    <a:pt x="220" y="463"/>
                    <a:pt x="218" y="462"/>
                  </a:cubicBezTo>
                  <a:cubicBezTo>
                    <a:pt x="217" y="461"/>
                    <a:pt x="215" y="459"/>
                    <a:pt x="214" y="458"/>
                  </a:cubicBezTo>
                  <a:cubicBezTo>
                    <a:pt x="212" y="457"/>
                    <a:pt x="207" y="456"/>
                    <a:pt x="204" y="456"/>
                  </a:cubicBezTo>
                  <a:cubicBezTo>
                    <a:pt x="202" y="455"/>
                    <a:pt x="197" y="455"/>
                    <a:pt x="194" y="455"/>
                  </a:cubicBezTo>
                  <a:cubicBezTo>
                    <a:pt x="193" y="455"/>
                    <a:pt x="190" y="455"/>
                    <a:pt x="188" y="455"/>
                  </a:cubicBezTo>
                  <a:cubicBezTo>
                    <a:pt x="187" y="456"/>
                    <a:pt x="186" y="459"/>
                    <a:pt x="185" y="460"/>
                  </a:cubicBezTo>
                  <a:cubicBezTo>
                    <a:pt x="184" y="461"/>
                    <a:pt x="182" y="462"/>
                    <a:pt x="180" y="462"/>
                  </a:cubicBezTo>
                  <a:cubicBezTo>
                    <a:pt x="179" y="463"/>
                    <a:pt x="176" y="462"/>
                    <a:pt x="174" y="461"/>
                  </a:cubicBezTo>
                  <a:cubicBezTo>
                    <a:pt x="173" y="460"/>
                    <a:pt x="173" y="457"/>
                    <a:pt x="173" y="455"/>
                  </a:cubicBezTo>
                  <a:cubicBezTo>
                    <a:pt x="173" y="454"/>
                    <a:pt x="175" y="452"/>
                    <a:pt x="176" y="451"/>
                  </a:cubicBezTo>
                  <a:cubicBezTo>
                    <a:pt x="177" y="450"/>
                    <a:pt x="181" y="448"/>
                    <a:pt x="181" y="446"/>
                  </a:cubicBezTo>
                  <a:cubicBezTo>
                    <a:pt x="182" y="445"/>
                    <a:pt x="181" y="442"/>
                    <a:pt x="181" y="441"/>
                  </a:cubicBezTo>
                  <a:cubicBezTo>
                    <a:pt x="180" y="440"/>
                    <a:pt x="179" y="438"/>
                    <a:pt x="178" y="438"/>
                  </a:cubicBezTo>
                  <a:cubicBezTo>
                    <a:pt x="177" y="438"/>
                    <a:pt x="175" y="439"/>
                    <a:pt x="174" y="440"/>
                  </a:cubicBezTo>
                  <a:cubicBezTo>
                    <a:pt x="174" y="440"/>
                    <a:pt x="173" y="442"/>
                    <a:pt x="173" y="443"/>
                  </a:cubicBezTo>
                  <a:cubicBezTo>
                    <a:pt x="172" y="444"/>
                    <a:pt x="170" y="446"/>
                    <a:pt x="169" y="447"/>
                  </a:cubicBezTo>
                  <a:cubicBezTo>
                    <a:pt x="169" y="448"/>
                    <a:pt x="167" y="448"/>
                    <a:pt x="166" y="449"/>
                  </a:cubicBezTo>
                  <a:cubicBezTo>
                    <a:pt x="165" y="449"/>
                    <a:pt x="162" y="448"/>
                    <a:pt x="161" y="449"/>
                  </a:cubicBezTo>
                  <a:cubicBezTo>
                    <a:pt x="160" y="449"/>
                    <a:pt x="158" y="450"/>
                    <a:pt x="157" y="450"/>
                  </a:cubicBezTo>
                  <a:cubicBezTo>
                    <a:pt x="156" y="451"/>
                    <a:pt x="154" y="454"/>
                    <a:pt x="152" y="454"/>
                  </a:cubicBezTo>
                  <a:cubicBezTo>
                    <a:pt x="150" y="455"/>
                    <a:pt x="146" y="455"/>
                    <a:pt x="145" y="455"/>
                  </a:cubicBezTo>
                  <a:cubicBezTo>
                    <a:pt x="143" y="456"/>
                    <a:pt x="140" y="458"/>
                    <a:pt x="139" y="458"/>
                  </a:cubicBezTo>
                  <a:cubicBezTo>
                    <a:pt x="138" y="458"/>
                    <a:pt x="135" y="458"/>
                    <a:pt x="134" y="457"/>
                  </a:cubicBezTo>
                  <a:cubicBezTo>
                    <a:pt x="133" y="457"/>
                    <a:pt x="131" y="455"/>
                    <a:pt x="130" y="455"/>
                  </a:cubicBezTo>
                  <a:cubicBezTo>
                    <a:pt x="129" y="454"/>
                    <a:pt x="126" y="454"/>
                    <a:pt x="125" y="453"/>
                  </a:cubicBezTo>
                  <a:cubicBezTo>
                    <a:pt x="123" y="452"/>
                    <a:pt x="123" y="448"/>
                    <a:pt x="123" y="446"/>
                  </a:cubicBezTo>
                  <a:cubicBezTo>
                    <a:pt x="123" y="445"/>
                    <a:pt x="126" y="442"/>
                    <a:pt x="126" y="441"/>
                  </a:cubicBezTo>
                  <a:cubicBezTo>
                    <a:pt x="127" y="440"/>
                    <a:pt x="127" y="437"/>
                    <a:pt x="127" y="436"/>
                  </a:cubicBezTo>
                  <a:cubicBezTo>
                    <a:pt x="126" y="435"/>
                    <a:pt x="123" y="434"/>
                    <a:pt x="122" y="433"/>
                  </a:cubicBezTo>
                  <a:cubicBezTo>
                    <a:pt x="121" y="431"/>
                    <a:pt x="121" y="428"/>
                    <a:pt x="121" y="427"/>
                  </a:cubicBezTo>
                  <a:cubicBezTo>
                    <a:pt x="121" y="425"/>
                    <a:pt x="123" y="421"/>
                    <a:pt x="125" y="420"/>
                  </a:cubicBezTo>
                  <a:cubicBezTo>
                    <a:pt x="126" y="418"/>
                    <a:pt x="131" y="413"/>
                    <a:pt x="133" y="412"/>
                  </a:cubicBezTo>
                  <a:cubicBezTo>
                    <a:pt x="136" y="411"/>
                    <a:pt x="141" y="410"/>
                    <a:pt x="144" y="409"/>
                  </a:cubicBezTo>
                  <a:cubicBezTo>
                    <a:pt x="146" y="409"/>
                    <a:pt x="150" y="407"/>
                    <a:pt x="152" y="406"/>
                  </a:cubicBezTo>
                  <a:cubicBezTo>
                    <a:pt x="153" y="405"/>
                    <a:pt x="155" y="402"/>
                    <a:pt x="155" y="401"/>
                  </a:cubicBezTo>
                  <a:cubicBezTo>
                    <a:pt x="156" y="399"/>
                    <a:pt x="156" y="396"/>
                    <a:pt x="156" y="394"/>
                  </a:cubicBezTo>
                  <a:cubicBezTo>
                    <a:pt x="156" y="393"/>
                    <a:pt x="154" y="391"/>
                    <a:pt x="153" y="390"/>
                  </a:cubicBezTo>
                  <a:cubicBezTo>
                    <a:pt x="151" y="390"/>
                    <a:pt x="148" y="390"/>
                    <a:pt x="147" y="390"/>
                  </a:cubicBezTo>
                  <a:cubicBezTo>
                    <a:pt x="145" y="390"/>
                    <a:pt x="142" y="391"/>
                    <a:pt x="140" y="390"/>
                  </a:cubicBezTo>
                  <a:cubicBezTo>
                    <a:pt x="139" y="389"/>
                    <a:pt x="139" y="386"/>
                    <a:pt x="139" y="384"/>
                  </a:cubicBezTo>
                  <a:cubicBezTo>
                    <a:pt x="139" y="383"/>
                    <a:pt x="142" y="380"/>
                    <a:pt x="142" y="378"/>
                  </a:cubicBezTo>
                  <a:cubicBezTo>
                    <a:pt x="142" y="377"/>
                    <a:pt x="142" y="374"/>
                    <a:pt x="141" y="373"/>
                  </a:cubicBezTo>
                  <a:cubicBezTo>
                    <a:pt x="140" y="372"/>
                    <a:pt x="138" y="370"/>
                    <a:pt x="136" y="370"/>
                  </a:cubicBezTo>
                  <a:cubicBezTo>
                    <a:pt x="135" y="369"/>
                    <a:pt x="131" y="370"/>
                    <a:pt x="130" y="371"/>
                  </a:cubicBezTo>
                  <a:cubicBezTo>
                    <a:pt x="128" y="371"/>
                    <a:pt x="126" y="373"/>
                    <a:pt x="124" y="373"/>
                  </a:cubicBezTo>
                  <a:cubicBezTo>
                    <a:pt x="123" y="373"/>
                    <a:pt x="121" y="372"/>
                    <a:pt x="120" y="372"/>
                  </a:cubicBezTo>
                  <a:cubicBezTo>
                    <a:pt x="118" y="371"/>
                    <a:pt x="115" y="372"/>
                    <a:pt x="113" y="373"/>
                  </a:cubicBezTo>
                  <a:cubicBezTo>
                    <a:pt x="112" y="373"/>
                    <a:pt x="108" y="375"/>
                    <a:pt x="107" y="375"/>
                  </a:cubicBezTo>
                  <a:cubicBezTo>
                    <a:pt x="105" y="375"/>
                    <a:pt x="101" y="375"/>
                    <a:pt x="99" y="374"/>
                  </a:cubicBezTo>
                  <a:cubicBezTo>
                    <a:pt x="97" y="373"/>
                    <a:pt x="94" y="370"/>
                    <a:pt x="92" y="369"/>
                  </a:cubicBezTo>
                  <a:cubicBezTo>
                    <a:pt x="90" y="368"/>
                    <a:pt x="88" y="367"/>
                    <a:pt x="86" y="367"/>
                  </a:cubicBezTo>
                  <a:cubicBezTo>
                    <a:pt x="85" y="367"/>
                    <a:pt x="82" y="368"/>
                    <a:pt x="81" y="369"/>
                  </a:cubicBezTo>
                  <a:cubicBezTo>
                    <a:pt x="80" y="370"/>
                    <a:pt x="77" y="371"/>
                    <a:pt x="76" y="371"/>
                  </a:cubicBezTo>
                  <a:cubicBezTo>
                    <a:pt x="74" y="372"/>
                    <a:pt x="71" y="371"/>
                    <a:pt x="69" y="370"/>
                  </a:cubicBezTo>
                  <a:cubicBezTo>
                    <a:pt x="67" y="369"/>
                    <a:pt x="64" y="366"/>
                    <a:pt x="62" y="366"/>
                  </a:cubicBezTo>
                  <a:cubicBezTo>
                    <a:pt x="61" y="365"/>
                    <a:pt x="58" y="365"/>
                    <a:pt x="56" y="366"/>
                  </a:cubicBezTo>
                  <a:cubicBezTo>
                    <a:pt x="55" y="366"/>
                    <a:pt x="54" y="369"/>
                    <a:pt x="53" y="370"/>
                  </a:cubicBezTo>
                  <a:cubicBezTo>
                    <a:pt x="53" y="371"/>
                    <a:pt x="51" y="373"/>
                    <a:pt x="50" y="374"/>
                  </a:cubicBezTo>
                  <a:cubicBezTo>
                    <a:pt x="48" y="374"/>
                    <a:pt x="45" y="375"/>
                    <a:pt x="43" y="375"/>
                  </a:cubicBezTo>
                  <a:cubicBezTo>
                    <a:pt x="41" y="376"/>
                    <a:pt x="37" y="375"/>
                    <a:pt x="35" y="376"/>
                  </a:cubicBezTo>
                  <a:cubicBezTo>
                    <a:pt x="34" y="376"/>
                    <a:pt x="32" y="378"/>
                    <a:pt x="31" y="379"/>
                  </a:cubicBezTo>
                  <a:cubicBezTo>
                    <a:pt x="30" y="380"/>
                    <a:pt x="28" y="383"/>
                    <a:pt x="27" y="384"/>
                  </a:cubicBezTo>
                  <a:cubicBezTo>
                    <a:pt x="26" y="385"/>
                    <a:pt x="23" y="387"/>
                    <a:pt x="22" y="388"/>
                  </a:cubicBezTo>
                  <a:cubicBezTo>
                    <a:pt x="20" y="388"/>
                    <a:pt x="17" y="388"/>
                    <a:pt x="16" y="389"/>
                  </a:cubicBezTo>
                  <a:cubicBezTo>
                    <a:pt x="14" y="389"/>
                    <a:pt x="10" y="388"/>
                    <a:pt x="8" y="389"/>
                  </a:cubicBezTo>
                  <a:cubicBezTo>
                    <a:pt x="7" y="389"/>
                    <a:pt x="5" y="389"/>
                    <a:pt x="5" y="389"/>
                  </a:cubicBezTo>
                  <a:cubicBezTo>
                    <a:pt x="4" y="389"/>
                    <a:pt x="2" y="389"/>
                    <a:pt x="1" y="389"/>
                  </a:cubicBezTo>
                  <a:cubicBezTo>
                    <a:pt x="1" y="389"/>
                    <a:pt x="0" y="389"/>
                    <a:pt x="0" y="389"/>
                  </a:cubicBezTo>
                  <a:cubicBezTo>
                    <a:pt x="0" y="387"/>
                    <a:pt x="1" y="384"/>
                    <a:pt x="1" y="382"/>
                  </a:cubicBezTo>
                  <a:cubicBezTo>
                    <a:pt x="2" y="378"/>
                    <a:pt x="5" y="369"/>
                    <a:pt x="6" y="365"/>
                  </a:cubicBezTo>
                  <a:cubicBezTo>
                    <a:pt x="7" y="361"/>
                    <a:pt x="10" y="354"/>
                    <a:pt x="11" y="350"/>
                  </a:cubicBezTo>
                  <a:cubicBezTo>
                    <a:pt x="12" y="348"/>
                    <a:pt x="12" y="343"/>
                    <a:pt x="13" y="340"/>
                  </a:cubicBezTo>
                  <a:cubicBezTo>
                    <a:pt x="14" y="339"/>
                    <a:pt x="16" y="335"/>
                    <a:pt x="17" y="334"/>
                  </a:cubicBezTo>
                  <a:cubicBezTo>
                    <a:pt x="18" y="333"/>
                    <a:pt x="20" y="330"/>
                    <a:pt x="22" y="330"/>
                  </a:cubicBezTo>
                  <a:cubicBezTo>
                    <a:pt x="23" y="329"/>
                    <a:pt x="25" y="329"/>
                    <a:pt x="26" y="330"/>
                  </a:cubicBezTo>
                  <a:cubicBezTo>
                    <a:pt x="27" y="330"/>
                    <a:pt x="27" y="333"/>
                    <a:pt x="28" y="333"/>
                  </a:cubicBezTo>
                  <a:cubicBezTo>
                    <a:pt x="29" y="334"/>
                    <a:pt x="31" y="335"/>
                    <a:pt x="32" y="334"/>
                  </a:cubicBezTo>
                  <a:cubicBezTo>
                    <a:pt x="33" y="334"/>
                    <a:pt x="34" y="333"/>
                    <a:pt x="34" y="332"/>
                  </a:cubicBezTo>
                  <a:cubicBezTo>
                    <a:pt x="34" y="331"/>
                    <a:pt x="32" y="329"/>
                    <a:pt x="32" y="328"/>
                  </a:cubicBezTo>
                  <a:cubicBezTo>
                    <a:pt x="32" y="327"/>
                    <a:pt x="33" y="324"/>
                    <a:pt x="34" y="323"/>
                  </a:cubicBezTo>
                  <a:cubicBezTo>
                    <a:pt x="35" y="322"/>
                    <a:pt x="38" y="322"/>
                    <a:pt x="39" y="321"/>
                  </a:cubicBezTo>
                  <a:cubicBezTo>
                    <a:pt x="41" y="321"/>
                    <a:pt x="42" y="319"/>
                    <a:pt x="44" y="318"/>
                  </a:cubicBezTo>
                  <a:cubicBezTo>
                    <a:pt x="44" y="317"/>
                    <a:pt x="47" y="316"/>
                    <a:pt x="48" y="315"/>
                  </a:cubicBezTo>
                  <a:cubicBezTo>
                    <a:pt x="49" y="314"/>
                    <a:pt x="52" y="311"/>
                    <a:pt x="53" y="310"/>
                  </a:cubicBezTo>
                  <a:cubicBezTo>
                    <a:pt x="54" y="310"/>
                    <a:pt x="57" y="309"/>
                    <a:pt x="58" y="309"/>
                  </a:cubicBezTo>
                  <a:cubicBezTo>
                    <a:pt x="60" y="309"/>
                    <a:pt x="63" y="310"/>
                    <a:pt x="65" y="310"/>
                  </a:cubicBezTo>
                  <a:cubicBezTo>
                    <a:pt x="66" y="310"/>
                    <a:pt x="69" y="310"/>
                    <a:pt x="71" y="309"/>
                  </a:cubicBezTo>
                  <a:cubicBezTo>
                    <a:pt x="72" y="309"/>
                    <a:pt x="73" y="308"/>
                    <a:pt x="74" y="308"/>
                  </a:cubicBezTo>
                  <a:cubicBezTo>
                    <a:pt x="76" y="307"/>
                    <a:pt x="78" y="308"/>
                    <a:pt x="80" y="308"/>
                  </a:cubicBezTo>
                  <a:cubicBezTo>
                    <a:pt x="81" y="308"/>
                    <a:pt x="82" y="307"/>
                    <a:pt x="83" y="307"/>
                  </a:cubicBezTo>
                  <a:cubicBezTo>
                    <a:pt x="83" y="306"/>
                    <a:pt x="84" y="304"/>
                    <a:pt x="85" y="303"/>
                  </a:cubicBezTo>
                  <a:cubicBezTo>
                    <a:pt x="85" y="302"/>
                    <a:pt x="86" y="301"/>
                    <a:pt x="87" y="300"/>
                  </a:cubicBezTo>
                  <a:cubicBezTo>
                    <a:pt x="87" y="299"/>
                    <a:pt x="88" y="297"/>
                    <a:pt x="88" y="296"/>
                  </a:cubicBezTo>
                  <a:cubicBezTo>
                    <a:pt x="89" y="295"/>
                    <a:pt x="88" y="294"/>
                    <a:pt x="87" y="293"/>
                  </a:cubicBezTo>
                  <a:cubicBezTo>
                    <a:pt x="87" y="292"/>
                    <a:pt x="85" y="292"/>
                    <a:pt x="85" y="292"/>
                  </a:cubicBezTo>
                  <a:cubicBezTo>
                    <a:pt x="84" y="292"/>
                    <a:pt x="83" y="293"/>
                    <a:pt x="83" y="293"/>
                  </a:cubicBezTo>
                  <a:cubicBezTo>
                    <a:pt x="82" y="294"/>
                    <a:pt x="81" y="296"/>
                    <a:pt x="81" y="297"/>
                  </a:cubicBezTo>
                  <a:cubicBezTo>
                    <a:pt x="80" y="297"/>
                    <a:pt x="80" y="299"/>
                    <a:pt x="79" y="299"/>
                  </a:cubicBezTo>
                  <a:cubicBezTo>
                    <a:pt x="79" y="300"/>
                    <a:pt x="78" y="300"/>
                    <a:pt x="77" y="301"/>
                  </a:cubicBezTo>
                  <a:cubicBezTo>
                    <a:pt x="76" y="301"/>
                    <a:pt x="74" y="301"/>
                    <a:pt x="73" y="301"/>
                  </a:cubicBezTo>
                  <a:cubicBezTo>
                    <a:pt x="73" y="302"/>
                    <a:pt x="72" y="303"/>
                    <a:pt x="71" y="303"/>
                  </a:cubicBezTo>
                  <a:cubicBezTo>
                    <a:pt x="70" y="304"/>
                    <a:pt x="68" y="304"/>
                    <a:pt x="66" y="304"/>
                  </a:cubicBezTo>
                  <a:cubicBezTo>
                    <a:pt x="65" y="304"/>
                    <a:pt x="64" y="303"/>
                    <a:pt x="63" y="303"/>
                  </a:cubicBezTo>
                  <a:cubicBezTo>
                    <a:pt x="61" y="303"/>
                    <a:pt x="58" y="303"/>
                    <a:pt x="57" y="303"/>
                  </a:cubicBezTo>
                  <a:cubicBezTo>
                    <a:pt x="56" y="304"/>
                    <a:pt x="54" y="305"/>
                    <a:pt x="52" y="306"/>
                  </a:cubicBezTo>
                  <a:cubicBezTo>
                    <a:pt x="51" y="306"/>
                    <a:pt x="47" y="306"/>
                    <a:pt x="46" y="306"/>
                  </a:cubicBezTo>
                  <a:cubicBezTo>
                    <a:pt x="45" y="306"/>
                    <a:pt x="43" y="305"/>
                    <a:pt x="42" y="305"/>
                  </a:cubicBezTo>
                  <a:cubicBezTo>
                    <a:pt x="41" y="305"/>
                    <a:pt x="41" y="303"/>
                    <a:pt x="40" y="302"/>
                  </a:cubicBezTo>
                  <a:cubicBezTo>
                    <a:pt x="39" y="302"/>
                    <a:pt x="37" y="302"/>
                    <a:pt x="36" y="301"/>
                  </a:cubicBezTo>
                  <a:cubicBezTo>
                    <a:pt x="36" y="300"/>
                    <a:pt x="36" y="298"/>
                    <a:pt x="36" y="297"/>
                  </a:cubicBezTo>
                  <a:cubicBezTo>
                    <a:pt x="36" y="296"/>
                    <a:pt x="39" y="294"/>
                    <a:pt x="39" y="293"/>
                  </a:cubicBezTo>
                  <a:cubicBezTo>
                    <a:pt x="39" y="293"/>
                    <a:pt x="39" y="291"/>
                    <a:pt x="40" y="290"/>
                  </a:cubicBezTo>
                  <a:cubicBezTo>
                    <a:pt x="40" y="289"/>
                    <a:pt x="40" y="286"/>
                    <a:pt x="41" y="286"/>
                  </a:cubicBezTo>
                  <a:cubicBezTo>
                    <a:pt x="42" y="286"/>
                    <a:pt x="43" y="287"/>
                    <a:pt x="43" y="287"/>
                  </a:cubicBezTo>
                  <a:cubicBezTo>
                    <a:pt x="43" y="288"/>
                    <a:pt x="43" y="289"/>
                    <a:pt x="44" y="290"/>
                  </a:cubicBezTo>
                  <a:cubicBezTo>
                    <a:pt x="44" y="291"/>
                    <a:pt x="46" y="292"/>
                    <a:pt x="46" y="292"/>
                  </a:cubicBezTo>
                  <a:cubicBezTo>
                    <a:pt x="47" y="292"/>
                    <a:pt x="49" y="291"/>
                    <a:pt x="49" y="290"/>
                  </a:cubicBezTo>
                  <a:cubicBezTo>
                    <a:pt x="49" y="290"/>
                    <a:pt x="48" y="288"/>
                    <a:pt x="48" y="287"/>
                  </a:cubicBezTo>
                  <a:cubicBezTo>
                    <a:pt x="48" y="286"/>
                    <a:pt x="48" y="285"/>
                    <a:pt x="48" y="284"/>
                  </a:cubicBezTo>
                  <a:cubicBezTo>
                    <a:pt x="49" y="284"/>
                    <a:pt x="50" y="283"/>
                    <a:pt x="50" y="283"/>
                  </a:cubicBezTo>
                  <a:cubicBezTo>
                    <a:pt x="51" y="283"/>
                    <a:pt x="53" y="283"/>
                    <a:pt x="54" y="283"/>
                  </a:cubicBezTo>
                  <a:cubicBezTo>
                    <a:pt x="54" y="284"/>
                    <a:pt x="54" y="286"/>
                    <a:pt x="55" y="287"/>
                  </a:cubicBezTo>
                  <a:cubicBezTo>
                    <a:pt x="55" y="287"/>
                    <a:pt x="58" y="287"/>
                    <a:pt x="59" y="287"/>
                  </a:cubicBezTo>
                  <a:cubicBezTo>
                    <a:pt x="60" y="287"/>
                    <a:pt x="61" y="286"/>
                    <a:pt x="62" y="286"/>
                  </a:cubicBezTo>
                  <a:cubicBezTo>
                    <a:pt x="63" y="285"/>
                    <a:pt x="64" y="283"/>
                    <a:pt x="65" y="283"/>
                  </a:cubicBezTo>
                  <a:cubicBezTo>
                    <a:pt x="66" y="282"/>
                    <a:pt x="66" y="280"/>
                    <a:pt x="67" y="280"/>
                  </a:cubicBezTo>
                  <a:cubicBezTo>
                    <a:pt x="68" y="279"/>
                    <a:pt x="70" y="277"/>
                    <a:pt x="72" y="277"/>
                  </a:cubicBezTo>
                  <a:cubicBezTo>
                    <a:pt x="73" y="277"/>
                    <a:pt x="75" y="278"/>
                    <a:pt x="76" y="278"/>
                  </a:cubicBezTo>
                  <a:cubicBezTo>
                    <a:pt x="78" y="278"/>
                    <a:pt x="80" y="277"/>
                    <a:pt x="82" y="277"/>
                  </a:cubicBezTo>
                  <a:cubicBezTo>
                    <a:pt x="82" y="276"/>
                    <a:pt x="83" y="275"/>
                    <a:pt x="84" y="274"/>
                  </a:cubicBezTo>
                  <a:cubicBezTo>
                    <a:pt x="84" y="273"/>
                    <a:pt x="84" y="271"/>
                    <a:pt x="84" y="270"/>
                  </a:cubicBezTo>
                  <a:cubicBezTo>
                    <a:pt x="84" y="270"/>
                    <a:pt x="83" y="269"/>
                    <a:pt x="82" y="268"/>
                  </a:cubicBezTo>
                  <a:cubicBezTo>
                    <a:pt x="81" y="268"/>
                    <a:pt x="80" y="268"/>
                    <a:pt x="79" y="268"/>
                  </a:cubicBezTo>
                  <a:cubicBezTo>
                    <a:pt x="78" y="268"/>
                    <a:pt x="76" y="269"/>
                    <a:pt x="75" y="269"/>
                  </a:cubicBezTo>
                  <a:cubicBezTo>
                    <a:pt x="74" y="269"/>
                    <a:pt x="73" y="271"/>
                    <a:pt x="72" y="271"/>
                  </a:cubicBezTo>
                  <a:cubicBezTo>
                    <a:pt x="71" y="272"/>
                    <a:pt x="69" y="272"/>
                    <a:pt x="68" y="272"/>
                  </a:cubicBezTo>
                  <a:cubicBezTo>
                    <a:pt x="66" y="272"/>
                    <a:pt x="64" y="273"/>
                    <a:pt x="63" y="272"/>
                  </a:cubicBezTo>
                  <a:cubicBezTo>
                    <a:pt x="62" y="272"/>
                    <a:pt x="61" y="271"/>
                    <a:pt x="60" y="270"/>
                  </a:cubicBezTo>
                  <a:cubicBezTo>
                    <a:pt x="59" y="270"/>
                    <a:pt x="58" y="271"/>
                    <a:pt x="57" y="271"/>
                  </a:cubicBezTo>
                  <a:cubicBezTo>
                    <a:pt x="56" y="271"/>
                    <a:pt x="54" y="272"/>
                    <a:pt x="53" y="271"/>
                  </a:cubicBezTo>
                  <a:cubicBezTo>
                    <a:pt x="52" y="271"/>
                    <a:pt x="50" y="269"/>
                    <a:pt x="50" y="269"/>
                  </a:cubicBezTo>
                  <a:cubicBezTo>
                    <a:pt x="49" y="268"/>
                    <a:pt x="49" y="266"/>
                    <a:pt x="49" y="265"/>
                  </a:cubicBezTo>
                  <a:cubicBezTo>
                    <a:pt x="48" y="264"/>
                    <a:pt x="48" y="263"/>
                    <a:pt x="48" y="262"/>
                  </a:cubicBezTo>
                  <a:cubicBezTo>
                    <a:pt x="48" y="261"/>
                    <a:pt x="49" y="259"/>
                    <a:pt x="50" y="257"/>
                  </a:cubicBezTo>
                  <a:cubicBezTo>
                    <a:pt x="50" y="256"/>
                    <a:pt x="50" y="254"/>
                    <a:pt x="49" y="253"/>
                  </a:cubicBezTo>
                  <a:cubicBezTo>
                    <a:pt x="49" y="253"/>
                    <a:pt x="47" y="252"/>
                    <a:pt x="47" y="252"/>
                  </a:cubicBezTo>
                  <a:cubicBezTo>
                    <a:pt x="46" y="251"/>
                    <a:pt x="45" y="249"/>
                    <a:pt x="45" y="248"/>
                  </a:cubicBezTo>
                  <a:cubicBezTo>
                    <a:pt x="45" y="248"/>
                    <a:pt x="46" y="246"/>
                    <a:pt x="46" y="245"/>
                  </a:cubicBezTo>
                  <a:cubicBezTo>
                    <a:pt x="47" y="245"/>
                    <a:pt x="48" y="245"/>
                    <a:pt x="49" y="244"/>
                  </a:cubicBezTo>
                  <a:cubicBezTo>
                    <a:pt x="50" y="244"/>
                    <a:pt x="52" y="243"/>
                    <a:pt x="52" y="243"/>
                  </a:cubicBezTo>
                  <a:cubicBezTo>
                    <a:pt x="53" y="243"/>
                    <a:pt x="55" y="242"/>
                    <a:pt x="56" y="242"/>
                  </a:cubicBezTo>
                  <a:cubicBezTo>
                    <a:pt x="56" y="242"/>
                    <a:pt x="58" y="242"/>
                    <a:pt x="58" y="242"/>
                  </a:cubicBezTo>
                  <a:cubicBezTo>
                    <a:pt x="59" y="243"/>
                    <a:pt x="58" y="244"/>
                    <a:pt x="58" y="245"/>
                  </a:cubicBezTo>
                  <a:cubicBezTo>
                    <a:pt x="58" y="246"/>
                    <a:pt x="57" y="246"/>
                    <a:pt x="56" y="247"/>
                  </a:cubicBezTo>
                  <a:cubicBezTo>
                    <a:pt x="56" y="248"/>
                    <a:pt x="55" y="249"/>
                    <a:pt x="55" y="250"/>
                  </a:cubicBezTo>
                  <a:cubicBezTo>
                    <a:pt x="55" y="251"/>
                    <a:pt x="55" y="252"/>
                    <a:pt x="55" y="253"/>
                  </a:cubicBezTo>
                  <a:cubicBezTo>
                    <a:pt x="55" y="253"/>
                    <a:pt x="57" y="254"/>
                    <a:pt x="58" y="254"/>
                  </a:cubicBezTo>
                  <a:cubicBezTo>
                    <a:pt x="58" y="254"/>
                    <a:pt x="60" y="255"/>
                    <a:pt x="60" y="254"/>
                  </a:cubicBezTo>
                  <a:cubicBezTo>
                    <a:pt x="61" y="254"/>
                    <a:pt x="62" y="252"/>
                    <a:pt x="62" y="251"/>
                  </a:cubicBezTo>
                  <a:cubicBezTo>
                    <a:pt x="63" y="251"/>
                    <a:pt x="63" y="249"/>
                    <a:pt x="63" y="248"/>
                  </a:cubicBezTo>
                  <a:cubicBezTo>
                    <a:pt x="63" y="247"/>
                    <a:pt x="65" y="246"/>
                    <a:pt x="65" y="245"/>
                  </a:cubicBezTo>
                  <a:cubicBezTo>
                    <a:pt x="65" y="244"/>
                    <a:pt x="65" y="242"/>
                    <a:pt x="65" y="241"/>
                  </a:cubicBezTo>
                  <a:cubicBezTo>
                    <a:pt x="65" y="241"/>
                    <a:pt x="65" y="239"/>
                    <a:pt x="65" y="238"/>
                  </a:cubicBezTo>
                  <a:cubicBezTo>
                    <a:pt x="66" y="237"/>
                    <a:pt x="67" y="236"/>
                    <a:pt x="67" y="235"/>
                  </a:cubicBezTo>
                  <a:cubicBezTo>
                    <a:pt x="68" y="234"/>
                    <a:pt x="68" y="232"/>
                    <a:pt x="68" y="232"/>
                  </a:cubicBezTo>
                  <a:cubicBezTo>
                    <a:pt x="69" y="231"/>
                    <a:pt x="70" y="229"/>
                    <a:pt x="71" y="229"/>
                  </a:cubicBezTo>
                  <a:cubicBezTo>
                    <a:pt x="73" y="228"/>
                    <a:pt x="76" y="229"/>
                    <a:pt x="78" y="228"/>
                  </a:cubicBezTo>
                  <a:cubicBezTo>
                    <a:pt x="79" y="228"/>
                    <a:pt x="80" y="226"/>
                    <a:pt x="81" y="225"/>
                  </a:cubicBezTo>
                  <a:cubicBezTo>
                    <a:pt x="81" y="224"/>
                    <a:pt x="81" y="222"/>
                    <a:pt x="82" y="221"/>
                  </a:cubicBezTo>
                  <a:cubicBezTo>
                    <a:pt x="82" y="221"/>
                    <a:pt x="84" y="220"/>
                    <a:pt x="84" y="220"/>
                  </a:cubicBezTo>
                  <a:cubicBezTo>
                    <a:pt x="85" y="219"/>
                    <a:pt x="87" y="219"/>
                    <a:pt x="87" y="219"/>
                  </a:cubicBezTo>
                  <a:cubicBezTo>
                    <a:pt x="88" y="218"/>
                    <a:pt x="88" y="216"/>
                    <a:pt x="88" y="216"/>
                  </a:cubicBezTo>
                  <a:cubicBezTo>
                    <a:pt x="88" y="215"/>
                    <a:pt x="86" y="214"/>
                    <a:pt x="85" y="214"/>
                  </a:cubicBezTo>
                  <a:cubicBezTo>
                    <a:pt x="84" y="213"/>
                    <a:pt x="83" y="213"/>
                    <a:pt x="82" y="213"/>
                  </a:cubicBezTo>
                  <a:cubicBezTo>
                    <a:pt x="81" y="214"/>
                    <a:pt x="80" y="214"/>
                    <a:pt x="79" y="214"/>
                  </a:cubicBezTo>
                  <a:cubicBezTo>
                    <a:pt x="79" y="214"/>
                    <a:pt x="77" y="213"/>
                    <a:pt x="77" y="212"/>
                  </a:cubicBezTo>
                  <a:cubicBezTo>
                    <a:pt x="76" y="212"/>
                    <a:pt x="77" y="209"/>
                    <a:pt x="77" y="208"/>
                  </a:cubicBezTo>
                  <a:cubicBezTo>
                    <a:pt x="77" y="207"/>
                    <a:pt x="76" y="206"/>
                    <a:pt x="75" y="205"/>
                  </a:cubicBezTo>
                  <a:cubicBezTo>
                    <a:pt x="74" y="205"/>
                    <a:pt x="73" y="205"/>
                    <a:pt x="72" y="205"/>
                  </a:cubicBezTo>
                  <a:cubicBezTo>
                    <a:pt x="72" y="206"/>
                    <a:pt x="71" y="208"/>
                    <a:pt x="71" y="209"/>
                  </a:cubicBezTo>
                  <a:cubicBezTo>
                    <a:pt x="71" y="209"/>
                    <a:pt x="71" y="211"/>
                    <a:pt x="71" y="212"/>
                  </a:cubicBezTo>
                  <a:cubicBezTo>
                    <a:pt x="71" y="213"/>
                    <a:pt x="70" y="215"/>
                    <a:pt x="70" y="216"/>
                  </a:cubicBezTo>
                  <a:cubicBezTo>
                    <a:pt x="69" y="216"/>
                    <a:pt x="68" y="218"/>
                    <a:pt x="67" y="218"/>
                  </a:cubicBezTo>
                  <a:cubicBezTo>
                    <a:pt x="66" y="218"/>
                    <a:pt x="64" y="217"/>
                    <a:pt x="63" y="217"/>
                  </a:cubicBezTo>
                  <a:cubicBezTo>
                    <a:pt x="63" y="216"/>
                    <a:pt x="62" y="215"/>
                    <a:pt x="62" y="215"/>
                  </a:cubicBezTo>
                  <a:cubicBezTo>
                    <a:pt x="62" y="214"/>
                    <a:pt x="64" y="213"/>
                    <a:pt x="64" y="212"/>
                  </a:cubicBezTo>
                  <a:cubicBezTo>
                    <a:pt x="64" y="212"/>
                    <a:pt x="64" y="210"/>
                    <a:pt x="64" y="210"/>
                  </a:cubicBezTo>
                  <a:cubicBezTo>
                    <a:pt x="63" y="209"/>
                    <a:pt x="62" y="209"/>
                    <a:pt x="61" y="209"/>
                  </a:cubicBezTo>
                  <a:cubicBezTo>
                    <a:pt x="61" y="210"/>
                    <a:pt x="59" y="210"/>
                    <a:pt x="58" y="211"/>
                  </a:cubicBezTo>
                  <a:cubicBezTo>
                    <a:pt x="58" y="211"/>
                    <a:pt x="57" y="212"/>
                    <a:pt x="56" y="212"/>
                  </a:cubicBezTo>
                  <a:cubicBezTo>
                    <a:pt x="56" y="213"/>
                    <a:pt x="55" y="215"/>
                    <a:pt x="55" y="216"/>
                  </a:cubicBezTo>
                  <a:cubicBezTo>
                    <a:pt x="54" y="217"/>
                    <a:pt x="54" y="218"/>
                    <a:pt x="54" y="219"/>
                  </a:cubicBezTo>
                  <a:cubicBezTo>
                    <a:pt x="53" y="219"/>
                    <a:pt x="51" y="219"/>
                    <a:pt x="50" y="219"/>
                  </a:cubicBezTo>
                  <a:cubicBezTo>
                    <a:pt x="48" y="219"/>
                    <a:pt x="46" y="219"/>
                    <a:pt x="45" y="219"/>
                  </a:cubicBezTo>
                  <a:cubicBezTo>
                    <a:pt x="44" y="220"/>
                    <a:pt x="42" y="221"/>
                    <a:pt x="42" y="221"/>
                  </a:cubicBezTo>
                  <a:cubicBezTo>
                    <a:pt x="41" y="222"/>
                    <a:pt x="41" y="224"/>
                    <a:pt x="40" y="225"/>
                  </a:cubicBezTo>
                  <a:cubicBezTo>
                    <a:pt x="40" y="226"/>
                    <a:pt x="38" y="228"/>
                    <a:pt x="37" y="229"/>
                  </a:cubicBezTo>
                  <a:cubicBezTo>
                    <a:pt x="35" y="229"/>
                    <a:pt x="33" y="230"/>
                    <a:pt x="31" y="230"/>
                  </a:cubicBezTo>
                  <a:cubicBezTo>
                    <a:pt x="30" y="230"/>
                    <a:pt x="28" y="230"/>
                    <a:pt x="28" y="229"/>
                  </a:cubicBezTo>
                  <a:cubicBezTo>
                    <a:pt x="27" y="229"/>
                    <a:pt x="27" y="226"/>
                    <a:pt x="27" y="225"/>
                  </a:cubicBezTo>
                  <a:cubicBezTo>
                    <a:pt x="27" y="224"/>
                    <a:pt x="29" y="223"/>
                    <a:pt x="30" y="223"/>
                  </a:cubicBezTo>
                  <a:cubicBezTo>
                    <a:pt x="30" y="222"/>
                    <a:pt x="31" y="220"/>
                    <a:pt x="31" y="219"/>
                  </a:cubicBezTo>
                  <a:cubicBezTo>
                    <a:pt x="31" y="218"/>
                    <a:pt x="30" y="216"/>
                    <a:pt x="30" y="216"/>
                  </a:cubicBezTo>
                  <a:cubicBezTo>
                    <a:pt x="30" y="215"/>
                    <a:pt x="29" y="215"/>
                    <a:pt x="28" y="215"/>
                  </a:cubicBezTo>
                  <a:cubicBezTo>
                    <a:pt x="27" y="215"/>
                    <a:pt x="26" y="216"/>
                    <a:pt x="25" y="215"/>
                  </a:cubicBezTo>
                  <a:cubicBezTo>
                    <a:pt x="24" y="214"/>
                    <a:pt x="25" y="212"/>
                    <a:pt x="25" y="211"/>
                  </a:cubicBezTo>
                  <a:cubicBezTo>
                    <a:pt x="25" y="210"/>
                    <a:pt x="27" y="209"/>
                    <a:pt x="27" y="208"/>
                  </a:cubicBezTo>
                  <a:cubicBezTo>
                    <a:pt x="28" y="207"/>
                    <a:pt x="32" y="205"/>
                    <a:pt x="33" y="203"/>
                  </a:cubicBezTo>
                  <a:cubicBezTo>
                    <a:pt x="34" y="202"/>
                    <a:pt x="35" y="199"/>
                    <a:pt x="36" y="197"/>
                  </a:cubicBezTo>
                  <a:cubicBezTo>
                    <a:pt x="37" y="196"/>
                    <a:pt x="38" y="195"/>
                    <a:pt x="39" y="194"/>
                  </a:cubicBezTo>
                  <a:cubicBezTo>
                    <a:pt x="40" y="193"/>
                    <a:pt x="41" y="191"/>
                    <a:pt x="42" y="190"/>
                  </a:cubicBezTo>
                  <a:cubicBezTo>
                    <a:pt x="43" y="189"/>
                    <a:pt x="44" y="187"/>
                    <a:pt x="45" y="186"/>
                  </a:cubicBezTo>
                  <a:cubicBezTo>
                    <a:pt x="47" y="184"/>
                    <a:pt x="50" y="181"/>
                    <a:pt x="52" y="180"/>
                  </a:cubicBezTo>
                  <a:cubicBezTo>
                    <a:pt x="53" y="179"/>
                    <a:pt x="56" y="178"/>
                    <a:pt x="57" y="178"/>
                  </a:cubicBezTo>
                  <a:cubicBezTo>
                    <a:pt x="58" y="178"/>
                    <a:pt x="60" y="179"/>
                    <a:pt x="61" y="178"/>
                  </a:cubicBezTo>
                  <a:cubicBezTo>
                    <a:pt x="62" y="178"/>
                    <a:pt x="64" y="177"/>
                    <a:pt x="64" y="177"/>
                  </a:cubicBezTo>
                  <a:cubicBezTo>
                    <a:pt x="65" y="176"/>
                    <a:pt x="66" y="174"/>
                    <a:pt x="67" y="174"/>
                  </a:cubicBezTo>
                  <a:cubicBezTo>
                    <a:pt x="67" y="174"/>
                    <a:pt x="69" y="173"/>
                    <a:pt x="70" y="173"/>
                  </a:cubicBezTo>
                  <a:cubicBezTo>
                    <a:pt x="71" y="173"/>
                    <a:pt x="73" y="173"/>
                    <a:pt x="74" y="173"/>
                  </a:cubicBezTo>
                  <a:cubicBezTo>
                    <a:pt x="74" y="173"/>
                    <a:pt x="76" y="172"/>
                    <a:pt x="76" y="171"/>
                  </a:cubicBezTo>
                  <a:cubicBezTo>
                    <a:pt x="77" y="170"/>
                    <a:pt x="78" y="168"/>
                    <a:pt x="77" y="167"/>
                  </a:cubicBezTo>
                  <a:cubicBezTo>
                    <a:pt x="77" y="166"/>
                    <a:pt x="76" y="165"/>
                    <a:pt x="75" y="165"/>
                  </a:cubicBezTo>
                  <a:cubicBezTo>
                    <a:pt x="74" y="165"/>
                    <a:pt x="72" y="165"/>
                    <a:pt x="72" y="165"/>
                  </a:cubicBezTo>
                  <a:cubicBezTo>
                    <a:pt x="71" y="165"/>
                    <a:pt x="70" y="167"/>
                    <a:pt x="69" y="167"/>
                  </a:cubicBezTo>
                  <a:cubicBezTo>
                    <a:pt x="69" y="168"/>
                    <a:pt x="68" y="169"/>
                    <a:pt x="67" y="170"/>
                  </a:cubicBezTo>
                  <a:cubicBezTo>
                    <a:pt x="67" y="170"/>
                    <a:pt x="65" y="170"/>
                    <a:pt x="64" y="170"/>
                  </a:cubicBezTo>
                  <a:cubicBezTo>
                    <a:pt x="63" y="170"/>
                    <a:pt x="60" y="170"/>
                    <a:pt x="59" y="170"/>
                  </a:cubicBezTo>
                  <a:cubicBezTo>
                    <a:pt x="58" y="170"/>
                    <a:pt x="56" y="169"/>
                    <a:pt x="56" y="168"/>
                  </a:cubicBezTo>
                  <a:cubicBezTo>
                    <a:pt x="55" y="168"/>
                    <a:pt x="55" y="166"/>
                    <a:pt x="55" y="165"/>
                  </a:cubicBezTo>
                  <a:cubicBezTo>
                    <a:pt x="54" y="164"/>
                    <a:pt x="52" y="164"/>
                    <a:pt x="51" y="164"/>
                  </a:cubicBezTo>
                  <a:cubicBezTo>
                    <a:pt x="51" y="164"/>
                    <a:pt x="50" y="165"/>
                    <a:pt x="49" y="165"/>
                  </a:cubicBezTo>
                  <a:cubicBezTo>
                    <a:pt x="49" y="165"/>
                    <a:pt x="48" y="167"/>
                    <a:pt x="48" y="167"/>
                  </a:cubicBezTo>
                  <a:cubicBezTo>
                    <a:pt x="47" y="168"/>
                    <a:pt x="47" y="169"/>
                    <a:pt x="46" y="170"/>
                  </a:cubicBezTo>
                  <a:cubicBezTo>
                    <a:pt x="46" y="171"/>
                    <a:pt x="44" y="172"/>
                    <a:pt x="43" y="172"/>
                  </a:cubicBezTo>
                  <a:cubicBezTo>
                    <a:pt x="42" y="173"/>
                    <a:pt x="40" y="173"/>
                    <a:pt x="39" y="173"/>
                  </a:cubicBezTo>
                  <a:cubicBezTo>
                    <a:pt x="38" y="173"/>
                    <a:pt x="37" y="171"/>
                    <a:pt x="36" y="171"/>
                  </a:cubicBezTo>
                  <a:cubicBezTo>
                    <a:pt x="35" y="169"/>
                    <a:pt x="34" y="167"/>
                    <a:pt x="34" y="165"/>
                  </a:cubicBezTo>
                  <a:cubicBezTo>
                    <a:pt x="34" y="164"/>
                    <a:pt x="33" y="160"/>
                    <a:pt x="34" y="159"/>
                  </a:cubicBezTo>
                  <a:cubicBezTo>
                    <a:pt x="34" y="157"/>
                    <a:pt x="34" y="154"/>
                    <a:pt x="35" y="153"/>
                  </a:cubicBezTo>
                  <a:cubicBezTo>
                    <a:pt x="36" y="152"/>
                    <a:pt x="38" y="153"/>
                    <a:pt x="39" y="153"/>
                  </a:cubicBezTo>
                  <a:cubicBezTo>
                    <a:pt x="40" y="153"/>
                    <a:pt x="41" y="152"/>
                    <a:pt x="41" y="152"/>
                  </a:cubicBezTo>
                  <a:cubicBezTo>
                    <a:pt x="42" y="151"/>
                    <a:pt x="42" y="149"/>
                    <a:pt x="42" y="148"/>
                  </a:cubicBezTo>
                  <a:cubicBezTo>
                    <a:pt x="42" y="147"/>
                    <a:pt x="41" y="145"/>
                    <a:pt x="40" y="144"/>
                  </a:cubicBezTo>
                  <a:cubicBezTo>
                    <a:pt x="40" y="143"/>
                    <a:pt x="39" y="141"/>
                    <a:pt x="39" y="140"/>
                  </a:cubicBezTo>
                  <a:cubicBezTo>
                    <a:pt x="39" y="139"/>
                    <a:pt x="41" y="136"/>
                    <a:pt x="41" y="135"/>
                  </a:cubicBezTo>
                  <a:cubicBezTo>
                    <a:pt x="41" y="134"/>
                    <a:pt x="42" y="131"/>
                    <a:pt x="42" y="129"/>
                  </a:cubicBezTo>
                  <a:cubicBezTo>
                    <a:pt x="43" y="128"/>
                    <a:pt x="43" y="126"/>
                    <a:pt x="43" y="125"/>
                  </a:cubicBezTo>
                  <a:cubicBezTo>
                    <a:pt x="43" y="124"/>
                    <a:pt x="41" y="122"/>
                    <a:pt x="40" y="121"/>
                  </a:cubicBezTo>
                  <a:cubicBezTo>
                    <a:pt x="40" y="121"/>
                    <a:pt x="38" y="121"/>
                    <a:pt x="38" y="121"/>
                  </a:cubicBezTo>
                  <a:cubicBezTo>
                    <a:pt x="37" y="122"/>
                    <a:pt x="37" y="123"/>
                    <a:pt x="36" y="124"/>
                  </a:cubicBezTo>
                  <a:cubicBezTo>
                    <a:pt x="35" y="124"/>
                    <a:pt x="33" y="124"/>
                    <a:pt x="33" y="123"/>
                  </a:cubicBezTo>
                  <a:cubicBezTo>
                    <a:pt x="32" y="123"/>
                    <a:pt x="32" y="121"/>
                    <a:pt x="31" y="121"/>
                  </a:cubicBezTo>
                  <a:cubicBezTo>
                    <a:pt x="30" y="120"/>
                    <a:pt x="27" y="122"/>
                    <a:pt x="26" y="122"/>
                  </a:cubicBezTo>
                  <a:cubicBezTo>
                    <a:pt x="25" y="123"/>
                    <a:pt x="24" y="123"/>
                    <a:pt x="23" y="124"/>
                  </a:cubicBezTo>
                  <a:cubicBezTo>
                    <a:pt x="23" y="125"/>
                    <a:pt x="23" y="128"/>
                    <a:pt x="23" y="129"/>
                  </a:cubicBezTo>
                  <a:cubicBezTo>
                    <a:pt x="22" y="129"/>
                    <a:pt x="21" y="129"/>
                    <a:pt x="21" y="129"/>
                  </a:cubicBezTo>
                  <a:cubicBezTo>
                    <a:pt x="20" y="129"/>
                    <a:pt x="18" y="128"/>
                    <a:pt x="18" y="128"/>
                  </a:cubicBezTo>
                  <a:cubicBezTo>
                    <a:pt x="17" y="127"/>
                    <a:pt x="17" y="124"/>
                    <a:pt x="17" y="122"/>
                  </a:cubicBezTo>
                  <a:cubicBezTo>
                    <a:pt x="18" y="121"/>
                    <a:pt x="18" y="117"/>
                    <a:pt x="18" y="116"/>
                  </a:cubicBezTo>
                  <a:cubicBezTo>
                    <a:pt x="19" y="114"/>
                    <a:pt x="20" y="112"/>
                    <a:pt x="21" y="111"/>
                  </a:cubicBezTo>
                  <a:cubicBezTo>
                    <a:pt x="22" y="110"/>
                    <a:pt x="25" y="108"/>
                    <a:pt x="26" y="106"/>
                  </a:cubicBezTo>
                  <a:cubicBezTo>
                    <a:pt x="27" y="105"/>
                    <a:pt x="31" y="104"/>
                    <a:pt x="31" y="103"/>
                  </a:cubicBezTo>
                  <a:cubicBezTo>
                    <a:pt x="32" y="101"/>
                    <a:pt x="31" y="99"/>
                    <a:pt x="30" y="97"/>
                  </a:cubicBezTo>
                  <a:cubicBezTo>
                    <a:pt x="30" y="97"/>
                    <a:pt x="28" y="96"/>
                    <a:pt x="27" y="95"/>
                  </a:cubicBezTo>
                  <a:cubicBezTo>
                    <a:pt x="27" y="94"/>
                    <a:pt x="27" y="92"/>
                    <a:pt x="27" y="91"/>
                  </a:cubicBezTo>
                  <a:cubicBezTo>
                    <a:pt x="28" y="90"/>
                    <a:pt x="28" y="88"/>
                    <a:pt x="29" y="87"/>
                  </a:cubicBezTo>
                  <a:cubicBezTo>
                    <a:pt x="29" y="86"/>
                    <a:pt x="29" y="85"/>
                    <a:pt x="30" y="85"/>
                  </a:cubicBezTo>
                  <a:cubicBezTo>
                    <a:pt x="30" y="85"/>
                    <a:pt x="32" y="85"/>
                    <a:pt x="32" y="86"/>
                  </a:cubicBezTo>
                  <a:cubicBezTo>
                    <a:pt x="33" y="86"/>
                    <a:pt x="32" y="88"/>
                    <a:pt x="33" y="88"/>
                  </a:cubicBezTo>
                  <a:cubicBezTo>
                    <a:pt x="33" y="89"/>
                    <a:pt x="35" y="89"/>
                    <a:pt x="36" y="89"/>
                  </a:cubicBezTo>
                  <a:cubicBezTo>
                    <a:pt x="36" y="89"/>
                    <a:pt x="37" y="88"/>
                    <a:pt x="37" y="87"/>
                  </a:cubicBezTo>
                  <a:cubicBezTo>
                    <a:pt x="38" y="87"/>
                    <a:pt x="37" y="85"/>
                    <a:pt x="38" y="84"/>
                  </a:cubicBezTo>
                  <a:cubicBezTo>
                    <a:pt x="38" y="83"/>
                    <a:pt x="40" y="82"/>
                    <a:pt x="41" y="81"/>
                  </a:cubicBezTo>
                  <a:cubicBezTo>
                    <a:pt x="42" y="81"/>
                    <a:pt x="43" y="78"/>
                    <a:pt x="44" y="78"/>
                  </a:cubicBezTo>
                  <a:cubicBezTo>
                    <a:pt x="45" y="78"/>
                    <a:pt x="46" y="78"/>
                    <a:pt x="46" y="78"/>
                  </a:cubicBezTo>
                  <a:cubicBezTo>
                    <a:pt x="47" y="78"/>
                    <a:pt x="48" y="79"/>
                    <a:pt x="49" y="79"/>
                  </a:cubicBezTo>
                  <a:cubicBezTo>
                    <a:pt x="50" y="80"/>
                    <a:pt x="50" y="82"/>
                    <a:pt x="51" y="83"/>
                  </a:cubicBezTo>
                  <a:cubicBezTo>
                    <a:pt x="52" y="83"/>
                    <a:pt x="54" y="83"/>
                    <a:pt x="54" y="83"/>
                  </a:cubicBezTo>
                  <a:cubicBezTo>
                    <a:pt x="55" y="83"/>
                    <a:pt x="56" y="81"/>
                    <a:pt x="56" y="80"/>
                  </a:cubicBezTo>
                  <a:cubicBezTo>
                    <a:pt x="57" y="80"/>
                    <a:pt x="59" y="80"/>
                    <a:pt x="60" y="79"/>
                  </a:cubicBezTo>
                  <a:cubicBezTo>
                    <a:pt x="60" y="78"/>
                    <a:pt x="60" y="77"/>
                    <a:pt x="59" y="76"/>
                  </a:cubicBezTo>
                  <a:cubicBezTo>
                    <a:pt x="59" y="76"/>
                    <a:pt x="57" y="75"/>
                    <a:pt x="57" y="75"/>
                  </a:cubicBezTo>
                  <a:cubicBezTo>
                    <a:pt x="56" y="75"/>
                    <a:pt x="55" y="76"/>
                    <a:pt x="55" y="76"/>
                  </a:cubicBezTo>
                  <a:cubicBezTo>
                    <a:pt x="54" y="76"/>
                    <a:pt x="52" y="75"/>
                    <a:pt x="51" y="75"/>
                  </a:cubicBezTo>
                  <a:cubicBezTo>
                    <a:pt x="51" y="74"/>
                    <a:pt x="50" y="73"/>
                    <a:pt x="50" y="72"/>
                  </a:cubicBezTo>
                  <a:cubicBezTo>
                    <a:pt x="50" y="71"/>
                    <a:pt x="50" y="69"/>
                    <a:pt x="50" y="68"/>
                  </a:cubicBezTo>
                  <a:cubicBezTo>
                    <a:pt x="51" y="67"/>
                    <a:pt x="52" y="66"/>
                    <a:pt x="53" y="66"/>
                  </a:cubicBezTo>
                  <a:cubicBezTo>
                    <a:pt x="55" y="65"/>
                    <a:pt x="58" y="66"/>
                    <a:pt x="59" y="65"/>
                  </a:cubicBezTo>
                  <a:cubicBezTo>
                    <a:pt x="59" y="65"/>
                    <a:pt x="59" y="63"/>
                    <a:pt x="60" y="62"/>
                  </a:cubicBezTo>
                  <a:cubicBezTo>
                    <a:pt x="60" y="61"/>
                    <a:pt x="63" y="61"/>
                    <a:pt x="64" y="61"/>
                  </a:cubicBezTo>
                  <a:cubicBezTo>
                    <a:pt x="65" y="60"/>
                    <a:pt x="67" y="60"/>
                    <a:pt x="67" y="61"/>
                  </a:cubicBezTo>
                  <a:cubicBezTo>
                    <a:pt x="68" y="61"/>
                    <a:pt x="70" y="61"/>
                    <a:pt x="71" y="61"/>
                  </a:cubicBezTo>
                  <a:cubicBezTo>
                    <a:pt x="71" y="62"/>
                    <a:pt x="72" y="63"/>
                    <a:pt x="72" y="63"/>
                  </a:cubicBezTo>
                  <a:cubicBezTo>
                    <a:pt x="73" y="64"/>
                    <a:pt x="74" y="66"/>
                    <a:pt x="75" y="67"/>
                  </a:cubicBezTo>
                  <a:cubicBezTo>
                    <a:pt x="76" y="68"/>
                    <a:pt x="80" y="68"/>
                    <a:pt x="81" y="68"/>
                  </a:cubicBezTo>
                  <a:cubicBezTo>
                    <a:pt x="82" y="68"/>
                    <a:pt x="83" y="68"/>
                    <a:pt x="84" y="68"/>
                  </a:cubicBezTo>
                  <a:cubicBezTo>
                    <a:pt x="85" y="67"/>
                    <a:pt x="87" y="65"/>
                    <a:pt x="88" y="64"/>
                  </a:cubicBezTo>
                  <a:cubicBezTo>
                    <a:pt x="89" y="64"/>
                    <a:pt x="91" y="63"/>
                    <a:pt x="92" y="63"/>
                  </a:cubicBezTo>
                  <a:cubicBezTo>
                    <a:pt x="93" y="63"/>
                    <a:pt x="95" y="64"/>
                    <a:pt x="96" y="64"/>
                  </a:cubicBezTo>
                  <a:cubicBezTo>
                    <a:pt x="97" y="65"/>
                    <a:pt x="99" y="65"/>
                    <a:pt x="100" y="64"/>
                  </a:cubicBezTo>
                  <a:cubicBezTo>
                    <a:pt x="101" y="64"/>
                    <a:pt x="103" y="63"/>
                    <a:pt x="103" y="63"/>
                  </a:cubicBezTo>
                  <a:cubicBezTo>
                    <a:pt x="104" y="62"/>
                    <a:pt x="104" y="60"/>
                    <a:pt x="104" y="59"/>
                  </a:cubicBezTo>
                  <a:cubicBezTo>
                    <a:pt x="104" y="58"/>
                    <a:pt x="103" y="57"/>
                    <a:pt x="103" y="57"/>
                  </a:cubicBezTo>
                  <a:cubicBezTo>
                    <a:pt x="102" y="56"/>
                    <a:pt x="101" y="57"/>
                    <a:pt x="100" y="57"/>
                  </a:cubicBezTo>
                  <a:cubicBezTo>
                    <a:pt x="99" y="56"/>
                    <a:pt x="98" y="54"/>
                    <a:pt x="98" y="54"/>
                  </a:cubicBezTo>
                  <a:cubicBezTo>
                    <a:pt x="98" y="53"/>
                    <a:pt x="99" y="52"/>
                    <a:pt x="99" y="51"/>
                  </a:cubicBezTo>
                  <a:cubicBezTo>
                    <a:pt x="100" y="51"/>
                    <a:pt x="102" y="50"/>
                    <a:pt x="103" y="50"/>
                  </a:cubicBezTo>
                  <a:cubicBezTo>
                    <a:pt x="103" y="50"/>
                    <a:pt x="105" y="50"/>
                    <a:pt x="106" y="50"/>
                  </a:cubicBezTo>
                  <a:cubicBezTo>
                    <a:pt x="106" y="50"/>
                    <a:pt x="107" y="51"/>
                    <a:pt x="108" y="51"/>
                  </a:cubicBezTo>
                  <a:cubicBezTo>
                    <a:pt x="109" y="51"/>
                    <a:pt x="110" y="52"/>
                    <a:pt x="110" y="53"/>
                  </a:cubicBezTo>
                  <a:cubicBezTo>
                    <a:pt x="111" y="53"/>
                    <a:pt x="113" y="53"/>
                    <a:pt x="114" y="53"/>
                  </a:cubicBezTo>
                  <a:cubicBezTo>
                    <a:pt x="115" y="53"/>
                    <a:pt x="116" y="52"/>
                    <a:pt x="117" y="51"/>
                  </a:cubicBezTo>
                  <a:cubicBezTo>
                    <a:pt x="117" y="50"/>
                    <a:pt x="118" y="48"/>
                    <a:pt x="118" y="48"/>
                  </a:cubicBezTo>
                  <a:cubicBezTo>
                    <a:pt x="119" y="47"/>
                    <a:pt x="121" y="46"/>
                    <a:pt x="122" y="46"/>
                  </a:cubicBezTo>
                  <a:cubicBezTo>
                    <a:pt x="123" y="46"/>
                    <a:pt x="125" y="47"/>
                    <a:pt x="125" y="47"/>
                  </a:cubicBezTo>
                  <a:cubicBezTo>
                    <a:pt x="126" y="47"/>
                    <a:pt x="128" y="47"/>
                    <a:pt x="129" y="47"/>
                  </a:cubicBezTo>
                  <a:cubicBezTo>
                    <a:pt x="130" y="46"/>
                    <a:pt x="130" y="44"/>
                    <a:pt x="131" y="44"/>
                  </a:cubicBezTo>
                  <a:cubicBezTo>
                    <a:pt x="131" y="44"/>
                    <a:pt x="132" y="44"/>
                    <a:pt x="133" y="44"/>
                  </a:cubicBezTo>
                  <a:cubicBezTo>
                    <a:pt x="133" y="44"/>
                    <a:pt x="134" y="46"/>
                    <a:pt x="135" y="47"/>
                  </a:cubicBezTo>
                  <a:cubicBezTo>
                    <a:pt x="135" y="48"/>
                    <a:pt x="135" y="50"/>
                    <a:pt x="135" y="51"/>
                  </a:cubicBezTo>
                  <a:cubicBezTo>
                    <a:pt x="136" y="52"/>
                    <a:pt x="138" y="53"/>
                    <a:pt x="138" y="54"/>
                  </a:cubicBezTo>
                  <a:cubicBezTo>
                    <a:pt x="139" y="55"/>
                    <a:pt x="140" y="57"/>
                    <a:pt x="141" y="58"/>
                  </a:cubicBezTo>
                  <a:cubicBezTo>
                    <a:pt x="141" y="59"/>
                    <a:pt x="142" y="61"/>
                    <a:pt x="143" y="62"/>
                  </a:cubicBezTo>
                  <a:cubicBezTo>
                    <a:pt x="144" y="62"/>
                    <a:pt x="146" y="63"/>
                    <a:pt x="147" y="64"/>
                  </a:cubicBezTo>
                  <a:cubicBezTo>
                    <a:pt x="149" y="64"/>
                    <a:pt x="151" y="65"/>
                    <a:pt x="152" y="65"/>
                  </a:cubicBezTo>
                  <a:cubicBezTo>
                    <a:pt x="155" y="66"/>
                    <a:pt x="159" y="66"/>
                    <a:pt x="162" y="66"/>
                  </a:cubicBezTo>
                  <a:cubicBezTo>
                    <a:pt x="163" y="65"/>
                    <a:pt x="166" y="64"/>
                    <a:pt x="168" y="64"/>
                  </a:cubicBezTo>
                  <a:cubicBezTo>
                    <a:pt x="169" y="64"/>
                    <a:pt x="171" y="65"/>
                    <a:pt x="172" y="65"/>
                  </a:cubicBezTo>
                  <a:cubicBezTo>
                    <a:pt x="173" y="66"/>
                    <a:pt x="176" y="67"/>
                    <a:pt x="177" y="68"/>
                  </a:cubicBezTo>
                  <a:cubicBezTo>
                    <a:pt x="178" y="68"/>
                    <a:pt x="181" y="68"/>
                    <a:pt x="182" y="68"/>
                  </a:cubicBezTo>
                  <a:cubicBezTo>
                    <a:pt x="183" y="68"/>
                    <a:pt x="185" y="68"/>
                    <a:pt x="185" y="67"/>
                  </a:cubicBezTo>
                  <a:cubicBezTo>
                    <a:pt x="186" y="67"/>
                    <a:pt x="188" y="66"/>
                    <a:pt x="189" y="65"/>
                  </a:cubicBezTo>
                  <a:cubicBezTo>
                    <a:pt x="190" y="65"/>
                    <a:pt x="192" y="64"/>
                    <a:pt x="193" y="64"/>
                  </a:cubicBezTo>
                  <a:cubicBezTo>
                    <a:pt x="194" y="64"/>
                    <a:pt x="197" y="64"/>
                    <a:pt x="199" y="63"/>
                  </a:cubicBezTo>
                  <a:cubicBezTo>
                    <a:pt x="199" y="63"/>
                    <a:pt x="201" y="62"/>
                    <a:pt x="201" y="61"/>
                  </a:cubicBezTo>
                  <a:cubicBezTo>
                    <a:pt x="203" y="61"/>
                    <a:pt x="205" y="61"/>
                    <a:pt x="207" y="61"/>
                  </a:cubicBezTo>
                  <a:cubicBezTo>
                    <a:pt x="208" y="60"/>
                    <a:pt x="210" y="60"/>
                    <a:pt x="212" y="60"/>
                  </a:cubicBezTo>
                  <a:cubicBezTo>
                    <a:pt x="213" y="60"/>
                    <a:pt x="217" y="61"/>
                    <a:pt x="219" y="61"/>
                  </a:cubicBezTo>
                  <a:cubicBezTo>
                    <a:pt x="220" y="61"/>
                    <a:pt x="223" y="61"/>
                    <a:pt x="224" y="61"/>
                  </a:cubicBezTo>
                  <a:cubicBezTo>
                    <a:pt x="225" y="61"/>
                    <a:pt x="227" y="61"/>
                    <a:pt x="228" y="62"/>
                  </a:cubicBezTo>
                  <a:cubicBezTo>
                    <a:pt x="228" y="63"/>
                    <a:pt x="229" y="64"/>
                    <a:pt x="229" y="65"/>
                  </a:cubicBezTo>
                  <a:cubicBezTo>
                    <a:pt x="230" y="66"/>
                    <a:pt x="230" y="67"/>
                    <a:pt x="230" y="68"/>
                  </a:cubicBezTo>
                  <a:cubicBezTo>
                    <a:pt x="230" y="68"/>
                    <a:pt x="232" y="69"/>
                    <a:pt x="232" y="69"/>
                  </a:cubicBezTo>
                  <a:cubicBezTo>
                    <a:pt x="233" y="70"/>
                    <a:pt x="234" y="72"/>
                    <a:pt x="235" y="73"/>
                  </a:cubicBezTo>
                  <a:cubicBezTo>
                    <a:pt x="235" y="74"/>
                    <a:pt x="236" y="76"/>
                    <a:pt x="236" y="78"/>
                  </a:cubicBezTo>
                  <a:cubicBezTo>
                    <a:pt x="236" y="79"/>
                    <a:pt x="235" y="81"/>
                    <a:pt x="235" y="82"/>
                  </a:cubicBezTo>
                  <a:cubicBezTo>
                    <a:pt x="235" y="83"/>
                    <a:pt x="235" y="85"/>
                    <a:pt x="235" y="86"/>
                  </a:cubicBezTo>
                  <a:cubicBezTo>
                    <a:pt x="236" y="87"/>
                    <a:pt x="236" y="89"/>
                    <a:pt x="237" y="90"/>
                  </a:cubicBezTo>
                  <a:cubicBezTo>
                    <a:pt x="238" y="90"/>
                    <a:pt x="239" y="88"/>
                    <a:pt x="240" y="87"/>
                  </a:cubicBezTo>
                  <a:cubicBezTo>
                    <a:pt x="241" y="86"/>
                    <a:pt x="241" y="84"/>
                    <a:pt x="241" y="82"/>
                  </a:cubicBezTo>
                  <a:cubicBezTo>
                    <a:pt x="242" y="81"/>
                    <a:pt x="241" y="79"/>
                    <a:pt x="241" y="78"/>
                  </a:cubicBezTo>
                  <a:cubicBezTo>
                    <a:pt x="241" y="77"/>
                    <a:pt x="241" y="75"/>
                    <a:pt x="242" y="74"/>
                  </a:cubicBezTo>
                  <a:cubicBezTo>
                    <a:pt x="242" y="73"/>
                    <a:pt x="244" y="71"/>
                    <a:pt x="244" y="71"/>
                  </a:cubicBezTo>
                  <a:cubicBezTo>
                    <a:pt x="245" y="70"/>
                    <a:pt x="246" y="69"/>
                    <a:pt x="247" y="69"/>
                  </a:cubicBezTo>
                  <a:cubicBezTo>
                    <a:pt x="249" y="69"/>
                    <a:pt x="252" y="70"/>
                    <a:pt x="253" y="69"/>
                  </a:cubicBezTo>
                  <a:cubicBezTo>
                    <a:pt x="254" y="68"/>
                    <a:pt x="252" y="67"/>
                    <a:pt x="252" y="66"/>
                  </a:cubicBezTo>
                  <a:cubicBezTo>
                    <a:pt x="251" y="65"/>
                    <a:pt x="249" y="65"/>
                    <a:pt x="248" y="64"/>
                  </a:cubicBezTo>
                  <a:cubicBezTo>
                    <a:pt x="247" y="63"/>
                    <a:pt x="245" y="62"/>
                    <a:pt x="244" y="62"/>
                  </a:cubicBezTo>
                  <a:cubicBezTo>
                    <a:pt x="243" y="62"/>
                    <a:pt x="242" y="63"/>
                    <a:pt x="241" y="63"/>
                  </a:cubicBezTo>
                  <a:cubicBezTo>
                    <a:pt x="240" y="63"/>
                    <a:pt x="239" y="62"/>
                    <a:pt x="238" y="62"/>
                  </a:cubicBezTo>
                  <a:cubicBezTo>
                    <a:pt x="237" y="61"/>
                    <a:pt x="235" y="60"/>
                    <a:pt x="235" y="60"/>
                  </a:cubicBezTo>
                  <a:cubicBezTo>
                    <a:pt x="234" y="59"/>
                    <a:pt x="231" y="57"/>
                    <a:pt x="231" y="56"/>
                  </a:cubicBezTo>
                  <a:cubicBezTo>
                    <a:pt x="231" y="55"/>
                    <a:pt x="233" y="54"/>
                    <a:pt x="233" y="54"/>
                  </a:cubicBezTo>
                  <a:cubicBezTo>
                    <a:pt x="234" y="54"/>
                    <a:pt x="236" y="54"/>
                    <a:pt x="237" y="54"/>
                  </a:cubicBezTo>
                  <a:cubicBezTo>
                    <a:pt x="238" y="54"/>
                    <a:pt x="240" y="54"/>
                    <a:pt x="241" y="54"/>
                  </a:cubicBezTo>
                  <a:cubicBezTo>
                    <a:pt x="242" y="54"/>
                    <a:pt x="245" y="55"/>
                    <a:pt x="246" y="54"/>
                  </a:cubicBezTo>
                  <a:cubicBezTo>
                    <a:pt x="246" y="54"/>
                    <a:pt x="248" y="54"/>
                    <a:pt x="248" y="54"/>
                  </a:cubicBezTo>
                  <a:cubicBezTo>
                    <a:pt x="249" y="53"/>
                    <a:pt x="248" y="51"/>
                    <a:pt x="247" y="51"/>
                  </a:cubicBezTo>
                  <a:cubicBezTo>
                    <a:pt x="247" y="50"/>
                    <a:pt x="246" y="49"/>
                    <a:pt x="245" y="49"/>
                  </a:cubicBezTo>
                  <a:cubicBezTo>
                    <a:pt x="244" y="48"/>
                    <a:pt x="242" y="48"/>
                    <a:pt x="241" y="48"/>
                  </a:cubicBezTo>
                  <a:cubicBezTo>
                    <a:pt x="240" y="48"/>
                    <a:pt x="239" y="50"/>
                    <a:pt x="238" y="50"/>
                  </a:cubicBezTo>
                  <a:cubicBezTo>
                    <a:pt x="237" y="50"/>
                    <a:pt x="236" y="49"/>
                    <a:pt x="235" y="49"/>
                  </a:cubicBezTo>
                  <a:cubicBezTo>
                    <a:pt x="234" y="49"/>
                    <a:pt x="232" y="49"/>
                    <a:pt x="231" y="49"/>
                  </a:cubicBezTo>
                  <a:cubicBezTo>
                    <a:pt x="230" y="49"/>
                    <a:pt x="228" y="49"/>
                    <a:pt x="228" y="49"/>
                  </a:cubicBezTo>
                  <a:cubicBezTo>
                    <a:pt x="227" y="49"/>
                    <a:pt x="227" y="48"/>
                    <a:pt x="227" y="48"/>
                  </a:cubicBezTo>
                  <a:cubicBezTo>
                    <a:pt x="226" y="47"/>
                    <a:pt x="226" y="46"/>
                    <a:pt x="226" y="46"/>
                  </a:cubicBezTo>
                  <a:cubicBezTo>
                    <a:pt x="227" y="45"/>
                    <a:pt x="228" y="44"/>
                    <a:pt x="229" y="43"/>
                  </a:cubicBezTo>
                  <a:cubicBezTo>
                    <a:pt x="229" y="43"/>
                    <a:pt x="231" y="44"/>
                    <a:pt x="232" y="43"/>
                  </a:cubicBezTo>
                  <a:cubicBezTo>
                    <a:pt x="232" y="43"/>
                    <a:pt x="233" y="42"/>
                    <a:pt x="234" y="42"/>
                  </a:cubicBezTo>
                  <a:cubicBezTo>
                    <a:pt x="234" y="41"/>
                    <a:pt x="233" y="40"/>
                    <a:pt x="233" y="39"/>
                  </a:cubicBezTo>
                  <a:cubicBezTo>
                    <a:pt x="233" y="38"/>
                    <a:pt x="232" y="38"/>
                    <a:pt x="231" y="37"/>
                  </a:cubicBezTo>
                  <a:cubicBezTo>
                    <a:pt x="231" y="36"/>
                    <a:pt x="231" y="35"/>
                    <a:pt x="231" y="34"/>
                  </a:cubicBezTo>
                  <a:cubicBezTo>
                    <a:pt x="232" y="34"/>
                    <a:pt x="233" y="34"/>
                    <a:pt x="233" y="34"/>
                  </a:cubicBezTo>
                  <a:cubicBezTo>
                    <a:pt x="234" y="34"/>
                    <a:pt x="237" y="34"/>
                    <a:pt x="237" y="34"/>
                  </a:cubicBezTo>
                  <a:cubicBezTo>
                    <a:pt x="238" y="33"/>
                    <a:pt x="238" y="32"/>
                    <a:pt x="238" y="31"/>
                  </a:cubicBezTo>
                  <a:cubicBezTo>
                    <a:pt x="238" y="30"/>
                    <a:pt x="237" y="29"/>
                    <a:pt x="237" y="28"/>
                  </a:cubicBezTo>
                  <a:cubicBezTo>
                    <a:pt x="237" y="27"/>
                    <a:pt x="237" y="26"/>
                    <a:pt x="238" y="25"/>
                  </a:cubicBezTo>
                  <a:cubicBezTo>
                    <a:pt x="238" y="24"/>
                    <a:pt x="239" y="24"/>
                    <a:pt x="240" y="24"/>
                  </a:cubicBezTo>
                  <a:cubicBezTo>
                    <a:pt x="240" y="24"/>
                    <a:pt x="242" y="24"/>
                    <a:pt x="243" y="24"/>
                  </a:cubicBezTo>
                  <a:cubicBezTo>
                    <a:pt x="244" y="25"/>
                    <a:pt x="245" y="27"/>
                    <a:pt x="246" y="27"/>
                  </a:cubicBezTo>
                  <a:cubicBezTo>
                    <a:pt x="246" y="28"/>
                    <a:pt x="247" y="29"/>
                    <a:pt x="248" y="29"/>
                  </a:cubicBezTo>
                  <a:cubicBezTo>
                    <a:pt x="249" y="29"/>
                    <a:pt x="250" y="27"/>
                    <a:pt x="251" y="26"/>
                  </a:cubicBezTo>
                  <a:cubicBezTo>
                    <a:pt x="252" y="26"/>
                    <a:pt x="254" y="27"/>
                    <a:pt x="255" y="27"/>
                  </a:cubicBezTo>
                  <a:cubicBezTo>
                    <a:pt x="256" y="27"/>
                    <a:pt x="257" y="26"/>
                    <a:pt x="258" y="25"/>
                  </a:cubicBezTo>
                  <a:cubicBezTo>
                    <a:pt x="258" y="25"/>
                    <a:pt x="260" y="23"/>
                    <a:pt x="261" y="23"/>
                  </a:cubicBezTo>
                  <a:cubicBezTo>
                    <a:pt x="261" y="22"/>
                    <a:pt x="263" y="22"/>
                    <a:pt x="264" y="22"/>
                  </a:cubicBezTo>
                  <a:cubicBezTo>
                    <a:pt x="265" y="22"/>
                    <a:pt x="267" y="20"/>
                    <a:pt x="269" y="20"/>
                  </a:cubicBezTo>
                  <a:cubicBezTo>
                    <a:pt x="270" y="20"/>
                    <a:pt x="272" y="20"/>
                    <a:pt x="273" y="20"/>
                  </a:cubicBezTo>
                  <a:cubicBezTo>
                    <a:pt x="275" y="19"/>
                    <a:pt x="277" y="18"/>
                    <a:pt x="278" y="17"/>
                  </a:cubicBezTo>
                  <a:cubicBezTo>
                    <a:pt x="279" y="17"/>
                    <a:pt x="282" y="15"/>
                    <a:pt x="283" y="15"/>
                  </a:cubicBezTo>
                  <a:cubicBezTo>
                    <a:pt x="285" y="15"/>
                    <a:pt x="288" y="16"/>
                    <a:pt x="289" y="16"/>
                  </a:cubicBezTo>
                  <a:cubicBezTo>
                    <a:pt x="290" y="16"/>
                    <a:pt x="293" y="15"/>
                    <a:pt x="293" y="14"/>
                  </a:cubicBezTo>
                  <a:cubicBezTo>
                    <a:pt x="293" y="13"/>
                    <a:pt x="292" y="11"/>
                    <a:pt x="292" y="10"/>
                  </a:cubicBezTo>
                  <a:cubicBezTo>
                    <a:pt x="292" y="9"/>
                    <a:pt x="294" y="7"/>
                    <a:pt x="295" y="6"/>
                  </a:cubicBezTo>
                  <a:cubicBezTo>
                    <a:pt x="295" y="6"/>
                    <a:pt x="297" y="6"/>
                    <a:pt x="298" y="6"/>
                  </a:cubicBezTo>
                  <a:cubicBezTo>
                    <a:pt x="299" y="6"/>
                    <a:pt x="301" y="6"/>
                    <a:pt x="302" y="7"/>
                  </a:cubicBezTo>
                  <a:cubicBezTo>
                    <a:pt x="302" y="7"/>
                    <a:pt x="303" y="9"/>
                    <a:pt x="304" y="9"/>
                  </a:cubicBezTo>
                  <a:cubicBezTo>
                    <a:pt x="305" y="10"/>
                    <a:pt x="308" y="10"/>
                    <a:pt x="310" y="9"/>
                  </a:cubicBezTo>
                  <a:cubicBezTo>
                    <a:pt x="310" y="9"/>
                    <a:pt x="312" y="7"/>
                    <a:pt x="313" y="7"/>
                  </a:cubicBezTo>
                  <a:cubicBezTo>
                    <a:pt x="313" y="6"/>
                    <a:pt x="315" y="5"/>
                    <a:pt x="315" y="5"/>
                  </a:cubicBezTo>
                  <a:cubicBezTo>
                    <a:pt x="317" y="4"/>
                    <a:pt x="321" y="3"/>
                    <a:pt x="323" y="2"/>
                  </a:cubicBezTo>
                  <a:cubicBezTo>
                    <a:pt x="325" y="2"/>
                    <a:pt x="328" y="1"/>
                    <a:pt x="329" y="1"/>
                  </a:cubicBezTo>
                  <a:cubicBezTo>
                    <a:pt x="331" y="0"/>
                    <a:pt x="334" y="1"/>
                    <a:pt x="335" y="1"/>
                  </a:cubicBezTo>
                  <a:cubicBezTo>
                    <a:pt x="336" y="1"/>
                    <a:pt x="339" y="1"/>
                    <a:pt x="340" y="1"/>
                  </a:cubicBezTo>
                  <a:cubicBezTo>
                    <a:pt x="340" y="2"/>
                    <a:pt x="340" y="4"/>
                    <a:pt x="340" y="5"/>
                  </a:cubicBezTo>
                  <a:cubicBezTo>
                    <a:pt x="339" y="5"/>
                    <a:pt x="338" y="5"/>
                    <a:pt x="337" y="5"/>
                  </a:cubicBezTo>
                  <a:cubicBezTo>
                    <a:pt x="336" y="6"/>
                    <a:pt x="335" y="7"/>
                    <a:pt x="335" y="8"/>
                  </a:cubicBezTo>
                  <a:cubicBezTo>
                    <a:pt x="334" y="8"/>
                    <a:pt x="334" y="10"/>
                    <a:pt x="334" y="11"/>
                  </a:cubicBezTo>
                  <a:cubicBezTo>
                    <a:pt x="334" y="12"/>
                    <a:pt x="334" y="14"/>
                    <a:pt x="334" y="14"/>
                  </a:cubicBezTo>
                  <a:cubicBezTo>
                    <a:pt x="333" y="15"/>
                    <a:pt x="332" y="15"/>
                    <a:pt x="331" y="15"/>
                  </a:cubicBezTo>
                  <a:cubicBezTo>
                    <a:pt x="331" y="15"/>
                    <a:pt x="329" y="16"/>
                    <a:pt x="329" y="16"/>
                  </a:cubicBezTo>
                  <a:cubicBezTo>
                    <a:pt x="329" y="17"/>
                    <a:pt x="328" y="18"/>
                    <a:pt x="328" y="19"/>
                  </a:cubicBezTo>
                  <a:cubicBezTo>
                    <a:pt x="328" y="20"/>
                    <a:pt x="328" y="21"/>
                    <a:pt x="328" y="22"/>
                  </a:cubicBezTo>
                  <a:cubicBezTo>
                    <a:pt x="328" y="23"/>
                    <a:pt x="329" y="24"/>
                    <a:pt x="330" y="24"/>
                  </a:cubicBezTo>
                  <a:cubicBezTo>
                    <a:pt x="331" y="24"/>
                    <a:pt x="333" y="24"/>
                    <a:pt x="334" y="23"/>
                  </a:cubicBezTo>
                  <a:cubicBezTo>
                    <a:pt x="335" y="22"/>
                    <a:pt x="336" y="20"/>
                    <a:pt x="337" y="19"/>
                  </a:cubicBezTo>
                  <a:cubicBezTo>
                    <a:pt x="338" y="19"/>
                    <a:pt x="340" y="18"/>
                    <a:pt x="341" y="17"/>
                  </a:cubicBezTo>
                  <a:cubicBezTo>
                    <a:pt x="341" y="16"/>
                    <a:pt x="340" y="14"/>
                    <a:pt x="340" y="14"/>
                  </a:cubicBezTo>
                  <a:cubicBezTo>
                    <a:pt x="341" y="13"/>
                    <a:pt x="342" y="12"/>
                    <a:pt x="343" y="12"/>
                  </a:cubicBezTo>
                  <a:cubicBezTo>
                    <a:pt x="344" y="12"/>
                    <a:pt x="346" y="14"/>
                    <a:pt x="347" y="14"/>
                  </a:cubicBezTo>
                  <a:cubicBezTo>
                    <a:pt x="347" y="15"/>
                    <a:pt x="349" y="15"/>
                    <a:pt x="350" y="15"/>
                  </a:cubicBezTo>
                  <a:cubicBezTo>
                    <a:pt x="351" y="14"/>
                    <a:pt x="354" y="13"/>
                    <a:pt x="355" y="13"/>
                  </a:cubicBezTo>
                  <a:cubicBezTo>
                    <a:pt x="356" y="13"/>
                    <a:pt x="358" y="13"/>
                    <a:pt x="359" y="13"/>
                  </a:cubicBezTo>
                  <a:cubicBezTo>
                    <a:pt x="360" y="12"/>
                    <a:pt x="361" y="12"/>
                    <a:pt x="362" y="11"/>
                  </a:cubicBezTo>
                  <a:cubicBezTo>
                    <a:pt x="363" y="10"/>
                    <a:pt x="363" y="9"/>
                    <a:pt x="364" y="8"/>
                  </a:cubicBezTo>
                  <a:cubicBezTo>
                    <a:pt x="365" y="8"/>
                    <a:pt x="366" y="7"/>
                    <a:pt x="367" y="8"/>
                  </a:cubicBezTo>
                  <a:cubicBezTo>
                    <a:pt x="368" y="8"/>
                    <a:pt x="368" y="10"/>
                    <a:pt x="368" y="10"/>
                  </a:cubicBezTo>
                  <a:cubicBezTo>
                    <a:pt x="369" y="11"/>
                    <a:pt x="369" y="13"/>
                    <a:pt x="369" y="14"/>
                  </a:cubicBezTo>
                  <a:cubicBezTo>
                    <a:pt x="369" y="15"/>
                    <a:pt x="367" y="15"/>
                    <a:pt x="367" y="16"/>
                  </a:cubicBezTo>
                  <a:cubicBezTo>
                    <a:pt x="366" y="16"/>
                    <a:pt x="364" y="18"/>
                    <a:pt x="363" y="18"/>
                  </a:cubicBezTo>
                  <a:cubicBezTo>
                    <a:pt x="363" y="18"/>
                    <a:pt x="361" y="18"/>
                    <a:pt x="360" y="18"/>
                  </a:cubicBezTo>
                  <a:cubicBezTo>
                    <a:pt x="360" y="19"/>
                    <a:pt x="359" y="20"/>
                    <a:pt x="358" y="20"/>
                  </a:cubicBezTo>
                  <a:cubicBezTo>
                    <a:pt x="358" y="21"/>
                    <a:pt x="358" y="22"/>
                    <a:pt x="358" y="22"/>
                  </a:cubicBezTo>
                  <a:cubicBezTo>
                    <a:pt x="359" y="23"/>
                    <a:pt x="361" y="23"/>
                    <a:pt x="361" y="23"/>
                  </a:cubicBezTo>
                  <a:cubicBezTo>
                    <a:pt x="362" y="23"/>
                    <a:pt x="364" y="22"/>
                    <a:pt x="365" y="21"/>
                  </a:cubicBezTo>
                  <a:cubicBezTo>
                    <a:pt x="365" y="21"/>
                    <a:pt x="367" y="20"/>
                    <a:pt x="368" y="20"/>
                  </a:cubicBezTo>
                  <a:cubicBezTo>
                    <a:pt x="369" y="20"/>
                    <a:pt x="371" y="20"/>
                    <a:pt x="371" y="21"/>
                  </a:cubicBezTo>
                  <a:cubicBezTo>
                    <a:pt x="372" y="21"/>
                    <a:pt x="372" y="23"/>
                    <a:pt x="372" y="23"/>
                  </a:cubicBezTo>
                  <a:cubicBezTo>
                    <a:pt x="372" y="24"/>
                    <a:pt x="372" y="25"/>
                    <a:pt x="373" y="26"/>
                  </a:cubicBezTo>
                  <a:cubicBezTo>
                    <a:pt x="373" y="27"/>
                    <a:pt x="373" y="30"/>
                    <a:pt x="373" y="31"/>
                  </a:cubicBezTo>
                  <a:cubicBezTo>
                    <a:pt x="373" y="32"/>
                    <a:pt x="371" y="32"/>
                    <a:pt x="370" y="33"/>
                  </a:cubicBezTo>
                  <a:cubicBezTo>
                    <a:pt x="370" y="34"/>
                    <a:pt x="370" y="36"/>
                    <a:pt x="370" y="37"/>
                  </a:cubicBezTo>
                  <a:cubicBezTo>
                    <a:pt x="370" y="38"/>
                    <a:pt x="371" y="40"/>
                    <a:pt x="372" y="41"/>
                  </a:cubicBezTo>
                  <a:cubicBezTo>
                    <a:pt x="372" y="41"/>
                    <a:pt x="373" y="41"/>
                    <a:pt x="374" y="41"/>
                  </a:cubicBezTo>
                  <a:cubicBezTo>
                    <a:pt x="374" y="41"/>
                    <a:pt x="375" y="39"/>
                    <a:pt x="376" y="39"/>
                  </a:cubicBezTo>
                  <a:cubicBezTo>
                    <a:pt x="376" y="38"/>
                    <a:pt x="375" y="37"/>
                    <a:pt x="375" y="36"/>
                  </a:cubicBezTo>
                  <a:cubicBezTo>
                    <a:pt x="375" y="35"/>
                    <a:pt x="376" y="34"/>
                    <a:pt x="377" y="34"/>
                  </a:cubicBezTo>
                  <a:cubicBezTo>
                    <a:pt x="378" y="33"/>
                    <a:pt x="381" y="34"/>
                    <a:pt x="382" y="33"/>
                  </a:cubicBezTo>
                  <a:cubicBezTo>
                    <a:pt x="383" y="33"/>
                    <a:pt x="383" y="31"/>
                    <a:pt x="384" y="31"/>
                  </a:cubicBezTo>
                  <a:cubicBezTo>
                    <a:pt x="385" y="30"/>
                    <a:pt x="387" y="30"/>
                    <a:pt x="387" y="30"/>
                  </a:cubicBezTo>
                  <a:cubicBezTo>
                    <a:pt x="388" y="30"/>
                    <a:pt x="390" y="30"/>
                    <a:pt x="391" y="30"/>
                  </a:cubicBezTo>
                  <a:cubicBezTo>
                    <a:pt x="392" y="30"/>
                    <a:pt x="392" y="32"/>
                    <a:pt x="392" y="33"/>
                  </a:cubicBezTo>
                  <a:cubicBezTo>
                    <a:pt x="393" y="33"/>
                    <a:pt x="395" y="33"/>
                    <a:pt x="396" y="33"/>
                  </a:cubicBezTo>
                  <a:cubicBezTo>
                    <a:pt x="397" y="34"/>
                    <a:pt x="398" y="36"/>
                    <a:pt x="399" y="37"/>
                  </a:cubicBezTo>
                  <a:cubicBezTo>
                    <a:pt x="399" y="38"/>
                    <a:pt x="398" y="40"/>
                    <a:pt x="399" y="41"/>
                  </a:cubicBezTo>
                  <a:cubicBezTo>
                    <a:pt x="399" y="42"/>
                    <a:pt x="400" y="44"/>
                    <a:pt x="401" y="44"/>
                  </a:cubicBezTo>
                  <a:cubicBezTo>
                    <a:pt x="402" y="46"/>
                    <a:pt x="405" y="47"/>
                    <a:pt x="407" y="48"/>
                  </a:cubicBezTo>
                  <a:cubicBezTo>
                    <a:pt x="408" y="48"/>
                    <a:pt x="410" y="48"/>
                    <a:pt x="411" y="48"/>
                  </a:cubicBezTo>
                  <a:cubicBezTo>
                    <a:pt x="413" y="49"/>
                    <a:pt x="414" y="51"/>
                    <a:pt x="414" y="52"/>
                  </a:cubicBezTo>
                  <a:cubicBezTo>
                    <a:pt x="415" y="54"/>
                    <a:pt x="415" y="56"/>
                    <a:pt x="415" y="58"/>
                  </a:cubicBezTo>
                  <a:cubicBezTo>
                    <a:pt x="415" y="59"/>
                    <a:pt x="415" y="62"/>
                    <a:pt x="415" y="63"/>
                  </a:cubicBezTo>
                  <a:cubicBezTo>
                    <a:pt x="415" y="64"/>
                    <a:pt x="415" y="67"/>
                    <a:pt x="416" y="68"/>
                  </a:cubicBezTo>
                  <a:cubicBezTo>
                    <a:pt x="416" y="70"/>
                    <a:pt x="416" y="72"/>
                    <a:pt x="417" y="73"/>
                  </a:cubicBezTo>
                  <a:cubicBezTo>
                    <a:pt x="417" y="76"/>
                    <a:pt x="420" y="80"/>
                    <a:pt x="421" y="82"/>
                  </a:cubicBezTo>
                  <a:cubicBezTo>
                    <a:pt x="422" y="83"/>
                    <a:pt x="425" y="85"/>
                    <a:pt x="426" y="86"/>
                  </a:cubicBezTo>
                  <a:cubicBezTo>
                    <a:pt x="427" y="87"/>
                    <a:pt x="429" y="87"/>
                    <a:pt x="431" y="88"/>
                  </a:cubicBezTo>
                  <a:cubicBezTo>
                    <a:pt x="432" y="89"/>
                    <a:pt x="433" y="90"/>
                    <a:pt x="434" y="91"/>
                  </a:cubicBezTo>
                  <a:cubicBezTo>
                    <a:pt x="436" y="92"/>
                    <a:pt x="439" y="92"/>
                    <a:pt x="440" y="93"/>
                  </a:cubicBezTo>
                  <a:cubicBezTo>
                    <a:pt x="442" y="94"/>
                    <a:pt x="445" y="95"/>
                    <a:pt x="447" y="95"/>
                  </a:cubicBezTo>
                  <a:cubicBezTo>
                    <a:pt x="449" y="96"/>
                    <a:pt x="451" y="98"/>
                    <a:pt x="452" y="99"/>
                  </a:cubicBezTo>
                  <a:cubicBezTo>
                    <a:pt x="453" y="99"/>
                    <a:pt x="455" y="99"/>
                    <a:pt x="456" y="99"/>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17" name="Freeform 17"/>
            <p:cNvSpPr>
              <a:spLocks/>
            </p:cNvSpPr>
            <p:nvPr/>
          </p:nvSpPr>
          <p:spPr bwMode="auto">
            <a:xfrm>
              <a:off x="1636713" y="1098550"/>
              <a:ext cx="825500" cy="384175"/>
            </a:xfrm>
            <a:custGeom>
              <a:avLst/>
              <a:gdLst/>
              <a:ahLst/>
              <a:cxnLst>
                <a:cxn ang="0">
                  <a:pos x="457" y="184"/>
                </a:cxn>
                <a:cxn ang="0">
                  <a:pos x="442" y="194"/>
                </a:cxn>
                <a:cxn ang="0">
                  <a:pos x="423" y="197"/>
                </a:cxn>
                <a:cxn ang="0">
                  <a:pos x="410" y="215"/>
                </a:cxn>
                <a:cxn ang="0">
                  <a:pos x="392" y="210"/>
                </a:cxn>
                <a:cxn ang="0">
                  <a:pos x="377" y="197"/>
                </a:cxn>
                <a:cxn ang="0">
                  <a:pos x="356" y="198"/>
                </a:cxn>
                <a:cxn ang="0">
                  <a:pos x="338" y="215"/>
                </a:cxn>
                <a:cxn ang="0">
                  <a:pos x="320" y="213"/>
                </a:cxn>
                <a:cxn ang="0">
                  <a:pos x="294" y="204"/>
                </a:cxn>
                <a:cxn ang="0">
                  <a:pos x="272" y="211"/>
                </a:cxn>
                <a:cxn ang="0">
                  <a:pos x="254" y="212"/>
                </a:cxn>
                <a:cxn ang="0">
                  <a:pos x="237" y="201"/>
                </a:cxn>
                <a:cxn ang="0">
                  <a:pos x="211" y="211"/>
                </a:cxn>
                <a:cxn ang="0">
                  <a:pos x="189" y="196"/>
                </a:cxn>
                <a:cxn ang="0">
                  <a:pos x="181" y="178"/>
                </a:cxn>
                <a:cxn ang="0">
                  <a:pos x="153" y="179"/>
                </a:cxn>
                <a:cxn ang="0">
                  <a:pos x="138" y="175"/>
                </a:cxn>
                <a:cxn ang="0">
                  <a:pos x="116" y="162"/>
                </a:cxn>
                <a:cxn ang="0">
                  <a:pos x="97" y="171"/>
                </a:cxn>
                <a:cxn ang="0">
                  <a:pos x="91" y="174"/>
                </a:cxn>
                <a:cxn ang="0">
                  <a:pos x="90" y="181"/>
                </a:cxn>
                <a:cxn ang="0">
                  <a:pos x="67" y="180"/>
                </a:cxn>
                <a:cxn ang="0">
                  <a:pos x="41" y="174"/>
                </a:cxn>
                <a:cxn ang="0">
                  <a:pos x="31" y="167"/>
                </a:cxn>
                <a:cxn ang="0">
                  <a:pos x="28" y="153"/>
                </a:cxn>
                <a:cxn ang="0">
                  <a:pos x="30" y="139"/>
                </a:cxn>
                <a:cxn ang="0">
                  <a:pos x="17" y="140"/>
                </a:cxn>
                <a:cxn ang="0">
                  <a:pos x="0" y="130"/>
                </a:cxn>
                <a:cxn ang="0">
                  <a:pos x="5" y="111"/>
                </a:cxn>
                <a:cxn ang="0">
                  <a:pos x="22" y="97"/>
                </a:cxn>
                <a:cxn ang="0">
                  <a:pos x="12" y="81"/>
                </a:cxn>
                <a:cxn ang="0">
                  <a:pos x="16" y="62"/>
                </a:cxn>
                <a:cxn ang="0">
                  <a:pos x="7" y="54"/>
                </a:cxn>
                <a:cxn ang="0">
                  <a:pos x="4" y="35"/>
                </a:cxn>
                <a:cxn ang="0">
                  <a:pos x="11" y="27"/>
                </a:cxn>
                <a:cxn ang="0">
                  <a:pos x="22" y="23"/>
                </a:cxn>
                <a:cxn ang="0">
                  <a:pos x="36" y="7"/>
                </a:cxn>
                <a:cxn ang="0">
                  <a:pos x="52" y="4"/>
                </a:cxn>
                <a:cxn ang="0">
                  <a:pos x="79" y="13"/>
                </a:cxn>
                <a:cxn ang="0">
                  <a:pos x="102" y="20"/>
                </a:cxn>
                <a:cxn ang="0">
                  <a:pos x="125" y="29"/>
                </a:cxn>
                <a:cxn ang="0">
                  <a:pos x="143" y="35"/>
                </a:cxn>
                <a:cxn ang="0">
                  <a:pos x="166" y="41"/>
                </a:cxn>
                <a:cxn ang="0">
                  <a:pos x="187" y="44"/>
                </a:cxn>
                <a:cxn ang="0">
                  <a:pos x="209" y="52"/>
                </a:cxn>
                <a:cxn ang="0">
                  <a:pos x="231" y="52"/>
                </a:cxn>
                <a:cxn ang="0">
                  <a:pos x="247" y="50"/>
                </a:cxn>
                <a:cxn ang="0">
                  <a:pos x="262" y="57"/>
                </a:cxn>
                <a:cxn ang="0">
                  <a:pos x="272" y="80"/>
                </a:cxn>
                <a:cxn ang="0">
                  <a:pos x="303" y="90"/>
                </a:cxn>
                <a:cxn ang="0">
                  <a:pos x="327" y="100"/>
                </a:cxn>
                <a:cxn ang="0">
                  <a:pos x="347" y="122"/>
                </a:cxn>
                <a:cxn ang="0">
                  <a:pos x="379" y="132"/>
                </a:cxn>
                <a:cxn ang="0">
                  <a:pos x="408" y="150"/>
                </a:cxn>
                <a:cxn ang="0">
                  <a:pos x="459" y="175"/>
                </a:cxn>
              </a:cxnLst>
              <a:rect l="0" t="0" r="r" b="b"/>
              <a:pathLst>
                <a:path w="465" h="216">
                  <a:moveTo>
                    <a:pt x="459" y="175"/>
                  </a:moveTo>
                  <a:cubicBezTo>
                    <a:pt x="460" y="176"/>
                    <a:pt x="463" y="177"/>
                    <a:pt x="465" y="178"/>
                  </a:cubicBezTo>
                  <a:cubicBezTo>
                    <a:pt x="465" y="179"/>
                    <a:pt x="464" y="180"/>
                    <a:pt x="463" y="181"/>
                  </a:cubicBezTo>
                  <a:cubicBezTo>
                    <a:pt x="463" y="181"/>
                    <a:pt x="461" y="183"/>
                    <a:pt x="460" y="183"/>
                  </a:cubicBezTo>
                  <a:cubicBezTo>
                    <a:pt x="459" y="183"/>
                    <a:pt x="457" y="183"/>
                    <a:pt x="457" y="184"/>
                  </a:cubicBezTo>
                  <a:cubicBezTo>
                    <a:pt x="456" y="185"/>
                    <a:pt x="457" y="187"/>
                    <a:pt x="457" y="188"/>
                  </a:cubicBezTo>
                  <a:cubicBezTo>
                    <a:pt x="457" y="189"/>
                    <a:pt x="456" y="190"/>
                    <a:pt x="456" y="191"/>
                  </a:cubicBezTo>
                  <a:cubicBezTo>
                    <a:pt x="455" y="192"/>
                    <a:pt x="452" y="192"/>
                    <a:pt x="451" y="192"/>
                  </a:cubicBezTo>
                  <a:cubicBezTo>
                    <a:pt x="450" y="192"/>
                    <a:pt x="447" y="191"/>
                    <a:pt x="446" y="192"/>
                  </a:cubicBezTo>
                  <a:cubicBezTo>
                    <a:pt x="445" y="192"/>
                    <a:pt x="443" y="194"/>
                    <a:pt x="442" y="194"/>
                  </a:cubicBezTo>
                  <a:cubicBezTo>
                    <a:pt x="441" y="195"/>
                    <a:pt x="440" y="195"/>
                    <a:pt x="439" y="195"/>
                  </a:cubicBezTo>
                  <a:cubicBezTo>
                    <a:pt x="438" y="196"/>
                    <a:pt x="437" y="199"/>
                    <a:pt x="436" y="199"/>
                  </a:cubicBezTo>
                  <a:cubicBezTo>
                    <a:pt x="435" y="200"/>
                    <a:pt x="431" y="202"/>
                    <a:pt x="430" y="201"/>
                  </a:cubicBezTo>
                  <a:cubicBezTo>
                    <a:pt x="428" y="201"/>
                    <a:pt x="426" y="200"/>
                    <a:pt x="425" y="199"/>
                  </a:cubicBezTo>
                  <a:cubicBezTo>
                    <a:pt x="425" y="199"/>
                    <a:pt x="423" y="198"/>
                    <a:pt x="423" y="197"/>
                  </a:cubicBezTo>
                  <a:cubicBezTo>
                    <a:pt x="422" y="197"/>
                    <a:pt x="419" y="198"/>
                    <a:pt x="418" y="198"/>
                  </a:cubicBezTo>
                  <a:cubicBezTo>
                    <a:pt x="417" y="199"/>
                    <a:pt x="416" y="201"/>
                    <a:pt x="415" y="202"/>
                  </a:cubicBezTo>
                  <a:cubicBezTo>
                    <a:pt x="415" y="203"/>
                    <a:pt x="416" y="206"/>
                    <a:pt x="415" y="208"/>
                  </a:cubicBezTo>
                  <a:cubicBezTo>
                    <a:pt x="415" y="209"/>
                    <a:pt x="413" y="212"/>
                    <a:pt x="413" y="213"/>
                  </a:cubicBezTo>
                  <a:cubicBezTo>
                    <a:pt x="412" y="213"/>
                    <a:pt x="411" y="215"/>
                    <a:pt x="410" y="215"/>
                  </a:cubicBezTo>
                  <a:cubicBezTo>
                    <a:pt x="409" y="216"/>
                    <a:pt x="406" y="216"/>
                    <a:pt x="405" y="215"/>
                  </a:cubicBezTo>
                  <a:cubicBezTo>
                    <a:pt x="404" y="215"/>
                    <a:pt x="403" y="213"/>
                    <a:pt x="402" y="213"/>
                  </a:cubicBezTo>
                  <a:cubicBezTo>
                    <a:pt x="401" y="212"/>
                    <a:pt x="400" y="212"/>
                    <a:pt x="399" y="212"/>
                  </a:cubicBezTo>
                  <a:cubicBezTo>
                    <a:pt x="398" y="212"/>
                    <a:pt x="396" y="211"/>
                    <a:pt x="395" y="211"/>
                  </a:cubicBezTo>
                  <a:cubicBezTo>
                    <a:pt x="394" y="211"/>
                    <a:pt x="393" y="211"/>
                    <a:pt x="392" y="210"/>
                  </a:cubicBezTo>
                  <a:cubicBezTo>
                    <a:pt x="392" y="208"/>
                    <a:pt x="392" y="206"/>
                    <a:pt x="391" y="205"/>
                  </a:cubicBezTo>
                  <a:cubicBezTo>
                    <a:pt x="391" y="203"/>
                    <a:pt x="391" y="200"/>
                    <a:pt x="390" y="199"/>
                  </a:cubicBezTo>
                  <a:cubicBezTo>
                    <a:pt x="390" y="198"/>
                    <a:pt x="387" y="197"/>
                    <a:pt x="386" y="196"/>
                  </a:cubicBezTo>
                  <a:cubicBezTo>
                    <a:pt x="386" y="196"/>
                    <a:pt x="384" y="195"/>
                    <a:pt x="383" y="195"/>
                  </a:cubicBezTo>
                  <a:cubicBezTo>
                    <a:pt x="381" y="195"/>
                    <a:pt x="379" y="196"/>
                    <a:pt x="377" y="197"/>
                  </a:cubicBezTo>
                  <a:cubicBezTo>
                    <a:pt x="376" y="197"/>
                    <a:pt x="373" y="196"/>
                    <a:pt x="372" y="196"/>
                  </a:cubicBezTo>
                  <a:cubicBezTo>
                    <a:pt x="370" y="197"/>
                    <a:pt x="368" y="199"/>
                    <a:pt x="366" y="200"/>
                  </a:cubicBezTo>
                  <a:cubicBezTo>
                    <a:pt x="365" y="201"/>
                    <a:pt x="364" y="203"/>
                    <a:pt x="363" y="203"/>
                  </a:cubicBezTo>
                  <a:cubicBezTo>
                    <a:pt x="362" y="202"/>
                    <a:pt x="361" y="199"/>
                    <a:pt x="359" y="198"/>
                  </a:cubicBezTo>
                  <a:cubicBezTo>
                    <a:pt x="359" y="198"/>
                    <a:pt x="357" y="198"/>
                    <a:pt x="356" y="198"/>
                  </a:cubicBezTo>
                  <a:cubicBezTo>
                    <a:pt x="355" y="198"/>
                    <a:pt x="352" y="199"/>
                    <a:pt x="351" y="199"/>
                  </a:cubicBezTo>
                  <a:cubicBezTo>
                    <a:pt x="349" y="200"/>
                    <a:pt x="347" y="202"/>
                    <a:pt x="346" y="204"/>
                  </a:cubicBezTo>
                  <a:cubicBezTo>
                    <a:pt x="345" y="205"/>
                    <a:pt x="344" y="208"/>
                    <a:pt x="344" y="210"/>
                  </a:cubicBezTo>
                  <a:cubicBezTo>
                    <a:pt x="343" y="211"/>
                    <a:pt x="342" y="213"/>
                    <a:pt x="341" y="214"/>
                  </a:cubicBezTo>
                  <a:cubicBezTo>
                    <a:pt x="341" y="215"/>
                    <a:pt x="339" y="215"/>
                    <a:pt x="338" y="215"/>
                  </a:cubicBezTo>
                  <a:cubicBezTo>
                    <a:pt x="337" y="215"/>
                    <a:pt x="334" y="215"/>
                    <a:pt x="334" y="214"/>
                  </a:cubicBezTo>
                  <a:cubicBezTo>
                    <a:pt x="333" y="213"/>
                    <a:pt x="334" y="211"/>
                    <a:pt x="333" y="210"/>
                  </a:cubicBezTo>
                  <a:cubicBezTo>
                    <a:pt x="333" y="209"/>
                    <a:pt x="330" y="209"/>
                    <a:pt x="329" y="210"/>
                  </a:cubicBezTo>
                  <a:cubicBezTo>
                    <a:pt x="328" y="210"/>
                    <a:pt x="326" y="212"/>
                    <a:pt x="324" y="212"/>
                  </a:cubicBezTo>
                  <a:cubicBezTo>
                    <a:pt x="323" y="213"/>
                    <a:pt x="321" y="213"/>
                    <a:pt x="320" y="213"/>
                  </a:cubicBezTo>
                  <a:cubicBezTo>
                    <a:pt x="319" y="213"/>
                    <a:pt x="316" y="212"/>
                    <a:pt x="314" y="211"/>
                  </a:cubicBezTo>
                  <a:cubicBezTo>
                    <a:pt x="312" y="211"/>
                    <a:pt x="306" y="210"/>
                    <a:pt x="304" y="210"/>
                  </a:cubicBezTo>
                  <a:cubicBezTo>
                    <a:pt x="303" y="210"/>
                    <a:pt x="302" y="210"/>
                    <a:pt x="302" y="209"/>
                  </a:cubicBezTo>
                  <a:cubicBezTo>
                    <a:pt x="301" y="208"/>
                    <a:pt x="301" y="205"/>
                    <a:pt x="300" y="205"/>
                  </a:cubicBezTo>
                  <a:cubicBezTo>
                    <a:pt x="299" y="204"/>
                    <a:pt x="295" y="204"/>
                    <a:pt x="294" y="204"/>
                  </a:cubicBezTo>
                  <a:cubicBezTo>
                    <a:pt x="292" y="205"/>
                    <a:pt x="289" y="206"/>
                    <a:pt x="289" y="207"/>
                  </a:cubicBezTo>
                  <a:cubicBezTo>
                    <a:pt x="288" y="208"/>
                    <a:pt x="288" y="211"/>
                    <a:pt x="287" y="212"/>
                  </a:cubicBezTo>
                  <a:cubicBezTo>
                    <a:pt x="286" y="213"/>
                    <a:pt x="283" y="214"/>
                    <a:pt x="282" y="214"/>
                  </a:cubicBezTo>
                  <a:cubicBezTo>
                    <a:pt x="280" y="214"/>
                    <a:pt x="278" y="212"/>
                    <a:pt x="277" y="211"/>
                  </a:cubicBezTo>
                  <a:cubicBezTo>
                    <a:pt x="276" y="211"/>
                    <a:pt x="273" y="210"/>
                    <a:pt x="272" y="211"/>
                  </a:cubicBezTo>
                  <a:cubicBezTo>
                    <a:pt x="271" y="211"/>
                    <a:pt x="269" y="213"/>
                    <a:pt x="268" y="213"/>
                  </a:cubicBezTo>
                  <a:cubicBezTo>
                    <a:pt x="267" y="214"/>
                    <a:pt x="265" y="214"/>
                    <a:pt x="264" y="214"/>
                  </a:cubicBezTo>
                  <a:cubicBezTo>
                    <a:pt x="263" y="214"/>
                    <a:pt x="261" y="212"/>
                    <a:pt x="260" y="212"/>
                  </a:cubicBezTo>
                  <a:cubicBezTo>
                    <a:pt x="260" y="212"/>
                    <a:pt x="258" y="213"/>
                    <a:pt x="258" y="213"/>
                  </a:cubicBezTo>
                  <a:cubicBezTo>
                    <a:pt x="257" y="213"/>
                    <a:pt x="254" y="213"/>
                    <a:pt x="254" y="212"/>
                  </a:cubicBezTo>
                  <a:cubicBezTo>
                    <a:pt x="253" y="211"/>
                    <a:pt x="253" y="208"/>
                    <a:pt x="252" y="208"/>
                  </a:cubicBezTo>
                  <a:cubicBezTo>
                    <a:pt x="251" y="207"/>
                    <a:pt x="249" y="207"/>
                    <a:pt x="248" y="207"/>
                  </a:cubicBezTo>
                  <a:cubicBezTo>
                    <a:pt x="247" y="207"/>
                    <a:pt x="245" y="205"/>
                    <a:pt x="244" y="204"/>
                  </a:cubicBezTo>
                  <a:cubicBezTo>
                    <a:pt x="243" y="204"/>
                    <a:pt x="240" y="205"/>
                    <a:pt x="239" y="204"/>
                  </a:cubicBezTo>
                  <a:cubicBezTo>
                    <a:pt x="238" y="203"/>
                    <a:pt x="238" y="201"/>
                    <a:pt x="237" y="201"/>
                  </a:cubicBezTo>
                  <a:cubicBezTo>
                    <a:pt x="236" y="200"/>
                    <a:pt x="234" y="197"/>
                    <a:pt x="233" y="197"/>
                  </a:cubicBezTo>
                  <a:cubicBezTo>
                    <a:pt x="231" y="196"/>
                    <a:pt x="226" y="196"/>
                    <a:pt x="225" y="197"/>
                  </a:cubicBezTo>
                  <a:cubicBezTo>
                    <a:pt x="223" y="198"/>
                    <a:pt x="223" y="201"/>
                    <a:pt x="222" y="203"/>
                  </a:cubicBezTo>
                  <a:cubicBezTo>
                    <a:pt x="221" y="204"/>
                    <a:pt x="219" y="207"/>
                    <a:pt x="217" y="208"/>
                  </a:cubicBezTo>
                  <a:cubicBezTo>
                    <a:pt x="216" y="209"/>
                    <a:pt x="213" y="211"/>
                    <a:pt x="211" y="211"/>
                  </a:cubicBezTo>
                  <a:cubicBezTo>
                    <a:pt x="209" y="211"/>
                    <a:pt x="205" y="211"/>
                    <a:pt x="203" y="210"/>
                  </a:cubicBezTo>
                  <a:cubicBezTo>
                    <a:pt x="202" y="210"/>
                    <a:pt x="201" y="207"/>
                    <a:pt x="200" y="206"/>
                  </a:cubicBezTo>
                  <a:cubicBezTo>
                    <a:pt x="199" y="206"/>
                    <a:pt x="196" y="206"/>
                    <a:pt x="194" y="205"/>
                  </a:cubicBezTo>
                  <a:cubicBezTo>
                    <a:pt x="193" y="204"/>
                    <a:pt x="193" y="202"/>
                    <a:pt x="192" y="200"/>
                  </a:cubicBezTo>
                  <a:cubicBezTo>
                    <a:pt x="192" y="199"/>
                    <a:pt x="190" y="197"/>
                    <a:pt x="189" y="196"/>
                  </a:cubicBezTo>
                  <a:cubicBezTo>
                    <a:pt x="188" y="194"/>
                    <a:pt x="185" y="193"/>
                    <a:pt x="184" y="191"/>
                  </a:cubicBezTo>
                  <a:cubicBezTo>
                    <a:pt x="183" y="190"/>
                    <a:pt x="184" y="186"/>
                    <a:pt x="184" y="184"/>
                  </a:cubicBezTo>
                  <a:cubicBezTo>
                    <a:pt x="184" y="183"/>
                    <a:pt x="186" y="182"/>
                    <a:pt x="185" y="181"/>
                  </a:cubicBezTo>
                  <a:cubicBezTo>
                    <a:pt x="185" y="180"/>
                    <a:pt x="185" y="179"/>
                    <a:pt x="184" y="178"/>
                  </a:cubicBezTo>
                  <a:cubicBezTo>
                    <a:pt x="184" y="178"/>
                    <a:pt x="182" y="178"/>
                    <a:pt x="181" y="178"/>
                  </a:cubicBezTo>
                  <a:cubicBezTo>
                    <a:pt x="180" y="178"/>
                    <a:pt x="177" y="179"/>
                    <a:pt x="176" y="179"/>
                  </a:cubicBezTo>
                  <a:cubicBezTo>
                    <a:pt x="175" y="178"/>
                    <a:pt x="175" y="176"/>
                    <a:pt x="174" y="175"/>
                  </a:cubicBezTo>
                  <a:cubicBezTo>
                    <a:pt x="172" y="174"/>
                    <a:pt x="168" y="174"/>
                    <a:pt x="166" y="175"/>
                  </a:cubicBezTo>
                  <a:cubicBezTo>
                    <a:pt x="164" y="175"/>
                    <a:pt x="162" y="178"/>
                    <a:pt x="161" y="178"/>
                  </a:cubicBezTo>
                  <a:cubicBezTo>
                    <a:pt x="159" y="179"/>
                    <a:pt x="155" y="180"/>
                    <a:pt x="153" y="179"/>
                  </a:cubicBezTo>
                  <a:cubicBezTo>
                    <a:pt x="152" y="179"/>
                    <a:pt x="150" y="178"/>
                    <a:pt x="150" y="177"/>
                  </a:cubicBezTo>
                  <a:cubicBezTo>
                    <a:pt x="149" y="176"/>
                    <a:pt x="149" y="174"/>
                    <a:pt x="149" y="173"/>
                  </a:cubicBezTo>
                  <a:cubicBezTo>
                    <a:pt x="148" y="173"/>
                    <a:pt x="146" y="172"/>
                    <a:pt x="146" y="172"/>
                  </a:cubicBezTo>
                  <a:cubicBezTo>
                    <a:pt x="144" y="172"/>
                    <a:pt x="142" y="172"/>
                    <a:pt x="141" y="173"/>
                  </a:cubicBezTo>
                  <a:cubicBezTo>
                    <a:pt x="140" y="173"/>
                    <a:pt x="139" y="175"/>
                    <a:pt x="138" y="175"/>
                  </a:cubicBezTo>
                  <a:cubicBezTo>
                    <a:pt x="137" y="176"/>
                    <a:pt x="134" y="176"/>
                    <a:pt x="133" y="175"/>
                  </a:cubicBezTo>
                  <a:cubicBezTo>
                    <a:pt x="131" y="175"/>
                    <a:pt x="129" y="173"/>
                    <a:pt x="128" y="172"/>
                  </a:cubicBezTo>
                  <a:cubicBezTo>
                    <a:pt x="127" y="171"/>
                    <a:pt x="126" y="169"/>
                    <a:pt x="125" y="168"/>
                  </a:cubicBezTo>
                  <a:cubicBezTo>
                    <a:pt x="124" y="167"/>
                    <a:pt x="121" y="165"/>
                    <a:pt x="120" y="164"/>
                  </a:cubicBezTo>
                  <a:cubicBezTo>
                    <a:pt x="119" y="163"/>
                    <a:pt x="117" y="162"/>
                    <a:pt x="116" y="162"/>
                  </a:cubicBezTo>
                  <a:cubicBezTo>
                    <a:pt x="115" y="162"/>
                    <a:pt x="112" y="162"/>
                    <a:pt x="111" y="162"/>
                  </a:cubicBezTo>
                  <a:cubicBezTo>
                    <a:pt x="110" y="163"/>
                    <a:pt x="108" y="164"/>
                    <a:pt x="107" y="165"/>
                  </a:cubicBezTo>
                  <a:cubicBezTo>
                    <a:pt x="106" y="166"/>
                    <a:pt x="105" y="169"/>
                    <a:pt x="104" y="170"/>
                  </a:cubicBezTo>
                  <a:cubicBezTo>
                    <a:pt x="103" y="170"/>
                    <a:pt x="103" y="171"/>
                    <a:pt x="102" y="172"/>
                  </a:cubicBezTo>
                  <a:cubicBezTo>
                    <a:pt x="101" y="172"/>
                    <a:pt x="98" y="172"/>
                    <a:pt x="97" y="171"/>
                  </a:cubicBezTo>
                  <a:cubicBezTo>
                    <a:pt x="96" y="171"/>
                    <a:pt x="95" y="169"/>
                    <a:pt x="95" y="168"/>
                  </a:cubicBezTo>
                  <a:cubicBezTo>
                    <a:pt x="94" y="168"/>
                    <a:pt x="93" y="167"/>
                    <a:pt x="93" y="167"/>
                  </a:cubicBezTo>
                  <a:cubicBezTo>
                    <a:pt x="92" y="167"/>
                    <a:pt x="91" y="167"/>
                    <a:pt x="90" y="168"/>
                  </a:cubicBezTo>
                  <a:cubicBezTo>
                    <a:pt x="90" y="168"/>
                    <a:pt x="90" y="169"/>
                    <a:pt x="90" y="170"/>
                  </a:cubicBezTo>
                  <a:cubicBezTo>
                    <a:pt x="90" y="171"/>
                    <a:pt x="90" y="173"/>
                    <a:pt x="91" y="174"/>
                  </a:cubicBezTo>
                  <a:cubicBezTo>
                    <a:pt x="91" y="174"/>
                    <a:pt x="94" y="174"/>
                    <a:pt x="95" y="174"/>
                  </a:cubicBezTo>
                  <a:cubicBezTo>
                    <a:pt x="96" y="174"/>
                    <a:pt x="97" y="175"/>
                    <a:pt x="97" y="176"/>
                  </a:cubicBezTo>
                  <a:cubicBezTo>
                    <a:pt x="98" y="177"/>
                    <a:pt x="98" y="180"/>
                    <a:pt x="97" y="181"/>
                  </a:cubicBezTo>
                  <a:cubicBezTo>
                    <a:pt x="96" y="182"/>
                    <a:pt x="94" y="183"/>
                    <a:pt x="93" y="183"/>
                  </a:cubicBezTo>
                  <a:cubicBezTo>
                    <a:pt x="92" y="182"/>
                    <a:pt x="91" y="181"/>
                    <a:pt x="90" y="181"/>
                  </a:cubicBezTo>
                  <a:cubicBezTo>
                    <a:pt x="89" y="181"/>
                    <a:pt x="87" y="182"/>
                    <a:pt x="86" y="183"/>
                  </a:cubicBezTo>
                  <a:cubicBezTo>
                    <a:pt x="85" y="183"/>
                    <a:pt x="82" y="182"/>
                    <a:pt x="80" y="182"/>
                  </a:cubicBezTo>
                  <a:cubicBezTo>
                    <a:pt x="79" y="182"/>
                    <a:pt x="77" y="183"/>
                    <a:pt x="76" y="183"/>
                  </a:cubicBezTo>
                  <a:cubicBezTo>
                    <a:pt x="75" y="183"/>
                    <a:pt x="72" y="183"/>
                    <a:pt x="70" y="182"/>
                  </a:cubicBezTo>
                  <a:cubicBezTo>
                    <a:pt x="70" y="182"/>
                    <a:pt x="68" y="181"/>
                    <a:pt x="67" y="180"/>
                  </a:cubicBezTo>
                  <a:cubicBezTo>
                    <a:pt x="67" y="180"/>
                    <a:pt x="65" y="180"/>
                    <a:pt x="64" y="180"/>
                  </a:cubicBezTo>
                  <a:cubicBezTo>
                    <a:pt x="63" y="179"/>
                    <a:pt x="61" y="177"/>
                    <a:pt x="60" y="176"/>
                  </a:cubicBezTo>
                  <a:cubicBezTo>
                    <a:pt x="59" y="175"/>
                    <a:pt x="57" y="173"/>
                    <a:pt x="55" y="173"/>
                  </a:cubicBezTo>
                  <a:cubicBezTo>
                    <a:pt x="54" y="172"/>
                    <a:pt x="49" y="172"/>
                    <a:pt x="47" y="172"/>
                  </a:cubicBezTo>
                  <a:cubicBezTo>
                    <a:pt x="46" y="172"/>
                    <a:pt x="43" y="173"/>
                    <a:pt x="41" y="174"/>
                  </a:cubicBezTo>
                  <a:cubicBezTo>
                    <a:pt x="40" y="174"/>
                    <a:pt x="39" y="176"/>
                    <a:pt x="38" y="176"/>
                  </a:cubicBezTo>
                  <a:cubicBezTo>
                    <a:pt x="37" y="177"/>
                    <a:pt x="34" y="176"/>
                    <a:pt x="33" y="175"/>
                  </a:cubicBezTo>
                  <a:cubicBezTo>
                    <a:pt x="33" y="174"/>
                    <a:pt x="34" y="172"/>
                    <a:pt x="34" y="172"/>
                  </a:cubicBezTo>
                  <a:cubicBezTo>
                    <a:pt x="34" y="171"/>
                    <a:pt x="31" y="171"/>
                    <a:pt x="31" y="170"/>
                  </a:cubicBezTo>
                  <a:cubicBezTo>
                    <a:pt x="30" y="170"/>
                    <a:pt x="31" y="168"/>
                    <a:pt x="31" y="167"/>
                  </a:cubicBezTo>
                  <a:cubicBezTo>
                    <a:pt x="30" y="167"/>
                    <a:pt x="29" y="166"/>
                    <a:pt x="28" y="166"/>
                  </a:cubicBezTo>
                  <a:cubicBezTo>
                    <a:pt x="27" y="166"/>
                    <a:pt x="27" y="166"/>
                    <a:pt x="26" y="166"/>
                  </a:cubicBezTo>
                  <a:cubicBezTo>
                    <a:pt x="26" y="165"/>
                    <a:pt x="25" y="163"/>
                    <a:pt x="25" y="162"/>
                  </a:cubicBezTo>
                  <a:cubicBezTo>
                    <a:pt x="25" y="161"/>
                    <a:pt x="27" y="159"/>
                    <a:pt x="27" y="157"/>
                  </a:cubicBezTo>
                  <a:cubicBezTo>
                    <a:pt x="28" y="156"/>
                    <a:pt x="28" y="154"/>
                    <a:pt x="28" y="153"/>
                  </a:cubicBezTo>
                  <a:cubicBezTo>
                    <a:pt x="28" y="152"/>
                    <a:pt x="26" y="152"/>
                    <a:pt x="26" y="151"/>
                  </a:cubicBezTo>
                  <a:cubicBezTo>
                    <a:pt x="25" y="150"/>
                    <a:pt x="24" y="148"/>
                    <a:pt x="24" y="147"/>
                  </a:cubicBezTo>
                  <a:cubicBezTo>
                    <a:pt x="24" y="146"/>
                    <a:pt x="26" y="145"/>
                    <a:pt x="26" y="144"/>
                  </a:cubicBezTo>
                  <a:cubicBezTo>
                    <a:pt x="27" y="144"/>
                    <a:pt x="29" y="144"/>
                    <a:pt x="29" y="144"/>
                  </a:cubicBezTo>
                  <a:cubicBezTo>
                    <a:pt x="30" y="143"/>
                    <a:pt x="30" y="140"/>
                    <a:pt x="30" y="139"/>
                  </a:cubicBezTo>
                  <a:cubicBezTo>
                    <a:pt x="29" y="138"/>
                    <a:pt x="28" y="136"/>
                    <a:pt x="27" y="136"/>
                  </a:cubicBezTo>
                  <a:cubicBezTo>
                    <a:pt x="27" y="135"/>
                    <a:pt x="26" y="134"/>
                    <a:pt x="25" y="134"/>
                  </a:cubicBezTo>
                  <a:cubicBezTo>
                    <a:pt x="24" y="133"/>
                    <a:pt x="22" y="134"/>
                    <a:pt x="22" y="134"/>
                  </a:cubicBezTo>
                  <a:cubicBezTo>
                    <a:pt x="21" y="135"/>
                    <a:pt x="20" y="137"/>
                    <a:pt x="20" y="137"/>
                  </a:cubicBezTo>
                  <a:cubicBezTo>
                    <a:pt x="19" y="138"/>
                    <a:pt x="18" y="139"/>
                    <a:pt x="17" y="140"/>
                  </a:cubicBezTo>
                  <a:cubicBezTo>
                    <a:pt x="16" y="140"/>
                    <a:pt x="13" y="140"/>
                    <a:pt x="12" y="140"/>
                  </a:cubicBezTo>
                  <a:cubicBezTo>
                    <a:pt x="10" y="140"/>
                    <a:pt x="8" y="141"/>
                    <a:pt x="7" y="141"/>
                  </a:cubicBezTo>
                  <a:cubicBezTo>
                    <a:pt x="7" y="141"/>
                    <a:pt x="6" y="140"/>
                    <a:pt x="6" y="140"/>
                  </a:cubicBezTo>
                  <a:cubicBezTo>
                    <a:pt x="5" y="138"/>
                    <a:pt x="5" y="135"/>
                    <a:pt x="4" y="134"/>
                  </a:cubicBezTo>
                  <a:cubicBezTo>
                    <a:pt x="4" y="133"/>
                    <a:pt x="1" y="131"/>
                    <a:pt x="0" y="130"/>
                  </a:cubicBezTo>
                  <a:cubicBezTo>
                    <a:pt x="0" y="129"/>
                    <a:pt x="0" y="127"/>
                    <a:pt x="0" y="125"/>
                  </a:cubicBezTo>
                  <a:cubicBezTo>
                    <a:pt x="0" y="124"/>
                    <a:pt x="2" y="123"/>
                    <a:pt x="2" y="122"/>
                  </a:cubicBezTo>
                  <a:cubicBezTo>
                    <a:pt x="2" y="120"/>
                    <a:pt x="0" y="119"/>
                    <a:pt x="0" y="117"/>
                  </a:cubicBezTo>
                  <a:cubicBezTo>
                    <a:pt x="0" y="116"/>
                    <a:pt x="1" y="114"/>
                    <a:pt x="2" y="114"/>
                  </a:cubicBezTo>
                  <a:cubicBezTo>
                    <a:pt x="2" y="113"/>
                    <a:pt x="4" y="112"/>
                    <a:pt x="5" y="111"/>
                  </a:cubicBezTo>
                  <a:cubicBezTo>
                    <a:pt x="6" y="111"/>
                    <a:pt x="8" y="109"/>
                    <a:pt x="10" y="108"/>
                  </a:cubicBezTo>
                  <a:cubicBezTo>
                    <a:pt x="10" y="108"/>
                    <a:pt x="12" y="108"/>
                    <a:pt x="13" y="107"/>
                  </a:cubicBezTo>
                  <a:cubicBezTo>
                    <a:pt x="14" y="106"/>
                    <a:pt x="14" y="104"/>
                    <a:pt x="15" y="103"/>
                  </a:cubicBezTo>
                  <a:cubicBezTo>
                    <a:pt x="16" y="103"/>
                    <a:pt x="18" y="102"/>
                    <a:pt x="19" y="102"/>
                  </a:cubicBezTo>
                  <a:cubicBezTo>
                    <a:pt x="20" y="101"/>
                    <a:pt x="21" y="99"/>
                    <a:pt x="22" y="97"/>
                  </a:cubicBezTo>
                  <a:cubicBezTo>
                    <a:pt x="22" y="96"/>
                    <a:pt x="23" y="94"/>
                    <a:pt x="23" y="93"/>
                  </a:cubicBezTo>
                  <a:cubicBezTo>
                    <a:pt x="23" y="92"/>
                    <a:pt x="21" y="91"/>
                    <a:pt x="21" y="90"/>
                  </a:cubicBezTo>
                  <a:cubicBezTo>
                    <a:pt x="20" y="89"/>
                    <a:pt x="19" y="87"/>
                    <a:pt x="19" y="86"/>
                  </a:cubicBezTo>
                  <a:cubicBezTo>
                    <a:pt x="18" y="86"/>
                    <a:pt x="15" y="85"/>
                    <a:pt x="15" y="84"/>
                  </a:cubicBezTo>
                  <a:cubicBezTo>
                    <a:pt x="14" y="84"/>
                    <a:pt x="13" y="82"/>
                    <a:pt x="12" y="81"/>
                  </a:cubicBezTo>
                  <a:cubicBezTo>
                    <a:pt x="12" y="79"/>
                    <a:pt x="10" y="77"/>
                    <a:pt x="10" y="76"/>
                  </a:cubicBezTo>
                  <a:cubicBezTo>
                    <a:pt x="10" y="74"/>
                    <a:pt x="11" y="71"/>
                    <a:pt x="11" y="70"/>
                  </a:cubicBezTo>
                  <a:cubicBezTo>
                    <a:pt x="12" y="69"/>
                    <a:pt x="14" y="69"/>
                    <a:pt x="14" y="68"/>
                  </a:cubicBezTo>
                  <a:cubicBezTo>
                    <a:pt x="14" y="67"/>
                    <a:pt x="14" y="65"/>
                    <a:pt x="14" y="65"/>
                  </a:cubicBezTo>
                  <a:cubicBezTo>
                    <a:pt x="15" y="64"/>
                    <a:pt x="16" y="63"/>
                    <a:pt x="16" y="62"/>
                  </a:cubicBezTo>
                  <a:cubicBezTo>
                    <a:pt x="16" y="61"/>
                    <a:pt x="16" y="60"/>
                    <a:pt x="15" y="60"/>
                  </a:cubicBezTo>
                  <a:cubicBezTo>
                    <a:pt x="15" y="60"/>
                    <a:pt x="13" y="59"/>
                    <a:pt x="12" y="59"/>
                  </a:cubicBezTo>
                  <a:cubicBezTo>
                    <a:pt x="12" y="59"/>
                    <a:pt x="11" y="60"/>
                    <a:pt x="10" y="60"/>
                  </a:cubicBezTo>
                  <a:cubicBezTo>
                    <a:pt x="10" y="60"/>
                    <a:pt x="9" y="58"/>
                    <a:pt x="9" y="57"/>
                  </a:cubicBezTo>
                  <a:cubicBezTo>
                    <a:pt x="8" y="57"/>
                    <a:pt x="7" y="55"/>
                    <a:pt x="7" y="54"/>
                  </a:cubicBezTo>
                  <a:cubicBezTo>
                    <a:pt x="6" y="53"/>
                    <a:pt x="5" y="51"/>
                    <a:pt x="5" y="50"/>
                  </a:cubicBezTo>
                  <a:cubicBezTo>
                    <a:pt x="5" y="48"/>
                    <a:pt x="8" y="47"/>
                    <a:pt x="9" y="45"/>
                  </a:cubicBezTo>
                  <a:cubicBezTo>
                    <a:pt x="9" y="44"/>
                    <a:pt x="9" y="40"/>
                    <a:pt x="8" y="39"/>
                  </a:cubicBezTo>
                  <a:cubicBezTo>
                    <a:pt x="7" y="39"/>
                    <a:pt x="5" y="39"/>
                    <a:pt x="5" y="39"/>
                  </a:cubicBezTo>
                  <a:cubicBezTo>
                    <a:pt x="4" y="38"/>
                    <a:pt x="4" y="36"/>
                    <a:pt x="4" y="35"/>
                  </a:cubicBezTo>
                  <a:cubicBezTo>
                    <a:pt x="4" y="34"/>
                    <a:pt x="5" y="31"/>
                    <a:pt x="5" y="30"/>
                  </a:cubicBezTo>
                  <a:cubicBezTo>
                    <a:pt x="5" y="29"/>
                    <a:pt x="5" y="27"/>
                    <a:pt x="5" y="26"/>
                  </a:cubicBezTo>
                  <a:cubicBezTo>
                    <a:pt x="6" y="26"/>
                    <a:pt x="8" y="25"/>
                    <a:pt x="9" y="25"/>
                  </a:cubicBezTo>
                  <a:cubicBezTo>
                    <a:pt x="9" y="24"/>
                    <a:pt x="10" y="24"/>
                    <a:pt x="11" y="25"/>
                  </a:cubicBezTo>
                  <a:cubicBezTo>
                    <a:pt x="11" y="25"/>
                    <a:pt x="11" y="27"/>
                    <a:pt x="11" y="27"/>
                  </a:cubicBezTo>
                  <a:cubicBezTo>
                    <a:pt x="12" y="28"/>
                    <a:pt x="15" y="27"/>
                    <a:pt x="16" y="28"/>
                  </a:cubicBezTo>
                  <a:cubicBezTo>
                    <a:pt x="16" y="29"/>
                    <a:pt x="15" y="30"/>
                    <a:pt x="16" y="30"/>
                  </a:cubicBezTo>
                  <a:cubicBezTo>
                    <a:pt x="16" y="31"/>
                    <a:pt x="18" y="30"/>
                    <a:pt x="19" y="29"/>
                  </a:cubicBezTo>
                  <a:cubicBezTo>
                    <a:pt x="19" y="29"/>
                    <a:pt x="20" y="27"/>
                    <a:pt x="20" y="26"/>
                  </a:cubicBezTo>
                  <a:cubicBezTo>
                    <a:pt x="21" y="25"/>
                    <a:pt x="21" y="23"/>
                    <a:pt x="22" y="23"/>
                  </a:cubicBezTo>
                  <a:cubicBezTo>
                    <a:pt x="23" y="22"/>
                    <a:pt x="25" y="22"/>
                    <a:pt x="26" y="22"/>
                  </a:cubicBezTo>
                  <a:cubicBezTo>
                    <a:pt x="28" y="21"/>
                    <a:pt x="31" y="21"/>
                    <a:pt x="32" y="20"/>
                  </a:cubicBezTo>
                  <a:cubicBezTo>
                    <a:pt x="33" y="19"/>
                    <a:pt x="35" y="17"/>
                    <a:pt x="35" y="16"/>
                  </a:cubicBezTo>
                  <a:cubicBezTo>
                    <a:pt x="36" y="15"/>
                    <a:pt x="36" y="13"/>
                    <a:pt x="36" y="12"/>
                  </a:cubicBezTo>
                  <a:cubicBezTo>
                    <a:pt x="36" y="11"/>
                    <a:pt x="36" y="8"/>
                    <a:pt x="36" y="7"/>
                  </a:cubicBezTo>
                  <a:cubicBezTo>
                    <a:pt x="36" y="6"/>
                    <a:pt x="37" y="4"/>
                    <a:pt x="37" y="3"/>
                  </a:cubicBezTo>
                  <a:cubicBezTo>
                    <a:pt x="37" y="2"/>
                    <a:pt x="37" y="1"/>
                    <a:pt x="37" y="0"/>
                  </a:cubicBezTo>
                  <a:cubicBezTo>
                    <a:pt x="38" y="0"/>
                    <a:pt x="38" y="0"/>
                    <a:pt x="38" y="0"/>
                  </a:cubicBezTo>
                  <a:cubicBezTo>
                    <a:pt x="40" y="1"/>
                    <a:pt x="44" y="3"/>
                    <a:pt x="46" y="3"/>
                  </a:cubicBezTo>
                  <a:cubicBezTo>
                    <a:pt x="48" y="4"/>
                    <a:pt x="51" y="4"/>
                    <a:pt x="52" y="4"/>
                  </a:cubicBezTo>
                  <a:cubicBezTo>
                    <a:pt x="54" y="4"/>
                    <a:pt x="57" y="4"/>
                    <a:pt x="58" y="4"/>
                  </a:cubicBezTo>
                  <a:cubicBezTo>
                    <a:pt x="60" y="4"/>
                    <a:pt x="62" y="6"/>
                    <a:pt x="63" y="6"/>
                  </a:cubicBezTo>
                  <a:cubicBezTo>
                    <a:pt x="64" y="7"/>
                    <a:pt x="66" y="8"/>
                    <a:pt x="67" y="8"/>
                  </a:cubicBezTo>
                  <a:cubicBezTo>
                    <a:pt x="69" y="9"/>
                    <a:pt x="73" y="9"/>
                    <a:pt x="74" y="9"/>
                  </a:cubicBezTo>
                  <a:cubicBezTo>
                    <a:pt x="76" y="10"/>
                    <a:pt x="78" y="12"/>
                    <a:pt x="79" y="13"/>
                  </a:cubicBezTo>
                  <a:cubicBezTo>
                    <a:pt x="80" y="13"/>
                    <a:pt x="81" y="15"/>
                    <a:pt x="81" y="15"/>
                  </a:cubicBezTo>
                  <a:cubicBezTo>
                    <a:pt x="83" y="16"/>
                    <a:pt x="86" y="16"/>
                    <a:pt x="88" y="16"/>
                  </a:cubicBezTo>
                  <a:cubicBezTo>
                    <a:pt x="89" y="16"/>
                    <a:pt x="91" y="17"/>
                    <a:pt x="92" y="18"/>
                  </a:cubicBezTo>
                  <a:cubicBezTo>
                    <a:pt x="93" y="18"/>
                    <a:pt x="95" y="19"/>
                    <a:pt x="97" y="19"/>
                  </a:cubicBezTo>
                  <a:cubicBezTo>
                    <a:pt x="98" y="19"/>
                    <a:pt x="100" y="20"/>
                    <a:pt x="102" y="20"/>
                  </a:cubicBezTo>
                  <a:cubicBezTo>
                    <a:pt x="104" y="20"/>
                    <a:pt x="109" y="19"/>
                    <a:pt x="111" y="20"/>
                  </a:cubicBezTo>
                  <a:cubicBezTo>
                    <a:pt x="112" y="20"/>
                    <a:pt x="113" y="22"/>
                    <a:pt x="114" y="22"/>
                  </a:cubicBezTo>
                  <a:cubicBezTo>
                    <a:pt x="114" y="23"/>
                    <a:pt x="116" y="25"/>
                    <a:pt x="117" y="26"/>
                  </a:cubicBezTo>
                  <a:cubicBezTo>
                    <a:pt x="118" y="27"/>
                    <a:pt x="120" y="28"/>
                    <a:pt x="121" y="28"/>
                  </a:cubicBezTo>
                  <a:cubicBezTo>
                    <a:pt x="122" y="28"/>
                    <a:pt x="124" y="29"/>
                    <a:pt x="125" y="29"/>
                  </a:cubicBezTo>
                  <a:cubicBezTo>
                    <a:pt x="126" y="30"/>
                    <a:pt x="129" y="32"/>
                    <a:pt x="130" y="32"/>
                  </a:cubicBezTo>
                  <a:cubicBezTo>
                    <a:pt x="131" y="33"/>
                    <a:pt x="133" y="33"/>
                    <a:pt x="134" y="33"/>
                  </a:cubicBezTo>
                  <a:cubicBezTo>
                    <a:pt x="135" y="32"/>
                    <a:pt x="136" y="31"/>
                    <a:pt x="137" y="31"/>
                  </a:cubicBezTo>
                  <a:cubicBezTo>
                    <a:pt x="138" y="31"/>
                    <a:pt x="140" y="32"/>
                    <a:pt x="140" y="33"/>
                  </a:cubicBezTo>
                  <a:cubicBezTo>
                    <a:pt x="141" y="33"/>
                    <a:pt x="142" y="35"/>
                    <a:pt x="143" y="35"/>
                  </a:cubicBezTo>
                  <a:cubicBezTo>
                    <a:pt x="143" y="36"/>
                    <a:pt x="145" y="36"/>
                    <a:pt x="146" y="36"/>
                  </a:cubicBezTo>
                  <a:cubicBezTo>
                    <a:pt x="147" y="36"/>
                    <a:pt x="149" y="37"/>
                    <a:pt x="150" y="37"/>
                  </a:cubicBezTo>
                  <a:cubicBezTo>
                    <a:pt x="152" y="38"/>
                    <a:pt x="155" y="38"/>
                    <a:pt x="157" y="38"/>
                  </a:cubicBezTo>
                  <a:cubicBezTo>
                    <a:pt x="158" y="39"/>
                    <a:pt x="160" y="40"/>
                    <a:pt x="162" y="40"/>
                  </a:cubicBezTo>
                  <a:cubicBezTo>
                    <a:pt x="163" y="41"/>
                    <a:pt x="165" y="41"/>
                    <a:pt x="166" y="41"/>
                  </a:cubicBezTo>
                  <a:cubicBezTo>
                    <a:pt x="168" y="40"/>
                    <a:pt x="170" y="40"/>
                    <a:pt x="172" y="40"/>
                  </a:cubicBezTo>
                  <a:cubicBezTo>
                    <a:pt x="173" y="39"/>
                    <a:pt x="175" y="38"/>
                    <a:pt x="176" y="37"/>
                  </a:cubicBezTo>
                  <a:cubicBezTo>
                    <a:pt x="177" y="37"/>
                    <a:pt x="180" y="36"/>
                    <a:pt x="181" y="37"/>
                  </a:cubicBezTo>
                  <a:cubicBezTo>
                    <a:pt x="182" y="37"/>
                    <a:pt x="183" y="40"/>
                    <a:pt x="184" y="42"/>
                  </a:cubicBezTo>
                  <a:cubicBezTo>
                    <a:pt x="185" y="42"/>
                    <a:pt x="186" y="43"/>
                    <a:pt x="187" y="44"/>
                  </a:cubicBezTo>
                  <a:cubicBezTo>
                    <a:pt x="188" y="44"/>
                    <a:pt x="190" y="46"/>
                    <a:pt x="190" y="46"/>
                  </a:cubicBezTo>
                  <a:cubicBezTo>
                    <a:pt x="191" y="47"/>
                    <a:pt x="193" y="49"/>
                    <a:pt x="194" y="50"/>
                  </a:cubicBezTo>
                  <a:cubicBezTo>
                    <a:pt x="195" y="50"/>
                    <a:pt x="196" y="51"/>
                    <a:pt x="197" y="51"/>
                  </a:cubicBezTo>
                  <a:cubicBezTo>
                    <a:pt x="198" y="51"/>
                    <a:pt x="201" y="52"/>
                    <a:pt x="203" y="53"/>
                  </a:cubicBezTo>
                  <a:cubicBezTo>
                    <a:pt x="204" y="53"/>
                    <a:pt x="207" y="52"/>
                    <a:pt x="209" y="52"/>
                  </a:cubicBezTo>
                  <a:cubicBezTo>
                    <a:pt x="210" y="52"/>
                    <a:pt x="213" y="52"/>
                    <a:pt x="214" y="52"/>
                  </a:cubicBezTo>
                  <a:cubicBezTo>
                    <a:pt x="215" y="52"/>
                    <a:pt x="218" y="54"/>
                    <a:pt x="220" y="54"/>
                  </a:cubicBezTo>
                  <a:cubicBezTo>
                    <a:pt x="221" y="55"/>
                    <a:pt x="224" y="55"/>
                    <a:pt x="225" y="55"/>
                  </a:cubicBezTo>
                  <a:cubicBezTo>
                    <a:pt x="226" y="54"/>
                    <a:pt x="229" y="54"/>
                    <a:pt x="230" y="54"/>
                  </a:cubicBezTo>
                  <a:cubicBezTo>
                    <a:pt x="230" y="53"/>
                    <a:pt x="231" y="52"/>
                    <a:pt x="231" y="52"/>
                  </a:cubicBezTo>
                  <a:cubicBezTo>
                    <a:pt x="232" y="51"/>
                    <a:pt x="232" y="48"/>
                    <a:pt x="233" y="47"/>
                  </a:cubicBezTo>
                  <a:cubicBezTo>
                    <a:pt x="233" y="46"/>
                    <a:pt x="235" y="46"/>
                    <a:pt x="236" y="46"/>
                  </a:cubicBezTo>
                  <a:cubicBezTo>
                    <a:pt x="237" y="46"/>
                    <a:pt x="239" y="46"/>
                    <a:pt x="240" y="46"/>
                  </a:cubicBezTo>
                  <a:cubicBezTo>
                    <a:pt x="241" y="47"/>
                    <a:pt x="242" y="48"/>
                    <a:pt x="242" y="49"/>
                  </a:cubicBezTo>
                  <a:cubicBezTo>
                    <a:pt x="243" y="49"/>
                    <a:pt x="246" y="50"/>
                    <a:pt x="247" y="50"/>
                  </a:cubicBezTo>
                  <a:cubicBezTo>
                    <a:pt x="248" y="49"/>
                    <a:pt x="247" y="47"/>
                    <a:pt x="248" y="47"/>
                  </a:cubicBezTo>
                  <a:cubicBezTo>
                    <a:pt x="248" y="46"/>
                    <a:pt x="250" y="46"/>
                    <a:pt x="251" y="46"/>
                  </a:cubicBezTo>
                  <a:cubicBezTo>
                    <a:pt x="252" y="46"/>
                    <a:pt x="255" y="48"/>
                    <a:pt x="256" y="48"/>
                  </a:cubicBezTo>
                  <a:cubicBezTo>
                    <a:pt x="257" y="49"/>
                    <a:pt x="260" y="51"/>
                    <a:pt x="261" y="52"/>
                  </a:cubicBezTo>
                  <a:cubicBezTo>
                    <a:pt x="262" y="53"/>
                    <a:pt x="261" y="56"/>
                    <a:pt x="262" y="57"/>
                  </a:cubicBezTo>
                  <a:cubicBezTo>
                    <a:pt x="262" y="58"/>
                    <a:pt x="263" y="62"/>
                    <a:pt x="263" y="63"/>
                  </a:cubicBezTo>
                  <a:cubicBezTo>
                    <a:pt x="264" y="65"/>
                    <a:pt x="265" y="67"/>
                    <a:pt x="266" y="68"/>
                  </a:cubicBezTo>
                  <a:cubicBezTo>
                    <a:pt x="267" y="69"/>
                    <a:pt x="268" y="71"/>
                    <a:pt x="269" y="71"/>
                  </a:cubicBezTo>
                  <a:cubicBezTo>
                    <a:pt x="270" y="72"/>
                    <a:pt x="270" y="75"/>
                    <a:pt x="271" y="76"/>
                  </a:cubicBezTo>
                  <a:cubicBezTo>
                    <a:pt x="271" y="77"/>
                    <a:pt x="271" y="79"/>
                    <a:pt x="272" y="80"/>
                  </a:cubicBezTo>
                  <a:cubicBezTo>
                    <a:pt x="274" y="81"/>
                    <a:pt x="279" y="82"/>
                    <a:pt x="281" y="83"/>
                  </a:cubicBezTo>
                  <a:cubicBezTo>
                    <a:pt x="282" y="83"/>
                    <a:pt x="285" y="83"/>
                    <a:pt x="287" y="83"/>
                  </a:cubicBezTo>
                  <a:cubicBezTo>
                    <a:pt x="288" y="83"/>
                    <a:pt x="291" y="85"/>
                    <a:pt x="292" y="86"/>
                  </a:cubicBezTo>
                  <a:cubicBezTo>
                    <a:pt x="293" y="86"/>
                    <a:pt x="296" y="87"/>
                    <a:pt x="297" y="88"/>
                  </a:cubicBezTo>
                  <a:cubicBezTo>
                    <a:pt x="298" y="88"/>
                    <a:pt x="301" y="89"/>
                    <a:pt x="303" y="90"/>
                  </a:cubicBezTo>
                  <a:cubicBezTo>
                    <a:pt x="305" y="90"/>
                    <a:pt x="309" y="92"/>
                    <a:pt x="311" y="92"/>
                  </a:cubicBezTo>
                  <a:cubicBezTo>
                    <a:pt x="312" y="92"/>
                    <a:pt x="315" y="92"/>
                    <a:pt x="317" y="92"/>
                  </a:cubicBezTo>
                  <a:cubicBezTo>
                    <a:pt x="318" y="92"/>
                    <a:pt x="319" y="94"/>
                    <a:pt x="320" y="95"/>
                  </a:cubicBezTo>
                  <a:cubicBezTo>
                    <a:pt x="321" y="96"/>
                    <a:pt x="322" y="98"/>
                    <a:pt x="322" y="98"/>
                  </a:cubicBezTo>
                  <a:cubicBezTo>
                    <a:pt x="323" y="99"/>
                    <a:pt x="326" y="99"/>
                    <a:pt x="327" y="100"/>
                  </a:cubicBezTo>
                  <a:cubicBezTo>
                    <a:pt x="329" y="100"/>
                    <a:pt x="332" y="100"/>
                    <a:pt x="334" y="101"/>
                  </a:cubicBezTo>
                  <a:cubicBezTo>
                    <a:pt x="335" y="102"/>
                    <a:pt x="337" y="103"/>
                    <a:pt x="338" y="104"/>
                  </a:cubicBezTo>
                  <a:cubicBezTo>
                    <a:pt x="339" y="106"/>
                    <a:pt x="340" y="109"/>
                    <a:pt x="340" y="110"/>
                  </a:cubicBezTo>
                  <a:cubicBezTo>
                    <a:pt x="341" y="112"/>
                    <a:pt x="343" y="116"/>
                    <a:pt x="344" y="118"/>
                  </a:cubicBezTo>
                  <a:cubicBezTo>
                    <a:pt x="345" y="119"/>
                    <a:pt x="346" y="122"/>
                    <a:pt x="347" y="122"/>
                  </a:cubicBezTo>
                  <a:cubicBezTo>
                    <a:pt x="348" y="123"/>
                    <a:pt x="350" y="123"/>
                    <a:pt x="351" y="124"/>
                  </a:cubicBezTo>
                  <a:cubicBezTo>
                    <a:pt x="353" y="124"/>
                    <a:pt x="355" y="124"/>
                    <a:pt x="356" y="124"/>
                  </a:cubicBezTo>
                  <a:cubicBezTo>
                    <a:pt x="358" y="124"/>
                    <a:pt x="362" y="125"/>
                    <a:pt x="364" y="125"/>
                  </a:cubicBezTo>
                  <a:cubicBezTo>
                    <a:pt x="366" y="126"/>
                    <a:pt x="370" y="127"/>
                    <a:pt x="372" y="128"/>
                  </a:cubicBezTo>
                  <a:cubicBezTo>
                    <a:pt x="374" y="129"/>
                    <a:pt x="377" y="131"/>
                    <a:pt x="379" y="132"/>
                  </a:cubicBezTo>
                  <a:cubicBezTo>
                    <a:pt x="380" y="133"/>
                    <a:pt x="381" y="135"/>
                    <a:pt x="383" y="136"/>
                  </a:cubicBezTo>
                  <a:cubicBezTo>
                    <a:pt x="384" y="137"/>
                    <a:pt x="387" y="137"/>
                    <a:pt x="389" y="137"/>
                  </a:cubicBezTo>
                  <a:cubicBezTo>
                    <a:pt x="390" y="138"/>
                    <a:pt x="392" y="138"/>
                    <a:pt x="393" y="139"/>
                  </a:cubicBezTo>
                  <a:cubicBezTo>
                    <a:pt x="394" y="139"/>
                    <a:pt x="395" y="141"/>
                    <a:pt x="395" y="141"/>
                  </a:cubicBezTo>
                  <a:cubicBezTo>
                    <a:pt x="398" y="144"/>
                    <a:pt x="404" y="148"/>
                    <a:pt x="408" y="150"/>
                  </a:cubicBezTo>
                  <a:cubicBezTo>
                    <a:pt x="411" y="151"/>
                    <a:pt x="417" y="153"/>
                    <a:pt x="420" y="154"/>
                  </a:cubicBezTo>
                  <a:cubicBezTo>
                    <a:pt x="422" y="156"/>
                    <a:pt x="426" y="160"/>
                    <a:pt x="428" y="162"/>
                  </a:cubicBezTo>
                  <a:cubicBezTo>
                    <a:pt x="430" y="163"/>
                    <a:pt x="434" y="165"/>
                    <a:pt x="436" y="166"/>
                  </a:cubicBezTo>
                  <a:cubicBezTo>
                    <a:pt x="440" y="168"/>
                    <a:pt x="446" y="171"/>
                    <a:pt x="449" y="172"/>
                  </a:cubicBezTo>
                  <a:cubicBezTo>
                    <a:pt x="452" y="173"/>
                    <a:pt x="456" y="174"/>
                    <a:pt x="459" y="17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8"/>
            <p:cNvSpPr>
              <a:spLocks/>
            </p:cNvSpPr>
            <p:nvPr/>
          </p:nvSpPr>
          <p:spPr bwMode="auto">
            <a:xfrm>
              <a:off x="2892426" y="1819275"/>
              <a:ext cx="98425" cy="93663"/>
            </a:xfrm>
            <a:custGeom>
              <a:avLst/>
              <a:gdLst/>
              <a:ahLst/>
              <a:cxnLst>
                <a:cxn ang="0">
                  <a:pos x="55" y="46"/>
                </a:cxn>
                <a:cxn ang="0">
                  <a:pos x="55" y="51"/>
                </a:cxn>
                <a:cxn ang="0">
                  <a:pos x="50" y="51"/>
                </a:cxn>
                <a:cxn ang="0">
                  <a:pos x="47" y="47"/>
                </a:cxn>
                <a:cxn ang="0">
                  <a:pos x="42" y="47"/>
                </a:cxn>
                <a:cxn ang="0">
                  <a:pos x="35" y="43"/>
                </a:cxn>
                <a:cxn ang="0">
                  <a:pos x="32" y="40"/>
                </a:cxn>
                <a:cxn ang="0">
                  <a:pos x="27" y="35"/>
                </a:cxn>
                <a:cxn ang="0">
                  <a:pos x="24" y="38"/>
                </a:cxn>
                <a:cxn ang="0">
                  <a:pos x="17" y="37"/>
                </a:cxn>
                <a:cxn ang="0">
                  <a:pos x="14" y="34"/>
                </a:cxn>
                <a:cxn ang="0">
                  <a:pos x="11" y="27"/>
                </a:cxn>
                <a:cxn ang="0">
                  <a:pos x="7" y="21"/>
                </a:cxn>
                <a:cxn ang="0">
                  <a:pos x="2" y="16"/>
                </a:cxn>
                <a:cxn ang="0">
                  <a:pos x="1" y="10"/>
                </a:cxn>
                <a:cxn ang="0">
                  <a:pos x="4" y="5"/>
                </a:cxn>
                <a:cxn ang="0">
                  <a:pos x="7" y="1"/>
                </a:cxn>
                <a:cxn ang="0">
                  <a:pos x="11" y="1"/>
                </a:cxn>
                <a:cxn ang="0">
                  <a:pos x="15" y="2"/>
                </a:cxn>
                <a:cxn ang="0">
                  <a:pos x="24" y="3"/>
                </a:cxn>
                <a:cxn ang="0">
                  <a:pos x="27" y="4"/>
                </a:cxn>
                <a:cxn ang="0">
                  <a:pos x="30" y="8"/>
                </a:cxn>
                <a:cxn ang="0">
                  <a:pos x="37" y="10"/>
                </a:cxn>
                <a:cxn ang="0">
                  <a:pos x="40" y="13"/>
                </a:cxn>
                <a:cxn ang="0">
                  <a:pos x="49" y="14"/>
                </a:cxn>
                <a:cxn ang="0">
                  <a:pos x="49" y="19"/>
                </a:cxn>
                <a:cxn ang="0">
                  <a:pos x="53" y="21"/>
                </a:cxn>
                <a:cxn ang="0">
                  <a:pos x="53" y="26"/>
                </a:cxn>
                <a:cxn ang="0">
                  <a:pos x="50" y="29"/>
                </a:cxn>
                <a:cxn ang="0">
                  <a:pos x="46" y="30"/>
                </a:cxn>
                <a:cxn ang="0">
                  <a:pos x="44" y="32"/>
                </a:cxn>
                <a:cxn ang="0">
                  <a:pos x="44" y="36"/>
                </a:cxn>
                <a:cxn ang="0">
                  <a:pos x="47" y="40"/>
                </a:cxn>
                <a:cxn ang="0">
                  <a:pos x="53" y="41"/>
                </a:cxn>
                <a:cxn ang="0">
                  <a:pos x="55" y="46"/>
                </a:cxn>
              </a:cxnLst>
              <a:rect l="0" t="0" r="r" b="b"/>
              <a:pathLst>
                <a:path w="56" h="52">
                  <a:moveTo>
                    <a:pt x="55" y="46"/>
                  </a:moveTo>
                  <a:cubicBezTo>
                    <a:pt x="55" y="47"/>
                    <a:pt x="56" y="50"/>
                    <a:pt x="55" y="51"/>
                  </a:cubicBezTo>
                  <a:cubicBezTo>
                    <a:pt x="54" y="52"/>
                    <a:pt x="52" y="52"/>
                    <a:pt x="50" y="51"/>
                  </a:cubicBezTo>
                  <a:cubicBezTo>
                    <a:pt x="49" y="51"/>
                    <a:pt x="49" y="47"/>
                    <a:pt x="47" y="47"/>
                  </a:cubicBezTo>
                  <a:cubicBezTo>
                    <a:pt x="46" y="46"/>
                    <a:pt x="43" y="47"/>
                    <a:pt x="42" y="47"/>
                  </a:cubicBezTo>
                  <a:cubicBezTo>
                    <a:pt x="40" y="46"/>
                    <a:pt x="36" y="45"/>
                    <a:pt x="35" y="43"/>
                  </a:cubicBezTo>
                  <a:cubicBezTo>
                    <a:pt x="34" y="43"/>
                    <a:pt x="33" y="41"/>
                    <a:pt x="32" y="40"/>
                  </a:cubicBezTo>
                  <a:cubicBezTo>
                    <a:pt x="31" y="38"/>
                    <a:pt x="29" y="35"/>
                    <a:pt x="27" y="35"/>
                  </a:cubicBezTo>
                  <a:cubicBezTo>
                    <a:pt x="26" y="35"/>
                    <a:pt x="25" y="37"/>
                    <a:pt x="24" y="38"/>
                  </a:cubicBezTo>
                  <a:cubicBezTo>
                    <a:pt x="22" y="38"/>
                    <a:pt x="18" y="38"/>
                    <a:pt x="17" y="37"/>
                  </a:cubicBezTo>
                  <a:cubicBezTo>
                    <a:pt x="16" y="37"/>
                    <a:pt x="15" y="35"/>
                    <a:pt x="14" y="34"/>
                  </a:cubicBezTo>
                  <a:cubicBezTo>
                    <a:pt x="13" y="33"/>
                    <a:pt x="12" y="29"/>
                    <a:pt x="11" y="27"/>
                  </a:cubicBezTo>
                  <a:cubicBezTo>
                    <a:pt x="10" y="25"/>
                    <a:pt x="8" y="22"/>
                    <a:pt x="7" y="21"/>
                  </a:cubicBezTo>
                  <a:cubicBezTo>
                    <a:pt x="6" y="19"/>
                    <a:pt x="3" y="18"/>
                    <a:pt x="2" y="16"/>
                  </a:cubicBezTo>
                  <a:cubicBezTo>
                    <a:pt x="1" y="15"/>
                    <a:pt x="0" y="12"/>
                    <a:pt x="1" y="10"/>
                  </a:cubicBezTo>
                  <a:cubicBezTo>
                    <a:pt x="1" y="9"/>
                    <a:pt x="3" y="6"/>
                    <a:pt x="4" y="5"/>
                  </a:cubicBezTo>
                  <a:cubicBezTo>
                    <a:pt x="5" y="4"/>
                    <a:pt x="6" y="1"/>
                    <a:pt x="7" y="1"/>
                  </a:cubicBezTo>
                  <a:cubicBezTo>
                    <a:pt x="8" y="0"/>
                    <a:pt x="10" y="1"/>
                    <a:pt x="11" y="1"/>
                  </a:cubicBezTo>
                  <a:cubicBezTo>
                    <a:pt x="12" y="1"/>
                    <a:pt x="14" y="2"/>
                    <a:pt x="15" y="2"/>
                  </a:cubicBezTo>
                  <a:cubicBezTo>
                    <a:pt x="17" y="2"/>
                    <a:pt x="22" y="2"/>
                    <a:pt x="24" y="3"/>
                  </a:cubicBezTo>
                  <a:cubicBezTo>
                    <a:pt x="24" y="3"/>
                    <a:pt x="26" y="4"/>
                    <a:pt x="27" y="4"/>
                  </a:cubicBezTo>
                  <a:cubicBezTo>
                    <a:pt x="28" y="5"/>
                    <a:pt x="29" y="8"/>
                    <a:pt x="30" y="8"/>
                  </a:cubicBezTo>
                  <a:cubicBezTo>
                    <a:pt x="31" y="9"/>
                    <a:pt x="35" y="9"/>
                    <a:pt x="37" y="10"/>
                  </a:cubicBezTo>
                  <a:cubicBezTo>
                    <a:pt x="38" y="10"/>
                    <a:pt x="39" y="12"/>
                    <a:pt x="40" y="13"/>
                  </a:cubicBezTo>
                  <a:cubicBezTo>
                    <a:pt x="42" y="14"/>
                    <a:pt x="47" y="13"/>
                    <a:pt x="49" y="14"/>
                  </a:cubicBezTo>
                  <a:cubicBezTo>
                    <a:pt x="50" y="15"/>
                    <a:pt x="49" y="18"/>
                    <a:pt x="49" y="19"/>
                  </a:cubicBezTo>
                  <a:cubicBezTo>
                    <a:pt x="50" y="20"/>
                    <a:pt x="53" y="20"/>
                    <a:pt x="53" y="21"/>
                  </a:cubicBezTo>
                  <a:cubicBezTo>
                    <a:pt x="54" y="22"/>
                    <a:pt x="54" y="25"/>
                    <a:pt x="53" y="26"/>
                  </a:cubicBezTo>
                  <a:cubicBezTo>
                    <a:pt x="53" y="27"/>
                    <a:pt x="52" y="29"/>
                    <a:pt x="50" y="29"/>
                  </a:cubicBezTo>
                  <a:cubicBezTo>
                    <a:pt x="50" y="30"/>
                    <a:pt x="47" y="29"/>
                    <a:pt x="46" y="30"/>
                  </a:cubicBezTo>
                  <a:cubicBezTo>
                    <a:pt x="46" y="30"/>
                    <a:pt x="44" y="31"/>
                    <a:pt x="44" y="32"/>
                  </a:cubicBezTo>
                  <a:cubicBezTo>
                    <a:pt x="44" y="33"/>
                    <a:pt x="44" y="35"/>
                    <a:pt x="44" y="36"/>
                  </a:cubicBezTo>
                  <a:cubicBezTo>
                    <a:pt x="45" y="37"/>
                    <a:pt x="46" y="39"/>
                    <a:pt x="47" y="40"/>
                  </a:cubicBezTo>
                  <a:cubicBezTo>
                    <a:pt x="48" y="41"/>
                    <a:pt x="52" y="40"/>
                    <a:pt x="53" y="41"/>
                  </a:cubicBezTo>
                  <a:cubicBezTo>
                    <a:pt x="54" y="42"/>
                    <a:pt x="55" y="44"/>
                    <a:pt x="55" y="4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9"/>
            <p:cNvSpPr>
              <a:spLocks/>
            </p:cNvSpPr>
            <p:nvPr/>
          </p:nvSpPr>
          <p:spPr bwMode="auto">
            <a:xfrm>
              <a:off x="1301751" y="1385888"/>
              <a:ext cx="1820863" cy="1390650"/>
            </a:xfrm>
            <a:custGeom>
              <a:avLst/>
              <a:gdLst/>
              <a:ahLst/>
              <a:cxnLst>
                <a:cxn ang="0">
                  <a:pos x="264" y="21"/>
                </a:cxn>
                <a:cxn ang="0">
                  <a:pos x="292" y="8"/>
                </a:cxn>
                <a:cxn ang="0">
                  <a:pos x="354" y="13"/>
                </a:cxn>
                <a:cxn ang="0">
                  <a:pos x="410" y="41"/>
                </a:cxn>
                <a:cxn ang="0">
                  <a:pos x="470" y="52"/>
                </a:cxn>
                <a:cxn ang="0">
                  <a:pos x="532" y="48"/>
                </a:cxn>
                <a:cxn ang="0">
                  <a:pos x="576" y="58"/>
                </a:cxn>
                <a:cxn ang="0">
                  <a:pos x="636" y="102"/>
                </a:cxn>
                <a:cxn ang="0">
                  <a:pos x="679" y="166"/>
                </a:cxn>
                <a:cxn ang="0">
                  <a:pos x="694" y="181"/>
                </a:cxn>
                <a:cxn ang="0">
                  <a:pos x="723" y="180"/>
                </a:cxn>
                <a:cxn ang="0">
                  <a:pos x="715" y="147"/>
                </a:cxn>
                <a:cxn ang="0">
                  <a:pos x="782" y="113"/>
                </a:cxn>
                <a:cxn ang="0">
                  <a:pos x="845" y="126"/>
                </a:cxn>
                <a:cxn ang="0">
                  <a:pos x="861" y="173"/>
                </a:cxn>
                <a:cxn ang="0">
                  <a:pos x="860" y="204"/>
                </a:cxn>
                <a:cxn ang="0">
                  <a:pos x="844" y="211"/>
                </a:cxn>
                <a:cxn ang="0">
                  <a:pos x="869" y="251"/>
                </a:cxn>
                <a:cxn ang="0">
                  <a:pos x="876" y="276"/>
                </a:cxn>
                <a:cxn ang="0">
                  <a:pos x="838" y="288"/>
                </a:cxn>
                <a:cxn ang="0">
                  <a:pos x="840" y="332"/>
                </a:cxn>
                <a:cxn ang="0">
                  <a:pos x="813" y="377"/>
                </a:cxn>
                <a:cxn ang="0">
                  <a:pos x="855" y="425"/>
                </a:cxn>
                <a:cxn ang="0">
                  <a:pos x="875" y="438"/>
                </a:cxn>
                <a:cxn ang="0">
                  <a:pos x="926" y="424"/>
                </a:cxn>
                <a:cxn ang="0">
                  <a:pos x="985" y="446"/>
                </a:cxn>
                <a:cxn ang="0">
                  <a:pos x="1001" y="497"/>
                </a:cxn>
                <a:cxn ang="0">
                  <a:pos x="1015" y="531"/>
                </a:cxn>
                <a:cxn ang="0">
                  <a:pos x="994" y="571"/>
                </a:cxn>
                <a:cxn ang="0">
                  <a:pos x="977" y="618"/>
                </a:cxn>
                <a:cxn ang="0">
                  <a:pos x="943" y="610"/>
                </a:cxn>
                <a:cxn ang="0">
                  <a:pos x="934" y="672"/>
                </a:cxn>
                <a:cxn ang="0">
                  <a:pos x="897" y="686"/>
                </a:cxn>
                <a:cxn ang="0">
                  <a:pos x="849" y="655"/>
                </a:cxn>
                <a:cxn ang="0">
                  <a:pos x="824" y="617"/>
                </a:cxn>
                <a:cxn ang="0">
                  <a:pos x="762" y="599"/>
                </a:cxn>
                <a:cxn ang="0">
                  <a:pos x="694" y="598"/>
                </a:cxn>
                <a:cxn ang="0">
                  <a:pos x="634" y="615"/>
                </a:cxn>
                <a:cxn ang="0">
                  <a:pos x="568" y="666"/>
                </a:cxn>
                <a:cxn ang="0">
                  <a:pos x="508" y="703"/>
                </a:cxn>
                <a:cxn ang="0">
                  <a:pos x="471" y="731"/>
                </a:cxn>
                <a:cxn ang="0">
                  <a:pos x="445" y="757"/>
                </a:cxn>
                <a:cxn ang="0">
                  <a:pos x="419" y="772"/>
                </a:cxn>
                <a:cxn ang="0">
                  <a:pos x="374" y="754"/>
                </a:cxn>
                <a:cxn ang="0">
                  <a:pos x="319" y="770"/>
                </a:cxn>
                <a:cxn ang="0">
                  <a:pos x="268" y="740"/>
                </a:cxn>
                <a:cxn ang="0">
                  <a:pos x="240" y="735"/>
                </a:cxn>
                <a:cxn ang="0">
                  <a:pos x="200" y="695"/>
                </a:cxn>
                <a:cxn ang="0">
                  <a:pos x="157" y="667"/>
                </a:cxn>
                <a:cxn ang="0">
                  <a:pos x="118" y="625"/>
                </a:cxn>
                <a:cxn ang="0">
                  <a:pos x="50" y="652"/>
                </a:cxn>
                <a:cxn ang="0">
                  <a:pos x="12" y="627"/>
                </a:cxn>
                <a:cxn ang="0">
                  <a:pos x="45" y="537"/>
                </a:cxn>
                <a:cxn ang="0">
                  <a:pos x="66" y="454"/>
                </a:cxn>
                <a:cxn ang="0">
                  <a:pos x="151" y="415"/>
                </a:cxn>
                <a:cxn ang="0">
                  <a:pos x="214" y="343"/>
                </a:cxn>
                <a:cxn ang="0">
                  <a:pos x="180" y="271"/>
                </a:cxn>
                <a:cxn ang="0">
                  <a:pos x="112" y="223"/>
                </a:cxn>
                <a:cxn ang="0">
                  <a:pos x="133" y="180"/>
                </a:cxn>
                <a:cxn ang="0">
                  <a:pos x="184" y="150"/>
                </a:cxn>
                <a:cxn ang="0">
                  <a:pos x="154" y="97"/>
                </a:cxn>
                <a:cxn ang="0">
                  <a:pos x="158" y="48"/>
                </a:cxn>
                <a:cxn ang="0">
                  <a:pos x="204" y="11"/>
                </a:cxn>
              </a:cxnLst>
              <a:rect l="0" t="0" r="r" b="b"/>
              <a:pathLst>
                <a:path w="1025" h="782">
                  <a:moveTo>
                    <a:pt x="214" y="4"/>
                  </a:moveTo>
                  <a:cubicBezTo>
                    <a:pt x="215" y="4"/>
                    <a:pt x="215" y="4"/>
                    <a:pt x="216" y="4"/>
                  </a:cubicBezTo>
                  <a:cubicBezTo>
                    <a:pt x="217" y="4"/>
                    <a:pt x="218" y="5"/>
                    <a:pt x="219" y="5"/>
                  </a:cubicBezTo>
                  <a:cubicBezTo>
                    <a:pt x="219" y="6"/>
                    <a:pt x="218" y="8"/>
                    <a:pt x="219" y="8"/>
                  </a:cubicBezTo>
                  <a:cubicBezTo>
                    <a:pt x="219" y="9"/>
                    <a:pt x="222" y="9"/>
                    <a:pt x="222" y="10"/>
                  </a:cubicBezTo>
                  <a:cubicBezTo>
                    <a:pt x="222" y="10"/>
                    <a:pt x="221" y="12"/>
                    <a:pt x="221" y="13"/>
                  </a:cubicBezTo>
                  <a:cubicBezTo>
                    <a:pt x="222" y="14"/>
                    <a:pt x="225" y="15"/>
                    <a:pt x="226" y="14"/>
                  </a:cubicBezTo>
                  <a:cubicBezTo>
                    <a:pt x="227" y="14"/>
                    <a:pt x="228" y="12"/>
                    <a:pt x="229" y="12"/>
                  </a:cubicBezTo>
                  <a:cubicBezTo>
                    <a:pt x="231" y="11"/>
                    <a:pt x="234" y="10"/>
                    <a:pt x="235" y="10"/>
                  </a:cubicBezTo>
                  <a:cubicBezTo>
                    <a:pt x="237" y="10"/>
                    <a:pt x="242" y="10"/>
                    <a:pt x="243" y="11"/>
                  </a:cubicBezTo>
                  <a:cubicBezTo>
                    <a:pt x="245" y="11"/>
                    <a:pt x="247" y="13"/>
                    <a:pt x="248" y="14"/>
                  </a:cubicBezTo>
                  <a:cubicBezTo>
                    <a:pt x="249" y="15"/>
                    <a:pt x="251" y="17"/>
                    <a:pt x="252" y="18"/>
                  </a:cubicBezTo>
                  <a:cubicBezTo>
                    <a:pt x="253" y="18"/>
                    <a:pt x="255" y="18"/>
                    <a:pt x="255" y="18"/>
                  </a:cubicBezTo>
                  <a:cubicBezTo>
                    <a:pt x="256" y="19"/>
                    <a:pt x="258" y="20"/>
                    <a:pt x="258" y="20"/>
                  </a:cubicBezTo>
                  <a:cubicBezTo>
                    <a:pt x="260" y="21"/>
                    <a:pt x="263" y="21"/>
                    <a:pt x="264" y="21"/>
                  </a:cubicBezTo>
                  <a:cubicBezTo>
                    <a:pt x="265" y="21"/>
                    <a:pt x="267" y="20"/>
                    <a:pt x="268" y="20"/>
                  </a:cubicBezTo>
                  <a:cubicBezTo>
                    <a:pt x="270" y="20"/>
                    <a:pt x="273" y="21"/>
                    <a:pt x="274" y="21"/>
                  </a:cubicBezTo>
                  <a:cubicBezTo>
                    <a:pt x="275" y="20"/>
                    <a:pt x="277" y="19"/>
                    <a:pt x="278" y="19"/>
                  </a:cubicBezTo>
                  <a:cubicBezTo>
                    <a:pt x="279" y="19"/>
                    <a:pt x="280" y="20"/>
                    <a:pt x="281" y="21"/>
                  </a:cubicBezTo>
                  <a:cubicBezTo>
                    <a:pt x="282" y="21"/>
                    <a:pt x="284" y="20"/>
                    <a:pt x="285" y="19"/>
                  </a:cubicBezTo>
                  <a:cubicBezTo>
                    <a:pt x="286" y="18"/>
                    <a:pt x="286" y="15"/>
                    <a:pt x="285" y="14"/>
                  </a:cubicBezTo>
                  <a:cubicBezTo>
                    <a:pt x="285" y="13"/>
                    <a:pt x="284" y="12"/>
                    <a:pt x="283" y="12"/>
                  </a:cubicBezTo>
                  <a:cubicBezTo>
                    <a:pt x="282" y="12"/>
                    <a:pt x="279" y="12"/>
                    <a:pt x="279" y="12"/>
                  </a:cubicBezTo>
                  <a:cubicBezTo>
                    <a:pt x="278" y="11"/>
                    <a:pt x="278" y="9"/>
                    <a:pt x="278" y="8"/>
                  </a:cubicBezTo>
                  <a:cubicBezTo>
                    <a:pt x="278" y="7"/>
                    <a:pt x="278" y="6"/>
                    <a:pt x="278" y="6"/>
                  </a:cubicBezTo>
                  <a:cubicBezTo>
                    <a:pt x="279" y="5"/>
                    <a:pt x="280" y="5"/>
                    <a:pt x="281" y="5"/>
                  </a:cubicBezTo>
                  <a:cubicBezTo>
                    <a:pt x="281" y="5"/>
                    <a:pt x="282" y="6"/>
                    <a:pt x="283" y="6"/>
                  </a:cubicBezTo>
                  <a:cubicBezTo>
                    <a:pt x="283" y="7"/>
                    <a:pt x="284" y="9"/>
                    <a:pt x="285" y="9"/>
                  </a:cubicBezTo>
                  <a:cubicBezTo>
                    <a:pt x="286" y="10"/>
                    <a:pt x="289" y="10"/>
                    <a:pt x="290" y="10"/>
                  </a:cubicBezTo>
                  <a:cubicBezTo>
                    <a:pt x="291" y="9"/>
                    <a:pt x="291" y="8"/>
                    <a:pt x="292" y="8"/>
                  </a:cubicBezTo>
                  <a:cubicBezTo>
                    <a:pt x="293" y="7"/>
                    <a:pt x="294" y="4"/>
                    <a:pt x="295" y="3"/>
                  </a:cubicBezTo>
                  <a:cubicBezTo>
                    <a:pt x="296" y="2"/>
                    <a:pt x="298" y="1"/>
                    <a:pt x="299" y="0"/>
                  </a:cubicBezTo>
                  <a:cubicBezTo>
                    <a:pt x="300" y="0"/>
                    <a:pt x="303" y="0"/>
                    <a:pt x="304" y="0"/>
                  </a:cubicBezTo>
                  <a:cubicBezTo>
                    <a:pt x="305" y="0"/>
                    <a:pt x="307" y="1"/>
                    <a:pt x="308" y="2"/>
                  </a:cubicBezTo>
                  <a:cubicBezTo>
                    <a:pt x="309" y="3"/>
                    <a:pt x="312" y="5"/>
                    <a:pt x="313" y="6"/>
                  </a:cubicBezTo>
                  <a:cubicBezTo>
                    <a:pt x="314" y="7"/>
                    <a:pt x="315" y="9"/>
                    <a:pt x="316" y="10"/>
                  </a:cubicBezTo>
                  <a:cubicBezTo>
                    <a:pt x="317" y="11"/>
                    <a:pt x="319" y="13"/>
                    <a:pt x="321" y="13"/>
                  </a:cubicBezTo>
                  <a:cubicBezTo>
                    <a:pt x="322" y="14"/>
                    <a:pt x="325" y="14"/>
                    <a:pt x="326" y="13"/>
                  </a:cubicBezTo>
                  <a:cubicBezTo>
                    <a:pt x="327" y="13"/>
                    <a:pt x="328" y="11"/>
                    <a:pt x="329" y="11"/>
                  </a:cubicBezTo>
                  <a:cubicBezTo>
                    <a:pt x="330" y="10"/>
                    <a:pt x="332" y="10"/>
                    <a:pt x="334" y="10"/>
                  </a:cubicBezTo>
                  <a:cubicBezTo>
                    <a:pt x="334" y="10"/>
                    <a:pt x="336" y="11"/>
                    <a:pt x="337" y="11"/>
                  </a:cubicBezTo>
                  <a:cubicBezTo>
                    <a:pt x="337" y="12"/>
                    <a:pt x="337" y="14"/>
                    <a:pt x="338" y="15"/>
                  </a:cubicBezTo>
                  <a:cubicBezTo>
                    <a:pt x="338" y="16"/>
                    <a:pt x="340" y="17"/>
                    <a:pt x="341" y="17"/>
                  </a:cubicBezTo>
                  <a:cubicBezTo>
                    <a:pt x="343" y="18"/>
                    <a:pt x="347" y="17"/>
                    <a:pt x="349" y="16"/>
                  </a:cubicBezTo>
                  <a:cubicBezTo>
                    <a:pt x="350" y="16"/>
                    <a:pt x="352" y="13"/>
                    <a:pt x="354" y="13"/>
                  </a:cubicBezTo>
                  <a:cubicBezTo>
                    <a:pt x="356" y="12"/>
                    <a:pt x="360" y="12"/>
                    <a:pt x="362" y="13"/>
                  </a:cubicBezTo>
                  <a:cubicBezTo>
                    <a:pt x="363" y="14"/>
                    <a:pt x="363" y="16"/>
                    <a:pt x="364" y="17"/>
                  </a:cubicBezTo>
                  <a:cubicBezTo>
                    <a:pt x="365" y="17"/>
                    <a:pt x="368" y="16"/>
                    <a:pt x="369" y="16"/>
                  </a:cubicBezTo>
                  <a:cubicBezTo>
                    <a:pt x="370" y="16"/>
                    <a:pt x="372" y="16"/>
                    <a:pt x="372" y="16"/>
                  </a:cubicBezTo>
                  <a:cubicBezTo>
                    <a:pt x="373" y="17"/>
                    <a:pt x="373" y="18"/>
                    <a:pt x="373" y="19"/>
                  </a:cubicBezTo>
                  <a:cubicBezTo>
                    <a:pt x="374" y="20"/>
                    <a:pt x="372" y="21"/>
                    <a:pt x="372" y="22"/>
                  </a:cubicBezTo>
                  <a:cubicBezTo>
                    <a:pt x="372" y="24"/>
                    <a:pt x="371" y="28"/>
                    <a:pt x="372" y="29"/>
                  </a:cubicBezTo>
                  <a:cubicBezTo>
                    <a:pt x="373" y="31"/>
                    <a:pt x="376" y="32"/>
                    <a:pt x="377" y="34"/>
                  </a:cubicBezTo>
                  <a:cubicBezTo>
                    <a:pt x="378" y="35"/>
                    <a:pt x="380" y="37"/>
                    <a:pt x="380" y="38"/>
                  </a:cubicBezTo>
                  <a:cubicBezTo>
                    <a:pt x="381" y="40"/>
                    <a:pt x="381" y="42"/>
                    <a:pt x="382" y="43"/>
                  </a:cubicBezTo>
                  <a:cubicBezTo>
                    <a:pt x="384" y="44"/>
                    <a:pt x="387" y="44"/>
                    <a:pt x="388" y="44"/>
                  </a:cubicBezTo>
                  <a:cubicBezTo>
                    <a:pt x="389" y="45"/>
                    <a:pt x="390" y="48"/>
                    <a:pt x="391" y="48"/>
                  </a:cubicBezTo>
                  <a:cubicBezTo>
                    <a:pt x="393" y="49"/>
                    <a:pt x="397" y="49"/>
                    <a:pt x="399" y="49"/>
                  </a:cubicBezTo>
                  <a:cubicBezTo>
                    <a:pt x="401" y="49"/>
                    <a:pt x="404" y="47"/>
                    <a:pt x="405" y="46"/>
                  </a:cubicBezTo>
                  <a:cubicBezTo>
                    <a:pt x="407" y="45"/>
                    <a:pt x="409" y="42"/>
                    <a:pt x="410" y="41"/>
                  </a:cubicBezTo>
                  <a:cubicBezTo>
                    <a:pt x="411" y="39"/>
                    <a:pt x="411" y="36"/>
                    <a:pt x="413" y="35"/>
                  </a:cubicBezTo>
                  <a:cubicBezTo>
                    <a:pt x="414" y="34"/>
                    <a:pt x="419" y="34"/>
                    <a:pt x="421" y="35"/>
                  </a:cubicBezTo>
                  <a:cubicBezTo>
                    <a:pt x="422" y="35"/>
                    <a:pt x="424" y="38"/>
                    <a:pt x="425" y="39"/>
                  </a:cubicBezTo>
                  <a:cubicBezTo>
                    <a:pt x="426" y="39"/>
                    <a:pt x="426" y="41"/>
                    <a:pt x="427" y="42"/>
                  </a:cubicBezTo>
                  <a:cubicBezTo>
                    <a:pt x="428" y="43"/>
                    <a:pt x="431" y="42"/>
                    <a:pt x="432" y="42"/>
                  </a:cubicBezTo>
                  <a:cubicBezTo>
                    <a:pt x="433" y="43"/>
                    <a:pt x="435" y="45"/>
                    <a:pt x="436" y="45"/>
                  </a:cubicBezTo>
                  <a:cubicBezTo>
                    <a:pt x="437" y="45"/>
                    <a:pt x="439" y="45"/>
                    <a:pt x="440" y="46"/>
                  </a:cubicBezTo>
                  <a:cubicBezTo>
                    <a:pt x="441" y="46"/>
                    <a:pt x="441" y="49"/>
                    <a:pt x="442" y="50"/>
                  </a:cubicBezTo>
                  <a:cubicBezTo>
                    <a:pt x="442" y="51"/>
                    <a:pt x="445" y="51"/>
                    <a:pt x="446" y="51"/>
                  </a:cubicBezTo>
                  <a:cubicBezTo>
                    <a:pt x="446" y="51"/>
                    <a:pt x="448" y="50"/>
                    <a:pt x="448" y="50"/>
                  </a:cubicBezTo>
                  <a:cubicBezTo>
                    <a:pt x="449" y="50"/>
                    <a:pt x="451" y="52"/>
                    <a:pt x="452" y="52"/>
                  </a:cubicBezTo>
                  <a:cubicBezTo>
                    <a:pt x="453" y="52"/>
                    <a:pt x="455" y="52"/>
                    <a:pt x="456" y="51"/>
                  </a:cubicBezTo>
                  <a:cubicBezTo>
                    <a:pt x="457" y="51"/>
                    <a:pt x="459" y="49"/>
                    <a:pt x="460" y="49"/>
                  </a:cubicBezTo>
                  <a:cubicBezTo>
                    <a:pt x="461" y="48"/>
                    <a:pt x="464" y="49"/>
                    <a:pt x="465" y="49"/>
                  </a:cubicBezTo>
                  <a:cubicBezTo>
                    <a:pt x="466" y="50"/>
                    <a:pt x="468" y="52"/>
                    <a:pt x="470" y="52"/>
                  </a:cubicBezTo>
                  <a:cubicBezTo>
                    <a:pt x="471" y="52"/>
                    <a:pt x="474" y="51"/>
                    <a:pt x="475" y="50"/>
                  </a:cubicBezTo>
                  <a:cubicBezTo>
                    <a:pt x="476" y="49"/>
                    <a:pt x="476" y="46"/>
                    <a:pt x="477" y="45"/>
                  </a:cubicBezTo>
                  <a:cubicBezTo>
                    <a:pt x="477" y="44"/>
                    <a:pt x="480" y="43"/>
                    <a:pt x="482" y="42"/>
                  </a:cubicBezTo>
                  <a:cubicBezTo>
                    <a:pt x="483" y="42"/>
                    <a:pt x="487" y="42"/>
                    <a:pt x="488" y="43"/>
                  </a:cubicBezTo>
                  <a:cubicBezTo>
                    <a:pt x="489" y="43"/>
                    <a:pt x="489" y="46"/>
                    <a:pt x="490" y="47"/>
                  </a:cubicBezTo>
                  <a:cubicBezTo>
                    <a:pt x="490" y="48"/>
                    <a:pt x="491" y="48"/>
                    <a:pt x="492" y="48"/>
                  </a:cubicBezTo>
                  <a:cubicBezTo>
                    <a:pt x="494" y="48"/>
                    <a:pt x="500" y="49"/>
                    <a:pt x="502" y="49"/>
                  </a:cubicBezTo>
                  <a:cubicBezTo>
                    <a:pt x="504" y="50"/>
                    <a:pt x="507" y="51"/>
                    <a:pt x="508" y="51"/>
                  </a:cubicBezTo>
                  <a:cubicBezTo>
                    <a:pt x="509" y="51"/>
                    <a:pt x="511" y="51"/>
                    <a:pt x="512" y="50"/>
                  </a:cubicBezTo>
                  <a:cubicBezTo>
                    <a:pt x="514" y="50"/>
                    <a:pt x="516" y="48"/>
                    <a:pt x="517" y="48"/>
                  </a:cubicBezTo>
                  <a:cubicBezTo>
                    <a:pt x="518" y="47"/>
                    <a:pt x="521" y="47"/>
                    <a:pt x="521" y="48"/>
                  </a:cubicBezTo>
                  <a:cubicBezTo>
                    <a:pt x="522" y="49"/>
                    <a:pt x="521" y="51"/>
                    <a:pt x="522" y="52"/>
                  </a:cubicBezTo>
                  <a:cubicBezTo>
                    <a:pt x="522" y="53"/>
                    <a:pt x="525" y="53"/>
                    <a:pt x="526" y="53"/>
                  </a:cubicBezTo>
                  <a:cubicBezTo>
                    <a:pt x="527" y="53"/>
                    <a:pt x="529" y="53"/>
                    <a:pt x="529" y="52"/>
                  </a:cubicBezTo>
                  <a:cubicBezTo>
                    <a:pt x="530" y="51"/>
                    <a:pt x="531" y="49"/>
                    <a:pt x="532" y="48"/>
                  </a:cubicBezTo>
                  <a:cubicBezTo>
                    <a:pt x="532" y="46"/>
                    <a:pt x="533" y="43"/>
                    <a:pt x="534" y="42"/>
                  </a:cubicBezTo>
                  <a:cubicBezTo>
                    <a:pt x="535" y="40"/>
                    <a:pt x="537" y="38"/>
                    <a:pt x="539" y="37"/>
                  </a:cubicBezTo>
                  <a:cubicBezTo>
                    <a:pt x="540" y="37"/>
                    <a:pt x="543" y="36"/>
                    <a:pt x="544" y="36"/>
                  </a:cubicBezTo>
                  <a:cubicBezTo>
                    <a:pt x="545" y="36"/>
                    <a:pt x="547" y="36"/>
                    <a:pt x="547" y="36"/>
                  </a:cubicBezTo>
                  <a:cubicBezTo>
                    <a:pt x="549" y="37"/>
                    <a:pt x="550" y="40"/>
                    <a:pt x="551" y="41"/>
                  </a:cubicBezTo>
                  <a:cubicBezTo>
                    <a:pt x="552" y="41"/>
                    <a:pt x="553" y="39"/>
                    <a:pt x="554" y="38"/>
                  </a:cubicBezTo>
                  <a:cubicBezTo>
                    <a:pt x="556" y="37"/>
                    <a:pt x="558" y="35"/>
                    <a:pt x="560" y="34"/>
                  </a:cubicBezTo>
                  <a:cubicBezTo>
                    <a:pt x="561" y="34"/>
                    <a:pt x="564" y="35"/>
                    <a:pt x="565" y="35"/>
                  </a:cubicBezTo>
                  <a:cubicBezTo>
                    <a:pt x="567" y="34"/>
                    <a:pt x="569" y="33"/>
                    <a:pt x="571" y="33"/>
                  </a:cubicBezTo>
                  <a:cubicBezTo>
                    <a:pt x="572" y="33"/>
                    <a:pt x="574" y="34"/>
                    <a:pt x="574" y="34"/>
                  </a:cubicBezTo>
                  <a:cubicBezTo>
                    <a:pt x="575" y="35"/>
                    <a:pt x="578" y="36"/>
                    <a:pt x="578" y="37"/>
                  </a:cubicBezTo>
                  <a:cubicBezTo>
                    <a:pt x="579" y="38"/>
                    <a:pt x="579" y="41"/>
                    <a:pt x="579" y="43"/>
                  </a:cubicBezTo>
                  <a:cubicBezTo>
                    <a:pt x="580" y="44"/>
                    <a:pt x="580" y="46"/>
                    <a:pt x="580" y="48"/>
                  </a:cubicBezTo>
                  <a:cubicBezTo>
                    <a:pt x="580" y="49"/>
                    <a:pt x="581" y="50"/>
                    <a:pt x="581" y="51"/>
                  </a:cubicBezTo>
                  <a:cubicBezTo>
                    <a:pt x="580" y="53"/>
                    <a:pt x="576" y="56"/>
                    <a:pt x="576" y="58"/>
                  </a:cubicBezTo>
                  <a:cubicBezTo>
                    <a:pt x="575" y="60"/>
                    <a:pt x="574" y="65"/>
                    <a:pt x="574" y="67"/>
                  </a:cubicBezTo>
                  <a:cubicBezTo>
                    <a:pt x="574" y="69"/>
                    <a:pt x="576" y="73"/>
                    <a:pt x="578" y="75"/>
                  </a:cubicBezTo>
                  <a:cubicBezTo>
                    <a:pt x="579" y="76"/>
                    <a:pt x="583" y="77"/>
                    <a:pt x="584" y="79"/>
                  </a:cubicBezTo>
                  <a:cubicBezTo>
                    <a:pt x="585" y="80"/>
                    <a:pt x="586" y="83"/>
                    <a:pt x="586" y="85"/>
                  </a:cubicBezTo>
                  <a:cubicBezTo>
                    <a:pt x="586" y="87"/>
                    <a:pt x="584" y="91"/>
                    <a:pt x="584" y="93"/>
                  </a:cubicBezTo>
                  <a:cubicBezTo>
                    <a:pt x="584" y="94"/>
                    <a:pt x="585" y="96"/>
                    <a:pt x="586" y="96"/>
                  </a:cubicBezTo>
                  <a:cubicBezTo>
                    <a:pt x="588" y="97"/>
                    <a:pt x="591" y="96"/>
                    <a:pt x="593" y="96"/>
                  </a:cubicBezTo>
                  <a:cubicBezTo>
                    <a:pt x="595" y="97"/>
                    <a:pt x="599" y="96"/>
                    <a:pt x="601" y="97"/>
                  </a:cubicBezTo>
                  <a:cubicBezTo>
                    <a:pt x="602" y="97"/>
                    <a:pt x="603" y="99"/>
                    <a:pt x="604" y="99"/>
                  </a:cubicBezTo>
                  <a:cubicBezTo>
                    <a:pt x="606" y="100"/>
                    <a:pt x="611" y="98"/>
                    <a:pt x="612" y="99"/>
                  </a:cubicBezTo>
                  <a:cubicBezTo>
                    <a:pt x="613" y="100"/>
                    <a:pt x="613" y="102"/>
                    <a:pt x="614" y="102"/>
                  </a:cubicBezTo>
                  <a:cubicBezTo>
                    <a:pt x="616" y="103"/>
                    <a:pt x="619" y="103"/>
                    <a:pt x="621" y="103"/>
                  </a:cubicBezTo>
                  <a:cubicBezTo>
                    <a:pt x="622" y="103"/>
                    <a:pt x="623" y="101"/>
                    <a:pt x="624" y="101"/>
                  </a:cubicBezTo>
                  <a:cubicBezTo>
                    <a:pt x="626" y="101"/>
                    <a:pt x="629" y="104"/>
                    <a:pt x="631" y="104"/>
                  </a:cubicBezTo>
                  <a:cubicBezTo>
                    <a:pt x="632" y="104"/>
                    <a:pt x="634" y="102"/>
                    <a:pt x="636" y="102"/>
                  </a:cubicBezTo>
                  <a:cubicBezTo>
                    <a:pt x="637" y="101"/>
                    <a:pt x="639" y="102"/>
                    <a:pt x="640" y="102"/>
                  </a:cubicBezTo>
                  <a:cubicBezTo>
                    <a:pt x="640" y="103"/>
                    <a:pt x="641" y="105"/>
                    <a:pt x="642" y="106"/>
                  </a:cubicBezTo>
                  <a:cubicBezTo>
                    <a:pt x="643" y="107"/>
                    <a:pt x="645" y="111"/>
                    <a:pt x="645" y="112"/>
                  </a:cubicBezTo>
                  <a:cubicBezTo>
                    <a:pt x="646" y="114"/>
                    <a:pt x="645" y="117"/>
                    <a:pt x="646" y="119"/>
                  </a:cubicBezTo>
                  <a:cubicBezTo>
                    <a:pt x="646" y="120"/>
                    <a:pt x="649" y="122"/>
                    <a:pt x="650" y="123"/>
                  </a:cubicBezTo>
                  <a:cubicBezTo>
                    <a:pt x="651" y="124"/>
                    <a:pt x="651" y="127"/>
                    <a:pt x="652" y="128"/>
                  </a:cubicBezTo>
                  <a:cubicBezTo>
                    <a:pt x="653" y="129"/>
                    <a:pt x="656" y="129"/>
                    <a:pt x="658" y="129"/>
                  </a:cubicBezTo>
                  <a:cubicBezTo>
                    <a:pt x="660" y="130"/>
                    <a:pt x="663" y="129"/>
                    <a:pt x="664" y="130"/>
                  </a:cubicBezTo>
                  <a:cubicBezTo>
                    <a:pt x="665" y="131"/>
                    <a:pt x="665" y="134"/>
                    <a:pt x="664" y="136"/>
                  </a:cubicBezTo>
                  <a:cubicBezTo>
                    <a:pt x="664" y="137"/>
                    <a:pt x="661" y="140"/>
                    <a:pt x="660" y="141"/>
                  </a:cubicBezTo>
                  <a:cubicBezTo>
                    <a:pt x="659" y="145"/>
                    <a:pt x="662" y="152"/>
                    <a:pt x="663" y="155"/>
                  </a:cubicBezTo>
                  <a:cubicBezTo>
                    <a:pt x="663" y="156"/>
                    <a:pt x="664" y="158"/>
                    <a:pt x="665" y="159"/>
                  </a:cubicBezTo>
                  <a:cubicBezTo>
                    <a:pt x="666" y="161"/>
                    <a:pt x="670" y="162"/>
                    <a:pt x="672" y="163"/>
                  </a:cubicBezTo>
                  <a:cubicBezTo>
                    <a:pt x="673" y="163"/>
                    <a:pt x="675" y="162"/>
                    <a:pt x="676" y="163"/>
                  </a:cubicBezTo>
                  <a:cubicBezTo>
                    <a:pt x="677" y="163"/>
                    <a:pt x="679" y="165"/>
                    <a:pt x="679" y="166"/>
                  </a:cubicBezTo>
                  <a:cubicBezTo>
                    <a:pt x="679" y="167"/>
                    <a:pt x="678" y="169"/>
                    <a:pt x="677" y="170"/>
                  </a:cubicBezTo>
                  <a:cubicBezTo>
                    <a:pt x="675" y="171"/>
                    <a:pt x="672" y="170"/>
                    <a:pt x="670" y="170"/>
                  </a:cubicBezTo>
                  <a:cubicBezTo>
                    <a:pt x="670" y="170"/>
                    <a:pt x="668" y="169"/>
                    <a:pt x="667" y="170"/>
                  </a:cubicBezTo>
                  <a:cubicBezTo>
                    <a:pt x="666" y="170"/>
                    <a:pt x="666" y="173"/>
                    <a:pt x="667" y="174"/>
                  </a:cubicBezTo>
                  <a:cubicBezTo>
                    <a:pt x="667" y="175"/>
                    <a:pt x="670" y="176"/>
                    <a:pt x="670" y="177"/>
                  </a:cubicBezTo>
                  <a:cubicBezTo>
                    <a:pt x="671" y="178"/>
                    <a:pt x="670" y="179"/>
                    <a:pt x="671" y="179"/>
                  </a:cubicBezTo>
                  <a:cubicBezTo>
                    <a:pt x="671" y="180"/>
                    <a:pt x="673" y="182"/>
                    <a:pt x="674" y="182"/>
                  </a:cubicBezTo>
                  <a:cubicBezTo>
                    <a:pt x="676" y="183"/>
                    <a:pt x="679" y="181"/>
                    <a:pt x="680" y="182"/>
                  </a:cubicBezTo>
                  <a:cubicBezTo>
                    <a:pt x="680" y="184"/>
                    <a:pt x="677" y="186"/>
                    <a:pt x="677" y="187"/>
                  </a:cubicBezTo>
                  <a:cubicBezTo>
                    <a:pt x="677" y="188"/>
                    <a:pt x="678" y="191"/>
                    <a:pt x="679" y="191"/>
                  </a:cubicBezTo>
                  <a:cubicBezTo>
                    <a:pt x="680" y="192"/>
                    <a:pt x="683" y="191"/>
                    <a:pt x="685" y="191"/>
                  </a:cubicBezTo>
                  <a:cubicBezTo>
                    <a:pt x="686" y="191"/>
                    <a:pt x="688" y="192"/>
                    <a:pt x="689" y="191"/>
                  </a:cubicBezTo>
                  <a:cubicBezTo>
                    <a:pt x="690" y="191"/>
                    <a:pt x="689" y="187"/>
                    <a:pt x="689" y="186"/>
                  </a:cubicBezTo>
                  <a:cubicBezTo>
                    <a:pt x="690" y="186"/>
                    <a:pt x="692" y="185"/>
                    <a:pt x="692" y="185"/>
                  </a:cubicBezTo>
                  <a:cubicBezTo>
                    <a:pt x="693" y="184"/>
                    <a:pt x="693" y="182"/>
                    <a:pt x="694" y="181"/>
                  </a:cubicBezTo>
                  <a:cubicBezTo>
                    <a:pt x="695" y="181"/>
                    <a:pt x="699" y="181"/>
                    <a:pt x="699" y="182"/>
                  </a:cubicBezTo>
                  <a:cubicBezTo>
                    <a:pt x="700" y="183"/>
                    <a:pt x="699" y="184"/>
                    <a:pt x="699" y="185"/>
                  </a:cubicBezTo>
                  <a:cubicBezTo>
                    <a:pt x="699" y="186"/>
                    <a:pt x="697" y="186"/>
                    <a:pt x="696" y="187"/>
                  </a:cubicBezTo>
                  <a:cubicBezTo>
                    <a:pt x="696" y="187"/>
                    <a:pt x="695" y="189"/>
                    <a:pt x="695" y="190"/>
                  </a:cubicBezTo>
                  <a:cubicBezTo>
                    <a:pt x="695" y="192"/>
                    <a:pt x="695" y="194"/>
                    <a:pt x="696" y="195"/>
                  </a:cubicBezTo>
                  <a:cubicBezTo>
                    <a:pt x="697" y="196"/>
                    <a:pt x="700" y="197"/>
                    <a:pt x="702" y="197"/>
                  </a:cubicBezTo>
                  <a:cubicBezTo>
                    <a:pt x="703" y="198"/>
                    <a:pt x="706" y="198"/>
                    <a:pt x="708" y="197"/>
                  </a:cubicBezTo>
                  <a:cubicBezTo>
                    <a:pt x="709" y="197"/>
                    <a:pt x="710" y="196"/>
                    <a:pt x="711" y="195"/>
                  </a:cubicBezTo>
                  <a:cubicBezTo>
                    <a:pt x="712" y="194"/>
                    <a:pt x="714" y="191"/>
                    <a:pt x="716" y="191"/>
                  </a:cubicBezTo>
                  <a:cubicBezTo>
                    <a:pt x="717" y="191"/>
                    <a:pt x="720" y="191"/>
                    <a:pt x="721" y="192"/>
                  </a:cubicBezTo>
                  <a:cubicBezTo>
                    <a:pt x="723" y="192"/>
                    <a:pt x="725" y="196"/>
                    <a:pt x="726" y="196"/>
                  </a:cubicBezTo>
                  <a:cubicBezTo>
                    <a:pt x="727" y="196"/>
                    <a:pt x="729" y="195"/>
                    <a:pt x="729" y="194"/>
                  </a:cubicBezTo>
                  <a:cubicBezTo>
                    <a:pt x="730" y="193"/>
                    <a:pt x="732" y="190"/>
                    <a:pt x="732" y="189"/>
                  </a:cubicBezTo>
                  <a:cubicBezTo>
                    <a:pt x="732" y="188"/>
                    <a:pt x="731" y="185"/>
                    <a:pt x="730" y="184"/>
                  </a:cubicBezTo>
                  <a:cubicBezTo>
                    <a:pt x="729" y="182"/>
                    <a:pt x="725" y="181"/>
                    <a:pt x="723" y="180"/>
                  </a:cubicBezTo>
                  <a:cubicBezTo>
                    <a:pt x="722" y="179"/>
                    <a:pt x="720" y="179"/>
                    <a:pt x="719" y="178"/>
                  </a:cubicBezTo>
                  <a:cubicBezTo>
                    <a:pt x="719" y="177"/>
                    <a:pt x="720" y="174"/>
                    <a:pt x="720" y="173"/>
                  </a:cubicBezTo>
                  <a:cubicBezTo>
                    <a:pt x="721" y="172"/>
                    <a:pt x="723" y="170"/>
                    <a:pt x="724" y="170"/>
                  </a:cubicBezTo>
                  <a:cubicBezTo>
                    <a:pt x="726" y="169"/>
                    <a:pt x="730" y="171"/>
                    <a:pt x="732" y="171"/>
                  </a:cubicBezTo>
                  <a:cubicBezTo>
                    <a:pt x="733" y="171"/>
                    <a:pt x="735" y="170"/>
                    <a:pt x="736" y="169"/>
                  </a:cubicBezTo>
                  <a:cubicBezTo>
                    <a:pt x="736" y="168"/>
                    <a:pt x="735" y="165"/>
                    <a:pt x="735" y="164"/>
                  </a:cubicBezTo>
                  <a:cubicBezTo>
                    <a:pt x="734" y="163"/>
                    <a:pt x="733" y="160"/>
                    <a:pt x="732" y="160"/>
                  </a:cubicBezTo>
                  <a:cubicBezTo>
                    <a:pt x="731" y="159"/>
                    <a:pt x="727" y="158"/>
                    <a:pt x="726" y="158"/>
                  </a:cubicBezTo>
                  <a:cubicBezTo>
                    <a:pt x="725" y="158"/>
                    <a:pt x="723" y="160"/>
                    <a:pt x="722" y="160"/>
                  </a:cubicBezTo>
                  <a:cubicBezTo>
                    <a:pt x="721" y="161"/>
                    <a:pt x="719" y="162"/>
                    <a:pt x="718" y="163"/>
                  </a:cubicBezTo>
                  <a:cubicBezTo>
                    <a:pt x="717" y="163"/>
                    <a:pt x="714" y="163"/>
                    <a:pt x="713" y="162"/>
                  </a:cubicBezTo>
                  <a:cubicBezTo>
                    <a:pt x="712" y="162"/>
                    <a:pt x="711" y="160"/>
                    <a:pt x="711" y="159"/>
                  </a:cubicBezTo>
                  <a:cubicBezTo>
                    <a:pt x="710" y="158"/>
                    <a:pt x="709" y="156"/>
                    <a:pt x="710" y="154"/>
                  </a:cubicBezTo>
                  <a:cubicBezTo>
                    <a:pt x="710" y="153"/>
                    <a:pt x="712" y="152"/>
                    <a:pt x="712" y="151"/>
                  </a:cubicBezTo>
                  <a:cubicBezTo>
                    <a:pt x="713" y="150"/>
                    <a:pt x="714" y="148"/>
                    <a:pt x="715" y="147"/>
                  </a:cubicBezTo>
                  <a:cubicBezTo>
                    <a:pt x="716" y="146"/>
                    <a:pt x="717" y="143"/>
                    <a:pt x="718" y="141"/>
                  </a:cubicBezTo>
                  <a:cubicBezTo>
                    <a:pt x="719" y="140"/>
                    <a:pt x="720" y="139"/>
                    <a:pt x="721" y="138"/>
                  </a:cubicBezTo>
                  <a:cubicBezTo>
                    <a:pt x="722" y="137"/>
                    <a:pt x="723" y="134"/>
                    <a:pt x="724" y="133"/>
                  </a:cubicBezTo>
                  <a:cubicBezTo>
                    <a:pt x="725" y="132"/>
                    <a:pt x="726" y="129"/>
                    <a:pt x="727" y="129"/>
                  </a:cubicBezTo>
                  <a:cubicBezTo>
                    <a:pt x="728" y="128"/>
                    <a:pt x="730" y="128"/>
                    <a:pt x="731" y="128"/>
                  </a:cubicBezTo>
                  <a:cubicBezTo>
                    <a:pt x="733" y="128"/>
                    <a:pt x="736" y="128"/>
                    <a:pt x="737" y="128"/>
                  </a:cubicBezTo>
                  <a:cubicBezTo>
                    <a:pt x="738" y="128"/>
                    <a:pt x="740" y="125"/>
                    <a:pt x="741" y="125"/>
                  </a:cubicBezTo>
                  <a:cubicBezTo>
                    <a:pt x="742" y="124"/>
                    <a:pt x="745" y="125"/>
                    <a:pt x="746" y="125"/>
                  </a:cubicBezTo>
                  <a:cubicBezTo>
                    <a:pt x="747" y="125"/>
                    <a:pt x="750" y="126"/>
                    <a:pt x="752" y="126"/>
                  </a:cubicBezTo>
                  <a:cubicBezTo>
                    <a:pt x="753" y="126"/>
                    <a:pt x="757" y="127"/>
                    <a:pt x="758" y="126"/>
                  </a:cubicBezTo>
                  <a:cubicBezTo>
                    <a:pt x="759" y="126"/>
                    <a:pt x="761" y="125"/>
                    <a:pt x="762" y="124"/>
                  </a:cubicBezTo>
                  <a:cubicBezTo>
                    <a:pt x="763" y="123"/>
                    <a:pt x="765" y="121"/>
                    <a:pt x="766" y="120"/>
                  </a:cubicBezTo>
                  <a:cubicBezTo>
                    <a:pt x="767" y="119"/>
                    <a:pt x="770" y="120"/>
                    <a:pt x="772" y="120"/>
                  </a:cubicBezTo>
                  <a:cubicBezTo>
                    <a:pt x="773" y="119"/>
                    <a:pt x="776" y="117"/>
                    <a:pt x="777" y="117"/>
                  </a:cubicBezTo>
                  <a:cubicBezTo>
                    <a:pt x="778" y="116"/>
                    <a:pt x="780" y="113"/>
                    <a:pt x="782" y="113"/>
                  </a:cubicBezTo>
                  <a:cubicBezTo>
                    <a:pt x="783" y="112"/>
                    <a:pt x="787" y="112"/>
                    <a:pt x="788" y="113"/>
                  </a:cubicBezTo>
                  <a:cubicBezTo>
                    <a:pt x="789" y="113"/>
                    <a:pt x="792" y="115"/>
                    <a:pt x="793" y="115"/>
                  </a:cubicBezTo>
                  <a:cubicBezTo>
                    <a:pt x="793" y="116"/>
                    <a:pt x="794" y="119"/>
                    <a:pt x="795" y="120"/>
                  </a:cubicBezTo>
                  <a:cubicBezTo>
                    <a:pt x="796" y="120"/>
                    <a:pt x="799" y="121"/>
                    <a:pt x="800" y="122"/>
                  </a:cubicBezTo>
                  <a:cubicBezTo>
                    <a:pt x="801" y="123"/>
                    <a:pt x="802" y="124"/>
                    <a:pt x="803" y="125"/>
                  </a:cubicBezTo>
                  <a:cubicBezTo>
                    <a:pt x="804" y="126"/>
                    <a:pt x="805" y="130"/>
                    <a:pt x="806" y="130"/>
                  </a:cubicBezTo>
                  <a:cubicBezTo>
                    <a:pt x="807" y="131"/>
                    <a:pt x="808" y="130"/>
                    <a:pt x="809" y="130"/>
                  </a:cubicBezTo>
                  <a:cubicBezTo>
                    <a:pt x="811" y="130"/>
                    <a:pt x="814" y="129"/>
                    <a:pt x="816" y="129"/>
                  </a:cubicBezTo>
                  <a:cubicBezTo>
                    <a:pt x="817" y="130"/>
                    <a:pt x="817" y="132"/>
                    <a:pt x="818" y="132"/>
                  </a:cubicBezTo>
                  <a:cubicBezTo>
                    <a:pt x="818" y="133"/>
                    <a:pt x="820" y="132"/>
                    <a:pt x="821" y="132"/>
                  </a:cubicBezTo>
                  <a:cubicBezTo>
                    <a:pt x="821" y="132"/>
                    <a:pt x="822" y="132"/>
                    <a:pt x="823" y="132"/>
                  </a:cubicBezTo>
                  <a:cubicBezTo>
                    <a:pt x="824" y="131"/>
                    <a:pt x="826" y="131"/>
                    <a:pt x="827" y="131"/>
                  </a:cubicBezTo>
                  <a:cubicBezTo>
                    <a:pt x="828" y="131"/>
                    <a:pt x="831" y="131"/>
                    <a:pt x="832" y="131"/>
                  </a:cubicBezTo>
                  <a:cubicBezTo>
                    <a:pt x="834" y="131"/>
                    <a:pt x="837" y="129"/>
                    <a:pt x="838" y="128"/>
                  </a:cubicBezTo>
                  <a:cubicBezTo>
                    <a:pt x="840" y="128"/>
                    <a:pt x="843" y="127"/>
                    <a:pt x="845" y="126"/>
                  </a:cubicBezTo>
                  <a:cubicBezTo>
                    <a:pt x="847" y="126"/>
                    <a:pt x="850" y="124"/>
                    <a:pt x="852" y="125"/>
                  </a:cubicBezTo>
                  <a:cubicBezTo>
                    <a:pt x="854" y="125"/>
                    <a:pt x="856" y="128"/>
                    <a:pt x="857" y="128"/>
                  </a:cubicBezTo>
                  <a:cubicBezTo>
                    <a:pt x="859" y="129"/>
                    <a:pt x="863" y="129"/>
                    <a:pt x="864" y="130"/>
                  </a:cubicBezTo>
                  <a:cubicBezTo>
                    <a:pt x="866" y="130"/>
                    <a:pt x="869" y="133"/>
                    <a:pt x="870" y="134"/>
                  </a:cubicBezTo>
                  <a:cubicBezTo>
                    <a:pt x="872" y="136"/>
                    <a:pt x="875" y="138"/>
                    <a:pt x="876" y="140"/>
                  </a:cubicBezTo>
                  <a:cubicBezTo>
                    <a:pt x="876" y="140"/>
                    <a:pt x="875" y="142"/>
                    <a:pt x="875" y="142"/>
                  </a:cubicBezTo>
                  <a:cubicBezTo>
                    <a:pt x="874" y="142"/>
                    <a:pt x="873" y="142"/>
                    <a:pt x="872" y="142"/>
                  </a:cubicBezTo>
                  <a:cubicBezTo>
                    <a:pt x="871" y="143"/>
                    <a:pt x="869" y="144"/>
                    <a:pt x="869" y="145"/>
                  </a:cubicBezTo>
                  <a:cubicBezTo>
                    <a:pt x="869" y="146"/>
                    <a:pt x="871" y="148"/>
                    <a:pt x="872" y="149"/>
                  </a:cubicBezTo>
                  <a:cubicBezTo>
                    <a:pt x="872" y="150"/>
                    <a:pt x="873" y="153"/>
                    <a:pt x="872" y="154"/>
                  </a:cubicBezTo>
                  <a:cubicBezTo>
                    <a:pt x="871" y="155"/>
                    <a:pt x="869" y="154"/>
                    <a:pt x="869" y="154"/>
                  </a:cubicBezTo>
                  <a:cubicBezTo>
                    <a:pt x="867" y="155"/>
                    <a:pt x="865" y="158"/>
                    <a:pt x="865" y="159"/>
                  </a:cubicBezTo>
                  <a:cubicBezTo>
                    <a:pt x="864" y="161"/>
                    <a:pt x="867" y="166"/>
                    <a:pt x="865" y="168"/>
                  </a:cubicBezTo>
                  <a:cubicBezTo>
                    <a:pt x="865" y="169"/>
                    <a:pt x="862" y="169"/>
                    <a:pt x="861" y="170"/>
                  </a:cubicBezTo>
                  <a:cubicBezTo>
                    <a:pt x="861" y="170"/>
                    <a:pt x="861" y="172"/>
                    <a:pt x="861" y="173"/>
                  </a:cubicBezTo>
                  <a:cubicBezTo>
                    <a:pt x="862" y="174"/>
                    <a:pt x="865" y="173"/>
                    <a:pt x="866" y="174"/>
                  </a:cubicBezTo>
                  <a:cubicBezTo>
                    <a:pt x="867" y="174"/>
                    <a:pt x="866" y="178"/>
                    <a:pt x="867" y="179"/>
                  </a:cubicBezTo>
                  <a:cubicBezTo>
                    <a:pt x="868" y="179"/>
                    <a:pt x="870" y="180"/>
                    <a:pt x="871" y="180"/>
                  </a:cubicBezTo>
                  <a:cubicBezTo>
                    <a:pt x="872" y="180"/>
                    <a:pt x="873" y="180"/>
                    <a:pt x="874" y="180"/>
                  </a:cubicBezTo>
                  <a:cubicBezTo>
                    <a:pt x="875" y="180"/>
                    <a:pt x="876" y="183"/>
                    <a:pt x="877" y="184"/>
                  </a:cubicBezTo>
                  <a:cubicBezTo>
                    <a:pt x="877" y="185"/>
                    <a:pt x="877" y="188"/>
                    <a:pt x="877" y="189"/>
                  </a:cubicBezTo>
                  <a:cubicBezTo>
                    <a:pt x="878" y="191"/>
                    <a:pt x="881" y="196"/>
                    <a:pt x="883" y="197"/>
                  </a:cubicBezTo>
                  <a:cubicBezTo>
                    <a:pt x="884" y="197"/>
                    <a:pt x="886" y="196"/>
                    <a:pt x="887" y="197"/>
                  </a:cubicBezTo>
                  <a:cubicBezTo>
                    <a:pt x="888" y="198"/>
                    <a:pt x="888" y="201"/>
                    <a:pt x="887" y="203"/>
                  </a:cubicBezTo>
                  <a:cubicBezTo>
                    <a:pt x="886" y="204"/>
                    <a:pt x="884" y="205"/>
                    <a:pt x="883" y="205"/>
                  </a:cubicBezTo>
                  <a:cubicBezTo>
                    <a:pt x="882" y="205"/>
                    <a:pt x="880" y="204"/>
                    <a:pt x="879" y="205"/>
                  </a:cubicBezTo>
                  <a:cubicBezTo>
                    <a:pt x="879" y="205"/>
                    <a:pt x="878" y="207"/>
                    <a:pt x="877" y="207"/>
                  </a:cubicBezTo>
                  <a:cubicBezTo>
                    <a:pt x="876" y="207"/>
                    <a:pt x="874" y="206"/>
                    <a:pt x="873" y="206"/>
                  </a:cubicBezTo>
                  <a:cubicBezTo>
                    <a:pt x="871" y="206"/>
                    <a:pt x="868" y="206"/>
                    <a:pt x="866" y="206"/>
                  </a:cubicBezTo>
                  <a:cubicBezTo>
                    <a:pt x="864" y="206"/>
                    <a:pt x="861" y="205"/>
                    <a:pt x="860" y="204"/>
                  </a:cubicBezTo>
                  <a:cubicBezTo>
                    <a:pt x="859" y="202"/>
                    <a:pt x="858" y="198"/>
                    <a:pt x="857" y="197"/>
                  </a:cubicBezTo>
                  <a:cubicBezTo>
                    <a:pt x="856" y="195"/>
                    <a:pt x="855" y="192"/>
                    <a:pt x="853" y="191"/>
                  </a:cubicBezTo>
                  <a:cubicBezTo>
                    <a:pt x="852" y="189"/>
                    <a:pt x="847" y="187"/>
                    <a:pt x="845" y="187"/>
                  </a:cubicBezTo>
                  <a:cubicBezTo>
                    <a:pt x="843" y="187"/>
                    <a:pt x="841" y="188"/>
                    <a:pt x="840" y="189"/>
                  </a:cubicBezTo>
                  <a:cubicBezTo>
                    <a:pt x="839" y="189"/>
                    <a:pt x="839" y="192"/>
                    <a:pt x="838" y="193"/>
                  </a:cubicBezTo>
                  <a:cubicBezTo>
                    <a:pt x="837" y="193"/>
                    <a:pt x="833" y="192"/>
                    <a:pt x="832" y="193"/>
                  </a:cubicBezTo>
                  <a:cubicBezTo>
                    <a:pt x="831" y="194"/>
                    <a:pt x="830" y="198"/>
                    <a:pt x="830" y="200"/>
                  </a:cubicBezTo>
                  <a:cubicBezTo>
                    <a:pt x="829" y="201"/>
                    <a:pt x="828" y="204"/>
                    <a:pt x="828" y="206"/>
                  </a:cubicBezTo>
                  <a:cubicBezTo>
                    <a:pt x="829" y="207"/>
                    <a:pt x="830" y="208"/>
                    <a:pt x="830" y="209"/>
                  </a:cubicBezTo>
                  <a:cubicBezTo>
                    <a:pt x="831" y="210"/>
                    <a:pt x="834" y="212"/>
                    <a:pt x="835" y="214"/>
                  </a:cubicBezTo>
                  <a:cubicBezTo>
                    <a:pt x="835" y="215"/>
                    <a:pt x="834" y="217"/>
                    <a:pt x="834" y="218"/>
                  </a:cubicBezTo>
                  <a:cubicBezTo>
                    <a:pt x="835" y="218"/>
                    <a:pt x="836" y="220"/>
                    <a:pt x="836" y="220"/>
                  </a:cubicBezTo>
                  <a:cubicBezTo>
                    <a:pt x="837" y="220"/>
                    <a:pt x="839" y="219"/>
                    <a:pt x="839" y="218"/>
                  </a:cubicBezTo>
                  <a:cubicBezTo>
                    <a:pt x="840" y="217"/>
                    <a:pt x="840" y="214"/>
                    <a:pt x="841" y="213"/>
                  </a:cubicBezTo>
                  <a:cubicBezTo>
                    <a:pt x="842" y="212"/>
                    <a:pt x="843" y="211"/>
                    <a:pt x="844" y="211"/>
                  </a:cubicBezTo>
                  <a:cubicBezTo>
                    <a:pt x="845" y="210"/>
                    <a:pt x="848" y="211"/>
                    <a:pt x="849" y="211"/>
                  </a:cubicBezTo>
                  <a:cubicBezTo>
                    <a:pt x="851" y="212"/>
                    <a:pt x="853" y="212"/>
                    <a:pt x="854" y="213"/>
                  </a:cubicBezTo>
                  <a:cubicBezTo>
                    <a:pt x="855" y="214"/>
                    <a:pt x="856" y="217"/>
                    <a:pt x="855" y="218"/>
                  </a:cubicBezTo>
                  <a:cubicBezTo>
                    <a:pt x="854" y="219"/>
                    <a:pt x="851" y="219"/>
                    <a:pt x="849" y="219"/>
                  </a:cubicBezTo>
                  <a:cubicBezTo>
                    <a:pt x="848" y="220"/>
                    <a:pt x="847" y="221"/>
                    <a:pt x="846" y="222"/>
                  </a:cubicBezTo>
                  <a:cubicBezTo>
                    <a:pt x="845" y="223"/>
                    <a:pt x="844" y="224"/>
                    <a:pt x="845" y="225"/>
                  </a:cubicBezTo>
                  <a:cubicBezTo>
                    <a:pt x="845" y="227"/>
                    <a:pt x="848" y="228"/>
                    <a:pt x="849" y="229"/>
                  </a:cubicBezTo>
                  <a:cubicBezTo>
                    <a:pt x="850" y="229"/>
                    <a:pt x="851" y="230"/>
                    <a:pt x="852" y="231"/>
                  </a:cubicBezTo>
                  <a:cubicBezTo>
                    <a:pt x="852" y="232"/>
                    <a:pt x="852" y="233"/>
                    <a:pt x="852" y="234"/>
                  </a:cubicBezTo>
                  <a:cubicBezTo>
                    <a:pt x="851" y="236"/>
                    <a:pt x="849" y="239"/>
                    <a:pt x="850" y="240"/>
                  </a:cubicBezTo>
                  <a:cubicBezTo>
                    <a:pt x="851" y="241"/>
                    <a:pt x="854" y="240"/>
                    <a:pt x="856" y="240"/>
                  </a:cubicBezTo>
                  <a:cubicBezTo>
                    <a:pt x="857" y="241"/>
                    <a:pt x="858" y="241"/>
                    <a:pt x="859" y="242"/>
                  </a:cubicBezTo>
                  <a:cubicBezTo>
                    <a:pt x="860" y="243"/>
                    <a:pt x="860" y="245"/>
                    <a:pt x="861" y="247"/>
                  </a:cubicBezTo>
                  <a:cubicBezTo>
                    <a:pt x="862" y="247"/>
                    <a:pt x="864" y="249"/>
                    <a:pt x="865" y="250"/>
                  </a:cubicBezTo>
                  <a:cubicBezTo>
                    <a:pt x="866" y="250"/>
                    <a:pt x="868" y="250"/>
                    <a:pt x="869" y="251"/>
                  </a:cubicBezTo>
                  <a:cubicBezTo>
                    <a:pt x="869" y="252"/>
                    <a:pt x="870" y="254"/>
                    <a:pt x="871" y="255"/>
                  </a:cubicBezTo>
                  <a:cubicBezTo>
                    <a:pt x="871" y="257"/>
                    <a:pt x="871" y="260"/>
                    <a:pt x="872" y="261"/>
                  </a:cubicBezTo>
                  <a:cubicBezTo>
                    <a:pt x="873" y="263"/>
                    <a:pt x="880" y="265"/>
                    <a:pt x="881" y="268"/>
                  </a:cubicBezTo>
                  <a:cubicBezTo>
                    <a:pt x="882" y="269"/>
                    <a:pt x="882" y="272"/>
                    <a:pt x="882" y="273"/>
                  </a:cubicBezTo>
                  <a:cubicBezTo>
                    <a:pt x="883" y="275"/>
                    <a:pt x="887" y="276"/>
                    <a:pt x="888" y="278"/>
                  </a:cubicBezTo>
                  <a:cubicBezTo>
                    <a:pt x="889" y="278"/>
                    <a:pt x="889" y="279"/>
                    <a:pt x="889" y="280"/>
                  </a:cubicBezTo>
                  <a:cubicBezTo>
                    <a:pt x="888" y="280"/>
                    <a:pt x="887" y="281"/>
                    <a:pt x="886" y="281"/>
                  </a:cubicBezTo>
                  <a:cubicBezTo>
                    <a:pt x="886" y="281"/>
                    <a:pt x="884" y="282"/>
                    <a:pt x="883" y="282"/>
                  </a:cubicBezTo>
                  <a:cubicBezTo>
                    <a:pt x="882" y="282"/>
                    <a:pt x="881" y="281"/>
                    <a:pt x="880" y="281"/>
                  </a:cubicBezTo>
                  <a:cubicBezTo>
                    <a:pt x="880" y="281"/>
                    <a:pt x="878" y="283"/>
                    <a:pt x="878" y="283"/>
                  </a:cubicBezTo>
                  <a:cubicBezTo>
                    <a:pt x="877" y="284"/>
                    <a:pt x="875" y="284"/>
                    <a:pt x="874" y="284"/>
                  </a:cubicBezTo>
                  <a:cubicBezTo>
                    <a:pt x="874" y="284"/>
                    <a:pt x="872" y="283"/>
                    <a:pt x="872" y="283"/>
                  </a:cubicBezTo>
                  <a:cubicBezTo>
                    <a:pt x="872" y="282"/>
                    <a:pt x="872" y="280"/>
                    <a:pt x="872" y="280"/>
                  </a:cubicBezTo>
                  <a:cubicBezTo>
                    <a:pt x="873" y="279"/>
                    <a:pt x="875" y="280"/>
                    <a:pt x="876" y="279"/>
                  </a:cubicBezTo>
                  <a:cubicBezTo>
                    <a:pt x="876" y="279"/>
                    <a:pt x="876" y="277"/>
                    <a:pt x="876" y="276"/>
                  </a:cubicBezTo>
                  <a:cubicBezTo>
                    <a:pt x="875" y="275"/>
                    <a:pt x="872" y="275"/>
                    <a:pt x="871" y="274"/>
                  </a:cubicBezTo>
                  <a:cubicBezTo>
                    <a:pt x="870" y="274"/>
                    <a:pt x="869" y="274"/>
                    <a:pt x="868" y="274"/>
                  </a:cubicBezTo>
                  <a:cubicBezTo>
                    <a:pt x="867" y="273"/>
                    <a:pt x="865" y="272"/>
                    <a:pt x="864" y="272"/>
                  </a:cubicBezTo>
                  <a:cubicBezTo>
                    <a:pt x="863" y="271"/>
                    <a:pt x="861" y="272"/>
                    <a:pt x="860" y="272"/>
                  </a:cubicBezTo>
                  <a:cubicBezTo>
                    <a:pt x="859" y="271"/>
                    <a:pt x="859" y="270"/>
                    <a:pt x="858" y="270"/>
                  </a:cubicBezTo>
                  <a:cubicBezTo>
                    <a:pt x="857" y="270"/>
                    <a:pt x="856" y="272"/>
                    <a:pt x="855" y="272"/>
                  </a:cubicBezTo>
                  <a:cubicBezTo>
                    <a:pt x="854" y="272"/>
                    <a:pt x="852" y="270"/>
                    <a:pt x="851" y="270"/>
                  </a:cubicBezTo>
                  <a:cubicBezTo>
                    <a:pt x="851" y="270"/>
                    <a:pt x="850" y="269"/>
                    <a:pt x="849" y="270"/>
                  </a:cubicBezTo>
                  <a:cubicBezTo>
                    <a:pt x="848" y="270"/>
                    <a:pt x="848" y="273"/>
                    <a:pt x="849" y="273"/>
                  </a:cubicBezTo>
                  <a:cubicBezTo>
                    <a:pt x="849" y="274"/>
                    <a:pt x="850" y="274"/>
                    <a:pt x="851" y="275"/>
                  </a:cubicBezTo>
                  <a:cubicBezTo>
                    <a:pt x="851" y="276"/>
                    <a:pt x="851" y="277"/>
                    <a:pt x="851" y="278"/>
                  </a:cubicBezTo>
                  <a:cubicBezTo>
                    <a:pt x="851" y="279"/>
                    <a:pt x="851" y="281"/>
                    <a:pt x="850" y="281"/>
                  </a:cubicBezTo>
                  <a:cubicBezTo>
                    <a:pt x="850" y="282"/>
                    <a:pt x="848" y="282"/>
                    <a:pt x="847" y="282"/>
                  </a:cubicBezTo>
                  <a:cubicBezTo>
                    <a:pt x="846" y="283"/>
                    <a:pt x="845" y="286"/>
                    <a:pt x="843" y="287"/>
                  </a:cubicBezTo>
                  <a:cubicBezTo>
                    <a:pt x="842" y="287"/>
                    <a:pt x="839" y="287"/>
                    <a:pt x="838" y="288"/>
                  </a:cubicBezTo>
                  <a:cubicBezTo>
                    <a:pt x="837" y="288"/>
                    <a:pt x="836" y="290"/>
                    <a:pt x="836" y="291"/>
                  </a:cubicBezTo>
                  <a:cubicBezTo>
                    <a:pt x="837" y="292"/>
                    <a:pt x="838" y="293"/>
                    <a:pt x="838" y="293"/>
                  </a:cubicBezTo>
                  <a:cubicBezTo>
                    <a:pt x="839" y="294"/>
                    <a:pt x="841" y="293"/>
                    <a:pt x="842" y="293"/>
                  </a:cubicBezTo>
                  <a:cubicBezTo>
                    <a:pt x="842" y="293"/>
                    <a:pt x="844" y="294"/>
                    <a:pt x="844" y="295"/>
                  </a:cubicBezTo>
                  <a:cubicBezTo>
                    <a:pt x="845" y="296"/>
                    <a:pt x="844" y="298"/>
                    <a:pt x="843" y="300"/>
                  </a:cubicBezTo>
                  <a:cubicBezTo>
                    <a:pt x="843" y="300"/>
                    <a:pt x="843" y="302"/>
                    <a:pt x="842" y="303"/>
                  </a:cubicBezTo>
                  <a:cubicBezTo>
                    <a:pt x="842" y="304"/>
                    <a:pt x="840" y="304"/>
                    <a:pt x="839" y="305"/>
                  </a:cubicBezTo>
                  <a:cubicBezTo>
                    <a:pt x="839" y="305"/>
                    <a:pt x="840" y="308"/>
                    <a:pt x="840" y="308"/>
                  </a:cubicBezTo>
                  <a:cubicBezTo>
                    <a:pt x="841" y="309"/>
                    <a:pt x="843" y="308"/>
                    <a:pt x="843" y="309"/>
                  </a:cubicBezTo>
                  <a:cubicBezTo>
                    <a:pt x="844" y="310"/>
                    <a:pt x="841" y="312"/>
                    <a:pt x="841" y="313"/>
                  </a:cubicBezTo>
                  <a:cubicBezTo>
                    <a:pt x="841" y="314"/>
                    <a:pt x="843" y="317"/>
                    <a:pt x="843" y="318"/>
                  </a:cubicBezTo>
                  <a:cubicBezTo>
                    <a:pt x="843" y="319"/>
                    <a:pt x="842" y="321"/>
                    <a:pt x="841" y="322"/>
                  </a:cubicBezTo>
                  <a:cubicBezTo>
                    <a:pt x="841" y="323"/>
                    <a:pt x="839" y="324"/>
                    <a:pt x="839" y="325"/>
                  </a:cubicBezTo>
                  <a:cubicBezTo>
                    <a:pt x="839" y="326"/>
                    <a:pt x="838" y="329"/>
                    <a:pt x="839" y="330"/>
                  </a:cubicBezTo>
                  <a:cubicBezTo>
                    <a:pt x="839" y="331"/>
                    <a:pt x="840" y="331"/>
                    <a:pt x="840" y="332"/>
                  </a:cubicBezTo>
                  <a:cubicBezTo>
                    <a:pt x="841" y="333"/>
                    <a:pt x="840" y="335"/>
                    <a:pt x="840" y="336"/>
                  </a:cubicBezTo>
                  <a:cubicBezTo>
                    <a:pt x="840" y="336"/>
                    <a:pt x="839" y="338"/>
                    <a:pt x="838" y="338"/>
                  </a:cubicBezTo>
                  <a:cubicBezTo>
                    <a:pt x="837" y="339"/>
                    <a:pt x="836" y="340"/>
                    <a:pt x="835" y="340"/>
                  </a:cubicBezTo>
                  <a:cubicBezTo>
                    <a:pt x="834" y="340"/>
                    <a:pt x="832" y="340"/>
                    <a:pt x="831" y="339"/>
                  </a:cubicBezTo>
                  <a:cubicBezTo>
                    <a:pt x="831" y="339"/>
                    <a:pt x="831" y="338"/>
                    <a:pt x="831" y="338"/>
                  </a:cubicBezTo>
                  <a:cubicBezTo>
                    <a:pt x="830" y="337"/>
                    <a:pt x="829" y="337"/>
                    <a:pt x="829" y="337"/>
                  </a:cubicBezTo>
                  <a:cubicBezTo>
                    <a:pt x="828" y="337"/>
                    <a:pt x="826" y="338"/>
                    <a:pt x="825" y="338"/>
                  </a:cubicBezTo>
                  <a:cubicBezTo>
                    <a:pt x="825" y="339"/>
                    <a:pt x="825" y="342"/>
                    <a:pt x="825" y="343"/>
                  </a:cubicBezTo>
                  <a:cubicBezTo>
                    <a:pt x="825" y="345"/>
                    <a:pt x="827" y="348"/>
                    <a:pt x="827" y="349"/>
                  </a:cubicBezTo>
                  <a:cubicBezTo>
                    <a:pt x="827" y="351"/>
                    <a:pt x="826" y="354"/>
                    <a:pt x="825" y="356"/>
                  </a:cubicBezTo>
                  <a:cubicBezTo>
                    <a:pt x="825" y="357"/>
                    <a:pt x="825" y="360"/>
                    <a:pt x="824" y="361"/>
                  </a:cubicBezTo>
                  <a:cubicBezTo>
                    <a:pt x="824" y="363"/>
                    <a:pt x="822" y="365"/>
                    <a:pt x="821" y="366"/>
                  </a:cubicBezTo>
                  <a:cubicBezTo>
                    <a:pt x="821" y="368"/>
                    <a:pt x="820" y="371"/>
                    <a:pt x="818" y="372"/>
                  </a:cubicBezTo>
                  <a:cubicBezTo>
                    <a:pt x="817" y="372"/>
                    <a:pt x="815" y="372"/>
                    <a:pt x="814" y="373"/>
                  </a:cubicBezTo>
                  <a:cubicBezTo>
                    <a:pt x="813" y="373"/>
                    <a:pt x="813" y="376"/>
                    <a:pt x="813" y="377"/>
                  </a:cubicBezTo>
                  <a:cubicBezTo>
                    <a:pt x="814" y="379"/>
                    <a:pt x="816" y="382"/>
                    <a:pt x="816" y="384"/>
                  </a:cubicBezTo>
                  <a:cubicBezTo>
                    <a:pt x="817" y="386"/>
                    <a:pt x="818" y="391"/>
                    <a:pt x="819" y="393"/>
                  </a:cubicBezTo>
                  <a:cubicBezTo>
                    <a:pt x="819" y="395"/>
                    <a:pt x="822" y="399"/>
                    <a:pt x="822" y="399"/>
                  </a:cubicBezTo>
                  <a:cubicBezTo>
                    <a:pt x="822" y="400"/>
                    <a:pt x="823" y="404"/>
                    <a:pt x="824" y="405"/>
                  </a:cubicBezTo>
                  <a:cubicBezTo>
                    <a:pt x="825" y="406"/>
                    <a:pt x="827" y="407"/>
                    <a:pt x="828" y="407"/>
                  </a:cubicBezTo>
                  <a:cubicBezTo>
                    <a:pt x="829" y="407"/>
                    <a:pt x="831" y="408"/>
                    <a:pt x="832" y="408"/>
                  </a:cubicBezTo>
                  <a:cubicBezTo>
                    <a:pt x="833" y="408"/>
                    <a:pt x="835" y="409"/>
                    <a:pt x="836" y="409"/>
                  </a:cubicBezTo>
                  <a:cubicBezTo>
                    <a:pt x="837" y="410"/>
                    <a:pt x="839" y="412"/>
                    <a:pt x="839" y="414"/>
                  </a:cubicBezTo>
                  <a:cubicBezTo>
                    <a:pt x="840" y="415"/>
                    <a:pt x="841" y="418"/>
                    <a:pt x="841" y="419"/>
                  </a:cubicBezTo>
                  <a:cubicBezTo>
                    <a:pt x="841" y="420"/>
                    <a:pt x="840" y="421"/>
                    <a:pt x="839" y="422"/>
                  </a:cubicBezTo>
                  <a:cubicBezTo>
                    <a:pt x="839" y="424"/>
                    <a:pt x="838" y="426"/>
                    <a:pt x="839" y="427"/>
                  </a:cubicBezTo>
                  <a:cubicBezTo>
                    <a:pt x="839" y="428"/>
                    <a:pt x="841" y="428"/>
                    <a:pt x="842" y="428"/>
                  </a:cubicBezTo>
                  <a:cubicBezTo>
                    <a:pt x="843" y="429"/>
                    <a:pt x="845" y="430"/>
                    <a:pt x="847" y="430"/>
                  </a:cubicBezTo>
                  <a:cubicBezTo>
                    <a:pt x="848" y="430"/>
                    <a:pt x="849" y="429"/>
                    <a:pt x="850" y="428"/>
                  </a:cubicBezTo>
                  <a:cubicBezTo>
                    <a:pt x="851" y="428"/>
                    <a:pt x="853" y="426"/>
                    <a:pt x="855" y="425"/>
                  </a:cubicBezTo>
                  <a:cubicBezTo>
                    <a:pt x="856" y="425"/>
                    <a:pt x="859" y="426"/>
                    <a:pt x="860" y="426"/>
                  </a:cubicBezTo>
                  <a:cubicBezTo>
                    <a:pt x="860" y="425"/>
                    <a:pt x="861" y="424"/>
                    <a:pt x="862" y="423"/>
                  </a:cubicBezTo>
                  <a:cubicBezTo>
                    <a:pt x="862" y="422"/>
                    <a:pt x="862" y="419"/>
                    <a:pt x="862" y="418"/>
                  </a:cubicBezTo>
                  <a:cubicBezTo>
                    <a:pt x="863" y="416"/>
                    <a:pt x="864" y="415"/>
                    <a:pt x="865" y="414"/>
                  </a:cubicBezTo>
                  <a:cubicBezTo>
                    <a:pt x="866" y="413"/>
                    <a:pt x="868" y="411"/>
                    <a:pt x="869" y="410"/>
                  </a:cubicBezTo>
                  <a:cubicBezTo>
                    <a:pt x="871" y="410"/>
                    <a:pt x="874" y="410"/>
                    <a:pt x="875" y="410"/>
                  </a:cubicBezTo>
                  <a:cubicBezTo>
                    <a:pt x="876" y="410"/>
                    <a:pt x="878" y="409"/>
                    <a:pt x="879" y="410"/>
                  </a:cubicBezTo>
                  <a:cubicBezTo>
                    <a:pt x="880" y="410"/>
                    <a:pt x="881" y="412"/>
                    <a:pt x="882" y="412"/>
                  </a:cubicBezTo>
                  <a:cubicBezTo>
                    <a:pt x="882" y="413"/>
                    <a:pt x="882" y="416"/>
                    <a:pt x="882" y="417"/>
                  </a:cubicBezTo>
                  <a:cubicBezTo>
                    <a:pt x="881" y="418"/>
                    <a:pt x="880" y="420"/>
                    <a:pt x="879" y="421"/>
                  </a:cubicBezTo>
                  <a:cubicBezTo>
                    <a:pt x="878" y="422"/>
                    <a:pt x="876" y="423"/>
                    <a:pt x="875" y="424"/>
                  </a:cubicBezTo>
                  <a:cubicBezTo>
                    <a:pt x="874" y="425"/>
                    <a:pt x="871" y="427"/>
                    <a:pt x="871" y="428"/>
                  </a:cubicBezTo>
                  <a:cubicBezTo>
                    <a:pt x="870" y="429"/>
                    <a:pt x="869" y="433"/>
                    <a:pt x="869" y="434"/>
                  </a:cubicBezTo>
                  <a:cubicBezTo>
                    <a:pt x="869" y="435"/>
                    <a:pt x="870" y="438"/>
                    <a:pt x="871" y="438"/>
                  </a:cubicBezTo>
                  <a:cubicBezTo>
                    <a:pt x="872" y="439"/>
                    <a:pt x="874" y="438"/>
                    <a:pt x="875" y="438"/>
                  </a:cubicBezTo>
                  <a:cubicBezTo>
                    <a:pt x="876" y="439"/>
                    <a:pt x="878" y="441"/>
                    <a:pt x="879" y="442"/>
                  </a:cubicBezTo>
                  <a:cubicBezTo>
                    <a:pt x="880" y="443"/>
                    <a:pt x="880" y="446"/>
                    <a:pt x="882" y="447"/>
                  </a:cubicBezTo>
                  <a:cubicBezTo>
                    <a:pt x="883" y="447"/>
                    <a:pt x="886" y="445"/>
                    <a:pt x="888" y="445"/>
                  </a:cubicBezTo>
                  <a:cubicBezTo>
                    <a:pt x="889" y="445"/>
                    <a:pt x="891" y="445"/>
                    <a:pt x="892" y="445"/>
                  </a:cubicBezTo>
                  <a:cubicBezTo>
                    <a:pt x="893" y="446"/>
                    <a:pt x="895" y="448"/>
                    <a:pt x="897" y="448"/>
                  </a:cubicBezTo>
                  <a:cubicBezTo>
                    <a:pt x="898" y="448"/>
                    <a:pt x="900" y="446"/>
                    <a:pt x="901" y="446"/>
                  </a:cubicBezTo>
                  <a:cubicBezTo>
                    <a:pt x="902" y="445"/>
                    <a:pt x="903" y="443"/>
                    <a:pt x="904" y="442"/>
                  </a:cubicBezTo>
                  <a:cubicBezTo>
                    <a:pt x="904" y="441"/>
                    <a:pt x="906" y="439"/>
                    <a:pt x="907" y="438"/>
                  </a:cubicBezTo>
                  <a:cubicBezTo>
                    <a:pt x="907" y="437"/>
                    <a:pt x="908" y="435"/>
                    <a:pt x="909" y="435"/>
                  </a:cubicBezTo>
                  <a:cubicBezTo>
                    <a:pt x="910" y="434"/>
                    <a:pt x="911" y="434"/>
                    <a:pt x="912" y="433"/>
                  </a:cubicBezTo>
                  <a:cubicBezTo>
                    <a:pt x="913" y="433"/>
                    <a:pt x="914" y="431"/>
                    <a:pt x="915" y="431"/>
                  </a:cubicBezTo>
                  <a:cubicBezTo>
                    <a:pt x="915" y="429"/>
                    <a:pt x="915" y="426"/>
                    <a:pt x="916" y="426"/>
                  </a:cubicBezTo>
                  <a:cubicBezTo>
                    <a:pt x="917" y="425"/>
                    <a:pt x="919" y="425"/>
                    <a:pt x="920" y="424"/>
                  </a:cubicBezTo>
                  <a:cubicBezTo>
                    <a:pt x="921" y="424"/>
                    <a:pt x="922" y="425"/>
                    <a:pt x="923" y="425"/>
                  </a:cubicBezTo>
                  <a:cubicBezTo>
                    <a:pt x="924" y="425"/>
                    <a:pt x="925" y="425"/>
                    <a:pt x="926" y="424"/>
                  </a:cubicBezTo>
                  <a:cubicBezTo>
                    <a:pt x="927" y="424"/>
                    <a:pt x="928" y="422"/>
                    <a:pt x="929" y="422"/>
                  </a:cubicBezTo>
                  <a:cubicBezTo>
                    <a:pt x="930" y="421"/>
                    <a:pt x="934" y="421"/>
                    <a:pt x="936" y="421"/>
                  </a:cubicBezTo>
                  <a:cubicBezTo>
                    <a:pt x="937" y="421"/>
                    <a:pt x="939" y="421"/>
                    <a:pt x="940" y="422"/>
                  </a:cubicBezTo>
                  <a:cubicBezTo>
                    <a:pt x="942" y="422"/>
                    <a:pt x="947" y="424"/>
                    <a:pt x="949" y="425"/>
                  </a:cubicBezTo>
                  <a:cubicBezTo>
                    <a:pt x="951" y="426"/>
                    <a:pt x="955" y="426"/>
                    <a:pt x="957" y="427"/>
                  </a:cubicBezTo>
                  <a:cubicBezTo>
                    <a:pt x="957" y="427"/>
                    <a:pt x="959" y="428"/>
                    <a:pt x="959" y="429"/>
                  </a:cubicBezTo>
                  <a:cubicBezTo>
                    <a:pt x="960" y="430"/>
                    <a:pt x="959" y="434"/>
                    <a:pt x="959" y="435"/>
                  </a:cubicBezTo>
                  <a:cubicBezTo>
                    <a:pt x="959" y="436"/>
                    <a:pt x="960" y="438"/>
                    <a:pt x="960" y="438"/>
                  </a:cubicBezTo>
                  <a:cubicBezTo>
                    <a:pt x="960" y="439"/>
                    <a:pt x="959" y="441"/>
                    <a:pt x="960" y="441"/>
                  </a:cubicBezTo>
                  <a:cubicBezTo>
                    <a:pt x="960" y="442"/>
                    <a:pt x="962" y="443"/>
                    <a:pt x="963" y="443"/>
                  </a:cubicBezTo>
                  <a:cubicBezTo>
                    <a:pt x="964" y="443"/>
                    <a:pt x="966" y="443"/>
                    <a:pt x="967" y="442"/>
                  </a:cubicBezTo>
                  <a:cubicBezTo>
                    <a:pt x="968" y="442"/>
                    <a:pt x="970" y="440"/>
                    <a:pt x="971" y="440"/>
                  </a:cubicBezTo>
                  <a:cubicBezTo>
                    <a:pt x="972" y="439"/>
                    <a:pt x="976" y="440"/>
                    <a:pt x="977" y="441"/>
                  </a:cubicBezTo>
                  <a:cubicBezTo>
                    <a:pt x="978" y="441"/>
                    <a:pt x="981" y="442"/>
                    <a:pt x="982" y="443"/>
                  </a:cubicBezTo>
                  <a:cubicBezTo>
                    <a:pt x="983" y="443"/>
                    <a:pt x="985" y="445"/>
                    <a:pt x="985" y="446"/>
                  </a:cubicBezTo>
                  <a:cubicBezTo>
                    <a:pt x="986" y="447"/>
                    <a:pt x="986" y="450"/>
                    <a:pt x="985" y="451"/>
                  </a:cubicBezTo>
                  <a:cubicBezTo>
                    <a:pt x="985" y="451"/>
                    <a:pt x="983" y="452"/>
                    <a:pt x="982" y="452"/>
                  </a:cubicBezTo>
                  <a:cubicBezTo>
                    <a:pt x="981" y="453"/>
                    <a:pt x="979" y="452"/>
                    <a:pt x="978" y="453"/>
                  </a:cubicBezTo>
                  <a:cubicBezTo>
                    <a:pt x="977" y="454"/>
                    <a:pt x="978" y="458"/>
                    <a:pt x="978" y="459"/>
                  </a:cubicBezTo>
                  <a:cubicBezTo>
                    <a:pt x="978" y="460"/>
                    <a:pt x="979" y="462"/>
                    <a:pt x="980" y="463"/>
                  </a:cubicBezTo>
                  <a:cubicBezTo>
                    <a:pt x="980" y="464"/>
                    <a:pt x="982" y="464"/>
                    <a:pt x="982" y="465"/>
                  </a:cubicBezTo>
                  <a:cubicBezTo>
                    <a:pt x="983" y="467"/>
                    <a:pt x="982" y="470"/>
                    <a:pt x="981" y="471"/>
                  </a:cubicBezTo>
                  <a:cubicBezTo>
                    <a:pt x="981" y="472"/>
                    <a:pt x="980" y="472"/>
                    <a:pt x="979" y="473"/>
                  </a:cubicBezTo>
                  <a:cubicBezTo>
                    <a:pt x="979" y="474"/>
                    <a:pt x="978" y="476"/>
                    <a:pt x="978" y="477"/>
                  </a:cubicBezTo>
                  <a:cubicBezTo>
                    <a:pt x="978" y="479"/>
                    <a:pt x="980" y="481"/>
                    <a:pt x="981" y="483"/>
                  </a:cubicBezTo>
                  <a:cubicBezTo>
                    <a:pt x="982" y="483"/>
                    <a:pt x="984" y="485"/>
                    <a:pt x="986" y="485"/>
                  </a:cubicBezTo>
                  <a:cubicBezTo>
                    <a:pt x="987" y="486"/>
                    <a:pt x="989" y="486"/>
                    <a:pt x="991" y="487"/>
                  </a:cubicBezTo>
                  <a:cubicBezTo>
                    <a:pt x="992" y="488"/>
                    <a:pt x="994" y="490"/>
                    <a:pt x="995" y="491"/>
                  </a:cubicBezTo>
                  <a:cubicBezTo>
                    <a:pt x="996" y="492"/>
                    <a:pt x="997" y="495"/>
                    <a:pt x="997" y="495"/>
                  </a:cubicBezTo>
                  <a:cubicBezTo>
                    <a:pt x="997" y="496"/>
                    <a:pt x="1000" y="497"/>
                    <a:pt x="1001" y="497"/>
                  </a:cubicBezTo>
                  <a:cubicBezTo>
                    <a:pt x="1002" y="497"/>
                    <a:pt x="1005" y="496"/>
                    <a:pt x="1006" y="496"/>
                  </a:cubicBezTo>
                  <a:cubicBezTo>
                    <a:pt x="1007" y="497"/>
                    <a:pt x="1008" y="499"/>
                    <a:pt x="1010" y="499"/>
                  </a:cubicBezTo>
                  <a:cubicBezTo>
                    <a:pt x="1011" y="499"/>
                    <a:pt x="1013" y="497"/>
                    <a:pt x="1014" y="496"/>
                  </a:cubicBezTo>
                  <a:cubicBezTo>
                    <a:pt x="1015" y="496"/>
                    <a:pt x="1017" y="494"/>
                    <a:pt x="1017" y="494"/>
                  </a:cubicBezTo>
                  <a:cubicBezTo>
                    <a:pt x="1019" y="493"/>
                    <a:pt x="1021" y="493"/>
                    <a:pt x="1022" y="493"/>
                  </a:cubicBezTo>
                  <a:cubicBezTo>
                    <a:pt x="1023" y="493"/>
                    <a:pt x="1024" y="494"/>
                    <a:pt x="1025" y="494"/>
                  </a:cubicBezTo>
                  <a:cubicBezTo>
                    <a:pt x="1025" y="494"/>
                    <a:pt x="1025" y="495"/>
                    <a:pt x="1025" y="495"/>
                  </a:cubicBezTo>
                  <a:cubicBezTo>
                    <a:pt x="1024" y="496"/>
                    <a:pt x="1023" y="498"/>
                    <a:pt x="1023" y="499"/>
                  </a:cubicBezTo>
                  <a:cubicBezTo>
                    <a:pt x="1023" y="500"/>
                    <a:pt x="1022" y="502"/>
                    <a:pt x="1021" y="504"/>
                  </a:cubicBezTo>
                  <a:cubicBezTo>
                    <a:pt x="1021" y="505"/>
                    <a:pt x="1021" y="509"/>
                    <a:pt x="1022" y="510"/>
                  </a:cubicBezTo>
                  <a:cubicBezTo>
                    <a:pt x="1022" y="512"/>
                    <a:pt x="1024" y="513"/>
                    <a:pt x="1025" y="514"/>
                  </a:cubicBezTo>
                  <a:cubicBezTo>
                    <a:pt x="1025" y="516"/>
                    <a:pt x="1025" y="520"/>
                    <a:pt x="1024" y="521"/>
                  </a:cubicBezTo>
                  <a:cubicBezTo>
                    <a:pt x="1024" y="522"/>
                    <a:pt x="1023" y="524"/>
                    <a:pt x="1022" y="525"/>
                  </a:cubicBezTo>
                  <a:cubicBezTo>
                    <a:pt x="1021" y="526"/>
                    <a:pt x="1019" y="528"/>
                    <a:pt x="1018" y="529"/>
                  </a:cubicBezTo>
                  <a:cubicBezTo>
                    <a:pt x="1017" y="529"/>
                    <a:pt x="1015" y="530"/>
                    <a:pt x="1015" y="531"/>
                  </a:cubicBezTo>
                  <a:cubicBezTo>
                    <a:pt x="1015" y="533"/>
                    <a:pt x="1015" y="535"/>
                    <a:pt x="1016" y="536"/>
                  </a:cubicBezTo>
                  <a:cubicBezTo>
                    <a:pt x="1016" y="538"/>
                    <a:pt x="1019" y="540"/>
                    <a:pt x="1019" y="542"/>
                  </a:cubicBezTo>
                  <a:cubicBezTo>
                    <a:pt x="1020" y="543"/>
                    <a:pt x="1019" y="546"/>
                    <a:pt x="1020" y="548"/>
                  </a:cubicBezTo>
                  <a:cubicBezTo>
                    <a:pt x="1020" y="548"/>
                    <a:pt x="1022" y="549"/>
                    <a:pt x="1022" y="550"/>
                  </a:cubicBezTo>
                  <a:cubicBezTo>
                    <a:pt x="1023" y="551"/>
                    <a:pt x="1023" y="554"/>
                    <a:pt x="1023" y="555"/>
                  </a:cubicBezTo>
                  <a:cubicBezTo>
                    <a:pt x="1023" y="556"/>
                    <a:pt x="1022" y="559"/>
                    <a:pt x="1021" y="560"/>
                  </a:cubicBezTo>
                  <a:cubicBezTo>
                    <a:pt x="1020" y="561"/>
                    <a:pt x="1019" y="561"/>
                    <a:pt x="1018" y="561"/>
                  </a:cubicBezTo>
                  <a:cubicBezTo>
                    <a:pt x="1018" y="562"/>
                    <a:pt x="1017" y="564"/>
                    <a:pt x="1017" y="565"/>
                  </a:cubicBezTo>
                  <a:cubicBezTo>
                    <a:pt x="1016" y="566"/>
                    <a:pt x="1015" y="567"/>
                    <a:pt x="1014" y="567"/>
                  </a:cubicBezTo>
                  <a:cubicBezTo>
                    <a:pt x="1013" y="567"/>
                    <a:pt x="1013" y="564"/>
                    <a:pt x="1012" y="564"/>
                  </a:cubicBezTo>
                  <a:cubicBezTo>
                    <a:pt x="1011" y="564"/>
                    <a:pt x="1010" y="564"/>
                    <a:pt x="1009" y="564"/>
                  </a:cubicBezTo>
                  <a:cubicBezTo>
                    <a:pt x="1008" y="564"/>
                    <a:pt x="1005" y="565"/>
                    <a:pt x="1004" y="566"/>
                  </a:cubicBezTo>
                  <a:cubicBezTo>
                    <a:pt x="1004" y="567"/>
                    <a:pt x="1004" y="570"/>
                    <a:pt x="1003" y="570"/>
                  </a:cubicBezTo>
                  <a:cubicBezTo>
                    <a:pt x="1003" y="571"/>
                    <a:pt x="1001" y="571"/>
                    <a:pt x="1000" y="571"/>
                  </a:cubicBezTo>
                  <a:cubicBezTo>
                    <a:pt x="998" y="571"/>
                    <a:pt x="995" y="570"/>
                    <a:pt x="994" y="571"/>
                  </a:cubicBezTo>
                  <a:cubicBezTo>
                    <a:pt x="993" y="572"/>
                    <a:pt x="994" y="574"/>
                    <a:pt x="993" y="575"/>
                  </a:cubicBezTo>
                  <a:cubicBezTo>
                    <a:pt x="993" y="576"/>
                    <a:pt x="991" y="576"/>
                    <a:pt x="991" y="576"/>
                  </a:cubicBezTo>
                  <a:cubicBezTo>
                    <a:pt x="990" y="576"/>
                    <a:pt x="988" y="575"/>
                    <a:pt x="987" y="575"/>
                  </a:cubicBezTo>
                  <a:cubicBezTo>
                    <a:pt x="986" y="574"/>
                    <a:pt x="985" y="572"/>
                    <a:pt x="984" y="572"/>
                  </a:cubicBezTo>
                  <a:cubicBezTo>
                    <a:pt x="983" y="572"/>
                    <a:pt x="981" y="572"/>
                    <a:pt x="981" y="573"/>
                  </a:cubicBezTo>
                  <a:cubicBezTo>
                    <a:pt x="980" y="573"/>
                    <a:pt x="979" y="574"/>
                    <a:pt x="978" y="575"/>
                  </a:cubicBezTo>
                  <a:cubicBezTo>
                    <a:pt x="978" y="577"/>
                    <a:pt x="979" y="580"/>
                    <a:pt x="979" y="582"/>
                  </a:cubicBezTo>
                  <a:cubicBezTo>
                    <a:pt x="979" y="583"/>
                    <a:pt x="979" y="586"/>
                    <a:pt x="979" y="587"/>
                  </a:cubicBezTo>
                  <a:cubicBezTo>
                    <a:pt x="978" y="589"/>
                    <a:pt x="977" y="592"/>
                    <a:pt x="976" y="593"/>
                  </a:cubicBezTo>
                  <a:cubicBezTo>
                    <a:pt x="975" y="595"/>
                    <a:pt x="973" y="597"/>
                    <a:pt x="973" y="598"/>
                  </a:cubicBezTo>
                  <a:cubicBezTo>
                    <a:pt x="973" y="599"/>
                    <a:pt x="973" y="601"/>
                    <a:pt x="974" y="602"/>
                  </a:cubicBezTo>
                  <a:cubicBezTo>
                    <a:pt x="974" y="603"/>
                    <a:pt x="976" y="604"/>
                    <a:pt x="977" y="605"/>
                  </a:cubicBezTo>
                  <a:cubicBezTo>
                    <a:pt x="977" y="606"/>
                    <a:pt x="977" y="609"/>
                    <a:pt x="977" y="610"/>
                  </a:cubicBezTo>
                  <a:cubicBezTo>
                    <a:pt x="977" y="611"/>
                    <a:pt x="976" y="612"/>
                    <a:pt x="976" y="613"/>
                  </a:cubicBezTo>
                  <a:cubicBezTo>
                    <a:pt x="976" y="614"/>
                    <a:pt x="977" y="617"/>
                    <a:pt x="977" y="618"/>
                  </a:cubicBezTo>
                  <a:cubicBezTo>
                    <a:pt x="977" y="619"/>
                    <a:pt x="976" y="620"/>
                    <a:pt x="976" y="621"/>
                  </a:cubicBezTo>
                  <a:cubicBezTo>
                    <a:pt x="975" y="621"/>
                    <a:pt x="972" y="621"/>
                    <a:pt x="971" y="621"/>
                  </a:cubicBezTo>
                  <a:cubicBezTo>
                    <a:pt x="970" y="621"/>
                    <a:pt x="967" y="621"/>
                    <a:pt x="965" y="621"/>
                  </a:cubicBezTo>
                  <a:cubicBezTo>
                    <a:pt x="964" y="622"/>
                    <a:pt x="964" y="625"/>
                    <a:pt x="963" y="625"/>
                  </a:cubicBezTo>
                  <a:cubicBezTo>
                    <a:pt x="961" y="626"/>
                    <a:pt x="958" y="627"/>
                    <a:pt x="957" y="626"/>
                  </a:cubicBezTo>
                  <a:cubicBezTo>
                    <a:pt x="956" y="625"/>
                    <a:pt x="956" y="623"/>
                    <a:pt x="955" y="622"/>
                  </a:cubicBezTo>
                  <a:cubicBezTo>
                    <a:pt x="955" y="621"/>
                    <a:pt x="955" y="619"/>
                    <a:pt x="955" y="619"/>
                  </a:cubicBezTo>
                  <a:cubicBezTo>
                    <a:pt x="956" y="618"/>
                    <a:pt x="958" y="618"/>
                    <a:pt x="959" y="617"/>
                  </a:cubicBezTo>
                  <a:cubicBezTo>
                    <a:pt x="959" y="617"/>
                    <a:pt x="959" y="614"/>
                    <a:pt x="959" y="613"/>
                  </a:cubicBezTo>
                  <a:cubicBezTo>
                    <a:pt x="959" y="612"/>
                    <a:pt x="957" y="609"/>
                    <a:pt x="956" y="608"/>
                  </a:cubicBezTo>
                  <a:cubicBezTo>
                    <a:pt x="955" y="608"/>
                    <a:pt x="953" y="609"/>
                    <a:pt x="952" y="608"/>
                  </a:cubicBezTo>
                  <a:cubicBezTo>
                    <a:pt x="951" y="607"/>
                    <a:pt x="951" y="605"/>
                    <a:pt x="950" y="605"/>
                  </a:cubicBezTo>
                  <a:cubicBezTo>
                    <a:pt x="949" y="604"/>
                    <a:pt x="947" y="604"/>
                    <a:pt x="946" y="605"/>
                  </a:cubicBezTo>
                  <a:cubicBezTo>
                    <a:pt x="945" y="605"/>
                    <a:pt x="945" y="608"/>
                    <a:pt x="945" y="608"/>
                  </a:cubicBezTo>
                  <a:cubicBezTo>
                    <a:pt x="945" y="609"/>
                    <a:pt x="943" y="610"/>
                    <a:pt x="943" y="610"/>
                  </a:cubicBezTo>
                  <a:cubicBezTo>
                    <a:pt x="942" y="612"/>
                    <a:pt x="942" y="614"/>
                    <a:pt x="942" y="616"/>
                  </a:cubicBezTo>
                  <a:cubicBezTo>
                    <a:pt x="941" y="617"/>
                    <a:pt x="942" y="619"/>
                    <a:pt x="941" y="619"/>
                  </a:cubicBezTo>
                  <a:cubicBezTo>
                    <a:pt x="940" y="621"/>
                    <a:pt x="937" y="622"/>
                    <a:pt x="936" y="623"/>
                  </a:cubicBezTo>
                  <a:cubicBezTo>
                    <a:pt x="935" y="623"/>
                    <a:pt x="932" y="625"/>
                    <a:pt x="931" y="626"/>
                  </a:cubicBezTo>
                  <a:cubicBezTo>
                    <a:pt x="931" y="626"/>
                    <a:pt x="929" y="628"/>
                    <a:pt x="929" y="630"/>
                  </a:cubicBezTo>
                  <a:cubicBezTo>
                    <a:pt x="928" y="631"/>
                    <a:pt x="929" y="633"/>
                    <a:pt x="928" y="635"/>
                  </a:cubicBezTo>
                  <a:cubicBezTo>
                    <a:pt x="928" y="636"/>
                    <a:pt x="927" y="637"/>
                    <a:pt x="927" y="638"/>
                  </a:cubicBezTo>
                  <a:cubicBezTo>
                    <a:pt x="927" y="641"/>
                    <a:pt x="926" y="645"/>
                    <a:pt x="926" y="647"/>
                  </a:cubicBezTo>
                  <a:cubicBezTo>
                    <a:pt x="926" y="649"/>
                    <a:pt x="927" y="651"/>
                    <a:pt x="927" y="653"/>
                  </a:cubicBezTo>
                  <a:cubicBezTo>
                    <a:pt x="927" y="654"/>
                    <a:pt x="926" y="656"/>
                    <a:pt x="926" y="657"/>
                  </a:cubicBezTo>
                  <a:cubicBezTo>
                    <a:pt x="926" y="658"/>
                    <a:pt x="925" y="659"/>
                    <a:pt x="925" y="660"/>
                  </a:cubicBezTo>
                  <a:cubicBezTo>
                    <a:pt x="924" y="661"/>
                    <a:pt x="924" y="663"/>
                    <a:pt x="925" y="664"/>
                  </a:cubicBezTo>
                  <a:cubicBezTo>
                    <a:pt x="925" y="665"/>
                    <a:pt x="925" y="668"/>
                    <a:pt x="926" y="669"/>
                  </a:cubicBezTo>
                  <a:cubicBezTo>
                    <a:pt x="927" y="669"/>
                    <a:pt x="929" y="669"/>
                    <a:pt x="930" y="670"/>
                  </a:cubicBezTo>
                  <a:cubicBezTo>
                    <a:pt x="931" y="670"/>
                    <a:pt x="933" y="671"/>
                    <a:pt x="934" y="672"/>
                  </a:cubicBezTo>
                  <a:cubicBezTo>
                    <a:pt x="935" y="673"/>
                    <a:pt x="937" y="674"/>
                    <a:pt x="937" y="674"/>
                  </a:cubicBezTo>
                  <a:cubicBezTo>
                    <a:pt x="938" y="675"/>
                    <a:pt x="938" y="676"/>
                    <a:pt x="938" y="677"/>
                  </a:cubicBezTo>
                  <a:cubicBezTo>
                    <a:pt x="938" y="677"/>
                    <a:pt x="937" y="677"/>
                    <a:pt x="937" y="678"/>
                  </a:cubicBezTo>
                  <a:cubicBezTo>
                    <a:pt x="936" y="679"/>
                    <a:pt x="936" y="682"/>
                    <a:pt x="936" y="683"/>
                  </a:cubicBezTo>
                  <a:cubicBezTo>
                    <a:pt x="936" y="685"/>
                    <a:pt x="937" y="688"/>
                    <a:pt x="936" y="690"/>
                  </a:cubicBezTo>
                  <a:cubicBezTo>
                    <a:pt x="936" y="691"/>
                    <a:pt x="935" y="694"/>
                    <a:pt x="934" y="695"/>
                  </a:cubicBezTo>
                  <a:cubicBezTo>
                    <a:pt x="933" y="695"/>
                    <a:pt x="931" y="695"/>
                    <a:pt x="930" y="695"/>
                  </a:cubicBezTo>
                  <a:cubicBezTo>
                    <a:pt x="929" y="694"/>
                    <a:pt x="929" y="691"/>
                    <a:pt x="928" y="690"/>
                  </a:cubicBezTo>
                  <a:cubicBezTo>
                    <a:pt x="928" y="689"/>
                    <a:pt x="925" y="689"/>
                    <a:pt x="924" y="688"/>
                  </a:cubicBezTo>
                  <a:cubicBezTo>
                    <a:pt x="924" y="687"/>
                    <a:pt x="923" y="685"/>
                    <a:pt x="922" y="684"/>
                  </a:cubicBezTo>
                  <a:cubicBezTo>
                    <a:pt x="921" y="684"/>
                    <a:pt x="919" y="684"/>
                    <a:pt x="918" y="684"/>
                  </a:cubicBezTo>
                  <a:cubicBezTo>
                    <a:pt x="917" y="684"/>
                    <a:pt x="916" y="686"/>
                    <a:pt x="915" y="687"/>
                  </a:cubicBezTo>
                  <a:cubicBezTo>
                    <a:pt x="914" y="687"/>
                    <a:pt x="912" y="687"/>
                    <a:pt x="910" y="687"/>
                  </a:cubicBezTo>
                  <a:cubicBezTo>
                    <a:pt x="908" y="687"/>
                    <a:pt x="905" y="685"/>
                    <a:pt x="903" y="685"/>
                  </a:cubicBezTo>
                  <a:cubicBezTo>
                    <a:pt x="902" y="685"/>
                    <a:pt x="899" y="686"/>
                    <a:pt x="897" y="686"/>
                  </a:cubicBezTo>
                  <a:cubicBezTo>
                    <a:pt x="897" y="686"/>
                    <a:pt x="895" y="687"/>
                    <a:pt x="895" y="687"/>
                  </a:cubicBezTo>
                  <a:cubicBezTo>
                    <a:pt x="893" y="687"/>
                    <a:pt x="890" y="686"/>
                    <a:pt x="889" y="686"/>
                  </a:cubicBezTo>
                  <a:cubicBezTo>
                    <a:pt x="888" y="686"/>
                    <a:pt x="886" y="687"/>
                    <a:pt x="885" y="686"/>
                  </a:cubicBezTo>
                  <a:cubicBezTo>
                    <a:pt x="884" y="686"/>
                    <a:pt x="882" y="685"/>
                    <a:pt x="881" y="685"/>
                  </a:cubicBezTo>
                  <a:cubicBezTo>
                    <a:pt x="880" y="684"/>
                    <a:pt x="879" y="680"/>
                    <a:pt x="877" y="680"/>
                  </a:cubicBezTo>
                  <a:cubicBezTo>
                    <a:pt x="876" y="680"/>
                    <a:pt x="875" y="682"/>
                    <a:pt x="874" y="682"/>
                  </a:cubicBezTo>
                  <a:cubicBezTo>
                    <a:pt x="873" y="683"/>
                    <a:pt x="870" y="683"/>
                    <a:pt x="869" y="683"/>
                  </a:cubicBezTo>
                  <a:cubicBezTo>
                    <a:pt x="868" y="683"/>
                    <a:pt x="865" y="682"/>
                    <a:pt x="864" y="681"/>
                  </a:cubicBezTo>
                  <a:cubicBezTo>
                    <a:pt x="863" y="681"/>
                    <a:pt x="863" y="679"/>
                    <a:pt x="862" y="678"/>
                  </a:cubicBezTo>
                  <a:cubicBezTo>
                    <a:pt x="861" y="677"/>
                    <a:pt x="860" y="677"/>
                    <a:pt x="859" y="676"/>
                  </a:cubicBezTo>
                  <a:cubicBezTo>
                    <a:pt x="859" y="675"/>
                    <a:pt x="860" y="672"/>
                    <a:pt x="859" y="670"/>
                  </a:cubicBezTo>
                  <a:cubicBezTo>
                    <a:pt x="859" y="669"/>
                    <a:pt x="857" y="667"/>
                    <a:pt x="856" y="666"/>
                  </a:cubicBezTo>
                  <a:cubicBezTo>
                    <a:pt x="855" y="665"/>
                    <a:pt x="852" y="665"/>
                    <a:pt x="852" y="664"/>
                  </a:cubicBezTo>
                  <a:cubicBezTo>
                    <a:pt x="851" y="663"/>
                    <a:pt x="852" y="660"/>
                    <a:pt x="852" y="659"/>
                  </a:cubicBezTo>
                  <a:cubicBezTo>
                    <a:pt x="851" y="658"/>
                    <a:pt x="850" y="656"/>
                    <a:pt x="849" y="655"/>
                  </a:cubicBezTo>
                  <a:cubicBezTo>
                    <a:pt x="849" y="655"/>
                    <a:pt x="847" y="655"/>
                    <a:pt x="846" y="655"/>
                  </a:cubicBezTo>
                  <a:cubicBezTo>
                    <a:pt x="845" y="656"/>
                    <a:pt x="844" y="657"/>
                    <a:pt x="843" y="656"/>
                  </a:cubicBezTo>
                  <a:cubicBezTo>
                    <a:pt x="842" y="656"/>
                    <a:pt x="842" y="655"/>
                    <a:pt x="841" y="655"/>
                  </a:cubicBezTo>
                  <a:cubicBezTo>
                    <a:pt x="841" y="654"/>
                    <a:pt x="842" y="652"/>
                    <a:pt x="842" y="651"/>
                  </a:cubicBezTo>
                  <a:cubicBezTo>
                    <a:pt x="843" y="650"/>
                    <a:pt x="845" y="649"/>
                    <a:pt x="846" y="649"/>
                  </a:cubicBezTo>
                  <a:cubicBezTo>
                    <a:pt x="846" y="648"/>
                    <a:pt x="846" y="646"/>
                    <a:pt x="846" y="645"/>
                  </a:cubicBezTo>
                  <a:cubicBezTo>
                    <a:pt x="845" y="644"/>
                    <a:pt x="844" y="643"/>
                    <a:pt x="844" y="642"/>
                  </a:cubicBezTo>
                  <a:cubicBezTo>
                    <a:pt x="844" y="641"/>
                    <a:pt x="845" y="638"/>
                    <a:pt x="845" y="636"/>
                  </a:cubicBezTo>
                  <a:cubicBezTo>
                    <a:pt x="844" y="635"/>
                    <a:pt x="844" y="634"/>
                    <a:pt x="843" y="633"/>
                  </a:cubicBezTo>
                  <a:cubicBezTo>
                    <a:pt x="842" y="632"/>
                    <a:pt x="841" y="631"/>
                    <a:pt x="840" y="630"/>
                  </a:cubicBezTo>
                  <a:cubicBezTo>
                    <a:pt x="838" y="630"/>
                    <a:pt x="835" y="630"/>
                    <a:pt x="834" y="629"/>
                  </a:cubicBezTo>
                  <a:cubicBezTo>
                    <a:pt x="833" y="628"/>
                    <a:pt x="832" y="626"/>
                    <a:pt x="831" y="625"/>
                  </a:cubicBezTo>
                  <a:cubicBezTo>
                    <a:pt x="830" y="625"/>
                    <a:pt x="828" y="624"/>
                    <a:pt x="827" y="623"/>
                  </a:cubicBezTo>
                  <a:cubicBezTo>
                    <a:pt x="826" y="623"/>
                    <a:pt x="826" y="621"/>
                    <a:pt x="826" y="620"/>
                  </a:cubicBezTo>
                  <a:cubicBezTo>
                    <a:pt x="826" y="619"/>
                    <a:pt x="825" y="618"/>
                    <a:pt x="824" y="617"/>
                  </a:cubicBezTo>
                  <a:cubicBezTo>
                    <a:pt x="824" y="616"/>
                    <a:pt x="821" y="616"/>
                    <a:pt x="820" y="616"/>
                  </a:cubicBezTo>
                  <a:cubicBezTo>
                    <a:pt x="820" y="616"/>
                    <a:pt x="818" y="615"/>
                    <a:pt x="817" y="616"/>
                  </a:cubicBezTo>
                  <a:cubicBezTo>
                    <a:pt x="816" y="616"/>
                    <a:pt x="816" y="620"/>
                    <a:pt x="815" y="620"/>
                  </a:cubicBezTo>
                  <a:cubicBezTo>
                    <a:pt x="814" y="621"/>
                    <a:pt x="812" y="620"/>
                    <a:pt x="812" y="620"/>
                  </a:cubicBezTo>
                  <a:cubicBezTo>
                    <a:pt x="811" y="619"/>
                    <a:pt x="810" y="617"/>
                    <a:pt x="809" y="616"/>
                  </a:cubicBezTo>
                  <a:cubicBezTo>
                    <a:pt x="809" y="616"/>
                    <a:pt x="806" y="615"/>
                    <a:pt x="805" y="614"/>
                  </a:cubicBezTo>
                  <a:cubicBezTo>
                    <a:pt x="804" y="613"/>
                    <a:pt x="802" y="612"/>
                    <a:pt x="801" y="611"/>
                  </a:cubicBezTo>
                  <a:cubicBezTo>
                    <a:pt x="800" y="609"/>
                    <a:pt x="800" y="606"/>
                    <a:pt x="800" y="604"/>
                  </a:cubicBezTo>
                  <a:cubicBezTo>
                    <a:pt x="800" y="603"/>
                    <a:pt x="801" y="600"/>
                    <a:pt x="800" y="598"/>
                  </a:cubicBezTo>
                  <a:cubicBezTo>
                    <a:pt x="799" y="597"/>
                    <a:pt x="795" y="596"/>
                    <a:pt x="793" y="596"/>
                  </a:cubicBezTo>
                  <a:cubicBezTo>
                    <a:pt x="791" y="596"/>
                    <a:pt x="788" y="596"/>
                    <a:pt x="787" y="597"/>
                  </a:cubicBezTo>
                  <a:cubicBezTo>
                    <a:pt x="786" y="597"/>
                    <a:pt x="786" y="600"/>
                    <a:pt x="785" y="601"/>
                  </a:cubicBezTo>
                  <a:cubicBezTo>
                    <a:pt x="784" y="601"/>
                    <a:pt x="781" y="602"/>
                    <a:pt x="780" y="602"/>
                  </a:cubicBezTo>
                  <a:cubicBezTo>
                    <a:pt x="778" y="602"/>
                    <a:pt x="775" y="601"/>
                    <a:pt x="773" y="601"/>
                  </a:cubicBezTo>
                  <a:cubicBezTo>
                    <a:pt x="770" y="600"/>
                    <a:pt x="765" y="600"/>
                    <a:pt x="762" y="599"/>
                  </a:cubicBezTo>
                  <a:cubicBezTo>
                    <a:pt x="761" y="599"/>
                    <a:pt x="757" y="597"/>
                    <a:pt x="756" y="596"/>
                  </a:cubicBezTo>
                  <a:cubicBezTo>
                    <a:pt x="754" y="595"/>
                    <a:pt x="751" y="592"/>
                    <a:pt x="750" y="591"/>
                  </a:cubicBezTo>
                  <a:cubicBezTo>
                    <a:pt x="748" y="590"/>
                    <a:pt x="744" y="588"/>
                    <a:pt x="742" y="588"/>
                  </a:cubicBezTo>
                  <a:cubicBezTo>
                    <a:pt x="741" y="588"/>
                    <a:pt x="738" y="588"/>
                    <a:pt x="737" y="588"/>
                  </a:cubicBezTo>
                  <a:cubicBezTo>
                    <a:pt x="735" y="588"/>
                    <a:pt x="733" y="591"/>
                    <a:pt x="732" y="592"/>
                  </a:cubicBezTo>
                  <a:cubicBezTo>
                    <a:pt x="731" y="592"/>
                    <a:pt x="729" y="592"/>
                    <a:pt x="728" y="593"/>
                  </a:cubicBezTo>
                  <a:cubicBezTo>
                    <a:pt x="727" y="593"/>
                    <a:pt x="725" y="592"/>
                    <a:pt x="724" y="592"/>
                  </a:cubicBezTo>
                  <a:cubicBezTo>
                    <a:pt x="723" y="592"/>
                    <a:pt x="722" y="594"/>
                    <a:pt x="721" y="594"/>
                  </a:cubicBezTo>
                  <a:cubicBezTo>
                    <a:pt x="719" y="594"/>
                    <a:pt x="716" y="592"/>
                    <a:pt x="715" y="591"/>
                  </a:cubicBezTo>
                  <a:cubicBezTo>
                    <a:pt x="713" y="591"/>
                    <a:pt x="710" y="592"/>
                    <a:pt x="709" y="592"/>
                  </a:cubicBezTo>
                  <a:cubicBezTo>
                    <a:pt x="708" y="591"/>
                    <a:pt x="706" y="590"/>
                    <a:pt x="705" y="589"/>
                  </a:cubicBezTo>
                  <a:cubicBezTo>
                    <a:pt x="703" y="588"/>
                    <a:pt x="700" y="586"/>
                    <a:pt x="699" y="587"/>
                  </a:cubicBezTo>
                  <a:cubicBezTo>
                    <a:pt x="698" y="587"/>
                    <a:pt x="698" y="590"/>
                    <a:pt x="697" y="591"/>
                  </a:cubicBezTo>
                  <a:cubicBezTo>
                    <a:pt x="697" y="592"/>
                    <a:pt x="697" y="594"/>
                    <a:pt x="697" y="594"/>
                  </a:cubicBezTo>
                  <a:cubicBezTo>
                    <a:pt x="696" y="595"/>
                    <a:pt x="695" y="597"/>
                    <a:pt x="694" y="598"/>
                  </a:cubicBezTo>
                  <a:cubicBezTo>
                    <a:pt x="692" y="598"/>
                    <a:pt x="690" y="597"/>
                    <a:pt x="689" y="598"/>
                  </a:cubicBezTo>
                  <a:cubicBezTo>
                    <a:pt x="688" y="598"/>
                    <a:pt x="686" y="600"/>
                    <a:pt x="685" y="600"/>
                  </a:cubicBezTo>
                  <a:cubicBezTo>
                    <a:pt x="684" y="601"/>
                    <a:pt x="681" y="601"/>
                    <a:pt x="679" y="601"/>
                  </a:cubicBezTo>
                  <a:cubicBezTo>
                    <a:pt x="679" y="601"/>
                    <a:pt x="678" y="603"/>
                    <a:pt x="677" y="603"/>
                  </a:cubicBezTo>
                  <a:cubicBezTo>
                    <a:pt x="676" y="604"/>
                    <a:pt x="673" y="606"/>
                    <a:pt x="671" y="607"/>
                  </a:cubicBezTo>
                  <a:cubicBezTo>
                    <a:pt x="671" y="607"/>
                    <a:pt x="670" y="607"/>
                    <a:pt x="669" y="607"/>
                  </a:cubicBezTo>
                  <a:cubicBezTo>
                    <a:pt x="669" y="607"/>
                    <a:pt x="668" y="606"/>
                    <a:pt x="668" y="605"/>
                  </a:cubicBezTo>
                  <a:cubicBezTo>
                    <a:pt x="668" y="605"/>
                    <a:pt x="667" y="603"/>
                    <a:pt x="666" y="603"/>
                  </a:cubicBezTo>
                  <a:cubicBezTo>
                    <a:pt x="665" y="603"/>
                    <a:pt x="664" y="604"/>
                    <a:pt x="663" y="604"/>
                  </a:cubicBezTo>
                  <a:cubicBezTo>
                    <a:pt x="662" y="604"/>
                    <a:pt x="661" y="602"/>
                    <a:pt x="660" y="603"/>
                  </a:cubicBezTo>
                  <a:cubicBezTo>
                    <a:pt x="659" y="603"/>
                    <a:pt x="658" y="604"/>
                    <a:pt x="657" y="604"/>
                  </a:cubicBezTo>
                  <a:cubicBezTo>
                    <a:pt x="655" y="604"/>
                    <a:pt x="652" y="605"/>
                    <a:pt x="650" y="605"/>
                  </a:cubicBezTo>
                  <a:cubicBezTo>
                    <a:pt x="649" y="606"/>
                    <a:pt x="646" y="608"/>
                    <a:pt x="645" y="609"/>
                  </a:cubicBezTo>
                  <a:cubicBezTo>
                    <a:pt x="643" y="610"/>
                    <a:pt x="641" y="613"/>
                    <a:pt x="639" y="614"/>
                  </a:cubicBezTo>
                  <a:cubicBezTo>
                    <a:pt x="638" y="615"/>
                    <a:pt x="635" y="615"/>
                    <a:pt x="634" y="615"/>
                  </a:cubicBezTo>
                  <a:cubicBezTo>
                    <a:pt x="633" y="616"/>
                    <a:pt x="629" y="617"/>
                    <a:pt x="628" y="618"/>
                  </a:cubicBezTo>
                  <a:cubicBezTo>
                    <a:pt x="626" y="620"/>
                    <a:pt x="623" y="623"/>
                    <a:pt x="621" y="625"/>
                  </a:cubicBezTo>
                  <a:cubicBezTo>
                    <a:pt x="621" y="626"/>
                    <a:pt x="620" y="629"/>
                    <a:pt x="619" y="630"/>
                  </a:cubicBezTo>
                  <a:cubicBezTo>
                    <a:pt x="618" y="631"/>
                    <a:pt x="613" y="632"/>
                    <a:pt x="611" y="632"/>
                  </a:cubicBezTo>
                  <a:cubicBezTo>
                    <a:pt x="609" y="632"/>
                    <a:pt x="606" y="631"/>
                    <a:pt x="604" y="631"/>
                  </a:cubicBezTo>
                  <a:cubicBezTo>
                    <a:pt x="602" y="631"/>
                    <a:pt x="599" y="631"/>
                    <a:pt x="598" y="631"/>
                  </a:cubicBezTo>
                  <a:cubicBezTo>
                    <a:pt x="595" y="631"/>
                    <a:pt x="590" y="631"/>
                    <a:pt x="587" y="633"/>
                  </a:cubicBezTo>
                  <a:cubicBezTo>
                    <a:pt x="586" y="634"/>
                    <a:pt x="584" y="636"/>
                    <a:pt x="583" y="637"/>
                  </a:cubicBezTo>
                  <a:cubicBezTo>
                    <a:pt x="582" y="639"/>
                    <a:pt x="579" y="641"/>
                    <a:pt x="578" y="642"/>
                  </a:cubicBezTo>
                  <a:cubicBezTo>
                    <a:pt x="578" y="643"/>
                    <a:pt x="576" y="645"/>
                    <a:pt x="576" y="646"/>
                  </a:cubicBezTo>
                  <a:cubicBezTo>
                    <a:pt x="576" y="647"/>
                    <a:pt x="577" y="649"/>
                    <a:pt x="577" y="650"/>
                  </a:cubicBezTo>
                  <a:cubicBezTo>
                    <a:pt x="577" y="651"/>
                    <a:pt x="576" y="654"/>
                    <a:pt x="575" y="655"/>
                  </a:cubicBezTo>
                  <a:cubicBezTo>
                    <a:pt x="574" y="655"/>
                    <a:pt x="572" y="656"/>
                    <a:pt x="572" y="657"/>
                  </a:cubicBezTo>
                  <a:cubicBezTo>
                    <a:pt x="571" y="658"/>
                    <a:pt x="570" y="660"/>
                    <a:pt x="569" y="661"/>
                  </a:cubicBezTo>
                  <a:cubicBezTo>
                    <a:pt x="569" y="662"/>
                    <a:pt x="568" y="666"/>
                    <a:pt x="568" y="666"/>
                  </a:cubicBezTo>
                  <a:cubicBezTo>
                    <a:pt x="568" y="666"/>
                    <a:pt x="566" y="669"/>
                    <a:pt x="566" y="670"/>
                  </a:cubicBezTo>
                  <a:cubicBezTo>
                    <a:pt x="564" y="671"/>
                    <a:pt x="562" y="672"/>
                    <a:pt x="560" y="673"/>
                  </a:cubicBezTo>
                  <a:cubicBezTo>
                    <a:pt x="559" y="673"/>
                    <a:pt x="555" y="673"/>
                    <a:pt x="554" y="673"/>
                  </a:cubicBezTo>
                  <a:cubicBezTo>
                    <a:pt x="553" y="672"/>
                    <a:pt x="552" y="670"/>
                    <a:pt x="551" y="669"/>
                  </a:cubicBezTo>
                  <a:cubicBezTo>
                    <a:pt x="550" y="668"/>
                    <a:pt x="549" y="667"/>
                    <a:pt x="548" y="667"/>
                  </a:cubicBezTo>
                  <a:cubicBezTo>
                    <a:pt x="547" y="666"/>
                    <a:pt x="545" y="667"/>
                    <a:pt x="544" y="667"/>
                  </a:cubicBezTo>
                  <a:cubicBezTo>
                    <a:pt x="542" y="668"/>
                    <a:pt x="540" y="672"/>
                    <a:pt x="539" y="674"/>
                  </a:cubicBezTo>
                  <a:cubicBezTo>
                    <a:pt x="538" y="674"/>
                    <a:pt x="536" y="676"/>
                    <a:pt x="535" y="676"/>
                  </a:cubicBezTo>
                  <a:cubicBezTo>
                    <a:pt x="533" y="678"/>
                    <a:pt x="530" y="681"/>
                    <a:pt x="528" y="682"/>
                  </a:cubicBezTo>
                  <a:cubicBezTo>
                    <a:pt x="528" y="683"/>
                    <a:pt x="526" y="684"/>
                    <a:pt x="525" y="684"/>
                  </a:cubicBezTo>
                  <a:cubicBezTo>
                    <a:pt x="524" y="685"/>
                    <a:pt x="523" y="687"/>
                    <a:pt x="523" y="688"/>
                  </a:cubicBezTo>
                  <a:cubicBezTo>
                    <a:pt x="522" y="689"/>
                    <a:pt x="521" y="693"/>
                    <a:pt x="520" y="695"/>
                  </a:cubicBezTo>
                  <a:cubicBezTo>
                    <a:pt x="520" y="696"/>
                    <a:pt x="518" y="697"/>
                    <a:pt x="517" y="698"/>
                  </a:cubicBezTo>
                  <a:cubicBezTo>
                    <a:pt x="517" y="699"/>
                    <a:pt x="515" y="700"/>
                    <a:pt x="515" y="700"/>
                  </a:cubicBezTo>
                  <a:cubicBezTo>
                    <a:pt x="513" y="701"/>
                    <a:pt x="510" y="702"/>
                    <a:pt x="508" y="703"/>
                  </a:cubicBezTo>
                  <a:cubicBezTo>
                    <a:pt x="507" y="703"/>
                    <a:pt x="504" y="702"/>
                    <a:pt x="502" y="701"/>
                  </a:cubicBezTo>
                  <a:cubicBezTo>
                    <a:pt x="501" y="700"/>
                    <a:pt x="500" y="699"/>
                    <a:pt x="500" y="698"/>
                  </a:cubicBezTo>
                  <a:cubicBezTo>
                    <a:pt x="499" y="698"/>
                    <a:pt x="497" y="696"/>
                    <a:pt x="496" y="697"/>
                  </a:cubicBezTo>
                  <a:cubicBezTo>
                    <a:pt x="495" y="697"/>
                    <a:pt x="494" y="697"/>
                    <a:pt x="494" y="698"/>
                  </a:cubicBezTo>
                  <a:cubicBezTo>
                    <a:pt x="493" y="699"/>
                    <a:pt x="494" y="701"/>
                    <a:pt x="494" y="702"/>
                  </a:cubicBezTo>
                  <a:cubicBezTo>
                    <a:pt x="494" y="703"/>
                    <a:pt x="493" y="706"/>
                    <a:pt x="492" y="706"/>
                  </a:cubicBezTo>
                  <a:cubicBezTo>
                    <a:pt x="492" y="707"/>
                    <a:pt x="490" y="708"/>
                    <a:pt x="489" y="708"/>
                  </a:cubicBezTo>
                  <a:cubicBezTo>
                    <a:pt x="488" y="709"/>
                    <a:pt x="484" y="710"/>
                    <a:pt x="484" y="711"/>
                  </a:cubicBezTo>
                  <a:cubicBezTo>
                    <a:pt x="483" y="712"/>
                    <a:pt x="485" y="714"/>
                    <a:pt x="485" y="715"/>
                  </a:cubicBezTo>
                  <a:cubicBezTo>
                    <a:pt x="484" y="716"/>
                    <a:pt x="483" y="719"/>
                    <a:pt x="483" y="720"/>
                  </a:cubicBezTo>
                  <a:cubicBezTo>
                    <a:pt x="482" y="721"/>
                    <a:pt x="480" y="724"/>
                    <a:pt x="480" y="726"/>
                  </a:cubicBezTo>
                  <a:cubicBezTo>
                    <a:pt x="480" y="727"/>
                    <a:pt x="480" y="729"/>
                    <a:pt x="480" y="730"/>
                  </a:cubicBezTo>
                  <a:cubicBezTo>
                    <a:pt x="480" y="731"/>
                    <a:pt x="479" y="732"/>
                    <a:pt x="479" y="732"/>
                  </a:cubicBezTo>
                  <a:cubicBezTo>
                    <a:pt x="478" y="733"/>
                    <a:pt x="475" y="733"/>
                    <a:pt x="474" y="732"/>
                  </a:cubicBezTo>
                  <a:cubicBezTo>
                    <a:pt x="473" y="732"/>
                    <a:pt x="471" y="731"/>
                    <a:pt x="471" y="731"/>
                  </a:cubicBezTo>
                  <a:cubicBezTo>
                    <a:pt x="470" y="731"/>
                    <a:pt x="467" y="732"/>
                    <a:pt x="467" y="732"/>
                  </a:cubicBezTo>
                  <a:cubicBezTo>
                    <a:pt x="467" y="733"/>
                    <a:pt x="467" y="734"/>
                    <a:pt x="467" y="735"/>
                  </a:cubicBezTo>
                  <a:cubicBezTo>
                    <a:pt x="468" y="735"/>
                    <a:pt x="468" y="736"/>
                    <a:pt x="468" y="736"/>
                  </a:cubicBezTo>
                  <a:cubicBezTo>
                    <a:pt x="469" y="737"/>
                    <a:pt x="471" y="736"/>
                    <a:pt x="471" y="737"/>
                  </a:cubicBezTo>
                  <a:cubicBezTo>
                    <a:pt x="472" y="737"/>
                    <a:pt x="474" y="738"/>
                    <a:pt x="474" y="739"/>
                  </a:cubicBezTo>
                  <a:cubicBezTo>
                    <a:pt x="474" y="739"/>
                    <a:pt x="474" y="741"/>
                    <a:pt x="473" y="742"/>
                  </a:cubicBezTo>
                  <a:cubicBezTo>
                    <a:pt x="473" y="742"/>
                    <a:pt x="471" y="743"/>
                    <a:pt x="471" y="743"/>
                  </a:cubicBezTo>
                  <a:cubicBezTo>
                    <a:pt x="469" y="743"/>
                    <a:pt x="467" y="743"/>
                    <a:pt x="466" y="742"/>
                  </a:cubicBezTo>
                  <a:cubicBezTo>
                    <a:pt x="465" y="742"/>
                    <a:pt x="463" y="740"/>
                    <a:pt x="462" y="739"/>
                  </a:cubicBezTo>
                  <a:cubicBezTo>
                    <a:pt x="461" y="739"/>
                    <a:pt x="459" y="739"/>
                    <a:pt x="458" y="739"/>
                  </a:cubicBezTo>
                  <a:cubicBezTo>
                    <a:pt x="457" y="740"/>
                    <a:pt x="455" y="742"/>
                    <a:pt x="455" y="743"/>
                  </a:cubicBezTo>
                  <a:cubicBezTo>
                    <a:pt x="454" y="744"/>
                    <a:pt x="453" y="745"/>
                    <a:pt x="452" y="746"/>
                  </a:cubicBezTo>
                  <a:cubicBezTo>
                    <a:pt x="451" y="747"/>
                    <a:pt x="450" y="750"/>
                    <a:pt x="450" y="751"/>
                  </a:cubicBezTo>
                  <a:cubicBezTo>
                    <a:pt x="449" y="752"/>
                    <a:pt x="449" y="754"/>
                    <a:pt x="448" y="755"/>
                  </a:cubicBezTo>
                  <a:cubicBezTo>
                    <a:pt x="447" y="756"/>
                    <a:pt x="446" y="756"/>
                    <a:pt x="445" y="757"/>
                  </a:cubicBezTo>
                  <a:cubicBezTo>
                    <a:pt x="444" y="757"/>
                    <a:pt x="442" y="757"/>
                    <a:pt x="441" y="757"/>
                  </a:cubicBezTo>
                  <a:cubicBezTo>
                    <a:pt x="440" y="757"/>
                    <a:pt x="438" y="758"/>
                    <a:pt x="437" y="758"/>
                  </a:cubicBezTo>
                  <a:cubicBezTo>
                    <a:pt x="436" y="757"/>
                    <a:pt x="436" y="755"/>
                    <a:pt x="436" y="754"/>
                  </a:cubicBezTo>
                  <a:cubicBezTo>
                    <a:pt x="436" y="753"/>
                    <a:pt x="436" y="752"/>
                    <a:pt x="435" y="751"/>
                  </a:cubicBezTo>
                  <a:cubicBezTo>
                    <a:pt x="435" y="750"/>
                    <a:pt x="433" y="749"/>
                    <a:pt x="433" y="749"/>
                  </a:cubicBezTo>
                  <a:cubicBezTo>
                    <a:pt x="432" y="749"/>
                    <a:pt x="430" y="749"/>
                    <a:pt x="429" y="750"/>
                  </a:cubicBezTo>
                  <a:cubicBezTo>
                    <a:pt x="429" y="750"/>
                    <a:pt x="429" y="751"/>
                    <a:pt x="428" y="751"/>
                  </a:cubicBezTo>
                  <a:cubicBezTo>
                    <a:pt x="428" y="752"/>
                    <a:pt x="428" y="754"/>
                    <a:pt x="428" y="755"/>
                  </a:cubicBezTo>
                  <a:cubicBezTo>
                    <a:pt x="429" y="756"/>
                    <a:pt x="430" y="756"/>
                    <a:pt x="430" y="757"/>
                  </a:cubicBezTo>
                  <a:cubicBezTo>
                    <a:pt x="431" y="757"/>
                    <a:pt x="431" y="759"/>
                    <a:pt x="431" y="760"/>
                  </a:cubicBezTo>
                  <a:cubicBezTo>
                    <a:pt x="431" y="761"/>
                    <a:pt x="430" y="762"/>
                    <a:pt x="430" y="762"/>
                  </a:cubicBezTo>
                  <a:cubicBezTo>
                    <a:pt x="429" y="763"/>
                    <a:pt x="427" y="763"/>
                    <a:pt x="426" y="764"/>
                  </a:cubicBezTo>
                  <a:cubicBezTo>
                    <a:pt x="425" y="765"/>
                    <a:pt x="423" y="767"/>
                    <a:pt x="422" y="768"/>
                  </a:cubicBezTo>
                  <a:cubicBezTo>
                    <a:pt x="422" y="768"/>
                    <a:pt x="421" y="769"/>
                    <a:pt x="421" y="770"/>
                  </a:cubicBezTo>
                  <a:cubicBezTo>
                    <a:pt x="420" y="770"/>
                    <a:pt x="419" y="771"/>
                    <a:pt x="419" y="772"/>
                  </a:cubicBezTo>
                  <a:cubicBezTo>
                    <a:pt x="418" y="772"/>
                    <a:pt x="417" y="773"/>
                    <a:pt x="416" y="774"/>
                  </a:cubicBezTo>
                  <a:cubicBezTo>
                    <a:pt x="416" y="774"/>
                    <a:pt x="415" y="776"/>
                    <a:pt x="415" y="776"/>
                  </a:cubicBezTo>
                  <a:cubicBezTo>
                    <a:pt x="413" y="775"/>
                    <a:pt x="411" y="778"/>
                    <a:pt x="410" y="778"/>
                  </a:cubicBezTo>
                  <a:cubicBezTo>
                    <a:pt x="408" y="779"/>
                    <a:pt x="405" y="778"/>
                    <a:pt x="403" y="778"/>
                  </a:cubicBezTo>
                  <a:cubicBezTo>
                    <a:pt x="402" y="778"/>
                    <a:pt x="400" y="776"/>
                    <a:pt x="399" y="776"/>
                  </a:cubicBezTo>
                  <a:cubicBezTo>
                    <a:pt x="399" y="775"/>
                    <a:pt x="398" y="773"/>
                    <a:pt x="398" y="772"/>
                  </a:cubicBezTo>
                  <a:cubicBezTo>
                    <a:pt x="397" y="771"/>
                    <a:pt x="396" y="769"/>
                    <a:pt x="396" y="768"/>
                  </a:cubicBezTo>
                  <a:cubicBezTo>
                    <a:pt x="395" y="767"/>
                    <a:pt x="395" y="764"/>
                    <a:pt x="396" y="763"/>
                  </a:cubicBezTo>
                  <a:cubicBezTo>
                    <a:pt x="396" y="762"/>
                    <a:pt x="398" y="761"/>
                    <a:pt x="398" y="760"/>
                  </a:cubicBezTo>
                  <a:cubicBezTo>
                    <a:pt x="398" y="759"/>
                    <a:pt x="399" y="757"/>
                    <a:pt x="398" y="756"/>
                  </a:cubicBezTo>
                  <a:cubicBezTo>
                    <a:pt x="397" y="756"/>
                    <a:pt x="395" y="755"/>
                    <a:pt x="394" y="755"/>
                  </a:cubicBezTo>
                  <a:cubicBezTo>
                    <a:pt x="393" y="755"/>
                    <a:pt x="390" y="757"/>
                    <a:pt x="389" y="757"/>
                  </a:cubicBezTo>
                  <a:cubicBezTo>
                    <a:pt x="387" y="757"/>
                    <a:pt x="384" y="757"/>
                    <a:pt x="382" y="757"/>
                  </a:cubicBezTo>
                  <a:cubicBezTo>
                    <a:pt x="381" y="756"/>
                    <a:pt x="380" y="754"/>
                    <a:pt x="379" y="753"/>
                  </a:cubicBezTo>
                  <a:cubicBezTo>
                    <a:pt x="378" y="753"/>
                    <a:pt x="375" y="753"/>
                    <a:pt x="374" y="754"/>
                  </a:cubicBezTo>
                  <a:cubicBezTo>
                    <a:pt x="374" y="755"/>
                    <a:pt x="374" y="757"/>
                    <a:pt x="374" y="758"/>
                  </a:cubicBezTo>
                  <a:cubicBezTo>
                    <a:pt x="374" y="760"/>
                    <a:pt x="373" y="763"/>
                    <a:pt x="372" y="764"/>
                  </a:cubicBezTo>
                  <a:cubicBezTo>
                    <a:pt x="371" y="765"/>
                    <a:pt x="368" y="766"/>
                    <a:pt x="367" y="766"/>
                  </a:cubicBezTo>
                  <a:cubicBezTo>
                    <a:pt x="365" y="767"/>
                    <a:pt x="361" y="766"/>
                    <a:pt x="359" y="766"/>
                  </a:cubicBezTo>
                  <a:cubicBezTo>
                    <a:pt x="359" y="767"/>
                    <a:pt x="357" y="767"/>
                    <a:pt x="357" y="768"/>
                  </a:cubicBezTo>
                  <a:cubicBezTo>
                    <a:pt x="355" y="768"/>
                    <a:pt x="352" y="767"/>
                    <a:pt x="351" y="768"/>
                  </a:cubicBezTo>
                  <a:cubicBezTo>
                    <a:pt x="350" y="768"/>
                    <a:pt x="349" y="770"/>
                    <a:pt x="349" y="771"/>
                  </a:cubicBezTo>
                  <a:cubicBezTo>
                    <a:pt x="349" y="772"/>
                    <a:pt x="349" y="775"/>
                    <a:pt x="349" y="776"/>
                  </a:cubicBezTo>
                  <a:cubicBezTo>
                    <a:pt x="348" y="776"/>
                    <a:pt x="346" y="777"/>
                    <a:pt x="345" y="778"/>
                  </a:cubicBezTo>
                  <a:cubicBezTo>
                    <a:pt x="344" y="778"/>
                    <a:pt x="340" y="777"/>
                    <a:pt x="339" y="778"/>
                  </a:cubicBezTo>
                  <a:cubicBezTo>
                    <a:pt x="338" y="779"/>
                    <a:pt x="336" y="781"/>
                    <a:pt x="335" y="781"/>
                  </a:cubicBezTo>
                  <a:cubicBezTo>
                    <a:pt x="333" y="782"/>
                    <a:pt x="329" y="780"/>
                    <a:pt x="328" y="778"/>
                  </a:cubicBezTo>
                  <a:cubicBezTo>
                    <a:pt x="328" y="777"/>
                    <a:pt x="329" y="775"/>
                    <a:pt x="328" y="774"/>
                  </a:cubicBezTo>
                  <a:cubicBezTo>
                    <a:pt x="328" y="773"/>
                    <a:pt x="327" y="772"/>
                    <a:pt x="326" y="771"/>
                  </a:cubicBezTo>
                  <a:cubicBezTo>
                    <a:pt x="325" y="770"/>
                    <a:pt x="321" y="770"/>
                    <a:pt x="319" y="770"/>
                  </a:cubicBezTo>
                  <a:cubicBezTo>
                    <a:pt x="318" y="770"/>
                    <a:pt x="315" y="770"/>
                    <a:pt x="314" y="771"/>
                  </a:cubicBezTo>
                  <a:cubicBezTo>
                    <a:pt x="313" y="771"/>
                    <a:pt x="311" y="773"/>
                    <a:pt x="310" y="773"/>
                  </a:cubicBezTo>
                  <a:cubicBezTo>
                    <a:pt x="308" y="773"/>
                    <a:pt x="305" y="772"/>
                    <a:pt x="303" y="773"/>
                  </a:cubicBezTo>
                  <a:cubicBezTo>
                    <a:pt x="302" y="773"/>
                    <a:pt x="301" y="776"/>
                    <a:pt x="300" y="776"/>
                  </a:cubicBezTo>
                  <a:cubicBezTo>
                    <a:pt x="299" y="776"/>
                    <a:pt x="296" y="775"/>
                    <a:pt x="295" y="774"/>
                  </a:cubicBezTo>
                  <a:cubicBezTo>
                    <a:pt x="294" y="773"/>
                    <a:pt x="292" y="771"/>
                    <a:pt x="291" y="770"/>
                  </a:cubicBezTo>
                  <a:cubicBezTo>
                    <a:pt x="291" y="769"/>
                    <a:pt x="289" y="767"/>
                    <a:pt x="287" y="767"/>
                  </a:cubicBezTo>
                  <a:cubicBezTo>
                    <a:pt x="286" y="766"/>
                    <a:pt x="283" y="765"/>
                    <a:pt x="282" y="765"/>
                  </a:cubicBezTo>
                  <a:cubicBezTo>
                    <a:pt x="280" y="765"/>
                    <a:pt x="277" y="764"/>
                    <a:pt x="276" y="763"/>
                  </a:cubicBezTo>
                  <a:cubicBezTo>
                    <a:pt x="275" y="763"/>
                    <a:pt x="273" y="761"/>
                    <a:pt x="272" y="760"/>
                  </a:cubicBezTo>
                  <a:cubicBezTo>
                    <a:pt x="271" y="759"/>
                    <a:pt x="269" y="758"/>
                    <a:pt x="267" y="758"/>
                  </a:cubicBezTo>
                  <a:cubicBezTo>
                    <a:pt x="268" y="757"/>
                    <a:pt x="268" y="756"/>
                    <a:pt x="268" y="755"/>
                  </a:cubicBezTo>
                  <a:cubicBezTo>
                    <a:pt x="268" y="754"/>
                    <a:pt x="268" y="752"/>
                    <a:pt x="268" y="750"/>
                  </a:cubicBezTo>
                  <a:cubicBezTo>
                    <a:pt x="268" y="749"/>
                    <a:pt x="268" y="747"/>
                    <a:pt x="268" y="746"/>
                  </a:cubicBezTo>
                  <a:cubicBezTo>
                    <a:pt x="268" y="745"/>
                    <a:pt x="268" y="742"/>
                    <a:pt x="268" y="740"/>
                  </a:cubicBezTo>
                  <a:cubicBezTo>
                    <a:pt x="268" y="740"/>
                    <a:pt x="269" y="738"/>
                    <a:pt x="270" y="737"/>
                  </a:cubicBezTo>
                  <a:cubicBezTo>
                    <a:pt x="270" y="736"/>
                    <a:pt x="271" y="736"/>
                    <a:pt x="272" y="735"/>
                  </a:cubicBezTo>
                  <a:cubicBezTo>
                    <a:pt x="272" y="734"/>
                    <a:pt x="272" y="732"/>
                    <a:pt x="272" y="731"/>
                  </a:cubicBezTo>
                  <a:cubicBezTo>
                    <a:pt x="272" y="729"/>
                    <a:pt x="271" y="727"/>
                    <a:pt x="271" y="727"/>
                  </a:cubicBezTo>
                  <a:cubicBezTo>
                    <a:pt x="270" y="726"/>
                    <a:pt x="268" y="726"/>
                    <a:pt x="267" y="726"/>
                  </a:cubicBezTo>
                  <a:cubicBezTo>
                    <a:pt x="266" y="726"/>
                    <a:pt x="265" y="727"/>
                    <a:pt x="264" y="728"/>
                  </a:cubicBezTo>
                  <a:cubicBezTo>
                    <a:pt x="263" y="729"/>
                    <a:pt x="263" y="730"/>
                    <a:pt x="262" y="731"/>
                  </a:cubicBezTo>
                  <a:cubicBezTo>
                    <a:pt x="262" y="731"/>
                    <a:pt x="261" y="732"/>
                    <a:pt x="260" y="732"/>
                  </a:cubicBezTo>
                  <a:cubicBezTo>
                    <a:pt x="259" y="732"/>
                    <a:pt x="258" y="731"/>
                    <a:pt x="257" y="731"/>
                  </a:cubicBezTo>
                  <a:cubicBezTo>
                    <a:pt x="256" y="730"/>
                    <a:pt x="255" y="730"/>
                    <a:pt x="254" y="730"/>
                  </a:cubicBezTo>
                  <a:cubicBezTo>
                    <a:pt x="253" y="731"/>
                    <a:pt x="252" y="731"/>
                    <a:pt x="251" y="732"/>
                  </a:cubicBezTo>
                  <a:cubicBezTo>
                    <a:pt x="251" y="732"/>
                    <a:pt x="250" y="734"/>
                    <a:pt x="249" y="734"/>
                  </a:cubicBezTo>
                  <a:cubicBezTo>
                    <a:pt x="248" y="735"/>
                    <a:pt x="246" y="736"/>
                    <a:pt x="245" y="736"/>
                  </a:cubicBezTo>
                  <a:cubicBezTo>
                    <a:pt x="245" y="736"/>
                    <a:pt x="243" y="734"/>
                    <a:pt x="243" y="734"/>
                  </a:cubicBezTo>
                  <a:cubicBezTo>
                    <a:pt x="242" y="734"/>
                    <a:pt x="241" y="735"/>
                    <a:pt x="240" y="735"/>
                  </a:cubicBezTo>
                  <a:cubicBezTo>
                    <a:pt x="239" y="735"/>
                    <a:pt x="236" y="735"/>
                    <a:pt x="236" y="734"/>
                  </a:cubicBezTo>
                  <a:cubicBezTo>
                    <a:pt x="235" y="734"/>
                    <a:pt x="236" y="733"/>
                    <a:pt x="236" y="733"/>
                  </a:cubicBezTo>
                  <a:cubicBezTo>
                    <a:pt x="236" y="731"/>
                    <a:pt x="236" y="728"/>
                    <a:pt x="235" y="727"/>
                  </a:cubicBezTo>
                  <a:cubicBezTo>
                    <a:pt x="235" y="726"/>
                    <a:pt x="234" y="725"/>
                    <a:pt x="233" y="725"/>
                  </a:cubicBezTo>
                  <a:cubicBezTo>
                    <a:pt x="232" y="724"/>
                    <a:pt x="229" y="724"/>
                    <a:pt x="228" y="723"/>
                  </a:cubicBezTo>
                  <a:cubicBezTo>
                    <a:pt x="227" y="722"/>
                    <a:pt x="227" y="720"/>
                    <a:pt x="227" y="719"/>
                  </a:cubicBezTo>
                  <a:cubicBezTo>
                    <a:pt x="226" y="718"/>
                    <a:pt x="225" y="716"/>
                    <a:pt x="225" y="715"/>
                  </a:cubicBezTo>
                  <a:cubicBezTo>
                    <a:pt x="224" y="714"/>
                    <a:pt x="222" y="712"/>
                    <a:pt x="221" y="711"/>
                  </a:cubicBezTo>
                  <a:cubicBezTo>
                    <a:pt x="221" y="710"/>
                    <a:pt x="220" y="707"/>
                    <a:pt x="219" y="706"/>
                  </a:cubicBezTo>
                  <a:cubicBezTo>
                    <a:pt x="219" y="705"/>
                    <a:pt x="218" y="702"/>
                    <a:pt x="217" y="701"/>
                  </a:cubicBezTo>
                  <a:cubicBezTo>
                    <a:pt x="216" y="700"/>
                    <a:pt x="214" y="698"/>
                    <a:pt x="213" y="697"/>
                  </a:cubicBezTo>
                  <a:cubicBezTo>
                    <a:pt x="212" y="697"/>
                    <a:pt x="210" y="697"/>
                    <a:pt x="209" y="697"/>
                  </a:cubicBezTo>
                  <a:cubicBezTo>
                    <a:pt x="208" y="697"/>
                    <a:pt x="206" y="698"/>
                    <a:pt x="205" y="698"/>
                  </a:cubicBezTo>
                  <a:cubicBezTo>
                    <a:pt x="204" y="698"/>
                    <a:pt x="202" y="698"/>
                    <a:pt x="201" y="697"/>
                  </a:cubicBezTo>
                  <a:cubicBezTo>
                    <a:pt x="200" y="697"/>
                    <a:pt x="200" y="695"/>
                    <a:pt x="200" y="695"/>
                  </a:cubicBezTo>
                  <a:cubicBezTo>
                    <a:pt x="199" y="693"/>
                    <a:pt x="199" y="690"/>
                    <a:pt x="200" y="689"/>
                  </a:cubicBezTo>
                  <a:cubicBezTo>
                    <a:pt x="200" y="688"/>
                    <a:pt x="202" y="688"/>
                    <a:pt x="203" y="687"/>
                  </a:cubicBezTo>
                  <a:cubicBezTo>
                    <a:pt x="203" y="687"/>
                    <a:pt x="204" y="684"/>
                    <a:pt x="204" y="683"/>
                  </a:cubicBezTo>
                  <a:cubicBezTo>
                    <a:pt x="204" y="682"/>
                    <a:pt x="203" y="681"/>
                    <a:pt x="202" y="680"/>
                  </a:cubicBezTo>
                  <a:cubicBezTo>
                    <a:pt x="202" y="680"/>
                    <a:pt x="200" y="678"/>
                    <a:pt x="199" y="678"/>
                  </a:cubicBezTo>
                  <a:cubicBezTo>
                    <a:pt x="198" y="678"/>
                    <a:pt x="196" y="678"/>
                    <a:pt x="196" y="678"/>
                  </a:cubicBezTo>
                  <a:cubicBezTo>
                    <a:pt x="195" y="679"/>
                    <a:pt x="194" y="681"/>
                    <a:pt x="193" y="681"/>
                  </a:cubicBezTo>
                  <a:cubicBezTo>
                    <a:pt x="192" y="681"/>
                    <a:pt x="189" y="680"/>
                    <a:pt x="187" y="680"/>
                  </a:cubicBezTo>
                  <a:cubicBezTo>
                    <a:pt x="186" y="680"/>
                    <a:pt x="184" y="680"/>
                    <a:pt x="183" y="681"/>
                  </a:cubicBezTo>
                  <a:cubicBezTo>
                    <a:pt x="181" y="682"/>
                    <a:pt x="181" y="686"/>
                    <a:pt x="180" y="686"/>
                  </a:cubicBezTo>
                  <a:cubicBezTo>
                    <a:pt x="179" y="687"/>
                    <a:pt x="177" y="687"/>
                    <a:pt x="176" y="687"/>
                  </a:cubicBezTo>
                  <a:cubicBezTo>
                    <a:pt x="174" y="687"/>
                    <a:pt x="170" y="685"/>
                    <a:pt x="169" y="684"/>
                  </a:cubicBezTo>
                  <a:cubicBezTo>
                    <a:pt x="167" y="683"/>
                    <a:pt x="165" y="681"/>
                    <a:pt x="164" y="679"/>
                  </a:cubicBezTo>
                  <a:cubicBezTo>
                    <a:pt x="163" y="678"/>
                    <a:pt x="161" y="676"/>
                    <a:pt x="160" y="674"/>
                  </a:cubicBezTo>
                  <a:cubicBezTo>
                    <a:pt x="159" y="673"/>
                    <a:pt x="159" y="669"/>
                    <a:pt x="157" y="667"/>
                  </a:cubicBezTo>
                  <a:cubicBezTo>
                    <a:pt x="156" y="666"/>
                    <a:pt x="153" y="664"/>
                    <a:pt x="152" y="663"/>
                  </a:cubicBezTo>
                  <a:cubicBezTo>
                    <a:pt x="151" y="662"/>
                    <a:pt x="149" y="661"/>
                    <a:pt x="148" y="660"/>
                  </a:cubicBezTo>
                  <a:cubicBezTo>
                    <a:pt x="147" y="659"/>
                    <a:pt x="146" y="657"/>
                    <a:pt x="146" y="655"/>
                  </a:cubicBezTo>
                  <a:cubicBezTo>
                    <a:pt x="147" y="654"/>
                    <a:pt x="149" y="654"/>
                    <a:pt x="150" y="653"/>
                  </a:cubicBezTo>
                  <a:cubicBezTo>
                    <a:pt x="151" y="653"/>
                    <a:pt x="152" y="652"/>
                    <a:pt x="152" y="651"/>
                  </a:cubicBezTo>
                  <a:cubicBezTo>
                    <a:pt x="153" y="650"/>
                    <a:pt x="153" y="647"/>
                    <a:pt x="153" y="646"/>
                  </a:cubicBezTo>
                  <a:cubicBezTo>
                    <a:pt x="153" y="644"/>
                    <a:pt x="150" y="643"/>
                    <a:pt x="150" y="641"/>
                  </a:cubicBezTo>
                  <a:cubicBezTo>
                    <a:pt x="149" y="641"/>
                    <a:pt x="150" y="639"/>
                    <a:pt x="150" y="638"/>
                  </a:cubicBezTo>
                  <a:cubicBezTo>
                    <a:pt x="149" y="637"/>
                    <a:pt x="147" y="635"/>
                    <a:pt x="146" y="635"/>
                  </a:cubicBezTo>
                  <a:cubicBezTo>
                    <a:pt x="144" y="633"/>
                    <a:pt x="140" y="630"/>
                    <a:pt x="139" y="628"/>
                  </a:cubicBezTo>
                  <a:cubicBezTo>
                    <a:pt x="138" y="627"/>
                    <a:pt x="138" y="624"/>
                    <a:pt x="137" y="623"/>
                  </a:cubicBezTo>
                  <a:cubicBezTo>
                    <a:pt x="136" y="622"/>
                    <a:pt x="134" y="621"/>
                    <a:pt x="133" y="621"/>
                  </a:cubicBezTo>
                  <a:cubicBezTo>
                    <a:pt x="131" y="621"/>
                    <a:pt x="128" y="622"/>
                    <a:pt x="127" y="623"/>
                  </a:cubicBezTo>
                  <a:cubicBezTo>
                    <a:pt x="126" y="623"/>
                    <a:pt x="124" y="624"/>
                    <a:pt x="123" y="625"/>
                  </a:cubicBezTo>
                  <a:cubicBezTo>
                    <a:pt x="122" y="625"/>
                    <a:pt x="119" y="625"/>
                    <a:pt x="118" y="625"/>
                  </a:cubicBezTo>
                  <a:cubicBezTo>
                    <a:pt x="117" y="625"/>
                    <a:pt x="115" y="624"/>
                    <a:pt x="114" y="624"/>
                  </a:cubicBezTo>
                  <a:cubicBezTo>
                    <a:pt x="113" y="624"/>
                    <a:pt x="109" y="624"/>
                    <a:pt x="108" y="625"/>
                  </a:cubicBezTo>
                  <a:cubicBezTo>
                    <a:pt x="106" y="625"/>
                    <a:pt x="105" y="630"/>
                    <a:pt x="103" y="631"/>
                  </a:cubicBezTo>
                  <a:cubicBezTo>
                    <a:pt x="102" y="631"/>
                    <a:pt x="100" y="631"/>
                    <a:pt x="99" y="631"/>
                  </a:cubicBezTo>
                  <a:cubicBezTo>
                    <a:pt x="97" y="631"/>
                    <a:pt x="96" y="630"/>
                    <a:pt x="95" y="630"/>
                  </a:cubicBezTo>
                  <a:cubicBezTo>
                    <a:pt x="93" y="630"/>
                    <a:pt x="91" y="631"/>
                    <a:pt x="90" y="631"/>
                  </a:cubicBezTo>
                  <a:cubicBezTo>
                    <a:pt x="89" y="632"/>
                    <a:pt x="88" y="634"/>
                    <a:pt x="87" y="634"/>
                  </a:cubicBezTo>
                  <a:cubicBezTo>
                    <a:pt x="86" y="635"/>
                    <a:pt x="83" y="635"/>
                    <a:pt x="82" y="635"/>
                  </a:cubicBezTo>
                  <a:cubicBezTo>
                    <a:pt x="80" y="635"/>
                    <a:pt x="77" y="634"/>
                    <a:pt x="75" y="634"/>
                  </a:cubicBezTo>
                  <a:cubicBezTo>
                    <a:pt x="74" y="634"/>
                    <a:pt x="71" y="634"/>
                    <a:pt x="70" y="635"/>
                  </a:cubicBezTo>
                  <a:cubicBezTo>
                    <a:pt x="69" y="635"/>
                    <a:pt x="67" y="637"/>
                    <a:pt x="66" y="637"/>
                  </a:cubicBezTo>
                  <a:cubicBezTo>
                    <a:pt x="65" y="638"/>
                    <a:pt x="63" y="638"/>
                    <a:pt x="62" y="639"/>
                  </a:cubicBezTo>
                  <a:cubicBezTo>
                    <a:pt x="61" y="640"/>
                    <a:pt x="62" y="644"/>
                    <a:pt x="61" y="645"/>
                  </a:cubicBezTo>
                  <a:cubicBezTo>
                    <a:pt x="61" y="647"/>
                    <a:pt x="59" y="649"/>
                    <a:pt x="57" y="650"/>
                  </a:cubicBezTo>
                  <a:cubicBezTo>
                    <a:pt x="56" y="651"/>
                    <a:pt x="52" y="652"/>
                    <a:pt x="50" y="652"/>
                  </a:cubicBezTo>
                  <a:cubicBezTo>
                    <a:pt x="49" y="653"/>
                    <a:pt x="46" y="653"/>
                    <a:pt x="45" y="652"/>
                  </a:cubicBezTo>
                  <a:cubicBezTo>
                    <a:pt x="44" y="652"/>
                    <a:pt x="42" y="650"/>
                    <a:pt x="40" y="649"/>
                  </a:cubicBezTo>
                  <a:cubicBezTo>
                    <a:pt x="39" y="649"/>
                    <a:pt x="37" y="648"/>
                    <a:pt x="36" y="648"/>
                  </a:cubicBezTo>
                  <a:cubicBezTo>
                    <a:pt x="34" y="649"/>
                    <a:pt x="31" y="652"/>
                    <a:pt x="30" y="651"/>
                  </a:cubicBezTo>
                  <a:cubicBezTo>
                    <a:pt x="28" y="651"/>
                    <a:pt x="28" y="648"/>
                    <a:pt x="27" y="647"/>
                  </a:cubicBezTo>
                  <a:cubicBezTo>
                    <a:pt x="26" y="646"/>
                    <a:pt x="23" y="646"/>
                    <a:pt x="22" y="646"/>
                  </a:cubicBezTo>
                  <a:cubicBezTo>
                    <a:pt x="20" y="645"/>
                    <a:pt x="17" y="646"/>
                    <a:pt x="16" y="646"/>
                  </a:cubicBezTo>
                  <a:cubicBezTo>
                    <a:pt x="14" y="646"/>
                    <a:pt x="11" y="646"/>
                    <a:pt x="10" y="645"/>
                  </a:cubicBezTo>
                  <a:cubicBezTo>
                    <a:pt x="9" y="645"/>
                    <a:pt x="6" y="644"/>
                    <a:pt x="5" y="643"/>
                  </a:cubicBezTo>
                  <a:cubicBezTo>
                    <a:pt x="4" y="642"/>
                    <a:pt x="3" y="640"/>
                    <a:pt x="3" y="639"/>
                  </a:cubicBezTo>
                  <a:cubicBezTo>
                    <a:pt x="2" y="639"/>
                    <a:pt x="1" y="637"/>
                    <a:pt x="1" y="636"/>
                  </a:cubicBezTo>
                  <a:cubicBezTo>
                    <a:pt x="1" y="636"/>
                    <a:pt x="0" y="635"/>
                    <a:pt x="0" y="634"/>
                  </a:cubicBezTo>
                  <a:cubicBezTo>
                    <a:pt x="0" y="634"/>
                    <a:pt x="0" y="634"/>
                    <a:pt x="0" y="634"/>
                  </a:cubicBezTo>
                  <a:cubicBezTo>
                    <a:pt x="2" y="633"/>
                    <a:pt x="4" y="630"/>
                    <a:pt x="6" y="629"/>
                  </a:cubicBezTo>
                  <a:cubicBezTo>
                    <a:pt x="8" y="628"/>
                    <a:pt x="11" y="628"/>
                    <a:pt x="12" y="627"/>
                  </a:cubicBezTo>
                  <a:cubicBezTo>
                    <a:pt x="14" y="626"/>
                    <a:pt x="18" y="625"/>
                    <a:pt x="19" y="623"/>
                  </a:cubicBezTo>
                  <a:cubicBezTo>
                    <a:pt x="20" y="622"/>
                    <a:pt x="22" y="620"/>
                    <a:pt x="23" y="619"/>
                  </a:cubicBezTo>
                  <a:cubicBezTo>
                    <a:pt x="23" y="617"/>
                    <a:pt x="21" y="614"/>
                    <a:pt x="21" y="613"/>
                  </a:cubicBezTo>
                  <a:cubicBezTo>
                    <a:pt x="20" y="611"/>
                    <a:pt x="18" y="608"/>
                    <a:pt x="18" y="607"/>
                  </a:cubicBezTo>
                  <a:cubicBezTo>
                    <a:pt x="17" y="605"/>
                    <a:pt x="16" y="602"/>
                    <a:pt x="16" y="600"/>
                  </a:cubicBezTo>
                  <a:cubicBezTo>
                    <a:pt x="17" y="598"/>
                    <a:pt x="18" y="594"/>
                    <a:pt x="18" y="593"/>
                  </a:cubicBezTo>
                  <a:cubicBezTo>
                    <a:pt x="19" y="591"/>
                    <a:pt x="22" y="587"/>
                    <a:pt x="23" y="586"/>
                  </a:cubicBezTo>
                  <a:cubicBezTo>
                    <a:pt x="25" y="584"/>
                    <a:pt x="29" y="583"/>
                    <a:pt x="30" y="581"/>
                  </a:cubicBezTo>
                  <a:cubicBezTo>
                    <a:pt x="31" y="580"/>
                    <a:pt x="32" y="579"/>
                    <a:pt x="32" y="578"/>
                  </a:cubicBezTo>
                  <a:cubicBezTo>
                    <a:pt x="33" y="576"/>
                    <a:pt x="33" y="572"/>
                    <a:pt x="33" y="570"/>
                  </a:cubicBezTo>
                  <a:cubicBezTo>
                    <a:pt x="33" y="569"/>
                    <a:pt x="29" y="567"/>
                    <a:pt x="29" y="565"/>
                  </a:cubicBezTo>
                  <a:cubicBezTo>
                    <a:pt x="29" y="563"/>
                    <a:pt x="29" y="560"/>
                    <a:pt x="30" y="558"/>
                  </a:cubicBezTo>
                  <a:cubicBezTo>
                    <a:pt x="31" y="556"/>
                    <a:pt x="34" y="554"/>
                    <a:pt x="35" y="553"/>
                  </a:cubicBezTo>
                  <a:cubicBezTo>
                    <a:pt x="37" y="551"/>
                    <a:pt x="42" y="549"/>
                    <a:pt x="43" y="547"/>
                  </a:cubicBezTo>
                  <a:cubicBezTo>
                    <a:pt x="44" y="545"/>
                    <a:pt x="45" y="540"/>
                    <a:pt x="45" y="537"/>
                  </a:cubicBezTo>
                  <a:cubicBezTo>
                    <a:pt x="45" y="534"/>
                    <a:pt x="44" y="529"/>
                    <a:pt x="44" y="526"/>
                  </a:cubicBezTo>
                  <a:cubicBezTo>
                    <a:pt x="44" y="523"/>
                    <a:pt x="44" y="518"/>
                    <a:pt x="45" y="515"/>
                  </a:cubicBezTo>
                  <a:cubicBezTo>
                    <a:pt x="46" y="512"/>
                    <a:pt x="48" y="508"/>
                    <a:pt x="49" y="506"/>
                  </a:cubicBezTo>
                  <a:cubicBezTo>
                    <a:pt x="51" y="504"/>
                    <a:pt x="55" y="503"/>
                    <a:pt x="56" y="501"/>
                  </a:cubicBezTo>
                  <a:cubicBezTo>
                    <a:pt x="57" y="499"/>
                    <a:pt x="57" y="495"/>
                    <a:pt x="57" y="492"/>
                  </a:cubicBezTo>
                  <a:cubicBezTo>
                    <a:pt x="56" y="491"/>
                    <a:pt x="54" y="489"/>
                    <a:pt x="54" y="488"/>
                  </a:cubicBezTo>
                  <a:cubicBezTo>
                    <a:pt x="53" y="487"/>
                    <a:pt x="52" y="483"/>
                    <a:pt x="52" y="481"/>
                  </a:cubicBezTo>
                  <a:cubicBezTo>
                    <a:pt x="52" y="479"/>
                    <a:pt x="53" y="474"/>
                    <a:pt x="53" y="472"/>
                  </a:cubicBezTo>
                  <a:cubicBezTo>
                    <a:pt x="53" y="470"/>
                    <a:pt x="51" y="467"/>
                    <a:pt x="50" y="465"/>
                  </a:cubicBezTo>
                  <a:cubicBezTo>
                    <a:pt x="49" y="463"/>
                    <a:pt x="47" y="460"/>
                    <a:pt x="46" y="458"/>
                  </a:cubicBezTo>
                  <a:cubicBezTo>
                    <a:pt x="46" y="457"/>
                    <a:pt x="45" y="454"/>
                    <a:pt x="46" y="453"/>
                  </a:cubicBezTo>
                  <a:cubicBezTo>
                    <a:pt x="46" y="452"/>
                    <a:pt x="47" y="450"/>
                    <a:pt x="48" y="449"/>
                  </a:cubicBezTo>
                  <a:cubicBezTo>
                    <a:pt x="49" y="449"/>
                    <a:pt x="52" y="450"/>
                    <a:pt x="53" y="450"/>
                  </a:cubicBezTo>
                  <a:cubicBezTo>
                    <a:pt x="54" y="450"/>
                    <a:pt x="57" y="453"/>
                    <a:pt x="59" y="453"/>
                  </a:cubicBezTo>
                  <a:cubicBezTo>
                    <a:pt x="61" y="454"/>
                    <a:pt x="64" y="455"/>
                    <a:pt x="66" y="454"/>
                  </a:cubicBezTo>
                  <a:cubicBezTo>
                    <a:pt x="68" y="454"/>
                    <a:pt x="72" y="453"/>
                    <a:pt x="73" y="452"/>
                  </a:cubicBezTo>
                  <a:cubicBezTo>
                    <a:pt x="75" y="450"/>
                    <a:pt x="79" y="447"/>
                    <a:pt x="80" y="446"/>
                  </a:cubicBezTo>
                  <a:cubicBezTo>
                    <a:pt x="81" y="444"/>
                    <a:pt x="82" y="441"/>
                    <a:pt x="83" y="440"/>
                  </a:cubicBezTo>
                  <a:cubicBezTo>
                    <a:pt x="84" y="439"/>
                    <a:pt x="84" y="435"/>
                    <a:pt x="85" y="434"/>
                  </a:cubicBezTo>
                  <a:cubicBezTo>
                    <a:pt x="86" y="433"/>
                    <a:pt x="90" y="434"/>
                    <a:pt x="91" y="434"/>
                  </a:cubicBezTo>
                  <a:cubicBezTo>
                    <a:pt x="93" y="433"/>
                    <a:pt x="95" y="430"/>
                    <a:pt x="97" y="429"/>
                  </a:cubicBezTo>
                  <a:cubicBezTo>
                    <a:pt x="98" y="428"/>
                    <a:pt x="100" y="427"/>
                    <a:pt x="101" y="426"/>
                  </a:cubicBezTo>
                  <a:cubicBezTo>
                    <a:pt x="103" y="424"/>
                    <a:pt x="106" y="421"/>
                    <a:pt x="108" y="420"/>
                  </a:cubicBezTo>
                  <a:cubicBezTo>
                    <a:pt x="110" y="419"/>
                    <a:pt x="112" y="417"/>
                    <a:pt x="114" y="417"/>
                  </a:cubicBezTo>
                  <a:cubicBezTo>
                    <a:pt x="115" y="416"/>
                    <a:pt x="118" y="416"/>
                    <a:pt x="119" y="417"/>
                  </a:cubicBezTo>
                  <a:cubicBezTo>
                    <a:pt x="121" y="417"/>
                    <a:pt x="123" y="420"/>
                    <a:pt x="124" y="420"/>
                  </a:cubicBezTo>
                  <a:cubicBezTo>
                    <a:pt x="125" y="421"/>
                    <a:pt x="127" y="421"/>
                    <a:pt x="129" y="421"/>
                  </a:cubicBezTo>
                  <a:cubicBezTo>
                    <a:pt x="130" y="421"/>
                    <a:pt x="133" y="419"/>
                    <a:pt x="135" y="418"/>
                  </a:cubicBezTo>
                  <a:cubicBezTo>
                    <a:pt x="137" y="417"/>
                    <a:pt x="142" y="415"/>
                    <a:pt x="144" y="415"/>
                  </a:cubicBezTo>
                  <a:cubicBezTo>
                    <a:pt x="146" y="415"/>
                    <a:pt x="149" y="416"/>
                    <a:pt x="151" y="415"/>
                  </a:cubicBezTo>
                  <a:cubicBezTo>
                    <a:pt x="152" y="415"/>
                    <a:pt x="154" y="413"/>
                    <a:pt x="155" y="412"/>
                  </a:cubicBezTo>
                  <a:cubicBezTo>
                    <a:pt x="158" y="411"/>
                    <a:pt x="162" y="406"/>
                    <a:pt x="164" y="405"/>
                  </a:cubicBezTo>
                  <a:cubicBezTo>
                    <a:pt x="165" y="404"/>
                    <a:pt x="168" y="403"/>
                    <a:pt x="169" y="402"/>
                  </a:cubicBezTo>
                  <a:cubicBezTo>
                    <a:pt x="171" y="401"/>
                    <a:pt x="172" y="398"/>
                    <a:pt x="173" y="397"/>
                  </a:cubicBezTo>
                  <a:cubicBezTo>
                    <a:pt x="175" y="396"/>
                    <a:pt x="180" y="396"/>
                    <a:pt x="182" y="395"/>
                  </a:cubicBezTo>
                  <a:cubicBezTo>
                    <a:pt x="184" y="395"/>
                    <a:pt x="188" y="392"/>
                    <a:pt x="189" y="391"/>
                  </a:cubicBezTo>
                  <a:cubicBezTo>
                    <a:pt x="191" y="389"/>
                    <a:pt x="192" y="385"/>
                    <a:pt x="193" y="383"/>
                  </a:cubicBezTo>
                  <a:cubicBezTo>
                    <a:pt x="194" y="381"/>
                    <a:pt x="197" y="378"/>
                    <a:pt x="199" y="377"/>
                  </a:cubicBezTo>
                  <a:cubicBezTo>
                    <a:pt x="201" y="375"/>
                    <a:pt x="204" y="372"/>
                    <a:pt x="206" y="371"/>
                  </a:cubicBezTo>
                  <a:cubicBezTo>
                    <a:pt x="208" y="370"/>
                    <a:pt x="211" y="368"/>
                    <a:pt x="213" y="367"/>
                  </a:cubicBezTo>
                  <a:cubicBezTo>
                    <a:pt x="214" y="366"/>
                    <a:pt x="217" y="365"/>
                    <a:pt x="218" y="364"/>
                  </a:cubicBezTo>
                  <a:cubicBezTo>
                    <a:pt x="219" y="363"/>
                    <a:pt x="221" y="361"/>
                    <a:pt x="221" y="359"/>
                  </a:cubicBezTo>
                  <a:cubicBezTo>
                    <a:pt x="221" y="358"/>
                    <a:pt x="220" y="355"/>
                    <a:pt x="219" y="353"/>
                  </a:cubicBezTo>
                  <a:cubicBezTo>
                    <a:pt x="219" y="352"/>
                    <a:pt x="217" y="351"/>
                    <a:pt x="216" y="350"/>
                  </a:cubicBezTo>
                  <a:cubicBezTo>
                    <a:pt x="215" y="349"/>
                    <a:pt x="215" y="345"/>
                    <a:pt x="214" y="343"/>
                  </a:cubicBezTo>
                  <a:cubicBezTo>
                    <a:pt x="214" y="341"/>
                    <a:pt x="212" y="338"/>
                    <a:pt x="211" y="336"/>
                  </a:cubicBezTo>
                  <a:cubicBezTo>
                    <a:pt x="210" y="335"/>
                    <a:pt x="207" y="332"/>
                    <a:pt x="205" y="330"/>
                  </a:cubicBezTo>
                  <a:cubicBezTo>
                    <a:pt x="204" y="329"/>
                    <a:pt x="201" y="328"/>
                    <a:pt x="199" y="327"/>
                  </a:cubicBezTo>
                  <a:cubicBezTo>
                    <a:pt x="198" y="326"/>
                    <a:pt x="195" y="325"/>
                    <a:pt x="194" y="324"/>
                  </a:cubicBezTo>
                  <a:cubicBezTo>
                    <a:pt x="192" y="324"/>
                    <a:pt x="190" y="322"/>
                    <a:pt x="189" y="322"/>
                  </a:cubicBezTo>
                  <a:cubicBezTo>
                    <a:pt x="187" y="322"/>
                    <a:pt x="184" y="322"/>
                    <a:pt x="183" y="322"/>
                  </a:cubicBezTo>
                  <a:cubicBezTo>
                    <a:pt x="182" y="323"/>
                    <a:pt x="180" y="326"/>
                    <a:pt x="179" y="326"/>
                  </a:cubicBezTo>
                  <a:cubicBezTo>
                    <a:pt x="177" y="326"/>
                    <a:pt x="173" y="323"/>
                    <a:pt x="172" y="322"/>
                  </a:cubicBezTo>
                  <a:cubicBezTo>
                    <a:pt x="170" y="320"/>
                    <a:pt x="168" y="317"/>
                    <a:pt x="167" y="315"/>
                  </a:cubicBezTo>
                  <a:cubicBezTo>
                    <a:pt x="167" y="313"/>
                    <a:pt x="168" y="309"/>
                    <a:pt x="169" y="306"/>
                  </a:cubicBezTo>
                  <a:cubicBezTo>
                    <a:pt x="169" y="304"/>
                    <a:pt x="170" y="299"/>
                    <a:pt x="171" y="296"/>
                  </a:cubicBezTo>
                  <a:cubicBezTo>
                    <a:pt x="172" y="294"/>
                    <a:pt x="175" y="290"/>
                    <a:pt x="177" y="288"/>
                  </a:cubicBezTo>
                  <a:cubicBezTo>
                    <a:pt x="179" y="285"/>
                    <a:pt x="183" y="281"/>
                    <a:pt x="185" y="278"/>
                  </a:cubicBezTo>
                  <a:cubicBezTo>
                    <a:pt x="185" y="277"/>
                    <a:pt x="186" y="274"/>
                    <a:pt x="186" y="273"/>
                  </a:cubicBezTo>
                  <a:cubicBezTo>
                    <a:pt x="185" y="272"/>
                    <a:pt x="181" y="272"/>
                    <a:pt x="180" y="271"/>
                  </a:cubicBezTo>
                  <a:cubicBezTo>
                    <a:pt x="179" y="269"/>
                    <a:pt x="179" y="266"/>
                    <a:pt x="179" y="264"/>
                  </a:cubicBezTo>
                  <a:cubicBezTo>
                    <a:pt x="180" y="262"/>
                    <a:pt x="184" y="260"/>
                    <a:pt x="185" y="258"/>
                  </a:cubicBezTo>
                  <a:cubicBezTo>
                    <a:pt x="185" y="257"/>
                    <a:pt x="186" y="253"/>
                    <a:pt x="185" y="251"/>
                  </a:cubicBezTo>
                  <a:cubicBezTo>
                    <a:pt x="184" y="250"/>
                    <a:pt x="181" y="248"/>
                    <a:pt x="179" y="247"/>
                  </a:cubicBezTo>
                  <a:cubicBezTo>
                    <a:pt x="177" y="247"/>
                    <a:pt x="173" y="250"/>
                    <a:pt x="171" y="250"/>
                  </a:cubicBezTo>
                  <a:cubicBezTo>
                    <a:pt x="168" y="251"/>
                    <a:pt x="163" y="251"/>
                    <a:pt x="161" y="250"/>
                  </a:cubicBezTo>
                  <a:cubicBezTo>
                    <a:pt x="159" y="249"/>
                    <a:pt x="155" y="247"/>
                    <a:pt x="154" y="245"/>
                  </a:cubicBezTo>
                  <a:cubicBezTo>
                    <a:pt x="153" y="243"/>
                    <a:pt x="153" y="238"/>
                    <a:pt x="152" y="236"/>
                  </a:cubicBezTo>
                  <a:cubicBezTo>
                    <a:pt x="151" y="234"/>
                    <a:pt x="150" y="229"/>
                    <a:pt x="148" y="228"/>
                  </a:cubicBezTo>
                  <a:cubicBezTo>
                    <a:pt x="147" y="228"/>
                    <a:pt x="143" y="230"/>
                    <a:pt x="142" y="231"/>
                  </a:cubicBezTo>
                  <a:cubicBezTo>
                    <a:pt x="140" y="232"/>
                    <a:pt x="140" y="235"/>
                    <a:pt x="139" y="236"/>
                  </a:cubicBezTo>
                  <a:cubicBezTo>
                    <a:pt x="137" y="237"/>
                    <a:pt x="133" y="238"/>
                    <a:pt x="131" y="238"/>
                  </a:cubicBezTo>
                  <a:cubicBezTo>
                    <a:pt x="128" y="238"/>
                    <a:pt x="122" y="236"/>
                    <a:pt x="120" y="234"/>
                  </a:cubicBezTo>
                  <a:cubicBezTo>
                    <a:pt x="119" y="233"/>
                    <a:pt x="117" y="229"/>
                    <a:pt x="116" y="227"/>
                  </a:cubicBezTo>
                  <a:cubicBezTo>
                    <a:pt x="115" y="226"/>
                    <a:pt x="113" y="224"/>
                    <a:pt x="112" y="223"/>
                  </a:cubicBezTo>
                  <a:cubicBezTo>
                    <a:pt x="112" y="223"/>
                    <a:pt x="111" y="223"/>
                    <a:pt x="111" y="223"/>
                  </a:cubicBezTo>
                  <a:cubicBezTo>
                    <a:pt x="111" y="223"/>
                    <a:pt x="111" y="221"/>
                    <a:pt x="111" y="221"/>
                  </a:cubicBezTo>
                  <a:cubicBezTo>
                    <a:pt x="112" y="219"/>
                    <a:pt x="112" y="216"/>
                    <a:pt x="113" y="215"/>
                  </a:cubicBezTo>
                  <a:cubicBezTo>
                    <a:pt x="113" y="214"/>
                    <a:pt x="115" y="213"/>
                    <a:pt x="115" y="213"/>
                  </a:cubicBezTo>
                  <a:cubicBezTo>
                    <a:pt x="116" y="212"/>
                    <a:pt x="118" y="211"/>
                    <a:pt x="119" y="210"/>
                  </a:cubicBezTo>
                  <a:cubicBezTo>
                    <a:pt x="120" y="209"/>
                    <a:pt x="120" y="207"/>
                    <a:pt x="120" y="206"/>
                  </a:cubicBezTo>
                  <a:cubicBezTo>
                    <a:pt x="120" y="205"/>
                    <a:pt x="120" y="203"/>
                    <a:pt x="119" y="202"/>
                  </a:cubicBezTo>
                  <a:cubicBezTo>
                    <a:pt x="118" y="202"/>
                    <a:pt x="115" y="202"/>
                    <a:pt x="114" y="201"/>
                  </a:cubicBezTo>
                  <a:cubicBezTo>
                    <a:pt x="113" y="201"/>
                    <a:pt x="113" y="199"/>
                    <a:pt x="113" y="198"/>
                  </a:cubicBezTo>
                  <a:cubicBezTo>
                    <a:pt x="113" y="197"/>
                    <a:pt x="113" y="195"/>
                    <a:pt x="114" y="194"/>
                  </a:cubicBezTo>
                  <a:cubicBezTo>
                    <a:pt x="115" y="193"/>
                    <a:pt x="118" y="191"/>
                    <a:pt x="119" y="190"/>
                  </a:cubicBezTo>
                  <a:cubicBezTo>
                    <a:pt x="120" y="189"/>
                    <a:pt x="122" y="189"/>
                    <a:pt x="123" y="188"/>
                  </a:cubicBezTo>
                  <a:cubicBezTo>
                    <a:pt x="124" y="188"/>
                    <a:pt x="125" y="187"/>
                    <a:pt x="126" y="186"/>
                  </a:cubicBezTo>
                  <a:cubicBezTo>
                    <a:pt x="127" y="186"/>
                    <a:pt x="129" y="185"/>
                    <a:pt x="130" y="185"/>
                  </a:cubicBezTo>
                  <a:cubicBezTo>
                    <a:pt x="131" y="184"/>
                    <a:pt x="132" y="181"/>
                    <a:pt x="133" y="180"/>
                  </a:cubicBezTo>
                  <a:cubicBezTo>
                    <a:pt x="134" y="179"/>
                    <a:pt x="135" y="177"/>
                    <a:pt x="137" y="176"/>
                  </a:cubicBezTo>
                  <a:cubicBezTo>
                    <a:pt x="138" y="176"/>
                    <a:pt x="141" y="176"/>
                    <a:pt x="142" y="176"/>
                  </a:cubicBezTo>
                  <a:cubicBezTo>
                    <a:pt x="143" y="175"/>
                    <a:pt x="146" y="174"/>
                    <a:pt x="147" y="173"/>
                  </a:cubicBezTo>
                  <a:cubicBezTo>
                    <a:pt x="148" y="172"/>
                    <a:pt x="149" y="168"/>
                    <a:pt x="150" y="167"/>
                  </a:cubicBezTo>
                  <a:cubicBezTo>
                    <a:pt x="151" y="167"/>
                    <a:pt x="154" y="168"/>
                    <a:pt x="155" y="168"/>
                  </a:cubicBezTo>
                  <a:cubicBezTo>
                    <a:pt x="156" y="168"/>
                    <a:pt x="158" y="168"/>
                    <a:pt x="158" y="169"/>
                  </a:cubicBezTo>
                  <a:cubicBezTo>
                    <a:pt x="159" y="170"/>
                    <a:pt x="160" y="172"/>
                    <a:pt x="161" y="173"/>
                  </a:cubicBezTo>
                  <a:cubicBezTo>
                    <a:pt x="161" y="174"/>
                    <a:pt x="161" y="177"/>
                    <a:pt x="162" y="177"/>
                  </a:cubicBezTo>
                  <a:cubicBezTo>
                    <a:pt x="163" y="177"/>
                    <a:pt x="164" y="177"/>
                    <a:pt x="165" y="176"/>
                  </a:cubicBezTo>
                  <a:cubicBezTo>
                    <a:pt x="166" y="176"/>
                    <a:pt x="167" y="174"/>
                    <a:pt x="167" y="173"/>
                  </a:cubicBezTo>
                  <a:cubicBezTo>
                    <a:pt x="167" y="171"/>
                    <a:pt x="167" y="169"/>
                    <a:pt x="167" y="168"/>
                  </a:cubicBezTo>
                  <a:cubicBezTo>
                    <a:pt x="168" y="167"/>
                    <a:pt x="170" y="165"/>
                    <a:pt x="171" y="165"/>
                  </a:cubicBezTo>
                  <a:cubicBezTo>
                    <a:pt x="172" y="163"/>
                    <a:pt x="176" y="162"/>
                    <a:pt x="177" y="161"/>
                  </a:cubicBezTo>
                  <a:cubicBezTo>
                    <a:pt x="179" y="160"/>
                    <a:pt x="182" y="158"/>
                    <a:pt x="183" y="157"/>
                  </a:cubicBezTo>
                  <a:cubicBezTo>
                    <a:pt x="184" y="155"/>
                    <a:pt x="183" y="151"/>
                    <a:pt x="184" y="150"/>
                  </a:cubicBezTo>
                  <a:cubicBezTo>
                    <a:pt x="184" y="148"/>
                    <a:pt x="186" y="145"/>
                    <a:pt x="185" y="143"/>
                  </a:cubicBezTo>
                  <a:cubicBezTo>
                    <a:pt x="185" y="142"/>
                    <a:pt x="184" y="140"/>
                    <a:pt x="183" y="139"/>
                  </a:cubicBezTo>
                  <a:cubicBezTo>
                    <a:pt x="182" y="137"/>
                    <a:pt x="178" y="135"/>
                    <a:pt x="177" y="133"/>
                  </a:cubicBezTo>
                  <a:cubicBezTo>
                    <a:pt x="176" y="132"/>
                    <a:pt x="175" y="130"/>
                    <a:pt x="174" y="128"/>
                  </a:cubicBezTo>
                  <a:cubicBezTo>
                    <a:pt x="174" y="127"/>
                    <a:pt x="173" y="125"/>
                    <a:pt x="173" y="124"/>
                  </a:cubicBezTo>
                  <a:cubicBezTo>
                    <a:pt x="174" y="123"/>
                    <a:pt x="176" y="122"/>
                    <a:pt x="177" y="121"/>
                  </a:cubicBezTo>
                  <a:cubicBezTo>
                    <a:pt x="178" y="120"/>
                    <a:pt x="181" y="118"/>
                    <a:pt x="181" y="116"/>
                  </a:cubicBezTo>
                  <a:cubicBezTo>
                    <a:pt x="182" y="115"/>
                    <a:pt x="182" y="113"/>
                    <a:pt x="182" y="112"/>
                  </a:cubicBezTo>
                  <a:cubicBezTo>
                    <a:pt x="182" y="111"/>
                    <a:pt x="182" y="108"/>
                    <a:pt x="181" y="108"/>
                  </a:cubicBezTo>
                  <a:cubicBezTo>
                    <a:pt x="180" y="107"/>
                    <a:pt x="177" y="108"/>
                    <a:pt x="176" y="108"/>
                  </a:cubicBezTo>
                  <a:cubicBezTo>
                    <a:pt x="175" y="107"/>
                    <a:pt x="174" y="105"/>
                    <a:pt x="173" y="104"/>
                  </a:cubicBezTo>
                  <a:cubicBezTo>
                    <a:pt x="172" y="103"/>
                    <a:pt x="170" y="100"/>
                    <a:pt x="169" y="99"/>
                  </a:cubicBezTo>
                  <a:cubicBezTo>
                    <a:pt x="169" y="98"/>
                    <a:pt x="167" y="96"/>
                    <a:pt x="165" y="96"/>
                  </a:cubicBezTo>
                  <a:cubicBezTo>
                    <a:pt x="164" y="95"/>
                    <a:pt x="159" y="94"/>
                    <a:pt x="157" y="94"/>
                  </a:cubicBezTo>
                  <a:cubicBezTo>
                    <a:pt x="156" y="95"/>
                    <a:pt x="155" y="96"/>
                    <a:pt x="154" y="97"/>
                  </a:cubicBezTo>
                  <a:cubicBezTo>
                    <a:pt x="153" y="97"/>
                    <a:pt x="151" y="96"/>
                    <a:pt x="150" y="95"/>
                  </a:cubicBezTo>
                  <a:cubicBezTo>
                    <a:pt x="149" y="95"/>
                    <a:pt x="147" y="93"/>
                    <a:pt x="146" y="92"/>
                  </a:cubicBezTo>
                  <a:cubicBezTo>
                    <a:pt x="145" y="92"/>
                    <a:pt x="142" y="91"/>
                    <a:pt x="141" y="90"/>
                  </a:cubicBezTo>
                  <a:cubicBezTo>
                    <a:pt x="141" y="89"/>
                    <a:pt x="140" y="87"/>
                    <a:pt x="140" y="86"/>
                  </a:cubicBezTo>
                  <a:cubicBezTo>
                    <a:pt x="140" y="84"/>
                    <a:pt x="142" y="80"/>
                    <a:pt x="143" y="79"/>
                  </a:cubicBezTo>
                  <a:cubicBezTo>
                    <a:pt x="144" y="78"/>
                    <a:pt x="146" y="76"/>
                    <a:pt x="147" y="76"/>
                  </a:cubicBezTo>
                  <a:cubicBezTo>
                    <a:pt x="148" y="75"/>
                    <a:pt x="150" y="72"/>
                    <a:pt x="150" y="71"/>
                  </a:cubicBezTo>
                  <a:cubicBezTo>
                    <a:pt x="150" y="70"/>
                    <a:pt x="150" y="68"/>
                    <a:pt x="151" y="67"/>
                  </a:cubicBezTo>
                  <a:cubicBezTo>
                    <a:pt x="151" y="66"/>
                    <a:pt x="151" y="63"/>
                    <a:pt x="152" y="62"/>
                  </a:cubicBezTo>
                  <a:cubicBezTo>
                    <a:pt x="153" y="61"/>
                    <a:pt x="154" y="60"/>
                    <a:pt x="155" y="60"/>
                  </a:cubicBezTo>
                  <a:cubicBezTo>
                    <a:pt x="156" y="60"/>
                    <a:pt x="158" y="61"/>
                    <a:pt x="159" y="61"/>
                  </a:cubicBezTo>
                  <a:cubicBezTo>
                    <a:pt x="160" y="61"/>
                    <a:pt x="161" y="59"/>
                    <a:pt x="161" y="59"/>
                  </a:cubicBezTo>
                  <a:cubicBezTo>
                    <a:pt x="161" y="57"/>
                    <a:pt x="162" y="55"/>
                    <a:pt x="161" y="54"/>
                  </a:cubicBezTo>
                  <a:cubicBezTo>
                    <a:pt x="161" y="53"/>
                    <a:pt x="158" y="53"/>
                    <a:pt x="158" y="52"/>
                  </a:cubicBezTo>
                  <a:cubicBezTo>
                    <a:pt x="157" y="51"/>
                    <a:pt x="158" y="49"/>
                    <a:pt x="158" y="48"/>
                  </a:cubicBezTo>
                  <a:cubicBezTo>
                    <a:pt x="159" y="47"/>
                    <a:pt x="160" y="45"/>
                    <a:pt x="161" y="44"/>
                  </a:cubicBezTo>
                  <a:cubicBezTo>
                    <a:pt x="162" y="43"/>
                    <a:pt x="164" y="41"/>
                    <a:pt x="165" y="40"/>
                  </a:cubicBezTo>
                  <a:cubicBezTo>
                    <a:pt x="166" y="40"/>
                    <a:pt x="168" y="39"/>
                    <a:pt x="169" y="39"/>
                  </a:cubicBezTo>
                  <a:cubicBezTo>
                    <a:pt x="169" y="40"/>
                    <a:pt x="169" y="42"/>
                    <a:pt x="170" y="42"/>
                  </a:cubicBezTo>
                  <a:cubicBezTo>
                    <a:pt x="171" y="43"/>
                    <a:pt x="174" y="41"/>
                    <a:pt x="174" y="41"/>
                  </a:cubicBezTo>
                  <a:cubicBezTo>
                    <a:pt x="175" y="40"/>
                    <a:pt x="176" y="38"/>
                    <a:pt x="177" y="38"/>
                  </a:cubicBezTo>
                  <a:cubicBezTo>
                    <a:pt x="178" y="37"/>
                    <a:pt x="180" y="38"/>
                    <a:pt x="181" y="38"/>
                  </a:cubicBezTo>
                  <a:cubicBezTo>
                    <a:pt x="182" y="38"/>
                    <a:pt x="185" y="40"/>
                    <a:pt x="186" y="39"/>
                  </a:cubicBezTo>
                  <a:cubicBezTo>
                    <a:pt x="187" y="39"/>
                    <a:pt x="188" y="37"/>
                    <a:pt x="189" y="36"/>
                  </a:cubicBezTo>
                  <a:cubicBezTo>
                    <a:pt x="190" y="35"/>
                    <a:pt x="192" y="33"/>
                    <a:pt x="193" y="32"/>
                  </a:cubicBezTo>
                  <a:cubicBezTo>
                    <a:pt x="194" y="31"/>
                    <a:pt x="197" y="31"/>
                    <a:pt x="197" y="30"/>
                  </a:cubicBezTo>
                  <a:cubicBezTo>
                    <a:pt x="198" y="29"/>
                    <a:pt x="200" y="27"/>
                    <a:pt x="200" y="26"/>
                  </a:cubicBezTo>
                  <a:cubicBezTo>
                    <a:pt x="201" y="24"/>
                    <a:pt x="202" y="22"/>
                    <a:pt x="203" y="21"/>
                  </a:cubicBezTo>
                  <a:cubicBezTo>
                    <a:pt x="203" y="19"/>
                    <a:pt x="202" y="17"/>
                    <a:pt x="202" y="16"/>
                  </a:cubicBezTo>
                  <a:cubicBezTo>
                    <a:pt x="202" y="15"/>
                    <a:pt x="203" y="12"/>
                    <a:pt x="204" y="11"/>
                  </a:cubicBezTo>
                  <a:cubicBezTo>
                    <a:pt x="204" y="11"/>
                    <a:pt x="207" y="12"/>
                    <a:pt x="208" y="12"/>
                  </a:cubicBezTo>
                  <a:cubicBezTo>
                    <a:pt x="209" y="11"/>
                    <a:pt x="209" y="9"/>
                    <a:pt x="210" y="8"/>
                  </a:cubicBezTo>
                  <a:cubicBezTo>
                    <a:pt x="210" y="7"/>
                    <a:pt x="211" y="5"/>
                    <a:pt x="212" y="5"/>
                  </a:cubicBezTo>
                  <a:cubicBezTo>
                    <a:pt x="213" y="5"/>
                    <a:pt x="213" y="4"/>
                    <a:pt x="214"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20"/>
            <p:cNvSpPr>
              <a:spLocks/>
            </p:cNvSpPr>
            <p:nvPr/>
          </p:nvSpPr>
          <p:spPr bwMode="auto">
            <a:xfrm>
              <a:off x="2036763" y="2455863"/>
              <a:ext cx="495300" cy="528638"/>
            </a:xfrm>
            <a:custGeom>
              <a:avLst/>
              <a:gdLst/>
              <a:ahLst/>
              <a:cxnLst>
                <a:cxn ang="0">
                  <a:pos x="261" y="22"/>
                </a:cxn>
                <a:cxn ang="0">
                  <a:pos x="264" y="34"/>
                </a:cxn>
                <a:cxn ang="0">
                  <a:pos x="263" y="54"/>
                </a:cxn>
                <a:cxn ang="0">
                  <a:pos x="246" y="78"/>
                </a:cxn>
                <a:cxn ang="0">
                  <a:pos x="245" y="98"/>
                </a:cxn>
                <a:cxn ang="0">
                  <a:pos x="240" y="121"/>
                </a:cxn>
                <a:cxn ang="0">
                  <a:pos x="254" y="133"/>
                </a:cxn>
                <a:cxn ang="0">
                  <a:pos x="255" y="150"/>
                </a:cxn>
                <a:cxn ang="0">
                  <a:pos x="266" y="168"/>
                </a:cxn>
                <a:cxn ang="0">
                  <a:pos x="268" y="186"/>
                </a:cxn>
                <a:cxn ang="0">
                  <a:pos x="276" y="201"/>
                </a:cxn>
                <a:cxn ang="0">
                  <a:pos x="265" y="227"/>
                </a:cxn>
                <a:cxn ang="0">
                  <a:pos x="263" y="246"/>
                </a:cxn>
                <a:cxn ang="0">
                  <a:pos x="278" y="243"/>
                </a:cxn>
                <a:cxn ang="0">
                  <a:pos x="272" y="265"/>
                </a:cxn>
                <a:cxn ang="0">
                  <a:pos x="270" y="287"/>
                </a:cxn>
                <a:cxn ang="0">
                  <a:pos x="250" y="280"/>
                </a:cxn>
                <a:cxn ang="0">
                  <a:pos x="225" y="284"/>
                </a:cxn>
                <a:cxn ang="0">
                  <a:pos x="211" y="276"/>
                </a:cxn>
                <a:cxn ang="0">
                  <a:pos x="188" y="274"/>
                </a:cxn>
                <a:cxn ang="0">
                  <a:pos x="157" y="281"/>
                </a:cxn>
                <a:cxn ang="0">
                  <a:pos x="134" y="289"/>
                </a:cxn>
                <a:cxn ang="0">
                  <a:pos x="112" y="291"/>
                </a:cxn>
                <a:cxn ang="0">
                  <a:pos x="128" y="283"/>
                </a:cxn>
                <a:cxn ang="0">
                  <a:pos x="151" y="271"/>
                </a:cxn>
                <a:cxn ang="0">
                  <a:pos x="170" y="259"/>
                </a:cxn>
                <a:cxn ang="0">
                  <a:pos x="157" y="241"/>
                </a:cxn>
                <a:cxn ang="0">
                  <a:pos x="141" y="229"/>
                </a:cxn>
                <a:cxn ang="0">
                  <a:pos x="124" y="218"/>
                </a:cxn>
                <a:cxn ang="0">
                  <a:pos x="107" y="204"/>
                </a:cxn>
                <a:cxn ang="0">
                  <a:pos x="90" y="196"/>
                </a:cxn>
                <a:cxn ang="0">
                  <a:pos x="79" y="181"/>
                </a:cxn>
                <a:cxn ang="0">
                  <a:pos x="58" y="189"/>
                </a:cxn>
                <a:cxn ang="0">
                  <a:pos x="49" y="172"/>
                </a:cxn>
                <a:cxn ang="0">
                  <a:pos x="40" y="171"/>
                </a:cxn>
                <a:cxn ang="0">
                  <a:pos x="15" y="180"/>
                </a:cxn>
                <a:cxn ang="0">
                  <a:pos x="1" y="174"/>
                </a:cxn>
                <a:cxn ang="0">
                  <a:pos x="12" y="162"/>
                </a:cxn>
                <a:cxn ang="0">
                  <a:pos x="14" y="149"/>
                </a:cxn>
                <a:cxn ang="0">
                  <a:pos x="23" y="156"/>
                </a:cxn>
                <a:cxn ang="0">
                  <a:pos x="38" y="144"/>
                </a:cxn>
                <a:cxn ang="0">
                  <a:pos x="57" y="141"/>
                </a:cxn>
                <a:cxn ang="0">
                  <a:pos x="53" y="133"/>
                </a:cxn>
                <a:cxn ang="0">
                  <a:pos x="66" y="128"/>
                </a:cxn>
                <a:cxn ang="0">
                  <a:pos x="75" y="106"/>
                </a:cxn>
                <a:cxn ang="0">
                  <a:pos x="86" y="96"/>
                </a:cxn>
                <a:cxn ang="0">
                  <a:pos x="106" y="93"/>
                </a:cxn>
                <a:cxn ang="0">
                  <a:pos x="125" y="72"/>
                </a:cxn>
                <a:cxn ang="0">
                  <a:pos x="146" y="71"/>
                </a:cxn>
                <a:cxn ang="0">
                  <a:pos x="161" y="53"/>
                </a:cxn>
                <a:cxn ang="0">
                  <a:pos x="173" y="31"/>
                </a:cxn>
                <a:cxn ang="0">
                  <a:pos x="207" y="23"/>
                </a:cxn>
                <a:cxn ang="0">
                  <a:pos x="236" y="3"/>
                </a:cxn>
                <a:cxn ang="0">
                  <a:pos x="254" y="3"/>
                </a:cxn>
              </a:cxnLst>
              <a:rect l="0" t="0" r="r" b="b"/>
              <a:pathLst>
                <a:path w="278" h="297">
                  <a:moveTo>
                    <a:pt x="255" y="5"/>
                  </a:moveTo>
                  <a:cubicBezTo>
                    <a:pt x="256" y="6"/>
                    <a:pt x="256" y="7"/>
                    <a:pt x="256" y="8"/>
                  </a:cubicBezTo>
                  <a:cubicBezTo>
                    <a:pt x="257" y="9"/>
                    <a:pt x="256" y="11"/>
                    <a:pt x="256" y="12"/>
                  </a:cubicBezTo>
                  <a:cubicBezTo>
                    <a:pt x="256" y="13"/>
                    <a:pt x="258" y="16"/>
                    <a:pt x="259" y="18"/>
                  </a:cubicBezTo>
                  <a:cubicBezTo>
                    <a:pt x="259" y="19"/>
                    <a:pt x="260" y="21"/>
                    <a:pt x="261" y="22"/>
                  </a:cubicBezTo>
                  <a:cubicBezTo>
                    <a:pt x="262" y="23"/>
                    <a:pt x="264" y="25"/>
                    <a:pt x="265" y="25"/>
                  </a:cubicBezTo>
                  <a:cubicBezTo>
                    <a:pt x="266" y="26"/>
                    <a:pt x="269" y="26"/>
                    <a:pt x="270" y="26"/>
                  </a:cubicBezTo>
                  <a:cubicBezTo>
                    <a:pt x="270" y="27"/>
                    <a:pt x="270" y="29"/>
                    <a:pt x="270" y="30"/>
                  </a:cubicBezTo>
                  <a:cubicBezTo>
                    <a:pt x="269" y="30"/>
                    <a:pt x="267" y="31"/>
                    <a:pt x="266" y="31"/>
                  </a:cubicBezTo>
                  <a:cubicBezTo>
                    <a:pt x="265" y="32"/>
                    <a:pt x="264" y="34"/>
                    <a:pt x="264" y="34"/>
                  </a:cubicBezTo>
                  <a:cubicBezTo>
                    <a:pt x="264" y="36"/>
                    <a:pt x="265" y="38"/>
                    <a:pt x="265" y="39"/>
                  </a:cubicBezTo>
                  <a:cubicBezTo>
                    <a:pt x="266" y="40"/>
                    <a:pt x="269" y="43"/>
                    <a:pt x="269" y="44"/>
                  </a:cubicBezTo>
                  <a:cubicBezTo>
                    <a:pt x="269" y="45"/>
                    <a:pt x="269" y="48"/>
                    <a:pt x="269" y="49"/>
                  </a:cubicBezTo>
                  <a:cubicBezTo>
                    <a:pt x="268" y="50"/>
                    <a:pt x="266" y="51"/>
                    <a:pt x="265" y="52"/>
                  </a:cubicBezTo>
                  <a:cubicBezTo>
                    <a:pt x="265" y="52"/>
                    <a:pt x="263" y="53"/>
                    <a:pt x="263" y="54"/>
                  </a:cubicBezTo>
                  <a:cubicBezTo>
                    <a:pt x="261" y="55"/>
                    <a:pt x="260" y="59"/>
                    <a:pt x="258" y="60"/>
                  </a:cubicBezTo>
                  <a:cubicBezTo>
                    <a:pt x="258" y="61"/>
                    <a:pt x="257" y="63"/>
                    <a:pt x="256" y="64"/>
                  </a:cubicBezTo>
                  <a:cubicBezTo>
                    <a:pt x="255" y="65"/>
                    <a:pt x="254" y="69"/>
                    <a:pt x="254" y="70"/>
                  </a:cubicBezTo>
                  <a:cubicBezTo>
                    <a:pt x="253" y="72"/>
                    <a:pt x="253" y="75"/>
                    <a:pt x="252" y="76"/>
                  </a:cubicBezTo>
                  <a:cubicBezTo>
                    <a:pt x="251" y="77"/>
                    <a:pt x="247" y="78"/>
                    <a:pt x="246" y="78"/>
                  </a:cubicBezTo>
                  <a:cubicBezTo>
                    <a:pt x="245" y="79"/>
                    <a:pt x="244" y="81"/>
                    <a:pt x="244" y="82"/>
                  </a:cubicBezTo>
                  <a:cubicBezTo>
                    <a:pt x="242" y="84"/>
                    <a:pt x="240" y="87"/>
                    <a:pt x="240" y="89"/>
                  </a:cubicBezTo>
                  <a:cubicBezTo>
                    <a:pt x="240" y="91"/>
                    <a:pt x="240" y="93"/>
                    <a:pt x="240" y="95"/>
                  </a:cubicBezTo>
                  <a:cubicBezTo>
                    <a:pt x="240" y="95"/>
                    <a:pt x="241" y="97"/>
                    <a:pt x="242" y="97"/>
                  </a:cubicBezTo>
                  <a:cubicBezTo>
                    <a:pt x="242" y="98"/>
                    <a:pt x="244" y="97"/>
                    <a:pt x="245" y="98"/>
                  </a:cubicBezTo>
                  <a:cubicBezTo>
                    <a:pt x="246" y="99"/>
                    <a:pt x="247" y="101"/>
                    <a:pt x="247" y="102"/>
                  </a:cubicBezTo>
                  <a:cubicBezTo>
                    <a:pt x="247" y="103"/>
                    <a:pt x="246" y="106"/>
                    <a:pt x="246" y="108"/>
                  </a:cubicBezTo>
                  <a:cubicBezTo>
                    <a:pt x="246" y="109"/>
                    <a:pt x="245" y="112"/>
                    <a:pt x="244" y="113"/>
                  </a:cubicBezTo>
                  <a:cubicBezTo>
                    <a:pt x="243" y="114"/>
                    <a:pt x="241" y="113"/>
                    <a:pt x="240" y="114"/>
                  </a:cubicBezTo>
                  <a:cubicBezTo>
                    <a:pt x="239" y="116"/>
                    <a:pt x="240" y="120"/>
                    <a:pt x="240" y="121"/>
                  </a:cubicBezTo>
                  <a:cubicBezTo>
                    <a:pt x="241" y="122"/>
                    <a:pt x="242" y="124"/>
                    <a:pt x="243" y="124"/>
                  </a:cubicBezTo>
                  <a:cubicBezTo>
                    <a:pt x="244" y="125"/>
                    <a:pt x="247" y="125"/>
                    <a:pt x="248" y="124"/>
                  </a:cubicBezTo>
                  <a:cubicBezTo>
                    <a:pt x="249" y="124"/>
                    <a:pt x="252" y="123"/>
                    <a:pt x="253" y="124"/>
                  </a:cubicBezTo>
                  <a:cubicBezTo>
                    <a:pt x="254" y="125"/>
                    <a:pt x="253" y="127"/>
                    <a:pt x="253" y="128"/>
                  </a:cubicBezTo>
                  <a:cubicBezTo>
                    <a:pt x="253" y="130"/>
                    <a:pt x="254" y="132"/>
                    <a:pt x="254" y="133"/>
                  </a:cubicBezTo>
                  <a:cubicBezTo>
                    <a:pt x="255" y="133"/>
                    <a:pt x="255" y="135"/>
                    <a:pt x="256" y="135"/>
                  </a:cubicBezTo>
                  <a:cubicBezTo>
                    <a:pt x="256" y="136"/>
                    <a:pt x="258" y="137"/>
                    <a:pt x="258" y="138"/>
                  </a:cubicBezTo>
                  <a:cubicBezTo>
                    <a:pt x="258" y="139"/>
                    <a:pt x="258" y="142"/>
                    <a:pt x="257" y="143"/>
                  </a:cubicBezTo>
                  <a:cubicBezTo>
                    <a:pt x="257" y="144"/>
                    <a:pt x="256" y="145"/>
                    <a:pt x="256" y="146"/>
                  </a:cubicBezTo>
                  <a:cubicBezTo>
                    <a:pt x="255" y="147"/>
                    <a:pt x="255" y="149"/>
                    <a:pt x="255" y="150"/>
                  </a:cubicBezTo>
                  <a:cubicBezTo>
                    <a:pt x="255" y="151"/>
                    <a:pt x="257" y="153"/>
                    <a:pt x="258" y="154"/>
                  </a:cubicBezTo>
                  <a:cubicBezTo>
                    <a:pt x="258" y="155"/>
                    <a:pt x="260" y="157"/>
                    <a:pt x="260" y="158"/>
                  </a:cubicBezTo>
                  <a:cubicBezTo>
                    <a:pt x="260" y="160"/>
                    <a:pt x="259" y="162"/>
                    <a:pt x="260" y="163"/>
                  </a:cubicBezTo>
                  <a:cubicBezTo>
                    <a:pt x="260" y="165"/>
                    <a:pt x="261" y="167"/>
                    <a:pt x="262" y="167"/>
                  </a:cubicBezTo>
                  <a:cubicBezTo>
                    <a:pt x="263" y="168"/>
                    <a:pt x="265" y="167"/>
                    <a:pt x="266" y="168"/>
                  </a:cubicBezTo>
                  <a:cubicBezTo>
                    <a:pt x="268" y="168"/>
                    <a:pt x="270" y="170"/>
                    <a:pt x="271" y="171"/>
                  </a:cubicBezTo>
                  <a:cubicBezTo>
                    <a:pt x="272" y="172"/>
                    <a:pt x="273" y="173"/>
                    <a:pt x="273" y="173"/>
                  </a:cubicBezTo>
                  <a:cubicBezTo>
                    <a:pt x="274" y="175"/>
                    <a:pt x="273" y="177"/>
                    <a:pt x="273" y="178"/>
                  </a:cubicBezTo>
                  <a:cubicBezTo>
                    <a:pt x="273" y="179"/>
                    <a:pt x="272" y="182"/>
                    <a:pt x="271" y="183"/>
                  </a:cubicBezTo>
                  <a:cubicBezTo>
                    <a:pt x="271" y="184"/>
                    <a:pt x="268" y="185"/>
                    <a:pt x="268" y="186"/>
                  </a:cubicBezTo>
                  <a:cubicBezTo>
                    <a:pt x="267" y="187"/>
                    <a:pt x="266" y="190"/>
                    <a:pt x="266" y="192"/>
                  </a:cubicBezTo>
                  <a:cubicBezTo>
                    <a:pt x="266" y="193"/>
                    <a:pt x="266" y="197"/>
                    <a:pt x="267" y="198"/>
                  </a:cubicBezTo>
                  <a:cubicBezTo>
                    <a:pt x="268" y="198"/>
                    <a:pt x="270" y="199"/>
                    <a:pt x="271" y="199"/>
                  </a:cubicBezTo>
                  <a:cubicBezTo>
                    <a:pt x="272" y="198"/>
                    <a:pt x="272" y="196"/>
                    <a:pt x="273" y="196"/>
                  </a:cubicBezTo>
                  <a:cubicBezTo>
                    <a:pt x="275" y="196"/>
                    <a:pt x="276" y="200"/>
                    <a:pt x="276" y="201"/>
                  </a:cubicBezTo>
                  <a:cubicBezTo>
                    <a:pt x="277" y="202"/>
                    <a:pt x="278" y="203"/>
                    <a:pt x="278" y="204"/>
                  </a:cubicBezTo>
                  <a:cubicBezTo>
                    <a:pt x="278" y="206"/>
                    <a:pt x="277" y="210"/>
                    <a:pt x="276" y="211"/>
                  </a:cubicBezTo>
                  <a:cubicBezTo>
                    <a:pt x="275" y="212"/>
                    <a:pt x="274" y="215"/>
                    <a:pt x="273" y="216"/>
                  </a:cubicBezTo>
                  <a:cubicBezTo>
                    <a:pt x="272" y="217"/>
                    <a:pt x="269" y="219"/>
                    <a:pt x="268" y="221"/>
                  </a:cubicBezTo>
                  <a:cubicBezTo>
                    <a:pt x="267" y="222"/>
                    <a:pt x="266" y="226"/>
                    <a:pt x="265" y="227"/>
                  </a:cubicBezTo>
                  <a:cubicBezTo>
                    <a:pt x="264" y="229"/>
                    <a:pt x="262" y="232"/>
                    <a:pt x="260" y="234"/>
                  </a:cubicBezTo>
                  <a:cubicBezTo>
                    <a:pt x="259" y="235"/>
                    <a:pt x="256" y="237"/>
                    <a:pt x="256" y="239"/>
                  </a:cubicBezTo>
                  <a:cubicBezTo>
                    <a:pt x="256" y="240"/>
                    <a:pt x="256" y="241"/>
                    <a:pt x="256" y="242"/>
                  </a:cubicBezTo>
                  <a:cubicBezTo>
                    <a:pt x="257" y="243"/>
                    <a:pt x="258" y="245"/>
                    <a:pt x="259" y="246"/>
                  </a:cubicBezTo>
                  <a:cubicBezTo>
                    <a:pt x="260" y="246"/>
                    <a:pt x="262" y="246"/>
                    <a:pt x="263" y="246"/>
                  </a:cubicBezTo>
                  <a:cubicBezTo>
                    <a:pt x="264" y="245"/>
                    <a:pt x="266" y="243"/>
                    <a:pt x="267" y="242"/>
                  </a:cubicBezTo>
                  <a:cubicBezTo>
                    <a:pt x="268" y="241"/>
                    <a:pt x="269" y="239"/>
                    <a:pt x="269" y="238"/>
                  </a:cubicBezTo>
                  <a:cubicBezTo>
                    <a:pt x="270" y="237"/>
                    <a:pt x="272" y="237"/>
                    <a:pt x="273" y="237"/>
                  </a:cubicBezTo>
                  <a:cubicBezTo>
                    <a:pt x="274" y="237"/>
                    <a:pt x="276" y="238"/>
                    <a:pt x="277" y="239"/>
                  </a:cubicBezTo>
                  <a:cubicBezTo>
                    <a:pt x="277" y="240"/>
                    <a:pt x="278" y="242"/>
                    <a:pt x="278" y="243"/>
                  </a:cubicBezTo>
                  <a:cubicBezTo>
                    <a:pt x="278" y="245"/>
                    <a:pt x="278" y="249"/>
                    <a:pt x="278" y="250"/>
                  </a:cubicBezTo>
                  <a:cubicBezTo>
                    <a:pt x="278" y="251"/>
                    <a:pt x="277" y="253"/>
                    <a:pt x="276" y="254"/>
                  </a:cubicBezTo>
                  <a:cubicBezTo>
                    <a:pt x="276" y="255"/>
                    <a:pt x="274" y="256"/>
                    <a:pt x="274" y="257"/>
                  </a:cubicBezTo>
                  <a:cubicBezTo>
                    <a:pt x="273" y="258"/>
                    <a:pt x="273" y="260"/>
                    <a:pt x="273" y="261"/>
                  </a:cubicBezTo>
                  <a:cubicBezTo>
                    <a:pt x="273" y="262"/>
                    <a:pt x="273" y="264"/>
                    <a:pt x="272" y="265"/>
                  </a:cubicBezTo>
                  <a:cubicBezTo>
                    <a:pt x="272" y="266"/>
                    <a:pt x="270" y="268"/>
                    <a:pt x="270" y="269"/>
                  </a:cubicBezTo>
                  <a:cubicBezTo>
                    <a:pt x="269" y="270"/>
                    <a:pt x="269" y="273"/>
                    <a:pt x="269" y="274"/>
                  </a:cubicBezTo>
                  <a:cubicBezTo>
                    <a:pt x="270" y="275"/>
                    <a:pt x="270" y="277"/>
                    <a:pt x="271" y="278"/>
                  </a:cubicBezTo>
                  <a:cubicBezTo>
                    <a:pt x="271" y="280"/>
                    <a:pt x="272" y="282"/>
                    <a:pt x="272" y="283"/>
                  </a:cubicBezTo>
                  <a:cubicBezTo>
                    <a:pt x="272" y="284"/>
                    <a:pt x="271" y="286"/>
                    <a:pt x="270" y="287"/>
                  </a:cubicBezTo>
                  <a:cubicBezTo>
                    <a:pt x="269" y="288"/>
                    <a:pt x="265" y="288"/>
                    <a:pt x="263" y="289"/>
                  </a:cubicBezTo>
                  <a:cubicBezTo>
                    <a:pt x="261" y="289"/>
                    <a:pt x="258" y="290"/>
                    <a:pt x="256" y="290"/>
                  </a:cubicBezTo>
                  <a:cubicBezTo>
                    <a:pt x="255" y="289"/>
                    <a:pt x="254" y="286"/>
                    <a:pt x="253" y="285"/>
                  </a:cubicBezTo>
                  <a:cubicBezTo>
                    <a:pt x="253" y="284"/>
                    <a:pt x="252" y="282"/>
                    <a:pt x="252" y="282"/>
                  </a:cubicBezTo>
                  <a:cubicBezTo>
                    <a:pt x="252" y="281"/>
                    <a:pt x="251" y="280"/>
                    <a:pt x="250" y="280"/>
                  </a:cubicBezTo>
                  <a:cubicBezTo>
                    <a:pt x="249" y="279"/>
                    <a:pt x="246" y="279"/>
                    <a:pt x="245" y="280"/>
                  </a:cubicBezTo>
                  <a:cubicBezTo>
                    <a:pt x="244" y="281"/>
                    <a:pt x="242" y="283"/>
                    <a:pt x="240" y="284"/>
                  </a:cubicBezTo>
                  <a:cubicBezTo>
                    <a:pt x="240" y="284"/>
                    <a:pt x="238" y="283"/>
                    <a:pt x="237" y="284"/>
                  </a:cubicBezTo>
                  <a:cubicBezTo>
                    <a:pt x="235" y="284"/>
                    <a:pt x="233" y="285"/>
                    <a:pt x="231" y="285"/>
                  </a:cubicBezTo>
                  <a:cubicBezTo>
                    <a:pt x="230" y="285"/>
                    <a:pt x="226" y="285"/>
                    <a:pt x="225" y="284"/>
                  </a:cubicBezTo>
                  <a:cubicBezTo>
                    <a:pt x="224" y="283"/>
                    <a:pt x="223" y="281"/>
                    <a:pt x="223" y="280"/>
                  </a:cubicBezTo>
                  <a:cubicBezTo>
                    <a:pt x="223" y="279"/>
                    <a:pt x="224" y="278"/>
                    <a:pt x="224" y="277"/>
                  </a:cubicBezTo>
                  <a:cubicBezTo>
                    <a:pt x="223" y="276"/>
                    <a:pt x="220" y="275"/>
                    <a:pt x="219" y="274"/>
                  </a:cubicBezTo>
                  <a:cubicBezTo>
                    <a:pt x="218" y="274"/>
                    <a:pt x="215" y="274"/>
                    <a:pt x="214" y="274"/>
                  </a:cubicBezTo>
                  <a:cubicBezTo>
                    <a:pt x="213" y="275"/>
                    <a:pt x="211" y="275"/>
                    <a:pt x="211" y="276"/>
                  </a:cubicBezTo>
                  <a:cubicBezTo>
                    <a:pt x="210" y="276"/>
                    <a:pt x="209" y="279"/>
                    <a:pt x="208" y="280"/>
                  </a:cubicBezTo>
                  <a:cubicBezTo>
                    <a:pt x="207" y="280"/>
                    <a:pt x="206" y="281"/>
                    <a:pt x="205" y="281"/>
                  </a:cubicBezTo>
                  <a:cubicBezTo>
                    <a:pt x="203" y="281"/>
                    <a:pt x="200" y="280"/>
                    <a:pt x="199" y="279"/>
                  </a:cubicBezTo>
                  <a:cubicBezTo>
                    <a:pt x="198" y="279"/>
                    <a:pt x="195" y="278"/>
                    <a:pt x="194" y="277"/>
                  </a:cubicBezTo>
                  <a:cubicBezTo>
                    <a:pt x="192" y="276"/>
                    <a:pt x="189" y="275"/>
                    <a:pt x="188" y="274"/>
                  </a:cubicBezTo>
                  <a:cubicBezTo>
                    <a:pt x="185" y="274"/>
                    <a:pt x="180" y="274"/>
                    <a:pt x="177" y="274"/>
                  </a:cubicBezTo>
                  <a:cubicBezTo>
                    <a:pt x="176" y="274"/>
                    <a:pt x="173" y="274"/>
                    <a:pt x="172" y="274"/>
                  </a:cubicBezTo>
                  <a:cubicBezTo>
                    <a:pt x="170" y="274"/>
                    <a:pt x="167" y="276"/>
                    <a:pt x="166" y="276"/>
                  </a:cubicBezTo>
                  <a:cubicBezTo>
                    <a:pt x="165" y="277"/>
                    <a:pt x="163" y="279"/>
                    <a:pt x="162" y="279"/>
                  </a:cubicBezTo>
                  <a:cubicBezTo>
                    <a:pt x="161" y="280"/>
                    <a:pt x="158" y="280"/>
                    <a:pt x="157" y="281"/>
                  </a:cubicBezTo>
                  <a:cubicBezTo>
                    <a:pt x="156" y="282"/>
                    <a:pt x="156" y="285"/>
                    <a:pt x="155" y="286"/>
                  </a:cubicBezTo>
                  <a:cubicBezTo>
                    <a:pt x="154" y="286"/>
                    <a:pt x="151" y="287"/>
                    <a:pt x="150" y="287"/>
                  </a:cubicBezTo>
                  <a:cubicBezTo>
                    <a:pt x="148" y="288"/>
                    <a:pt x="145" y="287"/>
                    <a:pt x="143" y="287"/>
                  </a:cubicBezTo>
                  <a:cubicBezTo>
                    <a:pt x="142" y="287"/>
                    <a:pt x="139" y="286"/>
                    <a:pt x="137" y="287"/>
                  </a:cubicBezTo>
                  <a:cubicBezTo>
                    <a:pt x="136" y="287"/>
                    <a:pt x="135" y="288"/>
                    <a:pt x="134" y="289"/>
                  </a:cubicBezTo>
                  <a:cubicBezTo>
                    <a:pt x="132" y="290"/>
                    <a:pt x="129" y="291"/>
                    <a:pt x="127" y="292"/>
                  </a:cubicBezTo>
                  <a:cubicBezTo>
                    <a:pt x="126" y="292"/>
                    <a:pt x="124" y="293"/>
                    <a:pt x="123" y="294"/>
                  </a:cubicBezTo>
                  <a:cubicBezTo>
                    <a:pt x="122" y="295"/>
                    <a:pt x="121" y="296"/>
                    <a:pt x="120" y="297"/>
                  </a:cubicBezTo>
                  <a:cubicBezTo>
                    <a:pt x="119" y="297"/>
                    <a:pt x="117" y="297"/>
                    <a:pt x="116" y="296"/>
                  </a:cubicBezTo>
                  <a:cubicBezTo>
                    <a:pt x="114" y="295"/>
                    <a:pt x="113" y="292"/>
                    <a:pt x="112" y="291"/>
                  </a:cubicBezTo>
                  <a:cubicBezTo>
                    <a:pt x="111" y="291"/>
                    <a:pt x="110" y="290"/>
                    <a:pt x="110" y="289"/>
                  </a:cubicBezTo>
                  <a:cubicBezTo>
                    <a:pt x="109" y="288"/>
                    <a:pt x="109" y="286"/>
                    <a:pt x="109" y="285"/>
                  </a:cubicBezTo>
                  <a:cubicBezTo>
                    <a:pt x="110" y="284"/>
                    <a:pt x="112" y="283"/>
                    <a:pt x="113" y="283"/>
                  </a:cubicBezTo>
                  <a:cubicBezTo>
                    <a:pt x="115" y="282"/>
                    <a:pt x="119" y="283"/>
                    <a:pt x="121" y="283"/>
                  </a:cubicBezTo>
                  <a:cubicBezTo>
                    <a:pt x="123" y="283"/>
                    <a:pt x="126" y="283"/>
                    <a:pt x="128" y="283"/>
                  </a:cubicBezTo>
                  <a:cubicBezTo>
                    <a:pt x="130" y="283"/>
                    <a:pt x="132" y="280"/>
                    <a:pt x="134" y="280"/>
                  </a:cubicBezTo>
                  <a:cubicBezTo>
                    <a:pt x="135" y="280"/>
                    <a:pt x="136" y="282"/>
                    <a:pt x="137" y="282"/>
                  </a:cubicBezTo>
                  <a:cubicBezTo>
                    <a:pt x="138" y="281"/>
                    <a:pt x="140" y="279"/>
                    <a:pt x="141" y="278"/>
                  </a:cubicBezTo>
                  <a:cubicBezTo>
                    <a:pt x="142" y="277"/>
                    <a:pt x="143" y="275"/>
                    <a:pt x="144" y="274"/>
                  </a:cubicBezTo>
                  <a:cubicBezTo>
                    <a:pt x="146" y="273"/>
                    <a:pt x="149" y="272"/>
                    <a:pt x="151" y="271"/>
                  </a:cubicBezTo>
                  <a:cubicBezTo>
                    <a:pt x="152" y="271"/>
                    <a:pt x="153" y="270"/>
                    <a:pt x="154" y="269"/>
                  </a:cubicBezTo>
                  <a:cubicBezTo>
                    <a:pt x="156" y="269"/>
                    <a:pt x="159" y="270"/>
                    <a:pt x="160" y="269"/>
                  </a:cubicBezTo>
                  <a:cubicBezTo>
                    <a:pt x="161" y="269"/>
                    <a:pt x="162" y="267"/>
                    <a:pt x="163" y="266"/>
                  </a:cubicBezTo>
                  <a:cubicBezTo>
                    <a:pt x="163" y="265"/>
                    <a:pt x="165" y="263"/>
                    <a:pt x="166" y="262"/>
                  </a:cubicBezTo>
                  <a:cubicBezTo>
                    <a:pt x="167" y="261"/>
                    <a:pt x="169" y="260"/>
                    <a:pt x="170" y="259"/>
                  </a:cubicBezTo>
                  <a:cubicBezTo>
                    <a:pt x="171" y="258"/>
                    <a:pt x="172" y="256"/>
                    <a:pt x="172" y="255"/>
                  </a:cubicBezTo>
                  <a:cubicBezTo>
                    <a:pt x="172" y="254"/>
                    <a:pt x="170" y="252"/>
                    <a:pt x="169" y="251"/>
                  </a:cubicBezTo>
                  <a:cubicBezTo>
                    <a:pt x="169" y="250"/>
                    <a:pt x="166" y="250"/>
                    <a:pt x="165" y="249"/>
                  </a:cubicBezTo>
                  <a:cubicBezTo>
                    <a:pt x="164" y="248"/>
                    <a:pt x="163" y="246"/>
                    <a:pt x="162" y="245"/>
                  </a:cubicBezTo>
                  <a:cubicBezTo>
                    <a:pt x="161" y="244"/>
                    <a:pt x="158" y="242"/>
                    <a:pt x="157" y="241"/>
                  </a:cubicBezTo>
                  <a:cubicBezTo>
                    <a:pt x="156" y="241"/>
                    <a:pt x="154" y="240"/>
                    <a:pt x="153" y="240"/>
                  </a:cubicBezTo>
                  <a:cubicBezTo>
                    <a:pt x="152" y="240"/>
                    <a:pt x="149" y="242"/>
                    <a:pt x="147" y="241"/>
                  </a:cubicBezTo>
                  <a:cubicBezTo>
                    <a:pt x="146" y="241"/>
                    <a:pt x="146" y="238"/>
                    <a:pt x="146" y="237"/>
                  </a:cubicBezTo>
                  <a:cubicBezTo>
                    <a:pt x="145" y="236"/>
                    <a:pt x="145" y="233"/>
                    <a:pt x="144" y="232"/>
                  </a:cubicBezTo>
                  <a:cubicBezTo>
                    <a:pt x="143" y="231"/>
                    <a:pt x="142" y="230"/>
                    <a:pt x="141" y="229"/>
                  </a:cubicBezTo>
                  <a:cubicBezTo>
                    <a:pt x="140" y="229"/>
                    <a:pt x="139" y="227"/>
                    <a:pt x="138" y="227"/>
                  </a:cubicBezTo>
                  <a:cubicBezTo>
                    <a:pt x="137" y="226"/>
                    <a:pt x="134" y="225"/>
                    <a:pt x="133" y="224"/>
                  </a:cubicBezTo>
                  <a:cubicBezTo>
                    <a:pt x="132" y="223"/>
                    <a:pt x="132" y="221"/>
                    <a:pt x="131" y="221"/>
                  </a:cubicBezTo>
                  <a:cubicBezTo>
                    <a:pt x="131" y="220"/>
                    <a:pt x="129" y="219"/>
                    <a:pt x="128" y="219"/>
                  </a:cubicBezTo>
                  <a:cubicBezTo>
                    <a:pt x="127" y="219"/>
                    <a:pt x="125" y="219"/>
                    <a:pt x="124" y="218"/>
                  </a:cubicBezTo>
                  <a:cubicBezTo>
                    <a:pt x="123" y="218"/>
                    <a:pt x="123" y="216"/>
                    <a:pt x="122" y="215"/>
                  </a:cubicBezTo>
                  <a:cubicBezTo>
                    <a:pt x="121" y="214"/>
                    <a:pt x="120" y="212"/>
                    <a:pt x="118" y="212"/>
                  </a:cubicBezTo>
                  <a:cubicBezTo>
                    <a:pt x="117" y="211"/>
                    <a:pt x="114" y="212"/>
                    <a:pt x="112" y="211"/>
                  </a:cubicBezTo>
                  <a:cubicBezTo>
                    <a:pt x="111" y="211"/>
                    <a:pt x="108" y="209"/>
                    <a:pt x="108" y="208"/>
                  </a:cubicBezTo>
                  <a:cubicBezTo>
                    <a:pt x="107" y="207"/>
                    <a:pt x="107" y="205"/>
                    <a:pt x="107" y="204"/>
                  </a:cubicBezTo>
                  <a:cubicBezTo>
                    <a:pt x="107" y="202"/>
                    <a:pt x="106" y="200"/>
                    <a:pt x="105" y="199"/>
                  </a:cubicBezTo>
                  <a:cubicBezTo>
                    <a:pt x="105" y="198"/>
                    <a:pt x="103" y="196"/>
                    <a:pt x="103" y="195"/>
                  </a:cubicBezTo>
                  <a:cubicBezTo>
                    <a:pt x="102" y="195"/>
                    <a:pt x="99" y="195"/>
                    <a:pt x="98" y="195"/>
                  </a:cubicBezTo>
                  <a:cubicBezTo>
                    <a:pt x="98" y="194"/>
                    <a:pt x="97" y="193"/>
                    <a:pt x="96" y="193"/>
                  </a:cubicBezTo>
                  <a:cubicBezTo>
                    <a:pt x="94" y="193"/>
                    <a:pt x="91" y="196"/>
                    <a:pt x="90" y="196"/>
                  </a:cubicBezTo>
                  <a:cubicBezTo>
                    <a:pt x="89" y="195"/>
                    <a:pt x="88" y="193"/>
                    <a:pt x="87" y="193"/>
                  </a:cubicBezTo>
                  <a:cubicBezTo>
                    <a:pt x="85" y="192"/>
                    <a:pt x="82" y="193"/>
                    <a:pt x="81" y="193"/>
                  </a:cubicBezTo>
                  <a:cubicBezTo>
                    <a:pt x="80" y="192"/>
                    <a:pt x="79" y="189"/>
                    <a:pt x="80" y="188"/>
                  </a:cubicBezTo>
                  <a:cubicBezTo>
                    <a:pt x="80" y="186"/>
                    <a:pt x="82" y="185"/>
                    <a:pt x="82" y="183"/>
                  </a:cubicBezTo>
                  <a:cubicBezTo>
                    <a:pt x="82" y="182"/>
                    <a:pt x="80" y="181"/>
                    <a:pt x="79" y="181"/>
                  </a:cubicBezTo>
                  <a:cubicBezTo>
                    <a:pt x="78" y="180"/>
                    <a:pt x="75" y="180"/>
                    <a:pt x="73" y="180"/>
                  </a:cubicBezTo>
                  <a:cubicBezTo>
                    <a:pt x="72" y="181"/>
                    <a:pt x="71" y="182"/>
                    <a:pt x="70" y="182"/>
                  </a:cubicBezTo>
                  <a:cubicBezTo>
                    <a:pt x="69" y="183"/>
                    <a:pt x="67" y="185"/>
                    <a:pt x="66" y="186"/>
                  </a:cubicBezTo>
                  <a:cubicBezTo>
                    <a:pt x="65" y="186"/>
                    <a:pt x="60" y="185"/>
                    <a:pt x="59" y="186"/>
                  </a:cubicBezTo>
                  <a:cubicBezTo>
                    <a:pt x="58" y="186"/>
                    <a:pt x="58" y="189"/>
                    <a:pt x="58" y="189"/>
                  </a:cubicBezTo>
                  <a:cubicBezTo>
                    <a:pt x="57" y="190"/>
                    <a:pt x="53" y="190"/>
                    <a:pt x="52" y="189"/>
                  </a:cubicBezTo>
                  <a:cubicBezTo>
                    <a:pt x="51" y="188"/>
                    <a:pt x="51" y="185"/>
                    <a:pt x="51" y="184"/>
                  </a:cubicBezTo>
                  <a:cubicBezTo>
                    <a:pt x="50" y="183"/>
                    <a:pt x="47" y="181"/>
                    <a:pt x="46" y="180"/>
                  </a:cubicBezTo>
                  <a:cubicBezTo>
                    <a:pt x="46" y="179"/>
                    <a:pt x="45" y="176"/>
                    <a:pt x="46" y="174"/>
                  </a:cubicBezTo>
                  <a:cubicBezTo>
                    <a:pt x="46" y="174"/>
                    <a:pt x="48" y="173"/>
                    <a:pt x="49" y="172"/>
                  </a:cubicBezTo>
                  <a:cubicBezTo>
                    <a:pt x="49" y="171"/>
                    <a:pt x="49" y="168"/>
                    <a:pt x="48" y="167"/>
                  </a:cubicBezTo>
                  <a:cubicBezTo>
                    <a:pt x="48" y="166"/>
                    <a:pt x="47" y="164"/>
                    <a:pt x="46" y="163"/>
                  </a:cubicBezTo>
                  <a:cubicBezTo>
                    <a:pt x="46" y="163"/>
                    <a:pt x="45" y="163"/>
                    <a:pt x="44" y="163"/>
                  </a:cubicBezTo>
                  <a:cubicBezTo>
                    <a:pt x="43" y="164"/>
                    <a:pt x="42" y="166"/>
                    <a:pt x="42" y="167"/>
                  </a:cubicBezTo>
                  <a:cubicBezTo>
                    <a:pt x="41" y="168"/>
                    <a:pt x="41" y="171"/>
                    <a:pt x="40" y="171"/>
                  </a:cubicBezTo>
                  <a:cubicBezTo>
                    <a:pt x="39" y="172"/>
                    <a:pt x="35" y="171"/>
                    <a:pt x="34" y="172"/>
                  </a:cubicBezTo>
                  <a:cubicBezTo>
                    <a:pt x="33" y="173"/>
                    <a:pt x="32" y="175"/>
                    <a:pt x="31" y="176"/>
                  </a:cubicBezTo>
                  <a:cubicBezTo>
                    <a:pt x="30" y="177"/>
                    <a:pt x="29" y="179"/>
                    <a:pt x="28" y="179"/>
                  </a:cubicBezTo>
                  <a:cubicBezTo>
                    <a:pt x="26" y="179"/>
                    <a:pt x="23" y="178"/>
                    <a:pt x="22" y="178"/>
                  </a:cubicBezTo>
                  <a:cubicBezTo>
                    <a:pt x="20" y="178"/>
                    <a:pt x="17" y="179"/>
                    <a:pt x="15" y="180"/>
                  </a:cubicBezTo>
                  <a:cubicBezTo>
                    <a:pt x="14" y="181"/>
                    <a:pt x="12" y="183"/>
                    <a:pt x="11" y="183"/>
                  </a:cubicBezTo>
                  <a:cubicBezTo>
                    <a:pt x="10" y="183"/>
                    <a:pt x="8" y="182"/>
                    <a:pt x="7" y="182"/>
                  </a:cubicBezTo>
                  <a:cubicBezTo>
                    <a:pt x="6" y="181"/>
                    <a:pt x="5" y="178"/>
                    <a:pt x="4" y="178"/>
                  </a:cubicBezTo>
                  <a:cubicBezTo>
                    <a:pt x="3" y="178"/>
                    <a:pt x="2" y="178"/>
                    <a:pt x="1" y="178"/>
                  </a:cubicBezTo>
                  <a:cubicBezTo>
                    <a:pt x="0" y="177"/>
                    <a:pt x="2" y="174"/>
                    <a:pt x="1" y="174"/>
                  </a:cubicBezTo>
                  <a:cubicBezTo>
                    <a:pt x="1" y="174"/>
                    <a:pt x="2" y="172"/>
                    <a:pt x="2" y="172"/>
                  </a:cubicBezTo>
                  <a:cubicBezTo>
                    <a:pt x="3" y="171"/>
                    <a:pt x="4" y="170"/>
                    <a:pt x="5" y="170"/>
                  </a:cubicBezTo>
                  <a:cubicBezTo>
                    <a:pt x="5" y="169"/>
                    <a:pt x="6" y="168"/>
                    <a:pt x="7" y="168"/>
                  </a:cubicBezTo>
                  <a:cubicBezTo>
                    <a:pt x="7" y="167"/>
                    <a:pt x="8" y="166"/>
                    <a:pt x="8" y="166"/>
                  </a:cubicBezTo>
                  <a:cubicBezTo>
                    <a:pt x="9" y="165"/>
                    <a:pt x="11" y="163"/>
                    <a:pt x="12" y="162"/>
                  </a:cubicBezTo>
                  <a:cubicBezTo>
                    <a:pt x="13" y="161"/>
                    <a:pt x="15" y="161"/>
                    <a:pt x="16" y="160"/>
                  </a:cubicBezTo>
                  <a:cubicBezTo>
                    <a:pt x="16" y="160"/>
                    <a:pt x="17" y="159"/>
                    <a:pt x="17" y="158"/>
                  </a:cubicBezTo>
                  <a:cubicBezTo>
                    <a:pt x="17" y="157"/>
                    <a:pt x="17" y="155"/>
                    <a:pt x="16" y="155"/>
                  </a:cubicBezTo>
                  <a:cubicBezTo>
                    <a:pt x="16" y="154"/>
                    <a:pt x="15" y="154"/>
                    <a:pt x="14" y="153"/>
                  </a:cubicBezTo>
                  <a:cubicBezTo>
                    <a:pt x="14" y="152"/>
                    <a:pt x="14" y="150"/>
                    <a:pt x="14" y="149"/>
                  </a:cubicBezTo>
                  <a:cubicBezTo>
                    <a:pt x="15" y="149"/>
                    <a:pt x="15" y="148"/>
                    <a:pt x="15" y="148"/>
                  </a:cubicBezTo>
                  <a:cubicBezTo>
                    <a:pt x="16" y="147"/>
                    <a:pt x="18" y="147"/>
                    <a:pt x="19" y="147"/>
                  </a:cubicBezTo>
                  <a:cubicBezTo>
                    <a:pt x="19" y="147"/>
                    <a:pt x="21" y="148"/>
                    <a:pt x="21" y="149"/>
                  </a:cubicBezTo>
                  <a:cubicBezTo>
                    <a:pt x="22" y="150"/>
                    <a:pt x="22" y="151"/>
                    <a:pt x="22" y="152"/>
                  </a:cubicBezTo>
                  <a:cubicBezTo>
                    <a:pt x="22" y="153"/>
                    <a:pt x="22" y="155"/>
                    <a:pt x="23" y="156"/>
                  </a:cubicBezTo>
                  <a:cubicBezTo>
                    <a:pt x="24" y="156"/>
                    <a:pt x="26" y="155"/>
                    <a:pt x="27" y="155"/>
                  </a:cubicBezTo>
                  <a:cubicBezTo>
                    <a:pt x="28" y="155"/>
                    <a:pt x="30" y="155"/>
                    <a:pt x="31" y="155"/>
                  </a:cubicBezTo>
                  <a:cubicBezTo>
                    <a:pt x="32" y="154"/>
                    <a:pt x="33" y="154"/>
                    <a:pt x="34" y="153"/>
                  </a:cubicBezTo>
                  <a:cubicBezTo>
                    <a:pt x="35" y="152"/>
                    <a:pt x="35" y="150"/>
                    <a:pt x="36" y="149"/>
                  </a:cubicBezTo>
                  <a:cubicBezTo>
                    <a:pt x="36" y="148"/>
                    <a:pt x="37" y="145"/>
                    <a:pt x="38" y="144"/>
                  </a:cubicBezTo>
                  <a:cubicBezTo>
                    <a:pt x="39" y="143"/>
                    <a:pt x="40" y="142"/>
                    <a:pt x="41" y="141"/>
                  </a:cubicBezTo>
                  <a:cubicBezTo>
                    <a:pt x="41" y="140"/>
                    <a:pt x="43" y="138"/>
                    <a:pt x="44" y="137"/>
                  </a:cubicBezTo>
                  <a:cubicBezTo>
                    <a:pt x="45" y="137"/>
                    <a:pt x="47" y="137"/>
                    <a:pt x="48" y="137"/>
                  </a:cubicBezTo>
                  <a:cubicBezTo>
                    <a:pt x="49" y="138"/>
                    <a:pt x="51" y="140"/>
                    <a:pt x="52" y="140"/>
                  </a:cubicBezTo>
                  <a:cubicBezTo>
                    <a:pt x="53" y="141"/>
                    <a:pt x="55" y="141"/>
                    <a:pt x="57" y="141"/>
                  </a:cubicBezTo>
                  <a:cubicBezTo>
                    <a:pt x="57" y="141"/>
                    <a:pt x="59" y="140"/>
                    <a:pt x="59" y="140"/>
                  </a:cubicBezTo>
                  <a:cubicBezTo>
                    <a:pt x="60" y="139"/>
                    <a:pt x="60" y="137"/>
                    <a:pt x="60" y="137"/>
                  </a:cubicBezTo>
                  <a:cubicBezTo>
                    <a:pt x="60" y="136"/>
                    <a:pt x="58" y="135"/>
                    <a:pt x="57" y="135"/>
                  </a:cubicBezTo>
                  <a:cubicBezTo>
                    <a:pt x="57" y="134"/>
                    <a:pt x="55" y="135"/>
                    <a:pt x="54" y="134"/>
                  </a:cubicBezTo>
                  <a:cubicBezTo>
                    <a:pt x="54" y="134"/>
                    <a:pt x="54" y="133"/>
                    <a:pt x="53" y="133"/>
                  </a:cubicBezTo>
                  <a:cubicBezTo>
                    <a:pt x="53" y="132"/>
                    <a:pt x="53" y="131"/>
                    <a:pt x="53" y="130"/>
                  </a:cubicBezTo>
                  <a:cubicBezTo>
                    <a:pt x="53" y="130"/>
                    <a:pt x="56" y="129"/>
                    <a:pt x="57" y="129"/>
                  </a:cubicBezTo>
                  <a:cubicBezTo>
                    <a:pt x="57" y="129"/>
                    <a:pt x="59" y="130"/>
                    <a:pt x="60" y="130"/>
                  </a:cubicBezTo>
                  <a:cubicBezTo>
                    <a:pt x="61" y="131"/>
                    <a:pt x="64" y="131"/>
                    <a:pt x="65" y="130"/>
                  </a:cubicBezTo>
                  <a:cubicBezTo>
                    <a:pt x="65" y="130"/>
                    <a:pt x="66" y="129"/>
                    <a:pt x="66" y="128"/>
                  </a:cubicBezTo>
                  <a:cubicBezTo>
                    <a:pt x="66" y="127"/>
                    <a:pt x="66" y="125"/>
                    <a:pt x="66" y="124"/>
                  </a:cubicBezTo>
                  <a:cubicBezTo>
                    <a:pt x="66" y="122"/>
                    <a:pt x="68" y="119"/>
                    <a:pt x="69" y="118"/>
                  </a:cubicBezTo>
                  <a:cubicBezTo>
                    <a:pt x="69" y="117"/>
                    <a:pt x="70" y="114"/>
                    <a:pt x="71" y="113"/>
                  </a:cubicBezTo>
                  <a:cubicBezTo>
                    <a:pt x="71" y="112"/>
                    <a:pt x="69" y="110"/>
                    <a:pt x="70" y="109"/>
                  </a:cubicBezTo>
                  <a:cubicBezTo>
                    <a:pt x="70" y="108"/>
                    <a:pt x="74" y="107"/>
                    <a:pt x="75" y="106"/>
                  </a:cubicBezTo>
                  <a:cubicBezTo>
                    <a:pt x="76" y="106"/>
                    <a:pt x="78" y="105"/>
                    <a:pt x="78" y="104"/>
                  </a:cubicBezTo>
                  <a:cubicBezTo>
                    <a:pt x="79" y="104"/>
                    <a:pt x="80" y="101"/>
                    <a:pt x="80" y="100"/>
                  </a:cubicBezTo>
                  <a:cubicBezTo>
                    <a:pt x="80" y="99"/>
                    <a:pt x="79" y="97"/>
                    <a:pt x="80" y="96"/>
                  </a:cubicBezTo>
                  <a:cubicBezTo>
                    <a:pt x="80" y="95"/>
                    <a:pt x="81" y="95"/>
                    <a:pt x="82" y="95"/>
                  </a:cubicBezTo>
                  <a:cubicBezTo>
                    <a:pt x="83" y="94"/>
                    <a:pt x="85" y="96"/>
                    <a:pt x="86" y="96"/>
                  </a:cubicBezTo>
                  <a:cubicBezTo>
                    <a:pt x="86" y="97"/>
                    <a:pt x="87" y="98"/>
                    <a:pt x="88" y="99"/>
                  </a:cubicBezTo>
                  <a:cubicBezTo>
                    <a:pt x="90" y="100"/>
                    <a:pt x="93" y="101"/>
                    <a:pt x="94" y="101"/>
                  </a:cubicBezTo>
                  <a:cubicBezTo>
                    <a:pt x="96" y="100"/>
                    <a:pt x="99" y="99"/>
                    <a:pt x="101" y="98"/>
                  </a:cubicBezTo>
                  <a:cubicBezTo>
                    <a:pt x="101" y="98"/>
                    <a:pt x="103" y="97"/>
                    <a:pt x="103" y="96"/>
                  </a:cubicBezTo>
                  <a:cubicBezTo>
                    <a:pt x="104" y="95"/>
                    <a:pt x="106" y="94"/>
                    <a:pt x="106" y="93"/>
                  </a:cubicBezTo>
                  <a:cubicBezTo>
                    <a:pt x="107" y="91"/>
                    <a:pt x="108" y="87"/>
                    <a:pt x="109" y="86"/>
                  </a:cubicBezTo>
                  <a:cubicBezTo>
                    <a:pt x="109" y="85"/>
                    <a:pt x="110" y="83"/>
                    <a:pt x="111" y="82"/>
                  </a:cubicBezTo>
                  <a:cubicBezTo>
                    <a:pt x="112" y="82"/>
                    <a:pt x="114" y="81"/>
                    <a:pt x="114" y="80"/>
                  </a:cubicBezTo>
                  <a:cubicBezTo>
                    <a:pt x="116" y="79"/>
                    <a:pt x="119" y="76"/>
                    <a:pt x="121" y="74"/>
                  </a:cubicBezTo>
                  <a:cubicBezTo>
                    <a:pt x="122" y="74"/>
                    <a:pt x="124" y="72"/>
                    <a:pt x="125" y="72"/>
                  </a:cubicBezTo>
                  <a:cubicBezTo>
                    <a:pt x="126" y="70"/>
                    <a:pt x="128" y="66"/>
                    <a:pt x="130" y="65"/>
                  </a:cubicBezTo>
                  <a:cubicBezTo>
                    <a:pt x="131" y="65"/>
                    <a:pt x="133" y="64"/>
                    <a:pt x="134" y="65"/>
                  </a:cubicBezTo>
                  <a:cubicBezTo>
                    <a:pt x="135" y="65"/>
                    <a:pt x="136" y="66"/>
                    <a:pt x="137" y="67"/>
                  </a:cubicBezTo>
                  <a:cubicBezTo>
                    <a:pt x="138" y="68"/>
                    <a:pt x="139" y="70"/>
                    <a:pt x="140" y="71"/>
                  </a:cubicBezTo>
                  <a:cubicBezTo>
                    <a:pt x="141" y="71"/>
                    <a:pt x="145" y="71"/>
                    <a:pt x="146" y="71"/>
                  </a:cubicBezTo>
                  <a:cubicBezTo>
                    <a:pt x="148" y="70"/>
                    <a:pt x="150" y="69"/>
                    <a:pt x="152" y="68"/>
                  </a:cubicBezTo>
                  <a:cubicBezTo>
                    <a:pt x="152" y="67"/>
                    <a:pt x="154" y="64"/>
                    <a:pt x="154" y="64"/>
                  </a:cubicBezTo>
                  <a:cubicBezTo>
                    <a:pt x="154" y="64"/>
                    <a:pt x="155" y="60"/>
                    <a:pt x="155" y="59"/>
                  </a:cubicBezTo>
                  <a:cubicBezTo>
                    <a:pt x="156" y="58"/>
                    <a:pt x="157" y="56"/>
                    <a:pt x="158" y="55"/>
                  </a:cubicBezTo>
                  <a:cubicBezTo>
                    <a:pt x="158" y="54"/>
                    <a:pt x="160" y="53"/>
                    <a:pt x="161" y="53"/>
                  </a:cubicBezTo>
                  <a:cubicBezTo>
                    <a:pt x="162" y="52"/>
                    <a:pt x="163" y="49"/>
                    <a:pt x="163" y="48"/>
                  </a:cubicBezTo>
                  <a:cubicBezTo>
                    <a:pt x="163" y="47"/>
                    <a:pt x="162" y="45"/>
                    <a:pt x="162" y="44"/>
                  </a:cubicBezTo>
                  <a:cubicBezTo>
                    <a:pt x="162" y="43"/>
                    <a:pt x="164" y="41"/>
                    <a:pt x="164" y="40"/>
                  </a:cubicBezTo>
                  <a:cubicBezTo>
                    <a:pt x="165" y="39"/>
                    <a:pt x="168" y="37"/>
                    <a:pt x="169" y="35"/>
                  </a:cubicBezTo>
                  <a:cubicBezTo>
                    <a:pt x="170" y="34"/>
                    <a:pt x="172" y="32"/>
                    <a:pt x="173" y="31"/>
                  </a:cubicBezTo>
                  <a:cubicBezTo>
                    <a:pt x="176" y="29"/>
                    <a:pt x="181" y="29"/>
                    <a:pt x="184" y="29"/>
                  </a:cubicBezTo>
                  <a:cubicBezTo>
                    <a:pt x="185" y="29"/>
                    <a:pt x="188" y="29"/>
                    <a:pt x="190" y="29"/>
                  </a:cubicBezTo>
                  <a:cubicBezTo>
                    <a:pt x="192" y="29"/>
                    <a:pt x="195" y="30"/>
                    <a:pt x="197" y="30"/>
                  </a:cubicBezTo>
                  <a:cubicBezTo>
                    <a:pt x="199" y="30"/>
                    <a:pt x="204" y="29"/>
                    <a:pt x="205" y="28"/>
                  </a:cubicBezTo>
                  <a:cubicBezTo>
                    <a:pt x="206" y="27"/>
                    <a:pt x="207" y="24"/>
                    <a:pt x="207" y="23"/>
                  </a:cubicBezTo>
                  <a:cubicBezTo>
                    <a:pt x="209" y="21"/>
                    <a:pt x="212" y="18"/>
                    <a:pt x="214" y="16"/>
                  </a:cubicBezTo>
                  <a:cubicBezTo>
                    <a:pt x="215" y="15"/>
                    <a:pt x="219" y="14"/>
                    <a:pt x="220" y="13"/>
                  </a:cubicBezTo>
                  <a:cubicBezTo>
                    <a:pt x="221" y="13"/>
                    <a:pt x="224" y="13"/>
                    <a:pt x="225" y="12"/>
                  </a:cubicBezTo>
                  <a:cubicBezTo>
                    <a:pt x="227" y="11"/>
                    <a:pt x="229" y="8"/>
                    <a:pt x="231" y="7"/>
                  </a:cubicBezTo>
                  <a:cubicBezTo>
                    <a:pt x="232" y="6"/>
                    <a:pt x="235" y="4"/>
                    <a:pt x="236" y="3"/>
                  </a:cubicBezTo>
                  <a:cubicBezTo>
                    <a:pt x="238" y="3"/>
                    <a:pt x="241" y="2"/>
                    <a:pt x="243" y="2"/>
                  </a:cubicBezTo>
                  <a:cubicBezTo>
                    <a:pt x="244" y="2"/>
                    <a:pt x="245" y="1"/>
                    <a:pt x="246" y="1"/>
                  </a:cubicBezTo>
                  <a:cubicBezTo>
                    <a:pt x="247" y="0"/>
                    <a:pt x="248" y="2"/>
                    <a:pt x="249" y="2"/>
                  </a:cubicBezTo>
                  <a:cubicBezTo>
                    <a:pt x="250" y="2"/>
                    <a:pt x="251" y="1"/>
                    <a:pt x="252" y="1"/>
                  </a:cubicBezTo>
                  <a:cubicBezTo>
                    <a:pt x="253" y="1"/>
                    <a:pt x="254" y="3"/>
                    <a:pt x="254" y="3"/>
                  </a:cubicBezTo>
                  <a:cubicBezTo>
                    <a:pt x="254" y="4"/>
                    <a:pt x="255" y="5"/>
                    <a:pt x="255" y="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Freeform 21"/>
            <p:cNvSpPr>
              <a:spLocks/>
            </p:cNvSpPr>
            <p:nvPr/>
          </p:nvSpPr>
          <p:spPr bwMode="auto">
            <a:xfrm>
              <a:off x="1700213" y="2427288"/>
              <a:ext cx="1443038" cy="1500188"/>
            </a:xfrm>
            <a:custGeom>
              <a:avLst/>
              <a:gdLst/>
              <a:ahLst/>
              <a:cxnLst>
                <a:cxn ang="0">
                  <a:pos x="757" y="119"/>
                </a:cxn>
                <a:cxn ang="0">
                  <a:pos x="788" y="201"/>
                </a:cxn>
                <a:cxn ang="0">
                  <a:pos x="758" y="256"/>
                </a:cxn>
                <a:cxn ang="0">
                  <a:pos x="716" y="285"/>
                </a:cxn>
                <a:cxn ang="0">
                  <a:pos x="760" y="353"/>
                </a:cxn>
                <a:cxn ang="0">
                  <a:pos x="794" y="413"/>
                </a:cxn>
                <a:cxn ang="0">
                  <a:pos x="790" y="452"/>
                </a:cxn>
                <a:cxn ang="0">
                  <a:pos x="745" y="485"/>
                </a:cxn>
                <a:cxn ang="0">
                  <a:pos x="709" y="543"/>
                </a:cxn>
                <a:cxn ang="0">
                  <a:pos x="744" y="574"/>
                </a:cxn>
                <a:cxn ang="0">
                  <a:pos x="746" y="620"/>
                </a:cxn>
                <a:cxn ang="0">
                  <a:pos x="783" y="682"/>
                </a:cxn>
                <a:cxn ang="0">
                  <a:pos x="778" y="751"/>
                </a:cxn>
                <a:cxn ang="0">
                  <a:pos x="717" y="722"/>
                </a:cxn>
                <a:cxn ang="0">
                  <a:pos x="667" y="744"/>
                </a:cxn>
                <a:cxn ang="0">
                  <a:pos x="636" y="804"/>
                </a:cxn>
                <a:cxn ang="0">
                  <a:pos x="580" y="793"/>
                </a:cxn>
                <a:cxn ang="0">
                  <a:pos x="527" y="797"/>
                </a:cxn>
                <a:cxn ang="0">
                  <a:pos x="467" y="838"/>
                </a:cxn>
                <a:cxn ang="0">
                  <a:pos x="455" y="794"/>
                </a:cxn>
                <a:cxn ang="0">
                  <a:pos x="450" y="740"/>
                </a:cxn>
                <a:cxn ang="0">
                  <a:pos x="411" y="699"/>
                </a:cxn>
                <a:cxn ang="0">
                  <a:pos x="350" y="694"/>
                </a:cxn>
                <a:cxn ang="0">
                  <a:pos x="284" y="692"/>
                </a:cxn>
                <a:cxn ang="0">
                  <a:pos x="223" y="673"/>
                </a:cxn>
                <a:cxn ang="0">
                  <a:pos x="156" y="663"/>
                </a:cxn>
                <a:cxn ang="0">
                  <a:pos x="97" y="648"/>
                </a:cxn>
                <a:cxn ang="0">
                  <a:pos x="38" y="573"/>
                </a:cxn>
                <a:cxn ang="0">
                  <a:pos x="0" y="527"/>
                </a:cxn>
                <a:cxn ang="0">
                  <a:pos x="52" y="491"/>
                </a:cxn>
                <a:cxn ang="0">
                  <a:pos x="47" y="457"/>
                </a:cxn>
                <a:cxn ang="0">
                  <a:pos x="70" y="428"/>
                </a:cxn>
                <a:cxn ang="0">
                  <a:pos x="92" y="398"/>
                </a:cxn>
                <a:cxn ang="0">
                  <a:pos x="93" y="379"/>
                </a:cxn>
                <a:cxn ang="0">
                  <a:pos x="32" y="310"/>
                </a:cxn>
                <a:cxn ang="0">
                  <a:pos x="53" y="263"/>
                </a:cxn>
                <a:cxn ang="0">
                  <a:pos x="27" y="244"/>
                </a:cxn>
                <a:cxn ang="0">
                  <a:pos x="31" y="201"/>
                </a:cxn>
                <a:cxn ang="0">
                  <a:pos x="71" y="188"/>
                </a:cxn>
                <a:cxn ang="0">
                  <a:pos x="127" y="182"/>
                </a:cxn>
                <a:cxn ang="0">
                  <a:pos x="172" y="182"/>
                </a:cxn>
                <a:cxn ang="0">
                  <a:pos x="224" y="188"/>
                </a:cxn>
                <a:cxn ang="0">
                  <a:pos x="260" y="198"/>
                </a:cxn>
                <a:cxn ang="0">
                  <a:pos x="302" y="227"/>
                </a:cxn>
                <a:cxn ang="0">
                  <a:pos x="352" y="261"/>
                </a:cxn>
                <a:cxn ang="0">
                  <a:pos x="318" y="299"/>
                </a:cxn>
                <a:cxn ang="0">
                  <a:pos x="345" y="302"/>
                </a:cxn>
                <a:cxn ang="0">
                  <a:pos x="414" y="293"/>
                </a:cxn>
                <a:cxn ang="0">
                  <a:pos x="461" y="294"/>
                </a:cxn>
                <a:cxn ang="0">
                  <a:pos x="449" y="262"/>
                </a:cxn>
                <a:cxn ang="0">
                  <a:pos x="458" y="202"/>
                </a:cxn>
                <a:cxn ang="0">
                  <a:pos x="446" y="151"/>
                </a:cxn>
                <a:cxn ang="0">
                  <a:pos x="430" y="105"/>
                </a:cxn>
                <a:cxn ang="0">
                  <a:pos x="460" y="46"/>
                </a:cxn>
                <a:cxn ang="0">
                  <a:pos x="473" y="8"/>
                </a:cxn>
                <a:cxn ang="0">
                  <a:pos x="538" y="13"/>
                </a:cxn>
                <a:cxn ang="0">
                  <a:pos x="596" y="30"/>
                </a:cxn>
                <a:cxn ang="0">
                  <a:pos x="619" y="70"/>
                </a:cxn>
                <a:cxn ang="0">
                  <a:pos x="661" y="100"/>
                </a:cxn>
                <a:cxn ang="0">
                  <a:pos x="712" y="97"/>
                </a:cxn>
              </a:cxnLst>
              <a:rect l="0" t="0" r="r" b="b"/>
              <a:pathLst>
                <a:path w="812" h="844">
                  <a:moveTo>
                    <a:pt x="714" y="91"/>
                  </a:moveTo>
                  <a:cubicBezTo>
                    <a:pt x="715" y="91"/>
                    <a:pt x="716" y="91"/>
                    <a:pt x="717" y="91"/>
                  </a:cubicBezTo>
                  <a:cubicBezTo>
                    <a:pt x="718" y="91"/>
                    <a:pt x="720" y="91"/>
                    <a:pt x="721" y="91"/>
                  </a:cubicBezTo>
                  <a:cubicBezTo>
                    <a:pt x="723" y="92"/>
                    <a:pt x="725" y="93"/>
                    <a:pt x="727" y="93"/>
                  </a:cubicBezTo>
                  <a:cubicBezTo>
                    <a:pt x="728" y="93"/>
                    <a:pt x="730" y="92"/>
                    <a:pt x="731" y="92"/>
                  </a:cubicBezTo>
                  <a:cubicBezTo>
                    <a:pt x="732" y="92"/>
                    <a:pt x="734" y="92"/>
                    <a:pt x="735" y="92"/>
                  </a:cubicBezTo>
                  <a:cubicBezTo>
                    <a:pt x="736" y="93"/>
                    <a:pt x="736" y="94"/>
                    <a:pt x="736" y="95"/>
                  </a:cubicBezTo>
                  <a:cubicBezTo>
                    <a:pt x="736" y="96"/>
                    <a:pt x="736" y="98"/>
                    <a:pt x="736" y="99"/>
                  </a:cubicBezTo>
                  <a:cubicBezTo>
                    <a:pt x="736" y="100"/>
                    <a:pt x="738" y="101"/>
                    <a:pt x="738" y="101"/>
                  </a:cubicBezTo>
                  <a:cubicBezTo>
                    <a:pt x="739" y="102"/>
                    <a:pt x="742" y="103"/>
                    <a:pt x="743" y="104"/>
                  </a:cubicBezTo>
                  <a:cubicBezTo>
                    <a:pt x="743" y="105"/>
                    <a:pt x="745" y="106"/>
                    <a:pt x="746" y="107"/>
                  </a:cubicBezTo>
                  <a:cubicBezTo>
                    <a:pt x="747" y="108"/>
                    <a:pt x="747" y="112"/>
                    <a:pt x="748" y="113"/>
                  </a:cubicBezTo>
                  <a:cubicBezTo>
                    <a:pt x="749" y="114"/>
                    <a:pt x="751" y="116"/>
                    <a:pt x="753" y="116"/>
                  </a:cubicBezTo>
                  <a:cubicBezTo>
                    <a:pt x="754" y="117"/>
                    <a:pt x="756" y="118"/>
                    <a:pt x="757" y="119"/>
                  </a:cubicBezTo>
                  <a:cubicBezTo>
                    <a:pt x="758" y="120"/>
                    <a:pt x="758" y="124"/>
                    <a:pt x="758" y="125"/>
                  </a:cubicBezTo>
                  <a:cubicBezTo>
                    <a:pt x="759" y="126"/>
                    <a:pt x="761" y="128"/>
                    <a:pt x="762" y="130"/>
                  </a:cubicBezTo>
                  <a:cubicBezTo>
                    <a:pt x="763" y="131"/>
                    <a:pt x="763" y="134"/>
                    <a:pt x="763" y="135"/>
                  </a:cubicBezTo>
                  <a:cubicBezTo>
                    <a:pt x="764" y="137"/>
                    <a:pt x="765" y="141"/>
                    <a:pt x="766" y="143"/>
                  </a:cubicBezTo>
                  <a:cubicBezTo>
                    <a:pt x="768" y="145"/>
                    <a:pt x="772" y="147"/>
                    <a:pt x="773" y="149"/>
                  </a:cubicBezTo>
                  <a:cubicBezTo>
                    <a:pt x="775" y="151"/>
                    <a:pt x="777" y="158"/>
                    <a:pt x="778" y="161"/>
                  </a:cubicBezTo>
                  <a:cubicBezTo>
                    <a:pt x="779" y="162"/>
                    <a:pt x="781" y="164"/>
                    <a:pt x="782" y="166"/>
                  </a:cubicBezTo>
                  <a:cubicBezTo>
                    <a:pt x="782" y="167"/>
                    <a:pt x="782" y="171"/>
                    <a:pt x="781" y="172"/>
                  </a:cubicBezTo>
                  <a:cubicBezTo>
                    <a:pt x="781" y="173"/>
                    <a:pt x="778" y="174"/>
                    <a:pt x="777" y="175"/>
                  </a:cubicBezTo>
                  <a:cubicBezTo>
                    <a:pt x="776" y="177"/>
                    <a:pt x="777" y="181"/>
                    <a:pt x="778" y="183"/>
                  </a:cubicBezTo>
                  <a:cubicBezTo>
                    <a:pt x="778" y="184"/>
                    <a:pt x="780" y="187"/>
                    <a:pt x="781" y="188"/>
                  </a:cubicBezTo>
                  <a:cubicBezTo>
                    <a:pt x="782" y="189"/>
                    <a:pt x="784" y="190"/>
                    <a:pt x="785" y="190"/>
                  </a:cubicBezTo>
                  <a:cubicBezTo>
                    <a:pt x="786" y="191"/>
                    <a:pt x="787" y="193"/>
                    <a:pt x="787" y="194"/>
                  </a:cubicBezTo>
                  <a:cubicBezTo>
                    <a:pt x="788" y="196"/>
                    <a:pt x="788" y="199"/>
                    <a:pt x="788" y="201"/>
                  </a:cubicBezTo>
                  <a:cubicBezTo>
                    <a:pt x="788" y="202"/>
                    <a:pt x="788" y="206"/>
                    <a:pt x="787" y="208"/>
                  </a:cubicBezTo>
                  <a:cubicBezTo>
                    <a:pt x="787" y="209"/>
                    <a:pt x="786" y="212"/>
                    <a:pt x="785" y="213"/>
                  </a:cubicBezTo>
                  <a:cubicBezTo>
                    <a:pt x="784" y="214"/>
                    <a:pt x="781" y="215"/>
                    <a:pt x="779" y="216"/>
                  </a:cubicBezTo>
                  <a:cubicBezTo>
                    <a:pt x="779" y="217"/>
                    <a:pt x="777" y="219"/>
                    <a:pt x="777" y="220"/>
                  </a:cubicBezTo>
                  <a:cubicBezTo>
                    <a:pt x="777" y="221"/>
                    <a:pt x="778" y="224"/>
                    <a:pt x="779" y="225"/>
                  </a:cubicBezTo>
                  <a:cubicBezTo>
                    <a:pt x="780" y="226"/>
                    <a:pt x="782" y="226"/>
                    <a:pt x="783" y="227"/>
                  </a:cubicBezTo>
                  <a:cubicBezTo>
                    <a:pt x="784" y="228"/>
                    <a:pt x="784" y="230"/>
                    <a:pt x="783" y="231"/>
                  </a:cubicBezTo>
                  <a:cubicBezTo>
                    <a:pt x="782" y="232"/>
                    <a:pt x="780" y="232"/>
                    <a:pt x="779" y="233"/>
                  </a:cubicBezTo>
                  <a:cubicBezTo>
                    <a:pt x="778" y="234"/>
                    <a:pt x="780" y="237"/>
                    <a:pt x="779" y="239"/>
                  </a:cubicBezTo>
                  <a:cubicBezTo>
                    <a:pt x="778" y="241"/>
                    <a:pt x="773" y="242"/>
                    <a:pt x="773" y="244"/>
                  </a:cubicBezTo>
                  <a:cubicBezTo>
                    <a:pt x="772" y="246"/>
                    <a:pt x="774" y="251"/>
                    <a:pt x="773" y="254"/>
                  </a:cubicBezTo>
                  <a:cubicBezTo>
                    <a:pt x="772" y="255"/>
                    <a:pt x="769" y="257"/>
                    <a:pt x="767" y="257"/>
                  </a:cubicBezTo>
                  <a:cubicBezTo>
                    <a:pt x="766" y="258"/>
                    <a:pt x="764" y="259"/>
                    <a:pt x="762" y="259"/>
                  </a:cubicBezTo>
                  <a:cubicBezTo>
                    <a:pt x="761" y="258"/>
                    <a:pt x="759" y="257"/>
                    <a:pt x="758" y="256"/>
                  </a:cubicBezTo>
                  <a:cubicBezTo>
                    <a:pt x="757" y="255"/>
                    <a:pt x="757" y="254"/>
                    <a:pt x="756" y="254"/>
                  </a:cubicBezTo>
                  <a:cubicBezTo>
                    <a:pt x="755" y="253"/>
                    <a:pt x="753" y="253"/>
                    <a:pt x="752" y="253"/>
                  </a:cubicBezTo>
                  <a:cubicBezTo>
                    <a:pt x="751" y="252"/>
                    <a:pt x="751" y="251"/>
                    <a:pt x="750" y="251"/>
                  </a:cubicBezTo>
                  <a:cubicBezTo>
                    <a:pt x="749" y="250"/>
                    <a:pt x="746" y="251"/>
                    <a:pt x="745" y="252"/>
                  </a:cubicBezTo>
                  <a:cubicBezTo>
                    <a:pt x="744" y="253"/>
                    <a:pt x="743" y="255"/>
                    <a:pt x="743" y="256"/>
                  </a:cubicBezTo>
                  <a:cubicBezTo>
                    <a:pt x="742" y="257"/>
                    <a:pt x="741" y="259"/>
                    <a:pt x="741" y="261"/>
                  </a:cubicBezTo>
                  <a:cubicBezTo>
                    <a:pt x="741" y="262"/>
                    <a:pt x="741" y="265"/>
                    <a:pt x="741" y="266"/>
                  </a:cubicBezTo>
                  <a:cubicBezTo>
                    <a:pt x="741" y="268"/>
                    <a:pt x="740" y="271"/>
                    <a:pt x="739" y="272"/>
                  </a:cubicBezTo>
                  <a:cubicBezTo>
                    <a:pt x="738" y="273"/>
                    <a:pt x="735" y="273"/>
                    <a:pt x="734" y="273"/>
                  </a:cubicBezTo>
                  <a:cubicBezTo>
                    <a:pt x="733" y="274"/>
                    <a:pt x="730" y="273"/>
                    <a:pt x="729" y="273"/>
                  </a:cubicBezTo>
                  <a:cubicBezTo>
                    <a:pt x="728" y="274"/>
                    <a:pt x="726" y="275"/>
                    <a:pt x="725" y="276"/>
                  </a:cubicBezTo>
                  <a:cubicBezTo>
                    <a:pt x="725" y="278"/>
                    <a:pt x="724" y="281"/>
                    <a:pt x="723" y="282"/>
                  </a:cubicBezTo>
                  <a:cubicBezTo>
                    <a:pt x="722" y="282"/>
                    <a:pt x="720" y="282"/>
                    <a:pt x="719" y="282"/>
                  </a:cubicBezTo>
                  <a:cubicBezTo>
                    <a:pt x="718" y="283"/>
                    <a:pt x="716" y="284"/>
                    <a:pt x="716" y="285"/>
                  </a:cubicBezTo>
                  <a:cubicBezTo>
                    <a:pt x="716" y="287"/>
                    <a:pt x="717" y="289"/>
                    <a:pt x="718" y="290"/>
                  </a:cubicBezTo>
                  <a:cubicBezTo>
                    <a:pt x="718" y="291"/>
                    <a:pt x="721" y="292"/>
                    <a:pt x="721" y="293"/>
                  </a:cubicBezTo>
                  <a:cubicBezTo>
                    <a:pt x="721" y="294"/>
                    <a:pt x="720" y="296"/>
                    <a:pt x="720" y="297"/>
                  </a:cubicBezTo>
                  <a:cubicBezTo>
                    <a:pt x="720" y="298"/>
                    <a:pt x="722" y="300"/>
                    <a:pt x="722" y="302"/>
                  </a:cubicBezTo>
                  <a:cubicBezTo>
                    <a:pt x="723" y="303"/>
                    <a:pt x="725" y="307"/>
                    <a:pt x="725" y="308"/>
                  </a:cubicBezTo>
                  <a:cubicBezTo>
                    <a:pt x="726" y="310"/>
                    <a:pt x="725" y="313"/>
                    <a:pt x="726" y="315"/>
                  </a:cubicBezTo>
                  <a:cubicBezTo>
                    <a:pt x="726" y="316"/>
                    <a:pt x="729" y="316"/>
                    <a:pt x="730" y="317"/>
                  </a:cubicBezTo>
                  <a:cubicBezTo>
                    <a:pt x="732" y="318"/>
                    <a:pt x="733" y="321"/>
                    <a:pt x="734" y="323"/>
                  </a:cubicBezTo>
                  <a:cubicBezTo>
                    <a:pt x="735" y="325"/>
                    <a:pt x="735" y="328"/>
                    <a:pt x="735" y="330"/>
                  </a:cubicBezTo>
                  <a:cubicBezTo>
                    <a:pt x="737" y="333"/>
                    <a:pt x="742" y="338"/>
                    <a:pt x="744" y="341"/>
                  </a:cubicBezTo>
                  <a:cubicBezTo>
                    <a:pt x="746" y="343"/>
                    <a:pt x="748" y="348"/>
                    <a:pt x="750" y="349"/>
                  </a:cubicBezTo>
                  <a:cubicBezTo>
                    <a:pt x="751" y="350"/>
                    <a:pt x="753" y="350"/>
                    <a:pt x="754" y="350"/>
                  </a:cubicBezTo>
                  <a:cubicBezTo>
                    <a:pt x="755" y="350"/>
                    <a:pt x="756" y="349"/>
                    <a:pt x="757" y="349"/>
                  </a:cubicBezTo>
                  <a:cubicBezTo>
                    <a:pt x="758" y="349"/>
                    <a:pt x="759" y="352"/>
                    <a:pt x="760" y="353"/>
                  </a:cubicBezTo>
                  <a:cubicBezTo>
                    <a:pt x="761" y="354"/>
                    <a:pt x="765" y="354"/>
                    <a:pt x="766" y="356"/>
                  </a:cubicBezTo>
                  <a:cubicBezTo>
                    <a:pt x="766" y="357"/>
                    <a:pt x="766" y="360"/>
                    <a:pt x="766" y="361"/>
                  </a:cubicBezTo>
                  <a:cubicBezTo>
                    <a:pt x="766" y="362"/>
                    <a:pt x="764" y="365"/>
                    <a:pt x="764" y="366"/>
                  </a:cubicBezTo>
                  <a:cubicBezTo>
                    <a:pt x="763" y="367"/>
                    <a:pt x="762" y="368"/>
                    <a:pt x="762" y="369"/>
                  </a:cubicBezTo>
                  <a:cubicBezTo>
                    <a:pt x="761" y="370"/>
                    <a:pt x="762" y="373"/>
                    <a:pt x="763" y="374"/>
                  </a:cubicBezTo>
                  <a:cubicBezTo>
                    <a:pt x="764" y="375"/>
                    <a:pt x="767" y="376"/>
                    <a:pt x="768" y="377"/>
                  </a:cubicBezTo>
                  <a:cubicBezTo>
                    <a:pt x="769" y="379"/>
                    <a:pt x="769" y="383"/>
                    <a:pt x="769" y="385"/>
                  </a:cubicBezTo>
                  <a:cubicBezTo>
                    <a:pt x="769" y="388"/>
                    <a:pt x="767" y="392"/>
                    <a:pt x="768" y="395"/>
                  </a:cubicBezTo>
                  <a:cubicBezTo>
                    <a:pt x="768" y="397"/>
                    <a:pt x="771" y="401"/>
                    <a:pt x="772" y="403"/>
                  </a:cubicBezTo>
                  <a:cubicBezTo>
                    <a:pt x="773" y="403"/>
                    <a:pt x="775" y="405"/>
                    <a:pt x="777" y="405"/>
                  </a:cubicBezTo>
                  <a:cubicBezTo>
                    <a:pt x="778" y="405"/>
                    <a:pt x="780" y="405"/>
                    <a:pt x="782" y="405"/>
                  </a:cubicBezTo>
                  <a:cubicBezTo>
                    <a:pt x="783" y="405"/>
                    <a:pt x="787" y="407"/>
                    <a:pt x="788" y="408"/>
                  </a:cubicBezTo>
                  <a:cubicBezTo>
                    <a:pt x="789" y="409"/>
                    <a:pt x="790" y="411"/>
                    <a:pt x="791" y="412"/>
                  </a:cubicBezTo>
                  <a:cubicBezTo>
                    <a:pt x="792" y="413"/>
                    <a:pt x="793" y="413"/>
                    <a:pt x="794" y="413"/>
                  </a:cubicBezTo>
                  <a:cubicBezTo>
                    <a:pt x="797" y="414"/>
                    <a:pt x="802" y="413"/>
                    <a:pt x="805" y="413"/>
                  </a:cubicBezTo>
                  <a:cubicBezTo>
                    <a:pt x="806" y="413"/>
                    <a:pt x="810" y="412"/>
                    <a:pt x="811" y="413"/>
                  </a:cubicBezTo>
                  <a:cubicBezTo>
                    <a:pt x="812" y="414"/>
                    <a:pt x="812" y="416"/>
                    <a:pt x="811" y="417"/>
                  </a:cubicBezTo>
                  <a:cubicBezTo>
                    <a:pt x="811" y="417"/>
                    <a:pt x="810" y="418"/>
                    <a:pt x="810" y="419"/>
                  </a:cubicBezTo>
                  <a:cubicBezTo>
                    <a:pt x="809" y="419"/>
                    <a:pt x="810" y="421"/>
                    <a:pt x="810" y="422"/>
                  </a:cubicBezTo>
                  <a:cubicBezTo>
                    <a:pt x="810" y="423"/>
                    <a:pt x="811" y="424"/>
                    <a:pt x="811" y="424"/>
                  </a:cubicBezTo>
                  <a:cubicBezTo>
                    <a:pt x="811" y="424"/>
                    <a:pt x="810" y="425"/>
                    <a:pt x="810" y="425"/>
                  </a:cubicBezTo>
                  <a:cubicBezTo>
                    <a:pt x="808" y="425"/>
                    <a:pt x="805" y="424"/>
                    <a:pt x="803" y="424"/>
                  </a:cubicBezTo>
                  <a:cubicBezTo>
                    <a:pt x="802" y="424"/>
                    <a:pt x="798" y="424"/>
                    <a:pt x="797" y="425"/>
                  </a:cubicBezTo>
                  <a:cubicBezTo>
                    <a:pt x="796" y="426"/>
                    <a:pt x="794" y="429"/>
                    <a:pt x="794" y="430"/>
                  </a:cubicBezTo>
                  <a:cubicBezTo>
                    <a:pt x="794" y="432"/>
                    <a:pt x="795" y="435"/>
                    <a:pt x="795" y="436"/>
                  </a:cubicBezTo>
                  <a:cubicBezTo>
                    <a:pt x="795" y="438"/>
                    <a:pt x="794" y="441"/>
                    <a:pt x="793" y="443"/>
                  </a:cubicBezTo>
                  <a:cubicBezTo>
                    <a:pt x="793" y="444"/>
                    <a:pt x="792" y="445"/>
                    <a:pt x="791" y="446"/>
                  </a:cubicBezTo>
                  <a:cubicBezTo>
                    <a:pt x="791" y="447"/>
                    <a:pt x="790" y="450"/>
                    <a:pt x="790" y="452"/>
                  </a:cubicBezTo>
                  <a:cubicBezTo>
                    <a:pt x="789" y="453"/>
                    <a:pt x="788" y="456"/>
                    <a:pt x="787" y="458"/>
                  </a:cubicBezTo>
                  <a:cubicBezTo>
                    <a:pt x="786" y="459"/>
                    <a:pt x="784" y="461"/>
                    <a:pt x="783" y="462"/>
                  </a:cubicBezTo>
                  <a:cubicBezTo>
                    <a:pt x="783" y="462"/>
                    <a:pt x="781" y="464"/>
                    <a:pt x="781" y="465"/>
                  </a:cubicBezTo>
                  <a:cubicBezTo>
                    <a:pt x="780" y="466"/>
                    <a:pt x="778" y="468"/>
                    <a:pt x="777" y="469"/>
                  </a:cubicBezTo>
                  <a:cubicBezTo>
                    <a:pt x="777" y="470"/>
                    <a:pt x="775" y="472"/>
                    <a:pt x="775" y="473"/>
                  </a:cubicBezTo>
                  <a:cubicBezTo>
                    <a:pt x="774" y="473"/>
                    <a:pt x="772" y="474"/>
                    <a:pt x="771" y="475"/>
                  </a:cubicBezTo>
                  <a:cubicBezTo>
                    <a:pt x="771" y="476"/>
                    <a:pt x="771" y="478"/>
                    <a:pt x="771" y="479"/>
                  </a:cubicBezTo>
                  <a:cubicBezTo>
                    <a:pt x="771" y="481"/>
                    <a:pt x="770" y="484"/>
                    <a:pt x="770" y="485"/>
                  </a:cubicBezTo>
                  <a:cubicBezTo>
                    <a:pt x="769" y="486"/>
                    <a:pt x="768" y="488"/>
                    <a:pt x="767" y="489"/>
                  </a:cubicBezTo>
                  <a:cubicBezTo>
                    <a:pt x="767" y="490"/>
                    <a:pt x="765" y="489"/>
                    <a:pt x="764" y="489"/>
                  </a:cubicBezTo>
                  <a:cubicBezTo>
                    <a:pt x="762" y="490"/>
                    <a:pt x="759" y="490"/>
                    <a:pt x="758" y="489"/>
                  </a:cubicBezTo>
                  <a:cubicBezTo>
                    <a:pt x="757" y="488"/>
                    <a:pt x="755" y="486"/>
                    <a:pt x="754" y="485"/>
                  </a:cubicBezTo>
                  <a:cubicBezTo>
                    <a:pt x="753" y="485"/>
                    <a:pt x="751" y="484"/>
                    <a:pt x="749" y="484"/>
                  </a:cubicBezTo>
                  <a:cubicBezTo>
                    <a:pt x="748" y="484"/>
                    <a:pt x="746" y="485"/>
                    <a:pt x="745" y="485"/>
                  </a:cubicBezTo>
                  <a:cubicBezTo>
                    <a:pt x="744" y="486"/>
                    <a:pt x="741" y="486"/>
                    <a:pt x="740" y="487"/>
                  </a:cubicBezTo>
                  <a:cubicBezTo>
                    <a:pt x="739" y="487"/>
                    <a:pt x="737" y="488"/>
                    <a:pt x="736" y="489"/>
                  </a:cubicBezTo>
                  <a:cubicBezTo>
                    <a:pt x="736" y="490"/>
                    <a:pt x="735" y="493"/>
                    <a:pt x="735" y="494"/>
                  </a:cubicBezTo>
                  <a:cubicBezTo>
                    <a:pt x="734" y="495"/>
                    <a:pt x="732" y="498"/>
                    <a:pt x="731" y="499"/>
                  </a:cubicBezTo>
                  <a:cubicBezTo>
                    <a:pt x="730" y="500"/>
                    <a:pt x="727" y="502"/>
                    <a:pt x="726" y="503"/>
                  </a:cubicBezTo>
                  <a:cubicBezTo>
                    <a:pt x="725" y="504"/>
                    <a:pt x="724" y="507"/>
                    <a:pt x="722" y="509"/>
                  </a:cubicBezTo>
                  <a:cubicBezTo>
                    <a:pt x="721" y="510"/>
                    <a:pt x="719" y="512"/>
                    <a:pt x="718" y="513"/>
                  </a:cubicBezTo>
                  <a:cubicBezTo>
                    <a:pt x="717" y="514"/>
                    <a:pt x="716" y="517"/>
                    <a:pt x="716" y="518"/>
                  </a:cubicBezTo>
                  <a:cubicBezTo>
                    <a:pt x="715" y="519"/>
                    <a:pt x="714" y="522"/>
                    <a:pt x="714" y="523"/>
                  </a:cubicBezTo>
                  <a:cubicBezTo>
                    <a:pt x="713" y="524"/>
                    <a:pt x="711" y="526"/>
                    <a:pt x="711" y="527"/>
                  </a:cubicBezTo>
                  <a:cubicBezTo>
                    <a:pt x="710" y="528"/>
                    <a:pt x="708" y="530"/>
                    <a:pt x="708" y="531"/>
                  </a:cubicBezTo>
                  <a:cubicBezTo>
                    <a:pt x="707" y="532"/>
                    <a:pt x="707" y="534"/>
                    <a:pt x="708" y="535"/>
                  </a:cubicBezTo>
                  <a:cubicBezTo>
                    <a:pt x="708" y="536"/>
                    <a:pt x="709" y="538"/>
                    <a:pt x="709" y="540"/>
                  </a:cubicBezTo>
                  <a:cubicBezTo>
                    <a:pt x="709" y="540"/>
                    <a:pt x="709" y="542"/>
                    <a:pt x="709" y="543"/>
                  </a:cubicBezTo>
                  <a:cubicBezTo>
                    <a:pt x="709" y="543"/>
                    <a:pt x="709" y="545"/>
                    <a:pt x="710" y="545"/>
                  </a:cubicBezTo>
                  <a:cubicBezTo>
                    <a:pt x="710" y="546"/>
                    <a:pt x="712" y="546"/>
                    <a:pt x="713" y="546"/>
                  </a:cubicBezTo>
                  <a:cubicBezTo>
                    <a:pt x="714" y="547"/>
                    <a:pt x="715" y="548"/>
                    <a:pt x="716" y="548"/>
                  </a:cubicBezTo>
                  <a:cubicBezTo>
                    <a:pt x="716" y="550"/>
                    <a:pt x="714" y="552"/>
                    <a:pt x="714" y="553"/>
                  </a:cubicBezTo>
                  <a:cubicBezTo>
                    <a:pt x="713" y="554"/>
                    <a:pt x="713" y="556"/>
                    <a:pt x="714" y="557"/>
                  </a:cubicBezTo>
                  <a:cubicBezTo>
                    <a:pt x="715" y="558"/>
                    <a:pt x="717" y="558"/>
                    <a:pt x="718" y="558"/>
                  </a:cubicBezTo>
                  <a:cubicBezTo>
                    <a:pt x="719" y="558"/>
                    <a:pt x="719" y="556"/>
                    <a:pt x="720" y="556"/>
                  </a:cubicBezTo>
                  <a:cubicBezTo>
                    <a:pt x="721" y="555"/>
                    <a:pt x="723" y="556"/>
                    <a:pt x="724" y="556"/>
                  </a:cubicBezTo>
                  <a:cubicBezTo>
                    <a:pt x="725" y="556"/>
                    <a:pt x="727" y="558"/>
                    <a:pt x="727" y="558"/>
                  </a:cubicBezTo>
                  <a:cubicBezTo>
                    <a:pt x="728" y="559"/>
                    <a:pt x="728" y="562"/>
                    <a:pt x="729" y="562"/>
                  </a:cubicBezTo>
                  <a:cubicBezTo>
                    <a:pt x="730" y="564"/>
                    <a:pt x="732" y="567"/>
                    <a:pt x="733" y="568"/>
                  </a:cubicBezTo>
                  <a:cubicBezTo>
                    <a:pt x="734" y="569"/>
                    <a:pt x="737" y="570"/>
                    <a:pt x="738" y="570"/>
                  </a:cubicBezTo>
                  <a:cubicBezTo>
                    <a:pt x="739" y="570"/>
                    <a:pt x="741" y="570"/>
                    <a:pt x="742" y="571"/>
                  </a:cubicBezTo>
                  <a:cubicBezTo>
                    <a:pt x="743" y="572"/>
                    <a:pt x="744" y="574"/>
                    <a:pt x="744" y="574"/>
                  </a:cubicBezTo>
                  <a:cubicBezTo>
                    <a:pt x="746" y="575"/>
                    <a:pt x="749" y="575"/>
                    <a:pt x="750" y="576"/>
                  </a:cubicBezTo>
                  <a:cubicBezTo>
                    <a:pt x="751" y="576"/>
                    <a:pt x="752" y="577"/>
                    <a:pt x="753" y="577"/>
                  </a:cubicBezTo>
                  <a:cubicBezTo>
                    <a:pt x="754" y="578"/>
                    <a:pt x="757" y="577"/>
                    <a:pt x="759" y="578"/>
                  </a:cubicBezTo>
                  <a:cubicBezTo>
                    <a:pt x="760" y="578"/>
                    <a:pt x="761" y="580"/>
                    <a:pt x="762" y="580"/>
                  </a:cubicBezTo>
                  <a:cubicBezTo>
                    <a:pt x="763" y="582"/>
                    <a:pt x="765" y="584"/>
                    <a:pt x="765" y="585"/>
                  </a:cubicBezTo>
                  <a:cubicBezTo>
                    <a:pt x="766" y="587"/>
                    <a:pt x="766" y="590"/>
                    <a:pt x="765" y="592"/>
                  </a:cubicBezTo>
                  <a:cubicBezTo>
                    <a:pt x="765" y="592"/>
                    <a:pt x="763" y="593"/>
                    <a:pt x="762" y="593"/>
                  </a:cubicBezTo>
                  <a:cubicBezTo>
                    <a:pt x="761" y="595"/>
                    <a:pt x="761" y="598"/>
                    <a:pt x="760" y="599"/>
                  </a:cubicBezTo>
                  <a:cubicBezTo>
                    <a:pt x="760" y="600"/>
                    <a:pt x="760" y="602"/>
                    <a:pt x="759" y="603"/>
                  </a:cubicBezTo>
                  <a:cubicBezTo>
                    <a:pt x="759" y="604"/>
                    <a:pt x="757" y="606"/>
                    <a:pt x="756" y="607"/>
                  </a:cubicBezTo>
                  <a:cubicBezTo>
                    <a:pt x="756" y="607"/>
                    <a:pt x="755" y="609"/>
                    <a:pt x="754" y="610"/>
                  </a:cubicBezTo>
                  <a:cubicBezTo>
                    <a:pt x="754" y="611"/>
                    <a:pt x="753" y="614"/>
                    <a:pt x="753" y="615"/>
                  </a:cubicBezTo>
                  <a:cubicBezTo>
                    <a:pt x="752" y="616"/>
                    <a:pt x="751" y="617"/>
                    <a:pt x="751" y="618"/>
                  </a:cubicBezTo>
                  <a:cubicBezTo>
                    <a:pt x="750" y="618"/>
                    <a:pt x="747" y="619"/>
                    <a:pt x="746" y="620"/>
                  </a:cubicBezTo>
                  <a:cubicBezTo>
                    <a:pt x="745" y="621"/>
                    <a:pt x="742" y="625"/>
                    <a:pt x="741" y="626"/>
                  </a:cubicBezTo>
                  <a:cubicBezTo>
                    <a:pt x="740" y="627"/>
                    <a:pt x="738" y="629"/>
                    <a:pt x="737" y="631"/>
                  </a:cubicBezTo>
                  <a:cubicBezTo>
                    <a:pt x="736" y="632"/>
                    <a:pt x="735" y="634"/>
                    <a:pt x="735" y="635"/>
                  </a:cubicBezTo>
                  <a:cubicBezTo>
                    <a:pt x="734" y="636"/>
                    <a:pt x="733" y="639"/>
                    <a:pt x="733" y="640"/>
                  </a:cubicBezTo>
                  <a:cubicBezTo>
                    <a:pt x="733" y="642"/>
                    <a:pt x="735" y="646"/>
                    <a:pt x="735" y="648"/>
                  </a:cubicBezTo>
                  <a:cubicBezTo>
                    <a:pt x="736" y="650"/>
                    <a:pt x="738" y="654"/>
                    <a:pt x="739" y="657"/>
                  </a:cubicBezTo>
                  <a:cubicBezTo>
                    <a:pt x="740" y="659"/>
                    <a:pt x="744" y="662"/>
                    <a:pt x="744" y="664"/>
                  </a:cubicBezTo>
                  <a:cubicBezTo>
                    <a:pt x="745" y="666"/>
                    <a:pt x="744" y="670"/>
                    <a:pt x="745" y="672"/>
                  </a:cubicBezTo>
                  <a:cubicBezTo>
                    <a:pt x="746" y="674"/>
                    <a:pt x="749" y="677"/>
                    <a:pt x="750" y="678"/>
                  </a:cubicBezTo>
                  <a:cubicBezTo>
                    <a:pt x="751" y="679"/>
                    <a:pt x="754" y="680"/>
                    <a:pt x="755" y="681"/>
                  </a:cubicBezTo>
                  <a:cubicBezTo>
                    <a:pt x="757" y="681"/>
                    <a:pt x="761" y="681"/>
                    <a:pt x="763" y="681"/>
                  </a:cubicBezTo>
                  <a:cubicBezTo>
                    <a:pt x="765" y="681"/>
                    <a:pt x="770" y="681"/>
                    <a:pt x="772" y="681"/>
                  </a:cubicBezTo>
                  <a:cubicBezTo>
                    <a:pt x="774" y="681"/>
                    <a:pt x="778" y="681"/>
                    <a:pt x="779" y="681"/>
                  </a:cubicBezTo>
                  <a:cubicBezTo>
                    <a:pt x="780" y="681"/>
                    <a:pt x="782" y="682"/>
                    <a:pt x="783" y="682"/>
                  </a:cubicBezTo>
                  <a:cubicBezTo>
                    <a:pt x="784" y="683"/>
                    <a:pt x="784" y="686"/>
                    <a:pt x="785" y="687"/>
                  </a:cubicBezTo>
                  <a:cubicBezTo>
                    <a:pt x="785" y="688"/>
                    <a:pt x="783" y="690"/>
                    <a:pt x="784" y="691"/>
                  </a:cubicBezTo>
                  <a:cubicBezTo>
                    <a:pt x="784" y="693"/>
                    <a:pt x="786" y="695"/>
                    <a:pt x="787" y="696"/>
                  </a:cubicBezTo>
                  <a:cubicBezTo>
                    <a:pt x="787" y="697"/>
                    <a:pt x="788" y="700"/>
                    <a:pt x="787" y="702"/>
                  </a:cubicBezTo>
                  <a:cubicBezTo>
                    <a:pt x="787" y="703"/>
                    <a:pt x="784" y="704"/>
                    <a:pt x="784" y="706"/>
                  </a:cubicBezTo>
                  <a:cubicBezTo>
                    <a:pt x="783" y="707"/>
                    <a:pt x="784" y="709"/>
                    <a:pt x="784" y="710"/>
                  </a:cubicBezTo>
                  <a:cubicBezTo>
                    <a:pt x="784" y="712"/>
                    <a:pt x="785" y="715"/>
                    <a:pt x="785" y="717"/>
                  </a:cubicBezTo>
                  <a:cubicBezTo>
                    <a:pt x="785" y="718"/>
                    <a:pt x="784" y="722"/>
                    <a:pt x="783" y="723"/>
                  </a:cubicBezTo>
                  <a:cubicBezTo>
                    <a:pt x="783" y="723"/>
                    <a:pt x="780" y="723"/>
                    <a:pt x="779" y="724"/>
                  </a:cubicBezTo>
                  <a:cubicBezTo>
                    <a:pt x="778" y="724"/>
                    <a:pt x="776" y="725"/>
                    <a:pt x="775" y="726"/>
                  </a:cubicBezTo>
                  <a:cubicBezTo>
                    <a:pt x="774" y="726"/>
                    <a:pt x="773" y="728"/>
                    <a:pt x="773" y="729"/>
                  </a:cubicBezTo>
                  <a:cubicBezTo>
                    <a:pt x="773" y="731"/>
                    <a:pt x="774" y="734"/>
                    <a:pt x="774" y="735"/>
                  </a:cubicBezTo>
                  <a:cubicBezTo>
                    <a:pt x="775" y="738"/>
                    <a:pt x="779" y="743"/>
                    <a:pt x="779" y="746"/>
                  </a:cubicBezTo>
                  <a:cubicBezTo>
                    <a:pt x="779" y="747"/>
                    <a:pt x="778" y="750"/>
                    <a:pt x="778" y="751"/>
                  </a:cubicBezTo>
                  <a:cubicBezTo>
                    <a:pt x="777" y="752"/>
                    <a:pt x="774" y="754"/>
                    <a:pt x="772" y="755"/>
                  </a:cubicBezTo>
                  <a:cubicBezTo>
                    <a:pt x="771" y="755"/>
                    <a:pt x="768" y="756"/>
                    <a:pt x="767" y="755"/>
                  </a:cubicBezTo>
                  <a:cubicBezTo>
                    <a:pt x="766" y="755"/>
                    <a:pt x="764" y="754"/>
                    <a:pt x="762" y="753"/>
                  </a:cubicBezTo>
                  <a:cubicBezTo>
                    <a:pt x="762" y="753"/>
                    <a:pt x="760" y="753"/>
                    <a:pt x="759" y="752"/>
                  </a:cubicBezTo>
                  <a:cubicBezTo>
                    <a:pt x="758" y="752"/>
                    <a:pt x="756" y="751"/>
                    <a:pt x="754" y="750"/>
                  </a:cubicBezTo>
                  <a:cubicBezTo>
                    <a:pt x="753" y="750"/>
                    <a:pt x="752" y="749"/>
                    <a:pt x="752" y="749"/>
                  </a:cubicBezTo>
                  <a:cubicBezTo>
                    <a:pt x="751" y="748"/>
                    <a:pt x="749" y="747"/>
                    <a:pt x="748" y="746"/>
                  </a:cubicBezTo>
                  <a:cubicBezTo>
                    <a:pt x="747" y="744"/>
                    <a:pt x="747" y="741"/>
                    <a:pt x="746" y="739"/>
                  </a:cubicBezTo>
                  <a:cubicBezTo>
                    <a:pt x="745" y="737"/>
                    <a:pt x="744" y="732"/>
                    <a:pt x="743" y="730"/>
                  </a:cubicBezTo>
                  <a:cubicBezTo>
                    <a:pt x="743" y="728"/>
                    <a:pt x="741" y="726"/>
                    <a:pt x="740" y="725"/>
                  </a:cubicBezTo>
                  <a:cubicBezTo>
                    <a:pt x="739" y="724"/>
                    <a:pt x="736" y="722"/>
                    <a:pt x="735" y="722"/>
                  </a:cubicBezTo>
                  <a:cubicBezTo>
                    <a:pt x="734" y="722"/>
                    <a:pt x="731" y="722"/>
                    <a:pt x="730" y="722"/>
                  </a:cubicBezTo>
                  <a:cubicBezTo>
                    <a:pt x="728" y="722"/>
                    <a:pt x="725" y="720"/>
                    <a:pt x="724" y="720"/>
                  </a:cubicBezTo>
                  <a:cubicBezTo>
                    <a:pt x="722" y="720"/>
                    <a:pt x="718" y="721"/>
                    <a:pt x="717" y="722"/>
                  </a:cubicBezTo>
                  <a:cubicBezTo>
                    <a:pt x="715" y="723"/>
                    <a:pt x="712" y="724"/>
                    <a:pt x="710" y="725"/>
                  </a:cubicBezTo>
                  <a:cubicBezTo>
                    <a:pt x="709" y="726"/>
                    <a:pt x="708" y="728"/>
                    <a:pt x="707" y="728"/>
                  </a:cubicBezTo>
                  <a:cubicBezTo>
                    <a:pt x="705" y="729"/>
                    <a:pt x="702" y="728"/>
                    <a:pt x="700" y="728"/>
                  </a:cubicBezTo>
                  <a:cubicBezTo>
                    <a:pt x="699" y="729"/>
                    <a:pt x="698" y="731"/>
                    <a:pt x="697" y="731"/>
                  </a:cubicBezTo>
                  <a:cubicBezTo>
                    <a:pt x="696" y="731"/>
                    <a:pt x="695" y="730"/>
                    <a:pt x="694" y="729"/>
                  </a:cubicBezTo>
                  <a:cubicBezTo>
                    <a:pt x="693" y="728"/>
                    <a:pt x="693" y="726"/>
                    <a:pt x="692" y="725"/>
                  </a:cubicBezTo>
                  <a:cubicBezTo>
                    <a:pt x="692" y="724"/>
                    <a:pt x="689" y="724"/>
                    <a:pt x="688" y="724"/>
                  </a:cubicBezTo>
                  <a:cubicBezTo>
                    <a:pt x="687" y="724"/>
                    <a:pt x="683" y="724"/>
                    <a:pt x="681" y="724"/>
                  </a:cubicBezTo>
                  <a:cubicBezTo>
                    <a:pt x="680" y="725"/>
                    <a:pt x="679" y="727"/>
                    <a:pt x="678" y="728"/>
                  </a:cubicBezTo>
                  <a:cubicBezTo>
                    <a:pt x="677" y="729"/>
                    <a:pt x="675" y="730"/>
                    <a:pt x="674" y="730"/>
                  </a:cubicBezTo>
                  <a:cubicBezTo>
                    <a:pt x="673" y="731"/>
                    <a:pt x="673" y="732"/>
                    <a:pt x="673" y="733"/>
                  </a:cubicBezTo>
                  <a:cubicBezTo>
                    <a:pt x="672" y="734"/>
                    <a:pt x="673" y="737"/>
                    <a:pt x="672" y="738"/>
                  </a:cubicBezTo>
                  <a:cubicBezTo>
                    <a:pt x="672" y="739"/>
                    <a:pt x="671" y="740"/>
                    <a:pt x="670" y="740"/>
                  </a:cubicBezTo>
                  <a:cubicBezTo>
                    <a:pt x="670" y="741"/>
                    <a:pt x="668" y="742"/>
                    <a:pt x="667" y="744"/>
                  </a:cubicBezTo>
                  <a:cubicBezTo>
                    <a:pt x="667" y="744"/>
                    <a:pt x="668" y="746"/>
                    <a:pt x="667" y="747"/>
                  </a:cubicBezTo>
                  <a:cubicBezTo>
                    <a:pt x="667" y="748"/>
                    <a:pt x="666" y="751"/>
                    <a:pt x="665" y="751"/>
                  </a:cubicBezTo>
                  <a:cubicBezTo>
                    <a:pt x="664" y="752"/>
                    <a:pt x="661" y="752"/>
                    <a:pt x="660" y="753"/>
                  </a:cubicBezTo>
                  <a:cubicBezTo>
                    <a:pt x="659" y="753"/>
                    <a:pt x="657" y="756"/>
                    <a:pt x="656" y="757"/>
                  </a:cubicBezTo>
                  <a:cubicBezTo>
                    <a:pt x="656" y="759"/>
                    <a:pt x="657" y="762"/>
                    <a:pt x="657" y="764"/>
                  </a:cubicBezTo>
                  <a:cubicBezTo>
                    <a:pt x="657" y="766"/>
                    <a:pt x="655" y="770"/>
                    <a:pt x="655" y="772"/>
                  </a:cubicBezTo>
                  <a:cubicBezTo>
                    <a:pt x="655" y="774"/>
                    <a:pt x="655" y="777"/>
                    <a:pt x="655" y="779"/>
                  </a:cubicBezTo>
                  <a:cubicBezTo>
                    <a:pt x="654" y="780"/>
                    <a:pt x="652" y="782"/>
                    <a:pt x="652" y="783"/>
                  </a:cubicBezTo>
                  <a:cubicBezTo>
                    <a:pt x="651" y="785"/>
                    <a:pt x="652" y="788"/>
                    <a:pt x="652" y="790"/>
                  </a:cubicBezTo>
                  <a:cubicBezTo>
                    <a:pt x="651" y="791"/>
                    <a:pt x="651" y="794"/>
                    <a:pt x="650" y="796"/>
                  </a:cubicBezTo>
                  <a:cubicBezTo>
                    <a:pt x="649" y="797"/>
                    <a:pt x="648" y="798"/>
                    <a:pt x="647" y="799"/>
                  </a:cubicBezTo>
                  <a:cubicBezTo>
                    <a:pt x="646" y="800"/>
                    <a:pt x="642" y="800"/>
                    <a:pt x="641" y="801"/>
                  </a:cubicBezTo>
                  <a:cubicBezTo>
                    <a:pt x="640" y="801"/>
                    <a:pt x="637" y="800"/>
                    <a:pt x="636" y="801"/>
                  </a:cubicBezTo>
                  <a:cubicBezTo>
                    <a:pt x="636" y="802"/>
                    <a:pt x="636" y="803"/>
                    <a:pt x="636" y="804"/>
                  </a:cubicBezTo>
                  <a:cubicBezTo>
                    <a:pt x="635" y="805"/>
                    <a:pt x="633" y="807"/>
                    <a:pt x="632" y="807"/>
                  </a:cubicBezTo>
                  <a:cubicBezTo>
                    <a:pt x="631" y="808"/>
                    <a:pt x="628" y="809"/>
                    <a:pt x="626" y="809"/>
                  </a:cubicBezTo>
                  <a:cubicBezTo>
                    <a:pt x="625" y="809"/>
                    <a:pt x="623" y="808"/>
                    <a:pt x="622" y="807"/>
                  </a:cubicBezTo>
                  <a:cubicBezTo>
                    <a:pt x="621" y="807"/>
                    <a:pt x="617" y="807"/>
                    <a:pt x="616" y="807"/>
                  </a:cubicBezTo>
                  <a:cubicBezTo>
                    <a:pt x="615" y="806"/>
                    <a:pt x="612" y="805"/>
                    <a:pt x="611" y="804"/>
                  </a:cubicBezTo>
                  <a:cubicBezTo>
                    <a:pt x="610" y="803"/>
                    <a:pt x="609" y="801"/>
                    <a:pt x="609" y="799"/>
                  </a:cubicBezTo>
                  <a:cubicBezTo>
                    <a:pt x="609" y="798"/>
                    <a:pt x="612" y="797"/>
                    <a:pt x="612" y="796"/>
                  </a:cubicBezTo>
                  <a:cubicBezTo>
                    <a:pt x="612" y="794"/>
                    <a:pt x="610" y="791"/>
                    <a:pt x="609" y="790"/>
                  </a:cubicBezTo>
                  <a:cubicBezTo>
                    <a:pt x="608" y="788"/>
                    <a:pt x="605" y="788"/>
                    <a:pt x="604" y="787"/>
                  </a:cubicBezTo>
                  <a:cubicBezTo>
                    <a:pt x="602" y="786"/>
                    <a:pt x="599" y="785"/>
                    <a:pt x="597" y="784"/>
                  </a:cubicBezTo>
                  <a:cubicBezTo>
                    <a:pt x="596" y="784"/>
                    <a:pt x="594" y="786"/>
                    <a:pt x="593" y="786"/>
                  </a:cubicBezTo>
                  <a:cubicBezTo>
                    <a:pt x="592" y="786"/>
                    <a:pt x="590" y="786"/>
                    <a:pt x="589" y="786"/>
                  </a:cubicBezTo>
                  <a:cubicBezTo>
                    <a:pt x="588" y="787"/>
                    <a:pt x="587" y="789"/>
                    <a:pt x="586" y="790"/>
                  </a:cubicBezTo>
                  <a:cubicBezTo>
                    <a:pt x="585" y="791"/>
                    <a:pt x="582" y="792"/>
                    <a:pt x="580" y="793"/>
                  </a:cubicBezTo>
                  <a:cubicBezTo>
                    <a:pt x="579" y="793"/>
                    <a:pt x="576" y="793"/>
                    <a:pt x="575" y="793"/>
                  </a:cubicBezTo>
                  <a:cubicBezTo>
                    <a:pt x="573" y="793"/>
                    <a:pt x="571" y="794"/>
                    <a:pt x="570" y="795"/>
                  </a:cubicBezTo>
                  <a:cubicBezTo>
                    <a:pt x="569" y="795"/>
                    <a:pt x="568" y="797"/>
                    <a:pt x="567" y="798"/>
                  </a:cubicBezTo>
                  <a:cubicBezTo>
                    <a:pt x="565" y="798"/>
                    <a:pt x="563" y="799"/>
                    <a:pt x="561" y="799"/>
                  </a:cubicBezTo>
                  <a:cubicBezTo>
                    <a:pt x="560" y="799"/>
                    <a:pt x="558" y="798"/>
                    <a:pt x="557" y="798"/>
                  </a:cubicBezTo>
                  <a:cubicBezTo>
                    <a:pt x="555" y="798"/>
                    <a:pt x="553" y="798"/>
                    <a:pt x="552" y="798"/>
                  </a:cubicBezTo>
                  <a:cubicBezTo>
                    <a:pt x="550" y="798"/>
                    <a:pt x="547" y="799"/>
                    <a:pt x="546" y="798"/>
                  </a:cubicBezTo>
                  <a:cubicBezTo>
                    <a:pt x="545" y="798"/>
                    <a:pt x="545" y="796"/>
                    <a:pt x="544" y="796"/>
                  </a:cubicBezTo>
                  <a:cubicBezTo>
                    <a:pt x="544" y="795"/>
                    <a:pt x="544" y="793"/>
                    <a:pt x="543" y="792"/>
                  </a:cubicBezTo>
                  <a:cubicBezTo>
                    <a:pt x="543" y="791"/>
                    <a:pt x="541" y="790"/>
                    <a:pt x="539" y="790"/>
                  </a:cubicBezTo>
                  <a:cubicBezTo>
                    <a:pt x="539" y="790"/>
                    <a:pt x="537" y="791"/>
                    <a:pt x="536" y="791"/>
                  </a:cubicBezTo>
                  <a:cubicBezTo>
                    <a:pt x="535" y="792"/>
                    <a:pt x="533" y="793"/>
                    <a:pt x="533" y="793"/>
                  </a:cubicBezTo>
                  <a:cubicBezTo>
                    <a:pt x="532" y="794"/>
                    <a:pt x="531" y="796"/>
                    <a:pt x="530" y="797"/>
                  </a:cubicBezTo>
                  <a:cubicBezTo>
                    <a:pt x="529" y="797"/>
                    <a:pt x="528" y="797"/>
                    <a:pt x="527" y="797"/>
                  </a:cubicBezTo>
                  <a:cubicBezTo>
                    <a:pt x="526" y="797"/>
                    <a:pt x="525" y="798"/>
                    <a:pt x="524" y="799"/>
                  </a:cubicBezTo>
                  <a:cubicBezTo>
                    <a:pt x="523" y="799"/>
                    <a:pt x="521" y="802"/>
                    <a:pt x="520" y="802"/>
                  </a:cubicBezTo>
                  <a:cubicBezTo>
                    <a:pt x="518" y="803"/>
                    <a:pt x="515" y="804"/>
                    <a:pt x="513" y="804"/>
                  </a:cubicBezTo>
                  <a:cubicBezTo>
                    <a:pt x="511" y="804"/>
                    <a:pt x="506" y="803"/>
                    <a:pt x="504" y="804"/>
                  </a:cubicBezTo>
                  <a:cubicBezTo>
                    <a:pt x="504" y="804"/>
                    <a:pt x="503" y="806"/>
                    <a:pt x="502" y="806"/>
                  </a:cubicBezTo>
                  <a:cubicBezTo>
                    <a:pt x="501" y="807"/>
                    <a:pt x="499" y="807"/>
                    <a:pt x="498" y="807"/>
                  </a:cubicBezTo>
                  <a:cubicBezTo>
                    <a:pt x="497" y="808"/>
                    <a:pt x="497" y="811"/>
                    <a:pt x="496" y="812"/>
                  </a:cubicBezTo>
                  <a:cubicBezTo>
                    <a:pt x="495" y="813"/>
                    <a:pt x="493" y="814"/>
                    <a:pt x="492" y="814"/>
                  </a:cubicBezTo>
                  <a:cubicBezTo>
                    <a:pt x="491" y="815"/>
                    <a:pt x="488" y="818"/>
                    <a:pt x="487" y="819"/>
                  </a:cubicBezTo>
                  <a:cubicBezTo>
                    <a:pt x="487" y="820"/>
                    <a:pt x="486" y="822"/>
                    <a:pt x="485" y="823"/>
                  </a:cubicBezTo>
                  <a:cubicBezTo>
                    <a:pt x="485" y="823"/>
                    <a:pt x="483" y="824"/>
                    <a:pt x="482" y="824"/>
                  </a:cubicBezTo>
                  <a:cubicBezTo>
                    <a:pt x="480" y="826"/>
                    <a:pt x="475" y="827"/>
                    <a:pt x="473" y="829"/>
                  </a:cubicBezTo>
                  <a:cubicBezTo>
                    <a:pt x="472" y="829"/>
                    <a:pt x="471" y="832"/>
                    <a:pt x="470" y="833"/>
                  </a:cubicBezTo>
                  <a:cubicBezTo>
                    <a:pt x="469" y="834"/>
                    <a:pt x="467" y="837"/>
                    <a:pt x="467" y="838"/>
                  </a:cubicBezTo>
                  <a:cubicBezTo>
                    <a:pt x="466" y="839"/>
                    <a:pt x="463" y="842"/>
                    <a:pt x="462" y="844"/>
                  </a:cubicBezTo>
                  <a:cubicBezTo>
                    <a:pt x="460" y="843"/>
                    <a:pt x="459" y="843"/>
                    <a:pt x="458" y="842"/>
                  </a:cubicBezTo>
                  <a:cubicBezTo>
                    <a:pt x="455" y="841"/>
                    <a:pt x="449" y="838"/>
                    <a:pt x="446" y="837"/>
                  </a:cubicBezTo>
                  <a:cubicBezTo>
                    <a:pt x="444" y="835"/>
                    <a:pt x="441" y="832"/>
                    <a:pt x="439" y="830"/>
                  </a:cubicBezTo>
                  <a:cubicBezTo>
                    <a:pt x="438" y="829"/>
                    <a:pt x="435" y="828"/>
                    <a:pt x="434" y="827"/>
                  </a:cubicBezTo>
                  <a:cubicBezTo>
                    <a:pt x="433" y="827"/>
                    <a:pt x="432" y="825"/>
                    <a:pt x="431" y="824"/>
                  </a:cubicBezTo>
                  <a:cubicBezTo>
                    <a:pt x="430" y="823"/>
                    <a:pt x="430" y="821"/>
                    <a:pt x="430" y="820"/>
                  </a:cubicBezTo>
                  <a:cubicBezTo>
                    <a:pt x="429" y="819"/>
                    <a:pt x="430" y="817"/>
                    <a:pt x="430" y="817"/>
                  </a:cubicBezTo>
                  <a:cubicBezTo>
                    <a:pt x="431" y="816"/>
                    <a:pt x="434" y="815"/>
                    <a:pt x="435" y="814"/>
                  </a:cubicBezTo>
                  <a:cubicBezTo>
                    <a:pt x="437" y="814"/>
                    <a:pt x="439" y="812"/>
                    <a:pt x="441" y="810"/>
                  </a:cubicBezTo>
                  <a:cubicBezTo>
                    <a:pt x="442" y="809"/>
                    <a:pt x="444" y="807"/>
                    <a:pt x="445" y="805"/>
                  </a:cubicBezTo>
                  <a:cubicBezTo>
                    <a:pt x="446" y="804"/>
                    <a:pt x="448" y="802"/>
                    <a:pt x="449" y="801"/>
                  </a:cubicBezTo>
                  <a:cubicBezTo>
                    <a:pt x="450" y="800"/>
                    <a:pt x="453" y="799"/>
                    <a:pt x="454" y="798"/>
                  </a:cubicBezTo>
                  <a:cubicBezTo>
                    <a:pt x="455" y="797"/>
                    <a:pt x="455" y="795"/>
                    <a:pt x="455" y="794"/>
                  </a:cubicBezTo>
                  <a:cubicBezTo>
                    <a:pt x="455" y="793"/>
                    <a:pt x="455" y="791"/>
                    <a:pt x="455" y="790"/>
                  </a:cubicBezTo>
                  <a:cubicBezTo>
                    <a:pt x="456" y="789"/>
                    <a:pt x="459" y="788"/>
                    <a:pt x="459" y="787"/>
                  </a:cubicBezTo>
                  <a:cubicBezTo>
                    <a:pt x="460" y="786"/>
                    <a:pt x="461" y="784"/>
                    <a:pt x="461" y="782"/>
                  </a:cubicBezTo>
                  <a:cubicBezTo>
                    <a:pt x="462" y="781"/>
                    <a:pt x="464" y="779"/>
                    <a:pt x="463" y="777"/>
                  </a:cubicBezTo>
                  <a:cubicBezTo>
                    <a:pt x="463" y="776"/>
                    <a:pt x="461" y="774"/>
                    <a:pt x="461" y="773"/>
                  </a:cubicBezTo>
                  <a:cubicBezTo>
                    <a:pt x="460" y="773"/>
                    <a:pt x="458" y="773"/>
                    <a:pt x="458" y="772"/>
                  </a:cubicBezTo>
                  <a:cubicBezTo>
                    <a:pt x="457" y="771"/>
                    <a:pt x="455" y="769"/>
                    <a:pt x="455" y="768"/>
                  </a:cubicBezTo>
                  <a:cubicBezTo>
                    <a:pt x="455" y="767"/>
                    <a:pt x="455" y="764"/>
                    <a:pt x="455" y="762"/>
                  </a:cubicBezTo>
                  <a:cubicBezTo>
                    <a:pt x="456" y="761"/>
                    <a:pt x="458" y="759"/>
                    <a:pt x="459" y="758"/>
                  </a:cubicBezTo>
                  <a:cubicBezTo>
                    <a:pt x="459" y="756"/>
                    <a:pt x="458" y="753"/>
                    <a:pt x="458" y="751"/>
                  </a:cubicBezTo>
                  <a:cubicBezTo>
                    <a:pt x="458" y="750"/>
                    <a:pt x="460" y="748"/>
                    <a:pt x="460" y="746"/>
                  </a:cubicBezTo>
                  <a:cubicBezTo>
                    <a:pt x="460" y="745"/>
                    <a:pt x="459" y="744"/>
                    <a:pt x="458" y="744"/>
                  </a:cubicBezTo>
                  <a:cubicBezTo>
                    <a:pt x="458" y="743"/>
                    <a:pt x="457" y="741"/>
                    <a:pt x="456" y="741"/>
                  </a:cubicBezTo>
                  <a:cubicBezTo>
                    <a:pt x="454" y="740"/>
                    <a:pt x="451" y="741"/>
                    <a:pt x="450" y="740"/>
                  </a:cubicBezTo>
                  <a:cubicBezTo>
                    <a:pt x="449" y="740"/>
                    <a:pt x="447" y="738"/>
                    <a:pt x="446" y="737"/>
                  </a:cubicBezTo>
                  <a:cubicBezTo>
                    <a:pt x="446" y="736"/>
                    <a:pt x="445" y="733"/>
                    <a:pt x="445" y="731"/>
                  </a:cubicBezTo>
                  <a:cubicBezTo>
                    <a:pt x="445" y="730"/>
                    <a:pt x="447" y="728"/>
                    <a:pt x="447" y="726"/>
                  </a:cubicBezTo>
                  <a:cubicBezTo>
                    <a:pt x="447" y="725"/>
                    <a:pt x="447" y="722"/>
                    <a:pt x="448" y="721"/>
                  </a:cubicBezTo>
                  <a:cubicBezTo>
                    <a:pt x="448" y="720"/>
                    <a:pt x="450" y="718"/>
                    <a:pt x="450" y="717"/>
                  </a:cubicBezTo>
                  <a:cubicBezTo>
                    <a:pt x="451" y="716"/>
                    <a:pt x="449" y="713"/>
                    <a:pt x="449" y="712"/>
                  </a:cubicBezTo>
                  <a:cubicBezTo>
                    <a:pt x="448" y="711"/>
                    <a:pt x="446" y="709"/>
                    <a:pt x="444" y="709"/>
                  </a:cubicBezTo>
                  <a:cubicBezTo>
                    <a:pt x="443" y="708"/>
                    <a:pt x="440" y="709"/>
                    <a:pt x="438" y="709"/>
                  </a:cubicBezTo>
                  <a:cubicBezTo>
                    <a:pt x="437" y="709"/>
                    <a:pt x="434" y="710"/>
                    <a:pt x="433" y="710"/>
                  </a:cubicBezTo>
                  <a:cubicBezTo>
                    <a:pt x="432" y="710"/>
                    <a:pt x="430" y="709"/>
                    <a:pt x="429" y="709"/>
                  </a:cubicBezTo>
                  <a:cubicBezTo>
                    <a:pt x="427" y="708"/>
                    <a:pt x="424" y="705"/>
                    <a:pt x="423" y="704"/>
                  </a:cubicBezTo>
                  <a:cubicBezTo>
                    <a:pt x="422" y="703"/>
                    <a:pt x="420" y="700"/>
                    <a:pt x="419" y="699"/>
                  </a:cubicBezTo>
                  <a:cubicBezTo>
                    <a:pt x="418" y="698"/>
                    <a:pt x="416" y="697"/>
                    <a:pt x="415" y="697"/>
                  </a:cubicBezTo>
                  <a:cubicBezTo>
                    <a:pt x="414" y="697"/>
                    <a:pt x="412" y="698"/>
                    <a:pt x="411" y="699"/>
                  </a:cubicBezTo>
                  <a:cubicBezTo>
                    <a:pt x="410" y="699"/>
                    <a:pt x="408" y="701"/>
                    <a:pt x="406" y="702"/>
                  </a:cubicBezTo>
                  <a:cubicBezTo>
                    <a:pt x="406" y="702"/>
                    <a:pt x="404" y="703"/>
                    <a:pt x="403" y="703"/>
                  </a:cubicBezTo>
                  <a:cubicBezTo>
                    <a:pt x="401" y="704"/>
                    <a:pt x="397" y="707"/>
                    <a:pt x="395" y="708"/>
                  </a:cubicBezTo>
                  <a:cubicBezTo>
                    <a:pt x="394" y="708"/>
                    <a:pt x="391" y="710"/>
                    <a:pt x="390" y="710"/>
                  </a:cubicBezTo>
                  <a:cubicBezTo>
                    <a:pt x="389" y="709"/>
                    <a:pt x="387" y="707"/>
                    <a:pt x="386" y="706"/>
                  </a:cubicBezTo>
                  <a:cubicBezTo>
                    <a:pt x="384" y="705"/>
                    <a:pt x="381" y="704"/>
                    <a:pt x="379" y="704"/>
                  </a:cubicBezTo>
                  <a:cubicBezTo>
                    <a:pt x="377" y="704"/>
                    <a:pt x="374" y="704"/>
                    <a:pt x="372" y="705"/>
                  </a:cubicBezTo>
                  <a:cubicBezTo>
                    <a:pt x="371" y="705"/>
                    <a:pt x="369" y="706"/>
                    <a:pt x="368" y="706"/>
                  </a:cubicBezTo>
                  <a:cubicBezTo>
                    <a:pt x="367" y="707"/>
                    <a:pt x="368" y="711"/>
                    <a:pt x="366" y="711"/>
                  </a:cubicBezTo>
                  <a:cubicBezTo>
                    <a:pt x="366" y="712"/>
                    <a:pt x="364" y="711"/>
                    <a:pt x="363" y="711"/>
                  </a:cubicBezTo>
                  <a:cubicBezTo>
                    <a:pt x="361" y="710"/>
                    <a:pt x="360" y="707"/>
                    <a:pt x="359" y="705"/>
                  </a:cubicBezTo>
                  <a:cubicBezTo>
                    <a:pt x="358" y="703"/>
                    <a:pt x="358" y="698"/>
                    <a:pt x="357" y="696"/>
                  </a:cubicBezTo>
                  <a:cubicBezTo>
                    <a:pt x="357" y="695"/>
                    <a:pt x="355" y="693"/>
                    <a:pt x="354" y="693"/>
                  </a:cubicBezTo>
                  <a:cubicBezTo>
                    <a:pt x="353" y="693"/>
                    <a:pt x="351" y="693"/>
                    <a:pt x="350" y="694"/>
                  </a:cubicBezTo>
                  <a:cubicBezTo>
                    <a:pt x="349" y="694"/>
                    <a:pt x="347" y="697"/>
                    <a:pt x="345" y="697"/>
                  </a:cubicBezTo>
                  <a:cubicBezTo>
                    <a:pt x="344" y="698"/>
                    <a:pt x="341" y="698"/>
                    <a:pt x="340" y="697"/>
                  </a:cubicBezTo>
                  <a:cubicBezTo>
                    <a:pt x="338" y="697"/>
                    <a:pt x="336" y="695"/>
                    <a:pt x="334" y="695"/>
                  </a:cubicBezTo>
                  <a:cubicBezTo>
                    <a:pt x="333" y="694"/>
                    <a:pt x="330" y="692"/>
                    <a:pt x="329" y="692"/>
                  </a:cubicBezTo>
                  <a:cubicBezTo>
                    <a:pt x="327" y="692"/>
                    <a:pt x="323" y="692"/>
                    <a:pt x="322" y="692"/>
                  </a:cubicBezTo>
                  <a:cubicBezTo>
                    <a:pt x="320" y="691"/>
                    <a:pt x="318" y="690"/>
                    <a:pt x="317" y="690"/>
                  </a:cubicBezTo>
                  <a:cubicBezTo>
                    <a:pt x="316" y="689"/>
                    <a:pt x="313" y="687"/>
                    <a:pt x="312" y="686"/>
                  </a:cubicBezTo>
                  <a:cubicBezTo>
                    <a:pt x="312" y="685"/>
                    <a:pt x="312" y="683"/>
                    <a:pt x="311" y="683"/>
                  </a:cubicBezTo>
                  <a:cubicBezTo>
                    <a:pt x="310" y="682"/>
                    <a:pt x="307" y="680"/>
                    <a:pt x="305" y="680"/>
                  </a:cubicBezTo>
                  <a:cubicBezTo>
                    <a:pt x="304" y="679"/>
                    <a:pt x="301" y="680"/>
                    <a:pt x="299" y="680"/>
                  </a:cubicBezTo>
                  <a:cubicBezTo>
                    <a:pt x="299" y="680"/>
                    <a:pt x="297" y="681"/>
                    <a:pt x="296" y="682"/>
                  </a:cubicBezTo>
                  <a:cubicBezTo>
                    <a:pt x="295" y="683"/>
                    <a:pt x="294" y="687"/>
                    <a:pt x="293" y="688"/>
                  </a:cubicBezTo>
                  <a:cubicBezTo>
                    <a:pt x="292" y="688"/>
                    <a:pt x="290" y="689"/>
                    <a:pt x="289" y="689"/>
                  </a:cubicBezTo>
                  <a:cubicBezTo>
                    <a:pt x="287" y="690"/>
                    <a:pt x="285" y="692"/>
                    <a:pt x="284" y="692"/>
                  </a:cubicBezTo>
                  <a:cubicBezTo>
                    <a:pt x="282" y="693"/>
                    <a:pt x="279" y="693"/>
                    <a:pt x="278" y="692"/>
                  </a:cubicBezTo>
                  <a:cubicBezTo>
                    <a:pt x="276" y="692"/>
                    <a:pt x="274" y="691"/>
                    <a:pt x="272" y="691"/>
                  </a:cubicBezTo>
                  <a:cubicBezTo>
                    <a:pt x="271" y="690"/>
                    <a:pt x="268" y="689"/>
                    <a:pt x="267" y="688"/>
                  </a:cubicBezTo>
                  <a:cubicBezTo>
                    <a:pt x="266" y="688"/>
                    <a:pt x="263" y="687"/>
                    <a:pt x="262" y="686"/>
                  </a:cubicBezTo>
                  <a:cubicBezTo>
                    <a:pt x="262" y="685"/>
                    <a:pt x="262" y="683"/>
                    <a:pt x="262" y="682"/>
                  </a:cubicBezTo>
                  <a:cubicBezTo>
                    <a:pt x="261" y="680"/>
                    <a:pt x="260" y="677"/>
                    <a:pt x="259" y="676"/>
                  </a:cubicBezTo>
                  <a:cubicBezTo>
                    <a:pt x="259" y="676"/>
                    <a:pt x="257" y="675"/>
                    <a:pt x="257" y="675"/>
                  </a:cubicBezTo>
                  <a:cubicBezTo>
                    <a:pt x="256" y="676"/>
                    <a:pt x="255" y="677"/>
                    <a:pt x="254" y="678"/>
                  </a:cubicBezTo>
                  <a:cubicBezTo>
                    <a:pt x="254" y="679"/>
                    <a:pt x="253" y="682"/>
                    <a:pt x="253" y="683"/>
                  </a:cubicBezTo>
                  <a:cubicBezTo>
                    <a:pt x="252" y="684"/>
                    <a:pt x="250" y="686"/>
                    <a:pt x="249" y="686"/>
                  </a:cubicBezTo>
                  <a:cubicBezTo>
                    <a:pt x="248" y="686"/>
                    <a:pt x="245" y="686"/>
                    <a:pt x="243" y="685"/>
                  </a:cubicBezTo>
                  <a:cubicBezTo>
                    <a:pt x="241" y="684"/>
                    <a:pt x="239" y="681"/>
                    <a:pt x="237" y="680"/>
                  </a:cubicBezTo>
                  <a:cubicBezTo>
                    <a:pt x="236" y="679"/>
                    <a:pt x="233" y="678"/>
                    <a:pt x="231" y="677"/>
                  </a:cubicBezTo>
                  <a:cubicBezTo>
                    <a:pt x="229" y="676"/>
                    <a:pt x="225" y="675"/>
                    <a:pt x="223" y="673"/>
                  </a:cubicBezTo>
                  <a:cubicBezTo>
                    <a:pt x="222" y="672"/>
                    <a:pt x="220" y="670"/>
                    <a:pt x="219" y="670"/>
                  </a:cubicBezTo>
                  <a:cubicBezTo>
                    <a:pt x="217" y="669"/>
                    <a:pt x="213" y="667"/>
                    <a:pt x="211" y="667"/>
                  </a:cubicBezTo>
                  <a:cubicBezTo>
                    <a:pt x="209" y="667"/>
                    <a:pt x="206" y="667"/>
                    <a:pt x="204" y="668"/>
                  </a:cubicBezTo>
                  <a:cubicBezTo>
                    <a:pt x="204" y="669"/>
                    <a:pt x="204" y="672"/>
                    <a:pt x="204" y="673"/>
                  </a:cubicBezTo>
                  <a:cubicBezTo>
                    <a:pt x="203" y="674"/>
                    <a:pt x="200" y="676"/>
                    <a:pt x="199" y="677"/>
                  </a:cubicBezTo>
                  <a:cubicBezTo>
                    <a:pt x="198" y="677"/>
                    <a:pt x="195" y="676"/>
                    <a:pt x="194" y="675"/>
                  </a:cubicBezTo>
                  <a:cubicBezTo>
                    <a:pt x="193" y="675"/>
                    <a:pt x="191" y="674"/>
                    <a:pt x="190" y="674"/>
                  </a:cubicBezTo>
                  <a:cubicBezTo>
                    <a:pt x="189" y="674"/>
                    <a:pt x="187" y="674"/>
                    <a:pt x="186" y="674"/>
                  </a:cubicBezTo>
                  <a:cubicBezTo>
                    <a:pt x="184" y="674"/>
                    <a:pt x="182" y="673"/>
                    <a:pt x="181" y="673"/>
                  </a:cubicBezTo>
                  <a:cubicBezTo>
                    <a:pt x="180" y="673"/>
                    <a:pt x="179" y="675"/>
                    <a:pt x="179" y="675"/>
                  </a:cubicBezTo>
                  <a:cubicBezTo>
                    <a:pt x="178" y="675"/>
                    <a:pt x="175" y="674"/>
                    <a:pt x="174" y="673"/>
                  </a:cubicBezTo>
                  <a:cubicBezTo>
                    <a:pt x="172" y="672"/>
                    <a:pt x="170" y="668"/>
                    <a:pt x="168" y="667"/>
                  </a:cubicBezTo>
                  <a:cubicBezTo>
                    <a:pt x="167" y="666"/>
                    <a:pt x="163" y="665"/>
                    <a:pt x="161" y="664"/>
                  </a:cubicBezTo>
                  <a:cubicBezTo>
                    <a:pt x="160" y="664"/>
                    <a:pt x="157" y="663"/>
                    <a:pt x="156" y="663"/>
                  </a:cubicBezTo>
                  <a:cubicBezTo>
                    <a:pt x="153" y="662"/>
                    <a:pt x="148" y="662"/>
                    <a:pt x="146" y="661"/>
                  </a:cubicBezTo>
                  <a:cubicBezTo>
                    <a:pt x="144" y="660"/>
                    <a:pt x="141" y="658"/>
                    <a:pt x="140" y="657"/>
                  </a:cubicBezTo>
                  <a:cubicBezTo>
                    <a:pt x="138" y="656"/>
                    <a:pt x="135" y="653"/>
                    <a:pt x="133" y="652"/>
                  </a:cubicBezTo>
                  <a:cubicBezTo>
                    <a:pt x="132" y="651"/>
                    <a:pt x="129" y="650"/>
                    <a:pt x="128" y="650"/>
                  </a:cubicBezTo>
                  <a:cubicBezTo>
                    <a:pt x="127" y="650"/>
                    <a:pt x="124" y="650"/>
                    <a:pt x="123" y="650"/>
                  </a:cubicBezTo>
                  <a:cubicBezTo>
                    <a:pt x="122" y="650"/>
                    <a:pt x="119" y="651"/>
                    <a:pt x="118" y="652"/>
                  </a:cubicBezTo>
                  <a:cubicBezTo>
                    <a:pt x="118" y="653"/>
                    <a:pt x="117" y="654"/>
                    <a:pt x="117" y="655"/>
                  </a:cubicBezTo>
                  <a:cubicBezTo>
                    <a:pt x="117" y="657"/>
                    <a:pt x="119" y="659"/>
                    <a:pt x="119" y="660"/>
                  </a:cubicBezTo>
                  <a:cubicBezTo>
                    <a:pt x="119" y="661"/>
                    <a:pt x="117" y="662"/>
                    <a:pt x="116" y="662"/>
                  </a:cubicBezTo>
                  <a:cubicBezTo>
                    <a:pt x="115" y="662"/>
                    <a:pt x="113" y="661"/>
                    <a:pt x="113" y="660"/>
                  </a:cubicBezTo>
                  <a:cubicBezTo>
                    <a:pt x="112" y="660"/>
                    <a:pt x="110" y="658"/>
                    <a:pt x="109" y="657"/>
                  </a:cubicBezTo>
                  <a:cubicBezTo>
                    <a:pt x="108" y="656"/>
                    <a:pt x="104" y="656"/>
                    <a:pt x="103" y="654"/>
                  </a:cubicBezTo>
                  <a:cubicBezTo>
                    <a:pt x="102" y="654"/>
                    <a:pt x="101" y="652"/>
                    <a:pt x="100" y="651"/>
                  </a:cubicBezTo>
                  <a:cubicBezTo>
                    <a:pt x="99" y="650"/>
                    <a:pt x="98" y="648"/>
                    <a:pt x="97" y="648"/>
                  </a:cubicBezTo>
                  <a:cubicBezTo>
                    <a:pt x="96" y="646"/>
                    <a:pt x="93" y="643"/>
                    <a:pt x="91" y="642"/>
                  </a:cubicBezTo>
                  <a:cubicBezTo>
                    <a:pt x="90" y="640"/>
                    <a:pt x="86" y="639"/>
                    <a:pt x="85" y="638"/>
                  </a:cubicBezTo>
                  <a:cubicBezTo>
                    <a:pt x="84" y="637"/>
                    <a:pt x="82" y="634"/>
                    <a:pt x="82" y="633"/>
                  </a:cubicBezTo>
                  <a:cubicBezTo>
                    <a:pt x="81" y="631"/>
                    <a:pt x="82" y="627"/>
                    <a:pt x="81" y="625"/>
                  </a:cubicBezTo>
                  <a:cubicBezTo>
                    <a:pt x="80" y="624"/>
                    <a:pt x="78" y="621"/>
                    <a:pt x="77" y="620"/>
                  </a:cubicBezTo>
                  <a:cubicBezTo>
                    <a:pt x="76" y="619"/>
                    <a:pt x="75" y="617"/>
                    <a:pt x="74" y="616"/>
                  </a:cubicBezTo>
                  <a:cubicBezTo>
                    <a:pt x="73" y="614"/>
                    <a:pt x="72" y="611"/>
                    <a:pt x="71" y="610"/>
                  </a:cubicBezTo>
                  <a:cubicBezTo>
                    <a:pt x="70" y="609"/>
                    <a:pt x="68" y="609"/>
                    <a:pt x="67" y="608"/>
                  </a:cubicBezTo>
                  <a:cubicBezTo>
                    <a:pt x="66" y="607"/>
                    <a:pt x="65" y="607"/>
                    <a:pt x="64" y="606"/>
                  </a:cubicBezTo>
                  <a:cubicBezTo>
                    <a:pt x="64" y="605"/>
                    <a:pt x="63" y="604"/>
                    <a:pt x="63" y="603"/>
                  </a:cubicBezTo>
                  <a:cubicBezTo>
                    <a:pt x="62" y="602"/>
                    <a:pt x="61" y="599"/>
                    <a:pt x="60" y="597"/>
                  </a:cubicBezTo>
                  <a:cubicBezTo>
                    <a:pt x="58" y="595"/>
                    <a:pt x="55" y="591"/>
                    <a:pt x="54" y="589"/>
                  </a:cubicBezTo>
                  <a:cubicBezTo>
                    <a:pt x="51" y="586"/>
                    <a:pt x="47" y="582"/>
                    <a:pt x="45" y="579"/>
                  </a:cubicBezTo>
                  <a:cubicBezTo>
                    <a:pt x="43" y="578"/>
                    <a:pt x="41" y="573"/>
                    <a:pt x="38" y="573"/>
                  </a:cubicBezTo>
                  <a:cubicBezTo>
                    <a:pt x="37" y="572"/>
                    <a:pt x="33" y="573"/>
                    <a:pt x="32" y="572"/>
                  </a:cubicBezTo>
                  <a:cubicBezTo>
                    <a:pt x="30" y="572"/>
                    <a:pt x="28" y="570"/>
                    <a:pt x="27" y="569"/>
                  </a:cubicBezTo>
                  <a:cubicBezTo>
                    <a:pt x="25" y="567"/>
                    <a:pt x="24" y="564"/>
                    <a:pt x="23" y="562"/>
                  </a:cubicBezTo>
                  <a:cubicBezTo>
                    <a:pt x="22" y="561"/>
                    <a:pt x="20" y="557"/>
                    <a:pt x="21" y="555"/>
                  </a:cubicBezTo>
                  <a:cubicBezTo>
                    <a:pt x="22" y="554"/>
                    <a:pt x="26" y="555"/>
                    <a:pt x="26" y="553"/>
                  </a:cubicBezTo>
                  <a:cubicBezTo>
                    <a:pt x="27" y="552"/>
                    <a:pt x="27" y="549"/>
                    <a:pt x="26" y="548"/>
                  </a:cubicBezTo>
                  <a:cubicBezTo>
                    <a:pt x="25" y="547"/>
                    <a:pt x="23" y="545"/>
                    <a:pt x="22" y="545"/>
                  </a:cubicBezTo>
                  <a:cubicBezTo>
                    <a:pt x="21" y="544"/>
                    <a:pt x="18" y="543"/>
                    <a:pt x="16" y="542"/>
                  </a:cubicBezTo>
                  <a:cubicBezTo>
                    <a:pt x="15" y="542"/>
                    <a:pt x="13" y="543"/>
                    <a:pt x="12" y="542"/>
                  </a:cubicBezTo>
                  <a:cubicBezTo>
                    <a:pt x="10" y="542"/>
                    <a:pt x="7" y="541"/>
                    <a:pt x="6" y="540"/>
                  </a:cubicBezTo>
                  <a:cubicBezTo>
                    <a:pt x="5" y="539"/>
                    <a:pt x="4" y="536"/>
                    <a:pt x="4" y="535"/>
                  </a:cubicBezTo>
                  <a:cubicBezTo>
                    <a:pt x="4" y="534"/>
                    <a:pt x="5" y="531"/>
                    <a:pt x="4" y="530"/>
                  </a:cubicBezTo>
                  <a:cubicBezTo>
                    <a:pt x="4" y="529"/>
                    <a:pt x="1" y="529"/>
                    <a:pt x="1" y="528"/>
                  </a:cubicBezTo>
                  <a:cubicBezTo>
                    <a:pt x="1" y="527"/>
                    <a:pt x="1" y="527"/>
                    <a:pt x="0" y="527"/>
                  </a:cubicBezTo>
                  <a:cubicBezTo>
                    <a:pt x="1" y="527"/>
                    <a:pt x="2" y="527"/>
                    <a:pt x="3" y="527"/>
                  </a:cubicBezTo>
                  <a:cubicBezTo>
                    <a:pt x="4" y="527"/>
                    <a:pt x="7" y="527"/>
                    <a:pt x="9" y="527"/>
                  </a:cubicBezTo>
                  <a:cubicBezTo>
                    <a:pt x="10" y="527"/>
                    <a:pt x="13" y="525"/>
                    <a:pt x="14" y="524"/>
                  </a:cubicBezTo>
                  <a:cubicBezTo>
                    <a:pt x="15" y="523"/>
                    <a:pt x="16" y="520"/>
                    <a:pt x="17" y="518"/>
                  </a:cubicBezTo>
                  <a:cubicBezTo>
                    <a:pt x="18" y="517"/>
                    <a:pt x="20" y="515"/>
                    <a:pt x="20" y="513"/>
                  </a:cubicBezTo>
                  <a:cubicBezTo>
                    <a:pt x="21" y="512"/>
                    <a:pt x="21" y="509"/>
                    <a:pt x="21" y="508"/>
                  </a:cubicBezTo>
                  <a:cubicBezTo>
                    <a:pt x="22" y="507"/>
                    <a:pt x="23" y="506"/>
                    <a:pt x="23" y="505"/>
                  </a:cubicBezTo>
                  <a:cubicBezTo>
                    <a:pt x="25" y="504"/>
                    <a:pt x="26" y="500"/>
                    <a:pt x="28" y="498"/>
                  </a:cubicBezTo>
                  <a:cubicBezTo>
                    <a:pt x="29" y="497"/>
                    <a:pt x="31" y="496"/>
                    <a:pt x="32" y="496"/>
                  </a:cubicBezTo>
                  <a:cubicBezTo>
                    <a:pt x="33" y="496"/>
                    <a:pt x="36" y="496"/>
                    <a:pt x="38" y="496"/>
                  </a:cubicBezTo>
                  <a:cubicBezTo>
                    <a:pt x="39" y="496"/>
                    <a:pt x="41" y="497"/>
                    <a:pt x="42" y="498"/>
                  </a:cubicBezTo>
                  <a:cubicBezTo>
                    <a:pt x="43" y="498"/>
                    <a:pt x="46" y="498"/>
                    <a:pt x="46" y="498"/>
                  </a:cubicBezTo>
                  <a:cubicBezTo>
                    <a:pt x="48" y="497"/>
                    <a:pt x="48" y="494"/>
                    <a:pt x="49" y="493"/>
                  </a:cubicBezTo>
                  <a:cubicBezTo>
                    <a:pt x="50" y="493"/>
                    <a:pt x="52" y="492"/>
                    <a:pt x="52" y="491"/>
                  </a:cubicBezTo>
                  <a:cubicBezTo>
                    <a:pt x="53" y="490"/>
                    <a:pt x="53" y="488"/>
                    <a:pt x="52" y="486"/>
                  </a:cubicBezTo>
                  <a:cubicBezTo>
                    <a:pt x="52" y="485"/>
                    <a:pt x="51" y="483"/>
                    <a:pt x="50" y="482"/>
                  </a:cubicBezTo>
                  <a:cubicBezTo>
                    <a:pt x="48" y="482"/>
                    <a:pt x="45" y="481"/>
                    <a:pt x="44" y="481"/>
                  </a:cubicBezTo>
                  <a:cubicBezTo>
                    <a:pt x="43" y="480"/>
                    <a:pt x="40" y="479"/>
                    <a:pt x="39" y="478"/>
                  </a:cubicBezTo>
                  <a:cubicBezTo>
                    <a:pt x="39" y="477"/>
                    <a:pt x="38" y="475"/>
                    <a:pt x="37" y="474"/>
                  </a:cubicBezTo>
                  <a:cubicBezTo>
                    <a:pt x="37" y="473"/>
                    <a:pt x="36" y="472"/>
                    <a:pt x="36" y="471"/>
                  </a:cubicBezTo>
                  <a:cubicBezTo>
                    <a:pt x="36" y="470"/>
                    <a:pt x="38" y="469"/>
                    <a:pt x="38" y="469"/>
                  </a:cubicBezTo>
                  <a:cubicBezTo>
                    <a:pt x="38" y="468"/>
                    <a:pt x="37" y="466"/>
                    <a:pt x="37" y="465"/>
                  </a:cubicBezTo>
                  <a:cubicBezTo>
                    <a:pt x="37" y="464"/>
                    <a:pt x="37" y="462"/>
                    <a:pt x="37" y="461"/>
                  </a:cubicBezTo>
                  <a:cubicBezTo>
                    <a:pt x="37" y="460"/>
                    <a:pt x="36" y="457"/>
                    <a:pt x="37" y="455"/>
                  </a:cubicBezTo>
                  <a:cubicBezTo>
                    <a:pt x="37" y="454"/>
                    <a:pt x="38" y="453"/>
                    <a:pt x="39" y="452"/>
                  </a:cubicBezTo>
                  <a:cubicBezTo>
                    <a:pt x="40" y="452"/>
                    <a:pt x="42" y="453"/>
                    <a:pt x="42" y="453"/>
                  </a:cubicBezTo>
                  <a:cubicBezTo>
                    <a:pt x="43" y="453"/>
                    <a:pt x="46" y="454"/>
                    <a:pt x="47" y="454"/>
                  </a:cubicBezTo>
                  <a:cubicBezTo>
                    <a:pt x="47" y="455"/>
                    <a:pt x="46" y="457"/>
                    <a:pt x="47" y="457"/>
                  </a:cubicBezTo>
                  <a:cubicBezTo>
                    <a:pt x="47" y="459"/>
                    <a:pt x="49" y="461"/>
                    <a:pt x="50" y="461"/>
                  </a:cubicBezTo>
                  <a:cubicBezTo>
                    <a:pt x="51" y="462"/>
                    <a:pt x="54" y="463"/>
                    <a:pt x="55" y="462"/>
                  </a:cubicBezTo>
                  <a:cubicBezTo>
                    <a:pt x="56" y="462"/>
                    <a:pt x="57" y="461"/>
                    <a:pt x="58" y="460"/>
                  </a:cubicBezTo>
                  <a:cubicBezTo>
                    <a:pt x="59" y="460"/>
                    <a:pt x="60" y="461"/>
                    <a:pt x="60" y="461"/>
                  </a:cubicBezTo>
                  <a:cubicBezTo>
                    <a:pt x="61" y="460"/>
                    <a:pt x="63" y="458"/>
                    <a:pt x="63" y="457"/>
                  </a:cubicBezTo>
                  <a:cubicBezTo>
                    <a:pt x="63" y="457"/>
                    <a:pt x="62" y="455"/>
                    <a:pt x="62" y="454"/>
                  </a:cubicBezTo>
                  <a:cubicBezTo>
                    <a:pt x="61" y="453"/>
                    <a:pt x="59" y="453"/>
                    <a:pt x="58" y="452"/>
                  </a:cubicBezTo>
                  <a:cubicBezTo>
                    <a:pt x="57" y="452"/>
                    <a:pt x="55" y="451"/>
                    <a:pt x="55" y="450"/>
                  </a:cubicBezTo>
                  <a:cubicBezTo>
                    <a:pt x="55" y="449"/>
                    <a:pt x="55" y="447"/>
                    <a:pt x="55" y="446"/>
                  </a:cubicBezTo>
                  <a:cubicBezTo>
                    <a:pt x="56" y="445"/>
                    <a:pt x="58" y="444"/>
                    <a:pt x="59" y="443"/>
                  </a:cubicBezTo>
                  <a:cubicBezTo>
                    <a:pt x="60" y="442"/>
                    <a:pt x="62" y="441"/>
                    <a:pt x="63" y="440"/>
                  </a:cubicBezTo>
                  <a:cubicBezTo>
                    <a:pt x="63" y="438"/>
                    <a:pt x="63" y="436"/>
                    <a:pt x="64" y="435"/>
                  </a:cubicBezTo>
                  <a:cubicBezTo>
                    <a:pt x="65" y="434"/>
                    <a:pt x="67" y="433"/>
                    <a:pt x="68" y="432"/>
                  </a:cubicBezTo>
                  <a:cubicBezTo>
                    <a:pt x="68" y="431"/>
                    <a:pt x="69" y="429"/>
                    <a:pt x="70" y="428"/>
                  </a:cubicBezTo>
                  <a:cubicBezTo>
                    <a:pt x="70" y="428"/>
                    <a:pt x="72" y="427"/>
                    <a:pt x="72" y="427"/>
                  </a:cubicBezTo>
                  <a:cubicBezTo>
                    <a:pt x="73" y="426"/>
                    <a:pt x="75" y="425"/>
                    <a:pt x="76" y="425"/>
                  </a:cubicBezTo>
                  <a:cubicBezTo>
                    <a:pt x="78" y="425"/>
                    <a:pt x="81" y="425"/>
                    <a:pt x="82" y="426"/>
                  </a:cubicBezTo>
                  <a:cubicBezTo>
                    <a:pt x="83" y="426"/>
                    <a:pt x="85" y="429"/>
                    <a:pt x="86" y="429"/>
                  </a:cubicBezTo>
                  <a:cubicBezTo>
                    <a:pt x="87" y="430"/>
                    <a:pt x="90" y="431"/>
                    <a:pt x="91" y="431"/>
                  </a:cubicBezTo>
                  <a:cubicBezTo>
                    <a:pt x="92" y="431"/>
                    <a:pt x="95" y="431"/>
                    <a:pt x="96" y="430"/>
                  </a:cubicBezTo>
                  <a:cubicBezTo>
                    <a:pt x="97" y="430"/>
                    <a:pt x="97" y="428"/>
                    <a:pt x="97" y="427"/>
                  </a:cubicBezTo>
                  <a:cubicBezTo>
                    <a:pt x="97" y="426"/>
                    <a:pt x="97" y="424"/>
                    <a:pt x="96" y="423"/>
                  </a:cubicBezTo>
                  <a:cubicBezTo>
                    <a:pt x="96" y="423"/>
                    <a:pt x="95" y="422"/>
                    <a:pt x="95" y="421"/>
                  </a:cubicBezTo>
                  <a:cubicBezTo>
                    <a:pt x="94" y="420"/>
                    <a:pt x="96" y="417"/>
                    <a:pt x="96" y="416"/>
                  </a:cubicBezTo>
                  <a:cubicBezTo>
                    <a:pt x="96" y="414"/>
                    <a:pt x="97" y="411"/>
                    <a:pt x="96" y="410"/>
                  </a:cubicBezTo>
                  <a:cubicBezTo>
                    <a:pt x="96" y="409"/>
                    <a:pt x="93" y="408"/>
                    <a:pt x="93" y="407"/>
                  </a:cubicBezTo>
                  <a:cubicBezTo>
                    <a:pt x="92" y="406"/>
                    <a:pt x="92" y="404"/>
                    <a:pt x="92" y="403"/>
                  </a:cubicBezTo>
                  <a:cubicBezTo>
                    <a:pt x="92" y="402"/>
                    <a:pt x="92" y="399"/>
                    <a:pt x="92" y="398"/>
                  </a:cubicBezTo>
                  <a:cubicBezTo>
                    <a:pt x="93" y="398"/>
                    <a:pt x="95" y="396"/>
                    <a:pt x="96" y="396"/>
                  </a:cubicBezTo>
                  <a:cubicBezTo>
                    <a:pt x="97" y="396"/>
                    <a:pt x="99" y="396"/>
                    <a:pt x="100" y="396"/>
                  </a:cubicBezTo>
                  <a:cubicBezTo>
                    <a:pt x="101" y="396"/>
                    <a:pt x="104" y="395"/>
                    <a:pt x="105" y="395"/>
                  </a:cubicBezTo>
                  <a:cubicBezTo>
                    <a:pt x="106" y="394"/>
                    <a:pt x="108" y="390"/>
                    <a:pt x="109" y="389"/>
                  </a:cubicBezTo>
                  <a:cubicBezTo>
                    <a:pt x="109" y="388"/>
                    <a:pt x="110" y="386"/>
                    <a:pt x="111" y="385"/>
                  </a:cubicBezTo>
                  <a:cubicBezTo>
                    <a:pt x="112" y="384"/>
                    <a:pt x="114" y="384"/>
                    <a:pt x="114" y="383"/>
                  </a:cubicBezTo>
                  <a:cubicBezTo>
                    <a:pt x="115" y="382"/>
                    <a:pt x="116" y="380"/>
                    <a:pt x="116" y="379"/>
                  </a:cubicBezTo>
                  <a:cubicBezTo>
                    <a:pt x="116" y="378"/>
                    <a:pt x="116" y="375"/>
                    <a:pt x="115" y="374"/>
                  </a:cubicBezTo>
                  <a:cubicBezTo>
                    <a:pt x="114" y="373"/>
                    <a:pt x="113" y="373"/>
                    <a:pt x="112" y="373"/>
                  </a:cubicBezTo>
                  <a:cubicBezTo>
                    <a:pt x="112" y="373"/>
                    <a:pt x="110" y="374"/>
                    <a:pt x="110" y="374"/>
                  </a:cubicBezTo>
                  <a:cubicBezTo>
                    <a:pt x="109" y="374"/>
                    <a:pt x="106" y="373"/>
                    <a:pt x="105" y="374"/>
                  </a:cubicBezTo>
                  <a:cubicBezTo>
                    <a:pt x="103" y="374"/>
                    <a:pt x="101" y="376"/>
                    <a:pt x="100" y="376"/>
                  </a:cubicBezTo>
                  <a:cubicBezTo>
                    <a:pt x="99" y="377"/>
                    <a:pt x="98" y="379"/>
                    <a:pt x="97" y="379"/>
                  </a:cubicBezTo>
                  <a:cubicBezTo>
                    <a:pt x="96" y="379"/>
                    <a:pt x="94" y="379"/>
                    <a:pt x="93" y="379"/>
                  </a:cubicBezTo>
                  <a:cubicBezTo>
                    <a:pt x="92" y="379"/>
                    <a:pt x="89" y="379"/>
                    <a:pt x="88" y="379"/>
                  </a:cubicBezTo>
                  <a:cubicBezTo>
                    <a:pt x="87" y="379"/>
                    <a:pt x="85" y="380"/>
                    <a:pt x="84" y="380"/>
                  </a:cubicBezTo>
                  <a:cubicBezTo>
                    <a:pt x="82" y="380"/>
                    <a:pt x="80" y="380"/>
                    <a:pt x="79" y="380"/>
                  </a:cubicBezTo>
                  <a:cubicBezTo>
                    <a:pt x="77" y="379"/>
                    <a:pt x="73" y="376"/>
                    <a:pt x="72" y="375"/>
                  </a:cubicBezTo>
                  <a:cubicBezTo>
                    <a:pt x="70" y="374"/>
                    <a:pt x="66" y="371"/>
                    <a:pt x="66" y="369"/>
                  </a:cubicBezTo>
                  <a:cubicBezTo>
                    <a:pt x="65" y="368"/>
                    <a:pt x="66" y="365"/>
                    <a:pt x="66" y="364"/>
                  </a:cubicBezTo>
                  <a:cubicBezTo>
                    <a:pt x="66" y="362"/>
                    <a:pt x="65" y="359"/>
                    <a:pt x="64" y="357"/>
                  </a:cubicBezTo>
                  <a:cubicBezTo>
                    <a:pt x="63" y="355"/>
                    <a:pt x="61" y="351"/>
                    <a:pt x="59" y="350"/>
                  </a:cubicBezTo>
                  <a:cubicBezTo>
                    <a:pt x="57" y="348"/>
                    <a:pt x="53" y="346"/>
                    <a:pt x="51" y="344"/>
                  </a:cubicBezTo>
                  <a:cubicBezTo>
                    <a:pt x="50" y="343"/>
                    <a:pt x="46" y="341"/>
                    <a:pt x="45" y="339"/>
                  </a:cubicBezTo>
                  <a:cubicBezTo>
                    <a:pt x="44" y="337"/>
                    <a:pt x="42" y="332"/>
                    <a:pt x="41" y="330"/>
                  </a:cubicBezTo>
                  <a:cubicBezTo>
                    <a:pt x="40" y="327"/>
                    <a:pt x="38" y="322"/>
                    <a:pt x="36" y="319"/>
                  </a:cubicBezTo>
                  <a:cubicBezTo>
                    <a:pt x="36" y="317"/>
                    <a:pt x="33" y="315"/>
                    <a:pt x="33" y="313"/>
                  </a:cubicBezTo>
                  <a:cubicBezTo>
                    <a:pt x="32" y="313"/>
                    <a:pt x="32" y="311"/>
                    <a:pt x="32" y="310"/>
                  </a:cubicBezTo>
                  <a:cubicBezTo>
                    <a:pt x="32" y="308"/>
                    <a:pt x="33" y="305"/>
                    <a:pt x="34" y="304"/>
                  </a:cubicBezTo>
                  <a:cubicBezTo>
                    <a:pt x="35" y="303"/>
                    <a:pt x="38" y="302"/>
                    <a:pt x="39" y="301"/>
                  </a:cubicBezTo>
                  <a:cubicBezTo>
                    <a:pt x="40" y="300"/>
                    <a:pt x="43" y="297"/>
                    <a:pt x="44" y="296"/>
                  </a:cubicBezTo>
                  <a:cubicBezTo>
                    <a:pt x="45" y="294"/>
                    <a:pt x="45" y="291"/>
                    <a:pt x="45" y="289"/>
                  </a:cubicBezTo>
                  <a:cubicBezTo>
                    <a:pt x="46" y="288"/>
                    <a:pt x="48" y="286"/>
                    <a:pt x="49" y="284"/>
                  </a:cubicBezTo>
                  <a:cubicBezTo>
                    <a:pt x="49" y="284"/>
                    <a:pt x="49" y="282"/>
                    <a:pt x="49" y="281"/>
                  </a:cubicBezTo>
                  <a:cubicBezTo>
                    <a:pt x="49" y="279"/>
                    <a:pt x="50" y="276"/>
                    <a:pt x="50" y="274"/>
                  </a:cubicBezTo>
                  <a:cubicBezTo>
                    <a:pt x="50" y="273"/>
                    <a:pt x="50" y="270"/>
                    <a:pt x="51" y="270"/>
                  </a:cubicBezTo>
                  <a:cubicBezTo>
                    <a:pt x="52" y="269"/>
                    <a:pt x="54" y="269"/>
                    <a:pt x="55" y="269"/>
                  </a:cubicBezTo>
                  <a:cubicBezTo>
                    <a:pt x="56" y="269"/>
                    <a:pt x="57" y="268"/>
                    <a:pt x="58" y="267"/>
                  </a:cubicBezTo>
                  <a:cubicBezTo>
                    <a:pt x="58" y="266"/>
                    <a:pt x="60" y="264"/>
                    <a:pt x="60" y="263"/>
                  </a:cubicBezTo>
                  <a:cubicBezTo>
                    <a:pt x="60" y="262"/>
                    <a:pt x="59" y="261"/>
                    <a:pt x="59" y="261"/>
                  </a:cubicBezTo>
                  <a:cubicBezTo>
                    <a:pt x="58" y="260"/>
                    <a:pt x="55" y="261"/>
                    <a:pt x="55" y="261"/>
                  </a:cubicBezTo>
                  <a:cubicBezTo>
                    <a:pt x="54" y="261"/>
                    <a:pt x="54" y="263"/>
                    <a:pt x="53" y="263"/>
                  </a:cubicBezTo>
                  <a:cubicBezTo>
                    <a:pt x="52" y="264"/>
                    <a:pt x="50" y="264"/>
                    <a:pt x="49" y="264"/>
                  </a:cubicBezTo>
                  <a:cubicBezTo>
                    <a:pt x="48" y="264"/>
                    <a:pt x="46" y="263"/>
                    <a:pt x="45" y="263"/>
                  </a:cubicBezTo>
                  <a:cubicBezTo>
                    <a:pt x="44" y="263"/>
                    <a:pt x="42" y="263"/>
                    <a:pt x="41" y="263"/>
                  </a:cubicBezTo>
                  <a:cubicBezTo>
                    <a:pt x="41" y="264"/>
                    <a:pt x="39" y="266"/>
                    <a:pt x="39" y="267"/>
                  </a:cubicBezTo>
                  <a:cubicBezTo>
                    <a:pt x="39" y="267"/>
                    <a:pt x="39" y="269"/>
                    <a:pt x="39" y="270"/>
                  </a:cubicBezTo>
                  <a:cubicBezTo>
                    <a:pt x="39" y="272"/>
                    <a:pt x="39" y="274"/>
                    <a:pt x="38" y="275"/>
                  </a:cubicBezTo>
                  <a:cubicBezTo>
                    <a:pt x="37" y="275"/>
                    <a:pt x="35" y="274"/>
                    <a:pt x="34" y="274"/>
                  </a:cubicBezTo>
                  <a:cubicBezTo>
                    <a:pt x="33" y="273"/>
                    <a:pt x="32" y="271"/>
                    <a:pt x="32" y="270"/>
                  </a:cubicBezTo>
                  <a:cubicBezTo>
                    <a:pt x="31" y="269"/>
                    <a:pt x="30" y="268"/>
                    <a:pt x="29" y="268"/>
                  </a:cubicBezTo>
                  <a:cubicBezTo>
                    <a:pt x="28" y="267"/>
                    <a:pt x="26" y="266"/>
                    <a:pt x="26" y="265"/>
                  </a:cubicBezTo>
                  <a:cubicBezTo>
                    <a:pt x="25" y="264"/>
                    <a:pt x="25" y="261"/>
                    <a:pt x="25" y="259"/>
                  </a:cubicBezTo>
                  <a:cubicBezTo>
                    <a:pt x="25" y="258"/>
                    <a:pt x="23" y="256"/>
                    <a:pt x="23" y="254"/>
                  </a:cubicBezTo>
                  <a:cubicBezTo>
                    <a:pt x="23" y="253"/>
                    <a:pt x="25" y="250"/>
                    <a:pt x="25" y="249"/>
                  </a:cubicBezTo>
                  <a:cubicBezTo>
                    <a:pt x="26" y="248"/>
                    <a:pt x="26" y="245"/>
                    <a:pt x="27" y="244"/>
                  </a:cubicBezTo>
                  <a:cubicBezTo>
                    <a:pt x="28" y="244"/>
                    <a:pt x="29" y="243"/>
                    <a:pt x="30" y="243"/>
                  </a:cubicBezTo>
                  <a:cubicBezTo>
                    <a:pt x="31" y="243"/>
                    <a:pt x="33" y="242"/>
                    <a:pt x="34" y="242"/>
                  </a:cubicBezTo>
                  <a:cubicBezTo>
                    <a:pt x="34" y="241"/>
                    <a:pt x="34" y="239"/>
                    <a:pt x="34" y="238"/>
                  </a:cubicBezTo>
                  <a:cubicBezTo>
                    <a:pt x="34" y="237"/>
                    <a:pt x="32" y="236"/>
                    <a:pt x="31" y="235"/>
                  </a:cubicBezTo>
                  <a:cubicBezTo>
                    <a:pt x="31" y="234"/>
                    <a:pt x="31" y="231"/>
                    <a:pt x="30" y="230"/>
                  </a:cubicBezTo>
                  <a:cubicBezTo>
                    <a:pt x="30" y="230"/>
                    <a:pt x="29" y="230"/>
                    <a:pt x="29" y="229"/>
                  </a:cubicBezTo>
                  <a:cubicBezTo>
                    <a:pt x="27" y="229"/>
                    <a:pt x="25" y="228"/>
                    <a:pt x="24" y="229"/>
                  </a:cubicBezTo>
                  <a:cubicBezTo>
                    <a:pt x="23" y="230"/>
                    <a:pt x="22" y="233"/>
                    <a:pt x="21" y="233"/>
                  </a:cubicBezTo>
                  <a:cubicBezTo>
                    <a:pt x="20" y="233"/>
                    <a:pt x="18" y="232"/>
                    <a:pt x="17" y="231"/>
                  </a:cubicBezTo>
                  <a:cubicBezTo>
                    <a:pt x="16" y="230"/>
                    <a:pt x="16" y="227"/>
                    <a:pt x="16" y="226"/>
                  </a:cubicBezTo>
                  <a:cubicBezTo>
                    <a:pt x="16" y="224"/>
                    <a:pt x="17" y="220"/>
                    <a:pt x="18" y="218"/>
                  </a:cubicBezTo>
                  <a:cubicBezTo>
                    <a:pt x="19" y="216"/>
                    <a:pt x="21" y="213"/>
                    <a:pt x="22" y="212"/>
                  </a:cubicBezTo>
                  <a:cubicBezTo>
                    <a:pt x="23" y="210"/>
                    <a:pt x="25" y="207"/>
                    <a:pt x="26" y="205"/>
                  </a:cubicBezTo>
                  <a:cubicBezTo>
                    <a:pt x="27" y="204"/>
                    <a:pt x="30" y="203"/>
                    <a:pt x="31" y="201"/>
                  </a:cubicBezTo>
                  <a:cubicBezTo>
                    <a:pt x="32" y="200"/>
                    <a:pt x="32" y="197"/>
                    <a:pt x="32" y="196"/>
                  </a:cubicBezTo>
                  <a:cubicBezTo>
                    <a:pt x="32" y="194"/>
                    <a:pt x="32" y="190"/>
                    <a:pt x="32" y="188"/>
                  </a:cubicBezTo>
                  <a:cubicBezTo>
                    <a:pt x="32" y="186"/>
                    <a:pt x="32" y="183"/>
                    <a:pt x="33" y="182"/>
                  </a:cubicBezTo>
                  <a:cubicBezTo>
                    <a:pt x="34" y="181"/>
                    <a:pt x="36" y="181"/>
                    <a:pt x="37" y="181"/>
                  </a:cubicBezTo>
                  <a:cubicBezTo>
                    <a:pt x="37" y="180"/>
                    <a:pt x="37" y="177"/>
                    <a:pt x="37" y="176"/>
                  </a:cubicBezTo>
                  <a:cubicBezTo>
                    <a:pt x="37" y="176"/>
                    <a:pt x="39" y="176"/>
                    <a:pt x="39" y="175"/>
                  </a:cubicBezTo>
                  <a:cubicBezTo>
                    <a:pt x="40" y="175"/>
                    <a:pt x="42" y="175"/>
                    <a:pt x="43" y="174"/>
                  </a:cubicBezTo>
                  <a:cubicBezTo>
                    <a:pt x="43" y="174"/>
                    <a:pt x="43" y="173"/>
                    <a:pt x="43" y="172"/>
                  </a:cubicBezTo>
                  <a:cubicBezTo>
                    <a:pt x="45" y="172"/>
                    <a:pt x="47" y="173"/>
                    <a:pt x="48" y="174"/>
                  </a:cubicBezTo>
                  <a:cubicBezTo>
                    <a:pt x="49" y="175"/>
                    <a:pt x="51" y="177"/>
                    <a:pt x="52" y="177"/>
                  </a:cubicBezTo>
                  <a:cubicBezTo>
                    <a:pt x="53" y="178"/>
                    <a:pt x="56" y="179"/>
                    <a:pt x="58" y="179"/>
                  </a:cubicBezTo>
                  <a:cubicBezTo>
                    <a:pt x="59" y="179"/>
                    <a:pt x="62" y="180"/>
                    <a:pt x="63" y="181"/>
                  </a:cubicBezTo>
                  <a:cubicBezTo>
                    <a:pt x="65" y="181"/>
                    <a:pt x="67" y="183"/>
                    <a:pt x="67" y="184"/>
                  </a:cubicBezTo>
                  <a:cubicBezTo>
                    <a:pt x="68" y="185"/>
                    <a:pt x="70" y="187"/>
                    <a:pt x="71" y="188"/>
                  </a:cubicBezTo>
                  <a:cubicBezTo>
                    <a:pt x="72" y="189"/>
                    <a:pt x="75" y="190"/>
                    <a:pt x="76" y="190"/>
                  </a:cubicBezTo>
                  <a:cubicBezTo>
                    <a:pt x="77" y="190"/>
                    <a:pt x="78" y="187"/>
                    <a:pt x="79" y="187"/>
                  </a:cubicBezTo>
                  <a:cubicBezTo>
                    <a:pt x="81" y="186"/>
                    <a:pt x="84" y="187"/>
                    <a:pt x="86" y="187"/>
                  </a:cubicBezTo>
                  <a:cubicBezTo>
                    <a:pt x="87" y="187"/>
                    <a:pt x="89" y="185"/>
                    <a:pt x="90" y="185"/>
                  </a:cubicBezTo>
                  <a:cubicBezTo>
                    <a:pt x="91" y="184"/>
                    <a:pt x="94" y="184"/>
                    <a:pt x="95" y="184"/>
                  </a:cubicBezTo>
                  <a:cubicBezTo>
                    <a:pt x="97" y="184"/>
                    <a:pt x="101" y="184"/>
                    <a:pt x="102" y="185"/>
                  </a:cubicBezTo>
                  <a:cubicBezTo>
                    <a:pt x="103" y="186"/>
                    <a:pt x="104" y="187"/>
                    <a:pt x="104" y="188"/>
                  </a:cubicBezTo>
                  <a:cubicBezTo>
                    <a:pt x="105" y="189"/>
                    <a:pt x="104" y="191"/>
                    <a:pt x="104" y="192"/>
                  </a:cubicBezTo>
                  <a:cubicBezTo>
                    <a:pt x="105" y="194"/>
                    <a:pt x="109" y="196"/>
                    <a:pt x="111" y="195"/>
                  </a:cubicBezTo>
                  <a:cubicBezTo>
                    <a:pt x="112" y="195"/>
                    <a:pt x="114" y="193"/>
                    <a:pt x="115" y="192"/>
                  </a:cubicBezTo>
                  <a:cubicBezTo>
                    <a:pt x="116" y="191"/>
                    <a:pt x="120" y="192"/>
                    <a:pt x="121" y="192"/>
                  </a:cubicBezTo>
                  <a:cubicBezTo>
                    <a:pt x="122" y="191"/>
                    <a:pt x="124" y="190"/>
                    <a:pt x="125" y="190"/>
                  </a:cubicBezTo>
                  <a:cubicBezTo>
                    <a:pt x="125" y="189"/>
                    <a:pt x="125" y="186"/>
                    <a:pt x="125" y="185"/>
                  </a:cubicBezTo>
                  <a:cubicBezTo>
                    <a:pt x="125" y="184"/>
                    <a:pt x="126" y="182"/>
                    <a:pt x="127" y="182"/>
                  </a:cubicBezTo>
                  <a:cubicBezTo>
                    <a:pt x="128" y="181"/>
                    <a:pt x="131" y="182"/>
                    <a:pt x="133" y="182"/>
                  </a:cubicBezTo>
                  <a:cubicBezTo>
                    <a:pt x="133" y="181"/>
                    <a:pt x="135" y="181"/>
                    <a:pt x="135" y="180"/>
                  </a:cubicBezTo>
                  <a:cubicBezTo>
                    <a:pt x="137" y="180"/>
                    <a:pt x="141" y="181"/>
                    <a:pt x="143" y="180"/>
                  </a:cubicBezTo>
                  <a:cubicBezTo>
                    <a:pt x="144" y="180"/>
                    <a:pt x="147" y="179"/>
                    <a:pt x="148" y="178"/>
                  </a:cubicBezTo>
                  <a:cubicBezTo>
                    <a:pt x="149" y="177"/>
                    <a:pt x="150" y="174"/>
                    <a:pt x="150" y="172"/>
                  </a:cubicBezTo>
                  <a:cubicBezTo>
                    <a:pt x="150" y="171"/>
                    <a:pt x="150" y="169"/>
                    <a:pt x="150" y="168"/>
                  </a:cubicBezTo>
                  <a:cubicBezTo>
                    <a:pt x="151" y="167"/>
                    <a:pt x="154" y="167"/>
                    <a:pt x="155" y="167"/>
                  </a:cubicBezTo>
                  <a:cubicBezTo>
                    <a:pt x="156" y="168"/>
                    <a:pt x="157" y="170"/>
                    <a:pt x="158" y="171"/>
                  </a:cubicBezTo>
                  <a:cubicBezTo>
                    <a:pt x="160" y="171"/>
                    <a:pt x="163" y="171"/>
                    <a:pt x="165" y="171"/>
                  </a:cubicBezTo>
                  <a:cubicBezTo>
                    <a:pt x="166" y="171"/>
                    <a:pt x="169" y="169"/>
                    <a:pt x="170" y="169"/>
                  </a:cubicBezTo>
                  <a:cubicBezTo>
                    <a:pt x="171" y="169"/>
                    <a:pt x="173" y="170"/>
                    <a:pt x="174" y="170"/>
                  </a:cubicBezTo>
                  <a:cubicBezTo>
                    <a:pt x="175" y="171"/>
                    <a:pt x="174" y="173"/>
                    <a:pt x="174" y="174"/>
                  </a:cubicBezTo>
                  <a:cubicBezTo>
                    <a:pt x="174" y="175"/>
                    <a:pt x="172" y="176"/>
                    <a:pt x="172" y="177"/>
                  </a:cubicBezTo>
                  <a:cubicBezTo>
                    <a:pt x="171" y="178"/>
                    <a:pt x="171" y="181"/>
                    <a:pt x="172" y="182"/>
                  </a:cubicBezTo>
                  <a:cubicBezTo>
                    <a:pt x="172" y="183"/>
                    <a:pt x="173" y="185"/>
                    <a:pt x="174" y="186"/>
                  </a:cubicBezTo>
                  <a:cubicBezTo>
                    <a:pt x="174" y="187"/>
                    <a:pt x="175" y="189"/>
                    <a:pt x="175" y="190"/>
                  </a:cubicBezTo>
                  <a:cubicBezTo>
                    <a:pt x="176" y="190"/>
                    <a:pt x="178" y="192"/>
                    <a:pt x="179" y="192"/>
                  </a:cubicBezTo>
                  <a:cubicBezTo>
                    <a:pt x="181" y="192"/>
                    <a:pt x="184" y="193"/>
                    <a:pt x="186" y="192"/>
                  </a:cubicBezTo>
                  <a:cubicBezTo>
                    <a:pt x="187" y="192"/>
                    <a:pt x="189" y="189"/>
                    <a:pt x="191" y="190"/>
                  </a:cubicBezTo>
                  <a:cubicBezTo>
                    <a:pt x="192" y="190"/>
                    <a:pt x="190" y="193"/>
                    <a:pt x="191" y="194"/>
                  </a:cubicBezTo>
                  <a:cubicBezTo>
                    <a:pt x="192" y="194"/>
                    <a:pt x="193" y="194"/>
                    <a:pt x="194" y="194"/>
                  </a:cubicBezTo>
                  <a:cubicBezTo>
                    <a:pt x="195" y="194"/>
                    <a:pt x="196" y="197"/>
                    <a:pt x="197" y="198"/>
                  </a:cubicBezTo>
                  <a:cubicBezTo>
                    <a:pt x="198" y="198"/>
                    <a:pt x="200" y="199"/>
                    <a:pt x="201" y="199"/>
                  </a:cubicBezTo>
                  <a:cubicBezTo>
                    <a:pt x="202" y="199"/>
                    <a:pt x="204" y="197"/>
                    <a:pt x="205" y="196"/>
                  </a:cubicBezTo>
                  <a:cubicBezTo>
                    <a:pt x="207" y="195"/>
                    <a:pt x="210" y="194"/>
                    <a:pt x="212" y="194"/>
                  </a:cubicBezTo>
                  <a:cubicBezTo>
                    <a:pt x="213" y="194"/>
                    <a:pt x="216" y="195"/>
                    <a:pt x="218" y="195"/>
                  </a:cubicBezTo>
                  <a:cubicBezTo>
                    <a:pt x="219" y="195"/>
                    <a:pt x="220" y="193"/>
                    <a:pt x="221" y="192"/>
                  </a:cubicBezTo>
                  <a:cubicBezTo>
                    <a:pt x="222" y="191"/>
                    <a:pt x="223" y="189"/>
                    <a:pt x="224" y="188"/>
                  </a:cubicBezTo>
                  <a:cubicBezTo>
                    <a:pt x="225" y="187"/>
                    <a:pt x="229" y="188"/>
                    <a:pt x="230" y="187"/>
                  </a:cubicBezTo>
                  <a:cubicBezTo>
                    <a:pt x="231" y="187"/>
                    <a:pt x="231" y="184"/>
                    <a:pt x="232" y="183"/>
                  </a:cubicBezTo>
                  <a:cubicBezTo>
                    <a:pt x="232" y="182"/>
                    <a:pt x="233" y="180"/>
                    <a:pt x="234" y="179"/>
                  </a:cubicBezTo>
                  <a:cubicBezTo>
                    <a:pt x="235" y="179"/>
                    <a:pt x="236" y="179"/>
                    <a:pt x="236" y="179"/>
                  </a:cubicBezTo>
                  <a:cubicBezTo>
                    <a:pt x="237" y="180"/>
                    <a:pt x="238" y="182"/>
                    <a:pt x="238" y="183"/>
                  </a:cubicBezTo>
                  <a:cubicBezTo>
                    <a:pt x="239" y="184"/>
                    <a:pt x="239" y="187"/>
                    <a:pt x="239" y="188"/>
                  </a:cubicBezTo>
                  <a:cubicBezTo>
                    <a:pt x="238" y="189"/>
                    <a:pt x="236" y="190"/>
                    <a:pt x="236" y="190"/>
                  </a:cubicBezTo>
                  <a:cubicBezTo>
                    <a:pt x="235" y="192"/>
                    <a:pt x="236" y="195"/>
                    <a:pt x="236" y="196"/>
                  </a:cubicBezTo>
                  <a:cubicBezTo>
                    <a:pt x="237" y="197"/>
                    <a:pt x="240" y="199"/>
                    <a:pt x="241" y="200"/>
                  </a:cubicBezTo>
                  <a:cubicBezTo>
                    <a:pt x="241" y="201"/>
                    <a:pt x="241" y="204"/>
                    <a:pt x="242" y="205"/>
                  </a:cubicBezTo>
                  <a:cubicBezTo>
                    <a:pt x="243" y="206"/>
                    <a:pt x="247" y="206"/>
                    <a:pt x="248" y="205"/>
                  </a:cubicBezTo>
                  <a:cubicBezTo>
                    <a:pt x="248" y="205"/>
                    <a:pt x="248" y="202"/>
                    <a:pt x="249" y="202"/>
                  </a:cubicBezTo>
                  <a:cubicBezTo>
                    <a:pt x="250" y="201"/>
                    <a:pt x="255" y="202"/>
                    <a:pt x="256" y="202"/>
                  </a:cubicBezTo>
                  <a:cubicBezTo>
                    <a:pt x="257" y="201"/>
                    <a:pt x="259" y="199"/>
                    <a:pt x="260" y="198"/>
                  </a:cubicBezTo>
                  <a:cubicBezTo>
                    <a:pt x="261" y="198"/>
                    <a:pt x="262" y="197"/>
                    <a:pt x="263" y="196"/>
                  </a:cubicBezTo>
                  <a:cubicBezTo>
                    <a:pt x="265" y="196"/>
                    <a:pt x="268" y="196"/>
                    <a:pt x="269" y="197"/>
                  </a:cubicBezTo>
                  <a:cubicBezTo>
                    <a:pt x="270" y="197"/>
                    <a:pt x="272" y="198"/>
                    <a:pt x="272" y="199"/>
                  </a:cubicBezTo>
                  <a:cubicBezTo>
                    <a:pt x="272" y="201"/>
                    <a:pt x="270" y="202"/>
                    <a:pt x="270" y="204"/>
                  </a:cubicBezTo>
                  <a:cubicBezTo>
                    <a:pt x="269" y="205"/>
                    <a:pt x="270" y="208"/>
                    <a:pt x="271" y="209"/>
                  </a:cubicBezTo>
                  <a:cubicBezTo>
                    <a:pt x="272" y="209"/>
                    <a:pt x="275" y="208"/>
                    <a:pt x="277" y="209"/>
                  </a:cubicBezTo>
                  <a:cubicBezTo>
                    <a:pt x="278" y="209"/>
                    <a:pt x="279" y="211"/>
                    <a:pt x="280" y="212"/>
                  </a:cubicBezTo>
                  <a:cubicBezTo>
                    <a:pt x="281" y="212"/>
                    <a:pt x="284" y="209"/>
                    <a:pt x="286" y="209"/>
                  </a:cubicBezTo>
                  <a:cubicBezTo>
                    <a:pt x="287" y="209"/>
                    <a:pt x="288" y="210"/>
                    <a:pt x="288" y="211"/>
                  </a:cubicBezTo>
                  <a:cubicBezTo>
                    <a:pt x="289" y="211"/>
                    <a:pt x="292" y="211"/>
                    <a:pt x="293" y="211"/>
                  </a:cubicBezTo>
                  <a:cubicBezTo>
                    <a:pt x="293" y="212"/>
                    <a:pt x="295" y="214"/>
                    <a:pt x="295" y="215"/>
                  </a:cubicBezTo>
                  <a:cubicBezTo>
                    <a:pt x="296" y="216"/>
                    <a:pt x="297" y="218"/>
                    <a:pt x="297" y="220"/>
                  </a:cubicBezTo>
                  <a:cubicBezTo>
                    <a:pt x="297" y="221"/>
                    <a:pt x="297" y="223"/>
                    <a:pt x="298" y="224"/>
                  </a:cubicBezTo>
                  <a:cubicBezTo>
                    <a:pt x="298" y="225"/>
                    <a:pt x="301" y="227"/>
                    <a:pt x="302" y="227"/>
                  </a:cubicBezTo>
                  <a:cubicBezTo>
                    <a:pt x="304" y="228"/>
                    <a:pt x="307" y="227"/>
                    <a:pt x="308" y="228"/>
                  </a:cubicBezTo>
                  <a:cubicBezTo>
                    <a:pt x="310" y="228"/>
                    <a:pt x="311" y="230"/>
                    <a:pt x="312" y="231"/>
                  </a:cubicBezTo>
                  <a:cubicBezTo>
                    <a:pt x="313" y="232"/>
                    <a:pt x="313" y="234"/>
                    <a:pt x="314" y="234"/>
                  </a:cubicBezTo>
                  <a:cubicBezTo>
                    <a:pt x="315" y="235"/>
                    <a:pt x="317" y="235"/>
                    <a:pt x="318" y="235"/>
                  </a:cubicBezTo>
                  <a:cubicBezTo>
                    <a:pt x="319" y="235"/>
                    <a:pt x="321" y="236"/>
                    <a:pt x="321" y="237"/>
                  </a:cubicBezTo>
                  <a:cubicBezTo>
                    <a:pt x="322" y="237"/>
                    <a:pt x="322" y="239"/>
                    <a:pt x="323" y="240"/>
                  </a:cubicBezTo>
                  <a:cubicBezTo>
                    <a:pt x="324" y="241"/>
                    <a:pt x="327" y="242"/>
                    <a:pt x="328" y="243"/>
                  </a:cubicBezTo>
                  <a:cubicBezTo>
                    <a:pt x="329" y="243"/>
                    <a:pt x="330" y="245"/>
                    <a:pt x="331" y="245"/>
                  </a:cubicBezTo>
                  <a:cubicBezTo>
                    <a:pt x="332" y="246"/>
                    <a:pt x="333" y="247"/>
                    <a:pt x="334" y="248"/>
                  </a:cubicBezTo>
                  <a:cubicBezTo>
                    <a:pt x="335" y="249"/>
                    <a:pt x="335" y="252"/>
                    <a:pt x="336" y="253"/>
                  </a:cubicBezTo>
                  <a:cubicBezTo>
                    <a:pt x="336" y="254"/>
                    <a:pt x="336" y="257"/>
                    <a:pt x="337" y="257"/>
                  </a:cubicBezTo>
                  <a:cubicBezTo>
                    <a:pt x="339" y="258"/>
                    <a:pt x="342" y="256"/>
                    <a:pt x="343" y="256"/>
                  </a:cubicBezTo>
                  <a:cubicBezTo>
                    <a:pt x="344" y="256"/>
                    <a:pt x="346" y="257"/>
                    <a:pt x="347" y="257"/>
                  </a:cubicBezTo>
                  <a:cubicBezTo>
                    <a:pt x="348" y="258"/>
                    <a:pt x="351" y="260"/>
                    <a:pt x="352" y="261"/>
                  </a:cubicBezTo>
                  <a:cubicBezTo>
                    <a:pt x="353" y="262"/>
                    <a:pt x="354" y="264"/>
                    <a:pt x="355" y="265"/>
                  </a:cubicBezTo>
                  <a:cubicBezTo>
                    <a:pt x="356" y="266"/>
                    <a:pt x="359" y="266"/>
                    <a:pt x="359" y="267"/>
                  </a:cubicBezTo>
                  <a:cubicBezTo>
                    <a:pt x="360" y="268"/>
                    <a:pt x="362" y="270"/>
                    <a:pt x="362" y="271"/>
                  </a:cubicBezTo>
                  <a:cubicBezTo>
                    <a:pt x="362" y="272"/>
                    <a:pt x="361" y="274"/>
                    <a:pt x="360" y="275"/>
                  </a:cubicBezTo>
                  <a:cubicBezTo>
                    <a:pt x="359" y="276"/>
                    <a:pt x="357" y="277"/>
                    <a:pt x="356" y="278"/>
                  </a:cubicBezTo>
                  <a:cubicBezTo>
                    <a:pt x="355" y="279"/>
                    <a:pt x="353" y="281"/>
                    <a:pt x="353" y="282"/>
                  </a:cubicBezTo>
                  <a:cubicBezTo>
                    <a:pt x="352" y="283"/>
                    <a:pt x="351" y="285"/>
                    <a:pt x="350" y="285"/>
                  </a:cubicBezTo>
                  <a:cubicBezTo>
                    <a:pt x="349" y="286"/>
                    <a:pt x="346" y="285"/>
                    <a:pt x="344" y="285"/>
                  </a:cubicBezTo>
                  <a:cubicBezTo>
                    <a:pt x="343" y="286"/>
                    <a:pt x="342" y="287"/>
                    <a:pt x="341" y="287"/>
                  </a:cubicBezTo>
                  <a:cubicBezTo>
                    <a:pt x="339" y="288"/>
                    <a:pt x="336" y="289"/>
                    <a:pt x="334" y="290"/>
                  </a:cubicBezTo>
                  <a:cubicBezTo>
                    <a:pt x="333" y="291"/>
                    <a:pt x="332" y="293"/>
                    <a:pt x="331" y="294"/>
                  </a:cubicBezTo>
                  <a:cubicBezTo>
                    <a:pt x="330" y="295"/>
                    <a:pt x="328" y="297"/>
                    <a:pt x="327" y="298"/>
                  </a:cubicBezTo>
                  <a:cubicBezTo>
                    <a:pt x="326" y="298"/>
                    <a:pt x="325" y="296"/>
                    <a:pt x="324" y="296"/>
                  </a:cubicBezTo>
                  <a:cubicBezTo>
                    <a:pt x="322" y="296"/>
                    <a:pt x="320" y="299"/>
                    <a:pt x="318" y="299"/>
                  </a:cubicBezTo>
                  <a:cubicBezTo>
                    <a:pt x="316" y="299"/>
                    <a:pt x="313" y="299"/>
                    <a:pt x="311" y="299"/>
                  </a:cubicBezTo>
                  <a:cubicBezTo>
                    <a:pt x="309" y="299"/>
                    <a:pt x="305" y="298"/>
                    <a:pt x="303" y="299"/>
                  </a:cubicBezTo>
                  <a:cubicBezTo>
                    <a:pt x="302" y="299"/>
                    <a:pt x="300" y="300"/>
                    <a:pt x="299" y="301"/>
                  </a:cubicBezTo>
                  <a:cubicBezTo>
                    <a:pt x="299" y="302"/>
                    <a:pt x="299" y="304"/>
                    <a:pt x="300" y="305"/>
                  </a:cubicBezTo>
                  <a:cubicBezTo>
                    <a:pt x="300" y="306"/>
                    <a:pt x="301" y="307"/>
                    <a:pt x="302" y="307"/>
                  </a:cubicBezTo>
                  <a:cubicBezTo>
                    <a:pt x="303" y="308"/>
                    <a:pt x="304" y="311"/>
                    <a:pt x="306" y="312"/>
                  </a:cubicBezTo>
                  <a:cubicBezTo>
                    <a:pt x="307" y="313"/>
                    <a:pt x="309" y="313"/>
                    <a:pt x="310" y="313"/>
                  </a:cubicBezTo>
                  <a:cubicBezTo>
                    <a:pt x="311" y="312"/>
                    <a:pt x="312" y="311"/>
                    <a:pt x="313" y="310"/>
                  </a:cubicBezTo>
                  <a:cubicBezTo>
                    <a:pt x="314" y="309"/>
                    <a:pt x="316" y="308"/>
                    <a:pt x="317" y="308"/>
                  </a:cubicBezTo>
                  <a:cubicBezTo>
                    <a:pt x="319" y="307"/>
                    <a:pt x="322" y="306"/>
                    <a:pt x="324" y="305"/>
                  </a:cubicBezTo>
                  <a:cubicBezTo>
                    <a:pt x="325" y="304"/>
                    <a:pt x="326" y="303"/>
                    <a:pt x="327" y="303"/>
                  </a:cubicBezTo>
                  <a:cubicBezTo>
                    <a:pt x="329" y="302"/>
                    <a:pt x="332" y="303"/>
                    <a:pt x="333" y="303"/>
                  </a:cubicBezTo>
                  <a:cubicBezTo>
                    <a:pt x="335" y="303"/>
                    <a:pt x="338" y="304"/>
                    <a:pt x="340" y="303"/>
                  </a:cubicBezTo>
                  <a:cubicBezTo>
                    <a:pt x="341" y="303"/>
                    <a:pt x="344" y="302"/>
                    <a:pt x="345" y="302"/>
                  </a:cubicBezTo>
                  <a:cubicBezTo>
                    <a:pt x="346" y="301"/>
                    <a:pt x="346" y="298"/>
                    <a:pt x="347" y="297"/>
                  </a:cubicBezTo>
                  <a:cubicBezTo>
                    <a:pt x="348" y="296"/>
                    <a:pt x="351" y="296"/>
                    <a:pt x="352" y="295"/>
                  </a:cubicBezTo>
                  <a:cubicBezTo>
                    <a:pt x="353" y="295"/>
                    <a:pt x="355" y="293"/>
                    <a:pt x="356" y="292"/>
                  </a:cubicBezTo>
                  <a:cubicBezTo>
                    <a:pt x="357" y="292"/>
                    <a:pt x="360" y="290"/>
                    <a:pt x="362" y="290"/>
                  </a:cubicBezTo>
                  <a:cubicBezTo>
                    <a:pt x="363" y="290"/>
                    <a:pt x="366" y="290"/>
                    <a:pt x="367" y="290"/>
                  </a:cubicBezTo>
                  <a:cubicBezTo>
                    <a:pt x="370" y="290"/>
                    <a:pt x="375" y="290"/>
                    <a:pt x="378" y="290"/>
                  </a:cubicBezTo>
                  <a:cubicBezTo>
                    <a:pt x="379" y="291"/>
                    <a:pt x="382" y="292"/>
                    <a:pt x="384" y="293"/>
                  </a:cubicBezTo>
                  <a:cubicBezTo>
                    <a:pt x="385" y="294"/>
                    <a:pt x="388" y="295"/>
                    <a:pt x="389" y="295"/>
                  </a:cubicBezTo>
                  <a:cubicBezTo>
                    <a:pt x="390" y="296"/>
                    <a:pt x="393" y="297"/>
                    <a:pt x="395" y="297"/>
                  </a:cubicBezTo>
                  <a:cubicBezTo>
                    <a:pt x="396" y="297"/>
                    <a:pt x="397" y="296"/>
                    <a:pt x="398" y="296"/>
                  </a:cubicBezTo>
                  <a:cubicBezTo>
                    <a:pt x="399" y="295"/>
                    <a:pt x="400" y="292"/>
                    <a:pt x="401" y="292"/>
                  </a:cubicBezTo>
                  <a:cubicBezTo>
                    <a:pt x="401" y="291"/>
                    <a:pt x="403" y="291"/>
                    <a:pt x="404" y="290"/>
                  </a:cubicBezTo>
                  <a:cubicBezTo>
                    <a:pt x="405" y="290"/>
                    <a:pt x="408" y="290"/>
                    <a:pt x="409" y="290"/>
                  </a:cubicBezTo>
                  <a:cubicBezTo>
                    <a:pt x="410" y="291"/>
                    <a:pt x="413" y="292"/>
                    <a:pt x="414" y="293"/>
                  </a:cubicBezTo>
                  <a:cubicBezTo>
                    <a:pt x="414" y="294"/>
                    <a:pt x="413" y="295"/>
                    <a:pt x="413" y="296"/>
                  </a:cubicBezTo>
                  <a:cubicBezTo>
                    <a:pt x="413" y="297"/>
                    <a:pt x="414" y="299"/>
                    <a:pt x="415" y="300"/>
                  </a:cubicBezTo>
                  <a:cubicBezTo>
                    <a:pt x="416" y="301"/>
                    <a:pt x="420" y="301"/>
                    <a:pt x="421" y="301"/>
                  </a:cubicBezTo>
                  <a:cubicBezTo>
                    <a:pt x="423" y="301"/>
                    <a:pt x="425" y="300"/>
                    <a:pt x="427" y="300"/>
                  </a:cubicBezTo>
                  <a:cubicBezTo>
                    <a:pt x="428" y="299"/>
                    <a:pt x="430" y="300"/>
                    <a:pt x="430" y="300"/>
                  </a:cubicBezTo>
                  <a:cubicBezTo>
                    <a:pt x="432" y="299"/>
                    <a:pt x="434" y="297"/>
                    <a:pt x="435" y="296"/>
                  </a:cubicBezTo>
                  <a:cubicBezTo>
                    <a:pt x="436" y="295"/>
                    <a:pt x="439" y="295"/>
                    <a:pt x="440" y="296"/>
                  </a:cubicBezTo>
                  <a:cubicBezTo>
                    <a:pt x="441" y="296"/>
                    <a:pt x="442" y="297"/>
                    <a:pt x="442" y="298"/>
                  </a:cubicBezTo>
                  <a:cubicBezTo>
                    <a:pt x="442" y="298"/>
                    <a:pt x="443" y="300"/>
                    <a:pt x="443" y="301"/>
                  </a:cubicBezTo>
                  <a:cubicBezTo>
                    <a:pt x="444" y="302"/>
                    <a:pt x="445" y="305"/>
                    <a:pt x="446" y="306"/>
                  </a:cubicBezTo>
                  <a:cubicBezTo>
                    <a:pt x="448" y="306"/>
                    <a:pt x="451" y="305"/>
                    <a:pt x="453" y="305"/>
                  </a:cubicBezTo>
                  <a:cubicBezTo>
                    <a:pt x="455" y="304"/>
                    <a:pt x="459" y="304"/>
                    <a:pt x="460" y="303"/>
                  </a:cubicBezTo>
                  <a:cubicBezTo>
                    <a:pt x="461" y="302"/>
                    <a:pt x="462" y="300"/>
                    <a:pt x="462" y="299"/>
                  </a:cubicBezTo>
                  <a:cubicBezTo>
                    <a:pt x="462" y="298"/>
                    <a:pt x="461" y="296"/>
                    <a:pt x="461" y="294"/>
                  </a:cubicBezTo>
                  <a:cubicBezTo>
                    <a:pt x="460" y="293"/>
                    <a:pt x="460" y="291"/>
                    <a:pt x="459" y="290"/>
                  </a:cubicBezTo>
                  <a:cubicBezTo>
                    <a:pt x="459" y="289"/>
                    <a:pt x="459" y="286"/>
                    <a:pt x="460" y="285"/>
                  </a:cubicBezTo>
                  <a:cubicBezTo>
                    <a:pt x="460" y="284"/>
                    <a:pt x="462" y="282"/>
                    <a:pt x="462" y="281"/>
                  </a:cubicBezTo>
                  <a:cubicBezTo>
                    <a:pt x="463" y="280"/>
                    <a:pt x="463" y="278"/>
                    <a:pt x="463" y="277"/>
                  </a:cubicBezTo>
                  <a:cubicBezTo>
                    <a:pt x="463" y="276"/>
                    <a:pt x="463" y="274"/>
                    <a:pt x="464" y="273"/>
                  </a:cubicBezTo>
                  <a:cubicBezTo>
                    <a:pt x="464" y="272"/>
                    <a:pt x="466" y="271"/>
                    <a:pt x="466" y="270"/>
                  </a:cubicBezTo>
                  <a:cubicBezTo>
                    <a:pt x="467" y="269"/>
                    <a:pt x="468" y="267"/>
                    <a:pt x="468" y="266"/>
                  </a:cubicBezTo>
                  <a:cubicBezTo>
                    <a:pt x="468" y="265"/>
                    <a:pt x="468" y="261"/>
                    <a:pt x="468" y="259"/>
                  </a:cubicBezTo>
                  <a:cubicBezTo>
                    <a:pt x="468" y="258"/>
                    <a:pt x="467" y="256"/>
                    <a:pt x="467" y="255"/>
                  </a:cubicBezTo>
                  <a:cubicBezTo>
                    <a:pt x="466" y="254"/>
                    <a:pt x="464" y="253"/>
                    <a:pt x="463" y="253"/>
                  </a:cubicBezTo>
                  <a:cubicBezTo>
                    <a:pt x="462" y="253"/>
                    <a:pt x="460" y="253"/>
                    <a:pt x="459" y="254"/>
                  </a:cubicBezTo>
                  <a:cubicBezTo>
                    <a:pt x="459" y="255"/>
                    <a:pt x="458" y="257"/>
                    <a:pt x="457" y="258"/>
                  </a:cubicBezTo>
                  <a:cubicBezTo>
                    <a:pt x="456" y="259"/>
                    <a:pt x="454" y="261"/>
                    <a:pt x="453" y="262"/>
                  </a:cubicBezTo>
                  <a:cubicBezTo>
                    <a:pt x="452" y="262"/>
                    <a:pt x="450" y="262"/>
                    <a:pt x="449" y="262"/>
                  </a:cubicBezTo>
                  <a:cubicBezTo>
                    <a:pt x="448" y="261"/>
                    <a:pt x="447" y="259"/>
                    <a:pt x="446" y="258"/>
                  </a:cubicBezTo>
                  <a:cubicBezTo>
                    <a:pt x="446" y="257"/>
                    <a:pt x="446" y="256"/>
                    <a:pt x="446" y="255"/>
                  </a:cubicBezTo>
                  <a:cubicBezTo>
                    <a:pt x="446" y="253"/>
                    <a:pt x="449" y="251"/>
                    <a:pt x="450" y="250"/>
                  </a:cubicBezTo>
                  <a:cubicBezTo>
                    <a:pt x="452" y="248"/>
                    <a:pt x="454" y="245"/>
                    <a:pt x="455" y="243"/>
                  </a:cubicBezTo>
                  <a:cubicBezTo>
                    <a:pt x="456" y="242"/>
                    <a:pt x="457" y="238"/>
                    <a:pt x="458" y="237"/>
                  </a:cubicBezTo>
                  <a:cubicBezTo>
                    <a:pt x="459" y="235"/>
                    <a:pt x="462" y="233"/>
                    <a:pt x="463" y="232"/>
                  </a:cubicBezTo>
                  <a:cubicBezTo>
                    <a:pt x="464" y="231"/>
                    <a:pt x="465" y="228"/>
                    <a:pt x="466" y="227"/>
                  </a:cubicBezTo>
                  <a:cubicBezTo>
                    <a:pt x="467" y="226"/>
                    <a:pt x="468" y="222"/>
                    <a:pt x="468" y="220"/>
                  </a:cubicBezTo>
                  <a:cubicBezTo>
                    <a:pt x="468" y="219"/>
                    <a:pt x="467" y="218"/>
                    <a:pt x="466" y="217"/>
                  </a:cubicBezTo>
                  <a:cubicBezTo>
                    <a:pt x="466" y="216"/>
                    <a:pt x="465" y="212"/>
                    <a:pt x="463" y="212"/>
                  </a:cubicBezTo>
                  <a:cubicBezTo>
                    <a:pt x="462" y="212"/>
                    <a:pt x="462" y="214"/>
                    <a:pt x="461" y="215"/>
                  </a:cubicBezTo>
                  <a:cubicBezTo>
                    <a:pt x="460" y="215"/>
                    <a:pt x="458" y="214"/>
                    <a:pt x="457" y="214"/>
                  </a:cubicBezTo>
                  <a:cubicBezTo>
                    <a:pt x="456" y="213"/>
                    <a:pt x="456" y="209"/>
                    <a:pt x="456" y="208"/>
                  </a:cubicBezTo>
                  <a:cubicBezTo>
                    <a:pt x="456" y="206"/>
                    <a:pt x="457" y="203"/>
                    <a:pt x="458" y="202"/>
                  </a:cubicBezTo>
                  <a:cubicBezTo>
                    <a:pt x="458" y="201"/>
                    <a:pt x="461" y="200"/>
                    <a:pt x="461" y="199"/>
                  </a:cubicBezTo>
                  <a:cubicBezTo>
                    <a:pt x="462" y="198"/>
                    <a:pt x="463" y="195"/>
                    <a:pt x="463" y="194"/>
                  </a:cubicBezTo>
                  <a:cubicBezTo>
                    <a:pt x="463" y="193"/>
                    <a:pt x="464" y="191"/>
                    <a:pt x="463" y="189"/>
                  </a:cubicBezTo>
                  <a:cubicBezTo>
                    <a:pt x="463" y="189"/>
                    <a:pt x="462" y="188"/>
                    <a:pt x="461" y="187"/>
                  </a:cubicBezTo>
                  <a:cubicBezTo>
                    <a:pt x="460" y="186"/>
                    <a:pt x="458" y="184"/>
                    <a:pt x="456" y="184"/>
                  </a:cubicBezTo>
                  <a:cubicBezTo>
                    <a:pt x="455" y="183"/>
                    <a:pt x="453" y="184"/>
                    <a:pt x="452" y="183"/>
                  </a:cubicBezTo>
                  <a:cubicBezTo>
                    <a:pt x="451" y="183"/>
                    <a:pt x="450" y="181"/>
                    <a:pt x="450" y="179"/>
                  </a:cubicBezTo>
                  <a:cubicBezTo>
                    <a:pt x="449" y="178"/>
                    <a:pt x="450" y="176"/>
                    <a:pt x="450" y="174"/>
                  </a:cubicBezTo>
                  <a:cubicBezTo>
                    <a:pt x="450" y="173"/>
                    <a:pt x="448" y="171"/>
                    <a:pt x="448" y="170"/>
                  </a:cubicBezTo>
                  <a:cubicBezTo>
                    <a:pt x="447" y="169"/>
                    <a:pt x="445" y="167"/>
                    <a:pt x="445" y="166"/>
                  </a:cubicBezTo>
                  <a:cubicBezTo>
                    <a:pt x="445" y="165"/>
                    <a:pt x="445" y="163"/>
                    <a:pt x="446" y="162"/>
                  </a:cubicBezTo>
                  <a:cubicBezTo>
                    <a:pt x="446" y="161"/>
                    <a:pt x="447" y="160"/>
                    <a:pt x="447" y="159"/>
                  </a:cubicBezTo>
                  <a:cubicBezTo>
                    <a:pt x="448" y="158"/>
                    <a:pt x="448" y="155"/>
                    <a:pt x="448" y="154"/>
                  </a:cubicBezTo>
                  <a:cubicBezTo>
                    <a:pt x="448" y="153"/>
                    <a:pt x="446" y="152"/>
                    <a:pt x="446" y="151"/>
                  </a:cubicBezTo>
                  <a:cubicBezTo>
                    <a:pt x="445" y="151"/>
                    <a:pt x="445" y="149"/>
                    <a:pt x="444" y="149"/>
                  </a:cubicBezTo>
                  <a:cubicBezTo>
                    <a:pt x="444" y="148"/>
                    <a:pt x="443" y="146"/>
                    <a:pt x="443" y="144"/>
                  </a:cubicBezTo>
                  <a:cubicBezTo>
                    <a:pt x="443" y="143"/>
                    <a:pt x="444" y="141"/>
                    <a:pt x="443" y="140"/>
                  </a:cubicBezTo>
                  <a:cubicBezTo>
                    <a:pt x="442" y="139"/>
                    <a:pt x="439" y="140"/>
                    <a:pt x="438" y="140"/>
                  </a:cubicBezTo>
                  <a:cubicBezTo>
                    <a:pt x="437" y="141"/>
                    <a:pt x="434" y="141"/>
                    <a:pt x="433" y="140"/>
                  </a:cubicBezTo>
                  <a:cubicBezTo>
                    <a:pt x="432" y="140"/>
                    <a:pt x="431" y="138"/>
                    <a:pt x="430" y="137"/>
                  </a:cubicBezTo>
                  <a:cubicBezTo>
                    <a:pt x="430" y="136"/>
                    <a:pt x="429" y="132"/>
                    <a:pt x="430" y="130"/>
                  </a:cubicBezTo>
                  <a:cubicBezTo>
                    <a:pt x="431" y="129"/>
                    <a:pt x="433" y="130"/>
                    <a:pt x="434" y="129"/>
                  </a:cubicBezTo>
                  <a:cubicBezTo>
                    <a:pt x="435" y="128"/>
                    <a:pt x="436" y="125"/>
                    <a:pt x="436" y="124"/>
                  </a:cubicBezTo>
                  <a:cubicBezTo>
                    <a:pt x="436" y="122"/>
                    <a:pt x="437" y="119"/>
                    <a:pt x="437" y="118"/>
                  </a:cubicBezTo>
                  <a:cubicBezTo>
                    <a:pt x="437" y="117"/>
                    <a:pt x="436" y="115"/>
                    <a:pt x="435" y="114"/>
                  </a:cubicBezTo>
                  <a:cubicBezTo>
                    <a:pt x="434" y="113"/>
                    <a:pt x="432" y="114"/>
                    <a:pt x="432" y="113"/>
                  </a:cubicBezTo>
                  <a:cubicBezTo>
                    <a:pt x="431" y="113"/>
                    <a:pt x="430" y="111"/>
                    <a:pt x="430" y="111"/>
                  </a:cubicBezTo>
                  <a:cubicBezTo>
                    <a:pt x="430" y="109"/>
                    <a:pt x="430" y="107"/>
                    <a:pt x="430" y="105"/>
                  </a:cubicBezTo>
                  <a:cubicBezTo>
                    <a:pt x="430" y="103"/>
                    <a:pt x="432" y="100"/>
                    <a:pt x="434" y="98"/>
                  </a:cubicBezTo>
                  <a:cubicBezTo>
                    <a:pt x="434" y="97"/>
                    <a:pt x="435" y="95"/>
                    <a:pt x="436" y="94"/>
                  </a:cubicBezTo>
                  <a:cubicBezTo>
                    <a:pt x="437" y="94"/>
                    <a:pt x="441" y="93"/>
                    <a:pt x="442" y="92"/>
                  </a:cubicBezTo>
                  <a:cubicBezTo>
                    <a:pt x="443" y="91"/>
                    <a:pt x="443" y="88"/>
                    <a:pt x="444" y="86"/>
                  </a:cubicBezTo>
                  <a:cubicBezTo>
                    <a:pt x="444" y="85"/>
                    <a:pt x="445" y="81"/>
                    <a:pt x="446" y="80"/>
                  </a:cubicBezTo>
                  <a:cubicBezTo>
                    <a:pt x="447" y="79"/>
                    <a:pt x="448" y="77"/>
                    <a:pt x="448" y="76"/>
                  </a:cubicBezTo>
                  <a:cubicBezTo>
                    <a:pt x="450" y="75"/>
                    <a:pt x="451" y="71"/>
                    <a:pt x="453" y="70"/>
                  </a:cubicBezTo>
                  <a:cubicBezTo>
                    <a:pt x="453" y="69"/>
                    <a:pt x="455" y="68"/>
                    <a:pt x="455" y="68"/>
                  </a:cubicBezTo>
                  <a:cubicBezTo>
                    <a:pt x="456" y="67"/>
                    <a:pt x="458" y="66"/>
                    <a:pt x="459" y="65"/>
                  </a:cubicBezTo>
                  <a:cubicBezTo>
                    <a:pt x="459" y="64"/>
                    <a:pt x="459" y="61"/>
                    <a:pt x="459" y="60"/>
                  </a:cubicBezTo>
                  <a:cubicBezTo>
                    <a:pt x="459" y="59"/>
                    <a:pt x="456" y="56"/>
                    <a:pt x="455" y="55"/>
                  </a:cubicBezTo>
                  <a:cubicBezTo>
                    <a:pt x="455" y="54"/>
                    <a:pt x="454" y="52"/>
                    <a:pt x="454" y="50"/>
                  </a:cubicBezTo>
                  <a:cubicBezTo>
                    <a:pt x="454" y="50"/>
                    <a:pt x="455" y="48"/>
                    <a:pt x="456" y="47"/>
                  </a:cubicBezTo>
                  <a:cubicBezTo>
                    <a:pt x="457" y="47"/>
                    <a:pt x="459" y="46"/>
                    <a:pt x="460" y="46"/>
                  </a:cubicBezTo>
                  <a:cubicBezTo>
                    <a:pt x="460" y="45"/>
                    <a:pt x="460" y="43"/>
                    <a:pt x="460" y="42"/>
                  </a:cubicBezTo>
                  <a:cubicBezTo>
                    <a:pt x="459" y="42"/>
                    <a:pt x="456" y="42"/>
                    <a:pt x="455" y="41"/>
                  </a:cubicBezTo>
                  <a:cubicBezTo>
                    <a:pt x="454" y="41"/>
                    <a:pt x="452" y="39"/>
                    <a:pt x="451" y="38"/>
                  </a:cubicBezTo>
                  <a:cubicBezTo>
                    <a:pt x="450" y="37"/>
                    <a:pt x="449" y="35"/>
                    <a:pt x="449" y="34"/>
                  </a:cubicBezTo>
                  <a:cubicBezTo>
                    <a:pt x="448" y="32"/>
                    <a:pt x="446" y="29"/>
                    <a:pt x="446" y="28"/>
                  </a:cubicBezTo>
                  <a:cubicBezTo>
                    <a:pt x="446" y="27"/>
                    <a:pt x="447" y="25"/>
                    <a:pt x="446" y="24"/>
                  </a:cubicBezTo>
                  <a:cubicBezTo>
                    <a:pt x="446" y="23"/>
                    <a:pt x="446" y="22"/>
                    <a:pt x="445" y="21"/>
                  </a:cubicBezTo>
                  <a:cubicBezTo>
                    <a:pt x="446" y="21"/>
                    <a:pt x="447" y="21"/>
                    <a:pt x="447" y="21"/>
                  </a:cubicBezTo>
                  <a:cubicBezTo>
                    <a:pt x="449" y="20"/>
                    <a:pt x="452" y="18"/>
                    <a:pt x="453" y="17"/>
                  </a:cubicBezTo>
                  <a:cubicBezTo>
                    <a:pt x="454" y="17"/>
                    <a:pt x="455" y="15"/>
                    <a:pt x="455" y="15"/>
                  </a:cubicBezTo>
                  <a:cubicBezTo>
                    <a:pt x="457" y="15"/>
                    <a:pt x="460" y="15"/>
                    <a:pt x="461" y="14"/>
                  </a:cubicBezTo>
                  <a:cubicBezTo>
                    <a:pt x="462" y="14"/>
                    <a:pt x="464" y="12"/>
                    <a:pt x="465" y="12"/>
                  </a:cubicBezTo>
                  <a:cubicBezTo>
                    <a:pt x="466" y="11"/>
                    <a:pt x="468" y="12"/>
                    <a:pt x="470" y="12"/>
                  </a:cubicBezTo>
                  <a:cubicBezTo>
                    <a:pt x="471" y="11"/>
                    <a:pt x="472" y="9"/>
                    <a:pt x="473" y="8"/>
                  </a:cubicBezTo>
                  <a:cubicBezTo>
                    <a:pt x="473" y="8"/>
                    <a:pt x="473" y="6"/>
                    <a:pt x="473" y="5"/>
                  </a:cubicBezTo>
                  <a:cubicBezTo>
                    <a:pt x="474" y="4"/>
                    <a:pt x="474" y="1"/>
                    <a:pt x="475" y="1"/>
                  </a:cubicBezTo>
                  <a:cubicBezTo>
                    <a:pt x="476" y="0"/>
                    <a:pt x="479" y="2"/>
                    <a:pt x="481" y="3"/>
                  </a:cubicBezTo>
                  <a:cubicBezTo>
                    <a:pt x="482" y="4"/>
                    <a:pt x="484" y="5"/>
                    <a:pt x="485" y="6"/>
                  </a:cubicBezTo>
                  <a:cubicBezTo>
                    <a:pt x="486" y="6"/>
                    <a:pt x="489" y="5"/>
                    <a:pt x="491" y="5"/>
                  </a:cubicBezTo>
                  <a:cubicBezTo>
                    <a:pt x="492" y="6"/>
                    <a:pt x="495" y="8"/>
                    <a:pt x="497" y="8"/>
                  </a:cubicBezTo>
                  <a:cubicBezTo>
                    <a:pt x="498" y="8"/>
                    <a:pt x="499" y="6"/>
                    <a:pt x="500" y="6"/>
                  </a:cubicBezTo>
                  <a:cubicBezTo>
                    <a:pt x="501" y="6"/>
                    <a:pt x="503" y="7"/>
                    <a:pt x="504" y="7"/>
                  </a:cubicBezTo>
                  <a:cubicBezTo>
                    <a:pt x="505" y="6"/>
                    <a:pt x="507" y="6"/>
                    <a:pt x="508" y="6"/>
                  </a:cubicBezTo>
                  <a:cubicBezTo>
                    <a:pt x="509" y="5"/>
                    <a:pt x="511" y="2"/>
                    <a:pt x="513" y="2"/>
                  </a:cubicBezTo>
                  <a:cubicBezTo>
                    <a:pt x="514" y="2"/>
                    <a:pt x="517" y="2"/>
                    <a:pt x="518" y="2"/>
                  </a:cubicBezTo>
                  <a:cubicBezTo>
                    <a:pt x="520" y="2"/>
                    <a:pt x="524" y="4"/>
                    <a:pt x="526" y="5"/>
                  </a:cubicBezTo>
                  <a:cubicBezTo>
                    <a:pt x="527" y="6"/>
                    <a:pt x="530" y="9"/>
                    <a:pt x="532" y="10"/>
                  </a:cubicBezTo>
                  <a:cubicBezTo>
                    <a:pt x="533" y="11"/>
                    <a:pt x="537" y="13"/>
                    <a:pt x="538" y="13"/>
                  </a:cubicBezTo>
                  <a:cubicBezTo>
                    <a:pt x="541" y="14"/>
                    <a:pt x="546" y="14"/>
                    <a:pt x="549" y="15"/>
                  </a:cubicBezTo>
                  <a:cubicBezTo>
                    <a:pt x="551" y="15"/>
                    <a:pt x="554" y="16"/>
                    <a:pt x="556" y="16"/>
                  </a:cubicBezTo>
                  <a:cubicBezTo>
                    <a:pt x="557" y="16"/>
                    <a:pt x="560" y="15"/>
                    <a:pt x="561" y="15"/>
                  </a:cubicBezTo>
                  <a:cubicBezTo>
                    <a:pt x="562" y="14"/>
                    <a:pt x="562" y="11"/>
                    <a:pt x="563" y="11"/>
                  </a:cubicBezTo>
                  <a:cubicBezTo>
                    <a:pt x="564" y="10"/>
                    <a:pt x="567" y="10"/>
                    <a:pt x="569" y="10"/>
                  </a:cubicBezTo>
                  <a:cubicBezTo>
                    <a:pt x="571" y="10"/>
                    <a:pt x="575" y="11"/>
                    <a:pt x="576" y="12"/>
                  </a:cubicBezTo>
                  <a:cubicBezTo>
                    <a:pt x="577" y="14"/>
                    <a:pt x="576" y="17"/>
                    <a:pt x="576" y="18"/>
                  </a:cubicBezTo>
                  <a:cubicBezTo>
                    <a:pt x="576" y="20"/>
                    <a:pt x="576" y="23"/>
                    <a:pt x="577" y="25"/>
                  </a:cubicBezTo>
                  <a:cubicBezTo>
                    <a:pt x="578" y="26"/>
                    <a:pt x="580" y="27"/>
                    <a:pt x="581" y="28"/>
                  </a:cubicBezTo>
                  <a:cubicBezTo>
                    <a:pt x="582" y="29"/>
                    <a:pt x="585" y="30"/>
                    <a:pt x="585" y="30"/>
                  </a:cubicBezTo>
                  <a:cubicBezTo>
                    <a:pt x="586" y="31"/>
                    <a:pt x="587" y="33"/>
                    <a:pt x="588" y="34"/>
                  </a:cubicBezTo>
                  <a:cubicBezTo>
                    <a:pt x="588" y="34"/>
                    <a:pt x="590" y="35"/>
                    <a:pt x="591" y="34"/>
                  </a:cubicBezTo>
                  <a:cubicBezTo>
                    <a:pt x="592" y="34"/>
                    <a:pt x="592" y="30"/>
                    <a:pt x="593" y="30"/>
                  </a:cubicBezTo>
                  <a:cubicBezTo>
                    <a:pt x="594" y="29"/>
                    <a:pt x="596" y="30"/>
                    <a:pt x="596" y="30"/>
                  </a:cubicBezTo>
                  <a:cubicBezTo>
                    <a:pt x="597" y="30"/>
                    <a:pt x="600" y="30"/>
                    <a:pt x="600" y="31"/>
                  </a:cubicBezTo>
                  <a:cubicBezTo>
                    <a:pt x="601" y="32"/>
                    <a:pt x="602" y="33"/>
                    <a:pt x="602" y="34"/>
                  </a:cubicBezTo>
                  <a:cubicBezTo>
                    <a:pt x="602" y="35"/>
                    <a:pt x="602" y="37"/>
                    <a:pt x="603" y="37"/>
                  </a:cubicBezTo>
                  <a:cubicBezTo>
                    <a:pt x="604" y="38"/>
                    <a:pt x="606" y="39"/>
                    <a:pt x="607" y="39"/>
                  </a:cubicBezTo>
                  <a:cubicBezTo>
                    <a:pt x="608" y="40"/>
                    <a:pt x="609" y="42"/>
                    <a:pt x="610" y="43"/>
                  </a:cubicBezTo>
                  <a:cubicBezTo>
                    <a:pt x="611" y="44"/>
                    <a:pt x="614" y="44"/>
                    <a:pt x="616" y="44"/>
                  </a:cubicBezTo>
                  <a:cubicBezTo>
                    <a:pt x="617" y="45"/>
                    <a:pt x="618" y="46"/>
                    <a:pt x="619" y="47"/>
                  </a:cubicBezTo>
                  <a:cubicBezTo>
                    <a:pt x="620" y="48"/>
                    <a:pt x="620" y="49"/>
                    <a:pt x="621" y="50"/>
                  </a:cubicBezTo>
                  <a:cubicBezTo>
                    <a:pt x="621" y="52"/>
                    <a:pt x="620" y="55"/>
                    <a:pt x="620" y="56"/>
                  </a:cubicBezTo>
                  <a:cubicBezTo>
                    <a:pt x="620" y="57"/>
                    <a:pt x="621" y="58"/>
                    <a:pt x="622" y="59"/>
                  </a:cubicBezTo>
                  <a:cubicBezTo>
                    <a:pt x="622" y="60"/>
                    <a:pt x="622" y="62"/>
                    <a:pt x="622" y="63"/>
                  </a:cubicBezTo>
                  <a:cubicBezTo>
                    <a:pt x="621" y="63"/>
                    <a:pt x="619" y="64"/>
                    <a:pt x="618" y="65"/>
                  </a:cubicBezTo>
                  <a:cubicBezTo>
                    <a:pt x="618" y="66"/>
                    <a:pt x="617" y="68"/>
                    <a:pt x="617" y="69"/>
                  </a:cubicBezTo>
                  <a:cubicBezTo>
                    <a:pt x="618" y="69"/>
                    <a:pt x="618" y="70"/>
                    <a:pt x="619" y="70"/>
                  </a:cubicBezTo>
                  <a:cubicBezTo>
                    <a:pt x="620" y="71"/>
                    <a:pt x="621" y="70"/>
                    <a:pt x="622" y="69"/>
                  </a:cubicBezTo>
                  <a:cubicBezTo>
                    <a:pt x="623" y="69"/>
                    <a:pt x="625" y="69"/>
                    <a:pt x="625" y="69"/>
                  </a:cubicBezTo>
                  <a:cubicBezTo>
                    <a:pt x="626" y="70"/>
                    <a:pt x="627" y="72"/>
                    <a:pt x="628" y="73"/>
                  </a:cubicBezTo>
                  <a:cubicBezTo>
                    <a:pt x="628" y="74"/>
                    <a:pt x="627" y="77"/>
                    <a:pt x="628" y="78"/>
                  </a:cubicBezTo>
                  <a:cubicBezTo>
                    <a:pt x="628" y="79"/>
                    <a:pt x="631" y="79"/>
                    <a:pt x="632" y="80"/>
                  </a:cubicBezTo>
                  <a:cubicBezTo>
                    <a:pt x="633" y="81"/>
                    <a:pt x="635" y="83"/>
                    <a:pt x="635" y="84"/>
                  </a:cubicBezTo>
                  <a:cubicBezTo>
                    <a:pt x="636" y="86"/>
                    <a:pt x="635" y="89"/>
                    <a:pt x="635" y="90"/>
                  </a:cubicBezTo>
                  <a:cubicBezTo>
                    <a:pt x="636" y="91"/>
                    <a:pt x="637" y="91"/>
                    <a:pt x="638" y="92"/>
                  </a:cubicBezTo>
                  <a:cubicBezTo>
                    <a:pt x="639" y="93"/>
                    <a:pt x="639" y="95"/>
                    <a:pt x="640" y="95"/>
                  </a:cubicBezTo>
                  <a:cubicBezTo>
                    <a:pt x="641" y="96"/>
                    <a:pt x="644" y="97"/>
                    <a:pt x="645" y="97"/>
                  </a:cubicBezTo>
                  <a:cubicBezTo>
                    <a:pt x="646" y="97"/>
                    <a:pt x="649" y="97"/>
                    <a:pt x="650" y="96"/>
                  </a:cubicBezTo>
                  <a:cubicBezTo>
                    <a:pt x="651" y="96"/>
                    <a:pt x="652" y="94"/>
                    <a:pt x="653" y="94"/>
                  </a:cubicBezTo>
                  <a:cubicBezTo>
                    <a:pt x="655" y="94"/>
                    <a:pt x="656" y="98"/>
                    <a:pt x="657" y="99"/>
                  </a:cubicBezTo>
                  <a:cubicBezTo>
                    <a:pt x="658" y="99"/>
                    <a:pt x="660" y="100"/>
                    <a:pt x="661" y="100"/>
                  </a:cubicBezTo>
                  <a:cubicBezTo>
                    <a:pt x="662" y="101"/>
                    <a:pt x="664" y="100"/>
                    <a:pt x="665" y="100"/>
                  </a:cubicBezTo>
                  <a:cubicBezTo>
                    <a:pt x="666" y="100"/>
                    <a:pt x="669" y="101"/>
                    <a:pt x="671" y="101"/>
                  </a:cubicBezTo>
                  <a:cubicBezTo>
                    <a:pt x="671" y="101"/>
                    <a:pt x="673" y="100"/>
                    <a:pt x="673" y="100"/>
                  </a:cubicBezTo>
                  <a:cubicBezTo>
                    <a:pt x="675" y="100"/>
                    <a:pt x="678" y="99"/>
                    <a:pt x="679" y="99"/>
                  </a:cubicBezTo>
                  <a:cubicBezTo>
                    <a:pt x="681" y="99"/>
                    <a:pt x="684" y="101"/>
                    <a:pt x="686" y="101"/>
                  </a:cubicBezTo>
                  <a:cubicBezTo>
                    <a:pt x="688" y="101"/>
                    <a:pt x="690" y="101"/>
                    <a:pt x="691" y="101"/>
                  </a:cubicBezTo>
                  <a:cubicBezTo>
                    <a:pt x="692" y="100"/>
                    <a:pt x="693" y="98"/>
                    <a:pt x="694" y="98"/>
                  </a:cubicBezTo>
                  <a:cubicBezTo>
                    <a:pt x="695" y="98"/>
                    <a:pt x="697" y="98"/>
                    <a:pt x="698" y="98"/>
                  </a:cubicBezTo>
                  <a:cubicBezTo>
                    <a:pt x="699" y="99"/>
                    <a:pt x="700" y="101"/>
                    <a:pt x="700" y="102"/>
                  </a:cubicBezTo>
                  <a:cubicBezTo>
                    <a:pt x="701" y="103"/>
                    <a:pt x="704" y="103"/>
                    <a:pt x="704" y="104"/>
                  </a:cubicBezTo>
                  <a:cubicBezTo>
                    <a:pt x="705" y="105"/>
                    <a:pt x="705" y="108"/>
                    <a:pt x="706" y="109"/>
                  </a:cubicBezTo>
                  <a:cubicBezTo>
                    <a:pt x="707" y="109"/>
                    <a:pt x="709" y="109"/>
                    <a:pt x="710" y="109"/>
                  </a:cubicBezTo>
                  <a:cubicBezTo>
                    <a:pt x="711" y="108"/>
                    <a:pt x="712" y="105"/>
                    <a:pt x="712" y="104"/>
                  </a:cubicBezTo>
                  <a:cubicBezTo>
                    <a:pt x="713" y="102"/>
                    <a:pt x="712" y="99"/>
                    <a:pt x="712" y="97"/>
                  </a:cubicBezTo>
                  <a:cubicBezTo>
                    <a:pt x="712" y="96"/>
                    <a:pt x="712" y="93"/>
                    <a:pt x="713" y="92"/>
                  </a:cubicBezTo>
                  <a:cubicBezTo>
                    <a:pt x="713" y="91"/>
                    <a:pt x="714" y="91"/>
                    <a:pt x="714" y="9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2" name="Freeform 22"/>
            <p:cNvSpPr>
              <a:spLocks/>
            </p:cNvSpPr>
            <p:nvPr/>
          </p:nvSpPr>
          <p:spPr bwMode="auto">
            <a:xfrm>
              <a:off x="688976" y="3349625"/>
              <a:ext cx="2003425" cy="1160463"/>
            </a:xfrm>
            <a:custGeom>
              <a:avLst/>
              <a:gdLst/>
              <a:ahLst/>
              <a:cxnLst>
                <a:cxn ang="0">
                  <a:pos x="1056" y="365"/>
                </a:cxn>
                <a:cxn ang="0">
                  <a:pos x="1093" y="379"/>
                </a:cxn>
                <a:cxn ang="0">
                  <a:pos x="1079" y="422"/>
                </a:cxn>
                <a:cxn ang="0">
                  <a:pos x="1083" y="468"/>
                </a:cxn>
                <a:cxn ang="0">
                  <a:pos x="1113" y="497"/>
                </a:cxn>
                <a:cxn ang="0">
                  <a:pos x="1101" y="539"/>
                </a:cxn>
                <a:cxn ang="0">
                  <a:pos x="1048" y="612"/>
                </a:cxn>
                <a:cxn ang="0">
                  <a:pos x="1007" y="646"/>
                </a:cxn>
                <a:cxn ang="0">
                  <a:pos x="953" y="612"/>
                </a:cxn>
                <a:cxn ang="0">
                  <a:pos x="881" y="633"/>
                </a:cxn>
                <a:cxn ang="0">
                  <a:pos x="817" y="601"/>
                </a:cxn>
                <a:cxn ang="0">
                  <a:pos x="730" y="591"/>
                </a:cxn>
                <a:cxn ang="0">
                  <a:pos x="667" y="561"/>
                </a:cxn>
                <a:cxn ang="0">
                  <a:pos x="571" y="540"/>
                </a:cxn>
                <a:cxn ang="0">
                  <a:pos x="487" y="567"/>
                </a:cxn>
                <a:cxn ang="0">
                  <a:pos x="384" y="559"/>
                </a:cxn>
                <a:cxn ang="0">
                  <a:pos x="304" y="604"/>
                </a:cxn>
                <a:cxn ang="0">
                  <a:pos x="271" y="633"/>
                </a:cxn>
                <a:cxn ang="0">
                  <a:pos x="219" y="590"/>
                </a:cxn>
                <a:cxn ang="0">
                  <a:pos x="181" y="539"/>
                </a:cxn>
                <a:cxn ang="0">
                  <a:pos x="163" y="479"/>
                </a:cxn>
                <a:cxn ang="0">
                  <a:pos x="181" y="483"/>
                </a:cxn>
                <a:cxn ang="0">
                  <a:pos x="179" y="461"/>
                </a:cxn>
                <a:cxn ang="0">
                  <a:pos x="153" y="424"/>
                </a:cxn>
                <a:cxn ang="0">
                  <a:pos x="181" y="383"/>
                </a:cxn>
                <a:cxn ang="0">
                  <a:pos x="201" y="376"/>
                </a:cxn>
                <a:cxn ang="0">
                  <a:pos x="170" y="393"/>
                </a:cxn>
                <a:cxn ang="0">
                  <a:pos x="100" y="278"/>
                </a:cxn>
                <a:cxn ang="0">
                  <a:pos x="88" y="269"/>
                </a:cxn>
                <a:cxn ang="0">
                  <a:pos x="11" y="242"/>
                </a:cxn>
                <a:cxn ang="0">
                  <a:pos x="6" y="141"/>
                </a:cxn>
                <a:cxn ang="0">
                  <a:pos x="78" y="79"/>
                </a:cxn>
                <a:cxn ang="0">
                  <a:pos x="128" y="52"/>
                </a:cxn>
                <a:cxn ang="0">
                  <a:pos x="171" y="19"/>
                </a:cxn>
                <a:cxn ang="0">
                  <a:pos x="190" y="45"/>
                </a:cxn>
                <a:cxn ang="0">
                  <a:pos x="222" y="67"/>
                </a:cxn>
                <a:cxn ang="0">
                  <a:pos x="241" y="96"/>
                </a:cxn>
                <a:cxn ang="0">
                  <a:pos x="270" y="110"/>
                </a:cxn>
                <a:cxn ang="0">
                  <a:pos x="315" y="127"/>
                </a:cxn>
                <a:cxn ang="0">
                  <a:pos x="354" y="118"/>
                </a:cxn>
                <a:cxn ang="0">
                  <a:pos x="387" y="91"/>
                </a:cxn>
                <a:cxn ang="0">
                  <a:pos x="386" y="117"/>
                </a:cxn>
                <a:cxn ang="0">
                  <a:pos x="420" y="117"/>
                </a:cxn>
                <a:cxn ang="0">
                  <a:pos x="440" y="80"/>
                </a:cxn>
                <a:cxn ang="0">
                  <a:pos x="466" y="43"/>
                </a:cxn>
                <a:cxn ang="0">
                  <a:pos x="505" y="29"/>
                </a:cxn>
                <a:cxn ang="0">
                  <a:pos x="540" y="6"/>
                </a:cxn>
                <a:cxn ang="0">
                  <a:pos x="573" y="11"/>
                </a:cxn>
                <a:cxn ang="0">
                  <a:pos x="596" y="50"/>
                </a:cxn>
                <a:cxn ang="0">
                  <a:pos x="643" y="97"/>
                </a:cxn>
                <a:cxn ang="0">
                  <a:pos x="682" y="141"/>
                </a:cxn>
                <a:cxn ang="0">
                  <a:pos x="725" y="144"/>
                </a:cxn>
                <a:cxn ang="0">
                  <a:pos x="773" y="154"/>
                </a:cxn>
                <a:cxn ang="0">
                  <a:pos x="823" y="159"/>
                </a:cxn>
                <a:cxn ang="0">
                  <a:pos x="862" y="169"/>
                </a:cxn>
                <a:cxn ang="0">
                  <a:pos x="909" y="178"/>
                </a:cxn>
                <a:cxn ang="0">
                  <a:pos x="948" y="185"/>
                </a:cxn>
                <a:cxn ang="0">
                  <a:pos x="998" y="190"/>
                </a:cxn>
                <a:cxn ang="0">
                  <a:pos x="1019" y="221"/>
                </a:cxn>
                <a:cxn ang="0">
                  <a:pos x="1032" y="258"/>
                </a:cxn>
                <a:cxn ang="0">
                  <a:pos x="999" y="298"/>
                </a:cxn>
              </a:cxnLst>
              <a:rect l="0" t="0" r="r" b="b"/>
              <a:pathLst>
                <a:path w="1128" h="653">
                  <a:moveTo>
                    <a:pt x="1031" y="325"/>
                  </a:moveTo>
                  <a:cubicBezTo>
                    <a:pt x="1032" y="325"/>
                    <a:pt x="1033" y="325"/>
                    <a:pt x="1034" y="325"/>
                  </a:cubicBezTo>
                  <a:cubicBezTo>
                    <a:pt x="1035" y="325"/>
                    <a:pt x="1037" y="325"/>
                    <a:pt x="1038" y="325"/>
                  </a:cubicBezTo>
                  <a:cubicBezTo>
                    <a:pt x="1040" y="327"/>
                    <a:pt x="1040" y="334"/>
                    <a:pt x="1041" y="337"/>
                  </a:cubicBezTo>
                  <a:cubicBezTo>
                    <a:pt x="1041" y="338"/>
                    <a:pt x="1042" y="341"/>
                    <a:pt x="1042" y="342"/>
                  </a:cubicBezTo>
                  <a:cubicBezTo>
                    <a:pt x="1042" y="343"/>
                    <a:pt x="1042" y="346"/>
                    <a:pt x="1042" y="347"/>
                  </a:cubicBezTo>
                  <a:cubicBezTo>
                    <a:pt x="1043" y="347"/>
                    <a:pt x="1044" y="348"/>
                    <a:pt x="1045" y="348"/>
                  </a:cubicBezTo>
                  <a:cubicBezTo>
                    <a:pt x="1046" y="349"/>
                    <a:pt x="1046" y="352"/>
                    <a:pt x="1047" y="354"/>
                  </a:cubicBezTo>
                  <a:cubicBezTo>
                    <a:pt x="1048" y="355"/>
                    <a:pt x="1050" y="358"/>
                    <a:pt x="1051" y="359"/>
                  </a:cubicBezTo>
                  <a:cubicBezTo>
                    <a:pt x="1053" y="360"/>
                    <a:pt x="1055" y="364"/>
                    <a:pt x="1056" y="365"/>
                  </a:cubicBezTo>
                  <a:cubicBezTo>
                    <a:pt x="1056" y="365"/>
                    <a:pt x="1058" y="366"/>
                    <a:pt x="1058" y="366"/>
                  </a:cubicBezTo>
                  <a:cubicBezTo>
                    <a:pt x="1060" y="367"/>
                    <a:pt x="1063" y="366"/>
                    <a:pt x="1064" y="366"/>
                  </a:cubicBezTo>
                  <a:cubicBezTo>
                    <a:pt x="1065" y="366"/>
                    <a:pt x="1068" y="365"/>
                    <a:pt x="1068" y="366"/>
                  </a:cubicBezTo>
                  <a:cubicBezTo>
                    <a:pt x="1069" y="367"/>
                    <a:pt x="1069" y="370"/>
                    <a:pt x="1069" y="371"/>
                  </a:cubicBezTo>
                  <a:cubicBezTo>
                    <a:pt x="1070" y="372"/>
                    <a:pt x="1071" y="374"/>
                    <a:pt x="1072" y="374"/>
                  </a:cubicBezTo>
                  <a:cubicBezTo>
                    <a:pt x="1073" y="374"/>
                    <a:pt x="1076" y="373"/>
                    <a:pt x="1077" y="373"/>
                  </a:cubicBezTo>
                  <a:cubicBezTo>
                    <a:pt x="1078" y="373"/>
                    <a:pt x="1080" y="376"/>
                    <a:pt x="1081" y="376"/>
                  </a:cubicBezTo>
                  <a:cubicBezTo>
                    <a:pt x="1083" y="377"/>
                    <a:pt x="1085" y="378"/>
                    <a:pt x="1087" y="378"/>
                  </a:cubicBezTo>
                  <a:cubicBezTo>
                    <a:pt x="1087" y="377"/>
                    <a:pt x="1089" y="376"/>
                    <a:pt x="1090" y="376"/>
                  </a:cubicBezTo>
                  <a:cubicBezTo>
                    <a:pt x="1091" y="376"/>
                    <a:pt x="1092" y="378"/>
                    <a:pt x="1093" y="379"/>
                  </a:cubicBezTo>
                  <a:cubicBezTo>
                    <a:pt x="1094" y="380"/>
                    <a:pt x="1095" y="381"/>
                    <a:pt x="1096" y="382"/>
                  </a:cubicBezTo>
                  <a:cubicBezTo>
                    <a:pt x="1096" y="383"/>
                    <a:pt x="1094" y="385"/>
                    <a:pt x="1093" y="386"/>
                  </a:cubicBezTo>
                  <a:cubicBezTo>
                    <a:pt x="1092" y="387"/>
                    <a:pt x="1089" y="386"/>
                    <a:pt x="1087" y="387"/>
                  </a:cubicBezTo>
                  <a:cubicBezTo>
                    <a:pt x="1086" y="388"/>
                    <a:pt x="1083" y="390"/>
                    <a:pt x="1082" y="392"/>
                  </a:cubicBezTo>
                  <a:cubicBezTo>
                    <a:pt x="1082" y="393"/>
                    <a:pt x="1083" y="396"/>
                    <a:pt x="1083" y="397"/>
                  </a:cubicBezTo>
                  <a:cubicBezTo>
                    <a:pt x="1083" y="398"/>
                    <a:pt x="1081" y="400"/>
                    <a:pt x="1080" y="401"/>
                  </a:cubicBezTo>
                  <a:cubicBezTo>
                    <a:pt x="1080" y="403"/>
                    <a:pt x="1082" y="405"/>
                    <a:pt x="1082" y="406"/>
                  </a:cubicBezTo>
                  <a:cubicBezTo>
                    <a:pt x="1082" y="408"/>
                    <a:pt x="1083" y="411"/>
                    <a:pt x="1082" y="413"/>
                  </a:cubicBezTo>
                  <a:cubicBezTo>
                    <a:pt x="1082" y="414"/>
                    <a:pt x="1080" y="415"/>
                    <a:pt x="1079" y="417"/>
                  </a:cubicBezTo>
                  <a:cubicBezTo>
                    <a:pt x="1079" y="418"/>
                    <a:pt x="1079" y="421"/>
                    <a:pt x="1079" y="422"/>
                  </a:cubicBezTo>
                  <a:cubicBezTo>
                    <a:pt x="1079" y="424"/>
                    <a:pt x="1079" y="426"/>
                    <a:pt x="1078" y="427"/>
                  </a:cubicBezTo>
                  <a:cubicBezTo>
                    <a:pt x="1077" y="427"/>
                    <a:pt x="1075" y="427"/>
                    <a:pt x="1074" y="428"/>
                  </a:cubicBezTo>
                  <a:cubicBezTo>
                    <a:pt x="1073" y="429"/>
                    <a:pt x="1075" y="433"/>
                    <a:pt x="1075" y="435"/>
                  </a:cubicBezTo>
                  <a:cubicBezTo>
                    <a:pt x="1076" y="436"/>
                    <a:pt x="1078" y="439"/>
                    <a:pt x="1078" y="440"/>
                  </a:cubicBezTo>
                  <a:cubicBezTo>
                    <a:pt x="1079" y="442"/>
                    <a:pt x="1080" y="446"/>
                    <a:pt x="1080" y="447"/>
                  </a:cubicBezTo>
                  <a:cubicBezTo>
                    <a:pt x="1080" y="448"/>
                    <a:pt x="1080" y="450"/>
                    <a:pt x="1080" y="451"/>
                  </a:cubicBezTo>
                  <a:cubicBezTo>
                    <a:pt x="1080" y="452"/>
                    <a:pt x="1081" y="453"/>
                    <a:pt x="1081" y="454"/>
                  </a:cubicBezTo>
                  <a:cubicBezTo>
                    <a:pt x="1081" y="455"/>
                    <a:pt x="1082" y="458"/>
                    <a:pt x="1082" y="459"/>
                  </a:cubicBezTo>
                  <a:cubicBezTo>
                    <a:pt x="1082" y="461"/>
                    <a:pt x="1080" y="464"/>
                    <a:pt x="1081" y="465"/>
                  </a:cubicBezTo>
                  <a:cubicBezTo>
                    <a:pt x="1081" y="466"/>
                    <a:pt x="1083" y="468"/>
                    <a:pt x="1083" y="468"/>
                  </a:cubicBezTo>
                  <a:cubicBezTo>
                    <a:pt x="1084" y="469"/>
                    <a:pt x="1087" y="471"/>
                    <a:pt x="1088" y="472"/>
                  </a:cubicBezTo>
                  <a:cubicBezTo>
                    <a:pt x="1088" y="473"/>
                    <a:pt x="1089" y="475"/>
                    <a:pt x="1089" y="476"/>
                  </a:cubicBezTo>
                  <a:cubicBezTo>
                    <a:pt x="1090" y="477"/>
                    <a:pt x="1091" y="481"/>
                    <a:pt x="1092" y="483"/>
                  </a:cubicBezTo>
                  <a:cubicBezTo>
                    <a:pt x="1092" y="484"/>
                    <a:pt x="1092" y="487"/>
                    <a:pt x="1093" y="488"/>
                  </a:cubicBezTo>
                  <a:cubicBezTo>
                    <a:pt x="1093" y="490"/>
                    <a:pt x="1095" y="494"/>
                    <a:pt x="1097" y="495"/>
                  </a:cubicBezTo>
                  <a:cubicBezTo>
                    <a:pt x="1097" y="496"/>
                    <a:pt x="1100" y="497"/>
                    <a:pt x="1101" y="497"/>
                  </a:cubicBezTo>
                  <a:cubicBezTo>
                    <a:pt x="1101" y="496"/>
                    <a:pt x="1101" y="494"/>
                    <a:pt x="1102" y="493"/>
                  </a:cubicBezTo>
                  <a:cubicBezTo>
                    <a:pt x="1103" y="493"/>
                    <a:pt x="1104" y="492"/>
                    <a:pt x="1105" y="492"/>
                  </a:cubicBezTo>
                  <a:cubicBezTo>
                    <a:pt x="1106" y="492"/>
                    <a:pt x="1108" y="494"/>
                    <a:pt x="1108" y="494"/>
                  </a:cubicBezTo>
                  <a:cubicBezTo>
                    <a:pt x="1109" y="495"/>
                    <a:pt x="1112" y="496"/>
                    <a:pt x="1113" y="497"/>
                  </a:cubicBezTo>
                  <a:cubicBezTo>
                    <a:pt x="1113" y="498"/>
                    <a:pt x="1114" y="500"/>
                    <a:pt x="1115" y="501"/>
                  </a:cubicBezTo>
                  <a:cubicBezTo>
                    <a:pt x="1116" y="502"/>
                    <a:pt x="1117" y="504"/>
                    <a:pt x="1118" y="505"/>
                  </a:cubicBezTo>
                  <a:cubicBezTo>
                    <a:pt x="1119" y="507"/>
                    <a:pt x="1121" y="509"/>
                    <a:pt x="1122" y="511"/>
                  </a:cubicBezTo>
                  <a:cubicBezTo>
                    <a:pt x="1123" y="512"/>
                    <a:pt x="1125" y="514"/>
                    <a:pt x="1126" y="515"/>
                  </a:cubicBezTo>
                  <a:cubicBezTo>
                    <a:pt x="1127" y="516"/>
                    <a:pt x="1127" y="518"/>
                    <a:pt x="1128" y="519"/>
                  </a:cubicBezTo>
                  <a:cubicBezTo>
                    <a:pt x="1127" y="520"/>
                    <a:pt x="1126" y="520"/>
                    <a:pt x="1126" y="520"/>
                  </a:cubicBezTo>
                  <a:cubicBezTo>
                    <a:pt x="1124" y="521"/>
                    <a:pt x="1121" y="521"/>
                    <a:pt x="1119" y="522"/>
                  </a:cubicBezTo>
                  <a:cubicBezTo>
                    <a:pt x="1118" y="522"/>
                    <a:pt x="1116" y="524"/>
                    <a:pt x="1115" y="525"/>
                  </a:cubicBezTo>
                  <a:cubicBezTo>
                    <a:pt x="1113" y="526"/>
                    <a:pt x="1110" y="530"/>
                    <a:pt x="1109" y="532"/>
                  </a:cubicBezTo>
                  <a:cubicBezTo>
                    <a:pt x="1107" y="534"/>
                    <a:pt x="1103" y="538"/>
                    <a:pt x="1101" y="539"/>
                  </a:cubicBezTo>
                  <a:cubicBezTo>
                    <a:pt x="1100" y="540"/>
                    <a:pt x="1096" y="542"/>
                    <a:pt x="1094" y="543"/>
                  </a:cubicBezTo>
                  <a:cubicBezTo>
                    <a:pt x="1093" y="544"/>
                    <a:pt x="1090" y="545"/>
                    <a:pt x="1089" y="546"/>
                  </a:cubicBezTo>
                  <a:cubicBezTo>
                    <a:pt x="1087" y="547"/>
                    <a:pt x="1084" y="551"/>
                    <a:pt x="1083" y="552"/>
                  </a:cubicBezTo>
                  <a:cubicBezTo>
                    <a:pt x="1081" y="555"/>
                    <a:pt x="1077" y="561"/>
                    <a:pt x="1075" y="564"/>
                  </a:cubicBezTo>
                  <a:cubicBezTo>
                    <a:pt x="1074" y="567"/>
                    <a:pt x="1072" y="572"/>
                    <a:pt x="1070" y="575"/>
                  </a:cubicBezTo>
                  <a:cubicBezTo>
                    <a:pt x="1069" y="577"/>
                    <a:pt x="1066" y="583"/>
                    <a:pt x="1065" y="585"/>
                  </a:cubicBezTo>
                  <a:cubicBezTo>
                    <a:pt x="1063" y="587"/>
                    <a:pt x="1060" y="590"/>
                    <a:pt x="1059" y="592"/>
                  </a:cubicBezTo>
                  <a:cubicBezTo>
                    <a:pt x="1057" y="594"/>
                    <a:pt x="1054" y="597"/>
                    <a:pt x="1053" y="599"/>
                  </a:cubicBezTo>
                  <a:cubicBezTo>
                    <a:pt x="1052" y="601"/>
                    <a:pt x="1052" y="604"/>
                    <a:pt x="1051" y="606"/>
                  </a:cubicBezTo>
                  <a:cubicBezTo>
                    <a:pt x="1050" y="608"/>
                    <a:pt x="1049" y="611"/>
                    <a:pt x="1048" y="612"/>
                  </a:cubicBezTo>
                  <a:cubicBezTo>
                    <a:pt x="1047" y="613"/>
                    <a:pt x="1044" y="613"/>
                    <a:pt x="1043" y="614"/>
                  </a:cubicBezTo>
                  <a:cubicBezTo>
                    <a:pt x="1041" y="614"/>
                    <a:pt x="1039" y="615"/>
                    <a:pt x="1037" y="615"/>
                  </a:cubicBezTo>
                  <a:cubicBezTo>
                    <a:pt x="1035" y="616"/>
                    <a:pt x="1032" y="619"/>
                    <a:pt x="1030" y="620"/>
                  </a:cubicBezTo>
                  <a:cubicBezTo>
                    <a:pt x="1029" y="621"/>
                    <a:pt x="1027" y="623"/>
                    <a:pt x="1027" y="624"/>
                  </a:cubicBezTo>
                  <a:cubicBezTo>
                    <a:pt x="1026" y="626"/>
                    <a:pt x="1025" y="630"/>
                    <a:pt x="1023" y="632"/>
                  </a:cubicBezTo>
                  <a:cubicBezTo>
                    <a:pt x="1023" y="632"/>
                    <a:pt x="1022" y="633"/>
                    <a:pt x="1022" y="633"/>
                  </a:cubicBezTo>
                  <a:cubicBezTo>
                    <a:pt x="1020" y="633"/>
                    <a:pt x="1018" y="633"/>
                    <a:pt x="1017" y="633"/>
                  </a:cubicBezTo>
                  <a:cubicBezTo>
                    <a:pt x="1015" y="633"/>
                    <a:pt x="1013" y="633"/>
                    <a:pt x="1011" y="634"/>
                  </a:cubicBezTo>
                  <a:cubicBezTo>
                    <a:pt x="1010" y="635"/>
                    <a:pt x="1009" y="637"/>
                    <a:pt x="1008" y="639"/>
                  </a:cubicBezTo>
                  <a:cubicBezTo>
                    <a:pt x="1008" y="640"/>
                    <a:pt x="1008" y="644"/>
                    <a:pt x="1007" y="646"/>
                  </a:cubicBezTo>
                  <a:cubicBezTo>
                    <a:pt x="1006" y="646"/>
                    <a:pt x="1004" y="646"/>
                    <a:pt x="1003" y="646"/>
                  </a:cubicBezTo>
                  <a:cubicBezTo>
                    <a:pt x="1001" y="647"/>
                    <a:pt x="997" y="647"/>
                    <a:pt x="995" y="647"/>
                  </a:cubicBezTo>
                  <a:cubicBezTo>
                    <a:pt x="994" y="648"/>
                    <a:pt x="991" y="650"/>
                    <a:pt x="989" y="651"/>
                  </a:cubicBezTo>
                  <a:cubicBezTo>
                    <a:pt x="987" y="652"/>
                    <a:pt x="982" y="653"/>
                    <a:pt x="980" y="652"/>
                  </a:cubicBezTo>
                  <a:cubicBezTo>
                    <a:pt x="978" y="651"/>
                    <a:pt x="977" y="647"/>
                    <a:pt x="976" y="646"/>
                  </a:cubicBezTo>
                  <a:cubicBezTo>
                    <a:pt x="975" y="643"/>
                    <a:pt x="973" y="637"/>
                    <a:pt x="973" y="635"/>
                  </a:cubicBezTo>
                  <a:cubicBezTo>
                    <a:pt x="972" y="632"/>
                    <a:pt x="970" y="627"/>
                    <a:pt x="969" y="624"/>
                  </a:cubicBezTo>
                  <a:cubicBezTo>
                    <a:pt x="968" y="622"/>
                    <a:pt x="966" y="617"/>
                    <a:pt x="965" y="615"/>
                  </a:cubicBezTo>
                  <a:cubicBezTo>
                    <a:pt x="964" y="613"/>
                    <a:pt x="962" y="612"/>
                    <a:pt x="960" y="611"/>
                  </a:cubicBezTo>
                  <a:cubicBezTo>
                    <a:pt x="958" y="611"/>
                    <a:pt x="955" y="612"/>
                    <a:pt x="953" y="612"/>
                  </a:cubicBezTo>
                  <a:cubicBezTo>
                    <a:pt x="951" y="612"/>
                    <a:pt x="947" y="612"/>
                    <a:pt x="946" y="613"/>
                  </a:cubicBezTo>
                  <a:cubicBezTo>
                    <a:pt x="943" y="613"/>
                    <a:pt x="938" y="614"/>
                    <a:pt x="936" y="614"/>
                  </a:cubicBezTo>
                  <a:cubicBezTo>
                    <a:pt x="934" y="613"/>
                    <a:pt x="930" y="612"/>
                    <a:pt x="929" y="611"/>
                  </a:cubicBezTo>
                  <a:cubicBezTo>
                    <a:pt x="927" y="610"/>
                    <a:pt x="924" y="608"/>
                    <a:pt x="923" y="608"/>
                  </a:cubicBezTo>
                  <a:cubicBezTo>
                    <a:pt x="921" y="607"/>
                    <a:pt x="916" y="608"/>
                    <a:pt x="914" y="608"/>
                  </a:cubicBezTo>
                  <a:cubicBezTo>
                    <a:pt x="913" y="609"/>
                    <a:pt x="909" y="610"/>
                    <a:pt x="907" y="611"/>
                  </a:cubicBezTo>
                  <a:cubicBezTo>
                    <a:pt x="905" y="612"/>
                    <a:pt x="902" y="614"/>
                    <a:pt x="901" y="615"/>
                  </a:cubicBezTo>
                  <a:cubicBezTo>
                    <a:pt x="899" y="617"/>
                    <a:pt x="897" y="621"/>
                    <a:pt x="896" y="623"/>
                  </a:cubicBezTo>
                  <a:cubicBezTo>
                    <a:pt x="895" y="625"/>
                    <a:pt x="893" y="628"/>
                    <a:pt x="891" y="629"/>
                  </a:cubicBezTo>
                  <a:cubicBezTo>
                    <a:pt x="889" y="630"/>
                    <a:pt x="884" y="632"/>
                    <a:pt x="881" y="633"/>
                  </a:cubicBezTo>
                  <a:cubicBezTo>
                    <a:pt x="879" y="633"/>
                    <a:pt x="873" y="633"/>
                    <a:pt x="870" y="633"/>
                  </a:cubicBezTo>
                  <a:cubicBezTo>
                    <a:pt x="868" y="632"/>
                    <a:pt x="864" y="631"/>
                    <a:pt x="862" y="629"/>
                  </a:cubicBezTo>
                  <a:cubicBezTo>
                    <a:pt x="860" y="628"/>
                    <a:pt x="858" y="623"/>
                    <a:pt x="856" y="621"/>
                  </a:cubicBezTo>
                  <a:cubicBezTo>
                    <a:pt x="855" y="621"/>
                    <a:pt x="852" y="622"/>
                    <a:pt x="851" y="621"/>
                  </a:cubicBezTo>
                  <a:cubicBezTo>
                    <a:pt x="849" y="621"/>
                    <a:pt x="847" y="620"/>
                    <a:pt x="846" y="619"/>
                  </a:cubicBezTo>
                  <a:cubicBezTo>
                    <a:pt x="844" y="618"/>
                    <a:pt x="842" y="614"/>
                    <a:pt x="841" y="612"/>
                  </a:cubicBezTo>
                  <a:cubicBezTo>
                    <a:pt x="840" y="611"/>
                    <a:pt x="840" y="606"/>
                    <a:pt x="838" y="605"/>
                  </a:cubicBezTo>
                  <a:cubicBezTo>
                    <a:pt x="837" y="604"/>
                    <a:pt x="834" y="603"/>
                    <a:pt x="832" y="603"/>
                  </a:cubicBezTo>
                  <a:cubicBezTo>
                    <a:pt x="830" y="602"/>
                    <a:pt x="825" y="604"/>
                    <a:pt x="823" y="603"/>
                  </a:cubicBezTo>
                  <a:cubicBezTo>
                    <a:pt x="821" y="603"/>
                    <a:pt x="818" y="602"/>
                    <a:pt x="817" y="601"/>
                  </a:cubicBezTo>
                  <a:cubicBezTo>
                    <a:pt x="813" y="600"/>
                    <a:pt x="807" y="597"/>
                    <a:pt x="804" y="596"/>
                  </a:cubicBezTo>
                  <a:cubicBezTo>
                    <a:pt x="802" y="595"/>
                    <a:pt x="799" y="594"/>
                    <a:pt x="798" y="593"/>
                  </a:cubicBezTo>
                  <a:cubicBezTo>
                    <a:pt x="796" y="593"/>
                    <a:pt x="791" y="595"/>
                    <a:pt x="788" y="594"/>
                  </a:cubicBezTo>
                  <a:cubicBezTo>
                    <a:pt x="786" y="594"/>
                    <a:pt x="782" y="592"/>
                    <a:pt x="780" y="591"/>
                  </a:cubicBezTo>
                  <a:cubicBezTo>
                    <a:pt x="778" y="590"/>
                    <a:pt x="774" y="587"/>
                    <a:pt x="771" y="586"/>
                  </a:cubicBezTo>
                  <a:cubicBezTo>
                    <a:pt x="769" y="585"/>
                    <a:pt x="763" y="586"/>
                    <a:pt x="760" y="586"/>
                  </a:cubicBezTo>
                  <a:cubicBezTo>
                    <a:pt x="759" y="586"/>
                    <a:pt x="755" y="586"/>
                    <a:pt x="754" y="586"/>
                  </a:cubicBezTo>
                  <a:cubicBezTo>
                    <a:pt x="752" y="587"/>
                    <a:pt x="749" y="588"/>
                    <a:pt x="748" y="589"/>
                  </a:cubicBezTo>
                  <a:cubicBezTo>
                    <a:pt x="746" y="590"/>
                    <a:pt x="742" y="591"/>
                    <a:pt x="740" y="591"/>
                  </a:cubicBezTo>
                  <a:cubicBezTo>
                    <a:pt x="738" y="592"/>
                    <a:pt x="733" y="592"/>
                    <a:pt x="730" y="591"/>
                  </a:cubicBezTo>
                  <a:cubicBezTo>
                    <a:pt x="729" y="591"/>
                    <a:pt x="726" y="588"/>
                    <a:pt x="724" y="587"/>
                  </a:cubicBezTo>
                  <a:cubicBezTo>
                    <a:pt x="722" y="586"/>
                    <a:pt x="719" y="582"/>
                    <a:pt x="716" y="580"/>
                  </a:cubicBezTo>
                  <a:cubicBezTo>
                    <a:pt x="715" y="579"/>
                    <a:pt x="712" y="578"/>
                    <a:pt x="710" y="577"/>
                  </a:cubicBezTo>
                  <a:cubicBezTo>
                    <a:pt x="708" y="576"/>
                    <a:pt x="705" y="574"/>
                    <a:pt x="704" y="573"/>
                  </a:cubicBezTo>
                  <a:cubicBezTo>
                    <a:pt x="703" y="572"/>
                    <a:pt x="701" y="569"/>
                    <a:pt x="700" y="568"/>
                  </a:cubicBezTo>
                  <a:cubicBezTo>
                    <a:pt x="699" y="567"/>
                    <a:pt x="696" y="566"/>
                    <a:pt x="694" y="566"/>
                  </a:cubicBezTo>
                  <a:cubicBezTo>
                    <a:pt x="693" y="566"/>
                    <a:pt x="691" y="567"/>
                    <a:pt x="690" y="568"/>
                  </a:cubicBezTo>
                  <a:cubicBezTo>
                    <a:pt x="688" y="568"/>
                    <a:pt x="684" y="568"/>
                    <a:pt x="683" y="568"/>
                  </a:cubicBezTo>
                  <a:cubicBezTo>
                    <a:pt x="681" y="567"/>
                    <a:pt x="678" y="566"/>
                    <a:pt x="676" y="565"/>
                  </a:cubicBezTo>
                  <a:cubicBezTo>
                    <a:pt x="674" y="564"/>
                    <a:pt x="670" y="562"/>
                    <a:pt x="667" y="561"/>
                  </a:cubicBezTo>
                  <a:cubicBezTo>
                    <a:pt x="665" y="560"/>
                    <a:pt x="662" y="557"/>
                    <a:pt x="659" y="556"/>
                  </a:cubicBezTo>
                  <a:cubicBezTo>
                    <a:pt x="657" y="555"/>
                    <a:pt x="651" y="554"/>
                    <a:pt x="648" y="554"/>
                  </a:cubicBezTo>
                  <a:cubicBezTo>
                    <a:pt x="646" y="553"/>
                    <a:pt x="641" y="555"/>
                    <a:pt x="638" y="555"/>
                  </a:cubicBezTo>
                  <a:cubicBezTo>
                    <a:pt x="635" y="555"/>
                    <a:pt x="629" y="554"/>
                    <a:pt x="627" y="553"/>
                  </a:cubicBezTo>
                  <a:cubicBezTo>
                    <a:pt x="625" y="552"/>
                    <a:pt x="623" y="549"/>
                    <a:pt x="622" y="548"/>
                  </a:cubicBezTo>
                  <a:cubicBezTo>
                    <a:pt x="620" y="546"/>
                    <a:pt x="615" y="544"/>
                    <a:pt x="612" y="543"/>
                  </a:cubicBezTo>
                  <a:cubicBezTo>
                    <a:pt x="611" y="543"/>
                    <a:pt x="609" y="544"/>
                    <a:pt x="608" y="544"/>
                  </a:cubicBezTo>
                  <a:cubicBezTo>
                    <a:pt x="606" y="544"/>
                    <a:pt x="602" y="546"/>
                    <a:pt x="600" y="546"/>
                  </a:cubicBezTo>
                  <a:cubicBezTo>
                    <a:pt x="596" y="546"/>
                    <a:pt x="590" y="546"/>
                    <a:pt x="587" y="545"/>
                  </a:cubicBezTo>
                  <a:cubicBezTo>
                    <a:pt x="583" y="544"/>
                    <a:pt x="575" y="542"/>
                    <a:pt x="571" y="540"/>
                  </a:cubicBezTo>
                  <a:cubicBezTo>
                    <a:pt x="567" y="539"/>
                    <a:pt x="561" y="536"/>
                    <a:pt x="557" y="535"/>
                  </a:cubicBezTo>
                  <a:cubicBezTo>
                    <a:pt x="555" y="534"/>
                    <a:pt x="549" y="532"/>
                    <a:pt x="547" y="532"/>
                  </a:cubicBezTo>
                  <a:cubicBezTo>
                    <a:pt x="544" y="532"/>
                    <a:pt x="540" y="534"/>
                    <a:pt x="539" y="535"/>
                  </a:cubicBezTo>
                  <a:cubicBezTo>
                    <a:pt x="536" y="536"/>
                    <a:pt x="532" y="541"/>
                    <a:pt x="530" y="543"/>
                  </a:cubicBezTo>
                  <a:cubicBezTo>
                    <a:pt x="528" y="544"/>
                    <a:pt x="525" y="547"/>
                    <a:pt x="524" y="548"/>
                  </a:cubicBezTo>
                  <a:cubicBezTo>
                    <a:pt x="522" y="550"/>
                    <a:pt x="518" y="552"/>
                    <a:pt x="516" y="553"/>
                  </a:cubicBezTo>
                  <a:cubicBezTo>
                    <a:pt x="515" y="554"/>
                    <a:pt x="511" y="555"/>
                    <a:pt x="509" y="555"/>
                  </a:cubicBezTo>
                  <a:cubicBezTo>
                    <a:pt x="507" y="555"/>
                    <a:pt x="502" y="556"/>
                    <a:pt x="500" y="557"/>
                  </a:cubicBezTo>
                  <a:cubicBezTo>
                    <a:pt x="498" y="558"/>
                    <a:pt x="494" y="558"/>
                    <a:pt x="493" y="560"/>
                  </a:cubicBezTo>
                  <a:cubicBezTo>
                    <a:pt x="491" y="561"/>
                    <a:pt x="489" y="565"/>
                    <a:pt x="487" y="567"/>
                  </a:cubicBezTo>
                  <a:cubicBezTo>
                    <a:pt x="485" y="568"/>
                    <a:pt x="480" y="570"/>
                    <a:pt x="478" y="570"/>
                  </a:cubicBezTo>
                  <a:cubicBezTo>
                    <a:pt x="475" y="571"/>
                    <a:pt x="470" y="571"/>
                    <a:pt x="468" y="571"/>
                  </a:cubicBezTo>
                  <a:cubicBezTo>
                    <a:pt x="465" y="570"/>
                    <a:pt x="460" y="568"/>
                    <a:pt x="457" y="567"/>
                  </a:cubicBezTo>
                  <a:cubicBezTo>
                    <a:pt x="455" y="566"/>
                    <a:pt x="451" y="564"/>
                    <a:pt x="450" y="563"/>
                  </a:cubicBezTo>
                  <a:cubicBezTo>
                    <a:pt x="447" y="561"/>
                    <a:pt x="442" y="558"/>
                    <a:pt x="440" y="557"/>
                  </a:cubicBezTo>
                  <a:cubicBezTo>
                    <a:pt x="437" y="556"/>
                    <a:pt x="433" y="556"/>
                    <a:pt x="431" y="556"/>
                  </a:cubicBezTo>
                  <a:cubicBezTo>
                    <a:pt x="428" y="556"/>
                    <a:pt x="423" y="557"/>
                    <a:pt x="420" y="557"/>
                  </a:cubicBezTo>
                  <a:cubicBezTo>
                    <a:pt x="417" y="558"/>
                    <a:pt x="411" y="560"/>
                    <a:pt x="408" y="560"/>
                  </a:cubicBezTo>
                  <a:cubicBezTo>
                    <a:pt x="405" y="560"/>
                    <a:pt x="399" y="559"/>
                    <a:pt x="395" y="558"/>
                  </a:cubicBezTo>
                  <a:cubicBezTo>
                    <a:pt x="392" y="558"/>
                    <a:pt x="387" y="559"/>
                    <a:pt x="384" y="559"/>
                  </a:cubicBezTo>
                  <a:cubicBezTo>
                    <a:pt x="381" y="559"/>
                    <a:pt x="377" y="561"/>
                    <a:pt x="375" y="561"/>
                  </a:cubicBezTo>
                  <a:cubicBezTo>
                    <a:pt x="372" y="562"/>
                    <a:pt x="367" y="562"/>
                    <a:pt x="365" y="564"/>
                  </a:cubicBezTo>
                  <a:cubicBezTo>
                    <a:pt x="361" y="565"/>
                    <a:pt x="357" y="572"/>
                    <a:pt x="355" y="574"/>
                  </a:cubicBezTo>
                  <a:cubicBezTo>
                    <a:pt x="353" y="577"/>
                    <a:pt x="348" y="582"/>
                    <a:pt x="346" y="584"/>
                  </a:cubicBezTo>
                  <a:cubicBezTo>
                    <a:pt x="343" y="586"/>
                    <a:pt x="340" y="591"/>
                    <a:pt x="337" y="594"/>
                  </a:cubicBezTo>
                  <a:cubicBezTo>
                    <a:pt x="335" y="596"/>
                    <a:pt x="330" y="599"/>
                    <a:pt x="328" y="601"/>
                  </a:cubicBezTo>
                  <a:cubicBezTo>
                    <a:pt x="326" y="602"/>
                    <a:pt x="324" y="606"/>
                    <a:pt x="323" y="607"/>
                  </a:cubicBezTo>
                  <a:cubicBezTo>
                    <a:pt x="321" y="608"/>
                    <a:pt x="317" y="606"/>
                    <a:pt x="316" y="606"/>
                  </a:cubicBezTo>
                  <a:cubicBezTo>
                    <a:pt x="314" y="605"/>
                    <a:pt x="312" y="604"/>
                    <a:pt x="311" y="604"/>
                  </a:cubicBezTo>
                  <a:cubicBezTo>
                    <a:pt x="309" y="603"/>
                    <a:pt x="305" y="604"/>
                    <a:pt x="304" y="604"/>
                  </a:cubicBezTo>
                  <a:cubicBezTo>
                    <a:pt x="303" y="605"/>
                    <a:pt x="301" y="606"/>
                    <a:pt x="300" y="607"/>
                  </a:cubicBezTo>
                  <a:cubicBezTo>
                    <a:pt x="300" y="609"/>
                    <a:pt x="302" y="612"/>
                    <a:pt x="302" y="614"/>
                  </a:cubicBezTo>
                  <a:cubicBezTo>
                    <a:pt x="302" y="615"/>
                    <a:pt x="302" y="618"/>
                    <a:pt x="301" y="619"/>
                  </a:cubicBezTo>
                  <a:cubicBezTo>
                    <a:pt x="301" y="620"/>
                    <a:pt x="298" y="620"/>
                    <a:pt x="298" y="621"/>
                  </a:cubicBezTo>
                  <a:cubicBezTo>
                    <a:pt x="297" y="622"/>
                    <a:pt x="298" y="626"/>
                    <a:pt x="297" y="628"/>
                  </a:cubicBezTo>
                  <a:cubicBezTo>
                    <a:pt x="296" y="629"/>
                    <a:pt x="294" y="630"/>
                    <a:pt x="293" y="630"/>
                  </a:cubicBezTo>
                  <a:cubicBezTo>
                    <a:pt x="291" y="631"/>
                    <a:pt x="289" y="630"/>
                    <a:pt x="288" y="630"/>
                  </a:cubicBezTo>
                  <a:cubicBezTo>
                    <a:pt x="286" y="629"/>
                    <a:pt x="284" y="628"/>
                    <a:pt x="282" y="629"/>
                  </a:cubicBezTo>
                  <a:cubicBezTo>
                    <a:pt x="281" y="629"/>
                    <a:pt x="279" y="630"/>
                    <a:pt x="278" y="631"/>
                  </a:cubicBezTo>
                  <a:cubicBezTo>
                    <a:pt x="276" y="631"/>
                    <a:pt x="273" y="633"/>
                    <a:pt x="271" y="633"/>
                  </a:cubicBezTo>
                  <a:cubicBezTo>
                    <a:pt x="268" y="633"/>
                    <a:pt x="262" y="634"/>
                    <a:pt x="259" y="634"/>
                  </a:cubicBezTo>
                  <a:cubicBezTo>
                    <a:pt x="258" y="633"/>
                    <a:pt x="255" y="633"/>
                    <a:pt x="254" y="632"/>
                  </a:cubicBezTo>
                  <a:cubicBezTo>
                    <a:pt x="253" y="630"/>
                    <a:pt x="252" y="624"/>
                    <a:pt x="251" y="622"/>
                  </a:cubicBezTo>
                  <a:cubicBezTo>
                    <a:pt x="250" y="621"/>
                    <a:pt x="250" y="618"/>
                    <a:pt x="249" y="617"/>
                  </a:cubicBezTo>
                  <a:cubicBezTo>
                    <a:pt x="248" y="616"/>
                    <a:pt x="246" y="615"/>
                    <a:pt x="244" y="615"/>
                  </a:cubicBezTo>
                  <a:cubicBezTo>
                    <a:pt x="242" y="614"/>
                    <a:pt x="238" y="612"/>
                    <a:pt x="236" y="610"/>
                  </a:cubicBezTo>
                  <a:cubicBezTo>
                    <a:pt x="235" y="609"/>
                    <a:pt x="233" y="605"/>
                    <a:pt x="232" y="604"/>
                  </a:cubicBezTo>
                  <a:cubicBezTo>
                    <a:pt x="230" y="604"/>
                    <a:pt x="227" y="604"/>
                    <a:pt x="226" y="603"/>
                  </a:cubicBezTo>
                  <a:cubicBezTo>
                    <a:pt x="225" y="602"/>
                    <a:pt x="223" y="600"/>
                    <a:pt x="222" y="599"/>
                  </a:cubicBezTo>
                  <a:cubicBezTo>
                    <a:pt x="221" y="597"/>
                    <a:pt x="220" y="592"/>
                    <a:pt x="219" y="590"/>
                  </a:cubicBezTo>
                  <a:cubicBezTo>
                    <a:pt x="218" y="587"/>
                    <a:pt x="215" y="580"/>
                    <a:pt x="213" y="577"/>
                  </a:cubicBezTo>
                  <a:cubicBezTo>
                    <a:pt x="211" y="575"/>
                    <a:pt x="208" y="571"/>
                    <a:pt x="206" y="571"/>
                  </a:cubicBezTo>
                  <a:cubicBezTo>
                    <a:pt x="204" y="570"/>
                    <a:pt x="202" y="571"/>
                    <a:pt x="201" y="571"/>
                  </a:cubicBezTo>
                  <a:cubicBezTo>
                    <a:pt x="199" y="571"/>
                    <a:pt x="196" y="570"/>
                    <a:pt x="195" y="569"/>
                  </a:cubicBezTo>
                  <a:cubicBezTo>
                    <a:pt x="194" y="569"/>
                    <a:pt x="193" y="567"/>
                    <a:pt x="192" y="567"/>
                  </a:cubicBezTo>
                  <a:cubicBezTo>
                    <a:pt x="191" y="566"/>
                    <a:pt x="189" y="566"/>
                    <a:pt x="188" y="566"/>
                  </a:cubicBezTo>
                  <a:cubicBezTo>
                    <a:pt x="187" y="565"/>
                    <a:pt x="185" y="562"/>
                    <a:pt x="185" y="561"/>
                  </a:cubicBezTo>
                  <a:cubicBezTo>
                    <a:pt x="184" y="560"/>
                    <a:pt x="182" y="557"/>
                    <a:pt x="181" y="555"/>
                  </a:cubicBezTo>
                  <a:cubicBezTo>
                    <a:pt x="180" y="553"/>
                    <a:pt x="181" y="549"/>
                    <a:pt x="181" y="547"/>
                  </a:cubicBezTo>
                  <a:cubicBezTo>
                    <a:pt x="181" y="545"/>
                    <a:pt x="181" y="541"/>
                    <a:pt x="181" y="539"/>
                  </a:cubicBezTo>
                  <a:cubicBezTo>
                    <a:pt x="181" y="538"/>
                    <a:pt x="182" y="535"/>
                    <a:pt x="181" y="533"/>
                  </a:cubicBezTo>
                  <a:cubicBezTo>
                    <a:pt x="180" y="532"/>
                    <a:pt x="177" y="531"/>
                    <a:pt x="176" y="530"/>
                  </a:cubicBezTo>
                  <a:cubicBezTo>
                    <a:pt x="175" y="529"/>
                    <a:pt x="174" y="527"/>
                    <a:pt x="174" y="525"/>
                  </a:cubicBezTo>
                  <a:cubicBezTo>
                    <a:pt x="174" y="523"/>
                    <a:pt x="175" y="519"/>
                    <a:pt x="175" y="517"/>
                  </a:cubicBezTo>
                  <a:cubicBezTo>
                    <a:pt x="175" y="515"/>
                    <a:pt x="173" y="511"/>
                    <a:pt x="172" y="510"/>
                  </a:cubicBezTo>
                  <a:cubicBezTo>
                    <a:pt x="172" y="509"/>
                    <a:pt x="169" y="507"/>
                    <a:pt x="169" y="506"/>
                  </a:cubicBezTo>
                  <a:cubicBezTo>
                    <a:pt x="168" y="504"/>
                    <a:pt x="168" y="502"/>
                    <a:pt x="168" y="501"/>
                  </a:cubicBezTo>
                  <a:cubicBezTo>
                    <a:pt x="167" y="499"/>
                    <a:pt x="166" y="495"/>
                    <a:pt x="165" y="493"/>
                  </a:cubicBezTo>
                  <a:cubicBezTo>
                    <a:pt x="165" y="491"/>
                    <a:pt x="165" y="487"/>
                    <a:pt x="165" y="485"/>
                  </a:cubicBezTo>
                  <a:cubicBezTo>
                    <a:pt x="165" y="484"/>
                    <a:pt x="164" y="481"/>
                    <a:pt x="163" y="479"/>
                  </a:cubicBezTo>
                  <a:cubicBezTo>
                    <a:pt x="163" y="478"/>
                    <a:pt x="161" y="475"/>
                    <a:pt x="161" y="473"/>
                  </a:cubicBezTo>
                  <a:cubicBezTo>
                    <a:pt x="161" y="472"/>
                    <a:pt x="161" y="470"/>
                    <a:pt x="162" y="470"/>
                  </a:cubicBezTo>
                  <a:cubicBezTo>
                    <a:pt x="162" y="469"/>
                    <a:pt x="164" y="469"/>
                    <a:pt x="165" y="469"/>
                  </a:cubicBezTo>
                  <a:cubicBezTo>
                    <a:pt x="165" y="468"/>
                    <a:pt x="167" y="468"/>
                    <a:pt x="167" y="469"/>
                  </a:cubicBezTo>
                  <a:cubicBezTo>
                    <a:pt x="168" y="469"/>
                    <a:pt x="169" y="471"/>
                    <a:pt x="169" y="472"/>
                  </a:cubicBezTo>
                  <a:cubicBezTo>
                    <a:pt x="169" y="473"/>
                    <a:pt x="168" y="475"/>
                    <a:pt x="168" y="476"/>
                  </a:cubicBezTo>
                  <a:cubicBezTo>
                    <a:pt x="168" y="477"/>
                    <a:pt x="167" y="480"/>
                    <a:pt x="168" y="481"/>
                  </a:cubicBezTo>
                  <a:cubicBezTo>
                    <a:pt x="169" y="481"/>
                    <a:pt x="170" y="482"/>
                    <a:pt x="171" y="482"/>
                  </a:cubicBezTo>
                  <a:cubicBezTo>
                    <a:pt x="172" y="483"/>
                    <a:pt x="175" y="483"/>
                    <a:pt x="176" y="483"/>
                  </a:cubicBezTo>
                  <a:cubicBezTo>
                    <a:pt x="177" y="483"/>
                    <a:pt x="180" y="483"/>
                    <a:pt x="181" y="483"/>
                  </a:cubicBezTo>
                  <a:cubicBezTo>
                    <a:pt x="183" y="482"/>
                    <a:pt x="187" y="481"/>
                    <a:pt x="187" y="480"/>
                  </a:cubicBezTo>
                  <a:cubicBezTo>
                    <a:pt x="188" y="479"/>
                    <a:pt x="186" y="477"/>
                    <a:pt x="186" y="476"/>
                  </a:cubicBezTo>
                  <a:cubicBezTo>
                    <a:pt x="185" y="475"/>
                    <a:pt x="184" y="474"/>
                    <a:pt x="184" y="474"/>
                  </a:cubicBezTo>
                  <a:cubicBezTo>
                    <a:pt x="183" y="474"/>
                    <a:pt x="182" y="475"/>
                    <a:pt x="181" y="476"/>
                  </a:cubicBezTo>
                  <a:cubicBezTo>
                    <a:pt x="180" y="476"/>
                    <a:pt x="178" y="476"/>
                    <a:pt x="177" y="476"/>
                  </a:cubicBezTo>
                  <a:cubicBezTo>
                    <a:pt x="176" y="476"/>
                    <a:pt x="174" y="474"/>
                    <a:pt x="173" y="474"/>
                  </a:cubicBezTo>
                  <a:cubicBezTo>
                    <a:pt x="173" y="473"/>
                    <a:pt x="172" y="471"/>
                    <a:pt x="172" y="470"/>
                  </a:cubicBezTo>
                  <a:cubicBezTo>
                    <a:pt x="172" y="469"/>
                    <a:pt x="173" y="467"/>
                    <a:pt x="173" y="467"/>
                  </a:cubicBezTo>
                  <a:cubicBezTo>
                    <a:pt x="174" y="466"/>
                    <a:pt x="177" y="466"/>
                    <a:pt x="178" y="465"/>
                  </a:cubicBezTo>
                  <a:cubicBezTo>
                    <a:pt x="178" y="464"/>
                    <a:pt x="179" y="462"/>
                    <a:pt x="179" y="461"/>
                  </a:cubicBezTo>
                  <a:cubicBezTo>
                    <a:pt x="179" y="460"/>
                    <a:pt x="179" y="457"/>
                    <a:pt x="179" y="456"/>
                  </a:cubicBezTo>
                  <a:cubicBezTo>
                    <a:pt x="178" y="456"/>
                    <a:pt x="175" y="455"/>
                    <a:pt x="175" y="454"/>
                  </a:cubicBezTo>
                  <a:cubicBezTo>
                    <a:pt x="174" y="453"/>
                    <a:pt x="173" y="451"/>
                    <a:pt x="173" y="450"/>
                  </a:cubicBezTo>
                  <a:cubicBezTo>
                    <a:pt x="172" y="449"/>
                    <a:pt x="171" y="445"/>
                    <a:pt x="170" y="443"/>
                  </a:cubicBezTo>
                  <a:cubicBezTo>
                    <a:pt x="169" y="442"/>
                    <a:pt x="166" y="441"/>
                    <a:pt x="165" y="440"/>
                  </a:cubicBezTo>
                  <a:cubicBezTo>
                    <a:pt x="164" y="440"/>
                    <a:pt x="162" y="439"/>
                    <a:pt x="161" y="439"/>
                  </a:cubicBezTo>
                  <a:cubicBezTo>
                    <a:pt x="159" y="439"/>
                    <a:pt x="156" y="439"/>
                    <a:pt x="154" y="438"/>
                  </a:cubicBezTo>
                  <a:cubicBezTo>
                    <a:pt x="153" y="437"/>
                    <a:pt x="151" y="434"/>
                    <a:pt x="151" y="433"/>
                  </a:cubicBezTo>
                  <a:cubicBezTo>
                    <a:pt x="151" y="432"/>
                    <a:pt x="154" y="430"/>
                    <a:pt x="154" y="429"/>
                  </a:cubicBezTo>
                  <a:cubicBezTo>
                    <a:pt x="154" y="428"/>
                    <a:pt x="153" y="425"/>
                    <a:pt x="153" y="424"/>
                  </a:cubicBezTo>
                  <a:cubicBezTo>
                    <a:pt x="152" y="422"/>
                    <a:pt x="151" y="420"/>
                    <a:pt x="150" y="418"/>
                  </a:cubicBezTo>
                  <a:cubicBezTo>
                    <a:pt x="150" y="416"/>
                    <a:pt x="149" y="413"/>
                    <a:pt x="149" y="411"/>
                  </a:cubicBezTo>
                  <a:cubicBezTo>
                    <a:pt x="150" y="409"/>
                    <a:pt x="152" y="406"/>
                    <a:pt x="153" y="405"/>
                  </a:cubicBezTo>
                  <a:cubicBezTo>
                    <a:pt x="154" y="404"/>
                    <a:pt x="157" y="402"/>
                    <a:pt x="158" y="401"/>
                  </a:cubicBezTo>
                  <a:cubicBezTo>
                    <a:pt x="160" y="400"/>
                    <a:pt x="162" y="399"/>
                    <a:pt x="163" y="399"/>
                  </a:cubicBezTo>
                  <a:cubicBezTo>
                    <a:pt x="165" y="399"/>
                    <a:pt x="168" y="399"/>
                    <a:pt x="170" y="399"/>
                  </a:cubicBezTo>
                  <a:cubicBezTo>
                    <a:pt x="171" y="399"/>
                    <a:pt x="174" y="400"/>
                    <a:pt x="176" y="399"/>
                  </a:cubicBezTo>
                  <a:cubicBezTo>
                    <a:pt x="177" y="399"/>
                    <a:pt x="178" y="397"/>
                    <a:pt x="178" y="397"/>
                  </a:cubicBezTo>
                  <a:cubicBezTo>
                    <a:pt x="179" y="395"/>
                    <a:pt x="179" y="391"/>
                    <a:pt x="180" y="390"/>
                  </a:cubicBezTo>
                  <a:cubicBezTo>
                    <a:pt x="180" y="388"/>
                    <a:pt x="180" y="384"/>
                    <a:pt x="181" y="383"/>
                  </a:cubicBezTo>
                  <a:cubicBezTo>
                    <a:pt x="181" y="382"/>
                    <a:pt x="183" y="380"/>
                    <a:pt x="184" y="379"/>
                  </a:cubicBezTo>
                  <a:cubicBezTo>
                    <a:pt x="185" y="378"/>
                    <a:pt x="187" y="377"/>
                    <a:pt x="187" y="377"/>
                  </a:cubicBezTo>
                  <a:cubicBezTo>
                    <a:pt x="189" y="377"/>
                    <a:pt x="193" y="377"/>
                    <a:pt x="195" y="377"/>
                  </a:cubicBezTo>
                  <a:cubicBezTo>
                    <a:pt x="195" y="377"/>
                    <a:pt x="197" y="378"/>
                    <a:pt x="197" y="379"/>
                  </a:cubicBezTo>
                  <a:cubicBezTo>
                    <a:pt x="198" y="379"/>
                    <a:pt x="199" y="381"/>
                    <a:pt x="200" y="382"/>
                  </a:cubicBezTo>
                  <a:cubicBezTo>
                    <a:pt x="201" y="383"/>
                    <a:pt x="205" y="383"/>
                    <a:pt x="206" y="383"/>
                  </a:cubicBezTo>
                  <a:cubicBezTo>
                    <a:pt x="207" y="382"/>
                    <a:pt x="209" y="381"/>
                    <a:pt x="210" y="380"/>
                  </a:cubicBezTo>
                  <a:cubicBezTo>
                    <a:pt x="210" y="379"/>
                    <a:pt x="210" y="378"/>
                    <a:pt x="209" y="377"/>
                  </a:cubicBezTo>
                  <a:cubicBezTo>
                    <a:pt x="209" y="376"/>
                    <a:pt x="207" y="376"/>
                    <a:pt x="206" y="376"/>
                  </a:cubicBezTo>
                  <a:cubicBezTo>
                    <a:pt x="205" y="376"/>
                    <a:pt x="202" y="377"/>
                    <a:pt x="201" y="376"/>
                  </a:cubicBezTo>
                  <a:cubicBezTo>
                    <a:pt x="201" y="376"/>
                    <a:pt x="199" y="374"/>
                    <a:pt x="199" y="374"/>
                  </a:cubicBezTo>
                  <a:cubicBezTo>
                    <a:pt x="197" y="373"/>
                    <a:pt x="195" y="371"/>
                    <a:pt x="194" y="371"/>
                  </a:cubicBezTo>
                  <a:cubicBezTo>
                    <a:pt x="192" y="371"/>
                    <a:pt x="189" y="371"/>
                    <a:pt x="188" y="371"/>
                  </a:cubicBezTo>
                  <a:cubicBezTo>
                    <a:pt x="187" y="371"/>
                    <a:pt x="184" y="371"/>
                    <a:pt x="183" y="371"/>
                  </a:cubicBezTo>
                  <a:cubicBezTo>
                    <a:pt x="182" y="372"/>
                    <a:pt x="180" y="374"/>
                    <a:pt x="180" y="375"/>
                  </a:cubicBezTo>
                  <a:cubicBezTo>
                    <a:pt x="179" y="376"/>
                    <a:pt x="178" y="377"/>
                    <a:pt x="177" y="378"/>
                  </a:cubicBezTo>
                  <a:cubicBezTo>
                    <a:pt x="176" y="379"/>
                    <a:pt x="175" y="381"/>
                    <a:pt x="175" y="383"/>
                  </a:cubicBezTo>
                  <a:cubicBezTo>
                    <a:pt x="174" y="384"/>
                    <a:pt x="175" y="386"/>
                    <a:pt x="175" y="387"/>
                  </a:cubicBezTo>
                  <a:cubicBezTo>
                    <a:pt x="175" y="388"/>
                    <a:pt x="174" y="390"/>
                    <a:pt x="173" y="391"/>
                  </a:cubicBezTo>
                  <a:cubicBezTo>
                    <a:pt x="173" y="392"/>
                    <a:pt x="171" y="393"/>
                    <a:pt x="170" y="393"/>
                  </a:cubicBezTo>
                  <a:cubicBezTo>
                    <a:pt x="170" y="393"/>
                    <a:pt x="169" y="392"/>
                    <a:pt x="168" y="392"/>
                  </a:cubicBezTo>
                  <a:cubicBezTo>
                    <a:pt x="167" y="391"/>
                    <a:pt x="165" y="389"/>
                    <a:pt x="165" y="388"/>
                  </a:cubicBezTo>
                  <a:cubicBezTo>
                    <a:pt x="164" y="386"/>
                    <a:pt x="165" y="380"/>
                    <a:pt x="165" y="378"/>
                  </a:cubicBezTo>
                  <a:cubicBezTo>
                    <a:pt x="165" y="375"/>
                    <a:pt x="165" y="370"/>
                    <a:pt x="165" y="367"/>
                  </a:cubicBezTo>
                  <a:cubicBezTo>
                    <a:pt x="164" y="363"/>
                    <a:pt x="161" y="356"/>
                    <a:pt x="160" y="352"/>
                  </a:cubicBezTo>
                  <a:cubicBezTo>
                    <a:pt x="158" y="348"/>
                    <a:pt x="154" y="341"/>
                    <a:pt x="152" y="337"/>
                  </a:cubicBezTo>
                  <a:cubicBezTo>
                    <a:pt x="151" y="335"/>
                    <a:pt x="146" y="329"/>
                    <a:pt x="144" y="327"/>
                  </a:cubicBezTo>
                  <a:cubicBezTo>
                    <a:pt x="139" y="320"/>
                    <a:pt x="129" y="308"/>
                    <a:pt x="123" y="302"/>
                  </a:cubicBezTo>
                  <a:cubicBezTo>
                    <a:pt x="120" y="299"/>
                    <a:pt x="112" y="292"/>
                    <a:pt x="109" y="289"/>
                  </a:cubicBezTo>
                  <a:cubicBezTo>
                    <a:pt x="107" y="286"/>
                    <a:pt x="102" y="281"/>
                    <a:pt x="100" y="278"/>
                  </a:cubicBezTo>
                  <a:cubicBezTo>
                    <a:pt x="99" y="276"/>
                    <a:pt x="96" y="273"/>
                    <a:pt x="95" y="271"/>
                  </a:cubicBezTo>
                  <a:cubicBezTo>
                    <a:pt x="94" y="269"/>
                    <a:pt x="92" y="264"/>
                    <a:pt x="92" y="262"/>
                  </a:cubicBezTo>
                  <a:cubicBezTo>
                    <a:pt x="92" y="260"/>
                    <a:pt x="92" y="257"/>
                    <a:pt x="92" y="255"/>
                  </a:cubicBezTo>
                  <a:cubicBezTo>
                    <a:pt x="92" y="254"/>
                    <a:pt x="92" y="251"/>
                    <a:pt x="91" y="250"/>
                  </a:cubicBezTo>
                  <a:cubicBezTo>
                    <a:pt x="90" y="249"/>
                    <a:pt x="89" y="249"/>
                    <a:pt x="88" y="250"/>
                  </a:cubicBezTo>
                  <a:cubicBezTo>
                    <a:pt x="88" y="250"/>
                    <a:pt x="87" y="252"/>
                    <a:pt x="87" y="253"/>
                  </a:cubicBezTo>
                  <a:cubicBezTo>
                    <a:pt x="86" y="254"/>
                    <a:pt x="85" y="256"/>
                    <a:pt x="85" y="257"/>
                  </a:cubicBezTo>
                  <a:cubicBezTo>
                    <a:pt x="85" y="258"/>
                    <a:pt x="86" y="260"/>
                    <a:pt x="87" y="261"/>
                  </a:cubicBezTo>
                  <a:cubicBezTo>
                    <a:pt x="87" y="262"/>
                    <a:pt x="88" y="264"/>
                    <a:pt x="88" y="265"/>
                  </a:cubicBezTo>
                  <a:cubicBezTo>
                    <a:pt x="88" y="266"/>
                    <a:pt x="89" y="268"/>
                    <a:pt x="88" y="269"/>
                  </a:cubicBezTo>
                  <a:cubicBezTo>
                    <a:pt x="88" y="270"/>
                    <a:pt x="85" y="270"/>
                    <a:pt x="84" y="269"/>
                  </a:cubicBezTo>
                  <a:cubicBezTo>
                    <a:pt x="82" y="269"/>
                    <a:pt x="81" y="265"/>
                    <a:pt x="80" y="264"/>
                  </a:cubicBezTo>
                  <a:cubicBezTo>
                    <a:pt x="78" y="262"/>
                    <a:pt x="74" y="259"/>
                    <a:pt x="72" y="257"/>
                  </a:cubicBezTo>
                  <a:cubicBezTo>
                    <a:pt x="71" y="256"/>
                    <a:pt x="68" y="254"/>
                    <a:pt x="66" y="254"/>
                  </a:cubicBezTo>
                  <a:cubicBezTo>
                    <a:pt x="65" y="253"/>
                    <a:pt x="62" y="252"/>
                    <a:pt x="61" y="252"/>
                  </a:cubicBezTo>
                  <a:cubicBezTo>
                    <a:pt x="58" y="251"/>
                    <a:pt x="52" y="249"/>
                    <a:pt x="49" y="248"/>
                  </a:cubicBezTo>
                  <a:cubicBezTo>
                    <a:pt x="45" y="247"/>
                    <a:pt x="38" y="243"/>
                    <a:pt x="35" y="242"/>
                  </a:cubicBezTo>
                  <a:cubicBezTo>
                    <a:pt x="33" y="241"/>
                    <a:pt x="28" y="240"/>
                    <a:pt x="26" y="240"/>
                  </a:cubicBezTo>
                  <a:cubicBezTo>
                    <a:pt x="24" y="240"/>
                    <a:pt x="20" y="240"/>
                    <a:pt x="17" y="241"/>
                  </a:cubicBezTo>
                  <a:cubicBezTo>
                    <a:pt x="16" y="241"/>
                    <a:pt x="13" y="242"/>
                    <a:pt x="11" y="242"/>
                  </a:cubicBezTo>
                  <a:cubicBezTo>
                    <a:pt x="10" y="243"/>
                    <a:pt x="7" y="242"/>
                    <a:pt x="6" y="242"/>
                  </a:cubicBezTo>
                  <a:cubicBezTo>
                    <a:pt x="4" y="241"/>
                    <a:pt x="2" y="239"/>
                    <a:pt x="1" y="238"/>
                  </a:cubicBezTo>
                  <a:cubicBezTo>
                    <a:pt x="0" y="237"/>
                    <a:pt x="0" y="234"/>
                    <a:pt x="0" y="233"/>
                  </a:cubicBezTo>
                  <a:cubicBezTo>
                    <a:pt x="0" y="230"/>
                    <a:pt x="0" y="225"/>
                    <a:pt x="0" y="223"/>
                  </a:cubicBezTo>
                  <a:cubicBezTo>
                    <a:pt x="1" y="215"/>
                    <a:pt x="5" y="198"/>
                    <a:pt x="7" y="190"/>
                  </a:cubicBezTo>
                  <a:cubicBezTo>
                    <a:pt x="8" y="187"/>
                    <a:pt x="10" y="181"/>
                    <a:pt x="10" y="178"/>
                  </a:cubicBezTo>
                  <a:cubicBezTo>
                    <a:pt x="10" y="174"/>
                    <a:pt x="10" y="167"/>
                    <a:pt x="10" y="163"/>
                  </a:cubicBezTo>
                  <a:cubicBezTo>
                    <a:pt x="10" y="161"/>
                    <a:pt x="10" y="156"/>
                    <a:pt x="9" y="154"/>
                  </a:cubicBezTo>
                  <a:cubicBezTo>
                    <a:pt x="9" y="152"/>
                    <a:pt x="6" y="149"/>
                    <a:pt x="6" y="148"/>
                  </a:cubicBezTo>
                  <a:cubicBezTo>
                    <a:pt x="5" y="146"/>
                    <a:pt x="5" y="142"/>
                    <a:pt x="6" y="141"/>
                  </a:cubicBezTo>
                  <a:cubicBezTo>
                    <a:pt x="7" y="139"/>
                    <a:pt x="10" y="136"/>
                    <a:pt x="12" y="135"/>
                  </a:cubicBezTo>
                  <a:cubicBezTo>
                    <a:pt x="14" y="133"/>
                    <a:pt x="18" y="130"/>
                    <a:pt x="20" y="129"/>
                  </a:cubicBezTo>
                  <a:cubicBezTo>
                    <a:pt x="22" y="127"/>
                    <a:pt x="27" y="123"/>
                    <a:pt x="29" y="121"/>
                  </a:cubicBezTo>
                  <a:cubicBezTo>
                    <a:pt x="31" y="119"/>
                    <a:pt x="33" y="114"/>
                    <a:pt x="35" y="112"/>
                  </a:cubicBezTo>
                  <a:cubicBezTo>
                    <a:pt x="36" y="110"/>
                    <a:pt x="37" y="105"/>
                    <a:pt x="39" y="103"/>
                  </a:cubicBezTo>
                  <a:cubicBezTo>
                    <a:pt x="40" y="101"/>
                    <a:pt x="45" y="98"/>
                    <a:pt x="47" y="97"/>
                  </a:cubicBezTo>
                  <a:cubicBezTo>
                    <a:pt x="49" y="96"/>
                    <a:pt x="53" y="95"/>
                    <a:pt x="55" y="95"/>
                  </a:cubicBezTo>
                  <a:cubicBezTo>
                    <a:pt x="56" y="94"/>
                    <a:pt x="60" y="92"/>
                    <a:pt x="62" y="92"/>
                  </a:cubicBezTo>
                  <a:cubicBezTo>
                    <a:pt x="64" y="90"/>
                    <a:pt x="69" y="88"/>
                    <a:pt x="71" y="86"/>
                  </a:cubicBezTo>
                  <a:cubicBezTo>
                    <a:pt x="73" y="85"/>
                    <a:pt x="77" y="81"/>
                    <a:pt x="78" y="79"/>
                  </a:cubicBezTo>
                  <a:cubicBezTo>
                    <a:pt x="80" y="77"/>
                    <a:pt x="84" y="72"/>
                    <a:pt x="86" y="69"/>
                  </a:cubicBezTo>
                  <a:cubicBezTo>
                    <a:pt x="87" y="67"/>
                    <a:pt x="87" y="62"/>
                    <a:pt x="88" y="59"/>
                  </a:cubicBezTo>
                  <a:cubicBezTo>
                    <a:pt x="89" y="58"/>
                    <a:pt x="91" y="55"/>
                    <a:pt x="92" y="54"/>
                  </a:cubicBezTo>
                  <a:cubicBezTo>
                    <a:pt x="94" y="53"/>
                    <a:pt x="97" y="53"/>
                    <a:pt x="98" y="53"/>
                  </a:cubicBezTo>
                  <a:cubicBezTo>
                    <a:pt x="99" y="53"/>
                    <a:pt x="101" y="55"/>
                    <a:pt x="102" y="55"/>
                  </a:cubicBezTo>
                  <a:cubicBezTo>
                    <a:pt x="104" y="56"/>
                    <a:pt x="107" y="58"/>
                    <a:pt x="109" y="58"/>
                  </a:cubicBezTo>
                  <a:cubicBezTo>
                    <a:pt x="111" y="58"/>
                    <a:pt x="115" y="57"/>
                    <a:pt x="116" y="56"/>
                  </a:cubicBezTo>
                  <a:cubicBezTo>
                    <a:pt x="117" y="56"/>
                    <a:pt x="119" y="53"/>
                    <a:pt x="120" y="53"/>
                  </a:cubicBezTo>
                  <a:cubicBezTo>
                    <a:pt x="121" y="52"/>
                    <a:pt x="123" y="51"/>
                    <a:pt x="124" y="51"/>
                  </a:cubicBezTo>
                  <a:cubicBezTo>
                    <a:pt x="125" y="51"/>
                    <a:pt x="128" y="51"/>
                    <a:pt x="128" y="52"/>
                  </a:cubicBezTo>
                  <a:cubicBezTo>
                    <a:pt x="129" y="53"/>
                    <a:pt x="130" y="56"/>
                    <a:pt x="131" y="57"/>
                  </a:cubicBezTo>
                  <a:cubicBezTo>
                    <a:pt x="132" y="57"/>
                    <a:pt x="133" y="59"/>
                    <a:pt x="135" y="59"/>
                  </a:cubicBezTo>
                  <a:cubicBezTo>
                    <a:pt x="136" y="60"/>
                    <a:pt x="140" y="60"/>
                    <a:pt x="141" y="59"/>
                  </a:cubicBezTo>
                  <a:cubicBezTo>
                    <a:pt x="143" y="58"/>
                    <a:pt x="146" y="56"/>
                    <a:pt x="147" y="54"/>
                  </a:cubicBezTo>
                  <a:cubicBezTo>
                    <a:pt x="148" y="53"/>
                    <a:pt x="149" y="50"/>
                    <a:pt x="150" y="48"/>
                  </a:cubicBezTo>
                  <a:cubicBezTo>
                    <a:pt x="151" y="46"/>
                    <a:pt x="154" y="43"/>
                    <a:pt x="155" y="41"/>
                  </a:cubicBezTo>
                  <a:cubicBezTo>
                    <a:pt x="157" y="40"/>
                    <a:pt x="161" y="36"/>
                    <a:pt x="162" y="34"/>
                  </a:cubicBezTo>
                  <a:cubicBezTo>
                    <a:pt x="164" y="32"/>
                    <a:pt x="166" y="28"/>
                    <a:pt x="167" y="25"/>
                  </a:cubicBezTo>
                  <a:cubicBezTo>
                    <a:pt x="168" y="24"/>
                    <a:pt x="170" y="21"/>
                    <a:pt x="171" y="19"/>
                  </a:cubicBezTo>
                  <a:cubicBezTo>
                    <a:pt x="171" y="19"/>
                    <a:pt x="171" y="19"/>
                    <a:pt x="171" y="19"/>
                  </a:cubicBezTo>
                  <a:cubicBezTo>
                    <a:pt x="172" y="20"/>
                    <a:pt x="172" y="21"/>
                    <a:pt x="173" y="21"/>
                  </a:cubicBezTo>
                  <a:cubicBezTo>
                    <a:pt x="174" y="22"/>
                    <a:pt x="177" y="24"/>
                    <a:pt x="178" y="26"/>
                  </a:cubicBezTo>
                  <a:cubicBezTo>
                    <a:pt x="179" y="26"/>
                    <a:pt x="180" y="29"/>
                    <a:pt x="181" y="29"/>
                  </a:cubicBezTo>
                  <a:cubicBezTo>
                    <a:pt x="183" y="30"/>
                    <a:pt x="185" y="31"/>
                    <a:pt x="187" y="31"/>
                  </a:cubicBezTo>
                  <a:cubicBezTo>
                    <a:pt x="187" y="32"/>
                    <a:pt x="189" y="33"/>
                    <a:pt x="189" y="33"/>
                  </a:cubicBezTo>
                  <a:cubicBezTo>
                    <a:pt x="190" y="34"/>
                    <a:pt x="191" y="35"/>
                    <a:pt x="192" y="35"/>
                  </a:cubicBezTo>
                  <a:cubicBezTo>
                    <a:pt x="193" y="36"/>
                    <a:pt x="195" y="37"/>
                    <a:pt x="196" y="38"/>
                  </a:cubicBezTo>
                  <a:cubicBezTo>
                    <a:pt x="196" y="39"/>
                    <a:pt x="196" y="41"/>
                    <a:pt x="195" y="41"/>
                  </a:cubicBezTo>
                  <a:cubicBezTo>
                    <a:pt x="195" y="41"/>
                    <a:pt x="193" y="41"/>
                    <a:pt x="192" y="42"/>
                  </a:cubicBezTo>
                  <a:cubicBezTo>
                    <a:pt x="192" y="42"/>
                    <a:pt x="191" y="44"/>
                    <a:pt x="190" y="45"/>
                  </a:cubicBezTo>
                  <a:cubicBezTo>
                    <a:pt x="190" y="46"/>
                    <a:pt x="188" y="47"/>
                    <a:pt x="188" y="48"/>
                  </a:cubicBezTo>
                  <a:cubicBezTo>
                    <a:pt x="188" y="49"/>
                    <a:pt x="188" y="51"/>
                    <a:pt x="189" y="51"/>
                  </a:cubicBezTo>
                  <a:cubicBezTo>
                    <a:pt x="189" y="52"/>
                    <a:pt x="191" y="52"/>
                    <a:pt x="191" y="52"/>
                  </a:cubicBezTo>
                  <a:cubicBezTo>
                    <a:pt x="192" y="53"/>
                    <a:pt x="194" y="55"/>
                    <a:pt x="195" y="55"/>
                  </a:cubicBezTo>
                  <a:cubicBezTo>
                    <a:pt x="196" y="56"/>
                    <a:pt x="197" y="58"/>
                    <a:pt x="199" y="59"/>
                  </a:cubicBezTo>
                  <a:cubicBezTo>
                    <a:pt x="200" y="60"/>
                    <a:pt x="203" y="59"/>
                    <a:pt x="204" y="59"/>
                  </a:cubicBezTo>
                  <a:cubicBezTo>
                    <a:pt x="206" y="59"/>
                    <a:pt x="208" y="59"/>
                    <a:pt x="210" y="60"/>
                  </a:cubicBezTo>
                  <a:cubicBezTo>
                    <a:pt x="211" y="60"/>
                    <a:pt x="212" y="62"/>
                    <a:pt x="213" y="62"/>
                  </a:cubicBezTo>
                  <a:cubicBezTo>
                    <a:pt x="214" y="63"/>
                    <a:pt x="216" y="65"/>
                    <a:pt x="217" y="66"/>
                  </a:cubicBezTo>
                  <a:cubicBezTo>
                    <a:pt x="218" y="66"/>
                    <a:pt x="221" y="66"/>
                    <a:pt x="222" y="67"/>
                  </a:cubicBezTo>
                  <a:cubicBezTo>
                    <a:pt x="222" y="68"/>
                    <a:pt x="223" y="69"/>
                    <a:pt x="223" y="69"/>
                  </a:cubicBezTo>
                  <a:cubicBezTo>
                    <a:pt x="224" y="71"/>
                    <a:pt x="226" y="73"/>
                    <a:pt x="227" y="75"/>
                  </a:cubicBezTo>
                  <a:cubicBezTo>
                    <a:pt x="227" y="76"/>
                    <a:pt x="227" y="79"/>
                    <a:pt x="226" y="81"/>
                  </a:cubicBezTo>
                  <a:cubicBezTo>
                    <a:pt x="226" y="82"/>
                    <a:pt x="225" y="83"/>
                    <a:pt x="225" y="84"/>
                  </a:cubicBezTo>
                  <a:cubicBezTo>
                    <a:pt x="225" y="85"/>
                    <a:pt x="225" y="87"/>
                    <a:pt x="225" y="88"/>
                  </a:cubicBezTo>
                  <a:cubicBezTo>
                    <a:pt x="225" y="89"/>
                    <a:pt x="227" y="90"/>
                    <a:pt x="228" y="91"/>
                  </a:cubicBezTo>
                  <a:cubicBezTo>
                    <a:pt x="229" y="91"/>
                    <a:pt x="231" y="89"/>
                    <a:pt x="232" y="89"/>
                  </a:cubicBezTo>
                  <a:cubicBezTo>
                    <a:pt x="232" y="89"/>
                    <a:pt x="234" y="89"/>
                    <a:pt x="234" y="90"/>
                  </a:cubicBezTo>
                  <a:cubicBezTo>
                    <a:pt x="235" y="91"/>
                    <a:pt x="236" y="93"/>
                    <a:pt x="237" y="94"/>
                  </a:cubicBezTo>
                  <a:cubicBezTo>
                    <a:pt x="238" y="95"/>
                    <a:pt x="240" y="97"/>
                    <a:pt x="241" y="96"/>
                  </a:cubicBezTo>
                  <a:cubicBezTo>
                    <a:pt x="242" y="96"/>
                    <a:pt x="242" y="93"/>
                    <a:pt x="243" y="92"/>
                  </a:cubicBezTo>
                  <a:cubicBezTo>
                    <a:pt x="244" y="91"/>
                    <a:pt x="248" y="92"/>
                    <a:pt x="250" y="91"/>
                  </a:cubicBezTo>
                  <a:cubicBezTo>
                    <a:pt x="251" y="91"/>
                    <a:pt x="252" y="89"/>
                    <a:pt x="253" y="89"/>
                  </a:cubicBezTo>
                  <a:cubicBezTo>
                    <a:pt x="255" y="89"/>
                    <a:pt x="259" y="90"/>
                    <a:pt x="260" y="91"/>
                  </a:cubicBezTo>
                  <a:cubicBezTo>
                    <a:pt x="261" y="92"/>
                    <a:pt x="261" y="94"/>
                    <a:pt x="261" y="94"/>
                  </a:cubicBezTo>
                  <a:cubicBezTo>
                    <a:pt x="261" y="95"/>
                    <a:pt x="263" y="96"/>
                    <a:pt x="264" y="97"/>
                  </a:cubicBezTo>
                  <a:cubicBezTo>
                    <a:pt x="264" y="98"/>
                    <a:pt x="265" y="99"/>
                    <a:pt x="265" y="99"/>
                  </a:cubicBezTo>
                  <a:cubicBezTo>
                    <a:pt x="265" y="100"/>
                    <a:pt x="264" y="102"/>
                    <a:pt x="264" y="103"/>
                  </a:cubicBezTo>
                  <a:cubicBezTo>
                    <a:pt x="264" y="104"/>
                    <a:pt x="265" y="106"/>
                    <a:pt x="265" y="106"/>
                  </a:cubicBezTo>
                  <a:cubicBezTo>
                    <a:pt x="266" y="108"/>
                    <a:pt x="268" y="109"/>
                    <a:pt x="270" y="110"/>
                  </a:cubicBezTo>
                  <a:cubicBezTo>
                    <a:pt x="271" y="111"/>
                    <a:pt x="275" y="113"/>
                    <a:pt x="276" y="114"/>
                  </a:cubicBezTo>
                  <a:cubicBezTo>
                    <a:pt x="277" y="115"/>
                    <a:pt x="279" y="117"/>
                    <a:pt x="280" y="118"/>
                  </a:cubicBezTo>
                  <a:cubicBezTo>
                    <a:pt x="281" y="118"/>
                    <a:pt x="283" y="118"/>
                    <a:pt x="283" y="118"/>
                  </a:cubicBezTo>
                  <a:cubicBezTo>
                    <a:pt x="284" y="119"/>
                    <a:pt x="285" y="121"/>
                    <a:pt x="286" y="122"/>
                  </a:cubicBezTo>
                  <a:cubicBezTo>
                    <a:pt x="286" y="123"/>
                    <a:pt x="286" y="126"/>
                    <a:pt x="287" y="127"/>
                  </a:cubicBezTo>
                  <a:cubicBezTo>
                    <a:pt x="289" y="128"/>
                    <a:pt x="293" y="128"/>
                    <a:pt x="295" y="128"/>
                  </a:cubicBezTo>
                  <a:cubicBezTo>
                    <a:pt x="296" y="128"/>
                    <a:pt x="299" y="128"/>
                    <a:pt x="301" y="128"/>
                  </a:cubicBezTo>
                  <a:cubicBezTo>
                    <a:pt x="302" y="127"/>
                    <a:pt x="303" y="126"/>
                    <a:pt x="304" y="125"/>
                  </a:cubicBezTo>
                  <a:cubicBezTo>
                    <a:pt x="306" y="125"/>
                    <a:pt x="308" y="124"/>
                    <a:pt x="310" y="125"/>
                  </a:cubicBezTo>
                  <a:cubicBezTo>
                    <a:pt x="311" y="125"/>
                    <a:pt x="313" y="127"/>
                    <a:pt x="315" y="127"/>
                  </a:cubicBezTo>
                  <a:cubicBezTo>
                    <a:pt x="316" y="127"/>
                    <a:pt x="318" y="127"/>
                    <a:pt x="318" y="127"/>
                  </a:cubicBezTo>
                  <a:cubicBezTo>
                    <a:pt x="319" y="127"/>
                    <a:pt x="321" y="126"/>
                    <a:pt x="322" y="126"/>
                  </a:cubicBezTo>
                  <a:cubicBezTo>
                    <a:pt x="323" y="126"/>
                    <a:pt x="325" y="126"/>
                    <a:pt x="326" y="126"/>
                  </a:cubicBezTo>
                  <a:cubicBezTo>
                    <a:pt x="327" y="127"/>
                    <a:pt x="327" y="129"/>
                    <a:pt x="328" y="129"/>
                  </a:cubicBezTo>
                  <a:cubicBezTo>
                    <a:pt x="330" y="130"/>
                    <a:pt x="333" y="128"/>
                    <a:pt x="334" y="128"/>
                  </a:cubicBezTo>
                  <a:cubicBezTo>
                    <a:pt x="335" y="128"/>
                    <a:pt x="338" y="128"/>
                    <a:pt x="339" y="128"/>
                  </a:cubicBezTo>
                  <a:cubicBezTo>
                    <a:pt x="340" y="128"/>
                    <a:pt x="343" y="128"/>
                    <a:pt x="344" y="128"/>
                  </a:cubicBezTo>
                  <a:cubicBezTo>
                    <a:pt x="345" y="127"/>
                    <a:pt x="346" y="124"/>
                    <a:pt x="348" y="124"/>
                  </a:cubicBezTo>
                  <a:cubicBezTo>
                    <a:pt x="349" y="123"/>
                    <a:pt x="351" y="122"/>
                    <a:pt x="352" y="121"/>
                  </a:cubicBezTo>
                  <a:cubicBezTo>
                    <a:pt x="353" y="120"/>
                    <a:pt x="354" y="119"/>
                    <a:pt x="354" y="118"/>
                  </a:cubicBezTo>
                  <a:cubicBezTo>
                    <a:pt x="354" y="117"/>
                    <a:pt x="355" y="114"/>
                    <a:pt x="355" y="113"/>
                  </a:cubicBezTo>
                  <a:cubicBezTo>
                    <a:pt x="355" y="112"/>
                    <a:pt x="353" y="111"/>
                    <a:pt x="353" y="110"/>
                  </a:cubicBezTo>
                  <a:cubicBezTo>
                    <a:pt x="353" y="109"/>
                    <a:pt x="355" y="107"/>
                    <a:pt x="355" y="106"/>
                  </a:cubicBezTo>
                  <a:cubicBezTo>
                    <a:pt x="356" y="105"/>
                    <a:pt x="358" y="104"/>
                    <a:pt x="358" y="103"/>
                  </a:cubicBezTo>
                  <a:cubicBezTo>
                    <a:pt x="359" y="102"/>
                    <a:pt x="359" y="101"/>
                    <a:pt x="360" y="100"/>
                  </a:cubicBezTo>
                  <a:cubicBezTo>
                    <a:pt x="361" y="100"/>
                    <a:pt x="363" y="102"/>
                    <a:pt x="365" y="101"/>
                  </a:cubicBezTo>
                  <a:cubicBezTo>
                    <a:pt x="366" y="101"/>
                    <a:pt x="369" y="100"/>
                    <a:pt x="370" y="99"/>
                  </a:cubicBezTo>
                  <a:cubicBezTo>
                    <a:pt x="371" y="97"/>
                    <a:pt x="372" y="94"/>
                    <a:pt x="373" y="93"/>
                  </a:cubicBezTo>
                  <a:cubicBezTo>
                    <a:pt x="375" y="92"/>
                    <a:pt x="378" y="93"/>
                    <a:pt x="379" y="93"/>
                  </a:cubicBezTo>
                  <a:cubicBezTo>
                    <a:pt x="381" y="92"/>
                    <a:pt x="385" y="91"/>
                    <a:pt x="387" y="91"/>
                  </a:cubicBezTo>
                  <a:cubicBezTo>
                    <a:pt x="389" y="91"/>
                    <a:pt x="392" y="91"/>
                    <a:pt x="393" y="91"/>
                  </a:cubicBezTo>
                  <a:cubicBezTo>
                    <a:pt x="394" y="92"/>
                    <a:pt x="396" y="94"/>
                    <a:pt x="397" y="95"/>
                  </a:cubicBezTo>
                  <a:cubicBezTo>
                    <a:pt x="398" y="96"/>
                    <a:pt x="398" y="98"/>
                    <a:pt x="399" y="99"/>
                  </a:cubicBezTo>
                  <a:cubicBezTo>
                    <a:pt x="400" y="100"/>
                    <a:pt x="402" y="101"/>
                    <a:pt x="403" y="102"/>
                  </a:cubicBezTo>
                  <a:cubicBezTo>
                    <a:pt x="404" y="103"/>
                    <a:pt x="404" y="106"/>
                    <a:pt x="404" y="108"/>
                  </a:cubicBezTo>
                  <a:cubicBezTo>
                    <a:pt x="404" y="109"/>
                    <a:pt x="402" y="110"/>
                    <a:pt x="401" y="111"/>
                  </a:cubicBezTo>
                  <a:cubicBezTo>
                    <a:pt x="400" y="111"/>
                    <a:pt x="398" y="111"/>
                    <a:pt x="397" y="111"/>
                  </a:cubicBezTo>
                  <a:cubicBezTo>
                    <a:pt x="396" y="111"/>
                    <a:pt x="394" y="113"/>
                    <a:pt x="393" y="114"/>
                  </a:cubicBezTo>
                  <a:cubicBezTo>
                    <a:pt x="392" y="114"/>
                    <a:pt x="390" y="114"/>
                    <a:pt x="389" y="114"/>
                  </a:cubicBezTo>
                  <a:cubicBezTo>
                    <a:pt x="388" y="115"/>
                    <a:pt x="387" y="116"/>
                    <a:pt x="386" y="117"/>
                  </a:cubicBezTo>
                  <a:cubicBezTo>
                    <a:pt x="386" y="118"/>
                    <a:pt x="386" y="120"/>
                    <a:pt x="386" y="121"/>
                  </a:cubicBezTo>
                  <a:cubicBezTo>
                    <a:pt x="387" y="121"/>
                    <a:pt x="389" y="123"/>
                    <a:pt x="390" y="123"/>
                  </a:cubicBezTo>
                  <a:cubicBezTo>
                    <a:pt x="391" y="123"/>
                    <a:pt x="394" y="123"/>
                    <a:pt x="396" y="122"/>
                  </a:cubicBezTo>
                  <a:cubicBezTo>
                    <a:pt x="396" y="122"/>
                    <a:pt x="397" y="120"/>
                    <a:pt x="397" y="119"/>
                  </a:cubicBezTo>
                  <a:cubicBezTo>
                    <a:pt x="398" y="119"/>
                    <a:pt x="399" y="117"/>
                    <a:pt x="400" y="117"/>
                  </a:cubicBezTo>
                  <a:cubicBezTo>
                    <a:pt x="401" y="116"/>
                    <a:pt x="403" y="116"/>
                    <a:pt x="404" y="115"/>
                  </a:cubicBezTo>
                  <a:cubicBezTo>
                    <a:pt x="405" y="115"/>
                    <a:pt x="407" y="114"/>
                    <a:pt x="409" y="114"/>
                  </a:cubicBezTo>
                  <a:cubicBezTo>
                    <a:pt x="409" y="114"/>
                    <a:pt x="411" y="115"/>
                    <a:pt x="411" y="115"/>
                  </a:cubicBezTo>
                  <a:cubicBezTo>
                    <a:pt x="412" y="115"/>
                    <a:pt x="414" y="116"/>
                    <a:pt x="415" y="117"/>
                  </a:cubicBezTo>
                  <a:cubicBezTo>
                    <a:pt x="417" y="117"/>
                    <a:pt x="419" y="117"/>
                    <a:pt x="420" y="117"/>
                  </a:cubicBezTo>
                  <a:cubicBezTo>
                    <a:pt x="422" y="117"/>
                    <a:pt x="425" y="117"/>
                    <a:pt x="426" y="117"/>
                  </a:cubicBezTo>
                  <a:cubicBezTo>
                    <a:pt x="427" y="117"/>
                    <a:pt x="428" y="115"/>
                    <a:pt x="429" y="114"/>
                  </a:cubicBezTo>
                  <a:cubicBezTo>
                    <a:pt x="430" y="113"/>
                    <a:pt x="431" y="112"/>
                    <a:pt x="432" y="111"/>
                  </a:cubicBezTo>
                  <a:cubicBezTo>
                    <a:pt x="433" y="111"/>
                    <a:pt x="435" y="110"/>
                    <a:pt x="436" y="110"/>
                  </a:cubicBezTo>
                  <a:cubicBezTo>
                    <a:pt x="437" y="109"/>
                    <a:pt x="438" y="107"/>
                    <a:pt x="438" y="106"/>
                  </a:cubicBezTo>
                  <a:cubicBezTo>
                    <a:pt x="439" y="105"/>
                    <a:pt x="439" y="102"/>
                    <a:pt x="439" y="100"/>
                  </a:cubicBezTo>
                  <a:cubicBezTo>
                    <a:pt x="439" y="99"/>
                    <a:pt x="441" y="98"/>
                    <a:pt x="441" y="97"/>
                  </a:cubicBezTo>
                  <a:cubicBezTo>
                    <a:pt x="441" y="96"/>
                    <a:pt x="441" y="94"/>
                    <a:pt x="440" y="93"/>
                  </a:cubicBezTo>
                  <a:cubicBezTo>
                    <a:pt x="440" y="91"/>
                    <a:pt x="439" y="87"/>
                    <a:pt x="439" y="85"/>
                  </a:cubicBezTo>
                  <a:cubicBezTo>
                    <a:pt x="439" y="84"/>
                    <a:pt x="440" y="81"/>
                    <a:pt x="440" y="80"/>
                  </a:cubicBezTo>
                  <a:cubicBezTo>
                    <a:pt x="440" y="79"/>
                    <a:pt x="438" y="77"/>
                    <a:pt x="438" y="76"/>
                  </a:cubicBezTo>
                  <a:cubicBezTo>
                    <a:pt x="437" y="74"/>
                    <a:pt x="437" y="72"/>
                    <a:pt x="438" y="71"/>
                  </a:cubicBezTo>
                  <a:cubicBezTo>
                    <a:pt x="438" y="70"/>
                    <a:pt x="440" y="69"/>
                    <a:pt x="440" y="69"/>
                  </a:cubicBezTo>
                  <a:cubicBezTo>
                    <a:pt x="441" y="68"/>
                    <a:pt x="442" y="66"/>
                    <a:pt x="442" y="65"/>
                  </a:cubicBezTo>
                  <a:cubicBezTo>
                    <a:pt x="442" y="63"/>
                    <a:pt x="440" y="60"/>
                    <a:pt x="440" y="59"/>
                  </a:cubicBezTo>
                  <a:cubicBezTo>
                    <a:pt x="440" y="57"/>
                    <a:pt x="440" y="53"/>
                    <a:pt x="441" y="52"/>
                  </a:cubicBezTo>
                  <a:cubicBezTo>
                    <a:pt x="442" y="50"/>
                    <a:pt x="444" y="48"/>
                    <a:pt x="446" y="48"/>
                  </a:cubicBezTo>
                  <a:cubicBezTo>
                    <a:pt x="448" y="46"/>
                    <a:pt x="454" y="46"/>
                    <a:pt x="456" y="46"/>
                  </a:cubicBezTo>
                  <a:cubicBezTo>
                    <a:pt x="458" y="46"/>
                    <a:pt x="462" y="47"/>
                    <a:pt x="463" y="47"/>
                  </a:cubicBezTo>
                  <a:cubicBezTo>
                    <a:pt x="464" y="46"/>
                    <a:pt x="465" y="43"/>
                    <a:pt x="466" y="43"/>
                  </a:cubicBezTo>
                  <a:cubicBezTo>
                    <a:pt x="466" y="42"/>
                    <a:pt x="468" y="41"/>
                    <a:pt x="469" y="40"/>
                  </a:cubicBezTo>
                  <a:cubicBezTo>
                    <a:pt x="470" y="40"/>
                    <a:pt x="472" y="40"/>
                    <a:pt x="473" y="40"/>
                  </a:cubicBezTo>
                  <a:cubicBezTo>
                    <a:pt x="474" y="40"/>
                    <a:pt x="476" y="41"/>
                    <a:pt x="477" y="40"/>
                  </a:cubicBezTo>
                  <a:cubicBezTo>
                    <a:pt x="478" y="40"/>
                    <a:pt x="480" y="39"/>
                    <a:pt x="481" y="38"/>
                  </a:cubicBezTo>
                  <a:cubicBezTo>
                    <a:pt x="481" y="37"/>
                    <a:pt x="482" y="34"/>
                    <a:pt x="483" y="34"/>
                  </a:cubicBezTo>
                  <a:cubicBezTo>
                    <a:pt x="484" y="33"/>
                    <a:pt x="487" y="32"/>
                    <a:pt x="488" y="31"/>
                  </a:cubicBezTo>
                  <a:cubicBezTo>
                    <a:pt x="489" y="31"/>
                    <a:pt x="490" y="29"/>
                    <a:pt x="491" y="28"/>
                  </a:cubicBezTo>
                  <a:cubicBezTo>
                    <a:pt x="493" y="28"/>
                    <a:pt x="496" y="28"/>
                    <a:pt x="498" y="28"/>
                  </a:cubicBezTo>
                  <a:cubicBezTo>
                    <a:pt x="499" y="29"/>
                    <a:pt x="499" y="31"/>
                    <a:pt x="500" y="31"/>
                  </a:cubicBezTo>
                  <a:cubicBezTo>
                    <a:pt x="501" y="32"/>
                    <a:pt x="504" y="30"/>
                    <a:pt x="505" y="29"/>
                  </a:cubicBezTo>
                  <a:cubicBezTo>
                    <a:pt x="506" y="28"/>
                    <a:pt x="507" y="25"/>
                    <a:pt x="508" y="24"/>
                  </a:cubicBezTo>
                  <a:cubicBezTo>
                    <a:pt x="510" y="23"/>
                    <a:pt x="513" y="21"/>
                    <a:pt x="515" y="20"/>
                  </a:cubicBezTo>
                  <a:cubicBezTo>
                    <a:pt x="516" y="20"/>
                    <a:pt x="518" y="21"/>
                    <a:pt x="520" y="21"/>
                  </a:cubicBezTo>
                  <a:cubicBezTo>
                    <a:pt x="521" y="20"/>
                    <a:pt x="524" y="19"/>
                    <a:pt x="525" y="18"/>
                  </a:cubicBezTo>
                  <a:cubicBezTo>
                    <a:pt x="526" y="17"/>
                    <a:pt x="528" y="15"/>
                    <a:pt x="529" y="15"/>
                  </a:cubicBezTo>
                  <a:cubicBezTo>
                    <a:pt x="529" y="14"/>
                    <a:pt x="531" y="14"/>
                    <a:pt x="532" y="15"/>
                  </a:cubicBezTo>
                  <a:cubicBezTo>
                    <a:pt x="533" y="15"/>
                    <a:pt x="534" y="16"/>
                    <a:pt x="535" y="16"/>
                  </a:cubicBezTo>
                  <a:cubicBezTo>
                    <a:pt x="537" y="16"/>
                    <a:pt x="539" y="15"/>
                    <a:pt x="540" y="14"/>
                  </a:cubicBezTo>
                  <a:cubicBezTo>
                    <a:pt x="541" y="13"/>
                    <a:pt x="542" y="11"/>
                    <a:pt x="542" y="9"/>
                  </a:cubicBezTo>
                  <a:cubicBezTo>
                    <a:pt x="542" y="8"/>
                    <a:pt x="540" y="7"/>
                    <a:pt x="540" y="6"/>
                  </a:cubicBezTo>
                  <a:cubicBezTo>
                    <a:pt x="540" y="5"/>
                    <a:pt x="541" y="4"/>
                    <a:pt x="542" y="3"/>
                  </a:cubicBezTo>
                  <a:cubicBezTo>
                    <a:pt x="543" y="2"/>
                    <a:pt x="544" y="1"/>
                    <a:pt x="545" y="1"/>
                  </a:cubicBezTo>
                  <a:cubicBezTo>
                    <a:pt x="546" y="1"/>
                    <a:pt x="548" y="0"/>
                    <a:pt x="548" y="1"/>
                  </a:cubicBezTo>
                  <a:cubicBezTo>
                    <a:pt x="549" y="1"/>
                    <a:pt x="550" y="4"/>
                    <a:pt x="550" y="5"/>
                  </a:cubicBezTo>
                  <a:cubicBezTo>
                    <a:pt x="551" y="5"/>
                    <a:pt x="553" y="7"/>
                    <a:pt x="554" y="7"/>
                  </a:cubicBezTo>
                  <a:cubicBezTo>
                    <a:pt x="555" y="8"/>
                    <a:pt x="557" y="10"/>
                    <a:pt x="559" y="10"/>
                  </a:cubicBezTo>
                  <a:cubicBezTo>
                    <a:pt x="560" y="10"/>
                    <a:pt x="561" y="8"/>
                    <a:pt x="562" y="8"/>
                  </a:cubicBezTo>
                  <a:cubicBezTo>
                    <a:pt x="564" y="8"/>
                    <a:pt x="567" y="8"/>
                    <a:pt x="569" y="8"/>
                  </a:cubicBezTo>
                  <a:cubicBezTo>
                    <a:pt x="570" y="8"/>
                    <a:pt x="570" y="8"/>
                    <a:pt x="570" y="9"/>
                  </a:cubicBezTo>
                  <a:cubicBezTo>
                    <a:pt x="570" y="10"/>
                    <a:pt x="573" y="10"/>
                    <a:pt x="573" y="11"/>
                  </a:cubicBezTo>
                  <a:cubicBezTo>
                    <a:pt x="574" y="12"/>
                    <a:pt x="573" y="15"/>
                    <a:pt x="573" y="16"/>
                  </a:cubicBezTo>
                  <a:cubicBezTo>
                    <a:pt x="573" y="17"/>
                    <a:pt x="574" y="20"/>
                    <a:pt x="575" y="21"/>
                  </a:cubicBezTo>
                  <a:cubicBezTo>
                    <a:pt x="576" y="22"/>
                    <a:pt x="579" y="23"/>
                    <a:pt x="581" y="23"/>
                  </a:cubicBezTo>
                  <a:cubicBezTo>
                    <a:pt x="582" y="24"/>
                    <a:pt x="584" y="23"/>
                    <a:pt x="585" y="23"/>
                  </a:cubicBezTo>
                  <a:cubicBezTo>
                    <a:pt x="587" y="24"/>
                    <a:pt x="590" y="25"/>
                    <a:pt x="591" y="26"/>
                  </a:cubicBezTo>
                  <a:cubicBezTo>
                    <a:pt x="592" y="26"/>
                    <a:pt x="594" y="28"/>
                    <a:pt x="595" y="29"/>
                  </a:cubicBezTo>
                  <a:cubicBezTo>
                    <a:pt x="596" y="30"/>
                    <a:pt x="596" y="33"/>
                    <a:pt x="595" y="34"/>
                  </a:cubicBezTo>
                  <a:cubicBezTo>
                    <a:pt x="595" y="36"/>
                    <a:pt x="591" y="35"/>
                    <a:pt x="590" y="36"/>
                  </a:cubicBezTo>
                  <a:cubicBezTo>
                    <a:pt x="589" y="38"/>
                    <a:pt x="591" y="42"/>
                    <a:pt x="592" y="43"/>
                  </a:cubicBezTo>
                  <a:cubicBezTo>
                    <a:pt x="593" y="45"/>
                    <a:pt x="594" y="48"/>
                    <a:pt x="596" y="50"/>
                  </a:cubicBezTo>
                  <a:cubicBezTo>
                    <a:pt x="597" y="51"/>
                    <a:pt x="599" y="53"/>
                    <a:pt x="601" y="53"/>
                  </a:cubicBezTo>
                  <a:cubicBezTo>
                    <a:pt x="602" y="54"/>
                    <a:pt x="606" y="53"/>
                    <a:pt x="607" y="54"/>
                  </a:cubicBezTo>
                  <a:cubicBezTo>
                    <a:pt x="610" y="54"/>
                    <a:pt x="612" y="59"/>
                    <a:pt x="614" y="60"/>
                  </a:cubicBezTo>
                  <a:cubicBezTo>
                    <a:pt x="616" y="63"/>
                    <a:pt x="620" y="67"/>
                    <a:pt x="623" y="70"/>
                  </a:cubicBezTo>
                  <a:cubicBezTo>
                    <a:pt x="624" y="72"/>
                    <a:pt x="627" y="76"/>
                    <a:pt x="629" y="78"/>
                  </a:cubicBezTo>
                  <a:cubicBezTo>
                    <a:pt x="630" y="80"/>
                    <a:pt x="631" y="83"/>
                    <a:pt x="632" y="84"/>
                  </a:cubicBezTo>
                  <a:cubicBezTo>
                    <a:pt x="632" y="85"/>
                    <a:pt x="633" y="86"/>
                    <a:pt x="633" y="87"/>
                  </a:cubicBezTo>
                  <a:cubicBezTo>
                    <a:pt x="634" y="88"/>
                    <a:pt x="635" y="88"/>
                    <a:pt x="636" y="89"/>
                  </a:cubicBezTo>
                  <a:cubicBezTo>
                    <a:pt x="637" y="90"/>
                    <a:pt x="639" y="90"/>
                    <a:pt x="640" y="91"/>
                  </a:cubicBezTo>
                  <a:cubicBezTo>
                    <a:pt x="641" y="92"/>
                    <a:pt x="642" y="95"/>
                    <a:pt x="643" y="97"/>
                  </a:cubicBezTo>
                  <a:cubicBezTo>
                    <a:pt x="644" y="98"/>
                    <a:pt x="645" y="100"/>
                    <a:pt x="646" y="101"/>
                  </a:cubicBezTo>
                  <a:cubicBezTo>
                    <a:pt x="647" y="102"/>
                    <a:pt x="649" y="105"/>
                    <a:pt x="650" y="106"/>
                  </a:cubicBezTo>
                  <a:cubicBezTo>
                    <a:pt x="651" y="108"/>
                    <a:pt x="650" y="112"/>
                    <a:pt x="651" y="114"/>
                  </a:cubicBezTo>
                  <a:cubicBezTo>
                    <a:pt x="651" y="115"/>
                    <a:pt x="653" y="118"/>
                    <a:pt x="654" y="119"/>
                  </a:cubicBezTo>
                  <a:cubicBezTo>
                    <a:pt x="655" y="120"/>
                    <a:pt x="659" y="121"/>
                    <a:pt x="660" y="123"/>
                  </a:cubicBezTo>
                  <a:cubicBezTo>
                    <a:pt x="662" y="124"/>
                    <a:pt x="665" y="127"/>
                    <a:pt x="666" y="129"/>
                  </a:cubicBezTo>
                  <a:cubicBezTo>
                    <a:pt x="667" y="129"/>
                    <a:pt x="668" y="131"/>
                    <a:pt x="669" y="132"/>
                  </a:cubicBezTo>
                  <a:cubicBezTo>
                    <a:pt x="670" y="133"/>
                    <a:pt x="671" y="135"/>
                    <a:pt x="672" y="135"/>
                  </a:cubicBezTo>
                  <a:cubicBezTo>
                    <a:pt x="673" y="137"/>
                    <a:pt x="677" y="137"/>
                    <a:pt x="678" y="138"/>
                  </a:cubicBezTo>
                  <a:cubicBezTo>
                    <a:pt x="679" y="139"/>
                    <a:pt x="681" y="141"/>
                    <a:pt x="682" y="141"/>
                  </a:cubicBezTo>
                  <a:cubicBezTo>
                    <a:pt x="682" y="142"/>
                    <a:pt x="684" y="143"/>
                    <a:pt x="685" y="143"/>
                  </a:cubicBezTo>
                  <a:cubicBezTo>
                    <a:pt x="686" y="143"/>
                    <a:pt x="688" y="142"/>
                    <a:pt x="688" y="141"/>
                  </a:cubicBezTo>
                  <a:cubicBezTo>
                    <a:pt x="688" y="140"/>
                    <a:pt x="686" y="138"/>
                    <a:pt x="686" y="136"/>
                  </a:cubicBezTo>
                  <a:cubicBezTo>
                    <a:pt x="686" y="135"/>
                    <a:pt x="687" y="134"/>
                    <a:pt x="687" y="133"/>
                  </a:cubicBezTo>
                  <a:cubicBezTo>
                    <a:pt x="688" y="132"/>
                    <a:pt x="691" y="131"/>
                    <a:pt x="692" y="131"/>
                  </a:cubicBezTo>
                  <a:cubicBezTo>
                    <a:pt x="693" y="131"/>
                    <a:pt x="696" y="131"/>
                    <a:pt x="697" y="131"/>
                  </a:cubicBezTo>
                  <a:cubicBezTo>
                    <a:pt x="698" y="131"/>
                    <a:pt x="701" y="132"/>
                    <a:pt x="702" y="133"/>
                  </a:cubicBezTo>
                  <a:cubicBezTo>
                    <a:pt x="704" y="134"/>
                    <a:pt x="707" y="137"/>
                    <a:pt x="709" y="138"/>
                  </a:cubicBezTo>
                  <a:cubicBezTo>
                    <a:pt x="710" y="139"/>
                    <a:pt x="713" y="141"/>
                    <a:pt x="715" y="142"/>
                  </a:cubicBezTo>
                  <a:cubicBezTo>
                    <a:pt x="717" y="143"/>
                    <a:pt x="722" y="143"/>
                    <a:pt x="725" y="144"/>
                  </a:cubicBezTo>
                  <a:cubicBezTo>
                    <a:pt x="726" y="144"/>
                    <a:pt x="729" y="145"/>
                    <a:pt x="730" y="145"/>
                  </a:cubicBezTo>
                  <a:cubicBezTo>
                    <a:pt x="732" y="146"/>
                    <a:pt x="736" y="147"/>
                    <a:pt x="737" y="148"/>
                  </a:cubicBezTo>
                  <a:cubicBezTo>
                    <a:pt x="739" y="149"/>
                    <a:pt x="741" y="153"/>
                    <a:pt x="743" y="154"/>
                  </a:cubicBezTo>
                  <a:cubicBezTo>
                    <a:pt x="744" y="155"/>
                    <a:pt x="747" y="156"/>
                    <a:pt x="748" y="156"/>
                  </a:cubicBezTo>
                  <a:cubicBezTo>
                    <a:pt x="748" y="156"/>
                    <a:pt x="749" y="154"/>
                    <a:pt x="750" y="154"/>
                  </a:cubicBezTo>
                  <a:cubicBezTo>
                    <a:pt x="751" y="154"/>
                    <a:pt x="753" y="155"/>
                    <a:pt x="755" y="155"/>
                  </a:cubicBezTo>
                  <a:cubicBezTo>
                    <a:pt x="756" y="155"/>
                    <a:pt x="758" y="155"/>
                    <a:pt x="759" y="155"/>
                  </a:cubicBezTo>
                  <a:cubicBezTo>
                    <a:pt x="760" y="155"/>
                    <a:pt x="762" y="156"/>
                    <a:pt x="763" y="156"/>
                  </a:cubicBezTo>
                  <a:cubicBezTo>
                    <a:pt x="764" y="157"/>
                    <a:pt x="767" y="158"/>
                    <a:pt x="768" y="158"/>
                  </a:cubicBezTo>
                  <a:cubicBezTo>
                    <a:pt x="769" y="157"/>
                    <a:pt x="772" y="155"/>
                    <a:pt x="773" y="154"/>
                  </a:cubicBezTo>
                  <a:cubicBezTo>
                    <a:pt x="773" y="153"/>
                    <a:pt x="773" y="150"/>
                    <a:pt x="773" y="149"/>
                  </a:cubicBezTo>
                  <a:cubicBezTo>
                    <a:pt x="775" y="148"/>
                    <a:pt x="778" y="148"/>
                    <a:pt x="780" y="148"/>
                  </a:cubicBezTo>
                  <a:cubicBezTo>
                    <a:pt x="782" y="148"/>
                    <a:pt x="786" y="150"/>
                    <a:pt x="788" y="151"/>
                  </a:cubicBezTo>
                  <a:cubicBezTo>
                    <a:pt x="789" y="151"/>
                    <a:pt x="791" y="153"/>
                    <a:pt x="792" y="154"/>
                  </a:cubicBezTo>
                  <a:cubicBezTo>
                    <a:pt x="794" y="156"/>
                    <a:pt x="798" y="157"/>
                    <a:pt x="800" y="158"/>
                  </a:cubicBezTo>
                  <a:cubicBezTo>
                    <a:pt x="802" y="159"/>
                    <a:pt x="805" y="160"/>
                    <a:pt x="806" y="161"/>
                  </a:cubicBezTo>
                  <a:cubicBezTo>
                    <a:pt x="808" y="162"/>
                    <a:pt x="810" y="165"/>
                    <a:pt x="812" y="166"/>
                  </a:cubicBezTo>
                  <a:cubicBezTo>
                    <a:pt x="814" y="167"/>
                    <a:pt x="817" y="167"/>
                    <a:pt x="818" y="167"/>
                  </a:cubicBezTo>
                  <a:cubicBezTo>
                    <a:pt x="819" y="167"/>
                    <a:pt x="821" y="165"/>
                    <a:pt x="822" y="164"/>
                  </a:cubicBezTo>
                  <a:cubicBezTo>
                    <a:pt x="822" y="163"/>
                    <a:pt x="823" y="160"/>
                    <a:pt x="823" y="159"/>
                  </a:cubicBezTo>
                  <a:cubicBezTo>
                    <a:pt x="824" y="158"/>
                    <a:pt x="825" y="157"/>
                    <a:pt x="826" y="156"/>
                  </a:cubicBezTo>
                  <a:cubicBezTo>
                    <a:pt x="826" y="156"/>
                    <a:pt x="828" y="157"/>
                    <a:pt x="828" y="157"/>
                  </a:cubicBezTo>
                  <a:cubicBezTo>
                    <a:pt x="829" y="158"/>
                    <a:pt x="830" y="161"/>
                    <a:pt x="831" y="163"/>
                  </a:cubicBezTo>
                  <a:cubicBezTo>
                    <a:pt x="831" y="164"/>
                    <a:pt x="831" y="166"/>
                    <a:pt x="831" y="167"/>
                  </a:cubicBezTo>
                  <a:cubicBezTo>
                    <a:pt x="832" y="168"/>
                    <a:pt x="835" y="169"/>
                    <a:pt x="836" y="169"/>
                  </a:cubicBezTo>
                  <a:cubicBezTo>
                    <a:pt x="837" y="170"/>
                    <a:pt x="840" y="171"/>
                    <a:pt x="841" y="172"/>
                  </a:cubicBezTo>
                  <a:cubicBezTo>
                    <a:pt x="843" y="172"/>
                    <a:pt x="845" y="173"/>
                    <a:pt x="847" y="173"/>
                  </a:cubicBezTo>
                  <a:cubicBezTo>
                    <a:pt x="848" y="174"/>
                    <a:pt x="851" y="174"/>
                    <a:pt x="853" y="173"/>
                  </a:cubicBezTo>
                  <a:cubicBezTo>
                    <a:pt x="854" y="173"/>
                    <a:pt x="856" y="171"/>
                    <a:pt x="858" y="170"/>
                  </a:cubicBezTo>
                  <a:cubicBezTo>
                    <a:pt x="859" y="170"/>
                    <a:pt x="861" y="169"/>
                    <a:pt x="862" y="169"/>
                  </a:cubicBezTo>
                  <a:cubicBezTo>
                    <a:pt x="863" y="168"/>
                    <a:pt x="864" y="164"/>
                    <a:pt x="865" y="163"/>
                  </a:cubicBezTo>
                  <a:cubicBezTo>
                    <a:pt x="866" y="162"/>
                    <a:pt x="868" y="161"/>
                    <a:pt x="868" y="161"/>
                  </a:cubicBezTo>
                  <a:cubicBezTo>
                    <a:pt x="870" y="161"/>
                    <a:pt x="873" y="160"/>
                    <a:pt x="874" y="161"/>
                  </a:cubicBezTo>
                  <a:cubicBezTo>
                    <a:pt x="876" y="161"/>
                    <a:pt x="879" y="163"/>
                    <a:pt x="880" y="164"/>
                  </a:cubicBezTo>
                  <a:cubicBezTo>
                    <a:pt x="881" y="164"/>
                    <a:pt x="881" y="166"/>
                    <a:pt x="881" y="167"/>
                  </a:cubicBezTo>
                  <a:cubicBezTo>
                    <a:pt x="882" y="168"/>
                    <a:pt x="885" y="170"/>
                    <a:pt x="886" y="171"/>
                  </a:cubicBezTo>
                  <a:cubicBezTo>
                    <a:pt x="887" y="171"/>
                    <a:pt x="889" y="172"/>
                    <a:pt x="891" y="173"/>
                  </a:cubicBezTo>
                  <a:cubicBezTo>
                    <a:pt x="892" y="173"/>
                    <a:pt x="896" y="173"/>
                    <a:pt x="898" y="173"/>
                  </a:cubicBezTo>
                  <a:cubicBezTo>
                    <a:pt x="899" y="173"/>
                    <a:pt x="902" y="175"/>
                    <a:pt x="903" y="176"/>
                  </a:cubicBezTo>
                  <a:cubicBezTo>
                    <a:pt x="905" y="176"/>
                    <a:pt x="907" y="178"/>
                    <a:pt x="909" y="178"/>
                  </a:cubicBezTo>
                  <a:cubicBezTo>
                    <a:pt x="910" y="179"/>
                    <a:pt x="913" y="179"/>
                    <a:pt x="914" y="178"/>
                  </a:cubicBezTo>
                  <a:cubicBezTo>
                    <a:pt x="916" y="178"/>
                    <a:pt x="918" y="175"/>
                    <a:pt x="919" y="175"/>
                  </a:cubicBezTo>
                  <a:cubicBezTo>
                    <a:pt x="920" y="174"/>
                    <a:pt x="922" y="174"/>
                    <a:pt x="923" y="174"/>
                  </a:cubicBezTo>
                  <a:cubicBezTo>
                    <a:pt x="924" y="174"/>
                    <a:pt x="926" y="176"/>
                    <a:pt x="926" y="177"/>
                  </a:cubicBezTo>
                  <a:cubicBezTo>
                    <a:pt x="927" y="179"/>
                    <a:pt x="927" y="184"/>
                    <a:pt x="928" y="186"/>
                  </a:cubicBezTo>
                  <a:cubicBezTo>
                    <a:pt x="929" y="188"/>
                    <a:pt x="930" y="191"/>
                    <a:pt x="932" y="192"/>
                  </a:cubicBezTo>
                  <a:cubicBezTo>
                    <a:pt x="933" y="192"/>
                    <a:pt x="935" y="193"/>
                    <a:pt x="935" y="192"/>
                  </a:cubicBezTo>
                  <a:cubicBezTo>
                    <a:pt x="937" y="192"/>
                    <a:pt x="936" y="188"/>
                    <a:pt x="937" y="187"/>
                  </a:cubicBezTo>
                  <a:cubicBezTo>
                    <a:pt x="938" y="187"/>
                    <a:pt x="940" y="186"/>
                    <a:pt x="941" y="186"/>
                  </a:cubicBezTo>
                  <a:cubicBezTo>
                    <a:pt x="943" y="185"/>
                    <a:pt x="946" y="185"/>
                    <a:pt x="948" y="185"/>
                  </a:cubicBezTo>
                  <a:cubicBezTo>
                    <a:pt x="950" y="185"/>
                    <a:pt x="953" y="186"/>
                    <a:pt x="955" y="187"/>
                  </a:cubicBezTo>
                  <a:cubicBezTo>
                    <a:pt x="956" y="188"/>
                    <a:pt x="958" y="190"/>
                    <a:pt x="959" y="191"/>
                  </a:cubicBezTo>
                  <a:cubicBezTo>
                    <a:pt x="960" y="191"/>
                    <a:pt x="963" y="189"/>
                    <a:pt x="964" y="189"/>
                  </a:cubicBezTo>
                  <a:cubicBezTo>
                    <a:pt x="966" y="188"/>
                    <a:pt x="970" y="185"/>
                    <a:pt x="972" y="184"/>
                  </a:cubicBezTo>
                  <a:cubicBezTo>
                    <a:pt x="973" y="184"/>
                    <a:pt x="975" y="183"/>
                    <a:pt x="975" y="183"/>
                  </a:cubicBezTo>
                  <a:cubicBezTo>
                    <a:pt x="977" y="182"/>
                    <a:pt x="979" y="180"/>
                    <a:pt x="980" y="180"/>
                  </a:cubicBezTo>
                  <a:cubicBezTo>
                    <a:pt x="981" y="179"/>
                    <a:pt x="983" y="178"/>
                    <a:pt x="984" y="178"/>
                  </a:cubicBezTo>
                  <a:cubicBezTo>
                    <a:pt x="985" y="178"/>
                    <a:pt x="987" y="179"/>
                    <a:pt x="988" y="180"/>
                  </a:cubicBezTo>
                  <a:cubicBezTo>
                    <a:pt x="989" y="181"/>
                    <a:pt x="991" y="184"/>
                    <a:pt x="992" y="185"/>
                  </a:cubicBezTo>
                  <a:cubicBezTo>
                    <a:pt x="993" y="186"/>
                    <a:pt x="996" y="189"/>
                    <a:pt x="998" y="190"/>
                  </a:cubicBezTo>
                  <a:cubicBezTo>
                    <a:pt x="999" y="190"/>
                    <a:pt x="1001" y="191"/>
                    <a:pt x="1002" y="191"/>
                  </a:cubicBezTo>
                  <a:cubicBezTo>
                    <a:pt x="1003" y="191"/>
                    <a:pt x="1006" y="190"/>
                    <a:pt x="1007" y="190"/>
                  </a:cubicBezTo>
                  <a:cubicBezTo>
                    <a:pt x="1009" y="190"/>
                    <a:pt x="1012" y="189"/>
                    <a:pt x="1013" y="190"/>
                  </a:cubicBezTo>
                  <a:cubicBezTo>
                    <a:pt x="1015" y="190"/>
                    <a:pt x="1017" y="192"/>
                    <a:pt x="1018" y="193"/>
                  </a:cubicBezTo>
                  <a:cubicBezTo>
                    <a:pt x="1018" y="194"/>
                    <a:pt x="1020" y="197"/>
                    <a:pt x="1019" y="198"/>
                  </a:cubicBezTo>
                  <a:cubicBezTo>
                    <a:pt x="1019" y="199"/>
                    <a:pt x="1017" y="201"/>
                    <a:pt x="1017" y="202"/>
                  </a:cubicBezTo>
                  <a:cubicBezTo>
                    <a:pt x="1016" y="203"/>
                    <a:pt x="1016" y="206"/>
                    <a:pt x="1016" y="207"/>
                  </a:cubicBezTo>
                  <a:cubicBezTo>
                    <a:pt x="1016" y="209"/>
                    <a:pt x="1014" y="211"/>
                    <a:pt x="1014" y="212"/>
                  </a:cubicBezTo>
                  <a:cubicBezTo>
                    <a:pt x="1014" y="214"/>
                    <a:pt x="1015" y="217"/>
                    <a:pt x="1015" y="218"/>
                  </a:cubicBezTo>
                  <a:cubicBezTo>
                    <a:pt x="1016" y="219"/>
                    <a:pt x="1018" y="221"/>
                    <a:pt x="1019" y="221"/>
                  </a:cubicBezTo>
                  <a:cubicBezTo>
                    <a:pt x="1020" y="222"/>
                    <a:pt x="1023" y="221"/>
                    <a:pt x="1025" y="222"/>
                  </a:cubicBezTo>
                  <a:cubicBezTo>
                    <a:pt x="1026" y="222"/>
                    <a:pt x="1027" y="224"/>
                    <a:pt x="1027" y="225"/>
                  </a:cubicBezTo>
                  <a:cubicBezTo>
                    <a:pt x="1028" y="225"/>
                    <a:pt x="1029" y="226"/>
                    <a:pt x="1029" y="227"/>
                  </a:cubicBezTo>
                  <a:cubicBezTo>
                    <a:pt x="1029" y="229"/>
                    <a:pt x="1027" y="231"/>
                    <a:pt x="1027" y="232"/>
                  </a:cubicBezTo>
                  <a:cubicBezTo>
                    <a:pt x="1027" y="234"/>
                    <a:pt x="1028" y="237"/>
                    <a:pt x="1028" y="239"/>
                  </a:cubicBezTo>
                  <a:cubicBezTo>
                    <a:pt x="1027" y="240"/>
                    <a:pt x="1025" y="242"/>
                    <a:pt x="1024" y="243"/>
                  </a:cubicBezTo>
                  <a:cubicBezTo>
                    <a:pt x="1024" y="245"/>
                    <a:pt x="1024" y="248"/>
                    <a:pt x="1024" y="249"/>
                  </a:cubicBezTo>
                  <a:cubicBezTo>
                    <a:pt x="1024" y="250"/>
                    <a:pt x="1026" y="252"/>
                    <a:pt x="1027" y="253"/>
                  </a:cubicBezTo>
                  <a:cubicBezTo>
                    <a:pt x="1027" y="254"/>
                    <a:pt x="1029" y="254"/>
                    <a:pt x="1030" y="254"/>
                  </a:cubicBezTo>
                  <a:cubicBezTo>
                    <a:pt x="1030" y="255"/>
                    <a:pt x="1032" y="257"/>
                    <a:pt x="1032" y="258"/>
                  </a:cubicBezTo>
                  <a:cubicBezTo>
                    <a:pt x="1033" y="260"/>
                    <a:pt x="1031" y="262"/>
                    <a:pt x="1030" y="263"/>
                  </a:cubicBezTo>
                  <a:cubicBezTo>
                    <a:pt x="1030" y="265"/>
                    <a:pt x="1029" y="267"/>
                    <a:pt x="1028" y="268"/>
                  </a:cubicBezTo>
                  <a:cubicBezTo>
                    <a:pt x="1028" y="269"/>
                    <a:pt x="1025" y="270"/>
                    <a:pt x="1024" y="271"/>
                  </a:cubicBezTo>
                  <a:cubicBezTo>
                    <a:pt x="1024" y="272"/>
                    <a:pt x="1024" y="274"/>
                    <a:pt x="1024" y="275"/>
                  </a:cubicBezTo>
                  <a:cubicBezTo>
                    <a:pt x="1024" y="276"/>
                    <a:pt x="1024" y="278"/>
                    <a:pt x="1023" y="279"/>
                  </a:cubicBezTo>
                  <a:cubicBezTo>
                    <a:pt x="1022" y="280"/>
                    <a:pt x="1019" y="281"/>
                    <a:pt x="1018" y="282"/>
                  </a:cubicBezTo>
                  <a:cubicBezTo>
                    <a:pt x="1017" y="283"/>
                    <a:pt x="1015" y="285"/>
                    <a:pt x="1014" y="286"/>
                  </a:cubicBezTo>
                  <a:cubicBezTo>
                    <a:pt x="1013" y="288"/>
                    <a:pt x="1011" y="290"/>
                    <a:pt x="1010" y="291"/>
                  </a:cubicBezTo>
                  <a:cubicBezTo>
                    <a:pt x="1008" y="293"/>
                    <a:pt x="1006" y="295"/>
                    <a:pt x="1004" y="295"/>
                  </a:cubicBezTo>
                  <a:cubicBezTo>
                    <a:pt x="1003" y="296"/>
                    <a:pt x="1000" y="297"/>
                    <a:pt x="999" y="298"/>
                  </a:cubicBezTo>
                  <a:cubicBezTo>
                    <a:pt x="999" y="298"/>
                    <a:pt x="998" y="300"/>
                    <a:pt x="999" y="301"/>
                  </a:cubicBezTo>
                  <a:cubicBezTo>
                    <a:pt x="999" y="302"/>
                    <a:pt x="999" y="304"/>
                    <a:pt x="1000" y="305"/>
                  </a:cubicBezTo>
                  <a:cubicBezTo>
                    <a:pt x="1001" y="306"/>
                    <a:pt x="1002" y="308"/>
                    <a:pt x="1003" y="308"/>
                  </a:cubicBezTo>
                  <a:cubicBezTo>
                    <a:pt x="1004" y="309"/>
                    <a:pt x="1007" y="310"/>
                    <a:pt x="1008" y="311"/>
                  </a:cubicBezTo>
                  <a:cubicBezTo>
                    <a:pt x="1010" y="313"/>
                    <a:pt x="1013" y="316"/>
                    <a:pt x="1015" y="318"/>
                  </a:cubicBezTo>
                  <a:cubicBezTo>
                    <a:pt x="1018" y="319"/>
                    <a:pt x="1024" y="322"/>
                    <a:pt x="1027" y="323"/>
                  </a:cubicBezTo>
                  <a:cubicBezTo>
                    <a:pt x="1028" y="324"/>
                    <a:pt x="1029" y="324"/>
                    <a:pt x="1031" y="32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3" name="Freeform 23"/>
            <p:cNvSpPr>
              <a:spLocks/>
            </p:cNvSpPr>
            <p:nvPr/>
          </p:nvSpPr>
          <p:spPr bwMode="auto">
            <a:xfrm>
              <a:off x="3649663" y="2062163"/>
              <a:ext cx="1162050" cy="1003300"/>
            </a:xfrm>
            <a:custGeom>
              <a:avLst/>
              <a:gdLst/>
              <a:ahLst/>
              <a:cxnLst>
                <a:cxn ang="0">
                  <a:pos x="639" y="242"/>
                </a:cxn>
                <a:cxn ang="0">
                  <a:pos x="626" y="230"/>
                </a:cxn>
                <a:cxn ang="0">
                  <a:pos x="610" y="253"/>
                </a:cxn>
                <a:cxn ang="0">
                  <a:pos x="624" y="288"/>
                </a:cxn>
                <a:cxn ang="0">
                  <a:pos x="622" y="311"/>
                </a:cxn>
                <a:cxn ang="0">
                  <a:pos x="603" y="335"/>
                </a:cxn>
                <a:cxn ang="0">
                  <a:pos x="553" y="365"/>
                </a:cxn>
                <a:cxn ang="0">
                  <a:pos x="493" y="383"/>
                </a:cxn>
                <a:cxn ang="0">
                  <a:pos x="422" y="405"/>
                </a:cxn>
                <a:cxn ang="0">
                  <a:pos x="376" y="443"/>
                </a:cxn>
                <a:cxn ang="0">
                  <a:pos x="291" y="447"/>
                </a:cxn>
                <a:cxn ang="0">
                  <a:pos x="208" y="455"/>
                </a:cxn>
                <a:cxn ang="0">
                  <a:pos x="160" y="462"/>
                </a:cxn>
                <a:cxn ang="0">
                  <a:pos x="104" y="511"/>
                </a:cxn>
                <a:cxn ang="0">
                  <a:pos x="124" y="530"/>
                </a:cxn>
                <a:cxn ang="0">
                  <a:pos x="114" y="544"/>
                </a:cxn>
                <a:cxn ang="0">
                  <a:pos x="88" y="562"/>
                </a:cxn>
                <a:cxn ang="0">
                  <a:pos x="83" y="555"/>
                </a:cxn>
                <a:cxn ang="0">
                  <a:pos x="79" y="544"/>
                </a:cxn>
                <a:cxn ang="0">
                  <a:pos x="49" y="564"/>
                </a:cxn>
                <a:cxn ang="0">
                  <a:pos x="32" y="541"/>
                </a:cxn>
                <a:cxn ang="0">
                  <a:pos x="20" y="521"/>
                </a:cxn>
                <a:cxn ang="0">
                  <a:pos x="0" y="502"/>
                </a:cxn>
                <a:cxn ang="0">
                  <a:pos x="20" y="488"/>
                </a:cxn>
                <a:cxn ang="0">
                  <a:pos x="26" y="459"/>
                </a:cxn>
                <a:cxn ang="0">
                  <a:pos x="31" y="438"/>
                </a:cxn>
                <a:cxn ang="0">
                  <a:pos x="26" y="415"/>
                </a:cxn>
                <a:cxn ang="0">
                  <a:pos x="42" y="403"/>
                </a:cxn>
                <a:cxn ang="0">
                  <a:pos x="61" y="387"/>
                </a:cxn>
                <a:cxn ang="0">
                  <a:pos x="68" y="360"/>
                </a:cxn>
                <a:cxn ang="0">
                  <a:pos x="67" y="341"/>
                </a:cxn>
                <a:cxn ang="0">
                  <a:pos x="81" y="322"/>
                </a:cxn>
                <a:cxn ang="0">
                  <a:pos x="94" y="303"/>
                </a:cxn>
                <a:cxn ang="0">
                  <a:pos x="81" y="286"/>
                </a:cxn>
                <a:cxn ang="0">
                  <a:pos x="102" y="261"/>
                </a:cxn>
                <a:cxn ang="0">
                  <a:pos x="124" y="250"/>
                </a:cxn>
                <a:cxn ang="0">
                  <a:pos x="138" y="227"/>
                </a:cxn>
                <a:cxn ang="0">
                  <a:pos x="163" y="196"/>
                </a:cxn>
                <a:cxn ang="0">
                  <a:pos x="181" y="156"/>
                </a:cxn>
                <a:cxn ang="0">
                  <a:pos x="196" y="115"/>
                </a:cxn>
                <a:cxn ang="0">
                  <a:pos x="199" y="87"/>
                </a:cxn>
                <a:cxn ang="0">
                  <a:pos x="207" y="62"/>
                </a:cxn>
                <a:cxn ang="0">
                  <a:pos x="198" y="40"/>
                </a:cxn>
                <a:cxn ang="0">
                  <a:pos x="205" y="1"/>
                </a:cxn>
                <a:cxn ang="0">
                  <a:pos x="242" y="22"/>
                </a:cxn>
                <a:cxn ang="0">
                  <a:pos x="279" y="37"/>
                </a:cxn>
                <a:cxn ang="0">
                  <a:pos x="306" y="57"/>
                </a:cxn>
                <a:cxn ang="0">
                  <a:pos x="328" y="87"/>
                </a:cxn>
                <a:cxn ang="0">
                  <a:pos x="326" y="113"/>
                </a:cxn>
                <a:cxn ang="0">
                  <a:pos x="323" y="134"/>
                </a:cxn>
                <a:cxn ang="0">
                  <a:pos x="363" y="132"/>
                </a:cxn>
                <a:cxn ang="0">
                  <a:pos x="388" y="136"/>
                </a:cxn>
                <a:cxn ang="0">
                  <a:pos x="411" y="155"/>
                </a:cxn>
                <a:cxn ang="0">
                  <a:pos x="435" y="174"/>
                </a:cxn>
                <a:cxn ang="0">
                  <a:pos x="477" y="170"/>
                </a:cxn>
                <a:cxn ang="0">
                  <a:pos x="509" y="193"/>
                </a:cxn>
                <a:cxn ang="0">
                  <a:pos x="536" y="193"/>
                </a:cxn>
                <a:cxn ang="0">
                  <a:pos x="569" y="185"/>
                </a:cxn>
                <a:cxn ang="0">
                  <a:pos x="600" y="177"/>
                </a:cxn>
                <a:cxn ang="0">
                  <a:pos x="626" y="194"/>
                </a:cxn>
                <a:cxn ang="0">
                  <a:pos x="638" y="216"/>
                </a:cxn>
              </a:cxnLst>
              <a:rect l="0" t="0" r="r" b="b"/>
              <a:pathLst>
                <a:path w="654" h="565">
                  <a:moveTo>
                    <a:pt x="652" y="225"/>
                  </a:moveTo>
                  <a:cubicBezTo>
                    <a:pt x="653" y="226"/>
                    <a:pt x="654" y="228"/>
                    <a:pt x="654" y="229"/>
                  </a:cubicBezTo>
                  <a:cubicBezTo>
                    <a:pt x="653" y="231"/>
                    <a:pt x="650" y="233"/>
                    <a:pt x="649" y="234"/>
                  </a:cubicBezTo>
                  <a:cubicBezTo>
                    <a:pt x="648" y="235"/>
                    <a:pt x="645" y="236"/>
                    <a:pt x="644" y="236"/>
                  </a:cubicBezTo>
                  <a:cubicBezTo>
                    <a:pt x="644" y="237"/>
                    <a:pt x="642" y="238"/>
                    <a:pt x="642" y="239"/>
                  </a:cubicBezTo>
                  <a:cubicBezTo>
                    <a:pt x="641" y="240"/>
                    <a:pt x="640" y="241"/>
                    <a:pt x="639" y="242"/>
                  </a:cubicBezTo>
                  <a:cubicBezTo>
                    <a:pt x="638" y="242"/>
                    <a:pt x="636" y="243"/>
                    <a:pt x="635" y="243"/>
                  </a:cubicBezTo>
                  <a:cubicBezTo>
                    <a:pt x="634" y="244"/>
                    <a:pt x="632" y="245"/>
                    <a:pt x="631" y="245"/>
                  </a:cubicBezTo>
                  <a:cubicBezTo>
                    <a:pt x="630" y="245"/>
                    <a:pt x="628" y="243"/>
                    <a:pt x="628" y="243"/>
                  </a:cubicBezTo>
                  <a:cubicBezTo>
                    <a:pt x="627" y="242"/>
                    <a:pt x="625" y="240"/>
                    <a:pt x="625" y="239"/>
                  </a:cubicBezTo>
                  <a:cubicBezTo>
                    <a:pt x="624" y="238"/>
                    <a:pt x="626" y="235"/>
                    <a:pt x="626" y="234"/>
                  </a:cubicBezTo>
                  <a:cubicBezTo>
                    <a:pt x="626" y="233"/>
                    <a:pt x="626" y="231"/>
                    <a:pt x="626" y="230"/>
                  </a:cubicBezTo>
                  <a:cubicBezTo>
                    <a:pt x="625" y="229"/>
                    <a:pt x="623" y="229"/>
                    <a:pt x="622" y="229"/>
                  </a:cubicBezTo>
                  <a:cubicBezTo>
                    <a:pt x="621" y="229"/>
                    <a:pt x="620" y="232"/>
                    <a:pt x="620" y="233"/>
                  </a:cubicBezTo>
                  <a:cubicBezTo>
                    <a:pt x="619" y="234"/>
                    <a:pt x="619" y="238"/>
                    <a:pt x="619" y="239"/>
                  </a:cubicBezTo>
                  <a:cubicBezTo>
                    <a:pt x="618" y="241"/>
                    <a:pt x="614" y="242"/>
                    <a:pt x="613" y="244"/>
                  </a:cubicBezTo>
                  <a:cubicBezTo>
                    <a:pt x="613" y="245"/>
                    <a:pt x="611" y="247"/>
                    <a:pt x="611" y="249"/>
                  </a:cubicBezTo>
                  <a:cubicBezTo>
                    <a:pt x="610" y="250"/>
                    <a:pt x="610" y="252"/>
                    <a:pt x="610" y="253"/>
                  </a:cubicBezTo>
                  <a:cubicBezTo>
                    <a:pt x="610" y="256"/>
                    <a:pt x="609" y="260"/>
                    <a:pt x="610" y="262"/>
                  </a:cubicBezTo>
                  <a:cubicBezTo>
                    <a:pt x="610" y="264"/>
                    <a:pt x="611" y="268"/>
                    <a:pt x="612" y="269"/>
                  </a:cubicBezTo>
                  <a:cubicBezTo>
                    <a:pt x="613" y="271"/>
                    <a:pt x="616" y="273"/>
                    <a:pt x="617" y="274"/>
                  </a:cubicBezTo>
                  <a:cubicBezTo>
                    <a:pt x="619" y="276"/>
                    <a:pt x="622" y="278"/>
                    <a:pt x="624" y="280"/>
                  </a:cubicBezTo>
                  <a:cubicBezTo>
                    <a:pt x="624" y="281"/>
                    <a:pt x="625" y="283"/>
                    <a:pt x="625" y="285"/>
                  </a:cubicBezTo>
                  <a:cubicBezTo>
                    <a:pt x="625" y="286"/>
                    <a:pt x="625" y="287"/>
                    <a:pt x="624" y="288"/>
                  </a:cubicBezTo>
                  <a:cubicBezTo>
                    <a:pt x="624" y="289"/>
                    <a:pt x="622" y="290"/>
                    <a:pt x="621" y="291"/>
                  </a:cubicBezTo>
                  <a:cubicBezTo>
                    <a:pt x="620" y="293"/>
                    <a:pt x="619" y="296"/>
                    <a:pt x="618" y="297"/>
                  </a:cubicBezTo>
                  <a:cubicBezTo>
                    <a:pt x="618" y="299"/>
                    <a:pt x="616" y="301"/>
                    <a:pt x="616" y="302"/>
                  </a:cubicBezTo>
                  <a:cubicBezTo>
                    <a:pt x="616" y="303"/>
                    <a:pt x="618" y="305"/>
                    <a:pt x="618" y="306"/>
                  </a:cubicBezTo>
                  <a:cubicBezTo>
                    <a:pt x="619" y="307"/>
                    <a:pt x="621" y="308"/>
                    <a:pt x="621" y="308"/>
                  </a:cubicBezTo>
                  <a:cubicBezTo>
                    <a:pt x="622" y="309"/>
                    <a:pt x="622" y="310"/>
                    <a:pt x="622" y="311"/>
                  </a:cubicBezTo>
                  <a:cubicBezTo>
                    <a:pt x="622" y="312"/>
                    <a:pt x="622" y="314"/>
                    <a:pt x="622" y="315"/>
                  </a:cubicBezTo>
                  <a:cubicBezTo>
                    <a:pt x="621" y="316"/>
                    <a:pt x="620" y="318"/>
                    <a:pt x="619" y="320"/>
                  </a:cubicBezTo>
                  <a:cubicBezTo>
                    <a:pt x="618" y="321"/>
                    <a:pt x="617" y="323"/>
                    <a:pt x="617" y="324"/>
                  </a:cubicBezTo>
                  <a:cubicBezTo>
                    <a:pt x="616" y="325"/>
                    <a:pt x="612" y="327"/>
                    <a:pt x="611" y="328"/>
                  </a:cubicBezTo>
                  <a:cubicBezTo>
                    <a:pt x="610" y="329"/>
                    <a:pt x="610" y="333"/>
                    <a:pt x="608" y="334"/>
                  </a:cubicBezTo>
                  <a:cubicBezTo>
                    <a:pt x="607" y="335"/>
                    <a:pt x="604" y="335"/>
                    <a:pt x="603" y="335"/>
                  </a:cubicBezTo>
                  <a:cubicBezTo>
                    <a:pt x="601" y="336"/>
                    <a:pt x="597" y="338"/>
                    <a:pt x="595" y="339"/>
                  </a:cubicBezTo>
                  <a:cubicBezTo>
                    <a:pt x="594" y="339"/>
                    <a:pt x="591" y="341"/>
                    <a:pt x="589" y="342"/>
                  </a:cubicBezTo>
                  <a:cubicBezTo>
                    <a:pt x="587" y="344"/>
                    <a:pt x="583" y="348"/>
                    <a:pt x="580" y="350"/>
                  </a:cubicBezTo>
                  <a:cubicBezTo>
                    <a:pt x="579" y="352"/>
                    <a:pt x="575" y="356"/>
                    <a:pt x="573" y="357"/>
                  </a:cubicBezTo>
                  <a:cubicBezTo>
                    <a:pt x="571" y="359"/>
                    <a:pt x="567" y="361"/>
                    <a:pt x="565" y="362"/>
                  </a:cubicBezTo>
                  <a:cubicBezTo>
                    <a:pt x="562" y="364"/>
                    <a:pt x="556" y="365"/>
                    <a:pt x="553" y="365"/>
                  </a:cubicBezTo>
                  <a:cubicBezTo>
                    <a:pt x="551" y="366"/>
                    <a:pt x="545" y="366"/>
                    <a:pt x="543" y="366"/>
                  </a:cubicBezTo>
                  <a:cubicBezTo>
                    <a:pt x="541" y="366"/>
                    <a:pt x="537" y="367"/>
                    <a:pt x="535" y="368"/>
                  </a:cubicBezTo>
                  <a:cubicBezTo>
                    <a:pt x="533" y="368"/>
                    <a:pt x="530" y="371"/>
                    <a:pt x="529" y="372"/>
                  </a:cubicBezTo>
                  <a:cubicBezTo>
                    <a:pt x="526" y="373"/>
                    <a:pt x="521" y="377"/>
                    <a:pt x="519" y="378"/>
                  </a:cubicBezTo>
                  <a:cubicBezTo>
                    <a:pt x="516" y="380"/>
                    <a:pt x="509" y="381"/>
                    <a:pt x="506" y="381"/>
                  </a:cubicBezTo>
                  <a:cubicBezTo>
                    <a:pt x="503" y="382"/>
                    <a:pt x="496" y="383"/>
                    <a:pt x="493" y="383"/>
                  </a:cubicBezTo>
                  <a:cubicBezTo>
                    <a:pt x="490" y="384"/>
                    <a:pt x="485" y="385"/>
                    <a:pt x="482" y="385"/>
                  </a:cubicBezTo>
                  <a:cubicBezTo>
                    <a:pt x="480" y="386"/>
                    <a:pt x="475" y="389"/>
                    <a:pt x="473" y="389"/>
                  </a:cubicBezTo>
                  <a:cubicBezTo>
                    <a:pt x="470" y="390"/>
                    <a:pt x="462" y="391"/>
                    <a:pt x="459" y="392"/>
                  </a:cubicBezTo>
                  <a:cubicBezTo>
                    <a:pt x="455" y="393"/>
                    <a:pt x="448" y="397"/>
                    <a:pt x="444" y="398"/>
                  </a:cubicBezTo>
                  <a:cubicBezTo>
                    <a:pt x="441" y="399"/>
                    <a:pt x="434" y="399"/>
                    <a:pt x="431" y="401"/>
                  </a:cubicBezTo>
                  <a:cubicBezTo>
                    <a:pt x="428" y="401"/>
                    <a:pt x="424" y="404"/>
                    <a:pt x="422" y="405"/>
                  </a:cubicBezTo>
                  <a:cubicBezTo>
                    <a:pt x="419" y="407"/>
                    <a:pt x="415" y="411"/>
                    <a:pt x="413" y="414"/>
                  </a:cubicBezTo>
                  <a:cubicBezTo>
                    <a:pt x="411" y="415"/>
                    <a:pt x="409" y="419"/>
                    <a:pt x="407" y="420"/>
                  </a:cubicBezTo>
                  <a:cubicBezTo>
                    <a:pt x="406" y="422"/>
                    <a:pt x="402" y="426"/>
                    <a:pt x="400" y="428"/>
                  </a:cubicBezTo>
                  <a:cubicBezTo>
                    <a:pt x="398" y="430"/>
                    <a:pt x="394" y="433"/>
                    <a:pt x="391" y="435"/>
                  </a:cubicBezTo>
                  <a:cubicBezTo>
                    <a:pt x="389" y="436"/>
                    <a:pt x="386" y="439"/>
                    <a:pt x="384" y="440"/>
                  </a:cubicBezTo>
                  <a:cubicBezTo>
                    <a:pt x="382" y="441"/>
                    <a:pt x="378" y="442"/>
                    <a:pt x="376" y="443"/>
                  </a:cubicBezTo>
                  <a:cubicBezTo>
                    <a:pt x="373" y="443"/>
                    <a:pt x="367" y="442"/>
                    <a:pt x="364" y="442"/>
                  </a:cubicBezTo>
                  <a:cubicBezTo>
                    <a:pt x="359" y="442"/>
                    <a:pt x="349" y="442"/>
                    <a:pt x="345" y="442"/>
                  </a:cubicBezTo>
                  <a:cubicBezTo>
                    <a:pt x="342" y="442"/>
                    <a:pt x="336" y="443"/>
                    <a:pt x="333" y="443"/>
                  </a:cubicBezTo>
                  <a:cubicBezTo>
                    <a:pt x="330" y="444"/>
                    <a:pt x="324" y="445"/>
                    <a:pt x="321" y="445"/>
                  </a:cubicBezTo>
                  <a:cubicBezTo>
                    <a:pt x="317" y="446"/>
                    <a:pt x="309" y="446"/>
                    <a:pt x="305" y="446"/>
                  </a:cubicBezTo>
                  <a:cubicBezTo>
                    <a:pt x="302" y="447"/>
                    <a:pt x="295" y="447"/>
                    <a:pt x="291" y="447"/>
                  </a:cubicBezTo>
                  <a:cubicBezTo>
                    <a:pt x="286" y="447"/>
                    <a:pt x="275" y="448"/>
                    <a:pt x="270" y="448"/>
                  </a:cubicBezTo>
                  <a:cubicBezTo>
                    <a:pt x="265" y="449"/>
                    <a:pt x="254" y="450"/>
                    <a:pt x="249" y="450"/>
                  </a:cubicBezTo>
                  <a:cubicBezTo>
                    <a:pt x="245" y="451"/>
                    <a:pt x="238" y="451"/>
                    <a:pt x="235" y="451"/>
                  </a:cubicBezTo>
                  <a:cubicBezTo>
                    <a:pt x="232" y="451"/>
                    <a:pt x="227" y="450"/>
                    <a:pt x="225" y="451"/>
                  </a:cubicBezTo>
                  <a:cubicBezTo>
                    <a:pt x="222" y="451"/>
                    <a:pt x="216" y="452"/>
                    <a:pt x="213" y="453"/>
                  </a:cubicBezTo>
                  <a:cubicBezTo>
                    <a:pt x="212" y="453"/>
                    <a:pt x="209" y="455"/>
                    <a:pt x="208" y="455"/>
                  </a:cubicBezTo>
                  <a:cubicBezTo>
                    <a:pt x="207" y="456"/>
                    <a:pt x="205" y="457"/>
                    <a:pt x="204" y="458"/>
                  </a:cubicBezTo>
                  <a:cubicBezTo>
                    <a:pt x="203" y="459"/>
                    <a:pt x="202" y="462"/>
                    <a:pt x="201" y="462"/>
                  </a:cubicBezTo>
                  <a:cubicBezTo>
                    <a:pt x="200" y="463"/>
                    <a:pt x="196" y="460"/>
                    <a:pt x="195" y="459"/>
                  </a:cubicBezTo>
                  <a:cubicBezTo>
                    <a:pt x="194" y="459"/>
                    <a:pt x="191" y="457"/>
                    <a:pt x="190" y="457"/>
                  </a:cubicBezTo>
                  <a:cubicBezTo>
                    <a:pt x="187" y="456"/>
                    <a:pt x="181" y="456"/>
                    <a:pt x="178" y="457"/>
                  </a:cubicBezTo>
                  <a:cubicBezTo>
                    <a:pt x="173" y="457"/>
                    <a:pt x="165" y="460"/>
                    <a:pt x="160" y="462"/>
                  </a:cubicBezTo>
                  <a:cubicBezTo>
                    <a:pt x="156" y="463"/>
                    <a:pt x="148" y="469"/>
                    <a:pt x="144" y="472"/>
                  </a:cubicBezTo>
                  <a:cubicBezTo>
                    <a:pt x="139" y="475"/>
                    <a:pt x="132" y="483"/>
                    <a:pt x="127" y="486"/>
                  </a:cubicBezTo>
                  <a:cubicBezTo>
                    <a:pt x="125" y="488"/>
                    <a:pt x="120" y="491"/>
                    <a:pt x="118" y="493"/>
                  </a:cubicBezTo>
                  <a:cubicBezTo>
                    <a:pt x="115" y="495"/>
                    <a:pt x="111" y="499"/>
                    <a:pt x="108" y="501"/>
                  </a:cubicBezTo>
                  <a:cubicBezTo>
                    <a:pt x="107" y="502"/>
                    <a:pt x="103" y="504"/>
                    <a:pt x="102" y="506"/>
                  </a:cubicBezTo>
                  <a:cubicBezTo>
                    <a:pt x="102" y="507"/>
                    <a:pt x="103" y="510"/>
                    <a:pt x="104" y="511"/>
                  </a:cubicBezTo>
                  <a:cubicBezTo>
                    <a:pt x="105" y="512"/>
                    <a:pt x="107" y="511"/>
                    <a:pt x="108" y="511"/>
                  </a:cubicBezTo>
                  <a:cubicBezTo>
                    <a:pt x="110" y="512"/>
                    <a:pt x="113" y="511"/>
                    <a:pt x="115" y="512"/>
                  </a:cubicBezTo>
                  <a:cubicBezTo>
                    <a:pt x="116" y="512"/>
                    <a:pt x="118" y="513"/>
                    <a:pt x="119" y="514"/>
                  </a:cubicBezTo>
                  <a:cubicBezTo>
                    <a:pt x="119" y="515"/>
                    <a:pt x="119" y="518"/>
                    <a:pt x="120" y="519"/>
                  </a:cubicBezTo>
                  <a:cubicBezTo>
                    <a:pt x="120" y="521"/>
                    <a:pt x="120" y="525"/>
                    <a:pt x="121" y="526"/>
                  </a:cubicBezTo>
                  <a:cubicBezTo>
                    <a:pt x="122" y="527"/>
                    <a:pt x="123" y="530"/>
                    <a:pt x="124" y="530"/>
                  </a:cubicBezTo>
                  <a:cubicBezTo>
                    <a:pt x="125" y="531"/>
                    <a:pt x="127" y="531"/>
                    <a:pt x="128" y="531"/>
                  </a:cubicBezTo>
                  <a:cubicBezTo>
                    <a:pt x="129" y="531"/>
                    <a:pt x="131" y="529"/>
                    <a:pt x="132" y="529"/>
                  </a:cubicBezTo>
                  <a:cubicBezTo>
                    <a:pt x="133" y="530"/>
                    <a:pt x="132" y="532"/>
                    <a:pt x="132" y="533"/>
                  </a:cubicBezTo>
                  <a:cubicBezTo>
                    <a:pt x="132" y="535"/>
                    <a:pt x="129" y="538"/>
                    <a:pt x="127" y="539"/>
                  </a:cubicBezTo>
                  <a:cubicBezTo>
                    <a:pt x="126" y="541"/>
                    <a:pt x="122" y="543"/>
                    <a:pt x="120" y="544"/>
                  </a:cubicBezTo>
                  <a:cubicBezTo>
                    <a:pt x="119" y="544"/>
                    <a:pt x="116" y="544"/>
                    <a:pt x="114" y="544"/>
                  </a:cubicBezTo>
                  <a:cubicBezTo>
                    <a:pt x="112" y="544"/>
                    <a:pt x="108" y="543"/>
                    <a:pt x="106" y="544"/>
                  </a:cubicBezTo>
                  <a:cubicBezTo>
                    <a:pt x="104" y="545"/>
                    <a:pt x="102" y="548"/>
                    <a:pt x="101" y="549"/>
                  </a:cubicBezTo>
                  <a:cubicBezTo>
                    <a:pt x="100" y="550"/>
                    <a:pt x="99" y="552"/>
                    <a:pt x="99" y="553"/>
                  </a:cubicBezTo>
                  <a:cubicBezTo>
                    <a:pt x="98" y="554"/>
                    <a:pt x="96" y="556"/>
                    <a:pt x="95" y="557"/>
                  </a:cubicBezTo>
                  <a:cubicBezTo>
                    <a:pt x="94" y="557"/>
                    <a:pt x="93" y="557"/>
                    <a:pt x="92" y="557"/>
                  </a:cubicBezTo>
                  <a:cubicBezTo>
                    <a:pt x="91" y="558"/>
                    <a:pt x="89" y="561"/>
                    <a:pt x="88" y="562"/>
                  </a:cubicBezTo>
                  <a:cubicBezTo>
                    <a:pt x="86" y="562"/>
                    <a:pt x="83" y="562"/>
                    <a:pt x="81" y="562"/>
                  </a:cubicBezTo>
                  <a:cubicBezTo>
                    <a:pt x="80" y="562"/>
                    <a:pt x="76" y="563"/>
                    <a:pt x="75" y="562"/>
                  </a:cubicBezTo>
                  <a:cubicBezTo>
                    <a:pt x="74" y="561"/>
                    <a:pt x="72" y="560"/>
                    <a:pt x="71" y="559"/>
                  </a:cubicBezTo>
                  <a:cubicBezTo>
                    <a:pt x="71" y="558"/>
                    <a:pt x="71" y="556"/>
                    <a:pt x="72" y="555"/>
                  </a:cubicBezTo>
                  <a:cubicBezTo>
                    <a:pt x="73" y="554"/>
                    <a:pt x="77" y="554"/>
                    <a:pt x="79" y="554"/>
                  </a:cubicBezTo>
                  <a:cubicBezTo>
                    <a:pt x="80" y="554"/>
                    <a:pt x="82" y="555"/>
                    <a:pt x="83" y="555"/>
                  </a:cubicBezTo>
                  <a:cubicBezTo>
                    <a:pt x="85" y="555"/>
                    <a:pt x="88" y="555"/>
                    <a:pt x="90" y="554"/>
                  </a:cubicBezTo>
                  <a:cubicBezTo>
                    <a:pt x="91" y="554"/>
                    <a:pt x="93" y="552"/>
                    <a:pt x="93" y="551"/>
                  </a:cubicBezTo>
                  <a:cubicBezTo>
                    <a:pt x="94" y="551"/>
                    <a:pt x="96" y="549"/>
                    <a:pt x="96" y="548"/>
                  </a:cubicBezTo>
                  <a:cubicBezTo>
                    <a:pt x="96" y="547"/>
                    <a:pt x="94" y="546"/>
                    <a:pt x="94" y="546"/>
                  </a:cubicBezTo>
                  <a:cubicBezTo>
                    <a:pt x="93" y="545"/>
                    <a:pt x="90" y="545"/>
                    <a:pt x="89" y="545"/>
                  </a:cubicBezTo>
                  <a:cubicBezTo>
                    <a:pt x="87" y="544"/>
                    <a:pt x="81" y="544"/>
                    <a:pt x="79" y="544"/>
                  </a:cubicBezTo>
                  <a:cubicBezTo>
                    <a:pt x="77" y="544"/>
                    <a:pt x="74" y="545"/>
                    <a:pt x="72" y="546"/>
                  </a:cubicBezTo>
                  <a:cubicBezTo>
                    <a:pt x="71" y="546"/>
                    <a:pt x="69" y="548"/>
                    <a:pt x="67" y="549"/>
                  </a:cubicBezTo>
                  <a:cubicBezTo>
                    <a:pt x="66" y="550"/>
                    <a:pt x="64" y="551"/>
                    <a:pt x="63" y="552"/>
                  </a:cubicBezTo>
                  <a:cubicBezTo>
                    <a:pt x="62" y="553"/>
                    <a:pt x="59" y="555"/>
                    <a:pt x="58" y="556"/>
                  </a:cubicBezTo>
                  <a:cubicBezTo>
                    <a:pt x="56" y="558"/>
                    <a:pt x="53" y="562"/>
                    <a:pt x="50" y="565"/>
                  </a:cubicBezTo>
                  <a:cubicBezTo>
                    <a:pt x="50" y="565"/>
                    <a:pt x="49" y="564"/>
                    <a:pt x="49" y="564"/>
                  </a:cubicBezTo>
                  <a:cubicBezTo>
                    <a:pt x="48" y="564"/>
                    <a:pt x="46" y="563"/>
                    <a:pt x="45" y="562"/>
                  </a:cubicBezTo>
                  <a:cubicBezTo>
                    <a:pt x="44" y="561"/>
                    <a:pt x="42" y="560"/>
                    <a:pt x="41" y="558"/>
                  </a:cubicBezTo>
                  <a:cubicBezTo>
                    <a:pt x="40" y="557"/>
                    <a:pt x="40" y="555"/>
                    <a:pt x="39" y="553"/>
                  </a:cubicBezTo>
                  <a:cubicBezTo>
                    <a:pt x="39" y="552"/>
                    <a:pt x="39" y="549"/>
                    <a:pt x="38" y="548"/>
                  </a:cubicBezTo>
                  <a:cubicBezTo>
                    <a:pt x="38" y="547"/>
                    <a:pt x="36" y="545"/>
                    <a:pt x="35" y="544"/>
                  </a:cubicBezTo>
                  <a:cubicBezTo>
                    <a:pt x="35" y="543"/>
                    <a:pt x="33" y="541"/>
                    <a:pt x="32" y="541"/>
                  </a:cubicBezTo>
                  <a:cubicBezTo>
                    <a:pt x="32" y="540"/>
                    <a:pt x="30" y="540"/>
                    <a:pt x="30" y="539"/>
                  </a:cubicBezTo>
                  <a:cubicBezTo>
                    <a:pt x="28" y="539"/>
                    <a:pt x="25" y="537"/>
                    <a:pt x="24" y="536"/>
                  </a:cubicBezTo>
                  <a:cubicBezTo>
                    <a:pt x="22" y="535"/>
                    <a:pt x="19" y="534"/>
                    <a:pt x="17" y="533"/>
                  </a:cubicBezTo>
                  <a:cubicBezTo>
                    <a:pt x="16" y="532"/>
                    <a:pt x="15" y="529"/>
                    <a:pt x="15" y="528"/>
                  </a:cubicBezTo>
                  <a:cubicBezTo>
                    <a:pt x="15" y="527"/>
                    <a:pt x="15" y="525"/>
                    <a:pt x="16" y="524"/>
                  </a:cubicBezTo>
                  <a:cubicBezTo>
                    <a:pt x="16" y="522"/>
                    <a:pt x="20" y="522"/>
                    <a:pt x="20" y="521"/>
                  </a:cubicBezTo>
                  <a:cubicBezTo>
                    <a:pt x="21" y="519"/>
                    <a:pt x="20" y="515"/>
                    <a:pt x="18" y="514"/>
                  </a:cubicBezTo>
                  <a:cubicBezTo>
                    <a:pt x="18" y="513"/>
                    <a:pt x="15" y="512"/>
                    <a:pt x="14" y="511"/>
                  </a:cubicBezTo>
                  <a:cubicBezTo>
                    <a:pt x="13" y="510"/>
                    <a:pt x="12" y="507"/>
                    <a:pt x="11" y="506"/>
                  </a:cubicBezTo>
                  <a:cubicBezTo>
                    <a:pt x="10" y="505"/>
                    <a:pt x="8" y="504"/>
                    <a:pt x="7" y="503"/>
                  </a:cubicBezTo>
                  <a:cubicBezTo>
                    <a:pt x="6" y="502"/>
                    <a:pt x="3" y="501"/>
                    <a:pt x="1" y="502"/>
                  </a:cubicBezTo>
                  <a:cubicBezTo>
                    <a:pt x="1" y="502"/>
                    <a:pt x="0" y="502"/>
                    <a:pt x="0" y="502"/>
                  </a:cubicBezTo>
                  <a:cubicBezTo>
                    <a:pt x="0" y="501"/>
                    <a:pt x="0" y="500"/>
                    <a:pt x="0" y="500"/>
                  </a:cubicBezTo>
                  <a:cubicBezTo>
                    <a:pt x="1" y="499"/>
                    <a:pt x="2" y="497"/>
                    <a:pt x="3" y="497"/>
                  </a:cubicBezTo>
                  <a:cubicBezTo>
                    <a:pt x="4" y="496"/>
                    <a:pt x="7" y="496"/>
                    <a:pt x="8" y="496"/>
                  </a:cubicBezTo>
                  <a:cubicBezTo>
                    <a:pt x="9" y="495"/>
                    <a:pt x="12" y="495"/>
                    <a:pt x="13" y="494"/>
                  </a:cubicBezTo>
                  <a:cubicBezTo>
                    <a:pt x="14" y="493"/>
                    <a:pt x="15" y="491"/>
                    <a:pt x="16" y="490"/>
                  </a:cubicBezTo>
                  <a:cubicBezTo>
                    <a:pt x="17" y="490"/>
                    <a:pt x="19" y="489"/>
                    <a:pt x="20" y="488"/>
                  </a:cubicBezTo>
                  <a:cubicBezTo>
                    <a:pt x="20" y="488"/>
                    <a:pt x="22" y="486"/>
                    <a:pt x="22" y="486"/>
                  </a:cubicBezTo>
                  <a:cubicBezTo>
                    <a:pt x="23" y="485"/>
                    <a:pt x="24" y="482"/>
                    <a:pt x="24" y="481"/>
                  </a:cubicBezTo>
                  <a:cubicBezTo>
                    <a:pt x="24" y="480"/>
                    <a:pt x="22" y="478"/>
                    <a:pt x="22" y="477"/>
                  </a:cubicBezTo>
                  <a:cubicBezTo>
                    <a:pt x="22" y="476"/>
                    <a:pt x="20" y="473"/>
                    <a:pt x="20" y="472"/>
                  </a:cubicBezTo>
                  <a:cubicBezTo>
                    <a:pt x="20" y="470"/>
                    <a:pt x="22" y="466"/>
                    <a:pt x="23" y="464"/>
                  </a:cubicBezTo>
                  <a:cubicBezTo>
                    <a:pt x="23" y="463"/>
                    <a:pt x="25" y="460"/>
                    <a:pt x="26" y="459"/>
                  </a:cubicBezTo>
                  <a:cubicBezTo>
                    <a:pt x="26" y="458"/>
                    <a:pt x="29" y="457"/>
                    <a:pt x="30" y="456"/>
                  </a:cubicBezTo>
                  <a:cubicBezTo>
                    <a:pt x="31" y="455"/>
                    <a:pt x="32" y="453"/>
                    <a:pt x="32" y="452"/>
                  </a:cubicBezTo>
                  <a:cubicBezTo>
                    <a:pt x="33" y="451"/>
                    <a:pt x="33" y="449"/>
                    <a:pt x="32" y="448"/>
                  </a:cubicBezTo>
                  <a:cubicBezTo>
                    <a:pt x="32" y="447"/>
                    <a:pt x="30" y="445"/>
                    <a:pt x="30" y="444"/>
                  </a:cubicBezTo>
                  <a:cubicBezTo>
                    <a:pt x="30" y="443"/>
                    <a:pt x="29" y="441"/>
                    <a:pt x="29" y="440"/>
                  </a:cubicBezTo>
                  <a:cubicBezTo>
                    <a:pt x="29" y="439"/>
                    <a:pt x="31" y="438"/>
                    <a:pt x="31" y="438"/>
                  </a:cubicBezTo>
                  <a:cubicBezTo>
                    <a:pt x="32" y="437"/>
                    <a:pt x="34" y="434"/>
                    <a:pt x="34" y="433"/>
                  </a:cubicBezTo>
                  <a:cubicBezTo>
                    <a:pt x="34" y="432"/>
                    <a:pt x="33" y="430"/>
                    <a:pt x="32" y="429"/>
                  </a:cubicBezTo>
                  <a:cubicBezTo>
                    <a:pt x="31" y="428"/>
                    <a:pt x="29" y="427"/>
                    <a:pt x="28" y="427"/>
                  </a:cubicBezTo>
                  <a:cubicBezTo>
                    <a:pt x="27" y="426"/>
                    <a:pt x="26" y="426"/>
                    <a:pt x="25" y="425"/>
                  </a:cubicBezTo>
                  <a:cubicBezTo>
                    <a:pt x="24" y="424"/>
                    <a:pt x="24" y="422"/>
                    <a:pt x="25" y="420"/>
                  </a:cubicBezTo>
                  <a:cubicBezTo>
                    <a:pt x="25" y="419"/>
                    <a:pt x="26" y="416"/>
                    <a:pt x="26" y="415"/>
                  </a:cubicBezTo>
                  <a:cubicBezTo>
                    <a:pt x="27" y="414"/>
                    <a:pt x="27" y="410"/>
                    <a:pt x="28" y="409"/>
                  </a:cubicBezTo>
                  <a:cubicBezTo>
                    <a:pt x="28" y="408"/>
                    <a:pt x="29" y="405"/>
                    <a:pt x="30" y="404"/>
                  </a:cubicBezTo>
                  <a:cubicBezTo>
                    <a:pt x="31" y="404"/>
                    <a:pt x="32" y="404"/>
                    <a:pt x="33" y="404"/>
                  </a:cubicBezTo>
                  <a:cubicBezTo>
                    <a:pt x="34" y="405"/>
                    <a:pt x="35" y="407"/>
                    <a:pt x="36" y="407"/>
                  </a:cubicBezTo>
                  <a:cubicBezTo>
                    <a:pt x="37" y="407"/>
                    <a:pt x="38" y="404"/>
                    <a:pt x="39" y="403"/>
                  </a:cubicBezTo>
                  <a:cubicBezTo>
                    <a:pt x="39" y="403"/>
                    <a:pt x="41" y="403"/>
                    <a:pt x="42" y="403"/>
                  </a:cubicBezTo>
                  <a:cubicBezTo>
                    <a:pt x="43" y="403"/>
                    <a:pt x="45" y="402"/>
                    <a:pt x="46" y="401"/>
                  </a:cubicBezTo>
                  <a:cubicBezTo>
                    <a:pt x="47" y="400"/>
                    <a:pt x="48" y="397"/>
                    <a:pt x="49" y="396"/>
                  </a:cubicBezTo>
                  <a:cubicBezTo>
                    <a:pt x="50" y="395"/>
                    <a:pt x="51" y="392"/>
                    <a:pt x="52" y="391"/>
                  </a:cubicBezTo>
                  <a:cubicBezTo>
                    <a:pt x="52" y="390"/>
                    <a:pt x="53" y="388"/>
                    <a:pt x="54" y="388"/>
                  </a:cubicBezTo>
                  <a:cubicBezTo>
                    <a:pt x="55" y="387"/>
                    <a:pt x="57" y="388"/>
                    <a:pt x="58" y="388"/>
                  </a:cubicBezTo>
                  <a:cubicBezTo>
                    <a:pt x="59" y="388"/>
                    <a:pt x="61" y="387"/>
                    <a:pt x="61" y="387"/>
                  </a:cubicBezTo>
                  <a:cubicBezTo>
                    <a:pt x="63" y="386"/>
                    <a:pt x="65" y="384"/>
                    <a:pt x="66" y="383"/>
                  </a:cubicBezTo>
                  <a:cubicBezTo>
                    <a:pt x="66" y="382"/>
                    <a:pt x="67" y="379"/>
                    <a:pt x="67" y="378"/>
                  </a:cubicBezTo>
                  <a:cubicBezTo>
                    <a:pt x="68" y="376"/>
                    <a:pt x="67" y="374"/>
                    <a:pt x="67" y="372"/>
                  </a:cubicBezTo>
                  <a:cubicBezTo>
                    <a:pt x="67" y="371"/>
                    <a:pt x="68" y="369"/>
                    <a:pt x="68" y="368"/>
                  </a:cubicBezTo>
                  <a:cubicBezTo>
                    <a:pt x="68" y="367"/>
                    <a:pt x="67" y="364"/>
                    <a:pt x="67" y="363"/>
                  </a:cubicBezTo>
                  <a:cubicBezTo>
                    <a:pt x="67" y="362"/>
                    <a:pt x="67" y="361"/>
                    <a:pt x="68" y="360"/>
                  </a:cubicBezTo>
                  <a:cubicBezTo>
                    <a:pt x="68" y="359"/>
                    <a:pt x="68" y="358"/>
                    <a:pt x="69" y="357"/>
                  </a:cubicBezTo>
                  <a:cubicBezTo>
                    <a:pt x="69" y="356"/>
                    <a:pt x="69" y="354"/>
                    <a:pt x="69" y="353"/>
                  </a:cubicBezTo>
                  <a:cubicBezTo>
                    <a:pt x="68" y="352"/>
                    <a:pt x="66" y="352"/>
                    <a:pt x="65" y="351"/>
                  </a:cubicBezTo>
                  <a:cubicBezTo>
                    <a:pt x="65" y="350"/>
                    <a:pt x="64" y="349"/>
                    <a:pt x="63" y="348"/>
                  </a:cubicBezTo>
                  <a:cubicBezTo>
                    <a:pt x="63" y="347"/>
                    <a:pt x="63" y="345"/>
                    <a:pt x="64" y="344"/>
                  </a:cubicBezTo>
                  <a:cubicBezTo>
                    <a:pt x="64" y="343"/>
                    <a:pt x="66" y="342"/>
                    <a:pt x="67" y="341"/>
                  </a:cubicBezTo>
                  <a:cubicBezTo>
                    <a:pt x="67" y="341"/>
                    <a:pt x="68" y="341"/>
                    <a:pt x="68" y="341"/>
                  </a:cubicBezTo>
                  <a:cubicBezTo>
                    <a:pt x="70" y="340"/>
                    <a:pt x="72" y="338"/>
                    <a:pt x="73" y="336"/>
                  </a:cubicBezTo>
                  <a:cubicBezTo>
                    <a:pt x="74" y="335"/>
                    <a:pt x="75" y="333"/>
                    <a:pt x="75" y="332"/>
                  </a:cubicBezTo>
                  <a:cubicBezTo>
                    <a:pt x="75" y="330"/>
                    <a:pt x="73" y="326"/>
                    <a:pt x="73" y="325"/>
                  </a:cubicBezTo>
                  <a:cubicBezTo>
                    <a:pt x="74" y="324"/>
                    <a:pt x="75" y="322"/>
                    <a:pt x="76" y="322"/>
                  </a:cubicBezTo>
                  <a:cubicBezTo>
                    <a:pt x="77" y="322"/>
                    <a:pt x="80" y="322"/>
                    <a:pt x="81" y="322"/>
                  </a:cubicBezTo>
                  <a:cubicBezTo>
                    <a:pt x="82" y="322"/>
                    <a:pt x="85" y="322"/>
                    <a:pt x="86" y="322"/>
                  </a:cubicBezTo>
                  <a:cubicBezTo>
                    <a:pt x="87" y="321"/>
                    <a:pt x="88" y="318"/>
                    <a:pt x="89" y="317"/>
                  </a:cubicBezTo>
                  <a:cubicBezTo>
                    <a:pt x="90" y="317"/>
                    <a:pt x="93" y="316"/>
                    <a:pt x="94" y="316"/>
                  </a:cubicBezTo>
                  <a:cubicBezTo>
                    <a:pt x="94" y="315"/>
                    <a:pt x="95" y="312"/>
                    <a:pt x="95" y="311"/>
                  </a:cubicBezTo>
                  <a:cubicBezTo>
                    <a:pt x="95" y="310"/>
                    <a:pt x="92" y="309"/>
                    <a:pt x="91" y="308"/>
                  </a:cubicBezTo>
                  <a:cubicBezTo>
                    <a:pt x="91" y="307"/>
                    <a:pt x="94" y="304"/>
                    <a:pt x="94" y="303"/>
                  </a:cubicBezTo>
                  <a:cubicBezTo>
                    <a:pt x="94" y="302"/>
                    <a:pt x="91" y="299"/>
                    <a:pt x="90" y="299"/>
                  </a:cubicBezTo>
                  <a:cubicBezTo>
                    <a:pt x="89" y="298"/>
                    <a:pt x="87" y="299"/>
                    <a:pt x="86" y="299"/>
                  </a:cubicBezTo>
                  <a:cubicBezTo>
                    <a:pt x="85" y="299"/>
                    <a:pt x="83" y="299"/>
                    <a:pt x="82" y="298"/>
                  </a:cubicBezTo>
                  <a:cubicBezTo>
                    <a:pt x="81" y="297"/>
                    <a:pt x="80" y="296"/>
                    <a:pt x="81" y="295"/>
                  </a:cubicBezTo>
                  <a:cubicBezTo>
                    <a:pt x="81" y="294"/>
                    <a:pt x="83" y="291"/>
                    <a:pt x="83" y="290"/>
                  </a:cubicBezTo>
                  <a:cubicBezTo>
                    <a:pt x="83" y="289"/>
                    <a:pt x="81" y="287"/>
                    <a:pt x="81" y="286"/>
                  </a:cubicBezTo>
                  <a:cubicBezTo>
                    <a:pt x="80" y="284"/>
                    <a:pt x="81" y="280"/>
                    <a:pt x="81" y="279"/>
                  </a:cubicBezTo>
                  <a:cubicBezTo>
                    <a:pt x="81" y="277"/>
                    <a:pt x="82" y="275"/>
                    <a:pt x="82" y="274"/>
                  </a:cubicBezTo>
                  <a:cubicBezTo>
                    <a:pt x="83" y="273"/>
                    <a:pt x="87" y="272"/>
                    <a:pt x="88" y="270"/>
                  </a:cubicBezTo>
                  <a:cubicBezTo>
                    <a:pt x="89" y="269"/>
                    <a:pt x="89" y="265"/>
                    <a:pt x="90" y="264"/>
                  </a:cubicBezTo>
                  <a:cubicBezTo>
                    <a:pt x="91" y="263"/>
                    <a:pt x="94" y="262"/>
                    <a:pt x="95" y="262"/>
                  </a:cubicBezTo>
                  <a:cubicBezTo>
                    <a:pt x="97" y="261"/>
                    <a:pt x="100" y="261"/>
                    <a:pt x="102" y="261"/>
                  </a:cubicBezTo>
                  <a:cubicBezTo>
                    <a:pt x="103" y="262"/>
                    <a:pt x="106" y="263"/>
                    <a:pt x="107" y="263"/>
                  </a:cubicBezTo>
                  <a:cubicBezTo>
                    <a:pt x="108" y="263"/>
                    <a:pt x="111" y="263"/>
                    <a:pt x="112" y="262"/>
                  </a:cubicBezTo>
                  <a:cubicBezTo>
                    <a:pt x="114" y="262"/>
                    <a:pt x="115" y="260"/>
                    <a:pt x="116" y="259"/>
                  </a:cubicBezTo>
                  <a:cubicBezTo>
                    <a:pt x="117" y="258"/>
                    <a:pt x="116" y="255"/>
                    <a:pt x="117" y="254"/>
                  </a:cubicBezTo>
                  <a:cubicBezTo>
                    <a:pt x="118" y="253"/>
                    <a:pt x="120" y="252"/>
                    <a:pt x="121" y="252"/>
                  </a:cubicBezTo>
                  <a:cubicBezTo>
                    <a:pt x="121" y="251"/>
                    <a:pt x="123" y="250"/>
                    <a:pt x="124" y="250"/>
                  </a:cubicBezTo>
                  <a:cubicBezTo>
                    <a:pt x="125" y="249"/>
                    <a:pt x="127" y="246"/>
                    <a:pt x="129" y="245"/>
                  </a:cubicBezTo>
                  <a:cubicBezTo>
                    <a:pt x="130" y="245"/>
                    <a:pt x="132" y="244"/>
                    <a:pt x="133" y="244"/>
                  </a:cubicBezTo>
                  <a:cubicBezTo>
                    <a:pt x="134" y="243"/>
                    <a:pt x="137" y="243"/>
                    <a:pt x="138" y="242"/>
                  </a:cubicBezTo>
                  <a:cubicBezTo>
                    <a:pt x="139" y="242"/>
                    <a:pt x="142" y="240"/>
                    <a:pt x="142" y="239"/>
                  </a:cubicBezTo>
                  <a:cubicBezTo>
                    <a:pt x="143" y="237"/>
                    <a:pt x="143" y="233"/>
                    <a:pt x="142" y="231"/>
                  </a:cubicBezTo>
                  <a:cubicBezTo>
                    <a:pt x="142" y="230"/>
                    <a:pt x="139" y="229"/>
                    <a:pt x="138" y="227"/>
                  </a:cubicBezTo>
                  <a:cubicBezTo>
                    <a:pt x="138" y="226"/>
                    <a:pt x="138" y="223"/>
                    <a:pt x="138" y="222"/>
                  </a:cubicBezTo>
                  <a:cubicBezTo>
                    <a:pt x="139" y="220"/>
                    <a:pt x="143" y="218"/>
                    <a:pt x="145" y="217"/>
                  </a:cubicBezTo>
                  <a:cubicBezTo>
                    <a:pt x="146" y="216"/>
                    <a:pt x="149" y="216"/>
                    <a:pt x="150" y="215"/>
                  </a:cubicBezTo>
                  <a:cubicBezTo>
                    <a:pt x="151" y="215"/>
                    <a:pt x="154" y="212"/>
                    <a:pt x="155" y="211"/>
                  </a:cubicBezTo>
                  <a:cubicBezTo>
                    <a:pt x="156" y="210"/>
                    <a:pt x="158" y="206"/>
                    <a:pt x="158" y="205"/>
                  </a:cubicBezTo>
                  <a:cubicBezTo>
                    <a:pt x="160" y="203"/>
                    <a:pt x="162" y="198"/>
                    <a:pt x="163" y="196"/>
                  </a:cubicBezTo>
                  <a:cubicBezTo>
                    <a:pt x="164" y="194"/>
                    <a:pt x="165" y="190"/>
                    <a:pt x="166" y="188"/>
                  </a:cubicBezTo>
                  <a:cubicBezTo>
                    <a:pt x="167" y="188"/>
                    <a:pt x="169" y="187"/>
                    <a:pt x="170" y="186"/>
                  </a:cubicBezTo>
                  <a:cubicBezTo>
                    <a:pt x="172" y="184"/>
                    <a:pt x="174" y="179"/>
                    <a:pt x="175" y="177"/>
                  </a:cubicBezTo>
                  <a:cubicBezTo>
                    <a:pt x="175" y="176"/>
                    <a:pt x="174" y="173"/>
                    <a:pt x="174" y="171"/>
                  </a:cubicBezTo>
                  <a:cubicBezTo>
                    <a:pt x="174" y="169"/>
                    <a:pt x="176" y="166"/>
                    <a:pt x="177" y="164"/>
                  </a:cubicBezTo>
                  <a:cubicBezTo>
                    <a:pt x="178" y="162"/>
                    <a:pt x="180" y="158"/>
                    <a:pt x="181" y="156"/>
                  </a:cubicBezTo>
                  <a:cubicBezTo>
                    <a:pt x="182" y="155"/>
                    <a:pt x="182" y="153"/>
                    <a:pt x="183" y="152"/>
                  </a:cubicBezTo>
                  <a:cubicBezTo>
                    <a:pt x="184" y="151"/>
                    <a:pt x="186" y="150"/>
                    <a:pt x="187" y="149"/>
                  </a:cubicBezTo>
                  <a:cubicBezTo>
                    <a:pt x="188" y="148"/>
                    <a:pt x="188" y="145"/>
                    <a:pt x="188" y="144"/>
                  </a:cubicBezTo>
                  <a:cubicBezTo>
                    <a:pt x="189" y="141"/>
                    <a:pt x="190" y="137"/>
                    <a:pt x="191" y="135"/>
                  </a:cubicBezTo>
                  <a:cubicBezTo>
                    <a:pt x="192" y="132"/>
                    <a:pt x="194" y="128"/>
                    <a:pt x="195" y="126"/>
                  </a:cubicBezTo>
                  <a:cubicBezTo>
                    <a:pt x="196" y="123"/>
                    <a:pt x="196" y="118"/>
                    <a:pt x="196" y="115"/>
                  </a:cubicBezTo>
                  <a:cubicBezTo>
                    <a:pt x="196" y="113"/>
                    <a:pt x="194" y="109"/>
                    <a:pt x="193" y="107"/>
                  </a:cubicBezTo>
                  <a:cubicBezTo>
                    <a:pt x="193" y="106"/>
                    <a:pt x="191" y="104"/>
                    <a:pt x="190" y="103"/>
                  </a:cubicBezTo>
                  <a:cubicBezTo>
                    <a:pt x="190" y="101"/>
                    <a:pt x="189" y="97"/>
                    <a:pt x="190" y="95"/>
                  </a:cubicBezTo>
                  <a:cubicBezTo>
                    <a:pt x="190" y="94"/>
                    <a:pt x="191" y="91"/>
                    <a:pt x="192" y="91"/>
                  </a:cubicBezTo>
                  <a:cubicBezTo>
                    <a:pt x="193" y="90"/>
                    <a:pt x="196" y="91"/>
                    <a:pt x="198" y="90"/>
                  </a:cubicBezTo>
                  <a:cubicBezTo>
                    <a:pt x="198" y="90"/>
                    <a:pt x="198" y="87"/>
                    <a:pt x="199" y="87"/>
                  </a:cubicBezTo>
                  <a:cubicBezTo>
                    <a:pt x="199" y="85"/>
                    <a:pt x="200" y="82"/>
                    <a:pt x="201" y="81"/>
                  </a:cubicBezTo>
                  <a:cubicBezTo>
                    <a:pt x="202" y="80"/>
                    <a:pt x="205" y="79"/>
                    <a:pt x="205" y="78"/>
                  </a:cubicBezTo>
                  <a:cubicBezTo>
                    <a:pt x="206" y="76"/>
                    <a:pt x="206" y="73"/>
                    <a:pt x="207" y="72"/>
                  </a:cubicBezTo>
                  <a:cubicBezTo>
                    <a:pt x="208" y="70"/>
                    <a:pt x="210" y="68"/>
                    <a:pt x="211" y="67"/>
                  </a:cubicBezTo>
                  <a:cubicBezTo>
                    <a:pt x="211" y="66"/>
                    <a:pt x="210" y="64"/>
                    <a:pt x="210" y="63"/>
                  </a:cubicBezTo>
                  <a:cubicBezTo>
                    <a:pt x="209" y="63"/>
                    <a:pt x="208" y="62"/>
                    <a:pt x="207" y="62"/>
                  </a:cubicBezTo>
                  <a:cubicBezTo>
                    <a:pt x="205" y="62"/>
                    <a:pt x="202" y="62"/>
                    <a:pt x="201" y="62"/>
                  </a:cubicBezTo>
                  <a:cubicBezTo>
                    <a:pt x="200" y="61"/>
                    <a:pt x="199" y="59"/>
                    <a:pt x="199" y="58"/>
                  </a:cubicBezTo>
                  <a:cubicBezTo>
                    <a:pt x="199" y="56"/>
                    <a:pt x="200" y="52"/>
                    <a:pt x="199" y="50"/>
                  </a:cubicBezTo>
                  <a:cubicBezTo>
                    <a:pt x="199" y="48"/>
                    <a:pt x="198" y="46"/>
                    <a:pt x="198" y="44"/>
                  </a:cubicBezTo>
                  <a:cubicBezTo>
                    <a:pt x="197" y="44"/>
                    <a:pt x="196" y="42"/>
                    <a:pt x="196" y="40"/>
                  </a:cubicBezTo>
                  <a:cubicBezTo>
                    <a:pt x="197" y="40"/>
                    <a:pt x="197" y="40"/>
                    <a:pt x="198" y="40"/>
                  </a:cubicBezTo>
                  <a:cubicBezTo>
                    <a:pt x="200" y="38"/>
                    <a:pt x="199" y="32"/>
                    <a:pt x="199" y="29"/>
                  </a:cubicBezTo>
                  <a:cubicBezTo>
                    <a:pt x="198" y="28"/>
                    <a:pt x="196" y="25"/>
                    <a:pt x="196" y="23"/>
                  </a:cubicBezTo>
                  <a:cubicBezTo>
                    <a:pt x="195" y="22"/>
                    <a:pt x="195" y="19"/>
                    <a:pt x="195" y="17"/>
                  </a:cubicBezTo>
                  <a:cubicBezTo>
                    <a:pt x="195" y="16"/>
                    <a:pt x="196" y="12"/>
                    <a:pt x="196" y="10"/>
                  </a:cubicBezTo>
                  <a:cubicBezTo>
                    <a:pt x="197" y="9"/>
                    <a:pt x="198" y="6"/>
                    <a:pt x="199" y="5"/>
                  </a:cubicBezTo>
                  <a:cubicBezTo>
                    <a:pt x="200" y="4"/>
                    <a:pt x="203" y="1"/>
                    <a:pt x="205" y="1"/>
                  </a:cubicBezTo>
                  <a:cubicBezTo>
                    <a:pt x="206" y="0"/>
                    <a:pt x="210" y="1"/>
                    <a:pt x="212" y="1"/>
                  </a:cubicBezTo>
                  <a:cubicBezTo>
                    <a:pt x="213" y="1"/>
                    <a:pt x="216" y="1"/>
                    <a:pt x="217" y="2"/>
                  </a:cubicBezTo>
                  <a:cubicBezTo>
                    <a:pt x="219" y="3"/>
                    <a:pt x="222" y="6"/>
                    <a:pt x="224" y="8"/>
                  </a:cubicBezTo>
                  <a:cubicBezTo>
                    <a:pt x="225" y="9"/>
                    <a:pt x="227" y="11"/>
                    <a:pt x="228" y="12"/>
                  </a:cubicBezTo>
                  <a:cubicBezTo>
                    <a:pt x="229" y="13"/>
                    <a:pt x="233" y="15"/>
                    <a:pt x="234" y="16"/>
                  </a:cubicBezTo>
                  <a:cubicBezTo>
                    <a:pt x="236" y="18"/>
                    <a:pt x="240" y="21"/>
                    <a:pt x="242" y="22"/>
                  </a:cubicBezTo>
                  <a:cubicBezTo>
                    <a:pt x="243" y="23"/>
                    <a:pt x="245" y="25"/>
                    <a:pt x="246" y="26"/>
                  </a:cubicBezTo>
                  <a:cubicBezTo>
                    <a:pt x="247" y="26"/>
                    <a:pt x="249" y="27"/>
                    <a:pt x="249" y="27"/>
                  </a:cubicBezTo>
                  <a:cubicBezTo>
                    <a:pt x="252" y="28"/>
                    <a:pt x="257" y="29"/>
                    <a:pt x="260" y="30"/>
                  </a:cubicBezTo>
                  <a:cubicBezTo>
                    <a:pt x="263" y="30"/>
                    <a:pt x="267" y="30"/>
                    <a:pt x="270" y="31"/>
                  </a:cubicBezTo>
                  <a:cubicBezTo>
                    <a:pt x="272" y="32"/>
                    <a:pt x="275" y="34"/>
                    <a:pt x="277" y="35"/>
                  </a:cubicBezTo>
                  <a:cubicBezTo>
                    <a:pt x="277" y="35"/>
                    <a:pt x="279" y="36"/>
                    <a:pt x="279" y="37"/>
                  </a:cubicBezTo>
                  <a:cubicBezTo>
                    <a:pt x="280" y="38"/>
                    <a:pt x="280" y="41"/>
                    <a:pt x="280" y="42"/>
                  </a:cubicBezTo>
                  <a:cubicBezTo>
                    <a:pt x="280" y="44"/>
                    <a:pt x="280" y="47"/>
                    <a:pt x="281" y="48"/>
                  </a:cubicBezTo>
                  <a:cubicBezTo>
                    <a:pt x="281" y="50"/>
                    <a:pt x="282" y="52"/>
                    <a:pt x="283" y="53"/>
                  </a:cubicBezTo>
                  <a:cubicBezTo>
                    <a:pt x="284" y="54"/>
                    <a:pt x="286" y="55"/>
                    <a:pt x="288" y="55"/>
                  </a:cubicBezTo>
                  <a:cubicBezTo>
                    <a:pt x="290" y="56"/>
                    <a:pt x="294" y="57"/>
                    <a:pt x="296" y="57"/>
                  </a:cubicBezTo>
                  <a:cubicBezTo>
                    <a:pt x="299" y="58"/>
                    <a:pt x="303" y="57"/>
                    <a:pt x="306" y="57"/>
                  </a:cubicBezTo>
                  <a:cubicBezTo>
                    <a:pt x="308" y="57"/>
                    <a:pt x="311" y="57"/>
                    <a:pt x="313" y="58"/>
                  </a:cubicBezTo>
                  <a:cubicBezTo>
                    <a:pt x="315" y="59"/>
                    <a:pt x="320" y="61"/>
                    <a:pt x="322" y="63"/>
                  </a:cubicBezTo>
                  <a:cubicBezTo>
                    <a:pt x="323" y="64"/>
                    <a:pt x="325" y="67"/>
                    <a:pt x="326" y="68"/>
                  </a:cubicBezTo>
                  <a:cubicBezTo>
                    <a:pt x="327" y="70"/>
                    <a:pt x="329" y="73"/>
                    <a:pt x="329" y="75"/>
                  </a:cubicBezTo>
                  <a:cubicBezTo>
                    <a:pt x="330" y="76"/>
                    <a:pt x="329" y="79"/>
                    <a:pt x="329" y="80"/>
                  </a:cubicBezTo>
                  <a:cubicBezTo>
                    <a:pt x="329" y="82"/>
                    <a:pt x="328" y="85"/>
                    <a:pt x="328" y="87"/>
                  </a:cubicBezTo>
                  <a:cubicBezTo>
                    <a:pt x="328" y="88"/>
                    <a:pt x="329" y="91"/>
                    <a:pt x="328" y="92"/>
                  </a:cubicBezTo>
                  <a:cubicBezTo>
                    <a:pt x="328" y="93"/>
                    <a:pt x="327" y="96"/>
                    <a:pt x="327" y="97"/>
                  </a:cubicBezTo>
                  <a:cubicBezTo>
                    <a:pt x="326" y="97"/>
                    <a:pt x="325" y="98"/>
                    <a:pt x="325" y="99"/>
                  </a:cubicBezTo>
                  <a:cubicBezTo>
                    <a:pt x="324" y="100"/>
                    <a:pt x="324" y="103"/>
                    <a:pt x="324" y="104"/>
                  </a:cubicBezTo>
                  <a:cubicBezTo>
                    <a:pt x="324" y="105"/>
                    <a:pt x="325" y="107"/>
                    <a:pt x="325" y="108"/>
                  </a:cubicBezTo>
                  <a:cubicBezTo>
                    <a:pt x="325" y="109"/>
                    <a:pt x="326" y="111"/>
                    <a:pt x="326" y="113"/>
                  </a:cubicBezTo>
                  <a:cubicBezTo>
                    <a:pt x="326" y="114"/>
                    <a:pt x="325" y="117"/>
                    <a:pt x="324" y="119"/>
                  </a:cubicBezTo>
                  <a:cubicBezTo>
                    <a:pt x="323" y="119"/>
                    <a:pt x="322" y="119"/>
                    <a:pt x="321" y="120"/>
                  </a:cubicBezTo>
                  <a:cubicBezTo>
                    <a:pt x="321" y="120"/>
                    <a:pt x="320" y="122"/>
                    <a:pt x="320" y="122"/>
                  </a:cubicBezTo>
                  <a:cubicBezTo>
                    <a:pt x="319" y="123"/>
                    <a:pt x="319" y="125"/>
                    <a:pt x="319" y="126"/>
                  </a:cubicBezTo>
                  <a:cubicBezTo>
                    <a:pt x="319" y="127"/>
                    <a:pt x="320" y="129"/>
                    <a:pt x="320" y="130"/>
                  </a:cubicBezTo>
                  <a:cubicBezTo>
                    <a:pt x="321" y="131"/>
                    <a:pt x="322" y="133"/>
                    <a:pt x="323" y="134"/>
                  </a:cubicBezTo>
                  <a:cubicBezTo>
                    <a:pt x="324" y="135"/>
                    <a:pt x="326" y="137"/>
                    <a:pt x="328" y="137"/>
                  </a:cubicBezTo>
                  <a:cubicBezTo>
                    <a:pt x="329" y="138"/>
                    <a:pt x="332" y="139"/>
                    <a:pt x="334" y="139"/>
                  </a:cubicBezTo>
                  <a:cubicBezTo>
                    <a:pt x="336" y="138"/>
                    <a:pt x="339" y="136"/>
                    <a:pt x="341" y="136"/>
                  </a:cubicBezTo>
                  <a:cubicBezTo>
                    <a:pt x="342" y="135"/>
                    <a:pt x="345" y="134"/>
                    <a:pt x="347" y="134"/>
                  </a:cubicBezTo>
                  <a:cubicBezTo>
                    <a:pt x="349" y="134"/>
                    <a:pt x="353" y="135"/>
                    <a:pt x="355" y="135"/>
                  </a:cubicBezTo>
                  <a:cubicBezTo>
                    <a:pt x="357" y="134"/>
                    <a:pt x="361" y="132"/>
                    <a:pt x="363" y="132"/>
                  </a:cubicBezTo>
                  <a:cubicBezTo>
                    <a:pt x="364" y="131"/>
                    <a:pt x="367" y="130"/>
                    <a:pt x="368" y="129"/>
                  </a:cubicBezTo>
                  <a:cubicBezTo>
                    <a:pt x="369" y="129"/>
                    <a:pt x="371" y="127"/>
                    <a:pt x="372" y="126"/>
                  </a:cubicBezTo>
                  <a:cubicBezTo>
                    <a:pt x="374" y="126"/>
                    <a:pt x="377" y="127"/>
                    <a:pt x="379" y="127"/>
                  </a:cubicBezTo>
                  <a:cubicBezTo>
                    <a:pt x="380" y="128"/>
                    <a:pt x="381" y="128"/>
                    <a:pt x="381" y="129"/>
                  </a:cubicBezTo>
                  <a:cubicBezTo>
                    <a:pt x="382" y="129"/>
                    <a:pt x="382" y="132"/>
                    <a:pt x="383" y="133"/>
                  </a:cubicBezTo>
                  <a:cubicBezTo>
                    <a:pt x="384" y="134"/>
                    <a:pt x="386" y="135"/>
                    <a:pt x="388" y="136"/>
                  </a:cubicBezTo>
                  <a:cubicBezTo>
                    <a:pt x="389" y="136"/>
                    <a:pt x="393" y="136"/>
                    <a:pt x="394" y="136"/>
                  </a:cubicBezTo>
                  <a:cubicBezTo>
                    <a:pt x="395" y="137"/>
                    <a:pt x="397" y="138"/>
                    <a:pt x="398" y="139"/>
                  </a:cubicBezTo>
                  <a:cubicBezTo>
                    <a:pt x="399" y="140"/>
                    <a:pt x="400" y="141"/>
                    <a:pt x="401" y="142"/>
                  </a:cubicBezTo>
                  <a:cubicBezTo>
                    <a:pt x="402" y="143"/>
                    <a:pt x="404" y="144"/>
                    <a:pt x="404" y="145"/>
                  </a:cubicBezTo>
                  <a:cubicBezTo>
                    <a:pt x="406" y="146"/>
                    <a:pt x="409" y="148"/>
                    <a:pt x="410" y="149"/>
                  </a:cubicBezTo>
                  <a:cubicBezTo>
                    <a:pt x="411" y="150"/>
                    <a:pt x="411" y="154"/>
                    <a:pt x="411" y="155"/>
                  </a:cubicBezTo>
                  <a:cubicBezTo>
                    <a:pt x="411" y="157"/>
                    <a:pt x="410" y="160"/>
                    <a:pt x="410" y="161"/>
                  </a:cubicBezTo>
                  <a:cubicBezTo>
                    <a:pt x="411" y="163"/>
                    <a:pt x="412" y="166"/>
                    <a:pt x="413" y="168"/>
                  </a:cubicBezTo>
                  <a:cubicBezTo>
                    <a:pt x="414" y="169"/>
                    <a:pt x="416" y="171"/>
                    <a:pt x="417" y="172"/>
                  </a:cubicBezTo>
                  <a:cubicBezTo>
                    <a:pt x="418" y="173"/>
                    <a:pt x="420" y="175"/>
                    <a:pt x="422" y="176"/>
                  </a:cubicBezTo>
                  <a:cubicBezTo>
                    <a:pt x="424" y="176"/>
                    <a:pt x="428" y="176"/>
                    <a:pt x="430" y="176"/>
                  </a:cubicBezTo>
                  <a:cubicBezTo>
                    <a:pt x="431" y="175"/>
                    <a:pt x="434" y="174"/>
                    <a:pt x="435" y="174"/>
                  </a:cubicBezTo>
                  <a:cubicBezTo>
                    <a:pt x="437" y="173"/>
                    <a:pt x="439" y="169"/>
                    <a:pt x="440" y="168"/>
                  </a:cubicBezTo>
                  <a:cubicBezTo>
                    <a:pt x="443" y="167"/>
                    <a:pt x="448" y="165"/>
                    <a:pt x="450" y="164"/>
                  </a:cubicBezTo>
                  <a:cubicBezTo>
                    <a:pt x="452" y="164"/>
                    <a:pt x="456" y="163"/>
                    <a:pt x="458" y="163"/>
                  </a:cubicBezTo>
                  <a:cubicBezTo>
                    <a:pt x="460" y="163"/>
                    <a:pt x="463" y="164"/>
                    <a:pt x="465" y="164"/>
                  </a:cubicBezTo>
                  <a:cubicBezTo>
                    <a:pt x="467" y="164"/>
                    <a:pt x="471" y="164"/>
                    <a:pt x="473" y="165"/>
                  </a:cubicBezTo>
                  <a:cubicBezTo>
                    <a:pt x="474" y="166"/>
                    <a:pt x="476" y="169"/>
                    <a:pt x="477" y="170"/>
                  </a:cubicBezTo>
                  <a:cubicBezTo>
                    <a:pt x="478" y="171"/>
                    <a:pt x="481" y="172"/>
                    <a:pt x="483" y="173"/>
                  </a:cubicBezTo>
                  <a:cubicBezTo>
                    <a:pt x="484" y="173"/>
                    <a:pt x="486" y="174"/>
                    <a:pt x="487" y="175"/>
                  </a:cubicBezTo>
                  <a:cubicBezTo>
                    <a:pt x="488" y="176"/>
                    <a:pt x="490" y="178"/>
                    <a:pt x="492" y="179"/>
                  </a:cubicBezTo>
                  <a:cubicBezTo>
                    <a:pt x="493" y="180"/>
                    <a:pt x="495" y="183"/>
                    <a:pt x="496" y="184"/>
                  </a:cubicBezTo>
                  <a:cubicBezTo>
                    <a:pt x="497" y="185"/>
                    <a:pt x="499" y="188"/>
                    <a:pt x="500" y="189"/>
                  </a:cubicBezTo>
                  <a:cubicBezTo>
                    <a:pt x="502" y="191"/>
                    <a:pt x="507" y="192"/>
                    <a:pt x="509" y="193"/>
                  </a:cubicBezTo>
                  <a:cubicBezTo>
                    <a:pt x="511" y="194"/>
                    <a:pt x="514" y="197"/>
                    <a:pt x="516" y="197"/>
                  </a:cubicBezTo>
                  <a:cubicBezTo>
                    <a:pt x="518" y="198"/>
                    <a:pt x="521" y="198"/>
                    <a:pt x="523" y="198"/>
                  </a:cubicBezTo>
                  <a:cubicBezTo>
                    <a:pt x="525" y="199"/>
                    <a:pt x="529" y="201"/>
                    <a:pt x="531" y="202"/>
                  </a:cubicBezTo>
                  <a:cubicBezTo>
                    <a:pt x="532" y="202"/>
                    <a:pt x="536" y="202"/>
                    <a:pt x="537" y="201"/>
                  </a:cubicBezTo>
                  <a:cubicBezTo>
                    <a:pt x="538" y="200"/>
                    <a:pt x="539" y="198"/>
                    <a:pt x="539" y="196"/>
                  </a:cubicBezTo>
                  <a:cubicBezTo>
                    <a:pt x="539" y="195"/>
                    <a:pt x="536" y="194"/>
                    <a:pt x="536" y="193"/>
                  </a:cubicBezTo>
                  <a:cubicBezTo>
                    <a:pt x="536" y="191"/>
                    <a:pt x="537" y="188"/>
                    <a:pt x="539" y="186"/>
                  </a:cubicBezTo>
                  <a:cubicBezTo>
                    <a:pt x="540" y="185"/>
                    <a:pt x="543" y="184"/>
                    <a:pt x="545" y="183"/>
                  </a:cubicBezTo>
                  <a:cubicBezTo>
                    <a:pt x="546" y="183"/>
                    <a:pt x="549" y="183"/>
                    <a:pt x="550" y="183"/>
                  </a:cubicBezTo>
                  <a:cubicBezTo>
                    <a:pt x="551" y="183"/>
                    <a:pt x="554" y="183"/>
                    <a:pt x="555" y="184"/>
                  </a:cubicBezTo>
                  <a:cubicBezTo>
                    <a:pt x="556" y="184"/>
                    <a:pt x="559" y="187"/>
                    <a:pt x="561" y="187"/>
                  </a:cubicBezTo>
                  <a:cubicBezTo>
                    <a:pt x="563" y="188"/>
                    <a:pt x="568" y="187"/>
                    <a:pt x="569" y="185"/>
                  </a:cubicBezTo>
                  <a:cubicBezTo>
                    <a:pt x="571" y="185"/>
                    <a:pt x="571" y="181"/>
                    <a:pt x="572" y="180"/>
                  </a:cubicBezTo>
                  <a:cubicBezTo>
                    <a:pt x="573" y="179"/>
                    <a:pt x="576" y="179"/>
                    <a:pt x="577" y="179"/>
                  </a:cubicBezTo>
                  <a:cubicBezTo>
                    <a:pt x="578" y="179"/>
                    <a:pt x="581" y="180"/>
                    <a:pt x="583" y="180"/>
                  </a:cubicBezTo>
                  <a:cubicBezTo>
                    <a:pt x="584" y="180"/>
                    <a:pt x="586" y="181"/>
                    <a:pt x="587" y="181"/>
                  </a:cubicBezTo>
                  <a:cubicBezTo>
                    <a:pt x="589" y="181"/>
                    <a:pt x="592" y="180"/>
                    <a:pt x="594" y="179"/>
                  </a:cubicBezTo>
                  <a:cubicBezTo>
                    <a:pt x="595" y="179"/>
                    <a:pt x="598" y="177"/>
                    <a:pt x="600" y="177"/>
                  </a:cubicBezTo>
                  <a:cubicBezTo>
                    <a:pt x="602" y="176"/>
                    <a:pt x="606" y="177"/>
                    <a:pt x="608" y="178"/>
                  </a:cubicBezTo>
                  <a:cubicBezTo>
                    <a:pt x="609" y="178"/>
                    <a:pt x="611" y="180"/>
                    <a:pt x="612" y="182"/>
                  </a:cubicBezTo>
                  <a:cubicBezTo>
                    <a:pt x="612" y="183"/>
                    <a:pt x="612" y="186"/>
                    <a:pt x="613" y="187"/>
                  </a:cubicBezTo>
                  <a:cubicBezTo>
                    <a:pt x="613" y="189"/>
                    <a:pt x="615" y="191"/>
                    <a:pt x="616" y="192"/>
                  </a:cubicBezTo>
                  <a:cubicBezTo>
                    <a:pt x="617" y="193"/>
                    <a:pt x="619" y="194"/>
                    <a:pt x="621" y="194"/>
                  </a:cubicBezTo>
                  <a:cubicBezTo>
                    <a:pt x="622" y="194"/>
                    <a:pt x="625" y="194"/>
                    <a:pt x="626" y="194"/>
                  </a:cubicBezTo>
                  <a:cubicBezTo>
                    <a:pt x="627" y="194"/>
                    <a:pt x="629" y="194"/>
                    <a:pt x="630" y="194"/>
                  </a:cubicBezTo>
                  <a:cubicBezTo>
                    <a:pt x="630" y="195"/>
                    <a:pt x="629" y="198"/>
                    <a:pt x="629" y="200"/>
                  </a:cubicBezTo>
                  <a:cubicBezTo>
                    <a:pt x="629" y="201"/>
                    <a:pt x="628" y="204"/>
                    <a:pt x="628" y="206"/>
                  </a:cubicBezTo>
                  <a:cubicBezTo>
                    <a:pt x="628" y="207"/>
                    <a:pt x="628" y="211"/>
                    <a:pt x="629" y="212"/>
                  </a:cubicBezTo>
                  <a:cubicBezTo>
                    <a:pt x="630" y="213"/>
                    <a:pt x="632" y="215"/>
                    <a:pt x="633" y="215"/>
                  </a:cubicBezTo>
                  <a:cubicBezTo>
                    <a:pt x="634" y="216"/>
                    <a:pt x="637" y="216"/>
                    <a:pt x="638" y="216"/>
                  </a:cubicBezTo>
                  <a:cubicBezTo>
                    <a:pt x="639" y="216"/>
                    <a:pt x="640" y="217"/>
                    <a:pt x="641" y="218"/>
                  </a:cubicBezTo>
                  <a:cubicBezTo>
                    <a:pt x="642" y="219"/>
                    <a:pt x="642" y="221"/>
                    <a:pt x="642" y="222"/>
                  </a:cubicBezTo>
                  <a:cubicBezTo>
                    <a:pt x="644" y="223"/>
                    <a:pt x="647" y="222"/>
                    <a:pt x="648" y="222"/>
                  </a:cubicBezTo>
                  <a:cubicBezTo>
                    <a:pt x="649" y="223"/>
                    <a:pt x="652" y="224"/>
                    <a:pt x="652" y="225"/>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dirty="0"/>
            </a:p>
          </p:txBody>
        </p:sp>
        <p:sp>
          <p:nvSpPr>
            <p:cNvPr id="24" name="Freeform 24"/>
            <p:cNvSpPr>
              <a:spLocks/>
            </p:cNvSpPr>
            <p:nvPr/>
          </p:nvSpPr>
          <p:spPr bwMode="auto">
            <a:xfrm>
              <a:off x="2520951" y="3706813"/>
              <a:ext cx="522288" cy="565150"/>
            </a:xfrm>
            <a:custGeom>
              <a:avLst/>
              <a:gdLst/>
              <a:ahLst/>
              <a:cxnLst>
                <a:cxn ang="0">
                  <a:pos x="286" y="306"/>
                </a:cxn>
                <a:cxn ang="0">
                  <a:pos x="261" y="306"/>
                </a:cxn>
                <a:cxn ang="0">
                  <a:pos x="242" y="308"/>
                </a:cxn>
                <a:cxn ang="0">
                  <a:pos x="216" y="295"/>
                </a:cxn>
                <a:cxn ang="0">
                  <a:pos x="201" y="303"/>
                </a:cxn>
                <a:cxn ang="0">
                  <a:pos x="186" y="289"/>
                </a:cxn>
                <a:cxn ang="0">
                  <a:pos x="160" y="291"/>
                </a:cxn>
                <a:cxn ang="0">
                  <a:pos x="134" y="303"/>
                </a:cxn>
                <a:cxn ang="0">
                  <a:pos x="117" y="312"/>
                </a:cxn>
                <a:cxn ang="0">
                  <a:pos x="95" y="314"/>
                </a:cxn>
                <a:cxn ang="0">
                  <a:pos x="82" y="296"/>
                </a:cxn>
                <a:cxn ang="0">
                  <a:pos x="70" y="296"/>
                </a:cxn>
                <a:cxn ang="0">
                  <a:pos x="58" y="275"/>
                </a:cxn>
                <a:cxn ang="0">
                  <a:pos x="51" y="258"/>
                </a:cxn>
                <a:cxn ang="0">
                  <a:pos x="47" y="239"/>
                </a:cxn>
                <a:cxn ang="0">
                  <a:pos x="48" y="221"/>
                </a:cxn>
                <a:cxn ang="0">
                  <a:pos x="49" y="200"/>
                </a:cxn>
                <a:cxn ang="0">
                  <a:pos x="62" y="185"/>
                </a:cxn>
                <a:cxn ang="0">
                  <a:pos x="56" y="177"/>
                </a:cxn>
                <a:cxn ang="0">
                  <a:pos x="38" y="170"/>
                </a:cxn>
                <a:cxn ang="0">
                  <a:pos x="25" y="164"/>
                </a:cxn>
                <a:cxn ang="0">
                  <a:pos x="11" y="146"/>
                </a:cxn>
                <a:cxn ang="0">
                  <a:pos x="3" y="124"/>
                </a:cxn>
                <a:cxn ang="0">
                  <a:pos x="11" y="109"/>
                </a:cxn>
                <a:cxn ang="0">
                  <a:pos x="30" y="94"/>
                </a:cxn>
                <a:cxn ang="0">
                  <a:pos x="42" y="84"/>
                </a:cxn>
                <a:cxn ang="0">
                  <a:pos x="65" y="77"/>
                </a:cxn>
                <a:cxn ang="0">
                  <a:pos x="77" y="70"/>
                </a:cxn>
                <a:cxn ang="0">
                  <a:pos x="90" y="78"/>
                </a:cxn>
                <a:cxn ang="0">
                  <a:pos x="108" y="75"/>
                </a:cxn>
                <a:cxn ang="0">
                  <a:pos x="127" y="66"/>
                </a:cxn>
                <a:cxn ang="0">
                  <a:pos x="147" y="70"/>
                </a:cxn>
                <a:cxn ang="0">
                  <a:pos x="154" y="87"/>
                </a:cxn>
                <a:cxn ang="0">
                  <a:pos x="174" y="84"/>
                </a:cxn>
                <a:cxn ang="0">
                  <a:pos x="188" y="76"/>
                </a:cxn>
                <a:cxn ang="0">
                  <a:pos x="193" y="52"/>
                </a:cxn>
                <a:cxn ang="0">
                  <a:pos x="203" y="31"/>
                </a:cxn>
                <a:cxn ang="0">
                  <a:pos x="210" y="18"/>
                </a:cxn>
                <a:cxn ang="0">
                  <a:pos x="219" y="4"/>
                </a:cxn>
                <a:cxn ang="0">
                  <a:pos x="235" y="11"/>
                </a:cxn>
                <a:cxn ang="0">
                  <a:pos x="255" y="2"/>
                </a:cxn>
                <a:cxn ang="0">
                  <a:pos x="278" y="5"/>
                </a:cxn>
                <a:cxn ang="0">
                  <a:pos x="290" y="29"/>
                </a:cxn>
                <a:cxn ang="0">
                  <a:pos x="292" y="45"/>
                </a:cxn>
                <a:cxn ang="0">
                  <a:pos x="284" y="63"/>
                </a:cxn>
                <a:cxn ang="0">
                  <a:pos x="275" y="79"/>
                </a:cxn>
                <a:cxn ang="0">
                  <a:pos x="263" y="97"/>
                </a:cxn>
                <a:cxn ang="0">
                  <a:pos x="276" y="112"/>
                </a:cxn>
                <a:cxn ang="0">
                  <a:pos x="277" y="134"/>
                </a:cxn>
                <a:cxn ang="0">
                  <a:pos x="260" y="161"/>
                </a:cxn>
                <a:cxn ang="0">
                  <a:pos x="258" y="176"/>
                </a:cxn>
                <a:cxn ang="0">
                  <a:pos x="263" y="195"/>
                </a:cxn>
                <a:cxn ang="0">
                  <a:pos x="270" y="217"/>
                </a:cxn>
                <a:cxn ang="0">
                  <a:pos x="281" y="234"/>
                </a:cxn>
                <a:cxn ang="0">
                  <a:pos x="288" y="247"/>
                </a:cxn>
                <a:cxn ang="0">
                  <a:pos x="271" y="267"/>
                </a:cxn>
                <a:cxn ang="0">
                  <a:pos x="273" y="289"/>
                </a:cxn>
                <a:cxn ang="0">
                  <a:pos x="287" y="297"/>
                </a:cxn>
                <a:cxn ang="0">
                  <a:pos x="289" y="276"/>
                </a:cxn>
                <a:cxn ang="0">
                  <a:pos x="293" y="278"/>
                </a:cxn>
              </a:cxnLst>
              <a:rect l="0" t="0" r="r" b="b"/>
              <a:pathLst>
                <a:path w="294" h="318">
                  <a:moveTo>
                    <a:pt x="293" y="293"/>
                  </a:moveTo>
                  <a:cubicBezTo>
                    <a:pt x="293" y="294"/>
                    <a:pt x="294" y="296"/>
                    <a:pt x="294" y="298"/>
                  </a:cubicBezTo>
                  <a:cubicBezTo>
                    <a:pt x="294" y="299"/>
                    <a:pt x="292" y="302"/>
                    <a:pt x="291" y="303"/>
                  </a:cubicBezTo>
                  <a:cubicBezTo>
                    <a:pt x="290" y="304"/>
                    <a:pt x="287" y="305"/>
                    <a:pt x="286" y="306"/>
                  </a:cubicBezTo>
                  <a:cubicBezTo>
                    <a:pt x="284" y="306"/>
                    <a:pt x="280" y="306"/>
                    <a:pt x="278" y="307"/>
                  </a:cubicBezTo>
                  <a:cubicBezTo>
                    <a:pt x="276" y="307"/>
                    <a:pt x="273" y="307"/>
                    <a:pt x="271" y="307"/>
                  </a:cubicBezTo>
                  <a:cubicBezTo>
                    <a:pt x="270" y="308"/>
                    <a:pt x="268" y="308"/>
                    <a:pt x="266" y="308"/>
                  </a:cubicBezTo>
                  <a:cubicBezTo>
                    <a:pt x="265" y="308"/>
                    <a:pt x="262" y="307"/>
                    <a:pt x="261" y="306"/>
                  </a:cubicBezTo>
                  <a:cubicBezTo>
                    <a:pt x="260" y="306"/>
                    <a:pt x="257" y="306"/>
                    <a:pt x="256" y="307"/>
                  </a:cubicBezTo>
                  <a:cubicBezTo>
                    <a:pt x="254" y="307"/>
                    <a:pt x="252" y="309"/>
                    <a:pt x="250" y="309"/>
                  </a:cubicBezTo>
                  <a:cubicBezTo>
                    <a:pt x="249" y="310"/>
                    <a:pt x="245" y="312"/>
                    <a:pt x="244" y="311"/>
                  </a:cubicBezTo>
                  <a:cubicBezTo>
                    <a:pt x="243" y="311"/>
                    <a:pt x="242" y="309"/>
                    <a:pt x="242" y="308"/>
                  </a:cubicBezTo>
                  <a:cubicBezTo>
                    <a:pt x="241" y="306"/>
                    <a:pt x="241" y="301"/>
                    <a:pt x="239" y="299"/>
                  </a:cubicBezTo>
                  <a:cubicBezTo>
                    <a:pt x="238" y="298"/>
                    <a:pt x="235" y="298"/>
                    <a:pt x="234" y="297"/>
                  </a:cubicBezTo>
                  <a:cubicBezTo>
                    <a:pt x="231" y="297"/>
                    <a:pt x="226" y="296"/>
                    <a:pt x="224" y="295"/>
                  </a:cubicBezTo>
                  <a:cubicBezTo>
                    <a:pt x="222" y="295"/>
                    <a:pt x="218" y="295"/>
                    <a:pt x="216" y="295"/>
                  </a:cubicBezTo>
                  <a:cubicBezTo>
                    <a:pt x="214" y="295"/>
                    <a:pt x="211" y="295"/>
                    <a:pt x="210" y="296"/>
                  </a:cubicBezTo>
                  <a:cubicBezTo>
                    <a:pt x="209" y="296"/>
                    <a:pt x="209" y="299"/>
                    <a:pt x="209" y="300"/>
                  </a:cubicBezTo>
                  <a:cubicBezTo>
                    <a:pt x="208" y="301"/>
                    <a:pt x="208" y="305"/>
                    <a:pt x="207" y="305"/>
                  </a:cubicBezTo>
                  <a:cubicBezTo>
                    <a:pt x="205" y="306"/>
                    <a:pt x="203" y="304"/>
                    <a:pt x="201" y="303"/>
                  </a:cubicBezTo>
                  <a:cubicBezTo>
                    <a:pt x="200" y="302"/>
                    <a:pt x="198" y="299"/>
                    <a:pt x="197" y="298"/>
                  </a:cubicBezTo>
                  <a:cubicBezTo>
                    <a:pt x="196" y="297"/>
                    <a:pt x="196" y="295"/>
                    <a:pt x="195" y="294"/>
                  </a:cubicBezTo>
                  <a:cubicBezTo>
                    <a:pt x="194" y="293"/>
                    <a:pt x="192" y="291"/>
                    <a:pt x="191" y="291"/>
                  </a:cubicBezTo>
                  <a:cubicBezTo>
                    <a:pt x="190" y="290"/>
                    <a:pt x="188" y="289"/>
                    <a:pt x="186" y="289"/>
                  </a:cubicBezTo>
                  <a:cubicBezTo>
                    <a:pt x="185" y="289"/>
                    <a:pt x="183" y="290"/>
                    <a:pt x="182" y="290"/>
                  </a:cubicBezTo>
                  <a:cubicBezTo>
                    <a:pt x="180" y="291"/>
                    <a:pt x="176" y="291"/>
                    <a:pt x="175" y="291"/>
                  </a:cubicBezTo>
                  <a:cubicBezTo>
                    <a:pt x="173" y="291"/>
                    <a:pt x="169" y="289"/>
                    <a:pt x="167" y="289"/>
                  </a:cubicBezTo>
                  <a:cubicBezTo>
                    <a:pt x="166" y="289"/>
                    <a:pt x="162" y="290"/>
                    <a:pt x="160" y="291"/>
                  </a:cubicBezTo>
                  <a:cubicBezTo>
                    <a:pt x="159" y="292"/>
                    <a:pt x="156" y="295"/>
                    <a:pt x="155" y="296"/>
                  </a:cubicBezTo>
                  <a:cubicBezTo>
                    <a:pt x="152" y="297"/>
                    <a:pt x="147" y="297"/>
                    <a:pt x="145" y="298"/>
                  </a:cubicBezTo>
                  <a:cubicBezTo>
                    <a:pt x="143" y="298"/>
                    <a:pt x="138" y="298"/>
                    <a:pt x="137" y="299"/>
                  </a:cubicBezTo>
                  <a:cubicBezTo>
                    <a:pt x="136" y="300"/>
                    <a:pt x="135" y="302"/>
                    <a:pt x="134" y="303"/>
                  </a:cubicBezTo>
                  <a:cubicBezTo>
                    <a:pt x="133" y="305"/>
                    <a:pt x="132" y="308"/>
                    <a:pt x="131" y="310"/>
                  </a:cubicBezTo>
                  <a:cubicBezTo>
                    <a:pt x="131" y="311"/>
                    <a:pt x="129" y="313"/>
                    <a:pt x="128" y="314"/>
                  </a:cubicBezTo>
                  <a:cubicBezTo>
                    <a:pt x="127" y="314"/>
                    <a:pt x="124" y="312"/>
                    <a:pt x="123" y="312"/>
                  </a:cubicBezTo>
                  <a:cubicBezTo>
                    <a:pt x="121" y="312"/>
                    <a:pt x="118" y="312"/>
                    <a:pt x="117" y="312"/>
                  </a:cubicBezTo>
                  <a:cubicBezTo>
                    <a:pt x="115" y="312"/>
                    <a:pt x="110" y="313"/>
                    <a:pt x="108" y="314"/>
                  </a:cubicBezTo>
                  <a:cubicBezTo>
                    <a:pt x="105" y="314"/>
                    <a:pt x="101" y="316"/>
                    <a:pt x="99" y="317"/>
                  </a:cubicBezTo>
                  <a:cubicBezTo>
                    <a:pt x="99" y="317"/>
                    <a:pt x="98" y="318"/>
                    <a:pt x="97" y="318"/>
                  </a:cubicBezTo>
                  <a:cubicBezTo>
                    <a:pt x="96" y="317"/>
                    <a:pt x="96" y="315"/>
                    <a:pt x="95" y="314"/>
                  </a:cubicBezTo>
                  <a:cubicBezTo>
                    <a:pt x="94" y="313"/>
                    <a:pt x="92" y="311"/>
                    <a:pt x="91" y="310"/>
                  </a:cubicBezTo>
                  <a:cubicBezTo>
                    <a:pt x="90" y="308"/>
                    <a:pt x="88" y="306"/>
                    <a:pt x="87" y="304"/>
                  </a:cubicBezTo>
                  <a:cubicBezTo>
                    <a:pt x="86" y="303"/>
                    <a:pt x="85" y="301"/>
                    <a:pt x="84" y="300"/>
                  </a:cubicBezTo>
                  <a:cubicBezTo>
                    <a:pt x="83" y="299"/>
                    <a:pt x="82" y="297"/>
                    <a:pt x="82" y="296"/>
                  </a:cubicBezTo>
                  <a:cubicBezTo>
                    <a:pt x="81" y="295"/>
                    <a:pt x="78" y="294"/>
                    <a:pt x="77" y="293"/>
                  </a:cubicBezTo>
                  <a:cubicBezTo>
                    <a:pt x="77" y="293"/>
                    <a:pt x="75" y="291"/>
                    <a:pt x="74" y="291"/>
                  </a:cubicBezTo>
                  <a:cubicBezTo>
                    <a:pt x="73" y="291"/>
                    <a:pt x="72" y="292"/>
                    <a:pt x="71" y="292"/>
                  </a:cubicBezTo>
                  <a:cubicBezTo>
                    <a:pt x="70" y="293"/>
                    <a:pt x="70" y="295"/>
                    <a:pt x="70" y="296"/>
                  </a:cubicBezTo>
                  <a:cubicBezTo>
                    <a:pt x="69" y="296"/>
                    <a:pt x="66" y="295"/>
                    <a:pt x="66" y="294"/>
                  </a:cubicBezTo>
                  <a:cubicBezTo>
                    <a:pt x="64" y="293"/>
                    <a:pt x="62" y="289"/>
                    <a:pt x="62" y="287"/>
                  </a:cubicBezTo>
                  <a:cubicBezTo>
                    <a:pt x="61" y="286"/>
                    <a:pt x="61" y="283"/>
                    <a:pt x="61" y="282"/>
                  </a:cubicBezTo>
                  <a:cubicBezTo>
                    <a:pt x="60" y="280"/>
                    <a:pt x="59" y="276"/>
                    <a:pt x="58" y="275"/>
                  </a:cubicBezTo>
                  <a:cubicBezTo>
                    <a:pt x="58" y="274"/>
                    <a:pt x="57" y="272"/>
                    <a:pt x="57" y="271"/>
                  </a:cubicBezTo>
                  <a:cubicBezTo>
                    <a:pt x="56" y="270"/>
                    <a:pt x="53" y="268"/>
                    <a:pt x="52" y="267"/>
                  </a:cubicBezTo>
                  <a:cubicBezTo>
                    <a:pt x="52" y="267"/>
                    <a:pt x="50" y="265"/>
                    <a:pt x="50" y="264"/>
                  </a:cubicBezTo>
                  <a:cubicBezTo>
                    <a:pt x="49" y="263"/>
                    <a:pt x="51" y="260"/>
                    <a:pt x="51" y="258"/>
                  </a:cubicBezTo>
                  <a:cubicBezTo>
                    <a:pt x="51" y="257"/>
                    <a:pt x="50" y="254"/>
                    <a:pt x="50" y="253"/>
                  </a:cubicBezTo>
                  <a:cubicBezTo>
                    <a:pt x="50" y="252"/>
                    <a:pt x="49" y="251"/>
                    <a:pt x="49" y="250"/>
                  </a:cubicBezTo>
                  <a:cubicBezTo>
                    <a:pt x="49" y="249"/>
                    <a:pt x="49" y="247"/>
                    <a:pt x="49" y="246"/>
                  </a:cubicBezTo>
                  <a:cubicBezTo>
                    <a:pt x="49" y="245"/>
                    <a:pt x="48" y="241"/>
                    <a:pt x="47" y="239"/>
                  </a:cubicBezTo>
                  <a:cubicBezTo>
                    <a:pt x="47" y="238"/>
                    <a:pt x="45" y="235"/>
                    <a:pt x="44" y="234"/>
                  </a:cubicBezTo>
                  <a:cubicBezTo>
                    <a:pt x="44" y="232"/>
                    <a:pt x="42" y="228"/>
                    <a:pt x="43" y="227"/>
                  </a:cubicBezTo>
                  <a:cubicBezTo>
                    <a:pt x="44" y="226"/>
                    <a:pt x="46" y="226"/>
                    <a:pt x="47" y="226"/>
                  </a:cubicBezTo>
                  <a:cubicBezTo>
                    <a:pt x="48" y="225"/>
                    <a:pt x="48" y="223"/>
                    <a:pt x="48" y="221"/>
                  </a:cubicBezTo>
                  <a:cubicBezTo>
                    <a:pt x="48" y="220"/>
                    <a:pt x="48" y="217"/>
                    <a:pt x="48" y="216"/>
                  </a:cubicBezTo>
                  <a:cubicBezTo>
                    <a:pt x="49" y="214"/>
                    <a:pt x="51" y="213"/>
                    <a:pt x="51" y="212"/>
                  </a:cubicBezTo>
                  <a:cubicBezTo>
                    <a:pt x="52" y="210"/>
                    <a:pt x="51" y="207"/>
                    <a:pt x="51" y="205"/>
                  </a:cubicBezTo>
                  <a:cubicBezTo>
                    <a:pt x="51" y="204"/>
                    <a:pt x="49" y="202"/>
                    <a:pt x="49" y="200"/>
                  </a:cubicBezTo>
                  <a:cubicBezTo>
                    <a:pt x="50" y="199"/>
                    <a:pt x="52" y="197"/>
                    <a:pt x="52" y="196"/>
                  </a:cubicBezTo>
                  <a:cubicBezTo>
                    <a:pt x="52" y="195"/>
                    <a:pt x="51" y="192"/>
                    <a:pt x="51" y="191"/>
                  </a:cubicBezTo>
                  <a:cubicBezTo>
                    <a:pt x="52" y="189"/>
                    <a:pt x="55" y="187"/>
                    <a:pt x="56" y="186"/>
                  </a:cubicBezTo>
                  <a:cubicBezTo>
                    <a:pt x="58" y="185"/>
                    <a:pt x="61" y="186"/>
                    <a:pt x="62" y="185"/>
                  </a:cubicBezTo>
                  <a:cubicBezTo>
                    <a:pt x="63" y="184"/>
                    <a:pt x="65" y="182"/>
                    <a:pt x="65" y="181"/>
                  </a:cubicBezTo>
                  <a:cubicBezTo>
                    <a:pt x="64" y="180"/>
                    <a:pt x="63" y="179"/>
                    <a:pt x="62" y="178"/>
                  </a:cubicBezTo>
                  <a:cubicBezTo>
                    <a:pt x="61" y="177"/>
                    <a:pt x="60" y="175"/>
                    <a:pt x="59" y="175"/>
                  </a:cubicBezTo>
                  <a:cubicBezTo>
                    <a:pt x="58" y="175"/>
                    <a:pt x="56" y="176"/>
                    <a:pt x="56" y="177"/>
                  </a:cubicBezTo>
                  <a:cubicBezTo>
                    <a:pt x="54" y="177"/>
                    <a:pt x="52" y="176"/>
                    <a:pt x="50" y="175"/>
                  </a:cubicBezTo>
                  <a:cubicBezTo>
                    <a:pt x="49" y="175"/>
                    <a:pt x="47" y="172"/>
                    <a:pt x="46" y="172"/>
                  </a:cubicBezTo>
                  <a:cubicBezTo>
                    <a:pt x="45" y="172"/>
                    <a:pt x="42" y="173"/>
                    <a:pt x="41" y="173"/>
                  </a:cubicBezTo>
                  <a:cubicBezTo>
                    <a:pt x="40" y="173"/>
                    <a:pt x="39" y="171"/>
                    <a:pt x="38" y="170"/>
                  </a:cubicBezTo>
                  <a:cubicBezTo>
                    <a:pt x="38" y="169"/>
                    <a:pt x="38" y="166"/>
                    <a:pt x="37" y="165"/>
                  </a:cubicBezTo>
                  <a:cubicBezTo>
                    <a:pt x="37" y="164"/>
                    <a:pt x="34" y="165"/>
                    <a:pt x="33" y="165"/>
                  </a:cubicBezTo>
                  <a:cubicBezTo>
                    <a:pt x="32" y="165"/>
                    <a:pt x="29" y="166"/>
                    <a:pt x="27" y="165"/>
                  </a:cubicBezTo>
                  <a:cubicBezTo>
                    <a:pt x="27" y="165"/>
                    <a:pt x="25" y="164"/>
                    <a:pt x="25" y="164"/>
                  </a:cubicBezTo>
                  <a:cubicBezTo>
                    <a:pt x="24" y="163"/>
                    <a:pt x="22" y="159"/>
                    <a:pt x="20" y="158"/>
                  </a:cubicBezTo>
                  <a:cubicBezTo>
                    <a:pt x="19" y="157"/>
                    <a:pt x="17" y="154"/>
                    <a:pt x="16" y="153"/>
                  </a:cubicBezTo>
                  <a:cubicBezTo>
                    <a:pt x="15" y="151"/>
                    <a:pt x="15" y="148"/>
                    <a:pt x="14" y="147"/>
                  </a:cubicBezTo>
                  <a:cubicBezTo>
                    <a:pt x="13" y="147"/>
                    <a:pt x="12" y="146"/>
                    <a:pt x="11" y="146"/>
                  </a:cubicBezTo>
                  <a:cubicBezTo>
                    <a:pt x="11" y="145"/>
                    <a:pt x="11" y="142"/>
                    <a:pt x="11" y="141"/>
                  </a:cubicBezTo>
                  <a:cubicBezTo>
                    <a:pt x="11" y="140"/>
                    <a:pt x="10" y="137"/>
                    <a:pt x="10" y="136"/>
                  </a:cubicBezTo>
                  <a:cubicBezTo>
                    <a:pt x="9" y="133"/>
                    <a:pt x="9" y="126"/>
                    <a:pt x="7" y="124"/>
                  </a:cubicBezTo>
                  <a:cubicBezTo>
                    <a:pt x="6" y="124"/>
                    <a:pt x="4" y="124"/>
                    <a:pt x="3" y="124"/>
                  </a:cubicBezTo>
                  <a:cubicBezTo>
                    <a:pt x="2" y="124"/>
                    <a:pt x="1" y="124"/>
                    <a:pt x="0" y="124"/>
                  </a:cubicBezTo>
                  <a:cubicBezTo>
                    <a:pt x="1" y="122"/>
                    <a:pt x="4" y="119"/>
                    <a:pt x="5" y="118"/>
                  </a:cubicBezTo>
                  <a:cubicBezTo>
                    <a:pt x="5" y="117"/>
                    <a:pt x="7" y="114"/>
                    <a:pt x="8" y="113"/>
                  </a:cubicBezTo>
                  <a:cubicBezTo>
                    <a:pt x="9" y="112"/>
                    <a:pt x="10" y="109"/>
                    <a:pt x="11" y="109"/>
                  </a:cubicBezTo>
                  <a:cubicBezTo>
                    <a:pt x="13" y="107"/>
                    <a:pt x="18" y="106"/>
                    <a:pt x="20" y="104"/>
                  </a:cubicBezTo>
                  <a:cubicBezTo>
                    <a:pt x="21" y="104"/>
                    <a:pt x="23" y="103"/>
                    <a:pt x="23" y="103"/>
                  </a:cubicBezTo>
                  <a:cubicBezTo>
                    <a:pt x="24" y="102"/>
                    <a:pt x="25" y="100"/>
                    <a:pt x="25" y="99"/>
                  </a:cubicBezTo>
                  <a:cubicBezTo>
                    <a:pt x="26" y="98"/>
                    <a:pt x="29" y="95"/>
                    <a:pt x="30" y="94"/>
                  </a:cubicBezTo>
                  <a:cubicBezTo>
                    <a:pt x="31" y="94"/>
                    <a:pt x="33" y="93"/>
                    <a:pt x="34" y="92"/>
                  </a:cubicBezTo>
                  <a:cubicBezTo>
                    <a:pt x="35" y="91"/>
                    <a:pt x="35" y="88"/>
                    <a:pt x="36" y="87"/>
                  </a:cubicBezTo>
                  <a:cubicBezTo>
                    <a:pt x="37" y="87"/>
                    <a:pt x="39" y="87"/>
                    <a:pt x="40" y="86"/>
                  </a:cubicBezTo>
                  <a:cubicBezTo>
                    <a:pt x="41" y="86"/>
                    <a:pt x="42" y="84"/>
                    <a:pt x="42" y="84"/>
                  </a:cubicBezTo>
                  <a:cubicBezTo>
                    <a:pt x="44" y="83"/>
                    <a:pt x="49" y="84"/>
                    <a:pt x="51" y="84"/>
                  </a:cubicBezTo>
                  <a:cubicBezTo>
                    <a:pt x="53" y="84"/>
                    <a:pt x="56" y="83"/>
                    <a:pt x="58" y="82"/>
                  </a:cubicBezTo>
                  <a:cubicBezTo>
                    <a:pt x="59" y="82"/>
                    <a:pt x="61" y="79"/>
                    <a:pt x="62" y="79"/>
                  </a:cubicBezTo>
                  <a:cubicBezTo>
                    <a:pt x="63" y="78"/>
                    <a:pt x="64" y="77"/>
                    <a:pt x="65" y="77"/>
                  </a:cubicBezTo>
                  <a:cubicBezTo>
                    <a:pt x="66" y="77"/>
                    <a:pt x="67" y="77"/>
                    <a:pt x="68" y="77"/>
                  </a:cubicBezTo>
                  <a:cubicBezTo>
                    <a:pt x="69" y="76"/>
                    <a:pt x="70" y="74"/>
                    <a:pt x="71" y="73"/>
                  </a:cubicBezTo>
                  <a:cubicBezTo>
                    <a:pt x="71" y="73"/>
                    <a:pt x="73" y="72"/>
                    <a:pt x="74" y="71"/>
                  </a:cubicBezTo>
                  <a:cubicBezTo>
                    <a:pt x="75" y="71"/>
                    <a:pt x="77" y="70"/>
                    <a:pt x="77" y="70"/>
                  </a:cubicBezTo>
                  <a:cubicBezTo>
                    <a:pt x="79" y="70"/>
                    <a:pt x="81" y="71"/>
                    <a:pt x="81" y="72"/>
                  </a:cubicBezTo>
                  <a:cubicBezTo>
                    <a:pt x="82" y="73"/>
                    <a:pt x="82" y="75"/>
                    <a:pt x="82" y="76"/>
                  </a:cubicBezTo>
                  <a:cubicBezTo>
                    <a:pt x="83" y="76"/>
                    <a:pt x="83" y="78"/>
                    <a:pt x="84" y="78"/>
                  </a:cubicBezTo>
                  <a:cubicBezTo>
                    <a:pt x="85" y="79"/>
                    <a:pt x="88" y="78"/>
                    <a:pt x="90" y="78"/>
                  </a:cubicBezTo>
                  <a:cubicBezTo>
                    <a:pt x="91" y="78"/>
                    <a:pt x="93" y="78"/>
                    <a:pt x="95" y="78"/>
                  </a:cubicBezTo>
                  <a:cubicBezTo>
                    <a:pt x="96" y="78"/>
                    <a:pt x="98" y="79"/>
                    <a:pt x="99" y="79"/>
                  </a:cubicBezTo>
                  <a:cubicBezTo>
                    <a:pt x="101" y="79"/>
                    <a:pt x="103" y="78"/>
                    <a:pt x="105" y="78"/>
                  </a:cubicBezTo>
                  <a:cubicBezTo>
                    <a:pt x="106" y="77"/>
                    <a:pt x="107" y="75"/>
                    <a:pt x="108" y="75"/>
                  </a:cubicBezTo>
                  <a:cubicBezTo>
                    <a:pt x="109" y="74"/>
                    <a:pt x="111" y="73"/>
                    <a:pt x="113" y="73"/>
                  </a:cubicBezTo>
                  <a:cubicBezTo>
                    <a:pt x="114" y="73"/>
                    <a:pt x="117" y="73"/>
                    <a:pt x="118" y="73"/>
                  </a:cubicBezTo>
                  <a:cubicBezTo>
                    <a:pt x="120" y="72"/>
                    <a:pt x="123" y="71"/>
                    <a:pt x="124" y="70"/>
                  </a:cubicBezTo>
                  <a:cubicBezTo>
                    <a:pt x="125" y="69"/>
                    <a:pt x="126" y="67"/>
                    <a:pt x="127" y="66"/>
                  </a:cubicBezTo>
                  <a:cubicBezTo>
                    <a:pt x="128" y="66"/>
                    <a:pt x="130" y="66"/>
                    <a:pt x="131" y="66"/>
                  </a:cubicBezTo>
                  <a:cubicBezTo>
                    <a:pt x="132" y="66"/>
                    <a:pt x="134" y="64"/>
                    <a:pt x="135" y="64"/>
                  </a:cubicBezTo>
                  <a:cubicBezTo>
                    <a:pt x="137" y="65"/>
                    <a:pt x="140" y="66"/>
                    <a:pt x="142" y="67"/>
                  </a:cubicBezTo>
                  <a:cubicBezTo>
                    <a:pt x="143" y="68"/>
                    <a:pt x="146" y="68"/>
                    <a:pt x="147" y="70"/>
                  </a:cubicBezTo>
                  <a:cubicBezTo>
                    <a:pt x="148" y="71"/>
                    <a:pt x="150" y="74"/>
                    <a:pt x="150" y="76"/>
                  </a:cubicBezTo>
                  <a:cubicBezTo>
                    <a:pt x="150" y="77"/>
                    <a:pt x="147" y="78"/>
                    <a:pt x="147" y="79"/>
                  </a:cubicBezTo>
                  <a:cubicBezTo>
                    <a:pt x="147" y="81"/>
                    <a:pt x="148" y="83"/>
                    <a:pt x="149" y="84"/>
                  </a:cubicBezTo>
                  <a:cubicBezTo>
                    <a:pt x="150" y="85"/>
                    <a:pt x="153" y="86"/>
                    <a:pt x="154" y="87"/>
                  </a:cubicBezTo>
                  <a:cubicBezTo>
                    <a:pt x="155" y="87"/>
                    <a:pt x="159" y="87"/>
                    <a:pt x="160" y="87"/>
                  </a:cubicBezTo>
                  <a:cubicBezTo>
                    <a:pt x="161" y="88"/>
                    <a:pt x="163" y="89"/>
                    <a:pt x="164" y="89"/>
                  </a:cubicBezTo>
                  <a:cubicBezTo>
                    <a:pt x="166" y="89"/>
                    <a:pt x="169" y="88"/>
                    <a:pt x="170" y="87"/>
                  </a:cubicBezTo>
                  <a:cubicBezTo>
                    <a:pt x="171" y="87"/>
                    <a:pt x="173" y="85"/>
                    <a:pt x="174" y="84"/>
                  </a:cubicBezTo>
                  <a:cubicBezTo>
                    <a:pt x="174" y="83"/>
                    <a:pt x="174" y="82"/>
                    <a:pt x="174" y="81"/>
                  </a:cubicBezTo>
                  <a:cubicBezTo>
                    <a:pt x="175" y="80"/>
                    <a:pt x="178" y="81"/>
                    <a:pt x="179" y="81"/>
                  </a:cubicBezTo>
                  <a:cubicBezTo>
                    <a:pt x="180" y="80"/>
                    <a:pt x="184" y="80"/>
                    <a:pt x="185" y="79"/>
                  </a:cubicBezTo>
                  <a:cubicBezTo>
                    <a:pt x="186" y="78"/>
                    <a:pt x="187" y="77"/>
                    <a:pt x="188" y="76"/>
                  </a:cubicBezTo>
                  <a:cubicBezTo>
                    <a:pt x="189" y="74"/>
                    <a:pt x="189" y="71"/>
                    <a:pt x="190" y="70"/>
                  </a:cubicBezTo>
                  <a:cubicBezTo>
                    <a:pt x="190" y="68"/>
                    <a:pt x="189" y="65"/>
                    <a:pt x="190" y="63"/>
                  </a:cubicBezTo>
                  <a:cubicBezTo>
                    <a:pt x="190" y="62"/>
                    <a:pt x="192" y="60"/>
                    <a:pt x="193" y="59"/>
                  </a:cubicBezTo>
                  <a:cubicBezTo>
                    <a:pt x="193" y="57"/>
                    <a:pt x="193" y="54"/>
                    <a:pt x="193" y="52"/>
                  </a:cubicBezTo>
                  <a:cubicBezTo>
                    <a:pt x="193" y="50"/>
                    <a:pt x="195" y="46"/>
                    <a:pt x="195" y="44"/>
                  </a:cubicBezTo>
                  <a:cubicBezTo>
                    <a:pt x="195" y="42"/>
                    <a:pt x="194" y="39"/>
                    <a:pt x="194" y="37"/>
                  </a:cubicBezTo>
                  <a:cubicBezTo>
                    <a:pt x="195" y="36"/>
                    <a:pt x="197" y="33"/>
                    <a:pt x="198" y="33"/>
                  </a:cubicBezTo>
                  <a:cubicBezTo>
                    <a:pt x="199" y="32"/>
                    <a:pt x="202" y="32"/>
                    <a:pt x="203" y="31"/>
                  </a:cubicBezTo>
                  <a:cubicBezTo>
                    <a:pt x="204" y="31"/>
                    <a:pt x="205" y="28"/>
                    <a:pt x="205" y="27"/>
                  </a:cubicBezTo>
                  <a:cubicBezTo>
                    <a:pt x="206" y="26"/>
                    <a:pt x="205" y="24"/>
                    <a:pt x="205" y="24"/>
                  </a:cubicBezTo>
                  <a:cubicBezTo>
                    <a:pt x="206" y="22"/>
                    <a:pt x="208" y="21"/>
                    <a:pt x="208" y="20"/>
                  </a:cubicBezTo>
                  <a:cubicBezTo>
                    <a:pt x="209" y="20"/>
                    <a:pt x="210" y="19"/>
                    <a:pt x="210" y="18"/>
                  </a:cubicBezTo>
                  <a:cubicBezTo>
                    <a:pt x="211" y="17"/>
                    <a:pt x="210" y="14"/>
                    <a:pt x="211" y="13"/>
                  </a:cubicBezTo>
                  <a:cubicBezTo>
                    <a:pt x="211" y="12"/>
                    <a:pt x="211" y="11"/>
                    <a:pt x="212" y="10"/>
                  </a:cubicBezTo>
                  <a:cubicBezTo>
                    <a:pt x="213" y="10"/>
                    <a:pt x="215" y="9"/>
                    <a:pt x="216" y="8"/>
                  </a:cubicBezTo>
                  <a:cubicBezTo>
                    <a:pt x="217" y="7"/>
                    <a:pt x="218" y="5"/>
                    <a:pt x="219" y="4"/>
                  </a:cubicBezTo>
                  <a:cubicBezTo>
                    <a:pt x="221" y="4"/>
                    <a:pt x="225" y="4"/>
                    <a:pt x="226" y="4"/>
                  </a:cubicBezTo>
                  <a:cubicBezTo>
                    <a:pt x="227" y="4"/>
                    <a:pt x="230" y="4"/>
                    <a:pt x="230" y="5"/>
                  </a:cubicBezTo>
                  <a:cubicBezTo>
                    <a:pt x="231" y="6"/>
                    <a:pt x="231" y="8"/>
                    <a:pt x="232" y="9"/>
                  </a:cubicBezTo>
                  <a:cubicBezTo>
                    <a:pt x="233" y="10"/>
                    <a:pt x="234" y="11"/>
                    <a:pt x="235" y="11"/>
                  </a:cubicBezTo>
                  <a:cubicBezTo>
                    <a:pt x="236" y="11"/>
                    <a:pt x="237" y="9"/>
                    <a:pt x="238" y="8"/>
                  </a:cubicBezTo>
                  <a:cubicBezTo>
                    <a:pt x="240" y="8"/>
                    <a:pt x="243" y="9"/>
                    <a:pt x="245" y="8"/>
                  </a:cubicBezTo>
                  <a:cubicBezTo>
                    <a:pt x="246" y="8"/>
                    <a:pt x="247" y="6"/>
                    <a:pt x="248" y="5"/>
                  </a:cubicBezTo>
                  <a:cubicBezTo>
                    <a:pt x="250" y="4"/>
                    <a:pt x="253" y="3"/>
                    <a:pt x="255" y="2"/>
                  </a:cubicBezTo>
                  <a:cubicBezTo>
                    <a:pt x="256" y="1"/>
                    <a:pt x="260" y="0"/>
                    <a:pt x="262" y="0"/>
                  </a:cubicBezTo>
                  <a:cubicBezTo>
                    <a:pt x="263" y="0"/>
                    <a:pt x="266" y="2"/>
                    <a:pt x="268" y="2"/>
                  </a:cubicBezTo>
                  <a:cubicBezTo>
                    <a:pt x="269" y="2"/>
                    <a:pt x="272" y="2"/>
                    <a:pt x="273" y="2"/>
                  </a:cubicBezTo>
                  <a:cubicBezTo>
                    <a:pt x="274" y="2"/>
                    <a:pt x="277" y="4"/>
                    <a:pt x="278" y="5"/>
                  </a:cubicBezTo>
                  <a:cubicBezTo>
                    <a:pt x="279" y="6"/>
                    <a:pt x="281" y="8"/>
                    <a:pt x="281" y="10"/>
                  </a:cubicBezTo>
                  <a:cubicBezTo>
                    <a:pt x="282" y="12"/>
                    <a:pt x="283" y="17"/>
                    <a:pt x="284" y="19"/>
                  </a:cubicBezTo>
                  <a:cubicBezTo>
                    <a:pt x="285" y="21"/>
                    <a:pt x="285" y="24"/>
                    <a:pt x="286" y="26"/>
                  </a:cubicBezTo>
                  <a:cubicBezTo>
                    <a:pt x="287" y="27"/>
                    <a:pt x="289" y="28"/>
                    <a:pt x="290" y="29"/>
                  </a:cubicBezTo>
                  <a:cubicBezTo>
                    <a:pt x="290" y="29"/>
                    <a:pt x="291" y="30"/>
                    <a:pt x="292" y="30"/>
                  </a:cubicBezTo>
                  <a:cubicBezTo>
                    <a:pt x="292" y="31"/>
                    <a:pt x="292" y="33"/>
                    <a:pt x="291" y="34"/>
                  </a:cubicBezTo>
                  <a:cubicBezTo>
                    <a:pt x="291" y="35"/>
                    <a:pt x="291" y="38"/>
                    <a:pt x="291" y="39"/>
                  </a:cubicBezTo>
                  <a:cubicBezTo>
                    <a:pt x="291" y="41"/>
                    <a:pt x="292" y="44"/>
                    <a:pt x="292" y="45"/>
                  </a:cubicBezTo>
                  <a:cubicBezTo>
                    <a:pt x="292" y="47"/>
                    <a:pt x="292" y="50"/>
                    <a:pt x="291" y="51"/>
                  </a:cubicBezTo>
                  <a:cubicBezTo>
                    <a:pt x="291" y="52"/>
                    <a:pt x="290" y="55"/>
                    <a:pt x="290" y="56"/>
                  </a:cubicBezTo>
                  <a:cubicBezTo>
                    <a:pt x="289" y="57"/>
                    <a:pt x="288" y="59"/>
                    <a:pt x="287" y="60"/>
                  </a:cubicBezTo>
                  <a:cubicBezTo>
                    <a:pt x="286" y="60"/>
                    <a:pt x="284" y="62"/>
                    <a:pt x="284" y="63"/>
                  </a:cubicBezTo>
                  <a:cubicBezTo>
                    <a:pt x="284" y="64"/>
                    <a:pt x="285" y="66"/>
                    <a:pt x="285" y="67"/>
                  </a:cubicBezTo>
                  <a:cubicBezTo>
                    <a:pt x="285" y="68"/>
                    <a:pt x="285" y="71"/>
                    <a:pt x="285" y="72"/>
                  </a:cubicBezTo>
                  <a:cubicBezTo>
                    <a:pt x="284" y="73"/>
                    <a:pt x="281" y="75"/>
                    <a:pt x="279" y="76"/>
                  </a:cubicBezTo>
                  <a:cubicBezTo>
                    <a:pt x="278" y="77"/>
                    <a:pt x="276" y="79"/>
                    <a:pt x="275" y="79"/>
                  </a:cubicBezTo>
                  <a:cubicBezTo>
                    <a:pt x="274" y="80"/>
                    <a:pt x="272" y="80"/>
                    <a:pt x="271" y="81"/>
                  </a:cubicBezTo>
                  <a:cubicBezTo>
                    <a:pt x="269" y="82"/>
                    <a:pt x="267" y="84"/>
                    <a:pt x="266" y="85"/>
                  </a:cubicBezTo>
                  <a:cubicBezTo>
                    <a:pt x="266" y="86"/>
                    <a:pt x="266" y="90"/>
                    <a:pt x="266" y="91"/>
                  </a:cubicBezTo>
                  <a:cubicBezTo>
                    <a:pt x="265" y="93"/>
                    <a:pt x="263" y="96"/>
                    <a:pt x="263" y="97"/>
                  </a:cubicBezTo>
                  <a:cubicBezTo>
                    <a:pt x="263" y="99"/>
                    <a:pt x="262" y="103"/>
                    <a:pt x="263" y="105"/>
                  </a:cubicBezTo>
                  <a:cubicBezTo>
                    <a:pt x="264" y="106"/>
                    <a:pt x="265" y="108"/>
                    <a:pt x="266" y="109"/>
                  </a:cubicBezTo>
                  <a:cubicBezTo>
                    <a:pt x="268" y="110"/>
                    <a:pt x="271" y="109"/>
                    <a:pt x="272" y="109"/>
                  </a:cubicBezTo>
                  <a:cubicBezTo>
                    <a:pt x="273" y="110"/>
                    <a:pt x="275" y="111"/>
                    <a:pt x="276" y="112"/>
                  </a:cubicBezTo>
                  <a:cubicBezTo>
                    <a:pt x="277" y="114"/>
                    <a:pt x="277" y="117"/>
                    <a:pt x="277" y="118"/>
                  </a:cubicBezTo>
                  <a:cubicBezTo>
                    <a:pt x="277" y="119"/>
                    <a:pt x="279" y="121"/>
                    <a:pt x="279" y="122"/>
                  </a:cubicBezTo>
                  <a:cubicBezTo>
                    <a:pt x="279" y="124"/>
                    <a:pt x="280" y="128"/>
                    <a:pt x="279" y="130"/>
                  </a:cubicBezTo>
                  <a:cubicBezTo>
                    <a:pt x="279" y="131"/>
                    <a:pt x="277" y="133"/>
                    <a:pt x="277" y="134"/>
                  </a:cubicBezTo>
                  <a:cubicBezTo>
                    <a:pt x="276" y="136"/>
                    <a:pt x="276" y="140"/>
                    <a:pt x="275" y="142"/>
                  </a:cubicBezTo>
                  <a:cubicBezTo>
                    <a:pt x="274" y="144"/>
                    <a:pt x="272" y="147"/>
                    <a:pt x="271" y="149"/>
                  </a:cubicBezTo>
                  <a:cubicBezTo>
                    <a:pt x="271" y="150"/>
                    <a:pt x="269" y="152"/>
                    <a:pt x="268" y="153"/>
                  </a:cubicBezTo>
                  <a:cubicBezTo>
                    <a:pt x="267" y="155"/>
                    <a:pt x="262" y="159"/>
                    <a:pt x="260" y="161"/>
                  </a:cubicBezTo>
                  <a:cubicBezTo>
                    <a:pt x="260" y="161"/>
                    <a:pt x="258" y="162"/>
                    <a:pt x="258" y="163"/>
                  </a:cubicBezTo>
                  <a:cubicBezTo>
                    <a:pt x="257" y="164"/>
                    <a:pt x="257" y="166"/>
                    <a:pt x="257" y="167"/>
                  </a:cubicBezTo>
                  <a:cubicBezTo>
                    <a:pt x="258" y="168"/>
                    <a:pt x="258" y="171"/>
                    <a:pt x="258" y="172"/>
                  </a:cubicBezTo>
                  <a:cubicBezTo>
                    <a:pt x="258" y="173"/>
                    <a:pt x="258" y="175"/>
                    <a:pt x="258" y="176"/>
                  </a:cubicBezTo>
                  <a:cubicBezTo>
                    <a:pt x="258" y="177"/>
                    <a:pt x="259" y="178"/>
                    <a:pt x="260" y="180"/>
                  </a:cubicBezTo>
                  <a:cubicBezTo>
                    <a:pt x="260" y="181"/>
                    <a:pt x="260" y="183"/>
                    <a:pt x="261" y="184"/>
                  </a:cubicBezTo>
                  <a:cubicBezTo>
                    <a:pt x="261" y="185"/>
                    <a:pt x="263" y="188"/>
                    <a:pt x="263" y="189"/>
                  </a:cubicBezTo>
                  <a:cubicBezTo>
                    <a:pt x="264" y="190"/>
                    <a:pt x="263" y="193"/>
                    <a:pt x="263" y="195"/>
                  </a:cubicBezTo>
                  <a:cubicBezTo>
                    <a:pt x="263" y="196"/>
                    <a:pt x="264" y="199"/>
                    <a:pt x="265" y="200"/>
                  </a:cubicBezTo>
                  <a:cubicBezTo>
                    <a:pt x="265" y="201"/>
                    <a:pt x="267" y="204"/>
                    <a:pt x="268" y="205"/>
                  </a:cubicBezTo>
                  <a:cubicBezTo>
                    <a:pt x="268" y="207"/>
                    <a:pt x="268" y="210"/>
                    <a:pt x="268" y="211"/>
                  </a:cubicBezTo>
                  <a:cubicBezTo>
                    <a:pt x="268" y="213"/>
                    <a:pt x="269" y="216"/>
                    <a:pt x="270" y="217"/>
                  </a:cubicBezTo>
                  <a:cubicBezTo>
                    <a:pt x="271" y="218"/>
                    <a:pt x="272" y="220"/>
                    <a:pt x="273" y="221"/>
                  </a:cubicBezTo>
                  <a:cubicBezTo>
                    <a:pt x="274" y="222"/>
                    <a:pt x="275" y="224"/>
                    <a:pt x="276" y="225"/>
                  </a:cubicBezTo>
                  <a:cubicBezTo>
                    <a:pt x="277" y="226"/>
                    <a:pt x="277" y="228"/>
                    <a:pt x="277" y="229"/>
                  </a:cubicBezTo>
                  <a:cubicBezTo>
                    <a:pt x="278" y="231"/>
                    <a:pt x="280" y="233"/>
                    <a:pt x="281" y="234"/>
                  </a:cubicBezTo>
                  <a:cubicBezTo>
                    <a:pt x="281" y="235"/>
                    <a:pt x="283" y="236"/>
                    <a:pt x="284" y="237"/>
                  </a:cubicBezTo>
                  <a:cubicBezTo>
                    <a:pt x="285" y="238"/>
                    <a:pt x="287" y="239"/>
                    <a:pt x="287" y="240"/>
                  </a:cubicBezTo>
                  <a:cubicBezTo>
                    <a:pt x="288" y="241"/>
                    <a:pt x="288" y="243"/>
                    <a:pt x="288" y="244"/>
                  </a:cubicBezTo>
                  <a:cubicBezTo>
                    <a:pt x="288" y="244"/>
                    <a:pt x="288" y="246"/>
                    <a:pt x="288" y="247"/>
                  </a:cubicBezTo>
                  <a:cubicBezTo>
                    <a:pt x="287" y="247"/>
                    <a:pt x="287" y="247"/>
                    <a:pt x="286" y="247"/>
                  </a:cubicBezTo>
                  <a:cubicBezTo>
                    <a:pt x="285" y="248"/>
                    <a:pt x="282" y="250"/>
                    <a:pt x="281" y="251"/>
                  </a:cubicBezTo>
                  <a:cubicBezTo>
                    <a:pt x="279" y="253"/>
                    <a:pt x="277" y="259"/>
                    <a:pt x="276" y="261"/>
                  </a:cubicBezTo>
                  <a:cubicBezTo>
                    <a:pt x="275" y="263"/>
                    <a:pt x="272" y="265"/>
                    <a:pt x="271" y="267"/>
                  </a:cubicBezTo>
                  <a:cubicBezTo>
                    <a:pt x="270" y="268"/>
                    <a:pt x="269" y="269"/>
                    <a:pt x="269" y="270"/>
                  </a:cubicBezTo>
                  <a:cubicBezTo>
                    <a:pt x="268" y="272"/>
                    <a:pt x="269" y="275"/>
                    <a:pt x="269" y="277"/>
                  </a:cubicBezTo>
                  <a:cubicBezTo>
                    <a:pt x="269" y="278"/>
                    <a:pt x="270" y="280"/>
                    <a:pt x="270" y="282"/>
                  </a:cubicBezTo>
                  <a:cubicBezTo>
                    <a:pt x="271" y="283"/>
                    <a:pt x="272" y="287"/>
                    <a:pt x="273" y="289"/>
                  </a:cubicBezTo>
                  <a:cubicBezTo>
                    <a:pt x="274" y="289"/>
                    <a:pt x="276" y="290"/>
                    <a:pt x="277" y="291"/>
                  </a:cubicBezTo>
                  <a:cubicBezTo>
                    <a:pt x="278" y="292"/>
                    <a:pt x="280" y="293"/>
                    <a:pt x="281" y="294"/>
                  </a:cubicBezTo>
                  <a:cubicBezTo>
                    <a:pt x="282" y="295"/>
                    <a:pt x="284" y="296"/>
                    <a:pt x="285" y="296"/>
                  </a:cubicBezTo>
                  <a:cubicBezTo>
                    <a:pt x="285" y="296"/>
                    <a:pt x="287" y="297"/>
                    <a:pt x="287" y="297"/>
                  </a:cubicBezTo>
                  <a:cubicBezTo>
                    <a:pt x="288" y="296"/>
                    <a:pt x="288" y="293"/>
                    <a:pt x="288" y="291"/>
                  </a:cubicBezTo>
                  <a:cubicBezTo>
                    <a:pt x="288" y="290"/>
                    <a:pt x="288" y="288"/>
                    <a:pt x="287" y="287"/>
                  </a:cubicBezTo>
                  <a:cubicBezTo>
                    <a:pt x="287" y="286"/>
                    <a:pt x="287" y="283"/>
                    <a:pt x="287" y="281"/>
                  </a:cubicBezTo>
                  <a:cubicBezTo>
                    <a:pt x="287" y="280"/>
                    <a:pt x="289" y="277"/>
                    <a:pt x="289" y="276"/>
                  </a:cubicBezTo>
                  <a:cubicBezTo>
                    <a:pt x="290" y="275"/>
                    <a:pt x="290" y="271"/>
                    <a:pt x="291" y="270"/>
                  </a:cubicBezTo>
                  <a:cubicBezTo>
                    <a:pt x="292" y="270"/>
                    <a:pt x="293" y="270"/>
                    <a:pt x="293" y="270"/>
                  </a:cubicBezTo>
                  <a:cubicBezTo>
                    <a:pt x="294" y="271"/>
                    <a:pt x="294" y="274"/>
                    <a:pt x="294" y="275"/>
                  </a:cubicBezTo>
                  <a:cubicBezTo>
                    <a:pt x="294" y="276"/>
                    <a:pt x="293" y="277"/>
                    <a:pt x="293" y="278"/>
                  </a:cubicBezTo>
                  <a:cubicBezTo>
                    <a:pt x="292" y="279"/>
                    <a:pt x="292" y="283"/>
                    <a:pt x="292" y="284"/>
                  </a:cubicBezTo>
                  <a:cubicBezTo>
                    <a:pt x="292" y="286"/>
                    <a:pt x="292" y="291"/>
                    <a:pt x="293" y="29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grpSp>
      <p:sp>
        <p:nvSpPr>
          <p:cNvPr id="46" name="TextBox 45"/>
          <p:cNvSpPr txBox="1"/>
          <p:nvPr/>
        </p:nvSpPr>
        <p:spPr>
          <a:xfrm>
            <a:off x="657407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47" name="TextBox 46"/>
          <p:cNvSpPr txBox="1"/>
          <p:nvPr/>
        </p:nvSpPr>
        <p:spPr>
          <a:xfrm>
            <a:off x="554464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60" name="TextBox 59"/>
          <p:cNvSpPr txBox="1"/>
          <p:nvPr/>
        </p:nvSpPr>
        <p:spPr>
          <a:xfrm>
            <a:off x="554464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61" name="Rounded Rectangle 60"/>
          <p:cNvSpPr/>
          <p:nvPr/>
        </p:nvSpPr>
        <p:spPr bwMode="auto">
          <a:xfrm>
            <a:off x="554464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62" name="Rectangle 61"/>
          <p:cNvSpPr/>
          <p:nvPr/>
        </p:nvSpPr>
        <p:spPr>
          <a:xfrm>
            <a:off x="836574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72" name="Rectangle 71"/>
          <p:cNvSpPr/>
          <p:nvPr/>
        </p:nvSpPr>
        <p:spPr>
          <a:xfrm>
            <a:off x="552726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73" name="Rectangle 72"/>
          <p:cNvSpPr/>
          <p:nvPr/>
        </p:nvSpPr>
        <p:spPr>
          <a:xfrm>
            <a:off x="836574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74" name="Rectangle 73"/>
          <p:cNvSpPr/>
          <p:nvPr/>
        </p:nvSpPr>
        <p:spPr>
          <a:xfrm>
            <a:off x="552726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75" name="Group 74"/>
          <p:cNvGrpSpPr/>
          <p:nvPr/>
        </p:nvGrpSpPr>
        <p:grpSpPr>
          <a:xfrm flipH="1">
            <a:off x="5527262" y="3497947"/>
            <a:ext cx="3209834" cy="82442"/>
            <a:chOff x="405482" y="2771139"/>
            <a:chExt cx="4006169" cy="96920"/>
          </a:xfrm>
        </p:grpSpPr>
        <p:sp>
          <p:nvSpPr>
            <p:cNvPr id="76"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7"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8"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9"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0"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1"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2"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3"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4"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5"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86" name="Group 85"/>
          <p:cNvGrpSpPr/>
          <p:nvPr/>
        </p:nvGrpSpPr>
        <p:grpSpPr>
          <a:xfrm flipH="1">
            <a:off x="5527262" y="3992102"/>
            <a:ext cx="3209834" cy="82442"/>
            <a:chOff x="405482" y="2771139"/>
            <a:chExt cx="4006169" cy="96920"/>
          </a:xfrm>
        </p:grpSpPr>
        <p:sp>
          <p:nvSpPr>
            <p:cNvPr id="87"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8"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9"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0"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1"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2"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97" name="Group 96"/>
          <p:cNvGrpSpPr/>
          <p:nvPr/>
        </p:nvGrpSpPr>
        <p:grpSpPr>
          <a:xfrm flipH="1">
            <a:off x="5527262" y="4486257"/>
            <a:ext cx="3209834" cy="82442"/>
            <a:chOff x="405482" y="2771139"/>
            <a:chExt cx="4006169" cy="96920"/>
          </a:xfrm>
        </p:grpSpPr>
        <p:sp>
          <p:nvSpPr>
            <p:cNvPr id="98"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1"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2"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3"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4"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5"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6"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08" name="Rectangle 107"/>
          <p:cNvSpPr/>
          <p:nvPr/>
        </p:nvSpPr>
        <p:spPr>
          <a:xfrm>
            <a:off x="836574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09" name="Rectangle 108"/>
          <p:cNvSpPr/>
          <p:nvPr/>
        </p:nvSpPr>
        <p:spPr>
          <a:xfrm>
            <a:off x="552726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10" name="Group 109"/>
          <p:cNvGrpSpPr/>
          <p:nvPr/>
        </p:nvGrpSpPr>
        <p:grpSpPr>
          <a:xfrm>
            <a:off x="3931932" y="2580116"/>
            <a:ext cx="220818" cy="220818"/>
            <a:chOff x="5066496" y="747310"/>
            <a:chExt cx="3648880" cy="3648880"/>
          </a:xfrm>
        </p:grpSpPr>
        <p:sp>
          <p:nvSpPr>
            <p:cNvPr id="111" name="Oval 110"/>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2" name="Oval 111"/>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3" name="Oval 112"/>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14" name="Group 113"/>
          <p:cNvGrpSpPr/>
          <p:nvPr/>
        </p:nvGrpSpPr>
        <p:grpSpPr>
          <a:xfrm>
            <a:off x="1030652" y="3189197"/>
            <a:ext cx="220818" cy="220818"/>
            <a:chOff x="5066496" y="747310"/>
            <a:chExt cx="3648880" cy="3648880"/>
          </a:xfrm>
        </p:grpSpPr>
        <p:sp>
          <p:nvSpPr>
            <p:cNvPr id="115" name="Oval 114"/>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6" name="Oval 115"/>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7" name="Oval 116"/>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18" name="Group 117"/>
          <p:cNvGrpSpPr/>
          <p:nvPr/>
        </p:nvGrpSpPr>
        <p:grpSpPr>
          <a:xfrm>
            <a:off x="848839" y="1215184"/>
            <a:ext cx="220818" cy="220818"/>
            <a:chOff x="5066496" y="747310"/>
            <a:chExt cx="3648880" cy="3648880"/>
          </a:xfrm>
        </p:grpSpPr>
        <p:sp>
          <p:nvSpPr>
            <p:cNvPr id="119" name="Oval 118"/>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0" name="Oval 119"/>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1" name="Oval 120"/>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Tree>
    <p:extLst>
      <p:ext uri="{BB962C8B-B14F-4D97-AF65-F5344CB8AC3E}">
        <p14:creationId xmlns:p14="http://schemas.microsoft.com/office/powerpoint/2010/main" val="732627679"/>
      </p:ext>
    </p:extLst>
  </p:cSld>
  <p:clrMapOvr>
    <a:masterClrMapping/>
  </p:clrMapOvr>
  <p:transition spd="slow">
    <p:push dir="u"/>
  </p:transition>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131"/>
          <p:cNvGrpSpPr/>
          <p:nvPr/>
        </p:nvGrpSpPr>
        <p:grpSpPr>
          <a:xfrm>
            <a:off x="381000" y="1433146"/>
            <a:ext cx="4240752" cy="2725570"/>
            <a:chOff x="2276476" y="1468438"/>
            <a:chExt cx="4594225" cy="2952750"/>
          </a:xfrm>
          <a:solidFill>
            <a:schemeClr val="bg1">
              <a:lumMod val="95000"/>
            </a:schemeClr>
          </a:solidFill>
          <a:effectLst/>
        </p:grpSpPr>
        <p:sp>
          <p:nvSpPr>
            <p:cNvPr id="52" name="Freeform 5"/>
            <p:cNvSpPr>
              <a:spLocks noEditPoints="1"/>
            </p:cNvSpPr>
            <p:nvPr/>
          </p:nvSpPr>
          <p:spPr bwMode="auto">
            <a:xfrm>
              <a:off x="4381501" y="2722563"/>
              <a:ext cx="469900" cy="331788"/>
            </a:xfrm>
            <a:custGeom>
              <a:avLst/>
              <a:gdLst/>
              <a:ahLst/>
              <a:cxnLst>
                <a:cxn ang="0">
                  <a:pos x="216" y="185"/>
                </a:cxn>
                <a:cxn ang="0">
                  <a:pos x="226" y="166"/>
                </a:cxn>
                <a:cxn ang="0">
                  <a:pos x="225" y="137"/>
                </a:cxn>
                <a:cxn ang="0">
                  <a:pos x="231" y="88"/>
                </a:cxn>
                <a:cxn ang="0">
                  <a:pos x="227" y="64"/>
                </a:cxn>
                <a:cxn ang="0">
                  <a:pos x="207" y="62"/>
                </a:cxn>
                <a:cxn ang="0">
                  <a:pos x="196" y="49"/>
                </a:cxn>
                <a:cxn ang="0">
                  <a:pos x="200" y="36"/>
                </a:cxn>
                <a:cxn ang="0">
                  <a:pos x="208" y="10"/>
                </a:cxn>
                <a:cxn ang="0">
                  <a:pos x="168" y="0"/>
                </a:cxn>
                <a:cxn ang="0">
                  <a:pos x="123" y="15"/>
                </a:cxn>
                <a:cxn ang="0">
                  <a:pos x="102" y="12"/>
                </a:cxn>
                <a:cxn ang="0">
                  <a:pos x="93" y="44"/>
                </a:cxn>
                <a:cxn ang="0">
                  <a:pos x="73" y="64"/>
                </a:cxn>
                <a:cxn ang="0">
                  <a:pos x="60" y="91"/>
                </a:cxn>
                <a:cxn ang="0">
                  <a:pos x="55" y="80"/>
                </a:cxn>
                <a:cxn ang="0">
                  <a:pos x="40" y="81"/>
                </a:cxn>
                <a:cxn ang="0">
                  <a:pos x="24" y="97"/>
                </a:cxn>
                <a:cxn ang="0">
                  <a:pos x="19" y="131"/>
                </a:cxn>
                <a:cxn ang="0">
                  <a:pos x="6" y="147"/>
                </a:cxn>
                <a:cxn ang="0">
                  <a:pos x="1" y="167"/>
                </a:cxn>
                <a:cxn ang="0">
                  <a:pos x="18" y="198"/>
                </a:cxn>
                <a:cxn ang="0">
                  <a:pos x="2" y="218"/>
                </a:cxn>
                <a:cxn ang="0">
                  <a:pos x="37" y="223"/>
                </a:cxn>
                <a:cxn ang="0">
                  <a:pos x="71" y="245"/>
                </a:cxn>
                <a:cxn ang="0">
                  <a:pos x="112" y="245"/>
                </a:cxn>
                <a:cxn ang="0">
                  <a:pos x="142" y="241"/>
                </a:cxn>
                <a:cxn ang="0">
                  <a:pos x="170" y="245"/>
                </a:cxn>
                <a:cxn ang="0">
                  <a:pos x="210" y="240"/>
                </a:cxn>
                <a:cxn ang="0">
                  <a:pos x="234" y="223"/>
                </a:cxn>
                <a:cxn ang="0">
                  <a:pos x="251" y="213"/>
                </a:cxn>
                <a:cxn ang="0">
                  <a:pos x="347" y="138"/>
                </a:cxn>
                <a:cxn ang="0">
                  <a:pos x="358" y="143"/>
                </a:cxn>
                <a:cxn ang="0">
                  <a:pos x="346" y="159"/>
                </a:cxn>
                <a:cxn ang="0">
                  <a:pos x="332" y="184"/>
                </a:cxn>
                <a:cxn ang="0">
                  <a:pos x="339" y="193"/>
                </a:cxn>
                <a:cxn ang="0">
                  <a:pos x="333" y="200"/>
                </a:cxn>
                <a:cxn ang="0">
                  <a:pos x="326" y="203"/>
                </a:cxn>
                <a:cxn ang="0">
                  <a:pos x="340" y="214"/>
                </a:cxn>
                <a:cxn ang="0">
                  <a:pos x="350" y="226"/>
                </a:cxn>
                <a:cxn ang="0">
                  <a:pos x="340" y="240"/>
                </a:cxn>
                <a:cxn ang="0">
                  <a:pos x="330" y="235"/>
                </a:cxn>
                <a:cxn ang="0">
                  <a:pos x="315" y="236"/>
                </a:cxn>
                <a:cxn ang="0">
                  <a:pos x="281" y="238"/>
                </a:cxn>
                <a:cxn ang="0">
                  <a:pos x="287" y="222"/>
                </a:cxn>
                <a:cxn ang="0">
                  <a:pos x="289" y="213"/>
                </a:cxn>
                <a:cxn ang="0">
                  <a:pos x="279" y="206"/>
                </a:cxn>
                <a:cxn ang="0">
                  <a:pos x="266" y="190"/>
                </a:cxn>
                <a:cxn ang="0">
                  <a:pos x="257" y="173"/>
                </a:cxn>
                <a:cxn ang="0">
                  <a:pos x="253" y="144"/>
                </a:cxn>
                <a:cxn ang="0">
                  <a:pos x="255" y="127"/>
                </a:cxn>
                <a:cxn ang="0">
                  <a:pos x="266" y="131"/>
                </a:cxn>
                <a:cxn ang="0">
                  <a:pos x="262" y="136"/>
                </a:cxn>
                <a:cxn ang="0">
                  <a:pos x="269" y="142"/>
                </a:cxn>
                <a:cxn ang="0">
                  <a:pos x="282" y="137"/>
                </a:cxn>
                <a:cxn ang="0">
                  <a:pos x="299" y="140"/>
                </a:cxn>
              </a:cxnLst>
              <a:rect l="0" t="0" r="r" b="b"/>
              <a:pathLst>
                <a:path w="361" h="256">
                  <a:moveTo>
                    <a:pt x="251" y="213"/>
                  </a:moveTo>
                  <a:cubicBezTo>
                    <a:pt x="251" y="213"/>
                    <a:pt x="218" y="196"/>
                    <a:pt x="216" y="185"/>
                  </a:cubicBezTo>
                  <a:cubicBezTo>
                    <a:pt x="216" y="183"/>
                    <a:pt x="220" y="180"/>
                    <a:pt x="221" y="178"/>
                  </a:cubicBezTo>
                  <a:cubicBezTo>
                    <a:pt x="222" y="175"/>
                    <a:pt x="225" y="169"/>
                    <a:pt x="226" y="166"/>
                  </a:cubicBezTo>
                  <a:cubicBezTo>
                    <a:pt x="226" y="163"/>
                    <a:pt x="225" y="156"/>
                    <a:pt x="225" y="153"/>
                  </a:cubicBezTo>
                  <a:cubicBezTo>
                    <a:pt x="224" y="149"/>
                    <a:pt x="224" y="141"/>
                    <a:pt x="225" y="137"/>
                  </a:cubicBezTo>
                  <a:cubicBezTo>
                    <a:pt x="225" y="129"/>
                    <a:pt x="228" y="115"/>
                    <a:pt x="228" y="108"/>
                  </a:cubicBezTo>
                  <a:cubicBezTo>
                    <a:pt x="229" y="103"/>
                    <a:pt x="230" y="93"/>
                    <a:pt x="231" y="88"/>
                  </a:cubicBezTo>
                  <a:cubicBezTo>
                    <a:pt x="232" y="83"/>
                    <a:pt x="238" y="70"/>
                    <a:pt x="235" y="65"/>
                  </a:cubicBezTo>
                  <a:cubicBezTo>
                    <a:pt x="234" y="63"/>
                    <a:pt x="229" y="63"/>
                    <a:pt x="227" y="64"/>
                  </a:cubicBezTo>
                  <a:cubicBezTo>
                    <a:pt x="225" y="64"/>
                    <a:pt x="220" y="67"/>
                    <a:pt x="218" y="67"/>
                  </a:cubicBezTo>
                  <a:cubicBezTo>
                    <a:pt x="215" y="67"/>
                    <a:pt x="209" y="63"/>
                    <a:pt x="207" y="62"/>
                  </a:cubicBezTo>
                  <a:cubicBezTo>
                    <a:pt x="205" y="61"/>
                    <a:pt x="201" y="60"/>
                    <a:pt x="200" y="59"/>
                  </a:cubicBezTo>
                  <a:cubicBezTo>
                    <a:pt x="198" y="57"/>
                    <a:pt x="197" y="52"/>
                    <a:pt x="196" y="49"/>
                  </a:cubicBezTo>
                  <a:cubicBezTo>
                    <a:pt x="196" y="48"/>
                    <a:pt x="195" y="45"/>
                    <a:pt x="195" y="44"/>
                  </a:cubicBezTo>
                  <a:cubicBezTo>
                    <a:pt x="196" y="41"/>
                    <a:pt x="199" y="38"/>
                    <a:pt x="200" y="36"/>
                  </a:cubicBezTo>
                  <a:cubicBezTo>
                    <a:pt x="202" y="32"/>
                    <a:pt x="208" y="23"/>
                    <a:pt x="209" y="19"/>
                  </a:cubicBezTo>
                  <a:cubicBezTo>
                    <a:pt x="209" y="17"/>
                    <a:pt x="209" y="12"/>
                    <a:pt x="208" y="10"/>
                  </a:cubicBezTo>
                  <a:cubicBezTo>
                    <a:pt x="206" y="7"/>
                    <a:pt x="197" y="6"/>
                    <a:pt x="193" y="5"/>
                  </a:cubicBezTo>
                  <a:cubicBezTo>
                    <a:pt x="187" y="4"/>
                    <a:pt x="175" y="0"/>
                    <a:pt x="168" y="0"/>
                  </a:cubicBezTo>
                  <a:cubicBezTo>
                    <a:pt x="162" y="0"/>
                    <a:pt x="144" y="8"/>
                    <a:pt x="144" y="8"/>
                  </a:cubicBezTo>
                  <a:cubicBezTo>
                    <a:pt x="144" y="8"/>
                    <a:pt x="129" y="16"/>
                    <a:pt x="123" y="15"/>
                  </a:cubicBezTo>
                  <a:cubicBezTo>
                    <a:pt x="121" y="15"/>
                    <a:pt x="119" y="11"/>
                    <a:pt x="117" y="10"/>
                  </a:cubicBezTo>
                  <a:cubicBezTo>
                    <a:pt x="114" y="9"/>
                    <a:pt x="106" y="10"/>
                    <a:pt x="102" y="12"/>
                  </a:cubicBezTo>
                  <a:cubicBezTo>
                    <a:pt x="97" y="14"/>
                    <a:pt x="86" y="21"/>
                    <a:pt x="84" y="26"/>
                  </a:cubicBezTo>
                  <a:cubicBezTo>
                    <a:pt x="83" y="31"/>
                    <a:pt x="94" y="39"/>
                    <a:pt x="93" y="44"/>
                  </a:cubicBezTo>
                  <a:cubicBezTo>
                    <a:pt x="92" y="48"/>
                    <a:pt x="84" y="51"/>
                    <a:pt x="82" y="53"/>
                  </a:cubicBezTo>
                  <a:cubicBezTo>
                    <a:pt x="79" y="56"/>
                    <a:pt x="75" y="61"/>
                    <a:pt x="73" y="64"/>
                  </a:cubicBezTo>
                  <a:cubicBezTo>
                    <a:pt x="71" y="66"/>
                    <a:pt x="69" y="73"/>
                    <a:pt x="68" y="76"/>
                  </a:cubicBezTo>
                  <a:cubicBezTo>
                    <a:pt x="66" y="80"/>
                    <a:pt x="64" y="89"/>
                    <a:pt x="60" y="91"/>
                  </a:cubicBezTo>
                  <a:cubicBezTo>
                    <a:pt x="59" y="92"/>
                    <a:pt x="55" y="91"/>
                    <a:pt x="54" y="89"/>
                  </a:cubicBezTo>
                  <a:cubicBezTo>
                    <a:pt x="52" y="87"/>
                    <a:pt x="56" y="82"/>
                    <a:pt x="55" y="80"/>
                  </a:cubicBezTo>
                  <a:cubicBezTo>
                    <a:pt x="54" y="77"/>
                    <a:pt x="48" y="73"/>
                    <a:pt x="45" y="74"/>
                  </a:cubicBezTo>
                  <a:cubicBezTo>
                    <a:pt x="43" y="74"/>
                    <a:pt x="41" y="79"/>
                    <a:pt x="40" y="81"/>
                  </a:cubicBezTo>
                  <a:cubicBezTo>
                    <a:pt x="37" y="84"/>
                    <a:pt x="32" y="90"/>
                    <a:pt x="29" y="92"/>
                  </a:cubicBezTo>
                  <a:cubicBezTo>
                    <a:pt x="28" y="94"/>
                    <a:pt x="24" y="96"/>
                    <a:pt x="24" y="97"/>
                  </a:cubicBezTo>
                  <a:cubicBezTo>
                    <a:pt x="21" y="103"/>
                    <a:pt x="23" y="116"/>
                    <a:pt x="22" y="122"/>
                  </a:cubicBezTo>
                  <a:cubicBezTo>
                    <a:pt x="21" y="125"/>
                    <a:pt x="20" y="129"/>
                    <a:pt x="19" y="131"/>
                  </a:cubicBezTo>
                  <a:cubicBezTo>
                    <a:pt x="18" y="133"/>
                    <a:pt x="16" y="139"/>
                    <a:pt x="14" y="141"/>
                  </a:cubicBezTo>
                  <a:cubicBezTo>
                    <a:pt x="12" y="143"/>
                    <a:pt x="7" y="145"/>
                    <a:pt x="6" y="147"/>
                  </a:cubicBezTo>
                  <a:cubicBezTo>
                    <a:pt x="4" y="150"/>
                    <a:pt x="2" y="155"/>
                    <a:pt x="1" y="158"/>
                  </a:cubicBezTo>
                  <a:cubicBezTo>
                    <a:pt x="1" y="160"/>
                    <a:pt x="0" y="165"/>
                    <a:pt x="1" y="167"/>
                  </a:cubicBezTo>
                  <a:cubicBezTo>
                    <a:pt x="3" y="174"/>
                    <a:pt x="14" y="185"/>
                    <a:pt x="17" y="192"/>
                  </a:cubicBezTo>
                  <a:cubicBezTo>
                    <a:pt x="18" y="194"/>
                    <a:pt x="19" y="197"/>
                    <a:pt x="18" y="198"/>
                  </a:cubicBezTo>
                  <a:cubicBezTo>
                    <a:pt x="17" y="201"/>
                    <a:pt x="10" y="205"/>
                    <a:pt x="8" y="208"/>
                  </a:cubicBezTo>
                  <a:cubicBezTo>
                    <a:pt x="6" y="210"/>
                    <a:pt x="2" y="218"/>
                    <a:pt x="2" y="218"/>
                  </a:cubicBezTo>
                  <a:cubicBezTo>
                    <a:pt x="2" y="218"/>
                    <a:pt x="8" y="219"/>
                    <a:pt x="9" y="219"/>
                  </a:cubicBezTo>
                  <a:cubicBezTo>
                    <a:pt x="16" y="220"/>
                    <a:pt x="30" y="221"/>
                    <a:pt x="37" y="223"/>
                  </a:cubicBezTo>
                  <a:cubicBezTo>
                    <a:pt x="39" y="223"/>
                    <a:pt x="44" y="224"/>
                    <a:pt x="47" y="225"/>
                  </a:cubicBezTo>
                  <a:cubicBezTo>
                    <a:pt x="54" y="229"/>
                    <a:pt x="64" y="241"/>
                    <a:pt x="71" y="245"/>
                  </a:cubicBezTo>
                  <a:cubicBezTo>
                    <a:pt x="76" y="248"/>
                    <a:pt x="87" y="253"/>
                    <a:pt x="93" y="253"/>
                  </a:cubicBezTo>
                  <a:cubicBezTo>
                    <a:pt x="98" y="253"/>
                    <a:pt x="107" y="246"/>
                    <a:pt x="112" y="245"/>
                  </a:cubicBezTo>
                  <a:cubicBezTo>
                    <a:pt x="115" y="244"/>
                    <a:pt x="120" y="242"/>
                    <a:pt x="122" y="241"/>
                  </a:cubicBezTo>
                  <a:cubicBezTo>
                    <a:pt x="127" y="240"/>
                    <a:pt x="137" y="241"/>
                    <a:pt x="142" y="241"/>
                  </a:cubicBezTo>
                  <a:cubicBezTo>
                    <a:pt x="145" y="240"/>
                    <a:pt x="151" y="238"/>
                    <a:pt x="154" y="239"/>
                  </a:cubicBezTo>
                  <a:cubicBezTo>
                    <a:pt x="158" y="239"/>
                    <a:pt x="167" y="243"/>
                    <a:pt x="170" y="245"/>
                  </a:cubicBezTo>
                  <a:cubicBezTo>
                    <a:pt x="175" y="247"/>
                    <a:pt x="182" y="256"/>
                    <a:pt x="187" y="256"/>
                  </a:cubicBezTo>
                  <a:cubicBezTo>
                    <a:pt x="194" y="256"/>
                    <a:pt x="204" y="244"/>
                    <a:pt x="210" y="240"/>
                  </a:cubicBezTo>
                  <a:cubicBezTo>
                    <a:pt x="213" y="237"/>
                    <a:pt x="218" y="231"/>
                    <a:pt x="222" y="229"/>
                  </a:cubicBezTo>
                  <a:cubicBezTo>
                    <a:pt x="225" y="227"/>
                    <a:pt x="231" y="225"/>
                    <a:pt x="234" y="223"/>
                  </a:cubicBezTo>
                  <a:cubicBezTo>
                    <a:pt x="238" y="222"/>
                    <a:pt x="245" y="220"/>
                    <a:pt x="248" y="217"/>
                  </a:cubicBezTo>
                  <a:cubicBezTo>
                    <a:pt x="249" y="217"/>
                    <a:pt x="251" y="213"/>
                    <a:pt x="251" y="213"/>
                  </a:cubicBezTo>
                  <a:close/>
                  <a:moveTo>
                    <a:pt x="332" y="138"/>
                  </a:moveTo>
                  <a:cubicBezTo>
                    <a:pt x="332" y="138"/>
                    <a:pt x="343" y="138"/>
                    <a:pt x="347" y="138"/>
                  </a:cubicBezTo>
                  <a:cubicBezTo>
                    <a:pt x="348" y="139"/>
                    <a:pt x="350" y="140"/>
                    <a:pt x="351" y="140"/>
                  </a:cubicBezTo>
                  <a:cubicBezTo>
                    <a:pt x="353" y="141"/>
                    <a:pt x="357" y="141"/>
                    <a:pt x="358" y="143"/>
                  </a:cubicBezTo>
                  <a:cubicBezTo>
                    <a:pt x="360" y="144"/>
                    <a:pt x="361" y="150"/>
                    <a:pt x="360" y="152"/>
                  </a:cubicBezTo>
                  <a:cubicBezTo>
                    <a:pt x="358" y="155"/>
                    <a:pt x="349" y="156"/>
                    <a:pt x="346" y="159"/>
                  </a:cubicBezTo>
                  <a:cubicBezTo>
                    <a:pt x="344" y="161"/>
                    <a:pt x="339" y="165"/>
                    <a:pt x="337" y="168"/>
                  </a:cubicBezTo>
                  <a:cubicBezTo>
                    <a:pt x="335" y="172"/>
                    <a:pt x="331" y="180"/>
                    <a:pt x="332" y="184"/>
                  </a:cubicBezTo>
                  <a:cubicBezTo>
                    <a:pt x="332" y="185"/>
                    <a:pt x="335" y="187"/>
                    <a:pt x="336" y="188"/>
                  </a:cubicBezTo>
                  <a:cubicBezTo>
                    <a:pt x="337" y="189"/>
                    <a:pt x="339" y="191"/>
                    <a:pt x="339" y="193"/>
                  </a:cubicBezTo>
                  <a:cubicBezTo>
                    <a:pt x="339" y="194"/>
                    <a:pt x="338" y="197"/>
                    <a:pt x="337" y="198"/>
                  </a:cubicBezTo>
                  <a:cubicBezTo>
                    <a:pt x="337" y="199"/>
                    <a:pt x="334" y="200"/>
                    <a:pt x="333" y="200"/>
                  </a:cubicBezTo>
                  <a:cubicBezTo>
                    <a:pt x="332" y="200"/>
                    <a:pt x="328" y="199"/>
                    <a:pt x="327" y="200"/>
                  </a:cubicBezTo>
                  <a:cubicBezTo>
                    <a:pt x="326" y="200"/>
                    <a:pt x="326" y="203"/>
                    <a:pt x="326" y="203"/>
                  </a:cubicBezTo>
                  <a:cubicBezTo>
                    <a:pt x="329" y="206"/>
                    <a:pt x="339" y="204"/>
                    <a:pt x="341" y="207"/>
                  </a:cubicBezTo>
                  <a:cubicBezTo>
                    <a:pt x="342" y="208"/>
                    <a:pt x="339" y="212"/>
                    <a:pt x="340" y="214"/>
                  </a:cubicBezTo>
                  <a:cubicBezTo>
                    <a:pt x="340" y="215"/>
                    <a:pt x="344" y="217"/>
                    <a:pt x="345" y="218"/>
                  </a:cubicBezTo>
                  <a:cubicBezTo>
                    <a:pt x="347" y="220"/>
                    <a:pt x="349" y="224"/>
                    <a:pt x="350" y="226"/>
                  </a:cubicBezTo>
                  <a:cubicBezTo>
                    <a:pt x="350" y="227"/>
                    <a:pt x="351" y="229"/>
                    <a:pt x="351" y="230"/>
                  </a:cubicBezTo>
                  <a:cubicBezTo>
                    <a:pt x="350" y="233"/>
                    <a:pt x="344" y="239"/>
                    <a:pt x="340" y="240"/>
                  </a:cubicBezTo>
                  <a:cubicBezTo>
                    <a:pt x="339" y="240"/>
                    <a:pt x="337" y="238"/>
                    <a:pt x="336" y="237"/>
                  </a:cubicBezTo>
                  <a:cubicBezTo>
                    <a:pt x="335" y="236"/>
                    <a:pt x="332" y="236"/>
                    <a:pt x="330" y="235"/>
                  </a:cubicBezTo>
                  <a:cubicBezTo>
                    <a:pt x="329" y="235"/>
                    <a:pt x="326" y="235"/>
                    <a:pt x="325" y="235"/>
                  </a:cubicBezTo>
                  <a:cubicBezTo>
                    <a:pt x="322" y="235"/>
                    <a:pt x="315" y="236"/>
                    <a:pt x="315" y="236"/>
                  </a:cubicBezTo>
                  <a:cubicBezTo>
                    <a:pt x="315" y="236"/>
                    <a:pt x="301" y="226"/>
                    <a:pt x="295" y="226"/>
                  </a:cubicBezTo>
                  <a:cubicBezTo>
                    <a:pt x="291" y="227"/>
                    <a:pt x="285" y="238"/>
                    <a:pt x="281" y="238"/>
                  </a:cubicBezTo>
                  <a:cubicBezTo>
                    <a:pt x="279" y="237"/>
                    <a:pt x="276" y="231"/>
                    <a:pt x="276" y="231"/>
                  </a:cubicBezTo>
                  <a:cubicBezTo>
                    <a:pt x="276" y="231"/>
                    <a:pt x="285" y="225"/>
                    <a:pt x="287" y="222"/>
                  </a:cubicBezTo>
                  <a:cubicBezTo>
                    <a:pt x="288" y="221"/>
                    <a:pt x="289" y="218"/>
                    <a:pt x="289" y="217"/>
                  </a:cubicBezTo>
                  <a:cubicBezTo>
                    <a:pt x="289" y="216"/>
                    <a:pt x="289" y="214"/>
                    <a:pt x="289" y="213"/>
                  </a:cubicBezTo>
                  <a:cubicBezTo>
                    <a:pt x="288" y="211"/>
                    <a:pt x="286" y="209"/>
                    <a:pt x="285" y="208"/>
                  </a:cubicBezTo>
                  <a:cubicBezTo>
                    <a:pt x="284" y="207"/>
                    <a:pt x="281" y="206"/>
                    <a:pt x="279" y="206"/>
                  </a:cubicBezTo>
                  <a:cubicBezTo>
                    <a:pt x="277" y="204"/>
                    <a:pt x="273" y="201"/>
                    <a:pt x="271" y="199"/>
                  </a:cubicBezTo>
                  <a:cubicBezTo>
                    <a:pt x="269" y="197"/>
                    <a:pt x="267" y="192"/>
                    <a:pt x="266" y="190"/>
                  </a:cubicBezTo>
                  <a:cubicBezTo>
                    <a:pt x="265" y="188"/>
                    <a:pt x="261" y="185"/>
                    <a:pt x="260" y="182"/>
                  </a:cubicBezTo>
                  <a:cubicBezTo>
                    <a:pt x="259" y="180"/>
                    <a:pt x="257" y="176"/>
                    <a:pt x="257" y="173"/>
                  </a:cubicBezTo>
                  <a:cubicBezTo>
                    <a:pt x="256" y="170"/>
                    <a:pt x="255" y="162"/>
                    <a:pt x="254" y="158"/>
                  </a:cubicBezTo>
                  <a:cubicBezTo>
                    <a:pt x="254" y="155"/>
                    <a:pt x="253" y="148"/>
                    <a:pt x="253" y="144"/>
                  </a:cubicBezTo>
                  <a:cubicBezTo>
                    <a:pt x="253" y="141"/>
                    <a:pt x="252" y="136"/>
                    <a:pt x="252" y="133"/>
                  </a:cubicBezTo>
                  <a:cubicBezTo>
                    <a:pt x="253" y="131"/>
                    <a:pt x="254" y="128"/>
                    <a:pt x="255" y="127"/>
                  </a:cubicBezTo>
                  <a:cubicBezTo>
                    <a:pt x="257" y="126"/>
                    <a:pt x="260" y="126"/>
                    <a:pt x="261" y="127"/>
                  </a:cubicBezTo>
                  <a:cubicBezTo>
                    <a:pt x="263" y="127"/>
                    <a:pt x="266" y="129"/>
                    <a:pt x="266" y="131"/>
                  </a:cubicBezTo>
                  <a:cubicBezTo>
                    <a:pt x="267" y="132"/>
                    <a:pt x="267" y="133"/>
                    <a:pt x="267" y="134"/>
                  </a:cubicBezTo>
                  <a:cubicBezTo>
                    <a:pt x="266" y="135"/>
                    <a:pt x="262" y="135"/>
                    <a:pt x="262" y="136"/>
                  </a:cubicBezTo>
                  <a:cubicBezTo>
                    <a:pt x="261" y="137"/>
                    <a:pt x="262" y="139"/>
                    <a:pt x="262" y="140"/>
                  </a:cubicBezTo>
                  <a:cubicBezTo>
                    <a:pt x="263" y="141"/>
                    <a:pt x="267" y="142"/>
                    <a:pt x="269" y="142"/>
                  </a:cubicBezTo>
                  <a:cubicBezTo>
                    <a:pt x="270" y="142"/>
                    <a:pt x="273" y="142"/>
                    <a:pt x="274" y="141"/>
                  </a:cubicBezTo>
                  <a:cubicBezTo>
                    <a:pt x="276" y="140"/>
                    <a:pt x="280" y="138"/>
                    <a:pt x="282" y="137"/>
                  </a:cubicBezTo>
                  <a:cubicBezTo>
                    <a:pt x="284" y="135"/>
                    <a:pt x="286" y="129"/>
                    <a:pt x="288" y="129"/>
                  </a:cubicBezTo>
                  <a:cubicBezTo>
                    <a:pt x="292" y="129"/>
                    <a:pt x="296" y="139"/>
                    <a:pt x="299" y="140"/>
                  </a:cubicBezTo>
                  <a:cubicBezTo>
                    <a:pt x="307" y="143"/>
                    <a:pt x="332" y="138"/>
                    <a:pt x="332" y="138"/>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6"/>
            <p:cNvSpPr>
              <a:spLocks/>
            </p:cNvSpPr>
            <p:nvPr/>
          </p:nvSpPr>
          <p:spPr bwMode="auto">
            <a:xfrm>
              <a:off x="4554538" y="2670176"/>
              <a:ext cx="379413" cy="352425"/>
            </a:xfrm>
            <a:custGeom>
              <a:avLst/>
              <a:gdLst/>
              <a:ahLst/>
              <a:cxnLst>
                <a:cxn ang="0">
                  <a:pos x="198" y="155"/>
                </a:cxn>
                <a:cxn ang="0">
                  <a:pos x="202" y="137"/>
                </a:cxn>
                <a:cxn ang="0">
                  <a:pos x="198" y="132"/>
                </a:cxn>
                <a:cxn ang="0">
                  <a:pos x="200" y="120"/>
                </a:cxn>
                <a:cxn ang="0">
                  <a:pos x="222" y="111"/>
                </a:cxn>
                <a:cxn ang="0">
                  <a:pos x="241" y="98"/>
                </a:cxn>
                <a:cxn ang="0">
                  <a:pos x="257" y="89"/>
                </a:cxn>
                <a:cxn ang="0">
                  <a:pos x="278" y="69"/>
                </a:cxn>
                <a:cxn ang="0">
                  <a:pos x="281" y="54"/>
                </a:cxn>
                <a:cxn ang="0">
                  <a:pos x="287" y="39"/>
                </a:cxn>
                <a:cxn ang="0">
                  <a:pos x="291" y="30"/>
                </a:cxn>
                <a:cxn ang="0">
                  <a:pos x="264" y="32"/>
                </a:cxn>
                <a:cxn ang="0">
                  <a:pos x="205" y="26"/>
                </a:cxn>
                <a:cxn ang="0">
                  <a:pos x="197" y="13"/>
                </a:cxn>
                <a:cxn ang="0">
                  <a:pos x="177" y="13"/>
                </a:cxn>
                <a:cxn ang="0">
                  <a:pos x="162" y="14"/>
                </a:cxn>
                <a:cxn ang="0">
                  <a:pos x="139" y="16"/>
                </a:cxn>
                <a:cxn ang="0">
                  <a:pos x="129" y="1"/>
                </a:cxn>
                <a:cxn ang="0">
                  <a:pos x="110" y="16"/>
                </a:cxn>
                <a:cxn ang="0">
                  <a:pos x="92" y="17"/>
                </a:cxn>
                <a:cxn ang="0">
                  <a:pos x="81" y="15"/>
                </a:cxn>
                <a:cxn ang="0">
                  <a:pos x="47" y="6"/>
                </a:cxn>
                <a:cxn ang="0">
                  <a:pos x="25" y="11"/>
                </a:cxn>
                <a:cxn ang="0">
                  <a:pos x="11" y="48"/>
                </a:cxn>
                <a:cxn ang="0">
                  <a:pos x="60" y="45"/>
                </a:cxn>
                <a:cxn ang="0">
                  <a:pos x="76" y="59"/>
                </a:cxn>
                <a:cxn ang="0">
                  <a:pos x="62" y="84"/>
                </a:cxn>
                <a:cxn ang="0">
                  <a:pos x="67" y="99"/>
                </a:cxn>
                <a:cxn ang="0">
                  <a:pos x="85" y="107"/>
                </a:cxn>
                <a:cxn ang="0">
                  <a:pos x="102" y="105"/>
                </a:cxn>
                <a:cxn ang="0">
                  <a:pos x="95" y="148"/>
                </a:cxn>
                <a:cxn ang="0">
                  <a:pos x="92" y="193"/>
                </a:cxn>
                <a:cxn ang="0">
                  <a:pos x="88" y="218"/>
                </a:cxn>
                <a:cxn ang="0">
                  <a:pos x="118" y="253"/>
                </a:cxn>
                <a:cxn ang="0">
                  <a:pos x="143" y="271"/>
                </a:cxn>
                <a:cxn ang="0">
                  <a:pos x="156" y="257"/>
                </a:cxn>
                <a:cxn ang="0">
                  <a:pos x="152" y="248"/>
                </a:cxn>
                <a:cxn ang="0">
                  <a:pos x="138" y="239"/>
                </a:cxn>
                <a:cxn ang="0">
                  <a:pos x="127" y="222"/>
                </a:cxn>
                <a:cxn ang="0">
                  <a:pos x="121" y="198"/>
                </a:cxn>
                <a:cxn ang="0">
                  <a:pos x="119" y="173"/>
                </a:cxn>
                <a:cxn ang="0">
                  <a:pos x="128" y="167"/>
                </a:cxn>
                <a:cxn ang="0">
                  <a:pos x="134" y="174"/>
                </a:cxn>
                <a:cxn ang="0">
                  <a:pos x="129" y="180"/>
                </a:cxn>
                <a:cxn ang="0">
                  <a:pos x="141" y="181"/>
                </a:cxn>
                <a:cxn ang="0">
                  <a:pos x="155" y="169"/>
                </a:cxn>
                <a:cxn ang="0">
                  <a:pos x="199" y="178"/>
                </a:cxn>
              </a:cxnLst>
              <a:rect l="0" t="0" r="r" b="b"/>
              <a:pathLst>
                <a:path w="292" h="271">
                  <a:moveTo>
                    <a:pt x="199" y="178"/>
                  </a:moveTo>
                  <a:cubicBezTo>
                    <a:pt x="199" y="178"/>
                    <a:pt x="197" y="161"/>
                    <a:pt x="198" y="155"/>
                  </a:cubicBezTo>
                  <a:cubicBezTo>
                    <a:pt x="199" y="151"/>
                    <a:pt x="204" y="145"/>
                    <a:pt x="204" y="141"/>
                  </a:cubicBezTo>
                  <a:cubicBezTo>
                    <a:pt x="204" y="140"/>
                    <a:pt x="203" y="137"/>
                    <a:pt x="202" y="137"/>
                  </a:cubicBezTo>
                  <a:cubicBezTo>
                    <a:pt x="201" y="136"/>
                    <a:pt x="200" y="138"/>
                    <a:pt x="199" y="137"/>
                  </a:cubicBezTo>
                  <a:cubicBezTo>
                    <a:pt x="198" y="137"/>
                    <a:pt x="199" y="133"/>
                    <a:pt x="198" y="132"/>
                  </a:cubicBezTo>
                  <a:cubicBezTo>
                    <a:pt x="197" y="131"/>
                    <a:pt x="193" y="134"/>
                    <a:pt x="192" y="133"/>
                  </a:cubicBezTo>
                  <a:cubicBezTo>
                    <a:pt x="190" y="129"/>
                    <a:pt x="198" y="123"/>
                    <a:pt x="200" y="120"/>
                  </a:cubicBezTo>
                  <a:cubicBezTo>
                    <a:pt x="202" y="119"/>
                    <a:pt x="207" y="117"/>
                    <a:pt x="209" y="116"/>
                  </a:cubicBezTo>
                  <a:cubicBezTo>
                    <a:pt x="212" y="115"/>
                    <a:pt x="219" y="113"/>
                    <a:pt x="222" y="111"/>
                  </a:cubicBezTo>
                  <a:cubicBezTo>
                    <a:pt x="225" y="110"/>
                    <a:pt x="231" y="106"/>
                    <a:pt x="233" y="104"/>
                  </a:cubicBezTo>
                  <a:cubicBezTo>
                    <a:pt x="236" y="103"/>
                    <a:pt x="239" y="99"/>
                    <a:pt x="241" y="98"/>
                  </a:cubicBezTo>
                  <a:cubicBezTo>
                    <a:pt x="242" y="97"/>
                    <a:pt x="245" y="97"/>
                    <a:pt x="246" y="96"/>
                  </a:cubicBezTo>
                  <a:cubicBezTo>
                    <a:pt x="249" y="95"/>
                    <a:pt x="254" y="91"/>
                    <a:pt x="257" y="89"/>
                  </a:cubicBezTo>
                  <a:cubicBezTo>
                    <a:pt x="259" y="87"/>
                    <a:pt x="263" y="81"/>
                    <a:pt x="265" y="78"/>
                  </a:cubicBezTo>
                  <a:cubicBezTo>
                    <a:pt x="268" y="76"/>
                    <a:pt x="275" y="72"/>
                    <a:pt x="278" y="69"/>
                  </a:cubicBezTo>
                  <a:cubicBezTo>
                    <a:pt x="279" y="68"/>
                    <a:pt x="282" y="65"/>
                    <a:pt x="282" y="64"/>
                  </a:cubicBezTo>
                  <a:cubicBezTo>
                    <a:pt x="283" y="61"/>
                    <a:pt x="281" y="56"/>
                    <a:pt x="281" y="54"/>
                  </a:cubicBezTo>
                  <a:cubicBezTo>
                    <a:pt x="281" y="52"/>
                    <a:pt x="281" y="47"/>
                    <a:pt x="282" y="45"/>
                  </a:cubicBezTo>
                  <a:cubicBezTo>
                    <a:pt x="283" y="43"/>
                    <a:pt x="286" y="40"/>
                    <a:pt x="287" y="39"/>
                  </a:cubicBezTo>
                  <a:cubicBezTo>
                    <a:pt x="288" y="37"/>
                    <a:pt x="292" y="35"/>
                    <a:pt x="292" y="34"/>
                  </a:cubicBezTo>
                  <a:cubicBezTo>
                    <a:pt x="292" y="33"/>
                    <a:pt x="292" y="31"/>
                    <a:pt x="291" y="30"/>
                  </a:cubicBezTo>
                  <a:cubicBezTo>
                    <a:pt x="291" y="28"/>
                    <a:pt x="289" y="23"/>
                    <a:pt x="289" y="23"/>
                  </a:cubicBezTo>
                  <a:cubicBezTo>
                    <a:pt x="289" y="23"/>
                    <a:pt x="270" y="30"/>
                    <a:pt x="264" y="32"/>
                  </a:cubicBezTo>
                  <a:cubicBezTo>
                    <a:pt x="257" y="34"/>
                    <a:pt x="244" y="37"/>
                    <a:pt x="237" y="36"/>
                  </a:cubicBezTo>
                  <a:cubicBezTo>
                    <a:pt x="229" y="36"/>
                    <a:pt x="210" y="33"/>
                    <a:pt x="205" y="26"/>
                  </a:cubicBezTo>
                  <a:cubicBezTo>
                    <a:pt x="203" y="25"/>
                    <a:pt x="203" y="17"/>
                    <a:pt x="203" y="17"/>
                  </a:cubicBezTo>
                  <a:cubicBezTo>
                    <a:pt x="203" y="17"/>
                    <a:pt x="198" y="14"/>
                    <a:pt x="197" y="13"/>
                  </a:cubicBezTo>
                  <a:cubicBezTo>
                    <a:pt x="194" y="11"/>
                    <a:pt x="190" y="13"/>
                    <a:pt x="188" y="13"/>
                  </a:cubicBezTo>
                  <a:cubicBezTo>
                    <a:pt x="184" y="13"/>
                    <a:pt x="180" y="13"/>
                    <a:pt x="177" y="13"/>
                  </a:cubicBezTo>
                  <a:cubicBezTo>
                    <a:pt x="175" y="13"/>
                    <a:pt x="172" y="14"/>
                    <a:pt x="170" y="14"/>
                  </a:cubicBezTo>
                  <a:cubicBezTo>
                    <a:pt x="167" y="14"/>
                    <a:pt x="164" y="14"/>
                    <a:pt x="162" y="14"/>
                  </a:cubicBezTo>
                  <a:cubicBezTo>
                    <a:pt x="159" y="14"/>
                    <a:pt x="154" y="16"/>
                    <a:pt x="151" y="16"/>
                  </a:cubicBezTo>
                  <a:cubicBezTo>
                    <a:pt x="148" y="16"/>
                    <a:pt x="141" y="18"/>
                    <a:pt x="139" y="16"/>
                  </a:cubicBezTo>
                  <a:cubicBezTo>
                    <a:pt x="136" y="13"/>
                    <a:pt x="141" y="3"/>
                    <a:pt x="138" y="1"/>
                  </a:cubicBezTo>
                  <a:cubicBezTo>
                    <a:pt x="136" y="0"/>
                    <a:pt x="131" y="1"/>
                    <a:pt x="129" y="1"/>
                  </a:cubicBezTo>
                  <a:cubicBezTo>
                    <a:pt x="127" y="2"/>
                    <a:pt x="123" y="5"/>
                    <a:pt x="121" y="6"/>
                  </a:cubicBezTo>
                  <a:cubicBezTo>
                    <a:pt x="118" y="8"/>
                    <a:pt x="114" y="16"/>
                    <a:pt x="110" y="16"/>
                  </a:cubicBezTo>
                  <a:cubicBezTo>
                    <a:pt x="107" y="17"/>
                    <a:pt x="103" y="12"/>
                    <a:pt x="100" y="12"/>
                  </a:cubicBezTo>
                  <a:cubicBezTo>
                    <a:pt x="98" y="13"/>
                    <a:pt x="94" y="18"/>
                    <a:pt x="92" y="17"/>
                  </a:cubicBezTo>
                  <a:cubicBezTo>
                    <a:pt x="91" y="17"/>
                    <a:pt x="90" y="14"/>
                    <a:pt x="89" y="14"/>
                  </a:cubicBezTo>
                  <a:cubicBezTo>
                    <a:pt x="87" y="13"/>
                    <a:pt x="83" y="15"/>
                    <a:pt x="81" y="15"/>
                  </a:cubicBezTo>
                  <a:cubicBezTo>
                    <a:pt x="78" y="15"/>
                    <a:pt x="71" y="15"/>
                    <a:pt x="67" y="14"/>
                  </a:cubicBezTo>
                  <a:cubicBezTo>
                    <a:pt x="62" y="13"/>
                    <a:pt x="52" y="6"/>
                    <a:pt x="47" y="6"/>
                  </a:cubicBezTo>
                  <a:cubicBezTo>
                    <a:pt x="44" y="7"/>
                    <a:pt x="39" y="12"/>
                    <a:pt x="36" y="12"/>
                  </a:cubicBezTo>
                  <a:cubicBezTo>
                    <a:pt x="33" y="13"/>
                    <a:pt x="27" y="10"/>
                    <a:pt x="25" y="11"/>
                  </a:cubicBezTo>
                  <a:cubicBezTo>
                    <a:pt x="19" y="11"/>
                    <a:pt x="6" y="15"/>
                    <a:pt x="3" y="21"/>
                  </a:cubicBezTo>
                  <a:cubicBezTo>
                    <a:pt x="0" y="27"/>
                    <a:pt x="11" y="48"/>
                    <a:pt x="11" y="48"/>
                  </a:cubicBezTo>
                  <a:cubicBezTo>
                    <a:pt x="11" y="48"/>
                    <a:pt x="29" y="40"/>
                    <a:pt x="35" y="40"/>
                  </a:cubicBezTo>
                  <a:cubicBezTo>
                    <a:pt x="42" y="40"/>
                    <a:pt x="54" y="44"/>
                    <a:pt x="60" y="45"/>
                  </a:cubicBezTo>
                  <a:cubicBezTo>
                    <a:pt x="64" y="46"/>
                    <a:pt x="73" y="47"/>
                    <a:pt x="75" y="50"/>
                  </a:cubicBezTo>
                  <a:cubicBezTo>
                    <a:pt x="76" y="52"/>
                    <a:pt x="76" y="57"/>
                    <a:pt x="76" y="59"/>
                  </a:cubicBezTo>
                  <a:cubicBezTo>
                    <a:pt x="75" y="63"/>
                    <a:pt x="69" y="72"/>
                    <a:pt x="67" y="76"/>
                  </a:cubicBezTo>
                  <a:cubicBezTo>
                    <a:pt x="66" y="78"/>
                    <a:pt x="63" y="81"/>
                    <a:pt x="62" y="84"/>
                  </a:cubicBezTo>
                  <a:cubicBezTo>
                    <a:pt x="62" y="85"/>
                    <a:pt x="63" y="88"/>
                    <a:pt x="63" y="89"/>
                  </a:cubicBezTo>
                  <a:cubicBezTo>
                    <a:pt x="64" y="92"/>
                    <a:pt x="65" y="97"/>
                    <a:pt x="67" y="99"/>
                  </a:cubicBezTo>
                  <a:cubicBezTo>
                    <a:pt x="68" y="100"/>
                    <a:pt x="72" y="101"/>
                    <a:pt x="74" y="102"/>
                  </a:cubicBezTo>
                  <a:cubicBezTo>
                    <a:pt x="76" y="103"/>
                    <a:pt x="82" y="107"/>
                    <a:pt x="85" y="107"/>
                  </a:cubicBezTo>
                  <a:cubicBezTo>
                    <a:pt x="87" y="107"/>
                    <a:pt x="92" y="104"/>
                    <a:pt x="94" y="104"/>
                  </a:cubicBezTo>
                  <a:cubicBezTo>
                    <a:pt x="96" y="103"/>
                    <a:pt x="101" y="103"/>
                    <a:pt x="102" y="105"/>
                  </a:cubicBezTo>
                  <a:cubicBezTo>
                    <a:pt x="105" y="110"/>
                    <a:pt x="99" y="123"/>
                    <a:pt x="98" y="128"/>
                  </a:cubicBezTo>
                  <a:cubicBezTo>
                    <a:pt x="97" y="133"/>
                    <a:pt x="96" y="143"/>
                    <a:pt x="95" y="148"/>
                  </a:cubicBezTo>
                  <a:cubicBezTo>
                    <a:pt x="95" y="155"/>
                    <a:pt x="92" y="169"/>
                    <a:pt x="92" y="177"/>
                  </a:cubicBezTo>
                  <a:cubicBezTo>
                    <a:pt x="91" y="181"/>
                    <a:pt x="91" y="189"/>
                    <a:pt x="92" y="193"/>
                  </a:cubicBezTo>
                  <a:cubicBezTo>
                    <a:pt x="92" y="196"/>
                    <a:pt x="93" y="203"/>
                    <a:pt x="93" y="206"/>
                  </a:cubicBezTo>
                  <a:cubicBezTo>
                    <a:pt x="92" y="209"/>
                    <a:pt x="89" y="215"/>
                    <a:pt x="88" y="218"/>
                  </a:cubicBezTo>
                  <a:cubicBezTo>
                    <a:pt x="87" y="220"/>
                    <a:pt x="83" y="223"/>
                    <a:pt x="83" y="225"/>
                  </a:cubicBezTo>
                  <a:cubicBezTo>
                    <a:pt x="85" y="236"/>
                    <a:pt x="118" y="253"/>
                    <a:pt x="118" y="253"/>
                  </a:cubicBezTo>
                  <a:cubicBezTo>
                    <a:pt x="118" y="253"/>
                    <a:pt x="133" y="262"/>
                    <a:pt x="138" y="266"/>
                  </a:cubicBezTo>
                  <a:cubicBezTo>
                    <a:pt x="139" y="267"/>
                    <a:pt x="143" y="271"/>
                    <a:pt x="143" y="271"/>
                  </a:cubicBezTo>
                  <a:cubicBezTo>
                    <a:pt x="143" y="271"/>
                    <a:pt x="152" y="265"/>
                    <a:pt x="154" y="262"/>
                  </a:cubicBezTo>
                  <a:cubicBezTo>
                    <a:pt x="155" y="261"/>
                    <a:pt x="156" y="258"/>
                    <a:pt x="156" y="257"/>
                  </a:cubicBezTo>
                  <a:cubicBezTo>
                    <a:pt x="156" y="256"/>
                    <a:pt x="156" y="254"/>
                    <a:pt x="156" y="253"/>
                  </a:cubicBezTo>
                  <a:cubicBezTo>
                    <a:pt x="155" y="251"/>
                    <a:pt x="153" y="249"/>
                    <a:pt x="152" y="248"/>
                  </a:cubicBezTo>
                  <a:cubicBezTo>
                    <a:pt x="151" y="247"/>
                    <a:pt x="148" y="246"/>
                    <a:pt x="146" y="246"/>
                  </a:cubicBezTo>
                  <a:cubicBezTo>
                    <a:pt x="144" y="244"/>
                    <a:pt x="140" y="241"/>
                    <a:pt x="138" y="239"/>
                  </a:cubicBezTo>
                  <a:cubicBezTo>
                    <a:pt x="136" y="237"/>
                    <a:pt x="134" y="232"/>
                    <a:pt x="133" y="230"/>
                  </a:cubicBezTo>
                  <a:cubicBezTo>
                    <a:pt x="132" y="228"/>
                    <a:pt x="128" y="225"/>
                    <a:pt x="127" y="222"/>
                  </a:cubicBezTo>
                  <a:cubicBezTo>
                    <a:pt x="126" y="220"/>
                    <a:pt x="124" y="216"/>
                    <a:pt x="124" y="213"/>
                  </a:cubicBezTo>
                  <a:cubicBezTo>
                    <a:pt x="123" y="210"/>
                    <a:pt x="122" y="202"/>
                    <a:pt x="121" y="198"/>
                  </a:cubicBezTo>
                  <a:cubicBezTo>
                    <a:pt x="121" y="195"/>
                    <a:pt x="120" y="188"/>
                    <a:pt x="120" y="184"/>
                  </a:cubicBezTo>
                  <a:cubicBezTo>
                    <a:pt x="120" y="181"/>
                    <a:pt x="119" y="176"/>
                    <a:pt x="119" y="173"/>
                  </a:cubicBezTo>
                  <a:cubicBezTo>
                    <a:pt x="120" y="171"/>
                    <a:pt x="121" y="168"/>
                    <a:pt x="122" y="167"/>
                  </a:cubicBezTo>
                  <a:cubicBezTo>
                    <a:pt x="124" y="166"/>
                    <a:pt x="127" y="166"/>
                    <a:pt x="128" y="167"/>
                  </a:cubicBezTo>
                  <a:cubicBezTo>
                    <a:pt x="130" y="167"/>
                    <a:pt x="133" y="169"/>
                    <a:pt x="133" y="171"/>
                  </a:cubicBezTo>
                  <a:cubicBezTo>
                    <a:pt x="134" y="172"/>
                    <a:pt x="134" y="173"/>
                    <a:pt x="134" y="174"/>
                  </a:cubicBezTo>
                  <a:cubicBezTo>
                    <a:pt x="133" y="175"/>
                    <a:pt x="129" y="175"/>
                    <a:pt x="129" y="176"/>
                  </a:cubicBezTo>
                  <a:cubicBezTo>
                    <a:pt x="128" y="177"/>
                    <a:pt x="129" y="179"/>
                    <a:pt x="129" y="180"/>
                  </a:cubicBezTo>
                  <a:cubicBezTo>
                    <a:pt x="130" y="181"/>
                    <a:pt x="134" y="182"/>
                    <a:pt x="136" y="182"/>
                  </a:cubicBezTo>
                  <a:cubicBezTo>
                    <a:pt x="137" y="182"/>
                    <a:pt x="140" y="182"/>
                    <a:pt x="141" y="181"/>
                  </a:cubicBezTo>
                  <a:cubicBezTo>
                    <a:pt x="143" y="180"/>
                    <a:pt x="147" y="178"/>
                    <a:pt x="149" y="177"/>
                  </a:cubicBezTo>
                  <a:cubicBezTo>
                    <a:pt x="151" y="175"/>
                    <a:pt x="153" y="169"/>
                    <a:pt x="155" y="169"/>
                  </a:cubicBezTo>
                  <a:cubicBezTo>
                    <a:pt x="159" y="169"/>
                    <a:pt x="163" y="179"/>
                    <a:pt x="166" y="180"/>
                  </a:cubicBezTo>
                  <a:cubicBezTo>
                    <a:pt x="174" y="183"/>
                    <a:pt x="199" y="178"/>
                    <a:pt x="199" y="178"/>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Freeform 7"/>
            <p:cNvSpPr>
              <a:spLocks/>
            </p:cNvSpPr>
            <p:nvPr/>
          </p:nvSpPr>
          <p:spPr bwMode="auto">
            <a:xfrm>
              <a:off x="4746626" y="2319338"/>
              <a:ext cx="293688" cy="239713"/>
            </a:xfrm>
            <a:custGeom>
              <a:avLst/>
              <a:gdLst/>
              <a:ahLst/>
              <a:cxnLst>
                <a:cxn ang="0">
                  <a:pos x="212" y="99"/>
                </a:cxn>
                <a:cxn ang="0">
                  <a:pos x="199" y="95"/>
                </a:cxn>
                <a:cxn ang="0">
                  <a:pos x="193" y="84"/>
                </a:cxn>
                <a:cxn ang="0">
                  <a:pos x="176" y="81"/>
                </a:cxn>
                <a:cxn ang="0">
                  <a:pos x="172" y="69"/>
                </a:cxn>
                <a:cxn ang="0">
                  <a:pos x="168" y="53"/>
                </a:cxn>
                <a:cxn ang="0">
                  <a:pos x="163" y="44"/>
                </a:cxn>
                <a:cxn ang="0">
                  <a:pos x="155" y="36"/>
                </a:cxn>
                <a:cxn ang="0">
                  <a:pos x="142" y="32"/>
                </a:cxn>
                <a:cxn ang="0">
                  <a:pos x="124" y="29"/>
                </a:cxn>
                <a:cxn ang="0">
                  <a:pos x="105" y="31"/>
                </a:cxn>
                <a:cxn ang="0">
                  <a:pos x="86" y="42"/>
                </a:cxn>
                <a:cxn ang="0">
                  <a:pos x="59" y="44"/>
                </a:cxn>
                <a:cxn ang="0">
                  <a:pos x="41" y="36"/>
                </a:cxn>
                <a:cxn ang="0">
                  <a:pos x="20" y="23"/>
                </a:cxn>
                <a:cxn ang="0">
                  <a:pos x="10" y="3"/>
                </a:cxn>
                <a:cxn ang="0">
                  <a:pos x="4" y="9"/>
                </a:cxn>
                <a:cxn ang="0">
                  <a:pos x="6" y="32"/>
                </a:cxn>
                <a:cxn ang="0">
                  <a:pos x="10" y="53"/>
                </a:cxn>
                <a:cxn ang="0">
                  <a:pos x="13" y="76"/>
                </a:cxn>
                <a:cxn ang="0">
                  <a:pos x="19" y="94"/>
                </a:cxn>
                <a:cxn ang="0">
                  <a:pos x="13" y="118"/>
                </a:cxn>
                <a:cxn ang="0">
                  <a:pos x="29" y="143"/>
                </a:cxn>
                <a:cxn ang="0">
                  <a:pos x="41" y="141"/>
                </a:cxn>
                <a:cxn ang="0">
                  <a:pos x="46" y="145"/>
                </a:cxn>
                <a:cxn ang="0">
                  <a:pos x="56" y="151"/>
                </a:cxn>
                <a:cxn ang="0">
                  <a:pos x="72" y="144"/>
                </a:cxn>
                <a:cxn ang="0">
                  <a:pos x="80" y="169"/>
                </a:cxn>
                <a:cxn ang="0">
                  <a:pos x="100" y="177"/>
                </a:cxn>
                <a:cxn ang="0">
                  <a:pos x="119" y="172"/>
                </a:cxn>
                <a:cxn ang="0">
                  <a:pos x="134" y="184"/>
                </a:cxn>
                <a:cxn ang="0">
                  <a:pos x="153" y="180"/>
                </a:cxn>
                <a:cxn ang="0">
                  <a:pos x="168" y="171"/>
                </a:cxn>
                <a:cxn ang="0">
                  <a:pos x="186" y="171"/>
                </a:cxn>
                <a:cxn ang="0">
                  <a:pos x="200" y="171"/>
                </a:cxn>
                <a:cxn ang="0">
                  <a:pos x="201" y="156"/>
                </a:cxn>
                <a:cxn ang="0">
                  <a:pos x="212" y="146"/>
                </a:cxn>
                <a:cxn ang="0">
                  <a:pos x="220" y="123"/>
                </a:cxn>
                <a:cxn ang="0">
                  <a:pos x="225" y="102"/>
                </a:cxn>
              </a:cxnLst>
              <a:rect l="0" t="0" r="r" b="b"/>
              <a:pathLst>
                <a:path w="226" h="185">
                  <a:moveTo>
                    <a:pt x="223" y="93"/>
                  </a:moveTo>
                  <a:cubicBezTo>
                    <a:pt x="223" y="93"/>
                    <a:pt x="215" y="98"/>
                    <a:pt x="212" y="99"/>
                  </a:cubicBezTo>
                  <a:cubicBezTo>
                    <a:pt x="210" y="100"/>
                    <a:pt x="204" y="99"/>
                    <a:pt x="201" y="98"/>
                  </a:cubicBezTo>
                  <a:cubicBezTo>
                    <a:pt x="200" y="98"/>
                    <a:pt x="199" y="96"/>
                    <a:pt x="199" y="95"/>
                  </a:cubicBezTo>
                  <a:cubicBezTo>
                    <a:pt x="197" y="93"/>
                    <a:pt x="198" y="87"/>
                    <a:pt x="196" y="85"/>
                  </a:cubicBezTo>
                  <a:cubicBezTo>
                    <a:pt x="195" y="84"/>
                    <a:pt x="194" y="85"/>
                    <a:pt x="193" y="84"/>
                  </a:cubicBezTo>
                  <a:cubicBezTo>
                    <a:pt x="190" y="84"/>
                    <a:pt x="183" y="84"/>
                    <a:pt x="180" y="83"/>
                  </a:cubicBezTo>
                  <a:cubicBezTo>
                    <a:pt x="179" y="83"/>
                    <a:pt x="177" y="82"/>
                    <a:pt x="176" y="81"/>
                  </a:cubicBezTo>
                  <a:cubicBezTo>
                    <a:pt x="175" y="80"/>
                    <a:pt x="173" y="78"/>
                    <a:pt x="173" y="76"/>
                  </a:cubicBezTo>
                  <a:cubicBezTo>
                    <a:pt x="172" y="74"/>
                    <a:pt x="173" y="71"/>
                    <a:pt x="172" y="69"/>
                  </a:cubicBezTo>
                  <a:cubicBezTo>
                    <a:pt x="172" y="67"/>
                    <a:pt x="171" y="63"/>
                    <a:pt x="170" y="61"/>
                  </a:cubicBezTo>
                  <a:cubicBezTo>
                    <a:pt x="170" y="59"/>
                    <a:pt x="169" y="55"/>
                    <a:pt x="168" y="53"/>
                  </a:cubicBezTo>
                  <a:cubicBezTo>
                    <a:pt x="168" y="51"/>
                    <a:pt x="169" y="47"/>
                    <a:pt x="168" y="46"/>
                  </a:cubicBezTo>
                  <a:cubicBezTo>
                    <a:pt x="167" y="45"/>
                    <a:pt x="165" y="44"/>
                    <a:pt x="163" y="44"/>
                  </a:cubicBezTo>
                  <a:cubicBezTo>
                    <a:pt x="162" y="44"/>
                    <a:pt x="160" y="46"/>
                    <a:pt x="158" y="45"/>
                  </a:cubicBezTo>
                  <a:cubicBezTo>
                    <a:pt x="156" y="44"/>
                    <a:pt x="157" y="38"/>
                    <a:pt x="155" y="36"/>
                  </a:cubicBezTo>
                  <a:cubicBezTo>
                    <a:pt x="153" y="35"/>
                    <a:pt x="148" y="39"/>
                    <a:pt x="146" y="38"/>
                  </a:cubicBezTo>
                  <a:cubicBezTo>
                    <a:pt x="144" y="37"/>
                    <a:pt x="143" y="33"/>
                    <a:pt x="142" y="32"/>
                  </a:cubicBezTo>
                  <a:cubicBezTo>
                    <a:pt x="141" y="31"/>
                    <a:pt x="139" y="29"/>
                    <a:pt x="138" y="28"/>
                  </a:cubicBezTo>
                  <a:cubicBezTo>
                    <a:pt x="135" y="27"/>
                    <a:pt x="127" y="29"/>
                    <a:pt x="124" y="29"/>
                  </a:cubicBezTo>
                  <a:cubicBezTo>
                    <a:pt x="121" y="29"/>
                    <a:pt x="115" y="28"/>
                    <a:pt x="112" y="28"/>
                  </a:cubicBezTo>
                  <a:cubicBezTo>
                    <a:pt x="110" y="29"/>
                    <a:pt x="107" y="30"/>
                    <a:pt x="105" y="31"/>
                  </a:cubicBezTo>
                  <a:cubicBezTo>
                    <a:pt x="103" y="32"/>
                    <a:pt x="99" y="37"/>
                    <a:pt x="97" y="38"/>
                  </a:cubicBezTo>
                  <a:cubicBezTo>
                    <a:pt x="95" y="39"/>
                    <a:pt x="89" y="41"/>
                    <a:pt x="86" y="42"/>
                  </a:cubicBezTo>
                  <a:cubicBezTo>
                    <a:pt x="82" y="43"/>
                    <a:pt x="74" y="43"/>
                    <a:pt x="70" y="43"/>
                  </a:cubicBezTo>
                  <a:cubicBezTo>
                    <a:pt x="67" y="43"/>
                    <a:pt x="62" y="44"/>
                    <a:pt x="59" y="44"/>
                  </a:cubicBezTo>
                  <a:cubicBezTo>
                    <a:pt x="56" y="43"/>
                    <a:pt x="49" y="41"/>
                    <a:pt x="46" y="40"/>
                  </a:cubicBezTo>
                  <a:cubicBezTo>
                    <a:pt x="44" y="39"/>
                    <a:pt x="42" y="36"/>
                    <a:pt x="41" y="36"/>
                  </a:cubicBezTo>
                  <a:cubicBezTo>
                    <a:pt x="37" y="34"/>
                    <a:pt x="29" y="38"/>
                    <a:pt x="26" y="36"/>
                  </a:cubicBezTo>
                  <a:cubicBezTo>
                    <a:pt x="22" y="34"/>
                    <a:pt x="22" y="27"/>
                    <a:pt x="20" y="23"/>
                  </a:cubicBezTo>
                  <a:cubicBezTo>
                    <a:pt x="18" y="20"/>
                    <a:pt x="15" y="16"/>
                    <a:pt x="14" y="13"/>
                  </a:cubicBezTo>
                  <a:cubicBezTo>
                    <a:pt x="12" y="10"/>
                    <a:pt x="11" y="6"/>
                    <a:pt x="10" y="3"/>
                  </a:cubicBezTo>
                  <a:cubicBezTo>
                    <a:pt x="10" y="2"/>
                    <a:pt x="9" y="0"/>
                    <a:pt x="9" y="0"/>
                  </a:cubicBezTo>
                  <a:cubicBezTo>
                    <a:pt x="9" y="0"/>
                    <a:pt x="5" y="7"/>
                    <a:pt x="4" y="9"/>
                  </a:cubicBezTo>
                  <a:cubicBezTo>
                    <a:pt x="3" y="12"/>
                    <a:pt x="0" y="16"/>
                    <a:pt x="0" y="19"/>
                  </a:cubicBezTo>
                  <a:cubicBezTo>
                    <a:pt x="0" y="23"/>
                    <a:pt x="4" y="28"/>
                    <a:pt x="6" y="32"/>
                  </a:cubicBezTo>
                  <a:cubicBezTo>
                    <a:pt x="7" y="34"/>
                    <a:pt x="8" y="37"/>
                    <a:pt x="9" y="40"/>
                  </a:cubicBezTo>
                  <a:cubicBezTo>
                    <a:pt x="10" y="44"/>
                    <a:pt x="10" y="49"/>
                    <a:pt x="10" y="53"/>
                  </a:cubicBezTo>
                  <a:cubicBezTo>
                    <a:pt x="10" y="57"/>
                    <a:pt x="9" y="62"/>
                    <a:pt x="10" y="67"/>
                  </a:cubicBezTo>
                  <a:cubicBezTo>
                    <a:pt x="10" y="70"/>
                    <a:pt x="12" y="73"/>
                    <a:pt x="13" y="76"/>
                  </a:cubicBezTo>
                  <a:cubicBezTo>
                    <a:pt x="14" y="79"/>
                    <a:pt x="14" y="83"/>
                    <a:pt x="15" y="86"/>
                  </a:cubicBezTo>
                  <a:cubicBezTo>
                    <a:pt x="16" y="89"/>
                    <a:pt x="19" y="92"/>
                    <a:pt x="19" y="94"/>
                  </a:cubicBezTo>
                  <a:cubicBezTo>
                    <a:pt x="19" y="97"/>
                    <a:pt x="16" y="100"/>
                    <a:pt x="15" y="103"/>
                  </a:cubicBezTo>
                  <a:cubicBezTo>
                    <a:pt x="14" y="107"/>
                    <a:pt x="13" y="118"/>
                    <a:pt x="13" y="118"/>
                  </a:cubicBezTo>
                  <a:cubicBezTo>
                    <a:pt x="13" y="118"/>
                    <a:pt x="20" y="130"/>
                    <a:pt x="22" y="134"/>
                  </a:cubicBezTo>
                  <a:cubicBezTo>
                    <a:pt x="24" y="136"/>
                    <a:pt x="27" y="142"/>
                    <a:pt x="29" y="143"/>
                  </a:cubicBezTo>
                  <a:cubicBezTo>
                    <a:pt x="30" y="144"/>
                    <a:pt x="34" y="146"/>
                    <a:pt x="36" y="146"/>
                  </a:cubicBezTo>
                  <a:cubicBezTo>
                    <a:pt x="38" y="145"/>
                    <a:pt x="39" y="142"/>
                    <a:pt x="41" y="141"/>
                  </a:cubicBezTo>
                  <a:cubicBezTo>
                    <a:pt x="42" y="140"/>
                    <a:pt x="43" y="139"/>
                    <a:pt x="44" y="140"/>
                  </a:cubicBezTo>
                  <a:cubicBezTo>
                    <a:pt x="45" y="140"/>
                    <a:pt x="46" y="144"/>
                    <a:pt x="46" y="145"/>
                  </a:cubicBezTo>
                  <a:cubicBezTo>
                    <a:pt x="46" y="148"/>
                    <a:pt x="47" y="156"/>
                    <a:pt x="47" y="156"/>
                  </a:cubicBezTo>
                  <a:cubicBezTo>
                    <a:pt x="47" y="156"/>
                    <a:pt x="54" y="152"/>
                    <a:pt x="56" y="151"/>
                  </a:cubicBezTo>
                  <a:cubicBezTo>
                    <a:pt x="59" y="150"/>
                    <a:pt x="63" y="147"/>
                    <a:pt x="66" y="146"/>
                  </a:cubicBezTo>
                  <a:cubicBezTo>
                    <a:pt x="67" y="145"/>
                    <a:pt x="71" y="143"/>
                    <a:pt x="72" y="144"/>
                  </a:cubicBezTo>
                  <a:cubicBezTo>
                    <a:pt x="76" y="147"/>
                    <a:pt x="75" y="157"/>
                    <a:pt x="77" y="161"/>
                  </a:cubicBezTo>
                  <a:cubicBezTo>
                    <a:pt x="78" y="163"/>
                    <a:pt x="79" y="168"/>
                    <a:pt x="80" y="169"/>
                  </a:cubicBezTo>
                  <a:cubicBezTo>
                    <a:pt x="81" y="170"/>
                    <a:pt x="84" y="171"/>
                    <a:pt x="86" y="171"/>
                  </a:cubicBezTo>
                  <a:cubicBezTo>
                    <a:pt x="89" y="173"/>
                    <a:pt x="96" y="177"/>
                    <a:pt x="100" y="177"/>
                  </a:cubicBezTo>
                  <a:cubicBezTo>
                    <a:pt x="102" y="177"/>
                    <a:pt x="106" y="174"/>
                    <a:pt x="109" y="173"/>
                  </a:cubicBezTo>
                  <a:cubicBezTo>
                    <a:pt x="111" y="173"/>
                    <a:pt x="116" y="172"/>
                    <a:pt x="119" y="172"/>
                  </a:cubicBezTo>
                  <a:cubicBezTo>
                    <a:pt x="122" y="172"/>
                    <a:pt x="129" y="170"/>
                    <a:pt x="132" y="172"/>
                  </a:cubicBezTo>
                  <a:cubicBezTo>
                    <a:pt x="134" y="174"/>
                    <a:pt x="132" y="182"/>
                    <a:pt x="134" y="184"/>
                  </a:cubicBezTo>
                  <a:cubicBezTo>
                    <a:pt x="136" y="185"/>
                    <a:pt x="142" y="185"/>
                    <a:pt x="144" y="184"/>
                  </a:cubicBezTo>
                  <a:cubicBezTo>
                    <a:pt x="146" y="184"/>
                    <a:pt x="151" y="181"/>
                    <a:pt x="153" y="180"/>
                  </a:cubicBezTo>
                  <a:cubicBezTo>
                    <a:pt x="155" y="178"/>
                    <a:pt x="158" y="175"/>
                    <a:pt x="160" y="174"/>
                  </a:cubicBezTo>
                  <a:cubicBezTo>
                    <a:pt x="162" y="173"/>
                    <a:pt x="166" y="172"/>
                    <a:pt x="168" y="171"/>
                  </a:cubicBezTo>
                  <a:cubicBezTo>
                    <a:pt x="170" y="171"/>
                    <a:pt x="172" y="168"/>
                    <a:pt x="173" y="168"/>
                  </a:cubicBezTo>
                  <a:cubicBezTo>
                    <a:pt x="176" y="168"/>
                    <a:pt x="182" y="171"/>
                    <a:pt x="186" y="171"/>
                  </a:cubicBezTo>
                  <a:cubicBezTo>
                    <a:pt x="188" y="172"/>
                    <a:pt x="193" y="174"/>
                    <a:pt x="196" y="173"/>
                  </a:cubicBezTo>
                  <a:cubicBezTo>
                    <a:pt x="197" y="173"/>
                    <a:pt x="199" y="172"/>
                    <a:pt x="200" y="171"/>
                  </a:cubicBezTo>
                  <a:cubicBezTo>
                    <a:pt x="200" y="170"/>
                    <a:pt x="200" y="167"/>
                    <a:pt x="200" y="166"/>
                  </a:cubicBezTo>
                  <a:cubicBezTo>
                    <a:pt x="200" y="164"/>
                    <a:pt x="200" y="159"/>
                    <a:pt x="201" y="156"/>
                  </a:cubicBezTo>
                  <a:cubicBezTo>
                    <a:pt x="202" y="155"/>
                    <a:pt x="204" y="152"/>
                    <a:pt x="205" y="151"/>
                  </a:cubicBezTo>
                  <a:cubicBezTo>
                    <a:pt x="207" y="149"/>
                    <a:pt x="211" y="147"/>
                    <a:pt x="212" y="146"/>
                  </a:cubicBezTo>
                  <a:cubicBezTo>
                    <a:pt x="214" y="144"/>
                    <a:pt x="216" y="140"/>
                    <a:pt x="217" y="138"/>
                  </a:cubicBezTo>
                  <a:cubicBezTo>
                    <a:pt x="218" y="134"/>
                    <a:pt x="218" y="127"/>
                    <a:pt x="220" y="123"/>
                  </a:cubicBezTo>
                  <a:cubicBezTo>
                    <a:pt x="221" y="119"/>
                    <a:pt x="226" y="111"/>
                    <a:pt x="226" y="107"/>
                  </a:cubicBezTo>
                  <a:cubicBezTo>
                    <a:pt x="226" y="106"/>
                    <a:pt x="226" y="103"/>
                    <a:pt x="225" y="102"/>
                  </a:cubicBezTo>
                  <a:cubicBezTo>
                    <a:pt x="225" y="100"/>
                    <a:pt x="223" y="93"/>
                    <a:pt x="223" y="93"/>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8"/>
            <p:cNvSpPr>
              <a:spLocks/>
            </p:cNvSpPr>
            <p:nvPr/>
          </p:nvSpPr>
          <p:spPr bwMode="auto">
            <a:xfrm>
              <a:off x="4183063" y="2268538"/>
              <a:ext cx="673100" cy="755650"/>
            </a:xfrm>
            <a:custGeom>
              <a:avLst/>
              <a:gdLst/>
              <a:ahLst/>
              <a:cxnLst>
                <a:cxn ang="0">
                  <a:pos x="507" y="325"/>
                </a:cxn>
                <a:cxn ang="0">
                  <a:pos x="474" y="322"/>
                </a:cxn>
                <a:cxn ang="0">
                  <a:pos x="437" y="325"/>
                </a:cxn>
                <a:cxn ang="0">
                  <a:pos x="407" y="315"/>
                </a:cxn>
                <a:cxn ang="0">
                  <a:pos x="374" y="323"/>
                </a:cxn>
                <a:cxn ang="0">
                  <a:pos x="322" y="321"/>
                </a:cxn>
                <a:cxn ang="0">
                  <a:pos x="276" y="364"/>
                </a:cxn>
                <a:cxn ang="0">
                  <a:pos x="246" y="393"/>
                </a:cxn>
                <a:cxn ang="0">
                  <a:pos x="213" y="440"/>
                </a:cxn>
                <a:cxn ang="0">
                  <a:pos x="193" y="430"/>
                </a:cxn>
                <a:cxn ang="0">
                  <a:pos x="172" y="480"/>
                </a:cxn>
                <a:cxn ang="0">
                  <a:pos x="154" y="516"/>
                </a:cxn>
                <a:cxn ang="0">
                  <a:pos x="155" y="567"/>
                </a:cxn>
                <a:cxn ang="0">
                  <a:pos x="94" y="561"/>
                </a:cxn>
                <a:cxn ang="0">
                  <a:pos x="18" y="500"/>
                </a:cxn>
                <a:cxn ang="0">
                  <a:pos x="21" y="455"/>
                </a:cxn>
                <a:cxn ang="0">
                  <a:pos x="16" y="417"/>
                </a:cxn>
                <a:cxn ang="0">
                  <a:pos x="55" y="398"/>
                </a:cxn>
                <a:cxn ang="0">
                  <a:pos x="77" y="359"/>
                </a:cxn>
                <a:cxn ang="0">
                  <a:pos x="75" y="316"/>
                </a:cxn>
                <a:cxn ang="0">
                  <a:pos x="40" y="303"/>
                </a:cxn>
                <a:cxn ang="0">
                  <a:pos x="20" y="268"/>
                </a:cxn>
                <a:cxn ang="0">
                  <a:pos x="27" y="224"/>
                </a:cxn>
                <a:cxn ang="0">
                  <a:pos x="33" y="188"/>
                </a:cxn>
                <a:cxn ang="0">
                  <a:pos x="25" y="147"/>
                </a:cxn>
                <a:cxn ang="0">
                  <a:pos x="14" y="105"/>
                </a:cxn>
                <a:cxn ang="0">
                  <a:pos x="1" y="59"/>
                </a:cxn>
                <a:cxn ang="0">
                  <a:pos x="45" y="49"/>
                </a:cxn>
                <a:cxn ang="0">
                  <a:pos x="82" y="52"/>
                </a:cxn>
                <a:cxn ang="0">
                  <a:pos x="87" y="7"/>
                </a:cxn>
                <a:cxn ang="0">
                  <a:pos x="108" y="12"/>
                </a:cxn>
                <a:cxn ang="0">
                  <a:pos x="132" y="23"/>
                </a:cxn>
                <a:cxn ang="0">
                  <a:pos x="137" y="50"/>
                </a:cxn>
                <a:cxn ang="0">
                  <a:pos x="168" y="39"/>
                </a:cxn>
                <a:cxn ang="0">
                  <a:pos x="192" y="28"/>
                </a:cxn>
                <a:cxn ang="0">
                  <a:pos x="202" y="49"/>
                </a:cxn>
                <a:cxn ang="0">
                  <a:pos x="254" y="46"/>
                </a:cxn>
                <a:cxn ang="0">
                  <a:pos x="247" y="65"/>
                </a:cxn>
                <a:cxn ang="0">
                  <a:pos x="275" y="66"/>
                </a:cxn>
                <a:cxn ang="0">
                  <a:pos x="286" y="27"/>
                </a:cxn>
                <a:cxn ang="0">
                  <a:pos x="331" y="4"/>
                </a:cxn>
                <a:cxn ang="0">
                  <a:pos x="354" y="23"/>
                </a:cxn>
                <a:cxn ang="0">
                  <a:pos x="371" y="93"/>
                </a:cxn>
                <a:cxn ang="0">
                  <a:pos x="396" y="159"/>
                </a:cxn>
                <a:cxn ang="0">
                  <a:pos x="446" y="157"/>
                </a:cxn>
                <a:cxn ang="0">
                  <a:pos x="474" y="180"/>
                </a:cxn>
                <a:cxn ang="0">
                  <a:pos x="473" y="199"/>
                </a:cxn>
                <a:cxn ang="0">
                  <a:pos x="441" y="235"/>
                </a:cxn>
                <a:cxn ang="0">
                  <a:pos x="429" y="257"/>
                </a:cxn>
                <a:cxn ang="0">
                  <a:pos x="471" y="267"/>
                </a:cxn>
                <a:cxn ang="0">
                  <a:pos x="498" y="284"/>
                </a:cxn>
              </a:cxnLst>
              <a:rect l="0" t="0" r="r" b="b"/>
              <a:pathLst>
                <a:path w="518" h="582">
                  <a:moveTo>
                    <a:pt x="514" y="296"/>
                  </a:moveTo>
                  <a:cubicBezTo>
                    <a:pt x="518" y="301"/>
                    <a:pt x="517" y="314"/>
                    <a:pt x="515" y="320"/>
                  </a:cubicBezTo>
                  <a:cubicBezTo>
                    <a:pt x="515" y="321"/>
                    <a:pt x="512" y="323"/>
                    <a:pt x="511" y="324"/>
                  </a:cubicBezTo>
                  <a:cubicBezTo>
                    <a:pt x="510" y="324"/>
                    <a:pt x="508" y="325"/>
                    <a:pt x="507" y="325"/>
                  </a:cubicBezTo>
                  <a:cubicBezTo>
                    <a:pt x="504" y="325"/>
                    <a:pt x="498" y="323"/>
                    <a:pt x="495" y="323"/>
                  </a:cubicBezTo>
                  <a:cubicBezTo>
                    <a:pt x="494" y="324"/>
                    <a:pt x="489" y="326"/>
                    <a:pt x="489" y="326"/>
                  </a:cubicBezTo>
                  <a:cubicBezTo>
                    <a:pt x="489" y="326"/>
                    <a:pt x="484" y="323"/>
                    <a:pt x="483" y="322"/>
                  </a:cubicBezTo>
                  <a:cubicBezTo>
                    <a:pt x="480" y="320"/>
                    <a:pt x="476" y="322"/>
                    <a:pt x="474" y="322"/>
                  </a:cubicBezTo>
                  <a:cubicBezTo>
                    <a:pt x="470" y="322"/>
                    <a:pt x="466" y="322"/>
                    <a:pt x="463" y="322"/>
                  </a:cubicBezTo>
                  <a:cubicBezTo>
                    <a:pt x="461" y="322"/>
                    <a:pt x="458" y="323"/>
                    <a:pt x="456" y="323"/>
                  </a:cubicBezTo>
                  <a:cubicBezTo>
                    <a:pt x="453" y="323"/>
                    <a:pt x="450" y="323"/>
                    <a:pt x="448" y="323"/>
                  </a:cubicBezTo>
                  <a:cubicBezTo>
                    <a:pt x="445" y="323"/>
                    <a:pt x="440" y="325"/>
                    <a:pt x="437" y="325"/>
                  </a:cubicBezTo>
                  <a:cubicBezTo>
                    <a:pt x="434" y="325"/>
                    <a:pt x="427" y="327"/>
                    <a:pt x="425" y="325"/>
                  </a:cubicBezTo>
                  <a:cubicBezTo>
                    <a:pt x="422" y="322"/>
                    <a:pt x="427" y="312"/>
                    <a:pt x="424" y="310"/>
                  </a:cubicBezTo>
                  <a:cubicBezTo>
                    <a:pt x="422" y="309"/>
                    <a:pt x="417" y="310"/>
                    <a:pt x="415" y="310"/>
                  </a:cubicBezTo>
                  <a:cubicBezTo>
                    <a:pt x="413" y="311"/>
                    <a:pt x="409" y="314"/>
                    <a:pt x="407" y="315"/>
                  </a:cubicBezTo>
                  <a:cubicBezTo>
                    <a:pt x="404" y="317"/>
                    <a:pt x="400" y="325"/>
                    <a:pt x="396" y="325"/>
                  </a:cubicBezTo>
                  <a:cubicBezTo>
                    <a:pt x="393" y="326"/>
                    <a:pt x="389" y="321"/>
                    <a:pt x="386" y="321"/>
                  </a:cubicBezTo>
                  <a:cubicBezTo>
                    <a:pt x="384" y="322"/>
                    <a:pt x="380" y="327"/>
                    <a:pt x="378" y="326"/>
                  </a:cubicBezTo>
                  <a:cubicBezTo>
                    <a:pt x="377" y="326"/>
                    <a:pt x="376" y="323"/>
                    <a:pt x="374" y="323"/>
                  </a:cubicBezTo>
                  <a:cubicBezTo>
                    <a:pt x="373" y="322"/>
                    <a:pt x="369" y="324"/>
                    <a:pt x="367" y="324"/>
                  </a:cubicBezTo>
                  <a:cubicBezTo>
                    <a:pt x="364" y="324"/>
                    <a:pt x="357" y="324"/>
                    <a:pt x="353" y="323"/>
                  </a:cubicBezTo>
                  <a:cubicBezTo>
                    <a:pt x="348" y="322"/>
                    <a:pt x="338" y="315"/>
                    <a:pt x="333" y="315"/>
                  </a:cubicBezTo>
                  <a:cubicBezTo>
                    <a:pt x="330" y="316"/>
                    <a:pt x="325" y="321"/>
                    <a:pt x="322" y="321"/>
                  </a:cubicBezTo>
                  <a:cubicBezTo>
                    <a:pt x="319" y="322"/>
                    <a:pt x="314" y="319"/>
                    <a:pt x="311" y="320"/>
                  </a:cubicBezTo>
                  <a:cubicBezTo>
                    <a:pt x="305" y="320"/>
                    <a:pt x="292" y="324"/>
                    <a:pt x="289" y="330"/>
                  </a:cubicBezTo>
                  <a:cubicBezTo>
                    <a:pt x="286" y="336"/>
                    <a:pt x="297" y="357"/>
                    <a:pt x="297" y="357"/>
                  </a:cubicBezTo>
                  <a:cubicBezTo>
                    <a:pt x="297" y="357"/>
                    <a:pt x="282" y="365"/>
                    <a:pt x="276" y="364"/>
                  </a:cubicBezTo>
                  <a:cubicBezTo>
                    <a:pt x="274" y="364"/>
                    <a:pt x="272" y="360"/>
                    <a:pt x="270" y="359"/>
                  </a:cubicBezTo>
                  <a:cubicBezTo>
                    <a:pt x="267" y="358"/>
                    <a:pt x="259" y="359"/>
                    <a:pt x="255" y="361"/>
                  </a:cubicBezTo>
                  <a:cubicBezTo>
                    <a:pt x="250" y="363"/>
                    <a:pt x="239" y="370"/>
                    <a:pt x="237" y="375"/>
                  </a:cubicBezTo>
                  <a:cubicBezTo>
                    <a:pt x="236" y="380"/>
                    <a:pt x="247" y="388"/>
                    <a:pt x="246" y="393"/>
                  </a:cubicBezTo>
                  <a:cubicBezTo>
                    <a:pt x="245" y="397"/>
                    <a:pt x="237" y="400"/>
                    <a:pt x="235" y="402"/>
                  </a:cubicBezTo>
                  <a:cubicBezTo>
                    <a:pt x="232" y="405"/>
                    <a:pt x="228" y="410"/>
                    <a:pt x="226" y="413"/>
                  </a:cubicBezTo>
                  <a:cubicBezTo>
                    <a:pt x="224" y="415"/>
                    <a:pt x="222" y="422"/>
                    <a:pt x="221" y="425"/>
                  </a:cubicBezTo>
                  <a:cubicBezTo>
                    <a:pt x="219" y="429"/>
                    <a:pt x="217" y="438"/>
                    <a:pt x="213" y="440"/>
                  </a:cubicBezTo>
                  <a:cubicBezTo>
                    <a:pt x="212" y="441"/>
                    <a:pt x="208" y="440"/>
                    <a:pt x="207" y="438"/>
                  </a:cubicBezTo>
                  <a:cubicBezTo>
                    <a:pt x="205" y="436"/>
                    <a:pt x="209" y="431"/>
                    <a:pt x="208" y="429"/>
                  </a:cubicBezTo>
                  <a:cubicBezTo>
                    <a:pt x="207" y="426"/>
                    <a:pt x="201" y="422"/>
                    <a:pt x="198" y="423"/>
                  </a:cubicBezTo>
                  <a:cubicBezTo>
                    <a:pt x="196" y="423"/>
                    <a:pt x="194" y="428"/>
                    <a:pt x="193" y="430"/>
                  </a:cubicBezTo>
                  <a:cubicBezTo>
                    <a:pt x="190" y="433"/>
                    <a:pt x="185" y="439"/>
                    <a:pt x="182" y="441"/>
                  </a:cubicBezTo>
                  <a:cubicBezTo>
                    <a:pt x="181" y="443"/>
                    <a:pt x="177" y="445"/>
                    <a:pt x="177" y="446"/>
                  </a:cubicBezTo>
                  <a:cubicBezTo>
                    <a:pt x="174" y="452"/>
                    <a:pt x="176" y="465"/>
                    <a:pt x="175" y="471"/>
                  </a:cubicBezTo>
                  <a:cubicBezTo>
                    <a:pt x="174" y="474"/>
                    <a:pt x="173" y="478"/>
                    <a:pt x="172" y="480"/>
                  </a:cubicBezTo>
                  <a:cubicBezTo>
                    <a:pt x="171" y="482"/>
                    <a:pt x="169" y="488"/>
                    <a:pt x="167" y="490"/>
                  </a:cubicBezTo>
                  <a:cubicBezTo>
                    <a:pt x="165" y="492"/>
                    <a:pt x="160" y="494"/>
                    <a:pt x="159" y="496"/>
                  </a:cubicBezTo>
                  <a:cubicBezTo>
                    <a:pt x="157" y="499"/>
                    <a:pt x="155" y="504"/>
                    <a:pt x="154" y="507"/>
                  </a:cubicBezTo>
                  <a:cubicBezTo>
                    <a:pt x="154" y="509"/>
                    <a:pt x="153" y="514"/>
                    <a:pt x="154" y="516"/>
                  </a:cubicBezTo>
                  <a:cubicBezTo>
                    <a:pt x="156" y="523"/>
                    <a:pt x="167" y="534"/>
                    <a:pt x="170" y="541"/>
                  </a:cubicBezTo>
                  <a:cubicBezTo>
                    <a:pt x="171" y="543"/>
                    <a:pt x="172" y="546"/>
                    <a:pt x="171" y="547"/>
                  </a:cubicBezTo>
                  <a:cubicBezTo>
                    <a:pt x="170" y="550"/>
                    <a:pt x="163" y="554"/>
                    <a:pt x="161" y="557"/>
                  </a:cubicBezTo>
                  <a:cubicBezTo>
                    <a:pt x="159" y="559"/>
                    <a:pt x="155" y="567"/>
                    <a:pt x="155" y="567"/>
                  </a:cubicBezTo>
                  <a:cubicBezTo>
                    <a:pt x="155" y="567"/>
                    <a:pt x="143" y="568"/>
                    <a:pt x="140" y="569"/>
                  </a:cubicBezTo>
                  <a:cubicBezTo>
                    <a:pt x="134" y="570"/>
                    <a:pt x="122" y="574"/>
                    <a:pt x="116" y="576"/>
                  </a:cubicBezTo>
                  <a:cubicBezTo>
                    <a:pt x="114" y="577"/>
                    <a:pt x="109" y="582"/>
                    <a:pt x="106" y="581"/>
                  </a:cubicBezTo>
                  <a:cubicBezTo>
                    <a:pt x="100" y="579"/>
                    <a:pt x="97" y="566"/>
                    <a:pt x="94" y="561"/>
                  </a:cubicBezTo>
                  <a:cubicBezTo>
                    <a:pt x="90" y="557"/>
                    <a:pt x="83" y="548"/>
                    <a:pt x="80" y="544"/>
                  </a:cubicBezTo>
                  <a:cubicBezTo>
                    <a:pt x="75" y="539"/>
                    <a:pt x="64" y="530"/>
                    <a:pt x="58" y="526"/>
                  </a:cubicBezTo>
                  <a:cubicBezTo>
                    <a:pt x="53" y="523"/>
                    <a:pt x="43" y="518"/>
                    <a:pt x="38" y="515"/>
                  </a:cubicBezTo>
                  <a:cubicBezTo>
                    <a:pt x="33" y="511"/>
                    <a:pt x="22" y="505"/>
                    <a:pt x="18" y="500"/>
                  </a:cubicBezTo>
                  <a:cubicBezTo>
                    <a:pt x="17" y="498"/>
                    <a:pt x="15" y="494"/>
                    <a:pt x="14" y="493"/>
                  </a:cubicBezTo>
                  <a:cubicBezTo>
                    <a:pt x="13" y="489"/>
                    <a:pt x="10" y="483"/>
                    <a:pt x="10" y="480"/>
                  </a:cubicBezTo>
                  <a:cubicBezTo>
                    <a:pt x="9" y="474"/>
                    <a:pt x="4" y="459"/>
                    <a:pt x="8" y="455"/>
                  </a:cubicBezTo>
                  <a:cubicBezTo>
                    <a:pt x="10" y="453"/>
                    <a:pt x="18" y="457"/>
                    <a:pt x="21" y="455"/>
                  </a:cubicBezTo>
                  <a:cubicBezTo>
                    <a:pt x="23" y="454"/>
                    <a:pt x="24" y="449"/>
                    <a:pt x="25" y="446"/>
                  </a:cubicBezTo>
                  <a:cubicBezTo>
                    <a:pt x="26" y="442"/>
                    <a:pt x="26" y="433"/>
                    <a:pt x="25" y="429"/>
                  </a:cubicBezTo>
                  <a:cubicBezTo>
                    <a:pt x="25" y="427"/>
                    <a:pt x="23" y="423"/>
                    <a:pt x="22" y="421"/>
                  </a:cubicBezTo>
                  <a:cubicBezTo>
                    <a:pt x="21" y="420"/>
                    <a:pt x="16" y="418"/>
                    <a:pt x="16" y="417"/>
                  </a:cubicBezTo>
                  <a:cubicBezTo>
                    <a:pt x="16" y="413"/>
                    <a:pt x="23" y="410"/>
                    <a:pt x="26" y="408"/>
                  </a:cubicBezTo>
                  <a:cubicBezTo>
                    <a:pt x="28" y="407"/>
                    <a:pt x="33" y="405"/>
                    <a:pt x="35" y="403"/>
                  </a:cubicBezTo>
                  <a:cubicBezTo>
                    <a:pt x="37" y="402"/>
                    <a:pt x="40" y="398"/>
                    <a:pt x="42" y="397"/>
                  </a:cubicBezTo>
                  <a:cubicBezTo>
                    <a:pt x="45" y="396"/>
                    <a:pt x="52" y="400"/>
                    <a:pt x="55" y="398"/>
                  </a:cubicBezTo>
                  <a:cubicBezTo>
                    <a:pt x="58" y="397"/>
                    <a:pt x="61" y="392"/>
                    <a:pt x="63" y="390"/>
                  </a:cubicBezTo>
                  <a:cubicBezTo>
                    <a:pt x="64" y="388"/>
                    <a:pt x="66" y="385"/>
                    <a:pt x="67" y="383"/>
                  </a:cubicBezTo>
                  <a:cubicBezTo>
                    <a:pt x="68" y="380"/>
                    <a:pt x="68" y="373"/>
                    <a:pt x="70" y="371"/>
                  </a:cubicBezTo>
                  <a:cubicBezTo>
                    <a:pt x="71" y="367"/>
                    <a:pt x="75" y="362"/>
                    <a:pt x="77" y="359"/>
                  </a:cubicBezTo>
                  <a:cubicBezTo>
                    <a:pt x="78" y="356"/>
                    <a:pt x="82" y="351"/>
                    <a:pt x="82" y="347"/>
                  </a:cubicBezTo>
                  <a:cubicBezTo>
                    <a:pt x="83" y="345"/>
                    <a:pt x="82" y="341"/>
                    <a:pt x="82" y="339"/>
                  </a:cubicBezTo>
                  <a:cubicBezTo>
                    <a:pt x="81" y="336"/>
                    <a:pt x="78" y="330"/>
                    <a:pt x="77" y="326"/>
                  </a:cubicBezTo>
                  <a:cubicBezTo>
                    <a:pt x="76" y="324"/>
                    <a:pt x="76" y="318"/>
                    <a:pt x="75" y="316"/>
                  </a:cubicBezTo>
                  <a:cubicBezTo>
                    <a:pt x="73" y="314"/>
                    <a:pt x="68" y="314"/>
                    <a:pt x="66" y="313"/>
                  </a:cubicBezTo>
                  <a:cubicBezTo>
                    <a:pt x="63" y="313"/>
                    <a:pt x="57" y="312"/>
                    <a:pt x="54" y="312"/>
                  </a:cubicBezTo>
                  <a:cubicBezTo>
                    <a:pt x="51" y="312"/>
                    <a:pt x="45" y="315"/>
                    <a:pt x="43" y="314"/>
                  </a:cubicBezTo>
                  <a:cubicBezTo>
                    <a:pt x="40" y="312"/>
                    <a:pt x="40" y="306"/>
                    <a:pt x="40" y="303"/>
                  </a:cubicBezTo>
                  <a:cubicBezTo>
                    <a:pt x="39" y="300"/>
                    <a:pt x="39" y="295"/>
                    <a:pt x="39" y="292"/>
                  </a:cubicBezTo>
                  <a:cubicBezTo>
                    <a:pt x="38" y="290"/>
                    <a:pt x="37" y="287"/>
                    <a:pt x="36" y="285"/>
                  </a:cubicBezTo>
                  <a:cubicBezTo>
                    <a:pt x="34" y="283"/>
                    <a:pt x="30" y="278"/>
                    <a:pt x="28" y="276"/>
                  </a:cubicBezTo>
                  <a:cubicBezTo>
                    <a:pt x="26" y="274"/>
                    <a:pt x="20" y="271"/>
                    <a:pt x="20" y="268"/>
                  </a:cubicBezTo>
                  <a:cubicBezTo>
                    <a:pt x="19" y="266"/>
                    <a:pt x="23" y="261"/>
                    <a:pt x="24" y="259"/>
                  </a:cubicBezTo>
                  <a:cubicBezTo>
                    <a:pt x="25" y="255"/>
                    <a:pt x="25" y="247"/>
                    <a:pt x="25" y="243"/>
                  </a:cubicBezTo>
                  <a:cubicBezTo>
                    <a:pt x="26" y="241"/>
                    <a:pt x="27" y="237"/>
                    <a:pt x="27" y="234"/>
                  </a:cubicBezTo>
                  <a:cubicBezTo>
                    <a:pt x="27" y="232"/>
                    <a:pt x="27" y="227"/>
                    <a:pt x="27" y="224"/>
                  </a:cubicBezTo>
                  <a:cubicBezTo>
                    <a:pt x="27" y="223"/>
                    <a:pt x="26" y="219"/>
                    <a:pt x="26" y="217"/>
                  </a:cubicBezTo>
                  <a:cubicBezTo>
                    <a:pt x="25" y="214"/>
                    <a:pt x="23" y="207"/>
                    <a:pt x="23" y="204"/>
                  </a:cubicBezTo>
                  <a:cubicBezTo>
                    <a:pt x="23" y="202"/>
                    <a:pt x="25" y="197"/>
                    <a:pt x="26" y="195"/>
                  </a:cubicBezTo>
                  <a:cubicBezTo>
                    <a:pt x="28" y="193"/>
                    <a:pt x="32" y="190"/>
                    <a:pt x="33" y="188"/>
                  </a:cubicBezTo>
                  <a:cubicBezTo>
                    <a:pt x="34" y="186"/>
                    <a:pt x="36" y="181"/>
                    <a:pt x="36" y="179"/>
                  </a:cubicBezTo>
                  <a:cubicBezTo>
                    <a:pt x="36" y="176"/>
                    <a:pt x="34" y="172"/>
                    <a:pt x="33" y="170"/>
                  </a:cubicBezTo>
                  <a:cubicBezTo>
                    <a:pt x="31" y="167"/>
                    <a:pt x="26" y="162"/>
                    <a:pt x="25" y="158"/>
                  </a:cubicBezTo>
                  <a:cubicBezTo>
                    <a:pt x="24" y="156"/>
                    <a:pt x="25" y="150"/>
                    <a:pt x="25" y="147"/>
                  </a:cubicBezTo>
                  <a:cubicBezTo>
                    <a:pt x="26" y="142"/>
                    <a:pt x="28" y="134"/>
                    <a:pt x="28" y="129"/>
                  </a:cubicBezTo>
                  <a:cubicBezTo>
                    <a:pt x="28" y="127"/>
                    <a:pt x="27" y="124"/>
                    <a:pt x="26" y="123"/>
                  </a:cubicBezTo>
                  <a:cubicBezTo>
                    <a:pt x="25" y="120"/>
                    <a:pt x="22" y="116"/>
                    <a:pt x="21" y="114"/>
                  </a:cubicBezTo>
                  <a:cubicBezTo>
                    <a:pt x="19" y="112"/>
                    <a:pt x="15" y="108"/>
                    <a:pt x="14" y="105"/>
                  </a:cubicBezTo>
                  <a:cubicBezTo>
                    <a:pt x="11" y="101"/>
                    <a:pt x="6" y="91"/>
                    <a:pt x="4" y="86"/>
                  </a:cubicBezTo>
                  <a:cubicBezTo>
                    <a:pt x="3" y="82"/>
                    <a:pt x="1" y="75"/>
                    <a:pt x="1" y="71"/>
                  </a:cubicBezTo>
                  <a:cubicBezTo>
                    <a:pt x="0" y="69"/>
                    <a:pt x="1" y="65"/>
                    <a:pt x="1" y="63"/>
                  </a:cubicBezTo>
                  <a:cubicBezTo>
                    <a:pt x="1" y="62"/>
                    <a:pt x="1" y="60"/>
                    <a:pt x="1" y="59"/>
                  </a:cubicBezTo>
                  <a:cubicBezTo>
                    <a:pt x="4" y="56"/>
                    <a:pt x="13" y="59"/>
                    <a:pt x="16" y="58"/>
                  </a:cubicBezTo>
                  <a:cubicBezTo>
                    <a:pt x="18" y="57"/>
                    <a:pt x="21" y="54"/>
                    <a:pt x="23" y="53"/>
                  </a:cubicBezTo>
                  <a:cubicBezTo>
                    <a:pt x="25" y="52"/>
                    <a:pt x="28" y="51"/>
                    <a:pt x="30" y="51"/>
                  </a:cubicBezTo>
                  <a:cubicBezTo>
                    <a:pt x="34" y="50"/>
                    <a:pt x="41" y="49"/>
                    <a:pt x="45" y="49"/>
                  </a:cubicBezTo>
                  <a:cubicBezTo>
                    <a:pt x="48" y="49"/>
                    <a:pt x="54" y="50"/>
                    <a:pt x="56" y="51"/>
                  </a:cubicBezTo>
                  <a:cubicBezTo>
                    <a:pt x="58" y="51"/>
                    <a:pt x="61" y="53"/>
                    <a:pt x="63" y="54"/>
                  </a:cubicBezTo>
                  <a:cubicBezTo>
                    <a:pt x="66" y="55"/>
                    <a:pt x="74" y="55"/>
                    <a:pt x="77" y="55"/>
                  </a:cubicBezTo>
                  <a:cubicBezTo>
                    <a:pt x="78" y="54"/>
                    <a:pt x="81" y="53"/>
                    <a:pt x="82" y="52"/>
                  </a:cubicBezTo>
                  <a:cubicBezTo>
                    <a:pt x="82" y="51"/>
                    <a:pt x="84" y="49"/>
                    <a:pt x="85" y="48"/>
                  </a:cubicBezTo>
                  <a:cubicBezTo>
                    <a:pt x="85" y="47"/>
                    <a:pt x="86" y="46"/>
                    <a:pt x="87" y="45"/>
                  </a:cubicBezTo>
                  <a:cubicBezTo>
                    <a:pt x="88" y="37"/>
                    <a:pt x="86" y="22"/>
                    <a:pt x="87" y="14"/>
                  </a:cubicBezTo>
                  <a:cubicBezTo>
                    <a:pt x="87" y="12"/>
                    <a:pt x="86" y="8"/>
                    <a:pt x="87" y="7"/>
                  </a:cubicBezTo>
                  <a:cubicBezTo>
                    <a:pt x="88" y="6"/>
                    <a:pt x="91" y="7"/>
                    <a:pt x="92" y="7"/>
                  </a:cubicBezTo>
                  <a:cubicBezTo>
                    <a:pt x="93" y="8"/>
                    <a:pt x="95" y="11"/>
                    <a:pt x="96" y="12"/>
                  </a:cubicBezTo>
                  <a:cubicBezTo>
                    <a:pt x="98" y="12"/>
                    <a:pt x="101" y="12"/>
                    <a:pt x="103" y="12"/>
                  </a:cubicBezTo>
                  <a:cubicBezTo>
                    <a:pt x="104" y="12"/>
                    <a:pt x="107" y="12"/>
                    <a:pt x="108" y="12"/>
                  </a:cubicBezTo>
                  <a:cubicBezTo>
                    <a:pt x="111" y="11"/>
                    <a:pt x="116" y="9"/>
                    <a:pt x="118" y="9"/>
                  </a:cubicBezTo>
                  <a:cubicBezTo>
                    <a:pt x="120" y="8"/>
                    <a:pt x="123" y="6"/>
                    <a:pt x="124" y="6"/>
                  </a:cubicBezTo>
                  <a:cubicBezTo>
                    <a:pt x="127" y="7"/>
                    <a:pt x="129" y="14"/>
                    <a:pt x="130" y="16"/>
                  </a:cubicBezTo>
                  <a:cubicBezTo>
                    <a:pt x="131" y="18"/>
                    <a:pt x="132" y="21"/>
                    <a:pt x="132" y="23"/>
                  </a:cubicBezTo>
                  <a:cubicBezTo>
                    <a:pt x="133" y="26"/>
                    <a:pt x="132" y="31"/>
                    <a:pt x="132" y="33"/>
                  </a:cubicBezTo>
                  <a:cubicBezTo>
                    <a:pt x="132" y="36"/>
                    <a:pt x="132" y="43"/>
                    <a:pt x="131" y="46"/>
                  </a:cubicBezTo>
                  <a:cubicBezTo>
                    <a:pt x="131" y="47"/>
                    <a:pt x="130" y="49"/>
                    <a:pt x="131" y="50"/>
                  </a:cubicBezTo>
                  <a:cubicBezTo>
                    <a:pt x="132" y="52"/>
                    <a:pt x="136" y="50"/>
                    <a:pt x="137" y="50"/>
                  </a:cubicBezTo>
                  <a:cubicBezTo>
                    <a:pt x="140" y="50"/>
                    <a:pt x="145" y="51"/>
                    <a:pt x="147" y="51"/>
                  </a:cubicBezTo>
                  <a:cubicBezTo>
                    <a:pt x="149" y="51"/>
                    <a:pt x="154" y="51"/>
                    <a:pt x="156" y="50"/>
                  </a:cubicBezTo>
                  <a:cubicBezTo>
                    <a:pt x="158" y="50"/>
                    <a:pt x="164" y="49"/>
                    <a:pt x="165" y="48"/>
                  </a:cubicBezTo>
                  <a:cubicBezTo>
                    <a:pt x="167" y="46"/>
                    <a:pt x="167" y="42"/>
                    <a:pt x="168" y="39"/>
                  </a:cubicBezTo>
                  <a:cubicBezTo>
                    <a:pt x="169" y="38"/>
                    <a:pt x="169" y="33"/>
                    <a:pt x="170" y="32"/>
                  </a:cubicBezTo>
                  <a:cubicBezTo>
                    <a:pt x="171" y="31"/>
                    <a:pt x="173" y="29"/>
                    <a:pt x="174" y="29"/>
                  </a:cubicBezTo>
                  <a:cubicBezTo>
                    <a:pt x="176" y="28"/>
                    <a:pt x="181" y="26"/>
                    <a:pt x="183" y="26"/>
                  </a:cubicBezTo>
                  <a:cubicBezTo>
                    <a:pt x="185" y="26"/>
                    <a:pt x="190" y="27"/>
                    <a:pt x="192" y="28"/>
                  </a:cubicBezTo>
                  <a:cubicBezTo>
                    <a:pt x="193" y="28"/>
                    <a:pt x="197" y="28"/>
                    <a:pt x="198" y="29"/>
                  </a:cubicBezTo>
                  <a:cubicBezTo>
                    <a:pt x="198" y="29"/>
                    <a:pt x="199" y="30"/>
                    <a:pt x="199" y="31"/>
                  </a:cubicBezTo>
                  <a:cubicBezTo>
                    <a:pt x="200" y="33"/>
                    <a:pt x="202" y="37"/>
                    <a:pt x="202" y="39"/>
                  </a:cubicBezTo>
                  <a:cubicBezTo>
                    <a:pt x="203" y="41"/>
                    <a:pt x="201" y="47"/>
                    <a:pt x="202" y="49"/>
                  </a:cubicBezTo>
                  <a:cubicBezTo>
                    <a:pt x="204" y="51"/>
                    <a:pt x="209" y="51"/>
                    <a:pt x="212" y="51"/>
                  </a:cubicBezTo>
                  <a:cubicBezTo>
                    <a:pt x="216" y="51"/>
                    <a:pt x="226" y="50"/>
                    <a:pt x="230" y="49"/>
                  </a:cubicBezTo>
                  <a:cubicBezTo>
                    <a:pt x="235" y="49"/>
                    <a:pt x="244" y="48"/>
                    <a:pt x="248" y="47"/>
                  </a:cubicBezTo>
                  <a:cubicBezTo>
                    <a:pt x="249" y="47"/>
                    <a:pt x="253" y="45"/>
                    <a:pt x="254" y="46"/>
                  </a:cubicBezTo>
                  <a:cubicBezTo>
                    <a:pt x="255" y="46"/>
                    <a:pt x="256" y="50"/>
                    <a:pt x="255" y="51"/>
                  </a:cubicBezTo>
                  <a:cubicBezTo>
                    <a:pt x="254" y="53"/>
                    <a:pt x="248" y="53"/>
                    <a:pt x="246" y="55"/>
                  </a:cubicBezTo>
                  <a:cubicBezTo>
                    <a:pt x="246" y="56"/>
                    <a:pt x="246" y="59"/>
                    <a:pt x="246" y="60"/>
                  </a:cubicBezTo>
                  <a:cubicBezTo>
                    <a:pt x="246" y="62"/>
                    <a:pt x="247" y="64"/>
                    <a:pt x="247" y="65"/>
                  </a:cubicBezTo>
                  <a:cubicBezTo>
                    <a:pt x="248" y="67"/>
                    <a:pt x="252" y="69"/>
                    <a:pt x="253" y="70"/>
                  </a:cubicBezTo>
                  <a:cubicBezTo>
                    <a:pt x="255" y="71"/>
                    <a:pt x="259" y="73"/>
                    <a:pt x="261" y="73"/>
                  </a:cubicBezTo>
                  <a:cubicBezTo>
                    <a:pt x="263" y="73"/>
                    <a:pt x="267" y="72"/>
                    <a:pt x="268" y="72"/>
                  </a:cubicBezTo>
                  <a:cubicBezTo>
                    <a:pt x="270" y="71"/>
                    <a:pt x="274" y="68"/>
                    <a:pt x="275" y="66"/>
                  </a:cubicBezTo>
                  <a:cubicBezTo>
                    <a:pt x="276" y="64"/>
                    <a:pt x="278" y="60"/>
                    <a:pt x="279" y="58"/>
                  </a:cubicBezTo>
                  <a:cubicBezTo>
                    <a:pt x="279" y="56"/>
                    <a:pt x="280" y="52"/>
                    <a:pt x="280" y="50"/>
                  </a:cubicBezTo>
                  <a:cubicBezTo>
                    <a:pt x="281" y="46"/>
                    <a:pt x="282" y="39"/>
                    <a:pt x="283" y="36"/>
                  </a:cubicBezTo>
                  <a:cubicBezTo>
                    <a:pt x="283" y="34"/>
                    <a:pt x="285" y="29"/>
                    <a:pt x="286" y="27"/>
                  </a:cubicBezTo>
                  <a:cubicBezTo>
                    <a:pt x="288" y="25"/>
                    <a:pt x="293" y="23"/>
                    <a:pt x="295" y="22"/>
                  </a:cubicBezTo>
                  <a:cubicBezTo>
                    <a:pt x="300" y="18"/>
                    <a:pt x="305" y="4"/>
                    <a:pt x="311" y="1"/>
                  </a:cubicBezTo>
                  <a:cubicBezTo>
                    <a:pt x="313" y="0"/>
                    <a:pt x="317" y="1"/>
                    <a:pt x="319" y="1"/>
                  </a:cubicBezTo>
                  <a:cubicBezTo>
                    <a:pt x="322" y="1"/>
                    <a:pt x="328" y="2"/>
                    <a:pt x="331" y="4"/>
                  </a:cubicBezTo>
                  <a:cubicBezTo>
                    <a:pt x="332" y="5"/>
                    <a:pt x="333" y="9"/>
                    <a:pt x="334" y="10"/>
                  </a:cubicBezTo>
                  <a:cubicBezTo>
                    <a:pt x="337" y="12"/>
                    <a:pt x="345" y="12"/>
                    <a:pt x="349" y="14"/>
                  </a:cubicBezTo>
                  <a:cubicBezTo>
                    <a:pt x="350" y="14"/>
                    <a:pt x="351" y="15"/>
                    <a:pt x="351" y="16"/>
                  </a:cubicBezTo>
                  <a:cubicBezTo>
                    <a:pt x="352" y="17"/>
                    <a:pt x="353" y="21"/>
                    <a:pt x="354" y="23"/>
                  </a:cubicBezTo>
                  <a:cubicBezTo>
                    <a:pt x="354" y="26"/>
                    <a:pt x="354" y="32"/>
                    <a:pt x="354" y="34"/>
                  </a:cubicBezTo>
                  <a:cubicBezTo>
                    <a:pt x="355" y="39"/>
                    <a:pt x="357" y="47"/>
                    <a:pt x="358" y="51"/>
                  </a:cubicBezTo>
                  <a:cubicBezTo>
                    <a:pt x="359" y="57"/>
                    <a:pt x="363" y="69"/>
                    <a:pt x="365" y="75"/>
                  </a:cubicBezTo>
                  <a:cubicBezTo>
                    <a:pt x="367" y="79"/>
                    <a:pt x="370" y="88"/>
                    <a:pt x="371" y="93"/>
                  </a:cubicBezTo>
                  <a:cubicBezTo>
                    <a:pt x="372" y="97"/>
                    <a:pt x="373" y="105"/>
                    <a:pt x="374" y="109"/>
                  </a:cubicBezTo>
                  <a:cubicBezTo>
                    <a:pt x="376" y="114"/>
                    <a:pt x="380" y="124"/>
                    <a:pt x="382" y="129"/>
                  </a:cubicBezTo>
                  <a:cubicBezTo>
                    <a:pt x="383" y="133"/>
                    <a:pt x="387" y="140"/>
                    <a:pt x="389" y="144"/>
                  </a:cubicBezTo>
                  <a:cubicBezTo>
                    <a:pt x="391" y="148"/>
                    <a:pt x="394" y="155"/>
                    <a:pt x="396" y="159"/>
                  </a:cubicBezTo>
                  <a:cubicBezTo>
                    <a:pt x="397" y="161"/>
                    <a:pt x="399" y="167"/>
                    <a:pt x="402" y="168"/>
                  </a:cubicBezTo>
                  <a:cubicBezTo>
                    <a:pt x="403" y="168"/>
                    <a:pt x="408" y="167"/>
                    <a:pt x="410" y="166"/>
                  </a:cubicBezTo>
                  <a:cubicBezTo>
                    <a:pt x="414" y="166"/>
                    <a:pt x="424" y="163"/>
                    <a:pt x="429" y="162"/>
                  </a:cubicBezTo>
                  <a:cubicBezTo>
                    <a:pt x="433" y="161"/>
                    <a:pt x="446" y="157"/>
                    <a:pt x="446" y="157"/>
                  </a:cubicBezTo>
                  <a:cubicBezTo>
                    <a:pt x="446" y="157"/>
                    <a:pt x="453" y="169"/>
                    <a:pt x="455" y="173"/>
                  </a:cubicBezTo>
                  <a:cubicBezTo>
                    <a:pt x="457" y="175"/>
                    <a:pt x="460" y="181"/>
                    <a:pt x="462" y="182"/>
                  </a:cubicBezTo>
                  <a:cubicBezTo>
                    <a:pt x="463" y="183"/>
                    <a:pt x="467" y="185"/>
                    <a:pt x="469" y="185"/>
                  </a:cubicBezTo>
                  <a:cubicBezTo>
                    <a:pt x="471" y="184"/>
                    <a:pt x="472" y="181"/>
                    <a:pt x="474" y="180"/>
                  </a:cubicBezTo>
                  <a:cubicBezTo>
                    <a:pt x="475" y="179"/>
                    <a:pt x="476" y="178"/>
                    <a:pt x="477" y="179"/>
                  </a:cubicBezTo>
                  <a:cubicBezTo>
                    <a:pt x="478" y="179"/>
                    <a:pt x="479" y="183"/>
                    <a:pt x="479" y="184"/>
                  </a:cubicBezTo>
                  <a:cubicBezTo>
                    <a:pt x="479" y="187"/>
                    <a:pt x="480" y="195"/>
                    <a:pt x="480" y="195"/>
                  </a:cubicBezTo>
                  <a:cubicBezTo>
                    <a:pt x="480" y="195"/>
                    <a:pt x="475" y="198"/>
                    <a:pt x="473" y="199"/>
                  </a:cubicBezTo>
                  <a:cubicBezTo>
                    <a:pt x="472" y="200"/>
                    <a:pt x="469" y="202"/>
                    <a:pt x="467" y="203"/>
                  </a:cubicBezTo>
                  <a:cubicBezTo>
                    <a:pt x="463" y="207"/>
                    <a:pt x="457" y="217"/>
                    <a:pt x="454" y="221"/>
                  </a:cubicBezTo>
                  <a:cubicBezTo>
                    <a:pt x="451" y="224"/>
                    <a:pt x="443" y="228"/>
                    <a:pt x="441" y="232"/>
                  </a:cubicBezTo>
                  <a:cubicBezTo>
                    <a:pt x="441" y="233"/>
                    <a:pt x="441" y="234"/>
                    <a:pt x="441" y="235"/>
                  </a:cubicBezTo>
                  <a:cubicBezTo>
                    <a:pt x="440" y="237"/>
                    <a:pt x="438" y="241"/>
                    <a:pt x="437" y="243"/>
                  </a:cubicBezTo>
                  <a:cubicBezTo>
                    <a:pt x="436" y="245"/>
                    <a:pt x="434" y="248"/>
                    <a:pt x="432" y="249"/>
                  </a:cubicBezTo>
                  <a:cubicBezTo>
                    <a:pt x="431" y="250"/>
                    <a:pt x="427" y="252"/>
                    <a:pt x="427" y="254"/>
                  </a:cubicBezTo>
                  <a:cubicBezTo>
                    <a:pt x="427" y="255"/>
                    <a:pt x="428" y="256"/>
                    <a:pt x="429" y="257"/>
                  </a:cubicBezTo>
                  <a:cubicBezTo>
                    <a:pt x="431" y="258"/>
                    <a:pt x="435" y="261"/>
                    <a:pt x="437" y="262"/>
                  </a:cubicBezTo>
                  <a:cubicBezTo>
                    <a:pt x="440" y="263"/>
                    <a:pt x="447" y="264"/>
                    <a:pt x="451" y="265"/>
                  </a:cubicBezTo>
                  <a:cubicBezTo>
                    <a:pt x="454" y="266"/>
                    <a:pt x="459" y="267"/>
                    <a:pt x="462" y="267"/>
                  </a:cubicBezTo>
                  <a:cubicBezTo>
                    <a:pt x="464" y="268"/>
                    <a:pt x="468" y="267"/>
                    <a:pt x="471" y="267"/>
                  </a:cubicBezTo>
                  <a:cubicBezTo>
                    <a:pt x="472" y="267"/>
                    <a:pt x="474" y="266"/>
                    <a:pt x="476" y="266"/>
                  </a:cubicBezTo>
                  <a:cubicBezTo>
                    <a:pt x="477" y="266"/>
                    <a:pt x="480" y="267"/>
                    <a:pt x="482" y="267"/>
                  </a:cubicBezTo>
                  <a:cubicBezTo>
                    <a:pt x="483" y="269"/>
                    <a:pt x="486" y="273"/>
                    <a:pt x="487" y="275"/>
                  </a:cubicBezTo>
                  <a:cubicBezTo>
                    <a:pt x="490" y="277"/>
                    <a:pt x="495" y="281"/>
                    <a:pt x="498" y="284"/>
                  </a:cubicBezTo>
                  <a:cubicBezTo>
                    <a:pt x="499" y="285"/>
                    <a:pt x="502" y="289"/>
                    <a:pt x="503" y="290"/>
                  </a:cubicBezTo>
                  <a:cubicBezTo>
                    <a:pt x="505" y="291"/>
                    <a:pt x="507" y="293"/>
                    <a:pt x="509" y="294"/>
                  </a:cubicBezTo>
                  <a:cubicBezTo>
                    <a:pt x="510" y="294"/>
                    <a:pt x="514" y="295"/>
                    <a:pt x="514" y="296"/>
                  </a:cubicBezTo>
                  <a:close/>
                </a:path>
              </a:pathLst>
            </a:custGeom>
            <a:solidFill>
              <a:schemeClr val="accent2"/>
            </a:solid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2" name="Freeform 9"/>
            <p:cNvSpPr>
              <a:spLocks/>
            </p:cNvSpPr>
            <p:nvPr/>
          </p:nvSpPr>
          <p:spPr bwMode="auto">
            <a:xfrm>
              <a:off x="4071938" y="1758951"/>
              <a:ext cx="719138" cy="727075"/>
            </a:xfrm>
            <a:custGeom>
              <a:avLst/>
              <a:gdLst/>
              <a:ahLst/>
              <a:cxnLst>
                <a:cxn ang="0">
                  <a:pos x="523" y="381"/>
                </a:cxn>
                <a:cxn ang="0">
                  <a:pos x="527" y="421"/>
                </a:cxn>
                <a:cxn ang="0">
                  <a:pos x="528" y="471"/>
                </a:cxn>
                <a:cxn ang="0">
                  <a:pos x="538" y="525"/>
                </a:cxn>
                <a:cxn ang="0">
                  <a:pos x="488" y="560"/>
                </a:cxn>
                <a:cxn ang="0">
                  <a:pos x="457" y="485"/>
                </a:cxn>
                <a:cxn ang="0">
                  <a:pos x="437" y="408"/>
                </a:cxn>
                <a:cxn ang="0">
                  <a:pos x="397" y="393"/>
                </a:cxn>
                <a:cxn ang="0">
                  <a:pos x="365" y="450"/>
                </a:cxn>
                <a:cxn ang="0">
                  <a:pos x="333" y="457"/>
                </a:cxn>
                <a:cxn ang="0">
                  <a:pos x="334" y="439"/>
                </a:cxn>
                <a:cxn ang="0">
                  <a:pos x="285" y="423"/>
                </a:cxn>
                <a:cxn ang="0">
                  <a:pos x="256" y="424"/>
                </a:cxn>
                <a:cxn ang="0">
                  <a:pos x="223" y="442"/>
                </a:cxn>
                <a:cxn ang="0">
                  <a:pos x="216" y="408"/>
                </a:cxn>
                <a:cxn ang="0">
                  <a:pos x="182" y="404"/>
                </a:cxn>
                <a:cxn ang="0">
                  <a:pos x="171" y="440"/>
                </a:cxn>
                <a:cxn ang="0">
                  <a:pos x="131" y="441"/>
                </a:cxn>
                <a:cxn ang="0">
                  <a:pos x="86" y="439"/>
                </a:cxn>
                <a:cxn ang="0">
                  <a:pos x="106" y="383"/>
                </a:cxn>
                <a:cxn ang="0">
                  <a:pos x="133" y="345"/>
                </a:cxn>
                <a:cxn ang="0">
                  <a:pos x="155" y="339"/>
                </a:cxn>
                <a:cxn ang="0">
                  <a:pos x="210" y="342"/>
                </a:cxn>
                <a:cxn ang="0">
                  <a:pos x="237" y="275"/>
                </a:cxn>
                <a:cxn ang="0">
                  <a:pos x="204" y="250"/>
                </a:cxn>
                <a:cxn ang="0">
                  <a:pos x="192" y="212"/>
                </a:cxn>
                <a:cxn ang="0">
                  <a:pos x="173" y="195"/>
                </a:cxn>
                <a:cxn ang="0">
                  <a:pos x="143" y="167"/>
                </a:cxn>
                <a:cxn ang="0">
                  <a:pos x="105" y="106"/>
                </a:cxn>
                <a:cxn ang="0">
                  <a:pos x="78" y="91"/>
                </a:cxn>
                <a:cxn ang="0">
                  <a:pos x="61" y="128"/>
                </a:cxn>
                <a:cxn ang="0">
                  <a:pos x="39" y="117"/>
                </a:cxn>
                <a:cxn ang="0">
                  <a:pos x="0" y="89"/>
                </a:cxn>
                <a:cxn ang="0">
                  <a:pos x="57" y="72"/>
                </a:cxn>
                <a:cxn ang="0">
                  <a:pos x="79" y="42"/>
                </a:cxn>
                <a:cxn ang="0">
                  <a:pos x="110" y="41"/>
                </a:cxn>
                <a:cxn ang="0">
                  <a:pos x="138" y="59"/>
                </a:cxn>
                <a:cxn ang="0">
                  <a:pos x="157" y="86"/>
                </a:cxn>
                <a:cxn ang="0">
                  <a:pos x="187" y="76"/>
                </a:cxn>
                <a:cxn ang="0">
                  <a:pos x="237" y="81"/>
                </a:cxn>
                <a:cxn ang="0">
                  <a:pos x="263" y="66"/>
                </a:cxn>
                <a:cxn ang="0">
                  <a:pos x="288" y="67"/>
                </a:cxn>
                <a:cxn ang="0">
                  <a:pos x="301" y="46"/>
                </a:cxn>
                <a:cxn ang="0">
                  <a:pos x="334" y="31"/>
                </a:cxn>
                <a:cxn ang="0">
                  <a:pos x="363" y="9"/>
                </a:cxn>
                <a:cxn ang="0">
                  <a:pos x="388" y="10"/>
                </a:cxn>
                <a:cxn ang="0">
                  <a:pos x="419" y="11"/>
                </a:cxn>
                <a:cxn ang="0">
                  <a:pos x="449" y="37"/>
                </a:cxn>
                <a:cxn ang="0">
                  <a:pos x="503" y="62"/>
                </a:cxn>
                <a:cxn ang="0">
                  <a:pos x="530" y="54"/>
                </a:cxn>
                <a:cxn ang="0">
                  <a:pos x="504" y="112"/>
                </a:cxn>
                <a:cxn ang="0">
                  <a:pos x="485" y="190"/>
                </a:cxn>
                <a:cxn ang="0">
                  <a:pos x="498" y="232"/>
                </a:cxn>
                <a:cxn ang="0">
                  <a:pos x="496" y="285"/>
                </a:cxn>
                <a:cxn ang="0">
                  <a:pos x="527" y="349"/>
                </a:cxn>
              </a:cxnLst>
              <a:rect l="0" t="0" r="r" b="b"/>
              <a:pathLst>
                <a:path w="553" h="560">
                  <a:moveTo>
                    <a:pt x="552" y="346"/>
                  </a:moveTo>
                  <a:cubicBezTo>
                    <a:pt x="553" y="349"/>
                    <a:pt x="547" y="354"/>
                    <a:pt x="546" y="357"/>
                  </a:cubicBezTo>
                  <a:cubicBezTo>
                    <a:pt x="544" y="360"/>
                    <a:pt x="541" y="366"/>
                    <a:pt x="540" y="368"/>
                  </a:cubicBezTo>
                  <a:cubicBezTo>
                    <a:pt x="538" y="371"/>
                    <a:pt x="534" y="376"/>
                    <a:pt x="531" y="377"/>
                  </a:cubicBezTo>
                  <a:cubicBezTo>
                    <a:pt x="529" y="379"/>
                    <a:pt x="525" y="381"/>
                    <a:pt x="523" y="381"/>
                  </a:cubicBezTo>
                  <a:cubicBezTo>
                    <a:pt x="520" y="382"/>
                    <a:pt x="513" y="381"/>
                    <a:pt x="511" y="384"/>
                  </a:cubicBezTo>
                  <a:cubicBezTo>
                    <a:pt x="510" y="386"/>
                    <a:pt x="516" y="390"/>
                    <a:pt x="517" y="392"/>
                  </a:cubicBezTo>
                  <a:cubicBezTo>
                    <a:pt x="519" y="395"/>
                    <a:pt x="520" y="400"/>
                    <a:pt x="521" y="403"/>
                  </a:cubicBezTo>
                  <a:cubicBezTo>
                    <a:pt x="522" y="405"/>
                    <a:pt x="522" y="408"/>
                    <a:pt x="523" y="410"/>
                  </a:cubicBezTo>
                  <a:cubicBezTo>
                    <a:pt x="524" y="413"/>
                    <a:pt x="526" y="417"/>
                    <a:pt x="527" y="421"/>
                  </a:cubicBezTo>
                  <a:cubicBezTo>
                    <a:pt x="528" y="424"/>
                    <a:pt x="528" y="431"/>
                    <a:pt x="528" y="431"/>
                  </a:cubicBezTo>
                  <a:cubicBezTo>
                    <a:pt x="528" y="431"/>
                    <a:pt x="524" y="438"/>
                    <a:pt x="523" y="440"/>
                  </a:cubicBezTo>
                  <a:cubicBezTo>
                    <a:pt x="522" y="443"/>
                    <a:pt x="519" y="447"/>
                    <a:pt x="519" y="450"/>
                  </a:cubicBezTo>
                  <a:cubicBezTo>
                    <a:pt x="519" y="454"/>
                    <a:pt x="523" y="459"/>
                    <a:pt x="525" y="463"/>
                  </a:cubicBezTo>
                  <a:cubicBezTo>
                    <a:pt x="526" y="465"/>
                    <a:pt x="527" y="468"/>
                    <a:pt x="528" y="471"/>
                  </a:cubicBezTo>
                  <a:cubicBezTo>
                    <a:pt x="529" y="475"/>
                    <a:pt x="529" y="480"/>
                    <a:pt x="529" y="484"/>
                  </a:cubicBezTo>
                  <a:cubicBezTo>
                    <a:pt x="529" y="488"/>
                    <a:pt x="528" y="493"/>
                    <a:pt x="529" y="498"/>
                  </a:cubicBezTo>
                  <a:cubicBezTo>
                    <a:pt x="529" y="501"/>
                    <a:pt x="531" y="504"/>
                    <a:pt x="532" y="507"/>
                  </a:cubicBezTo>
                  <a:cubicBezTo>
                    <a:pt x="533" y="510"/>
                    <a:pt x="533" y="514"/>
                    <a:pt x="534" y="517"/>
                  </a:cubicBezTo>
                  <a:cubicBezTo>
                    <a:pt x="535" y="520"/>
                    <a:pt x="538" y="523"/>
                    <a:pt x="538" y="525"/>
                  </a:cubicBezTo>
                  <a:cubicBezTo>
                    <a:pt x="538" y="528"/>
                    <a:pt x="535" y="531"/>
                    <a:pt x="534" y="534"/>
                  </a:cubicBezTo>
                  <a:cubicBezTo>
                    <a:pt x="533" y="538"/>
                    <a:pt x="532" y="549"/>
                    <a:pt x="532" y="549"/>
                  </a:cubicBezTo>
                  <a:cubicBezTo>
                    <a:pt x="532" y="549"/>
                    <a:pt x="519" y="553"/>
                    <a:pt x="515" y="554"/>
                  </a:cubicBezTo>
                  <a:cubicBezTo>
                    <a:pt x="510" y="555"/>
                    <a:pt x="500" y="558"/>
                    <a:pt x="496" y="558"/>
                  </a:cubicBezTo>
                  <a:cubicBezTo>
                    <a:pt x="494" y="559"/>
                    <a:pt x="489" y="560"/>
                    <a:pt x="488" y="560"/>
                  </a:cubicBezTo>
                  <a:cubicBezTo>
                    <a:pt x="485" y="559"/>
                    <a:pt x="483" y="553"/>
                    <a:pt x="482" y="551"/>
                  </a:cubicBezTo>
                  <a:cubicBezTo>
                    <a:pt x="480" y="547"/>
                    <a:pt x="477" y="540"/>
                    <a:pt x="475" y="536"/>
                  </a:cubicBezTo>
                  <a:cubicBezTo>
                    <a:pt x="473" y="532"/>
                    <a:pt x="469" y="525"/>
                    <a:pt x="468" y="521"/>
                  </a:cubicBezTo>
                  <a:cubicBezTo>
                    <a:pt x="466" y="516"/>
                    <a:pt x="462" y="506"/>
                    <a:pt x="460" y="501"/>
                  </a:cubicBezTo>
                  <a:cubicBezTo>
                    <a:pt x="459" y="497"/>
                    <a:pt x="458" y="489"/>
                    <a:pt x="457" y="485"/>
                  </a:cubicBezTo>
                  <a:cubicBezTo>
                    <a:pt x="456" y="480"/>
                    <a:pt x="453" y="471"/>
                    <a:pt x="451" y="467"/>
                  </a:cubicBezTo>
                  <a:cubicBezTo>
                    <a:pt x="449" y="461"/>
                    <a:pt x="445" y="449"/>
                    <a:pt x="444" y="443"/>
                  </a:cubicBezTo>
                  <a:cubicBezTo>
                    <a:pt x="443" y="439"/>
                    <a:pt x="441" y="431"/>
                    <a:pt x="440" y="426"/>
                  </a:cubicBezTo>
                  <a:cubicBezTo>
                    <a:pt x="440" y="424"/>
                    <a:pt x="440" y="418"/>
                    <a:pt x="440" y="415"/>
                  </a:cubicBezTo>
                  <a:cubicBezTo>
                    <a:pt x="439" y="413"/>
                    <a:pt x="438" y="409"/>
                    <a:pt x="437" y="408"/>
                  </a:cubicBezTo>
                  <a:cubicBezTo>
                    <a:pt x="437" y="407"/>
                    <a:pt x="436" y="406"/>
                    <a:pt x="435" y="406"/>
                  </a:cubicBezTo>
                  <a:cubicBezTo>
                    <a:pt x="431" y="404"/>
                    <a:pt x="423" y="404"/>
                    <a:pt x="420" y="402"/>
                  </a:cubicBezTo>
                  <a:cubicBezTo>
                    <a:pt x="419" y="401"/>
                    <a:pt x="418" y="397"/>
                    <a:pt x="417" y="396"/>
                  </a:cubicBezTo>
                  <a:cubicBezTo>
                    <a:pt x="414" y="394"/>
                    <a:pt x="408" y="393"/>
                    <a:pt x="405" y="393"/>
                  </a:cubicBezTo>
                  <a:cubicBezTo>
                    <a:pt x="403" y="393"/>
                    <a:pt x="399" y="392"/>
                    <a:pt x="397" y="393"/>
                  </a:cubicBezTo>
                  <a:cubicBezTo>
                    <a:pt x="391" y="396"/>
                    <a:pt x="386" y="410"/>
                    <a:pt x="381" y="414"/>
                  </a:cubicBezTo>
                  <a:cubicBezTo>
                    <a:pt x="379" y="415"/>
                    <a:pt x="374" y="417"/>
                    <a:pt x="372" y="419"/>
                  </a:cubicBezTo>
                  <a:cubicBezTo>
                    <a:pt x="371" y="421"/>
                    <a:pt x="369" y="426"/>
                    <a:pt x="369" y="428"/>
                  </a:cubicBezTo>
                  <a:cubicBezTo>
                    <a:pt x="368" y="431"/>
                    <a:pt x="367" y="438"/>
                    <a:pt x="366" y="442"/>
                  </a:cubicBezTo>
                  <a:cubicBezTo>
                    <a:pt x="366" y="444"/>
                    <a:pt x="365" y="448"/>
                    <a:pt x="365" y="450"/>
                  </a:cubicBezTo>
                  <a:cubicBezTo>
                    <a:pt x="364" y="452"/>
                    <a:pt x="362" y="456"/>
                    <a:pt x="361" y="458"/>
                  </a:cubicBezTo>
                  <a:cubicBezTo>
                    <a:pt x="360" y="460"/>
                    <a:pt x="356" y="463"/>
                    <a:pt x="354" y="464"/>
                  </a:cubicBezTo>
                  <a:cubicBezTo>
                    <a:pt x="353" y="464"/>
                    <a:pt x="349" y="465"/>
                    <a:pt x="347" y="465"/>
                  </a:cubicBezTo>
                  <a:cubicBezTo>
                    <a:pt x="345" y="465"/>
                    <a:pt x="341" y="463"/>
                    <a:pt x="339" y="462"/>
                  </a:cubicBezTo>
                  <a:cubicBezTo>
                    <a:pt x="338" y="461"/>
                    <a:pt x="334" y="459"/>
                    <a:pt x="333" y="457"/>
                  </a:cubicBezTo>
                  <a:cubicBezTo>
                    <a:pt x="333" y="456"/>
                    <a:pt x="332" y="454"/>
                    <a:pt x="332" y="452"/>
                  </a:cubicBezTo>
                  <a:cubicBezTo>
                    <a:pt x="332" y="451"/>
                    <a:pt x="332" y="448"/>
                    <a:pt x="332" y="447"/>
                  </a:cubicBezTo>
                  <a:cubicBezTo>
                    <a:pt x="334" y="445"/>
                    <a:pt x="340" y="445"/>
                    <a:pt x="341" y="443"/>
                  </a:cubicBezTo>
                  <a:cubicBezTo>
                    <a:pt x="342" y="442"/>
                    <a:pt x="341" y="438"/>
                    <a:pt x="340" y="438"/>
                  </a:cubicBezTo>
                  <a:cubicBezTo>
                    <a:pt x="339" y="437"/>
                    <a:pt x="335" y="439"/>
                    <a:pt x="334" y="439"/>
                  </a:cubicBezTo>
                  <a:cubicBezTo>
                    <a:pt x="330" y="440"/>
                    <a:pt x="321" y="441"/>
                    <a:pt x="316" y="441"/>
                  </a:cubicBezTo>
                  <a:cubicBezTo>
                    <a:pt x="312" y="442"/>
                    <a:pt x="302" y="443"/>
                    <a:pt x="298" y="443"/>
                  </a:cubicBezTo>
                  <a:cubicBezTo>
                    <a:pt x="295" y="443"/>
                    <a:pt x="290" y="443"/>
                    <a:pt x="288" y="441"/>
                  </a:cubicBezTo>
                  <a:cubicBezTo>
                    <a:pt x="287" y="439"/>
                    <a:pt x="289" y="433"/>
                    <a:pt x="288" y="431"/>
                  </a:cubicBezTo>
                  <a:cubicBezTo>
                    <a:pt x="288" y="429"/>
                    <a:pt x="286" y="425"/>
                    <a:pt x="285" y="423"/>
                  </a:cubicBezTo>
                  <a:cubicBezTo>
                    <a:pt x="285" y="422"/>
                    <a:pt x="284" y="421"/>
                    <a:pt x="284" y="421"/>
                  </a:cubicBezTo>
                  <a:cubicBezTo>
                    <a:pt x="283" y="420"/>
                    <a:pt x="279" y="420"/>
                    <a:pt x="278" y="420"/>
                  </a:cubicBezTo>
                  <a:cubicBezTo>
                    <a:pt x="276" y="419"/>
                    <a:pt x="271" y="418"/>
                    <a:pt x="269" y="418"/>
                  </a:cubicBezTo>
                  <a:cubicBezTo>
                    <a:pt x="267" y="418"/>
                    <a:pt x="262" y="420"/>
                    <a:pt x="260" y="421"/>
                  </a:cubicBezTo>
                  <a:cubicBezTo>
                    <a:pt x="259" y="421"/>
                    <a:pt x="257" y="423"/>
                    <a:pt x="256" y="424"/>
                  </a:cubicBezTo>
                  <a:cubicBezTo>
                    <a:pt x="255" y="425"/>
                    <a:pt x="255" y="430"/>
                    <a:pt x="254" y="431"/>
                  </a:cubicBezTo>
                  <a:cubicBezTo>
                    <a:pt x="253" y="434"/>
                    <a:pt x="253" y="438"/>
                    <a:pt x="251" y="440"/>
                  </a:cubicBezTo>
                  <a:cubicBezTo>
                    <a:pt x="250" y="441"/>
                    <a:pt x="244" y="442"/>
                    <a:pt x="242" y="442"/>
                  </a:cubicBezTo>
                  <a:cubicBezTo>
                    <a:pt x="240" y="443"/>
                    <a:pt x="235" y="443"/>
                    <a:pt x="233" y="443"/>
                  </a:cubicBezTo>
                  <a:cubicBezTo>
                    <a:pt x="231" y="443"/>
                    <a:pt x="226" y="442"/>
                    <a:pt x="223" y="442"/>
                  </a:cubicBezTo>
                  <a:cubicBezTo>
                    <a:pt x="222" y="442"/>
                    <a:pt x="218" y="444"/>
                    <a:pt x="217" y="442"/>
                  </a:cubicBezTo>
                  <a:cubicBezTo>
                    <a:pt x="216" y="441"/>
                    <a:pt x="217" y="439"/>
                    <a:pt x="217" y="438"/>
                  </a:cubicBezTo>
                  <a:cubicBezTo>
                    <a:pt x="218" y="435"/>
                    <a:pt x="218" y="428"/>
                    <a:pt x="218" y="425"/>
                  </a:cubicBezTo>
                  <a:cubicBezTo>
                    <a:pt x="218" y="423"/>
                    <a:pt x="219" y="418"/>
                    <a:pt x="218" y="415"/>
                  </a:cubicBezTo>
                  <a:cubicBezTo>
                    <a:pt x="218" y="413"/>
                    <a:pt x="217" y="410"/>
                    <a:pt x="216" y="408"/>
                  </a:cubicBezTo>
                  <a:cubicBezTo>
                    <a:pt x="215" y="406"/>
                    <a:pt x="213" y="399"/>
                    <a:pt x="210" y="398"/>
                  </a:cubicBezTo>
                  <a:cubicBezTo>
                    <a:pt x="209" y="398"/>
                    <a:pt x="206" y="400"/>
                    <a:pt x="204" y="401"/>
                  </a:cubicBezTo>
                  <a:cubicBezTo>
                    <a:pt x="202" y="401"/>
                    <a:pt x="197" y="403"/>
                    <a:pt x="194" y="404"/>
                  </a:cubicBezTo>
                  <a:cubicBezTo>
                    <a:pt x="193" y="404"/>
                    <a:pt x="190" y="404"/>
                    <a:pt x="189" y="404"/>
                  </a:cubicBezTo>
                  <a:cubicBezTo>
                    <a:pt x="187" y="404"/>
                    <a:pt x="184" y="404"/>
                    <a:pt x="182" y="404"/>
                  </a:cubicBezTo>
                  <a:cubicBezTo>
                    <a:pt x="181" y="403"/>
                    <a:pt x="179" y="400"/>
                    <a:pt x="178" y="399"/>
                  </a:cubicBezTo>
                  <a:cubicBezTo>
                    <a:pt x="177" y="399"/>
                    <a:pt x="174" y="398"/>
                    <a:pt x="173" y="399"/>
                  </a:cubicBezTo>
                  <a:cubicBezTo>
                    <a:pt x="172" y="400"/>
                    <a:pt x="173" y="404"/>
                    <a:pt x="173" y="406"/>
                  </a:cubicBezTo>
                  <a:cubicBezTo>
                    <a:pt x="172" y="414"/>
                    <a:pt x="174" y="429"/>
                    <a:pt x="173" y="437"/>
                  </a:cubicBezTo>
                  <a:cubicBezTo>
                    <a:pt x="172" y="438"/>
                    <a:pt x="171" y="439"/>
                    <a:pt x="171" y="440"/>
                  </a:cubicBezTo>
                  <a:cubicBezTo>
                    <a:pt x="170" y="441"/>
                    <a:pt x="168" y="443"/>
                    <a:pt x="168" y="444"/>
                  </a:cubicBezTo>
                  <a:cubicBezTo>
                    <a:pt x="167" y="445"/>
                    <a:pt x="164" y="446"/>
                    <a:pt x="163" y="447"/>
                  </a:cubicBezTo>
                  <a:cubicBezTo>
                    <a:pt x="160" y="447"/>
                    <a:pt x="152" y="447"/>
                    <a:pt x="149" y="446"/>
                  </a:cubicBezTo>
                  <a:cubicBezTo>
                    <a:pt x="147" y="445"/>
                    <a:pt x="144" y="443"/>
                    <a:pt x="142" y="443"/>
                  </a:cubicBezTo>
                  <a:cubicBezTo>
                    <a:pt x="140" y="442"/>
                    <a:pt x="134" y="441"/>
                    <a:pt x="131" y="441"/>
                  </a:cubicBezTo>
                  <a:cubicBezTo>
                    <a:pt x="127" y="441"/>
                    <a:pt x="120" y="442"/>
                    <a:pt x="116" y="443"/>
                  </a:cubicBezTo>
                  <a:cubicBezTo>
                    <a:pt x="114" y="443"/>
                    <a:pt x="111" y="444"/>
                    <a:pt x="109" y="445"/>
                  </a:cubicBezTo>
                  <a:cubicBezTo>
                    <a:pt x="107" y="446"/>
                    <a:pt x="104" y="449"/>
                    <a:pt x="102" y="450"/>
                  </a:cubicBezTo>
                  <a:cubicBezTo>
                    <a:pt x="99" y="451"/>
                    <a:pt x="90" y="453"/>
                    <a:pt x="87" y="451"/>
                  </a:cubicBezTo>
                  <a:cubicBezTo>
                    <a:pt x="85" y="449"/>
                    <a:pt x="86" y="442"/>
                    <a:pt x="86" y="439"/>
                  </a:cubicBezTo>
                  <a:cubicBezTo>
                    <a:pt x="85" y="434"/>
                    <a:pt x="85" y="424"/>
                    <a:pt x="86" y="420"/>
                  </a:cubicBezTo>
                  <a:cubicBezTo>
                    <a:pt x="86" y="417"/>
                    <a:pt x="87" y="411"/>
                    <a:pt x="88" y="408"/>
                  </a:cubicBezTo>
                  <a:cubicBezTo>
                    <a:pt x="89" y="407"/>
                    <a:pt x="89" y="405"/>
                    <a:pt x="90" y="404"/>
                  </a:cubicBezTo>
                  <a:cubicBezTo>
                    <a:pt x="92" y="402"/>
                    <a:pt x="95" y="399"/>
                    <a:pt x="97" y="397"/>
                  </a:cubicBezTo>
                  <a:cubicBezTo>
                    <a:pt x="100" y="393"/>
                    <a:pt x="103" y="387"/>
                    <a:pt x="106" y="383"/>
                  </a:cubicBezTo>
                  <a:cubicBezTo>
                    <a:pt x="107" y="381"/>
                    <a:pt x="108" y="377"/>
                    <a:pt x="110" y="375"/>
                  </a:cubicBezTo>
                  <a:cubicBezTo>
                    <a:pt x="112" y="372"/>
                    <a:pt x="116" y="370"/>
                    <a:pt x="117" y="367"/>
                  </a:cubicBezTo>
                  <a:cubicBezTo>
                    <a:pt x="118" y="366"/>
                    <a:pt x="119" y="363"/>
                    <a:pt x="120" y="361"/>
                  </a:cubicBezTo>
                  <a:cubicBezTo>
                    <a:pt x="122" y="359"/>
                    <a:pt x="126" y="357"/>
                    <a:pt x="128" y="354"/>
                  </a:cubicBezTo>
                  <a:cubicBezTo>
                    <a:pt x="130" y="352"/>
                    <a:pt x="133" y="348"/>
                    <a:pt x="133" y="345"/>
                  </a:cubicBezTo>
                  <a:cubicBezTo>
                    <a:pt x="134" y="342"/>
                    <a:pt x="130" y="337"/>
                    <a:pt x="130" y="333"/>
                  </a:cubicBezTo>
                  <a:cubicBezTo>
                    <a:pt x="131" y="331"/>
                    <a:pt x="131" y="327"/>
                    <a:pt x="133" y="326"/>
                  </a:cubicBezTo>
                  <a:cubicBezTo>
                    <a:pt x="135" y="325"/>
                    <a:pt x="138" y="329"/>
                    <a:pt x="140" y="331"/>
                  </a:cubicBezTo>
                  <a:cubicBezTo>
                    <a:pt x="142" y="332"/>
                    <a:pt x="145" y="335"/>
                    <a:pt x="147" y="336"/>
                  </a:cubicBezTo>
                  <a:cubicBezTo>
                    <a:pt x="149" y="337"/>
                    <a:pt x="153" y="339"/>
                    <a:pt x="155" y="339"/>
                  </a:cubicBezTo>
                  <a:cubicBezTo>
                    <a:pt x="158" y="340"/>
                    <a:pt x="163" y="341"/>
                    <a:pt x="166" y="342"/>
                  </a:cubicBezTo>
                  <a:cubicBezTo>
                    <a:pt x="171" y="342"/>
                    <a:pt x="181" y="343"/>
                    <a:pt x="186" y="343"/>
                  </a:cubicBezTo>
                  <a:cubicBezTo>
                    <a:pt x="189" y="344"/>
                    <a:pt x="196" y="344"/>
                    <a:pt x="199" y="344"/>
                  </a:cubicBezTo>
                  <a:cubicBezTo>
                    <a:pt x="201" y="344"/>
                    <a:pt x="204" y="344"/>
                    <a:pt x="205" y="343"/>
                  </a:cubicBezTo>
                  <a:cubicBezTo>
                    <a:pt x="206" y="343"/>
                    <a:pt x="209" y="342"/>
                    <a:pt x="210" y="342"/>
                  </a:cubicBezTo>
                  <a:cubicBezTo>
                    <a:pt x="211" y="340"/>
                    <a:pt x="213" y="337"/>
                    <a:pt x="214" y="335"/>
                  </a:cubicBezTo>
                  <a:cubicBezTo>
                    <a:pt x="215" y="333"/>
                    <a:pt x="216" y="326"/>
                    <a:pt x="217" y="323"/>
                  </a:cubicBezTo>
                  <a:cubicBezTo>
                    <a:pt x="219" y="318"/>
                    <a:pt x="222" y="309"/>
                    <a:pt x="224" y="304"/>
                  </a:cubicBezTo>
                  <a:cubicBezTo>
                    <a:pt x="226" y="301"/>
                    <a:pt x="229" y="294"/>
                    <a:pt x="231" y="291"/>
                  </a:cubicBezTo>
                  <a:cubicBezTo>
                    <a:pt x="232" y="287"/>
                    <a:pt x="237" y="279"/>
                    <a:pt x="237" y="275"/>
                  </a:cubicBezTo>
                  <a:cubicBezTo>
                    <a:pt x="238" y="273"/>
                    <a:pt x="237" y="269"/>
                    <a:pt x="236" y="267"/>
                  </a:cubicBezTo>
                  <a:cubicBezTo>
                    <a:pt x="234" y="265"/>
                    <a:pt x="229" y="260"/>
                    <a:pt x="226" y="258"/>
                  </a:cubicBezTo>
                  <a:cubicBezTo>
                    <a:pt x="224" y="257"/>
                    <a:pt x="220" y="257"/>
                    <a:pt x="218" y="257"/>
                  </a:cubicBezTo>
                  <a:cubicBezTo>
                    <a:pt x="216" y="256"/>
                    <a:pt x="213" y="255"/>
                    <a:pt x="212" y="254"/>
                  </a:cubicBezTo>
                  <a:cubicBezTo>
                    <a:pt x="210" y="253"/>
                    <a:pt x="206" y="251"/>
                    <a:pt x="204" y="250"/>
                  </a:cubicBezTo>
                  <a:cubicBezTo>
                    <a:pt x="202" y="248"/>
                    <a:pt x="196" y="245"/>
                    <a:pt x="193" y="244"/>
                  </a:cubicBezTo>
                  <a:cubicBezTo>
                    <a:pt x="191" y="242"/>
                    <a:pt x="186" y="239"/>
                    <a:pt x="186" y="237"/>
                  </a:cubicBezTo>
                  <a:cubicBezTo>
                    <a:pt x="187" y="235"/>
                    <a:pt x="194" y="234"/>
                    <a:pt x="195" y="232"/>
                  </a:cubicBezTo>
                  <a:cubicBezTo>
                    <a:pt x="196" y="230"/>
                    <a:pt x="195" y="225"/>
                    <a:pt x="195" y="223"/>
                  </a:cubicBezTo>
                  <a:cubicBezTo>
                    <a:pt x="194" y="220"/>
                    <a:pt x="194" y="214"/>
                    <a:pt x="192" y="212"/>
                  </a:cubicBezTo>
                  <a:cubicBezTo>
                    <a:pt x="191" y="211"/>
                    <a:pt x="188" y="212"/>
                    <a:pt x="186" y="211"/>
                  </a:cubicBezTo>
                  <a:cubicBezTo>
                    <a:pt x="185" y="209"/>
                    <a:pt x="184" y="205"/>
                    <a:pt x="184" y="203"/>
                  </a:cubicBezTo>
                  <a:cubicBezTo>
                    <a:pt x="184" y="201"/>
                    <a:pt x="185" y="198"/>
                    <a:pt x="184" y="196"/>
                  </a:cubicBezTo>
                  <a:cubicBezTo>
                    <a:pt x="182" y="195"/>
                    <a:pt x="178" y="196"/>
                    <a:pt x="176" y="196"/>
                  </a:cubicBezTo>
                  <a:cubicBezTo>
                    <a:pt x="175" y="196"/>
                    <a:pt x="173" y="195"/>
                    <a:pt x="173" y="195"/>
                  </a:cubicBezTo>
                  <a:cubicBezTo>
                    <a:pt x="173" y="195"/>
                    <a:pt x="165" y="191"/>
                    <a:pt x="163" y="189"/>
                  </a:cubicBezTo>
                  <a:cubicBezTo>
                    <a:pt x="161" y="186"/>
                    <a:pt x="161" y="180"/>
                    <a:pt x="161" y="176"/>
                  </a:cubicBezTo>
                  <a:cubicBezTo>
                    <a:pt x="161" y="174"/>
                    <a:pt x="163" y="170"/>
                    <a:pt x="162" y="168"/>
                  </a:cubicBezTo>
                  <a:cubicBezTo>
                    <a:pt x="160" y="166"/>
                    <a:pt x="154" y="167"/>
                    <a:pt x="152" y="167"/>
                  </a:cubicBezTo>
                  <a:cubicBezTo>
                    <a:pt x="150" y="167"/>
                    <a:pt x="145" y="167"/>
                    <a:pt x="143" y="167"/>
                  </a:cubicBezTo>
                  <a:cubicBezTo>
                    <a:pt x="141" y="166"/>
                    <a:pt x="138" y="164"/>
                    <a:pt x="137" y="163"/>
                  </a:cubicBezTo>
                  <a:cubicBezTo>
                    <a:pt x="134" y="161"/>
                    <a:pt x="130" y="155"/>
                    <a:pt x="128" y="152"/>
                  </a:cubicBezTo>
                  <a:cubicBezTo>
                    <a:pt x="127" y="148"/>
                    <a:pt x="126" y="141"/>
                    <a:pt x="124" y="137"/>
                  </a:cubicBezTo>
                  <a:cubicBezTo>
                    <a:pt x="122" y="132"/>
                    <a:pt x="117" y="123"/>
                    <a:pt x="114" y="118"/>
                  </a:cubicBezTo>
                  <a:cubicBezTo>
                    <a:pt x="112" y="115"/>
                    <a:pt x="107" y="109"/>
                    <a:pt x="105" y="106"/>
                  </a:cubicBezTo>
                  <a:cubicBezTo>
                    <a:pt x="103" y="104"/>
                    <a:pt x="99" y="99"/>
                    <a:pt x="97" y="97"/>
                  </a:cubicBezTo>
                  <a:cubicBezTo>
                    <a:pt x="96" y="96"/>
                    <a:pt x="95" y="94"/>
                    <a:pt x="94" y="93"/>
                  </a:cubicBezTo>
                  <a:cubicBezTo>
                    <a:pt x="93" y="91"/>
                    <a:pt x="90" y="89"/>
                    <a:pt x="88" y="89"/>
                  </a:cubicBezTo>
                  <a:cubicBezTo>
                    <a:pt x="87" y="88"/>
                    <a:pt x="84" y="88"/>
                    <a:pt x="83" y="88"/>
                  </a:cubicBezTo>
                  <a:cubicBezTo>
                    <a:pt x="81" y="89"/>
                    <a:pt x="79" y="90"/>
                    <a:pt x="78" y="91"/>
                  </a:cubicBezTo>
                  <a:cubicBezTo>
                    <a:pt x="77" y="93"/>
                    <a:pt x="75" y="95"/>
                    <a:pt x="75" y="97"/>
                  </a:cubicBezTo>
                  <a:cubicBezTo>
                    <a:pt x="74" y="99"/>
                    <a:pt x="74" y="103"/>
                    <a:pt x="73" y="105"/>
                  </a:cubicBezTo>
                  <a:cubicBezTo>
                    <a:pt x="73" y="107"/>
                    <a:pt x="72" y="110"/>
                    <a:pt x="71" y="112"/>
                  </a:cubicBezTo>
                  <a:cubicBezTo>
                    <a:pt x="70" y="114"/>
                    <a:pt x="70" y="119"/>
                    <a:pt x="68" y="120"/>
                  </a:cubicBezTo>
                  <a:cubicBezTo>
                    <a:pt x="67" y="123"/>
                    <a:pt x="63" y="126"/>
                    <a:pt x="61" y="128"/>
                  </a:cubicBezTo>
                  <a:cubicBezTo>
                    <a:pt x="59" y="129"/>
                    <a:pt x="55" y="133"/>
                    <a:pt x="53" y="134"/>
                  </a:cubicBezTo>
                  <a:cubicBezTo>
                    <a:pt x="50" y="135"/>
                    <a:pt x="43" y="136"/>
                    <a:pt x="41" y="134"/>
                  </a:cubicBezTo>
                  <a:cubicBezTo>
                    <a:pt x="39" y="133"/>
                    <a:pt x="40" y="128"/>
                    <a:pt x="40" y="126"/>
                  </a:cubicBezTo>
                  <a:cubicBezTo>
                    <a:pt x="40" y="125"/>
                    <a:pt x="41" y="122"/>
                    <a:pt x="41" y="121"/>
                  </a:cubicBezTo>
                  <a:cubicBezTo>
                    <a:pt x="41" y="120"/>
                    <a:pt x="40" y="117"/>
                    <a:pt x="39" y="117"/>
                  </a:cubicBezTo>
                  <a:cubicBezTo>
                    <a:pt x="38" y="116"/>
                    <a:pt x="35" y="115"/>
                    <a:pt x="33" y="114"/>
                  </a:cubicBezTo>
                  <a:cubicBezTo>
                    <a:pt x="30" y="112"/>
                    <a:pt x="25" y="106"/>
                    <a:pt x="22" y="104"/>
                  </a:cubicBezTo>
                  <a:cubicBezTo>
                    <a:pt x="20" y="102"/>
                    <a:pt x="14" y="100"/>
                    <a:pt x="12" y="99"/>
                  </a:cubicBezTo>
                  <a:cubicBezTo>
                    <a:pt x="9" y="98"/>
                    <a:pt x="3" y="97"/>
                    <a:pt x="2" y="95"/>
                  </a:cubicBezTo>
                  <a:cubicBezTo>
                    <a:pt x="1" y="94"/>
                    <a:pt x="0" y="89"/>
                    <a:pt x="0" y="89"/>
                  </a:cubicBezTo>
                  <a:cubicBezTo>
                    <a:pt x="0" y="89"/>
                    <a:pt x="7" y="88"/>
                    <a:pt x="10" y="87"/>
                  </a:cubicBezTo>
                  <a:cubicBezTo>
                    <a:pt x="14" y="87"/>
                    <a:pt x="19" y="86"/>
                    <a:pt x="23" y="84"/>
                  </a:cubicBezTo>
                  <a:cubicBezTo>
                    <a:pt x="26" y="83"/>
                    <a:pt x="30" y="81"/>
                    <a:pt x="33" y="80"/>
                  </a:cubicBezTo>
                  <a:cubicBezTo>
                    <a:pt x="37" y="79"/>
                    <a:pt x="43" y="78"/>
                    <a:pt x="47" y="76"/>
                  </a:cubicBezTo>
                  <a:cubicBezTo>
                    <a:pt x="50" y="75"/>
                    <a:pt x="54" y="74"/>
                    <a:pt x="57" y="72"/>
                  </a:cubicBezTo>
                  <a:cubicBezTo>
                    <a:pt x="59" y="69"/>
                    <a:pt x="63" y="66"/>
                    <a:pt x="64" y="63"/>
                  </a:cubicBezTo>
                  <a:cubicBezTo>
                    <a:pt x="66" y="60"/>
                    <a:pt x="67" y="55"/>
                    <a:pt x="68" y="52"/>
                  </a:cubicBezTo>
                  <a:cubicBezTo>
                    <a:pt x="69" y="50"/>
                    <a:pt x="70" y="47"/>
                    <a:pt x="71" y="45"/>
                  </a:cubicBezTo>
                  <a:cubicBezTo>
                    <a:pt x="72" y="44"/>
                    <a:pt x="73" y="42"/>
                    <a:pt x="74" y="42"/>
                  </a:cubicBezTo>
                  <a:cubicBezTo>
                    <a:pt x="76" y="41"/>
                    <a:pt x="78" y="42"/>
                    <a:pt x="79" y="42"/>
                  </a:cubicBezTo>
                  <a:cubicBezTo>
                    <a:pt x="82" y="43"/>
                    <a:pt x="85" y="45"/>
                    <a:pt x="87" y="46"/>
                  </a:cubicBezTo>
                  <a:cubicBezTo>
                    <a:pt x="89" y="47"/>
                    <a:pt x="92" y="47"/>
                    <a:pt x="94" y="47"/>
                  </a:cubicBezTo>
                  <a:cubicBezTo>
                    <a:pt x="96" y="47"/>
                    <a:pt x="98" y="46"/>
                    <a:pt x="100" y="46"/>
                  </a:cubicBezTo>
                  <a:cubicBezTo>
                    <a:pt x="101" y="45"/>
                    <a:pt x="103" y="45"/>
                    <a:pt x="105" y="44"/>
                  </a:cubicBezTo>
                  <a:cubicBezTo>
                    <a:pt x="106" y="43"/>
                    <a:pt x="108" y="42"/>
                    <a:pt x="110" y="41"/>
                  </a:cubicBezTo>
                  <a:cubicBezTo>
                    <a:pt x="112" y="40"/>
                    <a:pt x="116" y="40"/>
                    <a:pt x="119" y="40"/>
                  </a:cubicBezTo>
                  <a:cubicBezTo>
                    <a:pt x="120" y="40"/>
                    <a:pt x="123" y="40"/>
                    <a:pt x="125" y="41"/>
                  </a:cubicBezTo>
                  <a:cubicBezTo>
                    <a:pt x="127" y="42"/>
                    <a:pt x="130" y="43"/>
                    <a:pt x="132" y="45"/>
                  </a:cubicBezTo>
                  <a:cubicBezTo>
                    <a:pt x="133" y="47"/>
                    <a:pt x="134" y="50"/>
                    <a:pt x="135" y="52"/>
                  </a:cubicBezTo>
                  <a:cubicBezTo>
                    <a:pt x="136" y="54"/>
                    <a:pt x="138" y="57"/>
                    <a:pt x="138" y="59"/>
                  </a:cubicBezTo>
                  <a:cubicBezTo>
                    <a:pt x="139" y="60"/>
                    <a:pt x="140" y="62"/>
                    <a:pt x="140" y="64"/>
                  </a:cubicBezTo>
                  <a:cubicBezTo>
                    <a:pt x="141" y="66"/>
                    <a:pt x="141" y="69"/>
                    <a:pt x="141" y="71"/>
                  </a:cubicBezTo>
                  <a:cubicBezTo>
                    <a:pt x="142" y="73"/>
                    <a:pt x="142" y="76"/>
                    <a:pt x="143" y="77"/>
                  </a:cubicBezTo>
                  <a:cubicBezTo>
                    <a:pt x="144" y="79"/>
                    <a:pt x="146" y="81"/>
                    <a:pt x="147" y="82"/>
                  </a:cubicBezTo>
                  <a:cubicBezTo>
                    <a:pt x="150" y="84"/>
                    <a:pt x="155" y="84"/>
                    <a:pt x="157" y="86"/>
                  </a:cubicBezTo>
                  <a:cubicBezTo>
                    <a:pt x="158" y="87"/>
                    <a:pt x="159" y="90"/>
                    <a:pt x="160" y="90"/>
                  </a:cubicBezTo>
                  <a:cubicBezTo>
                    <a:pt x="163" y="91"/>
                    <a:pt x="167" y="90"/>
                    <a:pt x="169" y="88"/>
                  </a:cubicBezTo>
                  <a:cubicBezTo>
                    <a:pt x="171" y="87"/>
                    <a:pt x="172" y="84"/>
                    <a:pt x="173" y="82"/>
                  </a:cubicBezTo>
                  <a:cubicBezTo>
                    <a:pt x="174" y="80"/>
                    <a:pt x="176" y="77"/>
                    <a:pt x="178" y="76"/>
                  </a:cubicBezTo>
                  <a:cubicBezTo>
                    <a:pt x="180" y="74"/>
                    <a:pt x="184" y="75"/>
                    <a:pt x="187" y="76"/>
                  </a:cubicBezTo>
                  <a:cubicBezTo>
                    <a:pt x="190" y="76"/>
                    <a:pt x="195" y="76"/>
                    <a:pt x="199" y="76"/>
                  </a:cubicBezTo>
                  <a:cubicBezTo>
                    <a:pt x="202" y="77"/>
                    <a:pt x="207" y="77"/>
                    <a:pt x="210" y="77"/>
                  </a:cubicBezTo>
                  <a:cubicBezTo>
                    <a:pt x="212" y="78"/>
                    <a:pt x="214" y="80"/>
                    <a:pt x="216" y="80"/>
                  </a:cubicBezTo>
                  <a:cubicBezTo>
                    <a:pt x="219" y="81"/>
                    <a:pt x="222" y="81"/>
                    <a:pt x="224" y="81"/>
                  </a:cubicBezTo>
                  <a:cubicBezTo>
                    <a:pt x="228" y="82"/>
                    <a:pt x="233" y="82"/>
                    <a:pt x="237" y="81"/>
                  </a:cubicBezTo>
                  <a:cubicBezTo>
                    <a:pt x="239" y="81"/>
                    <a:pt x="243" y="81"/>
                    <a:pt x="245" y="79"/>
                  </a:cubicBezTo>
                  <a:cubicBezTo>
                    <a:pt x="247" y="79"/>
                    <a:pt x="248" y="77"/>
                    <a:pt x="250" y="76"/>
                  </a:cubicBezTo>
                  <a:cubicBezTo>
                    <a:pt x="251" y="74"/>
                    <a:pt x="253" y="73"/>
                    <a:pt x="255" y="72"/>
                  </a:cubicBezTo>
                  <a:cubicBezTo>
                    <a:pt x="256" y="70"/>
                    <a:pt x="257" y="68"/>
                    <a:pt x="259" y="67"/>
                  </a:cubicBezTo>
                  <a:cubicBezTo>
                    <a:pt x="260" y="66"/>
                    <a:pt x="261" y="65"/>
                    <a:pt x="263" y="66"/>
                  </a:cubicBezTo>
                  <a:cubicBezTo>
                    <a:pt x="264" y="66"/>
                    <a:pt x="266" y="68"/>
                    <a:pt x="268" y="69"/>
                  </a:cubicBezTo>
                  <a:cubicBezTo>
                    <a:pt x="269" y="69"/>
                    <a:pt x="270" y="71"/>
                    <a:pt x="272" y="72"/>
                  </a:cubicBezTo>
                  <a:cubicBezTo>
                    <a:pt x="274" y="72"/>
                    <a:pt x="278" y="72"/>
                    <a:pt x="281" y="72"/>
                  </a:cubicBezTo>
                  <a:cubicBezTo>
                    <a:pt x="283" y="72"/>
                    <a:pt x="284" y="72"/>
                    <a:pt x="285" y="72"/>
                  </a:cubicBezTo>
                  <a:cubicBezTo>
                    <a:pt x="287" y="71"/>
                    <a:pt x="287" y="68"/>
                    <a:pt x="288" y="67"/>
                  </a:cubicBezTo>
                  <a:cubicBezTo>
                    <a:pt x="289" y="65"/>
                    <a:pt x="291" y="63"/>
                    <a:pt x="291" y="61"/>
                  </a:cubicBezTo>
                  <a:cubicBezTo>
                    <a:pt x="292" y="59"/>
                    <a:pt x="291" y="56"/>
                    <a:pt x="291" y="54"/>
                  </a:cubicBezTo>
                  <a:cubicBezTo>
                    <a:pt x="291" y="53"/>
                    <a:pt x="291" y="52"/>
                    <a:pt x="291" y="52"/>
                  </a:cubicBezTo>
                  <a:cubicBezTo>
                    <a:pt x="292" y="50"/>
                    <a:pt x="294" y="47"/>
                    <a:pt x="296" y="46"/>
                  </a:cubicBezTo>
                  <a:cubicBezTo>
                    <a:pt x="298" y="45"/>
                    <a:pt x="300" y="46"/>
                    <a:pt x="301" y="46"/>
                  </a:cubicBezTo>
                  <a:cubicBezTo>
                    <a:pt x="304" y="46"/>
                    <a:pt x="307" y="45"/>
                    <a:pt x="309" y="44"/>
                  </a:cubicBezTo>
                  <a:cubicBezTo>
                    <a:pt x="310" y="44"/>
                    <a:pt x="310" y="43"/>
                    <a:pt x="311" y="43"/>
                  </a:cubicBezTo>
                  <a:cubicBezTo>
                    <a:pt x="314" y="41"/>
                    <a:pt x="317" y="37"/>
                    <a:pt x="320" y="35"/>
                  </a:cubicBezTo>
                  <a:cubicBezTo>
                    <a:pt x="321" y="34"/>
                    <a:pt x="323" y="32"/>
                    <a:pt x="325" y="31"/>
                  </a:cubicBezTo>
                  <a:cubicBezTo>
                    <a:pt x="327" y="30"/>
                    <a:pt x="331" y="31"/>
                    <a:pt x="334" y="31"/>
                  </a:cubicBezTo>
                  <a:cubicBezTo>
                    <a:pt x="335" y="31"/>
                    <a:pt x="336" y="31"/>
                    <a:pt x="338" y="30"/>
                  </a:cubicBezTo>
                  <a:cubicBezTo>
                    <a:pt x="340" y="29"/>
                    <a:pt x="343" y="27"/>
                    <a:pt x="345" y="26"/>
                  </a:cubicBezTo>
                  <a:cubicBezTo>
                    <a:pt x="347" y="25"/>
                    <a:pt x="350" y="25"/>
                    <a:pt x="351" y="23"/>
                  </a:cubicBezTo>
                  <a:cubicBezTo>
                    <a:pt x="352" y="22"/>
                    <a:pt x="352" y="20"/>
                    <a:pt x="352" y="19"/>
                  </a:cubicBezTo>
                  <a:cubicBezTo>
                    <a:pt x="355" y="16"/>
                    <a:pt x="360" y="12"/>
                    <a:pt x="363" y="9"/>
                  </a:cubicBezTo>
                  <a:cubicBezTo>
                    <a:pt x="365" y="8"/>
                    <a:pt x="368" y="7"/>
                    <a:pt x="369" y="5"/>
                  </a:cubicBezTo>
                  <a:cubicBezTo>
                    <a:pt x="371" y="4"/>
                    <a:pt x="371" y="1"/>
                    <a:pt x="373" y="1"/>
                  </a:cubicBezTo>
                  <a:cubicBezTo>
                    <a:pt x="375" y="0"/>
                    <a:pt x="378" y="0"/>
                    <a:pt x="379" y="2"/>
                  </a:cubicBezTo>
                  <a:cubicBezTo>
                    <a:pt x="380" y="2"/>
                    <a:pt x="380" y="4"/>
                    <a:pt x="381" y="5"/>
                  </a:cubicBezTo>
                  <a:cubicBezTo>
                    <a:pt x="383" y="7"/>
                    <a:pt x="386" y="9"/>
                    <a:pt x="388" y="10"/>
                  </a:cubicBezTo>
                  <a:cubicBezTo>
                    <a:pt x="389" y="11"/>
                    <a:pt x="391" y="11"/>
                    <a:pt x="392" y="11"/>
                  </a:cubicBezTo>
                  <a:cubicBezTo>
                    <a:pt x="393" y="12"/>
                    <a:pt x="395" y="12"/>
                    <a:pt x="396" y="11"/>
                  </a:cubicBezTo>
                  <a:cubicBezTo>
                    <a:pt x="399" y="11"/>
                    <a:pt x="403" y="10"/>
                    <a:pt x="407" y="9"/>
                  </a:cubicBezTo>
                  <a:cubicBezTo>
                    <a:pt x="409" y="9"/>
                    <a:pt x="411" y="9"/>
                    <a:pt x="414" y="9"/>
                  </a:cubicBezTo>
                  <a:cubicBezTo>
                    <a:pt x="415" y="10"/>
                    <a:pt x="418" y="11"/>
                    <a:pt x="419" y="11"/>
                  </a:cubicBezTo>
                  <a:cubicBezTo>
                    <a:pt x="422" y="12"/>
                    <a:pt x="426" y="11"/>
                    <a:pt x="428" y="11"/>
                  </a:cubicBezTo>
                  <a:cubicBezTo>
                    <a:pt x="431" y="12"/>
                    <a:pt x="434" y="12"/>
                    <a:pt x="436" y="13"/>
                  </a:cubicBezTo>
                  <a:cubicBezTo>
                    <a:pt x="438" y="14"/>
                    <a:pt x="439" y="17"/>
                    <a:pt x="439" y="18"/>
                  </a:cubicBezTo>
                  <a:cubicBezTo>
                    <a:pt x="440" y="21"/>
                    <a:pt x="439" y="25"/>
                    <a:pt x="440" y="28"/>
                  </a:cubicBezTo>
                  <a:cubicBezTo>
                    <a:pt x="442" y="32"/>
                    <a:pt x="446" y="34"/>
                    <a:pt x="449" y="37"/>
                  </a:cubicBezTo>
                  <a:cubicBezTo>
                    <a:pt x="452" y="40"/>
                    <a:pt x="454" y="47"/>
                    <a:pt x="460" y="48"/>
                  </a:cubicBezTo>
                  <a:cubicBezTo>
                    <a:pt x="466" y="49"/>
                    <a:pt x="465" y="51"/>
                    <a:pt x="467" y="53"/>
                  </a:cubicBezTo>
                  <a:cubicBezTo>
                    <a:pt x="470" y="55"/>
                    <a:pt x="475" y="60"/>
                    <a:pt x="479" y="60"/>
                  </a:cubicBezTo>
                  <a:cubicBezTo>
                    <a:pt x="483" y="60"/>
                    <a:pt x="488" y="61"/>
                    <a:pt x="491" y="62"/>
                  </a:cubicBezTo>
                  <a:cubicBezTo>
                    <a:pt x="495" y="62"/>
                    <a:pt x="500" y="62"/>
                    <a:pt x="503" y="62"/>
                  </a:cubicBezTo>
                  <a:cubicBezTo>
                    <a:pt x="506" y="62"/>
                    <a:pt x="512" y="64"/>
                    <a:pt x="514" y="62"/>
                  </a:cubicBezTo>
                  <a:cubicBezTo>
                    <a:pt x="515" y="61"/>
                    <a:pt x="514" y="59"/>
                    <a:pt x="515" y="58"/>
                  </a:cubicBezTo>
                  <a:cubicBezTo>
                    <a:pt x="516" y="56"/>
                    <a:pt x="519" y="53"/>
                    <a:pt x="521" y="52"/>
                  </a:cubicBezTo>
                  <a:cubicBezTo>
                    <a:pt x="522" y="51"/>
                    <a:pt x="524" y="52"/>
                    <a:pt x="525" y="52"/>
                  </a:cubicBezTo>
                  <a:cubicBezTo>
                    <a:pt x="527" y="52"/>
                    <a:pt x="530" y="54"/>
                    <a:pt x="530" y="54"/>
                  </a:cubicBezTo>
                  <a:cubicBezTo>
                    <a:pt x="530" y="54"/>
                    <a:pt x="525" y="59"/>
                    <a:pt x="525" y="61"/>
                  </a:cubicBezTo>
                  <a:cubicBezTo>
                    <a:pt x="525" y="62"/>
                    <a:pt x="527" y="63"/>
                    <a:pt x="528" y="64"/>
                  </a:cubicBezTo>
                  <a:cubicBezTo>
                    <a:pt x="529" y="67"/>
                    <a:pt x="527" y="74"/>
                    <a:pt x="527" y="77"/>
                  </a:cubicBezTo>
                  <a:cubicBezTo>
                    <a:pt x="525" y="83"/>
                    <a:pt x="522" y="93"/>
                    <a:pt x="518" y="98"/>
                  </a:cubicBezTo>
                  <a:cubicBezTo>
                    <a:pt x="516" y="102"/>
                    <a:pt x="508" y="109"/>
                    <a:pt x="504" y="112"/>
                  </a:cubicBezTo>
                  <a:cubicBezTo>
                    <a:pt x="501" y="115"/>
                    <a:pt x="494" y="119"/>
                    <a:pt x="492" y="122"/>
                  </a:cubicBezTo>
                  <a:cubicBezTo>
                    <a:pt x="491" y="126"/>
                    <a:pt x="493" y="133"/>
                    <a:pt x="492" y="137"/>
                  </a:cubicBezTo>
                  <a:cubicBezTo>
                    <a:pt x="491" y="140"/>
                    <a:pt x="487" y="146"/>
                    <a:pt x="486" y="149"/>
                  </a:cubicBezTo>
                  <a:cubicBezTo>
                    <a:pt x="484" y="154"/>
                    <a:pt x="479" y="165"/>
                    <a:pt x="479" y="171"/>
                  </a:cubicBezTo>
                  <a:cubicBezTo>
                    <a:pt x="479" y="176"/>
                    <a:pt x="482" y="186"/>
                    <a:pt x="485" y="190"/>
                  </a:cubicBezTo>
                  <a:cubicBezTo>
                    <a:pt x="486" y="192"/>
                    <a:pt x="489" y="193"/>
                    <a:pt x="490" y="195"/>
                  </a:cubicBezTo>
                  <a:cubicBezTo>
                    <a:pt x="491" y="196"/>
                    <a:pt x="491" y="199"/>
                    <a:pt x="492" y="201"/>
                  </a:cubicBezTo>
                  <a:cubicBezTo>
                    <a:pt x="492" y="203"/>
                    <a:pt x="493" y="208"/>
                    <a:pt x="494" y="211"/>
                  </a:cubicBezTo>
                  <a:cubicBezTo>
                    <a:pt x="494" y="215"/>
                    <a:pt x="496" y="224"/>
                    <a:pt x="497" y="228"/>
                  </a:cubicBezTo>
                  <a:cubicBezTo>
                    <a:pt x="497" y="229"/>
                    <a:pt x="497" y="231"/>
                    <a:pt x="498" y="232"/>
                  </a:cubicBezTo>
                  <a:cubicBezTo>
                    <a:pt x="499" y="233"/>
                    <a:pt x="503" y="234"/>
                    <a:pt x="505" y="235"/>
                  </a:cubicBezTo>
                  <a:cubicBezTo>
                    <a:pt x="509" y="237"/>
                    <a:pt x="516" y="239"/>
                    <a:pt x="518" y="242"/>
                  </a:cubicBezTo>
                  <a:cubicBezTo>
                    <a:pt x="520" y="245"/>
                    <a:pt x="521" y="251"/>
                    <a:pt x="520" y="253"/>
                  </a:cubicBezTo>
                  <a:cubicBezTo>
                    <a:pt x="520" y="255"/>
                    <a:pt x="518" y="258"/>
                    <a:pt x="518" y="260"/>
                  </a:cubicBezTo>
                  <a:cubicBezTo>
                    <a:pt x="513" y="267"/>
                    <a:pt x="498" y="277"/>
                    <a:pt x="496" y="285"/>
                  </a:cubicBezTo>
                  <a:cubicBezTo>
                    <a:pt x="496" y="287"/>
                    <a:pt x="496" y="291"/>
                    <a:pt x="498" y="293"/>
                  </a:cubicBezTo>
                  <a:cubicBezTo>
                    <a:pt x="502" y="298"/>
                    <a:pt x="519" y="299"/>
                    <a:pt x="522" y="305"/>
                  </a:cubicBezTo>
                  <a:cubicBezTo>
                    <a:pt x="523" y="307"/>
                    <a:pt x="520" y="312"/>
                    <a:pt x="520" y="314"/>
                  </a:cubicBezTo>
                  <a:cubicBezTo>
                    <a:pt x="519" y="321"/>
                    <a:pt x="519" y="335"/>
                    <a:pt x="521" y="342"/>
                  </a:cubicBezTo>
                  <a:cubicBezTo>
                    <a:pt x="522" y="344"/>
                    <a:pt x="526" y="347"/>
                    <a:pt x="527" y="349"/>
                  </a:cubicBezTo>
                  <a:cubicBezTo>
                    <a:pt x="528" y="350"/>
                    <a:pt x="531" y="352"/>
                    <a:pt x="532" y="353"/>
                  </a:cubicBezTo>
                  <a:cubicBezTo>
                    <a:pt x="534" y="354"/>
                    <a:pt x="539" y="356"/>
                    <a:pt x="542" y="355"/>
                  </a:cubicBezTo>
                  <a:cubicBezTo>
                    <a:pt x="544" y="353"/>
                    <a:pt x="546" y="346"/>
                    <a:pt x="549" y="345"/>
                  </a:cubicBezTo>
                  <a:cubicBezTo>
                    <a:pt x="549" y="345"/>
                    <a:pt x="552" y="346"/>
                    <a:pt x="552" y="346"/>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10"/>
            <p:cNvSpPr>
              <a:spLocks/>
            </p:cNvSpPr>
            <p:nvPr/>
          </p:nvSpPr>
          <p:spPr bwMode="auto">
            <a:xfrm>
              <a:off x="3722688" y="1849438"/>
              <a:ext cx="579438" cy="338138"/>
            </a:xfrm>
            <a:custGeom>
              <a:avLst/>
              <a:gdLst/>
              <a:ahLst/>
              <a:cxnLst>
                <a:cxn ang="0">
                  <a:pos x="427" y="185"/>
                </a:cxn>
                <a:cxn ang="0">
                  <a:pos x="390" y="191"/>
                </a:cxn>
                <a:cxn ang="0">
                  <a:pos x="357" y="222"/>
                </a:cxn>
                <a:cxn ang="0">
                  <a:pos x="317" y="242"/>
                </a:cxn>
                <a:cxn ang="0">
                  <a:pos x="308" y="259"/>
                </a:cxn>
                <a:cxn ang="0">
                  <a:pos x="284" y="249"/>
                </a:cxn>
                <a:cxn ang="0">
                  <a:pos x="266" y="225"/>
                </a:cxn>
                <a:cxn ang="0">
                  <a:pos x="217" y="225"/>
                </a:cxn>
                <a:cxn ang="0">
                  <a:pos x="199" y="197"/>
                </a:cxn>
                <a:cxn ang="0">
                  <a:pos x="223" y="175"/>
                </a:cxn>
                <a:cxn ang="0">
                  <a:pos x="235" y="148"/>
                </a:cxn>
                <a:cxn ang="0">
                  <a:pos x="252" y="121"/>
                </a:cxn>
                <a:cxn ang="0">
                  <a:pos x="251" y="97"/>
                </a:cxn>
                <a:cxn ang="0">
                  <a:pos x="217" y="85"/>
                </a:cxn>
                <a:cxn ang="0">
                  <a:pos x="196" y="93"/>
                </a:cxn>
                <a:cxn ang="0">
                  <a:pos x="186" y="115"/>
                </a:cxn>
                <a:cxn ang="0">
                  <a:pos x="178" y="147"/>
                </a:cxn>
                <a:cxn ang="0">
                  <a:pos x="147" y="173"/>
                </a:cxn>
                <a:cxn ang="0">
                  <a:pos x="114" y="195"/>
                </a:cxn>
                <a:cxn ang="0">
                  <a:pos x="80" y="199"/>
                </a:cxn>
                <a:cxn ang="0">
                  <a:pos x="55" y="192"/>
                </a:cxn>
                <a:cxn ang="0">
                  <a:pos x="46" y="208"/>
                </a:cxn>
                <a:cxn ang="0">
                  <a:pos x="23" y="199"/>
                </a:cxn>
                <a:cxn ang="0">
                  <a:pos x="0" y="169"/>
                </a:cxn>
                <a:cxn ang="0">
                  <a:pos x="47" y="180"/>
                </a:cxn>
                <a:cxn ang="0">
                  <a:pos x="61" y="169"/>
                </a:cxn>
                <a:cxn ang="0">
                  <a:pos x="48" y="144"/>
                </a:cxn>
                <a:cxn ang="0">
                  <a:pos x="29" y="135"/>
                </a:cxn>
                <a:cxn ang="0">
                  <a:pos x="36" y="113"/>
                </a:cxn>
                <a:cxn ang="0">
                  <a:pos x="50" y="115"/>
                </a:cxn>
                <a:cxn ang="0">
                  <a:pos x="75" y="112"/>
                </a:cxn>
                <a:cxn ang="0">
                  <a:pos x="93" y="114"/>
                </a:cxn>
                <a:cxn ang="0">
                  <a:pos x="105" y="95"/>
                </a:cxn>
                <a:cxn ang="0">
                  <a:pos x="96" y="80"/>
                </a:cxn>
                <a:cxn ang="0">
                  <a:pos x="98" y="54"/>
                </a:cxn>
                <a:cxn ang="0">
                  <a:pos x="99" y="18"/>
                </a:cxn>
                <a:cxn ang="0">
                  <a:pos x="132" y="10"/>
                </a:cxn>
                <a:cxn ang="0">
                  <a:pos x="154" y="25"/>
                </a:cxn>
                <a:cxn ang="0">
                  <a:pos x="180" y="30"/>
                </a:cxn>
                <a:cxn ang="0">
                  <a:pos x="193" y="0"/>
                </a:cxn>
                <a:cxn ang="0">
                  <a:pos x="210" y="25"/>
                </a:cxn>
                <a:cxn ang="0">
                  <a:pos x="239" y="30"/>
                </a:cxn>
                <a:cxn ang="0">
                  <a:pos x="268" y="19"/>
                </a:cxn>
                <a:cxn ang="0">
                  <a:pos x="290" y="34"/>
                </a:cxn>
                <a:cxn ang="0">
                  <a:pos x="309" y="51"/>
                </a:cxn>
                <a:cxn ang="0">
                  <a:pos x="321" y="64"/>
                </a:cxn>
                <a:cxn ang="0">
                  <a:pos x="339" y="42"/>
                </a:cxn>
                <a:cxn ang="0">
                  <a:pos x="346" y="21"/>
                </a:cxn>
                <a:cxn ang="0">
                  <a:pos x="362" y="23"/>
                </a:cxn>
                <a:cxn ang="0">
                  <a:pos x="382" y="48"/>
                </a:cxn>
                <a:cxn ang="0">
                  <a:pos x="405" y="93"/>
                </a:cxn>
                <a:cxn ang="0">
                  <a:pos x="430" y="98"/>
                </a:cxn>
                <a:cxn ang="0">
                  <a:pos x="441" y="125"/>
                </a:cxn>
                <a:cxn ang="0">
                  <a:pos x="433" y="151"/>
                </a:cxn>
              </a:cxnLst>
              <a:rect l="0" t="0" r="r" b="b"/>
              <a:pathLst>
                <a:path w="445" h="260">
                  <a:moveTo>
                    <a:pt x="443" y="165"/>
                  </a:moveTo>
                  <a:cubicBezTo>
                    <a:pt x="445" y="167"/>
                    <a:pt x="443" y="173"/>
                    <a:pt x="442" y="175"/>
                  </a:cubicBezTo>
                  <a:cubicBezTo>
                    <a:pt x="440" y="179"/>
                    <a:pt x="431" y="183"/>
                    <a:pt x="427" y="185"/>
                  </a:cubicBezTo>
                  <a:cubicBezTo>
                    <a:pt x="425" y="187"/>
                    <a:pt x="419" y="191"/>
                    <a:pt x="415" y="191"/>
                  </a:cubicBezTo>
                  <a:cubicBezTo>
                    <a:pt x="412" y="192"/>
                    <a:pt x="404" y="189"/>
                    <a:pt x="400" y="189"/>
                  </a:cubicBezTo>
                  <a:cubicBezTo>
                    <a:pt x="397" y="189"/>
                    <a:pt x="392" y="190"/>
                    <a:pt x="390" y="191"/>
                  </a:cubicBezTo>
                  <a:cubicBezTo>
                    <a:pt x="387" y="193"/>
                    <a:pt x="383" y="200"/>
                    <a:pt x="381" y="203"/>
                  </a:cubicBezTo>
                  <a:cubicBezTo>
                    <a:pt x="377" y="206"/>
                    <a:pt x="371" y="212"/>
                    <a:pt x="368" y="215"/>
                  </a:cubicBezTo>
                  <a:cubicBezTo>
                    <a:pt x="365" y="217"/>
                    <a:pt x="360" y="221"/>
                    <a:pt x="357" y="222"/>
                  </a:cubicBezTo>
                  <a:cubicBezTo>
                    <a:pt x="354" y="224"/>
                    <a:pt x="348" y="226"/>
                    <a:pt x="345" y="228"/>
                  </a:cubicBezTo>
                  <a:cubicBezTo>
                    <a:pt x="341" y="229"/>
                    <a:pt x="332" y="232"/>
                    <a:pt x="328" y="234"/>
                  </a:cubicBezTo>
                  <a:cubicBezTo>
                    <a:pt x="325" y="236"/>
                    <a:pt x="319" y="239"/>
                    <a:pt x="317" y="242"/>
                  </a:cubicBezTo>
                  <a:cubicBezTo>
                    <a:pt x="316" y="244"/>
                    <a:pt x="316" y="248"/>
                    <a:pt x="316" y="251"/>
                  </a:cubicBezTo>
                  <a:cubicBezTo>
                    <a:pt x="316" y="253"/>
                    <a:pt x="317" y="257"/>
                    <a:pt x="316" y="258"/>
                  </a:cubicBezTo>
                  <a:cubicBezTo>
                    <a:pt x="314" y="260"/>
                    <a:pt x="310" y="259"/>
                    <a:pt x="308" y="259"/>
                  </a:cubicBezTo>
                  <a:cubicBezTo>
                    <a:pt x="305" y="259"/>
                    <a:pt x="301" y="259"/>
                    <a:pt x="299" y="258"/>
                  </a:cubicBezTo>
                  <a:cubicBezTo>
                    <a:pt x="296" y="257"/>
                    <a:pt x="292" y="255"/>
                    <a:pt x="290" y="254"/>
                  </a:cubicBezTo>
                  <a:cubicBezTo>
                    <a:pt x="288" y="253"/>
                    <a:pt x="285" y="250"/>
                    <a:pt x="284" y="249"/>
                  </a:cubicBezTo>
                  <a:cubicBezTo>
                    <a:pt x="282" y="247"/>
                    <a:pt x="278" y="244"/>
                    <a:pt x="276" y="242"/>
                  </a:cubicBezTo>
                  <a:cubicBezTo>
                    <a:pt x="274" y="240"/>
                    <a:pt x="271" y="236"/>
                    <a:pt x="270" y="233"/>
                  </a:cubicBezTo>
                  <a:cubicBezTo>
                    <a:pt x="269" y="231"/>
                    <a:pt x="267" y="227"/>
                    <a:pt x="266" y="225"/>
                  </a:cubicBezTo>
                  <a:cubicBezTo>
                    <a:pt x="264" y="224"/>
                    <a:pt x="260" y="221"/>
                    <a:pt x="258" y="221"/>
                  </a:cubicBezTo>
                  <a:cubicBezTo>
                    <a:pt x="253" y="219"/>
                    <a:pt x="242" y="223"/>
                    <a:pt x="237" y="224"/>
                  </a:cubicBezTo>
                  <a:cubicBezTo>
                    <a:pt x="232" y="224"/>
                    <a:pt x="222" y="224"/>
                    <a:pt x="217" y="225"/>
                  </a:cubicBezTo>
                  <a:cubicBezTo>
                    <a:pt x="214" y="225"/>
                    <a:pt x="207" y="227"/>
                    <a:pt x="204" y="225"/>
                  </a:cubicBezTo>
                  <a:cubicBezTo>
                    <a:pt x="201" y="222"/>
                    <a:pt x="202" y="214"/>
                    <a:pt x="201" y="210"/>
                  </a:cubicBezTo>
                  <a:cubicBezTo>
                    <a:pt x="200" y="207"/>
                    <a:pt x="199" y="201"/>
                    <a:pt x="199" y="197"/>
                  </a:cubicBezTo>
                  <a:cubicBezTo>
                    <a:pt x="198" y="193"/>
                    <a:pt x="195" y="183"/>
                    <a:pt x="198" y="180"/>
                  </a:cubicBezTo>
                  <a:cubicBezTo>
                    <a:pt x="201" y="176"/>
                    <a:pt x="211" y="180"/>
                    <a:pt x="216" y="178"/>
                  </a:cubicBezTo>
                  <a:cubicBezTo>
                    <a:pt x="218" y="178"/>
                    <a:pt x="221" y="176"/>
                    <a:pt x="223" y="175"/>
                  </a:cubicBezTo>
                  <a:cubicBezTo>
                    <a:pt x="225" y="175"/>
                    <a:pt x="229" y="173"/>
                    <a:pt x="230" y="171"/>
                  </a:cubicBezTo>
                  <a:cubicBezTo>
                    <a:pt x="232" y="170"/>
                    <a:pt x="233" y="165"/>
                    <a:pt x="234" y="163"/>
                  </a:cubicBezTo>
                  <a:cubicBezTo>
                    <a:pt x="235" y="159"/>
                    <a:pt x="234" y="152"/>
                    <a:pt x="235" y="148"/>
                  </a:cubicBezTo>
                  <a:cubicBezTo>
                    <a:pt x="235" y="146"/>
                    <a:pt x="235" y="140"/>
                    <a:pt x="237" y="138"/>
                  </a:cubicBezTo>
                  <a:cubicBezTo>
                    <a:pt x="238" y="135"/>
                    <a:pt x="243" y="131"/>
                    <a:pt x="245" y="129"/>
                  </a:cubicBezTo>
                  <a:cubicBezTo>
                    <a:pt x="247" y="127"/>
                    <a:pt x="250" y="123"/>
                    <a:pt x="252" y="121"/>
                  </a:cubicBezTo>
                  <a:cubicBezTo>
                    <a:pt x="254" y="117"/>
                    <a:pt x="258" y="109"/>
                    <a:pt x="259" y="106"/>
                  </a:cubicBezTo>
                  <a:cubicBezTo>
                    <a:pt x="260" y="105"/>
                    <a:pt x="261" y="102"/>
                    <a:pt x="261" y="101"/>
                  </a:cubicBezTo>
                  <a:cubicBezTo>
                    <a:pt x="260" y="99"/>
                    <a:pt x="254" y="97"/>
                    <a:pt x="251" y="97"/>
                  </a:cubicBezTo>
                  <a:cubicBezTo>
                    <a:pt x="248" y="96"/>
                    <a:pt x="242" y="98"/>
                    <a:pt x="239" y="98"/>
                  </a:cubicBezTo>
                  <a:cubicBezTo>
                    <a:pt x="236" y="98"/>
                    <a:pt x="228" y="97"/>
                    <a:pt x="224" y="95"/>
                  </a:cubicBezTo>
                  <a:cubicBezTo>
                    <a:pt x="222" y="94"/>
                    <a:pt x="220" y="87"/>
                    <a:pt x="217" y="85"/>
                  </a:cubicBezTo>
                  <a:cubicBezTo>
                    <a:pt x="216" y="84"/>
                    <a:pt x="214" y="83"/>
                    <a:pt x="213" y="83"/>
                  </a:cubicBezTo>
                  <a:cubicBezTo>
                    <a:pt x="210" y="84"/>
                    <a:pt x="208" y="91"/>
                    <a:pt x="205" y="92"/>
                  </a:cubicBezTo>
                  <a:cubicBezTo>
                    <a:pt x="203" y="93"/>
                    <a:pt x="198" y="92"/>
                    <a:pt x="196" y="93"/>
                  </a:cubicBezTo>
                  <a:cubicBezTo>
                    <a:pt x="192" y="93"/>
                    <a:pt x="182" y="90"/>
                    <a:pt x="179" y="93"/>
                  </a:cubicBezTo>
                  <a:cubicBezTo>
                    <a:pt x="177" y="95"/>
                    <a:pt x="178" y="103"/>
                    <a:pt x="179" y="106"/>
                  </a:cubicBezTo>
                  <a:cubicBezTo>
                    <a:pt x="179" y="108"/>
                    <a:pt x="184" y="112"/>
                    <a:pt x="186" y="115"/>
                  </a:cubicBezTo>
                  <a:cubicBezTo>
                    <a:pt x="187" y="117"/>
                    <a:pt x="188" y="122"/>
                    <a:pt x="188" y="124"/>
                  </a:cubicBezTo>
                  <a:cubicBezTo>
                    <a:pt x="188" y="128"/>
                    <a:pt x="185" y="134"/>
                    <a:pt x="184" y="137"/>
                  </a:cubicBezTo>
                  <a:cubicBezTo>
                    <a:pt x="182" y="140"/>
                    <a:pt x="178" y="145"/>
                    <a:pt x="178" y="147"/>
                  </a:cubicBezTo>
                  <a:cubicBezTo>
                    <a:pt x="177" y="150"/>
                    <a:pt x="179" y="156"/>
                    <a:pt x="177" y="158"/>
                  </a:cubicBezTo>
                  <a:cubicBezTo>
                    <a:pt x="172" y="162"/>
                    <a:pt x="156" y="156"/>
                    <a:pt x="151" y="160"/>
                  </a:cubicBezTo>
                  <a:cubicBezTo>
                    <a:pt x="149" y="162"/>
                    <a:pt x="150" y="171"/>
                    <a:pt x="147" y="173"/>
                  </a:cubicBezTo>
                  <a:cubicBezTo>
                    <a:pt x="142" y="178"/>
                    <a:pt x="126" y="173"/>
                    <a:pt x="121" y="177"/>
                  </a:cubicBezTo>
                  <a:cubicBezTo>
                    <a:pt x="118" y="179"/>
                    <a:pt x="117" y="186"/>
                    <a:pt x="116" y="189"/>
                  </a:cubicBezTo>
                  <a:cubicBezTo>
                    <a:pt x="116" y="191"/>
                    <a:pt x="116" y="194"/>
                    <a:pt x="114" y="195"/>
                  </a:cubicBezTo>
                  <a:cubicBezTo>
                    <a:pt x="112" y="198"/>
                    <a:pt x="105" y="198"/>
                    <a:pt x="102" y="199"/>
                  </a:cubicBezTo>
                  <a:cubicBezTo>
                    <a:pt x="99" y="201"/>
                    <a:pt x="95" y="207"/>
                    <a:pt x="92" y="207"/>
                  </a:cubicBezTo>
                  <a:cubicBezTo>
                    <a:pt x="89" y="207"/>
                    <a:pt x="82" y="202"/>
                    <a:pt x="80" y="199"/>
                  </a:cubicBezTo>
                  <a:cubicBezTo>
                    <a:pt x="79" y="198"/>
                    <a:pt x="80" y="193"/>
                    <a:pt x="79" y="192"/>
                  </a:cubicBezTo>
                  <a:cubicBezTo>
                    <a:pt x="76" y="190"/>
                    <a:pt x="69" y="191"/>
                    <a:pt x="66" y="191"/>
                  </a:cubicBezTo>
                  <a:cubicBezTo>
                    <a:pt x="63" y="191"/>
                    <a:pt x="58" y="191"/>
                    <a:pt x="55" y="192"/>
                  </a:cubicBezTo>
                  <a:cubicBezTo>
                    <a:pt x="53" y="192"/>
                    <a:pt x="51" y="194"/>
                    <a:pt x="50" y="195"/>
                  </a:cubicBezTo>
                  <a:cubicBezTo>
                    <a:pt x="48" y="197"/>
                    <a:pt x="47" y="201"/>
                    <a:pt x="47" y="203"/>
                  </a:cubicBezTo>
                  <a:cubicBezTo>
                    <a:pt x="46" y="204"/>
                    <a:pt x="46" y="208"/>
                    <a:pt x="46" y="208"/>
                  </a:cubicBezTo>
                  <a:cubicBezTo>
                    <a:pt x="46" y="208"/>
                    <a:pt x="41" y="209"/>
                    <a:pt x="39" y="209"/>
                  </a:cubicBezTo>
                  <a:cubicBezTo>
                    <a:pt x="37" y="209"/>
                    <a:pt x="31" y="209"/>
                    <a:pt x="29" y="207"/>
                  </a:cubicBezTo>
                  <a:cubicBezTo>
                    <a:pt x="27" y="206"/>
                    <a:pt x="25" y="201"/>
                    <a:pt x="23" y="199"/>
                  </a:cubicBezTo>
                  <a:cubicBezTo>
                    <a:pt x="19" y="194"/>
                    <a:pt x="9" y="187"/>
                    <a:pt x="5" y="183"/>
                  </a:cubicBezTo>
                  <a:cubicBezTo>
                    <a:pt x="4" y="181"/>
                    <a:pt x="2" y="178"/>
                    <a:pt x="1" y="176"/>
                  </a:cubicBezTo>
                  <a:cubicBezTo>
                    <a:pt x="1" y="174"/>
                    <a:pt x="0" y="169"/>
                    <a:pt x="0" y="169"/>
                  </a:cubicBezTo>
                  <a:cubicBezTo>
                    <a:pt x="0" y="169"/>
                    <a:pt x="18" y="171"/>
                    <a:pt x="24" y="172"/>
                  </a:cubicBezTo>
                  <a:cubicBezTo>
                    <a:pt x="27" y="173"/>
                    <a:pt x="34" y="174"/>
                    <a:pt x="37" y="175"/>
                  </a:cubicBezTo>
                  <a:cubicBezTo>
                    <a:pt x="40" y="176"/>
                    <a:pt x="44" y="180"/>
                    <a:pt x="47" y="180"/>
                  </a:cubicBezTo>
                  <a:cubicBezTo>
                    <a:pt x="49" y="180"/>
                    <a:pt x="53" y="180"/>
                    <a:pt x="55" y="179"/>
                  </a:cubicBezTo>
                  <a:cubicBezTo>
                    <a:pt x="56" y="179"/>
                    <a:pt x="58" y="177"/>
                    <a:pt x="58" y="176"/>
                  </a:cubicBezTo>
                  <a:cubicBezTo>
                    <a:pt x="59" y="175"/>
                    <a:pt x="61" y="171"/>
                    <a:pt x="61" y="169"/>
                  </a:cubicBezTo>
                  <a:cubicBezTo>
                    <a:pt x="61" y="167"/>
                    <a:pt x="62" y="163"/>
                    <a:pt x="62" y="161"/>
                  </a:cubicBezTo>
                  <a:cubicBezTo>
                    <a:pt x="61" y="159"/>
                    <a:pt x="59" y="155"/>
                    <a:pt x="57" y="153"/>
                  </a:cubicBezTo>
                  <a:cubicBezTo>
                    <a:pt x="56" y="150"/>
                    <a:pt x="51" y="146"/>
                    <a:pt x="48" y="144"/>
                  </a:cubicBezTo>
                  <a:cubicBezTo>
                    <a:pt x="46" y="142"/>
                    <a:pt x="41" y="138"/>
                    <a:pt x="38" y="136"/>
                  </a:cubicBezTo>
                  <a:cubicBezTo>
                    <a:pt x="37" y="135"/>
                    <a:pt x="36" y="132"/>
                    <a:pt x="35" y="132"/>
                  </a:cubicBezTo>
                  <a:cubicBezTo>
                    <a:pt x="33" y="132"/>
                    <a:pt x="30" y="135"/>
                    <a:pt x="29" y="135"/>
                  </a:cubicBezTo>
                  <a:cubicBezTo>
                    <a:pt x="27" y="134"/>
                    <a:pt x="25" y="132"/>
                    <a:pt x="25" y="132"/>
                  </a:cubicBezTo>
                  <a:cubicBezTo>
                    <a:pt x="25" y="132"/>
                    <a:pt x="29" y="121"/>
                    <a:pt x="31" y="118"/>
                  </a:cubicBezTo>
                  <a:cubicBezTo>
                    <a:pt x="32" y="117"/>
                    <a:pt x="35" y="114"/>
                    <a:pt x="36" y="113"/>
                  </a:cubicBezTo>
                  <a:cubicBezTo>
                    <a:pt x="38" y="112"/>
                    <a:pt x="42" y="108"/>
                    <a:pt x="42" y="108"/>
                  </a:cubicBezTo>
                  <a:cubicBezTo>
                    <a:pt x="42" y="108"/>
                    <a:pt x="44" y="112"/>
                    <a:pt x="45" y="113"/>
                  </a:cubicBezTo>
                  <a:cubicBezTo>
                    <a:pt x="46" y="114"/>
                    <a:pt x="49" y="115"/>
                    <a:pt x="50" y="115"/>
                  </a:cubicBezTo>
                  <a:cubicBezTo>
                    <a:pt x="52" y="116"/>
                    <a:pt x="55" y="117"/>
                    <a:pt x="57" y="118"/>
                  </a:cubicBezTo>
                  <a:cubicBezTo>
                    <a:pt x="59" y="118"/>
                    <a:pt x="62" y="117"/>
                    <a:pt x="64" y="117"/>
                  </a:cubicBezTo>
                  <a:cubicBezTo>
                    <a:pt x="67" y="116"/>
                    <a:pt x="72" y="113"/>
                    <a:pt x="75" y="112"/>
                  </a:cubicBezTo>
                  <a:cubicBezTo>
                    <a:pt x="76" y="112"/>
                    <a:pt x="80" y="113"/>
                    <a:pt x="81" y="113"/>
                  </a:cubicBezTo>
                  <a:cubicBezTo>
                    <a:pt x="83" y="113"/>
                    <a:pt x="87" y="113"/>
                    <a:pt x="89" y="113"/>
                  </a:cubicBezTo>
                  <a:cubicBezTo>
                    <a:pt x="90" y="113"/>
                    <a:pt x="92" y="114"/>
                    <a:pt x="93" y="114"/>
                  </a:cubicBezTo>
                  <a:cubicBezTo>
                    <a:pt x="94" y="113"/>
                    <a:pt x="96" y="110"/>
                    <a:pt x="97" y="109"/>
                  </a:cubicBezTo>
                  <a:cubicBezTo>
                    <a:pt x="98" y="108"/>
                    <a:pt x="99" y="105"/>
                    <a:pt x="100" y="103"/>
                  </a:cubicBezTo>
                  <a:cubicBezTo>
                    <a:pt x="101" y="101"/>
                    <a:pt x="104" y="98"/>
                    <a:pt x="105" y="95"/>
                  </a:cubicBezTo>
                  <a:cubicBezTo>
                    <a:pt x="105" y="94"/>
                    <a:pt x="105" y="92"/>
                    <a:pt x="104" y="90"/>
                  </a:cubicBezTo>
                  <a:cubicBezTo>
                    <a:pt x="104" y="89"/>
                    <a:pt x="105" y="86"/>
                    <a:pt x="104" y="85"/>
                  </a:cubicBezTo>
                  <a:cubicBezTo>
                    <a:pt x="103" y="83"/>
                    <a:pt x="99" y="81"/>
                    <a:pt x="96" y="80"/>
                  </a:cubicBezTo>
                  <a:cubicBezTo>
                    <a:pt x="94" y="79"/>
                    <a:pt x="90" y="79"/>
                    <a:pt x="90" y="79"/>
                  </a:cubicBezTo>
                  <a:cubicBezTo>
                    <a:pt x="90" y="79"/>
                    <a:pt x="97" y="71"/>
                    <a:pt x="98" y="68"/>
                  </a:cubicBezTo>
                  <a:cubicBezTo>
                    <a:pt x="99" y="64"/>
                    <a:pt x="99" y="57"/>
                    <a:pt x="98" y="54"/>
                  </a:cubicBezTo>
                  <a:cubicBezTo>
                    <a:pt x="97" y="52"/>
                    <a:pt x="92" y="49"/>
                    <a:pt x="91" y="46"/>
                  </a:cubicBezTo>
                  <a:cubicBezTo>
                    <a:pt x="90" y="43"/>
                    <a:pt x="88" y="34"/>
                    <a:pt x="89" y="31"/>
                  </a:cubicBezTo>
                  <a:cubicBezTo>
                    <a:pt x="90" y="27"/>
                    <a:pt x="95" y="20"/>
                    <a:pt x="99" y="18"/>
                  </a:cubicBezTo>
                  <a:cubicBezTo>
                    <a:pt x="101" y="16"/>
                    <a:pt x="108" y="15"/>
                    <a:pt x="111" y="14"/>
                  </a:cubicBezTo>
                  <a:cubicBezTo>
                    <a:pt x="114" y="13"/>
                    <a:pt x="120" y="12"/>
                    <a:pt x="122" y="11"/>
                  </a:cubicBezTo>
                  <a:cubicBezTo>
                    <a:pt x="125" y="11"/>
                    <a:pt x="130" y="11"/>
                    <a:pt x="132" y="10"/>
                  </a:cubicBezTo>
                  <a:cubicBezTo>
                    <a:pt x="135" y="9"/>
                    <a:pt x="142" y="5"/>
                    <a:pt x="142" y="5"/>
                  </a:cubicBezTo>
                  <a:cubicBezTo>
                    <a:pt x="142" y="5"/>
                    <a:pt x="151" y="7"/>
                    <a:pt x="152" y="10"/>
                  </a:cubicBezTo>
                  <a:cubicBezTo>
                    <a:pt x="155" y="13"/>
                    <a:pt x="151" y="22"/>
                    <a:pt x="154" y="25"/>
                  </a:cubicBezTo>
                  <a:cubicBezTo>
                    <a:pt x="156" y="26"/>
                    <a:pt x="160" y="23"/>
                    <a:pt x="162" y="24"/>
                  </a:cubicBezTo>
                  <a:cubicBezTo>
                    <a:pt x="165" y="25"/>
                    <a:pt x="166" y="31"/>
                    <a:pt x="169" y="32"/>
                  </a:cubicBezTo>
                  <a:cubicBezTo>
                    <a:pt x="172" y="33"/>
                    <a:pt x="178" y="31"/>
                    <a:pt x="180" y="30"/>
                  </a:cubicBezTo>
                  <a:cubicBezTo>
                    <a:pt x="182" y="29"/>
                    <a:pt x="186" y="26"/>
                    <a:pt x="186" y="24"/>
                  </a:cubicBezTo>
                  <a:cubicBezTo>
                    <a:pt x="188" y="20"/>
                    <a:pt x="182" y="11"/>
                    <a:pt x="184" y="7"/>
                  </a:cubicBezTo>
                  <a:cubicBezTo>
                    <a:pt x="185" y="4"/>
                    <a:pt x="193" y="0"/>
                    <a:pt x="193" y="0"/>
                  </a:cubicBezTo>
                  <a:cubicBezTo>
                    <a:pt x="193" y="0"/>
                    <a:pt x="196" y="7"/>
                    <a:pt x="197" y="9"/>
                  </a:cubicBezTo>
                  <a:cubicBezTo>
                    <a:pt x="199" y="12"/>
                    <a:pt x="202" y="16"/>
                    <a:pt x="204" y="18"/>
                  </a:cubicBezTo>
                  <a:cubicBezTo>
                    <a:pt x="206" y="20"/>
                    <a:pt x="208" y="24"/>
                    <a:pt x="210" y="25"/>
                  </a:cubicBezTo>
                  <a:cubicBezTo>
                    <a:pt x="213" y="27"/>
                    <a:pt x="217" y="29"/>
                    <a:pt x="220" y="30"/>
                  </a:cubicBezTo>
                  <a:cubicBezTo>
                    <a:pt x="223" y="31"/>
                    <a:pt x="226" y="33"/>
                    <a:pt x="229" y="33"/>
                  </a:cubicBezTo>
                  <a:cubicBezTo>
                    <a:pt x="232" y="33"/>
                    <a:pt x="236" y="31"/>
                    <a:pt x="239" y="30"/>
                  </a:cubicBezTo>
                  <a:cubicBezTo>
                    <a:pt x="243" y="29"/>
                    <a:pt x="248" y="28"/>
                    <a:pt x="252" y="26"/>
                  </a:cubicBezTo>
                  <a:cubicBezTo>
                    <a:pt x="254" y="25"/>
                    <a:pt x="256" y="23"/>
                    <a:pt x="258" y="22"/>
                  </a:cubicBezTo>
                  <a:cubicBezTo>
                    <a:pt x="261" y="21"/>
                    <a:pt x="268" y="19"/>
                    <a:pt x="268" y="19"/>
                  </a:cubicBezTo>
                  <a:cubicBezTo>
                    <a:pt x="268" y="19"/>
                    <a:pt x="269" y="24"/>
                    <a:pt x="270" y="25"/>
                  </a:cubicBezTo>
                  <a:cubicBezTo>
                    <a:pt x="271" y="27"/>
                    <a:pt x="277" y="28"/>
                    <a:pt x="280" y="29"/>
                  </a:cubicBezTo>
                  <a:cubicBezTo>
                    <a:pt x="282" y="30"/>
                    <a:pt x="288" y="32"/>
                    <a:pt x="290" y="34"/>
                  </a:cubicBezTo>
                  <a:cubicBezTo>
                    <a:pt x="293" y="36"/>
                    <a:pt x="298" y="42"/>
                    <a:pt x="301" y="44"/>
                  </a:cubicBezTo>
                  <a:cubicBezTo>
                    <a:pt x="303" y="45"/>
                    <a:pt x="306" y="46"/>
                    <a:pt x="307" y="47"/>
                  </a:cubicBezTo>
                  <a:cubicBezTo>
                    <a:pt x="308" y="47"/>
                    <a:pt x="309" y="50"/>
                    <a:pt x="309" y="51"/>
                  </a:cubicBezTo>
                  <a:cubicBezTo>
                    <a:pt x="309" y="52"/>
                    <a:pt x="308" y="55"/>
                    <a:pt x="308" y="56"/>
                  </a:cubicBezTo>
                  <a:cubicBezTo>
                    <a:pt x="308" y="58"/>
                    <a:pt x="307" y="63"/>
                    <a:pt x="309" y="64"/>
                  </a:cubicBezTo>
                  <a:cubicBezTo>
                    <a:pt x="311" y="66"/>
                    <a:pt x="318" y="65"/>
                    <a:pt x="321" y="64"/>
                  </a:cubicBezTo>
                  <a:cubicBezTo>
                    <a:pt x="323" y="63"/>
                    <a:pt x="327" y="59"/>
                    <a:pt x="329" y="58"/>
                  </a:cubicBezTo>
                  <a:cubicBezTo>
                    <a:pt x="331" y="56"/>
                    <a:pt x="335" y="53"/>
                    <a:pt x="336" y="50"/>
                  </a:cubicBezTo>
                  <a:cubicBezTo>
                    <a:pt x="338" y="49"/>
                    <a:pt x="338" y="44"/>
                    <a:pt x="339" y="42"/>
                  </a:cubicBezTo>
                  <a:cubicBezTo>
                    <a:pt x="340" y="40"/>
                    <a:pt x="341" y="37"/>
                    <a:pt x="341" y="35"/>
                  </a:cubicBezTo>
                  <a:cubicBezTo>
                    <a:pt x="342" y="33"/>
                    <a:pt x="342" y="29"/>
                    <a:pt x="343" y="27"/>
                  </a:cubicBezTo>
                  <a:cubicBezTo>
                    <a:pt x="343" y="25"/>
                    <a:pt x="345" y="23"/>
                    <a:pt x="346" y="21"/>
                  </a:cubicBezTo>
                  <a:cubicBezTo>
                    <a:pt x="347" y="20"/>
                    <a:pt x="349" y="19"/>
                    <a:pt x="351" y="18"/>
                  </a:cubicBezTo>
                  <a:cubicBezTo>
                    <a:pt x="352" y="18"/>
                    <a:pt x="355" y="18"/>
                    <a:pt x="356" y="19"/>
                  </a:cubicBezTo>
                  <a:cubicBezTo>
                    <a:pt x="358" y="19"/>
                    <a:pt x="361" y="21"/>
                    <a:pt x="362" y="23"/>
                  </a:cubicBezTo>
                  <a:cubicBezTo>
                    <a:pt x="363" y="24"/>
                    <a:pt x="364" y="26"/>
                    <a:pt x="365" y="27"/>
                  </a:cubicBezTo>
                  <a:cubicBezTo>
                    <a:pt x="367" y="29"/>
                    <a:pt x="371" y="34"/>
                    <a:pt x="373" y="36"/>
                  </a:cubicBezTo>
                  <a:cubicBezTo>
                    <a:pt x="375" y="39"/>
                    <a:pt x="380" y="45"/>
                    <a:pt x="382" y="48"/>
                  </a:cubicBezTo>
                  <a:cubicBezTo>
                    <a:pt x="385" y="53"/>
                    <a:pt x="390" y="62"/>
                    <a:pt x="392" y="67"/>
                  </a:cubicBezTo>
                  <a:cubicBezTo>
                    <a:pt x="394" y="71"/>
                    <a:pt x="395" y="78"/>
                    <a:pt x="396" y="82"/>
                  </a:cubicBezTo>
                  <a:cubicBezTo>
                    <a:pt x="398" y="85"/>
                    <a:pt x="402" y="91"/>
                    <a:pt x="405" y="93"/>
                  </a:cubicBezTo>
                  <a:cubicBezTo>
                    <a:pt x="406" y="94"/>
                    <a:pt x="409" y="96"/>
                    <a:pt x="411" y="97"/>
                  </a:cubicBezTo>
                  <a:cubicBezTo>
                    <a:pt x="413" y="97"/>
                    <a:pt x="418" y="97"/>
                    <a:pt x="420" y="97"/>
                  </a:cubicBezTo>
                  <a:cubicBezTo>
                    <a:pt x="422" y="97"/>
                    <a:pt x="428" y="96"/>
                    <a:pt x="430" y="98"/>
                  </a:cubicBezTo>
                  <a:cubicBezTo>
                    <a:pt x="431" y="100"/>
                    <a:pt x="429" y="104"/>
                    <a:pt x="429" y="106"/>
                  </a:cubicBezTo>
                  <a:cubicBezTo>
                    <a:pt x="429" y="110"/>
                    <a:pt x="429" y="116"/>
                    <a:pt x="431" y="119"/>
                  </a:cubicBezTo>
                  <a:cubicBezTo>
                    <a:pt x="432" y="121"/>
                    <a:pt x="441" y="125"/>
                    <a:pt x="441" y="125"/>
                  </a:cubicBezTo>
                  <a:cubicBezTo>
                    <a:pt x="441" y="125"/>
                    <a:pt x="439" y="131"/>
                    <a:pt x="438" y="133"/>
                  </a:cubicBezTo>
                  <a:cubicBezTo>
                    <a:pt x="437" y="135"/>
                    <a:pt x="435" y="139"/>
                    <a:pt x="434" y="141"/>
                  </a:cubicBezTo>
                  <a:cubicBezTo>
                    <a:pt x="434" y="143"/>
                    <a:pt x="432" y="149"/>
                    <a:pt x="433" y="151"/>
                  </a:cubicBezTo>
                  <a:cubicBezTo>
                    <a:pt x="434" y="153"/>
                    <a:pt x="437" y="156"/>
                    <a:pt x="438" y="158"/>
                  </a:cubicBezTo>
                  <a:cubicBezTo>
                    <a:pt x="440" y="160"/>
                    <a:pt x="442" y="164"/>
                    <a:pt x="443" y="165"/>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11"/>
            <p:cNvSpPr>
              <a:spLocks/>
            </p:cNvSpPr>
            <p:nvPr/>
          </p:nvSpPr>
          <p:spPr bwMode="auto">
            <a:xfrm>
              <a:off x="3089276" y="3194051"/>
              <a:ext cx="1730375" cy="1169988"/>
            </a:xfrm>
            <a:custGeom>
              <a:avLst/>
              <a:gdLst/>
              <a:ahLst/>
              <a:cxnLst>
                <a:cxn ang="0">
                  <a:pos x="1304" y="186"/>
                </a:cxn>
                <a:cxn ang="0">
                  <a:pos x="1268" y="200"/>
                </a:cxn>
                <a:cxn ang="0">
                  <a:pos x="1198" y="263"/>
                </a:cxn>
                <a:cxn ang="0">
                  <a:pos x="1212" y="308"/>
                </a:cxn>
                <a:cxn ang="0">
                  <a:pos x="1147" y="356"/>
                </a:cxn>
                <a:cxn ang="0">
                  <a:pos x="1103" y="404"/>
                </a:cxn>
                <a:cxn ang="0">
                  <a:pos x="1041" y="432"/>
                </a:cxn>
                <a:cxn ang="0">
                  <a:pos x="1073" y="492"/>
                </a:cxn>
                <a:cxn ang="0">
                  <a:pos x="1079" y="555"/>
                </a:cxn>
                <a:cxn ang="0">
                  <a:pos x="1052" y="603"/>
                </a:cxn>
                <a:cxn ang="0">
                  <a:pos x="988" y="638"/>
                </a:cxn>
                <a:cxn ang="0">
                  <a:pos x="972" y="711"/>
                </a:cxn>
                <a:cxn ang="0">
                  <a:pos x="864" y="767"/>
                </a:cxn>
                <a:cxn ang="0">
                  <a:pos x="838" y="818"/>
                </a:cxn>
                <a:cxn ang="0">
                  <a:pos x="766" y="806"/>
                </a:cxn>
                <a:cxn ang="0">
                  <a:pos x="723" y="787"/>
                </a:cxn>
                <a:cxn ang="0">
                  <a:pos x="658" y="767"/>
                </a:cxn>
                <a:cxn ang="0">
                  <a:pos x="610" y="751"/>
                </a:cxn>
                <a:cxn ang="0">
                  <a:pos x="574" y="780"/>
                </a:cxn>
                <a:cxn ang="0">
                  <a:pos x="549" y="809"/>
                </a:cxn>
                <a:cxn ang="0">
                  <a:pos x="497" y="840"/>
                </a:cxn>
                <a:cxn ang="0">
                  <a:pos x="441" y="837"/>
                </a:cxn>
                <a:cxn ang="0">
                  <a:pos x="389" y="859"/>
                </a:cxn>
                <a:cxn ang="0">
                  <a:pos x="338" y="872"/>
                </a:cxn>
                <a:cxn ang="0">
                  <a:pos x="308" y="873"/>
                </a:cxn>
                <a:cxn ang="0">
                  <a:pos x="266" y="892"/>
                </a:cxn>
                <a:cxn ang="0">
                  <a:pos x="219" y="818"/>
                </a:cxn>
                <a:cxn ang="0">
                  <a:pos x="199" y="765"/>
                </a:cxn>
                <a:cxn ang="0">
                  <a:pos x="145" y="673"/>
                </a:cxn>
                <a:cxn ang="0">
                  <a:pos x="110" y="661"/>
                </a:cxn>
                <a:cxn ang="0">
                  <a:pos x="92" y="652"/>
                </a:cxn>
                <a:cxn ang="0">
                  <a:pos x="98" y="595"/>
                </a:cxn>
                <a:cxn ang="0">
                  <a:pos x="25" y="588"/>
                </a:cxn>
                <a:cxn ang="0">
                  <a:pos x="35" y="542"/>
                </a:cxn>
                <a:cxn ang="0">
                  <a:pos x="66" y="446"/>
                </a:cxn>
                <a:cxn ang="0">
                  <a:pos x="47" y="393"/>
                </a:cxn>
                <a:cxn ang="0">
                  <a:pos x="13" y="356"/>
                </a:cxn>
                <a:cxn ang="0">
                  <a:pos x="29" y="316"/>
                </a:cxn>
                <a:cxn ang="0">
                  <a:pos x="85" y="304"/>
                </a:cxn>
                <a:cxn ang="0">
                  <a:pos x="109" y="345"/>
                </a:cxn>
                <a:cxn ang="0">
                  <a:pos x="143" y="391"/>
                </a:cxn>
                <a:cxn ang="0">
                  <a:pos x="156" y="445"/>
                </a:cxn>
                <a:cxn ang="0">
                  <a:pos x="190" y="506"/>
                </a:cxn>
                <a:cxn ang="0">
                  <a:pos x="248" y="506"/>
                </a:cxn>
                <a:cxn ang="0">
                  <a:pos x="326" y="421"/>
                </a:cxn>
                <a:cxn ang="0">
                  <a:pos x="370" y="375"/>
                </a:cxn>
                <a:cxn ang="0">
                  <a:pos x="410" y="323"/>
                </a:cxn>
                <a:cxn ang="0">
                  <a:pos x="455" y="350"/>
                </a:cxn>
                <a:cxn ang="0">
                  <a:pos x="570" y="326"/>
                </a:cxn>
                <a:cxn ang="0">
                  <a:pos x="597" y="288"/>
                </a:cxn>
                <a:cxn ang="0">
                  <a:pos x="655" y="265"/>
                </a:cxn>
                <a:cxn ang="0">
                  <a:pos x="735" y="289"/>
                </a:cxn>
                <a:cxn ang="0">
                  <a:pos x="904" y="187"/>
                </a:cxn>
                <a:cxn ang="0">
                  <a:pos x="968" y="116"/>
                </a:cxn>
                <a:cxn ang="0">
                  <a:pos x="1033" y="123"/>
                </a:cxn>
                <a:cxn ang="0">
                  <a:pos x="1123" y="156"/>
                </a:cxn>
                <a:cxn ang="0">
                  <a:pos x="1220" y="110"/>
                </a:cxn>
                <a:cxn ang="0">
                  <a:pos x="1250" y="41"/>
                </a:cxn>
                <a:cxn ang="0">
                  <a:pos x="1295" y="7"/>
                </a:cxn>
                <a:cxn ang="0">
                  <a:pos x="1284" y="97"/>
                </a:cxn>
                <a:cxn ang="0">
                  <a:pos x="1312" y="140"/>
                </a:cxn>
              </a:cxnLst>
              <a:rect l="0" t="0" r="r" b="b"/>
              <a:pathLst>
                <a:path w="1330" h="900">
                  <a:moveTo>
                    <a:pt x="1330" y="146"/>
                  </a:moveTo>
                  <a:cubicBezTo>
                    <a:pt x="1330" y="146"/>
                    <a:pt x="1326" y="155"/>
                    <a:pt x="1324" y="157"/>
                  </a:cubicBezTo>
                  <a:cubicBezTo>
                    <a:pt x="1322" y="161"/>
                    <a:pt x="1314" y="166"/>
                    <a:pt x="1312" y="169"/>
                  </a:cubicBezTo>
                  <a:cubicBezTo>
                    <a:pt x="1310" y="171"/>
                    <a:pt x="1309" y="176"/>
                    <a:pt x="1308" y="178"/>
                  </a:cubicBezTo>
                  <a:cubicBezTo>
                    <a:pt x="1307" y="181"/>
                    <a:pt x="1306" y="185"/>
                    <a:pt x="1304" y="186"/>
                  </a:cubicBezTo>
                  <a:cubicBezTo>
                    <a:pt x="1303" y="187"/>
                    <a:pt x="1300" y="188"/>
                    <a:pt x="1298" y="188"/>
                  </a:cubicBezTo>
                  <a:cubicBezTo>
                    <a:pt x="1296" y="188"/>
                    <a:pt x="1290" y="187"/>
                    <a:pt x="1288" y="187"/>
                  </a:cubicBezTo>
                  <a:cubicBezTo>
                    <a:pt x="1284" y="187"/>
                    <a:pt x="1278" y="187"/>
                    <a:pt x="1274" y="187"/>
                  </a:cubicBezTo>
                  <a:cubicBezTo>
                    <a:pt x="1272" y="187"/>
                    <a:pt x="1268" y="184"/>
                    <a:pt x="1267" y="185"/>
                  </a:cubicBezTo>
                  <a:cubicBezTo>
                    <a:pt x="1264" y="187"/>
                    <a:pt x="1268" y="196"/>
                    <a:pt x="1268" y="200"/>
                  </a:cubicBezTo>
                  <a:cubicBezTo>
                    <a:pt x="1268" y="203"/>
                    <a:pt x="1268" y="208"/>
                    <a:pt x="1268" y="210"/>
                  </a:cubicBezTo>
                  <a:cubicBezTo>
                    <a:pt x="1267" y="216"/>
                    <a:pt x="1262" y="232"/>
                    <a:pt x="1262" y="232"/>
                  </a:cubicBezTo>
                  <a:cubicBezTo>
                    <a:pt x="1262" y="232"/>
                    <a:pt x="1238" y="243"/>
                    <a:pt x="1231" y="247"/>
                  </a:cubicBezTo>
                  <a:cubicBezTo>
                    <a:pt x="1226" y="250"/>
                    <a:pt x="1219" y="257"/>
                    <a:pt x="1214" y="259"/>
                  </a:cubicBezTo>
                  <a:cubicBezTo>
                    <a:pt x="1210" y="261"/>
                    <a:pt x="1202" y="261"/>
                    <a:pt x="1198" y="263"/>
                  </a:cubicBezTo>
                  <a:cubicBezTo>
                    <a:pt x="1196" y="264"/>
                    <a:pt x="1193" y="269"/>
                    <a:pt x="1192" y="272"/>
                  </a:cubicBezTo>
                  <a:cubicBezTo>
                    <a:pt x="1190" y="275"/>
                    <a:pt x="1187" y="283"/>
                    <a:pt x="1188" y="286"/>
                  </a:cubicBezTo>
                  <a:cubicBezTo>
                    <a:pt x="1189" y="289"/>
                    <a:pt x="1194" y="293"/>
                    <a:pt x="1197" y="295"/>
                  </a:cubicBezTo>
                  <a:cubicBezTo>
                    <a:pt x="1200" y="296"/>
                    <a:pt x="1206" y="295"/>
                    <a:pt x="1209" y="298"/>
                  </a:cubicBezTo>
                  <a:cubicBezTo>
                    <a:pt x="1211" y="299"/>
                    <a:pt x="1213" y="305"/>
                    <a:pt x="1212" y="308"/>
                  </a:cubicBezTo>
                  <a:cubicBezTo>
                    <a:pt x="1212" y="311"/>
                    <a:pt x="1209" y="318"/>
                    <a:pt x="1207" y="320"/>
                  </a:cubicBezTo>
                  <a:cubicBezTo>
                    <a:pt x="1201" y="325"/>
                    <a:pt x="1186" y="328"/>
                    <a:pt x="1180" y="331"/>
                  </a:cubicBezTo>
                  <a:cubicBezTo>
                    <a:pt x="1177" y="332"/>
                    <a:pt x="1170" y="336"/>
                    <a:pt x="1168" y="338"/>
                  </a:cubicBezTo>
                  <a:cubicBezTo>
                    <a:pt x="1165" y="341"/>
                    <a:pt x="1163" y="349"/>
                    <a:pt x="1160" y="352"/>
                  </a:cubicBezTo>
                  <a:cubicBezTo>
                    <a:pt x="1157" y="354"/>
                    <a:pt x="1150" y="354"/>
                    <a:pt x="1147" y="356"/>
                  </a:cubicBezTo>
                  <a:cubicBezTo>
                    <a:pt x="1145" y="357"/>
                    <a:pt x="1141" y="359"/>
                    <a:pt x="1140" y="361"/>
                  </a:cubicBezTo>
                  <a:cubicBezTo>
                    <a:pt x="1139" y="363"/>
                    <a:pt x="1140" y="366"/>
                    <a:pt x="1140" y="368"/>
                  </a:cubicBezTo>
                  <a:cubicBezTo>
                    <a:pt x="1139" y="371"/>
                    <a:pt x="1135" y="376"/>
                    <a:pt x="1133" y="379"/>
                  </a:cubicBezTo>
                  <a:cubicBezTo>
                    <a:pt x="1129" y="384"/>
                    <a:pt x="1122" y="396"/>
                    <a:pt x="1117" y="400"/>
                  </a:cubicBezTo>
                  <a:cubicBezTo>
                    <a:pt x="1114" y="402"/>
                    <a:pt x="1106" y="404"/>
                    <a:pt x="1103" y="404"/>
                  </a:cubicBezTo>
                  <a:cubicBezTo>
                    <a:pt x="1099" y="403"/>
                    <a:pt x="1093" y="399"/>
                    <a:pt x="1089" y="398"/>
                  </a:cubicBezTo>
                  <a:cubicBezTo>
                    <a:pt x="1086" y="398"/>
                    <a:pt x="1079" y="396"/>
                    <a:pt x="1076" y="397"/>
                  </a:cubicBezTo>
                  <a:cubicBezTo>
                    <a:pt x="1073" y="397"/>
                    <a:pt x="1068" y="400"/>
                    <a:pt x="1065" y="401"/>
                  </a:cubicBezTo>
                  <a:cubicBezTo>
                    <a:pt x="1062" y="404"/>
                    <a:pt x="1056" y="410"/>
                    <a:pt x="1053" y="413"/>
                  </a:cubicBezTo>
                  <a:cubicBezTo>
                    <a:pt x="1050" y="418"/>
                    <a:pt x="1044" y="428"/>
                    <a:pt x="1041" y="432"/>
                  </a:cubicBezTo>
                  <a:cubicBezTo>
                    <a:pt x="1038" y="435"/>
                    <a:pt x="1032" y="439"/>
                    <a:pt x="1030" y="442"/>
                  </a:cubicBezTo>
                  <a:cubicBezTo>
                    <a:pt x="1029" y="445"/>
                    <a:pt x="1027" y="452"/>
                    <a:pt x="1029" y="455"/>
                  </a:cubicBezTo>
                  <a:cubicBezTo>
                    <a:pt x="1031" y="459"/>
                    <a:pt x="1043" y="461"/>
                    <a:pt x="1048" y="464"/>
                  </a:cubicBezTo>
                  <a:cubicBezTo>
                    <a:pt x="1052" y="467"/>
                    <a:pt x="1059" y="473"/>
                    <a:pt x="1062" y="476"/>
                  </a:cubicBezTo>
                  <a:cubicBezTo>
                    <a:pt x="1065" y="480"/>
                    <a:pt x="1071" y="487"/>
                    <a:pt x="1073" y="492"/>
                  </a:cubicBezTo>
                  <a:cubicBezTo>
                    <a:pt x="1074" y="495"/>
                    <a:pt x="1074" y="502"/>
                    <a:pt x="1075" y="505"/>
                  </a:cubicBezTo>
                  <a:cubicBezTo>
                    <a:pt x="1076" y="510"/>
                    <a:pt x="1077" y="519"/>
                    <a:pt x="1080" y="523"/>
                  </a:cubicBezTo>
                  <a:cubicBezTo>
                    <a:pt x="1081" y="525"/>
                    <a:pt x="1087" y="528"/>
                    <a:pt x="1088" y="531"/>
                  </a:cubicBezTo>
                  <a:cubicBezTo>
                    <a:pt x="1090" y="534"/>
                    <a:pt x="1091" y="542"/>
                    <a:pt x="1090" y="545"/>
                  </a:cubicBezTo>
                  <a:cubicBezTo>
                    <a:pt x="1089" y="549"/>
                    <a:pt x="1080" y="552"/>
                    <a:pt x="1079" y="555"/>
                  </a:cubicBezTo>
                  <a:cubicBezTo>
                    <a:pt x="1078" y="559"/>
                    <a:pt x="1082" y="568"/>
                    <a:pt x="1082" y="572"/>
                  </a:cubicBezTo>
                  <a:cubicBezTo>
                    <a:pt x="1082" y="573"/>
                    <a:pt x="1082" y="576"/>
                    <a:pt x="1081" y="578"/>
                  </a:cubicBezTo>
                  <a:cubicBezTo>
                    <a:pt x="1080" y="580"/>
                    <a:pt x="1073" y="579"/>
                    <a:pt x="1071" y="581"/>
                  </a:cubicBezTo>
                  <a:cubicBezTo>
                    <a:pt x="1068" y="582"/>
                    <a:pt x="1062" y="587"/>
                    <a:pt x="1060" y="590"/>
                  </a:cubicBezTo>
                  <a:cubicBezTo>
                    <a:pt x="1057" y="593"/>
                    <a:pt x="1054" y="599"/>
                    <a:pt x="1052" y="603"/>
                  </a:cubicBezTo>
                  <a:cubicBezTo>
                    <a:pt x="1051" y="605"/>
                    <a:pt x="1052" y="611"/>
                    <a:pt x="1050" y="613"/>
                  </a:cubicBezTo>
                  <a:cubicBezTo>
                    <a:pt x="1048" y="615"/>
                    <a:pt x="1040" y="613"/>
                    <a:pt x="1037" y="613"/>
                  </a:cubicBezTo>
                  <a:cubicBezTo>
                    <a:pt x="1033" y="613"/>
                    <a:pt x="1025" y="614"/>
                    <a:pt x="1021" y="615"/>
                  </a:cubicBezTo>
                  <a:cubicBezTo>
                    <a:pt x="1016" y="616"/>
                    <a:pt x="1006" y="622"/>
                    <a:pt x="1001" y="625"/>
                  </a:cubicBezTo>
                  <a:cubicBezTo>
                    <a:pt x="998" y="628"/>
                    <a:pt x="991" y="634"/>
                    <a:pt x="988" y="638"/>
                  </a:cubicBezTo>
                  <a:cubicBezTo>
                    <a:pt x="987" y="639"/>
                    <a:pt x="984" y="643"/>
                    <a:pt x="984" y="645"/>
                  </a:cubicBezTo>
                  <a:cubicBezTo>
                    <a:pt x="982" y="652"/>
                    <a:pt x="981" y="666"/>
                    <a:pt x="983" y="673"/>
                  </a:cubicBezTo>
                  <a:cubicBezTo>
                    <a:pt x="984" y="677"/>
                    <a:pt x="990" y="682"/>
                    <a:pt x="989" y="686"/>
                  </a:cubicBezTo>
                  <a:cubicBezTo>
                    <a:pt x="989" y="689"/>
                    <a:pt x="981" y="692"/>
                    <a:pt x="979" y="695"/>
                  </a:cubicBezTo>
                  <a:cubicBezTo>
                    <a:pt x="976" y="698"/>
                    <a:pt x="974" y="707"/>
                    <a:pt x="972" y="711"/>
                  </a:cubicBezTo>
                  <a:cubicBezTo>
                    <a:pt x="970" y="716"/>
                    <a:pt x="966" y="725"/>
                    <a:pt x="963" y="729"/>
                  </a:cubicBezTo>
                  <a:cubicBezTo>
                    <a:pt x="961" y="732"/>
                    <a:pt x="956" y="737"/>
                    <a:pt x="953" y="738"/>
                  </a:cubicBezTo>
                  <a:cubicBezTo>
                    <a:pt x="939" y="744"/>
                    <a:pt x="907" y="737"/>
                    <a:pt x="892" y="742"/>
                  </a:cubicBezTo>
                  <a:cubicBezTo>
                    <a:pt x="888" y="743"/>
                    <a:pt x="881" y="749"/>
                    <a:pt x="878" y="752"/>
                  </a:cubicBezTo>
                  <a:cubicBezTo>
                    <a:pt x="874" y="755"/>
                    <a:pt x="866" y="763"/>
                    <a:pt x="864" y="767"/>
                  </a:cubicBezTo>
                  <a:cubicBezTo>
                    <a:pt x="861" y="771"/>
                    <a:pt x="859" y="779"/>
                    <a:pt x="859" y="784"/>
                  </a:cubicBezTo>
                  <a:cubicBezTo>
                    <a:pt x="858" y="790"/>
                    <a:pt x="861" y="804"/>
                    <a:pt x="861" y="810"/>
                  </a:cubicBezTo>
                  <a:cubicBezTo>
                    <a:pt x="861" y="811"/>
                    <a:pt x="862" y="813"/>
                    <a:pt x="861" y="814"/>
                  </a:cubicBezTo>
                  <a:cubicBezTo>
                    <a:pt x="860" y="816"/>
                    <a:pt x="854" y="819"/>
                    <a:pt x="852" y="819"/>
                  </a:cubicBezTo>
                  <a:cubicBezTo>
                    <a:pt x="848" y="820"/>
                    <a:pt x="842" y="819"/>
                    <a:pt x="838" y="818"/>
                  </a:cubicBezTo>
                  <a:cubicBezTo>
                    <a:pt x="834" y="818"/>
                    <a:pt x="827" y="815"/>
                    <a:pt x="823" y="815"/>
                  </a:cubicBezTo>
                  <a:cubicBezTo>
                    <a:pt x="819" y="816"/>
                    <a:pt x="813" y="825"/>
                    <a:pt x="809" y="825"/>
                  </a:cubicBezTo>
                  <a:cubicBezTo>
                    <a:pt x="803" y="825"/>
                    <a:pt x="797" y="812"/>
                    <a:pt x="792" y="809"/>
                  </a:cubicBezTo>
                  <a:cubicBezTo>
                    <a:pt x="789" y="808"/>
                    <a:pt x="781" y="805"/>
                    <a:pt x="778" y="805"/>
                  </a:cubicBezTo>
                  <a:cubicBezTo>
                    <a:pt x="775" y="805"/>
                    <a:pt x="769" y="805"/>
                    <a:pt x="766" y="806"/>
                  </a:cubicBezTo>
                  <a:cubicBezTo>
                    <a:pt x="762" y="807"/>
                    <a:pt x="754" y="812"/>
                    <a:pt x="749" y="814"/>
                  </a:cubicBezTo>
                  <a:cubicBezTo>
                    <a:pt x="748" y="814"/>
                    <a:pt x="747" y="815"/>
                    <a:pt x="746" y="815"/>
                  </a:cubicBezTo>
                  <a:cubicBezTo>
                    <a:pt x="744" y="815"/>
                    <a:pt x="741" y="814"/>
                    <a:pt x="740" y="812"/>
                  </a:cubicBezTo>
                  <a:cubicBezTo>
                    <a:pt x="737" y="809"/>
                    <a:pt x="738" y="798"/>
                    <a:pt x="735" y="794"/>
                  </a:cubicBezTo>
                  <a:cubicBezTo>
                    <a:pt x="733" y="791"/>
                    <a:pt x="726" y="788"/>
                    <a:pt x="723" y="787"/>
                  </a:cubicBezTo>
                  <a:cubicBezTo>
                    <a:pt x="721" y="785"/>
                    <a:pt x="715" y="781"/>
                    <a:pt x="713" y="779"/>
                  </a:cubicBezTo>
                  <a:cubicBezTo>
                    <a:pt x="712" y="778"/>
                    <a:pt x="709" y="774"/>
                    <a:pt x="708" y="772"/>
                  </a:cubicBezTo>
                  <a:cubicBezTo>
                    <a:pt x="706" y="770"/>
                    <a:pt x="700" y="767"/>
                    <a:pt x="698" y="766"/>
                  </a:cubicBezTo>
                  <a:cubicBezTo>
                    <a:pt x="693" y="764"/>
                    <a:pt x="684" y="763"/>
                    <a:pt x="680" y="764"/>
                  </a:cubicBezTo>
                  <a:cubicBezTo>
                    <a:pt x="674" y="764"/>
                    <a:pt x="664" y="767"/>
                    <a:pt x="658" y="767"/>
                  </a:cubicBezTo>
                  <a:cubicBezTo>
                    <a:pt x="655" y="767"/>
                    <a:pt x="648" y="767"/>
                    <a:pt x="645" y="765"/>
                  </a:cubicBezTo>
                  <a:cubicBezTo>
                    <a:pt x="641" y="763"/>
                    <a:pt x="637" y="754"/>
                    <a:pt x="633" y="752"/>
                  </a:cubicBezTo>
                  <a:cubicBezTo>
                    <a:pt x="631" y="750"/>
                    <a:pt x="625" y="747"/>
                    <a:pt x="622" y="747"/>
                  </a:cubicBezTo>
                  <a:cubicBezTo>
                    <a:pt x="620" y="746"/>
                    <a:pt x="617" y="749"/>
                    <a:pt x="615" y="749"/>
                  </a:cubicBezTo>
                  <a:cubicBezTo>
                    <a:pt x="614" y="750"/>
                    <a:pt x="611" y="750"/>
                    <a:pt x="610" y="751"/>
                  </a:cubicBezTo>
                  <a:cubicBezTo>
                    <a:pt x="607" y="753"/>
                    <a:pt x="604" y="760"/>
                    <a:pt x="603" y="763"/>
                  </a:cubicBezTo>
                  <a:cubicBezTo>
                    <a:pt x="603" y="766"/>
                    <a:pt x="606" y="770"/>
                    <a:pt x="606" y="772"/>
                  </a:cubicBezTo>
                  <a:cubicBezTo>
                    <a:pt x="605" y="774"/>
                    <a:pt x="599" y="777"/>
                    <a:pt x="596" y="778"/>
                  </a:cubicBezTo>
                  <a:cubicBezTo>
                    <a:pt x="594" y="779"/>
                    <a:pt x="589" y="778"/>
                    <a:pt x="587" y="778"/>
                  </a:cubicBezTo>
                  <a:cubicBezTo>
                    <a:pt x="584" y="778"/>
                    <a:pt x="577" y="779"/>
                    <a:pt x="574" y="780"/>
                  </a:cubicBezTo>
                  <a:cubicBezTo>
                    <a:pt x="572" y="781"/>
                    <a:pt x="569" y="782"/>
                    <a:pt x="567" y="783"/>
                  </a:cubicBezTo>
                  <a:cubicBezTo>
                    <a:pt x="565" y="784"/>
                    <a:pt x="562" y="788"/>
                    <a:pt x="559" y="789"/>
                  </a:cubicBezTo>
                  <a:cubicBezTo>
                    <a:pt x="558" y="789"/>
                    <a:pt x="554" y="788"/>
                    <a:pt x="552" y="790"/>
                  </a:cubicBezTo>
                  <a:cubicBezTo>
                    <a:pt x="549" y="792"/>
                    <a:pt x="546" y="801"/>
                    <a:pt x="547" y="805"/>
                  </a:cubicBezTo>
                  <a:cubicBezTo>
                    <a:pt x="547" y="806"/>
                    <a:pt x="549" y="808"/>
                    <a:pt x="549" y="809"/>
                  </a:cubicBezTo>
                  <a:cubicBezTo>
                    <a:pt x="548" y="810"/>
                    <a:pt x="543" y="811"/>
                    <a:pt x="542" y="812"/>
                  </a:cubicBezTo>
                  <a:cubicBezTo>
                    <a:pt x="537" y="814"/>
                    <a:pt x="529" y="819"/>
                    <a:pt x="525" y="821"/>
                  </a:cubicBezTo>
                  <a:cubicBezTo>
                    <a:pt x="522" y="823"/>
                    <a:pt x="514" y="825"/>
                    <a:pt x="511" y="827"/>
                  </a:cubicBezTo>
                  <a:cubicBezTo>
                    <a:pt x="509" y="829"/>
                    <a:pt x="508" y="836"/>
                    <a:pt x="506" y="838"/>
                  </a:cubicBezTo>
                  <a:cubicBezTo>
                    <a:pt x="504" y="839"/>
                    <a:pt x="499" y="839"/>
                    <a:pt x="497" y="840"/>
                  </a:cubicBezTo>
                  <a:cubicBezTo>
                    <a:pt x="495" y="841"/>
                    <a:pt x="492" y="842"/>
                    <a:pt x="490" y="843"/>
                  </a:cubicBezTo>
                  <a:cubicBezTo>
                    <a:pt x="489" y="844"/>
                    <a:pt x="486" y="848"/>
                    <a:pt x="484" y="848"/>
                  </a:cubicBezTo>
                  <a:cubicBezTo>
                    <a:pt x="480" y="849"/>
                    <a:pt x="474" y="844"/>
                    <a:pt x="470" y="842"/>
                  </a:cubicBezTo>
                  <a:cubicBezTo>
                    <a:pt x="467" y="840"/>
                    <a:pt x="459" y="837"/>
                    <a:pt x="455" y="836"/>
                  </a:cubicBezTo>
                  <a:cubicBezTo>
                    <a:pt x="452" y="836"/>
                    <a:pt x="445" y="837"/>
                    <a:pt x="441" y="837"/>
                  </a:cubicBezTo>
                  <a:cubicBezTo>
                    <a:pt x="437" y="836"/>
                    <a:pt x="428" y="834"/>
                    <a:pt x="423" y="833"/>
                  </a:cubicBezTo>
                  <a:cubicBezTo>
                    <a:pt x="419" y="832"/>
                    <a:pt x="411" y="829"/>
                    <a:pt x="408" y="831"/>
                  </a:cubicBezTo>
                  <a:cubicBezTo>
                    <a:pt x="405" y="832"/>
                    <a:pt x="405" y="838"/>
                    <a:pt x="403" y="840"/>
                  </a:cubicBezTo>
                  <a:cubicBezTo>
                    <a:pt x="402" y="843"/>
                    <a:pt x="397" y="850"/>
                    <a:pt x="395" y="853"/>
                  </a:cubicBezTo>
                  <a:cubicBezTo>
                    <a:pt x="394" y="854"/>
                    <a:pt x="391" y="858"/>
                    <a:pt x="389" y="859"/>
                  </a:cubicBezTo>
                  <a:cubicBezTo>
                    <a:pt x="386" y="860"/>
                    <a:pt x="381" y="860"/>
                    <a:pt x="378" y="861"/>
                  </a:cubicBezTo>
                  <a:cubicBezTo>
                    <a:pt x="376" y="861"/>
                    <a:pt x="372" y="862"/>
                    <a:pt x="370" y="862"/>
                  </a:cubicBezTo>
                  <a:cubicBezTo>
                    <a:pt x="367" y="863"/>
                    <a:pt x="360" y="863"/>
                    <a:pt x="357" y="864"/>
                  </a:cubicBezTo>
                  <a:cubicBezTo>
                    <a:pt x="354" y="864"/>
                    <a:pt x="349" y="863"/>
                    <a:pt x="347" y="864"/>
                  </a:cubicBezTo>
                  <a:cubicBezTo>
                    <a:pt x="344" y="865"/>
                    <a:pt x="340" y="869"/>
                    <a:pt x="338" y="872"/>
                  </a:cubicBezTo>
                  <a:cubicBezTo>
                    <a:pt x="337" y="874"/>
                    <a:pt x="338" y="879"/>
                    <a:pt x="337" y="881"/>
                  </a:cubicBezTo>
                  <a:cubicBezTo>
                    <a:pt x="337" y="885"/>
                    <a:pt x="341" y="894"/>
                    <a:pt x="337" y="897"/>
                  </a:cubicBezTo>
                  <a:cubicBezTo>
                    <a:pt x="336" y="898"/>
                    <a:pt x="332" y="896"/>
                    <a:pt x="331" y="895"/>
                  </a:cubicBezTo>
                  <a:cubicBezTo>
                    <a:pt x="328" y="894"/>
                    <a:pt x="325" y="887"/>
                    <a:pt x="323" y="885"/>
                  </a:cubicBezTo>
                  <a:cubicBezTo>
                    <a:pt x="319" y="882"/>
                    <a:pt x="312" y="875"/>
                    <a:pt x="308" y="873"/>
                  </a:cubicBezTo>
                  <a:cubicBezTo>
                    <a:pt x="304" y="872"/>
                    <a:pt x="295" y="873"/>
                    <a:pt x="291" y="875"/>
                  </a:cubicBezTo>
                  <a:cubicBezTo>
                    <a:pt x="288" y="876"/>
                    <a:pt x="284" y="882"/>
                    <a:pt x="282" y="884"/>
                  </a:cubicBezTo>
                  <a:cubicBezTo>
                    <a:pt x="280" y="888"/>
                    <a:pt x="278" y="896"/>
                    <a:pt x="275" y="898"/>
                  </a:cubicBezTo>
                  <a:cubicBezTo>
                    <a:pt x="273" y="899"/>
                    <a:pt x="270" y="900"/>
                    <a:pt x="269" y="899"/>
                  </a:cubicBezTo>
                  <a:cubicBezTo>
                    <a:pt x="267" y="898"/>
                    <a:pt x="266" y="894"/>
                    <a:pt x="266" y="892"/>
                  </a:cubicBezTo>
                  <a:cubicBezTo>
                    <a:pt x="264" y="889"/>
                    <a:pt x="262" y="881"/>
                    <a:pt x="260" y="878"/>
                  </a:cubicBezTo>
                  <a:cubicBezTo>
                    <a:pt x="259" y="874"/>
                    <a:pt x="254" y="868"/>
                    <a:pt x="252" y="864"/>
                  </a:cubicBezTo>
                  <a:cubicBezTo>
                    <a:pt x="250" y="861"/>
                    <a:pt x="248" y="855"/>
                    <a:pt x="244" y="850"/>
                  </a:cubicBezTo>
                  <a:cubicBezTo>
                    <a:pt x="240" y="846"/>
                    <a:pt x="233" y="834"/>
                    <a:pt x="229" y="829"/>
                  </a:cubicBezTo>
                  <a:cubicBezTo>
                    <a:pt x="226" y="826"/>
                    <a:pt x="220" y="822"/>
                    <a:pt x="219" y="818"/>
                  </a:cubicBezTo>
                  <a:cubicBezTo>
                    <a:pt x="217" y="815"/>
                    <a:pt x="219" y="806"/>
                    <a:pt x="219" y="802"/>
                  </a:cubicBezTo>
                  <a:cubicBezTo>
                    <a:pt x="219" y="798"/>
                    <a:pt x="220" y="788"/>
                    <a:pt x="217" y="785"/>
                  </a:cubicBezTo>
                  <a:cubicBezTo>
                    <a:pt x="215" y="783"/>
                    <a:pt x="209" y="783"/>
                    <a:pt x="206" y="782"/>
                  </a:cubicBezTo>
                  <a:cubicBezTo>
                    <a:pt x="203" y="781"/>
                    <a:pt x="195" y="782"/>
                    <a:pt x="194" y="779"/>
                  </a:cubicBezTo>
                  <a:cubicBezTo>
                    <a:pt x="192" y="776"/>
                    <a:pt x="199" y="769"/>
                    <a:pt x="199" y="765"/>
                  </a:cubicBezTo>
                  <a:cubicBezTo>
                    <a:pt x="199" y="761"/>
                    <a:pt x="197" y="753"/>
                    <a:pt x="195" y="749"/>
                  </a:cubicBezTo>
                  <a:cubicBezTo>
                    <a:pt x="193" y="744"/>
                    <a:pt x="187" y="733"/>
                    <a:pt x="183" y="728"/>
                  </a:cubicBezTo>
                  <a:cubicBezTo>
                    <a:pt x="180" y="723"/>
                    <a:pt x="171" y="713"/>
                    <a:pt x="167" y="708"/>
                  </a:cubicBezTo>
                  <a:cubicBezTo>
                    <a:pt x="164" y="703"/>
                    <a:pt x="158" y="692"/>
                    <a:pt x="154" y="687"/>
                  </a:cubicBezTo>
                  <a:cubicBezTo>
                    <a:pt x="152" y="684"/>
                    <a:pt x="148" y="676"/>
                    <a:pt x="145" y="673"/>
                  </a:cubicBezTo>
                  <a:cubicBezTo>
                    <a:pt x="143" y="672"/>
                    <a:pt x="140" y="672"/>
                    <a:pt x="138" y="671"/>
                  </a:cubicBezTo>
                  <a:cubicBezTo>
                    <a:pt x="135" y="669"/>
                    <a:pt x="134" y="660"/>
                    <a:pt x="132" y="658"/>
                  </a:cubicBezTo>
                  <a:cubicBezTo>
                    <a:pt x="130" y="656"/>
                    <a:pt x="127" y="656"/>
                    <a:pt x="125" y="655"/>
                  </a:cubicBezTo>
                  <a:cubicBezTo>
                    <a:pt x="122" y="655"/>
                    <a:pt x="115" y="654"/>
                    <a:pt x="112" y="656"/>
                  </a:cubicBezTo>
                  <a:cubicBezTo>
                    <a:pt x="111" y="657"/>
                    <a:pt x="111" y="660"/>
                    <a:pt x="110" y="661"/>
                  </a:cubicBezTo>
                  <a:cubicBezTo>
                    <a:pt x="109" y="664"/>
                    <a:pt x="106" y="669"/>
                    <a:pt x="105" y="672"/>
                  </a:cubicBezTo>
                  <a:cubicBezTo>
                    <a:pt x="104" y="673"/>
                    <a:pt x="101" y="677"/>
                    <a:pt x="100" y="678"/>
                  </a:cubicBezTo>
                  <a:cubicBezTo>
                    <a:pt x="98" y="679"/>
                    <a:pt x="93" y="680"/>
                    <a:pt x="91" y="679"/>
                  </a:cubicBezTo>
                  <a:cubicBezTo>
                    <a:pt x="89" y="677"/>
                    <a:pt x="90" y="671"/>
                    <a:pt x="90" y="669"/>
                  </a:cubicBezTo>
                  <a:cubicBezTo>
                    <a:pt x="90" y="665"/>
                    <a:pt x="90" y="656"/>
                    <a:pt x="92" y="652"/>
                  </a:cubicBezTo>
                  <a:cubicBezTo>
                    <a:pt x="93" y="650"/>
                    <a:pt x="98" y="649"/>
                    <a:pt x="100" y="646"/>
                  </a:cubicBezTo>
                  <a:cubicBezTo>
                    <a:pt x="101" y="644"/>
                    <a:pt x="101" y="638"/>
                    <a:pt x="101" y="635"/>
                  </a:cubicBezTo>
                  <a:cubicBezTo>
                    <a:pt x="101" y="630"/>
                    <a:pt x="98" y="619"/>
                    <a:pt x="99" y="614"/>
                  </a:cubicBezTo>
                  <a:cubicBezTo>
                    <a:pt x="99" y="611"/>
                    <a:pt x="104" y="608"/>
                    <a:pt x="104" y="605"/>
                  </a:cubicBezTo>
                  <a:cubicBezTo>
                    <a:pt x="104" y="602"/>
                    <a:pt x="101" y="596"/>
                    <a:pt x="98" y="595"/>
                  </a:cubicBezTo>
                  <a:cubicBezTo>
                    <a:pt x="95" y="592"/>
                    <a:pt x="85" y="592"/>
                    <a:pt x="80" y="590"/>
                  </a:cubicBezTo>
                  <a:cubicBezTo>
                    <a:pt x="77" y="589"/>
                    <a:pt x="70" y="585"/>
                    <a:pt x="66" y="584"/>
                  </a:cubicBezTo>
                  <a:cubicBezTo>
                    <a:pt x="63" y="584"/>
                    <a:pt x="58" y="585"/>
                    <a:pt x="55" y="586"/>
                  </a:cubicBezTo>
                  <a:cubicBezTo>
                    <a:pt x="53" y="586"/>
                    <a:pt x="47" y="587"/>
                    <a:pt x="45" y="587"/>
                  </a:cubicBezTo>
                  <a:cubicBezTo>
                    <a:pt x="40" y="588"/>
                    <a:pt x="29" y="590"/>
                    <a:pt x="25" y="588"/>
                  </a:cubicBezTo>
                  <a:cubicBezTo>
                    <a:pt x="22" y="587"/>
                    <a:pt x="19" y="581"/>
                    <a:pt x="17" y="578"/>
                  </a:cubicBezTo>
                  <a:cubicBezTo>
                    <a:pt x="15" y="577"/>
                    <a:pt x="10" y="575"/>
                    <a:pt x="9" y="572"/>
                  </a:cubicBezTo>
                  <a:cubicBezTo>
                    <a:pt x="9" y="570"/>
                    <a:pt x="11" y="566"/>
                    <a:pt x="12" y="564"/>
                  </a:cubicBezTo>
                  <a:cubicBezTo>
                    <a:pt x="14" y="560"/>
                    <a:pt x="19" y="553"/>
                    <a:pt x="23" y="549"/>
                  </a:cubicBezTo>
                  <a:cubicBezTo>
                    <a:pt x="25" y="547"/>
                    <a:pt x="34" y="545"/>
                    <a:pt x="35" y="542"/>
                  </a:cubicBezTo>
                  <a:cubicBezTo>
                    <a:pt x="38" y="538"/>
                    <a:pt x="34" y="527"/>
                    <a:pt x="34" y="522"/>
                  </a:cubicBezTo>
                  <a:cubicBezTo>
                    <a:pt x="33" y="517"/>
                    <a:pt x="31" y="508"/>
                    <a:pt x="32" y="504"/>
                  </a:cubicBezTo>
                  <a:cubicBezTo>
                    <a:pt x="32" y="498"/>
                    <a:pt x="39" y="488"/>
                    <a:pt x="42" y="483"/>
                  </a:cubicBezTo>
                  <a:cubicBezTo>
                    <a:pt x="45" y="477"/>
                    <a:pt x="53" y="468"/>
                    <a:pt x="57" y="463"/>
                  </a:cubicBezTo>
                  <a:cubicBezTo>
                    <a:pt x="59" y="459"/>
                    <a:pt x="65" y="451"/>
                    <a:pt x="66" y="446"/>
                  </a:cubicBezTo>
                  <a:cubicBezTo>
                    <a:pt x="68" y="443"/>
                    <a:pt x="69" y="434"/>
                    <a:pt x="69" y="430"/>
                  </a:cubicBezTo>
                  <a:cubicBezTo>
                    <a:pt x="70" y="426"/>
                    <a:pt x="71" y="417"/>
                    <a:pt x="69" y="412"/>
                  </a:cubicBezTo>
                  <a:cubicBezTo>
                    <a:pt x="68" y="410"/>
                    <a:pt x="65" y="404"/>
                    <a:pt x="63" y="403"/>
                  </a:cubicBezTo>
                  <a:cubicBezTo>
                    <a:pt x="60" y="401"/>
                    <a:pt x="54" y="401"/>
                    <a:pt x="52" y="400"/>
                  </a:cubicBezTo>
                  <a:cubicBezTo>
                    <a:pt x="50" y="399"/>
                    <a:pt x="48" y="395"/>
                    <a:pt x="47" y="393"/>
                  </a:cubicBezTo>
                  <a:cubicBezTo>
                    <a:pt x="46" y="391"/>
                    <a:pt x="43" y="387"/>
                    <a:pt x="42" y="386"/>
                  </a:cubicBezTo>
                  <a:cubicBezTo>
                    <a:pt x="39" y="383"/>
                    <a:pt x="33" y="378"/>
                    <a:pt x="29" y="377"/>
                  </a:cubicBezTo>
                  <a:cubicBezTo>
                    <a:pt x="28" y="376"/>
                    <a:pt x="25" y="376"/>
                    <a:pt x="23" y="375"/>
                  </a:cubicBezTo>
                  <a:cubicBezTo>
                    <a:pt x="22" y="374"/>
                    <a:pt x="20" y="370"/>
                    <a:pt x="19" y="369"/>
                  </a:cubicBezTo>
                  <a:cubicBezTo>
                    <a:pt x="17" y="366"/>
                    <a:pt x="15" y="359"/>
                    <a:pt x="13" y="356"/>
                  </a:cubicBezTo>
                  <a:cubicBezTo>
                    <a:pt x="11" y="353"/>
                    <a:pt x="6" y="348"/>
                    <a:pt x="4" y="345"/>
                  </a:cubicBezTo>
                  <a:cubicBezTo>
                    <a:pt x="3" y="343"/>
                    <a:pt x="0" y="339"/>
                    <a:pt x="1" y="338"/>
                  </a:cubicBezTo>
                  <a:cubicBezTo>
                    <a:pt x="3" y="334"/>
                    <a:pt x="12" y="335"/>
                    <a:pt x="15" y="333"/>
                  </a:cubicBezTo>
                  <a:cubicBezTo>
                    <a:pt x="18" y="332"/>
                    <a:pt x="22" y="327"/>
                    <a:pt x="23" y="325"/>
                  </a:cubicBezTo>
                  <a:cubicBezTo>
                    <a:pt x="25" y="323"/>
                    <a:pt x="28" y="319"/>
                    <a:pt x="29" y="316"/>
                  </a:cubicBezTo>
                  <a:cubicBezTo>
                    <a:pt x="29" y="311"/>
                    <a:pt x="26" y="302"/>
                    <a:pt x="26" y="297"/>
                  </a:cubicBezTo>
                  <a:cubicBezTo>
                    <a:pt x="25" y="289"/>
                    <a:pt x="22" y="267"/>
                    <a:pt x="22" y="267"/>
                  </a:cubicBezTo>
                  <a:cubicBezTo>
                    <a:pt x="22" y="267"/>
                    <a:pt x="60" y="263"/>
                    <a:pt x="70" y="270"/>
                  </a:cubicBezTo>
                  <a:cubicBezTo>
                    <a:pt x="76" y="275"/>
                    <a:pt x="78" y="292"/>
                    <a:pt x="81" y="298"/>
                  </a:cubicBezTo>
                  <a:cubicBezTo>
                    <a:pt x="82" y="299"/>
                    <a:pt x="84" y="303"/>
                    <a:pt x="85" y="304"/>
                  </a:cubicBezTo>
                  <a:cubicBezTo>
                    <a:pt x="87" y="306"/>
                    <a:pt x="90" y="310"/>
                    <a:pt x="92" y="312"/>
                  </a:cubicBezTo>
                  <a:cubicBezTo>
                    <a:pt x="94" y="314"/>
                    <a:pt x="97" y="316"/>
                    <a:pt x="99" y="319"/>
                  </a:cubicBezTo>
                  <a:cubicBezTo>
                    <a:pt x="100" y="321"/>
                    <a:pt x="100" y="324"/>
                    <a:pt x="101" y="326"/>
                  </a:cubicBezTo>
                  <a:cubicBezTo>
                    <a:pt x="102" y="330"/>
                    <a:pt x="104" y="334"/>
                    <a:pt x="106" y="338"/>
                  </a:cubicBezTo>
                  <a:cubicBezTo>
                    <a:pt x="106" y="340"/>
                    <a:pt x="107" y="343"/>
                    <a:pt x="109" y="345"/>
                  </a:cubicBezTo>
                  <a:cubicBezTo>
                    <a:pt x="111" y="347"/>
                    <a:pt x="115" y="348"/>
                    <a:pt x="117" y="351"/>
                  </a:cubicBezTo>
                  <a:cubicBezTo>
                    <a:pt x="121" y="354"/>
                    <a:pt x="125" y="358"/>
                    <a:pt x="127" y="362"/>
                  </a:cubicBezTo>
                  <a:cubicBezTo>
                    <a:pt x="129" y="366"/>
                    <a:pt x="131" y="371"/>
                    <a:pt x="133" y="375"/>
                  </a:cubicBezTo>
                  <a:cubicBezTo>
                    <a:pt x="134" y="377"/>
                    <a:pt x="137" y="379"/>
                    <a:pt x="139" y="382"/>
                  </a:cubicBezTo>
                  <a:cubicBezTo>
                    <a:pt x="140" y="384"/>
                    <a:pt x="142" y="388"/>
                    <a:pt x="143" y="391"/>
                  </a:cubicBezTo>
                  <a:cubicBezTo>
                    <a:pt x="145" y="395"/>
                    <a:pt x="148" y="400"/>
                    <a:pt x="149" y="404"/>
                  </a:cubicBezTo>
                  <a:cubicBezTo>
                    <a:pt x="150" y="407"/>
                    <a:pt x="152" y="411"/>
                    <a:pt x="152" y="414"/>
                  </a:cubicBezTo>
                  <a:cubicBezTo>
                    <a:pt x="153" y="416"/>
                    <a:pt x="152" y="420"/>
                    <a:pt x="152" y="422"/>
                  </a:cubicBezTo>
                  <a:cubicBezTo>
                    <a:pt x="152" y="426"/>
                    <a:pt x="152" y="430"/>
                    <a:pt x="152" y="434"/>
                  </a:cubicBezTo>
                  <a:cubicBezTo>
                    <a:pt x="153" y="437"/>
                    <a:pt x="155" y="441"/>
                    <a:pt x="156" y="445"/>
                  </a:cubicBezTo>
                  <a:cubicBezTo>
                    <a:pt x="158" y="448"/>
                    <a:pt x="159" y="453"/>
                    <a:pt x="162" y="456"/>
                  </a:cubicBezTo>
                  <a:cubicBezTo>
                    <a:pt x="163" y="458"/>
                    <a:pt x="166" y="459"/>
                    <a:pt x="168" y="460"/>
                  </a:cubicBezTo>
                  <a:cubicBezTo>
                    <a:pt x="171" y="463"/>
                    <a:pt x="173" y="468"/>
                    <a:pt x="175" y="471"/>
                  </a:cubicBezTo>
                  <a:cubicBezTo>
                    <a:pt x="179" y="476"/>
                    <a:pt x="185" y="482"/>
                    <a:pt x="187" y="487"/>
                  </a:cubicBezTo>
                  <a:cubicBezTo>
                    <a:pt x="189" y="492"/>
                    <a:pt x="189" y="500"/>
                    <a:pt x="190" y="506"/>
                  </a:cubicBezTo>
                  <a:cubicBezTo>
                    <a:pt x="190" y="508"/>
                    <a:pt x="190" y="512"/>
                    <a:pt x="191" y="514"/>
                  </a:cubicBezTo>
                  <a:cubicBezTo>
                    <a:pt x="193" y="522"/>
                    <a:pt x="193" y="536"/>
                    <a:pt x="201" y="538"/>
                  </a:cubicBezTo>
                  <a:cubicBezTo>
                    <a:pt x="201" y="538"/>
                    <a:pt x="202" y="536"/>
                    <a:pt x="203" y="535"/>
                  </a:cubicBezTo>
                  <a:cubicBezTo>
                    <a:pt x="208" y="531"/>
                    <a:pt x="218" y="524"/>
                    <a:pt x="223" y="521"/>
                  </a:cubicBezTo>
                  <a:cubicBezTo>
                    <a:pt x="229" y="517"/>
                    <a:pt x="242" y="510"/>
                    <a:pt x="248" y="506"/>
                  </a:cubicBezTo>
                  <a:cubicBezTo>
                    <a:pt x="253" y="502"/>
                    <a:pt x="263" y="494"/>
                    <a:pt x="268" y="490"/>
                  </a:cubicBezTo>
                  <a:cubicBezTo>
                    <a:pt x="273" y="485"/>
                    <a:pt x="283" y="475"/>
                    <a:pt x="289" y="470"/>
                  </a:cubicBezTo>
                  <a:cubicBezTo>
                    <a:pt x="293" y="466"/>
                    <a:pt x="302" y="459"/>
                    <a:pt x="305" y="454"/>
                  </a:cubicBezTo>
                  <a:cubicBezTo>
                    <a:pt x="309" y="450"/>
                    <a:pt x="316" y="440"/>
                    <a:pt x="319" y="434"/>
                  </a:cubicBezTo>
                  <a:cubicBezTo>
                    <a:pt x="321" y="431"/>
                    <a:pt x="324" y="425"/>
                    <a:pt x="326" y="421"/>
                  </a:cubicBezTo>
                  <a:cubicBezTo>
                    <a:pt x="327" y="419"/>
                    <a:pt x="332" y="413"/>
                    <a:pt x="332" y="410"/>
                  </a:cubicBezTo>
                  <a:cubicBezTo>
                    <a:pt x="332" y="406"/>
                    <a:pt x="324" y="398"/>
                    <a:pt x="325" y="394"/>
                  </a:cubicBezTo>
                  <a:cubicBezTo>
                    <a:pt x="325" y="391"/>
                    <a:pt x="332" y="387"/>
                    <a:pt x="334" y="385"/>
                  </a:cubicBezTo>
                  <a:cubicBezTo>
                    <a:pt x="338" y="382"/>
                    <a:pt x="349" y="375"/>
                    <a:pt x="349" y="375"/>
                  </a:cubicBezTo>
                  <a:cubicBezTo>
                    <a:pt x="349" y="375"/>
                    <a:pt x="365" y="376"/>
                    <a:pt x="370" y="375"/>
                  </a:cubicBezTo>
                  <a:cubicBezTo>
                    <a:pt x="373" y="374"/>
                    <a:pt x="378" y="370"/>
                    <a:pt x="380" y="368"/>
                  </a:cubicBezTo>
                  <a:cubicBezTo>
                    <a:pt x="382" y="365"/>
                    <a:pt x="384" y="358"/>
                    <a:pt x="385" y="354"/>
                  </a:cubicBezTo>
                  <a:cubicBezTo>
                    <a:pt x="385" y="350"/>
                    <a:pt x="385" y="342"/>
                    <a:pt x="387" y="339"/>
                  </a:cubicBezTo>
                  <a:cubicBezTo>
                    <a:pt x="389" y="336"/>
                    <a:pt x="394" y="334"/>
                    <a:pt x="397" y="332"/>
                  </a:cubicBezTo>
                  <a:cubicBezTo>
                    <a:pt x="400" y="330"/>
                    <a:pt x="406" y="324"/>
                    <a:pt x="410" y="323"/>
                  </a:cubicBezTo>
                  <a:cubicBezTo>
                    <a:pt x="414" y="322"/>
                    <a:pt x="422" y="323"/>
                    <a:pt x="424" y="326"/>
                  </a:cubicBezTo>
                  <a:cubicBezTo>
                    <a:pt x="428" y="330"/>
                    <a:pt x="423" y="343"/>
                    <a:pt x="424" y="348"/>
                  </a:cubicBezTo>
                  <a:cubicBezTo>
                    <a:pt x="425" y="350"/>
                    <a:pt x="428" y="354"/>
                    <a:pt x="429" y="356"/>
                  </a:cubicBezTo>
                  <a:cubicBezTo>
                    <a:pt x="431" y="358"/>
                    <a:pt x="436" y="360"/>
                    <a:pt x="439" y="360"/>
                  </a:cubicBezTo>
                  <a:cubicBezTo>
                    <a:pt x="444" y="359"/>
                    <a:pt x="451" y="352"/>
                    <a:pt x="455" y="350"/>
                  </a:cubicBezTo>
                  <a:cubicBezTo>
                    <a:pt x="459" y="347"/>
                    <a:pt x="467" y="342"/>
                    <a:pt x="471" y="339"/>
                  </a:cubicBezTo>
                  <a:cubicBezTo>
                    <a:pt x="477" y="335"/>
                    <a:pt x="492" y="323"/>
                    <a:pt x="494" y="321"/>
                  </a:cubicBezTo>
                  <a:cubicBezTo>
                    <a:pt x="496" y="320"/>
                    <a:pt x="516" y="313"/>
                    <a:pt x="524" y="313"/>
                  </a:cubicBezTo>
                  <a:cubicBezTo>
                    <a:pt x="529" y="313"/>
                    <a:pt x="537" y="316"/>
                    <a:pt x="541" y="317"/>
                  </a:cubicBezTo>
                  <a:cubicBezTo>
                    <a:pt x="548" y="319"/>
                    <a:pt x="562" y="326"/>
                    <a:pt x="570" y="326"/>
                  </a:cubicBezTo>
                  <a:cubicBezTo>
                    <a:pt x="574" y="326"/>
                    <a:pt x="581" y="323"/>
                    <a:pt x="585" y="321"/>
                  </a:cubicBezTo>
                  <a:cubicBezTo>
                    <a:pt x="589" y="320"/>
                    <a:pt x="596" y="317"/>
                    <a:pt x="600" y="314"/>
                  </a:cubicBezTo>
                  <a:cubicBezTo>
                    <a:pt x="602" y="312"/>
                    <a:pt x="607" y="307"/>
                    <a:pt x="609" y="305"/>
                  </a:cubicBezTo>
                  <a:cubicBezTo>
                    <a:pt x="610" y="303"/>
                    <a:pt x="613" y="300"/>
                    <a:pt x="613" y="299"/>
                  </a:cubicBezTo>
                  <a:cubicBezTo>
                    <a:pt x="612" y="294"/>
                    <a:pt x="597" y="293"/>
                    <a:pt x="597" y="288"/>
                  </a:cubicBezTo>
                  <a:cubicBezTo>
                    <a:pt x="597" y="286"/>
                    <a:pt x="602" y="283"/>
                    <a:pt x="603" y="282"/>
                  </a:cubicBezTo>
                  <a:cubicBezTo>
                    <a:pt x="605" y="280"/>
                    <a:pt x="609" y="278"/>
                    <a:pt x="612" y="277"/>
                  </a:cubicBezTo>
                  <a:cubicBezTo>
                    <a:pt x="615" y="276"/>
                    <a:pt x="623" y="277"/>
                    <a:pt x="627" y="277"/>
                  </a:cubicBezTo>
                  <a:cubicBezTo>
                    <a:pt x="632" y="277"/>
                    <a:pt x="641" y="280"/>
                    <a:pt x="645" y="278"/>
                  </a:cubicBezTo>
                  <a:cubicBezTo>
                    <a:pt x="649" y="276"/>
                    <a:pt x="653" y="268"/>
                    <a:pt x="655" y="265"/>
                  </a:cubicBezTo>
                  <a:cubicBezTo>
                    <a:pt x="657" y="261"/>
                    <a:pt x="660" y="254"/>
                    <a:pt x="663" y="251"/>
                  </a:cubicBezTo>
                  <a:cubicBezTo>
                    <a:pt x="665" y="248"/>
                    <a:pt x="669" y="242"/>
                    <a:pt x="672" y="241"/>
                  </a:cubicBezTo>
                  <a:cubicBezTo>
                    <a:pt x="677" y="240"/>
                    <a:pt x="687" y="243"/>
                    <a:pt x="692" y="245"/>
                  </a:cubicBezTo>
                  <a:cubicBezTo>
                    <a:pt x="700" y="248"/>
                    <a:pt x="713" y="259"/>
                    <a:pt x="719" y="265"/>
                  </a:cubicBezTo>
                  <a:cubicBezTo>
                    <a:pt x="724" y="270"/>
                    <a:pt x="728" y="288"/>
                    <a:pt x="735" y="289"/>
                  </a:cubicBezTo>
                  <a:cubicBezTo>
                    <a:pt x="752" y="291"/>
                    <a:pt x="774" y="257"/>
                    <a:pt x="787" y="246"/>
                  </a:cubicBezTo>
                  <a:cubicBezTo>
                    <a:pt x="798" y="236"/>
                    <a:pt x="818" y="212"/>
                    <a:pt x="832" y="207"/>
                  </a:cubicBezTo>
                  <a:cubicBezTo>
                    <a:pt x="840" y="204"/>
                    <a:pt x="857" y="206"/>
                    <a:pt x="865" y="205"/>
                  </a:cubicBezTo>
                  <a:cubicBezTo>
                    <a:pt x="870" y="205"/>
                    <a:pt x="881" y="204"/>
                    <a:pt x="886" y="202"/>
                  </a:cubicBezTo>
                  <a:cubicBezTo>
                    <a:pt x="891" y="199"/>
                    <a:pt x="900" y="191"/>
                    <a:pt x="904" y="187"/>
                  </a:cubicBezTo>
                  <a:cubicBezTo>
                    <a:pt x="906" y="184"/>
                    <a:pt x="909" y="178"/>
                    <a:pt x="912" y="176"/>
                  </a:cubicBezTo>
                  <a:cubicBezTo>
                    <a:pt x="917" y="172"/>
                    <a:pt x="932" y="170"/>
                    <a:pt x="936" y="164"/>
                  </a:cubicBezTo>
                  <a:cubicBezTo>
                    <a:pt x="941" y="157"/>
                    <a:pt x="934" y="136"/>
                    <a:pt x="939" y="129"/>
                  </a:cubicBezTo>
                  <a:cubicBezTo>
                    <a:pt x="941" y="126"/>
                    <a:pt x="951" y="125"/>
                    <a:pt x="954" y="123"/>
                  </a:cubicBezTo>
                  <a:cubicBezTo>
                    <a:pt x="958" y="122"/>
                    <a:pt x="965" y="118"/>
                    <a:pt x="968" y="116"/>
                  </a:cubicBezTo>
                  <a:cubicBezTo>
                    <a:pt x="971" y="115"/>
                    <a:pt x="975" y="111"/>
                    <a:pt x="978" y="110"/>
                  </a:cubicBezTo>
                  <a:cubicBezTo>
                    <a:pt x="980" y="109"/>
                    <a:pt x="986" y="109"/>
                    <a:pt x="989" y="109"/>
                  </a:cubicBezTo>
                  <a:cubicBezTo>
                    <a:pt x="992" y="110"/>
                    <a:pt x="998" y="115"/>
                    <a:pt x="1002" y="116"/>
                  </a:cubicBezTo>
                  <a:cubicBezTo>
                    <a:pt x="1006" y="118"/>
                    <a:pt x="1015" y="124"/>
                    <a:pt x="1019" y="124"/>
                  </a:cubicBezTo>
                  <a:cubicBezTo>
                    <a:pt x="1023" y="125"/>
                    <a:pt x="1030" y="123"/>
                    <a:pt x="1033" y="123"/>
                  </a:cubicBezTo>
                  <a:cubicBezTo>
                    <a:pt x="1037" y="124"/>
                    <a:pt x="1045" y="127"/>
                    <a:pt x="1049" y="129"/>
                  </a:cubicBezTo>
                  <a:cubicBezTo>
                    <a:pt x="1054" y="132"/>
                    <a:pt x="1064" y="141"/>
                    <a:pt x="1069" y="143"/>
                  </a:cubicBezTo>
                  <a:cubicBezTo>
                    <a:pt x="1075" y="145"/>
                    <a:pt x="1087" y="145"/>
                    <a:pt x="1092" y="147"/>
                  </a:cubicBezTo>
                  <a:cubicBezTo>
                    <a:pt x="1096" y="149"/>
                    <a:pt x="1100" y="158"/>
                    <a:pt x="1104" y="159"/>
                  </a:cubicBezTo>
                  <a:cubicBezTo>
                    <a:pt x="1109" y="161"/>
                    <a:pt x="1118" y="157"/>
                    <a:pt x="1123" y="156"/>
                  </a:cubicBezTo>
                  <a:cubicBezTo>
                    <a:pt x="1132" y="154"/>
                    <a:pt x="1150" y="150"/>
                    <a:pt x="1159" y="147"/>
                  </a:cubicBezTo>
                  <a:cubicBezTo>
                    <a:pt x="1163" y="146"/>
                    <a:pt x="1172" y="143"/>
                    <a:pt x="1176" y="141"/>
                  </a:cubicBezTo>
                  <a:cubicBezTo>
                    <a:pt x="1183" y="137"/>
                    <a:pt x="1197" y="130"/>
                    <a:pt x="1202" y="124"/>
                  </a:cubicBezTo>
                  <a:cubicBezTo>
                    <a:pt x="1204" y="123"/>
                    <a:pt x="1205" y="118"/>
                    <a:pt x="1207" y="116"/>
                  </a:cubicBezTo>
                  <a:cubicBezTo>
                    <a:pt x="1210" y="114"/>
                    <a:pt x="1217" y="112"/>
                    <a:pt x="1220" y="110"/>
                  </a:cubicBezTo>
                  <a:cubicBezTo>
                    <a:pt x="1222" y="108"/>
                    <a:pt x="1228" y="104"/>
                    <a:pt x="1230" y="102"/>
                  </a:cubicBezTo>
                  <a:cubicBezTo>
                    <a:pt x="1234" y="99"/>
                    <a:pt x="1241" y="94"/>
                    <a:pt x="1243" y="91"/>
                  </a:cubicBezTo>
                  <a:cubicBezTo>
                    <a:pt x="1244" y="88"/>
                    <a:pt x="1245" y="82"/>
                    <a:pt x="1246" y="80"/>
                  </a:cubicBezTo>
                  <a:cubicBezTo>
                    <a:pt x="1246" y="75"/>
                    <a:pt x="1245" y="66"/>
                    <a:pt x="1246" y="61"/>
                  </a:cubicBezTo>
                  <a:cubicBezTo>
                    <a:pt x="1246" y="56"/>
                    <a:pt x="1248" y="46"/>
                    <a:pt x="1250" y="41"/>
                  </a:cubicBezTo>
                  <a:cubicBezTo>
                    <a:pt x="1252" y="38"/>
                    <a:pt x="1256" y="31"/>
                    <a:pt x="1258" y="27"/>
                  </a:cubicBezTo>
                  <a:cubicBezTo>
                    <a:pt x="1260" y="24"/>
                    <a:pt x="1265" y="18"/>
                    <a:pt x="1267" y="15"/>
                  </a:cubicBezTo>
                  <a:cubicBezTo>
                    <a:pt x="1270" y="11"/>
                    <a:pt x="1281" y="0"/>
                    <a:pt x="1281" y="0"/>
                  </a:cubicBezTo>
                  <a:cubicBezTo>
                    <a:pt x="1281" y="0"/>
                    <a:pt x="1285" y="1"/>
                    <a:pt x="1287" y="2"/>
                  </a:cubicBezTo>
                  <a:cubicBezTo>
                    <a:pt x="1289" y="3"/>
                    <a:pt x="1294" y="5"/>
                    <a:pt x="1295" y="7"/>
                  </a:cubicBezTo>
                  <a:cubicBezTo>
                    <a:pt x="1296" y="9"/>
                    <a:pt x="1296" y="13"/>
                    <a:pt x="1296" y="15"/>
                  </a:cubicBezTo>
                  <a:cubicBezTo>
                    <a:pt x="1296" y="24"/>
                    <a:pt x="1296" y="43"/>
                    <a:pt x="1294" y="52"/>
                  </a:cubicBezTo>
                  <a:cubicBezTo>
                    <a:pt x="1293" y="58"/>
                    <a:pt x="1288" y="67"/>
                    <a:pt x="1286" y="72"/>
                  </a:cubicBezTo>
                  <a:cubicBezTo>
                    <a:pt x="1285" y="77"/>
                    <a:pt x="1280" y="85"/>
                    <a:pt x="1280" y="90"/>
                  </a:cubicBezTo>
                  <a:cubicBezTo>
                    <a:pt x="1281" y="92"/>
                    <a:pt x="1283" y="95"/>
                    <a:pt x="1284" y="97"/>
                  </a:cubicBezTo>
                  <a:cubicBezTo>
                    <a:pt x="1286" y="101"/>
                    <a:pt x="1291" y="107"/>
                    <a:pt x="1292" y="111"/>
                  </a:cubicBezTo>
                  <a:cubicBezTo>
                    <a:pt x="1293" y="113"/>
                    <a:pt x="1295" y="117"/>
                    <a:pt x="1296" y="119"/>
                  </a:cubicBezTo>
                  <a:cubicBezTo>
                    <a:pt x="1297" y="121"/>
                    <a:pt x="1299" y="126"/>
                    <a:pt x="1300" y="128"/>
                  </a:cubicBezTo>
                  <a:cubicBezTo>
                    <a:pt x="1301" y="130"/>
                    <a:pt x="1303" y="134"/>
                    <a:pt x="1304" y="135"/>
                  </a:cubicBezTo>
                  <a:cubicBezTo>
                    <a:pt x="1306" y="137"/>
                    <a:pt x="1310" y="139"/>
                    <a:pt x="1312" y="140"/>
                  </a:cubicBezTo>
                  <a:cubicBezTo>
                    <a:pt x="1314" y="141"/>
                    <a:pt x="1318" y="143"/>
                    <a:pt x="1320" y="144"/>
                  </a:cubicBezTo>
                  <a:cubicBezTo>
                    <a:pt x="1323" y="145"/>
                    <a:pt x="1330" y="146"/>
                    <a:pt x="1330" y="146"/>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12"/>
            <p:cNvSpPr>
              <a:spLocks noEditPoints="1"/>
            </p:cNvSpPr>
            <p:nvPr/>
          </p:nvSpPr>
          <p:spPr bwMode="auto">
            <a:xfrm>
              <a:off x="3209926" y="2200276"/>
              <a:ext cx="1589088" cy="1482725"/>
            </a:xfrm>
            <a:custGeom>
              <a:avLst/>
              <a:gdLst/>
              <a:ahLst/>
              <a:cxnLst>
                <a:cxn ang="0">
                  <a:pos x="1176" y="725"/>
                </a:cxn>
                <a:cxn ang="0">
                  <a:pos x="1154" y="825"/>
                </a:cxn>
                <a:cxn ang="0">
                  <a:pos x="1067" y="911"/>
                </a:cxn>
                <a:cxn ang="0">
                  <a:pos x="910" y="880"/>
                </a:cxn>
                <a:cxn ang="0">
                  <a:pos x="812" y="951"/>
                </a:cxn>
                <a:cxn ang="0">
                  <a:pos x="580" y="1005"/>
                </a:cxn>
                <a:cxn ang="0">
                  <a:pos x="521" y="1063"/>
                </a:cxn>
                <a:cxn ang="0">
                  <a:pos x="379" y="1103"/>
                </a:cxn>
                <a:cxn ang="0">
                  <a:pos x="295" y="1103"/>
                </a:cxn>
                <a:cxn ang="0">
                  <a:pos x="245" y="1086"/>
                </a:cxn>
                <a:cxn ang="0">
                  <a:pos x="268" y="998"/>
                </a:cxn>
                <a:cxn ang="0">
                  <a:pos x="288" y="869"/>
                </a:cxn>
                <a:cxn ang="0">
                  <a:pos x="340" y="773"/>
                </a:cxn>
                <a:cxn ang="0">
                  <a:pos x="357" y="704"/>
                </a:cxn>
                <a:cxn ang="0">
                  <a:pos x="317" y="636"/>
                </a:cxn>
                <a:cxn ang="0">
                  <a:pos x="351" y="561"/>
                </a:cxn>
                <a:cxn ang="0">
                  <a:pos x="356" y="545"/>
                </a:cxn>
                <a:cxn ang="0">
                  <a:pos x="338" y="497"/>
                </a:cxn>
                <a:cxn ang="0">
                  <a:pos x="279" y="488"/>
                </a:cxn>
                <a:cxn ang="0">
                  <a:pos x="272" y="391"/>
                </a:cxn>
                <a:cxn ang="0">
                  <a:pos x="142" y="396"/>
                </a:cxn>
                <a:cxn ang="0">
                  <a:pos x="120" y="325"/>
                </a:cxn>
                <a:cxn ang="0">
                  <a:pos x="165" y="268"/>
                </a:cxn>
                <a:cxn ang="0">
                  <a:pos x="16" y="262"/>
                </a:cxn>
                <a:cxn ang="0">
                  <a:pos x="37" y="187"/>
                </a:cxn>
                <a:cxn ang="0">
                  <a:pos x="135" y="125"/>
                </a:cxn>
                <a:cxn ang="0">
                  <a:pos x="233" y="34"/>
                </a:cxn>
                <a:cxn ang="0">
                  <a:pos x="376" y="17"/>
                </a:cxn>
                <a:cxn ang="0">
                  <a:pos x="497" y="23"/>
                </a:cxn>
                <a:cxn ang="0">
                  <a:pos x="488" y="48"/>
                </a:cxn>
                <a:cxn ang="0">
                  <a:pos x="431" y="91"/>
                </a:cxn>
                <a:cxn ang="0">
                  <a:pos x="390" y="163"/>
                </a:cxn>
                <a:cxn ang="0">
                  <a:pos x="428" y="157"/>
                </a:cxn>
                <a:cxn ang="0">
                  <a:pos x="479" y="188"/>
                </a:cxn>
                <a:cxn ang="0">
                  <a:pos x="428" y="236"/>
                </a:cxn>
                <a:cxn ang="0">
                  <a:pos x="393" y="261"/>
                </a:cxn>
                <a:cxn ang="0">
                  <a:pos x="432" y="274"/>
                </a:cxn>
                <a:cxn ang="0">
                  <a:pos x="458" y="249"/>
                </a:cxn>
                <a:cxn ang="0">
                  <a:pos x="524" y="182"/>
                </a:cxn>
                <a:cxn ang="0">
                  <a:pos x="619" y="176"/>
                </a:cxn>
                <a:cxn ang="0">
                  <a:pos x="580" y="109"/>
                </a:cxn>
                <a:cxn ang="0">
                  <a:pos x="552" y="66"/>
                </a:cxn>
                <a:cxn ang="0">
                  <a:pos x="621" y="44"/>
                </a:cxn>
                <a:cxn ang="0">
                  <a:pos x="694" y="70"/>
                </a:cxn>
                <a:cxn ang="0">
                  <a:pos x="753" y="64"/>
                </a:cxn>
                <a:cxn ang="0">
                  <a:pos x="763" y="157"/>
                </a:cxn>
                <a:cxn ang="0">
                  <a:pos x="782" y="240"/>
                </a:cxn>
                <a:cxn ang="0">
                  <a:pos x="769" y="320"/>
                </a:cxn>
                <a:cxn ang="0">
                  <a:pos x="824" y="368"/>
                </a:cxn>
                <a:cxn ang="0">
                  <a:pos x="804" y="450"/>
                </a:cxn>
                <a:cxn ang="0">
                  <a:pos x="770" y="507"/>
                </a:cxn>
                <a:cxn ang="0">
                  <a:pos x="843" y="613"/>
                </a:cxn>
                <a:cxn ang="0">
                  <a:pos x="973" y="646"/>
                </a:cxn>
                <a:cxn ang="0">
                  <a:pos x="1112" y="641"/>
                </a:cxn>
                <a:cxn ang="0">
                  <a:pos x="1197" y="627"/>
                </a:cxn>
                <a:cxn ang="0">
                  <a:pos x="639" y="198"/>
                </a:cxn>
                <a:cxn ang="0">
                  <a:pos x="619" y="212"/>
                </a:cxn>
              </a:cxnLst>
              <a:rect l="0" t="0" r="r" b="b"/>
              <a:pathLst>
                <a:path w="1222" h="1140">
                  <a:moveTo>
                    <a:pt x="1221" y="712"/>
                  </a:moveTo>
                  <a:cubicBezTo>
                    <a:pt x="1222" y="715"/>
                    <a:pt x="1222" y="720"/>
                    <a:pt x="1221" y="723"/>
                  </a:cubicBezTo>
                  <a:cubicBezTo>
                    <a:pt x="1221" y="724"/>
                    <a:pt x="1220" y="727"/>
                    <a:pt x="1218" y="728"/>
                  </a:cubicBezTo>
                  <a:cubicBezTo>
                    <a:pt x="1217" y="730"/>
                    <a:pt x="1214" y="732"/>
                    <a:pt x="1212" y="732"/>
                  </a:cubicBezTo>
                  <a:cubicBezTo>
                    <a:pt x="1210" y="733"/>
                    <a:pt x="1205" y="732"/>
                    <a:pt x="1203" y="731"/>
                  </a:cubicBezTo>
                  <a:cubicBezTo>
                    <a:pt x="1201" y="731"/>
                    <a:pt x="1196" y="729"/>
                    <a:pt x="1194" y="728"/>
                  </a:cubicBezTo>
                  <a:cubicBezTo>
                    <a:pt x="1191" y="727"/>
                    <a:pt x="1186" y="726"/>
                    <a:pt x="1183" y="726"/>
                  </a:cubicBezTo>
                  <a:cubicBezTo>
                    <a:pt x="1181" y="726"/>
                    <a:pt x="1177" y="724"/>
                    <a:pt x="1176" y="725"/>
                  </a:cubicBezTo>
                  <a:cubicBezTo>
                    <a:pt x="1174" y="726"/>
                    <a:pt x="1176" y="730"/>
                    <a:pt x="1176" y="732"/>
                  </a:cubicBezTo>
                  <a:cubicBezTo>
                    <a:pt x="1177" y="735"/>
                    <a:pt x="1178" y="741"/>
                    <a:pt x="1179" y="744"/>
                  </a:cubicBezTo>
                  <a:cubicBezTo>
                    <a:pt x="1179" y="747"/>
                    <a:pt x="1181" y="751"/>
                    <a:pt x="1182" y="753"/>
                  </a:cubicBezTo>
                  <a:cubicBezTo>
                    <a:pt x="1183" y="756"/>
                    <a:pt x="1189" y="764"/>
                    <a:pt x="1189" y="764"/>
                  </a:cubicBezTo>
                  <a:cubicBezTo>
                    <a:pt x="1189" y="764"/>
                    <a:pt x="1178" y="775"/>
                    <a:pt x="1175" y="779"/>
                  </a:cubicBezTo>
                  <a:cubicBezTo>
                    <a:pt x="1173" y="782"/>
                    <a:pt x="1168" y="788"/>
                    <a:pt x="1166" y="791"/>
                  </a:cubicBezTo>
                  <a:cubicBezTo>
                    <a:pt x="1164" y="795"/>
                    <a:pt x="1160" y="802"/>
                    <a:pt x="1158" y="805"/>
                  </a:cubicBezTo>
                  <a:cubicBezTo>
                    <a:pt x="1156" y="810"/>
                    <a:pt x="1154" y="820"/>
                    <a:pt x="1154" y="825"/>
                  </a:cubicBezTo>
                  <a:cubicBezTo>
                    <a:pt x="1153" y="830"/>
                    <a:pt x="1154" y="839"/>
                    <a:pt x="1154" y="844"/>
                  </a:cubicBezTo>
                  <a:cubicBezTo>
                    <a:pt x="1153" y="846"/>
                    <a:pt x="1152" y="852"/>
                    <a:pt x="1151" y="855"/>
                  </a:cubicBezTo>
                  <a:cubicBezTo>
                    <a:pt x="1149" y="858"/>
                    <a:pt x="1142" y="863"/>
                    <a:pt x="1138" y="866"/>
                  </a:cubicBezTo>
                  <a:cubicBezTo>
                    <a:pt x="1136" y="868"/>
                    <a:pt x="1130" y="872"/>
                    <a:pt x="1128" y="874"/>
                  </a:cubicBezTo>
                  <a:cubicBezTo>
                    <a:pt x="1125" y="876"/>
                    <a:pt x="1118" y="878"/>
                    <a:pt x="1115" y="880"/>
                  </a:cubicBezTo>
                  <a:cubicBezTo>
                    <a:pt x="1113" y="882"/>
                    <a:pt x="1112" y="887"/>
                    <a:pt x="1110" y="888"/>
                  </a:cubicBezTo>
                  <a:cubicBezTo>
                    <a:pt x="1105" y="894"/>
                    <a:pt x="1091" y="901"/>
                    <a:pt x="1084" y="905"/>
                  </a:cubicBezTo>
                  <a:cubicBezTo>
                    <a:pt x="1080" y="907"/>
                    <a:pt x="1071" y="910"/>
                    <a:pt x="1067" y="911"/>
                  </a:cubicBezTo>
                  <a:cubicBezTo>
                    <a:pt x="1058" y="914"/>
                    <a:pt x="1040" y="918"/>
                    <a:pt x="1031" y="920"/>
                  </a:cubicBezTo>
                  <a:cubicBezTo>
                    <a:pt x="1026" y="921"/>
                    <a:pt x="1017" y="925"/>
                    <a:pt x="1012" y="923"/>
                  </a:cubicBezTo>
                  <a:cubicBezTo>
                    <a:pt x="1008" y="922"/>
                    <a:pt x="1004" y="913"/>
                    <a:pt x="1000" y="911"/>
                  </a:cubicBezTo>
                  <a:cubicBezTo>
                    <a:pt x="995" y="909"/>
                    <a:pt x="983" y="909"/>
                    <a:pt x="977" y="907"/>
                  </a:cubicBezTo>
                  <a:cubicBezTo>
                    <a:pt x="972" y="905"/>
                    <a:pt x="962" y="896"/>
                    <a:pt x="957" y="893"/>
                  </a:cubicBezTo>
                  <a:cubicBezTo>
                    <a:pt x="953" y="891"/>
                    <a:pt x="945" y="888"/>
                    <a:pt x="941" y="887"/>
                  </a:cubicBezTo>
                  <a:cubicBezTo>
                    <a:pt x="938" y="887"/>
                    <a:pt x="931" y="889"/>
                    <a:pt x="927" y="888"/>
                  </a:cubicBezTo>
                  <a:cubicBezTo>
                    <a:pt x="923" y="888"/>
                    <a:pt x="914" y="882"/>
                    <a:pt x="910" y="880"/>
                  </a:cubicBezTo>
                  <a:cubicBezTo>
                    <a:pt x="906" y="879"/>
                    <a:pt x="900" y="874"/>
                    <a:pt x="897" y="873"/>
                  </a:cubicBezTo>
                  <a:cubicBezTo>
                    <a:pt x="894" y="873"/>
                    <a:pt x="888" y="873"/>
                    <a:pt x="886" y="874"/>
                  </a:cubicBezTo>
                  <a:cubicBezTo>
                    <a:pt x="883" y="875"/>
                    <a:pt x="879" y="879"/>
                    <a:pt x="876" y="880"/>
                  </a:cubicBezTo>
                  <a:cubicBezTo>
                    <a:pt x="873" y="882"/>
                    <a:pt x="866" y="886"/>
                    <a:pt x="862" y="887"/>
                  </a:cubicBezTo>
                  <a:cubicBezTo>
                    <a:pt x="859" y="889"/>
                    <a:pt x="849" y="890"/>
                    <a:pt x="847" y="893"/>
                  </a:cubicBezTo>
                  <a:cubicBezTo>
                    <a:pt x="842" y="900"/>
                    <a:pt x="849" y="921"/>
                    <a:pt x="844" y="928"/>
                  </a:cubicBezTo>
                  <a:cubicBezTo>
                    <a:pt x="840" y="934"/>
                    <a:pt x="825" y="936"/>
                    <a:pt x="820" y="940"/>
                  </a:cubicBezTo>
                  <a:cubicBezTo>
                    <a:pt x="817" y="942"/>
                    <a:pt x="814" y="948"/>
                    <a:pt x="812" y="951"/>
                  </a:cubicBezTo>
                  <a:cubicBezTo>
                    <a:pt x="808" y="955"/>
                    <a:pt x="799" y="963"/>
                    <a:pt x="794" y="966"/>
                  </a:cubicBezTo>
                  <a:cubicBezTo>
                    <a:pt x="789" y="968"/>
                    <a:pt x="778" y="969"/>
                    <a:pt x="773" y="969"/>
                  </a:cubicBezTo>
                  <a:cubicBezTo>
                    <a:pt x="765" y="970"/>
                    <a:pt x="748" y="968"/>
                    <a:pt x="740" y="971"/>
                  </a:cubicBezTo>
                  <a:cubicBezTo>
                    <a:pt x="726" y="976"/>
                    <a:pt x="706" y="1000"/>
                    <a:pt x="695" y="1010"/>
                  </a:cubicBezTo>
                  <a:cubicBezTo>
                    <a:pt x="682" y="1021"/>
                    <a:pt x="660" y="1055"/>
                    <a:pt x="643" y="1053"/>
                  </a:cubicBezTo>
                  <a:cubicBezTo>
                    <a:pt x="636" y="1052"/>
                    <a:pt x="632" y="1034"/>
                    <a:pt x="627" y="1029"/>
                  </a:cubicBezTo>
                  <a:cubicBezTo>
                    <a:pt x="621" y="1023"/>
                    <a:pt x="608" y="1012"/>
                    <a:pt x="600" y="1009"/>
                  </a:cubicBezTo>
                  <a:cubicBezTo>
                    <a:pt x="595" y="1007"/>
                    <a:pt x="585" y="1004"/>
                    <a:pt x="580" y="1005"/>
                  </a:cubicBezTo>
                  <a:cubicBezTo>
                    <a:pt x="577" y="1006"/>
                    <a:pt x="573" y="1012"/>
                    <a:pt x="571" y="1015"/>
                  </a:cubicBezTo>
                  <a:cubicBezTo>
                    <a:pt x="568" y="1018"/>
                    <a:pt x="565" y="1025"/>
                    <a:pt x="563" y="1029"/>
                  </a:cubicBezTo>
                  <a:cubicBezTo>
                    <a:pt x="561" y="1032"/>
                    <a:pt x="557" y="1040"/>
                    <a:pt x="553" y="1042"/>
                  </a:cubicBezTo>
                  <a:cubicBezTo>
                    <a:pt x="549" y="1044"/>
                    <a:pt x="540" y="1041"/>
                    <a:pt x="535" y="1041"/>
                  </a:cubicBezTo>
                  <a:cubicBezTo>
                    <a:pt x="531" y="1041"/>
                    <a:pt x="523" y="1040"/>
                    <a:pt x="520" y="1041"/>
                  </a:cubicBezTo>
                  <a:cubicBezTo>
                    <a:pt x="517" y="1042"/>
                    <a:pt x="513" y="1044"/>
                    <a:pt x="511" y="1046"/>
                  </a:cubicBezTo>
                  <a:cubicBezTo>
                    <a:pt x="510" y="1047"/>
                    <a:pt x="505" y="1050"/>
                    <a:pt x="505" y="1052"/>
                  </a:cubicBezTo>
                  <a:cubicBezTo>
                    <a:pt x="505" y="1057"/>
                    <a:pt x="520" y="1058"/>
                    <a:pt x="521" y="1063"/>
                  </a:cubicBezTo>
                  <a:cubicBezTo>
                    <a:pt x="521" y="1064"/>
                    <a:pt x="518" y="1067"/>
                    <a:pt x="517" y="1069"/>
                  </a:cubicBezTo>
                  <a:cubicBezTo>
                    <a:pt x="515" y="1071"/>
                    <a:pt x="510" y="1076"/>
                    <a:pt x="508" y="1078"/>
                  </a:cubicBezTo>
                  <a:cubicBezTo>
                    <a:pt x="504" y="1081"/>
                    <a:pt x="497" y="1084"/>
                    <a:pt x="493" y="1085"/>
                  </a:cubicBezTo>
                  <a:cubicBezTo>
                    <a:pt x="489" y="1087"/>
                    <a:pt x="482" y="1090"/>
                    <a:pt x="478" y="1090"/>
                  </a:cubicBezTo>
                  <a:cubicBezTo>
                    <a:pt x="470" y="1090"/>
                    <a:pt x="456" y="1083"/>
                    <a:pt x="449" y="1081"/>
                  </a:cubicBezTo>
                  <a:cubicBezTo>
                    <a:pt x="445" y="1080"/>
                    <a:pt x="437" y="1077"/>
                    <a:pt x="432" y="1077"/>
                  </a:cubicBezTo>
                  <a:cubicBezTo>
                    <a:pt x="424" y="1077"/>
                    <a:pt x="404" y="1084"/>
                    <a:pt x="402" y="1085"/>
                  </a:cubicBezTo>
                  <a:cubicBezTo>
                    <a:pt x="400" y="1087"/>
                    <a:pt x="385" y="1099"/>
                    <a:pt x="379" y="1103"/>
                  </a:cubicBezTo>
                  <a:cubicBezTo>
                    <a:pt x="375" y="1106"/>
                    <a:pt x="367" y="1111"/>
                    <a:pt x="363" y="1114"/>
                  </a:cubicBezTo>
                  <a:cubicBezTo>
                    <a:pt x="359" y="1116"/>
                    <a:pt x="352" y="1123"/>
                    <a:pt x="347" y="1124"/>
                  </a:cubicBezTo>
                  <a:cubicBezTo>
                    <a:pt x="344" y="1124"/>
                    <a:pt x="339" y="1122"/>
                    <a:pt x="337" y="1120"/>
                  </a:cubicBezTo>
                  <a:cubicBezTo>
                    <a:pt x="336" y="1118"/>
                    <a:pt x="333" y="1114"/>
                    <a:pt x="332" y="1112"/>
                  </a:cubicBezTo>
                  <a:cubicBezTo>
                    <a:pt x="331" y="1107"/>
                    <a:pt x="336" y="1094"/>
                    <a:pt x="332" y="1090"/>
                  </a:cubicBezTo>
                  <a:cubicBezTo>
                    <a:pt x="330" y="1087"/>
                    <a:pt x="322" y="1086"/>
                    <a:pt x="318" y="1087"/>
                  </a:cubicBezTo>
                  <a:cubicBezTo>
                    <a:pt x="314" y="1088"/>
                    <a:pt x="308" y="1094"/>
                    <a:pt x="305" y="1096"/>
                  </a:cubicBezTo>
                  <a:cubicBezTo>
                    <a:pt x="302" y="1098"/>
                    <a:pt x="297" y="1100"/>
                    <a:pt x="295" y="1103"/>
                  </a:cubicBezTo>
                  <a:cubicBezTo>
                    <a:pt x="293" y="1106"/>
                    <a:pt x="293" y="1114"/>
                    <a:pt x="293" y="1118"/>
                  </a:cubicBezTo>
                  <a:cubicBezTo>
                    <a:pt x="292" y="1122"/>
                    <a:pt x="290" y="1129"/>
                    <a:pt x="288" y="1132"/>
                  </a:cubicBezTo>
                  <a:cubicBezTo>
                    <a:pt x="286" y="1134"/>
                    <a:pt x="281" y="1138"/>
                    <a:pt x="278" y="1139"/>
                  </a:cubicBezTo>
                  <a:cubicBezTo>
                    <a:pt x="273" y="1140"/>
                    <a:pt x="257" y="1139"/>
                    <a:pt x="257" y="1139"/>
                  </a:cubicBezTo>
                  <a:cubicBezTo>
                    <a:pt x="257" y="1139"/>
                    <a:pt x="261" y="1131"/>
                    <a:pt x="261" y="1128"/>
                  </a:cubicBezTo>
                  <a:cubicBezTo>
                    <a:pt x="261" y="1123"/>
                    <a:pt x="257" y="1112"/>
                    <a:pt x="256" y="1106"/>
                  </a:cubicBezTo>
                  <a:cubicBezTo>
                    <a:pt x="256" y="1104"/>
                    <a:pt x="258" y="1098"/>
                    <a:pt x="257" y="1096"/>
                  </a:cubicBezTo>
                  <a:cubicBezTo>
                    <a:pt x="255" y="1093"/>
                    <a:pt x="247" y="1089"/>
                    <a:pt x="245" y="1086"/>
                  </a:cubicBezTo>
                  <a:cubicBezTo>
                    <a:pt x="242" y="1080"/>
                    <a:pt x="243" y="1066"/>
                    <a:pt x="245" y="1060"/>
                  </a:cubicBezTo>
                  <a:cubicBezTo>
                    <a:pt x="246" y="1057"/>
                    <a:pt x="250" y="1052"/>
                    <a:pt x="251" y="1049"/>
                  </a:cubicBezTo>
                  <a:cubicBezTo>
                    <a:pt x="252" y="1046"/>
                    <a:pt x="251" y="1040"/>
                    <a:pt x="251" y="1037"/>
                  </a:cubicBezTo>
                  <a:cubicBezTo>
                    <a:pt x="249" y="1034"/>
                    <a:pt x="244" y="1029"/>
                    <a:pt x="243" y="1026"/>
                  </a:cubicBezTo>
                  <a:cubicBezTo>
                    <a:pt x="242" y="1023"/>
                    <a:pt x="242" y="1017"/>
                    <a:pt x="242" y="1014"/>
                  </a:cubicBezTo>
                  <a:cubicBezTo>
                    <a:pt x="243" y="1012"/>
                    <a:pt x="245" y="1009"/>
                    <a:pt x="247" y="1008"/>
                  </a:cubicBezTo>
                  <a:cubicBezTo>
                    <a:pt x="250" y="1007"/>
                    <a:pt x="257" y="1008"/>
                    <a:pt x="260" y="1006"/>
                  </a:cubicBezTo>
                  <a:cubicBezTo>
                    <a:pt x="262" y="1005"/>
                    <a:pt x="267" y="1001"/>
                    <a:pt x="268" y="998"/>
                  </a:cubicBezTo>
                  <a:cubicBezTo>
                    <a:pt x="270" y="994"/>
                    <a:pt x="268" y="986"/>
                    <a:pt x="268" y="982"/>
                  </a:cubicBezTo>
                  <a:cubicBezTo>
                    <a:pt x="269" y="979"/>
                    <a:pt x="265" y="968"/>
                    <a:pt x="267" y="964"/>
                  </a:cubicBezTo>
                  <a:cubicBezTo>
                    <a:pt x="268" y="959"/>
                    <a:pt x="275" y="953"/>
                    <a:pt x="278" y="949"/>
                  </a:cubicBezTo>
                  <a:cubicBezTo>
                    <a:pt x="280" y="947"/>
                    <a:pt x="285" y="941"/>
                    <a:pt x="286" y="938"/>
                  </a:cubicBezTo>
                  <a:cubicBezTo>
                    <a:pt x="287" y="933"/>
                    <a:pt x="285" y="923"/>
                    <a:pt x="285" y="918"/>
                  </a:cubicBezTo>
                  <a:cubicBezTo>
                    <a:pt x="284" y="912"/>
                    <a:pt x="283" y="902"/>
                    <a:pt x="282" y="896"/>
                  </a:cubicBezTo>
                  <a:cubicBezTo>
                    <a:pt x="281" y="892"/>
                    <a:pt x="278" y="882"/>
                    <a:pt x="278" y="882"/>
                  </a:cubicBezTo>
                  <a:cubicBezTo>
                    <a:pt x="278" y="882"/>
                    <a:pt x="285" y="872"/>
                    <a:pt x="288" y="869"/>
                  </a:cubicBezTo>
                  <a:cubicBezTo>
                    <a:pt x="291" y="865"/>
                    <a:pt x="300" y="859"/>
                    <a:pt x="304" y="856"/>
                  </a:cubicBezTo>
                  <a:cubicBezTo>
                    <a:pt x="307" y="854"/>
                    <a:pt x="313" y="850"/>
                    <a:pt x="317" y="849"/>
                  </a:cubicBezTo>
                  <a:cubicBezTo>
                    <a:pt x="321" y="848"/>
                    <a:pt x="331" y="852"/>
                    <a:pt x="335" y="851"/>
                  </a:cubicBezTo>
                  <a:cubicBezTo>
                    <a:pt x="339" y="850"/>
                    <a:pt x="347" y="847"/>
                    <a:pt x="348" y="844"/>
                  </a:cubicBezTo>
                  <a:cubicBezTo>
                    <a:pt x="349" y="838"/>
                    <a:pt x="337" y="830"/>
                    <a:pt x="336" y="825"/>
                  </a:cubicBezTo>
                  <a:cubicBezTo>
                    <a:pt x="334" y="819"/>
                    <a:pt x="337" y="807"/>
                    <a:pt x="337" y="801"/>
                  </a:cubicBezTo>
                  <a:cubicBezTo>
                    <a:pt x="338" y="796"/>
                    <a:pt x="338" y="787"/>
                    <a:pt x="338" y="782"/>
                  </a:cubicBezTo>
                  <a:cubicBezTo>
                    <a:pt x="339" y="780"/>
                    <a:pt x="339" y="775"/>
                    <a:pt x="340" y="773"/>
                  </a:cubicBezTo>
                  <a:cubicBezTo>
                    <a:pt x="342" y="770"/>
                    <a:pt x="348" y="766"/>
                    <a:pt x="351" y="766"/>
                  </a:cubicBezTo>
                  <a:cubicBezTo>
                    <a:pt x="354" y="766"/>
                    <a:pt x="360" y="771"/>
                    <a:pt x="364" y="772"/>
                  </a:cubicBezTo>
                  <a:cubicBezTo>
                    <a:pt x="365" y="772"/>
                    <a:pt x="368" y="771"/>
                    <a:pt x="369" y="770"/>
                  </a:cubicBezTo>
                  <a:cubicBezTo>
                    <a:pt x="372" y="770"/>
                    <a:pt x="378" y="773"/>
                    <a:pt x="380" y="771"/>
                  </a:cubicBezTo>
                  <a:cubicBezTo>
                    <a:pt x="383" y="768"/>
                    <a:pt x="382" y="758"/>
                    <a:pt x="382" y="754"/>
                  </a:cubicBezTo>
                  <a:cubicBezTo>
                    <a:pt x="382" y="747"/>
                    <a:pt x="384" y="732"/>
                    <a:pt x="381" y="726"/>
                  </a:cubicBezTo>
                  <a:cubicBezTo>
                    <a:pt x="380" y="723"/>
                    <a:pt x="374" y="719"/>
                    <a:pt x="372" y="717"/>
                  </a:cubicBezTo>
                  <a:cubicBezTo>
                    <a:pt x="368" y="713"/>
                    <a:pt x="361" y="707"/>
                    <a:pt x="357" y="704"/>
                  </a:cubicBezTo>
                  <a:cubicBezTo>
                    <a:pt x="355" y="702"/>
                    <a:pt x="350" y="699"/>
                    <a:pt x="347" y="697"/>
                  </a:cubicBezTo>
                  <a:cubicBezTo>
                    <a:pt x="343" y="695"/>
                    <a:pt x="334" y="693"/>
                    <a:pt x="330" y="691"/>
                  </a:cubicBezTo>
                  <a:cubicBezTo>
                    <a:pt x="327" y="689"/>
                    <a:pt x="322" y="689"/>
                    <a:pt x="321" y="686"/>
                  </a:cubicBezTo>
                  <a:cubicBezTo>
                    <a:pt x="319" y="684"/>
                    <a:pt x="320" y="679"/>
                    <a:pt x="321" y="676"/>
                  </a:cubicBezTo>
                  <a:cubicBezTo>
                    <a:pt x="322" y="673"/>
                    <a:pt x="326" y="670"/>
                    <a:pt x="328" y="667"/>
                  </a:cubicBezTo>
                  <a:cubicBezTo>
                    <a:pt x="329" y="664"/>
                    <a:pt x="330" y="661"/>
                    <a:pt x="330" y="659"/>
                  </a:cubicBezTo>
                  <a:cubicBezTo>
                    <a:pt x="329" y="656"/>
                    <a:pt x="325" y="653"/>
                    <a:pt x="323" y="650"/>
                  </a:cubicBezTo>
                  <a:cubicBezTo>
                    <a:pt x="321" y="646"/>
                    <a:pt x="318" y="640"/>
                    <a:pt x="317" y="636"/>
                  </a:cubicBezTo>
                  <a:cubicBezTo>
                    <a:pt x="317" y="633"/>
                    <a:pt x="317" y="629"/>
                    <a:pt x="318" y="627"/>
                  </a:cubicBezTo>
                  <a:cubicBezTo>
                    <a:pt x="320" y="624"/>
                    <a:pt x="326" y="623"/>
                    <a:pt x="328" y="620"/>
                  </a:cubicBezTo>
                  <a:cubicBezTo>
                    <a:pt x="329" y="618"/>
                    <a:pt x="328" y="614"/>
                    <a:pt x="329" y="611"/>
                  </a:cubicBezTo>
                  <a:cubicBezTo>
                    <a:pt x="329" y="608"/>
                    <a:pt x="329" y="604"/>
                    <a:pt x="330" y="601"/>
                  </a:cubicBezTo>
                  <a:cubicBezTo>
                    <a:pt x="331" y="598"/>
                    <a:pt x="334" y="594"/>
                    <a:pt x="335" y="591"/>
                  </a:cubicBezTo>
                  <a:cubicBezTo>
                    <a:pt x="337" y="588"/>
                    <a:pt x="337" y="584"/>
                    <a:pt x="338" y="581"/>
                  </a:cubicBezTo>
                  <a:cubicBezTo>
                    <a:pt x="340" y="578"/>
                    <a:pt x="342" y="573"/>
                    <a:pt x="344" y="570"/>
                  </a:cubicBezTo>
                  <a:cubicBezTo>
                    <a:pt x="346" y="567"/>
                    <a:pt x="351" y="564"/>
                    <a:pt x="351" y="561"/>
                  </a:cubicBezTo>
                  <a:cubicBezTo>
                    <a:pt x="351" y="560"/>
                    <a:pt x="349" y="560"/>
                    <a:pt x="348" y="559"/>
                  </a:cubicBezTo>
                  <a:cubicBezTo>
                    <a:pt x="346" y="558"/>
                    <a:pt x="342" y="556"/>
                    <a:pt x="340" y="554"/>
                  </a:cubicBezTo>
                  <a:cubicBezTo>
                    <a:pt x="338" y="552"/>
                    <a:pt x="331" y="547"/>
                    <a:pt x="332" y="544"/>
                  </a:cubicBezTo>
                  <a:cubicBezTo>
                    <a:pt x="332" y="542"/>
                    <a:pt x="334" y="538"/>
                    <a:pt x="335" y="536"/>
                  </a:cubicBezTo>
                  <a:cubicBezTo>
                    <a:pt x="336" y="534"/>
                    <a:pt x="339" y="527"/>
                    <a:pt x="342" y="527"/>
                  </a:cubicBezTo>
                  <a:cubicBezTo>
                    <a:pt x="343" y="527"/>
                    <a:pt x="343" y="531"/>
                    <a:pt x="344" y="533"/>
                  </a:cubicBezTo>
                  <a:cubicBezTo>
                    <a:pt x="346" y="535"/>
                    <a:pt x="351" y="537"/>
                    <a:pt x="353" y="539"/>
                  </a:cubicBezTo>
                  <a:cubicBezTo>
                    <a:pt x="354" y="541"/>
                    <a:pt x="354" y="545"/>
                    <a:pt x="356" y="545"/>
                  </a:cubicBezTo>
                  <a:cubicBezTo>
                    <a:pt x="361" y="544"/>
                    <a:pt x="366" y="536"/>
                    <a:pt x="369" y="532"/>
                  </a:cubicBezTo>
                  <a:cubicBezTo>
                    <a:pt x="370" y="531"/>
                    <a:pt x="372" y="529"/>
                    <a:pt x="371" y="528"/>
                  </a:cubicBezTo>
                  <a:cubicBezTo>
                    <a:pt x="371" y="526"/>
                    <a:pt x="367" y="525"/>
                    <a:pt x="367" y="523"/>
                  </a:cubicBezTo>
                  <a:cubicBezTo>
                    <a:pt x="365" y="521"/>
                    <a:pt x="366" y="517"/>
                    <a:pt x="366" y="514"/>
                  </a:cubicBezTo>
                  <a:cubicBezTo>
                    <a:pt x="365" y="512"/>
                    <a:pt x="367" y="508"/>
                    <a:pt x="366" y="506"/>
                  </a:cubicBezTo>
                  <a:cubicBezTo>
                    <a:pt x="364" y="503"/>
                    <a:pt x="361" y="500"/>
                    <a:pt x="358" y="498"/>
                  </a:cubicBezTo>
                  <a:cubicBezTo>
                    <a:pt x="355" y="496"/>
                    <a:pt x="351" y="495"/>
                    <a:pt x="348" y="495"/>
                  </a:cubicBezTo>
                  <a:cubicBezTo>
                    <a:pt x="345" y="495"/>
                    <a:pt x="341" y="495"/>
                    <a:pt x="338" y="497"/>
                  </a:cubicBezTo>
                  <a:cubicBezTo>
                    <a:pt x="337" y="498"/>
                    <a:pt x="337" y="501"/>
                    <a:pt x="335" y="502"/>
                  </a:cubicBezTo>
                  <a:cubicBezTo>
                    <a:pt x="333" y="503"/>
                    <a:pt x="329" y="499"/>
                    <a:pt x="327" y="498"/>
                  </a:cubicBezTo>
                  <a:cubicBezTo>
                    <a:pt x="325" y="497"/>
                    <a:pt x="323" y="495"/>
                    <a:pt x="321" y="495"/>
                  </a:cubicBezTo>
                  <a:cubicBezTo>
                    <a:pt x="318" y="495"/>
                    <a:pt x="315" y="496"/>
                    <a:pt x="312" y="497"/>
                  </a:cubicBezTo>
                  <a:cubicBezTo>
                    <a:pt x="311" y="497"/>
                    <a:pt x="310" y="499"/>
                    <a:pt x="309" y="499"/>
                  </a:cubicBezTo>
                  <a:cubicBezTo>
                    <a:pt x="306" y="500"/>
                    <a:pt x="302" y="498"/>
                    <a:pt x="299" y="497"/>
                  </a:cubicBezTo>
                  <a:cubicBezTo>
                    <a:pt x="294" y="495"/>
                    <a:pt x="290" y="488"/>
                    <a:pt x="285" y="487"/>
                  </a:cubicBezTo>
                  <a:cubicBezTo>
                    <a:pt x="283" y="487"/>
                    <a:pt x="281" y="489"/>
                    <a:pt x="279" y="488"/>
                  </a:cubicBezTo>
                  <a:cubicBezTo>
                    <a:pt x="278" y="488"/>
                    <a:pt x="276" y="487"/>
                    <a:pt x="274" y="485"/>
                  </a:cubicBezTo>
                  <a:cubicBezTo>
                    <a:pt x="273" y="484"/>
                    <a:pt x="270" y="479"/>
                    <a:pt x="270" y="479"/>
                  </a:cubicBezTo>
                  <a:cubicBezTo>
                    <a:pt x="269" y="482"/>
                    <a:pt x="257" y="480"/>
                    <a:pt x="255" y="478"/>
                  </a:cubicBezTo>
                  <a:cubicBezTo>
                    <a:pt x="250" y="472"/>
                    <a:pt x="258" y="456"/>
                    <a:pt x="259" y="449"/>
                  </a:cubicBezTo>
                  <a:cubicBezTo>
                    <a:pt x="259" y="444"/>
                    <a:pt x="258" y="434"/>
                    <a:pt x="257" y="429"/>
                  </a:cubicBezTo>
                  <a:cubicBezTo>
                    <a:pt x="256" y="423"/>
                    <a:pt x="251" y="413"/>
                    <a:pt x="252" y="408"/>
                  </a:cubicBezTo>
                  <a:cubicBezTo>
                    <a:pt x="252" y="406"/>
                    <a:pt x="256" y="402"/>
                    <a:pt x="258" y="400"/>
                  </a:cubicBezTo>
                  <a:cubicBezTo>
                    <a:pt x="261" y="397"/>
                    <a:pt x="271" y="395"/>
                    <a:pt x="272" y="391"/>
                  </a:cubicBezTo>
                  <a:cubicBezTo>
                    <a:pt x="273" y="388"/>
                    <a:pt x="271" y="381"/>
                    <a:pt x="270" y="378"/>
                  </a:cubicBezTo>
                  <a:cubicBezTo>
                    <a:pt x="268" y="374"/>
                    <a:pt x="262" y="365"/>
                    <a:pt x="257" y="365"/>
                  </a:cubicBezTo>
                  <a:cubicBezTo>
                    <a:pt x="255" y="365"/>
                    <a:pt x="251" y="369"/>
                    <a:pt x="249" y="370"/>
                  </a:cubicBezTo>
                  <a:cubicBezTo>
                    <a:pt x="242" y="374"/>
                    <a:pt x="226" y="382"/>
                    <a:pt x="218" y="385"/>
                  </a:cubicBezTo>
                  <a:cubicBezTo>
                    <a:pt x="209" y="387"/>
                    <a:pt x="192" y="389"/>
                    <a:pt x="184" y="390"/>
                  </a:cubicBezTo>
                  <a:cubicBezTo>
                    <a:pt x="180" y="391"/>
                    <a:pt x="172" y="390"/>
                    <a:pt x="168" y="391"/>
                  </a:cubicBezTo>
                  <a:cubicBezTo>
                    <a:pt x="162" y="392"/>
                    <a:pt x="144" y="398"/>
                    <a:pt x="144" y="398"/>
                  </a:cubicBezTo>
                  <a:cubicBezTo>
                    <a:pt x="142" y="396"/>
                    <a:pt x="142" y="396"/>
                    <a:pt x="142" y="396"/>
                  </a:cubicBezTo>
                  <a:cubicBezTo>
                    <a:pt x="142" y="396"/>
                    <a:pt x="131" y="393"/>
                    <a:pt x="128" y="392"/>
                  </a:cubicBezTo>
                  <a:cubicBezTo>
                    <a:pt x="123" y="390"/>
                    <a:pt x="110" y="383"/>
                    <a:pt x="110" y="383"/>
                  </a:cubicBezTo>
                  <a:cubicBezTo>
                    <a:pt x="110" y="383"/>
                    <a:pt x="93" y="372"/>
                    <a:pt x="91" y="366"/>
                  </a:cubicBezTo>
                  <a:cubicBezTo>
                    <a:pt x="91" y="363"/>
                    <a:pt x="94" y="359"/>
                    <a:pt x="96" y="356"/>
                  </a:cubicBezTo>
                  <a:cubicBezTo>
                    <a:pt x="97" y="354"/>
                    <a:pt x="99" y="350"/>
                    <a:pt x="100" y="347"/>
                  </a:cubicBezTo>
                  <a:cubicBezTo>
                    <a:pt x="102" y="344"/>
                    <a:pt x="103" y="340"/>
                    <a:pt x="105" y="338"/>
                  </a:cubicBezTo>
                  <a:cubicBezTo>
                    <a:pt x="106" y="335"/>
                    <a:pt x="109" y="333"/>
                    <a:pt x="111" y="331"/>
                  </a:cubicBezTo>
                  <a:cubicBezTo>
                    <a:pt x="114" y="329"/>
                    <a:pt x="118" y="327"/>
                    <a:pt x="120" y="325"/>
                  </a:cubicBezTo>
                  <a:cubicBezTo>
                    <a:pt x="123" y="323"/>
                    <a:pt x="126" y="321"/>
                    <a:pt x="129" y="320"/>
                  </a:cubicBezTo>
                  <a:cubicBezTo>
                    <a:pt x="132" y="319"/>
                    <a:pt x="135" y="318"/>
                    <a:pt x="137" y="317"/>
                  </a:cubicBezTo>
                  <a:cubicBezTo>
                    <a:pt x="140" y="316"/>
                    <a:pt x="143" y="317"/>
                    <a:pt x="145" y="316"/>
                  </a:cubicBezTo>
                  <a:cubicBezTo>
                    <a:pt x="148" y="316"/>
                    <a:pt x="152" y="315"/>
                    <a:pt x="154" y="315"/>
                  </a:cubicBezTo>
                  <a:cubicBezTo>
                    <a:pt x="156" y="314"/>
                    <a:pt x="162" y="312"/>
                    <a:pt x="164" y="310"/>
                  </a:cubicBezTo>
                  <a:cubicBezTo>
                    <a:pt x="166" y="307"/>
                    <a:pt x="166" y="297"/>
                    <a:pt x="167" y="293"/>
                  </a:cubicBezTo>
                  <a:cubicBezTo>
                    <a:pt x="167" y="290"/>
                    <a:pt x="168" y="283"/>
                    <a:pt x="168" y="280"/>
                  </a:cubicBezTo>
                  <a:cubicBezTo>
                    <a:pt x="168" y="277"/>
                    <a:pt x="167" y="271"/>
                    <a:pt x="165" y="268"/>
                  </a:cubicBezTo>
                  <a:cubicBezTo>
                    <a:pt x="161" y="263"/>
                    <a:pt x="148" y="257"/>
                    <a:pt x="142" y="253"/>
                  </a:cubicBezTo>
                  <a:cubicBezTo>
                    <a:pt x="136" y="250"/>
                    <a:pt x="123" y="244"/>
                    <a:pt x="117" y="240"/>
                  </a:cubicBezTo>
                  <a:cubicBezTo>
                    <a:pt x="116" y="239"/>
                    <a:pt x="113" y="237"/>
                    <a:pt x="111" y="236"/>
                  </a:cubicBezTo>
                  <a:cubicBezTo>
                    <a:pt x="106" y="235"/>
                    <a:pt x="96" y="236"/>
                    <a:pt x="91" y="237"/>
                  </a:cubicBezTo>
                  <a:cubicBezTo>
                    <a:pt x="83" y="237"/>
                    <a:pt x="68" y="238"/>
                    <a:pt x="61" y="241"/>
                  </a:cubicBezTo>
                  <a:cubicBezTo>
                    <a:pt x="56" y="242"/>
                    <a:pt x="48" y="247"/>
                    <a:pt x="43" y="249"/>
                  </a:cubicBezTo>
                  <a:cubicBezTo>
                    <a:pt x="39" y="251"/>
                    <a:pt x="32" y="255"/>
                    <a:pt x="28" y="257"/>
                  </a:cubicBezTo>
                  <a:cubicBezTo>
                    <a:pt x="25" y="258"/>
                    <a:pt x="19" y="261"/>
                    <a:pt x="16" y="262"/>
                  </a:cubicBezTo>
                  <a:cubicBezTo>
                    <a:pt x="13" y="264"/>
                    <a:pt x="6" y="270"/>
                    <a:pt x="3" y="268"/>
                  </a:cubicBezTo>
                  <a:cubicBezTo>
                    <a:pt x="0" y="266"/>
                    <a:pt x="0" y="258"/>
                    <a:pt x="1" y="255"/>
                  </a:cubicBezTo>
                  <a:cubicBezTo>
                    <a:pt x="2" y="252"/>
                    <a:pt x="7" y="248"/>
                    <a:pt x="9" y="245"/>
                  </a:cubicBezTo>
                  <a:cubicBezTo>
                    <a:pt x="10" y="242"/>
                    <a:pt x="12" y="234"/>
                    <a:pt x="13" y="230"/>
                  </a:cubicBezTo>
                  <a:cubicBezTo>
                    <a:pt x="13" y="225"/>
                    <a:pt x="12" y="215"/>
                    <a:pt x="11" y="209"/>
                  </a:cubicBezTo>
                  <a:cubicBezTo>
                    <a:pt x="10" y="206"/>
                    <a:pt x="5" y="196"/>
                    <a:pt x="5" y="196"/>
                  </a:cubicBezTo>
                  <a:cubicBezTo>
                    <a:pt x="5" y="196"/>
                    <a:pt x="20" y="196"/>
                    <a:pt x="25" y="194"/>
                  </a:cubicBezTo>
                  <a:cubicBezTo>
                    <a:pt x="28" y="193"/>
                    <a:pt x="34" y="189"/>
                    <a:pt x="37" y="187"/>
                  </a:cubicBezTo>
                  <a:cubicBezTo>
                    <a:pt x="41" y="183"/>
                    <a:pt x="49" y="176"/>
                    <a:pt x="53" y="172"/>
                  </a:cubicBezTo>
                  <a:cubicBezTo>
                    <a:pt x="56" y="170"/>
                    <a:pt x="60" y="164"/>
                    <a:pt x="63" y="163"/>
                  </a:cubicBezTo>
                  <a:cubicBezTo>
                    <a:pt x="68" y="161"/>
                    <a:pt x="78" y="165"/>
                    <a:pt x="83" y="165"/>
                  </a:cubicBezTo>
                  <a:cubicBezTo>
                    <a:pt x="86" y="165"/>
                    <a:pt x="92" y="165"/>
                    <a:pt x="94" y="164"/>
                  </a:cubicBezTo>
                  <a:cubicBezTo>
                    <a:pt x="97" y="162"/>
                    <a:pt x="99" y="157"/>
                    <a:pt x="100" y="155"/>
                  </a:cubicBezTo>
                  <a:cubicBezTo>
                    <a:pt x="101" y="153"/>
                    <a:pt x="99" y="148"/>
                    <a:pt x="101" y="146"/>
                  </a:cubicBezTo>
                  <a:cubicBezTo>
                    <a:pt x="105" y="142"/>
                    <a:pt x="117" y="146"/>
                    <a:pt x="122" y="143"/>
                  </a:cubicBezTo>
                  <a:cubicBezTo>
                    <a:pt x="126" y="140"/>
                    <a:pt x="132" y="130"/>
                    <a:pt x="135" y="125"/>
                  </a:cubicBezTo>
                  <a:cubicBezTo>
                    <a:pt x="138" y="120"/>
                    <a:pt x="144" y="108"/>
                    <a:pt x="146" y="101"/>
                  </a:cubicBezTo>
                  <a:cubicBezTo>
                    <a:pt x="147" y="99"/>
                    <a:pt x="145" y="91"/>
                    <a:pt x="148" y="89"/>
                  </a:cubicBezTo>
                  <a:cubicBezTo>
                    <a:pt x="153" y="86"/>
                    <a:pt x="167" y="94"/>
                    <a:pt x="174" y="95"/>
                  </a:cubicBezTo>
                  <a:cubicBezTo>
                    <a:pt x="186" y="96"/>
                    <a:pt x="213" y="101"/>
                    <a:pt x="220" y="92"/>
                  </a:cubicBezTo>
                  <a:cubicBezTo>
                    <a:pt x="223" y="87"/>
                    <a:pt x="213" y="74"/>
                    <a:pt x="216" y="69"/>
                  </a:cubicBezTo>
                  <a:cubicBezTo>
                    <a:pt x="217" y="65"/>
                    <a:pt x="227" y="64"/>
                    <a:pt x="229" y="61"/>
                  </a:cubicBezTo>
                  <a:cubicBezTo>
                    <a:pt x="230" y="58"/>
                    <a:pt x="227" y="50"/>
                    <a:pt x="228" y="46"/>
                  </a:cubicBezTo>
                  <a:cubicBezTo>
                    <a:pt x="228" y="43"/>
                    <a:pt x="230" y="36"/>
                    <a:pt x="233" y="34"/>
                  </a:cubicBezTo>
                  <a:cubicBezTo>
                    <a:pt x="236" y="32"/>
                    <a:pt x="243" y="32"/>
                    <a:pt x="246" y="32"/>
                  </a:cubicBezTo>
                  <a:cubicBezTo>
                    <a:pt x="250" y="31"/>
                    <a:pt x="257" y="30"/>
                    <a:pt x="260" y="32"/>
                  </a:cubicBezTo>
                  <a:cubicBezTo>
                    <a:pt x="264" y="33"/>
                    <a:pt x="268" y="42"/>
                    <a:pt x="271" y="44"/>
                  </a:cubicBezTo>
                  <a:cubicBezTo>
                    <a:pt x="276" y="46"/>
                    <a:pt x="287" y="48"/>
                    <a:pt x="292" y="48"/>
                  </a:cubicBezTo>
                  <a:cubicBezTo>
                    <a:pt x="298" y="48"/>
                    <a:pt x="311" y="48"/>
                    <a:pt x="317" y="47"/>
                  </a:cubicBezTo>
                  <a:cubicBezTo>
                    <a:pt x="323" y="46"/>
                    <a:pt x="334" y="44"/>
                    <a:pt x="339" y="42"/>
                  </a:cubicBezTo>
                  <a:cubicBezTo>
                    <a:pt x="344" y="41"/>
                    <a:pt x="353" y="36"/>
                    <a:pt x="357" y="33"/>
                  </a:cubicBezTo>
                  <a:cubicBezTo>
                    <a:pt x="362" y="29"/>
                    <a:pt x="372" y="22"/>
                    <a:pt x="376" y="17"/>
                  </a:cubicBezTo>
                  <a:cubicBezTo>
                    <a:pt x="380" y="13"/>
                    <a:pt x="384" y="1"/>
                    <a:pt x="389" y="0"/>
                  </a:cubicBezTo>
                  <a:cubicBezTo>
                    <a:pt x="391" y="0"/>
                    <a:pt x="394" y="1"/>
                    <a:pt x="395" y="2"/>
                  </a:cubicBezTo>
                  <a:cubicBezTo>
                    <a:pt x="397" y="6"/>
                    <a:pt x="394" y="17"/>
                    <a:pt x="398" y="20"/>
                  </a:cubicBezTo>
                  <a:cubicBezTo>
                    <a:pt x="401" y="22"/>
                    <a:pt x="409" y="18"/>
                    <a:pt x="413" y="18"/>
                  </a:cubicBezTo>
                  <a:cubicBezTo>
                    <a:pt x="421" y="19"/>
                    <a:pt x="437" y="21"/>
                    <a:pt x="445" y="22"/>
                  </a:cubicBezTo>
                  <a:cubicBezTo>
                    <a:pt x="449" y="22"/>
                    <a:pt x="459" y="23"/>
                    <a:pt x="463" y="24"/>
                  </a:cubicBezTo>
                  <a:cubicBezTo>
                    <a:pt x="469" y="25"/>
                    <a:pt x="479" y="32"/>
                    <a:pt x="485" y="32"/>
                  </a:cubicBezTo>
                  <a:cubicBezTo>
                    <a:pt x="489" y="31"/>
                    <a:pt x="494" y="25"/>
                    <a:pt x="497" y="23"/>
                  </a:cubicBezTo>
                  <a:cubicBezTo>
                    <a:pt x="500" y="20"/>
                    <a:pt x="504" y="12"/>
                    <a:pt x="508" y="10"/>
                  </a:cubicBezTo>
                  <a:cubicBezTo>
                    <a:pt x="513" y="7"/>
                    <a:pt x="525" y="9"/>
                    <a:pt x="531" y="10"/>
                  </a:cubicBezTo>
                  <a:cubicBezTo>
                    <a:pt x="533" y="10"/>
                    <a:pt x="538" y="10"/>
                    <a:pt x="538" y="10"/>
                  </a:cubicBezTo>
                  <a:cubicBezTo>
                    <a:pt x="538" y="10"/>
                    <a:pt x="532" y="20"/>
                    <a:pt x="529" y="23"/>
                  </a:cubicBezTo>
                  <a:cubicBezTo>
                    <a:pt x="528" y="24"/>
                    <a:pt x="524" y="27"/>
                    <a:pt x="522" y="29"/>
                  </a:cubicBezTo>
                  <a:cubicBezTo>
                    <a:pt x="521" y="31"/>
                    <a:pt x="519" y="35"/>
                    <a:pt x="517" y="36"/>
                  </a:cubicBezTo>
                  <a:cubicBezTo>
                    <a:pt x="515" y="38"/>
                    <a:pt x="511" y="41"/>
                    <a:pt x="509" y="42"/>
                  </a:cubicBezTo>
                  <a:cubicBezTo>
                    <a:pt x="504" y="44"/>
                    <a:pt x="493" y="46"/>
                    <a:pt x="488" y="48"/>
                  </a:cubicBezTo>
                  <a:cubicBezTo>
                    <a:pt x="485" y="49"/>
                    <a:pt x="480" y="50"/>
                    <a:pt x="478" y="52"/>
                  </a:cubicBezTo>
                  <a:cubicBezTo>
                    <a:pt x="475" y="53"/>
                    <a:pt x="470" y="57"/>
                    <a:pt x="469" y="59"/>
                  </a:cubicBezTo>
                  <a:cubicBezTo>
                    <a:pt x="467" y="61"/>
                    <a:pt x="467" y="67"/>
                    <a:pt x="466" y="69"/>
                  </a:cubicBezTo>
                  <a:cubicBezTo>
                    <a:pt x="466" y="70"/>
                    <a:pt x="465" y="72"/>
                    <a:pt x="464" y="73"/>
                  </a:cubicBezTo>
                  <a:cubicBezTo>
                    <a:pt x="463" y="74"/>
                    <a:pt x="461" y="74"/>
                    <a:pt x="459" y="75"/>
                  </a:cubicBezTo>
                  <a:cubicBezTo>
                    <a:pt x="456" y="76"/>
                    <a:pt x="448" y="77"/>
                    <a:pt x="444" y="78"/>
                  </a:cubicBezTo>
                  <a:cubicBezTo>
                    <a:pt x="441" y="79"/>
                    <a:pt x="434" y="77"/>
                    <a:pt x="431" y="80"/>
                  </a:cubicBezTo>
                  <a:cubicBezTo>
                    <a:pt x="430" y="82"/>
                    <a:pt x="432" y="88"/>
                    <a:pt x="431" y="91"/>
                  </a:cubicBezTo>
                  <a:cubicBezTo>
                    <a:pt x="429" y="94"/>
                    <a:pt x="422" y="99"/>
                    <a:pt x="419" y="101"/>
                  </a:cubicBezTo>
                  <a:cubicBezTo>
                    <a:pt x="416" y="103"/>
                    <a:pt x="409" y="107"/>
                    <a:pt x="405" y="109"/>
                  </a:cubicBezTo>
                  <a:cubicBezTo>
                    <a:pt x="400" y="112"/>
                    <a:pt x="389" y="117"/>
                    <a:pt x="384" y="119"/>
                  </a:cubicBezTo>
                  <a:cubicBezTo>
                    <a:pt x="379" y="121"/>
                    <a:pt x="368" y="122"/>
                    <a:pt x="365" y="127"/>
                  </a:cubicBezTo>
                  <a:cubicBezTo>
                    <a:pt x="362" y="132"/>
                    <a:pt x="366" y="145"/>
                    <a:pt x="368" y="151"/>
                  </a:cubicBezTo>
                  <a:cubicBezTo>
                    <a:pt x="369" y="153"/>
                    <a:pt x="372" y="156"/>
                    <a:pt x="374" y="157"/>
                  </a:cubicBezTo>
                  <a:cubicBezTo>
                    <a:pt x="376" y="159"/>
                    <a:pt x="383" y="160"/>
                    <a:pt x="386" y="161"/>
                  </a:cubicBezTo>
                  <a:cubicBezTo>
                    <a:pt x="387" y="161"/>
                    <a:pt x="389" y="162"/>
                    <a:pt x="390" y="163"/>
                  </a:cubicBezTo>
                  <a:cubicBezTo>
                    <a:pt x="393" y="166"/>
                    <a:pt x="393" y="176"/>
                    <a:pt x="394" y="180"/>
                  </a:cubicBezTo>
                  <a:cubicBezTo>
                    <a:pt x="395" y="181"/>
                    <a:pt x="396" y="185"/>
                    <a:pt x="397" y="186"/>
                  </a:cubicBezTo>
                  <a:cubicBezTo>
                    <a:pt x="399" y="186"/>
                    <a:pt x="402" y="184"/>
                    <a:pt x="403" y="183"/>
                  </a:cubicBezTo>
                  <a:cubicBezTo>
                    <a:pt x="405" y="182"/>
                    <a:pt x="406" y="180"/>
                    <a:pt x="407" y="179"/>
                  </a:cubicBezTo>
                  <a:cubicBezTo>
                    <a:pt x="410" y="177"/>
                    <a:pt x="414" y="177"/>
                    <a:pt x="416" y="175"/>
                  </a:cubicBezTo>
                  <a:cubicBezTo>
                    <a:pt x="418" y="174"/>
                    <a:pt x="421" y="171"/>
                    <a:pt x="422" y="168"/>
                  </a:cubicBezTo>
                  <a:cubicBezTo>
                    <a:pt x="423" y="166"/>
                    <a:pt x="423" y="163"/>
                    <a:pt x="424" y="161"/>
                  </a:cubicBezTo>
                  <a:cubicBezTo>
                    <a:pt x="425" y="159"/>
                    <a:pt x="426" y="157"/>
                    <a:pt x="428" y="157"/>
                  </a:cubicBezTo>
                  <a:cubicBezTo>
                    <a:pt x="430" y="156"/>
                    <a:pt x="434" y="158"/>
                    <a:pt x="436" y="158"/>
                  </a:cubicBezTo>
                  <a:cubicBezTo>
                    <a:pt x="439" y="157"/>
                    <a:pt x="442" y="156"/>
                    <a:pt x="444" y="155"/>
                  </a:cubicBezTo>
                  <a:cubicBezTo>
                    <a:pt x="446" y="154"/>
                    <a:pt x="448" y="151"/>
                    <a:pt x="450" y="150"/>
                  </a:cubicBezTo>
                  <a:cubicBezTo>
                    <a:pt x="452" y="148"/>
                    <a:pt x="456" y="146"/>
                    <a:pt x="459" y="145"/>
                  </a:cubicBezTo>
                  <a:cubicBezTo>
                    <a:pt x="461" y="144"/>
                    <a:pt x="464" y="142"/>
                    <a:pt x="467" y="143"/>
                  </a:cubicBezTo>
                  <a:cubicBezTo>
                    <a:pt x="470" y="144"/>
                    <a:pt x="467" y="154"/>
                    <a:pt x="468" y="158"/>
                  </a:cubicBezTo>
                  <a:cubicBezTo>
                    <a:pt x="468" y="161"/>
                    <a:pt x="468" y="168"/>
                    <a:pt x="469" y="172"/>
                  </a:cubicBezTo>
                  <a:cubicBezTo>
                    <a:pt x="470" y="176"/>
                    <a:pt x="479" y="183"/>
                    <a:pt x="479" y="188"/>
                  </a:cubicBezTo>
                  <a:cubicBezTo>
                    <a:pt x="480" y="192"/>
                    <a:pt x="476" y="199"/>
                    <a:pt x="473" y="201"/>
                  </a:cubicBezTo>
                  <a:cubicBezTo>
                    <a:pt x="472" y="202"/>
                    <a:pt x="469" y="203"/>
                    <a:pt x="467" y="203"/>
                  </a:cubicBezTo>
                  <a:cubicBezTo>
                    <a:pt x="465" y="203"/>
                    <a:pt x="460" y="202"/>
                    <a:pt x="457" y="202"/>
                  </a:cubicBezTo>
                  <a:cubicBezTo>
                    <a:pt x="454" y="202"/>
                    <a:pt x="446" y="200"/>
                    <a:pt x="443" y="201"/>
                  </a:cubicBezTo>
                  <a:cubicBezTo>
                    <a:pt x="440" y="203"/>
                    <a:pt x="437" y="208"/>
                    <a:pt x="436" y="211"/>
                  </a:cubicBezTo>
                  <a:cubicBezTo>
                    <a:pt x="434" y="212"/>
                    <a:pt x="431" y="216"/>
                    <a:pt x="431" y="218"/>
                  </a:cubicBezTo>
                  <a:cubicBezTo>
                    <a:pt x="430" y="221"/>
                    <a:pt x="431" y="226"/>
                    <a:pt x="431" y="228"/>
                  </a:cubicBezTo>
                  <a:cubicBezTo>
                    <a:pt x="430" y="230"/>
                    <a:pt x="430" y="234"/>
                    <a:pt x="428" y="236"/>
                  </a:cubicBezTo>
                  <a:cubicBezTo>
                    <a:pt x="425" y="238"/>
                    <a:pt x="416" y="236"/>
                    <a:pt x="412" y="237"/>
                  </a:cubicBezTo>
                  <a:cubicBezTo>
                    <a:pt x="410" y="237"/>
                    <a:pt x="406" y="238"/>
                    <a:pt x="404" y="238"/>
                  </a:cubicBezTo>
                  <a:cubicBezTo>
                    <a:pt x="403" y="237"/>
                    <a:pt x="401" y="234"/>
                    <a:pt x="399" y="234"/>
                  </a:cubicBezTo>
                  <a:cubicBezTo>
                    <a:pt x="397" y="232"/>
                    <a:pt x="392" y="231"/>
                    <a:pt x="389" y="232"/>
                  </a:cubicBezTo>
                  <a:cubicBezTo>
                    <a:pt x="388" y="232"/>
                    <a:pt x="386" y="234"/>
                    <a:pt x="385" y="235"/>
                  </a:cubicBezTo>
                  <a:cubicBezTo>
                    <a:pt x="384" y="236"/>
                    <a:pt x="384" y="241"/>
                    <a:pt x="385" y="243"/>
                  </a:cubicBezTo>
                  <a:cubicBezTo>
                    <a:pt x="385" y="245"/>
                    <a:pt x="387" y="249"/>
                    <a:pt x="388" y="251"/>
                  </a:cubicBezTo>
                  <a:cubicBezTo>
                    <a:pt x="389" y="254"/>
                    <a:pt x="392" y="259"/>
                    <a:pt x="393" y="261"/>
                  </a:cubicBezTo>
                  <a:cubicBezTo>
                    <a:pt x="395" y="265"/>
                    <a:pt x="399" y="271"/>
                    <a:pt x="401" y="274"/>
                  </a:cubicBezTo>
                  <a:cubicBezTo>
                    <a:pt x="401" y="275"/>
                    <a:pt x="402" y="277"/>
                    <a:pt x="403" y="277"/>
                  </a:cubicBezTo>
                  <a:cubicBezTo>
                    <a:pt x="404" y="277"/>
                    <a:pt x="405" y="275"/>
                    <a:pt x="406" y="275"/>
                  </a:cubicBezTo>
                  <a:cubicBezTo>
                    <a:pt x="408" y="273"/>
                    <a:pt x="414" y="269"/>
                    <a:pt x="416" y="267"/>
                  </a:cubicBezTo>
                  <a:cubicBezTo>
                    <a:pt x="418" y="266"/>
                    <a:pt x="423" y="263"/>
                    <a:pt x="425" y="262"/>
                  </a:cubicBezTo>
                  <a:cubicBezTo>
                    <a:pt x="427" y="262"/>
                    <a:pt x="432" y="259"/>
                    <a:pt x="433" y="260"/>
                  </a:cubicBezTo>
                  <a:cubicBezTo>
                    <a:pt x="435" y="261"/>
                    <a:pt x="433" y="266"/>
                    <a:pt x="433" y="268"/>
                  </a:cubicBezTo>
                  <a:cubicBezTo>
                    <a:pt x="433" y="270"/>
                    <a:pt x="432" y="273"/>
                    <a:pt x="432" y="274"/>
                  </a:cubicBezTo>
                  <a:cubicBezTo>
                    <a:pt x="433" y="276"/>
                    <a:pt x="435" y="280"/>
                    <a:pt x="437" y="281"/>
                  </a:cubicBezTo>
                  <a:cubicBezTo>
                    <a:pt x="439" y="282"/>
                    <a:pt x="444" y="281"/>
                    <a:pt x="447" y="280"/>
                  </a:cubicBezTo>
                  <a:cubicBezTo>
                    <a:pt x="449" y="280"/>
                    <a:pt x="454" y="278"/>
                    <a:pt x="457" y="276"/>
                  </a:cubicBezTo>
                  <a:cubicBezTo>
                    <a:pt x="458" y="275"/>
                    <a:pt x="462" y="273"/>
                    <a:pt x="463" y="272"/>
                  </a:cubicBezTo>
                  <a:cubicBezTo>
                    <a:pt x="464" y="270"/>
                    <a:pt x="465" y="266"/>
                    <a:pt x="464" y="264"/>
                  </a:cubicBezTo>
                  <a:cubicBezTo>
                    <a:pt x="464" y="263"/>
                    <a:pt x="461" y="260"/>
                    <a:pt x="460" y="259"/>
                  </a:cubicBezTo>
                  <a:cubicBezTo>
                    <a:pt x="459" y="257"/>
                    <a:pt x="457" y="254"/>
                    <a:pt x="457" y="252"/>
                  </a:cubicBezTo>
                  <a:cubicBezTo>
                    <a:pt x="457" y="251"/>
                    <a:pt x="458" y="249"/>
                    <a:pt x="458" y="249"/>
                  </a:cubicBezTo>
                  <a:cubicBezTo>
                    <a:pt x="461" y="246"/>
                    <a:pt x="468" y="244"/>
                    <a:pt x="472" y="242"/>
                  </a:cubicBezTo>
                  <a:cubicBezTo>
                    <a:pt x="474" y="241"/>
                    <a:pt x="480" y="238"/>
                    <a:pt x="482" y="236"/>
                  </a:cubicBezTo>
                  <a:cubicBezTo>
                    <a:pt x="485" y="234"/>
                    <a:pt x="491" y="231"/>
                    <a:pt x="493" y="229"/>
                  </a:cubicBezTo>
                  <a:cubicBezTo>
                    <a:pt x="496" y="226"/>
                    <a:pt x="499" y="219"/>
                    <a:pt x="500" y="215"/>
                  </a:cubicBezTo>
                  <a:cubicBezTo>
                    <a:pt x="502" y="211"/>
                    <a:pt x="503" y="204"/>
                    <a:pt x="504" y="200"/>
                  </a:cubicBezTo>
                  <a:cubicBezTo>
                    <a:pt x="505" y="197"/>
                    <a:pt x="504" y="190"/>
                    <a:pt x="506" y="188"/>
                  </a:cubicBezTo>
                  <a:cubicBezTo>
                    <a:pt x="508" y="186"/>
                    <a:pt x="514" y="186"/>
                    <a:pt x="517" y="185"/>
                  </a:cubicBezTo>
                  <a:cubicBezTo>
                    <a:pt x="519" y="184"/>
                    <a:pt x="522" y="182"/>
                    <a:pt x="524" y="182"/>
                  </a:cubicBezTo>
                  <a:cubicBezTo>
                    <a:pt x="527" y="182"/>
                    <a:pt x="531" y="183"/>
                    <a:pt x="533" y="184"/>
                  </a:cubicBezTo>
                  <a:cubicBezTo>
                    <a:pt x="536" y="185"/>
                    <a:pt x="540" y="188"/>
                    <a:pt x="542" y="190"/>
                  </a:cubicBezTo>
                  <a:cubicBezTo>
                    <a:pt x="544" y="191"/>
                    <a:pt x="548" y="196"/>
                    <a:pt x="550" y="197"/>
                  </a:cubicBezTo>
                  <a:cubicBezTo>
                    <a:pt x="554" y="199"/>
                    <a:pt x="564" y="200"/>
                    <a:pt x="569" y="200"/>
                  </a:cubicBezTo>
                  <a:cubicBezTo>
                    <a:pt x="573" y="201"/>
                    <a:pt x="583" y="202"/>
                    <a:pt x="588" y="202"/>
                  </a:cubicBezTo>
                  <a:cubicBezTo>
                    <a:pt x="590" y="201"/>
                    <a:pt x="596" y="200"/>
                    <a:pt x="598" y="198"/>
                  </a:cubicBezTo>
                  <a:cubicBezTo>
                    <a:pt x="602" y="196"/>
                    <a:pt x="608" y="190"/>
                    <a:pt x="611" y="187"/>
                  </a:cubicBezTo>
                  <a:cubicBezTo>
                    <a:pt x="613" y="185"/>
                    <a:pt x="618" y="180"/>
                    <a:pt x="619" y="176"/>
                  </a:cubicBezTo>
                  <a:cubicBezTo>
                    <a:pt x="620" y="175"/>
                    <a:pt x="620" y="171"/>
                    <a:pt x="619" y="169"/>
                  </a:cubicBezTo>
                  <a:cubicBezTo>
                    <a:pt x="619" y="166"/>
                    <a:pt x="619" y="161"/>
                    <a:pt x="618" y="158"/>
                  </a:cubicBezTo>
                  <a:cubicBezTo>
                    <a:pt x="617" y="156"/>
                    <a:pt x="612" y="152"/>
                    <a:pt x="610" y="151"/>
                  </a:cubicBezTo>
                  <a:cubicBezTo>
                    <a:pt x="608" y="149"/>
                    <a:pt x="603" y="148"/>
                    <a:pt x="601" y="146"/>
                  </a:cubicBezTo>
                  <a:cubicBezTo>
                    <a:pt x="599" y="145"/>
                    <a:pt x="596" y="141"/>
                    <a:pt x="595" y="139"/>
                  </a:cubicBezTo>
                  <a:cubicBezTo>
                    <a:pt x="593" y="137"/>
                    <a:pt x="590" y="133"/>
                    <a:pt x="589" y="131"/>
                  </a:cubicBezTo>
                  <a:cubicBezTo>
                    <a:pt x="586" y="127"/>
                    <a:pt x="581" y="118"/>
                    <a:pt x="580" y="113"/>
                  </a:cubicBezTo>
                  <a:cubicBezTo>
                    <a:pt x="580" y="112"/>
                    <a:pt x="581" y="110"/>
                    <a:pt x="580" y="109"/>
                  </a:cubicBezTo>
                  <a:cubicBezTo>
                    <a:pt x="580" y="107"/>
                    <a:pt x="580" y="103"/>
                    <a:pt x="579" y="102"/>
                  </a:cubicBezTo>
                  <a:cubicBezTo>
                    <a:pt x="577" y="100"/>
                    <a:pt x="573" y="99"/>
                    <a:pt x="571" y="98"/>
                  </a:cubicBezTo>
                  <a:cubicBezTo>
                    <a:pt x="570" y="97"/>
                    <a:pt x="568" y="94"/>
                    <a:pt x="566" y="94"/>
                  </a:cubicBezTo>
                  <a:cubicBezTo>
                    <a:pt x="565" y="93"/>
                    <a:pt x="561" y="94"/>
                    <a:pt x="560" y="94"/>
                  </a:cubicBezTo>
                  <a:cubicBezTo>
                    <a:pt x="558" y="94"/>
                    <a:pt x="554" y="94"/>
                    <a:pt x="553" y="93"/>
                  </a:cubicBezTo>
                  <a:cubicBezTo>
                    <a:pt x="552" y="91"/>
                    <a:pt x="554" y="86"/>
                    <a:pt x="553" y="83"/>
                  </a:cubicBezTo>
                  <a:cubicBezTo>
                    <a:pt x="553" y="81"/>
                    <a:pt x="550" y="76"/>
                    <a:pt x="550" y="74"/>
                  </a:cubicBezTo>
                  <a:cubicBezTo>
                    <a:pt x="550" y="72"/>
                    <a:pt x="551" y="68"/>
                    <a:pt x="552" y="66"/>
                  </a:cubicBezTo>
                  <a:cubicBezTo>
                    <a:pt x="552" y="64"/>
                    <a:pt x="551" y="61"/>
                    <a:pt x="551" y="60"/>
                  </a:cubicBezTo>
                  <a:cubicBezTo>
                    <a:pt x="551" y="58"/>
                    <a:pt x="549" y="55"/>
                    <a:pt x="550" y="53"/>
                  </a:cubicBezTo>
                  <a:cubicBezTo>
                    <a:pt x="552" y="52"/>
                    <a:pt x="557" y="54"/>
                    <a:pt x="559" y="54"/>
                  </a:cubicBezTo>
                  <a:cubicBezTo>
                    <a:pt x="565" y="55"/>
                    <a:pt x="579" y="57"/>
                    <a:pt x="585" y="57"/>
                  </a:cubicBezTo>
                  <a:cubicBezTo>
                    <a:pt x="587" y="57"/>
                    <a:pt x="591" y="56"/>
                    <a:pt x="592" y="56"/>
                  </a:cubicBezTo>
                  <a:cubicBezTo>
                    <a:pt x="595" y="55"/>
                    <a:pt x="600" y="52"/>
                    <a:pt x="603" y="51"/>
                  </a:cubicBezTo>
                  <a:cubicBezTo>
                    <a:pt x="606" y="51"/>
                    <a:pt x="611" y="49"/>
                    <a:pt x="614" y="48"/>
                  </a:cubicBezTo>
                  <a:cubicBezTo>
                    <a:pt x="616" y="47"/>
                    <a:pt x="619" y="44"/>
                    <a:pt x="621" y="44"/>
                  </a:cubicBezTo>
                  <a:cubicBezTo>
                    <a:pt x="624" y="43"/>
                    <a:pt x="630" y="44"/>
                    <a:pt x="633" y="45"/>
                  </a:cubicBezTo>
                  <a:cubicBezTo>
                    <a:pt x="634" y="46"/>
                    <a:pt x="636" y="49"/>
                    <a:pt x="637" y="50"/>
                  </a:cubicBezTo>
                  <a:cubicBezTo>
                    <a:pt x="639" y="53"/>
                    <a:pt x="644" y="60"/>
                    <a:pt x="646" y="63"/>
                  </a:cubicBezTo>
                  <a:cubicBezTo>
                    <a:pt x="648" y="67"/>
                    <a:pt x="649" y="76"/>
                    <a:pt x="653" y="79"/>
                  </a:cubicBezTo>
                  <a:cubicBezTo>
                    <a:pt x="655" y="81"/>
                    <a:pt x="662" y="81"/>
                    <a:pt x="665" y="81"/>
                  </a:cubicBezTo>
                  <a:cubicBezTo>
                    <a:pt x="668" y="81"/>
                    <a:pt x="674" y="80"/>
                    <a:pt x="677" y="79"/>
                  </a:cubicBezTo>
                  <a:cubicBezTo>
                    <a:pt x="680" y="78"/>
                    <a:pt x="687" y="75"/>
                    <a:pt x="690" y="73"/>
                  </a:cubicBezTo>
                  <a:cubicBezTo>
                    <a:pt x="691" y="73"/>
                    <a:pt x="693" y="70"/>
                    <a:pt x="694" y="70"/>
                  </a:cubicBezTo>
                  <a:cubicBezTo>
                    <a:pt x="697" y="71"/>
                    <a:pt x="698" y="80"/>
                    <a:pt x="701" y="80"/>
                  </a:cubicBezTo>
                  <a:cubicBezTo>
                    <a:pt x="703" y="81"/>
                    <a:pt x="705" y="76"/>
                    <a:pt x="707" y="74"/>
                  </a:cubicBezTo>
                  <a:cubicBezTo>
                    <a:pt x="709" y="72"/>
                    <a:pt x="712" y="71"/>
                    <a:pt x="713" y="70"/>
                  </a:cubicBezTo>
                  <a:cubicBezTo>
                    <a:pt x="715" y="68"/>
                    <a:pt x="716" y="66"/>
                    <a:pt x="717" y="65"/>
                  </a:cubicBezTo>
                  <a:cubicBezTo>
                    <a:pt x="718" y="64"/>
                    <a:pt x="720" y="64"/>
                    <a:pt x="721" y="64"/>
                  </a:cubicBezTo>
                  <a:cubicBezTo>
                    <a:pt x="725" y="63"/>
                    <a:pt x="730" y="65"/>
                    <a:pt x="734" y="65"/>
                  </a:cubicBezTo>
                  <a:cubicBezTo>
                    <a:pt x="737" y="65"/>
                    <a:pt x="741" y="64"/>
                    <a:pt x="744" y="64"/>
                  </a:cubicBezTo>
                  <a:cubicBezTo>
                    <a:pt x="747" y="64"/>
                    <a:pt x="751" y="62"/>
                    <a:pt x="753" y="64"/>
                  </a:cubicBezTo>
                  <a:cubicBezTo>
                    <a:pt x="754" y="65"/>
                    <a:pt x="752" y="67"/>
                    <a:pt x="751" y="68"/>
                  </a:cubicBezTo>
                  <a:cubicBezTo>
                    <a:pt x="750" y="71"/>
                    <a:pt x="749" y="77"/>
                    <a:pt x="749" y="80"/>
                  </a:cubicBezTo>
                  <a:cubicBezTo>
                    <a:pt x="748" y="84"/>
                    <a:pt x="748" y="94"/>
                    <a:pt x="749" y="99"/>
                  </a:cubicBezTo>
                  <a:cubicBezTo>
                    <a:pt x="749" y="102"/>
                    <a:pt x="750" y="108"/>
                    <a:pt x="750" y="111"/>
                  </a:cubicBezTo>
                  <a:cubicBezTo>
                    <a:pt x="750" y="112"/>
                    <a:pt x="750" y="114"/>
                    <a:pt x="750" y="115"/>
                  </a:cubicBezTo>
                  <a:cubicBezTo>
                    <a:pt x="750" y="117"/>
                    <a:pt x="749" y="121"/>
                    <a:pt x="750" y="123"/>
                  </a:cubicBezTo>
                  <a:cubicBezTo>
                    <a:pt x="750" y="127"/>
                    <a:pt x="752" y="134"/>
                    <a:pt x="753" y="138"/>
                  </a:cubicBezTo>
                  <a:cubicBezTo>
                    <a:pt x="755" y="143"/>
                    <a:pt x="760" y="153"/>
                    <a:pt x="763" y="157"/>
                  </a:cubicBezTo>
                  <a:cubicBezTo>
                    <a:pt x="764" y="160"/>
                    <a:pt x="768" y="164"/>
                    <a:pt x="770" y="166"/>
                  </a:cubicBezTo>
                  <a:cubicBezTo>
                    <a:pt x="771" y="168"/>
                    <a:pt x="774" y="172"/>
                    <a:pt x="775" y="175"/>
                  </a:cubicBezTo>
                  <a:cubicBezTo>
                    <a:pt x="776" y="176"/>
                    <a:pt x="777" y="179"/>
                    <a:pt x="777" y="181"/>
                  </a:cubicBezTo>
                  <a:cubicBezTo>
                    <a:pt x="777" y="186"/>
                    <a:pt x="775" y="194"/>
                    <a:pt x="774" y="199"/>
                  </a:cubicBezTo>
                  <a:cubicBezTo>
                    <a:pt x="774" y="202"/>
                    <a:pt x="773" y="208"/>
                    <a:pt x="774" y="210"/>
                  </a:cubicBezTo>
                  <a:cubicBezTo>
                    <a:pt x="775" y="214"/>
                    <a:pt x="780" y="219"/>
                    <a:pt x="782" y="222"/>
                  </a:cubicBezTo>
                  <a:cubicBezTo>
                    <a:pt x="783" y="224"/>
                    <a:pt x="785" y="228"/>
                    <a:pt x="785" y="231"/>
                  </a:cubicBezTo>
                  <a:cubicBezTo>
                    <a:pt x="785" y="233"/>
                    <a:pt x="783" y="238"/>
                    <a:pt x="782" y="240"/>
                  </a:cubicBezTo>
                  <a:cubicBezTo>
                    <a:pt x="781" y="242"/>
                    <a:pt x="777" y="245"/>
                    <a:pt x="775" y="247"/>
                  </a:cubicBezTo>
                  <a:cubicBezTo>
                    <a:pt x="774" y="249"/>
                    <a:pt x="772" y="254"/>
                    <a:pt x="772" y="256"/>
                  </a:cubicBezTo>
                  <a:cubicBezTo>
                    <a:pt x="772" y="259"/>
                    <a:pt x="774" y="266"/>
                    <a:pt x="775" y="269"/>
                  </a:cubicBezTo>
                  <a:cubicBezTo>
                    <a:pt x="775" y="271"/>
                    <a:pt x="776" y="275"/>
                    <a:pt x="776" y="276"/>
                  </a:cubicBezTo>
                  <a:cubicBezTo>
                    <a:pt x="776" y="279"/>
                    <a:pt x="776" y="284"/>
                    <a:pt x="776" y="286"/>
                  </a:cubicBezTo>
                  <a:cubicBezTo>
                    <a:pt x="776" y="289"/>
                    <a:pt x="775" y="293"/>
                    <a:pt x="774" y="295"/>
                  </a:cubicBezTo>
                  <a:cubicBezTo>
                    <a:pt x="774" y="299"/>
                    <a:pt x="774" y="307"/>
                    <a:pt x="773" y="311"/>
                  </a:cubicBezTo>
                  <a:cubicBezTo>
                    <a:pt x="772" y="313"/>
                    <a:pt x="768" y="318"/>
                    <a:pt x="769" y="320"/>
                  </a:cubicBezTo>
                  <a:cubicBezTo>
                    <a:pt x="769" y="323"/>
                    <a:pt x="775" y="326"/>
                    <a:pt x="777" y="328"/>
                  </a:cubicBezTo>
                  <a:cubicBezTo>
                    <a:pt x="779" y="330"/>
                    <a:pt x="783" y="335"/>
                    <a:pt x="785" y="337"/>
                  </a:cubicBezTo>
                  <a:cubicBezTo>
                    <a:pt x="786" y="339"/>
                    <a:pt x="787" y="342"/>
                    <a:pt x="788" y="344"/>
                  </a:cubicBezTo>
                  <a:cubicBezTo>
                    <a:pt x="788" y="347"/>
                    <a:pt x="788" y="352"/>
                    <a:pt x="789" y="355"/>
                  </a:cubicBezTo>
                  <a:cubicBezTo>
                    <a:pt x="789" y="358"/>
                    <a:pt x="789" y="364"/>
                    <a:pt x="792" y="366"/>
                  </a:cubicBezTo>
                  <a:cubicBezTo>
                    <a:pt x="794" y="367"/>
                    <a:pt x="800" y="364"/>
                    <a:pt x="803" y="364"/>
                  </a:cubicBezTo>
                  <a:cubicBezTo>
                    <a:pt x="806" y="364"/>
                    <a:pt x="812" y="365"/>
                    <a:pt x="815" y="365"/>
                  </a:cubicBezTo>
                  <a:cubicBezTo>
                    <a:pt x="817" y="366"/>
                    <a:pt x="822" y="366"/>
                    <a:pt x="824" y="368"/>
                  </a:cubicBezTo>
                  <a:cubicBezTo>
                    <a:pt x="825" y="370"/>
                    <a:pt x="825" y="376"/>
                    <a:pt x="826" y="378"/>
                  </a:cubicBezTo>
                  <a:cubicBezTo>
                    <a:pt x="827" y="382"/>
                    <a:pt x="830" y="388"/>
                    <a:pt x="831" y="391"/>
                  </a:cubicBezTo>
                  <a:cubicBezTo>
                    <a:pt x="831" y="393"/>
                    <a:pt x="832" y="397"/>
                    <a:pt x="831" y="399"/>
                  </a:cubicBezTo>
                  <a:cubicBezTo>
                    <a:pt x="831" y="403"/>
                    <a:pt x="827" y="408"/>
                    <a:pt x="826" y="411"/>
                  </a:cubicBezTo>
                  <a:cubicBezTo>
                    <a:pt x="824" y="414"/>
                    <a:pt x="820" y="419"/>
                    <a:pt x="819" y="423"/>
                  </a:cubicBezTo>
                  <a:cubicBezTo>
                    <a:pt x="817" y="425"/>
                    <a:pt x="817" y="432"/>
                    <a:pt x="816" y="435"/>
                  </a:cubicBezTo>
                  <a:cubicBezTo>
                    <a:pt x="815" y="437"/>
                    <a:pt x="813" y="440"/>
                    <a:pt x="812" y="442"/>
                  </a:cubicBezTo>
                  <a:cubicBezTo>
                    <a:pt x="810" y="444"/>
                    <a:pt x="807" y="449"/>
                    <a:pt x="804" y="450"/>
                  </a:cubicBezTo>
                  <a:cubicBezTo>
                    <a:pt x="801" y="452"/>
                    <a:pt x="794" y="448"/>
                    <a:pt x="791" y="449"/>
                  </a:cubicBezTo>
                  <a:cubicBezTo>
                    <a:pt x="789" y="450"/>
                    <a:pt x="786" y="454"/>
                    <a:pt x="784" y="455"/>
                  </a:cubicBezTo>
                  <a:cubicBezTo>
                    <a:pt x="782" y="457"/>
                    <a:pt x="777" y="459"/>
                    <a:pt x="775" y="460"/>
                  </a:cubicBezTo>
                  <a:cubicBezTo>
                    <a:pt x="772" y="462"/>
                    <a:pt x="765" y="465"/>
                    <a:pt x="765" y="469"/>
                  </a:cubicBezTo>
                  <a:cubicBezTo>
                    <a:pt x="765" y="470"/>
                    <a:pt x="770" y="472"/>
                    <a:pt x="771" y="473"/>
                  </a:cubicBezTo>
                  <a:cubicBezTo>
                    <a:pt x="772" y="475"/>
                    <a:pt x="774" y="479"/>
                    <a:pt x="774" y="481"/>
                  </a:cubicBezTo>
                  <a:cubicBezTo>
                    <a:pt x="775" y="485"/>
                    <a:pt x="775" y="494"/>
                    <a:pt x="774" y="498"/>
                  </a:cubicBezTo>
                  <a:cubicBezTo>
                    <a:pt x="773" y="501"/>
                    <a:pt x="772" y="506"/>
                    <a:pt x="770" y="507"/>
                  </a:cubicBezTo>
                  <a:cubicBezTo>
                    <a:pt x="767" y="509"/>
                    <a:pt x="759" y="505"/>
                    <a:pt x="757" y="507"/>
                  </a:cubicBezTo>
                  <a:cubicBezTo>
                    <a:pt x="753" y="511"/>
                    <a:pt x="758" y="526"/>
                    <a:pt x="759" y="532"/>
                  </a:cubicBezTo>
                  <a:cubicBezTo>
                    <a:pt x="759" y="535"/>
                    <a:pt x="762" y="541"/>
                    <a:pt x="763" y="545"/>
                  </a:cubicBezTo>
                  <a:cubicBezTo>
                    <a:pt x="764" y="546"/>
                    <a:pt x="766" y="550"/>
                    <a:pt x="767" y="552"/>
                  </a:cubicBezTo>
                  <a:cubicBezTo>
                    <a:pt x="771" y="557"/>
                    <a:pt x="782" y="563"/>
                    <a:pt x="787" y="567"/>
                  </a:cubicBezTo>
                  <a:cubicBezTo>
                    <a:pt x="792" y="570"/>
                    <a:pt x="802" y="575"/>
                    <a:pt x="807" y="578"/>
                  </a:cubicBezTo>
                  <a:cubicBezTo>
                    <a:pt x="813" y="582"/>
                    <a:pt x="824" y="591"/>
                    <a:pt x="829" y="596"/>
                  </a:cubicBezTo>
                  <a:cubicBezTo>
                    <a:pt x="832" y="600"/>
                    <a:pt x="839" y="609"/>
                    <a:pt x="843" y="613"/>
                  </a:cubicBezTo>
                  <a:cubicBezTo>
                    <a:pt x="846" y="618"/>
                    <a:pt x="849" y="631"/>
                    <a:pt x="855" y="633"/>
                  </a:cubicBezTo>
                  <a:cubicBezTo>
                    <a:pt x="858" y="634"/>
                    <a:pt x="863" y="629"/>
                    <a:pt x="865" y="628"/>
                  </a:cubicBezTo>
                  <a:cubicBezTo>
                    <a:pt x="871" y="626"/>
                    <a:pt x="883" y="622"/>
                    <a:pt x="889" y="621"/>
                  </a:cubicBezTo>
                  <a:cubicBezTo>
                    <a:pt x="892" y="620"/>
                    <a:pt x="904" y="619"/>
                    <a:pt x="904" y="619"/>
                  </a:cubicBezTo>
                  <a:cubicBezTo>
                    <a:pt x="904" y="619"/>
                    <a:pt x="910" y="620"/>
                    <a:pt x="911" y="620"/>
                  </a:cubicBezTo>
                  <a:cubicBezTo>
                    <a:pt x="918" y="621"/>
                    <a:pt x="932" y="622"/>
                    <a:pt x="939" y="624"/>
                  </a:cubicBezTo>
                  <a:cubicBezTo>
                    <a:pt x="941" y="624"/>
                    <a:pt x="946" y="625"/>
                    <a:pt x="949" y="626"/>
                  </a:cubicBezTo>
                  <a:cubicBezTo>
                    <a:pt x="956" y="630"/>
                    <a:pt x="966" y="642"/>
                    <a:pt x="973" y="646"/>
                  </a:cubicBezTo>
                  <a:cubicBezTo>
                    <a:pt x="978" y="649"/>
                    <a:pt x="989" y="654"/>
                    <a:pt x="995" y="654"/>
                  </a:cubicBezTo>
                  <a:cubicBezTo>
                    <a:pt x="1000" y="654"/>
                    <a:pt x="1009" y="647"/>
                    <a:pt x="1014" y="646"/>
                  </a:cubicBezTo>
                  <a:cubicBezTo>
                    <a:pt x="1017" y="645"/>
                    <a:pt x="1022" y="643"/>
                    <a:pt x="1024" y="642"/>
                  </a:cubicBezTo>
                  <a:cubicBezTo>
                    <a:pt x="1029" y="641"/>
                    <a:pt x="1039" y="642"/>
                    <a:pt x="1044" y="642"/>
                  </a:cubicBezTo>
                  <a:cubicBezTo>
                    <a:pt x="1047" y="641"/>
                    <a:pt x="1053" y="639"/>
                    <a:pt x="1056" y="640"/>
                  </a:cubicBezTo>
                  <a:cubicBezTo>
                    <a:pt x="1060" y="640"/>
                    <a:pt x="1069" y="644"/>
                    <a:pt x="1072" y="646"/>
                  </a:cubicBezTo>
                  <a:cubicBezTo>
                    <a:pt x="1077" y="648"/>
                    <a:pt x="1084" y="657"/>
                    <a:pt x="1089" y="657"/>
                  </a:cubicBezTo>
                  <a:cubicBezTo>
                    <a:pt x="1096" y="657"/>
                    <a:pt x="1106" y="645"/>
                    <a:pt x="1112" y="641"/>
                  </a:cubicBezTo>
                  <a:cubicBezTo>
                    <a:pt x="1115" y="638"/>
                    <a:pt x="1120" y="632"/>
                    <a:pt x="1124" y="630"/>
                  </a:cubicBezTo>
                  <a:cubicBezTo>
                    <a:pt x="1127" y="628"/>
                    <a:pt x="1133" y="626"/>
                    <a:pt x="1136" y="624"/>
                  </a:cubicBezTo>
                  <a:cubicBezTo>
                    <a:pt x="1140" y="623"/>
                    <a:pt x="1147" y="621"/>
                    <a:pt x="1150" y="618"/>
                  </a:cubicBezTo>
                  <a:cubicBezTo>
                    <a:pt x="1151" y="618"/>
                    <a:pt x="1153" y="614"/>
                    <a:pt x="1153" y="614"/>
                  </a:cubicBezTo>
                  <a:cubicBezTo>
                    <a:pt x="1153" y="614"/>
                    <a:pt x="1168" y="623"/>
                    <a:pt x="1173" y="627"/>
                  </a:cubicBezTo>
                  <a:cubicBezTo>
                    <a:pt x="1174" y="628"/>
                    <a:pt x="1178" y="632"/>
                    <a:pt x="1178" y="632"/>
                  </a:cubicBezTo>
                  <a:cubicBezTo>
                    <a:pt x="1178" y="632"/>
                    <a:pt x="1181" y="638"/>
                    <a:pt x="1183" y="639"/>
                  </a:cubicBezTo>
                  <a:cubicBezTo>
                    <a:pt x="1187" y="639"/>
                    <a:pt x="1193" y="628"/>
                    <a:pt x="1197" y="627"/>
                  </a:cubicBezTo>
                  <a:cubicBezTo>
                    <a:pt x="1203" y="627"/>
                    <a:pt x="1217" y="637"/>
                    <a:pt x="1217" y="637"/>
                  </a:cubicBezTo>
                  <a:cubicBezTo>
                    <a:pt x="1217" y="637"/>
                    <a:pt x="1211" y="647"/>
                    <a:pt x="1210" y="651"/>
                  </a:cubicBezTo>
                  <a:cubicBezTo>
                    <a:pt x="1209" y="652"/>
                    <a:pt x="1209" y="656"/>
                    <a:pt x="1209" y="658"/>
                  </a:cubicBezTo>
                  <a:cubicBezTo>
                    <a:pt x="1209" y="662"/>
                    <a:pt x="1209" y="672"/>
                    <a:pt x="1211" y="676"/>
                  </a:cubicBezTo>
                  <a:cubicBezTo>
                    <a:pt x="1211" y="679"/>
                    <a:pt x="1216" y="685"/>
                    <a:pt x="1217" y="688"/>
                  </a:cubicBezTo>
                  <a:cubicBezTo>
                    <a:pt x="1218" y="691"/>
                    <a:pt x="1220" y="698"/>
                    <a:pt x="1221" y="701"/>
                  </a:cubicBezTo>
                  <a:cubicBezTo>
                    <a:pt x="1221" y="704"/>
                    <a:pt x="1221" y="709"/>
                    <a:pt x="1221" y="712"/>
                  </a:cubicBezTo>
                  <a:close/>
                  <a:moveTo>
                    <a:pt x="639" y="198"/>
                  </a:moveTo>
                  <a:cubicBezTo>
                    <a:pt x="640" y="198"/>
                    <a:pt x="640" y="196"/>
                    <a:pt x="640" y="195"/>
                  </a:cubicBezTo>
                  <a:cubicBezTo>
                    <a:pt x="639" y="193"/>
                    <a:pt x="636" y="190"/>
                    <a:pt x="634" y="189"/>
                  </a:cubicBezTo>
                  <a:cubicBezTo>
                    <a:pt x="633" y="189"/>
                    <a:pt x="631" y="188"/>
                    <a:pt x="630" y="189"/>
                  </a:cubicBezTo>
                  <a:cubicBezTo>
                    <a:pt x="628" y="189"/>
                    <a:pt x="626" y="191"/>
                    <a:pt x="624" y="192"/>
                  </a:cubicBezTo>
                  <a:cubicBezTo>
                    <a:pt x="623" y="193"/>
                    <a:pt x="621" y="195"/>
                    <a:pt x="620" y="196"/>
                  </a:cubicBezTo>
                  <a:cubicBezTo>
                    <a:pt x="619" y="197"/>
                    <a:pt x="617" y="200"/>
                    <a:pt x="616" y="202"/>
                  </a:cubicBezTo>
                  <a:cubicBezTo>
                    <a:pt x="616" y="203"/>
                    <a:pt x="616" y="207"/>
                    <a:pt x="616" y="209"/>
                  </a:cubicBezTo>
                  <a:cubicBezTo>
                    <a:pt x="617" y="210"/>
                    <a:pt x="618" y="212"/>
                    <a:pt x="619" y="212"/>
                  </a:cubicBezTo>
                  <a:cubicBezTo>
                    <a:pt x="620" y="213"/>
                    <a:pt x="622" y="213"/>
                    <a:pt x="624" y="213"/>
                  </a:cubicBezTo>
                  <a:cubicBezTo>
                    <a:pt x="626" y="213"/>
                    <a:pt x="631" y="210"/>
                    <a:pt x="631" y="210"/>
                  </a:cubicBezTo>
                  <a:cubicBezTo>
                    <a:pt x="632" y="210"/>
                    <a:pt x="635" y="206"/>
                    <a:pt x="636" y="205"/>
                  </a:cubicBezTo>
                  <a:cubicBezTo>
                    <a:pt x="637" y="204"/>
                    <a:pt x="639" y="200"/>
                    <a:pt x="639" y="198"/>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13"/>
            <p:cNvSpPr>
              <a:spLocks/>
            </p:cNvSpPr>
            <p:nvPr/>
          </p:nvSpPr>
          <p:spPr bwMode="auto">
            <a:xfrm>
              <a:off x="4010026" y="2444751"/>
              <a:ext cx="31750" cy="33338"/>
            </a:xfrm>
            <a:custGeom>
              <a:avLst/>
              <a:gdLst/>
              <a:ahLst/>
              <a:cxnLst>
                <a:cxn ang="0">
                  <a:pos x="24" y="7"/>
                </a:cxn>
                <a:cxn ang="0">
                  <a:pos x="23" y="10"/>
                </a:cxn>
                <a:cxn ang="0">
                  <a:pos x="20" y="17"/>
                </a:cxn>
                <a:cxn ang="0">
                  <a:pos x="15" y="22"/>
                </a:cxn>
                <a:cxn ang="0">
                  <a:pos x="8" y="25"/>
                </a:cxn>
                <a:cxn ang="0">
                  <a:pos x="3" y="24"/>
                </a:cxn>
                <a:cxn ang="0">
                  <a:pos x="0" y="21"/>
                </a:cxn>
                <a:cxn ang="0">
                  <a:pos x="0" y="14"/>
                </a:cxn>
                <a:cxn ang="0">
                  <a:pos x="4" y="8"/>
                </a:cxn>
                <a:cxn ang="0">
                  <a:pos x="8" y="4"/>
                </a:cxn>
                <a:cxn ang="0">
                  <a:pos x="14" y="1"/>
                </a:cxn>
                <a:cxn ang="0">
                  <a:pos x="18" y="1"/>
                </a:cxn>
                <a:cxn ang="0">
                  <a:pos x="24" y="7"/>
                </a:cxn>
              </a:cxnLst>
              <a:rect l="0" t="0" r="r" b="b"/>
              <a:pathLst>
                <a:path w="24" h="25">
                  <a:moveTo>
                    <a:pt x="24" y="7"/>
                  </a:moveTo>
                  <a:cubicBezTo>
                    <a:pt x="24" y="8"/>
                    <a:pt x="24" y="10"/>
                    <a:pt x="23" y="10"/>
                  </a:cubicBezTo>
                  <a:cubicBezTo>
                    <a:pt x="23" y="12"/>
                    <a:pt x="21" y="16"/>
                    <a:pt x="20" y="17"/>
                  </a:cubicBezTo>
                  <a:cubicBezTo>
                    <a:pt x="19" y="18"/>
                    <a:pt x="16" y="22"/>
                    <a:pt x="15" y="22"/>
                  </a:cubicBezTo>
                  <a:cubicBezTo>
                    <a:pt x="15" y="22"/>
                    <a:pt x="10" y="25"/>
                    <a:pt x="8" y="25"/>
                  </a:cubicBezTo>
                  <a:cubicBezTo>
                    <a:pt x="6" y="25"/>
                    <a:pt x="4" y="25"/>
                    <a:pt x="3" y="24"/>
                  </a:cubicBezTo>
                  <a:cubicBezTo>
                    <a:pt x="2" y="24"/>
                    <a:pt x="1" y="22"/>
                    <a:pt x="0" y="21"/>
                  </a:cubicBezTo>
                  <a:cubicBezTo>
                    <a:pt x="0" y="19"/>
                    <a:pt x="0" y="15"/>
                    <a:pt x="0" y="14"/>
                  </a:cubicBezTo>
                  <a:cubicBezTo>
                    <a:pt x="1" y="12"/>
                    <a:pt x="3" y="9"/>
                    <a:pt x="4" y="8"/>
                  </a:cubicBezTo>
                  <a:cubicBezTo>
                    <a:pt x="5" y="7"/>
                    <a:pt x="7" y="5"/>
                    <a:pt x="8" y="4"/>
                  </a:cubicBezTo>
                  <a:cubicBezTo>
                    <a:pt x="10" y="3"/>
                    <a:pt x="12" y="1"/>
                    <a:pt x="14" y="1"/>
                  </a:cubicBezTo>
                  <a:cubicBezTo>
                    <a:pt x="15" y="0"/>
                    <a:pt x="17" y="1"/>
                    <a:pt x="18" y="1"/>
                  </a:cubicBezTo>
                  <a:cubicBezTo>
                    <a:pt x="20" y="2"/>
                    <a:pt x="23" y="5"/>
                    <a:pt x="24" y="7"/>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5" name="Freeform 14"/>
            <p:cNvSpPr>
              <a:spLocks/>
            </p:cNvSpPr>
            <p:nvPr/>
          </p:nvSpPr>
          <p:spPr bwMode="auto">
            <a:xfrm>
              <a:off x="3756026" y="1946276"/>
              <a:ext cx="103188" cy="57150"/>
            </a:xfrm>
            <a:custGeom>
              <a:avLst/>
              <a:gdLst/>
              <a:ahLst/>
              <a:cxnLst>
                <a:cxn ang="0">
                  <a:pos x="79" y="16"/>
                </a:cxn>
                <a:cxn ang="0">
                  <a:pos x="80" y="21"/>
                </a:cxn>
                <a:cxn ang="0">
                  <a:pos x="75" y="29"/>
                </a:cxn>
                <a:cxn ang="0">
                  <a:pos x="72" y="35"/>
                </a:cxn>
                <a:cxn ang="0">
                  <a:pos x="68" y="40"/>
                </a:cxn>
                <a:cxn ang="0">
                  <a:pos x="64" y="39"/>
                </a:cxn>
                <a:cxn ang="0">
                  <a:pos x="56" y="39"/>
                </a:cxn>
                <a:cxn ang="0">
                  <a:pos x="50" y="38"/>
                </a:cxn>
                <a:cxn ang="0">
                  <a:pos x="39" y="43"/>
                </a:cxn>
                <a:cxn ang="0">
                  <a:pos x="32" y="44"/>
                </a:cxn>
                <a:cxn ang="0">
                  <a:pos x="25" y="41"/>
                </a:cxn>
                <a:cxn ang="0">
                  <a:pos x="20" y="39"/>
                </a:cxn>
                <a:cxn ang="0">
                  <a:pos x="17" y="34"/>
                </a:cxn>
                <a:cxn ang="0">
                  <a:pos x="19" y="32"/>
                </a:cxn>
                <a:cxn ang="0">
                  <a:pos x="25" y="26"/>
                </a:cxn>
                <a:cxn ang="0">
                  <a:pos x="16" y="18"/>
                </a:cxn>
                <a:cxn ang="0">
                  <a:pos x="8" y="13"/>
                </a:cxn>
                <a:cxn ang="0">
                  <a:pos x="1" y="11"/>
                </a:cxn>
                <a:cxn ang="0">
                  <a:pos x="9" y="1"/>
                </a:cxn>
                <a:cxn ang="0">
                  <a:pos x="16" y="0"/>
                </a:cxn>
                <a:cxn ang="0">
                  <a:pos x="23" y="4"/>
                </a:cxn>
                <a:cxn ang="0">
                  <a:pos x="31" y="13"/>
                </a:cxn>
                <a:cxn ang="0">
                  <a:pos x="39" y="20"/>
                </a:cxn>
                <a:cxn ang="0">
                  <a:pos x="57" y="15"/>
                </a:cxn>
                <a:cxn ang="0">
                  <a:pos x="65" y="5"/>
                </a:cxn>
                <a:cxn ang="0">
                  <a:pos x="71" y="6"/>
                </a:cxn>
                <a:cxn ang="0">
                  <a:pos x="79" y="11"/>
                </a:cxn>
                <a:cxn ang="0">
                  <a:pos x="79" y="16"/>
                </a:cxn>
              </a:cxnLst>
              <a:rect l="0" t="0" r="r" b="b"/>
              <a:pathLst>
                <a:path w="80" h="44">
                  <a:moveTo>
                    <a:pt x="79" y="16"/>
                  </a:moveTo>
                  <a:cubicBezTo>
                    <a:pt x="80" y="18"/>
                    <a:pt x="80" y="20"/>
                    <a:pt x="80" y="21"/>
                  </a:cubicBezTo>
                  <a:cubicBezTo>
                    <a:pt x="79" y="24"/>
                    <a:pt x="76" y="27"/>
                    <a:pt x="75" y="29"/>
                  </a:cubicBezTo>
                  <a:cubicBezTo>
                    <a:pt x="74" y="31"/>
                    <a:pt x="73" y="34"/>
                    <a:pt x="72" y="35"/>
                  </a:cubicBezTo>
                  <a:cubicBezTo>
                    <a:pt x="71" y="36"/>
                    <a:pt x="69" y="39"/>
                    <a:pt x="68" y="40"/>
                  </a:cubicBezTo>
                  <a:cubicBezTo>
                    <a:pt x="67" y="40"/>
                    <a:pt x="65" y="39"/>
                    <a:pt x="64" y="39"/>
                  </a:cubicBezTo>
                  <a:cubicBezTo>
                    <a:pt x="62" y="39"/>
                    <a:pt x="58" y="39"/>
                    <a:pt x="56" y="39"/>
                  </a:cubicBezTo>
                  <a:cubicBezTo>
                    <a:pt x="55" y="39"/>
                    <a:pt x="51" y="38"/>
                    <a:pt x="50" y="38"/>
                  </a:cubicBezTo>
                  <a:cubicBezTo>
                    <a:pt x="47" y="39"/>
                    <a:pt x="42" y="42"/>
                    <a:pt x="39" y="43"/>
                  </a:cubicBezTo>
                  <a:cubicBezTo>
                    <a:pt x="37" y="43"/>
                    <a:pt x="34" y="44"/>
                    <a:pt x="32" y="44"/>
                  </a:cubicBezTo>
                  <a:cubicBezTo>
                    <a:pt x="30" y="43"/>
                    <a:pt x="27" y="42"/>
                    <a:pt x="25" y="41"/>
                  </a:cubicBezTo>
                  <a:cubicBezTo>
                    <a:pt x="24" y="41"/>
                    <a:pt x="21" y="40"/>
                    <a:pt x="20" y="39"/>
                  </a:cubicBezTo>
                  <a:cubicBezTo>
                    <a:pt x="19" y="38"/>
                    <a:pt x="17" y="34"/>
                    <a:pt x="17" y="34"/>
                  </a:cubicBezTo>
                  <a:cubicBezTo>
                    <a:pt x="17" y="34"/>
                    <a:pt x="18" y="33"/>
                    <a:pt x="19" y="32"/>
                  </a:cubicBezTo>
                  <a:cubicBezTo>
                    <a:pt x="20" y="31"/>
                    <a:pt x="25" y="28"/>
                    <a:pt x="25" y="26"/>
                  </a:cubicBezTo>
                  <a:cubicBezTo>
                    <a:pt x="25" y="23"/>
                    <a:pt x="18" y="20"/>
                    <a:pt x="16" y="18"/>
                  </a:cubicBezTo>
                  <a:cubicBezTo>
                    <a:pt x="14" y="17"/>
                    <a:pt x="10" y="14"/>
                    <a:pt x="8" y="13"/>
                  </a:cubicBezTo>
                  <a:cubicBezTo>
                    <a:pt x="6" y="12"/>
                    <a:pt x="2" y="12"/>
                    <a:pt x="1" y="11"/>
                  </a:cubicBezTo>
                  <a:cubicBezTo>
                    <a:pt x="0" y="8"/>
                    <a:pt x="6" y="3"/>
                    <a:pt x="9" y="1"/>
                  </a:cubicBezTo>
                  <a:cubicBezTo>
                    <a:pt x="11" y="0"/>
                    <a:pt x="14" y="0"/>
                    <a:pt x="16" y="0"/>
                  </a:cubicBezTo>
                  <a:cubicBezTo>
                    <a:pt x="18" y="1"/>
                    <a:pt x="21" y="3"/>
                    <a:pt x="23" y="4"/>
                  </a:cubicBezTo>
                  <a:cubicBezTo>
                    <a:pt x="25" y="6"/>
                    <a:pt x="30" y="10"/>
                    <a:pt x="31" y="13"/>
                  </a:cubicBezTo>
                  <a:cubicBezTo>
                    <a:pt x="33" y="15"/>
                    <a:pt x="34" y="19"/>
                    <a:pt x="39" y="20"/>
                  </a:cubicBezTo>
                  <a:cubicBezTo>
                    <a:pt x="44" y="20"/>
                    <a:pt x="53" y="18"/>
                    <a:pt x="57" y="15"/>
                  </a:cubicBezTo>
                  <a:cubicBezTo>
                    <a:pt x="59" y="13"/>
                    <a:pt x="65" y="5"/>
                    <a:pt x="65" y="5"/>
                  </a:cubicBezTo>
                  <a:cubicBezTo>
                    <a:pt x="65" y="5"/>
                    <a:pt x="70" y="5"/>
                    <a:pt x="71" y="6"/>
                  </a:cubicBezTo>
                  <a:cubicBezTo>
                    <a:pt x="74" y="7"/>
                    <a:pt x="78" y="9"/>
                    <a:pt x="79" y="11"/>
                  </a:cubicBezTo>
                  <a:cubicBezTo>
                    <a:pt x="80" y="12"/>
                    <a:pt x="79" y="15"/>
                    <a:pt x="79" y="16"/>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6" name="Freeform 15"/>
            <p:cNvSpPr>
              <a:spLocks/>
            </p:cNvSpPr>
            <p:nvPr/>
          </p:nvSpPr>
          <p:spPr bwMode="auto">
            <a:xfrm>
              <a:off x="3719513" y="2020888"/>
              <a:ext cx="84138" cy="61913"/>
            </a:xfrm>
            <a:custGeom>
              <a:avLst/>
              <a:gdLst/>
              <a:ahLst/>
              <a:cxnLst>
                <a:cxn ang="0">
                  <a:pos x="65" y="29"/>
                </a:cxn>
                <a:cxn ang="0">
                  <a:pos x="64" y="37"/>
                </a:cxn>
                <a:cxn ang="0">
                  <a:pos x="61" y="44"/>
                </a:cxn>
                <a:cxn ang="0">
                  <a:pos x="58" y="47"/>
                </a:cxn>
                <a:cxn ang="0">
                  <a:pos x="50" y="48"/>
                </a:cxn>
                <a:cxn ang="0">
                  <a:pos x="40" y="43"/>
                </a:cxn>
                <a:cxn ang="0">
                  <a:pos x="27" y="40"/>
                </a:cxn>
                <a:cxn ang="0">
                  <a:pos x="3" y="37"/>
                </a:cxn>
                <a:cxn ang="0">
                  <a:pos x="1" y="19"/>
                </a:cxn>
                <a:cxn ang="0">
                  <a:pos x="0" y="19"/>
                </a:cxn>
                <a:cxn ang="0">
                  <a:pos x="14" y="12"/>
                </a:cxn>
                <a:cxn ang="0">
                  <a:pos x="28" y="0"/>
                </a:cxn>
                <a:cxn ang="0">
                  <a:pos x="32" y="3"/>
                </a:cxn>
                <a:cxn ang="0">
                  <a:pos x="38" y="0"/>
                </a:cxn>
                <a:cxn ang="0">
                  <a:pos x="41" y="4"/>
                </a:cxn>
                <a:cxn ang="0">
                  <a:pos x="51" y="12"/>
                </a:cxn>
                <a:cxn ang="0">
                  <a:pos x="60" y="21"/>
                </a:cxn>
                <a:cxn ang="0">
                  <a:pos x="65" y="29"/>
                </a:cxn>
              </a:cxnLst>
              <a:rect l="0" t="0" r="r" b="b"/>
              <a:pathLst>
                <a:path w="65" h="48">
                  <a:moveTo>
                    <a:pt x="65" y="29"/>
                  </a:moveTo>
                  <a:cubicBezTo>
                    <a:pt x="65" y="31"/>
                    <a:pt x="64" y="35"/>
                    <a:pt x="64" y="37"/>
                  </a:cubicBezTo>
                  <a:cubicBezTo>
                    <a:pt x="64" y="39"/>
                    <a:pt x="62" y="43"/>
                    <a:pt x="61" y="44"/>
                  </a:cubicBezTo>
                  <a:cubicBezTo>
                    <a:pt x="61" y="45"/>
                    <a:pt x="59" y="47"/>
                    <a:pt x="58" y="47"/>
                  </a:cubicBezTo>
                  <a:cubicBezTo>
                    <a:pt x="56" y="48"/>
                    <a:pt x="52" y="48"/>
                    <a:pt x="50" y="48"/>
                  </a:cubicBezTo>
                  <a:cubicBezTo>
                    <a:pt x="47" y="48"/>
                    <a:pt x="43" y="44"/>
                    <a:pt x="40" y="43"/>
                  </a:cubicBezTo>
                  <a:cubicBezTo>
                    <a:pt x="37" y="42"/>
                    <a:pt x="30" y="41"/>
                    <a:pt x="27" y="40"/>
                  </a:cubicBezTo>
                  <a:cubicBezTo>
                    <a:pt x="21" y="39"/>
                    <a:pt x="3" y="37"/>
                    <a:pt x="3" y="37"/>
                  </a:cubicBezTo>
                  <a:cubicBezTo>
                    <a:pt x="3" y="37"/>
                    <a:pt x="2" y="23"/>
                    <a:pt x="1" y="19"/>
                  </a:cubicBezTo>
                  <a:cubicBezTo>
                    <a:pt x="1" y="19"/>
                    <a:pt x="0" y="19"/>
                    <a:pt x="0" y="19"/>
                  </a:cubicBezTo>
                  <a:cubicBezTo>
                    <a:pt x="1" y="15"/>
                    <a:pt x="10" y="14"/>
                    <a:pt x="14" y="12"/>
                  </a:cubicBezTo>
                  <a:cubicBezTo>
                    <a:pt x="17" y="9"/>
                    <a:pt x="28" y="0"/>
                    <a:pt x="28" y="0"/>
                  </a:cubicBezTo>
                  <a:cubicBezTo>
                    <a:pt x="28" y="0"/>
                    <a:pt x="30" y="2"/>
                    <a:pt x="32" y="3"/>
                  </a:cubicBezTo>
                  <a:cubicBezTo>
                    <a:pt x="33" y="3"/>
                    <a:pt x="36" y="0"/>
                    <a:pt x="38" y="0"/>
                  </a:cubicBezTo>
                  <a:cubicBezTo>
                    <a:pt x="39" y="0"/>
                    <a:pt x="40" y="3"/>
                    <a:pt x="41" y="4"/>
                  </a:cubicBezTo>
                  <a:cubicBezTo>
                    <a:pt x="44" y="6"/>
                    <a:pt x="49" y="10"/>
                    <a:pt x="51" y="12"/>
                  </a:cubicBezTo>
                  <a:cubicBezTo>
                    <a:pt x="54" y="14"/>
                    <a:pt x="59" y="18"/>
                    <a:pt x="60" y="21"/>
                  </a:cubicBezTo>
                  <a:cubicBezTo>
                    <a:pt x="62" y="23"/>
                    <a:pt x="64" y="27"/>
                    <a:pt x="65" y="29"/>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7" name="Freeform 16"/>
            <p:cNvSpPr>
              <a:spLocks/>
            </p:cNvSpPr>
            <p:nvPr/>
          </p:nvSpPr>
          <p:spPr bwMode="auto">
            <a:xfrm>
              <a:off x="3679826" y="1957388"/>
              <a:ext cx="701675" cy="609600"/>
            </a:xfrm>
            <a:custGeom>
              <a:avLst/>
              <a:gdLst/>
              <a:ahLst/>
              <a:cxnLst>
                <a:cxn ang="0">
                  <a:pos x="152" y="183"/>
                </a:cxn>
                <a:cxn ang="0">
                  <a:pos x="130" y="142"/>
                </a:cxn>
                <a:cxn ang="0">
                  <a:pos x="80" y="120"/>
                </a:cxn>
                <a:cxn ang="0">
                  <a:pos x="112" y="109"/>
                </a:cxn>
                <a:cxn ang="0">
                  <a:pos x="147" y="112"/>
                </a:cxn>
                <a:cxn ang="0">
                  <a:pos x="184" y="77"/>
                </a:cxn>
                <a:cxn ang="0">
                  <a:pos x="221" y="41"/>
                </a:cxn>
                <a:cxn ang="0">
                  <a:pos x="229" y="10"/>
                </a:cxn>
                <a:cxn ang="0">
                  <a:pos x="257" y="12"/>
                </a:cxn>
                <a:cxn ang="0">
                  <a:pos x="292" y="23"/>
                </a:cxn>
                <a:cxn ang="0">
                  <a:pos x="268" y="65"/>
                </a:cxn>
                <a:cxn ang="0">
                  <a:pos x="249" y="95"/>
                </a:cxn>
                <a:cxn ang="0">
                  <a:pos x="237" y="142"/>
                </a:cxn>
                <a:cxn ang="0">
                  <a:pos x="299" y="142"/>
                </a:cxn>
                <a:cxn ang="0">
                  <a:pos x="323" y="171"/>
                </a:cxn>
                <a:cxn ang="0">
                  <a:pos x="349" y="168"/>
                </a:cxn>
                <a:cxn ang="0">
                  <a:pos x="390" y="139"/>
                </a:cxn>
                <a:cxn ang="0">
                  <a:pos x="433" y="106"/>
                </a:cxn>
                <a:cxn ang="0">
                  <a:pos x="476" y="82"/>
                </a:cxn>
                <a:cxn ang="0">
                  <a:pos x="471" y="50"/>
                </a:cxn>
                <a:cxn ang="0">
                  <a:pos x="485" y="50"/>
                </a:cxn>
                <a:cxn ang="0">
                  <a:pos x="496" y="79"/>
                </a:cxn>
                <a:cxn ang="0">
                  <a:pos x="513" y="101"/>
                </a:cxn>
                <a:cxn ang="0">
                  <a:pos x="538" y="122"/>
                </a:cxn>
                <a:cxn ang="0">
                  <a:pos x="515" y="182"/>
                </a:cxn>
                <a:cxn ang="0">
                  <a:pos x="487" y="190"/>
                </a:cxn>
                <a:cxn ang="0">
                  <a:pos x="441" y="178"/>
                </a:cxn>
                <a:cxn ang="0">
                  <a:pos x="429" y="201"/>
                </a:cxn>
                <a:cxn ang="0">
                  <a:pos x="407" y="230"/>
                </a:cxn>
                <a:cxn ang="0">
                  <a:pos x="372" y="252"/>
                </a:cxn>
                <a:cxn ang="0">
                  <a:pos x="345" y="261"/>
                </a:cxn>
                <a:cxn ang="0">
                  <a:pos x="315" y="266"/>
                </a:cxn>
                <a:cxn ang="0">
                  <a:pos x="275" y="237"/>
                </a:cxn>
                <a:cxn ang="0">
                  <a:pos x="241" y="238"/>
                </a:cxn>
                <a:cxn ang="0">
                  <a:pos x="188" y="240"/>
                </a:cxn>
                <a:cxn ang="0">
                  <a:pos x="191" y="270"/>
                </a:cxn>
                <a:cxn ang="0">
                  <a:pos x="209" y="285"/>
                </a:cxn>
                <a:cxn ang="0">
                  <a:pos x="227" y="318"/>
                </a:cxn>
                <a:cxn ang="0">
                  <a:pos x="256" y="345"/>
                </a:cxn>
                <a:cxn ang="0">
                  <a:pos x="236" y="385"/>
                </a:cxn>
                <a:cxn ang="0">
                  <a:pos x="180" y="377"/>
                </a:cxn>
                <a:cxn ang="0">
                  <a:pos x="144" y="375"/>
                </a:cxn>
                <a:cxn ang="0">
                  <a:pos x="120" y="423"/>
                </a:cxn>
                <a:cxn ang="0">
                  <a:pos x="98" y="446"/>
                </a:cxn>
                <a:cxn ang="0">
                  <a:pos x="85" y="467"/>
                </a:cxn>
                <a:cxn ang="0">
                  <a:pos x="71" y="447"/>
                </a:cxn>
                <a:cxn ang="0">
                  <a:pos x="41" y="464"/>
                </a:cxn>
                <a:cxn ang="0">
                  <a:pos x="23" y="430"/>
                </a:cxn>
                <a:cxn ang="0">
                  <a:pos x="42" y="425"/>
                </a:cxn>
                <a:cxn ang="0">
                  <a:pos x="69" y="405"/>
                </a:cxn>
                <a:cxn ang="0">
                  <a:pos x="105" y="390"/>
                </a:cxn>
                <a:cxn ang="0">
                  <a:pos x="106" y="345"/>
                </a:cxn>
                <a:cxn ang="0">
                  <a:pos x="82" y="342"/>
                </a:cxn>
                <a:cxn ang="0">
                  <a:pos x="60" y="355"/>
                </a:cxn>
                <a:cxn ang="0">
                  <a:pos x="35" y="373"/>
                </a:cxn>
                <a:cxn ang="0">
                  <a:pos x="12" y="344"/>
                </a:cxn>
                <a:cxn ang="0">
                  <a:pos x="43" y="296"/>
                </a:cxn>
                <a:cxn ang="0">
                  <a:pos x="82" y="265"/>
                </a:cxn>
                <a:cxn ang="0">
                  <a:pos x="107" y="246"/>
                </a:cxn>
                <a:cxn ang="0">
                  <a:pos x="155" y="223"/>
                </a:cxn>
              </a:cxnLst>
              <a:rect l="0" t="0" r="r" b="b"/>
              <a:pathLst>
                <a:path w="539" h="469">
                  <a:moveTo>
                    <a:pt x="176" y="197"/>
                  </a:moveTo>
                  <a:cubicBezTo>
                    <a:pt x="176" y="197"/>
                    <a:pt x="179" y="190"/>
                    <a:pt x="178" y="188"/>
                  </a:cubicBezTo>
                  <a:cubicBezTo>
                    <a:pt x="174" y="183"/>
                    <a:pt x="159" y="191"/>
                    <a:pt x="154" y="188"/>
                  </a:cubicBezTo>
                  <a:cubicBezTo>
                    <a:pt x="153" y="187"/>
                    <a:pt x="152" y="184"/>
                    <a:pt x="152" y="183"/>
                  </a:cubicBezTo>
                  <a:cubicBezTo>
                    <a:pt x="150" y="179"/>
                    <a:pt x="147" y="173"/>
                    <a:pt x="146" y="170"/>
                  </a:cubicBezTo>
                  <a:cubicBezTo>
                    <a:pt x="146" y="167"/>
                    <a:pt x="145" y="162"/>
                    <a:pt x="145" y="159"/>
                  </a:cubicBezTo>
                  <a:cubicBezTo>
                    <a:pt x="145" y="155"/>
                    <a:pt x="148" y="147"/>
                    <a:pt x="145" y="144"/>
                  </a:cubicBezTo>
                  <a:cubicBezTo>
                    <a:pt x="142" y="141"/>
                    <a:pt x="134" y="142"/>
                    <a:pt x="130" y="142"/>
                  </a:cubicBezTo>
                  <a:cubicBezTo>
                    <a:pt x="125" y="143"/>
                    <a:pt x="116" y="147"/>
                    <a:pt x="111" y="147"/>
                  </a:cubicBezTo>
                  <a:cubicBezTo>
                    <a:pt x="105" y="147"/>
                    <a:pt x="93" y="145"/>
                    <a:pt x="89" y="142"/>
                  </a:cubicBezTo>
                  <a:cubicBezTo>
                    <a:pt x="85" y="139"/>
                    <a:pt x="79" y="125"/>
                    <a:pt x="79" y="125"/>
                  </a:cubicBezTo>
                  <a:cubicBezTo>
                    <a:pt x="79" y="125"/>
                    <a:pt x="79" y="121"/>
                    <a:pt x="80" y="120"/>
                  </a:cubicBezTo>
                  <a:cubicBezTo>
                    <a:pt x="80" y="118"/>
                    <a:pt x="81" y="114"/>
                    <a:pt x="83" y="112"/>
                  </a:cubicBezTo>
                  <a:cubicBezTo>
                    <a:pt x="84" y="111"/>
                    <a:pt x="86" y="109"/>
                    <a:pt x="88" y="109"/>
                  </a:cubicBezTo>
                  <a:cubicBezTo>
                    <a:pt x="91" y="108"/>
                    <a:pt x="96" y="108"/>
                    <a:pt x="99" y="108"/>
                  </a:cubicBezTo>
                  <a:cubicBezTo>
                    <a:pt x="102" y="108"/>
                    <a:pt x="109" y="107"/>
                    <a:pt x="112" y="109"/>
                  </a:cubicBezTo>
                  <a:cubicBezTo>
                    <a:pt x="113" y="110"/>
                    <a:pt x="112" y="115"/>
                    <a:pt x="113" y="116"/>
                  </a:cubicBezTo>
                  <a:cubicBezTo>
                    <a:pt x="115" y="119"/>
                    <a:pt x="122" y="124"/>
                    <a:pt x="125" y="124"/>
                  </a:cubicBezTo>
                  <a:cubicBezTo>
                    <a:pt x="128" y="124"/>
                    <a:pt x="132" y="118"/>
                    <a:pt x="135" y="116"/>
                  </a:cubicBezTo>
                  <a:cubicBezTo>
                    <a:pt x="138" y="115"/>
                    <a:pt x="145" y="115"/>
                    <a:pt x="147" y="112"/>
                  </a:cubicBezTo>
                  <a:cubicBezTo>
                    <a:pt x="149" y="111"/>
                    <a:pt x="149" y="108"/>
                    <a:pt x="149" y="106"/>
                  </a:cubicBezTo>
                  <a:cubicBezTo>
                    <a:pt x="150" y="103"/>
                    <a:pt x="151" y="96"/>
                    <a:pt x="154" y="94"/>
                  </a:cubicBezTo>
                  <a:cubicBezTo>
                    <a:pt x="159" y="90"/>
                    <a:pt x="175" y="95"/>
                    <a:pt x="180" y="90"/>
                  </a:cubicBezTo>
                  <a:cubicBezTo>
                    <a:pt x="183" y="88"/>
                    <a:pt x="182" y="79"/>
                    <a:pt x="184" y="77"/>
                  </a:cubicBezTo>
                  <a:cubicBezTo>
                    <a:pt x="189" y="73"/>
                    <a:pt x="205" y="79"/>
                    <a:pt x="210" y="75"/>
                  </a:cubicBezTo>
                  <a:cubicBezTo>
                    <a:pt x="212" y="73"/>
                    <a:pt x="210" y="67"/>
                    <a:pt x="211" y="64"/>
                  </a:cubicBezTo>
                  <a:cubicBezTo>
                    <a:pt x="211" y="62"/>
                    <a:pt x="215" y="57"/>
                    <a:pt x="217" y="54"/>
                  </a:cubicBezTo>
                  <a:cubicBezTo>
                    <a:pt x="218" y="51"/>
                    <a:pt x="221" y="45"/>
                    <a:pt x="221" y="41"/>
                  </a:cubicBezTo>
                  <a:cubicBezTo>
                    <a:pt x="221" y="39"/>
                    <a:pt x="220" y="34"/>
                    <a:pt x="219" y="32"/>
                  </a:cubicBezTo>
                  <a:cubicBezTo>
                    <a:pt x="217" y="29"/>
                    <a:pt x="212" y="25"/>
                    <a:pt x="212" y="23"/>
                  </a:cubicBezTo>
                  <a:cubicBezTo>
                    <a:pt x="211" y="20"/>
                    <a:pt x="210" y="12"/>
                    <a:pt x="212" y="10"/>
                  </a:cubicBezTo>
                  <a:cubicBezTo>
                    <a:pt x="215" y="7"/>
                    <a:pt x="225" y="10"/>
                    <a:pt x="229" y="10"/>
                  </a:cubicBezTo>
                  <a:cubicBezTo>
                    <a:pt x="231" y="9"/>
                    <a:pt x="236" y="10"/>
                    <a:pt x="238" y="9"/>
                  </a:cubicBezTo>
                  <a:cubicBezTo>
                    <a:pt x="241" y="8"/>
                    <a:pt x="243" y="1"/>
                    <a:pt x="246" y="0"/>
                  </a:cubicBezTo>
                  <a:cubicBezTo>
                    <a:pt x="247" y="0"/>
                    <a:pt x="249" y="1"/>
                    <a:pt x="250" y="2"/>
                  </a:cubicBezTo>
                  <a:cubicBezTo>
                    <a:pt x="253" y="4"/>
                    <a:pt x="255" y="11"/>
                    <a:pt x="257" y="12"/>
                  </a:cubicBezTo>
                  <a:cubicBezTo>
                    <a:pt x="261" y="14"/>
                    <a:pt x="269" y="15"/>
                    <a:pt x="272" y="15"/>
                  </a:cubicBezTo>
                  <a:cubicBezTo>
                    <a:pt x="275" y="15"/>
                    <a:pt x="281" y="13"/>
                    <a:pt x="284" y="14"/>
                  </a:cubicBezTo>
                  <a:cubicBezTo>
                    <a:pt x="287" y="14"/>
                    <a:pt x="293" y="16"/>
                    <a:pt x="294" y="18"/>
                  </a:cubicBezTo>
                  <a:cubicBezTo>
                    <a:pt x="294" y="19"/>
                    <a:pt x="293" y="22"/>
                    <a:pt x="292" y="23"/>
                  </a:cubicBezTo>
                  <a:cubicBezTo>
                    <a:pt x="291" y="26"/>
                    <a:pt x="287" y="34"/>
                    <a:pt x="285" y="38"/>
                  </a:cubicBezTo>
                  <a:cubicBezTo>
                    <a:pt x="283" y="40"/>
                    <a:pt x="280" y="44"/>
                    <a:pt x="278" y="46"/>
                  </a:cubicBezTo>
                  <a:cubicBezTo>
                    <a:pt x="276" y="48"/>
                    <a:pt x="271" y="52"/>
                    <a:pt x="270" y="55"/>
                  </a:cubicBezTo>
                  <a:cubicBezTo>
                    <a:pt x="268" y="57"/>
                    <a:pt x="268" y="63"/>
                    <a:pt x="268" y="65"/>
                  </a:cubicBezTo>
                  <a:cubicBezTo>
                    <a:pt x="267" y="69"/>
                    <a:pt x="268" y="76"/>
                    <a:pt x="267" y="80"/>
                  </a:cubicBezTo>
                  <a:cubicBezTo>
                    <a:pt x="266" y="82"/>
                    <a:pt x="265" y="87"/>
                    <a:pt x="263" y="88"/>
                  </a:cubicBezTo>
                  <a:cubicBezTo>
                    <a:pt x="262" y="90"/>
                    <a:pt x="258" y="92"/>
                    <a:pt x="256" y="92"/>
                  </a:cubicBezTo>
                  <a:cubicBezTo>
                    <a:pt x="254" y="93"/>
                    <a:pt x="251" y="95"/>
                    <a:pt x="249" y="95"/>
                  </a:cubicBezTo>
                  <a:cubicBezTo>
                    <a:pt x="244" y="97"/>
                    <a:pt x="234" y="93"/>
                    <a:pt x="231" y="97"/>
                  </a:cubicBezTo>
                  <a:cubicBezTo>
                    <a:pt x="228" y="100"/>
                    <a:pt x="231" y="110"/>
                    <a:pt x="232" y="114"/>
                  </a:cubicBezTo>
                  <a:cubicBezTo>
                    <a:pt x="232" y="118"/>
                    <a:pt x="233" y="124"/>
                    <a:pt x="234" y="127"/>
                  </a:cubicBezTo>
                  <a:cubicBezTo>
                    <a:pt x="235" y="131"/>
                    <a:pt x="234" y="139"/>
                    <a:pt x="237" y="142"/>
                  </a:cubicBezTo>
                  <a:cubicBezTo>
                    <a:pt x="240" y="144"/>
                    <a:pt x="247" y="142"/>
                    <a:pt x="250" y="142"/>
                  </a:cubicBezTo>
                  <a:cubicBezTo>
                    <a:pt x="255" y="141"/>
                    <a:pt x="265" y="141"/>
                    <a:pt x="270" y="141"/>
                  </a:cubicBezTo>
                  <a:cubicBezTo>
                    <a:pt x="275" y="140"/>
                    <a:pt x="286" y="136"/>
                    <a:pt x="291" y="138"/>
                  </a:cubicBezTo>
                  <a:cubicBezTo>
                    <a:pt x="293" y="138"/>
                    <a:pt x="297" y="141"/>
                    <a:pt x="299" y="142"/>
                  </a:cubicBezTo>
                  <a:cubicBezTo>
                    <a:pt x="300" y="144"/>
                    <a:pt x="302" y="148"/>
                    <a:pt x="303" y="150"/>
                  </a:cubicBezTo>
                  <a:cubicBezTo>
                    <a:pt x="304" y="153"/>
                    <a:pt x="307" y="157"/>
                    <a:pt x="309" y="159"/>
                  </a:cubicBezTo>
                  <a:cubicBezTo>
                    <a:pt x="311" y="161"/>
                    <a:pt x="315" y="164"/>
                    <a:pt x="317" y="166"/>
                  </a:cubicBezTo>
                  <a:cubicBezTo>
                    <a:pt x="318" y="167"/>
                    <a:pt x="321" y="170"/>
                    <a:pt x="323" y="171"/>
                  </a:cubicBezTo>
                  <a:cubicBezTo>
                    <a:pt x="325" y="172"/>
                    <a:pt x="329" y="174"/>
                    <a:pt x="332" y="175"/>
                  </a:cubicBezTo>
                  <a:cubicBezTo>
                    <a:pt x="334" y="176"/>
                    <a:pt x="338" y="176"/>
                    <a:pt x="341" y="176"/>
                  </a:cubicBezTo>
                  <a:cubicBezTo>
                    <a:pt x="343" y="176"/>
                    <a:pt x="347" y="177"/>
                    <a:pt x="349" y="175"/>
                  </a:cubicBezTo>
                  <a:cubicBezTo>
                    <a:pt x="350" y="174"/>
                    <a:pt x="349" y="170"/>
                    <a:pt x="349" y="168"/>
                  </a:cubicBezTo>
                  <a:cubicBezTo>
                    <a:pt x="349" y="165"/>
                    <a:pt x="349" y="161"/>
                    <a:pt x="350" y="159"/>
                  </a:cubicBezTo>
                  <a:cubicBezTo>
                    <a:pt x="352" y="156"/>
                    <a:pt x="358" y="153"/>
                    <a:pt x="361" y="151"/>
                  </a:cubicBezTo>
                  <a:cubicBezTo>
                    <a:pt x="365" y="149"/>
                    <a:pt x="374" y="146"/>
                    <a:pt x="378" y="145"/>
                  </a:cubicBezTo>
                  <a:cubicBezTo>
                    <a:pt x="381" y="143"/>
                    <a:pt x="387" y="141"/>
                    <a:pt x="390" y="139"/>
                  </a:cubicBezTo>
                  <a:cubicBezTo>
                    <a:pt x="393" y="138"/>
                    <a:pt x="398" y="134"/>
                    <a:pt x="401" y="132"/>
                  </a:cubicBezTo>
                  <a:cubicBezTo>
                    <a:pt x="404" y="129"/>
                    <a:pt x="410" y="123"/>
                    <a:pt x="414" y="120"/>
                  </a:cubicBezTo>
                  <a:cubicBezTo>
                    <a:pt x="416" y="117"/>
                    <a:pt x="420" y="110"/>
                    <a:pt x="423" y="108"/>
                  </a:cubicBezTo>
                  <a:cubicBezTo>
                    <a:pt x="425" y="107"/>
                    <a:pt x="430" y="106"/>
                    <a:pt x="433" y="106"/>
                  </a:cubicBezTo>
                  <a:cubicBezTo>
                    <a:pt x="437" y="106"/>
                    <a:pt x="445" y="109"/>
                    <a:pt x="448" y="108"/>
                  </a:cubicBezTo>
                  <a:cubicBezTo>
                    <a:pt x="452" y="108"/>
                    <a:pt x="458" y="104"/>
                    <a:pt x="460" y="102"/>
                  </a:cubicBezTo>
                  <a:cubicBezTo>
                    <a:pt x="464" y="100"/>
                    <a:pt x="473" y="96"/>
                    <a:pt x="475" y="92"/>
                  </a:cubicBezTo>
                  <a:cubicBezTo>
                    <a:pt x="476" y="90"/>
                    <a:pt x="478" y="84"/>
                    <a:pt x="476" y="82"/>
                  </a:cubicBezTo>
                  <a:cubicBezTo>
                    <a:pt x="475" y="81"/>
                    <a:pt x="473" y="77"/>
                    <a:pt x="471" y="75"/>
                  </a:cubicBezTo>
                  <a:cubicBezTo>
                    <a:pt x="470" y="73"/>
                    <a:pt x="467" y="70"/>
                    <a:pt x="466" y="68"/>
                  </a:cubicBezTo>
                  <a:cubicBezTo>
                    <a:pt x="465" y="66"/>
                    <a:pt x="467" y="60"/>
                    <a:pt x="467" y="58"/>
                  </a:cubicBezTo>
                  <a:cubicBezTo>
                    <a:pt x="468" y="56"/>
                    <a:pt x="470" y="52"/>
                    <a:pt x="471" y="50"/>
                  </a:cubicBezTo>
                  <a:cubicBezTo>
                    <a:pt x="472" y="48"/>
                    <a:pt x="474" y="42"/>
                    <a:pt x="474" y="42"/>
                  </a:cubicBezTo>
                  <a:cubicBezTo>
                    <a:pt x="474" y="42"/>
                    <a:pt x="476" y="43"/>
                    <a:pt x="477" y="43"/>
                  </a:cubicBezTo>
                  <a:cubicBezTo>
                    <a:pt x="479" y="43"/>
                    <a:pt x="483" y="42"/>
                    <a:pt x="485" y="43"/>
                  </a:cubicBezTo>
                  <a:cubicBezTo>
                    <a:pt x="486" y="45"/>
                    <a:pt x="485" y="48"/>
                    <a:pt x="485" y="50"/>
                  </a:cubicBezTo>
                  <a:cubicBezTo>
                    <a:pt x="485" y="52"/>
                    <a:pt x="486" y="56"/>
                    <a:pt x="487" y="58"/>
                  </a:cubicBezTo>
                  <a:cubicBezTo>
                    <a:pt x="489" y="59"/>
                    <a:pt x="492" y="58"/>
                    <a:pt x="493" y="59"/>
                  </a:cubicBezTo>
                  <a:cubicBezTo>
                    <a:pt x="495" y="61"/>
                    <a:pt x="495" y="67"/>
                    <a:pt x="496" y="70"/>
                  </a:cubicBezTo>
                  <a:cubicBezTo>
                    <a:pt x="496" y="72"/>
                    <a:pt x="497" y="77"/>
                    <a:pt x="496" y="79"/>
                  </a:cubicBezTo>
                  <a:cubicBezTo>
                    <a:pt x="495" y="81"/>
                    <a:pt x="488" y="82"/>
                    <a:pt x="487" y="84"/>
                  </a:cubicBezTo>
                  <a:cubicBezTo>
                    <a:pt x="487" y="86"/>
                    <a:pt x="492" y="89"/>
                    <a:pt x="494" y="91"/>
                  </a:cubicBezTo>
                  <a:cubicBezTo>
                    <a:pt x="497" y="92"/>
                    <a:pt x="503" y="95"/>
                    <a:pt x="505" y="97"/>
                  </a:cubicBezTo>
                  <a:cubicBezTo>
                    <a:pt x="507" y="98"/>
                    <a:pt x="511" y="100"/>
                    <a:pt x="513" y="101"/>
                  </a:cubicBezTo>
                  <a:cubicBezTo>
                    <a:pt x="514" y="102"/>
                    <a:pt x="517" y="103"/>
                    <a:pt x="519" y="104"/>
                  </a:cubicBezTo>
                  <a:cubicBezTo>
                    <a:pt x="521" y="104"/>
                    <a:pt x="525" y="104"/>
                    <a:pt x="527" y="105"/>
                  </a:cubicBezTo>
                  <a:cubicBezTo>
                    <a:pt x="530" y="107"/>
                    <a:pt x="535" y="112"/>
                    <a:pt x="537" y="114"/>
                  </a:cubicBezTo>
                  <a:cubicBezTo>
                    <a:pt x="538" y="116"/>
                    <a:pt x="539" y="120"/>
                    <a:pt x="538" y="122"/>
                  </a:cubicBezTo>
                  <a:cubicBezTo>
                    <a:pt x="538" y="126"/>
                    <a:pt x="533" y="134"/>
                    <a:pt x="532" y="138"/>
                  </a:cubicBezTo>
                  <a:cubicBezTo>
                    <a:pt x="530" y="141"/>
                    <a:pt x="527" y="148"/>
                    <a:pt x="525" y="151"/>
                  </a:cubicBezTo>
                  <a:cubicBezTo>
                    <a:pt x="523" y="156"/>
                    <a:pt x="520" y="165"/>
                    <a:pt x="518" y="170"/>
                  </a:cubicBezTo>
                  <a:cubicBezTo>
                    <a:pt x="517" y="173"/>
                    <a:pt x="516" y="180"/>
                    <a:pt x="515" y="182"/>
                  </a:cubicBezTo>
                  <a:cubicBezTo>
                    <a:pt x="514" y="184"/>
                    <a:pt x="512" y="187"/>
                    <a:pt x="511" y="189"/>
                  </a:cubicBezTo>
                  <a:cubicBezTo>
                    <a:pt x="510" y="189"/>
                    <a:pt x="507" y="190"/>
                    <a:pt x="506" y="190"/>
                  </a:cubicBezTo>
                  <a:cubicBezTo>
                    <a:pt x="505" y="191"/>
                    <a:pt x="502" y="191"/>
                    <a:pt x="500" y="191"/>
                  </a:cubicBezTo>
                  <a:cubicBezTo>
                    <a:pt x="497" y="191"/>
                    <a:pt x="490" y="191"/>
                    <a:pt x="487" y="190"/>
                  </a:cubicBezTo>
                  <a:cubicBezTo>
                    <a:pt x="482" y="190"/>
                    <a:pt x="472" y="189"/>
                    <a:pt x="467" y="189"/>
                  </a:cubicBezTo>
                  <a:cubicBezTo>
                    <a:pt x="464" y="188"/>
                    <a:pt x="459" y="187"/>
                    <a:pt x="456" y="186"/>
                  </a:cubicBezTo>
                  <a:cubicBezTo>
                    <a:pt x="454" y="186"/>
                    <a:pt x="450" y="184"/>
                    <a:pt x="448" y="183"/>
                  </a:cubicBezTo>
                  <a:cubicBezTo>
                    <a:pt x="446" y="182"/>
                    <a:pt x="443" y="179"/>
                    <a:pt x="441" y="178"/>
                  </a:cubicBezTo>
                  <a:cubicBezTo>
                    <a:pt x="439" y="176"/>
                    <a:pt x="436" y="172"/>
                    <a:pt x="434" y="173"/>
                  </a:cubicBezTo>
                  <a:cubicBezTo>
                    <a:pt x="432" y="174"/>
                    <a:pt x="432" y="178"/>
                    <a:pt x="431" y="180"/>
                  </a:cubicBezTo>
                  <a:cubicBezTo>
                    <a:pt x="431" y="184"/>
                    <a:pt x="435" y="189"/>
                    <a:pt x="434" y="192"/>
                  </a:cubicBezTo>
                  <a:cubicBezTo>
                    <a:pt x="434" y="195"/>
                    <a:pt x="431" y="199"/>
                    <a:pt x="429" y="201"/>
                  </a:cubicBezTo>
                  <a:cubicBezTo>
                    <a:pt x="427" y="204"/>
                    <a:pt x="423" y="206"/>
                    <a:pt x="421" y="208"/>
                  </a:cubicBezTo>
                  <a:cubicBezTo>
                    <a:pt x="420" y="210"/>
                    <a:pt x="419" y="213"/>
                    <a:pt x="418" y="214"/>
                  </a:cubicBezTo>
                  <a:cubicBezTo>
                    <a:pt x="417" y="217"/>
                    <a:pt x="413" y="219"/>
                    <a:pt x="411" y="222"/>
                  </a:cubicBezTo>
                  <a:cubicBezTo>
                    <a:pt x="409" y="224"/>
                    <a:pt x="408" y="228"/>
                    <a:pt x="407" y="230"/>
                  </a:cubicBezTo>
                  <a:cubicBezTo>
                    <a:pt x="404" y="234"/>
                    <a:pt x="401" y="240"/>
                    <a:pt x="398" y="244"/>
                  </a:cubicBezTo>
                  <a:cubicBezTo>
                    <a:pt x="396" y="246"/>
                    <a:pt x="394" y="250"/>
                    <a:pt x="391" y="251"/>
                  </a:cubicBezTo>
                  <a:cubicBezTo>
                    <a:pt x="388" y="252"/>
                    <a:pt x="385" y="251"/>
                    <a:pt x="382" y="251"/>
                  </a:cubicBezTo>
                  <a:cubicBezTo>
                    <a:pt x="379" y="251"/>
                    <a:pt x="375" y="252"/>
                    <a:pt x="372" y="252"/>
                  </a:cubicBezTo>
                  <a:cubicBezTo>
                    <a:pt x="368" y="252"/>
                    <a:pt x="363" y="250"/>
                    <a:pt x="359" y="251"/>
                  </a:cubicBezTo>
                  <a:cubicBezTo>
                    <a:pt x="358" y="251"/>
                    <a:pt x="356" y="251"/>
                    <a:pt x="355" y="252"/>
                  </a:cubicBezTo>
                  <a:cubicBezTo>
                    <a:pt x="354" y="253"/>
                    <a:pt x="353" y="255"/>
                    <a:pt x="351" y="257"/>
                  </a:cubicBezTo>
                  <a:cubicBezTo>
                    <a:pt x="350" y="258"/>
                    <a:pt x="347" y="259"/>
                    <a:pt x="345" y="261"/>
                  </a:cubicBezTo>
                  <a:cubicBezTo>
                    <a:pt x="343" y="263"/>
                    <a:pt x="341" y="268"/>
                    <a:pt x="339" y="267"/>
                  </a:cubicBezTo>
                  <a:cubicBezTo>
                    <a:pt x="336" y="267"/>
                    <a:pt x="335" y="258"/>
                    <a:pt x="332" y="257"/>
                  </a:cubicBezTo>
                  <a:cubicBezTo>
                    <a:pt x="331" y="257"/>
                    <a:pt x="329" y="260"/>
                    <a:pt x="328" y="260"/>
                  </a:cubicBezTo>
                  <a:cubicBezTo>
                    <a:pt x="325" y="262"/>
                    <a:pt x="318" y="265"/>
                    <a:pt x="315" y="266"/>
                  </a:cubicBezTo>
                  <a:cubicBezTo>
                    <a:pt x="312" y="267"/>
                    <a:pt x="306" y="268"/>
                    <a:pt x="303" y="268"/>
                  </a:cubicBezTo>
                  <a:cubicBezTo>
                    <a:pt x="300" y="268"/>
                    <a:pt x="293" y="268"/>
                    <a:pt x="291" y="266"/>
                  </a:cubicBezTo>
                  <a:cubicBezTo>
                    <a:pt x="287" y="263"/>
                    <a:pt x="286" y="254"/>
                    <a:pt x="284" y="250"/>
                  </a:cubicBezTo>
                  <a:cubicBezTo>
                    <a:pt x="282" y="247"/>
                    <a:pt x="277" y="240"/>
                    <a:pt x="275" y="237"/>
                  </a:cubicBezTo>
                  <a:cubicBezTo>
                    <a:pt x="274" y="236"/>
                    <a:pt x="272" y="233"/>
                    <a:pt x="271" y="232"/>
                  </a:cubicBezTo>
                  <a:cubicBezTo>
                    <a:pt x="268" y="231"/>
                    <a:pt x="262" y="230"/>
                    <a:pt x="259" y="231"/>
                  </a:cubicBezTo>
                  <a:cubicBezTo>
                    <a:pt x="257" y="231"/>
                    <a:pt x="254" y="234"/>
                    <a:pt x="252" y="235"/>
                  </a:cubicBezTo>
                  <a:cubicBezTo>
                    <a:pt x="249" y="236"/>
                    <a:pt x="244" y="238"/>
                    <a:pt x="241" y="238"/>
                  </a:cubicBezTo>
                  <a:cubicBezTo>
                    <a:pt x="238" y="239"/>
                    <a:pt x="233" y="242"/>
                    <a:pt x="230" y="243"/>
                  </a:cubicBezTo>
                  <a:cubicBezTo>
                    <a:pt x="229" y="243"/>
                    <a:pt x="225" y="244"/>
                    <a:pt x="223" y="244"/>
                  </a:cubicBezTo>
                  <a:cubicBezTo>
                    <a:pt x="217" y="244"/>
                    <a:pt x="203" y="242"/>
                    <a:pt x="197" y="241"/>
                  </a:cubicBezTo>
                  <a:cubicBezTo>
                    <a:pt x="195" y="241"/>
                    <a:pt x="190" y="239"/>
                    <a:pt x="188" y="240"/>
                  </a:cubicBezTo>
                  <a:cubicBezTo>
                    <a:pt x="187" y="242"/>
                    <a:pt x="189" y="245"/>
                    <a:pt x="189" y="247"/>
                  </a:cubicBezTo>
                  <a:cubicBezTo>
                    <a:pt x="189" y="248"/>
                    <a:pt x="190" y="251"/>
                    <a:pt x="190" y="253"/>
                  </a:cubicBezTo>
                  <a:cubicBezTo>
                    <a:pt x="189" y="255"/>
                    <a:pt x="188" y="259"/>
                    <a:pt x="188" y="261"/>
                  </a:cubicBezTo>
                  <a:cubicBezTo>
                    <a:pt x="188" y="263"/>
                    <a:pt x="191" y="268"/>
                    <a:pt x="191" y="270"/>
                  </a:cubicBezTo>
                  <a:cubicBezTo>
                    <a:pt x="192" y="273"/>
                    <a:pt x="190" y="278"/>
                    <a:pt x="191" y="280"/>
                  </a:cubicBezTo>
                  <a:cubicBezTo>
                    <a:pt x="192" y="281"/>
                    <a:pt x="196" y="281"/>
                    <a:pt x="198" y="281"/>
                  </a:cubicBezTo>
                  <a:cubicBezTo>
                    <a:pt x="199" y="281"/>
                    <a:pt x="203" y="280"/>
                    <a:pt x="204" y="281"/>
                  </a:cubicBezTo>
                  <a:cubicBezTo>
                    <a:pt x="206" y="281"/>
                    <a:pt x="208" y="284"/>
                    <a:pt x="209" y="285"/>
                  </a:cubicBezTo>
                  <a:cubicBezTo>
                    <a:pt x="211" y="286"/>
                    <a:pt x="215" y="287"/>
                    <a:pt x="217" y="289"/>
                  </a:cubicBezTo>
                  <a:cubicBezTo>
                    <a:pt x="218" y="290"/>
                    <a:pt x="218" y="294"/>
                    <a:pt x="218" y="296"/>
                  </a:cubicBezTo>
                  <a:cubicBezTo>
                    <a:pt x="219" y="297"/>
                    <a:pt x="218" y="299"/>
                    <a:pt x="218" y="300"/>
                  </a:cubicBezTo>
                  <a:cubicBezTo>
                    <a:pt x="219" y="305"/>
                    <a:pt x="224" y="314"/>
                    <a:pt x="227" y="318"/>
                  </a:cubicBezTo>
                  <a:cubicBezTo>
                    <a:pt x="228" y="320"/>
                    <a:pt x="231" y="324"/>
                    <a:pt x="233" y="326"/>
                  </a:cubicBezTo>
                  <a:cubicBezTo>
                    <a:pt x="234" y="328"/>
                    <a:pt x="237" y="332"/>
                    <a:pt x="239" y="333"/>
                  </a:cubicBezTo>
                  <a:cubicBezTo>
                    <a:pt x="241" y="335"/>
                    <a:pt x="246" y="336"/>
                    <a:pt x="248" y="338"/>
                  </a:cubicBezTo>
                  <a:cubicBezTo>
                    <a:pt x="250" y="339"/>
                    <a:pt x="255" y="343"/>
                    <a:pt x="256" y="345"/>
                  </a:cubicBezTo>
                  <a:cubicBezTo>
                    <a:pt x="257" y="348"/>
                    <a:pt x="257" y="353"/>
                    <a:pt x="257" y="356"/>
                  </a:cubicBezTo>
                  <a:cubicBezTo>
                    <a:pt x="258" y="358"/>
                    <a:pt x="258" y="362"/>
                    <a:pt x="257" y="363"/>
                  </a:cubicBezTo>
                  <a:cubicBezTo>
                    <a:pt x="256" y="367"/>
                    <a:pt x="251" y="372"/>
                    <a:pt x="249" y="374"/>
                  </a:cubicBezTo>
                  <a:cubicBezTo>
                    <a:pt x="246" y="377"/>
                    <a:pt x="240" y="383"/>
                    <a:pt x="236" y="385"/>
                  </a:cubicBezTo>
                  <a:cubicBezTo>
                    <a:pt x="234" y="387"/>
                    <a:pt x="228" y="388"/>
                    <a:pt x="226" y="389"/>
                  </a:cubicBezTo>
                  <a:cubicBezTo>
                    <a:pt x="221" y="389"/>
                    <a:pt x="211" y="388"/>
                    <a:pt x="207" y="387"/>
                  </a:cubicBezTo>
                  <a:cubicBezTo>
                    <a:pt x="202" y="387"/>
                    <a:pt x="192" y="386"/>
                    <a:pt x="188" y="384"/>
                  </a:cubicBezTo>
                  <a:cubicBezTo>
                    <a:pt x="186" y="383"/>
                    <a:pt x="182" y="378"/>
                    <a:pt x="180" y="377"/>
                  </a:cubicBezTo>
                  <a:cubicBezTo>
                    <a:pt x="178" y="375"/>
                    <a:pt x="174" y="372"/>
                    <a:pt x="171" y="371"/>
                  </a:cubicBezTo>
                  <a:cubicBezTo>
                    <a:pt x="169" y="370"/>
                    <a:pt x="165" y="369"/>
                    <a:pt x="162" y="369"/>
                  </a:cubicBezTo>
                  <a:cubicBezTo>
                    <a:pt x="160" y="369"/>
                    <a:pt x="157" y="371"/>
                    <a:pt x="155" y="372"/>
                  </a:cubicBezTo>
                  <a:cubicBezTo>
                    <a:pt x="152" y="373"/>
                    <a:pt x="146" y="373"/>
                    <a:pt x="144" y="375"/>
                  </a:cubicBezTo>
                  <a:cubicBezTo>
                    <a:pt x="142" y="377"/>
                    <a:pt x="143" y="384"/>
                    <a:pt x="142" y="387"/>
                  </a:cubicBezTo>
                  <a:cubicBezTo>
                    <a:pt x="141" y="391"/>
                    <a:pt x="140" y="398"/>
                    <a:pt x="138" y="402"/>
                  </a:cubicBezTo>
                  <a:cubicBezTo>
                    <a:pt x="137" y="406"/>
                    <a:pt x="134" y="413"/>
                    <a:pt x="131" y="416"/>
                  </a:cubicBezTo>
                  <a:cubicBezTo>
                    <a:pt x="129" y="418"/>
                    <a:pt x="123" y="421"/>
                    <a:pt x="120" y="423"/>
                  </a:cubicBezTo>
                  <a:cubicBezTo>
                    <a:pt x="118" y="425"/>
                    <a:pt x="112" y="428"/>
                    <a:pt x="110" y="429"/>
                  </a:cubicBezTo>
                  <a:cubicBezTo>
                    <a:pt x="106" y="431"/>
                    <a:pt x="99" y="433"/>
                    <a:pt x="96" y="436"/>
                  </a:cubicBezTo>
                  <a:cubicBezTo>
                    <a:pt x="96" y="436"/>
                    <a:pt x="95" y="438"/>
                    <a:pt x="95" y="439"/>
                  </a:cubicBezTo>
                  <a:cubicBezTo>
                    <a:pt x="95" y="441"/>
                    <a:pt x="97" y="444"/>
                    <a:pt x="98" y="446"/>
                  </a:cubicBezTo>
                  <a:cubicBezTo>
                    <a:pt x="99" y="447"/>
                    <a:pt x="102" y="450"/>
                    <a:pt x="102" y="451"/>
                  </a:cubicBezTo>
                  <a:cubicBezTo>
                    <a:pt x="103" y="453"/>
                    <a:pt x="102" y="457"/>
                    <a:pt x="101" y="459"/>
                  </a:cubicBezTo>
                  <a:cubicBezTo>
                    <a:pt x="100" y="460"/>
                    <a:pt x="96" y="462"/>
                    <a:pt x="95" y="463"/>
                  </a:cubicBezTo>
                  <a:cubicBezTo>
                    <a:pt x="92" y="465"/>
                    <a:pt x="87" y="467"/>
                    <a:pt x="85" y="467"/>
                  </a:cubicBezTo>
                  <a:cubicBezTo>
                    <a:pt x="82" y="468"/>
                    <a:pt x="77" y="469"/>
                    <a:pt x="75" y="468"/>
                  </a:cubicBezTo>
                  <a:cubicBezTo>
                    <a:pt x="73" y="467"/>
                    <a:pt x="71" y="463"/>
                    <a:pt x="70" y="461"/>
                  </a:cubicBezTo>
                  <a:cubicBezTo>
                    <a:pt x="70" y="460"/>
                    <a:pt x="71" y="457"/>
                    <a:pt x="71" y="455"/>
                  </a:cubicBezTo>
                  <a:cubicBezTo>
                    <a:pt x="71" y="453"/>
                    <a:pt x="73" y="448"/>
                    <a:pt x="71" y="447"/>
                  </a:cubicBezTo>
                  <a:cubicBezTo>
                    <a:pt x="70" y="446"/>
                    <a:pt x="65" y="449"/>
                    <a:pt x="63" y="449"/>
                  </a:cubicBezTo>
                  <a:cubicBezTo>
                    <a:pt x="61" y="450"/>
                    <a:pt x="56" y="453"/>
                    <a:pt x="54" y="454"/>
                  </a:cubicBezTo>
                  <a:cubicBezTo>
                    <a:pt x="52" y="456"/>
                    <a:pt x="46" y="460"/>
                    <a:pt x="44" y="462"/>
                  </a:cubicBezTo>
                  <a:cubicBezTo>
                    <a:pt x="43" y="462"/>
                    <a:pt x="42" y="464"/>
                    <a:pt x="41" y="464"/>
                  </a:cubicBezTo>
                  <a:cubicBezTo>
                    <a:pt x="40" y="464"/>
                    <a:pt x="39" y="462"/>
                    <a:pt x="39" y="461"/>
                  </a:cubicBezTo>
                  <a:cubicBezTo>
                    <a:pt x="37" y="458"/>
                    <a:pt x="33" y="452"/>
                    <a:pt x="31" y="448"/>
                  </a:cubicBezTo>
                  <a:cubicBezTo>
                    <a:pt x="30" y="446"/>
                    <a:pt x="27" y="441"/>
                    <a:pt x="26" y="438"/>
                  </a:cubicBezTo>
                  <a:cubicBezTo>
                    <a:pt x="25" y="436"/>
                    <a:pt x="23" y="432"/>
                    <a:pt x="23" y="430"/>
                  </a:cubicBezTo>
                  <a:cubicBezTo>
                    <a:pt x="22" y="428"/>
                    <a:pt x="22" y="423"/>
                    <a:pt x="23" y="422"/>
                  </a:cubicBezTo>
                  <a:cubicBezTo>
                    <a:pt x="24" y="421"/>
                    <a:pt x="26" y="419"/>
                    <a:pt x="27" y="419"/>
                  </a:cubicBezTo>
                  <a:cubicBezTo>
                    <a:pt x="30" y="418"/>
                    <a:pt x="35" y="419"/>
                    <a:pt x="37" y="421"/>
                  </a:cubicBezTo>
                  <a:cubicBezTo>
                    <a:pt x="39" y="421"/>
                    <a:pt x="41" y="424"/>
                    <a:pt x="42" y="425"/>
                  </a:cubicBezTo>
                  <a:cubicBezTo>
                    <a:pt x="44" y="425"/>
                    <a:pt x="48" y="424"/>
                    <a:pt x="50" y="424"/>
                  </a:cubicBezTo>
                  <a:cubicBezTo>
                    <a:pt x="54" y="423"/>
                    <a:pt x="63" y="425"/>
                    <a:pt x="66" y="423"/>
                  </a:cubicBezTo>
                  <a:cubicBezTo>
                    <a:pt x="68" y="421"/>
                    <a:pt x="68" y="417"/>
                    <a:pt x="69" y="415"/>
                  </a:cubicBezTo>
                  <a:cubicBezTo>
                    <a:pt x="69" y="413"/>
                    <a:pt x="68" y="408"/>
                    <a:pt x="69" y="405"/>
                  </a:cubicBezTo>
                  <a:cubicBezTo>
                    <a:pt x="69" y="403"/>
                    <a:pt x="72" y="399"/>
                    <a:pt x="74" y="398"/>
                  </a:cubicBezTo>
                  <a:cubicBezTo>
                    <a:pt x="75" y="395"/>
                    <a:pt x="78" y="390"/>
                    <a:pt x="81" y="388"/>
                  </a:cubicBezTo>
                  <a:cubicBezTo>
                    <a:pt x="84" y="387"/>
                    <a:pt x="92" y="389"/>
                    <a:pt x="95" y="389"/>
                  </a:cubicBezTo>
                  <a:cubicBezTo>
                    <a:pt x="98" y="389"/>
                    <a:pt x="103" y="390"/>
                    <a:pt x="105" y="390"/>
                  </a:cubicBezTo>
                  <a:cubicBezTo>
                    <a:pt x="107" y="390"/>
                    <a:pt x="110" y="389"/>
                    <a:pt x="111" y="388"/>
                  </a:cubicBezTo>
                  <a:cubicBezTo>
                    <a:pt x="114" y="386"/>
                    <a:pt x="118" y="379"/>
                    <a:pt x="117" y="375"/>
                  </a:cubicBezTo>
                  <a:cubicBezTo>
                    <a:pt x="117" y="370"/>
                    <a:pt x="108" y="363"/>
                    <a:pt x="107" y="359"/>
                  </a:cubicBezTo>
                  <a:cubicBezTo>
                    <a:pt x="106" y="355"/>
                    <a:pt x="106" y="348"/>
                    <a:pt x="106" y="345"/>
                  </a:cubicBezTo>
                  <a:cubicBezTo>
                    <a:pt x="105" y="341"/>
                    <a:pt x="108" y="331"/>
                    <a:pt x="105" y="330"/>
                  </a:cubicBezTo>
                  <a:cubicBezTo>
                    <a:pt x="102" y="329"/>
                    <a:pt x="99" y="331"/>
                    <a:pt x="97" y="332"/>
                  </a:cubicBezTo>
                  <a:cubicBezTo>
                    <a:pt x="94" y="333"/>
                    <a:pt x="90" y="335"/>
                    <a:pt x="88" y="337"/>
                  </a:cubicBezTo>
                  <a:cubicBezTo>
                    <a:pt x="86" y="338"/>
                    <a:pt x="84" y="341"/>
                    <a:pt x="82" y="342"/>
                  </a:cubicBezTo>
                  <a:cubicBezTo>
                    <a:pt x="80" y="343"/>
                    <a:pt x="77" y="344"/>
                    <a:pt x="74" y="345"/>
                  </a:cubicBezTo>
                  <a:cubicBezTo>
                    <a:pt x="72" y="345"/>
                    <a:pt x="68" y="343"/>
                    <a:pt x="66" y="344"/>
                  </a:cubicBezTo>
                  <a:cubicBezTo>
                    <a:pt x="64" y="344"/>
                    <a:pt x="63" y="346"/>
                    <a:pt x="62" y="348"/>
                  </a:cubicBezTo>
                  <a:cubicBezTo>
                    <a:pt x="61" y="350"/>
                    <a:pt x="61" y="353"/>
                    <a:pt x="60" y="355"/>
                  </a:cubicBezTo>
                  <a:cubicBezTo>
                    <a:pt x="59" y="358"/>
                    <a:pt x="56" y="361"/>
                    <a:pt x="54" y="362"/>
                  </a:cubicBezTo>
                  <a:cubicBezTo>
                    <a:pt x="52" y="364"/>
                    <a:pt x="48" y="364"/>
                    <a:pt x="45" y="366"/>
                  </a:cubicBezTo>
                  <a:cubicBezTo>
                    <a:pt x="44" y="367"/>
                    <a:pt x="43" y="369"/>
                    <a:pt x="41" y="370"/>
                  </a:cubicBezTo>
                  <a:cubicBezTo>
                    <a:pt x="40" y="371"/>
                    <a:pt x="37" y="373"/>
                    <a:pt x="35" y="373"/>
                  </a:cubicBezTo>
                  <a:cubicBezTo>
                    <a:pt x="34" y="372"/>
                    <a:pt x="33" y="368"/>
                    <a:pt x="32" y="367"/>
                  </a:cubicBezTo>
                  <a:cubicBezTo>
                    <a:pt x="31" y="363"/>
                    <a:pt x="31" y="353"/>
                    <a:pt x="28" y="350"/>
                  </a:cubicBezTo>
                  <a:cubicBezTo>
                    <a:pt x="27" y="349"/>
                    <a:pt x="25" y="348"/>
                    <a:pt x="24" y="348"/>
                  </a:cubicBezTo>
                  <a:cubicBezTo>
                    <a:pt x="21" y="347"/>
                    <a:pt x="14" y="346"/>
                    <a:pt x="12" y="344"/>
                  </a:cubicBezTo>
                  <a:cubicBezTo>
                    <a:pt x="10" y="343"/>
                    <a:pt x="7" y="340"/>
                    <a:pt x="6" y="338"/>
                  </a:cubicBezTo>
                  <a:cubicBezTo>
                    <a:pt x="4" y="332"/>
                    <a:pt x="0" y="319"/>
                    <a:pt x="3" y="314"/>
                  </a:cubicBezTo>
                  <a:cubicBezTo>
                    <a:pt x="6" y="309"/>
                    <a:pt x="17" y="308"/>
                    <a:pt x="22" y="306"/>
                  </a:cubicBezTo>
                  <a:cubicBezTo>
                    <a:pt x="27" y="304"/>
                    <a:pt x="38" y="299"/>
                    <a:pt x="43" y="296"/>
                  </a:cubicBezTo>
                  <a:cubicBezTo>
                    <a:pt x="47" y="294"/>
                    <a:pt x="54" y="290"/>
                    <a:pt x="57" y="288"/>
                  </a:cubicBezTo>
                  <a:cubicBezTo>
                    <a:pt x="60" y="286"/>
                    <a:pt x="67" y="281"/>
                    <a:pt x="69" y="278"/>
                  </a:cubicBezTo>
                  <a:cubicBezTo>
                    <a:pt x="70" y="275"/>
                    <a:pt x="68" y="269"/>
                    <a:pt x="69" y="267"/>
                  </a:cubicBezTo>
                  <a:cubicBezTo>
                    <a:pt x="72" y="264"/>
                    <a:pt x="79" y="266"/>
                    <a:pt x="82" y="265"/>
                  </a:cubicBezTo>
                  <a:cubicBezTo>
                    <a:pt x="86" y="264"/>
                    <a:pt x="94" y="263"/>
                    <a:pt x="97" y="262"/>
                  </a:cubicBezTo>
                  <a:cubicBezTo>
                    <a:pt x="99" y="261"/>
                    <a:pt x="101" y="261"/>
                    <a:pt x="102" y="260"/>
                  </a:cubicBezTo>
                  <a:cubicBezTo>
                    <a:pt x="103" y="259"/>
                    <a:pt x="104" y="257"/>
                    <a:pt x="104" y="256"/>
                  </a:cubicBezTo>
                  <a:cubicBezTo>
                    <a:pt x="105" y="254"/>
                    <a:pt x="105" y="248"/>
                    <a:pt x="107" y="246"/>
                  </a:cubicBezTo>
                  <a:cubicBezTo>
                    <a:pt x="108" y="244"/>
                    <a:pt x="113" y="240"/>
                    <a:pt x="116" y="239"/>
                  </a:cubicBezTo>
                  <a:cubicBezTo>
                    <a:pt x="118" y="237"/>
                    <a:pt x="123" y="236"/>
                    <a:pt x="126" y="235"/>
                  </a:cubicBezTo>
                  <a:cubicBezTo>
                    <a:pt x="131" y="233"/>
                    <a:pt x="142" y="231"/>
                    <a:pt x="147" y="229"/>
                  </a:cubicBezTo>
                  <a:cubicBezTo>
                    <a:pt x="149" y="228"/>
                    <a:pt x="153" y="225"/>
                    <a:pt x="155" y="223"/>
                  </a:cubicBezTo>
                  <a:cubicBezTo>
                    <a:pt x="157" y="222"/>
                    <a:pt x="159" y="218"/>
                    <a:pt x="160" y="216"/>
                  </a:cubicBezTo>
                  <a:cubicBezTo>
                    <a:pt x="162" y="214"/>
                    <a:pt x="166" y="211"/>
                    <a:pt x="167" y="210"/>
                  </a:cubicBezTo>
                  <a:cubicBezTo>
                    <a:pt x="170" y="207"/>
                    <a:pt x="176" y="197"/>
                    <a:pt x="176" y="197"/>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8" name="Freeform 17"/>
            <p:cNvSpPr>
              <a:spLocks/>
            </p:cNvSpPr>
            <p:nvPr/>
          </p:nvSpPr>
          <p:spPr bwMode="auto">
            <a:xfrm>
              <a:off x="3168651" y="1935163"/>
              <a:ext cx="744538" cy="520700"/>
            </a:xfrm>
            <a:custGeom>
              <a:avLst/>
              <a:gdLst/>
              <a:ahLst/>
              <a:cxnLst>
                <a:cxn ang="0">
                  <a:pos x="562" y="214"/>
                </a:cxn>
                <a:cxn ang="0">
                  <a:pos x="516" y="236"/>
                </a:cxn>
                <a:cxn ang="0">
                  <a:pos x="444" y="222"/>
                </a:cxn>
                <a:cxn ang="0">
                  <a:pos x="420" y="204"/>
                </a:cxn>
                <a:cxn ang="0">
                  <a:pos x="370" y="246"/>
                </a:cxn>
                <a:cxn ang="0">
                  <a:pos x="302" y="248"/>
                </a:cxn>
                <a:cxn ang="0">
                  <a:pos x="264" y="238"/>
                </a:cxn>
                <a:cxn ang="0">
                  <a:pos x="247" y="273"/>
                </a:cxn>
                <a:cxn ang="0">
                  <a:pos x="179" y="293"/>
                </a:cxn>
                <a:cxn ang="0">
                  <a:pos x="153" y="347"/>
                </a:cxn>
                <a:cxn ang="0">
                  <a:pos x="125" y="368"/>
                </a:cxn>
                <a:cxn ang="0">
                  <a:pos x="84" y="376"/>
                </a:cxn>
                <a:cxn ang="0">
                  <a:pos x="36" y="400"/>
                </a:cxn>
                <a:cxn ang="0">
                  <a:pos x="11" y="385"/>
                </a:cxn>
                <a:cxn ang="0">
                  <a:pos x="0" y="376"/>
                </a:cxn>
                <a:cxn ang="0">
                  <a:pos x="18" y="368"/>
                </a:cxn>
                <a:cxn ang="0">
                  <a:pos x="43" y="334"/>
                </a:cxn>
                <a:cxn ang="0">
                  <a:pos x="79" y="304"/>
                </a:cxn>
                <a:cxn ang="0">
                  <a:pos x="85" y="286"/>
                </a:cxn>
                <a:cxn ang="0">
                  <a:pos x="81" y="255"/>
                </a:cxn>
                <a:cxn ang="0">
                  <a:pos x="92" y="247"/>
                </a:cxn>
                <a:cxn ang="0">
                  <a:pos x="114" y="239"/>
                </a:cxn>
                <a:cxn ang="0">
                  <a:pos x="133" y="221"/>
                </a:cxn>
                <a:cxn ang="0">
                  <a:pos x="161" y="199"/>
                </a:cxn>
                <a:cxn ang="0">
                  <a:pos x="171" y="179"/>
                </a:cxn>
                <a:cxn ang="0">
                  <a:pos x="148" y="148"/>
                </a:cxn>
                <a:cxn ang="0">
                  <a:pos x="104" y="156"/>
                </a:cxn>
                <a:cxn ang="0">
                  <a:pos x="44" y="159"/>
                </a:cxn>
                <a:cxn ang="0">
                  <a:pos x="55" y="125"/>
                </a:cxn>
                <a:cxn ang="0">
                  <a:pos x="72" y="101"/>
                </a:cxn>
                <a:cxn ang="0">
                  <a:pos x="89" y="76"/>
                </a:cxn>
                <a:cxn ang="0">
                  <a:pos x="119" y="58"/>
                </a:cxn>
                <a:cxn ang="0">
                  <a:pos x="108" y="23"/>
                </a:cxn>
                <a:cxn ang="0">
                  <a:pos x="122" y="2"/>
                </a:cxn>
                <a:cxn ang="0">
                  <a:pos x="171" y="11"/>
                </a:cxn>
                <a:cxn ang="0">
                  <a:pos x="219" y="4"/>
                </a:cxn>
                <a:cxn ang="0">
                  <a:pos x="246" y="19"/>
                </a:cxn>
                <a:cxn ang="0">
                  <a:pos x="269" y="31"/>
                </a:cxn>
                <a:cxn ang="0">
                  <a:pos x="256" y="68"/>
                </a:cxn>
                <a:cxn ang="0">
                  <a:pos x="290" y="83"/>
                </a:cxn>
                <a:cxn ang="0">
                  <a:pos x="322" y="97"/>
                </a:cxn>
                <a:cxn ang="0">
                  <a:pos x="343" y="84"/>
                </a:cxn>
                <a:cxn ang="0">
                  <a:pos x="371" y="78"/>
                </a:cxn>
                <a:cxn ang="0">
                  <a:pos x="406" y="101"/>
                </a:cxn>
                <a:cxn ang="0">
                  <a:pos x="431" y="117"/>
                </a:cxn>
                <a:cxn ang="0">
                  <a:pos x="465" y="143"/>
                </a:cxn>
                <a:cxn ang="0">
                  <a:pos x="504" y="164"/>
                </a:cxn>
                <a:cxn ang="0">
                  <a:pos x="538" y="176"/>
                </a:cxn>
                <a:cxn ang="0">
                  <a:pos x="547" y="205"/>
                </a:cxn>
              </a:cxnLst>
              <a:rect l="0" t="0" r="r" b="b"/>
              <a:pathLst>
                <a:path w="572" h="400">
                  <a:moveTo>
                    <a:pt x="571" y="205"/>
                  </a:moveTo>
                  <a:cubicBezTo>
                    <a:pt x="572" y="207"/>
                    <a:pt x="569" y="214"/>
                    <a:pt x="569" y="214"/>
                  </a:cubicBezTo>
                  <a:cubicBezTo>
                    <a:pt x="569" y="214"/>
                    <a:pt x="564" y="214"/>
                    <a:pt x="562" y="214"/>
                  </a:cubicBezTo>
                  <a:cubicBezTo>
                    <a:pt x="556" y="213"/>
                    <a:pt x="544" y="211"/>
                    <a:pt x="539" y="214"/>
                  </a:cubicBezTo>
                  <a:cubicBezTo>
                    <a:pt x="535" y="216"/>
                    <a:pt x="531" y="224"/>
                    <a:pt x="528" y="227"/>
                  </a:cubicBezTo>
                  <a:cubicBezTo>
                    <a:pt x="525" y="229"/>
                    <a:pt x="520" y="235"/>
                    <a:pt x="516" y="236"/>
                  </a:cubicBezTo>
                  <a:cubicBezTo>
                    <a:pt x="510" y="236"/>
                    <a:pt x="500" y="229"/>
                    <a:pt x="494" y="228"/>
                  </a:cubicBezTo>
                  <a:cubicBezTo>
                    <a:pt x="490" y="227"/>
                    <a:pt x="480" y="226"/>
                    <a:pt x="476" y="226"/>
                  </a:cubicBezTo>
                  <a:cubicBezTo>
                    <a:pt x="468" y="225"/>
                    <a:pt x="452" y="223"/>
                    <a:pt x="444" y="222"/>
                  </a:cubicBezTo>
                  <a:cubicBezTo>
                    <a:pt x="440" y="222"/>
                    <a:pt x="432" y="226"/>
                    <a:pt x="429" y="224"/>
                  </a:cubicBezTo>
                  <a:cubicBezTo>
                    <a:pt x="425" y="221"/>
                    <a:pt x="428" y="210"/>
                    <a:pt x="426" y="206"/>
                  </a:cubicBezTo>
                  <a:cubicBezTo>
                    <a:pt x="425" y="205"/>
                    <a:pt x="422" y="204"/>
                    <a:pt x="420" y="204"/>
                  </a:cubicBezTo>
                  <a:cubicBezTo>
                    <a:pt x="415" y="205"/>
                    <a:pt x="411" y="217"/>
                    <a:pt x="407" y="221"/>
                  </a:cubicBezTo>
                  <a:cubicBezTo>
                    <a:pt x="403" y="226"/>
                    <a:pt x="393" y="233"/>
                    <a:pt x="388" y="237"/>
                  </a:cubicBezTo>
                  <a:cubicBezTo>
                    <a:pt x="384" y="240"/>
                    <a:pt x="375" y="245"/>
                    <a:pt x="370" y="246"/>
                  </a:cubicBezTo>
                  <a:cubicBezTo>
                    <a:pt x="365" y="248"/>
                    <a:pt x="354" y="250"/>
                    <a:pt x="348" y="251"/>
                  </a:cubicBezTo>
                  <a:cubicBezTo>
                    <a:pt x="342" y="252"/>
                    <a:pt x="329" y="252"/>
                    <a:pt x="323" y="252"/>
                  </a:cubicBezTo>
                  <a:cubicBezTo>
                    <a:pt x="318" y="252"/>
                    <a:pt x="307" y="250"/>
                    <a:pt x="302" y="248"/>
                  </a:cubicBezTo>
                  <a:cubicBezTo>
                    <a:pt x="299" y="246"/>
                    <a:pt x="295" y="237"/>
                    <a:pt x="291" y="236"/>
                  </a:cubicBezTo>
                  <a:cubicBezTo>
                    <a:pt x="288" y="234"/>
                    <a:pt x="281" y="235"/>
                    <a:pt x="277" y="236"/>
                  </a:cubicBezTo>
                  <a:cubicBezTo>
                    <a:pt x="274" y="236"/>
                    <a:pt x="267" y="236"/>
                    <a:pt x="264" y="238"/>
                  </a:cubicBezTo>
                  <a:cubicBezTo>
                    <a:pt x="261" y="240"/>
                    <a:pt x="259" y="247"/>
                    <a:pt x="259" y="250"/>
                  </a:cubicBezTo>
                  <a:cubicBezTo>
                    <a:pt x="258" y="254"/>
                    <a:pt x="261" y="262"/>
                    <a:pt x="260" y="265"/>
                  </a:cubicBezTo>
                  <a:cubicBezTo>
                    <a:pt x="258" y="268"/>
                    <a:pt x="248" y="269"/>
                    <a:pt x="247" y="273"/>
                  </a:cubicBezTo>
                  <a:cubicBezTo>
                    <a:pt x="244" y="278"/>
                    <a:pt x="254" y="291"/>
                    <a:pt x="251" y="296"/>
                  </a:cubicBezTo>
                  <a:cubicBezTo>
                    <a:pt x="244" y="305"/>
                    <a:pt x="217" y="300"/>
                    <a:pt x="205" y="299"/>
                  </a:cubicBezTo>
                  <a:cubicBezTo>
                    <a:pt x="198" y="298"/>
                    <a:pt x="184" y="290"/>
                    <a:pt x="179" y="293"/>
                  </a:cubicBezTo>
                  <a:cubicBezTo>
                    <a:pt x="176" y="295"/>
                    <a:pt x="178" y="303"/>
                    <a:pt x="177" y="305"/>
                  </a:cubicBezTo>
                  <a:cubicBezTo>
                    <a:pt x="175" y="312"/>
                    <a:pt x="169" y="324"/>
                    <a:pt x="166" y="329"/>
                  </a:cubicBezTo>
                  <a:cubicBezTo>
                    <a:pt x="163" y="334"/>
                    <a:pt x="157" y="344"/>
                    <a:pt x="153" y="347"/>
                  </a:cubicBezTo>
                  <a:cubicBezTo>
                    <a:pt x="148" y="350"/>
                    <a:pt x="136" y="346"/>
                    <a:pt x="132" y="350"/>
                  </a:cubicBezTo>
                  <a:cubicBezTo>
                    <a:pt x="130" y="352"/>
                    <a:pt x="132" y="357"/>
                    <a:pt x="131" y="359"/>
                  </a:cubicBezTo>
                  <a:cubicBezTo>
                    <a:pt x="130" y="361"/>
                    <a:pt x="128" y="366"/>
                    <a:pt x="125" y="368"/>
                  </a:cubicBezTo>
                  <a:cubicBezTo>
                    <a:pt x="123" y="369"/>
                    <a:pt x="117" y="369"/>
                    <a:pt x="114" y="369"/>
                  </a:cubicBezTo>
                  <a:cubicBezTo>
                    <a:pt x="109" y="369"/>
                    <a:pt x="99" y="365"/>
                    <a:pt x="94" y="367"/>
                  </a:cubicBezTo>
                  <a:cubicBezTo>
                    <a:pt x="91" y="368"/>
                    <a:pt x="87" y="374"/>
                    <a:pt x="84" y="376"/>
                  </a:cubicBezTo>
                  <a:cubicBezTo>
                    <a:pt x="80" y="380"/>
                    <a:pt x="72" y="387"/>
                    <a:pt x="68" y="391"/>
                  </a:cubicBezTo>
                  <a:cubicBezTo>
                    <a:pt x="65" y="393"/>
                    <a:pt x="59" y="397"/>
                    <a:pt x="56" y="398"/>
                  </a:cubicBezTo>
                  <a:cubicBezTo>
                    <a:pt x="51" y="400"/>
                    <a:pt x="36" y="400"/>
                    <a:pt x="36" y="400"/>
                  </a:cubicBezTo>
                  <a:cubicBezTo>
                    <a:pt x="36" y="400"/>
                    <a:pt x="30" y="392"/>
                    <a:pt x="27" y="391"/>
                  </a:cubicBezTo>
                  <a:cubicBezTo>
                    <a:pt x="23" y="389"/>
                    <a:pt x="11" y="391"/>
                    <a:pt x="11" y="391"/>
                  </a:cubicBezTo>
                  <a:cubicBezTo>
                    <a:pt x="11" y="391"/>
                    <a:pt x="11" y="387"/>
                    <a:pt x="11" y="385"/>
                  </a:cubicBezTo>
                  <a:cubicBezTo>
                    <a:pt x="11" y="383"/>
                    <a:pt x="11" y="380"/>
                    <a:pt x="10" y="379"/>
                  </a:cubicBezTo>
                  <a:cubicBezTo>
                    <a:pt x="8" y="378"/>
                    <a:pt x="6" y="381"/>
                    <a:pt x="5" y="381"/>
                  </a:cubicBezTo>
                  <a:cubicBezTo>
                    <a:pt x="3" y="381"/>
                    <a:pt x="0" y="378"/>
                    <a:pt x="0" y="376"/>
                  </a:cubicBezTo>
                  <a:cubicBezTo>
                    <a:pt x="0" y="374"/>
                    <a:pt x="3" y="372"/>
                    <a:pt x="5" y="371"/>
                  </a:cubicBezTo>
                  <a:cubicBezTo>
                    <a:pt x="6" y="371"/>
                    <a:pt x="9" y="372"/>
                    <a:pt x="11" y="371"/>
                  </a:cubicBezTo>
                  <a:cubicBezTo>
                    <a:pt x="13" y="371"/>
                    <a:pt x="16" y="369"/>
                    <a:pt x="18" y="368"/>
                  </a:cubicBezTo>
                  <a:cubicBezTo>
                    <a:pt x="21" y="365"/>
                    <a:pt x="24" y="360"/>
                    <a:pt x="26" y="357"/>
                  </a:cubicBezTo>
                  <a:cubicBezTo>
                    <a:pt x="28" y="354"/>
                    <a:pt x="29" y="351"/>
                    <a:pt x="31" y="348"/>
                  </a:cubicBezTo>
                  <a:cubicBezTo>
                    <a:pt x="34" y="343"/>
                    <a:pt x="39" y="337"/>
                    <a:pt x="43" y="334"/>
                  </a:cubicBezTo>
                  <a:cubicBezTo>
                    <a:pt x="47" y="330"/>
                    <a:pt x="53" y="327"/>
                    <a:pt x="57" y="324"/>
                  </a:cubicBezTo>
                  <a:cubicBezTo>
                    <a:pt x="62" y="320"/>
                    <a:pt x="68" y="315"/>
                    <a:pt x="73" y="311"/>
                  </a:cubicBezTo>
                  <a:cubicBezTo>
                    <a:pt x="75" y="309"/>
                    <a:pt x="77" y="306"/>
                    <a:pt x="79" y="304"/>
                  </a:cubicBezTo>
                  <a:cubicBezTo>
                    <a:pt x="80" y="303"/>
                    <a:pt x="84" y="302"/>
                    <a:pt x="85" y="300"/>
                  </a:cubicBezTo>
                  <a:cubicBezTo>
                    <a:pt x="86" y="298"/>
                    <a:pt x="86" y="296"/>
                    <a:pt x="86" y="294"/>
                  </a:cubicBezTo>
                  <a:cubicBezTo>
                    <a:pt x="86" y="291"/>
                    <a:pt x="85" y="288"/>
                    <a:pt x="85" y="286"/>
                  </a:cubicBezTo>
                  <a:cubicBezTo>
                    <a:pt x="85" y="283"/>
                    <a:pt x="86" y="278"/>
                    <a:pt x="86" y="274"/>
                  </a:cubicBezTo>
                  <a:cubicBezTo>
                    <a:pt x="86" y="270"/>
                    <a:pt x="88" y="264"/>
                    <a:pt x="86" y="260"/>
                  </a:cubicBezTo>
                  <a:cubicBezTo>
                    <a:pt x="86" y="258"/>
                    <a:pt x="82" y="257"/>
                    <a:pt x="81" y="255"/>
                  </a:cubicBezTo>
                  <a:cubicBezTo>
                    <a:pt x="81" y="254"/>
                    <a:pt x="81" y="252"/>
                    <a:pt x="81" y="251"/>
                  </a:cubicBezTo>
                  <a:cubicBezTo>
                    <a:pt x="82" y="250"/>
                    <a:pt x="82" y="249"/>
                    <a:pt x="82" y="248"/>
                  </a:cubicBezTo>
                  <a:cubicBezTo>
                    <a:pt x="85" y="246"/>
                    <a:pt x="89" y="248"/>
                    <a:pt x="92" y="247"/>
                  </a:cubicBezTo>
                  <a:cubicBezTo>
                    <a:pt x="94" y="247"/>
                    <a:pt x="96" y="245"/>
                    <a:pt x="98" y="244"/>
                  </a:cubicBezTo>
                  <a:cubicBezTo>
                    <a:pt x="100" y="243"/>
                    <a:pt x="103" y="239"/>
                    <a:pt x="106" y="239"/>
                  </a:cubicBezTo>
                  <a:cubicBezTo>
                    <a:pt x="108" y="238"/>
                    <a:pt x="112" y="239"/>
                    <a:pt x="114" y="239"/>
                  </a:cubicBezTo>
                  <a:cubicBezTo>
                    <a:pt x="117" y="238"/>
                    <a:pt x="120" y="237"/>
                    <a:pt x="122" y="236"/>
                  </a:cubicBezTo>
                  <a:cubicBezTo>
                    <a:pt x="124" y="235"/>
                    <a:pt x="130" y="232"/>
                    <a:pt x="131" y="230"/>
                  </a:cubicBezTo>
                  <a:cubicBezTo>
                    <a:pt x="132" y="228"/>
                    <a:pt x="132" y="223"/>
                    <a:pt x="133" y="221"/>
                  </a:cubicBezTo>
                  <a:cubicBezTo>
                    <a:pt x="134" y="218"/>
                    <a:pt x="136" y="213"/>
                    <a:pt x="137" y="211"/>
                  </a:cubicBezTo>
                  <a:cubicBezTo>
                    <a:pt x="139" y="208"/>
                    <a:pt x="143" y="204"/>
                    <a:pt x="145" y="203"/>
                  </a:cubicBezTo>
                  <a:cubicBezTo>
                    <a:pt x="149" y="201"/>
                    <a:pt x="158" y="202"/>
                    <a:pt x="161" y="199"/>
                  </a:cubicBezTo>
                  <a:cubicBezTo>
                    <a:pt x="163" y="198"/>
                    <a:pt x="165" y="194"/>
                    <a:pt x="165" y="192"/>
                  </a:cubicBezTo>
                  <a:cubicBezTo>
                    <a:pt x="166" y="190"/>
                    <a:pt x="165" y="186"/>
                    <a:pt x="166" y="185"/>
                  </a:cubicBezTo>
                  <a:cubicBezTo>
                    <a:pt x="167" y="183"/>
                    <a:pt x="171" y="181"/>
                    <a:pt x="171" y="179"/>
                  </a:cubicBezTo>
                  <a:cubicBezTo>
                    <a:pt x="172" y="174"/>
                    <a:pt x="165" y="166"/>
                    <a:pt x="162" y="162"/>
                  </a:cubicBezTo>
                  <a:cubicBezTo>
                    <a:pt x="161" y="160"/>
                    <a:pt x="156" y="156"/>
                    <a:pt x="154" y="154"/>
                  </a:cubicBezTo>
                  <a:cubicBezTo>
                    <a:pt x="153" y="153"/>
                    <a:pt x="150" y="149"/>
                    <a:pt x="148" y="148"/>
                  </a:cubicBezTo>
                  <a:cubicBezTo>
                    <a:pt x="144" y="147"/>
                    <a:pt x="135" y="146"/>
                    <a:pt x="131" y="147"/>
                  </a:cubicBezTo>
                  <a:cubicBezTo>
                    <a:pt x="127" y="147"/>
                    <a:pt x="119" y="150"/>
                    <a:pt x="115" y="151"/>
                  </a:cubicBezTo>
                  <a:cubicBezTo>
                    <a:pt x="112" y="152"/>
                    <a:pt x="107" y="155"/>
                    <a:pt x="104" y="156"/>
                  </a:cubicBezTo>
                  <a:cubicBezTo>
                    <a:pt x="101" y="158"/>
                    <a:pt x="94" y="161"/>
                    <a:pt x="91" y="162"/>
                  </a:cubicBezTo>
                  <a:cubicBezTo>
                    <a:pt x="87" y="162"/>
                    <a:pt x="80" y="161"/>
                    <a:pt x="76" y="161"/>
                  </a:cubicBezTo>
                  <a:cubicBezTo>
                    <a:pt x="68" y="161"/>
                    <a:pt x="50" y="165"/>
                    <a:pt x="44" y="159"/>
                  </a:cubicBezTo>
                  <a:cubicBezTo>
                    <a:pt x="41" y="157"/>
                    <a:pt x="41" y="149"/>
                    <a:pt x="41" y="145"/>
                  </a:cubicBezTo>
                  <a:cubicBezTo>
                    <a:pt x="41" y="142"/>
                    <a:pt x="44" y="137"/>
                    <a:pt x="45" y="134"/>
                  </a:cubicBezTo>
                  <a:cubicBezTo>
                    <a:pt x="47" y="132"/>
                    <a:pt x="53" y="128"/>
                    <a:pt x="55" y="125"/>
                  </a:cubicBezTo>
                  <a:cubicBezTo>
                    <a:pt x="57" y="122"/>
                    <a:pt x="55" y="114"/>
                    <a:pt x="57" y="111"/>
                  </a:cubicBezTo>
                  <a:cubicBezTo>
                    <a:pt x="59" y="109"/>
                    <a:pt x="64" y="105"/>
                    <a:pt x="66" y="104"/>
                  </a:cubicBezTo>
                  <a:cubicBezTo>
                    <a:pt x="67" y="103"/>
                    <a:pt x="71" y="102"/>
                    <a:pt x="72" y="101"/>
                  </a:cubicBezTo>
                  <a:cubicBezTo>
                    <a:pt x="75" y="98"/>
                    <a:pt x="74" y="88"/>
                    <a:pt x="76" y="85"/>
                  </a:cubicBezTo>
                  <a:cubicBezTo>
                    <a:pt x="76" y="83"/>
                    <a:pt x="79" y="79"/>
                    <a:pt x="80" y="78"/>
                  </a:cubicBezTo>
                  <a:cubicBezTo>
                    <a:pt x="82" y="77"/>
                    <a:pt x="87" y="77"/>
                    <a:pt x="89" y="76"/>
                  </a:cubicBezTo>
                  <a:cubicBezTo>
                    <a:pt x="91" y="75"/>
                    <a:pt x="94" y="71"/>
                    <a:pt x="96" y="70"/>
                  </a:cubicBezTo>
                  <a:cubicBezTo>
                    <a:pt x="99" y="67"/>
                    <a:pt x="105" y="63"/>
                    <a:pt x="108" y="61"/>
                  </a:cubicBezTo>
                  <a:cubicBezTo>
                    <a:pt x="111" y="60"/>
                    <a:pt x="117" y="60"/>
                    <a:pt x="119" y="58"/>
                  </a:cubicBezTo>
                  <a:cubicBezTo>
                    <a:pt x="120" y="57"/>
                    <a:pt x="122" y="53"/>
                    <a:pt x="122" y="51"/>
                  </a:cubicBezTo>
                  <a:cubicBezTo>
                    <a:pt x="123" y="47"/>
                    <a:pt x="119" y="40"/>
                    <a:pt x="117" y="37"/>
                  </a:cubicBezTo>
                  <a:cubicBezTo>
                    <a:pt x="115" y="33"/>
                    <a:pt x="109" y="27"/>
                    <a:pt x="108" y="23"/>
                  </a:cubicBezTo>
                  <a:cubicBezTo>
                    <a:pt x="108" y="21"/>
                    <a:pt x="110" y="16"/>
                    <a:pt x="111" y="13"/>
                  </a:cubicBezTo>
                  <a:cubicBezTo>
                    <a:pt x="111" y="12"/>
                    <a:pt x="113" y="8"/>
                    <a:pt x="114" y="7"/>
                  </a:cubicBezTo>
                  <a:cubicBezTo>
                    <a:pt x="116" y="5"/>
                    <a:pt x="120" y="3"/>
                    <a:pt x="122" y="2"/>
                  </a:cubicBezTo>
                  <a:cubicBezTo>
                    <a:pt x="126" y="1"/>
                    <a:pt x="136" y="0"/>
                    <a:pt x="140" y="1"/>
                  </a:cubicBezTo>
                  <a:cubicBezTo>
                    <a:pt x="144" y="2"/>
                    <a:pt x="149" y="6"/>
                    <a:pt x="153" y="7"/>
                  </a:cubicBezTo>
                  <a:cubicBezTo>
                    <a:pt x="157" y="8"/>
                    <a:pt x="167" y="10"/>
                    <a:pt x="171" y="11"/>
                  </a:cubicBezTo>
                  <a:cubicBezTo>
                    <a:pt x="176" y="12"/>
                    <a:pt x="187" y="16"/>
                    <a:pt x="192" y="16"/>
                  </a:cubicBezTo>
                  <a:cubicBezTo>
                    <a:pt x="196" y="15"/>
                    <a:pt x="203" y="11"/>
                    <a:pt x="206" y="9"/>
                  </a:cubicBezTo>
                  <a:cubicBezTo>
                    <a:pt x="209" y="8"/>
                    <a:pt x="215" y="5"/>
                    <a:pt x="219" y="4"/>
                  </a:cubicBezTo>
                  <a:cubicBezTo>
                    <a:pt x="221" y="3"/>
                    <a:pt x="227" y="3"/>
                    <a:pt x="229" y="4"/>
                  </a:cubicBezTo>
                  <a:cubicBezTo>
                    <a:pt x="232" y="5"/>
                    <a:pt x="238" y="10"/>
                    <a:pt x="240" y="12"/>
                  </a:cubicBezTo>
                  <a:cubicBezTo>
                    <a:pt x="242" y="14"/>
                    <a:pt x="244" y="18"/>
                    <a:pt x="246" y="19"/>
                  </a:cubicBezTo>
                  <a:cubicBezTo>
                    <a:pt x="249" y="21"/>
                    <a:pt x="255" y="23"/>
                    <a:pt x="258" y="23"/>
                  </a:cubicBezTo>
                  <a:cubicBezTo>
                    <a:pt x="261" y="23"/>
                    <a:pt x="267" y="17"/>
                    <a:pt x="269" y="19"/>
                  </a:cubicBezTo>
                  <a:cubicBezTo>
                    <a:pt x="272" y="20"/>
                    <a:pt x="270" y="28"/>
                    <a:pt x="269" y="31"/>
                  </a:cubicBezTo>
                  <a:cubicBezTo>
                    <a:pt x="268" y="34"/>
                    <a:pt x="263" y="39"/>
                    <a:pt x="262" y="42"/>
                  </a:cubicBezTo>
                  <a:cubicBezTo>
                    <a:pt x="260" y="44"/>
                    <a:pt x="257" y="50"/>
                    <a:pt x="256" y="53"/>
                  </a:cubicBezTo>
                  <a:cubicBezTo>
                    <a:pt x="256" y="57"/>
                    <a:pt x="255" y="65"/>
                    <a:pt x="256" y="68"/>
                  </a:cubicBezTo>
                  <a:cubicBezTo>
                    <a:pt x="257" y="70"/>
                    <a:pt x="260" y="71"/>
                    <a:pt x="261" y="72"/>
                  </a:cubicBezTo>
                  <a:cubicBezTo>
                    <a:pt x="264" y="74"/>
                    <a:pt x="272" y="75"/>
                    <a:pt x="275" y="76"/>
                  </a:cubicBezTo>
                  <a:cubicBezTo>
                    <a:pt x="279" y="78"/>
                    <a:pt x="286" y="82"/>
                    <a:pt x="290" y="83"/>
                  </a:cubicBezTo>
                  <a:cubicBezTo>
                    <a:pt x="293" y="84"/>
                    <a:pt x="301" y="80"/>
                    <a:pt x="305" y="82"/>
                  </a:cubicBezTo>
                  <a:cubicBezTo>
                    <a:pt x="307" y="83"/>
                    <a:pt x="309" y="88"/>
                    <a:pt x="311" y="90"/>
                  </a:cubicBezTo>
                  <a:cubicBezTo>
                    <a:pt x="313" y="92"/>
                    <a:pt x="319" y="97"/>
                    <a:pt x="322" y="97"/>
                  </a:cubicBezTo>
                  <a:cubicBezTo>
                    <a:pt x="324" y="96"/>
                    <a:pt x="325" y="93"/>
                    <a:pt x="327" y="91"/>
                  </a:cubicBezTo>
                  <a:cubicBezTo>
                    <a:pt x="329" y="90"/>
                    <a:pt x="331" y="88"/>
                    <a:pt x="334" y="87"/>
                  </a:cubicBezTo>
                  <a:cubicBezTo>
                    <a:pt x="336" y="86"/>
                    <a:pt x="340" y="85"/>
                    <a:pt x="343" y="84"/>
                  </a:cubicBezTo>
                  <a:cubicBezTo>
                    <a:pt x="345" y="83"/>
                    <a:pt x="349" y="82"/>
                    <a:pt x="351" y="82"/>
                  </a:cubicBezTo>
                  <a:cubicBezTo>
                    <a:pt x="353" y="81"/>
                    <a:pt x="356" y="80"/>
                    <a:pt x="359" y="79"/>
                  </a:cubicBezTo>
                  <a:cubicBezTo>
                    <a:pt x="362" y="79"/>
                    <a:pt x="368" y="78"/>
                    <a:pt x="371" y="78"/>
                  </a:cubicBezTo>
                  <a:cubicBezTo>
                    <a:pt x="378" y="78"/>
                    <a:pt x="388" y="73"/>
                    <a:pt x="392" y="77"/>
                  </a:cubicBezTo>
                  <a:cubicBezTo>
                    <a:pt x="394" y="79"/>
                    <a:pt x="391" y="85"/>
                    <a:pt x="392" y="87"/>
                  </a:cubicBezTo>
                  <a:cubicBezTo>
                    <a:pt x="394" y="92"/>
                    <a:pt x="402" y="99"/>
                    <a:pt x="406" y="101"/>
                  </a:cubicBezTo>
                  <a:cubicBezTo>
                    <a:pt x="411" y="103"/>
                    <a:pt x="426" y="103"/>
                    <a:pt x="426" y="103"/>
                  </a:cubicBezTo>
                  <a:cubicBezTo>
                    <a:pt x="426" y="103"/>
                    <a:pt x="427" y="108"/>
                    <a:pt x="427" y="110"/>
                  </a:cubicBezTo>
                  <a:cubicBezTo>
                    <a:pt x="428" y="112"/>
                    <a:pt x="430" y="115"/>
                    <a:pt x="431" y="117"/>
                  </a:cubicBezTo>
                  <a:cubicBezTo>
                    <a:pt x="435" y="121"/>
                    <a:pt x="445" y="128"/>
                    <a:pt x="449" y="133"/>
                  </a:cubicBezTo>
                  <a:cubicBezTo>
                    <a:pt x="451" y="135"/>
                    <a:pt x="453" y="140"/>
                    <a:pt x="455" y="141"/>
                  </a:cubicBezTo>
                  <a:cubicBezTo>
                    <a:pt x="457" y="143"/>
                    <a:pt x="463" y="143"/>
                    <a:pt x="465" y="143"/>
                  </a:cubicBezTo>
                  <a:cubicBezTo>
                    <a:pt x="467" y="143"/>
                    <a:pt x="472" y="142"/>
                    <a:pt x="472" y="142"/>
                  </a:cubicBezTo>
                  <a:cubicBezTo>
                    <a:pt x="472" y="142"/>
                    <a:pt x="478" y="156"/>
                    <a:pt x="482" y="159"/>
                  </a:cubicBezTo>
                  <a:cubicBezTo>
                    <a:pt x="486" y="162"/>
                    <a:pt x="498" y="164"/>
                    <a:pt x="504" y="164"/>
                  </a:cubicBezTo>
                  <a:cubicBezTo>
                    <a:pt x="509" y="164"/>
                    <a:pt x="518" y="160"/>
                    <a:pt x="523" y="159"/>
                  </a:cubicBezTo>
                  <a:cubicBezTo>
                    <a:pt x="527" y="159"/>
                    <a:pt x="535" y="158"/>
                    <a:pt x="538" y="161"/>
                  </a:cubicBezTo>
                  <a:cubicBezTo>
                    <a:pt x="541" y="164"/>
                    <a:pt x="538" y="172"/>
                    <a:pt x="538" y="176"/>
                  </a:cubicBezTo>
                  <a:cubicBezTo>
                    <a:pt x="538" y="179"/>
                    <a:pt x="539" y="184"/>
                    <a:pt x="539" y="187"/>
                  </a:cubicBezTo>
                  <a:cubicBezTo>
                    <a:pt x="540" y="190"/>
                    <a:pt x="543" y="196"/>
                    <a:pt x="545" y="200"/>
                  </a:cubicBezTo>
                  <a:cubicBezTo>
                    <a:pt x="545" y="201"/>
                    <a:pt x="546" y="204"/>
                    <a:pt x="547" y="205"/>
                  </a:cubicBezTo>
                  <a:cubicBezTo>
                    <a:pt x="552" y="208"/>
                    <a:pt x="567" y="200"/>
                    <a:pt x="571" y="205"/>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Freeform 18"/>
            <p:cNvSpPr>
              <a:spLocks/>
            </p:cNvSpPr>
            <p:nvPr/>
          </p:nvSpPr>
          <p:spPr bwMode="auto">
            <a:xfrm>
              <a:off x="3087688" y="2822576"/>
              <a:ext cx="166688" cy="185738"/>
            </a:xfrm>
            <a:custGeom>
              <a:avLst/>
              <a:gdLst/>
              <a:ahLst/>
              <a:cxnLst>
                <a:cxn ang="0">
                  <a:pos x="117" y="34"/>
                </a:cxn>
                <a:cxn ang="0">
                  <a:pos x="128" y="52"/>
                </a:cxn>
                <a:cxn ang="0">
                  <a:pos x="119" y="60"/>
                </a:cxn>
                <a:cxn ang="0">
                  <a:pos x="111" y="79"/>
                </a:cxn>
                <a:cxn ang="0">
                  <a:pos x="110" y="86"/>
                </a:cxn>
                <a:cxn ang="0">
                  <a:pos x="104" y="102"/>
                </a:cxn>
                <a:cxn ang="0">
                  <a:pos x="113" y="103"/>
                </a:cxn>
                <a:cxn ang="0">
                  <a:pos x="115" y="97"/>
                </a:cxn>
                <a:cxn ang="0">
                  <a:pos x="121" y="96"/>
                </a:cxn>
                <a:cxn ang="0">
                  <a:pos x="125" y="99"/>
                </a:cxn>
                <a:cxn ang="0">
                  <a:pos x="122" y="107"/>
                </a:cxn>
                <a:cxn ang="0">
                  <a:pos x="122" y="120"/>
                </a:cxn>
                <a:cxn ang="0">
                  <a:pos x="118" y="134"/>
                </a:cxn>
                <a:cxn ang="0">
                  <a:pos x="111" y="141"/>
                </a:cxn>
                <a:cxn ang="0">
                  <a:pos x="101" y="141"/>
                </a:cxn>
                <a:cxn ang="0">
                  <a:pos x="87" y="136"/>
                </a:cxn>
                <a:cxn ang="0">
                  <a:pos x="77" y="130"/>
                </a:cxn>
                <a:cxn ang="0">
                  <a:pos x="69" y="138"/>
                </a:cxn>
                <a:cxn ang="0">
                  <a:pos x="61" y="143"/>
                </a:cxn>
                <a:cxn ang="0">
                  <a:pos x="53" y="141"/>
                </a:cxn>
                <a:cxn ang="0">
                  <a:pos x="36" y="134"/>
                </a:cxn>
                <a:cxn ang="0">
                  <a:pos x="20" y="122"/>
                </a:cxn>
                <a:cxn ang="0">
                  <a:pos x="26" y="118"/>
                </a:cxn>
                <a:cxn ang="0">
                  <a:pos x="11" y="108"/>
                </a:cxn>
                <a:cxn ang="0">
                  <a:pos x="5" y="102"/>
                </a:cxn>
                <a:cxn ang="0">
                  <a:pos x="3" y="63"/>
                </a:cxn>
                <a:cxn ang="0">
                  <a:pos x="88" y="0"/>
                </a:cxn>
                <a:cxn ang="0">
                  <a:pos x="106" y="16"/>
                </a:cxn>
                <a:cxn ang="0">
                  <a:pos x="114" y="16"/>
                </a:cxn>
                <a:cxn ang="0">
                  <a:pos x="122" y="25"/>
                </a:cxn>
                <a:cxn ang="0">
                  <a:pos x="104" y="35"/>
                </a:cxn>
                <a:cxn ang="0">
                  <a:pos x="105" y="39"/>
                </a:cxn>
                <a:cxn ang="0">
                  <a:pos x="117" y="34"/>
                </a:cxn>
              </a:cxnLst>
              <a:rect l="0" t="0" r="r" b="b"/>
              <a:pathLst>
                <a:path w="129" h="143">
                  <a:moveTo>
                    <a:pt x="117" y="34"/>
                  </a:moveTo>
                  <a:cubicBezTo>
                    <a:pt x="122" y="35"/>
                    <a:pt x="129" y="46"/>
                    <a:pt x="128" y="52"/>
                  </a:cubicBezTo>
                  <a:cubicBezTo>
                    <a:pt x="128" y="55"/>
                    <a:pt x="121" y="57"/>
                    <a:pt x="119" y="60"/>
                  </a:cubicBezTo>
                  <a:cubicBezTo>
                    <a:pt x="116" y="64"/>
                    <a:pt x="112" y="74"/>
                    <a:pt x="111" y="79"/>
                  </a:cubicBezTo>
                  <a:cubicBezTo>
                    <a:pt x="111" y="80"/>
                    <a:pt x="111" y="84"/>
                    <a:pt x="110" y="86"/>
                  </a:cubicBezTo>
                  <a:cubicBezTo>
                    <a:pt x="109" y="90"/>
                    <a:pt x="102" y="99"/>
                    <a:pt x="104" y="102"/>
                  </a:cubicBezTo>
                  <a:cubicBezTo>
                    <a:pt x="105" y="104"/>
                    <a:pt x="111" y="104"/>
                    <a:pt x="113" y="103"/>
                  </a:cubicBezTo>
                  <a:cubicBezTo>
                    <a:pt x="114" y="102"/>
                    <a:pt x="114" y="98"/>
                    <a:pt x="115" y="97"/>
                  </a:cubicBezTo>
                  <a:cubicBezTo>
                    <a:pt x="116" y="96"/>
                    <a:pt x="119" y="96"/>
                    <a:pt x="121" y="96"/>
                  </a:cubicBezTo>
                  <a:cubicBezTo>
                    <a:pt x="122" y="96"/>
                    <a:pt x="125" y="97"/>
                    <a:pt x="125" y="99"/>
                  </a:cubicBezTo>
                  <a:cubicBezTo>
                    <a:pt x="126" y="101"/>
                    <a:pt x="123" y="105"/>
                    <a:pt x="122" y="107"/>
                  </a:cubicBezTo>
                  <a:cubicBezTo>
                    <a:pt x="122" y="110"/>
                    <a:pt x="123" y="117"/>
                    <a:pt x="122" y="120"/>
                  </a:cubicBezTo>
                  <a:cubicBezTo>
                    <a:pt x="122" y="124"/>
                    <a:pt x="120" y="131"/>
                    <a:pt x="118" y="134"/>
                  </a:cubicBezTo>
                  <a:cubicBezTo>
                    <a:pt x="117" y="136"/>
                    <a:pt x="113" y="140"/>
                    <a:pt x="111" y="141"/>
                  </a:cubicBezTo>
                  <a:cubicBezTo>
                    <a:pt x="109" y="142"/>
                    <a:pt x="103" y="142"/>
                    <a:pt x="101" y="141"/>
                  </a:cubicBezTo>
                  <a:cubicBezTo>
                    <a:pt x="97" y="141"/>
                    <a:pt x="90" y="137"/>
                    <a:pt x="87" y="136"/>
                  </a:cubicBezTo>
                  <a:cubicBezTo>
                    <a:pt x="84" y="134"/>
                    <a:pt x="80" y="129"/>
                    <a:pt x="77" y="130"/>
                  </a:cubicBezTo>
                  <a:cubicBezTo>
                    <a:pt x="74" y="130"/>
                    <a:pt x="71" y="136"/>
                    <a:pt x="69" y="138"/>
                  </a:cubicBezTo>
                  <a:cubicBezTo>
                    <a:pt x="67" y="140"/>
                    <a:pt x="63" y="142"/>
                    <a:pt x="61" y="143"/>
                  </a:cubicBezTo>
                  <a:cubicBezTo>
                    <a:pt x="59" y="143"/>
                    <a:pt x="55" y="142"/>
                    <a:pt x="53" y="141"/>
                  </a:cubicBezTo>
                  <a:cubicBezTo>
                    <a:pt x="49" y="140"/>
                    <a:pt x="40" y="136"/>
                    <a:pt x="36" y="134"/>
                  </a:cubicBezTo>
                  <a:cubicBezTo>
                    <a:pt x="32" y="131"/>
                    <a:pt x="20" y="127"/>
                    <a:pt x="20" y="122"/>
                  </a:cubicBezTo>
                  <a:cubicBezTo>
                    <a:pt x="20" y="120"/>
                    <a:pt x="26" y="120"/>
                    <a:pt x="26" y="118"/>
                  </a:cubicBezTo>
                  <a:cubicBezTo>
                    <a:pt x="26" y="114"/>
                    <a:pt x="15" y="111"/>
                    <a:pt x="11" y="108"/>
                  </a:cubicBezTo>
                  <a:cubicBezTo>
                    <a:pt x="10" y="107"/>
                    <a:pt x="6" y="104"/>
                    <a:pt x="5" y="102"/>
                  </a:cubicBezTo>
                  <a:cubicBezTo>
                    <a:pt x="0" y="94"/>
                    <a:pt x="3" y="63"/>
                    <a:pt x="3" y="63"/>
                  </a:cubicBezTo>
                  <a:cubicBezTo>
                    <a:pt x="88" y="0"/>
                    <a:pt x="88" y="0"/>
                    <a:pt x="88" y="0"/>
                  </a:cubicBezTo>
                  <a:cubicBezTo>
                    <a:pt x="88" y="0"/>
                    <a:pt x="100" y="14"/>
                    <a:pt x="106" y="16"/>
                  </a:cubicBezTo>
                  <a:cubicBezTo>
                    <a:pt x="108" y="17"/>
                    <a:pt x="112" y="15"/>
                    <a:pt x="114" y="16"/>
                  </a:cubicBezTo>
                  <a:cubicBezTo>
                    <a:pt x="117" y="17"/>
                    <a:pt x="123" y="22"/>
                    <a:pt x="122" y="25"/>
                  </a:cubicBezTo>
                  <a:cubicBezTo>
                    <a:pt x="121" y="30"/>
                    <a:pt x="106" y="30"/>
                    <a:pt x="104" y="35"/>
                  </a:cubicBezTo>
                  <a:cubicBezTo>
                    <a:pt x="104" y="36"/>
                    <a:pt x="104" y="38"/>
                    <a:pt x="105" y="39"/>
                  </a:cubicBezTo>
                  <a:cubicBezTo>
                    <a:pt x="108" y="40"/>
                    <a:pt x="114" y="33"/>
                    <a:pt x="117" y="34"/>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Freeform 19"/>
            <p:cNvSpPr>
              <a:spLocks/>
            </p:cNvSpPr>
            <p:nvPr/>
          </p:nvSpPr>
          <p:spPr bwMode="auto">
            <a:xfrm>
              <a:off x="3082926" y="3048001"/>
              <a:ext cx="28575" cy="39688"/>
            </a:xfrm>
            <a:custGeom>
              <a:avLst/>
              <a:gdLst/>
              <a:ahLst/>
              <a:cxnLst>
                <a:cxn ang="0">
                  <a:pos x="19" y="2"/>
                </a:cxn>
                <a:cxn ang="0">
                  <a:pos x="20" y="13"/>
                </a:cxn>
                <a:cxn ang="0">
                  <a:pos x="17" y="25"/>
                </a:cxn>
                <a:cxn ang="0">
                  <a:pos x="11" y="31"/>
                </a:cxn>
                <a:cxn ang="0">
                  <a:pos x="3" y="24"/>
                </a:cxn>
                <a:cxn ang="0">
                  <a:pos x="1" y="14"/>
                </a:cxn>
                <a:cxn ang="0">
                  <a:pos x="8" y="3"/>
                </a:cxn>
                <a:cxn ang="0">
                  <a:pos x="19" y="2"/>
                </a:cxn>
              </a:cxnLst>
              <a:rect l="0" t="0" r="r" b="b"/>
              <a:pathLst>
                <a:path w="21" h="31">
                  <a:moveTo>
                    <a:pt x="19" y="2"/>
                  </a:moveTo>
                  <a:cubicBezTo>
                    <a:pt x="21" y="4"/>
                    <a:pt x="20" y="10"/>
                    <a:pt x="20" y="13"/>
                  </a:cubicBezTo>
                  <a:cubicBezTo>
                    <a:pt x="20" y="16"/>
                    <a:pt x="18" y="22"/>
                    <a:pt x="17" y="25"/>
                  </a:cubicBezTo>
                  <a:cubicBezTo>
                    <a:pt x="16" y="27"/>
                    <a:pt x="13" y="30"/>
                    <a:pt x="11" y="31"/>
                  </a:cubicBezTo>
                  <a:cubicBezTo>
                    <a:pt x="8" y="31"/>
                    <a:pt x="4" y="26"/>
                    <a:pt x="3" y="24"/>
                  </a:cubicBezTo>
                  <a:cubicBezTo>
                    <a:pt x="1" y="22"/>
                    <a:pt x="0" y="17"/>
                    <a:pt x="1" y="14"/>
                  </a:cubicBezTo>
                  <a:cubicBezTo>
                    <a:pt x="1" y="11"/>
                    <a:pt x="5" y="5"/>
                    <a:pt x="8" y="3"/>
                  </a:cubicBezTo>
                  <a:cubicBezTo>
                    <a:pt x="10" y="2"/>
                    <a:pt x="17" y="0"/>
                    <a:pt x="19" y="2"/>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Freeform 20"/>
            <p:cNvSpPr>
              <a:spLocks/>
            </p:cNvSpPr>
            <p:nvPr/>
          </p:nvSpPr>
          <p:spPr bwMode="auto">
            <a:xfrm>
              <a:off x="3130551" y="3062288"/>
              <a:ext cx="25400" cy="30163"/>
            </a:xfrm>
            <a:custGeom>
              <a:avLst/>
              <a:gdLst/>
              <a:ahLst/>
              <a:cxnLst>
                <a:cxn ang="0">
                  <a:pos x="20" y="8"/>
                </a:cxn>
                <a:cxn ang="0">
                  <a:pos x="13" y="18"/>
                </a:cxn>
                <a:cxn ang="0">
                  <a:pos x="5" y="22"/>
                </a:cxn>
                <a:cxn ang="0">
                  <a:pos x="1" y="16"/>
                </a:cxn>
                <a:cxn ang="0">
                  <a:pos x="3" y="2"/>
                </a:cxn>
                <a:cxn ang="0">
                  <a:pos x="12" y="3"/>
                </a:cxn>
                <a:cxn ang="0">
                  <a:pos x="20" y="8"/>
                </a:cxn>
              </a:cxnLst>
              <a:rect l="0" t="0" r="r" b="b"/>
              <a:pathLst>
                <a:path w="20" h="23">
                  <a:moveTo>
                    <a:pt x="20" y="8"/>
                  </a:moveTo>
                  <a:cubicBezTo>
                    <a:pt x="20" y="11"/>
                    <a:pt x="15" y="16"/>
                    <a:pt x="13" y="18"/>
                  </a:cubicBezTo>
                  <a:cubicBezTo>
                    <a:pt x="11" y="20"/>
                    <a:pt x="7" y="23"/>
                    <a:pt x="5" y="22"/>
                  </a:cubicBezTo>
                  <a:cubicBezTo>
                    <a:pt x="3" y="22"/>
                    <a:pt x="2" y="18"/>
                    <a:pt x="1" y="16"/>
                  </a:cubicBezTo>
                  <a:cubicBezTo>
                    <a:pt x="0" y="13"/>
                    <a:pt x="0" y="4"/>
                    <a:pt x="3" y="2"/>
                  </a:cubicBezTo>
                  <a:cubicBezTo>
                    <a:pt x="4" y="0"/>
                    <a:pt x="10" y="2"/>
                    <a:pt x="12" y="3"/>
                  </a:cubicBezTo>
                  <a:cubicBezTo>
                    <a:pt x="14" y="4"/>
                    <a:pt x="19" y="6"/>
                    <a:pt x="20" y="8"/>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21"/>
            <p:cNvSpPr>
              <a:spLocks/>
            </p:cNvSpPr>
            <p:nvPr/>
          </p:nvSpPr>
          <p:spPr bwMode="auto">
            <a:xfrm>
              <a:off x="3148013" y="3009901"/>
              <a:ext cx="61913" cy="74613"/>
            </a:xfrm>
            <a:custGeom>
              <a:avLst/>
              <a:gdLst/>
              <a:ahLst/>
              <a:cxnLst>
                <a:cxn ang="0">
                  <a:pos x="48" y="28"/>
                </a:cxn>
                <a:cxn ang="0">
                  <a:pos x="38" y="46"/>
                </a:cxn>
                <a:cxn ang="0">
                  <a:pos x="31" y="57"/>
                </a:cxn>
                <a:cxn ang="0">
                  <a:pos x="24" y="56"/>
                </a:cxn>
                <a:cxn ang="0">
                  <a:pos x="16" y="48"/>
                </a:cxn>
                <a:cxn ang="0">
                  <a:pos x="1" y="39"/>
                </a:cxn>
                <a:cxn ang="0">
                  <a:pos x="14" y="22"/>
                </a:cxn>
                <a:cxn ang="0">
                  <a:pos x="22" y="9"/>
                </a:cxn>
                <a:cxn ang="0">
                  <a:pos x="19" y="4"/>
                </a:cxn>
                <a:cxn ang="0">
                  <a:pos x="25" y="0"/>
                </a:cxn>
                <a:cxn ang="0">
                  <a:pos x="33" y="11"/>
                </a:cxn>
                <a:cxn ang="0">
                  <a:pos x="44" y="22"/>
                </a:cxn>
                <a:cxn ang="0">
                  <a:pos x="48" y="28"/>
                </a:cxn>
              </a:cxnLst>
              <a:rect l="0" t="0" r="r" b="b"/>
              <a:pathLst>
                <a:path w="48" h="58">
                  <a:moveTo>
                    <a:pt x="48" y="28"/>
                  </a:moveTo>
                  <a:cubicBezTo>
                    <a:pt x="48" y="33"/>
                    <a:pt x="40" y="42"/>
                    <a:pt x="38" y="46"/>
                  </a:cubicBezTo>
                  <a:cubicBezTo>
                    <a:pt x="36" y="49"/>
                    <a:pt x="34" y="56"/>
                    <a:pt x="31" y="57"/>
                  </a:cubicBezTo>
                  <a:cubicBezTo>
                    <a:pt x="29" y="58"/>
                    <a:pt x="25" y="56"/>
                    <a:pt x="24" y="56"/>
                  </a:cubicBezTo>
                  <a:cubicBezTo>
                    <a:pt x="21" y="54"/>
                    <a:pt x="18" y="49"/>
                    <a:pt x="16" y="48"/>
                  </a:cubicBezTo>
                  <a:cubicBezTo>
                    <a:pt x="12" y="45"/>
                    <a:pt x="2" y="44"/>
                    <a:pt x="1" y="39"/>
                  </a:cubicBezTo>
                  <a:cubicBezTo>
                    <a:pt x="0" y="34"/>
                    <a:pt x="11" y="27"/>
                    <a:pt x="14" y="22"/>
                  </a:cubicBezTo>
                  <a:cubicBezTo>
                    <a:pt x="16" y="19"/>
                    <a:pt x="22" y="13"/>
                    <a:pt x="22" y="9"/>
                  </a:cubicBezTo>
                  <a:cubicBezTo>
                    <a:pt x="22" y="8"/>
                    <a:pt x="19" y="5"/>
                    <a:pt x="19" y="4"/>
                  </a:cubicBezTo>
                  <a:cubicBezTo>
                    <a:pt x="20" y="2"/>
                    <a:pt x="23" y="0"/>
                    <a:pt x="25" y="0"/>
                  </a:cubicBezTo>
                  <a:cubicBezTo>
                    <a:pt x="28" y="1"/>
                    <a:pt x="31" y="8"/>
                    <a:pt x="33" y="11"/>
                  </a:cubicBezTo>
                  <a:cubicBezTo>
                    <a:pt x="35" y="14"/>
                    <a:pt x="42" y="19"/>
                    <a:pt x="44" y="22"/>
                  </a:cubicBezTo>
                  <a:cubicBezTo>
                    <a:pt x="45" y="23"/>
                    <a:pt x="48" y="26"/>
                    <a:pt x="48" y="28"/>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22"/>
            <p:cNvSpPr>
              <a:spLocks/>
            </p:cNvSpPr>
            <p:nvPr/>
          </p:nvSpPr>
          <p:spPr bwMode="auto">
            <a:xfrm>
              <a:off x="3116263" y="2674938"/>
              <a:ext cx="592138" cy="841375"/>
            </a:xfrm>
            <a:custGeom>
              <a:avLst/>
              <a:gdLst/>
              <a:ahLst/>
              <a:cxnLst>
                <a:cxn ang="0">
                  <a:pos x="452" y="406"/>
                </a:cxn>
                <a:cxn ang="0">
                  <a:pos x="423" y="401"/>
                </a:cxn>
                <a:cxn ang="0">
                  <a:pos x="409" y="436"/>
                </a:cxn>
                <a:cxn ang="0">
                  <a:pos x="407" y="486"/>
                </a:cxn>
                <a:cxn ang="0">
                  <a:pos x="360" y="504"/>
                </a:cxn>
                <a:cxn ang="0">
                  <a:pos x="314" y="522"/>
                </a:cxn>
                <a:cxn ang="0">
                  <a:pos x="280" y="544"/>
                </a:cxn>
                <a:cxn ang="0">
                  <a:pos x="244" y="582"/>
                </a:cxn>
                <a:cxn ang="0">
                  <a:pos x="197" y="599"/>
                </a:cxn>
                <a:cxn ang="0">
                  <a:pos x="165" y="640"/>
                </a:cxn>
                <a:cxn ang="0">
                  <a:pos x="148" y="619"/>
                </a:cxn>
                <a:cxn ang="0">
                  <a:pos x="125" y="578"/>
                </a:cxn>
                <a:cxn ang="0">
                  <a:pos x="87" y="549"/>
                </a:cxn>
                <a:cxn ang="0">
                  <a:pos x="61" y="569"/>
                </a:cxn>
                <a:cxn ang="0">
                  <a:pos x="30" y="563"/>
                </a:cxn>
                <a:cxn ang="0">
                  <a:pos x="18" y="539"/>
                </a:cxn>
                <a:cxn ang="0">
                  <a:pos x="46" y="542"/>
                </a:cxn>
                <a:cxn ang="0">
                  <a:pos x="61" y="530"/>
                </a:cxn>
                <a:cxn ang="0">
                  <a:pos x="77" y="515"/>
                </a:cxn>
                <a:cxn ang="0">
                  <a:pos x="85" y="496"/>
                </a:cxn>
                <a:cxn ang="0">
                  <a:pos x="53" y="479"/>
                </a:cxn>
                <a:cxn ang="0">
                  <a:pos x="26" y="479"/>
                </a:cxn>
                <a:cxn ang="0">
                  <a:pos x="6" y="479"/>
                </a:cxn>
                <a:cxn ang="0">
                  <a:pos x="3" y="406"/>
                </a:cxn>
                <a:cxn ang="0">
                  <a:pos x="30" y="386"/>
                </a:cxn>
                <a:cxn ang="0">
                  <a:pos x="55" y="391"/>
                </a:cxn>
                <a:cxn ang="0">
                  <a:pos x="83" y="342"/>
                </a:cxn>
                <a:cxn ang="0">
                  <a:pos x="105" y="285"/>
                </a:cxn>
                <a:cxn ang="0">
                  <a:pos x="132" y="248"/>
                </a:cxn>
                <a:cxn ang="0">
                  <a:pos x="155" y="203"/>
                </a:cxn>
                <a:cxn ang="0">
                  <a:pos x="150" y="150"/>
                </a:cxn>
                <a:cxn ang="0">
                  <a:pos x="111" y="117"/>
                </a:cxn>
                <a:cxn ang="0">
                  <a:pos x="140" y="85"/>
                </a:cxn>
                <a:cxn ang="0">
                  <a:pos x="157" y="108"/>
                </a:cxn>
                <a:cxn ang="0">
                  <a:pos x="184" y="144"/>
                </a:cxn>
                <a:cxn ang="0">
                  <a:pos x="188" y="181"/>
                </a:cxn>
                <a:cxn ang="0">
                  <a:pos x="212" y="168"/>
                </a:cxn>
                <a:cxn ang="0">
                  <a:pos x="232" y="128"/>
                </a:cxn>
                <a:cxn ang="0">
                  <a:pos x="217" y="71"/>
                </a:cxn>
                <a:cxn ang="0">
                  <a:pos x="216" y="33"/>
                </a:cxn>
                <a:cxn ang="0">
                  <a:pos x="290" y="20"/>
                </a:cxn>
                <a:cxn ang="0">
                  <a:pos x="342" y="13"/>
                </a:cxn>
                <a:cxn ang="0">
                  <a:pos x="324" y="43"/>
                </a:cxn>
                <a:cxn ang="0">
                  <a:pos x="327" y="113"/>
                </a:cxn>
                <a:cxn ang="0">
                  <a:pos x="351" y="123"/>
                </a:cxn>
                <a:cxn ang="0">
                  <a:pos x="381" y="134"/>
                </a:cxn>
                <a:cxn ang="0">
                  <a:pos x="399" y="133"/>
                </a:cxn>
                <a:cxn ang="0">
                  <a:pos x="420" y="130"/>
                </a:cxn>
                <a:cxn ang="0">
                  <a:pos x="438" y="149"/>
                </a:cxn>
                <a:cxn ang="0">
                  <a:pos x="441" y="167"/>
                </a:cxn>
                <a:cxn ang="0">
                  <a:pos x="416" y="168"/>
                </a:cxn>
                <a:cxn ang="0">
                  <a:pos x="404" y="179"/>
                </a:cxn>
                <a:cxn ang="0">
                  <a:pos x="423" y="196"/>
                </a:cxn>
                <a:cxn ang="0">
                  <a:pos x="407" y="226"/>
                </a:cxn>
                <a:cxn ang="0">
                  <a:pos x="400" y="255"/>
                </a:cxn>
                <a:cxn ang="0">
                  <a:pos x="395" y="285"/>
                </a:cxn>
                <a:cxn ang="0">
                  <a:pos x="393" y="311"/>
                </a:cxn>
                <a:cxn ang="0">
                  <a:pos x="419" y="332"/>
                </a:cxn>
                <a:cxn ang="0">
                  <a:pos x="453" y="361"/>
                </a:cxn>
              </a:cxnLst>
              <a:rect l="0" t="0" r="r" b="b"/>
              <a:pathLst>
                <a:path w="456" h="647">
                  <a:moveTo>
                    <a:pt x="453" y="361"/>
                  </a:moveTo>
                  <a:cubicBezTo>
                    <a:pt x="456" y="367"/>
                    <a:pt x="454" y="382"/>
                    <a:pt x="454" y="389"/>
                  </a:cubicBezTo>
                  <a:cubicBezTo>
                    <a:pt x="454" y="393"/>
                    <a:pt x="455" y="403"/>
                    <a:pt x="452" y="406"/>
                  </a:cubicBezTo>
                  <a:cubicBezTo>
                    <a:pt x="450" y="408"/>
                    <a:pt x="444" y="405"/>
                    <a:pt x="441" y="405"/>
                  </a:cubicBezTo>
                  <a:cubicBezTo>
                    <a:pt x="440" y="406"/>
                    <a:pt x="437" y="407"/>
                    <a:pt x="436" y="407"/>
                  </a:cubicBezTo>
                  <a:cubicBezTo>
                    <a:pt x="432" y="406"/>
                    <a:pt x="426" y="401"/>
                    <a:pt x="423" y="401"/>
                  </a:cubicBezTo>
                  <a:cubicBezTo>
                    <a:pt x="420" y="401"/>
                    <a:pt x="414" y="405"/>
                    <a:pt x="412" y="408"/>
                  </a:cubicBezTo>
                  <a:cubicBezTo>
                    <a:pt x="411" y="410"/>
                    <a:pt x="411" y="415"/>
                    <a:pt x="410" y="417"/>
                  </a:cubicBezTo>
                  <a:cubicBezTo>
                    <a:pt x="410" y="422"/>
                    <a:pt x="410" y="431"/>
                    <a:pt x="409" y="436"/>
                  </a:cubicBezTo>
                  <a:cubicBezTo>
                    <a:pt x="409" y="442"/>
                    <a:pt x="406" y="454"/>
                    <a:pt x="408" y="460"/>
                  </a:cubicBezTo>
                  <a:cubicBezTo>
                    <a:pt x="409" y="465"/>
                    <a:pt x="421" y="473"/>
                    <a:pt x="420" y="479"/>
                  </a:cubicBezTo>
                  <a:cubicBezTo>
                    <a:pt x="419" y="482"/>
                    <a:pt x="411" y="485"/>
                    <a:pt x="407" y="486"/>
                  </a:cubicBezTo>
                  <a:cubicBezTo>
                    <a:pt x="403" y="487"/>
                    <a:pt x="393" y="483"/>
                    <a:pt x="389" y="484"/>
                  </a:cubicBezTo>
                  <a:cubicBezTo>
                    <a:pt x="385" y="485"/>
                    <a:pt x="379" y="489"/>
                    <a:pt x="376" y="491"/>
                  </a:cubicBezTo>
                  <a:cubicBezTo>
                    <a:pt x="372" y="494"/>
                    <a:pt x="363" y="500"/>
                    <a:pt x="360" y="504"/>
                  </a:cubicBezTo>
                  <a:cubicBezTo>
                    <a:pt x="357" y="507"/>
                    <a:pt x="350" y="517"/>
                    <a:pt x="350" y="517"/>
                  </a:cubicBezTo>
                  <a:cubicBezTo>
                    <a:pt x="350" y="517"/>
                    <a:pt x="333" y="529"/>
                    <a:pt x="327" y="529"/>
                  </a:cubicBezTo>
                  <a:cubicBezTo>
                    <a:pt x="323" y="529"/>
                    <a:pt x="318" y="521"/>
                    <a:pt x="314" y="522"/>
                  </a:cubicBezTo>
                  <a:cubicBezTo>
                    <a:pt x="310" y="522"/>
                    <a:pt x="305" y="530"/>
                    <a:pt x="302" y="532"/>
                  </a:cubicBezTo>
                  <a:cubicBezTo>
                    <a:pt x="300" y="533"/>
                    <a:pt x="295" y="536"/>
                    <a:pt x="292" y="537"/>
                  </a:cubicBezTo>
                  <a:cubicBezTo>
                    <a:pt x="289" y="539"/>
                    <a:pt x="283" y="541"/>
                    <a:pt x="280" y="544"/>
                  </a:cubicBezTo>
                  <a:cubicBezTo>
                    <a:pt x="277" y="547"/>
                    <a:pt x="274" y="555"/>
                    <a:pt x="271" y="558"/>
                  </a:cubicBezTo>
                  <a:cubicBezTo>
                    <a:pt x="268" y="563"/>
                    <a:pt x="261" y="571"/>
                    <a:pt x="257" y="574"/>
                  </a:cubicBezTo>
                  <a:cubicBezTo>
                    <a:pt x="254" y="576"/>
                    <a:pt x="248" y="581"/>
                    <a:pt x="244" y="582"/>
                  </a:cubicBezTo>
                  <a:cubicBezTo>
                    <a:pt x="239" y="584"/>
                    <a:pt x="228" y="583"/>
                    <a:pt x="222" y="584"/>
                  </a:cubicBezTo>
                  <a:cubicBezTo>
                    <a:pt x="219" y="585"/>
                    <a:pt x="212" y="586"/>
                    <a:pt x="209" y="588"/>
                  </a:cubicBezTo>
                  <a:cubicBezTo>
                    <a:pt x="206" y="589"/>
                    <a:pt x="200" y="596"/>
                    <a:pt x="197" y="599"/>
                  </a:cubicBezTo>
                  <a:cubicBezTo>
                    <a:pt x="194" y="602"/>
                    <a:pt x="186" y="611"/>
                    <a:pt x="186" y="614"/>
                  </a:cubicBezTo>
                  <a:cubicBezTo>
                    <a:pt x="187" y="617"/>
                    <a:pt x="179" y="627"/>
                    <a:pt x="176" y="630"/>
                  </a:cubicBezTo>
                  <a:cubicBezTo>
                    <a:pt x="173" y="633"/>
                    <a:pt x="168" y="638"/>
                    <a:pt x="165" y="640"/>
                  </a:cubicBezTo>
                  <a:cubicBezTo>
                    <a:pt x="161" y="641"/>
                    <a:pt x="153" y="647"/>
                    <a:pt x="150" y="645"/>
                  </a:cubicBezTo>
                  <a:cubicBezTo>
                    <a:pt x="148" y="643"/>
                    <a:pt x="152" y="639"/>
                    <a:pt x="152" y="637"/>
                  </a:cubicBezTo>
                  <a:cubicBezTo>
                    <a:pt x="152" y="632"/>
                    <a:pt x="149" y="624"/>
                    <a:pt x="148" y="619"/>
                  </a:cubicBezTo>
                  <a:cubicBezTo>
                    <a:pt x="146" y="613"/>
                    <a:pt x="143" y="601"/>
                    <a:pt x="142" y="595"/>
                  </a:cubicBezTo>
                  <a:cubicBezTo>
                    <a:pt x="142" y="592"/>
                    <a:pt x="143" y="584"/>
                    <a:pt x="141" y="582"/>
                  </a:cubicBezTo>
                  <a:cubicBezTo>
                    <a:pt x="138" y="579"/>
                    <a:pt x="129" y="579"/>
                    <a:pt x="125" y="578"/>
                  </a:cubicBezTo>
                  <a:cubicBezTo>
                    <a:pt x="121" y="576"/>
                    <a:pt x="114" y="573"/>
                    <a:pt x="111" y="571"/>
                  </a:cubicBezTo>
                  <a:cubicBezTo>
                    <a:pt x="106" y="568"/>
                    <a:pt x="99" y="561"/>
                    <a:pt x="95" y="557"/>
                  </a:cubicBezTo>
                  <a:cubicBezTo>
                    <a:pt x="93" y="555"/>
                    <a:pt x="89" y="550"/>
                    <a:pt x="87" y="549"/>
                  </a:cubicBezTo>
                  <a:cubicBezTo>
                    <a:pt x="85" y="548"/>
                    <a:pt x="83" y="546"/>
                    <a:pt x="82" y="547"/>
                  </a:cubicBezTo>
                  <a:cubicBezTo>
                    <a:pt x="77" y="547"/>
                    <a:pt x="71" y="555"/>
                    <a:pt x="68" y="558"/>
                  </a:cubicBezTo>
                  <a:cubicBezTo>
                    <a:pt x="66" y="561"/>
                    <a:pt x="63" y="567"/>
                    <a:pt x="61" y="569"/>
                  </a:cubicBezTo>
                  <a:cubicBezTo>
                    <a:pt x="58" y="572"/>
                    <a:pt x="51" y="576"/>
                    <a:pt x="48" y="576"/>
                  </a:cubicBezTo>
                  <a:cubicBezTo>
                    <a:pt x="44" y="577"/>
                    <a:pt x="38" y="576"/>
                    <a:pt x="35" y="575"/>
                  </a:cubicBezTo>
                  <a:cubicBezTo>
                    <a:pt x="33" y="573"/>
                    <a:pt x="31" y="566"/>
                    <a:pt x="30" y="563"/>
                  </a:cubicBezTo>
                  <a:cubicBezTo>
                    <a:pt x="29" y="561"/>
                    <a:pt x="28" y="557"/>
                    <a:pt x="27" y="556"/>
                  </a:cubicBezTo>
                  <a:cubicBezTo>
                    <a:pt x="24" y="554"/>
                    <a:pt x="17" y="552"/>
                    <a:pt x="16" y="549"/>
                  </a:cubicBezTo>
                  <a:cubicBezTo>
                    <a:pt x="15" y="547"/>
                    <a:pt x="17" y="541"/>
                    <a:pt x="18" y="539"/>
                  </a:cubicBezTo>
                  <a:cubicBezTo>
                    <a:pt x="18" y="537"/>
                    <a:pt x="19" y="532"/>
                    <a:pt x="21" y="531"/>
                  </a:cubicBezTo>
                  <a:cubicBezTo>
                    <a:pt x="24" y="529"/>
                    <a:pt x="31" y="530"/>
                    <a:pt x="35" y="531"/>
                  </a:cubicBezTo>
                  <a:cubicBezTo>
                    <a:pt x="38" y="533"/>
                    <a:pt x="42" y="540"/>
                    <a:pt x="46" y="542"/>
                  </a:cubicBezTo>
                  <a:cubicBezTo>
                    <a:pt x="49" y="543"/>
                    <a:pt x="56" y="547"/>
                    <a:pt x="58" y="545"/>
                  </a:cubicBezTo>
                  <a:cubicBezTo>
                    <a:pt x="60" y="544"/>
                    <a:pt x="57" y="538"/>
                    <a:pt x="57" y="536"/>
                  </a:cubicBezTo>
                  <a:cubicBezTo>
                    <a:pt x="58" y="534"/>
                    <a:pt x="59" y="531"/>
                    <a:pt x="61" y="530"/>
                  </a:cubicBezTo>
                  <a:cubicBezTo>
                    <a:pt x="62" y="529"/>
                    <a:pt x="65" y="530"/>
                    <a:pt x="66" y="529"/>
                  </a:cubicBezTo>
                  <a:cubicBezTo>
                    <a:pt x="68" y="528"/>
                    <a:pt x="69" y="525"/>
                    <a:pt x="70" y="524"/>
                  </a:cubicBezTo>
                  <a:cubicBezTo>
                    <a:pt x="72" y="522"/>
                    <a:pt x="75" y="517"/>
                    <a:pt x="77" y="515"/>
                  </a:cubicBezTo>
                  <a:cubicBezTo>
                    <a:pt x="79" y="512"/>
                    <a:pt x="85" y="508"/>
                    <a:pt x="87" y="506"/>
                  </a:cubicBezTo>
                  <a:cubicBezTo>
                    <a:pt x="88" y="505"/>
                    <a:pt x="91" y="502"/>
                    <a:pt x="90" y="500"/>
                  </a:cubicBezTo>
                  <a:cubicBezTo>
                    <a:pt x="90" y="499"/>
                    <a:pt x="87" y="497"/>
                    <a:pt x="85" y="496"/>
                  </a:cubicBezTo>
                  <a:cubicBezTo>
                    <a:pt x="83" y="495"/>
                    <a:pt x="77" y="495"/>
                    <a:pt x="75" y="494"/>
                  </a:cubicBezTo>
                  <a:cubicBezTo>
                    <a:pt x="72" y="493"/>
                    <a:pt x="66" y="491"/>
                    <a:pt x="64" y="489"/>
                  </a:cubicBezTo>
                  <a:cubicBezTo>
                    <a:pt x="61" y="487"/>
                    <a:pt x="56" y="480"/>
                    <a:pt x="53" y="479"/>
                  </a:cubicBezTo>
                  <a:cubicBezTo>
                    <a:pt x="50" y="478"/>
                    <a:pt x="45" y="480"/>
                    <a:pt x="43" y="481"/>
                  </a:cubicBezTo>
                  <a:cubicBezTo>
                    <a:pt x="39" y="482"/>
                    <a:pt x="34" y="488"/>
                    <a:pt x="31" y="487"/>
                  </a:cubicBezTo>
                  <a:cubicBezTo>
                    <a:pt x="28" y="487"/>
                    <a:pt x="28" y="479"/>
                    <a:pt x="26" y="479"/>
                  </a:cubicBezTo>
                  <a:cubicBezTo>
                    <a:pt x="24" y="478"/>
                    <a:pt x="21" y="480"/>
                    <a:pt x="20" y="481"/>
                  </a:cubicBezTo>
                  <a:cubicBezTo>
                    <a:pt x="17" y="482"/>
                    <a:pt x="11" y="487"/>
                    <a:pt x="9" y="486"/>
                  </a:cubicBezTo>
                  <a:cubicBezTo>
                    <a:pt x="7" y="485"/>
                    <a:pt x="6" y="480"/>
                    <a:pt x="6" y="479"/>
                  </a:cubicBezTo>
                  <a:cubicBezTo>
                    <a:pt x="5" y="471"/>
                    <a:pt x="7" y="455"/>
                    <a:pt x="6" y="448"/>
                  </a:cubicBezTo>
                  <a:cubicBezTo>
                    <a:pt x="6" y="443"/>
                    <a:pt x="3" y="433"/>
                    <a:pt x="3" y="428"/>
                  </a:cubicBezTo>
                  <a:cubicBezTo>
                    <a:pt x="3" y="422"/>
                    <a:pt x="0" y="410"/>
                    <a:pt x="3" y="406"/>
                  </a:cubicBezTo>
                  <a:cubicBezTo>
                    <a:pt x="4" y="405"/>
                    <a:pt x="7" y="405"/>
                    <a:pt x="9" y="404"/>
                  </a:cubicBezTo>
                  <a:cubicBezTo>
                    <a:pt x="12" y="402"/>
                    <a:pt x="18" y="395"/>
                    <a:pt x="21" y="392"/>
                  </a:cubicBezTo>
                  <a:cubicBezTo>
                    <a:pt x="23" y="391"/>
                    <a:pt x="27" y="386"/>
                    <a:pt x="30" y="386"/>
                  </a:cubicBezTo>
                  <a:cubicBezTo>
                    <a:pt x="32" y="385"/>
                    <a:pt x="36" y="386"/>
                    <a:pt x="38" y="386"/>
                  </a:cubicBezTo>
                  <a:cubicBezTo>
                    <a:pt x="39" y="387"/>
                    <a:pt x="41" y="391"/>
                    <a:pt x="43" y="391"/>
                  </a:cubicBezTo>
                  <a:cubicBezTo>
                    <a:pt x="46" y="392"/>
                    <a:pt x="53" y="392"/>
                    <a:pt x="55" y="391"/>
                  </a:cubicBezTo>
                  <a:cubicBezTo>
                    <a:pt x="57" y="389"/>
                    <a:pt x="59" y="384"/>
                    <a:pt x="60" y="381"/>
                  </a:cubicBezTo>
                  <a:cubicBezTo>
                    <a:pt x="61" y="377"/>
                    <a:pt x="60" y="369"/>
                    <a:pt x="61" y="365"/>
                  </a:cubicBezTo>
                  <a:cubicBezTo>
                    <a:pt x="64" y="358"/>
                    <a:pt x="78" y="348"/>
                    <a:pt x="83" y="342"/>
                  </a:cubicBezTo>
                  <a:cubicBezTo>
                    <a:pt x="90" y="333"/>
                    <a:pt x="107" y="316"/>
                    <a:pt x="112" y="306"/>
                  </a:cubicBezTo>
                  <a:cubicBezTo>
                    <a:pt x="113" y="303"/>
                    <a:pt x="115" y="296"/>
                    <a:pt x="114" y="293"/>
                  </a:cubicBezTo>
                  <a:cubicBezTo>
                    <a:pt x="113" y="290"/>
                    <a:pt x="105" y="288"/>
                    <a:pt x="105" y="285"/>
                  </a:cubicBezTo>
                  <a:cubicBezTo>
                    <a:pt x="104" y="282"/>
                    <a:pt x="106" y="278"/>
                    <a:pt x="108" y="275"/>
                  </a:cubicBezTo>
                  <a:cubicBezTo>
                    <a:pt x="111" y="270"/>
                    <a:pt x="119" y="262"/>
                    <a:pt x="123" y="258"/>
                  </a:cubicBezTo>
                  <a:cubicBezTo>
                    <a:pt x="125" y="256"/>
                    <a:pt x="130" y="251"/>
                    <a:pt x="132" y="248"/>
                  </a:cubicBezTo>
                  <a:cubicBezTo>
                    <a:pt x="134" y="244"/>
                    <a:pt x="136" y="233"/>
                    <a:pt x="137" y="228"/>
                  </a:cubicBezTo>
                  <a:cubicBezTo>
                    <a:pt x="138" y="225"/>
                    <a:pt x="138" y="217"/>
                    <a:pt x="140" y="213"/>
                  </a:cubicBezTo>
                  <a:cubicBezTo>
                    <a:pt x="143" y="210"/>
                    <a:pt x="153" y="207"/>
                    <a:pt x="155" y="203"/>
                  </a:cubicBezTo>
                  <a:cubicBezTo>
                    <a:pt x="157" y="198"/>
                    <a:pt x="156" y="187"/>
                    <a:pt x="155" y="181"/>
                  </a:cubicBezTo>
                  <a:cubicBezTo>
                    <a:pt x="155" y="178"/>
                    <a:pt x="150" y="172"/>
                    <a:pt x="150" y="169"/>
                  </a:cubicBezTo>
                  <a:cubicBezTo>
                    <a:pt x="149" y="164"/>
                    <a:pt x="152" y="154"/>
                    <a:pt x="150" y="150"/>
                  </a:cubicBezTo>
                  <a:cubicBezTo>
                    <a:pt x="149" y="149"/>
                    <a:pt x="144" y="148"/>
                    <a:pt x="142" y="147"/>
                  </a:cubicBezTo>
                  <a:cubicBezTo>
                    <a:pt x="138" y="145"/>
                    <a:pt x="131" y="139"/>
                    <a:pt x="128" y="135"/>
                  </a:cubicBezTo>
                  <a:cubicBezTo>
                    <a:pt x="124" y="131"/>
                    <a:pt x="115" y="122"/>
                    <a:pt x="111" y="117"/>
                  </a:cubicBezTo>
                  <a:cubicBezTo>
                    <a:pt x="106" y="111"/>
                    <a:pt x="93" y="91"/>
                    <a:pt x="93" y="91"/>
                  </a:cubicBezTo>
                  <a:cubicBezTo>
                    <a:pt x="119" y="68"/>
                    <a:pt x="119" y="68"/>
                    <a:pt x="119" y="68"/>
                  </a:cubicBezTo>
                  <a:cubicBezTo>
                    <a:pt x="119" y="68"/>
                    <a:pt x="135" y="81"/>
                    <a:pt x="140" y="85"/>
                  </a:cubicBezTo>
                  <a:cubicBezTo>
                    <a:pt x="141" y="85"/>
                    <a:pt x="141" y="86"/>
                    <a:pt x="141" y="86"/>
                  </a:cubicBezTo>
                  <a:cubicBezTo>
                    <a:pt x="144" y="88"/>
                    <a:pt x="150" y="89"/>
                    <a:pt x="152" y="91"/>
                  </a:cubicBezTo>
                  <a:cubicBezTo>
                    <a:pt x="155" y="95"/>
                    <a:pt x="155" y="104"/>
                    <a:pt x="157" y="108"/>
                  </a:cubicBezTo>
                  <a:cubicBezTo>
                    <a:pt x="158" y="112"/>
                    <a:pt x="160" y="120"/>
                    <a:pt x="162" y="123"/>
                  </a:cubicBezTo>
                  <a:cubicBezTo>
                    <a:pt x="165" y="127"/>
                    <a:pt x="173" y="132"/>
                    <a:pt x="176" y="135"/>
                  </a:cubicBezTo>
                  <a:cubicBezTo>
                    <a:pt x="179" y="137"/>
                    <a:pt x="182" y="142"/>
                    <a:pt x="184" y="144"/>
                  </a:cubicBezTo>
                  <a:cubicBezTo>
                    <a:pt x="186" y="145"/>
                    <a:pt x="192" y="147"/>
                    <a:pt x="193" y="150"/>
                  </a:cubicBezTo>
                  <a:cubicBezTo>
                    <a:pt x="195" y="154"/>
                    <a:pt x="194" y="163"/>
                    <a:pt x="194" y="167"/>
                  </a:cubicBezTo>
                  <a:cubicBezTo>
                    <a:pt x="193" y="171"/>
                    <a:pt x="187" y="178"/>
                    <a:pt x="188" y="181"/>
                  </a:cubicBezTo>
                  <a:cubicBezTo>
                    <a:pt x="189" y="183"/>
                    <a:pt x="193" y="186"/>
                    <a:pt x="195" y="186"/>
                  </a:cubicBezTo>
                  <a:cubicBezTo>
                    <a:pt x="197" y="185"/>
                    <a:pt x="199" y="180"/>
                    <a:pt x="201" y="178"/>
                  </a:cubicBezTo>
                  <a:cubicBezTo>
                    <a:pt x="204" y="176"/>
                    <a:pt x="210" y="171"/>
                    <a:pt x="212" y="168"/>
                  </a:cubicBezTo>
                  <a:cubicBezTo>
                    <a:pt x="214" y="166"/>
                    <a:pt x="216" y="160"/>
                    <a:pt x="217" y="157"/>
                  </a:cubicBezTo>
                  <a:cubicBezTo>
                    <a:pt x="219" y="152"/>
                    <a:pt x="217" y="142"/>
                    <a:pt x="219" y="138"/>
                  </a:cubicBezTo>
                  <a:cubicBezTo>
                    <a:pt x="221" y="134"/>
                    <a:pt x="229" y="131"/>
                    <a:pt x="232" y="128"/>
                  </a:cubicBezTo>
                  <a:cubicBezTo>
                    <a:pt x="235" y="126"/>
                    <a:pt x="242" y="122"/>
                    <a:pt x="243" y="119"/>
                  </a:cubicBezTo>
                  <a:cubicBezTo>
                    <a:pt x="244" y="113"/>
                    <a:pt x="235" y="103"/>
                    <a:pt x="233" y="98"/>
                  </a:cubicBezTo>
                  <a:cubicBezTo>
                    <a:pt x="229" y="91"/>
                    <a:pt x="222" y="78"/>
                    <a:pt x="217" y="71"/>
                  </a:cubicBezTo>
                  <a:cubicBezTo>
                    <a:pt x="216" y="70"/>
                    <a:pt x="213" y="67"/>
                    <a:pt x="213" y="65"/>
                  </a:cubicBezTo>
                  <a:cubicBezTo>
                    <a:pt x="211" y="61"/>
                    <a:pt x="212" y="51"/>
                    <a:pt x="213" y="46"/>
                  </a:cubicBezTo>
                  <a:cubicBezTo>
                    <a:pt x="213" y="43"/>
                    <a:pt x="216" y="33"/>
                    <a:pt x="216" y="33"/>
                  </a:cubicBezTo>
                  <a:cubicBezTo>
                    <a:pt x="216" y="33"/>
                    <a:pt x="234" y="27"/>
                    <a:pt x="240" y="26"/>
                  </a:cubicBezTo>
                  <a:cubicBezTo>
                    <a:pt x="244" y="25"/>
                    <a:pt x="252" y="26"/>
                    <a:pt x="256" y="25"/>
                  </a:cubicBezTo>
                  <a:cubicBezTo>
                    <a:pt x="264" y="24"/>
                    <a:pt x="281" y="22"/>
                    <a:pt x="290" y="20"/>
                  </a:cubicBezTo>
                  <a:cubicBezTo>
                    <a:pt x="298" y="17"/>
                    <a:pt x="314" y="9"/>
                    <a:pt x="321" y="5"/>
                  </a:cubicBezTo>
                  <a:cubicBezTo>
                    <a:pt x="323" y="4"/>
                    <a:pt x="327" y="0"/>
                    <a:pt x="329" y="0"/>
                  </a:cubicBezTo>
                  <a:cubicBezTo>
                    <a:pt x="334" y="0"/>
                    <a:pt x="340" y="9"/>
                    <a:pt x="342" y="13"/>
                  </a:cubicBezTo>
                  <a:cubicBezTo>
                    <a:pt x="343" y="16"/>
                    <a:pt x="345" y="23"/>
                    <a:pt x="344" y="26"/>
                  </a:cubicBezTo>
                  <a:cubicBezTo>
                    <a:pt x="343" y="30"/>
                    <a:pt x="333" y="32"/>
                    <a:pt x="330" y="35"/>
                  </a:cubicBezTo>
                  <a:cubicBezTo>
                    <a:pt x="328" y="37"/>
                    <a:pt x="324" y="41"/>
                    <a:pt x="324" y="43"/>
                  </a:cubicBezTo>
                  <a:cubicBezTo>
                    <a:pt x="323" y="48"/>
                    <a:pt x="328" y="58"/>
                    <a:pt x="329" y="64"/>
                  </a:cubicBezTo>
                  <a:cubicBezTo>
                    <a:pt x="330" y="69"/>
                    <a:pt x="331" y="79"/>
                    <a:pt x="331" y="84"/>
                  </a:cubicBezTo>
                  <a:cubicBezTo>
                    <a:pt x="330" y="91"/>
                    <a:pt x="322" y="107"/>
                    <a:pt x="327" y="113"/>
                  </a:cubicBezTo>
                  <a:cubicBezTo>
                    <a:pt x="329" y="115"/>
                    <a:pt x="341" y="117"/>
                    <a:pt x="342" y="114"/>
                  </a:cubicBezTo>
                  <a:cubicBezTo>
                    <a:pt x="342" y="114"/>
                    <a:pt x="345" y="119"/>
                    <a:pt x="346" y="120"/>
                  </a:cubicBezTo>
                  <a:cubicBezTo>
                    <a:pt x="348" y="122"/>
                    <a:pt x="350" y="123"/>
                    <a:pt x="351" y="123"/>
                  </a:cubicBezTo>
                  <a:cubicBezTo>
                    <a:pt x="353" y="124"/>
                    <a:pt x="355" y="122"/>
                    <a:pt x="357" y="122"/>
                  </a:cubicBezTo>
                  <a:cubicBezTo>
                    <a:pt x="362" y="123"/>
                    <a:pt x="366" y="130"/>
                    <a:pt x="371" y="132"/>
                  </a:cubicBezTo>
                  <a:cubicBezTo>
                    <a:pt x="374" y="133"/>
                    <a:pt x="378" y="135"/>
                    <a:pt x="381" y="134"/>
                  </a:cubicBezTo>
                  <a:cubicBezTo>
                    <a:pt x="382" y="134"/>
                    <a:pt x="383" y="132"/>
                    <a:pt x="384" y="132"/>
                  </a:cubicBezTo>
                  <a:cubicBezTo>
                    <a:pt x="387" y="131"/>
                    <a:pt x="390" y="130"/>
                    <a:pt x="393" y="130"/>
                  </a:cubicBezTo>
                  <a:cubicBezTo>
                    <a:pt x="395" y="130"/>
                    <a:pt x="397" y="132"/>
                    <a:pt x="399" y="133"/>
                  </a:cubicBezTo>
                  <a:cubicBezTo>
                    <a:pt x="401" y="134"/>
                    <a:pt x="405" y="138"/>
                    <a:pt x="407" y="137"/>
                  </a:cubicBezTo>
                  <a:cubicBezTo>
                    <a:pt x="409" y="136"/>
                    <a:pt x="409" y="133"/>
                    <a:pt x="410" y="132"/>
                  </a:cubicBezTo>
                  <a:cubicBezTo>
                    <a:pt x="413" y="130"/>
                    <a:pt x="417" y="130"/>
                    <a:pt x="420" y="130"/>
                  </a:cubicBezTo>
                  <a:cubicBezTo>
                    <a:pt x="423" y="130"/>
                    <a:pt x="427" y="131"/>
                    <a:pt x="430" y="133"/>
                  </a:cubicBezTo>
                  <a:cubicBezTo>
                    <a:pt x="433" y="135"/>
                    <a:pt x="436" y="138"/>
                    <a:pt x="438" y="141"/>
                  </a:cubicBezTo>
                  <a:cubicBezTo>
                    <a:pt x="439" y="143"/>
                    <a:pt x="437" y="147"/>
                    <a:pt x="438" y="149"/>
                  </a:cubicBezTo>
                  <a:cubicBezTo>
                    <a:pt x="438" y="152"/>
                    <a:pt x="437" y="156"/>
                    <a:pt x="439" y="158"/>
                  </a:cubicBezTo>
                  <a:cubicBezTo>
                    <a:pt x="439" y="160"/>
                    <a:pt x="443" y="161"/>
                    <a:pt x="443" y="163"/>
                  </a:cubicBezTo>
                  <a:cubicBezTo>
                    <a:pt x="444" y="164"/>
                    <a:pt x="442" y="166"/>
                    <a:pt x="441" y="167"/>
                  </a:cubicBezTo>
                  <a:cubicBezTo>
                    <a:pt x="438" y="171"/>
                    <a:pt x="433" y="179"/>
                    <a:pt x="428" y="180"/>
                  </a:cubicBezTo>
                  <a:cubicBezTo>
                    <a:pt x="426" y="180"/>
                    <a:pt x="426" y="176"/>
                    <a:pt x="425" y="174"/>
                  </a:cubicBezTo>
                  <a:cubicBezTo>
                    <a:pt x="423" y="172"/>
                    <a:pt x="418" y="170"/>
                    <a:pt x="416" y="168"/>
                  </a:cubicBezTo>
                  <a:cubicBezTo>
                    <a:pt x="415" y="166"/>
                    <a:pt x="415" y="162"/>
                    <a:pt x="414" y="162"/>
                  </a:cubicBezTo>
                  <a:cubicBezTo>
                    <a:pt x="411" y="162"/>
                    <a:pt x="408" y="169"/>
                    <a:pt x="407" y="171"/>
                  </a:cubicBezTo>
                  <a:cubicBezTo>
                    <a:pt x="406" y="173"/>
                    <a:pt x="404" y="177"/>
                    <a:pt x="404" y="179"/>
                  </a:cubicBezTo>
                  <a:cubicBezTo>
                    <a:pt x="403" y="182"/>
                    <a:pt x="410" y="187"/>
                    <a:pt x="412" y="189"/>
                  </a:cubicBezTo>
                  <a:cubicBezTo>
                    <a:pt x="414" y="191"/>
                    <a:pt x="418" y="193"/>
                    <a:pt x="420" y="194"/>
                  </a:cubicBezTo>
                  <a:cubicBezTo>
                    <a:pt x="421" y="195"/>
                    <a:pt x="423" y="195"/>
                    <a:pt x="423" y="196"/>
                  </a:cubicBezTo>
                  <a:cubicBezTo>
                    <a:pt x="423" y="199"/>
                    <a:pt x="418" y="202"/>
                    <a:pt x="416" y="205"/>
                  </a:cubicBezTo>
                  <a:cubicBezTo>
                    <a:pt x="414" y="208"/>
                    <a:pt x="412" y="213"/>
                    <a:pt x="410" y="216"/>
                  </a:cubicBezTo>
                  <a:cubicBezTo>
                    <a:pt x="409" y="219"/>
                    <a:pt x="409" y="223"/>
                    <a:pt x="407" y="226"/>
                  </a:cubicBezTo>
                  <a:cubicBezTo>
                    <a:pt x="406" y="229"/>
                    <a:pt x="403" y="233"/>
                    <a:pt x="402" y="236"/>
                  </a:cubicBezTo>
                  <a:cubicBezTo>
                    <a:pt x="401" y="239"/>
                    <a:pt x="401" y="243"/>
                    <a:pt x="401" y="246"/>
                  </a:cubicBezTo>
                  <a:cubicBezTo>
                    <a:pt x="400" y="249"/>
                    <a:pt x="401" y="253"/>
                    <a:pt x="400" y="255"/>
                  </a:cubicBezTo>
                  <a:cubicBezTo>
                    <a:pt x="398" y="258"/>
                    <a:pt x="392" y="259"/>
                    <a:pt x="390" y="262"/>
                  </a:cubicBezTo>
                  <a:cubicBezTo>
                    <a:pt x="389" y="264"/>
                    <a:pt x="389" y="268"/>
                    <a:pt x="389" y="271"/>
                  </a:cubicBezTo>
                  <a:cubicBezTo>
                    <a:pt x="390" y="275"/>
                    <a:pt x="393" y="281"/>
                    <a:pt x="395" y="285"/>
                  </a:cubicBezTo>
                  <a:cubicBezTo>
                    <a:pt x="397" y="288"/>
                    <a:pt x="401" y="291"/>
                    <a:pt x="402" y="294"/>
                  </a:cubicBezTo>
                  <a:cubicBezTo>
                    <a:pt x="402" y="296"/>
                    <a:pt x="401" y="299"/>
                    <a:pt x="400" y="302"/>
                  </a:cubicBezTo>
                  <a:cubicBezTo>
                    <a:pt x="398" y="305"/>
                    <a:pt x="394" y="308"/>
                    <a:pt x="393" y="311"/>
                  </a:cubicBezTo>
                  <a:cubicBezTo>
                    <a:pt x="392" y="314"/>
                    <a:pt x="391" y="319"/>
                    <a:pt x="393" y="321"/>
                  </a:cubicBezTo>
                  <a:cubicBezTo>
                    <a:pt x="394" y="324"/>
                    <a:pt x="399" y="324"/>
                    <a:pt x="402" y="326"/>
                  </a:cubicBezTo>
                  <a:cubicBezTo>
                    <a:pt x="406" y="328"/>
                    <a:pt x="415" y="330"/>
                    <a:pt x="419" y="332"/>
                  </a:cubicBezTo>
                  <a:cubicBezTo>
                    <a:pt x="422" y="334"/>
                    <a:pt x="427" y="337"/>
                    <a:pt x="429" y="339"/>
                  </a:cubicBezTo>
                  <a:cubicBezTo>
                    <a:pt x="433" y="342"/>
                    <a:pt x="440" y="348"/>
                    <a:pt x="444" y="352"/>
                  </a:cubicBezTo>
                  <a:cubicBezTo>
                    <a:pt x="446" y="354"/>
                    <a:pt x="452" y="358"/>
                    <a:pt x="453" y="361"/>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23"/>
            <p:cNvSpPr>
              <a:spLocks/>
            </p:cNvSpPr>
            <p:nvPr/>
          </p:nvSpPr>
          <p:spPr bwMode="auto">
            <a:xfrm>
              <a:off x="3908426" y="1781176"/>
              <a:ext cx="98425" cy="111125"/>
            </a:xfrm>
            <a:custGeom>
              <a:avLst/>
              <a:gdLst/>
              <a:ahLst/>
              <a:cxnLst>
                <a:cxn ang="0">
                  <a:pos x="76" y="26"/>
                </a:cxn>
                <a:cxn ang="0">
                  <a:pos x="76" y="29"/>
                </a:cxn>
                <a:cxn ang="0">
                  <a:pos x="69" y="34"/>
                </a:cxn>
                <a:cxn ang="0">
                  <a:pos x="62" y="34"/>
                </a:cxn>
                <a:cxn ang="0">
                  <a:pos x="60" y="38"/>
                </a:cxn>
                <a:cxn ang="0">
                  <a:pos x="57" y="46"/>
                </a:cxn>
                <a:cxn ang="0">
                  <a:pos x="51" y="52"/>
                </a:cxn>
                <a:cxn ang="0">
                  <a:pos x="42" y="59"/>
                </a:cxn>
                <a:cxn ang="0">
                  <a:pos x="44" y="76"/>
                </a:cxn>
                <a:cxn ang="0">
                  <a:pos x="38" y="82"/>
                </a:cxn>
                <a:cxn ang="0">
                  <a:pos x="27" y="84"/>
                </a:cxn>
                <a:cxn ang="0">
                  <a:pos x="20" y="76"/>
                </a:cxn>
                <a:cxn ang="0">
                  <a:pos x="12" y="77"/>
                </a:cxn>
                <a:cxn ang="0">
                  <a:pos x="10" y="62"/>
                </a:cxn>
                <a:cxn ang="0">
                  <a:pos x="0" y="57"/>
                </a:cxn>
                <a:cxn ang="0">
                  <a:pos x="10" y="47"/>
                </a:cxn>
                <a:cxn ang="0">
                  <a:pos x="13" y="32"/>
                </a:cxn>
                <a:cxn ang="0">
                  <a:pos x="25" y="19"/>
                </a:cxn>
                <a:cxn ang="0">
                  <a:pos x="34" y="15"/>
                </a:cxn>
                <a:cxn ang="0">
                  <a:pos x="45" y="14"/>
                </a:cxn>
                <a:cxn ang="0">
                  <a:pos x="54" y="10"/>
                </a:cxn>
                <a:cxn ang="0">
                  <a:pos x="62" y="6"/>
                </a:cxn>
                <a:cxn ang="0">
                  <a:pos x="70" y="0"/>
                </a:cxn>
                <a:cxn ang="0">
                  <a:pos x="75" y="1"/>
                </a:cxn>
                <a:cxn ang="0">
                  <a:pos x="74" y="6"/>
                </a:cxn>
                <a:cxn ang="0">
                  <a:pos x="68" y="12"/>
                </a:cxn>
                <a:cxn ang="0">
                  <a:pos x="69" y="20"/>
                </a:cxn>
                <a:cxn ang="0">
                  <a:pos x="74" y="23"/>
                </a:cxn>
                <a:cxn ang="0">
                  <a:pos x="76" y="26"/>
                </a:cxn>
              </a:cxnLst>
              <a:rect l="0" t="0" r="r" b="b"/>
              <a:pathLst>
                <a:path w="76" h="85">
                  <a:moveTo>
                    <a:pt x="76" y="26"/>
                  </a:moveTo>
                  <a:cubicBezTo>
                    <a:pt x="76" y="26"/>
                    <a:pt x="76" y="28"/>
                    <a:pt x="76" y="29"/>
                  </a:cubicBezTo>
                  <a:cubicBezTo>
                    <a:pt x="75" y="31"/>
                    <a:pt x="71" y="34"/>
                    <a:pt x="69" y="34"/>
                  </a:cubicBezTo>
                  <a:cubicBezTo>
                    <a:pt x="68" y="35"/>
                    <a:pt x="64" y="33"/>
                    <a:pt x="62" y="34"/>
                  </a:cubicBezTo>
                  <a:cubicBezTo>
                    <a:pt x="61" y="34"/>
                    <a:pt x="60" y="37"/>
                    <a:pt x="60" y="38"/>
                  </a:cubicBezTo>
                  <a:cubicBezTo>
                    <a:pt x="59" y="40"/>
                    <a:pt x="58" y="44"/>
                    <a:pt x="57" y="46"/>
                  </a:cubicBezTo>
                  <a:cubicBezTo>
                    <a:pt x="56" y="47"/>
                    <a:pt x="51" y="52"/>
                    <a:pt x="51" y="52"/>
                  </a:cubicBezTo>
                  <a:cubicBezTo>
                    <a:pt x="51" y="52"/>
                    <a:pt x="43" y="56"/>
                    <a:pt x="42" y="59"/>
                  </a:cubicBezTo>
                  <a:cubicBezTo>
                    <a:pt x="40" y="63"/>
                    <a:pt x="46" y="72"/>
                    <a:pt x="44" y="76"/>
                  </a:cubicBezTo>
                  <a:cubicBezTo>
                    <a:pt x="44" y="78"/>
                    <a:pt x="40" y="81"/>
                    <a:pt x="38" y="82"/>
                  </a:cubicBezTo>
                  <a:cubicBezTo>
                    <a:pt x="36" y="83"/>
                    <a:pt x="30" y="85"/>
                    <a:pt x="27" y="84"/>
                  </a:cubicBezTo>
                  <a:cubicBezTo>
                    <a:pt x="24" y="83"/>
                    <a:pt x="23" y="77"/>
                    <a:pt x="20" y="76"/>
                  </a:cubicBezTo>
                  <a:cubicBezTo>
                    <a:pt x="18" y="75"/>
                    <a:pt x="14" y="78"/>
                    <a:pt x="12" y="77"/>
                  </a:cubicBezTo>
                  <a:cubicBezTo>
                    <a:pt x="9" y="74"/>
                    <a:pt x="13" y="65"/>
                    <a:pt x="10" y="62"/>
                  </a:cubicBezTo>
                  <a:cubicBezTo>
                    <a:pt x="9" y="59"/>
                    <a:pt x="0" y="57"/>
                    <a:pt x="0" y="57"/>
                  </a:cubicBezTo>
                  <a:cubicBezTo>
                    <a:pt x="0" y="57"/>
                    <a:pt x="9" y="50"/>
                    <a:pt x="10" y="47"/>
                  </a:cubicBezTo>
                  <a:cubicBezTo>
                    <a:pt x="12" y="43"/>
                    <a:pt x="11" y="36"/>
                    <a:pt x="13" y="32"/>
                  </a:cubicBezTo>
                  <a:cubicBezTo>
                    <a:pt x="15" y="28"/>
                    <a:pt x="21" y="22"/>
                    <a:pt x="25" y="19"/>
                  </a:cubicBezTo>
                  <a:cubicBezTo>
                    <a:pt x="27" y="18"/>
                    <a:pt x="31" y="16"/>
                    <a:pt x="34" y="15"/>
                  </a:cubicBezTo>
                  <a:cubicBezTo>
                    <a:pt x="36" y="14"/>
                    <a:pt x="42" y="15"/>
                    <a:pt x="45" y="14"/>
                  </a:cubicBezTo>
                  <a:cubicBezTo>
                    <a:pt x="47" y="13"/>
                    <a:pt x="52" y="11"/>
                    <a:pt x="54" y="10"/>
                  </a:cubicBezTo>
                  <a:cubicBezTo>
                    <a:pt x="56" y="9"/>
                    <a:pt x="60" y="7"/>
                    <a:pt x="62" y="6"/>
                  </a:cubicBezTo>
                  <a:cubicBezTo>
                    <a:pt x="64" y="5"/>
                    <a:pt x="68" y="1"/>
                    <a:pt x="70" y="0"/>
                  </a:cubicBezTo>
                  <a:cubicBezTo>
                    <a:pt x="71" y="0"/>
                    <a:pt x="74" y="0"/>
                    <a:pt x="75" y="1"/>
                  </a:cubicBezTo>
                  <a:cubicBezTo>
                    <a:pt x="76" y="2"/>
                    <a:pt x="75" y="5"/>
                    <a:pt x="74" y="6"/>
                  </a:cubicBezTo>
                  <a:cubicBezTo>
                    <a:pt x="73" y="8"/>
                    <a:pt x="69" y="10"/>
                    <a:pt x="68" y="12"/>
                  </a:cubicBezTo>
                  <a:cubicBezTo>
                    <a:pt x="67" y="14"/>
                    <a:pt x="67" y="19"/>
                    <a:pt x="69" y="20"/>
                  </a:cubicBezTo>
                  <a:cubicBezTo>
                    <a:pt x="70" y="22"/>
                    <a:pt x="73" y="22"/>
                    <a:pt x="74" y="23"/>
                  </a:cubicBezTo>
                  <a:cubicBezTo>
                    <a:pt x="75" y="23"/>
                    <a:pt x="76" y="25"/>
                    <a:pt x="76" y="26"/>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24"/>
            <p:cNvSpPr>
              <a:spLocks/>
            </p:cNvSpPr>
            <p:nvPr/>
          </p:nvSpPr>
          <p:spPr bwMode="auto">
            <a:xfrm>
              <a:off x="2474913" y="3605213"/>
              <a:ext cx="84138" cy="68263"/>
            </a:xfrm>
            <a:custGeom>
              <a:avLst/>
              <a:gdLst/>
              <a:ahLst/>
              <a:cxnLst>
                <a:cxn ang="0">
                  <a:pos x="65" y="28"/>
                </a:cxn>
                <a:cxn ang="0">
                  <a:pos x="52" y="53"/>
                </a:cxn>
                <a:cxn ang="0">
                  <a:pos x="32" y="41"/>
                </a:cxn>
                <a:cxn ang="0">
                  <a:pos x="22" y="37"/>
                </a:cxn>
                <a:cxn ang="0">
                  <a:pos x="23" y="26"/>
                </a:cxn>
                <a:cxn ang="0">
                  <a:pos x="10" y="20"/>
                </a:cxn>
                <a:cxn ang="0">
                  <a:pos x="1" y="16"/>
                </a:cxn>
                <a:cxn ang="0">
                  <a:pos x="5" y="2"/>
                </a:cxn>
                <a:cxn ang="0">
                  <a:pos x="22" y="7"/>
                </a:cxn>
                <a:cxn ang="0">
                  <a:pos x="40" y="17"/>
                </a:cxn>
                <a:cxn ang="0">
                  <a:pos x="65" y="28"/>
                </a:cxn>
              </a:cxnLst>
              <a:rect l="0" t="0" r="r" b="b"/>
              <a:pathLst>
                <a:path w="65" h="53">
                  <a:moveTo>
                    <a:pt x="65" y="28"/>
                  </a:moveTo>
                  <a:cubicBezTo>
                    <a:pt x="52" y="53"/>
                    <a:pt x="52" y="53"/>
                    <a:pt x="52" y="53"/>
                  </a:cubicBezTo>
                  <a:cubicBezTo>
                    <a:pt x="52" y="53"/>
                    <a:pt x="37" y="43"/>
                    <a:pt x="32" y="41"/>
                  </a:cubicBezTo>
                  <a:cubicBezTo>
                    <a:pt x="29" y="40"/>
                    <a:pt x="24" y="39"/>
                    <a:pt x="22" y="37"/>
                  </a:cubicBezTo>
                  <a:cubicBezTo>
                    <a:pt x="21" y="35"/>
                    <a:pt x="25" y="29"/>
                    <a:pt x="23" y="26"/>
                  </a:cubicBezTo>
                  <a:cubicBezTo>
                    <a:pt x="22" y="23"/>
                    <a:pt x="13" y="21"/>
                    <a:pt x="10" y="20"/>
                  </a:cubicBezTo>
                  <a:cubicBezTo>
                    <a:pt x="8" y="19"/>
                    <a:pt x="2" y="18"/>
                    <a:pt x="1" y="16"/>
                  </a:cubicBezTo>
                  <a:cubicBezTo>
                    <a:pt x="0" y="13"/>
                    <a:pt x="2" y="4"/>
                    <a:pt x="5" y="2"/>
                  </a:cubicBezTo>
                  <a:cubicBezTo>
                    <a:pt x="9" y="0"/>
                    <a:pt x="18" y="5"/>
                    <a:pt x="22" y="7"/>
                  </a:cubicBezTo>
                  <a:cubicBezTo>
                    <a:pt x="27" y="9"/>
                    <a:pt x="35" y="15"/>
                    <a:pt x="40" y="17"/>
                  </a:cubicBezTo>
                  <a:cubicBezTo>
                    <a:pt x="46" y="20"/>
                    <a:pt x="65" y="28"/>
                    <a:pt x="65" y="28"/>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25"/>
            <p:cNvSpPr>
              <a:spLocks/>
            </p:cNvSpPr>
            <p:nvPr/>
          </p:nvSpPr>
          <p:spPr bwMode="auto">
            <a:xfrm>
              <a:off x="2276476" y="3687763"/>
              <a:ext cx="331788" cy="263525"/>
            </a:xfrm>
            <a:custGeom>
              <a:avLst/>
              <a:gdLst/>
              <a:ahLst/>
              <a:cxnLst>
                <a:cxn ang="0">
                  <a:pos x="255" y="91"/>
                </a:cxn>
                <a:cxn ang="0">
                  <a:pos x="244" y="106"/>
                </a:cxn>
                <a:cxn ang="0">
                  <a:pos x="221" y="116"/>
                </a:cxn>
                <a:cxn ang="0">
                  <a:pos x="199" y="124"/>
                </a:cxn>
                <a:cxn ang="0">
                  <a:pos x="181" y="144"/>
                </a:cxn>
                <a:cxn ang="0">
                  <a:pos x="162" y="166"/>
                </a:cxn>
                <a:cxn ang="0">
                  <a:pos x="143" y="177"/>
                </a:cxn>
                <a:cxn ang="0">
                  <a:pos x="126" y="189"/>
                </a:cxn>
                <a:cxn ang="0">
                  <a:pos x="106" y="191"/>
                </a:cxn>
                <a:cxn ang="0">
                  <a:pos x="76" y="187"/>
                </a:cxn>
                <a:cxn ang="0">
                  <a:pos x="61" y="185"/>
                </a:cxn>
                <a:cxn ang="0">
                  <a:pos x="49" y="201"/>
                </a:cxn>
                <a:cxn ang="0">
                  <a:pos x="19" y="195"/>
                </a:cxn>
                <a:cxn ang="0">
                  <a:pos x="6" y="187"/>
                </a:cxn>
                <a:cxn ang="0">
                  <a:pos x="15" y="164"/>
                </a:cxn>
                <a:cxn ang="0">
                  <a:pos x="14" y="146"/>
                </a:cxn>
                <a:cxn ang="0">
                  <a:pos x="0" y="141"/>
                </a:cxn>
                <a:cxn ang="0">
                  <a:pos x="10" y="122"/>
                </a:cxn>
                <a:cxn ang="0">
                  <a:pos x="23" y="115"/>
                </a:cxn>
                <a:cxn ang="0">
                  <a:pos x="33" y="102"/>
                </a:cxn>
                <a:cxn ang="0">
                  <a:pos x="45" y="101"/>
                </a:cxn>
                <a:cxn ang="0">
                  <a:pos x="63" y="101"/>
                </a:cxn>
                <a:cxn ang="0">
                  <a:pos x="77" y="92"/>
                </a:cxn>
                <a:cxn ang="0">
                  <a:pos x="103" y="86"/>
                </a:cxn>
                <a:cxn ang="0">
                  <a:pos x="114" y="75"/>
                </a:cxn>
                <a:cxn ang="0">
                  <a:pos x="108" y="55"/>
                </a:cxn>
                <a:cxn ang="0">
                  <a:pos x="113" y="32"/>
                </a:cxn>
                <a:cxn ang="0">
                  <a:pos x="120" y="9"/>
                </a:cxn>
                <a:cxn ang="0">
                  <a:pos x="133" y="1"/>
                </a:cxn>
                <a:cxn ang="0">
                  <a:pos x="165" y="21"/>
                </a:cxn>
                <a:cxn ang="0">
                  <a:pos x="183" y="32"/>
                </a:cxn>
                <a:cxn ang="0">
                  <a:pos x="206" y="64"/>
                </a:cxn>
                <a:cxn ang="0">
                  <a:pos x="224" y="78"/>
                </a:cxn>
                <a:cxn ang="0">
                  <a:pos x="241" y="76"/>
                </a:cxn>
                <a:cxn ang="0">
                  <a:pos x="247" y="72"/>
                </a:cxn>
                <a:cxn ang="0">
                  <a:pos x="254" y="82"/>
                </a:cxn>
              </a:cxnLst>
              <a:rect l="0" t="0" r="r" b="b"/>
              <a:pathLst>
                <a:path w="256" h="203">
                  <a:moveTo>
                    <a:pt x="254" y="82"/>
                  </a:moveTo>
                  <a:cubicBezTo>
                    <a:pt x="255" y="84"/>
                    <a:pt x="256" y="89"/>
                    <a:pt x="255" y="91"/>
                  </a:cubicBezTo>
                  <a:cubicBezTo>
                    <a:pt x="255" y="93"/>
                    <a:pt x="251" y="95"/>
                    <a:pt x="250" y="97"/>
                  </a:cubicBezTo>
                  <a:cubicBezTo>
                    <a:pt x="248" y="99"/>
                    <a:pt x="246" y="104"/>
                    <a:pt x="244" y="106"/>
                  </a:cubicBezTo>
                  <a:cubicBezTo>
                    <a:pt x="242" y="108"/>
                    <a:pt x="236" y="110"/>
                    <a:pt x="234" y="111"/>
                  </a:cubicBezTo>
                  <a:cubicBezTo>
                    <a:pt x="231" y="112"/>
                    <a:pt x="224" y="115"/>
                    <a:pt x="221" y="116"/>
                  </a:cubicBezTo>
                  <a:cubicBezTo>
                    <a:pt x="218" y="117"/>
                    <a:pt x="213" y="120"/>
                    <a:pt x="211" y="121"/>
                  </a:cubicBezTo>
                  <a:cubicBezTo>
                    <a:pt x="208" y="122"/>
                    <a:pt x="202" y="123"/>
                    <a:pt x="199" y="124"/>
                  </a:cubicBezTo>
                  <a:cubicBezTo>
                    <a:pt x="197" y="126"/>
                    <a:pt x="193" y="130"/>
                    <a:pt x="191" y="132"/>
                  </a:cubicBezTo>
                  <a:cubicBezTo>
                    <a:pt x="189" y="135"/>
                    <a:pt x="184" y="141"/>
                    <a:pt x="181" y="144"/>
                  </a:cubicBezTo>
                  <a:cubicBezTo>
                    <a:pt x="179" y="146"/>
                    <a:pt x="174" y="151"/>
                    <a:pt x="172" y="154"/>
                  </a:cubicBezTo>
                  <a:cubicBezTo>
                    <a:pt x="170" y="157"/>
                    <a:pt x="165" y="163"/>
                    <a:pt x="162" y="166"/>
                  </a:cubicBezTo>
                  <a:cubicBezTo>
                    <a:pt x="160" y="168"/>
                    <a:pt x="155" y="171"/>
                    <a:pt x="152" y="172"/>
                  </a:cubicBezTo>
                  <a:cubicBezTo>
                    <a:pt x="150" y="174"/>
                    <a:pt x="145" y="176"/>
                    <a:pt x="143" y="177"/>
                  </a:cubicBezTo>
                  <a:cubicBezTo>
                    <a:pt x="140" y="178"/>
                    <a:pt x="135" y="181"/>
                    <a:pt x="132" y="183"/>
                  </a:cubicBezTo>
                  <a:cubicBezTo>
                    <a:pt x="130" y="184"/>
                    <a:pt x="127" y="187"/>
                    <a:pt x="126" y="189"/>
                  </a:cubicBezTo>
                  <a:cubicBezTo>
                    <a:pt x="124" y="190"/>
                    <a:pt x="120" y="192"/>
                    <a:pt x="117" y="192"/>
                  </a:cubicBezTo>
                  <a:cubicBezTo>
                    <a:pt x="114" y="193"/>
                    <a:pt x="109" y="191"/>
                    <a:pt x="106" y="191"/>
                  </a:cubicBezTo>
                  <a:cubicBezTo>
                    <a:pt x="102" y="190"/>
                    <a:pt x="96" y="188"/>
                    <a:pt x="92" y="188"/>
                  </a:cubicBezTo>
                  <a:cubicBezTo>
                    <a:pt x="88" y="187"/>
                    <a:pt x="80" y="188"/>
                    <a:pt x="76" y="187"/>
                  </a:cubicBezTo>
                  <a:cubicBezTo>
                    <a:pt x="73" y="187"/>
                    <a:pt x="69" y="184"/>
                    <a:pt x="66" y="184"/>
                  </a:cubicBezTo>
                  <a:cubicBezTo>
                    <a:pt x="65" y="184"/>
                    <a:pt x="62" y="184"/>
                    <a:pt x="61" y="185"/>
                  </a:cubicBezTo>
                  <a:cubicBezTo>
                    <a:pt x="59" y="186"/>
                    <a:pt x="56" y="189"/>
                    <a:pt x="55" y="190"/>
                  </a:cubicBezTo>
                  <a:cubicBezTo>
                    <a:pt x="53" y="193"/>
                    <a:pt x="52" y="200"/>
                    <a:pt x="49" y="201"/>
                  </a:cubicBezTo>
                  <a:cubicBezTo>
                    <a:pt x="45" y="203"/>
                    <a:pt x="37" y="198"/>
                    <a:pt x="34" y="198"/>
                  </a:cubicBezTo>
                  <a:cubicBezTo>
                    <a:pt x="30" y="197"/>
                    <a:pt x="23" y="195"/>
                    <a:pt x="19" y="195"/>
                  </a:cubicBezTo>
                  <a:cubicBezTo>
                    <a:pt x="15" y="194"/>
                    <a:pt x="7" y="198"/>
                    <a:pt x="4" y="195"/>
                  </a:cubicBezTo>
                  <a:cubicBezTo>
                    <a:pt x="3" y="194"/>
                    <a:pt x="5" y="189"/>
                    <a:pt x="6" y="187"/>
                  </a:cubicBezTo>
                  <a:cubicBezTo>
                    <a:pt x="6" y="184"/>
                    <a:pt x="9" y="178"/>
                    <a:pt x="11" y="175"/>
                  </a:cubicBezTo>
                  <a:cubicBezTo>
                    <a:pt x="12" y="173"/>
                    <a:pt x="15" y="167"/>
                    <a:pt x="15" y="164"/>
                  </a:cubicBezTo>
                  <a:cubicBezTo>
                    <a:pt x="16" y="161"/>
                    <a:pt x="16" y="155"/>
                    <a:pt x="16" y="152"/>
                  </a:cubicBezTo>
                  <a:cubicBezTo>
                    <a:pt x="16" y="150"/>
                    <a:pt x="15" y="147"/>
                    <a:pt x="14" y="146"/>
                  </a:cubicBezTo>
                  <a:cubicBezTo>
                    <a:pt x="12" y="145"/>
                    <a:pt x="9" y="145"/>
                    <a:pt x="7" y="144"/>
                  </a:cubicBezTo>
                  <a:cubicBezTo>
                    <a:pt x="5" y="143"/>
                    <a:pt x="1" y="142"/>
                    <a:pt x="0" y="141"/>
                  </a:cubicBezTo>
                  <a:cubicBezTo>
                    <a:pt x="0" y="139"/>
                    <a:pt x="2" y="135"/>
                    <a:pt x="3" y="134"/>
                  </a:cubicBezTo>
                  <a:cubicBezTo>
                    <a:pt x="4" y="131"/>
                    <a:pt x="7" y="124"/>
                    <a:pt x="10" y="122"/>
                  </a:cubicBezTo>
                  <a:cubicBezTo>
                    <a:pt x="12" y="121"/>
                    <a:pt x="18" y="121"/>
                    <a:pt x="20" y="120"/>
                  </a:cubicBezTo>
                  <a:cubicBezTo>
                    <a:pt x="21" y="119"/>
                    <a:pt x="22" y="116"/>
                    <a:pt x="23" y="115"/>
                  </a:cubicBezTo>
                  <a:cubicBezTo>
                    <a:pt x="24" y="113"/>
                    <a:pt x="27" y="110"/>
                    <a:pt x="28" y="108"/>
                  </a:cubicBezTo>
                  <a:cubicBezTo>
                    <a:pt x="29" y="106"/>
                    <a:pt x="31" y="103"/>
                    <a:pt x="33" y="102"/>
                  </a:cubicBezTo>
                  <a:cubicBezTo>
                    <a:pt x="34" y="101"/>
                    <a:pt x="38" y="100"/>
                    <a:pt x="40" y="100"/>
                  </a:cubicBezTo>
                  <a:cubicBezTo>
                    <a:pt x="41" y="100"/>
                    <a:pt x="44" y="100"/>
                    <a:pt x="45" y="101"/>
                  </a:cubicBezTo>
                  <a:cubicBezTo>
                    <a:pt x="48" y="101"/>
                    <a:pt x="53" y="101"/>
                    <a:pt x="56" y="101"/>
                  </a:cubicBezTo>
                  <a:cubicBezTo>
                    <a:pt x="58" y="101"/>
                    <a:pt x="62" y="101"/>
                    <a:pt x="63" y="101"/>
                  </a:cubicBezTo>
                  <a:cubicBezTo>
                    <a:pt x="65" y="100"/>
                    <a:pt x="68" y="96"/>
                    <a:pt x="70" y="95"/>
                  </a:cubicBezTo>
                  <a:cubicBezTo>
                    <a:pt x="72" y="94"/>
                    <a:pt x="72" y="94"/>
                    <a:pt x="77" y="92"/>
                  </a:cubicBezTo>
                  <a:cubicBezTo>
                    <a:pt x="81" y="91"/>
                    <a:pt x="87" y="91"/>
                    <a:pt x="90" y="90"/>
                  </a:cubicBezTo>
                  <a:cubicBezTo>
                    <a:pt x="93" y="89"/>
                    <a:pt x="99" y="87"/>
                    <a:pt x="103" y="86"/>
                  </a:cubicBezTo>
                  <a:cubicBezTo>
                    <a:pt x="105" y="85"/>
                    <a:pt x="109" y="84"/>
                    <a:pt x="111" y="82"/>
                  </a:cubicBezTo>
                  <a:cubicBezTo>
                    <a:pt x="112" y="81"/>
                    <a:pt x="114" y="77"/>
                    <a:pt x="114" y="75"/>
                  </a:cubicBezTo>
                  <a:cubicBezTo>
                    <a:pt x="115" y="72"/>
                    <a:pt x="115" y="65"/>
                    <a:pt x="114" y="62"/>
                  </a:cubicBezTo>
                  <a:cubicBezTo>
                    <a:pt x="113" y="60"/>
                    <a:pt x="109" y="57"/>
                    <a:pt x="108" y="55"/>
                  </a:cubicBezTo>
                  <a:cubicBezTo>
                    <a:pt x="107" y="52"/>
                    <a:pt x="107" y="46"/>
                    <a:pt x="108" y="43"/>
                  </a:cubicBezTo>
                  <a:cubicBezTo>
                    <a:pt x="108" y="40"/>
                    <a:pt x="111" y="35"/>
                    <a:pt x="113" y="32"/>
                  </a:cubicBezTo>
                  <a:cubicBezTo>
                    <a:pt x="114" y="31"/>
                    <a:pt x="117" y="29"/>
                    <a:pt x="117" y="27"/>
                  </a:cubicBezTo>
                  <a:cubicBezTo>
                    <a:pt x="119" y="23"/>
                    <a:pt x="118" y="13"/>
                    <a:pt x="120" y="9"/>
                  </a:cubicBezTo>
                  <a:cubicBezTo>
                    <a:pt x="121" y="6"/>
                    <a:pt x="129" y="1"/>
                    <a:pt x="129" y="1"/>
                  </a:cubicBezTo>
                  <a:cubicBezTo>
                    <a:pt x="129" y="1"/>
                    <a:pt x="132" y="0"/>
                    <a:pt x="133" y="1"/>
                  </a:cubicBezTo>
                  <a:cubicBezTo>
                    <a:pt x="137" y="2"/>
                    <a:pt x="144" y="8"/>
                    <a:pt x="147" y="10"/>
                  </a:cubicBezTo>
                  <a:cubicBezTo>
                    <a:pt x="152" y="13"/>
                    <a:pt x="161" y="18"/>
                    <a:pt x="165" y="21"/>
                  </a:cubicBezTo>
                  <a:cubicBezTo>
                    <a:pt x="169" y="23"/>
                    <a:pt x="177" y="28"/>
                    <a:pt x="181" y="30"/>
                  </a:cubicBezTo>
                  <a:cubicBezTo>
                    <a:pt x="182" y="31"/>
                    <a:pt x="183" y="31"/>
                    <a:pt x="183" y="32"/>
                  </a:cubicBezTo>
                  <a:cubicBezTo>
                    <a:pt x="188" y="35"/>
                    <a:pt x="196" y="45"/>
                    <a:pt x="200" y="50"/>
                  </a:cubicBezTo>
                  <a:cubicBezTo>
                    <a:pt x="202" y="53"/>
                    <a:pt x="204" y="61"/>
                    <a:pt x="206" y="64"/>
                  </a:cubicBezTo>
                  <a:cubicBezTo>
                    <a:pt x="209" y="66"/>
                    <a:pt x="215" y="69"/>
                    <a:pt x="217" y="72"/>
                  </a:cubicBezTo>
                  <a:cubicBezTo>
                    <a:pt x="219" y="73"/>
                    <a:pt x="222" y="77"/>
                    <a:pt x="224" y="78"/>
                  </a:cubicBezTo>
                  <a:cubicBezTo>
                    <a:pt x="226" y="79"/>
                    <a:pt x="232" y="79"/>
                    <a:pt x="234" y="78"/>
                  </a:cubicBezTo>
                  <a:cubicBezTo>
                    <a:pt x="236" y="78"/>
                    <a:pt x="240" y="77"/>
                    <a:pt x="241" y="76"/>
                  </a:cubicBezTo>
                  <a:cubicBezTo>
                    <a:pt x="242" y="75"/>
                    <a:pt x="242" y="72"/>
                    <a:pt x="243" y="72"/>
                  </a:cubicBezTo>
                  <a:cubicBezTo>
                    <a:pt x="244" y="71"/>
                    <a:pt x="246" y="71"/>
                    <a:pt x="247" y="72"/>
                  </a:cubicBezTo>
                  <a:cubicBezTo>
                    <a:pt x="249" y="72"/>
                    <a:pt x="253" y="74"/>
                    <a:pt x="254" y="75"/>
                  </a:cubicBezTo>
                  <a:cubicBezTo>
                    <a:pt x="255" y="77"/>
                    <a:pt x="254" y="80"/>
                    <a:pt x="254" y="82"/>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7" name="Freeform 26"/>
            <p:cNvSpPr>
              <a:spLocks/>
            </p:cNvSpPr>
            <p:nvPr/>
          </p:nvSpPr>
          <p:spPr bwMode="auto">
            <a:xfrm>
              <a:off x="2751138" y="2441576"/>
              <a:ext cx="676275" cy="463550"/>
            </a:xfrm>
            <a:custGeom>
              <a:avLst/>
              <a:gdLst/>
              <a:ahLst/>
              <a:cxnLst>
                <a:cxn ang="0">
                  <a:pos x="520" y="108"/>
                </a:cxn>
                <a:cxn ang="0">
                  <a:pos x="507" y="130"/>
                </a:cxn>
                <a:cxn ang="0">
                  <a:pos x="490" y="132"/>
                </a:cxn>
                <a:cxn ang="0">
                  <a:pos x="473" y="140"/>
                </a:cxn>
                <a:cxn ang="0">
                  <a:pos x="458" y="153"/>
                </a:cxn>
                <a:cxn ang="0">
                  <a:pos x="449" y="171"/>
                </a:cxn>
                <a:cxn ang="0">
                  <a:pos x="463" y="198"/>
                </a:cxn>
                <a:cxn ang="0">
                  <a:pos x="374" y="271"/>
                </a:cxn>
                <a:cxn ang="0">
                  <a:pos x="262" y="357"/>
                </a:cxn>
                <a:cxn ang="0">
                  <a:pos x="244" y="322"/>
                </a:cxn>
                <a:cxn ang="0">
                  <a:pos x="230" y="290"/>
                </a:cxn>
                <a:cxn ang="0">
                  <a:pos x="227" y="257"/>
                </a:cxn>
                <a:cxn ang="0">
                  <a:pos x="197" y="278"/>
                </a:cxn>
                <a:cxn ang="0">
                  <a:pos x="161" y="310"/>
                </a:cxn>
                <a:cxn ang="0">
                  <a:pos x="114" y="327"/>
                </a:cxn>
                <a:cxn ang="0">
                  <a:pos x="25" y="356"/>
                </a:cxn>
                <a:cxn ang="0">
                  <a:pos x="27" y="311"/>
                </a:cxn>
                <a:cxn ang="0">
                  <a:pos x="9" y="289"/>
                </a:cxn>
                <a:cxn ang="0">
                  <a:pos x="13" y="258"/>
                </a:cxn>
                <a:cxn ang="0">
                  <a:pos x="44" y="224"/>
                </a:cxn>
                <a:cxn ang="0">
                  <a:pos x="60" y="222"/>
                </a:cxn>
                <a:cxn ang="0">
                  <a:pos x="96" y="208"/>
                </a:cxn>
                <a:cxn ang="0">
                  <a:pos x="127" y="195"/>
                </a:cxn>
                <a:cxn ang="0">
                  <a:pos x="154" y="190"/>
                </a:cxn>
                <a:cxn ang="0">
                  <a:pos x="175" y="153"/>
                </a:cxn>
                <a:cxn ang="0">
                  <a:pos x="195" y="145"/>
                </a:cxn>
                <a:cxn ang="0">
                  <a:pos x="205" y="135"/>
                </a:cxn>
                <a:cxn ang="0">
                  <a:pos x="194" y="125"/>
                </a:cxn>
                <a:cxn ang="0">
                  <a:pos x="197" y="112"/>
                </a:cxn>
                <a:cxn ang="0">
                  <a:pos x="212" y="106"/>
                </a:cxn>
                <a:cxn ang="0">
                  <a:pos x="217" y="90"/>
                </a:cxn>
                <a:cxn ang="0">
                  <a:pos x="234" y="88"/>
                </a:cxn>
                <a:cxn ang="0">
                  <a:pos x="249" y="78"/>
                </a:cxn>
                <a:cxn ang="0">
                  <a:pos x="245" y="63"/>
                </a:cxn>
                <a:cxn ang="0">
                  <a:pos x="257" y="51"/>
                </a:cxn>
                <a:cxn ang="0">
                  <a:pos x="275" y="49"/>
                </a:cxn>
                <a:cxn ang="0">
                  <a:pos x="300" y="32"/>
                </a:cxn>
                <a:cxn ang="0">
                  <a:pos x="333" y="2"/>
                </a:cxn>
                <a:cxn ang="0">
                  <a:pos x="358" y="11"/>
                </a:cxn>
                <a:cxn ang="0">
                  <a:pos x="366" y="45"/>
                </a:cxn>
                <a:cxn ang="0">
                  <a:pos x="354" y="70"/>
                </a:cxn>
                <a:cxn ang="0">
                  <a:pos x="369" y="77"/>
                </a:cxn>
                <a:cxn ang="0">
                  <a:pos x="396" y="64"/>
                </a:cxn>
                <a:cxn ang="0">
                  <a:pos x="444" y="52"/>
                </a:cxn>
                <a:cxn ang="0">
                  <a:pos x="470" y="55"/>
                </a:cxn>
                <a:cxn ang="0">
                  <a:pos x="518" y="83"/>
                </a:cxn>
              </a:cxnLst>
              <a:rect l="0" t="0" r="r" b="b"/>
              <a:pathLst>
                <a:path w="521" h="357">
                  <a:moveTo>
                    <a:pt x="521" y="95"/>
                  </a:moveTo>
                  <a:cubicBezTo>
                    <a:pt x="521" y="98"/>
                    <a:pt x="520" y="105"/>
                    <a:pt x="520" y="108"/>
                  </a:cubicBezTo>
                  <a:cubicBezTo>
                    <a:pt x="519" y="112"/>
                    <a:pt x="519" y="122"/>
                    <a:pt x="517" y="125"/>
                  </a:cubicBezTo>
                  <a:cubicBezTo>
                    <a:pt x="515" y="127"/>
                    <a:pt x="509" y="129"/>
                    <a:pt x="507" y="130"/>
                  </a:cubicBezTo>
                  <a:cubicBezTo>
                    <a:pt x="505" y="130"/>
                    <a:pt x="501" y="131"/>
                    <a:pt x="498" y="131"/>
                  </a:cubicBezTo>
                  <a:cubicBezTo>
                    <a:pt x="496" y="132"/>
                    <a:pt x="493" y="131"/>
                    <a:pt x="490" y="132"/>
                  </a:cubicBezTo>
                  <a:cubicBezTo>
                    <a:pt x="488" y="133"/>
                    <a:pt x="485" y="134"/>
                    <a:pt x="482" y="135"/>
                  </a:cubicBezTo>
                  <a:cubicBezTo>
                    <a:pt x="479" y="136"/>
                    <a:pt x="476" y="138"/>
                    <a:pt x="473" y="140"/>
                  </a:cubicBezTo>
                  <a:cubicBezTo>
                    <a:pt x="471" y="142"/>
                    <a:pt x="467" y="144"/>
                    <a:pt x="464" y="146"/>
                  </a:cubicBezTo>
                  <a:cubicBezTo>
                    <a:pt x="462" y="148"/>
                    <a:pt x="459" y="150"/>
                    <a:pt x="458" y="153"/>
                  </a:cubicBezTo>
                  <a:cubicBezTo>
                    <a:pt x="456" y="155"/>
                    <a:pt x="455" y="159"/>
                    <a:pt x="453" y="162"/>
                  </a:cubicBezTo>
                  <a:cubicBezTo>
                    <a:pt x="452" y="165"/>
                    <a:pt x="450" y="169"/>
                    <a:pt x="449" y="171"/>
                  </a:cubicBezTo>
                  <a:cubicBezTo>
                    <a:pt x="447" y="174"/>
                    <a:pt x="444" y="178"/>
                    <a:pt x="444" y="181"/>
                  </a:cubicBezTo>
                  <a:cubicBezTo>
                    <a:pt x="446" y="187"/>
                    <a:pt x="463" y="198"/>
                    <a:pt x="463" y="198"/>
                  </a:cubicBezTo>
                  <a:cubicBezTo>
                    <a:pt x="400" y="248"/>
                    <a:pt x="400" y="248"/>
                    <a:pt x="400" y="248"/>
                  </a:cubicBezTo>
                  <a:cubicBezTo>
                    <a:pt x="374" y="271"/>
                    <a:pt x="374" y="271"/>
                    <a:pt x="374" y="271"/>
                  </a:cubicBezTo>
                  <a:cubicBezTo>
                    <a:pt x="347" y="293"/>
                    <a:pt x="347" y="293"/>
                    <a:pt x="347" y="293"/>
                  </a:cubicBezTo>
                  <a:cubicBezTo>
                    <a:pt x="262" y="357"/>
                    <a:pt x="262" y="357"/>
                    <a:pt x="262" y="357"/>
                  </a:cubicBezTo>
                  <a:cubicBezTo>
                    <a:pt x="262" y="357"/>
                    <a:pt x="257" y="335"/>
                    <a:pt x="253" y="329"/>
                  </a:cubicBezTo>
                  <a:cubicBezTo>
                    <a:pt x="251" y="327"/>
                    <a:pt x="245" y="325"/>
                    <a:pt x="244" y="322"/>
                  </a:cubicBezTo>
                  <a:cubicBezTo>
                    <a:pt x="241" y="317"/>
                    <a:pt x="245" y="302"/>
                    <a:pt x="241" y="297"/>
                  </a:cubicBezTo>
                  <a:cubicBezTo>
                    <a:pt x="240" y="294"/>
                    <a:pt x="231" y="293"/>
                    <a:pt x="230" y="290"/>
                  </a:cubicBezTo>
                  <a:cubicBezTo>
                    <a:pt x="229" y="287"/>
                    <a:pt x="235" y="280"/>
                    <a:pt x="235" y="276"/>
                  </a:cubicBezTo>
                  <a:cubicBezTo>
                    <a:pt x="235" y="271"/>
                    <a:pt x="232" y="259"/>
                    <a:pt x="227" y="257"/>
                  </a:cubicBezTo>
                  <a:cubicBezTo>
                    <a:pt x="224" y="255"/>
                    <a:pt x="218" y="259"/>
                    <a:pt x="216" y="261"/>
                  </a:cubicBezTo>
                  <a:cubicBezTo>
                    <a:pt x="210" y="264"/>
                    <a:pt x="202" y="274"/>
                    <a:pt x="197" y="278"/>
                  </a:cubicBezTo>
                  <a:cubicBezTo>
                    <a:pt x="192" y="283"/>
                    <a:pt x="179" y="289"/>
                    <a:pt x="174" y="293"/>
                  </a:cubicBezTo>
                  <a:cubicBezTo>
                    <a:pt x="170" y="297"/>
                    <a:pt x="166" y="307"/>
                    <a:pt x="161" y="310"/>
                  </a:cubicBezTo>
                  <a:cubicBezTo>
                    <a:pt x="155" y="314"/>
                    <a:pt x="141" y="315"/>
                    <a:pt x="134" y="317"/>
                  </a:cubicBezTo>
                  <a:cubicBezTo>
                    <a:pt x="129" y="319"/>
                    <a:pt x="119" y="324"/>
                    <a:pt x="114" y="327"/>
                  </a:cubicBezTo>
                  <a:cubicBezTo>
                    <a:pt x="106" y="331"/>
                    <a:pt x="91" y="344"/>
                    <a:pt x="82" y="348"/>
                  </a:cubicBezTo>
                  <a:cubicBezTo>
                    <a:pt x="69" y="353"/>
                    <a:pt x="25" y="356"/>
                    <a:pt x="25" y="356"/>
                  </a:cubicBezTo>
                  <a:cubicBezTo>
                    <a:pt x="25" y="356"/>
                    <a:pt x="25" y="338"/>
                    <a:pt x="25" y="332"/>
                  </a:cubicBezTo>
                  <a:cubicBezTo>
                    <a:pt x="25" y="327"/>
                    <a:pt x="29" y="316"/>
                    <a:pt x="27" y="311"/>
                  </a:cubicBezTo>
                  <a:cubicBezTo>
                    <a:pt x="26" y="308"/>
                    <a:pt x="20" y="305"/>
                    <a:pt x="18" y="302"/>
                  </a:cubicBezTo>
                  <a:cubicBezTo>
                    <a:pt x="16" y="299"/>
                    <a:pt x="11" y="292"/>
                    <a:pt x="9" y="289"/>
                  </a:cubicBezTo>
                  <a:cubicBezTo>
                    <a:pt x="7" y="286"/>
                    <a:pt x="0" y="281"/>
                    <a:pt x="0" y="278"/>
                  </a:cubicBezTo>
                  <a:cubicBezTo>
                    <a:pt x="0" y="272"/>
                    <a:pt x="10" y="263"/>
                    <a:pt x="13" y="258"/>
                  </a:cubicBezTo>
                  <a:cubicBezTo>
                    <a:pt x="18" y="252"/>
                    <a:pt x="28" y="241"/>
                    <a:pt x="33" y="236"/>
                  </a:cubicBezTo>
                  <a:cubicBezTo>
                    <a:pt x="36" y="233"/>
                    <a:pt x="40" y="225"/>
                    <a:pt x="44" y="224"/>
                  </a:cubicBezTo>
                  <a:cubicBezTo>
                    <a:pt x="46" y="223"/>
                    <a:pt x="49" y="225"/>
                    <a:pt x="50" y="225"/>
                  </a:cubicBezTo>
                  <a:cubicBezTo>
                    <a:pt x="53" y="225"/>
                    <a:pt x="57" y="223"/>
                    <a:pt x="60" y="222"/>
                  </a:cubicBezTo>
                  <a:cubicBezTo>
                    <a:pt x="64" y="220"/>
                    <a:pt x="72" y="217"/>
                    <a:pt x="76" y="216"/>
                  </a:cubicBezTo>
                  <a:cubicBezTo>
                    <a:pt x="81" y="214"/>
                    <a:pt x="91" y="210"/>
                    <a:pt x="96" y="208"/>
                  </a:cubicBezTo>
                  <a:cubicBezTo>
                    <a:pt x="102" y="206"/>
                    <a:pt x="112" y="203"/>
                    <a:pt x="118" y="200"/>
                  </a:cubicBezTo>
                  <a:cubicBezTo>
                    <a:pt x="120" y="199"/>
                    <a:pt x="125" y="196"/>
                    <a:pt x="127" y="195"/>
                  </a:cubicBezTo>
                  <a:cubicBezTo>
                    <a:pt x="132" y="194"/>
                    <a:pt x="143" y="196"/>
                    <a:pt x="147" y="194"/>
                  </a:cubicBezTo>
                  <a:cubicBezTo>
                    <a:pt x="149" y="194"/>
                    <a:pt x="153" y="191"/>
                    <a:pt x="154" y="190"/>
                  </a:cubicBezTo>
                  <a:cubicBezTo>
                    <a:pt x="157" y="186"/>
                    <a:pt x="162" y="178"/>
                    <a:pt x="164" y="173"/>
                  </a:cubicBezTo>
                  <a:cubicBezTo>
                    <a:pt x="167" y="168"/>
                    <a:pt x="171" y="157"/>
                    <a:pt x="175" y="153"/>
                  </a:cubicBezTo>
                  <a:cubicBezTo>
                    <a:pt x="177" y="150"/>
                    <a:pt x="183" y="147"/>
                    <a:pt x="187" y="146"/>
                  </a:cubicBezTo>
                  <a:cubicBezTo>
                    <a:pt x="189" y="145"/>
                    <a:pt x="193" y="146"/>
                    <a:pt x="195" y="145"/>
                  </a:cubicBezTo>
                  <a:cubicBezTo>
                    <a:pt x="198" y="145"/>
                    <a:pt x="203" y="144"/>
                    <a:pt x="204" y="142"/>
                  </a:cubicBezTo>
                  <a:cubicBezTo>
                    <a:pt x="205" y="140"/>
                    <a:pt x="205" y="137"/>
                    <a:pt x="205" y="135"/>
                  </a:cubicBezTo>
                  <a:cubicBezTo>
                    <a:pt x="205" y="133"/>
                    <a:pt x="204" y="130"/>
                    <a:pt x="203" y="128"/>
                  </a:cubicBezTo>
                  <a:cubicBezTo>
                    <a:pt x="201" y="127"/>
                    <a:pt x="195" y="127"/>
                    <a:pt x="194" y="125"/>
                  </a:cubicBezTo>
                  <a:cubicBezTo>
                    <a:pt x="193" y="124"/>
                    <a:pt x="194" y="120"/>
                    <a:pt x="194" y="119"/>
                  </a:cubicBezTo>
                  <a:cubicBezTo>
                    <a:pt x="194" y="117"/>
                    <a:pt x="195" y="113"/>
                    <a:pt x="197" y="112"/>
                  </a:cubicBezTo>
                  <a:cubicBezTo>
                    <a:pt x="199" y="110"/>
                    <a:pt x="206" y="113"/>
                    <a:pt x="209" y="112"/>
                  </a:cubicBezTo>
                  <a:cubicBezTo>
                    <a:pt x="210" y="111"/>
                    <a:pt x="212" y="108"/>
                    <a:pt x="212" y="106"/>
                  </a:cubicBezTo>
                  <a:cubicBezTo>
                    <a:pt x="213" y="105"/>
                    <a:pt x="215" y="102"/>
                    <a:pt x="215" y="100"/>
                  </a:cubicBezTo>
                  <a:cubicBezTo>
                    <a:pt x="216" y="98"/>
                    <a:pt x="216" y="92"/>
                    <a:pt x="217" y="90"/>
                  </a:cubicBezTo>
                  <a:cubicBezTo>
                    <a:pt x="218" y="89"/>
                    <a:pt x="220" y="87"/>
                    <a:pt x="221" y="87"/>
                  </a:cubicBezTo>
                  <a:cubicBezTo>
                    <a:pt x="224" y="86"/>
                    <a:pt x="231" y="88"/>
                    <a:pt x="234" y="88"/>
                  </a:cubicBezTo>
                  <a:cubicBezTo>
                    <a:pt x="237" y="87"/>
                    <a:pt x="243" y="87"/>
                    <a:pt x="246" y="85"/>
                  </a:cubicBezTo>
                  <a:cubicBezTo>
                    <a:pt x="247" y="83"/>
                    <a:pt x="249" y="80"/>
                    <a:pt x="249" y="78"/>
                  </a:cubicBezTo>
                  <a:cubicBezTo>
                    <a:pt x="249" y="74"/>
                    <a:pt x="241" y="67"/>
                    <a:pt x="242" y="64"/>
                  </a:cubicBezTo>
                  <a:cubicBezTo>
                    <a:pt x="242" y="63"/>
                    <a:pt x="245" y="63"/>
                    <a:pt x="245" y="63"/>
                  </a:cubicBezTo>
                  <a:cubicBezTo>
                    <a:pt x="248" y="62"/>
                    <a:pt x="250" y="60"/>
                    <a:pt x="252" y="58"/>
                  </a:cubicBezTo>
                  <a:cubicBezTo>
                    <a:pt x="254" y="56"/>
                    <a:pt x="255" y="53"/>
                    <a:pt x="257" y="51"/>
                  </a:cubicBezTo>
                  <a:cubicBezTo>
                    <a:pt x="258" y="50"/>
                    <a:pt x="260" y="49"/>
                    <a:pt x="262" y="48"/>
                  </a:cubicBezTo>
                  <a:cubicBezTo>
                    <a:pt x="266" y="47"/>
                    <a:pt x="271" y="50"/>
                    <a:pt x="275" y="49"/>
                  </a:cubicBezTo>
                  <a:cubicBezTo>
                    <a:pt x="278" y="48"/>
                    <a:pt x="282" y="44"/>
                    <a:pt x="285" y="42"/>
                  </a:cubicBezTo>
                  <a:cubicBezTo>
                    <a:pt x="290" y="39"/>
                    <a:pt x="296" y="35"/>
                    <a:pt x="300" y="32"/>
                  </a:cubicBezTo>
                  <a:cubicBezTo>
                    <a:pt x="304" y="29"/>
                    <a:pt x="309" y="24"/>
                    <a:pt x="312" y="21"/>
                  </a:cubicBezTo>
                  <a:cubicBezTo>
                    <a:pt x="319" y="16"/>
                    <a:pt x="333" y="2"/>
                    <a:pt x="333" y="2"/>
                  </a:cubicBezTo>
                  <a:cubicBezTo>
                    <a:pt x="333" y="2"/>
                    <a:pt x="345" y="0"/>
                    <a:pt x="349" y="2"/>
                  </a:cubicBezTo>
                  <a:cubicBezTo>
                    <a:pt x="352" y="3"/>
                    <a:pt x="358" y="11"/>
                    <a:pt x="358" y="11"/>
                  </a:cubicBezTo>
                  <a:cubicBezTo>
                    <a:pt x="358" y="11"/>
                    <a:pt x="363" y="21"/>
                    <a:pt x="364" y="24"/>
                  </a:cubicBezTo>
                  <a:cubicBezTo>
                    <a:pt x="365" y="30"/>
                    <a:pt x="366" y="40"/>
                    <a:pt x="366" y="45"/>
                  </a:cubicBezTo>
                  <a:cubicBezTo>
                    <a:pt x="365" y="49"/>
                    <a:pt x="363" y="57"/>
                    <a:pt x="362" y="60"/>
                  </a:cubicBezTo>
                  <a:cubicBezTo>
                    <a:pt x="360" y="63"/>
                    <a:pt x="355" y="67"/>
                    <a:pt x="354" y="70"/>
                  </a:cubicBezTo>
                  <a:cubicBezTo>
                    <a:pt x="353" y="73"/>
                    <a:pt x="353" y="81"/>
                    <a:pt x="356" y="83"/>
                  </a:cubicBezTo>
                  <a:cubicBezTo>
                    <a:pt x="359" y="85"/>
                    <a:pt x="366" y="79"/>
                    <a:pt x="369" y="77"/>
                  </a:cubicBezTo>
                  <a:cubicBezTo>
                    <a:pt x="372" y="76"/>
                    <a:pt x="378" y="73"/>
                    <a:pt x="381" y="72"/>
                  </a:cubicBezTo>
                  <a:cubicBezTo>
                    <a:pt x="385" y="70"/>
                    <a:pt x="392" y="66"/>
                    <a:pt x="396" y="64"/>
                  </a:cubicBezTo>
                  <a:cubicBezTo>
                    <a:pt x="401" y="62"/>
                    <a:pt x="409" y="57"/>
                    <a:pt x="414" y="56"/>
                  </a:cubicBezTo>
                  <a:cubicBezTo>
                    <a:pt x="421" y="53"/>
                    <a:pt x="436" y="52"/>
                    <a:pt x="444" y="52"/>
                  </a:cubicBezTo>
                  <a:cubicBezTo>
                    <a:pt x="449" y="51"/>
                    <a:pt x="459" y="50"/>
                    <a:pt x="464" y="51"/>
                  </a:cubicBezTo>
                  <a:cubicBezTo>
                    <a:pt x="466" y="52"/>
                    <a:pt x="469" y="54"/>
                    <a:pt x="470" y="55"/>
                  </a:cubicBezTo>
                  <a:cubicBezTo>
                    <a:pt x="476" y="59"/>
                    <a:pt x="489" y="65"/>
                    <a:pt x="495" y="68"/>
                  </a:cubicBezTo>
                  <a:cubicBezTo>
                    <a:pt x="501" y="72"/>
                    <a:pt x="514" y="78"/>
                    <a:pt x="518" y="83"/>
                  </a:cubicBezTo>
                  <a:cubicBezTo>
                    <a:pt x="520" y="86"/>
                    <a:pt x="521" y="92"/>
                    <a:pt x="521" y="95"/>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8" name="Freeform 27"/>
            <p:cNvSpPr>
              <a:spLocks noEditPoints="1"/>
            </p:cNvSpPr>
            <p:nvPr/>
          </p:nvSpPr>
          <p:spPr bwMode="auto">
            <a:xfrm>
              <a:off x="2378076" y="2771776"/>
              <a:ext cx="1204913" cy="1120775"/>
            </a:xfrm>
            <a:custGeom>
              <a:avLst/>
              <a:gdLst/>
              <a:ahLst/>
              <a:cxnLst>
                <a:cxn ang="0">
                  <a:pos x="908" y="542"/>
                </a:cxn>
                <a:cxn ang="0">
                  <a:pos x="883" y="586"/>
                </a:cxn>
                <a:cxn ang="0">
                  <a:pos x="897" y="656"/>
                </a:cxn>
                <a:cxn ang="0">
                  <a:pos x="873" y="718"/>
                </a:cxn>
                <a:cxn ang="0">
                  <a:pos x="837" y="794"/>
                </a:cxn>
                <a:cxn ang="0">
                  <a:pos x="749" y="862"/>
                </a:cxn>
                <a:cxn ang="0">
                  <a:pos x="716" y="784"/>
                </a:cxn>
                <a:cxn ang="0">
                  <a:pos x="700" y="738"/>
                </a:cxn>
                <a:cxn ang="0">
                  <a:pos x="675" y="686"/>
                </a:cxn>
                <a:cxn ang="0">
                  <a:pos x="647" y="643"/>
                </a:cxn>
                <a:cxn ang="0">
                  <a:pos x="571" y="590"/>
                </a:cxn>
                <a:cxn ang="0">
                  <a:pos x="115" y="657"/>
                </a:cxn>
                <a:cxn ang="0">
                  <a:pos x="98" y="666"/>
                </a:cxn>
                <a:cxn ang="0">
                  <a:pos x="103" y="734"/>
                </a:cxn>
                <a:cxn ang="0">
                  <a:pos x="60" y="688"/>
                </a:cxn>
                <a:cxn ang="0">
                  <a:pos x="18" y="607"/>
                </a:cxn>
                <a:cxn ang="0">
                  <a:pos x="19" y="527"/>
                </a:cxn>
                <a:cxn ang="0">
                  <a:pos x="60" y="450"/>
                </a:cxn>
                <a:cxn ang="0">
                  <a:pos x="94" y="358"/>
                </a:cxn>
                <a:cxn ang="0">
                  <a:pos x="222" y="256"/>
                </a:cxn>
                <a:cxn ang="0">
                  <a:pos x="287" y="208"/>
                </a:cxn>
                <a:cxn ang="0">
                  <a:pos x="286" y="159"/>
                </a:cxn>
                <a:cxn ang="0">
                  <a:pos x="300" y="114"/>
                </a:cxn>
                <a:cxn ang="0">
                  <a:pos x="448" y="55"/>
                </a:cxn>
                <a:cxn ang="0">
                  <a:pos x="522" y="21"/>
                </a:cxn>
                <a:cxn ang="0">
                  <a:pos x="549" y="101"/>
                </a:cxn>
                <a:cxn ang="0">
                  <a:pos x="582" y="172"/>
                </a:cxn>
                <a:cxn ang="0">
                  <a:pos x="633" y="174"/>
                </a:cxn>
                <a:cxn ang="0">
                  <a:pos x="668" y="145"/>
                </a:cxn>
                <a:cxn ang="0">
                  <a:pos x="650" y="140"/>
                </a:cxn>
                <a:cxn ang="0">
                  <a:pos x="663" y="72"/>
                </a:cxn>
                <a:cxn ang="0">
                  <a:pos x="652" y="54"/>
                </a:cxn>
                <a:cxn ang="0">
                  <a:pos x="710" y="72"/>
                </a:cxn>
                <a:cxn ang="0">
                  <a:pos x="708" y="138"/>
                </a:cxn>
                <a:cxn ang="0">
                  <a:pos x="673" y="210"/>
                </a:cxn>
                <a:cxn ang="0">
                  <a:pos x="628" y="306"/>
                </a:cxn>
                <a:cxn ang="0">
                  <a:pos x="589" y="317"/>
                </a:cxn>
                <a:cxn ang="0">
                  <a:pos x="574" y="404"/>
                </a:cxn>
                <a:cxn ang="0">
                  <a:pos x="611" y="406"/>
                </a:cxn>
                <a:cxn ang="0">
                  <a:pos x="658" y="425"/>
                </a:cxn>
                <a:cxn ang="0">
                  <a:pos x="629" y="455"/>
                </a:cxn>
                <a:cxn ang="0">
                  <a:pos x="589" y="456"/>
                </a:cxn>
                <a:cxn ang="0">
                  <a:pos x="603" y="500"/>
                </a:cxn>
                <a:cxn ang="0">
                  <a:pos x="655" y="474"/>
                </a:cxn>
                <a:cxn ang="0">
                  <a:pos x="710" y="520"/>
                </a:cxn>
                <a:cxn ang="0">
                  <a:pos x="744" y="555"/>
                </a:cxn>
                <a:cxn ang="0">
                  <a:pos x="812" y="507"/>
                </a:cxn>
                <a:cxn ang="0">
                  <a:pos x="870" y="457"/>
                </a:cxn>
                <a:cxn ang="0">
                  <a:pos x="925" y="478"/>
                </a:cxn>
                <a:cxn ang="0">
                  <a:pos x="617" y="182"/>
                </a:cxn>
                <a:cxn ang="0">
                  <a:pos x="608" y="230"/>
                </a:cxn>
                <a:cxn ang="0">
                  <a:pos x="599" y="231"/>
                </a:cxn>
                <a:cxn ang="0">
                  <a:pos x="592" y="241"/>
                </a:cxn>
                <a:cxn ang="0">
                  <a:pos x="546" y="236"/>
                </a:cxn>
              </a:cxnLst>
              <a:rect l="0" t="0" r="r" b="b"/>
              <a:pathLst>
                <a:path w="927" h="862">
                  <a:moveTo>
                    <a:pt x="925" y="478"/>
                  </a:moveTo>
                  <a:cubicBezTo>
                    <a:pt x="925" y="483"/>
                    <a:pt x="927" y="493"/>
                    <a:pt x="926" y="498"/>
                  </a:cubicBezTo>
                  <a:cubicBezTo>
                    <a:pt x="925" y="501"/>
                    <a:pt x="920" y="507"/>
                    <a:pt x="918" y="509"/>
                  </a:cubicBezTo>
                  <a:cubicBezTo>
                    <a:pt x="915" y="513"/>
                    <a:pt x="908" y="519"/>
                    <a:pt x="907" y="524"/>
                  </a:cubicBezTo>
                  <a:cubicBezTo>
                    <a:pt x="905" y="528"/>
                    <a:pt x="909" y="539"/>
                    <a:pt x="908" y="542"/>
                  </a:cubicBezTo>
                  <a:cubicBezTo>
                    <a:pt x="908" y="546"/>
                    <a:pt x="910" y="554"/>
                    <a:pt x="908" y="558"/>
                  </a:cubicBezTo>
                  <a:cubicBezTo>
                    <a:pt x="907" y="561"/>
                    <a:pt x="902" y="565"/>
                    <a:pt x="900" y="566"/>
                  </a:cubicBezTo>
                  <a:cubicBezTo>
                    <a:pt x="897" y="568"/>
                    <a:pt x="890" y="567"/>
                    <a:pt x="887" y="568"/>
                  </a:cubicBezTo>
                  <a:cubicBezTo>
                    <a:pt x="885" y="569"/>
                    <a:pt x="883" y="572"/>
                    <a:pt x="882" y="574"/>
                  </a:cubicBezTo>
                  <a:cubicBezTo>
                    <a:pt x="882" y="577"/>
                    <a:pt x="882" y="583"/>
                    <a:pt x="883" y="586"/>
                  </a:cubicBezTo>
                  <a:cubicBezTo>
                    <a:pt x="884" y="589"/>
                    <a:pt x="889" y="594"/>
                    <a:pt x="891" y="597"/>
                  </a:cubicBezTo>
                  <a:cubicBezTo>
                    <a:pt x="891" y="600"/>
                    <a:pt x="892" y="606"/>
                    <a:pt x="891" y="609"/>
                  </a:cubicBezTo>
                  <a:cubicBezTo>
                    <a:pt x="890" y="612"/>
                    <a:pt x="886" y="617"/>
                    <a:pt x="885" y="620"/>
                  </a:cubicBezTo>
                  <a:cubicBezTo>
                    <a:pt x="883" y="626"/>
                    <a:pt x="882" y="640"/>
                    <a:pt x="885" y="646"/>
                  </a:cubicBezTo>
                  <a:cubicBezTo>
                    <a:pt x="887" y="649"/>
                    <a:pt x="895" y="653"/>
                    <a:pt x="897" y="656"/>
                  </a:cubicBezTo>
                  <a:cubicBezTo>
                    <a:pt x="898" y="658"/>
                    <a:pt x="896" y="664"/>
                    <a:pt x="896" y="666"/>
                  </a:cubicBezTo>
                  <a:cubicBezTo>
                    <a:pt x="897" y="672"/>
                    <a:pt x="901" y="683"/>
                    <a:pt x="901" y="688"/>
                  </a:cubicBezTo>
                  <a:cubicBezTo>
                    <a:pt x="901" y="691"/>
                    <a:pt x="897" y="698"/>
                    <a:pt x="897" y="698"/>
                  </a:cubicBezTo>
                  <a:cubicBezTo>
                    <a:pt x="897" y="698"/>
                    <a:pt x="886" y="706"/>
                    <a:pt x="882" y="709"/>
                  </a:cubicBezTo>
                  <a:cubicBezTo>
                    <a:pt x="880" y="711"/>
                    <a:pt x="873" y="715"/>
                    <a:pt x="873" y="718"/>
                  </a:cubicBezTo>
                  <a:cubicBezTo>
                    <a:pt x="872" y="722"/>
                    <a:pt x="880" y="730"/>
                    <a:pt x="880" y="734"/>
                  </a:cubicBezTo>
                  <a:cubicBezTo>
                    <a:pt x="880" y="737"/>
                    <a:pt x="875" y="743"/>
                    <a:pt x="874" y="745"/>
                  </a:cubicBezTo>
                  <a:cubicBezTo>
                    <a:pt x="872" y="749"/>
                    <a:pt x="869" y="755"/>
                    <a:pt x="867" y="758"/>
                  </a:cubicBezTo>
                  <a:cubicBezTo>
                    <a:pt x="864" y="764"/>
                    <a:pt x="857" y="774"/>
                    <a:pt x="853" y="778"/>
                  </a:cubicBezTo>
                  <a:cubicBezTo>
                    <a:pt x="850" y="783"/>
                    <a:pt x="841" y="790"/>
                    <a:pt x="837" y="794"/>
                  </a:cubicBezTo>
                  <a:cubicBezTo>
                    <a:pt x="831" y="799"/>
                    <a:pt x="821" y="809"/>
                    <a:pt x="816" y="814"/>
                  </a:cubicBezTo>
                  <a:cubicBezTo>
                    <a:pt x="811" y="818"/>
                    <a:pt x="801" y="826"/>
                    <a:pt x="796" y="830"/>
                  </a:cubicBezTo>
                  <a:cubicBezTo>
                    <a:pt x="790" y="834"/>
                    <a:pt x="777" y="841"/>
                    <a:pt x="771" y="845"/>
                  </a:cubicBezTo>
                  <a:cubicBezTo>
                    <a:pt x="766" y="848"/>
                    <a:pt x="756" y="855"/>
                    <a:pt x="751" y="859"/>
                  </a:cubicBezTo>
                  <a:cubicBezTo>
                    <a:pt x="750" y="860"/>
                    <a:pt x="749" y="862"/>
                    <a:pt x="749" y="862"/>
                  </a:cubicBezTo>
                  <a:cubicBezTo>
                    <a:pt x="741" y="860"/>
                    <a:pt x="741" y="846"/>
                    <a:pt x="739" y="838"/>
                  </a:cubicBezTo>
                  <a:cubicBezTo>
                    <a:pt x="738" y="836"/>
                    <a:pt x="738" y="832"/>
                    <a:pt x="738" y="830"/>
                  </a:cubicBezTo>
                  <a:cubicBezTo>
                    <a:pt x="737" y="824"/>
                    <a:pt x="737" y="816"/>
                    <a:pt x="735" y="811"/>
                  </a:cubicBezTo>
                  <a:cubicBezTo>
                    <a:pt x="733" y="806"/>
                    <a:pt x="727" y="800"/>
                    <a:pt x="723" y="795"/>
                  </a:cubicBezTo>
                  <a:cubicBezTo>
                    <a:pt x="721" y="792"/>
                    <a:pt x="719" y="787"/>
                    <a:pt x="716" y="784"/>
                  </a:cubicBezTo>
                  <a:cubicBezTo>
                    <a:pt x="714" y="783"/>
                    <a:pt x="711" y="782"/>
                    <a:pt x="710" y="780"/>
                  </a:cubicBezTo>
                  <a:cubicBezTo>
                    <a:pt x="707" y="777"/>
                    <a:pt x="706" y="772"/>
                    <a:pt x="704" y="769"/>
                  </a:cubicBezTo>
                  <a:cubicBezTo>
                    <a:pt x="703" y="765"/>
                    <a:pt x="701" y="761"/>
                    <a:pt x="700" y="758"/>
                  </a:cubicBezTo>
                  <a:cubicBezTo>
                    <a:pt x="700" y="754"/>
                    <a:pt x="700" y="750"/>
                    <a:pt x="700" y="746"/>
                  </a:cubicBezTo>
                  <a:cubicBezTo>
                    <a:pt x="700" y="744"/>
                    <a:pt x="701" y="740"/>
                    <a:pt x="700" y="738"/>
                  </a:cubicBezTo>
                  <a:cubicBezTo>
                    <a:pt x="700" y="735"/>
                    <a:pt x="698" y="731"/>
                    <a:pt x="697" y="728"/>
                  </a:cubicBezTo>
                  <a:cubicBezTo>
                    <a:pt x="696" y="724"/>
                    <a:pt x="693" y="719"/>
                    <a:pt x="691" y="715"/>
                  </a:cubicBezTo>
                  <a:cubicBezTo>
                    <a:pt x="690" y="712"/>
                    <a:pt x="688" y="708"/>
                    <a:pt x="687" y="706"/>
                  </a:cubicBezTo>
                  <a:cubicBezTo>
                    <a:pt x="685" y="703"/>
                    <a:pt x="682" y="701"/>
                    <a:pt x="681" y="699"/>
                  </a:cubicBezTo>
                  <a:cubicBezTo>
                    <a:pt x="679" y="695"/>
                    <a:pt x="677" y="690"/>
                    <a:pt x="675" y="686"/>
                  </a:cubicBezTo>
                  <a:cubicBezTo>
                    <a:pt x="673" y="682"/>
                    <a:pt x="669" y="678"/>
                    <a:pt x="665" y="675"/>
                  </a:cubicBezTo>
                  <a:cubicBezTo>
                    <a:pt x="663" y="672"/>
                    <a:pt x="659" y="671"/>
                    <a:pt x="657" y="669"/>
                  </a:cubicBezTo>
                  <a:cubicBezTo>
                    <a:pt x="655" y="667"/>
                    <a:pt x="654" y="664"/>
                    <a:pt x="654" y="662"/>
                  </a:cubicBezTo>
                  <a:cubicBezTo>
                    <a:pt x="652" y="658"/>
                    <a:pt x="650" y="654"/>
                    <a:pt x="649" y="650"/>
                  </a:cubicBezTo>
                  <a:cubicBezTo>
                    <a:pt x="648" y="648"/>
                    <a:pt x="648" y="645"/>
                    <a:pt x="647" y="643"/>
                  </a:cubicBezTo>
                  <a:cubicBezTo>
                    <a:pt x="645" y="640"/>
                    <a:pt x="642" y="638"/>
                    <a:pt x="640" y="636"/>
                  </a:cubicBezTo>
                  <a:cubicBezTo>
                    <a:pt x="638" y="634"/>
                    <a:pt x="635" y="630"/>
                    <a:pt x="633" y="628"/>
                  </a:cubicBezTo>
                  <a:cubicBezTo>
                    <a:pt x="632" y="627"/>
                    <a:pt x="630" y="623"/>
                    <a:pt x="629" y="622"/>
                  </a:cubicBezTo>
                  <a:cubicBezTo>
                    <a:pt x="626" y="616"/>
                    <a:pt x="624" y="599"/>
                    <a:pt x="618" y="594"/>
                  </a:cubicBezTo>
                  <a:cubicBezTo>
                    <a:pt x="608" y="587"/>
                    <a:pt x="571" y="590"/>
                    <a:pt x="571" y="590"/>
                  </a:cubicBezTo>
                  <a:cubicBezTo>
                    <a:pt x="571" y="590"/>
                    <a:pt x="483" y="567"/>
                    <a:pt x="453" y="565"/>
                  </a:cubicBezTo>
                  <a:cubicBezTo>
                    <a:pt x="423" y="562"/>
                    <a:pt x="362" y="565"/>
                    <a:pt x="333" y="570"/>
                  </a:cubicBezTo>
                  <a:cubicBezTo>
                    <a:pt x="299" y="577"/>
                    <a:pt x="233" y="600"/>
                    <a:pt x="202" y="617"/>
                  </a:cubicBezTo>
                  <a:cubicBezTo>
                    <a:pt x="185" y="627"/>
                    <a:pt x="140" y="668"/>
                    <a:pt x="140" y="668"/>
                  </a:cubicBezTo>
                  <a:cubicBezTo>
                    <a:pt x="140" y="668"/>
                    <a:pt x="121" y="660"/>
                    <a:pt x="115" y="657"/>
                  </a:cubicBezTo>
                  <a:cubicBezTo>
                    <a:pt x="110" y="655"/>
                    <a:pt x="102" y="649"/>
                    <a:pt x="97" y="647"/>
                  </a:cubicBezTo>
                  <a:cubicBezTo>
                    <a:pt x="93" y="645"/>
                    <a:pt x="84" y="640"/>
                    <a:pt x="80" y="642"/>
                  </a:cubicBezTo>
                  <a:cubicBezTo>
                    <a:pt x="77" y="644"/>
                    <a:pt x="75" y="653"/>
                    <a:pt x="76" y="656"/>
                  </a:cubicBezTo>
                  <a:cubicBezTo>
                    <a:pt x="77" y="658"/>
                    <a:pt x="83" y="659"/>
                    <a:pt x="85" y="660"/>
                  </a:cubicBezTo>
                  <a:cubicBezTo>
                    <a:pt x="88" y="661"/>
                    <a:pt x="97" y="663"/>
                    <a:pt x="98" y="666"/>
                  </a:cubicBezTo>
                  <a:cubicBezTo>
                    <a:pt x="100" y="669"/>
                    <a:pt x="96" y="675"/>
                    <a:pt x="97" y="677"/>
                  </a:cubicBezTo>
                  <a:cubicBezTo>
                    <a:pt x="99" y="679"/>
                    <a:pt x="104" y="680"/>
                    <a:pt x="107" y="681"/>
                  </a:cubicBezTo>
                  <a:cubicBezTo>
                    <a:pt x="112" y="683"/>
                    <a:pt x="127" y="693"/>
                    <a:pt x="127" y="693"/>
                  </a:cubicBezTo>
                  <a:cubicBezTo>
                    <a:pt x="105" y="736"/>
                    <a:pt x="105" y="736"/>
                    <a:pt x="105" y="736"/>
                  </a:cubicBezTo>
                  <a:cubicBezTo>
                    <a:pt x="105" y="736"/>
                    <a:pt x="104" y="735"/>
                    <a:pt x="103" y="734"/>
                  </a:cubicBezTo>
                  <a:cubicBezTo>
                    <a:pt x="99" y="732"/>
                    <a:pt x="91" y="727"/>
                    <a:pt x="87" y="725"/>
                  </a:cubicBezTo>
                  <a:cubicBezTo>
                    <a:pt x="83" y="722"/>
                    <a:pt x="74" y="717"/>
                    <a:pt x="69" y="714"/>
                  </a:cubicBezTo>
                  <a:cubicBezTo>
                    <a:pt x="66" y="712"/>
                    <a:pt x="59" y="706"/>
                    <a:pt x="55" y="705"/>
                  </a:cubicBezTo>
                  <a:cubicBezTo>
                    <a:pt x="54" y="704"/>
                    <a:pt x="51" y="705"/>
                    <a:pt x="51" y="705"/>
                  </a:cubicBezTo>
                  <a:cubicBezTo>
                    <a:pt x="51" y="705"/>
                    <a:pt x="58" y="692"/>
                    <a:pt x="60" y="688"/>
                  </a:cubicBezTo>
                  <a:cubicBezTo>
                    <a:pt x="62" y="685"/>
                    <a:pt x="68" y="678"/>
                    <a:pt x="69" y="674"/>
                  </a:cubicBezTo>
                  <a:cubicBezTo>
                    <a:pt x="70" y="671"/>
                    <a:pt x="70" y="664"/>
                    <a:pt x="70" y="660"/>
                  </a:cubicBezTo>
                  <a:cubicBezTo>
                    <a:pt x="69" y="657"/>
                    <a:pt x="66" y="651"/>
                    <a:pt x="65" y="648"/>
                  </a:cubicBezTo>
                  <a:cubicBezTo>
                    <a:pt x="60" y="641"/>
                    <a:pt x="48" y="630"/>
                    <a:pt x="42" y="625"/>
                  </a:cubicBezTo>
                  <a:cubicBezTo>
                    <a:pt x="36" y="620"/>
                    <a:pt x="24" y="612"/>
                    <a:pt x="18" y="607"/>
                  </a:cubicBezTo>
                  <a:cubicBezTo>
                    <a:pt x="14" y="605"/>
                    <a:pt x="2" y="601"/>
                    <a:pt x="1" y="596"/>
                  </a:cubicBezTo>
                  <a:cubicBezTo>
                    <a:pt x="0" y="593"/>
                    <a:pt x="7" y="587"/>
                    <a:pt x="8" y="584"/>
                  </a:cubicBezTo>
                  <a:cubicBezTo>
                    <a:pt x="10" y="580"/>
                    <a:pt x="11" y="573"/>
                    <a:pt x="11" y="569"/>
                  </a:cubicBezTo>
                  <a:cubicBezTo>
                    <a:pt x="12" y="562"/>
                    <a:pt x="8" y="549"/>
                    <a:pt x="10" y="543"/>
                  </a:cubicBezTo>
                  <a:cubicBezTo>
                    <a:pt x="11" y="539"/>
                    <a:pt x="16" y="531"/>
                    <a:pt x="19" y="527"/>
                  </a:cubicBezTo>
                  <a:cubicBezTo>
                    <a:pt x="22" y="523"/>
                    <a:pt x="28" y="513"/>
                    <a:pt x="31" y="508"/>
                  </a:cubicBezTo>
                  <a:cubicBezTo>
                    <a:pt x="34" y="504"/>
                    <a:pt x="39" y="496"/>
                    <a:pt x="42" y="493"/>
                  </a:cubicBezTo>
                  <a:cubicBezTo>
                    <a:pt x="44" y="490"/>
                    <a:pt x="49" y="485"/>
                    <a:pt x="51" y="482"/>
                  </a:cubicBezTo>
                  <a:cubicBezTo>
                    <a:pt x="54" y="479"/>
                    <a:pt x="63" y="475"/>
                    <a:pt x="65" y="471"/>
                  </a:cubicBezTo>
                  <a:cubicBezTo>
                    <a:pt x="66" y="466"/>
                    <a:pt x="62" y="455"/>
                    <a:pt x="60" y="450"/>
                  </a:cubicBezTo>
                  <a:cubicBezTo>
                    <a:pt x="59" y="448"/>
                    <a:pt x="55" y="443"/>
                    <a:pt x="53" y="441"/>
                  </a:cubicBezTo>
                  <a:cubicBezTo>
                    <a:pt x="48" y="435"/>
                    <a:pt x="33" y="426"/>
                    <a:pt x="33" y="419"/>
                  </a:cubicBezTo>
                  <a:cubicBezTo>
                    <a:pt x="33" y="415"/>
                    <a:pt x="39" y="409"/>
                    <a:pt x="42" y="406"/>
                  </a:cubicBezTo>
                  <a:cubicBezTo>
                    <a:pt x="45" y="402"/>
                    <a:pt x="54" y="394"/>
                    <a:pt x="59" y="390"/>
                  </a:cubicBezTo>
                  <a:cubicBezTo>
                    <a:pt x="68" y="382"/>
                    <a:pt x="85" y="366"/>
                    <a:pt x="94" y="358"/>
                  </a:cubicBezTo>
                  <a:cubicBezTo>
                    <a:pt x="105" y="348"/>
                    <a:pt x="128" y="328"/>
                    <a:pt x="139" y="317"/>
                  </a:cubicBezTo>
                  <a:cubicBezTo>
                    <a:pt x="143" y="313"/>
                    <a:pt x="150" y="305"/>
                    <a:pt x="154" y="301"/>
                  </a:cubicBezTo>
                  <a:cubicBezTo>
                    <a:pt x="157" y="298"/>
                    <a:pt x="165" y="290"/>
                    <a:pt x="169" y="287"/>
                  </a:cubicBezTo>
                  <a:cubicBezTo>
                    <a:pt x="173" y="285"/>
                    <a:pt x="183" y="282"/>
                    <a:pt x="187" y="280"/>
                  </a:cubicBezTo>
                  <a:cubicBezTo>
                    <a:pt x="196" y="275"/>
                    <a:pt x="214" y="263"/>
                    <a:pt x="222" y="256"/>
                  </a:cubicBezTo>
                  <a:cubicBezTo>
                    <a:pt x="229" y="251"/>
                    <a:pt x="244" y="240"/>
                    <a:pt x="248" y="233"/>
                  </a:cubicBezTo>
                  <a:cubicBezTo>
                    <a:pt x="250" y="230"/>
                    <a:pt x="249" y="225"/>
                    <a:pt x="251" y="223"/>
                  </a:cubicBezTo>
                  <a:cubicBezTo>
                    <a:pt x="252" y="221"/>
                    <a:pt x="255" y="220"/>
                    <a:pt x="257" y="219"/>
                  </a:cubicBezTo>
                  <a:cubicBezTo>
                    <a:pt x="261" y="218"/>
                    <a:pt x="270" y="217"/>
                    <a:pt x="274" y="216"/>
                  </a:cubicBezTo>
                  <a:cubicBezTo>
                    <a:pt x="278" y="214"/>
                    <a:pt x="284" y="210"/>
                    <a:pt x="287" y="208"/>
                  </a:cubicBezTo>
                  <a:cubicBezTo>
                    <a:pt x="290" y="206"/>
                    <a:pt x="295" y="200"/>
                    <a:pt x="297" y="197"/>
                  </a:cubicBezTo>
                  <a:cubicBezTo>
                    <a:pt x="300" y="194"/>
                    <a:pt x="307" y="187"/>
                    <a:pt x="308" y="182"/>
                  </a:cubicBezTo>
                  <a:cubicBezTo>
                    <a:pt x="308" y="179"/>
                    <a:pt x="305" y="173"/>
                    <a:pt x="303" y="171"/>
                  </a:cubicBezTo>
                  <a:cubicBezTo>
                    <a:pt x="301" y="169"/>
                    <a:pt x="294" y="167"/>
                    <a:pt x="291" y="165"/>
                  </a:cubicBezTo>
                  <a:cubicBezTo>
                    <a:pt x="290" y="164"/>
                    <a:pt x="287" y="161"/>
                    <a:pt x="286" y="159"/>
                  </a:cubicBezTo>
                  <a:cubicBezTo>
                    <a:pt x="285" y="158"/>
                    <a:pt x="283" y="154"/>
                    <a:pt x="283" y="152"/>
                  </a:cubicBezTo>
                  <a:cubicBezTo>
                    <a:pt x="284" y="150"/>
                    <a:pt x="289" y="149"/>
                    <a:pt x="291" y="147"/>
                  </a:cubicBezTo>
                  <a:cubicBezTo>
                    <a:pt x="293" y="143"/>
                    <a:pt x="292" y="133"/>
                    <a:pt x="292" y="129"/>
                  </a:cubicBezTo>
                  <a:cubicBezTo>
                    <a:pt x="292" y="127"/>
                    <a:pt x="292" y="123"/>
                    <a:pt x="293" y="121"/>
                  </a:cubicBezTo>
                  <a:cubicBezTo>
                    <a:pt x="294" y="118"/>
                    <a:pt x="298" y="116"/>
                    <a:pt x="300" y="114"/>
                  </a:cubicBezTo>
                  <a:cubicBezTo>
                    <a:pt x="303" y="111"/>
                    <a:pt x="312" y="101"/>
                    <a:pt x="312" y="101"/>
                  </a:cubicBezTo>
                  <a:cubicBezTo>
                    <a:pt x="312" y="101"/>
                    <a:pt x="356" y="98"/>
                    <a:pt x="369" y="93"/>
                  </a:cubicBezTo>
                  <a:cubicBezTo>
                    <a:pt x="378" y="89"/>
                    <a:pt x="393" y="76"/>
                    <a:pt x="401" y="72"/>
                  </a:cubicBezTo>
                  <a:cubicBezTo>
                    <a:pt x="406" y="69"/>
                    <a:pt x="416" y="64"/>
                    <a:pt x="421" y="62"/>
                  </a:cubicBezTo>
                  <a:cubicBezTo>
                    <a:pt x="428" y="60"/>
                    <a:pt x="442" y="59"/>
                    <a:pt x="448" y="55"/>
                  </a:cubicBezTo>
                  <a:cubicBezTo>
                    <a:pt x="453" y="52"/>
                    <a:pt x="457" y="42"/>
                    <a:pt x="461" y="38"/>
                  </a:cubicBezTo>
                  <a:cubicBezTo>
                    <a:pt x="466" y="34"/>
                    <a:pt x="479" y="28"/>
                    <a:pt x="484" y="23"/>
                  </a:cubicBezTo>
                  <a:cubicBezTo>
                    <a:pt x="489" y="19"/>
                    <a:pt x="497" y="9"/>
                    <a:pt x="503" y="6"/>
                  </a:cubicBezTo>
                  <a:cubicBezTo>
                    <a:pt x="505" y="4"/>
                    <a:pt x="511" y="0"/>
                    <a:pt x="514" y="2"/>
                  </a:cubicBezTo>
                  <a:cubicBezTo>
                    <a:pt x="519" y="4"/>
                    <a:pt x="522" y="16"/>
                    <a:pt x="522" y="21"/>
                  </a:cubicBezTo>
                  <a:cubicBezTo>
                    <a:pt x="522" y="25"/>
                    <a:pt x="516" y="32"/>
                    <a:pt x="517" y="35"/>
                  </a:cubicBezTo>
                  <a:cubicBezTo>
                    <a:pt x="518" y="38"/>
                    <a:pt x="527" y="39"/>
                    <a:pt x="528" y="42"/>
                  </a:cubicBezTo>
                  <a:cubicBezTo>
                    <a:pt x="532" y="47"/>
                    <a:pt x="528" y="62"/>
                    <a:pt x="531" y="67"/>
                  </a:cubicBezTo>
                  <a:cubicBezTo>
                    <a:pt x="532" y="70"/>
                    <a:pt x="538" y="72"/>
                    <a:pt x="540" y="74"/>
                  </a:cubicBezTo>
                  <a:cubicBezTo>
                    <a:pt x="544" y="80"/>
                    <a:pt x="549" y="101"/>
                    <a:pt x="549" y="101"/>
                  </a:cubicBezTo>
                  <a:cubicBezTo>
                    <a:pt x="549" y="101"/>
                    <a:pt x="546" y="132"/>
                    <a:pt x="551" y="140"/>
                  </a:cubicBezTo>
                  <a:cubicBezTo>
                    <a:pt x="552" y="142"/>
                    <a:pt x="556" y="145"/>
                    <a:pt x="557" y="146"/>
                  </a:cubicBezTo>
                  <a:cubicBezTo>
                    <a:pt x="561" y="149"/>
                    <a:pt x="572" y="152"/>
                    <a:pt x="572" y="156"/>
                  </a:cubicBezTo>
                  <a:cubicBezTo>
                    <a:pt x="572" y="158"/>
                    <a:pt x="566" y="158"/>
                    <a:pt x="566" y="160"/>
                  </a:cubicBezTo>
                  <a:cubicBezTo>
                    <a:pt x="566" y="165"/>
                    <a:pt x="578" y="169"/>
                    <a:pt x="582" y="172"/>
                  </a:cubicBezTo>
                  <a:cubicBezTo>
                    <a:pt x="586" y="174"/>
                    <a:pt x="595" y="178"/>
                    <a:pt x="599" y="179"/>
                  </a:cubicBezTo>
                  <a:cubicBezTo>
                    <a:pt x="601" y="180"/>
                    <a:pt x="605" y="181"/>
                    <a:pt x="607" y="181"/>
                  </a:cubicBezTo>
                  <a:cubicBezTo>
                    <a:pt x="609" y="180"/>
                    <a:pt x="613" y="178"/>
                    <a:pt x="615" y="176"/>
                  </a:cubicBezTo>
                  <a:cubicBezTo>
                    <a:pt x="617" y="174"/>
                    <a:pt x="620" y="168"/>
                    <a:pt x="623" y="168"/>
                  </a:cubicBezTo>
                  <a:cubicBezTo>
                    <a:pt x="626" y="167"/>
                    <a:pt x="630" y="172"/>
                    <a:pt x="633" y="174"/>
                  </a:cubicBezTo>
                  <a:cubicBezTo>
                    <a:pt x="636" y="175"/>
                    <a:pt x="643" y="179"/>
                    <a:pt x="647" y="179"/>
                  </a:cubicBezTo>
                  <a:cubicBezTo>
                    <a:pt x="649" y="180"/>
                    <a:pt x="655" y="180"/>
                    <a:pt x="657" y="179"/>
                  </a:cubicBezTo>
                  <a:cubicBezTo>
                    <a:pt x="659" y="178"/>
                    <a:pt x="663" y="174"/>
                    <a:pt x="664" y="172"/>
                  </a:cubicBezTo>
                  <a:cubicBezTo>
                    <a:pt x="666" y="169"/>
                    <a:pt x="668" y="162"/>
                    <a:pt x="668" y="158"/>
                  </a:cubicBezTo>
                  <a:cubicBezTo>
                    <a:pt x="669" y="155"/>
                    <a:pt x="668" y="148"/>
                    <a:pt x="668" y="145"/>
                  </a:cubicBezTo>
                  <a:cubicBezTo>
                    <a:pt x="669" y="143"/>
                    <a:pt x="672" y="139"/>
                    <a:pt x="671" y="137"/>
                  </a:cubicBezTo>
                  <a:cubicBezTo>
                    <a:pt x="671" y="135"/>
                    <a:pt x="668" y="134"/>
                    <a:pt x="667" y="134"/>
                  </a:cubicBezTo>
                  <a:cubicBezTo>
                    <a:pt x="665" y="134"/>
                    <a:pt x="662" y="134"/>
                    <a:pt x="661" y="135"/>
                  </a:cubicBezTo>
                  <a:cubicBezTo>
                    <a:pt x="660" y="136"/>
                    <a:pt x="660" y="140"/>
                    <a:pt x="659" y="141"/>
                  </a:cubicBezTo>
                  <a:cubicBezTo>
                    <a:pt x="657" y="142"/>
                    <a:pt x="651" y="142"/>
                    <a:pt x="650" y="140"/>
                  </a:cubicBezTo>
                  <a:cubicBezTo>
                    <a:pt x="648" y="137"/>
                    <a:pt x="655" y="128"/>
                    <a:pt x="656" y="124"/>
                  </a:cubicBezTo>
                  <a:cubicBezTo>
                    <a:pt x="657" y="122"/>
                    <a:pt x="657" y="118"/>
                    <a:pt x="657" y="117"/>
                  </a:cubicBezTo>
                  <a:cubicBezTo>
                    <a:pt x="658" y="112"/>
                    <a:pt x="662" y="102"/>
                    <a:pt x="665" y="98"/>
                  </a:cubicBezTo>
                  <a:cubicBezTo>
                    <a:pt x="667" y="95"/>
                    <a:pt x="674" y="93"/>
                    <a:pt x="674" y="90"/>
                  </a:cubicBezTo>
                  <a:cubicBezTo>
                    <a:pt x="675" y="84"/>
                    <a:pt x="668" y="73"/>
                    <a:pt x="663" y="72"/>
                  </a:cubicBezTo>
                  <a:cubicBezTo>
                    <a:pt x="660" y="71"/>
                    <a:pt x="654" y="78"/>
                    <a:pt x="651" y="77"/>
                  </a:cubicBezTo>
                  <a:cubicBezTo>
                    <a:pt x="650" y="76"/>
                    <a:pt x="650" y="74"/>
                    <a:pt x="650" y="73"/>
                  </a:cubicBezTo>
                  <a:cubicBezTo>
                    <a:pt x="652" y="68"/>
                    <a:pt x="667" y="68"/>
                    <a:pt x="668" y="63"/>
                  </a:cubicBezTo>
                  <a:cubicBezTo>
                    <a:pt x="669" y="60"/>
                    <a:pt x="663" y="55"/>
                    <a:pt x="660" y="54"/>
                  </a:cubicBezTo>
                  <a:cubicBezTo>
                    <a:pt x="658" y="53"/>
                    <a:pt x="654" y="55"/>
                    <a:pt x="652" y="54"/>
                  </a:cubicBezTo>
                  <a:cubicBezTo>
                    <a:pt x="646" y="52"/>
                    <a:pt x="634" y="38"/>
                    <a:pt x="634" y="38"/>
                  </a:cubicBezTo>
                  <a:cubicBezTo>
                    <a:pt x="661" y="16"/>
                    <a:pt x="661" y="16"/>
                    <a:pt x="661" y="16"/>
                  </a:cubicBezTo>
                  <a:cubicBezTo>
                    <a:pt x="661" y="16"/>
                    <a:pt x="674" y="36"/>
                    <a:pt x="679" y="42"/>
                  </a:cubicBezTo>
                  <a:cubicBezTo>
                    <a:pt x="683" y="47"/>
                    <a:pt x="692" y="56"/>
                    <a:pt x="696" y="60"/>
                  </a:cubicBezTo>
                  <a:cubicBezTo>
                    <a:pt x="699" y="64"/>
                    <a:pt x="706" y="70"/>
                    <a:pt x="710" y="72"/>
                  </a:cubicBezTo>
                  <a:cubicBezTo>
                    <a:pt x="712" y="73"/>
                    <a:pt x="717" y="74"/>
                    <a:pt x="718" y="75"/>
                  </a:cubicBezTo>
                  <a:cubicBezTo>
                    <a:pt x="720" y="79"/>
                    <a:pt x="717" y="89"/>
                    <a:pt x="718" y="94"/>
                  </a:cubicBezTo>
                  <a:cubicBezTo>
                    <a:pt x="718" y="97"/>
                    <a:pt x="723" y="103"/>
                    <a:pt x="723" y="106"/>
                  </a:cubicBezTo>
                  <a:cubicBezTo>
                    <a:pt x="724" y="112"/>
                    <a:pt x="725" y="123"/>
                    <a:pt x="723" y="128"/>
                  </a:cubicBezTo>
                  <a:cubicBezTo>
                    <a:pt x="721" y="132"/>
                    <a:pt x="711" y="135"/>
                    <a:pt x="708" y="138"/>
                  </a:cubicBezTo>
                  <a:cubicBezTo>
                    <a:pt x="706" y="142"/>
                    <a:pt x="706" y="150"/>
                    <a:pt x="705" y="153"/>
                  </a:cubicBezTo>
                  <a:cubicBezTo>
                    <a:pt x="704" y="158"/>
                    <a:pt x="702" y="169"/>
                    <a:pt x="700" y="173"/>
                  </a:cubicBezTo>
                  <a:cubicBezTo>
                    <a:pt x="698" y="176"/>
                    <a:pt x="693" y="181"/>
                    <a:pt x="691" y="183"/>
                  </a:cubicBezTo>
                  <a:cubicBezTo>
                    <a:pt x="687" y="187"/>
                    <a:pt x="679" y="195"/>
                    <a:pt x="676" y="200"/>
                  </a:cubicBezTo>
                  <a:cubicBezTo>
                    <a:pt x="674" y="203"/>
                    <a:pt x="672" y="207"/>
                    <a:pt x="673" y="210"/>
                  </a:cubicBezTo>
                  <a:cubicBezTo>
                    <a:pt x="673" y="213"/>
                    <a:pt x="681" y="215"/>
                    <a:pt x="682" y="218"/>
                  </a:cubicBezTo>
                  <a:cubicBezTo>
                    <a:pt x="683" y="221"/>
                    <a:pt x="681" y="228"/>
                    <a:pt x="680" y="231"/>
                  </a:cubicBezTo>
                  <a:cubicBezTo>
                    <a:pt x="675" y="241"/>
                    <a:pt x="658" y="258"/>
                    <a:pt x="651" y="267"/>
                  </a:cubicBezTo>
                  <a:cubicBezTo>
                    <a:pt x="646" y="273"/>
                    <a:pt x="632" y="283"/>
                    <a:pt x="629" y="290"/>
                  </a:cubicBezTo>
                  <a:cubicBezTo>
                    <a:pt x="628" y="294"/>
                    <a:pt x="629" y="302"/>
                    <a:pt x="628" y="306"/>
                  </a:cubicBezTo>
                  <a:cubicBezTo>
                    <a:pt x="627" y="309"/>
                    <a:pt x="625" y="314"/>
                    <a:pt x="623" y="316"/>
                  </a:cubicBezTo>
                  <a:cubicBezTo>
                    <a:pt x="621" y="317"/>
                    <a:pt x="614" y="317"/>
                    <a:pt x="611" y="316"/>
                  </a:cubicBezTo>
                  <a:cubicBezTo>
                    <a:pt x="609" y="316"/>
                    <a:pt x="607" y="312"/>
                    <a:pt x="606" y="311"/>
                  </a:cubicBezTo>
                  <a:cubicBezTo>
                    <a:pt x="604" y="311"/>
                    <a:pt x="600" y="310"/>
                    <a:pt x="598" y="311"/>
                  </a:cubicBezTo>
                  <a:cubicBezTo>
                    <a:pt x="595" y="311"/>
                    <a:pt x="591" y="316"/>
                    <a:pt x="589" y="317"/>
                  </a:cubicBezTo>
                  <a:cubicBezTo>
                    <a:pt x="586" y="320"/>
                    <a:pt x="580" y="327"/>
                    <a:pt x="577" y="329"/>
                  </a:cubicBezTo>
                  <a:cubicBezTo>
                    <a:pt x="575" y="330"/>
                    <a:pt x="572" y="330"/>
                    <a:pt x="571" y="331"/>
                  </a:cubicBezTo>
                  <a:cubicBezTo>
                    <a:pt x="568" y="335"/>
                    <a:pt x="571" y="347"/>
                    <a:pt x="571" y="353"/>
                  </a:cubicBezTo>
                  <a:cubicBezTo>
                    <a:pt x="571" y="358"/>
                    <a:pt x="574" y="368"/>
                    <a:pt x="574" y="373"/>
                  </a:cubicBezTo>
                  <a:cubicBezTo>
                    <a:pt x="575" y="380"/>
                    <a:pt x="573" y="396"/>
                    <a:pt x="574" y="404"/>
                  </a:cubicBezTo>
                  <a:cubicBezTo>
                    <a:pt x="574" y="405"/>
                    <a:pt x="575" y="410"/>
                    <a:pt x="577" y="411"/>
                  </a:cubicBezTo>
                  <a:cubicBezTo>
                    <a:pt x="579" y="412"/>
                    <a:pt x="585" y="407"/>
                    <a:pt x="588" y="406"/>
                  </a:cubicBezTo>
                  <a:cubicBezTo>
                    <a:pt x="589" y="405"/>
                    <a:pt x="592" y="403"/>
                    <a:pt x="594" y="404"/>
                  </a:cubicBezTo>
                  <a:cubicBezTo>
                    <a:pt x="596" y="404"/>
                    <a:pt x="596" y="412"/>
                    <a:pt x="599" y="412"/>
                  </a:cubicBezTo>
                  <a:cubicBezTo>
                    <a:pt x="602" y="413"/>
                    <a:pt x="607" y="407"/>
                    <a:pt x="611" y="406"/>
                  </a:cubicBezTo>
                  <a:cubicBezTo>
                    <a:pt x="613" y="405"/>
                    <a:pt x="618" y="403"/>
                    <a:pt x="621" y="404"/>
                  </a:cubicBezTo>
                  <a:cubicBezTo>
                    <a:pt x="624" y="405"/>
                    <a:pt x="629" y="412"/>
                    <a:pt x="632" y="414"/>
                  </a:cubicBezTo>
                  <a:cubicBezTo>
                    <a:pt x="634" y="416"/>
                    <a:pt x="640" y="418"/>
                    <a:pt x="643" y="419"/>
                  </a:cubicBezTo>
                  <a:cubicBezTo>
                    <a:pt x="645" y="420"/>
                    <a:pt x="651" y="420"/>
                    <a:pt x="653" y="421"/>
                  </a:cubicBezTo>
                  <a:cubicBezTo>
                    <a:pt x="655" y="422"/>
                    <a:pt x="658" y="424"/>
                    <a:pt x="658" y="425"/>
                  </a:cubicBezTo>
                  <a:cubicBezTo>
                    <a:pt x="659" y="427"/>
                    <a:pt x="656" y="430"/>
                    <a:pt x="655" y="431"/>
                  </a:cubicBezTo>
                  <a:cubicBezTo>
                    <a:pt x="653" y="433"/>
                    <a:pt x="647" y="437"/>
                    <a:pt x="645" y="440"/>
                  </a:cubicBezTo>
                  <a:cubicBezTo>
                    <a:pt x="643" y="442"/>
                    <a:pt x="640" y="447"/>
                    <a:pt x="638" y="449"/>
                  </a:cubicBezTo>
                  <a:cubicBezTo>
                    <a:pt x="637" y="450"/>
                    <a:pt x="636" y="453"/>
                    <a:pt x="634" y="454"/>
                  </a:cubicBezTo>
                  <a:cubicBezTo>
                    <a:pt x="633" y="455"/>
                    <a:pt x="630" y="454"/>
                    <a:pt x="629" y="455"/>
                  </a:cubicBezTo>
                  <a:cubicBezTo>
                    <a:pt x="627" y="456"/>
                    <a:pt x="626" y="459"/>
                    <a:pt x="625" y="461"/>
                  </a:cubicBezTo>
                  <a:cubicBezTo>
                    <a:pt x="625" y="463"/>
                    <a:pt x="628" y="469"/>
                    <a:pt x="626" y="470"/>
                  </a:cubicBezTo>
                  <a:cubicBezTo>
                    <a:pt x="624" y="472"/>
                    <a:pt x="617" y="468"/>
                    <a:pt x="614" y="467"/>
                  </a:cubicBezTo>
                  <a:cubicBezTo>
                    <a:pt x="610" y="465"/>
                    <a:pt x="606" y="458"/>
                    <a:pt x="603" y="456"/>
                  </a:cubicBezTo>
                  <a:cubicBezTo>
                    <a:pt x="599" y="455"/>
                    <a:pt x="592" y="454"/>
                    <a:pt x="589" y="456"/>
                  </a:cubicBezTo>
                  <a:cubicBezTo>
                    <a:pt x="587" y="457"/>
                    <a:pt x="586" y="462"/>
                    <a:pt x="586" y="464"/>
                  </a:cubicBezTo>
                  <a:cubicBezTo>
                    <a:pt x="585" y="466"/>
                    <a:pt x="583" y="472"/>
                    <a:pt x="584" y="474"/>
                  </a:cubicBezTo>
                  <a:cubicBezTo>
                    <a:pt x="585" y="477"/>
                    <a:pt x="592" y="479"/>
                    <a:pt x="595" y="481"/>
                  </a:cubicBezTo>
                  <a:cubicBezTo>
                    <a:pt x="596" y="482"/>
                    <a:pt x="597" y="486"/>
                    <a:pt x="598" y="488"/>
                  </a:cubicBezTo>
                  <a:cubicBezTo>
                    <a:pt x="599" y="491"/>
                    <a:pt x="601" y="498"/>
                    <a:pt x="603" y="500"/>
                  </a:cubicBezTo>
                  <a:cubicBezTo>
                    <a:pt x="606" y="501"/>
                    <a:pt x="612" y="502"/>
                    <a:pt x="616" y="501"/>
                  </a:cubicBezTo>
                  <a:cubicBezTo>
                    <a:pt x="619" y="501"/>
                    <a:pt x="626" y="497"/>
                    <a:pt x="629" y="494"/>
                  </a:cubicBezTo>
                  <a:cubicBezTo>
                    <a:pt x="631" y="492"/>
                    <a:pt x="634" y="486"/>
                    <a:pt x="636" y="483"/>
                  </a:cubicBezTo>
                  <a:cubicBezTo>
                    <a:pt x="639" y="480"/>
                    <a:pt x="645" y="472"/>
                    <a:pt x="650" y="472"/>
                  </a:cubicBezTo>
                  <a:cubicBezTo>
                    <a:pt x="651" y="471"/>
                    <a:pt x="653" y="473"/>
                    <a:pt x="655" y="474"/>
                  </a:cubicBezTo>
                  <a:cubicBezTo>
                    <a:pt x="657" y="475"/>
                    <a:pt x="661" y="480"/>
                    <a:pt x="663" y="482"/>
                  </a:cubicBezTo>
                  <a:cubicBezTo>
                    <a:pt x="667" y="486"/>
                    <a:pt x="674" y="493"/>
                    <a:pt x="679" y="496"/>
                  </a:cubicBezTo>
                  <a:cubicBezTo>
                    <a:pt x="682" y="498"/>
                    <a:pt x="689" y="501"/>
                    <a:pt x="693" y="503"/>
                  </a:cubicBezTo>
                  <a:cubicBezTo>
                    <a:pt x="697" y="504"/>
                    <a:pt x="706" y="504"/>
                    <a:pt x="709" y="507"/>
                  </a:cubicBezTo>
                  <a:cubicBezTo>
                    <a:pt x="711" y="509"/>
                    <a:pt x="710" y="517"/>
                    <a:pt x="710" y="520"/>
                  </a:cubicBezTo>
                  <a:cubicBezTo>
                    <a:pt x="711" y="526"/>
                    <a:pt x="714" y="538"/>
                    <a:pt x="716" y="544"/>
                  </a:cubicBezTo>
                  <a:cubicBezTo>
                    <a:pt x="717" y="549"/>
                    <a:pt x="720" y="557"/>
                    <a:pt x="720" y="562"/>
                  </a:cubicBezTo>
                  <a:cubicBezTo>
                    <a:pt x="720" y="564"/>
                    <a:pt x="716" y="568"/>
                    <a:pt x="718" y="570"/>
                  </a:cubicBezTo>
                  <a:cubicBezTo>
                    <a:pt x="721" y="572"/>
                    <a:pt x="729" y="566"/>
                    <a:pt x="733" y="565"/>
                  </a:cubicBezTo>
                  <a:cubicBezTo>
                    <a:pt x="736" y="563"/>
                    <a:pt x="741" y="558"/>
                    <a:pt x="744" y="555"/>
                  </a:cubicBezTo>
                  <a:cubicBezTo>
                    <a:pt x="747" y="552"/>
                    <a:pt x="755" y="542"/>
                    <a:pt x="754" y="539"/>
                  </a:cubicBezTo>
                  <a:cubicBezTo>
                    <a:pt x="754" y="536"/>
                    <a:pt x="762" y="527"/>
                    <a:pt x="765" y="524"/>
                  </a:cubicBezTo>
                  <a:cubicBezTo>
                    <a:pt x="768" y="521"/>
                    <a:pt x="774" y="514"/>
                    <a:pt x="777" y="513"/>
                  </a:cubicBezTo>
                  <a:cubicBezTo>
                    <a:pt x="780" y="511"/>
                    <a:pt x="787" y="510"/>
                    <a:pt x="790" y="509"/>
                  </a:cubicBezTo>
                  <a:cubicBezTo>
                    <a:pt x="796" y="508"/>
                    <a:pt x="807" y="509"/>
                    <a:pt x="812" y="507"/>
                  </a:cubicBezTo>
                  <a:cubicBezTo>
                    <a:pt x="816" y="506"/>
                    <a:pt x="822" y="501"/>
                    <a:pt x="825" y="499"/>
                  </a:cubicBezTo>
                  <a:cubicBezTo>
                    <a:pt x="829" y="496"/>
                    <a:pt x="836" y="488"/>
                    <a:pt x="839" y="483"/>
                  </a:cubicBezTo>
                  <a:cubicBezTo>
                    <a:pt x="842" y="480"/>
                    <a:pt x="845" y="472"/>
                    <a:pt x="848" y="469"/>
                  </a:cubicBezTo>
                  <a:cubicBezTo>
                    <a:pt x="851" y="466"/>
                    <a:pt x="857" y="464"/>
                    <a:pt x="860" y="462"/>
                  </a:cubicBezTo>
                  <a:cubicBezTo>
                    <a:pt x="863" y="461"/>
                    <a:pt x="868" y="458"/>
                    <a:pt x="870" y="457"/>
                  </a:cubicBezTo>
                  <a:cubicBezTo>
                    <a:pt x="873" y="455"/>
                    <a:pt x="878" y="447"/>
                    <a:pt x="882" y="447"/>
                  </a:cubicBezTo>
                  <a:cubicBezTo>
                    <a:pt x="886" y="446"/>
                    <a:pt x="891" y="454"/>
                    <a:pt x="895" y="454"/>
                  </a:cubicBezTo>
                  <a:cubicBezTo>
                    <a:pt x="901" y="454"/>
                    <a:pt x="918" y="442"/>
                    <a:pt x="918" y="442"/>
                  </a:cubicBezTo>
                  <a:cubicBezTo>
                    <a:pt x="918" y="442"/>
                    <a:pt x="921" y="452"/>
                    <a:pt x="922" y="456"/>
                  </a:cubicBezTo>
                  <a:cubicBezTo>
                    <a:pt x="923" y="462"/>
                    <a:pt x="924" y="472"/>
                    <a:pt x="925" y="478"/>
                  </a:cubicBezTo>
                  <a:close/>
                  <a:moveTo>
                    <a:pt x="630" y="228"/>
                  </a:moveTo>
                  <a:cubicBezTo>
                    <a:pt x="632" y="224"/>
                    <a:pt x="640" y="215"/>
                    <a:pt x="640" y="210"/>
                  </a:cubicBezTo>
                  <a:cubicBezTo>
                    <a:pt x="640" y="208"/>
                    <a:pt x="637" y="205"/>
                    <a:pt x="636" y="204"/>
                  </a:cubicBezTo>
                  <a:cubicBezTo>
                    <a:pt x="634" y="201"/>
                    <a:pt x="627" y="196"/>
                    <a:pt x="625" y="193"/>
                  </a:cubicBezTo>
                  <a:cubicBezTo>
                    <a:pt x="623" y="190"/>
                    <a:pt x="620" y="183"/>
                    <a:pt x="617" y="182"/>
                  </a:cubicBezTo>
                  <a:cubicBezTo>
                    <a:pt x="615" y="182"/>
                    <a:pt x="612" y="184"/>
                    <a:pt x="611" y="186"/>
                  </a:cubicBezTo>
                  <a:cubicBezTo>
                    <a:pt x="611" y="187"/>
                    <a:pt x="614" y="190"/>
                    <a:pt x="614" y="191"/>
                  </a:cubicBezTo>
                  <a:cubicBezTo>
                    <a:pt x="614" y="195"/>
                    <a:pt x="608" y="201"/>
                    <a:pt x="606" y="204"/>
                  </a:cubicBezTo>
                  <a:cubicBezTo>
                    <a:pt x="603" y="209"/>
                    <a:pt x="592" y="216"/>
                    <a:pt x="593" y="221"/>
                  </a:cubicBezTo>
                  <a:cubicBezTo>
                    <a:pt x="594" y="226"/>
                    <a:pt x="604" y="227"/>
                    <a:pt x="608" y="230"/>
                  </a:cubicBezTo>
                  <a:cubicBezTo>
                    <a:pt x="610" y="231"/>
                    <a:pt x="613" y="236"/>
                    <a:pt x="616" y="238"/>
                  </a:cubicBezTo>
                  <a:cubicBezTo>
                    <a:pt x="617" y="238"/>
                    <a:pt x="621" y="240"/>
                    <a:pt x="623" y="239"/>
                  </a:cubicBezTo>
                  <a:cubicBezTo>
                    <a:pt x="626" y="238"/>
                    <a:pt x="628" y="231"/>
                    <a:pt x="630" y="228"/>
                  </a:cubicBezTo>
                  <a:close/>
                  <a:moveTo>
                    <a:pt x="592" y="241"/>
                  </a:moveTo>
                  <a:cubicBezTo>
                    <a:pt x="594" y="239"/>
                    <a:pt x="599" y="234"/>
                    <a:pt x="599" y="231"/>
                  </a:cubicBezTo>
                  <a:cubicBezTo>
                    <a:pt x="598" y="229"/>
                    <a:pt x="593" y="227"/>
                    <a:pt x="591" y="226"/>
                  </a:cubicBezTo>
                  <a:cubicBezTo>
                    <a:pt x="589" y="225"/>
                    <a:pt x="583" y="223"/>
                    <a:pt x="582" y="225"/>
                  </a:cubicBezTo>
                  <a:cubicBezTo>
                    <a:pt x="579" y="227"/>
                    <a:pt x="579" y="236"/>
                    <a:pt x="580" y="239"/>
                  </a:cubicBezTo>
                  <a:cubicBezTo>
                    <a:pt x="581" y="241"/>
                    <a:pt x="582" y="245"/>
                    <a:pt x="584" y="245"/>
                  </a:cubicBezTo>
                  <a:cubicBezTo>
                    <a:pt x="586" y="246"/>
                    <a:pt x="590" y="243"/>
                    <a:pt x="592" y="241"/>
                  </a:cubicBezTo>
                  <a:close/>
                  <a:moveTo>
                    <a:pt x="563" y="225"/>
                  </a:moveTo>
                  <a:cubicBezTo>
                    <a:pt x="563" y="222"/>
                    <a:pt x="564" y="216"/>
                    <a:pt x="562" y="214"/>
                  </a:cubicBezTo>
                  <a:cubicBezTo>
                    <a:pt x="560" y="212"/>
                    <a:pt x="553" y="214"/>
                    <a:pt x="551" y="215"/>
                  </a:cubicBezTo>
                  <a:cubicBezTo>
                    <a:pt x="548" y="217"/>
                    <a:pt x="544" y="223"/>
                    <a:pt x="544" y="226"/>
                  </a:cubicBezTo>
                  <a:cubicBezTo>
                    <a:pt x="543" y="229"/>
                    <a:pt x="544" y="234"/>
                    <a:pt x="546" y="236"/>
                  </a:cubicBezTo>
                  <a:cubicBezTo>
                    <a:pt x="547" y="238"/>
                    <a:pt x="551" y="243"/>
                    <a:pt x="554" y="243"/>
                  </a:cubicBezTo>
                  <a:cubicBezTo>
                    <a:pt x="556" y="242"/>
                    <a:pt x="559" y="239"/>
                    <a:pt x="560" y="237"/>
                  </a:cubicBezTo>
                  <a:cubicBezTo>
                    <a:pt x="561" y="234"/>
                    <a:pt x="563" y="228"/>
                    <a:pt x="563" y="225"/>
                  </a:cubicBezTo>
                  <a:close/>
                </a:path>
              </a:pathLst>
            </a:custGeom>
            <a:solidFill>
              <a:schemeClr val="accent3"/>
            </a:solid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9" name="Freeform 28"/>
            <p:cNvSpPr>
              <a:spLocks/>
            </p:cNvSpPr>
            <p:nvPr/>
          </p:nvSpPr>
          <p:spPr bwMode="auto">
            <a:xfrm>
              <a:off x="3270251" y="2698751"/>
              <a:ext cx="163513" cy="217488"/>
            </a:xfrm>
            <a:custGeom>
              <a:avLst/>
              <a:gdLst/>
              <a:ahLst/>
              <a:cxnLst>
                <a:cxn ang="0">
                  <a:pos x="0" y="50"/>
                </a:cxn>
                <a:cxn ang="0">
                  <a:pos x="21" y="67"/>
                </a:cxn>
                <a:cxn ang="0">
                  <a:pos x="22" y="68"/>
                </a:cxn>
                <a:cxn ang="0">
                  <a:pos x="33" y="73"/>
                </a:cxn>
                <a:cxn ang="0">
                  <a:pos x="38" y="90"/>
                </a:cxn>
                <a:cxn ang="0">
                  <a:pos x="43" y="105"/>
                </a:cxn>
                <a:cxn ang="0">
                  <a:pos x="57" y="117"/>
                </a:cxn>
                <a:cxn ang="0">
                  <a:pos x="65" y="126"/>
                </a:cxn>
                <a:cxn ang="0">
                  <a:pos x="74" y="132"/>
                </a:cxn>
                <a:cxn ang="0">
                  <a:pos x="75" y="149"/>
                </a:cxn>
                <a:cxn ang="0">
                  <a:pos x="69" y="163"/>
                </a:cxn>
                <a:cxn ang="0">
                  <a:pos x="76" y="168"/>
                </a:cxn>
                <a:cxn ang="0">
                  <a:pos x="82" y="160"/>
                </a:cxn>
                <a:cxn ang="0">
                  <a:pos x="93" y="150"/>
                </a:cxn>
                <a:cxn ang="0">
                  <a:pos x="98" y="139"/>
                </a:cxn>
                <a:cxn ang="0">
                  <a:pos x="100" y="120"/>
                </a:cxn>
                <a:cxn ang="0">
                  <a:pos x="113" y="110"/>
                </a:cxn>
                <a:cxn ang="0">
                  <a:pos x="124" y="101"/>
                </a:cxn>
                <a:cxn ang="0">
                  <a:pos x="114" y="80"/>
                </a:cxn>
                <a:cxn ang="0">
                  <a:pos x="98" y="53"/>
                </a:cxn>
                <a:cxn ang="0">
                  <a:pos x="94" y="47"/>
                </a:cxn>
                <a:cxn ang="0">
                  <a:pos x="94" y="28"/>
                </a:cxn>
                <a:cxn ang="0">
                  <a:pos x="97" y="15"/>
                </a:cxn>
                <a:cxn ang="0">
                  <a:pos x="95" y="13"/>
                </a:cxn>
                <a:cxn ang="0">
                  <a:pos x="81" y="9"/>
                </a:cxn>
                <a:cxn ang="0">
                  <a:pos x="63" y="0"/>
                </a:cxn>
                <a:cxn ang="0">
                  <a:pos x="0" y="50"/>
                </a:cxn>
              </a:cxnLst>
              <a:rect l="0" t="0" r="r" b="b"/>
              <a:pathLst>
                <a:path w="125" h="168">
                  <a:moveTo>
                    <a:pt x="0" y="50"/>
                  </a:moveTo>
                  <a:cubicBezTo>
                    <a:pt x="0" y="50"/>
                    <a:pt x="16" y="63"/>
                    <a:pt x="21" y="67"/>
                  </a:cubicBezTo>
                  <a:cubicBezTo>
                    <a:pt x="22" y="67"/>
                    <a:pt x="22" y="68"/>
                    <a:pt x="22" y="68"/>
                  </a:cubicBezTo>
                  <a:cubicBezTo>
                    <a:pt x="25" y="70"/>
                    <a:pt x="31" y="71"/>
                    <a:pt x="33" y="73"/>
                  </a:cubicBezTo>
                  <a:cubicBezTo>
                    <a:pt x="36" y="77"/>
                    <a:pt x="36" y="86"/>
                    <a:pt x="38" y="90"/>
                  </a:cubicBezTo>
                  <a:cubicBezTo>
                    <a:pt x="39" y="94"/>
                    <a:pt x="41" y="102"/>
                    <a:pt x="43" y="105"/>
                  </a:cubicBezTo>
                  <a:cubicBezTo>
                    <a:pt x="46" y="109"/>
                    <a:pt x="54" y="114"/>
                    <a:pt x="57" y="117"/>
                  </a:cubicBezTo>
                  <a:cubicBezTo>
                    <a:pt x="60" y="119"/>
                    <a:pt x="63" y="124"/>
                    <a:pt x="65" y="126"/>
                  </a:cubicBezTo>
                  <a:cubicBezTo>
                    <a:pt x="67" y="127"/>
                    <a:pt x="73" y="129"/>
                    <a:pt x="74" y="132"/>
                  </a:cubicBezTo>
                  <a:cubicBezTo>
                    <a:pt x="76" y="136"/>
                    <a:pt x="75" y="145"/>
                    <a:pt x="75" y="149"/>
                  </a:cubicBezTo>
                  <a:cubicBezTo>
                    <a:pt x="74" y="153"/>
                    <a:pt x="68" y="160"/>
                    <a:pt x="69" y="163"/>
                  </a:cubicBezTo>
                  <a:cubicBezTo>
                    <a:pt x="70" y="165"/>
                    <a:pt x="74" y="168"/>
                    <a:pt x="76" y="168"/>
                  </a:cubicBezTo>
                  <a:cubicBezTo>
                    <a:pt x="78" y="167"/>
                    <a:pt x="80" y="162"/>
                    <a:pt x="82" y="160"/>
                  </a:cubicBezTo>
                  <a:cubicBezTo>
                    <a:pt x="85" y="158"/>
                    <a:pt x="91" y="153"/>
                    <a:pt x="93" y="150"/>
                  </a:cubicBezTo>
                  <a:cubicBezTo>
                    <a:pt x="95" y="148"/>
                    <a:pt x="97" y="142"/>
                    <a:pt x="98" y="139"/>
                  </a:cubicBezTo>
                  <a:cubicBezTo>
                    <a:pt x="100" y="134"/>
                    <a:pt x="98" y="124"/>
                    <a:pt x="100" y="120"/>
                  </a:cubicBezTo>
                  <a:cubicBezTo>
                    <a:pt x="102" y="116"/>
                    <a:pt x="110" y="113"/>
                    <a:pt x="113" y="110"/>
                  </a:cubicBezTo>
                  <a:cubicBezTo>
                    <a:pt x="116" y="108"/>
                    <a:pt x="123" y="104"/>
                    <a:pt x="124" y="101"/>
                  </a:cubicBezTo>
                  <a:cubicBezTo>
                    <a:pt x="125" y="95"/>
                    <a:pt x="116" y="85"/>
                    <a:pt x="114" y="80"/>
                  </a:cubicBezTo>
                  <a:cubicBezTo>
                    <a:pt x="110" y="73"/>
                    <a:pt x="103" y="60"/>
                    <a:pt x="98" y="53"/>
                  </a:cubicBezTo>
                  <a:cubicBezTo>
                    <a:pt x="97" y="52"/>
                    <a:pt x="94" y="49"/>
                    <a:pt x="94" y="47"/>
                  </a:cubicBezTo>
                  <a:cubicBezTo>
                    <a:pt x="92" y="43"/>
                    <a:pt x="93" y="33"/>
                    <a:pt x="94" y="28"/>
                  </a:cubicBezTo>
                  <a:cubicBezTo>
                    <a:pt x="94" y="25"/>
                    <a:pt x="97" y="15"/>
                    <a:pt x="97" y="15"/>
                  </a:cubicBezTo>
                  <a:cubicBezTo>
                    <a:pt x="95" y="13"/>
                    <a:pt x="95" y="13"/>
                    <a:pt x="95" y="13"/>
                  </a:cubicBezTo>
                  <a:cubicBezTo>
                    <a:pt x="95" y="13"/>
                    <a:pt x="84" y="10"/>
                    <a:pt x="81" y="9"/>
                  </a:cubicBezTo>
                  <a:cubicBezTo>
                    <a:pt x="76" y="7"/>
                    <a:pt x="63" y="0"/>
                    <a:pt x="63" y="0"/>
                  </a:cubicBezTo>
                  <a:lnTo>
                    <a:pt x="0" y="50"/>
                  </a:ln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0" name="Freeform 29"/>
            <p:cNvSpPr>
              <a:spLocks/>
            </p:cNvSpPr>
            <p:nvPr/>
          </p:nvSpPr>
          <p:spPr bwMode="auto">
            <a:xfrm>
              <a:off x="5003801" y="2595563"/>
              <a:ext cx="1866900" cy="1311275"/>
            </a:xfrm>
            <a:custGeom>
              <a:avLst/>
              <a:gdLst/>
              <a:ahLst/>
              <a:cxnLst>
                <a:cxn ang="0">
                  <a:pos x="1418" y="219"/>
                </a:cxn>
                <a:cxn ang="0">
                  <a:pos x="1399" y="298"/>
                </a:cxn>
                <a:cxn ang="0">
                  <a:pos x="1387" y="359"/>
                </a:cxn>
                <a:cxn ang="0">
                  <a:pos x="1347" y="429"/>
                </a:cxn>
                <a:cxn ang="0">
                  <a:pos x="1410" y="493"/>
                </a:cxn>
                <a:cxn ang="0">
                  <a:pos x="1398" y="593"/>
                </a:cxn>
                <a:cxn ang="0">
                  <a:pos x="1290" y="581"/>
                </a:cxn>
                <a:cxn ang="0">
                  <a:pos x="1254" y="531"/>
                </a:cxn>
                <a:cxn ang="0">
                  <a:pos x="1227" y="499"/>
                </a:cxn>
                <a:cxn ang="0">
                  <a:pos x="1172" y="520"/>
                </a:cxn>
                <a:cxn ang="0">
                  <a:pos x="1113" y="566"/>
                </a:cxn>
                <a:cxn ang="0">
                  <a:pos x="1084" y="671"/>
                </a:cxn>
                <a:cxn ang="0">
                  <a:pos x="1122" y="732"/>
                </a:cxn>
                <a:cxn ang="0">
                  <a:pos x="1174" y="760"/>
                </a:cxn>
                <a:cxn ang="0">
                  <a:pos x="1135" y="835"/>
                </a:cxn>
                <a:cxn ang="0">
                  <a:pos x="1158" y="944"/>
                </a:cxn>
                <a:cxn ang="0">
                  <a:pos x="1093" y="944"/>
                </a:cxn>
                <a:cxn ang="0">
                  <a:pos x="1052" y="850"/>
                </a:cxn>
                <a:cxn ang="0">
                  <a:pos x="1015" y="772"/>
                </a:cxn>
                <a:cxn ang="0">
                  <a:pos x="924" y="794"/>
                </a:cxn>
                <a:cxn ang="0">
                  <a:pos x="839" y="814"/>
                </a:cxn>
                <a:cxn ang="0">
                  <a:pos x="788" y="870"/>
                </a:cxn>
                <a:cxn ang="0">
                  <a:pos x="681" y="831"/>
                </a:cxn>
                <a:cxn ang="0">
                  <a:pos x="632" y="735"/>
                </a:cxn>
                <a:cxn ang="0">
                  <a:pos x="615" y="636"/>
                </a:cxn>
                <a:cxn ang="0">
                  <a:pos x="562" y="656"/>
                </a:cxn>
                <a:cxn ang="0">
                  <a:pos x="483" y="669"/>
                </a:cxn>
                <a:cxn ang="0">
                  <a:pos x="490" y="803"/>
                </a:cxn>
                <a:cxn ang="0">
                  <a:pos x="452" y="938"/>
                </a:cxn>
                <a:cxn ang="0">
                  <a:pos x="398" y="1009"/>
                </a:cxn>
                <a:cxn ang="0">
                  <a:pos x="324" y="885"/>
                </a:cxn>
                <a:cxn ang="0">
                  <a:pos x="345" y="776"/>
                </a:cxn>
                <a:cxn ang="0">
                  <a:pos x="337" y="669"/>
                </a:cxn>
                <a:cxn ang="0">
                  <a:pos x="297" y="569"/>
                </a:cxn>
                <a:cxn ang="0">
                  <a:pos x="242" y="528"/>
                </a:cxn>
                <a:cxn ang="0">
                  <a:pos x="195" y="499"/>
                </a:cxn>
                <a:cxn ang="0">
                  <a:pos x="159" y="559"/>
                </a:cxn>
                <a:cxn ang="0">
                  <a:pos x="72" y="553"/>
                </a:cxn>
                <a:cxn ang="0">
                  <a:pos x="2" y="471"/>
                </a:cxn>
                <a:cxn ang="0">
                  <a:pos x="54" y="400"/>
                </a:cxn>
                <a:cxn ang="0">
                  <a:pos x="120" y="351"/>
                </a:cxn>
                <a:cxn ang="0">
                  <a:pos x="185" y="283"/>
                </a:cxn>
                <a:cxn ang="0">
                  <a:pos x="288" y="266"/>
                </a:cxn>
                <a:cxn ang="0">
                  <a:pos x="343" y="223"/>
                </a:cxn>
                <a:cxn ang="0">
                  <a:pos x="412" y="202"/>
                </a:cxn>
                <a:cxn ang="0">
                  <a:pos x="477" y="175"/>
                </a:cxn>
                <a:cxn ang="0">
                  <a:pos x="580" y="184"/>
                </a:cxn>
                <a:cxn ang="0">
                  <a:pos x="636" y="180"/>
                </a:cxn>
                <a:cxn ang="0">
                  <a:pos x="678" y="88"/>
                </a:cxn>
                <a:cxn ang="0">
                  <a:pos x="675" y="13"/>
                </a:cxn>
                <a:cxn ang="0">
                  <a:pos x="737" y="8"/>
                </a:cxn>
                <a:cxn ang="0">
                  <a:pos x="873" y="29"/>
                </a:cxn>
                <a:cxn ang="0">
                  <a:pos x="963" y="82"/>
                </a:cxn>
                <a:cxn ang="0">
                  <a:pos x="994" y="170"/>
                </a:cxn>
                <a:cxn ang="0">
                  <a:pos x="1117" y="234"/>
                </a:cxn>
                <a:cxn ang="0">
                  <a:pos x="1243" y="177"/>
                </a:cxn>
                <a:cxn ang="0">
                  <a:pos x="1299" y="134"/>
                </a:cxn>
                <a:cxn ang="0">
                  <a:pos x="1382" y="100"/>
                </a:cxn>
                <a:cxn ang="0">
                  <a:pos x="1435" y="160"/>
                </a:cxn>
              </a:cxnLst>
              <a:rect l="0" t="0" r="r" b="b"/>
              <a:pathLst>
                <a:path w="1436" h="1009">
                  <a:moveTo>
                    <a:pt x="1436" y="161"/>
                  </a:moveTo>
                  <a:cubicBezTo>
                    <a:pt x="1436" y="162"/>
                    <a:pt x="1434" y="165"/>
                    <a:pt x="1433" y="166"/>
                  </a:cubicBezTo>
                  <a:cubicBezTo>
                    <a:pt x="1432" y="168"/>
                    <a:pt x="1428" y="169"/>
                    <a:pt x="1427" y="171"/>
                  </a:cubicBezTo>
                  <a:cubicBezTo>
                    <a:pt x="1425" y="174"/>
                    <a:pt x="1423" y="178"/>
                    <a:pt x="1422" y="181"/>
                  </a:cubicBezTo>
                  <a:cubicBezTo>
                    <a:pt x="1421" y="184"/>
                    <a:pt x="1419" y="188"/>
                    <a:pt x="1418" y="191"/>
                  </a:cubicBezTo>
                  <a:cubicBezTo>
                    <a:pt x="1417" y="194"/>
                    <a:pt x="1416" y="199"/>
                    <a:pt x="1415" y="203"/>
                  </a:cubicBezTo>
                  <a:cubicBezTo>
                    <a:pt x="1415" y="205"/>
                    <a:pt x="1414" y="208"/>
                    <a:pt x="1414" y="210"/>
                  </a:cubicBezTo>
                  <a:cubicBezTo>
                    <a:pt x="1414" y="213"/>
                    <a:pt x="1418" y="217"/>
                    <a:pt x="1418" y="219"/>
                  </a:cubicBezTo>
                  <a:cubicBezTo>
                    <a:pt x="1419" y="222"/>
                    <a:pt x="1416" y="228"/>
                    <a:pt x="1417" y="231"/>
                  </a:cubicBezTo>
                  <a:cubicBezTo>
                    <a:pt x="1417" y="233"/>
                    <a:pt x="1419" y="236"/>
                    <a:pt x="1419" y="238"/>
                  </a:cubicBezTo>
                  <a:cubicBezTo>
                    <a:pt x="1419" y="240"/>
                    <a:pt x="1418" y="244"/>
                    <a:pt x="1418" y="246"/>
                  </a:cubicBezTo>
                  <a:cubicBezTo>
                    <a:pt x="1417" y="249"/>
                    <a:pt x="1416" y="256"/>
                    <a:pt x="1414" y="260"/>
                  </a:cubicBezTo>
                  <a:cubicBezTo>
                    <a:pt x="1413" y="262"/>
                    <a:pt x="1410" y="268"/>
                    <a:pt x="1408" y="271"/>
                  </a:cubicBezTo>
                  <a:cubicBezTo>
                    <a:pt x="1407" y="273"/>
                    <a:pt x="1405" y="278"/>
                    <a:pt x="1405" y="281"/>
                  </a:cubicBezTo>
                  <a:cubicBezTo>
                    <a:pt x="1404" y="283"/>
                    <a:pt x="1406" y="288"/>
                    <a:pt x="1405" y="290"/>
                  </a:cubicBezTo>
                  <a:cubicBezTo>
                    <a:pt x="1404" y="292"/>
                    <a:pt x="1401" y="296"/>
                    <a:pt x="1399" y="298"/>
                  </a:cubicBezTo>
                  <a:cubicBezTo>
                    <a:pt x="1398" y="299"/>
                    <a:pt x="1393" y="302"/>
                    <a:pt x="1391" y="303"/>
                  </a:cubicBezTo>
                  <a:cubicBezTo>
                    <a:pt x="1390" y="304"/>
                    <a:pt x="1386" y="307"/>
                    <a:pt x="1385" y="309"/>
                  </a:cubicBezTo>
                  <a:cubicBezTo>
                    <a:pt x="1384" y="311"/>
                    <a:pt x="1384" y="315"/>
                    <a:pt x="1384" y="317"/>
                  </a:cubicBezTo>
                  <a:cubicBezTo>
                    <a:pt x="1384" y="320"/>
                    <a:pt x="1385" y="326"/>
                    <a:pt x="1386" y="329"/>
                  </a:cubicBezTo>
                  <a:cubicBezTo>
                    <a:pt x="1387" y="331"/>
                    <a:pt x="1390" y="335"/>
                    <a:pt x="1391" y="337"/>
                  </a:cubicBezTo>
                  <a:cubicBezTo>
                    <a:pt x="1393" y="340"/>
                    <a:pt x="1398" y="345"/>
                    <a:pt x="1398" y="348"/>
                  </a:cubicBezTo>
                  <a:cubicBezTo>
                    <a:pt x="1399" y="349"/>
                    <a:pt x="1398" y="352"/>
                    <a:pt x="1398" y="353"/>
                  </a:cubicBezTo>
                  <a:cubicBezTo>
                    <a:pt x="1396" y="356"/>
                    <a:pt x="1390" y="358"/>
                    <a:pt x="1387" y="359"/>
                  </a:cubicBezTo>
                  <a:cubicBezTo>
                    <a:pt x="1384" y="361"/>
                    <a:pt x="1377" y="365"/>
                    <a:pt x="1374" y="367"/>
                  </a:cubicBezTo>
                  <a:cubicBezTo>
                    <a:pt x="1371" y="369"/>
                    <a:pt x="1366" y="373"/>
                    <a:pt x="1365" y="375"/>
                  </a:cubicBezTo>
                  <a:cubicBezTo>
                    <a:pt x="1364" y="377"/>
                    <a:pt x="1363" y="380"/>
                    <a:pt x="1363" y="381"/>
                  </a:cubicBezTo>
                  <a:cubicBezTo>
                    <a:pt x="1363" y="383"/>
                    <a:pt x="1364" y="387"/>
                    <a:pt x="1366" y="389"/>
                  </a:cubicBezTo>
                  <a:cubicBezTo>
                    <a:pt x="1367" y="390"/>
                    <a:pt x="1371" y="392"/>
                    <a:pt x="1372" y="394"/>
                  </a:cubicBezTo>
                  <a:cubicBezTo>
                    <a:pt x="1373" y="395"/>
                    <a:pt x="1375" y="400"/>
                    <a:pt x="1375" y="402"/>
                  </a:cubicBezTo>
                  <a:cubicBezTo>
                    <a:pt x="1373" y="409"/>
                    <a:pt x="1357" y="418"/>
                    <a:pt x="1352" y="424"/>
                  </a:cubicBezTo>
                  <a:cubicBezTo>
                    <a:pt x="1350" y="425"/>
                    <a:pt x="1347" y="427"/>
                    <a:pt x="1347" y="429"/>
                  </a:cubicBezTo>
                  <a:cubicBezTo>
                    <a:pt x="1345" y="435"/>
                    <a:pt x="1347" y="446"/>
                    <a:pt x="1348" y="451"/>
                  </a:cubicBezTo>
                  <a:cubicBezTo>
                    <a:pt x="1349" y="453"/>
                    <a:pt x="1352" y="455"/>
                    <a:pt x="1353" y="457"/>
                  </a:cubicBezTo>
                  <a:cubicBezTo>
                    <a:pt x="1355" y="462"/>
                    <a:pt x="1357" y="472"/>
                    <a:pt x="1358" y="477"/>
                  </a:cubicBezTo>
                  <a:cubicBezTo>
                    <a:pt x="1359" y="480"/>
                    <a:pt x="1359" y="486"/>
                    <a:pt x="1361" y="488"/>
                  </a:cubicBezTo>
                  <a:cubicBezTo>
                    <a:pt x="1362" y="489"/>
                    <a:pt x="1365" y="492"/>
                    <a:pt x="1367" y="492"/>
                  </a:cubicBezTo>
                  <a:cubicBezTo>
                    <a:pt x="1370" y="493"/>
                    <a:pt x="1375" y="491"/>
                    <a:pt x="1377" y="491"/>
                  </a:cubicBezTo>
                  <a:cubicBezTo>
                    <a:pt x="1382" y="490"/>
                    <a:pt x="1390" y="486"/>
                    <a:pt x="1394" y="486"/>
                  </a:cubicBezTo>
                  <a:cubicBezTo>
                    <a:pt x="1398" y="487"/>
                    <a:pt x="1407" y="490"/>
                    <a:pt x="1410" y="493"/>
                  </a:cubicBezTo>
                  <a:cubicBezTo>
                    <a:pt x="1412" y="494"/>
                    <a:pt x="1415" y="499"/>
                    <a:pt x="1417" y="501"/>
                  </a:cubicBezTo>
                  <a:cubicBezTo>
                    <a:pt x="1420" y="504"/>
                    <a:pt x="1427" y="510"/>
                    <a:pt x="1429" y="514"/>
                  </a:cubicBezTo>
                  <a:cubicBezTo>
                    <a:pt x="1431" y="519"/>
                    <a:pt x="1430" y="532"/>
                    <a:pt x="1429" y="538"/>
                  </a:cubicBezTo>
                  <a:cubicBezTo>
                    <a:pt x="1429" y="542"/>
                    <a:pt x="1427" y="552"/>
                    <a:pt x="1426" y="556"/>
                  </a:cubicBezTo>
                  <a:cubicBezTo>
                    <a:pt x="1425" y="559"/>
                    <a:pt x="1421" y="565"/>
                    <a:pt x="1420" y="568"/>
                  </a:cubicBezTo>
                  <a:cubicBezTo>
                    <a:pt x="1419" y="571"/>
                    <a:pt x="1418" y="578"/>
                    <a:pt x="1417" y="581"/>
                  </a:cubicBezTo>
                  <a:cubicBezTo>
                    <a:pt x="1415" y="585"/>
                    <a:pt x="1411" y="593"/>
                    <a:pt x="1407" y="594"/>
                  </a:cubicBezTo>
                  <a:cubicBezTo>
                    <a:pt x="1405" y="595"/>
                    <a:pt x="1400" y="594"/>
                    <a:pt x="1398" y="593"/>
                  </a:cubicBezTo>
                  <a:cubicBezTo>
                    <a:pt x="1396" y="593"/>
                    <a:pt x="1393" y="590"/>
                    <a:pt x="1391" y="589"/>
                  </a:cubicBezTo>
                  <a:cubicBezTo>
                    <a:pt x="1388" y="588"/>
                    <a:pt x="1382" y="586"/>
                    <a:pt x="1378" y="586"/>
                  </a:cubicBezTo>
                  <a:cubicBezTo>
                    <a:pt x="1374" y="586"/>
                    <a:pt x="1365" y="588"/>
                    <a:pt x="1360" y="587"/>
                  </a:cubicBezTo>
                  <a:cubicBezTo>
                    <a:pt x="1357" y="587"/>
                    <a:pt x="1353" y="585"/>
                    <a:pt x="1350" y="584"/>
                  </a:cubicBezTo>
                  <a:cubicBezTo>
                    <a:pt x="1345" y="583"/>
                    <a:pt x="1334" y="582"/>
                    <a:pt x="1329" y="583"/>
                  </a:cubicBezTo>
                  <a:cubicBezTo>
                    <a:pt x="1326" y="584"/>
                    <a:pt x="1321" y="586"/>
                    <a:pt x="1319" y="587"/>
                  </a:cubicBezTo>
                  <a:cubicBezTo>
                    <a:pt x="1312" y="588"/>
                    <a:pt x="1298" y="591"/>
                    <a:pt x="1292" y="587"/>
                  </a:cubicBezTo>
                  <a:cubicBezTo>
                    <a:pt x="1291" y="586"/>
                    <a:pt x="1291" y="582"/>
                    <a:pt x="1290" y="581"/>
                  </a:cubicBezTo>
                  <a:cubicBezTo>
                    <a:pt x="1289" y="579"/>
                    <a:pt x="1287" y="575"/>
                    <a:pt x="1286" y="573"/>
                  </a:cubicBezTo>
                  <a:cubicBezTo>
                    <a:pt x="1285" y="570"/>
                    <a:pt x="1283" y="564"/>
                    <a:pt x="1281" y="562"/>
                  </a:cubicBezTo>
                  <a:cubicBezTo>
                    <a:pt x="1280" y="560"/>
                    <a:pt x="1274" y="557"/>
                    <a:pt x="1271" y="557"/>
                  </a:cubicBezTo>
                  <a:cubicBezTo>
                    <a:pt x="1268" y="555"/>
                    <a:pt x="1260" y="556"/>
                    <a:pt x="1257" y="556"/>
                  </a:cubicBezTo>
                  <a:cubicBezTo>
                    <a:pt x="1255" y="555"/>
                    <a:pt x="1252" y="554"/>
                    <a:pt x="1251" y="553"/>
                  </a:cubicBezTo>
                  <a:cubicBezTo>
                    <a:pt x="1249" y="552"/>
                    <a:pt x="1246" y="550"/>
                    <a:pt x="1245" y="548"/>
                  </a:cubicBezTo>
                  <a:cubicBezTo>
                    <a:pt x="1244" y="545"/>
                    <a:pt x="1245" y="540"/>
                    <a:pt x="1246" y="538"/>
                  </a:cubicBezTo>
                  <a:cubicBezTo>
                    <a:pt x="1247" y="536"/>
                    <a:pt x="1253" y="534"/>
                    <a:pt x="1254" y="531"/>
                  </a:cubicBezTo>
                  <a:cubicBezTo>
                    <a:pt x="1255" y="529"/>
                    <a:pt x="1254" y="522"/>
                    <a:pt x="1254" y="519"/>
                  </a:cubicBezTo>
                  <a:cubicBezTo>
                    <a:pt x="1253" y="518"/>
                    <a:pt x="1253" y="515"/>
                    <a:pt x="1252" y="514"/>
                  </a:cubicBezTo>
                  <a:cubicBezTo>
                    <a:pt x="1251" y="511"/>
                    <a:pt x="1246" y="507"/>
                    <a:pt x="1245" y="504"/>
                  </a:cubicBezTo>
                  <a:cubicBezTo>
                    <a:pt x="1243" y="502"/>
                    <a:pt x="1242" y="497"/>
                    <a:pt x="1241" y="494"/>
                  </a:cubicBezTo>
                  <a:cubicBezTo>
                    <a:pt x="1241" y="493"/>
                    <a:pt x="1241" y="490"/>
                    <a:pt x="1240" y="490"/>
                  </a:cubicBezTo>
                  <a:cubicBezTo>
                    <a:pt x="1238" y="488"/>
                    <a:pt x="1232" y="488"/>
                    <a:pt x="1230" y="489"/>
                  </a:cubicBezTo>
                  <a:cubicBezTo>
                    <a:pt x="1228" y="490"/>
                    <a:pt x="1227" y="494"/>
                    <a:pt x="1227" y="496"/>
                  </a:cubicBezTo>
                  <a:cubicBezTo>
                    <a:pt x="1227" y="497"/>
                    <a:pt x="1227" y="499"/>
                    <a:pt x="1227" y="499"/>
                  </a:cubicBezTo>
                  <a:cubicBezTo>
                    <a:pt x="1227" y="501"/>
                    <a:pt x="1225" y="504"/>
                    <a:pt x="1224" y="505"/>
                  </a:cubicBezTo>
                  <a:cubicBezTo>
                    <a:pt x="1223" y="506"/>
                    <a:pt x="1220" y="505"/>
                    <a:pt x="1219" y="505"/>
                  </a:cubicBezTo>
                  <a:cubicBezTo>
                    <a:pt x="1216" y="505"/>
                    <a:pt x="1212" y="502"/>
                    <a:pt x="1210" y="502"/>
                  </a:cubicBezTo>
                  <a:cubicBezTo>
                    <a:pt x="1208" y="501"/>
                    <a:pt x="1204" y="501"/>
                    <a:pt x="1202" y="501"/>
                  </a:cubicBezTo>
                  <a:cubicBezTo>
                    <a:pt x="1199" y="501"/>
                    <a:pt x="1193" y="502"/>
                    <a:pt x="1190" y="504"/>
                  </a:cubicBezTo>
                  <a:cubicBezTo>
                    <a:pt x="1189" y="505"/>
                    <a:pt x="1189" y="510"/>
                    <a:pt x="1187" y="512"/>
                  </a:cubicBezTo>
                  <a:cubicBezTo>
                    <a:pt x="1185" y="513"/>
                    <a:pt x="1180" y="513"/>
                    <a:pt x="1178" y="514"/>
                  </a:cubicBezTo>
                  <a:cubicBezTo>
                    <a:pt x="1176" y="515"/>
                    <a:pt x="1174" y="519"/>
                    <a:pt x="1172" y="520"/>
                  </a:cubicBezTo>
                  <a:cubicBezTo>
                    <a:pt x="1169" y="522"/>
                    <a:pt x="1162" y="523"/>
                    <a:pt x="1159" y="524"/>
                  </a:cubicBezTo>
                  <a:cubicBezTo>
                    <a:pt x="1158" y="525"/>
                    <a:pt x="1156" y="526"/>
                    <a:pt x="1155" y="526"/>
                  </a:cubicBezTo>
                  <a:cubicBezTo>
                    <a:pt x="1153" y="527"/>
                    <a:pt x="1148" y="524"/>
                    <a:pt x="1146" y="524"/>
                  </a:cubicBezTo>
                  <a:cubicBezTo>
                    <a:pt x="1143" y="524"/>
                    <a:pt x="1137" y="524"/>
                    <a:pt x="1134" y="526"/>
                  </a:cubicBezTo>
                  <a:cubicBezTo>
                    <a:pt x="1132" y="528"/>
                    <a:pt x="1129" y="535"/>
                    <a:pt x="1129" y="538"/>
                  </a:cubicBezTo>
                  <a:cubicBezTo>
                    <a:pt x="1128" y="542"/>
                    <a:pt x="1134" y="551"/>
                    <a:pt x="1132" y="554"/>
                  </a:cubicBezTo>
                  <a:cubicBezTo>
                    <a:pt x="1130" y="557"/>
                    <a:pt x="1124" y="558"/>
                    <a:pt x="1121" y="559"/>
                  </a:cubicBezTo>
                  <a:cubicBezTo>
                    <a:pt x="1119" y="561"/>
                    <a:pt x="1115" y="564"/>
                    <a:pt x="1113" y="566"/>
                  </a:cubicBezTo>
                  <a:cubicBezTo>
                    <a:pt x="1112" y="568"/>
                    <a:pt x="1112" y="575"/>
                    <a:pt x="1110" y="577"/>
                  </a:cubicBezTo>
                  <a:cubicBezTo>
                    <a:pt x="1107" y="582"/>
                    <a:pt x="1097" y="589"/>
                    <a:pt x="1094" y="594"/>
                  </a:cubicBezTo>
                  <a:cubicBezTo>
                    <a:pt x="1093" y="596"/>
                    <a:pt x="1092" y="601"/>
                    <a:pt x="1092" y="603"/>
                  </a:cubicBezTo>
                  <a:cubicBezTo>
                    <a:pt x="1091" y="607"/>
                    <a:pt x="1092" y="615"/>
                    <a:pt x="1092" y="619"/>
                  </a:cubicBezTo>
                  <a:cubicBezTo>
                    <a:pt x="1092" y="623"/>
                    <a:pt x="1092" y="629"/>
                    <a:pt x="1091" y="633"/>
                  </a:cubicBezTo>
                  <a:cubicBezTo>
                    <a:pt x="1090" y="634"/>
                    <a:pt x="1088" y="637"/>
                    <a:pt x="1088" y="638"/>
                  </a:cubicBezTo>
                  <a:cubicBezTo>
                    <a:pt x="1086" y="641"/>
                    <a:pt x="1082" y="647"/>
                    <a:pt x="1081" y="650"/>
                  </a:cubicBezTo>
                  <a:cubicBezTo>
                    <a:pt x="1080" y="655"/>
                    <a:pt x="1083" y="666"/>
                    <a:pt x="1084" y="671"/>
                  </a:cubicBezTo>
                  <a:cubicBezTo>
                    <a:pt x="1084" y="673"/>
                    <a:pt x="1087" y="677"/>
                    <a:pt x="1087" y="679"/>
                  </a:cubicBezTo>
                  <a:cubicBezTo>
                    <a:pt x="1087" y="681"/>
                    <a:pt x="1084" y="685"/>
                    <a:pt x="1084" y="688"/>
                  </a:cubicBezTo>
                  <a:cubicBezTo>
                    <a:pt x="1083" y="691"/>
                    <a:pt x="1082" y="699"/>
                    <a:pt x="1083" y="703"/>
                  </a:cubicBezTo>
                  <a:cubicBezTo>
                    <a:pt x="1084" y="706"/>
                    <a:pt x="1089" y="711"/>
                    <a:pt x="1091" y="714"/>
                  </a:cubicBezTo>
                  <a:cubicBezTo>
                    <a:pt x="1092" y="717"/>
                    <a:pt x="1094" y="724"/>
                    <a:pt x="1097" y="726"/>
                  </a:cubicBezTo>
                  <a:cubicBezTo>
                    <a:pt x="1098" y="727"/>
                    <a:pt x="1102" y="727"/>
                    <a:pt x="1104" y="728"/>
                  </a:cubicBezTo>
                  <a:cubicBezTo>
                    <a:pt x="1106" y="729"/>
                    <a:pt x="1111" y="732"/>
                    <a:pt x="1114" y="733"/>
                  </a:cubicBezTo>
                  <a:cubicBezTo>
                    <a:pt x="1116" y="733"/>
                    <a:pt x="1120" y="732"/>
                    <a:pt x="1122" y="732"/>
                  </a:cubicBezTo>
                  <a:cubicBezTo>
                    <a:pt x="1125" y="731"/>
                    <a:pt x="1132" y="730"/>
                    <a:pt x="1136" y="730"/>
                  </a:cubicBezTo>
                  <a:cubicBezTo>
                    <a:pt x="1138" y="730"/>
                    <a:pt x="1142" y="729"/>
                    <a:pt x="1146" y="727"/>
                  </a:cubicBezTo>
                  <a:cubicBezTo>
                    <a:pt x="1149" y="726"/>
                    <a:pt x="1155" y="721"/>
                    <a:pt x="1158" y="723"/>
                  </a:cubicBezTo>
                  <a:cubicBezTo>
                    <a:pt x="1159" y="723"/>
                    <a:pt x="1160" y="728"/>
                    <a:pt x="1160" y="729"/>
                  </a:cubicBezTo>
                  <a:cubicBezTo>
                    <a:pt x="1161" y="731"/>
                    <a:pt x="1163" y="736"/>
                    <a:pt x="1164" y="737"/>
                  </a:cubicBezTo>
                  <a:cubicBezTo>
                    <a:pt x="1166" y="740"/>
                    <a:pt x="1172" y="745"/>
                    <a:pt x="1174" y="748"/>
                  </a:cubicBezTo>
                  <a:cubicBezTo>
                    <a:pt x="1175" y="750"/>
                    <a:pt x="1176" y="754"/>
                    <a:pt x="1176" y="756"/>
                  </a:cubicBezTo>
                  <a:cubicBezTo>
                    <a:pt x="1176" y="757"/>
                    <a:pt x="1175" y="759"/>
                    <a:pt x="1174" y="760"/>
                  </a:cubicBezTo>
                  <a:cubicBezTo>
                    <a:pt x="1171" y="764"/>
                    <a:pt x="1164" y="769"/>
                    <a:pt x="1160" y="771"/>
                  </a:cubicBezTo>
                  <a:cubicBezTo>
                    <a:pt x="1158" y="772"/>
                    <a:pt x="1153" y="774"/>
                    <a:pt x="1150" y="775"/>
                  </a:cubicBezTo>
                  <a:cubicBezTo>
                    <a:pt x="1149" y="776"/>
                    <a:pt x="1145" y="779"/>
                    <a:pt x="1144" y="781"/>
                  </a:cubicBezTo>
                  <a:cubicBezTo>
                    <a:pt x="1144" y="781"/>
                    <a:pt x="1144" y="782"/>
                    <a:pt x="1144" y="783"/>
                  </a:cubicBezTo>
                  <a:cubicBezTo>
                    <a:pt x="1143" y="786"/>
                    <a:pt x="1141" y="792"/>
                    <a:pt x="1141" y="795"/>
                  </a:cubicBezTo>
                  <a:cubicBezTo>
                    <a:pt x="1140" y="799"/>
                    <a:pt x="1138" y="806"/>
                    <a:pt x="1137" y="809"/>
                  </a:cubicBezTo>
                  <a:cubicBezTo>
                    <a:pt x="1136" y="813"/>
                    <a:pt x="1133" y="820"/>
                    <a:pt x="1133" y="823"/>
                  </a:cubicBezTo>
                  <a:cubicBezTo>
                    <a:pt x="1132" y="826"/>
                    <a:pt x="1134" y="832"/>
                    <a:pt x="1135" y="835"/>
                  </a:cubicBezTo>
                  <a:cubicBezTo>
                    <a:pt x="1136" y="839"/>
                    <a:pt x="1140" y="847"/>
                    <a:pt x="1142" y="851"/>
                  </a:cubicBezTo>
                  <a:cubicBezTo>
                    <a:pt x="1144" y="855"/>
                    <a:pt x="1150" y="862"/>
                    <a:pt x="1153" y="865"/>
                  </a:cubicBezTo>
                  <a:cubicBezTo>
                    <a:pt x="1155" y="867"/>
                    <a:pt x="1159" y="870"/>
                    <a:pt x="1161" y="872"/>
                  </a:cubicBezTo>
                  <a:cubicBezTo>
                    <a:pt x="1164" y="875"/>
                    <a:pt x="1169" y="882"/>
                    <a:pt x="1172" y="886"/>
                  </a:cubicBezTo>
                  <a:cubicBezTo>
                    <a:pt x="1174" y="889"/>
                    <a:pt x="1177" y="895"/>
                    <a:pt x="1178" y="898"/>
                  </a:cubicBezTo>
                  <a:cubicBezTo>
                    <a:pt x="1180" y="901"/>
                    <a:pt x="1186" y="907"/>
                    <a:pt x="1186" y="911"/>
                  </a:cubicBezTo>
                  <a:cubicBezTo>
                    <a:pt x="1185" y="915"/>
                    <a:pt x="1176" y="921"/>
                    <a:pt x="1173" y="924"/>
                  </a:cubicBezTo>
                  <a:cubicBezTo>
                    <a:pt x="1169" y="929"/>
                    <a:pt x="1163" y="941"/>
                    <a:pt x="1158" y="944"/>
                  </a:cubicBezTo>
                  <a:cubicBezTo>
                    <a:pt x="1156" y="945"/>
                    <a:pt x="1153" y="946"/>
                    <a:pt x="1151" y="946"/>
                  </a:cubicBezTo>
                  <a:cubicBezTo>
                    <a:pt x="1148" y="946"/>
                    <a:pt x="1142" y="945"/>
                    <a:pt x="1139" y="945"/>
                  </a:cubicBezTo>
                  <a:cubicBezTo>
                    <a:pt x="1136" y="944"/>
                    <a:pt x="1129" y="942"/>
                    <a:pt x="1126" y="941"/>
                  </a:cubicBezTo>
                  <a:cubicBezTo>
                    <a:pt x="1123" y="941"/>
                    <a:pt x="1117" y="941"/>
                    <a:pt x="1114" y="942"/>
                  </a:cubicBezTo>
                  <a:cubicBezTo>
                    <a:pt x="1112" y="943"/>
                    <a:pt x="1110" y="948"/>
                    <a:pt x="1108" y="950"/>
                  </a:cubicBezTo>
                  <a:cubicBezTo>
                    <a:pt x="1107" y="951"/>
                    <a:pt x="1106" y="955"/>
                    <a:pt x="1104" y="955"/>
                  </a:cubicBezTo>
                  <a:cubicBezTo>
                    <a:pt x="1103" y="955"/>
                    <a:pt x="1101" y="951"/>
                    <a:pt x="1100" y="949"/>
                  </a:cubicBezTo>
                  <a:cubicBezTo>
                    <a:pt x="1098" y="948"/>
                    <a:pt x="1094" y="946"/>
                    <a:pt x="1093" y="944"/>
                  </a:cubicBezTo>
                  <a:cubicBezTo>
                    <a:pt x="1091" y="941"/>
                    <a:pt x="1093" y="934"/>
                    <a:pt x="1093" y="931"/>
                  </a:cubicBezTo>
                  <a:cubicBezTo>
                    <a:pt x="1094" y="926"/>
                    <a:pt x="1096" y="917"/>
                    <a:pt x="1095" y="912"/>
                  </a:cubicBezTo>
                  <a:cubicBezTo>
                    <a:pt x="1095" y="909"/>
                    <a:pt x="1094" y="902"/>
                    <a:pt x="1092" y="899"/>
                  </a:cubicBezTo>
                  <a:cubicBezTo>
                    <a:pt x="1089" y="895"/>
                    <a:pt x="1080" y="890"/>
                    <a:pt x="1076" y="888"/>
                  </a:cubicBezTo>
                  <a:cubicBezTo>
                    <a:pt x="1071" y="885"/>
                    <a:pt x="1061" y="882"/>
                    <a:pt x="1056" y="880"/>
                  </a:cubicBezTo>
                  <a:cubicBezTo>
                    <a:pt x="1055" y="879"/>
                    <a:pt x="1051" y="878"/>
                    <a:pt x="1050" y="876"/>
                  </a:cubicBezTo>
                  <a:cubicBezTo>
                    <a:pt x="1049" y="873"/>
                    <a:pt x="1052" y="865"/>
                    <a:pt x="1052" y="861"/>
                  </a:cubicBezTo>
                  <a:cubicBezTo>
                    <a:pt x="1052" y="859"/>
                    <a:pt x="1053" y="853"/>
                    <a:pt x="1052" y="850"/>
                  </a:cubicBezTo>
                  <a:cubicBezTo>
                    <a:pt x="1051" y="848"/>
                    <a:pt x="1047" y="845"/>
                    <a:pt x="1047" y="843"/>
                  </a:cubicBezTo>
                  <a:cubicBezTo>
                    <a:pt x="1045" y="840"/>
                    <a:pt x="1044" y="832"/>
                    <a:pt x="1046" y="829"/>
                  </a:cubicBezTo>
                  <a:cubicBezTo>
                    <a:pt x="1047" y="827"/>
                    <a:pt x="1050" y="828"/>
                    <a:pt x="1051" y="826"/>
                  </a:cubicBezTo>
                  <a:cubicBezTo>
                    <a:pt x="1053" y="823"/>
                    <a:pt x="1051" y="814"/>
                    <a:pt x="1050" y="810"/>
                  </a:cubicBezTo>
                  <a:cubicBezTo>
                    <a:pt x="1048" y="806"/>
                    <a:pt x="1039" y="801"/>
                    <a:pt x="1036" y="798"/>
                  </a:cubicBezTo>
                  <a:cubicBezTo>
                    <a:pt x="1034" y="795"/>
                    <a:pt x="1031" y="790"/>
                    <a:pt x="1030" y="788"/>
                  </a:cubicBezTo>
                  <a:cubicBezTo>
                    <a:pt x="1028" y="786"/>
                    <a:pt x="1025" y="780"/>
                    <a:pt x="1023" y="778"/>
                  </a:cubicBezTo>
                  <a:cubicBezTo>
                    <a:pt x="1021" y="776"/>
                    <a:pt x="1018" y="772"/>
                    <a:pt x="1015" y="772"/>
                  </a:cubicBezTo>
                  <a:cubicBezTo>
                    <a:pt x="1013" y="771"/>
                    <a:pt x="1009" y="775"/>
                    <a:pt x="1007" y="776"/>
                  </a:cubicBezTo>
                  <a:cubicBezTo>
                    <a:pt x="1004" y="777"/>
                    <a:pt x="1000" y="781"/>
                    <a:pt x="997" y="781"/>
                  </a:cubicBezTo>
                  <a:cubicBezTo>
                    <a:pt x="994" y="782"/>
                    <a:pt x="988" y="778"/>
                    <a:pt x="984" y="778"/>
                  </a:cubicBezTo>
                  <a:cubicBezTo>
                    <a:pt x="981" y="778"/>
                    <a:pt x="975" y="780"/>
                    <a:pt x="973" y="781"/>
                  </a:cubicBezTo>
                  <a:cubicBezTo>
                    <a:pt x="970" y="782"/>
                    <a:pt x="965" y="785"/>
                    <a:pt x="962" y="786"/>
                  </a:cubicBezTo>
                  <a:cubicBezTo>
                    <a:pt x="960" y="787"/>
                    <a:pt x="957" y="789"/>
                    <a:pt x="955" y="790"/>
                  </a:cubicBezTo>
                  <a:cubicBezTo>
                    <a:pt x="953" y="791"/>
                    <a:pt x="949" y="793"/>
                    <a:pt x="947" y="794"/>
                  </a:cubicBezTo>
                  <a:cubicBezTo>
                    <a:pt x="941" y="795"/>
                    <a:pt x="930" y="793"/>
                    <a:pt x="924" y="794"/>
                  </a:cubicBezTo>
                  <a:cubicBezTo>
                    <a:pt x="921" y="794"/>
                    <a:pt x="913" y="796"/>
                    <a:pt x="910" y="798"/>
                  </a:cubicBezTo>
                  <a:cubicBezTo>
                    <a:pt x="908" y="800"/>
                    <a:pt x="906" y="807"/>
                    <a:pt x="904" y="809"/>
                  </a:cubicBezTo>
                  <a:cubicBezTo>
                    <a:pt x="903" y="811"/>
                    <a:pt x="898" y="814"/>
                    <a:pt x="895" y="815"/>
                  </a:cubicBezTo>
                  <a:cubicBezTo>
                    <a:pt x="893" y="817"/>
                    <a:pt x="890" y="820"/>
                    <a:pt x="887" y="821"/>
                  </a:cubicBezTo>
                  <a:cubicBezTo>
                    <a:pt x="885" y="821"/>
                    <a:pt x="881" y="822"/>
                    <a:pt x="879" y="822"/>
                  </a:cubicBezTo>
                  <a:cubicBezTo>
                    <a:pt x="875" y="821"/>
                    <a:pt x="867" y="816"/>
                    <a:pt x="863" y="814"/>
                  </a:cubicBezTo>
                  <a:cubicBezTo>
                    <a:pt x="860" y="812"/>
                    <a:pt x="855" y="806"/>
                    <a:pt x="851" y="806"/>
                  </a:cubicBezTo>
                  <a:cubicBezTo>
                    <a:pt x="848" y="806"/>
                    <a:pt x="842" y="811"/>
                    <a:pt x="839" y="814"/>
                  </a:cubicBezTo>
                  <a:cubicBezTo>
                    <a:pt x="837" y="816"/>
                    <a:pt x="835" y="820"/>
                    <a:pt x="834" y="822"/>
                  </a:cubicBezTo>
                  <a:cubicBezTo>
                    <a:pt x="832" y="827"/>
                    <a:pt x="833" y="838"/>
                    <a:pt x="832" y="843"/>
                  </a:cubicBezTo>
                  <a:cubicBezTo>
                    <a:pt x="832" y="846"/>
                    <a:pt x="834" y="851"/>
                    <a:pt x="833" y="854"/>
                  </a:cubicBezTo>
                  <a:cubicBezTo>
                    <a:pt x="833" y="857"/>
                    <a:pt x="831" y="862"/>
                    <a:pt x="830" y="864"/>
                  </a:cubicBezTo>
                  <a:cubicBezTo>
                    <a:pt x="828" y="866"/>
                    <a:pt x="825" y="869"/>
                    <a:pt x="823" y="869"/>
                  </a:cubicBezTo>
                  <a:cubicBezTo>
                    <a:pt x="821" y="870"/>
                    <a:pt x="819" y="868"/>
                    <a:pt x="818" y="867"/>
                  </a:cubicBezTo>
                  <a:cubicBezTo>
                    <a:pt x="814" y="866"/>
                    <a:pt x="807" y="864"/>
                    <a:pt x="804" y="864"/>
                  </a:cubicBezTo>
                  <a:cubicBezTo>
                    <a:pt x="799" y="865"/>
                    <a:pt x="792" y="869"/>
                    <a:pt x="788" y="870"/>
                  </a:cubicBezTo>
                  <a:cubicBezTo>
                    <a:pt x="784" y="871"/>
                    <a:pt x="776" y="874"/>
                    <a:pt x="772" y="875"/>
                  </a:cubicBezTo>
                  <a:cubicBezTo>
                    <a:pt x="769" y="875"/>
                    <a:pt x="763" y="876"/>
                    <a:pt x="761" y="876"/>
                  </a:cubicBezTo>
                  <a:cubicBezTo>
                    <a:pt x="758" y="876"/>
                    <a:pt x="754" y="874"/>
                    <a:pt x="752" y="873"/>
                  </a:cubicBezTo>
                  <a:cubicBezTo>
                    <a:pt x="748" y="872"/>
                    <a:pt x="739" y="874"/>
                    <a:pt x="735" y="872"/>
                  </a:cubicBezTo>
                  <a:cubicBezTo>
                    <a:pt x="731" y="871"/>
                    <a:pt x="726" y="867"/>
                    <a:pt x="723" y="866"/>
                  </a:cubicBezTo>
                  <a:cubicBezTo>
                    <a:pt x="718" y="863"/>
                    <a:pt x="706" y="859"/>
                    <a:pt x="701" y="855"/>
                  </a:cubicBezTo>
                  <a:cubicBezTo>
                    <a:pt x="698" y="853"/>
                    <a:pt x="693" y="847"/>
                    <a:pt x="690" y="844"/>
                  </a:cubicBezTo>
                  <a:cubicBezTo>
                    <a:pt x="688" y="841"/>
                    <a:pt x="682" y="835"/>
                    <a:pt x="681" y="831"/>
                  </a:cubicBezTo>
                  <a:cubicBezTo>
                    <a:pt x="679" y="829"/>
                    <a:pt x="678" y="824"/>
                    <a:pt x="678" y="821"/>
                  </a:cubicBezTo>
                  <a:cubicBezTo>
                    <a:pt x="676" y="817"/>
                    <a:pt x="674" y="808"/>
                    <a:pt x="672" y="804"/>
                  </a:cubicBezTo>
                  <a:cubicBezTo>
                    <a:pt x="670" y="802"/>
                    <a:pt x="665" y="799"/>
                    <a:pt x="662" y="798"/>
                  </a:cubicBezTo>
                  <a:cubicBezTo>
                    <a:pt x="659" y="795"/>
                    <a:pt x="653" y="791"/>
                    <a:pt x="649" y="789"/>
                  </a:cubicBezTo>
                  <a:cubicBezTo>
                    <a:pt x="647" y="788"/>
                    <a:pt x="639" y="786"/>
                    <a:pt x="638" y="783"/>
                  </a:cubicBezTo>
                  <a:cubicBezTo>
                    <a:pt x="637" y="780"/>
                    <a:pt x="640" y="775"/>
                    <a:pt x="641" y="772"/>
                  </a:cubicBezTo>
                  <a:cubicBezTo>
                    <a:pt x="641" y="768"/>
                    <a:pt x="643" y="760"/>
                    <a:pt x="642" y="755"/>
                  </a:cubicBezTo>
                  <a:cubicBezTo>
                    <a:pt x="641" y="750"/>
                    <a:pt x="634" y="741"/>
                    <a:pt x="632" y="735"/>
                  </a:cubicBezTo>
                  <a:cubicBezTo>
                    <a:pt x="631" y="732"/>
                    <a:pt x="629" y="726"/>
                    <a:pt x="629" y="723"/>
                  </a:cubicBezTo>
                  <a:cubicBezTo>
                    <a:pt x="628" y="719"/>
                    <a:pt x="628" y="710"/>
                    <a:pt x="629" y="706"/>
                  </a:cubicBezTo>
                  <a:cubicBezTo>
                    <a:pt x="629" y="703"/>
                    <a:pt x="630" y="697"/>
                    <a:pt x="630" y="695"/>
                  </a:cubicBezTo>
                  <a:cubicBezTo>
                    <a:pt x="631" y="691"/>
                    <a:pt x="635" y="683"/>
                    <a:pt x="636" y="679"/>
                  </a:cubicBezTo>
                  <a:cubicBezTo>
                    <a:pt x="638" y="674"/>
                    <a:pt x="640" y="664"/>
                    <a:pt x="640" y="659"/>
                  </a:cubicBezTo>
                  <a:cubicBezTo>
                    <a:pt x="640" y="656"/>
                    <a:pt x="640" y="649"/>
                    <a:pt x="639" y="646"/>
                  </a:cubicBezTo>
                  <a:cubicBezTo>
                    <a:pt x="638" y="644"/>
                    <a:pt x="635" y="639"/>
                    <a:pt x="632" y="638"/>
                  </a:cubicBezTo>
                  <a:cubicBezTo>
                    <a:pt x="629" y="635"/>
                    <a:pt x="619" y="635"/>
                    <a:pt x="615" y="636"/>
                  </a:cubicBezTo>
                  <a:cubicBezTo>
                    <a:pt x="614" y="637"/>
                    <a:pt x="611" y="640"/>
                    <a:pt x="609" y="641"/>
                  </a:cubicBezTo>
                  <a:cubicBezTo>
                    <a:pt x="607" y="644"/>
                    <a:pt x="601" y="649"/>
                    <a:pt x="600" y="652"/>
                  </a:cubicBezTo>
                  <a:cubicBezTo>
                    <a:pt x="599" y="655"/>
                    <a:pt x="599" y="661"/>
                    <a:pt x="598" y="663"/>
                  </a:cubicBezTo>
                  <a:cubicBezTo>
                    <a:pt x="597" y="666"/>
                    <a:pt x="594" y="670"/>
                    <a:pt x="592" y="672"/>
                  </a:cubicBezTo>
                  <a:cubicBezTo>
                    <a:pt x="592" y="673"/>
                    <a:pt x="592" y="676"/>
                    <a:pt x="591" y="676"/>
                  </a:cubicBezTo>
                  <a:cubicBezTo>
                    <a:pt x="589" y="677"/>
                    <a:pt x="583" y="675"/>
                    <a:pt x="581" y="674"/>
                  </a:cubicBezTo>
                  <a:cubicBezTo>
                    <a:pt x="579" y="673"/>
                    <a:pt x="577" y="669"/>
                    <a:pt x="575" y="667"/>
                  </a:cubicBezTo>
                  <a:cubicBezTo>
                    <a:pt x="572" y="664"/>
                    <a:pt x="564" y="660"/>
                    <a:pt x="562" y="656"/>
                  </a:cubicBezTo>
                  <a:cubicBezTo>
                    <a:pt x="561" y="654"/>
                    <a:pt x="562" y="649"/>
                    <a:pt x="562" y="646"/>
                  </a:cubicBezTo>
                  <a:cubicBezTo>
                    <a:pt x="562" y="644"/>
                    <a:pt x="563" y="638"/>
                    <a:pt x="561" y="636"/>
                  </a:cubicBezTo>
                  <a:cubicBezTo>
                    <a:pt x="559" y="633"/>
                    <a:pt x="552" y="632"/>
                    <a:pt x="549" y="632"/>
                  </a:cubicBezTo>
                  <a:cubicBezTo>
                    <a:pt x="543" y="631"/>
                    <a:pt x="533" y="634"/>
                    <a:pt x="527" y="635"/>
                  </a:cubicBezTo>
                  <a:cubicBezTo>
                    <a:pt x="523" y="635"/>
                    <a:pt x="514" y="636"/>
                    <a:pt x="509" y="638"/>
                  </a:cubicBezTo>
                  <a:cubicBezTo>
                    <a:pt x="505" y="639"/>
                    <a:pt x="497" y="642"/>
                    <a:pt x="493" y="644"/>
                  </a:cubicBezTo>
                  <a:cubicBezTo>
                    <a:pt x="490" y="646"/>
                    <a:pt x="483" y="652"/>
                    <a:pt x="482" y="656"/>
                  </a:cubicBezTo>
                  <a:cubicBezTo>
                    <a:pt x="481" y="659"/>
                    <a:pt x="483" y="666"/>
                    <a:pt x="483" y="669"/>
                  </a:cubicBezTo>
                  <a:cubicBezTo>
                    <a:pt x="483" y="673"/>
                    <a:pt x="486" y="683"/>
                    <a:pt x="485" y="687"/>
                  </a:cubicBezTo>
                  <a:cubicBezTo>
                    <a:pt x="485" y="689"/>
                    <a:pt x="483" y="694"/>
                    <a:pt x="481" y="695"/>
                  </a:cubicBezTo>
                  <a:cubicBezTo>
                    <a:pt x="479" y="698"/>
                    <a:pt x="472" y="701"/>
                    <a:pt x="469" y="703"/>
                  </a:cubicBezTo>
                  <a:cubicBezTo>
                    <a:pt x="467" y="704"/>
                    <a:pt x="462" y="708"/>
                    <a:pt x="461" y="710"/>
                  </a:cubicBezTo>
                  <a:cubicBezTo>
                    <a:pt x="460" y="714"/>
                    <a:pt x="460" y="723"/>
                    <a:pt x="462" y="727"/>
                  </a:cubicBezTo>
                  <a:cubicBezTo>
                    <a:pt x="466" y="735"/>
                    <a:pt x="484" y="742"/>
                    <a:pt x="488" y="750"/>
                  </a:cubicBezTo>
                  <a:cubicBezTo>
                    <a:pt x="491" y="757"/>
                    <a:pt x="488" y="774"/>
                    <a:pt x="488" y="782"/>
                  </a:cubicBezTo>
                  <a:cubicBezTo>
                    <a:pt x="488" y="787"/>
                    <a:pt x="489" y="798"/>
                    <a:pt x="490" y="803"/>
                  </a:cubicBezTo>
                  <a:cubicBezTo>
                    <a:pt x="491" y="806"/>
                    <a:pt x="496" y="811"/>
                    <a:pt x="497" y="815"/>
                  </a:cubicBezTo>
                  <a:cubicBezTo>
                    <a:pt x="499" y="820"/>
                    <a:pt x="500" y="832"/>
                    <a:pt x="498" y="838"/>
                  </a:cubicBezTo>
                  <a:cubicBezTo>
                    <a:pt x="497" y="842"/>
                    <a:pt x="492" y="851"/>
                    <a:pt x="489" y="855"/>
                  </a:cubicBezTo>
                  <a:cubicBezTo>
                    <a:pt x="486" y="863"/>
                    <a:pt x="480" y="877"/>
                    <a:pt x="475" y="884"/>
                  </a:cubicBezTo>
                  <a:cubicBezTo>
                    <a:pt x="472" y="889"/>
                    <a:pt x="463" y="896"/>
                    <a:pt x="461" y="901"/>
                  </a:cubicBezTo>
                  <a:cubicBezTo>
                    <a:pt x="459" y="907"/>
                    <a:pt x="460" y="920"/>
                    <a:pt x="460" y="926"/>
                  </a:cubicBezTo>
                  <a:cubicBezTo>
                    <a:pt x="460" y="929"/>
                    <a:pt x="460" y="933"/>
                    <a:pt x="459" y="935"/>
                  </a:cubicBezTo>
                  <a:cubicBezTo>
                    <a:pt x="458" y="936"/>
                    <a:pt x="453" y="937"/>
                    <a:pt x="452" y="938"/>
                  </a:cubicBezTo>
                  <a:cubicBezTo>
                    <a:pt x="449" y="940"/>
                    <a:pt x="442" y="944"/>
                    <a:pt x="441" y="947"/>
                  </a:cubicBezTo>
                  <a:cubicBezTo>
                    <a:pt x="440" y="949"/>
                    <a:pt x="440" y="953"/>
                    <a:pt x="439" y="955"/>
                  </a:cubicBezTo>
                  <a:cubicBezTo>
                    <a:pt x="438" y="958"/>
                    <a:pt x="434" y="963"/>
                    <a:pt x="432" y="966"/>
                  </a:cubicBezTo>
                  <a:cubicBezTo>
                    <a:pt x="431" y="967"/>
                    <a:pt x="428" y="969"/>
                    <a:pt x="427" y="970"/>
                  </a:cubicBezTo>
                  <a:cubicBezTo>
                    <a:pt x="425" y="973"/>
                    <a:pt x="420" y="980"/>
                    <a:pt x="419" y="984"/>
                  </a:cubicBezTo>
                  <a:cubicBezTo>
                    <a:pt x="418" y="987"/>
                    <a:pt x="417" y="993"/>
                    <a:pt x="417" y="996"/>
                  </a:cubicBezTo>
                  <a:cubicBezTo>
                    <a:pt x="417" y="999"/>
                    <a:pt x="418" y="1004"/>
                    <a:pt x="416" y="1006"/>
                  </a:cubicBezTo>
                  <a:cubicBezTo>
                    <a:pt x="413" y="1009"/>
                    <a:pt x="398" y="1009"/>
                    <a:pt x="398" y="1009"/>
                  </a:cubicBezTo>
                  <a:cubicBezTo>
                    <a:pt x="398" y="1009"/>
                    <a:pt x="388" y="999"/>
                    <a:pt x="385" y="996"/>
                  </a:cubicBezTo>
                  <a:cubicBezTo>
                    <a:pt x="381" y="991"/>
                    <a:pt x="374" y="980"/>
                    <a:pt x="370" y="975"/>
                  </a:cubicBezTo>
                  <a:cubicBezTo>
                    <a:pt x="368" y="972"/>
                    <a:pt x="361" y="966"/>
                    <a:pt x="358" y="964"/>
                  </a:cubicBezTo>
                  <a:cubicBezTo>
                    <a:pt x="354" y="960"/>
                    <a:pt x="344" y="956"/>
                    <a:pt x="341" y="951"/>
                  </a:cubicBezTo>
                  <a:cubicBezTo>
                    <a:pt x="339" y="948"/>
                    <a:pt x="338" y="941"/>
                    <a:pt x="338" y="938"/>
                  </a:cubicBezTo>
                  <a:cubicBezTo>
                    <a:pt x="338" y="933"/>
                    <a:pt x="341" y="925"/>
                    <a:pt x="341" y="920"/>
                  </a:cubicBezTo>
                  <a:cubicBezTo>
                    <a:pt x="340" y="915"/>
                    <a:pt x="336" y="907"/>
                    <a:pt x="334" y="902"/>
                  </a:cubicBezTo>
                  <a:cubicBezTo>
                    <a:pt x="332" y="898"/>
                    <a:pt x="326" y="889"/>
                    <a:pt x="324" y="885"/>
                  </a:cubicBezTo>
                  <a:cubicBezTo>
                    <a:pt x="322" y="881"/>
                    <a:pt x="319" y="875"/>
                    <a:pt x="319" y="872"/>
                  </a:cubicBezTo>
                  <a:cubicBezTo>
                    <a:pt x="319" y="869"/>
                    <a:pt x="324" y="864"/>
                    <a:pt x="325" y="861"/>
                  </a:cubicBezTo>
                  <a:cubicBezTo>
                    <a:pt x="327" y="857"/>
                    <a:pt x="330" y="849"/>
                    <a:pt x="331" y="844"/>
                  </a:cubicBezTo>
                  <a:cubicBezTo>
                    <a:pt x="332" y="840"/>
                    <a:pt x="329" y="830"/>
                    <a:pt x="330" y="826"/>
                  </a:cubicBezTo>
                  <a:cubicBezTo>
                    <a:pt x="331" y="823"/>
                    <a:pt x="333" y="818"/>
                    <a:pt x="334" y="815"/>
                  </a:cubicBezTo>
                  <a:cubicBezTo>
                    <a:pt x="336" y="813"/>
                    <a:pt x="340" y="811"/>
                    <a:pt x="342" y="809"/>
                  </a:cubicBezTo>
                  <a:cubicBezTo>
                    <a:pt x="344" y="806"/>
                    <a:pt x="349" y="800"/>
                    <a:pt x="349" y="797"/>
                  </a:cubicBezTo>
                  <a:cubicBezTo>
                    <a:pt x="350" y="792"/>
                    <a:pt x="346" y="782"/>
                    <a:pt x="345" y="776"/>
                  </a:cubicBezTo>
                  <a:cubicBezTo>
                    <a:pt x="345" y="773"/>
                    <a:pt x="345" y="765"/>
                    <a:pt x="346" y="761"/>
                  </a:cubicBezTo>
                  <a:cubicBezTo>
                    <a:pt x="347" y="758"/>
                    <a:pt x="350" y="751"/>
                    <a:pt x="351" y="747"/>
                  </a:cubicBezTo>
                  <a:cubicBezTo>
                    <a:pt x="352" y="745"/>
                    <a:pt x="354" y="739"/>
                    <a:pt x="353" y="737"/>
                  </a:cubicBezTo>
                  <a:cubicBezTo>
                    <a:pt x="352" y="733"/>
                    <a:pt x="345" y="728"/>
                    <a:pt x="343" y="725"/>
                  </a:cubicBezTo>
                  <a:cubicBezTo>
                    <a:pt x="342" y="722"/>
                    <a:pt x="340" y="716"/>
                    <a:pt x="341" y="713"/>
                  </a:cubicBezTo>
                  <a:cubicBezTo>
                    <a:pt x="341" y="709"/>
                    <a:pt x="346" y="704"/>
                    <a:pt x="347" y="700"/>
                  </a:cubicBezTo>
                  <a:cubicBezTo>
                    <a:pt x="349" y="696"/>
                    <a:pt x="350" y="686"/>
                    <a:pt x="349" y="682"/>
                  </a:cubicBezTo>
                  <a:cubicBezTo>
                    <a:pt x="348" y="677"/>
                    <a:pt x="341" y="671"/>
                    <a:pt x="337" y="669"/>
                  </a:cubicBezTo>
                  <a:cubicBezTo>
                    <a:pt x="335" y="667"/>
                    <a:pt x="328" y="665"/>
                    <a:pt x="325" y="665"/>
                  </a:cubicBezTo>
                  <a:cubicBezTo>
                    <a:pt x="323" y="664"/>
                    <a:pt x="319" y="665"/>
                    <a:pt x="318" y="664"/>
                  </a:cubicBezTo>
                  <a:cubicBezTo>
                    <a:pt x="314" y="662"/>
                    <a:pt x="309" y="656"/>
                    <a:pt x="306" y="653"/>
                  </a:cubicBezTo>
                  <a:cubicBezTo>
                    <a:pt x="304" y="650"/>
                    <a:pt x="299" y="643"/>
                    <a:pt x="298" y="640"/>
                  </a:cubicBezTo>
                  <a:cubicBezTo>
                    <a:pt x="295" y="634"/>
                    <a:pt x="289" y="624"/>
                    <a:pt x="288" y="618"/>
                  </a:cubicBezTo>
                  <a:cubicBezTo>
                    <a:pt x="287" y="614"/>
                    <a:pt x="287" y="605"/>
                    <a:pt x="287" y="600"/>
                  </a:cubicBezTo>
                  <a:cubicBezTo>
                    <a:pt x="287" y="594"/>
                    <a:pt x="286" y="581"/>
                    <a:pt x="290" y="575"/>
                  </a:cubicBezTo>
                  <a:cubicBezTo>
                    <a:pt x="291" y="573"/>
                    <a:pt x="295" y="571"/>
                    <a:pt x="297" y="569"/>
                  </a:cubicBezTo>
                  <a:cubicBezTo>
                    <a:pt x="300" y="567"/>
                    <a:pt x="307" y="562"/>
                    <a:pt x="308" y="558"/>
                  </a:cubicBezTo>
                  <a:cubicBezTo>
                    <a:pt x="308" y="556"/>
                    <a:pt x="307" y="552"/>
                    <a:pt x="306" y="551"/>
                  </a:cubicBezTo>
                  <a:cubicBezTo>
                    <a:pt x="305" y="550"/>
                    <a:pt x="303" y="549"/>
                    <a:pt x="302" y="549"/>
                  </a:cubicBezTo>
                  <a:cubicBezTo>
                    <a:pt x="299" y="548"/>
                    <a:pt x="292" y="548"/>
                    <a:pt x="289" y="546"/>
                  </a:cubicBezTo>
                  <a:cubicBezTo>
                    <a:pt x="285" y="543"/>
                    <a:pt x="281" y="535"/>
                    <a:pt x="278" y="532"/>
                  </a:cubicBezTo>
                  <a:cubicBezTo>
                    <a:pt x="276" y="530"/>
                    <a:pt x="273" y="526"/>
                    <a:pt x="271" y="525"/>
                  </a:cubicBezTo>
                  <a:cubicBezTo>
                    <a:pt x="267" y="524"/>
                    <a:pt x="259" y="529"/>
                    <a:pt x="255" y="530"/>
                  </a:cubicBezTo>
                  <a:cubicBezTo>
                    <a:pt x="252" y="530"/>
                    <a:pt x="245" y="530"/>
                    <a:pt x="242" y="528"/>
                  </a:cubicBezTo>
                  <a:cubicBezTo>
                    <a:pt x="241" y="527"/>
                    <a:pt x="241" y="522"/>
                    <a:pt x="240" y="520"/>
                  </a:cubicBezTo>
                  <a:cubicBezTo>
                    <a:pt x="240" y="517"/>
                    <a:pt x="239" y="512"/>
                    <a:pt x="239" y="509"/>
                  </a:cubicBezTo>
                  <a:cubicBezTo>
                    <a:pt x="238" y="505"/>
                    <a:pt x="238" y="496"/>
                    <a:pt x="237" y="492"/>
                  </a:cubicBezTo>
                  <a:cubicBezTo>
                    <a:pt x="237" y="490"/>
                    <a:pt x="238" y="482"/>
                    <a:pt x="235" y="481"/>
                  </a:cubicBezTo>
                  <a:cubicBezTo>
                    <a:pt x="234" y="481"/>
                    <a:pt x="234" y="483"/>
                    <a:pt x="233" y="484"/>
                  </a:cubicBezTo>
                  <a:cubicBezTo>
                    <a:pt x="232" y="485"/>
                    <a:pt x="229" y="487"/>
                    <a:pt x="227" y="488"/>
                  </a:cubicBezTo>
                  <a:cubicBezTo>
                    <a:pt x="222" y="490"/>
                    <a:pt x="211" y="488"/>
                    <a:pt x="206" y="490"/>
                  </a:cubicBezTo>
                  <a:cubicBezTo>
                    <a:pt x="203" y="491"/>
                    <a:pt x="197" y="496"/>
                    <a:pt x="195" y="499"/>
                  </a:cubicBezTo>
                  <a:cubicBezTo>
                    <a:pt x="193" y="501"/>
                    <a:pt x="191" y="505"/>
                    <a:pt x="191" y="508"/>
                  </a:cubicBezTo>
                  <a:cubicBezTo>
                    <a:pt x="191" y="511"/>
                    <a:pt x="196" y="518"/>
                    <a:pt x="198" y="522"/>
                  </a:cubicBezTo>
                  <a:cubicBezTo>
                    <a:pt x="198" y="523"/>
                    <a:pt x="200" y="526"/>
                    <a:pt x="201" y="528"/>
                  </a:cubicBezTo>
                  <a:cubicBezTo>
                    <a:pt x="201" y="530"/>
                    <a:pt x="201" y="535"/>
                    <a:pt x="200" y="537"/>
                  </a:cubicBezTo>
                  <a:cubicBezTo>
                    <a:pt x="199" y="540"/>
                    <a:pt x="194" y="543"/>
                    <a:pt x="191" y="545"/>
                  </a:cubicBezTo>
                  <a:cubicBezTo>
                    <a:pt x="189" y="547"/>
                    <a:pt x="184" y="551"/>
                    <a:pt x="182" y="552"/>
                  </a:cubicBezTo>
                  <a:cubicBezTo>
                    <a:pt x="180" y="553"/>
                    <a:pt x="175" y="556"/>
                    <a:pt x="172" y="556"/>
                  </a:cubicBezTo>
                  <a:cubicBezTo>
                    <a:pt x="169" y="557"/>
                    <a:pt x="162" y="558"/>
                    <a:pt x="159" y="559"/>
                  </a:cubicBezTo>
                  <a:cubicBezTo>
                    <a:pt x="155" y="559"/>
                    <a:pt x="149" y="562"/>
                    <a:pt x="145" y="562"/>
                  </a:cubicBezTo>
                  <a:cubicBezTo>
                    <a:pt x="144" y="562"/>
                    <a:pt x="140" y="563"/>
                    <a:pt x="138" y="562"/>
                  </a:cubicBezTo>
                  <a:cubicBezTo>
                    <a:pt x="137" y="562"/>
                    <a:pt x="135" y="559"/>
                    <a:pt x="133" y="559"/>
                  </a:cubicBezTo>
                  <a:cubicBezTo>
                    <a:pt x="129" y="560"/>
                    <a:pt x="124" y="568"/>
                    <a:pt x="120" y="569"/>
                  </a:cubicBezTo>
                  <a:cubicBezTo>
                    <a:pt x="117" y="570"/>
                    <a:pt x="111" y="568"/>
                    <a:pt x="108" y="567"/>
                  </a:cubicBezTo>
                  <a:cubicBezTo>
                    <a:pt x="105" y="566"/>
                    <a:pt x="99" y="562"/>
                    <a:pt x="97" y="561"/>
                  </a:cubicBezTo>
                  <a:cubicBezTo>
                    <a:pt x="95" y="559"/>
                    <a:pt x="91" y="557"/>
                    <a:pt x="89" y="556"/>
                  </a:cubicBezTo>
                  <a:cubicBezTo>
                    <a:pt x="85" y="555"/>
                    <a:pt x="77" y="553"/>
                    <a:pt x="72" y="553"/>
                  </a:cubicBezTo>
                  <a:cubicBezTo>
                    <a:pt x="69" y="553"/>
                    <a:pt x="63" y="556"/>
                    <a:pt x="60" y="556"/>
                  </a:cubicBezTo>
                  <a:cubicBezTo>
                    <a:pt x="57" y="556"/>
                    <a:pt x="50" y="556"/>
                    <a:pt x="47" y="555"/>
                  </a:cubicBezTo>
                  <a:cubicBezTo>
                    <a:pt x="43" y="554"/>
                    <a:pt x="33" y="549"/>
                    <a:pt x="33" y="549"/>
                  </a:cubicBezTo>
                  <a:cubicBezTo>
                    <a:pt x="19" y="546"/>
                    <a:pt x="19" y="546"/>
                    <a:pt x="19" y="546"/>
                  </a:cubicBezTo>
                  <a:cubicBezTo>
                    <a:pt x="19" y="546"/>
                    <a:pt x="25" y="529"/>
                    <a:pt x="24" y="524"/>
                  </a:cubicBezTo>
                  <a:cubicBezTo>
                    <a:pt x="23" y="519"/>
                    <a:pt x="15" y="511"/>
                    <a:pt x="12" y="506"/>
                  </a:cubicBezTo>
                  <a:cubicBezTo>
                    <a:pt x="9" y="503"/>
                    <a:pt x="3" y="497"/>
                    <a:pt x="2" y="493"/>
                  </a:cubicBezTo>
                  <a:cubicBezTo>
                    <a:pt x="0" y="488"/>
                    <a:pt x="0" y="476"/>
                    <a:pt x="2" y="471"/>
                  </a:cubicBezTo>
                  <a:cubicBezTo>
                    <a:pt x="3" y="468"/>
                    <a:pt x="8" y="462"/>
                    <a:pt x="11" y="459"/>
                  </a:cubicBezTo>
                  <a:cubicBezTo>
                    <a:pt x="12" y="458"/>
                    <a:pt x="17" y="457"/>
                    <a:pt x="17" y="455"/>
                  </a:cubicBezTo>
                  <a:cubicBezTo>
                    <a:pt x="18" y="451"/>
                    <a:pt x="11" y="444"/>
                    <a:pt x="10" y="440"/>
                  </a:cubicBezTo>
                  <a:cubicBezTo>
                    <a:pt x="9" y="438"/>
                    <a:pt x="8" y="434"/>
                    <a:pt x="9" y="432"/>
                  </a:cubicBezTo>
                  <a:cubicBezTo>
                    <a:pt x="9" y="428"/>
                    <a:pt x="12" y="422"/>
                    <a:pt x="14" y="419"/>
                  </a:cubicBezTo>
                  <a:cubicBezTo>
                    <a:pt x="16" y="417"/>
                    <a:pt x="22" y="414"/>
                    <a:pt x="24" y="413"/>
                  </a:cubicBezTo>
                  <a:cubicBezTo>
                    <a:pt x="29" y="412"/>
                    <a:pt x="38" y="414"/>
                    <a:pt x="42" y="413"/>
                  </a:cubicBezTo>
                  <a:cubicBezTo>
                    <a:pt x="46" y="411"/>
                    <a:pt x="51" y="403"/>
                    <a:pt x="54" y="400"/>
                  </a:cubicBezTo>
                  <a:cubicBezTo>
                    <a:pt x="57" y="398"/>
                    <a:pt x="66" y="395"/>
                    <a:pt x="69" y="392"/>
                  </a:cubicBezTo>
                  <a:cubicBezTo>
                    <a:pt x="71" y="389"/>
                    <a:pt x="73" y="379"/>
                    <a:pt x="74" y="374"/>
                  </a:cubicBezTo>
                  <a:cubicBezTo>
                    <a:pt x="74" y="372"/>
                    <a:pt x="74" y="367"/>
                    <a:pt x="76" y="365"/>
                  </a:cubicBezTo>
                  <a:cubicBezTo>
                    <a:pt x="78" y="363"/>
                    <a:pt x="85" y="363"/>
                    <a:pt x="88" y="364"/>
                  </a:cubicBezTo>
                  <a:cubicBezTo>
                    <a:pt x="91" y="365"/>
                    <a:pt x="91" y="373"/>
                    <a:pt x="94" y="375"/>
                  </a:cubicBezTo>
                  <a:cubicBezTo>
                    <a:pt x="97" y="377"/>
                    <a:pt x="104" y="377"/>
                    <a:pt x="107" y="376"/>
                  </a:cubicBezTo>
                  <a:cubicBezTo>
                    <a:pt x="110" y="375"/>
                    <a:pt x="115" y="369"/>
                    <a:pt x="117" y="366"/>
                  </a:cubicBezTo>
                  <a:cubicBezTo>
                    <a:pt x="119" y="363"/>
                    <a:pt x="118" y="355"/>
                    <a:pt x="120" y="351"/>
                  </a:cubicBezTo>
                  <a:cubicBezTo>
                    <a:pt x="122" y="348"/>
                    <a:pt x="129" y="343"/>
                    <a:pt x="131" y="340"/>
                  </a:cubicBezTo>
                  <a:cubicBezTo>
                    <a:pt x="133" y="337"/>
                    <a:pt x="136" y="329"/>
                    <a:pt x="136" y="325"/>
                  </a:cubicBezTo>
                  <a:cubicBezTo>
                    <a:pt x="137" y="321"/>
                    <a:pt x="130" y="312"/>
                    <a:pt x="132" y="308"/>
                  </a:cubicBezTo>
                  <a:cubicBezTo>
                    <a:pt x="133" y="306"/>
                    <a:pt x="137" y="303"/>
                    <a:pt x="139" y="302"/>
                  </a:cubicBezTo>
                  <a:cubicBezTo>
                    <a:pt x="141" y="300"/>
                    <a:pt x="146" y="298"/>
                    <a:pt x="149" y="297"/>
                  </a:cubicBezTo>
                  <a:cubicBezTo>
                    <a:pt x="151" y="297"/>
                    <a:pt x="157" y="297"/>
                    <a:pt x="159" y="296"/>
                  </a:cubicBezTo>
                  <a:cubicBezTo>
                    <a:pt x="163" y="294"/>
                    <a:pt x="173" y="282"/>
                    <a:pt x="173" y="282"/>
                  </a:cubicBezTo>
                  <a:cubicBezTo>
                    <a:pt x="173" y="282"/>
                    <a:pt x="182" y="282"/>
                    <a:pt x="185" y="283"/>
                  </a:cubicBezTo>
                  <a:cubicBezTo>
                    <a:pt x="188" y="283"/>
                    <a:pt x="195" y="284"/>
                    <a:pt x="198" y="286"/>
                  </a:cubicBezTo>
                  <a:cubicBezTo>
                    <a:pt x="200" y="287"/>
                    <a:pt x="200" y="294"/>
                    <a:pt x="202" y="296"/>
                  </a:cubicBezTo>
                  <a:cubicBezTo>
                    <a:pt x="205" y="297"/>
                    <a:pt x="212" y="296"/>
                    <a:pt x="216" y="296"/>
                  </a:cubicBezTo>
                  <a:cubicBezTo>
                    <a:pt x="219" y="295"/>
                    <a:pt x="226" y="291"/>
                    <a:pt x="230" y="289"/>
                  </a:cubicBezTo>
                  <a:cubicBezTo>
                    <a:pt x="233" y="288"/>
                    <a:pt x="238" y="287"/>
                    <a:pt x="241" y="286"/>
                  </a:cubicBezTo>
                  <a:cubicBezTo>
                    <a:pt x="247" y="285"/>
                    <a:pt x="260" y="283"/>
                    <a:pt x="266" y="281"/>
                  </a:cubicBezTo>
                  <a:cubicBezTo>
                    <a:pt x="269" y="280"/>
                    <a:pt x="276" y="278"/>
                    <a:pt x="279" y="276"/>
                  </a:cubicBezTo>
                  <a:cubicBezTo>
                    <a:pt x="282" y="274"/>
                    <a:pt x="287" y="269"/>
                    <a:pt x="288" y="266"/>
                  </a:cubicBezTo>
                  <a:cubicBezTo>
                    <a:pt x="290" y="264"/>
                    <a:pt x="290" y="258"/>
                    <a:pt x="291" y="255"/>
                  </a:cubicBezTo>
                  <a:cubicBezTo>
                    <a:pt x="292" y="251"/>
                    <a:pt x="294" y="242"/>
                    <a:pt x="295" y="238"/>
                  </a:cubicBezTo>
                  <a:cubicBezTo>
                    <a:pt x="297" y="235"/>
                    <a:pt x="302" y="226"/>
                    <a:pt x="302" y="224"/>
                  </a:cubicBezTo>
                  <a:cubicBezTo>
                    <a:pt x="302" y="223"/>
                    <a:pt x="303" y="216"/>
                    <a:pt x="305" y="214"/>
                  </a:cubicBezTo>
                  <a:cubicBezTo>
                    <a:pt x="307" y="211"/>
                    <a:pt x="312" y="209"/>
                    <a:pt x="315" y="208"/>
                  </a:cubicBezTo>
                  <a:cubicBezTo>
                    <a:pt x="317" y="207"/>
                    <a:pt x="323" y="206"/>
                    <a:pt x="325" y="207"/>
                  </a:cubicBezTo>
                  <a:cubicBezTo>
                    <a:pt x="328" y="207"/>
                    <a:pt x="333" y="210"/>
                    <a:pt x="335" y="212"/>
                  </a:cubicBezTo>
                  <a:cubicBezTo>
                    <a:pt x="338" y="214"/>
                    <a:pt x="341" y="220"/>
                    <a:pt x="343" y="223"/>
                  </a:cubicBezTo>
                  <a:cubicBezTo>
                    <a:pt x="344" y="225"/>
                    <a:pt x="346" y="229"/>
                    <a:pt x="347" y="231"/>
                  </a:cubicBezTo>
                  <a:cubicBezTo>
                    <a:pt x="349" y="232"/>
                    <a:pt x="352" y="235"/>
                    <a:pt x="354" y="235"/>
                  </a:cubicBezTo>
                  <a:cubicBezTo>
                    <a:pt x="355" y="235"/>
                    <a:pt x="358" y="231"/>
                    <a:pt x="360" y="230"/>
                  </a:cubicBezTo>
                  <a:cubicBezTo>
                    <a:pt x="362" y="228"/>
                    <a:pt x="367" y="224"/>
                    <a:pt x="369" y="222"/>
                  </a:cubicBezTo>
                  <a:cubicBezTo>
                    <a:pt x="372" y="220"/>
                    <a:pt x="376" y="214"/>
                    <a:pt x="378" y="212"/>
                  </a:cubicBezTo>
                  <a:cubicBezTo>
                    <a:pt x="380" y="210"/>
                    <a:pt x="383" y="207"/>
                    <a:pt x="385" y="206"/>
                  </a:cubicBezTo>
                  <a:cubicBezTo>
                    <a:pt x="387" y="204"/>
                    <a:pt x="392" y="203"/>
                    <a:pt x="394" y="203"/>
                  </a:cubicBezTo>
                  <a:cubicBezTo>
                    <a:pt x="398" y="202"/>
                    <a:pt x="407" y="202"/>
                    <a:pt x="412" y="202"/>
                  </a:cubicBezTo>
                  <a:cubicBezTo>
                    <a:pt x="414" y="203"/>
                    <a:pt x="418" y="206"/>
                    <a:pt x="420" y="205"/>
                  </a:cubicBezTo>
                  <a:cubicBezTo>
                    <a:pt x="423" y="203"/>
                    <a:pt x="423" y="196"/>
                    <a:pt x="424" y="193"/>
                  </a:cubicBezTo>
                  <a:cubicBezTo>
                    <a:pt x="425" y="191"/>
                    <a:pt x="428" y="187"/>
                    <a:pt x="430" y="186"/>
                  </a:cubicBezTo>
                  <a:cubicBezTo>
                    <a:pt x="432" y="183"/>
                    <a:pt x="437" y="177"/>
                    <a:pt x="439" y="175"/>
                  </a:cubicBezTo>
                  <a:cubicBezTo>
                    <a:pt x="442" y="172"/>
                    <a:pt x="446" y="167"/>
                    <a:pt x="449" y="165"/>
                  </a:cubicBezTo>
                  <a:cubicBezTo>
                    <a:pt x="451" y="163"/>
                    <a:pt x="459" y="162"/>
                    <a:pt x="459" y="162"/>
                  </a:cubicBezTo>
                  <a:cubicBezTo>
                    <a:pt x="459" y="162"/>
                    <a:pt x="468" y="176"/>
                    <a:pt x="473" y="177"/>
                  </a:cubicBezTo>
                  <a:cubicBezTo>
                    <a:pt x="474" y="177"/>
                    <a:pt x="476" y="175"/>
                    <a:pt x="477" y="175"/>
                  </a:cubicBezTo>
                  <a:cubicBezTo>
                    <a:pt x="479" y="174"/>
                    <a:pt x="481" y="171"/>
                    <a:pt x="483" y="170"/>
                  </a:cubicBezTo>
                  <a:cubicBezTo>
                    <a:pt x="485" y="169"/>
                    <a:pt x="489" y="169"/>
                    <a:pt x="490" y="169"/>
                  </a:cubicBezTo>
                  <a:cubicBezTo>
                    <a:pt x="493" y="169"/>
                    <a:pt x="497" y="169"/>
                    <a:pt x="499" y="169"/>
                  </a:cubicBezTo>
                  <a:cubicBezTo>
                    <a:pt x="502" y="170"/>
                    <a:pt x="507" y="172"/>
                    <a:pt x="509" y="173"/>
                  </a:cubicBezTo>
                  <a:cubicBezTo>
                    <a:pt x="512" y="174"/>
                    <a:pt x="519" y="175"/>
                    <a:pt x="522" y="176"/>
                  </a:cubicBezTo>
                  <a:cubicBezTo>
                    <a:pt x="527" y="177"/>
                    <a:pt x="537" y="178"/>
                    <a:pt x="542" y="179"/>
                  </a:cubicBezTo>
                  <a:cubicBezTo>
                    <a:pt x="548" y="179"/>
                    <a:pt x="559" y="179"/>
                    <a:pt x="565" y="180"/>
                  </a:cubicBezTo>
                  <a:cubicBezTo>
                    <a:pt x="569" y="181"/>
                    <a:pt x="576" y="182"/>
                    <a:pt x="580" y="184"/>
                  </a:cubicBezTo>
                  <a:cubicBezTo>
                    <a:pt x="583" y="184"/>
                    <a:pt x="588" y="187"/>
                    <a:pt x="591" y="188"/>
                  </a:cubicBezTo>
                  <a:cubicBezTo>
                    <a:pt x="595" y="190"/>
                    <a:pt x="604" y="195"/>
                    <a:pt x="608" y="197"/>
                  </a:cubicBezTo>
                  <a:cubicBezTo>
                    <a:pt x="611" y="199"/>
                    <a:pt x="617" y="203"/>
                    <a:pt x="620" y="203"/>
                  </a:cubicBezTo>
                  <a:cubicBezTo>
                    <a:pt x="621" y="203"/>
                    <a:pt x="622" y="202"/>
                    <a:pt x="622" y="201"/>
                  </a:cubicBezTo>
                  <a:cubicBezTo>
                    <a:pt x="623" y="200"/>
                    <a:pt x="625" y="197"/>
                    <a:pt x="626" y="196"/>
                  </a:cubicBezTo>
                  <a:cubicBezTo>
                    <a:pt x="626" y="194"/>
                    <a:pt x="627" y="191"/>
                    <a:pt x="626" y="189"/>
                  </a:cubicBezTo>
                  <a:cubicBezTo>
                    <a:pt x="626" y="187"/>
                    <a:pt x="623" y="182"/>
                    <a:pt x="624" y="180"/>
                  </a:cubicBezTo>
                  <a:cubicBezTo>
                    <a:pt x="626" y="178"/>
                    <a:pt x="634" y="182"/>
                    <a:pt x="636" y="180"/>
                  </a:cubicBezTo>
                  <a:cubicBezTo>
                    <a:pt x="638" y="179"/>
                    <a:pt x="636" y="174"/>
                    <a:pt x="636" y="172"/>
                  </a:cubicBezTo>
                  <a:cubicBezTo>
                    <a:pt x="635" y="170"/>
                    <a:pt x="633" y="167"/>
                    <a:pt x="632" y="165"/>
                  </a:cubicBezTo>
                  <a:cubicBezTo>
                    <a:pt x="632" y="162"/>
                    <a:pt x="633" y="157"/>
                    <a:pt x="633" y="154"/>
                  </a:cubicBezTo>
                  <a:cubicBezTo>
                    <a:pt x="634" y="150"/>
                    <a:pt x="637" y="143"/>
                    <a:pt x="640" y="139"/>
                  </a:cubicBezTo>
                  <a:cubicBezTo>
                    <a:pt x="642" y="135"/>
                    <a:pt x="650" y="129"/>
                    <a:pt x="653" y="125"/>
                  </a:cubicBezTo>
                  <a:cubicBezTo>
                    <a:pt x="657" y="119"/>
                    <a:pt x="663" y="107"/>
                    <a:pt x="667" y="101"/>
                  </a:cubicBezTo>
                  <a:cubicBezTo>
                    <a:pt x="668" y="98"/>
                    <a:pt x="669" y="93"/>
                    <a:pt x="671" y="91"/>
                  </a:cubicBezTo>
                  <a:cubicBezTo>
                    <a:pt x="672" y="90"/>
                    <a:pt x="676" y="89"/>
                    <a:pt x="678" y="88"/>
                  </a:cubicBezTo>
                  <a:cubicBezTo>
                    <a:pt x="681" y="86"/>
                    <a:pt x="689" y="84"/>
                    <a:pt x="690" y="81"/>
                  </a:cubicBezTo>
                  <a:cubicBezTo>
                    <a:pt x="691" y="77"/>
                    <a:pt x="684" y="75"/>
                    <a:pt x="682" y="71"/>
                  </a:cubicBezTo>
                  <a:cubicBezTo>
                    <a:pt x="680" y="69"/>
                    <a:pt x="678" y="65"/>
                    <a:pt x="676" y="62"/>
                  </a:cubicBezTo>
                  <a:cubicBezTo>
                    <a:pt x="673" y="55"/>
                    <a:pt x="671" y="46"/>
                    <a:pt x="668" y="39"/>
                  </a:cubicBezTo>
                  <a:cubicBezTo>
                    <a:pt x="665" y="33"/>
                    <a:pt x="658" y="25"/>
                    <a:pt x="655" y="18"/>
                  </a:cubicBezTo>
                  <a:cubicBezTo>
                    <a:pt x="654" y="16"/>
                    <a:pt x="653" y="9"/>
                    <a:pt x="653" y="9"/>
                  </a:cubicBezTo>
                  <a:cubicBezTo>
                    <a:pt x="653" y="9"/>
                    <a:pt x="660" y="13"/>
                    <a:pt x="662" y="13"/>
                  </a:cubicBezTo>
                  <a:cubicBezTo>
                    <a:pt x="665" y="14"/>
                    <a:pt x="672" y="14"/>
                    <a:pt x="675" y="13"/>
                  </a:cubicBezTo>
                  <a:cubicBezTo>
                    <a:pt x="676" y="12"/>
                    <a:pt x="678" y="9"/>
                    <a:pt x="679" y="8"/>
                  </a:cubicBezTo>
                  <a:cubicBezTo>
                    <a:pt x="680" y="6"/>
                    <a:pt x="681" y="2"/>
                    <a:pt x="683" y="1"/>
                  </a:cubicBezTo>
                  <a:cubicBezTo>
                    <a:pt x="686" y="0"/>
                    <a:pt x="693" y="1"/>
                    <a:pt x="696" y="2"/>
                  </a:cubicBezTo>
                  <a:cubicBezTo>
                    <a:pt x="699" y="3"/>
                    <a:pt x="704" y="6"/>
                    <a:pt x="706" y="9"/>
                  </a:cubicBezTo>
                  <a:cubicBezTo>
                    <a:pt x="707" y="10"/>
                    <a:pt x="707" y="14"/>
                    <a:pt x="709" y="15"/>
                  </a:cubicBezTo>
                  <a:cubicBezTo>
                    <a:pt x="711" y="16"/>
                    <a:pt x="716" y="16"/>
                    <a:pt x="719" y="16"/>
                  </a:cubicBezTo>
                  <a:cubicBezTo>
                    <a:pt x="722" y="16"/>
                    <a:pt x="729" y="13"/>
                    <a:pt x="732" y="12"/>
                  </a:cubicBezTo>
                  <a:cubicBezTo>
                    <a:pt x="733" y="11"/>
                    <a:pt x="735" y="8"/>
                    <a:pt x="737" y="8"/>
                  </a:cubicBezTo>
                  <a:cubicBezTo>
                    <a:pt x="738" y="7"/>
                    <a:pt x="741" y="5"/>
                    <a:pt x="742" y="5"/>
                  </a:cubicBezTo>
                  <a:cubicBezTo>
                    <a:pt x="746" y="5"/>
                    <a:pt x="752" y="7"/>
                    <a:pt x="755" y="8"/>
                  </a:cubicBezTo>
                  <a:cubicBezTo>
                    <a:pt x="759" y="9"/>
                    <a:pt x="765" y="10"/>
                    <a:pt x="769" y="10"/>
                  </a:cubicBezTo>
                  <a:cubicBezTo>
                    <a:pt x="772" y="9"/>
                    <a:pt x="777" y="5"/>
                    <a:pt x="781" y="5"/>
                  </a:cubicBezTo>
                  <a:cubicBezTo>
                    <a:pt x="788" y="4"/>
                    <a:pt x="802" y="9"/>
                    <a:pt x="809" y="11"/>
                  </a:cubicBezTo>
                  <a:cubicBezTo>
                    <a:pt x="814" y="13"/>
                    <a:pt x="823" y="21"/>
                    <a:pt x="829" y="23"/>
                  </a:cubicBezTo>
                  <a:cubicBezTo>
                    <a:pt x="835" y="25"/>
                    <a:pt x="848" y="26"/>
                    <a:pt x="854" y="27"/>
                  </a:cubicBezTo>
                  <a:cubicBezTo>
                    <a:pt x="859" y="28"/>
                    <a:pt x="868" y="28"/>
                    <a:pt x="873" y="29"/>
                  </a:cubicBezTo>
                  <a:cubicBezTo>
                    <a:pt x="878" y="31"/>
                    <a:pt x="887" y="35"/>
                    <a:pt x="892" y="38"/>
                  </a:cubicBezTo>
                  <a:cubicBezTo>
                    <a:pt x="895" y="41"/>
                    <a:pt x="901" y="48"/>
                    <a:pt x="904" y="51"/>
                  </a:cubicBezTo>
                  <a:cubicBezTo>
                    <a:pt x="907" y="53"/>
                    <a:pt x="914" y="56"/>
                    <a:pt x="918" y="57"/>
                  </a:cubicBezTo>
                  <a:cubicBezTo>
                    <a:pt x="921" y="58"/>
                    <a:pt x="927" y="61"/>
                    <a:pt x="930" y="60"/>
                  </a:cubicBezTo>
                  <a:cubicBezTo>
                    <a:pt x="937" y="60"/>
                    <a:pt x="947" y="47"/>
                    <a:pt x="952" y="50"/>
                  </a:cubicBezTo>
                  <a:cubicBezTo>
                    <a:pt x="955" y="51"/>
                    <a:pt x="954" y="59"/>
                    <a:pt x="955" y="62"/>
                  </a:cubicBezTo>
                  <a:cubicBezTo>
                    <a:pt x="955" y="64"/>
                    <a:pt x="959" y="68"/>
                    <a:pt x="960" y="71"/>
                  </a:cubicBezTo>
                  <a:cubicBezTo>
                    <a:pt x="961" y="74"/>
                    <a:pt x="963" y="80"/>
                    <a:pt x="963" y="82"/>
                  </a:cubicBezTo>
                  <a:cubicBezTo>
                    <a:pt x="962" y="85"/>
                    <a:pt x="958" y="89"/>
                    <a:pt x="957" y="91"/>
                  </a:cubicBezTo>
                  <a:cubicBezTo>
                    <a:pt x="954" y="96"/>
                    <a:pt x="950" y="107"/>
                    <a:pt x="950" y="113"/>
                  </a:cubicBezTo>
                  <a:cubicBezTo>
                    <a:pt x="950" y="115"/>
                    <a:pt x="953" y="119"/>
                    <a:pt x="953" y="121"/>
                  </a:cubicBezTo>
                  <a:cubicBezTo>
                    <a:pt x="954" y="125"/>
                    <a:pt x="955" y="133"/>
                    <a:pt x="955" y="137"/>
                  </a:cubicBezTo>
                  <a:cubicBezTo>
                    <a:pt x="954" y="139"/>
                    <a:pt x="953" y="143"/>
                    <a:pt x="953" y="144"/>
                  </a:cubicBezTo>
                  <a:cubicBezTo>
                    <a:pt x="954" y="146"/>
                    <a:pt x="957" y="148"/>
                    <a:pt x="959" y="150"/>
                  </a:cubicBezTo>
                  <a:cubicBezTo>
                    <a:pt x="962" y="152"/>
                    <a:pt x="970" y="155"/>
                    <a:pt x="973" y="157"/>
                  </a:cubicBezTo>
                  <a:cubicBezTo>
                    <a:pt x="979" y="160"/>
                    <a:pt x="989" y="167"/>
                    <a:pt x="994" y="170"/>
                  </a:cubicBezTo>
                  <a:cubicBezTo>
                    <a:pt x="997" y="172"/>
                    <a:pt x="1003" y="177"/>
                    <a:pt x="1007" y="178"/>
                  </a:cubicBezTo>
                  <a:cubicBezTo>
                    <a:pt x="1013" y="179"/>
                    <a:pt x="1027" y="172"/>
                    <a:pt x="1033" y="175"/>
                  </a:cubicBezTo>
                  <a:cubicBezTo>
                    <a:pt x="1038" y="177"/>
                    <a:pt x="1043" y="188"/>
                    <a:pt x="1048" y="190"/>
                  </a:cubicBezTo>
                  <a:cubicBezTo>
                    <a:pt x="1051" y="192"/>
                    <a:pt x="1058" y="191"/>
                    <a:pt x="1061" y="192"/>
                  </a:cubicBezTo>
                  <a:cubicBezTo>
                    <a:pt x="1067" y="195"/>
                    <a:pt x="1078" y="201"/>
                    <a:pt x="1082" y="205"/>
                  </a:cubicBezTo>
                  <a:cubicBezTo>
                    <a:pt x="1086" y="209"/>
                    <a:pt x="1090" y="221"/>
                    <a:pt x="1093" y="226"/>
                  </a:cubicBezTo>
                  <a:cubicBezTo>
                    <a:pt x="1095" y="229"/>
                    <a:pt x="1098" y="234"/>
                    <a:pt x="1101" y="235"/>
                  </a:cubicBezTo>
                  <a:cubicBezTo>
                    <a:pt x="1105" y="237"/>
                    <a:pt x="1113" y="233"/>
                    <a:pt x="1117" y="234"/>
                  </a:cubicBezTo>
                  <a:cubicBezTo>
                    <a:pt x="1121" y="236"/>
                    <a:pt x="1122" y="247"/>
                    <a:pt x="1125" y="249"/>
                  </a:cubicBezTo>
                  <a:cubicBezTo>
                    <a:pt x="1134" y="254"/>
                    <a:pt x="1155" y="253"/>
                    <a:pt x="1165" y="251"/>
                  </a:cubicBezTo>
                  <a:cubicBezTo>
                    <a:pt x="1170" y="250"/>
                    <a:pt x="1179" y="246"/>
                    <a:pt x="1183" y="244"/>
                  </a:cubicBezTo>
                  <a:cubicBezTo>
                    <a:pt x="1187" y="241"/>
                    <a:pt x="1194" y="233"/>
                    <a:pt x="1198" y="230"/>
                  </a:cubicBezTo>
                  <a:cubicBezTo>
                    <a:pt x="1201" y="228"/>
                    <a:pt x="1207" y="224"/>
                    <a:pt x="1211" y="223"/>
                  </a:cubicBezTo>
                  <a:cubicBezTo>
                    <a:pt x="1217" y="221"/>
                    <a:pt x="1232" y="228"/>
                    <a:pt x="1236" y="224"/>
                  </a:cubicBezTo>
                  <a:cubicBezTo>
                    <a:pt x="1243" y="218"/>
                    <a:pt x="1235" y="196"/>
                    <a:pt x="1237" y="187"/>
                  </a:cubicBezTo>
                  <a:cubicBezTo>
                    <a:pt x="1238" y="184"/>
                    <a:pt x="1242" y="180"/>
                    <a:pt x="1243" y="177"/>
                  </a:cubicBezTo>
                  <a:cubicBezTo>
                    <a:pt x="1244" y="173"/>
                    <a:pt x="1243" y="166"/>
                    <a:pt x="1245" y="163"/>
                  </a:cubicBezTo>
                  <a:cubicBezTo>
                    <a:pt x="1246" y="161"/>
                    <a:pt x="1250" y="156"/>
                    <a:pt x="1252" y="156"/>
                  </a:cubicBezTo>
                  <a:cubicBezTo>
                    <a:pt x="1255" y="156"/>
                    <a:pt x="1258" y="160"/>
                    <a:pt x="1260" y="161"/>
                  </a:cubicBezTo>
                  <a:cubicBezTo>
                    <a:pt x="1263" y="162"/>
                    <a:pt x="1269" y="163"/>
                    <a:pt x="1272" y="163"/>
                  </a:cubicBezTo>
                  <a:cubicBezTo>
                    <a:pt x="1276" y="164"/>
                    <a:pt x="1286" y="164"/>
                    <a:pt x="1290" y="163"/>
                  </a:cubicBezTo>
                  <a:cubicBezTo>
                    <a:pt x="1293" y="162"/>
                    <a:pt x="1299" y="159"/>
                    <a:pt x="1300" y="156"/>
                  </a:cubicBezTo>
                  <a:cubicBezTo>
                    <a:pt x="1302" y="153"/>
                    <a:pt x="1302" y="146"/>
                    <a:pt x="1301" y="143"/>
                  </a:cubicBezTo>
                  <a:cubicBezTo>
                    <a:pt x="1301" y="141"/>
                    <a:pt x="1298" y="136"/>
                    <a:pt x="1299" y="134"/>
                  </a:cubicBezTo>
                  <a:cubicBezTo>
                    <a:pt x="1300" y="132"/>
                    <a:pt x="1305" y="134"/>
                    <a:pt x="1307" y="133"/>
                  </a:cubicBezTo>
                  <a:cubicBezTo>
                    <a:pt x="1310" y="131"/>
                    <a:pt x="1313" y="124"/>
                    <a:pt x="1315" y="120"/>
                  </a:cubicBezTo>
                  <a:cubicBezTo>
                    <a:pt x="1317" y="116"/>
                    <a:pt x="1320" y="108"/>
                    <a:pt x="1321" y="103"/>
                  </a:cubicBezTo>
                  <a:cubicBezTo>
                    <a:pt x="1322" y="99"/>
                    <a:pt x="1322" y="90"/>
                    <a:pt x="1324" y="87"/>
                  </a:cubicBezTo>
                  <a:cubicBezTo>
                    <a:pt x="1327" y="84"/>
                    <a:pt x="1335" y="82"/>
                    <a:pt x="1339" y="80"/>
                  </a:cubicBezTo>
                  <a:cubicBezTo>
                    <a:pt x="1343" y="79"/>
                    <a:pt x="1351" y="76"/>
                    <a:pt x="1355" y="76"/>
                  </a:cubicBezTo>
                  <a:cubicBezTo>
                    <a:pt x="1357" y="76"/>
                    <a:pt x="1360" y="77"/>
                    <a:pt x="1362" y="78"/>
                  </a:cubicBezTo>
                  <a:cubicBezTo>
                    <a:pt x="1368" y="82"/>
                    <a:pt x="1379" y="93"/>
                    <a:pt x="1382" y="100"/>
                  </a:cubicBezTo>
                  <a:cubicBezTo>
                    <a:pt x="1383" y="104"/>
                    <a:pt x="1381" y="112"/>
                    <a:pt x="1382" y="115"/>
                  </a:cubicBezTo>
                  <a:cubicBezTo>
                    <a:pt x="1383" y="117"/>
                    <a:pt x="1387" y="115"/>
                    <a:pt x="1390" y="116"/>
                  </a:cubicBezTo>
                  <a:cubicBezTo>
                    <a:pt x="1394" y="118"/>
                    <a:pt x="1397" y="125"/>
                    <a:pt x="1401" y="127"/>
                  </a:cubicBezTo>
                  <a:cubicBezTo>
                    <a:pt x="1406" y="128"/>
                    <a:pt x="1412" y="126"/>
                    <a:pt x="1416" y="128"/>
                  </a:cubicBezTo>
                  <a:cubicBezTo>
                    <a:pt x="1419" y="129"/>
                    <a:pt x="1422" y="131"/>
                    <a:pt x="1424" y="133"/>
                  </a:cubicBezTo>
                  <a:cubicBezTo>
                    <a:pt x="1427" y="135"/>
                    <a:pt x="1430" y="138"/>
                    <a:pt x="1431" y="141"/>
                  </a:cubicBezTo>
                  <a:cubicBezTo>
                    <a:pt x="1432" y="144"/>
                    <a:pt x="1432" y="148"/>
                    <a:pt x="1433" y="150"/>
                  </a:cubicBezTo>
                  <a:cubicBezTo>
                    <a:pt x="1434" y="153"/>
                    <a:pt x="1434" y="158"/>
                    <a:pt x="1435" y="160"/>
                  </a:cubicBezTo>
                  <a:cubicBezTo>
                    <a:pt x="1435" y="160"/>
                    <a:pt x="1436" y="161"/>
                    <a:pt x="1436" y="161"/>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1" name="Freeform 30"/>
            <p:cNvSpPr>
              <a:spLocks noEditPoints="1"/>
            </p:cNvSpPr>
            <p:nvPr/>
          </p:nvSpPr>
          <p:spPr bwMode="auto">
            <a:xfrm>
              <a:off x="5138738" y="1838326"/>
              <a:ext cx="900113" cy="1020763"/>
            </a:xfrm>
            <a:custGeom>
              <a:avLst/>
              <a:gdLst/>
              <a:ahLst/>
              <a:cxnLst>
                <a:cxn ang="0">
                  <a:pos x="659" y="224"/>
                </a:cxn>
                <a:cxn ang="0">
                  <a:pos x="627" y="287"/>
                </a:cxn>
                <a:cxn ang="0">
                  <a:pos x="592" y="333"/>
                </a:cxn>
                <a:cxn ang="0">
                  <a:pos x="560" y="391"/>
                </a:cxn>
                <a:cxn ang="0">
                  <a:pos x="548" y="452"/>
                </a:cxn>
                <a:cxn ang="0">
                  <a:pos x="572" y="521"/>
                </a:cxn>
                <a:cxn ang="0">
                  <a:pos x="543" y="578"/>
                </a:cxn>
                <a:cxn ang="0">
                  <a:pos x="578" y="653"/>
                </a:cxn>
                <a:cxn ang="0">
                  <a:pos x="536" y="721"/>
                </a:cxn>
                <a:cxn ang="0">
                  <a:pos x="522" y="771"/>
                </a:cxn>
                <a:cxn ang="0">
                  <a:pos x="476" y="766"/>
                </a:cxn>
                <a:cxn ang="0">
                  <a:pos x="386" y="751"/>
                </a:cxn>
                <a:cxn ang="0">
                  <a:pos x="352" y="720"/>
                </a:cxn>
                <a:cxn ang="0">
                  <a:pos x="343" y="632"/>
                </a:cxn>
                <a:cxn ang="0">
                  <a:pos x="299" y="616"/>
                </a:cxn>
                <a:cxn ang="0">
                  <a:pos x="269" y="590"/>
                </a:cxn>
                <a:cxn ang="0">
                  <a:pos x="299" y="520"/>
                </a:cxn>
                <a:cxn ang="0">
                  <a:pos x="210" y="491"/>
                </a:cxn>
                <a:cxn ang="0">
                  <a:pos x="134" y="408"/>
                </a:cxn>
                <a:cxn ang="0">
                  <a:pos x="2" y="398"/>
                </a:cxn>
                <a:cxn ang="0">
                  <a:pos x="29" y="362"/>
                </a:cxn>
                <a:cxn ang="0">
                  <a:pos x="88" y="353"/>
                </a:cxn>
                <a:cxn ang="0">
                  <a:pos x="105" y="315"/>
                </a:cxn>
                <a:cxn ang="0">
                  <a:pos x="126" y="244"/>
                </a:cxn>
                <a:cxn ang="0">
                  <a:pos x="132" y="197"/>
                </a:cxn>
                <a:cxn ang="0">
                  <a:pos x="182" y="155"/>
                </a:cxn>
                <a:cxn ang="0">
                  <a:pos x="156" y="102"/>
                </a:cxn>
                <a:cxn ang="0">
                  <a:pos x="212" y="89"/>
                </a:cxn>
                <a:cxn ang="0">
                  <a:pos x="274" y="73"/>
                </a:cxn>
                <a:cxn ang="0">
                  <a:pos x="323" y="97"/>
                </a:cxn>
                <a:cxn ang="0">
                  <a:pos x="394" y="100"/>
                </a:cxn>
                <a:cxn ang="0">
                  <a:pos x="376" y="66"/>
                </a:cxn>
                <a:cxn ang="0">
                  <a:pos x="390" y="45"/>
                </a:cxn>
                <a:cxn ang="0">
                  <a:pos x="425" y="54"/>
                </a:cxn>
                <a:cxn ang="0">
                  <a:pos x="450" y="94"/>
                </a:cxn>
                <a:cxn ang="0">
                  <a:pos x="493" y="61"/>
                </a:cxn>
                <a:cxn ang="0">
                  <a:pos x="615" y="90"/>
                </a:cxn>
                <a:cxn ang="0">
                  <a:pos x="641" y="118"/>
                </a:cxn>
                <a:cxn ang="0">
                  <a:pos x="675" y="132"/>
                </a:cxn>
                <a:cxn ang="0">
                  <a:pos x="678" y="197"/>
                </a:cxn>
                <a:cxn ang="0">
                  <a:pos x="631" y="145"/>
                </a:cxn>
                <a:cxn ang="0">
                  <a:pos x="550" y="122"/>
                </a:cxn>
                <a:cxn ang="0">
                  <a:pos x="476" y="167"/>
                </a:cxn>
                <a:cxn ang="0">
                  <a:pos x="396" y="187"/>
                </a:cxn>
                <a:cxn ang="0">
                  <a:pos x="322" y="219"/>
                </a:cxn>
                <a:cxn ang="0">
                  <a:pos x="310" y="267"/>
                </a:cxn>
                <a:cxn ang="0">
                  <a:pos x="313" y="295"/>
                </a:cxn>
                <a:cxn ang="0">
                  <a:pos x="348" y="351"/>
                </a:cxn>
                <a:cxn ang="0">
                  <a:pos x="417" y="363"/>
                </a:cxn>
                <a:cxn ang="0">
                  <a:pos x="491" y="361"/>
                </a:cxn>
                <a:cxn ang="0">
                  <a:pos x="535" y="245"/>
                </a:cxn>
                <a:cxn ang="0">
                  <a:pos x="543" y="192"/>
                </a:cxn>
                <a:cxn ang="0">
                  <a:pos x="597" y="181"/>
                </a:cxn>
                <a:cxn ang="0">
                  <a:pos x="523" y="58"/>
                </a:cxn>
                <a:cxn ang="0">
                  <a:pos x="517" y="90"/>
                </a:cxn>
              </a:cxnLst>
              <a:rect l="0" t="0" r="r" b="b"/>
              <a:pathLst>
                <a:path w="692" h="785">
                  <a:moveTo>
                    <a:pt x="690" y="212"/>
                  </a:moveTo>
                  <a:cubicBezTo>
                    <a:pt x="691" y="214"/>
                    <a:pt x="692" y="217"/>
                    <a:pt x="691" y="219"/>
                  </a:cubicBezTo>
                  <a:cubicBezTo>
                    <a:pt x="690" y="221"/>
                    <a:pt x="686" y="223"/>
                    <a:pt x="683" y="224"/>
                  </a:cubicBezTo>
                  <a:cubicBezTo>
                    <a:pt x="681" y="224"/>
                    <a:pt x="678" y="224"/>
                    <a:pt x="676" y="225"/>
                  </a:cubicBezTo>
                  <a:cubicBezTo>
                    <a:pt x="673" y="225"/>
                    <a:pt x="668" y="225"/>
                    <a:pt x="664" y="225"/>
                  </a:cubicBezTo>
                  <a:cubicBezTo>
                    <a:pt x="663" y="224"/>
                    <a:pt x="661" y="223"/>
                    <a:pt x="659" y="224"/>
                  </a:cubicBezTo>
                  <a:cubicBezTo>
                    <a:pt x="657" y="225"/>
                    <a:pt x="657" y="229"/>
                    <a:pt x="655" y="231"/>
                  </a:cubicBezTo>
                  <a:cubicBezTo>
                    <a:pt x="654" y="234"/>
                    <a:pt x="653" y="236"/>
                    <a:pt x="652" y="238"/>
                  </a:cubicBezTo>
                  <a:cubicBezTo>
                    <a:pt x="650" y="241"/>
                    <a:pt x="646" y="245"/>
                    <a:pt x="645" y="248"/>
                  </a:cubicBezTo>
                  <a:cubicBezTo>
                    <a:pt x="642" y="252"/>
                    <a:pt x="641" y="258"/>
                    <a:pt x="639" y="262"/>
                  </a:cubicBezTo>
                  <a:cubicBezTo>
                    <a:pt x="637" y="266"/>
                    <a:pt x="634" y="270"/>
                    <a:pt x="632" y="274"/>
                  </a:cubicBezTo>
                  <a:cubicBezTo>
                    <a:pt x="630" y="278"/>
                    <a:pt x="629" y="283"/>
                    <a:pt x="627" y="287"/>
                  </a:cubicBezTo>
                  <a:cubicBezTo>
                    <a:pt x="624" y="291"/>
                    <a:pt x="620" y="296"/>
                    <a:pt x="616" y="298"/>
                  </a:cubicBezTo>
                  <a:cubicBezTo>
                    <a:pt x="614" y="299"/>
                    <a:pt x="612" y="299"/>
                    <a:pt x="610" y="300"/>
                  </a:cubicBezTo>
                  <a:cubicBezTo>
                    <a:pt x="608" y="302"/>
                    <a:pt x="606" y="304"/>
                    <a:pt x="605" y="306"/>
                  </a:cubicBezTo>
                  <a:cubicBezTo>
                    <a:pt x="604" y="308"/>
                    <a:pt x="604" y="311"/>
                    <a:pt x="603" y="313"/>
                  </a:cubicBezTo>
                  <a:cubicBezTo>
                    <a:pt x="602" y="317"/>
                    <a:pt x="601" y="323"/>
                    <a:pt x="599" y="326"/>
                  </a:cubicBezTo>
                  <a:cubicBezTo>
                    <a:pt x="598" y="329"/>
                    <a:pt x="595" y="331"/>
                    <a:pt x="592" y="333"/>
                  </a:cubicBezTo>
                  <a:cubicBezTo>
                    <a:pt x="591" y="334"/>
                    <a:pt x="587" y="335"/>
                    <a:pt x="585" y="336"/>
                  </a:cubicBezTo>
                  <a:cubicBezTo>
                    <a:pt x="583" y="338"/>
                    <a:pt x="580" y="342"/>
                    <a:pt x="579" y="345"/>
                  </a:cubicBezTo>
                  <a:cubicBezTo>
                    <a:pt x="577" y="348"/>
                    <a:pt x="578" y="352"/>
                    <a:pt x="578" y="356"/>
                  </a:cubicBezTo>
                  <a:cubicBezTo>
                    <a:pt x="577" y="358"/>
                    <a:pt x="577" y="362"/>
                    <a:pt x="577" y="365"/>
                  </a:cubicBezTo>
                  <a:cubicBezTo>
                    <a:pt x="575" y="369"/>
                    <a:pt x="572" y="374"/>
                    <a:pt x="570" y="377"/>
                  </a:cubicBezTo>
                  <a:cubicBezTo>
                    <a:pt x="567" y="382"/>
                    <a:pt x="563" y="387"/>
                    <a:pt x="560" y="391"/>
                  </a:cubicBezTo>
                  <a:cubicBezTo>
                    <a:pt x="558" y="394"/>
                    <a:pt x="555" y="398"/>
                    <a:pt x="553" y="401"/>
                  </a:cubicBezTo>
                  <a:cubicBezTo>
                    <a:pt x="551" y="404"/>
                    <a:pt x="547" y="408"/>
                    <a:pt x="545" y="411"/>
                  </a:cubicBezTo>
                  <a:cubicBezTo>
                    <a:pt x="544" y="413"/>
                    <a:pt x="543" y="416"/>
                    <a:pt x="543" y="418"/>
                  </a:cubicBezTo>
                  <a:cubicBezTo>
                    <a:pt x="543" y="422"/>
                    <a:pt x="544" y="427"/>
                    <a:pt x="544" y="431"/>
                  </a:cubicBezTo>
                  <a:cubicBezTo>
                    <a:pt x="544" y="434"/>
                    <a:pt x="545" y="439"/>
                    <a:pt x="546" y="442"/>
                  </a:cubicBezTo>
                  <a:cubicBezTo>
                    <a:pt x="547" y="445"/>
                    <a:pt x="547" y="449"/>
                    <a:pt x="548" y="452"/>
                  </a:cubicBezTo>
                  <a:cubicBezTo>
                    <a:pt x="549" y="456"/>
                    <a:pt x="550" y="461"/>
                    <a:pt x="551" y="464"/>
                  </a:cubicBezTo>
                  <a:cubicBezTo>
                    <a:pt x="551" y="466"/>
                    <a:pt x="551" y="469"/>
                    <a:pt x="552" y="471"/>
                  </a:cubicBezTo>
                  <a:cubicBezTo>
                    <a:pt x="553" y="475"/>
                    <a:pt x="556" y="480"/>
                    <a:pt x="558" y="484"/>
                  </a:cubicBezTo>
                  <a:cubicBezTo>
                    <a:pt x="560" y="488"/>
                    <a:pt x="561" y="494"/>
                    <a:pt x="563" y="498"/>
                  </a:cubicBezTo>
                  <a:cubicBezTo>
                    <a:pt x="564" y="501"/>
                    <a:pt x="566" y="505"/>
                    <a:pt x="567" y="508"/>
                  </a:cubicBezTo>
                  <a:cubicBezTo>
                    <a:pt x="568" y="512"/>
                    <a:pt x="571" y="517"/>
                    <a:pt x="572" y="521"/>
                  </a:cubicBezTo>
                  <a:cubicBezTo>
                    <a:pt x="572" y="525"/>
                    <a:pt x="572" y="529"/>
                    <a:pt x="572" y="532"/>
                  </a:cubicBezTo>
                  <a:cubicBezTo>
                    <a:pt x="571" y="535"/>
                    <a:pt x="570" y="538"/>
                    <a:pt x="570" y="541"/>
                  </a:cubicBezTo>
                  <a:cubicBezTo>
                    <a:pt x="569" y="544"/>
                    <a:pt x="568" y="548"/>
                    <a:pt x="567" y="551"/>
                  </a:cubicBezTo>
                  <a:cubicBezTo>
                    <a:pt x="565" y="555"/>
                    <a:pt x="560" y="558"/>
                    <a:pt x="558" y="562"/>
                  </a:cubicBezTo>
                  <a:cubicBezTo>
                    <a:pt x="556" y="565"/>
                    <a:pt x="554" y="570"/>
                    <a:pt x="551" y="573"/>
                  </a:cubicBezTo>
                  <a:cubicBezTo>
                    <a:pt x="549" y="575"/>
                    <a:pt x="545" y="575"/>
                    <a:pt x="543" y="578"/>
                  </a:cubicBezTo>
                  <a:cubicBezTo>
                    <a:pt x="542" y="579"/>
                    <a:pt x="541" y="583"/>
                    <a:pt x="542" y="585"/>
                  </a:cubicBezTo>
                  <a:cubicBezTo>
                    <a:pt x="542" y="588"/>
                    <a:pt x="549" y="591"/>
                    <a:pt x="549" y="591"/>
                  </a:cubicBezTo>
                  <a:cubicBezTo>
                    <a:pt x="549" y="591"/>
                    <a:pt x="550" y="598"/>
                    <a:pt x="551" y="600"/>
                  </a:cubicBezTo>
                  <a:cubicBezTo>
                    <a:pt x="554" y="607"/>
                    <a:pt x="561" y="615"/>
                    <a:pt x="564" y="621"/>
                  </a:cubicBezTo>
                  <a:cubicBezTo>
                    <a:pt x="567" y="628"/>
                    <a:pt x="569" y="637"/>
                    <a:pt x="572" y="644"/>
                  </a:cubicBezTo>
                  <a:cubicBezTo>
                    <a:pt x="574" y="647"/>
                    <a:pt x="576" y="651"/>
                    <a:pt x="578" y="653"/>
                  </a:cubicBezTo>
                  <a:cubicBezTo>
                    <a:pt x="580" y="657"/>
                    <a:pt x="587" y="659"/>
                    <a:pt x="586" y="663"/>
                  </a:cubicBezTo>
                  <a:cubicBezTo>
                    <a:pt x="585" y="666"/>
                    <a:pt x="577" y="668"/>
                    <a:pt x="574" y="670"/>
                  </a:cubicBezTo>
                  <a:cubicBezTo>
                    <a:pt x="572" y="671"/>
                    <a:pt x="568" y="672"/>
                    <a:pt x="567" y="673"/>
                  </a:cubicBezTo>
                  <a:cubicBezTo>
                    <a:pt x="565" y="675"/>
                    <a:pt x="564" y="680"/>
                    <a:pt x="563" y="683"/>
                  </a:cubicBezTo>
                  <a:cubicBezTo>
                    <a:pt x="559" y="689"/>
                    <a:pt x="553" y="701"/>
                    <a:pt x="549" y="707"/>
                  </a:cubicBezTo>
                  <a:cubicBezTo>
                    <a:pt x="546" y="711"/>
                    <a:pt x="538" y="717"/>
                    <a:pt x="536" y="721"/>
                  </a:cubicBezTo>
                  <a:cubicBezTo>
                    <a:pt x="533" y="725"/>
                    <a:pt x="530" y="732"/>
                    <a:pt x="529" y="736"/>
                  </a:cubicBezTo>
                  <a:cubicBezTo>
                    <a:pt x="529" y="739"/>
                    <a:pt x="528" y="744"/>
                    <a:pt x="528" y="747"/>
                  </a:cubicBezTo>
                  <a:cubicBezTo>
                    <a:pt x="529" y="749"/>
                    <a:pt x="531" y="752"/>
                    <a:pt x="532" y="754"/>
                  </a:cubicBezTo>
                  <a:cubicBezTo>
                    <a:pt x="532" y="756"/>
                    <a:pt x="534" y="761"/>
                    <a:pt x="532" y="762"/>
                  </a:cubicBezTo>
                  <a:cubicBezTo>
                    <a:pt x="530" y="764"/>
                    <a:pt x="522" y="760"/>
                    <a:pt x="520" y="762"/>
                  </a:cubicBezTo>
                  <a:cubicBezTo>
                    <a:pt x="519" y="764"/>
                    <a:pt x="522" y="769"/>
                    <a:pt x="522" y="771"/>
                  </a:cubicBezTo>
                  <a:cubicBezTo>
                    <a:pt x="523" y="773"/>
                    <a:pt x="522" y="776"/>
                    <a:pt x="522" y="778"/>
                  </a:cubicBezTo>
                  <a:cubicBezTo>
                    <a:pt x="521" y="779"/>
                    <a:pt x="519" y="782"/>
                    <a:pt x="518" y="783"/>
                  </a:cubicBezTo>
                  <a:cubicBezTo>
                    <a:pt x="518" y="784"/>
                    <a:pt x="517" y="785"/>
                    <a:pt x="516" y="785"/>
                  </a:cubicBezTo>
                  <a:cubicBezTo>
                    <a:pt x="513" y="785"/>
                    <a:pt x="507" y="781"/>
                    <a:pt x="504" y="779"/>
                  </a:cubicBezTo>
                  <a:cubicBezTo>
                    <a:pt x="500" y="777"/>
                    <a:pt x="491" y="772"/>
                    <a:pt x="487" y="770"/>
                  </a:cubicBezTo>
                  <a:cubicBezTo>
                    <a:pt x="484" y="769"/>
                    <a:pt x="479" y="766"/>
                    <a:pt x="476" y="766"/>
                  </a:cubicBezTo>
                  <a:cubicBezTo>
                    <a:pt x="472" y="764"/>
                    <a:pt x="465" y="763"/>
                    <a:pt x="461" y="762"/>
                  </a:cubicBezTo>
                  <a:cubicBezTo>
                    <a:pt x="455" y="761"/>
                    <a:pt x="444" y="761"/>
                    <a:pt x="438" y="761"/>
                  </a:cubicBezTo>
                  <a:cubicBezTo>
                    <a:pt x="433" y="760"/>
                    <a:pt x="423" y="759"/>
                    <a:pt x="418" y="758"/>
                  </a:cubicBezTo>
                  <a:cubicBezTo>
                    <a:pt x="415" y="757"/>
                    <a:pt x="408" y="756"/>
                    <a:pt x="405" y="755"/>
                  </a:cubicBezTo>
                  <a:cubicBezTo>
                    <a:pt x="403" y="754"/>
                    <a:pt x="398" y="752"/>
                    <a:pt x="395" y="751"/>
                  </a:cubicBezTo>
                  <a:cubicBezTo>
                    <a:pt x="393" y="751"/>
                    <a:pt x="389" y="751"/>
                    <a:pt x="386" y="751"/>
                  </a:cubicBezTo>
                  <a:cubicBezTo>
                    <a:pt x="385" y="751"/>
                    <a:pt x="381" y="751"/>
                    <a:pt x="379" y="752"/>
                  </a:cubicBezTo>
                  <a:cubicBezTo>
                    <a:pt x="377" y="753"/>
                    <a:pt x="375" y="756"/>
                    <a:pt x="373" y="757"/>
                  </a:cubicBezTo>
                  <a:cubicBezTo>
                    <a:pt x="372" y="757"/>
                    <a:pt x="370" y="759"/>
                    <a:pt x="369" y="759"/>
                  </a:cubicBezTo>
                  <a:cubicBezTo>
                    <a:pt x="364" y="758"/>
                    <a:pt x="355" y="745"/>
                    <a:pt x="355" y="745"/>
                  </a:cubicBezTo>
                  <a:cubicBezTo>
                    <a:pt x="355" y="745"/>
                    <a:pt x="358" y="736"/>
                    <a:pt x="358" y="733"/>
                  </a:cubicBezTo>
                  <a:cubicBezTo>
                    <a:pt x="358" y="729"/>
                    <a:pt x="354" y="723"/>
                    <a:pt x="352" y="720"/>
                  </a:cubicBezTo>
                  <a:cubicBezTo>
                    <a:pt x="351" y="718"/>
                    <a:pt x="348" y="714"/>
                    <a:pt x="346" y="713"/>
                  </a:cubicBezTo>
                  <a:cubicBezTo>
                    <a:pt x="344" y="711"/>
                    <a:pt x="339" y="709"/>
                    <a:pt x="338" y="706"/>
                  </a:cubicBezTo>
                  <a:cubicBezTo>
                    <a:pt x="338" y="705"/>
                    <a:pt x="341" y="704"/>
                    <a:pt x="341" y="703"/>
                  </a:cubicBezTo>
                  <a:cubicBezTo>
                    <a:pt x="343" y="701"/>
                    <a:pt x="348" y="697"/>
                    <a:pt x="349" y="694"/>
                  </a:cubicBezTo>
                  <a:cubicBezTo>
                    <a:pt x="352" y="685"/>
                    <a:pt x="349" y="667"/>
                    <a:pt x="348" y="658"/>
                  </a:cubicBezTo>
                  <a:cubicBezTo>
                    <a:pt x="347" y="651"/>
                    <a:pt x="344" y="639"/>
                    <a:pt x="343" y="632"/>
                  </a:cubicBezTo>
                  <a:cubicBezTo>
                    <a:pt x="342" y="628"/>
                    <a:pt x="342" y="619"/>
                    <a:pt x="340" y="615"/>
                  </a:cubicBezTo>
                  <a:cubicBezTo>
                    <a:pt x="338" y="612"/>
                    <a:pt x="333" y="610"/>
                    <a:pt x="330" y="608"/>
                  </a:cubicBezTo>
                  <a:cubicBezTo>
                    <a:pt x="328" y="607"/>
                    <a:pt x="325" y="606"/>
                    <a:pt x="323" y="606"/>
                  </a:cubicBezTo>
                  <a:cubicBezTo>
                    <a:pt x="321" y="606"/>
                    <a:pt x="317" y="607"/>
                    <a:pt x="315" y="608"/>
                  </a:cubicBezTo>
                  <a:cubicBezTo>
                    <a:pt x="313" y="609"/>
                    <a:pt x="309" y="611"/>
                    <a:pt x="307" y="612"/>
                  </a:cubicBezTo>
                  <a:cubicBezTo>
                    <a:pt x="305" y="613"/>
                    <a:pt x="301" y="615"/>
                    <a:pt x="299" y="616"/>
                  </a:cubicBezTo>
                  <a:cubicBezTo>
                    <a:pt x="295" y="617"/>
                    <a:pt x="285" y="615"/>
                    <a:pt x="281" y="615"/>
                  </a:cubicBezTo>
                  <a:cubicBezTo>
                    <a:pt x="279" y="614"/>
                    <a:pt x="274" y="613"/>
                    <a:pt x="272" y="612"/>
                  </a:cubicBezTo>
                  <a:cubicBezTo>
                    <a:pt x="270" y="611"/>
                    <a:pt x="268" y="607"/>
                    <a:pt x="267" y="606"/>
                  </a:cubicBezTo>
                  <a:cubicBezTo>
                    <a:pt x="266" y="604"/>
                    <a:pt x="265" y="600"/>
                    <a:pt x="265" y="599"/>
                  </a:cubicBezTo>
                  <a:cubicBezTo>
                    <a:pt x="264" y="597"/>
                    <a:pt x="265" y="593"/>
                    <a:pt x="266" y="592"/>
                  </a:cubicBezTo>
                  <a:cubicBezTo>
                    <a:pt x="266" y="591"/>
                    <a:pt x="268" y="590"/>
                    <a:pt x="269" y="590"/>
                  </a:cubicBezTo>
                  <a:cubicBezTo>
                    <a:pt x="272" y="588"/>
                    <a:pt x="279" y="587"/>
                    <a:pt x="282" y="586"/>
                  </a:cubicBezTo>
                  <a:cubicBezTo>
                    <a:pt x="284" y="585"/>
                    <a:pt x="289" y="584"/>
                    <a:pt x="291" y="583"/>
                  </a:cubicBezTo>
                  <a:cubicBezTo>
                    <a:pt x="294" y="580"/>
                    <a:pt x="300" y="573"/>
                    <a:pt x="302" y="568"/>
                  </a:cubicBezTo>
                  <a:cubicBezTo>
                    <a:pt x="302" y="566"/>
                    <a:pt x="301" y="561"/>
                    <a:pt x="301" y="559"/>
                  </a:cubicBezTo>
                  <a:cubicBezTo>
                    <a:pt x="300" y="552"/>
                    <a:pt x="300" y="539"/>
                    <a:pt x="299" y="532"/>
                  </a:cubicBezTo>
                  <a:cubicBezTo>
                    <a:pt x="299" y="529"/>
                    <a:pt x="299" y="523"/>
                    <a:pt x="299" y="520"/>
                  </a:cubicBezTo>
                  <a:cubicBezTo>
                    <a:pt x="299" y="517"/>
                    <a:pt x="300" y="511"/>
                    <a:pt x="299" y="509"/>
                  </a:cubicBezTo>
                  <a:cubicBezTo>
                    <a:pt x="292" y="500"/>
                    <a:pt x="266" y="496"/>
                    <a:pt x="254" y="496"/>
                  </a:cubicBezTo>
                  <a:cubicBezTo>
                    <a:pt x="251" y="496"/>
                    <a:pt x="246" y="498"/>
                    <a:pt x="243" y="499"/>
                  </a:cubicBezTo>
                  <a:cubicBezTo>
                    <a:pt x="239" y="500"/>
                    <a:pt x="234" y="503"/>
                    <a:pt x="230" y="503"/>
                  </a:cubicBezTo>
                  <a:cubicBezTo>
                    <a:pt x="226" y="502"/>
                    <a:pt x="221" y="499"/>
                    <a:pt x="218" y="497"/>
                  </a:cubicBezTo>
                  <a:cubicBezTo>
                    <a:pt x="215" y="495"/>
                    <a:pt x="212" y="493"/>
                    <a:pt x="210" y="491"/>
                  </a:cubicBezTo>
                  <a:cubicBezTo>
                    <a:pt x="198" y="482"/>
                    <a:pt x="182" y="473"/>
                    <a:pt x="171" y="463"/>
                  </a:cubicBezTo>
                  <a:cubicBezTo>
                    <a:pt x="166" y="458"/>
                    <a:pt x="156" y="445"/>
                    <a:pt x="156" y="445"/>
                  </a:cubicBezTo>
                  <a:cubicBezTo>
                    <a:pt x="156" y="445"/>
                    <a:pt x="148" y="443"/>
                    <a:pt x="145" y="443"/>
                  </a:cubicBezTo>
                  <a:cubicBezTo>
                    <a:pt x="143" y="443"/>
                    <a:pt x="139" y="446"/>
                    <a:pt x="137" y="444"/>
                  </a:cubicBezTo>
                  <a:cubicBezTo>
                    <a:pt x="135" y="443"/>
                    <a:pt x="135" y="438"/>
                    <a:pt x="134" y="436"/>
                  </a:cubicBezTo>
                  <a:cubicBezTo>
                    <a:pt x="133" y="429"/>
                    <a:pt x="137" y="414"/>
                    <a:pt x="134" y="408"/>
                  </a:cubicBezTo>
                  <a:cubicBezTo>
                    <a:pt x="133" y="407"/>
                    <a:pt x="129" y="406"/>
                    <a:pt x="128" y="405"/>
                  </a:cubicBezTo>
                  <a:cubicBezTo>
                    <a:pt x="126" y="404"/>
                    <a:pt x="124" y="399"/>
                    <a:pt x="122" y="399"/>
                  </a:cubicBezTo>
                  <a:cubicBezTo>
                    <a:pt x="117" y="397"/>
                    <a:pt x="107" y="404"/>
                    <a:pt x="102" y="406"/>
                  </a:cubicBezTo>
                  <a:cubicBezTo>
                    <a:pt x="96" y="407"/>
                    <a:pt x="82" y="410"/>
                    <a:pt x="75" y="410"/>
                  </a:cubicBezTo>
                  <a:cubicBezTo>
                    <a:pt x="64" y="411"/>
                    <a:pt x="42" y="412"/>
                    <a:pt x="31" y="410"/>
                  </a:cubicBezTo>
                  <a:cubicBezTo>
                    <a:pt x="24" y="409"/>
                    <a:pt x="2" y="398"/>
                    <a:pt x="2" y="398"/>
                  </a:cubicBezTo>
                  <a:cubicBezTo>
                    <a:pt x="2" y="398"/>
                    <a:pt x="3" y="386"/>
                    <a:pt x="2" y="382"/>
                  </a:cubicBezTo>
                  <a:cubicBezTo>
                    <a:pt x="2" y="381"/>
                    <a:pt x="0" y="378"/>
                    <a:pt x="0" y="377"/>
                  </a:cubicBezTo>
                  <a:cubicBezTo>
                    <a:pt x="1" y="374"/>
                    <a:pt x="3" y="371"/>
                    <a:pt x="5" y="369"/>
                  </a:cubicBezTo>
                  <a:cubicBezTo>
                    <a:pt x="6" y="367"/>
                    <a:pt x="9" y="364"/>
                    <a:pt x="12" y="362"/>
                  </a:cubicBezTo>
                  <a:cubicBezTo>
                    <a:pt x="13" y="361"/>
                    <a:pt x="18" y="360"/>
                    <a:pt x="20" y="360"/>
                  </a:cubicBezTo>
                  <a:cubicBezTo>
                    <a:pt x="22" y="360"/>
                    <a:pt x="27" y="361"/>
                    <a:pt x="29" y="362"/>
                  </a:cubicBezTo>
                  <a:cubicBezTo>
                    <a:pt x="31" y="362"/>
                    <a:pt x="35" y="365"/>
                    <a:pt x="37" y="366"/>
                  </a:cubicBezTo>
                  <a:cubicBezTo>
                    <a:pt x="40" y="367"/>
                    <a:pt x="47" y="368"/>
                    <a:pt x="51" y="368"/>
                  </a:cubicBezTo>
                  <a:cubicBezTo>
                    <a:pt x="53" y="368"/>
                    <a:pt x="57" y="369"/>
                    <a:pt x="59" y="368"/>
                  </a:cubicBezTo>
                  <a:cubicBezTo>
                    <a:pt x="60" y="368"/>
                    <a:pt x="63" y="366"/>
                    <a:pt x="64" y="365"/>
                  </a:cubicBezTo>
                  <a:cubicBezTo>
                    <a:pt x="66" y="363"/>
                    <a:pt x="70" y="360"/>
                    <a:pt x="72" y="359"/>
                  </a:cubicBezTo>
                  <a:cubicBezTo>
                    <a:pt x="76" y="357"/>
                    <a:pt x="84" y="355"/>
                    <a:pt x="88" y="353"/>
                  </a:cubicBezTo>
                  <a:cubicBezTo>
                    <a:pt x="93" y="352"/>
                    <a:pt x="105" y="352"/>
                    <a:pt x="108" y="348"/>
                  </a:cubicBezTo>
                  <a:cubicBezTo>
                    <a:pt x="110" y="346"/>
                    <a:pt x="107" y="340"/>
                    <a:pt x="108" y="338"/>
                  </a:cubicBezTo>
                  <a:cubicBezTo>
                    <a:pt x="109" y="334"/>
                    <a:pt x="114" y="328"/>
                    <a:pt x="114" y="325"/>
                  </a:cubicBezTo>
                  <a:cubicBezTo>
                    <a:pt x="114" y="323"/>
                    <a:pt x="113" y="321"/>
                    <a:pt x="112" y="321"/>
                  </a:cubicBezTo>
                  <a:cubicBezTo>
                    <a:pt x="111" y="320"/>
                    <a:pt x="108" y="323"/>
                    <a:pt x="107" y="322"/>
                  </a:cubicBezTo>
                  <a:cubicBezTo>
                    <a:pt x="106" y="321"/>
                    <a:pt x="105" y="317"/>
                    <a:pt x="105" y="315"/>
                  </a:cubicBezTo>
                  <a:cubicBezTo>
                    <a:pt x="106" y="312"/>
                    <a:pt x="110" y="309"/>
                    <a:pt x="112" y="307"/>
                  </a:cubicBezTo>
                  <a:cubicBezTo>
                    <a:pt x="115" y="304"/>
                    <a:pt x="119" y="299"/>
                    <a:pt x="122" y="297"/>
                  </a:cubicBezTo>
                  <a:cubicBezTo>
                    <a:pt x="126" y="296"/>
                    <a:pt x="134" y="297"/>
                    <a:pt x="137" y="295"/>
                  </a:cubicBezTo>
                  <a:cubicBezTo>
                    <a:pt x="140" y="292"/>
                    <a:pt x="140" y="285"/>
                    <a:pt x="140" y="281"/>
                  </a:cubicBezTo>
                  <a:cubicBezTo>
                    <a:pt x="140" y="276"/>
                    <a:pt x="139" y="266"/>
                    <a:pt x="137" y="261"/>
                  </a:cubicBezTo>
                  <a:cubicBezTo>
                    <a:pt x="136" y="256"/>
                    <a:pt x="129" y="248"/>
                    <a:pt x="126" y="244"/>
                  </a:cubicBezTo>
                  <a:cubicBezTo>
                    <a:pt x="124" y="239"/>
                    <a:pt x="120" y="229"/>
                    <a:pt x="117" y="225"/>
                  </a:cubicBezTo>
                  <a:cubicBezTo>
                    <a:pt x="117" y="222"/>
                    <a:pt x="114" y="216"/>
                    <a:pt x="114" y="216"/>
                  </a:cubicBezTo>
                  <a:cubicBezTo>
                    <a:pt x="114" y="216"/>
                    <a:pt x="119" y="214"/>
                    <a:pt x="121" y="212"/>
                  </a:cubicBezTo>
                  <a:cubicBezTo>
                    <a:pt x="122" y="211"/>
                    <a:pt x="124" y="207"/>
                    <a:pt x="125" y="206"/>
                  </a:cubicBezTo>
                  <a:cubicBezTo>
                    <a:pt x="126" y="205"/>
                    <a:pt x="129" y="205"/>
                    <a:pt x="130" y="204"/>
                  </a:cubicBezTo>
                  <a:cubicBezTo>
                    <a:pt x="131" y="203"/>
                    <a:pt x="131" y="199"/>
                    <a:pt x="132" y="197"/>
                  </a:cubicBezTo>
                  <a:cubicBezTo>
                    <a:pt x="133" y="194"/>
                    <a:pt x="134" y="188"/>
                    <a:pt x="136" y="186"/>
                  </a:cubicBezTo>
                  <a:cubicBezTo>
                    <a:pt x="137" y="184"/>
                    <a:pt x="142" y="182"/>
                    <a:pt x="143" y="180"/>
                  </a:cubicBezTo>
                  <a:cubicBezTo>
                    <a:pt x="145" y="176"/>
                    <a:pt x="144" y="166"/>
                    <a:pt x="146" y="162"/>
                  </a:cubicBezTo>
                  <a:cubicBezTo>
                    <a:pt x="147" y="161"/>
                    <a:pt x="148" y="158"/>
                    <a:pt x="150" y="157"/>
                  </a:cubicBezTo>
                  <a:cubicBezTo>
                    <a:pt x="154" y="155"/>
                    <a:pt x="163" y="155"/>
                    <a:pt x="168" y="155"/>
                  </a:cubicBezTo>
                  <a:cubicBezTo>
                    <a:pt x="171" y="155"/>
                    <a:pt x="179" y="156"/>
                    <a:pt x="182" y="155"/>
                  </a:cubicBezTo>
                  <a:cubicBezTo>
                    <a:pt x="184" y="154"/>
                    <a:pt x="186" y="149"/>
                    <a:pt x="186" y="147"/>
                  </a:cubicBezTo>
                  <a:cubicBezTo>
                    <a:pt x="188" y="144"/>
                    <a:pt x="190" y="136"/>
                    <a:pt x="188" y="133"/>
                  </a:cubicBezTo>
                  <a:cubicBezTo>
                    <a:pt x="188" y="131"/>
                    <a:pt x="184" y="130"/>
                    <a:pt x="183" y="129"/>
                  </a:cubicBezTo>
                  <a:cubicBezTo>
                    <a:pt x="179" y="127"/>
                    <a:pt x="173" y="121"/>
                    <a:pt x="169" y="119"/>
                  </a:cubicBezTo>
                  <a:cubicBezTo>
                    <a:pt x="168" y="117"/>
                    <a:pt x="164" y="115"/>
                    <a:pt x="163" y="114"/>
                  </a:cubicBezTo>
                  <a:cubicBezTo>
                    <a:pt x="161" y="111"/>
                    <a:pt x="157" y="105"/>
                    <a:pt x="156" y="102"/>
                  </a:cubicBezTo>
                  <a:cubicBezTo>
                    <a:pt x="156" y="100"/>
                    <a:pt x="156" y="96"/>
                    <a:pt x="157" y="94"/>
                  </a:cubicBezTo>
                  <a:cubicBezTo>
                    <a:pt x="157" y="92"/>
                    <a:pt x="161" y="88"/>
                    <a:pt x="163" y="87"/>
                  </a:cubicBezTo>
                  <a:cubicBezTo>
                    <a:pt x="166" y="86"/>
                    <a:pt x="173" y="85"/>
                    <a:pt x="176" y="84"/>
                  </a:cubicBezTo>
                  <a:cubicBezTo>
                    <a:pt x="179" y="83"/>
                    <a:pt x="183" y="80"/>
                    <a:pt x="186" y="79"/>
                  </a:cubicBezTo>
                  <a:cubicBezTo>
                    <a:pt x="189" y="79"/>
                    <a:pt x="194" y="80"/>
                    <a:pt x="196" y="81"/>
                  </a:cubicBezTo>
                  <a:cubicBezTo>
                    <a:pt x="201" y="83"/>
                    <a:pt x="209" y="86"/>
                    <a:pt x="212" y="89"/>
                  </a:cubicBezTo>
                  <a:cubicBezTo>
                    <a:pt x="214" y="90"/>
                    <a:pt x="217" y="94"/>
                    <a:pt x="219" y="96"/>
                  </a:cubicBezTo>
                  <a:cubicBezTo>
                    <a:pt x="221" y="98"/>
                    <a:pt x="226" y="101"/>
                    <a:pt x="229" y="102"/>
                  </a:cubicBezTo>
                  <a:cubicBezTo>
                    <a:pt x="234" y="103"/>
                    <a:pt x="243" y="101"/>
                    <a:pt x="248" y="100"/>
                  </a:cubicBezTo>
                  <a:cubicBezTo>
                    <a:pt x="250" y="100"/>
                    <a:pt x="255" y="98"/>
                    <a:pt x="257" y="97"/>
                  </a:cubicBezTo>
                  <a:cubicBezTo>
                    <a:pt x="261" y="95"/>
                    <a:pt x="268" y="88"/>
                    <a:pt x="270" y="85"/>
                  </a:cubicBezTo>
                  <a:cubicBezTo>
                    <a:pt x="272" y="82"/>
                    <a:pt x="271" y="74"/>
                    <a:pt x="274" y="73"/>
                  </a:cubicBezTo>
                  <a:cubicBezTo>
                    <a:pt x="278" y="72"/>
                    <a:pt x="284" y="82"/>
                    <a:pt x="287" y="84"/>
                  </a:cubicBezTo>
                  <a:cubicBezTo>
                    <a:pt x="289" y="85"/>
                    <a:pt x="293" y="86"/>
                    <a:pt x="295" y="87"/>
                  </a:cubicBezTo>
                  <a:cubicBezTo>
                    <a:pt x="296" y="87"/>
                    <a:pt x="299" y="86"/>
                    <a:pt x="300" y="87"/>
                  </a:cubicBezTo>
                  <a:cubicBezTo>
                    <a:pt x="302" y="88"/>
                    <a:pt x="302" y="92"/>
                    <a:pt x="303" y="93"/>
                  </a:cubicBezTo>
                  <a:cubicBezTo>
                    <a:pt x="304" y="95"/>
                    <a:pt x="306" y="98"/>
                    <a:pt x="308" y="99"/>
                  </a:cubicBezTo>
                  <a:cubicBezTo>
                    <a:pt x="311" y="100"/>
                    <a:pt x="319" y="96"/>
                    <a:pt x="323" y="97"/>
                  </a:cubicBezTo>
                  <a:cubicBezTo>
                    <a:pt x="325" y="98"/>
                    <a:pt x="329" y="100"/>
                    <a:pt x="330" y="101"/>
                  </a:cubicBezTo>
                  <a:cubicBezTo>
                    <a:pt x="334" y="104"/>
                    <a:pt x="340" y="109"/>
                    <a:pt x="343" y="111"/>
                  </a:cubicBezTo>
                  <a:cubicBezTo>
                    <a:pt x="346" y="112"/>
                    <a:pt x="352" y="112"/>
                    <a:pt x="355" y="112"/>
                  </a:cubicBezTo>
                  <a:cubicBezTo>
                    <a:pt x="358" y="111"/>
                    <a:pt x="363" y="109"/>
                    <a:pt x="365" y="108"/>
                  </a:cubicBezTo>
                  <a:cubicBezTo>
                    <a:pt x="369" y="106"/>
                    <a:pt x="376" y="103"/>
                    <a:pt x="380" y="102"/>
                  </a:cubicBezTo>
                  <a:cubicBezTo>
                    <a:pt x="383" y="101"/>
                    <a:pt x="391" y="101"/>
                    <a:pt x="394" y="100"/>
                  </a:cubicBezTo>
                  <a:cubicBezTo>
                    <a:pt x="397" y="99"/>
                    <a:pt x="403" y="98"/>
                    <a:pt x="404" y="96"/>
                  </a:cubicBezTo>
                  <a:cubicBezTo>
                    <a:pt x="405" y="94"/>
                    <a:pt x="403" y="90"/>
                    <a:pt x="403" y="88"/>
                  </a:cubicBezTo>
                  <a:cubicBezTo>
                    <a:pt x="402" y="85"/>
                    <a:pt x="401" y="77"/>
                    <a:pt x="400" y="73"/>
                  </a:cubicBezTo>
                  <a:cubicBezTo>
                    <a:pt x="398" y="70"/>
                    <a:pt x="394" y="64"/>
                    <a:pt x="391" y="63"/>
                  </a:cubicBezTo>
                  <a:cubicBezTo>
                    <a:pt x="388" y="62"/>
                    <a:pt x="384" y="63"/>
                    <a:pt x="381" y="63"/>
                  </a:cubicBezTo>
                  <a:cubicBezTo>
                    <a:pt x="380" y="64"/>
                    <a:pt x="377" y="66"/>
                    <a:pt x="376" y="66"/>
                  </a:cubicBezTo>
                  <a:cubicBezTo>
                    <a:pt x="373" y="67"/>
                    <a:pt x="367" y="66"/>
                    <a:pt x="366" y="64"/>
                  </a:cubicBezTo>
                  <a:cubicBezTo>
                    <a:pt x="365" y="63"/>
                    <a:pt x="366" y="61"/>
                    <a:pt x="366" y="60"/>
                  </a:cubicBezTo>
                  <a:cubicBezTo>
                    <a:pt x="367" y="59"/>
                    <a:pt x="369" y="59"/>
                    <a:pt x="370" y="58"/>
                  </a:cubicBezTo>
                  <a:cubicBezTo>
                    <a:pt x="372" y="57"/>
                    <a:pt x="376" y="56"/>
                    <a:pt x="378" y="54"/>
                  </a:cubicBezTo>
                  <a:cubicBezTo>
                    <a:pt x="379" y="53"/>
                    <a:pt x="380" y="48"/>
                    <a:pt x="382" y="47"/>
                  </a:cubicBezTo>
                  <a:cubicBezTo>
                    <a:pt x="384" y="46"/>
                    <a:pt x="388" y="46"/>
                    <a:pt x="390" y="45"/>
                  </a:cubicBezTo>
                  <a:cubicBezTo>
                    <a:pt x="393" y="45"/>
                    <a:pt x="398" y="44"/>
                    <a:pt x="400" y="44"/>
                  </a:cubicBezTo>
                  <a:cubicBezTo>
                    <a:pt x="403" y="43"/>
                    <a:pt x="407" y="44"/>
                    <a:pt x="409" y="43"/>
                  </a:cubicBezTo>
                  <a:cubicBezTo>
                    <a:pt x="411" y="42"/>
                    <a:pt x="412" y="39"/>
                    <a:pt x="413" y="39"/>
                  </a:cubicBezTo>
                  <a:cubicBezTo>
                    <a:pt x="416" y="38"/>
                    <a:pt x="422" y="41"/>
                    <a:pt x="423" y="44"/>
                  </a:cubicBezTo>
                  <a:cubicBezTo>
                    <a:pt x="424" y="46"/>
                    <a:pt x="418" y="50"/>
                    <a:pt x="419" y="52"/>
                  </a:cubicBezTo>
                  <a:cubicBezTo>
                    <a:pt x="419" y="54"/>
                    <a:pt x="424" y="52"/>
                    <a:pt x="425" y="54"/>
                  </a:cubicBezTo>
                  <a:cubicBezTo>
                    <a:pt x="426" y="56"/>
                    <a:pt x="423" y="59"/>
                    <a:pt x="422" y="61"/>
                  </a:cubicBezTo>
                  <a:cubicBezTo>
                    <a:pt x="421" y="61"/>
                    <a:pt x="420" y="61"/>
                    <a:pt x="420" y="62"/>
                  </a:cubicBezTo>
                  <a:cubicBezTo>
                    <a:pt x="421" y="65"/>
                    <a:pt x="427" y="69"/>
                    <a:pt x="430" y="71"/>
                  </a:cubicBezTo>
                  <a:cubicBezTo>
                    <a:pt x="432" y="71"/>
                    <a:pt x="437" y="71"/>
                    <a:pt x="439" y="72"/>
                  </a:cubicBezTo>
                  <a:cubicBezTo>
                    <a:pt x="442" y="74"/>
                    <a:pt x="446" y="81"/>
                    <a:pt x="448" y="85"/>
                  </a:cubicBezTo>
                  <a:cubicBezTo>
                    <a:pt x="449" y="87"/>
                    <a:pt x="448" y="92"/>
                    <a:pt x="450" y="94"/>
                  </a:cubicBezTo>
                  <a:cubicBezTo>
                    <a:pt x="451" y="96"/>
                    <a:pt x="458" y="96"/>
                    <a:pt x="460" y="97"/>
                  </a:cubicBezTo>
                  <a:cubicBezTo>
                    <a:pt x="462" y="97"/>
                    <a:pt x="465" y="100"/>
                    <a:pt x="466" y="99"/>
                  </a:cubicBezTo>
                  <a:cubicBezTo>
                    <a:pt x="468" y="98"/>
                    <a:pt x="468" y="90"/>
                    <a:pt x="468" y="88"/>
                  </a:cubicBezTo>
                  <a:cubicBezTo>
                    <a:pt x="469" y="85"/>
                    <a:pt x="470" y="78"/>
                    <a:pt x="472" y="76"/>
                  </a:cubicBezTo>
                  <a:cubicBezTo>
                    <a:pt x="474" y="73"/>
                    <a:pt x="480" y="73"/>
                    <a:pt x="483" y="71"/>
                  </a:cubicBezTo>
                  <a:cubicBezTo>
                    <a:pt x="486" y="69"/>
                    <a:pt x="491" y="64"/>
                    <a:pt x="493" y="61"/>
                  </a:cubicBezTo>
                  <a:cubicBezTo>
                    <a:pt x="495" y="60"/>
                    <a:pt x="498" y="58"/>
                    <a:pt x="499" y="57"/>
                  </a:cubicBezTo>
                  <a:cubicBezTo>
                    <a:pt x="511" y="44"/>
                    <a:pt x="540" y="0"/>
                    <a:pt x="540" y="0"/>
                  </a:cubicBezTo>
                  <a:cubicBezTo>
                    <a:pt x="540" y="0"/>
                    <a:pt x="572" y="16"/>
                    <a:pt x="580" y="24"/>
                  </a:cubicBezTo>
                  <a:cubicBezTo>
                    <a:pt x="590" y="35"/>
                    <a:pt x="593" y="82"/>
                    <a:pt x="607" y="77"/>
                  </a:cubicBezTo>
                  <a:cubicBezTo>
                    <a:pt x="608" y="77"/>
                    <a:pt x="608" y="82"/>
                    <a:pt x="609" y="84"/>
                  </a:cubicBezTo>
                  <a:cubicBezTo>
                    <a:pt x="610" y="86"/>
                    <a:pt x="613" y="88"/>
                    <a:pt x="615" y="90"/>
                  </a:cubicBezTo>
                  <a:cubicBezTo>
                    <a:pt x="617" y="93"/>
                    <a:pt x="620" y="95"/>
                    <a:pt x="622" y="97"/>
                  </a:cubicBezTo>
                  <a:cubicBezTo>
                    <a:pt x="624" y="100"/>
                    <a:pt x="626" y="105"/>
                    <a:pt x="628" y="108"/>
                  </a:cubicBezTo>
                  <a:cubicBezTo>
                    <a:pt x="628" y="109"/>
                    <a:pt x="629" y="110"/>
                    <a:pt x="630" y="111"/>
                  </a:cubicBezTo>
                  <a:cubicBezTo>
                    <a:pt x="631" y="113"/>
                    <a:pt x="633" y="117"/>
                    <a:pt x="635" y="118"/>
                  </a:cubicBezTo>
                  <a:cubicBezTo>
                    <a:pt x="636" y="119"/>
                    <a:pt x="638" y="118"/>
                    <a:pt x="640" y="118"/>
                  </a:cubicBezTo>
                  <a:cubicBezTo>
                    <a:pt x="640" y="118"/>
                    <a:pt x="640" y="118"/>
                    <a:pt x="641" y="118"/>
                  </a:cubicBezTo>
                  <a:cubicBezTo>
                    <a:pt x="642" y="118"/>
                    <a:pt x="644" y="117"/>
                    <a:pt x="646" y="116"/>
                  </a:cubicBezTo>
                  <a:cubicBezTo>
                    <a:pt x="647" y="116"/>
                    <a:pt x="648" y="115"/>
                    <a:pt x="649" y="115"/>
                  </a:cubicBezTo>
                  <a:cubicBezTo>
                    <a:pt x="650" y="115"/>
                    <a:pt x="652" y="118"/>
                    <a:pt x="654" y="119"/>
                  </a:cubicBezTo>
                  <a:cubicBezTo>
                    <a:pt x="656" y="121"/>
                    <a:pt x="659" y="124"/>
                    <a:pt x="661" y="125"/>
                  </a:cubicBezTo>
                  <a:cubicBezTo>
                    <a:pt x="664" y="126"/>
                    <a:pt x="669" y="125"/>
                    <a:pt x="671" y="127"/>
                  </a:cubicBezTo>
                  <a:cubicBezTo>
                    <a:pt x="673" y="128"/>
                    <a:pt x="674" y="130"/>
                    <a:pt x="675" y="132"/>
                  </a:cubicBezTo>
                  <a:cubicBezTo>
                    <a:pt x="676" y="133"/>
                    <a:pt x="678" y="135"/>
                    <a:pt x="678" y="137"/>
                  </a:cubicBezTo>
                  <a:cubicBezTo>
                    <a:pt x="678" y="140"/>
                    <a:pt x="673" y="144"/>
                    <a:pt x="673" y="148"/>
                  </a:cubicBezTo>
                  <a:cubicBezTo>
                    <a:pt x="673" y="153"/>
                    <a:pt x="678" y="160"/>
                    <a:pt x="679" y="165"/>
                  </a:cubicBezTo>
                  <a:cubicBezTo>
                    <a:pt x="680" y="170"/>
                    <a:pt x="681" y="176"/>
                    <a:pt x="680" y="181"/>
                  </a:cubicBezTo>
                  <a:cubicBezTo>
                    <a:pt x="680" y="184"/>
                    <a:pt x="678" y="187"/>
                    <a:pt x="678" y="190"/>
                  </a:cubicBezTo>
                  <a:cubicBezTo>
                    <a:pt x="678" y="192"/>
                    <a:pt x="677" y="195"/>
                    <a:pt x="678" y="197"/>
                  </a:cubicBezTo>
                  <a:cubicBezTo>
                    <a:pt x="679" y="198"/>
                    <a:pt x="680" y="198"/>
                    <a:pt x="681" y="199"/>
                  </a:cubicBezTo>
                  <a:cubicBezTo>
                    <a:pt x="684" y="201"/>
                    <a:pt x="686" y="205"/>
                    <a:pt x="688" y="208"/>
                  </a:cubicBezTo>
                  <a:cubicBezTo>
                    <a:pt x="689" y="209"/>
                    <a:pt x="690" y="210"/>
                    <a:pt x="690" y="212"/>
                  </a:cubicBezTo>
                  <a:close/>
                  <a:moveTo>
                    <a:pt x="625" y="164"/>
                  </a:moveTo>
                  <a:cubicBezTo>
                    <a:pt x="625" y="164"/>
                    <a:pt x="639" y="154"/>
                    <a:pt x="638" y="149"/>
                  </a:cubicBezTo>
                  <a:cubicBezTo>
                    <a:pt x="638" y="147"/>
                    <a:pt x="633" y="146"/>
                    <a:pt x="631" y="145"/>
                  </a:cubicBezTo>
                  <a:cubicBezTo>
                    <a:pt x="627" y="142"/>
                    <a:pt x="618" y="137"/>
                    <a:pt x="613" y="135"/>
                  </a:cubicBezTo>
                  <a:cubicBezTo>
                    <a:pt x="610" y="133"/>
                    <a:pt x="601" y="131"/>
                    <a:pt x="598" y="130"/>
                  </a:cubicBezTo>
                  <a:cubicBezTo>
                    <a:pt x="594" y="128"/>
                    <a:pt x="587" y="124"/>
                    <a:pt x="583" y="122"/>
                  </a:cubicBezTo>
                  <a:cubicBezTo>
                    <a:pt x="580" y="120"/>
                    <a:pt x="575" y="115"/>
                    <a:pt x="572" y="114"/>
                  </a:cubicBezTo>
                  <a:cubicBezTo>
                    <a:pt x="569" y="113"/>
                    <a:pt x="562" y="112"/>
                    <a:pt x="560" y="113"/>
                  </a:cubicBezTo>
                  <a:cubicBezTo>
                    <a:pt x="556" y="114"/>
                    <a:pt x="552" y="120"/>
                    <a:pt x="550" y="122"/>
                  </a:cubicBezTo>
                  <a:cubicBezTo>
                    <a:pt x="547" y="125"/>
                    <a:pt x="542" y="133"/>
                    <a:pt x="539" y="135"/>
                  </a:cubicBezTo>
                  <a:cubicBezTo>
                    <a:pt x="535" y="138"/>
                    <a:pt x="526" y="141"/>
                    <a:pt x="521" y="143"/>
                  </a:cubicBezTo>
                  <a:cubicBezTo>
                    <a:pt x="517" y="144"/>
                    <a:pt x="509" y="147"/>
                    <a:pt x="504" y="148"/>
                  </a:cubicBezTo>
                  <a:cubicBezTo>
                    <a:pt x="501" y="149"/>
                    <a:pt x="492" y="148"/>
                    <a:pt x="489" y="151"/>
                  </a:cubicBezTo>
                  <a:cubicBezTo>
                    <a:pt x="486" y="154"/>
                    <a:pt x="488" y="164"/>
                    <a:pt x="484" y="167"/>
                  </a:cubicBezTo>
                  <a:cubicBezTo>
                    <a:pt x="483" y="168"/>
                    <a:pt x="478" y="167"/>
                    <a:pt x="476" y="167"/>
                  </a:cubicBezTo>
                  <a:cubicBezTo>
                    <a:pt x="472" y="168"/>
                    <a:pt x="466" y="172"/>
                    <a:pt x="463" y="173"/>
                  </a:cubicBezTo>
                  <a:cubicBezTo>
                    <a:pt x="459" y="174"/>
                    <a:pt x="450" y="176"/>
                    <a:pt x="445" y="176"/>
                  </a:cubicBezTo>
                  <a:cubicBezTo>
                    <a:pt x="444" y="176"/>
                    <a:pt x="441" y="176"/>
                    <a:pt x="440" y="176"/>
                  </a:cubicBezTo>
                  <a:cubicBezTo>
                    <a:pt x="436" y="176"/>
                    <a:pt x="428" y="175"/>
                    <a:pt x="424" y="176"/>
                  </a:cubicBezTo>
                  <a:cubicBezTo>
                    <a:pt x="420" y="176"/>
                    <a:pt x="412" y="177"/>
                    <a:pt x="408" y="178"/>
                  </a:cubicBezTo>
                  <a:cubicBezTo>
                    <a:pt x="405" y="180"/>
                    <a:pt x="399" y="186"/>
                    <a:pt x="396" y="187"/>
                  </a:cubicBezTo>
                  <a:cubicBezTo>
                    <a:pt x="391" y="189"/>
                    <a:pt x="382" y="191"/>
                    <a:pt x="377" y="192"/>
                  </a:cubicBezTo>
                  <a:cubicBezTo>
                    <a:pt x="372" y="193"/>
                    <a:pt x="363" y="193"/>
                    <a:pt x="358" y="193"/>
                  </a:cubicBezTo>
                  <a:cubicBezTo>
                    <a:pt x="354" y="194"/>
                    <a:pt x="347" y="194"/>
                    <a:pt x="343" y="196"/>
                  </a:cubicBezTo>
                  <a:cubicBezTo>
                    <a:pt x="340" y="197"/>
                    <a:pt x="336" y="203"/>
                    <a:pt x="334" y="206"/>
                  </a:cubicBezTo>
                  <a:cubicBezTo>
                    <a:pt x="331" y="208"/>
                    <a:pt x="325" y="210"/>
                    <a:pt x="323" y="213"/>
                  </a:cubicBezTo>
                  <a:cubicBezTo>
                    <a:pt x="322" y="214"/>
                    <a:pt x="322" y="217"/>
                    <a:pt x="322" y="219"/>
                  </a:cubicBezTo>
                  <a:cubicBezTo>
                    <a:pt x="322" y="222"/>
                    <a:pt x="321" y="227"/>
                    <a:pt x="320" y="230"/>
                  </a:cubicBezTo>
                  <a:cubicBezTo>
                    <a:pt x="318" y="233"/>
                    <a:pt x="313" y="237"/>
                    <a:pt x="311" y="239"/>
                  </a:cubicBezTo>
                  <a:cubicBezTo>
                    <a:pt x="309" y="241"/>
                    <a:pt x="303" y="242"/>
                    <a:pt x="302" y="244"/>
                  </a:cubicBezTo>
                  <a:cubicBezTo>
                    <a:pt x="301" y="245"/>
                    <a:pt x="301" y="248"/>
                    <a:pt x="302" y="250"/>
                  </a:cubicBezTo>
                  <a:cubicBezTo>
                    <a:pt x="303" y="252"/>
                    <a:pt x="309" y="255"/>
                    <a:pt x="310" y="258"/>
                  </a:cubicBezTo>
                  <a:cubicBezTo>
                    <a:pt x="311" y="260"/>
                    <a:pt x="309" y="265"/>
                    <a:pt x="310" y="267"/>
                  </a:cubicBezTo>
                  <a:cubicBezTo>
                    <a:pt x="310" y="268"/>
                    <a:pt x="312" y="269"/>
                    <a:pt x="313" y="269"/>
                  </a:cubicBezTo>
                  <a:cubicBezTo>
                    <a:pt x="315" y="269"/>
                    <a:pt x="318" y="263"/>
                    <a:pt x="321" y="263"/>
                  </a:cubicBezTo>
                  <a:cubicBezTo>
                    <a:pt x="324" y="263"/>
                    <a:pt x="331" y="268"/>
                    <a:pt x="331" y="272"/>
                  </a:cubicBezTo>
                  <a:cubicBezTo>
                    <a:pt x="331" y="274"/>
                    <a:pt x="328" y="276"/>
                    <a:pt x="326" y="277"/>
                  </a:cubicBezTo>
                  <a:cubicBezTo>
                    <a:pt x="323" y="279"/>
                    <a:pt x="317" y="283"/>
                    <a:pt x="315" y="286"/>
                  </a:cubicBezTo>
                  <a:cubicBezTo>
                    <a:pt x="314" y="288"/>
                    <a:pt x="313" y="293"/>
                    <a:pt x="313" y="295"/>
                  </a:cubicBezTo>
                  <a:cubicBezTo>
                    <a:pt x="314" y="300"/>
                    <a:pt x="314" y="310"/>
                    <a:pt x="317" y="314"/>
                  </a:cubicBezTo>
                  <a:cubicBezTo>
                    <a:pt x="319" y="316"/>
                    <a:pt x="323" y="315"/>
                    <a:pt x="324" y="317"/>
                  </a:cubicBezTo>
                  <a:cubicBezTo>
                    <a:pt x="326" y="323"/>
                    <a:pt x="313" y="332"/>
                    <a:pt x="314" y="338"/>
                  </a:cubicBezTo>
                  <a:cubicBezTo>
                    <a:pt x="315" y="341"/>
                    <a:pt x="322" y="343"/>
                    <a:pt x="325" y="344"/>
                  </a:cubicBezTo>
                  <a:cubicBezTo>
                    <a:pt x="328" y="346"/>
                    <a:pt x="333" y="349"/>
                    <a:pt x="336" y="350"/>
                  </a:cubicBezTo>
                  <a:cubicBezTo>
                    <a:pt x="339" y="350"/>
                    <a:pt x="345" y="351"/>
                    <a:pt x="348" y="351"/>
                  </a:cubicBezTo>
                  <a:cubicBezTo>
                    <a:pt x="350" y="351"/>
                    <a:pt x="356" y="351"/>
                    <a:pt x="358" y="350"/>
                  </a:cubicBezTo>
                  <a:cubicBezTo>
                    <a:pt x="360" y="349"/>
                    <a:pt x="364" y="344"/>
                    <a:pt x="366" y="344"/>
                  </a:cubicBezTo>
                  <a:cubicBezTo>
                    <a:pt x="369" y="345"/>
                    <a:pt x="373" y="350"/>
                    <a:pt x="375" y="351"/>
                  </a:cubicBezTo>
                  <a:cubicBezTo>
                    <a:pt x="379" y="354"/>
                    <a:pt x="388" y="360"/>
                    <a:pt x="393" y="363"/>
                  </a:cubicBezTo>
                  <a:cubicBezTo>
                    <a:pt x="396" y="365"/>
                    <a:pt x="403" y="371"/>
                    <a:pt x="407" y="370"/>
                  </a:cubicBezTo>
                  <a:cubicBezTo>
                    <a:pt x="410" y="370"/>
                    <a:pt x="417" y="363"/>
                    <a:pt x="417" y="363"/>
                  </a:cubicBezTo>
                  <a:cubicBezTo>
                    <a:pt x="417" y="363"/>
                    <a:pt x="433" y="373"/>
                    <a:pt x="438" y="376"/>
                  </a:cubicBezTo>
                  <a:cubicBezTo>
                    <a:pt x="441" y="377"/>
                    <a:pt x="446" y="379"/>
                    <a:pt x="448" y="380"/>
                  </a:cubicBezTo>
                  <a:cubicBezTo>
                    <a:pt x="451" y="381"/>
                    <a:pt x="458" y="381"/>
                    <a:pt x="461" y="380"/>
                  </a:cubicBezTo>
                  <a:cubicBezTo>
                    <a:pt x="462" y="380"/>
                    <a:pt x="464" y="378"/>
                    <a:pt x="466" y="377"/>
                  </a:cubicBezTo>
                  <a:cubicBezTo>
                    <a:pt x="470" y="375"/>
                    <a:pt x="478" y="371"/>
                    <a:pt x="481" y="368"/>
                  </a:cubicBezTo>
                  <a:cubicBezTo>
                    <a:pt x="484" y="366"/>
                    <a:pt x="489" y="363"/>
                    <a:pt x="491" y="361"/>
                  </a:cubicBezTo>
                  <a:cubicBezTo>
                    <a:pt x="497" y="356"/>
                    <a:pt x="508" y="345"/>
                    <a:pt x="513" y="339"/>
                  </a:cubicBezTo>
                  <a:cubicBezTo>
                    <a:pt x="517" y="335"/>
                    <a:pt x="523" y="327"/>
                    <a:pt x="526" y="322"/>
                  </a:cubicBezTo>
                  <a:cubicBezTo>
                    <a:pt x="528" y="318"/>
                    <a:pt x="532" y="308"/>
                    <a:pt x="533" y="303"/>
                  </a:cubicBezTo>
                  <a:cubicBezTo>
                    <a:pt x="535" y="296"/>
                    <a:pt x="537" y="283"/>
                    <a:pt x="538" y="277"/>
                  </a:cubicBezTo>
                  <a:cubicBezTo>
                    <a:pt x="538" y="273"/>
                    <a:pt x="539" y="264"/>
                    <a:pt x="538" y="260"/>
                  </a:cubicBezTo>
                  <a:cubicBezTo>
                    <a:pt x="538" y="256"/>
                    <a:pt x="535" y="245"/>
                    <a:pt x="535" y="245"/>
                  </a:cubicBezTo>
                  <a:cubicBezTo>
                    <a:pt x="535" y="245"/>
                    <a:pt x="534" y="239"/>
                    <a:pt x="534" y="237"/>
                  </a:cubicBezTo>
                  <a:cubicBezTo>
                    <a:pt x="533" y="234"/>
                    <a:pt x="530" y="230"/>
                    <a:pt x="529" y="228"/>
                  </a:cubicBezTo>
                  <a:cubicBezTo>
                    <a:pt x="529" y="226"/>
                    <a:pt x="529" y="222"/>
                    <a:pt x="529" y="220"/>
                  </a:cubicBezTo>
                  <a:cubicBezTo>
                    <a:pt x="530" y="216"/>
                    <a:pt x="534" y="209"/>
                    <a:pt x="535" y="206"/>
                  </a:cubicBezTo>
                  <a:cubicBezTo>
                    <a:pt x="536" y="203"/>
                    <a:pt x="539" y="194"/>
                    <a:pt x="539" y="194"/>
                  </a:cubicBezTo>
                  <a:cubicBezTo>
                    <a:pt x="539" y="194"/>
                    <a:pt x="542" y="192"/>
                    <a:pt x="543" y="192"/>
                  </a:cubicBezTo>
                  <a:cubicBezTo>
                    <a:pt x="545" y="191"/>
                    <a:pt x="550" y="192"/>
                    <a:pt x="553" y="192"/>
                  </a:cubicBezTo>
                  <a:cubicBezTo>
                    <a:pt x="555" y="192"/>
                    <a:pt x="559" y="193"/>
                    <a:pt x="561" y="193"/>
                  </a:cubicBezTo>
                  <a:cubicBezTo>
                    <a:pt x="564" y="194"/>
                    <a:pt x="571" y="195"/>
                    <a:pt x="571" y="195"/>
                  </a:cubicBezTo>
                  <a:cubicBezTo>
                    <a:pt x="571" y="195"/>
                    <a:pt x="575" y="192"/>
                    <a:pt x="577" y="191"/>
                  </a:cubicBezTo>
                  <a:cubicBezTo>
                    <a:pt x="578" y="190"/>
                    <a:pt x="581" y="186"/>
                    <a:pt x="583" y="185"/>
                  </a:cubicBezTo>
                  <a:cubicBezTo>
                    <a:pt x="586" y="183"/>
                    <a:pt x="594" y="183"/>
                    <a:pt x="597" y="181"/>
                  </a:cubicBezTo>
                  <a:cubicBezTo>
                    <a:pt x="599" y="180"/>
                    <a:pt x="606" y="174"/>
                    <a:pt x="606" y="174"/>
                  </a:cubicBezTo>
                  <a:cubicBezTo>
                    <a:pt x="606" y="174"/>
                    <a:pt x="616" y="171"/>
                    <a:pt x="618" y="170"/>
                  </a:cubicBezTo>
                  <a:cubicBezTo>
                    <a:pt x="620" y="169"/>
                    <a:pt x="625" y="164"/>
                    <a:pt x="625" y="164"/>
                  </a:cubicBezTo>
                  <a:close/>
                  <a:moveTo>
                    <a:pt x="532" y="71"/>
                  </a:moveTo>
                  <a:cubicBezTo>
                    <a:pt x="532" y="70"/>
                    <a:pt x="534" y="67"/>
                    <a:pt x="533" y="66"/>
                  </a:cubicBezTo>
                  <a:cubicBezTo>
                    <a:pt x="532" y="63"/>
                    <a:pt x="526" y="59"/>
                    <a:pt x="523" y="58"/>
                  </a:cubicBezTo>
                  <a:cubicBezTo>
                    <a:pt x="521" y="57"/>
                    <a:pt x="517" y="54"/>
                    <a:pt x="515" y="55"/>
                  </a:cubicBezTo>
                  <a:cubicBezTo>
                    <a:pt x="513" y="55"/>
                    <a:pt x="509" y="58"/>
                    <a:pt x="507" y="60"/>
                  </a:cubicBezTo>
                  <a:cubicBezTo>
                    <a:pt x="505" y="63"/>
                    <a:pt x="502" y="68"/>
                    <a:pt x="501" y="71"/>
                  </a:cubicBezTo>
                  <a:cubicBezTo>
                    <a:pt x="500" y="74"/>
                    <a:pt x="500" y="79"/>
                    <a:pt x="501" y="82"/>
                  </a:cubicBezTo>
                  <a:cubicBezTo>
                    <a:pt x="502" y="84"/>
                    <a:pt x="506" y="87"/>
                    <a:pt x="508" y="88"/>
                  </a:cubicBezTo>
                  <a:cubicBezTo>
                    <a:pt x="510" y="89"/>
                    <a:pt x="515" y="90"/>
                    <a:pt x="517" y="90"/>
                  </a:cubicBezTo>
                  <a:cubicBezTo>
                    <a:pt x="520" y="89"/>
                    <a:pt x="525" y="85"/>
                    <a:pt x="527" y="82"/>
                  </a:cubicBezTo>
                  <a:cubicBezTo>
                    <a:pt x="529" y="80"/>
                    <a:pt x="531" y="74"/>
                    <a:pt x="532" y="71"/>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2" name="Freeform 31"/>
            <p:cNvSpPr>
              <a:spLocks/>
            </p:cNvSpPr>
            <p:nvPr/>
          </p:nvSpPr>
          <p:spPr bwMode="auto">
            <a:xfrm>
              <a:off x="4738688" y="2355851"/>
              <a:ext cx="603250" cy="503238"/>
            </a:xfrm>
            <a:custGeom>
              <a:avLst/>
              <a:gdLst/>
              <a:ahLst/>
              <a:cxnLst>
                <a:cxn ang="0">
                  <a:pos x="364" y="371"/>
                </a:cxn>
                <a:cxn ang="0">
                  <a:pos x="350" y="386"/>
                </a:cxn>
                <a:cxn ang="0">
                  <a:pos x="334" y="355"/>
                </a:cxn>
                <a:cxn ang="0">
                  <a:pos x="334" y="326"/>
                </a:cxn>
                <a:cxn ang="0">
                  <a:pos x="310" y="327"/>
                </a:cxn>
                <a:cxn ang="0">
                  <a:pos x="291" y="326"/>
                </a:cxn>
                <a:cxn ang="0">
                  <a:pos x="265" y="333"/>
                </a:cxn>
                <a:cxn ang="0">
                  <a:pos x="238" y="351"/>
                </a:cxn>
                <a:cxn ang="0">
                  <a:pos x="231" y="309"/>
                </a:cxn>
                <a:cxn ang="0">
                  <a:pos x="195" y="315"/>
                </a:cxn>
                <a:cxn ang="0">
                  <a:pos x="165" y="292"/>
                </a:cxn>
                <a:cxn ang="0">
                  <a:pos x="148" y="265"/>
                </a:cxn>
                <a:cxn ang="0">
                  <a:pos x="64" y="268"/>
                </a:cxn>
                <a:cxn ang="0">
                  <a:pos x="80" y="258"/>
                </a:cxn>
                <a:cxn ang="0">
                  <a:pos x="87" y="229"/>
                </a:cxn>
                <a:cxn ang="0">
                  <a:pos x="71" y="217"/>
                </a:cxn>
                <a:cxn ang="0">
                  <a:pos x="49" y="199"/>
                </a:cxn>
                <a:cxn ang="0">
                  <a:pos x="24" y="198"/>
                </a:cxn>
                <a:cxn ang="0">
                  <a:pos x="0" y="187"/>
                </a:cxn>
                <a:cxn ang="0">
                  <a:pos x="14" y="168"/>
                </a:cxn>
                <a:cxn ang="0">
                  <a:pos x="40" y="136"/>
                </a:cxn>
                <a:cxn ang="0">
                  <a:pos x="62" y="123"/>
                </a:cxn>
                <a:cxn ang="0">
                  <a:pos x="83" y="133"/>
                </a:cxn>
                <a:cxn ang="0">
                  <a:pos x="106" y="149"/>
                </a:cxn>
                <a:cxn ang="0">
                  <a:pos x="138" y="144"/>
                </a:cxn>
                <a:cxn ang="0">
                  <a:pos x="159" y="152"/>
                </a:cxn>
                <a:cxn ang="0">
                  <a:pos x="179" y="140"/>
                </a:cxn>
                <a:cxn ang="0">
                  <a:pos x="206" y="143"/>
                </a:cxn>
                <a:cxn ang="0">
                  <a:pos x="211" y="123"/>
                </a:cxn>
                <a:cxn ang="0">
                  <a:pos x="226" y="95"/>
                </a:cxn>
                <a:cxn ang="0">
                  <a:pos x="229" y="65"/>
                </a:cxn>
                <a:cxn ang="0">
                  <a:pos x="224" y="44"/>
                </a:cxn>
                <a:cxn ang="0">
                  <a:pos x="243" y="20"/>
                </a:cxn>
                <a:cxn ang="0">
                  <a:pos x="287" y="2"/>
                </a:cxn>
                <a:cxn ang="0">
                  <a:pos x="383" y="13"/>
                </a:cxn>
                <a:cxn ang="0">
                  <a:pos x="436" y="8"/>
                </a:cxn>
                <a:cxn ang="0">
                  <a:pos x="445" y="47"/>
                </a:cxn>
                <a:cxn ang="0">
                  <a:pos x="461" y="54"/>
                </a:cxn>
                <a:cxn ang="0">
                  <a:pos x="446" y="126"/>
                </a:cxn>
                <a:cxn ang="0">
                  <a:pos x="431" y="141"/>
                </a:cxn>
                <a:cxn ang="0">
                  <a:pos x="441" y="152"/>
                </a:cxn>
                <a:cxn ang="0">
                  <a:pos x="429" y="193"/>
                </a:cxn>
                <a:cxn ang="0">
                  <a:pos x="398" y="204"/>
                </a:cxn>
                <a:cxn ang="0">
                  <a:pos x="387" y="226"/>
                </a:cxn>
                <a:cxn ang="0">
                  <a:pos x="402" y="246"/>
                </a:cxn>
                <a:cxn ang="0">
                  <a:pos x="409" y="253"/>
                </a:cxn>
                <a:cxn ang="0">
                  <a:pos x="417" y="272"/>
                </a:cxn>
                <a:cxn ang="0">
                  <a:pos x="440" y="299"/>
                </a:cxn>
                <a:cxn ang="0">
                  <a:pos x="435" y="315"/>
                </a:cxn>
                <a:cxn ang="0">
                  <a:pos x="437" y="330"/>
                </a:cxn>
                <a:cxn ang="0">
                  <a:pos x="428" y="341"/>
                </a:cxn>
              </a:cxnLst>
              <a:rect l="0" t="0" r="r" b="b"/>
              <a:pathLst>
                <a:path w="464" h="387">
                  <a:moveTo>
                    <a:pt x="417" y="347"/>
                  </a:moveTo>
                  <a:cubicBezTo>
                    <a:pt x="417" y="347"/>
                    <a:pt x="393" y="361"/>
                    <a:pt x="385" y="365"/>
                  </a:cubicBezTo>
                  <a:cubicBezTo>
                    <a:pt x="380" y="367"/>
                    <a:pt x="369" y="369"/>
                    <a:pt x="364" y="371"/>
                  </a:cubicBezTo>
                  <a:cubicBezTo>
                    <a:pt x="363" y="372"/>
                    <a:pt x="360" y="374"/>
                    <a:pt x="359" y="375"/>
                  </a:cubicBezTo>
                  <a:cubicBezTo>
                    <a:pt x="358" y="376"/>
                    <a:pt x="356" y="380"/>
                    <a:pt x="355" y="382"/>
                  </a:cubicBezTo>
                  <a:cubicBezTo>
                    <a:pt x="354" y="383"/>
                    <a:pt x="351" y="387"/>
                    <a:pt x="350" y="386"/>
                  </a:cubicBezTo>
                  <a:cubicBezTo>
                    <a:pt x="343" y="383"/>
                    <a:pt x="354" y="360"/>
                    <a:pt x="347" y="357"/>
                  </a:cubicBezTo>
                  <a:cubicBezTo>
                    <a:pt x="345" y="356"/>
                    <a:pt x="340" y="364"/>
                    <a:pt x="337" y="363"/>
                  </a:cubicBezTo>
                  <a:cubicBezTo>
                    <a:pt x="335" y="363"/>
                    <a:pt x="334" y="358"/>
                    <a:pt x="334" y="355"/>
                  </a:cubicBezTo>
                  <a:cubicBezTo>
                    <a:pt x="334" y="352"/>
                    <a:pt x="336" y="347"/>
                    <a:pt x="337" y="344"/>
                  </a:cubicBezTo>
                  <a:cubicBezTo>
                    <a:pt x="337" y="341"/>
                    <a:pt x="339" y="336"/>
                    <a:pt x="338" y="333"/>
                  </a:cubicBezTo>
                  <a:cubicBezTo>
                    <a:pt x="338" y="331"/>
                    <a:pt x="335" y="327"/>
                    <a:pt x="334" y="326"/>
                  </a:cubicBezTo>
                  <a:cubicBezTo>
                    <a:pt x="332" y="324"/>
                    <a:pt x="326" y="323"/>
                    <a:pt x="323" y="323"/>
                  </a:cubicBezTo>
                  <a:cubicBezTo>
                    <a:pt x="320" y="322"/>
                    <a:pt x="316" y="323"/>
                    <a:pt x="314" y="324"/>
                  </a:cubicBezTo>
                  <a:cubicBezTo>
                    <a:pt x="313" y="324"/>
                    <a:pt x="311" y="326"/>
                    <a:pt x="310" y="327"/>
                  </a:cubicBezTo>
                  <a:cubicBezTo>
                    <a:pt x="308" y="328"/>
                    <a:pt x="305" y="331"/>
                    <a:pt x="303" y="332"/>
                  </a:cubicBezTo>
                  <a:cubicBezTo>
                    <a:pt x="302" y="333"/>
                    <a:pt x="299" y="333"/>
                    <a:pt x="298" y="333"/>
                  </a:cubicBezTo>
                  <a:cubicBezTo>
                    <a:pt x="296" y="332"/>
                    <a:pt x="293" y="327"/>
                    <a:pt x="291" y="326"/>
                  </a:cubicBezTo>
                  <a:cubicBezTo>
                    <a:pt x="290" y="325"/>
                    <a:pt x="288" y="325"/>
                    <a:pt x="287" y="324"/>
                  </a:cubicBezTo>
                  <a:cubicBezTo>
                    <a:pt x="284" y="324"/>
                    <a:pt x="277" y="327"/>
                    <a:pt x="274" y="328"/>
                  </a:cubicBezTo>
                  <a:cubicBezTo>
                    <a:pt x="272" y="329"/>
                    <a:pt x="267" y="332"/>
                    <a:pt x="265" y="333"/>
                  </a:cubicBezTo>
                  <a:cubicBezTo>
                    <a:pt x="262" y="336"/>
                    <a:pt x="257" y="342"/>
                    <a:pt x="254" y="344"/>
                  </a:cubicBezTo>
                  <a:cubicBezTo>
                    <a:pt x="252" y="345"/>
                    <a:pt x="249" y="346"/>
                    <a:pt x="247" y="347"/>
                  </a:cubicBezTo>
                  <a:cubicBezTo>
                    <a:pt x="245" y="348"/>
                    <a:pt x="240" y="352"/>
                    <a:pt x="238" y="351"/>
                  </a:cubicBezTo>
                  <a:cubicBezTo>
                    <a:pt x="236" y="351"/>
                    <a:pt x="233" y="345"/>
                    <a:pt x="233" y="342"/>
                  </a:cubicBezTo>
                  <a:cubicBezTo>
                    <a:pt x="232" y="340"/>
                    <a:pt x="234" y="336"/>
                    <a:pt x="234" y="334"/>
                  </a:cubicBezTo>
                  <a:cubicBezTo>
                    <a:pt x="234" y="328"/>
                    <a:pt x="236" y="313"/>
                    <a:pt x="231" y="309"/>
                  </a:cubicBezTo>
                  <a:cubicBezTo>
                    <a:pt x="227" y="306"/>
                    <a:pt x="216" y="313"/>
                    <a:pt x="211" y="314"/>
                  </a:cubicBezTo>
                  <a:cubicBezTo>
                    <a:pt x="208" y="315"/>
                    <a:pt x="203" y="316"/>
                    <a:pt x="201" y="316"/>
                  </a:cubicBezTo>
                  <a:cubicBezTo>
                    <a:pt x="199" y="316"/>
                    <a:pt x="197" y="315"/>
                    <a:pt x="195" y="315"/>
                  </a:cubicBezTo>
                  <a:cubicBezTo>
                    <a:pt x="192" y="314"/>
                    <a:pt x="187" y="311"/>
                    <a:pt x="184" y="311"/>
                  </a:cubicBezTo>
                  <a:cubicBezTo>
                    <a:pt x="180" y="310"/>
                    <a:pt x="170" y="315"/>
                    <a:pt x="167" y="312"/>
                  </a:cubicBezTo>
                  <a:cubicBezTo>
                    <a:pt x="163" y="309"/>
                    <a:pt x="166" y="297"/>
                    <a:pt x="165" y="292"/>
                  </a:cubicBezTo>
                  <a:cubicBezTo>
                    <a:pt x="165" y="287"/>
                    <a:pt x="165" y="278"/>
                    <a:pt x="164" y="273"/>
                  </a:cubicBezTo>
                  <a:cubicBezTo>
                    <a:pt x="163" y="270"/>
                    <a:pt x="160" y="263"/>
                    <a:pt x="156" y="262"/>
                  </a:cubicBezTo>
                  <a:cubicBezTo>
                    <a:pt x="154" y="261"/>
                    <a:pt x="148" y="265"/>
                    <a:pt x="148" y="265"/>
                  </a:cubicBezTo>
                  <a:cubicBezTo>
                    <a:pt x="148" y="265"/>
                    <a:pt x="129" y="272"/>
                    <a:pt x="123" y="274"/>
                  </a:cubicBezTo>
                  <a:cubicBezTo>
                    <a:pt x="116" y="276"/>
                    <a:pt x="103" y="279"/>
                    <a:pt x="96" y="278"/>
                  </a:cubicBezTo>
                  <a:cubicBezTo>
                    <a:pt x="88" y="278"/>
                    <a:pt x="69" y="275"/>
                    <a:pt x="64" y="268"/>
                  </a:cubicBezTo>
                  <a:cubicBezTo>
                    <a:pt x="62" y="267"/>
                    <a:pt x="62" y="259"/>
                    <a:pt x="62" y="259"/>
                  </a:cubicBezTo>
                  <a:cubicBezTo>
                    <a:pt x="62" y="259"/>
                    <a:pt x="67" y="257"/>
                    <a:pt x="68" y="256"/>
                  </a:cubicBezTo>
                  <a:cubicBezTo>
                    <a:pt x="71" y="256"/>
                    <a:pt x="77" y="258"/>
                    <a:pt x="80" y="258"/>
                  </a:cubicBezTo>
                  <a:cubicBezTo>
                    <a:pt x="81" y="258"/>
                    <a:pt x="83" y="257"/>
                    <a:pt x="84" y="257"/>
                  </a:cubicBezTo>
                  <a:cubicBezTo>
                    <a:pt x="85" y="256"/>
                    <a:pt x="88" y="254"/>
                    <a:pt x="88" y="253"/>
                  </a:cubicBezTo>
                  <a:cubicBezTo>
                    <a:pt x="90" y="247"/>
                    <a:pt x="91" y="234"/>
                    <a:pt x="87" y="229"/>
                  </a:cubicBezTo>
                  <a:cubicBezTo>
                    <a:pt x="87" y="228"/>
                    <a:pt x="83" y="227"/>
                    <a:pt x="82" y="227"/>
                  </a:cubicBezTo>
                  <a:cubicBezTo>
                    <a:pt x="80" y="226"/>
                    <a:pt x="78" y="224"/>
                    <a:pt x="76" y="223"/>
                  </a:cubicBezTo>
                  <a:cubicBezTo>
                    <a:pt x="75" y="222"/>
                    <a:pt x="72" y="218"/>
                    <a:pt x="71" y="217"/>
                  </a:cubicBezTo>
                  <a:cubicBezTo>
                    <a:pt x="68" y="214"/>
                    <a:pt x="63" y="210"/>
                    <a:pt x="60" y="208"/>
                  </a:cubicBezTo>
                  <a:cubicBezTo>
                    <a:pt x="59" y="206"/>
                    <a:pt x="56" y="202"/>
                    <a:pt x="55" y="200"/>
                  </a:cubicBezTo>
                  <a:cubicBezTo>
                    <a:pt x="53" y="200"/>
                    <a:pt x="50" y="199"/>
                    <a:pt x="49" y="199"/>
                  </a:cubicBezTo>
                  <a:cubicBezTo>
                    <a:pt x="47" y="199"/>
                    <a:pt x="45" y="200"/>
                    <a:pt x="44" y="200"/>
                  </a:cubicBezTo>
                  <a:cubicBezTo>
                    <a:pt x="41" y="200"/>
                    <a:pt x="37" y="201"/>
                    <a:pt x="35" y="200"/>
                  </a:cubicBezTo>
                  <a:cubicBezTo>
                    <a:pt x="32" y="200"/>
                    <a:pt x="27" y="199"/>
                    <a:pt x="24" y="198"/>
                  </a:cubicBezTo>
                  <a:cubicBezTo>
                    <a:pt x="20" y="197"/>
                    <a:pt x="13" y="196"/>
                    <a:pt x="10" y="195"/>
                  </a:cubicBezTo>
                  <a:cubicBezTo>
                    <a:pt x="8" y="194"/>
                    <a:pt x="4" y="191"/>
                    <a:pt x="2" y="190"/>
                  </a:cubicBezTo>
                  <a:cubicBezTo>
                    <a:pt x="1" y="189"/>
                    <a:pt x="0" y="188"/>
                    <a:pt x="0" y="187"/>
                  </a:cubicBezTo>
                  <a:cubicBezTo>
                    <a:pt x="0" y="185"/>
                    <a:pt x="4" y="183"/>
                    <a:pt x="5" y="182"/>
                  </a:cubicBezTo>
                  <a:cubicBezTo>
                    <a:pt x="7" y="181"/>
                    <a:pt x="9" y="178"/>
                    <a:pt x="10" y="176"/>
                  </a:cubicBezTo>
                  <a:cubicBezTo>
                    <a:pt x="11" y="174"/>
                    <a:pt x="13" y="170"/>
                    <a:pt x="14" y="168"/>
                  </a:cubicBezTo>
                  <a:cubicBezTo>
                    <a:pt x="14" y="167"/>
                    <a:pt x="14" y="166"/>
                    <a:pt x="14" y="165"/>
                  </a:cubicBezTo>
                  <a:cubicBezTo>
                    <a:pt x="16" y="161"/>
                    <a:pt x="24" y="157"/>
                    <a:pt x="27" y="154"/>
                  </a:cubicBezTo>
                  <a:cubicBezTo>
                    <a:pt x="30" y="150"/>
                    <a:pt x="36" y="140"/>
                    <a:pt x="40" y="136"/>
                  </a:cubicBezTo>
                  <a:cubicBezTo>
                    <a:pt x="42" y="135"/>
                    <a:pt x="45" y="133"/>
                    <a:pt x="46" y="132"/>
                  </a:cubicBezTo>
                  <a:cubicBezTo>
                    <a:pt x="48" y="131"/>
                    <a:pt x="53" y="127"/>
                    <a:pt x="53" y="127"/>
                  </a:cubicBezTo>
                  <a:cubicBezTo>
                    <a:pt x="53" y="127"/>
                    <a:pt x="60" y="124"/>
                    <a:pt x="62" y="123"/>
                  </a:cubicBezTo>
                  <a:cubicBezTo>
                    <a:pt x="65" y="122"/>
                    <a:pt x="69" y="119"/>
                    <a:pt x="72" y="118"/>
                  </a:cubicBezTo>
                  <a:cubicBezTo>
                    <a:pt x="73" y="117"/>
                    <a:pt x="77" y="115"/>
                    <a:pt x="78" y="116"/>
                  </a:cubicBezTo>
                  <a:cubicBezTo>
                    <a:pt x="82" y="119"/>
                    <a:pt x="81" y="129"/>
                    <a:pt x="83" y="133"/>
                  </a:cubicBezTo>
                  <a:cubicBezTo>
                    <a:pt x="84" y="135"/>
                    <a:pt x="85" y="140"/>
                    <a:pt x="86" y="141"/>
                  </a:cubicBezTo>
                  <a:cubicBezTo>
                    <a:pt x="87" y="142"/>
                    <a:pt x="90" y="143"/>
                    <a:pt x="92" y="143"/>
                  </a:cubicBezTo>
                  <a:cubicBezTo>
                    <a:pt x="95" y="145"/>
                    <a:pt x="102" y="149"/>
                    <a:pt x="106" y="149"/>
                  </a:cubicBezTo>
                  <a:cubicBezTo>
                    <a:pt x="108" y="149"/>
                    <a:pt x="112" y="146"/>
                    <a:pt x="115" y="145"/>
                  </a:cubicBezTo>
                  <a:cubicBezTo>
                    <a:pt x="117" y="145"/>
                    <a:pt x="122" y="144"/>
                    <a:pt x="125" y="144"/>
                  </a:cubicBezTo>
                  <a:cubicBezTo>
                    <a:pt x="128" y="144"/>
                    <a:pt x="135" y="142"/>
                    <a:pt x="138" y="144"/>
                  </a:cubicBezTo>
                  <a:cubicBezTo>
                    <a:pt x="140" y="146"/>
                    <a:pt x="138" y="154"/>
                    <a:pt x="140" y="156"/>
                  </a:cubicBezTo>
                  <a:cubicBezTo>
                    <a:pt x="142" y="157"/>
                    <a:pt x="148" y="157"/>
                    <a:pt x="150" y="156"/>
                  </a:cubicBezTo>
                  <a:cubicBezTo>
                    <a:pt x="152" y="156"/>
                    <a:pt x="157" y="153"/>
                    <a:pt x="159" y="152"/>
                  </a:cubicBezTo>
                  <a:cubicBezTo>
                    <a:pt x="161" y="150"/>
                    <a:pt x="164" y="147"/>
                    <a:pt x="166" y="146"/>
                  </a:cubicBezTo>
                  <a:cubicBezTo>
                    <a:pt x="168" y="145"/>
                    <a:pt x="172" y="144"/>
                    <a:pt x="174" y="143"/>
                  </a:cubicBezTo>
                  <a:cubicBezTo>
                    <a:pt x="176" y="143"/>
                    <a:pt x="178" y="140"/>
                    <a:pt x="179" y="140"/>
                  </a:cubicBezTo>
                  <a:cubicBezTo>
                    <a:pt x="182" y="140"/>
                    <a:pt x="188" y="143"/>
                    <a:pt x="192" y="143"/>
                  </a:cubicBezTo>
                  <a:cubicBezTo>
                    <a:pt x="194" y="144"/>
                    <a:pt x="199" y="146"/>
                    <a:pt x="202" y="145"/>
                  </a:cubicBezTo>
                  <a:cubicBezTo>
                    <a:pt x="203" y="145"/>
                    <a:pt x="205" y="144"/>
                    <a:pt x="206" y="143"/>
                  </a:cubicBezTo>
                  <a:cubicBezTo>
                    <a:pt x="206" y="142"/>
                    <a:pt x="206" y="139"/>
                    <a:pt x="206" y="138"/>
                  </a:cubicBezTo>
                  <a:cubicBezTo>
                    <a:pt x="206" y="136"/>
                    <a:pt x="206" y="131"/>
                    <a:pt x="207" y="128"/>
                  </a:cubicBezTo>
                  <a:cubicBezTo>
                    <a:pt x="208" y="127"/>
                    <a:pt x="210" y="124"/>
                    <a:pt x="211" y="123"/>
                  </a:cubicBezTo>
                  <a:cubicBezTo>
                    <a:pt x="213" y="121"/>
                    <a:pt x="217" y="119"/>
                    <a:pt x="218" y="118"/>
                  </a:cubicBezTo>
                  <a:cubicBezTo>
                    <a:pt x="220" y="116"/>
                    <a:pt x="222" y="112"/>
                    <a:pt x="223" y="110"/>
                  </a:cubicBezTo>
                  <a:cubicBezTo>
                    <a:pt x="224" y="106"/>
                    <a:pt x="224" y="99"/>
                    <a:pt x="226" y="95"/>
                  </a:cubicBezTo>
                  <a:cubicBezTo>
                    <a:pt x="227" y="91"/>
                    <a:pt x="232" y="83"/>
                    <a:pt x="232" y="79"/>
                  </a:cubicBezTo>
                  <a:cubicBezTo>
                    <a:pt x="232" y="78"/>
                    <a:pt x="232" y="75"/>
                    <a:pt x="231" y="74"/>
                  </a:cubicBezTo>
                  <a:cubicBezTo>
                    <a:pt x="231" y="72"/>
                    <a:pt x="229" y="65"/>
                    <a:pt x="229" y="65"/>
                  </a:cubicBezTo>
                  <a:cubicBezTo>
                    <a:pt x="229" y="65"/>
                    <a:pt x="228" y="60"/>
                    <a:pt x="227" y="59"/>
                  </a:cubicBezTo>
                  <a:cubicBezTo>
                    <a:pt x="226" y="57"/>
                    <a:pt x="223" y="53"/>
                    <a:pt x="223" y="50"/>
                  </a:cubicBezTo>
                  <a:cubicBezTo>
                    <a:pt x="223" y="49"/>
                    <a:pt x="223" y="45"/>
                    <a:pt x="224" y="44"/>
                  </a:cubicBezTo>
                  <a:cubicBezTo>
                    <a:pt x="225" y="42"/>
                    <a:pt x="229" y="40"/>
                    <a:pt x="231" y="38"/>
                  </a:cubicBezTo>
                  <a:cubicBezTo>
                    <a:pt x="233" y="36"/>
                    <a:pt x="237" y="32"/>
                    <a:pt x="238" y="29"/>
                  </a:cubicBezTo>
                  <a:cubicBezTo>
                    <a:pt x="240" y="27"/>
                    <a:pt x="242" y="22"/>
                    <a:pt x="243" y="20"/>
                  </a:cubicBezTo>
                  <a:cubicBezTo>
                    <a:pt x="244" y="18"/>
                    <a:pt x="245" y="15"/>
                    <a:pt x="246" y="14"/>
                  </a:cubicBezTo>
                  <a:cubicBezTo>
                    <a:pt x="248" y="13"/>
                    <a:pt x="252" y="14"/>
                    <a:pt x="254" y="13"/>
                  </a:cubicBezTo>
                  <a:cubicBezTo>
                    <a:pt x="262" y="12"/>
                    <a:pt x="278" y="4"/>
                    <a:pt x="287" y="2"/>
                  </a:cubicBezTo>
                  <a:cubicBezTo>
                    <a:pt x="293" y="1"/>
                    <a:pt x="310" y="1"/>
                    <a:pt x="310" y="1"/>
                  </a:cubicBezTo>
                  <a:cubicBezTo>
                    <a:pt x="310" y="1"/>
                    <a:pt x="332" y="12"/>
                    <a:pt x="339" y="13"/>
                  </a:cubicBezTo>
                  <a:cubicBezTo>
                    <a:pt x="350" y="15"/>
                    <a:pt x="372" y="14"/>
                    <a:pt x="383" y="13"/>
                  </a:cubicBezTo>
                  <a:cubicBezTo>
                    <a:pt x="390" y="13"/>
                    <a:pt x="404" y="10"/>
                    <a:pt x="410" y="9"/>
                  </a:cubicBezTo>
                  <a:cubicBezTo>
                    <a:pt x="415" y="7"/>
                    <a:pt x="425" y="0"/>
                    <a:pt x="430" y="2"/>
                  </a:cubicBezTo>
                  <a:cubicBezTo>
                    <a:pt x="432" y="2"/>
                    <a:pt x="434" y="7"/>
                    <a:pt x="436" y="8"/>
                  </a:cubicBezTo>
                  <a:cubicBezTo>
                    <a:pt x="437" y="9"/>
                    <a:pt x="441" y="10"/>
                    <a:pt x="442" y="11"/>
                  </a:cubicBezTo>
                  <a:cubicBezTo>
                    <a:pt x="445" y="17"/>
                    <a:pt x="441" y="32"/>
                    <a:pt x="442" y="39"/>
                  </a:cubicBezTo>
                  <a:cubicBezTo>
                    <a:pt x="443" y="41"/>
                    <a:pt x="443" y="46"/>
                    <a:pt x="445" y="47"/>
                  </a:cubicBezTo>
                  <a:cubicBezTo>
                    <a:pt x="447" y="49"/>
                    <a:pt x="451" y="46"/>
                    <a:pt x="453" y="46"/>
                  </a:cubicBezTo>
                  <a:cubicBezTo>
                    <a:pt x="456" y="46"/>
                    <a:pt x="464" y="48"/>
                    <a:pt x="464" y="48"/>
                  </a:cubicBezTo>
                  <a:cubicBezTo>
                    <a:pt x="464" y="48"/>
                    <a:pt x="462" y="53"/>
                    <a:pt x="461" y="54"/>
                  </a:cubicBezTo>
                  <a:cubicBezTo>
                    <a:pt x="454" y="68"/>
                    <a:pt x="434" y="94"/>
                    <a:pt x="436" y="108"/>
                  </a:cubicBezTo>
                  <a:cubicBezTo>
                    <a:pt x="436" y="111"/>
                    <a:pt x="442" y="114"/>
                    <a:pt x="443" y="116"/>
                  </a:cubicBezTo>
                  <a:cubicBezTo>
                    <a:pt x="445" y="118"/>
                    <a:pt x="446" y="124"/>
                    <a:pt x="446" y="126"/>
                  </a:cubicBezTo>
                  <a:cubicBezTo>
                    <a:pt x="446" y="128"/>
                    <a:pt x="445" y="131"/>
                    <a:pt x="444" y="132"/>
                  </a:cubicBezTo>
                  <a:cubicBezTo>
                    <a:pt x="443" y="133"/>
                    <a:pt x="440" y="134"/>
                    <a:pt x="438" y="135"/>
                  </a:cubicBezTo>
                  <a:cubicBezTo>
                    <a:pt x="436" y="136"/>
                    <a:pt x="432" y="139"/>
                    <a:pt x="431" y="141"/>
                  </a:cubicBezTo>
                  <a:cubicBezTo>
                    <a:pt x="430" y="142"/>
                    <a:pt x="429" y="145"/>
                    <a:pt x="430" y="146"/>
                  </a:cubicBezTo>
                  <a:cubicBezTo>
                    <a:pt x="430" y="148"/>
                    <a:pt x="433" y="150"/>
                    <a:pt x="435" y="151"/>
                  </a:cubicBezTo>
                  <a:cubicBezTo>
                    <a:pt x="436" y="152"/>
                    <a:pt x="440" y="152"/>
                    <a:pt x="441" y="152"/>
                  </a:cubicBezTo>
                  <a:cubicBezTo>
                    <a:pt x="443" y="152"/>
                    <a:pt x="446" y="152"/>
                    <a:pt x="447" y="154"/>
                  </a:cubicBezTo>
                  <a:cubicBezTo>
                    <a:pt x="449" y="159"/>
                    <a:pt x="441" y="170"/>
                    <a:pt x="439" y="175"/>
                  </a:cubicBezTo>
                  <a:cubicBezTo>
                    <a:pt x="437" y="179"/>
                    <a:pt x="432" y="189"/>
                    <a:pt x="429" y="193"/>
                  </a:cubicBezTo>
                  <a:cubicBezTo>
                    <a:pt x="426" y="197"/>
                    <a:pt x="419" y="205"/>
                    <a:pt x="414" y="206"/>
                  </a:cubicBezTo>
                  <a:cubicBezTo>
                    <a:pt x="412" y="207"/>
                    <a:pt x="407" y="206"/>
                    <a:pt x="405" y="206"/>
                  </a:cubicBezTo>
                  <a:cubicBezTo>
                    <a:pt x="403" y="205"/>
                    <a:pt x="400" y="204"/>
                    <a:pt x="398" y="204"/>
                  </a:cubicBezTo>
                  <a:cubicBezTo>
                    <a:pt x="396" y="204"/>
                    <a:pt x="392" y="204"/>
                    <a:pt x="391" y="205"/>
                  </a:cubicBezTo>
                  <a:cubicBezTo>
                    <a:pt x="389" y="208"/>
                    <a:pt x="394" y="218"/>
                    <a:pt x="392" y="222"/>
                  </a:cubicBezTo>
                  <a:cubicBezTo>
                    <a:pt x="392" y="224"/>
                    <a:pt x="388" y="224"/>
                    <a:pt x="387" y="226"/>
                  </a:cubicBezTo>
                  <a:cubicBezTo>
                    <a:pt x="387" y="228"/>
                    <a:pt x="391" y="231"/>
                    <a:pt x="392" y="232"/>
                  </a:cubicBezTo>
                  <a:cubicBezTo>
                    <a:pt x="393" y="233"/>
                    <a:pt x="396" y="235"/>
                    <a:pt x="397" y="237"/>
                  </a:cubicBezTo>
                  <a:cubicBezTo>
                    <a:pt x="398" y="239"/>
                    <a:pt x="401" y="244"/>
                    <a:pt x="402" y="246"/>
                  </a:cubicBezTo>
                  <a:cubicBezTo>
                    <a:pt x="402" y="247"/>
                    <a:pt x="403" y="249"/>
                    <a:pt x="404" y="250"/>
                  </a:cubicBezTo>
                  <a:cubicBezTo>
                    <a:pt x="405" y="250"/>
                    <a:pt x="407" y="248"/>
                    <a:pt x="407" y="249"/>
                  </a:cubicBezTo>
                  <a:cubicBezTo>
                    <a:pt x="408" y="249"/>
                    <a:pt x="408" y="252"/>
                    <a:pt x="409" y="253"/>
                  </a:cubicBezTo>
                  <a:cubicBezTo>
                    <a:pt x="410" y="256"/>
                    <a:pt x="414" y="260"/>
                    <a:pt x="417" y="262"/>
                  </a:cubicBezTo>
                  <a:cubicBezTo>
                    <a:pt x="418" y="264"/>
                    <a:pt x="421" y="265"/>
                    <a:pt x="421" y="267"/>
                  </a:cubicBezTo>
                  <a:cubicBezTo>
                    <a:pt x="421" y="269"/>
                    <a:pt x="417" y="271"/>
                    <a:pt x="417" y="272"/>
                  </a:cubicBezTo>
                  <a:cubicBezTo>
                    <a:pt x="417" y="274"/>
                    <a:pt x="419" y="276"/>
                    <a:pt x="420" y="278"/>
                  </a:cubicBezTo>
                  <a:cubicBezTo>
                    <a:pt x="422" y="281"/>
                    <a:pt x="426" y="286"/>
                    <a:pt x="429" y="289"/>
                  </a:cubicBezTo>
                  <a:cubicBezTo>
                    <a:pt x="431" y="292"/>
                    <a:pt x="437" y="296"/>
                    <a:pt x="440" y="299"/>
                  </a:cubicBezTo>
                  <a:cubicBezTo>
                    <a:pt x="441" y="300"/>
                    <a:pt x="445" y="301"/>
                    <a:pt x="446" y="303"/>
                  </a:cubicBezTo>
                  <a:cubicBezTo>
                    <a:pt x="446" y="305"/>
                    <a:pt x="440" y="306"/>
                    <a:pt x="439" y="308"/>
                  </a:cubicBezTo>
                  <a:cubicBezTo>
                    <a:pt x="438" y="310"/>
                    <a:pt x="435" y="313"/>
                    <a:pt x="435" y="315"/>
                  </a:cubicBezTo>
                  <a:cubicBezTo>
                    <a:pt x="434" y="316"/>
                    <a:pt x="434" y="319"/>
                    <a:pt x="434" y="320"/>
                  </a:cubicBezTo>
                  <a:cubicBezTo>
                    <a:pt x="434" y="321"/>
                    <a:pt x="435" y="324"/>
                    <a:pt x="435" y="325"/>
                  </a:cubicBezTo>
                  <a:cubicBezTo>
                    <a:pt x="435" y="326"/>
                    <a:pt x="436" y="329"/>
                    <a:pt x="437" y="330"/>
                  </a:cubicBezTo>
                  <a:cubicBezTo>
                    <a:pt x="438" y="331"/>
                    <a:pt x="440" y="332"/>
                    <a:pt x="440" y="333"/>
                  </a:cubicBezTo>
                  <a:cubicBezTo>
                    <a:pt x="439" y="335"/>
                    <a:pt x="433" y="335"/>
                    <a:pt x="431" y="337"/>
                  </a:cubicBezTo>
                  <a:cubicBezTo>
                    <a:pt x="430" y="337"/>
                    <a:pt x="429" y="340"/>
                    <a:pt x="428" y="341"/>
                  </a:cubicBezTo>
                  <a:cubicBezTo>
                    <a:pt x="426" y="343"/>
                    <a:pt x="417" y="347"/>
                    <a:pt x="417" y="347"/>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3" name="Freeform 32"/>
            <p:cNvSpPr>
              <a:spLocks/>
            </p:cNvSpPr>
            <p:nvPr/>
          </p:nvSpPr>
          <p:spPr bwMode="auto">
            <a:xfrm>
              <a:off x="5889626" y="2024063"/>
              <a:ext cx="61913" cy="41275"/>
            </a:xfrm>
            <a:custGeom>
              <a:avLst/>
              <a:gdLst/>
              <a:ahLst/>
              <a:cxnLst>
                <a:cxn ang="0">
                  <a:pos x="47" y="22"/>
                </a:cxn>
                <a:cxn ang="0">
                  <a:pos x="40" y="28"/>
                </a:cxn>
                <a:cxn ang="0">
                  <a:pos x="28" y="32"/>
                </a:cxn>
                <a:cxn ang="0">
                  <a:pos x="20" y="28"/>
                </a:cxn>
                <a:cxn ang="0">
                  <a:pos x="12" y="22"/>
                </a:cxn>
                <a:cxn ang="0">
                  <a:pos x="2" y="15"/>
                </a:cxn>
                <a:cxn ang="0">
                  <a:pos x="1" y="4"/>
                </a:cxn>
                <a:cxn ang="0">
                  <a:pos x="14" y="0"/>
                </a:cxn>
                <a:cxn ang="0">
                  <a:pos x="24" y="4"/>
                </a:cxn>
                <a:cxn ang="0">
                  <a:pos x="36" y="14"/>
                </a:cxn>
                <a:cxn ang="0">
                  <a:pos x="47" y="22"/>
                </a:cxn>
              </a:cxnLst>
              <a:rect l="0" t="0" r="r" b="b"/>
              <a:pathLst>
                <a:path w="47" h="32">
                  <a:moveTo>
                    <a:pt x="47" y="22"/>
                  </a:moveTo>
                  <a:cubicBezTo>
                    <a:pt x="47" y="22"/>
                    <a:pt x="42" y="27"/>
                    <a:pt x="40" y="28"/>
                  </a:cubicBezTo>
                  <a:cubicBezTo>
                    <a:pt x="38" y="29"/>
                    <a:pt x="28" y="32"/>
                    <a:pt x="28" y="32"/>
                  </a:cubicBezTo>
                  <a:cubicBezTo>
                    <a:pt x="28" y="32"/>
                    <a:pt x="22" y="29"/>
                    <a:pt x="20" y="28"/>
                  </a:cubicBezTo>
                  <a:cubicBezTo>
                    <a:pt x="18" y="26"/>
                    <a:pt x="14" y="24"/>
                    <a:pt x="12" y="22"/>
                  </a:cubicBezTo>
                  <a:cubicBezTo>
                    <a:pt x="9" y="20"/>
                    <a:pt x="4" y="18"/>
                    <a:pt x="2" y="15"/>
                  </a:cubicBezTo>
                  <a:cubicBezTo>
                    <a:pt x="1" y="13"/>
                    <a:pt x="0" y="7"/>
                    <a:pt x="1" y="4"/>
                  </a:cubicBezTo>
                  <a:cubicBezTo>
                    <a:pt x="3" y="1"/>
                    <a:pt x="11" y="0"/>
                    <a:pt x="14" y="0"/>
                  </a:cubicBezTo>
                  <a:cubicBezTo>
                    <a:pt x="17" y="0"/>
                    <a:pt x="22" y="3"/>
                    <a:pt x="24" y="4"/>
                  </a:cubicBezTo>
                  <a:cubicBezTo>
                    <a:pt x="28" y="6"/>
                    <a:pt x="33" y="11"/>
                    <a:pt x="36" y="14"/>
                  </a:cubicBezTo>
                  <a:cubicBezTo>
                    <a:pt x="39" y="16"/>
                    <a:pt x="47" y="22"/>
                    <a:pt x="47" y="22"/>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4" name="Freeform 33"/>
            <p:cNvSpPr>
              <a:spLocks/>
            </p:cNvSpPr>
            <p:nvPr/>
          </p:nvSpPr>
          <p:spPr bwMode="auto">
            <a:xfrm>
              <a:off x="5835651" y="2033588"/>
              <a:ext cx="66675" cy="58738"/>
            </a:xfrm>
            <a:custGeom>
              <a:avLst/>
              <a:gdLst/>
              <a:ahLst/>
              <a:cxnLst>
                <a:cxn ang="0">
                  <a:pos x="44" y="20"/>
                </a:cxn>
                <a:cxn ang="0">
                  <a:pos x="51" y="26"/>
                </a:cxn>
                <a:cxn ang="0">
                  <a:pos x="34" y="35"/>
                </a:cxn>
                <a:cxn ang="0">
                  <a:pos x="35" y="44"/>
                </a:cxn>
                <a:cxn ang="0">
                  <a:pos x="25" y="43"/>
                </a:cxn>
                <a:cxn ang="0">
                  <a:pos x="17" y="42"/>
                </a:cxn>
                <a:cxn ang="0">
                  <a:pos x="7" y="42"/>
                </a:cxn>
                <a:cxn ang="0">
                  <a:pos x="3" y="45"/>
                </a:cxn>
                <a:cxn ang="0">
                  <a:pos x="0" y="38"/>
                </a:cxn>
                <a:cxn ang="0">
                  <a:pos x="6" y="31"/>
                </a:cxn>
                <a:cxn ang="0">
                  <a:pos x="14" y="27"/>
                </a:cxn>
                <a:cxn ang="0">
                  <a:pos x="18" y="22"/>
                </a:cxn>
                <a:cxn ang="0">
                  <a:pos x="8" y="15"/>
                </a:cxn>
                <a:cxn ang="0">
                  <a:pos x="12" y="10"/>
                </a:cxn>
                <a:cxn ang="0">
                  <a:pos x="17" y="6"/>
                </a:cxn>
                <a:cxn ang="0">
                  <a:pos x="27" y="3"/>
                </a:cxn>
                <a:cxn ang="0">
                  <a:pos x="33" y="1"/>
                </a:cxn>
                <a:cxn ang="0">
                  <a:pos x="36" y="8"/>
                </a:cxn>
                <a:cxn ang="0">
                  <a:pos x="44" y="20"/>
                </a:cxn>
              </a:cxnLst>
              <a:rect l="0" t="0" r="r" b="b"/>
              <a:pathLst>
                <a:path w="51" h="45">
                  <a:moveTo>
                    <a:pt x="44" y="20"/>
                  </a:moveTo>
                  <a:cubicBezTo>
                    <a:pt x="45" y="21"/>
                    <a:pt x="51" y="23"/>
                    <a:pt x="51" y="26"/>
                  </a:cubicBezTo>
                  <a:cubicBezTo>
                    <a:pt x="51" y="30"/>
                    <a:pt x="37" y="30"/>
                    <a:pt x="34" y="35"/>
                  </a:cubicBezTo>
                  <a:cubicBezTo>
                    <a:pt x="33" y="37"/>
                    <a:pt x="35" y="44"/>
                    <a:pt x="35" y="44"/>
                  </a:cubicBezTo>
                  <a:cubicBezTo>
                    <a:pt x="35" y="44"/>
                    <a:pt x="28" y="44"/>
                    <a:pt x="25" y="43"/>
                  </a:cubicBezTo>
                  <a:cubicBezTo>
                    <a:pt x="23" y="43"/>
                    <a:pt x="19" y="42"/>
                    <a:pt x="17" y="42"/>
                  </a:cubicBezTo>
                  <a:cubicBezTo>
                    <a:pt x="14" y="42"/>
                    <a:pt x="9" y="41"/>
                    <a:pt x="7" y="42"/>
                  </a:cubicBezTo>
                  <a:cubicBezTo>
                    <a:pt x="6" y="42"/>
                    <a:pt x="3" y="45"/>
                    <a:pt x="3" y="45"/>
                  </a:cubicBezTo>
                  <a:cubicBezTo>
                    <a:pt x="3" y="45"/>
                    <a:pt x="0" y="40"/>
                    <a:pt x="0" y="38"/>
                  </a:cubicBezTo>
                  <a:cubicBezTo>
                    <a:pt x="1" y="36"/>
                    <a:pt x="4" y="33"/>
                    <a:pt x="6" y="31"/>
                  </a:cubicBezTo>
                  <a:cubicBezTo>
                    <a:pt x="8" y="30"/>
                    <a:pt x="12" y="28"/>
                    <a:pt x="14" y="27"/>
                  </a:cubicBezTo>
                  <a:cubicBezTo>
                    <a:pt x="15" y="26"/>
                    <a:pt x="18" y="23"/>
                    <a:pt x="18" y="22"/>
                  </a:cubicBezTo>
                  <a:cubicBezTo>
                    <a:pt x="18" y="19"/>
                    <a:pt x="9" y="18"/>
                    <a:pt x="8" y="15"/>
                  </a:cubicBezTo>
                  <a:cubicBezTo>
                    <a:pt x="8" y="13"/>
                    <a:pt x="11" y="11"/>
                    <a:pt x="12" y="10"/>
                  </a:cubicBezTo>
                  <a:cubicBezTo>
                    <a:pt x="13" y="9"/>
                    <a:pt x="16" y="7"/>
                    <a:pt x="17" y="6"/>
                  </a:cubicBezTo>
                  <a:cubicBezTo>
                    <a:pt x="19" y="5"/>
                    <a:pt x="24" y="4"/>
                    <a:pt x="27" y="3"/>
                  </a:cubicBezTo>
                  <a:cubicBezTo>
                    <a:pt x="28" y="3"/>
                    <a:pt x="31" y="0"/>
                    <a:pt x="33" y="1"/>
                  </a:cubicBezTo>
                  <a:cubicBezTo>
                    <a:pt x="34" y="1"/>
                    <a:pt x="35" y="6"/>
                    <a:pt x="36" y="8"/>
                  </a:cubicBezTo>
                  <a:cubicBezTo>
                    <a:pt x="38" y="11"/>
                    <a:pt x="42" y="17"/>
                    <a:pt x="44" y="20"/>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5" name="Freeform 34"/>
            <p:cNvSpPr>
              <a:spLocks/>
            </p:cNvSpPr>
            <p:nvPr/>
          </p:nvSpPr>
          <p:spPr bwMode="auto">
            <a:xfrm>
              <a:off x="5646738" y="2108201"/>
              <a:ext cx="192088" cy="225425"/>
            </a:xfrm>
            <a:custGeom>
              <a:avLst/>
              <a:gdLst/>
              <a:ahLst/>
              <a:cxnLst>
                <a:cxn ang="0">
                  <a:pos x="147" y="53"/>
                </a:cxn>
                <a:cxn ang="0">
                  <a:pos x="147" y="70"/>
                </a:cxn>
                <a:cxn ang="0">
                  <a:pos x="142" y="96"/>
                </a:cxn>
                <a:cxn ang="0">
                  <a:pos x="135" y="115"/>
                </a:cxn>
                <a:cxn ang="0">
                  <a:pos x="122" y="132"/>
                </a:cxn>
                <a:cxn ang="0">
                  <a:pos x="100" y="154"/>
                </a:cxn>
                <a:cxn ang="0">
                  <a:pos x="90" y="161"/>
                </a:cxn>
                <a:cxn ang="0">
                  <a:pos x="75" y="170"/>
                </a:cxn>
                <a:cxn ang="0">
                  <a:pos x="70" y="173"/>
                </a:cxn>
                <a:cxn ang="0">
                  <a:pos x="57" y="173"/>
                </a:cxn>
                <a:cxn ang="0">
                  <a:pos x="47" y="169"/>
                </a:cxn>
                <a:cxn ang="0">
                  <a:pos x="26" y="156"/>
                </a:cxn>
                <a:cxn ang="0">
                  <a:pos x="23" y="139"/>
                </a:cxn>
                <a:cxn ang="0">
                  <a:pos x="16" y="123"/>
                </a:cxn>
                <a:cxn ang="0">
                  <a:pos x="8" y="116"/>
                </a:cxn>
                <a:cxn ang="0">
                  <a:pos x="0" y="101"/>
                </a:cxn>
                <a:cxn ang="0">
                  <a:pos x="4" y="79"/>
                </a:cxn>
                <a:cxn ang="0">
                  <a:pos x="7" y="58"/>
                </a:cxn>
                <a:cxn ang="0">
                  <a:pos x="18" y="46"/>
                </a:cxn>
                <a:cxn ang="0">
                  <a:pos x="32" y="33"/>
                </a:cxn>
                <a:cxn ang="0">
                  <a:pos x="38" y="23"/>
                </a:cxn>
                <a:cxn ang="0">
                  <a:pos x="35" y="18"/>
                </a:cxn>
                <a:cxn ang="0">
                  <a:pos x="29" y="6"/>
                </a:cxn>
                <a:cxn ang="0">
                  <a:pos x="38" y="3"/>
                </a:cxn>
                <a:cxn ang="0">
                  <a:pos x="50" y="0"/>
                </a:cxn>
                <a:cxn ang="0">
                  <a:pos x="64" y="6"/>
                </a:cxn>
                <a:cxn ang="0">
                  <a:pos x="86" y="15"/>
                </a:cxn>
                <a:cxn ang="0">
                  <a:pos x="104" y="23"/>
                </a:cxn>
                <a:cxn ang="0">
                  <a:pos x="111" y="37"/>
                </a:cxn>
                <a:cxn ang="0">
                  <a:pos x="120" y="41"/>
                </a:cxn>
                <a:cxn ang="0">
                  <a:pos x="132" y="41"/>
                </a:cxn>
                <a:cxn ang="0">
                  <a:pos x="144" y="38"/>
                </a:cxn>
                <a:cxn ang="0">
                  <a:pos x="147" y="53"/>
                </a:cxn>
              </a:cxnLst>
              <a:rect l="0" t="0" r="r" b="b"/>
              <a:pathLst>
                <a:path w="148" h="174">
                  <a:moveTo>
                    <a:pt x="147" y="53"/>
                  </a:moveTo>
                  <a:cubicBezTo>
                    <a:pt x="148" y="57"/>
                    <a:pt x="147" y="66"/>
                    <a:pt x="147" y="70"/>
                  </a:cubicBezTo>
                  <a:cubicBezTo>
                    <a:pt x="146" y="76"/>
                    <a:pt x="144" y="89"/>
                    <a:pt x="142" y="96"/>
                  </a:cubicBezTo>
                  <a:cubicBezTo>
                    <a:pt x="141" y="101"/>
                    <a:pt x="137" y="111"/>
                    <a:pt x="135" y="115"/>
                  </a:cubicBezTo>
                  <a:cubicBezTo>
                    <a:pt x="132" y="120"/>
                    <a:pt x="126" y="128"/>
                    <a:pt x="122" y="132"/>
                  </a:cubicBezTo>
                  <a:cubicBezTo>
                    <a:pt x="117" y="138"/>
                    <a:pt x="106" y="149"/>
                    <a:pt x="100" y="154"/>
                  </a:cubicBezTo>
                  <a:cubicBezTo>
                    <a:pt x="98" y="156"/>
                    <a:pt x="93" y="159"/>
                    <a:pt x="90" y="161"/>
                  </a:cubicBezTo>
                  <a:cubicBezTo>
                    <a:pt x="87" y="164"/>
                    <a:pt x="79" y="168"/>
                    <a:pt x="75" y="170"/>
                  </a:cubicBezTo>
                  <a:cubicBezTo>
                    <a:pt x="73" y="171"/>
                    <a:pt x="71" y="173"/>
                    <a:pt x="70" y="173"/>
                  </a:cubicBezTo>
                  <a:cubicBezTo>
                    <a:pt x="67" y="174"/>
                    <a:pt x="60" y="174"/>
                    <a:pt x="57" y="173"/>
                  </a:cubicBezTo>
                  <a:cubicBezTo>
                    <a:pt x="55" y="172"/>
                    <a:pt x="50" y="170"/>
                    <a:pt x="47" y="169"/>
                  </a:cubicBezTo>
                  <a:cubicBezTo>
                    <a:pt x="42" y="166"/>
                    <a:pt x="26" y="156"/>
                    <a:pt x="26" y="156"/>
                  </a:cubicBezTo>
                  <a:cubicBezTo>
                    <a:pt x="26" y="156"/>
                    <a:pt x="24" y="143"/>
                    <a:pt x="23" y="139"/>
                  </a:cubicBezTo>
                  <a:cubicBezTo>
                    <a:pt x="22" y="135"/>
                    <a:pt x="19" y="126"/>
                    <a:pt x="16" y="123"/>
                  </a:cubicBezTo>
                  <a:cubicBezTo>
                    <a:pt x="15" y="121"/>
                    <a:pt x="10" y="118"/>
                    <a:pt x="8" y="116"/>
                  </a:cubicBezTo>
                  <a:cubicBezTo>
                    <a:pt x="5" y="113"/>
                    <a:pt x="1" y="105"/>
                    <a:pt x="0" y="101"/>
                  </a:cubicBezTo>
                  <a:cubicBezTo>
                    <a:pt x="0" y="95"/>
                    <a:pt x="3" y="84"/>
                    <a:pt x="4" y="79"/>
                  </a:cubicBezTo>
                  <a:cubicBezTo>
                    <a:pt x="5" y="74"/>
                    <a:pt x="5" y="63"/>
                    <a:pt x="7" y="58"/>
                  </a:cubicBezTo>
                  <a:cubicBezTo>
                    <a:pt x="9" y="54"/>
                    <a:pt x="15" y="49"/>
                    <a:pt x="18" y="46"/>
                  </a:cubicBezTo>
                  <a:cubicBezTo>
                    <a:pt x="21" y="42"/>
                    <a:pt x="29" y="37"/>
                    <a:pt x="32" y="33"/>
                  </a:cubicBezTo>
                  <a:cubicBezTo>
                    <a:pt x="34" y="31"/>
                    <a:pt x="39" y="26"/>
                    <a:pt x="38" y="23"/>
                  </a:cubicBezTo>
                  <a:cubicBezTo>
                    <a:pt x="38" y="22"/>
                    <a:pt x="35" y="20"/>
                    <a:pt x="35" y="18"/>
                  </a:cubicBezTo>
                  <a:cubicBezTo>
                    <a:pt x="33" y="15"/>
                    <a:pt x="28" y="9"/>
                    <a:pt x="29" y="6"/>
                  </a:cubicBezTo>
                  <a:cubicBezTo>
                    <a:pt x="30" y="3"/>
                    <a:pt x="36" y="3"/>
                    <a:pt x="38" y="3"/>
                  </a:cubicBezTo>
                  <a:cubicBezTo>
                    <a:pt x="41" y="2"/>
                    <a:pt x="47" y="0"/>
                    <a:pt x="50" y="0"/>
                  </a:cubicBezTo>
                  <a:cubicBezTo>
                    <a:pt x="54" y="1"/>
                    <a:pt x="60" y="5"/>
                    <a:pt x="64" y="6"/>
                  </a:cubicBezTo>
                  <a:cubicBezTo>
                    <a:pt x="69" y="8"/>
                    <a:pt x="80" y="12"/>
                    <a:pt x="86" y="15"/>
                  </a:cubicBezTo>
                  <a:cubicBezTo>
                    <a:pt x="90" y="17"/>
                    <a:pt x="100" y="19"/>
                    <a:pt x="104" y="23"/>
                  </a:cubicBezTo>
                  <a:cubicBezTo>
                    <a:pt x="107" y="25"/>
                    <a:pt x="108" y="34"/>
                    <a:pt x="111" y="37"/>
                  </a:cubicBezTo>
                  <a:cubicBezTo>
                    <a:pt x="113" y="38"/>
                    <a:pt x="118" y="40"/>
                    <a:pt x="120" y="41"/>
                  </a:cubicBezTo>
                  <a:cubicBezTo>
                    <a:pt x="123" y="42"/>
                    <a:pt x="129" y="41"/>
                    <a:pt x="132" y="41"/>
                  </a:cubicBezTo>
                  <a:cubicBezTo>
                    <a:pt x="135" y="40"/>
                    <a:pt x="144" y="38"/>
                    <a:pt x="144" y="38"/>
                  </a:cubicBezTo>
                  <a:cubicBezTo>
                    <a:pt x="144" y="38"/>
                    <a:pt x="147" y="49"/>
                    <a:pt x="147" y="53"/>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35"/>
            <p:cNvSpPr>
              <a:spLocks/>
            </p:cNvSpPr>
            <p:nvPr/>
          </p:nvSpPr>
          <p:spPr bwMode="auto">
            <a:xfrm>
              <a:off x="5530851" y="1984376"/>
              <a:ext cx="438150" cy="336550"/>
            </a:xfrm>
            <a:custGeom>
              <a:avLst/>
              <a:gdLst/>
              <a:ahLst/>
              <a:cxnLst>
                <a:cxn ang="0">
                  <a:pos x="313" y="44"/>
                </a:cxn>
                <a:cxn ang="0">
                  <a:pos x="291" y="30"/>
                </a:cxn>
                <a:cxn ang="0">
                  <a:pos x="279" y="45"/>
                </a:cxn>
                <a:cxn ang="0">
                  <a:pos x="297" y="58"/>
                </a:cxn>
                <a:cxn ang="0">
                  <a:pos x="296" y="69"/>
                </a:cxn>
                <a:cxn ang="0">
                  <a:pos x="276" y="79"/>
                </a:cxn>
                <a:cxn ang="0">
                  <a:pos x="269" y="73"/>
                </a:cxn>
                <a:cxn ang="0">
                  <a:pos x="279" y="58"/>
                </a:cxn>
                <a:cxn ang="0">
                  <a:pos x="268" y="39"/>
                </a:cxn>
                <a:cxn ang="0">
                  <a:pos x="252" y="44"/>
                </a:cxn>
                <a:cxn ang="0">
                  <a:pos x="243" y="53"/>
                </a:cxn>
                <a:cxn ang="0">
                  <a:pos x="249" y="65"/>
                </a:cxn>
                <a:cxn ang="0">
                  <a:pos x="235" y="76"/>
                </a:cxn>
                <a:cxn ang="0">
                  <a:pos x="234" y="94"/>
                </a:cxn>
                <a:cxn ang="0">
                  <a:pos x="228" y="116"/>
                </a:cxn>
                <a:cxn ang="0">
                  <a:pos x="234" y="133"/>
                </a:cxn>
                <a:cxn ang="0">
                  <a:pos x="210" y="136"/>
                </a:cxn>
                <a:cxn ang="0">
                  <a:pos x="194" y="118"/>
                </a:cxn>
                <a:cxn ang="0">
                  <a:pos x="154" y="101"/>
                </a:cxn>
                <a:cxn ang="0">
                  <a:pos x="128" y="98"/>
                </a:cxn>
                <a:cxn ang="0">
                  <a:pos x="125" y="113"/>
                </a:cxn>
                <a:cxn ang="0">
                  <a:pos x="122" y="128"/>
                </a:cxn>
                <a:cxn ang="0">
                  <a:pos x="97" y="153"/>
                </a:cxn>
                <a:cxn ang="0">
                  <a:pos x="90" y="196"/>
                </a:cxn>
                <a:cxn ang="0">
                  <a:pos x="106" y="218"/>
                </a:cxn>
                <a:cxn ang="0">
                  <a:pos x="116" y="251"/>
                </a:cxn>
                <a:cxn ang="0">
                  <a:pos x="92" y="251"/>
                </a:cxn>
                <a:cxn ang="0">
                  <a:pos x="65" y="232"/>
                </a:cxn>
                <a:cxn ang="0">
                  <a:pos x="47" y="239"/>
                </a:cxn>
                <a:cxn ang="0">
                  <a:pos x="24" y="232"/>
                </a:cxn>
                <a:cxn ang="0">
                  <a:pos x="23" y="205"/>
                </a:cxn>
                <a:cxn ang="0">
                  <a:pos x="12" y="183"/>
                </a:cxn>
                <a:cxn ang="0">
                  <a:pos x="25" y="165"/>
                </a:cxn>
                <a:cxn ang="0">
                  <a:pos x="20" y="151"/>
                </a:cxn>
                <a:cxn ang="0">
                  <a:pos x="9" y="155"/>
                </a:cxn>
                <a:cxn ang="0">
                  <a:pos x="1" y="138"/>
                </a:cxn>
                <a:cxn ang="0">
                  <a:pos x="10" y="127"/>
                </a:cxn>
                <a:cxn ang="0">
                  <a:pos x="21" y="107"/>
                </a:cxn>
                <a:cxn ang="0">
                  <a:pos x="33" y="94"/>
                </a:cxn>
                <a:cxn ang="0">
                  <a:pos x="57" y="81"/>
                </a:cxn>
                <a:cxn ang="0">
                  <a:pos x="95" y="75"/>
                </a:cxn>
                <a:cxn ang="0">
                  <a:pos x="123" y="64"/>
                </a:cxn>
                <a:cxn ang="0">
                  <a:pos x="144" y="64"/>
                </a:cxn>
                <a:cxn ang="0">
                  <a:pos x="175" y="55"/>
                </a:cxn>
                <a:cxn ang="0">
                  <a:pos x="188" y="39"/>
                </a:cxn>
                <a:cxn ang="0">
                  <a:pos x="220" y="31"/>
                </a:cxn>
                <a:cxn ang="0">
                  <a:pos x="249" y="10"/>
                </a:cxn>
                <a:cxn ang="0">
                  <a:pos x="271" y="2"/>
                </a:cxn>
                <a:cxn ang="0">
                  <a:pos x="297" y="18"/>
                </a:cxn>
                <a:cxn ang="0">
                  <a:pos x="330" y="33"/>
                </a:cxn>
                <a:cxn ang="0">
                  <a:pos x="324" y="52"/>
                </a:cxn>
              </a:cxnLst>
              <a:rect l="0" t="0" r="r" b="b"/>
              <a:pathLst>
                <a:path w="338" h="259">
                  <a:moveTo>
                    <a:pt x="324" y="52"/>
                  </a:moveTo>
                  <a:cubicBezTo>
                    <a:pt x="324" y="52"/>
                    <a:pt x="316" y="46"/>
                    <a:pt x="313" y="44"/>
                  </a:cubicBezTo>
                  <a:cubicBezTo>
                    <a:pt x="310" y="41"/>
                    <a:pt x="305" y="36"/>
                    <a:pt x="301" y="34"/>
                  </a:cubicBezTo>
                  <a:cubicBezTo>
                    <a:pt x="299" y="33"/>
                    <a:pt x="294" y="30"/>
                    <a:pt x="291" y="30"/>
                  </a:cubicBezTo>
                  <a:cubicBezTo>
                    <a:pt x="288" y="30"/>
                    <a:pt x="280" y="31"/>
                    <a:pt x="278" y="34"/>
                  </a:cubicBezTo>
                  <a:cubicBezTo>
                    <a:pt x="277" y="37"/>
                    <a:pt x="278" y="43"/>
                    <a:pt x="279" y="45"/>
                  </a:cubicBezTo>
                  <a:cubicBezTo>
                    <a:pt x="281" y="48"/>
                    <a:pt x="286" y="50"/>
                    <a:pt x="289" y="52"/>
                  </a:cubicBezTo>
                  <a:cubicBezTo>
                    <a:pt x="291" y="53"/>
                    <a:pt x="295" y="56"/>
                    <a:pt x="297" y="58"/>
                  </a:cubicBezTo>
                  <a:cubicBezTo>
                    <a:pt x="299" y="59"/>
                    <a:pt x="305" y="62"/>
                    <a:pt x="305" y="62"/>
                  </a:cubicBezTo>
                  <a:cubicBezTo>
                    <a:pt x="305" y="62"/>
                    <a:pt x="298" y="68"/>
                    <a:pt x="296" y="69"/>
                  </a:cubicBezTo>
                  <a:cubicBezTo>
                    <a:pt x="293" y="71"/>
                    <a:pt x="285" y="71"/>
                    <a:pt x="282" y="73"/>
                  </a:cubicBezTo>
                  <a:cubicBezTo>
                    <a:pt x="280" y="74"/>
                    <a:pt x="277" y="78"/>
                    <a:pt x="276" y="79"/>
                  </a:cubicBezTo>
                  <a:cubicBezTo>
                    <a:pt x="274" y="80"/>
                    <a:pt x="270" y="82"/>
                    <a:pt x="270" y="82"/>
                  </a:cubicBezTo>
                  <a:cubicBezTo>
                    <a:pt x="270" y="82"/>
                    <a:pt x="268" y="75"/>
                    <a:pt x="269" y="73"/>
                  </a:cubicBezTo>
                  <a:cubicBezTo>
                    <a:pt x="272" y="68"/>
                    <a:pt x="286" y="68"/>
                    <a:pt x="286" y="64"/>
                  </a:cubicBezTo>
                  <a:cubicBezTo>
                    <a:pt x="286" y="61"/>
                    <a:pt x="280" y="59"/>
                    <a:pt x="279" y="58"/>
                  </a:cubicBezTo>
                  <a:cubicBezTo>
                    <a:pt x="277" y="55"/>
                    <a:pt x="273" y="49"/>
                    <a:pt x="271" y="46"/>
                  </a:cubicBezTo>
                  <a:cubicBezTo>
                    <a:pt x="270" y="44"/>
                    <a:pt x="269" y="39"/>
                    <a:pt x="268" y="39"/>
                  </a:cubicBezTo>
                  <a:cubicBezTo>
                    <a:pt x="266" y="38"/>
                    <a:pt x="263" y="41"/>
                    <a:pt x="262" y="41"/>
                  </a:cubicBezTo>
                  <a:cubicBezTo>
                    <a:pt x="259" y="42"/>
                    <a:pt x="254" y="43"/>
                    <a:pt x="252" y="44"/>
                  </a:cubicBezTo>
                  <a:cubicBezTo>
                    <a:pt x="251" y="45"/>
                    <a:pt x="248" y="47"/>
                    <a:pt x="247" y="48"/>
                  </a:cubicBezTo>
                  <a:cubicBezTo>
                    <a:pt x="246" y="49"/>
                    <a:pt x="243" y="51"/>
                    <a:pt x="243" y="53"/>
                  </a:cubicBezTo>
                  <a:cubicBezTo>
                    <a:pt x="244" y="56"/>
                    <a:pt x="253" y="57"/>
                    <a:pt x="253" y="60"/>
                  </a:cubicBezTo>
                  <a:cubicBezTo>
                    <a:pt x="253" y="61"/>
                    <a:pt x="250" y="64"/>
                    <a:pt x="249" y="65"/>
                  </a:cubicBezTo>
                  <a:cubicBezTo>
                    <a:pt x="247" y="66"/>
                    <a:pt x="243" y="68"/>
                    <a:pt x="241" y="69"/>
                  </a:cubicBezTo>
                  <a:cubicBezTo>
                    <a:pt x="239" y="71"/>
                    <a:pt x="236" y="74"/>
                    <a:pt x="235" y="76"/>
                  </a:cubicBezTo>
                  <a:cubicBezTo>
                    <a:pt x="235" y="78"/>
                    <a:pt x="238" y="83"/>
                    <a:pt x="238" y="83"/>
                  </a:cubicBezTo>
                  <a:cubicBezTo>
                    <a:pt x="238" y="83"/>
                    <a:pt x="235" y="91"/>
                    <a:pt x="234" y="94"/>
                  </a:cubicBezTo>
                  <a:cubicBezTo>
                    <a:pt x="233" y="97"/>
                    <a:pt x="229" y="104"/>
                    <a:pt x="228" y="108"/>
                  </a:cubicBezTo>
                  <a:cubicBezTo>
                    <a:pt x="228" y="110"/>
                    <a:pt x="228" y="114"/>
                    <a:pt x="228" y="116"/>
                  </a:cubicBezTo>
                  <a:cubicBezTo>
                    <a:pt x="229" y="118"/>
                    <a:pt x="232" y="122"/>
                    <a:pt x="233" y="125"/>
                  </a:cubicBezTo>
                  <a:cubicBezTo>
                    <a:pt x="233" y="127"/>
                    <a:pt x="234" y="133"/>
                    <a:pt x="234" y="133"/>
                  </a:cubicBezTo>
                  <a:cubicBezTo>
                    <a:pt x="234" y="133"/>
                    <a:pt x="225" y="135"/>
                    <a:pt x="222" y="136"/>
                  </a:cubicBezTo>
                  <a:cubicBezTo>
                    <a:pt x="219" y="136"/>
                    <a:pt x="213" y="137"/>
                    <a:pt x="210" y="136"/>
                  </a:cubicBezTo>
                  <a:cubicBezTo>
                    <a:pt x="208" y="135"/>
                    <a:pt x="203" y="133"/>
                    <a:pt x="201" y="132"/>
                  </a:cubicBezTo>
                  <a:cubicBezTo>
                    <a:pt x="198" y="129"/>
                    <a:pt x="197" y="120"/>
                    <a:pt x="194" y="118"/>
                  </a:cubicBezTo>
                  <a:cubicBezTo>
                    <a:pt x="190" y="114"/>
                    <a:pt x="180" y="112"/>
                    <a:pt x="176" y="110"/>
                  </a:cubicBezTo>
                  <a:cubicBezTo>
                    <a:pt x="170" y="107"/>
                    <a:pt x="159" y="103"/>
                    <a:pt x="154" y="101"/>
                  </a:cubicBezTo>
                  <a:cubicBezTo>
                    <a:pt x="150" y="100"/>
                    <a:pt x="144" y="96"/>
                    <a:pt x="140" y="95"/>
                  </a:cubicBezTo>
                  <a:cubicBezTo>
                    <a:pt x="137" y="95"/>
                    <a:pt x="131" y="97"/>
                    <a:pt x="128" y="98"/>
                  </a:cubicBezTo>
                  <a:cubicBezTo>
                    <a:pt x="126" y="98"/>
                    <a:pt x="120" y="98"/>
                    <a:pt x="119" y="101"/>
                  </a:cubicBezTo>
                  <a:cubicBezTo>
                    <a:pt x="118" y="104"/>
                    <a:pt x="123" y="110"/>
                    <a:pt x="125" y="113"/>
                  </a:cubicBezTo>
                  <a:cubicBezTo>
                    <a:pt x="125" y="115"/>
                    <a:pt x="128" y="117"/>
                    <a:pt x="128" y="118"/>
                  </a:cubicBezTo>
                  <a:cubicBezTo>
                    <a:pt x="129" y="121"/>
                    <a:pt x="124" y="126"/>
                    <a:pt x="122" y="128"/>
                  </a:cubicBezTo>
                  <a:cubicBezTo>
                    <a:pt x="119" y="132"/>
                    <a:pt x="111" y="137"/>
                    <a:pt x="108" y="141"/>
                  </a:cubicBezTo>
                  <a:cubicBezTo>
                    <a:pt x="105" y="144"/>
                    <a:pt x="99" y="149"/>
                    <a:pt x="97" y="153"/>
                  </a:cubicBezTo>
                  <a:cubicBezTo>
                    <a:pt x="95" y="158"/>
                    <a:pt x="95" y="169"/>
                    <a:pt x="94" y="174"/>
                  </a:cubicBezTo>
                  <a:cubicBezTo>
                    <a:pt x="93" y="179"/>
                    <a:pt x="90" y="190"/>
                    <a:pt x="90" y="196"/>
                  </a:cubicBezTo>
                  <a:cubicBezTo>
                    <a:pt x="91" y="200"/>
                    <a:pt x="95" y="208"/>
                    <a:pt x="98" y="211"/>
                  </a:cubicBezTo>
                  <a:cubicBezTo>
                    <a:pt x="100" y="213"/>
                    <a:pt x="105" y="216"/>
                    <a:pt x="106" y="218"/>
                  </a:cubicBezTo>
                  <a:cubicBezTo>
                    <a:pt x="109" y="221"/>
                    <a:pt x="112" y="230"/>
                    <a:pt x="113" y="234"/>
                  </a:cubicBezTo>
                  <a:cubicBezTo>
                    <a:pt x="114" y="238"/>
                    <a:pt x="116" y="251"/>
                    <a:pt x="116" y="251"/>
                  </a:cubicBezTo>
                  <a:cubicBezTo>
                    <a:pt x="116" y="251"/>
                    <a:pt x="109" y="258"/>
                    <a:pt x="106" y="258"/>
                  </a:cubicBezTo>
                  <a:cubicBezTo>
                    <a:pt x="102" y="259"/>
                    <a:pt x="95" y="253"/>
                    <a:pt x="92" y="251"/>
                  </a:cubicBezTo>
                  <a:cubicBezTo>
                    <a:pt x="87" y="248"/>
                    <a:pt x="78" y="242"/>
                    <a:pt x="74" y="239"/>
                  </a:cubicBezTo>
                  <a:cubicBezTo>
                    <a:pt x="72" y="238"/>
                    <a:pt x="68" y="233"/>
                    <a:pt x="65" y="232"/>
                  </a:cubicBezTo>
                  <a:cubicBezTo>
                    <a:pt x="63" y="232"/>
                    <a:pt x="59" y="237"/>
                    <a:pt x="57" y="238"/>
                  </a:cubicBezTo>
                  <a:cubicBezTo>
                    <a:pt x="55" y="239"/>
                    <a:pt x="49" y="239"/>
                    <a:pt x="47" y="239"/>
                  </a:cubicBezTo>
                  <a:cubicBezTo>
                    <a:pt x="44" y="239"/>
                    <a:pt x="38" y="238"/>
                    <a:pt x="35" y="238"/>
                  </a:cubicBezTo>
                  <a:cubicBezTo>
                    <a:pt x="32" y="237"/>
                    <a:pt x="27" y="234"/>
                    <a:pt x="24" y="232"/>
                  </a:cubicBezTo>
                  <a:cubicBezTo>
                    <a:pt x="21" y="231"/>
                    <a:pt x="14" y="229"/>
                    <a:pt x="13" y="226"/>
                  </a:cubicBezTo>
                  <a:cubicBezTo>
                    <a:pt x="12" y="220"/>
                    <a:pt x="25" y="211"/>
                    <a:pt x="23" y="205"/>
                  </a:cubicBezTo>
                  <a:cubicBezTo>
                    <a:pt x="22" y="203"/>
                    <a:pt x="18" y="204"/>
                    <a:pt x="16" y="202"/>
                  </a:cubicBezTo>
                  <a:cubicBezTo>
                    <a:pt x="13" y="198"/>
                    <a:pt x="13" y="188"/>
                    <a:pt x="12" y="183"/>
                  </a:cubicBezTo>
                  <a:cubicBezTo>
                    <a:pt x="12" y="181"/>
                    <a:pt x="13" y="176"/>
                    <a:pt x="14" y="174"/>
                  </a:cubicBezTo>
                  <a:cubicBezTo>
                    <a:pt x="16" y="171"/>
                    <a:pt x="22" y="167"/>
                    <a:pt x="25" y="165"/>
                  </a:cubicBezTo>
                  <a:cubicBezTo>
                    <a:pt x="27" y="164"/>
                    <a:pt x="30" y="162"/>
                    <a:pt x="30" y="160"/>
                  </a:cubicBezTo>
                  <a:cubicBezTo>
                    <a:pt x="30" y="156"/>
                    <a:pt x="23" y="151"/>
                    <a:pt x="20" y="151"/>
                  </a:cubicBezTo>
                  <a:cubicBezTo>
                    <a:pt x="17" y="151"/>
                    <a:pt x="14" y="157"/>
                    <a:pt x="12" y="157"/>
                  </a:cubicBezTo>
                  <a:cubicBezTo>
                    <a:pt x="11" y="157"/>
                    <a:pt x="9" y="156"/>
                    <a:pt x="9" y="155"/>
                  </a:cubicBezTo>
                  <a:cubicBezTo>
                    <a:pt x="8" y="153"/>
                    <a:pt x="10" y="148"/>
                    <a:pt x="9" y="146"/>
                  </a:cubicBezTo>
                  <a:cubicBezTo>
                    <a:pt x="8" y="143"/>
                    <a:pt x="2" y="140"/>
                    <a:pt x="1" y="138"/>
                  </a:cubicBezTo>
                  <a:cubicBezTo>
                    <a:pt x="0" y="136"/>
                    <a:pt x="0" y="133"/>
                    <a:pt x="1" y="132"/>
                  </a:cubicBezTo>
                  <a:cubicBezTo>
                    <a:pt x="2" y="130"/>
                    <a:pt x="8" y="129"/>
                    <a:pt x="10" y="127"/>
                  </a:cubicBezTo>
                  <a:cubicBezTo>
                    <a:pt x="12" y="125"/>
                    <a:pt x="17" y="121"/>
                    <a:pt x="19" y="118"/>
                  </a:cubicBezTo>
                  <a:cubicBezTo>
                    <a:pt x="20" y="115"/>
                    <a:pt x="21" y="110"/>
                    <a:pt x="21" y="107"/>
                  </a:cubicBezTo>
                  <a:cubicBezTo>
                    <a:pt x="21" y="105"/>
                    <a:pt x="21" y="102"/>
                    <a:pt x="22" y="101"/>
                  </a:cubicBezTo>
                  <a:cubicBezTo>
                    <a:pt x="24" y="98"/>
                    <a:pt x="30" y="96"/>
                    <a:pt x="33" y="94"/>
                  </a:cubicBezTo>
                  <a:cubicBezTo>
                    <a:pt x="35" y="91"/>
                    <a:pt x="39" y="85"/>
                    <a:pt x="42" y="84"/>
                  </a:cubicBezTo>
                  <a:cubicBezTo>
                    <a:pt x="46" y="82"/>
                    <a:pt x="53" y="82"/>
                    <a:pt x="57" y="81"/>
                  </a:cubicBezTo>
                  <a:cubicBezTo>
                    <a:pt x="62" y="81"/>
                    <a:pt x="71" y="81"/>
                    <a:pt x="76" y="80"/>
                  </a:cubicBezTo>
                  <a:cubicBezTo>
                    <a:pt x="81" y="79"/>
                    <a:pt x="90" y="77"/>
                    <a:pt x="95" y="75"/>
                  </a:cubicBezTo>
                  <a:cubicBezTo>
                    <a:pt x="98" y="74"/>
                    <a:pt x="104" y="68"/>
                    <a:pt x="107" y="66"/>
                  </a:cubicBezTo>
                  <a:cubicBezTo>
                    <a:pt x="111" y="65"/>
                    <a:pt x="119" y="64"/>
                    <a:pt x="123" y="64"/>
                  </a:cubicBezTo>
                  <a:cubicBezTo>
                    <a:pt x="127" y="63"/>
                    <a:pt x="135" y="64"/>
                    <a:pt x="139" y="64"/>
                  </a:cubicBezTo>
                  <a:cubicBezTo>
                    <a:pt x="140" y="64"/>
                    <a:pt x="143" y="64"/>
                    <a:pt x="144" y="64"/>
                  </a:cubicBezTo>
                  <a:cubicBezTo>
                    <a:pt x="149" y="64"/>
                    <a:pt x="158" y="62"/>
                    <a:pt x="162" y="61"/>
                  </a:cubicBezTo>
                  <a:cubicBezTo>
                    <a:pt x="165" y="60"/>
                    <a:pt x="171" y="56"/>
                    <a:pt x="175" y="55"/>
                  </a:cubicBezTo>
                  <a:cubicBezTo>
                    <a:pt x="177" y="55"/>
                    <a:pt x="182" y="56"/>
                    <a:pt x="183" y="55"/>
                  </a:cubicBezTo>
                  <a:cubicBezTo>
                    <a:pt x="187" y="52"/>
                    <a:pt x="185" y="42"/>
                    <a:pt x="188" y="39"/>
                  </a:cubicBezTo>
                  <a:cubicBezTo>
                    <a:pt x="191" y="36"/>
                    <a:pt x="200" y="37"/>
                    <a:pt x="203" y="36"/>
                  </a:cubicBezTo>
                  <a:cubicBezTo>
                    <a:pt x="208" y="35"/>
                    <a:pt x="216" y="32"/>
                    <a:pt x="220" y="31"/>
                  </a:cubicBezTo>
                  <a:cubicBezTo>
                    <a:pt x="225" y="29"/>
                    <a:pt x="234" y="26"/>
                    <a:pt x="238" y="23"/>
                  </a:cubicBezTo>
                  <a:cubicBezTo>
                    <a:pt x="241" y="21"/>
                    <a:pt x="246" y="13"/>
                    <a:pt x="249" y="10"/>
                  </a:cubicBezTo>
                  <a:cubicBezTo>
                    <a:pt x="251" y="8"/>
                    <a:pt x="255" y="2"/>
                    <a:pt x="259" y="1"/>
                  </a:cubicBezTo>
                  <a:cubicBezTo>
                    <a:pt x="261" y="0"/>
                    <a:pt x="268" y="1"/>
                    <a:pt x="271" y="2"/>
                  </a:cubicBezTo>
                  <a:cubicBezTo>
                    <a:pt x="274" y="3"/>
                    <a:pt x="279" y="8"/>
                    <a:pt x="282" y="10"/>
                  </a:cubicBezTo>
                  <a:cubicBezTo>
                    <a:pt x="286" y="12"/>
                    <a:pt x="293" y="16"/>
                    <a:pt x="297" y="18"/>
                  </a:cubicBezTo>
                  <a:cubicBezTo>
                    <a:pt x="300" y="19"/>
                    <a:pt x="309" y="21"/>
                    <a:pt x="312" y="23"/>
                  </a:cubicBezTo>
                  <a:cubicBezTo>
                    <a:pt x="317" y="25"/>
                    <a:pt x="326" y="30"/>
                    <a:pt x="330" y="33"/>
                  </a:cubicBezTo>
                  <a:cubicBezTo>
                    <a:pt x="332" y="34"/>
                    <a:pt x="337" y="35"/>
                    <a:pt x="337" y="37"/>
                  </a:cubicBezTo>
                  <a:cubicBezTo>
                    <a:pt x="338" y="42"/>
                    <a:pt x="324" y="52"/>
                    <a:pt x="324" y="52"/>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 name="Freeform 36"/>
            <p:cNvSpPr>
              <a:spLocks/>
            </p:cNvSpPr>
            <p:nvPr/>
          </p:nvSpPr>
          <p:spPr bwMode="auto">
            <a:xfrm>
              <a:off x="5789613" y="1909763"/>
              <a:ext cx="42863" cy="46038"/>
            </a:xfrm>
            <a:custGeom>
              <a:avLst/>
              <a:gdLst/>
              <a:ahLst/>
              <a:cxnLst>
                <a:cxn ang="0">
                  <a:pos x="33" y="12"/>
                </a:cxn>
                <a:cxn ang="0">
                  <a:pos x="32" y="17"/>
                </a:cxn>
                <a:cxn ang="0">
                  <a:pos x="27" y="28"/>
                </a:cxn>
                <a:cxn ang="0">
                  <a:pos x="17" y="36"/>
                </a:cxn>
                <a:cxn ang="0">
                  <a:pos x="8" y="34"/>
                </a:cxn>
                <a:cxn ang="0">
                  <a:pos x="1" y="28"/>
                </a:cxn>
                <a:cxn ang="0">
                  <a:pos x="1" y="17"/>
                </a:cxn>
                <a:cxn ang="0">
                  <a:pos x="7" y="6"/>
                </a:cxn>
                <a:cxn ang="0">
                  <a:pos x="15" y="1"/>
                </a:cxn>
                <a:cxn ang="0">
                  <a:pos x="23" y="4"/>
                </a:cxn>
                <a:cxn ang="0">
                  <a:pos x="33" y="12"/>
                </a:cxn>
              </a:cxnLst>
              <a:rect l="0" t="0" r="r" b="b"/>
              <a:pathLst>
                <a:path w="34" h="36">
                  <a:moveTo>
                    <a:pt x="33" y="12"/>
                  </a:moveTo>
                  <a:cubicBezTo>
                    <a:pt x="34" y="13"/>
                    <a:pt x="32" y="16"/>
                    <a:pt x="32" y="17"/>
                  </a:cubicBezTo>
                  <a:cubicBezTo>
                    <a:pt x="31" y="20"/>
                    <a:pt x="29" y="26"/>
                    <a:pt x="27" y="28"/>
                  </a:cubicBezTo>
                  <a:cubicBezTo>
                    <a:pt x="25" y="31"/>
                    <a:pt x="20" y="35"/>
                    <a:pt x="17" y="36"/>
                  </a:cubicBezTo>
                  <a:cubicBezTo>
                    <a:pt x="15" y="36"/>
                    <a:pt x="10" y="35"/>
                    <a:pt x="8" y="34"/>
                  </a:cubicBezTo>
                  <a:cubicBezTo>
                    <a:pt x="6" y="33"/>
                    <a:pt x="2" y="30"/>
                    <a:pt x="1" y="28"/>
                  </a:cubicBezTo>
                  <a:cubicBezTo>
                    <a:pt x="0" y="25"/>
                    <a:pt x="0" y="20"/>
                    <a:pt x="1" y="17"/>
                  </a:cubicBezTo>
                  <a:cubicBezTo>
                    <a:pt x="2" y="14"/>
                    <a:pt x="5" y="9"/>
                    <a:pt x="7" y="6"/>
                  </a:cubicBezTo>
                  <a:cubicBezTo>
                    <a:pt x="9" y="4"/>
                    <a:pt x="13" y="1"/>
                    <a:pt x="15" y="1"/>
                  </a:cubicBezTo>
                  <a:cubicBezTo>
                    <a:pt x="17" y="0"/>
                    <a:pt x="21" y="3"/>
                    <a:pt x="23" y="4"/>
                  </a:cubicBezTo>
                  <a:cubicBezTo>
                    <a:pt x="26" y="5"/>
                    <a:pt x="32" y="9"/>
                    <a:pt x="33" y="12"/>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0" name="Freeform 37"/>
            <p:cNvSpPr>
              <a:spLocks/>
            </p:cNvSpPr>
            <p:nvPr/>
          </p:nvSpPr>
          <p:spPr bwMode="auto">
            <a:xfrm>
              <a:off x="5013326" y="1647826"/>
              <a:ext cx="827088" cy="471488"/>
            </a:xfrm>
            <a:custGeom>
              <a:avLst/>
              <a:gdLst/>
              <a:ahLst/>
              <a:cxnLst>
                <a:cxn ang="0">
                  <a:pos x="44" y="4"/>
                </a:cxn>
                <a:cxn ang="0">
                  <a:pos x="67" y="7"/>
                </a:cxn>
                <a:cxn ang="0">
                  <a:pos x="87" y="15"/>
                </a:cxn>
                <a:cxn ang="0">
                  <a:pos x="116" y="21"/>
                </a:cxn>
                <a:cxn ang="0">
                  <a:pos x="136" y="25"/>
                </a:cxn>
                <a:cxn ang="0">
                  <a:pos x="154" y="40"/>
                </a:cxn>
                <a:cxn ang="0">
                  <a:pos x="184" y="53"/>
                </a:cxn>
                <a:cxn ang="0">
                  <a:pos x="208" y="51"/>
                </a:cxn>
                <a:cxn ang="0">
                  <a:pos x="340" y="22"/>
                </a:cxn>
                <a:cxn ang="0">
                  <a:pos x="374" y="42"/>
                </a:cxn>
                <a:cxn ang="0">
                  <a:pos x="412" y="48"/>
                </a:cxn>
                <a:cxn ang="0">
                  <a:pos x="596" y="204"/>
                </a:cxn>
                <a:cxn ang="0">
                  <a:pos x="569" y="223"/>
                </a:cxn>
                <a:cxn ang="0">
                  <a:pos x="557" y="244"/>
                </a:cxn>
                <a:cxn ang="0">
                  <a:pos x="536" y="219"/>
                </a:cxn>
                <a:cxn ang="0">
                  <a:pos x="519" y="208"/>
                </a:cxn>
                <a:cxn ang="0">
                  <a:pos x="520" y="191"/>
                </a:cxn>
                <a:cxn ang="0">
                  <a:pos x="497" y="191"/>
                </a:cxn>
                <a:cxn ang="0">
                  <a:pos x="475" y="201"/>
                </a:cxn>
                <a:cxn ang="0">
                  <a:pos x="463" y="211"/>
                </a:cxn>
                <a:cxn ang="0">
                  <a:pos x="488" y="210"/>
                </a:cxn>
                <a:cxn ang="0">
                  <a:pos x="501" y="243"/>
                </a:cxn>
                <a:cxn ang="0">
                  <a:pos x="462" y="255"/>
                </a:cxn>
                <a:cxn ang="0">
                  <a:pos x="427" y="248"/>
                </a:cxn>
                <a:cxn ang="0">
                  <a:pos x="400" y="240"/>
                </a:cxn>
                <a:cxn ang="0">
                  <a:pos x="384" y="231"/>
                </a:cxn>
                <a:cxn ang="0">
                  <a:pos x="354" y="244"/>
                </a:cxn>
                <a:cxn ang="0">
                  <a:pos x="316" y="243"/>
                </a:cxn>
                <a:cxn ang="0">
                  <a:pos x="283" y="226"/>
                </a:cxn>
                <a:cxn ang="0">
                  <a:pos x="254" y="241"/>
                </a:cxn>
                <a:cxn ang="0">
                  <a:pos x="266" y="266"/>
                </a:cxn>
                <a:cxn ang="0">
                  <a:pos x="283" y="294"/>
                </a:cxn>
                <a:cxn ang="0">
                  <a:pos x="247" y="304"/>
                </a:cxn>
                <a:cxn ang="0">
                  <a:pos x="233" y="333"/>
                </a:cxn>
                <a:cxn ang="0">
                  <a:pos x="222" y="353"/>
                </a:cxn>
                <a:cxn ang="0">
                  <a:pos x="203" y="340"/>
                </a:cxn>
                <a:cxn ang="0">
                  <a:pos x="166" y="326"/>
                </a:cxn>
                <a:cxn ang="0">
                  <a:pos x="186" y="302"/>
                </a:cxn>
                <a:cxn ang="0">
                  <a:pos x="171" y="282"/>
                </a:cxn>
                <a:cxn ang="0">
                  <a:pos x="165" y="240"/>
                </a:cxn>
                <a:cxn ang="0">
                  <a:pos x="173" y="191"/>
                </a:cxn>
                <a:cxn ang="0">
                  <a:pos x="142" y="182"/>
                </a:cxn>
                <a:cxn ang="0">
                  <a:pos x="124" y="171"/>
                </a:cxn>
                <a:cxn ang="0">
                  <a:pos x="135" y="158"/>
                </a:cxn>
                <a:cxn ang="0">
                  <a:pos x="108" y="139"/>
                </a:cxn>
                <a:cxn ang="0">
                  <a:pos x="81" y="113"/>
                </a:cxn>
                <a:cxn ang="0">
                  <a:pos x="63" y="108"/>
                </a:cxn>
                <a:cxn ang="0">
                  <a:pos x="67" y="93"/>
                </a:cxn>
                <a:cxn ang="0">
                  <a:pos x="92" y="98"/>
                </a:cxn>
                <a:cxn ang="0">
                  <a:pos x="127" y="57"/>
                </a:cxn>
                <a:cxn ang="0">
                  <a:pos x="104" y="47"/>
                </a:cxn>
                <a:cxn ang="0">
                  <a:pos x="82" y="37"/>
                </a:cxn>
                <a:cxn ang="0">
                  <a:pos x="75" y="46"/>
                </a:cxn>
                <a:cxn ang="0">
                  <a:pos x="55" y="61"/>
                </a:cxn>
                <a:cxn ang="0">
                  <a:pos x="18" y="53"/>
                </a:cxn>
                <a:cxn ang="0">
                  <a:pos x="0" y="28"/>
                </a:cxn>
                <a:cxn ang="0">
                  <a:pos x="14" y="9"/>
                </a:cxn>
                <a:cxn ang="0">
                  <a:pos x="33" y="2"/>
                </a:cxn>
              </a:cxnLst>
              <a:rect l="0" t="0" r="r" b="b"/>
              <a:pathLst>
                <a:path w="637" h="363">
                  <a:moveTo>
                    <a:pt x="33" y="2"/>
                  </a:moveTo>
                  <a:cubicBezTo>
                    <a:pt x="34" y="2"/>
                    <a:pt x="36" y="4"/>
                    <a:pt x="38" y="5"/>
                  </a:cubicBezTo>
                  <a:cubicBezTo>
                    <a:pt x="40" y="5"/>
                    <a:pt x="42" y="4"/>
                    <a:pt x="44" y="4"/>
                  </a:cubicBezTo>
                  <a:cubicBezTo>
                    <a:pt x="48" y="3"/>
                    <a:pt x="53" y="2"/>
                    <a:pt x="57" y="3"/>
                  </a:cubicBezTo>
                  <a:cubicBezTo>
                    <a:pt x="58" y="3"/>
                    <a:pt x="59" y="3"/>
                    <a:pt x="60" y="4"/>
                  </a:cubicBezTo>
                  <a:cubicBezTo>
                    <a:pt x="62" y="5"/>
                    <a:pt x="65" y="6"/>
                    <a:pt x="67" y="7"/>
                  </a:cubicBezTo>
                  <a:cubicBezTo>
                    <a:pt x="69" y="7"/>
                    <a:pt x="72" y="8"/>
                    <a:pt x="74" y="9"/>
                  </a:cubicBezTo>
                  <a:cubicBezTo>
                    <a:pt x="76" y="9"/>
                    <a:pt x="79" y="9"/>
                    <a:pt x="81" y="10"/>
                  </a:cubicBezTo>
                  <a:cubicBezTo>
                    <a:pt x="83" y="11"/>
                    <a:pt x="85" y="13"/>
                    <a:pt x="87" y="15"/>
                  </a:cubicBezTo>
                  <a:cubicBezTo>
                    <a:pt x="89" y="16"/>
                    <a:pt x="93" y="18"/>
                    <a:pt x="96" y="19"/>
                  </a:cubicBezTo>
                  <a:cubicBezTo>
                    <a:pt x="99" y="20"/>
                    <a:pt x="107" y="21"/>
                    <a:pt x="107" y="21"/>
                  </a:cubicBezTo>
                  <a:cubicBezTo>
                    <a:pt x="107" y="21"/>
                    <a:pt x="114" y="22"/>
                    <a:pt x="116" y="21"/>
                  </a:cubicBezTo>
                  <a:cubicBezTo>
                    <a:pt x="119" y="21"/>
                    <a:pt x="122" y="20"/>
                    <a:pt x="124" y="20"/>
                  </a:cubicBezTo>
                  <a:cubicBezTo>
                    <a:pt x="127" y="21"/>
                    <a:pt x="130" y="21"/>
                    <a:pt x="132" y="22"/>
                  </a:cubicBezTo>
                  <a:cubicBezTo>
                    <a:pt x="134" y="23"/>
                    <a:pt x="135" y="25"/>
                    <a:pt x="136" y="25"/>
                  </a:cubicBezTo>
                  <a:cubicBezTo>
                    <a:pt x="138" y="27"/>
                    <a:pt x="140" y="28"/>
                    <a:pt x="141" y="29"/>
                  </a:cubicBezTo>
                  <a:cubicBezTo>
                    <a:pt x="143" y="31"/>
                    <a:pt x="146" y="34"/>
                    <a:pt x="148" y="35"/>
                  </a:cubicBezTo>
                  <a:cubicBezTo>
                    <a:pt x="150" y="37"/>
                    <a:pt x="152" y="39"/>
                    <a:pt x="154" y="40"/>
                  </a:cubicBezTo>
                  <a:cubicBezTo>
                    <a:pt x="156" y="42"/>
                    <a:pt x="160" y="42"/>
                    <a:pt x="163" y="43"/>
                  </a:cubicBezTo>
                  <a:cubicBezTo>
                    <a:pt x="166" y="44"/>
                    <a:pt x="173" y="46"/>
                    <a:pt x="173" y="46"/>
                  </a:cubicBezTo>
                  <a:cubicBezTo>
                    <a:pt x="173" y="46"/>
                    <a:pt x="180" y="51"/>
                    <a:pt x="184" y="53"/>
                  </a:cubicBezTo>
                  <a:cubicBezTo>
                    <a:pt x="185" y="54"/>
                    <a:pt x="188" y="55"/>
                    <a:pt x="190" y="55"/>
                  </a:cubicBezTo>
                  <a:cubicBezTo>
                    <a:pt x="193" y="55"/>
                    <a:pt x="197" y="55"/>
                    <a:pt x="200" y="54"/>
                  </a:cubicBezTo>
                  <a:cubicBezTo>
                    <a:pt x="203" y="53"/>
                    <a:pt x="207" y="52"/>
                    <a:pt x="208" y="51"/>
                  </a:cubicBezTo>
                  <a:cubicBezTo>
                    <a:pt x="222" y="43"/>
                    <a:pt x="249" y="28"/>
                    <a:pt x="263" y="21"/>
                  </a:cubicBezTo>
                  <a:cubicBezTo>
                    <a:pt x="268" y="19"/>
                    <a:pt x="278" y="15"/>
                    <a:pt x="284" y="14"/>
                  </a:cubicBezTo>
                  <a:cubicBezTo>
                    <a:pt x="298" y="13"/>
                    <a:pt x="327" y="18"/>
                    <a:pt x="340" y="22"/>
                  </a:cubicBezTo>
                  <a:cubicBezTo>
                    <a:pt x="347" y="24"/>
                    <a:pt x="359" y="31"/>
                    <a:pt x="365" y="34"/>
                  </a:cubicBezTo>
                  <a:cubicBezTo>
                    <a:pt x="367" y="34"/>
                    <a:pt x="371" y="35"/>
                    <a:pt x="372" y="36"/>
                  </a:cubicBezTo>
                  <a:cubicBezTo>
                    <a:pt x="373" y="37"/>
                    <a:pt x="373" y="41"/>
                    <a:pt x="374" y="42"/>
                  </a:cubicBezTo>
                  <a:cubicBezTo>
                    <a:pt x="376" y="44"/>
                    <a:pt x="382" y="44"/>
                    <a:pt x="384" y="45"/>
                  </a:cubicBezTo>
                  <a:cubicBezTo>
                    <a:pt x="387" y="46"/>
                    <a:pt x="393" y="48"/>
                    <a:pt x="396" y="48"/>
                  </a:cubicBezTo>
                  <a:cubicBezTo>
                    <a:pt x="400" y="49"/>
                    <a:pt x="408" y="48"/>
                    <a:pt x="412" y="48"/>
                  </a:cubicBezTo>
                  <a:cubicBezTo>
                    <a:pt x="425" y="48"/>
                    <a:pt x="450" y="45"/>
                    <a:pt x="462" y="49"/>
                  </a:cubicBezTo>
                  <a:cubicBezTo>
                    <a:pt x="511" y="62"/>
                    <a:pt x="637" y="147"/>
                    <a:pt x="637" y="147"/>
                  </a:cubicBezTo>
                  <a:cubicBezTo>
                    <a:pt x="637" y="147"/>
                    <a:pt x="608" y="191"/>
                    <a:pt x="596" y="204"/>
                  </a:cubicBezTo>
                  <a:cubicBezTo>
                    <a:pt x="595" y="205"/>
                    <a:pt x="592" y="207"/>
                    <a:pt x="590" y="208"/>
                  </a:cubicBezTo>
                  <a:cubicBezTo>
                    <a:pt x="588" y="211"/>
                    <a:pt x="583" y="216"/>
                    <a:pt x="580" y="218"/>
                  </a:cubicBezTo>
                  <a:cubicBezTo>
                    <a:pt x="577" y="220"/>
                    <a:pt x="571" y="220"/>
                    <a:pt x="569" y="223"/>
                  </a:cubicBezTo>
                  <a:cubicBezTo>
                    <a:pt x="567" y="225"/>
                    <a:pt x="566" y="232"/>
                    <a:pt x="565" y="235"/>
                  </a:cubicBezTo>
                  <a:cubicBezTo>
                    <a:pt x="565" y="237"/>
                    <a:pt x="565" y="245"/>
                    <a:pt x="563" y="246"/>
                  </a:cubicBezTo>
                  <a:cubicBezTo>
                    <a:pt x="562" y="247"/>
                    <a:pt x="559" y="244"/>
                    <a:pt x="557" y="244"/>
                  </a:cubicBezTo>
                  <a:cubicBezTo>
                    <a:pt x="555" y="243"/>
                    <a:pt x="548" y="243"/>
                    <a:pt x="547" y="241"/>
                  </a:cubicBezTo>
                  <a:cubicBezTo>
                    <a:pt x="545" y="239"/>
                    <a:pt x="546" y="234"/>
                    <a:pt x="545" y="232"/>
                  </a:cubicBezTo>
                  <a:cubicBezTo>
                    <a:pt x="543" y="228"/>
                    <a:pt x="539" y="221"/>
                    <a:pt x="536" y="219"/>
                  </a:cubicBezTo>
                  <a:cubicBezTo>
                    <a:pt x="534" y="218"/>
                    <a:pt x="529" y="218"/>
                    <a:pt x="527" y="218"/>
                  </a:cubicBezTo>
                  <a:cubicBezTo>
                    <a:pt x="524" y="216"/>
                    <a:pt x="518" y="212"/>
                    <a:pt x="517" y="209"/>
                  </a:cubicBezTo>
                  <a:cubicBezTo>
                    <a:pt x="517" y="208"/>
                    <a:pt x="518" y="208"/>
                    <a:pt x="519" y="208"/>
                  </a:cubicBezTo>
                  <a:cubicBezTo>
                    <a:pt x="520" y="206"/>
                    <a:pt x="523" y="203"/>
                    <a:pt x="522" y="201"/>
                  </a:cubicBezTo>
                  <a:cubicBezTo>
                    <a:pt x="521" y="199"/>
                    <a:pt x="516" y="201"/>
                    <a:pt x="516" y="199"/>
                  </a:cubicBezTo>
                  <a:cubicBezTo>
                    <a:pt x="515" y="197"/>
                    <a:pt x="521" y="193"/>
                    <a:pt x="520" y="191"/>
                  </a:cubicBezTo>
                  <a:cubicBezTo>
                    <a:pt x="519" y="188"/>
                    <a:pt x="513" y="185"/>
                    <a:pt x="510" y="186"/>
                  </a:cubicBezTo>
                  <a:cubicBezTo>
                    <a:pt x="509" y="186"/>
                    <a:pt x="508" y="189"/>
                    <a:pt x="506" y="190"/>
                  </a:cubicBezTo>
                  <a:cubicBezTo>
                    <a:pt x="504" y="191"/>
                    <a:pt x="500" y="190"/>
                    <a:pt x="497" y="191"/>
                  </a:cubicBezTo>
                  <a:cubicBezTo>
                    <a:pt x="495" y="191"/>
                    <a:pt x="490" y="192"/>
                    <a:pt x="487" y="192"/>
                  </a:cubicBezTo>
                  <a:cubicBezTo>
                    <a:pt x="485" y="193"/>
                    <a:pt x="481" y="193"/>
                    <a:pt x="479" y="194"/>
                  </a:cubicBezTo>
                  <a:cubicBezTo>
                    <a:pt x="477" y="195"/>
                    <a:pt x="476" y="200"/>
                    <a:pt x="475" y="201"/>
                  </a:cubicBezTo>
                  <a:cubicBezTo>
                    <a:pt x="473" y="203"/>
                    <a:pt x="469" y="204"/>
                    <a:pt x="467" y="205"/>
                  </a:cubicBezTo>
                  <a:cubicBezTo>
                    <a:pt x="466" y="206"/>
                    <a:pt x="464" y="206"/>
                    <a:pt x="463" y="207"/>
                  </a:cubicBezTo>
                  <a:cubicBezTo>
                    <a:pt x="463" y="208"/>
                    <a:pt x="462" y="210"/>
                    <a:pt x="463" y="211"/>
                  </a:cubicBezTo>
                  <a:cubicBezTo>
                    <a:pt x="464" y="213"/>
                    <a:pt x="470" y="214"/>
                    <a:pt x="473" y="213"/>
                  </a:cubicBezTo>
                  <a:cubicBezTo>
                    <a:pt x="474" y="213"/>
                    <a:pt x="477" y="211"/>
                    <a:pt x="478" y="210"/>
                  </a:cubicBezTo>
                  <a:cubicBezTo>
                    <a:pt x="481" y="210"/>
                    <a:pt x="485" y="209"/>
                    <a:pt x="488" y="210"/>
                  </a:cubicBezTo>
                  <a:cubicBezTo>
                    <a:pt x="491" y="211"/>
                    <a:pt x="495" y="217"/>
                    <a:pt x="497" y="220"/>
                  </a:cubicBezTo>
                  <a:cubicBezTo>
                    <a:pt x="498" y="224"/>
                    <a:pt x="499" y="232"/>
                    <a:pt x="500" y="235"/>
                  </a:cubicBezTo>
                  <a:cubicBezTo>
                    <a:pt x="500" y="237"/>
                    <a:pt x="502" y="241"/>
                    <a:pt x="501" y="243"/>
                  </a:cubicBezTo>
                  <a:cubicBezTo>
                    <a:pt x="500" y="245"/>
                    <a:pt x="494" y="246"/>
                    <a:pt x="491" y="247"/>
                  </a:cubicBezTo>
                  <a:cubicBezTo>
                    <a:pt x="488" y="248"/>
                    <a:pt x="480" y="248"/>
                    <a:pt x="477" y="249"/>
                  </a:cubicBezTo>
                  <a:cubicBezTo>
                    <a:pt x="473" y="250"/>
                    <a:pt x="466" y="253"/>
                    <a:pt x="462" y="255"/>
                  </a:cubicBezTo>
                  <a:cubicBezTo>
                    <a:pt x="460" y="256"/>
                    <a:pt x="455" y="258"/>
                    <a:pt x="452" y="259"/>
                  </a:cubicBezTo>
                  <a:cubicBezTo>
                    <a:pt x="449" y="259"/>
                    <a:pt x="443" y="259"/>
                    <a:pt x="440" y="258"/>
                  </a:cubicBezTo>
                  <a:cubicBezTo>
                    <a:pt x="437" y="256"/>
                    <a:pt x="431" y="251"/>
                    <a:pt x="427" y="248"/>
                  </a:cubicBezTo>
                  <a:cubicBezTo>
                    <a:pt x="426" y="247"/>
                    <a:pt x="422" y="245"/>
                    <a:pt x="420" y="244"/>
                  </a:cubicBezTo>
                  <a:cubicBezTo>
                    <a:pt x="416" y="243"/>
                    <a:pt x="408" y="247"/>
                    <a:pt x="405" y="246"/>
                  </a:cubicBezTo>
                  <a:cubicBezTo>
                    <a:pt x="403" y="245"/>
                    <a:pt x="401" y="242"/>
                    <a:pt x="400" y="240"/>
                  </a:cubicBezTo>
                  <a:cubicBezTo>
                    <a:pt x="399" y="239"/>
                    <a:pt x="399" y="235"/>
                    <a:pt x="397" y="234"/>
                  </a:cubicBezTo>
                  <a:cubicBezTo>
                    <a:pt x="396" y="233"/>
                    <a:pt x="393" y="234"/>
                    <a:pt x="392" y="234"/>
                  </a:cubicBezTo>
                  <a:cubicBezTo>
                    <a:pt x="390" y="233"/>
                    <a:pt x="386" y="232"/>
                    <a:pt x="384" y="231"/>
                  </a:cubicBezTo>
                  <a:cubicBezTo>
                    <a:pt x="381" y="229"/>
                    <a:pt x="375" y="219"/>
                    <a:pt x="371" y="220"/>
                  </a:cubicBezTo>
                  <a:cubicBezTo>
                    <a:pt x="368" y="221"/>
                    <a:pt x="369" y="229"/>
                    <a:pt x="367" y="232"/>
                  </a:cubicBezTo>
                  <a:cubicBezTo>
                    <a:pt x="365" y="235"/>
                    <a:pt x="358" y="242"/>
                    <a:pt x="354" y="244"/>
                  </a:cubicBezTo>
                  <a:cubicBezTo>
                    <a:pt x="352" y="245"/>
                    <a:pt x="347" y="247"/>
                    <a:pt x="345" y="247"/>
                  </a:cubicBezTo>
                  <a:cubicBezTo>
                    <a:pt x="340" y="248"/>
                    <a:pt x="331" y="250"/>
                    <a:pt x="326" y="249"/>
                  </a:cubicBezTo>
                  <a:cubicBezTo>
                    <a:pt x="323" y="248"/>
                    <a:pt x="318" y="245"/>
                    <a:pt x="316" y="243"/>
                  </a:cubicBezTo>
                  <a:cubicBezTo>
                    <a:pt x="314" y="241"/>
                    <a:pt x="311" y="237"/>
                    <a:pt x="309" y="236"/>
                  </a:cubicBezTo>
                  <a:cubicBezTo>
                    <a:pt x="306" y="233"/>
                    <a:pt x="298" y="230"/>
                    <a:pt x="293" y="228"/>
                  </a:cubicBezTo>
                  <a:cubicBezTo>
                    <a:pt x="291" y="227"/>
                    <a:pt x="286" y="226"/>
                    <a:pt x="283" y="226"/>
                  </a:cubicBezTo>
                  <a:cubicBezTo>
                    <a:pt x="280" y="227"/>
                    <a:pt x="276" y="230"/>
                    <a:pt x="273" y="231"/>
                  </a:cubicBezTo>
                  <a:cubicBezTo>
                    <a:pt x="270" y="232"/>
                    <a:pt x="263" y="233"/>
                    <a:pt x="260" y="234"/>
                  </a:cubicBezTo>
                  <a:cubicBezTo>
                    <a:pt x="258" y="235"/>
                    <a:pt x="254" y="239"/>
                    <a:pt x="254" y="241"/>
                  </a:cubicBezTo>
                  <a:cubicBezTo>
                    <a:pt x="253" y="243"/>
                    <a:pt x="253" y="247"/>
                    <a:pt x="253" y="249"/>
                  </a:cubicBezTo>
                  <a:cubicBezTo>
                    <a:pt x="254" y="252"/>
                    <a:pt x="258" y="258"/>
                    <a:pt x="260" y="261"/>
                  </a:cubicBezTo>
                  <a:cubicBezTo>
                    <a:pt x="261" y="262"/>
                    <a:pt x="265" y="264"/>
                    <a:pt x="266" y="266"/>
                  </a:cubicBezTo>
                  <a:cubicBezTo>
                    <a:pt x="270" y="268"/>
                    <a:pt x="276" y="274"/>
                    <a:pt x="280" y="276"/>
                  </a:cubicBezTo>
                  <a:cubicBezTo>
                    <a:pt x="281" y="277"/>
                    <a:pt x="285" y="278"/>
                    <a:pt x="285" y="280"/>
                  </a:cubicBezTo>
                  <a:cubicBezTo>
                    <a:pt x="287" y="283"/>
                    <a:pt x="285" y="291"/>
                    <a:pt x="283" y="294"/>
                  </a:cubicBezTo>
                  <a:cubicBezTo>
                    <a:pt x="283" y="296"/>
                    <a:pt x="281" y="301"/>
                    <a:pt x="279" y="302"/>
                  </a:cubicBezTo>
                  <a:cubicBezTo>
                    <a:pt x="276" y="303"/>
                    <a:pt x="268" y="302"/>
                    <a:pt x="265" y="302"/>
                  </a:cubicBezTo>
                  <a:cubicBezTo>
                    <a:pt x="260" y="302"/>
                    <a:pt x="251" y="302"/>
                    <a:pt x="247" y="304"/>
                  </a:cubicBezTo>
                  <a:cubicBezTo>
                    <a:pt x="245" y="305"/>
                    <a:pt x="244" y="308"/>
                    <a:pt x="243" y="309"/>
                  </a:cubicBezTo>
                  <a:cubicBezTo>
                    <a:pt x="241" y="313"/>
                    <a:pt x="242" y="323"/>
                    <a:pt x="240" y="327"/>
                  </a:cubicBezTo>
                  <a:cubicBezTo>
                    <a:pt x="239" y="329"/>
                    <a:pt x="234" y="331"/>
                    <a:pt x="233" y="333"/>
                  </a:cubicBezTo>
                  <a:cubicBezTo>
                    <a:pt x="231" y="335"/>
                    <a:pt x="230" y="341"/>
                    <a:pt x="229" y="344"/>
                  </a:cubicBezTo>
                  <a:cubicBezTo>
                    <a:pt x="228" y="346"/>
                    <a:pt x="228" y="350"/>
                    <a:pt x="227" y="351"/>
                  </a:cubicBezTo>
                  <a:cubicBezTo>
                    <a:pt x="226" y="352"/>
                    <a:pt x="223" y="352"/>
                    <a:pt x="222" y="353"/>
                  </a:cubicBezTo>
                  <a:cubicBezTo>
                    <a:pt x="221" y="354"/>
                    <a:pt x="219" y="358"/>
                    <a:pt x="218" y="359"/>
                  </a:cubicBezTo>
                  <a:cubicBezTo>
                    <a:pt x="216" y="361"/>
                    <a:pt x="211" y="363"/>
                    <a:pt x="211" y="363"/>
                  </a:cubicBezTo>
                  <a:cubicBezTo>
                    <a:pt x="211" y="363"/>
                    <a:pt x="206" y="342"/>
                    <a:pt x="203" y="340"/>
                  </a:cubicBezTo>
                  <a:cubicBezTo>
                    <a:pt x="200" y="338"/>
                    <a:pt x="195" y="338"/>
                    <a:pt x="191" y="336"/>
                  </a:cubicBezTo>
                  <a:cubicBezTo>
                    <a:pt x="189" y="335"/>
                    <a:pt x="186" y="333"/>
                    <a:pt x="184" y="332"/>
                  </a:cubicBezTo>
                  <a:cubicBezTo>
                    <a:pt x="179" y="330"/>
                    <a:pt x="168" y="331"/>
                    <a:pt x="166" y="326"/>
                  </a:cubicBezTo>
                  <a:cubicBezTo>
                    <a:pt x="165" y="324"/>
                    <a:pt x="171" y="319"/>
                    <a:pt x="172" y="316"/>
                  </a:cubicBezTo>
                  <a:cubicBezTo>
                    <a:pt x="173" y="314"/>
                    <a:pt x="174" y="307"/>
                    <a:pt x="176" y="305"/>
                  </a:cubicBezTo>
                  <a:cubicBezTo>
                    <a:pt x="178" y="303"/>
                    <a:pt x="186" y="304"/>
                    <a:pt x="186" y="302"/>
                  </a:cubicBezTo>
                  <a:cubicBezTo>
                    <a:pt x="186" y="300"/>
                    <a:pt x="182" y="299"/>
                    <a:pt x="181" y="298"/>
                  </a:cubicBezTo>
                  <a:cubicBezTo>
                    <a:pt x="179" y="296"/>
                    <a:pt x="176" y="294"/>
                    <a:pt x="175" y="292"/>
                  </a:cubicBezTo>
                  <a:cubicBezTo>
                    <a:pt x="173" y="290"/>
                    <a:pt x="172" y="284"/>
                    <a:pt x="171" y="282"/>
                  </a:cubicBezTo>
                  <a:cubicBezTo>
                    <a:pt x="171" y="279"/>
                    <a:pt x="172" y="274"/>
                    <a:pt x="172" y="272"/>
                  </a:cubicBezTo>
                  <a:cubicBezTo>
                    <a:pt x="171" y="267"/>
                    <a:pt x="163" y="259"/>
                    <a:pt x="163" y="254"/>
                  </a:cubicBezTo>
                  <a:cubicBezTo>
                    <a:pt x="162" y="251"/>
                    <a:pt x="164" y="243"/>
                    <a:pt x="165" y="240"/>
                  </a:cubicBezTo>
                  <a:cubicBezTo>
                    <a:pt x="166" y="236"/>
                    <a:pt x="170" y="229"/>
                    <a:pt x="171" y="226"/>
                  </a:cubicBezTo>
                  <a:cubicBezTo>
                    <a:pt x="173" y="220"/>
                    <a:pt x="175" y="209"/>
                    <a:pt x="175" y="203"/>
                  </a:cubicBezTo>
                  <a:cubicBezTo>
                    <a:pt x="175" y="200"/>
                    <a:pt x="175" y="193"/>
                    <a:pt x="173" y="191"/>
                  </a:cubicBezTo>
                  <a:cubicBezTo>
                    <a:pt x="170" y="188"/>
                    <a:pt x="161" y="186"/>
                    <a:pt x="157" y="184"/>
                  </a:cubicBezTo>
                  <a:cubicBezTo>
                    <a:pt x="155" y="183"/>
                    <a:pt x="151" y="180"/>
                    <a:pt x="149" y="180"/>
                  </a:cubicBezTo>
                  <a:cubicBezTo>
                    <a:pt x="147" y="179"/>
                    <a:pt x="144" y="181"/>
                    <a:pt x="142" y="182"/>
                  </a:cubicBezTo>
                  <a:cubicBezTo>
                    <a:pt x="140" y="182"/>
                    <a:pt x="135" y="183"/>
                    <a:pt x="133" y="182"/>
                  </a:cubicBezTo>
                  <a:cubicBezTo>
                    <a:pt x="131" y="182"/>
                    <a:pt x="128" y="180"/>
                    <a:pt x="127" y="179"/>
                  </a:cubicBezTo>
                  <a:cubicBezTo>
                    <a:pt x="126" y="177"/>
                    <a:pt x="124" y="173"/>
                    <a:pt x="124" y="171"/>
                  </a:cubicBezTo>
                  <a:cubicBezTo>
                    <a:pt x="123" y="169"/>
                    <a:pt x="120" y="163"/>
                    <a:pt x="122" y="162"/>
                  </a:cubicBezTo>
                  <a:cubicBezTo>
                    <a:pt x="124" y="159"/>
                    <a:pt x="132" y="163"/>
                    <a:pt x="135" y="161"/>
                  </a:cubicBezTo>
                  <a:cubicBezTo>
                    <a:pt x="135" y="161"/>
                    <a:pt x="136" y="159"/>
                    <a:pt x="135" y="158"/>
                  </a:cubicBezTo>
                  <a:cubicBezTo>
                    <a:pt x="135" y="156"/>
                    <a:pt x="132" y="153"/>
                    <a:pt x="131" y="152"/>
                  </a:cubicBezTo>
                  <a:cubicBezTo>
                    <a:pt x="129" y="150"/>
                    <a:pt x="124" y="145"/>
                    <a:pt x="121" y="143"/>
                  </a:cubicBezTo>
                  <a:cubicBezTo>
                    <a:pt x="118" y="141"/>
                    <a:pt x="111" y="140"/>
                    <a:pt x="108" y="139"/>
                  </a:cubicBezTo>
                  <a:cubicBezTo>
                    <a:pt x="105" y="138"/>
                    <a:pt x="99" y="135"/>
                    <a:pt x="98" y="132"/>
                  </a:cubicBezTo>
                  <a:cubicBezTo>
                    <a:pt x="96" y="129"/>
                    <a:pt x="99" y="120"/>
                    <a:pt x="97" y="117"/>
                  </a:cubicBezTo>
                  <a:cubicBezTo>
                    <a:pt x="94" y="113"/>
                    <a:pt x="86" y="113"/>
                    <a:pt x="81" y="113"/>
                  </a:cubicBezTo>
                  <a:cubicBezTo>
                    <a:pt x="79" y="113"/>
                    <a:pt x="77" y="114"/>
                    <a:pt x="75" y="114"/>
                  </a:cubicBezTo>
                  <a:cubicBezTo>
                    <a:pt x="72" y="115"/>
                    <a:pt x="68" y="119"/>
                    <a:pt x="66" y="117"/>
                  </a:cubicBezTo>
                  <a:cubicBezTo>
                    <a:pt x="64" y="116"/>
                    <a:pt x="64" y="111"/>
                    <a:pt x="63" y="108"/>
                  </a:cubicBezTo>
                  <a:cubicBezTo>
                    <a:pt x="63" y="107"/>
                    <a:pt x="62" y="105"/>
                    <a:pt x="62" y="103"/>
                  </a:cubicBezTo>
                  <a:cubicBezTo>
                    <a:pt x="62" y="102"/>
                    <a:pt x="62" y="98"/>
                    <a:pt x="63" y="97"/>
                  </a:cubicBezTo>
                  <a:cubicBezTo>
                    <a:pt x="63" y="96"/>
                    <a:pt x="65" y="94"/>
                    <a:pt x="67" y="93"/>
                  </a:cubicBezTo>
                  <a:cubicBezTo>
                    <a:pt x="69" y="93"/>
                    <a:pt x="74" y="93"/>
                    <a:pt x="76" y="93"/>
                  </a:cubicBezTo>
                  <a:cubicBezTo>
                    <a:pt x="80" y="93"/>
                    <a:pt x="90" y="92"/>
                    <a:pt x="92" y="95"/>
                  </a:cubicBezTo>
                  <a:cubicBezTo>
                    <a:pt x="93" y="96"/>
                    <a:pt x="91" y="98"/>
                    <a:pt x="92" y="98"/>
                  </a:cubicBezTo>
                  <a:cubicBezTo>
                    <a:pt x="93" y="100"/>
                    <a:pt x="97" y="103"/>
                    <a:pt x="99" y="103"/>
                  </a:cubicBezTo>
                  <a:cubicBezTo>
                    <a:pt x="104" y="102"/>
                    <a:pt x="109" y="89"/>
                    <a:pt x="112" y="84"/>
                  </a:cubicBezTo>
                  <a:cubicBezTo>
                    <a:pt x="117" y="77"/>
                    <a:pt x="128" y="64"/>
                    <a:pt x="127" y="57"/>
                  </a:cubicBezTo>
                  <a:cubicBezTo>
                    <a:pt x="127" y="56"/>
                    <a:pt x="126" y="54"/>
                    <a:pt x="125" y="53"/>
                  </a:cubicBezTo>
                  <a:cubicBezTo>
                    <a:pt x="123" y="52"/>
                    <a:pt x="118" y="51"/>
                    <a:pt x="115" y="51"/>
                  </a:cubicBezTo>
                  <a:cubicBezTo>
                    <a:pt x="112" y="50"/>
                    <a:pt x="107" y="48"/>
                    <a:pt x="104" y="47"/>
                  </a:cubicBezTo>
                  <a:cubicBezTo>
                    <a:pt x="102" y="46"/>
                    <a:pt x="97" y="44"/>
                    <a:pt x="96" y="42"/>
                  </a:cubicBezTo>
                  <a:cubicBezTo>
                    <a:pt x="95" y="42"/>
                    <a:pt x="96" y="40"/>
                    <a:pt x="96" y="39"/>
                  </a:cubicBezTo>
                  <a:cubicBezTo>
                    <a:pt x="93" y="36"/>
                    <a:pt x="85" y="38"/>
                    <a:pt x="82" y="37"/>
                  </a:cubicBezTo>
                  <a:cubicBezTo>
                    <a:pt x="82" y="37"/>
                    <a:pt x="81" y="37"/>
                    <a:pt x="80" y="37"/>
                  </a:cubicBezTo>
                  <a:cubicBezTo>
                    <a:pt x="79" y="37"/>
                    <a:pt x="79" y="40"/>
                    <a:pt x="78" y="41"/>
                  </a:cubicBezTo>
                  <a:cubicBezTo>
                    <a:pt x="77" y="42"/>
                    <a:pt x="76" y="45"/>
                    <a:pt x="75" y="46"/>
                  </a:cubicBezTo>
                  <a:cubicBezTo>
                    <a:pt x="74" y="47"/>
                    <a:pt x="72" y="48"/>
                    <a:pt x="71" y="48"/>
                  </a:cubicBezTo>
                  <a:cubicBezTo>
                    <a:pt x="70" y="50"/>
                    <a:pt x="67" y="53"/>
                    <a:pt x="66" y="54"/>
                  </a:cubicBezTo>
                  <a:cubicBezTo>
                    <a:pt x="63" y="56"/>
                    <a:pt x="58" y="60"/>
                    <a:pt x="55" y="61"/>
                  </a:cubicBezTo>
                  <a:cubicBezTo>
                    <a:pt x="52" y="62"/>
                    <a:pt x="44" y="61"/>
                    <a:pt x="41" y="60"/>
                  </a:cubicBezTo>
                  <a:cubicBezTo>
                    <a:pt x="37" y="60"/>
                    <a:pt x="29" y="59"/>
                    <a:pt x="25" y="57"/>
                  </a:cubicBezTo>
                  <a:cubicBezTo>
                    <a:pt x="23" y="56"/>
                    <a:pt x="20" y="54"/>
                    <a:pt x="18" y="53"/>
                  </a:cubicBezTo>
                  <a:cubicBezTo>
                    <a:pt x="17" y="52"/>
                    <a:pt x="13" y="51"/>
                    <a:pt x="12" y="50"/>
                  </a:cubicBezTo>
                  <a:cubicBezTo>
                    <a:pt x="10" y="48"/>
                    <a:pt x="7" y="42"/>
                    <a:pt x="5" y="40"/>
                  </a:cubicBezTo>
                  <a:cubicBezTo>
                    <a:pt x="4" y="37"/>
                    <a:pt x="1" y="31"/>
                    <a:pt x="0" y="28"/>
                  </a:cubicBezTo>
                  <a:cubicBezTo>
                    <a:pt x="0" y="26"/>
                    <a:pt x="1" y="23"/>
                    <a:pt x="2" y="21"/>
                  </a:cubicBezTo>
                  <a:cubicBezTo>
                    <a:pt x="3" y="19"/>
                    <a:pt x="9" y="12"/>
                    <a:pt x="9" y="12"/>
                  </a:cubicBezTo>
                  <a:cubicBezTo>
                    <a:pt x="9" y="12"/>
                    <a:pt x="12" y="9"/>
                    <a:pt x="14" y="9"/>
                  </a:cubicBezTo>
                  <a:cubicBezTo>
                    <a:pt x="15" y="8"/>
                    <a:pt x="17" y="8"/>
                    <a:pt x="19" y="7"/>
                  </a:cubicBezTo>
                  <a:cubicBezTo>
                    <a:pt x="21" y="5"/>
                    <a:pt x="23" y="2"/>
                    <a:pt x="26" y="1"/>
                  </a:cubicBezTo>
                  <a:cubicBezTo>
                    <a:pt x="28" y="0"/>
                    <a:pt x="31" y="1"/>
                    <a:pt x="33" y="2"/>
                  </a:cubicBezTo>
                  <a:close/>
                </a:path>
              </a:pathLst>
            </a:custGeom>
            <a:solidFill>
              <a:schemeClr val="accent1"/>
            </a:solid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 name="Freeform 38"/>
            <p:cNvSpPr>
              <a:spLocks/>
            </p:cNvSpPr>
            <p:nvPr/>
          </p:nvSpPr>
          <p:spPr bwMode="auto">
            <a:xfrm>
              <a:off x="4694238" y="1644651"/>
              <a:ext cx="627063" cy="804863"/>
            </a:xfrm>
            <a:custGeom>
              <a:avLst/>
              <a:gdLst/>
              <a:ahLst/>
              <a:cxnLst>
                <a:cxn ang="0">
                  <a:pos x="258" y="591"/>
                </a:cxn>
                <a:cxn ang="0">
                  <a:pos x="280" y="561"/>
                </a:cxn>
                <a:cxn ang="0">
                  <a:pos x="344" y="532"/>
                </a:cxn>
                <a:cxn ang="0">
                  <a:pos x="362" y="510"/>
                </a:cxn>
                <a:cxn ang="0">
                  <a:pos x="401" y="518"/>
                </a:cxn>
                <a:cxn ang="0">
                  <a:pos x="450" y="498"/>
                </a:cxn>
                <a:cxn ang="0">
                  <a:pos x="449" y="472"/>
                </a:cxn>
                <a:cxn ang="0">
                  <a:pos x="479" y="445"/>
                </a:cxn>
                <a:cxn ang="0">
                  <a:pos x="459" y="375"/>
                </a:cxn>
                <a:cxn ang="0">
                  <a:pos x="429" y="335"/>
                </a:cxn>
                <a:cxn ang="0">
                  <a:pos x="431" y="305"/>
                </a:cxn>
                <a:cxn ang="0">
                  <a:pos x="417" y="275"/>
                </a:cxn>
                <a:cxn ang="0">
                  <a:pos x="420" y="206"/>
                </a:cxn>
                <a:cxn ang="0">
                  <a:pos x="387" y="185"/>
                </a:cxn>
                <a:cxn ang="0">
                  <a:pos x="367" y="165"/>
                </a:cxn>
                <a:cxn ang="0">
                  <a:pos x="366" y="146"/>
                </a:cxn>
                <a:cxn ang="0">
                  <a:pos x="326" y="116"/>
                </a:cxn>
                <a:cxn ang="0">
                  <a:pos x="307" y="106"/>
                </a:cxn>
                <a:cxn ang="0">
                  <a:pos x="337" y="98"/>
                </a:cxn>
                <a:cxn ang="0">
                  <a:pos x="372" y="60"/>
                </a:cxn>
                <a:cxn ang="0">
                  <a:pos x="341" y="45"/>
                </a:cxn>
                <a:cxn ang="0">
                  <a:pos x="323" y="44"/>
                </a:cxn>
                <a:cxn ang="0">
                  <a:pos x="300" y="64"/>
                </a:cxn>
                <a:cxn ang="0">
                  <a:pos x="257" y="53"/>
                </a:cxn>
                <a:cxn ang="0">
                  <a:pos x="254" y="15"/>
                </a:cxn>
                <a:cxn ang="0">
                  <a:pos x="237" y="1"/>
                </a:cxn>
                <a:cxn ang="0">
                  <a:pos x="218" y="5"/>
                </a:cxn>
                <a:cxn ang="0">
                  <a:pos x="212" y="31"/>
                </a:cxn>
                <a:cxn ang="0">
                  <a:pos x="220" y="63"/>
                </a:cxn>
                <a:cxn ang="0">
                  <a:pos x="206" y="61"/>
                </a:cxn>
                <a:cxn ang="0">
                  <a:pos x="201" y="79"/>
                </a:cxn>
                <a:cxn ang="0">
                  <a:pos x="199" y="109"/>
                </a:cxn>
                <a:cxn ang="0">
                  <a:pos x="172" y="144"/>
                </a:cxn>
                <a:cxn ang="0">
                  <a:pos x="163" y="165"/>
                </a:cxn>
                <a:cxn ang="0">
                  <a:pos x="144" y="140"/>
                </a:cxn>
                <a:cxn ang="0">
                  <a:pos x="112" y="133"/>
                </a:cxn>
                <a:cxn ang="0">
                  <a:pos x="66" y="146"/>
                </a:cxn>
                <a:cxn ang="0">
                  <a:pos x="49" y="152"/>
                </a:cxn>
                <a:cxn ang="0">
                  <a:pos x="13" y="210"/>
                </a:cxn>
                <a:cxn ang="0">
                  <a:pos x="6" y="278"/>
                </a:cxn>
                <a:cxn ang="0">
                  <a:pos x="18" y="316"/>
                </a:cxn>
                <a:cxn ang="0">
                  <a:pos x="41" y="341"/>
                </a:cxn>
                <a:cxn ang="0">
                  <a:pos x="43" y="393"/>
                </a:cxn>
                <a:cxn ang="0">
                  <a:pos x="53" y="441"/>
                </a:cxn>
                <a:cxn ang="0">
                  <a:pos x="67" y="445"/>
                </a:cxn>
                <a:cxn ang="0">
                  <a:pos x="32" y="472"/>
                </a:cxn>
                <a:cxn ang="0">
                  <a:pos x="48" y="509"/>
                </a:cxn>
                <a:cxn ang="0">
                  <a:pos x="60" y="542"/>
                </a:cxn>
                <a:cxn ang="0">
                  <a:pos x="99" y="563"/>
                </a:cxn>
                <a:cxn ang="0">
                  <a:pos x="145" y="550"/>
                </a:cxn>
                <a:cxn ang="0">
                  <a:pos x="182" y="551"/>
                </a:cxn>
                <a:cxn ang="0">
                  <a:pos x="203" y="563"/>
                </a:cxn>
                <a:cxn ang="0">
                  <a:pos x="212" y="588"/>
                </a:cxn>
                <a:cxn ang="0">
                  <a:pos x="233" y="603"/>
                </a:cxn>
                <a:cxn ang="0">
                  <a:pos x="252" y="618"/>
                </a:cxn>
              </a:cxnLst>
              <a:rect l="0" t="0" r="r" b="b"/>
              <a:pathLst>
                <a:path w="482" h="619">
                  <a:moveTo>
                    <a:pt x="263" y="611"/>
                  </a:moveTo>
                  <a:cubicBezTo>
                    <a:pt x="263" y="611"/>
                    <a:pt x="262" y="607"/>
                    <a:pt x="261" y="606"/>
                  </a:cubicBezTo>
                  <a:cubicBezTo>
                    <a:pt x="260" y="604"/>
                    <a:pt x="257" y="600"/>
                    <a:pt x="257" y="597"/>
                  </a:cubicBezTo>
                  <a:cubicBezTo>
                    <a:pt x="257" y="596"/>
                    <a:pt x="257" y="592"/>
                    <a:pt x="258" y="591"/>
                  </a:cubicBezTo>
                  <a:cubicBezTo>
                    <a:pt x="259" y="589"/>
                    <a:pt x="263" y="587"/>
                    <a:pt x="265" y="585"/>
                  </a:cubicBezTo>
                  <a:cubicBezTo>
                    <a:pt x="267" y="583"/>
                    <a:pt x="271" y="579"/>
                    <a:pt x="272" y="576"/>
                  </a:cubicBezTo>
                  <a:cubicBezTo>
                    <a:pt x="274" y="574"/>
                    <a:pt x="276" y="569"/>
                    <a:pt x="277" y="567"/>
                  </a:cubicBezTo>
                  <a:cubicBezTo>
                    <a:pt x="278" y="565"/>
                    <a:pt x="279" y="562"/>
                    <a:pt x="280" y="561"/>
                  </a:cubicBezTo>
                  <a:cubicBezTo>
                    <a:pt x="282" y="560"/>
                    <a:pt x="286" y="561"/>
                    <a:pt x="288" y="560"/>
                  </a:cubicBezTo>
                  <a:cubicBezTo>
                    <a:pt x="296" y="559"/>
                    <a:pt x="312" y="551"/>
                    <a:pt x="321" y="549"/>
                  </a:cubicBezTo>
                  <a:cubicBezTo>
                    <a:pt x="327" y="548"/>
                    <a:pt x="344" y="548"/>
                    <a:pt x="344" y="548"/>
                  </a:cubicBezTo>
                  <a:cubicBezTo>
                    <a:pt x="344" y="548"/>
                    <a:pt x="345" y="536"/>
                    <a:pt x="344" y="532"/>
                  </a:cubicBezTo>
                  <a:cubicBezTo>
                    <a:pt x="344" y="531"/>
                    <a:pt x="342" y="528"/>
                    <a:pt x="342" y="527"/>
                  </a:cubicBezTo>
                  <a:cubicBezTo>
                    <a:pt x="343" y="524"/>
                    <a:pt x="345" y="521"/>
                    <a:pt x="347" y="519"/>
                  </a:cubicBezTo>
                  <a:cubicBezTo>
                    <a:pt x="348" y="517"/>
                    <a:pt x="351" y="514"/>
                    <a:pt x="354" y="512"/>
                  </a:cubicBezTo>
                  <a:cubicBezTo>
                    <a:pt x="355" y="511"/>
                    <a:pt x="360" y="510"/>
                    <a:pt x="362" y="510"/>
                  </a:cubicBezTo>
                  <a:cubicBezTo>
                    <a:pt x="364" y="510"/>
                    <a:pt x="369" y="511"/>
                    <a:pt x="371" y="512"/>
                  </a:cubicBezTo>
                  <a:cubicBezTo>
                    <a:pt x="373" y="512"/>
                    <a:pt x="377" y="515"/>
                    <a:pt x="379" y="516"/>
                  </a:cubicBezTo>
                  <a:cubicBezTo>
                    <a:pt x="382" y="517"/>
                    <a:pt x="389" y="518"/>
                    <a:pt x="393" y="518"/>
                  </a:cubicBezTo>
                  <a:cubicBezTo>
                    <a:pt x="395" y="518"/>
                    <a:pt x="399" y="519"/>
                    <a:pt x="401" y="518"/>
                  </a:cubicBezTo>
                  <a:cubicBezTo>
                    <a:pt x="402" y="518"/>
                    <a:pt x="405" y="516"/>
                    <a:pt x="406" y="515"/>
                  </a:cubicBezTo>
                  <a:cubicBezTo>
                    <a:pt x="408" y="513"/>
                    <a:pt x="412" y="510"/>
                    <a:pt x="414" y="509"/>
                  </a:cubicBezTo>
                  <a:cubicBezTo>
                    <a:pt x="418" y="507"/>
                    <a:pt x="426" y="505"/>
                    <a:pt x="430" y="503"/>
                  </a:cubicBezTo>
                  <a:cubicBezTo>
                    <a:pt x="435" y="502"/>
                    <a:pt x="447" y="502"/>
                    <a:pt x="450" y="498"/>
                  </a:cubicBezTo>
                  <a:cubicBezTo>
                    <a:pt x="452" y="496"/>
                    <a:pt x="449" y="490"/>
                    <a:pt x="450" y="488"/>
                  </a:cubicBezTo>
                  <a:cubicBezTo>
                    <a:pt x="451" y="484"/>
                    <a:pt x="456" y="478"/>
                    <a:pt x="456" y="475"/>
                  </a:cubicBezTo>
                  <a:cubicBezTo>
                    <a:pt x="456" y="473"/>
                    <a:pt x="455" y="471"/>
                    <a:pt x="454" y="471"/>
                  </a:cubicBezTo>
                  <a:cubicBezTo>
                    <a:pt x="453" y="470"/>
                    <a:pt x="450" y="473"/>
                    <a:pt x="449" y="472"/>
                  </a:cubicBezTo>
                  <a:cubicBezTo>
                    <a:pt x="448" y="471"/>
                    <a:pt x="447" y="467"/>
                    <a:pt x="447" y="465"/>
                  </a:cubicBezTo>
                  <a:cubicBezTo>
                    <a:pt x="448" y="462"/>
                    <a:pt x="452" y="459"/>
                    <a:pt x="454" y="457"/>
                  </a:cubicBezTo>
                  <a:cubicBezTo>
                    <a:pt x="457" y="454"/>
                    <a:pt x="461" y="449"/>
                    <a:pt x="464" y="447"/>
                  </a:cubicBezTo>
                  <a:cubicBezTo>
                    <a:pt x="468" y="446"/>
                    <a:pt x="476" y="447"/>
                    <a:pt x="479" y="445"/>
                  </a:cubicBezTo>
                  <a:cubicBezTo>
                    <a:pt x="482" y="442"/>
                    <a:pt x="482" y="435"/>
                    <a:pt x="482" y="431"/>
                  </a:cubicBezTo>
                  <a:cubicBezTo>
                    <a:pt x="482" y="426"/>
                    <a:pt x="481" y="416"/>
                    <a:pt x="479" y="411"/>
                  </a:cubicBezTo>
                  <a:cubicBezTo>
                    <a:pt x="478" y="406"/>
                    <a:pt x="471" y="398"/>
                    <a:pt x="468" y="394"/>
                  </a:cubicBezTo>
                  <a:cubicBezTo>
                    <a:pt x="466" y="389"/>
                    <a:pt x="462" y="379"/>
                    <a:pt x="459" y="375"/>
                  </a:cubicBezTo>
                  <a:cubicBezTo>
                    <a:pt x="458" y="370"/>
                    <a:pt x="458" y="370"/>
                    <a:pt x="456" y="366"/>
                  </a:cubicBezTo>
                  <a:cubicBezTo>
                    <a:pt x="456" y="366"/>
                    <a:pt x="451" y="345"/>
                    <a:pt x="448" y="343"/>
                  </a:cubicBezTo>
                  <a:cubicBezTo>
                    <a:pt x="445" y="341"/>
                    <a:pt x="440" y="341"/>
                    <a:pt x="436" y="339"/>
                  </a:cubicBezTo>
                  <a:cubicBezTo>
                    <a:pt x="434" y="338"/>
                    <a:pt x="431" y="336"/>
                    <a:pt x="429" y="335"/>
                  </a:cubicBezTo>
                  <a:cubicBezTo>
                    <a:pt x="424" y="333"/>
                    <a:pt x="413" y="334"/>
                    <a:pt x="411" y="329"/>
                  </a:cubicBezTo>
                  <a:cubicBezTo>
                    <a:pt x="410" y="327"/>
                    <a:pt x="416" y="322"/>
                    <a:pt x="417" y="319"/>
                  </a:cubicBezTo>
                  <a:cubicBezTo>
                    <a:pt x="418" y="317"/>
                    <a:pt x="419" y="310"/>
                    <a:pt x="421" y="308"/>
                  </a:cubicBezTo>
                  <a:cubicBezTo>
                    <a:pt x="423" y="306"/>
                    <a:pt x="431" y="307"/>
                    <a:pt x="431" y="305"/>
                  </a:cubicBezTo>
                  <a:cubicBezTo>
                    <a:pt x="431" y="303"/>
                    <a:pt x="427" y="302"/>
                    <a:pt x="426" y="301"/>
                  </a:cubicBezTo>
                  <a:cubicBezTo>
                    <a:pt x="424" y="299"/>
                    <a:pt x="421" y="297"/>
                    <a:pt x="420" y="295"/>
                  </a:cubicBezTo>
                  <a:cubicBezTo>
                    <a:pt x="418" y="293"/>
                    <a:pt x="417" y="287"/>
                    <a:pt x="416" y="285"/>
                  </a:cubicBezTo>
                  <a:cubicBezTo>
                    <a:pt x="416" y="282"/>
                    <a:pt x="417" y="277"/>
                    <a:pt x="417" y="275"/>
                  </a:cubicBezTo>
                  <a:cubicBezTo>
                    <a:pt x="416" y="270"/>
                    <a:pt x="408" y="262"/>
                    <a:pt x="408" y="257"/>
                  </a:cubicBezTo>
                  <a:cubicBezTo>
                    <a:pt x="407" y="254"/>
                    <a:pt x="409" y="246"/>
                    <a:pt x="410" y="243"/>
                  </a:cubicBezTo>
                  <a:cubicBezTo>
                    <a:pt x="411" y="239"/>
                    <a:pt x="415" y="232"/>
                    <a:pt x="416" y="229"/>
                  </a:cubicBezTo>
                  <a:cubicBezTo>
                    <a:pt x="418" y="223"/>
                    <a:pt x="420" y="212"/>
                    <a:pt x="420" y="206"/>
                  </a:cubicBezTo>
                  <a:cubicBezTo>
                    <a:pt x="420" y="203"/>
                    <a:pt x="420" y="196"/>
                    <a:pt x="418" y="194"/>
                  </a:cubicBezTo>
                  <a:cubicBezTo>
                    <a:pt x="415" y="191"/>
                    <a:pt x="406" y="189"/>
                    <a:pt x="402" y="187"/>
                  </a:cubicBezTo>
                  <a:cubicBezTo>
                    <a:pt x="400" y="186"/>
                    <a:pt x="396" y="183"/>
                    <a:pt x="394" y="183"/>
                  </a:cubicBezTo>
                  <a:cubicBezTo>
                    <a:pt x="392" y="182"/>
                    <a:pt x="389" y="184"/>
                    <a:pt x="387" y="185"/>
                  </a:cubicBezTo>
                  <a:cubicBezTo>
                    <a:pt x="385" y="185"/>
                    <a:pt x="380" y="186"/>
                    <a:pt x="378" y="185"/>
                  </a:cubicBezTo>
                  <a:cubicBezTo>
                    <a:pt x="376" y="185"/>
                    <a:pt x="373" y="183"/>
                    <a:pt x="372" y="182"/>
                  </a:cubicBezTo>
                  <a:cubicBezTo>
                    <a:pt x="371" y="180"/>
                    <a:pt x="369" y="176"/>
                    <a:pt x="369" y="174"/>
                  </a:cubicBezTo>
                  <a:cubicBezTo>
                    <a:pt x="368" y="172"/>
                    <a:pt x="365" y="166"/>
                    <a:pt x="367" y="165"/>
                  </a:cubicBezTo>
                  <a:cubicBezTo>
                    <a:pt x="369" y="162"/>
                    <a:pt x="377" y="166"/>
                    <a:pt x="380" y="164"/>
                  </a:cubicBezTo>
                  <a:cubicBezTo>
                    <a:pt x="380" y="164"/>
                    <a:pt x="381" y="162"/>
                    <a:pt x="380" y="161"/>
                  </a:cubicBezTo>
                  <a:cubicBezTo>
                    <a:pt x="380" y="159"/>
                    <a:pt x="377" y="156"/>
                    <a:pt x="376" y="155"/>
                  </a:cubicBezTo>
                  <a:cubicBezTo>
                    <a:pt x="374" y="153"/>
                    <a:pt x="369" y="148"/>
                    <a:pt x="366" y="146"/>
                  </a:cubicBezTo>
                  <a:cubicBezTo>
                    <a:pt x="363" y="144"/>
                    <a:pt x="356" y="143"/>
                    <a:pt x="353" y="142"/>
                  </a:cubicBezTo>
                  <a:cubicBezTo>
                    <a:pt x="350" y="141"/>
                    <a:pt x="344" y="138"/>
                    <a:pt x="343" y="135"/>
                  </a:cubicBezTo>
                  <a:cubicBezTo>
                    <a:pt x="341" y="132"/>
                    <a:pt x="344" y="123"/>
                    <a:pt x="342" y="120"/>
                  </a:cubicBezTo>
                  <a:cubicBezTo>
                    <a:pt x="339" y="116"/>
                    <a:pt x="331" y="116"/>
                    <a:pt x="326" y="116"/>
                  </a:cubicBezTo>
                  <a:cubicBezTo>
                    <a:pt x="324" y="116"/>
                    <a:pt x="322" y="117"/>
                    <a:pt x="320" y="117"/>
                  </a:cubicBezTo>
                  <a:cubicBezTo>
                    <a:pt x="317" y="118"/>
                    <a:pt x="313" y="122"/>
                    <a:pt x="311" y="120"/>
                  </a:cubicBezTo>
                  <a:cubicBezTo>
                    <a:pt x="309" y="119"/>
                    <a:pt x="309" y="114"/>
                    <a:pt x="308" y="111"/>
                  </a:cubicBezTo>
                  <a:cubicBezTo>
                    <a:pt x="308" y="110"/>
                    <a:pt x="307" y="108"/>
                    <a:pt x="307" y="106"/>
                  </a:cubicBezTo>
                  <a:cubicBezTo>
                    <a:pt x="307" y="105"/>
                    <a:pt x="307" y="101"/>
                    <a:pt x="308" y="100"/>
                  </a:cubicBezTo>
                  <a:cubicBezTo>
                    <a:pt x="308" y="99"/>
                    <a:pt x="310" y="97"/>
                    <a:pt x="312" y="96"/>
                  </a:cubicBezTo>
                  <a:cubicBezTo>
                    <a:pt x="314" y="96"/>
                    <a:pt x="319" y="96"/>
                    <a:pt x="321" y="96"/>
                  </a:cubicBezTo>
                  <a:cubicBezTo>
                    <a:pt x="325" y="96"/>
                    <a:pt x="335" y="95"/>
                    <a:pt x="337" y="98"/>
                  </a:cubicBezTo>
                  <a:cubicBezTo>
                    <a:pt x="338" y="99"/>
                    <a:pt x="336" y="101"/>
                    <a:pt x="337" y="101"/>
                  </a:cubicBezTo>
                  <a:cubicBezTo>
                    <a:pt x="338" y="103"/>
                    <a:pt x="342" y="106"/>
                    <a:pt x="344" y="106"/>
                  </a:cubicBezTo>
                  <a:cubicBezTo>
                    <a:pt x="349" y="105"/>
                    <a:pt x="354" y="92"/>
                    <a:pt x="357" y="87"/>
                  </a:cubicBezTo>
                  <a:cubicBezTo>
                    <a:pt x="362" y="80"/>
                    <a:pt x="373" y="67"/>
                    <a:pt x="372" y="60"/>
                  </a:cubicBezTo>
                  <a:cubicBezTo>
                    <a:pt x="372" y="59"/>
                    <a:pt x="371" y="57"/>
                    <a:pt x="370" y="56"/>
                  </a:cubicBezTo>
                  <a:cubicBezTo>
                    <a:pt x="368" y="55"/>
                    <a:pt x="363" y="54"/>
                    <a:pt x="360" y="54"/>
                  </a:cubicBezTo>
                  <a:cubicBezTo>
                    <a:pt x="357" y="53"/>
                    <a:pt x="352" y="51"/>
                    <a:pt x="349" y="50"/>
                  </a:cubicBezTo>
                  <a:cubicBezTo>
                    <a:pt x="347" y="49"/>
                    <a:pt x="342" y="47"/>
                    <a:pt x="341" y="45"/>
                  </a:cubicBezTo>
                  <a:cubicBezTo>
                    <a:pt x="340" y="45"/>
                    <a:pt x="341" y="43"/>
                    <a:pt x="341" y="42"/>
                  </a:cubicBezTo>
                  <a:cubicBezTo>
                    <a:pt x="338" y="39"/>
                    <a:pt x="330" y="41"/>
                    <a:pt x="327" y="40"/>
                  </a:cubicBezTo>
                  <a:cubicBezTo>
                    <a:pt x="327" y="40"/>
                    <a:pt x="326" y="40"/>
                    <a:pt x="325" y="40"/>
                  </a:cubicBezTo>
                  <a:cubicBezTo>
                    <a:pt x="324" y="40"/>
                    <a:pt x="324" y="43"/>
                    <a:pt x="323" y="44"/>
                  </a:cubicBezTo>
                  <a:cubicBezTo>
                    <a:pt x="322" y="45"/>
                    <a:pt x="321" y="48"/>
                    <a:pt x="320" y="49"/>
                  </a:cubicBezTo>
                  <a:cubicBezTo>
                    <a:pt x="319" y="50"/>
                    <a:pt x="317" y="51"/>
                    <a:pt x="316" y="51"/>
                  </a:cubicBezTo>
                  <a:cubicBezTo>
                    <a:pt x="315" y="53"/>
                    <a:pt x="312" y="56"/>
                    <a:pt x="311" y="57"/>
                  </a:cubicBezTo>
                  <a:cubicBezTo>
                    <a:pt x="308" y="59"/>
                    <a:pt x="303" y="63"/>
                    <a:pt x="300" y="64"/>
                  </a:cubicBezTo>
                  <a:cubicBezTo>
                    <a:pt x="297" y="65"/>
                    <a:pt x="289" y="64"/>
                    <a:pt x="286" y="63"/>
                  </a:cubicBezTo>
                  <a:cubicBezTo>
                    <a:pt x="282" y="63"/>
                    <a:pt x="274" y="62"/>
                    <a:pt x="270" y="60"/>
                  </a:cubicBezTo>
                  <a:cubicBezTo>
                    <a:pt x="268" y="59"/>
                    <a:pt x="265" y="57"/>
                    <a:pt x="263" y="56"/>
                  </a:cubicBezTo>
                  <a:cubicBezTo>
                    <a:pt x="262" y="55"/>
                    <a:pt x="258" y="54"/>
                    <a:pt x="257" y="53"/>
                  </a:cubicBezTo>
                  <a:cubicBezTo>
                    <a:pt x="255" y="51"/>
                    <a:pt x="252" y="45"/>
                    <a:pt x="250" y="43"/>
                  </a:cubicBezTo>
                  <a:cubicBezTo>
                    <a:pt x="249" y="40"/>
                    <a:pt x="246" y="34"/>
                    <a:pt x="245" y="31"/>
                  </a:cubicBezTo>
                  <a:cubicBezTo>
                    <a:pt x="245" y="29"/>
                    <a:pt x="246" y="26"/>
                    <a:pt x="247" y="24"/>
                  </a:cubicBezTo>
                  <a:cubicBezTo>
                    <a:pt x="248" y="22"/>
                    <a:pt x="254" y="15"/>
                    <a:pt x="254" y="15"/>
                  </a:cubicBezTo>
                  <a:cubicBezTo>
                    <a:pt x="252" y="13"/>
                    <a:pt x="252" y="13"/>
                    <a:pt x="252" y="13"/>
                  </a:cubicBezTo>
                  <a:cubicBezTo>
                    <a:pt x="252" y="13"/>
                    <a:pt x="248" y="9"/>
                    <a:pt x="246" y="8"/>
                  </a:cubicBezTo>
                  <a:cubicBezTo>
                    <a:pt x="245" y="7"/>
                    <a:pt x="243" y="5"/>
                    <a:pt x="241" y="4"/>
                  </a:cubicBezTo>
                  <a:cubicBezTo>
                    <a:pt x="240" y="3"/>
                    <a:pt x="239" y="1"/>
                    <a:pt x="237" y="1"/>
                  </a:cubicBezTo>
                  <a:cubicBezTo>
                    <a:pt x="236" y="0"/>
                    <a:pt x="234" y="0"/>
                    <a:pt x="232" y="0"/>
                  </a:cubicBezTo>
                  <a:cubicBezTo>
                    <a:pt x="230" y="0"/>
                    <a:pt x="227" y="0"/>
                    <a:pt x="224" y="1"/>
                  </a:cubicBezTo>
                  <a:cubicBezTo>
                    <a:pt x="223" y="1"/>
                    <a:pt x="220" y="0"/>
                    <a:pt x="218" y="2"/>
                  </a:cubicBezTo>
                  <a:cubicBezTo>
                    <a:pt x="218" y="2"/>
                    <a:pt x="219" y="4"/>
                    <a:pt x="218" y="5"/>
                  </a:cubicBezTo>
                  <a:cubicBezTo>
                    <a:pt x="218" y="7"/>
                    <a:pt x="218" y="10"/>
                    <a:pt x="218" y="13"/>
                  </a:cubicBezTo>
                  <a:cubicBezTo>
                    <a:pt x="217" y="14"/>
                    <a:pt x="217" y="17"/>
                    <a:pt x="217" y="19"/>
                  </a:cubicBezTo>
                  <a:cubicBezTo>
                    <a:pt x="216" y="20"/>
                    <a:pt x="213" y="22"/>
                    <a:pt x="213" y="23"/>
                  </a:cubicBezTo>
                  <a:cubicBezTo>
                    <a:pt x="212" y="26"/>
                    <a:pt x="211" y="29"/>
                    <a:pt x="212" y="31"/>
                  </a:cubicBezTo>
                  <a:cubicBezTo>
                    <a:pt x="212" y="34"/>
                    <a:pt x="213" y="41"/>
                    <a:pt x="213" y="41"/>
                  </a:cubicBezTo>
                  <a:cubicBezTo>
                    <a:pt x="213" y="41"/>
                    <a:pt x="218" y="43"/>
                    <a:pt x="219" y="45"/>
                  </a:cubicBezTo>
                  <a:cubicBezTo>
                    <a:pt x="221" y="47"/>
                    <a:pt x="221" y="51"/>
                    <a:pt x="221" y="53"/>
                  </a:cubicBezTo>
                  <a:cubicBezTo>
                    <a:pt x="222" y="56"/>
                    <a:pt x="222" y="60"/>
                    <a:pt x="220" y="63"/>
                  </a:cubicBezTo>
                  <a:cubicBezTo>
                    <a:pt x="219" y="65"/>
                    <a:pt x="216" y="67"/>
                    <a:pt x="214" y="68"/>
                  </a:cubicBezTo>
                  <a:cubicBezTo>
                    <a:pt x="212" y="68"/>
                    <a:pt x="211" y="67"/>
                    <a:pt x="210" y="67"/>
                  </a:cubicBezTo>
                  <a:cubicBezTo>
                    <a:pt x="209" y="67"/>
                    <a:pt x="207" y="67"/>
                    <a:pt x="207" y="66"/>
                  </a:cubicBezTo>
                  <a:cubicBezTo>
                    <a:pt x="206" y="65"/>
                    <a:pt x="206" y="62"/>
                    <a:pt x="206" y="61"/>
                  </a:cubicBezTo>
                  <a:cubicBezTo>
                    <a:pt x="205" y="59"/>
                    <a:pt x="206" y="55"/>
                    <a:pt x="204" y="55"/>
                  </a:cubicBezTo>
                  <a:cubicBezTo>
                    <a:pt x="201" y="55"/>
                    <a:pt x="201" y="60"/>
                    <a:pt x="201" y="63"/>
                  </a:cubicBezTo>
                  <a:cubicBezTo>
                    <a:pt x="200" y="65"/>
                    <a:pt x="200" y="68"/>
                    <a:pt x="200" y="70"/>
                  </a:cubicBezTo>
                  <a:cubicBezTo>
                    <a:pt x="200" y="73"/>
                    <a:pt x="200" y="76"/>
                    <a:pt x="201" y="79"/>
                  </a:cubicBezTo>
                  <a:cubicBezTo>
                    <a:pt x="201" y="80"/>
                    <a:pt x="202" y="82"/>
                    <a:pt x="203" y="84"/>
                  </a:cubicBezTo>
                  <a:cubicBezTo>
                    <a:pt x="203" y="86"/>
                    <a:pt x="204" y="90"/>
                    <a:pt x="204" y="93"/>
                  </a:cubicBezTo>
                  <a:cubicBezTo>
                    <a:pt x="204" y="95"/>
                    <a:pt x="204" y="100"/>
                    <a:pt x="203" y="102"/>
                  </a:cubicBezTo>
                  <a:cubicBezTo>
                    <a:pt x="202" y="105"/>
                    <a:pt x="200" y="107"/>
                    <a:pt x="199" y="109"/>
                  </a:cubicBezTo>
                  <a:cubicBezTo>
                    <a:pt x="197" y="112"/>
                    <a:pt x="192" y="116"/>
                    <a:pt x="192" y="116"/>
                  </a:cubicBezTo>
                  <a:cubicBezTo>
                    <a:pt x="192" y="116"/>
                    <a:pt x="185" y="123"/>
                    <a:pt x="183" y="127"/>
                  </a:cubicBezTo>
                  <a:cubicBezTo>
                    <a:pt x="181" y="131"/>
                    <a:pt x="182" y="137"/>
                    <a:pt x="179" y="140"/>
                  </a:cubicBezTo>
                  <a:cubicBezTo>
                    <a:pt x="178" y="142"/>
                    <a:pt x="173" y="142"/>
                    <a:pt x="172" y="144"/>
                  </a:cubicBezTo>
                  <a:cubicBezTo>
                    <a:pt x="171" y="146"/>
                    <a:pt x="173" y="150"/>
                    <a:pt x="173" y="153"/>
                  </a:cubicBezTo>
                  <a:cubicBezTo>
                    <a:pt x="173" y="155"/>
                    <a:pt x="172" y="158"/>
                    <a:pt x="171" y="160"/>
                  </a:cubicBezTo>
                  <a:cubicBezTo>
                    <a:pt x="170" y="161"/>
                    <a:pt x="169" y="163"/>
                    <a:pt x="167" y="164"/>
                  </a:cubicBezTo>
                  <a:cubicBezTo>
                    <a:pt x="166" y="165"/>
                    <a:pt x="164" y="166"/>
                    <a:pt x="163" y="165"/>
                  </a:cubicBezTo>
                  <a:cubicBezTo>
                    <a:pt x="161" y="164"/>
                    <a:pt x="161" y="160"/>
                    <a:pt x="160" y="158"/>
                  </a:cubicBezTo>
                  <a:cubicBezTo>
                    <a:pt x="159" y="155"/>
                    <a:pt x="159" y="152"/>
                    <a:pt x="157" y="150"/>
                  </a:cubicBezTo>
                  <a:cubicBezTo>
                    <a:pt x="156" y="147"/>
                    <a:pt x="153" y="144"/>
                    <a:pt x="150" y="143"/>
                  </a:cubicBezTo>
                  <a:cubicBezTo>
                    <a:pt x="149" y="142"/>
                    <a:pt x="146" y="141"/>
                    <a:pt x="144" y="140"/>
                  </a:cubicBezTo>
                  <a:cubicBezTo>
                    <a:pt x="141" y="139"/>
                    <a:pt x="138" y="138"/>
                    <a:pt x="136" y="137"/>
                  </a:cubicBezTo>
                  <a:cubicBezTo>
                    <a:pt x="133" y="136"/>
                    <a:pt x="130" y="134"/>
                    <a:pt x="127" y="134"/>
                  </a:cubicBezTo>
                  <a:cubicBezTo>
                    <a:pt x="124" y="134"/>
                    <a:pt x="121" y="134"/>
                    <a:pt x="119" y="134"/>
                  </a:cubicBezTo>
                  <a:cubicBezTo>
                    <a:pt x="117" y="134"/>
                    <a:pt x="112" y="133"/>
                    <a:pt x="112" y="133"/>
                  </a:cubicBezTo>
                  <a:cubicBezTo>
                    <a:pt x="112" y="133"/>
                    <a:pt x="110" y="137"/>
                    <a:pt x="108" y="138"/>
                  </a:cubicBezTo>
                  <a:cubicBezTo>
                    <a:pt x="104" y="141"/>
                    <a:pt x="97" y="141"/>
                    <a:pt x="92" y="142"/>
                  </a:cubicBezTo>
                  <a:cubicBezTo>
                    <a:pt x="89" y="143"/>
                    <a:pt x="84" y="144"/>
                    <a:pt x="80" y="145"/>
                  </a:cubicBezTo>
                  <a:cubicBezTo>
                    <a:pt x="76" y="145"/>
                    <a:pt x="70" y="146"/>
                    <a:pt x="66" y="146"/>
                  </a:cubicBezTo>
                  <a:cubicBezTo>
                    <a:pt x="63" y="146"/>
                    <a:pt x="59" y="146"/>
                    <a:pt x="57" y="145"/>
                  </a:cubicBezTo>
                  <a:cubicBezTo>
                    <a:pt x="55" y="144"/>
                    <a:pt x="51" y="142"/>
                    <a:pt x="51" y="142"/>
                  </a:cubicBezTo>
                  <a:cubicBezTo>
                    <a:pt x="51" y="142"/>
                    <a:pt x="46" y="147"/>
                    <a:pt x="46" y="149"/>
                  </a:cubicBezTo>
                  <a:cubicBezTo>
                    <a:pt x="46" y="150"/>
                    <a:pt x="48" y="151"/>
                    <a:pt x="49" y="152"/>
                  </a:cubicBezTo>
                  <a:cubicBezTo>
                    <a:pt x="50" y="155"/>
                    <a:pt x="48" y="162"/>
                    <a:pt x="48" y="165"/>
                  </a:cubicBezTo>
                  <a:cubicBezTo>
                    <a:pt x="46" y="171"/>
                    <a:pt x="43" y="181"/>
                    <a:pt x="39" y="186"/>
                  </a:cubicBezTo>
                  <a:cubicBezTo>
                    <a:pt x="37" y="190"/>
                    <a:pt x="29" y="197"/>
                    <a:pt x="25" y="200"/>
                  </a:cubicBezTo>
                  <a:cubicBezTo>
                    <a:pt x="22" y="203"/>
                    <a:pt x="15" y="207"/>
                    <a:pt x="13" y="210"/>
                  </a:cubicBezTo>
                  <a:cubicBezTo>
                    <a:pt x="12" y="214"/>
                    <a:pt x="14" y="221"/>
                    <a:pt x="13" y="225"/>
                  </a:cubicBezTo>
                  <a:cubicBezTo>
                    <a:pt x="12" y="228"/>
                    <a:pt x="8" y="234"/>
                    <a:pt x="7" y="237"/>
                  </a:cubicBezTo>
                  <a:cubicBezTo>
                    <a:pt x="5" y="242"/>
                    <a:pt x="0" y="253"/>
                    <a:pt x="0" y="259"/>
                  </a:cubicBezTo>
                  <a:cubicBezTo>
                    <a:pt x="0" y="264"/>
                    <a:pt x="3" y="274"/>
                    <a:pt x="6" y="278"/>
                  </a:cubicBezTo>
                  <a:cubicBezTo>
                    <a:pt x="7" y="280"/>
                    <a:pt x="10" y="281"/>
                    <a:pt x="11" y="283"/>
                  </a:cubicBezTo>
                  <a:cubicBezTo>
                    <a:pt x="12" y="284"/>
                    <a:pt x="12" y="287"/>
                    <a:pt x="13" y="289"/>
                  </a:cubicBezTo>
                  <a:cubicBezTo>
                    <a:pt x="13" y="291"/>
                    <a:pt x="14" y="296"/>
                    <a:pt x="15" y="299"/>
                  </a:cubicBezTo>
                  <a:cubicBezTo>
                    <a:pt x="15" y="303"/>
                    <a:pt x="17" y="312"/>
                    <a:pt x="18" y="316"/>
                  </a:cubicBezTo>
                  <a:cubicBezTo>
                    <a:pt x="18" y="317"/>
                    <a:pt x="18" y="319"/>
                    <a:pt x="19" y="320"/>
                  </a:cubicBezTo>
                  <a:cubicBezTo>
                    <a:pt x="20" y="321"/>
                    <a:pt x="24" y="322"/>
                    <a:pt x="26" y="323"/>
                  </a:cubicBezTo>
                  <a:cubicBezTo>
                    <a:pt x="30" y="325"/>
                    <a:pt x="37" y="327"/>
                    <a:pt x="39" y="330"/>
                  </a:cubicBezTo>
                  <a:cubicBezTo>
                    <a:pt x="41" y="333"/>
                    <a:pt x="42" y="339"/>
                    <a:pt x="41" y="341"/>
                  </a:cubicBezTo>
                  <a:cubicBezTo>
                    <a:pt x="41" y="343"/>
                    <a:pt x="39" y="346"/>
                    <a:pt x="39" y="348"/>
                  </a:cubicBezTo>
                  <a:cubicBezTo>
                    <a:pt x="34" y="355"/>
                    <a:pt x="19" y="365"/>
                    <a:pt x="17" y="373"/>
                  </a:cubicBezTo>
                  <a:cubicBezTo>
                    <a:pt x="17" y="375"/>
                    <a:pt x="17" y="379"/>
                    <a:pt x="19" y="381"/>
                  </a:cubicBezTo>
                  <a:cubicBezTo>
                    <a:pt x="23" y="386"/>
                    <a:pt x="40" y="387"/>
                    <a:pt x="43" y="393"/>
                  </a:cubicBezTo>
                  <a:cubicBezTo>
                    <a:pt x="44" y="395"/>
                    <a:pt x="41" y="400"/>
                    <a:pt x="41" y="402"/>
                  </a:cubicBezTo>
                  <a:cubicBezTo>
                    <a:pt x="40" y="409"/>
                    <a:pt x="40" y="423"/>
                    <a:pt x="42" y="430"/>
                  </a:cubicBezTo>
                  <a:cubicBezTo>
                    <a:pt x="43" y="432"/>
                    <a:pt x="47" y="435"/>
                    <a:pt x="48" y="437"/>
                  </a:cubicBezTo>
                  <a:cubicBezTo>
                    <a:pt x="49" y="438"/>
                    <a:pt x="52" y="440"/>
                    <a:pt x="53" y="441"/>
                  </a:cubicBezTo>
                  <a:cubicBezTo>
                    <a:pt x="55" y="442"/>
                    <a:pt x="60" y="444"/>
                    <a:pt x="63" y="443"/>
                  </a:cubicBezTo>
                  <a:cubicBezTo>
                    <a:pt x="65" y="441"/>
                    <a:pt x="67" y="434"/>
                    <a:pt x="70" y="433"/>
                  </a:cubicBezTo>
                  <a:cubicBezTo>
                    <a:pt x="70" y="433"/>
                    <a:pt x="73" y="434"/>
                    <a:pt x="73" y="434"/>
                  </a:cubicBezTo>
                  <a:cubicBezTo>
                    <a:pt x="74" y="437"/>
                    <a:pt x="68" y="442"/>
                    <a:pt x="67" y="445"/>
                  </a:cubicBezTo>
                  <a:cubicBezTo>
                    <a:pt x="65" y="448"/>
                    <a:pt x="62" y="454"/>
                    <a:pt x="61" y="456"/>
                  </a:cubicBezTo>
                  <a:cubicBezTo>
                    <a:pt x="59" y="459"/>
                    <a:pt x="55" y="464"/>
                    <a:pt x="52" y="465"/>
                  </a:cubicBezTo>
                  <a:cubicBezTo>
                    <a:pt x="50" y="467"/>
                    <a:pt x="46" y="469"/>
                    <a:pt x="44" y="469"/>
                  </a:cubicBezTo>
                  <a:cubicBezTo>
                    <a:pt x="41" y="470"/>
                    <a:pt x="34" y="469"/>
                    <a:pt x="32" y="472"/>
                  </a:cubicBezTo>
                  <a:cubicBezTo>
                    <a:pt x="31" y="474"/>
                    <a:pt x="37" y="478"/>
                    <a:pt x="38" y="480"/>
                  </a:cubicBezTo>
                  <a:cubicBezTo>
                    <a:pt x="40" y="483"/>
                    <a:pt x="41" y="488"/>
                    <a:pt x="42" y="491"/>
                  </a:cubicBezTo>
                  <a:cubicBezTo>
                    <a:pt x="43" y="493"/>
                    <a:pt x="43" y="496"/>
                    <a:pt x="44" y="498"/>
                  </a:cubicBezTo>
                  <a:cubicBezTo>
                    <a:pt x="45" y="501"/>
                    <a:pt x="47" y="505"/>
                    <a:pt x="48" y="509"/>
                  </a:cubicBezTo>
                  <a:cubicBezTo>
                    <a:pt x="49" y="512"/>
                    <a:pt x="49" y="519"/>
                    <a:pt x="49" y="519"/>
                  </a:cubicBezTo>
                  <a:cubicBezTo>
                    <a:pt x="49" y="519"/>
                    <a:pt x="50" y="521"/>
                    <a:pt x="50" y="522"/>
                  </a:cubicBezTo>
                  <a:cubicBezTo>
                    <a:pt x="51" y="525"/>
                    <a:pt x="52" y="529"/>
                    <a:pt x="54" y="532"/>
                  </a:cubicBezTo>
                  <a:cubicBezTo>
                    <a:pt x="55" y="535"/>
                    <a:pt x="58" y="539"/>
                    <a:pt x="60" y="542"/>
                  </a:cubicBezTo>
                  <a:cubicBezTo>
                    <a:pt x="62" y="546"/>
                    <a:pt x="62" y="553"/>
                    <a:pt x="66" y="555"/>
                  </a:cubicBezTo>
                  <a:cubicBezTo>
                    <a:pt x="69" y="557"/>
                    <a:pt x="77" y="553"/>
                    <a:pt x="81" y="555"/>
                  </a:cubicBezTo>
                  <a:cubicBezTo>
                    <a:pt x="82" y="555"/>
                    <a:pt x="84" y="558"/>
                    <a:pt x="86" y="559"/>
                  </a:cubicBezTo>
                  <a:cubicBezTo>
                    <a:pt x="89" y="560"/>
                    <a:pt x="96" y="562"/>
                    <a:pt x="99" y="563"/>
                  </a:cubicBezTo>
                  <a:cubicBezTo>
                    <a:pt x="102" y="563"/>
                    <a:pt x="107" y="562"/>
                    <a:pt x="110" y="562"/>
                  </a:cubicBezTo>
                  <a:cubicBezTo>
                    <a:pt x="114" y="562"/>
                    <a:pt x="122" y="562"/>
                    <a:pt x="126" y="561"/>
                  </a:cubicBezTo>
                  <a:cubicBezTo>
                    <a:pt x="129" y="560"/>
                    <a:pt x="135" y="558"/>
                    <a:pt x="137" y="557"/>
                  </a:cubicBezTo>
                  <a:cubicBezTo>
                    <a:pt x="139" y="556"/>
                    <a:pt x="143" y="551"/>
                    <a:pt x="145" y="550"/>
                  </a:cubicBezTo>
                  <a:cubicBezTo>
                    <a:pt x="147" y="549"/>
                    <a:pt x="150" y="548"/>
                    <a:pt x="152" y="547"/>
                  </a:cubicBezTo>
                  <a:cubicBezTo>
                    <a:pt x="155" y="547"/>
                    <a:pt x="161" y="548"/>
                    <a:pt x="164" y="548"/>
                  </a:cubicBezTo>
                  <a:cubicBezTo>
                    <a:pt x="167" y="548"/>
                    <a:pt x="175" y="546"/>
                    <a:pt x="178" y="547"/>
                  </a:cubicBezTo>
                  <a:cubicBezTo>
                    <a:pt x="179" y="548"/>
                    <a:pt x="181" y="550"/>
                    <a:pt x="182" y="551"/>
                  </a:cubicBezTo>
                  <a:cubicBezTo>
                    <a:pt x="183" y="552"/>
                    <a:pt x="184" y="556"/>
                    <a:pt x="186" y="557"/>
                  </a:cubicBezTo>
                  <a:cubicBezTo>
                    <a:pt x="188" y="558"/>
                    <a:pt x="193" y="554"/>
                    <a:pt x="195" y="555"/>
                  </a:cubicBezTo>
                  <a:cubicBezTo>
                    <a:pt x="197" y="557"/>
                    <a:pt x="196" y="563"/>
                    <a:pt x="198" y="564"/>
                  </a:cubicBezTo>
                  <a:cubicBezTo>
                    <a:pt x="200" y="565"/>
                    <a:pt x="202" y="563"/>
                    <a:pt x="203" y="563"/>
                  </a:cubicBezTo>
                  <a:cubicBezTo>
                    <a:pt x="205" y="563"/>
                    <a:pt x="207" y="564"/>
                    <a:pt x="208" y="565"/>
                  </a:cubicBezTo>
                  <a:cubicBezTo>
                    <a:pt x="209" y="566"/>
                    <a:pt x="208" y="570"/>
                    <a:pt x="208" y="572"/>
                  </a:cubicBezTo>
                  <a:cubicBezTo>
                    <a:pt x="209" y="574"/>
                    <a:pt x="210" y="578"/>
                    <a:pt x="210" y="580"/>
                  </a:cubicBezTo>
                  <a:cubicBezTo>
                    <a:pt x="211" y="582"/>
                    <a:pt x="212" y="586"/>
                    <a:pt x="212" y="588"/>
                  </a:cubicBezTo>
                  <a:cubicBezTo>
                    <a:pt x="213" y="590"/>
                    <a:pt x="212" y="593"/>
                    <a:pt x="213" y="595"/>
                  </a:cubicBezTo>
                  <a:cubicBezTo>
                    <a:pt x="213" y="597"/>
                    <a:pt x="215" y="599"/>
                    <a:pt x="216" y="600"/>
                  </a:cubicBezTo>
                  <a:cubicBezTo>
                    <a:pt x="217" y="601"/>
                    <a:pt x="219" y="602"/>
                    <a:pt x="220" y="602"/>
                  </a:cubicBezTo>
                  <a:cubicBezTo>
                    <a:pt x="223" y="603"/>
                    <a:pt x="230" y="603"/>
                    <a:pt x="233" y="603"/>
                  </a:cubicBezTo>
                  <a:cubicBezTo>
                    <a:pt x="234" y="604"/>
                    <a:pt x="235" y="603"/>
                    <a:pt x="236" y="604"/>
                  </a:cubicBezTo>
                  <a:cubicBezTo>
                    <a:pt x="238" y="606"/>
                    <a:pt x="237" y="612"/>
                    <a:pt x="239" y="614"/>
                  </a:cubicBezTo>
                  <a:cubicBezTo>
                    <a:pt x="239" y="615"/>
                    <a:pt x="240" y="617"/>
                    <a:pt x="241" y="617"/>
                  </a:cubicBezTo>
                  <a:cubicBezTo>
                    <a:pt x="244" y="618"/>
                    <a:pt x="250" y="619"/>
                    <a:pt x="252" y="618"/>
                  </a:cubicBezTo>
                  <a:cubicBezTo>
                    <a:pt x="255" y="617"/>
                    <a:pt x="263" y="612"/>
                    <a:pt x="263" y="612"/>
                  </a:cubicBezTo>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 name="Freeform 39"/>
            <p:cNvSpPr>
              <a:spLocks/>
            </p:cNvSpPr>
            <p:nvPr/>
          </p:nvSpPr>
          <p:spPr bwMode="auto">
            <a:xfrm>
              <a:off x="4694238" y="1644651"/>
              <a:ext cx="627063" cy="804863"/>
            </a:xfrm>
            <a:custGeom>
              <a:avLst/>
              <a:gdLst/>
              <a:ahLst/>
              <a:cxnLst>
                <a:cxn ang="0">
                  <a:pos x="258" y="591"/>
                </a:cxn>
                <a:cxn ang="0">
                  <a:pos x="280" y="561"/>
                </a:cxn>
                <a:cxn ang="0">
                  <a:pos x="344" y="532"/>
                </a:cxn>
                <a:cxn ang="0">
                  <a:pos x="362" y="510"/>
                </a:cxn>
                <a:cxn ang="0">
                  <a:pos x="401" y="518"/>
                </a:cxn>
                <a:cxn ang="0">
                  <a:pos x="450" y="498"/>
                </a:cxn>
                <a:cxn ang="0">
                  <a:pos x="449" y="472"/>
                </a:cxn>
                <a:cxn ang="0">
                  <a:pos x="479" y="445"/>
                </a:cxn>
                <a:cxn ang="0">
                  <a:pos x="459" y="375"/>
                </a:cxn>
                <a:cxn ang="0">
                  <a:pos x="429" y="335"/>
                </a:cxn>
                <a:cxn ang="0">
                  <a:pos x="431" y="305"/>
                </a:cxn>
                <a:cxn ang="0">
                  <a:pos x="417" y="275"/>
                </a:cxn>
                <a:cxn ang="0">
                  <a:pos x="420" y="206"/>
                </a:cxn>
                <a:cxn ang="0">
                  <a:pos x="387" y="185"/>
                </a:cxn>
                <a:cxn ang="0">
                  <a:pos x="367" y="165"/>
                </a:cxn>
                <a:cxn ang="0">
                  <a:pos x="366" y="146"/>
                </a:cxn>
                <a:cxn ang="0">
                  <a:pos x="326" y="116"/>
                </a:cxn>
                <a:cxn ang="0">
                  <a:pos x="307" y="106"/>
                </a:cxn>
                <a:cxn ang="0">
                  <a:pos x="337" y="98"/>
                </a:cxn>
                <a:cxn ang="0">
                  <a:pos x="372" y="60"/>
                </a:cxn>
                <a:cxn ang="0">
                  <a:pos x="341" y="45"/>
                </a:cxn>
                <a:cxn ang="0">
                  <a:pos x="323" y="44"/>
                </a:cxn>
                <a:cxn ang="0">
                  <a:pos x="300" y="64"/>
                </a:cxn>
                <a:cxn ang="0">
                  <a:pos x="257" y="53"/>
                </a:cxn>
                <a:cxn ang="0">
                  <a:pos x="254" y="15"/>
                </a:cxn>
                <a:cxn ang="0">
                  <a:pos x="237" y="1"/>
                </a:cxn>
                <a:cxn ang="0">
                  <a:pos x="218" y="5"/>
                </a:cxn>
                <a:cxn ang="0">
                  <a:pos x="212" y="31"/>
                </a:cxn>
                <a:cxn ang="0">
                  <a:pos x="220" y="63"/>
                </a:cxn>
                <a:cxn ang="0">
                  <a:pos x="206" y="61"/>
                </a:cxn>
                <a:cxn ang="0">
                  <a:pos x="201" y="79"/>
                </a:cxn>
                <a:cxn ang="0">
                  <a:pos x="199" y="109"/>
                </a:cxn>
                <a:cxn ang="0">
                  <a:pos x="172" y="144"/>
                </a:cxn>
                <a:cxn ang="0">
                  <a:pos x="163" y="165"/>
                </a:cxn>
                <a:cxn ang="0">
                  <a:pos x="144" y="140"/>
                </a:cxn>
                <a:cxn ang="0">
                  <a:pos x="112" y="133"/>
                </a:cxn>
                <a:cxn ang="0">
                  <a:pos x="66" y="146"/>
                </a:cxn>
                <a:cxn ang="0">
                  <a:pos x="49" y="152"/>
                </a:cxn>
                <a:cxn ang="0">
                  <a:pos x="13" y="210"/>
                </a:cxn>
                <a:cxn ang="0">
                  <a:pos x="6" y="278"/>
                </a:cxn>
                <a:cxn ang="0">
                  <a:pos x="18" y="316"/>
                </a:cxn>
                <a:cxn ang="0">
                  <a:pos x="41" y="341"/>
                </a:cxn>
                <a:cxn ang="0">
                  <a:pos x="43" y="393"/>
                </a:cxn>
                <a:cxn ang="0">
                  <a:pos x="53" y="441"/>
                </a:cxn>
                <a:cxn ang="0">
                  <a:pos x="67" y="445"/>
                </a:cxn>
                <a:cxn ang="0">
                  <a:pos x="32" y="472"/>
                </a:cxn>
                <a:cxn ang="0">
                  <a:pos x="48" y="509"/>
                </a:cxn>
                <a:cxn ang="0">
                  <a:pos x="60" y="542"/>
                </a:cxn>
                <a:cxn ang="0">
                  <a:pos x="99" y="563"/>
                </a:cxn>
                <a:cxn ang="0">
                  <a:pos x="145" y="550"/>
                </a:cxn>
                <a:cxn ang="0">
                  <a:pos x="182" y="551"/>
                </a:cxn>
                <a:cxn ang="0">
                  <a:pos x="203" y="563"/>
                </a:cxn>
                <a:cxn ang="0">
                  <a:pos x="212" y="588"/>
                </a:cxn>
                <a:cxn ang="0">
                  <a:pos x="233" y="603"/>
                </a:cxn>
                <a:cxn ang="0">
                  <a:pos x="252" y="618"/>
                </a:cxn>
              </a:cxnLst>
              <a:rect l="0" t="0" r="r" b="b"/>
              <a:pathLst>
                <a:path w="482" h="619">
                  <a:moveTo>
                    <a:pt x="263" y="611"/>
                  </a:moveTo>
                  <a:cubicBezTo>
                    <a:pt x="263" y="611"/>
                    <a:pt x="262" y="607"/>
                    <a:pt x="261" y="606"/>
                  </a:cubicBezTo>
                  <a:cubicBezTo>
                    <a:pt x="260" y="604"/>
                    <a:pt x="257" y="600"/>
                    <a:pt x="257" y="597"/>
                  </a:cubicBezTo>
                  <a:cubicBezTo>
                    <a:pt x="257" y="596"/>
                    <a:pt x="257" y="592"/>
                    <a:pt x="258" y="591"/>
                  </a:cubicBezTo>
                  <a:cubicBezTo>
                    <a:pt x="259" y="589"/>
                    <a:pt x="263" y="587"/>
                    <a:pt x="265" y="585"/>
                  </a:cubicBezTo>
                  <a:cubicBezTo>
                    <a:pt x="267" y="583"/>
                    <a:pt x="271" y="579"/>
                    <a:pt x="272" y="576"/>
                  </a:cubicBezTo>
                  <a:cubicBezTo>
                    <a:pt x="274" y="574"/>
                    <a:pt x="276" y="569"/>
                    <a:pt x="277" y="567"/>
                  </a:cubicBezTo>
                  <a:cubicBezTo>
                    <a:pt x="278" y="565"/>
                    <a:pt x="279" y="562"/>
                    <a:pt x="280" y="561"/>
                  </a:cubicBezTo>
                  <a:cubicBezTo>
                    <a:pt x="282" y="560"/>
                    <a:pt x="286" y="561"/>
                    <a:pt x="288" y="560"/>
                  </a:cubicBezTo>
                  <a:cubicBezTo>
                    <a:pt x="296" y="559"/>
                    <a:pt x="312" y="551"/>
                    <a:pt x="321" y="549"/>
                  </a:cubicBezTo>
                  <a:cubicBezTo>
                    <a:pt x="327" y="548"/>
                    <a:pt x="344" y="548"/>
                    <a:pt x="344" y="548"/>
                  </a:cubicBezTo>
                  <a:cubicBezTo>
                    <a:pt x="344" y="548"/>
                    <a:pt x="345" y="536"/>
                    <a:pt x="344" y="532"/>
                  </a:cubicBezTo>
                  <a:cubicBezTo>
                    <a:pt x="344" y="531"/>
                    <a:pt x="342" y="528"/>
                    <a:pt x="342" y="527"/>
                  </a:cubicBezTo>
                  <a:cubicBezTo>
                    <a:pt x="343" y="524"/>
                    <a:pt x="345" y="521"/>
                    <a:pt x="347" y="519"/>
                  </a:cubicBezTo>
                  <a:cubicBezTo>
                    <a:pt x="348" y="517"/>
                    <a:pt x="351" y="514"/>
                    <a:pt x="354" y="512"/>
                  </a:cubicBezTo>
                  <a:cubicBezTo>
                    <a:pt x="355" y="511"/>
                    <a:pt x="360" y="510"/>
                    <a:pt x="362" y="510"/>
                  </a:cubicBezTo>
                  <a:cubicBezTo>
                    <a:pt x="364" y="510"/>
                    <a:pt x="369" y="511"/>
                    <a:pt x="371" y="512"/>
                  </a:cubicBezTo>
                  <a:cubicBezTo>
                    <a:pt x="373" y="512"/>
                    <a:pt x="377" y="515"/>
                    <a:pt x="379" y="516"/>
                  </a:cubicBezTo>
                  <a:cubicBezTo>
                    <a:pt x="382" y="517"/>
                    <a:pt x="389" y="518"/>
                    <a:pt x="393" y="518"/>
                  </a:cubicBezTo>
                  <a:cubicBezTo>
                    <a:pt x="395" y="518"/>
                    <a:pt x="399" y="519"/>
                    <a:pt x="401" y="518"/>
                  </a:cubicBezTo>
                  <a:cubicBezTo>
                    <a:pt x="402" y="518"/>
                    <a:pt x="405" y="516"/>
                    <a:pt x="406" y="515"/>
                  </a:cubicBezTo>
                  <a:cubicBezTo>
                    <a:pt x="408" y="513"/>
                    <a:pt x="412" y="510"/>
                    <a:pt x="414" y="509"/>
                  </a:cubicBezTo>
                  <a:cubicBezTo>
                    <a:pt x="418" y="507"/>
                    <a:pt x="426" y="505"/>
                    <a:pt x="430" y="503"/>
                  </a:cubicBezTo>
                  <a:cubicBezTo>
                    <a:pt x="435" y="502"/>
                    <a:pt x="447" y="502"/>
                    <a:pt x="450" y="498"/>
                  </a:cubicBezTo>
                  <a:cubicBezTo>
                    <a:pt x="452" y="496"/>
                    <a:pt x="449" y="490"/>
                    <a:pt x="450" y="488"/>
                  </a:cubicBezTo>
                  <a:cubicBezTo>
                    <a:pt x="451" y="484"/>
                    <a:pt x="456" y="478"/>
                    <a:pt x="456" y="475"/>
                  </a:cubicBezTo>
                  <a:cubicBezTo>
                    <a:pt x="456" y="473"/>
                    <a:pt x="455" y="471"/>
                    <a:pt x="454" y="471"/>
                  </a:cubicBezTo>
                  <a:cubicBezTo>
                    <a:pt x="453" y="470"/>
                    <a:pt x="450" y="473"/>
                    <a:pt x="449" y="472"/>
                  </a:cubicBezTo>
                  <a:cubicBezTo>
                    <a:pt x="448" y="471"/>
                    <a:pt x="447" y="467"/>
                    <a:pt x="447" y="465"/>
                  </a:cubicBezTo>
                  <a:cubicBezTo>
                    <a:pt x="448" y="462"/>
                    <a:pt x="452" y="459"/>
                    <a:pt x="454" y="457"/>
                  </a:cubicBezTo>
                  <a:cubicBezTo>
                    <a:pt x="457" y="454"/>
                    <a:pt x="461" y="449"/>
                    <a:pt x="464" y="447"/>
                  </a:cubicBezTo>
                  <a:cubicBezTo>
                    <a:pt x="468" y="446"/>
                    <a:pt x="476" y="447"/>
                    <a:pt x="479" y="445"/>
                  </a:cubicBezTo>
                  <a:cubicBezTo>
                    <a:pt x="482" y="442"/>
                    <a:pt x="482" y="435"/>
                    <a:pt x="482" y="431"/>
                  </a:cubicBezTo>
                  <a:cubicBezTo>
                    <a:pt x="482" y="426"/>
                    <a:pt x="481" y="416"/>
                    <a:pt x="479" y="411"/>
                  </a:cubicBezTo>
                  <a:cubicBezTo>
                    <a:pt x="478" y="406"/>
                    <a:pt x="471" y="398"/>
                    <a:pt x="468" y="394"/>
                  </a:cubicBezTo>
                  <a:cubicBezTo>
                    <a:pt x="466" y="389"/>
                    <a:pt x="462" y="379"/>
                    <a:pt x="459" y="375"/>
                  </a:cubicBezTo>
                  <a:cubicBezTo>
                    <a:pt x="458" y="370"/>
                    <a:pt x="458" y="370"/>
                    <a:pt x="456" y="366"/>
                  </a:cubicBezTo>
                  <a:cubicBezTo>
                    <a:pt x="456" y="366"/>
                    <a:pt x="451" y="345"/>
                    <a:pt x="448" y="343"/>
                  </a:cubicBezTo>
                  <a:cubicBezTo>
                    <a:pt x="445" y="341"/>
                    <a:pt x="440" y="341"/>
                    <a:pt x="436" y="339"/>
                  </a:cubicBezTo>
                  <a:cubicBezTo>
                    <a:pt x="434" y="338"/>
                    <a:pt x="431" y="336"/>
                    <a:pt x="429" y="335"/>
                  </a:cubicBezTo>
                  <a:cubicBezTo>
                    <a:pt x="424" y="333"/>
                    <a:pt x="413" y="334"/>
                    <a:pt x="411" y="329"/>
                  </a:cubicBezTo>
                  <a:cubicBezTo>
                    <a:pt x="410" y="327"/>
                    <a:pt x="416" y="322"/>
                    <a:pt x="417" y="319"/>
                  </a:cubicBezTo>
                  <a:cubicBezTo>
                    <a:pt x="418" y="317"/>
                    <a:pt x="419" y="310"/>
                    <a:pt x="421" y="308"/>
                  </a:cubicBezTo>
                  <a:cubicBezTo>
                    <a:pt x="423" y="306"/>
                    <a:pt x="431" y="307"/>
                    <a:pt x="431" y="305"/>
                  </a:cubicBezTo>
                  <a:cubicBezTo>
                    <a:pt x="431" y="303"/>
                    <a:pt x="427" y="302"/>
                    <a:pt x="426" y="301"/>
                  </a:cubicBezTo>
                  <a:cubicBezTo>
                    <a:pt x="424" y="299"/>
                    <a:pt x="421" y="297"/>
                    <a:pt x="420" y="295"/>
                  </a:cubicBezTo>
                  <a:cubicBezTo>
                    <a:pt x="418" y="293"/>
                    <a:pt x="417" y="287"/>
                    <a:pt x="416" y="285"/>
                  </a:cubicBezTo>
                  <a:cubicBezTo>
                    <a:pt x="416" y="282"/>
                    <a:pt x="417" y="277"/>
                    <a:pt x="417" y="275"/>
                  </a:cubicBezTo>
                  <a:cubicBezTo>
                    <a:pt x="416" y="270"/>
                    <a:pt x="408" y="262"/>
                    <a:pt x="408" y="257"/>
                  </a:cubicBezTo>
                  <a:cubicBezTo>
                    <a:pt x="407" y="254"/>
                    <a:pt x="409" y="246"/>
                    <a:pt x="410" y="243"/>
                  </a:cubicBezTo>
                  <a:cubicBezTo>
                    <a:pt x="411" y="239"/>
                    <a:pt x="415" y="232"/>
                    <a:pt x="416" y="229"/>
                  </a:cubicBezTo>
                  <a:cubicBezTo>
                    <a:pt x="418" y="223"/>
                    <a:pt x="420" y="212"/>
                    <a:pt x="420" y="206"/>
                  </a:cubicBezTo>
                  <a:cubicBezTo>
                    <a:pt x="420" y="203"/>
                    <a:pt x="420" y="196"/>
                    <a:pt x="418" y="194"/>
                  </a:cubicBezTo>
                  <a:cubicBezTo>
                    <a:pt x="415" y="191"/>
                    <a:pt x="406" y="189"/>
                    <a:pt x="402" y="187"/>
                  </a:cubicBezTo>
                  <a:cubicBezTo>
                    <a:pt x="400" y="186"/>
                    <a:pt x="396" y="183"/>
                    <a:pt x="394" y="183"/>
                  </a:cubicBezTo>
                  <a:cubicBezTo>
                    <a:pt x="392" y="182"/>
                    <a:pt x="389" y="184"/>
                    <a:pt x="387" y="185"/>
                  </a:cubicBezTo>
                  <a:cubicBezTo>
                    <a:pt x="385" y="185"/>
                    <a:pt x="380" y="186"/>
                    <a:pt x="378" y="185"/>
                  </a:cubicBezTo>
                  <a:cubicBezTo>
                    <a:pt x="376" y="185"/>
                    <a:pt x="373" y="183"/>
                    <a:pt x="372" y="182"/>
                  </a:cubicBezTo>
                  <a:cubicBezTo>
                    <a:pt x="371" y="180"/>
                    <a:pt x="369" y="176"/>
                    <a:pt x="369" y="174"/>
                  </a:cubicBezTo>
                  <a:cubicBezTo>
                    <a:pt x="368" y="172"/>
                    <a:pt x="365" y="166"/>
                    <a:pt x="367" y="165"/>
                  </a:cubicBezTo>
                  <a:cubicBezTo>
                    <a:pt x="369" y="162"/>
                    <a:pt x="377" y="166"/>
                    <a:pt x="380" y="164"/>
                  </a:cubicBezTo>
                  <a:cubicBezTo>
                    <a:pt x="380" y="164"/>
                    <a:pt x="381" y="162"/>
                    <a:pt x="380" y="161"/>
                  </a:cubicBezTo>
                  <a:cubicBezTo>
                    <a:pt x="380" y="159"/>
                    <a:pt x="377" y="156"/>
                    <a:pt x="376" y="155"/>
                  </a:cubicBezTo>
                  <a:cubicBezTo>
                    <a:pt x="374" y="153"/>
                    <a:pt x="369" y="148"/>
                    <a:pt x="366" y="146"/>
                  </a:cubicBezTo>
                  <a:cubicBezTo>
                    <a:pt x="363" y="144"/>
                    <a:pt x="356" y="143"/>
                    <a:pt x="353" y="142"/>
                  </a:cubicBezTo>
                  <a:cubicBezTo>
                    <a:pt x="350" y="141"/>
                    <a:pt x="344" y="138"/>
                    <a:pt x="343" y="135"/>
                  </a:cubicBezTo>
                  <a:cubicBezTo>
                    <a:pt x="341" y="132"/>
                    <a:pt x="344" y="123"/>
                    <a:pt x="342" y="120"/>
                  </a:cubicBezTo>
                  <a:cubicBezTo>
                    <a:pt x="339" y="116"/>
                    <a:pt x="331" y="116"/>
                    <a:pt x="326" y="116"/>
                  </a:cubicBezTo>
                  <a:cubicBezTo>
                    <a:pt x="324" y="116"/>
                    <a:pt x="322" y="117"/>
                    <a:pt x="320" y="117"/>
                  </a:cubicBezTo>
                  <a:cubicBezTo>
                    <a:pt x="317" y="118"/>
                    <a:pt x="313" y="122"/>
                    <a:pt x="311" y="120"/>
                  </a:cubicBezTo>
                  <a:cubicBezTo>
                    <a:pt x="309" y="119"/>
                    <a:pt x="309" y="114"/>
                    <a:pt x="308" y="111"/>
                  </a:cubicBezTo>
                  <a:cubicBezTo>
                    <a:pt x="308" y="110"/>
                    <a:pt x="307" y="108"/>
                    <a:pt x="307" y="106"/>
                  </a:cubicBezTo>
                  <a:cubicBezTo>
                    <a:pt x="307" y="105"/>
                    <a:pt x="307" y="101"/>
                    <a:pt x="308" y="100"/>
                  </a:cubicBezTo>
                  <a:cubicBezTo>
                    <a:pt x="308" y="99"/>
                    <a:pt x="310" y="97"/>
                    <a:pt x="312" y="96"/>
                  </a:cubicBezTo>
                  <a:cubicBezTo>
                    <a:pt x="314" y="96"/>
                    <a:pt x="319" y="96"/>
                    <a:pt x="321" y="96"/>
                  </a:cubicBezTo>
                  <a:cubicBezTo>
                    <a:pt x="325" y="96"/>
                    <a:pt x="335" y="95"/>
                    <a:pt x="337" y="98"/>
                  </a:cubicBezTo>
                  <a:cubicBezTo>
                    <a:pt x="338" y="99"/>
                    <a:pt x="336" y="101"/>
                    <a:pt x="337" y="101"/>
                  </a:cubicBezTo>
                  <a:cubicBezTo>
                    <a:pt x="338" y="103"/>
                    <a:pt x="342" y="106"/>
                    <a:pt x="344" y="106"/>
                  </a:cubicBezTo>
                  <a:cubicBezTo>
                    <a:pt x="349" y="105"/>
                    <a:pt x="354" y="92"/>
                    <a:pt x="357" y="87"/>
                  </a:cubicBezTo>
                  <a:cubicBezTo>
                    <a:pt x="362" y="80"/>
                    <a:pt x="373" y="67"/>
                    <a:pt x="372" y="60"/>
                  </a:cubicBezTo>
                  <a:cubicBezTo>
                    <a:pt x="372" y="59"/>
                    <a:pt x="371" y="57"/>
                    <a:pt x="370" y="56"/>
                  </a:cubicBezTo>
                  <a:cubicBezTo>
                    <a:pt x="368" y="55"/>
                    <a:pt x="363" y="54"/>
                    <a:pt x="360" y="54"/>
                  </a:cubicBezTo>
                  <a:cubicBezTo>
                    <a:pt x="357" y="53"/>
                    <a:pt x="352" y="51"/>
                    <a:pt x="349" y="50"/>
                  </a:cubicBezTo>
                  <a:cubicBezTo>
                    <a:pt x="347" y="49"/>
                    <a:pt x="342" y="47"/>
                    <a:pt x="341" y="45"/>
                  </a:cubicBezTo>
                  <a:cubicBezTo>
                    <a:pt x="340" y="45"/>
                    <a:pt x="341" y="43"/>
                    <a:pt x="341" y="42"/>
                  </a:cubicBezTo>
                  <a:cubicBezTo>
                    <a:pt x="338" y="39"/>
                    <a:pt x="330" y="41"/>
                    <a:pt x="327" y="40"/>
                  </a:cubicBezTo>
                  <a:cubicBezTo>
                    <a:pt x="327" y="40"/>
                    <a:pt x="326" y="40"/>
                    <a:pt x="325" y="40"/>
                  </a:cubicBezTo>
                  <a:cubicBezTo>
                    <a:pt x="324" y="40"/>
                    <a:pt x="324" y="43"/>
                    <a:pt x="323" y="44"/>
                  </a:cubicBezTo>
                  <a:cubicBezTo>
                    <a:pt x="322" y="45"/>
                    <a:pt x="321" y="48"/>
                    <a:pt x="320" y="49"/>
                  </a:cubicBezTo>
                  <a:cubicBezTo>
                    <a:pt x="319" y="50"/>
                    <a:pt x="317" y="51"/>
                    <a:pt x="316" y="51"/>
                  </a:cubicBezTo>
                  <a:cubicBezTo>
                    <a:pt x="315" y="53"/>
                    <a:pt x="312" y="56"/>
                    <a:pt x="311" y="57"/>
                  </a:cubicBezTo>
                  <a:cubicBezTo>
                    <a:pt x="308" y="59"/>
                    <a:pt x="303" y="63"/>
                    <a:pt x="300" y="64"/>
                  </a:cubicBezTo>
                  <a:cubicBezTo>
                    <a:pt x="297" y="65"/>
                    <a:pt x="289" y="64"/>
                    <a:pt x="286" y="63"/>
                  </a:cubicBezTo>
                  <a:cubicBezTo>
                    <a:pt x="282" y="63"/>
                    <a:pt x="274" y="62"/>
                    <a:pt x="270" y="60"/>
                  </a:cubicBezTo>
                  <a:cubicBezTo>
                    <a:pt x="268" y="59"/>
                    <a:pt x="265" y="57"/>
                    <a:pt x="263" y="56"/>
                  </a:cubicBezTo>
                  <a:cubicBezTo>
                    <a:pt x="262" y="55"/>
                    <a:pt x="258" y="54"/>
                    <a:pt x="257" y="53"/>
                  </a:cubicBezTo>
                  <a:cubicBezTo>
                    <a:pt x="255" y="51"/>
                    <a:pt x="252" y="45"/>
                    <a:pt x="250" y="43"/>
                  </a:cubicBezTo>
                  <a:cubicBezTo>
                    <a:pt x="249" y="40"/>
                    <a:pt x="246" y="34"/>
                    <a:pt x="245" y="31"/>
                  </a:cubicBezTo>
                  <a:cubicBezTo>
                    <a:pt x="245" y="29"/>
                    <a:pt x="246" y="26"/>
                    <a:pt x="247" y="24"/>
                  </a:cubicBezTo>
                  <a:cubicBezTo>
                    <a:pt x="248" y="22"/>
                    <a:pt x="254" y="15"/>
                    <a:pt x="254" y="15"/>
                  </a:cubicBezTo>
                  <a:cubicBezTo>
                    <a:pt x="252" y="13"/>
                    <a:pt x="252" y="13"/>
                    <a:pt x="252" y="13"/>
                  </a:cubicBezTo>
                  <a:cubicBezTo>
                    <a:pt x="252" y="13"/>
                    <a:pt x="248" y="9"/>
                    <a:pt x="246" y="8"/>
                  </a:cubicBezTo>
                  <a:cubicBezTo>
                    <a:pt x="245" y="7"/>
                    <a:pt x="243" y="5"/>
                    <a:pt x="241" y="4"/>
                  </a:cubicBezTo>
                  <a:cubicBezTo>
                    <a:pt x="240" y="3"/>
                    <a:pt x="239" y="1"/>
                    <a:pt x="237" y="1"/>
                  </a:cubicBezTo>
                  <a:cubicBezTo>
                    <a:pt x="236" y="0"/>
                    <a:pt x="234" y="0"/>
                    <a:pt x="232" y="0"/>
                  </a:cubicBezTo>
                  <a:cubicBezTo>
                    <a:pt x="230" y="0"/>
                    <a:pt x="227" y="0"/>
                    <a:pt x="224" y="1"/>
                  </a:cubicBezTo>
                  <a:cubicBezTo>
                    <a:pt x="223" y="1"/>
                    <a:pt x="220" y="0"/>
                    <a:pt x="218" y="2"/>
                  </a:cubicBezTo>
                  <a:cubicBezTo>
                    <a:pt x="218" y="2"/>
                    <a:pt x="219" y="4"/>
                    <a:pt x="218" y="5"/>
                  </a:cubicBezTo>
                  <a:cubicBezTo>
                    <a:pt x="218" y="7"/>
                    <a:pt x="218" y="10"/>
                    <a:pt x="218" y="13"/>
                  </a:cubicBezTo>
                  <a:cubicBezTo>
                    <a:pt x="217" y="14"/>
                    <a:pt x="217" y="17"/>
                    <a:pt x="217" y="19"/>
                  </a:cubicBezTo>
                  <a:cubicBezTo>
                    <a:pt x="216" y="20"/>
                    <a:pt x="213" y="22"/>
                    <a:pt x="213" y="23"/>
                  </a:cubicBezTo>
                  <a:cubicBezTo>
                    <a:pt x="212" y="26"/>
                    <a:pt x="211" y="29"/>
                    <a:pt x="212" y="31"/>
                  </a:cubicBezTo>
                  <a:cubicBezTo>
                    <a:pt x="212" y="34"/>
                    <a:pt x="213" y="41"/>
                    <a:pt x="213" y="41"/>
                  </a:cubicBezTo>
                  <a:cubicBezTo>
                    <a:pt x="213" y="41"/>
                    <a:pt x="218" y="43"/>
                    <a:pt x="219" y="45"/>
                  </a:cubicBezTo>
                  <a:cubicBezTo>
                    <a:pt x="221" y="47"/>
                    <a:pt x="221" y="51"/>
                    <a:pt x="221" y="53"/>
                  </a:cubicBezTo>
                  <a:cubicBezTo>
                    <a:pt x="222" y="56"/>
                    <a:pt x="222" y="60"/>
                    <a:pt x="220" y="63"/>
                  </a:cubicBezTo>
                  <a:cubicBezTo>
                    <a:pt x="219" y="65"/>
                    <a:pt x="216" y="67"/>
                    <a:pt x="214" y="68"/>
                  </a:cubicBezTo>
                  <a:cubicBezTo>
                    <a:pt x="212" y="68"/>
                    <a:pt x="211" y="67"/>
                    <a:pt x="210" y="67"/>
                  </a:cubicBezTo>
                  <a:cubicBezTo>
                    <a:pt x="209" y="67"/>
                    <a:pt x="207" y="67"/>
                    <a:pt x="207" y="66"/>
                  </a:cubicBezTo>
                  <a:cubicBezTo>
                    <a:pt x="206" y="65"/>
                    <a:pt x="206" y="62"/>
                    <a:pt x="206" y="61"/>
                  </a:cubicBezTo>
                  <a:cubicBezTo>
                    <a:pt x="205" y="59"/>
                    <a:pt x="206" y="55"/>
                    <a:pt x="204" y="55"/>
                  </a:cubicBezTo>
                  <a:cubicBezTo>
                    <a:pt x="201" y="55"/>
                    <a:pt x="201" y="60"/>
                    <a:pt x="201" y="63"/>
                  </a:cubicBezTo>
                  <a:cubicBezTo>
                    <a:pt x="200" y="65"/>
                    <a:pt x="200" y="68"/>
                    <a:pt x="200" y="70"/>
                  </a:cubicBezTo>
                  <a:cubicBezTo>
                    <a:pt x="200" y="73"/>
                    <a:pt x="200" y="76"/>
                    <a:pt x="201" y="79"/>
                  </a:cubicBezTo>
                  <a:cubicBezTo>
                    <a:pt x="201" y="80"/>
                    <a:pt x="202" y="82"/>
                    <a:pt x="203" y="84"/>
                  </a:cubicBezTo>
                  <a:cubicBezTo>
                    <a:pt x="203" y="86"/>
                    <a:pt x="204" y="90"/>
                    <a:pt x="204" y="93"/>
                  </a:cubicBezTo>
                  <a:cubicBezTo>
                    <a:pt x="204" y="95"/>
                    <a:pt x="204" y="100"/>
                    <a:pt x="203" y="102"/>
                  </a:cubicBezTo>
                  <a:cubicBezTo>
                    <a:pt x="202" y="105"/>
                    <a:pt x="200" y="107"/>
                    <a:pt x="199" y="109"/>
                  </a:cubicBezTo>
                  <a:cubicBezTo>
                    <a:pt x="197" y="112"/>
                    <a:pt x="192" y="116"/>
                    <a:pt x="192" y="116"/>
                  </a:cubicBezTo>
                  <a:cubicBezTo>
                    <a:pt x="192" y="116"/>
                    <a:pt x="185" y="123"/>
                    <a:pt x="183" y="127"/>
                  </a:cubicBezTo>
                  <a:cubicBezTo>
                    <a:pt x="181" y="131"/>
                    <a:pt x="182" y="137"/>
                    <a:pt x="179" y="140"/>
                  </a:cubicBezTo>
                  <a:cubicBezTo>
                    <a:pt x="178" y="142"/>
                    <a:pt x="173" y="142"/>
                    <a:pt x="172" y="144"/>
                  </a:cubicBezTo>
                  <a:cubicBezTo>
                    <a:pt x="171" y="146"/>
                    <a:pt x="173" y="150"/>
                    <a:pt x="173" y="153"/>
                  </a:cubicBezTo>
                  <a:cubicBezTo>
                    <a:pt x="173" y="155"/>
                    <a:pt x="172" y="158"/>
                    <a:pt x="171" y="160"/>
                  </a:cubicBezTo>
                  <a:cubicBezTo>
                    <a:pt x="170" y="161"/>
                    <a:pt x="169" y="163"/>
                    <a:pt x="167" y="164"/>
                  </a:cubicBezTo>
                  <a:cubicBezTo>
                    <a:pt x="166" y="165"/>
                    <a:pt x="164" y="166"/>
                    <a:pt x="163" y="165"/>
                  </a:cubicBezTo>
                  <a:cubicBezTo>
                    <a:pt x="161" y="164"/>
                    <a:pt x="161" y="160"/>
                    <a:pt x="160" y="158"/>
                  </a:cubicBezTo>
                  <a:cubicBezTo>
                    <a:pt x="159" y="155"/>
                    <a:pt x="159" y="152"/>
                    <a:pt x="157" y="150"/>
                  </a:cubicBezTo>
                  <a:cubicBezTo>
                    <a:pt x="156" y="147"/>
                    <a:pt x="153" y="144"/>
                    <a:pt x="150" y="143"/>
                  </a:cubicBezTo>
                  <a:cubicBezTo>
                    <a:pt x="149" y="142"/>
                    <a:pt x="146" y="141"/>
                    <a:pt x="144" y="140"/>
                  </a:cubicBezTo>
                  <a:cubicBezTo>
                    <a:pt x="141" y="139"/>
                    <a:pt x="138" y="138"/>
                    <a:pt x="136" y="137"/>
                  </a:cubicBezTo>
                  <a:cubicBezTo>
                    <a:pt x="133" y="136"/>
                    <a:pt x="130" y="134"/>
                    <a:pt x="127" y="134"/>
                  </a:cubicBezTo>
                  <a:cubicBezTo>
                    <a:pt x="124" y="134"/>
                    <a:pt x="121" y="134"/>
                    <a:pt x="119" y="134"/>
                  </a:cubicBezTo>
                  <a:cubicBezTo>
                    <a:pt x="117" y="134"/>
                    <a:pt x="112" y="133"/>
                    <a:pt x="112" y="133"/>
                  </a:cubicBezTo>
                  <a:cubicBezTo>
                    <a:pt x="112" y="133"/>
                    <a:pt x="110" y="137"/>
                    <a:pt x="108" y="138"/>
                  </a:cubicBezTo>
                  <a:cubicBezTo>
                    <a:pt x="104" y="141"/>
                    <a:pt x="97" y="141"/>
                    <a:pt x="92" y="142"/>
                  </a:cubicBezTo>
                  <a:cubicBezTo>
                    <a:pt x="89" y="143"/>
                    <a:pt x="84" y="144"/>
                    <a:pt x="80" y="145"/>
                  </a:cubicBezTo>
                  <a:cubicBezTo>
                    <a:pt x="76" y="145"/>
                    <a:pt x="70" y="146"/>
                    <a:pt x="66" y="146"/>
                  </a:cubicBezTo>
                  <a:cubicBezTo>
                    <a:pt x="63" y="146"/>
                    <a:pt x="59" y="146"/>
                    <a:pt x="57" y="145"/>
                  </a:cubicBezTo>
                  <a:cubicBezTo>
                    <a:pt x="55" y="144"/>
                    <a:pt x="51" y="142"/>
                    <a:pt x="51" y="142"/>
                  </a:cubicBezTo>
                  <a:cubicBezTo>
                    <a:pt x="51" y="142"/>
                    <a:pt x="46" y="147"/>
                    <a:pt x="46" y="149"/>
                  </a:cubicBezTo>
                  <a:cubicBezTo>
                    <a:pt x="46" y="150"/>
                    <a:pt x="48" y="151"/>
                    <a:pt x="49" y="152"/>
                  </a:cubicBezTo>
                  <a:cubicBezTo>
                    <a:pt x="50" y="155"/>
                    <a:pt x="48" y="162"/>
                    <a:pt x="48" y="165"/>
                  </a:cubicBezTo>
                  <a:cubicBezTo>
                    <a:pt x="46" y="171"/>
                    <a:pt x="43" y="181"/>
                    <a:pt x="39" y="186"/>
                  </a:cubicBezTo>
                  <a:cubicBezTo>
                    <a:pt x="37" y="190"/>
                    <a:pt x="29" y="197"/>
                    <a:pt x="25" y="200"/>
                  </a:cubicBezTo>
                  <a:cubicBezTo>
                    <a:pt x="22" y="203"/>
                    <a:pt x="15" y="207"/>
                    <a:pt x="13" y="210"/>
                  </a:cubicBezTo>
                  <a:cubicBezTo>
                    <a:pt x="12" y="214"/>
                    <a:pt x="14" y="221"/>
                    <a:pt x="13" y="225"/>
                  </a:cubicBezTo>
                  <a:cubicBezTo>
                    <a:pt x="12" y="228"/>
                    <a:pt x="8" y="234"/>
                    <a:pt x="7" y="237"/>
                  </a:cubicBezTo>
                  <a:cubicBezTo>
                    <a:pt x="5" y="242"/>
                    <a:pt x="0" y="253"/>
                    <a:pt x="0" y="259"/>
                  </a:cubicBezTo>
                  <a:cubicBezTo>
                    <a:pt x="0" y="264"/>
                    <a:pt x="3" y="274"/>
                    <a:pt x="6" y="278"/>
                  </a:cubicBezTo>
                  <a:cubicBezTo>
                    <a:pt x="7" y="280"/>
                    <a:pt x="10" y="281"/>
                    <a:pt x="11" y="283"/>
                  </a:cubicBezTo>
                  <a:cubicBezTo>
                    <a:pt x="12" y="284"/>
                    <a:pt x="12" y="287"/>
                    <a:pt x="13" y="289"/>
                  </a:cubicBezTo>
                  <a:cubicBezTo>
                    <a:pt x="13" y="291"/>
                    <a:pt x="14" y="296"/>
                    <a:pt x="15" y="299"/>
                  </a:cubicBezTo>
                  <a:cubicBezTo>
                    <a:pt x="15" y="303"/>
                    <a:pt x="17" y="312"/>
                    <a:pt x="18" y="316"/>
                  </a:cubicBezTo>
                  <a:cubicBezTo>
                    <a:pt x="18" y="317"/>
                    <a:pt x="18" y="319"/>
                    <a:pt x="19" y="320"/>
                  </a:cubicBezTo>
                  <a:cubicBezTo>
                    <a:pt x="20" y="321"/>
                    <a:pt x="24" y="322"/>
                    <a:pt x="26" y="323"/>
                  </a:cubicBezTo>
                  <a:cubicBezTo>
                    <a:pt x="30" y="325"/>
                    <a:pt x="37" y="327"/>
                    <a:pt x="39" y="330"/>
                  </a:cubicBezTo>
                  <a:cubicBezTo>
                    <a:pt x="41" y="333"/>
                    <a:pt x="42" y="339"/>
                    <a:pt x="41" y="341"/>
                  </a:cubicBezTo>
                  <a:cubicBezTo>
                    <a:pt x="41" y="343"/>
                    <a:pt x="39" y="346"/>
                    <a:pt x="39" y="348"/>
                  </a:cubicBezTo>
                  <a:cubicBezTo>
                    <a:pt x="34" y="355"/>
                    <a:pt x="19" y="365"/>
                    <a:pt x="17" y="373"/>
                  </a:cubicBezTo>
                  <a:cubicBezTo>
                    <a:pt x="17" y="375"/>
                    <a:pt x="17" y="379"/>
                    <a:pt x="19" y="381"/>
                  </a:cubicBezTo>
                  <a:cubicBezTo>
                    <a:pt x="23" y="386"/>
                    <a:pt x="40" y="387"/>
                    <a:pt x="43" y="393"/>
                  </a:cubicBezTo>
                  <a:cubicBezTo>
                    <a:pt x="44" y="395"/>
                    <a:pt x="41" y="400"/>
                    <a:pt x="41" y="402"/>
                  </a:cubicBezTo>
                  <a:cubicBezTo>
                    <a:pt x="40" y="409"/>
                    <a:pt x="40" y="423"/>
                    <a:pt x="42" y="430"/>
                  </a:cubicBezTo>
                  <a:cubicBezTo>
                    <a:pt x="43" y="432"/>
                    <a:pt x="47" y="435"/>
                    <a:pt x="48" y="437"/>
                  </a:cubicBezTo>
                  <a:cubicBezTo>
                    <a:pt x="49" y="438"/>
                    <a:pt x="52" y="440"/>
                    <a:pt x="53" y="441"/>
                  </a:cubicBezTo>
                  <a:cubicBezTo>
                    <a:pt x="55" y="442"/>
                    <a:pt x="60" y="444"/>
                    <a:pt x="63" y="443"/>
                  </a:cubicBezTo>
                  <a:cubicBezTo>
                    <a:pt x="65" y="441"/>
                    <a:pt x="67" y="434"/>
                    <a:pt x="70" y="433"/>
                  </a:cubicBezTo>
                  <a:cubicBezTo>
                    <a:pt x="70" y="433"/>
                    <a:pt x="73" y="434"/>
                    <a:pt x="73" y="434"/>
                  </a:cubicBezTo>
                  <a:cubicBezTo>
                    <a:pt x="74" y="437"/>
                    <a:pt x="68" y="442"/>
                    <a:pt x="67" y="445"/>
                  </a:cubicBezTo>
                  <a:cubicBezTo>
                    <a:pt x="65" y="448"/>
                    <a:pt x="62" y="454"/>
                    <a:pt x="61" y="456"/>
                  </a:cubicBezTo>
                  <a:cubicBezTo>
                    <a:pt x="59" y="459"/>
                    <a:pt x="55" y="464"/>
                    <a:pt x="52" y="465"/>
                  </a:cubicBezTo>
                  <a:cubicBezTo>
                    <a:pt x="50" y="467"/>
                    <a:pt x="46" y="469"/>
                    <a:pt x="44" y="469"/>
                  </a:cubicBezTo>
                  <a:cubicBezTo>
                    <a:pt x="41" y="470"/>
                    <a:pt x="34" y="469"/>
                    <a:pt x="32" y="472"/>
                  </a:cubicBezTo>
                  <a:cubicBezTo>
                    <a:pt x="31" y="474"/>
                    <a:pt x="37" y="478"/>
                    <a:pt x="38" y="480"/>
                  </a:cubicBezTo>
                  <a:cubicBezTo>
                    <a:pt x="40" y="483"/>
                    <a:pt x="41" y="488"/>
                    <a:pt x="42" y="491"/>
                  </a:cubicBezTo>
                  <a:cubicBezTo>
                    <a:pt x="43" y="493"/>
                    <a:pt x="43" y="496"/>
                    <a:pt x="44" y="498"/>
                  </a:cubicBezTo>
                  <a:cubicBezTo>
                    <a:pt x="45" y="501"/>
                    <a:pt x="47" y="505"/>
                    <a:pt x="48" y="509"/>
                  </a:cubicBezTo>
                  <a:cubicBezTo>
                    <a:pt x="49" y="512"/>
                    <a:pt x="49" y="519"/>
                    <a:pt x="49" y="519"/>
                  </a:cubicBezTo>
                  <a:cubicBezTo>
                    <a:pt x="49" y="519"/>
                    <a:pt x="50" y="521"/>
                    <a:pt x="50" y="522"/>
                  </a:cubicBezTo>
                  <a:cubicBezTo>
                    <a:pt x="51" y="525"/>
                    <a:pt x="52" y="529"/>
                    <a:pt x="54" y="532"/>
                  </a:cubicBezTo>
                  <a:cubicBezTo>
                    <a:pt x="55" y="535"/>
                    <a:pt x="58" y="539"/>
                    <a:pt x="60" y="542"/>
                  </a:cubicBezTo>
                  <a:cubicBezTo>
                    <a:pt x="62" y="546"/>
                    <a:pt x="62" y="553"/>
                    <a:pt x="66" y="555"/>
                  </a:cubicBezTo>
                  <a:cubicBezTo>
                    <a:pt x="69" y="557"/>
                    <a:pt x="77" y="553"/>
                    <a:pt x="81" y="555"/>
                  </a:cubicBezTo>
                  <a:cubicBezTo>
                    <a:pt x="82" y="555"/>
                    <a:pt x="84" y="558"/>
                    <a:pt x="86" y="559"/>
                  </a:cubicBezTo>
                  <a:cubicBezTo>
                    <a:pt x="89" y="560"/>
                    <a:pt x="96" y="562"/>
                    <a:pt x="99" y="563"/>
                  </a:cubicBezTo>
                  <a:cubicBezTo>
                    <a:pt x="102" y="563"/>
                    <a:pt x="107" y="562"/>
                    <a:pt x="110" y="562"/>
                  </a:cubicBezTo>
                  <a:cubicBezTo>
                    <a:pt x="114" y="562"/>
                    <a:pt x="122" y="562"/>
                    <a:pt x="126" y="561"/>
                  </a:cubicBezTo>
                  <a:cubicBezTo>
                    <a:pt x="129" y="560"/>
                    <a:pt x="135" y="558"/>
                    <a:pt x="137" y="557"/>
                  </a:cubicBezTo>
                  <a:cubicBezTo>
                    <a:pt x="139" y="556"/>
                    <a:pt x="143" y="551"/>
                    <a:pt x="145" y="550"/>
                  </a:cubicBezTo>
                  <a:cubicBezTo>
                    <a:pt x="147" y="549"/>
                    <a:pt x="150" y="548"/>
                    <a:pt x="152" y="547"/>
                  </a:cubicBezTo>
                  <a:cubicBezTo>
                    <a:pt x="155" y="547"/>
                    <a:pt x="161" y="548"/>
                    <a:pt x="164" y="548"/>
                  </a:cubicBezTo>
                  <a:cubicBezTo>
                    <a:pt x="167" y="548"/>
                    <a:pt x="175" y="546"/>
                    <a:pt x="178" y="547"/>
                  </a:cubicBezTo>
                  <a:cubicBezTo>
                    <a:pt x="179" y="548"/>
                    <a:pt x="181" y="550"/>
                    <a:pt x="182" y="551"/>
                  </a:cubicBezTo>
                  <a:cubicBezTo>
                    <a:pt x="183" y="552"/>
                    <a:pt x="184" y="556"/>
                    <a:pt x="186" y="557"/>
                  </a:cubicBezTo>
                  <a:cubicBezTo>
                    <a:pt x="188" y="558"/>
                    <a:pt x="193" y="554"/>
                    <a:pt x="195" y="555"/>
                  </a:cubicBezTo>
                  <a:cubicBezTo>
                    <a:pt x="197" y="557"/>
                    <a:pt x="196" y="563"/>
                    <a:pt x="198" y="564"/>
                  </a:cubicBezTo>
                  <a:cubicBezTo>
                    <a:pt x="200" y="565"/>
                    <a:pt x="202" y="563"/>
                    <a:pt x="203" y="563"/>
                  </a:cubicBezTo>
                  <a:cubicBezTo>
                    <a:pt x="205" y="563"/>
                    <a:pt x="207" y="564"/>
                    <a:pt x="208" y="565"/>
                  </a:cubicBezTo>
                  <a:cubicBezTo>
                    <a:pt x="209" y="566"/>
                    <a:pt x="208" y="570"/>
                    <a:pt x="208" y="572"/>
                  </a:cubicBezTo>
                  <a:cubicBezTo>
                    <a:pt x="209" y="574"/>
                    <a:pt x="210" y="578"/>
                    <a:pt x="210" y="580"/>
                  </a:cubicBezTo>
                  <a:cubicBezTo>
                    <a:pt x="211" y="582"/>
                    <a:pt x="212" y="586"/>
                    <a:pt x="212" y="588"/>
                  </a:cubicBezTo>
                  <a:cubicBezTo>
                    <a:pt x="213" y="590"/>
                    <a:pt x="212" y="593"/>
                    <a:pt x="213" y="595"/>
                  </a:cubicBezTo>
                  <a:cubicBezTo>
                    <a:pt x="213" y="597"/>
                    <a:pt x="215" y="599"/>
                    <a:pt x="216" y="600"/>
                  </a:cubicBezTo>
                  <a:cubicBezTo>
                    <a:pt x="217" y="601"/>
                    <a:pt x="219" y="602"/>
                    <a:pt x="220" y="602"/>
                  </a:cubicBezTo>
                  <a:cubicBezTo>
                    <a:pt x="223" y="603"/>
                    <a:pt x="230" y="603"/>
                    <a:pt x="233" y="603"/>
                  </a:cubicBezTo>
                  <a:cubicBezTo>
                    <a:pt x="234" y="604"/>
                    <a:pt x="235" y="603"/>
                    <a:pt x="236" y="604"/>
                  </a:cubicBezTo>
                  <a:cubicBezTo>
                    <a:pt x="238" y="606"/>
                    <a:pt x="237" y="612"/>
                    <a:pt x="239" y="614"/>
                  </a:cubicBezTo>
                  <a:cubicBezTo>
                    <a:pt x="239" y="615"/>
                    <a:pt x="240" y="617"/>
                    <a:pt x="241" y="617"/>
                  </a:cubicBezTo>
                  <a:cubicBezTo>
                    <a:pt x="244" y="618"/>
                    <a:pt x="250" y="619"/>
                    <a:pt x="252" y="618"/>
                  </a:cubicBezTo>
                  <a:cubicBezTo>
                    <a:pt x="255" y="617"/>
                    <a:pt x="263" y="612"/>
                    <a:pt x="263" y="612"/>
                  </a:cubicBezTo>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 name="Freeform 40"/>
            <p:cNvSpPr>
              <a:spLocks/>
            </p:cNvSpPr>
            <p:nvPr/>
          </p:nvSpPr>
          <p:spPr bwMode="auto">
            <a:xfrm>
              <a:off x="5133976" y="1598613"/>
              <a:ext cx="103188" cy="109538"/>
            </a:xfrm>
            <a:custGeom>
              <a:avLst/>
              <a:gdLst/>
              <a:ahLst/>
              <a:cxnLst>
                <a:cxn ang="0">
                  <a:pos x="79" y="78"/>
                </a:cxn>
                <a:cxn ang="0">
                  <a:pos x="80" y="84"/>
                </a:cxn>
                <a:cxn ang="0">
                  <a:pos x="70" y="81"/>
                </a:cxn>
                <a:cxn ang="0">
                  <a:pos x="61" y="78"/>
                </a:cxn>
                <a:cxn ang="0">
                  <a:pos x="55" y="73"/>
                </a:cxn>
                <a:cxn ang="0">
                  <a:pos x="48" y="67"/>
                </a:cxn>
                <a:cxn ang="0">
                  <a:pos x="43" y="63"/>
                </a:cxn>
                <a:cxn ang="0">
                  <a:pos x="39" y="60"/>
                </a:cxn>
                <a:cxn ang="0">
                  <a:pos x="31" y="58"/>
                </a:cxn>
                <a:cxn ang="0">
                  <a:pos x="23" y="59"/>
                </a:cxn>
                <a:cxn ang="0">
                  <a:pos x="14" y="59"/>
                </a:cxn>
                <a:cxn ang="0">
                  <a:pos x="17" y="53"/>
                </a:cxn>
                <a:cxn ang="0">
                  <a:pos x="19" y="47"/>
                </a:cxn>
                <a:cxn ang="0">
                  <a:pos x="23" y="41"/>
                </a:cxn>
                <a:cxn ang="0">
                  <a:pos x="24" y="35"/>
                </a:cxn>
                <a:cxn ang="0">
                  <a:pos x="21" y="31"/>
                </a:cxn>
                <a:cxn ang="0">
                  <a:pos x="15" y="28"/>
                </a:cxn>
                <a:cxn ang="0">
                  <a:pos x="9" y="27"/>
                </a:cxn>
                <a:cxn ang="0">
                  <a:pos x="4" y="25"/>
                </a:cxn>
                <a:cxn ang="0">
                  <a:pos x="1" y="21"/>
                </a:cxn>
                <a:cxn ang="0">
                  <a:pos x="2" y="17"/>
                </a:cxn>
                <a:cxn ang="0">
                  <a:pos x="2" y="11"/>
                </a:cxn>
                <a:cxn ang="0">
                  <a:pos x="6" y="8"/>
                </a:cxn>
                <a:cxn ang="0">
                  <a:pos x="12" y="3"/>
                </a:cxn>
                <a:cxn ang="0">
                  <a:pos x="16" y="1"/>
                </a:cxn>
                <a:cxn ang="0">
                  <a:pos x="19" y="0"/>
                </a:cxn>
                <a:cxn ang="0">
                  <a:pos x="25" y="1"/>
                </a:cxn>
                <a:cxn ang="0">
                  <a:pos x="25" y="3"/>
                </a:cxn>
                <a:cxn ang="0">
                  <a:pos x="28" y="9"/>
                </a:cxn>
                <a:cxn ang="0">
                  <a:pos x="32" y="11"/>
                </a:cxn>
                <a:cxn ang="0">
                  <a:pos x="38" y="14"/>
                </a:cxn>
                <a:cxn ang="0">
                  <a:pos x="47" y="17"/>
                </a:cxn>
                <a:cxn ang="0">
                  <a:pos x="51" y="18"/>
                </a:cxn>
                <a:cxn ang="0">
                  <a:pos x="59" y="21"/>
                </a:cxn>
                <a:cxn ang="0">
                  <a:pos x="67" y="26"/>
                </a:cxn>
                <a:cxn ang="0">
                  <a:pos x="72" y="30"/>
                </a:cxn>
                <a:cxn ang="0">
                  <a:pos x="74" y="35"/>
                </a:cxn>
                <a:cxn ang="0">
                  <a:pos x="71" y="37"/>
                </a:cxn>
                <a:cxn ang="0">
                  <a:pos x="67" y="38"/>
                </a:cxn>
                <a:cxn ang="0">
                  <a:pos x="62" y="37"/>
                </a:cxn>
                <a:cxn ang="0">
                  <a:pos x="58" y="41"/>
                </a:cxn>
                <a:cxn ang="0">
                  <a:pos x="58" y="47"/>
                </a:cxn>
                <a:cxn ang="0">
                  <a:pos x="65" y="55"/>
                </a:cxn>
                <a:cxn ang="0">
                  <a:pos x="69" y="65"/>
                </a:cxn>
                <a:cxn ang="0">
                  <a:pos x="71" y="68"/>
                </a:cxn>
                <a:cxn ang="0">
                  <a:pos x="76" y="73"/>
                </a:cxn>
                <a:cxn ang="0">
                  <a:pos x="79" y="78"/>
                </a:cxn>
              </a:cxnLst>
              <a:rect l="0" t="0" r="r" b="b"/>
              <a:pathLst>
                <a:path w="80" h="84">
                  <a:moveTo>
                    <a:pt x="79" y="78"/>
                  </a:moveTo>
                  <a:cubicBezTo>
                    <a:pt x="80" y="80"/>
                    <a:pt x="80" y="84"/>
                    <a:pt x="80" y="84"/>
                  </a:cubicBezTo>
                  <a:cubicBezTo>
                    <a:pt x="80" y="84"/>
                    <a:pt x="73" y="82"/>
                    <a:pt x="70" y="81"/>
                  </a:cubicBezTo>
                  <a:cubicBezTo>
                    <a:pt x="67" y="80"/>
                    <a:pt x="63" y="80"/>
                    <a:pt x="61" y="78"/>
                  </a:cubicBezTo>
                  <a:cubicBezTo>
                    <a:pt x="59" y="77"/>
                    <a:pt x="57" y="75"/>
                    <a:pt x="55" y="73"/>
                  </a:cubicBezTo>
                  <a:cubicBezTo>
                    <a:pt x="53" y="72"/>
                    <a:pt x="50" y="69"/>
                    <a:pt x="48" y="67"/>
                  </a:cubicBezTo>
                  <a:cubicBezTo>
                    <a:pt x="47" y="66"/>
                    <a:pt x="45" y="65"/>
                    <a:pt x="43" y="63"/>
                  </a:cubicBezTo>
                  <a:cubicBezTo>
                    <a:pt x="42" y="63"/>
                    <a:pt x="41" y="61"/>
                    <a:pt x="39" y="60"/>
                  </a:cubicBezTo>
                  <a:cubicBezTo>
                    <a:pt x="37" y="59"/>
                    <a:pt x="34" y="59"/>
                    <a:pt x="31" y="58"/>
                  </a:cubicBezTo>
                  <a:cubicBezTo>
                    <a:pt x="29" y="58"/>
                    <a:pt x="26" y="59"/>
                    <a:pt x="23" y="59"/>
                  </a:cubicBezTo>
                  <a:cubicBezTo>
                    <a:pt x="21" y="60"/>
                    <a:pt x="14" y="59"/>
                    <a:pt x="14" y="59"/>
                  </a:cubicBezTo>
                  <a:cubicBezTo>
                    <a:pt x="14" y="59"/>
                    <a:pt x="16" y="55"/>
                    <a:pt x="17" y="53"/>
                  </a:cubicBezTo>
                  <a:cubicBezTo>
                    <a:pt x="17" y="52"/>
                    <a:pt x="18" y="49"/>
                    <a:pt x="19" y="47"/>
                  </a:cubicBezTo>
                  <a:cubicBezTo>
                    <a:pt x="20" y="46"/>
                    <a:pt x="22" y="42"/>
                    <a:pt x="23" y="41"/>
                  </a:cubicBezTo>
                  <a:cubicBezTo>
                    <a:pt x="23" y="39"/>
                    <a:pt x="24" y="37"/>
                    <a:pt x="24" y="35"/>
                  </a:cubicBezTo>
                  <a:cubicBezTo>
                    <a:pt x="24" y="34"/>
                    <a:pt x="22" y="32"/>
                    <a:pt x="21" y="31"/>
                  </a:cubicBezTo>
                  <a:cubicBezTo>
                    <a:pt x="19" y="30"/>
                    <a:pt x="17" y="29"/>
                    <a:pt x="15" y="28"/>
                  </a:cubicBezTo>
                  <a:cubicBezTo>
                    <a:pt x="14" y="27"/>
                    <a:pt x="11" y="27"/>
                    <a:pt x="9" y="27"/>
                  </a:cubicBezTo>
                  <a:cubicBezTo>
                    <a:pt x="8" y="27"/>
                    <a:pt x="5" y="26"/>
                    <a:pt x="4" y="25"/>
                  </a:cubicBezTo>
                  <a:cubicBezTo>
                    <a:pt x="3" y="24"/>
                    <a:pt x="1" y="22"/>
                    <a:pt x="1" y="21"/>
                  </a:cubicBezTo>
                  <a:cubicBezTo>
                    <a:pt x="0" y="20"/>
                    <a:pt x="2" y="18"/>
                    <a:pt x="2" y="17"/>
                  </a:cubicBezTo>
                  <a:cubicBezTo>
                    <a:pt x="2" y="15"/>
                    <a:pt x="1" y="12"/>
                    <a:pt x="2" y="11"/>
                  </a:cubicBezTo>
                  <a:cubicBezTo>
                    <a:pt x="2" y="10"/>
                    <a:pt x="5" y="9"/>
                    <a:pt x="6" y="8"/>
                  </a:cubicBezTo>
                  <a:cubicBezTo>
                    <a:pt x="8" y="7"/>
                    <a:pt x="10" y="4"/>
                    <a:pt x="12" y="3"/>
                  </a:cubicBezTo>
                  <a:cubicBezTo>
                    <a:pt x="13" y="3"/>
                    <a:pt x="15" y="1"/>
                    <a:pt x="16" y="1"/>
                  </a:cubicBezTo>
                  <a:cubicBezTo>
                    <a:pt x="17" y="0"/>
                    <a:pt x="19" y="0"/>
                    <a:pt x="19" y="0"/>
                  </a:cubicBezTo>
                  <a:cubicBezTo>
                    <a:pt x="21" y="0"/>
                    <a:pt x="24" y="0"/>
                    <a:pt x="25" y="1"/>
                  </a:cubicBezTo>
                  <a:cubicBezTo>
                    <a:pt x="25" y="1"/>
                    <a:pt x="25" y="3"/>
                    <a:pt x="25" y="3"/>
                  </a:cubicBezTo>
                  <a:cubicBezTo>
                    <a:pt x="26" y="5"/>
                    <a:pt x="27" y="8"/>
                    <a:pt x="28" y="9"/>
                  </a:cubicBezTo>
                  <a:cubicBezTo>
                    <a:pt x="29" y="10"/>
                    <a:pt x="31" y="10"/>
                    <a:pt x="32" y="11"/>
                  </a:cubicBezTo>
                  <a:cubicBezTo>
                    <a:pt x="33" y="11"/>
                    <a:pt x="36" y="13"/>
                    <a:pt x="38" y="14"/>
                  </a:cubicBezTo>
                  <a:cubicBezTo>
                    <a:pt x="40" y="15"/>
                    <a:pt x="44" y="16"/>
                    <a:pt x="47" y="17"/>
                  </a:cubicBezTo>
                  <a:cubicBezTo>
                    <a:pt x="48" y="17"/>
                    <a:pt x="50" y="18"/>
                    <a:pt x="51" y="18"/>
                  </a:cubicBezTo>
                  <a:cubicBezTo>
                    <a:pt x="53" y="19"/>
                    <a:pt x="57" y="20"/>
                    <a:pt x="59" y="21"/>
                  </a:cubicBezTo>
                  <a:cubicBezTo>
                    <a:pt x="61" y="22"/>
                    <a:pt x="65" y="25"/>
                    <a:pt x="67" y="26"/>
                  </a:cubicBezTo>
                  <a:cubicBezTo>
                    <a:pt x="68" y="27"/>
                    <a:pt x="71" y="28"/>
                    <a:pt x="72" y="30"/>
                  </a:cubicBezTo>
                  <a:cubicBezTo>
                    <a:pt x="73" y="31"/>
                    <a:pt x="74" y="34"/>
                    <a:pt x="74" y="35"/>
                  </a:cubicBezTo>
                  <a:cubicBezTo>
                    <a:pt x="74" y="36"/>
                    <a:pt x="72" y="37"/>
                    <a:pt x="71" y="37"/>
                  </a:cubicBezTo>
                  <a:cubicBezTo>
                    <a:pt x="70" y="37"/>
                    <a:pt x="68" y="38"/>
                    <a:pt x="67" y="38"/>
                  </a:cubicBezTo>
                  <a:cubicBezTo>
                    <a:pt x="66" y="38"/>
                    <a:pt x="64" y="37"/>
                    <a:pt x="62" y="37"/>
                  </a:cubicBezTo>
                  <a:cubicBezTo>
                    <a:pt x="61" y="37"/>
                    <a:pt x="59" y="40"/>
                    <a:pt x="58" y="41"/>
                  </a:cubicBezTo>
                  <a:cubicBezTo>
                    <a:pt x="58" y="43"/>
                    <a:pt x="58" y="46"/>
                    <a:pt x="58" y="47"/>
                  </a:cubicBezTo>
                  <a:cubicBezTo>
                    <a:pt x="59" y="50"/>
                    <a:pt x="64" y="53"/>
                    <a:pt x="65" y="55"/>
                  </a:cubicBezTo>
                  <a:cubicBezTo>
                    <a:pt x="66" y="57"/>
                    <a:pt x="68" y="62"/>
                    <a:pt x="69" y="65"/>
                  </a:cubicBezTo>
                  <a:cubicBezTo>
                    <a:pt x="70" y="66"/>
                    <a:pt x="71" y="67"/>
                    <a:pt x="71" y="68"/>
                  </a:cubicBezTo>
                  <a:cubicBezTo>
                    <a:pt x="72" y="69"/>
                    <a:pt x="75" y="72"/>
                    <a:pt x="76" y="73"/>
                  </a:cubicBezTo>
                  <a:cubicBezTo>
                    <a:pt x="77" y="74"/>
                    <a:pt x="79" y="77"/>
                    <a:pt x="79" y="78"/>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 name="Freeform 41"/>
            <p:cNvSpPr>
              <a:spLocks/>
            </p:cNvSpPr>
            <p:nvPr/>
          </p:nvSpPr>
          <p:spPr bwMode="auto">
            <a:xfrm>
              <a:off x="4811713" y="1739901"/>
              <a:ext cx="131763" cy="120650"/>
            </a:xfrm>
            <a:custGeom>
              <a:avLst/>
              <a:gdLst/>
              <a:ahLst/>
              <a:cxnLst>
                <a:cxn ang="0">
                  <a:pos x="98" y="42"/>
                </a:cxn>
                <a:cxn ang="0">
                  <a:pos x="102" y="42"/>
                </a:cxn>
                <a:cxn ang="0">
                  <a:pos x="93" y="53"/>
                </a:cxn>
                <a:cxn ang="0">
                  <a:pos x="89" y="66"/>
                </a:cxn>
                <a:cxn ang="0">
                  <a:pos x="82" y="70"/>
                </a:cxn>
                <a:cxn ang="0">
                  <a:pos x="83" y="79"/>
                </a:cxn>
                <a:cxn ang="0">
                  <a:pos x="81" y="86"/>
                </a:cxn>
                <a:cxn ang="0">
                  <a:pos x="77" y="90"/>
                </a:cxn>
                <a:cxn ang="0">
                  <a:pos x="73" y="91"/>
                </a:cxn>
                <a:cxn ang="0">
                  <a:pos x="70" y="84"/>
                </a:cxn>
                <a:cxn ang="0">
                  <a:pos x="67" y="76"/>
                </a:cxn>
                <a:cxn ang="0">
                  <a:pos x="60" y="69"/>
                </a:cxn>
                <a:cxn ang="0">
                  <a:pos x="54" y="66"/>
                </a:cxn>
                <a:cxn ang="0">
                  <a:pos x="46" y="63"/>
                </a:cxn>
                <a:cxn ang="0">
                  <a:pos x="37" y="60"/>
                </a:cxn>
                <a:cxn ang="0">
                  <a:pos x="29" y="60"/>
                </a:cxn>
                <a:cxn ang="0">
                  <a:pos x="22" y="59"/>
                </a:cxn>
                <a:cxn ang="0">
                  <a:pos x="24" y="51"/>
                </a:cxn>
                <a:cxn ang="0">
                  <a:pos x="14" y="52"/>
                </a:cxn>
                <a:cxn ang="0">
                  <a:pos x="4" y="49"/>
                </a:cxn>
                <a:cxn ang="0">
                  <a:pos x="0" y="45"/>
                </a:cxn>
                <a:cxn ang="0">
                  <a:pos x="3" y="37"/>
                </a:cxn>
                <a:cxn ang="0">
                  <a:pos x="4" y="30"/>
                </a:cxn>
                <a:cxn ang="0">
                  <a:pos x="8" y="22"/>
                </a:cxn>
                <a:cxn ang="0">
                  <a:pos x="16" y="17"/>
                </a:cxn>
                <a:cxn ang="0">
                  <a:pos x="23" y="13"/>
                </a:cxn>
                <a:cxn ang="0">
                  <a:pos x="32" y="8"/>
                </a:cxn>
                <a:cxn ang="0">
                  <a:pos x="44" y="2"/>
                </a:cxn>
                <a:cxn ang="0">
                  <a:pos x="54" y="1"/>
                </a:cxn>
                <a:cxn ang="0">
                  <a:pos x="59" y="6"/>
                </a:cxn>
                <a:cxn ang="0">
                  <a:pos x="66" y="11"/>
                </a:cxn>
                <a:cxn ang="0">
                  <a:pos x="73" y="13"/>
                </a:cxn>
                <a:cxn ang="0">
                  <a:pos x="80" y="17"/>
                </a:cxn>
                <a:cxn ang="0">
                  <a:pos x="84" y="23"/>
                </a:cxn>
                <a:cxn ang="0">
                  <a:pos x="86" y="29"/>
                </a:cxn>
                <a:cxn ang="0">
                  <a:pos x="83" y="34"/>
                </a:cxn>
                <a:cxn ang="0">
                  <a:pos x="86" y="38"/>
                </a:cxn>
                <a:cxn ang="0">
                  <a:pos x="93" y="41"/>
                </a:cxn>
                <a:cxn ang="0">
                  <a:pos x="98" y="42"/>
                </a:cxn>
              </a:cxnLst>
              <a:rect l="0" t="0" r="r" b="b"/>
              <a:pathLst>
                <a:path w="102" h="92">
                  <a:moveTo>
                    <a:pt x="98" y="42"/>
                  </a:moveTo>
                  <a:cubicBezTo>
                    <a:pt x="99" y="42"/>
                    <a:pt x="102" y="42"/>
                    <a:pt x="102" y="42"/>
                  </a:cubicBezTo>
                  <a:cubicBezTo>
                    <a:pt x="102" y="42"/>
                    <a:pt x="95" y="49"/>
                    <a:pt x="93" y="53"/>
                  </a:cubicBezTo>
                  <a:cubicBezTo>
                    <a:pt x="91" y="57"/>
                    <a:pt x="92" y="63"/>
                    <a:pt x="89" y="66"/>
                  </a:cubicBezTo>
                  <a:cubicBezTo>
                    <a:pt x="88" y="68"/>
                    <a:pt x="83" y="68"/>
                    <a:pt x="82" y="70"/>
                  </a:cubicBezTo>
                  <a:cubicBezTo>
                    <a:pt x="81" y="72"/>
                    <a:pt x="83" y="76"/>
                    <a:pt x="83" y="79"/>
                  </a:cubicBezTo>
                  <a:cubicBezTo>
                    <a:pt x="83" y="81"/>
                    <a:pt x="82" y="84"/>
                    <a:pt x="81" y="86"/>
                  </a:cubicBezTo>
                  <a:cubicBezTo>
                    <a:pt x="80" y="87"/>
                    <a:pt x="79" y="89"/>
                    <a:pt x="77" y="90"/>
                  </a:cubicBezTo>
                  <a:cubicBezTo>
                    <a:pt x="76" y="91"/>
                    <a:pt x="74" y="92"/>
                    <a:pt x="73" y="91"/>
                  </a:cubicBezTo>
                  <a:cubicBezTo>
                    <a:pt x="71" y="90"/>
                    <a:pt x="71" y="86"/>
                    <a:pt x="70" y="84"/>
                  </a:cubicBezTo>
                  <a:cubicBezTo>
                    <a:pt x="69" y="81"/>
                    <a:pt x="69" y="78"/>
                    <a:pt x="67" y="76"/>
                  </a:cubicBezTo>
                  <a:cubicBezTo>
                    <a:pt x="66" y="73"/>
                    <a:pt x="63" y="70"/>
                    <a:pt x="60" y="69"/>
                  </a:cubicBezTo>
                  <a:cubicBezTo>
                    <a:pt x="59" y="68"/>
                    <a:pt x="56" y="67"/>
                    <a:pt x="54" y="66"/>
                  </a:cubicBezTo>
                  <a:cubicBezTo>
                    <a:pt x="51" y="65"/>
                    <a:pt x="48" y="64"/>
                    <a:pt x="46" y="63"/>
                  </a:cubicBezTo>
                  <a:cubicBezTo>
                    <a:pt x="43" y="62"/>
                    <a:pt x="40" y="60"/>
                    <a:pt x="37" y="60"/>
                  </a:cubicBezTo>
                  <a:cubicBezTo>
                    <a:pt x="34" y="60"/>
                    <a:pt x="31" y="60"/>
                    <a:pt x="29" y="60"/>
                  </a:cubicBezTo>
                  <a:cubicBezTo>
                    <a:pt x="27" y="60"/>
                    <a:pt x="22" y="59"/>
                    <a:pt x="22" y="59"/>
                  </a:cubicBezTo>
                  <a:cubicBezTo>
                    <a:pt x="22" y="59"/>
                    <a:pt x="25" y="52"/>
                    <a:pt x="24" y="51"/>
                  </a:cubicBezTo>
                  <a:cubicBezTo>
                    <a:pt x="22" y="49"/>
                    <a:pt x="17" y="52"/>
                    <a:pt x="14" y="52"/>
                  </a:cubicBezTo>
                  <a:cubicBezTo>
                    <a:pt x="12" y="52"/>
                    <a:pt x="6" y="51"/>
                    <a:pt x="4" y="49"/>
                  </a:cubicBezTo>
                  <a:cubicBezTo>
                    <a:pt x="3" y="49"/>
                    <a:pt x="1" y="46"/>
                    <a:pt x="0" y="45"/>
                  </a:cubicBezTo>
                  <a:cubicBezTo>
                    <a:pt x="0" y="43"/>
                    <a:pt x="2" y="39"/>
                    <a:pt x="3" y="37"/>
                  </a:cubicBezTo>
                  <a:cubicBezTo>
                    <a:pt x="3" y="35"/>
                    <a:pt x="3" y="32"/>
                    <a:pt x="4" y="30"/>
                  </a:cubicBezTo>
                  <a:cubicBezTo>
                    <a:pt x="5" y="28"/>
                    <a:pt x="6" y="24"/>
                    <a:pt x="8" y="22"/>
                  </a:cubicBezTo>
                  <a:cubicBezTo>
                    <a:pt x="9" y="20"/>
                    <a:pt x="14" y="18"/>
                    <a:pt x="16" y="17"/>
                  </a:cubicBezTo>
                  <a:cubicBezTo>
                    <a:pt x="18" y="16"/>
                    <a:pt x="21" y="14"/>
                    <a:pt x="23" y="13"/>
                  </a:cubicBezTo>
                  <a:cubicBezTo>
                    <a:pt x="25" y="12"/>
                    <a:pt x="30" y="9"/>
                    <a:pt x="32" y="8"/>
                  </a:cubicBezTo>
                  <a:cubicBezTo>
                    <a:pt x="35" y="6"/>
                    <a:pt x="41" y="3"/>
                    <a:pt x="44" y="2"/>
                  </a:cubicBezTo>
                  <a:cubicBezTo>
                    <a:pt x="46" y="1"/>
                    <a:pt x="51" y="0"/>
                    <a:pt x="54" y="1"/>
                  </a:cubicBezTo>
                  <a:cubicBezTo>
                    <a:pt x="55" y="2"/>
                    <a:pt x="58" y="5"/>
                    <a:pt x="59" y="6"/>
                  </a:cubicBezTo>
                  <a:cubicBezTo>
                    <a:pt x="61" y="7"/>
                    <a:pt x="64" y="10"/>
                    <a:pt x="66" y="11"/>
                  </a:cubicBezTo>
                  <a:cubicBezTo>
                    <a:pt x="68" y="12"/>
                    <a:pt x="71" y="12"/>
                    <a:pt x="73" y="13"/>
                  </a:cubicBezTo>
                  <a:cubicBezTo>
                    <a:pt x="75" y="14"/>
                    <a:pt x="79" y="15"/>
                    <a:pt x="80" y="17"/>
                  </a:cubicBezTo>
                  <a:cubicBezTo>
                    <a:pt x="82" y="18"/>
                    <a:pt x="83" y="21"/>
                    <a:pt x="84" y="23"/>
                  </a:cubicBezTo>
                  <a:cubicBezTo>
                    <a:pt x="85" y="24"/>
                    <a:pt x="86" y="27"/>
                    <a:pt x="86" y="29"/>
                  </a:cubicBezTo>
                  <a:cubicBezTo>
                    <a:pt x="86" y="30"/>
                    <a:pt x="83" y="32"/>
                    <a:pt x="83" y="34"/>
                  </a:cubicBezTo>
                  <a:cubicBezTo>
                    <a:pt x="83" y="35"/>
                    <a:pt x="85" y="37"/>
                    <a:pt x="86" y="38"/>
                  </a:cubicBezTo>
                  <a:cubicBezTo>
                    <a:pt x="88" y="39"/>
                    <a:pt x="91" y="41"/>
                    <a:pt x="93" y="41"/>
                  </a:cubicBezTo>
                  <a:cubicBezTo>
                    <a:pt x="94" y="42"/>
                    <a:pt x="97" y="42"/>
                    <a:pt x="98" y="42"/>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 name="Freeform 42"/>
            <p:cNvSpPr>
              <a:spLocks/>
            </p:cNvSpPr>
            <p:nvPr/>
          </p:nvSpPr>
          <p:spPr bwMode="auto">
            <a:xfrm>
              <a:off x="4767263" y="1485901"/>
              <a:ext cx="319088" cy="241300"/>
            </a:xfrm>
            <a:custGeom>
              <a:avLst/>
              <a:gdLst/>
              <a:ahLst/>
              <a:cxnLst>
                <a:cxn ang="0">
                  <a:pos x="245" y="110"/>
                </a:cxn>
                <a:cxn ang="0">
                  <a:pos x="234" y="110"/>
                </a:cxn>
                <a:cxn ang="0">
                  <a:pos x="226" y="102"/>
                </a:cxn>
                <a:cxn ang="0">
                  <a:pos x="209" y="102"/>
                </a:cxn>
                <a:cxn ang="0">
                  <a:pos x="199" y="106"/>
                </a:cxn>
                <a:cxn ang="0">
                  <a:pos x="196" y="117"/>
                </a:cxn>
                <a:cxn ang="0">
                  <a:pos x="194" y="130"/>
                </a:cxn>
                <a:cxn ang="0">
                  <a:pos x="190" y="130"/>
                </a:cxn>
                <a:cxn ang="0">
                  <a:pos x="181" y="123"/>
                </a:cxn>
                <a:cxn ang="0">
                  <a:pos x="168" y="123"/>
                </a:cxn>
                <a:cxn ang="0">
                  <a:pos x="163" y="127"/>
                </a:cxn>
                <a:cxn ang="0">
                  <a:pos x="161" y="141"/>
                </a:cxn>
                <a:cxn ang="0">
                  <a:pos x="156" y="153"/>
                </a:cxn>
                <a:cxn ang="0">
                  <a:pos x="152" y="157"/>
                </a:cxn>
                <a:cxn ang="0">
                  <a:pos x="144" y="151"/>
                </a:cxn>
                <a:cxn ang="0">
                  <a:pos x="135" y="150"/>
                </a:cxn>
                <a:cxn ang="0">
                  <a:pos x="120" y="152"/>
                </a:cxn>
                <a:cxn ang="0">
                  <a:pos x="102" y="154"/>
                </a:cxn>
                <a:cxn ang="0">
                  <a:pos x="96" y="159"/>
                </a:cxn>
                <a:cxn ang="0">
                  <a:pos x="87" y="165"/>
                </a:cxn>
                <a:cxn ang="0">
                  <a:pos x="87" y="175"/>
                </a:cxn>
                <a:cxn ang="0">
                  <a:pos x="64" y="176"/>
                </a:cxn>
                <a:cxn ang="0">
                  <a:pos x="49" y="183"/>
                </a:cxn>
                <a:cxn ang="0">
                  <a:pos x="44" y="184"/>
                </a:cxn>
                <a:cxn ang="0">
                  <a:pos x="44" y="175"/>
                </a:cxn>
                <a:cxn ang="0">
                  <a:pos x="40" y="166"/>
                </a:cxn>
                <a:cxn ang="0">
                  <a:pos x="20" y="166"/>
                </a:cxn>
                <a:cxn ang="0">
                  <a:pos x="7" y="155"/>
                </a:cxn>
                <a:cxn ang="0">
                  <a:pos x="2" y="145"/>
                </a:cxn>
                <a:cxn ang="0">
                  <a:pos x="8" y="130"/>
                </a:cxn>
                <a:cxn ang="0">
                  <a:pos x="9" y="111"/>
                </a:cxn>
                <a:cxn ang="0">
                  <a:pos x="24" y="97"/>
                </a:cxn>
                <a:cxn ang="0">
                  <a:pos x="34" y="84"/>
                </a:cxn>
                <a:cxn ang="0">
                  <a:pos x="40" y="67"/>
                </a:cxn>
                <a:cxn ang="0">
                  <a:pos x="49" y="53"/>
                </a:cxn>
                <a:cxn ang="0">
                  <a:pos x="62" y="43"/>
                </a:cxn>
                <a:cxn ang="0">
                  <a:pos x="79" y="36"/>
                </a:cxn>
                <a:cxn ang="0">
                  <a:pos x="92" y="35"/>
                </a:cxn>
                <a:cxn ang="0">
                  <a:pos x="105" y="28"/>
                </a:cxn>
                <a:cxn ang="0">
                  <a:pos x="121" y="29"/>
                </a:cxn>
                <a:cxn ang="0">
                  <a:pos x="124" y="18"/>
                </a:cxn>
                <a:cxn ang="0">
                  <a:pos x="119" y="9"/>
                </a:cxn>
                <a:cxn ang="0">
                  <a:pos x="125" y="0"/>
                </a:cxn>
                <a:cxn ang="0">
                  <a:pos x="147" y="3"/>
                </a:cxn>
                <a:cxn ang="0">
                  <a:pos x="165" y="11"/>
                </a:cxn>
                <a:cxn ang="0">
                  <a:pos x="163" y="22"/>
                </a:cxn>
                <a:cxn ang="0">
                  <a:pos x="165" y="36"/>
                </a:cxn>
                <a:cxn ang="0">
                  <a:pos x="173" y="49"/>
                </a:cxn>
                <a:cxn ang="0">
                  <a:pos x="184" y="47"/>
                </a:cxn>
                <a:cxn ang="0">
                  <a:pos x="184" y="23"/>
                </a:cxn>
                <a:cxn ang="0">
                  <a:pos x="184" y="11"/>
                </a:cxn>
                <a:cxn ang="0">
                  <a:pos x="198" y="23"/>
                </a:cxn>
                <a:cxn ang="0">
                  <a:pos x="208" y="33"/>
                </a:cxn>
                <a:cxn ang="0">
                  <a:pos x="210" y="43"/>
                </a:cxn>
                <a:cxn ang="0">
                  <a:pos x="210" y="58"/>
                </a:cxn>
                <a:cxn ang="0">
                  <a:pos x="219" y="54"/>
                </a:cxn>
                <a:cxn ang="0">
                  <a:pos x="233" y="50"/>
                </a:cxn>
                <a:cxn ang="0">
                  <a:pos x="245" y="64"/>
                </a:cxn>
                <a:cxn ang="0">
                  <a:pos x="236" y="75"/>
                </a:cxn>
                <a:cxn ang="0">
                  <a:pos x="234" y="90"/>
                </a:cxn>
                <a:cxn ang="0">
                  <a:pos x="246" y="103"/>
                </a:cxn>
              </a:cxnLst>
              <a:rect l="0" t="0" r="r" b="b"/>
              <a:pathLst>
                <a:path w="246" h="186">
                  <a:moveTo>
                    <a:pt x="246" y="103"/>
                  </a:moveTo>
                  <a:cubicBezTo>
                    <a:pt x="246" y="105"/>
                    <a:pt x="246" y="109"/>
                    <a:pt x="245" y="110"/>
                  </a:cubicBezTo>
                  <a:cubicBezTo>
                    <a:pt x="244" y="111"/>
                    <a:pt x="241" y="111"/>
                    <a:pt x="239" y="111"/>
                  </a:cubicBezTo>
                  <a:cubicBezTo>
                    <a:pt x="238" y="111"/>
                    <a:pt x="235" y="111"/>
                    <a:pt x="234" y="110"/>
                  </a:cubicBezTo>
                  <a:cubicBezTo>
                    <a:pt x="232" y="109"/>
                    <a:pt x="231" y="106"/>
                    <a:pt x="230" y="105"/>
                  </a:cubicBezTo>
                  <a:cubicBezTo>
                    <a:pt x="229" y="104"/>
                    <a:pt x="227" y="103"/>
                    <a:pt x="226" y="102"/>
                  </a:cubicBezTo>
                  <a:cubicBezTo>
                    <a:pt x="224" y="102"/>
                    <a:pt x="219" y="101"/>
                    <a:pt x="216" y="101"/>
                  </a:cubicBezTo>
                  <a:cubicBezTo>
                    <a:pt x="214" y="101"/>
                    <a:pt x="211" y="102"/>
                    <a:pt x="209" y="102"/>
                  </a:cubicBezTo>
                  <a:cubicBezTo>
                    <a:pt x="207" y="102"/>
                    <a:pt x="203" y="102"/>
                    <a:pt x="202" y="103"/>
                  </a:cubicBezTo>
                  <a:cubicBezTo>
                    <a:pt x="201" y="103"/>
                    <a:pt x="200" y="105"/>
                    <a:pt x="199" y="106"/>
                  </a:cubicBezTo>
                  <a:cubicBezTo>
                    <a:pt x="198" y="107"/>
                    <a:pt x="195" y="110"/>
                    <a:pt x="195" y="111"/>
                  </a:cubicBezTo>
                  <a:cubicBezTo>
                    <a:pt x="195" y="113"/>
                    <a:pt x="196" y="116"/>
                    <a:pt x="196" y="117"/>
                  </a:cubicBezTo>
                  <a:cubicBezTo>
                    <a:pt x="196" y="119"/>
                    <a:pt x="195" y="122"/>
                    <a:pt x="195" y="124"/>
                  </a:cubicBezTo>
                  <a:cubicBezTo>
                    <a:pt x="194" y="125"/>
                    <a:pt x="193" y="128"/>
                    <a:pt x="194" y="130"/>
                  </a:cubicBezTo>
                  <a:cubicBezTo>
                    <a:pt x="194" y="131"/>
                    <a:pt x="196" y="135"/>
                    <a:pt x="196" y="135"/>
                  </a:cubicBezTo>
                  <a:cubicBezTo>
                    <a:pt x="196" y="135"/>
                    <a:pt x="192" y="131"/>
                    <a:pt x="190" y="130"/>
                  </a:cubicBezTo>
                  <a:cubicBezTo>
                    <a:pt x="189" y="129"/>
                    <a:pt x="187" y="127"/>
                    <a:pt x="185" y="126"/>
                  </a:cubicBezTo>
                  <a:cubicBezTo>
                    <a:pt x="184" y="125"/>
                    <a:pt x="183" y="123"/>
                    <a:pt x="181" y="123"/>
                  </a:cubicBezTo>
                  <a:cubicBezTo>
                    <a:pt x="180" y="122"/>
                    <a:pt x="178" y="122"/>
                    <a:pt x="176" y="122"/>
                  </a:cubicBezTo>
                  <a:cubicBezTo>
                    <a:pt x="174" y="122"/>
                    <a:pt x="171" y="122"/>
                    <a:pt x="168" y="123"/>
                  </a:cubicBezTo>
                  <a:cubicBezTo>
                    <a:pt x="167" y="123"/>
                    <a:pt x="164" y="122"/>
                    <a:pt x="163" y="124"/>
                  </a:cubicBezTo>
                  <a:cubicBezTo>
                    <a:pt x="162" y="124"/>
                    <a:pt x="163" y="126"/>
                    <a:pt x="163" y="127"/>
                  </a:cubicBezTo>
                  <a:cubicBezTo>
                    <a:pt x="162" y="129"/>
                    <a:pt x="162" y="132"/>
                    <a:pt x="162" y="135"/>
                  </a:cubicBezTo>
                  <a:cubicBezTo>
                    <a:pt x="161" y="136"/>
                    <a:pt x="161" y="139"/>
                    <a:pt x="161" y="141"/>
                  </a:cubicBezTo>
                  <a:cubicBezTo>
                    <a:pt x="160" y="142"/>
                    <a:pt x="157" y="144"/>
                    <a:pt x="157" y="145"/>
                  </a:cubicBezTo>
                  <a:cubicBezTo>
                    <a:pt x="156" y="148"/>
                    <a:pt x="155" y="151"/>
                    <a:pt x="156" y="153"/>
                  </a:cubicBezTo>
                  <a:cubicBezTo>
                    <a:pt x="156" y="156"/>
                    <a:pt x="157" y="163"/>
                    <a:pt x="157" y="163"/>
                  </a:cubicBezTo>
                  <a:cubicBezTo>
                    <a:pt x="157" y="163"/>
                    <a:pt x="154" y="159"/>
                    <a:pt x="152" y="157"/>
                  </a:cubicBezTo>
                  <a:cubicBezTo>
                    <a:pt x="152" y="156"/>
                    <a:pt x="150" y="155"/>
                    <a:pt x="150" y="154"/>
                  </a:cubicBezTo>
                  <a:cubicBezTo>
                    <a:pt x="148" y="153"/>
                    <a:pt x="145" y="152"/>
                    <a:pt x="144" y="151"/>
                  </a:cubicBezTo>
                  <a:cubicBezTo>
                    <a:pt x="143" y="150"/>
                    <a:pt x="140" y="149"/>
                    <a:pt x="139" y="149"/>
                  </a:cubicBezTo>
                  <a:cubicBezTo>
                    <a:pt x="138" y="149"/>
                    <a:pt x="136" y="150"/>
                    <a:pt x="135" y="150"/>
                  </a:cubicBezTo>
                  <a:cubicBezTo>
                    <a:pt x="134" y="151"/>
                    <a:pt x="131" y="152"/>
                    <a:pt x="130" y="153"/>
                  </a:cubicBezTo>
                  <a:cubicBezTo>
                    <a:pt x="128" y="153"/>
                    <a:pt x="123" y="152"/>
                    <a:pt x="120" y="152"/>
                  </a:cubicBezTo>
                  <a:cubicBezTo>
                    <a:pt x="117" y="152"/>
                    <a:pt x="111" y="152"/>
                    <a:pt x="108" y="152"/>
                  </a:cubicBezTo>
                  <a:cubicBezTo>
                    <a:pt x="107" y="152"/>
                    <a:pt x="104" y="153"/>
                    <a:pt x="102" y="154"/>
                  </a:cubicBezTo>
                  <a:cubicBezTo>
                    <a:pt x="102" y="154"/>
                    <a:pt x="102" y="156"/>
                    <a:pt x="101" y="156"/>
                  </a:cubicBezTo>
                  <a:cubicBezTo>
                    <a:pt x="100" y="157"/>
                    <a:pt x="97" y="158"/>
                    <a:pt x="96" y="159"/>
                  </a:cubicBezTo>
                  <a:cubicBezTo>
                    <a:pt x="95" y="160"/>
                    <a:pt x="94" y="162"/>
                    <a:pt x="93" y="163"/>
                  </a:cubicBezTo>
                  <a:cubicBezTo>
                    <a:pt x="92" y="164"/>
                    <a:pt x="88" y="164"/>
                    <a:pt x="87" y="165"/>
                  </a:cubicBezTo>
                  <a:cubicBezTo>
                    <a:pt x="86" y="166"/>
                    <a:pt x="85" y="170"/>
                    <a:pt x="85" y="172"/>
                  </a:cubicBezTo>
                  <a:cubicBezTo>
                    <a:pt x="85" y="173"/>
                    <a:pt x="87" y="174"/>
                    <a:pt x="87" y="175"/>
                  </a:cubicBezTo>
                  <a:cubicBezTo>
                    <a:pt x="87" y="176"/>
                    <a:pt x="87" y="177"/>
                    <a:pt x="86" y="177"/>
                  </a:cubicBezTo>
                  <a:cubicBezTo>
                    <a:pt x="81" y="179"/>
                    <a:pt x="69" y="176"/>
                    <a:pt x="64" y="176"/>
                  </a:cubicBezTo>
                  <a:cubicBezTo>
                    <a:pt x="61" y="177"/>
                    <a:pt x="55" y="177"/>
                    <a:pt x="52" y="179"/>
                  </a:cubicBezTo>
                  <a:cubicBezTo>
                    <a:pt x="51" y="180"/>
                    <a:pt x="50" y="182"/>
                    <a:pt x="49" y="183"/>
                  </a:cubicBezTo>
                  <a:cubicBezTo>
                    <a:pt x="49" y="183"/>
                    <a:pt x="49" y="185"/>
                    <a:pt x="48" y="185"/>
                  </a:cubicBezTo>
                  <a:cubicBezTo>
                    <a:pt x="47" y="186"/>
                    <a:pt x="45" y="185"/>
                    <a:pt x="44" y="184"/>
                  </a:cubicBezTo>
                  <a:cubicBezTo>
                    <a:pt x="44" y="184"/>
                    <a:pt x="43" y="181"/>
                    <a:pt x="43" y="181"/>
                  </a:cubicBezTo>
                  <a:cubicBezTo>
                    <a:pt x="43" y="179"/>
                    <a:pt x="44" y="177"/>
                    <a:pt x="44" y="175"/>
                  </a:cubicBezTo>
                  <a:cubicBezTo>
                    <a:pt x="44" y="173"/>
                    <a:pt x="44" y="169"/>
                    <a:pt x="43" y="168"/>
                  </a:cubicBezTo>
                  <a:cubicBezTo>
                    <a:pt x="43" y="167"/>
                    <a:pt x="41" y="166"/>
                    <a:pt x="40" y="166"/>
                  </a:cubicBezTo>
                  <a:cubicBezTo>
                    <a:pt x="37" y="165"/>
                    <a:pt x="33" y="166"/>
                    <a:pt x="31" y="166"/>
                  </a:cubicBezTo>
                  <a:cubicBezTo>
                    <a:pt x="28" y="166"/>
                    <a:pt x="22" y="167"/>
                    <a:pt x="20" y="166"/>
                  </a:cubicBezTo>
                  <a:cubicBezTo>
                    <a:pt x="18" y="165"/>
                    <a:pt x="15" y="162"/>
                    <a:pt x="14" y="161"/>
                  </a:cubicBezTo>
                  <a:cubicBezTo>
                    <a:pt x="12" y="159"/>
                    <a:pt x="9" y="156"/>
                    <a:pt x="7" y="155"/>
                  </a:cubicBezTo>
                  <a:cubicBezTo>
                    <a:pt x="6" y="155"/>
                    <a:pt x="2" y="155"/>
                    <a:pt x="1" y="154"/>
                  </a:cubicBezTo>
                  <a:cubicBezTo>
                    <a:pt x="0" y="152"/>
                    <a:pt x="1" y="147"/>
                    <a:pt x="2" y="145"/>
                  </a:cubicBezTo>
                  <a:cubicBezTo>
                    <a:pt x="3" y="143"/>
                    <a:pt x="6" y="138"/>
                    <a:pt x="7" y="136"/>
                  </a:cubicBezTo>
                  <a:cubicBezTo>
                    <a:pt x="7" y="134"/>
                    <a:pt x="8" y="131"/>
                    <a:pt x="8" y="130"/>
                  </a:cubicBezTo>
                  <a:cubicBezTo>
                    <a:pt x="7" y="127"/>
                    <a:pt x="4" y="122"/>
                    <a:pt x="4" y="120"/>
                  </a:cubicBezTo>
                  <a:cubicBezTo>
                    <a:pt x="5" y="117"/>
                    <a:pt x="7" y="113"/>
                    <a:pt x="9" y="111"/>
                  </a:cubicBezTo>
                  <a:cubicBezTo>
                    <a:pt x="10" y="109"/>
                    <a:pt x="15" y="106"/>
                    <a:pt x="16" y="104"/>
                  </a:cubicBezTo>
                  <a:cubicBezTo>
                    <a:pt x="18" y="102"/>
                    <a:pt x="22" y="99"/>
                    <a:pt x="24" y="97"/>
                  </a:cubicBezTo>
                  <a:cubicBezTo>
                    <a:pt x="25" y="96"/>
                    <a:pt x="29" y="93"/>
                    <a:pt x="30" y="91"/>
                  </a:cubicBezTo>
                  <a:cubicBezTo>
                    <a:pt x="31" y="89"/>
                    <a:pt x="33" y="86"/>
                    <a:pt x="34" y="84"/>
                  </a:cubicBezTo>
                  <a:cubicBezTo>
                    <a:pt x="35" y="82"/>
                    <a:pt x="36" y="78"/>
                    <a:pt x="36" y="76"/>
                  </a:cubicBezTo>
                  <a:cubicBezTo>
                    <a:pt x="37" y="74"/>
                    <a:pt x="39" y="69"/>
                    <a:pt x="40" y="67"/>
                  </a:cubicBezTo>
                  <a:cubicBezTo>
                    <a:pt x="41" y="65"/>
                    <a:pt x="42" y="61"/>
                    <a:pt x="43" y="60"/>
                  </a:cubicBezTo>
                  <a:cubicBezTo>
                    <a:pt x="44" y="58"/>
                    <a:pt x="47" y="55"/>
                    <a:pt x="49" y="53"/>
                  </a:cubicBezTo>
                  <a:cubicBezTo>
                    <a:pt x="50" y="52"/>
                    <a:pt x="53" y="49"/>
                    <a:pt x="55" y="48"/>
                  </a:cubicBezTo>
                  <a:cubicBezTo>
                    <a:pt x="56" y="47"/>
                    <a:pt x="60" y="44"/>
                    <a:pt x="62" y="43"/>
                  </a:cubicBezTo>
                  <a:cubicBezTo>
                    <a:pt x="64" y="41"/>
                    <a:pt x="68" y="39"/>
                    <a:pt x="70" y="39"/>
                  </a:cubicBezTo>
                  <a:cubicBezTo>
                    <a:pt x="72" y="38"/>
                    <a:pt x="77" y="37"/>
                    <a:pt x="79" y="36"/>
                  </a:cubicBezTo>
                  <a:cubicBezTo>
                    <a:pt x="81" y="36"/>
                    <a:pt x="84" y="37"/>
                    <a:pt x="86" y="36"/>
                  </a:cubicBezTo>
                  <a:cubicBezTo>
                    <a:pt x="88" y="36"/>
                    <a:pt x="91" y="35"/>
                    <a:pt x="92" y="35"/>
                  </a:cubicBezTo>
                  <a:cubicBezTo>
                    <a:pt x="94" y="34"/>
                    <a:pt x="97" y="32"/>
                    <a:pt x="98" y="31"/>
                  </a:cubicBezTo>
                  <a:cubicBezTo>
                    <a:pt x="100" y="30"/>
                    <a:pt x="103" y="28"/>
                    <a:pt x="105" y="28"/>
                  </a:cubicBezTo>
                  <a:cubicBezTo>
                    <a:pt x="107" y="27"/>
                    <a:pt x="112" y="29"/>
                    <a:pt x="114" y="30"/>
                  </a:cubicBezTo>
                  <a:cubicBezTo>
                    <a:pt x="116" y="30"/>
                    <a:pt x="119" y="30"/>
                    <a:pt x="121" y="29"/>
                  </a:cubicBezTo>
                  <a:cubicBezTo>
                    <a:pt x="122" y="28"/>
                    <a:pt x="125" y="26"/>
                    <a:pt x="125" y="24"/>
                  </a:cubicBezTo>
                  <a:cubicBezTo>
                    <a:pt x="126" y="23"/>
                    <a:pt x="125" y="19"/>
                    <a:pt x="124" y="18"/>
                  </a:cubicBezTo>
                  <a:cubicBezTo>
                    <a:pt x="124" y="16"/>
                    <a:pt x="123" y="13"/>
                    <a:pt x="122" y="12"/>
                  </a:cubicBezTo>
                  <a:cubicBezTo>
                    <a:pt x="122" y="11"/>
                    <a:pt x="119" y="10"/>
                    <a:pt x="119" y="9"/>
                  </a:cubicBezTo>
                  <a:cubicBezTo>
                    <a:pt x="118" y="7"/>
                    <a:pt x="119" y="3"/>
                    <a:pt x="120" y="2"/>
                  </a:cubicBezTo>
                  <a:cubicBezTo>
                    <a:pt x="121" y="1"/>
                    <a:pt x="124" y="1"/>
                    <a:pt x="125" y="0"/>
                  </a:cubicBezTo>
                  <a:cubicBezTo>
                    <a:pt x="128" y="0"/>
                    <a:pt x="133" y="0"/>
                    <a:pt x="135" y="0"/>
                  </a:cubicBezTo>
                  <a:cubicBezTo>
                    <a:pt x="139" y="1"/>
                    <a:pt x="145" y="2"/>
                    <a:pt x="147" y="3"/>
                  </a:cubicBezTo>
                  <a:cubicBezTo>
                    <a:pt x="149" y="4"/>
                    <a:pt x="152" y="5"/>
                    <a:pt x="153" y="6"/>
                  </a:cubicBezTo>
                  <a:cubicBezTo>
                    <a:pt x="156" y="7"/>
                    <a:pt x="163" y="8"/>
                    <a:pt x="165" y="11"/>
                  </a:cubicBezTo>
                  <a:cubicBezTo>
                    <a:pt x="165" y="12"/>
                    <a:pt x="163" y="15"/>
                    <a:pt x="163" y="17"/>
                  </a:cubicBezTo>
                  <a:cubicBezTo>
                    <a:pt x="163" y="18"/>
                    <a:pt x="163" y="20"/>
                    <a:pt x="163" y="22"/>
                  </a:cubicBezTo>
                  <a:cubicBezTo>
                    <a:pt x="163" y="24"/>
                    <a:pt x="163" y="27"/>
                    <a:pt x="163" y="29"/>
                  </a:cubicBezTo>
                  <a:cubicBezTo>
                    <a:pt x="163" y="31"/>
                    <a:pt x="164" y="34"/>
                    <a:pt x="165" y="36"/>
                  </a:cubicBezTo>
                  <a:cubicBezTo>
                    <a:pt x="165" y="38"/>
                    <a:pt x="167" y="42"/>
                    <a:pt x="168" y="44"/>
                  </a:cubicBezTo>
                  <a:cubicBezTo>
                    <a:pt x="169" y="46"/>
                    <a:pt x="172" y="48"/>
                    <a:pt x="173" y="49"/>
                  </a:cubicBezTo>
                  <a:cubicBezTo>
                    <a:pt x="175" y="50"/>
                    <a:pt x="179" y="51"/>
                    <a:pt x="180" y="51"/>
                  </a:cubicBezTo>
                  <a:cubicBezTo>
                    <a:pt x="182" y="50"/>
                    <a:pt x="183" y="48"/>
                    <a:pt x="184" y="47"/>
                  </a:cubicBezTo>
                  <a:cubicBezTo>
                    <a:pt x="185" y="45"/>
                    <a:pt x="188" y="41"/>
                    <a:pt x="188" y="38"/>
                  </a:cubicBezTo>
                  <a:cubicBezTo>
                    <a:pt x="189" y="34"/>
                    <a:pt x="185" y="27"/>
                    <a:pt x="184" y="23"/>
                  </a:cubicBezTo>
                  <a:cubicBezTo>
                    <a:pt x="184" y="22"/>
                    <a:pt x="183" y="18"/>
                    <a:pt x="183" y="16"/>
                  </a:cubicBezTo>
                  <a:cubicBezTo>
                    <a:pt x="183" y="15"/>
                    <a:pt x="183" y="11"/>
                    <a:pt x="184" y="11"/>
                  </a:cubicBezTo>
                  <a:cubicBezTo>
                    <a:pt x="186" y="10"/>
                    <a:pt x="190" y="15"/>
                    <a:pt x="191" y="17"/>
                  </a:cubicBezTo>
                  <a:cubicBezTo>
                    <a:pt x="193" y="19"/>
                    <a:pt x="197" y="22"/>
                    <a:pt x="198" y="23"/>
                  </a:cubicBezTo>
                  <a:cubicBezTo>
                    <a:pt x="200" y="25"/>
                    <a:pt x="203" y="27"/>
                    <a:pt x="204" y="29"/>
                  </a:cubicBezTo>
                  <a:cubicBezTo>
                    <a:pt x="205" y="30"/>
                    <a:pt x="207" y="32"/>
                    <a:pt x="208" y="33"/>
                  </a:cubicBezTo>
                  <a:cubicBezTo>
                    <a:pt x="209" y="34"/>
                    <a:pt x="210" y="36"/>
                    <a:pt x="210" y="37"/>
                  </a:cubicBezTo>
                  <a:cubicBezTo>
                    <a:pt x="210" y="39"/>
                    <a:pt x="210" y="42"/>
                    <a:pt x="210" y="43"/>
                  </a:cubicBezTo>
                  <a:cubicBezTo>
                    <a:pt x="210" y="46"/>
                    <a:pt x="209" y="51"/>
                    <a:pt x="209" y="54"/>
                  </a:cubicBezTo>
                  <a:cubicBezTo>
                    <a:pt x="209" y="55"/>
                    <a:pt x="209" y="57"/>
                    <a:pt x="210" y="58"/>
                  </a:cubicBezTo>
                  <a:cubicBezTo>
                    <a:pt x="211" y="59"/>
                    <a:pt x="215" y="58"/>
                    <a:pt x="217" y="57"/>
                  </a:cubicBezTo>
                  <a:cubicBezTo>
                    <a:pt x="218" y="57"/>
                    <a:pt x="218" y="54"/>
                    <a:pt x="219" y="54"/>
                  </a:cubicBezTo>
                  <a:cubicBezTo>
                    <a:pt x="221" y="53"/>
                    <a:pt x="224" y="51"/>
                    <a:pt x="226" y="51"/>
                  </a:cubicBezTo>
                  <a:cubicBezTo>
                    <a:pt x="228" y="50"/>
                    <a:pt x="231" y="50"/>
                    <a:pt x="233" y="50"/>
                  </a:cubicBezTo>
                  <a:cubicBezTo>
                    <a:pt x="235" y="51"/>
                    <a:pt x="240" y="52"/>
                    <a:pt x="242" y="54"/>
                  </a:cubicBezTo>
                  <a:cubicBezTo>
                    <a:pt x="243" y="56"/>
                    <a:pt x="246" y="61"/>
                    <a:pt x="245" y="64"/>
                  </a:cubicBezTo>
                  <a:cubicBezTo>
                    <a:pt x="245" y="65"/>
                    <a:pt x="242" y="66"/>
                    <a:pt x="242" y="66"/>
                  </a:cubicBezTo>
                  <a:cubicBezTo>
                    <a:pt x="240" y="68"/>
                    <a:pt x="237" y="72"/>
                    <a:pt x="236" y="75"/>
                  </a:cubicBezTo>
                  <a:cubicBezTo>
                    <a:pt x="235" y="77"/>
                    <a:pt x="233" y="80"/>
                    <a:pt x="233" y="83"/>
                  </a:cubicBezTo>
                  <a:cubicBezTo>
                    <a:pt x="233" y="85"/>
                    <a:pt x="233" y="89"/>
                    <a:pt x="234" y="90"/>
                  </a:cubicBezTo>
                  <a:cubicBezTo>
                    <a:pt x="236" y="92"/>
                    <a:pt x="240" y="95"/>
                    <a:pt x="241" y="96"/>
                  </a:cubicBezTo>
                  <a:cubicBezTo>
                    <a:pt x="243" y="98"/>
                    <a:pt x="245" y="101"/>
                    <a:pt x="246" y="103"/>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 name="Freeform 43"/>
            <p:cNvSpPr>
              <a:spLocks/>
            </p:cNvSpPr>
            <p:nvPr/>
          </p:nvSpPr>
          <p:spPr bwMode="auto">
            <a:xfrm>
              <a:off x="5214938" y="2417763"/>
              <a:ext cx="388938" cy="563563"/>
            </a:xfrm>
            <a:custGeom>
              <a:avLst/>
              <a:gdLst/>
              <a:ahLst/>
              <a:cxnLst>
                <a:cxn ang="0">
                  <a:pos x="112" y="18"/>
                </a:cxn>
                <a:cxn ang="0">
                  <a:pos x="159" y="52"/>
                </a:cxn>
                <a:cxn ang="0">
                  <a:pos x="184" y="54"/>
                </a:cxn>
                <a:cxn ang="0">
                  <a:pos x="240" y="64"/>
                </a:cxn>
                <a:cxn ang="0">
                  <a:pos x="240" y="87"/>
                </a:cxn>
                <a:cxn ang="0">
                  <a:pos x="243" y="123"/>
                </a:cxn>
                <a:cxn ang="0">
                  <a:pos x="223" y="141"/>
                </a:cxn>
                <a:cxn ang="0">
                  <a:pos x="207" y="147"/>
                </a:cxn>
                <a:cxn ang="0">
                  <a:pos x="208" y="161"/>
                </a:cxn>
                <a:cxn ang="0">
                  <a:pos x="222" y="170"/>
                </a:cxn>
                <a:cxn ang="0">
                  <a:pos x="248" y="167"/>
                </a:cxn>
                <a:cxn ang="0">
                  <a:pos x="264" y="161"/>
                </a:cxn>
                <a:cxn ang="0">
                  <a:pos x="281" y="170"/>
                </a:cxn>
                <a:cxn ang="0">
                  <a:pos x="289" y="213"/>
                </a:cxn>
                <a:cxn ang="0">
                  <a:pos x="282" y="258"/>
                </a:cxn>
                <a:cxn ang="0">
                  <a:pos x="287" y="268"/>
                </a:cxn>
                <a:cxn ang="0">
                  <a:pos x="299" y="288"/>
                </a:cxn>
                <a:cxn ang="0">
                  <a:pos x="286" y="302"/>
                </a:cxn>
                <a:cxn ang="0">
                  <a:pos x="267" y="323"/>
                </a:cxn>
                <a:cxn ang="0">
                  <a:pos x="257" y="342"/>
                </a:cxn>
                <a:cxn ang="0">
                  <a:pos x="231" y="340"/>
                </a:cxn>
                <a:cxn ang="0">
                  <a:pos x="215" y="349"/>
                </a:cxn>
                <a:cxn ang="0">
                  <a:pos x="197" y="367"/>
                </a:cxn>
                <a:cxn ang="0">
                  <a:pos x="184" y="368"/>
                </a:cxn>
                <a:cxn ang="0">
                  <a:pos x="172" y="349"/>
                </a:cxn>
                <a:cxn ang="0">
                  <a:pos x="152" y="345"/>
                </a:cxn>
                <a:cxn ang="0">
                  <a:pos x="139" y="361"/>
                </a:cxn>
                <a:cxn ang="0">
                  <a:pos x="128" y="392"/>
                </a:cxn>
                <a:cxn ang="0">
                  <a:pos x="116" y="413"/>
                </a:cxn>
                <a:cxn ang="0">
                  <a:pos x="78" y="423"/>
                </a:cxn>
                <a:cxn ang="0">
                  <a:pos x="53" y="433"/>
                </a:cxn>
                <a:cxn ang="0">
                  <a:pos x="35" y="423"/>
                </a:cxn>
                <a:cxn ang="0">
                  <a:pos x="10" y="419"/>
                </a:cxn>
                <a:cxn ang="0">
                  <a:pos x="2" y="391"/>
                </a:cxn>
                <a:cxn ang="0">
                  <a:pos x="1" y="381"/>
                </a:cxn>
                <a:cxn ang="0">
                  <a:pos x="29" y="373"/>
                </a:cxn>
                <a:cxn ang="0">
                  <a:pos x="60" y="356"/>
                </a:cxn>
                <a:cxn ang="0">
                  <a:pos x="69" y="336"/>
                </a:cxn>
                <a:cxn ang="0">
                  <a:pos x="57" y="308"/>
                </a:cxn>
                <a:cxn ang="0">
                  <a:pos x="61" y="293"/>
                </a:cxn>
                <a:cxn ang="0">
                  <a:pos x="73" y="285"/>
                </a:cxn>
                <a:cxn ang="0">
                  <a:pos x="68" y="277"/>
                </a:cxn>
                <a:cxn ang="0">
                  <a:pos x="68" y="267"/>
                </a:cxn>
                <a:cxn ang="0">
                  <a:pos x="79" y="255"/>
                </a:cxn>
                <a:cxn ang="0">
                  <a:pos x="62" y="241"/>
                </a:cxn>
                <a:cxn ang="0">
                  <a:pos x="50" y="224"/>
                </a:cxn>
                <a:cxn ang="0">
                  <a:pos x="50" y="214"/>
                </a:cxn>
                <a:cxn ang="0">
                  <a:pos x="40" y="201"/>
                </a:cxn>
                <a:cxn ang="0">
                  <a:pos x="35" y="198"/>
                </a:cxn>
                <a:cxn ang="0">
                  <a:pos x="25" y="184"/>
                </a:cxn>
                <a:cxn ang="0">
                  <a:pos x="25" y="174"/>
                </a:cxn>
                <a:cxn ang="0">
                  <a:pos x="31" y="156"/>
                </a:cxn>
                <a:cxn ang="0">
                  <a:pos x="47" y="158"/>
                </a:cxn>
                <a:cxn ang="0">
                  <a:pos x="72" y="127"/>
                </a:cxn>
                <a:cxn ang="0">
                  <a:pos x="74" y="104"/>
                </a:cxn>
                <a:cxn ang="0">
                  <a:pos x="63" y="98"/>
                </a:cxn>
                <a:cxn ang="0">
                  <a:pos x="71" y="87"/>
                </a:cxn>
                <a:cxn ang="0">
                  <a:pos x="79" y="78"/>
                </a:cxn>
                <a:cxn ang="0">
                  <a:pos x="69" y="60"/>
                </a:cxn>
                <a:cxn ang="0">
                  <a:pos x="97" y="0"/>
                </a:cxn>
              </a:cxnLst>
              <a:rect l="0" t="0" r="r" b="b"/>
              <a:pathLst>
                <a:path w="299" h="434">
                  <a:moveTo>
                    <a:pt x="97" y="0"/>
                  </a:moveTo>
                  <a:cubicBezTo>
                    <a:pt x="97" y="0"/>
                    <a:pt x="107" y="13"/>
                    <a:pt x="112" y="18"/>
                  </a:cubicBezTo>
                  <a:cubicBezTo>
                    <a:pt x="123" y="28"/>
                    <a:pt x="139" y="37"/>
                    <a:pt x="151" y="46"/>
                  </a:cubicBezTo>
                  <a:cubicBezTo>
                    <a:pt x="153" y="48"/>
                    <a:pt x="156" y="50"/>
                    <a:pt x="159" y="52"/>
                  </a:cubicBezTo>
                  <a:cubicBezTo>
                    <a:pt x="162" y="54"/>
                    <a:pt x="167" y="57"/>
                    <a:pt x="171" y="58"/>
                  </a:cubicBezTo>
                  <a:cubicBezTo>
                    <a:pt x="175" y="58"/>
                    <a:pt x="180" y="55"/>
                    <a:pt x="184" y="54"/>
                  </a:cubicBezTo>
                  <a:cubicBezTo>
                    <a:pt x="187" y="53"/>
                    <a:pt x="192" y="51"/>
                    <a:pt x="195" y="51"/>
                  </a:cubicBezTo>
                  <a:cubicBezTo>
                    <a:pt x="207" y="51"/>
                    <a:pt x="233" y="55"/>
                    <a:pt x="240" y="64"/>
                  </a:cubicBezTo>
                  <a:cubicBezTo>
                    <a:pt x="241" y="66"/>
                    <a:pt x="240" y="72"/>
                    <a:pt x="240" y="75"/>
                  </a:cubicBezTo>
                  <a:cubicBezTo>
                    <a:pt x="240" y="78"/>
                    <a:pt x="240" y="84"/>
                    <a:pt x="240" y="87"/>
                  </a:cubicBezTo>
                  <a:cubicBezTo>
                    <a:pt x="241" y="94"/>
                    <a:pt x="241" y="107"/>
                    <a:pt x="242" y="114"/>
                  </a:cubicBezTo>
                  <a:cubicBezTo>
                    <a:pt x="242" y="116"/>
                    <a:pt x="243" y="121"/>
                    <a:pt x="243" y="123"/>
                  </a:cubicBezTo>
                  <a:cubicBezTo>
                    <a:pt x="241" y="128"/>
                    <a:pt x="235" y="135"/>
                    <a:pt x="232" y="138"/>
                  </a:cubicBezTo>
                  <a:cubicBezTo>
                    <a:pt x="230" y="139"/>
                    <a:pt x="225" y="140"/>
                    <a:pt x="223" y="141"/>
                  </a:cubicBezTo>
                  <a:cubicBezTo>
                    <a:pt x="220" y="142"/>
                    <a:pt x="213" y="143"/>
                    <a:pt x="210" y="145"/>
                  </a:cubicBezTo>
                  <a:cubicBezTo>
                    <a:pt x="209" y="145"/>
                    <a:pt x="207" y="146"/>
                    <a:pt x="207" y="147"/>
                  </a:cubicBezTo>
                  <a:cubicBezTo>
                    <a:pt x="206" y="148"/>
                    <a:pt x="205" y="152"/>
                    <a:pt x="206" y="154"/>
                  </a:cubicBezTo>
                  <a:cubicBezTo>
                    <a:pt x="206" y="155"/>
                    <a:pt x="207" y="159"/>
                    <a:pt x="208" y="161"/>
                  </a:cubicBezTo>
                  <a:cubicBezTo>
                    <a:pt x="209" y="162"/>
                    <a:pt x="211" y="166"/>
                    <a:pt x="213" y="167"/>
                  </a:cubicBezTo>
                  <a:cubicBezTo>
                    <a:pt x="215" y="168"/>
                    <a:pt x="220" y="169"/>
                    <a:pt x="222" y="170"/>
                  </a:cubicBezTo>
                  <a:cubicBezTo>
                    <a:pt x="226" y="170"/>
                    <a:pt x="236" y="172"/>
                    <a:pt x="240" y="171"/>
                  </a:cubicBezTo>
                  <a:cubicBezTo>
                    <a:pt x="242" y="170"/>
                    <a:pt x="246" y="168"/>
                    <a:pt x="248" y="167"/>
                  </a:cubicBezTo>
                  <a:cubicBezTo>
                    <a:pt x="250" y="166"/>
                    <a:pt x="254" y="164"/>
                    <a:pt x="256" y="163"/>
                  </a:cubicBezTo>
                  <a:cubicBezTo>
                    <a:pt x="258" y="162"/>
                    <a:pt x="262" y="161"/>
                    <a:pt x="264" y="161"/>
                  </a:cubicBezTo>
                  <a:cubicBezTo>
                    <a:pt x="266" y="161"/>
                    <a:pt x="269" y="162"/>
                    <a:pt x="271" y="163"/>
                  </a:cubicBezTo>
                  <a:cubicBezTo>
                    <a:pt x="274" y="165"/>
                    <a:pt x="279" y="167"/>
                    <a:pt x="281" y="170"/>
                  </a:cubicBezTo>
                  <a:cubicBezTo>
                    <a:pt x="283" y="174"/>
                    <a:pt x="283" y="183"/>
                    <a:pt x="284" y="187"/>
                  </a:cubicBezTo>
                  <a:cubicBezTo>
                    <a:pt x="285" y="194"/>
                    <a:pt x="288" y="206"/>
                    <a:pt x="289" y="213"/>
                  </a:cubicBezTo>
                  <a:cubicBezTo>
                    <a:pt x="290" y="222"/>
                    <a:pt x="293" y="240"/>
                    <a:pt x="290" y="249"/>
                  </a:cubicBezTo>
                  <a:cubicBezTo>
                    <a:pt x="289" y="252"/>
                    <a:pt x="284" y="256"/>
                    <a:pt x="282" y="258"/>
                  </a:cubicBezTo>
                  <a:cubicBezTo>
                    <a:pt x="282" y="259"/>
                    <a:pt x="279" y="260"/>
                    <a:pt x="279" y="261"/>
                  </a:cubicBezTo>
                  <a:cubicBezTo>
                    <a:pt x="280" y="264"/>
                    <a:pt x="285" y="266"/>
                    <a:pt x="287" y="268"/>
                  </a:cubicBezTo>
                  <a:cubicBezTo>
                    <a:pt x="289" y="269"/>
                    <a:pt x="292" y="273"/>
                    <a:pt x="293" y="275"/>
                  </a:cubicBezTo>
                  <a:cubicBezTo>
                    <a:pt x="295" y="278"/>
                    <a:pt x="299" y="284"/>
                    <a:pt x="299" y="288"/>
                  </a:cubicBezTo>
                  <a:cubicBezTo>
                    <a:pt x="299" y="291"/>
                    <a:pt x="297" y="299"/>
                    <a:pt x="297" y="299"/>
                  </a:cubicBezTo>
                  <a:cubicBezTo>
                    <a:pt x="297" y="299"/>
                    <a:pt x="288" y="300"/>
                    <a:pt x="286" y="302"/>
                  </a:cubicBezTo>
                  <a:cubicBezTo>
                    <a:pt x="283" y="304"/>
                    <a:pt x="279" y="309"/>
                    <a:pt x="276" y="312"/>
                  </a:cubicBezTo>
                  <a:cubicBezTo>
                    <a:pt x="274" y="314"/>
                    <a:pt x="269" y="320"/>
                    <a:pt x="267" y="323"/>
                  </a:cubicBezTo>
                  <a:cubicBezTo>
                    <a:pt x="265" y="324"/>
                    <a:pt x="262" y="328"/>
                    <a:pt x="261" y="330"/>
                  </a:cubicBezTo>
                  <a:cubicBezTo>
                    <a:pt x="260" y="333"/>
                    <a:pt x="260" y="340"/>
                    <a:pt x="257" y="342"/>
                  </a:cubicBezTo>
                  <a:cubicBezTo>
                    <a:pt x="255" y="343"/>
                    <a:pt x="251" y="340"/>
                    <a:pt x="249" y="339"/>
                  </a:cubicBezTo>
                  <a:cubicBezTo>
                    <a:pt x="244" y="339"/>
                    <a:pt x="235" y="339"/>
                    <a:pt x="231" y="340"/>
                  </a:cubicBezTo>
                  <a:cubicBezTo>
                    <a:pt x="229" y="340"/>
                    <a:pt x="224" y="341"/>
                    <a:pt x="222" y="343"/>
                  </a:cubicBezTo>
                  <a:cubicBezTo>
                    <a:pt x="220" y="344"/>
                    <a:pt x="217" y="347"/>
                    <a:pt x="215" y="349"/>
                  </a:cubicBezTo>
                  <a:cubicBezTo>
                    <a:pt x="213" y="351"/>
                    <a:pt x="209" y="357"/>
                    <a:pt x="206" y="359"/>
                  </a:cubicBezTo>
                  <a:cubicBezTo>
                    <a:pt x="204" y="361"/>
                    <a:pt x="199" y="365"/>
                    <a:pt x="197" y="367"/>
                  </a:cubicBezTo>
                  <a:cubicBezTo>
                    <a:pt x="195" y="368"/>
                    <a:pt x="192" y="372"/>
                    <a:pt x="191" y="372"/>
                  </a:cubicBezTo>
                  <a:cubicBezTo>
                    <a:pt x="189" y="372"/>
                    <a:pt x="186" y="369"/>
                    <a:pt x="184" y="368"/>
                  </a:cubicBezTo>
                  <a:cubicBezTo>
                    <a:pt x="183" y="366"/>
                    <a:pt x="181" y="362"/>
                    <a:pt x="180" y="360"/>
                  </a:cubicBezTo>
                  <a:cubicBezTo>
                    <a:pt x="178" y="357"/>
                    <a:pt x="175" y="351"/>
                    <a:pt x="172" y="349"/>
                  </a:cubicBezTo>
                  <a:cubicBezTo>
                    <a:pt x="170" y="347"/>
                    <a:pt x="165" y="344"/>
                    <a:pt x="162" y="344"/>
                  </a:cubicBezTo>
                  <a:cubicBezTo>
                    <a:pt x="160" y="343"/>
                    <a:pt x="154" y="344"/>
                    <a:pt x="152" y="345"/>
                  </a:cubicBezTo>
                  <a:cubicBezTo>
                    <a:pt x="149" y="346"/>
                    <a:pt x="144" y="348"/>
                    <a:pt x="142" y="351"/>
                  </a:cubicBezTo>
                  <a:cubicBezTo>
                    <a:pt x="140" y="353"/>
                    <a:pt x="139" y="360"/>
                    <a:pt x="139" y="361"/>
                  </a:cubicBezTo>
                  <a:cubicBezTo>
                    <a:pt x="139" y="363"/>
                    <a:pt x="134" y="372"/>
                    <a:pt x="132" y="375"/>
                  </a:cubicBezTo>
                  <a:cubicBezTo>
                    <a:pt x="131" y="379"/>
                    <a:pt x="129" y="388"/>
                    <a:pt x="128" y="392"/>
                  </a:cubicBezTo>
                  <a:cubicBezTo>
                    <a:pt x="127" y="395"/>
                    <a:pt x="127" y="401"/>
                    <a:pt x="125" y="403"/>
                  </a:cubicBezTo>
                  <a:cubicBezTo>
                    <a:pt x="124" y="406"/>
                    <a:pt x="119" y="411"/>
                    <a:pt x="116" y="413"/>
                  </a:cubicBezTo>
                  <a:cubicBezTo>
                    <a:pt x="113" y="415"/>
                    <a:pt x="106" y="417"/>
                    <a:pt x="103" y="418"/>
                  </a:cubicBezTo>
                  <a:cubicBezTo>
                    <a:pt x="97" y="420"/>
                    <a:pt x="84" y="422"/>
                    <a:pt x="78" y="423"/>
                  </a:cubicBezTo>
                  <a:cubicBezTo>
                    <a:pt x="75" y="424"/>
                    <a:pt x="70" y="425"/>
                    <a:pt x="67" y="426"/>
                  </a:cubicBezTo>
                  <a:cubicBezTo>
                    <a:pt x="63" y="428"/>
                    <a:pt x="56" y="432"/>
                    <a:pt x="53" y="433"/>
                  </a:cubicBezTo>
                  <a:cubicBezTo>
                    <a:pt x="49" y="433"/>
                    <a:pt x="42" y="434"/>
                    <a:pt x="39" y="433"/>
                  </a:cubicBezTo>
                  <a:cubicBezTo>
                    <a:pt x="37" y="431"/>
                    <a:pt x="37" y="424"/>
                    <a:pt x="35" y="423"/>
                  </a:cubicBezTo>
                  <a:cubicBezTo>
                    <a:pt x="32" y="421"/>
                    <a:pt x="25" y="420"/>
                    <a:pt x="22" y="420"/>
                  </a:cubicBezTo>
                  <a:cubicBezTo>
                    <a:pt x="19" y="419"/>
                    <a:pt x="10" y="419"/>
                    <a:pt x="10" y="419"/>
                  </a:cubicBezTo>
                  <a:cubicBezTo>
                    <a:pt x="10" y="419"/>
                    <a:pt x="8" y="409"/>
                    <a:pt x="7" y="406"/>
                  </a:cubicBezTo>
                  <a:cubicBezTo>
                    <a:pt x="6" y="402"/>
                    <a:pt x="3" y="395"/>
                    <a:pt x="2" y="391"/>
                  </a:cubicBezTo>
                  <a:cubicBezTo>
                    <a:pt x="1" y="390"/>
                    <a:pt x="1" y="387"/>
                    <a:pt x="0" y="386"/>
                  </a:cubicBezTo>
                  <a:cubicBezTo>
                    <a:pt x="0" y="385"/>
                    <a:pt x="0" y="382"/>
                    <a:pt x="1" y="381"/>
                  </a:cubicBezTo>
                  <a:cubicBezTo>
                    <a:pt x="3" y="379"/>
                    <a:pt x="10" y="379"/>
                    <a:pt x="14" y="378"/>
                  </a:cubicBezTo>
                  <a:cubicBezTo>
                    <a:pt x="17" y="376"/>
                    <a:pt x="25" y="374"/>
                    <a:pt x="29" y="373"/>
                  </a:cubicBezTo>
                  <a:cubicBezTo>
                    <a:pt x="33" y="371"/>
                    <a:pt x="42" y="368"/>
                    <a:pt x="46" y="365"/>
                  </a:cubicBezTo>
                  <a:cubicBezTo>
                    <a:pt x="50" y="363"/>
                    <a:pt x="57" y="359"/>
                    <a:pt x="60" y="356"/>
                  </a:cubicBezTo>
                  <a:cubicBezTo>
                    <a:pt x="63" y="354"/>
                    <a:pt x="67" y="349"/>
                    <a:pt x="68" y="346"/>
                  </a:cubicBezTo>
                  <a:cubicBezTo>
                    <a:pt x="69" y="344"/>
                    <a:pt x="69" y="339"/>
                    <a:pt x="69" y="336"/>
                  </a:cubicBezTo>
                  <a:cubicBezTo>
                    <a:pt x="68" y="333"/>
                    <a:pt x="67" y="327"/>
                    <a:pt x="66" y="324"/>
                  </a:cubicBezTo>
                  <a:cubicBezTo>
                    <a:pt x="65" y="319"/>
                    <a:pt x="60" y="312"/>
                    <a:pt x="57" y="308"/>
                  </a:cubicBezTo>
                  <a:cubicBezTo>
                    <a:pt x="55" y="306"/>
                    <a:pt x="50" y="299"/>
                    <a:pt x="50" y="299"/>
                  </a:cubicBezTo>
                  <a:cubicBezTo>
                    <a:pt x="50" y="299"/>
                    <a:pt x="59" y="295"/>
                    <a:pt x="61" y="293"/>
                  </a:cubicBezTo>
                  <a:cubicBezTo>
                    <a:pt x="62" y="292"/>
                    <a:pt x="63" y="289"/>
                    <a:pt x="64" y="289"/>
                  </a:cubicBezTo>
                  <a:cubicBezTo>
                    <a:pt x="66" y="287"/>
                    <a:pt x="72" y="287"/>
                    <a:pt x="73" y="285"/>
                  </a:cubicBezTo>
                  <a:cubicBezTo>
                    <a:pt x="73" y="284"/>
                    <a:pt x="71" y="283"/>
                    <a:pt x="70" y="282"/>
                  </a:cubicBezTo>
                  <a:cubicBezTo>
                    <a:pt x="69" y="281"/>
                    <a:pt x="68" y="278"/>
                    <a:pt x="68" y="277"/>
                  </a:cubicBezTo>
                  <a:cubicBezTo>
                    <a:pt x="68" y="276"/>
                    <a:pt x="67" y="273"/>
                    <a:pt x="67" y="272"/>
                  </a:cubicBezTo>
                  <a:cubicBezTo>
                    <a:pt x="67" y="271"/>
                    <a:pt x="67" y="268"/>
                    <a:pt x="68" y="267"/>
                  </a:cubicBezTo>
                  <a:cubicBezTo>
                    <a:pt x="68" y="265"/>
                    <a:pt x="71" y="262"/>
                    <a:pt x="72" y="260"/>
                  </a:cubicBezTo>
                  <a:cubicBezTo>
                    <a:pt x="73" y="258"/>
                    <a:pt x="79" y="257"/>
                    <a:pt x="79" y="255"/>
                  </a:cubicBezTo>
                  <a:cubicBezTo>
                    <a:pt x="78" y="253"/>
                    <a:pt x="74" y="252"/>
                    <a:pt x="73" y="251"/>
                  </a:cubicBezTo>
                  <a:cubicBezTo>
                    <a:pt x="70" y="248"/>
                    <a:pt x="64" y="244"/>
                    <a:pt x="62" y="241"/>
                  </a:cubicBezTo>
                  <a:cubicBezTo>
                    <a:pt x="59" y="238"/>
                    <a:pt x="55" y="233"/>
                    <a:pt x="53" y="230"/>
                  </a:cubicBezTo>
                  <a:cubicBezTo>
                    <a:pt x="52" y="228"/>
                    <a:pt x="50" y="226"/>
                    <a:pt x="50" y="224"/>
                  </a:cubicBezTo>
                  <a:cubicBezTo>
                    <a:pt x="50" y="223"/>
                    <a:pt x="54" y="221"/>
                    <a:pt x="54" y="219"/>
                  </a:cubicBezTo>
                  <a:cubicBezTo>
                    <a:pt x="54" y="217"/>
                    <a:pt x="51" y="216"/>
                    <a:pt x="50" y="214"/>
                  </a:cubicBezTo>
                  <a:cubicBezTo>
                    <a:pt x="47" y="212"/>
                    <a:pt x="43" y="208"/>
                    <a:pt x="42" y="205"/>
                  </a:cubicBezTo>
                  <a:cubicBezTo>
                    <a:pt x="41" y="204"/>
                    <a:pt x="41" y="201"/>
                    <a:pt x="40" y="201"/>
                  </a:cubicBezTo>
                  <a:cubicBezTo>
                    <a:pt x="40" y="200"/>
                    <a:pt x="38" y="202"/>
                    <a:pt x="37" y="202"/>
                  </a:cubicBezTo>
                  <a:cubicBezTo>
                    <a:pt x="36" y="201"/>
                    <a:pt x="35" y="199"/>
                    <a:pt x="35" y="198"/>
                  </a:cubicBezTo>
                  <a:cubicBezTo>
                    <a:pt x="34" y="196"/>
                    <a:pt x="31" y="191"/>
                    <a:pt x="30" y="189"/>
                  </a:cubicBezTo>
                  <a:cubicBezTo>
                    <a:pt x="29" y="187"/>
                    <a:pt x="26" y="185"/>
                    <a:pt x="25" y="184"/>
                  </a:cubicBezTo>
                  <a:cubicBezTo>
                    <a:pt x="24" y="183"/>
                    <a:pt x="20" y="180"/>
                    <a:pt x="20" y="178"/>
                  </a:cubicBezTo>
                  <a:cubicBezTo>
                    <a:pt x="21" y="176"/>
                    <a:pt x="25" y="176"/>
                    <a:pt x="25" y="174"/>
                  </a:cubicBezTo>
                  <a:cubicBezTo>
                    <a:pt x="27" y="170"/>
                    <a:pt x="22" y="160"/>
                    <a:pt x="24" y="157"/>
                  </a:cubicBezTo>
                  <a:cubicBezTo>
                    <a:pt x="25" y="156"/>
                    <a:pt x="29" y="156"/>
                    <a:pt x="31" y="156"/>
                  </a:cubicBezTo>
                  <a:cubicBezTo>
                    <a:pt x="33" y="156"/>
                    <a:pt x="36" y="157"/>
                    <a:pt x="38" y="158"/>
                  </a:cubicBezTo>
                  <a:cubicBezTo>
                    <a:pt x="40" y="158"/>
                    <a:pt x="45" y="159"/>
                    <a:pt x="47" y="158"/>
                  </a:cubicBezTo>
                  <a:cubicBezTo>
                    <a:pt x="52" y="157"/>
                    <a:pt x="59" y="149"/>
                    <a:pt x="62" y="145"/>
                  </a:cubicBezTo>
                  <a:cubicBezTo>
                    <a:pt x="65" y="141"/>
                    <a:pt x="70" y="131"/>
                    <a:pt x="72" y="127"/>
                  </a:cubicBezTo>
                  <a:cubicBezTo>
                    <a:pt x="74" y="122"/>
                    <a:pt x="82" y="111"/>
                    <a:pt x="80" y="106"/>
                  </a:cubicBezTo>
                  <a:cubicBezTo>
                    <a:pt x="79" y="104"/>
                    <a:pt x="76" y="104"/>
                    <a:pt x="74" y="104"/>
                  </a:cubicBezTo>
                  <a:cubicBezTo>
                    <a:pt x="73" y="104"/>
                    <a:pt x="69" y="104"/>
                    <a:pt x="68" y="103"/>
                  </a:cubicBezTo>
                  <a:cubicBezTo>
                    <a:pt x="66" y="102"/>
                    <a:pt x="63" y="100"/>
                    <a:pt x="63" y="98"/>
                  </a:cubicBezTo>
                  <a:cubicBezTo>
                    <a:pt x="62" y="97"/>
                    <a:pt x="63" y="94"/>
                    <a:pt x="64" y="93"/>
                  </a:cubicBezTo>
                  <a:cubicBezTo>
                    <a:pt x="65" y="91"/>
                    <a:pt x="69" y="88"/>
                    <a:pt x="71" y="87"/>
                  </a:cubicBezTo>
                  <a:cubicBezTo>
                    <a:pt x="73" y="86"/>
                    <a:pt x="76" y="85"/>
                    <a:pt x="77" y="84"/>
                  </a:cubicBezTo>
                  <a:cubicBezTo>
                    <a:pt x="78" y="83"/>
                    <a:pt x="79" y="80"/>
                    <a:pt x="79" y="78"/>
                  </a:cubicBezTo>
                  <a:cubicBezTo>
                    <a:pt x="79" y="76"/>
                    <a:pt x="78" y="70"/>
                    <a:pt x="76" y="68"/>
                  </a:cubicBezTo>
                  <a:cubicBezTo>
                    <a:pt x="75" y="66"/>
                    <a:pt x="69" y="63"/>
                    <a:pt x="69" y="60"/>
                  </a:cubicBezTo>
                  <a:cubicBezTo>
                    <a:pt x="67" y="46"/>
                    <a:pt x="87" y="20"/>
                    <a:pt x="94" y="6"/>
                  </a:cubicBezTo>
                  <a:cubicBezTo>
                    <a:pt x="94" y="5"/>
                    <a:pt x="97" y="0"/>
                    <a:pt x="97" y="0"/>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44"/>
            <p:cNvSpPr>
              <a:spLocks noEditPoints="1"/>
            </p:cNvSpPr>
            <p:nvPr/>
          </p:nvSpPr>
          <p:spPr bwMode="auto">
            <a:xfrm>
              <a:off x="4730751" y="3221038"/>
              <a:ext cx="790575" cy="1200150"/>
            </a:xfrm>
            <a:custGeom>
              <a:avLst/>
              <a:gdLst/>
              <a:ahLst/>
              <a:cxnLst>
                <a:cxn ang="0">
                  <a:pos x="587" y="547"/>
                </a:cxn>
                <a:cxn ang="0">
                  <a:pos x="536" y="591"/>
                </a:cxn>
                <a:cxn ang="0">
                  <a:pos x="542" y="636"/>
                </a:cxn>
                <a:cxn ang="0">
                  <a:pos x="502" y="659"/>
                </a:cxn>
                <a:cxn ang="0">
                  <a:pos x="491" y="703"/>
                </a:cxn>
                <a:cxn ang="0">
                  <a:pos x="488" y="736"/>
                </a:cxn>
                <a:cxn ang="0">
                  <a:pos x="482" y="768"/>
                </a:cxn>
                <a:cxn ang="0">
                  <a:pos x="494" y="803"/>
                </a:cxn>
                <a:cxn ang="0">
                  <a:pos x="539" y="832"/>
                </a:cxn>
                <a:cxn ang="0">
                  <a:pos x="521" y="860"/>
                </a:cxn>
                <a:cxn ang="0">
                  <a:pos x="506" y="916"/>
                </a:cxn>
                <a:cxn ang="0">
                  <a:pos x="475" y="906"/>
                </a:cxn>
                <a:cxn ang="0">
                  <a:pos x="433" y="894"/>
                </a:cxn>
                <a:cxn ang="0">
                  <a:pos x="428" y="881"/>
                </a:cxn>
                <a:cxn ang="0">
                  <a:pos x="422" y="830"/>
                </a:cxn>
                <a:cxn ang="0">
                  <a:pos x="402" y="796"/>
                </a:cxn>
                <a:cxn ang="0">
                  <a:pos x="384" y="760"/>
                </a:cxn>
                <a:cxn ang="0">
                  <a:pos x="343" y="728"/>
                </a:cxn>
                <a:cxn ang="0">
                  <a:pos x="328" y="707"/>
                </a:cxn>
                <a:cxn ang="0">
                  <a:pos x="358" y="673"/>
                </a:cxn>
                <a:cxn ang="0">
                  <a:pos x="374" y="656"/>
                </a:cxn>
                <a:cxn ang="0">
                  <a:pos x="335" y="600"/>
                </a:cxn>
                <a:cxn ang="0">
                  <a:pos x="313" y="613"/>
                </a:cxn>
                <a:cxn ang="0">
                  <a:pos x="259" y="607"/>
                </a:cxn>
                <a:cxn ang="0">
                  <a:pos x="222" y="593"/>
                </a:cxn>
                <a:cxn ang="0">
                  <a:pos x="185" y="577"/>
                </a:cxn>
                <a:cxn ang="0">
                  <a:pos x="150" y="523"/>
                </a:cxn>
                <a:cxn ang="0">
                  <a:pos x="77" y="453"/>
                </a:cxn>
                <a:cxn ang="0">
                  <a:pos x="55" y="408"/>
                </a:cxn>
                <a:cxn ang="0">
                  <a:pos x="65" y="342"/>
                </a:cxn>
                <a:cxn ang="0">
                  <a:pos x="66" y="254"/>
                </a:cxn>
                <a:cxn ang="0">
                  <a:pos x="39" y="198"/>
                </a:cxn>
                <a:cxn ang="0">
                  <a:pos x="6" y="179"/>
                </a:cxn>
                <a:cxn ang="0">
                  <a:pos x="36" y="167"/>
                </a:cxn>
                <a:cxn ang="0">
                  <a:pos x="62" y="136"/>
                </a:cxn>
                <a:cxn ang="0">
                  <a:pos x="103" y="113"/>
                </a:cxn>
                <a:cxn ang="0">
                  <a:pos x="118" y="66"/>
                </a:cxn>
                <a:cxn ang="0">
                  <a:pos x="185" y="74"/>
                </a:cxn>
                <a:cxn ang="0">
                  <a:pos x="224" y="74"/>
                </a:cxn>
                <a:cxn ang="0">
                  <a:pos x="270" y="75"/>
                </a:cxn>
                <a:cxn ang="0">
                  <a:pos x="318" y="86"/>
                </a:cxn>
                <a:cxn ang="0">
                  <a:pos x="355" y="81"/>
                </a:cxn>
                <a:cxn ang="0">
                  <a:pos x="401" y="64"/>
                </a:cxn>
                <a:cxn ang="0">
                  <a:pos x="401" y="27"/>
                </a:cxn>
                <a:cxn ang="0">
                  <a:pos x="443" y="3"/>
                </a:cxn>
                <a:cxn ang="0">
                  <a:pos x="450" y="39"/>
                </a:cxn>
                <a:cxn ang="0">
                  <a:pos x="488" y="51"/>
                </a:cxn>
                <a:cxn ang="0">
                  <a:pos x="518" y="77"/>
                </a:cxn>
                <a:cxn ang="0">
                  <a:pos x="498" y="137"/>
                </a:cxn>
                <a:cxn ang="0">
                  <a:pos x="535" y="184"/>
                </a:cxn>
                <a:cxn ang="0">
                  <a:pos x="551" y="232"/>
                </a:cxn>
                <a:cxn ang="0">
                  <a:pos x="556" y="280"/>
                </a:cxn>
                <a:cxn ang="0">
                  <a:pos x="544" y="334"/>
                </a:cxn>
                <a:cxn ang="0">
                  <a:pos x="529" y="391"/>
                </a:cxn>
                <a:cxn ang="0">
                  <a:pos x="548" y="457"/>
                </a:cxn>
                <a:cxn ang="0">
                  <a:pos x="595" y="515"/>
                </a:cxn>
                <a:cxn ang="0">
                  <a:pos x="471" y="732"/>
                </a:cxn>
                <a:cxn ang="0">
                  <a:pos x="468" y="747"/>
                </a:cxn>
              </a:cxnLst>
              <a:rect l="0" t="0" r="r" b="b"/>
              <a:pathLst>
                <a:path w="608" h="923">
                  <a:moveTo>
                    <a:pt x="608" y="528"/>
                  </a:moveTo>
                  <a:cubicBezTo>
                    <a:pt x="608" y="528"/>
                    <a:pt x="602" y="530"/>
                    <a:pt x="601" y="531"/>
                  </a:cubicBezTo>
                  <a:cubicBezTo>
                    <a:pt x="598" y="534"/>
                    <a:pt x="596" y="542"/>
                    <a:pt x="594" y="544"/>
                  </a:cubicBezTo>
                  <a:cubicBezTo>
                    <a:pt x="592" y="545"/>
                    <a:pt x="588" y="546"/>
                    <a:pt x="587" y="547"/>
                  </a:cubicBezTo>
                  <a:cubicBezTo>
                    <a:pt x="584" y="549"/>
                    <a:pt x="580" y="554"/>
                    <a:pt x="578" y="556"/>
                  </a:cubicBezTo>
                  <a:cubicBezTo>
                    <a:pt x="574" y="559"/>
                    <a:pt x="567" y="567"/>
                    <a:pt x="563" y="570"/>
                  </a:cubicBezTo>
                  <a:cubicBezTo>
                    <a:pt x="558" y="573"/>
                    <a:pt x="546" y="575"/>
                    <a:pt x="542" y="579"/>
                  </a:cubicBezTo>
                  <a:cubicBezTo>
                    <a:pt x="539" y="581"/>
                    <a:pt x="537" y="588"/>
                    <a:pt x="536" y="591"/>
                  </a:cubicBezTo>
                  <a:cubicBezTo>
                    <a:pt x="536" y="594"/>
                    <a:pt x="538" y="598"/>
                    <a:pt x="539" y="600"/>
                  </a:cubicBezTo>
                  <a:cubicBezTo>
                    <a:pt x="540" y="604"/>
                    <a:pt x="544" y="610"/>
                    <a:pt x="545" y="613"/>
                  </a:cubicBezTo>
                  <a:cubicBezTo>
                    <a:pt x="545" y="616"/>
                    <a:pt x="546" y="622"/>
                    <a:pt x="545" y="625"/>
                  </a:cubicBezTo>
                  <a:cubicBezTo>
                    <a:pt x="545" y="628"/>
                    <a:pt x="544" y="633"/>
                    <a:pt x="542" y="636"/>
                  </a:cubicBezTo>
                  <a:cubicBezTo>
                    <a:pt x="541" y="638"/>
                    <a:pt x="539" y="642"/>
                    <a:pt x="537" y="644"/>
                  </a:cubicBezTo>
                  <a:cubicBezTo>
                    <a:pt x="536" y="645"/>
                    <a:pt x="532" y="648"/>
                    <a:pt x="531" y="648"/>
                  </a:cubicBezTo>
                  <a:cubicBezTo>
                    <a:pt x="527" y="650"/>
                    <a:pt x="519" y="652"/>
                    <a:pt x="516" y="654"/>
                  </a:cubicBezTo>
                  <a:cubicBezTo>
                    <a:pt x="512" y="655"/>
                    <a:pt x="505" y="657"/>
                    <a:pt x="502" y="659"/>
                  </a:cubicBezTo>
                  <a:cubicBezTo>
                    <a:pt x="499" y="660"/>
                    <a:pt x="495" y="662"/>
                    <a:pt x="494" y="664"/>
                  </a:cubicBezTo>
                  <a:cubicBezTo>
                    <a:pt x="491" y="667"/>
                    <a:pt x="488" y="676"/>
                    <a:pt x="488" y="680"/>
                  </a:cubicBezTo>
                  <a:cubicBezTo>
                    <a:pt x="487" y="683"/>
                    <a:pt x="486" y="691"/>
                    <a:pt x="487" y="694"/>
                  </a:cubicBezTo>
                  <a:cubicBezTo>
                    <a:pt x="487" y="697"/>
                    <a:pt x="490" y="701"/>
                    <a:pt x="491" y="703"/>
                  </a:cubicBezTo>
                  <a:cubicBezTo>
                    <a:pt x="492" y="705"/>
                    <a:pt x="494" y="706"/>
                    <a:pt x="495" y="708"/>
                  </a:cubicBezTo>
                  <a:cubicBezTo>
                    <a:pt x="497" y="712"/>
                    <a:pt x="496" y="721"/>
                    <a:pt x="496" y="726"/>
                  </a:cubicBezTo>
                  <a:cubicBezTo>
                    <a:pt x="496" y="728"/>
                    <a:pt x="497" y="732"/>
                    <a:pt x="496" y="734"/>
                  </a:cubicBezTo>
                  <a:cubicBezTo>
                    <a:pt x="494" y="735"/>
                    <a:pt x="489" y="735"/>
                    <a:pt x="488" y="736"/>
                  </a:cubicBezTo>
                  <a:cubicBezTo>
                    <a:pt x="486" y="737"/>
                    <a:pt x="482" y="741"/>
                    <a:pt x="481" y="743"/>
                  </a:cubicBezTo>
                  <a:cubicBezTo>
                    <a:pt x="480" y="744"/>
                    <a:pt x="476" y="747"/>
                    <a:pt x="476" y="749"/>
                  </a:cubicBezTo>
                  <a:cubicBezTo>
                    <a:pt x="475" y="751"/>
                    <a:pt x="477" y="754"/>
                    <a:pt x="477" y="755"/>
                  </a:cubicBezTo>
                  <a:cubicBezTo>
                    <a:pt x="478" y="758"/>
                    <a:pt x="480" y="765"/>
                    <a:pt x="482" y="768"/>
                  </a:cubicBezTo>
                  <a:cubicBezTo>
                    <a:pt x="483" y="770"/>
                    <a:pt x="486" y="773"/>
                    <a:pt x="488" y="775"/>
                  </a:cubicBezTo>
                  <a:cubicBezTo>
                    <a:pt x="489" y="777"/>
                    <a:pt x="492" y="782"/>
                    <a:pt x="493" y="784"/>
                  </a:cubicBezTo>
                  <a:cubicBezTo>
                    <a:pt x="493" y="787"/>
                    <a:pt x="491" y="792"/>
                    <a:pt x="491" y="795"/>
                  </a:cubicBezTo>
                  <a:cubicBezTo>
                    <a:pt x="491" y="797"/>
                    <a:pt x="492" y="802"/>
                    <a:pt x="494" y="803"/>
                  </a:cubicBezTo>
                  <a:cubicBezTo>
                    <a:pt x="495" y="805"/>
                    <a:pt x="499" y="808"/>
                    <a:pt x="501" y="809"/>
                  </a:cubicBezTo>
                  <a:cubicBezTo>
                    <a:pt x="505" y="811"/>
                    <a:pt x="513" y="808"/>
                    <a:pt x="516" y="809"/>
                  </a:cubicBezTo>
                  <a:cubicBezTo>
                    <a:pt x="520" y="810"/>
                    <a:pt x="525" y="814"/>
                    <a:pt x="528" y="818"/>
                  </a:cubicBezTo>
                  <a:cubicBezTo>
                    <a:pt x="531" y="822"/>
                    <a:pt x="536" y="829"/>
                    <a:pt x="539" y="832"/>
                  </a:cubicBezTo>
                  <a:cubicBezTo>
                    <a:pt x="540" y="833"/>
                    <a:pt x="542" y="834"/>
                    <a:pt x="542" y="834"/>
                  </a:cubicBezTo>
                  <a:cubicBezTo>
                    <a:pt x="543" y="837"/>
                    <a:pt x="541" y="842"/>
                    <a:pt x="539" y="845"/>
                  </a:cubicBezTo>
                  <a:cubicBezTo>
                    <a:pt x="538" y="847"/>
                    <a:pt x="534" y="851"/>
                    <a:pt x="532" y="853"/>
                  </a:cubicBezTo>
                  <a:cubicBezTo>
                    <a:pt x="530" y="855"/>
                    <a:pt x="523" y="858"/>
                    <a:pt x="521" y="860"/>
                  </a:cubicBezTo>
                  <a:cubicBezTo>
                    <a:pt x="519" y="863"/>
                    <a:pt x="518" y="872"/>
                    <a:pt x="517" y="875"/>
                  </a:cubicBezTo>
                  <a:cubicBezTo>
                    <a:pt x="516" y="878"/>
                    <a:pt x="512" y="884"/>
                    <a:pt x="511" y="888"/>
                  </a:cubicBezTo>
                  <a:cubicBezTo>
                    <a:pt x="510" y="890"/>
                    <a:pt x="510" y="896"/>
                    <a:pt x="509" y="898"/>
                  </a:cubicBezTo>
                  <a:cubicBezTo>
                    <a:pt x="508" y="903"/>
                    <a:pt x="509" y="912"/>
                    <a:pt x="506" y="916"/>
                  </a:cubicBezTo>
                  <a:cubicBezTo>
                    <a:pt x="504" y="919"/>
                    <a:pt x="496" y="922"/>
                    <a:pt x="493" y="923"/>
                  </a:cubicBezTo>
                  <a:cubicBezTo>
                    <a:pt x="490" y="923"/>
                    <a:pt x="485" y="922"/>
                    <a:pt x="483" y="920"/>
                  </a:cubicBezTo>
                  <a:cubicBezTo>
                    <a:pt x="481" y="917"/>
                    <a:pt x="483" y="911"/>
                    <a:pt x="482" y="909"/>
                  </a:cubicBezTo>
                  <a:cubicBezTo>
                    <a:pt x="481" y="907"/>
                    <a:pt x="477" y="906"/>
                    <a:pt x="475" y="906"/>
                  </a:cubicBezTo>
                  <a:cubicBezTo>
                    <a:pt x="472" y="905"/>
                    <a:pt x="467" y="906"/>
                    <a:pt x="464" y="906"/>
                  </a:cubicBezTo>
                  <a:cubicBezTo>
                    <a:pt x="461" y="906"/>
                    <a:pt x="456" y="905"/>
                    <a:pt x="454" y="904"/>
                  </a:cubicBezTo>
                  <a:cubicBezTo>
                    <a:pt x="451" y="903"/>
                    <a:pt x="447" y="896"/>
                    <a:pt x="445" y="895"/>
                  </a:cubicBezTo>
                  <a:cubicBezTo>
                    <a:pt x="442" y="894"/>
                    <a:pt x="436" y="893"/>
                    <a:pt x="433" y="894"/>
                  </a:cubicBezTo>
                  <a:cubicBezTo>
                    <a:pt x="430" y="896"/>
                    <a:pt x="427" y="902"/>
                    <a:pt x="424" y="903"/>
                  </a:cubicBezTo>
                  <a:cubicBezTo>
                    <a:pt x="423" y="904"/>
                    <a:pt x="420" y="904"/>
                    <a:pt x="419" y="903"/>
                  </a:cubicBezTo>
                  <a:cubicBezTo>
                    <a:pt x="417" y="901"/>
                    <a:pt x="418" y="897"/>
                    <a:pt x="419" y="895"/>
                  </a:cubicBezTo>
                  <a:cubicBezTo>
                    <a:pt x="420" y="891"/>
                    <a:pt x="425" y="884"/>
                    <a:pt x="428" y="881"/>
                  </a:cubicBezTo>
                  <a:cubicBezTo>
                    <a:pt x="430" y="879"/>
                    <a:pt x="436" y="875"/>
                    <a:pt x="437" y="872"/>
                  </a:cubicBezTo>
                  <a:cubicBezTo>
                    <a:pt x="438" y="870"/>
                    <a:pt x="439" y="865"/>
                    <a:pt x="439" y="863"/>
                  </a:cubicBezTo>
                  <a:cubicBezTo>
                    <a:pt x="438" y="858"/>
                    <a:pt x="431" y="850"/>
                    <a:pt x="428" y="846"/>
                  </a:cubicBezTo>
                  <a:cubicBezTo>
                    <a:pt x="426" y="842"/>
                    <a:pt x="423" y="834"/>
                    <a:pt x="422" y="830"/>
                  </a:cubicBezTo>
                  <a:cubicBezTo>
                    <a:pt x="422" y="828"/>
                    <a:pt x="423" y="824"/>
                    <a:pt x="422" y="823"/>
                  </a:cubicBezTo>
                  <a:cubicBezTo>
                    <a:pt x="422" y="821"/>
                    <a:pt x="419" y="818"/>
                    <a:pt x="418" y="817"/>
                  </a:cubicBezTo>
                  <a:cubicBezTo>
                    <a:pt x="416" y="815"/>
                    <a:pt x="413" y="811"/>
                    <a:pt x="412" y="809"/>
                  </a:cubicBezTo>
                  <a:cubicBezTo>
                    <a:pt x="410" y="806"/>
                    <a:pt x="404" y="799"/>
                    <a:pt x="402" y="796"/>
                  </a:cubicBezTo>
                  <a:cubicBezTo>
                    <a:pt x="401" y="791"/>
                    <a:pt x="401" y="781"/>
                    <a:pt x="401" y="777"/>
                  </a:cubicBezTo>
                  <a:cubicBezTo>
                    <a:pt x="401" y="774"/>
                    <a:pt x="401" y="769"/>
                    <a:pt x="399" y="767"/>
                  </a:cubicBezTo>
                  <a:cubicBezTo>
                    <a:pt x="398" y="765"/>
                    <a:pt x="394" y="763"/>
                    <a:pt x="391" y="762"/>
                  </a:cubicBezTo>
                  <a:cubicBezTo>
                    <a:pt x="390" y="761"/>
                    <a:pt x="386" y="761"/>
                    <a:pt x="384" y="760"/>
                  </a:cubicBezTo>
                  <a:cubicBezTo>
                    <a:pt x="381" y="759"/>
                    <a:pt x="378" y="753"/>
                    <a:pt x="375" y="751"/>
                  </a:cubicBezTo>
                  <a:cubicBezTo>
                    <a:pt x="373" y="749"/>
                    <a:pt x="367" y="744"/>
                    <a:pt x="365" y="742"/>
                  </a:cubicBezTo>
                  <a:cubicBezTo>
                    <a:pt x="362" y="740"/>
                    <a:pt x="359" y="734"/>
                    <a:pt x="356" y="733"/>
                  </a:cubicBezTo>
                  <a:cubicBezTo>
                    <a:pt x="353" y="731"/>
                    <a:pt x="346" y="729"/>
                    <a:pt x="343" y="728"/>
                  </a:cubicBezTo>
                  <a:cubicBezTo>
                    <a:pt x="341" y="727"/>
                    <a:pt x="336" y="726"/>
                    <a:pt x="333" y="726"/>
                  </a:cubicBezTo>
                  <a:cubicBezTo>
                    <a:pt x="332" y="726"/>
                    <a:pt x="330" y="727"/>
                    <a:pt x="329" y="726"/>
                  </a:cubicBezTo>
                  <a:cubicBezTo>
                    <a:pt x="326" y="725"/>
                    <a:pt x="324" y="719"/>
                    <a:pt x="324" y="717"/>
                  </a:cubicBezTo>
                  <a:cubicBezTo>
                    <a:pt x="324" y="714"/>
                    <a:pt x="326" y="709"/>
                    <a:pt x="328" y="707"/>
                  </a:cubicBezTo>
                  <a:cubicBezTo>
                    <a:pt x="329" y="705"/>
                    <a:pt x="334" y="701"/>
                    <a:pt x="336" y="700"/>
                  </a:cubicBezTo>
                  <a:cubicBezTo>
                    <a:pt x="340" y="697"/>
                    <a:pt x="347" y="693"/>
                    <a:pt x="351" y="691"/>
                  </a:cubicBezTo>
                  <a:cubicBezTo>
                    <a:pt x="352" y="690"/>
                    <a:pt x="355" y="687"/>
                    <a:pt x="356" y="686"/>
                  </a:cubicBezTo>
                  <a:cubicBezTo>
                    <a:pt x="358" y="683"/>
                    <a:pt x="357" y="676"/>
                    <a:pt x="358" y="673"/>
                  </a:cubicBezTo>
                  <a:cubicBezTo>
                    <a:pt x="358" y="672"/>
                    <a:pt x="358" y="669"/>
                    <a:pt x="359" y="668"/>
                  </a:cubicBezTo>
                  <a:cubicBezTo>
                    <a:pt x="359" y="667"/>
                    <a:pt x="361" y="667"/>
                    <a:pt x="361" y="667"/>
                  </a:cubicBezTo>
                  <a:cubicBezTo>
                    <a:pt x="363" y="666"/>
                    <a:pt x="366" y="664"/>
                    <a:pt x="367" y="663"/>
                  </a:cubicBezTo>
                  <a:cubicBezTo>
                    <a:pt x="369" y="661"/>
                    <a:pt x="373" y="658"/>
                    <a:pt x="374" y="656"/>
                  </a:cubicBezTo>
                  <a:cubicBezTo>
                    <a:pt x="375" y="653"/>
                    <a:pt x="374" y="647"/>
                    <a:pt x="373" y="644"/>
                  </a:cubicBezTo>
                  <a:cubicBezTo>
                    <a:pt x="372" y="641"/>
                    <a:pt x="368" y="637"/>
                    <a:pt x="366" y="634"/>
                  </a:cubicBezTo>
                  <a:cubicBezTo>
                    <a:pt x="363" y="630"/>
                    <a:pt x="356" y="623"/>
                    <a:pt x="353" y="619"/>
                  </a:cubicBezTo>
                  <a:cubicBezTo>
                    <a:pt x="349" y="614"/>
                    <a:pt x="341" y="604"/>
                    <a:pt x="335" y="600"/>
                  </a:cubicBezTo>
                  <a:cubicBezTo>
                    <a:pt x="334" y="600"/>
                    <a:pt x="331" y="599"/>
                    <a:pt x="330" y="599"/>
                  </a:cubicBezTo>
                  <a:cubicBezTo>
                    <a:pt x="329" y="599"/>
                    <a:pt x="327" y="602"/>
                    <a:pt x="326" y="603"/>
                  </a:cubicBezTo>
                  <a:cubicBezTo>
                    <a:pt x="324" y="605"/>
                    <a:pt x="321" y="608"/>
                    <a:pt x="318" y="610"/>
                  </a:cubicBezTo>
                  <a:cubicBezTo>
                    <a:pt x="317" y="611"/>
                    <a:pt x="314" y="613"/>
                    <a:pt x="313" y="613"/>
                  </a:cubicBezTo>
                  <a:cubicBezTo>
                    <a:pt x="309" y="613"/>
                    <a:pt x="305" y="606"/>
                    <a:pt x="302" y="604"/>
                  </a:cubicBezTo>
                  <a:cubicBezTo>
                    <a:pt x="300" y="602"/>
                    <a:pt x="294" y="600"/>
                    <a:pt x="291" y="598"/>
                  </a:cubicBezTo>
                  <a:cubicBezTo>
                    <a:pt x="288" y="596"/>
                    <a:pt x="283" y="590"/>
                    <a:pt x="279" y="590"/>
                  </a:cubicBezTo>
                  <a:cubicBezTo>
                    <a:pt x="273" y="590"/>
                    <a:pt x="266" y="606"/>
                    <a:pt x="259" y="607"/>
                  </a:cubicBezTo>
                  <a:cubicBezTo>
                    <a:pt x="257" y="608"/>
                    <a:pt x="252" y="604"/>
                    <a:pt x="249" y="603"/>
                  </a:cubicBezTo>
                  <a:cubicBezTo>
                    <a:pt x="248" y="602"/>
                    <a:pt x="244" y="601"/>
                    <a:pt x="243" y="600"/>
                  </a:cubicBezTo>
                  <a:cubicBezTo>
                    <a:pt x="241" y="599"/>
                    <a:pt x="237" y="595"/>
                    <a:pt x="235" y="594"/>
                  </a:cubicBezTo>
                  <a:cubicBezTo>
                    <a:pt x="232" y="593"/>
                    <a:pt x="225" y="594"/>
                    <a:pt x="222" y="593"/>
                  </a:cubicBezTo>
                  <a:cubicBezTo>
                    <a:pt x="219" y="592"/>
                    <a:pt x="214" y="589"/>
                    <a:pt x="212" y="587"/>
                  </a:cubicBezTo>
                  <a:cubicBezTo>
                    <a:pt x="210" y="585"/>
                    <a:pt x="206" y="582"/>
                    <a:pt x="204" y="581"/>
                  </a:cubicBezTo>
                  <a:cubicBezTo>
                    <a:pt x="202" y="579"/>
                    <a:pt x="196" y="579"/>
                    <a:pt x="194" y="578"/>
                  </a:cubicBezTo>
                  <a:cubicBezTo>
                    <a:pt x="192" y="578"/>
                    <a:pt x="187" y="579"/>
                    <a:pt x="185" y="577"/>
                  </a:cubicBezTo>
                  <a:cubicBezTo>
                    <a:pt x="182" y="575"/>
                    <a:pt x="181" y="567"/>
                    <a:pt x="179" y="563"/>
                  </a:cubicBezTo>
                  <a:cubicBezTo>
                    <a:pt x="176" y="559"/>
                    <a:pt x="166" y="553"/>
                    <a:pt x="164" y="548"/>
                  </a:cubicBezTo>
                  <a:cubicBezTo>
                    <a:pt x="162" y="545"/>
                    <a:pt x="164" y="537"/>
                    <a:pt x="162" y="534"/>
                  </a:cubicBezTo>
                  <a:cubicBezTo>
                    <a:pt x="161" y="531"/>
                    <a:pt x="153" y="526"/>
                    <a:pt x="150" y="523"/>
                  </a:cubicBezTo>
                  <a:cubicBezTo>
                    <a:pt x="145" y="516"/>
                    <a:pt x="135" y="501"/>
                    <a:pt x="130" y="494"/>
                  </a:cubicBezTo>
                  <a:cubicBezTo>
                    <a:pt x="128" y="489"/>
                    <a:pt x="123" y="479"/>
                    <a:pt x="119" y="476"/>
                  </a:cubicBezTo>
                  <a:cubicBezTo>
                    <a:pt x="114" y="472"/>
                    <a:pt x="103" y="468"/>
                    <a:pt x="98" y="465"/>
                  </a:cubicBezTo>
                  <a:cubicBezTo>
                    <a:pt x="93" y="462"/>
                    <a:pt x="82" y="456"/>
                    <a:pt x="77" y="453"/>
                  </a:cubicBezTo>
                  <a:cubicBezTo>
                    <a:pt x="73" y="450"/>
                    <a:pt x="64" y="443"/>
                    <a:pt x="61" y="439"/>
                  </a:cubicBezTo>
                  <a:cubicBezTo>
                    <a:pt x="59" y="437"/>
                    <a:pt x="58" y="431"/>
                    <a:pt x="58" y="428"/>
                  </a:cubicBezTo>
                  <a:cubicBezTo>
                    <a:pt x="58" y="427"/>
                    <a:pt x="59" y="423"/>
                    <a:pt x="59" y="421"/>
                  </a:cubicBezTo>
                  <a:cubicBezTo>
                    <a:pt x="59" y="418"/>
                    <a:pt x="57" y="411"/>
                    <a:pt x="55" y="408"/>
                  </a:cubicBezTo>
                  <a:cubicBezTo>
                    <a:pt x="52" y="403"/>
                    <a:pt x="44" y="396"/>
                    <a:pt x="42" y="391"/>
                  </a:cubicBezTo>
                  <a:cubicBezTo>
                    <a:pt x="41" y="386"/>
                    <a:pt x="43" y="378"/>
                    <a:pt x="45" y="374"/>
                  </a:cubicBezTo>
                  <a:cubicBezTo>
                    <a:pt x="47" y="370"/>
                    <a:pt x="53" y="364"/>
                    <a:pt x="56" y="361"/>
                  </a:cubicBezTo>
                  <a:cubicBezTo>
                    <a:pt x="59" y="357"/>
                    <a:pt x="64" y="347"/>
                    <a:pt x="65" y="342"/>
                  </a:cubicBezTo>
                  <a:cubicBezTo>
                    <a:pt x="67" y="338"/>
                    <a:pt x="68" y="328"/>
                    <a:pt x="68" y="323"/>
                  </a:cubicBezTo>
                  <a:cubicBezTo>
                    <a:pt x="68" y="317"/>
                    <a:pt x="66" y="304"/>
                    <a:pt x="66" y="298"/>
                  </a:cubicBezTo>
                  <a:cubicBezTo>
                    <a:pt x="66" y="292"/>
                    <a:pt x="66" y="281"/>
                    <a:pt x="66" y="275"/>
                  </a:cubicBezTo>
                  <a:cubicBezTo>
                    <a:pt x="66" y="270"/>
                    <a:pt x="66" y="260"/>
                    <a:pt x="66" y="254"/>
                  </a:cubicBezTo>
                  <a:cubicBezTo>
                    <a:pt x="66" y="250"/>
                    <a:pt x="68" y="240"/>
                    <a:pt x="68" y="235"/>
                  </a:cubicBezTo>
                  <a:cubicBezTo>
                    <a:pt x="67" y="233"/>
                    <a:pt x="67" y="228"/>
                    <a:pt x="66" y="225"/>
                  </a:cubicBezTo>
                  <a:cubicBezTo>
                    <a:pt x="64" y="219"/>
                    <a:pt x="59" y="207"/>
                    <a:pt x="54" y="203"/>
                  </a:cubicBezTo>
                  <a:cubicBezTo>
                    <a:pt x="51" y="201"/>
                    <a:pt x="43" y="198"/>
                    <a:pt x="39" y="198"/>
                  </a:cubicBezTo>
                  <a:cubicBezTo>
                    <a:pt x="35" y="198"/>
                    <a:pt x="26" y="200"/>
                    <a:pt x="22" y="201"/>
                  </a:cubicBezTo>
                  <a:cubicBezTo>
                    <a:pt x="16" y="203"/>
                    <a:pt x="0" y="211"/>
                    <a:pt x="0" y="211"/>
                  </a:cubicBezTo>
                  <a:cubicBezTo>
                    <a:pt x="0" y="211"/>
                    <a:pt x="5" y="195"/>
                    <a:pt x="6" y="189"/>
                  </a:cubicBezTo>
                  <a:cubicBezTo>
                    <a:pt x="6" y="187"/>
                    <a:pt x="6" y="182"/>
                    <a:pt x="6" y="179"/>
                  </a:cubicBezTo>
                  <a:cubicBezTo>
                    <a:pt x="6" y="175"/>
                    <a:pt x="2" y="166"/>
                    <a:pt x="5" y="164"/>
                  </a:cubicBezTo>
                  <a:cubicBezTo>
                    <a:pt x="6" y="163"/>
                    <a:pt x="10" y="166"/>
                    <a:pt x="12" y="166"/>
                  </a:cubicBezTo>
                  <a:cubicBezTo>
                    <a:pt x="16" y="166"/>
                    <a:pt x="22" y="166"/>
                    <a:pt x="26" y="166"/>
                  </a:cubicBezTo>
                  <a:cubicBezTo>
                    <a:pt x="28" y="166"/>
                    <a:pt x="34" y="167"/>
                    <a:pt x="36" y="167"/>
                  </a:cubicBezTo>
                  <a:cubicBezTo>
                    <a:pt x="38" y="167"/>
                    <a:pt x="41" y="166"/>
                    <a:pt x="42" y="165"/>
                  </a:cubicBezTo>
                  <a:cubicBezTo>
                    <a:pt x="44" y="164"/>
                    <a:pt x="45" y="160"/>
                    <a:pt x="46" y="157"/>
                  </a:cubicBezTo>
                  <a:cubicBezTo>
                    <a:pt x="47" y="155"/>
                    <a:pt x="48" y="150"/>
                    <a:pt x="50" y="148"/>
                  </a:cubicBezTo>
                  <a:cubicBezTo>
                    <a:pt x="52" y="145"/>
                    <a:pt x="60" y="140"/>
                    <a:pt x="62" y="136"/>
                  </a:cubicBezTo>
                  <a:cubicBezTo>
                    <a:pt x="64" y="134"/>
                    <a:pt x="68" y="125"/>
                    <a:pt x="68" y="125"/>
                  </a:cubicBezTo>
                  <a:cubicBezTo>
                    <a:pt x="68" y="125"/>
                    <a:pt x="78" y="125"/>
                    <a:pt x="81" y="124"/>
                  </a:cubicBezTo>
                  <a:cubicBezTo>
                    <a:pt x="86" y="123"/>
                    <a:pt x="95" y="121"/>
                    <a:pt x="99" y="118"/>
                  </a:cubicBezTo>
                  <a:cubicBezTo>
                    <a:pt x="100" y="117"/>
                    <a:pt x="102" y="114"/>
                    <a:pt x="103" y="113"/>
                  </a:cubicBezTo>
                  <a:cubicBezTo>
                    <a:pt x="104" y="111"/>
                    <a:pt x="104" y="106"/>
                    <a:pt x="104" y="104"/>
                  </a:cubicBezTo>
                  <a:cubicBezTo>
                    <a:pt x="104" y="100"/>
                    <a:pt x="101" y="93"/>
                    <a:pt x="102" y="89"/>
                  </a:cubicBezTo>
                  <a:cubicBezTo>
                    <a:pt x="102" y="86"/>
                    <a:pt x="105" y="80"/>
                    <a:pt x="107" y="77"/>
                  </a:cubicBezTo>
                  <a:cubicBezTo>
                    <a:pt x="109" y="74"/>
                    <a:pt x="114" y="68"/>
                    <a:pt x="118" y="66"/>
                  </a:cubicBezTo>
                  <a:cubicBezTo>
                    <a:pt x="122" y="64"/>
                    <a:pt x="132" y="62"/>
                    <a:pt x="137" y="62"/>
                  </a:cubicBezTo>
                  <a:cubicBezTo>
                    <a:pt x="140" y="63"/>
                    <a:pt x="148" y="64"/>
                    <a:pt x="152" y="66"/>
                  </a:cubicBezTo>
                  <a:cubicBezTo>
                    <a:pt x="154" y="67"/>
                    <a:pt x="157" y="71"/>
                    <a:pt x="159" y="71"/>
                  </a:cubicBezTo>
                  <a:cubicBezTo>
                    <a:pt x="165" y="74"/>
                    <a:pt x="179" y="72"/>
                    <a:pt x="185" y="74"/>
                  </a:cubicBezTo>
                  <a:cubicBezTo>
                    <a:pt x="187" y="75"/>
                    <a:pt x="192" y="76"/>
                    <a:pt x="194" y="78"/>
                  </a:cubicBezTo>
                  <a:cubicBezTo>
                    <a:pt x="196" y="79"/>
                    <a:pt x="197" y="83"/>
                    <a:pt x="198" y="84"/>
                  </a:cubicBezTo>
                  <a:cubicBezTo>
                    <a:pt x="202" y="86"/>
                    <a:pt x="210" y="84"/>
                    <a:pt x="213" y="83"/>
                  </a:cubicBezTo>
                  <a:cubicBezTo>
                    <a:pt x="216" y="82"/>
                    <a:pt x="222" y="77"/>
                    <a:pt x="224" y="74"/>
                  </a:cubicBezTo>
                  <a:cubicBezTo>
                    <a:pt x="226" y="72"/>
                    <a:pt x="229" y="65"/>
                    <a:pt x="229" y="65"/>
                  </a:cubicBezTo>
                  <a:cubicBezTo>
                    <a:pt x="243" y="68"/>
                    <a:pt x="243" y="68"/>
                    <a:pt x="243" y="68"/>
                  </a:cubicBezTo>
                  <a:cubicBezTo>
                    <a:pt x="243" y="68"/>
                    <a:pt x="253" y="73"/>
                    <a:pt x="257" y="74"/>
                  </a:cubicBezTo>
                  <a:cubicBezTo>
                    <a:pt x="260" y="75"/>
                    <a:pt x="267" y="75"/>
                    <a:pt x="270" y="75"/>
                  </a:cubicBezTo>
                  <a:cubicBezTo>
                    <a:pt x="273" y="75"/>
                    <a:pt x="279" y="72"/>
                    <a:pt x="282" y="72"/>
                  </a:cubicBezTo>
                  <a:cubicBezTo>
                    <a:pt x="287" y="72"/>
                    <a:pt x="295" y="74"/>
                    <a:pt x="299" y="75"/>
                  </a:cubicBezTo>
                  <a:cubicBezTo>
                    <a:pt x="301" y="76"/>
                    <a:pt x="305" y="78"/>
                    <a:pt x="307" y="80"/>
                  </a:cubicBezTo>
                  <a:cubicBezTo>
                    <a:pt x="309" y="81"/>
                    <a:pt x="315" y="85"/>
                    <a:pt x="318" y="86"/>
                  </a:cubicBezTo>
                  <a:cubicBezTo>
                    <a:pt x="321" y="87"/>
                    <a:pt x="327" y="89"/>
                    <a:pt x="330" y="88"/>
                  </a:cubicBezTo>
                  <a:cubicBezTo>
                    <a:pt x="334" y="87"/>
                    <a:pt x="339" y="79"/>
                    <a:pt x="343" y="78"/>
                  </a:cubicBezTo>
                  <a:cubicBezTo>
                    <a:pt x="345" y="78"/>
                    <a:pt x="347" y="81"/>
                    <a:pt x="348" y="81"/>
                  </a:cubicBezTo>
                  <a:cubicBezTo>
                    <a:pt x="350" y="82"/>
                    <a:pt x="354" y="81"/>
                    <a:pt x="355" y="81"/>
                  </a:cubicBezTo>
                  <a:cubicBezTo>
                    <a:pt x="359" y="81"/>
                    <a:pt x="365" y="78"/>
                    <a:pt x="369" y="78"/>
                  </a:cubicBezTo>
                  <a:cubicBezTo>
                    <a:pt x="372" y="77"/>
                    <a:pt x="379" y="76"/>
                    <a:pt x="382" y="75"/>
                  </a:cubicBezTo>
                  <a:cubicBezTo>
                    <a:pt x="385" y="75"/>
                    <a:pt x="390" y="72"/>
                    <a:pt x="392" y="71"/>
                  </a:cubicBezTo>
                  <a:cubicBezTo>
                    <a:pt x="394" y="70"/>
                    <a:pt x="399" y="66"/>
                    <a:pt x="401" y="64"/>
                  </a:cubicBezTo>
                  <a:cubicBezTo>
                    <a:pt x="404" y="62"/>
                    <a:pt x="409" y="59"/>
                    <a:pt x="410" y="56"/>
                  </a:cubicBezTo>
                  <a:cubicBezTo>
                    <a:pt x="411" y="54"/>
                    <a:pt x="411" y="49"/>
                    <a:pt x="411" y="47"/>
                  </a:cubicBezTo>
                  <a:cubicBezTo>
                    <a:pt x="410" y="45"/>
                    <a:pt x="408" y="42"/>
                    <a:pt x="408" y="41"/>
                  </a:cubicBezTo>
                  <a:cubicBezTo>
                    <a:pt x="406" y="37"/>
                    <a:pt x="401" y="30"/>
                    <a:pt x="401" y="27"/>
                  </a:cubicBezTo>
                  <a:cubicBezTo>
                    <a:pt x="401" y="24"/>
                    <a:pt x="403" y="20"/>
                    <a:pt x="405" y="18"/>
                  </a:cubicBezTo>
                  <a:cubicBezTo>
                    <a:pt x="407" y="15"/>
                    <a:pt x="413" y="10"/>
                    <a:pt x="416" y="9"/>
                  </a:cubicBezTo>
                  <a:cubicBezTo>
                    <a:pt x="421" y="7"/>
                    <a:pt x="432" y="9"/>
                    <a:pt x="437" y="7"/>
                  </a:cubicBezTo>
                  <a:cubicBezTo>
                    <a:pt x="439" y="6"/>
                    <a:pt x="442" y="4"/>
                    <a:pt x="443" y="3"/>
                  </a:cubicBezTo>
                  <a:cubicBezTo>
                    <a:pt x="444" y="2"/>
                    <a:pt x="444" y="0"/>
                    <a:pt x="445" y="0"/>
                  </a:cubicBezTo>
                  <a:cubicBezTo>
                    <a:pt x="448" y="1"/>
                    <a:pt x="447" y="9"/>
                    <a:pt x="447" y="11"/>
                  </a:cubicBezTo>
                  <a:cubicBezTo>
                    <a:pt x="448" y="15"/>
                    <a:pt x="448" y="24"/>
                    <a:pt x="449" y="28"/>
                  </a:cubicBezTo>
                  <a:cubicBezTo>
                    <a:pt x="449" y="31"/>
                    <a:pt x="450" y="36"/>
                    <a:pt x="450" y="39"/>
                  </a:cubicBezTo>
                  <a:cubicBezTo>
                    <a:pt x="451" y="41"/>
                    <a:pt x="451" y="46"/>
                    <a:pt x="452" y="47"/>
                  </a:cubicBezTo>
                  <a:cubicBezTo>
                    <a:pt x="455" y="49"/>
                    <a:pt x="462" y="49"/>
                    <a:pt x="465" y="49"/>
                  </a:cubicBezTo>
                  <a:cubicBezTo>
                    <a:pt x="469" y="48"/>
                    <a:pt x="477" y="43"/>
                    <a:pt x="481" y="44"/>
                  </a:cubicBezTo>
                  <a:cubicBezTo>
                    <a:pt x="483" y="45"/>
                    <a:pt x="486" y="49"/>
                    <a:pt x="488" y="51"/>
                  </a:cubicBezTo>
                  <a:cubicBezTo>
                    <a:pt x="491" y="54"/>
                    <a:pt x="495" y="62"/>
                    <a:pt x="499" y="65"/>
                  </a:cubicBezTo>
                  <a:cubicBezTo>
                    <a:pt x="502" y="67"/>
                    <a:pt x="509" y="67"/>
                    <a:pt x="512" y="68"/>
                  </a:cubicBezTo>
                  <a:cubicBezTo>
                    <a:pt x="513" y="68"/>
                    <a:pt x="515" y="69"/>
                    <a:pt x="516" y="70"/>
                  </a:cubicBezTo>
                  <a:cubicBezTo>
                    <a:pt x="517" y="71"/>
                    <a:pt x="518" y="75"/>
                    <a:pt x="518" y="77"/>
                  </a:cubicBezTo>
                  <a:cubicBezTo>
                    <a:pt x="517" y="81"/>
                    <a:pt x="510" y="86"/>
                    <a:pt x="507" y="88"/>
                  </a:cubicBezTo>
                  <a:cubicBezTo>
                    <a:pt x="505" y="90"/>
                    <a:pt x="501" y="92"/>
                    <a:pt x="500" y="94"/>
                  </a:cubicBezTo>
                  <a:cubicBezTo>
                    <a:pt x="496" y="100"/>
                    <a:pt x="497" y="113"/>
                    <a:pt x="497" y="119"/>
                  </a:cubicBezTo>
                  <a:cubicBezTo>
                    <a:pt x="497" y="124"/>
                    <a:pt x="497" y="133"/>
                    <a:pt x="498" y="137"/>
                  </a:cubicBezTo>
                  <a:cubicBezTo>
                    <a:pt x="499" y="143"/>
                    <a:pt x="505" y="153"/>
                    <a:pt x="508" y="159"/>
                  </a:cubicBezTo>
                  <a:cubicBezTo>
                    <a:pt x="509" y="162"/>
                    <a:pt x="514" y="169"/>
                    <a:pt x="516" y="172"/>
                  </a:cubicBezTo>
                  <a:cubicBezTo>
                    <a:pt x="519" y="175"/>
                    <a:pt x="524" y="181"/>
                    <a:pt x="528" y="183"/>
                  </a:cubicBezTo>
                  <a:cubicBezTo>
                    <a:pt x="529" y="184"/>
                    <a:pt x="533" y="183"/>
                    <a:pt x="535" y="184"/>
                  </a:cubicBezTo>
                  <a:cubicBezTo>
                    <a:pt x="538" y="184"/>
                    <a:pt x="545" y="186"/>
                    <a:pt x="547" y="188"/>
                  </a:cubicBezTo>
                  <a:cubicBezTo>
                    <a:pt x="551" y="190"/>
                    <a:pt x="558" y="196"/>
                    <a:pt x="559" y="201"/>
                  </a:cubicBezTo>
                  <a:cubicBezTo>
                    <a:pt x="560" y="205"/>
                    <a:pt x="559" y="215"/>
                    <a:pt x="557" y="219"/>
                  </a:cubicBezTo>
                  <a:cubicBezTo>
                    <a:pt x="556" y="223"/>
                    <a:pt x="551" y="228"/>
                    <a:pt x="551" y="232"/>
                  </a:cubicBezTo>
                  <a:cubicBezTo>
                    <a:pt x="550" y="235"/>
                    <a:pt x="552" y="241"/>
                    <a:pt x="553" y="244"/>
                  </a:cubicBezTo>
                  <a:cubicBezTo>
                    <a:pt x="555" y="247"/>
                    <a:pt x="562" y="252"/>
                    <a:pt x="563" y="256"/>
                  </a:cubicBezTo>
                  <a:cubicBezTo>
                    <a:pt x="564" y="258"/>
                    <a:pt x="562" y="264"/>
                    <a:pt x="561" y="266"/>
                  </a:cubicBezTo>
                  <a:cubicBezTo>
                    <a:pt x="560" y="270"/>
                    <a:pt x="557" y="277"/>
                    <a:pt x="556" y="280"/>
                  </a:cubicBezTo>
                  <a:cubicBezTo>
                    <a:pt x="555" y="284"/>
                    <a:pt x="555" y="292"/>
                    <a:pt x="555" y="295"/>
                  </a:cubicBezTo>
                  <a:cubicBezTo>
                    <a:pt x="556" y="301"/>
                    <a:pt x="560" y="311"/>
                    <a:pt x="559" y="316"/>
                  </a:cubicBezTo>
                  <a:cubicBezTo>
                    <a:pt x="559" y="319"/>
                    <a:pt x="554" y="325"/>
                    <a:pt x="552" y="328"/>
                  </a:cubicBezTo>
                  <a:cubicBezTo>
                    <a:pt x="550" y="330"/>
                    <a:pt x="546" y="332"/>
                    <a:pt x="544" y="334"/>
                  </a:cubicBezTo>
                  <a:cubicBezTo>
                    <a:pt x="543" y="337"/>
                    <a:pt x="541" y="342"/>
                    <a:pt x="540" y="345"/>
                  </a:cubicBezTo>
                  <a:cubicBezTo>
                    <a:pt x="539" y="349"/>
                    <a:pt x="542" y="359"/>
                    <a:pt x="541" y="363"/>
                  </a:cubicBezTo>
                  <a:cubicBezTo>
                    <a:pt x="540" y="368"/>
                    <a:pt x="537" y="376"/>
                    <a:pt x="535" y="380"/>
                  </a:cubicBezTo>
                  <a:cubicBezTo>
                    <a:pt x="534" y="383"/>
                    <a:pt x="529" y="388"/>
                    <a:pt x="529" y="391"/>
                  </a:cubicBezTo>
                  <a:cubicBezTo>
                    <a:pt x="529" y="394"/>
                    <a:pt x="532" y="400"/>
                    <a:pt x="534" y="404"/>
                  </a:cubicBezTo>
                  <a:cubicBezTo>
                    <a:pt x="536" y="408"/>
                    <a:pt x="542" y="417"/>
                    <a:pt x="544" y="421"/>
                  </a:cubicBezTo>
                  <a:cubicBezTo>
                    <a:pt x="546" y="426"/>
                    <a:pt x="550" y="434"/>
                    <a:pt x="551" y="439"/>
                  </a:cubicBezTo>
                  <a:cubicBezTo>
                    <a:pt x="551" y="444"/>
                    <a:pt x="548" y="452"/>
                    <a:pt x="548" y="457"/>
                  </a:cubicBezTo>
                  <a:cubicBezTo>
                    <a:pt x="548" y="460"/>
                    <a:pt x="549" y="467"/>
                    <a:pt x="551" y="470"/>
                  </a:cubicBezTo>
                  <a:cubicBezTo>
                    <a:pt x="554" y="475"/>
                    <a:pt x="564" y="479"/>
                    <a:pt x="568" y="483"/>
                  </a:cubicBezTo>
                  <a:cubicBezTo>
                    <a:pt x="571" y="485"/>
                    <a:pt x="578" y="491"/>
                    <a:pt x="580" y="494"/>
                  </a:cubicBezTo>
                  <a:cubicBezTo>
                    <a:pt x="584" y="499"/>
                    <a:pt x="591" y="510"/>
                    <a:pt x="595" y="515"/>
                  </a:cubicBezTo>
                  <a:cubicBezTo>
                    <a:pt x="598" y="518"/>
                    <a:pt x="608" y="528"/>
                    <a:pt x="608" y="528"/>
                  </a:cubicBezTo>
                  <a:close/>
                  <a:moveTo>
                    <a:pt x="474" y="738"/>
                  </a:moveTo>
                  <a:cubicBezTo>
                    <a:pt x="475" y="737"/>
                    <a:pt x="474" y="734"/>
                    <a:pt x="474" y="733"/>
                  </a:cubicBezTo>
                  <a:cubicBezTo>
                    <a:pt x="473" y="732"/>
                    <a:pt x="471" y="732"/>
                    <a:pt x="471" y="732"/>
                  </a:cubicBezTo>
                  <a:cubicBezTo>
                    <a:pt x="468" y="732"/>
                    <a:pt x="466" y="736"/>
                    <a:pt x="465" y="738"/>
                  </a:cubicBezTo>
                  <a:cubicBezTo>
                    <a:pt x="464" y="739"/>
                    <a:pt x="461" y="742"/>
                    <a:pt x="461" y="744"/>
                  </a:cubicBezTo>
                  <a:cubicBezTo>
                    <a:pt x="461" y="745"/>
                    <a:pt x="463" y="747"/>
                    <a:pt x="465" y="747"/>
                  </a:cubicBezTo>
                  <a:cubicBezTo>
                    <a:pt x="466" y="748"/>
                    <a:pt x="468" y="747"/>
                    <a:pt x="468" y="747"/>
                  </a:cubicBezTo>
                  <a:cubicBezTo>
                    <a:pt x="469" y="746"/>
                    <a:pt x="471" y="744"/>
                    <a:pt x="471" y="743"/>
                  </a:cubicBezTo>
                  <a:cubicBezTo>
                    <a:pt x="472" y="742"/>
                    <a:pt x="474" y="740"/>
                    <a:pt x="474" y="738"/>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 name="Freeform 45"/>
            <p:cNvSpPr>
              <a:spLocks/>
            </p:cNvSpPr>
            <p:nvPr/>
          </p:nvSpPr>
          <p:spPr bwMode="auto">
            <a:xfrm>
              <a:off x="4735513" y="2693988"/>
              <a:ext cx="569913" cy="688975"/>
            </a:xfrm>
            <a:custGeom>
              <a:avLst/>
              <a:gdLst/>
              <a:ahLst/>
              <a:cxnLst>
                <a:cxn ang="0">
                  <a:pos x="355" y="221"/>
                </a:cxn>
                <a:cxn ang="0">
                  <a:pos x="342" y="249"/>
                </a:cxn>
                <a:cxn ang="0">
                  <a:pos x="323" y="290"/>
                </a:cxn>
                <a:cxn ang="0">
                  <a:pos x="294" y="288"/>
                </a:cxn>
                <a:cxn ang="0">
                  <a:pos x="275" y="316"/>
                </a:cxn>
                <a:cxn ang="0">
                  <a:pos x="230" y="337"/>
                </a:cxn>
                <a:cxn ang="0">
                  <a:pos x="216" y="364"/>
                </a:cxn>
                <a:cxn ang="0">
                  <a:pos x="208" y="395"/>
                </a:cxn>
                <a:cxn ang="0">
                  <a:pos x="230" y="448"/>
                </a:cxn>
                <a:cxn ang="0">
                  <a:pos x="209" y="488"/>
                </a:cxn>
                <a:cxn ang="0">
                  <a:pos x="181" y="479"/>
                </a:cxn>
                <a:cxn ang="0">
                  <a:pos x="133" y="467"/>
                </a:cxn>
                <a:cxn ang="0">
                  <a:pos x="98" y="494"/>
                </a:cxn>
                <a:cxn ang="0">
                  <a:pos x="95" y="523"/>
                </a:cxn>
                <a:cxn ang="0">
                  <a:pos x="54" y="528"/>
                </a:cxn>
                <a:cxn ang="0">
                  <a:pos x="34" y="512"/>
                </a:cxn>
                <a:cxn ang="0">
                  <a:pos x="18" y="481"/>
                </a:cxn>
                <a:cxn ang="0">
                  <a:pos x="28" y="436"/>
                </a:cxn>
                <a:cxn ang="0">
                  <a:pos x="21" y="386"/>
                </a:cxn>
                <a:cxn ang="0">
                  <a:pos x="5" y="364"/>
                </a:cxn>
                <a:cxn ang="0">
                  <a:pos x="9" y="346"/>
                </a:cxn>
                <a:cxn ang="0">
                  <a:pos x="38" y="352"/>
                </a:cxn>
                <a:cxn ang="0">
                  <a:pos x="47" y="332"/>
                </a:cxn>
                <a:cxn ang="0">
                  <a:pos x="37" y="296"/>
                </a:cxn>
                <a:cxn ang="0">
                  <a:pos x="43" y="257"/>
                </a:cxn>
                <a:cxn ang="0">
                  <a:pos x="64" y="258"/>
                </a:cxn>
                <a:cxn ang="0">
                  <a:pos x="78" y="247"/>
                </a:cxn>
                <a:cxn ang="0">
                  <a:pos x="69" y="228"/>
                </a:cxn>
                <a:cxn ang="0">
                  <a:pos x="61" y="221"/>
                </a:cxn>
                <a:cxn ang="0">
                  <a:pos x="64" y="209"/>
                </a:cxn>
                <a:cxn ang="0">
                  <a:pos x="74" y="180"/>
                </a:cxn>
                <a:cxn ang="0">
                  <a:pos x="79" y="161"/>
                </a:cxn>
                <a:cxn ang="0">
                  <a:pos x="59" y="136"/>
                </a:cxn>
                <a:cxn ang="0">
                  <a:pos x="60" y="118"/>
                </a:cxn>
                <a:cxn ang="0">
                  <a:pos x="61" y="101"/>
                </a:cxn>
                <a:cxn ang="0">
                  <a:pos x="94" y="85"/>
                </a:cxn>
                <a:cxn ang="0">
                  <a:pos x="118" y="70"/>
                </a:cxn>
                <a:cxn ang="0">
                  <a:pos x="143" y="45"/>
                </a:cxn>
                <a:cxn ang="0">
                  <a:pos x="148" y="20"/>
                </a:cxn>
                <a:cxn ang="0">
                  <a:pos x="150" y="4"/>
                </a:cxn>
                <a:cxn ang="0">
                  <a:pos x="167" y="31"/>
                </a:cxn>
                <a:cxn ang="0">
                  <a:pos x="197" y="54"/>
                </a:cxn>
                <a:cxn ang="0">
                  <a:pos x="233" y="48"/>
                </a:cxn>
                <a:cxn ang="0">
                  <a:pos x="240" y="90"/>
                </a:cxn>
                <a:cxn ang="0">
                  <a:pos x="267" y="72"/>
                </a:cxn>
                <a:cxn ang="0">
                  <a:pos x="293" y="65"/>
                </a:cxn>
                <a:cxn ang="0">
                  <a:pos x="312" y="66"/>
                </a:cxn>
                <a:cxn ang="0">
                  <a:pos x="336" y="65"/>
                </a:cxn>
                <a:cxn ang="0">
                  <a:pos x="336" y="94"/>
                </a:cxn>
                <a:cxn ang="0">
                  <a:pos x="352" y="125"/>
                </a:cxn>
                <a:cxn ang="0">
                  <a:pos x="366" y="110"/>
                </a:cxn>
                <a:cxn ang="0">
                  <a:pos x="426" y="95"/>
                </a:cxn>
                <a:cxn ang="0">
                  <a:pos x="437" y="133"/>
                </a:cxn>
                <a:cxn ang="0">
                  <a:pos x="398" y="160"/>
                </a:cxn>
                <a:cxn ang="0">
                  <a:pos x="369" y="173"/>
                </a:cxn>
                <a:cxn ang="0">
                  <a:pos x="379" y="206"/>
                </a:cxn>
              </a:cxnLst>
              <a:rect l="0" t="0" r="r" b="b"/>
              <a:pathLst>
                <a:path w="438" h="530">
                  <a:moveTo>
                    <a:pt x="379" y="206"/>
                  </a:moveTo>
                  <a:cubicBezTo>
                    <a:pt x="379" y="206"/>
                    <a:pt x="369" y="218"/>
                    <a:pt x="365" y="220"/>
                  </a:cubicBezTo>
                  <a:cubicBezTo>
                    <a:pt x="363" y="221"/>
                    <a:pt x="357" y="221"/>
                    <a:pt x="355" y="221"/>
                  </a:cubicBezTo>
                  <a:cubicBezTo>
                    <a:pt x="352" y="222"/>
                    <a:pt x="347" y="224"/>
                    <a:pt x="345" y="226"/>
                  </a:cubicBezTo>
                  <a:cubicBezTo>
                    <a:pt x="343" y="227"/>
                    <a:pt x="339" y="230"/>
                    <a:pt x="338" y="232"/>
                  </a:cubicBezTo>
                  <a:cubicBezTo>
                    <a:pt x="336" y="236"/>
                    <a:pt x="343" y="245"/>
                    <a:pt x="342" y="249"/>
                  </a:cubicBezTo>
                  <a:cubicBezTo>
                    <a:pt x="342" y="253"/>
                    <a:pt x="339" y="261"/>
                    <a:pt x="337" y="264"/>
                  </a:cubicBezTo>
                  <a:cubicBezTo>
                    <a:pt x="335" y="267"/>
                    <a:pt x="328" y="272"/>
                    <a:pt x="326" y="275"/>
                  </a:cubicBezTo>
                  <a:cubicBezTo>
                    <a:pt x="324" y="279"/>
                    <a:pt x="325" y="287"/>
                    <a:pt x="323" y="290"/>
                  </a:cubicBezTo>
                  <a:cubicBezTo>
                    <a:pt x="321" y="293"/>
                    <a:pt x="316" y="299"/>
                    <a:pt x="313" y="300"/>
                  </a:cubicBezTo>
                  <a:cubicBezTo>
                    <a:pt x="310" y="301"/>
                    <a:pt x="303" y="301"/>
                    <a:pt x="300" y="299"/>
                  </a:cubicBezTo>
                  <a:cubicBezTo>
                    <a:pt x="297" y="297"/>
                    <a:pt x="297" y="289"/>
                    <a:pt x="294" y="288"/>
                  </a:cubicBezTo>
                  <a:cubicBezTo>
                    <a:pt x="291" y="287"/>
                    <a:pt x="284" y="287"/>
                    <a:pt x="282" y="289"/>
                  </a:cubicBezTo>
                  <a:cubicBezTo>
                    <a:pt x="280" y="291"/>
                    <a:pt x="280" y="296"/>
                    <a:pt x="280" y="298"/>
                  </a:cubicBezTo>
                  <a:cubicBezTo>
                    <a:pt x="279" y="303"/>
                    <a:pt x="277" y="313"/>
                    <a:pt x="275" y="316"/>
                  </a:cubicBezTo>
                  <a:cubicBezTo>
                    <a:pt x="272" y="319"/>
                    <a:pt x="263" y="322"/>
                    <a:pt x="260" y="324"/>
                  </a:cubicBezTo>
                  <a:cubicBezTo>
                    <a:pt x="257" y="327"/>
                    <a:pt x="252" y="335"/>
                    <a:pt x="248" y="337"/>
                  </a:cubicBezTo>
                  <a:cubicBezTo>
                    <a:pt x="244" y="338"/>
                    <a:pt x="235" y="336"/>
                    <a:pt x="230" y="337"/>
                  </a:cubicBezTo>
                  <a:cubicBezTo>
                    <a:pt x="228" y="338"/>
                    <a:pt x="222" y="341"/>
                    <a:pt x="220" y="343"/>
                  </a:cubicBezTo>
                  <a:cubicBezTo>
                    <a:pt x="218" y="346"/>
                    <a:pt x="215" y="352"/>
                    <a:pt x="215" y="356"/>
                  </a:cubicBezTo>
                  <a:cubicBezTo>
                    <a:pt x="214" y="358"/>
                    <a:pt x="215" y="362"/>
                    <a:pt x="216" y="364"/>
                  </a:cubicBezTo>
                  <a:cubicBezTo>
                    <a:pt x="217" y="368"/>
                    <a:pt x="224" y="375"/>
                    <a:pt x="223" y="379"/>
                  </a:cubicBezTo>
                  <a:cubicBezTo>
                    <a:pt x="223" y="381"/>
                    <a:pt x="218" y="382"/>
                    <a:pt x="217" y="383"/>
                  </a:cubicBezTo>
                  <a:cubicBezTo>
                    <a:pt x="214" y="386"/>
                    <a:pt x="209" y="392"/>
                    <a:pt x="208" y="395"/>
                  </a:cubicBezTo>
                  <a:cubicBezTo>
                    <a:pt x="206" y="400"/>
                    <a:pt x="206" y="412"/>
                    <a:pt x="208" y="417"/>
                  </a:cubicBezTo>
                  <a:cubicBezTo>
                    <a:pt x="209" y="421"/>
                    <a:pt x="215" y="427"/>
                    <a:pt x="218" y="430"/>
                  </a:cubicBezTo>
                  <a:cubicBezTo>
                    <a:pt x="221" y="435"/>
                    <a:pt x="229" y="443"/>
                    <a:pt x="230" y="448"/>
                  </a:cubicBezTo>
                  <a:cubicBezTo>
                    <a:pt x="231" y="453"/>
                    <a:pt x="225" y="470"/>
                    <a:pt x="225" y="470"/>
                  </a:cubicBezTo>
                  <a:cubicBezTo>
                    <a:pt x="225" y="470"/>
                    <a:pt x="222" y="477"/>
                    <a:pt x="220" y="479"/>
                  </a:cubicBezTo>
                  <a:cubicBezTo>
                    <a:pt x="218" y="482"/>
                    <a:pt x="212" y="487"/>
                    <a:pt x="209" y="488"/>
                  </a:cubicBezTo>
                  <a:cubicBezTo>
                    <a:pt x="206" y="489"/>
                    <a:pt x="198" y="491"/>
                    <a:pt x="194" y="489"/>
                  </a:cubicBezTo>
                  <a:cubicBezTo>
                    <a:pt x="193" y="488"/>
                    <a:pt x="192" y="484"/>
                    <a:pt x="190" y="483"/>
                  </a:cubicBezTo>
                  <a:cubicBezTo>
                    <a:pt x="188" y="481"/>
                    <a:pt x="183" y="480"/>
                    <a:pt x="181" y="479"/>
                  </a:cubicBezTo>
                  <a:cubicBezTo>
                    <a:pt x="175" y="477"/>
                    <a:pt x="161" y="479"/>
                    <a:pt x="155" y="476"/>
                  </a:cubicBezTo>
                  <a:cubicBezTo>
                    <a:pt x="153" y="476"/>
                    <a:pt x="150" y="472"/>
                    <a:pt x="148" y="471"/>
                  </a:cubicBezTo>
                  <a:cubicBezTo>
                    <a:pt x="144" y="469"/>
                    <a:pt x="136" y="468"/>
                    <a:pt x="133" y="467"/>
                  </a:cubicBezTo>
                  <a:cubicBezTo>
                    <a:pt x="128" y="467"/>
                    <a:pt x="118" y="469"/>
                    <a:pt x="114" y="471"/>
                  </a:cubicBezTo>
                  <a:cubicBezTo>
                    <a:pt x="110" y="473"/>
                    <a:pt x="105" y="479"/>
                    <a:pt x="103" y="482"/>
                  </a:cubicBezTo>
                  <a:cubicBezTo>
                    <a:pt x="101" y="485"/>
                    <a:pt x="98" y="491"/>
                    <a:pt x="98" y="494"/>
                  </a:cubicBezTo>
                  <a:cubicBezTo>
                    <a:pt x="97" y="498"/>
                    <a:pt x="100" y="505"/>
                    <a:pt x="100" y="509"/>
                  </a:cubicBezTo>
                  <a:cubicBezTo>
                    <a:pt x="100" y="511"/>
                    <a:pt x="100" y="516"/>
                    <a:pt x="99" y="518"/>
                  </a:cubicBezTo>
                  <a:cubicBezTo>
                    <a:pt x="98" y="519"/>
                    <a:pt x="96" y="522"/>
                    <a:pt x="95" y="523"/>
                  </a:cubicBezTo>
                  <a:cubicBezTo>
                    <a:pt x="91" y="526"/>
                    <a:pt x="82" y="528"/>
                    <a:pt x="77" y="529"/>
                  </a:cubicBezTo>
                  <a:cubicBezTo>
                    <a:pt x="74" y="530"/>
                    <a:pt x="64" y="530"/>
                    <a:pt x="64" y="530"/>
                  </a:cubicBezTo>
                  <a:cubicBezTo>
                    <a:pt x="64" y="530"/>
                    <a:pt x="57" y="529"/>
                    <a:pt x="54" y="528"/>
                  </a:cubicBezTo>
                  <a:cubicBezTo>
                    <a:pt x="52" y="527"/>
                    <a:pt x="48" y="525"/>
                    <a:pt x="46" y="524"/>
                  </a:cubicBezTo>
                  <a:cubicBezTo>
                    <a:pt x="44" y="523"/>
                    <a:pt x="40" y="521"/>
                    <a:pt x="38" y="519"/>
                  </a:cubicBezTo>
                  <a:cubicBezTo>
                    <a:pt x="37" y="518"/>
                    <a:pt x="35" y="514"/>
                    <a:pt x="34" y="512"/>
                  </a:cubicBezTo>
                  <a:cubicBezTo>
                    <a:pt x="33" y="510"/>
                    <a:pt x="31" y="505"/>
                    <a:pt x="30" y="503"/>
                  </a:cubicBezTo>
                  <a:cubicBezTo>
                    <a:pt x="29" y="501"/>
                    <a:pt x="27" y="497"/>
                    <a:pt x="26" y="495"/>
                  </a:cubicBezTo>
                  <a:cubicBezTo>
                    <a:pt x="25" y="491"/>
                    <a:pt x="20" y="485"/>
                    <a:pt x="18" y="481"/>
                  </a:cubicBezTo>
                  <a:cubicBezTo>
                    <a:pt x="17" y="479"/>
                    <a:pt x="15" y="476"/>
                    <a:pt x="14" y="474"/>
                  </a:cubicBezTo>
                  <a:cubicBezTo>
                    <a:pt x="14" y="469"/>
                    <a:pt x="19" y="461"/>
                    <a:pt x="20" y="456"/>
                  </a:cubicBezTo>
                  <a:cubicBezTo>
                    <a:pt x="22" y="451"/>
                    <a:pt x="27" y="442"/>
                    <a:pt x="28" y="436"/>
                  </a:cubicBezTo>
                  <a:cubicBezTo>
                    <a:pt x="30" y="427"/>
                    <a:pt x="30" y="408"/>
                    <a:pt x="30" y="399"/>
                  </a:cubicBezTo>
                  <a:cubicBezTo>
                    <a:pt x="30" y="397"/>
                    <a:pt x="30" y="393"/>
                    <a:pt x="29" y="391"/>
                  </a:cubicBezTo>
                  <a:cubicBezTo>
                    <a:pt x="28" y="389"/>
                    <a:pt x="23" y="387"/>
                    <a:pt x="21" y="386"/>
                  </a:cubicBezTo>
                  <a:cubicBezTo>
                    <a:pt x="19" y="385"/>
                    <a:pt x="15" y="384"/>
                    <a:pt x="15" y="384"/>
                  </a:cubicBezTo>
                  <a:cubicBezTo>
                    <a:pt x="15" y="384"/>
                    <a:pt x="9" y="376"/>
                    <a:pt x="8" y="373"/>
                  </a:cubicBezTo>
                  <a:cubicBezTo>
                    <a:pt x="7" y="371"/>
                    <a:pt x="5" y="367"/>
                    <a:pt x="5" y="364"/>
                  </a:cubicBezTo>
                  <a:cubicBezTo>
                    <a:pt x="4" y="361"/>
                    <a:pt x="3" y="355"/>
                    <a:pt x="2" y="352"/>
                  </a:cubicBezTo>
                  <a:cubicBezTo>
                    <a:pt x="2" y="350"/>
                    <a:pt x="0" y="346"/>
                    <a:pt x="2" y="345"/>
                  </a:cubicBezTo>
                  <a:cubicBezTo>
                    <a:pt x="3" y="344"/>
                    <a:pt x="7" y="346"/>
                    <a:pt x="9" y="346"/>
                  </a:cubicBezTo>
                  <a:cubicBezTo>
                    <a:pt x="12" y="346"/>
                    <a:pt x="17" y="347"/>
                    <a:pt x="20" y="348"/>
                  </a:cubicBezTo>
                  <a:cubicBezTo>
                    <a:pt x="22" y="349"/>
                    <a:pt x="27" y="351"/>
                    <a:pt x="29" y="351"/>
                  </a:cubicBezTo>
                  <a:cubicBezTo>
                    <a:pt x="31" y="352"/>
                    <a:pt x="36" y="353"/>
                    <a:pt x="38" y="352"/>
                  </a:cubicBezTo>
                  <a:cubicBezTo>
                    <a:pt x="40" y="352"/>
                    <a:pt x="43" y="350"/>
                    <a:pt x="44" y="348"/>
                  </a:cubicBezTo>
                  <a:cubicBezTo>
                    <a:pt x="46" y="347"/>
                    <a:pt x="47" y="344"/>
                    <a:pt x="47" y="343"/>
                  </a:cubicBezTo>
                  <a:cubicBezTo>
                    <a:pt x="48" y="340"/>
                    <a:pt x="48" y="335"/>
                    <a:pt x="47" y="332"/>
                  </a:cubicBezTo>
                  <a:cubicBezTo>
                    <a:pt x="47" y="329"/>
                    <a:pt x="47" y="324"/>
                    <a:pt x="47" y="321"/>
                  </a:cubicBezTo>
                  <a:cubicBezTo>
                    <a:pt x="46" y="318"/>
                    <a:pt x="44" y="311"/>
                    <a:pt x="43" y="308"/>
                  </a:cubicBezTo>
                  <a:cubicBezTo>
                    <a:pt x="42" y="305"/>
                    <a:pt x="37" y="299"/>
                    <a:pt x="37" y="296"/>
                  </a:cubicBezTo>
                  <a:cubicBezTo>
                    <a:pt x="35" y="292"/>
                    <a:pt x="35" y="282"/>
                    <a:pt x="35" y="278"/>
                  </a:cubicBezTo>
                  <a:cubicBezTo>
                    <a:pt x="35" y="276"/>
                    <a:pt x="35" y="272"/>
                    <a:pt x="36" y="271"/>
                  </a:cubicBezTo>
                  <a:cubicBezTo>
                    <a:pt x="37" y="267"/>
                    <a:pt x="43" y="257"/>
                    <a:pt x="43" y="257"/>
                  </a:cubicBezTo>
                  <a:cubicBezTo>
                    <a:pt x="43" y="257"/>
                    <a:pt x="50" y="256"/>
                    <a:pt x="53" y="256"/>
                  </a:cubicBezTo>
                  <a:cubicBezTo>
                    <a:pt x="54" y="256"/>
                    <a:pt x="57" y="256"/>
                    <a:pt x="58" y="256"/>
                  </a:cubicBezTo>
                  <a:cubicBezTo>
                    <a:pt x="60" y="257"/>
                    <a:pt x="63" y="257"/>
                    <a:pt x="64" y="258"/>
                  </a:cubicBezTo>
                  <a:cubicBezTo>
                    <a:pt x="65" y="259"/>
                    <a:pt x="67" y="261"/>
                    <a:pt x="68" y="261"/>
                  </a:cubicBezTo>
                  <a:cubicBezTo>
                    <a:pt x="72" y="260"/>
                    <a:pt x="78" y="254"/>
                    <a:pt x="79" y="251"/>
                  </a:cubicBezTo>
                  <a:cubicBezTo>
                    <a:pt x="79" y="250"/>
                    <a:pt x="78" y="248"/>
                    <a:pt x="78" y="247"/>
                  </a:cubicBezTo>
                  <a:cubicBezTo>
                    <a:pt x="77" y="245"/>
                    <a:pt x="75" y="241"/>
                    <a:pt x="73" y="239"/>
                  </a:cubicBezTo>
                  <a:cubicBezTo>
                    <a:pt x="72" y="238"/>
                    <a:pt x="68" y="236"/>
                    <a:pt x="68" y="235"/>
                  </a:cubicBezTo>
                  <a:cubicBezTo>
                    <a:pt x="67" y="233"/>
                    <a:pt x="70" y="229"/>
                    <a:pt x="69" y="228"/>
                  </a:cubicBezTo>
                  <a:cubicBezTo>
                    <a:pt x="67" y="225"/>
                    <a:pt x="57" y="227"/>
                    <a:pt x="54" y="224"/>
                  </a:cubicBezTo>
                  <a:cubicBezTo>
                    <a:pt x="54" y="224"/>
                    <a:pt x="54" y="221"/>
                    <a:pt x="55" y="221"/>
                  </a:cubicBezTo>
                  <a:cubicBezTo>
                    <a:pt x="56" y="220"/>
                    <a:pt x="60" y="221"/>
                    <a:pt x="61" y="221"/>
                  </a:cubicBezTo>
                  <a:cubicBezTo>
                    <a:pt x="62" y="221"/>
                    <a:pt x="65" y="220"/>
                    <a:pt x="65" y="219"/>
                  </a:cubicBezTo>
                  <a:cubicBezTo>
                    <a:pt x="66" y="218"/>
                    <a:pt x="67" y="215"/>
                    <a:pt x="67" y="214"/>
                  </a:cubicBezTo>
                  <a:cubicBezTo>
                    <a:pt x="67" y="212"/>
                    <a:pt x="65" y="210"/>
                    <a:pt x="64" y="209"/>
                  </a:cubicBezTo>
                  <a:cubicBezTo>
                    <a:pt x="63" y="208"/>
                    <a:pt x="60" y="206"/>
                    <a:pt x="60" y="205"/>
                  </a:cubicBezTo>
                  <a:cubicBezTo>
                    <a:pt x="59" y="201"/>
                    <a:pt x="63" y="193"/>
                    <a:pt x="65" y="189"/>
                  </a:cubicBezTo>
                  <a:cubicBezTo>
                    <a:pt x="67" y="186"/>
                    <a:pt x="72" y="182"/>
                    <a:pt x="74" y="180"/>
                  </a:cubicBezTo>
                  <a:cubicBezTo>
                    <a:pt x="77" y="177"/>
                    <a:pt x="86" y="176"/>
                    <a:pt x="88" y="173"/>
                  </a:cubicBezTo>
                  <a:cubicBezTo>
                    <a:pt x="89" y="171"/>
                    <a:pt x="88" y="165"/>
                    <a:pt x="86" y="164"/>
                  </a:cubicBezTo>
                  <a:cubicBezTo>
                    <a:pt x="85" y="162"/>
                    <a:pt x="81" y="162"/>
                    <a:pt x="79" y="161"/>
                  </a:cubicBezTo>
                  <a:cubicBezTo>
                    <a:pt x="78" y="161"/>
                    <a:pt x="76" y="160"/>
                    <a:pt x="75" y="159"/>
                  </a:cubicBezTo>
                  <a:cubicBezTo>
                    <a:pt x="71" y="159"/>
                    <a:pt x="60" y="159"/>
                    <a:pt x="60" y="159"/>
                  </a:cubicBezTo>
                  <a:cubicBezTo>
                    <a:pt x="60" y="159"/>
                    <a:pt x="58" y="142"/>
                    <a:pt x="59" y="136"/>
                  </a:cubicBezTo>
                  <a:cubicBezTo>
                    <a:pt x="60" y="132"/>
                    <a:pt x="65" y="126"/>
                    <a:pt x="65" y="122"/>
                  </a:cubicBezTo>
                  <a:cubicBezTo>
                    <a:pt x="65" y="121"/>
                    <a:pt x="64" y="118"/>
                    <a:pt x="63" y="118"/>
                  </a:cubicBezTo>
                  <a:cubicBezTo>
                    <a:pt x="62" y="117"/>
                    <a:pt x="61" y="119"/>
                    <a:pt x="60" y="118"/>
                  </a:cubicBezTo>
                  <a:cubicBezTo>
                    <a:pt x="59" y="118"/>
                    <a:pt x="60" y="114"/>
                    <a:pt x="59" y="113"/>
                  </a:cubicBezTo>
                  <a:cubicBezTo>
                    <a:pt x="58" y="112"/>
                    <a:pt x="54" y="115"/>
                    <a:pt x="53" y="114"/>
                  </a:cubicBezTo>
                  <a:cubicBezTo>
                    <a:pt x="51" y="110"/>
                    <a:pt x="59" y="104"/>
                    <a:pt x="61" y="101"/>
                  </a:cubicBezTo>
                  <a:cubicBezTo>
                    <a:pt x="63" y="100"/>
                    <a:pt x="68" y="98"/>
                    <a:pt x="70" y="97"/>
                  </a:cubicBezTo>
                  <a:cubicBezTo>
                    <a:pt x="73" y="96"/>
                    <a:pt x="80" y="94"/>
                    <a:pt x="83" y="92"/>
                  </a:cubicBezTo>
                  <a:cubicBezTo>
                    <a:pt x="86" y="91"/>
                    <a:pt x="92" y="87"/>
                    <a:pt x="94" y="85"/>
                  </a:cubicBezTo>
                  <a:cubicBezTo>
                    <a:pt x="97" y="84"/>
                    <a:pt x="100" y="80"/>
                    <a:pt x="102" y="79"/>
                  </a:cubicBezTo>
                  <a:cubicBezTo>
                    <a:pt x="103" y="78"/>
                    <a:pt x="106" y="78"/>
                    <a:pt x="107" y="77"/>
                  </a:cubicBezTo>
                  <a:cubicBezTo>
                    <a:pt x="110" y="76"/>
                    <a:pt x="115" y="72"/>
                    <a:pt x="118" y="70"/>
                  </a:cubicBezTo>
                  <a:cubicBezTo>
                    <a:pt x="120" y="68"/>
                    <a:pt x="124" y="62"/>
                    <a:pt x="126" y="59"/>
                  </a:cubicBezTo>
                  <a:cubicBezTo>
                    <a:pt x="129" y="57"/>
                    <a:pt x="136" y="53"/>
                    <a:pt x="139" y="50"/>
                  </a:cubicBezTo>
                  <a:cubicBezTo>
                    <a:pt x="140" y="49"/>
                    <a:pt x="143" y="46"/>
                    <a:pt x="143" y="45"/>
                  </a:cubicBezTo>
                  <a:cubicBezTo>
                    <a:pt x="144" y="42"/>
                    <a:pt x="142" y="37"/>
                    <a:pt x="142" y="35"/>
                  </a:cubicBezTo>
                  <a:cubicBezTo>
                    <a:pt x="142" y="33"/>
                    <a:pt x="142" y="28"/>
                    <a:pt x="143" y="26"/>
                  </a:cubicBezTo>
                  <a:cubicBezTo>
                    <a:pt x="144" y="24"/>
                    <a:pt x="147" y="21"/>
                    <a:pt x="148" y="20"/>
                  </a:cubicBezTo>
                  <a:cubicBezTo>
                    <a:pt x="149" y="18"/>
                    <a:pt x="153" y="16"/>
                    <a:pt x="153" y="15"/>
                  </a:cubicBezTo>
                  <a:cubicBezTo>
                    <a:pt x="153" y="14"/>
                    <a:pt x="153" y="12"/>
                    <a:pt x="152" y="11"/>
                  </a:cubicBezTo>
                  <a:cubicBezTo>
                    <a:pt x="152" y="9"/>
                    <a:pt x="150" y="4"/>
                    <a:pt x="150" y="4"/>
                  </a:cubicBezTo>
                  <a:cubicBezTo>
                    <a:pt x="150" y="4"/>
                    <a:pt x="156" y="0"/>
                    <a:pt x="158" y="1"/>
                  </a:cubicBezTo>
                  <a:cubicBezTo>
                    <a:pt x="162" y="2"/>
                    <a:pt x="165" y="9"/>
                    <a:pt x="166" y="12"/>
                  </a:cubicBezTo>
                  <a:cubicBezTo>
                    <a:pt x="167" y="17"/>
                    <a:pt x="167" y="26"/>
                    <a:pt x="167" y="31"/>
                  </a:cubicBezTo>
                  <a:cubicBezTo>
                    <a:pt x="168" y="36"/>
                    <a:pt x="165" y="48"/>
                    <a:pt x="169" y="51"/>
                  </a:cubicBezTo>
                  <a:cubicBezTo>
                    <a:pt x="172" y="54"/>
                    <a:pt x="182" y="49"/>
                    <a:pt x="186" y="50"/>
                  </a:cubicBezTo>
                  <a:cubicBezTo>
                    <a:pt x="189" y="50"/>
                    <a:pt x="194" y="53"/>
                    <a:pt x="197" y="54"/>
                  </a:cubicBezTo>
                  <a:cubicBezTo>
                    <a:pt x="199" y="54"/>
                    <a:pt x="201" y="55"/>
                    <a:pt x="203" y="55"/>
                  </a:cubicBezTo>
                  <a:cubicBezTo>
                    <a:pt x="205" y="55"/>
                    <a:pt x="210" y="54"/>
                    <a:pt x="213" y="53"/>
                  </a:cubicBezTo>
                  <a:cubicBezTo>
                    <a:pt x="218" y="52"/>
                    <a:pt x="229" y="45"/>
                    <a:pt x="233" y="48"/>
                  </a:cubicBezTo>
                  <a:cubicBezTo>
                    <a:pt x="238" y="52"/>
                    <a:pt x="236" y="67"/>
                    <a:pt x="236" y="73"/>
                  </a:cubicBezTo>
                  <a:cubicBezTo>
                    <a:pt x="236" y="75"/>
                    <a:pt x="234" y="79"/>
                    <a:pt x="235" y="81"/>
                  </a:cubicBezTo>
                  <a:cubicBezTo>
                    <a:pt x="235" y="84"/>
                    <a:pt x="238" y="90"/>
                    <a:pt x="240" y="90"/>
                  </a:cubicBezTo>
                  <a:cubicBezTo>
                    <a:pt x="242" y="91"/>
                    <a:pt x="247" y="87"/>
                    <a:pt x="249" y="86"/>
                  </a:cubicBezTo>
                  <a:cubicBezTo>
                    <a:pt x="251" y="85"/>
                    <a:pt x="254" y="84"/>
                    <a:pt x="256" y="83"/>
                  </a:cubicBezTo>
                  <a:cubicBezTo>
                    <a:pt x="259" y="81"/>
                    <a:pt x="264" y="75"/>
                    <a:pt x="267" y="72"/>
                  </a:cubicBezTo>
                  <a:cubicBezTo>
                    <a:pt x="269" y="71"/>
                    <a:pt x="274" y="68"/>
                    <a:pt x="276" y="67"/>
                  </a:cubicBezTo>
                  <a:cubicBezTo>
                    <a:pt x="279" y="66"/>
                    <a:pt x="286" y="63"/>
                    <a:pt x="289" y="63"/>
                  </a:cubicBezTo>
                  <a:cubicBezTo>
                    <a:pt x="290" y="64"/>
                    <a:pt x="292" y="64"/>
                    <a:pt x="293" y="65"/>
                  </a:cubicBezTo>
                  <a:cubicBezTo>
                    <a:pt x="295" y="66"/>
                    <a:pt x="298" y="71"/>
                    <a:pt x="300" y="72"/>
                  </a:cubicBezTo>
                  <a:cubicBezTo>
                    <a:pt x="301" y="72"/>
                    <a:pt x="304" y="72"/>
                    <a:pt x="305" y="71"/>
                  </a:cubicBezTo>
                  <a:cubicBezTo>
                    <a:pt x="307" y="70"/>
                    <a:pt x="310" y="67"/>
                    <a:pt x="312" y="66"/>
                  </a:cubicBezTo>
                  <a:cubicBezTo>
                    <a:pt x="313" y="65"/>
                    <a:pt x="315" y="63"/>
                    <a:pt x="316" y="63"/>
                  </a:cubicBezTo>
                  <a:cubicBezTo>
                    <a:pt x="318" y="62"/>
                    <a:pt x="322" y="61"/>
                    <a:pt x="325" y="62"/>
                  </a:cubicBezTo>
                  <a:cubicBezTo>
                    <a:pt x="328" y="62"/>
                    <a:pt x="334" y="63"/>
                    <a:pt x="336" y="65"/>
                  </a:cubicBezTo>
                  <a:cubicBezTo>
                    <a:pt x="337" y="66"/>
                    <a:pt x="340" y="70"/>
                    <a:pt x="340" y="72"/>
                  </a:cubicBezTo>
                  <a:cubicBezTo>
                    <a:pt x="341" y="75"/>
                    <a:pt x="339" y="80"/>
                    <a:pt x="339" y="83"/>
                  </a:cubicBezTo>
                  <a:cubicBezTo>
                    <a:pt x="338" y="86"/>
                    <a:pt x="336" y="91"/>
                    <a:pt x="336" y="94"/>
                  </a:cubicBezTo>
                  <a:cubicBezTo>
                    <a:pt x="336" y="97"/>
                    <a:pt x="337" y="102"/>
                    <a:pt x="339" y="102"/>
                  </a:cubicBezTo>
                  <a:cubicBezTo>
                    <a:pt x="342" y="103"/>
                    <a:pt x="347" y="95"/>
                    <a:pt x="349" y="96"/>
                  </a:cubicBezTo>
                  <a:cubicBezTo>
                    <a:pt x="356" y="99"/>
                    <a:pt x="345" y="122"/>
                    <a:pt x="352" y="125"/>
                  </a:cubicBezTo>
                  <a:cubicBezTo>
                    <a:pt x="353" y="126"/>
                    <a:pt x="356" y="122"/>
                    <a:pt x="357" y="121"/>
                  </a:cubicBezTo>
                  <a:cubicBezTo>
                    <a:pt x="358" y="119"/>
                    <a:pt x="360" y="115"/>
                    <a:pt x="361" y="114"/>
                  </a:cubicBezTo>
                  <a:cubicBezTo>
                    <a:pt x="362" y="113"/>
                    <a:pt x="365" y="111"/>
                    <a:pt x="366" y="110"/>
                  </a:cubicBezTo>
                  <a:cubicBezTo>
                    <a:pt x="371" y="108"/>
                    <a:pt x="382" y="106"/>
                    <a:pt x="387" y="104"/>
                  </a:cubicBezTo>
                  <a:cubicBezTo>
                    <a:pt x="395" y="100"/>
                    <a:pt x="419" y="86"/>
                    <a:pt x="419" y="86"/>
                  </a:cubicBezTo>
                  <a:cubicBezTo>
                    <a:pt x="419" y="86"/>
                    <a:pt x="424" y="93"/>
                    <a:pt x="426" y="95"/>
                  </a:cubicBezTo>
                  <a:cubicBezTo>
                    <a:pt x="429" y="99"/>
                    <a:pt x="434" y="106"/>
                    <a:pt x="435" y="111"/>
                  </a:cubicBezTo>
                  <a:cubicBezTo>
                    <a:pt x="436" y="114"/>
                    <a:pt x="437" y="120"/>
                    <a:pt x="438" y="123"/>
                  </a:cubicBezTo>
                  <a:cubicBezTo>
                    <a:pt x="438" y="126"/>
                    <a:pt x="438" y="131"/>
                    <a:pt x="437" y="133"/>
                  </a:cubicBezTo>
                  <a:cubicBezTo>
                    <a:pt x="436" y="136"/>
                    <a:pt x="432" y="141"/>
                    <a:pt x="429" y="143"/>
                  </a:cubicBezTo>
                  <a:cubicBezTo>
                    <a:pt x="426" y="146"/>
                    <a:pt x="419" y="150"/>
                    <a:pt x="415" y="152"/>
                  </a:cubicBezTo>
                  <a:cubicBezTo>
                    <a:pt x="411" y="155"/>
                    <a:pt x="402" y="158"/>
                    <a:pt x="398" y="160"/>
                  </a:cubicBezTo>
                  <a:cubicBezTo>
                    <a:pt x="394" y="161"/>
                    <a:pt x="386" y="163"/>
                    <a:pt x="383" y="165"/>
                  </a:cubicBezTo>
                  <a:cubicBezTo>
                    <a:pt x="379" y="166"/>
                    <a:pt x="372" y="166"/>
                    <a:pt x="370" y="168"/>
                  </a:cubicBezTo>
                  <a:cubicBezTo>
                    <a:pt x="369" y="169"/>
                    <a:pt x="369" y="172"/>
                    <a:pt x="369" y="173"/>
                  </a:cubicBezTo>
                  <a:cubicBezTo>
                    <a:pt x="370" y="174"/>
                    <a:pt x="370" y="177"/>
                    <a:pt x="371" y="178"/>
                  </a:cubicBezTo>
                  <a:cubicBezTo>
                    <a:pt x="372" y="182"/>
                    <a:pt x="375" y="189"/>
                    <a:pt x="376" y="193"/>
                  </a:cubicBezTo>
                  <a:cubicBezTo>
                    <a:pt x="377" y="196"/>
                    <a:pt x="379" y="206"/>
                    <a:pt x="379" y="206"/>
                  </a:cubicBezTo>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Freeform 46"/>
            <p:cNvSpPr>
              <a:spLocks/>
            </p:cNvSpPr>
            <p:nvPr/>
          </p:nvSpPr>
          <p:spPr bwMode="auto">
            <a:xfrm>
              <a:off x="4735513" y="2693988"/>
              <a:ext cx="569913" cy="688975"/>
            </a:xfrm>
            <a:custGeom>
              <a:avLst/>
              <a:gdLst/>
              <a:ahLst/>
              <a:cxnLst>
                <a:cxn ang="0">
                  <a:pos x="355" y="221"/>
                </a:cxn>
                <a:cxn ang="0">
                  <a:pos x="342" y="249"/>
                </a:cxn>
                <a:cxn ang="0">
                  <a:pos x="323" y="290"/>
                </a:cxn>
                <a:cxn ang="0">
                  <a:pos x="294" y="288"/>
                </a:cxn>
                <a:cxn ang="0">
                  <a:pos x="275" y="316"/>
                </a:cxn>
                <a:cxn ang="0">
                  <a:pos x="230" y="337"/>
                </a:cxn>
                <a:cxn ang="0">
                  <a:pos x="216" y="364"/>
                </a:cxn>
                <a:cxn ang="0">
                  <a:pos x="208" y="395"/>
                </a:cxn>
                <a:cxn ang="0">
                  <a:pos x="230" y="448"/>
                </a:cxn>
                <a:cxn ang="0">
                  <a:pos x="209" y="488"/>
                </a:cxn>
                <a:cxn ang="0">
                  <a:pos x="181" y="479"/>
                </a:cxn>
                <a:cxn ang="0">
                  <a:pos x="133" y="467"/>
                </a:cxn>
                <a:cxn ang="0">
                  <a:pos x="98" y="494"/>
                </a:cxn>
                <a:cxn ang="0">
                  <a:pos x="95" y="523"/>
                </a:cxn>
                <a:cxn ang="0">
                  <a:pos x="54" y="528"/>
                </a:cxn>
                <a:cxn ang="0">
                  <a:pos x="34" y="512"/>
                </a:cxn>
                <a:cxn ang="0">
                  <a:pos x="18" y="481"/>
                </a:cxn>
                <a:cxn ang="0">
                  <a:pos x="28" y="436"/>
                </a:cxn>
                <a:cxn ang="0">
                  <a:pos x="21" y="386"/>
                </a:cxn>
                <a:cxn ang="0">
                  <a:pos x="5" y="364"/>
                </a:cxn>
                <a:cxn ang="0">
                  <a:pos x="9" y="346"/>
                </a:cxn>
                <a:cxn ang="0">
                  <a:pos x="38" y="352"/>
                </a:cxn>
                <a:cxn ang="0">
                  <a:pos x="47" y="332"/>
                </a:cxn>
                <a:cxn ang="0">
                  <a:pos x="37" y="296"/>
                </a:cxn>
                <a:cxn ang="0">
                  <a:pos x="43" y="257"/>
                </a:cxn>
                <a:cxn ang="0">
                  <a:pos x="64" y="258"/>
                </a:cxn>
                <a:cxn ang="0">
                  <a:pos x="78" y="247"/>
                </a:cxn>
                <a:cxn ang="0">
                  <a:pos x="69" y="228"/>
                </a:cxn>
                <a:cxn ang="0">
                  <a:pos x="61" y="221"/>
                </a:cxn>
                <a:cxn ang="0">
                  <a:pos x="64" y="209"/>
                </a:cxn>
                <a:cxn ang="0">
                  <a:pos x="74" y="180"/>
                </a:cxn>
                <a:cxn ang="0">
                  <a:pos x="79" y="161"/>
                </a:cxn>
                <a:cxn ang="0">
                  <a:pos x="59" y="136"/>
                </a:cxn>
                <a:cxn ang="0">
                  <a:pos x="60" y="118"/>
                </a:cxn>
                <a:cxn ang="0">
                  <a:pos x="61" y="101"/>
                </a:cxn>
                <a:cxn ang="0">
                  <a:pos x="94" y="85"/>
                </a:cxn>
                <a:cxn ang="0">
                  <a:pos x="118" y="70"/>
                </a:cxn>
                <a:cxn ang="0">
                  <a:pos x="143" y="45"/>
                </a:cxn>
                <a:cxn ang="0">
                  <a:pos x="148" y="20"/>
                </a:cxn>
                <a:cxn ang="0">
                  <a:pos x="150" y="4"/>
                </a:cxn>
                <a:cxn ang="0">
                  <a:pos x="167" y="31"/>
                </a:cxn>
                <a:cxn ang="0">
                  <a:pos x="197" y="54"/>
                </a:cxn>
                <a:cxn ang="0">
                  <a:pos x="233" y="48"/>
                </a:cxn>
                <a:cxn ang="0">
                  <a:pos x="240" y="90"/>
                </a:cxn>
                <a:cxn ang="0">
                  <a:pos x="267" y="72"/>
                </a:cxn>
                <a:cxn ang="0">
                  <a:pos x="293" y="65"/>
                </a:cxn>
                <a:cxn ang="0">
                  <a:pos x="312" y="66"/>
                </a:cxn>
                <a:cxn ang="0">
                  <a:pos x="336" y="65"/>
                </a:cxn>
                <a:cxn ang="0">
                  <a:pos x="336" y="94"/>
                </a:cxn>
                <a:cxn ang="0">
                  <a:pos x="352" y="125"/>
                </a:cxn>
                <a:cxn ang="0">
                  <a:pos x="366" y="110"/>
                </a:cxn>
                <a:cxn ang="0">
                  <a:pos x="426" y="95"/>
                </a:cxn>
                <a:cxn ang="0">
                  <a:pos x="437" y="133"/>
                </a:cxn>
                <a:cxn ang="0">
                  <a:pos x="398" y="160"/>
                </a:cxn>
                <a:cxn ang="0">
                  <a:pos x="369" y="173"/>
                </a:cxn>
                <a:cxn ang="0">
                  <a:pos x="379" y="206"/>
                </a:cxn>
              </a:cxnLst>
              <a:rect l="0" t="0" r="r" b="b"/>
              <a:pathLst>
                <a:path w="438" h="530">
                  <a:moveTo>
                    <a:pt x="379" y="206"/>
                  </a:moveTo>
                  <a:cubicBezTo>
                    <a:pt x="379" y="206"/>
                    <a:pt x="369" y="218"/>
                    <a:pt x="365" y="220"/>
                  </a:cubicBezTo>
                  <a:cubicBezTo>
                    <a:pt x="363" y="221"/>
                    <a:pt x="357" y="221"/>
                    <a:pt x="355" y="221"/>
                  </a:cubicBezTo>
                  <a:cubicBezTo>
                    <a:pt x="352" y="222"/>
                    <a:pt x="347" y="224"/>
                    <a:pt x="345" y="226"/>
                  </a:cubicBezTo>
                  <a:cubicBezTo>
                    <a:pt x="343" y="227"/>
                    <a:pt x="339" y="230"/>
                    <a:pt x="338" y="232"/>
                  </a:cubicBezTo>
                  <a:cubicBezTo>
                    <a:pt x="336" y="236"/>
                    <a:pt x="343" y="245"/>
                    <a:pt x="342" y="249"/>
                  </a:cubicBezTo>
                  <a:cubicBezTo>
                    <a:pt x="342" y="253"/>
                    <a:pt x="339" y="261"/>
                    <a:pt x="337" y="264"/>
                  </a:cubicBezTo>
                  <a:cubicBezTo>
                    <a:pt x="335" y="267"/>
                    <a:pt x="328" y="272"/>
                    <a:pt x="326" y="275"/>
                  </a:cubicBezTo>
                  <a:cubicBezTo>
                    <a:pt x="324" y="279"/>
                    <a:pt x="325" y="287"/>
                    <a:pt x="323" y="290"/>
                  </a:cubicBezTo>
                  <a:cubicBezTo>
                    <a:pt x="321" y="293"/>
                    <a:pt x="316" y="299"/>
                    <a:pt x="313" y="300"/>
                  </a:cubicBezTo>
                  <a:cubicBezTo>
                    <a:pt x="310" y="301"/>
                    <a:pt x="303" y="301"/>
                    <a:pt x="300" y="299"/>
                  </a:cubicBezTo>
                  <a:cubicBezTo>
                    <a:pt x="297" y="297"/>
                    <a:pt x="297" y="289"/>
                    <a:pt x="294" y="288"/>
                  </a:cubicBezTo>
                  <a:cubicBezTo>
                    <a:pt x="291" y="287"/>
                    <a:pt x="284" y="287"/>
                    <a:pt x="282" y="289"/>
                  </a:cubicBezTo>
                  <a:cubicBezTo>
                    <a:pt x="280" y="291"/>
                    <a:pt x="280" y="296"/>
                    <a:pt x="280" y="298"/>
                  </a:cubicBezTo>
                  <a:cubicBezTo>
                    <a:pt x="279" y="303"/>
                    <a:pt x="277" y="313"/>
                    <a:pt x="275" y="316"/>
                  </a:cubicBezTo>
                  <a:cubicBezTo>
                    <a:pt x="272" y="319"/>
                    <a:pt x="263" y="322"/>
                    <a:pt x="260" y="324"/>
                  </a:cubicBezTo>
                  <a:cubicBezTo>
                    <a:pt x="257" y="327"/>
                    <a:pt x="252" y="335"/>
                    <a:pt x="248" y="337"/>
                  </a:cubicBezTo>
                  <a:cubicBezTo>
                    <a:pt x="244" y="338"/>
                    <a:pt x="235" y="336"/>
                    <a:pt x="230" y="337"/>
                  </a:cubicBezTo>
                  <a:cubicBezTo>
                    <a:pt x="228" y="338"/>
                    <a:pt x="222" y="341"/>
                    <a:pt x="220" y="343"/>
                  </a:cubicBezTo>
                  <a:cubicBezTo>
                    <a:pt x="218" y="346"/>
                    <a:pt x="215" y="352"/>
                    <a:pt x="215" y="356"/>
                  </a:cubicBezTo>
                  <a:cubicBezTo>
                    <a:pt x="214" y="358"/>
                    <a:pt x="215" y="362"/>
                    <a:pt x="216" y="364"/>
                  </a:cubicBezTo>
                  <a:cubicBezTo>
                    <a:pt x="217" y="368"/>
                    <a:pt x="224" y="375"/>
                    <a:pt x="223" y="379"/>
                  </a:cubicBezTo>
                  <a:cubicBezTo>
                    <a:pt x="223" y="381"/>
                    <a:pt x="218" y="382"/>
                    <a:pt x="217" y="383"/>
                  </a:cubicBezTo>
                  <a:cubicBezTo>
                    <a:pt x="214" y="386"/>
                    <a:pt x="209" y="392"/>
                    <a:pt x="208" y="395"/>
                  </a:cubicBezTo>
                  <a:cubicBezTo>
                    <a:pt x="206" y="400"/>
                    <a:pt x="206" y="412"/>
                    <a:pt x="208" y="417"/>
                  </a:cubicBezTo>
                  <a:cubicBezTo>
                    <a:pt x="209" y="421"/>
                    <a:pt x="215" y="427"/>
                    <a:pt x="218" y="430"/>
                  </a:cubicBezTo>
                  <a:cubicBezTo>
                    <a:pt x="221" y="435"/>
                    <a:pt x="229" y="443"/>
                    <a:pt x="230" y="448"/>
                  </a:cubicBezTo>
                  <a:cubicBezTo>
                    <a:pt x="231" y="453"/>
                    <a:pt x="225" y="470"/>
                    <a:pt x="225" y="470"/>
                  </a:cubicBezTo>
                  <a:cubicBezTo>
                    <a:pt x="225" y="470"/>
                    <a:pt x="222" y="477"/>
                    <a:pt x="220" y="479"/>
                  </a:cubicBezTo>
                  <a:cubicBezTo>
                    <a:pt x="218" y="482"/>
                    <a:pt x="212" y="487"/>
                    <a:pt x="209" y="488"/>
                  </a:cubicBezTo>
                  <a:cubicBezTo>
                    <a:pt x="206" y="489"/>
                    <a:pt x="198" y="491"/>
                    <a:pt x="194" y="489"/>
                  </a:cubicBezTo>
                  <a:cubicBezTo>
                    <a:pt x="193" y="488"/>
                    <a:pt x="192" y="484"/>
                    <a:pt x="190" y="483"/>
                  </a:cubicBezTo>
                  <a:cubicBezTo>
                    <a:pt x="188" y="481"/>
                    <a:pt x="183" y="480"/>
                    <a:pt x="181" y="479"/>
                  </a:cubicBezTo>
                  <a:cubicBezTo>
                    <a:pt x="175" y="477"/>
                    <a:pt x="161" y="479"/>
                    <a:pt x="155" y="476"/>
                  </a:cubicBezTo>
                  <a:cubicBezTo>
                    <a:pt x="153" y="476"/>
                    <a:pt x="150" y="472"/>
                    <a:pt x="148" y="471"/>
                  </a:cubicBezTo>
                  <a:cubicBezTo>
                    <a:pt x="144" y="469"/>
                    <a:pt x="136" y="468"/>
                    <a:pt x="133" y="467"/>
                  </a:cubicBezTo>
                  <a:cubicBezTo>
                    <a:pt x="128" y="467"/>
                    <a:pt x="118" y="469"/>
                    <a:pt x="114" y="471"/>
                  </a:cubicBezTo>
                  <a:cubicBezTo>
                    <a:pt x="110" y="473"/>
                    <a:pt x="105" y="479"/>
                    <a:pt x="103" y="482"/>
                  </a:cubicBezTo>
                  <a:cubicBezTo>
                    <a:pt x="101" y="485"/>
                    <a:pt x="98" y="491"/>
                    <a:pt x="98" y="494"/>
                  </a:cubicBezTo>
                  <a:cubicBezTo>
                    <a:pt x="97" y="498"/>
                    <a:pt x="100" y="505"/>
                    <a:pt x="100" y="509"/>
                  </a:cubicBezTo>
                  <a:cubicBezTo>
                    <a:pt x="100" y="511"/>
                    <a:pt x="100" y="516"/>
                    <a:pt x="99" y="518"/>
                  </a:cubicBezTo>
                  <a:cubicBezTo>
                    <a:pt x="98" y="519"/>
                    <a:pt x="96" y="522"/>
                    <a:pt x="95" y="523"/>
                  </a:cubicBezTo>
                  <a:cubicBezTo>
                    <a:pt x="91" y="526"/>
                    <a:pt x="82" y="528"/>
                    <a:pt x="77" y="529"/>
                  </a:cubicBezTo>
                  <a:cubicBezTo>
                    <a:pt x="74" y="530"/>
                    <a:pt x="64" y="530"/>
                    <a:pt x="64" y="530"/>
                  </a:cubicBezTo>
                  <a:cubicBezTo>
                    <a:pt x="64" y="530"/>
                    <a:pt x="57" y="529"/>
                    <a:pt x="54" y="528"/>
                  </a:cubicBezTo>
                  <a:cubicBezTo>
                    <a:pt x="52" y="527"/>
                    <a:pt x="48" y="525"/>
                    <a:pt x="46" y="524"/>
                  </a:cubicBezTo>
                  <a:cubicBezTo>
                    <a:pt x="44" y="523"/>
                    <a:pt x="40" y="521"/>
                    <a:pt x="38" y="519"/>
                  </a:cubicBezTo>
                  <a:cubicBezTo>
                    <a:pt x="37" y="518"/>
                    <a:pt x="35" y="514"/>
                    <a:pt x="34" y="512"/>
                  </a:cubicBezTo>
                  <a:cubicBezTo>
                    <a:pt x="33" y="510"/>
                    <a:pt x="31" y="505"/>
                    <a:pt x="30" y="503"/>
                  </a:cubicBezTo>
                  <a:cubicBezTo>
                    <a:pt x="29" y="501"/>
                    <a:pt x="27" y="497"/>
                    <a:pt x="26" y="495"/>
                  </a:cubicBezTo>
                  <a:cubicBezTo>
                    <a:pt x="25" y="491"/>
                    <a:pt x="20" y="485"/>
                    <a:pt x="18" y="481"/>
                  </a:cubicBezTo>
                  <a:cubicBezTo>
                    <a:pt x="17" y="479"/>
                    <a:pt x="15" y="476"/>
                    <a:pt x="14" y="474"/>
                  </a:cubicBezTo>
                  <a:cubicBezTo>
                    <a:pt x="14" y="469"/>
                    <a:pt x="19" y="461"/>
                    <a:pt x="20" y="456"/>
                  </a:cubicBezTo>
                  <a:cubicBezTo>
                    <a:pt x="22" y="451"/>
                    <a:pt x="27" y="442"/>
                    <a:pt x="28" y="436"/>
                  </a:cubicBezTo>
                  <a:cubicBezTo>
                    <a:pt x="30" y="427"/>
                    <a:pt x="30" y="408"/>
                    <a:pt x="30" y="399"/>
                  </a:cubicBezTo>
                  <a:cubicBezTo>
                    <a:pt x="30" y="397"/>
                    <a:pt x="30" y="393"/>
                    <a:pt x="29" y="391"/>
                  </a:cubicBezTo>
                  <a:cubicBezTo>
                    <a:pt x="28" y="389"/>
                    <a:pt x="23" y="387"/>
                    <a:pt x="21" y="386"/>
                  </a:cubicBezTo>
                  <a:cubicBezTo>
                    <a:pt x="19" y="385"/>
                    <a:pt x="15" y="384"/>
                    <a:pt x="15" y="384"/>
                  </a:cubicBezTo>
                  <a:cubicBezTo>
                    <a:pt x="15" y="384"/>
                    <a:pt x="9" y="376"/>
                    <a:pt x="8" y="373"/>
                  </a:cubicBezTo>
                  <a:cubicBezTo>
                    <a:pt x="7" y="371"/>
                    <a:pt x="5" y="367"/>
                    <a:pt x="5" y="364"/>
                  </a:cubicBezTo>
                  <a:cubicBezTo>
                    <a:pt x="4" y="361"/>
                    <a:pt x="3" y="355"/>
                    <a:pt x="2" y="352"/>
                  </a:cubicBezTo>
                  <a:cubicBezTo>
                    <a:pt x="2" y="350"/>
                    <a:pt x="0" y="346"/>
                    <a:pt x="2" y="345"/>
                  </a:cubicBezTo>
                  <a:cubicBezTo>
                    <a:pt x="3" y="344"/>
                    <a:pt x="7" y="346"/>
                    <a:pt x="9" y="346"/>
                  </a:cubicBezTo>
                  <a:cubicBezTo>
                    <a:pt x="12" y="346"/>
                    <a:pt x="17" y="347"/>
                    <a:pt x="20" y="348"/>
                  </a:cubicBezTo>
                  <a:cubicBezTo>
                    <a:pt x="22" y="349"/>
                    <a:pt x="27" y="351"/>
                    <a:pt x="29" y="351"/>
                  </a:cubicBezTo>
                  <a:cubicBezTo>
                    <a:pt x="31" y="352"/>
                    <a:pt x="36" y="353"/>
                    <a:pt x="38" y="352"/>
                  </a:cubicBezTo>
                  <a:cubicBezTo>
                    <a:pt x="40" y="352"/>
                    <a:pt x="43" y="350"/>
                    <a:pt x="44" y="348"/>
                  </a:cubicBezTo>
                  <a:cubicBezTo>
                    <a:pt x="46" y="347"/>
                    <a:pt x="47" y="344"/>
                    <a:pt x="47" y="343"/>
                  </a:cubicBezTo>
                  <a:cubicBezTo>
                    <a:pt x="48" y="340"/>
                    <a:pt x="48" y="335"/>
                    <a:pt x="47" y="332"/>
                  </a:cubicBezTo>
                  <a:cubicBezTo>
                    <a:pt x="47" y="329"/>
                    <a:pt x="47" y="324"/>
                    <a:pt x="47" y="321"/>
                  </a:cubicBezTo>
                  <a:cubicBezTo>
                    <a:pt x="46" y="318"/>
                    <a:pt x="44" y="311"/>
                    <a:pt x="43" y="308"/>
                  </a:cubicBezTo>
                  <a:cubicBezTo>
                    <a:pt x="42" y="305"/>
                    <a:pt x="37" y="299"/>
                    <a:pt x="37" y="296"/>
                  </a:cubicBezTo>
                  <a:cubicBezTo>
                    <a:pt x="35" y="292"/>
                    <a:pt x="35" y="282"/>
                    <a:pt x="35" y="278"/>
                  </a:cubicBezTo>
                  <a:cubicBezTo>
                    <a:pt x="35" y="276"/>
                    <a:pt x="35" y="272"/>
                    <a:pt x="36" y="271"/>
                  </a:cubicBezTo>
                  <a:cubicBezTo>
                    <a:pt x="37" y="267"/>
                    <a:pt x="43" y="257"/>
                    <a:pt x="43" y="257"/>
                  </a:cubicBezTo>
                  <a:cubicBezTo>
                    <a:pt x="43" y="257"/>
                    <a:pt x="50" y="256"/>
                    <a:pt x="53" y="256"/>
                  </a:cubicBezTo>
                  <a:cubicBezTo>
                    <a:pt x="54" y="256"/>
                    <a:pt x="57" y="256"/>
                    <a:pt x="58" y="256"/>
                  </a:cubicBezTo>
                  <a:cubicBezTo>
                    <a:pt x="60" y="257"/>
                    <a:pt x="63" y="257"/>
                    <a:pt x="64" y="258"/>
                  </a:cubicBezTo>
                  <a:cubicBezTo>
                    <a:pt x="65" y="259"/>
                    <a:pt x="67" y="261"/>
                    <a:pt x="68" y="261"/>
                  </a:cubicBezTo>
                  <a:cubicBezTo>
                    <a:pt x="72" y="260"/>
                    <a:pt x="78" y="254"/>
                    <a:pt x="79" y="251"/>
                  </a:cubicBezTo>
                  <a:cubicBezTo>
                    <a:pt x="79" y="250"/>
                    <a:pt x="78" y="248"/>
                    <a:pt x="78" y="247"/>
                  </a:cubicBezTo>
                  <a:cubicBezTo>
                    <a:pt x="77" y="245"/>
                    <a:pt x="75" y="241"/>
                    <a:pt x="73" y="239"/>
                  </a:cubicBezTo>
                  <a:cubicBezTo>
                    <a:pt x="72" y="238"/>
                    <a:pt x="68" y="236"/>
                    <a:pt x="68" y="235"/>
                  </a:cubicBezTo>
                  <a:cubicBezTo>
                    <a:pt x="67" y="233"/>
                    <a:pt x="70" y="229"/>
                    <a:pt x="69" y="228"/>
                  </a:cubicBezTo>
                  <a:cubicBezTo>
                    <a:pt x="67" y="225"/>
                    <a:pt x="57" y="227"/>
                    <a:pt x="54" y="224"/>
                  </a:cubicBezTo>
                  <a:cubicBezTo>
                    <a:pt x="54" y="224"/>
                    <a:pt x="54" y="221"/>
                    <a:pt x="55" y="221"/>
                  </a:cubicBezTo>
                  <a:cubicBezTo>
                    <a:pt x="56" y="220"/>
                    <a:pt x="60" y="221"/>
                    <a:pt x="61" y="221"/>
                  </a:cubicBezTo>
                  <a:cubicBezTo>
                    <a:pt x="62" y="221"/>
                    <a:pt x="65" y="220"/>
                    <a:pt x="65" y="219"/>
                  </a:cubicBezTo>
                  <a:cubicBezTo>
                    <a:pt x="66" y="218"/>
                    <a:pt x="67" y="215"/>
                    <a:pt x="67" y="214"/>
                  </a:cubicBezTo>
                  <a:cubicBezTo>
                    <a:pt x="67" y="212"/>
                    <a:pt x="65" y="210"/>
                    <a:pt x="64" y="209"/>
                  </a:cubicBezTo>
                  <a:cubicBezTo>
                    <a:pt x="63" y="208"/>
                    <a:pt x="60" y="206"/>
                    <a:pt x="60" y="205"/>
                  </a:cubicBezTo>
                  <a:cubicBezTo>
                    <a:pt x="59" y="201"/>
                    <a:pt x="63" y="193"/>
                    <a:pt x="65" y="189"/>
                  </a:cubicBezTo>
                  <a:cubicBezTo>
                    <a:pt x="67" y="186"/>
                    <a:pt x="72" y="182"/>
                    <a:pt x="74" y="180"/>
                  </a:cubicBezTo>
                  <a:cubicBezTo>
                    <a:pt x="77" y="177"/>
                    <a:pt x="86" y="176"/>
                    <a:pt x="88" y="173"/>
                  </a:cubicBezTo>
                  <a:cubicBezTo>
                    <a:pt x="89" y="171"/>
                    <a:pt x="88" y="165"/>
                    <a:pt x="86" y="164"/>
                  </a:cubicBezTo>
                  <a:cubicBezTo>
                    <a:pt x="85" y="162"/>
                    <a:pt x="81" y="162"/>
                    <a:pt x="79" y="161"/>
                  </a:cubicBezTo>
                  <a:cubicBezTo>
                    <a:pt x="78" y="161"/>
                    <a:pt x="76" y="160"/>
                    <a:pt x="75" y="159"/>
                  </a:cubicBezTo>
                  <a:cubicBezTo>
                    <a:pt x="71" y="159"/>
                    <a:pt x="60" y="159"/>
                    <a:pt x="60" y="159"/>
                  </a:cubicBezTo>
                  <a:cubicBezTo>
                    <a:pt x="60" y="159"/>
                    <a:pt x="58" y="142"/>
                    <a:pt x="59" y="136"/>
                  </a:cubicBezTo>
                  <a:cubicBezTo>
                    <a:pt x="60" y="132"/>
                    <a:pt x="65" y="126"/>
                    <a:pt x="65" y="122"/>
                  </a:cubicBezTo>
                  <a:cubicBezTo>
                    <a:pt x="65" y="121"/>
                    <a:pt x="64" y="118"/>
                    <a:pt x="63" y="118"/>
                  </a:cubicBezTo>
                  <a:cubicBezTo>
                    <a:pt x="62" y="117"/>
                    <a:pt x="61" y="119"/>
                    <a:pt x="60" y="118"/>
                  </a:cubicBezTo>
                  <a:cubicBezTo>
                    <a:pt x="59" y="118"/>
                    <a:pt x="60" y="114"/>
                    <a:pt x="59" y="113"/>
                  </a:cubicBezTo>
                  <a:cubicBezTo>
                    <a:pt x="58" y="112"/>
                    <a:pt x="54" y="115"/>
                    <a:pt x="53" y="114"/>
                  </a:cubicBezTo>
                  <a:cubicBezTo>
                    <a:pt x="51" y="110"/>
                    <a:pt x="59" y="104"/>
                    <a:pt x="61" y="101"/>
                  </a:cubicBezTo>
                  <a:cubicBezTo>
                    <a:pt x="63" y="100"/>
                    <a:pt x="68" y="98"/>
                    <a:pt x="70" y="97"/>
                  </a:cubicBezTo>
                  <a:cubicBezTo>
                    <a:pt x="73" y="96"/>
                    <a:pt x="80" y="94"/>
                    <a:pt x="83" y="92"/>
                  </a:cubicBezTo>
                  <a:cubicBezTo>
                    <a:pt x="86" y="91"/>
                    <a:pt x="92" y="87"/>
                    <a:pt x="94" y="85"/>
                  </a:cubicBezTo>
                  <a:cubicBezTo>
                    <a:pt x="97" y="84"/>
                    <a:pt x="100" y="80"/>
                    <a:pt x="102" y="79"/>
                  </a:cubicBezTo>
                  <a:cubicBezTo>
                    <a:pt x="103" y="78"/>
                    <a:pt x="106" y="78"/>
                    <a:pt x="107" y="77"/>
                  </a:cubicBezTo>
                  <a:cubicBezTo>
                    <a:pt x="110" y="76"/>
                    <a:pt x="115" y="72"/>
                    <a:pt x="118" y="70"/>
                  </a:cubicBezTo>
                  <a:cubicBezTo>
                    <a:pt x="120" y="68"/>
                    <a:pt x="124" y="62"/>
                    <a:pt x="126" y="59"/>
                  </a:cubicBezTo>
                  <a:cubicBezTo>
                    <a:pt x="129" y="57"/>
                    <a:pt x="136" y="53"/>
                    <a:pt x="139" y="50"/>
                  </a:cubicBezTo>
                  <a:cubicBezTo>
                    <a:pt x="140" y="49"/>
                    <a:pt x="143" y="46"/>
                    <a:pt x="143" y="45"/>
                  </a:cubicBezTo>
                  <a:cubicBezTo>
                    <a:pt x="144" y="42"/>
                    <a:pt x="142" y="37"/>
                    <a:pt x="142" y="35"/>
                  </a:cubicBezTo>
                  <a:cubicBezTo>
                    <a:pt x="142" y="33"/>
                    <a:pt x="142" y="28"/>
                    <a:pt x="143" y="26"/>
                  </a:cubicBezTo>
                  <a:cubicBezTo>
                    <a:pt x="144" y="24"/>
                    <a:pt x="147" y="21"/>
                    <a:pt x="148" y="20"/>
                  </a:cubicBezTo>
                  <a:cubicBezTo>
                    <a:pt x="149" y="18"/>
                    <a:pt x="153" y="16"/>
                    <a:pt x="153" y="15"/>
                  </a:cubicBezTo>
                  <a:cubicBezTo>
                    <a:pt x="153" y="14"/>
                    <a:pt x="153" y="12"/>
                    <a:pt x="152" y="11"/>
                  </a:cubicBezTo>
                  <a:cubicBezTo>
                    <a:pt x="152" y="9"/>
                    <a:pt x="150" y="4"/>
                    <a:pt x="150" y="4"/>
                  </a:cubicBezTo>
                  <a:cubicBezTo>
                    <a:pt x="150" y="4"/>
                    <a:pt x="156" y="0"/>
                    <a:pt x="158" y="1"/>
                  </a:cubicBezTo>
                  <a:cubicBezTo>
                    <a:pt x="162" y="2"/>
                    <a:pt x="165" y="9"/>
                    <a:pt x="166" y="12"/>
                  </a:cubicBezTo>
                  <a:cubicBezTo>
                    <a:pt x="167" y="17"/>
                    <a:pt x="167" y="26"/>
                    <a:pt x="167" y="31"/>
                  </a:cubicBezTo>
                  <a:cubicBezTo>
                    <a:pt x="168" y="36"/>
                    <a:pt x="165" y="48"/>
                    <a:pt x="169" y="51"/>
                  </a:cubicBezTo>
                  <a:cubicBezTo>
                    <a:pt x="172" y="54"/>
                    <a:pt x="182" y="49"/>
                    <a:pt x="186" y="50"/>
                  </a:cubicBezTo>
                  <a:cubicBezTo>
                    <a:pt x="189" y="50"/>
                    <a:pt x="194" y="53"/>
                    <a:pt x="197" y="54"/>
                  </a:cubicBezTo>
                  <a:cubicBezTo>
                    <a:pt x="199" y="54"/>
                    <a:pt x="201" y="55"/>
                    <a:pt x="203" y="55"/>
                  </a:cubicBezTo>
                  <a:cubicBezTo>
                    <a:pt x="205" y="55"/>
                    <a:pt x="210" y="54"/>
                    <a:pt x="213" y="53"/>
                  </a:cubicBezTo>
                  <a:cubicBezTo>
                    <a:pt x="218" y="52"/>
                    <a:pt x="229" y="45"/>
                    <a:pt x="233" y="48"/>
                  </a:cubicBezTo>
                  <a:cubicBezTo>
                    <a:pt x="238" y="52"/>
                    <a:pt x="236" y="67"/>
                    <a:pt x="236" y="73"/>
                  </a:cubicBezTo>
                  <a:cubicBezTo>
                    <a:pt x="236" y="75"/>
                    <a:pt x="234" y="79"/>
                    <a:pt x="235" y="81"/>
                  </a:cubicBezTo>
                  <a:cubicBezTo>
                    <a:pt x="235" y="84"/>
                    <a:pt x="238" y="90"/>
                    <a:pt x="240" y="90"/>
                  </a:cubicBezTo>
                  <a:cubicBezTo>
                    <a:pt x="242" y="91"/>
                    <a:pt x="247" y="87"/>
                    <a:pt x="249" y="86"/>
                  </a:cubicBezTo>
                  <a:cubicBezTo>
                    <a:pt x="251" y="85"/>
                    <a:pt x="254" y="84"/>
                    <a:pt x="256" y="83"/>
                  </a:cubicBezTo>
                  <a:cubicBezTo>
                    <a:pt x="259" y="81"/>
                    <a:pt x="264" y="75"/>
                    <a:pt x="267" y="72"/>
                  </a:cubicBezTo>
                  <a:cubicBezTo>
                    <a:pt x="269" y="71"/>
                    <a:pt x="274" y="68"/>
                    <a:pt x="276" y="67"/>
                  </a:cubicBezTo>
                  <a:cubicBezTo>
                    <a:pt x="279" y="66"/>
                    <a:pt x="286" y="63"/>
                    <a:pt x="289" y="63"/>
                  </a:cubicBezTo>
                  <a:cubicBezTo>
                    <a:pt x="290" y="64"/>
                    <a:pt x="292" y="64"/>
                    <a:pt x="293" y="65"/>
                  </a:cubicBezTo>
                  <a:cubicBezTo>
                    <a:pt x="295" y="66"/>
                    <a:pt x="298" y="71"/>
                    <a:pt x="300" y="72"/>
                  </a:cubicBezTo>
                  <a:cubicBezTo>
                    <a:pt x="301" y="72"/>
                    <a:pt x="304" y="72"/>
                    <a:pt x="305" y="71"/>
                  </a:cubicBezTo>
                  <a:cubicBezTo>
                    <a:pt x="307" y="70"/>
                    <a:pt x="310" y="67"/>
                    <a:pt x="312" y="66"/>
                  </a:cubicBezTo>
                  <a:cubicBezTo>
                    <a:pt x="313" y="65"/>
                    <a:pt x="315" y="63"/>
                    <a:pt x="316" y="63"/>
                  </a:cubicBezTo>
                  <a:cubicBezTo>
                    <a:pt x="318" y="62"/>
                    <a:pt x="322" y="61"/>
                    <a:pt x="325" y="62"/>
                  </a:cubicBezTo>
                  <a:cubicBezTo>
                    <a:pt x="328" y="62"/>
                    <a:pt x="334" y="63"/>
                    <a:pt x="336" y="65"/>
                  </a:cubicBezTo>
                  <a:cubicBezTo>
                    <a:pt x="337" y="66"/>
                    <a:pt x="340" y="70"/>
                    <a:pt x="340" y="72"/>
                  </a:cubicBezTo>
                  <a:cubicBezTo>
                    <a:pt x="341" y="75"/>
                    <a:pt x="339" y="80"/>
                    <a:pt x="339" y="83"/>
                  </a:cubicBezTo>
                  <a:cubicBezTo>
                    <a:pt x="338" y="86"/>
                    <a:pt x="336" y="91"/>
                    <a:pt x="336" y="94"/>
                  </a:cubicBezTo>
                  <a:cubicBezTo>
                    <a:pt x="336" y="97"/>
                    <a:pt x="337" y="102"/>
                    <a:pt x="339" y="102"/>
                  </a:cubicBezTo>
                  <a:cubicBezTo>
                    <a:pt x="342" y="103"/>
                    <a:pt x="347" y="95"/>
                    <a:pt x="349" y="96"/>
                  </a:cubicBezTo>
                  <a:cubicBezTo>
                    <a:pt x="356" y="99"/>
                    <a:pt x="345" y="122"/>
                    <a:pt x="352" y="125"/>
                  </a:cubicBezTo>
                  <a:cubicBezTo>
                    <a:pt x="353" y="126"/>
                    <a:pt x="356" y="122"/>
                    <a:pt x="357" y="121"/>
                  </a:cubicBezTo>
                  <a:cubicBezTo>
                    <a:pt x="358" y="119"/>
                    <a:pt x="360" y="115"/>
                    <a:pt x="361" y="114"/>
                  </a:cubicBezTo>
                  <a:cubicBezTo>
                    <a:pt x="362" y="113"/>
                    <a:pt x="365" y="111"/>
                    <a:pt x="366" y="110"/>
                  </a:cubicBezTo>
                  <a:cubicBezTo>
                    <a:pt x="371" y="108"/>
                    <a:pt x="382" y="106"/>
                    <a:pt x="387" y="104"/>
                  </a:cubicBezTo>
                  <a:cubicBezTo>
                    <a:pt x="395" y="100"/>
                    <a:pt x="419" y="86"/>
                    <a:pt x="419" y="86"/>
                  </a:cubicBezTo>
                  <a:cubicBezTo>
                    <a:pt x="419" y="86"/>
                    <a:pt x="424" y="93"/>
                    <a:pt x="426" y="95"/>
                  </a:cubicBezTo>
                  <a:cubicBezTo>
                    <a:pt x="429" y="99"/>
                    <a:pt x="434" y="106"/>
                    <a:pt x="435" y="111"/>
                  </a:cubicBezTo>
                  <a:cubicBezTo>
                    <a:pt x="436" y="114"/>
                    <a:pt x="437" y="120"/>
                    <a:pt x="438" y="123"/>
                  </a:cubicBezTo>
                  <a:cubicBezTo>
                    <a:pt x="438" y="126"/>
                    <a:pt x="438" y="131"/>
                    <a:pt x="437" y="133"/>
                  </a:cubicBezTo>
                  <a:cubicBezTo>
                    <a:pt x="436" y="136"/>
                    <a:pt x="432" y="141"/>
                    <a:pt x="429" y="143"/>
                  </a:cubicBezTo>
                  <a:cubicBezTo>
                    <a:pt x="426" y="146"/>
                    <a:pt x="419" y="150"/>
                    <a:pt x="415" y="152"/>
                  </a:cubicBezTo>
                  <a:cubicBezTo>
                    <a:pt x="411" y="155"/>
                    <a:pt x="402" y="158"/>
                    <a:pt x="398" y="160"/>
                  </a:cubicBezTo>
                  <a:cubicBezTo>
                    <a:pt x="394" y="161"/>
                    <a:pt x="386" y="163"/>
                    <a:pt x="383" y="165"/>
                  </a:cubicBezTo>
                  <a:cubicBezTo>
                    <a:pt x="379" y="166"/>
                    <a:pt x="372" y="166"/>
                    <a:pt x="370" y="168"/>
                  </a:cubicBezTo>
                  <a:cubicBezTo>
                    <a:pt x="369" y="169"/>
                    <a:pt x="369" y="172"/>
                    <a:pt x="369" y="173"/>
                  </a:cubicBezTo>
                  <a:cubicBezTo>
                    <a:pt x="370" y="174"/>
                    <a:pt x="370" y="177"/>
                    <a:pt x="371" y="178"/>
                  </a:cubicBezTo>
                  <a:cubicBezTo>
                    <a:pt x="372" y="182"/>
                    <a:pt x="375" y="189"/>
                    <a:pt x="376" y="193"/>
                  </a:cubicBezTo>
                  <a:cubicBezTo>
                    <a:pt x="377" y="196"/>
                    <a:pt x="379" y="206"/>
                    <a:pt x="379" y="206"/>
                  </a:cubicBezTo>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47"/>
            <p:cNvSpPr>
              <a:spLocks/>
            </p:cNvSpPr>
            <p:nvPr/>
          </p:nvSpPr>
          <p:spPr bwMode="auto">
            <a:xfrm>
              <a:off x="5399088" y="1468438"/>
              <a:ext cx="719138" cy="496888"/>
            </a:xfrm>
            <a:custGeom>
              <a:avLst/>
              <a:gdLst/>
              <a:ahLst/>
              <a:cxnLst>
                <a:cxn ang="0">
                  <a:pos x="549" y="350"/>
                </a:cxn>
                <a:cxn ang="0">
                  <a:pos x="516" y="348"/>
                </a:cxn>
                <a:cxn ang="0">
                  <a:pos x="503" y="369"/>
                </a:cxn>
                <a:cxn ang="0">
                  <a:pos x="473" y="369"/>
                </a:cxn>
                <a:cxn ang="0">
                  <a:pos x="471" y="352"/>
                </a:cxn>
                <a:cxn ang="0">
                  <a:pos x="449" y="371"/>
                </a:cxn>
                <a:cxn ang="0">
                  <a:pos x="423" y="370"/>
                </a:cxn>
                <a:cxn ang="0">
                  <a:pos x="410" y="356"/>
                </a:cxn>
                <a:cxn ang="0">
                  <a:pos x="398" y="376"/>
                </a:cxn>
                <a:cxn ang="0">
                  <a:pos x="365" y="382"/>
                </a:cxn>
                <a:cxn ang="0">
                  <a:pos x="318" y="354"/>
                </a:cxn>
                <a:cxn ang="0">
                  <a:pos x="312" y="340"/>
                </a:cxn>
                <a:cxn ang="0">
                  <a:pos x="281" y="317"/>
                </a:cxn>
                <a:cxn ang="0">
                  <a:pos x="266" y="296"/>
                </a:cxn>
                <a:cxn ang="0">
                  <a:pos x="269" y="278"/>
                </a:cxn>
                <a:cxn ang="0">
                  <a:pos x="232" y="255"/>
                </a:cxn>
                <a:cxn ang="0">
                  <a:pos x="209" y="238"/>
                </a:cxn>
                <a:cxn ang="0">
                  <a:pos x="185" y="223"/>
                </a:cxn>
                <a:cxn ang="0">
                  <a:pos x="157" y="212"/>
                </a:cxn>
                <a:cxn ang="0">
                  <a:pos x="135" y="198"/>
                </a:cxn>
                <a:cxn ang="0">
                  <a:pos x="112" y="184"/>
                </a:cxn>
                <a:cxn ang="0">
                  <a:pos x="109" y="170"/>
                </a:cxn>
                <a:cxn ang="0">
                  <a:pos x="135" y="172"/>
                </a:cxn>
                <a:cxn ang="0">
                  <a:pos x="127" y="141"/>
                </a:cxn>
                <a:cxn ang="0">
                  <a:pos x="123" y="134"/>
                </a:cxn>
                <a:cxn ang="0">
                  <a:pos x="119" y="128"/>
                </a:cxn>
                <a:cxn ang="0">
                  <a:pos x="112" y="116"/>
                </a:cxn>
                <a:cxn ang="0">
                  <a:pos x="100" y="87"/>
                </a:cxn>
                <a:cxn ang="0">
                  <a:pos x="84" y="75"/>
                </a:cxn>
                <a:cxn ang="0">
                  <a:pos x="67" y="69"/>
                </a:cxn>
                <a:cxn ang="0">
                  <a:pos x="42" y="55"/>
                </a:cxn>
                <a:cxn ang="0">
                  <a:pos x="18" y="34"/>
                </a:cxn>
                <a:cxn ang="0">
                  <a:pos x="12" y="21"/>
                </a:cxn>
                <a:cxn ang="0">
                  <a:pos x="0" y="10"/>
                </a:cxn>
                <a:cxn ang="0">
                  <a:pos x="14" y="1"/>
                </a:cxn>
                <a:cxn ang="0">
                  <a:pos x="31" y="19"/>
                </a:cxn>
                <a:cxn ang="0">
                  <a:pos x="49" y="27"/>
                </a:cxn>
                <a:cxn ang="0">
                  <a:pos x="66" y="39"/>
                </a:cxn>
                <a:cxn ang="0">
                  <a:pos x="84" y="55"/>
                </a:cxn>
                <a:cxn ang="0">
                  <a:pos x="110" y="67"/>
                </a:cxn>
                <a:cxn ang="0">
                  <a:pos x="134" y="82"/>
                </a:cxn>
                <a:cxn ang="0">
                  <a:pos x="151" y="94"/>
                </a:cxn>
                <a:cxn ang="0">
                  <a:pos x="151" y="116"/>
                </a:cxn>
                <a:cxn ang="0">
                  <a:pos x="167" y="132"/>
                </a:cxn>
                <a:cxn ang="0">
                  <a:pos x="203" y="156"/>
                </a:cxn>
                <a:cxn ang="0">
                  <a:pos x="238" y="177"/>
                </a:cxn>
                <a:cxn ang="0">
                  <a:pos x="272" y="175"/>
                </a:cxn>
                <a:cxn ang="0">
                  <a:pos x="301" y="176"/>
                </a:cxn>
                <a:cxn ang="0">
                  <a:pos x="329" y="191"/>
                </a:cxn>
                <a:cxn ang="0">
                  <a:pos x="363" y="198"/>
                </a:cxn>
                <a:cxn ang="0">
                  <a:pos x="382" y="227"/>
                </a:cxn>
                <a:cxn ang="0">
                  <a:pos x="398" y="253"/>
                </a:cxn>
                <a:cxn ang="0">
                  <a:pos x="422" y="263"/>
                </a:cxn>
                <a:cxn ang="0">
                  <a:pos x="447" y="278"/>
                </a:cxn>
                <a:cxn ang="0">
                  <a:pos x="466" y="288"/>
                </a:cxn>
                <a:cxn ang="0">
                  <a:pos x="494" y="300"/>
                </a:cxn>
                <a:cxn ang="0">
                  <a:pos x="513" y="309"/>
                </a:cxn>
                <a:cxn ang="0">
                  <a:pos x="533" y="312"/>
                </a:cxn>
                <a:cxn ang="0">
                  <a:pos x="542" y="328"/>
                </a:cxn>
              </a:cxnLst>
              <a:rect l="0" t="0" r="r" b="b"/>
              <a:pathLst>
                <a:path w="554" h="382">
                  <a:moveTo>
                    <a:pt x="553" y="339"/>
                  </a:moveTo>
                  <a:cubicBezTo>
                    <a:pt x="553" y="340"/>
                    <a:pt x="554" y="343"/>
                    <a:pt x="554" y="345"/>
                  </a:cubicBezTo>
                  <a:cubicBezTo>
                    <a:pt x="554" y="346"/>
                    <a:pt x="553" y="348"/>
                    <a:pt x="552" y="348"/>
                  </a:cubicBezTo>
                  <a:cubicBezTo>
                    <a:pt x="551" y="349"/>
                    <a:pt x="550" y="350"/>
                    <a:pt x="549" y="350"/>
                  </a:cubicBezTo>
                  <a:cubicBezTo>
                    <a:pt x="547" y="351"/>
                    <a:pt x="542" y="351"/>
                    <a:pt x="540" y="351"/>
                  </a:cubicBezTo>
                  <a:cubicBezTo>
                    <a:pt x="538" y="351"/>
                    <a:pt x="533" y="351"/>
                    <a:pt x="531" y="350"/>
                  </a:cubicBezTo>
                  <a:cubicBezTo>
                    <a:pt x="530" y="350"/>
                    <a:pt x="527" y="350"/>
                    <a:pt x="525" y="350"/>
                  </a:cubicBezTo>
                  <a:cubicBezTo>
                    <a:pt x="522" y="349"/>
                    <a:pt x="518" y="348"/>
                    <a:pt x="516" y="348"/>
                  </a:cubicBezTo>
                  <a:cubicBezTo>
                    <a:pt x="514" y="349"/>
                    <a:pt x="512" y="352"/>
                    <a:pt x="510" y="353"/>
                  </a:cubicBezTo>
                  <a:cubicBezTo>
                    <a:pt x="509" y="354"/>
                    <a:pt x="506" y="355"/>
                    <a:pt x="505" y="356"/>
                  </a:cubicBezTo>
                  <a:cubicBezTo>
                    <a:pt x="504" y="357"/>
                    <a:pt x="504" y="360"/>
                    <a:pt x="504" y="361"/>
                  </a:cubicBezTo>
                  <a:cubicBezTo>
                    <a:pt x="504" y="363"/>
                    <a:pt x="504" y="367"/>
                    <a:pt x="503" y="369"/>
                  </a:cubicBezTo>
                  <a:cubicBezTo>
                    <a:pt x="503" y="371"/>
                    <a:pt x="499" y="373"/>
                    <a:pt x="498" y="373"/>
                  </a:cubicBezTo>
                  <a:cubicBezTo>
                    <a:pt x="496" y="374"/>
                    <a:pt x="493" y="374"/>
                    <a:pt x="491" y="373"/>
                  </a:cubicBezTo>
                  <a:cubicBezTo>
                    <a:pt x="487" y="373"/>
                    <a:pt x="483" y="373"/>
                    <a:pt x="480" y="373"/>
                  </a:cubicBezTo>
                  <a:cubicBezTo>
                    <a:pt x="478" y="372"/>
                    <a:pt x="474" y="371"/>
                    <a:pt x="473" y="369"/>
                  </a:cubicBezTo>
                  <a:cubicBezTo>
                    <a:pt x="472" y="368"/>
                    <a:pt x="472" y="365"/>
                    <a:pt x="472" y="364"/>
                  </a:cubicBezTo>
                  <a:cubicBezTo>
                    <a:pt x="473" y="362"/>
                    <a:pt x="475" y="359"/>
                    <a:pt x="475" y="357"/>
                  </a:cubicBezTo>
                  <a:cubicBezTo>
                    <a:pt x="475" y="356"/>
                    <a:pt x="475" y="353"/>
                    <a:pt x="474" y="352"/>
                  </a:cubicBezTo>
                  <a:cubicBezTo>
                    <a:pt x="473" y="351"/>
                    <a:pt x="471" y="351"/>
                    <a:pt x="471" y="352"/>
                  </a:cubicBezTo>
                  <a:cubicBezTo>
                    <a:pt x="469" y="352"/>
                    <a:pt x="467" y="352"/>
                    <a:pt x="466" y="353"/>
                  </a:cubicBezTo>
                  <a:cubicBezTo>
                    <a:pt x="465" y="354"/>
                    <a:pt x="463" y="356"/>
                    <a:pt x="462" y="357"/>
                  </a:cubicBezTo>
                  <a:cubicBezTo>
                    <a:pt x="460" y="359"/>
                    <a:pt x="457" y="363"/>
                    <a:pt x="456" y="365"/>
                  </a:cubicBezTo>
                  <a:cubicBezTo>
                    <a:pt x="454" y="366"/>
                    <a:pt x="451" y="369"/>
                    <a:pt x="449" y="371"/>
                  </a:cubicBezTo>
                  <a:cubicBezTo>
                    <a:pt x="448" y="372"/>
                    <a:pt x="446" y="374"/>
                    <a:pt x="444" y="374"/>
                  </a:cubicBezTo>
                  <a:cubicBezTo>
                    <a:pt x="442" y="375"/>
                    <a:pt x="438" y="375"/>
                    <a:pt x="436" y="375"/>
                  </a:cubicBezTo>
                  <a:cubicBezTo>
                    <a:pt x="434" y="374"/>
                    <a:pt x="430" y="374"/>
                    <a:pt x="428" y="373"/>
                  </a:cubicBezTo>
                  <a:cubicBezTo>
                    <a:pt x="427" y="373"/>
                    <a:pt x="425" y="371"/>
                    <a:pt x="423" y="370"/>
                  </a:cubicBezTo>
                  <a:cubicBezTo>
                    <a:pt x="422" y="369"/>
                    <a:pt x="419" y="366"/>
                    <a:pt x="418" y="365"/>
                  </a:cubicBezTo>
                  <a:cubicBezTo>
                    <a:pt x="417" y="364"/>
                    <a:pt x="417" y="360"/>
                    <a:pt x="416" y="358"/>
                  </a:cubicBezTo>
                  <a:cubicBezTo>
                    <a:pt x="416" y="357"/>
                    <a:pt x="414" y="356"/>
                    <a:pt x="414" y="356"/>
                  </a:cubicBezTo>
                  <a:cubicBezTo>
                    <a:pt x="413" y="356"/>
                    <a:pt x="411" y="355"/>
                    <a:pt x="410" y="356"/>
                  </a:cubicBezTo>
                  <a:cubicBezTo>
                    <a:pt x="409" y="356"/>
                    <a:pt x="408" y="359"/>
                    <a:pt x="407" y="360"/>
                  </a:cubicBezTo>
                  <a:cubicBezTo>
                    <a:pt x="407" y="361"/>
                    <a:pt x="406" y="363"/>
                    <a:pt x="406" y="364"/>
                  </a:cubicBezTo>
                  <a:cubicBezTo>
                    <a:pt x="405" y="366"/>
                    <a:pt x="404" y="369"/>
                    <a:pt x="404" y="370"/>
                  </a:cubicBezTo>
                  <a:cubicBezTo>
                    <a:pt x="403" y="371"/>
                    <a:pt x="400" y="374"/>
                    <a:pt x="398" y="376"/>
                  </a:cubicBezTo>
                  <a:cubicBezTo>
                    <a:pt x="397" y="377"/>
                    <a:pt x="393" y="378"/>
                    <a:pt x="391" y="379"/>
                  </a:cubicBezTo>
                  <a:cubicBezTo>
                    <a:pt x="389" y="380"/>
                    <a:pt x="383" y="380"/>
                    <a:pt x="380" y="380"/>
                  </a:cubicBezTo>
                  <a:cubicBezTo>
                    <a:pt x="377" y="381"/>
                    <a:pt x="373" y="381"/>
                    <a:pt x="370" y="382"/>
                  </a:cubicBezTo>
                  <a:cubicBezTo>
                    <a:pt x="369" y="382"/>
                    <a:pt x="366" y="382"/>
                    <a:pt x="365" y="382"/>
                  </a:cubicBezTo>
                  <a:cubicBezTo>
                    <a:pt x="362" y="382"/>
                    <a:pt x="357" y="381"/>
                    <a:pt x="355" y="380"/>
                  </a:cubicBezTo>
                  <a:cubicBezTo>
                    <a:pt x="351" y="378"/>
                    <a:pt x="346" y="375"/>
                    <a:pt x="343" y="373"/>
                  </a:cubicBezTo>
                  <a:cubicBezTo>
                    <a:pt x="341" y="371"/>
                    <a:pt x="335" y="367"/>
                    <a:pt x="332" y="365"/>
                  </a:cubicBezTo>
                  <a:cubicBezTo>
                    <a:pt x="329" y="362"/>
                    <a:pt x="322" y="358"/>
                    <a:pt x="318" y="354"/>
                  </a:cubicBezTo>
                  <a:cubicBezTo>
                    <a:pt x="317" y="353"/>
                    <a:pt x="315" y="351"/>
                    <a:pt x="314" y="351"/>
                  </a:cubicBezTo>
                  <a:cubicBezTo>
                    <a:pt x="313" y="350"/>
                    <a:pt x="309" y="351"/>
                    <a:pt x="309" y="349"/>
                  </a:cubicBezTo>
                  <a:cubicBezTo>
                    <a:pt x="308" y="348"/>
                    <a:pt x="311" y="346"/>
                    <a:pt x="311" y="345"/>
                  </a:cubicBezTo>
                  <a:cubicBezTo>
                    <a:pt x="312" y="344"/>
                    <a:pt x="312" y="341"/>
                    <a:pt x="312" y="340"/>
                  </a:cubicBezTo>
                  <a:cubicBezTo>
                    <a:pt x="311" y="338"/>
                    <a:pt x="308" y="336"/>
                    <a:pt x="306" y="335"/>
                  </a:cubicBezTo>
                  <a:cubicBezTo>
                    <a:pt x="305" y="334"/>
                    <a:pt x="301" y="333"/>
                    <a:pt x="300" y="332"/>
                  </a:cubicBezTo>
                  <a:cubicBezTo>
                    <a:pt x="297" y="330"/>
                    <a:pt x="293" y="327"/>
                    <a:pt x="290" y="325"/>
                  </a:cubicBezTo>
                  <a:cubicBezTo>
                    <a:pt x="288" y="323"/>
                    <a:pt x="284" y="319"/>
                    <a:pt x="281" y="317"/>
                  </a:cubicBezTo>
                  <a:cubicBezTo>
                    <a:pt x="280" y="316"/>
                    <a:pt x="277" y="314"/>
                    <a:pt x="275" y="313"/>
                  </a:cubicBezTo>
                  <a:cubicBezTo>
                    <a:pt x="274" y="311"/>
                    <a:pt x="271" y="308"/>
                    <a:pt x="270" y="307"/>
                  </a:cubicBezTo>
                  <a:cubicBezTo>
                    <a:pt x="269" y="306"/>
                    <a:pt x="267" y="303"/>
                    <a:pt x="267" y="302"/>
                  </a:cubicBezTo>
                  <a:cubicBezTo>
                    <a:pt x="266" y="301"/>
                    <a:pt x="266" y="297"/>
                    <a:pt x="266" y="296"/>
                  </a:cubicBezTo>
                  <a:cubicBezTo>
                    <a:pt x="266" y="294"/>
                    <a:pt x="267" y="291"/>
                    <a:pt x="268" y="289"/>
                  </a:cubicBezTo>
                  <a:cubicBezTo>
                    <a:pt x="268" y="288"/>
                    <a:pt x="270" y="286"/>
                    <a:pt x="270" y="285"/>
                  </a:cubicBezTo>
                  <a:cubicBezTo>
                    <a:pt x="271" y="284"/>
                    <a:pt x="271" y="283"/>
                    <a:pt x="271" y="283"/>
                  </a:cubicBezTo>
                  <a:cubicBezTo>
                    <a:pt x="271" y="281"/>
                    <a:pt x="270" y="279"/>
                    <a:pt x="269" y="278"/>
                  </a:cubicBezTo>
                  <a:cubicBezTo>
                    <a:pt x="268" y="276"/>
                    <a:pt x="265" y="274"/>
                    <a:pt x="263" y="272"/>
                  </a:cubicBezTo>
                  <a:cubicBezTo>
                    <a:pt x="261" y="271"/>
                    <a:pt x="256" y="269"/>
                    <a:pt x="254" y="268"/>
                  </a:cubicBezTo>
                  <a:cubicBezTo>
                    <a:pt x="251" y="266"/>
                    <a:pt x="244" y="263"/>
                    <a:pt x="241" y="262"/>
                  </a:cubicBezTo>
                  <a:cubicBezTo>
                    <a:pt x="239" y="260"/>
                    <a:pt x="234" y="257"/>
                    <a:pt x="232" y="255"/>
                  </a:cubicBezTo>
                  <a:cubicBezTo>
                    <a:pt x="230" y="254"/>
                    <a:pt x="226" y="250"/>
                    <a:pt x="224" y="249"/>
                  </a:cubicBezTo>
                  <a:cubicBezTo>
                    <a:pt x="222" y="248"/>
                    <a:pt x="218" y="245"/>
                    <a:pt x="216" y="244"/>
                  </a:cubicBezTo>
                  <a:cubicBezTo>
                    <a:pt x="215" y="243"/>
                    <a:pt x="214" y="242"/>
                    <a:pt x="213" y="242"/>
                  </a:cubicBezTo>
                  <a:cubicBezTo>
                    <a:pt x="212" y="241"/>
                    <a:pt x="210" y="239"/>
                    <a:pt x="209" y="238"/>
                  </a:cubicBezTo>
                  <a:cubicBezTo>
                    <a:pt x="208" y="237"/>
                    <a:pt x="205" y="235"/>
                    <a:pt x="204" y="234"/>
                  </a:cubicBezTo>
                  <a:cubicBezTo>
                    <a:pt x="203" y="233"/>
                    <a:pt x="200" y="232"/>
                    <a:pt x="199" y="231"/>
                  </a:cubicBezTo>
                  <a:cubicBezTo>
                    <a:pt x="197" y="230"/>
                    <a:pt x="194" y="228"/>
                    <a:pt x="192" y="227"/>
                  </a:cubicBezTo>
                  <a:cubicBezTo>
                    <a:pt x="190" y="226"/>
                    <a:pt x="187" y="224"/>
                    <a:pt x="185" y="223"/>
                  </a:cubicBezTo>
                  <a:cubicBezTo>
                    <a:pt x="183" y="223"/>
                    <a:pt x="180" y="222"/>
                    <a:pt x="179" y="221"/>
                  </a:cubicBezTo>
                  <a:cubicBezTo>
                    <a:pt x="177" y="221"/>
                    <a:pt x="174" y="220"/>
                    <a:pt x="173" y="220"/>
                  </a:cubicBezTo>
                  <a:cubicBezTo>
                    <a:pt x="171" y="219"/>
                    <a:pt x="167" y="216"/>
                    <a:pt x="164" y="215"/>
                  </a:cubicBezTo>
                  <a:cubicBezTo>
                    <a:pt x="163" y="214"/>
                    <a:pt x="159" y="212"/>
                    <a:pt x="157" y="212"/>
                  </a:cubicBezTo>
                  <a:cubicBezTo>
                    <a:pt x="156" y="211"/>
                    <a:pt x="152" y="211"/>
                    <a:pt x="151" y="210"/>
                  </a:cubicBezTo>
                  <a:cubicBezTo>
                    <a:pt x="149" y="209"/>
                    <a:pt x="147" y="207"/>
                    <a:pt x="146" y="205"/>
                  </a:cubicBezTo>
                  <a:cubicBezTo>
                    <a:pt x="145" y="204"/>
                    <a:pt x="142" y="203"/>
                    <a:pt x="141" y="202"/>
                  </a:cubicBezTo>
                  <a:cubicBezTo>
                    <a:pt x="140" y="201"/>
                    <a:pt x="137" y="199"/>
                    <a:pt x="135" y="198"/>
                  </a:cubicBezTo>
                  <a:cubicBezTo>
                    <a:pt x="134" y="198"/>
                    <a:pt x="131" y="196"/>
                    <a:pt x="130" y="196"/>
                  </a:cubicBezTo>
                  <a:cubicBezTo>
                    <a:pt x="128" y="195"/>
                    <a:pt x="123" y="194"/>
                    <a:pt x="122" y="193"/>
                  </a:cubicBezTo>
                  <a:cubicBezTo>
                    <a:pt x="120" y="192"/>
                    <a:pt x="119" y="189"/>
                    <a:pt x="118" y="188"/>
                  </a:cubicBezTo>
                  <a:cubicBezTo>
                    <a:pt x="116" y="187"/>
                    <a:pt x="113" y="185"/>
                    <a:pt x="112" y="184"/>
                  </a:cubicBezTo>
                  <a:cubicBezTo>
                    <a:pt x="111" y="183"/>
                    <a:pt x="110" y="181"/>
                    <a:pt x="110" y="179"/>
                  </a:cubicBezTo>
                  <a:cubicBezTo>
                    <a:pt x="110" y="179"/>
                    <a:pt x="110" y="179"/>
                    <a:pt x="110" y="179"/>
                  </a:cubicBezTo>
                  <a:cubicBezTo>
                    <a:pt x="110" y="178"/>
                    <a:pt x="111" y="175"/>
                    <a:pt x="111" y="174"/>
                  </a:cubicBezTo>
                  <a:cubicBezTo>
                    <a:pt x="111" y="173"/>
                    <a:pt x="109" y="171"/>
                    <a:pt x="109" y="170"/>
                  </a:cubicBezTo>
                  <a:cubicBezTo>
                    <a:pt x="110" y="169"/>
                    <a:pt x="114" y="169"/>
                    <a:pt x="115" y="169"/>
                  </a:cubicBezTo>
                  <a:cubicBezTo>
                    <a:pt x="116" y="170"/>
                    <a:pt x="118" y="172"/>
                    <a:pt x="119" y="173"/>
                  </a:cubicBezTo>
                  <a:cubicBezTo>
                    <a:pt x="120" y="173"/>
                    <a:pt x="123" y="173"/>
                    <a:pt x="124" y="173"/>
                  </a:cubicBezTo>
                  <a:cubicBezTo>
                    <a:pt x="127" y="174"/>
                    <a:pt x="132" y="174"/>
                    <a:pt x="135" y="172"/>
                  </a:cubicBezTo>
                  <a:cubicBezTo>
                    <a:pt x="136" y="171"/>
                    <a:pt x="137" y="168"/>
                    <a:pt x="137" y="166"/>
                  </a:cubicBezTo>
                  <a:cubicBezTo>
                    <a:pt x="138" y="163"/>
                    <a:pt x="138" y="158"/>
                    <a:pt x="138" y="155"/>
                  </a:cubicBezTo>
                  <a:cubicBezTo>
                    <a:pt x="137" y="154"/>
                    <a:pt x="136" y="151"/>
                    <a:pt x="135" y="149"/>
                  </a:cubicBezTo>
                  <a:cubicBezTo>
                    <a:pt x="133" y="147"/>
                    <a:pt x="130" y="143"/>
                    <a:pt x="127" y="141"/>
                  </a:cubicBezTo>
                  <a:cubicBezTo>
                    <a:pt x="126" y="140"/>
                    <a:pt x="124" y="139"/>
                    <a:pt x="122" y="138"/>
                  </a:cubicBezTo>
                  <a:cubicBezTo>
                    <a:pt x="122" y="138"/>
                    <a:pt x="121" y="138"/>
                    <a:pt x="120" y="138"/>
                  </a:cubicBezTo>
                  <a:cubicBezTo>
                    <a:pt x="120" y="137"/>
                    <a:pt x="120" y="136"/>
                    <a:pt x="120" y="135"/>
                  </a:cubicBezTo>
                  <a:cubicBezTo>
                    <a:pt x="121" y="134"/>
                    <a:pt x="122" y="134"/>
                    <a:pt x="123" y="134"/>
                  </a:cubicBezTo>
                  <a:cubicBezTo>
                    <a:pt x="124" y="133"/>
                    <a:pt x="128" y="131"/>
                    <a:pt x="128" y="130"/>
                  </a:cubicBezTo>
                  <a:cubicBezTo>
                    <a:pt x="128" y="129"/>
                    <a:pt x="127" y="128"/>
                    <a:pt x="127" y="127"/>
                  </a:cubicBezTo>
                  <a:cubicBezTo>
                    <a:pt x="126" y="127"/>
                    <a:pt x="124" y="128"/>
                    <a:pt x="123" y="128"/>
                  </a:cubicBezTo>
                  <a:cubicBezTo>
                    <a:pt x="122" y="129"/>
                    <a:pt x="120" y="128"/>
                    <a:pt x="119" y="128"/>
                  </a:cubicBezTo>
                  <a:cubicBezTo>
                    <a:pt x="118" y="128"/>
                    <a:pt x="116" y="128"/>
                    <a:pt x="115" y="127"/>
                  </a:cubicBezTo>
                  <a:cubicBezTo>
                    <a:pt x="114" y="127"/>
                    <a:pt x="113" y="126"/>
                    <a:pt x="113" y="125"/>
                  </a:cubicBezTo>
                  <a:cubicBezTo>
                    <a:pt x="112" y="125"/>
                    <a:pt x="112" y="123"/>
                    <a:pt x="112" y="122"/>
                  </a:cubicBezTo>
                  <a:cubicBezTo>
                    <a:pt x="112" y="120"/>
                    <a:pt x="112" y="118"/>
                    <a:pt x="112" y="116"/>
                  </a:cubicBezTo>
                  <a:cubicBezTo>
                    <a:pt x="113" y="114"/>
                    <a:pt x="113" y="110"/>
                    <a:pt x="113" y="108"/>
                  </a:cubicBezTo>
                  <a:cubicBezTo>
                    <a:pt x="113" y="106"/>
                    <a:pt x="113" y="101"/>
                    <a:pt x="112" y="99"/>
                  </a:cubicBezTo>
                  <a:cubicBezTo>
                    <a:pt x="111" y="98"/>
                    <a:pt x="107" y="95"/>
                    <a:pt x="106" y="94"/>
                  </a:cubicBezTo>
                  <a:cubicBezTo>
                    <a:pt x="105" y="92"/>
                    <a:pt x="102" y="89"/>
                    <a:pt x="100" y="87"/>
                  </a:cubicBezTo>
                  <a:cubicBezTo>
                    <a:pt x="99" y="86"/>
                    <a:pt x="96" y="83"/>
                    <a:pt x="95" y="82"/>
                  </a:cubicBezTo>
                  <a:cubicBezTo>
                    <a:pt x="94" y="81"/>
                    <a:pt x="91" y="79"/>
                    <a:pt x="90" y="78"/>
                  </a:cubicBezTo>
                  <a:cubicBezTo>
                    <a:pt x="90" y="77"/>
                    <a:pt x="89" y="76"/>
                    <a:pt x="88" y="76"/>
                  </a:cubicBezTo>
                  <a:cubicBezTo>
                    <a:pt x="87" y="76"/>
                    <a:pt x="86" y="75"/>
                    <a:pt x="84" y="75"/>
                  </a:cubicBezTo>
                  <a:cubicBezTo>
                    <a:pt x="83" y="75"/>
                    <a:pt x="80" y="75"/>
                    <a:pt x="79" y="74"/>
                  </a:cubicBezTo>
                  <a:cubicBezTo>
                    <a:pt x="78" y="74"/>
                    <a:pt x="76" y="74"/>
                    <a:pt x="75" y="74"/>
                  </a:cubicBezTo>
                  <a:cubicBezTo>
                    <a:pt x="74" y="73"/>
                    <a:pt x="71" y="73"/>
                    <a:pt x="70" y="72"/>
                  </a:cubicBezTo>
                  <a:cubicBezTo>
                    <a:pt x="69" y="71"/>
                    <a:pt x="67" y="69"/>
                    <a:pt x="67" y="69"/>
                  </a:cubicBezTo>
                  <a:cubicBezTo>
                    <a:pt x="66" y="68"/>
                    <a:pt x="64" y="65"/>
                    <a:pt x="63" y="65"/>
                  </a:cubicBezTo>
                  <a:cubicBezTo>
                    <a:pt x="62" y="64"/>
                    <a:pt x="59" y="63"/>
                    <a:pt x="58" y="63"/>
                  </a:cubicBezTo>
                  <a:cubicBezTo>
                    <a:pt x="56" y="62"/>
                    <a:pt x="52" y="60"/>
                    <a:pt x="50" y="59"/>
                  </a:cubicBezTo>
                  <a:cubicBezTo>
                    <a:pt x="48" y="59"/>
                    <a:pt x="44" y="57"/>
                    <a:pt x="42" y="55"/>
                  </a:cubicBezTo>
                  <a:cubicBezTo>
                    <a:pt x="40" y="54"/>
                    <a:pt x="37" y="51"/>
                    <a:pt x="35" y="49"/>
                  </a:cubicBezTo>
                  <a:cubicBezTo>
                    <a:pt x="34" y="48"/>
                    <a:pt x="30" y="46"/>
                    <a:pt x="28" y="45"/>
                  </a:cubicBezTo>
                  <a:cubicBezTo>
                    <a:pt x="27" y="43"/>
                    <a:pt x="24" y="41"/>
                    <a:pt x="22" y="39"/>
                  </a:cubicBezTo>
                  <a:cubicBezTo>
                    <a:pt x="21" y="38"/>
                    <a:pt x="19" y="36"/>
                    <a:pt x="18" y="34"/>
                  </a:cubicBezTo>
                  <a:cubicBezTo>
                    <a:pt x="17" y="33"/>
                    <a:pt x="14" y="32"/>
                    <a:pt x="13" y="30"/>
                  </a:cubicBezTo>
                  <a:cubicBezTo>
                    <a:pt x="13" y="30"/>
                    <a:pt x="12" y="28"/>
                    <a:pt x="12" y="27"/>
                  </a:cubicBezTo>
                  <a:cubicBezTo>
                    <a:pt x="12" y="26"/>
                    <a:pt x="15" y="24"/>
                    <a:pt x="14" y="23"/>
                  </a:cubicBezTo>
                  <a:cubicBezTo>
                    <a:pt x="14" y="22"/>
                    <a:pt x="12" y="22"/>
                    <a:pt x="12" y="21"/>
                  </a:cubicBezTo>
                  <a:cubicBezTo>
                    <a:pt x="11" y="21"/>
                    <a:pt x="8" y="20"/>
                    <a:pt x="7" y="19"/>
                  </a:cubicBezTo>
                  <a:cubicBezTo>
                    <a:pt x="6" y="18"/>
                    <a:pt x="4" y="16"/>
                    <a:pt x="3" y="15"/>
                  </a:cubicBezTo>
                  <a:cubicBezTo>
                    <a:pt x="3" y="15"/>
                    <a:pt x="1" y="13"/>
                    <a:pt x="0" y="13"/>
                  </a:cubicBezTo>
                  <a:cubicBezTo>
                    <a:pt x="0" y="12"/>
                    <a:pt x="0" y="10"/>
                    <a:pt x="0" y="10"/>
                  </a:cubicBezTo>
                  <a:cubicBezTo>
                    <a:pt x="1" y="9"/>
                    <a:pt x="1" y="6"/>
                    <a:pt x="1" y="5"/>
                  </a:cubicBezTo>
                  <a:cubicBezTo>
                    <a:pt x="1" y="4"/>
                    <a:pt x="3" y="2"/>
                    <a:pt x="3" y="2"/>
                  </a:cubicBezTo>
                  <a:cubicBezTo>
                    <a:pt x="4" y="1"/>
                    <a:pt x="6" y="1"/>
                    <a:pt x="7" y="1"/>
                  </a:cubicBezTo>
                  <a:cubicBezTo>
                    <a:pt x="9" y="0"/>
                    <a:pt x="13" y="1"/>
                    <a:pt x="14" y="1"/>
                  </a:cubicBezTo>
                  <a:cubicBezTo>
                    <a:pt x="16" y="2"/>
                    <a:pt x="20" y="3"/>
                    <a:pt x="21" y="4"/>
                  </a:cubicBezTo>
                  <a:cubicBezTo>
                    <a:pt x="23" y="5"/>
                    <a:pt x="27" y="8"/>
                    <a:pt x="28" y="10"/>
                  </a:cubicBezTo>
                  <a:cubicBezTo>
                    <a:pt x="29" y="11"/>
                    <a:pt x="29" y="14"/>
                    <a:pt x="30" y="15"/>
                  </a:cubicBezTo>
                  <a:cubicBezTo>
                    <a:pt x="30" y="16"/>
                    <a:pt x="30" y="18"/>
                    <a:pt x="31" y="19"/>
                  </a:cubicBezTo>
                  <a:cubicBezTo>
                    <a:pt x="31" y="19"/>
                    <a:pt x="33" y="20"/>
                    <a:pt x="33" y="21"/>
                  </a:cubicBezTo>
                  <a:cubicBezTo>
                    <a:pt x="34" y="21"/>
                    <a:pt x="36" y="23"/>
                    <a:pt x="37" y="23"/>
                  </a:cubicBezTo>
                  <a:cubicBezTo>
                    <a:pt x="38" y="24"/>
                    <a:pt x="40" y="26"/>
                    <a:pt x="42" y="26"/>
                  </a:cubicBezTo>
                  <a:cubicBezTo>
                    <a:pt x="44" y="27"/>
                    <a:pt x="47" y="26"/>
                    <a:pt x="49" y="27"/>
                  </a:cubicBezTo>
                  <a:cubicBezTo>
                    <a:pt x="51" y="27"/>
                    <a:pt x="52" y="29"/>
                    <a:pt x="53" y="30"/>
                  </a:cubicBezTo>
                  <a:cubicBezTo>
                    <a:pt x="54" y="31"/>
                    <a:pt x="54" y="33"/>
                    <a:pt x="55" y="34"/>
                  </a:cubicBezTo>
                  <a:cubicBezTo>
                    <a:pt x="55" y="36"/>
                    <a:pt x="58" y="38"/>
                    <a:pt x="60" y="39"/>
                  </a:cubicBezTo>
                  <a:cubicBezTo>
                    <a:pt x="61" y="39"/>
                    <a:pt x="64" y="39"/>
                    <a:pt x="66" y="39"/>
                  </a:cubicBezTo>
                  <a:cubicBezTo>
                    <a:pt x="67" y="40"/>
                    <a:pt x="70" y="41"/>
                    <a:pt x="71" y="43"/>
                  </a:cubicBezTo>
                  <a:cubicBezTo>
                    <a:pt x="72" y="44"/>
                    <a:pt x="72" y="46"/>
                    <a:pt x="72" y="47"/>
                  </a:cubicBezTo>
                  <a:cubicBezTo>
                    <a:pt x="73" y="49"/>
                    <a:pt x="75" y="52"/>
                    <a:pt x="77" y="54"/>
                  </a:cubicBezTo>
                  <a:cubicBezTo>
                    <a:pt x="79" y="54"/>
                    <a:pt x="82" y="55"/>
                    <a:pt x="84" y="55"/>
                  </a:cubicBezTo>
                  <a:cubicBezTo>
                    <a:pt x="86" y="56"/>
                    <a:pt x="89" y="57"/>
                    <a:pt x="91" y="57"/>
                  </a:cubicBezTo>
                  <a:cubicBezTo>
                    <a:pt x="93" y="58"/>
                    <a:pt x="97" y="58"/>
                    <a:pt x="98" y="59"/>
                  </a:cubicBezTo>
                  <a:cubicBezTo>
                    <a:pt x="100" y="60"/>
                    <a:pt x="103" y="62"/>
                    <a:pt x="104" y="63"/>
                  </a:cubicBezTo>
                  <a:cubicBezTo>
                    <a:pt x="106" y="64"/>
                    <a:pt x="109" y="66"/>
                    <a:pt x="110" y="67"/>
                  </a:cubicBezTo>
                  <a:cubicBezTo>
                    <a:pt x="112" y="69"/>
                    <a:pt x="116" y="72"/>
                    <a:pt x="118" y="73"/>
                  </a:cubicBezTo>
                  <a:cubicBezTo>
                    <a:pt x="120" y="74"/>
                    <a:pt x="123" y="77"/>
                    <a:pt x="124" y="78"/>
                  </a:cubicBezTo>
                  <a:cubicBezTo>
                    <a:pt x="125" y="79"/>
                    <a:pt x="127" y="80"/>
                    <a:pt x="128" y="80"/>
                  </a:cubicBezTo>
                  <a:cubicBezTo>
                    <a:pt x="130" y="81"/>
                    <a:pt x="132" y="82"/>
                    <a:pt x="134" y="82"/>
                  </a:cubicBezTo>
                  <a:cubicBezTo>
                    <a:pt x="135" y="83"/>
                    <a:pt x="139" y="83"/>
                    <a:pt x="141" y="84"/>
                  </a:cubicBezTo>
                  <a:cubicBezTo>
                    <a:pt x="142" y="85"/>
                    <a:pt x="143" y="88"/>
                    <a:pt x="144" y="89"/>
                  </a:cubicBezTo>
                  <a:cubicBezTo>
                    <a:pt x="145" y="90"/>
                    <a:pt x="147" y="92"/>
                    <a:pt x="148" y="92"/>
                  </a:cubicBezTo>
                  <a:cubicBezTo>
                    <a:pt x="149" y="93"/>
                    <a:pt x="151" y="94"/>
                    <a:pt x="151" y="94"/>
                  </a:cubicBezTo>
                  <a:cubicBezTo>
                    <a:pt x="152" y="95"/>
                    <a:pt x="151" y="97"/>
                    <a:pt x="151" y="98"/>
                  </a:cubicBezTo>
                  <a:cubicBezTo>
                    <a:pt x="151" y="100"/>
                    <a:pt x="151" y="104"/>
                    <a:pt x="150" y="107"/>
                  </a:cubicBezTo>
                  <a:cubicBezTo>
                    <a:pt x="150" y="108"/>
                    <a:pt x="149" y="112"/>
                    <a:pt x="150" y="114"/>
                  </a:cubicBezTo>
                  <a:cubicBezTo>
                    <a:pt x="150" y="114"/>
                    <a:pt x="150" y="116"/>
                    <a:pt x="151" y="116"/>
                  </a:cubicBezTo>
                  <a:cubicBezTo>
                    <a:pt x="152" y="117"/>
                    <a:pt x="154" y="118"/>
                    <a:pt x="155" y="119"/>
                  </a:cubicBezTo>
                  <a:cubicBezTo>
                    <a:pt x="156" y="119"/>
                    <a:pt x="158" y="121"/>
                    <a:pt x="159" y="121"/>
                  </a:cubicBezTo>
                  <a:cubicBezTo>
                    <a:pt x="160" y="123"/>
                    <a:pt x="161" y="125"/>
                    <a:pt x="162" y="127"/>
                  </a:cubicBezTo>
                  <a:cubicBezTo>
                    <a:pt x="163" y="128"/>
                    <a:pt x="165" y="131"/>
                    <a:pt x="167" y="132"/>
                  </a:cubicBezTo>
                  <a:cubicBezTo>
                    <a:pt x="168" y="133"/>
                    <a:pt x="171" y="134"/>
                    <a:pt x="173" y="135"/>
                  </a:cubicBezTo>
                  <a:cubicBezTo>
                    <a:pt x="175" y="136"/>
                    <a:pt x="181" y="140"/>
                    <a:pt x="183" y="142"/>
                  </a:cubicBezTo>
                  <a:cubicBezTo>
                    <a:pt x="185" y="143"/>
                    <a:pt x="189" y="145"/>
                    <a:pt x="190" y="146"/>
                  </a:cubicBezTo>
                  <a:cubicBezTo>
                    <a:pt x="194" y="148"/>
                    <a:pt x="199" y="153"/>
                    <a:pt x="203" y="156"/>
                  </a:cubicBezTo>
                  <a:cubicBezTo>
                    <a:pt x="205" y="157"/>
                    <a:pt x="209" y="160"/>
                    <a:pt x="211" y="162"/>
                  </a:cubicBezTo>
                  <a:cubicBezTo>
                    <a:pt x="213" y="163"/>
                    <a:pt x="218" y="166"/>
                    <a:pt x="222" y="168"/>
                  </a:cubicBezTo>
                  <a:cubicBezTo>
                    <a:pt x="224" y="169"/>
                    <a:pt x="228" y="170"/>
                    <a:pt x="230" y="171"/>
                  </a:cubicBezTo>
                  <a:cubicBezTo>
                    <a:pt x="232" y="173"/>
                    <a:pt x="236" y="176"/>
                    <a:pt x="238" y="177"/>
                  </a:cubicBezTo>
                  <a:cubicBezTo>
                    <a:pt x="240" y="178"/>
                    <a:pt x="243" y="179"/>
                    <a:pt x="245" y="180"/>
                  </a:cubicBezTo>
                  <a:cubicBezTo>
                    <a:pt x="248" y="180"/>
                    <a:pt x="253" y="179"/>
                    <a:pt x="255" y="179"/>
                  </a:cubicBezTo>
                  <a:cubicBezTo>
                    <a:pt x="257" y="178"/>
                    <a:pt x="261" y="178"/>
                    <a:pt x="262" y="177"/>
                  </a:cubicBezTo>
                  <a:cubicBezTo>
                    <a:pt x="265" y="177"/>
                    <a:pt x="270" y="176"/>
                    <a:pt x="272" y="175"/>
                  </a:cubicBezTo>
                  <a:cubicBezTo>
                    <a:pt x="275" y="174"/>
                    <a:pt x="280" y="173"/>
                    <a:pt x="283" y="172"/>
                  </a:cubicBezTo>
                  <a:cubicBezTo>
                    <a:pt x="284" y="172"/>
                    <a:pt x="287" y="171"/>
                    <a:pt x="289" y="171"/>
                  </a:cubicBezTo>
                  <a:cubicBezTo>
                    <a:pt x="291" y="171"/>
                    <a:pt x="296" y="171"/>
                    <a:pt x="298" y="172"/>
                  </a:cubicBezTo>
                  <a:cubicBezTo>
                    <a:pt x="299" y="173"/>
                    <a:pt x="300" y="175"/>
                    <a:pt x="301" y="176"/>
                  </a:cubicBezTo>
                  <a:cubicBezTo>
                    <a:pt x="302" y="177"/>
                    <a:pt x="306" y="180"/>
                    <a:pt x="308" y="181"/>
                  </a:cubicBezTo>
                  <a:cubicBezTo>
                    <a:pt x="309" y="183"/>
                    <a:pt x="312" y="185"/>
                    <a:pt x="314" y="186"/>
                  </a:cubicBezTo>
                  <a:cubicBezTo>
                    <a:pt x="315" y="187"/>
                    <a:pt x="319" y="187"/>
                    <a:pt x="320" y="188"/>
                  </a:cubicBezTo>
                  <a:cubicBezTo>
                    <a:pt x="323" y="189"/>
                    <a:pt x="326" y="190"/>
                    <a:pt x="329" y="191"/>
                  </a:cubicBezTo>
                  <a:cubicBezTo>
                    <a:pt x="332" y="192"/>
                    <a:pt x="336" y="193"/>
                    <a:pt x="339" y="193"/>
                  </a:cubicBezTo>
                  <a:cubicBezTo>
                    <a:pt x="342" y="194"/>
                    <a:pt x="346" y="193"/>
                    <a:pt x="348" y="193"/>
                  </a:cubicBezTo>
                  <a:cubicBezTo>
                    <a:pt x="350" y="193"/>
                    <a:pt x="354" y="193"/>
                    <a:pt x="355" y="194"/>
                  </a:cubicBezTo>
                  <a:cubicBezTo>
                    <a:pt x="357" y="194"/>
                    <a:pt x="361" y="197"/>
                    <a:pt x="363" y="198"/>
                  </a:cubicBezTo>
                  <a:cubicBezTo>
                    <a:pt x="364" y="199"/>
                    <a:pt x="367" y="201"/>
                    <a:pt x="368" y="202"/>
                  </a:cubicBezTo>
                  <a:cubicBezTo>
                    <a:pt x="369" y="204"/>
                    <a:pt x="371" y="207"/>
                    <a:pt x="372" y="209"/>
                  </a:cubicBezTo>
                  <a:cubicBezTo>
                    <a:pt x="374" y="212"/>
                    <a:pt x="376" y="218"/>
                    <a:pt x="378" y="221"/>
                  </a:cubicBezTo>
                  <a:cubicBezTo>
                    <a:pt x="379" y="223"/>
                    <a:pt x="381" y="225"/>
                    <a:pt x="382" y="227"/>
                  </a:cubicBezTo>
                  <a:cubicBezTo>
                    <a:pt x="383" y="230"/>
                    <a:pt x="385" y="235"/>
                    <a:pt x="386" y="237"/>
                  </a:cubicBezTo>
                  <a:cubicBezTo>
                    <a:pt x="386" y="239"/>
                    <a:pt x="386" y="242"/>
                    <a:pt x="387" y="244"/>
                  </a:cubicBezTo>
                  <a:cubicBezTo>
                    <a:pt x="388" y="246"/>
                    <a:pt x="390" y="249"/>
                    <a:pt x="392" y="251"/>
                  </a:cubicBezTo>
                  <a:cubicBezTo>
                    <a:pt x="393" y="252"/>
                    <a:pt x="396" y="253"/>
                    <a:pt x="398" y="253"/>
                  </a:cubicBezTo>
                  <a:cubicBezTo>
                    <a:pt x="400" y="255"/>
                    <a:pt x="403" y="258"/>
                    <a:pt x="405" y="260"/>
                  </a:cubicBezTo>
                  <a:cubicBezTo>
                    <a:pt x="407" y="261"/>
                    <a:pt x="409" y="263"/>
                    <a:pt x="411" y="263"/>
                  </a:cubicBezTo>
                  <a:cubicBezTo>
                    <a:pt x="412" y="264"/>
                    <a:pt x="415" y="263"/>
                    <a:pt x="416" y="263"/>
                  </a:cubicBezTo>
                  <a:cubicBezTo>
                    <a:pt x="418" y="263"/>
                    <a:pt x="421" y="263"/>
                    <a:pt x="422" y="263"/>
                  </a:cubicBezTo>
                  <a:cubicBezTo>
                    <a:pt x="425" y="262"/>
                    <a:pt x="430" y="260"/>
                    <a:pt x="432" y="260"/>
                  </a:cubicBezTo>
                  <a:cubicBezTo>
                    <a:pt x="434" y="260"/>
                    <a:pt x="436" y="261"/>
                    <a:pt x="437" y="262"/>
                  </a:cubicBezTo>
                  <a:cubicBezTo>
                    <a:pt x="439" y="263"/>
                    <a:pt x="442" y="269"/>
                    <a:pt x="443" y="271"/>
                  </a:cubicBezTo>
                  <a:cubicBezTo>
                    <a:pt x="444" y="273"/>
                    <a:pt x="446" y="277"/>
                    <a:pt x="447" y="278"/>
                  </a:cubicBezTo>
                  <a:cubicBezTo>
                    <a:pt x="448" y="279"/>
                    <a:pt x="449" y="280"/>
                    <a:pt x="450" y="280"/>
                  </a:cubicBezTo>
                  <a:cubicBezTo>
                    <a:pt x="451" y="281"/>
                    <a:pt x="454" y="283"/>
                    <a:pt x="456" y="284"/>
                  </a:cubicBezTo>
                  <a:cubicBezTo>
                    <a:pt x="457" y="284"/>
                    <a:pt x="459" y="284"/>
                    <a:pt x="460" y="284"/>
                  </a:cubicBezTo>
                  <a:cubicBezTo>
                    <a:pt x="462" y="285"/>
                    <a:pt x="465" y="287"/>
                    <a:pt x="466" y="288"/>
                  </a:cubicBezTo>
                  <a:cubicBezTo>
                    <a:pt x="468" y="289"/>
                    <a:pt x="470" y="292"/>
                    <a:pt x="471" y="293"/>
                  </a:cubicBezTo>
                  <a:cubicBezTo>
                    <a:pt x="473" y="294"/>
                    <a:pt x="477" y="296"/>
                    <a:pt x="479" y="297"/>
                  </a:cubicBezTo>
                  <a:cubicBezTo>
                    <a:pt x="481" y="298"/>
                    <a:pt x="485" y="299"/>
                    <a:pt x="487" y="299"/>
                  </a:cubicBezTo>
                  <a:cubicBezTo>
                    <a:pt x="489" y="299"/>
                    <a:pt x="492" y="300"/>
                    <a:pt x="494" y="300"/>
                  </a:cubicBezTo>
                  <a:cubicBezTo>
                    <a:pt x="496" y="301"/>
                    <a:pt x="499" y="302"/>
                    <a:pt x="500" y="303"/>
                  </a:cubicBezTo>
                  <a:cubicBezTo>
                    <a:pt x="502" y="305"/>
                    <a:pt x="503" y="308"/>
                    <a:pt x="504" y="310"/>
                  </a:cubicBezTo>
                  <a:cubicBezTo>
                    <a:pt x="505" y="311"/>
                    <a:pt x="508" y="314"/>
                    <a:pt x="510" y="313"/>
                  </a:cubicBezTo>
                  <a:cubicBezTo>
                    <a:pt x="511" y="313"/>
                    <a:pt x="512" y="310"/>
                    <a:pt x="513" y="309"/>
                  </a:cubicBezTo>
                  <a:cubicBezTo>
                    <a:pt x="514" y="308"/>
                    <a:pt x="517" y="309"/>
                    <a:pt x="519" y="308"/>
                  </a:cubicBezTo>
                  <a:cubicBezTo>
                    <a:pt x="521" y="308"/>
                    <a:pt x="524" y="307"/>
                    <a:pt x="526" y="307"/>
                  </a:cubicBezTo>
                  <a:cubicBezTo>
                    <a:pt x="527" y="308"/>
                    <a:pt x="528" y="309"/>
                    <a:pt x="529" y="309"/>
                  </a:cubicBezTo>
                  <a:cubicBezTo>
                    <a:pt x="530" y="310"/>
                    <a:pt x="532" y="312"/>
                    <a:pt x="533" y="312"/>
                  </a:cubicBezTo>
                  <a:cubicBezTo>
                    <a:pt x="534" y="314"/>
                    <a:pt x="536" y="317"/>
                    <a:pt x="536" y="319"/>
                  </a:cubicBezTo>
                  <a:cubicBezTo>
                    <a:pt x="536" y="321"/>
                    <a:pt x="535" y="323"/>
                    <a:pt x="536" y="325"/>
                  </a:cubicBezTo>
                  <a:cubicBezTo>
                    <a:pt x="536" y="326"/>
                    <a:pt x="537" y="327"/>
                    <a:pt x="538" y="328"/>
                  </a:cubicBezTo>
                  <a:cubicBezTo>
                    <a:pt x="539" y="328"/>
                    <a:pt x="541" y="328"/>
                    <a:pt x="542" y="328"/>
                  </a:cubicBezTo>
                  <a:cubicBezTo>
                    <a:pt x="543" y="329"/>
                    <a:pt x="547" y="329"/>
                    <a:pt x="548" y="330"/>
                  </a:cubicBezTo>
                  <a:cubicBezTo>
                    <a:pt x="549" y="331"/>
                    <a:pt x="550" y="333"/>
                    <a:pt x="551" y="334"/>
                  </a:cubicBezTo>
                  <a:cubicBezTo>
                    <a:pt x="552" y="335"/>
                    <a:pt x="552" y="337"/>
                    <a:pt x="553" y="339"/>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48"/>
            <p:cNvSpPr>
              <a:spLocks/>
            </p:cNvSpPr>
            <p:nvPr/>
          </p:nvSpPr>
          <p:spPr bwMode="auto">
            <a:xfrm>
              <a:off x="5464176" y="2478088"/>
              <a:ext cx="203200" cy="41275"/>
            </a:xfrm>
            <a:custGeom>
              <a:avLst/>
              <a:gdLst/>
              <a:ahLst/>
              <a:cxnLst>
                <a:cxn ang="0">
                  <a:pos x="156" y="17"/>
                </a:cxn>
                <a:cxn ang="0">
                  <a:pos x="157" y="21"/>
                </a:cxn>
                <a:cxn ang="0">
                  <a:pos x="154" y="23"/>
                </a:cxn>
                <a:cxn ang="0">
                  <a:pos x="153" y="26"/>
                </a:cxn>
                <a:cxn ang="0">
                  <a:pos x="149" y="27"/>
                </a:cxn>
                <a:cxn ang="0">
                  <a:pos x="145" y="28"/>
                </a:cxn>
                <a:cxn ang="0">
                  <a:pos x="135" y="28"/>
                </a:cxn>
                <a:cxn ang="0">
                  <a:pos x="130" y="29"/>
                </a:cxn>
                <a:cxn ang="0">
                  <a:pos x="126" y="27"/>
                </a:cxn>
                <a:cxn ang="0">
                  <a:pos x="123" y="27"/>
                </a:cxn>
                <a:cxn ang="0">
                  <a:pos x="118" y="29"/>
                </a:cxn>
                <a:cxn ang="0">
                  <a:pos x="110" y="28"/>
                </a:cxn>
                <a:cxn ang="0">
                  <a:pos x="102" y="29"/>
                </a:cxn>
                <a:cxn ang="0">
                  <a:pos x="96" y="30"/>
                </a:cxn>
                <a:cxn ang="0">
                  <a:pos x="88" y="30"/>
                </a:cxn>
                <a:cxn ang="0">
                  <a:pos x="79" y="29"/>
                </a:cxn>
                <a:cxn ang="0">
                  <a:pos x="73" y="30"/>
                </a:cxn>
                <a:cxn ang="0">
                  <a:pos x="67" y="29"/>
                </a:cxn>
                <a:cxn ang="0">
                  <a:pos x="59" y="26"/>
                </a:cxn>
                <a:cxn ang="0">
                  <a:pos x="52" y="24"/>
                </a:cxn>
                <a:cxn ang="0">
                  <a:pos x="47" y="23"/>
                </a:cxn>
                <a:cxn ang="0">
                  <a:pos x="40" y="22"/>
                </a:cxn>
                <a:cxn ang="0">
                  <a:pos x="33" y="20"/>
                </a:cxn>
                <a:cxn ang="0">
                  <a:pos x="27" y="18"/>
                </a:cxn>
                <a:cxn ang="0">
                  <a:pos x="21" y="17"/>
                </a:cxn>
                <a:cxn ang="0">
                  <a:pos x="14" y="16"/>
                </a:cxn>
                <a:cxn ang="0">
                  <a:pos x="8" y="14"/>
                </a:cxn>
                <a:cxn ang="0">
                  <a:pos x="3" y="12"/>
                </a:cxn>
                <a:cxn ang="0">
                  <a:pos x="1" y="10"/>
                </a:cxn>
                <a:cxn ang="0">
                  <a:pos x="1" y="8"/>
                </a:cxn>
                <a:cxn ang="0">
                  <a:pos x="3" y="5"/>
                </a:cxn>
                <a:cxn ang="0">
                  <a:pos x="4" y="4"/>
                </a:cxn>
                <a:cxn ang="0">
                  <a:pos x="6" y="2"/>
                </a:cxn>
                <a:cxn ang="0">
                  <a:pos x="11" y="0"/>
                </a:cxn>
                <a:cxn ang="0">
                  <a:pos x="19" y="1"/>
                </a:cxn>
                <a:cxn ang="0">
                  <a:pos x="25" y="2"/>
                </a:cxn>
                <a:cxn ang="0">
                  <a:pos x="27" y="2"/>
                </a:cxn>
                <a:cxn ang="0">
                  <a:pos x="31" y="4"/>
                </a:cxn>
                <a:cxn ang="0">
                  <a:pos x="33" y="5"/>
                </a:cxn>
                <a:cxn ang="0">
                  <a:pos x="41" y="5"/>
                </a:cxn>
                <a:cxn ang="0">
                  <a:pos x="44" y="4"/>
                </a:cxn>
                <a:cxn ang="0">
                  <a:pos x="47" y="6"/>
                </a:cxn>
                <a:cxn ang="0">
                  <a:pos x="51" y="7"/>
                </a:cxn>
                <a:cxn ang="0">
                  <a:pos x="57" y="5"/>
                </a:cxn>
                <a:cxn ang="0">
                  <a:pos x="62" y="4"/>
                </a:cxn>
                <a:cxn ang="0">
                  <a:pos x="66" y="7"/>
                </a:cxn>
                <a:cxn ang="0">
                  <a:pos x="73" y="7"/>
                </a:cxn>
                <a:cxn ang="0">
                  <a:pos x="80" y="10"/>
                </a:cxn>
                <a:cxn ang="0">
                  <a:pos x="85" y="12"/>
                </a:cxn>
                <a:cxn ang="0">
                  <a:pos x="89" y="13"/>
                </a:cxn>
                <a:cxn ang="0">
                  <a:pos x="92" y="13"/>
                </a:cxn>
                <a:cxn ang="0">
                  <a:pos x="103" y="12"/>
                </a:cxn>
                <a:cxn ang="0">
                  <a:pos x="108" y="10"/>
                </a:cxn>
                <a:cxn ang="0">
                  <a:pos x="114" y="10"/>
                </a:cxn>
                <a:cxn ang="0">
                  <a:pos x="119" y="11"/>
                </a:cxn>
                <a:cxn ang="0">
                  <a:pos x="125" y="13"/>
                </a:cxn>
                <a:cxn ang="0">
                  <a:pos x="135" y="12"/>
                </a:cxn>
                <a:cxn ang="0">
                  <a:pos x="146" y="12"/>
                </a:cxn>
                <a:cxn ang="0">
                  <a:pos x="153" y="14"/>
                </a:cxn>
                <a:cxn ang="0">
                  <a:pos x="156" y="17"/>
                </a:cxn>
              </a:cxnLst>
              <a:rect l="0" t="0" r="r" b="b"/>
              <a:pathLst>
                <a:path w="157" h="31">
                  <a:moveTo>
                    <a:pt x="156" y="17"/>
                  </a:moveTo>
                  <a:cubicBezTo>
                    <a:pt x="157" y="18"/>
                    <a:pt x="157" y="20"/>
                    <a:pt x="157" y="21"/>
                  </a:cubicBezTo>
                  <a:cubicBezTo>
                    <a:pt x="156" y="22"/>
                    <a:pt x="155" y="23"/>
                    <a:pt x="154" y="23"/>
                  </a:cubicBezTo>
                  <a:cubicBezTo>
                    <a:pt x="154" y="24"/>
                    <a:pt x="153" y="26"/>
                    <a:pt x="153" y="26"/>
                  </a:cubicBezTo>
                  <a:cubicBezTo>
                    <a:pt x="152" y="27"/>
                    <a:pt x="150" y="27"/>
                    <a:pt x="149" y="27"/>
                  </a:cubicBezTo>
                  <a:cubicBezTo>
                    <a:pt x="148" y="27"/>
                    <a:pt x="146" y="28"/>
                    <a:pt x="145" y="28"/>
                  </a:cubicBezTo>
                  <a:cubicBezTo>
                    <a:pt x="142" y="29"/>
                    <a:pt x="137" y="28"/>
                    <a:pt x="135" y="28"/>
                  </a:cubicBezTo>
                  <a:cubicBezTo>
                    <a:pt x="134" y="28"/>
                    <a:pt x="131" y="29"/>
                    <a:pt x="130" y="29"/>
                  </a:cubicBezTo>
                  <a:cubicBezTo>
                    <a:pt x="129" y="29"/>
                    <a:pt x="127" y="27"/>
                    <a:pt x="126" y="27"/>
                  </a:cubicBezTo>
                  <a:cubicBezTo>
                    <a:pt x="125" y="26"/>
                    <a:pt x="124" y="27"/>
                    <a:pt x="123" y="27"/>
                  </a:cubicBezTo>
                  <a:cubicBezTo>
                    <a:pt x="121" y="27"/>
                    <a:pt x="119" y="29"/>
                    <a:pt x="118" y="29"/>
                  </a:cubicBezTo>
                  <a:cubicBezTo>
                    <a:pt x="116" y="29"/>
                    <a:pt x="112" y="28"/>
                    <a:pt x="110" y="28"/>
                  </a:cubicBezTo>
                  <a:cubicBezTo>
                    <a:pt x="108" y="28"/>
                    <a:pt x="104" y="28"/>
                    <a:pt x="102" y="29"/>
                  </a:cubicBezTo>
                  <a:cubicBezTo>
                    <a:pt x="101" y="29"/>
                    <a:pt x="98" y="30"/>
                    <a:pt x="96" y="30"/>
                  </a:cubicBezTo>
                  <a:cubicBezTo>
                    <a:pt x="94" y="31"/>
                    <a:pt x="90" y="30"/>
                    <a:pt x="88" y="30"/>
                  </a:cubicBezTo>
                  <a:cubicBezTo>
                    <a:pt x="86" y="29"/>
                    <a:pt x="82" y="29"/>
                    <a:pt x="79" y="29"/>
                  </a:cubicBezTo>
                  <a:cubicBezTo>
                    <a:pt x="78" y="29"/>
                    <a:pt x="75" y="30"/>
                    <a:pt x="73" y="30"/>
                  </a:cubicBezTo>
                  <a:cubicBezTo>
                    <a:pt x="72" y="30"/>
                    <a:pt x="69" y="29"/>
                    <a:pt x="67" y="29"/>
                  </a:cubicBezTo>
                  <a:cubicBezTo>
                    <a:pt x="64" y="28"/>
                    <a:pt x="61" y="27"/>
                    <a:pt x="59" y="26"/>
                  </a:cubicBezTo>
                  <a:cubicBezTo>
                    <a:pt x="57" y="25"/>
                    <a:pt x="54" y="24"/>
                    <a:pt x="52" y="24"/>
                  </a:cubicBezTo>
                  <a:cubicBezTo>
                    <a:pt x="51" y="23"/>
                    <a:pt x="49" y="23"/>
                    <a:pt x="47" y="23"/>
                  </a:cubicBezTo>
                  <a:cubicBezTo>
                    <a:pt x="45" y="22"/>
                    <a:pt x="42" y="22"/>
                    <a:pt x="40" y="22"/>
                  </a:cubicBezTo>
                  <a:cubicBezTo>
                    <a:pt x="38" y="21"/>
                    <a:pt x="35" y="20"/>
                    <a:pt x="33" y="20"/>
                  </a:cubicBezTo>
                  <a:cubicBezTo>
                    <a:pt x="32" y="19"/>
                    <a:pt x="29" y="18"/>
                    <a:pt x="27" y="18"/>
                  </a:cubicBezTo>
                  <a:cubicBezTo>
                    <a:pt x="26" y="17"/>
                    <a:pt x="23" y="17"/>
                    <a:pt x="21" y="17"/>
                  </a:cubicBezTo>
                  <a:cubicBezTo>
                    <a:pt x="19" y="17"/>
                    <a:pt x="16" y="17"/>
                    <a:pt x="14" y="16"/>
                  </a:cubicBezTo>
                  <a:cubicBezTo>
                    <a:pt x="12" y="16"/>
                    <a:pt x="9" y="15"/>
                    <a:pt x="8" y="14"/>
                  </a:cubicBezTo>
                  <a:cubicBezTo>
                    <a:pt x="7" y="14"/>
                    <a:pt x="4" y="12"/>
                    <a:pt x="3" y="12"/>
                  </a:cubicBezTo>
                  <a:cubicBezTo>
                    <a:pt x="2" y="11"/>
                    <a:pt x="1" y="11"/>
                    <a:pt x="1" y="10"/>
                  </a:cubicBezTo>
                  <a:cubicBezTo>
                    <a:pt x="0" y="10"/>
                    <a:pt x="1" y="9"/>
                    <a:pt x="1" y="8"/>
                  </a:cubicBezTo>
                  <a:cubicBezTo>
                    <a:pt x="1" y="7"/>
                    <a:pt x="2" y="6"/>
                    <a:pt x="3" y="5"/>
                  </a:cubicBezTo>
                  <a:cubicBezTo>
                    <a:pt x="3" y="5"/>
                    <a:pt x="3" y="4"/>
                    <a:pt x="4" y="4"/>
                  </a:cubicBezTo>
                  <a:cubicBezTo>
                    <a:pt x="4" y="3"/>
                    <a:pt x="5" y="2"/>
                    <a:pt x="6" y="2"/>
                  </a:cubicBezTo>
                  <a:cubicBezTo>
                    <a:pt x="7" y="1"/>
                    <a:pt x="10" y="0"/>
                    <a:pt x="11" y="0"/>
                  </a:cubicBezTo>
                  <a:cubicBezTo>
                    <a:pt x="13" y="0"/>
                    <a:pt x="17" y="0"/>
                    <a:pt x="19" y="1"/>
                  </a:cubicBezTo>
                  <a:cubicBezTo>
                    <a:pt x="20" y="1"/>
                    <a:pt x="23" y="1"/>
                    <a:pt x="25" y="2"/>
                  </a:cubicBezTo>
                  <a:cubicBezTo>
                    <a:pt x="25" y="2"/>
                    <a:pt x="26" y="2"/>
                    <a:pt x="27" y="2"/>
                  </a:cubicBezTo>
                  <a:cubicBezTo>
                    <a:pt x="28" y="3"/>
                    <a:pt x="30" y="4"/>
                    <a:pt x="31" y="4"/>
                  </a:cubicBezTo>
                  <a:cubicBezTo>
                    <a:pt x="31" y="4"/>
                    <a:pt x="32" y="5"/>
                    <a:pt x="33" y="5"/>
                  </a:cubicBezTo>
                  <a:cubicBezTo>
                    <a:pt x="35" y="6"/>
                    <a:pt x="39" y="5"/>
                    <a:pt x="41" y="5"/>
                  </a:cubicBezTo>
                  <a:cubicBezTo>
                    <a:pt x="41" y="5"/>
                    <a:pt x="43" y="4"/>
                    <a:pt x="44" y="4"/>
                  </a:cubicBezTo>
                  <a:cubicBezTo>
                    <a:pt x="45" y="5"/>
                    <a:pt x="46" y="6"/>
                    <a:pt x="47" y="6"/>
                  </a:cubicBezTo>
                  <a:cubicBezTo>
                    <a:pt x="48" y="6"/>
                    <a:pt x="50" y="7"/>
                    <a:pt x="51" y="7"/>
                  </a:cubicBezTo>
                  <a:cubicBezTo>
                    <a:pt x="53" y="6"/>
                    <a:pt x="55" y="5"/>
                    <a:pt x="57" y="5"/>
                  </a:cubicBezTo>
                  <a:cubicBezTo>
                    <a:pt x="58" y="4"/>
                    <a:pt x="60" y="4"/>
                    <a:pt x="62" y="4"/>
                  </a:cubicBezTo>
                  <a:cubicBezTo>
                    <a:pt x="63" y="5"/>
                    <a:pt x="65" y="6"/>
                    <a:pt x="66" y="7"/>
                  </a:cubicBezTo>
                  <a:cubicBezTo>
                    <a:pt x="68" y="7"/>
                    <a:pt x="71" y="6"/>
                    <a:pt x="73" y="7"/>
                  </a:cubicBezTo>
                  <a:cubicBezTo>
                    <a:pt x="75" y="7"/>
                    <a:pt x="78" y="9"/>
                    <a:pt x="80" y="10"/>
                  </a:cubicBezTo>
                  <a:cubicBezTo>
                    <a:pt x="81" y="10"/>
                    <a:pt x="83" y="11"/>
                    <a:pt x="85" y="12"/>
                  </a:cubicBezTo>
                  <a:cubicBezTo>
                    <a:pt x="86" y="12"/>
                    <a:pt x="88" y="13"/>
                    <a:pt x="89" y="13"/>
                  </a:cubicBezTo>
                  <a:cubicBezTo>
                    <a:pt x="90" y="13"/>
                    <a:pt x="92" y="13"/>
                    <a:pt x="92" y="13"/>
                  </a:cubicBezTo>
                  <a:cubicBezTo>
                    <a:pt x="95" y="13"/>
                    <a:pt x="100" y="13"/>
                    <a:pt x="103" y="12"/>
                  </a:cubicBezTo>
                  <a:cubicBezTo>
                    <a:pt x="104" y="12"/>
                    <a:pt x="107" y="10"/>
                    <a:pt x="108" y="10"/>
                  </a:cubicBezTo>
                  <a:cubicBezTo>
                    <a:pt x="110" y="10"/>
                    <a:pt x="113" y="10"/>
                    <a:pt x="114" y="10"/>
                  </a:cubicBezTo>
                  <a:cubicBezTo>
                    <a:pt x="115" y="10"/>
                    <a:pt x="118" y="11"/>
                    <a:pt x="119" y="11"/>
                  </a:cubicBezTo>
                  <a:cubicBezTo>
                    <a:pt x="120" y="11"/>
                    <a:pt x="123" y="13"/>
                    <a:pt x="125" y="13"/>
                  </a:cubicBezTo>
                  <a:cubicBezTo>
                    <a:pt x="127" y="13"/>
                    <a:pt x="132" y="12"/>
                    <a:pt x="135" y="12"/>
                  </a:cubicBezTo>
                  <a:cubicBezTo>
                    <a:pt x="138" y="11"/>
                    <a:pt x="143" y="11"/>
                    <a:pt x="146" y="12"/>
                  </a:cubicBezTo>
                  <a:cubicBezTo>
                    <a:pt x="148" y="12"/>
                    <a:pt x="151" y="13"/>
                    <a:pt x="153" y="14"/>
                  </a:cubicBezTo>
                  <a:cubicBezTo>
                    <a:pt x="154" y="14"/>
                    <a:pt x="156" y="16"/>
                    <a:pt x="156" y="17"/>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 name="Freeform 49"/>
            <p:cNvSpPr>
              <a:spLocks/>
            </p:cNvSpPr>
            <p:nvPr/>
          </p:nvSpPr>
          <p:spPr bwMode="auto">
            <a:xfrm>
              <a:off x="5283201" y="1576388"/>
              <a:ext cx="206375" cy="138113"/>
            </a:xfrm>
            <a:custGeom>
              <a:avLst/>
              <a:gdLst/>
              <a:ahLst/>
              <a:cxnLst>
                <a:cxn ang="0">
                  <a:pos x="159" y="87"/>
                </a:cxn>
                <a:cxn ang="0">
                  <a:pos x="153" y="90"/>
                </a:cxn>
                <a:cxn ang="0">
                  <a:pos x="140" y="87"/>
                </a:cxn>
                <a:cxn ang="0">
                  <a:pos x="130" y="84"/>
                </a:cxn>
                <a:cxn ang="0">
                  <a:pos x="119" y="81"/>
                </a:cxn>
                <a:cxn ang="0">
                  <a:pos x="101" y="78"/>
                </a:cxn>
                <a:cxn ang="0">
                  <a:pos x="78" y="78"/>
                </a:cxn>
                <a:cxn ang="0">
                  <a:pos x="67" y="79"/>
                </a:cxn>
                <a:cxn ang="0">
                  <a:pos x="56" y="85"/>
                </a:cxn>
                <a:cxn ang="0">
                  <a:pos x="43" y="92"/>
                </a:cxn>
                <a:cxn ang="0">
                  <a:pos x="36" y="97"/>
                </a:cxn>
                <a:cxn ang="0">
                  <a:pos x="26" y="100"/>
                </a:cxn>
                <a:cxn ang="0">
                  <a:pos x="15" y="104"/>
                </a:cxn>
                <a:cxn ang="0">
                  <a:pos x="2" y="106"/>
                </a:cxn>
                <a:cxn ang="0">
                  <a:pos x="13" y="97"/>
                </a:cxn>
                <a:cxn ang="0">
                  <a:pos x="34" y="78"/>
                </a:cxn>
                <a:cxn ang="0">
                  <a:pos x="62" y="61"/>
                </a:cxn>
                <a:cxn ang="0">
                  <a:pos x="55" y="40"/>
                </a:cxn>
                <a:cxn ang="0">
                  <a:pos x="30" y="25"/>
                </a:cxn>
                <a:cxn ang="0">
                  <a:pos x="13" y="19"/>
                </a:cxn>
                <a:cxn ang="0">
                  <a:pos x="17" y="9"/>
                </a:cxn>
                <a:cxn ang="0">
                  <a:pos x="36" y="7"/>
                </a:cxn>
                <a:cxn ang="0">
                  <a:pos x="59" y="17"/>
                </a:cxn>
                <a:cxn ang="0">
                  <a:pos x="70" y="25"/>
                </a:cxn>
                <a:cxn ang="0">
                  <a:pos x="64" y="19"/>
                </a:cxn>
                <a:cxn ang="0">
                  <a:pos x="57" y="12"/>
                </a:cxn>
                <a:cxn ang="0">
                  <a:pos x="52" y="7"/>
                </a:cxn>
                <a:cxn ang="0">
                  <a:pos x="52" y="4"/>
                </a:cxn>
                <a:cxn ang="0">
                  <a:pos x="59" y="0"/>
                </a:cxn>
                <a:cxn ang="0">
                  <a:pos x="66" y="8"/>
                </a:cxn>
                <a:cxn ang="0">
                  <a:pos x="76" y="15"/>
                </a:cxn>
                <a:cxn ang="0">
                  <a:pos x="88" y="23"/>
                </a:cxn>
                <a:cxn ang="0">
                  <a:pos x="95" y="26"/>
                </a:cxn>
                <a:cxn ang="0">
                  <a:pos x="103" y="30"/>
                </a:cxn>
                <a:cxn ang="0">
                  <a:pos x="106" y="31"/>
                </a:cxn>
                <a:cxn ang="0">
                  <a:pos x="112" y="36"/>
                </a:cxn>
                <a:cxn ang="0">
                  <a:pos x="119" y="42"/>
                </a:cxn>
                <a:cxn ang="0">
                  <a:pos x="127" y="44"/>
                </a:cxn>
                <a:cxn ang="0">
                  <a:pos x="136" y="47"/>
                </a:cxn>
                <a:cxn ang="0">
                  <a:pos x="142" y="56"/>
                </a:cxn>
                <a:cxn ang="0">
                  <a:pos x="142" y="60"/>
                </a:cxn>
                <a:cxn ang="0">
                  <a:pos x="134" y="60"/>
                </a:cxn>
                <a:cxn ang="0">
                  <a:pos x="125" y="62"/>
                </a:cxn>
                <a:cxn ang="0">
                  <a:pos x="120" y="58"/>
                </a:cxn>
                <a:cxn ang="0">
                  <a:pos x="113" y="52"/>
                </a:cxn>
                <a:cxn ang="0">
                  <a:pos x="105" y="46"/>
                </a:cxn>
                <a:cxn ang="0">
                  <a:pos x="99" y="44"/>
                </a:cxn>
                <a:cxn ang="0">
                  <a:pos x="95" y="42"/>
                </a:cxn>
                <a:cxn ang="0">
                  <a:pos x="95" y="50"/>
                </a:cxn>
                <a:cxn ang="0">
                  <a:pos x="95" y="57"/>
                </a:cxn>
                <a:cxn ang="0">
                  <a:pos x="101" y="60"/>
                </a:cxn>
                <a:cxn ang="0">
                  <a:pos x="109" y="63"/>
                </a:cxn>
                <a:cxn ang="0">
                  <a:pos x="121" y="65"/>
                </a:cxn>
                <a:cxn ang="0">
                  <a:pos x="133" y="63"/>
                </a:cxn>
                <a:cxn ang="0">
                  <a:pos x="147" y="67"/>
                </a:cxn>
                <a:cxn ang="0">
                  <a:pos x="155" y="77"/>
                </a:cxn>
              </a:cxnLst>
              <a:rect l="0" t="0" r="r" b="b"/>
              <a:pathLst>
                <a:path w="159" h="106">
                  <a:moveTo>
                    <a:pt x="157" y="82"/>
                  </a:moveTo>
                  <a:cubicBezTo>
                    <a:pt x="157" y="83"/>
                    <a:pt x="159" y="86"/>
                    <a:pt x="159" y="87"/>
                  </a:cubicBezTo>
                  <a:cubicBezTo>
                    <a:pt x="159" y="88"/>
                    <a:pt x="158" y="89"/>
                    <a:pt x="157" y="89"/>
                  </a:cubicBezTo>
                  <a:cubicBezTo>
                    <a:pt x="156" y="89"/>
                    <a:pt x="154" y="90"/>
                    <a:pt x="153" y="90"/>
                  </a:cubicBezTo>
                  <a:cubicBezTo>
                    <a:pt x="151" y="90"/>
                    <a:pt x="147" y="90"/>
                    <a:pt x="145" y="89"/>
                  </a:cubicBezTo>
                  <a:cubicBezTo>
                    <a:pt x="144" y="89"/>
                    <a:pt x="141" y="88"/>
                    <a:pt x="140" y="87"/>
                  </a:cubicBezTo>
                  <a:cubicBezTo>
                    <a:pt x="139" y="87"/>
                    <a:pt x="136" y="86"/>
                    <a:pt x="134" y="85"/>
                  </a:cubicBezTo>
                  <a:cubicBezTo>
                    <a:pt x="133" y="85"/>
                    <a:pt x="131" y="84"/>
                    <a:pt x="130" y="84"/>
                  </a:cubicBezTo>
                  <a:cubicBezTo>
                    <a:pt x="129" y="83"/>
                    <a:pt x="126" y="82"/>
                    <a:pt x="125" y="82"/>
                  </a:cubicBezTo>
                  <a:cubicBezTo>
                    <a:pt x="123" y="82"/>
                    <a:pt x="121" y="82"/>
                    <a:pt x="119" y="81"/>
                  </a:cubicBezTo>
                  <a:cubicBezTo>
                    <a:pt x="116" y="81"/>
                    <a:pt x="111" y="80"/>
                    <a:pt x="109" y="80"/>
                  </a:cubicBezTo>
                  <a:cubicBezTo>
                    <a:pt x="107" y="80"/>
                    <a:pt x="103" y="79"/>
                    <a:pt x="101" y="78"/>
                  </a:cubicBezTo>
                  <a:cubicBezTo>
                    <a:pt x="99" y="78"/>
                    <a:pt x="94" y="78"/>
                    <a:pt x="91" y="78"/>
                  </a:cubicBezTo>
                  <a:cubicBezTo>
                    <a:pt x="88" y="78"/>
                    <a:pt x="81" y="78"/>
                    <a:pt x="78" y="78"/>
                  </a:cubicBezTo>
                  <a:cubicBezTo>
                    <a:pt x="76" y="78"/>
                    <a:pt x="72" y="77"/>
                    <a:pt x="70" y="78"/>
                  </a:cubicBezTo>
                  <a:cubicBezTo>
                    <a:pt x="69" y="78"/>
                    <a:pt x="68" y="79"/>
                    <a:pt x="67" y="79"/>
                  </a:cubicBezTo>
                  <a:cubicBezTo>
                    <a:pt x="66" y="80"/>
                    <a:pt x="65" y="80"/>
                    <a:pt x="64" y="81"/>
                  </a:cubicBezTo>
                  <a:cubicBezTo>
                    <a:pt x="62" y="82"/>
                    <a:pt x="58" y="84"/>
                    <a:pt x="56" y="85"/>
                  </a:cubicBezTo>
                  <a:cubicBezTo>
                    <a:pt x="54" y="86"/>
                    <a:pt x="52" y="88"/>
                    <a:pt x="51" y="88"/>
                  </a:cubicBezTo>
                  <a:cubicBezTo>
                    <a:pt x="49" y="89"/>
                    <a:pt x="45" y="91"/>
                    <a:pt x="43" y="92"/>
                  </a:cubicBezTo>
                  <a:cubicBezTo>
                    <a:pt x="41" y="93"/>
                    <a:pt x="39" y="96"/>
                    <a:pt x="38" y="96"/>
                  </a:cubicBezTo>
                  <a:cubicBezTo>
                    <a:pt x="37" y="97"/>
                    <a:pt x="36" y="97"/>
                    <a:pt x="36" y="97"/>
                  </a:cubicBezTo>
                  <a:cubicBezTo>
                    <a:pt x="35" y="97"/>
                    <a:pt x="33" y="99"/>
                    <a:pt x="32" y="99"/>
                  </a:cubicBezTo>
                  <a:cubicBezTo>
                    <a:pt x="30" y="99"/>
                    <a:pt x="27" y="99"/>
                    <a:pt x="26" y="100"/>
                  </a:cubicBezTo>
                  <a:cubicBezTo>
                    <a:pt x="24" y="100"/>
                    <a:pt x="22" y="100"/>
                    <a:pt x="20" y="101"/>
                  </a:cubicBezTo>
                  <a:cubicBezTo>
                    <a:pt x="18" y="102"/>
                    <a:pt x="16" y="104"/>
                    <a:pt x="15" y="104"/>
                  </a:cubicBezTo>
                  <a:cubicBezTo>
                    <a:pt x="13" y="105"/>
                    <a:pt x="9" y="105"/>
                    <a:pt x="7" y="105"/>
                  </a:cubicBezTo>
                  <a:cubicBezTo>
                    <a:pt x="6" y="105"/>
                    <a:pt x="3" y="106"/>
                    <a:pt x="2" y="106"/>
                  </a:cubicBezTo>
                  <a:cubicBezTo>
                    <a:pt x="1" y="106"/>
                    <a:pt x="0" y="105"/>
                    <a:pt x="0" y="104"/>
                  </a:cubicBezTo>
                  <a:cubicBezTo>
                    <a:pt x="0" y="100"/>
                    <a:pt x="10" y="99"/>
                    <a:pt x="13" y="97"/>
                  </a:cubicBezTo>
                  <a:cubicBezTo>
                    <a:pt x="16" y="95"/>
                    <a:pt x="22" y="88"/>
                    <a:pt x="25" y="86"/>
                  </a:cubicBezTo>
                  <a:cubicBezTo>
                    <a:pt x="28" y="84"/>
                    <a:pt x="32" y="79"/>
                    <a:pt x="34" y="78"/>
                  </a:cubicBezTo>
                  <a:cubicBezTo>
                    <a:pt x="37" y="76"/>
                    <a:pt x="45" y="73"/>
                    <a:pt x="48" y="71"/>
                  </a:cubicBezTo>
                  <a:cubicBezTo>
                    <a:pt x="52" y="69"/>
                    <a:pt x="59" y="64"/>
                    <a:pt x="62" y="61"/>
                  </a:cubicBezTo>
                  <a:cubicBezTo>
                    <a:pt x="63" y="59"/>
                    <a:pt x="65" y="55"/>
                    <a:pt x="64" y="53"/>
                  </a:cubicBezTo>
                  <a:cubicBezTo>
                    <a:pt x="64" y="49"/>
                    <a:pt x="58" y="43"/>
                    <a:pt x="55" y="40"/>
                  </a:cubicBezTo>
                  <a:cubicBezTo>
                    <a:pt x="52" y="37"/>
                    <a:pt x="43" y="34"/>
                    <a:pt x="40" y="32"/>
                  </a:cubicBezTo>
                  <a:cubicBezTo>
                    <a:pt x="37" y="30"/>
                    <a:pt x="32" y="27"/>
                    <a:pt x="30" y="25"/>
                  </a:cubicBezTo>
                  <a:cubicBezTo>
                    <a:pt x="27" y="24"/>
                    <a:pt x="22" y="24"/>
                    <a:pt x="20" y="23"/>
                  </a:cubicBezTo>
                  <a:cubicBezTo>
                    <a:pt x="18" y="22"/>
                    <a:pt x="14" y="21"/>
                    <a:pt x="13" y="19"/>
                  </a:cubicBezTo>
                  <a:cubicBezTo>
                    <a:pt x="12" y="18"/>
                    <a:pt x="13" y="15"/>
                    <a:pt x="13" y="14"/>
                  </a:cubicBezTo>
                  <a:cubicBezTo>
                    <a:pt x="13" y="12"/>
                    <a:pt x="16" y="10"/>
                    <a:pt x="17" y="9"/>
                  </a:cubicBezTo>
                  <a:cubicBezTo>
                    <a:pt x="20" y="7"/>
                    <a:pt x="24" y="6"/>
                    <a:pt x="26" y="6"/>
                  </a:cubicBezTo>
                  <a:cubicBezTo>
                    <a:pt x="29" y="6"/>
                    <a:pt x="34" y="6"/>
                    <a:pt x="36" y="7"/>
                  </a:cubicBezTo>
                  <a:cubicBezTo>
                    <a:pt x="39" y="8"/>
                    <a:pt x="44" y="11"/>
                    <a:pt x="47" y="12"/>
                  </a:cubicBezTo>
                  <a:cubicBezTo>
                    <a:pt x="50" y="14"/>
                    <a:pt x="56" y="16"/>
                    <a:pt x="59" y="17"/>
                  </a:cubicBezTo>
                  <a:cubicBezTo>
                    <a:pt x="62" y="19"/>
                    <a:pt x="66" y="28"/>
                    <a:pt x="70" y="27"/>
                  </a:cubicBezTo>
                  <a:cubicBezTo>
                    <a:pt x="70" y="27"/>
                    <a:pt x="70" y="25"/>
                    <a:pt x="70" y="25"/>
                  </a:cubicBezTo>
                  <a:cubicBezTo>
                    <a:pt x="70" y="24"/>
                    <a:pt x="69" y="23"/>
                    <a:pt x="68" y="22"/>
                  </a:cubicBezTo>
                  <a:cubicBezTo>
                    <a:pt x="67" y="21"/>
                    <a:pt x="65" y="20"/>
                    <a:pt x="64" y="19"/>
                  </a:cubicBezTo>
                  <a:cubicBezTo>
                    <a:pt x="63" y="18"/>
                    <a:pt x="61" y="16"/>
                    <a:pt x="60" y="15"/>
                  </a:cubicBezTo>
                  <a:cubicBezTo>
                    <a:pt x="59" y="14"/>
                    <a:pt x="57" y="12"/>
                    <a:pt x="57" y="12"/>
                  </a:cubicBezTo>
                  <a:cubicBezTo>
                    <a:pt x="56" y="11"/>
                    <a:pt x="54" y="9"/>
                    <a:pt x="53" y="8"/>
                  </a:cubicBezTo>
                  <a:cubicBezTo>
                    <a:pt x="53" y="8"/>
                    <a:pt x="53" y="7"/>
                    <a:pt x="52" y="7"/>
                  </a:cubicBezTo>
                  <a:cubicBezTo>
                    <a:pt x="52" y="7"/>
                    <a:pt x="52" y="6"/>
                    <a:pt x="52" y="5"/>
                  </a:cubicBezTo>
                  <a:cubicBezTo>
                    <a:pt x="52" y="5"/>
                    <a:pt x="52" y="4"/>
                    <a:pt x="52" y="4"/>
                  </a:cubicBezTo>
                  <a:cubicBezTo>
                    <a:pt x="52" y="3"/>
                    <a:pt x="53" y="3"/>
                    <a:pt x="53" y="2"/>
                  </a:cubicBezTo>
                  <a:cubicBezTo>
                    <a:pt x="54" y="2"/>
                    <a:pt x="57" y="0"/>
                    <a:pt x="59" y="0"/>
                  </a:cubicBezTo>
                  <a:cubicBezTo>
                    <a:pt x="59" y="1"/>
                    <a:pt x="59" y="1"/>
                    <a:pt x="59" y="1"/>
                  </a:cubicBezTo>
                  <a:cubicBezTo>
                    <a:pt x="60" y="3"/>
                    <a:pt x="64" y="7"/>
                    <a:pt x="66" y="8"/>
                  </a:cubicBezTo>
                  <a:cubicBezTo>
                    <a:pt x="67" y="9"/>
                    <a:pt x="70" y="11"/>
                    <a:pt x="71" y="11"/>
                  </a:cubicBezTo>
                  <a:cubicBezTo>
                    <a:pt x="72" y="12"/>
                    <a:pt x="75" y="14"/>
                    <a:pt x="76" y="15"/>
                  </a:cubicBezTo>
                  <a:cubicBezTo>
                    <a:pt x="78" y="17"/>
                    <a:pt x="82" y="21"/>
                    <a:pt x="84" y="22"/>
                  </a:cubicBezTo>
                  <a:cubicBezTo>
                    <a:pt x="85" y="22"/>
                    <a:pt x="87" y="23"/>
                    <a:pt x="88" y="23"/>
                  </a:cubicBezTo>
                  <a:cubicBezTo>
                    <a:pt x="89" y="23"/>
                    <a:pt x="92" y="24"/>
                    <a:pt x="93" y="24"/>
                  </a:cubicBezTo>
                  <a:cubicBezTo>
                    <a:pt x="94" y="25"/>
                    <a:pt x="95" y="25"/>
                    <a:pt x="95" y="26"/>
                  </a:cubicBezTo>
                  <a:cubicBezTo>
                    <a:pt x="96" y="26"/>
                    <a:pt x="98" y="28"/>
                    <a:pt x="99" y="28"/>
                  </a:cubicBezTo>
                  <a:cubicBezTo>
                    <a:pt x="100" y="29"/>
                    <a:pt x="102" y="30"/>
                    <a:pt x="103" y="30"/>
                  </a:cubicBezTo>
                  <a:cubicBezTo>
                    <a:pt x="103" y="30"/>
                    <a:pt x="103" y="30"/>
                    <a:pt x="104" y="30"/>
                  </a:cubicBezTo>
                  <a:cubicBezTo>
                    <a:pt x="104" y="31"/>
                    <a:pt x="105" y="31"/>
                    <a:pt x="106" y="31"/>
                  </a:cubicBezTo>
                  <a:cubicBezTo>
                    <a:pt x="107" y="32"/>
                    <a:pt x="108" y="33"/>
                    <a:pt x="109" y="33"/>
                  </a:cubicBezTo>
                  <a:cubicBezTo>
                    <a:pt x="109" y="34"/>
                    <a:pt x="111" y="35"/>
                    <a:pt x="112" y="36"/>
                  </a:cubicBezTo>
                  <a:cubicBezTo>
                    <a:pt x="113" y="37"/>
                    <a:pt x="115" y="39"/>
                    <a:pt x="116" y="39"/>
                  </a:cubicBezTo>
                  <a:cubicBezTo>
                    <a:pt x="117" y="40"/>
                    <a:pt x="118" y="41"/>
                    <a:pt x="119" y="42"/>
                  </a:cubicBezTo>
                  <a:cubicBezTo>
                    <a:pt x="119" y="42"/>
                    <a:pt x="120" y="43"/>
                    <a:pt x="121" y="43"/>
                  </a:cubicBezTo>
                  <a:cubicBezTo>
                    <a:pt x="122" y="43"/>
                    <a:pt x="126" y="44"/>
                    <a:pt x="127" y="44"/>
                  </a:cubicBezTo>
                  <a:cubicBezTo>
                    <a:pt x="128" y="45"/>
                    <a:pt x="131" y="45"/>
                    <a:pt x="132" y="45"/>
                  </a:cubicBezTo>
                  <a:cubicBezTo>
                    <a:pt x="133" y="45"/>
                    <a:pt x="135" y="46"/>
                    <a:pt x="136" y="47"/>
                  </a:cubicBezTo>
                  <a:cubicBezTo>
                    <a:pt x="137" y="48"/>
                    <a:pt x="138" y="50"/>
                    <a:pt x="138" y="51"/>
                  </a:cubicBezTo>
                  <a:cubicBezTo>
                    <a:pt x="139" y="53"/>
                    <a:pt x="141" y="55"/>
                    <a:pt x="142" y="56"/>
                  </a:cubicBezTo>
                  <a:cubicBezTo>
                    <a:pt x="142" y="57"/>
                    <a:pt x="143" y="58"/>
                    <a:pt x="142" y="58"/>
                  </a:cubicBezTo>
                  <a:cubicBezTo>
                    <a:pt x="142" y="59"/>
                    <a:pt x="142" y="60"/>
                    <a:pt x="142" y="60"/>
                  </a:cubicBezTo>
                  <a:cubicBezTo>
                    <a:pt x="141" y="60"/>
                    <a:pt x="140" y="60"/>
                    <a:pt x="139" y="60"/>
                  </a:cubicBezTo>
                  <a:cubicBezTo>
                    <a:pt x="138" y="60"/>
                    <a:pt x="135" y="60"/>
                    <a:pt x="134" y="60"/>
                  </a:cubicBezTo>
                  <a:cubicBezTo>
                    <a:pt x="132" y="60"/>
                    <a:pt x="129" y="60"/>
                    <a:pt x="128" y="60"/>
                  </a:cubicBezTo>
                  <a:cubicBezTo>
                    <a:pt x="127" y="60"/>
                    <a:pt x="126" y="62"/>
                    <a:pt x="125" y="62"/>
                  </a:cubicBezTo>
                  <a:cubicBezTo>
                    <a:pt x="124" y="62"/>
                    <a:pt x="122" y="62"/>
                    <a:pt x="121" y="62"/>
                  </a:cubicBezTo>
                  <a:cubicBezTo>
                    <a:pt x="120" y="61"/>
                    <a:pt x="120" y="59"/>
                    <a:pt x="120" y="58"/>
                  </a:cubicBezTo>
                  <a:cubicBezTo>
                    <a:pt x="119" y="57"/>
                    <a:pt x="117" y="56"/>
                    <a:pt x="116" y="55"/>
                  </a:cubicBezTo>
                  <a:cubicBezTo>
                    <a:pt x="115" y="54"/>
                    <a:pt x="114" y="53"/>
                    <a:pt x="113" y="52"/>
                  </a:cubicBezTo>
                  <a:cubicBezTo>
                    <a:pt x="112" y="51"/>
                    <a:pt x="110" y="49"/>
                    <a:pt x="109" y="49"/>
                  </a:cubicBezTo>
                  <a:cubicBezTo>
                    <a:pt x="108" y="48"/>
                    <a:pt x="106" y="47"/>
                    <a:pt x="105" y="46"/>
                  </a:cubicBezTo>
                  <a:cubicBezTo>
                    <a:pt x="104" y="46"/>
                    <a:pt x="102" y="46"/>
                    <a:pt x="101" y="45"/>
                  </a:cubicBezTo>
                  <a:cubicBezTo>
                    <a:pt x="100" y="45"/>
                    <a:pt x="100" y="44"/>
                    <a:pt x="99" y="44"/>
                  </a:cubicBezTo>
                  <a:cubicBezTo>
                    <a:pt x="98" y="43"/>
                    <a:pt x="96" y="40"/>
                    <a:pt x="95" y="40"/>
                  </a:cubicBezTo>
                  <a:cubicBezTo>
                    <a:pt x="95" y="41"/>
                    <a:pt x="95" y="42"/>
                    <a:pt x="95" y="42"/>
                  </a:cubicBezTo>
                  <a:cubicBezTo>
                    <a:pt x="95" y="43"/>
                    <a:pt x="96" y="45"/>
                    <a:pt x="96" y="45"/>
                  </a:cubicBezTo>
                  <a:cubicBezTo>
                    <a:pt x="96" y="47"/>
                    <a:pt x="96" y="49"/>
                    <a:pt x="95" y="50"/>
                  </a:cubicBezTo>
                  <a:cubicBezTo>
                    <a:pt x="95" y="51"/>
                    <a:pt x="95" y="53"/>
                    <a:pt x="95" y="54"/>
                  </a:cubicBezTo>
                  <a:cubicBezTo>
                    <a:pt x="95" y="55"/>
                    <a:pt x="95" y="56"/>
                    <a:pt x="95" y="57"/>
                  </a:cubicBezTo>
                  <a:cubicBezTo>
                    <a:pt x="95" y="57"/>
                    <a:pt x="96" y="58"/>
                    <a:pt x="97" y="58"/>
                  </a:cubicBezTo>
                  <a:cubicBezTo>
                    <a:pt x="98" y="59"/>
                    <a:pt x="100" y="60"/>
                    <a:pt x="101" y="60"/>
                  </a:cubicBezTo>
                  <a:cubicBezTo>
                    <a:pt x="102" y="60"/>
                    <a:pt x="104" y="61"/>
                    <a:pt x="105" y="62"/>
                  </a:cubicBezTo>
                  <a:cubicBezTo>
                    <a:pt x="106" y="62"/>
                    <a:pt x="108" y="62"/>
                    <a:pt x="109" y="63"/>
                  </a:cubicBezTo>
                  <a:cubicBezTo>
                    <a:pt x="111" y="63"/>
                    <a:pt x="114" y="65"/>
                    <a:pt x="115" y="65"/>
                  </a:cubicBezTo>
                  <a:cubicBezTo>
                    <a:pt x="117" y="66"/>
                    <a:pt x="120" y="66"/>
                    <a:pt x="121" y="65"/>
                  </a:cubicBezTo>
                  <a:cubicBezTo>
                    <a:pt x="123" y="65"/>
                    <a:pt x="125" y="64"/>
                    <a:pt x="127" y="64"/>
                  </a:cubicBezTo>
                  <a:cubicBezTo>
                    <a:pt x="128" y="63"/>
                    <a:pt x="131" y="63"/>
                    <a:pt x="133" y="63"/>
                  </a:cubicBezTo>
                  <a:cubicBezTo>
                    <a:pt x="135" y="63"/>
                    <a:pt x="140" y="62"/>
                    <a:pt x="143" y="63"/>
                  </a:cubicBezTo>
                  <a:cubicBezTo>
                    <a:pt x="144" y="64"/>
                    <a:pt x="146" y="66"/>
                    <a:pt x="147" y="67"/>
                  </a:cubicBezTo>
                  <a:cubicBezTo>
                    <a:pt x="147" y="68"/>
                    <a:pt x="148" y="70"/>
                    <a:pt x="149" y="71"/>
                  </a:cubicBezTo>
                  <a:cubicBezTo>
                    <a:pt x="151" y="72"/>
                    <a:pt x="154" y="74"/>
                    <a:pt x="155" y="77"/>
                  </a:cubicBezTo>
                  <a:cubicBezTo>
                    <a:pt x="156" y="78"/>
                    <a:pt x="156" y="81"/>
                    <a:pt x="157" y="82"/>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50"/>
            <p:cNvSpPr>
              <a:spLocks/>
            </p:cNvSpPr>
            <p:nvPr/>
          </p:nvSpPr>
          <p:spPr bwMode="auto">
            <a:xfrm>
              <a:off x="5238751" y="4108451"/>
              <a:ext cx="246063" cy="184150"/>
            </a:xfrm>
            <a:custGeom>
              <a:avLst/>
              <a:gdLst/>
              <a:ahLst/>
              <a:cxnLst>
                <a:cxn ang="0">
                  <a:pos x="189" y="8"/>
                </a:cxn>
                <a:cxn ang="0">
                  <a:pos x="183" y="15"/>
                </a:cxn>
                <a:cxn ang="0">
                  <a:pos x="170" y="26"/>
                </a:cxn>
                <a:cxn ang="0">
                  <a:pos x="150" y="27"/>
                </a:cxn>
                <a:cxn ang="0">
                  <a:pos x="126" y="28"/>
                </a:cxn>
                <a:cxn ang="0">
                  <a:pos x="116" y="36"/>
                </a:cxn>
                <a:cxn ang="0">
                  <a:pos x="101" y="44"/>
                </a:cxn>
                <a:cxn ang="0">
                  <a:pos x="86" y="50"/>
                </a:cxn>
                <a:cxn ang="0">
                  <a:pos x="73" y="60"/>
                </a:cxn>
                <a:cxn ang="0">
                  <a:pos x="66" y="74"/>
                </a:cxn>
                <a:cxn ang="0">
                  <a:pos x="62" y="87"/>
                </a:cxn>
                <a:cxn ang="0">
                  <a:pos x="64" y="104"/>
                </a:cxn>
                <a:cxn ang="0">
                  <a:pos x="72" y="117"/>
                </a:cxn>
                <a:cxn ang="0">
                  <a:pos x="79" y="127"/>
                </a:cxn>
                <a:cxn ang="0">
                  <a:pos x="74" y="140"/>
                </a:cxn>
                <a:cxn ang="0">
                  <a:pos x="69" y="138"/>
                </a:cxn>
                <a:cxn ang="0">
                  <a:pos x="67" y="123"/>
                </a:cxn>
                <a:cxn ang="0">
                  <a:pos x="54" y="110"/>
                </a:cxn>
                <a:cxn ang="0">
                  <a:pos x="46" y="113"/>
                </a:cxn>
                <a:cxn ang="0">
                  <a:pos x="39" y="121"/>
                </a:cxn>
                <a:cxn ang="0">
                  <a:pos x="24" y="137"/>
                </a:cxn>
                <a:cxn ang="0">
                  <a:pos x="14" y="140"/>
                </a:cxn>
                <a:cxn ang="0">
                  <a:pos x="12" y="130"/>
                </a:cxn>
                <a:cxn ang="0">
                  <a:pos x="5" y="121"/>
                </a:cxn>
                <a:cxn ang="0">
                  <a:pos x="5" y="105"/>
                </a:cxn>
                <a:cxn ang="0">
                  <a:pos x="4" y="86"/>
                </a:cxn>
                <a:cxn ang="0">
                  <a:pos x="0" y="78"/>
                </a:cxn>
                <a:cxn ang="0">
                  <a:pos x="4" y="68"/>
                </a:cxn>
                <a:cxn ang="0">
                  <a:pos x="8" y="59"/>
                </a:cxn>
                <a:cxn ang="0">
                  <a:pos x="13" y="45"/>
                </a:cxn>
                <a:cxn ang="0">
                  <a:pos x="22" y="46"/>
                </a:cxn>
                <a:cxn ang="0">
                  <a:pos x="19" y="55"/>
                </a:cxn>
                <a:cxn ang="0">
                  <a:pos x="14" y="66"/>
                </a:cxn>
                <a:cxn ang="0">
                  <a:pos x="14" y="81"/>
                </a:cxn>
                <a:cxn ang="0">
                  <a:pos x="16" y="91"/>
                </a:cxn>
                <a:cxn ang="0">
                  <a:pos x="15" y="105"/>
                </a:cxn>
                <a:cxn ang="0">
                  <a:pos x="19" y="116"/>
                </a:cxn>
                <a:cxn ang="0">
                  <a:pos x="28" y="121"/>
                </a:cxn>
                <a:cxn ang="0">
                  <a:pos x="39" y="111"/>
                </a:cxn>
                <a:cxn ang="0">
                  <a:pos x="46" y="96"/>
                </a:cxn>
                <a:cxn ang="0">
                  <a:pos x="53" y="79"/>
                </a:cxn>
                <a:cxn ang="0">
                  <a:pos x="58" y="64"/>
                </a:cxn>
                <a:cxn ang="0">
                  <a:pos x="58" y="50"/>
                </a:cxn>
                <a:cxn ang="0">
                  <a:pos x="55" y="41"/>
                </a:cxn>
                <a:cxn ang="0">
                  <a:pos x="59" y="35"/>
                </a:cxn>
                <a:cxn ang="0">
                  <a:pos x="65" y="36"/>
                </a:cxn>
                <a:cxn ang="0">
                  <a:pos x="78" y="38"/>
                </a:cxn>
                <a:cxn ang="0">
                  <a:pos x="86" y="37"/>
                </a:cxn>
                <a:cxn ang="0">
                  <a:pos x="95" y="33"/>
                </a:cxn>
                <a:cxn ang="0">
                  <a:pos x="103" y="26"/>
                </a:cxn>
                <a:cxn ang="0">
                  <a:pos x="111" y="22"/>
                </a:cxn>
                <a:cxn ang="0">
                  <a:pos x="122" y="16"/>
                </a:cxn>
                <a:cxn ang="0">
                  <a:pos x="141" y="16"/>
                </a:cxn>
                <a:cxn ang="0">
                  <a:pos x="158" y="14"/>
                </a:cxn>
                <a:cxn ang="0">
                  <a:pos x="169" y="9"/>
                </a:cxn>
                <a:cxn ang="0">
                  <a:pos x="178" y="3"/>
                </a:cxn>
                <a:cxn ang="0">
                  <a:pos x="188" y="3"/>
                </a:cxn>
              </a:cxnLst>
              <a:rect l="0" t="0" r="r" b="b"/>
              <a:pathLst>
                <a:path w="189" h="141">
                  <a:moveTo>
                    <a:pt x="188" y="3"/>
                  </a:moveTo>
                  <a:cubicBezTo>
                    <a:pt x="188" y="4"/>
                    <a:pt x="189" y="6"/>
                    <a:pt x="189" y="8"/>
                  </a:cubicBezTo>
                  <a:cubicBezTo>
                    <a:pt x="189" y="8"/>
                    <a:pt x="188" y="9"/>
                    <a:pt x="187" y="10"/>
                  </a:cubicBezTo>
                  <a:cubicBezTo>
                    <a:pt x="186" y="11"/>
                    <a:pt x="184" y="14"/>
                    <a:pt x="183" y="15"/>
                  </a:cubicBezTo>
                  <a:cubicBezTo>
                    <a:pt x="181" y="17"/>
                    <a:pt x="178" y="19"/>
                    <a:pt x="176" y="21"/>
                  </a:cubicBezTo>
                  <a:cubicBezTo>
                    <a:pt x="174" y="22"/>
                    <a:pt x="172" y="25"/>
                    <a:pt x="170" y="26"/>
                  </a:cubicBezTo>
                  <a:cubicBezTo>
                    <a:pt x="167" y="27"/>
                    <a:pt x="161" y="27"/>
                    <a:pt x="158" y="28"/>
                  </a:cubicBezTo>
                  <a:cubicBezTo>
                    <a:pt x="155" y="28"/>
                    <a:pt x="152" y="27"/>
                    <a:pt x="150" y="27"/>
                  </a:cubicBezTo>
                  <a:cubicBezTo>
                    <a:pt x="146" y="27"/>
                    <a:pt x="139" y="27"/>
                    <a:pt x="135" y="27"/>
                  </a:cubicBezTo>
                  <a:cubicBezTo>
                    <a:pt x="133" y="27"/>
                    <a:pt x="128" y="27"/>
                    <a:pt x="126" y="28"/>
                  </a:cubicBezTo>
                  <a:cubicBezTo>
                    <a:pt x="125" y="28"/>
                    <a:pt x="123" y="30"/>
                    <a:pt x="122" y="31"/>
                  </a:cubicBezTo>
                  <a:cubicBezTo>
                    <a:pt x="120" y="32"/>
                    <a:pt x="118" y="35"/>
                    <a:pt x="116" y="36"/>
                  </a:cubicBezTo>
                  <a:cubicBezTo>
                    <a:pt x="115" y="38"/>
                    <a:pt x="112" y="40"/>
                    <a:pt x="110" y="41"/>
                  </a:cubicBezTo>
                  <a:cubicBezTo>
                    <a:pt x="108" y="42"/>
                    <a:pt x="103" y="43"/>
                    <a:pt x="101" y="44"/>
                  </a:cubicBezTo>
                  <a:cubicBezTo>
                    <a:pt x="99" y="45"/>
                    <a:pt x="95" y="46"/>
                    <a:pt x="93" y="47"/>
                  </a:cubicBezTo>
                  <a:cubicBezTo>
                    <a:pt x="91" y="48"/>
                    <a:pt x="88" y="49"/>
                    <a:pt x="86" y="50"/>
                  </a:cubicBezTo>
                  <a:cubicBezTo>
                    <a:pt x="84" y="51"/>
                    <a:pt x="80" y="53"/>
                    <a:pt x="79" y="55"/>
                  </a:cubicBezTo>
                  <a:cubicBezTo>
                    <a:pt x="77" y="56"/>
                    <a:pt x="74" y="59"/>
                    <a:pt x="73" y="60"/>
                  </a:cubicBezTo>
                  <a:cubicBezTo>
                    <a:pt x="72" y="62"/>
                    <a:pt x="70" y="66"/>
                    <a:pt x="69" y="67"/>
                  </a:cubicBezTo>
                  <a:cubicBezTo>
                    <a:pt x="68" y="69"/>
                    <a:pt x="67" y="72"/>
                    <a:pt x="66" y="74"/>
                  </a:cubicBezTo>
                  <a:cubicBezTo>
                    <a:pt x="65" y="75"/>
                    <a:pt x="64" y="77"/>
                    <a:pt x="64" y="78"/>
                  </a:cubicBezTo>
                  <a:cubicBezTo>
                    <a:pt x="63" y="80"/>
                    <a:pt x="63" y="85"/>
                    <a:pt x="62" y="87"/>
                  </a:cubicBezTo>
                  <a:cubicBezTo>
                    <a:pt x="62" y="90"/>
                    <a:pt x="62" y="95"/>
                    <a:pt x="62" y="97"/>
                  </a:cubicBezTo>
                  <a:cubicBezTo>
                    <a:pt x="63" y="99"/>
                    <a:pt x="63" y="102"/>
                    <a:pt x="64" y="104"/>
                  </a:cubicBezTo>
                  <a:cubicBezTo>
                    <a:pt x="64" y="106"/>
                    <a:pt x="66" y="110"/>
                    <a:pt x="67" y="112"/>
                  </a:cubicBezTo>
                  <a:cubicBezTo>
                    <a:pt x="68" y="113"/>
                    <a:pt x="71" y="115"/>
                    <a:pt x="72" y="117"/>
                  </a:cubicBezTo>
                  <a:cubicBezTo>
                    <a:pt x="73" y="118"/>
                    <a:pt x="75" y="120"/>
                    <a:pt x="76" y="121"/>
                  </a:cubicBezTo>
                  <a:cubicBezTo>
                    <a:pt x="77" y="123"/>
                    <a:pt x="78" y="125"/>
                    <a:pt x="79" y="127"/>
                  </a:cubicBezTo>
                  <a:cubicBezTo>
                    <a:pt x="79" y="129"/>
                    <a:pt x="79" y="132"/>
                    <a:pt x="78" y="134"/>
                  </a:cubicBezTo>
                  <a:cubicBezTo>
                    <a:pt x="78" y="135"/>
                    <a:pt x="76" y="139"/>
                    <a:pt x="74" y="140"/>
                  </a:cubicBezTo>
                  <a:cubicBezTo>
                    <a:pt x="74" y="140"/>
                    <a:pt x="72" y="140"/>
                    <a:pt x="72" y="140"/>
                  </a:cubicBezTo>
                  <a:cubicBezTo>
                    <a:pt x="71" y="140"/>
                    <a:pt x="69" y="139"/>
                    <a:pt x="69" y="138"/>
                  </a:cubicBezTo>
                  <a:cubicBezTo>
                    <a:pt x="68" y="136"/>
                    <a:pt x="69" y="131"/>
                    <a:pt x="69" y="129"/>
                  </a:cubicBezTo>
                  <a:cubicBezTo>
                    <a:pt x="68" y="128"/>
                    <a:pt x="68" y="124"/>
                    <a:pt x="67" y="123"/>
                  </a:cubicBezTo>
                  <a:cubicBezTo>
                    <a:pt x="66" y="121"/>
                    <a:pt x="61" y="117"/>
                    <a:pt x="59" y="115"/>
                  </a:cubicBezTo>
                  <a:cubicBezTo>
                    <a:pt x="58" y="114"/>
                    <a:pt x="56" y="111"/>
                    <a:pt x="54" y="110"/>
                  </a:cubicBezTo>
                  <a:cubicBezTo>
                    <a:pt x="53" y="110"/>
                    <a:pt x="52" y="110"/>
                    <a:pt x="51" y="110"/>
                  </a:cubicBezTo>
                  <a:cubicBezTo>
                    <a:pt x="49" y="111"/>
                    <a:pt x="46" y="112"/>
                    <a:pt x="46" y="113"/>
                  </a:cubicBezTo>
                  <a:cubicBezTo>
                    <a:pt x="45" y="113"/>
                    <a:pt x="45" y="116"/>
                    <a:pt x="44" y="117"/>
                  </a:cubicBezTo>
                  <a:cubicBezTo>
                    <a:pt x="43" y="118"/>
                    <a:pt x="40" y="120"/>
                    <a:pt x="39" y="121"/>
                  </a:cubicBezTo>
                  <a:cubicBezTo>
                    <a:pt x="37" y="124"/>
                    <a:pt x="33" y="128"/>
                    <a:pt x="30" y="130"/>
                  </a:cubicBezTo>
                  <a:cubicBezTo>
                    <a:pt x="29" y="132"/>
                    <a:pt x="26" y="135"/>
                    <a:pt x="24" y="137"/>
                  </a:cubicBezTo>
                  <a:cubicBezTo>
                    <a:pt x="23" y="138"/>
                    <a:pt x="20" y="141"/>
                    <a:pt x="18" y="141"/>
                  </a:cubicBezTo>
                  <a:cubicBezTo>
                    <a:pt x="17" y="141"/>
                    <a:pt x="15" y="141"/>
                    <a:pt x="14" y="140"/>
                  </a:cubicBezTo>
                  <a:cubicBezTo>
                    <a:pt x="13" y="138"/>
                    <a:pt x="15" y="134"/>
                    <a:pt x="14" y="132"/>
                  </a:cubicBezTo>
                  <a:cubicBezTo>
                    <a:pt x="14" y="131"/>
                    <a:pt x="13" y="131"/>
                    <a:pt x="12" y="130"/>
                  </a:cubicBezTo>
                  <a:cubicBezTo>
                    <a:pt x="11" y="130"/>
                    <a:pt x="10" y="129"/>
                    <a:pt x="9" y="128"/>
                  </a:cubicBezTo>
                  <a:cubicBezTo>
                    <a:pt x="8" y="127"/>
                    <a:pt x="5" y="123"/>
                    <a:pt x="5" y="121"/>
                  </a:cubicBezTo>
                  <a:cubicBezTo>
                    <a:pt x="5" y="119"/>
                    <a:pt x="6" y="116"/>
                    <a:pt x="6" y="114"/>
                  </a:cubicBezTo>
                  <a:cubicBezTo>
                    <a:pt x="6" y="111"/>
                    <a:pt x="6" y="107"/>
                    <a:pt x="5" y="105"/>
                  </a:cubicBezTo>
                  <a:cubicBezTo>
                    <a:pt x="5" y="101"/>
                    <a:pt x="5" y="95"/>
                    <a:pt x="4" y="92"/>
                  </a:cubicBezTo>
                  <a:cubicBezTo>
                    <a:pt x="4" y="90"/>
                    <a:pt x="5" y="87"/>
                    <a:pt x="4" y="86"/>
                  </a:cubicBezTo>
                  <a:cubicBezTo>
                    <a:pt x="4" y="85"/>
                    <a:pt x="3" y="83"/>
                    <a:pt x="2" y="82"/>
                  </a:cubicBezTo>
                  <a:cubicBezTo>
                    <a:pt x="2" y="81"/>
                    <a:pt x="0" y="79"/>
                    <a:pt x="0" y="78"/>
                  </a:cubicBezTo>
                  <a:cubicBezTo>
                    <a:pt x="0" y="77"/>
                    <a:pt x="1" y="73"/>
                    <a:pt x="1" y="71"/>
                  </a:cubicBezTo>
                  <a:cubicBezTo>
                    <a:pt x="2" y="70"/>
                    <a:pt x="4" y="69"/>
                    <a:pt x="4" y="68"/>
                  </a:cubicBezTo>
                  <a:cubicBezTo>
                    <a:pt x="5" y="67"/>
                    <a:pt x="8" y="65"/>
                    <a:pt x="8" y="64"/>
                  </a:cubicBezTo>
                  <a:cubicBezTo>
                    <a:pt x="8" y="63"/>
                    <a:pt x="8" y="60"/>
                    <a:pt x="8" y="59"/>
                  </a:cubicBezTo>
                  <a:cubicBezTo>
                    <a:pt x="8" y="56"/>
                    <a:pt x="7" y="51"/>
                    <a:pt x="8" y="49"/>
                  </a:cubicBezTo>
                  <a:cubicBezTo>
                    <a:pt x="9" y="47"/>
                    <a:pt x="12" y="45"/>
                    <a:pt x="13" y="45"/>
                  </a:cubicBezTo>
                  <a:cubicBezTo>
                    <a:pt x="14" y="44"/>
                    <a:pt x="17" y="44"/>
                    <a:pt x="18" y="44"/>
                  </a:cubicBezTo>
                  <a:cubicBezTo>
                    <a:pt x="19" y="44"/>
                    <a:pt x="22" y="45"/>
                    <a:pt x="22" y="46"/>
                  </a:cubicBezTo>
                  <a:cubicBezTo>
                    <a:pt x="23" y="46"/>
                    <a:pt x="23" y="48"/>
                    <a:pt x="22" y="49"/>
                  </a:cubicBezTo>
                  <a:cubicBezTo>
                    <a:pt x="22" y="50"/>
                    <a:pt x="20" y="53"/>
                    <a:pt x="19" y="55"/>
                  </a:cubicBezTo>
                  <a:cubicBezTo>
                    <a:pt x="19" y="56"/>
                    <a:pt x="16" y="59"/>
                    <a:pt x="16" y="60"/>
                  </a:cubicBezTo>
                  <a:cubicBezTo>
                    <a:pt x="15" y="62"/>
                    <a:pt x="14" y="65"/>
                    <a:pt x="14" y="66"/>
                  </a:cubicBezTo>
                  <a:cubicBezTo>
                    <a:pt x="14" y="68"/>
                    <a:pt x="13" y="72"/>
                    <a:pt x="13" y="74"/>
                  </a:cubicBezTo>
                  <a:cubicBezTo>
                    <a:pt x="13" y="76"/>
                    <a:pt x="14" y="79"/>
                    <a:pt x="14" y="81"/>
                  </a:cubicBezTo>
                  <a:cubicBezTo>
                    <a:pt x="14" y="83"/>
                    <a:pt x="15" y="84"/>
                    <a:pt x="15" y="85"/>
                  </a:cubicBezTo>
                  <a:cubicBezTo>
                    <a:pt x="15" y="87"/>
                    <a:pt x="16" y="90"/>
                    <a:pt x="16" y="91"/>
                  </a:cubicBezTo>
                  <a:cubicBezTo>
                    <a:pt x="16" y="93"/>
                    <a:pt x="16" y="97"/>
                    <a:pt x="16" y="99"/>
                  </a:cubicBezTo>
                  <a:cubicBezTo>
                    <a:pt x="16" y="100"/>
                    <a:pt x="15" y="103"/>
                    <a:pt x="15" y="105"/>
                  </a:cubicBezTo>
                  <a:cubicBezTo>
                    <a:pt x="15" y="106"/>
                    <a:pt x="16" y="109"/>
                    <a:pt x="16" y="111"/>
                  </a:cubicBezTo>
                  <a:cubicBezTo>
                    <a:pt x="17" y="112"/>
                    <a:pt x="19" y="114"/>
                    <a:pt x="19" y="116"/>
                  </a:cubicBezTo>
                  <a:cubicBezTo>
                    <a:pt x="20" y="117"/>
                    <a:pt x="22" y="120"/>
                    <a:pt x="24" y="121"/>
                  </a:cubicBezTo>
                  <a:cubicBezTo>
                    <a:pt x="25" y="122"/>
                    <a:pt x="27" y="121"/>
                    <a:pt x="28" y="121"/>
                  </a:cubicBezTo>
                  <a:cubicBezTo>
                    <a:pt x="30" y="120"/>
                    <a:pt x="32" y="117"/>
                    <a:pt x="34" y="115"/>
                  </a:cubicBezTo>
                  <a:cubicBezTo>
                    <a:pt x="35" y="114"/>
                    <a:pt x="38" y="112"/>
                    <a:pt x="39" y="111"/>
                  </a:cubicBezTo>
                  <a:cubicBezTo>
                    <a:pt x="40" y="110"/>
                    <a:pt x="41" y="106"/>
                    <a:pt x="42" y="104"/>
                  </a:cubicBezTo>
                  <a:cubicBezTo>
                    <a:pt x="43" y="102"/>
                    <a:pt x="45" y="98"/>
                    <a:pt x="46" y="96"/>
                  </a:cubicBezTo>
                  <a:cubicBezTo>
                    <a:pt x="47" y="94"/>
                    <a:pt x="50" y="91"/>
                    <a:pt x="51" y="88"/>
                  </a:cubicBezTo>
                  <a:cubicBezTo>
                    <a:pt x="52" y="85"/>
                    <a:pt x="52" y="81"/>
                    <a:pt x="53" y="79"/>
                  </a:cubicBezTo>
                  <a:cubicBezTo>
                    <a:pt x="53" y="77"/>
                    <a:pt x="55" y="73"/>
                    <a:pt x="56" y="71"/>
                  </a:cubicBezTo>
                  <a:cubicBezTo>
                    <a:pt x="57" y="70"/>
                    <a:pt x="58" y="66"/>
                    <a:pt x="58" y="64"/>
                  </a:cubicBezTo>
                  <a:cubicBezTo>
                    <a:pt x="59" y="62"/>
                    <a:pt x="60" y="59"/>
                    <a:pt x="60" y="57"/>
                  </a:cubicBezTo>
                  <a:cubicBezTo>
                    <a:pt x="60" y="55"/>
                    <a:pt x="59" y="52"/>
                    <a:pt x="58" y="50"/>
                  </a:cubicBezTo>
                  <a:cubicBezTo>
                    <a:pt x="58" y="48"/>
                    <a:pt x="56" y="46"/>
                    <a:pt x="56" y="44"/>
                  </a:cubicBezTo>
                  <a:cubicBezTo>
                    <a:pt x="56" y="44"/>
                    <a:pt x="55" y="42"/>
                    <a:pt x="55" y="41"/>
                  </a:cubicBezTo>
                  <a:cubicBezTo>
                    <a:pt x="55" y="40"/>
                    <a:pt x="56" y="37"/>
                    <a:pt x="57" y="36"/>
                  </a:cubicBezTo>
                  <a:cubicBezTo>
                    <a:pt x="57" y="35"/>
                    <a:pt x="59" y="35"/>
                    <a:pt x="59" y="35"/>
                  </a:cubicBezTo>
                  <a:cubicBezTo>
                    <a:pt x="60" y="35"/>
                    <a:pt x="61" y="36"/>
                    <a:pt x="61" y="36"/>
                  </a:cubicBezTo>
                  <a:cubicBezTo>
                    <a:pt x="62" y="36"/>
                    <a:pt x="64" y="36"/>
                    <a:pt x="65" y="36"/>
                  </a:cubicBezTo>
                  <a:cubicBezTo>
                    <a:pt x="67" y="36"/>
                    <a:pt x="69" y="37"/>
                    <a:pt x="70" y="38"/>
                  </a:cubicBezTo>
                  <a:cubicBezTo>
                    <a:pt x="72" y="38"/>
                    <a:pt x="76" y="38"/>
                    <a:pt x="78" y="38"/>
                  </a:cubicBezTo>
                  <a:cubicBezTo>
                    <a:pt x="79" y="38"/>
                    <a:pt x="80" y="37"/>
                    <a:pt x="82" y="37"/>
                  </a:cubicBezTo>
                  <a:cubicBezTo>
                    <a:pt x="83" y="37"/>
                    <a:pt x="85" y="37"/>
                    <a:pt x="86" y="37"/>
                  </a:cubicBezTo>
                  <a:cubicBezTo>
                    <a:pt x="87" y="36"/>
                    <a:pt x="90" y="35"/>
                    <a:pt x="91" y="34"/>
                  </a:cubicBezTo>
                  <a:cubicBezTo>
                    <a:pt x="92" y="34"/>
                    <a:pt x="94" y="33"/>
                    <a:pt x="95" y="33"/>
                  </a:cubicBezTo>
                  <a:cubicBezTo>
                    <a:pt x="96" y="32"/>
                    <a:pt x="98" y="30"/>
                    <a:pt x="99" y="30"/>
                  </a:cubicBezTo>
                  <a:cubicBezTo>
                    <a:pt x="100" y="29"/>
                    <a:pt x="102" y="27"/>
                    <a:pt x="103" y="26"/>
                  </a:cubicBezTo>
                  <a:cubicBezTo>
                    <a:pt x="105" y="25"/>
                    <a:pt x="107" y="24"/>
                    <a:pt x="109" y="23"/>
                  </a:cubicBezTo>
                  <a:cubicBezTo>
                    <a:pt x="109" y="23"/>
                    <a:pt x="110" y="22"/>
                    <a:pt x="111" y="22"/>
                  </a:cubicBezTo>
                  <a:cubicBezTo>
                    <a:pt x="112" y="21"/>
                    <a:pt x="115" y="20"/>
                    <a:pt x="117" y="19"/>
                  </a:cubicBezTo>
                  <a:cubicBezTo>
                    <a:pt x="118" y="18"/>
                    <a:pt x="121" y="16"/>
                    <a:pt x="122" y="16"/>
                  </a:cubicBezTo>
                  <a:cubicBezTo>
                    <a:pt x="124" y="15"/>
                    <a:pt x="129" y="15"/>
                    <a:pt x="132" y="14"/>
                  </a:cubicBezTo>
                  <a:cubicBezTo>
                    <a:pt x="135" y="14"/>
                    <a:pt x="139" y="16"/>
                    <a:pt x="141" y="16"/>
                  </a:cubicBezTo>
                  <a:cubicBezTo>
                    <a:pt x="144" y="16"/>
                    <a:pt x="148" y="15"/>
                    <a:pt x="150" y="15"/>
                  </a:cubicBezTo>
                  <a:cubicBezTo>
                    <a:pt x="152" y="15"/>
                    <a:pt x="156" y="14"/>
                    <a:pt x="158" y="14"/>
                  </a:cubicBezTo>
                  <a:cubicBezTo>
                    <a:pt x="159" y="13"/>
                    <a:pt x="162" y="13"/>
                    <a:pt x="164" y="12"/>
                  </a:cubicBezTo>
                  <a:cubicBezTo>
                    <a:pt x="165" y="12"/>
                    <a:pt x="168" y="10"/>
                    <a:pt x="169" y="9"/>
                  </a:cubicBezTo>
                  <a:cubicBezTo>
                    <a:pt x="171" y="8"/>
                    <a:pt x="174" y="7"/>
                    <a:pt x="175" y="6"/>
                  </a:cubicBezTo>
                  <a:cubicBezTo>
                    <a:pt x="176" y="5"/>
                    <a:pt x="177" y="4"/>
                    <a:pt x="178" y="3"/>
                  </a:cubicBezTo>
                  <a:cubicBezTo>
                    <a:pt x="179" y="2"/>
                    <a:pt x="181" y="0"/>
                    <a:pt x="183" y="1"/>
                  </a:cubicBezTo>
                  <a:cubicBezTo>
                    <a:pt x="185" y="1"/>
                    <a:pt x="187" y="2"/>
                    <a:pt x="188" y="3"/>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 name="Freeform 51"/>
            <p:cNvSpPr>
              <a:spLocks/>
            </p:cNvSpPr>
            <p:nvPr/>
          </p:nvSpPr>
          <p:spPr bwMode="auto">
            <a:xfrm>
              <a:off x="4889501" y="2141538"/>
              <a:ext cx="412750" cy="257175"/>
            </a:xfrm>
            <a:custGeom>
              <a:avLst/>
              <a:gdLst/>
              <a:ahLst/>
              <a:cxnLst>
                <a:cxn ang="0">
                  <a:pos x="317" y="166"/>
                </a:cxn>
                <a:cxn ang="0">
                  <a:pos x="305" y="177"/>
                </a:cxn>
                <a:cxn ang="0">
                  <a:pos x="285" y="184"/>
                </a:cxn>
                <a:cxn ang="0">
                  <a:pos x="269" y="183"/>
                </a:cxn>
                <a:cxn ang="0">
                  <a:pos x="253" y="185"/>
                </a:cxn>
                <a:cxn ang="0">
                  <a:pos x="247" y="193"/>
                </a:cxn>
                <a:cxn ang="0">
                  <a:pos x="234" y="195"/>
                </a:cxn>
                <a:cxn ang="0">
                  <a:pos x="216" y="190"/>
                </a:cxn>
                <a:cxn ang="0">
                  <a:pos x="201" y="181"/>
                </a:cxn>
                <a:cxn ang="0">
                  <a:pos x="187" y="181"/>
                </a:cxn>
                <a:cxn ang="0">
                  <a:pos x="175" y="181"/>
                </a:cxn>
                <a:cxn ang="0">
                  <a:pos x="159" y="178"/>
                </a:cxn>
                <a:cxn ang="0">
                  <a:pos x="151" y="186"/>
                </a:cxn>
                <a:cxn ang="0">
                  <a:pos x="140" y="181"/>
                </a:cxn>
                <a:cxn ang="0">
                  <a:pos x="126" y="165"/>
                </a:cxn>
                <a:cxn ang="0">
                  <a:pos x="109" y="153"/>
                </a:cxn>
                <a:cxn ang="0">
                  <a:pos x="101" y="141"/>
                </a:cxn>
                <a:cxn ang="0">
                  <a:pos x="89" y="128"/>
                </a:cxn>
                <a:cxn ang="0">
                  <a:pos x="70" y="127"/>
                </a:cxn>
                <a:cxn ang="0">
                  <a:pos x="56" y="120"/>
                </a:cxn>
                <a:cxn ang="0">
                  <a:pos x="45" y="111"/>
                </a:cxn>
                <a:cxn ang="0">
                  <a:pos x="38" y="96"/>
                </a:cxn>
                <a:cxn ang="0">
                  <a:pos x="29" y="77"/>
                </a:cxn>
                <a:cxn ang="0">
                  <a:pos x="19" y="60"/>
                </a:cxn>
                <a:cxn ang="0">
                  <a:pos x="13" y="43"/>
                </a:cxn>
                <a:cxn ang="0">
                  <a:pos x="8" y="30"/>
                </a:cxn>
                <a:cxn ang="0">
                  <a:pos x="2" y="19"/>
                </a:cxn>
                <a:cxn ang="0">
                  <a:pos x="1" y="10"/>
                </a:cxn>
                <a:cxn ang="0">
                  <a:pos x="7" y="0"/>
                </a:cxn>
                <a:cxn ang="0">
                  <a:pos x="20" y="15"/>
                </a:cxn>
                <a:cxn ang="0">
                  <a:pos x="28" y="34"/>
                </a:cxn>
                <a:cxn ang="0">
                  <a:pos x="31" y="46"/>
                </a:cxn>
                <a:cxn ang="0">
                  <a:pos x="38" y="61"/>
                </a:cxn>
                <a:cxn ang="0">
                  <a:pos x="44" y="76"/>
                </a:cxn>
                <a:cxn ang="0">
                  <a:pos x="59" y="91"/>
                </a:cxn>
                <a:cxn ang="0">
                  <a:pos x="76" y="106"/>
                </a:cxn>
                <a:cxn ang="0">
                  <a:pos x="97" y="114"/>
                </a:cxn>
                <a:cxn ang="0">
                  <a:pos x="109" y="118"/>
                </a:cxn>
                <a:cxn ang="0">
                  <a:pos x="124" y="131"/>
                </a:cxn>
                <a:cxn ang="0">
                  <a:pos x="136" y="141"/>
                </a:cxn>
                <a:cxn ang="0">
                  <a:pos x="148" y="146"/>
                </a:cxn>
                <a:cxn ang="0">
                  <a:pos x="161" y="151"/>
                </a:cxn>
                <a:cxn ang="0">
                  <a:pos x="182" y="153"/>
                </a:cxn>
                <a:cxn ang="0">
                  <a:pos x="194" y="150"/>
                </a:cxn>
                <a:cxn ang="0">
                  <a:pos x="203" y="144"/>
                </a:cxn>
                <a:cxn ang="0">
                  <a:pos x="211" y="144"/>
                </a:cxn>
                <a:cxn ang="0">
                  <a:pos x="220" y="154"/>
                </a:cxn>
                <a:cxn ang="0">
                  <a:pos x="227" y="166"/>
                </a:cxn>
                <a:cxn ang="0">
                  <a:pos x="243" y="171"/>
                </a:cxn>
                <a:cxn ang="0">
                  <a:pos x="253" y="167"/>
                </a:cxn>
                <a:cxn ang="0">
                  <a:pos x="263" y="170"/>
                </a:cxn>
                <a:cxn ang="0">
                  <a:pos x="275" y="169"/>
                </a:cxn>
                <a:cxn ang="0">
                  <a:pos x="288" y="167"/>
                </a:cxn>
                <a:cxn ang="0">
                  <a:pos x="301" y="162"/>
                </a:cxn>
                <a:cxn ang="0">
                  <a:pos x="310" y="158"/>
                </a:cxn>
                <a:cxn ang="0">
                  <a:pos x="318" y="163"/>
                </a:cxn>
              </a:cxnLst>
              <a:rect l="0" t="0" r="r" b="b"/>
              <a:pathLst>
                <a:path w="318" h="197">
                  <a:moveTo>
                    <a:pt x="318" y="163"/>
                  </a:moveTo>
                  <a:cubicBezTo>
                    <a:pt x="318" y="164"/>
                    <a:pt x="318" y="166"/>
                    <a:pt x="317" y="166"/>
                  </a:cubicBezTo>
                  <a:cubicBezTo>
                    <a:pt x="317" y="168"/>
                    <a:pt x="314" y="170"/>
                    <a:pt x="312" y="171"/>
                  </a:cubicBezTo>
                  <a:cubicBezTo>
                    <a:pt x="311" y="173"/>
                    <a:pt x="308" y="176"/>
                    <a:pt x="305" y="177"/>
                  </a:cubicBezTo>
                  <a:cubicBezTo>
                    <a:pt x="303" y="179"/>
                    <a:pt x="299" y="181"/>
                    <a:pt x="297" y="182"/>
                  </a:cubicBezTo>
                  <a:cubicBezTo>
                    <a:pt x="294" y="183"/>
                    <a:pt x="288" y="184"/>
                    <a:pt x="285" y="184"/>
                  </a:cubicBezTo>
                  <a:cubicBezTo>
                    <a:pt x="284" y="184"/>
                    <a:pt x="281" y="183"/>
                    <a:pt x="279" y="183"/>
                  </a:cubicBezTo>
                  <a:cubicBezTo>
                    <a:pt x="277" y="183"/>
                    <a:pt x="271" y="183"/>
                    <a:pt x="269" y="183"/>
                  </a:cubicBezTo>
                  <a:cubicBezTo>
                    <a:pt x="266" y="183"/>
                    <a:pt x="261" y="184"/>
                    <a:pt x="258" y="184"/>
                  </a:cubicBezTo>
                  <a:cubicBezTo>
                    <a:pt x="257" y="184"/>
                    <a:pt x="254" y="184"/>
                    <a:pt x="253" y="185"/>
                  </a:cubicBezTo>
                  <a:cubicBezTo>
                    <a:pt x="252" y="186"/>
                    <a:pt x="250" y="188"/>
                    <a:pt x="250" y="189"/>
                  </a:cubicBezTo>
                  <a:cubicBezTo>
                    <a:pt x="249" y="190"/>
                    <a:pt x="248" y="192"/>
                    <a:pt x="247" y="193"/>
                  </a:cubicBezTo>
                  <a:cubicBezTo>
                    <a:pt x="246" y="194"/>
                    <a:pt x="245" y="196"/>
                    <a:pt x="244" y="196"/>
                  </a:cubicBezTo>
                  <a:cubicBezTo>
                    <a:pt x="242" y="197"/>
                    <a:pt x="237" y="196"/>
                    <a:pt x="234" y="195"/>
                  </a:cubicBezTo>
                  <a:cubicBezTo>
                    <a:pt x="231" y="195"/>
                    <a:pt x="227" y="194"/>
                    <a:pt x="224" y="193"/>
                  </a:cubicBezTo>
                  <a:cubicBezTo>
                    <a:pt x="221" y="192"/>
                    <a:pt x="217" y="191"/>
                    <a:pt x="216" y="190"/>
                  </a:cubicBezTo>
                  <a:cubicBezTo>
                    <a:pt x="214" y="190"/>
                    <a:pt x="211" y="188"/>
                    <a:pt x="209" y="187"/>
                  </a:cubicBezTo>
                  <a:cubicBezTo>
                    <a:pt x="207" y="185"/>
                    <a:pt x="203" y="182"/>
                    <a:pt x="201" y="181"/>
                  </a:cubicBezTo>
                  <a:cubicBezTo>
                    <a:pt x="199" y="180"/>
                    <a:pt x="196" y="180"/>
                    <a:pt x="193" y="180"/>
                  </a:cubicBezTo>
                  <a:cubicBezTo>
                    <a:pt x="191" y="180"/>
                    <a:pt x="188" y="180"/>
                    <a:pt x="187" y="181"/>
                  </a:cubicBezTo>
                  <a:cubicBezTo>
                    <a:pt x="186" y="181"/>
                    <a:pt x="184" y="181"/>
                    <a:pt x="183" y="181"/>
                  </a:cubicBezTo>
                  <a:cubicBezTo>
                    <a:pt x="181" y="182"/>
                    <a:pt x="177" y="181"/>
                    <a:pt x="175" y="181"/>
                  </a:cubicBezTo>
                  <a:cubicBezTo>
                    <a:pt x="172" y="181"/>
                    <a:pt x="165" y="181"/>
                    <a:pt x="162" y="180"/>
                  </a:cubicBezTo>
                  <a:cubicBezTo>
                    <a:pt x="161" y="179"/>
                    <a:pt x="160" y="178"/>
                    <a:pt x="159" y="178"/>
                  </a:cubicBezTo>
                  <a:cubicBezTo>
                    <a:pt x="158" y="178"/>
                    <a:pt x="156" y="180"/>
                    <a:pt x="155" y="181"/>
                  </a:cubicBezTo>
                  <a:cubicBezTo>
                    <a:pt x="154" y="182"/>
                    <a:pt x="152" y="185"/>
                    <a:pt x="151" y="186"/>
                  </a:cubicBezTo>
                  <a:cubicBezTo>
                    <a:pt x="150" y="186"/>
                    <a:pt x="148" y="185"/>
                    <a:pt x="147" y="185"/>
                  </a:cubicBezTo>
                  <a:cubicBezTo>
                    <a:pt x="145" y="184"/>
                    <a:pt x="142" y="182"/>
                    <a:pt x="140" y="181"/>
                  </a:cubicBezTo>
                  <a:cubicBezTo>
                    <a:pt x="139" y="179"/>
                    <a:pt x="137" y="176"/>
                    <a:pt x="135" y="174"/>
                  </a:cubicBezTo>
                  <a:cubicBezTo>
                    <a:pt x="133" y="172"/>
                    <a:pt x="128" y="167"/>
                    <a:pt x="126" y="165"/>
                  </a:cubicBezTo>
                  <a:cubicBezTo>
                    <a:pt x="124" y="163"/>
                    <a:pt x="121" y="160"/>
                    <a:pt x="120" y="159"/>
                  </a:cubicBezTo>
                  <a:cubicBezTo>
                    <a:pt x="117" y="157"/>
                    <a:pt x="112" y="155"/>
                    <a:pt x="109" y="153"/>
                  </a:cubicBezTo>
                  <a:cubicBezTo>
                    <a:pt x="108" y="152"/>
                    <a:pt x="105" y="149"/>
                    <a:pt x="104" y="147"/>
                  </a:cubicBezTo>
                  <a:cubicBezTo>
                    <a:pt x="103" y="146"/>
                    <a:pt x="102" y="142"/>
                    <a:pt x="101" y="141"/>
                  </a:cubicBezTo>
                  <a:cubicBezTo>
                    <a:pt x="100" y="139"/>
                    <a:pt x="97" y="136"/>
                    <a:pt x="96" y="134"/>
                  </a:cubicBezTo>
                  <a:cubicBezTo>
                    <a:pt x="94" y="133"/>
                    <a:pt x="91" y="129"/>
                    <a:pt x="89" y="128"/>
                  </a:cubicBezTo>
                  <a:cubicBezTo>
                    <a:pt x="87" y="127"/>
                    <a:pt x="83" y="127"/>
                    <a:pt x="80" y="127"/>
                  </a:cubicBezTo>
                  <a:cubicBezTo>
                    <a:pt x="78" y="126"/>
                    <a:pt x="73" y="127"/>
                    <a:pt x="70" y="127"/>
                  </a:cubicBezTo>
                  <a:cubicBezTo>
                    <a:pt x="69" y="127"/>
                    <a:pt x="65" y="126"/>
                    <a:pt x="64" y="125"/>
                  </a:cubicBezTo>
                  <a:cubicBezTo>
                    <a:pt x="62" y="124"/>
                    <a:pt x="58" y="122"/>
                    <a:pt x="56" y="120"/>
                  </a:cubicBezTo>
                  <a:cubicBezTo>
                    <a:pt x="55" y="119"/>
                    <a:pt x="52" y="118"/>
                    <a:pt x="50" y="117"/>
                  </a:cubicBezTo>
                  <a:cubicBezTo>
                    <a:pt x="49" y="116"/>
                    <a:pt x="46" y="112"/>
                    <a:pt x="45" y="111"/>
                  </a:cubicBezTo>
                  <a:cubicBezTo>
                    <a:pt x="43" y="109"/>
                    <a:pt x="39" y="106"/>
                    <a:pt x="38" y="104"/>
                  </a:cubicBezTo>
                  <a:cubicBezTo>
                    <a:pt x="37" y="102"/>
                    <a:pt x="39" y="98"/>
                    <a:pt x="38" y="96"/>
                  </a:cubicBezTo>
                  <a:cubicBezTo>
                    <a:pt x="38" y="93"/>
                    <a:pt x="36" y="89"/>
                    <a:pt x="35" y="87"/>
                  </a:cubicBezTo>
                  <a:cubicBezTo>
                    <a:pt x="33" y="84"/>
                    <a:pt x="31" y="80"/>
                    <a:pt x="29" y="77"/>
                  </a:cubicBezTo>
                  <a:cubicBezTo>
                    <a:pt x="28" y="75"/>
                    <a:pt x="25" y="71"/>
                    <a:pt x="24" y="69"/>
                  </a:cubicBezTo>
                  <a:cubicBezTo>
                    <a:pt x="22" y="66"/>
                    <a:pt x="20" y="62"/>
                    <a:pt x="19" y="60"/>
                  </a:cubicBezTo>
                  <a:cubicBezTo>
                    <a:pt x="18" y="58"/>
                    <a:pt x="17" y="53"/>
                    <a:pt x="17" y="51"/>
                  </a:cubicBezTo>
                  <a:cubicBezTo>
                    <a:pt x="16" y="49"/>
                    <a:pt x="14" y="45"/>
                    <a:pt x="13" y="43"/>
                  </a:cubicBezTo>
                  <a:cubicBezTo>
                    <a:pt x="12" y="40"/>
                    <a:pt x="12" y="36"/>
                    <a:pt x="11" y="34"/>
                  </a:cubicBezTo>
                  <a:cubicBezTo>
                    <a:pt x="11" y="33"/>
                    <a:pt x="9" y="31"/>
                    <a:pt x="8" y="30"/>
                  </a:cubicBezTo>
                  <a:cubicBezTo>
                    <a:pt x="7" y="29"/>
                    <a:pt x="5" y="26"/>
                    <a:pt x="5" y="25"/>
                  </a:cubicBezTo>
                  <a:cubicBezTo>
                    <a:pt x="4" y="23"/>
                    <a:pt x="3" y="20"/>
                    <a:pt x="2" y="19"/>
                  </a:cubicBezTo>
                  <a:cubicBezTo>
                    <a:pt x="2" y="18"/>
                    <a:pt x="0" y="16"/>
                    <a:pt x="0" y="15"/>
                  </a:cubicBezTo>
                  <a:cubicBezTo>
                    <a:pt x="0" y="14"/>
                    <a:pt x="1" y="11"/>
                    <a:pt x="1" y="10"/>
                  </a:cubicBezTo>
                  <a:cubicBezTo>
                    <a:pt x="2" y="8"/>
                    <a:pt x="4" y="5"/>
                    <a:pt x="5" y="3"/>
                  </a:cubicBezTo>
                  <a:cubicBezTo>
                    <a:pt x="5" y="2"/>
                    <a:pt x="6" y="0"/>
                    <a:pt x="7" y="0"/>
                  </a:cubicBezTo>
                  <a:cubicBezTo>
                    <a:pt x="9" y="0"/>
                    <a:pt x="11" y="5"/>
                    <a:pt x="13" y="7"/>
                  </a:cubicBezTo>
                  <a:cubicBezTo>
                    <a:pt x="14" y="9"/>
                    <a:pt x="19" y="12"/>
                    <a:pt x="20" y="15"/>
                  </a:cubicBezTo>
                  <a:cubicBezTo>
                    <a:pt x="22" y="17"/>
                    <a:pt x="23" y="22"/>
                    <a:pt x="24" y="25"/>
                  </a:cubicBezTo>
                  <a:cubicBezTo>
                    <a:pt x="25" y="27"/>
                    <a:pt x="27" y="31"/>
                    <a:pt x="28" y="34"/>
                  </a:cubicBezTo>
                  <a:cubicBezTo>
                    <a:pt x="28" y="36"/>
                    <a:pt x="28" y="39"/>
                    <a:pt x="28" y="41"/>
                  </a:cubicBezTo>
                  <a:cubicBezTo>
                    <a:pt x="29" y="43"/>
                    <a:pt x="30" y="45"/>
                    <a:pt x="31" y="46"/>
                  </a:cubicBezTo>
                  <a:cubicBezTo>
                    <a:pt x="32" y="48"/>
                    <a:pt x="34" y="52"/>
                    <a:pt x="35" y="54"/>
                  </a:cubicBezTo>
                  <a:cubicBezTo>
                    <a:pt x="35" y="55"/>
                    <a:pt x="37" y="59"/>
                    <a:pt x="38" y="61"/>
                  </a:cubicBezTo>
                  <a:cubicBezTo>
                    <a:pt x="39" y="63"/>
                    <a:pt x="41" y="66"/>
                    <a:pt x="42" y="68"/>
                  </a:cubicBezTo>
                  <a:cubicBezTo>
                    <a:pt x="42" y="70"/>
                    <a:pt x="43" y="74"/>
                    <a:pt x="44" y="76"/>
                  </a:cubicBezTo>
                  <a:cubicBezTo>
                    <a:pt x="46" y="78"/>
                    <a:pt x="49" y="82"/>
                    <a:pt x="50" y="83"/>
                  </a:cubicBezTo>
                  <a:cubicBezTo>
                    <a:pt x="52" y="85"/>
                    <a:pt x="57" y="89"/>
                    <a:pt x="59" y="91"/>
                  </a:cubicBezTo>
                  <a:cubicBezTo>
                    <a:pt x="61" y="93"/>
                    <a:pt x="65" y="96"/>
                    <a:pt x="67" y="98"/>
                  </a:cubicBezTo>
                  <a:cubicBezTo>
                    <a:pt x="70" y="100"/>
                    <a:pt x="73" y="105"/>
                    <a:pt x="76" y="106"/>
                  </a:cubicBezTo>
                  <a:cubicBezTo>
                    <a:pt x="78" y="108"/>
                    <a:pt x="84" y="110"/>
                    <a:pt x="86" y="111"/>
                  </a:cubicBezTo>
                  <a:cubicBezTo>
                    <a:pt x="89" y="112"/>
                    <a:pt x="94" y="113"/>
                    <a:pt x="97" y="114"/>
                  </a:cubicBezTo>
                  <a:cubicBezTo>
                    <a:pt x="98" y="114"/>
                    <a:pt x="101" y="115"/>
                    <a:pt x="103" y="116"/>
                  </a:cubicBezTo>
                  <a:cubicBezTo>
                    <a:pt x="105" y="116"/>
                    <a:pt x="108" y="117"/>
                    <a:pt x="109" y="118"/>
                  </a:cubicBezTo>
                  <a:cubicBezTo>
                    <a:pt x="111" y="119"/>
                    <a:pt x="114" y="122"/>
                    <a:pt x="116" y="123"/>
                  </a:cubicBezTo>
                  <a:cubicBezTo>
                    <a:pt x="118" y="125"/>
                    <a:pt x="122" y="129"/>
                    <a:pt x="124" y="131"/>
                  </a:cubicBezTo>
                  <a:cubicBezTo>
                    <a:pt x="125" y="132"/>
                    <a:pt x="128" y="134"/>
                    <a:pt x="130" y="135"/>
                  </a:cubicBezTo>
                  <a:cubicBezTo>
                    <a:pt x="131" y="137"/>
                    <a:pt x="135" y="140"/>
                    <a:pt x="136" y="141"/>
                  </a:cubicBezTo>
                  <a:cubicBezTo>
                    <a:pt x="138" y="142"/>
                    <a:pt x="141" y="143"/>
                    <a:pt x="143" y="144"/>
                  </a:cubicBezTo>
                  <a:cubicBezTo>
                    <a:pt x="144" y="145"/>
                    <a:pt x="147" y="146"/>
                    <a:pt x="148" y="146"/>
                  </a:cubicBezTo>
                  <a:cubicBezTo>
                    <a:pt x="150" y="147"/>
                    <a:pt x="154" y="149"/>
                    <a:pt x="156" y="150"/>
                  </a:cubicBezTo>
                  <a:cubicBezTo>
                    <a:pt x="157" y="150"/>
                    <a:pt x="159" y="151"/>
                    <a:pt x="161" y="151"/>
                  </a:cubicBezTo>
                  <a:cubicBezTo>
                    <a:pt x="163" y="151"/>
                    <a:pt x="169" y="152"/>
                    <a:pt x="172" y="153"/>
                  </a:cubicBezTo>
                  <a:cubicBezTo>
                    <a:pt x="174" y="153"/>
                    <a:pt x="179" y="153"/>
                    <a:pt x="182" y="153"/>
                  </a:cubicBezTo>
                  <a:cubicBezTo>
                    <a:pt x="184" y="153"/>
                    <a:pt x="188" y="153"/>
                    <a:pt x="190" y="152"/>
                  </a:cubicBezTo>
                  <a:cubicBezTo>
                    <a:pt x="191" y="152"/>
                    <a:pt x="193" y="150"/>
                    <a:pt x="194" y="150"/>
                  </a:cubicBezTo>
                  <a:cubicBezTo>
                    <a:pt x="195" y="149"/>
                    <a:pt x="198" y="149"/>
                    <a:pt x="199" y="148"/>
                  </a:cubicBezTo>
                  <a:cubicBezTo>
                    <a:pt x="200" y="147"/>
                    <a:pt x="201" y="145"/>
                    <a:pt x="203" y="144"/>
                  </a:cubicBezTo>
                  <a:cubicBezTo>
                    <a:pt x="204" y="144"/>
                    <a:pt x="206" y="144"/>
                    <a:pt x="207" y="144"/>
                  </a:cubicBezTo>
                  <a:cubicBezTo>
                    <a:pt x="208" y="144"/>
                    <a:pt x="210" y="144"/>
                    <a:pt x="211" y="144"/>
                  </a:cubicBezTo>
                  <a:cubicBezTo>
                    <a:pt x="213" y="145"/>
                    <a:pt x="216" y="145"/>
                    <a:pt x="217" y="146"/>
                  </a:cubicBezTo>
                  <a:cubicBezTo>
                    <a:pt x="218" y="148"/>
                    <a:pt x="219" y="152"/>
                    <a:pt x="220" y="154"/>
                  </a:cubicBezTo>
                  <a:cubicBezTo>
                    <a:pt x="221" y="156"/>
                    <a:pt x="222" y="160"/>
                    <a:pt x="223" y="162"/>
                  </a:cubicBezTo>
                  <a:cubicBezTo>
                    <a:pt x="224" y="163"/>
                    <a:pt x="226" y="165"/>
                    <a:pt x="227" y="166"/>
                  </a:cubicBezTo>
                  <a:cubicBezTo>
                    <a:pt x="229" y="167"/>
                    <a:pt x="232" y="169"/>
                    <a:pt x="233" y="169"/>
                  </a:cubicBezTo>
                  <a:cubicBezTo>
                    <a:pt x="235" y="170"/>
                    <a:pt x="240" y="171"/>
                    <a:pt x="243" y="171"/>
                  </a:cubicBezTo>
                  <a:cubicBezTo>
                    <a:pt x="244" y="171"/>
                    <a:pt x="248" y="171"/>
                    <a:pt x="250" y="170"/>
                  </a:cubicBezTo>
                  <a:cubicBezTo>
                    <a:pt x="251" y="170"/>
                    <a:pt x="252" y="168"/>
                    <a:pt x="253" y="167"/>
                  </a:cubicBezTo>
                  <a:cubicBezTo>
                    <a:pt x="254" y="167"/>
                    <a:pt x="257" y="168"/>
                    <a:pt x="258" y="168"/>
                  </a:cubicBezTo>
                  <a:cubicBezTo>
                    <a:pt x="260" y="168"/>
                    <a:pt x="262" y="170"/>
                    <a:pt x="263" y="170"/>
                  </a:cubicBezTo>
                  <a:cubicBezTo>
                    <a:pt x="265" y="170"/>
                    <a:pt x="268" y="172"/>
                    <a:pt x="270" y="172"/>
                  </a:cubicBezTo>
                  <a:cubicBezTo>
                    <a:pt x="271" y="172"/>
                    <a:pt x="274" y="170"/>
                    <a:pt x="275" y="169"/>
                  </a:cubicBezTo>
                  <a:cubicBezTo>
                    <a:pt x="277" y="169"/>
                    <a:pt x="279" y="169"/>
                    <a:pt x="281" y="169"/>
                  </a:cubicBezTo>
                  <a:cubicBezTo>
                    <a:pt x="283" y="168"/>
                    <a:pt x="286" y="167"/>
                    <a:pt x="288" y="167"/>
                  </a:cubicBezTo>
                  <a:cubicBezTo>
                    <a:pt x="289" y="166"/>
                    <a:pt x="293" y="165"/>
                    <a:pt x="295" y="165"/>
                  </a:cubicBezTo>
                  <a:cubicBezTo>
                    <a:pt x="296" y="164"/>
                    <a:pt x="300" y="163"/>
                    <a:pt x="301" y="162"/>
                  </a:cubicBezTo>
                  <a:cubicBezTo>
                    <a:pt x="303" y="161"/>
                    <a:pt x="305" y="161"/>
                    <a:pt x="306" y="160"/>
                  </a:cubicBezTo>
                  <a:cubicBezTo>
                    <a:pt x="307" y="160"/>
                    <a:pt x="309" y="158"/>
                    <a:pt x="310" y="158"/>
                  </a:cubicBezTo>
                  <a:cubicBezTo>
                    <a:pt x="312" y="158"/>
                    <a:pt x="315" y="160"/>
                    <a:pt x="316" y="161"/>
                  </a:cubicBezTo>
                  <a:cubicBezTo>
                    <a:pt x="317" y="161"/>
                    <a:pt x="318" y="162"/>
                    <a:pt x="318" y="163"/>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52"/>
            <p:cNvSpPr>
              <a:spLocks/>
            </p:cNvSpPr>
            <p:nvPr/>
          </p:nvSpPr>
          <p:spPr bwMode="auto">
            <a:xfrm>
              <a:off x="5046663" y="3898901"/>
              <a:ext cx="168275" cy="149225"/>
            </a:xfrm>
            <a:custGeom>
              <a:avLst/>
              <a:gdLst/>
              <a:ahLst/>
              <a:cxnLst>
                <a:cxn ang="0">
                  <a:pos x="129" y="29"/>
                </a:cxn>
                <a:cxn ang="0">
                  <a:pos x="128" y="32"/>
                </a:cxn>
                <a:cxn ang="0">
                  <a:pos x="125" y="33"/>
                </a:cxn>
                <a:cxn ang="0">
                  <a:pos x="120" y="36"/>
                </a:cxn>
                <a:cxn ang="0">
                  <a:pos x="116" y="36"/>
                </a:cxn>
                <a:cxn ang="0">
                  <a:pos x="110" y="37"/>
                </a:cxn>
                <a:cxn ang="0">
                  <a:pos x="103" y="39"/>
                </a:cxn>
                <a:cxn ang="0">
                  <a:pos x="92" y="42"/>
                </a:cxn>
                <a:cxn ang="0">
                  <a:pos x="81" y="47"/>
                </a:cxn>
                <a:cxn ang="0">
                  <a:pos x="76" y="54"/>
                </a:cxn>
                <a:cxn ang="0">
                  <a:pos x="67" y="61"/>
                </a:cxn>
                <a:cxn ang="0">
                  <a:pos x="59" y="67"/>
                </a:cxn>
                <a:cxn ang="0">
                  <a:pos x="50" y="75"/>
                </a:cxn>
                <a:cxn ang="0">
                  <a:pos x="48" y="78"/>
                </a:cxn>
                <a:cxn ang="0">
                  <a:pos x="43" y="79"/>
                </a:cxn>
                <a:cxn ang="0">
                  <a:pos x="40" y="81"/>
                </a:cxn>
                <a:cxn ang="0">
                  <a:pos x="35" y="84"/>
                </a:cxn>
                <a:cxn ang="0">
                  <a:pos x="29" y="91"/>
                </a:cxn>
                <a:cxn ang="0">
                  <a:pos x="24" y="99"/>
                </a:cxn>
                <a:cxn ang="0">
                  <a:pos x="20" y="108"/>
                </a:cxn>
                <a:cxn ang="0">
                  <a:pos x="19" y="113"/>
                </a:cxn>
                <a:cxn ang="0">
                  <a:pos x="1" y="113"/>
                </a:cxn>
                <a:cxn ang="0">
                  <a:pos x="1" y="111"/>
                </a:cxn>
                <a:cxn ang="0">
                  <a:pos x="0" y="106"/>
                </a:cxn>
                <a:cxn ang="0">
                  <a:pos x="2" y="99"/>
                </a:cxn>
                <a:cxn ang="0">
                  <a:pos x="5" y="88"/>
                </a:cxn>
                <a:cxn ang="0">
                  <a:pos x="6" y="81"/>
                </a:cxn>
                <a:cxn ang="0">
                  <a:pos x="13" y="70"/>
                </a:cxn>
                <a:cxn ang="0">
                  <a:pos x="18" y="60"/>
                </a:cxn>
                <a:cxn ang="0">
                  <a:pos x="22" y="51"/>
                </a:cxn>
                <a:cxn ang="0">
                  <a:pos x="25" y="46"/>
                </a:cxn>
                <a:cxn ang="0">
                  <a:pos x="31" y="40"/>
                </a:cxn>
                <a:cxn ang="0">
                  <a:pos x="38" y="35"/>
                </a:cxn>
                <a:cxn ang="0">
                  <a:pos x="42" y="31"/>
                </a:cxn>
                <a:cxn ang="0">
                  <a:pos x="48" y="29"/>
                </a:cxn>
                <a:cxn ang="0">
                  <a:pos x="55" y="28"/>
                </a:cxn>
                <a:cxn ang="0">
                  <a:pos x="60" y="29"/>
                </a:cxn>
                <a:cxn ang="0">
                  <a:pos x="65" y="32"/>
                </a:cxn>
                <a:cxn ang="0">
                  <a:pos x="70" y="34"/>
                </a:cxn>
                <a:cxn ang="0">
                  <a:pos x="76" y="34"/>
                </a:cxn>
                <a:cxn ang="0">
                  <a:pos x="79" y="31"/>
                </a:cxn>
                <a:cxn ang="0">
                  <a:pos x="85" y="25"/>
                </a:cxn>
                <a:cxn ang="0">
                  <a:pos x="89" y="20"/>
                </a:cxn>
                <a:cxn ang="0">
                  <a:pos x="90" y="13"/>
                </a:cxn>
                <a:cxn ang="0">
                  <a:pos x="92" y="8"/>
                </a:cxn>
                <a:cxn ang="0">
                  <a:pos x="96" y="5"/>
                </a:cxn>
                <a:cxn ang="0">
                  <a:pos x="100" y="3"/>
                </a:cxn>
                <a:cxn ang="0">
                  <a:pos x="108" y="0"/>
                </a:cxn>
                <a:cxn ang="0">
                  <a:pos x="113" y="2"/>
                </a:cxn>
                <a:cxn ang="0">
                  <a:pos x="119" y="7"/>
                </a:cxn>
                <a:cxn ang="0">
                  <a:pos x="122" y="12"/>
                </a:cxn>
                <a:cxn ang="0">
                  <a:pos x="125" y="17"/>
                </a:cxn>
                <a:cxn ang="0">
                  <a:pos x="126" y="21"/>
                </a:cxn>
                <a:cxn ang="0">
                  <a:pos x="126" y="24"/>
                </a:cxn>
                <a:cxn ang="0">
                  <a:pos x="128" y="26"/>
                </a:cxn>
                <a:cxn ang="0">
                  <a:pos x="129" y="29"/>
                </a:cxn>
              </a:cxnLst>
              <a:rect l="0" t="0" r="r" b="b"/>
              <a:pathLst>
                <a:path w="129" h="115">
                  <a:moveTo>
                    <a:pt x="129" y="29"/>
                  </a:moveTo>
                  <a:cubicBezTo>
                    <a:pt x="129" y="30"/>
                    <a:pt x="129" y="31"/>
                    <a:pt x="128" y="32"/>
                  </a:cubicBezTo>
                  <a:cubicBezTo>
                    <a:pt x="128" y="32"/>
                    <a:pt x="126" y="33"/>
                    <a:pt x="125" y="33"/>
                  </a:cubicBezTo>
                  <a:cubicBezTo>
                    <a:pt x="124" y="34"/>
                    <a:pt x="122" y="35"/>
                    <a:pt x="120" y="36"/>
                  </a:cubicBezTo>
                  <a:cubicBezTo>
                    <a:pt x="119" y="36"/>
                    <a:pt x="117" y="36"/>
                    <a:pt x="116" y="36"/>
                  </a:cubicBezTo>
                  <a:cubicBezTo>
                    <a:pt x="114" y="36"/>
                    <a:pt x="112" y="37"/>
                    <a:pt x="110" y="37"/>
                  </a:cubicBezTo>
                  <a:cubicBezTo>
                    <a:pt x="109" y="38"/>
                    <a:pt x="105" y="39"/>
                    <a:pt x="103" y="39"/>
                  </a:cubicBezTo>
                  <a:cubicBezTo>
                    <a:pt x="100" y="40"/>
                    <a:pt x="95" y="41"/>
                    <a:pt x="92" y="42"/>
                  </a:cubicBezTo>
                  <a:cubicBezTo>
                    <a:pt x="89" y="43"/>
                    <a:pt x="84" y="46"/>
                    <a:pt x="81" y="47"/>
                  </a:cubicBezTo>
                  <a:cubicBezTo>
                    <a:pt x="80" y="49"/>
                    <a:pt x="78" y="53"/>
                    <a:pt x="76" y="54"/>
                  </a:cubicBezTo>
                  <a:cubicBezTo>
                    <a:pt x="74" y="56"/>
                    <a:pt x="70" y="59"/>
                    <a:pt x="67" y="61"/>
                  </a:cubicBezTo>
                  <a:cubicBezTo>
                    <a:pt x="65" y="63"/>
                    <a:pt x="61" y="65"/>
                    <a:pt x="59" y="67"/>
                  </a:cubicBezTo>
                  <a:cubicBezTo>
                    <a:pt x="57" y="69"/>
                    <a:pt x="52" y="72"/>
                    <a:pt x="50" y="75"/>
                  </a:cubicBezTo>
                  <a:cubicBezTo>
                    <a:pt x="49" y="76"/>
                    <a:pt x="49" y="78"/>
                    <a:pt x="48" y="78"/>
                  </a:cubicBezTo>
                  <a:cubicBezTo>
                    <a:pt x="47" y="79"/>
                    <a:pt x="44" y="79"/>
                    <a:pt x="43" y="79"/>
                  </a:cubicBezTo>
                  <a:cubicBezTo>
                    <a:pt x="42" y="79"/>
                    <a:pt x="41" y="80"/>
                    <a:pt x="40" y="81"/>
                  </a:cubicBezTo>
                  <a:cubicBezTo>
                    <a:pt x="39" y="81"/>
                    <a:pt x="36" y="83"/>
                    <a:pt x="35" y="84"/>
                  </a:cubicBezTo>
                  <a:cubicBezTo>
                    <a:pt x="33" y="86"/>
                    <a:pt x="30" y="89"/>
                    <a:pt x="29" y="91"/>
                  </a:cubicBezTo>
                  <a:cubicBezTo>
                    <a:pt x="28" y="93"/>
                    <a:pt x="25" y="97"/>
                    <a:pt x="24" y="99"/>
                  </a:cubicBezTo>
                  <a:cubicBezTo>
                    <a:pt x="23" y="101"/>
                    <a:pt x="21" y="105"/>
                    <a:pt x="20" y="108"/>
                  </a:cubicBezTo>
                  <a:cubicBezTo>
                    <a:pt x="20" y="109"/>
                    <a:pt x="20" y="112"/>
                    <a:pt x="19" y="113"/>
                  </a:cubicBezTo>
                  <a:cubicBezTo>
                    <a:pt x="16" y="115"/>
                    <a:pt x="5" y="115"/>
                    <a:pt x="1" y="113"/>
                  </a:cubicBezTo>
                  <a:cubicBezTo>
                    <a:pt x="1" y="112"/>
                    <a:pt x="1" y="112"/>
                    <a:pt x="1" y="111"/>
                  </a:cubicBezTo>
                  <a:cubicBezTo>
                    <a:pt x="1" y="110"/>
                    <a:pt x="0" y="107"/>
                    <a:pt x="0" y="106"/>
                  </a:cubicBezTo>
                  <a:cubicBezTo>
                    <a:pt x="0" y="104"/>
                    <a:pt x="2" y="101"/>
                    <a:pt x="2" y="99"/>
                  </a:cubicBezTo>
                  <a:cubicBezTo>
                    <a:pt x="3" y="97"/>
                    <a:pt x="4" y="91"/>
                    <a:pt x="5" y="88"/>
                  </a:cubicBezTo>
                  <a:cubicBezTo>
                    <a:pt x="5" y="87"/>
                    <a:pt x="5" y="83"/>
                    <a:pt x="6" y="81"/>
                  </a:cubicBezTo>
                  <a:cubicBezTo>
                    <a:pt x="7" y="78"/>
                    <a:pt x="12" y="73"/>
                    <a:pt x="13" y="70"/>
                  </a:cubicBezTo>
                  <a:cubicBezTo>
                    <a:pt x="14" y="68"/>
                    <a:pt x="16" y="63"/>
                    <a:pt x="18" y="60"/>
                  </a:cubicBezTo>
                  <a:cubicBezTo>
                    <a:pt x="19" y="58"/>
                    <a:pt x="20" y="53"/>
                    <a:pt x="22" y="51"/>
                  </a:cubicBezTo>
                  <a:cubicBezTo>
                    <a:pt x="22" y="50"/>
                    <a:pt x="24" y="47"/>
                    <a:pt x="25" y="46"/>
                  </a:cubicBezTo>
                  <a:cubicBezTo>
                    <a:pt x="26" y="44"/>
                    <a:pt x="29" y="42"/>
                    <a:pt x="31" y="40"/>
                  </a:cubicBezTo>
                  <a:cubicBezTo>
                    <a:pt x="33" y="38"/>
                    <a:pt x="36" y="36"/>
                    <a:pt x="38" y="35"/>
                  </a:cubicBezTo>
                  <a:cubicBezTo>
                    <a:pt x="39" y="34"/>
                    <a:pt x="41" y="32"/>
                    <a:pt x="42" y="31"/>
                  </a:cubicBezTo>
                  <a:cubicBezTo>
                    <a:pt x="44" y="31"/>
                    <a:pt x="47" y="29"/>
                    <a:pt x="48" y="29"/>
                  </a:cubicBezTo>
                  <a:cubicBezTo>
                    <a:pt x="50" y="28"/>
                    <a:pt x="53" y="28"/>
                    <a:pt x="55" y="28"/>
                  </a:cubicBezTo>
                  <a:cubicBezTo>
                    <a:pt x="56" y="28"/>
                    <a:pt x="59" y="29"/>
                    <a:pt x="60" y="29"/>
                  </a:cubicBezTo>
                  <a:cubicBezTo>
                    <a:pt x="61" y="30"/>
                    <a:pt x="63" y="31"/>
                    <a:pt x="65" y="32"/>
                  </a:cubicBezTo>
                  <a:cubicBezTo>
                    <a:pt x="66" y="33"/>
                    <a:pt x="69" y="34"/>
                    <a:pt x="70" y="34"/>
                  </a:cubicBezTo>
                  <a:cubicBezTo>
                    <a:pt x="71" y="35"/>
                    <a:pt x="74" y="35"/>
                    <a:pt x="76" y="34"/>
                  </a:cubicBezTo>
                  <a:cubicBezTo>
                    <a:pt x="77" y="34"/>
                    <a:pt x="78" y="32"/>
                    <a:pt x="79" y="31"/>
                  </a:cubicBezTo>
                  <a:cubicBezTo>
                    <a:pt x="80" y="29"/>
                    <a:pt x="83" y="26"/>
                    <a:pt x="85" y="25"/>
                  </a:cubicBezTo>
                  <a:cubicBezTo>
                    <a:pt x="86" y="24"/>
                    <a:pt x="88" y="21"/>
                    <a:pt x="89" y="20"/>
                  </a:cubicBezTo>
                  <a:cubicBezTo>
                    <a:pt x="89" y="18"/>
                    <a:pt x="89" y="15"/>
                    <a:pt x="90" y="13"/>
                  </a:cubicBezTo>
                  <a:cubicBezTo>
                    <a:pt x="90" y="12"/>
                    <a:pt x="91" y="9"/>
                    <a:pt x="92" y="8"/>
                  </a:cubicBezTo>
                  <a:cubicBezTo>
                    <a:pt x="93" y="7"/>
                    <a:pt x="95" y="6"/>
                    <a:pt x="96" y="5"/>
                  </a:cubicBezTo>
                  <a:cubicBezTo>
                    <a:pt x="97" y="4"/>
                    <a:pt x="99" y="4"/>
                    <a:pt x="100" y="3"/>
                  </a:cubicBezTo>
                  <a:cubicBezTo>
                    <a:pt x="102" y="3"/>
                    <a:pt x="106" y="1"/>
                    <a:pt x="108" y="0"/>
                  </a:cubicBezTo>
                  <a:cubicBezTo>
                    <a:pt x="109" y="0"/>
                    <a:pt x="112" y="1"/>
                    <a:pt x="113" y="2"/>
                  </a:cubicBezTo>
                  <a:cubicBezTo>
                    <a:pt x="115" y="3"/>
                    <a:pt x="117" y="6"/>
                    <a:pt x="119" y="7"/>
                  </a:cubicBezTo>
                  <a:cubicBezTo>
                    <a:pt x="120" y="9"/>
                    <a:pt x="121" y="10"/>
                    <a:pt x="122" y="12"/>
                  </a:cubicBezTo>
                  <a:cubicBezTo>
                    <a:pt x="123" y="13"/>
                    <a:pt x="124" y="15"/>
                    <a:pt x="125" y="17"/>
                  </a:cubicBezTo>
                  <a:cubicBezTo>
                    <a:pt x="125" y="18"/>
                    <a:pt x="126" y="20"/>
                    <a:pt x="126" y="21"/>
                  </a:cubicBezTo>
                  <a:cubicBezTo>
                    <a:pt x="126" y="22"/>
                    <a:pt x="126" y="23"/>
                    <a:pt x="126" y="24"/>
                  </a:cubicBezTo>
                  <a:cubicBezTo>
                    <a:pt x="127" y="25"/>
                    <a:pt x="128" y="26"/>
                    <a:pt x="128" y="26"/>
                  </a:cubicBezTo>
                  <a:cubicBezTo>
                    <a:pt x="128" y="27"/>
                    <a:pt x="129" y="28"/>
                    <a:pt x="129" y="29"/>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 name="Freeform 53"/>
            <p:cNvSpPr>
              <a:spLocks/>
            </p:cNvSpPr>
            <p:nvPr/>
          </p:nvSpPr>
          <p:spPr bwMode="auto">
            <a:xfrm>
              <a:off x="5119688" y="2455863"/>
              <a:ext cx="58738" cy="107950"/>
            </a:xfrm>
            <a:custGeom>
              <a:avLst/>
              <a:gdLst/>
              <a:ahLst/>
              <a:cxnLst>
                <a:cxn ang="0">
                  <a:pos x="44" y="72"/>
                </a:cxn>
                <a:cxn ang="0">
                  <a:pos x="46" y="78"/>
                </a:cxn>
                <a:cxn ang="0">
                  <a:pos x="44" y="81"/>
                </a:cxn>
                <a:cxn ang="0">
                  <a:pos x="38" y="82"/>
                </a:cxn>
                <a:cxn ang="0">
                  <a:pos x="34" y="76"/>
                </a:cxn>
                <a:cxn ang="0">
                  <a:pos x="30" y="72"/>
                </a:cxn>
                <a:cxn ang="0">
                  <a:pos x="25" y="65"/>
                </a:cxn>
                <a:cxn ang="0">
                  <a:pos x="20" y="59"/>
                </a:cxn>
                <a:cxn ang="0">
                  <a:pos x="16" y="54"/>
                </a:cxn>
                <a:cxn ang="0">
                  <a:pos x="13" y="46"/>
                </a:cxn>
                <a:cxn ang="0">
                  <a:pos x="10" y="36"/>
                </a:cxn>
                <a:cxn ang="0">
                  <a:pos x="5" y="27"/>
                </a:cxn>
                <a:cxn ang="0">
                  <a:pos x="1" y="20"/>
                </a:cxn>
                <a:cxn ang="0">
                  <a:pos x="0" y="13"/>
                </a:cxn>
                <a:cxn ang="0">
                  <a:pos x="1" y="8"/>
                </a:cxn>
                <a:cxn ang="0">
                  <a:pos x="6" y="5"/>
                </a:cxn>
                <a:cxn ang="0">
                  <a:pos x="9" y="3"/>
                </a:cxn>
                <a:cxn ang="0">
                  <a:pos x="12" y="1"/>
                </a:cxn>
                <a:cxn ang="0">
                  <a:pos x="19" y="1"/>
                </a:cxn>
                <a:cxn ang="0">
                  <a:pos x="22" y="3"/>
                </a:cxn>
                <a:cxn ang="0">
                  <a:pos x="24" y="6"/>
                </a:cxn>
                <a:cxn ang="0">
                  <a:pos x="25" y="12"/>
                </a:cxn>
                <a:cxn ang="0">
                  <a:pos x="25" y="22"/>
                </a:cxn>
                <a:cxn ang="0">
                  <a:pos x="26" y="33"/>
                </a:cxn>
                <a:cxn ang="0">
                  <a:pos x="27" y="42"/>
                </a:cxn>
                <a:cxn ang="0">
                  <a:pos x="29" y="52"/>
                </a:cxn>
                <a:cxn ang="0">
                  <a:pos x="30" y="58"/>
                </a:cxn>
                <a:cxn ang="0">
                  <a:pos x="34" y="61"/>
                </a:cxn>
                <a:cxn ang="0">
                  <a:pos x="37" y="64"/>
                </a:cxn>
                <a:cxn ang="0">
                  <a:pos x="43" y="67"/>
                </a:cxn>
                <a:cxn ang="0">
                  <a:pos x="44" y="72"/>
                </a:cxn>
              </a:cxnLst>
              <a:rect l="0" t="0" r="r" b="b"/>
              <a:pathLst>
                <a:path w="46" h="83">
                  <a:moveTo>
                    <a:pt x="44" y="72"/>
                  </a:moveTo>
                  <a:cubicBezTo>
                    <a:pt x="45" y="73"/>
                    <a:pt x="46" y="76"/>
                    <a:pt x="46" y="78"/>
                  </a:cubicBezTo>
                  <a:cubicBezTo>
                    <a:pt x="46" y="79"/>
                    <a:pt x="45" y="81"/>
                    <a:pt x="44" y="81"/>
                  </a:cubicBezTo>
                  <a:cubicBezTo>
                    <a:pt x="43" y="82"/>
                    <a:pt x="40" y="83"/>
                    <a:pt x="38" y="82"/>
                  </a:cubicBezTo>
                  <a:cubicBezTo>
                    <a:pt x="36" y="81"/>
                    <a:pt x="35" y="78"/>
                    <a:pt x="34" y="76"/>
                  </a:cubicBezTo>
                  <a:cubicBezTo>
                    <a:pt x="33" y="75"/>
                    <a:pt x="31" y="73"/>
                    <a:pt x="30" y="72"/>
                  </a:cubicBezTo>
                  <a:cubicBezTo>
                    <a:pt x="29" y="70"/>
                    <a:pt x="26" y="67"/>
                    <a:pt x="25" y="65"/>
                  </a:cubicBezTo>
                  <a:cubicBezTo>
                    <a:pt x="23" y="64"/>
                    <a:pt x="21" y="61"/>
                    <a:pt x="20" y="59"/>
                  </a:cubicBezTo>
                  <a:cubicBezTo>
                    <a:pt x="19" y="58"/>
                    <a:pt x="17" y="55"/>
                    <a:pt x="16" y="54"/>
                  </a:cubicBezTo>
                  <a:cubicBezTo>
                    <a:pt x="15" y="52"/>
                    <a:pt x="14" y="48"/>
                    <a:pt x="13" y="46"/>
                  </a:cubicBezTo>
                  <a:cubicBezTo>
                    <a:pt x="12" y="44"/>
                    <a:pt x="11" y="38"/>
                    <a:pt x="10" y="36"/>
                  </a:cubicBezTo>
                  <a:cubicBezTo>
                    <a:pt x="9" y="33"/>
                    <a:pt x="7" y="29"/>
                    <a:pt x="5" y="27"/>
                  </a:cubicBezTo>
                  <a:cubicBezTo>
                    <a:pt x="4" y="25"/>
                    <a:pt x="2" y="22"/>
                    <a:pt x="1" y="20"/>
                  </a:cubicBezTo>
                  <a:cubicBezTo>
                    <a:pt x="1" y="18"/>
                    <a:pt x="0" y="15"/>
                    <a:pt x="0" y="13"/>
                  </a:cubicBezTo>
                  <a:cubicBezTo>
                    <a:pt x="0" y="12"/>
                    <a:pt x="0" y="9"/>
                    <a:pt x="1" y="8"/>
                  </a:cubicBezTo>
                  <a:cubicBezTo>
                    <a:pt x="2" y="7"/>
                    <a:pt x="5" y="5"/>
                    <a:pt x="6" y="5"/>
                  </a:cubicBezTo>
                  <a:cubicBezTo>
                    <a:pt x="7" y="4"/>
                    <a:pt x="8" y="3"/>
                    <a:pt x="9" y="3"/>
                  </a:cubicBezTo>
                  <a:cubicBezTo>
                    <a:pt x="10" y="2"/>
                    <a:pt x="11" y="1"/>
                    <a:pt x="12" y="1"/>
                  </a:cubicBezTo>
                  <a:cubicBezTo>
                    <a:pt x="14" y="0"/>
                    <a:pt x="17" y="0"/>
                    <a:pt x="19" y="1"/>
                  </a:cubicBezTo>
                  <a:cubicBezTo>
                    <a:pt x="20" y="1"/>
                    <a:pt x="21" y="3"/>
                    <a:pt x="22" y="3"/>
                  </a:cubicBezTo>
                  <a:cubicBezTo>
                    <a:pt x="23" y="4"/>
                    <a:pt x="24" y="5"/>
                    <a:pt x="24" y="6"/>
                  </a:cubicBezTo>
                  <a:cubicBezTo>
                    <a:pt x="25" y="7"/>
                    <a:pt x="25" y="10"/>
                    <a:pt x="25" y="12"/>
                  </a:cubicBezTo>
                  <a:cubicBezTo>
                    <a:pt x="25" y="14"/>
                    <a:pt x="25" y="20"/>
                    <a:pt x="25" y="22"/>
                  </a:cubicBezTo>
                  <a:cubicBezTo>
                    <a:pt x="25" y="25"/>
                    <a:pt x="25" y="31"/>
                    <a:pt x="26" y="33"/>
                  </a:cubicBezTo>
                  <a:cubicBezTo>
                    <a:pt x="26" y="35"/>
                    <a:pt x="26" y="40"/>
                    <a:pt x="27" y="42"/>
                  </a:cubicBezTo>
                  <a:cubicBezTo>
                    <a:pt x="27" y="45"/>
                    <a:pt x="28" y="50"/>
                    <a:pt x="29" y="52"/>
                  </a:cubicBezTo>
                  <a:cubicBezTo>
                    <a:pt x="29" y="53"/>
                    <a:pt x="30" y="56"/>
                    <a:pt x="30" y="58"/>
                  </a:cubicBezTo>
                  <a:cubicBezTo>
                    <a:pt x="31" y="59"/>
                    <a:pt x="33" y="60"/>
                    <a:pt x="34" y="61"/>
                  </a:cubicBezTo>
                  <a:cubicBezTo>
                    <a:pt x="35" y="62"/>
                    <a:pt x="36" y="64"/>
                    <a:pt x="37" y="64"/>
                  </a:cubicBezTo>
                  <a:cubicBezTo>
                    <a:pt x="38" y="65"/>
                    <a:pt x="42" y="66"/>
                    <a:pt x="43" y="67"/>
                  </a:cubicBezTo>
                  <a:cubicBezTo>
                    <a:pt x="43" y="68"/>
                    <a:pt x="44" y="71"/>
                    <a:pt x="44" y="72"/>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54"/>
            <p:cNvSpPr>
              <a:spLocks/>
            </p:cNvSpPr>
            <p:nvPr/>
          </p:nvSpPr>
          <p:spPr bwMode="auto">
            <a:xfrm>
              <a:off x="4946651" y="2479676"/>
              <a:ext cx="57150" cy="50800"/>
            </a:xfrm>
            <a:custGeom>
              <a:avLst/>
              <a:gdLst/>
              <a:ahLst/>
              <a:cxnLst>
                <a:cxn ang="0">
                  <a:pos x="44" y="27"/>
                </a:cxn>
                <a:cxn ang="0">
                  <a:pos x="43" y="29"/>
                </a:cxn>
                <a:cxn ang="0">
                  <a:pos x="39" y="36"/>
                </a:cxn>
                <a:cxn ang="0">
                  <a:pos x="32" y="38"/>
                </a:cxn>
                <a:cxn ang="0">
                  <a:pos x="28" y="38"/>
                </a:cxn>
                <a:cxn ang="0">
                  <a:pos x="28" y="33"/>
                </a:cxn>
                <a:cxn ang="0">
                  <a:pos x="23" y="26"/>
                </a:cxn>
                <a:cxn ang="0">
                  <a:pos x="17" y="24"/>
                </a:cxn>
                <a:cxn ang="0">
                  <a:pos x="13" y="21"/>
                </a:cxn>
                <a:cxn ang="0">
                  <a:pos x="8" y="20"/>
                </a:cxn>
                <a:cxn ang="0">
                  <a:pos x="1" y="13"/>
                </a:cxn>
                <a:cxn ang="0">
                  <a:pos x="0" y="6"/>
                </a:cxn>
                <a:cxn ang="0">
                  <a:pos x="4" y="2"/>
                </a:cxn>
                <a:cxn ang="0">
                  <a:pos x="11" y="1"/>
                </a:cxn>
                <a:cxn ang="0">
                  <a:pos x="15" y="3"/>
                </a:cxn>
                <a:cxn ang="0">
                  <a:pos x="20" y="6"/>
                </a:cxn>
                <a:cxn ang="0">
                  <a:pos x="29" y="9"/>
                </a:cxn>
                <a:cxn ang="0">
                  <a:pos x="34" y="12"/>
                </a:cxn>
                <a:cxn ang="0">
                  <a:pos x="39" y="19"/>
                </a:cxn>
                <a:cxn ang="0">
                  <a:pos x="40" y="22"/>
                </a:cxn>
                <a:cxn ang="0">
                  <a:pos x="44" y="27"/>
                </a:cxn>
              </a:cxnLst>
              <a:rect l="0" t="0" r="r" b="b"/>
              <a:pathLst>
                <a:path w="44" h="39">
                  <a:moveTo>
                    <a:pt x="44" y="27"/>
                  </a:moveTo>
                  <a:cubicBezTo>
                    <a:pt x="44" y="28"/>
                    <a:pt x="43" y="29"/>
                    <a:pt x="43" y="29"/>
                  </a:cubicBezTo>
                  <a:cubicBezTo>
                    <a:pt x="42" y="31"/>
                    <a:pt x="41" y="35"/>
                    <a:pt x="39" y="36"/>
                  </a:cubicBezTo>
                  <a:cubicBezTo>
                    <a:pt x="38" y="37"/>
                    <a:pt x="34" y="38"/>
                    <a:pt x="32" y="38"/>
                  </a:cubicBezTo>
                  <a:cubicBezTo>
                    <a:pt x="31" y="38"/>
                    <a:pt x="29" y="39"/>
                    <a:pt x="28" y="38"/>
                  </a:cubicBezTo>
                  <a:cubicBezTo>
                    <a:pt x="27" y="37"/>
                    <a:pt x="28" y="34"/>
                    <a:pt x="28" y="33"/>
                  </a:cubicBezTo>
                  <a:cubicBezTo>
                    <a:pt x="27" y="31"/>
                    <a:pt x="25" y="27"/>
                    <a:pt x="23" y="26"/>
                  </a:cubicBezTo>
                  <a:cubicBezTo>
                    <a:pt x="22" y="25"/>
                    <a:pt x="19" y="25"/>
                    <a:pt x="17" y="24"/>
                  </a:cubicBezTo>
                  <a:cubicBezTo>
                    <a:pt x="16" y="23"/>
                    <a:pt x="14" y="21"/>
                    <a:pt x="13" y="21"/>
                  </a:cubicBezTo>
                  <a:cubicBezTo>
                    <a:pt x="12" y="20"/>
                    <a:pt x="9" y="20"/>
                    <a:pt x="8" y="20"/>
                  </a:cubicBezTo>
                  <a:cubicBezTo>
                    <a:pt x="6" y="19"/>
                    <a:pt x="2" y="15"/>
                    <a:pt x="1" y="13"/>
                  </a:cubicBezTo>
                  <a:cubicBezTo>
                    <a:pt x="0" y="11"/>
                    <a:pt x="0" y="8"/>
                    <a:pt x="0" y="6"/>
                  </a:cubicBezTo>
                  <a:cubicBezTo>
                    <a:pt x="1" y="5"/>
                    <a:pt x="3" y="3"/>
                    <a:pt x="4" y="2"/>
                  </a:cubicBezTo>
                  <a:cubicBezTo>
                    <a:pt x="6" y="2"/>
                    <a:pt x="9" y="0"/>
                    <a:pt x="11" y="1"/>
                  </a:cubicBezTo>
                  <a:cubicBezTo>
                    <a:pt x="12" y="1"/>
                    <a:pt x="14" y="2"/>
                    <a:pt x="15" y="3"/>
                  </a:cubicBezTo>
                  <a:cubicBezTo>
                    <a:pt x="16" y="4"/>
                    <a:pt x="18" y="6"/>
                    <a:pt x="20" y="6"/>
                  </a:cubicBezTo>
                  <a:cubicBezTo>
                    <a:pt x="22" y="7"/>
                    <a:pt x="26" y="8"/>
                    <a:pt x="29" y="9"/>
                  </a:cubicBezTo>
                  <a:cubicBezTo>
                    <a:pt x="30" y="9"/>
                    <a:pt x="32" y="11"/>
                    <a:pt x="34" y="12"/>
                  </a:cubicBezTo>
                  <a:cubicBezTo>
                    <a:pt x="35" y="14"/>
                    <a:pt x="37" y="17"/>
                    <a:pt x="39" y="19"/>
                  </a:cubicBezTo>
                  <a:cubicBezTo>
                    <a:pt x="39" y="20"/>
                    <a:pt x="40" y="22"/>
                    <a:pt x="40" y="22"/>
                  </a:cubicBezTo>
                  <a:cubicBezTo>
                    <a:pt x="41" y="24"/>
                    <a:pt x="44" y="25"/>
                    <a:pt x="44" y="27"/>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8" name="Freeform 55"/>
            <p:cNvSpPr>
              <a:spLocks/>
            </p:cNvSpPr>
            <p:nvPr/>
          </p:nvSpPr>
          <p:spPr bwMode="auto">
            <a:xfrm>
              <a:off x="4632326" y="2570163"/>
              <a:ext cx="342900" cy="280988"/>
            </a:xfrm>
            <a:custGeom>
              <a:avLst/>
              <a:gdLst/>
              <a:ahLst/>
              <a:cxnLst>
                <a:cxn ang="0">
                  <a:pos x="255" y="207"/>
                </a:cxn>
                <a:cxn ang="0">
                  <a:pos x="244" y="211"/>
                </a:cxn>
                <a:cxn ang="0">
                  <a:pos x="241" y="182"/>
                </a:cxn>
                <a:cxn ang="0">
                  <a:pos x="234" y="162"/>
                </a:cxn>
                <a:cxn ang="0">
                  <a:pos x="241" y="135"/>
                </a:cxn>
                <a:cxn ang="0">
                  <a:pos x="236" y="104"/>
                </a:cxn>
                <a:cxn ang="0">
                  <a:pos x="212" y="116"/>
                </a:cxn>
                <a:cxn ang="0">
                  <a:pos x="182" y="127"/>
                </a:cxn>
                <a:cxn ang="0">
                  <a:pos x="160" y="130"/>
                </a:cxn>
                <a:cxn ang="0">
                  <a:pos x="127" y="120"/>
                </a:cxn>
                <a:cxn ang="0">
                  <a:pos x="107" y="111"/>
                </a:cxn>
                <a:cxn ang="0">
                  <a:pos x="120" y="98"/>
                </a:cxn>
                <a:cxn ang="0">
                  <a:pos x="138" y="90"/>
                </a:cxn>
                <a:cxn ang="0">
                  <a:pos x="103" y="91"/>
                </a:cxn>
                <a:cxn ang="0">
                  <a:pos x="69" y="89"/>
                </a:cxn>
                <a:cxn ang="0">
                  <a:pos x="51" y="111"/>
                </a:cxn>
                <a:cxn ang="0">
                  <a:pos x="32" y="134"/>
                </a:cxn>
                <a:cxn ang="0">
                  <a:pos x="11" y="141"/>
                </a:cxn>
                <a:cxn ang="0">
                  <a:pos x="5" y="135"/>
                </a:cxn>
                <a:cxn ang="0">
                  <a:pos x="18" y="125"/>
                </a:cxn>
                <a:cxn ang="0">
                  <a:pos x="37" y="115"/>
                </a:cxn>
                <a:cxn ang="0">
                  <a:pos x="25" y="109"/>
                </a:cxn>
                <a:cxn ang="0">
                  <a:pos x="25" y="89"/>
                </a:cxn>
                <a:cxn ang="0">
                  <a:pos x="32" y="79"/>
                </a:cxn>
                <a:cxn ang="0">
                  <a:pos x="45" y="84"/>
                </a:cxn>
                <a:cxn ang="0">
                  <a:pos x="44" y="62"/>
                </a:cxn>
                <a:cxn ang="0">
                  <a:pos x="43" y="49"/>
                </a:cxn>
                <a:cxn ang="0">
                  <a:pos x="28" y="31"/>
                </a:cxn>
                <a:cxn ang="0">
                  <a:pos x="42" y="29"/>
                </a:cxn>
                <a:cxn ang="0">
                  <a:pos x="58" y="49"/>
                </a:cxn>
                <a:cxn ang="0">
                  <a:pos x="82" y="34"/>
                </a:cxn>
                <a:cxn ang="0">
                  <a:pos x="104" y="14"/>
                </a:cxn>
                <a:cxn ang="0">
                  <a:pos x="114" y="3"/>
                </a:cxn>
                <a:cxn ang="0">
                  <a:pos x="117" y="13"/>
                </a:cxn>
                <a:cxn ang="0">
                  <a:pos x="102" y="44"/>
                </a:cxn>
                <a:cxn ang="0">
                  <a:pos x="91" y="56"/>
                </a:cxn>
                <a:cxn ang="0">
                  <a:pos x="109" y="58"/>
                </a:cxn>
                <a:cxn ang="0">
                  <a:pos x="128" y="56"/>
                </a:cxn>
                <a:cxn ang="0">
                  <a:pos x="146" y="69"/>
                </a:cxn>
                <a:cxn ang="0">
                  <a:pos x="152" y="87"/>
                </a:cxn>
                <a:cxn ang="0">
                  <a:pos x="159" y="98"/>
                </a:cxn>
                <a:cxn ang="0">
                  <a:pos x="185" y="100"/>
                </a:cxn>
                <a:cxn ang="0">
                  <a:pos x="214" y="97"/>
                </a:cxn>
                <a:cxn ang="0">
                  <a:pos x="235" y="89"/>
                </a:cxn>
                <a:cxn ang="0">
                  <a:pos x="249" y="101"/>
                </a:cxn>
                <a:cxn ang="0">
                  <a:pos x="254" y="130"/>
                </a:cxn>
                <a:cxn ang="0">
                  <a:pos x="256" y="159"/>
                </a:cxn>
                <a:cxn ang="0">
                  <a:pos x="258" y="180"/>
                </a:cxn>
              </a:cxnLst>
              <a:rect l="0" t="0" r="r" b="b"/>
              <a:pathLst>
                <a:path w="264" h="216">
                  <a:moveTo>
                    <a:pt x="263" y="195"/>
                  </a:moveTo>
                  <a:cubicBezTo>
                    <a:pt x="263" y="197"/>
                    <a:pt x="264" y="201"/>
                    <a:pt x="264" y="203"/>
                  </a:cubicBezTo>
                  <a:cubicBezTo>
                    <a:pt x="263" y="204"/>
                    <a:pt x="262" y="205"/>
                    <a:pt x="261" y="206"/>
                  </a:cubicBezTo>
                  <a:cubicBezTo>
                    <a:pt x="260" y="207"/>
                    <a:pt x="257" y="206"/>
                    <a:pt x="255" y="207"/>
                  </a:cubicBezTo>
                  <a:cubicBezTo>
                    <a:pt x="255" y="208"/>
                    <a:pt x="254" y="210"/>
                    <a:pt x="253" y="211"/>
                  </a:cubicBezTo>
                  <a:cubicBezTo>
                    <a:pt x="252" y="213"/>
                    <a:pt x="251" y="216"/>
                    <a:pt x="250" y="216"/>
                  </a:cubicBezTo>
                  <a:cubicBezTo>
                    <a:pt x="249" y="216"/>
                    <a:pt x="247" y="216"/>
                    <a:pt x="246" y="215"/>
                  </a:cubicBezTo>
                  <a:cubicBezTo>
                    <a:pt x="245" y="214"/>
                    <a:pt x="244" y="212"/>
                    <a:pt x="244" y="211"/>
                  </a:cubicBezTo>
                  <a:cubicBezTo>
                    <a:pt x="243" y="210"/>
                    <a:pt x="242" y="207"/>
                    <a:pt x="242" y="206"/>
                  </a:cubicBezTo>
                  <a:cubicBezTo>
                    <a:pt x="241" y="204"/>
                    <a:pt x="241" y="199"/>
                    <a:pt x="240" y="197"/>
                  </a:cubicBezTo>
                  <a:cubicBezTo>
                    <a:pt x="240" y="195"/>
                    <a:pt x="241" y="190"/>
                    <a:pt x="241" y="187"/>
                  </a:cubicBezTo>
                  <a:cubicBezTo>
                    <a:pt x="241" y="186"/>
                    <a:pt x="241" y="184"/>
                    <a:pt x="241" y="182"/>
                  </a:cubicBezTo>
                  <a:cubicBezTo>
                    <a:pt x="241" y="181"/>
                    <a:pt x="239" y="179"/>
                    <a:pt x="239" y="178"/>
                  </a:cubicBezTo>
                  <a:cubicBezTo>
                    <a:pt x="238" y="176"/>
                    <a:pt x="237" y="173"/>
                    <a:pt x="237" y="172"/>
                  </a:cubicBezTo>
                  <a:cubicBezTo>
                    <a:pt x="236" y="171"/>
                    <a:pt x="235" y="169"/>
                    <a:pt x="234" y="168"/>
                  </a:cubicBezTo>
                  <a:cubicBezTo>
                    <a:pt x="234" y="166"/>
                    <a:pt x="233" y="163"/>
                    <a:pt x="234" y="162"/>
                  </a:cubicBezTo>
                  <a:cubicBezTo>
                    <a:pt x="234" y="160"/>
                    <a:pt x="235" y="157"/>
                    <a:pt x="235" y="156"/>
                  </a:cubicBezTo>
                  <a:cubicBezTo>
                    <a:pt x="236" y="154"/>
                    <a:pt x="237" y="151"/>
                    <a:pt x="237" y="149"/>
                  </a:cubicBezTo>
                  <a:cubicBezTo>
                    <a:pt x="238" y="146"/>
                    <a:pt x="239" y="142"/>
                    <a:pt x="239" y="140"/>
                  </a:cubicBezTo>
                  <a:cubicBezTo>
                    <a:pt x="240" y="139"/>
                    <a:pt x="241" y="136"/>
                    <a:pt x="241" y="135"/>
                  </a:cubicBezTo>
                  <a:cubicBezTo>
                    <a:pt x="241" y="133"/>
                    <a:pt x="242" y="129"/>
                    <a:pt x="242" y="126"/>
                  </a:cubicBezTo>
                  <a:cubicBezTo>
                    <a:pt x="242" y="124"/>
                    <a:pt x="241" y="119"/>
                    <a:pt x="241" y="117"/>
                  </a:cubicBezTo>
                  <a:cubicBezTo>
                    <a:pt x="240" y="114"/>
                    <a:pt x="240" y="109"/>
                    <a:pt x="239" y="107"/>
                  </a:cubicBezTo>
                  <a:cubicBezTo>
                    <a:pt x="239" y="106"/>
                    <a:pt x="237" y="104"/>
                    <a:pt x="236" y="104"/>
                  </a:cubicBezTo>
                  <a:cubicBezTo>
                    <a:pt x="235" y="104"/>
                    <a:pt x="233" y="104"/>
                    <a:pt x="232" y="105"/>
                  </a:cubicBezTo>
                  <a:cubicBezTo>
                    <a:pt x="230" y="105"/>
                    <a:pt x="228" y="108"/>
                    <a:pt x="227" y="109"/>
                  </a:cubicBezTo>
                  <a:cubicBezTo>
                    <a:pt x="224" y="110"/>
                    <a:pt x="219" y="110"/>
                    <a:pt x="217" y="112"/>
                  </a:cubicBezTo>
                  <a:cubicBezTo>
                    <a:pt x="215" y="113"/>
                    <a:pt x="213" y="115"/>
                    <a:pt x="212" y="116"/>
                  </a:cubicBezTo>
                  <a:cubicBezTo>
                    <a:pt x="211" y="117"/>
                    <a:pt x="209" y="118"/>
                    <a:pt x="208" y="119"/>
                  </a:cubicBezTo>
                  <a:cubicBezTo>
                    <a:pt x="206" y="119"/>
                    <a:pt x="202" y="121"/>
                    <a:pt x="200" y="122"/>
                  </a:cubicBezTo>
                  <a:cubicBezTo>
                    <a:pt x="198" y="122"/>
                    <a:pt x="194" y="124"/>
                    <a:pt x="191" y="125"/>
                  </a:cubicBezTo>
                  <a:cubicBezTo>
                    <a:pt x="189" y="125"/>
                    <a:pt x="184" y="127"/>
                    <a:pt x="182" y="127"/>
                  </a:cubicBezTo>
                  <a:cubicBezTo>
                    <a:pt x="181" y="128"/>
                    <a:pt x="178" y="129"/>
                    <a:pt x="177" y="129"/>
                  </a:cubicBezTo>
                  <a:cubicBezTo>
                    <a:pt x="175" y="129"/>
                    <a:pt x="172" y="131"/>
                    <a:pt x="170" y="131"/>
                  </a:cubicBezTo>
                  <a:cubicBezTo>
                    <a:pt x="168" y="131"/>
                    <a:pt x="165" y="132"/>
                    <a:pt x="163" y="131"/>
                  </a:cubicBezTo>
                  <a:cubicBezTo>
                    <a:pt x="162" y="131"/>
                    <a:pt x="161" y="130"/>
                    <a:pt x="160" y="130"/>
                  </a:cubicBezTo>
                  <a:cubicBezTo>
                    <a:pt x="158" y="129"/>
                    <a:pt x="152" y="129"/>
                    <a:pt x="150" y="128"/>
                  </a:cubicBezTo>
                  <a:cubicBezTo>
                    <a:pt x="149" y="127"/>
                    <a:pt x="146" y="125"/>
                    <a:pt x="145" y="125"/>
                  </a:cubicBezTo>
                  <a:cubicBezTo>
                    <a:pt x="143" y="124"/>
                    <a:pt x="139" y="122"/>
                    <a:pt x="137" y="122"/>
                  </a:cubicBezTo>
                  <a:cubicBezTo>
                    <a:pt x="135" y="121"/>
                    <a:pt x="130" y="121"/>
                    <a:pt x="127" y="120"/>
                  </a:cubicBezTo>
                  <a:cubicBezTo>
                    <a:pt x="124" y="120"/>
                    <a:pt x="121" y="120"/>
                    <a:pt x="119" y="120"/>
                  </a:cubicBezTo>
                  <a:cubicBezTo>
                    <a:pt x="117" y="119"/>
                    <a:pt x="115" y="118"/>
                    <a:pt x="113" y="117"/>
                  </a:cubicBezTo>
                  <a:cubicBezTo>
                    <a:pt x="112" y="117"/>
                    <a:pt x="110" y="115"/>
                    <a:pt x="109" y="114"/>
                  </a:cubicBezTo>
                  <a:cubicBezTo>
                    <a:pt x="109" y="113"/>
                    <a:pt x="107" y="112"/>
                    <a:pt x="107" y="111"/>
                  </a:cubicBezTo>
                  <a:cubicBezTo>
                    <a:pt x="106" y="110"/>
                    <a:pt x="107" y="107"/>
                    <a:pt x="107" y="106"/>
                  </a:cubicBezTo>
                  <a:cubicBezTo>
                    <a:pt x="108" y="105"/>
                    <a:pt x="109" y="103"/>
                    <a:pt x="110" y="102"/>
                  </a:cubicBezTo>
                  <a:cubicBezTo>
                    <a:pt x="111" y="101"/>
                    <a:pt x="113" y="100"/>
                    <a:pt x="114" y="100"/>
                  </a:cubicBezTo>
                  <a:cubicBezTo>
                    <a:pt x="115" y="99"/>
                    <a:pt x="119" y="98"/>
                    <a:pt x="120" y="98"/>
                  </a:cubicBezTo>
                  <a:cubicBezTo>
                    <a:pt x="122" y="97"/>
                    <a:pt x="125" y="97"/>
                    <a:pt x="127" y="97"/>
                  </a:cubicBezTo>
                  <a:cubicBezTo>
                    <a:pt x="128" y="97"/>
                    <a:pt x="132" y="96"/>
                    <a:pt x="133" y="95"/>
                  </a:cubicBezTo>
                  <a:cubicBezTo>
                    <a:pt x="134" y="95"/>
                    <a:pt x="137" y="94"/>
                    <a:pt x="138" y="93"/>
                  </a:cubicBezTo>
                  <a:cubicBezTo>
                    <a:pt x="138" y="92"/>
                    <a:pt x="138" y="90"/>
                    <a:pt x="138" y="90"/>
                  </a:cubicBezTo>
                  <a:cubicBezTo>
                    <a:pt x="136" y="88"/>
                    <a:pt x="131" y="90"/>
                    <a:pt x="129" y="90"/>
                  </a:cubicBezTo>
                  <a:cubicBezTo>
                    <a:pt x="126" y="90"/>
                    <a:pt x="121" y="90"/>
                    <a:pt x="118" y="90"/>
                  </a:cubicBezTo>
                  <a:cubicBezTo>
                    <a:pt x="116" y="90"/>
                    <a:pt x="113" y="91"/>
                    <a:pt x="111" y="91"/>
                  </a:cubicBezTo>
                  <a:cubicBezTo>
                    <a:pt x="109" y="91"/>
                    <a:pt x="105" y="91"/>
                    <a:pt x="103" y="91"/>
                  </a:cubicBezTo>
                  <a:cubicBezTo>
                    <a:pt x="101" y="91"/>
                    <a:pt x="97" y="95"/>
                    <a:pt x="95" y="94"/>
                  </a:cubicBezTo>
                  <a:cubicBezTo>
                    <a:pt x="92" y="94"/>
                    <a:pt x="84" y="95"/>
                    <a:pt x="81" y="95"/>
                  </a:cubicBezTo>
                  <a:cubicBezTo>
                    <a:pt x="80" y="95"/>
                    <a:pt x="78" y="89"/>
                    <a:pt x="77" y="89"/>
                  </a:cubicBezTo>
                  <a:cubicBezTo>
                    <a:pt x="75" y="89"/>
                    <a:pt x="71" y="88"/>
                    <a:pt x="69" y="89"/>
                  </a:cubicBezTo>
                  <a:cubicBezTo>
                    <a:pt x="67" y="90"/>
                    <a:pt x="65" y="92"/>
                    <a:pt x="64" y="94"/>
                  </a:cubicBezTo>
                  <a:cubicBezTo>
                    <a:pt x="63" y="95"/>
                    <a:pt x="61" y="97"/>
                    <a:pt x="60" y="98"/>
                  </a:cubicBezTo>
                  <a:cubicBezTo>
                    <a:pt x="58" y="100"/>
                    <a:pt x="56" y="105"/>
                    <a:pt x="54" y="107"/>
                  </a:cubicBezTo>
                  <a:cubicBezTo>
                    <a:pt x="53" y="108"/>
                    <a:pt x="52" y="110"/>
                    <a:pt x="51" y="111"/>
                  </a:cubicBezTo>
                  <a:cubicBezTo>
                    <a:pt x="50" y="113"/>
                    <a:pt x="48" y="117"/>
                    <a:pt x="47" y="119"/>
                  </a:cubicBezTo>
                  <a:cubicBezTo>
                    <a:pt x="46" y="120"/>
                    <a:pt x="43" y="123"/>
                    <a:pt x="42" y="124"/>
                  </a:cubicBezTo>
                  <a:cubicBezTo>
                    <a:pt x="41" y="126"/>
                    <a:pt x="39" y="130"/>
                    <a:pt x="37" y="131"/>
                  </a:cubicBezTo>
                  <a:cubicBezTo>
                    <a:pt x="36" y="132"/>
                    <a:pt x="33" y="133"/>
                    <a:pt x="32" y="134"/>
                  </a:cubicBezTo>
                  <a:cubicBezTo>
                    <a:pt x="30" y="134"/>
                    <a:pt x="27" y="136"/>
                    <a:pt x="25" y="136"/>
                  </a:cubicBezTo>
                  <a:cubicBezTo>
                    <a:pt x="24" y="137"/>
                    <a:pt x="22" y="139"/>
                    <a:pt x="20" y="140"/>
                  </a:cubicBezTo>
                  <a:cubicBezTo>
                    <a:pt x="19" y="140"/>
                    <a:pt x="17" y="140"/>
                    <a:pt x="16" y="140"/>
                  </a:cubicBezTo>
                  <a:cubicBezTo>
                    <a:pt x="15" y="141"/>
                    <a:pt x="12" y="141"/>
                    <a:pt x="11" y="141"/>
                  </a:cubicBezTo>
                  <a:cubicBezTo>
                    <a:pt x="10" y="141"/>
                    <a:pt x="7" y="141"/>
                    <a:pt x="5" y="141"/>
                  </a:cubicBezTo>
                  <a:cubicBezTo>
                    <a:pt x="4" y="141"/>
                    <a:pt x="1" y="141"/>
                    <a:pt x="1" y="140"/>
                  </a:cubicBezTo>
                  <a:cubicBezTo>
                    <a:pt x="0" y="139"/>
                    <a:pt x="2" y="137"/>
                    <a:pt x="2" y="137"/>
                  </a:cubicBezTo>
                  <a:cubicBezTo>
                    <a:pt x="3" y="136"/>
                    <a:pt x="5" y="135"/>
                    <a:pt x="5" y="135"/>
                  </a:cubicBezTo>
                  <a:cubicBezTo>
                    <a:pt x="6" y="134"/>
                    <a:pt x="8" y="133"/>
                    <a:pt x="9" y="132"/>
                  </a:cubicBezTo>
                  <a:cubicBezTo>
                    <a:pt x="10" y="131"/>
                    <a:pt x="11" y="129"/>
                    <a:pt x="12" y="129"/>
                  </a:cubicBezTo>
                  <a:cubicBezTo>
                    <a:pt x="13" y="128"/>
                    <a:pt x="14" y="126"/>
                    <a:pt x="14" y="126"/>
                  </a:cubicBezTo>
                  <a:cubicBezTo>
                    <a:pt x="15" y="126"/>
                    <a:pt x="17" y="126"/>
                    <a:pt x="18" y="125"/>
                  </a:cubicBezTo>
                  <a:cubicBezTo>
                    <a:pt x="20" y="125"/>
                    <a:pt x="23" y="125"/>
                    <a:pt x="24" y="124"/>
                  </a:cubicBezTo>
                  <a:cubicBezTo>
                    <a:pt x="26" y="124"/>
                    <a:pt x="28" y="122"/>
                    <a:pt x="30" y="121"/>
                  </a:cubicBezTo>
                  <a:cubicBezTo>
                    <a:pt x="31" y="120"/>
                    <a:pt x="34" y="119"/>
                    <a:pt x="35" y="118"/>
                  </a:cubicBezTo>
                  <a:cubicBezTo>
                    <a:pt x="36" y="118"/>
                    <a:pt x="37" y="116"/>
                    <a:pt x="37" y="115"/>
                  </a:cubicBezTo>
                  <a:cubicBezTo>
                    <a:pt x="37" y="114"/>
                    <a:pt x="37" y="113"/>
                    <a:pt x="37" y="112"/>
                  </a:cubicBezTo>
                  <a:cubicBezTo>
                    <a:pt x="36" y="112"/>
                    <a:pt x="33" y="112"/>
                    <a:pt x="32" y="112"/>
                  </a:cubicBezTo>
                  <a:cubicBezTo>
                    <a:pt x="31" y="112"/>
                    <a:pt x="28" y="112"/>
                    <a:pt x="27" y="111"/>
                  </a:cubicBezTo>
                  <a:cubicBezTo>
                    <a:pt x="27" y="111"/>
                    <a:pt x="26" y="109"/>
                    <a:pt x="25" y="109"/>
                  </a:cubicBezTo>
                  <a:cubicBezTo>
                    <a:pt x="25" y="107"/>
                    <a:pt x="25" y="104"/>
                    <a:pt x="25" y="102"/>
                  </a:cubicBezTo>
                  <a:cubicBezTo>
                    <a:pt x="25" y="101"/>
                    <a:pt x="26" y="97"/>
                    <a:pt x="26" y="95"/>
                  </a:cubicBezTo>
                  <a:cubicBezTo>
                    <a:pt x="26" y="94"/>
                    <a:pt x="26" y="92"/>
                    <a:pt x="26" y="91"/>
                  </a:cubicBezTo>
                  <a:cubicBezTo>
                    <a:pt x="26" y="91"/>
                    <a:pt x="25" y="89"/>
                    <a:pt x="25" y="89"/>
                  </a:cubicBezTo>
                  <a:cubicBezTo>
                    <a:pt x="24" y="87"/>
                    <a:pt x="24" y="85"/>
                    <a:pt x="24" y="84"/>
                  </a:cubicBezTo>
                  <a:cubicBezTo>
                    <a:pt x="24" y="83"/>
                    <a:pt x="25" y="81"/>
                    <a:pt x="26" y="80"/>
                  </a:cubicBezTo>
                  <a:cubicBezTo>
                    <a:pt x="26" y="80"/>
                    <a:pt x="28" y="79"/>
                    <a:pt x="29" y="79"/>
                  </a:cubicBezTo>
                  <a:cubicBezTo>
                    <a:pt x="30" y="78"/>
                    <a:pt x="31" y="79"/>
                    <a:pt x="32" y="79"/>
                  </a:cubicBezTo>
                  <a:cubicBezTo>
                    <a:pt x="33" y="80"/>
                    <a:pt x="34" y="81"/>
                    <a:pt x="35" y="82"/>
                  </a:cubicBezTo>
                  <a:cubicBezTo>
                    <a:pt x="35" y="83"/>
                    <a:pt x="36" y="84"/>
                    <a:pt x="36" y="85"/>
                  </a:cubicBezTo>
                  <a:cubicBezTo>
                    <a:pt x="37" y="85"/>
                    <a:pt x="39" y="85"/>
                    <a:pt x="40" y="85"/>
                  </a:cubicBezTo>
                  <a:cubicBezTo>
                    <a:pt x="41" y="86"/>
                    <a:pt x="44" y="85"/>
                    <a:pt x="45" y="84"/>
                  </a:cubicBezTo>
                  <a:cubicBezTo>
                    <a:pt x="46" y="84"/>
                    <a:pt x="48" y="83"/>
                    <a:pt x="48" y="82"/>
                  </a:cubicBezTo>
                  <a:cubicBezTo>
                    <a:pt x="48" y="80"/>
                    <a:pt x="47" y="76"/>
                    <a:pt x="47" y="74"/>
                  </a:cubicBezTo>
                  <a:cubicBezTo>
                    <a:pt x="46" y="72"/>
                    <a:pt x="47" y="67"/>
                    <a:pt x="46" y="65"/>
                  </a:cubicBezTo>
                  <a:cubicBezTo>
                    <a:pt x="46" y="64"/>
                    <a:pt x="44" y="63"/>
                    <a:pt x="44" y="62"/>
                  </a:cubicBezTo>
                  <a:cubicBezTo>
                    <a:pt x="43" y="62"/>
                    <a:pt x="43" y="61"/>
                    <a:pt x="43" y="60"/>
                  </a:cubicBezTo>
                  <a:cubicBezTo>
                    <a:pt x="43" y="59"/>
                    <a:pt x="45" y="59"/>
                    <a:pt x="46" y="58"/>
                  </a:cubicBezTo>
                  <a:cubicBezTo>
                    <a:pt x="47" y="57"/>
                    <a:pt x="46" y="54"/>
                    <a:pt x="46" y="53"/>
                  </a:cubicBezTo>
                  <a:cubicBezTo>
                    <a:pt x="46" y="52"/>
                    <a:pt x="44" y="50"/>
                    <a:pt x="43" y="49"/>
                  </a:cubicBezTo>
                  <a:cubicBezTo>
                    <a:pt x="43" y="47"/>
                    <a:pt x="41" y="45"/>
                    <a:pt x="40" y="44"/>
                  </a:cubicBezTo>
                  <a:cubicBezTo>
                    <a:pt x="39" y="42"/>
                    <a:pt x="38" y="40"/>
                    <a:pt x="37" y="39"/>
                  </a:cubicBezTo>
                  <a:cubicBezTo>
                    <a:pt x="36" y="38"/>
                    <a:pt x="33" y="37"/>
                    <a:pt x="32" y="36"/>
                  </a:cubicBezTo>
                  <a:cubicBezTo>
                    <a:pt x="31" y="35"/>
                    <a:pt x="29" y="32"/>
                    <a:pt x="28" y="31"/>
                  </a:cubicBezTo>
                  <a:cubicBezTo>
                    <a:pt x="28" y="30"/>
                    <a:pt x="29" y="29"/>
                    <a:pt x="29" y="29"/>
                  </a:cubicBezTo>
                  <a:cubicBezTo>
                    <a:pt x="29" y="28"/>
                    <a:pt x="30" y="27"/>
                    <a:pt x="31" y="26"/>
                  </a:cubicBezTo>
                  <a:cubicBezTo>
                    <a:pt x="32" y="26"/>
                    <a:pt x="34" y="26"/>
                    <a:pt x="36" y="27"/>
                  </a:cubicBezTo>
                  <a:cubicBezTo>
                    <a:pt x="37" y="27"/>
                    <a:pt x="40" y="28"/>
                    <a:pt x="42" y="29"/>
                  </a:cubicBezTo>
                  <a:cubicBezTo>
                    <a:pt x="44" y="30"/>
                    <a:pt x="46" y="33"/>
                    <a:pt x="48" y="34"/>
                  </a:cubicBezTo>
                  <a:cubicBezTo>
                    <a:pt x="49" y="36"/>
                    <a:pt x="52" y="39"/>
                    <a:pt x="53" y="41"/>
                  </a:cubicBezTo>
                  <a:cubicBezTo>
                    <a:pt x="53" y="41"/>
                    <a:pt x="54" y="43"/>
                    <a:pt x="54" y="44"/>
                  </a:cubicBezTo>
                  <a:cubicBezTo>
                    <a:pt x="55" y="45"/>
                    <a:pt x="57" y="48"/>
                    <a:pt x="58" y="49"/>
                  </a:cubicBezTo>
                  <a:cubicBezTo>
                    <a:pt x="59" y="50"/>
                    <a:pt x="62" y="50"/>
                    <a:pt x="64" y="50"/>
                  </a:cubicBezTo>
                  <a:cubicBezTo>
                    <a:pt x="65" y="50"/>
                    <a:pt x="67" y="48"/>
                    <a:pt x="68" y="47"/>
                  </a:cubicBezTo>
                  <a:cubicBezTo>
                    <a:pt x="70" y="46"/>
                    <a:pt x="73" y="43"/>
                    <a:pt x="74" y="42"/>
                  </a:cubicBezTo>
                  <a:cubicBezTo>
                    <a:pt x="76" y="40"/>
                    <a:pt x="80" y="36"/>
                    <a:pt x="82" y="34"/>
                  </a:cubicBezTo>
                  <a:cubicBezTo>
                    <a:pt x="83" y="32"/>
                    <a:pt x="86" y="29"/>
                    <a:pt x="87" y="28"/>
                  </a:cubicBezTo>
                  <a:cubicBezTo>
                    <a:pt x="88" y="27"/>
                    <a:pt x="91" y="25"/>
                    <a:pt x="93" y="24"/>
                  </a:cubicBezTo>
                  <a:cubicBezTo>
                    <a:pt x="94" y="23"/>
                    <a:pt x="96" y="20"/>
                    <a:pt x="97" y="19"/>
                  </a:cubicBezTo>
                  <a:cubicBezTo>
                    <a:pt x="99" y="18"/>
                    <a:pt x="102" y="15"/>
                    <a:pt x="104" y="14"/>
                  </a:cubicBezTo>
                  <a:cubicBezTo>
                    <a:pt x="105" y="13"/>
                    <a:pt x="107" y="12"/>
                    <a:pt x="108" y="11"/>
                  </a:cubicBezTo>
                  <a:cubicBezTo>
                    <a:pt x="108" y="10"/>
                    <a:pt x="108" y="8"/>
                    <a:pt x="109" y="8"/>
                  </a:cubicBezTo>
                  <a:cubicBezTo>
                    <a:pt x="109" y="7"/>
                    <a:pt x="111" y="6"/>
                    <a:pt x="112" y="5"/>
                  </a:cubicBezTo>
                  <a:cubicBezTo>
                    <a:pt x="113" y="4"/>
                    <a:pt x="114" y="3"/>
                    <a:pt x="114" y="3"/>
                  </a:cubicBezTo>
                  <a:cubicBezTo>
                    <a:pt x="115" y="2"/>
                    <a:pt x="116" y="0"/>
                    <a:pt x="117" y="1"/>
                  </a:cubicBezTo>
                  <a:cubicBezTo>
                    <a:pt x="118" y="1"/>
                    <a:pt x="118" y="2"/>
                    <a:pt x="118" y="3"/>
                  </a:cubicBezTo>
                  <a:cubicBezTo>
                    <a:pt x="119" y="4"/>
                    <a:pt x="119" y="7"/>
                    <a:pt x="119" y="8"/>
                  </a:cubicBezTo>
                  <a:cubicBezTo>
                    <a:pt x="119" y="9"/>
                    <a:pt x="117" y="12"/>
                    <a:pt x="117" y="13"/>
                  </a:cubicBezTo>
                  <a:cubicBezTo>
                    <a:pt x="116" y="16"/>
                    <a:pt x="114" y="21"/>
                    <a:pt x="113" y="24"/>
                  </a:cubicBezTo>
                  <a:cubicBezTo>
                    <a:pt x="112" y="27"/>
                    <a:pt x="110" y="32"/>
                    <a:pt x="108" y="35"/>
                  </a:cubicBezTo>
                  <a:cubicBezTo>
                    <a:pt x="107" y="36"/>
                    <a:pt x="106" y="38"/>
                    <a:pt x="105" y="39"/>
                  </a:cubicBezTo>
                  <a:cubicBezTo>
                    <a:pt x="104" y="40"/>
                    <a:pt x="103" y="43"/>
                    <a:pt x="102" y="44"/>
                  </a:cubicBezTo>
                  <a:cubicBezTo>
                    <a:pt x="101" y="44"/>
                    <a:pt x="99" y="45"/>
                    <a:pt x="98" y="46"/>
                  </a:cubicBezTo>
                  <a:cubicBezTo>
                    <a:pt x="97" y="47"/>
                    <a:pt x="95" y="49"/>
                    <a:pt x="94" y="49"/>
                  </a:cubicBezTo>
                  <a:cubicBezTo>
                    <a:pt x="93" y="50"/>
                    <a:pt x="92" y="51"/>
                    <a:pt x="92" y="52"/>
                  </a:cubicBezTo>
                  <a:cubicBezTo>
                    <a:pt x="91" y="53"/>
                    <a:pt x="91" y="55"/>
                    <a:pt x="91" y="56"/>
                  </a:cubicBezTo>
                  <a:cubicBezTo>
                    <a:pt x="92" y="57"/>
                    <a:pt x="94" y="59"/>
                    <a:pt x="95" y="59"/>
                  </a:cubicBezTo>
                  <a:cubicBezTo>
                    <a:pt x="95" y="60"/>
                    <a:pt x="97" y="60"/>
                    <a:pt x="98" y="60"/>
                  </a:cubicBezTo>
                  <a:cubicBezTo>
                    <a:pt x="100" y="61"/>
                    <a:pt x="103" y="61"/>
                    <a:pt x="105" y="60"/>
                  </a:cubicBezTo>
                  <a:cubicBezTo>
                    <a:pt x="106" y="60"/>
                    <a:pt x="108" y="59"/>
                    <a:pt x="109" y="58"/>
                  </a:cubicBezTo>
                  <a:cubicBezTo>
                    <a:pt x="110" y="57"/>
                    <a:pt x="112" y="56"/>
                    <a:pt x="113" y="55"/>
                  </a:cubicBezTo>
                  <a:cubicBezTo>
                    <a:pt x="114" y="55"/>
                    <a:pt x="115" y="54"/>
                    <a:pt x="116" y="54"/>
                  </a:cubicBezTo>
                  <a:cubicBezTo>
                    <a:pt x="118" y="54"/>
                    <a:pt x="121" y="53"/>
                    <a:pt x="123" y="53"/>
                  </a:cubicBezTo>
                  <a:cubicBezTo>
                    <a:pt x="124" y="53"/>
                    <a:pt x="127" y="55"/>
                    <a:pt x="128" y="56"/>
                  </a:cubicBezTo>
                  <a:cubicBezTo>
                    <a:pt x="129" y="57"/>
                    <a:pt x="130" y="59"/>
                    <a:pt x="131" y="60"/>
                  </a:cubicBezTo>
                  <a:cubicBezTo>
                    <a:pt x="132" y="61"/>
                    <a:pt x="134" y="62"/>
                    <a:pt x="135" y="63"/>
                  </a:cubicBezTo>
                  <a:cubicBezTo>
                    <a:pt x="136" y="63"/>
                    <a:pt x="138" y="64"/>
                    <a:pt x="139" y="64"/>
                  </a:cubicBezTo>
                  <a:cubicBezTo>
                    <a:pt x="141" y="65"/>
                    <a:pt x="144" y="67"/>
                    <a:pt x="146" y="69"/>
                  </a:cubicBezTo>
                  <a:cubicBezTo>
                    <a:pt x="147" y="69"/>
                    <a:pt x="148" y="72"/>
                    <a:pt x="149" y="73"/>
                  </a:cubicBezTo>
                  <a:cubicBezTo>
                    <a:pt x="150" y="74"/>
                    <a:pt x="151" y="77"/>
                    <a:pt x="152" y="78"/>
                  </a:cubicBezTo>
                  <a:cubicBezTo>
                    <a:pt x="152" y="79"/>
                    <a:pt x="153" y="82"/>
                    <a:pt x="153" y="83"/>
                  </a:cubicBezTo>
                  <a:cubicBezTo>
                    <a:pt x="153" y="84"/>
                    <a:pt x="152" y="86"/>
                    <a:pt x="152" y="87"/>
                  </a:cubicBezTo>
                  <a:cubicBezTo>
                    <a:pt x="151" y="88"/>
                    <a:pt x="149" y="90"/>
                    <a:pt x="149" y="92"/>
                  </a:cubicBezTo>
                  <a:cubicBezTo>
                    <a:pt x="149" y="92"/>
                    <a:pt x="151" y="93"/>
                    <a:pt x="151" y="94"/>
                  </a:cubicBezTo>
                  <a:cubicBezTo>
                    <a:pt x="152" y="95"/>
                    <a:pt x="154" y="96"/>
                    <a:pt x="154" y="96"/>
                  </a:cubicBezTo>
                  <a:cubicBezTo>
                    <a:pt x="156" y="97"/>
                    <a:pt x="158" y="98"/>
                    <a:pt x="159" y="98"/>
                  </a:cubicBezTo>
                  <a:cubicBezTo>
                    <a:pt x="161" y="98"/>
                    <a:pt x="163" y="100"/>
                    <a:pt x="164" y="100"/>
                  </a:cubicBezTo>
                  <a:cubicBezTo>
                    <a:pt x="167" y="101"/>
                    <a:pt x="173" y="100"/>
                    <a:pt x="176" y="100"/>
                  </a:cubicBezTo>
                  <a:cubicBezTo>
                    <a:pt x="177" y="100"/>
                    <a:pt x="179" y="98"/>
                    <a:pt x="180" y="98"/>
                  </a:cubicBezTo>
                  <a:cubicBezTo>
                    <a:pt x="181" y="98"/>
                    <a:pt x="183" y="100"/>
                    <a:pt x="185" y="100"/>
                  </a:cubicBezTo>
                  <a:cubicBezTo>
                    <a:pt x="186" y="100"/>
                    <a:pt x="190" y="100"/>
                    <a:pt x="192" y="100"/>
                  </a:cubicBezTo>
                  <a:cubicBezTo>
                    <a:pt x="194" y="100"/>
                    <a:pt x="199" y="102"/>
                    <a:pt x="201" y="102"/>
                  </a:cubicBezTo>
                  <a:cubicBezTo>
                    <a:pt x="203" y="102"/>
                    <a:pt x="207" y="101"/>
                    <a:pt x="209" y="100"/>
                  </a:cubicBezTo>
                  <a:cubicBezTo>
                    <a:pt x="210" y="99"/>
                    <a:pt x="212" y="98"/>
                    <a:pt x="214" y="97"/>
                  </a:cubicBezTo>
                  <a:cubicBezTo>
                    <a:pt x="214" y="96"/>
                    <a:pt x="216" y="95"/>
                    <a:pt x="217" y="94"/>
                  </a:cubicBezTo>
                  <a:cubicBezTo>
                    <a:pt x="218" y="93"/>
                    <a:pt x="220" y="92"/>
                    <a:pt x="221" y="91"/>
                  </a:cubicBezTo>
                  <a:cubicBezTo>
                    <a:pt x="222" y="91"/>
                    <a:pt x="224" y="91"/>
                    <a:pt x="225" y="90"/>
                  </a:cubicBezTo>
                  <a:cubicBezTo>
                    <a:pt x="228" y="90"/>
                    <a:pt x="233" y="89"/>
                    <a:pt x="235" y="89"/>
                  </a:cubicBezTo>
                  <a:cubicBezTo>
                    <a:pt x="237" y="89"/>
                    <a:pt x="240" y="89"/>
                    <a:pt x="241" y="89"/>
                  </a:cubicBezTo>
                  <a:cubicBezTo>
                    <a:pt x="243" y="90"/>
                    <a:pt x="244" y="94"/>
                    <a:pt x="245" y="95"/>
                  </a:cubicBezTo>
                  <a:cubicBezTo>
                    <a:pt x="245" y="96"/>
                    <a:pt x="247" y="97"/>
                    <a:pt x="247" y="98"/>
                  </a:cubicBezTo>
                  <a:cubicBezTo>
                    <a:pt x="248" y="99"/>
                    <a:pt x="249" y="101"/>
                    <a:pt x="249" y="101"/>
                  </a:cubicBezTo>
                  <a:cubicBezTo>
                    <a:pt x="250" y="102"/>
                    <a:pt x="252" y="104"/>
                    <a:pt x="253" y="105"/>
                  </a:cubicBezTo>
                  <a:cubicBezTo>
                    <a:pt x="253" y="107"/>
                    <a:pt x="253" y="111"/>
                    <a:pt x="253" y="113"/>
                  </a:cubicBezTo>
                  <a:cubicBezTo>
                    <a:pt x="253" y="115"/>
                    <a:pt x="253" y="120"/>
                    <a:pt x="253" y="123"/>
                  </a:cubicBezTo>
                  <a:cubicBezTo>
                    <a:pt x="253" y="125"/>
                    <a:pt x="254" y="128"/>
                    <a:pt x="254" y="130"/>
                  </a:cubicBezTo>
                  <a:cubicBezTo>
                    <a:pt x="254" y="132"/>
                    <a:pt x="255" y="137"/>
                    <a:pt x="256" y="139"/>
                  </a:cubicBezTo>
                  <a:cubicBezTo>
                    <a:pt x="256" y="141"/>
                    <a:pt x="257" y="144"/>
                    <a:pt x="257" y="146"/>
                  </a:cubicBezTo>
                  <a:cubicBezTo>
                    <a:pt x="258" y="148"/>
                    <a:pt x="258" y="152"/>
                    <a:pt x="257" y="154"/>
                  </a:cubicBezTo>
                  <a:cubicBezTo>
                    <a:pt x="257" y="155"/>
                    <a:pt x="256" y="158"/>
                    <a:pt x="256" y="159"/>
                  </a:cubicBezTo>
                  <a:cubicBezTo>
                    <a:pt x="255" y="161"/>
                    <a:pt x="254" y="165"/>
                    <a:pt x="254" y="166"/>
                  </a:cubicBezTo>
                  <a:cubicBezTo>
                    <a:pt x="253" y="168"/>
                    <a:pt x="252" y="172"/>
                    <a:pt x="253" y="174"/>
                  </a:cubicBezTo>
                  <a:cubicBezTo>
                    <a:pt x="253" y="174"/>
                    <a:pt x="254" y="176"/>
                    <a:pt x="255" y="176"/>
                  </a:cubicBezTo>
                  <a:cubicBezTo>
                    <a:pt x="256" y="177"/>
                    <a:pt x="257" y="179"/>
                    <a:pt x="258" y="180"/>
                  </a:cubicBezTo>
                  <a:cubicBezTo>
                    <a:pt x="259" y="181"/>
                    <a:pt x="260" y="182"/>
                    <a:pt x="261" y="183"/>
                  </a:cubicBezTo>
                  <a:cubicBezTo>
                    <a:pt x="261" y="184"/>
                    <a:pt x="262" y="186"/>
                    <a:pt x="262" y="187"/>
                  </a:cubicBezTo>
                  <a:cubicBezTo>
                    <a:pt x="263" y="189"/>
                    <a:pt x="263" y="193"/>
                    <a:pt x="263" y="195"/>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56"/>
            <p:cNvSpPr>
              <a:spLocks/>
            </p:cNvSpPr>
            <p:nvPr/>
          </p:nvSpPr>
          <p:spPr bwMode="auto">
            <a:xfrm>
              <a:off x="4810126" y="2414588"/>
              <a:ext cx="69850" cy="171450"/>
            </a:xfrm>
            <a:custGeom>
              <a:avLst/>
              <a:gdLst/>
              <a:ahLst/>
              <a:cxnLst>
                <a:cxn ang="0">
                  <a:pos x="54" y="121"/>
                </a:cxn>
                <a:cxn ang="0">
                  <a:pos x="53" y="128"/>
                </a:cxn>
                <a:cxn ang="0">
                  <a:pos x="49" y="132"/>
                </a:cxn>
                <a:cxn ang="0">
                  <a:pos x="46" y="129"/>
                </a:cxn>
                <a:cxn ang="0">
                  <a:pos x="41" y="128"/>
                </a:cxn>
                <a:cxn ang="0">
                  <a:pos x="37" y="126"/>
                </a:cxn>
                <a:cxn ang="0">
                  <a:pos x="32" y="124"/>
                </a:cxn>
                <a:cxn ang="0">
                  <a:pos x="31" y="123"/>
                </a:cxn>
                <a:cxn ang="0">
                  <a:pos x="28" y="117"/>
                </a:cxn>
                <a:cxn ang="0">
                  <a:pos x="23" y="112"/>
                </a:cxn>
                <a:cxn ang="0">
                  <a:pos x="20" y="108"/>
                </a:cxn>
                <a:cxn ang="0">
                  <a:pos x="15" y="105"/>
                </a:cxn>
                <a:cxn ang="0">
                  <a:pos x="10" y="101"/>
                </a:cxn>
                <a:cxn ang="0">
                  <a:pos x="8" y="97"/>
                </a:cxn>
                <a:cxn ang="0">
                  <a:pos x="8" y="94"/>
                </a:cxn>
                <a:cxn ang="0">
                  <a:pos x="11" y="90"/>
                </a:cxn>
                <a:cxn ang="0">
                  <a:pos x="14" y="87"/>
                </a:cxn>
                <a:cxn ang="0">
                  <a:pos x="19" y="83"/>
                </a:cxn>
                <a:cxn ang="0">
                  <a:pos x="23" y="80"/>
                </a:cxn>
                <a:cxn ang="0">
                  <a:pos x="23" y="77"/>
                </a:cxn>
                <a:cxn ang="0">
                  <a:pos x="21" y="76"/>
                </a:cxn>
                <a:cxn ang="0">
                  <a:pos x="16" y="75"/>
                </a:cxn>
                <a:cxn ang="0">
                  <a:pos x="10" y="74"/>
                </a:cxn>
                <a:cxn ang="0">
                  <a:pos x="7" y="71"/>
                </a:cxn>
                <a:cxn ang="0">
                  <a:pos x="5" y="67"/>
                </a:cxn>
                <a:cxn ang="0">
                  <a:pos x="3" y="59"/>
                </a:cxn>
                <a:cxn ang="0">
                  <a:pos x="5" y="55"/>
                </a:cxn>
                <a:cxn ang="0">
                  <a:pos x="6" y="51"/>
                </a:cxn>
                <a:cxn ang="0">
                  <a:pos x="5" y="48"/>
                </a:cxn>
                <a:cxn ang="0">
                  <a:pos x="2" y="46"/>
                </a:cxn>
                <a:cxn ang="0">
                  <a:pos x="1" y="40"/>
                </a:cxn>
                <a:cxn ang="0">
                  <a:pos x="2" y="32"/>
                </a:cxn>
                <a:cxn ang="0">
                  <a:pos x="2" y="26"/>
                </a:cxn>
                <a:cxn ang="0">
                  <a:pos x="0" y="17"/>
                </a:cxn>
                <a:cxn ang="0">
                  <a:pos x="0" y="12"/>
                </a:cxn>
                <a:cxn ang="0">
                  <a:pos x="2" y="9"/>
                </a:cxn>
                <a:cxn ang="0">
                  <a:pos x="6" y="6"/>
                </a:cxn>
                <a:cxn ang="0">
                  <a:pos x="10" y="3"/>
                </a:cxn>
                <a:cxn ang="0">
                  <a:pos x="15" y="1"/>
                </a:cxn>
                <a:cxn ang="0">
                  <a:pos x="19" y="4"/>
                </a:cxn>
                <a:cxn ang="0">
                  <a:pos x="24" y="6"/>
                </a:cxn>
                <a:cxn ang="0">
                  <a:pos x="30" y="9"/>
                </a:cxn>
                <a:cxn ang="0">
                  <a:pos x="39" y="11"/>
                </a:cxn>
                <a:cxn ang="0">
                  <a:pos x="43" y="13"/>
                </a:cxn>
                <a:cxn ang="0">
                  <a:pos x="47" y="15"/>
                </a:cxn>
                <a:cxn ang="0">
                  <a:pos x="47" y="18"/>
                </a:cxn>
                <a:cxn ang="0">
                  <a:pos x="47" y="21"/>
                </a:cxn>
                <a:cxn ang="0">
                  <a:pos x="44" y="26"/>
                </a:cxn>
                <a:cxn ang="0">
                  <a:pos x="43" y="30"/>
                </a:cxn>
                <a:cxn ang="0">
                  <a:pos x="41" y="36"/>
                </a:cxn>
                <a:cxn ang="0">
                  <a:pos x="40" y="44"/>
                </a:cxn>
                <a:cxn ang="0">
                  <a:pos x="38" y="50"/>
                </a:cxn>
                <a:cxn ang="0">
                  <a:pos x="36" y="56"/>
                </a:cxn>
                <a:cxn ang="0">
                  <a:pos x="34" y="60"/>
                </a:cxn>
                <a:cxn ang="0">
                  <a:pos x="32" y="66"/>
                </a:cxn>
                <a:cxn ang="0">
                  <a:pos x="31" y="71"/>
                </a:cxn>
                <a:cxn ang="0">
                  <a:pos x="32" y="78"/>
                </a:cxn>
                <a:cxn ang="0">
                  <a:pos x="35" y="82"/>
                </a:cxn>
                <a:cxn ang="0">
                  <a:pos x="43" y="91"/>
                </a:cxn>
                <a:cxn ang="0">
                  <a:pos x="50" y="97"/>
                </a:cxn>
                <a:cxn ang="0">
                  <a:pos x="52" y="107"/>
                </a:cxn>
                <a:cxn ang="0">
                  <a:pos x="54" y="121"/>
                </a:cxn>
              </a:cxnLst>
              <a:rect l="0" t="0" r="r" b="b"/>
              <a:pathLst>
                <a:path w="54" h="132">
                  <a:moveTo>
                    <a:pt x="54" y="121"/>
                  </a:moveTo>
                  <a:cubicBezTo>
                    <a:pt x="54" y="123"/>
                    <a:pt x="54" y="126"/>
                    <a:pt x="53" y="128"/>
                  </a:cubicBezTo>
                  <a:cubicBezTo>
                    <a:pt x="53" y="129"/>
                    <a:pt x="50" y="132"/>
                    <a:pt x="49" y="132"/>
                  </a:cubicBezTo>
                  <a:cubicBezTo>
                    <a:pt x="48" y="132"/>
                    <a:pt x="46" y="130"/>
                    <a:pt x="46" y="129"/>
                  </a:cubicBezTo>
                  <a:cubicBezTo>
                    <a:pt x="45" y="129"/>
                    <a:pt x="42" y="128"/>
                    <a:pt x="41" y="128"/>
                  </a:cubicBezTo>
                  <a:cubicBezTo>
                    <a:pt x="40" y="127"/>
                    <a:pt x="38" y="127"/>
                    <a:pt x="37" y="126"/>
                  </a:cubicBezTo>
                  <a:cubicBezTo>
                    <a:pt x="36" y="126"/>
                    <a:pt x="33" y="125"/>
                    <a:pt x="32" y="124"/>
                  </a:cubicBezTo>
                  <a:cubicBezTo>
                    <a:pt x="32" y="124"/>
                    <a:pt x="31" y="123"/>
                    <a:pt x="31" y="123"/>
                  </a:cubicBezTo>
                  <a:cubicBezTo>
                    <a:pt x="30" y="121"/>
                    <a:pt x="29" y="118"/>
                    <a:pt x="28" y="117"/>
                  </a:cubicBezTo>
                  <a:cubicBezTo>
                    <a:pt x="27" y="115"/>
                    <a:pt x="24" y="113"/>
                    <a:pt x="23" y="112"/>
                  </a:cubicBezTo>
                  <a:cubicBezTo>
                    <a:pt x="22" y="111"/>
                    <a:pt x="21" y="109"/>
                    <a:pt x="20" y="108"/>
                  </a:cubicBezTo>
                  <a:cubicBezTo>
                    <a:pt x="19" y="107"/>
                    <a:pt x="16" y="106"/>
                    <a:pt x="15" y="105"/>
                  </a:cubicBezTo>
                  <a:cubicBezTo>
                    <a:pt x="14" y="105"/>
                    <a:pt x="11" y="103"/>
                    <a:pt x="10" y="101"/>
                  </a:cubicBezTo>
                  <a:cubicBezTo>
                    <a:pt x="9" y="100"/>
                    <a:pt x="8" y="98"/>
                    <a:pt x="8" y="97"/>
                  </a:cubicBezTo>
                  <a:cubicBezTo>
                    <a:pt x="8" y="96"/>
                    <a:pt x="8" y="94"/>
                    <a:pt x="8" y="94"/>
                  </a:cubicBezTo>
                  <a:cubicBezTo>
                    <a:pt x="8" y="93"/>
                    <a:pt x="10" y="91"/>
                    <a:pt x="11" y="90"/>
                  </a:cubicBezTo>
                  <a:cubicBezTo>
                    <a:pt x="11" y="90"/>
                    <a:pt x="13" y="88"/>
                    <a:pt x="14" y="87"/>
                  </a:cubicBezTo>
                  <a:cubicBezTo>
                    <a:pt x="15" y="86"/>
                    <a:pt x="17" y="84"/>
                    <a:pt x="19" y="83"/>
                  </a:cubicBezTo>
                  <a:cubicBezTo>
                    <a:pt x="20" y="82"/>
                    <a:pt x="22" y="81"/>
                    <a:pt x="23" y="80"/>
                  </a:cubicBezTo>
                  <a:cubicBezTo>
                    <a:pt x="23" y="79"/>
                    <a:pt x="23" y="78"/>
                    <a:pt x="23" y="77"/>
                  </a:cubicBezTo>
                  <a:cubicBezTo>
                    <a:pt x="23" y="77"/>
                    <a:pt x="22" y="76"/>
                    <a:pt x="21" y="76"/>
                  </a:cubicBezTo>
                  <a:cubicBezTo>
                    <a:pt x="20" y="76"/>
                    <a:pt x="17" y="76"/>
                    <a:pt x="16" y="75"/>
                  </a:cubicBezTo>
                  <a:cubicBezTo>
                    <a:pt x="15" y="75"/>
                    <a:pt x="12" y="75"/>
                    <a:pt x="10" y="74"/>
                  </a:cubicBezTo>
                  <a:cubicBezTo>
                    <a:pt x="9" y="74"/>
                    <a:pt x="8" y="72"/>
                    <a:pt x="7" y="71"/>
                  </a:cubicBezTo>
                  <a:cubicBezTo>
                    <a:pt x="6" y="70"/>
                    <a:pt x="5" y="68"/>
                    <a:pt x="5" y="67"/>
                  </a:cubicBezTo>
                  <a:cubicBezTo>
                    <a:pt x="4" y="65"/>
                    <a:pt x="3" y="61"/>
                    <a:pt x="3" y="59"/>
                  </a:cubicBezTo>
                  <a:cubicBezTo>
                    <a:pt x="3" y="58"/>
                    <a:pt x="4" y="56"/>
                    <a:pt x="5" y="55"/>
                  </a:cubicBezTo>
                  <a:cubicBezTo>
                    <a:pt x="5" y="54"/>
                    <a:pt x="6" y="52"/>
                    <a:pt x="6" y="51"/>
                  </a:cubicBezTo>
                  <a:cubicBezTo>
                    <a:pt x="6" y="50"/>
                    <a:pt x="6" y="49"/>
                    <a:pt x="5" y="48"/>
                  </a:cubicBezTo>
                  <a:cubicBezTo>
                    <a:pt x="5" y="47"/>
                    <a:pt x="2" y="47"/>
                    <a:pt x="2" y="46"/>
                  </a:cubicBezTo>
                  <a:cubicBezTo>
                    <a:pt x="1" y="45"/>
                    <a:pt x="1" y="41"/>
                    <a:pt x="1" y="40"/>
                  </a:cubicBezTo>
                  <a:cubicBezTo>
                    <a:pt x="1" y="38"/>
                    <a:pt x="2" y="34"/>
                    <a:pt x="2" y="32"/>
                  </a:cubicBezTo>
                  <a:cubicBezTo>
                    <a:pt x="2" y="30"/>
                    <a:pt x="2" y="27"/>
                    <a:pt x="2" y="26"/>
                  </a:cubicBezTo>
                  <a:cubicBezTo>
                    <a:pt x="2" y="24"/>
                    <a:pt x="0" y="20"/>
                    <a:pt x="0" y="17"/>
                  </a:cubicBezTo>
                  <a:cubicBezTo>
                    <a:pt x="0" y="16"/>
                    <a:pt x="0" y="13"/>
                    <a:pt x="0" y="12"/>
                  </a:cubicBezTo>
                  <a:cubicBezTo>
                    <a:pt x="0" y="11"/>
                    <a:pt x="2" y="10"/>
                    <a:pt x="2" y="9"/>
                  </a:cubicBezTo>
                  <a:cubicBezTo>
                    <a:pt x="3" y="8"/>
                    <a:pt x="5" y="7"/>
                    <a:pt x="6" y="6"/>
                  </a:cubicBezTo>
                  <a:cubicBezTo>
                    <a:pt x="7" y="5"/>
                    <a:pt x="9" y="4"/>
                    <a:pt x="10" y="3"/>
                  </a:cubicBezTo>
                  <a:cubicBezTo>
                    <a:pt x="11" y="2"/>
                    <a:pt x="13" y="0"/>
                    <a:pt x="15" y="1"/>
                  </a:cubicBezTo>
                  <a:cubicBezTo>
                    <a:pt x="16" y="1"/>
                    <a:pt x="18" y="3"/>
                    <a:pt x="19" y="4"/>
                  </a:cubicBezTo>
                  <a:cubicBezTo>
                    <a:pt x="20" y="5"/>
                    <a:pt x="22" y="6"/>
                    <a:pt x="24" y="6"/>
                  </a:cubicBezTo>
                  <a:cubicBezTo>
                    <a:pt x="25" y="7"/>
                    <a:pt x="28" y="8"/>
                    <a:pt x="30" y="9"/>
                  </a:cubicBezTo>
                  <a:cubicBezTo>
                    <a:pt x="32" y="9"/>
                    <a:pt x="37" y="10"/>
                    <a:pt x="39" y="11"/>
                  </a:cubicBezTo>
                  <a:cubicBezTo>
                    <a:pt x="41" y="11"/>
                    <a:pt x="43" y="12"/>
                    <a:pt x="43" y="13"/>
                  </a:cubicBezTo>
                  <a:cubicBezTo>
                    <a:pt x="44" y="13"/>
                    <a:pt x="46" y="14"/>
                    <a:pt x="47" y="15"/>
                  </a:cubicBezTo>
                  <a:cubicBezTo>
                    <a:pt x="47" y="16"/>
                    <a:pt x="47" y="18"/>
                    <a:pt x="47" y="18"/>
                  </a:cubicBezTo>
                  <a:cubicBezTo>
                    <a:pt x="47" y="19"/>
                    <a:pt x="47" y="20"/>
                    <a:pt x="47" y="21"/>
                  </a:cubicBezTo>
                  <a:cubicBezTo>
                    <a:pt x="46" y="22"/>
                    <a:pt x="44" y="25"/>
                    <a:pt x="44" y="26"/>
                  </a:cubicBezTo>
                  <a:cubicBezTo>
                    <a:pt x="43" y="27"/>
                    <a:pt x="43" y="29"/>
                    <a:pt x="43" y="30"/>
                  </a:cubicBezTo>
                  <a:cubicBezTo>
                    <a:pt x="42" y="32"/>
                    <a:pt x="42" y="35"/>
                    <a:pt x="41" y="36"/>
                  </a:cubicBezTo>
                  <a:cubicBezTo>
                    <a:pt x="41" y="38"/>
                    <a:pt x="40" y="42"/>
                    <a:pt x="40" y="44"/>
                  </a:cubicBezTo>
                  <a:cubicBezTo>
                    <a:pt x="40" y="46"/>
                    <a:pt x="39" y="49"/>
                    <a:pt x="38" y="50"/>
                  </a:cubicBezTo>
                  <a:cubicBezTo>
                    <a:pt x="38" y="52"/>
                    <a:pt x="37" y="55"/>
                    <a:pt x="36" y="56"/>
                  </a:cubicBezTo>
                  <a:cubicBezTo>
                    <a:pt x="36" y="57"/>
                    <a:pt x="34" y="59"/>
                    <a:pt x="34" y="60"/>
                  </a:cubicBezTo>
                  <a:cubicBezTo>
                    <a:pt x="33" y="62"/>
                    <a:pt x="32" y="64"/>
                    <a:pt x="32" y="66"/>
                  </a:cubicBezTo>
                  <a:cubicBezTo>
                    <a:pt x="31" y="67"/>
                    <a:pt x="31" y="70"/>
                    <a:pt x="31" y="71"/>
                  </a:cubicBezTo>
                  <a:cubicBezTo>
                    <a:pt x="31" y="73"/>
                    <a:pt x="32" y="76"/>
                    <a:pt x="32" y="78"/>
                  </a:cubicBezTo>
                  <a:cubicBezTo>
                    <a:pt x="33" y="79"/>
                    <a:pt x="35" y="81"/>
                    <a:pt x="35" y="82"/>
                  </a:cubicBezTo>
                  <a:cubicBezTo>
                    <a:pt x="37" y="85"/>
                    <a:pt x="41" y="89"/>
                    <a:pt x="43" y="91"/>
                  </a:cubicBezTo>
                  <a:cubicBezTo>
                    <a:pt x="45" y="93"/>
                    <a:pt x="49" y="95"/>
                    <a:pt x="50" y="97"/>
                  </a:cubicBezTo>
                  <a:cubicBezTo>
                    <a:pt x="51" y="99"/>
                    <a:pt x="51" y="105"/>
                    <a:pt x="52" y="107"/>
                  </a:cubicBezTo>
                  <a:cubicBezTo>
                    <a:pt x="52" y="111"/>
                    <a:pt x="54" y="117"/>
                    <a:pt x="54" y="121"/>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0" name="Freeform 57"/>
            <p:cNvSpPr>
              <a:spLocks/>
            </p:cNvSpPr>
            <p:nvPr/>
          </p:nvSpPr>
          <p:spPr bwMode="auto">
            <a:xfrm>
              <a:off x="4597401" y="2357438"/>
              <a:ext cx="34925" cy="55563"/>
            </a:xfrm>
            <a:custGeom>
              <a:avLst/>
              <a:gdLst/>
              <a:ahLst/>
              <a:cxnLst>
                <a:cxn ang="0">
                  <a:pos x="27" y="32"/>
                </a:cxn>
                <a:cxn ang="0">
                  <a:pos x="27" y="37"/>
                </a:cxn>
                <a:cxn ang="0">
                  <a:pos x="23" y="42"/>
                </a:cxn>
                <a:cxn ang="0">
                  <a:pos x="16" y="40"/>
                </a:cxn>
                <a:cxn ang="0">
                  <a:pos x="11" y="36"/>
                </a:cxn>
                <a:cxn ang="0">
                  <a:pos x="8" y="29"/>
                </a:cxn>
                <a:cxn ang="0">
                  <a:pos x="4" y="21"/>
                </a:cxn>
                <a:cxn ang="0">
                  <a:pos x="0" y="13"/>
                </a:cxn>
                <a:cxn ang="0">
                  <a:pos x="0" y="9"/>
                </a:cxn>
                <a:cxn ang="0">
                  <a:pos x="1" y="3"/>
                </a:cxn>
                <a:cxn ang="0">
                  <a:pos x="3" y="1"/>
                </a:cxn>
                <a:cxn ang="0">
                  <a:pos x="9" y="0"/>
                </a:cxn>
                <a:cxn ang="0">
                  <a:pos x="14" y="3"/>
                </a:cxn>
                <a:cxn ang="0">
                  <a:pos x="17" y="8"/>
                </a:cxn>
                <a:cxn ang="0">
                  <a:pos x="20" y="16"/>
                </a:cxn>
                <a:cxn ang="0">
                  <a:pos x="24" y="25"/>
                </a:cxn>
                <a:cxn ang="0">
                  <a:pos x="27" y="32"/>
                </a:cxn>
              </a:cxnLst>
              <a:rect l="0" t="0" r="r" b="b"/>
              <a:pathLst>
                <a:path w="27" h="43">
                  <a:moveTo>
                    <a:pt x="27" y="32"/>
                  </a:moveTo>
                  <a:cubicBezTo>
                    <a:pt x="27" y="33"/>
                    <a:pt x="27" y="36"/>
                    <a:pt x="27" y="37"/>
                  </a:cubicBezTo>
                  <a:cubicBezTo>
                    <a:pt x="27" y="39"/>
                    <a:pt x="25" y="42"/>
                    <a:pt x="23" y="42"/>
                  </a:cubicBezTo>
                  <a:cubicBezTo>
                    <a:pt x="21" y="43"/>
                    <a:pt x="18" y="41"/>
                    <a:pt x="16" y="40"/>
                  </a:cubicBezTo>
                  <a:cubicBezTo>
                    <a:pt x="15" y="39"/>
                    <a:pt x="12" y="37"/>
                    <a:pt x="11" y="36"/>
                  </a:cubicBezTo>
                  <a:cubicBezTo>
                    <a:pt x="10" y="34"/>
                    <a:pt x="9" y="31"/>
                    <a:pt x="8" y="29"/>
                  </a:cubicBezTo>
                  <a:cubicBezTo>
                    <a:pt x="7" y="27"/>
                    <a:pt x="5" y="23"/>
                    <a:pt x="4" y="21"/>
                  </a:cubicBezTo>
                  <a:cubicBezTo>
                    <a:pt x="3" y="19"/>
                    <a:pt x="1" y="15"/>
                    <a:pt x="0" y="13"/>
                  </a:cubicBezTo>
                  <a:cubicBezTo>
                    <a:pt x="0" y="12"/>
                    <a:pt x="0" y="10"/>
                    <a:pt x="0" y="9"/>
                  </a:cubicBezTo>
                  <a:cubicBezTo>
                    <a:pt x="0" y="7"/>
                    <a:pt x="0" y="5"/>
                    <a:pt x="1" y="3"/>
                  </a:cubicBezTo>
                  <a:cubicBezTo>
                    <a:pt x="1" y="3"/>
                    <a:pt x="2" y="1"/>
                    <a:pt x="3" y="1"/>
                  </a:cubicBezTo>
                  <a:cubicBezTo>
                    <a:pt x="4" y="0"/>
                    <a:pt x="7" y="0"/>
                    <a:pt x="9" y="0"/>
                  </a:cubicBezTo>
                  <a:cubicBezTo>
                    <a:pt x="11" y="1"/>
                    <a:pt x="13" y="2"/>
                    <a:pt x="14" y="3"/>
                  </a:cubicBezTo>
                  <a:cubicBezTo>
                    <a:pt x="15" y="4"/>
                    <a:pt x="16" y="7"/>
                    <a:pt x="17" y="8"/>
                  </a:cubicBezTo>
                  <a:cubicBezTo>
                    <a:pt x="18" y="10"/>
                    <a:pt x="19" y="14"/>
                    <a:pt x="20" y="16"/>
                  </a:cubicBezTo>
                  <a:cubicBezTo>
                    <a:pt x="21" y="18"/>
                    <a:pt x="23" y="22"/>
                    <a:pt x="24" y="25"/>
                  </a:cubicBezTo>
                  <a:cubicBezTo>
                    <a:pt x="25" y="27"/>
                    <a:pt x="26" y="30"/>
                    <a:pt x="27" y="32"/>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58"/>
            <p:cNvSpPr>
              <a:spLocks/>
            </p:cNvSpPr>
            <p:nvPr/>
          </p:nvSpPr>
          <p:spPr bwMode="auto">
            <a:xfrm>
              <a:off x="4552951" y="2205038"/>
              <a:ext cx="33338" cy="106363"/>
            </a:xfrm>
            <a:custGeom>
              <a:avLst/>
              <a:gdLst/>
              <a:ahLst/>
              <a:cxnLst>
                <a:cxn ang="0">
                  <a:pos x="25" y="51"/>
                </a:cxn>
                <a:cxn ang="0">
                  <a:pos x="26" y="64"/>
                </a:cxn>
                <a:cxn ang="0">
                  <a:pos x="25" y="71"/>
                </a:cxn>
                <a:cxn ang="0">
                  <a:pos x="22" y="79"/>
                </a:cxn>
                <a:cxn ang="0">
                  <a:pos x="19" y="81"/>
                </a:cxn>
                <a:cxn ang="0">
                  <a:pos x="16" y="78"/>
                </a:cxn>
                <a:cxn ang="0">
                  <a:pos x="15" y="72"/>
                </a:cxn>
                <a:cxn ang="0">
                  <a:pos x="13" y="66"/>
                </a:cxn>
                <a:cxn ang="0">
                  <a:pos x="8" y="57"/>
                </a:cxn>
                <a:cxn ang="0">
                  <a:pos x="6" y="52"/>
                </a:cxn>
                <a:cxn ang="0">
                  <a:pos x="6" y="43"/>
                </a:cxn>
                <a:cxn ang="0">
                  <a:pos x="3" y="30"/>
                </a:cxn>
                <a:cxn ang="0">
                  <a:pos x="2" y="20"/>
                </a:cxn>
                <a:cxn ang="0">
                  <a:pos x="0" y="6"/>
                </a:cxn>
                <a:cxn ang="0">
                  <a:pos x="2" y="1"/>
                </a:cxn>
                <a:cxn ang="0">
                  <a:pos x="4" y="0"/>
                </a:cxn>
                <a:cxn ang="0">
                  <a:pos x="8" y="2"/>
                </a:cxn>
                <a:cxn ang="0">
                  <a:pos x="12" y="10"/>
                </a:cxn>
                <a:cxn ang="0">
                  <a:pos x="15" y="15"/>
                </a:cxn>
                <a:cxn ang="0">
                  <a:pos x="19" y="27"/>
                </a:cxn>
                <a:cxn ang="0">
                  <a:pos x="23" y="40"/>
                </a:cxn>
                <a:cxn ang="0">
                  <a:pos x="25" y="51"/>
                </a:cxn>
              </a:cxnLst>
              <a:rect l="0" t="0" r="r" b="b"/>
              <a:pathLst>
                <a:path w="26" h="81">
                  <a:moveTo>
                    <a:pt x="25" y="51"/>
                  </a:moveTo>
                  <a:cubicBezTo>
                    <a:pt x="26" y="54"/>
                    <a:pt x="26" y="61"/>
                    <a:pt x="26" y="64"/>
                  </a:cubicBezTo>
                  <a:cubicBezTo>
                    <a:pt x="26" y="66"/>
                    <a:pt x="26" y="69"/>
                    <a:pt x="25" y="71"/>
                  </a:cubicBezTo>
                  <a:cubicBezTo>
                    <a:pt x="25" y="73"/>
                    <a:pt x="23" y="77"/>
                    <a:pt x="22" y="79"/>
                  </a:cubicBezTo>
                  <a:cubicBezTo>
                    <a:pt x="21" y="80"/>
                    <a:pt x="20" y="81"/>
                    <a:pt x="19" y="81"/>
                  </a:cubicBezTo>
                  <a:cubicBezTo>
                    <a:pt x="18" y="81"/>
                    <a:pt x="17" y="79"/>
                    <a:pt x="16" y="78"/>
                  </a:cubicBezTo>
                  <a:cubicBezTo>
                    <a:pt x="16" y="77"/>
                    <a:pt x="15" y="74"/>
                    <a:pt x="15" y="72"/>
                  </a:cubicBezTo>
                  <a:cubicBezTo>
                    <a:pt x="14" y="70"/>
                    <a:pt x="13" y="67"/>
                    <a:pt x="13" y="66"/>
                  </a:cubicBezTo>
                  <a:cubicBezTo>
                    <a:pt x="12" y="63"/>
                    <a:pt x="9" y="59"/>
                    <a:pt x="8" y="57"/>
                  </a:cubicBezTo>
                  <a:cubicBezTo>
                    <a:pt x="7" y="56"/>
                    <a:pt x="6" y="54"/>
                    <a:pt x="6" y="52"/>
                  </a:cubicBezTo>
                  <a:cubicBezTo>
                    <a:pt x="6" y="50"/>
                    <a:pt x="6" y="45"/>
                    <a:pt x="6" y="43"/>
                  </a:cubicBezTo>
                  <a:cubicBezTo>
                    <a:pt x="5" y="39"/>
                    <a:pt x="4" y="33"/>
                    <a:pt x="3" y="30"/>
                  </a:cubicBezTo>
                  <a:cubicBezTo>
                    <a:pt x="3" y="27"/>
                    <a:pt x="2" y="22"/>
                    <a:pt x="2" y="20"/>
                  </a:cubicBezTo>
                  <a:cubicBezTo>
                    <a:pt x="2" y="17"/>
                    <a:pt x="0" y="10"/>
                    <a:pt x="0" y="6"/>
                  </a:cubicBezTo>
                  <a:cubicBezTo>
                    <a:pt x="0" y="5"/>
                    <a:pt x="1" y="3"/>
                    <a:pt x="2" y="1"/>
                  </a:cubicBezTo>
                  <a:cubicBezTo>
                    <a:pt x="2" y="1"/>
                    <a:pt x="3" y="0"/>
                    <a:pt x="4" y="0"/>
                  </a:cubicBezTo>
                  <a:cubicBezTo>
                    <a:pt x="5" y="0"/>
                    <a:pt x="7" y="1"/>
                    <a:pt x="8" y="2"/>
                  </a:cubicBezTo>
                  <a:cubicBezTo>
                    <a:pt x="9" y="4"/>
                    <a:pt x="11" y="8"/>
                    <a:pt x="12" y="10"/>
                  </a:cubicBezTo>
                  <a:cubicBezTo>
                    <a:pt x="13" y="11"/>
                    <a:pt x="15" y="13"/>
                    <a:pt x="15" y="15"/>
                  </a:cubicBezTo>
                  <a:cubicBezTo>
                    <a:pt x="17" y="18"/>
                    <a:pt x="18" y="24"/>
                    <a:pt x="19" y="27"/>
                  </a:cubicBezTo>
                  <a:cubicBezTo>
                    <a:pt x="20" y="30"/>
                    <a:pt x="22" y="37"/>
                    <a:pt x="23" y="40"/>
                  </a:cubicBezTo>
                  <a:cubicBezTo>
                    <a:pt x="24" y="43"/>
                    <a:pt x="25" y="48"/>
                    <a:pt x="25" y="51"/>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59"/>
            <p:cNvSpPr>
              <a:spLocks/>
            </p:cNvSpPr>
            <p:nvPr/>
          </p:nvSpPr>
          <p:spPr bwMode="auto">
            <a:xfrm>
              <a:off x="4470401" y="2420938"/>
              <a:ext cx="69850" cy="85725"/>
            </a:xfrm>
            <a:custGeom>
              <a:avLst/>
              <a:gdLst/>
              <a:ahLst/>
              <a:cxnLst>
                <a:cxn ang="0">
                  <a:pos x="53" y="46"/>
                </a:cxn>
                <a:cxn ang="0">
                  <a:pos x="53" y="52"/>
                </a:cxn>
                <a:cxn ang="0">
                  <a:pos x="53" y="57"/>
                </a:cxn>
                <a:cxn ang="0">
                  <a:pos x="51" y="62"/>
                </a:cxn>
                <a:cxn ang="0">
                  <a:pos x="47" y="65"/>
                </a:cxn>
                <a:cxn ang="0">
                  <a:pos x="43" y="63"/>
                </a:cxn>
                <a:cxn ang="0">
                  <a:pos x="38" y="59"/>
                </a:cxn>
                <a:cxn ang="0">
                  <a:pos x="32" y="54"/>
                </a:cxn>
                <a:cxn ang="0">
                  <a:pos x="27" y="51"/>
                </a:cxn>
                <a:cxn ang="0">
                  <a:pos x="18" y="45"/>
                </a:cxn>
                <a:cxn ang="0">
                  <a:pos x="11" y="40"/>
                </a:cxn>
                <a:cxn ang="0">
                  <a:pos x="7" y="33"/>
                </a:cxn>
                <a:cxn ang="0">
                  <a:pos x="2" y="28"/>
                </a:cxn>
                <a:cxn ang="0">
                  <a:pos x="1" y="13"/>
                </a:cxn>
                <a:cxn ang="0">
                  <a:pos x="1" y="4"/>
                </a:cxn>
                <a:cxn ang="0">
                  <a:pos x="5" y="0"/>
                </a:cxn>
                <a:cxn ang="0">
                  <a:pos x="12" y="4"/>
                </a:cxn>
                <a:cxn ang="0">
                  <a:pos x="15" y="7"/>
                </a:cxn>
                <a:cxn ang="0">
                  <a:pos x="17" y="10"/>
                </a:cxn>
                <a:cxn ang="0">
                  <a:pos x="19" y="15"/>
                </a:cxn>
                <a:cxn ang="0">
                  <a:pos x="28" y="22"/>
                </a:cxn>
                <a:cxn ang="0">
                  <a:pos x="37" y="31"/>
                </a:cxn>
                <a:cxn ang="0">
                  <a:pos x="43" y="35"/>
                </a:cxn>
                <a:cxn ang="0">
                  <a:pos x="50" y="40"/>
                </a:cxn>
                <a:cxn ang="0">
                  <a:pos x="53" y="46"/>
                </a:cxn>
              </a:cxnLst>
              <a:rect l="0" t="0" r="r" b="b"/>
              <a:pathLst>
                <a:path w="53" h="65">
                  <a:moveTo>
                    <a:pt x="53" y="46"/>
                  </a:moveTo>
                  <a:cubicBezTo>
                    <a:pt x="53" y="48"/>
                    <a:pt x="53" y="51"/>
                    <a:pt x="53" y="52"/>
                  </a:cubicBezTo>
                  <a:cubicBezTo>
                    <a:pt x="53" y="53"/>
                    <a:pt x="53" y="56"/>
                    <a:pt x="53" y="57"/>
                  </a:cubicBezTo>
                  <a:cubicBezTo>
                    <a:pt x="52" y="58"/>
                    <a:pt x="52" y="60"/>
                    <a:pt x="51" y="62"/>
                  </a:cubicBezTo>
                  <a:cubicBezTo>
                    <a:pt x="50" y="63"/>
                    <a:pt x="49" y="65"/>
                    <a:pt x="47" y="65"/>
                  </a:cubicBezTo>
                  <a:cubicBezTo>
                    <a:pt x="46" y="65"/>
                    <a:pt x="44" y="64"/>
                    <a:pt x="43" y="63"/>
                  </a:cubicBezTo>
                  <a:cubicBezTo>
                    <a:pt x="41" y="62"/>
                    <a:pt x="39" y="60"/>
                    <a:pt x="38" y="59"/>
                  </a:cubicBezTo>
                  <a:cubicBezTo>
                    <a:pt x="36" y="58"/>
                    <a:pt x="33" y="56"/>
                    <a:pt x="32" y="54"/>
                  </a:cubicBezTo>
                  <a:cubicBezTo>
                    <a:pt x="31" y="54"/>
                    <a:pt x="28" y="52"/>
                    <a:pt x="27" y="51"/>
                  </a:cubicBezTo>
                  <a:cubicBezTo>
                    <a:pt x="25" y="49"/>
                    <a:pt x="20" y="47"/>
                    <a:pt x="18" y="45"/>
                  </a:cubicBezTo>
                  <a:cubicBezTo>
                    <a:pt x="16" y="44"/>
                    <a:pt x="13" y="42"/>
                    <a:pt x="11" y="40"/>
                  </a:cubicBezTo>
                  <a:cubicBezTo>
                    <a:pt x="9" y="38"/>
                    <a:pt x="8" y="35"/>
                    <a:pt x="7" y="33"/>
                  </a:cubicBezTo>
                  <a:cubicBezTo>
                    <a:pt x="6" y="32"/>
                    <a:pt x="3" y="30"/>
                    <a:pt x="2" y="28"/>
                  </a:cubicBezTo>
                  <a:cubicBezTo>
                    <a:pt x="0" y="25"/>
                    <a:pt x="2" y="17"/>
                    <a:pt x="1" y="13"/>
                  </a:cubicBezTo>
                  <a:cubicBezTo>
                    <a:pt x="1" y="11"/>
                    <a:pt x="1" y="6"/>
                    <a:pt x="1" y="4"/>
                  </a:cubicBezTo>
                  <a:cubicBezTo>
                    <a:pt x="2" y="2"/>
                    <a:pt x="3" y="0"/>
                    <a:pt x="5" y="0"/>
                  </a:cubicBezTo>
                  <a:cubicBezTo>
                    <a:pt x="7" y="0"/>
                    <a:pt x="11" y="2"/>
                    <a:pt x="12" y="4"/>
                  </a:cubicBezTo>
                  <a:cubicBezTo>
                    <a:pt x="13" y="4"/>
                    <a:pt x="14" y="6"/>
                    <a:pt x="15" y="7"/>
                  </a:cubicBezTo>
                  <a:cubicBezTo>
                    <a:pt x="16" y="7"/>
                    <a:pt x="17" y="9"/>
                    <a:pt x="17" y="10"/>
                  </a:cubicBezTo>
                  <a:cubicBezTo>
                    <a:pt x="18" y="11"/>
                    <a:pt x="18" y="14"/>
                    <a:pt x="19" y="15"/>
                  </a:cubicBezTo>
                  <a:cubicBezTo>
                    <a:pt x="21" y="18"/>
                    <a:pt x="25" y="20"/>
                    <a:pt x="28" y="22"/>
                  </a:cubicBezTo>
                  <a:cubicBezTo>
                    <a:pt x="30" y="24"/>
                    <a:pt x="34" y="29"/>
                    <a:pt x="37" y="31"/>
                  </a:cubicBezTo>
                  <a:cubicBezTo>
                    <a:pt x="38" y="32"/>
                    <a:pt x="42" y="33"/>
                    <a:pt x="43" y="35"/>
                  </a:cubicBezTo>
                  <a:cubicBezTo>
                    <a:pt x="45" y="36"/>
                    <a:pt x="48" y="38"/>
                    <a:pt x="50" y="40"/>
                  </a:cubicBezTo>
                  <a:cubicBezTo>
                    <a:pt x="51" y="41"/>
                    <a:pt x="52" y="44"/>
                    <a:pt x="53" y="46"/>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60"/>
            <p:cNvSpPr>
              <a:spLocks/>
            </p:cNvSpPr>
            <p:nvPr/>
          </p:nvSpPr>
          <p:spPr bwMode="auto">
            <a:xfrm>
              <a:off x="4230688" y="3052763"/>
              <a:ext cx="160338" cy="101600"/>
            </a:xfrm>
            <a:custGeom>
              <a:avLst/>
              <a:gdLst/>
              <a:ahLst/>
              <a:cxnLst>
                <a:cxn ang="0">
                  <a:pos x="123" y="9"/>
                </a:cxn>
                <a:cxn ang="0">
                  <a:pos x="121" y="14"/>
                </a:cxn>
                <a:cxn ang="0">
                  <a:pos x="116" y="16"/>
                </a:cxn>
                <a:cxn ang="0">
                  <a:pos x="108" y="22"/>
                </a:cxn>
                <a:cxn ang="0">
                  <a:pos x="102" y="25"/>
                </a:cxn>
                <a:cxn ang="0">
                  <a:pos x="97" y="28"/>
                </a:cxn>
                <a:cxn ang="0">
                  <a:pos x="92" y="31"/>
                </a:cxn>
                <a:cxn ang="0">
                  <a:pos x="85" y="33"/>
                </a:cxn>
                <a:cxn ang="0">
                  <a:pos x="79" y="37"/>
                </a:cxn>
                <a:cxn ang="0">
                  <a:pos x="78" y="42"/>
                </a:cxn>
                <a:cxn ang="0">
                  <a:pos x="71" y="46"/>
                </a:cxn>
                <a:cxn ang="0">
                  <a:pos x="64" y="50"/>
                </a:cxn>
                <a:cxn ang="0">
                  <a:pos x="58" y="52"/>
                </a:cxn>
                <a:cxn ang="0">
                  <a:pos x="52" y="54"/>
                </a:cxn>
                <a:cxn ang="0">
                  <a:pos x="49" y="55"/>
                </a:cxn>
                <a:cxn ang="0">
                  <a:pos x="44" y="60"/>
                </a:cxn>
                <a:cxn ang="0">
                  <a:pos x="35" y="68"/>
                </a:cxn>
                <a:cxn ang="0">
                  <a:pos x="29" y="72"/>
                </a:cxn>
                <a:cxn ang="0">
                  <a:pos x="20" y="76"/>
                </a:cxn>
                <a:cxn ang="0">
                  <a:pos x="12" y="79"/>
                </a:cxn>
                <a:cxn ang="0">
                  <a:pos x="6" y="77"/>
                </a:cxn>
                <a:cxn ang="0">
                  <a:pos x="1" y="76"/>
                </a:cxn>
                <a:cxn ang="0">
                  <a:pos x="0" y="70"/>
                </a:cxn>
                <a:cxn ang="0">
                  <a:pos x="1" y="67"/>
                </a:cxn>
                <a:cxn ang="0">
                  <a:pos x="9" y="64"/>
                </a:cxn>
                <a:cxn ang="0">
                  <a:pos x="16" y="60"/>
                </a:cxn>
                <a:cxn ang="0">
                  <a:pos x="24" y="55"/>
                </a:cxn>
                <a:cxn ang="0">
                  <a:pos x="31" y="48"/>
                </a:cxn>
                <a:cxn ang="0">
                  <a:pos x="37" y="45"/>
                </a:cxn>
                <a:cxn ang="0">
                  <a:pos x="46" y="37"/>
                </a:cxn>
                <a:cxn ang="0">
                  <a:pos x="56" y="30"/>
                </a:cxn>
                <a:cxn ang="0">
                  <a:pos x="62" y="24"/>
                </a:cxn>
                <a:cxn ang="0">
                  <a:pos x="66" y="19"/>
                </a:cxn>
                <a:cxn ang="0">
                  <a:pos x="71" y="11"/>
                </a:cxn>
                <a:cxn ang="0">
                  <a:pos x="79" y="7"/>
                </a:cxn>
                <a:cxn ang="0">
                  <a:pos x="86" y="3"/>
                </a:cxn>
                <a:cxn ang="0">
                  <a:pos x="93" y="0"/>
                </a:cxn>
                <a:cxn ang="0">
                  <a:pos x="100" y="0"/>
                </a:cxn>
                <a:cxn ang="0">
                  <a:pos x="107" y="0"/>
                </a:cxn>
                <a:cxn ang="0">
                  <a:pos x="112" y="2"/>
                </a:cxn>
                <a:cxn ang="0">
                  <a:pos x="116" y="4"/>
                </a:cxn>
                <a:cxn ang="0">
                  <a:pos x="120" y="6"/>
                </a:cxn>
                <a:cxn ang="0">
                  <a:pos x="123" y="9"/>
                </a:cxn>
              </a:cxnLst>
              <a:rect l="0" t="0" r="r" b="b"/>
              <a:pathLst>
                <a:path w="123" h="79">
                  <a:moveTo>
                    <a:pt x="123" y="9"/>
                  </a:moveTo>
                  <a:cubicBezTo>
                    <a:pt x="123" y="10"/>
                    <a:pt x="122" y="13"/>
                    <a:pt x="121" y="14"/>
                  </a:cubicBezTo>
                  <a:cubicBezTo>
                    <a:pt x="120" y="15"/>
                    <a:pt x="118" y="15"/>
                    <a:pt x="116" y="16"/>
                  </a:cubicBezTo>
                  <a:cubicBezTo>
                    <a:pt x="114" y="17"/>
                    <a:pt x="111" y="20"/>
                    <a:pt x="108" y="22"/>
                  </a:cubicBezTo>
                  <a:cubicBezTo>
                    <a:pt x="106" y="23"/>
                    <a:pt x="104" y="24"/>
                    <a:pt x="102" y="25"/>
                  </a:cubicBezTo>
                  <a:cubicBezTo>
                    <a:pt x="101" y="25"/>
                    <a:pt x="98" y="27"/>
                    <a:pt x="97" y="28"/>
                  </a:cubicBezTo>
                  <a:cubicBezTo>
                    <a:pt x="96" y="29"/>
                    <a:pt x="93" y="31"/>
                    <a:pt x="92" y="31"/>
                  </a:cubicBezTo>
                  <a:cubicBezTo>
                    <a:pt x="90" y="32"/>
                    <a:pt x="86" y="33"/>
                    <a:pt x="85" y="33"/>
                  </a:cubicBezTo>
                  <a:cubicBezTo>
                    <a:pt x="83" y="34"/>
                    <a:pt x="80" y="35"/>
                    <a:pt x="79" y="37"/>
                  </a:cubicBezTo>
                  <a:cubicBezTo>
                    <a:pt x="78" y="38"/>
                    <a:pt x="78" y="41"/>
                    <a:pt x="78" y="42"/>
                  </a:cubicBezTo>
                  <a:cubicBezTo>
                    <a:pt x="76" y="43"/>
                    <a:pt x="72" y="45"/>
                    <a:pt x="71" y="46"/>
                  </a:cubicBezTo>
                  <a:cubicBezTo>
                    <a:pt x="69" y="47"/>
                    <a:pt x="66" y="49"/>
                    <a:pt x="64" y="50"/>
                  </a:cubicBezTo>
                  <a:cubicBezTo>
                    <a:pt x="63" y="51"/>
                    <a:pt x="60" y="52"/>
                    <a:pt x="58" y="52"/>
                  </a:cubicBezTo>
                  <a:cubicBezTo>
                    <a:pt x="57" y="52"/>
                    <a:pt x="53" y="53"/>
                    <a:pt x="52" y="54"/>
                  </a:cubicBezTo>
                  <a:cubicBezTo>
                    <a:pt x="51" y="54"/>
                    <a:pt x="49" y="54"/>
                    <a:pt x="49" y="55"/>
                  </a:cubicBezTo>
                  <a:cubicBezTo>
                    <a:pt x="47" y="56"/>
                    <a:pt x="45" y="59"/>
                    <a:pt x="44" y="60"/>
                  </a:cubicBezTo>
                  <a:cubicBezTo>
                    <a:pt x="42" y="62"/>
                    <a:pt x="37" y="67"/>
                    <a:pt x="35" y="68"/>
                  </a:cubicBezTo>
                  <a:cubicBezTo>
                    <a:pt x="34" y="70"/>
                    <a:pt x="30" y="72"/>
                    <a:pt x="29" y="72"/>
                  </a:cubicBezTo>
                  <a:cubicBezTo>
                    <a:pt x="27" y="74"/>
                    <a:pt x="22" y="75"/>
                    <a:pt x="20" y="76"/>
                  </a:cubicBezTo>
                  <a:cubicBezTo>
                    <a:pt x="18" y="77"/>
                    <a:pt x="14" y="78"/>
                    <a:pt x="12" y="79"/>
                  </a:cubicBezTo>
                  <a:cubicBezTo>
                    <a:pt x="11" y="79"/>
                    <a:pt x="8" y="78"/>
                    <a:pt x="6" y="77"/>
                  </a:cubicBezTo>
                  <a:cubicBezTo>
                    <a:pt x="5" y="77"/>
                    <a:pt x="2" y="77"/>
                    <a:pt x="1" y="76"/>
                  </a:cubicBezTo>
                  <a:cubicBezTo>
                    <a:pt x="0" y="75"/>
                    <a:pt x="0" y="72"/>
                    <a:pt x="0" y="70"/>
                  </a:cubicBezTo>
                  <a:cubicBezTo>
                    <a:pt x="0" y="69"/>
                    <a:pt x="1" y="67"/>
                    <a:pt x="1" y="67"/>
                  </a:cubicBezTo>
                  <a:cubicBezTo>
                    <a:pt x="3" y="65"/>
                    <a:pt x="7" y="64"/>
                    <a:pt x="9" y="64"/>
                  </a:cubicBezTo>
                  <a:cubicBezTo>
                    <a:pt x="10" y="63"/>
                    <a:pt x="14" y="61"/>
                    <a:pt x="16" y="60"/>
                  </a:cubicBezTo>
                  <a:cubicBezTo>
                    <a:pt x="18" y="58"/>
                    <a:pt x="22" y="56"/>
                    <a:pt x="24" y="55"/>
                  </a:cubicBezTo>
                  <a:cubicBezTo>
                    <a:pt x="26" y="53"/>
                    <a:pt x="29" y="49"/>
                    <a:pt x="31" y="48"/>
                  </a:cubicBezTo>
                  <a:cubicBezTo>
                    <a:pt x="32" y="47"/>
                    <a:pt x="36" y="46"/>
                    <a:pt x="37" y="45"/>
                  </a:cubicBezTo>
                  <a:cubicBezTo>
                    <a:pt x="40" y="44"/>
                    <a:pt x="43" y="39"/>
                    <a:pt x="46" y="37"/>
                  </a:cubicBezTo>
                  <a:cubicBezTo>
                    <a:pt x="48" y="35"/>
                    <a:pt x="54" y="32"/>
                    <a:pt x="56" y="30"/>
                  </a:cubicBezTo>
                  <a:cubicBezTo>
                    <a:pt x="58" y="29"/>
                    <a:pt x="60" y="26"/>
                    <a:pt x="62" y="24"/>
                  </a:cubicBezTo>
                  <a:cubicBezTo>
                    <a:pt x="63" y="23"/>
                    <a:pt x="65" y="20"/>
                    <a:pt x="66" y="19"/>
                  </a:cubicBezTo>
                  <a:cubicBezTo>
                    <a:pt x="67" y="17"/>
                    <a:pt x="70" y="13"/>
                    <a:pt x="71" y="11"/>
                  </a:cubicBezTo>
                  <a:cubicBezTo>
                    <a:pt x="73" y="10"/>
                    <a:pt x="77" y="8"/>
                    <a:pt x="79" y="7"/>
                  </a:cubicBezTo>
                  <a:cubicBezTo>
                    <a:pt x="81" y="6"/>
                    <a:pt x="85" y="4"/>
                    <a:pt x="86" y="3"/>
                  </a:cubicBezTo>
                  <a:cubicBezTo>
                    <a:pt x="88" y="3"/>
                    <a:pt x="91" y="1"/>
                    <a:pt x="93" y="0"/>
                  </a:cubicBezTo>
                  <a:cubicBezTo>
                    <a:pt x="95" y="0"/>
                    <a:pt x="98" y="0"/>
                    <a:pt x="100" y="0"/>
                  </a:cubicBezTo>
                  <a:cubicBezTo>
                    <a:pt x="102" y="0"/>
                    <a:pt x="105" y="0"/>
                    <a:pt x="107" y="0"/>
                  </a:cubicBezTo>
                  <a:cubicBezTo>
                    <a:pt x="108" y="1"/>
                    <a:pt x="111" y="2"/>
                    <a:pt x="112" y="2"/>
                  </a:cubicBezTo>
                  <a:cubicBezTo>
                    <a:pt x="113" y="3"/>
                    <a:pt x="115" y="3"/>
                    <a:pt x="116" y="4"/>
                  </a:cubicBezTo>
                  <a:cubicBezTo>
                    <a:pt x="117" y="4"/>
                    <a:pt x="119" y="5"/>
                    <a:pt x="120" y="6"/>
                  </a:cubicBezTo>
                  <a:cubicBezTo>
                    <a:pt x="121" y="7"/>
                    <a:pt x="123" y="8"/>
                    <a:pt x="123" y="9"/>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4" name="Freeform 61"/>
            <p:cNvSpPr>
              <a:spLocks/>
            </p:cNvSpPr>
            <p:nvPr/>
          </p:nvSpPr>
          <p:spPr bwMode="auto">
            <a:xfrm>
              <a:off x="3965576" y="3059113"/>
              <a:ext cx="206375" cy="141288"/>
            </a:xfrm>
            <a:custGeom>
              <a:avLst/>
              <a:gdLst/>
              <a:ahLst/>
              <a:cxnLst>
                <a:cxn ang="0">
                  <a:pos x="156" y="95"/>
                </a:cxn>
                <a:cxn ang="0">
                  <a:pos x="157" y="99"/>
                </a:cxn>
                <a:cxn ang="0">
                  <a:pos x="152" y="102"/>
                </a:cxn>
                <a:cxn ang="0">
                  <a:pos x="145" y="102"/>
                </a:cxn>
                <a:cxn ang="0">
                  <a:pos x="140" y="100"/>
                </a:cxn>
                <a:cxn ang="0">
                  <a:pos x="131" y="101"/>
                </a:cxn>
                <a:cxn ang="0">
                  <a:pos x="122" y="104"/>
                </a:cxn>
                <a:cxn ang="0">
                  <a:pos x="114" y="107"/>
                </a:cxn>
                <a:cxn ang="0">
                  <a:pos x="104" y="108"/>
                </a:cxn>
                <a:cxn ang="0">
                  <a:pos x="98" y="104"/>
                </a:cxn>
                <a:cxn ang="0">
                  <a:pos x="92" y="100"/>
                </a:cxn>
                <a:cxn ang="0">
                  <a:pos x="86" y="96"/>
                </a:cxn>
                <a:cxn ang="0">
                  <a:pos x="79" y="94"/>
                </a:cxn>
                <a:cxn ang="0">
                  <a:pos x="71" y="93"/>
                </a:cxn>
                <a:cxn ang="0">
                  <a:pos x="67" y="92"/>
                </a:cxn>
                <a:cxn ang="0">
                  <a:pos x="64" y="88"/>
                </a:cxn>
                <a:cxn ang="0">
                  <a:pos x="62" y="86"/>
                </a:cxn>
                <a:cxn ang="0">
                  <a:pos x="61" y="80"/>
                </a:cxn>
                <a:cxn ang="0">
                  <a:pos x="61" y="76"/>
                </a:cxn>
                <a:cxn ang="0">
                  <a:pos x="56" y="75"/>
                </a:cxn>
                <a:cxn ang="0">
                  <a:pos x="52" y="71"/>
                </a:cxn>
                <a:cxn ang="0">
                  <a:pos x="48" y="68"/>
                </a:cxn>
                <a:cxn ang="0">
                  <a:pos x="43" y="64"/>
                </a:cxn>
                <a:cxn ang="0">
                  <a:pos x="38" y="60"/>
                </a:cxn>
                <a:cxn ang="0">
                  <a:pos x="32" y="58"/>
                </a:cxn>
                <a:cxn ang="0">
                  <a:pos x="28" y="58"/>
                </a:cxn>
                <a:cxn ang="0">
                  <a:pos x="23" y="53"/>
                </a:cxn>
                <a:cxn ang="0">
                  <a:pos x="17" y="46"/>
                </a:cxn>
                <a:cxn ang="0">
                  <a:pos x="15" y="43"/>
                </a:cxn>
                <a:cxn ang="0">
                  <a:pos x="13" y="38"/>
                </a:cxn>
                <a:cxn ang="0">
                  <a:pos x="10" y="35"/>
                </a:cxn>
                <a:cxn ang="0">
                  <a:pos x="5" y="33"/>
                </a:cxn>
                <a:cxn ang="0">
                  <a:pos x="1" y="31"/>
                </a:cxn>
                <a:cxn ang="0">
                  <a:pos x="1" y="25"/>
                </a:cxn>
                <a:cxn ang="0">
                  <a:pos x="4" y="19"/>
                </a:cxn>
                <a:cxn ang="0">
                  <a:pos x="2" y="12"/>
                </a:cxn>
                <a:cxn ang="0">
                  <a:pos x="2" y="4"/>
                </a:cxn>
                <a:cxn ang="0">
                  <a:pos x="7" y="0"/>
                </a:cxn>
                <a:cxn ang="0">
                  <a:pos x="14" y="8"/>
                </a:cxn>
                <a:cxn ang="0">
                  <a:pos x="24" y="19"/>
                </a:cxn>
                <a:cxn ang="0">
                  <a:pos x="32" y="25"/>
                </a:cxn>
                <a:cxn ang="0">
                  <a:pos x="40" y="28"/>
                </a:cxn>
                <a:cxn ang="0">
                  <a:pos x="47" y="36"/>
                </a:cxn>
                <a:cxn ang="0">
                  <a:pos x="50" y="38"/>
                </a:cxn>
                <a:cxn ang="0">
                  <a:pos x="51" y="43"/>
                </a:cxn>
                <a:cxn ang="0">
                  <a:pos x="56" y="45"/>
                </a:cxn>
                <a:cxn ang="0">
                  <a:pos x="65" y="48"/>
                </a:cxn>
                <a:cxn ang="0">
                  <a:pos x="74" y="52"/>
                </a:cxn>
                <a:cxn ang="0">
                  <a:pos x="85" y="62"/>
                </a:cxn>
                <a:cxn ang="0">
                  <a:pos x="90" y="70"/>
                </a:cxn>
                <a:cxn ang="0">
                  <a:pos x="90" y="75"/>
                </a:cxn>
                <a:cxn ang="0">
                  <a:pos x="98" y="79"/>
                </a:cxn>
                <a:cxn ang="0">
                  <a:pos x="106" y="79"/>
                </a:cxn>
                <a:cxn ang="0">
                  <a:pos x="115" y="77"/>
                </a:cxn>
                <a:cxn ang="0">
                  <a:pos x="123" y="79"/>
                </a:cxn>
                <a:cxn ang="0">
                  <a:pos x="130" y="80"/>
                </a:cxn>
                <a:cxn ang="0">
                  <a:pos x="139" y="77"/>
                </a:cxn>
                <a:cxn ang="0">
                  <a:pos x="144" y="80"/>
                </a:cxn>
                <a:cxn ang="0">
                  <a:pos x="148" y="81"/>
                </a:cxn>
                <a:cxn ang="0">
                  <a:pos x="150" y="88"/>
                </a:cxn>
                <a:cxn ang="0">
                  <a:pos x="153" y="92"/>
                </a:cxn>
                <a:cxn ang="0">
                  <a:pos x="156" y="95"/>
                </a:cxn>
              </a:cxnLst>
              <a:rect l="0" t="0" r="r" b="b"/>
              <a:pathLst>
                <a:path w="158" h="108">
                  <a:moveTo>
                    <a:pt x="156" y="95"/>
                  </a:moveTo>
                  <a:cubicBezTo>
                    <a:pt x="157" y="96"/>
                    <a:pt x="158" y="98"/>
                    <a:pt x="157" y="99"/>
                  </a:cubicBezTo>
                  <a:cubicBezTo>
                    <a:pt x="157" y="100"/>
                    <a:pt x="153" y="101"/>
                    <a:pt x="152" y="102"/>
                  </a:cubicBezTo>
                  <a:cubicBezTo>
                    <a:pt x="150" y="102"/>
                    <a:pt x="147" y="103"/>
                    <a:pt x="145" y="102"/>
                  </a:cubicBezTo>
                  <a:cubicBezTo>
                    <a:pt x="143" y="102"/>
                    <a:pt x="141" y="100"/>
                    <a:pt x="140" y="100"/>
                  </a:cubicBezTo>
                  <a:cubicBezTo>
                    <a:pt x="137" y="100"/>
                    <a:pt x="133" y="100"/>
                    <a:pt x="131" y="101"/>
                  </a:cubicBezTo>
                  <a:cubicBezTo>
                    <a:pt x="128" y="101"/>
                    <a:pt x="124" y="103"/>
                    <a:pt x="122" y="104"/>
                  </a:cubicBezTo>
                  <a:cubicBezTo>
                    <a:pt x="120" y="104"/>
                    <a:pt x="116" y="107"/>
                    <a:pt x="114" y="107"/>
                  </a:cubicBezTo>
                  <a:cubicBezTo>
                    <a:pt x="111" y="108"/>
                    <a:pt x="106" y="108"/>
                    <a:pt x="104" y="108"/>
                  </a:cubicBezTo>
                  <a:cubicBezTo>
                    <a:pt x="102" y="107"/>
                    <a:pt x="99" y="105"/>
                    <a:pt x="98" y="104"/>
                  </a:cubicBezTo>
                  <a:cubicBezTo>
                    <a:pt x="96" y="104"/>
                    <a:pt x="94" y="101"/>
                    <a:pt x="92" y="100"/>
                  </a:cubicBezTo>
                  <a:cubicBezTo>
                    <a:pt x="91" y="99"/>
                    <a:pt x="88" y="97"/>
                    <a:pt x="86" y="96"/>
                  </a:cubicBezTo>
                  <a:cubicBezTo>
                    <a:pt x="84" y="96"/>
                    <a:pt x="81" y="95"/>
                    <a:pt x="79" y="94"/>
                  </a:cubicBezTo>
                  <a:cubicBezTo>
                    <a:pt x="77" y="94"/>
                    <a:pt x="73" y="94"/>
                    <a:pt x="71" y="93"/>
                  </a:cubicBezTo>
                  <a:cubicBezTo>
                    <a:pt x="70" y="93"/>
                    <a:pt x="68" y="92"/>
                    <a:pt x="67" y="92"/>
                  </a:cubicBezTo>
                  <a:cubicBezTo>
                    <a:pt x="67" y="91"/>
                    <a:pt x="65" y="89"/>
                    <a:pt x="64" y="88"/>
                  </a:cubicBezTo>
                  <a:cubicBezTo>
                    <a:pt x="64" y="88"/>
                    <a:pt x="62" y="87"/>
                    <a:pt x="62" y="86"/>
                  </a:cubicBezTo>
                  <a:cubicBezTo>
                    <a:pt x="61" y="85"/>
                    <a:pt x="61" y="82"/>
                    <a:pt x="61" y="80"/>
                  </a:cubicBezTo>
                  <a:cubicBezTo>
                    <a:pt x="61" y="79"/>
                    <a:pt x="62" y="77"/>
                    <a:pt x="61" y="76"/>
                  </a:cubicBezTo>
                  <a:cubicBezTo>
                    <a:pt x="60" y="75"/>
                    <a:pt x="57" y="75"/>
                    <a:pt x="56" y="75"/>
                  </a:cubicBezTo>
                  <a:cubicBezTo>
                    <a:pt x="55" y="74"/>
                    <a:pt x="53" y="72"/>
                    <a:pt x="52" y="71"/>
                  </a:cubicBezTo>
                  <a:cubicBezTo>
                    <a:pt x="51" y="70"/>
                    <a:pt x="49" y="69"/>
                    <a:pt x="48" y="68"/>
                  </a:cubicBezTo>
                  <a:cubicBezTo>
                    <a:pt x="47" y="66"/>
                    <a:pt x="45" y="65"/>
                    <a:pt x="43" y="64"/>
                  </a:cubicBezTo>
                  <a:cubicBezTo>
                    <a:pt x="42" y="63"/>
                    <a:pt x="39" y="60"/>
                    <a:pt x="38" y="60"/>
                  </a:cubicBezTo>
                  <a:cubicBezTo>
                    <a:pt x="36" y="59"/>
                    <a:pt x="33" y="59"/>
                    <a:pt x="32" y="58"/>
                  </a:cubicBezTo>
                  <a:cubicBezTo>
                    <a:pt x="31" y="58"/>
                    <a:pt x="29" y="58"/>
                    <a:pt x="28" y="58"/>
                  </a:cubicBezTo>
                  <a:cubicBezTo>
                    <a:pt x="26" y="57"/>
                    <a:pt x="24" y="54"/>
                    <a:pt x="23" y="53"/>
                  </a:cubicBezTo>
                  <a:cubicBezTo>
                    <a:pt x="22" y="52"/>
                    <a:pt x="19" y="48"/>
                    <a:pt x="17" y="46"/>
                  </a:cubicBezTo>
                  <a:cubicBezTo>
                    <a:pt x="17" y="46"/>
                    <a:pt x="15" y="44"/>
                    <a:pt x="15" y="43"/>
                  </a:cubicBezTo>
                  <a:cubicBezTo>
                    <a:pt x="14" y="41"/>
                    <a:pt x="13" y="39"/>
                    <a:pt x="13" y="38"/>
                  </a:cubicBezTo>
                  <a:cubicBezTo>
                    <a:pt x="12" y="37"/>
                    <a:pt x="11" y="35"/>
                    <a:pt x="10" y="35"/>
                  </a:cubicBezTo>
                  <a:cubicBezTo>
                    <a:pt x="9" y="34"/>
                    <a:pt x="6" y="34"/>
                    <a:pt x="5" y="33"/>
                  </a:cubicBezTo>
                  <a:cubicBezTo>
                    <a:pt x="3" y="33"/>
                    <a:pt x="2" y="32"/>
                    <a:pt x="1" y="31"/>
                  </a:cubicBezTo>
                  <a:cubicBezTo>
                    <a:pt x="0" y="30"/>
                    <a:pt x="1" y="26"/>
                    <a:pt x="1" y="25"/>
                  </a:cubicBezTo>
                  <a:cubicBezTo>
                    <a:pt x="1" y="23"/>
                    <a:pt x="4" y="21"/>
                    <a:pt x="4" y="19"/>
                  </a:cubicBezTo>
                  <a:cubicBezTo>
                    <a:pt x="4" y="18"/>
                    <a:pt x="3" y="14"/>
                    <a:pt x="2" y="12"/>
                  </a:cubicBezTo>
                  <a:cubicBezTo>
                    <a:pt x="2" y="10"/>
                    <a:pt x="2" y="6"/>
                    <a:pt x="2" y="4"/>
                  </a:cubicBezTo>
                  <a:cubicBezTo>
                    <a:pt x="3" y="3"/>
                    <a:pt x="5" y="0"/>
                    <a:pt x="7" y="0"/>
                  </a:cubicBezTo>
                  <a:cubicBezTo>
                    <a:pt x="10" y="1"/>
                    <a:pt x="12" y="6"/>
                    <a:pt x="14" y="8"/>
                  </a:cubicBezTo>
                  <a:cubicBezTo>
                    <a:pt x="17" y="12"/>
                    <a:pt x="21" y="17"/>
                    <a:pt x="24" y="19"/>
                  </a:cubicBezTo>
                  <a:cubicBezTo>
                    <a:pt x="26" y="21"/>
                    <a:pt x="29" y="24"/>
                    <a:pt x="32" y="25"/>
                  </a:cubicBezTo>
                  <a:cubicBezTo>
                    <a:pt x="34" y="26"/>
                    <a:pt x="39" y="27"/>
                    <a:pt x="40" y="28"/>
                  </a:cubicBezTo>
                  <a:cubicBezTo>
                    <a:pt x="43" y="29"/>
                    <a:pt x="45" y="34"/>
                    <a:pt x="47" y="36"/>
                  </a:cubicBezTo>
                  <a:cubicBezTo>
                    <a:pt x="47" y="37"/>
                    <a:pt x="49" y="37"/>
                    <a:pt x="50" y="38"/>
                  </a:cubicBezTo>
                  <a:cubicBezTo>
                    <a:pt x="50" y="39"/>
                    <a:pt x="50" y="42"/>
                    <a:pt x="51" y="43"/>
                  </a:cubicBezTo>
                  <a:cubicBezTo>
                    <a:pt x="52" y="44"/>
                    <a:pt x="55" y="44"/>
                    <a:pt x="56" y="45"/>
                  </a:cubicBezTo>
                  <a:cubicBezTo>
                    <a:pt x="59" y="45"/>
                    <a:pt x="63" y="47"/>
                    <a:pt x="65" y="48"/>
                  </a:cubicBezTo>
                  <a:cubicBezTo>
                    <a:pt x="68" y="49"/>
                    <a:pt x="72" y="51"/>
                    <a:pt x="74" y="52"/>
                  </a:cubicBezTo>
                  <a:cubicBezTo>
                    <a:pt x="77" y="54"/>
                    <a:pt x="83" y="59"/>
                    <a:pt x="85" y="62"/>
                  </a:cubicBezTo>
                  <a:cubicBezTo>
                    <a:pt x="87" y="64"/>
                    <a:pt x="89" y="68"/>
                    <a:pt x="90" y="70"/>
                  </a:cubicBezTo>
                  <a:cubicBezTo>
                    <a:pt x="90" y="72"/>
                    <a:pt x="90" y="74"/>
                    <a:pt x="90" y="75"/>
                  </a:cubicBezTo>
                  <a:cubicBezTo>
                    <a:pt x="92" y="77"/>
                    <a:pt x="96" y="78"/>
                    <a:pt x="98" y="79"/>
                  </a:cubicBezTo>
                  <a:cubicBezTo>
                    <a:pt x="100" y="79"/>
                    <a:pt x="104" y="79"/>
                    <a:pt x="106" y="79"/>
                  </a:cubicBezTo>
                  <a:cubicBezTo>
                    <a:pt x="108" y="79"/>
                    <a:pt x="113" y="77"/>
                    <a:pt x="115" y="77"/>
                  </a:cubicBezTo>
                  <a:cubicBezTo>
                    <a:pt x="117" y="78"/>
                    <a:pt x="121" y="79"/>
                    <a:pt x="123" y="79"/>
                  </a:cubicBezTo>
                  <a:cubicBezTo>
                    <a:pt x="125" y="79"/>
                    <a:pt x="128" y="80"/>
                    <a:pt x="130" y="80"/>
                  </a:cubicBezTo>
                  <a:cubicBezTo>
                    <a:pt x="132" y="79"/>
                    <a:pt x="136" y="77"/>
                    <a:pt x="139" y="77"/>
                  </a:cubicBezTo>
                  <a:cubicBezTo>
                    <a:pt x="140" y="78"/>
                    <a:pt x="143" y="79"/>
                    <a:pt x="144" y="80"/>
                  </a:cubicBezTo>
                  <a:cubicBezTo>
                    <a:pt x="145" y="80"/>
                    <a:pt x="148" y="80"/>
                    <a:pt x="148" y="81"/>
                  </a:cubicBezTo>
                  <a:cubicBezTo>
                    <a:pt x="150" y="83"/>
                    <a:pt x="149" y="87"/>
                    <a:pt x="150" y="88"/>
                  </a:cubicBezTo>
                  <a:cubicBezTo>
                    <a:pt x="150" y="90"/>
                    <a:pt x="152" y="91"/>
                    <a:pt x="153" y="92"/>
                  </a:cubicBezTo>
                  <a:cubicBezTo>
                    <a:pt x="154" y="92"/>
                    <a:pt x="156" y="94"/>
                    <a:pt x="156" y="95"/>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62"/>
            <p:cNvSpPr>
              <a:spLocks/>
            </p:cNvSpPr>
            <p:nvPr/>
          </p:nvSpPr>
          <p:spPr bwMode="auto">
            <a:xfrm>
              <a:off x="3405188" y="2481263"/>
              <a:ext cx="165100" cy="144463"/>
            </a:xfrm>
            <a:custGeom>
              <a:avLst/>
              <a:gdLst/>
              <a:ahLst/>
              <a:cxnLst>
                <a:cxn ang="0">
                  <a:pos x="126" y="8"/>
                </a:cxn>
                <a:cxn ang="0">
                  <a:pos x="119" y="14"/>
                </a:cxn>
                <a:cxn ang="0">
                  <a:pos x="110" y="31"/>
                </a:cxn>
                <a:cxn ang="0">
                  <a:pos x="103" y="45"/>
                </a:cxn>
                <a:cxn ang="0">
                  <a:pos x="95" y="63"/>
                </a:cxn>
                <a:cxn ang="0">
                  <a:pos x="84" y="79"/>
                </a:cxn>
                <a:cxn ang="0">
                  <a:pos x="74" y="84"/>
                </a:cxn>
                <a:cxn ang="0">
                  <a:pos x="68" y="96"/>
                </a:cxn>
                <a:cxn ang="0">
                  <a:pos x="57" y="99"/>
                </a:cxn>
                <a:cxn ang="0">
                  <a:pos x="48" y="105"/>
                </a:cxn>
                <a:cxn ang="0">
                  <a:pos x="33" y="110"/>
                </a:cxn>
                <a:cxn ang="0">
                  <a:pos x="23" y="109"/>
                </a:cxn>
                <a:cxn ang="0">
                  <a:pos x="23" y="101"/>
                </a:cxn>
                <a:cxn ang="0">
                  <a:pos x="32" y="96"/>
                </a:cxn>
                <a:cxn ang="0">
                  <a:pos x="44" y="84"/>
                </a:cxn>
                <a:cxn ang="0">
                  <a:pos x="54" y="76"/>
                </a:cxn>
                <a:cxn ang="0">
                  <a:pos x="50" y="69"/>
                </a:cxn>
                <a:cxn ang="0">
                  <a:pos x="46" y="79"/>
                </a:cxn>
                <a:cxn ang="0">
                  <a:pos x="31" y="91"/>
                </a:cxn>
                <a:cxn ang="0">
                  <a:pos x="16" y="101"/>
                </a:cxn>
                <a:cxn ang="0">
                  <a:pos x="4" y="101"/>
                </a:cxn>
                <a:cxn ang="0">
                  <a:pos x="0" y="96"/>
                </a:cxn>
                <a:cxn ang="0">
                  <a:pos x="5" y="91"/>
                </a:cxn>
                <a:cxn ang="0">
                  <a:pos x="21" y="84"/>
                </a:cxn>
                <a:cxn ang="0">
                  <a:pos x="32" y="75"/>
                </a:cxn>
                <a:cxn ang="0">
                  <a:pos x="40" y="66"/>
                </a:cxn>
                <a:cxn ang="0">
                  <a:pos x="54" y="57"/>
                </a:cxn>
                <a:cxn ang="0">
                  <a:pos x="69" y="48"/>
                </a:cxn>
                <a:cxn ang="0">
                  <a:pos x="79" y="41"/>
                </a:cxn>
                <a:cxn ang="0">
                  <a:pos x="85" y="31"/>
                </a:cxn>
                <a:cxn ang="0">
                  <a:pos x="95" y="23"/>
                </a:cxn>
                <a:cxn ang="0">
                  <a:pos x="107" y="12"/>
                </a:cxn>
                <a:cxn ang="0">
                  <a:pos x="121" y="2"/>
                </a:cxn>
              </a:cxnLst>
              <a:rect l="0" t="0" r="r" b="b"/>
              <a:pathLst>
                <a:path w="127" h="111">
                  <a:moveTo>
                    <a:pt x="126" y="1"/>
                  </a:moveTo>
                  <a:cubicBezTo>
                    <a:pt x="127" y="2"/>
                    <a:pt x="126" y="6"/>
                    <a:pt x="126" y="8"/>
                  </a:cubicBezTo>
                  <a:cubicBezTo>
                    <a:pt x="125" y="8"/>
                    <a:pt x="125" y="10"/>
                    <a:pt x="124" y="11"/>
                  </a:cubicBezTo>
                  <a:cubicBezTo>
                    <a:pt x="123" y="12"/>
                    <a:pt x="121" y="13"/>
                    <a:pt x="119" y="14"/>
                  </a:cubicBezTo>
                  <a:cubicBezTo>
                    <a:pt x="117" y="16"/>
                    <a:pt x="114" y="20"/>
                    <a:pt x="113" y="23"/>
                  </a:cubicBezTo>
                  <a:cubicBezTo>
                    <a:pt x="112" y="25"/>
                    <a:pt x="111" y="29"/>
                    <a:pt x="110" y="31"/>
                  </a:cubicBezTo>
                  <a:cubicBezTo>
                    <a:pt x="110" y="33"/>
                    <a:pt x="109" y="37"/>
                    <a:pt x="108" y="39"/>
                  </a:cubicBezTo>
                  <a:cubicBezTo>
                    <a:pt x="107" y="41"/>
                    <a:pt x="104" y="44"/>
                    <a:pt x="103" y="45"/>
                  </a:cubicBezTo>
                  <a:cubicBezTo>
                    <a:pt x="101" y="48"/>
                    <a:pt x="100" y="54"/>
                    <a:pt x="98" y="57"/>
                  </a:cubicBezTo>
                  <a:cubicBezTo>
                    <a:pt x="97" y="59"/>
                    <a:pt x="96" y="62"/>
                    <a:pt x="95" y="63"/>
                  </a:cubicBezTo>
                  <a:cubicBezTo>
                    <a:pt x="93" y="65"/>
                    <a:pt x="91" y="69"/>
                    <a:pt x="89" y="71"/>
                  </a:cubicBezTo>
                  <a:cubicBezTo>
                    <a:pt x="88" y="73"/>
                    <a:pt x="86" y="78"/>
                    <a:pt x="84" y="79"/>
                  </a:cubicBezTo>
                  <a:cubicBezTo>
                    <a:pt x="83" y="80"/>
                    <a:pt x="80" y="80"/>
                    <a:pt x="79" y="81"/>
                  </a:cubicBezTo>
                  <a:cubicBezTo>
                    <a:pt x="78" y="81"/>
                    <a:pt x="75" y="82"/>
                    <a:pt x="74" y="84"/>
                  </a:cubicBezTo>
                  <a:cubicBezTo>
                    <a:pt x="73" y="85"/>
                    <a:pt x="72" y="89"/>
                    <a:pt x="71" y="91"/>
                  </a:cubicBezTo>
                  <a:cubicBezTo>
                    <a:pt x="71" y="92"/>
                    <a:pt x="69" y="95"/>
                    <a:pt x="68" y="96"/>
                  </a:cubicBezTo>
                  <a:cubicBezTo>
                    <a:pt x="67" y="97"/>
                    <a:pt x="65" y="98"/>
                    <a:pt x="63" y="99"/>
                  </a:cubicBezTo>
                  <a:cubicBezTo>
                    <a:pt x="62" y="99"/>
                    <a:pt x="58" y="98"/>
                    <a:pt x="57" y="99"/>
                  </a:cubicBezTo>
                  <a:cubicBezTo>
                    <a:pt x="55" y="99"/>
                    <a:pt x="53" y="100"/>
                    <a:pt x="52" y="101"/>
                  </a:cubicBezTo>
                  <a:cubicBezTo>
                    <a:pt x="51" y="102"/>
                    <a:pt x="49" y="104"/>
                    <a:pt x="48" y="105"/>
                  </a:cubicBezTo>
                  <a:cubicBezTo>
                    <a:pt x="46" y="106"/>
                    <a:pt x="41" y="106"/>
                    <a:pt x="39" y="107"/>
                  </a:cubicBezTo>
                  <a:cubicBezTo>
                    <a:pt x="38" y="108"/>
                    <a:pt x="35" y="109"/>
                    <a:pt x="33" y="110"/>
                  </a:cubicBezTo>
                  <a:cubicBezTo>
                    <a:pt x="32" y="110"/>
                    <a:pt x="29" y="111"/>
                    <a:pt x="27" y="111"/>
                  </a:cubicBezTo>
                  <a:cubicBezTo>
                    <a:pt x="26" y="111"/>
                    <a:pt x="24" y="110"/>
                    <a:pt x="23" y="109"/>
                  </a:cubicBezTo>
                  <a:cubicBezTo>
                    <a:pt x="22" y="108"/>
                    <a:pt x="20" y="105"/>
                    <a:pt x="20" y="103"/>
                  </a:cubicBezTo>
                  <a:cubicBezTo>
                    <a:pt x="20" y="102"/>
                    <a:pt x="22" y="101"/>
                    <a:pt x="23" y="101"/>
                  </a:cubicBezTo>
                  <a:cubicBezTo>
                    <a:pt x="23" y="100"/>
                    <a:pt x="25" y="100"/>
                    <a:pt x="26" y="99"/>
                  </a:cubicBezTo>
                  <a:cubicBezTo>
                    <a:pt x="28" y="98"/>
                    <a:pt x="31" y="97"/>
                    <a:pt x="32" y="96"/>
                  </a:cubicBezTo>
                  <a:cubicBezTo>
                    <a:pt x="34" y="95"/>
                    <a:pt x="37" y="92"/>
                    <a:pt x="39" y="90"/>
                  </a:cubicBezTo>
                  <a:cubicBezTo>
                    <a:pt x="40" y="89"/>
                    <a:pt x="43" y="85"/>
                    <a:pt x="44" y="84"/>
                  </a:cubicBezTo>
                  <a:cubicBezTo>
                    <a:pt x="46" y="82"/>
                    <a:pt x="49" y="81"/>
                    <a:pt x="51" y="79"/>
                  </a:cubicBezTo>
                  <a:cubicBezTo>
                    <a:pt x="52" y="78"/>
                    <a:pt x="53" y="77"/>
                    <a:pt x="54" y="76"/>
                  </a:cubicBezTo>
                  <a:cubicBezTo>
                    <a:pt x="54" y="74"/>
                    <a:pt x="55" y="70"/>
                    <a:pt x="54" y="69"/>
                  </a:cubicBezTo>
                  <a:cubicBezTo>
                    <a:pt x="53" y="68"/>
                    <a:pt x="51" y="69"/>
                    <a:pt x="50" y="69"/>
                  </a:cubicBezTo>
                  <a:cubicBezTo>
                    <a:pt x="49" y="71"/>
                    <a:pt x="50" y="74"/>
                    <a:pt x="49" y="75"/>
                  </a:cubicBezTo>
                  <a:cubicBezTo>
                    <a:pt x="49" y="76"/>
                    <a:pt x="47" y="78"/>
                    <a:pt x="46" y="79"/>
                  </a:cubicBezTo>
                  <a:cubicBezTo>
                    <a:pt x="44" y="81"/>
                    <a:pt x="39" y="85"/>
                    <a:pt x="36" y="87"/>
                  </a:cubicBezTo>
                  <a:cubicBezTo>
                    <a:pt x="35" y="88"/>
                    <a:pt x="32" y="90"/>
                    <a:pt x="31" y="91"/>
                  </a:cubicBezTo>
                  <a:cubicBezTo>
                    <a:pt x="29" y="92"/>
                    <a:pt x="26" y="94"/>
                    <a:pt x="24" y="96"/>
                  </a:cubicBezTo>
                  <a:cubicBezTo>
                    <a:pt x="22" y="97"/>
                    <a:pt x="18" y="100"/>
                    <a:pt x="16" y="101"/>
                  </a:cubicBezTo>
                  <a:cubicBezTo>
                    <a:pt x="14" y="102"/>
                    <a:pt x="10" y="102"/>
                    <a:pt x="8" y="102"/>
                  </a:cubicBezTo>
                  <a:cubicBezTo>
                    <a:pt x="7" y="102"/>
                    <a:pt x="5" y="102"/>
                    <a:pt x="4" y="101"/>
                  </a:cubicBezTo>
                  <a:cubicBezTo>
                    <a:pt x="3" y="100"/>
                    <a:pt x="3" y="99"/>
                    <a:pt x="3" y="98"/>
                  </a:cubicBezTo>
                  <a:cubicBezTo>
                    <a:pt x="2" y="98"/>
                    <a:pt x="1" y="96"/>
                    <a:pt x="0" y="96"/>
                  </a:cubicBezTo>
                  <a:cubicBezTo>
                    <a:pt x="0" y="95"/>
                    <a:pt x="1" y="94"/>
                    <a:pt x="2" y="93"/>
                  </a:cubicBezTo>
                  <a:cubicBezTo>
                    <a:pt x="3" y="93"/>
                    <a:pt x="4" y="91"/>
                    <a:pt x="5" y="91"/>
                  </a:cubicBezTo>
                  <a:cubicBezTo>
                    <a:pt x="7" y="90"/>
                    <a:pt x="10" y="88"/>
                    <a:pt x="11" y="88"/>
                  </a:cubicBezTo>
                  <a:cubicBezTo>
                    <a:pt x="13" y="87"/>
                    <a:pt x="18" y="85"/>
                    <a:pt x="21" y="84"/>
                  </a:cubicBezTo>
                  <a:cubicBezTo>
                    <a:pt x="23" y="83"/>
                    <a:pt x="27" y="82"/>
                    <a:pt x="29" y="80"/>
                  </a:cubicBezTo>
                  <a:cubicBezTo>
                    <a:pt x="30" y="79"/>
                    <a:pt x="31" y="77"/>
                    <a:pt x="32" y="75"/>
                  </a:cubicBezTo>
                  <a:cubicBezTo>
                    <a:pt x="33" y="74"/>
                    <a:pt x="34" y="71"/>
                    <a:pt x="35" y="69"/>
                  </a:cubicBezTo>
                  <a:cubicBezTo>
                    <a:pt x="36" y="68"/>
                    <a:pt x="38" y="66"/>
                    <a:pt x="40" y="66"/>
                  </a:cubicBezTo>
                  <a:cubicBezTo>
                    <a:pt x="42" y="65"/>
                    <a:pt x="45" y="64"/>
                    <a:pt x="46" y="63"/>
                  </a:cubicBezTo>
                  <a:cubicBezTo>
                    <a:pt x="48" y="62"/>
                    <a:pt x="52" y="58"/>
                    <a:pt x="54" y="57"/>
                  </a:cubicBezTo>
                  <a:cubicBezTo>
                    <a:pt x="55" y="55"/>
                    <a:pt x="59" y="51"/>
                    <a:pt x="61" y="50"/>
                  </a:cubicBezTo>
                  <a:cubicBezTo>
                    <a:pt x="63" y="49"/>
                    <a:pt x="67" y="48"/>
                    <a:pt x="69" y="48"/>
                  </a:cubicBezTo>
                  <a:cubicBezTo>
                    <a:pt x="70" y="47"/>
                    <a:pt x="73" y="46"/>
                    <a:pt x="74" y="46"/>
                  </a:cubicBezTo>
                  <a:cubicBezTo>
                    <a:pt x="75" y="45"/>
                    <a:pt x="78" y="42"/>
                    <a:pt x="79" y="41"/>
                  </a:cubicBezTo>
                  <a:cubicBezTo>
                    <a:pt x="80" y="40"/>
                    <a:pt x="83" y="37"/>
                    <a:pt x="84" y="36"/>
                  </a:cubicBezTo>
                  <a:cubicBezTo>
                    <a:pt x="85" y="35"/>
                    <a:pt x="84" y="32"/>
                    <a:pt x="85" y="31"/>
                  </a:cubicBezTo>
                  <a:cubicBezTo>
                    <a:pt x="86" y="31"/>
                    <a:pt x="89" y="31"/>
                    <a:pt x="90" y="30"/>
                  </a:cubicBezTo>
                  <a:cubicBezTo>
                    <a:pt x="92" y="28"/>
                    <a:pt x="94" y="25"/>
                    <a:pt x="95" y="23"/>
                  </a:cubicBezTo>
                  <a:cubicBezTo>
                    <a:pt x="96" y="22"/>
                    <a:pt x="98" y="19"/>
                    <a:pt x="100" y="18"/>
                  </a:cubicBezTo>
                  <a:cubicBezTo>
                    <a:pt x="101" y="16"/>
                    <a:pt x="105" y="13"/>
                    <a:pt x="107" y="12"/>
                  </a:cubicBezTo>
                  <a:cubicBezTo>
                    <a:pt x="108" y="10"/>
                    <a:pt x="112" y="7"/>
                    <a:pt x="114" y="5"/>
                  </a:cubicBezTo>
                  <a:cubicBezTo>
                    <a:pt x="115" y="4"/>
                    <a:pt x="119" y="3"/>
                    <a:pt x="121" y="2"/>
                  </a:cubicBezTo>
                  <a:cubicBezTo>
                    <a:pt x="122" y="2"/>
                    <a:pt x="125" y="0"/>
                    <a:pt x="126" y="1"/>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6" name="Freeform 63"/>
            <p:cNvSpPr>
              <a:spLocks/>
            </p:cNvSpPr>
            <p:nvPr/>
          </p:nvSpPr>
          <p:spPr bwMode="auto">
            <a:xfrm>
              <a:off x="3359151" y="2746376"/>
              <a:ext cx="104775" cy="79375"/>
            </a:xfrm>
            <a:custGeom>
              <a:avLst/>
              <a:gdLst/>
              <a:ahLst/>
              <a:cxnLst>
                <a:cxn ang="0">
                  <a:pos x="79" y="7"/>
                </a:cxn>
                <a:cxn ang="0">
                  <a:pos x="80" y="18"/>
                </a:cxn>
                <a:cxn ang="0">
                  <a:pos x="73" y="21"/>
                </a:cxn>
                <a:cxn ang="0">
                  <a:pos x="67" y="28"/>
                </a:cxn>
                <a:cxn ang="0">
                  <a:pos x="60" y="36"/>
                </a:cxn>
                <a:cxn ang="0">
                  <a:pos x="54" y="39"/>
                </a:cxn>
                <a:cxn ang="0">
                  <a:pos x="47" y="41"/>
                </a:cxn>
                <a:cxn ang="0">
                  <a:pos x="40" y="48"/>
                </a:cxn>
                <a:cxn ang="0">
                  <a:pos x="37" y="53"/>
                </a:cxn>
                <a:cxn ang="0">
                  <a:pos x="33" y="57"/>
                </a:cxn>
                <a:cxn ang="0">
                  <a:pos x="25" y="61"/>
                </a:cxn>
                <a:cxn ang="0">
                  <a:pos x="14" y="60"/>
                </a:cxn>
                <a:cxn ang="0">
                  <a:pos x="8" y="57"/>
                </a:cxn>
                <a:cxn ang="0">
                  <a:pos x="2" y="52"/>
                </a:cxn>
                <a:cxn ang="0">
                  <a:pos x="0" y="46"/>
                </a:cxn>
                <a:cxn ang="0">
                  <a:pos x="3" y="39"/>
                </a:cxn>
                <a:cxn ang="0">
                  <a:pos x="7" y="34"/>
                </a:cxn>
                <a:cxn ang="0">
                  <a:pos x="18" y="27"/>
                </a:cxn>
                <a:cxn ang="0">
                  <a:pos x="28" y="18"/>
                </a:cxn>
                <a:cxn ang="0">
                  <a:pos x="36" y="13"/>
                </a:cxn>
                <a:cxn ang="0">
                  <a:pos x="41" y="12"/>
                </a:cxn>
                <a:cxn ang="0">
                  <a:pos x="52" y="8"/>
                </a:cxn>
                <a:cxn ang="0">
                  <a:pos x="62" y="2"/>
                </a:cxn>
                <a:cxn ang="0">
                  <a:pos x="70" y="0"/>
                </a:cxn>
                <a:cxn ang="0">
                  <a:pos x="77" y="2"/>
                </a:cxn>
                <a:cxn ang="0">
                  <a:pos x="79" y="7"/>
                </a:cxn>
              </a:cxnLst>
              <a:rect l="0" t="0" r="r" b="b"/>
              <a:pathLst>
                <a:path w="81" h="61">
                  <a:moveTo>
                    <a:pt x="79" y="7"/>
                  </a:moveTo>
                  <a:cubicBezTo>
                    <a:pt x="80" y="10"/>
                    <a:pt x="81" y="16"/>
                    <a:pt x="80" y="18"/>
                  </a:cubicBezTo>
                  <a:cubicBezTo>
                    <a:pt x="79" y="20"/>
                    <a:pt x="74" y="20"/>
                    <a:pt x="73" y="21"/>
                  </a:cubicBezTo>
                  <a:cubicBezTo>
                    <a:pt x="71" y="22"/>
                    <a:pt x="68" y="26"/>
                    <a:pt x="67" y="28"/>
                  </a:cubicBezTo>
                  <a:cubicBezTo>
                    <a:pt x="65" y="30"/>
                    <a:pt x="62" y="34"/>
                    <a:pt x="60" y="36"/>
                  </a:cubicBezTo>
                  <a:cubicBezTo>
                    <a:pt x="59" y="37"/>
                    <a:pt x="56" y="39"/>
                    <a:pt x="54" y="39"/>
                  </a:cubicBezTo>
                  <a:cubicBezTo>
                    <a:pt x="53" y="40"/>
                    <a:pt x="49" y="40"/>
                    <a:pt x="47" y="41"/>
                  </a:cubicBezTo>
                  <a:cubicBezTo>
                    <a:pt x="44" y="42"/>
                    <a:pt x="42" y="45"/>
                    <a:pt x="40" y="48"/>
                  </a:cubicBezTo>
                  <a:cubicBezTo>
                    <a:pt x="39" y="49"/>
                    <a:pt x="38" y="51"/>
                    <a:pt x="37" y="53"/>
                  </a:cubicBezTo>
                  <a:cubicBezTo>
                    <a:pt x="36" y="54"/>
                    <a:pt x="35" y="56"/>
                    <a:pt x="33" y="57"/>
                  </a:cubicBezTo>
                  <a:cubicBezTo>
                    <a:pt x="31" y="59"/>
                    <a:pt x="27" y="60"/>
                    <a:pt x="25" y="61"/>
                  </a:cubicBezTo>
                  <a:cubicBezTo>
                    <a:pt x="22" y="61"/>
                    <a:pt x="17" y="60"/>
                    <a:pt x="14" y="60"/>
                  </a:cubicBezTo>
                  <a:cubicBezTo>
                    <a:pt x="12" y="59"/>
                    <a:pt x="9" y="58"/>
                    <a:pt x="8" y="57"/>
                  </a:cubicBezTo>
                  <a:cubicBezTo>
                    <a:pt x="6" y="56"/>
                    <a:pt x="3" y="53"/>
                    <a:pt x="2" y="52"/>
                  </a:cubicBezTo>
                  <a:cubicBezTo>
                    <a:pt x="1" y="50"/>
                    <a:pt x="0" y="47"/>
                    <a:pt x="0" y="46"/>
                  </a:cubicBezTo>
                  <a:cubicBezTo>
                    <a:pt x="0" y="44"/>
                    <a:pt x="2" y="41"/>
                    <a:pt x="3" y="39"/>
                  </a:cubicBezTo>
                  <a:cubicBezTo>
                    <a:pt x="4" y="38"/>
                    <a:pt x="6" y="36"/>
                    <a:pt x="7" y="34"/>
                  </a:cubicBezTo>
                  <a:cubicBezTo>
                    <a:pt x="9" y="32"/>
                    <a:pt x="16" y="29"/>
                    <a:pt x="18" y="27"/>
                  </a:cubicBezTo>
                  <a:cubicBezTo>
                    <a:pt x="21" y="25"/>
                    <a:pt x="25" y="20"/>
                    <a:pt x="28" y="18"/>
                  </a:cubicBezTo>
                  <a:cubicBezTo>
                    <a:pt x="30" y="16"/>
                    <a:pt x="34" y="14"/>
                    <a:pt x="36" y="13"/>
                  </a:cubicBezTo>
                  <a:cubicBezTo>
                    <a:pt x="38" y="13"/>
                    <a:pt x="40" y="12"/>
                    <a:pt x="41" y="12"/>
                  </a:cubicBezTo>
                  <a:cubicBezTo>
                    <a:pt x="44" y="11"/>
                    <a:pt x="49" y="9"/>
                    <a:pt x="52" y="8"/>
                  </a:cubicBezTo>
                  <a:cubicBezTo>
                    <a:pt x="55" y="6"/>
                    <a:pt x="59" y="4"/>
                    <a:pt x="62" y="2"/>
                  </a:cubicBezTo>
                  <a:cubicBezTo>
                    <a:pt x="65" y="1"/>
                    <a:pt x="68" y="0"/>
                    <a:pt x="70" y="0"/>
                  </a:cubicBezTo>
                  <a:cubicBezTo>
                    <a:pt x="71" y="0"/>
                    <a:pt x="75" y="1"/>
                    <a:pt x="77" y="2"/>
                  </a:cubicBezTo>
                  <a:cubicBezTo>
                    <a:pt x="78" y="3"/>
                    <a:pt x="79" y="6"/>
                    <a:pt x="79" y="7"/>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64"/>
            <p:cNvSpPr>
              <a:spLocks/>
            </p:cNvSpPr>
            <p:nvPr/>
          </p:nvSpPr>
          <p:spPr bwMode="auto">
            <a:xfrm>
              <a:off x="2952751" y="2668588"/>
              <a:ext cx="422275" cy="336550"/>
            </a:xfrm>
            <a:custGeom>
              <a:avLst/>
              <a:gdLst/>
              <a:ahLst/>
              <a:cxnLst>
                <a:cxn ang="0">
                  <a:pos x="324" y="29"/>
                </a:cxn>
                <a:cxn ang="0">
                  <a:pos x="317" y="46"/>
                </a:cxn>
                <a:cxn ang="0">
                  <a:pos x="298" y="60"/>
                </a:cxn>
                <a:cxn ang="0">
                  <a:pos x="276" y="76"/>
                </a:cxn>
                <a:cxn ang="0">
                  <a:pos x="244" y="107"/>
                </a:cxn>
                <a:cxn ang="0">
                  <a:pos x="208" y="131"/>
                </a:cxn>
                <a:cxn ang="0">
                  <a:pos x="199" y="145"/>
                </a:cxn>
                <a:cxn ang="0">
                  <a:pos x="176" y="169"/>
                </a:cxn>
                <a:cxn ang="0">
                  <a:pos x="147" y="192"/>
                </a:cxn>
                <a:cxn ang="0">
                  <a:pos x="127" y="203"/>
                </a:cxn>
                <a:cxn ang="0">
                  <a:pos x="115" y="221"/>
                </a:cxn>
                <a:cxn ang="0">
                  <a:pos x="101" y="238"/>
                </a:cxn>
                <a:cxn ang="0">
                  <a:pos x="83" y="236"/>
                </a:cxn>
                <a:cxn ang="0">
                  <a:pos x="70" y="232"/>
                </a:cxn>
                <a:cxn ang="0">
                  <a:pos x="53" y="239"/>
                </a:cxn>
                <a:cxn ang="0">
                  <a:pos x="40" y="248"/>
                </a:cxn>
                <a:cxn ang="0">
                  <a:pos x="27" y="254"/>
                </a:cxn>
                <a:cxn ang="0">
                  <a:pos x="4" y="256"/>
                </a:cxn>
                <a:cxn ang="0">
                  <a:pos x="0" y="246"/>
                </a:cxn>
                <a:cxn ang="0">
                  <a:pos x="12" y="232"/>
                </a:cxn>
                <a:cxn ang="0">
                  <a:pos x="28" y="227"/>
                </a:cxn>
                <a:cxn ang="0">
                  <a:pos x="40" y="214"/>
                </a:cxn>
                <a:cxn ang="0">
                  <a:pos x="52" y="205"/>
                </a:cxn>
                <a:cxn ang="0">
                  <a:pos x="65" y="190"/>
                </a:cxn>
                <a:cxn ang="0">
                  <a:pos x="77" y="186"/>
                </a:cxn>
                <a:cxn ang="0">
                  <a:pos x="92" y="166"/>
                </a:cxn>
                <a:cxn ang="0">
                  <a:pos x="104" y="150"/>
                </a:cxn>
                <a:cxn ang="0">
                  <a:pos x="118" y="126"/>
                </a:cxn>
                <a:cxn ang="0">
                  <a:pos x="137" y="106"/>
                </a:cxn>
                <a:cxn ang="0">
                  <a:pos x="147" y="102"/>
                </a:cxn>
                <a:cxn ang="0">
                  <a:pos x="157" y="98"/>
                </a:cxn>
                <a:cxn ang="0">
                  <a:pos x="163" y="96"/>
                </a:cxn>
                <a:cxn ang="0">
                  <a:pos x="164" y="82"/>
                </a:cxn>
                <a:cxn ang="0">
                  <a:pos x="176" y="81"/>
                </a:cxn>
                <a:cxn ang="0">
                  <a:pos x="185" y="75"/>
                </a:cxn>
                <a:cxn ang="0">
                  <a:pos x="185" y="58"/>
                </a:cxn>
                <a:cxn ang="0">
                  <a:pos x="191" y="44"/>
                </a:cxn>
                <a:cxn ang="0">
                  <a:pos x="199" y="37"/>
                </a:cxn>
                <a:cxn ang="0">
                  <a:pos x="214" y="33"/>
                </a:cxn>
                <a:cxn ang="0">
                  <a:pos x="229" y="25"/>
                </a:cxn>
                <a:cxn ang="0">
                  <a:pos x="239" y="21"/>
                </a:cxn>
                <a:cxn ang="0">
                  <a:pos x="253" y="12"/>
                </a:cxn>
                <a:cxn ang="0">
                  <a:pos x="270" y="0"/>
                </a:cxn>
                <a:cxn ang="0">
                  <a:pos x="283" y="2"/>
                </a:cxn>
                <a:cxn ang="0">
                  <a:pos x="295" y="11"/>
                </a:cxn>
                <a:cxn ang="0">
                  <a:pos x="312" y="8"/>
                </a:cxn>
                <a:cxn ang="0">
                  <a:pos x="324" y="18"/>
                </a:cxn>
              </a:cxnLst>
              <a:rect l="0" t="0" r="r" b="b"/>
              <a:pathLst>
                <a:path w="325" h="259">
                  <a:moveTo>
                    <a:pt x="324" y="18"/>
                  </a:moveTo>
                  <a:cubicBezTo>
                    <a:pt x="325" y="20"/>
                    <a:pt x="325" y="26"/>
                    <a:pt x="324" y="29"/>
                  </a:cubicBezTo>
                  <a:cubicBezTo>
                    <a:pt x="324" y="31"/>
                    <a:pt x="322" y="35"/>
                    <a:pt x="321" y="37"/>
                  </a:cubicBezTo>
                  <a:cubicBezTo>
                    <a:pt x="321" y="39"/>
                    <a:pt x="319" y="44"/>
                    <a:pt x="317" y="46"/>
                  </a:cubicBezTo>
                  <a:cubicBezTo>
                    <a:pt x="316" y="48"/>
                    <a:pt x="312" y="53"/>
                    <a:pt x="310" y="54"/>
                  </a:cubicBezTo>
                  <a:cubicBezTo>
                    <a:pt x="307" y="56"/>
                    <a:pt x="301" y="58"/>
                    <a:pt x="298" y="60"/>
                  </a:cubicBezTo>
                  <a:cubicBezTo>
                    <a:pt x="296" y="61"/>
                    <a:pt x="290" y="64"/>
                    <a:pt x="287" y="66"/>
                  </a:cubicBezTo>
                  <a:cubicBezTo>
                    <a:pt x="284" y="68"/>
                    <a:pt x="280" y="73"/>
                    <a:pt x="276" y="76"/>
                  </a:cubicBezTo>
                  <a:cubicBezTo>
                    <a:pt x="271" y="82"/>
                    <a:pt x="262" y="90"/>
                    <a:pt x="258" y="94"/>
                  </a:cubicBezTo>
                  <a:cubicBezTo>
                    <a:pt x="254" y="97"/>
                    <a:pt x="247" y="104"/>
                    <a:pt x="244" y="107"/>
                  </a:cubicBezTo>
                  <a:cubicBezTo>
                    <a:pt x="239" y="111"/>
                    <a:pt x="230" y="117"/>
                    <a:pt x="225" y="121"/>
                  </a:cubicBezTo>
                  <a:cubicBezTo>
                    <a:pt x="221" y="123"/>
                    <a:pt x="212" y="127"/>
                    <a:pt x="208" y="131"/>
                  </a:cubicBezTo>
                  <a:cubicBezTo>
                    <a:pt x="207" y="133"/>
                    <a:pt x="206" y="137"/>
                    <a:pt x="205" y="139"/>
                  </a:cubicBezTo>
                  <a:cubicBezTo>
                    <a:pt x="203" y="141"/>
                    <a:pt x="200" y="144"/>
                    <a:pt x="199" y="145"/>
                  </a:cubicBezTo>
                  <a:cubicBezTo>
                    <a:pt x="196" y="148"/>
                    <a:pt x="192" y="154"/>
                    <a:pt x="190" y="157"/>
                  </a:cubicBezTo>
                  <a:cubicBezTo>
                    <a:pt x="187" y="160"/>
                    <a:pt x="180" y="166"/>
                    <a:pt x="176" y="169"/>
                  </a:cubicBezTo>
                  <a:cubicBezTo>
                    <a:pt x="174" y="172"/>
                    <a:pt x="169" y="177"/>
                    <a:pt x="166" y="180"/>
                  </a:cubicBezTo>
                  <a:cubicBezTo>
                    <a:pt x="161" y="183"/>
                    <a:pt x="152" y="190"/>
                    <a:pt x="147" y="192"/>
                  </a:cubicBezTo>
                  <a:cubicBezTo>
                    <a:pt x="144" y="194"/>
                    <a:pt x="137" y="196"/>
                    <a:pt x="134" y="198"/>
                  </a:cubicBezTo>
                  <a:cubicBezTo>
                    <a:pt x="132" y="198"/>
                    <a:pt x="128" y="201"/>
                    <a:pt x="127" y="203"/>
                  </a:cubicBezTo>
                  <a:cubicBezTo>
                    <a:pt x="125" y="205"/>
                    <a:pt x="125" y="210"/>
                    <a:pt x="124" y="212"/>
                  </a:cubicBezTo>
                  <a:cubicBezTo>
                    <a:pt x="123" y="215"/>
                    <a:pt x="118" y="218"/>
                    <a:pt x="115" y="221"/>
                  </a:cubicBezTo>
                  <a:cubicBezTo>
                    <a:pt x="113" y="225"/>
                    <a:pt x="109" y="230"/>
                    <a:pt x="107" y="233"/>
                  </a:cubicBezTo>
                  <a:cubicBezTo>
                    <a:pt x="105" y="234"/>
                    <a:pt x="103" y="238"/>
                    <a:pt x="101" y="238"/>
                  </a:cubicBezTo>
                  <a:cubicBezTo>
                    <a:pt x="99" y="239"/>
                    <a:pt x="94" y="239"/>
                    <a:pt x="91" y="238"/>
                  </a:cubicBezTo>
                  <a:cubicBezTo>
                    <a:pt x="89" y="238"/>
                    <a:pt x="85" y="236"/>
                    <a:pt x="83" y="236"/>
                  </a:cubicBezTo>
                  <a:cubicBezTo>
                    <a:pt x="81" y="235"/>
                    <a:pt x="78" y="233"/>
                    <a:pt x="76" y="233"/>
                  </a:cubicBezTo>
                  <a:cubicBezTo>
                    <a:pt x="75" y="232"/>
                    <a:pt x="72" y="232"/>
                    <a:pt x="70" y="232"/>
                  </a:cubicBezTo>
                  <a:cubicBezTo>
                    <a:pt x="67" y="232"/>
                    <a:pt x="61" y="233"/>
                    <a:pt x="59" y="235"/>
                  </a:cubicBezTo>
                  <a:cubicBezTo>
                    <a:pt x="57" y="235"/>
                    <a:pt x="54" y="238"/>
                    <a:pt x="53" y="239"/>
                  </a:cubicBezTo>
                  <a:cubicBezTo>
                    <a:pt x="51" y="240"/>
                    <a:pt x="48" y="242"/>
                    <a:pt x="46" y="244"/>
                  </a:cubicBezTo>
                  <a:cubicBezTo>
                    <a:pt x="45" y="245"/>
                    <a:pt x="42" y="247"/>
                    <a:pt x="40" y="248"/>
                  </a:cubicBezTo>
                  <a:cubicBezTo>
                    <a:pt x="38" y="249"/>
                    <a:pt x="35" y="250"/>
                    <a:pt x="33" y="251"/>
                  </a:cubicBezTo>
                  <a:cubicBezTo>
                    <a:pt x="31" y="252"/>
                    <a:pt x="29" y="253"/>
                    <a:pt x="27" y="254"/>
                  </a:cubicBezTo>
                  <a:cubicBezTo>
                    <a:pt x="25" y="255"/>
                    <a:pt x="22" y="257"/>
                    <a:pt x="21" y="258"/>
                  </a:cubicBezTo>
                  <a:cubicBezTo>
                    <a:pt x="17" y="259"/>
                    <a:pt x="8" y="258"/>
                    <a:pt x="4" y="256"/>
                  </a:cubicBezTo>
                  <a:cubicBezTo>
                    <a:pt x="3" y="255"/>
                    <a:pt x="1" y="254"/>
                    <a:pt x="0" y="252"/>
                  </a:cubicBezTo>
                  <a:cubicBezTo>
                    <a:pt x="0" y="251"/>
                    <a:pt x="0" y="248"/>
                    <a:pt x="0" y="246"/>
                  </a:cubicBezTo>
                  <a:cubicBezTo>
                    <a:pt x="1" y="243"/>
                    <a:pt x="6" y="239"/>
                    <a:pt x="8" y="236"/>
                  </a:cubicBezTo>
                  <a:cubicBezTo>
                    <a:pt x="9" y="235"/>
                    <a:pt x="11" y="233"/>
                    <a:pt x="12" y="232"/>
                  </a:cubicBezTo>
                  <a:cubicBezTo>
                    <a:pt x="14" y="230"/>
                    <a:pt x="20" y="227"/>
                    <a:pt x="23" y="227"/>
                  </a:cubicBezTo>
                  <a:cubicBezTo>
                    <a:pt x="24" y="226"/>
                    <a:pt x="27" y="227"/>
                    <a:pt x="28" y="227"/>
                  </a:cubicBezTo>
                  <a:cubicBezTo>
                    <a:pt x="30" y="226"/>
                    <a:pt x="33" y="222"/>
                    <a:pt x="35" y="221"/>
                  </a:cubicBezTo>
                  <a:cubicBezTo>
                    <a:pt x="36" y="219"/>
                    <a:pt x="39" y="216"/>
                    <a:pt x="40" y="214"/>
                  </a:cubicBezTo>
                  <a:cubicBezTo>
                    <a:pt x="41" y="213"/>
                    <a:pt x="42" y="211"/>
                    <a:pt x="43" y="210"/>
                  </a:cubicBezTo>
                  <a:cubicBezTo>
                    <a:pt x="45" y="208"/>
                    <a:pt x="50" y="207"/>
                    <a:pt x="52" y="205"/>
                  </a:cubicBezTo>
                  <a:cubicBezTo>
                    <a:pt x="54" y="204"/>
                    <a:pt x="57" y="201"/>
                    <a:pt x="59" y="199"/>
                  </a:cubicBezTo>
                  <a:cubicBezTo>
                    <a:pt x="61" y="197"/>
                    <a:pt x="63" y="192"/>
                    <a:pt x="65" y="190"/>
                  </a:cubicBezTo>
                  <a:cubicBezTo>
                    <a:pt x="66" y="189"/>
                    <a:pt x="69" y="187"/>
                    <a:pt x="71" y="186"/>
                  </a:cubicBezTo>
                  <a:cubicBezTo>
                    <a:pt x="73" y="185"/>
                    <a:pt x="76" y="187"/>
                    <a:pt x="77" y="186"/>
                  </a:cubicBezTo>
                  <a:cubicBezTo>
                    <a:pt x="81" y="185"/>
                    <a:pt x="85" y="177"/>
                    <a:pt x="87" y="174"/>
                  </a:cubicBezTo>
                  <a:cubicBezTo>
                    <a:pt x="88" y="172"/>
                    <a:pt x="91" y="168"/>
                    <a:pt x="92" y="166"/>
                  </a:cubicBezTo>
                  <a:cubicBezTo>
                    <a:pt x="94" y="163"/>
                    <a:pt x="95" y="159"/>
                    <a:pt x="97" y="157"/>
                  </a:cubicBezTo>
                  <a:cubicBezTo>
                    <a:pt x="98" y="155"/>
                    <a:pt x="103" y="152"/>
                    <a:pt x="104" y="150"/>
                  </a:cubicBezTo>
                  <a:cubicBezTo>
                    <a:pt x="105" y="148"/>
                    <a:pt x="104" y="145"/>
                    <a:pt x="105" y="144"/>
                  </a:cubicBezTo>
                  <a:cubicBezTo>
                    <a:pt x="107" y="138"/>
                    <a:pt x="114" y="130"/>
                    <a:pt x="118" y="126"/>
                  </a:cubicBezTo>
                  <a:cubicBezTo>
                    <a:pt x="121" y="123"/>
                    <a:pt x="127" y="118"/>
                    <a:pt x="130" y="115"/>
                  </a:cubicBezTo>
                  <a:cubicBezTo>
                    <a:pt x="132" y="113"/>
                    <a:pt x="135" y="107"/>
                    <a:pt x="137" y="106"/>
                  </a:cubicBezTo>
                  <a:cubicBezTo>
                    <a:pt x="139" y="105"/>
                    <a:pt x="141" y="106"/>
                    <a:pt x="142" y="106"/>
                  </a:cubicBezTo>
                  <a:cubicBezTo>
                    <a:pt x="144" y="105"/>
                    <a:pt x="146" y="103"/>
                    <a:pt x="147" y="102"/>
                  </a:cubicBezTo>
                  <a:cubicBezTo>
                    <a:pt x="148" y="101"/>
                    <a:pt x="151" y="99"/>
                    <a:pt x="153" y="98"/>
                  </a:cubicBezTo>
                  <a:cubicBezTo>
                    <a:pt x="154" y="98"/>
                    <a:pt x="156" y="97"/>
                    <a:pt x="157" y="98"/>
                  </a:cubicBezTo>
                  <a:cubicBezTo>
                    <a:pt x="158" y="98"/>
                    <a:pt x="160" y="99"/>
                    <a:pt x="161" y="98"/>
                  </a:cubicBezTo>
                  <a:cubicBezTo>
                    <a:pt x="162" y="98"/>
                    <a:pt x="163" y="97"/>
                    <a:pt x="163" y="96"/>
                  </a:cubicBezTo>
                  <a:cubicBezTo>
                    <a:pt x="164" y="94"/>
                    <a:pt x="163" y="91"/>
                    <a:pt x="163" y="89"/>
                  </a:cubicBezTo>
                  <a:cubicBezTo>
                    <a:pt x="163" y="87"/>
                    <a:pt x="163" y="83"/>
                    <a:pt x="164" y="82"/>
                  </a:cubicBezTo>
                  <a:cubicBezTo>
                    <a:pt x="165" y="80"/>
                    <a:pt x="169" y="81"/>
                    <a:pt x="171" y="81"/>
                  </a:cubicBezTo>
                  <a:cubicBezTo>
                    <a:pt x="172" y="81"/>
                    <a:pt x="175" y="81"/>
                    <a:pt x="176" y="81"/>
                  </a:cubicBezTo>
                  <a:cubicBezTo>
                    <a:pt x="177" y="81"/>
                    <a:pt x="179" y="81"/>
                    <a:pt x="180" y="81"/>
                  </a:cubicBezTo>
                  <a:cubicBezTo>
                    <a:pt x="182" y="80"/>
                    <a:pt x="185" y="76"/>
                    <a:pt x="185" y="75"/>
                  </a:cubicBezTo>
                  <a:cubicBezTo>
                    <a:pt x="186" y="73"/>
                    <a:pt x="185" y="71"/>
                    <a:pt x="185" y="69"/>
                  </a:cubicBezTo>
                  <a:cubicBezTo>
                    <a:pt x="185" y="66"/>
                    <a:pt x="185" y="61"/>
                    <a:pt x="185" y="58"/>
                  </a:cubicBezTo>
                  <a:cubicBezTo>
                    <a:pt x="186" y="56"/>
                    <a:pt x="186" y="52"/>
                    <a:pt x="187" y="51"/>
                  </a:cubicBezTo>
                  <a:cubicBezTo>
                    <a:pt x="188" y="49"/>
                    <a:pt x="189" y="45"/>
                    <a:pt x="191" y="44"/>
                  </a:cubicBezTo>
                  <a:cubicBezTo>
                    <a:pt x="191" y="42"/>
                    <a:pt x="194" y="40"/>
                    <a:pt x="195" y="39"/>
                  </a:cubicBezTo>
                  <a:cubicBezTo>
                    <a:pt x="196" y="38"/>
                    <a:pt x="197" y="37"/>
                    <a:pt x="199" y="37"/>
                  </a:cubicBezTo>
                  <a:cubicBezTo>
                    <a:pt x="200" y="36"/>
                    <a:pt x="205" y="37"/>
                    <a:pt x="206" y="37"/>
                  </a:cubicBezTo>
                  <a:cubicBezTo>
                    <a:pt x="208" y="36"/>
                    <a:pt x="212" y="34"/>
                    <a:pt x="214" y="33"/>
                  </a:cubicBezTo>
                  <a:cubicBezTo>
                    <a:pt x="215" y="32"/>
                    <a:pt x="218" y="28"/>
                    <a:pt x="220" y="27"/>
                  </a:cubicBezTo>
                  <a:cubicBezTo>
                    <a:pt x="222" y="26"/>
                    <a:pt x="226" y="25"/>
                    <a:pt x="229" y="25"/>
                  </a:cubicBezTo>
                  <a:cubicBezTo>
                    <a:pt x="231" y="25"/>
                    <a:pt x="235" y="25"/>
                    <a:pt x="237" y="24"/>
                  </a:cubicBezTo>
                  <a:cubicBezTo>
                    <a:pt x="237" y="24"/>
                    <a:pt x="239" y="22"/>
                    <a:pt x="239" y="21"/>
                  </a:cubicBezTo>
                  <a:cubicBezTo>
                    <a:pt x="240" y="21"/>
                    <a:pt x="241" y="19"/>
                    <a:pt x="242" y="18"/>
                  </a:cubicBezTo>
                  <a:cubicBezTo>
                    <a:pt x="245" y="15"/>
                    <a:pt x="250" y="14"/>
                    <a:pt x="253" y="12"/>
                  </a:cubicBezTo>
                  <a:cubicBezTo>
                    <a:pt x="256" y="10"/>
                    <a:pt x="259" y="7"/>
                    <a:pt x="261" y="6"/>
                  </a:cubicBezTo>
                  <a:cubicBezTo>
                    <a:pt x="263" y="4"/>
                    <a:pt x="268" y="1"/>
                    <a:pt x="270" y="0"/>
                  </a:cubicBezTo>
                  <a:cubicBezTo>
                    <a:pt x="272" y="0"/>
                    <a:pt x="276" y="0"/>
                    <a:pt x="278" y="0"/>
                  </a:cubicBezTo>
                  <a:cubicBezTo>
                    <a:pt x="280" y="0"/>
                    <a:pt x="282" y="1"/>
                    <a:pt x="283" y="2"/>
                  </a:cubicBezTo>
                  <a:cubicBezTo>
                    <a:pt x="285" y="3"/>
                    <a:pt x="289" y="7"/>
                    <a:pt x="291" y="8"/>
                  </a:cubicBezTo>
                  <a:cubicBezTo>
                    <a:pt x="292" y="9"/>
                    <a:pt x="293" y="11"/>
                    <a:pt x="295" y="11"/>
                  </a:cubicBezTo>
                  <a:cubicBezTo>
                    <a:pt x="297" y="11"/>
                    <a:pt x="300" y="10"/>
                    <a:pt x="302" y="9"/>
                  </a:cubicBezTo>
                  <a:cubicBezTo>
                    <a:pt x="304" y="8"/>
                    <a:pt x="309" y="8"/>
                    <a:pt x="312" y="8"/>
                  </a:cubicBezTo>
                  <a:cubicBezTo>
                    <a:pt x="314" y="8"/>
                    <a:pt x="317" y="8"/>
                    <a:pt x="318" y="9"/>
                  </a:cubicBezTo>
                  <a:cubicBezTo>
                    <a:pt x="320" y="11"/>
                    <a:pt x="323" y="15"/>
                    <a:pt x="324" y="18"/>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8" name="Freeform 65"/>
            <p:cNvSpPr>
              <a:spLocks/>
            </p:cNvSpPr>
            <p:nvPr/>
          </p:nvSpPr>
          <p:spPr bwMode="auto">
            <a:xfrm>
              <a:off x="2455863" y="3403601"/>
              <a:ext cx="798513" cy="455613"/>
            </a:xfrm>
            <a:custGeom>
              <a:avLst/>
              <a:gdLst/>
              <a:ahLst/>
              <a:cxnLst>
                <a:cxn ang="0">
                  <a:pos x="606" y="137"/>
                </a:cxn>
                <a:cxn ang="0">
                  <a:pos x="573" y="137"/>
                </a:cxn>
                <a:cxn ang="0">
                  <a:pos x="543" y="142"/>
                </a:cxn>
                <a:cxn ang="0">
                  <a:pos x="520" y="138"/>
                </a:cxn>
                <a:cxn ang="0">
                  <a:pos x="486" y="127"/>
                </a:cxn>
                <a:cxn ang="0">
                  <a:pos x="450" y="123"/>
                </a:cxn>
                <a:cxn ang="0">
                  <a:pos x="419" y="123"/>
                </a:cxn>
                <a:cxn ang="0">
                  <a:pos x="374" y="120"/>
                </a:cxn>
                <a:cxn ang="0">
                  <a:pos x="337" y="128"/>
                </a:cxn>
                <a:cxn ang="0">
                  <a:pos x="303" y="130"/>
                </a:cxn>
                <a:cxn ang="0">
                  <a:pos x="289" y="125"/>
                </a:cxn>
                <a:cxn ang="0">
                  <a:pos x="269" y="131"/>
                </a:cxn>
                <a:cxn ang="0">
                  <a:pos x="261" y="154"/>
                </a:cxn>
                <a:cxn ang="0">
                  <a:pos x="230" y="173"/>
                </a:cxn>
                <a:cxn ang="0">
                  <a:pos x="208" y="179"/>
                </a:cxn>
                <a:cxn ang="0">
                  <a:pos x="194" y="193"/>
                </a:cxn>
                <a:cxn ang="0">
                  <a:pos x="168" y="185"/>
                </a:cxn>
                <a:cxn ang="0">
                  <a:pos x="155" y="164"/>
                </a:cxn>
                <a:cxn ang="0">
                  <a:pos x="122" y="171"/>
                </a:cxn>
                <a:cxn ang="0">
                  <a:pos x="98" y="199"/>
                </a:cxn>
                <a:cxn ang="0">
                  <a:pos x="74" y="239"/>
                </a:cxn>
                <a:cxn ang="0">
                  <a:pos x="62" y="262"/>
                </a:cxn>
                <a:cxn ang="0">
                  <a:pos x="38" y="287"/>
                </a:cxn>
                <a:cxn ang="0">
                  <a:pos x="33" y="323"/>
                </a:cxn>
                <a:cxn ang="0">
                  <a:pos x="5" y="350"/>
                </a:cxn>
                <a:cxn ang="0">
                  <a:pos x="6" y="335"/>
                </a:cxn>
                <a:cxn ang="0">
                  <a:pos x="7" y="293"/>
                </a:cxn>
                <a:cxn ang="0">
                  <a:pos x="22" y="249"/>
                </a:cxn>
                <a:cxn ang="0">
                  <a:pos x="46" y="206"/>
                </a:cxn>
                <a:cxn ang="0">
                  <a:pos x="56" y="175"/>
                </a:cxn>
                <a:cxn ang="0">
                  <a:pos x="78" y="146"/>
                </a:cxn>
                <a:cxn ang="0">
                  <a:pos x="108" y="131"/>
                </a:cxn>
                <a:cxn ang="0">
                  <a:pos x="124" y="101"/>
                </a:cxn>
                <a:cxn ang="0">
                  <a:pos x="155" y="66"/>
                </a:cxn>
                <a:cxn ang="0">
                  <a:pos x="194" y="62"/>
                </a:cxn>
                <a:cxn ang="0">
                  <a:pos x="236" y="48"/>
                </a:cxn>
                <a:cxn ang="0">
                  <a:pos x="270" y="25"/>
                </a:cxn>
                <a:cxn ang="0">
                  <a:pos x="289" y="1"/>
                </a:cxn>
                <a:cxn ang="0">
                  <a:pos x="314" y="11"/>
                </a:cxn>
                <a:cxn ang="0">
                  <a:pos x="334" y="7"/>
                </a:cxn>
                <a:cxn ang="0">
                  <a:pos x="358" y="3"/>
                </a:cxn>
                <a:cxn ang="0">
                  <a:pos x="381" y="16"/>
                </a:cxn>
                <a:cxn ang="0">
                  <a:pos x="412" y="12"/>
                </a:cxn>
                <a:cxn ang="0">
                  <a:pos x="438" y="26"/>
                </a:cxn>
                <a:cxn ang="0">
                  <a:pos x="457" y="36"/>
                </a:cxn>
                <a:cxn ang="0">
                  <a:pos x="487" y="45"/>
                </a:cxn>
                <a:cxn ang="0">
                  <a:pos x="524" y="55"/>
                </a:cxn>
                <a:cxn ang="0">
                  <a:pos x="558" y="70"/>
                </a:cxn>
                <a:cxn ang="0">
                  <a:pos x="592" y="92"/>
                </a:cxn>
                <a:cxn ang="0">
                  <a:pos x="613" y="119"/>
                </a:cxn>
              </a:cxnLst>
              <a:rect l="0" t="0" r="r" b="b"/>
              <a:pathLst>
                <a:path w="614" h="351">
                  <a:moveTo>
                    <a:pt x="613" y="119"/>
                  </a:moveTo>
                  <a:cubicBezTo>
                    <a:pt x="614" y="122"/>
                    <a:pt x="612" y="127"/>
                    <a:pt x="611" y="130"/>
                  </a:cubicBezTo>
                  <a:cubicBezTo>
                    <a:pt x="610" y="132"/>
                    <a:pt x="608" y="136"/>
                    <a:pt x="606" y="137"/>
                  </a:cubicBezTo>
                  <a:cubicBezTo>
                    <a:pt x="604" y="138"/>
                    <a:pt x="599" y="139"/>
                    <a:pt x="596" y="139"/>
                  </a:cubicBezTo>
                  <a:cubicBezTo>
                    <a:pt x="594" y="140"/>
                    <a:pt x="589" y="139"/>
                    <a:pt x="586" y="139"/>
                  </a:cubicBezTo>
                  <a:cubicBezTo>
                    <a:pt x="582" y="138"/>
                    <a:pt x="576" y="136"/>
                    <a:pt x="573" y="137"/>
                  </a:cubicBezTo>
                  <a:cubicBezTo>
                    <a:pt x="570" y="137"/>
                    <a:pt x="566" y="140"/>
                    <a:pt x="564" y="140"/>
                  </a:cubicBezTo>
                  <a:cubicBezTo>
                    <a:pt x="561" y="141"/>
                    <a:pt x="555" y="144"/>
                    <a:pt x="552" y="144"/>
                  </a:cubicBezTo>
                  <a:cubicBezTo>
                    <a:pt x="550" y="144"/>
                    <a:pt x="546" y="141"/>
                    <a:pt x="543" y="142"/>
                  </a:cubicBezTo>
                  <a:cubicBezTo>
                    <a:pt x="542" y="143"/>
                    <a:pt x="540" y="147"/>
                    <a:pt x="538" y="147"/>
                  </a:cubicBezTo>
                  <a:cubicBezTo>
                    <a:pt x="536" y="148"/>
                    <a:pt x="532" y="143"/>
                    <a:pt x="530" y="142"/>
                  </a:cubicBezTo>
                  <a:cubicBezTo>
                    <a:pt x="528" y="141"/>
                    <a:pt x="523" y="138"/>
                    <a:pt x="520" y="138"/>
                  </a:cubicBezTo>
                  <a:cubicBezTo>
                    <a:pt x="518" y="137"/>
                    <a:pt x="513" y="136"/>
                    <a:pt x="511" y="136"/>
                  </a:cubicBezTo>
                  <a:cubicBezTo>
                    <a:pt x="508" y="136"/>
                    <a:pt x="502" y="137"/>
                    <a:pt x="499" y="136"/>
                  </a:cubicBezTo>
                  <a:cubicBezTo>
                    <a:pt x="495" y="135"/>
                    <a:pt x="490" y="129"/>
                    <a:pt x="486" y="127"/>
                  </a:cubicBezTo>
                  <a:cubicBezTo>
                    <a:pt x="482" y="126"/>
                    <a:pt x="474" y="125"/>
                    <a:pt x="470" y="124"/>
                  </a:cubicBezTo>
                  <a:cubicBezTo>
                    <a:pt x="467" y="124"/>
                    <a:pt x="461" y="125"/>
                    <a:pt x="458" y="124"/>
                  </a:cubicBezTo>
                  <a:cubicBezTo>
                    <a:pt x="456" y="124"/>
                    <a:pt x="452" y="123"/>
                    <a:pt x="450" y="123"/>
                  </a:cubicBezTo>
                  <a:cubicBezTo>
                    <a:pt x="448" y="122"/>
                    <a:pt x="446" y="121"/>
                    <a:pt x="444" y="121"/>
                  </a:cubicBezTo>
                  <a:cubicBezTo>
                    <a:pt x="441" y="120"/>
                    <a:pt x="433" y="121"/>
                    <a:pt x="429" y="121"/>
                  </a:cubicBezTo>
                  <a:cubicBezTo>
                    <a:pt x="427" y="121"/>
                    <a:pt x="421" y="122"/>
                    <a:pt x="419" y="123"/>
                  </a:cubicBezTo>
                  <a:cubicBezTo>
                    <a:pt x="412" y="123"/>
                    <a:pt x="397" y="123"/>
                    <a:pt x="390" y="123"/>
                  </a:cubicBezTo>
                  <a:cubicBezTo>
                    <a:pt x="389" y="123"/>
                    <a:pt x="385" y="122"/>
                    <a:pt x="383" y="122"/>
                  </a:cubicBezTo>
                  <a:cubicBezTo>
                    <a:pt x="381" y="121"/>
                    <a:pt x="377" y="120"/>
                    <a:pt x="374" y="120"/>
                  </a:cubicBezTo>
                  <a:cubicBezTo>
                    <a:pt x="372" y="120"/>
                    <a:pt x="368" y="122"/>
                    <a:pt x="366" y="123"/>
                  </a:cubicBezTo>
                  <a:cubicBezTo>
                    <a:pt x="362" y="124"/>
                    <a:pt x="354" y="125"/>
                    <a:pt x="349" y="126"/>
                  </a:cubicBezTo>
                  <a:cubicBezTo>
                    <a:pt x="345" y="127"/>
                    <a:pt x="340" y="127"/>
                    <a:pt x="337" y="128"/>
                  </a:cubicBezTo>
                  <a:cubicBezTo>
                    <a:pt x="336" y="128"/>
                    <a:pt x="333" y="130"/>
                    <a:pt x="332" y="131"/>
                  </a:cubicBezTo>
                  <a:cubicBezTo>
                    <a:pt x="327" y="132"/>
                    <a:pt x="318" y="132"/>
                    <a:pt x="313" y="131"/>
                  </a:cubicBezTo>
                  <a:cubicBezTo>
                    <a:pt x="311" y="131"/>
                    <a:pt x="304" y="132"/>
                    <a:pt x="303" y="130"/>
                  </a:cubicBezTo>
                  <a:cubicBezTo>
                    <a:pt x="302" y="129"/>
                    <a:pt x="303" y="127"/>
                    <a:pt x="303" y="126"/>
                  </a:cubicBezTo>
                  <a:cubicBezTo>
                    <a:pt x="301" y="125"/>
                    <a:pt x="297" y="128"/>
                    <a:pt x="295" y="128"/>
                  </a:cubicBezTo>
                  <a:cubicBezTo>
                    <a:pt x="293" y="128"/>
                    <a:pt x="290" y="125"/>
                    <a:pt x="289" y="125"/>
                  </a:cubicBezTo>
                  <a:cubicBezTo>
                    <a:pt x="286" y="125"/>
                    <a:pt x="281" y="126"/>
                    <a:pt x="279" y="127"/>
                  </a:cubicBezTo>
                  <a:cubicBezTo>
                    <a:pt x="278" y="127"/>
                    <a:pt x="276" y="129"/>
                    <a:pt x="275" y="130"/>
                  </a:cubicBezTo>
                  <a:cubicBezTo>
                    <a:pt x="274" y="130"/>
                    <a:pt x="270" y="131"/>
                    <a:pt x="269" y="131"/>
                  </a:cubicBezTo>
                  <a:cubicBezTo>
                    <a:pt x="267" y="133"/>
                    <a:pt x="264" y="137"/>
                    <a:pt x="263" y="139"/>
                  </a:cubicBezTo>
                  <a:cubicBezTo>
                    <a:pt x="262" y="141"/>
                    <a:pt x="262" y="144"/>
                    <a:pt x="262" y="147"/>
                  </a:cubicBezTo>
                  <a:cubicBezTo>
                    <a:pt x="262" y="149"/>
                    <a:pt x="262" y="153"/>
                    <a:pt x="261" y="154"/>
                  </a:cubicBezTo>
                  <a:cubicBezTo>
                    <a:pt x="260" y="156"/>
                    <a:pt x="257" y="159"/>
                    <a:pt x="255" y="160"/>
                  </a:cubicBezTo>
                  <a:cubicBezTo>
                    <a:pt x="253" y="161"/>
                    <a:pt x="248" y="164"/>
                    <a:pt x="245" y="165"/>
                  </a:cubicBezTo>
                  <a:cubicBezTo>
                    <a:pt x="241" y="167"/>
                    <a:pt x="234" y="172"/>
                    <a:pt x="230" y="173"/>
                  </a:cubicBezTo>
                  <a:cubicBezTo>
                    <a:pt x="228" y="174"/>
                    <a:pt x="222" y="173"/>
                    <a:pt x="220" y="173"/>
                  </a:cubicBezTo>
                  <a:cubicBezTo>
                    <a:pt x="218" y="173"/>
                    <a:pt x="214" y="175"/>
                    <a:pt x="212" y="176"/>
                  </a:cubicBezTo>
                  <a:cubicBezTo>
                    <a:pt x="211" y="176"/>
                    <a:pt x="209" y="178"/>
                    <a:pt x="208" y="179"/>
                  </a:cubicBezTo>
                  <a:cubicBezTo>
                    <a:pt x="207" y="180"/>
                    <a:pt x="205" y="183"/>
                    <a:pt x="204" y="185"/>
                  </a:cubicBezTo>
                  <a:cubicBezTo>
                    <a:pt x="203" y="186"/>
                    <a:pt x="200" y="188"/>
                    <a:pt x="199" y="189"/>
                  </a:cubicBezTo>
                  <a:cubicBezTo>
                    <a:pt x="198" y="190"/>
                    <a:pt x="195" y="192"/>
                    <a:pt x="194" y="193"/>
                  </a:cubicBezTo>
                  <a:cubicBezTo>
                    <a:pt x="192" y="193"/>
                    <a:pt x="188" y="194"/>
                    <a:pt x="186" y="194"/>
                  </a:cubicBezTo>
                  <a:cubicBezTo>
                    <a:pt x="184" y="194"/>
                    <a:pt x="181" y="193"/>
                    <a:pt x="179" y="193"/>
                  </a:cubicBezTo>
                  <a:cubicBezTo>
                    <a:pt x="176" y="191"/>
                    <a:pt x="170" y="187"/>
                    <a:pt x="168" y="185"/>
                  </a:cubicBezTo>
                  <a:cubicBezTo>
                    <a:pt x="167" y="183"/>
                    <a:pt x="166" y="179"/>
                    <a:pt x="166" y="177"/>
                  </a:cubicBezTo>
                  <a:cubicBezTo>
                    <a:pt x="165" y="176"/>
                    <a:pt x="164" y="172"/>
                    <a:pt x="163" y="170"/>
                  </a:cubicBezTo>
                  <a:cubicBezTo>
                    <a:pt x="162" y="168"/>
                    <a:pt x="157" y="165"/>
                    <a:pt x="155" y="164"/>
                  </a:cubicBezTo>
                  <a:cubicBezTo>
                    <a:pt x="154" y="163"/>
                    <a:pt x="151" y="162"/>
                    <a:pt x="150" y="162"/>
                  </a:cubicBezTo>
                  <a:cubicBezTo>
                    <a:pt x="144" y="161"/>
                    <a:pt x="133" y="161"/>
                    <a:pt x="128" y="163"/>
                  </a:cubicBezTo>
                  <a:cubicBezTo>
                    <a:pt x="126" y="165"/>
                    <a:pt x="124" y="170"/>
                    <a:pt x="122" y="171"/>
                  </a:cubicBezTo>
                  <a:cubicBezTo>
                    <a:pt x="120" y="173"/>
                    <a:pt x="115" y="176"/>
                    <a:pt x="113" y="178"/>
                  </a:cubicBezTo>
                  <a:cubicBezTo>
                    <a:pt x="110" y="180"/>
                    <a:pt x="108" y="184"/>
                    <a:pt x="106" y="185"/>
                  </a:cubicBezTo>
                  <a:cubicBezTo>
                    <a:pt x="104" y="189"/>
                    <a:pt x="100" y="195"/>
                    <a:pt x="98" y="199"/>
                  </a:cubicBezTo>
                  <a:cubicBezTo>
                    <a:pt x="94" y="204"/>
                    <a:pt x="89" y="214"/>
                    <a:pt x="86" y="219"/>
                  </a:cubicBezTo>
                  <a:cubicBezTo>
                    <a:pt x="84" y="223"/>
                    <a:pt x="80" y="230"/>
                    <a:pt x="78" y="233"/>
                  </a:cubicBezTo>
                  <a:cubicBezTo>
                    <a:pt x="77" y="235"/>
                    <a:pt x="75" y="238"/>
                    <a:pt x="74" y="239"/>
                  </a:cubicBezTo>
                  <a:cubicBezTo>
                    <a:pt x="73" y="240"/>
                    <a:pt x="71" y="241"/>
                    <a:pt x="70" y="242"/>
                  </a:cubicBezTo>
                  <a:cubicBezTo>
                    <a:pt x="69" y="244"/>
                    <a:pt x="69" y="248"/>
                    <a:pt x="68" y="250"/>
                  </a:cubicBezTo>
                  <a:cubicBezTo>
                    <a:pt x="67" y="253"/>
                    <a:pt x="63" y="258"/>
                    <a:pt x="62" y="262"/>
                  </a:cubicBezTo>
                  <a:cubicBezTo>
                    <a:pt x="61" y="265"/>
                    <a:pt x="61" y="272"/>
                    <a:pt x="59" y="275"/>
                  </a:cubicBezTo>
                  <a:cubicBezTo>
                    <a:pt x="57" y="276"/>
                    <a:pt x="54" y="278"/>
                    <a:pt x="52" y="278"/>
                  </a:cubicBezTo>
                  <a:cubicBezTo>
                    <a:pt x="49" y="280"/>
                    <a:pt x="41" y="284"/>
                    <a:pt x="38" y="287"/>
                  </a:cubicBezTo>
                  <a:cubicBezTo>
                    <a:pt x="37" y="289"/>
                    <a:pt x="37" y="295"/>
                    <a:pt x="36" y="298"/>
                  </a:cubicBezTo>
                  <a:cubicBezTo>
                    <a:pt x="36" y="302"/>
                    <a:pt x="32" y="309"/>
                    <a:pt x="32" y="313"/>
                  </a:cubicBezTo>
                  <a:cubicBezTo>
                    <a:pt x="32" y="315"/>
                    <a:pt x="34" y="320"/>
                    <a:pt x="33" y="323"/>
                  </a:cubicBezTo>
                  <a:cubicBezTo>
                    <a:pt x="32" y="325"/>
                    <a:pt x="29" y="329"/>
                    <a:pt x="28" y="331"/>
                  </a:cubicBezTo>
                  <a:cubicBezTo>
                    <a:pt x="24" y="334"/>
                    <a:pt x="17" y="341"/>
                    <a:pt x="13" y="344"/>
                  </a:cubicBezTo>
                  <a:cubicBezTo>
                    <a:pt x="12" y="345"/>
                    <a:pt x="8" y="351"/>
                    <a:pt x="5" y="350"/>
                  </a:cubicBezTo>
                  <a:cubicBezTo>
                    <a:pt x="4" y="349"/>
                    <a:pt x="3" y="345"/>
                    <a:pt x="3" y="344"/>
                  </a:cubicBezTo>
                  <a:cubicBezTo>
                    <a:pt x="3" y="342"/>
                    <a:pt x="7" y="341"/>
                    <a:pt x="7" y="339"/>
                  </a:cubicBezTo>
                  <a:cubicBezTo>
                    <a:pt x="8" y="338"/>
                    <a:pt x="7" y="336"/>
                    <a:pt x="6" y="335"/>
                  </a:cubicBezTo>
                  <a:cubicBezTo>
                    <a:pt x="6" y="333"/>
                    <a:pt x="2" y="330"/>
                    <a:pt x="2" y="328"/>
                  </a:cubicBezTo>
                  <a:cubicBezTo>
                    <a:pt x="0" y="321"/>
                    <a:pt x="1" y="308"/>
                    <a:pt x="3" y="301"/>
                  </a:cubicBezTo>
                  <a:cubicBezTo>
                    <a:pt x="3" y="299"/>
                    <a:pt x="6" y="295"/>
                    <a:pt x="7" y="293"/>
                  </a:cubicBezTo>
                  <a:cubicBezTo>
                    <a:pt x="10" y="290"/>
                    <a:pt x="16" y="286"/>
                    <a:pt x="18" y="283"/>
                  </a:cubicBezTo>
                  <a:cubicBezTo>
                    <a:pt x="19" y="280"/>
                    <a:pt x="21" y="274"/>
                    <a:pt x="21" y="271"/>
                  </a:cubicBezTo>
                  <a:cubicBezTo>
                    <a:pt x="22" y="266"/>
                    <a:pt x="20" y="254"/>
                    <a:pt x="22" y="249"/>
                  </a:cubicBezTo>
                  <a:cubicBezTo>
                    <a:pt x="23" y="246"/>
                    <a:pt x="28" y="243"/>
                    <a:pt x="30" y="240"/>
                  </a:cubicBezTo>
                  <a:cubicBezTo>
                    <a:pt x="33" y="237"/>
                    <a:pt x="38" y="229"/>
                    <a:pt x="40" y="224"/>
                  </a:cubicBezTo>
                  <a:cubicBezTo>
                    <a:pt x="42" y="220"/>
                    <a:pt x="45" y="211"/>
                    <a:pt x="46" y="206"/>
                  </a:cubicBezTo>
                  <a:cubicBezTo>
                    <a:pt x="47" y="203"/>
                    <a:pt x="47" y="196"/>
                    <a:pt x="47" y="193"/>
                  </a:cubicBezTo>
                  <a:cubicBezTo>
                    <a:pt x="47" y="191"/>
                    <a:pt x="48" y="186"/>
                    <a:pt x="50" y="183"/>
                  </a:cubicBezTo>
                  <a:cubicBezTo>
                    <a:pt x="51" y="180"/>
                    <a:pt x="54" y="177"/>
                    <a:pt x="56" y="175"/>
                  </a:cubicBezTo>
                  <a:cubicBezTo>
                    <a:pt x="58" y="172"/>
                    <a:pt x="61" y="165"/>
                    <a:pt x="63" y="162"/>
                  </a:cubicBezTo>
                  <a:cubicBezTo>
                    <a:pt x="66" y="159"/>
                    <a:pt x="76" y="155"/>
                    <a:pt x="78" y="151"/>
                  </a:cubicBezTo>
                  <a:cubicBezTo>
                    <a:pt x="79" y="150"/>
                    <a:pt x="77" y="147"/>
                    <a:pt x="78" y="146"/>
                  </a:cubicBezTo>
                  <a:cubicBezTo>
                    <a:pt x="80" y="143"/>
                    <a:pt x="86" y="144"/>
                    <a:pt x="89" y="143"/>
                  </a:cubicBezTo>
                  <a:cubicBezTo>
                    <a:pt x="92" y="142"/>
                    <a:pt x="98" y="140"/>
                    <a:pt x="101" y="139"/>
                  </a:cubicBezTo>
                  <a:cubicBezTo>
                    <a:pt x="103" y="137"/>
                    <a:pt x="107" y="133"/>
                    <a:pt x="108" y="131"/>
                  </a:cubicBezTo>
                  <a:cubicBezTo>
                    <a:pt x="109" y="128"/>
                    <a:pt x="110" y="122"/>
                    <a:pt x="111" y="119"/>
                  </a:cubicBezTo>
                  <a:cubicBezTo>
                    <a:pt x="112" y="116"/>
                    <a:pt x="112" y="108"/>
                    <a:pt x="114" y="105"/>
                  </a:cubicBezTo>
                  <a:cubicBezTo>
                    <a:pt x="116" y="103"/>
                    <a:pt x="122" y="102"/>
                    <a:pt x="124" y="101"/>
                  </a:cubicBezTo>
                  <a:cubicBezTo>
                    <a:pt x="126" y="99"/>
                    <a:pt x="127" y="93"/>
                    <a:pt x="128" y="91"/>
                  </a:cubicBezTo>
                  <a:cubicBezTo>
                    <a:pt x="131" y="87"/>
                    <a:pt x="136" y="83"/>
                    <a:pt x="139" y="80"/>
                  </a:cubicBezTo>
                  <a:cubicBezTo>
                    <a:pt x="143" y="77"/>
                    <a:pt x="151" y="70"/>
                    <a:pt x="155" y="66"/>
                  </a:cubicBezTo>
                  <a:cubicBezTo>
                    <a:pt x="157" y="64"/>
                    <a:pt x="160" y="60"/>
                    <a:pt x="163" y="59"/>
                  </a:cubicBezTo>
                  <a:cubicBezTo>
                    <a:pt x="166" y="58"/>
                    <a:pt x="174" y="59"/>
                    <a:pt x="177" y="59"/>
                  </a:cubicBezTo>
                  <a:cubicBezTo>
                    <a:pt x="181" y="59"/>
                    <a:pt x="190" y="61"/>
                    <a:pt x="194" y="62"/>
                  </a:cubicBezTo>
                  <a:cubicBezTo>
                    <a:pt x="197" y="62"/>
                    <a:pt x="203" y="63"/>
                    <a:pt x="205" y="62"/>
                  </a:cubicBezTo>
                  <a:cubicBezTo>
                    <a:pt x="209" y="62"/>
                    <a:pt x="215" y="59"/>
                    <a:pt x="219" y="57"/>
                  </a:cubicBezTo>
                  <a:cubicBezTo>
                    <a:pt x="223" y="55"/>
                    <a:pt x="231" y="50"/>
                    <a:pt x="236" y="48"/>
                  </a:cubicBezTo>
                  <a:cubicBezTo>
                    <a:pt x="239" y="47"/>
                    <a:pt x="246" y="44"/>
                    <a:pt x="250" y="42"/>
                  </a:cubicBezTo>
                  <a:cubicBezTo>
                    <a:pt x="253" y="40"/>
                    <a:pt x="259" y="34"/>
                    <a:pt x="262" y="32"/>
                  </a:cubicBezTo>
                  <a:cubicBezTo>
                    <a:pt x="264" y="30"/>
                    <a:pt x="269" y="27"/>
                    <a:pt x="270" y="25"/>
                  </a:cubicBezTo>
                  <a:cubicBezTo>
                    <a:pt x="272" y="23"/>
                    <a:pt x="272" y="17"/>
                    <a:pt x="274" y="15"/>
                  </a:cubicBezTo>
                  <a:cubicBezTo>
                    <a:pt x="275" y="12"/>
                    <a:pt x="281" y="9"/>
                    <a:pt x="283" y="7"/>
                  </a:cubicBezTo>
                  <a:cubicBezTo>
                    <a:pt x="285" y="5"/>
                    <a:pt x="287" y="1"/>
                    <a:pt x="289" y="1"/>
                  </a:cubicBezTo>
                  <a:cubicBezTo>
                    <a:pt x="292" y="0"/>
                    <a:pt x="296" y="2"/>
                    <a:pt x="297" y="3"/>
                  </a:cubicBezTo>
                  <a:cubicBezTo>
                    <a:pt x="299" y="4"/>
                    <a:pt x="302" y="8"/>
                    <a:pt x="304" y="9"/>
                  </a:cubicBezTo>
                  <a:cubicBezTo>
                    <a:pt x="306" y="10"/>
                    <a:pt x="311" y="11"/>
                    <a:pt x="314" y="11"/>
                  </a:cubicBezTo>
                  <a:cubicBezTo>
                    <a:pt x="317" y="11"/>
                    <a:pt x="320" y="11"/>
                    <a:pt x="322" y="11"/>
                  </a:cubicBezTo>
                  <a:cubicBezTo>
                    <a:pt x="324" y="11"/>
                    <a:pt x="328" y="11"/>
                    <a:pt x="329" y="10"/>
                  </a:cubicBezTo>
                  <a:cubicBezTo>
                    <a:pt x="331" y="10"/>
                    <a:pt x="333" y="8"/>
                    <a:pt x="334" y="7"/>
                  </a:cubicBezTo>
                  <a:cubicBezTo>
                    <a:pt x="335" y="6"/>
                    <a:pt x="338" y="4"/>
                    <a:pt x="339" y="3"/>
                  </a:cubicBezTo>
                  <a:cubicBezTo>
                    <a:pt x="341" y="2"/>
                    <a:pt x="345" y="2"/>
                    <a:pt x="347" y="1"/>
                  </a:cubicBezTo>
                  <a:cubicBezTo>
                    <a:pt x="350" y="1"/>
                    <a:pt x="356" y="2"/>
                    <a:pt x="358" y="3"/>
                  </a:cubicBezTo>
                  <a:cubicBezTo>
                    <a:pt x="360" y="4"/>
                    <a:pt x="363" y="7"/>
                    <a:pt x="365" y="8"/>
                  </a:cubicBezTo>
                  <a:cubicBezTo>
                    <a:pt x="367" y="9"/>
                    <a:pt x="371" y="10"/>
                    <a:pt x="373" y="11"/>
                  </a:cubicBezTo>
                  <a:cubicBezTo>
                    <a:pt x="375" y="12"/>
                    <a:pt x="379" y="16"/>
                    <a:pt x="381" y="16"/>
                  </a:cubicBezTo>
                  <a:cubicBezTo>
                    <a:pt x="384" y="17"/>
                    <a:pt x="389" y="17"/>
                    <a:pt x="391" y="16"/>
                  </a:cubicBezTo>
                  <a:cubicBezTo>
                    <a:pt x="394" y="16"/>
                    <a:pt x="401" y="15"/>
                    <a:pt x="404" y="15"/>
                  </a:cubicBezTo>
                  <a:cubicBezTo>
                    <a:pt x="406" y="14"/>
                    <a:pt x="410" y="12"/>
                    <a:pt x="412" y="12"/>
                  </a:cubicBezTo>
                  <a:cubicBezTo>
                    <a:pt x="414" y="12"/>
                    <a:pt x="418" y="15"/>
                    <a:pt x="420" y="16"/>
                  </a:cubicBezTo>
                  <a:cubicBezTo>
                    <a:pt x="422" y="17"/>
                    <a:pt x="428" y="18"/>
                    <a:pt x="431" y="19"/>
                  </a:cubicBezTo>
                  <a:cubicBezTo>
                    <a:pt x="433" y="20"/>
                    <a:pt x="436" y="24"/>
                    <a:pt x="438" y="26"/>
                  </a:cubicBezTo>
                  <a:cubicBezTo>
                    <a:pt x="440" y="28"/>
                    <a:pt x="442" y="30"/>
                    <a:pt x="443" y="31"/>
                  </a:cubicBezTo>
                  <a:cubicBezTo>
                    <a:pt x="445" y="32"/>
                    <a:pt x="448" y="35"/>
                    <a:pt x="450" y="36"/>
                  </a:cubicBezTo>
                  <a:cubicBezTo>
                    <a:pt x="451" y="37"/>
                    <a:pt x="455" y="36"/>
                    <a:pt x="457" y="36"/>
                  </a:cubicBezTo>
                  <a:cubicBezTo>
                    <a:pt x="460" y="35"/>
                    <a:pt x="465" y="32"/>
                    <a:pt x="468" y="32"/>
                  </a:cubicBezTo>
                  <a:cubicBezTo>
                    <a:pt x="471" y="33"/>
                    <a:pt x="475" y="38"/>
                    <a:pt x="478" y="39"/>
                  </a:cubicBezTo>
                  <a:cubicBezTo>
                    <a:pt x="480" y="41"/>
                    <a:pt x="485" y="43"/>
                    <a:pt x="487" y="45"/>
                  </a:cubicBezTo>
                  <a:cubicBezTo>
                    <a:pt x="489" y="46"/>
                    <a:pt x="492" y="50"/>
                    <a:pt x="494" y="51"/>
                  </a:cubicBezTo>
                  <a:cubicBezTo>
                    <a:pt x="497" y="53"/>
                    <a:pt x="505" y="52"/>
                    <a:pt x="509" y="53"/>
                  </a:cubicBezTo>
                  <a:cubicBezTo>
                    <a:pt x="513" y="53"/>
                    <a:pt x="520" y="54"/>
                    <a:pt x="524" y="55"/>
                  </a:cubicBezTo>
                  <a:cubicBezTo>
                    <a:pt x="527" y="55"/>
                    <a:pt x="534" y="57"/>
                    <a:pt x="537" y="59"/>
                  </a:cubicBezTo>
                  <a:cubicBezTo>
                    <a:pt x="540" y="61"/>
                    <a:pt x="544" y="66"/>
                    <a:pt x="547" y="68"/>
                  </a:cubicBezTo>
                  <a:cubicBezTo>
                    <a:pt x="550" y="69"/>
                    <a:pt x="556" y="69"/>
                    <a:pt x="558" y="70"/>
                  </a:cubicBezTo>
                  <a:cubicBezTo>
                    <a:pt x="562" y="72"/>
                    <a:pt x="566" y="78"/>
                    <a:pt x="569" y="79"/>
                  </a:cubicBezTo>
                  <a:cubicBezTo>
                    <a:pt x="571" y="81"/>
                    <a:pt x="576" y="82"/>
                    <a:pt x="579" y="83"/>
                  </a:cubicBezTo>
                  <a:cubicBezTo>
                    <a:pt x="582" y="85"/>
                    <a:pt x="589" y="89"/>
                    <a:pt x="592" y="92"/>
                  </a:cubicBezTo>
                  <a:cubicBezTo>
                    <a:pt x="595" y="94"/>
                    <a:pt x="600" y="99"/>
                    <a:pt x="603" y="101"/>
                  </a:cubicBezTo>
                  <a:cubicBezTo>
                    <a:pt x="604" y="104"/>
                    <a:pt x="607" y="109"/>
                    <a:pt x="609" y="111"/>
                  </a:cubicBezTo>
                  <a:cubicBezTo>
                    <a:pt x="610" y="113"/>
                    <a:pt x="613" y="117"/>
                    <a:pt x="613" y="119"/>
                  </a:cubicBezTo>
                  <a:close/>
                </a:path>
              </a:pathLst>
            </a:custGeom>
            <a:grpFill/>
            <a:ln w="3175"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Switzerland Map</a:t>
            </a:r>
            <a:endParaRPr lang="en-US" dirty="0"/>
          </a:p>
        </p:txBody>
      </p:sp>
      <p:sp>
        <p:nvSpPr>
          <p:cNvPr id="97" name="TextBox 96"/>
          <p:cNvSpPr txBox="1"/>
          <p:nvPr/>
        </p:nvSpPr>
        <p:spPr>
          <a:xfrm>
            <a:off x="657407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98" name="TextBox 97"/>
          <p:cNvSpPr txBox="1"/>
          <p:nvPr/>
        </p:nvSpPr>
        <p:spPr>
          <a:xfrm>
            <a:off x="554464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99" name="TextBox 98"/>
          <p:cNvSpPr txBox="1"/>
          <p:nvPr/>
        </p:nvSpPr>
        <p:spPr>
          <a:xfrm>
            <a:off x="554464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100" name="Rounded Rectangle 99"/>
          <p:cNvSpPr/>
          <p:nvPr/>
        </p:nvSpPr>
        <p:spPr bwMode="auto">
          <a:xfrm>
            <a:off x="554464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101" name="Rectangle 100"/>
          <p:cNvSpPr/>
          <p:nvPr/>
        </p:nvSpPr>
        <p:spPr>
          <a:xfrm>
            <a:off x="836574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102" name="Rectangle 101"/>
          <p:cNvSpPr/>
          <p:nvPr/>
        </p:nvSpPr>
        <p:spPr>
          <a:xfrm>
            <a:off x="552726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103" name="Rectangle 102"/>
          <p:cNvSpPr/>
          <p:nvPr/>
        </p:nvSpPr>
        <p:spPr>
          <a:xfrm>
            <a:off x="836574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104" name="Rectangle 103"/>
          <p:cNvSpPr/>
          <p:nvPr/>
        </p:nvSpPr>
        <p:spPr>
          <a:xfrm>
            <a:off x="552726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105" name="Group 104"/>
          <p:cNvGrpSpPr/>
          <p:nvPr/>
        </p:nvGrpSpPr>
        <p:grpSpPr>
          <a:xfrm flipH="1">
            <a:off x="5527262" y="3497947"/>
            <a:ext cx="3209834" cy="82442"/>
            <a:chOff x="405482" y="2771139"/>
            <a:chExt cx="4006169" cy="96920"/>
          </a:xfrm>
        </p:grpSpPr>
        <p:sp>
          <p:nvSpPr>
            <p:cNvPr id="106"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8"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4"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5"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6"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7"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9"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0"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51" name="Group 150"/>
          <p:cNvGrpSpPr/>
          <p:nvPr/>
        </p:nvGrpSpPr>
        <p:grpSpPr>
          <a:xfrm flipH="1">
            <a:off x="5527262" y="3992102"/>
            <a:ext cx="3209834" cy="82442"/>
            <a:chOff x="405482" y="2771139"/>
            <a:chExt cx="4006169" cy="96920"/>
          </a:xfrm>
        </p:grpSpPr>
        <p:sp>
          <p:nvSpPr>
            <p:cNvPr id="152"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3"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4"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5"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6"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7"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8"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9"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0"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62" name="Group 161"/>
          <p:cNvGrpSpPr/>
          <p:nvPr/>
        </p:nvGrpSpPr>
        <p:grpSpPr>
          <a:xfrm flipH="1">
            <a:off x="5527262" y="4486257"/>
            <a:ext cx="3209834" cy="82442"/>
            <a:chOff x="405482" y="2771139"/>
            <a:chExt cx="4006169" cy="96920"/>
          </a:xfrm>
        </p:grpSpPr>
        <p:sp>
          <p:nvSpPr>
            <p:cNvPr id="163"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4"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5"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6"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7"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4"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5"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6"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7"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8"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89" name="Rectangle 188"/>
          <p:cNvSpPr/>
          <p:nvPr/>
        </p:nvSpPr>
        <p:spPr>
          <a:xfrm>
            <a:off x="836574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90" name="Rectangle 189"/>
          <p:cNvSpPr/>
          <p:nvPr/>
        </p:nvSpPr>
        <p:spPr>
          <a:xfrm>
            <a:off x="552726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39" name="Group 138"/>
          <p:cNvGrpSpPr/>
          <p:nvPr/>
        </p:nvGrpSpPr>
        <p:grpSpPr>
          <a:xfrm>
            <a:off x="381000" y="4338358"/>
            <a:ext cx="220818" cy="220818"/>
            <a:chOff x="5066496" y="747310"/>
            <a:chExt cx="3648880" cy="3648880"/>
          </a:xfrm>
        </p:grpSpPr>
        <p:sp>
          <p:nvSpPr>
            <p:cNvPr id="140" name="Oval 139"/>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1" name="Oval 140"/>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2" name="Oval 141"/>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43" name="Rectangle 142"/>
          <p:cNvSpPr/>
          <p:nvPr/>
        </p:nvSpPr>
        <p:spPr>
          <a:xfrm flipH="1">
            <a:off x="678432"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168" name="Group 167"/>
          <p:cNvGrpSpPr/>
          <p:nvPr/>
        </p:nvGrpSpPr>
        <p:grpSpPr>
          <a:xfrm>
            <a:off x="3566615" y="4338358"/>
            <a:ext cx="220818" cy="220818"/>
            <a:chOff x="5066496" y="747310"/>
            <a:chExt cx="3648880" cy="3648880"/>
          </a:xfrm>
        </p:grpSpPr>
        <p:sp>
          <p:nvSpPr>
            <p:cNvPr id="169" name="Oval 168"/>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0" name="Oval 169"/>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1" name="Oval 170"/>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72" name="Rectangle 171"/>
          <p:cNvSpPr/>
          <p:nvPr/>
        </p:nvSpPr>
        <p:spPr>
          <a:xfrm flipH="1">
            <a:off x="3864047"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173" name="Group 172"/>
          <p:cNvGrpSpPr/>
          <p:nvPr/>
        </p:nvGrpSpPr>
        <p:grpSpPr>
          <a:xfrm>
            <a:off x="1963884" y="4334821"/>
            <a:ext cx="220818" cy="220818"/>
            <a:chOff x="5066496" y="747310"/>
            <a:chExt cx="3648880" cy="3648880"/>
          </a:xfrm>
        </p:grpSpPr>
        <p:sp>
          <p:nvSpPr>
            <p:cNvPr id="174" name="Oval 173"/>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5" name="Oval 174"/>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6" name="Oval 175"/>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77" name="Rectangle 176"/>
          <p:cNvSpPr/>
          <p:nvPr/>
        </p:nvSpPr>
        <p:spPr>
          <a:xfrm flipH="1">
            <a:off x="2262642"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spTree>
    <p:extLst>
      <p:ext uri="{BB962C8B-B14F-4D97-AF65-F5344CB8AC3E}">
        <p14:creationId xmlns:p14="http://schemas.microsoft.com/office/powerpoint/2010/main" val="2021793912"/>
      </p:ext>
    </p:extLst>
  </p:cSld>
  <p:clrMapOvr>
    <a:masterClrMapping/>
  </p:clrMapOvr>
  <p:transition spd="slow">
    <p:push dir="u"/>
  </p:transition>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2" name="Group 114"/>
          <p:cNvGrpSpPr/>
          <p:nvPr/>
        </p:nvGrpSpPr>
        <p:grpSpPr>
          <a:xfrm>
            <a:off x="4929648" y="1300168"/>
            <a:ext cx="3567982" cy="2942996"/>
            <a:chOff x="38100" y="1346200"/>
            <a:chExt cx="3925888" cy="3208337"/>
          </a:xfrm>
          <a:solidFill>
            <a:schemeClr val="bg1">
              <a:lumMod val="95000"/>
            </a:schemeClr>
          </a:solidFill>
          <a:effectLst/>
        </p:grpSpPr>
        <p:sp>
          <p:nvSpPr>
            <p:cNvPr id="153" name="Freeform 5"/>
            <p:cNvSpPr>
              <a:spLocks/>
            </p:cNvSpPr>
            <p:nvPr/>
          </p:nvSpPr>
          <p:spPr bwMode="auto">
            <a:xfrm>
              <a:off x="2441575" y="1395413"/>
              <a:ext cx="61913" cy="66675"/>
            </a:xfrm>
            <a:custGeom>
              <a:avLst/>
              <a:gdLst/>
              <a:ahLst/>
              <a:cxnLst>
                <a:cxn ang="0">
                  <a:pos x="43" y="8"/>
                </a:cxn>
                <a:cxn ang="0">
                  <a:pos x="42" y="18"/>
                </a:cxn>
                <a:cxn ang="0">
                  <a:pos x="36" y="18"/>
                </a:cxn>
                <a:cxn ang="0">
                  <a:pos x="31" y="31"/>
                </a:cxn>
                <a:cxn ang="0">
                  <a:pos x="31" y="41"/>
                </a:cxn>
                <a:cxn ang="0">
                  <a:pos x="22" y="47"/>
                </a:cxn>
                <a:cxn ang="0">
                  <a:pos x="10" y="42"/>
                </a:cxn>
                <a:cxn ang="0">
                  <a:pos x="3" y="33"/>
                </a:cxn>
                <a:cxn ang="0">
                  <a:pos x="1" y="20"/>
                </a:cxn>
                <a:cxn ang="0">
                  <a:pos x="11" y="10"/>
                </a:cxn>
                <a:cxn ang="0">
                  <a:pos x="21" y="1"/>
                </a:cxn>
                <a:cxn ang="0">
                  <a:pos x="34" y="1"/>
                </a:cxn>
                <a:cxn ang="0">
                  <a:pos x="43" y="8"/>
                </a:cxn>
              </a:cxnLst>
              <a:rect l="0" t="0" r="r" b="b"/>
              <a:pathLst>
                <a:path w="44" h="47">
                  <a:moveTo>
                    <a:pt x="43" y="8"/>
                  </a:moveTo>
                  <a:cubicBezTo>
                    <a:pt x="44" y="10"/>
                    <a:pt x="44" y="17"/>
                    <a:pt x="42" y="18"/>
                  </a:cubicBezTo>
                  <a:cubicBezTo>
                    <a:pt x="41" y="19"/>
                    <a:pt x="38" y="17"/>
                    <a:pt x="36" y="18"/>
                  </a:cubicBezTo>
                  <a:cubicBezTo>
                    <a:pt x="33" y="19"/>
                    <a:pt x="32" y="28"/>
                    <a:pt x="31" y="31"/>
                  </a:cubicBezTo>
                  <a:cubicBezTo>
                    <a:pt x="31" y="34"/>
                    <a:pt x="32" y="39"/>
                    <a:pt x="31" y="41"/>
                  </a:cubicBezTo>
                  <a:cubicBezTo>
                    <a:pt x="29" y="43"/>
                    <a:pt x="25" y="46"/>
                    <a:pt x="22" y="47"/>
                  </a:cubicBezTo>
                  <a:cubicBezTo>
                    <a:pt x="19" y="47"/>
                    <a:pt x="12" y="44"/>
                    <a:pt x="10" y="42"/>
                  </a:cubicBezTo>
                  <a:cubicBezTo>
                    <a:pt x="7" y="40"/>
                    <a:pt x="4" y="36"/>
                    <a:pt x="3" y="33"/>
                  </a:cubicBezTo>
                  <a:cubicBezTo>
                    <a:pt x="1" y="30"/>
                    <a:pt x="0" y="23"/>
                    <a:pt x="1" y="20"/>
                  </a:cubicBezTo>
                  <a:cubicBezTo>
                    <a:pt x="2" y="16"/>
                    <a:pt x="8" y="12"/>
                    <a:pt x="11" y="10"/>
                  </a:cubicBezTo>
                  <a:cubicBezTo>
                    <a:pt x="13" y="7"/>
                    <a:pt x="18" y="2"/>
                    <a:pt x="21" y="1"/>
                  </a:cubicBezTo>
                  <a:cubicBezTo>
                    <a:pt x="24" y="0"/>
                    <a:pt x="31" y="0"/>
                    <a:pt x="34" y="1"/>
                  </a:cubicBezTo>
                  <a:cubicBezTo>
                    <a:pt x="37" y="2"/>
                    <a:pt x="42" y="5"/>
                    <a:pt x="43" y="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4" name="Freeform 6"/>
            <p:cNvSpPr>
              <a:spLocks/>
            </p:cNvSpPr>
            <p:nvPr/>
          </p:nvSpPr>
          <p:spPr bwMode="auto">
            <a:xfrm>
              <a:off x="1687513" y="1346200"/>
              <a:ext cx="1106488" cy="823912"/>
            </a:xfrm>
            <a:custGeom>
              <a:avLst/>
              <a:gdLst/>
              <a:ahLst/>
              <a:cxnLst>
                <a:cxn ang="0">
                  <a:pos x="38" y="530"/>
                </a:cxn>
                <a:cxn ang="0">
                  <a:pos x="14" y="521"/>
                </a:cxn>
                <a:cxn ang="0">
                  <a:pos x="6" y="475"/>
                </a:cxn>
                <a:cxn ang="0">
                  <a:pos x="16" y="444"/>
                </a:cxn>
                <a:cxn ang="0">
                  <a:pos x="87" y="431"/>
                </a:cxn>
                <a:cxn ang="0">
                  <a:pos x="116" y="381"/>
                </a:cxn>
                <a:cxn ang="0">
                  <a:pos x="85" y="300"/>
                </a:cxn>
                <a:cxn ang="0">
                  <a:pos x="97" y="233"/>
                </a:cxn>
                <a:cxn ang="0">
                  <a:pos x="70" y="202"/>
                </a:cxn>
                <a:cxn ang="0">
                  <a:pos x="50" y="167"/>
                </a:cxn>
                <a:cxn ang="0">
                  <a:pos x="116" y="144"/>
                </a:cxn>
                <a:cxn ang="0">
                  <a:pos x="192" y="137"/>
                </a:cxn>
                <a:cxn ang="0">
                  <a:pos x="168" y="68"/>
                </a:cxn>
                <a:cxn ang="0">
                  <a:pos x="209" y="41"/>
                </a:cxn>
                <a:cxn ang="0">
                  <a:pos x="269" y="41"/>
                </a:cxn>
                <a:cxn ang="0">
                  <a:pos x="286" y="80"/>
                </a:cxn>
                <a:cxn ang="0">
                  <a:pos x="352" y="70"/>
                </a:cxn>
                <a:cxn ang="0">
                  <a:pos x="415" y="8"/>
                </a:cxn>
                <a:cxn ang="0">
                  <a:pos x="477" y="37"/>
                </a:cxn>
                <a:cxn ang="0">
                  <a:pos x="463" y="86"/>
                </a:cxn>
                <a:cxn ang="0">
                  <a:pos x="434" y="101"/>
                </a:cxn>
                <a:cxn ang="0">
                  <a:pos x="525" y="112"/>
                </a:cxn>
                <a:cxn ang="0">
                  <a:pos x="579" y="82"/>
                </a:cxn>
                <a:cxn ang="0">
                  <a:pos x="610" y="18"/>
                </a:cxn>
                <a:cxn ang="0">
                  <a:pos x="660" y="78"/>
                </a:cxn>
                <a:cxn ang="0">
                  <a:pos x="675" y="163"/>
                </a:cxn>
                <a:cxn ang="0">
                  <a:pos x="721" y="218"/>
                </a:cxn>
                <a:cxn ang="0">
                  <a:pos x="752" y="249"/>
                </a:cxn>
                <a:cxn ang="0">
                  <a:pos x="747" y="296"/>
                </a:cxn>
                <a:cxn ang="0">
                  <a:pos x="755" y="339"/>
                </a:cxn>
                <a:cxn ang="0">
                  <a:pos x="782" y="391"/>
                </a:cxn>
                <a:cxn ang="0">
                  <a:pos x="748" y="420"/>
                </a:cxn>
                <a:cxn ang="0">
                  <a:pos x="726" y="433"/>
                </a:cxn>
                <a:cxn ang="0">
                  <a:pos x="669" y="465"/>
                </a:cxn>
                <a:cxn ang="0">
                  <a:pos x="600" y="495"/>
                </a:cxn>
                <a:cxn ang="0">
                  <a:pos x="572" y="529"/>
                </a:cxn>
                <a:cxn ang="0">
                  <a:pos x="514" y="548"/>
                </a:cxn>
                <a:cxn ang="0">
                  <a:pos x="471" y="565"/>
                </a:cxn>
                <a:cxn ang="0">
                  <a:pos x="441" y="541"/>
                </a:cxn>
                <a:cxn ang="0">
                  <a:pos x="398" y="552"/>
                </a:cxn>
                <a:cxn ang="0">
                  <a:pos x="375" y="569"/>
                </a:cxn>
                <a:cxn ang="0">
                  <a:pos x="351" y="551"/>
                </a:cxn>
                <a:cxn ang="0">
                  <a:pos x="317" y="562"/>
                </a:cxn>
                <a:cxn ang="0">
                  <a:pos x="294" y="582"/>
                </a:cxn>
                <a:cxn ang="0">
                  <a:pos x="260" y="577"/>
                </a:cxn>
                <a:cxn ang="0">
                  <a:pos x="231" y="575"/>
                </a:cxn>
                <a:cxn ang="0">
                  <a:pos x="199" y="575"/>
                </a:cxn>
                <a:cxn ang="0">
                  <a:pos x="160" y="575"/>
                </a:cxn>
                <a:cxn ang="0">
                  <a:pos x="150" y="542"/>
                </a:cxn>
                <a:cxn ang="0">
                  <a:pos x="132" y="554"/>
                </a:cxn>
                <a:cxn ang="0">
                  <a:pos x="109" y="541"/>
                </a:cxn>
                <a:cxn ang="0">
                  <a:pos x="78" y="521"/>
                </a:cxn>
                <a:cxn ang="0">
                  <a:pos x="57" y="532"/>
                </a:cxn>
              </a:cxnLst>
              <a:rect l="0" t="0" r="r" b="b"/>
              <a:pathLst>
                <a:path w="783" h="583">
                  <a:moveTo>
                    <a:pt x="56" y="531"/>
                  </a:moveTo>
                  <a:cubicBezTo>
                    <a:pt x="55" y="531"/>
                    <a:pt x="54" y="530"/>
                    <a:pt x="53" y="529"/>
                  </a:cubicBezTo>
                  <a:cubicBezTo>
                    <a:pt x="52" y="528"/>
                    <a:pt x="49" y="526"/>
                    <a:pt x="47" y="525"/>
                  </a:cubicBezTo>
                  <a:cubicBezTo>
                    <a:pt x="46" y="525"/>
                    <a:pt x="43" y="525"/>
                    <a:pt x="42" y="525"/>
                  </a:cubicBezTo>
                  <a:cubicBezTo>
                    <a:pt x="40" y="526"/>
                    <a:pt x="39" y="529"/>
                    <a:pt x="38" y="530"/>
                  </a:cubicBezTo>
                  <a:cubicBezTo>
                    <a:pt x="37" y="532"/>
                    <a:pt x="37" y="535"/>
                    <a:pt x="35" y="536"/>
                  </a:cubicBezTo>
                  <a:cubicBezTo>
                    <a:pt x="34" y="537"/>
                    <a:pt x="31" y="537"/>
                    <a:pt x="30" y="537"/>
                  </a:cubicBezTo>
                  <a:cubicBezTo>
                    <a:pt x="28" y="537"/>
                    <a:pt x="26" y="536"/>
                    <a:pt x="24" y="535"/>
                  </a:cubicBezTo>
                  <a:cubicBezTo>
                    <a:pt x="23" y="534"/>
                    <a:pt x="20" y="530"/>
                    <a:pt x="19" y="528"/>
                  </a:cubicBezTo>
                  <a:cubicBezTo>
                    <a:pt x="17" y="527"/>
                    <a:pt x="15" y="523"/>
                    <a:pt x="14" y="521"/>
                  </a:cubicBezTo>
                  <a:cubicBezTo>
                    <a:pt x="13" y="519"/>
                    <a:pt x="10" y="515"/>
                    <a:pt x="10" y="513"/>
                  </a:cubicBezTo>
                  <a:cubicBezTo>
                    <a:pt x="10" y="510"/>
                    <a:pt x="11" y="505"/>
                    <a:pt x="11" y="503"/>
                  </a:cubicBezTo>
                  <a:cubicBezTo>
                    <a:pt x="11" y="500"/>
                    <a:pt x="11" y="494"/>
                    <a:pt x="11" y="491"/>
                  </a:cubicBezTo>
                  <a:cubicBezTo>
                    <a:pt x="11" y="489"/>
                    <a:pt x="11" y="483"/>
                    <a:pt x="10" y="480"/>
                  </a:cubicBezTo>
                  <a:cubicBezTo>
                    <a:pt x="9" y="479"/>
                    <a:pt x="7" y="476"/>
                    <a:pt x="6" y="475"/>
                  </a:cubicBezTo>
                  <a:cubicBezTo>
                    <a:pt x="5" y="473"/>
                    <a:pt x="2" y="471"/>
                    <a:pt x="2" y="469"/>
                  </a:cubicBezTo>
                  <a:cubicBezTo>
                    <a:pt x="1" y="468"/>
                    <a:pt x="1" y="464"/>
                    <a:pt x="1" y="462"/>
                  </a:cubicBezTo>
                  <a:cubicBezTo>
                    <a:pt x="1" y="461"/>
                    <a:pt x="0" y="457"/>
                    <a:pt x="1" y="456"/>
                  </a:cubicBezTo>
                  <a:cubicBezTo>
                    <a:pt x="2" y="453"/>
                    <a:pt x="6" y="450"/>
                    <a:pt x="8" y="449"/>
                  </a:cubicBezTo>
                  <a:cubicBezTo>
                    <a:pt x="10" y="447"/>
                    <a:pt x="14" y="445"/>
                    <a:pt x="16" y="444"/>
                  </a:cubicBezTo>
                  <a:cubicBezTo>
                    <a:pt x="20" y="442"/>
                    <a:pt x="28" y="439"/>
                    <a:pt x="32" y="437"/>
                  </a:cubicBezTo>
                  <a:cubicBezTo>
                    <a:pt x="35" y="436"/>
                    <a:pt x="39" y="433"/>
                    <a:pt x="41" y="432"/>
                  </a:cubicBezTo>
                  <a:cubicBezTo>
                    <a:pt x="45" y="432"/>
                    <a:pt x="53" y="432"/>
                    <a:pt x="57" y="432"/>
                  </a:cubicBezTo>
                  <a:cubicBezTo>
                    <a:pt x="61" y="433"/>
                    <a:pt x="69" y="434"/>
                    <a:pt x="73" y="433"/>
                  </a:cubicBezTo>
                  <a:cubicBezTo>
                    <a:pt x="76" y="433"/>
                    <a:pt x="83" y="432"/>
                    <a:pt x="87" y="431"/>
                  </a:cubicBezTo>
                  <a:cubicBezTo>
                    <a:pt x="90" y="430"/>
                    <a:pt x="96" y="427"/>
                    <a:pt x="99" y="426"/>
                  </a:cubicBezTo>
                  <a:cubicBezTo>
                    <a:pt x="101" y="424"/>
                    <a:pt x="106" y="421"/>
                    <a:pt x="108" y="419"/>
                  </a:cubicBezTo>
                  <a:cubicBezTo>
                    <a:pt x="110" y="417"/>
                    <a:pt x="114" y="411"/>
                    <a:pt x="115" y="408"/>
                  </a:cubicBezTo>
                  <a:cubicBezTo>
                    <a:pt x="116" y="405"/>
                    <a:pt x="117" y="399"/>
                    <a:pt x="117" y="395"/>
                  </a:cubicBezTo>
                  <a:cubicBezTo>
                    <a:pt x="117" y="392"/>
                    <a:pt x="116" y="385"/>
                    <a:pt x="116" y="381"/>
                  </a:cubicBezTo>
                  <a:cubicBezTo>
                    <a:pt x="115" y="378"/>
                    <a:pt x="113" y="371"/>
                    <a:pt x="111" y="368"/>
                  </a:cubicBezTo>
                  <a:cubicBezTo>
                    <a:pt x="110" y="364"/>
                    <a:pt x="106" y="357"/>
                    <a:pt x="104" y="354"/>
                  </a:cubicBezTo>
                  <a:cubicBezTo>
                    <a:pt x="102" y="351"/>
                    <a:pt x="99" y="345"/>
                    <a:pt x="97" y="343"/>
                  </a:cubicBezTo>
                  <a:cubicBezTo>
                    <a:pt x="95" y="338"/>
                    <a:pt x="89" y="328"/>
                    <a:pt x="88" y="323"/>
                  </a:cubicBezTo>
                  <a:cubicBezTo>
                    <a:pt x="86" y="318"/>
                    <a:pt x="85" y="306"/>
                    <a:pt x="85" y="300"/>
                  </a:cubicBezTo>
                  <a:cubicBezTo>
                    <a:pt x="85" y="296"/>
                    <a:pt x="86" y="286"/>
                    <a:pt x="88" y="281"/>
                  </a:cubicBezTo>
                  <a:cubicBezTo>
                    <a:pt x="89" y="276"/>
                    <a:pt x="94" y="266"/>
                    <a:pt x="97" y="261"/>
                  </a:cubicBezTo>
                  <a:cubicBezTo>
                    <a:pt x="98" y="258"/>
                    <a:pt x="103" y="253"/>
                    <a:pt x="103" y="250"/>
                  </a:cubicBezTo>
                  <a:cubicBezTo>
                    <a:pt x="104" y="248"/>
                    <a:pt x="103" y="244"/>
                    <a:pt x="103" y="242"/>
                  </a:cubicBezTo>
                  <a:cubicBezTo>
                    <a:pt x="102" y="240"/>
                    <a:pt x="99" y="234"/>
                    <a:pt x="97" y="233"/>
                  </a:cubicBezTo>
                  <a:cubicBezTo>
                    <a:pt x="96" y="231"/>
                    <a:pt x="91" y="230"/>
                    <a:pt x="89" y="229"/>
                  </a:cubicBezTo>
                  <a:cubicBezTo>
                    <a:pt x="87" y="228"/>
                    <a:pt x="82" y="226"/>
                    <a:pt x="80" y="224"/>
                  </a:cubicBezTo>
                  <a:cubicBezTo>
                    <a:pt x="78" y="223"/>
                    <a:pt x="75" y="221"/>
                    <a:pt x="74" y="219"/>
                  </a:cubicBezTo>
                  <a:cubicBezTo>
                    <a:pt x="73" y="217"/>
                    <a:pt x="73" y="213"/>
                    <a:pt x="72" y="211"/>
                  </a:cubicBezTo>
                  <a:cubicBezTo>
                    <a:pt x="72" y="209"/>
                    <a:pt x="71" y="204"/>
                    <a:pt x="70" y="202"/>
                  </a:cubicBezTo>
                  <a:cubicBezTo>
                    <a:pt x="70" y="198"/>
                    <a:pt x="69" y="190"/>
                    <a:pt x="68" y="186"/>
                  </a:cubicBezTo>
                  <a:cubicBezTo>
                    <a:pt x="67" y="184"/>
                    <a:pt x="64" y="179"/>
                    <a:pt x="63" y="177"/>
                  </a:cubicBezTo>
                  <a:cubicBezTo>
                    <a:pt x="62" y="176"/>
                    <a:pt x="60" y="173"/>
                    <a:pt x="58" y="172"/>
                  </a:cubicBezTo>
                  <a:cubicBezTo>
                    <a:pt x="57" y="171"/>
                    <a:pt x="54" y="170"/>
                    <a:pt x="52" y="170"/>
                  </a:cubicBezTo>
                  <a:cubicBezTo>
                    <a:pt x="52" y="169"/>
                    <a:pt x="51" y="168"/>
                    <a:pt x="50" y="167"/>
                  </a:cubicBezTo>
                  <a:cubicBezTo>
                    <a:pt x="50" y="167"/>
                    <a:pt x="50" y="167"/>
                    <a:pt x="50" y="167"/>
                  </a:cubicBezTo>
                  <a:cubicBezTo>
                    <a:pt x="51" y="163"/>
                    <a:pt x="51" y="154"/>
                    <a:pt x="53" y="151"/>
                  </a:cubicBezTo>
                  <a:cubicBezTo>
                    <a:pt x="56" y="147"/>
                    <a:pt x="64" y="142"/>
                    <a:pt x="69" y="141"/>
                  </a:cubicBezTo>
                  <a:cubicBezTo>
                    <a:pt x="75" y="138"/>
                    <a:pt x="96" y="138"/>
                    <a:pt x="97" y="138"/>
                  </a:cubicBezTo>
                  <a:cubicBezTo>
                    <a:pt x="98" y="138"/>
                    <a:pt x="112" y="142"/>
                    <a:pt x="116" y="144"/>
                  </a:cubicBezTo>
                  <a:cubicBezTo>
                    <a:pt x="120" y="147"/>
                    <a:pt x="125" y="157"/>
                    <a:pt x="129" y="159"/>
                  </a:cubicBezTo>
                  <a:cubicBezTo>
                    <a:pt x="134" y="162"/>
                    <a:pt x="148" y="164"/>
                    <a:pt x="154" y="165"/>
                  </a:cubicBezTo>
                  <a:cubicBezTo>
                    <a:pt x="160" y="166"/>
                    <a:pt x="171" y="167"/>
                    <a:pt x="177" y="165"/>
                  </a:cubicBezTo>
                  <a:cubicBezTo>
                    <a:pt x="181" y="163"/>
                    <a:pt x="188" y="158"/>
                    <a:pt x="190" y="154"/>
                  </a:cubicBezTo>
                  <a:cubicBezTo>
                    <a:pt x="192" y="150"/>
                    <a:pt x="193" y="141"/>
                    <a:pt x="192" y="137"/>
                  </a:cubicBezTo>
                  <a:cubicBezTo>
                    <a:pt x="191" y="133"/>
                    <a:pt x="184" y="126"/>
                    <a:pt x="181" y="122"/>
                  </a:cubicBezTo>
                  <a:cubicBezTo>
                    <a:pt x="178" y="118"/>
                    <a:pt x="169" y="111"/>
                    <a:pt x="166" y="106"/>
                  </a:cubicBezTo>
                  <a:cubicBezTo>
                    <a:pt x="165" y="103"/>
                    <a:pt x="162" y="97"/>
                    <a:pt x="162" y="94"/>
                  </a:cubicBezTo>
                  <a:cubicBezTo>
                    <a:pt x="163" y="90"/>
                    <a:pt x="169" y="84"/>
                    <a:pt x="169" y="80"/>
                  </a:cubicBezTo>
                  <a:cubicBezTo>
                    <a:pt x="170" y="77"/>
                    <a:pt x="169" y="71"/>
                    <a:pt x="168" y="68"/>
                  </a:cubicBezTo>
                  <a:cubicBezTo>
                    <a:pt x="167" y="66"/>
                    <a:pt x="163" y="64"/>
                    <a:pt x="162" y="63"/>
                  </a:cubicBezTo>
                  <a:cubicBezTo>
                    <a:pt x="162" y="61"/>
                    <a:pt x="162" y="56"/>
                    <a:pt x="163" y="54"/>
                  </a:cubicBezTo>
                  <a:cubicBezTo>
                    <a:pt x="165" y="50"/>
                    <a:pt x="175" y="50"/>
                    <a:pt x="179" y="49"/>
                  </a:cubicBezTo>
                  <a:cubicBezTo>
                    <a:pt x="183" y="48"/>
                    <a:pt x="192" y="49"/>
                    <a:pt x="196" y="48"/>
                  </a:cubicBezTo>
                  <a:cubicBezTo>
                    <a:pt x="200" y="47"/>
                    <a:pt x="206" y="43"/>
                    <a:pt x="209" y="41"/>
                  </a:cubicBezTo>
                  <a:cubicBezTo>
                    <a:pt x="213" y="38"/>
                    <a:pt x="218" y="31"/>
                    <a:pt x="222" y="28"/>
                  </a:cubicBezTo>
                  <a:cubicBezTo>
                    <a:pt x="225" y="26"/>
                    <a:pt x="233" y="23"/>
                    <a:pt x="236" y="22"/>
                  </a:cubicBezTo>
                  <a:cubicBezTo>
                    <a:pt x="242" y="21"/>
                    <a:pt x="252" y="19"/>
                    <a:pt x="258" y="20"/>
                  </a:cubicBezTo>
                  <a:cubicBezTo>
                    <a:pt x="261" y="21"/>
                    <a:pt x="266" y="24"/>
                    <a:pt x="268" y="26"/>
                  </a:cubicBezTo>
                  <a:cubicBezTo>
                    <a:pt x="270" y="29"/>
                    <a:pt x="270" y="37"/>
                    <a:pt x="269" y="41"/>
                  </a:cubicBezTo>
                  <a:cubicBezTo>
                    <a:pt x="268" y="45"/>
                    <a:pt x="262" y="52"/>
                    <a:pt x="260" y="56"/>
                  </a:cubicBezTo>
                  <a:cubicBezTo>
                    <a:pt x="259" y="60"/>
                    <a:pt x="256" y="68"/>
                    <a:pt x="256" y="72"/>
                  </a:cubicBezTo>
                  <a:cubicBezTo>
                    <a:pt x="257" y="76"/>
                    <a:pt x="259" y="84"/>
                    <a:pt x="262" y="86"/>
                  </a:cubicBezTo>
                  <a:cubicBezTo>
                    <a:pt x="264" y="88"/>
                    <a:pt x="271" y="88"/>
                    <a:pt x="274" y="87"/>
                  </a:cubicBezTo>
                  <a:cubicBezTo>
                    <a:pt x="278" y="86"/>
                    <a:pt x="282" y="81"/>
                    <a:pt x="286" y="80"/>
                  </a:cubicBezTo>
                  <a:cubicBezTo>
                    <a:pt x="291" y="79"/>
                    <a:pt x="301" y="80"/>
                    <a:pt x="306" y="81"/>
                  </a:cubicBezTo>
                  <a:cubicBezTo>
                    <a:pt x="311" y="82"/>
                    <a:pt x="321" y="89"/>
                    <a:pt x="327" y="90"/>
                  </a:cubicBezTo>
                  <a:cubicBezTo>
                    <a:pt x="333" y="92"/>
                    <a:pt x="347" y="97"/>
                    <a:pt x="352" y="93"/>
                  </a:cubicBezTo>
                  <a:cubicBezTo>
                    <a:pt x="354" y="91"/>
                    <a:pt x="353" y="85"/>
                    <a:pt x="353" y="82"/>
                  </a:cubicBezTo>
                  <a:cubicBezTo>
                    <a:pt x="353" y="79"/>
                    <a:pt x="351" y="73"/>
                    <a:pt x="352" y="70"/>
                  </a:cubicBezTo>
                  <a:cubicBezTo>
                    <a:pt x="353" y="67"/>
                    <a:pt x="359" y="61"/>
                    <a:pt x="361" y="59"/>
                  </a:cubicBezTo>
                  <a:cubicBezTo>
                    <a:pt x="364" y="56"/>
                    <a:pt x="372" y="51"/>
                    <a:pt x="375" y="49"/>
                  </a:cubicBezTo>
                  <a:cubicBezTo>
                    <a:pt x="379" y="46"/>
                    <a:pt x="385" y="40"/>
                    <a:pt x="388" y="37"/>
                  </a:cubicBezTo>
                  <a:cubicBezTo>
                    <a:pt x="392" y="34"/>
                    <a:pt x="401" y="26"/>
                    <a:pt x="405" y="22"/>
                  </a:cubicBezTo>
                  <a:cubicBezTo>
                    <a:pt x="408" y="19"/>
                    <a:pt x="411" y="10"/>
                    <a:pt x="415" y="8"/>
                  </a:cubicBezTo>
                  <a:cubicBezTo>
                    <a:pt x="418" y="5"/>
                    <a:pt x="428" y="1"/>
                    <a:pt x="432" y="1"/>
                  </a:cubicBezTo>
                  <a:cubicBezTo>
                    <a:pt x="437" y="0"/>
                    <a:pt x="445" y="3"/>
                    <a:pt x="449" y="4"/>
                  </a:cubicBezTo>
                  <a:cubicBezTo>
                    <a:pt x="454" y="6"/>
                    <a:pt x="463" y="9"/>
                    <a:pt x="467" y="12"/>
                  </a:cubicBezTo>
                  <a:cubicBezTo>
                    <a:pt x="470" y="15"/>
                    <a:pt x="477" y="22"/>
                    <a:pt x="478" y="27"/>
                  </a:cubicBezTo>
                  <a:cubicBezTo>
                    <a:pt x="479" y="29"/>
                    <a:pt x="478" y="34"/>
                    <a:pt x="477" y="37"/>
                  </a:cubicBezTo>
                  <a:cubicBezTo>
                    <a:pt x="476" y="39"/>
                    <a:pt x="472" y="43"/>
                    <a:pt x="471" y="46"/>
                  </a:cubicBezTo>
                  <a:cubicBezTo>
                    <a:pt x="470" y="49"/>
                    <a:pt x="471" y="56"/>
                    <a:pt x="471" y="59"/>
                  </a:cubicBezTo>
                  <a:cubicBezTo>
                    <a:pt x="471" y="64"/>
                    <a:pt x="473" y="74"/>
                    <a:pt x="473" y="79"/>
                  </a:cubicBezTo>
                  <a:cubicBezTo>
                    <a:pt x="473" y="82"/>
                    <a:pt x="474" y="87"/>
                    <a:pt x="472" y="88"/>
                  </a:cubicBezTo>
                  <a:cubicBezTo>
                    <a:pt x="470" y="90"/>
                    <a:pt x="465" y="87"/>
                    <a:pt x="463" y="86"/>
                  </a:cubicBezTo>
                  <a:cubicBezTo>
                    <a:pt x="461" y="85"/>
                    <a:pt x="457" y="81"/>
                    <a:pt x="455" y="80"/>
                  </a:cubicBezTo>
                  <a:cubicBezTo>
                    <a:pt x="453" y="79"/>
                    <a:pt x="449" y="77"/>
                    <a:pt x="446" y="77"/>
                  </a:cubicBezTo>
                  <a:cubicBezTo>
                    <a:pt x="443" y="77"/>
                    <a:pt x="438" y="79"/>
                    <a:pt x="436" y="81"/>
                  </a:cubicBezTo>
                  <a:cubicBezTo>
                    <a:pt x="433" y="82"/>
                    <a:pt x="430" y="87"/>
                    <a:pt x="429" y="90"/>
                  </a:cubicBezTo>
                  <a:cubicBezTo>
                    <a:pt x="429" y="93"/>
                    <a:pt x="432" y="98"/>
                    <a:pt x="434" y="101"/>
                  </a:cubicBezTo>
                  <a:cubicBezTo>
                    <a:pt x="437" y="104"/>
                    <a:pt x="444" y="110"/>
                    <a:pt x="449" y="111"/>
                  </a:cubicBezTo>
                  <a:cubicBezTo>
                    <a:pt x="453" y="113"/>
                    <a:pt x="462" y="111"/>
                    <a:pt x="467" y="110"/>
                  </a:cubicBezTo>
                  <a:cubicBezTo>
                    <a:pt x="473" y="108"/>
                    <a:pt x="484" y="103"/>
                    <a:pt x="491" y="102"/>
                  </a:cubicBezTo>
                  <a:cubicBezTo>
                    <a:pt x="496" y="102"/>
                    <a:pt x="506" y="100"/>
                    <a:pt x="510" y="102"/>
                  </a:cubicBezTo>
                  <a:cubicBezTo>
                    <a:pt x="514" y="103"/>
                    <a:pt x="521" y="110"/>
                    <a:pt x="525" y="112"/>
                  </a:cubicBezTo>
                  <a:cubicBezTo>
                    <a:pt x="528" y="114"/>
                    <a:pt x="534" y="117"/>
                    <a:pt x="538" y="117"/>
                  </a:cubicBezTo>
                  <a:cubicBezTo>
                    <a:pt x="541" y="118"/>
                    <a:pt x="549" y="115"/>
                    <a:pt x="552" y="114"/>
                  </a:cubicBezTo>
                  <a:cubicBezTo>
                    <a:pt x="555" y="113"/>
                    <a:pt x="559" y="109"/>
                    <a:pt x="561" y="107"/>
                  </a:cubicBezTo>
                  <a:cubicBezTo>
                    <a:pt x="563" y="104"/>
                    <a:pt x="567" y="98"/>
                    <a:pt x="569" y="95"/>
                  </a:cubicBezTo>
                  <a:cubicBezTo>
                    <a:pt x="571" y="92"/>
                    <a:pt x="576" y="86"/>
                    <a:pt x="579" y="82"/>
                  </a:cubicBezTo>
                  <a:cubicBezTo>
                    <a:pt x="581" y="80"/>
                    <a:pt x="586" y="75"/>
                    <a:pt x="588" y="72"/>
                  </a:cubicBezTo>
                  <a:cubicBezTo>
                    <a:pt x="590" y="69"/>
                    <a:pt x="596" y="63"/>
                    <a:pt x="598" y="60"/>
                  </a:cubicBezTo>
                  <a:cubicBezTo>
                    <a:pt x="600" y="55"/>
                    <a:pt x="602" y="46"/>
                    <a:pt x="603" y="42"/>
                  </a:cubicBezTo>
                  <a:cubicBezTo>
                    <a:pt x="604" y="38"/>
                    <a:pt x="604" y="30"/>
                    <a:pt x="605" y="26"/>
                  </a:cubicBezTo>
                  <a:cubicBezTo>
                    <a:pt x="606" y="24"/>
                    <a:pt x="608" y="19"/>
                    <a:pt x="610" y="18"/>
                  </a:cubicBezTo>
                  <a:cubicBezTo>
                    <a:pt x="612" y="18"/>
                    <a:pt x="616" y="21"/>
                    <a:pt x="618" y="22"/>
                  </a:cubicBezTo>
                  <a:cubicBezTo>
                    <a:pt x="622" y="24"/>
                    <a:pt x="629" y="29"/>
                    <a:pt x="632" y="32"/>
                  </a:cubicBezTo>
                  <a:cubicBezTo>
                    <a:pt x="637" y="35"/>
                    <a:pt x="647" y="41"/>
                    <a:pt x="650" y="45"/>
                  </a:cubicBezTo>
                  <a:cubicBezTo>
                    <a:pt x="654" y="49"/>
                    <a:pt x="658" y="58"/>
                    <a:pt x="659" y="63"/>
                  </a:cubicBezTo>
                  <a:cubicBezTo>
                    <a:pt x="660" y="67"/>
                    <a:pt x="660" y="75"/>
                    <a:pt x="660" y="78"/>
                  </a:cubicBezTo>
                  <a:cubicBezTo>
                    <a:pt x="660" y="82"/>
                    <a:pt x="660" y="90"/>
                    <a:pt x="659" y="94"/>
                  </a:cubicBezTo>
                  <a:cubicBezTo>
                    <a:pt x="658" y="98"/>
                    <a:pt x="653" y="105"/>
                    <a:pt x="652" y="109"/>
                  </a:cubicBezTo>
                  <a:cubicBezTo>
                    <a:pt x="651" y="114"/>
                    <a:pt x="650" y="122"/>
                    <a:pt x="651" y="127"/>
                  </a:cubicBezTo>
                  <a:cubicBezTo>
                    <a:pt x="651" y="132"/>
                    <a:pt x="653" y="141"/>
                    <a:pt x="656" y="146"/>
                  </a:cubicBezTo>
                  <a:cubicBezTo>
                    <a:pt x="659" y="151"/>
                    <a:pt x="672" y="158"/>
                    <a:pt x="675" y="163"/>
                  </a:cubicBezTo>
                  <a:cubicBezTo>
                    <a:pt x="678" y="166"/>
                    <a:pt x="680" y="173"/>
                    <a:pt x="681" y="177"/>
                  </a:cubicBezTo>
                  <a:cubicBezTo>
                    <a:pt x="683" y="181"/>
                    <a:pt x="685" y="188"/>
                    <a:pt x="686" y="192"/>
                  </a:cubicBezTo>
                  <a:cubicBezTo>
                    <a:pt x="687" y="196"/>
                    <a:pt x="690" y="205"/>
                    <a:pt x="692" y="208"/>
                  </a:cubicBezTo>
                  <a:cubicBezTo>
                    <a:pt x="694" y="211"/>
                    <a:pt x="699" y="215"/>
                    <a:pt x="702" y="217"/>
                  </a:cubicBezTo>
                  <a:cubicBezTo>
                    <a:pt x="707" y="218"/>
                    <a:pt x="717" y="218"/>
                    <a:pt x="721" y="218"/>
                  </a:cubicBezTo>
                  <a:cubicBezTo>
                    <a:pt x="726" y="217"/>
                    <a:pt x="736" y="214"/>
                    <a:pt x="741" y="213"/>
                  </a:cubicBezTo>
                  <a:cubicBezTo>
                    <a:pt x="744" y="213"/>
                    <a:pt x="751" y="212"/>
                    <a:pt x="754" y="214"/>
                  </a:cubicBezTo>
                  <a:cubicBezTo>
                    <a:pt x="757" y="215"/>
                    <a:pt x="760" y="220"/>
                    <a:pt x="761" y="223"/>
                  </a:cubicBezTo>
                  <a:cubicBezTo>
                    <a:pt x="762" y="226"/>
                    <a:pt x="761" y="233"/>
                    <a:pt x="760" y="236"/>
                  </a:cubicBezTo>
                  <a:cubicBezTo>
                    <a:pt x="759" y="240"/>
                    <a:pt x="754" y="245"/>
                    <a:pt x="752" y="249"/>
                  </a:cubicBezTo>
                  <a:cubicBezTo>
                    <a:pt x="751" y="252"/>
                    <a:pt x="748" y="257"/>
                    <a:pt x="749" y="260"/>
                  </a:cubicBezTo>
                  <a:cubicBezTo>
                    <a:pt x="749" y="263"/>
                    <a:pt x="751" y="266"/>
                    <a:pt x="754" y="268"/>
                  </a:cubicBezTo>
                  <a:cubicBezTo>
                    <a:pt x="753" y="270"/>
                    <a:pt x="753" y="272"/>
                    <a:pt x="752" y="273"/>
                  </a:cubicBezTo>
                  <a:cubicBezTo>
                    <a:pt x="752" y="276"/>
                    <a:pt x="750" y="280"/>
                    <a:pt x="750" y="283"/>
                  </a:cubicBezTo>
                  <a:cubicBezTo>
                    <a:pt x="749" y="286"/>
                    <a:pt x="747" y="293"/>
                    <a:pt x="747" y="296"/>
                  </a:cubicBezTo>
                  <a:cubicBezTo>
                    <a:pt x="746" y="300"/>
                    <a:pt x="745" y="307"/>
                    <a:pt x="745" y="311"/>
                  </a:cubicBezTo>
                  <a:cubicBezTo>
                    <a:pt x="745" y="313"/>
                    <a:pt x="744" y="318"/>
                    <a:pt x="744" y="321"/>
                  </a:cubicBezTo>
                  <a:cubicBezTo>
                    <a:pt x="744" y="323"/>
                    <a:pt x="745" y="326"/>
                    <a:pt x="746" y="328"/>
                  </a:cubicBezTo>
                  <a:cubicBezTo>
                    <a:pt x="746" y="329"/>
                    <a:pt x="748" y="332"/>
                    <a:pt x="750" y="334"/>
                  </a:cubicBezTo>
                  <a:cubicBezTo>
                    <a:pt x="751" y="335"/>
                    <a:pt x="753" y="338"/>
                    <a:pt x="755" y="339"/>
                  </a:cubicBezTo>
                  <a:cubicBezTo>
                    <a:pt x="756" y="340"/>
                    <a:pt x="760" y="342"/>
                    <a:pt x="762" y="344"/>
                  </a:cubicBezTo>
                  <a:cubicBezTo>
                    <a:pt x="765" y="345"/>
                    <a:pt x="770" y="349"/>
                    <a:pt x="772" y="352"/>
                  </a:cubicBezTo>
                  <a:cubicBezTo>
                    <a:pt x="775" y="354"/>
                    <a:pt x="778" y="359"/>
                    <a:pt x="779" y="362"/>
                  </a:cubicBezTo>
                  <a:cubicBezTo>
                    <a:pt x="780" y="365"/>
                    <a:pt x="782" y="372"/>
                    <a:pt x="783" y="376"/>
                  </a:cubicBezTo>
                  <a:cubicBezTo>
                    <a:pt x="783" y="380"/>
                    <a:pt x="783" y="388"/>
                    <a:pt x="782" y="391"/>
                  </a:cubicBezTo>
                  <a:cubicBezTo>
                    <a:pt x="782" y="395"/>
                    <a:pt x="780" y="403"/>
                    <a:pt x="778" y="406"/>
                  </a:cubicBezTo>
                  <a:cubicBezTo>
                    <a:pt x="776" y="410"/>
                    <a:pt x="770" y="415"/>
                    <a:pt x="767" y="417"/>
                  </a:cubicBezTo>
                  <a:cubicBezTo>
                    <a:pt x="765" y="418"/>
                    <a:pt x="761" y="420"/>
                    <a:pt x="759" y="420"/>
                  </a:cubicBezTo>
                  <a:cubicBezTo>
                    <a:pt x="758" y="420"/>
                    <a:pt x="756" y="420"/>
                    <a:pt x="754" y="420"/>
                  </a:cubicBezTo>
                  <a:cubicBezTo>
                    <a:pt x="753" y="420"/>
                    <a:pt x="750" y="420"/>
                    <a:pt x="748" y="420"/>
                  </a:cubicBezTo>
                  <a:cubicBezTo>
                    <a:pt x="747" y="419"/>
                    <a:pt x="746" y="417"/>
                    <a:pt x="745" y="417"/>
                  </a:cubicBezTo>
                  <a:cubicBezTo>
                    <a:pt x="743" y="416"/>
                    <a:pt x="741" y="416"/>
                    <a:pt x="739" y="417"/>
                  </a:cubicBezTo>
                  <a:cubicBezTo>
                    <a:pt x="738" y="417"/>
                    <a:pt x="736" y="421"/>
                    <a:pt x="735" y="422"/>
                  </a:cubicBezTo>
                  <a:cubicBezTo>
                    <a:pt x="734" y="424"/>
                    <a:pt x="732" y="427"/>
                    <a:pt x="731" y="429"/>
                  </a:cubicBezTo>
                  <a:cubicBezTo>
                    <a:pt x="730" y="430"/>
                    <a:pt x="727" y="433"/>
                    <a:pt x="726" y="433"/>
                  </a:cubicBezTo>
                  <a:cubicBezTo>
                    <a:pt x="724" y="434"/>
                    <a:pt x="720" y="434"/>
                    <a:pt x="719" y="435"/>
                  </a:cubicBezTo>
                  <a:cubicBezTo>
                    <a:pt x="716" y="436"/>
                    <a:pt x="711" y="437"/>
                    <a:pt x="708" y="438"/>
                  </a:cubicBezTo>
                  <a:cubicBezTo>
                    <a:pt x="704" y="440"/>
                    <a:pt x="695" y="443"/>
                    <a:pt x="691" y="446"/>
                  </a:cubicBezTo>
                  <a:cubicBezTo>
                    <a:pt x="688" y="447"/>
                    <a:pt x="684" y="451"/>
                    <a:pt x="681" y="453"/>
                  </a:cubicBezTo>
                  <a:cubicBezTo>
                    <a:pt x="678" y="455"/>
                    <a:pt x="673" y="462"/>
                    <a:pt x="669" y="465"/>
                  </a:cubicBezTo>
                  <a:cubicBezTo>
                    <a:pt x="666" y="468"/>
                    <a:pt x="660" y="473"/>
                    <a:pt x="657" y="476"/>
                  </a:cubicBezTo>
                  <a:cubicBezTo>
                    <a:pt x="654" y="478"/>
                    <a:pt x="646" y="482"/>
                    <a:pt x="642" y="483"/>
                  </a:cubicBezTo>
                  <a:cubicBezTo>
                    <a:pt x="638" y="484"/>
                    <a:pt x="630" y="484"/>
                    <a:pt x="626" y="484"/>
                  </a:cubicBezTo>
                  <a:cubicBezTo>
                    <a:pt x="623" y="485"/>
                    <a:pt x="615" y="486"/>
                    <a:pt x="612" y="487"/>
                  </a:cubicBezTo>
                  <a:cubicBezTo>
                    <a:pt x="609" y="489"/>
                    <a:pt x="602" y="492"/>
                    <a:pt x="600" y="495"/>
                  </a:cubicBezTo>
                  <a:cubicBezTo>
                    <a:pt x="598" y="497"/>
                    <a:pt x="597" y="502"/>
                    <a:pt x="596" y="505"/>
                  </a:cubicBezTo>
                  <a:cubicBezTo>
                    <a:pt x="595" y="508"/>
                    <a:pt x="594" y="513"/>
                    <a:pt x="592" y="515"/>
                  </a:cubicBezTo>
                  <a:cubicBezTo>
                    <a:pt x="592" y="517"/>
                    <a:pt x="589" y="521"/>
                    <a:pt x="588" y="522"/>
                  </a:cubicBezTo>
                  <a:cubicBezTo>
                    <a:pt x="585" y="524"/>
                    <a:pt x="580" y="526"/>
                    <a:pt x="577" y="527"/>
                  </a:cubicBezTo>
                  <a:cubicBezTo>
                    <a:pt x="576" y="528"/>
                    <a:pt x="574" y="528"/>
                    <a:pt x="572" y="529"/>
                  </a:cubicBezTo>
                  <a:cubicBezTo>
                    <a:pt x="570" y="528"/>
                    <a:pt x="567" y="528"/>
                    <a:pt x="566" y="528"/>
                  </a:cubicBezTo>
                  <a:cubicBezTo>
                    <a:pt x="563" y="529"/>
                    <a:pt x="557" y="530"/>
                    <a:pt x="554" y="531"/>
                  </a:cubicBezTo>
                  <a:cubicBezTo>
                    <a:pt x="550" y="532"/>
                    <a:pt x="544" y="535"/>
                    <a:pt x="541" y="537"/>
                  </a:cubicBezTo>
                  <a:cubicBezTo>
                    <a:pt x="538" y="538"/>
                    <a:pt x="532" y="542"/>
                    <a:pt x="529" y="543"/>
                  </a:cubicBezTo>
                  <a:cubicBezTo>
                    <a:pt x="526" y="545"/>
                    <a:pt x="518" y="547"/>
                    <a:pt x="514" y="548"/>
                  </a:cubicBezTo>
                  <a:cubicBezTo>
                    <a:pt x="512" y="549"/>
                    <a:pt x="506" y="549"/>
                    <a:pt x="503" y="550"/>
                  </a:cubicBezTo>
                  <a:cubicBezTo>
                    <a:pt x="501" y="550"/>
                    <a:pt x="497" y="551"/>
                    <a:pt x="495" y="552"/>
                  </a:cubicBezTo>
                  <a:cubicBezTo>
                    <a:pt x="493" y="554"/>
                    <a:pt x="489" y="558"/>
                    <a:pt x="487" y="559"/>
                  </a:cubicBezTo>
                  <a:cubicBezTo>
                    <a:pt x="486" y="561"/>
                    <a:pt x="483" y="564"/>
                    <a:pt x="481" y="564"/>
                  </a:cubicBezTo>
                  <a:cubicBezTo>
                    <a:pt x="479" y="565"/>
                    <a:pt x="474" y="565"/>
                    <a:pt x="471" y="565"/>
                  </a:cubicBezTo>
                  <a:cubicBezTo>
                    <a:pt x="469" y="564"/>
                    <a:pt x="466" y="563"/>
                    <a:pt x="464" y="562"/>
                  </a:cubicBezTo>
                  <a:cubicBezTo>
                    <a:pt x="463" y="561"/>
                    <a:pt x="460" y="556"/>
                    <a:pt x="459" y="554"/>
                  </a:cubicBezTo>
                  <a:cubicBezTo>
                    <a:pt x="458" y="552"/>
                    <a:pt x="455" y="549"/>
                    <a:pt x="453" y="547"/>
                  </a:cubicBezTo>
                  <a:cubicBezTo>
                    <a:pt x="452" y="546"/>
                    <a:pt x="450" y="542"/>
                    <a:pt x="448" y="542"/>
                  </a:cubicBezTo>
                  <a:cubicBezTo>
                    <a:pt x="446" y="541"/>
                    <a:pt x="443" y="541"/>
                    <a:pt x="441" y="541"/>
                  </a:cubicBezTo>
                  <a:cubicBezTo>
                    <a:pt x="439" y="541"/>
                    <a:pt x="433" y="541"/>
                    <a:pt x="431" y="541"/>
                  </a:cubicBezTo>
                  <a:cubicBezTo>
                    <a:pt x="429" y="541"/>
                    <a:pt x="426" y="542"/>
                    <a:pt x="424" y="543"/>
                  </a:cubicBezTo>
                  <a:cubicBezTo>
                    <a:pt x="421" y="544"/>
                    <a:pt x="416" y="546"/>
                    <a:pt x="413" y="547"/>
                  </a:cubicBezTo>
                  <a:cubicBezTo>
                    <a:pt x="411" y="548"/>
                    <a:pt x="406" y="550"/>
                    <a:pt x="404" y="550"/>
                  </a:cubicBezTo>
                  <a:cubicBezTo>
                    <a:pt x="403" y="551"/>
                    <a:pt x="399" y="551"/>
                    <a:pt x="398" y="552"/>
                  </a:cubicBezTo>
                  <a:cubicBezTo>
                    <a:pt x="396" y="553"/>
                    <a:pt x="391" y="557"/>
                    <a:pt x="389" y="559"/>
                  </a:cubicBezTo>
                  <a:cubicBezTo>
                    <a:pt x="388" y="560"/>
                    <a:pt x="385" y="564"/>
                    <a:pt x="384" y="566"/>
                  </a:cubicBezTo>
                  <a:cubicBezTo>
                    <a:pt x="383" y="567"/>
                    <a:pt x="382" y="569"/>
                    <a:pt x="381" y="570"/>
                  </a:cubicBezTo>
                  <a:cubicBezTo>
                    <a:pt x="380" y="571"/>
                    <a:pt x="378" y="571"/>
                    <a:pt x="377" y="571"/>
                  </a:cubicBezTo>
                  <a:cubicBezTo>
                    <a:pt x="377" y="571"/>
                    <a:pt x="375" y="569"/>
                    <a:pt x="375" y="569"/>
                  </a:cubicBezTo>
                  <a:cubicBezTo>
                    <a:pt x="374" y="567"/>
                    <a:pt x="375" y="563"/>
                    <a:pt x="374" y="561"/>
                  </a:cubicBezTo>
                  <a:cubicBezTo>
                    <a:pt x="374" y="560"/>
                    <a:pt x="373" y="557"/>
                    <a:pt x="372" y="555"/>
                  </a:cubicBezTo>
                  <a:cubicBezTo>
                    <a:pt x="371" y="554"/>
                    <a:pt x="368" y="553"/>
                    <a:pt x="366" y="552"/>
                  </a:cubicBezTo>
                  <a:cubicBezTo>
                    <a:pt x="365" y="552"/>
                    <a:pt x="362" y="550"/>
                    <a:pt x="361" y="550"/>
                  </a:cubicBezTo>
                  <a:cubicBezTo>
                    <a:pt x="358" y="550"/>
                    <a:pt x="353" y="551"/>
                    <a:pt x="351" y="551"/>
                  </a:cubicBezTo>
                  <a:cubicBezTo>
                    <a:pt x="349" y="552"/>
                    <a:pt x="345" y="554"/>
                    <a:pt x="342" y="555"/>
                  </a:cubicBezTo>
                  <a:cubicBezTo>
                    <a:pt x="341" y="555"/>
                    <a:pt x="337" y="556"/>
                    <a:pt x="336" y="556"/>
                  </a:cubicBezTo>
                  <a:cubicBezTo>
                    <a:pt x="334" y="556"/>
                    <a:pt x="331" y="555"/>
                    <a:pt x="330" y="555"/>
                  </a:cubicBezTo>
                  <a:cubicBezTo>
                    <a:pt x="328" y="556"/>
                    <a:pt x="324" y="557"/>
                    <a:pt x="323" y="558"/>
                  </a:cubicBezTo>
                  <a:cubicBezTo>
                    <a:pt x="321" y="559"/>
                    <a:pt x="318" y="561"/>
                    <a:pt x="317" y="562"/>
                  </a:cubicBezTo>
                  <a:cubicBezTo>
                    <a:pt x="316" y="563"/>
                    <a:pt x="314" y="566"/>
                    <a:pt x="314" y="567"/>
                  </a:cubicBezTo>
                  <a:cubicBezTo>
                    <a:pt x="312" y="569"/>
                    <a:pt x="310" y="573"/>
                    <a:pt x="308" y="575"/>
                  </a:cubicBezTo>
                  <a:cubicBezTo>
                    <a:pt x="307" y="576"/>
                    <a:pt x="306" y="579"/>
                    <a:pt x="305" y="580"/>
                  </a:cubicBezTo>
                  <a:cubicBezTo>
                    <a:pt x="304" y="581"/>
                    <a:pt x="302" y="582"/>
                    <a:pt x="301" y="583"/>
                  </a:cubicBezTo>
                  <a:cubicBezTo>
                    <a:pt x="299" y="583"/>
                    <a:pt x="296" y="583"/>
                    <a:pt x="294" y="582"/>
                  </a:cubicBezTo>
                  <a:cubicBezTo>
                    <a:pt x="292" y="582"/>
                    <a:pt x="290" y="580"/>
                    <a:pt x="289" y="579"/>
                  </a:cubicBezTo>
                  <a:cubicBezTo>
                    <a:pt x="287" y="578"/>
                    <a:pt x="284" y="575"/>
                    <a:pt x="282" y="574"/>
                  </a:cubicBezTo>
                  <a:cubicBezTo>
                    <a:pt x="281" y="573"/>
                    <a:pt x="277" y="572"/>
                    <a:pt x="275" y="572"/>
                  </a:cubicBezTo>
                  <a:cubicBezTo>
                    <a:pt x="273" y="572"/>
                    <a:pt x="269" y="574"/>
                    <a:pt x="267" y="574"/>
                  </a:cubicBezTo>
                  <a:cubicBezTo>
                    <a:pt x="265" y="575"/>
                    <a:pt x="262" y="576"/>
                    <a:pt x="260" y="577"/>
                  </a:cubicBezTo>
                  <a:cubicBezTo>
                    <a:pt x="259" y="577"/>
                    <a:pt x="256" y="578"/>
                    <a:pt x="254" y="578"/>
                  </a:cubicBezTo>
                  <a:cubicBezTo>
                    <a:pt x="253" y="578"/>
                    <a:pt x="249" y="578"/>
                    <a:pt x="247" y="578"/>
                  </a:cubicBezTo>
                  <a:cubicBezTo>
                    <a:pt x="246" y="577"/>
                    <a:pt x="244" y="575"/>
                    <a:pt x="242" y="574"/>
                  </a:cubicBezTo>
                  <a:cubicBezTo>
                    <a:pt x="241" y="574"/>
                    <a:pt x="239" y="572"/>
                    <a:pt x="237" y="572"/>
                  </a:cubicBezTo>
                  <a:cubicBezTo>
                    <a:pt x="236" y="572"/>
                    <a:pt x="232" y="574"/>
                    <a:pt x="231" y="575"/>
                  </a:cubicBezTo>
                  <a:cubicBezTo>
                    <a:pt x="229" y="576"/>
                    <a:pt x="227" y="578"/>
                    <a:pt x="225" y="579"/>
                  </a:cubicBezTo>
                  <a:cubicBezTo>
                    <a:pt x="224" y="579"/>
                    <a:pt x="221" y="580"/>
                    <a:pt x="220" y="580"/>
                  </a:cubicBezTo>
                  <a:cubicBezTo>
                    <a:pt x="217" y="580"/>
                    <a:pt x="213" y="580"/>
                    <a:pt x="210" y="580"/>
                  </a:cubicBezTo>
                  <a:cubicBezTo>
                    <a:pt x="209" y="580"/>
                    <a:pt x="206" y="579"/>
                    <a:pt x="205" y="578"/>
                  </a:cubicBezTo>
                  <a:cubicBezTo>
                    <a:pt x="203" y="577"/>
                    <a:pt x="201" y="576"/>
                    <a:pt x="199" y="575"/>
                  </a:cubicBezTo>
                  <a:cubicBezTo>
                    <a:pt x="198" y="574"/>
                    <a:pt x="196" y="571"/>
                    <a:pt x="195" y="571"/>
                  </a:cubicBezTo>
                  <a:cubicBezTo>
                    <a:pt x="192" y="570"/>
                    <a:pt x="187" y="571"/>
                    <a:pt x="185" y="571"/>
                  </a:cubicBezTo>
                  <a:cubicBezTo>
                    <a:pt x="183" y="572"/>
                    <a:pt x="180" y="574"/>
                    <a:pt x="178" y="575"/>
                  </a:cubicBezTo>
                  <a:cubicBezTo>
                    <a:pt x="176" y="575"/>
                    <a:pt x="172" y="576"/>
                    <a:pt x="170" y="576"/>
                  </a:cubicBezTo>
                  <a:cubicBezTo>
                    <a:pt x="167" y="576"/>
                    <a:pt x="162" y="575"/>
                    <a:pt x="160" y="575"/>
                  </a:cubicBezTo>
                  <a:cubicBezTo>
                    <a:pt x="159" y="574"/>
                    <a:pt x="155" y="572"/>
                    <a:pt x="154" y="571"/>
                  </a:cubicBezTo>
                  <a:cubicBezTo>
                    <a:pt x="153" y="569"/>
                    <a:pt x="153" y="564"/>
                    <a:pt x="152" y="562"/>
                  </a:cubicBezTo>
                  <a:cubicBezTo>
                    <a:pt x="152" y="561"/>
                    <a:pt x="150" y="559"/>
                    <a:pt x="150" y="557"/>
                  </a:cubicBezTo>
                  <a:cubicBezTo>
                    <a:pt x="149" y="555"/>
                    <a:pt x="151" y="552"/>
                    <a:pt x="151" y="551"/>
                  </a:cubicBezTo>
                  <a:cubicBezTo>
                    <a:pt x="151" y="548"/>
                    <a:pt x="151" y="544"/>
                    <a:pt x="150" y="542"/>
                  </a:cubicBezTo>
                  <a:cubicBezTo>
                    <a:pt x="150" y="541"/>
                    <a:pt x="148" y="538"/>
                    <a:pt x="147" y="538"/>
                  </a:cubicBezTo>
                  <a:cubicBezTo>
                    <a:pt x="145" y="537"/>
                    <a:pt x="142" y="537"/>
                    <a:pt x="141" y="537"/>
                  </a:cubicBezTo>
                  <a:cubicBezTo>
                    <a:pt x="139" y="538"/>
                    <a:pt x="137" y="540"/>
                    <a:pt x="136" y="542"/>
                  </a:cubicBezTo>
                  <a:cubicBezTo>
                    <a:pt x="135" y="544"/>
                    <a:pt x="137" y="549"/>
                    <a:pt x="136" y="551"/>
                  </a:cubicBezTo>
                  <a:cubicBezTo>
                    <a:pt x="135" y="552"/>
                    <a:pt x="133" y="554"/>
                    <a:pt x="132" y="554"/>
                  </a:cubicBezTo>
                  <a:cubicBezTo>
                    <a:pt x="131" y="554"/>
                    <a:pt x="128" y="554"/>
                    <a:pt x="127" y="553"/>
                  </a:cubicBezTo>
                  <a:cubicBezTo>
                    <a:pt x="126" y="552"/>
                    <a:pt x="125" y="549"/>
                    <a:pt x="124" y="548"/>
                  </a:cubicBezTo>
                  <a:cubicBezTo>
                    <a:pt x="124" y="547"/>
                    <a:pt x="122" y="546"/>
                    <a:pt x="121" y="545"/>
                  </a:cubicBezTo>
                  <a:cubicBezTo>
                    <a:pt x="120" y="544"/>
                    <a:pt x="119" y="541"/>
                    <a:pt x="118" y="540"/>
                  </a:cubicBezTo>
                  <a:cubicBezTo>
                    <a:pt x="116" y="539"/>
                    <a:pt x="111" y="542"/>
                    <a:pt x="109" y="541"/>
                  </a:cubicBezTo>
                  <a:cubicBezTo>
                    <a:pt x="107" y="541"/>
                    <a:pt x="103" y="538"/>
                    <a:pt x="101" y="537"/>
                  </a:cubicBezTo>
                  <a:cubicBezTo>
                    <a:pt x="99" y="536"/>
                    <a:pt x="96" y="533"/>
                    <a:pt x="94" y="532"/>
                  </a:cubicBezTo>
                  <a:cubicBezTo>
                    <a:pt x="92" y="530"/>
                    <a:pt x="88" y="528"/>
                    <a:pt x="87" y="526"/>
                  </a:cubicBezTo>
                  <a:cubicBezTo>
                    <a:pt x="85" y="525"/>
                    <a:pt x="83" y="522"/>
                    <a:pt x="82" y="522"/>
                  </a:cubicBezTo>
                  <a:cubicBezTo>
                    <a:pt x="81" y="521"/>
                    <a:pt x="79" y="521"/>
                    <a:pt x="78" y="521"/>
                  </a:cubicBezTo>
                  <a:cubicBezTo>
                    <a:pt x="77" y="520"/>
                    <a:pt x="75" y="521"/>
                    <a:pt x="74" y="521"/>
                  </a:cubicBezTo>
                  <a:cubicBezTo>
                    <a:pt x="73" y="522"/>
                    <a:pt x="71" y="523"/>
                    <a:pt x="70" y="524"/>
                  </a:cubicBezTo>
                  <a:cubicBezTo>
                    <a:pt x="69" y="525"/>
                    <a:pt x="67" y="526"/>
                    <a:pt x="66" y="527"/>
                  </a:cubicBezTo>
                  <a:cubicBezTo>
                    <a:pt x="64" y="528"/>
                    <a:pt x="62" y="529"/>
                    <a:pt x="60" y="530"/>
                  </a:cubicBezTo>
                  <a:cubicBezTo>
                    <a:pt x="59" y="530"/>
                    <a:pt x="58" y="532"/>
                    <a:pt x="57" y="532"/>
                  </a:cubicBezTo>
                  <a:cubicBezTo>
                    <a:pt x="57" y="532"/>
                    <a:pt x="56" y="532"/>
                    <a:pt x="56" y="53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7"/>
            <p:cNvSpPr>
              <a:spLocks/>
            </p:cNvSpPr>
            <p:nvPr/>
          </p:nvSpPr>
          <p:spPr bwMode="auto">
            <a:xfrm>
              <a:off x="38100" y="1544638"/>
              <a:ext cx="977900" cy="1054100"/>
            </a:xfrm>
            <a:custGeom>
              <a:avLst/>
              <a:gdLst/>
              <a:ahLst/>
              <a:cxnLst>
                <a:cxn ang="0">
                  <a:pos x="627" y="713"/>
                </a:cxn>
                <a:cxn ang="0">
                  <a:pos x="560" y="737"/>
                </a:cxn>
                <a:cxn ang="0">
                  <a:pos x="512" y="698"/>
                </a:cxn>
                <a:cxn ang="0">
                  <a:pos x="451" y="684"/>
                </a:cxn>
                <a:cxn ang="0">
                  <a:pos x="424" y="662"/>
                </a:cxn>
                <a:cxn ang="0">
                  <a:pos x="387" y="673"/>
                </a:cxn>
                <a:cxn ang="0">
                  <a:pos x="345" y="677"/>
                </a:cxn>
                <a:cxn ang="0">
                  <a:pos x="330" y="646"/>
                </a:cxn>
                <a:cxn ang="0">
                  <a:pos x="303" y="642"/>
                </a:cxn>
                <a:cxn ang="0">
                  <a:pos x="282" y="653"/>
                </a:cxn>
                <a:cxn ang="0">
                  <a:pos x="287" y="676"/>
                </a:cxn>
                <a:cxn ang="0">
                  <a:pos x="258" y="691"/>
                </a:cxn>
                <a:cxn ang="0">
                  <a:pos x="224" y="686"/>
                </a:cxn>
                <a:cxn ang="0">
                  <a:pos x="210" y="706"/>
                </a:cxn>
                <a:cxn ang="0">
                  <a:pos x="217" y="733"/>
                </a:cxn>
                <a:cxn ang="0">
                  <a:pos x="168" y="725"/>
                </a:cxn>
                <a:cxn ang="0">
                  <a:pos x="144" y="682"/>
                </a:cxn>
                <a:cxn ang="0">
                  <a:pos x="120" y="643"/>
                </a:cxn>
                <a:cxn ang="0">
                  <a:pos x="73" y="617"/>
                </a:cxn>
                <a:cxn ang="0">
                  <a:pos x="41" y="588"/>
                </a:cxn>
                <a:cxn ang="0">
                  <a:pos x="46" y="533"/>
                </a:cxn>
                <a:cxn ang="0">
                  <a:pos x="49" y="471"/>
                </a:cxn>
                <a:cxn ang="0">
                  <a:pos x="33" y="412"/>
                </a:cxn>
                <a:cxn ang="0">
                  <a:pos x="7" y="369"/>
                </a:cxn>
                <a:cxn ang="0">
                  <a:pos x="0" y="313"/>
                </a:cxn>
                <a:cxn ang="0">
                  <a:pos x="65" y="271"/>
                </a:cxn>
                <a:cxn ang="0">
                  <a:pos x="205" y="192"/>
                </a:cxn>
                <a:cxn ang="0">
                  <a:pos x="284" y="146"/>
                </a:cxn>
                <a:cxn ang="0">
                  <a:pos x="352" y="95"/>
                </a:cxn>
                <a:cxn ang="0">
                  <a:pos x="419" y="57"/>
                </a:cxn>
                <a:cxn ang="0">
                  <a:pos x="492" y="42"/>
                </a:cxn>
                <a:cxn ang="0">
                  <a:pos x="561" y="15"/>
                </a:cxn>
                <a:cxn ang="0">
                  <a:pos x="599" y="13"/>
                </a:cxn>
                <a:cxn ang="0">
                  <a:pos x="594" y="66"/>
                </a:cxn>
                <a:cxn ang="0">
                  <a:pos x="609" y="124"/>
                </a:cxn>
                <a:cxn ang="0">
                  <a:pos x="613" y="156"/>
                </a:cxn>
                <a:cxn ang="0">
                  <a:pos x="603" y="196"/>
                </a:cxn>
                <a:cxn ang="0">
                  <a:pos x="619" y="250"/>
                </a:cxn>
                <a:cxn ang="0">
                  <a:pos x="601" y="281"/>
                </a:cxn>
                <a:cxn ang="0">
                  <a:pos x="573" y="309"/>
                </a:cxn>
                <a:cxn ang="0">
                  <a:pos x="609" y="334"/>
                </a:cxn>
                <a:cxn ang="0">
                  <a:pos x="643" y="362"/>
                </a:cxn>
                <a:cxn ang="0">
                  <a:pos x="636" y="386"/>
                </a:cxn>
                <a:cxn ang="0">
                  <a:pos x="642" y="434"/>
                </a:cxn>
                <a:cxn ang="0">
                  <a:pos x="637" y="474"/>
                </a:cxn>
                <a:cxn ang="0">
                  <a:pos x="651" y="499"/>
                </a:cxn>
                <a:cxn ang="0">
                  <a:pos x="627" y="532"/>
                </a:cxn>
                <a:cxn ang="0">
                  <a:pos x="660" y="540"/>
                </a:cxn>
                <a:cxn ang="0">
                  <a:pos x="669" y="587"/>
                </a:cxn>
                <a:cxn ang="0">
                  <a:pos x="692" y="644"/>
                </a:cxn>
                <a:cxn ang="0">
                  <a:pos x="656" y="684"/>
                </a:cxn>
              </a:cxnLst>
              <a:rect l="0" t="0" r="r" b="b"/>
              <a:pathLst>
                <a:path w="692" h="747">
                  <a:moveTo>
                    <a:pt x="656" y="684"/>
                  </a:moveTo>
                  <a:cubicBezTo>
                    <a:pt x="656" y="684"/>
                    <a:pt x="656" y="685"/>
                    <a:pt x="655" y="685"/>
                  </a:cubicBezTo>
                  <a:cubicBezTo>
                    <a:pt x="654" y="688"/>
                    <a:pt x="650" y="693"/>
                    <a:pt x="648" y="695"/>
                  </a:cubicBezTo>
                  <a:cubicBezTo>
                    <a:pt x="643" y="700"/>
                    <a:pt x="632" y="708"/>
                    <a:pt x="627" y="713"/>
                  </a:cubicBezTo>
                  <a:cubicBezTo>
                    <a:pt x="622" y="717"/>
                    <a:pt x="613" y="726"/>
                    <a:pt x="608" y="730"/>
                  </a:cubicBezTo>
                  <a:cubicBezTo>
                    <a:pt x="604" y="733"/>
                    <a:pt x="595" y="740"/>
                    <a:pt x="590" y="742"/>
                  </a:cubicBezTo>
                  <a:cubicBezTo>
                    <a:pt x="587" y="744"/>
                    <a:pt x="579" y="747"/>
                    <a:pt x="575" y="747"/>
                  </a:cubicBezTo>
                  <a:cubicBezTo>
                    <a:pt x="571" y="746"/>
                    <a:pt x="563" y="740"/>
                    <a:pt x="560" y="737"/>
                  </a:cubicBezTo>
                  <a:cubicBezTo>
                    <a:pt x="556" y="734"/>
                    <a:pt x="553" y="725"/>
                    <a:pt x="551" y="720"/>
                  </a:cubicBezTo>
                  <a:cubicBezTo>
                    <a:pt x="549" y="717"/>
                    <a:pt x="548" y="709"/>
                    <a:pt x="546" y="706"/>
                  </a:cubicBezTo>
                  <a:cubicBezTo>
                    <a:pt x="543" y="703"/>
                    <a:pt x="536" y="700"/>
                    <a:pt x="532" y="699"/>
                  </a:cubicBezTo>
                  <a:cubicBezTo>
                    <a:pt x="527" y="697"/>
                    <a:pt x="517" y="698"/>
                    <a:pt x="512" y="698"/>
                  </a:cubicBezTo>
                  <a:cubicBezTo>
                    <a:pt x="507" y="698"/>
                    <a:pt x="498" y="701"/>
                    <a:pt x="494" y="699"/>
                  </a:cubicBezTo>
                  <a:cubicBezTo>
                    <a:pt x="490" y="697"/>
                    <a:pt x="487" y="688"/>
                    <a:pt x="484" y="686"/>
                  </a:cubicBezTo>
                  <a:cubicBezTo>
                    <a:pt x="481" y="684"/>
                    <a:pt x="474" y="682"/>
                    <a:pt x="471" y="681"/>
                  </a:cubicBezTo>
                  <a:cubicBezTo>
                    <a:pt x="466" y="681"/>
                    <a:pt x="456" y="683"/>
                    <a:pt x="451" y="684"/>
                  </a:cubicBezTo>
                  <a:cubicBezTo>
                    <a:pt x="450" y="685"/>
                    <a:pt x="449" y="686"/>
                    <a:pt x="447" y="686"/>
                  </a:cubicBezTo>
                  <a:cubicBezTo>
                    <a:pt x="447" y="685"/>
                    <a:pt x="446" y="683"/>
                    <a:pt x="445" y="682"/>
                  </a:cubicBezTo>
                  <a:cubicBezTo>
                    <a:pt x="443" y="679"/>
                    <a:pt x="441" y="671"/>
                    <a:pt x="438" y="668"/>
                  </a:cubicBezTo>
                  <a:cubicBezTo>
                    <a:pt x="435" y="666"/>
                    <a:pt x="428" y="664"/>
                    <a:pt x="424" y="662"/>
                  </a:cubicBezTo>
                  <a:cubicBezTo>
                    <a:pt x="421" y="661"/>
                    <a:pt x="416" y="658"/>
                    <a:pt x="413" y="658"/>
                  </a:cubicBezTo>
                  <a:cubicBezTo>
                    <a:pt x="411" y="658"/>
                    <a:pt x="407" y="660"/>
                    <a:pt x="405" y="661"/>
                  </a:cubicBezTo>
                  <a:cubicBezTo>
                    <a:pt x="403" y="663"/>
                    <a:pt x="398" y="666"/>
                    <a:pt x="395" y="668"/>
                  </a:cubicBezTo>
                  <a:cubicBezTo>
                    <a:pt x="393" y="669"/>
                    <a:pt x="389" y="672"/>
                    <a:pt x="387" y="673"/>
                  </a:cubicBezTo>
                  <a:cubicBezTo>
                    <a:pt x="385" y="674"/>
                    <a:pt x="380" y="674"/>
                    <a:pt x="377" y="674"/>
                  </a:cubicBezTo>
                  <a:cubicBezTo>
                    <a:pt x="374" y="674"/>
                    <a:pt x="367" y="673"/>
                    <a:pt x="363" y="673"/>
                  </a:cubicBezTo>
                  <a:cubicBezTo>
                    <a:pt x="360" y="673"/>
                    <a:pt x="355" y="672"/>
                    <a:pt x="352" y="673"/>
                  </a:cubicBezTo>
                  <a:cubicBezTo>
                    <a:pt x="350" y="673"/>
                    <a:pt x="348" y="675"/>
                    <a:pt x="345" y="677"/>
                  </a:cubicBezTo>
                  <a:cubicBezTo>
                    <a:pt x="344" y="675"/>
                    <a:pt x="343" y="674"/>
                    <a:pt x="342" y="673"/>
                  </a:cubicBezTo>
                  <a:cubicBezTo>
                    <a:pt x="341" y="671"/>
                    <a:pt x="339" y="668"/>
                    <a:pt x="338" y="666"/>
                  </a:cubicBezTo>
                  <a:cubicBezTo>
                    <a:pt x="336" y="664"/>
                    <a:pt x="335" y="658"/>
                    <a:pt x="334" y="656"/>
                  </a:cubicBezTo>
                  <a:cubicBezTo>
                    <a:pt x="333" y="653"/>
                    <a:pt x="331" y="649"/>
                    <a:pt x="330" y="646"/>
                  </a:cubicBezTo>
                  <a:cubicBezTo>
                    <a:pt x="330" y="644"/>
                    <a:pt x="331" y="640"/>
                    <a:pt x="330" y="639"/>
                  </a:cubicBezTo>
                  <a:cubicBezTo>
                    <a:pt x="329" y="637"/>
                    <a:pt x="324" y="636"/>
                    <a:pt x="322" y="636"/>
                  </a:cubicBezTo>
                  <a:cubicBezTo>
                    <a:pt x="319" y="636"/>
                    <a:pt x="313" y="636"/>
                    <a:pt x="310" y="637"/>
                  </a:cubicBezTo>
                  <a:cubicBezTo>
                    <a:pt x="308" y="637"/>
                    <a:pt x="305" y="641"/>
                    <a:pt x="303" y="642"/>
                  </a:cubicBezTo>
                  <a:cubicBezTo>
                    <a:pt x="301" y="642"/>
                    <a:pt x="297" y="643"/>
                    <a:pt x="294" y="643"/>
                  </a:cubicBezTo>
                  <a:cubicBezTo>
                    <a:pt x="293" y="643"/>
                    <a:pt x="289" y="642"/>
                    <a:pt x="288" y="643"/>
                  </a:cubicBezTo>
                  <a:cubicBezTo>
                    <a:pt x="286" y="644"/>
                    <a:pt x="284" y="646"/>
                    <a:pt x="283" y="648"/>
                  </a:cubicBezTo>
                  <a:cubicBezTo>
                    <a:pt x="282" y="649"/>
                    <a:pt x="282" y="652"/>
                    <a:pt x="282" y="653"/>
                  </a:cubicBezTo>
                  <a:cubicBezTo>
                    <a:pt x="283" y="655"/>
                    <a:pt x="285" y="658"/>
                    <a:pt x="285" y="659"/>
                  </a:cubicBezTo>
                  <a:cubicBezTo>
                    <a:pt x="287" y="661"/>
                    <a:pt x="290" y="664"/>
                    <a:pt x="291" y="666"/>
                  </a:cubicBezTo>
                  <a:cubicBezTo>
                    <a:pt x="291" y="668"/>
                    <a:pt x="291" y="672"/>
                    <a:pt x="291" y="673"/>
                  </a:cubicBezTo>
                  <a:cubicBezTo>
                    <a:pt x="290" y="674"/>
                    <a:pt x="288" y="676"/>
                    <a:pt x="287" y="676"/>
                  </a:cubicBezTo>
                  <a:cubicBezTo>
                    <a:pt x="285" y="677"/>
                    <a:pt x="282" y="678"/>
                    <a:pt x="280" y="679"/>
                  </a:cubicBezTo>
                  <a:cubicBezTo>
                    <a:pt x="278" y="680"/>
                    <a:pt x="275" y="683"/>
                    <a:pt x="273" y="684"/>
                  </a:cubicBezTo>
                  <a:cubicBezTo>
                    <a:pt x="270" y="685"/>
                    <a:pt x="266" y="686"/>
                    <a:pt x="263" y="687"/>
                  </a:cubicBezTo>
                  <a:cubicBezTo>
                    <a:pt x="262" y="688"/>
                    <a:pt x="260" y="690"/>
                    <a:pt x="258" y="691"/>
                  </a:cubicBezTo>
                  <a:cubicBezTo>
                    <a:pt x="256" y="692"/>
                    <a:pt x="251" y="692"/>
                    <a:pt x="248" y="692"/>
                  </a:cubicBezTo>
                  <a:cubicBezTo>
                    <a:pt x="246" y="692"/>
                    <a:pt x="241" y="692"/>
                    <a:pt x="239" y="692"/>
                  </a:cubicBezTo>
                  <a:cubicBezTo>
                    <a:pt x="237" y="692"/>
                    <a:pt x="232" y="689"/>
                    <a:pt x="230" y="688"/>
                  </a:cubicBezTo>
                  <a:cubicBezTo>
                    <a:pt x="228" y="687"/>
                    <a:pt x="225" y="686"/>
                    <a:pt x="224" y="686"/>
                  </a:cubicBezTo>
                  <a:cubicBezTo>
                    <a:pt x="222" y="686"/>
                    <a:pt x="218" y="689"/>
                    <a:pt x="216" y="690"/>
                  </a:cubicBezTo>
                  <a:cubicBezTo>
                    <a:pt x="215" y="691"/>
                    <a:pt x="212" y="693"/>
                    <a:pt x="212" y="694"/>
                  </a:cubicBezTo>
                  <a:cubicBezTo>
                    <a:pt x="211" y="696"/>
                    <a:pt x="212" y="699"/>
                    <a:pt x="212" y="701"/>
                  </a:cubicBezTo>
                  <a:cubicBezTo>
                    <a:pt x="212" y="702"/>
                    <a:pt x="210" y="704"/>
                    <a:pt x="210" y="706"/>
                  </a:cubicBezTo>
                  <a:cubicBezTo>
                    <a:pt x="210" y="707"/>
                    <a:pt x="212" y="709"/>
                    <a:pt x="213" y="710"/>
                  </a:cubicBezTo>
                  <a:cubicBezTo>
                    <a:pt x="213" y="712"/>
                    <a:pt x="212" y="715"/>
                    <a:pt x="212" y="717"/>
                  </a:cubicBezTo>
                  <a:cubicBezTo>
                    <a:pt x="213" y="720"/>
                    <a:pt x="215" y="726"/>
                    <a:pt x="216" y="729"/>
                  </a:cubicBezTo>
                  <a:cubicBezTo>
                    <a:pt x="217" y="730"/>
                    <a:pt x="217" y="731"/>
                    <a:pt x="217" y="733"/>
                  </a:cubicBezTo>
                  <a:cubicBezTo>
                    <a:pt x="215" y="732"/>
                    <a:pt x="213" y="731"/>
                    <a:pt x="211" y="730"/>
                  </a:cubicBezTo>
                  <a:cubicBezTo>
                    <a:pt x="207" y="729"/>
                    <a:pt x="199" y="729"/>
                    <a:pt x="195" y="729"/>
                  </a:cubicBezTo>
                  <a:cubicBezTo>
                    <a:pt x="191" y="729"/>
                    <a:pt x="182" y="729"/>
                    <a:pt x="178" y="728"/>
                  </a:cubicBezTo>
                  <a:cubicBezTo>
                    <a:pt x="176" y="728"/>
                    <a:pt x="170" y="726"/>
                    <a:pt x="168" y="725"/>
                  </a:cubicBezTo>
                  <a:cubicBezTo>
                    <a:pt x="165" y="722"/>
                    <a:pt x="162" y="715"/>
                    <a:pt x="162" y="711"/>
                  </a:cubicBezTo>
                  <a:cubicBezTo>
                    <a:pt x="161" y="707"/>
                    <a:pt x="167" y="701"/>
                    <a:pt x="166" y="698"/>
                  </a:cubicBezTo>
                  <a:cubicBezTo>
                    <a:pt x="165" y="694"/>
                    <a:pt x="155" y="689"/>
                    <a:pt x="151" y="686"/>
                  </a:cubicBezTo>
                  <a:cubicBezTo>
                    <a:pt x="149" y="685"/>
                    <a:pt x="145" y="683"/>
                    <a:pt x="144" y="682"/>
                  </a:cubicBezTo>
                  <a:cubicBezTo>
                    <a:pt x="143" y="678"/>
                    <a:pt x="147" y="671"/>
                    <a:pt x="146" y="667"/>
                  </a:cubicBezTo>
                  <a:cubicBezTo>
                    <a:pt x="145" y="665"/>
                    <a:pt x="141" y="660"/>
                    <a:pt x="139" y="659"/>
                  </a:cubicBezTo>
                  <a:cubicBezTo>
                    <a:pt x="136" y="657"/>
                    <a:pt x="129" y="657"/>
                    <a:pt x="127" y="655"/>
                  </a:cubicBezTo>
                  <a:cubicBezTo>
                    <a:pt x="124" y="653"/>
                    <a:pt x="121" y="646"/>
                    <a:pt x="120" y="643"/>
                  </a:cubicBezTo>
                  <a:cubicBezTo>
                    <a:pt x="118" y="639"/>
                    <a:pt x="116" y="631"/>
                    <a:pt x="114" y="627"/>
                  </a:cubicBezTo>
                  <a:cubicBezTo>
                    <a:pt x="112" y="624"/>
                    <a:pt x="108" y="616"/>
                    <a:pt x="104" y="614"/>
                  </a:cubicBezTo>
                  <a:cubicBezTo>
                    <a:pt x="100" y="611"/>
                    <a:pt x="90" y="611"/>
                    <a:pt x="85" y="612"/>
                  </a:cubicBezTo>
                  <a:cubicBezTo>
                    <a:pt x="82" y="612"/>
                    <a:pt x="76" y="616"/>
                    <a:pt x="73" y="617"/>
                  </a:cubicBezTo>
                  <a:cubicBezTo>
                    <a:pt x="70" y="618"/>
                    <a:pt x="65" y="620"/>
                    <a:pt x="62" y="620"/>
                  </a:cubicBezTo>
                  <a:cubicBezTo>
                    <a:pt x="59" y="620"/>
                    <a:pt x="52" y="617"/>
                    <a:pt x="50" y="614"/>
                  </a:cubicBezTo>
                  <a:cubicBezTo>
                    <a:pt x="48" y="610"/>
                    <a:pt x="52" y="601"/>
                    <a:pt x="51" y="597"/>
                  </a:cubicBezTo>
                  <a:cubicBezTo>
                    <a:pt x="49" y="594"/>
                    <a:pt x="43" y="590"/>
                    <a:pt x="41" y="588"/>
                  </a:cubicBezTo>
                  <a:cubicBezTo>
                    <a:pt x="39" y="586"/>
                    <a:pt x="34" y="581"/>
                    <a:pt x="34" y="578"/>
                  </a:cubicBezTo>
                  <a:cubicBezTo>
                    <a:pt x="33" y="575"/>
                    <a:pt x="39" y="570"/>
                    <a:pt x="40" y="567"/>
                  </a:cubicBezTo>
                  <a:cubicBezTo>
                    <a:pt x="42" y="563"/>
                    <a:pt x="44" y="554"/>
                    <a:pt x="45" y="550"/>
                  </a:cubicBezTo>
                  <a:cubicBezTo>
                    <a:pt x="46" y="546"/>
                    <a:pt x="48" y="537"/>
                    <a:pt x="46" y="533"/>
                  </a:cubicBezTo>
                  <a:cubicBezTo>
                    <a:pt x="45" y="529"/>
                    <a:pt x="38" y="524"/>
                    <a:pt x="37" y="521"/>
                  </a:cubicBezTo>
                  <a:cubicBezTo>
                    <a:pt x="35" y="516"/>
                    <a:pt x="34" y="506"/>
                    <a:pt x="35" y="502"/>
                  </a:cubicBezTo>
                  <a:cubicBezTo>
                    <a:pt x="35" y="498"/>
                    <a:pt x="36" y="492"/>
                    <a:pt x="37" y="489"/>
                  </a:cubicBezTo>
                  <a:cubicBezTo>
                    <a:pt x="39" y="484"/>
                    <a:pt x="46" y="476"/>
                    <a:pt x="49" y="471"/>
                  </a:cubicBezTo>
                  <a:cubicBezTo>
                    <a:pt x="51" y="468"/>
                    <a:pt x="54" y="463"/>
                    <a:pt x="55" y="460"/>
                  </a:cubicBezTo>
                  <a:cubicBezTo>
                    <a:pt x="55" y="455"/>
                    <a:pt x="53" y="446"/>
                    <a:pt x="52" y="441"/>
                  </a:cubicBezTo>
                  <a:cubicBezTo>
                    <a:pt x="50" y="436"/>
                    <a:pt x="47" y="426"/>
                    <a:pt x="44" y="421"/>
                  </a:cubicBezTo>
                  <a:cubicBezTo>
                    <a:pt x="41" y="418"/>
                    <a:pt x="36" y="414"/>
                    <a:pt x="33" y="412"/>
                  </a:cubicBezTo>
                  <a:cubicBezTo>
                    <a:pt x="30" y="410"/>
                    <a:pt x="23" y="410"/>
                    <a:pt x="21" y="408"/>
                  </a:cubicBezTo>
                  <a:cubicBezTo>
                    <a:pt x="19" y="405"/>
                    <a:pt x="20" y="397"/>
                    <a:pt x="19" y="394"/>
                  </a:cubicBezTo>
                  <a:cubicBezTo>
                    <a:pt x="18" y="391"/>
                    <a:pt x="16" y="385"/>
                    <a:pt x="14" y="381"/>
                  </a:cubicBezTo>
                  <a:cubicBezTo>
                    <a:pt x="13" y="378"/>
                    <a:pt x="8" y="373"/>
                    <a:pt x="7" y="369"/>
                  </a:cubicBezTo>
                  <a:cubicBezTo>
                    <a:pt x="6" y="365"/>
                    <a:pt x="10" y="356"/>
                    <a:pt x="10" y="351"/>
                  </a:cubicBezTo>
                  <a:cubicBezTo>
                    <a:pt x="10" y="347"/>
                    <a:pt x="9" y="338"/>
                    <a:pt x="8" y="334"/>
                  </a:cubicBezTo>
                  <a:cubicBezTo>
                    <a:pt x="7" y="331"/>
                    <a:pt x="4" y="326"/>
                    <a:pt x="3" y="323"/>
                  </a:cubicBezTo>
                  <a:cubicBezTo>
                    <a:pt x="2" y="321"/>
                    <a:pt x="1" y="316"/>
                    <a:pt x="0" y="313"/>
                  </a:cubicBezTo>
                  <a:cubicBezTo>
                    <a:pt x="0" y="311"/>
                    <a:pt x="0" y="307"/>
                    <a:pt x="0" y="304"/>
                  </a:cubicBezTo>
                  <a:cubicBezTo>
                    <a:pt x="2" y="303"/>
                    <a:pt x="4" y="303"/>
                    <a:pt x="5" y="302"/>
                  </a:cubicBezTo>
                  <a:cubicBezTo>
                    <a:pt x="11" y="300"/>
                    <a:pt x="22" y="295"/>
                    <a:pt x="28" y="292"/>
                  </a:cubicBezTo>
                  <a:cubicBezTo>
                    <a:pt x="38" y="287"/>
                    <a:pt x="56" y="276"/>
                    <a:pt x="65" y="271"/>
                  </a:cubicBezTo>
                  <a:cubicBezTo>
                    <a:pt x="75" y="266"/>
                    <a:pt x="94" y="257"/>
                    <a:pt x="103" y="252"/>
                  </a:cubicBezTo>
                  <a:cubicBezTo>
                    <a:pt x="115" y="245"/>
                    <a:pt x="137" y="230"/>
                    <a:pt x="148" y="223"/>
                  </a:cubicBezTo>
                  <a:cubicBezTo>
                    <a:pt x="159" y="217"/>
                    <a:pt x="179" y="207"/>
                    <a:pt x="190" y="201"/>
                  </a:cubicBezTo>
                  <a:cubicBezTo>
                    <a:pt x="194" y="199"/>
                    <a:pt x="201" y="195"/>
                    <a:pt x="205" y="192"/>
                  </a:cubicBezTo>
                  <a:cubicBezTo>
                    <a:pt x="210" y="190"/>
                    <a:pt x="219" y="184"/>
                    <a:pt x="224" y="181"/>
                  </a:cubicBezTo>
                  <a:cubicBezTo>
                    <a:pt x="228" y="179"/>
                    <a:pt x="237" y="176"/>
                    <a:pt x="241" y="174"/>
                  </a:cubicBezTo>
                  <a:cubicBezTo>
                    <a:pt x="245" y="171"/>
                    <a:pt x="253" y="166"/>
                    <a:pt x="257" y="164"/>
                  </a:cubicBezTo>
                  <a:cubicBezTo>
                    <a:pt x="264" y="160"/>
                    <a:pt x="277" y="151"/>
                    <a:pt x="284" y="146"/>
                  </a:cubicBezTo>
                  <a:cubicBezTo>
                    <a:pt x="288" y="143"/>
                    <a:pt x="298" y="136"/>
                    <a:pt x="303" y="133"/>
                  </a:cubicBezTo>
                  <a:cubicBezTo>
                    <a:pt x="307" y="130"/>
                    <a:pt x="317" y="122"/>
                    <a:pt x="321" y="119"/>
                  </a:cubicBezTo>
                  <a:cubicBezTo>
                    <a:pt x="324" y="116"/>
                    <a:pt x="331" y="112"/>
                    <a:pt x="335" y="109"/>
                  </a:cubicBezTo>
                  <a:cubicBezTo>
                    <a:pt x="339" y="106"/>
                    <a:pt x="348" y="99"/>
                    <a:pt x="352" y="95"/>
                  </a:cubicBezTo>
                  <a:cubicBezTo>
                    <a:pt x="358" y="91"/>
                    <a:pt x="370" y="82"/>
                    <a:pt x="375" y="78"/>
                  </a:cubicBezTo>
                  <a:cubicBezTo>
                    <a:pt x="380" y="75"/>
                    <a:pt x="388" y="69"/>
                    <a:pt x="392" y="66"/>
                  </a:cubicBezTo>
                  <a:cubicBezTo>
                    <a:pt x="396" y="64"/>
                    <a:pt x="403" y="59"/>
                    <a:pt x="407" y="58"/>
                  </a:cubicBezTo>
                  <a:cubicBezTo>
                    <a:pt x="410" y="57"/>
                    <a:pt x="416" y="57"/>
                    <a:pt x="419" y="57"/>
                  </a:cubicBezTo>
                  <a:cubicBezTo>
                    <a:pt x="423" y="57"/>
                    <a:pt x="430" y="57"/>
                    <a:pt x="433" y="57"/>
                  </a:cubicBezTo>
                  <a:cubicBezTo>
                    <a:pt x="439" y="56"/>
                    <a:pt x="449" y="54"/>
                    <a:pt x="454" y="52"/>
                  </a:cubicBezTo>
                  <a:cubicBezTo>
                    <a:pt x="460" y="51"/>
                    <a:pt x="470" y="47"/>
                    <a:pt x="476" y="45"/>
                  </a:cubicBezTo>
                  <a:cubicBezTo>
                    <a:pt x="480" y="44"/>
                    <a:pt x="488" y="43"/>
                    <a:pt x="492" y="42"/>
                  </a:cubicBezTo>
                  <a:cubicBezTo>
                    <a:pt x="497" y="40"/>
                    <a:pt x="507" y="36"/>
                    <a:pt x="513" y="34"/>
                  </a:cubicBezTo>
                  <a:cubicBezTo>
                    <a:pt x="516" y="32"/>
                    <a:pt x="523" y="29"/>
                    <a:pt x="526" y="27"/>
                  </a:cubicBezTo>
                  <a:cubicBezTo>
                    <a:pt x="531" y="26"/>
                    <a:pt x="540" y="23"/>
                    <a:pt x="545" y="21"/>
                  </a:cubicBezTo>
                  <a:cubicBezTo>
                    <a:pt x="549" y="20"/>
                    <a:pt x="557" y="16"/>
                    <a:pt x="561" y="15"/>
                  </a:cubicBezTo>
                  <a:cubicBezTo>
                    <a:pt x="567" y="12"/>
                    <a:pt x="577" y="8"/>
                    <a:pt x="583" y="6"/>
                  </a:cubicBezTo>
                  <a:cubicBezTo>
                    <a:pt x="585" y="5"/>
                    <a:pt x="591" y="2"/>
                    <a:pt x="594" y="0"/>
                  </a:cubicBezTo>
                  <a:cubicBezTo>
                    <a:pt x="594" y="1"/>
                    <a:pt x="595" y="3"/>
                    <a:pt x="595" y="4"/>
                  </a:cubicBezTo>
                  <a:cubicBezTo>
                    <a:pt x="596" y="6"/>
                    <a:pt x="598" y="11"/>
                    <a:pt x="599" y="13"/>
                  </a:cubicBezTo>
                  <a:cubicBezTo>
                    <a:pt x="600" y="16"/>
                    <a:pt x="605" y="22"/>
                    <a:pt x="605" y="26"/>
                  </a:cubicBezTo>
                  <a:cubicBezTo>
                    <a:pt x="606" y="30"/>
                    <a:pt x="604" y="38"/>
                    <a:pt x="602" y="42"/>
                  </a:cubicBezTo>
                  <a:cubicBezTo>
                    <a:pt x="601" y="45"/>
                    <a:pt x="595" y="50"/>
                    <a:pt x="594" y="54"/>
                  </a:cubicBezTo>
                  <a:cubicBezTo>
                    <a:pt x="593" y="57"/>
                    <a:pt x="593" y="63"/>
                    <a:pt x="594" y="66"/>
                  </a:cubicBezTo>
                  <a:cubicBezTo>
                    <a:pt x="595" y="70"/>
                    <a:pt x="601" y="76"/>
                    <a:pt x="602" y="80"/>
                  </a:cubicBezTo>
                  <a:cubicBezTo>
                    <a:pt x="603" y="83"/>
                    <a:pt x="602" y="90"/>
                    <a:pt x="601" y="94"/>
                  </a:cubicBezTo>
                  <a:cubicBezTo>
                    <a:pt x="601" y="98"/>
                    <a:pt x="599" y="106"/>
                    <a:pt x="600" y="109"/>
                  </a:cubicBezTo>
                  <a:cubicBezTo>
                    <a:pt x="601" y="113"/>
                    <a:pt x="606" y="121"/>
                    <a:pt x="609" y="124"/>
                  </a:cubicBezTo>
                  <a:cubicBezTo>
                    <a:pt x="611" y="126"/>
                    <a:pt x="613" y="127"/>
                    <a:pt x="615" y="129"/>
                  </a:cubicBezTo>
                  <a:cubicBezTo>
                    <a:pt x="614" y="130"/>
                    <a:pt x="614" y="132"/>
                    <a:pt x="613" y="133"/>
                  </a:cubicBezTo>
                  <a:cubicBezTo>
                    <a:pt x="613" y="135"/>
                    <a:pt x="613" y="140"/>
                    <a:pt x="613" y="143"/>
                  </a:cubicBezTo>
                  <a:cubicBezTo>
                    <a:pt x="613" y="146"/>
                    <a:pt x="614" y="153"/>
                    <a:pt x="613" y="156"/>
                  </a:cubicBezTo>
                  <a:cubicBezTo>
                    <a:pt x="612" y="159"/>
                    <a:pt x="605" y="161"/>
                    <a:pt x="604" y="163"/>
                  </a:cubicBezTo>
                  <a:cubicBezTo>
                    <a:pt x="602" y="165"/>
                    <a:pt x="599" y="170"/>
                    <a:pt x="599" y="172"/>
                  </a:cubicBezTo>
                  <a:cubicBezTo>
                    <a:pt x="598" y="176"/>
                    <a:pt x="600" y="182"/>
                    <a:pt x="600" y="186"/>
                  </a:cubicBezTo>
                  <a:cubicBezTo>
                    <a:pt x="601" y="188"/>
                    <a:pt x="602" y="194"/>
                    <a:pt x="603" y="196"/>
                  </a:cubicBezTo>
                  <a:cubicBezTo>
                    <a:pt x="604" y="201"/>
                    <a:pt x="610" y="209"/>
                    <a:pt x="612" y="213"/>
                  </a:cubicBezTo>
                  <a:cubicBezTo>
                    <a:pt x="614" y="217"/>
                    <a:pt x="617" y="224"/>
                    <a:pt x="619" y="227"/>
                  </a:cubicBezTo>
                  <a:cubicBezTo>
                    <a:pt x="620" y="231"/>
                    <a:pt x="622" y="238"/>
                    <a:pt x="622" y="241"/>
                  </a:cubicBezTo>
                  <a:cubicBezTo>
                    <a:pt x="621" y="244"/>
                    <a:pt x="620" y="248"/>
                    <a:pt x="619" y="250"/>
                  </a:cubicBezTo>
                  <a:cubicBezTo>
                    <a:pt x="618" y="251"/>
                    <a:pt x="614" y="253"/>
                    <a:pt x="614" y="255"/>
                  </a:cubicBezTo>
                  <a:cubicBezTo>
                    <a:pt x="613" y="257"/>
                    <a:pt x="616" y="262"/>
                    <a:pt x="615" y="264"/>
                  </a:cubicBezTo>
                  <a:cubicBezTo>
                    <a:pt x="614" y="266"/>
                    <a:pt x="610" y="268"/>
                    <a:pt x="609" y="269"/>
                  </a:cubicBezTo>
                  <a:cubicBezTo>
                    <a:pt x="606" y="272"/>
                    <a:pt x="603" y="278"/>
                    <a:pt x="601" y="281"/>
                  </a:cubicBezTo>
                  <a:cubicBezTo>
                    <a:pt x="599" y="284"/>
                    <a:pt x="596" y="289"/>
                    <a:pt x="594" y="291"/>
                  </a:cubicBezTo>
                  <a:cubicBezTo>
                    <a:pt x="592" y="292"/>
                    <a:pt x="586" y="295"/>
                    <a:pt x="584" y="296"/>
                  </a:cubicBezTo>
                  <a:cubicBezTo>
                    <a:pt x="582" y="297"/>
                    <a:pt x="577" y="299"/>
                    <a:pt x="576" y="301"/>
                  </a:cubicBezTo>
                  <a:cubicBezTo>
                    <a:pt x="574" y="302"/>
                    <a:pt x="572" y="306"/>
                    <a:pt x="573" y="309"/>
                  </a:cubicBezTo>
                  <a:cubicBezTo>
                    <a:pt x="573" y="311"/>
                    <a:pt x="575" y="314"/>
                    <a:pt x="576" y="316"/>
                  </a:cubicBezTo>
                  <a:cubicBezTo>
                    <a:pt x="578" y="318"/>
                    <a:pt x="582" y="320"/>
                    <a:pt x="585" y="322"/>
                  </a:cubicBezTo>
                  <a:cubicBezTo>
                    <a:pt x="588" y="323"/>
                    <a:pt x="594" y="325"/>
                    <a:pt x="597" y="326"/>
                  </a:cubicBezTo>
                  <a:cubicBezTo>
                    <a:pt x="600" y="328"/>
                    <a:pt x="606" y="332"/>
                    <a:pt x="609" y="334"/>
                  </a:cubicBezTo>
                  <a:cubicBezTo>
                    <a:pt x="612" y="338"/>
                    <a:pt x="615" y="347"/>
                    <a:pt x="617" y="351"/>
                  </a:cubicBezTo>
                  <a:cubicBezTo>
                    <a:pt x="619" y="353"/>
                    <a:pt x="622" y="357"/>
                    <a:pt x="624" y="359"/>
                  </a:cubicBezTo>
                  <a:cubicBezTo>
                    <a:pt x="626" y="360"/>
                    <a:pt x="630" y="361"/>
                    <a:pt x="633" y="362"/>
                  </a:cubicBezTo>
                  <a:cubicBezTo>
                    <a:pt x="635" y="362"/>
                    <a:pt x="640" y="361"/>
                    <a:pt x="643" y="362"/>
                  </a:cubicBezTo>
                  <a:cubicBezTo>
                    <a:pt x="645" y="363"/>
                    <a:pt x="648" y="368"/>
                    <a:pt x="648" y="370"/>
                  </a:cubicBezTo>
                  <a:cubicBezTo>
                    <a:pt x="648" y="372"/>
                    <a:pt x="646" y="375"/>
                    <a:pt x="645" y="375"/>
                  </a:cubicBezTo>
                  <a:cubicBezTo>
                    <a:pt x="643" y="377"/>
                    <a:pt x="638" y="377"/>
                    <a:pt x="637" y="378"/>
                  </a:cubicBezTo>
                  <a:cubicBezTo>
                    <a:pt x="635" y="380"/>
                    <a:pt x="636" y="384"/>
                    <a:pt x="636" y="386"/>
                  </a:cubicBezTo>
                  <a:cubicBezTo>
                    <a:pt x="637" y="389"/>
                    <a:pt x="639" y="394"/>
                    <a:pt x="640" y="396"/>
                  </a:cubicBezTo>
                  <a:cubicBezTo>
                    <a:pt x="641" y="399"/>
                    <a:pt x="643" y="404"/>
                    <a:pt x="644" y="407"/>
                  </a:cubicBezTo>
                  <a:cubicBezTo>
                    <a:pt x="645" y="411"/>
                    <a:pt x="648" y="419"/>
                    <a:pt x="647" y="423"/>
                  </a:cubicBezTo>
                  <a:cubicBezTo>
                    <a:pt x="647" y="426"/>
                    <a:pt x="643" y="431"/>
                    <a:pt x="642" y="434"/>
                  </a:cubicBezTo>
                  <a:cubicBezTo>
                    <a:pt x="640" y="437"/>
                    <a:pt x="634" y="441"/>
                    <a:pt x="632" y="444"/>
                  </a:cubicBezTo>
                  <a:cubicBezTo>
                    <a:pt x="631" y="448"/>
                    <a:pt x="631" y="456"/>
                    <a:pt x="632" y="460"/>
                  </a:cubicBezTo>
                  <a:cubicBezTo>
                    <a:pt x="632" y="462"/>
                    <a:pt x="633" y="466"/>
                    <a:pt x="634" y="469"/>
                  </a:cubicBezTo>
                  <a:cubicBezTo>
                    <a:pt x="635" y="470"/>
                    <a:pt x="635" y="473"/>
                    <a:pt x="637" y="474"/>
                  </a:cubicBezTo>
                  <a:cubicBezTo>
                    <a:pt x="638" y="476"/>
                    <a:pt x="644" y="476"/>
                    <a:pt x="646" y="477"/>
                  </a:cubicBezTo>
                  <a:cubicBezTo>
                    <a:pt x="648" y="478"/>
                    <a:pt x="651" y="480"/>
                    <a:pt x="652" y="481"/>
                  </a:cubicBezTo>
                  <a:cubicBezTo>
                    <a:pt x="653" y="482"/>
                    <a:pt x="654" y="487"/>
                    <a:pt x="654" y="489"/>
                  </a:cubicBezTo>
                  <a:cubicBezTo>
                    <a:pt x="654" y="491"/>
                    <a:pt x="653" y="497"/>
                    <a:pt x="651" y="499"/>
                  </a:cubicBezTo>
                  <a:cubicBezTo>
                    <a:pt x="649" y="501"/>
                    <a:pt x="645" y="503"/>
                    <a:pt x="643" y="505"/>
                  </a:cubicBezTo>
                  <a:cubicBezTo>
                    <a:pt x="641" y="507"/>
                    <a:pt x="637" y="510"/>
                    <a:pt x="635" y="512"/>
                  </a:cubicBezTo>
                  <a:cubicBezTo>
                    <a:pt x="634" y="514"/>
                    <a:pt x="631" y="519"/>
                    <a:pt x="630" y="521"/>
                  </a:cubicBezTo>
                  <a:cubicBezTo>
                    <a:pt x="629" y="524"/>
                    <a:pt x="626" y="530"/>
                    <a:pt x="627" y="532"/>
                  </a:cubicBezTo>
                  <a:cubicBezTo>
                    <a:pt x="628" y="534"/>
                    <a:pt x="631" y="535"/>
                    <a:pt x="632" y="536"/>
                  </a:cubicBezTo>
                  <a:cubicBezTo>
                    <a:pt x="635" y="537"/>
                    <a:pt x="641" y="536"/>
                    <a:pt x="644" y="536"/>
                  </a:cubicBezTo>
                  <a:cubicBezTo>
                    <a:pt x="647" y="536"/>
                    <a:pt x="652" y="534"/>
                    <a:pt x="654" y="535"/>
                  </a:cubicBezTo>
                  <a:cubicBezTo>
                    <a:pt x="656" y="536"/>
                    <a:pt x="660" y="538"/>
                    <a:pt x="660" y="540"/>
                  </a:cubicBezTo>
                  <a:cubicBezTo>
                    <a:pt x="662" y="543"/>
                    <a:pt x="661" y="551"/>
                    <a:pt x="661" y="554"/>
                  </a:cubicBezTo>
                  <a:cubicBezTo>
                    <a:pt x="661" y="559"/>
                    <a:pt x="661" y="568"/>
                    <a:pt x="661" y="573"/>
                  </a:cubicBezTo>
                  <a:cubicBezTo>
                    <a:pt x="661" y="575"/>
                    <a:pt x="660" y="579"/>
                    <a:pt x="661" y="581"/>
                  </a:cubicBezTo>
                  <a:cubicBezTo>
                    <a:pt x="662" y="584"/>
                    <a:pt x="667" y="586"/>
                    <a:pt x="669" y="587"/>
                  </a:cubicBezTo>
                  <a:cubicBezTo>
                    <a:pt x="671" y="589"/>
                    <a:pt x="675" y="593"/>
                    <a:pt x="677" y="595"/>
                  </a:cubicBezTo>
                  <a:cubicBezTo>
                    <a:pt x="679" y="597"/>
                    <a:pt x="681" y="602"/>
                    <a:pt x="683" y="604"/>
                  </a:cubicBezTo>
                  <a:cubicBezTo>
                    <a:pt x="685" y="609"/>
                    <a:pt x="688" y="619"/>
                    <a:pt x="689" y="624"/>
                  </a:cubicBezTo>
                  <a:cubicBezTo>
                    <a:pt x="690" y="629"/>
                    <a:pt x="692" y="639"/>
                    <a:pt x="692" y="644"/>
                  </a:cubicBezTo>
                  <a:cubicBezTo>
                    <a:pt x="692" y="647"/>
                    <a:pt x="692" y="654"/>
                    <a:pt x="690" y="657"/>
                  </a:cubicBezTo>
                  <a:cubicBezTo>
                    <a:pt x="688" y="659"/>
                    <a:pt x="680" y="661"/>
                    <a:pt x="677" y="662"/>
                  </a:cubicBezTo>
                  <a:cubicBezTo>
                    <a:pt x="674" y="664"/>
                    <a:pt x="667" y="668"/>
                    <a:pt x="664" y="671"/>
                  </a:cubicBezTo>
                  <a:cubicBezTo>
                    <a:pt x="661" y="674"/>
                    <a:pt x="658" y="680"/>
                    <a:pt x="656" y="684"/>
                  </a:cubicBezTo>
                  <a:close/>
                </a:path>
              </a:pathLst>
            </a:custGeom>
            <a:solidFill>
              <a:schemeClr val="accent1"/>
            </a:solid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6" name="Freeform 8"/>
            <p:cNvSpPr>
              <a:spLocks/>
            </p:cNvSpPr>
            <p:nvPr/>
          </p:nvSpPr>
          <p:spPr bwMode="auto">
            <a:xfrm>
              <a:off x="846138" y="1582738"/>
              <a:ext cx="1006475" cy="1009650"/>
            </a:xfrm>
            <a:custGeom>
              <a:avLst/>
              <a:gdLst/>
              <a:ahLst/>
              <a:cxnLst>
                <a:cxn ang="0">
                  <a:pos x="384" y="681"/>
                </a:cxn>
                <a:cxn ang="0">
                  <a:pos x="337" y="686"/>
                </a:cxn>
                <a:cxn ang="0">
                  <a:pos x="298" y="658"/>
                </a:cxn>
                <a:cxn ang="0">
                  <a:pos x="266" y="657"/>
                </a:cxn>
                <a:cxn ang="0">
                  <a:pos x="224" y="688"/>
                </a:cxn>
                <a:cxn ang="0">
                  <a:pos x="202" y="707"/>
                </a:cxn>
                <a:cxn ang="0">
                  <a:pos x="152" y="695"/>
                </a:cxn>
                <a:cxn ang="0">
                  <a:pos x="114" y="669"/>
                </a:cxn>
                <a:cxn ang="0">
                  <a:pos x="92" y="644"/>
                </a:cxn>
                <a:cxn ang="0">
                  <a:pos x="111" y="577"/>
                </a:cxn>
                <a:cxn ang="0">
                  <a:pos x="89" y="527"/>
                </a:cxn>
                <a:cxn ang="0">
                  <a:pos x="55" y="505"/>
                </a:cxn>
                <a:cxn ang="0">
                  <a:pos x="82" y="462"/>
                </a:cxn>
                <a:cxn ang="0">
                  <a:pos x="60" y="433"/>
                </a:cxn>
                <a:cxn ang="0">
                  <a:pos x="68" y="369"/>
                </a:cxn>
                <a:cxn ang="0">
                  <a:pos x="71" y="335"/>
                </a:cxn>
                <a:cxn ang="0">
                  <a:pos x="25" y="299"/>
                </a:cxn>
                <a:cxn ang="0">
                  <a:pos x="12" y="269"/>
                </a:cxn>
                <a:cxn ang="0">
                  <a:pos x="42" y="228"/>
                </a:cxn>
                <a:cxn ang="0">
                  <a:pos x="31" y="169"/>
                </a:cxn>
                <a:cxn ang="0">
                  <a:pos x="41" y="116"/>
                </a:cxn>
                <a:cxn ang="0">
                  <a:pos x="114" y="123"/>
                </a:cxn>
                <a:cxn ang="0">
                  <a:pos x="147" y="67"/>
                </a:cxn>
                <a:cxn ang="0">
                  <a:pos x="239" y="66"/>
                </a:cxn>
                <a:cxn ang="0">
                  <a:pos x="324" y="107"/>
                </a:cxn>
                <a:cxn ang="0">
                  <a:pos x="365" y="160"/>
                </a:cxn>
                <a:cxn ang="0">
                  <a:pos x="423" y="157"/>
                </a:cxn>
                <a:cxn ang="0">
                  <a:pos x="489" y="124"/>
                </a:cxn>
                <a:cxn ang="0">
                  <a:pos x="597" y="56"/>
                </a:cxn>
                <a:cxn ang="0">
                  <a:pos x="654" y="5"/>
                </a:cxn>
                <a:cxn ang="0">
                  <a:pos x="670" y="52"/>
                </a:cxn>
                <a:cxn ang="0">
                  <a:pos x="699" y="83"/>
                </a:cxn>
                <a:cxn ang="0">
                  <a:pos x="693" y="176"/>
                </a:cxn>
                <a:cxn ang="0">
                  <a:pos x="711" y="241"/>
                </a:cxn>
                <a:cxn ang="0">
                  <a:pos x="653" y="265"/>
                </a:cxn>
                <a:cxn ang="0">
                  <a:pos x="597" y="289"/>
                </a:cxn>
                <a:cxn ang="0">
                  <a:pos x="607" y="324"/>
                </a:cxn>
                <a:cxn ang="0">
                  <a:pos x="620" y="368"/>
                </a:cxn>
                <a:cxn ang="0">
                  <a:pos x="643" y="358"/>
                </a:cxn>
                <a:cxn ang="0">
                  <a:pos x="647" y="378"/>
                </a:cxn>
                <a:cxn ang="0">
                  <a:pos x="627" y="414"/>
                </a:cxn>
                <a:cxn ang="0">
                  <a:pos x="579" y="446"/>
                </a:cxn>
                <a:cxn ang="0">
                  <a:pos x="586" y="486"/>
                </a:cxn>
                <a:cxn ang="0">
                  <a:pos x="546" y="488"/>
                </a:cxn>
                <a:cxn ang="0">
                  <a:pos x="536" y="519"/>
                </a:cxn>
                <a:cxn ang="0">
                  <a:pos x="508" y="567"/>
                </a:cxn>
                <a:cxn ang="0">
                  <a:pos x="514" y="593"/>
                </a:cxn>
                <a:cxn ang="0">
                  <a:pos x="517" y="626"/>
                </a:cxn>
                <a:cxn ang="0">
                  <a:pos x="450" y="659"/>
                </a:cxn>
                <a:cxn ang="0">
                  <a:pos x="419" y="687"/>
                </a:cxn>
                <a:cxn ang="0">
                  <a:pos x="426" y="709"/>
                </a:cxn>
              </a:cxnLst>
              <a:rect l="0" t="0" r="r" b="b"/>
              <a:pathLst>
                <a:path w="713" h="715">
                  <a:moveTo>
                    <a:pt x="403" y="704"/>
                  </a:moveTo>
                  <a:cubicBezTo>
                    <a:pt x="403" y="704"/>
                    <a:pt x="403" y="704"/>
                    <a:pt x="403" y="704"/>
                  </a:cubicBezTo>
                  <a:cubicBezTo>
                    <a:pt x="401" y="703"/>
                    <a:pt x="398" y="700"/>
                    <a:pt x="396" y="698"/>
                  </a:cubicBezTo>
                  <a:cubicBezTo>
                    <a:pt x="395" y="696"/>
                    <a:pt x="393" y="690"/>
                    <a:pt x="392" y="688"/>
                  </a:cubicBezTo>
                  <a:cubicBezTo>
                    <a:pt x="390" y="686"/>
                    <a:pt x="387" y="682"/>
                    <a:pt x="384" y="681"/>
                  </a:cubicBezTo>
                  <a:cubicBezTo>
                    <a:pt x="381" y="680"/>
                    <a:pt x="374" y="683"/>
                    <a:pt x="371" y="684"/>
                  </a:cubicBezTo>
                  <a:cubicBezTo>
                    <a:pt x="368" y="685"/>
                    <a:pt x="362" y="689"/>
                    <a:pt x="359" y="691"/>
                  </a:cubicBezTo>
                  <a:cubicBezTo>
                    <a:pt x="356" y="692"/>
                    <a:pt x="352" y="695"/>
                    <a:pt x="349" y="694"/>
                  </a:cubicBezTo>
                  <a:cubicBezTo>
                    <a:pt x="347" y="694"/>
                    <a:pt x="344" y="691"/>
                    <a:pt x="342" y="690"/>
                  </a:cubicBezTo>
                  <a:cubicBezTo>
                    <a:pt x="341" y="689"/>
                    <a:pt x="338" y="687"/>
                    <a:pt x="337" y="686"/>
                  </a:cubicBezTo>
                  <a:cubicBezTo>
                    <a:pt x="335" y="685"/>
                    <a:pt x="330" y="683"/>
                    <a:pt x="328" y="683"/>
                  </a:cubicBezTo>
                  <a:cubicBezTo>
                    <a:pt x="325" y="682"/>
                    <a:pt x="320" y="682"/>
                    <a:pt x="317" y="682"/>
                  </a:cubicBezTo>
                  <a:cubicBezTo>
                    <a:pt x="314" y="681"/>
                    <a:pt x="305" y="678"/>
                    <a:pt x="303" y="675"/>
                  </a:cubicBezTo>
                  <a:cubicBezTo>
                    <a:pt x="302" y="674"/>
                    <a:pt x="302" y="669"/>
                    <a:pt x="302" y="667"/>
                  </a:cubicBezTo>
                  <a:cubicBezTo>
                    <a:pt x="301" y="665"/>
                    <a:pt x="300" y="660"/>
                    <a:pt x="298" y="658"/>
                  </a:cubicBezTo>
                  <a:cubicBezTo>
                    <a:pt x="297" y="657"/>
                    <a:pt x="294" y="657"/>
                    <a:pt x="293" y="657"/>
                  </a:cubicBezTo>
                  <a:cubicBezTo>
                    <a:pt x="291" y="657"/>
                    <a:pt x="287" y="658"/>
                    <a:pt x="285" y="659"/>
                  </a:cubicBezTo>
                  <a:cubicBezTo>
                    <a:pt x="284" y="660"/>
                    <a:pt x="282" y="664"/>
                    <a:pt x="280" y="664"/>
                  </a:cubicBezTo>
                  <a:cubicBezTo>
                    <a:pt x="278" y="665"/>
                    <a:pt x="272" y="665"/>
                    <a:pt x="270" y="664"/>
                  </a:cubicBezTo>
                  <a:cubicBezTo>
                    <a:pt x="269" y="663"/>
                    <a:pt x="267" y="658"/>
                    <a:pt x="266" y="657"/>
                  </a:cubicBezTo>
                  <a:cubicBezTo>
                    <a:pt x="264" y="656"/>
                    <a:pt x="259" y="654"/>
                    <a:pt x="257" y="653"/>
                  </a:cubicBezTo>
                  <a:cubicBezTo>
                    <a:pt x="254" y="653"/>
                    <a:pt x="248" y="653"/>
                    <a:pt x="245" y="654"/>
                  </a:cubicBezTo>
                  <a:cubicBezTo>
                    <a:pt x="243" y="655"/>
                    <a:pt x="238" y="658"/>
                    <a:pt x="236" y="661"/>
                  </a:cubicBezTo>
                  <a:cubicBezTo>
                    <a:pt x="233" y="663"/>
                    <a:pt x="229" y="670"/>
                    <a:pt x="228" y="674"/>
                  </a:cubicBezTo>
                  <a:cubicBezTo>
                    <a:pt x="226" y="677"/>
                    <a:pt x="225" y="684"/>
                    <a:pt x="224" y="688"/>
                  </a:cubicBezTo>
                  <a:cubicBezTo>
                    <a:pt x="223" y="691"/>
                    <a:pt x="221" y="698"/>
                    <a:pt x="219" y="702"/>
                  </a:cubicBezTo>
                  <a:cubicBezTo>
                    <a:pt x="219" y="704"/>
                    <a:pt x="217" y="707"/>
                    <a:pt x="216" y="708"/>
                  </a:cubicBezTo>
                  <a:cubicBezTo>
                    <a:pt x="215" y="710"/>
                    <a:pt x="212" y="712"/>
                    <a:pt x="210" y="712"/>
                  </a:cubicBezTo>
                  <a:cubicBezTo>
                    <a:pt x="209" y="713"/>
                    <a:pt x="205" y="715"/>
                    <a:pt x="204" y="714"/>
                  </a:cubicBezTo>
                  <a:cubicBezTo>
                    <a:pt x="202" y="713"/>
                    <a:pt x="203" y="709"/>
                    <a:pt x="202" y="707"/>
                  </a:cubicBezTo>
                  <a:cubicBezTo>
                    <a:pt x="201" y="706"/>
                    <a:pt x="199" y="703"/>
                    <a:pt x="197" y="703"/>
                  </a:cubicBezTo>
                  <a:cubicBezTo>
                    <a:pt x="196" y="702"/>
                    <a:pt x="193" y="702"/>
                    <a:pt x="192" y="701"/>
                  </a:cubicBezTo>
                  <a:cubicBezTo>
                    <a:pt x="188" y="701"/>
                    <a:pt x="179" y="703"/>
                    <a:pt x="174" y="703"/>
                  </a:cubicBezTo>
                  <a:cubicBezTo>
                    <a:pt x="171" y="703"/>
                    <a:pt x="166" y="703"/>
                    <a:pt x="163" y="702"/>
                  </a:cubicBezTo>
                  <a:cubicBezTo>
                    <a:pt x="160" y="701"/>
                    <a:pt x="154" y="697"/>
                    <a:pt x="152" y="695"/>
                  </a:cubicBezTo>
                  <a:cubicBezTo>
                    <a:pt x="149" y="691"/>
                    <a:pt x="145" y="683"/>
                    <a:pt x="143" y="679"/>
                  </a:cubicBezTo>
                  <a:cubicBezTo>
                    <a:pt x="142" y="676"/>
                    <a:pt x="143" y="669"/>
                    <a:pt x="141" y="667"/>
                  </a:cubicBezTo>
                  <a:cubicBezTo>
                    <a:pt x="140" y="665"/>
                    <a:pt x="136" y="664"/>
                    <a:pt x="134" y="664"/>
                  </a:cubicBezTo>
                  <a:cubicBezTo>
                    <a:pt x="132" y="664"/>
                    <a:pt x="127" y="665"/>
                    <a:pt x="124" y="666"/>
                  </a:cubicBezTo>
                  <a:cubicBezTo>
                    <a:pt x="122" y="666"/>
                    <a:pt x="117" y="669"/>
                    <a:pt x="114" y="669"/>
                  </a:cubicBezTo>
                  <a:cubicBezTo>
                    <a:pt x="111" y="669"/>
                    <a:pt x="105" y="667"/>
                    <a:pt x="102" y="666"/>
                  </a:cubicBezTo>
                  <a:cubicBezTo>
                    <a:pt x="100" y="665"/>
                    <a:pt x="96" y="664"/>
                    <a:pt x="94" y="663"/>
                  </a:cubicBezTo>
                  <a:cubicBezTo>
                    <a:pt x="92" y="662"/>
                    <a:pt x="88" y="661"/>
                    <a:pt x="86" y="660"/>
                  </a:cubicBezTo>
                  <a:cubicBezTo>
                    <a:pt x="86" y="659"/>
                    <a:pt x="85" y="658"/>
                    <a:pt x="84" y="657"/>
                  </a:cubicBezTo>
                  <a:cubicBezTo>
                    <a:pt x="86" y="653"/>
                    <a:pt x="89" y="647"/>
                    <a:pt x="92" y="644"/>
                  </a:cubicBezTo>
                  <a:cubicBezTo>
                    <a:pt x="95" y="641"/>
                    <a:pt x="102" y="637"/>
                    <a:pt x="105" y="635"/>
                  </a:cubicBezTo>
                  <a:cubicBezTo>
                    <a:pt x="108" y="634"/>
                    <a:pt x="116" y="632"/>
                    <a:pt x="118" y="630"/>
                  </a:cubicBezTo>
                  <a:cubicBezTo>
                    <a:pt x="120" y="627"/>
                    <a:pt x="120" y="620"/>
                    <a:pt x="120" y="617"/>
                  </a:cubicBezTo>
                  <a:cubicBezTo>
                    <a:pt x="120" y="612"/>
                    <a:pt x="118" y="602"/>
                    <a:pt x="117" y="597"/>
                  </a:cubicBezTo>
                  <a:cubicBezTo>
                    <a:pt x="116" y="592"/>
                    <a:pt x="113" y="582"/>
                    <a:pt x="111" y="577"/>
                  </a:cubicBezTo>
                  <a:cubicBezTo>
                    <a:pt x="109" y="575"/>
                    <a:pt x="107" y="570"/>
                    <a:pt x="105" y="568"/>
                  </a:cubicBezTo>
                  <a:cubicBezTo>
                    <a:pt x="103" y="566"/>
                    <a:pt x="99" y="562"/>
                    <a:pt x="97" y="560"/>
                  </a:cubicBezTo>
                  <a:cubicBezTo>
                    <a:pt x="95" y="559"/>
                    <a:pt x="90" y="557"/>
                    <a:pt x="89" y="554"/>
                  </a:cubicBezTo>
                  <a:cubicBezTo>
                    <a:pt x="88" y="552"/>
                    <a:pt x="89" y="548"/>
                    <a:pt x="89" y="546"/>
                  </a:cubicBezTo>
                  <a:cubicBezTo>
                    <a:pt x="89" y="541"/>
                    <a:pt x="89" y="532"/>
                    <a:pt x="89" y="527"/>
                  </a:cubicBezTo>
                  <a:cubicBezTo>
                    <a:pt x="89" y="524"/>
                    <a:pt x="90" y="516"/>
                    <a:pt x="88" y="513"/>
                  </a:cubicBezTo>
                  <a:cubicBezTo>
                    <a:pt x="88" y="511"/>
                    <a:pt x="84" y="509"/>
                    <a:pt x="82" y="508"/>
                  </a:cubicBezTo>
                  <a:cubicBezTo>
                    <a:pt x="80" y="507"/>
                    <a:pt x="75" y="509"/>
                    <a:pt x="72" y="509"/>
                  </a:cubicBezTo>
                  <a:cubicBezTo>
                    <a:pt x="69" y="509"/>
                    <a:pt x="63" y="510"/>
                    <a:pt x="60" y="509"/>
                  </a:cubicBezTo>
                  <a:cubicBezTo>
                    <a:pt x="59" y="508"/>
                    <a:pt x="56" y="507"/>
                    <a:pt x="55" y="505"/>
                  </a:cubicBezTo>
                  <a:cubicBezTo>
                    <a:pt x="54" y="503"/>
                    <a:pt x="57" y="497"/>
                    <a:pt x="58" y="494"/>
                  </a:cubicBezTo>
                  <a:cubicBezTo>
                    <a:pt x="59" y="492"/>
                    <a:pt x="62" y="487"/>
                    <a:pt x="63" y="485"/>
                  </a:cubicBezTo>
                  <a:cubicBezTo>
                    <a:pt x="65" y="483"/>
                    <a:pt x="69" y="480"/>
                    <a:pt x="71" y="478"/>
                  </a:cubicBezTo>
                  <a:cubicBezTo>
                    <a:pt x="73" y="476"/>
                    <a:pt x="77" y="474"/>
                    <a:pt x="79" y="472"/>
                  </a:cubicBezTo>
                  <a:cubicBezTo>
                    <a:pt x="81" y="470"/>
                    <a:pt x="82" y="464"/>
                    <a:pt x="82" y="462"/>
                  </a:cubicBezTo>
                  <a:cubicBezTo>
                    <a:pt x="82" y="460"/>
                    <a:pt x="81" y="455"/>
                    <a:pt x="80" y="454"/>
                  </a:cubicBezTo>
                  <a:cubicBezTo>
                    <a:pt x="79" y="453"/>
                    <a:pt x="76" y="451"/>
                    <a:pt x="74" y="450"/>
                  </a:cubicBezTo>
                  <a:cubicBezTo>
                    <a:pt x="72" y="449"/>
                    <a:pt x="66" y="449"/>
                    <a:pt x="65" y="447"/>
                  </a:cubicBezTo>
                  <a:cubicBezTo>
                    <a:pt x="63" y="446"/>
                    <a:pt x="63" y="443"/>
                    <a:pt x="62" y="442"/>
                  </a:cubicBezTo>
                  <a:cubicBezTo>
                    <a:pt x="61" y="439"/>
                    <a:pt x="60" y="435"/>
                    <a:pt x="60" y="433"/>
                  </a:cubicBezTo>
                  <a:cubicBezTo>
                    <a:pt x="59" y="429"/>
                    <a:pt x="59" y="421"/>
                    <a:pt x="60" y="417"/>
                  </a:cubicBezTo>
                  <a:cubicBezTo>
                    <a:pt x="62" y="414"/>
                    <a:pt x="68" y="410"/>
                    <a:pt x="70" y="407"/>
                  </a:cubicBezTo>
                  <a:cubicBezTo>
                    <a:pt x="71" y="404"/>
                    <a:pt x="75" y="399"/>
                    <a:pt x="75" y="396"/>
                  </a:cubicBezTo>
                  <a:cubicBezTo>
                    <a:pt x="76" y="392"/>
                    <a:pt x="73" y="384"/>
                    <a:pt x="72" y="380"/>
                  </a:cubicBezTo>
                  <a:cubicBezTo>
                    <a:pt x="71" y="377"/>
                    <a:pt x="69" y="372"/>
                    <a:pt x="68" y="369"/>
                  </a:cubicBezTo>
                  <a:cubicBezTo>
                    <a:pt x="67" y="367"/>
                    <a:pt x="65" y="362"/>
                    <a:pt x="64" y="359"/>
                  </a:cubicBezTo>
                  <a:cubicBezTo>
                    <a:pt x="64" y="357"/>
                    <a:pt x="63" y="353"/>
                    <a:pt x="65" y="351"/>
                  </a:cubicBezTo>
                  <a:cubicBezTo>
                    <a:pt x="66" y="350"/>
                    <a:pt x="71" y="350"/>
                    <a:pt x="73" y="348"/>
                  </a:cubicBezTo>
                  <a:cubicBezTo>
                    <a:pt x="74" y="348"/>
                    <a:pt x="76" y="345"/>
                    <a:pt x="76" y="343"/>
                  </a:cubicBezTo>
                  <a:cubicBezTo>
                    <a:pt x="76" y="341"/>
                    <a:pt x="73" y="336"/>
                    <a:pt x="71" y="335"/>
                  </a:cubicBezTo>
                  <a:cubicBezTo>
                    <a:pt x="68" y="334"/>
                    <a:pt x="63" y="335"/>
                    <a:pt x="61" y="335"/>
                  </a:cubicBezTo>
                  <a:cubicBezTo>
                    <a:pt x="58" y="334"/>
                    <a:pt x="54" y="333"/>
                    <a:pt x="52" y="332"/>
                  </a:cubicBezTo>
                  <a:cubicBezTo>
                    <a:pt x="50" y="330"/>
                    <a:pt x="47" y="326"/>
                    <a:pt x="45" y="324"/>
                  </a:cubicBezTo>
                  <a:cubicBezTo>
                    <a:pt x="43" y="320"/>
                    <a:pt x="40" y="311"/>
                    <a:pt x="37" y="307"/>
                  </a:cubicBezTo>
                  <a:cubicBezTo>
                    <a:pt x="34" y="305"/>
                    <a:pt x="28" y="301"/>
                    <a:pt x="25" y="299"/>
                  </a:cubicBezTo>
                  <a:cubicBezTo>
                    <a:pt x="22" y="298"/>
                    <a:pt x="16" y="296"/>
                    <a:pt x="13" y="295"/>
                  </a:cubicBezTo>
                  <a:cubicBezTo>
                    <a:pt x="10" y="293"/>
                    <a:pt x="6" y="291"/>
                    <a:pt x="4" y="289"/>
                  </a:cubicBezTo>
                  <a:cubicBezTo>
                    <a:pt x="3" y="287"/>
                    <a:pt x="1" y="284"/>
                    <a:pt x="1" y="282"/>
                  </a:cubicBezTo>
                  <a:cubicBezTo>
                    <a:pt x="0" y="279"/>
                    <a:pt x="2" y="275"/>
                    <a:pt x="4" y="274"/>
                  </a:cubicBezTo>
                  <a:cubicBezTo>
                    <a:pt x="5" y="272"/>
                    <a:pt x="10" y="270"/>
                    <a:pt x="12" y="269"/>
                  </a:cubicBezTo>
                  <a:cubicBezTo>
                    <a:pt x="14" y="268"/>
                    <a:pt x="20" y="265"/>
                    <a:pt x="22" y="264"/>
                  </a:cubicBezTo>
                  <a:cubicBezTo>
                    <a:pt x="24" y="262"/>
                    <a:pt x="27" y="257"/>
                    <a:pt x="29" y="254"/>
                  </a:cubicBezTo>
                  <a:cubicBezTo>
                    <a:pt x="31" y="251"/>
                    <a:pt x="34" y="245"/>
                    <a:pt x="37" y="242"/>
                  </a:cubicBezTo>
                  <a:cubicBezTo>
                    <a:pt x="38" y="241"/>
                    <a:pt x="42" y="239"/>
                    <a:pt x="43" y="237"/>
                  </a:cubicBezTo>
                  <a:cubicBezTo>
                    <a:pt x="44" y="235"/>
                    <a:pt x="41" y="230"/>
                    <a:pt x="42" y="228"/>
                  </a:cubicBezTo>
                  <a:cubicBezTo>
                    <a:pt x="42" y="226"/>
                    <a:pt x="46" y="224"/>
                    <a:pt x="47" y="223"/>
                  </a:cubicBezTo>
                  <a:cubicBezTo>
                    <a:pt x="48" y="221"/>
                    <a:pt x="49" y="217"/>
                    <a:pt x="50" y="214"/>
                  </a:cubicBezTo>
                  <a:cubicBezTo>
                    <a:pt x="50" y="211"/>
                    <a:pt x="48" y="204"/>
                    <a:pt x="47" y="200"/>
                  </a:cubicBezTo>
                  <a:cubicBezTo>
                    <a:pt x="45" y="197"/>
                    <a:pt x="42" y="190"/>
                    <a:pt x="40" y="186"/>
                  </a:cubicBezTo>
                  <a:cubicBezTo>
                    <a:pt x="38" y="182"/>
                    <a:pt x="32" y="174"/>
                    <a:pt x="31" y="169"/>
                  </a:cubicBezTo>
                  <a:cubicBezTo>
                    <a:pt x="30" y="167"/>
                    <a:pt x="29" y="161"/>
                    <a:pt x="28" y="159"/>
                  </a:cubicBezTo>
                  <a:cubicBezTo>
                    <a:pt x="28" y="155"/>
                    <a:pt x="26" y="149"/>
                    <a:pt x="27" y="145"/>
                  </a:cubicBezTo>
                  <a:cubicBezTo>
                    <a:pt x="27" y="143"/>
                    <a:pt x="30" y="138"/>
                    <a:pt x="32" y="136"/>
                  </a:cubicBezTo>
                  <a:cubicBezTo>
                    <a:pt x="33" y="134"/>
                    <a:pt x="40" y="132"/>
                    <a:pt x="41" y="129"/>
                  </a:cubicBezTo>
                  <a:cubicBezTo>
                    <a:pt x="42" y="126"/>
                    <a:pt x="41" y="119"/>
                    <a:pt x="41" y="116"/>
                  </a:cubicBezTo>
                  <a:cubicBezTo>
                    <a:pt x="41" y="113"/>
                    <a:pt x="41" y="108"/>
                    <a:pt x="41" y="106"/>
                  </a:cubicBezTo>
                  <a:cubicBezTo>
                    <a:pt x="42" y="105"/>
                    <a:pt x="42" y="103"/>
                    <a:pt x="43" y="102"/>
                  </a:cubicBezTo>
                  <a:cubicBezTo>
                    <a:pt x="50" y="107"/>
                    <a:pt x="61" y="113"/>
                    <a:pt x="67" y="116"/>
                  </a:cubicBezTo>
                  <a:cubicBezTo>
                    <a:pt x="72" y="119"/>
                    <a:pt x="83" y="122"/>
                    <a:pt x="89" y="123"/>
                  </a:cubicBezTo>
                  <a:cubicBezTo>
                    <a:pt x="95" y="124"/>
                    <a:pt x="107" y="125"/>
                    <a:pt x="114" y="123"/>
                  </a:cubicBezTo>
                  <a:cubicBezTo>
                    <a:pt x="119" y="122"/>
                    <a:pt x="131" y="117"/>
                    <a:pt x="134" y="112"/>
                  </a:cubicBezTo>
                  <a:cubicBezTo>
                    <a:pt x="136" y="109"/>
                    <a:pt x="135" y="102"/>
                    <a:pt x="134" y="99"/>
                  </a:cubicBezTo>
                  <a:cubicBezTo>
                    <a:pt x="134" y="96"/>
                    <a:pt x="132" y="90"/>
                    <a:pt x="132" y="87"/>
                  </a:cubicBezTo>
                  <a:cubicBezTo>
                    <a:pt x="132" y="84"/>
                    <a:pt x="135" y="78"/>
                    <a:pt x="137" y="75"/>
                  </a:cubicBezTo>
                  <a:cubicBezTo>
                    <a:pt x="139" y="73"/>
                    <a:pt x="144" y="69"/>
                    <a:pt x="147" y="67"/>
                  </a:cubicBezTo>
                  <a:cubicBezTo>
                    <a:pt x="153" y="64"/>
                    <a:pt x="165" y="59"/>
                    <a:pt x="171" y="57"/>
                  </a:cubicBezTo>
                  <a:cubicBezTo>
                    <a:pt x="176" y="55"/>
                    <a:pt x="187" y="51"/>
                    <a:pt x="192" y="53"/>
                  </a:cubicBezTo>
                  <a:cubicBezTo>
                    <a:pt x="196" y="53"/>
                    <a:pt x="202" y="62"/>
                    <a:pt x="207" y="64"/>
                  </a:cubicBezTo>
                  <a:cubicBezTo>
                    <a:pt x="211" y="66"/>
                    <a:pt x="220" y="68"/>
                    <a:pt x="225" y="68"/>
                  </a:cubicBezTo>
                  <a:cubicBezTo>
                    <a:pt x="228" y="68"/>
                    <a:pt x="236" y="65"/>
                    <a:pt x="239" y="66"/>
                  </a:cubicBezTo>
                  <a:cubicBezTo>
                    <a:pt x="244" y="68"/>
                    <a:pt x="251" y="78"/>
                    <a:pt x="255" y="82"/>
                  </a:cubicBezTo>
                  <a:cubicBezTo>
                    <a:pt x="257" y="84"/>
                    <a:pt x="262" y="88"/>
                    <a:pt x="265" y="90"/>
                  </a:cubicBezTo>
                  <a:cubicBezTo>
                    <a:pt x="269" y="91"/>
                    <a:pt x="277" y="92"/>
                    <a:pt x="281" y="92"/>
                  </a:cubicBezTo>
                  <a:cubicBezTo>
                    <a:pt x="288" y="93"/>
                    <a:pt x="302" y="94"/>
                    <a:pt x="309" y="96"/>
                  </a:cubicBezTo>
                  <a:cubicBezTo>
                    <a:pt x="313" y="98"/>
                    <a:pt x="321" y="103"/>
                    <a:pt x="324" y="107"/>
                  </a:cubicBezTo>
                  <a:cubicBezTo>
                    <a:pt x="326" y="110"/>
                    <a:pt x="329" y="116"/>
                    <a:pt x="329" y="120"/>
                  </a:cubicBezTo>
                  <a:cubicBezTo>
                    <a:pt x="331" y="125"/>
                    <a:pt x="330" y="136"/>
                    <a:pt x="331" y="141"/>
                  </a:cubicBezTo>
                  <a:cubicBezTo>
                    <a:pt x="332" y="145"/>
                    <a:pt x="333" y="152"/>
                    <a:pt x="336" y="155"/>
                  </a:cubicBezTo>
                  <a:cubicBezTo>
                    <a:pt x="339" y="157"/>
                    <a:pt x="347" y="160"/>
                    <a:pt x="351" y="161"/>
                  </a:cubicBezTo>
                  <a:cubicBezTo>
                    <a:pt x="355" y="161"/>
                    <a:pt x="362" y="160"/>
                    <a:pt x="365" y="160"/>
                  </a:cubicBezTo>
                  <a:cubicBezTo>
                    <a:pt x="370" y="160"/>
                    <a:pt x="379" y="159"/>
                    <a:pt x="383" y="161"/>
                  </a:cubicBezTo>
                  <a:cubicBezTo>
                    <a:pt x="388" y="162"/>
                    <a:pt x="396" y="170"/>
                    <a:pt x="400" y="170"/>
                  </a:cubicBezTo>
                  <a:cubicBezTo>
                    <a:pt x="403" y="171"/>
                    <a:pt x="407" y="170"/>
                    <a:pt x="409" y="169"/>
                  </a:cubicBezTo>
                  <a:cubicBezTo>
                    <a:pt x="411" y="168"/>
                    <a:pt x="412" y="163"/>
                    <a:pt x="414" y="161"/>
                  </a:cubicBezTo>
                  <a:cubicBezTo>
                    <a:pt x="415" y="159"/>
                    <a:pt x="420" y="157"/>
                    <a:pt x="423" y="157"/>
                  </a:cubicBezTo>
                  <a:cubicBezTo>
                    <a:pt x="426" y="156"/>
                    <a:pt x="432" y="159"/>
                    <a:pt x="435" y="159"/>
                  </a:cubicBezTo>
                  <a:cubicBezTo>
                    <a:pt x="438" y="160"/>
                    <a:pt x="445" y="160"/>
                    <a:pt x="447" y="158"/>
                  </a:cubicBezTo>
                  <a:cubicBezTo>
                    <a:pt x="452" y="156"/>
                    <a:pt x="458" y="147"/>
                    <a:pt x="461" y="143"/>
                  </a:cubicBezTo>
                  <a:cubicBezTo>
                    <a:pt x="464" y="140"/>
                    <a:pt x="469" y="133"/>
                    <a:pt x="472" y="131"/>
                  </a:cubicBezTo>
                  <a:cubicBezTo>
                    <a:pt x="476" y="128"/>
                    <a:pt x="485" y="125"/>
                    <a:pt x="489" y="124"/>
                  </a:cubicBezTo>
                  <a:cubicBezTo>
                    <a:pt x="496" y="121"/>
                    <a:pt x="509" y="117"/>
                    <a:pt x="515" y="114"/>
                  </a:cubicBezTo>
                  <a:cubicBezTo>
                    <a:pt x="520" y="112"/>
                    <a:pt x="530" y="110"/>
                    <a:pt x="535" y="107"/>
                  </a:cubicBezTo>
                  <a:cubicBezTo>
                    <a:pt x="538" y="104"/>
                    <a:pt x="543" y="97"/>
                    <a:pt x="547" y="94"/>
                  </a:cubicBezTo>
                  <a:cubicBezTo>
                    <a:pt x="550" y="90"/>
                    <a:pt x="558" y="84"/>
                    <a:pt x="561" y="81"/>
                  </a:cubicBezTo>
                  <a:cubicBezTo>
                    <a:pt x="570" y="75"/>
                    <a:pt x="588" y="63"/>
                    <a:pt x="597" y="56"/>
                  </a:cubicBezTo>
                  <a:cubicBezTo>
                    <a:pt x="604" y="50"/>
                    <a:pt x="618" y="38"/>
                    <a:pt x="625" y="31"/>
                  </a:cubicBezTo>
                  <a:cubicBezTo>
                    <a:pt x="628" y="27"/>
                    <a:pt x="636" y="20"/>
                    <a:pt x="639" y="15"/>
                  </a:cubicBezTo>
                  <a:cubicBezTo>
                    <a:pt x="641" y="12"/>
                    <a:pt x="644" y="4"/>
                    <a:pt x="646" y="0"/>
                  </a:cubicBezTo>
                  <a:cubicBezTo>
                    <a:pt x="647" y="1"/>
                    <a:pt x="648" y="2"/>
                    <a:pt x="648" y="3"/>
                  </a:cubicBezTo>
                  <a:cubicBezTo>
                    <a:pt x="650" y="3"/>
                    <a:pt x="653" y="4"/>
                    <a:pt x="654" y="5"/>
                  </a:cubicBezTo>
                  <a:cubicBezTo>
                    <a:pt x="656" y="6"/>
                    <a:pt x="658" y="9"/>
                    <a:pt x="659" y="10"/>
                  </a:cubicBezTo>
                  <a:cubicBezTo>
                    <a:pt x="660" y="12"/>
                    <a:pt x="663" y="17"/>
                    <a:pt x="664" y="19"/>
                  </a:cubicBezTo>
                  <a:cubicBezTo>
                    <a:pt x="665" y="23"/>
                    <a:pt x="666" y="31"/>
                    <a:pt x="666" y="35"/>
                  </a:cubicBezTo>
                  <a:cubicBezTo>
                    <a:pt x="667" y="37"/>
                    <a:pt x="668" y="42"/>
                    <a:pt x="668" y="44"/>
                  </a:cubicBezTo>
                  <a:cubicBezTo>
                    <a:pt x="669" y="46"/>
                    <a:pt x="669" y="50"/>
                    <a:pt x="670" y="52"/>
                  </a:cubicBezTo>
                  <a:cubicBezTo>
                    <a:pt x="671" y="54"/>
                    <a:pt x="674" y="56"/>
                    <a:pt x="676" y="57"/>
                  </a:cubicBezTo>
                  <a:cubicBezTo>
                    <a:pt x="678" y="59"/>
                    <a:pt x="683" y="61"/>
                    <a:pt x="685" y="62"/>
                  </a:cubicBezTo>
                  <a:cubicBezTo>
                    <a:pt x="687" y="63"/>
                    <a:pt x="692" y="64"/>
                    <a:pt x="693" y="66"/>
                  </a:cubicBezTo>
                  <a:cubicBezTo>
                    <a:pt x="695" y="67"/>
                    <a:pt x="698" y="73"/>
                    <a:pt x="699" y="75"/>
                  </a:cubicBezTo>
                  <a:cubicBezTo>
                    <a:pt x="699" y="77"/>
                    <a:pt x="700" y="81"/>
                    <a:pt x="699" y="83"/>
                  </a:cubicBezTo>
                  <a:cubicBezTo>
                    <a:pt x="699" y="86"/>
                    <a:pt x="694" y="91"/>
                    <a:pt x="693" y="94"/>
                  </a:cubicBezTo>
                  <a:cubicBezTo>
                    <a:pt x="690" y="99"/>
                    <a:pt x="685" y="109"/>
                    <a:pt x="684" y="114"/>
                  </a:cubicBezTo>
                  <a:cubicBezTo>
                    <a:pt x="682" y="119"/>
                    <a:pt x="681" y="129"/>
                    <a:pt x="681" y="133"/>
                  </a:cubicBezTo>
                  <a:cubicBezTo>
                    <a:pt x="681" y="139"/>
                    <a:pt x="682" y="151"/>
                    <a:pt x="684" y="156"/>
                  </a:cubicBezTo>
                  <a:cubicBezTo>
                    <a:pt x="685" y="161"/>
                    <a:pt x="691" y="171"/>
                    <a:pt x="693" y="176"/>
                  </a:cubicBezTo>
                  <a:cubicBezTo>
                    <a:pt x="695" y="178"/>
                    <a:pt x="698" y="184"/>
                    <a:pt x="700" y="187"/>
                  </a:cubicBezTo>
                  <a:cubicBezTo>
                    <a:pt x="702" y="190"/>
                    <a:pt x="706" y="197"/>
                    <a:pt x="707" y="201"/>
                  </a:cubicBezTo>
                  <a:cubicBezTo>
                    <a:pt x="709" y="204"/>
                    <a:pt x="711" y="211"/>
                    <a:pt x="712" y="214"/>
                  </a:cubicBezTo>
                  <a:cubicBezTo>
                    <a:pt x="712" y="218"/>
                    <a:pt x="713" y="225"/>
                    <a:pt x="713" y="228"/>
                  </a:cubicBezTo>
                  <a:cubicBezTo>
                    <a:pt x="713" y="232"/>
                    <a:pt x="712" y="238"/>
                    <a:pt x="711" y="241"/>
                  </a:cubicBezTo>
                  <a:cubicBezTo>
                    <a:pt x="710" y="244"/>
                    <a:pt x="706" y="250"/>
                    <a:pt x="704" y="252"/>
                  </a:cubicBezTo>
                  <a:cubicBezTo>
                    <a:pt x="702" y="254"/>
                    <a:pt x="697" y="257"/>
                    <a:pt x="695" y="259"/>
                  </a:cubicBezTo>
                  <a:cubicBezTo>
                    <a:pt x="692" y="260"/>
                    <a:pt x="686" y="263"/>
                    <a:pt x="683" y="264"/>
                  </a:cubicBezTo>
                  <a:cubicBezTo>
                    <a:pt x="679" y="265"/>
                    <a:pt x="672" y="266"/>
                    <a:pt x="669" y="266"/>
                  </a:cubicBezTo>
                  <a:cubicBezTo>
                    <a:pt x="665" y="267"/>
                    <a:pt x="657" y="266"/>
                    <a:pt x="653" y="265"/>
                  </a:cubicBezTo>
                  <a:cubicBezTo>
                    <a:pt x="649" y="265"/>
                    <a:pt x="641" y="265"/>
                    <a:pt x="637" y="265"/>
                  </a:cubicBezTo>
                  <a:cubicBezTo>
                    <a:pt x="635" y="266"/>
                    <a:pt x="631" y="269"/>
                    <a:pt x="628" y="270"/>
                  </a:cubicBezTo>
                  <a:cubicBezTo>
                    <a:pt x="624" y="272"/>
                    <a:pt x="616" y="275"/>
                    <a:pt x="612" y="277"/>
                  </a:cubicBezTo>
                  <a:cubicBezTo>
                    <a:pt x="610" y="278"/>
                    <a:pt x="606" y="280"/>
                    <a:pt x="604" y="282"/>
                  </a:cubicBezTo>
                  <a:cubicBezTo>
                    <a:pt x="602" y="283"/>
                    <a:pt x="598" y="286"/>
                    <a:pt x="597" y="289"/>
                  </a:cubicBezTo>
                  <a:cubicBezTo>
                    <a:pt x="596" y="290"/>
                    <a:pt x="597" y="294"/>
                    <a:pt x="597" y="295"/>
                  </a:cubicBezTo>
                  <a:cubicBezTo>
                    <a:pt x="597" y="297"/>
                    <a:pt x="597" y="301"/>
                    <a:pt x="598" y="302"/>
                  </a:cubicBezTo>
                  <a:cubicBezTo>
                    <a:pt x="598" y="304"/>
                    <a:pt x="601" y="306"/>
                    <a:pt x="602" y="308"/>
                  </a:cubicBezTo>
                  <a:cubicBezTo>
                    <a:pt x="603" y="309"/>
                    <a:pt x="605" y="312"/>
                    <a:pt x="606" y="313"/>
                  </a:cubicBezTo>
                  <a:cubicBezTo>
                    <a:pt x="607" y="316"/>
                    <a:pt x="607" y="322"/>
                    <a:pt x="607" y="324"/>
                  </a:cubicBezTo>
                  <a:cubicBezTo>
                    <a:pt x="607" y="327"/>
                    <a:pt x="607" y="333"/>
                    <a:pt x="607" y="336"/>
                  </a:cubicBezTo>
                  <a:cubicBezTo>
                    <a:pt x="607" y="338"/>
                    <a:pt x="606" y="343"/>
                    <a:pt x="606" y="346"/>
                  </a:cubicBezTo>
                  <a:cubicBezTo>
                    <a:pt x="606" y="348"/>
                    <a:pt x="609" y="352"/>
                    <a:pt x="610" y="354"/>
                  </a:cubicBezTo>
                  <a:cubicBezTo>
                    <a:pt x="611" y="356"/>
                    <a:pt x="613" y="360"/>
                    <a:pt x="615" y="361"/>
                  </a:cubicBezTo>
                  <a:cubicBezTo>
                    <a:pt x="616" y="363"/>
                    <a:pt x="619" y="367"/>
                    <a:pt x="620" y="368"/>
                  </a:cubicBezTo>
                  <a:cubicBezTo>
                    <a:pt x="622" y="369"/>
                    <a:pt x="624" y="370"/>
                    <a:pt x="626" y="370"/>
                  </a:cubicBezTo>
                  <a:cubicBezTo>
                    <a:pt x="627" y="370"/>
                    <a:pt x="630" y="370"/>
                    <a:pt x="631" y="369"/>
                  </a:cubicBezTo>
                  <a:cubicBezTo>
                    <a:pt x="633" y="368"/>
                    <a:pt x="633" y="365"/>
                    <a:pt x="634" y="363"/>
                  </a:cubicBezTo>
                  <a:cubicBezTo>
                    <a:pt x="635" y="362"/>
                    <a:pt x="636" y="359"/>
                    <a:pt x="638" y="358"/>
                  </a:cubicBezTo>
                  <a:cubicBezTo>
                    <a:pt x="639" y="358"/>
                    <a:pt x="642" y="358"/>
                    <a:pt x="643" y="358"/>
                  </a:cubicBezTo>
                  <a:cubicBezTo>
                    <a:pt x="645" y="359"/>
                    <a:pt x="648" y="361"/>
                    <a:pt x="649" y="362"/>
                  </a:cubicBezTo>
                  <a:cubicBezTo>
                    <a:pt x="650" y="363"/>
                    <a:pt x="651" y="364"/>
                    <a:pt x="652" y="364"/>
                  </a:cubicBezTo>
                  <a:cubicBezTo>
                    <a:pt x="651" y="365"/>
                    <a:pt x="651" y="366"/>
                    <a:pt x="651" y="367"/>
                  </a:cubicBezTo>
                  <a:cubicBezTo>
                    <a:pt x="651" y="368"/>
                    <a:pt x="651" y="371"/>
                    <a:pt x="650" y="373"/>
                  </a:cubicBezTo>
                  <a:cubicBezTo>
                    <a:pt x="650" y="374"/>
                    <a:pt x="648" y="377"/>
                    <a:pt x="647" y="378"/>
                  </a:cubicBezTo>
                  <a:cubicBezTo>
                    <a:pt x="646" y="380"/>
                    <a:pt x="642" y="382"/>
                    <a:pt x="641" y="384"/>
                  </a:cubicBezTo>
                  <a:cubicBezTo>
                    <a:pt x="639" y="385"/>
                    <a:pt x="636" y="388"/>
                    <a:pt x="635" y="390"/>
                  </a:cubicBezTo>
                  <a:cubicBezTo>
                    <a:pt x="634" y="392"/>
                    <a:pt x="633" y="398"/>
                    <a:pt x="632" y="400"/>
                  </a:cubicBezTo>
                  <a:cubicBezTo>
                    <a:pt x="632" y="402"/>
                    <a:pt x="633" y="406"/>
                    <a:pt x="632" y="408"/>
                  </a:cubicBezTo>
                  <a:cubicBezTo>
                    <a:pt x="631" y="410"/>
                    <a:pt x="628" y="413"/>
                    <a:pt x="627" y="414"/>
                  </a:cubicBezTo>
                  <a:cubicBezTo>
                    <a:pt x="624" y="416"/>
                    <a:pt x="617" y="419"/>
                    <a:pt x="614" y="420"/>
                  </a:cubicBezTo>
                  <a:cubicBezTo>
                    <a:pt x="611" y="421"/>
                    <a:pt x="604" y="421"/>
                    <a:pt x="601" y="422"/>
                  </a:cubicBezTo>
                  <a:cubicBezTo>
                    <a:pt x="598" y="423"/>
                    <a:pt x="593" y="426"/>
                    <a:pt x="591" y="427"/>
                  </a:cubicBezTo>
                  <a:cubicBezTo>
                    <a:pt x="589" y="429"/>
                    <a:pt x="585" y="432"/>
                    <a:pt x="583" y="434"/>
                  </a:cubicBezTo>
                  <a:cubicBezTo>
                    <a:pt x="582" y="437"/>
                    <a:pt x="580" y="443"/>
                    <a:pt x="579" y="446"/>
                  </a:cubicBezTo>
                  <a:cubicBezTo>
                    <a:pt x="579" y="449"/>
                    <a:pt x="579" y="454"/>
                    <a:pt x="580" y="456"/>
                  </a:cubicBezTo>
                  <a:cubicBezTo>
                    <a:pt x="580" y="459"/>
                    <a:pt x="582" y="464"/>
                    <a:pt x="583" y="466"/>
                  </a:cubicBezTo>
                  <a:cubicBezTo>
                    <a:pt x="584" y="469"/>
                    <a:pt x="588" y="472"/>
                    <a:pt x="589" y="474"/>
                  </a:cubicBezTo>
                  <a:cubicBezTo>
                    <a:pt x="590" y="476"/>
                    <a:pt x="590" y="481"/>
                    <a:pt x="589" y="483"/>
                  </a:cubicBezTo>
                  <a:cubicBezTo>
                    <a:pt x="589" y="484"/>
                    <a:pt x="587" y="485"/>
                    <a:pt x="586" y="486"/>
                  </a:cubicBezTo>
                  <a:cubicBezTo>
                    <a:pt x="584" y="488"/>
                    <a:pt x="583" y="493"/>
                    <a:pt x="581" y="495"/>
                  </a:cubicBezTo>
                  <a:cubicBezTo>
                    <a:pt x="580" y="496"/>
                    <a:pt x="577" y="498"/>
                    <a:pt x="575" y="498"/>
                  </a:cubicBezTo>
                  <a:cubicBezTo>
                    <a:pt x="572" y="499"/>
                    <a:pt x="566" y="498"/>
                    <a:pt x="563" y="497"/>
                  </a:cubicBezTo>
                  <a:cubicBezTo>
                    <a:pt x="560" y="496"/>
                    <a:pt x="556" y="492"/>
                    <a:pt x="553" y="491"/>
                  </a:cubicBezTo>
                  <a:cubicBezTo>
                    <a:pt x="551" y="490"/>
                    <a:pt x="548" y="488"/>
                    <a:pt x="546" y="488"/>
                  </a:cubicBezTo>
                  <a:cubicBezTo>
                    <a:pt x="545" y="488"/>
                    <a:pt x="541" y="489"/>
                    <a:pt x="540" y="490"/>
                  </a:cubicBezTo>
                  <a:cubicBezTo>
                    <a:pt x="539" y="491"/>
                    <a:pt x="537" y="492"/>
                    <a:pt x="536" y="493"/>
                  </a:cubicBezTo>
                  <a:cubicBezTo>
                    <a:pt x="535" y="495"/>
                    <a:pt x="536" y="498"/>
                    <a:pt x="536" y="500"/>
                  </a:cubicBezTo>
                  <a:cubicBezTo>
                    <a:pt x="536" y="503"/>
                    <a:pt x="537" y="509"/>
                    <a:pt x="537" y="511"/>
                  </a:cubicBezTo>
                  <a:cubicBezTo>
                    <a:pt x="537" y="513"/>
                    <a:pt x="537" y="517"/>
                    <a:pt x="536" y="519"/>
                  </a:cubicBezTo>
                  <a:cubicBezTo>
                    <a:pt x="536" y="521"/>
                    <a:pt x="537" y="526"/>
                    <a:pt x="536" y="528"/>
                  </a:cubicBezTo>
                  <a:cubicBezTo>
                    <a:pt x="536" y="531"/>
                    <a:pt x="533" y="535"/>
                    <a:pt x="531" y="538"/>
                  </a:cubicBezTo>
                  <a:cubicBezTo>
                    <a:pt x="529" y="541"/>
                    <a:pt x="525" y="548"/>
                    <a:pt x="523" y="551"/>
                  </a:cubicBezTo>
                  <a:cubicBezTo>
                    <a:pt x="521" y="553"/>
                    <a:pt x="517" y="556"/>
                    <a:pt x="515" y="557"/>
                  </a:cubicBezTo>
                  <a:cubicBezTo>
                    <a:pt x="513" y="560"/>
                    <a:pt x="510" y="564"/>
                    <a:pt x="508" y="567"/>
                  </a:cubicBezTo>
                  <a:cubicBezTo>
                    <a:pt x="507" y="569"/>
                    <a:pt x="505" y="573"/>
                    <a:pt x="504" y="575"/>
                  </a:cubicBezTo>
                  <a:cubicBezTo>
                    <a:pt x="504" y="577"/>
                    <a:pt x="504" y="581"/>
                    <a:pt x="504" y="583"/>
                  </a:cubicBezTo>
                  <a:cubicBezTo>
                    <a:pt x="504" y="584"/>
                    <a:pt x="504" y="588"/>
                    <a:pt x="504" y="590"/>
                  </a:cubicBezTo>
                  <a:cubicBezTo>
                    <a:pt x="505" y="591"/>
                    <a:pt x="507" y="592"/>
                    <a:pt x="508" y="593"/>
                  </a:cubicBezTo>
                  <a:cubicBezTo>
                    <a:pt x="509" y="593"/>
                    <a:pt x="512" y="593"/>
                    <a:pt x="514" y="593"/>
                  </a:cubicBezTo>
                  <a:cubicBezTo>
                    <a:pt x="515" y="593"/>
                    <a:pt x="517" y="592"/>
                    <a:pt x="518" y="593"/>
                  </a:cubicBezTo>
                  <a:cubicBezTo>
                    <a:pt x="518" y="593"/>
                    <a:pt x="518" y="595"/>
                    <a:pt x="518" y="596"/>
                  </a:cubicBezTo>
                  <a:cubicBezTo>
                    <a:pt x="518" y="599"/>
                    <a:pt x="518" y="604"/>
                    <a:pt x="518" y="607"/>
                  </a:cubicBezTo>
                  <a:cubicBezTo>
                    <a:pt x="518" y="609"/>
                    <a:pt x="518" y="614"/>
                    <a:pt x="518" y="617"/>
                  </a:cubicBezTo>
                  <a:cubicBezTo>
                    <a:pt x="518" y="619"/>
                    <a:pt x="517" y="623"/>
                    <a:pt x="517" y="626"/>
                  </a:cubicBezTo>
                  <a:cubicBezTo>
                    <a:pt x="515" y="630"/>
                    <a:pt x="512" y="637"/>
                    <a:pt x="510" y="641"/>
                  </a:cubicBezTo>
                  <a:cubicBezTo>
                    <a:pt x="508" y="644"/>
                    <a:pt x="503" y="649"/>
                    <a:pt x="500" y="652"/>
                  </a:cubicBezTo>
                  <a:cubicBezTo>
                    <a:pt x="497" y="654"/>
                    <a:pt x="492" y="659"/>
                    <a:pt x="489" y="660"/>
                  </a:cubicBezTo>
                  <a:cubicBezTo>
                    <a:pt x="484" y="661"/>
                    <a:pt x="475" y="660"/>
                    <a:pt x="471" y="660"/>
                  </a:cubicBezTo>
                  <a:cubicBezTo>
                    <a:pt x="466" y="659"/>
                    <a:pt x="456" y="659"/>
                    <a:pt x="450" y="659"/>
                  </a:cubicBezTo>
                  <a:cubicBezTo>
                    <a:pt x="447" y="659"/>
                    <a:pt x="439" y="659"/>
                    <a:pt x="436" y="660"/>
                  </a:cubicBezTo>
                  <a:cubicBezTo>
                    <a:pt x="433" y="661"/>
                    <a:pt x="430" y="665"/>
                    <a:pt x="428" y="666"/>
                  </a:cubicBezTo>
                  <a:cubicBezTo>
                    <a:pt x="426" y="667"/>
                    <a:pt x="422" y="670"/>
                    <a:pt x="421" y="672"/>
                  </a:cubicBezTo>
                  <a:cubicBezTo>
                    <a:pt x="420" y="673"/>
                    <a:pt x="419" y="677"/>
                    <a:pt x="419" y="679"/>
                  </a:cubicBezTo>
                  <a:cubicBezTo>
                    <a:pt x="419" y="681"/>
                    <a:pt x="418" y="685"/>
                    <a:pt x="419" y="687"/>
                  </a:cubicBezTo>
                  <a:cubicBezTo>
                    <a:pt x="420" y="689"/>
                    <a:pt x="424" y="690"/>
                    <a:pt x="426" y="691"/>
                  </a:cubicBezTo>
                  <a:cubicBezTo>
                    <a:pt x="428" y="691"/>
                    <a:pt x="431" y="692"/>
                    <a:pt x="432" y="693"/>
                  </a:cubicBezTo>
                  <a:cubicBezTo>
                    <a:pt x="434" y="695"/>
                    <a:pt x="436" y="698"/>
                    <a:pt x="436" y="700"/>
                  </a:cubicBezTo>
                  <a:cubicBezTo>
                    <a:pt x="436" y="702"/>
                    <a:pt x="435" y="705"/>
                    <a:pt x="434" y="706"/>
                  </a:cubicBezTo>
                  <a:cubicBezTo>
                    <a:pt x="432" y="707"/>
                    <a:pt x="428" y="709"/>
                    <a:pt x="426" y="709"/>
                  </a:cubicBezTo>
                  <a:cubicBezTo>
                    <a:pt x="423" y="710"/>
                    <a:pt x="415" y="709"/>
                    <a:pt x="411" y="708"/>
                  </a:cubicBezTo>
                  <a:cubicBezTo>
                    <a:pt x="409" y="708"/>
                    <a:pt x="405" y="706"/>
                    <a:pt x="403" y="70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9"/>
            <p:cNvSpPr>
              <a:spLocks/>
            </p:cNvSpPr>
            <p:nvPr/>
          </p:nvSpPr>
          <p:spPr bwMode="auto">
            <a:xfrm>
              <a:off x="1404938" y="2074863"/>
              <a:ext cx="1311275" cy="831850"/>
            </a:xfrm>
            <a:custGeom>
              <a:avLst/>
              <a:gdLst/>
              <a:ahLst/>
              <a:cxnLst>
                <a:cxn ang="0">
                  <a:pos x="792" y="23"/>
                </a:cxn>
                <a:cxn ang="0">
                  <a:pos x="822" y="34"/>
                </a:cxn>
                <a:cxn ang="0">
                  <a:pos x="851" y="15"/>
                </a:cxn>
                <a:cxn ang="0">
                  <a:pos x="879" y="2"/>
                </a:cxn>
                <a:cxn ang="0">
                  <a:pos x="892" y="36"/>
                </a:cxn>
                <a:cxn ang="0">
                  <a:pos x="875" y="63"/>
                </a:cxn>
                <a:cxn ang="0">
                  <a:pos x="852" y="101"/>
                </a:cxn>
                <a:cxn ang="0">
                  <a:pos x="837" y="142"/>
                </a:cxn>
                <a:cxn ang="0">
                  <a:pos x="889" y="148"/>
                </a:cxn>
                <a:cxn ang="0">
                  <a:pos x="926" y="168"/>
                </a:cxn>
                <a:cxn ang="0">
                  <a:pos x="909" y="201"/>
                </a:cxn>
                <a:cxn ang="0">
                  <a:pos x="896" y="264"/>
                </a:cxn>
                <a:cxn ang="0">
                  <a:pos x="875" y="308"/>
                </a:cxn>
                <a:cxn ang="0">
                  <a:pos x="872" y="345"/>
                </a:cxn>
                <a:cxn ang="0">
                  <a:pos x="867" y="388"/>
                </a:cxn>
                <a:cxn ang="0">
                  <a:pos x="832" y="358"/>
                </a:cxn>
                <a:cxn ang="0">
                  <a:pos x="802" y="387"/>
                </a:cxn>
                <a:cxn ang="0">
                  <a:pos x="786" y="461"/>
                </a:cxn>
                <a:cxn ang="0">
                  <a:pos x="730" y="476"/>
                </a:cxn>
                <a:cxn ang="0">
                  <a:pos x="612" y="515"/>
                </a:cxn>
                <a:cxn ang="0">
                  <a:pos x="583" y="511"/>
                </a:cxn>
                <a:cxn ang="0">
                  <a:pos x="549" y="527"/>
                </a:cxn>
                <a:cxn ang="0">
                  <a:pos x="515" y="545"/>
                </a:cxn>
                <a:cxn ang="0">
                  <a:pos x="483" y="574"/>
                </a:cxn>
                <a:cxn ang="0">
                  <a:pos x="435" y="583"/>
                </a:cxn>
                <a:cxn ang="0">
                  <a:pos x="411" y="554"/>
                </a:cxn>
                <a:cxn ang="0">
                  <a:pos x="319" y="560"/>
                </a:cxn>
                <a:cxn ang="0">
                  <a:pos x="285" y="518"/>
                </a:cxn>
                <a:cxn ang="0">
                  <a:pos x="254" y="493"/>
                </a:cxn>
                <a:cxn ang="0">
                  <a:pos x="223" y="467"/>
                </a:cxn>
                <a:cxn ang="0">
                  <a:pos x="191" y="455"/>
                </a:cxn>
                <a:cxn ang="0">
                  <a:pos x="146" y="458"/>
                </a:cxn>
                <a:cxn ang="0">
                  <a:pos x="152" y="394"/>
                </a:cxn>
                <a:cxn ang="0">
                  <a:pos x="120" y="398"/>
                </a:cxn>
                <a:cxn ang="0">
                  <a:pos x="56" y="409"/>
                </a:cxn>
                <a:cxn ang="0">
                  <a:pos x="2" y="365"/>
                </a:cxn>
                <a:cxn ang="0">
                  <a:pos x="41" y="351"/>
                </a:cxn>
                <a:cxn ang="0">
                  <a:pos x="33" y="317"/>
                </a:cxn>
                <a:cxn ang="0">
                  <a:pos x="115" y="292"/>
                </a:cxn>
                <a:cxn ang="0">
                  <a:pos x="119" y="244"/>
                </a:cxn>
                <a:cxn ang="0">
                  <a:pos x="120" y="208"/>
                </a:cxn>
                <a:cxn ang="0">
                  <a:pos x="141" y="151"/>
                </a:cxn>
                <a:cxn ang="0">
                  <a:pos x="180" y="149"/>
                </a:cxn>
                <a:cxn ang="0">
                  <a:pos x="185" y="107"/>
                </a:cxn>
                <a:cxn ang="0">
                  <a:pos x="232" y="65"/>
                </a:cxn>
                <a:cxn ang="0">
                  <a:pos x="255" y="24"/>
                </a:cxn>
                <a:cxn ang="0">
                  <a:pos x="271" y="8"/>
                </a:cxn>
                <a:cxn ang="0">
                  <a:pos x="302" y="21"/>
                </a:cxn>
                <a:cxn ang="0">
                  <a:pos x="333" y="38"/>
                </a:cxn>
                <a:cxn ang="0">
                  <a:pos x="352" y="35"/>
                </a:cxn>
                <a:cxn ang="0">
                  <a:pos x="379" y="59"/>
                </a:cxn>
                <a:cxn ang="0">
                  <a:pos x="421" y="64"/>
                </a:cxn>
                <a:cxn ang="0">
                  <a:pos x="455" y="62"/>
                </a:cxn>
                <a:cxn ang="0">
                  <a:pos x="495" y="66"/>
                </a:cxn>
                <a:cxn ang="0">
                  <a:pos x="524" y="42"/>
                </a:cxn>
                <a:cxn ang="0">
                  <a:pos x="567" y="36"/>
                </a:cxn>
                <a:cxn ang="0">
                  <a:pos x="585" y="50"/>
                </a:cxn>
                <a:cxn ang="0">
                  <a:pos x="632" y="25"/>
                </a:cxn>
                <a:cxn ang="0">
                  <a:pos x="672" y="49"/>
                </a:cxn>
                <a:cxn ang="0">
                  <a:pos x="730" y="27"/>
                </a:cxn>
              </a:cxnLst>
              <a:rect l="0" t="0" r="r" b="b"/>
              <a:pathLst>
                <a:path w="929" h="589">
                  <a:moveTo>
                    <a:pt x="773" y="13"/>
                  </a:moveTo>
                  <a:cubicBezTo>
                    <a:pt x="773" y="13"/>
                    <a:pt x="773" y="13"/>
                    <a:pt x="773" y="13"/>
                  </a:cubicBezTo>
                  <a:cubicBezTo>
                    <a:pt x="775" y="13"/>
                    <a:pt x="777" y="15"/>
                    <a:pt x="779" y="17"/>
                  </a:cubicBezTo>
                  <a:cubicBezTo>
                    <a:pt x="779" y="17"/>
                    <a:pt x="781" y="20"/>
                    <a:pt x="782" y="20"/>
                  </a:cubicBezTo>
                  <a:cubicBezTo>
                    <a:pt x="783" y="21"/>
                    <a:pt x="785" y="23"/>
                    <a:pt x="787" y="23"/>
                  </a:cubicBezTo>
                  <a:cubicBezTo>
                    <a:pt x="788" y="24"/>
                    <a:pt x="790" y="23"/>
                    <a:pt x="792" y="23"/>
                  </a:cubicBezTo>
                  <a:cubicBezTo>
                    <a:pt x="793" y="22"/>
                    <a:pt x="794" y="21"/>
                    <a:pt x="795" y="21"/>
                  </a:cubicBezTo>
                  <a:cubicBezTo>
                    <a:pt x="796" y="20"/>
                    <a:pt x="798" y="19"/>
                    <a:pt x="799" y="19"/>
                  </a:cubicBezTo>
                  <a:cubicBezTo>
                    <a:pt x="800" y="18"/>
                    <a:pt x="803" y="19"/>
                    <a:pt x="804" y="20"/>
                  </a:cubicBezTo>
                  <a:cubicBezTo>
                    <a:pt x="806" y="21"/>
                    <a:pt x="807" y="26"/>
                    <a:pt x="808" y="27"/>
                  </a:cubicBezTo>
                  <a:cubicBezTo>
                    <a:pt x="809" y="29"/>
                    <a:pt x="811" y="31"/>
                    <a:pt x="813" y="32"/>
                  </a:cubicBezTo>
                  <a:cubicBezTo>
                    <a:pt x="815" y="33"/>
                    <a:pt x="819" y="34"/>
                    <a:pt x="822" y="34"/>
                  </a:cubicBezTo>
                  <a:cubicBezTo>
                    <a:pt x="825" y="35"/>
                    <a:pt x="832" y="34"/>
                    <a:pt x="835" y="34"/>
                  </a:cubicBezTo>
                  <a:cubicBezTo>
                    <a:pt x="838" y="34"/>
                    <a:pt x="843" y="34"/>
                    <a:pt x="846" y="33"/>
                  </a:cubicBezTo>
                  <a:cubicBezTo>
                    <a:pt x="848" y="32"/>
                    <a:pt x="852" y="31"/>
                    <a:pt x="853" y="29"/>
                  </a:cubicBezTo>
                  <a:cubicBezTo>
                    <a:pt x="855" y="28"/>
                    <a:pt x="857" y="26"/>
                    <a:pt x="858" y="24"/>
                  </a:cubicBezTo>
                  <a:cubicBezTo>
                    <a:pt x="858" y="22"/>
                    <a:pt x="856" y="20"/>
                    <a:pt x="855" y="19"/>
                  </a:cubicBezTo>
                  <a:cubicBezTo>
                    <a:pt x="854" y="18"/>
                    <a:pt x="852" y="16"/>
                    <a:pt x="851" y="15"/>
                  </a:cubicBezTo>
                  <a:cubicBezTo>
                    <a:pt x="850" y="14"/>
                    <a:pt x="848" y="12"/>
                    <a:pt x="848" y="11"/>
                  </a:cubicBezTo>
                  <a:cubicBezTo>
                    <a:pt x="847" y="9"/>
                    <a:pt x="847" y="6"/>
                    <a:pt x="848" y="5"/>
                  </a:cubicBezTo>
                  <a:cubicBezTo>
                    <a:pt x="849" y="3"/>
                    <a:pt x="852" y="2"/>
                    <a:pt x="854" y="1"/>
                  </a:cubicBezTo>
                  <a:cubicBezTo>
                    <a:pt x="855" y="1"/>
                    <a:pt x="859" y="1"/>
                    <a:pt x="861" y="1"/>
                  </a:cubicBezTo>
                  <a:cubicBezTo>
                    <a:pt x="863" y="0"/>
                    <a:pt x="868" y="0"/>
                    <a:pt x="870" y="1"/>
                  </a:cubicBezTo>
                  <a:cubicBezTo>
                    <a:pt x="872" y="1"/>
                    <a:pt x="876" y="2"/>
                    <a:pt x="879" y="2"/>
                  </a:cubicBezTo>
                  <a:cubicBezTo>
                    <a:pt x="880" y="3"/>
                    <a:pt x="883" y="4"/>
                    <a:pt x="885" y="4"/>
                  </a:cubicBezTo>
                  <a:cubicBezTo>
                    <a:pt x="887" y="6"/>
                    <a:pt x="891" y="8"/>
                    <a:pt x="893" y="10"/>
                  </a:cubicBezTo>
                  <a:cubicBezTo>
                    <a:pt x="895" y="11"/>
                    <a:pt x="899" y="14"/>
                    <a:pt x="900" y="16"/>
                  </a:cubicBezTo>
                  <a:cubicBezTo>
                    <a:pt x="901" y="18"/>
                    <a:pt x="902" y="23"/>
                    <a:pt x="902" y="25"/>
                  </a:cubicBezTo>
                  <a:cubicBezTo>
                    <a:pt x="902" y="27"/>
                    <a:pt x="902" y="32"/>
                    <a:pt x="901" y="33"/>
                  </a:cubicBezTo>
                  <a:cubicBezTo>
                    <a:pt x="899" y="35"/>
                    <a:pt x="894" y="36"/>
                    <a:pt x="892" y="36"/>
                  </a:cubicBezTo>
                  <a:cubicBezTo>
                    <a:pt x="889" y="36"/>
                    <a:pt x="885" y="35"/>
                    <a:pt x="883" y="35"/>
                  </a:cubicBezTo>
                  <a:cubicBezTo>
                    <a:pt x="882" y="35"/>
                    <a:pt x="879" y="35"/>
                    <a:pt x="878" y="36"/>
                  </a:cubicBezTo>
                  <a:cubicBezTo>
                    <a:pt x="877" y="36"/>
                    <a:pt x="875" y="39"/>
                    <a:pt x="875" y="40"/>
                  </a:cubicBezTo>
                  <a:cubicBezTo>
                    <a:pt x="875" y="42"/>
                    <a:pt x="876" y="47"/>
                    <a:pt x="876" y="50"/>
                  </a:cubicBezTo>
                  <a:cubicBezTo>
                    <a:pt x="877" y="51"/>
                    <a:pt x="878" y="53"/>
                    <a:pt x="878" y="54"/>
                  </a:cubicBezTo>
                  <a:cubicBezTo>
                    <a:pt x="878" y="57"/>
                    <a:pt x="876" y="61"/>
                    <a:pt x="875" y="63"/>
                  </a:cubicBezTo>
                  <a:cubicBezTo>
                    <a:pt x="874" y="65"/>
                    <a:pt x="871" y="66"/>
                    <a:pt x="869" y="67"/>
                  </a:cubicBezTo>
                  <a:cubicBezTo>
                    <a:pt x="868" y="68"/>
                    <a:pt x="864" y="69"/>
                    <a:pt x="862" y="70"/>
                  </a:cubicBezTo>
                  <a:cubicBezTo>
                    <a:pt x="860" y="71"/>
                    <a:pt x="857" y="74"/>
                    <a:pt x="856" y="75"/>
                  </a:cubicBezTo>
                  <a:cubicBezTo>
                    <a:pt x="855" y="77"/>
                    <a:pt x="854" y="81"/>
                    <a:pt x="854" y="83"/>
                  </a:cubicBezTo>
                  <a:cubicBezTo>
                    <a:pt x="854" y="85"/>
                    <a:pt x="855" y="90"/>
                    <a:pt x="854" y="92"/>
                  </a:cubicBezTo>
                  <a:cubicBezTo>
                    <a:pt x="854" y="94"/>
                    <a:pt x="853" y="99"/>
                    <a:pt x="852" y="101"/>
                  </a:cubicBezTo>
                  <a:cubicBezTo>
                    <a:pt x="851" y="103"/>
                    <a:pt x="847" y="107"/>
                    <a:pt x="845" y="108"/>
                  </a:cubicBezTo>
                  <a:cubicBezTo>
                    <a:pt x="843" y="110"/>
                    <a:pt x="839" y="113"/>
                    <a:pt x="836" y="114"/>
                  </a:cubicBezTo>
                  <a:cubicBezTo>
                    <a:pt x="834" y="116"/>
                    <a:pt x="830" y="119"/>
                    <a:pt x="829" y="121"/>
                  </a:cubicBezTo>
                  <a:cubicBezTo>
                    <a:pt x="827" y="122"/>
                    <a:pt x="825" y="125"/>
                    <a:pt x="825" y="127"/>
                  </a:cubicBezTo>
                  <a:cubicBezTo>
                    <a:pt x="824" y="129"/>
                    <a:pt x="825" y="132"/>
                    <a:pt x="825" y="133"/>
                  </a:cubicBezTo>
                  <a:cubicBezTo>
                    <a:pt x="827" y="136"/>
                    <a:pt x="834" y="140"/>
                    <a:pt x="837" y="142"/>
                  </a:cubicBezTo>
                  <a:cubicBezTo>
                    <a:pt x="840" y="145"/>
                    <a:pt x="846" y="150"/>
                    <a:pt x="850" y="151"/>
                  </a:cubicBezTo>
                  <a:cubicBezTo>
                    <a:pt x="853" y="153"/>
                    <a:pt x="859" y="155"/>
                    <a:pt x="863" y="156"/>
                  </a:cubicBezTo>
                  <a:cubicBezTo>
                    <a:pt x="865" y="156"/>
                    <a:pt x="868" y="156"/>
                    <a:pt x="869" y="156"/>
                  </a:cubicBezTo>
                  <a:cubicBezTo>
                    <a:pt x="871" y="156"/>
                    <a:pt x="874" y="155"/>
                    <a:pt x="876" y="154"/>
                  </a:cubicBezTo>
                  <a:cubicBezTo>
                    <a:pt x="878" y="153"/>
                    <a:pt x="881" y="150"/>
                    <a:pt x="882" y="149"/>
                  </a:cubicBezTo>
                  <a:cubicBezTo>
                    <a:pt x="884" y="149"/>
                    <a:pt x="888" y="148"/>
                    <a:pt x="889" y="148"/>
                  </a:cubicBezTo>
                  <a:cubicBezTo>
                    <a:pt x="891" y="149"/>
                    <a:pt x="894" y="152"/>
                    <a:pt x="895" y="153"/>
                  </a:cubicBezTo>
                  <a:cubicBezTo>
                    <a:pt x="897" y="155"/>
                    <a:pt x="899" y="158"/>
                    <a:pt x="901" y="159"/>
                  </a:cubicBezTo>
                  <a:cubicBezTo>
                    <a:pt x="902" y="160"/>
                    <a:pt x="905" y="162"/>
                    <a:pt x="906" y="162"/>
                  </a:cubicBezTo>
                  <a:cubicBezTo>
                    <a:pt x="908" y="162"/>
                    <a:pt x="911" y="161"/>
                    <a:pt x="913" y="161"/>
                  </a:cubicBezTo>
                  <a:cubicBezTo>
                    <a:pt x="915" y="161"/>
                    <a:pt x="918" y="161"/>
                    <a:pt x="919" y="162"/>
                  </a:cubicBezTo>
                  <a:cubicBezTo>
                    <a:pt x="921" y="163"/>
                    <a:pt x="925" y="166"/>
                    <a:pt x="926" y="168"/>
                  </a:cubicBezTo>
                  <a:cubicBezTo>
                    <a:pt x="927" y="169"/>
                    <a:pt x="928" y="172"/>
                    <a:pt x="929" y="174"/>
                  </a:cubicBezTo>
                  <a:cubicBezTo>
                    <a:pt x="929" y="175"/>
                    <a:pt x="929" y="179"/>
                    <a:pt x="929" y="180"/>
                  </a:cubicBezTo>
                  <a:cubicBezTo>
                    <a:pt x="928" y="182"/>
                    <a:pt x="927" y="185"/>
                    <a:pt x="926" y="187"/>
                  </a:cubicBezTo>
                  <a:cubicBezTo>
                    <a:pt x="926" y="188"/>
                    <a:pt x="926" y="190"/>
                    <a:pt x="925" y="191"/>
                  </a:cubicBezTo>
                  <a:cubicBezTo>
                    <a:pt x="924" y="193"/>
                    <a:pt x="921" y="196"/>
                    <a:pt x="919" y="197"/>
                  </a:cubicBezTo>
                  <a:cubicBezTo>
                    <a:pt x="917" y="198"/>
                    <a:pt x="912" y="199"/>
                    <a:pt x="909" y="201"/>
                  </a:cubicBezTo>
                  <a:cubicBezTo>
                    <a:pt x="907" y="202"/>
                    <a:pt x="903" y="207"/>
                    <a:pt x="902" y="209"/>
                  </a:cubicBezTo>
                  <a:cubicBezTo>
                    <a:pt x="899" y="212"/>
                    <a:pt x="897" y="219"/>
                    <a:pt x="896" y="223"/>
                  </a:cubicBezTo>
                  <a:cubicBezTo>
                    <a:pt x="895" y="225"/>
                    <a:pt x="893" y="230"/>
                    <a:pt x="893" y="232"/>
                  </a:cubicBezTo>
                  <a:cubicBezTo>
                    <a:pt x="892" y="235"/>
                    <a:pt x="891" y="241"/>
                    <a:pt x="891" y="244"/>
                  </a:cubicBezTo>
                  <a:cubicBezTo>
                    <a:pt x="891" y="246"/>
                    <a:pt x="892" y="250"/>
                    <a:pt x="893" y="251"/>
                  </a:cubicBezTo>
                  <a:cubicBezTo>
                    <a:pt x="894" y="255"/>
                    <a:pt x="895" y="261"/>
                    <a:pt x="896" y="264"/>
                  </a:cubicBezTo>
                  <a:cubicBezTo>
                    <a:pt x="897" y="267"/>
                    <a:pt x="899" y="273"/>
                    <a:pt x="899" y="276"/>
                  </a:cubicBezTo>
                  <a:cubicBezTo>
                    <a:pt x="899" y="278"/>
                    <a:pt x="898" y="283"/>
                    <a:pt x="897" y="286"/>
                  </a:cubicBezTo>
                  <a:cubicBezTo>
                    <a:pt x="897" y="287"/>
                    <a:pt x="895" y="291"/>
                    <a:pt x="894" y="292"/>
                  </a:cubicBezTo>
                  <a:cubicBezTo>
                    <a:pt x="892" y="294"/>
                    <a:pt x="889" y="297"/>
                    <a:pt x="887" y="298"/>
                  </a:cubicBezTo>
                  <a:cubicBezTo>
                    <a:pt x="885" y="299"/>
                    <a:pt x="882" y="301"/>
                    <a:pt x="881" y="302"/>
                  </a:cubicBezTo>
                  <a:cubicBezTo>
                    <a:pt x="879" y="304"/>
                    <a:pt x="876" y="306"/>
                    <a:pt x="875" y="308"/>
                  </a:cubicBezTo>
                  <a:cubicBezTo>
                    <a:pt x="875" y="311"/>
                    <a:pt x="876" y="316"/>
                    <a:pt x="876" y="319"/>
                  </a:cubicBezTo>
                  <a:cubicBezTo>
                    <a:pt x="876" y="321"/>
                    <a:pt x="877" y="326"/>
                    <a:pt x="876" y="328"/>
                  </a:cubicBezTo>
                  <a:cubicBezTo>
                    <a:pt x="876" y="329"/>
                    <a:pt x="875" y="332"/>
                    <a:pt x="874" y="333"/>
                  </a:cubicBezTo>
                  <a:cubicBezTo>
                    <a:pt x="874" y="334"/>
                    <a:pt x="873" y="336"/>
                    <a:pt x="872" y="337"/>
                  </a:cubicBezTo>
                  <a:cubicBezTo>
                    <a:pt x="872" y="338"/>
                    <a:pt x="871" y="340"/>
                    <a:pt x="871" y="341"/>
                  </a:cubicBezTo>
                  <a:cubicBezTo>
                    <a:pt x="871" y="342"/>
                    <a:pt x="872" y="344"/>
                    <a:pt x="872" y="345"/>
                  </a:cubicBezTo>
                  <a:cubicBezTo>
                    <a:pt x="873" y="347"/>
                    <a:pt x="876" y="349"/>
                    <a:pt x="877" y="350"/>
                  </a:cubicBezTo>
                  <a:cubicBezTo>
                    <a:pt x="878" y="352"/>
                    <a:pt x="879" y="357"/>
                    <a:pt x="879" y="359"/>
                  </a:cubicBezTo>
                  <a:cubicBezTo>
                    <a:pt x="879" y="362"/>
                    <a:pt x="879" y="369"/>
                    <a:pt x="878" y="372"/>
                  </a:cubicBezTo>
                  <a:cubicBezTo>
                    <a:pt x="878" y="374"/>
                    <a:pt x="876" y="379"/>
                    <a:pt x="874" y="381"/>
                  </a:cubicBezTo>
                  <a:cubicBezTo>
                    <a:pt x="874" y="382"/>
                    <a:pt x="872" y="384"/>
                    <a:pt x="870" y="386"/>
                  </a:cubicBezTo>
                  <a:cubicBezTo>
                    <a:pt x="869" y="387"/>
                    <a:pt x="868" y="388"/>
                    <a:pt x="867" y="388"/>
                  </a:cubicBezTo>
                  <a:cubicBezTo>
                    <a:pt x="866" y="390"/>
                    <a:pt x="863" y="392"/>
                    <a:pt x="862" y="393"/>
                  </a:cubicBezTo>
                  <a:cubicBezTo>
                    <a:pt x="859" y="393"/>
                    <a:pt x="855" y="392"/>
                    <a:pt x="853" y="391"/>
                  </a:cubicBezTo>
                  <a:cubicBezTo>
                    <a:pt x="850" y="389"/>
                    <a:pt x="844" y="384"/>
                    <a:pt x="842" y="382"/>
                  </a:cubicBezTo>
                  <a:cubicBezTo>
                    <a:pt x="840" y="380"/>
                    <a:pt x="839" y="376"/>
                    <a:pt x="838" y="374"/>
                  </a:cubicBezTo>
                  <a:cubicBezTo>
                    <a:pt x="837" y="372"/>
                    <a:pt x="835" y="368"/>
                    <a:pt x="834" y="365"/>
                  </a:cubicBezTo>
                  <a:cubicBezTo>
                    <a:pt x="834" y="364"/>
                    <a:pt x="833" y="360"/>
                    <a:pt x="832" y="358"/>
                  </a:cubicBezTo>
                  <a:cubicBezTo>
                    <a:pt x="831" y="356"/>
                    <a:pt x="828" y="352"/>
                    <a:pt x="826" y="351"/>
                  </a:cubicBezTo>
                  <a:cubicBezTo>
                    <a:pt x="825" y="350"/>
                    <a:pt x="822" y="348"/>
                    <a:pt x="821" y="348"/>
                  </a:cubicBezTo>
                  <a:cubicBezTo>
                    <a:pt x="819" y="348"/>
                    <a:pt x="816" y="348"/>
                    <a:pt x="814" y="348"/>
                  </a:cubicBezTo>
                  <a:cubicBezTo>
                    <a:pt x="812" y="349"/>
                    <a:pt x="810" y="351"/>
                    <a:pt x="809" y="352"/>
                  </a:cubicBezTo>
                  <a:cubicBezTo>
                    <a:pt x="807" y="355"/>
                    <a:pt x="808" y="361"/>
                    <a:pt x="807" y="364"/>
                  </a:cubicBezTo>
                  <a:cubicBezTo>
                    <a:pt x="806" y="370"/>
                    <a:pt x="803" y="381"/>
                    <a:pt x="802" y="387"/>
                  </a:cubicBezTo>
                  <a:cubicBezTo>
                    <a:pt x="800" y="393"/>
                    <a:pt x="799" y="404"/>
                    <a:pt x="798" y="410"/>
                  </a:cubicBezTo>
                  <a:cubicBezTo>
                    <a:pt x="797" y="413"/>
                    <a:pt x="795" y="419"/>
                    <a:pt x="794" y="422"/>
                  </a:cubicBezTo>
                  <a:cubicBezTo>
                    <a:pt x="793" y="425"/>
                    <a:pt x="792" y="430"/>
                    <a:pt x="792" y="433"/>
                  </a:cubicBezTo>
                  <a:cubicBezTo>
                    <a:pt x="792" y="436"/>
                    <a:pt x="791" y="442"/>
                    <a:pt x="791" y="445"/>
                  </a:cubicBezTo>
                  <a:cubicBezTo>
                    <a:pt x="791" y="447"/>
                    <a:pt x="791" y="452"/>
                    <a:pt x="790" y="454"/>
                  </a:cubicBezTo>
                  <a:cubicBezTo>
                    <a:pt x="790" y="456"/>
                    <a:pt x="787" y="459"/>
                    <a:pt x="786" y="461"/>
                  </a:cubicBezTo>
                  <a:cubicBezTo>
                    <a:pt x="786" y="461"/>
                    <a:pt x="786" y="462"/>
                    <a:pt x="786" y="462"/>
                  </a:cubicBezTo>
                  <a:cubicBezTo>
                    <a:pt x="784" y="462"/>
                    <a:pt x="783" y="462"/>
                    <a:pt x="782" y="462"/>
                  </a:cubicBezTo>
                  <a:cubicBezTo>
                    <a:pt x="779" y="462"/>
                    <a:pt x="774" y="463"/>
                    <a:pt x="772" y="463"/>
                  </a:cubicBezTo>
                  <a:cubicBezTo>
                    <a:pt x="769" y="462"/>
                    <a:pt x="764" y="459"/>
                    <a:pt x="762" y="459"/>
                  </a:cubicBezTo>
                  <a:cubicBezTo>
                    <a:pt x="758" y="459"/>
                    <a:pt x="752" y="461"/>
                    <a:pt x="749" y="463"/>
                  </a:cubicBezTo>
                  <a:cubicBezTo>
                    <a:pt x="743" y="465"/>
                    <a:pt x="735" y="473"/>
                    <a:pt x="730" y="476"/>
                  </a:cubicBezTo>
                  <a:cubicBezTo>
                    <a:pt x="726" y="478"/>
                    <a:pt x="718" y="483"/>
                    <a:pt x="714" y="485"/>
                  </a:cubicBezTo>
                  <a:cubicBezTo>
                    <a:pt x="709" y="487"/>
                    <a:pt x="699" y="491"/>
                    <a:pt x="693" y="493"/>
                  </a:cubicBezTo>
                  <a:cubicBezTo>
                    <a:pt x="687" y="495"/>
                    <a:pt x="673" y="499"/>
                    <a:pt x="666" y="501"/>
                  </a:cubicBezTo>
                  <a:cubicBezTo>
                    <a:pt x="658" y="503"/>
                    <a:pt x="643" y="508"/>
                    <a:pt x="635" y="510"/>
                  </a:cubicBezTo>
                  <a:cubicBezTo>
                    <a:pt x="632" y="511"/>
                    <a:pt x="625" y="514"/>
                    <a:pt x="622" y="514"/>
                  </a:cubicBezTo>
                  <a:cubicBezTo>
                    <a:pt x="620" y="515"/>
                    <a:pt x="614" y="516"/>
                    <a:pt x="612" y="515"/>
                  </a:cubicBezTo>
                  <a:cubicBezTo>
                    <a:pt x="610" y="514"/>
                    <a:pt x="609" y="509"/>
                    <a:pt x="608" y="507"/>
                  </a:cubicBezTo>
                  <a:cubicBezTo>
                    <a:pt x="607" y="505"/>
                    <a:pt x="606" y="501"/>
                    <a:pt x="605" y="499"/>
                  </a:cubicBezTo>
                  <a:cubicBezTo>
                    <a:pt x="603" y="498"/>
                    <a:pt x="599" y="497"/>
                    <a:pt x="597" y="497"/>
                  </a:cubicBezTo>
                  <a:cubicBezTo>
                    <a:pt x="595" y="498"/>
                    <a:pt x="592" y="500"/>
                    <a:pt x="591" y="501"/>
                  </a:cubicBezTo>
                  <a:cubicBezTo>
                    <a:pt x="589" y="502"/>
                    <a:pt x="587" y="505"/>
                    <a:pt x="586" y="506"/>
                  </a:cubicBezTo>
                  <a:cubicBezTo>
                    <a:pt x="585" y="507"/>
                    <a:pt x="584" y="511"/>
                    <a:pt x="583" y="511"/>
                  </a:cubicBezTo>
                  <a:cubicBezTo>
                    <a:pt x="580" y="512"/>
                    <a:pt x="575" y="511"/>
                    <a:pt x="573" y="509"/>
                  </a:cubicBezTo>
                  <a:cubicBezTo>
                    <a:pt x="571" y="509"/>
                    <a:pt x="568" y="505"/>
                    <a:pt x="567" y="504"/>
                  </a:cubicBezTo>
                  <a:cubicBezTo>
                    <a:pt x="565" y="503"/>
                    <a:pt x="560" y="502"/>
                    <a:pt x="558" y="502"/>
                  </a:cubicBezTo>
                  <a:cubicBezTo>
                    <a:pt x="557" y="502"/>
                    <a:pt x="553" y="502"/>
                    <a:pt x="551" y="503"/>
                  </a:cubicBezTo>
                  <a:cubicBezTo>
                    <a:pt x="549" y="505"/>
                    <a:pt x="547" y="510"/>
                    <a:pt x="546" y="513"/>
                  </a:cubicBezTo>
                  <a:cubicBezTo>
                    <a:pt x="546" y="517"/>
                    <a:pt x="548" y="524"/>
                    <a:pt x="549" y="527"/>
                  </a:cubicBezTo>
                  <a:cubicBezTo>
                    <a:pt x="550" y="528"/>
                    <a:pt x="552" y="531"/>
                    <a:pt x="552" y="532"/>
                  </a:cubicBezTo>
                  <a:cubicBezTo>
                    <a:pt x="553" y="535"/>
                    <a:pt x="552" y="540"/>
                    <a:pt x="551" y="542"/>
                  </a:cubicBezTo>
                  <a:cubicBezTo>
                    <a:pt x="550" y="544"/>
                    <a:pt x="547" y="547"/>
                    <a:pt x="545" y="549"/>
                  </a:cubicBezTo>
                  <a:cubicBezTo>
                    <a:pt x="543" y="550"/>
                    <a:pt x="538" y="553"/>
                    <a:pt x="535" y="553"/>
                  </a:cubicBezTo>
                  <a:cubicBezTo>
                    <a:pt x="532" y="553"/>
                    <a:pt x="526" y="550"/>
                    <a:pt x="523" y="549"/>
                  </a:cubicBezTo>
                  <a:cubicBezTo>
                    <a:pt x="521" y="548"/>
                    <a:pt x="517" y="545"/>
                    <a:pt x="515" y="545"/>
                  </a:cubicBezTo>
                  <a:cubicBezTo>
                    <a:pt x="513" y="544"/>
                    <a:pt x="509" y="544"/>
                    <a:pt x="507" y="544"/>
                  </a:cubicBezTo>
                  <a:cubicBezTo>
                    <a:pt x="505" y="545"/>
                    <a:pt x="500" y="548"/>
                    <a:pt x="498" y="549"/>
                  </a:cubicBezTo>
                  <a:cubicBezTo>
                    <a:pt x="497" y="552"/>
                    <a:pt x="496" y="557"/>
                    <a:pt x="495" y="560"/>
                  </a:cubicBezTo>
                  <a:cubicBezTo>
                    <a:pt x="494" y="562"/>
                    <a:pt x="493" y="566"/>
                    <a:pt x="491" y="568"/>
                  </a:cubicBezTo>
                  <a:cubicBezTo>
                    <a:pt x="491" y="570"/>
                    <a:pt x="488" y="573"/>
                    <a:pt x="486" y="575"/>
                  </a:cubicBezTo>
                  <a:cubicBezTo>
                    <a:pt x="485" y="574"/>
                    <a:pt x="484" y="574"/>
                    <a:pt x="483" y="574"/>
                  </a:cubicBezTo>
                  <a:cubicBezTo>
                    <a:pt x="481" y="574"/>
                    <a:pt x="476" y="575"/>
                    <a:pt x="474" y="576"/>
                  </a:cubicBezTo>
                  <a:cubicBezTo>
                    <a:pt x="472" y="577"/>
                    <a:pt x="469" y="580"/>
                    <a:pt x="467" y="582"/>
                  </a:cubicBezTo>
                  <a:cubicBezTo>
                    <a:pt x="465" y="583"/>
                    <a:pt x="461" y="587"/>
                    <a:pt x="458" y="588"/>
                  </a:cubicBezTo>
                  <a:cubicBezTo>
                    <a:pt x="455" y="589"/>
                    <a:pt x="449" y="589"/>
                    <a:pt x="446" y="589"/>
                  </a:cubicBezTo>
                  <a:cubicBezTo>
                    <a:pt x="445" y="588"/>
                    <a:pt x="442" y="589"/>
                    <a:pt x="440" y="588"/>
                  </a:cubicBezTo>
                  <a:cubicBezTo>
                    <a:pt x="439" y="587"/>
                    <a:pt x="437" y="583"/>
                    <a:pt x="435" y="583"/>
                  </a:cubicBezTo>
                  <a:cubicBezTo>
                    <a:pt x="433" y="582"/>
                    <a:pt x="428" y="583"/>
                    <a:pt x="425" y="583"/>
                  </a:cubicBezTo>
                  <a:cubicBezTo>
                    <a:pt x="424" y="582"/>
                    <a:pt x="420" y="582"/>
                    <a:pt x="419" y="581"/>
                  </a:cubicBezTo>
                  <a:cubicBezTo>
                    <a:pt x="417" y="580"/>
                    <a:pt x="413" y="576"/>
                    <a:pt x="413" y="573"/>
                  </a:cubicBezTo>
                  <a:cubicBezTo>
                    <a:pt x="413" y="572"/>
                    <a:pt x="417" y="570"/>
                    <a:pt x="418" y="568"/>
                  </a:cubicBezTo>
                  <a:cubicBezTo>
                    <a:pt x="418" y="567"/>
                    <a:pt x="420" y="563"/>
                    <a:pt x="419" y="561"/>
                  </a:cubicBezTo>
                  <a:cubicBezTo>
                    <a:pt x="419" y="559"/>
                    <a:pt x="413" y="556"/>
                    <a:pt x="411" y="554"/>
                  </a:cubicBezTo>
                  <a:cubicBezTo>
                    <a:pt x="406" y="552"/>
                    <a:pt x="395" y="550"/>
                    <a:pt x="390" y="549"/>
                  </a:cubicBezTo>
                  <a:cubicBezTo>
                    <a:pt x="386" y="548"/>
                    <a:pt x="379" y="546"/>
                    <a:pt x="375" y="546"/>
                  </a:cubicBezTo>
                  <a:cubicBezTo>
                    <a:pt x="371" y="545"/>
                    <a:pt x="362" y="544"/>
                    <a:pt x="358" y="545"/>
                  </a:cubicBezTo>
                  <a:cubicBezTo>
                    <a:pt x="354" y="546"/>
                    <a:pt x="346" y="549"/>
                    <a:pt x="342" y="550"/>
                  </a:cubicBezTo>
                  <a:cubicBezTo>
                    <a:pt x="339" y="552"/>
                    <a:pt x="335" y="555"/>
                    <a:pt x="333" y="556"/>
                  </a:cubicBezTo>
                  <a:cubicBezTo>
                    <a:pt x="330" y="558"/>
                    <a:pt x="323" y="560"/>
                    <a:pt x="319" y="560"/>
                  </a:cubicBezTo>
                  <a:cubicBezTo>
                    <a:pt x="316" y="561"/>
                    <a:pt x="310" y="561"/>
                    <a:pt x="307" y="560"/>
                  </a:cubicBezTo>
                  <a:cubicBezTo>
                    <a:pt x="304" y="560"/>
                    <a:pt x="298" y="556"/>
                    <a:pt x="296" y="554"/>
                  </a:cubicBezTo>
                  <a:cubicBezTo>
                    <a:pt x="294" y="553"/>
                    <a:pt x="291" y="550"/>
                    <a:pt x="290" y="548"/>
                  </a:cubicBezTo>
                  <a:cubicBezTo>
                    <a:pt x="289" y="546"/>
                    <a:pt x="289" y="539"/>
                    <a:pt x="289" y="537"/>
                  </a:cubicBezTo>
                  <a:cubicBezTo>
                    <a:pt x="288" y="533"/>
                    <a:pt x="288" y="527"/>
                    <a:pt x="287" y="524"/>
                  </a:cubicBezTo>
                  <a:cubicBezTo>
                    <a:pt x="287" y="522"/>
                    <a:pt x="286" y="519"/>
                    <a:pt x="285" y="518"/>
                  </a:cubicBezTo>
                  <a:cubicBezTo>
                    <a:pt x="284" y="516"/>
                    <a:pt x="280" y="515"/>
                    <a:pt x="278" y="514"/>
                  </a:cubicBezTo>
                  <a:cubicBezTo>
                    <a:pt x="276" y="513"/>
                    <a:pt x="273" y="513"/>
                    <a:pt x="271" y="513"/>
                  </a:cubicBezTo>
                  <a:cubicBezTo>
                    <a:pt x="269" y="513"/>
                    <a:pt x="265" y="514"/>
                    <a:pt x="264" y="514"/>
                  </a:cubicBezTo>
                  <a:cubicBezTo>
                    <a:pt x="262" y="513"/>
                    <a:pt x="260" y="510"/>
                    <a:pt x="259" y="509"/>
                  </a:cubicBezTo>
                  <a:cubicBezTo>
                    <a:pt x="257" y="507"/>
                    <a:pt x="256" y="503"/>
                    <a:pt x="255" y="501"/>
                  </a:cubicBezTo>
                  <a:cubicBezTo>
                    <a:pt x="255" y="499"/>
                    <a:pt x="255" y="495"/>
                    <a:pt x="254" y="493"/>
                  </a:cubicBezTo>
                  <a:cubicBezTo>
                    <a:pt x="254" y="491"/>
                    <a:pt x="251" y="488"/>
                    <a:pt x="249" y="486"/>
                  </a:cubicBezTo>
                  <a:cubicBezTo>
                    <a:pt x="248" y="485"/>
                    <a:pt x="244" y="482"/>
                    <a:pt x="242" y="482"/>
                  </a:cubicBezTo>
                  <a:cubicBezTo>
                    <a:pt x="241" y="481"/>
                    <a:pt x="237" y="480"/>
                    <a:pt x="235" y="480"/>
                  </a:cubicBezTo>
                  <a:cubicBezTo>
                    <a:pt x="233" y="480"/>
                    <a:pt x="230" y="481"/>
                    <a:pt x="229" y="480"/>
                  </a:cubicBezTo>
                  <a:cubicBezTo>
                    <a:pt x="227" y="479"/>
                    <a:pt x="224" y="476"/>
                    <a:pt x="223" y="474"/>
                  </a:cubicBezTo>
                  <a:cubicBezTo>
                    <a:pt x="223" y="472"/>
                    <a:pt x="223" y="469"/>
                    <a:pt x="223" y="467"/>
                  </a:cubicBezTo>
                  <a:cubicBezTo>
                    <a:pt x="223" y="464"/>
                    <a:pt x="223" y="459"/>
                    <a:pt x="222" y="457"/>
                  </a:cubicBezTo>
                  <a:cubicBezTo>
                    <a:pt x="221" y="454"/>
                    <a:pt x="219" y="449"/>
                    <a:pt x="217" y="447"/>
                  </a:cubicBezTo>
                  <a:cubicBezTo>
                    <a:pt x="215" y="446"/>
                    <a:pt x="211" y="445"/>
                    <a:pt x="209" y="444"/>
                  </a:cubicBezTo>
                  <a:cubicBezTo>
                    <a:pt x="207" y="444"/>
                    <a:pt x="204" y="444"/>
                    <a:pt x="202" y="444"/>
                  </a:cubicBezTo>
                  <a:cubicBezTo>
                    <a:pt x="201" y="444"/>
                    <a:pt x="198" y="446"/>
                    <a:pt x="197" y="448"/>
                  </a:cubicBezTo>
                  <a:cubicBezTo>
                    <a:pt x="195" y="449"/>
                    <a:pt x="192" y="453"/>
                    <a:pt x="191" y="455"/>
                  </a:cubicBezTo>
                  <a:cubicBezTo>
                    <a:pt x="189" y="458"/>
                    <a:pt x="186" y="464"/>
                    <a:pt x="184" y="466"/>
                  </a:cubicBezTo>
                  <a:cubicBezTo>
                    <a:pt x="183" y="468"/>
                    <a:pt x="180" y="470"/>
                    <a:pt x="178" y="471"/>
                  </a:cubicBezTo>
                  <a:cubicBezTo>
                    <a:pt x="175" y="471"/>
                    <a:pt x="170" y="471"/>
                    <a:pt x="167" y="471"/>
                  </a:cubicBezTo>
                  <a:cubicBezTo>
                    <a:pt x="165" y="470"/>
                    <a:pt x="161" y="469"/>
                    <a:pt x="159" y="469"/>
                  </a:cubicBezTo>
                  <a:cubicBezTo>
                    <a:pt x="157" y="468"/>
                    <a:pt x="153" y="465"/>
                    <a:pt x="152" y="463"/>
                  </a:cubicBezTo>
                  <a:cubicBezTo>
                    <a:pt x="150" y="462"/>
                    <a:pt x="147" y="459"/>
                    <a:pt x="146" y="458"/>
                  </a:cubicBezTo>
                  <a:cubicBezTo>
                    <a:pt x="145" y="455"/>
                    <a:pt x="145" y="449"/>
                    <a:pt x="145" y="446"/>
                  </a:cubicBezTo>
                  <a:cubicBezTo>
                    <a:pt x="145" y="442"/>
                    <a:pt x="145" y="435"/>
                    <a:pt x="145" y="431"/>
                  </a:cubicBezTo>
                  <a:cubicBezTo>
                    <a:pt x="146" y="428"/>
                    <a:pt x="145" y="421"/>
                    <a:pt x="145" y="418"/>
                  </a:cubicBezTo>
                  <a:cubicBezTo>
                    <a:pt x="146" y="415"/>
                    <a:pt x="145" y="408"/>
                    <a:pt x="146" y="404"/>
                  </a:cubicBezTo>
                  <a:cubicBezTo>
                    <a:pt x="146" y="403"/>
                    <a:pt x="147" y="400"/>
                    <a:pt x="148" y="399"/>
                  </a:cubicBezTo>
                  <a:cubicBezTo>
                    <a:pt x="149" y="398"/>
                    <a:pt x="151" y="395"/>
                    <a:pt x="152" y="394"/>
                  </a:cubicBezTo>
                  <a:cubicBezTo>
                    <a:pt x="153" y="393"/>
                    <a:pt x="154" y="389"/>
                    <a:pt x="154" y="388"/>
                  </a:cubicBezTo>
                  <a:cubicBezTo>
                    <a:pt x="154" y="386"/>
                    <a:pt x="154" y="382"/>
                    <a:pt x="153" y="381"/>
                  </a:cubicBezTo>
                  <a:cubicBezTo>
                    <a:pt x="151" y="380"/>
                    <a:pt x="145" y="380"/>
                    <a:pt x="143" y="380"/>
                  </a:cubicBezTo>
                  <a:cubicBezTo>
                    <a:pt x="141" y="381"/>
                    <a:pt x="138" y="381"/>
                    <a:pt x="137" y="382"/>
                  </a:cubicBezTo>
                  <a:cubicBezTo>
                    <a:pt x="135" y="383"/>
                    <a:pt x="131" y="388"/>
                    <a:pt x="130" y="389"/>
                  </a:cubicBezTo>
                  <a:cubicBezTo>
                    <a:pt x="127" y="392"/>
                    <a:pt x="123" y="397"/>
                    <a:pt x="120" y="398"/>
                  </a:cubicBezTo>
                  <a:cubicBezTo>
                    <a:pt x="118" y="400"/>
                    <a:pt x="113" y="401"/>
                    <a:pt x="110" y="401"/>
                  </a:cubicBezTo>
                  <a:cubicBezTo>
                    <a:pt x="109" y="401"/>
                    <a:pt x="105" y="401"/>
                    <a:pt x="103" y="401"/>
                  </a:cubicBezTo>
                  <a:cubicBezTo>
                    <a:pt x="99" y="401"/>
                    <a:pt x="90" y="402"/>
                    <a:pt x="85" y="402"/>
                  </a:cubicBezTo>
                  <a:cubicBezTo>
                    <a:pt x="83" y="402"/>
                    <a:pt x="78" y="402"/>
                    <a:pt x="75" y="403"/>
                  </a:cubicBezTo>
                  <a:cubicBezTo>
                    <a:pt x="73" y="403"/>
                    <a:pt x="69" y="407"/>
                    <a:pt x="67" y="408"/>
                  </a:cubicBezTo>
                  <a:cubicBezTo>
                    <a:pt x="64" y="409"/>
                    <a:pt x="59" y="409"/>
                    <a:pt x="56" y="409"/>
                  </a:cubicBezTo>
                  <a:cubicBezTo>
                    <a:pt x="53" y="409"/>
                    <a:pt x="46" y="408"/>
                    <a:pt x="43" y="407"/>
                  </a:cubicBezTo>
                  <a:cubicBezTo>
                    <a:pt x="38" y="405"/>
                    <a:pt x="30" y="400"/>
                    <a:pt x="26" y="398"/>
                  </a:cubicBezTo>
                  <a:cubicBezTo>
                    <a:pt x="23" y="397"/>
                    <a:pt x="16" y="394"/>
                    <a:pt x="14" y="392"/>
                  </a:cubicBezTo>
                  <a:cubicBezTo>
                    <a:pt x="11" y="390"/>
                    <a:pt x="5" y="384"/>
                    <a:pt x="3" y="381"/>
                  </a:cubicBezTo>
                  <a:cubicBezTo>
                    <a:pt x="2" y="379"/>
                    <a:pt x="0" y="374"/>
                    <a:pt x="0" y="371"/>
                  </a:cubicBezTo>
                  <a:cubicBezTo>
                    <a:pt x="0" y="370"/>
                    <a:pt x="1" y="367"/>
                    <a:pt x="2" y="365"/>
                  </a:cubicBezTo>
                  <a:cubicBezTo>
                    <a:pt x="3" y="363"/>
                    <a:pt x="4" y="360"/>
                    <a:pt x="5" y="359"/>
                  </a:cubicBezTo>
                  <a:cubicBezTo>
                    <a:pt x="6" y="358"/>
                    <a:pt x="7" y="356"/>
                    <a:pt x="8" y="355"/>
                  </a:cubicBezTo>
                  <a:cubicBezTo>
                    <a:pt x="10" y="357"/>
                    <a:pt x="14" y="359"/>
                    <a:pt x="16" y="359"/>
                  </a:cubicBezTo>
                  <a:cubicBezTo>
                    <a:pt x="20" y="360"/>
                    <a:pt x="28" y="361"/>
                    <a:pt x="31" y="360"/>
                  </a:cubicBezTo>
                  <a:cubicBezTo>
                    <a:pt x="33" y="360"/>
                    <a:pt x="37" y="358"/>
                    <a:pt x="39" y="357"/>
                  </a:cubicBezTo>
                  <a:cubicBezTo>
                    <a:pt x="40" y="356"/>
                    <a:pt x="41" y="353"/>
                    <a:pt x="41" y="351"/>
                  </a:cubicBezTo>
                  <a:cubicBezTo>
                    <a:pt x="41" y="349"/>
                    <a:pt x="39" y="346"/>
                    <a:pt x="37" y="344"/>
                  </a:cubicBezTo>
                  <a:cubicBezTo>
                    <a:pt x="36" y="343"/>
                    <a:pt x="33" y="342"/>
                    <a:pt x="31" y="342"/>
                  </a:cubicBezTo>
                  <a:cubicBezTo>
                    <a:pt x="29" y="341"/>
                    <a:pt x="25" y="340"/>
                    <a:pt x="24" y="338"/>
                  </a:cubicBezTo>
                  <a:cubicBezTo>
                    <a:pt x="23" y="336"/>
                    <a:pt x="24" y="332"/>
                    <a:pt x="24" y="330"/>
                  </a:cubicBezTo>
                  <a:cubicBezTo>
                    <a:pt x="24" y="328"/>
                    <a:pt x="25" y="324"/>
                    <a:pt x="26" y="323"/>
                  </a:cubicBezTo>
                  <a:cubicBezTo>
                    <a:pt x="27" y="321"/>
                    <a:pt x="31" y="318"/>
                    <a:pt x="33" y="317"/>
                  </a:cubicBezTo>
                  <a:cubicBezTo>
                    <a:pt x="35" y="316"/>
                    <a:pt x="38" y="312"/>
                    <a:pt x="41" y="311"/>
                  </a:cubicBezTo>
                  <a:cubicBezTo>
                    <a:pt x="44" y="310"/>
                    <a:pt x="52" y="310"/>
                    <a:pt x="55" y="310"/>
                  </a:cubicBezTo>
                  <a:cubicBezTo>
                    <a:pt x="61" y="310"/>
                    <a:pt x="71" y="310"/>
                    <a:pt x="76" y="311"/>
                  </a:cubicBezTo>
                  <a:cubicBezTo>
                    <a:pt x="80" y="311"/>
                    <a:pt x="89" y="312"/>
                    <a:pt x="94" y="311"/>
                  </a:cubicBezTo>
                  <a:cubicBezTo>
                    <a:pt x="97" y="310"/>
                    <a:pt x="102" y="305"/>
                    <a:pt x="105" y="303"/>
                  </a:cubicBezTo>
                  <a:cubicBezTo>
                    <a:pt x="108" y="300"/>
                    <a:pt x="113" y="295"/>
                    <a:pt x="115" y="292"/>
                  </a:cubicBezTo>
                  <a:cubicBezTo>
                    <a:pt x="117" y="288"/>
                    <a:pt x="120" y="281"/>
                    <a:pt x="122" y="277"/>
                  </a:cubicBezTo>
                  <a:cubicBezTo>
                    <a:pt x="122" y="274"/>
                    <a:pt x="123" y="270"/>
                    <a:pt x="123" y="268"/>
                  </a:cubicBezTo>
                  <a:cubicBezTo>
                    <a:pt x="123" y="265"/>
                    <a:pt x="123" y="260"/>
                    <a:pt x="123" y="258"/>
                  </a:cubicBezTo>
                  <a:cubicBezTo>
                    <a:pt x="123" y="255"/>
                    <a:pt x="123" y="250"/>
                    <a:pt x="123" y="247"/>
                  </a:cubicBezTo>
                  <a:cubicBezTo>
                    <a:pt x="123" y="246"/>
                    <a:pt x="123" y="244"/>
                    <a:pt x="123" y="244"/>
                  </a:cubicBezTo>
                  <a:cubicBezTo>
                    <a:pt x="122" y="243"/>
                    <a:pt x="120" y="244"/>
                    <a:pt x="119" y="244"/>
                  </a:cubicBezTo>
                  <a:cubicBezTo>
                    <a:pt x="117" y="244"/>
                    <a:pt x="114" y="244"/>
                    <a:pt x="113" y="244"/>
                  </a:cubicBezTo>
                  <a:cubicBezTo>
                    <a:pt x="112" y="243"/>
                    <a:pt x="110" y="242"/>
                    <a:pt x="109" y="241"/>
                  </a:cubicBezTo>
                  <a:cubicBezTo>
                    <a:pt x="109" y="239"/>
                    <a:pt x="109" y="235"/>
                    <a:pt x="109" y="234"/>
                  </a:cubicBezTo>
                  <a:cubicBezTo>
                    <a:pt x="109" y="232"/>
                    <a:pt x="109" y="228"/>
                    <a:pt x="109" y="226"/>
                  </a:cubicBezTo>
                  <a:cubicBezTo>
                    <a:pt x="110" y="224"/>
                    <a:pt x="112" y="220"/>
                    <a:pt x="113" y="218"/>
                  </a:cubicBezTo>
                  <a:cubicBezTo>
                    <a:pt x="115" y="215"/>
                    <a:pt x="118" y="211"/>
                    <a:pt x="120" y="208"/>
                  </a:cubicBezTo>
                  <a:cubicBezTo>
                    <a:pt x="122" y="207"/>
                    <a:pt x="126" y="204"/>
                    <a:pt x="128" y="202"/>
                  </a:cubicBezTo>
                  <a:cubicBezTo>
                    <a:pt x="130" y="199"/>
                    <a:pt x="134" y="192"/>
                    <a:pt x="136" y="189"/>
                  </a:cubicBezTo>
                  <a:cubicBezTo>
                    <a:pt x="138" y="186"/>
                    <a:pt x="141" y="182"/>
                    <a:pt x="141" y="179"/>
                  </a:cubicBezTo>
                  <a:cubicBezTo>
                    <a:pt x="142" y="177"/>
                    <a:pt x="141" y="172"/>
                    <a:pt x="141" y="170"/>
                  </a:cubicBezTo>
                  <a:cubicBezTo>
                    <a:pt x="142" y="168"/>
                    <a:pt x="142" y="164"/>
                    <a:pt x="142" y="162"/>
                  </a:cubicBezTo>
                  <a:cubicBezTo>
                    <a:pt x="142" y="160"/>
                    <a:pt x="141" y="154"/>
                    <a:pt x="141" y="151"/>
                  </a:cubicBezTo>
                  <a:cubicBezTo>
                    <a:pt x="141" y="149"/>
                    <a:pt x="140" y="146"/>
                    <a:pt x="141" y="144"/>
                  </a:cubicBezTo>
                  <a:cubicBezTo>
                    <a:pt x="142" y="143"/>
                    <a:pt x="144" y="142"/>
                    <a:pt x="145" y="141"/>
                  </a:cubicBezTo>
                  <a:cubicBezTo>
                    <a:pt x="146" y="140"/>
                    <a:pt x="150" y="139"/>
                    <a:pt x="151" y="139"/>
                  </a:cubicBezTo>
                  <a:cubicBezTo>
                    <a:pt x="153" y="139"/>
                    <a:pt x="156" y="141"/>
                    <a:pt x="158" y="142"/>
                  </a:cubicBezTo>
                  <a:cubicBezTo>
                    <a:pt x="161" y="143"/>
                    <a:pt x="165" y="147"/>
                    <a:pt x="168" y="148"/>
                  </a:cubicBezTo>
                  <a:cubicBezTo>
                    <a:pt x="171" y="149"/>
                    <a:pt x="177" y="150"/>
                    <a:pt x="180" y="149"/>
                  </a:cubicBezTo>
                  <a:cubicBezTo>
                    <a:pt x="182" y="149"/>
                    <a:pt x="185" y="147"/>
                    <a:pt x="186" y="146"/>
                  </a:cubicBezTo>
                  <a:cubicBezTo>
                    <a:pt x="188" y="144"/>
                    <a:pt x="189" y="139"/>
                    <a:pt x="191" y="137"/>
                  </a:cubicBezTo>
                  <a:cubicBezTo>
                    <a:pt x="192" y="136"/>
                    <a:pt x="194" y="135"/>
                    <a:pt x="194" y="134"/>
                  </a:cubicBezTo>
                  <a:cubicBezTo>
                    <a:pt x="195" y="132"/>
                    <a:pt x="195" y="127"/>
                    <a:pt x="194" y="125"/>
                  </a:cubicBezTo>
                  <a:cubicBezTo>
                    <a:pt x="193" y="123"/>
                    <a:pt x="189" y="120"/>
                    <a:pt x="188" y="117"/>
                  </a:cubicBezTo>
                  <a:cubicBezTo>
                    <a:pt x="187" y="115"/>
                    <a:pt x="185" y="110"/>
                    <a:pt x="185" y="107"/>
                  </a:cubicBezTo>
                  <a:cubicBezTo>
                    <a:pt x="184" y="105"/>
                    <a:pt x="184" y="100"/>
                    <a:pt x="184" y="97"/>
                  </a:cubicBezTo>
                  <a:cubicBezTo>
                    <a:pt x="185" y="94"/>
                    <a:pt x="187" y="88"/>
                    <a:pt x="188" y="85"/>
                  </a:cubicBezTo>
                  <a:cubicBezTo>
                    <a:pt x="190" y="83"/>
                    <a:pt x="194" y="80"/>
                    <a:pt x="196" y="78"/>
                  </a:cubicBezTo>
                  <a:cubicBezTo>
                    <a:pt x="198" y="77"/>
                    <a:pt x="203" y="74"/>
                    <a:pt x="206" y="73"/>
                  </a:cubicBezTo>
                  <a:cubicBezTo>
                    <a:pt x="209" y="72"/>
                    <a:pt x="216" y="72"/>
                    <a:pt x="219" y="71"/>
                  </a:cubicBezTo>
                  <a:cubicBezTo>
                    <a:pt x="222" y="70"/>
                    <a:pt x="229" y="67"/>
                    <a:pt x="232" y="65"/>
                  </a:cubicBezTo>
                  <a:cubicBezTo>
                    <a:pt x="233" y="64"/>
                    <a:pt x="236" y="61"/>
                    <a:pt x="237" y="59"/>
                  </a:cubicBezTo>
                  <a:cubicBezTo>
                    <a:pt x="238" y="57"/>
                    <a:pt x="237" y="53"/>
                    <a:pt x="237" y="51"/>
                  </a:cubicBezTo>
                  <a:cubicBezTo>
                    <a:pt x="238" y="49"/>
                    <a:pt x="239" y="43"/>
                    <a:pt x="240" y="41"/>
                  </a:cubicBezTo>
                  <a:cubicBezTo>
                    <a:pt x="241" y="39"/>
                    <a:pt x="244" y="36"/>
                    <a:pt x="246" y="35"/>
                  </a:cubicBezTo>
                  <a:cubicBezTo>
                    <a:pt x="247" y="33"/>
                    <a:pt x="251" y="31"/>
                    <a:pt x="252" y="29"/>
                  </a:cubicBezTo>
                  <a:cubicBezTo>
                    <a:pt x="253" y="28"/>
                    <a:pt x="255" y="25"/>
                    <a:pt x="255" y="24"/>
                  </a:cubicBezTo>
                  <a:cubicBezTo>
                    <a:pt x="256" y="22"/>
                    <a:pt x="256" y="19"/>
                    <a:pt x="256" y="18"/>
                  </a:cubicBezTo>
                  <a:cubicBezTo>
                    <a:pt x="256" y="17"/>
                    <a:pt x="256" y="16"/>
                    <a:pt x="257" y="15"/>
                  </a:cubicBezTo>
                  <a:cubicBezTo>
                    <a:pt x="257" y="16"/>
                    <a:pt x="258" y="16"/>
                    <a:pt x="258" y="16"/>
                  </a:cubicBezTo>
                  <a:cubicBezTo>
                    <a:pt x="259" y="16"/>
                    <a:pt x="260" y="14"/>
                    <a:pt x="261" y="14"/>
                  </a:cubicBezTo>
                  <a:cubicBezTo>
                    <a:pt x="263" y="13"/>
                    <a:pt x="265" y="12"/>
                    <a:pt x="267" y="11"/>
                  </a:cubicBezTo>
                  <a:cubicBezTo>
                    <a:pt x="268" y="10"/>
                    <a:pt x="270" y="9"/>
                    <a:pt x="271" y="8"/>
                  </a:cubicBezTo>
                  <a:cubicBezTo>
                    <a:pt x="272" y="7"/>
                    <a:pt x="274" y="6"/>
                    <a:pt x="275" y="5"/>
                  </a:cubicBezTo>
                  <a:cubicBezTo>
                    <a:pt x="276" y="5"/>
                    <a:pt x="278" y="4"/>
                    <a:pt x="279" y="5"/>
                  </a:cubicBezTo>
                  <a:cubicBezTo>
                    <a:pt x="280" y="5"/>
                    <a:pt x="282" y="5"/>
                    <a:pt x="283" y="6"/>
                  </a:cubicBezTo>
                  <a:cubicBezTo>
                    <a:pt x="284" y="6"/>
                    <a:pt x="286" y="9"/>
                    <a:pt x="288" y="10"/>
                  </a:cubicBezTo>
                  <a:cubicBezTo>
                    <a:pt x="289" y="12"/>
                    <a:pt x="293" y="14"/>
                    <a:pt x="295" y="16"/>
                  </a:cubicBezTo>
                  <a:cubicBezTo>
                    <a:pt x="297" y="17"/>
                    <a:pt x="300" y="20"/>
                    <a:pt x="302" y="21"/>
                  </a:cubicBezTo>
                  <a:cubicBezTo>
                    <a:pt x="304" y="22"/>
                    <a:pt x="308" y="25"/>
                    <a:pt x="310" y="25"/>
                  </a:cubicBezTo>
                  <a:cubicBezTo>
                    <a:pt x="312" y="26"/>
                    <a:pt x="317" y="23"/>
                    <a:pt x="319" y="24"/>
                  </a:cubicBezTo>
                  <a:cubicBezTo>
                    <a:pt x="320" y="25"/>
                    <a:pt x="321" y="28"/>
                    <a:pt x="322" y="29"/>
                  </a:cubicBezTo>
                  <a:cubicBezTo>
                    <a:pt x="323" y="30"/>
                    <a:pt x="325" y="31"/>
                    <a:pt x="325" y="32"/>
                  </a:cubicBezTo>
                  <a:cubicBezTo>
                    <a:pt x="326" y="33"/>
                    <a:pt x="327" y="36"/>
                    <a:pt x="328" y="37"/>
                  </a:cubicBezTo>
                  <a:cubicBezTo>
                    <a:pt x="329" y="38"/>
                    <a:pt x="332" y="38"/>
                    <a:pt x="333" y="38"/>
                  </a:cubicBezTo>
                  <a:cubicBezTo>
                    <a:pt x="334" y="38"/>
                    <a:pt x="336" y="36"/>
                    <a:pt x="337" y="35"/>
                  </a:cubicBezTo>
                  <a:cubicBezTo>
                    <a:pt x="338" y="33"/>
                    <a:pt x="336" y="28"/>
                    <a:pt x="337" y="26"/>
                  </a:cubicBezTo>
                  <a:cubicBezTo>
                    <a:pt x="338" y="24"/>
                    <a:pt x="340" y="22"/>
                    <a:pt x="342" y="21"/>
                  </a:cubicBezTo>
                  <a:cubicBezTo>
                    <a:pt x="343" y="21"/>
                    <a:pt x="346" y="21"/>
                    <a:pt x="348" y="22"/>
                  </a:cubicBezTo>
                  <a:cubicBezTo>
                    <a:pt x="349" y="22"/>
                    <a:pt x="351" y="25"/>
                    <a:pt x="351" y="26"/>
                  </a:cubicBezTo>
                  <a:cubicBezTo>
                    <a:pt x="352" y="28"/>
                    <a:pt x="352" y="32"/>
                    <a:pt x="352" y="35"/>
                  </a:cubicBezTo>
                  <a:cubicBezTo>
                    <a:pt x="352" y="36"/>
                    <a:pt x="350" y="39"/>
                    <a:pt x="351" y="41"/>
                  </a:cubicBezTo>
                  <a:cubicBezTo>
                    <a:pt x="351" y="43"/>
                    <a:pt x="353" y="45"/>
                    <a:pt x="353" y="46"/>
                  </a:cubicBezTo>
                  <a:cubicBezTo>
                    <a:pt x="354" y="48"/>
                    <a:pt x="354" y="53"/>
                    <a:pt x="355" y="55"/>
                  </a:cubicBezTo>
                  <a:cubicBezTo>
                    <a:pt x="356" y="56"/>
                    <a:pt x="360" y="58"/>
                    <a:pt x="361" y="59"/>
                  </a:cubicBezTo>
                  <a:cubicBezTo>
                    <a:pt x="363" y="59"/>
                    <a:pt x="368" y="60"/>
                    <a:pt x="371" y="60"/>
                  </a:cubicBezTo>
                  <a:cubicBezTo>
                    <a:pt x="373" y="60"/>
                    <a:pt x="377" y="59"/>
                    <a:pt x="379" y="59"/>
                  </a:cubicBezTo>
                  <a:cubicBezTo>
                    <a:pt x="381" y="58"/>
                    <a:pt x="384" y="56"/>
                    <a:pt x="386" y="55"/>
                  </a:cubicBezTo>
                  <a:cubicBezTo>
                    <a:pt x="388" y="55"/>
                    <a:pt x="393" y="54"/>
                    <a:pt x="396" y="55"/>
                  </a:cubicBezTo>
                  <a:cubicBezTo>
                    <a:pt x="397" y="55"/>
                    <a:pt x="399" y="58"/>
                    <a:pt x="400" y="59"/>
                  </a:cubicBezTo>
                  <a:cubicBezTo>
                    <a:pt x="402" y="60"/>
                    <a:pt x="404" y="61"/>
                    <a:pt x="406" y="62"/>
                  </a:cubicBezTo>
                  <a:cubicBezTo>
                    <a:pt x="407" y="63"/>
                    <a:pt x="410" y="64"/>
                    <a:pt x="411" y="64"/>
                  </a:cubicBezTo>
                  <a:cubicBezTo>
                    <a:pt x="414" y="64"/>
                    <a:pt x="418" y="64"/>
                    <a:pt x="421" y="64"/>
                  </a:cubicBezTo>
                  <a:cubicBezTo>
                    <a:pt x="422" y="64"/>
                    <a:pt x="425" y="63"/>
                    <a:pt x="426" y="63"/>
                  </a:cubicBezTo>
                  <a:cubicBezTo>
                    <a:pt x="428" y="62"/>
                    <a:pt x="430" y="60"/>
                    <a:pt x="432" y="59"/>
                  </a:cubicBezTo>
                  <a:cubicBezTo>
                    <a:pt x="433" y="58"/>
                    <a:pt x="437" y="56"/>
                    <a:pt x="438" y="56"/>
                  </a:cubicBezTo>
                  <a:cubicBezTo>
                    <a:pt x="440" y="56"/>
                    <a:pt x="442" y="58"/>
                    <a:pt x="443" y="58"/>
                  </a:cubicBezTo>
                  <a:cubicBezTo>
                    <a:pt x="445" y="59"/>
                    <a:pt x="447" y="61"/>
                    <a:pt x="448" y="62"/>
                  </a:cubicBezTo>
                  <a:cubicBezTo>
                    <a:pt x="450" y="62"/>
                    <a:pt x="454" y="62"/>
                    <a:pt x="455" y="62"/>
                  </a:cubicBezTo>
                  <a:cubicBezTo>
                    <a:pt x="457" y="62"/>
                    <a:pt x="460" y="61"/>
                    <a:pt x="461" y="61"/>
                  </a:cubicBezTo>
                  <a:cubicBezTo>
                    <a:pt x="463" y="60"/>
                    <a:pt x="466" y="59"/>
                    <a:pt x="468" y="58"/>
                  </a:cubicBezTo>
                  <a:cubicBezTo>
                    <a:pt x="470" y="58"/>
                    <a:pt x="474" y="56"/>
                    <a:pt x="476" y="56"/>
                  </a:cubicBezTo>
                  <a:cubicBezTo>
                    <a:pt x="478" y="56"/>
                    <a:pt x="482" y="57"/>
                    <a:pt x="483" y="58"/>
                  </a:cubicBezTo>
                  <a:cubicBezTo>
                    <a:pt x="485" y="59"/>
                    <a:pt x="488" y="62"/>
                    <a:pt x="490" y="63"/>
                  </a:cubicBezTo>
                  <a:cubicBezTo>
                    <a:pt x="491" y="64"/>
                    <a:pt x="493" y="66"/>
                    <a:pt x="495" y="66"/>
                  </a:cubicBezTo>
                  <a:cubicBezTo>
                    <a:pt x="497" y="67"/>
                    <a:pt x="500" y="67"/>
                    <a:pt x="502" y="67"/>
                  </a:cubicBezTo>
                  <a:cubicBezTo>
                    <a:pt x="503" y="66"/>
                    <a:pt x="505" y="65"/>
                    <a:pt x="506" y="64"/>
                  </a:cubicBezTo>
                  <a:cubicBezTo>
                    <a:pt x="507" y="63"/>
                    <a:pt x="508" y="60"/>
                    <a:pt x="509" y="59"/>
                  </a:cubicBezTo>
                  <a:cubicBezTo>
                    <a:pt x="511" y="57"/>
                    <a:pt x="513" y="53"/>
                    <a:pt x="515" y="51"/>
                  </a:cubicBezTo>
                  <a:cubicBezTo>
                    <a:pt x="515" y="50"/>
                    <a:pt x="517" y="47"/>
                    <a:pt x="518" y="46"/>
                  </a:cubicBezTo>
                  <a:cubicBezTo>
                    <a:pt x="519" y="45"/>
                    <a:pt x="522" y="43"/>
                    <a:pt x="524" y="42"/>
                  </a:cubicBezTo>
                  <a:cubicBezTo>
                    <a:pt x="525" y="41"/>
                    <a:pt x="529" y="40"/>
                    <a:pt x="531" y="39"/>
                  </a:cubicBezTo>
                  <a:cubicBezTo>
                    <a:pt x="532" y="39"/>
                    <a:pt x="535" y="40"/>
                    <a:pt x="537" y="40"/>
                  </a:cubicBezTo>
                  <a:cubicBezTo>
                    <a:pt x="538" y="40"/>
                    <a:pt x="542" y="39"/>
                    <a:pt x="543" y="39"/>
                  </a:cubicBezTo>
                  <a:cubicBezTo>
                    <a:pt x="546" y="38"/>
                    <a:pt x="550" y="36"/>
                    <a:pt x="552" y="35"/>
                  </a:cubicBezTo>
                  <a:cubicBezTo>
                    <a:pt x="554" y="35"/>
                    <a:pt x="559" y="34"/>
                    <a:pt x="562" y="34"/>
                  </a:cubicBezTo>
                  <a:cubicBezTo>
                    <a:pt x="563" y="34"/>
                    <a:pt x="566" y="36"/>
                    <a:pt x="567" y="36"/>
                  </a:cubicBezTo>
                  <a:cubicBezTo>
                    <a:pt x="569" y="37"/>
                    <a:pt x="572" y="38"/>
                    <a:pt x="573" y="39"/>
                  </a:cubicBezTo>
                  <a:cubicBezTo>
                    <a:pt x="574" y="41"/>
                    <a:pt x="575" y="44"/>
                    <a:pt x="575" y="45"/>
                  </a:cubicBezTo>
                  <a:cubicBezTo>
                    <a:pt x="576" y="47"/>
                    <a:pt x="575" y="51"/>
                    <a:pt x="576" y="53"/>
                  </a:cubicBezTo>
                  <a:cubicBezTo>
                    <a:pt x="576" y="53"/>
                    <a:pt x="578" y="55"/>
                    <a:pt x="578" y="55"/>
                  </a:cubicBezTo>
                  <a:cubicBezTo>
                    <a:pt x="579" y="55"/>
                    <a:pt x="581" y="55"/>
                    <a:pt x="582" y="54"/>
                  </a:cubicBezTo>
                  <a:cubicBezTo>
                    <a:pt x="583" y="53"/>
                    <a:pt x="584" y="51"/>
                    <a:pt x="585" y="50"/>
                  </a:cubicBezTo>
                  <a:cubicBezTo>
                    <a:pt x="586" y="48"/>
                    <a:pt x="589" y="44"/>
                    <a:pt x="590" y="43"/>
                  </a:cubicBezTo>
                  <a:cubicBezTo>
                    <a:pt x="592" y="41"/>
                    <a:pt x="597" y="37"/>
                    <a:pt x="599" y="36"/>
                  </a:cubicBezTo>
                  <a:cubicBezTo>
                    <a:pt x="600" y="35"/>
                    <a:pt x="604" y="35"/>
                    <a:pt x="605" y="34"/>
                  </a:cubicBezTo>
                  <a:cubicBezTo>
                    <a:pt x="607" y="34"/>
                    <a:pt x="612" y="32"/>
                    <a:pt x="614" y="31"/>
                  </a:cubicBezTo>
                  <a:cubicBezTo>
                    <a:pt x="617" y="30"/>
                    <a:pt x="622" y="28"/>
                    <a:pt x="625" y="27"/>
                  </a:cubicBezTo>
                  <a:cubicBezTo>
                    <a:pt x="627" y="26"/>
                    <a:pt x="630" y="25"/>
                    <a:pt x="632" y="25"/>
                  </a:cubicBezTo>
                  <a:cubicBezTo>
                    <a:pt x="634" y="25"/>
                    <a:pt x="640" y="25"/>
                    <a:pt x="642" y="25"/>
                  </a:cubicBezTo>
                  <a:cubicBezTo>
                    <a:pt x="644" y="25"/>
                    <a:pt x="647" y="25"/>
                    <a:pt x="649" y="26"/>
                  </a:cubicBezTo>
                  <a:cubicBezTo>
                    <a:pt x="651" y="26"/>
                    <a:pt x="653" y="30"/>
                    <a:pt x="654" y="31"/>
                  </a:cubicBezTo>
                  <a:cubicBezTo>
                    <a:pt x="656" y="33"/>
                    <a:pt x="659" y="36"/>
                    <a:pt x="660" y="38"/>
                  </a:cubicBezTo>
                  <a:cubicBezTo>
                    <a:pt x="661" y="40"/>
                    <a:pt x="664" y="45"/>
                    <a:pt x="665" y="46"/>
                  </a:cubicBezTo>
                  <a:cubicBezTo>
                    <a:pt x="667" y="47"/>
                    <a:pt x="670" y="48"/>
                    <a:pt x="672" y="49"/>
                  </a:cubicBezTo>
                  <a:cubicBezTo>
                    <a:pt x="675" y="49"/>
                    <a:pt x="680" y="49"/>
                    <a:pt x="682" y="48"/>
                  </a:cubicBezTo>
                  <a:cubicBezTo>
                    <a:pt x="684" y="48"/>
                    <a:pt x="687" y="45"/>
                    <a:pt x="688" y="43"/>
                  </a:cubicBezTo>
                  <a:cubicBezTo>
                    <a:pt x="690" y="42"/>
                    <a:pt x="694" y="38"/>
                    <a:pt x="696" y="36"/>
                  </a:cubicBezTo>
                  <a:cubicBezTo>
                    <a:pt x="698" y="35"/>
                    <a:pt x="702" y="34"/>
                    <a:pt x="704" y="34"/>
                  </a:cubicBezTo>
                  <a:cubicBezTo>
                    <a:pt x="707" y="33"/>
                    <a:pt x="713" y="33"/>
                    <a:pt x="715" y="32"/>
                  </a:cubicBezTo>
                  <a:cubicBezTo>
                    <a:pt x="719" y="31"/>
                    <a:pt x="727" y="29"/>
                    <a:pt x="730" y="27"/>
                  </a:cubicBezTo>
                  <a:cubicBezTo>
                    <a:pt x="733" y="26"/>
                    <a:pt x="739" y="22"/>
                    <a:pt x="742" y="21"/>
                  </a:cubicBezTo>
                  <a:cubicBezTo>
                    <a:pt x="745" y="19"/>
                    <a:pt x="751" y="16"/>
                    <a:pt x="755" y="15"/>
                  </a:cubicBezTo>
                  <a:cubicBezTo>
                    <a:pt x="758" y="14"/>
                    <a:pt x="764" y="13"/>
                    <a:pt x="767" y="12"/>
                  </a:cubicBezTo>
                  <a:cubicBezTo>
                    <a:pt x="768" y="12"/>
                    <a:pt x="771" y="12"/>
                    <a:pt x="773" y="1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8" name="Freeform 10"/>
            <p:cNvSpPr>
              <a:spLocks/>
            </p:cNvSpPr>
            <p:nvPr/>
          </p:nvSpPr>
          <p:spPr bwMode="auto">
            <a:xfrm>
              <a:off x="3314700" y="2517775"/>
              <a:ext cx="136525" cy="100012"/>
            </a:xfrm>
            <a:custGeom>
              <a:avLst/>
              <a:gdLst/>
              <a:ahLst/>
              <a:cxnLst>
                <a:cxn ang="0">
                  <a:pos x="93" y="13"/>
                </a:cxn>
                <a:cxn ang="0">
                  <a:pos x="96" y="18"/>
                </a:cxn>
                <a:cxn ang="0">
                  <a:pos x="94" y="18"/>
                </a:cxn>
                <a:cxn ang="0">
                  <a:pos x="88" y="20"/>
                </a:cxn>
                <a:cxn ang="0">
                  <a:pos x="84" y="25"/>
                </a:cxn>
                <a:cxn ang="0">
                  <a:pos x="85" y="30"/>
                </a:cxn>
                <a:cxn ang="0">
                  <a:pos x="90" y="37"/>
                </a:cxn>
                <a:cxn ang="0">
                  <a:pos x="93" y="43"/>
                </a:cxn>
                <a:cxn ang="0">
                  <a:pos x="93" y="51"/>
                </a:cxn>
                <a:cxn ang="0">
                  <a:pos x="88" y="60"/>
                </a:cxn>
                <a:cxn ang="0">
                  <a:pos x="78" y="68"/>
                </a:cxn>
                <a:cxn ang="0">
                  <a:pos x="69" y="71"/>
                </a:cxn>
                <a:cxn ang="0">
                  <a:pos x="54" y="70"/>
                </a:cxn>
                <a:cxn ang="0">
                  <a:pos x="40" y="67"/>
                </a:cxn>
                <a:cxn ang="0">
                  <a:pos x="28" y="60"/>
                </a:cxn>
                <a:cxn ang="0">
                  <a:pos x="15" y="54"/>
                </a:cxn>
                <a:cxn ang="0">
                  <a:pos x="7" y="44"/>
                </a:cxn>
                <a:cxn ang="0">
                  <a:pos x="4" y="36"/>
                </a:cxn>
                <a:cxn ang="0">
                  <a:pos x="5" y="29"/>
                </a:cxn>
                <a:cxn ang="0">
                  <a:pos x="8" y="27"/>
                </a:cxn>
                <a:cxn ang="0">
                  <a:pos x="8" y="21"/>
                </a:cxn>
                <a:cxn ang="0">
                  <a:pos x="5" y="16"/>
                </a:cxn>
                <a:cxn ang="0">
                  <a:pos x="1" y="11"/>
                </a:cxn>
                <a:cxn ang="0">
                  <a:pos x="0" y="6"/>
                </a:cxn>
                <a:cxn ang="0">
                  <a:pos x="2" y="0"/>
                </a:cxn>
                <a:cxn ang="0">
                  <a:pos x="4" y="1"/>
                </a:cxn>
                <a:cxn ang="0">
                  <a:pos x="13" y="8"/>
                </a:cxn>
                <a:cxn ang="0">
                  <a:pos x="21" y="18"/>
                </a:cxn>
                <a:cxn ang="0">
                  <a:pos x="35" y="14"/>
                </a:cxn>
                <a:cxn ang="0">
                  <a:pos x="48" y="12"/>
                </a:cxn>
                <a:cxn ang="0">
                  <a:pos x="56" y="18"/>
                </a:cxn>
                <a:cxn ang="0">
                  <a:pos x="70" y="15"/>
                </a:cxn>
                <a:cxn ang="0">
                  <a:pos x="75" y="7"/>
                </a:cxn>
                <a:cxn ang="0">
                  <a:pos x="88" y="4"/>
                </a:cxn>
                <a:cxn ang="0">
                  <a:pos x="93" y="13"/>
                </a:cxn>
              </a:cxnLst>
              <a:rect l="0" t="0" r="r" b="b"/>
              <a:pathLst>
                <a:path w="96" h="71">
                  <a:moveTo>
                    <a:pt x="93" y="13"/>
                  </a:moveTo>
                  <a:cubicBezTo>
                    <a:pt x="93" y="14"/>
                    <a:pt x="94" y="16"/>
                    <a:pt x="96" y="18"/>
                  </a:cubicBezTo>
                  <a:cubicBezTo>
                    <a:pt x="95" y="18"/>
                    <a:pt x="94" y="18"/>
                    <a:pt x="94" y="18"/>
                  </a:cubicBezTo>
                  <a:cubicBezTo>
                    <a:pt x="92" y="18"/>
                    <a:pt x="89" y="19"/>
                    <a:pt x="88" y="20"/>
                  </a:cubicBezTo>
                  <a:cubicBezTo>
                    <a:pt x="86" y="21"/>
                    <a:pt x="84" y="24"/>
                    <a:pt x="84" y="25"/>
                  </a:cubicBezTo>
                  <a:cubicBezTo>
                    <a:pt x="84" y="26"/>
                    <a:pt x="84" y="29"/>
                    <a:pt x="85" y="30"/>
                  </a:cubicBezTo>
                  <a:cubicBezTo>
                    <a:pt x="85" y="32"/>
                    <a:pt x="89" y="35"/>
                    <a:pt x="90" y="37"/>
                  </a:cubicBezTo>
                  <a:cubicBezTo>
                    <a:pt x="91" y="39"/>
                    <a:pt x="93" y="42"/>
                    <a:pt x="93" y="43"/>
                  </a:cubicBezTo>
                  <a:cubicBezTo>
                    <a:pt x="93" y="45"/>
                    <a:pt x="93" y="49"/>
                    <a:pt x="93" y="51"/>
                  </a:cubicBezTo>
                  <a:cubicBezTo>
                    <a:pt x="92" y="54"/>
                    <a:pt x="90" y="58"/>
                    <a:pt x="88" y="60"/>
                  </a:cubicBezTo>
                  <a:cubicBezTo>
                    <a:pt x="86" y="62"/>
                    <a:pt x="81" y="66"/>
                    <a:pt x="78" y="68"/>
                  </a:cubicBezTo>
                  <a:cubicBezTo>
                    <a:pt x="76" y="69"/>
                    <a:pt x="71" y="71"/>
                    <a:pt x="69" y="71"/>
                  </a:cubicBezTo>
                  <a:cubicBezTo>
                    <a:pt x="65" y="71"/>
                    <a:pt x="57" y="71"/>
                    <a:pt x="54" y="70"/>
                  </a:cubicBezTo>
                  <a:cubicBezTo>
                    <a:pt x="50" y="69"/>
                    <a:pt x="43" y="68"/>
                    <a:pt x="40" y="67"/>
                  </a:cubicBezTo>
                  <a:cubicBezTo>
                    <a:pt x="37" y="65"/>
                    <a:pt x="31" y="62"/>
                    <a:pt x="28" y="60"/>
                  </a:cubicBezTo>
                  <a:cubicBezTo>
                    <a:pt x="25" y="59"/>
                    <a:pt x="18" y="57"/>
                    <a:pt x="15" y="54"/>
                  </a:cubicBezTo>
                  <a:cubicBezTo>
                    <a:pt x="12" y="52"/>
                    <a:pt x="8" y="47"/>
                    <a:pt x="7" y="44"/>
                  </a:cubicBezTo>
                  <a:cubicBezTo>
                    <a:pt x="6" y="42"/>
                    <a:pt x="5" y="38"/>
                    <a:pt x="4" y="36"/>
                  </a:cubicBezTo>
                  <a:cubicBezTo>
                    <a:pt x="4" y="34"/>
                    <a:pt x="4" y="31"/>
                    <a:pt x="5" y="29"/>
                  </a:cubicBezTo>
                  <a:cubicBezTo>
                    <a:pt x="6" y="28"/>
                    <a:pt x="7" y="28"/>
                    <a:pt x="8" y="27"/>
                  </a:cubicBezTo>
                  <a:cubicBezTo>
                    <a:pt x="8" y="26"/>
                    <a:pt x="9" y="23"/>
                    <a:pt x="8" y="21"/>
                  </a:cubicBezTo>
                  <a:cubicBezTo>
                    <a:pt x="8" y="20"/>
                    <a:pt x="6" y="17"/>
                    <a:pt x="5" y="16"/>
                  </a:cubicBezTo>
                  <a:cubicBezTo>
                    <a:pt x="4" y="15"/>
                    <a:pt x="1" y="12"/>
                    <a:pt x="1" y="11"/>
                  </a:cubicBezTo>
                  <a:cubicBezTo>
                    <a:pt x="0" y="10"/>
                    <a:pt x="0" y="7"/>
                    <a:pt x="0" y="6"/>
                  </a:cubicBezTo>
                  <a:cubicBezTo>
                    <a:pt x="0" y="5"/>
                    <a:pt x="1" y="2"/>
                    <a:pt x="2" y="0"/>
                  </a:cubicBezTo>
                  <a:cubicBezTo>
                    <a:pt x="3" y="0"/>
                    <a:pt x="3" y="1"/>
                    <a:pt x="4" y="1"/>
                  </a:cubicBezTo>
                  <a:cubicBezTo>
                    <a:pt x="6" y="2"/>
                    <a:pt x="11" y="6"/>
                    <a:pt x="13" y="8"/>
                  </a:cubicBezTo>
                  <a:cubicBezTo>
                    <a:pt x="15" y="11"/>
                    <a:pt x="18" y="17"/>
                    <a:pt x="21" y="18"/>
                  </a:cubicBezTo>
                  <a:cubicBezTo>
                    <a:pt x="24" y="19"/>
                    <a:pt x="32" y="15"/>
                    <a:pt x="35" y="14"/>
                  </a:cubicBezTo>
                  <a:cubicBezTo>
                    <a:pt x="38" y="14"/>
                    <a:pt x="45" y="12"/>
                    <a:pt x="48" y="12"/>
                  </a:cubicBezTo>
                  <a:cubicBezTo>
                    <a:pt x="51" y="13"/>
                    <a:pt x="54" y="18"/>
                    <a:pt x="56" y="18"/>
                  </a:cubicBezTo>
                  <a:cubicBezTo>
                    <a:pt x="60" y="19"/>
                    <a:pt x="67" y="17"/>
                    <a:pt x="70" y="15"/>
                  </a:cubicBezTo>
                  <a:cubicBezTo>
                    <a:pt x="72" y="14"/>
                    <a:pt x="73" y="9"/>
                    <a:pt x="75" y="7"/>
                  </a:cubicBezTo>
                  <a:cubicBezTo>
                    <a:pt x="78" y="5"/>
                    <a:pt x="85" y="3"/>
                    <a:pt x="88" y="4"/>
                  </a:cubicBezTo>
                  <a:cubicBezTo>
                    <a:pt x="90" y="5"/>
                    <a:pt x="91" y="11"/>
                    <a:pt x="93" y="1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11"/>
            <p:cNvSpPr>
              <a:spLocks/>
            </p:cNvSpPr>
            <p:nvPr/>
          </p:nvSpPr>
          <p:spPr bwMode="auto">
            <a:xfrm>
              <a:off x="2495550" y="1674813"/>
              <a:ext cx="881063" cy="966787"/>
            </a:xfrm>
            <a:custGeom>
              <a:avLst/>
              <a:gdLst/>
              <a:ahLst/>
              <a:cxnLst>
                <a:cxn ang="0">
                  <a:pos x="610" y="214"/>
                </a:cxn>
                <a:cxn ang="0">
                  <a:pos x="596" y="245"/>
                </a:cxn>
                <a:cxn ang="0">
                  <a:pos x="572" y="275"/>
                </a:cxn>
                <a:cxn ang="0">
                  <a:pos x="573" y="329"/>
                </a:cxn>
                <a:cxn ang="0">
                  <a:pos x="544" y="383"/>
                </a:cxn>
                <a:cxn ang="0">
                  <a:pos x="555" y="405"/>
                </a:cxn>
                <a:cxn ang="0">
                  <a:pos x="517" y="459"/>
                </a:cxn>
                <a:cxn ang="0">
                  <a:pos x="481" y="493"/>
                </a:cxn>
                <a:cxn ang="0">
                  <a:pos x="504" y="558"/>
                </a:cxn>
                <a:cxn ang="0">
                  <a:pos x="453" y="599"/>
                </a:cxn>
                <a:cxn ang="0">
                  <a:pos x="411" y="614"/>
                </a:cxn>
                <a:cxn ang="0">
                  <a:pos x="392" y="642"/>
                </a:cxn>
                <a:cxn ang="0">
                  <a:pos x="365" y="641"/>
                </a:cxn>
                <a:cxn ang="0">
                  <a:pos x="336" y="654"/>
                </a:cxn>
                <a:cxn ang="0">
                  <a:pos x="292" y="629"/>
                </a:cxn>
                <a:cxn ang="0">
                  <a:pos x="256" y="655"/>
                </a:cxn>
                <a:cxn ang="0">
                  <a:pos x="232" y="649"/>
                </a:cxn>
                <a:cxn ang="0">
                  <a:pos x="208" y="664"/>
                </a:cxn>
                <a:cxn ang="0">
                  <a:pos x="167" y="655"/>
                </a:cxn>
                <a:cxn ang="0">
                  <a:pos x="133" y="683"/>
                </a:cxn>
                <a:cxn ang="0">
                  <a:pos x="101" y="664"/>
                </a:cxn>
                <a:cxn ang="0">
                  <a:pos x="98" y="624"/>
                </a:cxn>
                <a:cxn ang="0">
                  <a:pos x="102" y="591"/>
                </a:cxn>
                <a:cxn ang="0">
                  <a:pos x="126" y="559"/>
                </a:cxn>
                <a:cxn ang="0">
                  <a:pos x="123" y="506"/>
                </a:cxn>
                <a:cxn ang="0">
                  <a:pos x="153" y="470"/>
                </a:cxn>
                <a:cxn ang="0">
                  <a:pos x="140" y="444"/>
                </a:cxn>
                <a:cxn ang="0">
                  <a:pos x="109" y="432"/>
                </a:cxn>
                <a:cxn ang="0">
                  <a:pos x="64" y="425"/>
                </a:cxn>
                <a:cxn ang="0">
                  <a:pos x="72" y="391"/>
                </a:cxn>
                <a:cxn ang="0">
                  <a:pos x="89" y="353"/>
                </a:cxn>
                <a:cxn ang="0">
                  <a:pos x="102" y="323"/>
                </a:cxn>
                <a:cxn ang="0">
                  <a:pos x="129" y="308"/>
                </a:cxn>
                <a:cxn ang="0">
                  <a:pos x="97" y="284"/>
                </a:cxn>
                <a:cxn ang="0">
                  <a:pos x="78" y="298"/>
                </a:cxn>
                <a:cxn ang="0">
                  <a:pos x="62" y="317"/>
                </a:cxn>
                <a:cxn ang="0">
                  <a:pos x="26" y="302"/>
                </a:cxn>
                <a:cxn ang="0">
                  <a:pos x="6" y="300"/>
                </a:cxn>
                <a:cxn ang="0">
                  <a:pos x="20" y="282"/>
                </a:cxn>
                <a:cxn ang="0">
                  <a:pos x="70" y="250"/>
                </a:cxn>
                <a:cxn ang="0">
                  <a:pos x="136" y="205"/>
                </a:cxn>
                <a:cxn ang="0">
                  <a:pos x="167" y="184"/>
                </a:cxn>
                <a:cxn ang="0">
                  <a:pos x="195" y="184"/>
                </a:cxn>
                <a:cxn ang="0">
                  <a:pos x="200" y="119"/>
                </a:cxn>
                <a:cxn ang="0">
                  <a:pos x="172" y="88"/>
                </a:cxn>
                <a:cxn ang="0">
                  <a:pos x="182" y="35"/>
                </a:cxn>
                <a:cxn ang="0">
                  <a:pos x="227" y="38"/>
                </a:cxn>
                <a:cxn ang="0">
                  <a:pos x="308" y="30"/>
                </a:cxn>
                <a:cxn ang="0">
                  <a:pos x="391" y="3"/>
                </a:cxn>
                <a:cxn ang="0">
                  <a:pos x="433" y="93"/>
                </a:cxn>
                <a:cxn ang="0">
                  <a:pos x="507" y="130"/>
                </a:cxn>
                <a:cxn ang="0">
                  <a:pos x="568" y="134"/>
                </a:cxn>
                <a:cxn ang="0">
                  <a:pos x="614" y="154"/>
                </a:cxn>
              </a:cxnLst>
              <a:rect l="0" t="0" r="r" b="b"/>
              <a:pathLst>
                <a:path w="623" h="684">
                  <a:moveTo>
                    <a:pt x="622" y="165"/>
                  </a:moveTo>
                  <a:cubicBezTo>
                    <a:pt x="623" y="169"/>
                    <a:pt x="621" y="175"/>
                    <a:pt x="619" y="179"/>
                  </a:cubicBezTo>
                  <a:cubicBezTo>
                    <a:pt x="618" y="182"/>
                    <a:pt x="611" y="188"/>
                    <a:pt x="608" y="192"/>
                  </a:cubicBezTo>
                  <a:cubicBezTo>
                    <a:pt x="607" y="195"/>
                    <a:pt x="603" y="200"/>
                    <a:pt x="603" y="203"/>
                  </a:cubicBezTo>
                  <a:cubicBezTo>
                    <a:pt x="603" y="207"/>
                    <a:pt x="608" y="212"/>
                    <a:pt x="610" y="214"/>
                  </a:cubicBezTo>
                  <a:cubicBezTo>
                    <a:pt x="612" y="217"/>
                    <a:pt x="618" y="220"/>
                    <a:pt x="619" y="223"/>
                  </a:cubicBezTo>
                  <a:cubicBezTo>
                    <a:pt x="619" y="224"/>
                    <a:pt x="620" y="227"/>
                    <a:pt x="619" y="228"/>
                  </a:cubicBezTo>
                  <a:cubicBezTo>
                    <a:pt x="616" y="231"/>
                    <a:pt x="609" y="227"/>
                    <a:pt x="606" y="228"/>
                  </a:cubicBezTo>
                  <a:cubicBezTo>
                    <a:pt x="603" y="229"/>
                    <a:pt x="598" y="232"/>
                    <a:pt x="597" y="234"/>
                  </a:cubicBezTo>
                  <a:cubicBezTo>
                    <a:pt x="596" y="236"/>
                    <a:pt x="596" y="242"/>
                    <a:pt x="596" y="245"/>
                  </a:cubicBezTo>
                  <a:cubicBezTo>
                    <a:pt x="597" y="248"/>
                    <a:pt x="600" y="254"/>
                    <a:pt x="600" y="257"/>
                  </a:cubicBezTo>
                  <a:cubicBezTo>
                    <a:pt x="600" y="259"/>
                    <a:pt x="598" y="264"/>
                    <a:pt x="596" y="266"/>
                  </a:cubicBezTo>
                  <a:cubicBezTo>
                    <a:pt x="595" y="268"/>
                    <a:pt x="592" y="271"/>
                    <a:pt x="590" y="271"/>
                  </a:cubicBezTo>
                  <a:cubicBezTo>
                    <a:pt x="588" y="272"/>
                    <a:pt x="582" y="271"/>
                    <a:pt x="579" y="271"/>
                  </a:cubicBezTo>
                  <a:cubicBezTo>
                    <a:pt x="577" y="272"/>
                    <a:pt x="573" y="274"/>
                    <a:pt x="572" y="275"/>
                  </a:cubicBezTo>
                  <a:cubicBezTo>
                    <a:pt x="570" y="277"/>
                    <a:pt x="567" y="282"/>
                    <a:pt x="566" y="284"/>
                  </a:cubicBezTo>
                  <a:cubicBezTo>
                    <a:pt x="565" y="287"/>
                    <a:pt x="563" y="294"/>
                    <a:pt x="564" y="297"/>
                  </a:cubicBezTo>
                  <a:cubicBezTo>
                    <a:pt x="565" y="300"/>
                    <a:pt x="570" y="303"/>
                    <a:pt x="571" y="305"/>
                  </a:cubicBezTo>
                  <a:cubicBezTo>
                    <a:pt x="573" y="307"/>
                    <a:pt x="575" y="312"/>
                    <a:pt x="575" y="315"/>
                  </a:cubicBezTo>
                  <a:cubicBezTo>
                    <a:pt x="575" y="319"/>
                    <a:pt x="574" y="326"/>
                    <a:pt x="573" y="329"/>
                  </a:cubicBezTo>
                  <a:cubicBezTo>
                    <a:pt x="572" y="333"/>
                    <a:pt x="568" y="341"/>
                    <a:pt x="566" y="345"/>
                  </a:cubicBezTo>
                  <a:cubicBezTo>
                    <a:pt x="564" y="348"/>
                    <a:pt x="560" y="354"/>
                    <a:pt x="558" y="356"/>
                  </a:cubicBezTo>
                  <a:cubicBezTo>
                    <a:pt x="556" y="359"/>
                    <a:pt x="551" y="363"/>
                    <a:pt x="548" y="365"/>
                  </a:cubicBezTo>
                  <a:cubicBezTo>
                    <a:pt x="546" y="367"/>
                    <a:pt x="538" y="371"/>
                    <a:pt x="538" y="375"/>
                  </a:cubicBezTo>
                  <a:cubicBezTo>
                    <a:pt x="538" y="377"/>
                    <a:pt x="542" y="382"/>
                    <a:pt x="544" y="383"/>
                  </a:cubicBezTo>
                  <a:cubicBezTo>
                    <a:pt x="546" y="384"/>
                    <a:pt x="551" y="382"/>
                    <a:pt x="554" y="382"/>
                  </a:cubicBezTo>
                  <a:cubicBezTo>
                    <a:pt x="556" y="383"/>
                    <a:pt x="562" y="383"/>
                    <a:pt x="564" y="385"/>
                  </a:cubicBezTo>
                  <a:cubicBezTo>
                    <a:pt x="566" y="386"/>
                    <a:pt x="568" y="391"/>
                    <a:pt x="568" y="393"/>
                  </a:cubicBezTo>
                  <a:cubicBezTo>
                    <a:pt x="568" y="395"/>
                    <a:pt x="565" y="399"/>
                    <a:pt x="564" y="401"/>
                  </a:cubicBezTo>
                  <a:cubicBezTo>
                    <a:pt x="562" y="403"/>
                    <a:pt x="557" y="404"/>
                    <a:pt x="555" y="405"/>
                  </a:cubicBezTo>
                  <a:cubicBezTo>
                    <a:pt x="553" y="407"/>
                    <a:pt x="549" y="411"/>
                    <a:pt x="548" y="413"/>
                  </a:cubicBezTo>
                  <a:cubicBezTo>
                    <a:pt x="546" y="417"/>
                    <a:pt x="548" y="428"/>
                    <a:pt x="546" y="432"/>
                  </a:cubicBezTo>
                  <a:cubicBezTo>
                    <a:pt x="545" y="435"/>
                    <a:pt x="540" y="440"/>
                    <a:pt x="538" y="442"/>
                  </a:cubicBezTo>
                  <a:cubicBezTo>
                    <a:pt x="535" y="444"/>
                    <a:pt x="527" y="446"/>
                    <a:pt x="524" y="448"/>
                  </a:cubicBezTo>
                  <a:cubicBezTo>
                    <a:pt x="521" y="450"/>
                    <a:pt x="518" y="456"/>
                    <a:pt x="517" y="459"/>
                  </a:cubicBezTo>
                  <a:cubicBezTo>
                    <a:pt x="515" y="461"/>
                    <a:pt x="515" y="467"/>
                    <a:pt x="514" y="469"/>
                  </a:cubicBezTo>
                  <a:cubicBezTo>
                    <a:pt x="512" y="471"/>
                    <a:pt x="507" y="473"/>
                    <a:pt x="505" y="474"/>
                  </a:cubicBezTo>
                  <a:cubicBezTo>
                    <a:pt x="502" y="475"/>
                    <a:pt x="496" y="474"/>
                    <a:pt x="493" y="474"/>
                  </a:cubicBezTo>
                  <a:cubicBezTo>
                    <a:pt x="491" y="475"/>
                    <a:pt x="487" y="477"/>
                    <a:pt x="485" y="478"/>
                  </a:cubicBezTo>
                  <a:cubicBezTo>
                    <a:pt x="483" y="481"/>
                    <a:pt x="482" y="489"/>
                    <a:pt x="481" y="493"/>
                  </a:cubicBezTo>
                  <a:cubicBezTo>
                    <a:pt x="479" y="498"/>
                    <a:pt x="477" y="508"/>
                    <a:pt x="477" y="514"/>
                  </a:cubicBezTo>
                  <a:cubicBezTo>
                    <a:pt x="477" y="518"/>
                    <a:pt x="480" y="527"/>
                    <a:pt x="482" y="530"/>
                  </a:cubicBezTo>
                  <a:cubicBezTo>
                    <a:pt x="485" y="535"/>
                    <a:pt x="493" y="544"/>
                    <a:pt x="497" y="548"/>
                  </a:cubicBezTo>
                  <a:cubicBezTo>
                    <a:pt x="499" y="550"/>
                    <a:pt x="503" y="553"/>
                    <a:pt x="507" y="556"/>
                  </a:cubicBezTo>
                  <a:cubicBezTo>
                    <a:pt x="506" y="557"/>
                    <a:pt x="505" y="558"/>
                    <a:pt x="504" y="558"/>
                  </a:cubicBezTo>
                  <a:cubicBezTo>
                    <a:pt x="502" y="560"/>
                    <a:pt x="500" y="563"/>
                    <a:pt x="498" y="564"/>
                  </a:cubicBezTo>
                  <a:cubicBezTo>
                    <a:pt x="496" y="566"/>
                    <a:pt x="491" y="570"/>
                    <a:pt x="488" y="572"/>
                  </a:cubicBezTo>
                  <a:cubicBezTo>
                    <a:pt x="485" y="574"/>
                    <a:pt x="481" y="579"/>
                    <a:pt x="478" y="581"/>
                  </a:cubicBezTo>
                  <a:cubicBezTo>
                    <a:pt x="475" y="583"/>
                    <a:pt x="468" y="588"/>
                    <a:pt x="465" y="591"/>
                  </a:cubicBezTo>
                  <a:cubicBezTo>
                    <a:pt x="462" y="593"/>
                    <a:pt x="457" y="597"/>
                    <a:pt x="453" y="599"/>
                  </a:cubicBezTo>
                  <a:cubicBezTo>
                    <a:pt x="451" y="601"/>
                    <a:pt x="445" y="604"/>
                    <a:pt x="442" y="605"/>
                  </a:cubicBezTo>
                  <a:cubicBezTo>
                    <a:pt x="440" y="606"/>
                    <a:pt x="437" y="608"/>
                    <a:pt x="435" y="608"/>
                  </a:cubicBezTo>
                  <a:cubicBezTo>
                    <a:pt x="433" y="608"/>
                    <a:pt x="429" y="608"/>
                    <a:pt x="427" y="608"/>
                  </a:cubicBezTo>
                  <a:cubicBezTo>
                    <a:pt x="424" y="608"/>
                    <a:pt x="418" y="610"/>
                    <a:pt x="415" y="611"/>
                  </a:cubicBezTo>
                  <a:cubicBezTo>
                    <a:pt x="414" y="611"/>
                    <a:pt x="412" y="613"/>
                    <a:pt x="411" y="614"/>
                  </a:cubicBezTo>
                  <a:cubicBezTo>
                    <a:pt x="409" y="615"/>
                    <a:pt x="407" y="616"/>
                    <a:pt x="407" y="618"/>
                  </a:cubicBezTo>
                  <a:cubicBezTo>
                    <a:pt x="406" y="619"/>
                    <a:pt x="406" y="622"/>
                    <a:pt x="405" y="624"/>
                  </a:cubicBezTo>
                  <a:cubicBezTo>
                    <a:pt x="405" y="625"/>
                    <a:pt x="405" y="627"/>
                    <a:pt x="404" y="628"/>
                  </a:cubicBezTo>
                  <a:cubicBezTo>
                    <a:pt x="403" y="630"/>
                    <a:pt x="401" y="633"/>
                    <a:pt x="400" y="634"/>
                  </a:cubicBezTo>
                  <a:cubicBezTo>
                    <a:pt x="398" y="636"/>
                    <a:pt x="394" y="640"/>
                    <a:pt x="392" y="642"/>
                  </a:cubicBezTo>
                  <a:cubicBezTo>
                    <a:pt x="390" y="643"/>
                    <a:pt x="386" y="646"/>
                    <a:pt x="383" y="647"/>
                  </a:cubicBezTo>
                  <a:cubicBezTo>
                    <a:pt x="381" y="648"/>
                    <a:pt x="377" y="649"/>
                    <a:pt x="375" y="649"/>
                  </a:cubicBezTo>
                  <a:cubicBezTo>
                    <a:pt x="373" y="649"/>
                    <a:pt x="370" y="649"/>
                    <a:pt x="368" y="648"/>
                  </a:cubicBezTo>
                  <a:cubicBezTo>
                    <a:pt x="368" y="648"/>
                    <a:pt x="368" y="646"/>
                    <a:pt x="367" y="645"/>
                  </a:cubicBezTo>
                  <a:cubicBezTo>
                    <a:pt x="367" y="644"/>
                    <a:pt x="366" y="642"/>
                    <a:pt x="365" y="641"/>
                  </a:cubicBezTo>
                  <a:cubicBezTo>
                    <a:pt x="364" y="640"/>
                    <a:pt x="360" y="641"/>
                    <a:pt x="359" y="641"/>
                  </a:cubicBezTo>
                  <a:cubicBezTo>
                    <a:pt x="358" y="642"/>
                    <a:pt x="356" y="643"/>
                    <a:pt x="355" y="644"/>
                  </a:cubicBezTo>
                  <a:cubicBezTo>
                    <a:pt x="354" y="645"/>
                    <a:pt x="354" y="648"/>
                    <a:pt x="353" y="649"/>
                  </a:cubicBezTo>
                  <a:cubicBezTo>
                    <a:pt x="351" y="650"/>
                    <a:pt x="348" y="653"/>
                    <a:pt x="346" y="654"/>
                  </a:cubicBezTo>
                  <a:cubicBezTo>
                    <a:pt x="344" y="654"/>
                    <a:pt x="338" y="654"/>
                    <a:pt x="336" y="654"/>
                  </a:cubicBezTo>
                  <a:cubicBezTo>
                    <a:pt x="333" y="654"/>
                    <a:pt x="328" y="655"/>
                    <a:pt x="325" y="654"/>
                  </a:cubicBezTo>
                  <a:cubicBezTo>
                    <a:pt x="321" y="653"/>
                    <a:pt x="316" y="646"/>
                    <a:pt x="313" y="644"/>
                  </a:cubicBezTo>
                  <a:cubicBezTo>
                    <a:pt x="310" y="642"/>
                    <a:pt x="305" y="637"/>
                    <a:pt x="302" y="635"/>
                  </a:cubicBezTo>
                  <a:cubicBezTo>
                    <a:pt x="301" y="634"/>
                    <a:pt x="299" y="631"/>
                    <a:pt x="297" y="631"/>
                  </a:cubicBezTo>
                  <a:cubicBezTo>
                    <a:pt x="296" y="630"/>
                    <a:pt x="293" y="629"/>
                    <a:pt x="292" y="629"/>
                  </a:cubicBezTo>
                  <a:cubicBezTo>
                    <a:pt x="290" y="629"/>
                    <a:pt x="286" y="629"/>
                    <a:pt x="284" y="629"/>
                  </a:cubicBezTo>
                  <a:cubicBezTo>
                    <a:pt x="281" y="629"/>
                    <a:pt x="276" y="630"/>
                    <a:pt x="274" y="632"/>
                  </a:cubicBezTo>
                  <a:cubicBezTo>
                    <a:pt x="272" y="633"/>
                    <a:pt x="269" y="636"/>
                    <a:pt x="267" y="638"/>
                  </a:cubicBezTo>
                  <a:cubicBezTo>
                    <a:pt x="265" y="640"/>
                    <a:pt x="263" y="645"/>
                    <a:pt x="262" y="648"/>
                  </a:cubicBezTo>
                  <a:cubicBezTo>
                    <a:pt x="261" y="650"/>
                    <a:pt x="258" y="654"/>
                    <a:pt x="256" y="655"/>
                  </a:cubicBezTo>
                  <a:cubicBezTo>
                    <a:pt x="255" y="656"/>
                    <a:pt x="253" y="656"/>
                    <a:pt x="251" y="656"/>
                  </a:cubicBezTo>
                  <a:cubicBezTo>
                    <a:pt x="250" y="656"/>
                    <a:pt x="247" y="656"/>
                    <a:pt x="246" y="656"/>
                  </a:cubicBezTo>
                  <a:cubicBezTo>
                    <a:pt x="244" y="655"/>
                    <a:pt x="242" y="654"/>
                    <a:pt x="241" y="653"/>
                  </a:cubicBezTo>
                  <a:cubicBezTo>
                    <a:pt x="240" y="652"/>
                    <a:pt x="238" y="650"/>
                    <a:pt x="237" y="650"/>
                  </a:cubicBezTo>
                  <a:cubicBezTo>
                    <a:pt x="236" y="649"/>
                    <a:pt x="233" y="649"/>
                    <a:pt x="232" y="649"/>
                  </a:cubicBezTo>
                  <a:cubicBezTo>
                    <a:pt x="230" y="649"/>
                    <a:pt x="226" y="649"/>
                    <a:pt x="225" y="650"/>
                  </a:cubicBezTo>
                  <a:cubicBezTo>
                    <a:pt x="223" y="651"/>
                    <a:pt x="220" y="653"/>
                    <a:pt x="219" y="654"/>
                  </a:cubicBezTo>
                  <a:cubicBezTo>
                    <a:pt x="218" y="655"/>
                    <a:pt x="217" y="659"/>
                    <a:pt x="215" y="661"/>
                  </a:cubicBezTo>
                  <a:cubicBezTo>
                    <a:pt x="215" y="662"/>
                    <a:pt x="212" y="663"/>
                    <a:pt x="211" y="663"/>
                  </a:cubicBezTo>
                  <a:cubicBezTo>
                    <a:pt x="210" y="664"/>
                    <a:pt x="209" y="664"/>
                    <a:pt x="208" y="664"/>
                  </a:cubicBezTo>
                  <a:cubicBezTo>
                    <a:pt x="207" y="664"/>
                    <a:pt x="205" y="662"/>
                    <a:pt x="204" y="661"/>
                  </a:cubicBezTo>
                  <a:cubicBezTo>
                    <a:pt x="203" y="661"/>
                    <a:pt x="201" y="659"/>
                    <a:pt x="200" y="658"/>
                  </a:cubicBezTo>
                  <a:cubicBezTo>
                    <a:pt x="198" y="657"/>
                    <a:pt x="196" y="656"/>
                    <a:pt x="194" y="655"/>
                  </a:cubicBezTo>
                  <a:cubicBezTo>
                    <a:pt x="191" y="655"/>
                    <a:pt x="185" y="655"/>
                    <a:pt x="182" y="655"/>
                  </a:cubicBezTo>
                  <a:cubicBezTo>
                    <a:pt x="178" y="655"/>
                    <a:pt x="171" y="655"/>
                    <a:pt x="167" y="655"/>
                  </a:cubicBezTo>
                  <a:cubicBezTo>
                    <a:pt x="165" y="656"/>
                    <a:pt x="162" y="658"/>
                    <a:pt x="161" y="659"/>
                  </a:cubicBezTo>
                  <a:cubicBezTo>
                    <a:pt x="159" y="660"/>
                    <a:pt x="157" y="663"/>
                    <a:pt x="156" y="665"/>
                  </a:cubicBezTo>
                  <a:cubicBezTo>
                    <a:pt x="154" y="668"/>
                    <a:pt x="153" y="674"/>
                    <a:pt x="152" y="676"/>
                  </a:cubicBezTo>
                  <a:cubicBezTo>
                    <a:pt x="150" y="678"/>
                    <a:pt x="145" y="682"/>
                    <a:pt x="143" y="683"/>
                  </a:cubicBezTo>
                  <a:cubicBezTo>
                    <a:pt x="140" y="684"/>
                    <a:pt x="135" y="684"/>
                    <a:pt x="133" y="683"/>
                  </a:cubicBezTo>
                  <a:cubicBezTo>
                    <a:pt x="130" y="683"/>
                    <a:pt x="124" y="681"/>
                    <a:pt x="122" y="680"/>
                  </a:cubicBezTo>
                  <a:cubicBezTo>
                    <a:pt x="119" y="678"/>
                    <a:pt x="115" y="675"/>
                    <a:pt x="112" y="674"/>
                  </a:cubicBezTo>
                  <a:cubicBezTo>
                    <a:pt x="110" y="672"/>
                    <a:pt x="107" y="670"/>
                    <a:pt x="104" y="669"/>
                  </a:cubicBezTo>
                  <a:cubicBezTo>
                    <a:pt x="103" y="669"/>
                    <a:pt x="99" y="669"/>
                    <a:pt x="97" y="669"/>
                  </a:cubicBezTo>
                  <a:cubicBezTo>
                    <a:pt x="99" y="667"/>
                    <a:pt x="101" y="665"/>
                    <a:pt x="101" y="664"/>
                  </a:cubicBezTo>
                  <a:cubicBezTo>
                    <a:pt x="103" y="662"/>
                    <a:pt x="105" y="657"/>
                    <a:pt x="105" y="655"/>
                  </a:cubicBezTo>
                  <a:cubicBezTo>
                    <a:pt x="106" y="652"/>
                    <a:pt x="106" y="645"/>
                    <a:pt x="106" y="642"/>
                  </a:cubicBezTo>
                  <a:cubicBezTo>
                    <a:pt x="106" y="640"/>
                    <a:pt x="105" y="635"/>
                    <a:pt x="104" y="633"/>
                  </a:cubicBezTo>
                  <a:cubicBezTo>
                    <a:pt x="103" y="632"/>
                    <a:pt x="100" y="630"/>
                    <a:pt x="99" y="628"/>
                  </a:cubicBezTo>
                  <a:cubicBezTo>
                    <a:pt x="99" y="627"/>
                    <a:pt x="98" y="625"/>
                    <a:pt x="98" y="624"/>
                  </a:cubicBezTo>
                  <a:cubicBezTo>
                    <a:pt x="98" y="623"/>
                    <a:pt x="99" y="621"/>
                    <a:pt x="99" y="620"/>
                  </a:cubicBezTo>
                  <a:cubicBezTo>
                    <a:pt x="100" y="619"/>
                    <a:pt x="101" y="617"/>
                    <a:pt x="101" y="616"/>
                  </a:cubicBezTo>
                  <a:cubicBezTo>
                    <a:pt x="102" y="615"/>
                    <a:pt x="103" y="612"/>
                    <a:pt x="103" y="611"/>
                  </a:cubicBezTo>
                  <a:cubicBezTo>
                    <a:pt x="104" y="609"/>
                    <a:pt x="103" y="604"/>
                    <a:pt x="103" y="602"/>
                  </a:cubicBezTo>
                  <a:cubicBezTo>
                    <a:pt x="103" y="599"/>
                    <a:pt x="102" y="594"/>
                    <a:pt x="102" y="591"/>
                  </a:cubicBezTo>
                  <a:cubicBezTo>
                    <a:pt x="103" y="589"/>
                    <a:pt x="106" y="587"/>
                    <a:pt x="108" y="585"/>
                  </a:cubicBezTo>
                  <a:cubicBezTo>
                    <a:pt x="109" y="584"/>
                    <a:pt x="112" y="582"/>
                    <a:pt x="114" y="581"/>
                  </a:cubicBezTo>
                  <a:cubicBezTo>
                    <a:pt x="116" y="580"/>
                    <a:pt x="119" y="577"/>
                    <a:pt x="121" y="575"/>
                  </a:cubicBezTo>
                  <a:cubicBezTo>
                    <a:pt x="122" y="574"/>
                    <a:pt x="124" y="570"/>
                    <a:pt x="124" y="569"/>
                  </a:cubicBezTo>
                  <a:cubicBezTo>
                    <a:pt x="125" y="566"/>
                    <a:pt x="126" y="561"/>
                    <a:pt x="126" y="559"/>
                  </a:cubicBezTo>
                  <a:cubicBezTo>
                    <a:pt x="126" y="556"/>
                    <a:pt x="124" y="550"/>
                    <a:pt x="123" y="547"/>
                  </a:cubicBezTo>
                  <a:cubicBezTo>
                    <a:pt x="122" y="544"/>
                    <a:pt x="121" y="538"/>
                    <a:pt x="120" y="534"/>
                  </a:cubicBezTo>
                  <a:cubicBezTo>
                    <a:pt x="119" y="533"/>
                    <a:pt x="118" y="529"/>
                    <a:pt x="118" y="527"/>
                  </a:cubicBezTo>
                  <a:cubicBezTo>
                    <a:pt x="118" y="524"/>
                    <a:pt x="119" y="518"/>
                    <a:pt x="120" y="515"/>
                  </a:cubicBezTo>
                  <a:cubicBezTo>
                    <a:pt x="120" y="513"/>
                    <a:pt x="122" y="508"/>
                    <a:pt x="123" y="506"/>
                  </a:cubicBezTo>
                  <a:cubicBezTo>
                    <a:pt x="124" y="502"/>
                    <a:pt x="126" y="495"/>
                    <a:pt x="129" y="492"/>
                  </a:cubicBezTo>
                  <a:cubicBezTo>
                    <a:pt x="130" y="490"/>
                    <a:pt x="134" y="485"/>
                    <a:pt x="136" y="484"/>
                  </a:cubicBezTo>
                  <a:cubicBezTo>
                    <a:pt x="139" y="482"/>
                    <a:pt x="144" y="481"/>
                    <a:pt x="146" y="480"/>
                  </a:cubicBezTo>
                  <a:cubicBezTo>
                    <a:pt x="148" y="479"/>
                    <a:pt x="151" y="476"/>
                    <a:pt x="152" y="474"/>
                  </a:cubicBezTo>
                  <a:cubicBezTo>
                    <a:pt x="153" y="473"/>
                    <a:pt x="153" y="471"/>
                    <a:pt x="153" y="470"/>
                  </a:cubicBezTo>
                  <a:cubicBezTo>
                    <a:pt x="154" y="468"/>
                    <a:pt x="155" y="465"/>
                    <a:pt x="156" y="463"/>
                  </a:cubicBezTo>
                  <a:cubicBezTo>
                    <a:pt x="156" y="462"/>
                    <a:pt x="156" y="458"/>
                    <a:pt x="156" y="457"/>
                  </a:cubicBezTo>
                  <a:cubicBezTo>
                    <a:pt x="155" y="455"/>
                    <a:pt x="154" y="452"/>
                    <a:pt x="153" y="451"/>
                  </a:cubicBezTo>
                  <a:cubicBezTo>
                    <a:pt x="152" y="449"/>
                    <a:pt x="148" y="446"/>
                    <a:pt x="146" y="445"/>
                  </a:cubicBezTo>
                  <a:cubicBezTo>
                    <a:pt x="145" y="444"/>
                    <a:pt x="142" y="444"/>
                    <a:pt x="140" y="444"/>
                  </a:cubicBezTo>
                  <a:cubicBezTo>
                    <a:pt x="138" y="444"/>
                    <a:pt x="135" y="445"/>
                    <a:pt x="133" y="445"/>
                  </a:cubicBezTo>
                  <a:cubicBezTo>
                    <a:pt x="132" y="445"/>
                    <a:pt x="129" y="443"/>
                    <a:pt x="128" y="442"/>
                  </a:cubicBezTo>
                  <a:cubicBezTo>
                    <a:pt x="126" y="441"/>
                    <a:pt x="124" y="438"/>
                    <a:pt x="122" y="436"/>
                  </a:cubicBezTo>
                  <a:cubicBezTo>
                    <a:pt x="121" y="435"/>
                    <a:pt x="118" y="432"/>
                    <a:pt x="116" y="431"/>
                  </a:cubicBezTo>
                  <a:cubicBezTo>
                    <a:pt x="115" y="431"/>
                    <a:pt x="111" y="432"/>
                    <a:pt x="109" y="432"/>
                  </a:cubicBezTo>
                  <a:cubicBezTo>
                    <a:pt x="108" y="433"/>
                    <a:pt x="105" y="436"/>
                    <a:pt x="103" y="437"/>
                  </a:cubicBezTo>
                  <a:cubicBezTo>
                    <a:pt x="101" y="438"/>
                    <a:pt x="98" y="439"/>
                    <a:pt x="96" y="439"/>
                  </a:cubicBezTo>
                  <a:cubicBezTo>
                    <a:pt x="95" y="439"/>
                    <a:pt x="92" y="439"/>
                    <a:pt x="90" y="439"/>
                  </a:cubicBezTo>
                  <a:cubicBezTo>
                    <a:pt x="86" y="438"/>
                    <a:pt x="80" y="436"/>
                    <a:pt x="77" y="434"/>
                  </a:cubicBezTo>
                  <a:cubicBezTo>
                    <a:pt x="73" y="433"/>
                    <a:pt x="67" y="428"/>
                    <a:pt x="64" y="425"/>
                  </a:cubicBezTo>
                  <a:cubicBezTo>
                    <a:pt x="61" y="423"/>
                    <a:pt x="54" y="419"/>
                    <a:pt x="52" y="416"/>
                  </a:cubicBezTo>
                  <a:cubicBezTo>
                    <a:pt x="52" y="415"/>
                    <a:pt x="51" y="412"/>
                    <a:pt x="52" y="410"/>
                  </a:cubicBezTo>
                  <a:cubicBezTo>
                    <a:pt x="52" y="408"/>
                    <a:pt x="54" y="405"/>
                    <a:pt x="56" y="404"/>
                  </a:cubicBezTo>
                  <a:cubicBezTo>
                    <a:pt x="57" y="402"/>
                    <a:pt x="61" y="399"/>
                    <a:pt x="63" y="397"/>
                  </a:cubicBezTo>
                  <a:cubicBezTo>
                    <a:pt x="66" y="396"/>
                    <a:pt x="70" y="393"/>
                    <a:pt x="72" y="391"/>
                  </a:cubicBezTo>
                  <a:cubicBezTo>
                    <a:pt x="74" y="390"/>
                    <a:pt x="78" y="386"/>
                    <a:pt x="79" y="384"/>
                  </a:cubicBezTo>
                  <a:cubicBezTo>
                    <a:pt x="80" y="382"/>
                    <a:pt x="81" y="377"/>
                    <a:pt x="81" y="375"/>
                  </a:cubicBezTo>
                  <a:cubicBezTo>
                    <a:pt x="82" y="373"/>
                    <a:pt x="81" y="368"/>
                    <a:pt x="81" y="366"/>
                  </a:cubicBezTo>
                  <a:cubicBezTo>
                    <a:pt x="81" y="364"/>
                    <a:pt x="82" y="360"/>
                    <a:pt x="83" y="358"/>
                  </a:cubicBezTo>
                  <a:cubicBezTo>
                    <a:pt x="84" y="357"/>
                    <a:pt x="87" y="354"/>
                    <a:pt x="89" y="353"/>
                  </a:cubicBezTo>
                  <a:cubicBezTo>
                    <a:pt x="91" y="352"/>
                    <a:pt x="95" y="351"/>
                    <a:pt x="96" y="350"/>
                  </a:cubicBezTo>
                  <a:cubicBezTo>
                    <a:pt x="98" y="349"/>
                    <a:pt x="101" y="348"/>
                    <a:pt x="102" y="346"/>
                  </a:cubicBezTo>
                  <a:cubicBezTo>
                    <a:pt x="103" y="344"/>
                    <a:pt x="105" y="340"/>
                    <a:pt x="105" y="337"/>
                  </a:cubicBezTo>
                  <a:cubicBezTo>
                    <a:pt x="105" y="336"/>
                    <a:pt x="104" y="334"/>
                    <a:pt x="103" y="333"/>
                  </a:cubicBezTo>
                  <a:cubicBezTo>
                    <a:pt x="103" y="330"/>
                    <a:pt x="102" y="325"/>
                    <a:pt x="102" y="323"/>
                  </a:cubicBezTo>
                  <a:cubicBezTo>
                    <a:pt x="102" y="322"/>
                    <a:pt x="104" y="319"/>
                    <a:pt x="105" y="319"/>
                  </a:cubicBezTo>
                  <a:cubicBezTo>
                    <a:pt x="106" y="318"/>
                    <a:pt x="109" y="318"/>
                    <a:pt x="110" y="318"/>
                  </a:cubicBezTo>
                  <a:cubicBezTo>
                    <a:pt x="112" y="318"/>
                    <a:pt x="116" y="319"/>
                    <a:pt x="119" y="319"/>
                  </a:cubicBezTo>
                  <a:cubicBezTo>
                    <a:pt x="121" y="319"/>
                    <a:pt x="126" y="318"/>
                    <a:pt x="128" y="316"/>
                  </a:cubicBezTo>
                  <a:cubicBezTo>
                    <a:pt x="129" y="315"/>
                    <a:pt x="129" y="310"/>
                    <a:pt x="129" y="308"/>
                  </a:cubicBezTo>
                  <a:cubicBezTo>
                    <a:pt x="129" y="306"/>
                    <a:pt x="128" y="301"/>
                    <a:pt x="127" y="299"/>
                  </a:cubicBezTo>
                  <a:cubicBezTo>
                    <a:pt x="126" y="297"/>
                    <a:pt x="122" y="294"/>
                    <a:pt x="120" y="293"/>
                  </a:cubicBezTo>
                  <a:cubicBezTo>
                    <a:pt x="118" y="291"/>
                    <a:pt x="114" y="289"/>
                    <a:pt x="112" y="287"/>
                  </a:cubicBezTo>
                  <a:cubicBezTo>
                    <a:pt x="110" y="287"/>
                    <a:pt x="107" y="286"/>
                    <a:pt x="106" y="285"/>
                  </a:cubicBezTo>
                  <a:cubicBezTo>
                    <a:pt x="103" y="285"/>
                    <a:pt x="99" y="284"/>
                    <a:pt x="97" y="284"/>
                  </a:cubicBezTo>
                  <a:cubicBezTo>
                    <a:pt x="95" y="283"/>
                    <a:pt x="90" y="283"/>
                    <a:pt x="88" y="284"/>
                  </a:cubicBezTo>
                  <a:cubicBezTo>
                    <a:pt x="86" y="284"/>
                    <a:pt x="82" y="284"/>
                    <a:pt x="81" y="284"/>
                  </a:cubicBezTo>
                  <a:cubicBezTo>
                    <a:pt x="79" y="285"/>
                    <a:pt x="76" y="286"/>
                    <a:pt x="75" y="288"/>
                  </a:cubicBezTo>
                  <a:cubicBezTo>
                    <a:pt x="74" y="289"/>
                    <a:pt x="74" y="292"/>
                    <a:pt x="75" y="294"/>
                  </a:cubicBezTo>
                  <a:cubicBezTo>
                    <a:pt x="75" y="295"/>
                    <a:pt x="77" y="297"/>
                    <a:pt x="78" y="298"/>
                  </a:cubicBezTo>
                  <a:cubicBezTo>
                    <a:pt x="79" y="299"/>
                    <a:pt x="81" y="301"/>
                    <a:pt x="82" y="302"/>
                  </a:cubicBezTo>
                  <a:cubicBezTo>
                    <a:pt x="83" y="303"/>
                    <a:pt x="85" y="305"/>
                    <a:pt x="85" y="307"/>
                  </a:cubicBezTo>
                  <a:cubicBezTo>
                    <a:pt x="84" y="309"/>
                    <a:pt x="82" y="311"/>
                    <a:pt x="80" y="312"/>
                  </a:cubicBezTo>
                  <a:cubicBezTo>
                    <a:pt x="79" y="314"/>
                    <a:pt x="75" y="315"/>
                    <a:pt x="73" y="316"/>
                  </a:cubicBezTo>
                  <a:cubicBezTo>
                    <a:pt x="70" y="317"/>
                    <a:pt x="65" y="317"/>
                    <a:pt x="62" y="317"/>
                  </a:cubicBezTo>
                  <a:cubicBezTo>
                    <a:pt x="59" y="317"/>
                    <a:pt x="52" y="318"/>
                    <a:pt x="49" y="317"/>
                  </a:cubicBezTo>
                  <a:cubicBezTo>
                    <a:pt x="46" y="317"/>
                    <a:pt x="42" y="316"/>
                    <a:pt x="40" y="315"/>
                  </a:cubicBezTo>
                  <a:cubicBezTo>
                    <a:pt x="38" y="314"/>
                    <a:pt x="36" y="312"/>
                    <a:pt x="35" y="310"/>
                  </a:cubicBezTo>
                  <a:cubicBezTo>
                    <a:pt x="34" y="309"/>
                    <a:pt x="33" y="304"/>
                    <a:pt x="31" y="303"/>
                  </a:cubicBezTo>
                  <a:cubicBezTo>
                    <a:pt x="30" y="302"/>
                    <a:pt x="27" y="301"/>
                    <a:pt x="26" y="302"/>
                  </a:cubicBezTo>
                  <a:cubicBezTo>
                    <a:pt x="25" y="302"/>
                    <a:pt x="23" y="303"/>
                    <a:pt x="22" y="304"/>
                  </a:cubicBezTo>
                  <a:cubicBezTo>
                    <a:pt x="21" y="304"/>
                    <a:pt x="20" y="305"/>
                    <a:pt x="19" y="306"/>
                  </a:cubicBezTo>
                  <a:cubicBezTo>
                    <a:pt x="17" y="306"/>
                    <a:pt x="15" y="307"/>
                    <a:pt x="14" y="306"/>
                  </a:cubicBezTo>
                  <a:cubicBezTo>
                    <a:pt x="12" y="306"/>
                    <a:pt x="10" y="304"/>
                    <a:pt x="9" y="303"/>
                  </a:cubicBezTo>
                  <a:cubicBezTo>
                    <a:pt x="8" y="303"/>
                    <a:pt x="6" y="300"/>
                    <a:pt x="6" y="300"/>
                  </a:cubicBezTo>
                  <a:cubicBezTo>
                    <a:pt x="4" y="298"/>
                    <a:pt x="2" y="296"/>
                    <a:pt x="0" y="296"/>
                  </a:cubicBezTo>
                  <a:cubicBezTo>
                    <a:pt x="0" y="296"/>
                    <a:pt x="0" y="296"/>
                    <a:pt x="0" y="296"/>
                  </a:cubicBezTo>
                  <a:cubicBezTo>
                    <a:pt x="2" y="295"/>
                    <a:pt x="4" y="295"/>
                    <a:pt x="5" y="294"/>
                  </a:cubicBezTo>
                  <a:cubicBezTo>
                    <a:pt x="8" y="293"/>
                    <a:pt x="13" y="291"/>
                    <a:pt x="16" y="289"/>
                  </a:cubicBezTo>
                  <a:cubicBezTo>
                    <a:pt x="17" y="288"/>
                    <a:pt x="20" y="284"/>
                    <a:pt x="20" y="282"/>
                  </a:cubicBezTo>
                  <a:cubicBezTo>
                    <a:pt x="22" y="280"/>
                    <a:pt x="23" y="275"/>
                    <a:pt x="24" y="272"/>
                  </a:cubicBezTo>
                  <a:cubicBezTo>
                    <a:pt x="25" y="269"/>
                    <a:pt x="26" y="264"/>
                    <a:pt x="28" y="262"/>
                  </a:cubicBezTo>
                  <a:cubicBezTo>
                    <a:pt x="30" y="259"/>
                    <a:pt x="37" y="256"/>
                    <a:pt x="40" y="254"/>
                  </a:cubicBezTo>
                  <a:cubicBezTo>
                    <a:pt x="43" y="253"/>
                    <a:pt x="51" y="252"/>
                    <a:pt x="54" y="251"/>
                  </a:cubicBezTo>
                  <a:cubicBezTo>
                    <a:pt x="58" y="251"/>
                    <a:pt x="66" y="251"/>
                    <a:pt x="70" y="250"/>
                  </a:cubicBezTo>
                  <a:cubicBezTo>
                    <a:pt x="74" y="249"/>
                    <a:pt x="82" y="245"/>
                    <a:pt x="85" y="243"/>
                  </a:cubicBezTo>
                  <a:cubicBezTo>
                    <a:pt x="88" y="240"/>
                    <a:pt x="94" y="235"/>
                    <a:pt x="97" y="232"/>
                  </a:cubicBezTo>
                  <a:cubicBezTo>
                    <a:pt x="101" y="229"/>
                    <a:pt x="106" y="222"/>
                    <a:pt x="109" y="220"/>
                  </a:cubicBezTo>
                  <a:cubicBezTo>
                    <a:pt x="112" y="218"/>
                    <a:pt x="116" y="214"/>
                    <a:pt x="119" y="213"/>
                  </a:cubicBezTo>
                  <a:cubicBezTo>
                    <a:pt x="123" y="210"/>
                    <a:pt x="132" y="207"/>
                    <a:pt x="136" y="205"/>
                  </a:cubicBezTo>
                  <a:cubicBezTo>
                    <a:pt x="139" y="204"/>
                    <a:pt x="144" y="203"/>
                    <a:pt x="147" y="202"/>
                  </a:cubicBezTo>
                  <a:cubicBezTo>
                    <a:pt x="148" y="201"/>
                    <a:pt x="152" y="201"/>
                    <a:pt x="154" y="200"/>
                  </a:cubicBezTo>
                  <a:cubicBezTo>
                    <a:pt x="155" y="200"/>
                    <a:pt x="158" y="197"/>
                    <a:pt x="159" y="196"/>
                  </a:cubicBezTo>
                  <a:cubicBezTo>
                    <a:pt x="160" y="194"/>
                    <a:pt x="162" y="191"/>
                    <a:pt x="163" y="189"/>
                  </a:cubicBezTo>
                  <a:cubicBezTo>
                    <a:pt x="164" y="188"/>
                    <a:pt x="166" y="184"/>
                    <a:pt x="167" y="184"/>
                  </a:cubicBezTo>
                  <a:cubicBezTo>
                    <a:pt x="169" y="183"/>
                    <a:pt x="171" y="183"/>
                    <a:pt x="173" y="184"/>
                  </a:cubicBezTo>
                  <a:cubicBezTo>
                    <a:pt x="174" y="184"/>
                    <a:pt x="175" y="186"/>
                    <a:pt x="176" y="187"/>
                  </a:cubicBezTo>
                  <a:cubicBezTo>
                    <a:pt x="178" y="187"/>
                    <a:pt x="181" y="187"/>
                    <a:pt x="182" y="187"/>
                  </a:cubicBezTo>
                  <a:cubicBezTo>
                    <a:pt x="184" y="187"/>
                    <a:pt x="186" y="187"/>
                    <a:pt x="187" y="187"/>
                  </a:cubicBezTo>
                  <a:cubicBezTo>
                    <a:pt x="189" y="187"/>
                    <a:pt x="193" y="185"/>
                    <a:pt x="195" y="184"/>
                  </a:cubicBezTo>
                  <a:cubicBezTo>
                    <a:pt x="198" y="182"/>
                    <a:pt x="204" y="177"/>
                    <a:pt x="206" y="173"/>
                  </a:cubicBezTo>
                  <a:cubicBezTo>
                    <a:pt x="208" y="170"/>
                    <a:pt x="210" y="162"/>
                    <a:pt x="210" y="158"/>
                  </a:cubicBezTo>
                  <a:cubicBezTo>
                    <a:pt x="211" y="155"/>
                    <a:pt x="211" y="147"/>
                    <a:pt x="211" y="143"/>
                  </a:cubicBezTo>
                  <a:cubicBezTo>
                    <a:pt x="210" y="139"/>
                    <a:pt x="208" y="132"/>
                    <a:pt x="207" y="129"/>
                  </a:cubicBezTo>
                  <a:cubicBezTo>
                    <a:pt x="206" y="126"/>
                    <a:pt x="203" y="121"/>
                    <a:pt x="200" y="119"/>
                  </a:cubicBezTo>
                  <a:cubicBezTo>
                    <a:pt x="198" y="116"/>
                    <a:pt x="193" y="112"/>
                    <a:pt x="190" y="111"/>
                  </a:cubicBezTo>
                  <a:cubicBezTo>
                    <a:pt x="188" y="109"/>
                    <a:pt x="184" y="107"/>
                    <a:pt x="183" y="106"/>
                  </a:cubicBezTo>
                  <a:cubicBezTo>
                    <a:pt x="181" y="105"/>
                    <a:pt x="179" y="102"/>
                    <a:pt x="178" y="101"/>
                  </a:cubicBezTo>
                  <a:cubicBezTo>
                    <a:pt x="176" y="99"/>
                    <a:pt x="174" y="96"/>
                    <a:pt x="174" y="95"/>
                  </a:cubicBezTo>
                  <a:cubicBezTo>
                    <a:pt x="173" y="93"/>
                    <a:pt x="172" y="90"/>
                    <a:pt x="172" y="88"/>
                  </a:cubicBezTo>
                  <a:cubicBezTo>
                    <a:pt x="172" y="85"/>
                    <a:pt x="173" y="80"/>
                    <a:pt x="173" y="78"/>
                  </a:cubicBezTo>
                  <a:cubicBezTo>
                    <a:pt x="173" y="74"/>
                    <a:pt x="174" y="67"/>
                    <a:pt x="175" y="63"/>
                  </a:cubicBezTo>
                  <a:cubicBezTo>
                    <a:pt x="175" y="60"/>
                    <a:pt x="177" y="53"/>
                    <a:pt x="178" y="50"/>
                  </a:cubicBezTo>
                  <a:cubicBezTo>
                    <a:pt x="178" y="47"/>
                    <a:pt x="180" y="43"/>
                    <a:pt x="180" y="40"/>
                  </a:cubicBezTo>
                  <a:cubicBezTo>
                    <a:pt x="181" y="39"/>
                    <a:pt x="181" y="37"/>
                    <a:pt x="182" y="35"/>
                  </a:cubicBezTo>
                  <a:cubicBezTo>
                    <a:pt x="182" y="36"/>
                    <a:pt x="183" y="37"/>
                    <a:pt x="184" y="37"/>
                  </a:cubicBezTo>
                  <a:cubicBezTo>
                    <a:pt x="187" y="39"/>
                    <a:pt x="193" y="40"/>
                    <a:pt x="196" y="40"/>
                  </a:cubicBezTo>
                  <a:cubicBezTo>
                    <a:pt x="199" y="40"/>
                    <a:pt x="205" y="39"/>
                    <a:pt x="208" y="39"/>
                  </a:cubicBezTo>
                  <a:cubicBezTo>
                    <a:pt x="210" y="38"/>
                    <a:pt x="213" y="36"/>
                    <a:pt x="215" y="36"/>
                  </a:cubicBezTo>
                  <a:cubicBezTo>
                    <a:pt x="218" y="35"/>
                    <a:pt x="224" y="37"/>
                    <a:pt x="227" y="38"/>
                  </a:cubicBezTo>
                  <a:cubicBezTo>
                    <a:pt x="230" y="39"/>
                    <a:pt x="235" y="43"/>
                    <a:pt x="238" y="44"/>
                  </a:cubicBezTo>
                  <a:cubicBezTo>
                    <a:pt x="242" y="44"/>
                    <a:pt x="249" y="41"/>
                    <a:pt x="252" y="40"/>
                  </a:cubicBezTo>
                  <a:cubicBezTo>
                    <a:pt x="256" y="39"/>
                    <a:pt x="262" y="35"/>
                    <a:pt x="266" y="34"/>
                  </a:cubicBezTo>
                  <a:cubicBezTo>
                    <a:pt x="269" y="33"/>
                    <a:pt x="275" y="31"/>
                    <a:pt x="279" y="30"/>
                  </a:cubicBezTo>
                  <a:cubicBezTo>
                    <a:pt x="286" y="29"/>
                    <a:pt x="301" y="32"/>
                    <a:pt x="308" y="30"/>
                  </a:cubicBezTo>
                  <a:cubicBezTo>
                    <a:pt x="314" y="30"/>
                    <a:pt x="325" y="26"/>
                    <a:pt x="330" y="24"/>
                  </a:cubicBezTo>
                  <a:cubicBezTo>
                    <a:pt x="336" y="22"/>
                    <a:pt x="347" y="17"/>
                    <a:pt x="352" y="14"/>
                  </a:cubicBezTo>
                  <a:cubicBezTo>
                    <a:pt x="355" y="12"/>
                    <a:pt x="360" y="7"/>
                    <a:pt x="363" y="5"/>
                  </a:cubicBezTo>
                  <a:cubicBezTo>
                    <a:pt x="365" y="3"/>
                    <a:pt x="370" y="1"/>
                    <a:pt x="373" y="0"/>
                  </a:cubicBezTo>
                  <a:cubicBezTo>
                    <a:pt x="378" y="0"/>
                    <a:pt x="387" y="1"/>
                    <a:pt x="391" y="3"/>
                  </a:cubicBezTo>
                  <a:cubicBezTo>
                    <a:pt x="395" y="4"/>
                    <a:pt x="402" y="10"/>
                    <a:pt x="405" y="14"/>
                  </a:cubicBezTo>
                  <a:cubicBezTo>
                    <a:pt x="407" y="18"/>
                    <a:pt x="409" y="27"/>
                    <a:pt x="410" y="32"/>
                  </a:cubicBezTo>
                  <a:cubicBezTo>
                    <a:pt x="412" y="38"/>
                    <a:pt x="413" y="51"/>
                    <a:pt x="415" y="57"/>
                  </a:cubicBezTo>
                  <a:cubicBezTo>
                    <a:pt x="417" y="62"/>
                    <a:pt x="420" y="73"/>
                    <a:pt x="423" y="78"/>
                  </a:cubicBezTo>
                  <a:cubicBezTo>
                    <a:pt x="425" y="82"/>
                    <a:pt x="429" y="90"/>
                    <a:pt x="433" y="93"/>
                  </a:cubicBezTo>
                  <a:cubicBezTo>
                    <a:pt x="437" y="96"/>
                    <a:pt x="447" y="97"/>
                    <a:pt x="452" y="98"/>
                  </a:cubicBezTo>
                  <a:cubicBezTo>
                    <a:pt x="457" y="99"/>
                    <a:pt x="466" y="101"/>
                    <a:pt x="471" y="103"/>
                  </a:cubicBezTo>
                  <a:cubicBezTo>
                    <a:pt x="475" y="105"/>
                    <a:pt x="481" y="111"/>
                    <a:pt x="484" y="114"/>
                  </a:cubicBezTo>
                  <a:cubicBezTo>
                    <a:pt x="487" y="117"/>
                    <a:pt x="493" y="123"/>
                    <a:pt x="497" y="125"/>
                  </a:cubicBezTo>
                  <a:cubicBezTo>
                    <a:pt x="499" y="127"/>
                    <a:pt x="504" y="129"/>
                    <a:pt x="507" y="130"/>
                  </a:cubicBezTo>
                  <a:cubicBezTo>
                    <a:pt x="511" y="130"/>
                    <a:pt x="520" y="128"/>
                    <a:pt x="524" y="127"/>
                  </a:cubicBezTo>
                  <a:cubicBezTo>
                    <a:pt x="526" y="126"/>
                    <a:pt x="532" y="124"/>
                    <a:pt x="534" y="122"/>
                  </a:cubicBezTo>
                  <a:cubicBezTo>
                    <a:pt x="536" y="121"/>
                    <a:pt x="539" y="116"/>
                    <a:pt x="541" y="116"/>
                  </a:cubicBezTo>
                  <a:cubicBezTo>
                    <a:pt x="546" y="115"/>
                    <a:pt x="556" y="118"/>
                    <a:pt x="560" y="121"/>
                  </a:cubicBezTo>
                  <a:cubicBezTo>
                    <a:pt x="563" y="123"/>
                    <a:pt x="566" y="131"/>
                    <a:pt x="568" y="134"/>
                  </a:cubicBezTo>
                  <a:cubicBezTo>
                    <a:pt x="570" y="136"/>
                    <a:pt x="573" y="142"/>
                    <a:pt x="575" y="144"/>
                  </a:cubicBezTo>
                  <a:cubicBezTo>
                    <a:pt x="577" y="146"/>
                    <a:pt x="581" y="149"/>
                    <a:pt x="584" y="150"/>
                  </a:cubicBezTo>
                  <a:cubicBezTo>
                    <a:pt x="586" y="151"/>
                    <a:pt x="592" y="152"/>
                    <a:pt x="594" y="152"/>
                  </a:cubicBezTo>
                  <a:cubicBezTo>
                    <a:pt x="597" y="152"/>
                    <a:pt x="603" y="150"/>
                    <a:pt x="605" y="150"/>
                  </a:cubicBezTo>
                  <a:cubicBezTo>
                    <a:pt x="608" y="150"/>
                    <a:pt x="612" y="152"/>
                    <a:pt x="614" y="154"/>
                  </a:cubicBezTo>
                  <a:cubicBezTo>
                    <a:pt x="617" y="156"/>
                    <a:pt x="621" y="162"/>
                    <a:pt x="622" y="165"/>
                  </a:cubicBezTo>
                  <a:close/>
                </a:path>
              </a:pathLst>
            </a:custGeom>
            <a:solidFill>
              <a:schemeClr val="accent2"/>
            </a:solid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0" name="Freeform 12"/>
            <p:cNvSpPr>
              <a:spLocks/>
            </p:cNvSpPr>
            <p:nvPr/>
          </p:nvSpPr>
          <p:spPr bwMode="auto">
            <a:xfrm>
              <a:off x="1801813" y="2724150"/>
              <a:ext cx="1130300" cy="1382712"/>
            </a:xfrm>
            <a:custGeom>
              <a:avLst/>
              <a:gdLst/>
              <a:ahLst/>
              <a:cxnLst>
                <a:cxn ang="0">
                  <a:pos x="797" y="343"/>
                </a:cxn>
                <a:cxn ang="0">
                  <a:pos x="775" y="378"/>
                </a:cxn>
                <a:cxn ang="0">
                  <a:pos x="779" y="417"/>
                </a:cxn>
                <a:cxn ang="0">
                  <a:pos x="711" y="453"/>
                </a:cxn>
                <a:cxn ang="0">
                  <a:pos x="683" y="484"/>
                </a:cxn>
                <a:cxn ang="0">
                  <a:pos x="682" y="497"/>
                </a:cxn>
                <a:cxn ang="0">
                  <a:pos x="704" y="571"/>
                </a:cxn>
                <a:cxn ang="0">
                  <a:pos x="697" y="608"/>
                </a:cxn>
                <a:cxn ang="0">
                  <a:pos x="618" y="624"/>
                </a:cxn>
                <a:cxn ang="0">
                  <a:pos x="572" y="623"/>
                </a:cxn>
                <a:cxn ang="0">
                  <a:pos x="555" y="644"/>
                </a:cxn>
                <a:cxn ang="0">
                  <a:pos x="503" y="695"/>
                </a:cxn>
                <a:cxn ang="0">
                  <a:pos x="514" y="734"/>
                </a:cxn>
                <a:cxn ang="0">
                  <a:pos x="562" y="757"/>
                </a:cxn>
                <a:cxn ang="0">
                  <a:pos x="587" y="801"/>
                </a:cxn>
                <a:cxn ang="0">
                  <a:pos x="562" y="841"/>
                </a:cxn>
                <a:cxn ang="0">
                  <a:pos x="525" y="887"/>
                </a:cxn>
                <a:cxn ang="0">
                  <a:pos x="493" y="953"/>
                </a:cxn>
                <a:cxn ang="0">
                  <a:pos x="415" y="970"/>
                </a:cxn>
                <a:cxn ang="0">
                  <a:pos x="404" y="887"/>
                </a:cxn>
                <a:cxn ang="0">
                  <a:pos x="408" y="796"/>
                </a:cxn>
                <a:cxn ang="0">
                  <a:pos x="391" y="732"/>
                </a:cxn>
                <a:cxn ang="0">
                  <a:pos x="405" y="650"/>
                </a:cxn>
                <a:cxn ang="0">
                  <a:pos x="430" y="595"/>
                </a:cxn>
                <a:cxn ang="0">
                  <a:pos x="393" y="554"/>
                </a:cxn>
                <a:cxn ang="0">
                  <a:pos x="341" y="584"/>
                </a:cxn>
                <a:cxn ang="0">
                  <a:pos x="288" y="674"/>
                </a:cxn>
                <a:cxn ang="0">
                  <a:pos x="206" y="764"/>
                </a:cxn>
                <a:cxn ang="0">
                  <a:pos x="100" y="798"/>
                </a:cxn>
                <a:cxn ang="0">
                  <a:pos x="87" y="736"/>
                </a:cxn>
                <a:cxn ang="0">
                  <a:pos x="75" y="590"/>
                </a:cxn>
                <a:cxn ang="0">
                  <a:pos x="52" y="536"/>
                </a:cxn>
                <a:cxn ang="0">
                  <a:pos x="71" y="482"/>
                </a:cxn>
                <a:cxn ang="0">
                  <a:pos x="42" y="475"/>
                </a:cxn>
                <a:cxn ang="0">
                  <a:pos x="4" y="436"/>
                </a:cxn>
                <a:cxn ang="0">
                  <a:pos x="65" y="405"/>
                </a:cxn>
                <a:cxn ang="0">
                  <a:pos x="114" y="389"/>
                </a:cxn>
                <a:cxn ang="0">
                  <a:pos x="160" y="363"/>
                </a:cxn>
                <a:cxn ang="0">
                  <a:pos x="216" y="348"/>
                </a:cxn>
                <a:cxn ang="0">
                  <a:pos x="230" y="273"/>
                </a:cxn>
                <a:cxn ang="0">
                  <a:pos x="210" y="226"/>
                </a:cxn>
                <a:cxn ang="0">
                  <a:pos x="210" y="170"/>
                </a:cxn>
                <a:cxn ang="0">
                  <a:pos x="213" y="119"/>
                </a:cxn>
                <a:cxn ang="0">
                  <a:pos x="241" y="90"/>
                </a:cxn>
                <a:cxn ang="0">
                  <a:pos x="269" y="44"/>
                </a:cxn>
                <a:cxn ang="0">
                  <a:pos x="315" y="38"/>
                </a:cxn>
                <a:cxn ang="0">
                  <a:pos x="411" y="34"/>
                </a:cxn>
                <a:cxn ang="0">
                  <a:pos x="504" y="3"/>
                </a:cxn>
                <a:cxn ang="0">
                  <a:pos x="531" y="55"/>
                </a:cxn>
                <a:cxn ang="0">
                  <a:pos x="541" y="129"/>
                </a:cxn>
                <a:cxn ang="0">
                  <a:pos x="575" y="124"/>
                </a:cxn>
                <a:cxn ang="0">
                  <a:pos x="607" y="159"/>
                </a:cxn>
                <a:cxn ang="0">
                  <a:pos x="638" y="201"/>
                </a:cxn>
                <a:cxn ang="0">
                  <a:pos x="667" y="205"/>
                </a:cxn>
                <a:cxn ang="0">
                  <a:pos x="680" y="263"/>
                </a:cxn>
                <a:cxn ang="0">
                  <a:pos x="719" y="289"/>
                </a:cxn>
                <a:cxn ang="0">
                  <a:pos x="762" y="296"/>
                </a:cxn>
                <a:cxn ang="0">
                  <a:pos x="800" y="308"/>
                </a:cxn>
              </a:cxnLst>
              <a:rect l="0" t="0" r="r" b="b"/>
              <a:pathLst>
                <a:path w="800" h="979">
                  <a:moveTo>
                    <a:pt x="800" y="308"/>
                  </a:moveTo>
                  <a:cubicBezTo>
                    <a:pt x="800" y="310"/>
                    <a:pt x="800" y="313"/>
                    <a:pt x="800" y="315"/>
                  </a:cubicBezTo>
                  <a:cubicBezTo>
                    <a:pt x="800" y="317"/>
                    <a:pt x="800" y="320"/>
                    <a:pt x="799" y="321"/>
                  </a:cubicBezTo>
                  <a:cubicBezTo>
                    <a:pt x="798" y="322"/>
                    <a:pt x="796" y="323"/>
                    <a:pt x="795" y="324"/>
                  </a:cubicBezTo>
                  <a:cubicBezTo>
                    <a:pt x="794" y="326"/>
                    <a:pt x="793" y="330"/>
                    <a:pt x="792" y="332"/>
                  </a:cubicBezTo>
                  <a:cubicBezTo>
                    <a:pt x="792" y="334"/>
                    <a:pt x="791" y="337"/>
                    <a:pt x="791" y="338"/>
                  </a:cubicBezTo>
                  <a:cubicBezTo>
                    <a:pt x="792" y="340"/>
                    <a:pt x="796" y="341"/>
                    <a:pt x="797" y="343"/>
                  </a:cubicBezTo>
                  <a:cubicBezTo>
                    <a:pt x="797" y="344"/>
                    <a:pt x="795" y="346"/>
                    <a:pt x="795" y="347"/>
                  </a:cubicBezTo>
                  <a:cubicBezTo>
                    <a:pt x="794" y="349"/>
                    <a:pt x="792" y="352"/>
                    <a:pt x="791" y="353"/>
                  </a:cubicBezTo>
                  <a:cubicBezTo>
                    <a:pt x="789" y="355"/>
                    <a:pt x="784" y="357"/>
                    <a:pt x="782" y="358"/>
                  </a:cubicBezTo>
                  <a:cubicBezTo>
                    <a:pt x="780" y="359"/>
                    <a:pt x="774" y="362"/>
                    <a:pt x="772" y="365"/>
                  </a:cubicBezTo>
                  <a:cubicBezTo>
                    <a:pt x="772" y="365"/>
                    <a:pt x="771" y="368"/>
                    <a:pt x="771" y="369"/>
                  </a:cubicBezTo>
                  <a:cubicBezTo>
                    <a:pt x="770" y="371"/>
                    <a:pt x="770" y="374"/>
                    <a:pt x="771" y="376"/>
                  </a:cubicBezTo>
                  <a:cubicBezTo>
                    <a:pt x="771" y="377"/>
                    <a:pt x="773" y="378"/>
                    <a:pt x="775" y="378"/>
                  </a:cubicBezTo>
                  <a:cubicBezTo>
                    <a:pt x="777" y="380"/>
                    <a:pt x="782" y="381"/>
                    <a:pt x="785" y="382"/>
                  </a:cubicBezTo>
                  <a:cubicBezTo>
                    <a:pt x="787" y="383"/>
                    <a:pt x="792" y="383"/>
                    <a:pt x="794" y="384"/>
                  </a:cubicBezTo>
                  <a:cubicBezTo>
                    <a:pt x="796" y="385"/>
                    <a:pt x="799" y="389"/>
                    <a:pt x="799" y="391"/>
                  </a:cubicBezTo>
                  <a:cubicBezTo>
                    <a:pt x="800" y="393"/>
                    <a:pt x="800" y="398"/>
                    <a:pt x="799" y="400"/>
                  </a:cubicBezTo>
                  <a:cubicBezTo>
                    <a:pt x="798" y="402"/>
                    <a:pt x="796" y="405"/>
                    <a:pt x="795" y="406"/>
                  </a:cubicBezTo>
                  <a:cubicBezTo>
                    <a:pt x="794" y="408"/>
                    <a:pt x="792" y="411"/>
                    <a:pt x="790" y="412"/>
                  </a:cubicBezTo>
                  <a:cubicBezTo>
                    <a:pt x="788" y="414"/>
                    <a:pt x="781" y="415"/>
                    <a:pt x="779" y="417"/>
                  </a:cubicBezTo>
                  <a:cubicBezTo>
                    <a:pt x="777" y="418"/>
                    <a:pt x="774" y="420"/>
                    <a:pt x="773" y="422"/>
                  </a:cubicBezTo>
                  <a:cubicBezTo>
                    <a:pt x="771" y="424"/>
                    <a:pt x="769" y="428"/>
                    <a:pt x="768" y="430"/>
                  </a:cubicBezTo>
                  <a:cubicBezTo>
                    <a:pt x="766" y="433"/>
                    <a:pt x="763" y="440"/>
                    <a:pt x="760" y="443"/>
                  </a:cubicBezTo>
                  <a:cubicBezTo>
                    <a:pt x="758" y="445"/>
                    <a:pt x="754" y="447"/>
                    <a:pt x="752" y="448"/>
                  </a:cubicBezTo>
                  <a:cubicBezTo>
                    <a:pt x="748" y="450"/>
                    <a:pt x="739" y="450"/>
                    <a:pt x="734" y="451"/>
                  </a:cubicBezTo>
                  <a:cubicBezTo>
                    <a:pt x="730" y="451"/>
                    <a:pt x="722" y="452"/>
                    <a:pt x="718" y="452"/>
                  </a:cubicBezTo>
                  <a:cubicBezTo>
                    <a:pt x="717" y="452"/>
                    <a:pt x="713" y="452"/>
                    <a:pt x="711" y="453"/>
                  </a:cubicBezTo>
                  <a:cubicBezTo>
                    <a:pt x="710" y="453"/>
                    <a:pt x="708" y="454"/>
                    <a:pt x="707" y="455"/>
                  </a:cubicBezTo>
                  <a:cubicBezTo>
                    <a:pt x="706" y="457"/>
                    <a:pt x="703" y="460"/>
                    <a:pt x="703" y="462"/>
                  </a:cubicBezTo>
                  <a:cubicBezTo>
                    <a:pt x="702" y="464"/>
                    <a:pt x="703" y="469"/>
                    <a:pt x="702" y="472"/>
                  </a:cubicBezTo>
                  <a:cubicBezTo>
                    <a:pt x="702" y="473"/>
                    <a:pt x="700" y="477"/>
                    <a:pt x="699" y="478"/>
                  </a:cubicBezTo>
                  <a:cubicBezTo>
                    <a:pt x="698" y="479"/>
                    <a:pt x="696" y="480"/>
                    <a:pt x="695" y="481"/>
                  </a:cubicBezTo>
                  <a:cubicBezTo>
                    <a:pt x="693" y="481"/>
                    <a:pt x="690" y="481"/>
                    <a:pt x="689" y="481"/>
                  </a:cubicBezTo>
                  <a:cubicBezTo>
                    <a:pt x="687" y="482"/>
                    <a:pt x="685" y="483"/>
                    <a:pt x="683" y="484"/>
                  </a:cubicBezTo>
                  <a:cubicBezTo>
                    <a:pt x="682" y="484"/>
                    <a:pt x="678" y="483"/>
                    <a:pt x="676" y="483"/>
                  </a:cubicBezTo>
                  <a:cubicBezTo>
                    <a:pt x="675" y="483"/>
                    <a:pt x="671" y="482"/>
                    <a:pt x="669" y="483"/>
                  </a:cubicBezTo>
                  <a:cubicBezTo>
                    <a:pt x="668" y="483"/>
                    <a:pt x="666" y="483"/>
                    <a:pt x="665" y="483"/>
                  </a:cubicBezTo>
                  <a:cubicBezTo>
                    <a:pt x="665" y="484"/>
                    <a:pt x="664" y="487"/>
                    <a:pt x="664" y="488"/>
                  </a:cubicBezTo>
                  <a:cubicBezTo>
                    <a:pt x="664" y="489"/>
                    <a:pt x="666" y="491"/>
                    <a:pt x="667" y="491"/>
                  </a:cubicBezTo>
                  <a:cubicBezTo>
                    <a:pt x="669" y="492"/>
                    <a:pt x="673" y="492"/>
                    <a:pt x="675" y="493"/>
                  </a:cubicBezTo>
                  <a:cubicBezTo>
                    <a:pt x="677" y="494"/>
                    <a:pt x="680" y="496"/>
                    <a:pt x="682" y="497"/>
                  </a:cubicBezTo>
                  <a:cubicBezTo>
                    <a:pt x="684" y="500"/>
                    <a:pt x="689" y="506"/>
                    <a:pt x="691" y="510"/>
                  </a:cubicBezTo>
                  <a:cubicBezTo>
                    <a:pt x="694" y="513"/>
                    <a:pt x="697" y="522"/>
                    <a:pt x="699" y="525"/>
                  </a:cubicBezTo>
                  <a:cubicBezTo>
                    <a:pt x="701" y="528"/>
                    <a:pt x="704" y="534"/>
                    <a:pt x="705" y="537"/>
                  </a:cubicBezTo>
                  <a:cubicBezTo>
                    <a:pt x="706" y="539"/>
                    <a:pt x="708" y="543"/>
                    <a:pt x="709" y="545"/>
                  </a:cubicBezTo>
                  <a:cubicBezTo>
                    <a:pt x="709" y="547"/>
                    <a:pt x="711" y="552"/>
                    <a:pt x="711" y="554"/>
                  </a:cubicBezTo>
                  <a:cubicBezTo>
                    <a:pt x="711" y="557"/>
                    <a:pt x="711" y="562"/>
                    <a:pt x="710" y="564"/>
                  </a:cubicBezTo>
                  <a:cubicBezTo>
                    <a:pt x="709" y="566"/>
                    <a:pt x="705" y="569"/>
                    <a:pt x="704" y="571"/>
                  </a:cubicBezTo>
                  <a:cubicBezTo>
                    <a:pt x="702" y="572"/>
                    <a:pt x="699" y="573"/>
                    <a:pt x="697" y="575"/>
                  </a:cubicBezTo>
                  <a:cubicBezTo>
                    <a:pt x="696" y="576"/>
                    <a:pt x="695" y="580"/>
                    <a:pt x="695" y="582"/>
                  </a:cubicBezTo>
                  <a:cubicBezTo>
                    <a:pt x="695" y="583"/>
                    <a:pt x="697" y="586"/>
                    <a:pt x="698" y="588"/>
                  </a:cubicBezTo>
                  <a:cubicBezTo>
                    <a:pt x="699" y="589"/>
                    <a:pt x="700" y="593"/>
                    <a:pt x="701" y="595"/>
                  </a:cubicBezTo>
                  <a:cubicBezTo>
                    <a:pt x="702" y="596"/>
                    <a:pt x="706" y="597"/>
                    <a:pt x="706" y="599"/>
                  </a:cubicBezTo>
                  <a:cubicBezTo>
                    <a:pt x="706" y="600"/>
                    <a:pt x="704" y="602"/>
                    <a:pt x="703" y="602"/>
                  </a:cubicBezTo>
                  <a:cubicBezTo>
                    <a:pt x="702" y="604"/>
                    <a:pt x="699" y="607"/>
                    <a:pt x="697" y="608"/>
                  </a:cubicBezTo>
                  <a:cubicBezTo>
                    <a:pt x="694" y="609"/>
                    <a:pt x="689" y="613"/>
                    <a:pt x="686" y="614"/>
                  </a:cubicBezTo>
                  <a:cubicBezTo>
                    <a:pt x="682" y="615"/>
                    <a:pt x="673" y="617"/>
                    <a:pt x="669" y="617"/>
                  </a:cubicBezTo>
                  <a:cubicBezTo>
                    <a:pt x="666" y="618"/>
                    <a:pt x="661" y="619"/>
                    <a:pt x="658" y="619"/>
                  </a:cubicBezTo>
                  <a:cubicBezTo>
                    <a:pt x="655" y="619"/>
                    <a:pt x="649" y="619"/>
                    <a:pt x="646" y="619"/>
                  </a:cubicBezTo>
                  <a:cubicBezTo>
                    <a:pt x="642" y="619"/>
                    <a:pt x="634" y="618"/>
                    <a:pt x="631" y="619"/>
                  </a:cubicBezTo>
                  <a:cubicBezTo>
                    <a:pt x="629" y="619"/>
                    <a:pt x="626" y="620"/>
                    <a:pt x="625" y="621"/>
                  </a:cubicBezTo>
                  <a:cubicBezTo>
                    <a:pt x="623" y="622"/>
                    <a:pt x="620" y="624"/>
                    <a:pt x="618" y="624"/>
                  </a:cubicBezTo>
                  <a:cubicBezTo>
                    <a:pt x="616" y="624"/>
                    <a:pt x="612" y="624"/>
                    <a:pt x="611" y="624"/>
                  </a:cubicBezTo>
                  <a:cubicBezTo>
                    <a:pt x="609" y="623"/>
                    <a:pt x="606" y="619"/>
                    <a:pt x="604" y="618"/>
                  </a:cubicBezTo>
                  <a:cubicBezTo>
                    <a:pt x="602" y="618"/>
                    <a:pt x="600" y="616"/>
                    <a:pt x="598" y="616"/>
                  </a:cubicBezTo>
                  <a:cubicBezTo>
                    <a:pt x="596" y="616"/>
                    <a:pt x="593" y="619"/>
                    <a:pt x="591" y="620"/>
                  </a:cubicBezTo>
                  <a:cubicBezTo>
                    <a:pt x="589" y="621"/>
                    <a:pt x="586" y="623"/>
                    <a:pt x="584" y="624"/>
                  </a:cubicBezTo>
                  <a:cubicBezTo>
                    <a:pt x="583" y="624"/>
                    <a:pt x="580" y="624"/>
                    <a:pt x="578" y="624"/>
                  </a:cubicBezTo>
                  <a:cubicBezTo>
                    <a:pt x="577" y="624"/>
                    <a:pt x="574" y="624"/>
                    <a:pt x="572" y="623"/>
                  </a:cubicBezTo>
                  <a:cubicBezTo>
                    <a:pt x="571" y="622"/>
                    <a:pt x="569" y="618"/>
                    <a:pt x="568" y="616"/>
                  </a:cubicBezTo>
                  <a:cubicBezTo>
                    <a:pt x="567" y="614"/>
                    <a:pt x="565" y="611"/>
                    <a:pt x="563" y="610"/>
                  </a:cubicBezTo>
                  <a:cubicBezTo>
                    <a:pt x="562" y="609"/>
                    <a:pt x="560" y="608"/>
                    <a:pt x="559" y="608"/>
                  </a:cubicBezTo>
                  <a:cubicBezTo>
                    <a:pt x="557" y="609"/>
                    <a:pt x="555" y="612"/>
                    <a:pt x="555" y="614"/>
                  </a:cubicBezTo>
                  <a:cubicBezTo>
                    <a:pt x="554" y="616"/>
                    <a:pt x="555" y="619"/>
                    <a:pt x="555" y="621"/>
                  </a:cubicBezTo>
                  <a:cubicBezTo>
                    <a:pt x="555" y="624"/>
                    <a:pt x="555" y="629"/>
                    <a:pt x="556" y="631"/>
                  </a:cubicBezTo>
                  <a:cubicBezTo>
                    <a:pt x="556" y="634"/>
                    <a:pt x="556" y="641"/>
                    <a:pt x="555" y="644"/>
                  </a:cubicBezTo>
                  <a:cubicBezTo>
                    <a:pt x="555" y="646"/>
                    <a:pt x="555" y="650"/>
                    <a:pt x="555" y="652"/>
                  </a:cubicBezTo>
                  <a:cubicBezTo>
                    <a:pt x="554" y="655"/>
                    <a:pt x="551" y="661"/>
                    <a:pt x="549" y="663"/>
                  </a:cubicBezTo>
                  <a:cubicBezTo>
                    <a:pt x="547" y="667"/>
                    <a:pt x="541" y="674"/>
                    <a:pt x="538" y="677"/>
                  </a:cubicBezTo>
                  <a:cubicBezTo>
                    <a:pt x="535" y="680"/>
                    <a:pt x="527" y="686"/>
                    <a:pt x="523" y="689"/>
                  </a:cubicBezTo>
                  <a:cubicBezTo>
                    <a:pt x="520" y="690"/>
                    <a:pt x="514" y="693"/>
                    <a:pt x="511" y="694"/>
                  </a:cubicBezTo>
                  <a:cubicBezTo>
                    <a:pt x="510" y="694"/>
                    <a:pt x="508" y="695"/>
                    <a:pt x="508" y="695"/>
                  </a:cubicBezTo>
                  <a:cubicBezTo>
                    <a:pt x="506" y="695"/>
                    <a:pt x="504" y="695"/>
                    <a:pt x="503" y="695"/>
                  </a:cubicBezTo>
                  <a:cubicBezTo>
                    <a:pt x="502" y="695"/>
                    <a:pt x="500" y="695"/>
                    <a:pt x="499" y="696"/>
                  </a:cubicBezTo>
                  <a:cubicBezTo>
                    <a:pt x="498" y="697"/>
                    <a:pt x="498" y="700"/>
                    <a:pt x="498" y="701"/>
                  </a:cubicBezTo>
                  <a:cubicBezTo>
                    <a:pt x="498" y="702"/>
                    <a:pt x="499" y="705"/>
                    <a:pt x="499" y="706"/>
                  </a:cubicBezTo>
                  <a:cubicBezTo>
                    <a:pt x="500" y="707"/>
                    <a:pt x="504" y="709"/>
                    <a:pt x="505" y="710"/>
                  </a:cubicBezTo>
                  <a:cubicBezTo>
                    <a:pt x="506" y="712"/>
                    <a:pt x="509" y="715"/>
                    <a:pt x="510" y="717"/>
                  </a:cubicBezTo>
                  <a:cubicBezTo>
                    <a:pt x="511" y="719"/>
                    <a:pt x="513" y="722"/>
                    <a:pt x="513" y="724"/>
                  </a:cubicBezTo>
                  <a:cubicBezTo>
                    <a:pt x="514" y="727"/>
                    <a:pt x="514" y="732"/>
                    <a:pt x="514" y="734"/>
                  </a:cubicBezTo>
                  <a:cubicBezTo>
                    <a:pt x="514" y="737"/>
                    <a:pt x="515" y="743"/>
                    <a:pt x="517" y="746"/>
                  </a:cubicBezTo>
                  <a:cubicBezTo>
                    <a:pt x="517" y="748"/>
                    <a:pt x="519" y="752"/>
                    <a:pt x="521" y="753"/>
                  </a:cubicBezTo>
                  <a:cubicBezTo>
                    <a:pt x="522" y="755"/>
                    <a:pt x="525" y="758"/>
                    <a:pt x="527" y="759"/>
                  </a:cubicBezTo>
                  <a:cubicBezTo>
                    <a:pt x="529" y="760"/>
                    <a:pt x="535" y="760"/>
                    <a:pt x="537" y="759"/>
                  </a:cubicBezTo>
                  <a:cubicBezTo>
                    <a:pt x="539" y="758"/>
                    <a:pt x="543" y="755"/>
                    <a:pt x="545" y="754"/>
                  </a:cubicBezTo>
                  <a:cubicBezTo>
                    <a:pt x="547" y="754"/>
                    <a:pt x="551" y="754"/>
                    <a:pt x="554" y="754"/>
                  </a:cubicBezTo>
                  <a:cubicBezTo>
                    <a:pt x="556" y="755"/>
                    <a:pt x="560" y="756"/>
                    <a:pt x="562" y="757"/>
                  </a:cubicBezTo>
                  <a:cubicBezTo>
                    <a:pt x="564" y="757"/>
                    <a:pt x="568" y="760"/>
                    <a:pt x="570" y="761"/>
                  </a:cubicBezTo>
                  <a:cubicBezTo>
                    <a:pt x="571" y="763"/>
                    <a:pt x="574" y="767"/>
                    <a:pt x="576" y="768"/>
                  </a:cubicBezTo>
                  <a:cubicBezTo>
                    <a:pt x="577" y="769"/>
                    <a:pt x="580" y="770"/>
                    <a:pt x="582" y="770"/>
                  </a:cubicBezTo>
                  <a:cubicBezTo>
                    <a:pt x="583" y="771"/>
                    <a:pt x="585" y="773"/>
                    <a:pt x="586" y="774"/>
                  </a:cubicBezTo>
                  <a:cubicBezTo>
                    <a:pt x="586" y="775"/>
                    <a:pt x="585" y="779"/>
                    <a:pt x="585" y="780"/>
                  </a:cubicBezTo>
                  <a:cubicBezTo>
                    <a:pt x="585" y="783"/>
                    <a:pt x="586" y="789"/>
                    <a:pt x="586" y="792"/>
                  </a:cubicBezTo>
                  <a:cubicBezTo>
                    <a:pt x="586" y="794"/>
                    <a:pt x="586" y="799"/>
                    <a:pt x="587" y="801"/>
                  </a:cubicBezTo>
                  <a:cubicBezTo>
                    <a:pt x="587" y="802"/>
                    <a:pt x="588" y="804"/>
                    <a:pt x="589" y="805"/>
                  </a:cubicBezTo>
                  <a:cubicBezTo>
                    <a:pt x="590" y="807"/>
                    <a:pt x="594" y="809"/>
                    <a:pt x="595" y="811"/>
                  </a:cubicBezTo>
                  <a:cubicBezTo>
                    <a:pt x="596" y="813"/>
                    <a:pt x="598" y="816"/>
                    <a:pt x="598" y="818"/>
                  </a:cubicBezTo>
                  <a:cubicBezTo>
                    <a:pt x="598" y="820"/>
                    <a:pt x="596" y="824"/>
                    <a:pt x="594" y="826"/>
                  </a:cubicBezTo>
                  <a:cubicBezTo>
                    <a:pt x="592" y="828"/>
                    <a:pt x="587" y="830"/>
                    <a:pt x="584" y="831"/>
                  </a:cubicBezTo>
                  <a:cubicBezTo>
                    <a:pt x="581" y="832"/>
                    <a:pt x="576" y="834"/>
                    <a:pt x="574" y="835"/>
                  </a:cubicBezTo>
                  <a:cubicBezTo>
                    <a:pt x="571" y="836"/>
                    <a:pt x="565" y="839"/>
                    <a:pt x="562" y="841"/>
                  </a:cubicBezTo>
                  <a:cubicBezTo>
                    <a:pt x="560" y="842"/>
                    <a:pt x="555" y="846"/>
                    <a:pt x="553" y="848"/>
                  </a:cubicBezTo>
                  <a:cubicBezTo>
                    <a:pt x="552" y="849"/>
                    <a:pt x="550" y="852"/>
                    <a:pt x="550" y="853"/>
                  </a:cubicBezTo>
                  <a:cubicBezTo>
                    <a:pt x="550" y="855"/>
                    <a:pt x="551" y="859"/>
                    <a:pt x="551" y="861"/>
                  </a:cubicBezTo>
                  <a:cubicBezTo>
                    <a:pt x="551" y="863"/>
                    <a:pt x="551" y="866"/>
                    <a:pt x="550" y="867"/>
                  </a:cubicBezTo>
                  <a:cubicBezTo>
                    <a:pt x="549" y="869"/>
                    <a:pt x="547" y="872"/>
                    <a:pt x="546" y="873"/>
                  </a:cubicBezTo>
                  <a:cubicBezTo>
                    <a:pt x="543" y="875"/>
                    <a:pt x="538" y="878"/>
                    <a:pt x="535" y="880"/>
                  </a:cubicBezTo>
                  <a:cubicBezTo>
                    <a:pt x="532" y="881"/>
                    <a:pt x="527" y="885"/>
                    <a:pt x="525" y="887"/>
                  </a:cubicBezTo>
                  <a:cubicBezTo>
                    <a:pt x="522" y="889"/>
                    <a:pt x="517" y="895"/>
                    <a:pt x="515" y="898"/>
                  </a:cubicBezTo>
                  <a:cubicBezTo>
                    <a:pt x="513" y="901"/>
                    <a:pt x="510" y="907"/>
                    <a:pt x="509" y="910"/>
                  </a:cubicBezTo>
                  <a:cubicBezTo>
                    <a:pt x="508" y="913"/>
                    <a:pt x="507" y="919"/>
                    <a:pt x="507" y="922"/>
                  </a:cubicBezTo>
                  <a:cubicBezTo>
                    <a:pt x="506" y="923"/>
                    <a:pt x="506" y="927"/>
                    <a:pt x="506" y="928"/>
                  </a:cubicBezTo>
                  <a:cubicBezTo>
                    <a:pt x="506" y="930"/>
                    <a:pt x="507" y="934"/>
                    <a:pt x="507" y="936"/>
                  </a:cubicBezTo>
                  <a:cubicBezTo>
                    <a:pt x="506" y="939"/>
                    <a:pt x="503" y="942"/>
                    <a:pt x="502" y="944"/>
                  </a:cubicBezTo>
                  <a:cubicBezTo>
                    <a:pt x="500" y="947"/>
                    <a:pt x="495" y="951"/>
                    <a:pt x="493" y="953"/>
                  </a:cubicBezTo>
                  <a:cubicBezTo>
                    <a:pt x="490" y="956"/>
                    <a:pt x="485" y="960"/>
                    <a:pt x="483" y="962"/>
                  </a:cubicBezTo>
                  <a:cubicBezTo>
                    <a:pt x="482" y="964"/>
                    <a:pt x="480" y="967"/>
                    <a:pt x="479" y="969"/>
                  </a:cubicBezTo>
                  <a:cubicBezTo>
                    <a:pt x="479" y="970"/>
                    <a:pt x="478" y="972"/>
                    <a:pt x="478" y="974"/>
                  </a:cubicBezTo>
                  <a:cubicBezTo>
                    <a:pt x="474" y="976"/>
                    <a:pt x="469" y="978"/>
                    <a:pt x="466" y="978"/>
                  </a:cubicBezTo>
                  <a:cubicBezTo>
                    <a:pt x="462" y="979"/>
                    <a:pt x="452" y="978"/>
                    <a:pt x="448" y="977"/>
                  </a:cubicBezTo>
                  <a:cubicBezTo>
                    <a:pt x="444" y="977"/>
                    <a:pt x="437" y="974"/>
                    <a:pt x="434" y="973"/>
                  </a:cubicBezTo>
                  <a:cubicBezTo>
                    <a:pt x="429" y="972"/>
                    <a:pt x="419" y="973"/>
                    <a:pt x="415" y="970"/>
                  </a:cubicBezTo>
                  <a:cubicBezTo>
                    <a:pt x="413" y="968"/>
                    <a:pt x="411" y="963"/>
                    <a:pt x="412" y="960"/>
                  </a:cubicBezTo>
                  <a:cubicBezTo>
                    <a:pt x="412" y="958"/>
                    <a:pt x="416" y="954"/>
                    <a:pt x="417" y="952"/>
                  </a:cubicBezTo>
                  <a:cubicBezTo>
                    <a:pt x="419" y="949"/>
                    <a:pt x="422" y="944"/>
                    <a:pt x="423" y="941"/>
                  </a:cubicBezTo>
                  <a:cubicBezTo>
                    <a:pt x="424" y="937"/>
                    <a:pt x="423" y="927"/>
                    <a:pt x="421" y="922"/>
                  </a:cubicBezTo>
                  <a:cubicBezTo>
                    <a:pt x="420" y="919"/>
                    <a:pt x="415" y="914"/>
                    <a:pt x="414" y="912"/>
                  </a:cubicBezTo>
                  <a:cubicBezTo>
                    <a:pt x="412" y="909"/>
                    <a:pt x="407" y="903"/>
                    <a:pt x="406" y="900"/>
                  </a:cubicBezTo>
                  <a:cubicBezTo>
                    <a:pt x="404" y="897"/>
                    <a:pt x="403" y="890"/>
                    <a:pt x="404" y="887"/>
                  </a:cubicBezTo>
                  <a:cubicBezTo>
                    <a:pt x="405" y="884"/>
                    <a:pt x="408" y="878"/>
                    <a:pt x="411" y="876"/>
                  </a:cubicBezTo>
                  <a:cubicBezTo>
                    <a:pt x="413" y="873"/>
                    <a:pt x="420" y="869"/>
                    <a:pt x="422" y="866"/>
                  </a:cubicBezTo>
                  <a:cubicBezTo>
                    <a:pt x="425" y="863"/>
                    <a:pt x="428" y="855"/>
                    <a:pt x="429" y="851"/>
                  </a:cubicBezTo>
                  <a:cubicBezTo>
                    <a:pt x="430" y="846"/>
                    <a:pt x="429" y="837"/>
                    <a:pt x="427" y="833"/>
                  </a:cubicBezTo>
                  <a:cubicBezTo>
                    <a:pt x="426" y="828"/>
                    <a:pt x="419" y="819"/>
                    <a:pt x="416" y="815"/>
                  </a:cubicBezTo>
                  <a:cubicBezTo>
                    <a:pt x="414" y="813"/>
                    <a:pt x="410" y="811"/>
                    <a:pt x="409" y="809"/>
                  </a:cubicBezTo>
                  <a:cubicBezTo>
                    <a:pt x="408" y="806"/>
                    <a:pt x="410" y="799"/>
                    <a:pt x="408" y="796"/>
                  </a:cubicBezTo>
                  <a:cubicBezTo>
                    <a:pt x="406" y="794"/>
                    <a:pt x="398" y="793"/>
                    <a:pt x="395" y="793"/>
                  </a:cubicBezTo>
                  <a:cubicBezTo>
                    <a:pt x="391" y="792"/>
                    <a:pt x="385" y="793"/>
                    <a:pt x="382" y="792"/>
                  </a:cubicBezTo>
                  <a:cubicBezTo>
                    <a:pt x="379" y="790"/>
                    <a:pt x="375" y="786"/>
                    <a:pt x="374" y="784"/>
                  </a:cubicBezTo>
                  <a:cubicBezTo>
                    <a:pt x="372" y="781"/>
                    <a:pt x="368" y="775"/>
                    <a:pt x="368" y="772"/>
                  </a:cubicBezTo>
                  <a:cubicBezTo>
                    <a:pt x="367" y="768"/>
                    <a:pt x="369" y="761"/>
                    <a:pt x="371" y="757"/>
                  </a:cubicBezTo>
                  <a:cubicBezTo>
                    <a:pt x="372" y="754"/>
                    <a:pt x="378" y="749"/>
                    <a:pt x="380" y="746"/>
                  </a:cubicBezTo>
                  <a:cubicBezTo>
                    <a:pt x="383" y="743"/>
                    <a:pt x="389" y="736"/>
                    <a:pt x="391" y="732"/>
                  </a:cubicBezTo>
                  <a:cubicBezTo>
                    <a:pt x="393" y="729"/>
                    <a:pt x="395" y="722"/>
                    <a:pt x="395" y="718"/>
                  </a:cubicBezTo>
                  <a:cubicBezTo>
                    <a:pt x="395" y="715"/>
                    <a:pt x="393" y="709"/>
                    <a:pt x="392" y="707"/>
                  </a:cubicBezTo>
                  <a:cubicBezTo>
                    <a:pt x="392" y="704"/>
                    <a:pt x="391" y="700"/>
                    <a:pt x="391" y="697"/>
                  </a:cubicBezTo>
                  <a:cubicBezTo>
                    <a:pt x="392" y="695"/>
                    <a:pt x="397" y="691"/>
                    <a:pt x="398" y="689"/>
                  </a:cubicBezTo>
                  <a:cubicBezTo>
                    <a:pt x="399" y="686"/>
                    <a:pt x="402" y="680"/>
                    <a:pt x="402" y="676"/>
                  </a:cubicBezTo>
                  <a:cubicBezTo>
                    <a:pt x="402" y="672"/>
                    <a:pt x="400" y="664"/>
                    <a:pt x="400" y="660"/>
                  </a:cubicBezTo>
                  <a:cubicBezTo>
                    <a:pt x="401" y="657"/>
                    <a:pt x="404" y="652"/>
                    <a:pt x="405" y="650"/>
                  </a:cubicBezTo>
                  <a:cubicBezTo>
                    <a:pt x="406" y="646"/>
                    <a:pt x="409" y="639"/>
                    <a:pt x="410" y="635"/>
                  </a:cubicBezTo>
                  <a:cubicBezTo>
                    <a:pt x="411" y="633"/>
                    <a:pt x="410" y="628"/>
                    <a:pt x="412" y="626"/>
                  </a:cubicBezTo>
                  <a:cubicBezTo>
                    <a:pt x="413" y="624"/>
                    <a:pt x="417" y="622"/>
                    <a:pt x="419" y="621"/>
                  </a:cubicBezTo>
                  <a:cubicBezTo>
                    <a:pt x="421" y="621"/>
                    <a:pt x="425" y="626"/>
                    <a:pt x="427" y="625"/>
                  </a:cubicBezTo>
                  <a:cubicBezTo>
                    <a:pt x="429" y="624"/>
                    <a:pt x="431" y="618"/>
                    <a:pt x="432" y="616"/>
                  </a:cubicBezTo>
                  <a:cubicBezTo>
                    <a:pt x="432" y="613"/>
                    <a:pt x="431" y="608"/>
                    <a:pt x="431" y="605"/>
                  </a:cubicBezTo>
                  <a:cubicBezTo>
                    <a:pt x="431" y="603"/>
                    <a:pt x="429" y="598"/>
                    <a:pt x="430" y="595"/>
                  </a:cubicBezTo>
                  <a:cubicBezTo>
                    <a:pt x="430" y="593"/>
                    <a:pt x="433" y="590"/>
                    <a:pt x="434" y="589"/>
                  </a:cubicBezTo>
                  <a:cubicBezTo>
                    <a:pt x="435" y="586"/>
                    <a:pt x="438" y="582"/>
                    <a:pt x="439" y="579"/>
                  </a:cubicBezTo>
                  <a:cubicBezTo>
                    <a:pt x="440" y="577"/>
                    <a:pt x="440" y="571"/>
                    <a:pt x="438" y="569"/>
                  </a:cubicBezTo>
                  <a:cubicBezTo>
                    <a:pt x="437" y="567"/>
                    <a:pt x="431" y="564"/>
                    <a:pt x="429" y="563"/>
                  </a:cubicBezTo>
                  <a:cubicBezTo>
                    <a:pt x="425" y="563"/>
                    <a:pt x="418" y="564"/>
                    <a:pt x="415" y="564"/>
                  </a:cubicBezTo>
                  <a:cubicBezTo>
                    <a:pt x="411" y="564"/>
                    <a:pt x="403" y="564"/>
                    <a:pt x="399" y="562"/>
                  </a:cubicBezTo>
                  <a:cubicBezTo>
                    <a:pt x="397" y="561"/>
                    <a:pt x="394" y="556"/>
                    <a:pt x="393" y="554"/>
                  </a:cubicBezTo>
                  <a:cubicBezTo>
                    <a:pt x="392" y="552"/>
                    <a:pt x="391" y="549"/>
                    <a:pt x="389" y="548"/>
                  </a:cubicBezTo>
                  <a:cubicBezTo>
                    <a:pt x="387" y="546"/>
                    <a:pt x="380" y="546"/>
                    <a:pt x="378" y="548"/>
                  </a:cubicBezTo>
                  <a:cubicBezTo>
                    <a:pt x="376" y="549"/>
                    <a:pt x="377" y="554"/>
                    <a:pt x="376" y="556"/>
                  </a:cubicBezTo>
                  <a:cubicBezTo>
                    <a:pt x="375" y="560"/>
                    <a:pt x="369" y="566"/>
                    <a:pt x="366" y="569"/>
                  </a:cubicBezTo>
                  <a:cubicBezTo>
                    <a:pt x="365" y="571"/>
                    <a:pt x="361" y="574"/>
                    <a:pt x="358" y="575"/>
                  </a:cubicBezTo>
                  <a:cubicBezTo>
                    <a:pt x="356" y="577"/>
                    <a:pt x="350" y="576"/>
                    <a:pt x="348" y="578"/>
                  </a:cubicBezTo>
                  <a:cubicBezTo>
                    <a:pt x="346" y="579"/>
                    <a:pt x="342" y="582"/>
                    <a:pt x="341" y="584"/>
                  </a:cubicBezTo>
                  <a:cubicBezTo>
                    <a:pt x="339" y="586"/>
                    <a:pt x="337" y="590"/>
                    <a:pt x="336" y="593"/>
                  </a:cubicBezTo>
                  <a:cubicBezTo>
                    <a:pt x="336" y="596"/>
                    <a:pt x="338" y="603"/>
                    <a:pt x="336" y="606"/>
                  </a:cubicBezTo>
                  <a:cubicBezTo>
                    <a:pt x="334" y="610"/>
                    <a:pt x="326" y="615"/>
                    <a:pt x="322" y="617"/>
                  </a:cubicBezTo>
                  <a:cubicBezTo>
                    <a:pt x="317" y="620"/>
                    <a:pt x="305" y="620"/>
                    <a:pt x="301" y="623"/>
                  </a:cubicBezTo>
                  <a:cubicBezTo>
                    <a:pt x="296" y="626"/>
                    <a:pt x="287" y="634"/>
                    <a:pt x="285" y="639"/>
                  </a:cubicBezTo>
                  <a:cubicBezTo>
                    <a:pt x="283" y="643"/>
                    <a:pt x="282" y="652"/>
                    <a:pt x="283" y="656"/>
                  </a:cubicBezTo>
                  <a:cubicBezTo>
                    <a:pt x="283" y="661"/>
                    <a:pt x="287" y="669"/>
                    <a:pt x="288" y="674"/>
                  </a:cubicBezTo>
                  <a:cubicBezTo>
                    <a:pt x="290" y="678"/>
                    <a:pt x="294" y="685"/>
                    <a:pt x="295" y="689"/>
                  </a:cubicBezTo>
                  <a:cubicBezTo>
                    <a:pt x="295" y="695"/>
                    <a:pt x="293" y="706"/>
                    <a:pt x="292" y="711"/>
                  </a:cubicBezTo>
                  <a:cubicBezTo>
                    <a:pt x="291" y="715"/>
                    <a:pt x="287" y="725"/>
                    <a:pt x="285" y="728"/>
                  </a:cubicBezTo>
                  <a:cubicBezTo>
                    <a:pt x="281" y="733"/>
                    <a:pt x="273" y="739"/>
                    <a:pt x="268" y="741"/>
                  </a:cubicBezTo>
                  <a:cubicBezTo>
                    <a:pt x="263" y="744"/>
                    <a:pt x="253" y="745"/>
                    <a:pt x="248" y="746"/>
                  </a:cubicBezTo>
                  <a:cubicBezTo>
                    <a:pt x="243" y="748"/>
                    <a:pt x="234" y="750"/>
                    <a:pt x="229" y="752"/>
                  </a:cubicBezTo>
                  <a:cubicBezTo>
                    <a:pt x="223" y="754"/>
                    <a:pt x="212" y="762"/>
                    <a:pt x="206" y="764"/>
                  </a:cubicBezTo>
                  <a:cubicBezTo>
                    <a:pt x="201" y="766"/>
                    <a:pt x="190" y="766"/>
                    <a:pt x="185" y="769"/>
                  </a:cubicBezTo>
                  <a:cubicBezTo>
                    <a:pt x="180" y="772"/>
                    <a:pt x="173" y="782"/>
                    <a:pt x="168" y="785"/>
                  </a:cubicBezTo>
                  <a:cubicBezTo>
                    <a:pt x="163" y="789"/>
                    <a:pt x="151" y="797"/>
                    <a:pt x="145" y="799"/>
                  </a:cubicBezTo>
                  <a:cubicBezTo>
                    <a:pt x="141" y="801"/>
                    <a:pt x="133" y="803"/>
                    <a:pt x="128" y="803"/>
                  </a:cubicBezTo>
                  <a:cubicBezTo>
                    <a:pt x="122" y="804"/>
                    <a:pt x="109" y="804"/>
                    <a:pt x="103" y="803"/>
                  </a:cubicBezTo>
                  <a:cubicBezTo>
                    <a:pt x="101" y="803"/>
                    <a:pt x="100" y="803"/>
                    <a:pt x="98" y="802"/>
                  </a:cubicBezTo>
                  <a:cubicBezTo>
                    <a:pt x="99" y="801"/>
                    <a:pt x="100" y="799"/>
                    <a:pt x="100" y="798"/>
                  </a:cubicBezTo>
                  <a:cubicBezTo>
                    <a:pt x="101" y="796"/>
                    <a:pt x="104" y="794"/>
                    <a:pt x="106" y="793"/>
                  </a:cubicBezTo>
                  <a:cubicBezTo>
                    <a:pt x="107" y="791"/>
                    <a:pt x="110" y="789"/>
                    <a:pt x="111" y="788"/>
                  </a:cubicBezTo>
                  <a:cubicBezTo>
                    <a:pt x="112" y="786"/>
                    <a:pt x="113" y="783"/>
                    <a:pt x="113" y="782"/>
                  </a:cubicBezTo>
                  <a:cubicBezTo>
                    <a:pt x="114" y="779"/>
                    <a:pt x="114" y="774"/>
                    <a:pt x="113" y="771"/>
                  </a:cubicBezTo>
                  <a:cubicBezTo>
                    <a:pt x="112" y="768"/>
                    <a:pt x="109" y="762"/>
                    <a:pt x="107" y="760"/>
                  </a:cubicBezTo>
                  <a:cubicBezTo>
                    <a:pt x="105" y="757"/>
                    <a:pt x="101" y="752"/>
                    <a:pt x="98" y="749"/>
                  </a:cubicBezTo>
                  <a:cubicBezTo>
                    <a:pt x="96" y="746"/>
                    <a:pt x="88" y="740"/>
                    <a:pt x="87" y="736"/>
                  </a:cubicBezTo>
                  <a:cubicBezTo>
                    <a:pt x="85" y="733"/>
                    <a:pt x="85" y="726"/>
                    <a:pt x="85" y="722"/>
                  </a:cubicBezTo>
                  <a:cubicBezTo>
                    <a:pt x="85" y="719"/>
                    <a:pt x="86" y="711"/>
                    <a:pt x="87" y="707"/>
                  </a:cubicBezTo>
                  <a:cubicBezTo>
                    <a:pt x="87" y="705"/>
                    <a:pt x="88" y="700"/>
                    <a:pt x="88" y="698"/>
                  </a:cubicBezTo>
                  <a:cubicBezTo>
                    <a:pt x="88" y="695"/>
                    <a:pt x="87" y="690"/>
                    <a:pt x="86" y="688"/>
                  </a:cubicBezTo>
                  <a:cubicBezTo>
                    <a:pt x="85" y="686"/>
                    <a:pt x="82" y="681"/>
                    <a:pt x="81" y="679"/>
                  </a:cubicBezTo>
                  <a:cubicBezTo>
                    <a:pt x="79" y="678"/>
                    <a:pt x="75" y="674"/>
                    <a:pt x="75" y="674"/>
                  </a:cubicBezTo>
                  <a:cubicBezTo>
                    <a:pt x="75" y="590"/>
                    <a:pt x="75" y="590"/>
                    <a:pt x="75" y="590"/>
                  </a:cubicBezTo>
                  <a:cubicBezTo>
                    <a:pt x="75" y="590"/>
                    <a:pt x="72" y="576"/>
                    <a:pt x="71" y="572"/>
                  </a:cubicBezTo>
                  <a:cubicBezTo>
                    <a:pt x="71" y="570"/>
                    <a:pt x="71" y="566"/>
                    <a:pt x="70" y="564"/>
                  </a:cubicBezTo>
                  <a:cubicBezTo>
                    <a:pt x="70" y="562"/>
                    <a:pt x="67" y="559"/>
                    <a:pt x="65" y="557"/>
                  </a:cubicBezTo>
                  <a:cubicBezTo>
                    <a:pt x="64" y="556"/>
                    <a:pt x="62" y="553"/>
                    <a:pt x="61" y="552"/>
                  </a:cubicBezTo>
                  <a:cubicBezTo>
                    <a:pt x="60" y="551"/>
                    <a:pt x="56" y="548"/>
                    <a:pt x="54" y="547"/>
                  </a:cubicBezTo>
                  <a:cubicBezTo>
                    <a:pt x="53" y="546"/>
                    <a:pt x="52" y="543"/>
                    <a:pt x="51" y="541"/>
                  </a:cubicBezTo>
                  <a:cubicBezTo>
                    <a:pt x="51" y="540"/>
                    <a:pt x="51" y="537"/>
                    <a:pt x="52" y="536"/>
                  </a:cubicBezTo>
                  <a:cubicBezTo>
                    <a:pt x="52" y="534"/>
                    <a:pt x="55" y="533"/>
                    <a:pt x="56" y="532"/>
                  </a:cubicBezTo>
                  <a:cubicBezTo>
                    <a:pt x="57" y="530"/>
                    <a:pt x="61" y="528"/>
                    <a:pt x="62" y="526"/>
                  </a:cubicBezTo>
                  <a:cubicBezTo>
                    <a:pt x="64" y="525"/>
                    <a:pt x="67" y="521"/>
                    <a:pt x="68" y="519"/>
                  </a:cubicBezTo>
                  <a:cubicBezTo>
                    <a:pt x="69" y="517"/>
                    <a:pt x="69" y="513"/>
                    <a:pt x="69" y="511"/>
                  </a:cubicBezTo>
                  <a:cubicBezTo>
                    <a:pt x="70" y="509"/>
                    <a:pt x="70" y="504"/>
                    <a:pt x="70" y="502"/>
                  </a:cubicBezTo>
                  <a:cubicBezTo>
                    <a:pt x="70" y="499"/>
                    <a:pt x="69" y="493"/>
                    <a:pt x="69" y="490"/>
                  </a:cubicBezTo>
                  <a:cubicBezTo>
                    <a:pt x="70" y="488"/>
                    <a:pt x="71" y="484"/>
                    <a:pt x="71" y="482"/>
                  </a:cubicBezTo>
                  <a:cubicBezTo>
                    <a:pt x="72" y="480"/>
                    <a:pt x="75" y="478"/>
                    <a:pt x="75" y="476"/>
                  </a:cubicBezTo>
                  <a:cubicBezTo>
                    <a:pt x="76" y="474"/>
                    <a:pt x="77" y="470"/>
                    <a:pt x="77" y="468"/>
                  </a:cubicBezTo>
                  <a:cubicBezTo>
                    <a:pt x="76" y="466"/>
                    <a:pt x="72" y="462"/>
                    <a:pt x="70" y="461"/>
                  </a:cubicBezTo>
                  <a:cubicBezTo>
                    <a:pt x="68" y="460"/>
                    <a:pt x="65" y="459"/>
                    <a:pt x="63" y="460"/>
                  </a:cubicBezTo>
                  <a:cubicBezTo>
                    <a:pt x="61" y="460"/>
                    <a:pt x="56" y="461"/>
                    <a:pt x="54" y="463"/>
                  </a:cubicBezTo>
                  <a:cubicBezTo>
                    <a:pt x="52" y="464"/>
                    <a:pt x="51" y="466"/>
                    <a:pt x="50" y="467"/>
                  </a:cubicBezTo>
                  <a:cubicBezTo>
                    <a:pt x="48" y="469"/>
                    <a:pt x="44" y="473"/>
                    <a:pt x="42" y="475"/>
                  </a:cubicBezTo>
                  <a:cubicBezTo>
                    <a:pt x="40" y="476"/>
                    <a:pt x="35" y="477"/>
                    <a:pt x="32" y="477"/>
                  </a:cubicBezTo>
                  <a:cubicBezTo>
                    <a:pt x="30" y="476"/>
                    <a:pt x="25" y="474"/>
                    <a:pt x="23" y="472"/>
                  </a:cubicBezTo>
                  <a:cubicBezTo>
                    <a:pt x="21" y="471"/>
                    <a:pt x="19" y="467"/>
                    <a:pt x="17" y="466"/>
                  </a:cubicBezTo>
                  <a:cubicBezTo>
                    <a:pt x="15" y="463"/>
                    <a:pt x="9" y="459"/>
                    <a:pt x="6" y="456"/>
                  </a:cubicBezTo>
                  <a:cubicBezTo>
                    <a:pt x="5" y="455"/>
                    <a:pt x="3" y="452"/>
                    <a:pt x="2" y="450"/>
                  </a:cubicBezTo>
                  <a:cubicBezTo>
                    <a:pt x="1" y="448"/>
                    <a:pt x="0" y="445"/>
                    <a:pt x="0" y="443"/>
                  </a:cubicBezTo>
                  <a:cubicBezTo>
                    <a:pt x="0" y="441"/>
                    <a:pt x="3" y="437"/>
                    <a:pt x="4" y="436"/>
                  </a:cubicBezTo>
                  <a:cubicBezTo>
                    <a:pt x="6" y="434"/>
                    <a:pt x="10" y="431"/>
                    <a:pt x="13" y="429"/>
                  </a:cubicBezTo>
                  <a:cubicBezTo>
                    <a:pt x="16" y="428"/>
                    <a:pt x="23" y="426"/>
                    <a:pt x="26" y="426"/>
                  </a:cubicBezTo>
                  <a:cubicBezTo>
                    <a:pt x="29" y="425"/>
                    <a:pt x="35" y="426"/>
                    <a:pt x="38" y="425"/>
                  </a:cubicBezTo>
                  <a:cubicBezTo>
                    <a:pt x="40" y="425"/>
                    <a:pt x="44" y="424"/>
                    <a:pt x="46" y="423"/>
                  </a:cubicBezTo>
                  <a:cubicBezTo>
                    <a:pt x="48" y="422"/>
                    <a:pt x="53" y="421"/>
                    <a:pt x="54" y="419"/>
                  </a:cubicBezTo>
                  <a:cubicBezTo>
                    <a:pt x="56" y="418"/>
                    <a:pt x="58" y="413"/>
                    <a:pt x="60" y="411"/>
                  </a:cubicBezTo>
                  <a:cubicBezTo>
                    <a:pt x="61" y="409"/>
                    <a:pt x="63" y="406"/>
                    <a:pt x="65" y="405"/>
                  </a:cubicBezTo>
                  <a:cubicBezTo>
                    <a:pt x="66" y="403"/>
                    <a:pt x="69" y="398"/>
                    <a:pt x="70" y="396"/>
                  </a:cubicBezTo>
                  <a:cubicBezTo>
                    <a:pt x="72" y="395"/>
                    <a:pt x="75" y="393"/>
                    <a:pt x="77" y="392"/>
                  </a:cubicBezTo>
                  <a:cubicBezTo>
                    <a:pt x="79" y="391"/>
                    <a:pt x="83" y="390"/>
                    <a:pt x="85" y="389"/>
                  </a:cubicBezTo>
                  <a:cubicBezTo>
                    <a:pt x="87" y="388"/>
                    <a:pt x="90" y="385"/>
                    <a:pt x="92" y="385"/>
                  </a:cubicBezTo>
                  <a:cubicBezTo>
                    <a:pt x="94" y="384"/>
                    <a:pt x="97" y="384"/>
                    <a:pt x="99" y="384"/>
                  </a:cubicBezTo>
                  <a:cubicBezTo>
                    <a:pt x="101" y="385"/>
                    <a:pt x="103" y="387"/>
                    <a:pt x="104" y="388"/>
                  </a:cubicBezTo>
                  <a:cubicBezTo>
                    <a:pt x="107" y="389"/>
                    <a:pt x="112" y="390"/>
                    <a:pt x="114" y="389"/>
                  </a:cubicBezTo>
                  <a:cubicBezTo>
                    <a:pt x="116" y="389"/>
                    <a:pt x="120" y="388"/>
                    <a:pt x="122" y="387"/>
                  </a:cubicBezTo>
                  <a:cubicBezTo>
                    <a:pt x="124" y="386"/>
                    <a:pt x="127" y="383"/>
                    <a:pt x="128" y="382"/>
                  </a:cubicBezTo>
                  <a:cubicBezTo>
                    <a:pt x="130" y="380"/>
                    <a:pt x="132" y="377"/>
                    <a:pt x="133" y="375"/>
                  </a:cubicBezTo>
                  <a:cubicBezTo>
                    <a:pt x="134" y="373"/>
                    <a:pt x="137" y="369"/>
                    <a:pt x="138" y="368"/>
                  </a:cubicBezTo>
                  <a:cubicBezTo>
                    <a:pt x="140" y="366"/>
                    <a:pt x="142" y="362"/>
                    <a:pt x="144" y="361"/>
                  </a:cubicBezTo>
                  <a:cubicBezTo>
                    <a:pt x="146" y="360"/>
                    <a:pt x="149" y="359"/>
                    <a:pt x="151" y="359"/>
                  </a:cubicBezTo>
                  <a:cubicBezTo>
                    <a:pt x="153" y="359"/>
                    <a:pt x="158" y="361"/>
                    <a:pt x="160" y="363"/>
                  </a:cubicBezTo>
                  <a:cubicBezTo>
                    <a:pt x="162" y="364"/>
                    <a:pt x="165" y="369"/>
                    <a:pt x="167" y="370"/>
                  </a:cubicBezTo>
                  <a:cubicBezTo>
                    <a:pt x="169" y="372"/>
                    <a:pt x="172" y="375"/>
                    <a:pt x="175" y="375"/>
                  </a:cubicBezTo>
                  <a:cubicBezTo>
                    <a:pt x="179" y="376"/>
                    <a:pt x="187" y="375"/>
                    <a:pt x="192" y="375"/>
                  </a:cubicBezTo>
                  <a:cubicBezTo>
                    <a:pt x="195" y="375"/>
                    <a:pt x="200" y="374"/>
                    <a:pt x="203" y="374"/>
                  </a:cubicBezTo>
                  <a:cubicBezTo>
                    <a:pt x="207" y="373"/>
                    <a:pt x="214" y="370"/>
                    <a:pt x="216" y="367"/>
                  </a:cubicBezTo>
                  <a:cubicBezTo>
                    <a:pt x="218" y="366"/>
                    <a:pt x="222" y="361"/>
                    <a:pt x="222" y="358"/>
                  </a:cubicBezTo>
                  <a:cubicBezTo>
                    <a:pt x="222" y="355"/>
                    <a:pt x="218" y="350"/>
                    <a:pt x="216" y="348"/>
                  </a:cubicBezTo>
                  <a:cubicBezTo>
                    <a:pt x="215" y="346"/>
                    <a:pt x="212" y="342"/>
                    <a:pt x="211" y="339"/>
                  </a:cubicBezTo>
                  <a:cubicBezTo>
                    <a:pt x="211" y="336"/>
                    <a:pt x="212" y="328"/>
                    <a:pt x="213" y="325"/>
                  </a:cubicBezTo>
                  <a:cubicBezTo>
                    <a:pt x="214" y="322"/>
                    <a:pt x="216" y="318"/>
                    <a:pt x="217" y="316"/>
                  </a:cubicBezTo>
                  <a:cubicBezTo>
                    <a:pt x="218" y="313"/>
                    <a:pt x="222" y="308"/>
                    <a:pt x="223" y="306"/>
                  </a:cubicBezTo>
                  <a:cubicBezTo>
                    <a:pt x="224" y="304"/>
                    <a:pt x="226" y="299"/>
                    <a:pt x="226" y="296"/>
                  </a:cubicBezTo>
                  <a:cubicBezTo>
                    <a:pt x="226" y="293"/>
                    <a:pt x="225" y="287"/>
                    <a:pt x="226" y="284"/>
                  </a:cubicBezTo>
                  <a:cubicBezTo>
                    <a:pt x="226" y="281"/>
                    <a:pt x="229" y="276"/>
                    <a:pt x="230" y="273"/>
                  </a:cubicBezTo>
                  <a:cubicBezTo>
                    <a:pt x="230" y="271"/>
                    <a:pt x="232" y="266"/>
                    <a:pt x="233" y="264"/>
                  </a:cubicBezTo>
                  <a:cubicBezTo>
                    <a:pt x="233" y="262"/>
                    <a:pt x="234" y="257"/>
                    <a:pt x="234" y="254"/>
                  </a:cubicBezTo>
                  <a:cubicBezTo>
                    <a:pt x="234" y="253"/>
                    <a:pt x="232" y="250"/>
                    <a:pt x="231" y="249"/>
                  </a:cubicBezTo>
                  <a:cubicBezTo>
                    <a:pt x="230" y="247"/>
                    <a:pt x="227" y="244"/>
                    <a:pt x="226" y="243"/>
                  </a:cubicBezTo>
                  <a:cubicBezTo>
                    <a:pt x="224" y="242"/>
                    <a:pt x="219" y="241"/>
                    <a:pt x="216" y="240"/>
                  </a:cubicBezTo>
                  <a:cubicBezTo>
                    <a:pt x="215" y="239"/>
                    <a:pt x="211" y="237"/>
                    <a:pt x="210" y="235"/>
                  </a:cubicBezTo>
                  <a:cubicBezTo>
                    <a:pt x="209" y="233"/>
                    <a:pt x="209" y="228"/>
                    <a:pt x="210" y="226"/>
                  </a:cubicBezTo>
                  <a:cubicBezTo>
                    <a:pt x="210" y="224"/>
                    <a:pt x="212" y="220"/>
                    <a:pt x="213" y="218"/>
                  </a:cubicBezTo>
                  <a:cubicBezTo>
                    <a:pt x="214" y="216"/>
                    <a:pt x="216" y="211"/>
                    <a:pt x="218" y="209"/>
                  </a:cubicBezTo>
                  <a:cubicBezTo>
                    <a:pt x="219" y="207"/>
                    <a:pt x="222" y="202"/>
                    <a:pt x="222" y="200"/>
                  </a:cubicBezTo>
                  <a:cubicBezTo>
                    <a:pt x="223" y="197"/>
                    <a:pt x="224" y="190"/>
                    <a:pt x="224" y="187"/>
                  </a:cubicBezTo>
                  <a:cubicBezTo>
                    <a:pt x="224" y="185"/>
                    <a:pt x="225" y="179"/>
                    <a:pt x="224" y="177"/>
                  </a:cubicBezTo>
                  <a:cubicBezTo>
                    <a:pt x="223" y="175"/>
                    <a:pt x="221" y="172"/>
                    <a:pt x="220" y="171"/>
                  </a:cubicBezTo>
                  <a:cubicBezTo>
                    <a:pt x="217" y="170"/>
                    <a:pt x="212" y="171"/>
                    <a:pt x="210" y="170"/>
                  </a:cubicBezTo>
                  <a:cubicBezTo>
                    <a:pt x="207" y="170"/>
                    <a:pt x="201" y="169"/>
                    <a:pt x="199" y="167"/>
                  </a:cubicBezTo>
                  <a:cubicBezTo>
                    <a:pt x="198" y="166"/>
                    <a:pt x="196" y="163"/>
                    <a:pt x="196" y="162"/>
                  </a:cubicBezTo>
                  <a:cubicBezTo>
                    <a:pt x="197" y="159"/>
                    <a:pt x="200" y="156"/>
                    <a:pt x="201" y="154"/>
                  </a:cubicBezTo>
                  <a:cubicBezTo>
                    <a:pt x="203" y="152"/>
                    <a:pt x="207" y="148"/>
                    <a:pt x="209" y="146"/>
                  </a:cubicBezTo>
                  <a:cubicBezTo>
                    <a:pt x="211" y="145"/>
                    <a:pt x="214" y="141"/>
                    <a:pt x="215" y="139"/>
                  </a:cubicBezTo>
                  <a:cubicBezTo>
                    <a:pt x="216" y="136"/>
                    <a:pt x="217" y="131"/>
                    <a:pt x="217" y="129"/>
                  </a:cubicBezTo>
                  <a:cubicBezTo>
                    <a:pt x="217" y="126"/>
                    <a:pt x="215" y="121"/>
                    <a:pt x="213" y="119"/>
                  </a:cubicBezTo>
                  <a:cubicBezTo>
                    <a:pt x="211" y="118"/>
                    <a:pt x="208" y="116"/>
                    <a:pt x="204" y="116"/>
                  </a:cubicBezTo>
                  <a:cubicBezTo>
                    <a:pt x="206" y="114"/>
                    <a:pt x="209" y="111"/>
                    <a:pt x="209" y="109"/>
                  </a:cubicBezTo>
                  <a:cubicBezTo>
                    <a:pt x="211" y="107"/>
                    <a:pt x="212" y="103"/>
                    <a:pt x="213" y="101"/>
                  </a:cubicBezTo>
                  <a:cubicBezTo>
                    <a:pt x="214" y="98"/>
                    <a:pt x="215" y="93"/>
                    <a:pt x="216" y="90"/>
                  </a:cubicBezTo>
                  <a:cubicBezTo>
                    <a:pt x="218" y="89"/>
                    <a:pt x="223" y="86"/>
                    <a:pt x="225" y="85"/>
                  </a:cubicBezTo>
                  <a:cubicBezTo>
                    <a:pt x="227" y="85"/>
                    <a:pt x="231" y="85"/>
                    <a:pt x="233" y="86"/>
                  </a:cubicBezTo>
                  <a:cubicBezTo>
                    <a:pt x="235" y="86"/>
                    <a:pt x="239" y="89"/>
                    <a:pt x="241" y="90"/>
                  </a:cubicBezTo>
                  <a:cubicBezTo>
                    <a:pt x="244" y="91"/>
                    <a:pt x="250" y="94"/>
                    <a:pt x="253" y="94"/>
                  </a:cubicBezTo>
                  <a:cubicBezTo>
                    <a:pt x="256" y="94"/>
                    <a:pt x="261" y="91"/>
                    <a:pt x="263" y="90"/>
                  </a:cubicBezTo>
                  <a:cubicBezTo>
                    <a:pt x="265" y="88"/>
                    <a:pt x="268" y="85"/>
                    <a:pt x="269" y="83"/>
                  </a:cubicBezTo>
                  <a:cubicBezTo>
                    <a:pt x="270" y="81"/>
                    <a:pt x="271" y="76"/>
                    <a:pt x="270" y="73"/>
                  </a:cubicBezTo>
                  <a:cubicBezTo>
                    <a:pt x="270" y="72"/>
                    <a:pt x="268" y="69"/>
                    <a:pt x="267" y="68"/>
                  </a:cubicBezTo>
                  <a:cubicBezTo>
                    <a:pt x="266" y="65"/>
                    <a:pt x="264" y="58"/>
                    <a:pt x="264" y="54"/>
                  </a:cubicBezTo>
                  <a:cubicBezTo>
                    <a:pt x="265" y="51"/>
                    <a:pt x="267" y="46"/>
                    <a:pt x="269" y="44"/>
                  </a:cubicBezTo>
                  <a:cubicBezTo>
                    <a:pt x="271" y="43"/>
                    <a:pt x="275" y="43"/>
                    <a:pt x="276" y="43"/>
                  </a:cubicBezTo>
                  <a:cubicBezTo>
                    <a:pt x="278" y="43"/>
                    <a:pt x="283" y="44"/>
                    <a:pt x="285" y="45"/>
                  </a:cubicBezTo>
                  <a:cubicBezTo>
                    <a:pt x="286" y="46"/>
                    <a:pt x="289" y="50"/>
                    <a:pt x="291" y="50"/>
                  </a:cubicBezTo>
                  <a:cubicBezTo>
                    <a:pt x="293" y="52"/>
                    <a:pt x="298" y="53"/>
                    <a:pt x="301" y="52"/>
                  </a:cubicBezTo>
                  <a:cubicBezTo>
                    <a:pt x="302" y="52"/>
                    <a:pt x="303" y="48"/>
                    <a:pt x="304" y="47"/>
                  </a:cubicBezTo>
                  <a:cubicBezTo>
                    <a:pt x="305" y="46"/>
                    <a:pt x="307" y="43"/>
                    <a:pt x="309" y="42"/>
                  </a:cubicBezTo>
                  <a:cubicBezTo>
                    <a:pt x="310" y="41"/>
                    <a:pt x="313" y="39"/>
                    <a:pt x="315" y="38"/>
                  </a:cubicBezTo>
                  <a:cubicBezTo>
                    <a:pt x="317" y="38"/>
                    <a:pt x="321" y="39"/>
                    <a:pt x="323" y="40"/>
                  </a:cubicBezTo>
                  <a:cubicBezTo>
                    <a:pt x="324" y="42"/>
                    <a:pt x="325" y="46"/>
                    <a:pt x="326" y="48"/>
                  </a:cubicBezTo>
                  <a:cubicBezTo>
                    <a:pt x="327" y="50"/>
                    <a:pt x="328" y="55"/>
                    <a:pt x="330" y="56"/>
                  </a:cubicBezTo>
                  <a:cubicBezTo>
                    <a:pt x="332" y="57"/>
                    <a:pt x="338" y="56"/>
                    <a:pt x="340" y="55"/>
                  </a:cubicBezTo>
                  <a:cubicBezTo>
                    <a:pt x="343" y="55"/>
                    <a:pt x="350" y="52"/>
                    <a:pt x="353" y="51"/>
                  </a:cubicBezTo>
                  <a:cubicBezTo>
                    <a:pt x="361" y="49"/>
                    <a:pt x="376" y="44"/>
                    <a:pt x="384" y="42"/>
                  </a:cubicBezTo>
                  <a:cubicBezTo>
                    <a:pt x="391" y="40"/>
                    <a:pt x="405" y="36"/>
                    <a:pt x="411" y="34"/>
                  </a:cubicBezTo>
                  <a:cubicBezTo>
                    <a:pt x="417" y="32"/>
                    <a:pt x="427" y="28"/>
                    <a:pt x="432" y="26"/>
                  </a:cubicBezTo>
                  <a:cubicBezTo>
                    <a:pt x="436" y="24"/>
                    <a:pt x="444" y="19"/>
                    <a:pt x="448" y="17"/>
                  </a:cubicBezTo>
                  <a:cubicBezTo>
                    <a:pt x="453" y="14"/>
                    <a:pt x="461" y="6"/>
                    <a:pt x="467" y="4"/>
                  </a:cubicBezTo>
                  <a:cubicBezTo>
                    <a:pt x="470" y="2"/>
                    <a:pt x="476" y="0"/>
                    <a:pt x="480" y="0"/>
                  </a:cubicBezTo>
                  <a:cubicBezTo>
                    <a:pt x="482" y="0"/>
                    <a:pt x="487" y="3"/>
                    <a:pt x="490" y="4"/>
                  </a:cubicBezTo>
                  <a:cubicBezTo>
                    <a:pt x="492" y="4"/>
                    <a:pt x="497" y="3"/>
                    <a:pt x="500" y="3"/>
                  </a:cubicBezTo>
                  <a:cubicBezTo>
                    <a:pt x="501" y="3"/>
                    <a:pt x="502" y="3"/>
                    <a:pt x="504" y="3"/>
                  </a:cubicBezTo>
                  <a:cubicBezTo>
                    <a:pt x="504" y="6"/>
                    <a:pt x="504" y="10"/>
                    <a:pt x="504" y="12"/>
                  </a:cubicBezTo>
                  <a:cubicBezTo>
                    <a:pt x="504" y="15"/>
                    <a:pt x="502" y="20"/>
                    <a:pt x="502" y="22"/>
                  </a:cubicBezTo>
                  <a:cubicBezTo>
                    <a:pt x="503" y="24"/>
                    <a:pt x="503" y="26"/>
                    <a:pt x="504" y="27"/>
                  </a:cubicBezTo>
                  <a:cubicBezTo>
                    <a:pt x="504" y="29"/>
                    <a:pt x="506" y="31"/>
                    <a:pt x="508" y="32"/>
                  </a:cubicBezTo>
                  <a:cubicBezTo>
                    <a:pt x="509" y="33"/>
                    <a:pt x="514" y="34"/>
                    <a:pt x="516" y="35"/>
                  </a:cubicBezTo>
                  <a:cubicBezTo>
                    <a:pt x="518" y="37"/>
                    <a:pt x="522" y="42"/>
                    <a:pt x="523" y="44"/>
                  </a:cubicBezTo>
                  <a:cubicBezTo>
                    <a:pt x="526" y="47"/>
                    <a:pt x="529" y="52"/>
                    <a:pt x="531" y="55"/>
                  </a:cubicBezTo>
                  <a:cubicBezTo>
                    <a:pt x="534" y="60"/>
                    <a:pt x="541" y="71"/>
                    <a:pt x="544" y="77"/>
                  </a:cubicBezTo>
                  <a:cubicBezTo>
                    <a:pt x="546" y="82"/>
                    <a:pt x="549" y="92"/>
                    <a:pt x="551" y="98"/>
                  </a:cubicBezTo>
                  <a:cubicBezTo>
                    <a:pt x="552" y="100"/>
                    <a:pt x="554" y="105"/>
                    <a:pt x="554" y="107"/>
                  </a:cubicBezTo>
                  <a:cubicBezTo>
                    <a:pt x="554" y="109"/>
                    <a:pt x="553" y="113"/>
                    <a:pt x="553" y="114"/>
                  </a:cubicBezTo>
                  <a:cubicBezTo>
                    <a:pt x="553" y="116"/>
                    <a:pt x="552" y="118"/>
                    <a:pt x="551" y="119"/>
                  </a:cubicBezTo>
                  <a:cubicBezTo>
                    <a:pt x="550" y="121"/>
                    <a:pt x="548" y="122"/>
                    <a:pt x="546" y="123"/>
                  </a:cubicBezTo>
                  <a:cubicBezTo>
                    <a:pt x="545" y="124"/>
                    <a:pt x="542" y="127"/>
                    <a:pt x="541" y="129"/>
                  </a:cubicBezTo>
                  <a:cubicBezTo>
                    <a:pt x="540" y="130"/>
                    <a:pt x="539" y="135"/>
                    <a:pt x="540" y="136"/>
                  </a:cubicBezTo>
                  <a:cubicBezTo>
                    <a:pt x="540" y="138"/>
                    <a:pt x="542" y="141"/>
                    <a:pt x="544" y="142"/>
                  </a:cubicBezTo>
                  <a:cubicBezTo>
                    <a:pt x="546" y="143"/>
                    <a:pt x="550" y="141"/>
                    <a:pt x="552" y="140"/>
                  </a:cubicBezTo>
                  <a:cubicBezTo>
                    <a:pt x="554" y="139"/>
                    <a:pt x="558" y="136"/>
                    <a:pt x="560" y="135"/>
                  </a:cubicBezTo>
                  <a:cubicBezTo>
                    <a:pt x="561" y="133"/>
                    <a:pt x="564" y="130"/>
                    <a:pt x="565" y="128"/>
                  </a:cubicBezTo>
                  <a:cubicBezTo>
                    <a:pt x="566" y="127"/>
                    <a:pt x="568" y="125"/>
                    <a:pt x="569" y="125"/>
                  </a:cubicBezTo>
                  <a:cubicBezTo>
                    <a:pt x="571" y="124"/>
                    <a:pt x="574" y="124"/>
                    <a:pt x="575" y="124"/>
                  </a:cubicBezTo>
                  <a:cubicBezTo>
                    <a:pt x="577" y="125"/>
                    <a:pt x="579" y="127"/>
                    <a:pt x="580" y="128"/>
                  </a:cubicBezTo>
                  <a:cubicBezTo>
                    <a:pt x="581" y="130"/>
                    <a:pt x="582" y="134"/>
                    <a:pt x="583" y="136"/>
                  </a:cubicBezTo>
                  <a:cubicBezTo>
                    <a:pt x="584" y="139"/>
                    <a:pt x="586" y="145"/>
                    <a:pt x="587" y="147"/>
                  </a:cubicBezTo>
                  <a:cubicBezTo>
                    <a:pt x="588" y="149"/>
                    <a:pt x="589" y="151"/>
                    <a:pt x="590" y="152"/>
                  </a:cubicBezTo>
                  <a:cubicBezTo>
                    <a:pt x="592" y="153"/>
                    <a:pt x="596" y="151"/>
                    <a:pt x="598" y="151"/>
                  </a:cubicBezTo>
                  <a:cubicBezTo>
                    <a:pt x="600" y="151"/>
                    <a:pt x="603" y="152"/>
                    <a:pt x="604" y="154"/>
                  </a:cubicBezTo>
                  <a:cubicBezTo>
                    <a:pt x="606" y="155"/>
                    <a:pt x="607" y="158"/>
                    <a:pt x="607" y="159"/>
                  </a:cubicBezTo>
                  <a:cubicBezTo>
                    <a:pt x="609" y="161"/>
                    <a:pt x="611" y="164"/>
                    <a:pt x="613" y="166"/>
                  </a:cubicBezTo>
                  <a:cubicBezTo>
                    <a:pt x="615" y="168"/>
                    <a:pt x="618" y="171"/>
                    <a:pt x="620" y="172"/>
                  </a:cubicBezTo>
                  <a:cubicBezTo>
                    <a:pt x="622" y="173"/>
                    <a:pt x="627" y="175"/>
                    <a:pt x="628" y="176"/>
                  </a:cubicBezTo>
                  <a:cubicBezTo>
                    <a:pt x="629" y="178"/>
                    <a:pt x="630" y="181"/>
                    <a:pt x="630" y="182"/>
                  </a:cubicBezTo>
                  <a:cubicBezTo>
                    <a:pt x="631" y="185"/>
                    <a:pt x="631" y="190"/>
                    <a:pt x="631" y="192"/>
                  </a:cubicBezTo>
                  <a:cubicBezTo>
                    <a:pt x="632" y="194"/>
                    <a:pt x="633" y="198"/>
                    <a:pt x="634" y="199"/>
                  </a:cubicBezTo>
                  <a:cubicBezTo>
                    <a:pt x="635" y="200"/>
                    <a:pt x="637" y="201"/>
                    <a:pt x="638" y="201"/>
                  </a:cubicBezTo>
                  <a:cubicBezTo>
                    <a:pt x="640" y="201"/>
                    <a:pt x="642" y="198"/>
                    <a:pt x="644" y="197"/>
                  </a:cubicBezTo>
                  <a:cubicBezTo>
                    <a:pt x="645" y="196"/>
                    <a:pt x="646" y="194"/>
                    <a:pt x="647" y="193"/>
                  </a:cubicBezTo>
                  <a:cubicBezTo>
                    <a:pt x="648" y="191"/>
                    <a:pt x="649" y="188"/>
                    <a:pt x="650" y="187"/>
                  </a:cubicBezTo>
                  <a:cubicBezTo>
                    <a:pt x="651" y="186"/>
                    <a:pt x="653" y="185"/>
                    <a:pt x="654" y="185"/>
                  </a:cubicBezTo>
                  <a:cubicBezTo>
                    <a:pt x="655" y="185"/>
                    <a:pt x="657" y="186"/>
                    <a:pt x="658" y="187"/>
                  </a:cubicBezTo>
                  <a:cubicBezTo>
                    <a:pt x="660" y="189"/>
                    <a:pt x="661" y="194"/>
                    <a:pt x="662" y="196"/>
                  </a:cubicBezTo>
                  <a:cubicBezTo>
                    <a:pt x="663" y="199"/>
                    <a:pt x="666" y="203"/>
                    <a:pt x="667" y="205"/>
                  </a:cubicBezTo>
                  <a:cubicBezTo>
                    <a:pt x="669" y="208"/>
                    <a:pt x="674" y="212"/>
                    <a:pt x="676" y="215"/>
                  </a:cubicBezTo>
                  <a:cubicBezTo>
                    <a:pt x="678" y="217"/>
                    <a:pt x="681" y="223"/>
                    <a:pt x="683" y="226"/>
                  </a:cubicBezTo>
                  <a:cubicBezTo>
                    <a:pt x="684" y="228"/>
                    <a:pt x="686" y="233"/>
                    <a:pt x="687" y="236"/>
                  </a:cubicBezTo>
                  <a:cubicBezTo>
                    <a:pt x="687" y="238"/>
                    <a:pt x="688" y="243"/>
                    <a:pt x="687" y="245"/>
                  </a:cubicBezTo>
                  <a:cubicBezTo>
                    <a:pt x="687" y="246"/>
                    <a:pt x="685" y="249"/>
                    <a:pt x="684" y="250"/>
                  </a:cubicBezTo>
                  <a:cubicBezTo>
                    <a:pt x="683" y="251"/>
                    <a:pt x="682" y="254"/>
                    <a:pt x="682" y="256"/>
                  </a:cubicBezTo>
                  <a:cubicBezTo>
                    <a:pt x="681" y="258"/>
                    <a:pt x="680" y="261"/>
                    <a:pt x="680" y="263"/>
                  </a:cubicBezTo>
                  <a:cubicBezTo>
                    <a:pt x="680" y="265"/>
                    <a:pt x="682" y="270"/>
                    <a:pt x="683" y="271"/>
                  </a:cubicBezTo>
                  <a:cubicBezTo>
                    <a:pt x="685" y="272"/>
                    <a:pt x="689" y="274"/>
                    <a:pt x="691" y="274"/>
                  </a:cubicBezTo>
                  <a:cubicBezTo>
                    <a:pt x="693" y="274"/>
                    <a:pt x="697" y="273"/>
                    <a:pt x="699" y="273"/>
                  </a:cubicBezTo>
                  <a:cubicBezTo>
                    <a:pt x="701" y="273"/>
                    <a:pt x="706" y="273"/>
                    <a:pt x="708" y="274"/>
                  </a:cubicBezTo>
                  <a:cubicBezTo>
                    <a:pt x="709" y="274"/>
                    <a:pt x="712" y="275"/>
                    <a:pt x="713" y="275"/>
                  </a:cubicBezTo>
                  <a:cubicBezTo>
                    <a:pt x="714" y="276"/>
                    <a:pt x="717" y="278"/>
                    <a:pt x="718" y="280"/>
                  </a:cubicBezTo>
                  <a:cubicBezTo>
                    <a:pt x="719" y="282"/>
                    <a:pt x="719" y="287"/>
                    <a:pt x="719" y="289"/>
                  </a:cubicBezTo>
                  <a:cubicBezTo>
                    <a:pt x="719" y="291"/>
                    <a:pt x="718" y="296"/>
                    <a:pt x="718" y="298"/>
                  </a:cubicBezTo>
                  <a:cubicBezTo>
                    <a:pt x="718" y="300"/>
                    <a:pt x="719" y="304"/>
                    <a:pt x="720" y="305"/>
                  </a:cubicBezTo>
                  <a:cubicBezTo>
                    <a:pt x="721" y="308"/>
                    <a:pt x="726" y="311"/>
                    <a:pt x="728" y="312"/>
                  </a:cubicBezTo>
                  <a:cubicBezTo>
                    <a:pt x="730" y="313"/>
                    <a:pt x="734" y="312"/>
                    <a:pt x="736" y="312"/>
                  </a:cubicBezTo>
                  <a:cubicBezTo>
                    <a:pt x="739" y="311"/>
                    <a:pt x="744" y="309"/>
                    <a:pt x="747" y="308"/>
                  </a:cubicBezTo>
                  <a:cubicBezTo>
                    <a:pt x="749" y="307"/>
                    <a:pt x="752" y="303"/>
                    <a:pt x="754" y="302"/>
                  </a:cubicBezTo>
                  <a:cubicBezTo>
                    <a:pt x="756" y="300"/>
                    <a:pt x="760" y="297"/>
                    <a:pt x="762" y="296"/>
                  </a:cubicBezTo>
                  <a:cubicBezTo>
                    <a:pt x="764" y="295"/>
                    <a:pt x="768" y="292"/>
                    <a:pt x="770" y="292"/>
                  </a:cubicBezTo>
                  <a:cubicBezTo>
                    <a:pt x="773" y="292"/>
                    <a:pt x="778" y="292"/>
                    <a:pt x="780" y="292"/>
                  </a:cubicBezTo>
                  <a:cubicBezTo>
                    <a:pt x="783" y="292"/>
                    <a:pt x="787" y="293"/>
                    <a:pt x="790" y="293"/>
                  </a:cubicBezTo>
                  <a:cubicBezTo>
                    <a:pt x="790" y="293"/>
                    <a:pt x="792" y="293"/>
                    <a:pt x="793" y="292"/>
                  </a:cubicBezTo>
                  <a:cubicBezTo>
                    <a:pt x="793" y="293"/>
                    <a:pt x="794" y="294"/>
                    <a:pt x="794" y="295"/>
                  </a:cubicBezTo>
                  <a:cubicBezTo>
                    <a:pt x="795" y="296"/>
                    <a:pt x="797" y="299"/>
                    <a:pt x="798" y="300"/>
                  </a:cubicBezTo>
                  <a:cubicBezTo>
                    <a:pt x="799" y="302"/>
                    <a:pt x="800" y="306"/>
                    <a:pt x="800" y="30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13"/>
            <p:cNvSpPr>
              <a:spLocks/>
            </p:cNvSpPr>
            <p:nvPr/>
          </p:nvSpPr>
          <p:spPr bwMode="auto">
            <a:xfrm>
              <a:off x="2511425" y="2460625"/>
              <a:ext cx="1452563" cy="1082675"/>
            </a:xfrm>
            <a:custGeom>
              <a:avLst/>
              <a:gdLst/>
              <a:ahLst/>
              <a:cxnLst>
                <a:cxn ang="0">
                  <a:pos x="14" y="137"/>
                </a:cxn>
                <a:cxn ang="0">
                  <a:pos x="48" y="85"/>
                </a:cxn>
                <a:cxn ang="0">
                  <a:pos x="86" y="113"/>
                </a:cxn>
                <a:cxn ang="0">
                  <a:pos x="145" y="109"/>
                </a:cxn>
                <a:cxn ang="0">
                  <a:pos x="197" y="108"/>
                </a:cxn>
                <a:cxn ang="0">
                  <a:pos x="230" y="97"/>
                </a:cxn>
                <a:cxn ang="0">
                  <a:pos x="273" y="73"/>
                </a:cxn>
                <a:cxn ang="0">
                  <a:pos x="335" y="98"/>
                </a:cxn>
                <a:cxn ang="0">
                  <a:pos x="364" y="93"/>
                </a:cxn>
                <a:cxn ang="0">
                  <a:pos x="400" y="58"/>
                </a:cxn>
                <a:cxn ang="0">
                  <a:pos x="467" y="25"/>
                </a:cxn>
                <a:cxn ang="0">
                  <a:pos x="517" y="39"/>
                </a:cxn>
                <a:cxn ang="0">
                  <a:pos x="550" y="46"/>
                </a:cxn>
                <a:cxn ang="0">
                  <a:pos x="577" y="67"/>
                </a:cxn>
                <a:cxn ang="0">
                  <a:pos x="623" y="110"/>
                </a:cxn>
                <a:cxn ang="0">
                  <a:pos x="654" y="70"/>
                </a:cxn>
                <a:cxn ang="0">
                  <a:pos x="689" y="51"/>
                </a:cxn>
                <a:cxn ang="0">
                  <a:pos x="759" y="100"/>
                </a:cxn>
                <a:cxn ang="0">
                  <a:pos x="849" y="163"/>
                </a:cxn>
                <a:cxn ang="0">
                  <a:pos x="886" y="196"/>
                </a:cxn>
                <a:cxn ang="0">
                  <a:pos x="917" y="230"/>
                </a:cxn>
                <a:cxn ang="0">
                  <a:pos x="858" y="288"/>
                </a:cxn>
                <a:cxn ang="0">
                  <a:pos x="882" y="330"/>
                </a:cxn>
                <a:cxn ang="0">
                  <a:pos x="943" y="351"/>
                </a:cxn>
                <a:cxn ang="0">
                  <a:pos x="983" y="389"/>
                </a:cxn>
                <a:cxn ang="0">
                  <a:pos x="986" y="479"/>
                </a:cxn>
                <a:cxn ang="0">
                  <a:pos x="1003" y="559"/>
                </a:cxn>
                <a:cxn ang="0">
                  <a:pos x="944" y="592"/>
                </a:cxn>
                <a:cxn ang="0">
                  <a:pos x="872" y="645"/>
                </a:cxn>
                <a:cxn ang="0">
                  <a:pos x="853" y="715"/>
                </a:cxn>
                <a:cxn ang="0">
                  <a:pos x="821" y="761"/>
                </a:cxn>
                <a:cxn ang="0">
                  <a:pos x="779" y="743"/>
                </a:cxn>
                <a:cxn ang="0">
                  <a:pos x="764" y="688"/>
                </a:cxn>
                <a:cxn ang="0">
                  <a:pos x="747" y="661"/>
                </a:cxn>
                <a:cxn ang="0">
                  <a:pos x="707" y="537"/>
                </a:cxn>
                <a:cxn ang="0">
                  <a:pos x="642" y="524"/>
                </a:cxn>
                <a:cxn ang="0">
                  <a:pos x="634" y="568"/>
                </a:cxn>
                <a:cxn ang="0">
                  <a:pos x="645" y="592"/>
                </a:cxn>
                <a:cxn ang="0">
                  <a:pos x="617" y="613"/>
                </a:cxn>
                <a:cxn ang="0">
                  <a:pos x="566" y="611"/>
                </a:cxn>
                <a:cxn ang="0">
                  <a:pos x="553" y="589"/>
                </a:cxn>
                <a:cxn ang="0">
                  <a:pos x="523" y="556"/>
                </a:cxn>
                <a:cxn ang="0">
                  <a:pos x="533" y="524"/>
                </a:cxn>
                <a:cxn ang="0">
                  <a:pos x="521" y="511"/>
                </a:cxn>
                <a:cxn ang="0">
                  <a:pos x="456" y="471"/>
                </a:cxn>
                <a:cxn ang="0">
                  <a:pos x="404" y="469"/>
                </a:cxn>
                <a:cxn ang="0">
                  <a:pos x="346" y="445"/>
                </a:cxn>
                <a:cxn ang="0">
                  <a:pos x="311" y="431"/>
                </a:cxn>
                <a:cxn ang="0">
                  <a:pos x="310" y="471"/>
                </a:cxn>
                <a:cxn ang="0">
                  <a:pos x="260" y="482"/>
                </a:cxn>
                <a:cxn ang="0">
                  <a:pos x="217" y="475"/>
                </a:cxn>
                <a:cxn ang="0">
                  <a:pos x="178" y="449"/>
                </a:cxn>
                <a:cxn ang="0">
                  <a:pos x="165" y="391"/>
                </a:cxn>
                <a:cxn ang="0">
                  <a:pos x="136" y="387"/>
                </a:cxn>
                <a:cxn ang="0">
                  <a:pos x="105" y="345"/>
                </a:cxn>
                <a:cxn ang="0">
                  <a:pos x="73" y="310"/>
                </a:cxn>
                <a:cxn ang="0">
                  <a:pos x="39" y="315"/>
                </a:cxn>
                <a:cxn ang="0">
                  <a:pos x="29" y="241"/>
                </a:cxn>
                <a:cxn ang="0">
                  <a:pos x="2" y="189"/>
                </a:cxn>
              </a:cxnLst>
              <a:rect l="0" t="0" r="r" b="b"/>
              <a:pathLst>
                <a:path w="1028" h="766">
                  <a:moveTo>
                    <a:pt x="2" y="189"/>
                  </a:moveTo>
                  <a:cubicBezTo>
                    <a:pt x="2" y="189"/>
                    <a:pt x="2" y="188"/>
                    <a:pt x="2" y="188"/>
                  </a:cubicBezTo>
                  <a:cubicBezTo>
                    <a:pt x="3" y="186"/>
                    <a:pt x="6" y="183"/>
                    <a:pt x="6" y="181"/>
                  </a:cubicBezTo>
                  <a:cubicBezTo>
                    <a:pt x="7" y="179"/>
                    <a:pt x="7" y="174"/>
                    <a:pt x="7" y="172"/>
                  </a:cubicBezTo>
                  <a:cubicBezTo>
                    <a:pt x="7" y="169"/>
                    <a:pt x="8" y="163"/>
                    <a:pt x="8" y="160"/>
                  </a:cubicBezTo>
                  <a:cubicBezTo>
                    <a:pt x="8" y="157"/>
                    <a:pt x="9" y="152"/>
                    <a:pt x="10" y="149"/>
                  </a:cubicBezTo>
                  <a:cubicBezTo>
                    <a:pt x="11" y="146"/>
                    <a:pt x="13" y="140"/>
                    <a:pt x="14" y="137"/>
                  </a:cubicBezTo>
                  <a:cubicBezTo>
                    <a:pt x="15" y="131"/>
                    <a:pt x="16" y="120"/>
                    <a:pt x="18" y="114"/>
                  </a:cubicBezTo>
                  <a:cubicBezTo>
                    <a:pt x="19" y="108"/>
                    <a:pt x="22" y="97"/>
                    <a:pt x="23" y="91"/>
                  </a:cubicBezTo>
                  <a:cubicBezTo>
                    <a:pt x="24" y="88"/>
                    <a:pt x="23" y="82"/>
                    <a:pt x="25" y="79"/>
                  </a:cubicBezTo>
                  <a:cubicBezTo>
                    <a:pt x="26" y="78"/>
                    <a:pt x="28" y="76"/>
                    <a:pt x="30" y="75"/>
                  </a:cubicBezTo>
                  <a:cubicBezTo>
                    <a:pt x="32" y="75"/>
                    <a:pt x="35" y="75"/>
                    <a:pt x="37" y="75"/>
                  </a:cubicBezTo>
                  <a:cubicBezTo>
                    <a:pt x="38" y="75"/>
                    <a:pt x="41" y="77"/>
                    <a:pt x="42" y="78"/>
                  </a:cubicBezTo>
                  <a:cubicBezTo>
                    <a:pt x="44" y="79"/>
                    <a:pt x="47" y="83"/>
                    <a:pt x="48" y="85"/>
                  </a:cubicBezTo>
                  <a:cubicBezTo>
                    <a:pt x="49" y="87"/>
                    <a:pt x="50" y="91"/>
                    <a:pt x="50" y="92"/>
                  </a:cubicBezTo>
                  <a:cubicBezTo>
                    <a:pt x="51" y="95"/>
                    <a:pt x="53" y="99"/>
                    <a:pt x="54" y="101"/>
                  </a:cubicBezTo>
                  <a:cubicBezTo>
                    <a:pt x="55" y="103"/>
                    <a:pt x="56" y="107"/>
                    <a:pt x="58" y="109"/>
                  </a:cubicBezTo>
                  <a:cubicBezTo>
                    <a:pt x="60" y="111"/>
                    <a:pt x="66" y="116"/>
                    <a:pt x="69" y="118"/>
                  </a:cubicBezTo>
                  <a:cubicBezTo>
                    <a:pt x="71" y="119"/>
                    <a:pt x="75" y="120"/>
                    <a:pt x="78" y="120"/>
                  </a:cubicBezTo>
                  <a:cubicBezTo>
                    <a:pt x="79" y="119"/>
                    <a:pt x="82" y="117"/>
                    <a:pt x="83" y="115"/>
                  </a:cubicBezTo>
                  <a:cubicBezTo>
                    <a:pt x="84" y="115"/>
                    <a:pt x="85" y="114"/>
                    <a:pt x="86" y="113"/>
                  </a:cubicBezTo>
                  <a:cubicBezTo>
                    <a:pt x="88" y="113"/>
                    <a:pt x="92" y="113"/>
                    <a:pt x="93" y="113"/>
                  </a:cubicBezTo>
                  <a:cubicBezTo>
                    <a:pt x="96" y="114"/>
                    <a:pt x="99" y="116"/>
                    <a:pt x="101" y="118"/>
                  </a:cubicBezTo>
                  <a:cubicBezTo>
                    <a:pt x="104" y="119"/>
                    <a:pt x="108" y="122"/>
                    <a:pt x="111" y="124"/>
                  </a:cubicBezTo>
                  <a:cubicBezTo>
                    <a:pt x="113" y="125"/>
                    <a:pt x="119" y="127"/>
                    <a:pt x="122" y="127"/>
                  </a:cubicBezTo>
                  <a:cubicBezTo>
                    <a:pt x="124" y="128"/>
                    <a:pt x="129" y="128"/>
                    <a:pt x="132" y="127"/>
                  </a:cubicBezTo>
                  <a:cubicBezTo>
                    <a:pt x="134" y="126"/>
                    <a:pt x="139" y="122"/>
                    <a:pt x="141" y="120"/>
                  </a:cubicBezTo>
                  <a:cubicBezTo>
                    <a:pt x="142" y="118"/>
                    <a:pt x="143" y="112"/>
                    <a:pt x="145" y="109"/>
                  </a:cubicBezTo>
                  <a:cubicBezTo>
                    <a:pt x="146" y="107"/>
                    <a:pt x="148" y="104"/>
                    <a:pt x="150" y="103"/>
                  </a:cubicBezTo>
                  <a:cubicBezTo>
                    <a:pt x="151" y="102"/>
                    <a:pt x="154" y="100"/>
                    <a:pt x="156" y="99"/>
                  </a:cubicBezTo>
                  <a:cubicBezTo>
                    <a:pt x="160" y="99"/>
                    <a:pt x="167" y="99"/>
                    <a:pt x="171" y="99"/>
                  </a:cubicBezTo>
                  <a:cubicBezTo>
                    <a:pt x="174" y="99"/>
                    <a:pt x="180" y="99"/>
                    <a:pt x="183" y="99"/>
                  </a:cubicBezTo>
                  <a:cubicBezTo>
                    <a:pt x="185" y="100"/>
                    <a:pt x="187" y="101"/>
                    <a:pt x="189" y="102"/>
                  </a:cubicBezTo>
                  <a:cubicBezTo>
                    <a:pt x="190" y="103"/>
                    <a:pt x="192" y="105"/>
                    <a:pt x="193" y="105"/>
                  </a:cubicBezTo>
                  <a:cubicBezTo>
                    <a:pt x="194" y="106"/>
                    <a:pt x="196" y="108"/>
                    <a:pt x="197" y="108"/>
                  </a:cubicBezTo>
                  <a:cubicBezTo>
                    <a:pt x="198" y="108"/>
                    <a:pt x="199" y="108"/>
                    <a:pt x="200" y="107"/>
                  </a:cubicBezTo>
                  <a:cubicBezTo>
                    <a:pt x="201" y="107"/>
                    <a:pt x="204" y="106"/>
                    <a:pt x="204" y="105"/>
                  </a:cubicBezTo>
                  <a:cubicBezTo>
                    <a:pt x="206" y="103"/>
                    <a:pt x="207" y="99"/>
                    <a:pt x="208" y="98"/>
                  </a:cubicBezTo>
                  <a:cubicBezTo>
                    <a:pt x="209" y="97"/>
                    <a:pt x="212" y="95"/>
                    <a:pt x="214" y="94"/>
                  </a:cubicBezTo>
                  <a:cubicBezTo>
                    <a:pt x="215" y="93"/>
                    <a:pt x="219" y="93"/>
                    <a:pt x="221" y="93"/>
                  </a:cubicBezTo>
                  <a:cubicBezTo>
                    <a:pt x="222" y="93"/>
                    <a:pt x="225" y="93"/>
                    <a:pt x="226" y="94"/>
                  </a:cubicBezTo>
                  <a:cubicBezTo>
                    <a:pt x="227" y="94"/>
                    <a:pt x="229" y="96"/>
                    <a:pt x="230" y="97"/>
                  </a:cubicBezTo>
                  <a:cubicBezTo>
                    <a:pt x="231" y="98"/>
                    <a:pt x="233" y="99"/>
                    <a:pt x="235" y="100"/>
                  </a:cubicBezTo>
                  <a:cubicBezTo>
                    <a:pt x="236" y="100"/>
                    <a:pt x="239" y="100"/>
                    <a:pt x="240" y="100"/>
                  </a:cubicBezTo>
                  <a:cubicBezTo>
                    <a:pt x="242" y="100"/>
                    <a:pt x="244" y="100"/>
                    <a:pt x="245" y="99"/>
                  </a:cubicBezTo>
                  <a:cubicBezTo>
                    <a:pt x="247" y="98"/>
                    <a:pt x="250" y="94"/>
                    <a:pt x="251" y="92"/>
                  </a:cubicBezTo>
                  <a:cubicBezTo>
                    <a:pt x="252" y="89"/>
                    <a:pt x="254" y="84"/>
                    <a:pt x="256" y="82"/>
                  </a:cubicBezTo>
                  <a:cubicBezTo>
                    <a:pt x="258" y="80"/>
                    <a:pt x="261" y="77"/>
                    <a:pt x="263" y="76"/>
                  </a:cubicBezTo>
                  <a:cubicBezTo>
                    <a:pt x="265" y="74"/>
                    <a:pt x="270" y="73"/>
                    <a:pt x="273" y="73"/>
                  </a:cubicBezTo>
                  <a:cubicBezTo>
                    <a:pt x="275" y="73"/>
                    <a:pt x="279" y="73"/>
                    <a:pt x="281" y="73"/>
                  </a:cubicBezTo>
                  <a:cubicBezTo>
                    <a:pt x="282" y="73"/>
                    <a:pt x="285" y="74"/>
                    <a:pt x="286" y="75"/>
                  </a:cubicBezTo>
                  <a:cubicBezTo>
                    <a:pt x="288" y="75"/>
                    <a:pt x="290" y="78"/>
                    <a:pt x="291" y="79"/>
                  </a:cubicBezTo>
                  <a:cubicBezTo>
                    <a:pt x="294" y="81"/>
                    <a:pt x="299" y="86"/>
                    <a:pt x="302" y="88"/>
                  </a:cubicBezTo>
                  <a:cubicBezTo>
                    <a:pt x="305" y="90"/>
                    <a:pt x="310" y="97"/>
                    <a:pt x="314" y="98"/>
                  </a:cubicBezTo>
                  <a:cubicBezTo>
                    <a:pt x="317" y="99"/>
                    <a:pt x="322" y="98"/>
                    <a:pt x="325" y="98"/>
                  </a:cubicBezTo>
                  <a:cubicBezTo>
                    <a:pt x="327" y="98"/>
                    <a:pt x="333" y="98"/>
                    <a:pt x="335" y="98"/>
                  </a:cubicBezTo>
                  <a:cubicBezTo>
                    <a:pt x="337" y="97"/>
                    <a:pt x="340" y="94"/>
                    <a:pt x="342" y="93"/>
                  </a:cubicBezTo>
                  <a:cubicBezTo>
                    <a:pt x="343" y="92"/>
                    <a:pt x="343" y="89"/>
                    <a:pt x="344" y="88"/>
                  </a:cubicBezTo>
                  <a:cubicBezTo>
                    <a:pt x="345" y="87"/>
                    <a:pt x="347" y="86"/>
                    <a:pt x="348" y="85"/>
                  </a:cubicBezTo>
                  <a:cubicBezTo>
                    <a:pt x="349" y="85"/>
                    <a:pt x="353" y="84"/>
                    <a:pt x="354" y="85"/>
                  </a:cubicBezTo>
                  <a:cubicBezTo>
                    <a:pt x="355" y="86"/>
                    <a:pt x="356" y="88"/>
                    <a:pt x="356" y="89"/>
                  </a:cubicBezTo>
                  <a:cubicBezTo>
                    <a:pt x="357" y="90"/>
                    <a:pt x="357" y="92"/>
                    <a:pt x="357" y="92"/>
                  </a:cubicBezTo>
                  <a:cubicBezTo>
                    <a:pt x="359" y="93"/>
                    <a:pt x="362" y="93"/>
                    <a:pt x="364" y="93"/>
                  </a:cubicBezTo>
                  <a:cubicBezTo>
                    <a:pt x="366" y="93"/>
                    <a:pt x="370" y="92"/>
                    <a:pt x="372" y="91"/>
                  </a:cubicBezTo>
                  <a:cubicBezTo>
                    <a:pt x="375" y="90"/>
                    <a:pt x="379" y="87"/>
                    <a:pt x="381" y="86"/>
                  </a:cubicBezTo>
                  <a:cubicBezTo>
                    <a:pt x="383" y="84"/>
                    <a:pt x="387" y="80"/>
                    <a:pt x="389" y="78"/>
                  </a:cubicBezTo>
                  <a:cubicBezTo>
                    <a:pt x="390" y="77"/>
                    <a:pt x="392" y="74"/>
                    <a:pt x="393" y="72"/>
                  </a:cubicBezTo>
                  <a:cubicBezTo>
                    <a:pt x="394" y="71"/>
                    <a:pt x="394" y="69"/>
                    <a:pt x="394" y="68"/>
                  </a:cubicBezTo>
                  <a:cubicBezTo>
                    <a:pt x="395" y="66"/>
                    <a:pt x="395" y="63"/>
                    <a:pt x="396" y="62"/>
                  </a:cubicBezTo>
                  <a:cubicBezTo>
                    <a:pt x="396" y="60"/>
                    <a:pt x="398" y="59"/>
                    <a:pt x="400" y="58"/>
                  </a:cubicBezTo>
                  <a:cubicBezTo>
                    <a:pt x="401" y="57"/>
                    <a:pt x="403" y="55"/>
                    <a:pt x="404" y="55"/>
                  </a:cubicBezTo>
                  <a:cubicBezTo>
                    <a:pt x="407" y="54"/>
                    <a:pt x="413" y="52"/>
                    <a:pt x="416" y="52"/>
                  </a:cubicBezTo>
                  <a:cubicBezTo>
                    <a:pt x="418" y="52"/>
                    <a:pt x="422" y="52"/>
                    <a:pt x="424" y="52"/>
                  </a:cubicBezTo>
                  <a:cubicBezTo>
                    <a:pt x="426" y="52"/>
                    <a:pt x="429" y="50"/>
                    <a:pt x="431" y="49"/>
                  </a:cubicBezTo>
                  <a:cubicBezTo>
                    <a:pt x="434" y="48"/>
                    <a:pt x="440" y="45"/>
                    <a:pt x="442" y="43"/>
                  </a:cubicBezTo>
                  <a:cubicBezTo>
                    <a:pt x="446" y="41"/>
                    <a:pt x="451" y="37"/>
                    <a:pt x="454" y="35"/>
                  </a:cubicBezTo>
                  <a:cubicBezTo>
                    <a:pt x="457" y="32"/>
                    <a:pt x="464" y="27"/>
                    <a:pt x="467" y="25"/>
                  </a:cubicBezTo>
                  <a:cubicBezTo>
                    <a:pt x="470" y="23"/>
                    <a:pt x="474" y="18"/>
                    <a:pt x="477" y="16"/>
                  </a:cubicBezTo>
                  <a:cubicBezTo>
                    <a:pt x="480" y="14"/>
                    <a:pt x="485" y="10"/>
                    <a:pt x="487" y="8"/>
                  </a:cubicBezTo>
                  <a:cubicBezTo>
                    <a:pt x="489" y="7"/>
                    <a:pt x="491" y="4"/>
                    <a:pt x="493" y="2"/>
                  </a:cubicBezTo>
                  <a:cubicBezTo>
                    <a:pt x="494" y="2"/>
                    <a:pt x="495" y="1"/>
                    <a:pt x="496" y="0"/>
                  </a:cubicBezTo>
                  <a:cubicBezTo>
                    <a:pt x="500" y="2"/>
                    <a:pt x="504" y="5"/>
                    <a:pt x="505" y="7"/>
                  </a:cubicBezTo>
                  <a:cubicBezTo>
                    <a:pt x="508" y="11"/>
                    <a:pt x="512" y="21"/>
                    <a:pt x="513" y="26"/>
                  </a:cubicBezTo>
                  <a:cubicBezTo>
                    <a:pt x="515" y="29"/>
                    <a:pt x="517" y="35"/>
                    <a:pt x="517" y="39"/>
                  </a:cubicBezTo>
                  <a:cubicBezTo>
                    <a:pt x="517" y="41"/>
                    <a:pt x="516" y="47"/>
                    <a:pt x="515" y="49"/>
                  </a:cubicBezTo>
                  <a:cubicBezTo>
                    <a:pt x="514" y="52"/>
                    <a:pt x="509" y="55"/>
                    <a:pt x="508" y="58"/>
                  </a:cubicBezTo>
                  <a:cubicBezTo>
                    <a:pt x="508" y="60"/>
                    <a:pt x="511" y="65"/>
                    <a:pt x="513" y="67"/>
                  </a:cubicBezTo>
                  <a:cubicBezTo>
                    <a:pt x="515" y="69"/>
                    <a:pt x="521" y="72"/>
                    <a:pt x="524" y="72"/>
                  </a:cubicBezTo>
                  <a:cubicBezTo>
                    <a:pt x="527" y="72"/>
                    <a:pt x="530" y="68"/>
                    <a:pt x="532" y="66"/>
                  </a:cubicBezTo>
                  <a:cubicBezTo>
                    <a:pt x="535" y="64"/>
                    <a:pt x="539" y="60"/>
                    <a:pt x="541" y="57"/>
                  </a:cubicBezTo>
                  <a:cubicBezTo>
                    <a:pt x="543" y="55"/>
                    <a:pt x="549" y="47"/>
                    <a:pt x="550" y="46"/>
                  </a:cubicBezTo>
                  <a:cubicBezTo>
                    <a:pt x="551" y="45"/>
                    <a:pt x="555" y="40"/>
                    <a:pt x="557" y="39"/>
                  </a:cubicBezTo>
                  <a:cubicBezTo>
                    <a:pt x="561" y="38"/>
                    <a:pt x="567" y="39"/>
                    <a:pt x="571" y="40"/>
                  </a:cubicBezTo>
                  <a:cubicBezTo>
                    <a:pt x="570" y="42"/>
                    <a:pt x="569" y="45"/>
                    <a:pt x="569" y="46"/>
                  </a:cubicBezTo>
                  <a:cubicBezTo>
                    <a:pt x="569" y="47"/>
                    <a:pt x="569" y="50"/>
                    <a:pt x="570" y="51"/>
                  </a:cubicBezTo>
                  <a:cubicBezTo>
                    <a:pt x="570" y="52"/>
                    <a:pt x="573" y="55"/>
                    <a:pt x="574" y="56"/>
                  </a:cubicBezTo>
                  <a:cubicBezTo>
                    <a:pt x="575" y="57"/>
                    <a:pt x="577" y="60"/>
                    <a:pt x="577" y="61"/>
                  </a:cubicBezTo>
                  <a:cubicBezTo>
                    <a:pt x="578" y="63"/>
                    <a:pt x="577" y="66"/>
                    <a:pt x="577" y="67"/>
                  </a:cubicBezTo>
                  <a:cubicBezTo>
                    <a:pt x="576" y="68"/>
                    <a:pt x="575" y="68"/>
                    <a:pt x="574" y="69"/>
                  </a:cubicBezTo>
                  <a:cubicBezTo>
                    <a:pt x="573" y="71"/>
                    <a:pt x="573" y="74"/>
                    <a:pt x="573" y="76"/>
                  </a:cubicBezTo>
                  <a:cubicBezTo>
                    <a:pt x="574" y="78"/>
                    <a:pt x="575" y="82"/>
                    <a:pt x="576" y="84"/>
                  </a:cubicBezTo>
                  <a:cubicBezTo>
                    <a:pt x="577" y="87"/>
                    <a:pt x="581" y="92"/>
                    <a:pt x="584" y="94"/>
                  </a:cubicBezTo>
                  <a:cubicBezTo>
                    <a:pt x="587" y="97"/>
                    <a:pt x="594" y="99"/>
                    <a:pt x="597" y="100"/>
                  </a:cubicBezTo>
                  <a:cubicBezTo>
                    <a:pt x="600" y="102"/>
                    <a:pt x="606" y="105"/>
                    <a:pt x="609" y="107"/>
                  </a:cubicBezTo>
                  <a:cubicBezTo>
                    <a:pt x="612" y="108"/>
                    <a:pt x="619" y="109"/>
                    <a:pt x="623" y="110"/>
                  </a:cubicBezTo>
                  <a:cubicBezTo>
                    <a:pt x="626" y="111"/>
                    <a:pt x="634" y="111"/>
                    <a:pt x="638" y="111"/>
                  </a:cubicBezTo>
                  <a:cubicBezTo>
                    <a:pt x="640" y="111"/>
                    <a:pt x="645" y="109"/>
                    <a:pt x="647" y="108"/>
                  </a:cubicBezTo>
                  <a:cubicBezTo>
                    <a:pt x="650" y="106"/>
                    <a:pt x="655" y="102"/>
                    <a:pt x="657" y="100"/>
                  </a:cubicBezTo>
                  <a:cubicBezTo>
                    <a:pt x="659" y="98"/>
                    <a:pt x="661" y="94"/>
                    <a:pt x="662" y="91"/>
                  </a:cubicBezTo>
                  <a:cubicBezTo>
                    <a:pt x="662" y="89"/>
                    <a:pt x="662" y="85"/>
                    <a:pt x="662" y="83"/>
                  </a:cubicBezTo>
                  <a:cubicBezTo>
                    <a:pt x="662" y="82"/>
                    <a:pt x="660" y="79"/>
                    <a:pt x="659" y="77"/>
                  </a:cubicBezTo>
                  <a:cubicBezTo>
                    <a:pt x="658" y="75"/>
                    <a:pt x="654" y="72"/>
                    <a:pt x="654" y="70"/>
                  </a:cubicBezTo>
                  <a:cubicBezTo>
                    <a:pt x="653" y="69"/>
                    <a:pt x="653" y="66"/>
                    <a:pt x="653" y="65"/>
                  </a:cubicBezTo>
                  <a:cubicBezTo>
                    <a:pt x="653" y="64"/>
                    <a:pt x="655" y="61"/>
                    <a:pt x="657" y="60"/>
                  </a:cubicBezTo>
                  <a:cubicBezTo>
                    <a:pt x="658" y="59"/>
                    <a:pt x="661" y="58"/>
                    <a:pt x="663" y="58"/>
                  </a:cubicBezTo>
                  <a:cubicBezTo>
                    <a:pt x="663" y="58"/>
                    <a:pt x="664" y="58"/>
                    <a:pt x="665" y="58"/>
                  </a:cubicBezTo>
                  <a:cubicBezTo>
                    <a:pt x="666" y="60"/>
                    <a:pt x="667" y="61"/>
                    <a:pt x="668" y="61"/>
                  </a:cubicBezTo>
                  <a:cubicBezTo>
                    <a:pt x="671" y="63"/>
                    <a:pt x="677" y="62"/>
                    <a:pt x="679" y="61"/>
                  </a:cubicBezTo>
                  <a:cubicBezTo>
                    <a:pt x="683" y="59"/>
                    <a:pt x="686" y="53"/>
                    <a:pt x="689" y="51"/>
                  </a:cubicBezTo>
                  <a:cubicBezTo>
                    <a:pt x="692" y="50"/>
                    <a:pt x="698" y="49"/>
                    <a:pt x="701" y="50"/>
                  </a:cubicBezTo>
                  <a:cubicBezTo>
                    <a:pt x="705" y="50"/>
                    <a:pt x="712" y="54"/>
                    <a:pt x="716" y="56"/>
                  </a:cubicBezTo>
                  <a:cubicBezTo>
                    <a:pt x="721" y="58"/>
                    <a:pt x="731" y="61"/>
                    <a:pt x="736" y="63"/>
                  </a:cubicBezTo>
                  <a:cubicBezTo>
                    <a:pt x="739" y="64"/>
                    <a:pt x="745" y="67"/>
                    <a:pt x="746" y="69"/>
                  </a:cubicBezTo>
                  <a:cubicBezTo>
                    <a:pt x="748" y="72"/>
                    <a:pt x="748" y="78"/>
                    <a:pt x="748" y="81"/>
                  </a:cubicBezTo>
                  <a:cubicBezTo>
                    <a:pt x="749" y="84"/>
                    <a:pt x="750" y="92"/>
                    <a:pt x="752" y="94"/>
                  </a:cubicBezTo>
                  <a:cubicBezTo>
                    <a:pt x="753" y="96"/>
                    <a:pt x="757" y="99"/>
                    <a:pt x="759" y="100"/>
                  </a:cubicBezTo>
                  <a:cubicBezTo>
                    <a:pt x="762" y="100"/>
                    <a:pt x="769" y="95"/>
                    <a:pt x="772" y="94"/>
                  </a:cubicBezTo>
                  <a:cubicBezTo>
                    <a:pt x="776" y="93"/>
                    <a:pt x="783" y="92"/>
                    <a:pt x="787" y="92"/>
                  </a:cubicBezTo>
                  <a:cubicBezTo>
                    <a:pt x="791" y="93"/>
                    <a:pt x="798" y="95"/>
                    <a:pt x="801" y="97"/>
                  </a:cubicBezTo>
                  <a:cubicBezTo>
                    <a:pt x="806" y="100"/>
                    <a:pt x="813" y="109"/>
                    <a:pt x="816" y="113"/>
                  </a:cubicBezTo>
                  <a:cubicBezTo>
                    <a:pt x="818" y="116"/>
                    <a:pt x="822" y="123"/>
                    <a:pt x="824" y="126"/>
                  </a:cubicBezTo>
                  <a:cubicBezTo>
                    <a:pt x="827" y="131"/>
                    <a:pt x="834" y="142"/>
                    <a:pt x="837" y="147"/>
                  </a:cubicBezTo>
                  <a:cubicBezTo>
                    <a:pt x="840" y="151"/>
                    <a:pt x="847" y="159"/>
                    <a:pt x="849" y="163"/>
                  </a:cubicBezTo>
                  <a:cubicBezTo>
                    <a:pt x="851" y="166"/>
                    <a:pt x="854" y="170"/>
                    <a:pt x="855" y="173"/>
                  </a:cubicBezTo>
                  <a:cubicBezTo>
                    <a:pt x="856" y="176"/>
                    <a:pt x="853" y="181"/>
                    <a:pt x="853" y="184"/>
                  </a:cubicBezTo>
                  <a:cubicBezTo>
                    <a:pt x="853" y="187"/>
                    <a:pt x="855" y="194"/>
                    <a:pt x="856" y="197"/>
                  </a:cubicBezTo>
                  <a:cubicBezTo>
                    <a:pt x="857" y="200"/>
                    <a:pt x="859" y="206"/>
                    <a:pt x="862" y="207"/>
                  </a:cubicBezTo>
                  <a:cubicBezTo>
                    <a:pt x="864" y="207"/>
                    <a:pt x="867" y="203"/>
                    <a:pt x="869" y="201"/>
                  </a:cubicBezTo>
                  <a:cubicBezTo>
                    <a:pt x="871" y="200"/>
                    <a:pt x="873" y="196"/>
                    <a:pt x="875" y="195"/>
                  </a:cubicBezTo>
                  <a:cubicBezTo>
                    <a:pt x="878" y="195"/>
                    <a:pt x="883" y="196"/>
                    <a:pt x="886" y="196"/>
                  </a:cubicBezTo>
                  <a:cubicBezTo>
                    <a:pt x="890" y="198"/>
                    <a:pt x="897" y="203"/>
                    <a:pt x="901" y="204"/>
                  </a:cubicBezTo>
                  <a:cubicBezTo>
                    <a:pt x="904" y="205"/>
                    <a:pt x="910" y="204"/>
                    <a:pt x="913" y="204"/>
                  </a:cubicBezTo>
                  <a:cubicBezTo>
                    <a:pt x="916" y="204"/>
                    <a:pt x="921" y="204"/>
                    <a:pt x="923" y="206"/>
                  </a:cubicBezTo>
                  <a:cubicBezTo>
                    <a:pt x="925" y="208"/>
                    <a:pt x="928" y="212"/>
                    <a:pt x="928" y="215"/>
                  </a:cubicBezTo>
                  <a:cubicBezTo>
                    <a:pt x="928" y="216"/>
                    <a:pt x="925" y="218"/>
                    <a:pt x="924" y="219"/>
                  </a:cubicBezTo>
                  <a:cubicBezTo>
                    <a:pt x="923" y="220"/>
                    <a:pt x="919" y="220"/>
                    <a:pt x="918" y="221"/>
                  </a:cubicBezTo>
                  <a:cubicBezTo>
                    <a:pt x="916" y="223"/>
                    <a:pt x="918" y="228"/>
                    <a:pt x="917" y="230"/>
                  </a:cubicBezTo>
                  <a:cubicBezTo>
                    <a:pt x="916" y="232"/>
                    <a:pt x="914" y="235"/>
                    <a:pt x="913" y="236"/>
                  </a:cubicBezTo>
                  <a:cubicBezTo>
                    <a:pt x="911" y="238"/>
                    <a:pt x="906" y="240"/>
                    <a:pt x="904" y="241"/>
                  </a:cubicBezTo>
                  <a:cubicBezTo>
                    <a:pt x="901" y="243"/>
                    <a:pt x="896" y="245"/>
                    <a:pt x="893" y="247"/>
                  </a:cubicBezTo>
                  <a:cubicBezTo>
                    <a:pt x="888" y="250"/>
                    <a:pt x="879" y="257"/>
                    <a:pt x="875" y="260"/>
                  </a:cubicBezTo>
                  <a:cubicBezTo>
                    <a:pt x="873" y="262"/>
                    <a:pt x="870" y="266"/>
                    <a:pt x="868" y="268"/>
                  </a:cubicBezTo>
                  <a:cubicBezTo>
                    <a:pt x="866" y="271"/>
                    <a:pt x="862" y="275"/>
                    <a:pt x="861" y="277"/>
                  </a:cubicBezTo>
                  <a:cubicBezTo>
                    <a:pt x="860" y="280"/>
                    <a:pt x="857" y="285"/>
                    <a:pt x="858" y="288"/>
                  </a:cubicBezTo>
                  <a:cubicBezTo>
                    <a:pt x="858" y="290"/>
                    <a:pt x="861" y="293"/>
                    <a:pt x="863" y="294"/>
                  </a:cubicBezTo>
                  <a:cubicBezTo>
                    <a:pt x="865" y="295"/>
                    <a:pt x="872" y="295"/>
                    <a:pt x="873" y="297"/>
                  </a:cubicBezTo>
                  <a:cubicBezTo>
                    <a:pt x="874" y="300"/>
                    <a:pt x="873" y="305"/>
                    <a:pt x="871" y="307"/>
                  </a:cubicBezTo>
                  <a:cubicBezTo>
                    <a:pt x="870" y="309"/>
                    <a:pt x="865" y="311"/>
                    <a:pt x="865" y="313"/>
                  </a:cubicBezTo>
                  <a:cubicBezTo>
                    <a:pt x="865" y="315"/>
                    <a:pt x="867" y="317"/>
                    <a:pt x="869" y="318"/>
                  </a:cubicBezTo>
                  <a:cubicBezTo>
                    <a:pt x="870" y="320"/>
                    <a:pt x="873" y="321"/>
                    <a:pt x="875" y="322"/>
                  </a:cubicBezTo>
                  <a:cubicBezTo>
                    <a:pt x="877" y="324"/>
                    <a:pt x="880" y="328"/>
                    <a:pt x="882" y="330"/>
                  </a:cubicBezTo>
                  <a:cubicBezTo>
                    <a:pt x="884" y="333"/>
                    <a:pt x="887" y="338"/>
                    <a:pt x="889" y="341"/>
                  </a:cubicBezTo>
                  <a:cubicBezTo>
                    <a:pt x="891" y="344"/>
                    <a:pt x="895" y="351"/>
                    <a:pt x="898" y="352"/>
                  </a:cubicBezTo>
                  <a:cubicBezTo>
                    <a:pt x="901" y="353"/>
                    <a:pt x="907" y="350"/>
                    <a:pt x="909" y="349"/>
                  </a:cubicBezTo>
                  <a:cubicBezTo>
                    <a:pt x="912" y="348"/>
                    <a:pt x="915" y="344"/>
                    <a:pt x="917" y="343"/>
                  </a:cubicBezTo>
                  <a:cubicBezTo>
                    <a:pt x="919" y="343"/>
                    <a:pt x="924" y="347"/>
                    <a:pt x="926" y="347"/>
                  </a:cubicBezTo>
                  <a:cubicBezTo>
                    <a:pt x="928" y="347"/>
                    <a:pt x="932" y="345"/>
                    <a:pt x="934" y="345"/>
                  </a:cubicBezTo>
                  <a:cubicBezTo>
                    <a:pt x="937" y="346"/>
                    <a:pt x="940" y="350"/>
                    <a:pt x="943" y="351"/>
                  </a:cubicBezTo>
                  <a:cubicBezTo>
                    <a:pt x="944" y="351"/>
                    <a:pt x="948" y="350"/>
                    <a:pt x="949" y="349"/>
                  </a:cubicBezTo>
                  <a:cubicBezTo>
                    <a:pt x="951" y="348"/>
                    <a:pt x="954" y="344"/>
                    <a:pt x="956" y="343"/>
                  </a:cubicBezTo>
                  <a:cubicBezTo>
                    <a:pt x="959" y="342"/>
                    <a:pt x="965" y="345"/>
                    <a:pt x="968" y="346"/>
                  </a:cubicBezTo>
                  <a:cubicBezTo>
                    <a:pt x="970" y="348"/>
                    <a:pt x="974" y="352"/>
                    <a:pt x="976" y="353"/>
                  </a:cubicBezTo>
                  <a:cubicBezTo>
                    <a:pt x="978" y="355"/>
                    <a:pt x="982" y="357"/>
                    <a:pt x="983" y="359"/>
                  </a:cubicBezTo>
                  <a:cubicBezTo>
                    <a:pt x="985" y="363"/>
                    <a:pt x="984" y="373"/>
                    <a:pt x="984" y="377"/>
                  </a:cubicBezTo>
                  <a:cubicBezTo>
                    <a:pt x="984" y="380"/>
                    <a:pt x="982" y="386"/>
                    <a:pt x="983" y="389"/>
                  </a:cubicBezTo>
                  <a:cubicBezTo>
                    <a:pt x="984" y="392"/>
                    <a:pt x="992" y="393"/>
                    <a:pt x="995" y="395"/>
                  </a:cubicBezTo>
                  <a:cubicBezTo>
                    <a:pt x="997" y="396"/>
                    <a:pt x="1003" y="397"/>
                    <a:pt x="1005" y="399"/>
                  </a:cubicBezTo>
                  <a:cubicBezTo>
                    <a:pt x="1007" y="401"/>
                    <a:pt x="1008" y="406"/>
                    <a:pt x="1009" y="408"/>
                  </a:cubicBezTo>
                  <a:cubicBezTo>
                    <a:pt x="1010" y="412"/>
                    <a:pt x="1012" y="419"/>
                    <a:pt x="1011" y="423"/>
                  </a:cubicBezTo>
                  <a:cubicBezTo>
                    <a:pt x="1010" y="429"/>
                    <a:pt x="1003" y="438"/>
                    <a:pt x="1001" y="443"/>
                  </a:cubicBezTo>
                  <a:cubicBezTo>
                    <a:pt x="998" y="448"/>
                    <a:pt x="992" y="458"/>
                    <a:pt x="990" y="463"/>
                  </a:cubicBezTo>
                  <a:cubicBezTo>
                    <a:pt x="989" y="466"/>
                    <a:pt x="985" y="475"/>
                    <a:pt x="986" y="479"/>
                  </a:cubicBezTo>
                  <a:cubicBezTo>
                    <a:pt x="986" y="481"/>
                    <a:pt x="988" y="486"/>
                    <a:pt x="990" y="489"/>
                  </a:cubicBezTo>
                  <a:cubicBezTo>
                    <a:pt x="992" y="492"/>
                    <a:pt x="999" y="499"/>
                    <a:pt x="1000" y="499"/>
                  </a:cubicBezTo>
                  <a:cubicBezTo>
                    <a:pt x="1001" y="500"/>
                    <a:pt x="1011" y="503"/>
                    <a:pt x="1014" y="506"/>
                  </a:cubicBezTo>
                  <a:cubicBezTo>
                    <a:pt x="1017" y="508"/>
                    <a:pt x="1022" y="514"/>
                    <a:pt x="1024" y="518"/>
                  </a:cubicBezTo>
                  <a:cubicBezTo>
                    <a:pt x="1026" y="522"/>
                    <a:pt x="1028" y="531"/>
                    <a:pt x="1027" y="536"/>
                  </a:cubicBezTo>
                  <a:cubicBezTo>
                    <a:pt x="1027" y="539"/>
                    <a:pt x="1025" y="547"/>
                    <a:pt x="1023" y="550"/>
                  </a:cubicBezTo>
                  <a:cubicBezTo>
                    <a:pt x="1019" y="554"/>
                    <a:pt x="1008" y="558"/>
                    <a:pt x="1003" y="559"/>
                  </a:cubicBezTo>
                  <a:cubicBezTo>
                    <a:pt x="1001" y="560"/>
                    <a:pt x="995" y="560"/>
                    <a:pt x="993" y="560"/>
                  </a:cubicBezTo>
                  <a:cubicBezTo>
                    <a:pt x="989" y="558"/>
                    <a:pt x="984" y="552"/>
                    <a:pt x="981" y="550"/>
                  </a:cubicBezTo>
                  <a:cubicBezTo>
                    <a:pt x="978" y="549"/>
                    <a:pt x="972" y="548"/>
                    <a:pt x="970" y="549"/>
                  </a:cubicBezTo>
                  <a:cubicBezTo>
                    <a:pt x="967" y="549"/>
                    <a:pt x="962" y="552"/>
                    <a:pt x="960" y="553"/>
                  </a:cubicBezTo>
                  <a:cubicBezTo>
                    <a:pt x="958" y="555"/>
                    <a:pt x="953" y="559"/>
                    <a:pt x="951" y="561"/>
                  </a:cubicBezTo>
                  <a:cubicBezTo>
                    <a:pt x="949" y="564"/>
                    <a:pt x="947" y="569"/>
                    <a:pt x="946" y="572"/>
                  </a:cubicBezTo>
                  <a:cubicBezTo>
                    <a:pt x="945" y="577"/>
                    <a:pt x="945" y="587"/>
                    <a:pt x="944" y="592"/>
                  </a:cubicBezTo>
                  <a:cubicBezTo>
                    <a:pt x="943" y="596"/>
                    <a:pt x="943" y="607"/>
                    <a:pt x="940" y="610"/>
                  </a:cubicBezTo>
                  <a:cubicBezTo>
                    <a:pt x="939" y="613"/>
                    <a:pt x="932" y="615"/>
                    <a:pt x="929" y="616"/>
                  </a:cubicBezTo>
                  <a:cubicBezTo>
                    <a:pt x="925" y="616"/>
                    <a:pt x="918" y="614"/>
                    <a:pt x="915" y="614"/>
                  </a:cubicBezTo>
                  <a:cubicBezTo>
                    <a:pt x="911" y="615"/>
                    <a:pt x="903" y="615"/>
                    <a:pt x="900" y="618"/>
                  </a:cubicBezTo>
                  <a:cubicBezTo>
                    <a:pt x="897" y="620"/>
                    <a:pt x="895" y="629"/>
                    <a:pt x="893" y="632"/>
                  </a:cubicBezTo>
                  <a:cubicBezTo>
                    <a:pt x="891" y="635"/>
                    <a:pt x="887" y="641"/>
                    <a:pt x="884" y="643"/>
                  </a:cubicBezTo>
                  <a:cubicBezTo>
                    <a:pt x="881" y="644"/>
                    <a:pt x="875" y="644"/>
                    <a:pt x="872" y="645"/>
                  </a:cubicBezTo>
                  <a:cubicBezTo>
                    <a:pt x="869" y="646"/>
                    <a:pt x="862" y="648"/>
                    <a:pt x="860" y="651"/>
                  </a:cubicBezTo>
                  <a:cubicBezTo>
                    <a:pt x="858" y="653"/>
                    <a:pt x="857" y="659"/>
                    <a:pt x="857" y="662"/>
                  </a:cubicBezTo>
                  <a:cubicBezTo>
                    <a:pt x="856" y="665"/>
                    <a:pt x="858" y="671"/>
                    <a:pt x="859" y="674"/>
                  </a:cubicBezTo>
                  <a:cubicBezTo>
                    <a:pt x="861" y="678"/>
                    <a:pt x="869" y="684"/>
                    <a:pt x="872" y="688"/>
                  </a:cubicBezTo>
                  <a:cubicBezTo>
                    <a:pt x="874" y="690"/>
                    <a:pt x="878" y="695"/>
                    <a:pt x="878" y="698"/>
                  </a:cubicBezTo>
                  <a:cubicBezTo>
                    <a:pt x="879" y="702"/>
                    <a:pt x="874" y="709"/>
                    <a:pt x="871" y="712"/>
                  </a:cubicBezTo>
                  <a:cubicBezTo>
                    <a:pt x="867" y="714"/>
                    <a:pt x="858" y="714"/>
                    <a:pt x="853" y="715"/>
                  </a:cubicBezTo>
                  <a:cubicBezTo>
                    <a:pt x="851" y="716"/>
                    <a:pt x="846" y="717"/>
                    <a:pt x="844" y="718"/>
                  </a:cubicBezTo>
                  <a:cubicBezTo>
                    <a:pt x="842" y="719"/>
                    <a:pt x="837" y="723"/>
                    <a:pt x="837" y="726"/>
                  </a:cubicBezTo>
                  <a:cubicBezTo>
                    <a:pt x="837" y="730"/>
                    <a:pt x="843" y="736"/>
                    <a:pt x="844" y="740"/>
                  </a:cubicBezTo>
                  <a:cubicBezTo>
                    <a:pt x="846" y="744"/>
                    <a:pt x="849" y="752"/>
                    <a:pt x="848" y="757"/>
                  </a:cubicBezTo>
                  <a:cubicBezTo>
                    <a:pt x="847" y="759"/>
                    <a:pt x="843" y="764"/>
                    <a:pt x="841" y="765"/>
                  </a:cubicBezTo>
                  <a:cubicBezTo>
                    <a:pt x="838" y="766"/>
                    <a:pt x="832" y="764"/>
                    <a:pt x="829" y="763"/>
                  </a:cubicBezTo>
                  <a:cubicBezTo>
                    <a:pt x="827" y="763"/>
                    <a:pt x="822" y="762"/>
                    <a:pt x="821" y="761"/>
                  </a:cubicBezTo>
                  <a:cubicBezTo>
                    <a:pt x="818" y="758"/>
                    <a:pt x="818" y="750"/>
                    <a:pt x="818" y="746"/>
                  </a:cubicBezTo>
                  <a:cubicBezTo>
                    <a:pt x="818" y="743"/>
                    <a:pt x="821" y="736"/>
                    <a:pt x="821" y="733"/>
                  </a:cubicBezTo>
                  <a:cubicBezTo>
                    <a:pt x="821" y="730"/>
                    <a:pt x="821" y="725"/>
                    <a:pt x="819" y="723"/>
                  </a:cubicBezTo>
                  <a:cubicBezTo>
                    <a:pt x="818" y="721"/>
                    <a:pt x="814" y="720"/>
                    <a:pt x="812" y="720"/>
                  </a:cubicBezTo>
                  <a:cubicBezTo>
                    <a:pt x="809" y="719"/>
                    <a:pt x="802" y="720"/>
                    <a:pt x="800" y="721"/>
                  </a:cubicBezTo>
                  <a:cubicBezTo>
                    <a:pt x="795" y="724"/>
                    <a:pt x="792" y="735"/>
                    <a:pt x="789" y="738"/>
                  </a:cubicBezTo>
                  <a:cubicBezTo>
                    <a:pt x="787" y="740"/>
                    <a:pt x="781" y="743"/>
                    <a:pt x="779" y="743"/>
                  </a:cubicBezTo>
                  <a:cubicBezTo>
                    <a:pt x="775" y="743"/>
                    <a:pt x="767" y="740"/>
                    <a:pt x="765" y="737"/>
                  </a:cubicBezTo>
                  <a:cubicBezTo>
                    <a:pt x="762" y="735"/>
                    <a:pt x="760" y="729"/>
                    <a:pt x="759" y="726"/>
                  </a:cubicBezTo>
                  <a:cubicBezTo>
                    <a:pt x="758" y="723"/>
                    <a:pt x="759" y="716"/>
                    <a:pt x="757" y="714"/>
                  </a:cubicBezTo>
                  <a:cubicBezTo>
                    <a:pt x="756" y="712"/>
                    <a:pt x="754" y="710"/>
                    <a:pt x="752" y="709"/>
                  </a:cubicBezTo>
                  <a:cubicBezTo>
                    <a:pt x="753" y="707"/>
                    <a:pt x="754" y="705"/>
                    <a:pt x="755" y="703"/>
                  </a:cubicBezTo>
                  <a:cubicBezTo>
                    <a:pt x="757" y="701"/>
                    <a:pt x="760" y="697"/>
                    <a:pt x="762" y="695"/>
                  </a:cubicBezTo>
                  <a:cubicBezTo>
                    <a:pt x="763" y="693"/>
                    <a:pt x="764" y="690"/>
                    <a:pt x="764" y="688"/>
                  </a:cubicBezTo>
                  <a:cubicBezTo>
                    <a:pt x="764" y="687"/>
                    <a:pt x="765" y="684"/>
                    <a:pt x="764" y="683"/>
                  </a:cubicBezTo>
                  <a:cubicBezTo>
                    <a:pt x="764" y="681"/>
                    <a:pt x="762" y="679"/>
                    <a:pt x="761" y="678"/>
                  </a:cubicBezTo>
                  <a:cubicBezTo>
                    <a:pt x="760" y="678"/>
                    <a:pt x="758" y="677"/>
                    <a:pt x="757" y="677"/>
                  </a:cubicBezTo>
                  <a:cubicBezTo>
                    <a:pt x="755" y="677"/>
                    <a:pt x="752" y="678"/>
                    <a:pt x="751" y="677"/>
                  </a:cubicBezTo>
                  <a:cubicBezTo>
                    <a:pt x="750" y="677"/>
                    <a:pt x="749" y="676"/>
                    <a:pt x="749" y="675"/>
                  </a:cubicBezTo>
                  <a:cubicBezTo>
                    <a:pt x="748" y="673"/>
                    <a:pt x="745" y="670"/>
                    <a:pt x="744" y="668"/>
                  </a:cubicBezTo>
                  <a:cubicBezTo>
                    <a:pt x="744" y="666"/>
                    <a:pt x="746" y="663"/>
                    <a:pt x="747" y="661"/>
                  </a:cubicBezTo>
                  <a:cubicBezTo>
                    <a:pt x="747" y="659"/>
                    <a:pt x="748" y="654"/>
                    <a:pt x="748" y="654"/>
                  </a:cubicBezTo>
                  <a:cubicBezTo>
                    <a:pt x="748" y="572"/>
                    <a:pt x="748" y="572"/>
                    <a:pt x="748" y="572"/>
                  </a:cubicBezTo>
                  <a:cubicBezTo>
                    <a:pt x="748" y="572"/>
                    <a:pt x="744" y="567"/>
                    <a:pt x="742" y="566"/>
                  </a:cubicBezTo>
                  <a:cubicBezTo>
                    <a:pt x="741" y="563"/>
                    <a:pt x="737" y="559"/>
                    <a:pt x="736" y="557"/>
                  </a:cubicBezTo>
                  <a:cubicBezTo>
                    <a:pt x="733" y="554"/>
                    <a:pt x="728" y="549"/>
                    <a:pt x="725" y="547"/>
                  </a:cubicBezTo>
                  <a:cubicBezTo>
                    <a:pt x="722" y="545"/>
                    <a:pt x="717" y="543"/>
                    <a:pt x="714" y="542"/>
                  </a:cubicBezTo>
                  <a:cubicBezTo>
                    <a:pt x="712" y="541"/>
                    <a:pt x="709" y="538"/>
                    <a:pt x="707" y="537"/>
                  </a:cubicBezTo>
                  <a:cubicBezTo>
                    <a:pt x="704" y="536"/>
                    <a:pt x="697" y="537"/>
                    <a:pt x="694" y="537"/>
                  </a:cubicBezTo>
                  <a:cubicBezTo>
                    <a:pt x="691" y="537"/>
                    <a:pt x="684" y="538"/>
                    <a:pt x="681" y="538"/>
                  </a:cubicBezTo>
                  <a:cubicBezTo>
                    <a:pt x="678" y="538"/>
                    <a:pt x="672" y="537"/>
                    <a:pt x="669" y="537"/>
                  </a:cubicBezTo>
                  <a:cubicBezTo>
                    <a:pt x="668" y="536"/>
                    <a:pt x="664" y="536"/>
                    <a:pt x="662" y="535"/>
                  </a:cubicBezTo>
                  <a:cubicBezTo>
                    <a:pt x="661" y="534"/>
                    <a:pt x="658" y="531"/>
                    <a:pt x="657" y="530"/>
                  </a:cubicBezTo>
                  <a:cubicBezTo>
                    <a:pt x="655" y="529"/>
                    <a:pt x="652" y="526"/>
                    <a:pt x="651" y="525"/>
                  </a:cubicBezTo>
                  <a:cubicBezTo>
                    <a:pt x="649" y="524"/>
                    <a:pt x="644" y="523"/>
                    <a:pt x="642" y="524"/>
                  </a:cubicBezTo>
                  <a:cubicBezTo>
                    <a:pt x="640" y="524"/>
                    <a:pt x="636" y="525"/>
                    <a:pt x="635" y="526"/>
                  </a:cubicBezTo>
                  <a:cubicBezTo>
                    <a:pt x="633" y="527"/>
                    <a:pt x="631" y="530"/>
                    <a:pt x="630" y="531"/>
                  </a:cubicBezTo>
                  <a:cubicBezTo>
                    <a:pt x="629" y="533"/>
                    <a:pt x="628" y="536"/>
                    <a:pt x="627" y="537"/>
                  </a:cubicBezTo>
                  <a:cubicBezTo>
                    <a:pt x="627" y="539"/>
                    <a:pt x="628" y="543"/>
                    <a:pt x="629" y="545"/>
                  </a:cubicBezTo>
                  <a:cubicBezTo>
                    <a:pt x="629" y="547"/>
                    <a:pt x="632" y="550"/>
                    <a:pt x="632" y="551"/>
                  </a:cubicBezTo>
                  <a:cubicBezTo>
                    <a:pt x="633" y="553"/>
                    <a:pt x="635" y="556"/>
                    <a:pt x="635" y="557"/>
                  </a:cubicBezTo>
                  <a:cubicBezTo>
                    <a:pt x="636" y="560"/>
                    <a:pt x="634" y="565"/>
                    <a:pt x="634" y="568"/>
                  </a:cubicBezTo>
                  <a:cubicBezTo>
                    <a:pt x="633" y="571"/>
                    <a:pt x="633" y="575"/>
                    <a:pt x="632" y="577"/>
                  </a:cubicBezTo>
                  <a:cubicBezTo>
                    <a:pt x="632" y="579"/>
                    <a:pt x="629" y="581"/>
                    <a:pt x="628" y="583"/>
                  </a:cubicBezTo>
                  <a:cubicBezTo>
                    <a:pt x="628" y="584"/>
                    <a:pt x="627" y="586"/>
                    <a:pt x="627" y="587"/>
                  </a:cubicBezTo>
                  <a:cubicBezTo>
                    <a:pt x="627" y="589"/>
                    <a:pt x="627" y="592"/>
                    <a:pt x="628" y="593"/>
                  </a:cubicBezTo>
                  <a:cubicBezTo>
                    <a:pt x="628" y="594"/>
                    <a:pt x="632" y="594"/>
                    <a:pt x="633" y="594"/>
                  </a:cubicBezTo>
                  <a:cubicBezTo>
                    <a:pt x="634" y="594"/>
                    <a:pt x="637" y="592"/>
                    <a:pt x="638" y="592"/>
                  </a:cubicBezTo>
                  <a:cubicBezTo>
                    <a:pt x="640" y="592"/>
                    <a:pt x="643" y="592"/>
                    <a:pt x="645" y="592"/>
                  </a:cubicBezTo>
                  <a:cubicBezTo>
                    <a:pt x="647" y="592"/>
                    <a:pt x="651" y="592"/>
                    <a:pt x="652" y="593"/>
                  </a:cubicBezTo>
                  <a:cubicBezTo>
                    <a:pt x="652" y="594"/>
                    <a:pt x="652" y="597"/>
                    <a:pt x="652" y="598"/>
                  </a:cubicBezTo>
                  <a:cubicBezTo>
                    <a:pt x="652" y="600"/>
                    <a:pt x="652" y="604"/>
                    <a:pt x="651" y="606"/>
                  </a:cubicBezTo>
                  <a:cubicBezTo>
                    <a:pt x="650" y="608"/>
                    <a:pt x="646" y="610"/>
                    <a:pt x="644" y="611"/>
                  </a:cubicBezTo>
                  <a:cubicBezTo>
                    <a:pt x="643" y="611"/>
                    <a:pt x="640" y="612"/>
                    <a:pt x="639" y="612"/>
                  </a:cubicBezTo>
                  <a:cubicBezTo>
                    <a:pt x="637" y="613"/>
                    <a:pt x="632" y="614"/>
                    <a:pt x="630" y="614"/>
                  </a:cubicBezTo>
                  <a:cubicBezTo>
                    <a:pt x="627" y="615"/>
                    <a:pt x="621" y="613"/>
                    <a:pt x="617" y="613"/>
                  </a:cubicBezTo>
                  <a:cubicBezTo>
                    <a:pt x="615" y="613"/>
                    <a:pt x="611" y="614"/>
                    <a:pt x="609" y="615"/>
                  </a:cubicBezTo>
                  <a:cubicBezTo>
                    <a:pt x="607" y="616"/>
                    <a:pt x="605" y="619"/>
                    <a:pt x="604" y="621"/>
                  </a:cubicBezTo>
                  <a:cubicBezTo>
                    <a:pt x="603" y="622"/>
                    <a:pt x="600" y="624"/>
                    <a:pt x="599" y="624"/>
                  </a:cubicBezTo>
                  <a:cubicBezTo>
                    <a:pt x="597" y="624"/>
                    <a:pt x="595" y="622"/>
                    <a:pt x="594" y="621"/>
                  </a:cubicBezTo>
                  <a:cubicBezTo>
                    <a:pt x="592" y="620"/>
                    <a:pt x="588" y="615"/>
                    <a:pt x="586" y="614"/>
                  </a:cubicBezTo>
                  <a:cubicBezTo>
                    <a:pt x="585" y="613"/>
                    <a:pt x="581" y="612"/>
                    <a:pt x="579" y="612"/>
                  </a:cubicBezTo>
                  <a:cubicBezTo>
                    <a:pt x="576" y="611"/>
                    <a:pt x="570" y="611"/>
                    <a:pt x="566" y="611"/>
                  </a:cubicBezTo>
                  <a:cubicBezTo>
                    <a:pt x="564" y="612"/>
                    <a:pt x="560" y="612"/>
                    <a:pt x="558" y="613"/>
                  </a:cubicBezTo>
                  <a:cubicBezTo>
                    <a:pt x="556" y="614"/>
                    <a:pt x="553" y="617"/>
                    <a:pt x="551" y="618"/>
                  </a:cubicBezTo>
                  <a:cubicBezTo>
                    <a:pt x="548" y="618"/>
                    <a:pt x="543" y="618"/>
                    <a:pt x="541" y="617"/>
                  </a:cubicBezTo>
                  <a:cubicBezTo>
                    <a:pt x="540" y="617"/>
                    <a:pt x="538" y="614"/>
                    <a:pt x="538" y="612"/>
                  </a:cubicBezTo>
                  <a:cubicBezTo>
                    <a:pt x="537" y="610"/>
                    <a:pt x="538" y="604"/>
                    <a:pt x="539" y="601"/>
                  </a:cubicBezTo>
                  <a:cubicBezTo>
                    <a:pt x="540" y="599"/>
                    <a:pt x="545" y="597"/>
                    <a:pt x="547" y="595"/>
                  </a:cubicBezTo>
                  <a:cubicBezTo>
                    <a:pt x="548" y="593"/>
                    <a:pt x="552" y="591"/>
                    <a:pt x="553" y="589"/>
                  </a:cubicBezTo>
                  <a:cubicBezTo>
                    <a:pt x="554" y="587"/>
                    <a:pt x="557" y="584"/>
                    <a:pt x="557" y="582"/>
                  </a:cubicBezTo>
                  <a:cubicBezTo>
                    <a:pt x="557" y="580"/>
                    <a:pt x="557" y="576"/>
                    <a:pt x="556" y="574"/>
                  </a:cubicBezTo>
                  <a:cubicBezTo>
                    <a:pt x="555" y="573"/>
                    <a:pt x="553" y="570"/>
                    <a:pt x="552" y="569"/>
                  </a:cubicBezTo>
                  <a:cubicBezTo>
                    <a:pt x="550" y="568"/>
                    <a:pt x="547" y="567"/>
                    <a:pt x="546" y="566"/>
                  </a:cubicBezTo>
                  <a:cubicBezTo>
                    <a:pt x="543" y="565"/>
                    <a:pt x="538" y="565"/>
                    <a:pt x="535" y="565"/>
                  </a:cubicBezTo>
                  <a:cubicBezTo>
                    <a:pt x="533" y="564"/>
                    <a:pt x="529" y="562"/>
                    <a:pt x="528" y="561"/>
                  </a:cubicBezTo>
                  <a:cubicBezTo>
                    <a:pt x="526" y="560"/>
                    <a:pt x="524" y="557"/>
                    <a:pt x="523" y="556"/>
                  </a:cubicBezTo>
                  <a:cubicBezTo>
                    <a:pt x="522" y="553"/>
                    <a:pt x="522" y="548"/>
                    <a:pt x="523" y="546"/>
                  </a:cubicBezTo>
                  <a:cubicBezTo>
                    <a:pt x="523" y="544"/>
                    <a:pt x="527" y="543"/>
                    <a:pt x="528" y="541"/>
                  </a:cubicBezTo>
                  <a:cubicBezTo>
                    <a:pt x="530" y="540"/>
                    <a:pt x="533" y="539"/>
                    <a:pt x="534" y="537"/>
                  </a:cubicBezTo>
                  <a:cubicBezTo>
                    <a:pt x="535" y="537"/>
                    <a:pt x="536" y="535"/>
                    <a:pt x="537" y="534"/>
                  </a:cubicBezTo>
                  <a:cubicBezTo>
                    <a:pt x="537" y="534"/>
                    <a:pt x="538" y="532"/>
                    <a:pt x="538" y="531"/>
                  </a:cubicBezTo>
                  <a:cubicBezTo>
                    <a:pt x="537" y="531"/>
                    <a:pt x="535" y="530"/>
                    <a:pt x="535" y="529"/>
                  </a:cubicBezTo>
                  <a:cubicBezTo>
                    <a:pt x="534" y="528"/>
                    <a:pt x="533" y="526"/>
                    <a:pt x="533" y="524"/>
                  </a:cubicBezTo>
                  <a:cubicBezTo>
                    <a:pt x="533" y="523"/>
                    <a:pt x="535" y="522"/>
                    <a:pt x="535" y="521"/>
                  </a:cubicBezTo>
                  <a:cubicBezTo>
                    <a:pt x="536" y="520"/>
                    <a:pt x="538" y="518"/>
                    <a:pt x="538" y="517"/>
                  </a:cubicBezTo>
                  <a:cubicBezTo>
                    <a:pt x="539" y="515"/>
                    <a:pt x="539" y="512"/>
                    <a:pt x="539" y="510"/>
                  </a:cubicBezTo>
                  <a:cubicBezTo>
                    <a:pt x="538" y="509"/>
                    <a:pt x="536" y="506"/>
                    <a:pt x="535" y="506"/>
                  </a:cubicBezTo>
                  <a:cubicBezTo>
                    <a:pt x="534" y="505"/>
                    <a:pt x="531" y="506"/>
                    <a:pt x="530" y="506"/>
                  </a:cubicBezTo>
                  <a:cubicBezTo>
                    <a:pt x="529" y="507"/>
                    <a:pt x="527" y="508"/>
                    <a:pt x="527" y="509"/>
                  </a:cubicBezTo>
                  <a:cubicBezTo>
                    <a:pt x="525" y="510"/>
                    <a:pt x="522" y="511"/>
                    <a:pt x="521" y="511"/>
                  </a:cubicBezTo>
                  <a:cubicBezTo>
                    <a:pt x="518" y="512"/>
                    <a:pt x="513" y="513"/>
                    <a:pt x="510" y="512"/>
                  </a:cubicBezTo>
                  <a:cubicBezTo>
                    <a:pt x="508" y="512"/>
                    <a:pt x="503" y="511"/>
                    <a:pt x="501" y="510"/>
                  </a:cubicBezTo>
                  <a:cubicBezTo>
                    <a:pt x="499" y="509"/>
                    <a:pt x="494" y="507"/>
                    <a:pt x="492" y="506"/>
                  </a:cubicBezTo>
                  <a:cubicBezTo>
                    <a:pt x="490" y="504"/>
                    <a:pt x="486" y="501"/>
                    <a:pt x="484" y="499"/>
                  </a:cubicBezTo>
                  <a:cubicBezTo>
                    <a:pt x="481" y="497"/>
                    <a:pt x="476" y="492"/>
                    <a:pt x="474" y="489"/>
                  </a:cubicBezTo>
                  <a:cubicBezTo>
                    <a:pt x="471" y="486"/>
                    <a:pt x="466" y="480"/>
                    <a:pt x="463" y="477"/>
                  </a:cubicBezTo>
                  <a:cubicBezTo>
                    <a:pt x="462" y="475"/>
                    <a:pt x="458" y="472"/>
                    <a:pt x="456" y="471"/>
                  </a:cubicBezTo>
                  <a:cubicBezTo>
                    <a:pt x="454" y="470"/>
                    <a:pt x="451" y="468"/>
                    <a:pt x="450" y="467"/>
                  </a:cubicBezTo>
                  <a:cubicBezTo>
                    <a:pt x="448" y="466"/>
                    <a:pt x="444" y="464"/>
                    <a:pt x="441" y="464"/>
                  </a:cubicBezTo>
                  <a:cubicBezTo>
                    <a:pt x="440" y="463"/>
                    <a:pt x="436" y="463"/>
                    <a:pt x="435" y="463"/>
                  </a:cubicBezTo>
                  <a:cubicBezTo>
                    <a:pt x="433" y="463"/>
                    <a:pt x="429" y="465"/>
                    <a:pt x="427" y="465"/>
                  </a:cubicBezTo>
                  <a:cubicBezTo>
                    <a:pt x="425" y="466"/>
                    <a:pt x="421" y="468"/>
                    <a:pt x="419" y="468"/>
                  </a:cubicBezTo>
                  <a:cubicBezTo>
                    <a:pt x="418" y="469"/>
                    <a:pt x="415" y="471"/>
                    <a:pt x="413" y="471"/>
                  </a:cubicBezTo>
                  <a:cubicBezTo>
                    <a:pt x="411" y="471"/>
                    <a:pt x="406" y="470"/>
                    <a:pt x="404" y="469"/>
                  </a:cubicBezTo>
                  <a:cubicBezTo>
                    <a:pt x="402" y="468"/>
                    <a:pt x="399" y="464"/>
                    <a:pt x="397" y="463"/>
                  </a:cubicBezTo>
                  <a:cubicBezTo>
                    <a:pt x="395" y="460"/>
                    <a:pt x="392" y="455"/>
                    <a:pt x="390" y="453"/>
                  </a:cubicBezTo>
                  <a:cubicBezTo>
                    <a:pt x="388" y="451"/>
                    <a:pt x="384" y="445"/>
                    <a:pt x="382" y="443"/>
                  </a:cubicBezTo>
                  <a:cubicBezTo>
                    <a:pt x="380" y="442"/>
                    <a:pt x="377" y="440"/>
                    <a:pt x="376" y="440"/>
                  </a:cubicBezTo>
                  <a:cubicBezTo>
                    <a:pt x="373" y="439"/>
                    <a:pt x="368" y="438"/>
                    <a:pt x="365" y="439"/>
                  </a:cubicBezTo>
                  <a:cubicBezTo>
                    <a:pt x="362" y="439"/>
                    <a:pt x="357" y="440"/>
                    <a:pt x="355" y="441"/>
                  </a:cubicBezTo>
                  <a:cubicBezTo>
                    <a:pt x="352" y="442"/>
                    <a:pt x="349" y="445"/>
                    <a:pt x="346" y="445"/>
                  </a:cubicBezTo>
                  <a:cubicBezTo>
                    <a:pt x="345" y="446"/>
                    <a:pt x="341" y="444"/>
                    <a:pt x="339" y="443"/>
                  </a:cubicBezTo>
                  <a:cubicBezTo>
                    <a:pt x="338" y="442"/>
                    <a:pt x="335" y="439"/>
                    <a:pt x="334" y="438"/>
                  </a:cubicBezTo>
                  <a:cubicBezTo>
                    <a:pt x="333" y="436"/>
                    <a:pt x="331" y="433"/>
                    <a:pt x="330" y="432"/>
                  </a:cubicBezTo>
                  <a:cubicBezTo>
                    <a:pt x="329" y="430"/>
                    <a:pt x="327" y="428"/>
                    <a:pt x="325" y="427"/>
                  </a:cubicBezTo>
                  <a:cubicBezTo>
                    <a:pt x="324" y="426"/>
                    <a:pt x="321" y="425"/>
                    <a:pt x="319" y="425"/>
                  </a:cubicBezTo>
                  <a:cubicBezTo>
                    <a:pt x="318" y="425"/>
                    <a:pt x="315" y="425"/>
                    <a:pt x="314" y="426"/>
                  </a:cubicBezTo>
                  <a:cubicBezTo>
                    <a:pt x="313" y="427"/>
                    <a:pt x="311" y="429"/>
                    <a:pt x="311" y="431"/>
                  </a:cubicBezTo>
                  <a:cubicBezTo>
                    <a:pt x="310" y="433"/>
                    <a:pt x="310" y="436"/>
                    <a:pt x="310" y="438"/>
                  </a:cubicBezTo>
                  <a:cubicBezTo>
                    <a:pt x="310" y="440"/>
                    <a:pt x="312" y="443"/>
                    <a:pt x="313" y="445"/>
                  </a:cubicBezTo>
                  <a:cubicBezTo>
                    <a:pt x="313" y="446"/>
                    <a:pt x="315" y="448"/>
                    <a:pt x="316" y="450"/>
                  </a:cubicBezTo>
                  <a:cubicBezTo>
                    <a:pt x="316" y="451"/>
                    <a:pt x="318" y="455"/>
                    <a:pt x="318" y="456"/>
                  </a:cubicBezTo>
                  <a:cubicBezTo>
                    <a:pt x="318" y="458"/>
                    <a:pt x="318" y="461"/>
                    <a:pt x="318" y="462"/>
                  </a:cubicBezTo>
                  <a:cubicBezTo>
                    <a:pt x="318" y="464"/>
                    <a:pt x="316" y="466"/>
                    <a:pt x="315" y="467"/>
                  </a:cubicBezTo>
                  <a:cubicBezTo>
                    <a:pt x="314" y="468"/>
                    <a:pt x="312" y="470"/>
                    <a:pt x="310" y="471"/>
                  </a:cubicBezTo>
                  <a:cubicBezTo>
                    <a:pt x="309" y="472"/>
                    <a:pt x="307" y="473"/>
                    <a:pt x="305" y="474"/>
                  </a:cubicBezTo>
                  <a:cubicBezTo>
                    <a:pt x="303" y="475"/>
                    <a:pt x="297" y="476"/>
                    <a:pt x="295" y="477"/>
                  </a:cubicBezTo>
                  <a:cubicBezTo>
                    <a:pt x="294" y="477"/>
                    <a:pt x="292" y="478"/>
                    <a:pt x="291" y="478"/>
                  </a:cubicBezTo>
                  <a:cubicBezTo>
                    <a:pt x="290" y="479"/>
                    <a:pt x="288" y="479"/>
                    <a:pt x="288" y="479"/>
                  </a:cubicBezTo>
                  <a:cubicBezTo>
                    <a:pt x="285" y="479"/>
                    <a:pt x="281" y="478"/>
                    <a:pt x="278" y="478"/>
                  </a:cubicBezTo>
                  <a:cubicBezTo>
                    <a:pt x="276" y="478"/>
                    <a:pt x="271" y="478"/>
                    <a:pt x="268" y="478"/>
                  </a:cubicBezTo>
                  <a:cubicBezTo>
                    <a:pt x="266" y="478"/>
                    <a:pt x="262" y="481"/>
                    <a:pt x="260" y="482"/>
                  </a:cubicBezTo>
                  <a:cubicBezTo>
                    <a:pt x="258" y="483"/>
                    <a:pt x="254" y="486"/>
                    <a:pt x="252" y="488"/>
                  </a:cubicBezTo>
                  <a:cubicBezTo>
                    <a:pt x="250" y="489"/>
                    <a:pt x="247" y="493"/>
                    <a:pt x="245" y="494"/>
                  </a:cubicBezTo>
                  <a:cubicBezTo>
                    <a:pt x="242" y="495"/>
                    <a:pt x="237" y="497"/>
                    <a:pt x="234" y="498"/>
                  </a:cubicBezTo>
                  <a:cubicBezTo>
                    <a:pt x="232" y="498"/>
                    <a:pt x="228" y="499"/>
                    <a:pt x="226" y="498"/>
                  </a:cubicBezTo>
                  <a:cubicBezTo>
                    <a:pt x="224" y="497"/>
                    <a:pt x="219" y="494"/>
                    <a:pt x="218" y="491"/>
                  </a:cubicBezTo>
                  <a:cubicBezTo>
                    <a:pt x="217" y="490"/>
                    <a:pt x="216" y="486"/>
                    <a:pt x="216" y="484"/>
                  </a:cubicBezTo>
                  <a:cubicBezTo>
                    <a:pt x="216" y="482"/>
                    <a:pt x="217" y="477"/>
                    <a:pt x="217" y="475"/>
                  </a:cubicBezTo>
                  <a:cubicBezTo>
                    <a:pt x="217" y="473"/>
                    <a:pt x="217" y="468"/>
                    <a:pt x="216" y="466"/>
                  </a:cubicBezTo>
                  <a:cubicBezTo>
                    <a:pt x="215" y="464"/>
                    <a:pt x="212" y="462"/>
                    <a:pt x="211" y="461"/>
                  </a:cubicBezTo>
                  <a:cubicBezTo>
                    <a:pt x="210" y="461"/>
                    <a:pt x="207" y="460"/>
                    <a:pt x="206" y="460"/>
                  </a:cubicBezTo>
                  <a:cubicBezTo>
                    <a:pt x="204" y="459"/>
                    <a:pt x="199" y="459"/>
                    <a:pt x="197" y="459"/>
                  </a:cubicBezTo>
                  <a:cubicBezTo>
                    <a:pt x="195" y="459"/>
                    <a:pt x="191" y="460"/>
                    <a:pt x="189" y="460"/>
                  </a:cubicBezTo>
                  <a:cubicBezTo>
                    <a:pt x="187" y="460"/>
                    <a:pt x="183" y="458"/>
                    <a:pt x="181" y="457"/>
                  </a:cubicBezTo>
                  <a:cubicBezTo>
                    <a:pt x="180" y="456"/>
                    <a:pt x="178" y="451"/>
                    <a:pt x="178" y="449"/>
                  </a:cubicBezTo>
                  <a:cubicBezTo>
                    <a:pt x="178" y="447"/>
                    <a:pt x="179" y="444"/>
                    <a:pt x="180" y="442"/>
                  </a:cubicBezTo>
                  <a:cubicBezTo>
                    <a:pt x="180" y="440"/>
                    <a:pt x="181" y="437"/>
                    <a:pt x="182" y="436"/>
                  </a:cubicBezTo>
                  <a:cubicBezTo>
                    <a:pt x="183" y="435"/>
                    <a:pt x="185" y="432"/>
                    <a:pt x="185" y="431"/>
                  </a:cubicBezTo>
                  <a:cubicBezTo>
                    <a:pt x="186" y="429"/>
                    <a:pt x="185" y="424"/>
                    <a:pt x="185" y="422"/>
                  </a:cubicBezTo>
                  <a:cubicBezTo>
                    <a:pt x="184" y="419"/>
                    <a:pt x="182" y="414"/>
                    <a:pt x="181" y="412"/>
                  </a:cubicBezTo>
                  <a:cubicBezTo>
                    <a:pt x="179" y="409"/>
                    <a:pt x="176" y="403"/>
                    <a:pt x="174" y="401"/>
                  </a:cubicBezTo>
                  <a:cubicBezTo>
                    <a:pt x="172" y="398"/>
                    <a:pt x="167" y="394"/>
                    <a:pt x="165" y="391"/>
                  </a:cubicBezTo>
                  <a:cubicBezTo>
                    <a:pt x="164" y="389"/>
                    <a:pt x="161" y="385"/>
                    <a:pt x="160" y="382"/>
                  </a:cubicBezTo>
                  <a:cubicBezTo>
                    <a:pt x="159" y="380"/>
                    <a:pt x="158" y="375"/>
                    <a:pt x="156" y="373"/>
                  </a:cubicBezTo>
                  <a:cubicBezTo>
                    <a:pt x="155" y="372"/>
                    <a:pt x="153" y="371"/>
                    <a:pt x="152" y="371"/>
                  </a:cubicBezTo>
                  <a:cubicBezTo>
                    <a:pt x="151" y="371"/>
                    <a:pt x="149" y="372"/>
                    <a:pt x="148" y="373"/>
                  </a:cubicBezTo>
                  <a:cubicBezTo>
                    <a:pt x="147" y="374"/>
                    <a:pt x="146" y="377"/>
                    <a:pt x="145" y="379"/>
                  </a:cubicBezTo>
                  <a:cubicBezTo>
                    <a:pt x="144" y="380"/>
                    <a:pt x="143" y="382"/>
                    <a:pt x="142" y="383"/>
                  </a:cubicBezTo>
                  <a:cubicBezTo>
                    <a:pt x="140" y="384"/>
                    <a:pt x="138" y="387"/>
                    <a:pt x="136" y="387"/>
                  </a:cubicBezTo>
                  <a:cubicBezTo>
                    <a:pt x="135" y="387"/>
                    <a:pt x="133" y="386"/>
                    <a:pt x="132" y="385"/>
                  </a:cubicBezTo>
                  <a:cubicBezTo>
                    <a:pt x="131" y="384"/>
                    <a:pt x="130" y="380"/>
                    <a:pt x="129" y="378"/>
                  </a:cubicBezTo>
                  <a:cubicBezTo>
                    <a:pt x="129" y="376"/>
                    <a:pt x="129" y="371"/>
                    <a:pt x="128" y="368"/>
                  </a:cubicBezTo>
                  <a:cubicBezTo>
                    <a:pt x="128" y="367"/>
                    <a:pt x="127" y="364"/>
                    <a:pt x="126" y="362"/>
                  </a:cubicBezTo>
                  <a:cubicBezTo>
                    <a:pt x="125" y="361"/>
                    <a:pt x="120" y="359"/>
                    <a:pt x="118" y="358"/>
                  </a:cubicBezTo>
                  <a:cubicBezTo>
                    <a:pt x="116" y="357"/>
                    <a:pt x="113" y="354"/>
                    <a:pt x="111" y="352"/>
                  </a:cubicBezTo>
                  <a:cubicBezTo>
                    <a:pt x="109" y="350"/>
                    <a:pt x="107" y="347"/>
                    <a:pt x="105" y="345"/>
                  </a:cubicBezTo>
                  <a:cubicBezTo>
                    <a:pt x="105" y="344"/>
                    <a:pt x="104" y="341"/>
                    <a:pt x="102" y="340"/>
                  </a:cubicBezTo>
                  <a:cubicBezTo>
                    <a:pt x="101" y="338"/>
                    <a:pt x="98" y="337"/>
                    <a:pt x="96" y="337"/>
                  </a:cubicBezTo>
                  <a:cubicBezTo>
                    <a:pt x="94" y="337"/>
                    <a:pt x="90" y="339"/>
                    <a:pt x="88" y="338"/>
                  </a:cubicBezTo>
                  <a:cubicBezTo>
                    <a:pt x="87" y="337"/>
                    <a:pt x="86" y="335"/>
                    <a:pt x="85" y="333"/>
                  </a:cubicBezTo>
                  <a:cubicBezTo>
                    <a:pt x="84" y="331"/>
                    <a:pt x="82" y="325"/>
                    <a:pt x="81" y="322"/>
                  </a:cubicBezTo>
                  <a:cubicBezTo>
                    <a:pt x="80" y="320"/>
                    <a:pt x="79" y="316"/>
                    <a:pt x="78" y="314"/>
                  </a:cubicBezTo>
                  <a:cubicBezTo>
                    <a:pt x="77" y="313"/>
                    <a:pt x="75" y="311"/>
                    <a:pt x="73" y="310"/>
                  </a:cubicBezTo>
                  <a:cubicBezTo>
                    <a:pt x="72" y="310"/>
                    <a:pt x="69" y="310"/>
                    <a:pt x="67" y="311"/>
                  </a:cubicBezTo>
                  <a:cubicBezTo>
                    <a:pt x="66" y="311"/>
                    <a:pt x="64" y="313"/>
                    <a:pt x="63" y="314"/>
                  </a:cubicBezTo>
                  <a:cubicBezTo>
                    <a:pt x="62" y="316"/>
                    <a:pt x="59" y="319"/>
                    <a:pt x="58" y="321"/>
                  </a:cubicBezTo>
                  <a:cubicBezTo>
                    <a:pt x="56" y="322"/>
                    <a:pt x="52" y="325"/>
                    <a:pt x="50" y="326"/>
                  </a:cubicBezTo>
                  <a:cubicBezTo>
                    <a:pt x="48" y="327"/>
                    <a:pt x="44" y="329"/>
                    <a:pt x="42" y="328"/>
                  </a:cubicBezTo>
                  <a:cubicBezTo>
                    <a:pt x="40" y="327"/>
                    <a:pt x="38" y="324"/>
                    <a:pt x="38" y="322"/>
                  </a:cubicBezTo>
                  <a:cubicBezTo>
                    <a:pt x="37" y="321"/>
                    <a:pt x="38" y="316"/>
                    <a:pt x="39" y="315"/>
                  </a:cubicBezTo>
                  <a:cubicBezTo>
                    <a:pt x="40" y="313"/>
                    <a:pt x="43" y="310"/>
                    <a:pt x="44" y="309"/>
                  </a:cubicBezTo>
                  <a:cubicBezTo>
                    <a:pt x="46" y="308"/>
                    <a:pt x="48" y="307"/>
                    <a:pt x="49" y="305"/>
                  </a:cubicBezTo>
                  <a:cubicBezTo>
                    <a:pt x="50" y="304"/>
                    <a:pt x="51" y="302"/>
                    <a:pt x="51" y="300"/>
                  </a:cubicBezTo>
                  <a:cubicBezTo>
                    <a:pt x="51" y="299"/>
                    <a:pt x="52" y="295"/>
                    <a:pt x="52" y="293"/>
                  </a:cubicBezTo>
                  <a:cubicBezTo>
                    <a:pt x="52" y="291"/>
                    <a:pt x="50" y="286"/>
                    <a:pt x="49" y="284"/>
                  </a:cubicBezTo>
                  <a:cubicBezTo>
                    <a:pt x="47" y="278"/>
                    <a:pt x="44" y="268"/>
                    <a:pt x="42" y="263"/>
                  </a:cubicBezTo>
                  <a:cubicBezTo>
                    <a:pt x="39" y="257"/>
                    <a:pt x="32" y="246"/>
                    <a:pt x="29" y="241"/>
                  </a:cubicBezTo>
                  <a:cubicBezTo>
                    <a:pt x="27" y="238"/>
                    <a:pt x="24" y="233"/>
                    <a:pt x="21" y="230"/>
                  </a:cubicBezTo>
                  <a:cubicBezTo>
                    <a:pt x="20" y="228"/>
                    <a:pt x="16" y="223"/>
                    <a:pt x="14" y="221"/>
                  </a:cubicBezTo>
                  <a:cubicBezTo>
                    <a:pt x="12" y="220"/>
                    <a:pt x="7" y="219"/>
                    <a:pt x="6" y="218"/>
                  </a:cubicBezTo>
                  <a:cubicBezTo>
                    <a:pt x="4" y="217"/>
                    <a:pt x="2" y="215"/>
                    <a:pt x="2" y="213"/>
                  </a:cubicBezTo>
                  <a:cubicBezTo>
                    <a:pt x="1" y="212"/>
                    <a:pt x="1" y="210"/>
                    <a:pt x="0" y="208"/>
                  </a:cubicBezTo>
                  <a:cubicBezTo>
                    <a:pt x="0" y="206"/>
                    <a:pt x="2" y="201"/>
                    <a:pt x="2" y="198"/>
                  </a:cubicBezTo>
                  <a:cubicBezTo>
                    <a:pt x="2" y="196"/>
                    <a:pt x="2" y="192"/>
                    <a:pt x="2" y="18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2" name="Freeform 14"/>
            <p:cNvSpPr>
              <a:spLocks/>
            </p:cNvSpPr>
            <p:nvPr/>
          </p:nvSpPr>
          <p:spPr bwMode="auto">
            <a:xfrm>
              <a:off x="669925" y="2505075"/>
              <a:ext cx="1463675" cy="1350962"/>
            </a:xfrm>
            <a:custGeom>
              <a:avLst/>
              <a:gdLst/>
              <a:ahLst/>
              <a:cxnLst>
                <a:cxn ang="0">
                  <a:pos x="1003" y="309"/>
                </a:cxn>
                <a:cxn ang="0">
                  <a:pos x="1026" y="342"/>
                </a:cxn>
                <a:cxn ang="0">
                  <a:pos x="1018" y="395"/>
                </a:cxn>
                <a:cxn ang="0">
                  <a:pos x="1028" y="439"/>
                </a:cxn>
                <a:cxn ang="0">
                  <a:pos x="1018" y="503"/>
                </a:cxn>
                <a:cxn ang="0">
                  <a:pos x="969" y="525"/>
                </a:cxn>
                <a:cxn ang="0">
                  <a:pos x="930" y="537"/>
                </a:cxn>
                <a:cxn ang="0">
                  <a:pos x="887" y="544"/>
                </a:cxn>
                <a:cxn ang="0">
                  <a:pos x="848" y="578"/>
                </a:cxn>
                <a:cxn ang="0">
                  <a:pos x="804" y="605"/>
                </a:cxn>
                <a:cxn ang="0">
                  <a:pos x="852" y="622"/>
                </a:cxn>
                <a:cxn ang="0">
                  <a:pos x="873" y="637"/>
                </a:cxn>
                <a:cxn ang="0">
                  <a:pos x="858" y="687"/>
                </a:cxn>
                <a:cxn ang="0">
                  <a:pos x="872" y="719"/>
                </a:cxn>
                <a:cxn ang="0">
                  <a:pos x="890" y="853"/>
                </a:cxn>
                <a:cxn ang="0">
                  <a:pos x="915" y="926"/>
                </a:cxn>
                <a:cxn ang="0">
                  <a:pos x="888" y="954"/>
                </a:cxn>
                <a:cxn ang="0">
                  <a:pos x="784" y="930"/>
                </a:cxn>
                <a:cxn ang="0">
                  <a:pos x="700" y="913"/>
                </a:cxn>
                <a:cxn ang="0">
                  <a:pos x="693" y="851"/>
                </a:cxn>
                <a:cxn ang="0">
                  <a:pos x="737" y="817"/>
                </a:cxn>
                <a:cxn ang="0">
                  <a:pos x="736" y="764"/>
                </a:cxn>
                <a:cxn ang="0">
                  <a:pos x="704" y="740"/>
                </a:cxn>
                <a:cxn ang="0">
                  <a:pos x="704" y="682"/>
                </a:cxn>
                <a:cxn ang="0">
                  <a:pos x="750" y="601"/>
                </a:cxn>
                <a:cxn ang="0">
                  <a:pos x="709" y="578"/>
                </a:cxn>
                <a:cxn ang="0">
                  <a:pos x="676" y="551"/>
                </a:cxn>
                <a:cxn ang="0">
                  <a:pos x="606" y="486"/>
                </a:cxn>
                <a:cxn ang="0">
                  <a:pos x="511" y="501"/>
                </a:cxn>
                <a:cxn ang="0">
                  <a:pos x="419" y="483"/>
                </a:cxn>
                <a:cxn ang="0">
                  <a:pos x="377" y="525"/>
                </a:cxn>
                <a:cxn ang="0">
                  <a:pos x="343" y="474"/>
                </a:cxn>
                <a:cxn ang="0">
                  <a:pos x="350" y="379"/>
                </a:cxn>
                <a:cxn ang="0">
                  <a:pos x="269" y="317"/>
                </a:cxn>
                <a:cxn ang="0">
                  <a:pos x="235" y="297"/>
                </a:cxn>
                <a:cxn ang="0">
                  <a:pos x="195" y="298"/>
                </a:cxn>
                <a:cxn ang="0">
                  <a:pos x="122" y="306"/>
                </a:cxn>
                <a:cxn ang="0">
                  <a:pos x="70" y="241"/>
                </a:cxn>
                <a:cxn ang="0">
                  <a:pos x="54" y="161"/>
                </a:cxn>
                <a:cxn ang="0">
                  <a:pos x="56" y="93"/>
                </a:cxn>
                <a:cxn ang="0">
                  <a:pos x="7" y="21"/>
                </a:cxn>
                <a:cxn ang="0">
                  <a:pos x="65" y="18"/>
                </a:cxn>
                <a:cxn ang="0">
                  <a:pos x="143" y="62"/>
                </a:cxn>
                <a:cxn ang="0">
                  <a:pos x="211" y="7"/>
                </a:cxn>
                <a:cxn ang="0">
                  <a:pos x="266" y="14"/>
                </a:cxn>
                <a:cxn ang="0">
                  <a:pos x="322" y="50"/>
                </a:cxn>
                <a:cxn ang="0">
                  <a:pos x="349" y="35"/>
                </a:cxn>
                <a:cxn ang="0">
                  <a:pos x="395" y="11"/>
                </a:cxn>
                <a:cxn ang="0">
                  <a:pos x="428" y="22"/>
                </a:cxn>
                <a:cxn ang="0">
                  <a:pos x="484" y="38"/>
                </a:cxn>
                <a:cxn ang="0">
                  <a:pos x="528" y="51"/>
                </a:cxn>
                <a:cxn ang="0">
                  <a:pos x="546" y="94"/>
                </a:cxn>
                <a:cxn ang="0">
                  <a:pos x="623" y="97"/>
                </a:cxn>
                <a:cxn ang="0">
                  <a:pos x="673" y="77"/>
                </a:cxn>
                <a:cxn ang="0">
                  <a:pos x="665" y="127"/>
                </a:cxn>
                <a:cxn ang="0">
                  <a:pos x="698" y="167"/>
                </a:cxn>
                <a:cxn ang="0">
                  <a:pos x="737" y="143"/>
                </a:cxn>
                <a:cxn ang="0">
                  <a:pos x="762" y="178"/>
                </a:cxn>
                <a:cxn ang="0">
                  <a:pos x="791" y="209"/>
                </a:cxn>
                <a:cxn ang="0">
                  <a:pos x="816" y="250"/>
                </a:cxn>
                <a:cxn ang="0">
                  <a:pos x="895" y="242"/>
                </a:cxn>
                <a:cxn ang="0">
                  <a:pos x="939" y="277"/>
                </a:cxn>
                <a:cxn ang="0">
                  <a:pos x="987" y="278"/>
                </a:cxn>
              </a:cxnLst>
              <a:rect l="0" t="0" r="r" b="b"/>
              <a:pathLst>
                <a:path w="1036" h="957">
                  <a:moveTo>
                    <a:pt x="1006" y="271"/>
                  </a:moveTo>
                  <a:cubicBezTo>
                    <a:pt x="1010" y="271"/>
                    <a:pt x="1013" y="273"/>
                    <a:pt x="1015" y="274"/>
                  </a:cubicBezTo>
                  <a:cubicBezTo>
                    <a:pt x="1017" y="276"/>
                    <a:pt x="1019" y="281"/>
                    <a:pt x="1019" y="284"/>
                  </a:cubicBezTo>
                  <a:cubicBezTo>
                    <a:pt x="1019" y="286"/>
                    <a:pt x="1018" y="291"/>
                    <a:pt x="1017" y="294"/>
                  </a:cubicBezTo>
                  <a:cubicBezTo>
                    <a:pt x="1016" y="296"/>
                    <a:pt x="1013" y="300"/>
                    <a:pt x="1011" y="301"/>
                  </a:cubicBezTo>
                  <a:cubicBezTo>
                    <a:pt x="1009" y="303"/>
                    <a:pt x="1005" y="307"/>
                    <a:pt x="1003" y="309"/>
                  </a:cubicBezTo>
                  <a:cubicBezTo>
                    <a:pt x="1002" y="311"/>
                    <a:pt x="999" y="314"/>
                    <a:pt x="998" y="317"/>
                  </a:cubicBezTo>
                  <a:cubicBezTo>
                    <a:pt x="998" y="318"/>
                    <a:pt x="1000" y="321"/>
                    <a:pt x="1001" y="322"/>
                  </a:cubicBezTo>
                  <a:cubicBezTo>
                    <a:pt x="1003" y="324"/>
                    <a:pt x="1009" y="325"/>
                    <a:pt x="1012" y="325"/>
                  </a:cubicBezTo>
                  <a:cubicBezTo>
                    <a:pt x="1014" y="326"/>
                    <a:pt x="1019" y="325"/>
                    <a:pt x="1022" y="326"/>
                  </a:cubicBezTo>
                  <a:cubicBezTo>
                    <a:pt x="1023" y="327"/>
                    <a:pt x="1025" y="330"/>
                    <a:pt x="1026" y="332"/>
                  </a:cubicBezTo>
                  <a:cubicBezTo>
                    <a:pt x="1027" y="334"/>
                    <a:pt x="1026" y="340"/>
                    <a:pt x="1026" y="342"/>
                  </a:cubicBezTo>
                  <a:cubicBezTo>
                    <a:pt x="1026" y="345"/>
                    <a:pt x="1025" y="352"/>
                    <a:pt x="1024" y="355"/>
                  </a:cubicBezTo>
                  <a:cubicBezTo>
                    <a:pt x="1024" y="357"/>
                    <a:pt x="1021" y="362"/>
                    <a:pt x="1020" y="364"/>
                  </a:cubicBezTo>
                  <a:cubicBezTo>
                    <a:pt x="1018" y="366"/>
                    <a:pt x="1016" y="371"/>
                    <a:pt x="1015" y="373"/>
                  </a:cubicBezTo>
                  <a:cubicBezTo>
                    <a:pt x="1014" y="375"/>
                    <a:pt x="1012" y="379"/>
                    <a:pt x="1012" y="381"/>
                  </a:cubicBezTo>
                  <a:cubicBezTo>
                    <a:pt x="1011" y="383"/>
                    <a:pt x="1011" y="388"/>
                    <a:pt x="1012" y="390"/>
                  </a:cubicBezTo>
                  <a:cubicBezTo>
                    <a:pt x="1013" y="392"/>
                    <a:pt x="1017" y="394"/>
                    <a:pt x="1018" y="395"/>
                  </a:cubicBezTo>
                  <a:cubicBezTo>
                    <a:pt x="1021" y="396"/>
                    <a:pt x="1026" y="397"/>
                    <a:pt x="1028" y="398"/>
                  </a:cubicBezTo>
                  <a:cubicBezTo>
                    <a:pt x="1029" y="399"/>
                    <a:pt x="1032" y="402"/>
                    <a:pt x="1033" y="404"/>
                  </a:cubicBezTo>
                  <a:cubicBezTo>
                    <a:pt x="1034" y="405"/>
                    <a:pt x="1036" y="408"/>
                    <a:pt x="1036" y="409"/>
                  </a:cubicBezTo>
                  <a:cubicBezTo>
                    <a:pt x="1036" y="412"/>
                    <a:pt x="1035" y="417"/>
                    <a:pt x="1035" y="419"/>
                  </a:cubicBezTo>
                  <a:cubicBezTo>
                    <a:pt x="1034" y="421"/>
                    <a:pt x="1032" y="426"/>
                    <a:pt x="1032" y="428"/>
                  </a:cubicBezTo>
                  <a:cubicBezTo>
                    <a:pt x="1031" y="431"/>
                    <a:pt x="1028" y="436"/>
                    <a:pt x="1028" y="439"/>
                  </a:cubicBezTo>
                  <a:cubicBezTo>
                    <a:pt x="1027" y="442"/>
                    <a:pt x="1028" y="448"/>
                    <a:pt x="1028" y="451"/>
                  </a:cubicBezTo>
                  <a:cubicBezTo>
                    <a:pt x="1028" y="454"/>
                    <a:pt x="1026" y="459"/>
                    <a:pt x="1025" y="461"/>
                  </a:cubicBezTo>
                  <a:cubicBezTo>
                    <a:pt x="1024" y="463"/>
                    <a:pt x="1020" y="468"/>
                    <a:pt x="1019" y="471"/>
                  </a:cubicBezTo>
                  <a:cubicBezTo>
                    <a:pt x="1018" y="473"/>
                    <a:pt x="1016" y="477"/>
                    <a:pt x="1015" y="480"/>
                  </a:cubicBezTo>
                  <a:cubicBezTo>
                    <a:pt x="1014" y="483"/>
                    <a:pt x="1013" y="491"/>
                    <a:pt x="1013" y="494"/>
                  </a:cubicBezTo>
                  <a:cubicBezTo>
                    <a:pt x="1014" y="497"/>
                    <a:pt x="1017" y="501"/>
                    <a:pt x="1018" y="503"/>
                  </a:cubicBezTo>
                  <a:cubicBezTo>
                    <a:pt x="1020" y="505"/>
                    <a:pt x="1024" y="510"/>
                    <a:pt x="1024" y="513"/>
                  </a:cubicBezTo>
                  <a:cubicBezTo>
                    <a:pt x="1024" y="516"/>
                    <a:pt x="1020" y="521"/>
                    <a:pt x="1018" y="522"/>
                  </a:cubicBezTo>
                  <a:cubicBezTo>
                    <a:pt x="1016" y="525"/>
                    <a:pt x="1009" y="528"/>
                    <a:pt x="1005" y="529"/>
                  </a:cubicBezTo>
                  <a:cubicBezTo>
                    <a:pt x="1002" y="529"/>
                    <a:pt x="997" y="530"/>
                    <a:pt x="994" y="530"/>
                  </a:cubicBezTo>
                  <a:cubicBezTo>
                    <a:pt x="989" y="530"/>
                    <a:pt x="981" y="531"/>
                    <a:pt x="977" y="530"/>
                  </a:cubicBezTo>
                  <a:cubicBezTo>
                    <a:pt x="974" y="530"/>
                    <a:pt x="971" y="527"/>
                    <a:pt x="969" y="525"/>
                  </a:cubicBezTo>
                  <a:cubicBezTo>
                    <a:pt x="967" y="524"/>
                    <a:pt x="964" y="519"/>
                    <a:pt x="962" y="518"/>
                  </a:cubicBezTo>
                  <a:cubicBezTo>
                    <a:pt x="960" y="516"/>
                    <a:pt x="955" y="514"/>
                    <a:pt x="953" y="514"/>
                  </a:cubicBezTo>
                  <a:cubicBezTo>
                    <a:pt x="951" y="514"/>
                    <a:pt x="948" y="515"/>
                    <a:pt x="946" y="516"/>
                  </a:cubicBezTo>
                  <a:cubicBezTo>
                    <a:pt x="944" y="517"/>
                    <a:pt x="942" y="521"/>
                    <a:pt x="940" y="523"/>
                  </a:cubicBezTo>
                  <a:cubicBezTo>
                    <a:pt x="939" y="524"/>
                    <a:pt x="936" y="528"/>
                    <a:pt x="935" y="530"/>
                  </a:cubicBezTo>
                  <a:cubicBezTo>
                    <a:pt x="934" y="532"/>
                    <a:pt x="932" y="535"/>
                    <a:pt x="930" y="537"/>
                  </a:cubicBezTo>
                  <a:cubicBezTo>
                    <a:pt x="929" y="538"/>
                    <a:pt x="926" y="541"/>
                    <a:pt x="924" y="542"/>
                  </a:cubicBezTo>
                  <a:cubicBezTo>
                    <a:pt x="922" y="543"/>
                    <a:pt x="918" y="544"/>
                    <a:pt x="916" y="544"/>
                  </a:cubicBezTo>
                  <a:cubicBezTo>
                    <a:pt x="914" y="545"/>
                    <a:pt x="909" y="544"/>
                    <a:pt x="906" y="543"/>
                  </a:cubicBezTo>
                  <a:cubicBezTo>
                    <a:pt x="905" y="542"/>
                    <a:pt x="903" y="540"/>
                    <a:pt x="901" y="539"/>
                  </a:cubicBezTo>
                  <a:cubicBezTo>
                    <a:pt x="899" y="539"/>
                    <a:pt x="896" y="539"/>
                    <a:pt x="894" y="540"/>
                  </a:cubicBezTo>
                  <a:cubicBezTo>
                    <a:pt x="892" y="540"/>
                    <a:pt x="889" y="543"/>
                    <a:pt x="887" y="544"/>
                  </a:cubicBezTo>
                  <a:cubicBezTo>
                    <a:pt x="885" y="545"/>
                    <a:pt x="881" y="546"/>
                    <a:pt x="879" y="547"/>
                  </a:cubicBezTo>
                  <a:cubicBezTo>
                    <a:pt x="877" y="548"/>
                    <a:pt x="874" y="550"/>
                    <a:pt x="872" y="551"/>
                  </a:cubicBezTo>
                  <a:cubicBezTo>
                    <a:pt x="871" y="553"/>
                    <a:pt x="868" y="558"/>
                    <a:pt x="867" y="560"/>
                  </a:cubicBezTo>
                  <a:cubicBezTo>
                    <a:pt x="865" y="561"/>
                    <a:pt x="863" y="564"/>
                    <a:pt x="862" y="566"/>
                  </a:cubicBezTo>
                  <a:cubicBezTo>
                    <a:pt x="860" y="568"/>
                    <a:pt x="858" y="573"/>
                    <a:pt x="856" y="574"/>
                  </a:cubicBezTo>
                  <a:cubicBezTo>
                    <a:pt x="855" y="576"/>
                    <a:pt x="850" y="577"/>
                    <a:pt x="848" y="578"/>
                  </a:cubicBezTo>
                  <a:cubicBezTo>
                    <a:pt x="846" y="579"/>
                    <a:pt x="842" y="580"/>
                    <a:pt x="840" y="580"/>
                  </a:cubicBezTo>
                  <a:cubicBezTo>
                    <a:pt x="837" y="581"/>
                    <a:pt x="831" y="580"/>
                    <a:pt x="828" y="581"/>
                  </a:cubicBezTo>
                  <a:cubicBezTo>
                    <a:pt x="825" y="581"/>
                    <a:pt x="818" y="583"/>
                    <a:pt x="815" y="584"/>
                  </a:cubicBezTo>
                  <a:cubicBezTo>
                    <a:pt x="812" y="586"/>
                    <a:pt x="808" y="589"/>
                    <a:pt x="806" y="591"/>
                  </a:cubicBezTo>
                  <a:cubicBezTo>
                    <a:pt x="805" y="592"/>
                    <a:pt x="802" y="596"/>
                    <a:pt x="802" y="598"/>
                  </a:cubicBezTo>
                  <a:cubicBezTo>
                    <a:pt x="802" y="600"/>
                    <a:pt x="803" y="603"/>
                    <a:pt x="804" y="605"/>
                  </a:cubicBezTo>
                  <a:cubicBezTo>
                    <a:pt x="805" y="607"/>
                    <a:pt x="807" y="610"/>
                    <a:pt x="808" y="611"/>
                  </a:cubicBezTo>
                  <a:cubicBezTo>
                    <a:pt x="811" y="614"/>
                    <a:pt x="817" y="618"/>
                    <a:pt x="819" y="621"/>
                  </a:cubicBezTo>
                  <a:cubicBezTo>
                    <a:pt x="821" y="622"/>
                    <a:pt x="823" y="626"/>
                    <a:pt x="825" y="627"/>
                  </a:cubicBezTo>
                  <a:cubicBezTo>
                    <a:pt x="827" y="629"/>
                    <a:pt x="832" y="631"/>
                    <a:pt x="834" y="632"/>
                  </a:cubicBezTo>
                  <a:cubicBezTo>
                    <a:pt x="837" y="632"/>
                    <a:pt x="842" y="631"/>
                    <a:pt x="844" y="630"/>
                  </a:cubicBezTo>
                  <a:cubicBezTo>
                    <a:pt x="846" y="628"/>
                    <a:pt x="850" y="624"/>
                    <a:pt x="852" y="622"/>
                  </a:cubicBezTo>
                  <a:cubicBezTo>
                    <a:pt x="853" y="621"/>
                    <a:pt x="854" y="619"/>
                    <a:pt x="856" y="618"/>
                  </a:cubicBezTo>
                  <a:cubicBezTo>
                    <a:pt x="858" y="616"/>
                    <a:pt x="863" y="615"/>
                    <a:pt x="865" y="615"/>
                  </a:cubicBezTo>
                  <a:cubicBezTo>
                    <a:pt x="867" y="614"/>
                    <a:pt x="870" y="615"/>
                    <a:pt x="872" y="616"/>
                  </a:cubicBezTo>
                  <a:cubicBezTo>
                    <a:pt x="874" y="617"/>
                    <a:pt x="878" y="621"/>
                    <a:pt x="879" y="623"/>
                  </a:cubicBezTo>
                  <a:cubicBezTo>
                    <a:pt x="879" y="625"/>
                    <a:pt x="878" y="629"/>
                    <a:pt x="877" y="631"/>
                  </a:cubicBezTo>
                  <a:cubicBezTo>
                    <a:pt x="877" y="633"/>
                    <a:pt x="874" y="635"/>
                    <a:pt x="873" y="637"/>
                  </a:cubicBezTo>
                  <a:cubicBezTo>
                    <a:pt x="873" y="639"/>
                    <a:pt x="872" y="643"/>
                    <a:pt x="871" y="645"/>
                  </a:cubicBezTo>
                  <a:cubicBezTo>
                    <a:pt x="871" y="648"/>
                    <a:pt x="872" y="654"/>
                    <a:pt x="872" y="657"/>
                  </a:cubicBezTo>
                  <a:cubicBezTo>
                    <a:pt x="872" y="659"/>
                    <a:pt x="872" y="664"/>
                    <a:pt x="871" y="666"/>
                  </a:cubicBezTo>
                  <a:cubicBezTo>
                    <a:pt x="871" y="668"/>
                    <a:pt x="871" y="672"/>
                    <a:pt x="870" y="674"/>
                  </a:cubicBezTo>
                  <a:cubicBezTo>
                    <a:pt x="869" y="676"/>
                    <a:pt x="866" y="680"/>
                    <a:pt x="864" y="681"/>
                  </a:cubicBezTo>
                  <a:cubicBezTo>
                    <a:pt x="863" y="683"/>
                    <a:pt x="859" y="685"/>
                    <a:pt x="858" y="687"/>
                  </a:cubicBezTo>
                  <a:cubicBezTo>
                    <a:pt x="857" y="688"/>
                    <a:pt x="854" y="689"/>
                    <a:pt x="854" y="691"/>
                  </a:cubicBezTo>
                  <a:cubicBezTo>
                    <a:pt x="853" y="692"/>
                    <a:pt x="853" y="695"/>
                    <a:pt x="853" y="696"/>
                  </a:cubicBezTo>
                  <a:cubicBezTo>
                    <a:pt x="854" y="698"/>
                    <a:pt x="855" y="701"/>
                    <a:pt x="856" y="702"/>
                  </a:cubicBezTo>
                  <a:cubicBezTo>
                    <a:pt x="858" y="703"/>
                    <a:pt x="862" y="706"/>
                    <a:pt x="863" y="707"/>
                  </a:cubicBezTo>
                  <a:cubicBezTo>
                    <a:pt x="864" y="708"/>
                    <a:pt x="866" y="711"/>
                    <a:pt x="867" y="712"/>
                  </a:cubicBezTo>
                  <a:cubicBezTo>
                    <a:pt x="869" y="714"/>
                    <a:pt x="872" y="717"/>
                    <a:pt x="872" y="719"/>
                  </a:cubicBezTo>
                  <a:cubicBezTo>
                    <a:pt x="873" y="721"/>
                    <a:pt x="873" y="725"/>
                    <a:pt x="873" y="727"/>
                  </a:cubicBezTo>
                  <a:cubicBezTo>
                    <a:pt x="874" y="731"/>
                    <a:pt x="877" y="745"/>
                    <a:pt x="877" y="745"/>
                  </a:cubicBezTo>
                  <a:cubicBezTo>
                    <a:pt x="877" y="829"/>
                    <a:pt x="877" y="829"/>
                    <a:pt x="877" y="829"/>
                  </a:cubicBezTo>
                  <a:cubicBezTo>
                    <a:pt x="877" y="829"/>
                    <a:pt x="881" y="833"/>
                    <a:pt x="883" y="834"/>
                  </a:cubicBezTo>
                  <a:cubicBezTo>
                    <a:pt x="884" y="836"/>
                    <a:pt x="887" y="841"/>
                    <a:pt x="888" y="843"/>
                  </a:cubicBezTo>
                  <a:cubicBezTo>
                    <a:pt x="889" y="845"/>
                    <a:pt x="890" y="850"/>
                    <a:pt x="890" y="853"/>
                  </a:cubicBezTo>
                  <a:cubicBezTo>
                    <a:pt x="890" y="855"/>
                    <a:pt x="889" y="860"/>
                    <a:pt x="889" y="862"/>
                  </a:cubicBezTo>
                  <a:cubicBezTo>
                    <a:pt x="888" y="866"/>
                    <a:pt x="887" y="874"/>
                    <a:pt x="887" y="877"/>
                  </a:cubicBezTo>
                  <a:cubicBezTo>
                    <a:pt x="887" y="881"/>
                    <a:pt x="887" y="888"/>
                    <a:pt x="889" y="891"/>
                  </a:cubicBezTo>
                  <a:cubicBezTo>
                    <a:pt x="890" y="895"/>
                    <a:pt x="898" y="901"/>
                    <a:pt x="900" y="904"/>
                  </a:cubicBezTo>
                  <a:cubicBezTo>
                    <a:pt x="903" y="907"/>
                    <a:pt x="907" y="912"/>
                    <a:pt x="909" y="915"/>
                  </a:cubicBezTo>
                  <a:cubicBezTo>
                    <a:pt x="911" y="917"/>
                    <a:pt x="914" y="923"/>
                    <a:pt x="915" y="926"/>
                  </a:cubicBezTo>
                  <a:cubicBezTo>
                    <a:pt x="916" y="929"/>
                    <a:pt x="916" y="934"/>
                    <a:pt x="915" y="937"/>
                  </a:cubicBezTo>
                  <a:cubicBezTo>
                    <a:pt x="915" y="938"/>
                    <a:pt x="914" y="941"/>
                    <a:pt x="913" y="943"/>
                  </a:cubicBezTo>
                  <a:cubicBezTo>
                    <a:pt x="912" y="944"/>
                    <a:pt x="909" y="946"/>
                    <a:pt x="908" y="948"/>
                  </a:cubicBezTo>
                  <a:cubicBezTo>
                    <a:pt x="906" y="949"/>
                    <a:pt x="903" y="951"/>
                    <a:pt x="902" y="953"/>
                  </a:cubicBezTo>
                  <a:cubicBezTo>
                    <a:pt x="902" y="954"/>
                    <a:pt x="901" y="956"/>
                    <a:pt x="900" y="957"/>
                  </a:cubicBezTo>
                  <a:cubicBezTo>
                    <a:pt x="896" y="956"/>
                    <a:pt x="891" y="955"/>
                    <a:pt x="888" y="954"/>
                  </a:cubicBezTo>
                  <a:cubicBezTo>
                    <a:pt x="882" y="952"/>
                    <a:pt x="872" y="948"/>
                    <a:pt x="866" y="946"/>
                  </a:cubicBezTo>
                  <a:cubicBezTo>
                    <a:pt x="861" y="945"/>
                    <a:pt x="849" y="945"/>
                    <a:pt x="843" y="943"/>
                  </a:cubicBezTo>
                  <a:cubicBezTo>
                    <a:pt x="839" y="942"/>
                    <a:pt x="832" y="937"/>
                    <a:pt x="829" y="935"/>
                  </a:cubicBezTo>
                  <a:cubicBezTo>
                    <a:pt x="825" y="933"/>
                    <a:pt x="820" y="926"/>
                    <a:pt x="817" y="925"/>
                  </a:cubicBezTo>
                  <a:cubicBezTo>
                    <a:pt x="813" y="923"/>
                    <a:pt x="804" y="925"/>
                    <a:pt x="800" y="926"/>
                  </a:cubicBezTo>
                  <a:cubicBezTo>
                    <a:pt x="796" y="927"/>
                    <a:pt x="788" y="929"/>
                    <a:pt x="784" y="930"/>
                  </a:cubicBezTo>
                  <a:cubicBezTo>
                    <a:pt x="778" y="932"/>
                    <a:pt x="769" y="937"/>
                    <a:pt x="763" y="938"/>
                  </a:cubicBezTo>
                  <a:cubicBezTo>
                    <a:pt x="759" y="938"/>
                    <a:pt x="751" y="937"/>
                    <a:pt x="747" y="936"/>
                  </a:cubicBezTo>
                  <a:cubicBezTo>
                    <a:pt x="744" y="935"/>
                    <a:pt x="738" y="932"/>
                    <a:pt x="735" y="930"/>
                  </a:cubicBezTo>
                  <a:cubicBezTo>
                    <a:pt x="733" y="927"/>
                    <a:pt x="730" y="921"/>
                    <a:pt x="727" y="918"/>
                  </a:cubicBezTo>
                  <a:cubicBezTo>
                    <a:pt x="724" y="916"/>
                    <a:pt x="717" y="915"/>
                    <a:pt x="714" y="914"/>
                  </a:cubicBezTo>
                  <a:cubicBezTo>
                    <a:pt x="710" y="914"/>
                    <a:pt x="703" y="915"/>
                    <a:pt x="700" y="913"/>
                  </a:cubicBezTo>
                  <a:cubicBezTo>
                    <a:pt x="698" y="912"/>
                    <a:pt x="695" y="906"/>
                    <a:pt x="695" y="903"/>
                  </a:cubicBezTo>
                  <a:cubicBezTo>
                    <a:pt x="695" y="900"/>
                    <a:pt x="702" y="897"/>
                    <a:pt x="703" y="894"/>
                  </a:cubicBezTo>
                  <a:cubicBezTo>
                    <a:pt x="704" y="891"/>
                    <a:pt x="705" y="886"/>
                    <a:pt x="704" y="884"/>
                  </a:cubicBezTo>
                  <a:cubicBezTo>
                    <a:pt x="703" y="880"/>
                    <a:pt x="697" y="875"/>
                    <a:pt x="695" y="872"/>
                  </a:cubicBezTo>
                  <a:cubicBezTo>
                    <a:pt x="693" y="870"/>
                    <a:pt x="689" y="865"/>
                    <a:pt x="689" y="862"/>
                  </a:cubicBezTo>
                  <a:cubicBezTo>
                    <a:pt x="689" y="859"/>
                    <a:pt x="691" y="853"/>
                    <a:pt x="693" y="851"/>
                  </a:cubicBezTo>
                  <a:cubicBezTo>
                    <a:pt x="694" y="849"/>
                    <a:pt x="697" y="845"/>
                    <a:pt x="699" y="844"/>
                  </a:cubicBezTo>
                  <a:cubicBezTo>
                    <a:pt x="701" y="842"/>
                    <a:pt x="706" y="841"/>
                    <a:pt x="708" y="840"/>
                  </a:cubicBezTo>
                  <a:cubicBezTo>
                    <a:pt x="711" y="839"/>
                    <a:pt x="718" y="838"/>
                    <a:pt x="720" y="837"/>
                  </a:cubicBezTo>
                  <a:cubicBezTo>
                    <a:pt x="722" y="836"/>
                    <a:pt x="725" y="832"/>
                    <a:pt x="726" y="831"/>
                  </a:cubicBezTo>
                  <a:cubicBezTo>
                    <a:pt x="727" y="828"/>
                    <a:pt x="727" y="822"/>
                    <a:pt x="729" y="820"/>
                  </a:cubicBezTo>
                  <a:cubicBezTo>
                    <a:pt x="730" y="819"/>
                    <a:pt x="735" y="818"/>
                    <a:pt x="737" y="817"/>
                  </a:cubicBezTo>
                  <a:cubicBezTo>
                    <a:pt x="740" y="816"/>
                    <a:pt x="746" y="814"/>
                    <a:pt x="748" y="812"/>
                  </a:cubicBezTo>
                  <a:cubicBezTo>
                    <a:pt x="750" y="811"/>
                    <a:pt x="753" y="807"/>
                    <a:pt x="753" y="804"/>
                  </a:cubicBezTo>
                  <a:cubicBezTo>
                    <a:pt x="754" y="802"/>
                    <a:pt x="752" y="797"/>
                    <a:pt x="751" y="794"/>
                  </a:cubicBezTo>
                  <a:cubicBezTo>
                    <a:pt x="750" y="791"/>
                    <a:pt x="747" y="787"/>
                    <a:pt x="745" y="784"/>
                  </a:cubicBezTo>
                  <a:cubicBezTo>
                    <a:pt x="743" y="781"/>
                    <a:pt x="739" y="776"/>
                    <a:pt x="737" y="773"/>
                  </a:cubicBezTo>
                  <a:cubicBezTo>
                    <a:pt x="736" y="771"/>
                    <a:pt x="736" y="766"/>
                    <a:pt x="736" y="764"/>
                  </a:cubicBezTo>
                  <a:cubicBezTo>
                    <a:pt x="736" y="762"/>
                    <a:pt x="739" y="757"/>
                    <a:pt x="740" y="755"/>
                  </a:cubicBezTo>
                  <a:cubicBezTo>
                    <a:pt x="740" y="753"/>
                    <a:pt x="742" y="750"/>
                    <a:pt x="741" y="748"/>
                  </a:cubicBezTo>
                  <a:cubicBezTo>
                    <a:pt x="741" y="745"/>
                    <a:pt x="737" y="740"/>
                    <a:pt x="735" y="739"/>
                  </a:cubicBezTo>
                  <a:cubicBezTo>
                    <a:pt x="733" y="737"/>
                    <a:pt x="728" y="736"/>
                    <a:pt x="725" y="736"/>
                  </a:cubicBezTo>
                  <a:cubicBezTo>
                    <a:pt x="723" y="735"/>
                    <a:pt x="717" y="735"/>
                    <a:pt x="715" y="736"/>
                  </a:cubicBezTo>
                  <a:cubicBezTo>
                    <a:pt x="712" y="736"/>
                    <a:pt x="707" y="740"/>
                    <a:pt x="704" y="740"/>
                  </a:cubicBezTo>
                  <a:cubicBezTo>
                    <a:pt x="701" y="740"/>
                    <a:pt x="695" y="740"/>
                    <a:pt x="692" y="738"/>
                  </a:cubicBezTo>
                  <a:cubicBezTo>
                    <a:pt x="689" y="736"/>
                    <a:pt x="685" y="730"/>
                    <a:pt x="685" y="727"/>
                  </a:cubicBezTo>
                  <a:cubicBezTo>
                    <a:pt x="685" y="724"/>
                    <a:pt x="688" y="720"/>
                    <a:pt x="689" y="718"/>
                  </a:cubicBezTo>
                  <a:cubicBezTo>
                    <a:pt x="691" y="716"/>
                    <a:pt x="695" y="712"/>
                    <a:pt x="697" y="710"/>
                  </a:cubicBezTo>
                  <a:cubicBezTo>
                    <a:pt x="698" y="708"/>
                    <a:pt x="701" y="704"/>
                    <a:pt x="701" y="702"/>
                  </a:cubicBezTo>
                  <a:cubicBezTo>
                    <a:pt x="703" y="697"/>
                    <a:pt x="704" y="687"/>
                    <a:pt x="704" y="682"/>
                  </a:cubicBezTo>
                  <a:cubicBezTo>
                    <a:pt x="705" y="677"/>
                    <a:pt x="707" y="668"/>
                    <a:pt x="708" y="663"/>
                  </a:cubicBezTo>
                  <a:cubicBezTo>
                    <a:pt x="708" y="658"/>
                    <a:pt x="709" y="648"/>
                    <a:pt x="710" y="644"/>
                  </a:cubicBezTo>
                  <a:cubicBezTo>
                    <a:pt x="711" y="640"/>
                    <a:pt x="713" y="632"/>
                    <a:pt x="715" y="629"/>
                  </a:cubicBezTo>
                  <a:cubicBezTo>
                    <a:pt x="717" y="626"/>
                    <a:pt x="723" y="621"/>
                    <a:pt x="726" y="619"/>
                  </a:cubicBezTo>
                  <a:cubicBezTo>
                    <a:pt x="730" y="616"/>
                    <a:pt x="738" y="612"/>
                    <a:pt x="741" y="609"/>
                  </a:cubicBezTo>
                  <a:cubicBezTo>
                    <a:pt x="743" y="607"/>
                    <a:pt x="749" y="604"/>
                    <a:pt x="750" y="601"/>
                  </a:cubicBezTo>
                  <a:cubicBezTo>
                    <a:pt x="751" y="599"/>
                    <a:pt x="751" y="592"/>
                    <a:pt x="750" y="589"/>
                  </a:cubicBezTo>
                  <a:cubicBezTo>
                    <a:pt x="748" y="586"/>
                    <a:pt x="742" y="583"/>
                    <a:pt x="740" y="581"/>
                  </a:cubicBezTo>
                  <a:cubicBezTo>
                    <a:pt x="736" y="578"/>
                    <a:pt x="728" y="574"/>
                    <a:pt x="724" y="572"/>
                  </a:cubicBezTo>
                  <a:cubicBezTo>
                    <a:pt x="722" y="571"/>
                    <a:pt x="719" y="567"/>
                    <a:pt x="717" y="567"/>
                  </a:cubicBezTo>
                  <a:cubicBezTo>
                    <a:pt x="715" y="567"/>
                    <a:pt x="711" y="569"/>
                    <a:pt x="710" y="570"/>
                  </a:cubicBezTo>
                  <a:cubicBezTo>
                    <a:pt x="708" y="572"/>
                    <a:pt x="708" y="576"/>
                    <a:pt x="709" y="578"/>
                  </a:cubicBezTo>
                  <a:cubicBezTo>
                    <a:pt x="710" y="581"/>
                    <a:pt x="716" y="584"/>
                    <a:pt x="716" y="586"/>
                  </a:cubicBezTo>
                  <a:cubicBezTo>
                    <a:pt x="716" y="589"/>
                    <a:pt x="711" y="594"/>
                    <a:pt x="708" y="595"/>
                  </a:cubicBezTo>
                  <a:cubicBezTo>
                    <a:pt x="706" y="596"/>
                    <a:pt x="701" y="596"/>
                    <a:pt x="699" y="595"/>
                  </a:cubicBezTo>
                  <a:cubicBezTo>
                    <a:pt x="695" y="594"/>
                    <a:pt x="689" y="590"/>
                    <a:pt x="688" y="586"/>
                  </a:cubicBezTo>
                  <a:cubicBezTo>
                    <a:pt x="685" y="582"/>
                    <a:pt x="686" y="570"/>
                    <a:pt x="684" y="565"/>
                  </a:cubicBezTo>
                  <a:cubicBezTo>
                    <a:pt x="682" y="561"/>
                    <a:pt x="678" y="554"/>
                    <a:pt x="676" y="551"/>
                  </a:cubicBezTo>
                  <a:cubicBezTo>
                    <a:pt x="672" y="547"/>
                    <a:pt x="665" y="538"/>
                    <a:pt x="661" y="534"/>
                  </a:cubicBezTo>
                  <a:cubicBezTo>
                    <a:pt x="657" y="530"/>
                    <a:pt x="646" y="523"/>
                    <a:pt x="641" y="519"/>
                  </a:cubicBezTo>
                  <a:cubicBezTo>
                    <a:pt x="638" y="517"/>
                    <a:pt x="630" y="513"/>
                    <a:pt x="627" y="510"/>
                  </a:cubicBezTo>
                  <a:cubicBezTo>
                    <a:pt x="625" y="507"/>
                    <a:pt x="624" y="498"/>
                    <a:pt x="622" y="494"/>
                  </a:cubicBezTo>
                  <a:cubicBezTo>
                    <a:pt x="621" y="492"/>
                    <a:pt x="618" y="488"/>
                    <a:pt x="616" y="487"/>
                  </a:cubicBezTo>
                  <a:cubicBezTo>
                    <a:pt x="614" y="485"/>
                    <a:pt x="608" y="486"/>
                    <a:pt x="606" y="486"/>
                  </a:cubicBezTo>
                  <a:cubicBezTo>
                    <a:pt x="602" y="486"/>
                    <a:pt x="594" y="488"/>
                    <a:pt x="590" y="489"/>
                  </a:cubicBezTo>
                  <a:cubicBezTo>
                    <a:pt x="585" y="490"/>
                    <a:pt x="577" y="494"/>
                    <a:pt x="572" y="496"/>
                  </a:cubicBezTo>
                  <a:cubicBezTo>
                    <a:pt x="567" y="498"/>
                    <a:pt x="558" y="503"/>
                    <a:pt x="553" y="505"/>
                  </a:cubicBezTo>
                  <a:cubicBezTo>
                    <a:pt x="549" y="507"/>
                    <a:pt x="540" y="510"/>
                    <a:pt x="536" y="510"/>
                  </a:cubicBezTo>
                  <a:cubicBezTo>
                    <a:pt x="532" y="510"/>
                    <a:pt x="524" y="510"/>
                    <a:pt x="520" y="508"/>
                  </a:cubicBezTo>
                  <a:cubicBezTo>
                    <a:pt x="517" y="507"/>
                    <a:pt x="513" y="503"/>
                    <a:pt x="511" y="501"/>
                  </a:cubicBezTo>
                  <a:cubicBezTo>
                    <a:pt x="507" y="498"/>
                    <a:pt x="501" y="490"/>
                    <a:pt x="497" y="487"/>
                  </a:cubicBezTo>
                  <a:cubicBezTo>
                    <a:pt x="493" y="485"/>
                    <a:pt x="484" y="483"/>
                    <a:pt x="480" y="482"/>
                  </a:cubicBezTo>
                  <a:cubicBezTo>
                    <a:pt x="476" y="481"/>
                    <a:pt x="468" y="480"/>
                    <a:pt x="463" y="480"/>
                  </a:cubicBezTo>
                  <a:cubicBezTo>
                    <a:pt x="459" y="479"/>
                    <a:pt x="451" y="478"/>
                    <a:pt x="447" y="478"/>
                  </a:cubicBezTo>
                  <a:cubicBezTo>
                    <a:pt x="443" y="478"/>
                    <a:pt x="436" y="479"/>
                    <a:pt x="432" y="480"/>
                  </a:cubicBezTo>
                  <a:cubicBezTo>
                    <a:pt x="429" y="480"/>
                    <a:pt x="422" y="482"/>
                    <a:pt x="419" y="483"/>
                  </a:cubicBezTo>
                  <a:cubicBezTo>
                    <a:pt x="416" y="485"/>
                    <a:pt x="409" y="488"/>
                    <a:pt x="406" y="491"/>
                  </a:cubicBezTo>
                  <a:cubicBezTo>
                    <a:pt x="404" y="493"/>
                    <a:pt x="402" y="499"/>
                    <a:pt x="401" y="502"/>
                  </a:cubicBezTo>
                  <a:cubicBezTo>
                    <a:pt x="400" y="505"/>
                    <a:pt x="400" y="512"/>
                    <a:pt x="399" y="515"/>
                  </a:cubicBezTo>
                  <a:cubicBezTo>
                    <a:pt x="398" y="517"/>
                    <a:pt x="396" y="523"/>
                    <a:pt x="394" y="524"/>
                  </a:cubicBezTo>
                  <a:cubicBezTo>
                    <a:pt x="392" y="525"/>
                    <a:pt x="388" y="524"/>
                    <a:pt x="386" y="524"/>
                  </a:cubicBezTo>
                  <a:cubicBezTo>
                    <a:pt x="384" y="524"/>
                    <a:pt x="379" y="523"/>
                    <a:pt x="377" y="525"/>
                  </a:cubicBezTo>
                  <a:cubicBezTo>
                    <a:pt x="375" y="526"/>
                    <a:pt x="375" y="531"/>
                    <a:pt x="373" y="531"/>
                  </a:cubicBezTo>
                  <a:cubicBezTo>
                    <a:pt x="372" y="532"/>
                    <a:pt x="368" y="532"/>
                    <a:pt x="366" y="531"/>
                  </a:cubicBezTo>
                  <a:cubicBezTo>
                    <a:pt x="364" y="529"/>
                    <a:pt x="362" y="523"/>
                    <a:pt x="361" y="520"/>
                  </a:cubicBezTo>
                  <a:cubicBezTo>
                    <a:pt x="360" y="517"/>
                    <a:pt x="359" y="510"/>
                    <a:pt x="358" y="507"/>
                  </a:cubicBezTo>
                  <a:cubicBezTo>
                    <a:pt x="357" y="504"/>
                    <a:pt x="352" y="497"/>
                    <a:pt x="350" y="494"/>
                  </a:cubicBezTo>
                  <a:cubicBezTo>
                    <a:pt x="348" y="489"/>
                    <a:pt x="344" y="479"/>
                    <a:pt x="343" y="474"/>
                  </a:cubicBezTo>
                  <a:cubicBezTo>
                    <a:pt x="342" y="472"/>
                    <a:pt x="342" y="466"/>
                    <a:pt x="343" y="463"/>
                  </a:cubicBezTo>
                  <a:cubicBezTo>
                    <a:pt x="343" y="459"/>
                    <a:pt x="347" y="453"/>
                    <a:pt x="348" y="450"/>
                  </a:cubicBezTo>
                  <a:cubicBezTo>
                    <a:pt x="349" y="447"/>
                    <a:pt x="353" y="441"/>
                    <a:pt x="353" y="438"/>
                  </a:cubicBezTo>
                  <a:cubicBezTo>
                    <a:pt x="353" y="433"/>
                    <a:pt x="349" y="424"/>
                    <a:pt x="349" y="419"/>
                  </a:cubicBezTo>
                  <a:cubicBezTo>
                    <a:pt x="348" y="413"/>
                    <a:pt x="351" y="400"/>
                    <a:pt x="351" y="394"/>
                  </a:cubicBezTo>
                  <a:cubicBezTo>
                    <a:pt x="351" y="390"/>
                    <a:pt x="350" y="383"/>
                    <a:pt x="350" y="379"/>
                  </a:cubicBezTo>
                  <a:cubicBezTo>
                    <a:pt x="348" y="373"/>
                    <a:pt x="346" y="363"/>
                    <a:pt x="344" y="358"/>
                  </a:cubicBezTo>
                  <a:cubicBezTo>
                    <a:pt x="341" y="353"/>
                    <a:pt x="335" y="346"/>
                    <a:pt x="331" y="342"/>
                  </a:cubicBezTo>
                  <a:cubicBezTo>
                    <a:pt x="328" y="339"/>
                    <a:pt x="322" y="335"/>
                    <a:pt x="318" y="333"/>
                  </a:cubicBezTo>
                  <a:cubicBezTo>
                    <a:pt x="313" y="331"/>
                    <a:pt x="302" y="328"/>
                    <a:pt x="296" y="326"/>
                  </a:cubicBezTo>
                  <a:cubicBezTo>
                    <a:pt x="293" y="326"/>
                    <a:pt x="288" y="324"/>
                    <a:pt x="286" y="324"/>
                  </a:cubicBezTo>
                  <a:cubicBezTo>
                    <a:pt x="282" y="322"/>
                    <a:pt x="273" y="318"/>
                    <a:pt x="269" y="317"/>
                  </a:cubicBezTo>
                  <a:cubicBezTo>
                    <a:pt x="267" y="317"/>
                    <a:pt x="262" y="317"/>
                    <a:pt x="260" y="317"/>
                  </a:cubicBezTo>
                  <a:cubicBezTo>
                    <a:pt x="257" y="318"/>
                    <a:pt x="253" y="323"/>
                    <a:pt x="250" y="324"/>
                  </a:cubicBezTo>
                  <a:cubicBezTo>
                    <a:pt x="248" y="324"/>
                    <a:pt x="241" y="323"/>
                    <a:pt x="239" y="322"/>
                  </a:cubicBezTo>
                  <a:cubicBezTo>
                    <a:pt x="236" y="321"/>
                    <a:pt x="232" y="318"/>
                    <a:pt x="231" y="315"/>
                  </a:cubicBezTo>
                  <a:cubicBezTo>
                    <a:pt x="230" y="314"/>
                    <a:pt x="230" y="309"/>
                    <a:pt x="230" y="308"/>
                  </a:cubicBezTo>
                  <a:cubicBezTo>
                    <a:pt x="231" y="305"/>
                    <a:pt x="234" y="300"/>
                    <a:pt x="235" y="297"/>
                  </a:cubicBezTo>
                  <a:cubicBezTo>
                    <a:pt x="236" y="296"/>
                    <a:pt x="240" y="292"/>
                    <a:pt x="240" y="290"/>
                  </a:cubicBezTo>
                  <a:cubicBezTo>
                    <a:pt x="240" y="287"/>
                    <a:pt x="236" y="282"/>
                    <a:pt x="233" y="281"/>
                  </a:cubicBezTo>
                  <a:cubicBezTo>
                    <a:pt x="231" y="279"/>
                    <a:pt x="225" y="277"/>
                    <a:pt x="222" y="277"/>
                  </a:cubicBezTo>
                  <a:cubicBezTo>
                    <a:pt x="220" y="277"/>
                    <a:pt x="215" y="277"/>
                    <a:pt x="213" y="278"/>
                  </a:cubicBezTo>
                  <a:cubicBezTo>
                    <a:pt x="210" y="280"/>
                    <a:pt x="207" y="286"/>
                    <a:pt x="204" y="289"/>
                  </a:cubicBezTo>
                  <a:cubicBezTo>
                    <a:pt x="202" y="291"/>
                    <a:pt x="198" y="296"/>
                    <a:pt x="195" y="298"/>
                  </a:cubicBezTo>
                  <a:cubicBezTo>
                    <a:pt x="192" y="300"/>
                    <a:pt x="185" y="301"/>
                    <a:pt x="182" y="302"/>
                  </a:cubicBezTo>
                  <a:cubicBezTo>
                    <a:pt x="179" y="303"/>
                    <a:pt x="172" y="302"/>
                    <a:pt x="168" y="303"/>
                  </a:cubicBezTo>
                  <a:cubicBezTo>
                    <a:pt x="165" y="304"/>
                    <a:pt x="160" y="309"/>
                    <a:pt x="157" y="310"/>
                  </a:cubicBezTo>
                  <a:cubicBezTo>
                    <a:pt x="155" y="312"/>
                    <a:pt x="150" y="315"/>
                    <a:pt x="148" y="315"/>
                  </a:cubicBezTo>
                  <a:cubicBezTo>
                    <a:pt x="143" y="315"/>
                    <a:pt x="134" y="313"/>
                    <a:pt x="130" y="312"/>
                  </a:cubicBezTo>
                  <a:cubicBezTo>
                    <a:pt x="128" y="311"/>
                    <a:pt x="124" y="307"/>
                    <a:pt x="122" y="306"/>
                  </a:cubicBezTo>
                  <a:cubicBezTo>
                    <a:pt x="120" y="304"/>
                    <a:pt x="117" y="299"/>
                    <a:pt x="114" y="297"/>
                  </a:cubicBezTo>
                  <a:cubicBezTo>
                    <a:pt x="111" y="295"/>
                    <a:pt x="102" y="294"/>
                    <a:pt x="98" y="292"/>
                  </a:cubicBezTo>
                  <a:cubicBezTo>
                    <a:pt x="96" y="291"/>
                    <a:pt x="92" y="289"/>
                    <a:pt x="90" y="287"/>
                  </a:cubicBezTo>
                  <a:cubicBezTo>
                    <a:pt x="88" y="285"/>
                    <a:pt x="83" y="279"/>
                    <a:pt x="81" y="276"/>
                  </a:cubicBezTo>
                  <a:cubicBezTo>
                    <a:pt x="78" y="271"/>
                    <a:pt x="73" y="261"/>
                    <a:pt x="72" y="256"/>
                  </a:cubicBezTo>
                  <a:cubicBezTo>
                    <a:pt x="71" y="252"/>
                    <a:pt x="70" y="245"/>
                    <a:pt x="70" y="241"/>
                  </a:cubicBezTo>
                  <a:cubicBezTo>
                    <a:pt x="69" y="236"/>
                    <a:pt x="69" y="227"/>
                    <a:pt x="69" y="223"/>
                  </a:cubicBezTo>
                  <a:cubicBezTo>
                    <a:pt x="70" y="218"/>
                    <a:pt x="72" y="208"/>
                    <a:pt x="73" y="204"/>
                  </a:cubicBezTo>
                  <a:cubicBezTo>
                    <a:pt x="73" y="201"/>
                    <a:pt x="74" y="196"/>
                    <a:pt x="73" y="193"/>
                  </a:cubicBezTo>
                  <a:cubicBezTo>
                    <a:pt x="71" y="190"/>
                    <a:pt x="65" y="186"/>
                    <a:pt x="63" y="184"/>
                  </a:cubicBezTo>
                  <a:cubicBezTo>
                    <a:pt x="61" y="181"/>
                    <a:pt x="56" y="175"/>
                    <a:pt x="55" y="171"/>
                  </a:cubicBezTo>
                  <a:cubicBezTo>
                    <a:pt x="54" y="169"/>
                    <a:pt x="55" y="163"/>
                    <a:pt x="54" y="161"/>
                  </a:cubicBezTo>
                  <a:cubicBezTo>
                    <a:pt x="54" y="158"/>
                    <a:pt x="50" y="152"/>
                    <a:pt x="49" y="149"/>
                  </a:cubicBezTo>
                  <a:cubicBezTo>
                    <a:pt x="48" y="145"/>
                    <a:pt x="46" y="138"/>
                    <a:pt x="46" y="134"/>
                  </a:cubicBezTo>
                  <a:cubicBezTo>
                    <a:pt x="45" y="131"/>
                    <a:pt x="44" y="124"/>
                    <a:pt x="44" y="121"/>
                  </a:cubicBezTo>
                  <a:cubicBezTo>
                    <a:pt x="45" y="118"/>
                    <a:pt x="47" y="113"/>
                    <a:pt x="49" y="110"/>
                  </a:cubicBezTo>
                  <a:cubicBezTo>
                    <a:pt x="50" y="109"/>
                    <a:pt x="54" y="105"/>
                    <a:pt x="55" y="103"/>
                  </a:cubicBezTo>
                  <a:cubicBezTo>
                    <a:pt x="56" y="101"/>
                    <a:pt x="57" y="95"/>
                    <a:pt x="56" y="93"/>
                  </a:cubicBezTo>
                  <a:cubicBezTo>
                    <a:pt x="56" y="88"/>
                    <a:pt x="53" y="79"/>
                    <a:pt x="51" y="75"/>
                  </a:cubicBezTo>
                  <a:cubicBezTo>
                    <a:pt x="49" y="72"/>
                    <a:pt x="46" y="65"/>
                    <a:pt x="43" y="64"/>
                  </a:cubicBezTo>
                  <a:cubicBezTo>
                    <a:pt x="41" y="62"/>
                    <a:pt x="35" y="63"/>
                    <a:pt x="32" y="63"/>
                  </a:cubicBezTo>
                  <a:cubicBezTo>
                    <a:pt x="29" y="62"/>
                    <a:pt x="23" y="59"/>
                    <a:pt x="20" y="57"/>
                  </a:cubicBezTo>
                  <a:cubicBezTo>
                    <a:pt x="17" y="54"/>
                    <a:pt x="13" y="47"/>
                    <a:pt x="12" y="44"/>
                  </a:cubicBezTo>
                  <a:cubicBezTo>
                    <a:pt x="9" y="38"/>
                    <a:pt x="9" y="26"/>
                    <a:pt x="7" y="21"/>
                  </a:cubicBezTo>
                  <a:cubicBezTo>
                    <a:pt x="6" y="17"/>
                    <a:pt x="3" y="11"/>
                    <a:pt x="0" y="6"/>
                  </a:cubicBezTo>
                  <a:cubicBezTo>
                    <a:pt x="2" y="6"/>
                    <a:pt x="3" y="5"/>
                    <a:pt x="4" y="4"/>
                  </a:cubicBezTo>
                  <a:cubicBezTo>
                    <a:pt x="9" y="3"/>
                    <a:pt x="19" y="1"/>
                    <a:pt x="24" y="1"/>
                  </a:cubicBezTo>
                  <a:cubicBezTo>
                    <a:pt x="27" y="2"/>
                    <a:pt x="34" y="4"/>
                    <a:pt x="37" y="6"/>
                  </a:cubicBezTo>
                  <a:cubicBezTo>
                    <a:pt x="40" y="8"/>
                    <a:pt x="43" y="17"/>
                    <a:pt x="47" y="19"/>
                  </a:cubicBezTo>
                  <a:cubicBezTo>
                    <a:pt x="51" y="21"/>
                    <a:pt x="60" y="18"/>
                    <a:pt x="65" y="18"/>
                  </a:cubicBezTo>
                  <a:cubicBezTo>
                    <a:pt x="70" y="18"/>
                    <a:pt x="80" y="17"/>
                    <a:pt x="85" y="19"/>
                  </a:cubicBezTo>
                  <a:cubicBezTo>
                    <a:pt x="89" y="20"/>
                    <a:pt x="96" y="23"/>
                    <a:pt x="99" y="26"/>
                  </a:cubicBezTo>
                  <a:cubicBezTo>
                    <a:pt x="101" y="29"/>
                    <a:pt x="102" y="37"/>
                    <a:pt x="104" y="40"/>
                  </a:cubicBezTo>
                  <a:cubicBezTo>
                    <a:pt x="106" y="45"/>
                    <a:pt x="109" y="54"/>
                    <a:pt x="113" y="57"/>
                  </a:cubicBezTo>
                  <a:cubicBezTo>
                    <a:pt x="116" y="60"/>
                    <a:pt x="124" y="66"/>
                    <a:pt x="128" y="67"/>
                  </a:cubicBezTo>
                  <a:cubicBezTo>
                    <a:pt x="132" y="67"/>
                    <a:pt x="140" y="64"/>
                    <a:pt x="143" y="62"/>
                  </a:cubicBezTo>
                  <a:cubicBezTo>
                    <a:pt x="148" y="60"/>
                    <a:pt x="157" y="53"/>
                    <a:pt x="161" y="50"/>
                  </a:cubicBezTo>
                  <a:cubicBezTo>
                    <a:pt x="166" y="46"/>
                    <a:pt x="175" y="37"/>
                    <a:pt x="180" y="33"/>
                  </a:cubicBezTo>
                  <a:cubicBezTo>
                    <a:pt x="185" y="28"/>
                    <a:pt x="196" y="20"/>
                    <a:pt x="201" y="15"/>
                  </a:cubicBezTo>
                  <a:cubicBezTo>
                    <a:pt x="203" y="13"/>
                    <a:pt x="207" y="8"/>
                    <a:pt x="208" y="5"/>
                  </a:cubicBezTo>
                  <a:cubicBezTo>
                    <a:pt x="209" y="5"/>
                    <a:pt x="209" y="4"/>
                    <a:pt x="209" y="4"/>
                  </a:cubicBezTo>
                  <a:cubicBezTo>
                    <a:pt x="210" y="5"/>
                    <a:pt x="211" y="6"/>
                    <a:pt x="211" y="7"/>
                  </a:cubicBezTo>
                  <a:cubicBezTo>
                    <a:pt x="213" y="8"/>
                    <a:pt x="217" y="9"/>
                    <a:pt x="219" y="10"/>
                  </a:cubicBezTo>
                  <a:cubicBezTo>
                    <a:pt x="221" y="11"/>
                    <a:pt x="225" y="12"/>
                    <a:pt x="227" y="13"/>
                  </a:cubicBezTo>
                  <a:cubicBezTo>
                    <a:pt x="230" y="14"/>
                    <a:pt x="236" y="16"/>
                    <a:pt x="239" y="16"/>
                  </a:cubicBezTo>
                  <a:cubicBezTo>
                    <a:pt x="242" y="16"/>
                    <a:pt x="247" y="13"/>
                    <a:pt x="249" y="13"/>
                  </a:cubicBezTo>
                  <a:cubicBezTo>
                    <a:pt x="252" y="12"/>
                    <a:pt x="257" y="11"/>
                    <a:pt x="259" y="11"/>
                  </a:cubicBezTo>
                  <a:cubicBezTo>
                    <a:pt x="261" y="11"/>
                    <a:pt x="265" y="12"/>
                    <a:pt x="266" y="14"/>
                  </a:cubicBezTo>
                  <a:cubicBezTo>
                    <a:pt x="268" y="16"/>
                    <a:pt x="267" y="23"/>
                    <a:pt x="268" y="26"/>
                  </a:cubicBezTo>
                  <a:cubicBezTo>
                    <a:pt x="270" y="30"/>
                    <a:pt x="274" y="38"/>
                    <a:pt x="277" y="42"/>
                  </a:cubicBezTo>
                  <a:cubicBezTo>
                    <a:pt x="279" y="44"/>
                    <a:pt x="285" y="48"/>
                    <a:pt x="288" y="49"/>
                  </a:cubicBezTo>
                  <a:cubicBezTo>
                    <a:pt x="291" y="50"/>
                    <a:pt x="296" y="50"/>
                    <a:pt x="299" y="50"/>
                  </a:cubicBezTo>
                  <a:cubicBezTo>
                    <a:pt x="304" y="50"/>
                    <a:pt x="313" y="48"/>
                    <a:pt x="317" y="48"/>
                  </a:cubicBezTo>
                  <a:cubicBezTo>
                    <a:pt x="318" y="49"/>
                    <a:pt x="321" y="49"/>
                    <a:pt x="322" y="50"/>
                  </a:cubicBezTo>
                  <a:cubicBezTo>
                    <a:pt x="324" y="50"/>
                    <a:pt x="326" y="53"/>
                    <a:pt x="327" y="54"/>
                  </a:cubicBezTo>
                  <a:cubicBezTo>
                    <a:pt x="328" y="56"/>
                    <a:pt x="327" y="60"/>
                    <a:pt x="329" y="61"/>
                  </a:cubicBezTo>
                  <a:cubicBezTo>
                    <a:pt x="330" y="62"/>
                    <a:pt x="334" y="60"/>
                    <a:pt x="335" y="59"/>
                  </a:cubicBezTo>
                  <a:cubicBezTo>
                    <a:pt x="337" y="59"/>
                    <a:pt x="340" y="57"/>
                    <a:pt x="341" y="55"/>
                  </a:cubicBezTo>
                  <a:cubicBezTo>
                    <a:pt x="342" y="54"/>
                    <a:pt x="344" y="51"/>
                    <a:pt x="344" y="49"/>
                  </a:cubicBezTo>
                  <a:cubicBezTo>
                    <a:pt x="346" y="45"/>
                    <a:pt x="348" y="38"/>
                    <a:pt x="349" y="35"/>
                  </a:cubicBezTo>
                  <a:cubicBezTo>
                    <a:pt x="350" y="31"/>
                    <a:pt x="351" y="24"/>
                    <a:pt x="353" y="21"/>
                  </a:cubicBezTo>
                  <a:cubicBezTo>
                    <a:pt x="354" y="17"/>
                    <a:pt x="358" y="10"/>
                    <a:pt x="361" y="8"/>
                  </a:cubicBezTo>
                  <a:cubicBezTo>
                    <a:pt x="363" y="5"/>
                    <a:pt x="368" y="2"/>
                    <a:pt x="370" y="1"/>
                  </a:cubicBezTo>
                  <a:cubicBezTo>
                    <a:pt x="373" y="0"/>
                    <a:pt x="379" y="0"/>
                    <a:pt x="382" y="0"/>
                  </a:cubicBezTo>
                  <a:cubicBezTo>
                    <a:pt x="384" y="1"/>
                    <a:pt x="389" y="3"/>
                    <a:pt x="391" y="4"/>
                  </a:cubicBezTo>
                  <a:cubicBezTo>
                    <a:pt x="392" y="5"/>
                    <a:pt x="394" y="10"/>
                    <a:pt x="395" y="11"/>
                  </a:cubicBezTo>
                  <a:cubicBezTo>
                    <a:pt x="397" y="12"/>
                    <a:pt x="403" y="12"/>
                    <a:pt x="405" y="11"/>
                  </a:cubicBezTo>
                  <a:cubicBezTo>
                    <a:pt x="407" y="11"/>
                    <a:pt x="409" y="7"/>
                    <a:pt x="410" y="6"/>
                  </a:cubicBezTo>
                  <a:cubicBezTo>
                    <a:pt x="412" y="5"/>
                    <a:pt x="416" y="4"/>
                    <a:pt x="418" y="4"/>
                  </a:cubicBezTo>
                  <a:cubicBezTo>
                    <a:pt x="419" y="4"/>
                    <a:pt x="422" y="4"/>
                    <a:pt x="423" y="5"/>
                  </a:cubicBezTo>
                  <a:cubicBezTo>
                    <a:pt x="425" y="7"/>
                    <a:pt x="426" y="12"/>
                    <a:pt x="427" y="14"/>
                  </a:cubicBezTo>
                  <a:cubicBezTo>
                    <a:pt x="427" y="16"/>
                    <a:pt x="427" y="21"/>
                    <a:pt x="428" y="22"/>
                  </a:cubicBezTo>
                  <a:cubicBezTo>
                    <a:pt x="430" y="25"/>
                    <a:pt x="439" y="28"/>
                    <a:pt x="442" y="29"/>
                  </a:cubicBezTo>
                  <a:cubicBezTo>
                    <a:pt x="445" y="29"/>
                    <a:pt x="450" y="29"/>
                    <a:pt x="453" y="30"/>
                  </a:cubicBezTo>
                  <a:cubicBezTo>
                    <a:pt x="455" y="30"/>
                    <a:pt x="460" y="32"/>
                    <a:pt x="462" y="33"/>
                  </a:cubicBezTo>
                  <a:cubicBezTo>
                    <a:pt x="463" y="34"/>
                    <a:pt x="466" y="36"/>
                    <a:pt x="467" y="37"/>
                  </a:cubicBezTo>
                  <a:cubicBezTo>
                    <a:pt x="469" y="38"/>
                    <a:pt x="472" y="41"/>
                    <a:pt x="474" y="41"/>
                  </a:cubicBezTo>
                  <a:cubicBezTo>
                    <a:pt x="477" y="42"/>
                    <a:pt x="481" y="39"/>
                    <a:pt x="484" y="38"/>
                  </a:cubicBezTo>
                  <a:cubicBezTo>
                    <a:pt x="487" y="36"/>
                    <a:pt x="493" y="32"/>
                    <a:pt x="496" y="31"/>
                  </a:cubicBezTo>
                  <a:cubicBezTo>
                    <a:pt x="499" y="30"/>
                    <a:pt x="506" y="27"/>
                    <a:pt x="509" y="28"/>
                  </a:cubicBezTo>
                  <a:cubicBezTo>
                    <a:pt x="512" y="29"/>
                    <a:pt x="515" y="33"/>
                    <a:pt x="517" y="35"/>
                  </a:cubicBezTo>
                  <a:cubicBezTo>
                    <a:pt x="518" y="37"/>
                    <a:pt x="520" y="43"/>
                    <a:pt x="521" y="45"/>
                  </a:cubicBezTo>
                  <a:cubicBezTo>
                    <a:pt x="523" y="47"/>
                    <a:pt x="526" y="50"/>
                    <a:pt x="528" y="51"/>
                  </a:cubicBezTo>
                  <a:cubicBezTo>
                    <a:pt x="528" y="51"/>
                    <a:pt x="528" y="51"/>
                    <a:pt x="528" y="51"/>
                  </a:cubicBezTo>
                  <a:cubicBezTo>
                    <a:pt x="527" y="52"/>
                    <a:pt x="526" y="54"/>
                    <a:pt x="525" y="55"/>
                  </a:cubicBezTo>
                  <a:cubicBezTo>
                    <a:pt x="524" y="56"/>
                    <a:pt x="523" y="59"/>
                    <a:pt x="522" y="61"/>
                  </a:cubicBezTo>
                  <a:cubicBezTo>
                    <a:pt x="521" y="63"/>
                    <a:pt x="520" y="66"/>
                    <a:pt x="520" y="67"/>
                  </a:cubicBezTo>
                  <a:cubicBezTo>
                    <a:pt x="520" y="70"/>
                    <a:pt x="522" y="75"/>
                    <a:pt x="523" y="77"/>
                  </a:cubicBezTo>
                  <a:cubicBezTo>
                    <a:pt x="525" y="80"/>
                    <a:pt x="531" y="86"/>
                    <a:pt x="534" y="88"/>
                  </a:cubicBezTo>
                  <a:cubicBezTo>
                    <a:pt x="536" y="90"/>
                    <a:pt x="543" y="93"/>
                    <a:pt x="546" y="94"/>
                  </a:cubicBezTo>
                  <a:cubicBezTo>
                    <a:pt x="550" y="96"/>
                    <a:pt x="558" y="101"/>
                    <a:pt x="563" y="103"/>
                  </a:cubicBezTo>
                  <a:cubicBezTo>
                    <a:pt x="566" y="104"/>
                    <a:pt x="573" y="105"/>
                    <a:pt x="576" y="105"/>
                  </a:cubicBezTo>
                  <a:cubicBezTo>
                    <a:pt x="579" y="105"/>
                    <a:pt x="584" y="105"/>
                    <a:pt x="587" y="104"/>
                  </a:cubicBezTo>
                  <a:cubicBezTo>
                    <a:pt x="589" y="103"/>
                    <a:pt x="593" y="99"/>
                    <a:pt x="595" y="99"/>
                  </a:cubicBezTo>
                  <a:cubicBezTo>
                    <a:pt x="598" y="98"/>
                    <a:pt x="603" y="98"/>
                    <a:pt x="605" y="98"/>
                  </a:cubicBezTo>
                  <a:cubicBezTo>
                    <a:pt x="610" y="98"/>
                    <a:pt x="619" y="97"/>
                    <a:pt x="623" y="97"/>
                  </a:cubicBezTo>
                  <a:cubicBezTo>
                    <a:pt x="625" y="97"/>
                    <a:pt x="629" y="97"/>
                    <a:pt x="630" y="97"/>
                  </a:cubicBezTo>
                  <a:cubicBezTo>
                    <a:pt x="633" y="97"/>
                    <a:pt x="638" y="96"/>
                    <a:pt x="640" y="94"/>
                  </a:cubicBezTo>
                  <a:cubicBezTo>
                    <a:pt x="643" y="93"/>
                    <a:pt x="647" y="88"/>
                    <a:pt x="650" y="85"/>
                  </a:cubicBezTo>
                  <a:cubicBezTo>
                    <a:pt x="651" y="84"/>
                    <a:pt x="655" y="79"/>
                    <a:pt x="657" y="78"/>
                  </a:cubicBezTo>
                  <a:cubicBezTo>
                    <a:pt x="658" y="77"/>
                    <a:pt x="661" y="77"/>
                    <a:pt x="663" y="76"/>
                  </a:cubicBezTo>
                  <a:cubicBezTo>
                    <a:pt x="665" y="76"/>
                    <a:pt x="671" y="76"/>
                    <a:pt x="673" y="77"/>
                  </a:cubicBezTo>
                  <a:cubicBezTo>
                    <a:pt x="674" y="78"/>
                    <a:pt x="674" y="82"/>
                    <a:pt x="674" y="84"/>
                  </a:cubicBezTo>
                  <a:cubicBezTo>
                    <a:pt x="674" y="85"/>
                    <a:pt x="673" y="89"/>
                    <a:pt x="672" y="90"/>
                  </a:cubicBezTo>
                  <a:cubicBezTo>
                    <a:pt x="671" y="91"/>
                    <a:pt x="669" y="94"/>
                    <a:pt x="668" y="95"/>
                  </a:cubicBezTo>
                  <a:cubicBezTo>
                    <a:pt x="667" y="96"/>
                    <a:pt x="666" y="99"/>
                    <a:pt x="666" y="100"/>
                  </a:cubicBezTo>
                  <a:cubicBezTo>
                    <a:pt x="665" y="104"/>
                    <a:pt x="666" y="111"/>
                    <a:pt x="665" y="114"/>
                  </a:cubicBezTo>
                  <a:cubicBezTo>
                    <a:pt x="665" y="117"/>
                    <a:pt x="666" y="124"/>
                    <a:pt x="665" y="127"/>
                  </a:cubicBezTo>
                  <a:cubicBezTo>
                    <a:pt x="665" y="131"/>
                    <a:pt x="665" y="138"/>
                    <a:pt x="665" y="142"/>
                  </a:cubicBezTo>
                  <a:cubicBezTo>
                    <a:pt x="665" y="145"/>
                    <a:pt x="665" y="151"/>
                    <a:pt x="666" y="154"/>
                  </a:cubicBezTo>
                  <a:cubicBezTo>
                    <a:pt x="667" y="155"/>
                    <a:pt x="670" y="158"/>
                    <a:pt x="672" y="159"/>
                  </a:cubicBezTo>
                  <a:cubicBezTo>
                    <a:pt x="673" y="161"/>
                    <a:pt x="677" y="164"/>
                    <a:pt x="679" y="165"/>
                  </a:cubicBezTo>
                  <a:cubicBezTo>
                    <a:pt x="681" y="165"/>
                    <a:pt x="685" y="166"/>
                    <a:pt x="687" y="167"/>
                  </a:cubicBezTo>
                  <a:cubicBezTo>
                    <a:pt x="690" y="167"/>
                    <a:pt x="695" y="167"/>
                    <a:pt x="698" y="167"/>
                  </a:cubicBezTo>
                  <a:cubicBezTo>
                    <a:pt x="700" y="166"/>
                    <a:pt x="703" y="164"/>
                    <a:pt x="704" y="162"/>
                  </a:cubicBezTo>
                  <a:cubicBezTo>
                    <a:pt x="706" y="160"/>
                    <a:pt x="709" y="154"/>
                    <a:pt x="711" y="151"/>
                  </a:cubicBezTo>
                  <a:cubicBezTo>
                    <a:pt x="712" y="149"/>
                    <a:pt x="715" y="145"/>
                    <a:pt x="717" y="144"/>
                  </a:cubicBezTo>
                  <a:cubicBezTo>
                    <a:pt x="718" y="142"/>
                    <a:pt x="721" y="140"/>
                    <a:pt x="722" y="140"/>
                  </a:cubicBezTo>
                  <a:cubicBezTo>
                    <a:pt x="724" y="140"/>
                    <a:pt x="727" y="140"/>
                    <a:pt x="729" y="140"/>
                  </a:cubicBezTo>
                  <a:cubicBezTo>
                    <a:pt x="731" y="141"/>
                    <a:pt x="735" y="142"/>
                    <a:pt x="737" y="143"/>
                  </a:cubicBezTo>
                  <a:cubicBezTo>
                    <a:pt x="739" y="145"/>
                    <a:pt x="741" y="150"/>
                    <a:pt x="742" y="153"/>
                  </a:cubicBezTo>
                  <a:cubicBezTo>
                    <a:pt x="743" y="155"/>
                    <a:pt x="743" y="160"/>
                    <a:pt x="743" y="163"/>
                  </a:cubicBezTo>
                  <a:cubicBezTo>
                    <a:pt x="743" y="165"/>
                    <a:pt x="743" y="168"/>
                    <a:pt x="743" y="170"/>
                  </a:cubicBezTo>
                  <a:cubicBezTo>
                    <a:pt x="744" y="172"/>
                    <a:pt x="747" y="175"/>
                    <a:pt x="749" y="176"/>
                  </a:cubicBezTo>
                  <a:cubicBezTo>
                    <a:pt x="750" y="177"/>
                    <a:pt x="753" y="176"/>
                    <a:pt x="755" y="176"/>
                  </a:cubicBezTo>
                  <a:cubicBezTo>
                    <a:pt x="757" y="176"/>
                    <a:pt x="761" y="177"/>
                    <a:pt x="762" y="178"/>
                  </a:cubicBezTo>
                  <a:cubicBezTo>
                    <a:pt x="764" y="178"/>
                    <a:pt x="768" y="181"/>
                    <a:pt x="769" y="182"/>
                  </a:cubicBezTo>
                  <a:cubicBezTo>
                    <a:pt x="771" y="184"/>
                    <a:pt x="774" y="187"/>
                    <a:pt x="774" y="189"/>
                  </a:cubicBezTo>
                  <a:cubicBezTo>
                    <a:pt x="775" y="191"/>
                    <a:pt x="775" y="195"/>
                    <a:pt x="775" y="197"/>
                  </a:cubicBezTo>
                  <a:cubicBezTo>
                    <a:pt x="776" y="199"/>
                    <a:pt x="777" y="203"/>
                    <a:pt x="779" y="205"/>
                  </a:cubicBezTo>
                  <a:cubicBezTo>
                    <a:pt x="780" y="206"/>
                    <a:pt x="782" y="209"/>
                    <a:pt x="784" y="210"/>
                  </a:cubicBezTo>
                  <a:cubicBezTo>
                    <a:pt x="785" y="210"/>
                    <a:pt x="789" y="209"/>
                    <a:pt x="791" y="209"/>
                  </a:cubicBezTo>
                  <a:cubicBezTo>
                    <a:pt x="793" y="209"/>
                    <a:pt x="796" y="209"/>
                    <a:pt x="798" y="210"/>
                  </a:cubicBezTo>
                  <a:cubicBezTo>
                    <a:pt x="800" y="211"/>
                    <a:pt x="804" y="212"/>
                    <a:pt x="805" y="214"/>
                  </a:cubicBezTo>
                  <a:cubicBezTo>
                    <a:pt x="806" y="215"/>
                    <a:pt x="807" y="218"/>
                    <a:pt x="807" y="220"/>
                  </a:cubicBezTo>
                  <a:cubicBezTo>
                    <a:pt x="808" y="223"/>
                    <a:pt x="808" y="229"/>
                    <a:pt x="809" y="233"/>
                  </a:cubicBezTo>
                  <a:cubicBezTo>
                    <a:pt x="809" y="235"/>
                    <a:pt x="809" y="242"/>
                    <a:pt x="810" y="244"/>
                  </a:cubicBezTo>
                  <a:cubicBezTo>
                    <a:pt x="811" y="246"/>
                    <a:pt x="814" y="249"/>
                    <a:pt x="816" y="250"/>
                  </a:cubicBezTo>
                  <a:cubicBezTo>
                    <a:pt x="818" y="252"/>
                    <a:pt x="824" y="256"/>
                    <a:pt x="827" y="256"/>
                  </a:cubicBezTo>
                  <a:cubicBezTo>
                    <a:pt x="830" y="257"/>
                    <a:pt x="836" y="257"/>
                    <a:pt x="839" y="256"/>
                  </a:cubicBezTo>
                  <a:cubicBezTo>
                    <a:pt x="843" y="256"/>
                    <a:pt x="850" y="254"/>
                    <a:pt x="853" y="252"/>
                  </a:cubicBezTo>
                  <a:cubicBezTo>
                    <a:pt x="855" y="251"/>
                    <a:pt x="859" y="248"/>
                    <a:pt x="862" y="246"/>
                  </a:cubicBezTo>
                  <a:cubicBezTo>
                    <a:pt x="866" y="245"/>
                    <a:pt x="874" y="242"/>
                    <a:pt x="878" y="241"/>
                  </a:cubicBezTo>
                  <a:cubicBezTo>
                    <a:pt x="882" y="240"/>
                    <a:pt x="891" y="241"/>
                    <a:pt x="895" y="242"/>
                  </a:cubicBezTo>
                  <a:cubicBezTo>
                    <a:pt x="899" y="242"/>
                    <a:pt x="906" y="244"/>
                    <a:pt x="910" y="245"/>
                  </a:cubicBezTo>
                  <a:cubicBezTo>
                    <a:pt x="915" y="246"/>
                    <a:pt x="926" y="248"/>
                    <a:pt x="931" y="250"/>
                  </a:cubicBezTo>
                  <a:cubicBezTo>
                    <a:pt x="933" y="252"/>
                    <a:pt x="939" y="255"/>
                    <a:pt x="939" y="257"/>
                  </a:cubicBezTo>
                  <a:cubicBezTo>
                    <a:pt x="940" y="259"/>
                    <a:pt x="938" y="263"/>
                    <a:pt x="938" y="264"/>
                  </a:cubicBezTo>
                  <a:cubicBezTo>
                    <a:pt x="937" y="266"/>
                    <a:pt x="933" y="268"/>
                    <a:pt x="933" y="269"/>
                  </a:cubicBezTo>
                  <a:cubicBezTo>
                    <a:pt x="933" y="272"/>
                    <a:pt x="937" y="276"/>
                    <a:pt x="939" y="277"/>
                  </a:cubicBezTo>
                  <a:cubicBezTo>
                    <a:pt x="940" y="278"/>
                    <a:pt x="944" y="278"/>
                    <a:pt x="945" y="279"/>
                  </a:cubicBezTo>
                  <a:cubicBezTo>
                    <a:pt x="948" y="279"/>
                    <a:pt x="953" y="278"/>
                    <a:pt x="955" y="279"/>
                  </a:cubicBezTo>
                  <a:cubicBezTo>
                    <a:pt x="957" y="279"/>
                    <a:pt x="959" y="283"/>
                    <a:pt x="960" y="284"/>
                  </a:cubicBezTo>
                  <a:cubicBezTo>
                    <a:pt x="962" y="285"/>
                    <a:pt x="965" y="284"/>
                    <a:pt x="966" y="285"/>
                  </a:cubicBezTo>
                  <a:cubicBezTo>
                    <a:pt x="969" y="285"/>
                    <a:pt x="975" y="285"/>
                    <a:pt x="978" y="284"/>
                  </a:cubicBezTo>
                  <a:cubicBezTo>
                    <a:pt x="981" y="283"/>
                    <a:pt x="985" y="279"/>
                    <a:pt x="987" y="278"/>
                  </a:cubicBezTo>
                  <a:cubicBezTo>
                    <a:pt x="989" y="276"/>
                    <a:pt x="992" y="273"/>
                    <a:pt x="994" y="272"/>
                  </a:cubicBezTo>
                  <a:cubicBezTo>
                    <a:pt x="996" y="271"/>
                    <a:pt x="1001" y="270"/>
                    <a:pt x="1003" y="270"/>
                  </a:cubicBezTo>
                  <a:cubicBezTo>
                    <a:pt x="1004" y="270"/>
                    <a:pt x="1005" y="270"/>
                    <a:pt x="1006" y="27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15"/>
            <p:cNvSpPr>
              <a:spLocks/>
            </p:cNvSpPr>
            <p:nvPr/>
          </p:nvSpPr>
          <p:spPr bwMode="auto">
            <a:xfrm>
              <a:off x="334963" y="2441575"/>
              <a:ext cx="190500" cy="176212"/>
            </a:xfrm>
            <a:custGeom>
              <a:avLst/>
              <a:gdLst/>
              <a:ahLst/>
              <a:cxnLst>
                <a:cxn ang="0">
                  <a:pos x="135" y="41"/>
                </a:cxn>
                <a:cxn ang="0">
                  <a:pos x="132" y="37"/>
                </a:cxn>
                <a:cxn ang="0">
                  <a:pos x="128" y="30"/>
                </a:cxn>
                <a:cxn ang="0">
                  <a:pos x="124" y="20"/>
                </a:cxn>
                <a:cxn ang="0">
                  <a:pos x="120" y="10"/>
                </a:cxn>
                <a:cxn ang="0">
                  <a:pos x="120" y="3"/>
                </a:cxn>
                <a:cxn ang="0">
                  <a:pos x="112" y="0"/>
                </a:cxn>
                <a:cxn ang="0">
                  <a:pos x="100" y="1"/>
                </a:cxn>
                <a:cxn ang="0">
                  <a:pos x="93" y="6"/>
                </a:cxn>
                <a:cxn ang="0">
                  <a:pos x="84" y="7"/>
                </a:cxn>
                <a:cxn ang="0">
                  <a:pos x="78" y="7"/>
                </a:cxn>
                <a:cxn ang="0">
                  <a:pos x="73" y="12"/>
                </a:cxn>
                <a:cxn ang="0">
                  <a:pos x="72" y="17"/>
                </a:cxn>
                <a:cxn ang="0">
                  <a:pos x="75" y="23"/>
                </a:cxn>
                <a:cxn ang="0">
                  <a:pos x="81" y="30"/>
                </a:cxn>
                <a:cxn ang="0">
                  <a:pos x="81" y="37"/>
                </a:cxn>
                <a:cxn ang="0">
                  <a:pos x="77" y="40"/>
                </a:cxn>
                <a:cxn ang="0">
                  <a:pos x="70" y="43"/>
                </a:cxn>
                <a:cxn ang="0">
                  <a:pos x="63" y="48"/>
                </a:cxn>
                <a:cxn ang="0">
                  <a:pos x="53" y="51"/>
                </a:cxn>
                <a:cxn ang="0">
                  <a:pos x="48" y="55"/>
                </a:cxn>
                <a:cxn ang="0">
                  <a:pos x="38" y="56"/>
                </a:cxn>
                <a:cxn ang="0">
                  <a:pos x="29" y="56"/>
                </a:cxn>
                <a:cxn ang="0">
                  <a:pos x="20" y="52"/>
                </a:cxn>
                <a:cxn ang="0">
                  <a:pos x="14" y="50"/>
                </a:cxn>
                <a:cxn ang="0">
                  <a:pos x="6" y="54"/>
                </a:cxn>
                <a:cxn ang="0">
                  <a:pos x="2" y="58"/>
                </a:cxn>
                <a:cxn ang="0">
                  <a:pos x="2" y="65"/>
                </a:cxn>
                <a:cxn ang="0">
                  <a:pos x="0" y="70"/>
                </a:cxn>
                <a:cxn ang="0">
                  <a:pos x="3" y="74"/>
                </a:cxn>
                <a:cxn ang="0">
                  <a:pos x="2" y="81"/>
                </a:cxn>
                <a:cxn ang="0">
                  <a:pos x="6" y="93"/>
                </a:cxn>
                <a:cxn ang="0">
                  <a:pos x="7" y="97"/>
                </a:cxn>
                <a:cxn ang="0">
                  <a:pos x="15" y="104"/>
                </a:cxn>
                <a:cxn ang="0">
                  <a:pos x="23" y="107"/>
                </a:cxn>
                <a:cxn ang="0">
                  <a:pos x="28" y="112"/>
                </a:cxn>
                <a:cxn ang="0">
                  <a:pos x="37" y="123"/>
                </a:cxn>
                <a:cxn ang="0">
                  <a:pos x="46" y="117"/>
                </a:cxn>
                <a:cxn ang="0">
                  <a:pos x="54" y="104"/>
                </a:cxn>
                <a:cxn ang="0">
                  <a:pos x="58" y="88"/>
                </a:cxn>
                <a:cxn ang="0">
                  <a:pos x="65" y="72"/>
                </a:cxn>
                <a:cxn ang="0">
                  <a:pos x="74" y="64"/>
                </a:cxn>
                <a:cxn ang="0">
                  <a:pos x="84" y="61"/>
                </a:cxn>
                <a:cxn ang="0">
                  <a:pos x="99" y="57"/>
                </a:cxn>
                <a:cxn ang="0">
                  <a:pos x="110" y="52"/>
                </a:cxn>
                <a:cxn ang="0">
                  <a:pos x="122" y="46"/>
                </a:cxn>
                <a:cxn ang="0">
                  <a:pos x="133" y="43"/>
                </a:cxn>
                <a:cxn ang="0">
                  <a:pos x="135" y="41"/>
                </a:cxn>
              </a:cxnLst>
              <a:rect l="0" t="0" r="r" b="b"/>
              <a:pathLst>
                <a:path w="135" h="124">
                  <a:moveTo>
                    <a:pt x="135" y="41"/>
                  </a:moveTo>
                  <a:cubicBezTo>
                    <a:pt x="134" y="39"/>
                    <a:pt x="133" y="38"/>
                    <a:pt x="132" y="37"/>
                  </a:cubicBezTo>
                  <a:cubicBezTo>
                    <a:pt x="131" y="35"/>
                    <a:pt x="129" y="32"/>
                    <a:pt x="128" y="30"/>
                  </a:cubicBezTo>
                  <a:cubicBezTo>
                    <a:pt x="126" y="28"/>
                    <a:pt x="125" y="22"/>
                    <a:pt x="124" y="20"/>
                  </a:cubicBezTo>
                  <a:cubicBezTo>
                    <a:pt x="123" y="17"/>
                    <a:pt x="121" y="13"/>
                    <a:pt x="120" y="10"/>
                  </a:cubicBezTo>
                  <a:cubicBezTo>
                    <a:pt x="120" y="8"/>
                    <a:pt x="121" y="4"/>
                    <a:pt x="120" y="3"/>
                  </a:cubicBezTo>
                  <a:cubicBezTo>
                    <a:pt x="119" y="1"/>
                    <a:pt x="114" y="0"/>
                    <a:pt x="112" y="0"/>
                  </a:cubicBezTo>
                  <a:cubicBezTo>
                    <a:pt x="109" y="0"/>
                    <a:pt x="103" y="0"/>
                    <a:pt x="100" y="1"/>
                  </a:cubicBezTo>
                  <a:cubicBezTo>
                    <a:pt x="98" y="1"/>
                    <a:pt x="95" y="5"/>
                    <a:pt x="93" y="6"/>
                  </a:cubicBezTo>
                  <a:cubicBezTo>
                    <a:pt x="91" y="6"/>
                    <a:pt x="87" y="7"/>
                    <a:pt x="84" y="7"/>
                  </a:cubicBezTo>
                  <a:cubicBezTo>
                    <a:pt x="83" y="7"/>
                    <a:pt x="79" y="6"/>
                    <a:pt x="78" y="7"/>
                  </a:cubicBezTo>
                  <a:cubicBezTo>
                    <a:pt x="76" y="8"/>
                    <a:pt x="74" y="10"/>
                    <a:pt x="73" y="12"/>
                  </a:cubicBezTo>
                  <a:cubicBezTo>
                    <a:pt x="72" y="13"/>
                    <a:pt x="72" y="16"/>
                    <a:pt x="72" y="17"/>
                  </a:cubicBezTo>
                  <a:cubicBezTo>
                    <a:pt x="73" y="19"/>
                    <a:pt x="75" y="22"/>
                    <a:pt x="75" y="23"/>
                  </a:cubicBezTo>
                  <a:cubicBezTo>
                    <a:pt x="77" y="25"/>
                    <a:pt x="80" y="28"/>
                    <a:pt x="81" y="30"/>
                  </a:cubicBezTo>
                  <a:cubicBezTo>
                    <a:pt x="81" y="32"/>
                    <a:pt x="81" y="36"/>
                    <a:pt x="81" y="37"/>
                  </a:cubicBezTo>
                  <a:cubicBezTo>
                    <a:pt x="80" y="38"/>
                    <a:pt x="78" y="40"/>
                    <a:pt x="77" y="40"/>
                  </a:cubicBezTo>
                  <a:cubicBezTo>
                    <a:pt x="75" y="41"/>
                    <a:pt x="72" y="42"/>
                    <a:pt x="70" y="43"/>
                  </a:cubicBezTo>
                  <a:cubicBezTo>
                    <a:pt x="68" y="44"/>
                    <a:pt x="65" y="47"/>
                    <a:pt x="63" y="48"/>
                  </a:cubicBezTo>
                  <a:cubicBezTo>
                    <a:pt x="60" y="49"/>
                    <a:pt x="56" y="50"/>
                    <a:pt x="53" y="51"/>
                  </a:cubicBezTo>
                  <a:cubicBezTo>
                    <a:pt x="52" y="52"/>
                    <a:pt x="50" y="54"/>
                    <a:pt x="48" y="55"/>
                  </a:cubicBezTo>
                  <a:cubicBezTo>
                    <a:pt x="46" y="56"/>
                    <a:pt x="41" y="56"/>
                    <a:pt x="38" y="56"/>
                  </a:cubicBezTo>
                  <a:cubicBezTo>
                    <a:pt x="36" y="56"/>
                    <a:pt x="31" y="56"/>
                    <a:pt x="29" y="56"/>
                  </a:cubicBezTo>
                  <a:cubicBezTo>
                    <a:pt x="27" y="56"/>
                    <a:pt x="22" y="53"/>
                    <a:pt x="20" y="52"/>
                  </a:cubicBezTo>
                  <a:cubicBezTo>
                    <a:pt x="18" y="51"/>
                    <a:pt x="15" y="50"/>
                    <a:pt x="14" y="50"/>
                  </a:cubicBezTo>
                  <a:cubicBezTo>
                    <a:pt x="12" y="50"/>
                    <a:pt x="8" y="53"/>
                    <a:pt x="6" y="54"/>
                  </a:cubicBezTo>
                  <a:cubicBezTo>
                    <a:pt x="5" y="55"/>
                    <a:pt x="2" y="57"/>
                    <a:pt x="2" y="58"/>
                  </a:cubicBezTo>
                  <a:cubicBezTo>
                    <a:pt x="1" y="60"/>
                    <a:pt x="2" y="63"/>
                    <a:pt x="2" y="65"/>
                  </a:cubicBezTo>
                  <a:cubicBezTo>
                    <a:pt x="2" y="66"/>
                    <a:pt x="0" y="68"/>
                    <a:pt x="0" y="70"/>
                  </a:cubicBezTo>
                  <a:cubicBezTo>
                    <a:pt x="0" y="71"/>
                    <a:pt x="2" y="73"/>
                    <a:pt x="3" y="74"/>
                  </a:cubicBezTo>
                  <a:cubicBezTo>
                    <a:pt x="3" y="76"/>
                    <a:pt x="2" y="79"/>
                    <a:pt x="2" y="81"/>
                  </a:cubicBezTo>
                  <a:cubicBezTo>
                    <a:pt x="3" y="84"/>
                    <a:pt x="5" y="90"/>
                    <a:pt x="6" y="93"/>
                  </a:cubicBezTo>
                  <a:cubicBezTo>
                    <a:pt x="7" y="94"/>
                    <a:pt x="7" y="95"/>
                    <a:pt x="7" y="97"/>
                  </a:cubicBezTo>
                  <a:cubicBezTo>
                    <a:pt x="7" y="97"/>
                    <a:pt x="13" y="102"/>
                    <a:pt x="15" y="104"/>
                  </a:cubicBezTo>
                  <a:cubicBezTo>
                    <a:pt x="17" y="105"/>
                    <a:pt x="21" y="106"/>
                    <a:pt x="23" y="107"/>
                  </a:cubicBezTo>
                  <a:cubicBezTo>
                    <a:pt x="25" y="108"/>
                    <a:pt x="27" y="110"/>
                    <a:pt x="28" y="112"/>
                  </a:cubicBezTo>
                  <a:cubicBezTo>
                    <a:pt x="31" y="114"/>
                    <a:pt x="33" y="123"/>
                    <a:pt x="37" y="123"/>
                  </a:cubicBezTo>
                  <a:cubicBezTo>
                    <a:pt x="40" y="124"/>
                    <a:pt x="44" y="119"/>
                    <a:pt x="46" y="117"/>
                  </a:cubicBezTo>
                  <a:cubicBezTo>
                    <a:pt x="49" y="114"/>
                    <a:pt x="53" y="107"/>
                    <a:pt x="54" y="104"/>
                  </a:cubicBezTo>
                  <a:cubicBezTo>
                    <a:pt x="56" y="100"/>
                    <a:pt x="57" y="92"/>
                    <a:pt x="58" y="88"/>
                  </a:cubicBezTo>
                  <a:cubicBezTo>
                    <a:pt x="60" y="84"/>
                    <a:pt x="62" y="76"/>
                    <a:pt x="65" y="72"/>
                  </a:cubicBezTo>
                  <a:cubicBezTo>
                    <a:pt x="66" y="70"/>
                    <a:pt x="71" y="65"/>
                    <a:pt x="74" y="64"/>
                  </a:cubicBezTo>
                  <a:cubicBezTo>
                    <a:pt x="76" y="62"/>
                    <a:pt x="81" y="62"/>
                    <a:pt x="84" y="61"/>
                  </a:cubicBezTo>
                  <a:cubicBezTo>
                    <a:pt x="88" y="60"/>
                    <a:pt x="95" y="59"/>
                    <a:pt x="99" y="57"/>
                  </a:cubicBezTo>
                  <a:cubicBezTo>
                    <a:pt x="102" y="56"/>
                    <a:pt x="107" y="53"/>
                    <a:pt x="110" y="52"/>
                  </a:cubicBezTo>
                  <a:cubicBezTo>
                    <a:pt x="113" y="50"/>
                    <a:pt x="119" y="48"/>
                    <a:pt x="122" y="46"/>
                  </a:cubicBezTo>
                  <a:cubicBezTo>
                    <a:pt x="125" y="46"/>
                    <a:pt x="130" y="44"/>
                    <a:pt x="133" y="43"/>
                  </a:cubicBezTo>
                  <a:cubicBezTo>
                    <a:pt x="133" y="43"/>
                    <a:pt x="135" y="41"/>
                    <a:pt x="135" y="4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4" name="Freeform 16"/>
            <p:cNvSpPr>
              <a:spLocks/>
            </p:cNvSpPr>
            <p:nvPr/>
          </p:nvSpPr>
          <p:spPr bwMode="auto">
            <a:xfrm>
              <a:off x="2478088" y="3060700"/>
              <a:ext cx="1114425" cy="1493837"/>
            </a:xfrm>
            <a:custGeom>
              <a:avLst/>
              <a:gdLst/>
              <a:ahLst/>
              <a:cxnLst>
                <a:cxn ang="0">
                  <a:pos x="764" y="283"/>
                </a:cxn>
                <a:cxn ang="0">
                  <a:pos x="687" y="370"/>
                </a:cxn>
                <a:cxn ang="0">
                  <a:pos x="654" y="467"/>
                </a:cxn>
                <a:cxn ang="0">
                  <a:pos x="603" y="546"/>
                </a:cxn>
                <a:cxn ang="0">
                  <a:pos x="600" y="641"/>
                </a:cxn>
                <a:cxn ang="0">
                  <a:pos x="590" y="735"/>
                </a:cxn>
                <a:cxn ang="0">
                  <a:pos x="636" y="779"/>
                </a:cxn>
                <a:cxn ang="0">
                  <a:pos x="675" y="836"/>
                </a:cxn>
                <a:cxn ang="0">
                  <a:pos x="700" y="894"/>
                </a:cxn>
                <a:cxn ang="0">
                  <a:pos x="660" y="1002"/>
                </a:cxn>
                <a:cxn ang="0">
                  <a:pos x="589" y="1012"/>
                </a:cxn>
                <a:cxn ang="0">
                  <a:pos x="519" y="1003"/>
                </a:cxn>
                <a:cxn ang="0">
                  <a:pos x="463" y="1031"/>
                </a:cxn>
                <a:cxn ang="0">
                  <a:pos x="378" y="1037"/>
                </a:cxn>
                <a:cxn ang="0">
                  <a:pos x="362" y="961"/>
                </a:cxn>
                <a:cxn ang="0">
                  <a:pos x="289" y="928"/>
                </a:cxn>
                <a:cxn ang="0">
                  <a:pos x="265" y="864"/>
                </a:cxn>
                <a:cxn ang="0">
                  <a:pos x="195" y="850"/>
                </a:cxn>
                <a:cxn ang="0">
                  <a:pos x="134" y="812"/>
                </a:cxn>
                <a:cxn ang="0">
                  <a:pos x="56" y="747"/>
                </a:cxn>
                <a:cxn ang="0">
                  <a:pos x="1" y="730"/>
                </a:cxn>
                <a:cxn ang="0">
                  <a:pos x="31" y="671"/>
                </a:cxn>
                <a:cxn ang="0">
                  <a:pos x="72" y="614"/>
                </a:cxn>
                <a:cxn ang="0">
                  <a:pos x="117" y="572"/>
                </a:cxn>
                <a:cxn ang="0">
                  <a:pos x="98" y="529"/>
                </a:cxn>
                <a:cxn ang="0">
                  <a:pos x="43" y="514"/>
                </a:cxn>
                <a:cxn ang="0">
                  <a:pos x="20" y="462"/>
                </a:cxn>
                <a:cxn ang="0">
                  <a:pos x="71" y="424"/>
                </a:cxn>
                <a:cxn ang="0">
                  <a:pos x="85" y="371"/>
                </a:cxn>
                <a:cxn ang="0">
                  <a:pos x="126" y="379"/>
                </a:cxn>
                <a:cxn ang="0">
                  <a:pos x="191" y="378"/>
                </a:cxn>
                <a:cxn ang="0">
                  <a:pos x="217" y="343"/>
                </a:cxn>
                <a:cxn ang="0">
                  <a:pos x="221" y="286"/>
                </a:cxn>
                <a:cxn ang="0">
                  <a:pos x="191" y="244"/>
                </a:cxn>
                <a:cxn ang="0">
                  <a:pos x="225" y="223"/>
                </a:cxn>
                <a:cxn ang="0">
                  <a:pos x="290" y="191"/>
                </a:cxn>
                <a:cxn ang="0">
                  <a:pos x="316" y="145"/>
                </a:cxn>
                <a:cxn ang="0">
                  <a:pos x="313" y="114"/>
                </a:cxn>
                <a:cxn ang="0">
                  <a:pos x="322" y="76"/>
                </a:cxn>
                <a:cxn ang="0">
                  <a:pos x="334" y="46"/>
                </a:cxn>
                <a:cxn ang="0">
                  <a:pos x="335" y="6"/>
                </a:cxn>
                <a:cxn ang="0">
                  <a:pos x="370" y="20"/>
                </a:cxn>
                <a:cxn ang="0">
                  <a:pos x="428" y="44"/>
                </a:cxn>
                <a:cxn ang="0">
                  <a:pos x="480" y="46"/>
                </a:cxn>
                <a:cxn ang="0">
                  <a:pos x="545" y="86"/>
                </a:cxn>
                <a:cxn ang="0">
                  <a:pos x="557" y="99"/>
                </a:cxn>
                <a:cxn ang="0">
                  <a:pos x="547" y="131"/>
                </a:cxn>
                <a:cxn ang="0">
                  <a:pos x="577" y="164"/>
                </a:cxn>
                <a:cxn ang="0">
                  <a:pos x="590" y="186"/>
                </a:cxn>
                <a:cxn ang="0">
                  <a:pos x="641" y="188"/>
                </a:cxn>
                <a:cxn ang="0">
                  <a:pos x="669" y="167"/>
                </a:cxn>
                <a:cxn ang="0">
                  <a:pos x="658" y="143"/>
                </a:cxn>
                <a:cxn ang="0">
                  <a:pos x="666" y="99"/>
                </a:cxn>
                <a:cxn ang="0">
                  <a:pos x="731" y="112"/>
                </a:cxn>
                <a:cxn ang="0">
                  <a:pos x="771" y="236"/>
                </a:cxn>
              </a:cxnLst>
              <a:rect l="0" t="0" r="r" b="b"/>
              <a:pathLst>
                <a:path w="789" h="1057">
                  <a:moveTo>
                    <a:pt x="788" y="258"/>
                  </a:moveTo>
                  <a:cubicBezTo>
                    <a:pt x="789" y="259"/>
                    <a:pt x="788" y="262"/>
                    <a:pt x="788" y="263"/>
                  </a:cubicBezTo>
                  <a:cubicBezTo>
                    <a:pt x="788" y="265"/>
                    <a:pt x="787" y="268"/>
                    <a:pt x="786" y="270"/>
                  </a:cubicBezTo>
                  <a:cubicBezTo>
                    <a:pt x="784" y="272"/>
                    <a:pt x="781" y="276"/>
                    <a:pt x="779" y="278"/>
                  </a:cubicBezTo>
                  <a:cubicBezTo>
                    <a:pt x="778" y="280"/>
                    <a:pt x="777" y="282"/>
                    <a:pt x="776" y="284"/>
                  </a:cubicBezTo>
                  <a:cubicBezTo>
                    <a:pt x="775" y="284"/>
                    <a:pt x="775" y="284"/>
                    <a:pt x="775" y="284"/>
                  </a:cubicBezTo>
                  <a:cubicBezTo>
                    <a:pt x="772" y="283"/>
                    <a:pt x="767" y="282"/>
                    <a:pt x="764" y="283"/>
                  </a:cubicBezTo>
                  <a:cubicBezTo>
                    <a:pt x="762" y="284"/>
                    <a:pt x="757" y="288"/>
                    <a:pt x="755" y="289"/>
                  </a:cubicBezTo>
                  <a:cubicBezTo>
                    <a:pt x="752" y="291"/>
                    <a:pt x="746" y="293"/>
                    <a:pt x="744" y="296"/>
                  </a:cubicBezTo>
                  <a:cubicBezTo>
                    <a:pt x="742" y="299"/>
                    <a:pt x="742" y="309"/>
                    <a:pt x="741" y="313"/>
                  </a:cubicBezTo>
                  <a:cubicBezTo>
                    <a:pt x="740" y="319"/>
                    <a:pt x="737" y="330"/>
                    <a:pt x="734" y="336"/>
                  </a:cubicBezTo>
                  <a:cubicBezTo>
                    <a:pt x="732" y="340"/>
                    <a:pt x="727" y="348"/>
                    <a:pt x="724" y="351"/>
                  </a:cubicBezTo>
                  <a:cubicBezTo>
                    <a:pt x="720" y="355"/>
                    <a:pt x="708" y="361"/>
                    <a:pt x="703" y="363"/>
                  </a:cubicBezTo>
                  <a:cubicBezTo>
                    <a:pt x="699" y="365"/>
                    <a:pt x="690" y="367"/>
                    <a:pt x="687" y="370"/>
                  </a:cubicBezTo>
                  <a:cubicBezTo>
                    <a:pt x="685" y="373"/>
                    <a:pt x="683" y="381"/>
                    <a:pt x="682" y="384"/>
                  </a:cubicBezTo>
                  <a:cubicBezTo>
                    <a:pt x="681" y="388"/>
                    <a:pt x="681" y="397"/>
                    <a:pt x="679" y="401"/>
                  </a:cubicBezTo>
                  <a:cubicBezTo>
                    <a:pt x="678" y="404"/>
                    <a:pt x="675" y="410"/>
                    <a:pt x="673" y="413"/>
                  </a:cubicBezTo>
                  <a:cubicBezTo>
                    <a:pt x="671" y="416"/>
                    <a:pt x="664" y="419"/>
                    <a:pt x="663" y="422"/>
                  </a:cubicBezTo>
                  <a:cubicBezTo>
                    <a:pt x="661" y="426"/>
                    <a:pt x="662" y="435"/>
                    <a:pt x="662" y="439"/>
                  </a:cubicBezTo>
                  <a:cubicBezTo>
                    <a:pt x="662" y="443"/>
                    <a:pt x="664" y="450"/>
                    <a:pt x="663" y="454"/>
                  </a:cubicBezTo>
                  <a:cubicBezTo>
                    <a:pt x="662" y="457"/>
                    <a:pt x="657" y="464"/>
                    <a:pt x="654" y="467"/>
                  </a:cubicBezTo>
                  <a:cubicBezTo>
                    <a:pt x="651" y="470"/>
                    <a:pt x="644" y="476"/>
                    <a:pt x="641" y="480"/>
                  </a:cubicBezTo>
                  <a:cubicBezTo>
                    <a:pt x="639" y="483"/>
                    <a:pt x="635" y="488"/>
                    <a:pt x="635" y="491"/>
                  </a:cubicBezTo>
                  <a:cubicBezTo>
                    <a:pt x="635" y="494"/>
                    <a:pt x="640" y="499"/>
                    <a:pt x="641" y="502"/>
                  </a:cubicBezTo>
                  <a:cubicBezTo>
                    <a:pt x="642" y="506"/>
                    <a:pt x="644" y="515"/>
                    <a:pt x="643" y="519"/>
                  </a:cubicBezTo>
                  <a:cubicBezTo>
                    <a:pt x="642" y="523"/>
                    <a:pt x="636" y="528"/>
                    <a:pt x="633" y="530"/>
                  </a:cubicBezTo>
                  <a:cubicBezTo>
                    <a:pt x="629" y="533"/>
                    <a:pt x="620" y="534"/>
                    <a:pt x="616" y="536"/>
                  </a:cubicBezTo>
                  <a:cubicBezTo>
                    <a:pt x="612" y="538"/>
                    <a:pt x="605" y="542"/>
                    <a:pt x="603" y="546"/>
                  </a:cubicBezTo>
                  <a:cubicBezTo>
                    <a:pt x="600" y="550"/>
                    <a:pt x="600" y="560"/>
                    <a:pt x="598" y="564"/>
                  </a:cubicBezTo>
                  <a:cubicBezTo>
                    <a:pt x="596" y="570"/>
                    <a:pt x="591" y="581"/>
                    <a:pt x="588" y="586"/>
                  </a:cubicBezTo>
                  <a:cubicBezTo>
                    <a:pt x="584" y="592"/>
                    <a:pt x="575" y="601"/>
                    <a:pt x="571" y="606"/>
                  </a:cubicBezTo>
                  <a:cubicBezTo>
                    <a:pt x="570" y="609"/>
                    <a:pt x="566" y="615"/>
                    <a:pt x="566" y="618"/>
                  </a:cubicBezTo>
                  <a:cubicBezTo>
                    <a:pt x="567" y="621"/>
                    <a:pt x="574" y="625"/>
                    <a:pt x="577" y="627"/>
                  </a:cubicBezTo>
                  <a:cubicBezTo>
                    <a:pt x="581" y="629"/>
                    <a:pt x="588" y="632"/>
                    <a:pt x="592" y="634"/>
                  </a:cubicBezTo>
                  <a:cubicBezTo>
                    <a:pt x="594" y="636"/>
                    <a:pt x="600" y="638"/>
                    <a:pt x="600" y="641"/>
                  </a:cubicBezTo>
                  <a:cubicBezTo>
                    <a:pt x="601" y="643"/>
                    <a:pt x="597" y="647"/>
                    <a:pt x="596" y="649"/>
                  </a:cubicBezTo>
                  <a:cubicBezTo>
                    <a:pt x="594" y="651"/>
                    <a:pt x="589" y="655"/>
                    <a:pt x="587" y="657"/>
                  </a:cubicBezTo>
                  <a:cubicBezTo>
                    <a:pt x="585" y="660"/>
                    <a:pt x="580" y="667"/>
                    <a:pt x="578" y="671"/>
                  </a:cubicBezTo>
                  <a:cubicBezTo>
                    <a:pt x="577" y="675"/>
                    <a:pt x="576" y="685"/>
                    <a:pt x="575" y="689"/>
                  </a:cubicBezTo>
                  <a:cubicBezTo>
                    <a:pt x="575" y="695"/>
                    <a:pt x="576" y="706"/>
                    <a:pt x="576" y="711"/>
                  </a:cubicBezTo>
                  <a:cubicBezTo>
                    <a:pt x="577" y="715"/>
                    <a:pt x="579" y="724"/>
                    <a:pt x="581" y="727"/>
                  </a:cubicBezTo>
                  <a:cubicBezTo>
                    <a:pt x="582" y="730"/>
                    <a:pt x="587" y="734"/>
                    <a:pt x="590" y="735"/>
                  </a:cubicBezTo>
                  <a:cubicBezTo>
                    <a:pt x="592" y="735"/>
                    <a:pt x="597" y="733"/>
                    <a:pt x="600" y="732"/>
                  </a:cubicBezTo>
                  <a:cubicBezTo>
                    <a:pt x="601" y="731"/>
                    <a:pt x="605" y="728"/>
                    <a:pt x="607" y="728"/>
                  </a:cubicBezTo>
                  <a:cubicBezTo>
                    <a:pt x="609" y="727"/>
                    <a:pt x="614" y="730"/>
                    <a:pt x="615" y="732"/>
                  </a:cubicBezTo>
                  <a:cubicBezTo>
                    <a:pt x="616" y="735"/>
                    <a:pt x="612" y="742"/>
                    <a:pt x="612" y="745"/>
                  </a:cubicBezTo>
                  <a:cubicBezTo>
                    <a:pt x="612" y="750"/>
                    <a:pt x="616" y="758"/>
                    <a:pt x="618" y="762"/>
                  </a:cubicBezTo>
                  <a:cubicBezTo>
                    <a:pt x="620" y="765"/>
                    <a:pt x="626" y="769"/>
                    <a:pt x="628" y="772"/>
                  </a:cubicBezTo>
                  <a:cubicBezTo>
                    <a:pt x="630" y="773"/>
                    <a:pt x="634" y="777"/>
                    <a:pt x="636" y="779"/>
                  </a:cubicBezTo>
                  <a:cubicBezTo>
                    <a:pt x="637" y="782"/>
                    <a:pt x="638" y="788"/>
                    <a:pt x="638" y="790"/>
                  </a:cubicBezTo>
                  <a:cubicBezTo>
                    <a:pt x="638" y="794"/>
                    <a:pt x="638" y="801"/>
                    <a:pt x="639" y="805"/>
                  </a:cubicBezTo>
                  <a:cubicBezTo>
                    <a:pt x="640" y="808"/>
                    <a:pt x="644" y="813"/>
                    <a:pt x="647" y="814"/>
                  </a:cubicBezTo>
                  <a:cubicBezTo>
                    <a:pt x="650" y="815"/>
                    <a:pt x="657" y="811"/>
                    <a:pt x="660" y="811"/>
                  </a:cubicBezTo>
                  <a:cubicBezTo>
                    <a:pt x="662" y="811"/>
                    <a:pt x="668" y="811"/>
                    <a:pt x="671" y="813"/>
                  </a:cubicBezTo>
                  <a:cubicBezTo>
                    <a:pt x="673" y="814"/>
                    <a:pt x="677" y="820"/>
                    <a:pt x="677" y="824"/>
                  </a:cubicBezTo>
                  <a:cubicBezTo>
                    <a:pt x="678" y="827"/>
                    <a:pt x="676" y="833"/>
                    <a:pt x="675" y="836"/>
                  </a:cubicBezTo>
                  <a:cubicBezTo>
                    <a:pt x="675" y="839"/>
                    <a:pt x="674" y="845"/>
                    <a:pt x="672" y="847"/>
                  </a:cubicBezTo>
                  <a:cubicBezTo>
                    <a:pt x="670" y="849"/>
                    <a:pt x="665" y="851"/>
                    <a:pt x="664" y="854"/>
                  </a:cubicBezTo>
                  <a:cubicBezTo>
                    <a:pt x="663" y="856"/>
                    <a:pt x="665" y="862"/>
                    <a:pt x="666" y="864"/>
                  </a:cubicBezTo>
                  <a:cubicBezTo>
                    <a:pt x="667" y="866"/>
                    <a:pt x="672" y="870"/>
                    <a:pt x="674" y="871"/>
                  </a:cubicBezTo>
                  <a:cubicBezTo>
                    <a:pt x="677" y="872"/>
                    <a:pt x="685" y="871"/>
                    <a:pt x="688" y="873"/>
                  </a:cubicBezTo>
                  <a:cubicBezTo>
                    <a:pt x="691" y="874"/>
                    <a:pt x="695" y="879"/>
                    <a:pt x="697" y="882"/>
                  </a:cubicBezTo>
                  <a:cubicBezTo>
                    <a:pt x="699" y="884"/>
                    <a:pt x="700" y="891"/>
                    <a:pt x="700" y="894"/>
                  </a:cubicBezTo>
                  <a:cubicBezTo>
                    <a:pt x="700" y="897"/>
                    <a:pt x="698" y="904"/>
                    <a:pt x="696" y="906"/>
                  </a:cubicBezTo>
                  <a:cubicBezTo>
                    <a:pt x="694" y="910"/>
                    <a:pt x="687" y="914"/>
                    <a:pt x="684" y="917"/>
                  </a:cubicBezTo>
                  <a:cubicBezTo>
                    <a:pt x="682" y="918"/>
                    <a:pt x="678" y="922"/>
                    <a:pt x="677" y="924"/>
                  </a:cubicBezTo>
                  <a:cubicBezTo>
                    <a:pt x="675" y="928"/>
                    <a:pt x="674" y="938"/>
                    <a:pt x="673" y="942"/>
                  </a:cubicBezTo>
                  <a:cubicBezTo>
                    <a:pt x="673" y="948"/>
                    <a:pt x="675" y="959"/>
                    <a:pt x="675" y="965"/>
                  </a:cubicBezTo>
                  <a:cubicBezTo>
                    <a:pt x="675" y="970"/>
                    <a:pt x="676" y="980"/>
                    <a:pt x="674" y="985"/>
                  </a:cubicBezTo>
                  <a:cubicBezTo>
                    <a:pt x="672" y="990"/>
                    <a:pt x="664" y="998"/>
                    <a:pt x="660" y="1002"/>
                  </a:cubicBezTo>
                  <a:cubicBezTo>
                    <a:pt x="657" y="1004"/>
                    <a:pt x="651" y="1008"/>
                    <a:pt x="647" y="1009"/>
                  </a:cubicBezTo>
                  <a:cubicBezTo>
                    <a:pt x="644" y="1011"/>
                    <a:pt x="637" y="1012"/>
                    <a:pt x="634" y="1012"/>
                  </a:cubicBezTo>
                  <a:cubicBezTo>
                    <a:pt x="632" y="1012"/>
                    <a:pt x="627" y="1010"/>
                    <a:pt x="625" y="1009"/>
                  </a:cubicBezTo>
                  <a:cubicBezTo>
                    <a:pt x="623" y="1008"/>
                    <a:pt x="619" y="1003"/>
                    <a:pt x="616" y="1001"/>
                  </a:cubicBezTo>
                  <a:cubicBezTo>
                    <a:pt x="614" y="1000"/>
                    <a:pt x="611" y="998"/>
                    <a:pt x="609" y="998"/>
                  </a:cubicBezTo>
                  <a:cubicBezTo>
                    <a:pt x="606" y="998"/>
                    <a:pt x="600" y="1000"/>
                    <a:pt x="598" y="1001"/>
                  </a:cubicBezTo>
                  <a:cubicBezTo>
                    <a:pt x="595" y="1003"/>
                    <a:pt x="592" y="1009"/>
                    <a:pt x="589" y="1012"/>
                  </a:cubicBezTo>
                  <a:cubicBezTo>
                    <a:pt x="587" y="1014"/>
                    <a:pt x="582" y="1020"/>
                    <a:pt x="579" y="1021"/>
                  </a:cubicBezTo>
                  <a:cubicBezTo>
                    <a:pt x="577" y="1023"/>
                    <a:pt x="572" y="1024"/>
                    <a:pt x="570" y="1024"/>
                  </a:cubicBezTo>
                  <a:cubicBezTo>
                    <a:pt x="567" y="1024"/>
                    <a:pt x="561" y="1024"/>
                    <a:pt x="558" y="1023"/>
                  </a:cubicBezTo>
                  <a:cubicBezTo>
                    <a:pt x="555" y="1021"/>
                    <a:pt x="550" y="1015"/>
                    <a:pt x="547" y="1013"/>
                  </a:cubicBezTo>
                  <a:cubicBezTo>
                    <a:pt x="546" y="1011"/>
                    <a:pt x="543" y="1007"/>
                    <a:pt x="542" y="1006"/>
                  </a:cubicBezTo>
                  <a:cubicBezTo>
                    <a:pt x="540" y="1005"/>
                    <a:pt x="535" y="1004"/>
                    <a:pt x="532" y="1004"/>
                  </a:cubicBezTo>
                  <a:cubicBezTo>
                    <a:pt x="529" y="1003"/>
                    <a:pt x="522" y="1002"/>
                    <a:pt x="519" y="1003"/>
                  </a:cubicBezTo>
                  <a:cubicBezTo>
                    <a:pt x="516" y="1005"/>
                    <a:pt x="511" y="1011"/>
                    <a:pt x="509" y="1014"/>
                  </a:cubicBezTo>
                  <a:cubicBezTo>
                    <a:pt x="507" y="1019"/>
                    <a:pt x="505" y="1030"/>
                    <a:pt x="503" y="1035"/>
                  </a:cubicBezTo>
                  <a:cubicBezTo>
                    <a:pt x="501" y="1039"/>
                    <a:pt x="499" y="1046"/>
                    <a:pt x="497" y="1049"/>
                  </a:cubicBezTo>
                  <a:cubicBezTo>
                    <a:pt x="495" y="1050"/>
                    <a:pt x="490" y="1053"/>
                    <a:pt x="488" y="1052"/>
                  </a:cubicBezTo>
                  <a:cubicBezTo>
                    <a:pt x="484" y="1052"/>
                    <a:pt x="479" y="1046"/>
                    <a:pt x="476" y="1043"/>
                  </a:cubicBezTo>
                  <a:cubicBezTo>
                    <a:pt x="474" y="1041"/>
                    <a:pt x="472" y="1036"/>
                    <a:pt x="469" y="1034"/>
                  </a:cubicBezTo>
                  <a:cubicBezTo>
                    <a:pt x="468" y="1033"/>
                    <a:pt x="465" y="1032"/>
                    <a:pt x="463" y="1031"/>
                  </a:cubicBezTo>
                  <a:cubicBezTo>
                    <a:pt x="459" y="1031"/>
                    <a:pt x="450" y="1031"/>
                    <a:pt x="447" y="1033"/>
                  </a:cubicBezTo>
                  <a:cubicBezTo>
                    <a:pt x="443" y="1034"/>
                    <a:pt x="437" y="1040"/>
                    <a:pt x="434" y="1042"/>
                  </a:cubicBezTo>
                  <a:cubicBezTo>
                    <a:pt x="431" y="1045"/>
                    <a:pt x="425" y="1052"/>
                    <a:pt x="422" y="1054"/>
                  </a:cubicBezTo>
                  <a:cubicBezTo>
                    <a:pt x="418" y="1055"/>
                    <a:pt x="411" y="1056"/>
                    <a:pt x="407" y="1057"/>
                  </a:cubicBezTo>
                  <a:cubicBezTo>
                    <a:pt x="402" y="1057"/>
                    <a:pt x="392" y="1057"/>
                    <a:pt x="388" y="1055"/>
                  </a:cubicBezTo>
                  <a:cubicBezTo>
                    <a:pt x="385" y="1054"/>
                    <a:pt x="381" y="1051"/>
                    <a:pt x="380" y="1049"/>
                  </a:cubicBezTo>
                  <a:cubicBezTo>
                    <a:pt x="378" y="1046"/>
                    <a:pt x="377" y="1040"/>
                    <a:pt x="378" y="1037"/>
                  </a:cubicBezTo>
                  <a:cubicBezTo>
                    <a:pt x="379" y="1035"/>
                    <a:pt x="384" y="1032"/>
                    <a:pt x="386" y="1030"/>
                  </a:cubicBezTo>
                  <a:cubicBezTo>
                    <a:pt x="387" y="1028"/>
                    <a:pt x="388" y="1024"/>
                    <a:pt x="387" y="1022"/>
                  </a:cubicBezTo>
                  <a:cubicBezTo>
                    <a:pt x="387" y="1018"/>
                    <a:pt x="382" y="1013"/>
                    <a:pt x="380" y="1010"/>
                  </a:cubicBezTo>
                  <a:cubicBezTo>
                    <a:pt x="379" y="1007"/>
                    <a:pt x="374" y="1003"/>
                    <a:pt x="373" y="1000"/>
                  </a:cubicBezTo>
                  <a:cubicBezTo>
                    <a:pt x="372" y="998"/>
                    <a:pt x="370" y="994"/>
                    <a:pt x="369" y="991"/>
                  </a:cubicBezTo>
                  <a:cubicBezTo>
                    <a:pt x="368" y="987"/>
                    <a:pt x="368" y="980"/>
                    <a:pt x="367" y="976"/>
                  </a:cubicBezTo>
                  <a:cubicBezTo>
                    <a:pt x="366" y="972"/>
                    <a:pt x="363" y="965"/>
                    <a:pt x="362" y="961"/>
                  </a:cubicBezTo>
                  <a:cubicBezTo>
                    <a:pt x="361" y="958"/>
                    <a:pt x="359" y="952"/>
                    <a:pt x="357" y="950"/>
                  </a:cubicBezTo>
                  <a:cubicBezTo>
                    <a:pt x="356" y="947"/>
                    <a:pt x="351" y="944"/>
                    <a:pt x="348" y="942"/>
                  </a:cubicBezTo>
                  <a:cubicBezTo>
                    <a:pt x="345" y="940"/>
                    <a:pt x="337" y="936"/>
                    <a:pt x="333" y="934"/>
                  </a:cubicBezTo>
                  <a:cubicBezTo>
                    <a:pt x="330" y="932"/>
                    <a:pt x="324" y="930"/>
                    <a:pt x="322" y="928"/>
                  </a:cubicBezTo>
                  <a:cubicBezTo>
                    <a:pt x="320" y="927"/>
                    <a:pt x="317" y="922"/>
                    <a:pt x="314" y="921"/>
                  </a:cubicBezTo>
                  <a:cubicBezTo>
                    <a:pt x="311" y="919"/>
                    <a:pt x="303" y="917"/>
                    <a:pt x="299" y="919"/>
                  </a:cubicBezTo>
                  <a:cubicBezTo>
                    <a:pt x="296" y="920"/>
                    <a:pt x="292" y="926"/>
                    <a:pt x="289" y="928"/>
                  </a:cubicBezTo>
                  <a:cubicBezTo>
                    <a:pt x="286" y="929"/>
                    <a:pt x="279" y="933"/>
                    <a:pt x="276" y="933"/>
                  </a:cubicBezTo>
                  <a:cubicBezTo>
                    <a:pt x="272" y="932"/>
                    <a:pt x="265" y="924"/>
                    <a:pt x="263" y="920"/>
                  </a:cubicBezTo>
                  <a:cubicBezTo>
                    <a:pt x="261" y="917"/>
                    <a:pt x="261" y="909"/>
                    <a:pt x="262" y="906"/>
                  </a:cubicBezTo>
                  <a:cubicBezTo>
                    <a:pt x="263" y="903"/>
                    <a:pt x="268" y="897"/>
                    <a:pt x="271" y="894"/>
                  </a:cubicBezTo>
                  <a:cubicBezTo>
                    <a:pt x="273" y="892"/>
                    <a:pt x="278" y="887"/>
                    <a:pt x="279" y="884"/>
                  </a:cubicBezTo>
                  <a:cubicBezTo>
                    <a:pt x="280" y="882"/>
                    <a:pt x="279" y="876"/>
                    <a:pt x="278" y="874"/>
                  </a:cubicBezTo>
                  <a:cubicBezTo>
                    <a:pt x="276" y="870"/>
                    <a:pt x="268" y="866"/>
                    <a:pt x="265" y="864"/>
                  </a:cubicBezTo>
                  <a:cubicBezTo>
                    <a:pt x="260" y="861"/>
                    <a:pt x="251" y="856"/>
                    <a:pt x="247" y="852"/>
                  </a:cubicBezTo>
                  <a:cubicBezTo>
                    <a:pt x="245" y="850"/>
                    <a:pt x="241" y="845"/>
                    <a:pt x="239" y="843"/>
                  </a:cubicBezTo>
                  <a:cubicBezTo>
                    <a:pt x="237" y="842"/>
                    <a:pt x="232" y="840"/>
                    <a:pt x="230" y="840"/>
                  </a:cubicBezTo>
                  <a:cubicBezTo>
                    <a:pt x="227" y="841"/>
                    <a:pt x="222" y="846"/>
                    <a:pt x="220" y="848"/>
                  </a:cubicBezTo>
                  <a:cubicBezTo>
                    <a:pt x="217" y="850"/>
                    <a:pt x="213" y="854"/>
                    <a:pt x="211" y="855"/>
                  </a:cubicBezTo>
                  <a:cubicBezTo>
                    <a:pt x="208" y="855"/>
                    <a:pt x="204" y="855"/>
                    <a:pt x="202" y="854"/>
                  </a:cubicBezTo>
                  <a:cubicBezTo>
                    <a:pt x="200" y="854"/>
                    <a:pt x="197" y="850"/>
                    <a:pt x="195" y="850"/>
                  </a:cubicBezTo>
                  <a:cubicBezTo>
                    <a:pt x="193" y="849"/>
                    <a:pt x="187" y="848"/>
                    <a:pt x="185" y="848"/>
                  </a:cubicBezTo>
                  <a:cubicBezTo>
                    <a:pt x="182" y="848"/>
                    <a:pt x="176" y="849"/>
                    <a:pt x="173" y="848"/>
                  </a:cubicBezTo>
                  <a:cubicBezTo>
                    <a:pt x="169" y="846"/>
                    <a:pt x="163" y="840"/>
                    <a:pt x="161" y="837"/>
                  </a:cubicBezTo>
                  <a:cubicBezTo>
                    <a:pt x="159" y="835"/>
                    <a:pt x="158" y="829"/>
                    <a:pt x="157" y="826"/>
                  </a:cubicBezTo>
                  <a:cubicBezTo>
                    <a:pt x="156" y="824"/>
                    <a:pt x="155" y="820"/>
                    <a:pt x="153" y="819"/>
                  </a:cubicBezTo>
                  <a:cubicBezTo>
                    <a:pt x="151" y="817"/>
                    <a:pt x="145" y="818"/>
                    <a:pt x="143" y="817"/>
                  </a:cubicBezTo>
                  <a:cubicBezTo>
                    <a:pt x="141" y="816"/>
                    <a:pt x="136" y="814"/>
                    <a:pt x="134" y="812"/>
                  </a:cubicBezTo>
                  <a:cubicBezTo>
                    <a:pt x="132" y="809"/>
                    <a:pt x="131" y="802"/>
                    <a:pt x="130" y="799"/>
                  </a:cubicBezTo>
                  <a:cubicBezTo>
                    <a:pt x="129" y="795"/>
                    <a:pt x="128" y="788"/>
                    <a:pt x="126" y="785"/>
                  </a:cubicBezTo>
                  <a:cubicBezTo>
                    <a:pt x="125" y="782"/>
                    <a:pt x="122" y="775"/>
                    <a:pt x="119" y="773"/>
                  </a:cubicBezTo>
                  <a:cubicBezTo>
                    <a:pt x="116" y="770"/>
                    <a:pt x="109" y="767"/>
                    <a:pt x="105" y="766"/>
                  </a:cubicBezTo>
                  <a:cubicBezTo>
                    <a:pt x="101" y="765"/>
                    <a:pt x="92" y="766"/>
                    <a:pt x="88" y="765"/>
                  </a:cubicBezTo>
                  <a:cubicBezTo>
                    <a:pt x="85" y="765"/>
                    <a:pt x="78" y="763"/>
                    <a:pt x="75" y="761"/>
                  </a:cubicBezTo>
                  <a:cubicBezTo>
                    <a:pt x="69" y="759"/>
                    <a:pt x="60" y="751"/>
                    <a:pt x="56" y="747"/>
                  </a:cubicBezTo>
                  <a:cubicBezTo>
                    <a:pt x="52" y="744"/>
                    <a:pt x="46" y="736"/>
                    <a:pt x="42" y="733"/>
                  </a:cubicBezTo>
                  <a:cubicBezTo>
                    <a:pt x="41" y="731"/>
                    <a:pt x="38" y="728"/>
                    <a:pt x="37" y="727"/>
                  </a:cubicBezTo>
                  <a:cubicBezTo>
                    <a:pt x="34" y="725"/>
                    <a:pt x="29" y="724"/>
                    <a:pt x="26" y="723"/>
                  </a:cubicBezTo>
                  <a:cubicBezTo>
                    <a:pt x="23" y="723"/>
                    <a:pt x="18" y="722"/>
                    <a:pt x="16" y="723"/>
                  </a:cubicBezTo>
                  <a:cubicBezTo>
                    <a:pt x="13" y="724"/>
                    <a:pt x="9" y="730"/>
                    <a:pt x="6" y="732"/>
                  </a:cubicBezTo>
                  <a:cubicBezTo>
                    <a:pt x="4" y="733"/>
                    <a:pt x="2" y="734"/>
                    <a:pt x="0" y="735"/>
                  </a:cubicBezTo>
                  <a:cubicBezTo>
                    <a:pt x="0" y="733"/>
                    <a:pt x="1" y="731"/>
                    <a:pt x="1" y="730"/>
                  </a:cubicBezTo>
                  <a:cubicBezTo>
                    <a:pt x="2" y="728"/>
                    <a:pt x="4" y="725"/>
                    <a:pt x="5" y="723"/>
                  </a:cubicBezTo>
                  <a:cubicBezTo>
                    <a:pt x="7" y="721"/>
                    <a:pt x="12" y="717"/>
                    <a:pt x="15" y="714"/>
                  </a:cubicBezTo>
                  <a:cubicBezTo>
                    <a:pt x="17" y="712"/>
                    <a:pt x="22" y="708"/>
                    <a:pt x="24" y="705"/>
                  </a:cubicBezTo>
                  <a:cubicBezTo>
                    <a:pt x="25" y="703"/>
                    <a:pt x="28" y="700"/>
                    <a:pt x="29" y="697"/>
                  </a:cubicBezTo>
                  <a:cubicBezTo>
                    <a:pt x="29" y="695"/>
                    <a:pt x="28" y="691"/>
                    <a:pt x="28" y="689"/>
                  </a:cubicBezTo>
                  <a:cubicBezTo>
                    <a:pt x="28" y="688"/>
                    <a:pt x="28" y="684"/>
                    <a:pt x="29" y="683"/>
                  </a:cubicBezTo>
                  <a:cubicBezTo>
                    <a:pt x="29" y="680"/>
                    <a:pt x="30" y="674"/>
                    <a:pt x="31" y="671"/>
                  </a:cubicBezTo>
                  <a:cubicBezTo>
                    <a:pt x="32" y="668"/>
                    <a:pt x="35" y="662"/>
                    <a:pt x="37" y="659"/>
                  </a:cubicBezTo>
                  <a:cubicBezTo>
                    <a:pt x="39" y="656"/>
                    <a:pt x="44" y="650"/>
                    <a:pt x="47" y="648"/>
                  </a:cubicBezTo>
                  <a:cubicBezTo>
                    <a:pt x="49" y="646"/>
                    <a:pt x="54" y="642"/>
                    <a:pt x="57" y="641"/>
                  </a:cubicBezTo>
                  <a:cubicBezTo>
                    <a:pt x="60" y="639"/>
                    <a:pt x="65" y="636"/>
                    <a:pt x="68" y="634"/>
                  </a:cubicBezTo>
                  <a:cubicBezTo>
                    <a:pt x="69" y="633"/>
                    <a:pt x="71" y="630"/>
                    <a:pt x="72" y="628"/>
                  </a:cubicBezTo>
                  <a:cubicBezTo>
                    <a:pt x="73" y="627"/>
                    <a:pt x="73" y="624"/>
                    <a:pt x="73" y="622"/>
                  </a:cubicBezTo>
                  <a:cubicBezTo>
                    <a:pt x="73" y="620"/>
                    <a:pt x="72" y="616"/>
                    <a:pt x="72" y="614"/>
                  </a:cubicBezTo>
                  <a:cubicBezTo>
                    <a:pt x="72" y="613"/>
                    <a:pt x="74" y="610"/>
                    <a:pt x="75" y="609"/>
                  </a:cubicBezTo>
                  <a:cubicBezTo>
                    <a:pt x="77" y="607"/>
                    <a:pt x="82" y="603"/>
                    <a:pt x="84" y="602"/>
                  </a:cubicBezTo>
                  <a:cubicBezTo>
                    <a:pt x="87" y="600"/>
                    <a:pt x="93" y="597"/>
                    <a:pt x="96" y="596"/>
                  </a:cubicBezTo>
                  <a:cubicBezTo>
                    <a:pt x="98" y="595"/>
                    <a:pt x="103" y="593"/>
                    <a:pt x="106" y="592"/>
                  </a:cubicBezTo>
                  <a:cubicBezTo>
                    <a:pt x="109" y="591"/>
                    <a:pt x="114" y="589"/>
                    <a:pt x="116" y="587"/>
                  </a:cubicBezTo>
                  <a:cubicBezTo>
                    <a:pt x="118" y="585"/>
                    <a:pt x="120" y="581"/>
                    <a:pt x="120" y="579"/>
                  </a:cubicBezTo>
                  <a:cubicBezTo>
                    <a:pt x="120" y="577"/>
                    <a:pt x="118" y="574"/>
                    <a:pt x="117" y="572"/>
                  </a:cubicBezTo>
                  <a:cubicBezTo>
                    <a:pt x="116" y="570"/>
                    <a:pt x="112" y="568"/>
                    <a:pt x="111" y="566"/>
                  </a:cubicBezTo>
                  <a:cubicBezTo>
                    <a:pt x="110" y="565"/>
                    <a:pt x="109" y="563"/>
                    <a:pt x="109" y="562"/>
                  </a:cubicBezTo>
                  <a:cubicBezTo>
                    <a:pt x="108" y="560"/>
                    <a:pt x="108" y="555"/>
                    <a:pt x="108" y="553"/>
                  </a:cubicBezTo>
                  <a:cubicBezTo>
                    <a:pt x="108" y="550"/>
                    <a:pt x="107" y="544"/>
                    <a:pt x="107" y="541"/>
                  </a:cubicBezTo>
                  <a:cubicBezTo>
                    <a:pt x="107" y="540"/>
                    <a:pt x="108" y="536"/>
                    <a:pt x="108" y="535"/>
                  </a:cubicBezTo>
                  <a:cubicBezTo>
                    <a:pt x="107" y="534"/>
                    <a:pt x="105" y="532"/>
                    <a:pt x="104" y="531"/>
                  </a:cubicBezTo>
                  <a:cubicBezTo>
                    <a:pt x="102" y="531"/>
                    <a:pt x="99" y="530"/>
                    <a:pt x="98" y="529"/>
                  </a:cubicBezTo>
                  <a:cubicBezTo>
                    <a:pt x="96" y="528"/>
                    <a:pt x="93" y="524"/>
                    <a:pt x="92" y="522"/>
                  </a:cubicBezTo>
                  <a:cubicBezTo>
                    <a:pt x="90" y="521"/>
                    <a:pt x="86" y="518"/>
                    <a:pt x="84" y="518"/>
                  </a:cubicBezTo>
                  <a:cubicBezTo>
                    <a:pt x="82" y="517"/>
                    <a:pt x="78" y="516"/>
                    <a:pt x="76" y="515"/>
                  </a:cubicBezTo>
                  <a:cubicBezTo>
                    <a:pt x="73" y="515"/>
                    <a:pt x="69" y="515"/>
                    <a:pt x="67" y="515"/>
                  </a:cubicBezTo>
                  <a:cubicBezTo>
                    <a:pt x="65" y="516"/>
                    <a:pt x="61" y="519"/>
                    <a:pt x="59" y="520"/>
                  </a:cubicBezTo>
                  <a:cubicBezTo>
                    <a:pt x="57" y="521"/>
                    <a:pt x="51" y="521"/>
                    <a:pt x="49" y="520"/>
                  </a:cubicBezTo>
                  <a:cubicBezTo>
                    <a:pt x="47" y="519"/>
                    <a:pt x="44" y="516"/>
                    <a:pt x="43" y="514"/>
                  </a:cubicBezTo>
                  <a:cubicBezTo>
                    <a:pt x="41" y="513"/>
                    <a:pt x="39" y="509"/>
                    <a:pt x="39" y="507"/>
                  </a:cubicBezTo>
                  <a:cubicBezTo>
                    <a:pt x="37" y="504"/>
                    <a:pt x="36" y="498"/>
                    <a:pt x="36" y="495"/>
                  </a:cubicBezTo>
                  <a:cubicBezTo>
                    <a:pt x="36" y="493"/>
                    <a:pt x="36" y="488"/>
                    <a:pt x="35" y="485"/>
                  </a:cubicBezTo>
                  <a:cubicBezTo>
                    <a:pt x="35" y="483"/>
                    <a:pt x="33" y="480"/>
                    <a:pt x="32" y="478"/>
                  </a:cubicBezTo>
                  <a:cubicBezTo>
                    <a:pt x="31" y="476"/>
                    <a:pt x="28" y="473"/>
                    <a:pt x="27" y="471"/>
                  </a:cubicBezTo>
                  <a:cubicBezTo>
                    <a:pt x="26" y="470"/>
                    <a:pt x="22" y="468"/>
                    <a:pt x="21" y="467"/>
                  </a:cubicBezTo>
                  <a:cubicBezTo>
                    <a:pt x="21" y="466"/>
                    <a:pt x="20" y="463"/>
                    <a:pt x="20" y="462"/>
                  </a:cubicBezTo>
                  <a:cubicBezTo>
                    <a:pt x="20" y="461"/>
                    <a:pt x="20" y="458"/>
                    <a:pt x="21" y="457"/>
                  </a:cubicBezTo>
                  <a:cubicBezTo>
                    <a:pt x="22" y="456"/>
                    <a:pt x="24" y="456"/>
                    <a:pt x="25" y="456"/>
                  </a:cubicBezTo>
                  <a:cubicBezTo>
                    <a:pt x="26" y="456"/>
                    <a:pt x="28" y="456"/>
                    <a:pt x="30" y="456"/>
                  </a:cubicBezTo>
                  <a:cubicBezTo>
                    <a:pt x="30" y="456"/>
                    <a:pt x="32" y="455"/>
                    <a:pt x="33" y="455"/>
                  </a:cubicBezTo>
                  <a:cubicBezTo>
                    <a:pt x="36" y="454"/>
                    <a:pt x="42" y="451"/>
                    <a:pt x="45" y="450"/>
                  </a:cubicBezTo>
                  <a:cubicBezTo>
                    <a:pt x="49" y="447"/>
                    <a:pt x="57" y="441"/>
                    <a:pt x="60" y="438"/>
                  </a:cubicBezTo>
                  <a:cubicBezTo>
                    <a:pt x="63" y="435"/>
                    <a:pt x="69" y="428"/>
                    <a:pt x="71" y="424"/>
                  </a:cubicBezTo>
                  <a:cubicBezTo>
                    <a:pt x="73" y="422"/>
                    <a:pt x="76" y="416"/>
                    <a:pt x="77" y="413"/>
                  </a:cubicBezTo>
                  <a:cubicBezTo>
                    <a:pt x="77" y="411"/>
                    <a:pt x="77" y="407"/>
                    <a:pt x="77" y="405"/>
                  </a:cubicBezTo>
                  <a:cubicBezTo>
                    <a:pt x="78" y="402"/>
                    <a:pt x="78" y="395"/>
                    <a:pt x="78" y="392"/>
                  </a:cubicBezTo>
                  <a:cubicBezTo>
                    <a:pt x="77" y="390"/>
                    <a:pt x="77" y="385"/>
                    <a:pt x="77" y="382"/>
                  </a:cubicBezTo>
                  <a:cubicBezTo>
                    <a:pt x="77" y="380"/>
                    <a:pt x="76" y="377"/>
                    <a:pt x="77" y="375"/>
                  </a:cubicBezTo>
                  <a:cubicBezTo>
                    <a:pt x="77" y="373"/>
                    <a:pt x="79" y="370"/>
                    <a:pt x="81" y="369"/>
                  </a:cubicBezTo>
                  <a:cubicBezTo>
                    <a:pt x="82" y="369"/>
                    <a:pt x="84" y="370"/>
                    <a:pt x="85" y="371"/>
                  </a:cubicBezTo>
                  <a:cubicBezTo>
                    <a:pt x="87" y="372"/>
                    <a:pt x="89" y="375"/>
                    <a:pt x="90" y="377"/>
                  </a:cubicBezTo>
                  <a:cubicBezTo>
                    <a:pt x="91" y="379"/>
                    <a:pt x="93" y="383"/>
                    <a:pt x="94" y="384"/>
                  </a:cubicBezTo>
                  <a:cubicBezTo>
                    <a:pt x="96" y="385"/>
                    <a:pt x="99" y="385"/>
                    <a:pt x="100" y="385"/>
                  </a:cubicBezTo>
                  <a:cubicBezTo>
                    <a:pt x="102" y="385"/>
                    <a:pt x="105" y="385"/>
                    <a:pt x="106" y="385"/>
                  </a:cubicBezTo>
                  <a:cubicBezTo>
                    <a:pt x="108" y="384"/>
                    <a:pt x="111" y="382"/>
                    <a:pt x="113" y="381"/>
                  </a:cubicBezTo>
                  <a:cubicBezTo>
                    <a:pt x="115" y="380"/>
                    <a:pt x="118" y="377"/>
                    <a:pt x="120" y="377"/>
                  </a:cubicBezTo>
                  <a:cubicBezTo>
                    <a:pt x="122" y="377"/>
                    <a:pt x="124" y="379"/>
                    <a:pt x="126" y="379"/>
                  </a:cubicBezTo>
                  <a:cubicBezTo>
                    <a:pt x="128" y="380"/>
                    <a:pt x="131" y="384"/>
                    <a:pt x="133" y="385"/>
                  </a:cubicBezTo>
                  <a:cubicBezTo>
                    <a:pt x="134" y="385"/>
                    <a:pt x="138" y="385"/>
                    <a:pt x="140" y="385"/>
                  </a:cubicBezTo>
                  <a:cubicBezTo>
                    <a:pt x="142" y="385"/>
                    <a:pt x="145" y="383"/>
                    <a:pt x="147" y="382"/>
                  </a:cubicBezTo>
                  <a:cubicBezTo>
                    <a:pt x="148" y="381"/>
                    <a:pt x="151" y="380"/>
                    <a:pt x="153" y="380"/>
                  </a:cubicBezTo>
                  <a:cubicBezTo>
                    <a:pt x="156" y="379"/>
                    <a:pt x="164" y="380"/>
                    <a:pt x="168" y="380"/>
                  </a:cubicBezTo>
                  <a:cubicBezTo>
                    <a:pt x="171" y="380"/>
                    <a:pt x="177" y="380"/>
                    <a:pt x="180" y="380"/>
                  </a:cubicBezTo>
                  <a:cubicBezTo>
                    <a:pt x="183" y="380"/>
                    <a:pt x="188" y="379"/>
                    <a:pt x="191" y="378"/>
                  </a:cubicBezTo>
                  <a:cubicBezTo>
                    <a:pt x="195" y="378"/>
                    <a:pt x="204" y="376"/>
                    <a:pt x="208" y="375"/>
                  </a:cubicBezTo>
                  <a:cubicBezTo>
                    <a:pt x="211" y="374"/>
                    <a:pt x="216" y="370"/>
                    <a:pt x="219" y="369"/>
                  </a:cubicBezTo>
                  <a:cubicBezTo>
                    <a:pt x="221" y="368"/>
                    <a:pt x="224" y="365"/>
                    <a:pt x="225" y="363"/>
                  </a:cubicBezTo>
                  <a:cubicBezTo>
                    <a:pt x="226" y="363"/>
                    <a:pt x="228" y="361"/>
                    <a:pt x="228" y="360"/>
                  </a:cubicBezTo>
                  <a:cubicBezTo>
                    <a:pt x="228" y="358"/>
                    <a:pt x="224" y="357"/>
                    <a:pt x="223" y="356"/>
                  </a:cubicBezTo>
                  <a:cubicBezTo>
                    <a:pt x="222" y="354"/>
                    <a:pt x="221" y="350"/>
                    <a:pt x="220" y="349"/>
                  </a:cubicBezTo>
                  <a:cubicBezTo>
                    <a:pt x="219" y="347"/>
                    <a:pt x="217" y="344"/>
                    <a:pt x="217" y="343"/>
                  </a:cubicBezTo>
                  <a:cubicBezTo>
                    <a:pt x="217" y="341"/>
                    <a:pt x="218" y="337"/>
                    <a:pt x="219" y="336"/>
                  </a:cubicBezTo>
                  <a:cubicBezTo>
                    <a:pt x="221" y="334"/>
                    <a:pt x="224" y="333"/>
                    <a:pt x="226" y="332"/>
                  </a:cubicBezTo>
                  <a:cubicBezTo>
                    <a:pt x="227" y="330"/>
                    <a:pt x="231" y="327"/>
                    <a:pt x="232" y="325"/>
                  </a:cubicBezTo>
                  <a:cubicBezTo>
                    <a:pt x="233" y="323"/>
                    <a:pt x="233" y="318"/>
                    <a:pt x="233" y="315"/>
                  </a:cubicBezTo>
                  <a:cubicBezTo>
                    <a:pt x="233" y="313"/>
                    <a:pt x="231" y="308"/>
                    <a:pt x="231" y="306"/>
                  </a:cubicBezTo>
                  <a:cubicBezTo>
                    <a:pt x="230" y="304"/>
                    <a:pt x="228" y="300"/>
                    <a:pt x="227" y="298"/>
                  </a:cubicBezTo>
                  <a:cubicBezTo>
                    <a:pt x="226" y="295"/>
                    <a:pt x="223" y="289"/>
                    <a:pt x="221" y="286"/>
                  </a:cubicBezTo>
                  <a:cubicBezTo>
                    <a:pt x="219" y="283"/>
                    <a:pt x="216" y="274"/>
                    <a:pt x="213" y="271"/>
                  </a:cubicBezTo>
                  <a:cubicBezTo>
                    <a:pt x="211" y="267"/>
                    <a:pt x="206" y="261"/>
                    <a:pt x="204" y="258"/>
                  </a:cubicBezTo>
                  <a:cubicBezTo>
                    <a:pt x="202" y="257"/>
                    <a:pt x="199" y="255"/>
                    <a:pt x="197" y="254"/>
                  </a:cubicBezTo>
                  <a:cubicBezTo>
                    <a:pt x="195" y="253"/>
                    <a:pt x="191" y="253"/>
                    <a:pt x="189" y="252"/>
                  </a:cubicBezTo>
                  <a:cubicBezTo>
                    <a:pt x="188" y="252"/>
                    <a:pt x="186" y="250"/>
                    <a:pt x="186" y="249"/>
                  </a:cubicBezTo>
                  <a:cubicBezTo>
                    <a:pt x="186" y="248"/>
                    <a:pt x="187" y="245"/>
                    <a:pt x="187" y="244"/>
                  </a:cubicBezTo>
                  <a:cubicBezTo>
                    <a:pt x="188" y="244"/>
                    <a:pt x="190" y="244"/>
                    <a:pt x="191" y="244"/>
                  </a:cubicBezTo>
                  <a:cubicBezTo>
                    <a:pt x="193" y="243"/>
                    <a:pt x="197" y="244"/>
                    <a:pt x="198" y="244"/>
                  </a:cubicBezTo>
                  <a:cubicBezTo>
                    <a:pt x="200" y="244"/>
                    <a:pt x="204" y="245"/>
                    <a:pt x="205" y="245"/>
                  </a:cubicBezTo>
                  <a:cubicBezTo>
                    <a:pt x="207" y="244"/>
                    <a:pt x="209" y="243"/>
                    <a:pt x="211" y="242"/>
                  </a:cubicBezTo>
                  <a:cubicBezTo>
                    <a:pt x="212" y="242"/>
                    <a:pt x="215" y="242"/>
                    <a:pt x="217" y="242"/>
                  </a:cubicBezTo>
                  <a:cubicBezTo>
                    <a:pt x="218" y="241"/>
                    <a:pt x="220" y="240"/>
                    <a:pt x="221" y="239"/>
                  </a:cubicBezTo>
                  <a:cubicBezTo>
                    <a:pt x="222" y="238"/>
                    <a:pt x="224" y="234"/>
                    <a:pt x="224" y="233"/>
                  </a:cubicBezTo>
                  <a:cubicBezTo>
                    <a:pt x="225" y="230"/>
                    <a:pt x="224" y="225"/>
                    <a:pt x="225" y="223"/>
                  </a:cubicBezTo>
                  <a:cubicBezTo>
                    <a:pt x="225" y="221"/>
                    <a:pt x="228" y="218"/>
                    <a:pt x="229" y="216"/>
                  </a:cubicBezTo>
                  <a:cubicBezTo>
                    <a:pt x="230" y="215"/>
                    <a:pt x="232" y="214"/>
                    <a:pt x="233" y="214"/>
                  </a:cubicBezTo>
                  <a:cubicBezTo>
                    <a:pt x="235" y="213"/>
                    <a:pt x="239" y="213"/>
                    <a:pt x="240" y="213"/>
                  </a:cubicBezTo>
                  <a:cubicBezTo>
                    <a:pt x="244" y="213"/>
                    <a:pt x="252" y="212"/>
                    <a:pt x="256" y="212"/>
                  </a:cubicBezTo>
                  <a:cubicBezTo>
                    <a:pt x="261" y="211"/>
                    <a:pt x="270" y="211"/>
                    <a:pt x="274" y="209"/>
                  </a:cubicBezTo>
                  <a:cubicBezTo>
                    <a:pt x="276" y="208"/>
                    <a:pt x="280" y="206"/>
                    <a:pt x="282" y="204"/>
                  </a:cubicBezTo>
                  <a:cubicBezTo>
                    <a:pt x="285" y="201"/>
                    <a:pt x="288" y="194"/>
                    <a:pt x="290" y="191"/>
                  </a:cubicBezTo>
                  <a:cubicBezTo>
                    <a:pt x="291" y="189"/>
                    <a:pt x="293" y="185"/>
                    <a:pt x="295" y="183"/>
                  </a:cubicBezTo>
                  <a:cubicBezTo>
                    <a:pt x="296" y="181"/>
                    <a:pt x="299" y="179"/>
                    <a:pt x="301" y="178"/>
                  </a:cubicBezTo>
                  <a:cubicBezTo>
                    <a:pt x="303" y="176"/>
                    <a:pt x="310" y="175"/>
                    <a:pt x="312" y="173"/>
                  </a:cubicBezTo>
                  <a:cubicBezTo>
                    <a:pt x="314" y="172"/>
                    <a:pt x="316" y="169"/>
                    <a:pt x="317" y="167"/>
                  </a:cubicBezTo>
                  <a:cubicBezTo>
                    <a:pt x="318" y="166"/>
                    <a:pt x="320" y="163"/>
                    <a:pt x="321" y="161"/>
                  </a:cubicBezTo>
                  <a:cubicBezTo>
                    <a:pt x="322" y="159"/>
                    <a:pt x="322" y="154"/>
                    <a:pt x="321" y="152"/>
                  </a:cubicBezTo>
                  <a:cubicBezTo>
                    <a:pt x="321" y="150"/>
                    <a:pt x="318" y="146"/>
                    <a:pt x="316" y="145"/>
                  </a:cubicBezTo>
                  <a:cubicBezTo>
                    <a:pt x="314" y="144"/>
                    <a:pt x="309" y="144"/>
                    <a:pt x="307" y="143"/>
                  </a:cubicBezTo>
                  <a:cubicBezTo>
                    <a:pt x="304" y="142"/>
                    <a:pt x="299" y="141"/>
                    <a:pt x="297" y="139"/>
                  </a:cubicBezTo>
                  <a:cubicBezTo>
                    <a:pt x="295" y="139"/>
                    <a:pt x="293" y="138"/>
                    <a:pt x="293" y="137"/>
                  </a:cubicBezTo>
                  <a:cubicBezTo>
                    <a:pt x="292" y="135"/>
                    <a:pt x="292" y="132"/>
                    <a:pt x="293" y="130"/>
                  </a:cubicBezTo>
                  <a:cubicBezTo>
                    <a:pt x="293" y="129"/>
                    <a:pt x="294" y="126"/>
                    <a:pt x="294" y="126"/>
                  </a:cubicBezTo>
                  <a:cubicBezTo>
                    <a:pt x="296" y="123"/>
                    <a:pt x="302" y="120"/>
                    <a:pt x="304" y="119"/>
                  </a:cubicBezTo>
                  <a:cubicBezTo>
                    <a:pt x="306" y="118"/>
                    <a:pt x="311" y="116"/>
                    <a:pt x="313" y="114"/>
                  </a:cubicBezTo>
                  <a:cubicBezTo>
                    <a:pt x="314" y="113"/>
                    <a:pt x="316" y="110"/>
                    <a:pt x="317" y="108"/>
                  </a:cubicBezTo>
                  <a:cubicBezTo>
                    <a:pt x="317" y="107"/>
                    <a:pt x="319" y="105"/>
                    <a:pt x="319" y="104"/>
                  </a:cubicBezTo>
                  <a:cubicBezTo>
                    <a:pt x="318" y="102"/>
                    <a:pt x="314" y="101"/>
                    <a:pt x="313" y="99"/>
                  </a:cubicBezTo>
                  <a:cubicBezTo>
                    <a:pt x="313" y="98"/>
                    <a:pt x="314" y="95"/>
                    <a:pt x="314" y="93"/>
                  </a:cubicBezTo>
                  <a:cubicBezTo>
                    <a:pt x="315" y="91"/>
                    <a:pt x="316" y="87"/>
                    <a:pt x="317" y="85"/>
                  </a:cubicBezTo>
                  <a:cubicBezTo>
                    <a:pt x="318" y="84"/>
                    <a:pt x="320" y="83"/>
                    <a:pt x="321" y="82"/>
                  </a:cubicBezTo>
                  <a:cubicBezTo>
                    <a:pt x="322" y="81"/>
                    <a:pt x="322" y="78"/>
                    <a:pt x="322" y="76"/>
                  </a:cubicBezTo>
                  <a:cubicBezTo>
                    <a:pt x="322" y="74"/>
                    <a:pt x="322" y="71"/>
                    <a:pt x="322" y="69"/>
                  </a:cubicBezTo>
                  <a:cubicBezTo>
                    <a:pt x="322" y="67"/>
                    <a:pt x="321" y="63"/>
                    <a:pt x="320" y="61"/>
                  </a:cubicBezTo>
                  <a:cubicBezTo>
                    <a:pt x="319" y="60"/>
                    <a:pt x="317" y="57"/>
                    <a:pt x="316" y="56"/>
                  </a:cubicBezTo>
                  <a:cubicBezTo>
                    <a:pt x="316" y="55"/>
                    <a:pt x="315" y="54"/>
                    <a:pt x="315" y="53"/>
                  </a:cubicBezTo>
                  <a:cubicBezTo>
                    <a:pt x="316" y="53"/>
                    <a:pt x="318" y="52"/>
                    <a:pt x="319" y="52"/>
                  </a:cubicBezTo>
                  <a:cubicBezTo>
                    <a:pt x="321" y="51"/>
                    <a:pt x="327" y="50"/>
                    <a:pt x="329" y="49"/>
                  </a:cubicBezTo>
                  <a:cubicBezTo>
                    <a:pt x="331" y="48"/>
                    <a:pt x="333" y="47"/>
                    <a:pt x="334" y="46"/>
                  </a:cubicBezTo>
                  <a:cubicBezTo>
                    <a:pt x="336" y="45"/>
                    <a:pt x="338" y="43"/>
                    <a:pt x="339" y="42"/>
                  </a:cubicBezTo>
                  <a:cubicBezTo>
                    <a:pt x="340" y="41"/>
                    <a:pt x="342" y="39"/>
                    <a:pt x="342" y="37"/>
                  </a:cubicBezTo>
                  <a:cubicBezTo>
                    <a:pt x="342" y="36"/>
                    <a:pt x="342" y="33"/>
                    <a:pt x="342" y="31"/>
                  </a:cubicBezTo>
                  <a:cubicBezTo>
                    <a:pt x="342" y="30"/>
                    <a:pt x="340" y="26"/>
                    <a:pt x="340" y="25"/>
                  </a:cubicBezTo>
                  <a:cubicBezTo>
                    <a:pt x="339" y="23"/>
                    <a:pt x="337" y="21"/>
                    <a:pt x="337" y="20"/>
                  </a:cubicBezTo>
                  <a:cubicBezTo>
                    <a:pt x="336" y="18"/>
                    <a:pt x="334" y="15"/>
                    <a:pt x="334" y="13"/>
                  </a:cubicBezTo>
                  <a:cubicBezTo>
                    <a:pt x="334" y="11"/>
                    <a:pt x="334" y="8"/>
                    <a:pt x="335" y="6"/>
                  </a:cubicBezTo>
                  <a:cubicBezTo>
                    <a:pt x="335" y="4"/>
                    <a:pt x="337" y="2"/>
                    <a:pt x="338" y="1"/>
                  </a:cubicBezTo>
                  <a:cubicBezTo>
                    <a:pt x="339" y="0"/>
                    <a:pt x="342" y="0"/>
                    <a:pt x="343" y="0"/>
                  </a:cubicBezTo>
                  <a:cubicBezTo>
                    <a:pt x="345" y="0"/>
                    <a:pt x="348" y="1"/>
                    <a:pt x="349" y="2"/>
                  </a:cubicBezTo>
                  <a:cubicBezTo>
                    <a:pt x="351" y="3"/>
                    <a:pt x="353" y="5"/>
                    <a:pt x="354" y="7"/>
                  </a:cubicBezTo>
                  <a:cubicBezTo>
                    <a:pt x="355" y="8"/>
                    <a:pt x="357" y="11"/>
                    <a:pt x="358" y="13"/>
                  </a:cubicBezTo>
                  <a:cubicBezTo>
                    <a:pt x="359" y="14"/>
                    <a:pt x="362" y="17"/>
                    <a:pt x="363" y="18"/>
                  </a:cubicBezTo>
                  <a:cubicBezTo>
                    <a:pt x="365" y="19"/>
                    <a:pt x="369" y="21"/>
                    <a:pt x="370" y="20"/>
                  </a:cubicBezTo>
                  <a:cubicBezTo>
                    <a:pt x="373" y="20"/>
                    <a:pt x="376" y="17"/>
                    <a:pt x="379" y="16"/>
                  </a:cubicBezTo>
                  <a:cubicBezTo>
                    <a:pt x="381" y="15"/>
                    <a:pt x="386" y="14"/>
                    <a:pt x="389" y="14"/>
                  </a:cubicBezTo>
                  <a:cubicBezTo>
                    <a:pt x="392" y="13"/>
                    <a:pt x="397" y="14"/>
                    <a:pt x="400" y="15"/>
                  </a:cubicBezTo>
                  <a:cubicBezTo>
                    <a:pt x="401" y="15"/>
                    <a:pt x="404" y="17"/>
                    <a:pt x="406" y="18"/>
                  </a:cubicBezTo>
                  <a:cubicBezTo>
                    <a:pt x="408" y="20"/>
                    <a:pt x="412" y="26"/>
                    <a:pt x="414" y="28"/>
                  </a:cubicBezTo>
                  <a:cubicBezTo>
                    <a:pt x="416" y="30"/>
                    <a:pt x="419" y="35"/>
                    <a:pt x="421" y="38"/>
                  </a:cubicBezTo>
                  <a:cubicBezTo>
                    <a:pt x="423" y="39"/>
                    <a:pt x="426" y="43"/>
                    <a:pt x="428" y="44"/>
                  </a:cubicBezTo>
                  <a:cubicBezTo>
                    <a:pt x="430" y="45"/>
                    <a:pt x="435" y="46"/>
                    <a:pt x="437" y="46"/>
                  </a:cubicBezTo>
                  <a:cubicBezTo>
                    <a:pt x="439" y="46"/>
                    <a:pt x="442" y="44"/>
                    <a:pt x="443" y="43"/>
                  </a:cubicBezTo>
                  <a:cubicBezTo>
                    <a:pt x="445" y="43"/>
                    <a:pt x="449" y="41"/>
                    <a:pt x="451" y="40"/>
                  </a:cubicBezTo>
                  <a:cubicBezTo>
                    <a:pt x="453" y="40"/>
                    <a:pt x="457" y="38"/>
                    <a:pt x="459" y="38"/>
                  </a:cubicBezTo>
                  <a:cubicBezTo>
                    <a:pt x="460" y="38"/>
                    <a:pt x="464" y="38"/>
                    <a:pt x="465" y="39"/>
                  </a:cubicBezTo>
                  <a:cubicBezTo>
                    <a:pt x="468" y="39"/>
                    <a:pt x="472" y="41"/>
                    <a:pt x="474" y="42"/>
                  </a:cubicBezTo>
                  <a:cubicBezTo>
                    <a:pt x="475" y="43"/>
                    <a:pt x="478" y="45"/>
                    <a:pt x="480" y="46"/>
                  </a:cubicBezTo>
                  <a:cubicBezTo>
                    <a:pt x="482" y="47"/>
                    <a:pt x="486" y="50"/>
                    <a:pt x="487" y="52"/>
                  </a:cubicBezTo>
                  <a:cubicBezTo>
                    <a:pt x="490" y="55"/>
                    <a:pt x="495" y="61"/>
                    <a:pt x="498" y="64"/>
                  </a:cubicBezTo>
                  <a:cubicBezTo>
                    <a:pt x="500" y="67"/>
                    <a:pt x="505" y="72"/>
                    <a:pt x="508" y="74"/>
                  </a:cubicBezTo>
                  <a:cubicBezTo>
                    <a:pt x="510" y="76"/>
                    <a:pt x="514" y="79"/>
                    <a:pt x="516" y="81"/>
                  </a:cubicBezTo>
                  <a:cubicBezTo>
                    <a:pt x="518" y="82"/>
                    <a:pt x="523" y="84"/>
                    <a:pt x="525" y="85"/>
                  </a:cubicBezTo>
                  <a:cubicBezTo>
                    <a:pt x="527" y="86"/>
                    <a:pt x="532" y="87"/>
                    <a:pt x="534" y="87"/>
                  </a:cubicBezTo>
                  <a:cubicBezTo>
                    <a:pt x="537" y="88"/>
                    <a:pt x="542" y="87"/>
                    <a:pt x="545" y="86"/>
                  </a:cubicBezTo>
                  <a:cubicBezTo>
                    <a:pt x="546" y="86"/>
                    <a:pt x="549" y="85"/>
                    <a:pt x="551" y="84"/>
                  </a:cubicBezTo>
                  <a:cubicBezTo>
                    <a:pt x="551" y="83"/>
                    <a:pt x="553" y="82"/>
                    <a:pt x="554" y="81"/>
                  </a:cubicBezTo>
                  <a:cubicBezTo>
                    <a:pt x="555" y="81"/>
                    <a:pt x="558" y="80"/>
                    <a:pt x="559" y="81"/>
                  </a:cubicBezTo>
                  <a:cubicBezTo>
                    <a:pt x="560" y="81"/>
                    <a:pt x="562" y="84"/>
                    <a:pt x="563" y="85"/>
                  </a:cubicBezTo>
                  <a:cubicBezTo>
                    <a:pt x="563" y="87"/>
                    <a:pt x="563" y="90"/>
                    <a:pt x="562" y="92"/>
                  </a:cubicBezTo>
                  <a:cubicBezTo>
                    <a:pt x="562" y="93"/>
                    <a:pt x="560" y="95"/>
                    <a:pt x="559" y="96"/>
                  </a:cubicBezTo>
                  <a:cubicBezTo>
                    <a:pt x="559" y="97"/>
                    <a:pt x="557" y="98"/>
                    <a:pt x="557" y="99"/>
                  </a:cubicBezTo>
                  <a:cubicBezTo>
                    <a:pt x="557" y="101"/>
                    <a:pt x="558" y="103"/>
                    <a:pt x="559" y="104"/>
                  </a:cubicBezTo>
                  <a:cubicBezTo>
                    <a:pt x="559" y="105"/>
                    <a:pt x="561" y="106"/>
                    <a:pt x="562" y="106"/>
                  </a:cubicBezTo>
                  <a:cubicBezTo>
                    <a:pt x="562" y="107"/>
                    <a:pt x="561" y="109"/>
                    <a:pt x="561" y="109"/>
                  </a:cubicBezTo>
                  <a:cubicBezTo>
                    <a:pt x="560" y="110"/>
                    <a:pt x="559" y="112"/>
                    <a:pt x="558" y="112"/>
                  </a:cubicBezTo>
                  <a:cubicBezTo>
                    <a:pt x="557" y="114"/>
                    <a:pt x="554" y="115"/>
                    <a:pt x="552" y="116"/>
                  </a:cubicBezTo>
                  <a:cubicBezTo>
                    <a:pt x="551" y="118"/>
                    <a:pt x="547" y="119"/>
                    <a:pt x="547" y="121"/>
                  </a:cubicBezTo>
                  <a:cubicBezTo>
                    <a:pt x="546" y="123"/>
                    <a:pt x="546" y="128"/>
                    <a:pt x="547" y="131"/>
                  </a:cubicBezTo>
                  <a:cubicBezTo>
                    <a:pt x="548" y="132"/>
                    <a:pt x="550" y="135"/>
                    <a:pt x="552" y="136"/>
                  </a:cubicBezTo>
                  <a:cubicBezTo>
                    <a:pt x="553" y="137"/>
                    <a:pt x="557" y="139"/>
                    <a:pt x="559" y="140"/>
                  </a:cubicBezTo>
                  <a:cubicBezTo>
                    <a:pt x="562" y="140"/>
                    <a:pt x="567" y="140"/>
                    <a:pt x="570" y="141"/>
                  </a:cubicBezTo>
                  <a:cubicBezTo>
                    <a:pt x="571" y="142"/>
                    <a:pt x="574" y="143"/>
                    <a:pt x="576" y="144"/>
                  </a:cubicBezTo>
                  <a:cubicBezTo>
                    <a:pt x="577" y="145"/>
                    <a:pt x="579" y="148"/>
                    <a:pt x="580" y="149"/>
                  </a:cubicBezTo>
                  <a:cubicBezTo>
                    <a:pt x="581" y="151"/>
                    <a:pt x="581" y="155"/>
                    <a:pt x="581" y="157"/>
                  </a:cubicBezTo>
                  <a:cubicBezTo>
                    <a:pt x="581" y="159"/>
                    <a:pt x="578" y="162"/>
                    <a:pt x="577" y="164"/>
                  </a:cubicBezTo>
                  <a:cubicBezTo>
                    <a:pt x="576" y="166"/>
                    <a:pt x="572" y="168"/>
                    <a:pt x="571" y="170"/>
                  </a:cubicBezTo>
                  <a:cubicBezTo>
                    <a:pt x="569" y="172"/>
                    <a:pt x="564" y="174"/>
                    <a:pt x="563" y="176"/>
                  </a:cubicBezTo>
                  <a:cubicBezTo>
                    <a:pt x="562" y="179"/>
                    <a:pt x="561" y="185"/>
                    <a:pt x="562" y="187"/>
                  </a:cubicBezTo>
                  <a:cubicBezTo>
                    <a:pt x="562" y="189"/>
                    <a:pt x="564" y="192"/>
                    <a:pt x="565" y="192"/>
                  </a:cubicBezTo>
                  <a:cubicBezTo>
                    <a:pt x="567" y="193"/>
                    <a:pt x="572" y="193"/>
                    <a:pt x="575" y="193"/>
                  </a:cubicBezTo>
                  <a:cubicBezTo>
                    <a:pt x="577" y="192"/>
                    <a:pt x="580" y="189"/>
                    <a:pt x="582" y="188"/>
                  </a:cubicBezTo>
                  <a:cubicBezTo>
                    <a:pt x="584" y="187"/>
                    <a:pt x="588" y="187"/>
                    <a:pt x="590" y="186"/>
                  </a:cubicBezTo>
                  <a:cubicBezTo>
                    <a:pt x="594" y="186"/>
                    <a:pt x="600" y="186"/>
                    <a:pt x="603" y="187"/>
                  </a:cubicBezTo>
                  <a:cubicBezTo>
                    <a:pt x="605" y="187"/>
                    <a:pt x="609" y="188"/>
                    <a:pt x="610" y="189"/>
                  </a:cubicBezTo>
                  <a:cubicBezTo>
                    <a:pt x="612" y="190"/>
                    <a:pt x="616" y="195"/>
                    <a:pt x="618" y="196"/>
                  </a:cubicBezTo>
                  <a:cubicBezTo>
                    <a:pt x="619" y="197"/>
                    <a:pt x="621" y="199"/>
                    <a:pt x="623" y="199"/>
                  </a:cubicBezTo>
                  <a:cubicBezTo>
                    <a:pt x="624" y="199"/>
                    <a:pt x="627" y="197"/>
                    <a:pt x="628" y="196"/>
                  </a:cubicBezTo>
                  <a:cubicBezTo>
                    <a:pt x="629" y="194"/>
                    <a:pt x="631" y="191"/>
                    <a:pt x="633" y="190"/>
                  </a:cubicBezTo>
                  <a:cubicBezTo>
                    <a:pt x="635" y="189"/>
                    <a:pt x="639" y="188"/>
                    <a:pt x="641" y="188"/>
                  </a:cubicBezTo>
                  <a:cubicBezTo>
                    <a:pt x="645" y="188"/>
                    <a:pt x="651" y="190"/>
                    <a:pt x="654" y="189"/>
                  </a:cubicBezTo>
                  <a:cubicBezTo>
                    <a:pt x="656" y="189"/>
                    <a:pt x="661" y="188"/>
                    <a:pt x="663" y="187"/>
                  </a:cubicBezTo>
                  <a:cubicBezTo>
                    <a:pt x="664" y="187"/>
                    <a:pt x="667" y="186"/>
                    <a:pt x="668" y="186"/>
                  </a:cubicBezTo>
                  <a:cubicBezTo>
                    <a:pt x="670" y="185"/>
                    <a:pt x="674" y="183"/>
                    <a:pt x="675" y="181"/>
                  </a:cubicBezTo>
                  <a:cubicBezTo>
                    <a:pt x="676" y="179"/>
                    <a:pt x="676" y="175"/>
                    <a:pt x="676" y="173"/>
                  </a:cubicBezTo>
                  <a:cubicBezTo>
                    <a:pt x="676" y="172"/>
                    <a:pt x="676" y="169"/>
                    <a:pt x="676" y="168"/>
                  </a:cubicBezTo>
                  <a:cubicBezTo>
                    <a:pt x="675" y="167"/>
                    <a:pt x="671" y="167"/>
                    <a:pt x="669" y="167"/>
                  </a:cubicBezTo>
                  <a:cubicBezTo>
                    <a:pt x="667" y="167"/>
                    <a:pt x="664" y="167"/>
                    <a:pt x="662" y="167"/>
                  </a:cubicBezTo>
                  <a:cubicBezTo>
                    <a:pt x="661" y="167"/>
                    <a:pt x="658" y="169"/>
                    <a:pt x="657" y="169"/>
                  </a:cubicBezTo>
                  <a:cubicBezTo>
                    <a:pt x="656" y="169"/>
                    <a:pt x="652" y="169"/>
                    <a:pt x="652" y="168"/>
                  </a:cubicBezTo>
                  <a:cubicBezTo>
                    <a:pt x="651" y="167"/>
                    <a:pt x="651" y="164"/>
                    <a:pt x="651" y="162"/>
                  </a:cubicBezTo>
                  <a:cubicBezTo>
                    <a:pt x="651" y="161"/>
                    <a:pt x="652" y="159"/>
                    <a:pt x="652" y="158"/>
                  </a:cubicBezTo>
                  <a:cubicBezTo>
                    <a:pt x="653" y="156"/>
                    <a:pt x="656" y="154"/>
                    <a:pt x="656" y="152"/>
                  </a:cubicBezTo>
                  <a:cubicBezTo>
                    <a:pt x="657" y="150"/>
                    <a:pt x="657" y="146"/>
                    <a:pt x="658" y="143"/>
                  </a:cubicBezTo>
                  <a:cubicBezTo>
                    <a:pt x="658" y="140"/>
                    <a:pt x="660" y="135"/>
                    <a:pt x="659" y="132"/>
                  </a:cubicBezTo>
                  <a:cubicBezTo>
                    <a:pt x="659" y="131"/>
                    <a:pt x="657" y="128"/>
                    <a:pt x="656" y="126"/>
                  </a:cubicBezTo>
                  <a:cubicBezTo>
                    <a:pt x="656" y="125"/>
                    <a:pt x="653" y="122"/>
                    <a:pt x="653" y="120"/>
                  </a:cubicBezTo>
                  <a:cubicBezTo>
                    <a:pt x="652" y="118"/>
                    <a:pt x="651" y="114"/>
                    <a:pt x="651" y="112"/>
                  </a:cubicBezTo>
                  <a:cubicBezTo>
                    <a:pt x="652" y="111"/>
                    <a:pt x="653" y="108"/>
                    <a:pt x="654" y="106"/>
                  </a:cubicBezTo>
                  <a:cubicBezTo>
                    <a:pt x="655" y="105"/>
                    <a:pt x="657" y="102"/>
                    <a:pt x="659" y="101"/>
                  </a:cubicBezTo>
                  <a:cubicBezTo>
                    <a:pt x="660" y="100"/>
                    <a:pt x="664" y="99"/>
                    <a:pt x="666" y="99"/>
                  </a:cubicBezTo>
                  <a:cubicBezTo>
                    <a:pt x="668" y="98"/>
                    <a:pt x="673" y="99"/>
                    <a:pt x="675" y="100"/>
                  </a:cubicBezTo>
                  <a:cubicBezTo>
                    <a:pt x="676" y="101"/>
                    <a:pt x="679" y="104"/>
                    <a:pt x="681" y="105"/>
                  </a:cubicBezTo>
                  <a:cubicBezTo>
                    <a:pt x="682" y="106"/>
                    <a:pt x="685" y="109"/>
                    <a:pt x="686" y="110"/>
                  </a:cubicBezTo>
                  <a:cubicBezTo>
                    <a:pt x="688" y="111"/>
                    <a:pt x="692" y="111"/>
                    <a:pt x="693" y="112"/>
                  </a:cubicBezTo>
                  <a:cubicBezTo>
                    <a:pt x="696" y="112"/>
                    <a:pt x="702" y="113"/>
                    <a:pt x="705" y="113"/>
                  </a:cubicBezTo>
                  <a:cubicBezTo>
                    <a:pt x="708" y="113"/>
                    <a:pt x="715" y="112"/>
                    <a:pt x="718" y="112"/>
                  </a:cubicBezTo>
                  <a:cubicBezTo>
                    <a:pt x="721" y="112"/>
                    <a:pt x="728" y="111"/>
                    <a:pt x="731" y="112"/>
                  </a:cubicBezTo>
                  <a:cubicBezTo>
                    <a:pt x="733" y="113"/>
                    <a:pt x="736" y="116"/>
                    <a:pt x="738" y="117"/>
                  </a:cubicBezTo>
                  <a:cubicBezTo>
                    <a:pt x="741" y="118"/>
                    <a:pt x="746" y="120"/>
                    <a:pt x="749" y="122"/>
                  </a:cubicBezTo>
                  <a:cubicBezTo>
                    <a:pt x="752" y="124"/>
                    <a:pt x="757" y="129"/>
                    <a:pt x="760" y="132"/>
                  </a:cubicBezTo>
                  <a:cubicBezTo>
                    <a:pt x="761" y="134"/>
                    <a:pt x="765" y="138"/>
                    <a:pt x="766" y="141"/>
                  </a:cubicBezTo>
                  <a:cubicBezTo>
                    <a:pt x="768" y="142"/>
                    <a:pt x="772" y="147"/>
                    <a:pt x="772" y="147"/>
                  </a:cubicBezTo>
                  <a:cubicBezTo>
                    <a:pt x="772" y="229"/>
                    <a:pt x="772" y="229"/>
                    <a:pt x="772" y="229"/>
                  </a:cubicBezTo>
                  <a:cubicBezTo>
                    <a:pt x="772" y="229"/>
                    <a:pt x="771" y="234"/>
                    <a:pt x="771" y="236"/>
                  </a:cubicBezTo>
                  <a:cubicBezTo>
                    <a:pt x="770" y="238"/>
                    <a:pt x="768" y="241"/>
                    <a:pt x="768" y="243"/>
                  </a:cubicBezTo>
                  <a:cubicBezTo>
                    <a:pt x="769" y="245"/>
                    <a:pt x="772" y="248"/>
                    <a:pt x="773" y="250"/>
                  </a:cubicBezTo>
                  <a:cubicBezTo>
                    <a:pt x="773" y="251"/>
                    <a:pt x="774" y="252"/>
                    <a:pt x="775" y="252"/>
                  </a:cubicBezTo>
                  <a:cubicBezTo>
                    <a:pt x="776" y="253"/>
                    <a:pt x="779" y="252"/>
                    <a:pt x="781" y="252"/>
                  </a:cubicBezTo>
                  <a:cubicBezTo>
                    <a:pt x="782" y="252"/>
                    <a:pt x="784" y="253"/>
                    <a:pt x="785" y="253"/>
                  </a:cubicBezTo>
                  <a:cubicBezTo>
                    <a:pt x="786" y="254"/>
                    <a:pt x="788" y="256"/>
                    <a:pt x="788" y="258"/>
                  </a:cubicBezTo>
                  <a:close/>
                </a:path>
              </a:pathLst>
            </a:custGeom>
            <a:solidFill>
              <a:schemeClr val="accent3"/>
            </a:solid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Belgium Map</a:t>
            </a:r>
            <a:endParaRPr lang="en-US" dirty="0"/>
          </a:p>
        </p:txBody>
      </p:sp>
      <p:sp>
        <p:nvSpPr>
          <p:cNvPr id="50" name="TextBox 49"/>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51" name="TextBox 50"/>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52" name="TextBox 51"/>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53" name="Rounded Rectangle 52"/>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54" name="Rectangle 53"/>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55" name="Rectangle 54"/>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56" name="Rectangle 55"/>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57" name="Rectangle 56"/>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58" name="Group 57"/>
          <p:cNvGrpSpPr/>
          <p:nvPr/>
        </p:nvGrpSpPr>
        <p:grpSpPr>
          <a:xfrm flipH="1">
            <a:off x="386022" y="3497947"/>
            <a:ext cx="3209834" cy="82442"/>
            <a:chOff x="405482" y="2771139"/>
            <a:chExt cx="4006169" cy="96920"/>
          </a:xfrm>
        </p:grpSpPr>
        <p:sp>
          <p:nvSpPr>
            <p:cNvPr id="59"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0"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1"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2"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3"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4"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5"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6"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7"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8"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90" name="Group 89"/>
          <p:cNvGrpSpPr/>
          <p:nvPr/>
        </p:nvGrpSpPr>
        <p:grpSpPr>
          <a:xfrm flipH="1">
            <a:off x="386022" y="3992102"/>
            <a:ext cx="3209834" cy="82442"/>
            <a:chOff x="405482" y="2771139"/>
            <a:chExt cx="4006169" cy="96920"/>
          </a:xfrm>
        </p:grpSpPr>
        <p:sp>
          <p:nvSpPr>
            <p:cNvPr id="91"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2"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01" name="Group 100"/>
          <p:cNvGrpSpPr/>
          <p:nvPr/>
        </p:nvGrpSpPr>
        <p:grpSpPr>
          <a:xfrm flipH="1">
            <a:off x="386022" y="4486257"/>
            <a:ext cx="3209834" cy="82442"/>
            <a:chOff x="405482" y="2771139"/>
            <a:chExt cx="4006169" cy="96920"/>
          </a:xfrm>
        </p:grpSpPr>
        <p:sp>
          <p:nvSpPr>
            <p:cNvPr id="102"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3"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4"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5"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6"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8"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9"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0"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12" name="Rectangle 111"/>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13" name="Rectangle 112"/>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69" name="Group 68"/>
          <p:cNvGrpSpPr/>
          <p:nvPr/>
        </p:nvGrpSpPr>
        <p:grpSpPr>
          <a:xfrm>
            <a:off x="4400629" y="4338358"/>
            <a:ext cx="220818" cy="220818"/>
            <a:chOff x="5066496" y="747310"/>
            <a:chExt cx="3648880" cy="3648880"/>
          </a:xfrm>
        </p:grpSpPr>
        <p:sp>
          <p:nvSpPr>
            <p:cNvPr id="70" name="Oval 69"/>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1" name="Oval 70"/>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2" name="Oval 71"/>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73" name="Rectangle 72"/>
          <p:cNvSpPr/>
          <p:nvPr/>
        </p:nvSpPr>
        <p:spPr>
          <a:xfrm flipH="1">
            <a:off x="469806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74" name="Group 73"/>
          <p:cNvGrpSpPr/>
          <p:nvPr/>
        </p:nvGrpSpPr>
        <p:grpSpPr>
          <a:xfrm>
            <a:off x="7586244" y="4338358"/>
            <a:ext cx="220818" cy="220818"/>
            <a:chOff x="5066496" y="747310"/>
            <a:chExt cx="3648880" cy="3648880"/>
          </a:xfrm>
        </p:grpSpPr>
        <p:sp>
          <p:nvSpPr>
            <p:cNvPr id="75" name="Oval 74"/>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6" name="Oval 75"/>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7" name="Oval 76"/>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78" name="Rectangle 77"/>
          <p:cNvSpPr/>
          <p:nvPr/>
        </p:nvSpPr>
        <p:spPr>
          <a:xfrm flipH="1">
            <a:off x="7883676"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79" name="Group 78"/>
          <p:cNvGrpSpPr/>
          <p:nvPr/>
        </p:nvGrpSpPr>
        <p:grpSpPr>
          <a:xfrm>
            <a:off x="5983513" y="4334821"/>
            <a:ext cx="220818" cy="220818"/>
            <a:chOff x="5066496" y="747310"/>
            <a:chExt cx="3648880" cy="3648880"/>
          </a:xfrm>
        </p:grpSpPr>
        <p:sp>
          <p:nvSpPr>
            <p:cNvPr id="80" name="Oval 79"/>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1" name="Oval 80"/>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2" name="Oval 81"/>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83" name="Rectangle 82"/>
          <p:cNvSpPr/>
          <p:nvPr/>
        </p:nvSpPr>
        <p:spPr>
          <a:xfrm flipH="1">
            <a:off x="628227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spTree>
    <p:extLst>
      <p:ext uri="{BB962C8B-B14F-4D97-AF65-F5344CB8AC3E}">
        <p14:creationId xmlns:p14="http://schemas.microsoft.com/office/powerpoint/2010/main" val="1896937218"/>
      </p:ext>
    </p:extLst>
  </p:cSld>
  <p:clrMapOvr>
    <a:masterClrMapping/>
  </p:clrMapOvr>
  <p:transition spd="slow">
    <p:push dir="u"/>
  </p:transition>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0" name="Group 238"/>
          <p:cNvGrpSpPr/>
          <p:nvPr/>
        </p:nvGrpSpPr>
        <p:grpSpPr>
          <a:xfrm>
            <a:off x="762704" y="184170"/>
            <a:ext cx="2346256" cy="4775160"/>
            <a:chOff x="3649663" y="1042988"/>
            <a:chExt cx="1847850" cy="3760787"/>
          </a:xfrm>
          <a:solidFill>
            <a:schemeClr val="bg1">
              <a:lumMod val="95000"/>
            </a:schemeClr>
          </a:solidFill>
          <a:effectLst/>
        </p:grpSpPr>
        <p:sp>
          <p:nvSpPr>
            <p:cNvPr id="351" name="Freeform 5"/>
            <p:cNvSpPr>
              <a:spLocks/>
            </p:cNvSpPr>
            <p:nvPr/>
          </p:nvSpPr>
          <p:spPr bwMode="auto">
            <a:xfrm>
              <a:off x="4660900" y="4741863"/>
              <a:ext cx="36513" cy="22225"/>
            </a:xfrm>
            <a:custGeom>
              <a:avLst/>
              <a:gdLst/>
              <a:ahLst/>
              <a:cxnLst>
                <a:cxn ang="0">
                  <a:pos x="7" y="6"/>
                </a:cxn>
                <a:cxn ang="0">
                  <a:pos x="5" y="6"/>
                </a:cxn>
                <a:cxn ang="0">
                  <a:pos x="1" y="8"/>
                </a:cxn>
                <a:cxn ang="0">
                  <a:pos x="1" y="10"/>
                </a:cxn>
                <a:cxn ang="0">
                  <a:pos x="2" y="11"/>
                </a:cxn>
                <a:cxn ang="0">
                  <a:pos x="5" y="13"/>
                </a:cxn>
                <a:cxn ang="0">
                  <a:pos x="8" y="12"/>
                </a:cxn>
                <a:cxn ang="0">
                  <a:pos x="10" y="9"/>
                </a:cxn>
                <a:cxn ang="0">
                  <a:pos x="13" y="7"/>
                </a:cxn>
                <a:cxn ang="0">
                  <a:pos x="15" y="6"/>
                </a:cxn>
                <a:cxn ang="0">
                  <a:pos x="18" y="4"/>
                </a:cxn>
                <a:cxn ang="0">
                  <a:pos x="20" y="2"/>
                </a:cxn>
                <a:cxn ang="0">
                  <a:pos x="22" y="2"/>
                </a:cxn>
                <a:cxn ang="0">
                  <a:pos x="22" y="1"/>
                </a:cxn>
                <a:cxn ang="0">
                  <a:pos x="20" y="1"/>
                </a:cxn>
                <a:cxn ang="0">
                  <a:pos x="19" y="1"/>
                </a:cxn>
                <a:cxn ang="0">
                  <a:pos x="17" y="2"/>
                </a:cxn>
                <a:cxn ang="0">
                  <a:pos x="15" y="3"/>
                </a:cxn>
                <a:cxn ang="0">
                  <a:pos x="14" y="4"/>
                </a:cxn>
                <a:cxn ang="0">
                  <a:pos x="12" y="5"/>
                </a:cxn>
                <a:cxn ang="0">
                  <a:pos x="10" y="6"/>
                </a:cxn>
                <a:cxn ang="0">
                  <a:pos x="7" y="6"/>
                </a:cxn>
              </a:cxnLst>
              <a:rect l="0" t="0" r="r" b="b"/>
              <a:pathLst>
                <a:path w="22" h="13">
                  <a:moveTo>
                    <a:pt x="7" y="6"/>
                  </a:moveTo>
                  <a:cubicBezTo>
                    <a:pt x="7" y="6"/>
                    <a:pt x="6" y="6"/>
                    <a:pt x="5" y="6"/>
                  </a:cubicBezTo>
                  <a:cubicBezTo>
                    <a:pt x="4" y="7"/>
                    <a:pt x="2" y="7"/>
                    <a:pt x="1" y="8"/>
                  </a:cubicBezTo>
                  <a:cubicBezTo>
                    <a:pt x="1" y="8"/>
                    <a:pt x="0" y="9"/>
                    <a:pt x="1" y="10"/>
                  </a:cubicBezTo>
                  <a:cubicBezTo>
                    <a:pt x="1" y="10"/>
                    <a:pt x="2" y="11"/>
                    <a:pt x="2" y="11"/>
                  </a:cubicBezTo>
                  <a:cubicBezTo>
                    <a:pt x="3" y="12"/>
                    <a:pt x="4" y="13"/>
                    <a:pt x="5" y="13"/>
                  </a:cubicBezTo>
                  <a:cubicBezTo>
                    <a:pt x="6" y="13"/>
                    <a:pt x="8" y="12"/>
                    <a:pt x="8" y="12"/>
                  </a:cubicBezTo>
                  <a:cubicBezTo>
                    <a:pt x="9" y="11"/>
                    <a:pt x="10" y="10"/>
                    <a:pt x="10" y="9"/>
                  </a:cubicBezTo>
                  <a:cubicBezTo>
                    <a:pt x="11" y="9"/>
                    <a:pt x="13" y="8"/>
                    <a:pt x="13" y="7"/>
                  </a:cubicBezTo>
                  <a:cubicBezTo>
                    <a:pt x="14" y="7"/>
                    <a:pt x="15" y="7"/>
                    <a:pt x="15" y="6"/>
                  </a:cubicBezTo>
                  <a:cubicBezTo>
                    <a:pt x="16" y="6"/>
                    <a:pt x="17" y="5"/>
                    <a:pt x="18" y="4"/>
                  </a:cubicBezTo>
                  <a:cubicBezTo>
                    <a:pt x="19" y="4"/>
                    <a:pt x="20" y="3"/>
                    <a:pt x="20" y="2"/>
                  </a:cubicBezTo>
                  <a:cubicBezTo>
                    <a:pt x="21" y="2"/>
                    <a:pt x="22" y="2"/>
                    <a:pt x="22" y="2"/>
                  </a:cubicBezTo>
                  <a:cubicBezTo>
                    <a:pt x="22" y="1"/>
                    <a:pt x="22" y="1"/>
                    <a:pt x="22" y="1"/>
                  </a:cubicBezTo>
                  <a:cubicBezTo>
                    <a:pt x="22" y="0"/>
                    <a:pt x="21" y="1"/>
                    <a:pt x="20" y="1"/>
                  </a:cubicBezTo>
                  <a:cubicBezTo>
                    <a:pt x="20" y="1"/>
                    <a:pt x="19" y="1"/>
                    <a:pt x="19" y="1"/>
                  </a:cubicBezTo>
                  <a:cubicBezTo>
                    <a:pt x="18" y="1"/>
                    <a:pt x="17" y="2"/>
                    <a:pt x="17" y="2"/>
                  </a:cubicBezTo>
                  <a:cubicBezTo>
                    <a:pt x="16" y="2"/>
                    <a:pt x="15" y="2"/>
                    <a:pt x="15" y="3"/>
                  </a:cubicBezTo>
                  <a:cubicBezTo>
                    <a:pt x="14" y="3"/>
                    <a:pt x="14" y="4"/>
                    <a:pt x="14" y="4"/>
                  </a:cubicBezTo>
                  <a:cubicBezTo>
                    <a:pt x="14" y="5"/>
                    <a:pt x="13" y="5"/>
                    <a:pt x="12" y="5"/>
                  </a:cubicBezTo>
                  <a:cubicBezTo>
                    <a:pt x="12" y="6"/>
                    <a:pt x="10" y="6"/>
                    <a:pt x="10" y="6"/>
                  </a:cubicBezTo>
                  <a:cubicBezTo>
                    <a:pt x="9" y="6"/>
                    <a:pt x="8" y="6"/>
                    <a:pt x="7" y="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52" name="Freeform 6"/>
            <p:cNvSpPr>
              <a:spLocks/>
            </p:cNvSpPr>
            <p:nvPr/>
          </p:nvSpPr>
          <p:spPr bwMode="auto">
            <a:xfrm>
              <a:off x="4699000" y="4733925"/>
              <a:ext cx="9525" cy="6350"/>
            </a:xfrm>
            <a:custGeom>
              <a:avLst/>
              <a:gdLst/>
              <a:ahLst/>
              <a:cxnLst>
                <a:cxn ang="0">
                  <a:pos x="5" y="1"/>
                </a:cxn>
                <a:cxn ang="0">
                  <a:pos x="4" y="1"/>
                </a:cxn>
                <a:cxn ang="0">
                  <a:pos x="1" y="2"/>
                </a:cxn>
                <a:cxn ang="0">
                  <a:pos x="1" y="2"/>
                </a:cxn>
                <a:cxn ang="0">
                  <a:pos x="0" y="4"/>
                </a:cxn>
                <a:cxn ang="0">
                  <a:pos x="1" y="4"/>
                </a:cxn>
                <a:cxn ang="0">
                  <a:pos x="3" y="4"/>
                </a:cxn>
                <a:cxn ang="0">
                  <a:pos x="4" y="3"/>
                </a:cxn>
                <a:cxn ang="0">
                  <a:pos x="6" y="2"/>
                </a:cxn>
                <a:cxn ang="0">
                  <a:pos x="5" y="1"/>
                </a:cxn>
              </a:cxnLst>
              <a:rect l="0" t="0" r="r" b="b"/>
              <a:pathLst>
                <a:path w="6" h="4">
                  <a:moveTo>
                    <a:pt x="5" y="1"/>
                  </a:moveTo>
                  <a:cubicBezTo>
                    <a:pt x="5" y="0"/>
                    <a:pt x="4" y="1"/>
                    <a:pt x="4" y="1"/>
                  </a:cubicBezTo>
                  <a:cubicBezTo>
                    <a:pt x="3" y="2"/>
                    <a:pt x="2" y="1"/>
                    <a:pt x="1" y="2"/>
                  </a:cubicBezTo>
                  <a:cubicBezTo>
                    <a:pt x="1" y="2"/>
                    <a:pt x="1" y="2"/>
                    <a:pt x="1" y="2"/>
                  </a:cubicBezTo>
                  <a:cubicBezTo>
                    <a:pt x="0" y="3"/>
                    <a:pt x="0" y="4"/>
                    <a:pt x="0" y="4"/>
                  </a:cubicBezTo>
                  <a:cubicBezTo>
                    <a:pt x="0" y="4"/>
                    <a:pt x="1" y="4"/>
                    <a:pt x="1" y="4"/>
                  </a:cubicBezTo>
                  <a:cubicBezTo>
                    <a:pt x="2" y="4"/>
                    <a:pt x="3" y="4"/>
                    <a:pt x="3" y="4"/>
                  </a:cubicBezTo>
                  <a:cubicBezTo>
                    <a:pt x="4" y="4"/>
                    <a:pt x="4" y="3"/>
                    <a:pt x="4" y="3"/>
                  </a:cubicBezTo>
                  <a:cubicBezTo>
                    <a:pt x="5" y="3"/>
                    <a:pt x="6" y="3"/>
                    <a:pt x="6" y="2"/>
                  </a:cubicBezTo>
                  <a:cubicBezTo>
                    <a:pt x="6" y="2"/>
                    <a:pt x="6" y="1"/>
                    <a:pt x="5"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59" name="Freeform 7"/>
            <p:cNvSpPr>
              <a:spLocks/>
            </p:cNvSpPr>
            <p:nvPr/>
          </p:nvSpPr>
          <p:spPr bwMode="auto">
            <a:xfrm>
              <a:off x="4778375" y="4657725"/>
              <a:ext cx="42863" cy="23813"/>
            </a:xfrm>
            <a:custGeom>
              <a:avLst/>
              <a:gdLst/>
              <a:ahLst/>
              <a:cxnLst>
                <a:cxn ang="0">
                  <a:pos x="26" y="1"/>
                </a:cxn>
                <a:cxn ang="0">
                  <a:pos x="22" y="4"/>
                </a:cxn>
                <a:cxn ang="0">
                  <a:pos x="16" y="7"/>
                </a:cxn>
                <a:cxn ang="0">
                  <a:pos x="10" y="10"/>
                </a:cxn>
                <a:cxn ang="0">
                  <a:pos x="6" y="12"/>
                </a:cxn>
                <a:cxn ang="0">
                  <a:pos x="3" y="14"/>
                </a:cxn>
                <a:cxn ang="0">
                  <a:pos x="1" y="14"/>
                </a:cxn>
                <a:cxn ang="0">
                  <a:pos x="1" y="13"/>
                </a:cxn>
                <a:cxn ang="0">
                  <a:pos x="3" y="11"/>
                </a:cxn>
                <a:cxn ang="0">
                  <a:pos x="6" y="9"/>
                </a:cxn>
                <a:cxn ang="0">
                  <a:pos x="10" y="8"/>
                </a:cxn>
                <a:cxn ang="0">
                  <a:pos x="13" y="6"/>
                </a:cxn>
                <a:cxn ang="0">
                  <a:pos x="16" y="4"/>
                </a:cxn>
                <a:cxn ang="0">
                  <a:pos x="19" y="3"/>
                </a:cxn>
                <a:cxn ang="0">
                  <a:pos x="22" y="2"/>
                </a:cxn>
                <a:cxn ang="0">
                  <a:pos x="24" y="0"/>
                </a:cxn>
                <a:cxn ang="0">
                  <a:pos x="25" y="0"/>
                </a:cxn>
                <a:cxn ang="0">
                  <a:pos x="26" y="1"/>
                </a:cxn>
              </a:cxnLst>
              <a:rect l="0" t="0" r="r" b="b"/>
              <a:pathLst>
                <a:path w="26" h="14">
                  <a:moveTo>
                    <a:pt x="26" y="1"/>
                  </a:moveTo>
                  <a:cubicBezTo>
                    <a:pt x="26" y="2"/>
                    <a:pt x="23" y="3"/>
                    <a:pt x="22" y="4"/>
                  </a:cubicBezTo>
                  <a:cubicBezTo>
                    <a:pt x="20" y="5"/>
                    <a:pt x="17" y="7"/>
                    <a:pt x="16" y="7"/>
                  </a:cubicBezTo>
                  <a:cubicBezTo>
                    <a:pt x="14" y="8"/>
                    <a:pt x="11" y="9"/>
                    <a:pt x="10" y="10"/>
                  </a:cubicBezTo>
                  <a:cubicBezTo>
                    <a:pt x="9" y="11"/>
                    <a:pt x="7" y="12"/>
                    <a:pt x="6" y="12"/>
                  </a:cubicBezTo>
                  <a:cubicBezTo>
                    <a:pt x="5" y="13"/>
                    <a:pt x="4" y="14"/>
                    <a:pt x="3" y="14"/>
                  </a:cubicBezTo>
                  <a:cubicBezTo>
                    <a:pt x="2" y="14"/>
                    <a:pt x="1" y="14"/>
                    <a:pt x="1" y="14"/>
                  </a:cubicBezTo>
                  <a:cubicBezTo>
                    <a:pt x="0" y="14"/>
                    <a:pt x="0" y="13"/>
                    <a:pt x="1" y="13"/>
                  </a:cubicBezTo>
                  <a:cubicBezTo>
                    <a:pt x="1" y="12"/>
                    <a:pt x="2" y="12"/>
                    <a:pt x="3" y="11"/>
                  </a:cubicBezTo>
                  <a:cubicBezTo>
                    <a:pt x="4" y="11"/>
                    <a:pt x="5" y="10"/>
                    <a:pt x="6" y="9"/>
                  </a:cubicBezTo>
                  <a:cubicBezTo>
                    <a:pt x="7" y="9"/>
                    <a:pt x="9" y="8"/>
                    <a:pt x="10" y="8"/>
                  </a:cubicBezTo>
                  <a:cubicBezTo>
                    <a:pt x="11" y="8"/>
                    <a:pt x="12" y="7"/>
                    <a:pt x="13" y="6"/>
                  </a:cubicBezTo>
                  <a:cubicBezTo>
                    <a:pt x="14" y="6"/>
                    <a:pt x="16" y="5"/>
                    <a:pt x="16" y="4"/>
                  </a:cubicBezTo>
                  <a:cubicBezTo>
                    <a:pt x="17" y="4"/>
                    <a:pt x="18" y="3"/>
                    <a:pt x="19" y="3"/>
                  </a:cubicBezTo>
                  <a:cubicBezTo>
                    <a:pt x="20" y="2"/>
                    <a:pt x="21" y="2"/>
                    <a:pt x="22" y="2"/>
                  </a:cubicBezTo>
                  <a:cubicBezTo>
                    <a:pt x="23" y="1"/>
                    <a:pt x="23" y="1"/>
                    <a:pt x="24" y="0"/>
                  </a:cubicBezTo>
                  <a:cubicBezTo>
                    <a:pt x="24" y="0"/>
                    <a:pt x="25" y="0"/>
                    <a:pt x="25" y="0"/>
                  </a:cubicBezTo>
                  <a:cubicBezTo>
                    <a:pt x="26" y="0"/>
                    <a:pt x="26" y="1"/>
                    <a:pt x="26"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60" name="Freeform 8"/>
            <p:cNvSpPr>
              <a:spLocks/>
            </p:cNvSpPr>
            <p:nvPr/>
          </p:nvSpPr>
          <p:spPr bwMode="auto">
            <a:xfrm>
              <a:off x="4765675" y="4681538"/>
              <a:ext cx="9525" cy="6350"/>
            </a:xfrm>
            <a:custGeom>
              <a:avLst/>
              <a:gdLst/>
              <a:ahLst/>
              <a:cxnLst>
                <a:cxn ang="0">
                  <a:pos x="5" y="2"/>
                </a:cxn>
                <a:cxn ang="0">
                  <a:pos x="4" y="3"/>
                </a:cxn>
                <a:cxn ang="0">
                  <a:pos x="2" y="4"/>
                </a:cxn>
                <a:cxn ang="0">
                  <a:pos x="0" y="3"/>
                </a:cxn>
                <a:cxn ang="0">
                  <a:pos x="1" y="2"/>
                </a:cxn>
                <a:cxn ang="0">
                  <a:pos x="3" y="1"/>
                </a:cxn>
                <a:cxn ang="0">
                  <a:pos x="4" y="0"/>
                </a:cxn>
                <a:cxn ang="0">
                  <a:pos x="5" y="0"/>
                </a:cxn>
                <a:cxn ang="0">
                  <a:pos x="5" y="2"/>
                </a:cxn>
              </a:cxnLst>
              <a:rect l="0" t="0" r="r" b="b"/>
              <a:pathLst>
                <a:path w="6" h="4">
                  <a:moveTo>
                    <a:pt x="5" y="2"/>
                  </a:moveTo>
                  <a:cubicBezTo>
                    <a:pt x="5" y="2"/>
                    <a:pt x="5" y="2"/>
                    <a:pt x="4" y="3"/>
                  </a:cubicBezTo>
                  <a:cubicBezTo>
                    <a:pt x="4" y="3"/>
                    <a:pt x="3" y="4"/>
                    <a:pt x="2" y="4"/>
                  </a:cubicBezTo>
                  <a:cubicBezTo>
                    <a:pt x="2" y="4"/>
                    <a:pt x="0" y="4"/>
                    <a:pt x="0" y="3"/>
                  </a:cubicBezTo>
                  <a:cubicBezTo>
                    <a:pt x="0" y="3"/>
                    <a:pt x="1" y="2"/>
                    <a:pt x="1" y="2"/>
                  </a:cubicBezTo>
                  <a:cubicBezTo>
                    <a:pt x="1" y="2"/>
                    <a:pt x="2" y="1"/>
                    <a:pt x="3" y="1"/>
                  </a:cubicBezTo>
                  <a:cubicBezTo>
                    <a:pt x="3" y="1"/>
                    <a:pt x="4" y="0"/>
                    <a:pt x="4" y="0"/>
                  </a:cubicBezTo>
                  <a:cubicBezTo>
                    <a:pt x="5" y="0"/>
                    <a:pt x="5" y="0"/>
                    <a:pt x="5" y="0"/>
                  </a:cubicBezTo>
                  <a:cubicBezTo>
                    <a:pt x="6" y="1"/>
                    <a:pt x="5" y="1"/>
                    <a:pt x="5"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61" name="Freeform 9"/>
            <p:cNvSpPr>
              <a:spLocks/>
            </p:cNvSpPr>
            <p:nvPr/>
          </p:nvSpPr>
          <p:spPr bwMode="auto">
            <a:xfrm>
              <a:off x="4710113" y="4689475"/>
              <a:ext cx="63500" cy="44450"/>
            </a:xfrm>
            <a:custGeom>
              <a:avLst/>
              <a:gdLst/>
              <a:ahLst/>
              <a:cxnLst>
                <a:cxn ang="0">
                  <a:pos x="38" y="1"/>
                </a:cxn>
                <a:cxn ang="0">
                  <a:pos x="35" y="1"/>
                </a:cxn>
                <a:cxn ang="0">
                  <a:pos x="33" y="1"/>
                </a:cxn>
                <a:cxn ang="0">
                  <a:pos x="32" y="3"/>
                </a:cxn>
                <a:cxn ang="0">
                  <a:pos x="29" y="5"/>
                </a:cxn>
                <a:cxn ang="0">
                  <a:pos x="27" y="7"/>
                </a:cxn>
                <a:cxn ang="0">
                  <a:pos x="25" y="7"/>
                </a:cxn>
                <a:cxn ang="0">
                  <a:pos x="23" y="8"/>
                </a:cxn>
                <a:cxn ang="0">
                  <a:pos x="21" y="10"/>
                </a:cxn>
                <a:cxn ang="0">
                  <a:pos x="19" y="11"/>
                </a:cxn>
                <a:cxn ang="0">
                  <a:pos x="16" y="12"/>
                </a:cxn>
                <a:cxn ang="0">
                  <a:pos x="14" y="14"/>
                </a:cxn>
                <a:cxn ang="0">
                  <a:pos x="12" y="15"/>
                </a:cxn>
                <a:cxn ang="0">
                  <a:pos x="10" y="16"/>
                </a:cxn>
                <a:cxn ang="0">
                  <a:pos x="9" y="18"/>
                </a:cxn>
                <a:cxn ang="0">
                  <a:pos x="8" y="18"/>
                </a:cxn>
                <a:cxn ang="0">
                  <a:pos x="6" y="19"/>
                </a:cxn>
                <a:cxn ang="0">
                  <a:pos x="5" y="21"/>
                </a:cxn>
                <a:cxn ang="0">
                  <a:pos x="3" y="23"/>
                </a:cxn>
                <a:cxn ang="0">
                  <a:pos x="2" y="25"/>
                </a:cxn>
                <a:cxn ang="0">
                  <a:pos x="0" y="26"/>
                </a:cxn>
                <a:cxn ang="0">
                  <a:pos x="0" y="27"/>
                </a:cxn>
                <a:cxn ang="0">
                  <a:pos x="2" y="27"/>
                </a:cxn>
                <a:cxn ang="0">
                  <a:pos x="5" y="25"/>
                </a:cxn>
                <a:cxn ang="0">
                  <a:pos x="7" y="23"/>
                </a:cxn>
                <a:cxn ang="0">
                  <a:pos x="10" y="20"/>
                </a:cxn>
                <a:cxn ang="0">
                  <a:pos x="13" y="19"/>
                </a:cxn>
                <a:cxn ang="0">
                  <a:pos x="16" y="17"/>
                </a:cxn>
                <a:cxn ang="0">
                  <a:pos x="20" y="14"/>
                </a:cxn>
                <a:cxn ang="0">
                  <a:pos x="22" y="13"/>
                </a:cxn>
                <a:cxn ang="0">
                  <a:pos x="23" y="11"/>
                </a:cxn>
                <a:cxn ang="0">
                  <a:pos x="26" y="9"/>
                </a:cxn>
                <a:cxn ang="0">
                  <a:pos x="27" y="9"/>
                </a:cxn>
                <a:cxn ang="0">
                  <a:pos x="29" y="8"/>
                </a:cxn>
                <a:cxn ang="0">
                  <a:pos x="32" y="6"/>
                </a:cxn>
                <a:cxn ang="0">
                  <a:pos x="34" y="4"/>
                </a:cxn>
                <a:cxn ang="0">
                  <a:pos x="35" y="2"/>
                </a:cxn>
                <a:cxn ang="0">
                  <a:pos x="36" y="2"/>
                </a:cxn>
                <a:cxn ang="0">
                  <a:pos x="38" y="1"/>
                </a:cxn>
              </a:cxnLst>
              <a:rect l="0" t="0" r="r" b="b"/>
              <a:pathLst>
                <a:path w="38" h="27">
                  <a:moveTo>
                    <a:pt x="38" y="1"/>
                  </a:moveTo>
                  <a:cubicBezTo>
                    <a:pt x="37" y="0"/>
                    <a:pt x="36" y="1"/>
                    <a:pt x="35" y="1"/>
                  </a:cubicBezTo>
                  <a:cubicBezTo>
                    <a:pt x="35" y="1"/>
                    <a:pt x="33" y="1"/>
                    <a:pt x="33" y="1"/>
                  </a:cubicBezTo>
                  <a:cubicBezTo>
                    <a:pt x="33" y="1"/>
                    <a:pt x="32" y="2"/>
                    <a:pt x="32" y="3"/>
                  </a:cubicBezTo>
                  <a:cubicBezTo>
                    <a:pt x="31" y="3"/>
                    <a:pt x="30" y="5"/>
                    <a:pt x="29" y="5"/>
                  </a:cubicBezTo>
                  <a:cubicBezTo>
                    <a:pt x="29" y="6"/>
                    <a:pt x="28" y="7"/>
                    <a:pt x="27" y="7"/>
                  </a:cubicBezTo>
                  <a:cubicBezTo>
                    <a:pt x="27" y="7"/>
                    <a:pt x="25" y="7"/>
                    <a:pt x="25" y="7"/>
                  </a:cubicBezTo>
                  <a:cubicBezTo>
                    <a:pt x="24" y="7"/>
                    <a:pt x="24" y="8"/>
                    <a:pt x="23" y="8"/>
                  </a:cubicBezTo>
                  <a:cubicBezTo>
                    <a:pt x="23" y="9"/>
                    <a:pt x="21" y="9"/>
                    <a:pt x="21" y="10"/>
                  </a:cubicBezTo>
                  <a:cubicBezTo>
                    <a:pt x="20" y="10"/>
                    <a:pt x="20" y="11"/>
                    <a:pt x="19" y="11"/>
                  </a:cubicBezTo>
                  <a:cubicBezTo>
                    <a:pt x="18" y="12"/>
                    <a:pt x="17" y="12"/>
                    <a:pt x="16" y="12"/>
                  </a:cubicBezTo>
                  <a:cubicBezTo>
                    <a:pt x="15" y="12"/>
                    <a:pt x="14" y="13"/>
                    <a:pt x="14" y="14"/>
                  </a:cubicBezTo>
                  <a:cubicBezTo>
                    <a:pt x="13" y="14"/>
                    <a:pt x="12" y="15"/>
                    <a:pt x="12" y="15"/>
                  </a:cubicBezTo>
                  <a:cubicBezTo>
                    <a:pt x="11" y="15"/>
                    <a:pt x="11" y="16"/>
                    <a:pt x="10" y="16"/>
                  </a:cubicBezTo>
                  <a:cubicBezTo>
                    <a:pt x="10" y="16"/>
                    <a:pt x="10" y="18"/>
                    <a:pt x="9" y="18"/>
                  </a:cubicBezTo>
                  <a:cubicBezTo>
                    <a:pt x="9" y="18"/>
                    <a:pt x="8" y="18"/>
                    <a:pt x="8" y="18"/>
                  </a:cubicBezTo>
                  <a:cubicBezTo>
                    <a:pt x="7" y="19"/>
                    <a:pt x="6" y="19"/>
                    <a:pt x="6" y="19"/>
                  </a:cubicBezTo>
                  <a:cubicBezTo>
                    <a:pt x="6" y="20"/>
                    <a:pt x="5" y="21"/>
                    <a:pt x="5" y="21"/>
                  </a:cubicBezTo>
                  <a:cubicBezTo>
                    <a:pt x="5" y="22"/>
                    <a:pt x="4" y="23"/>
                    <a:pt x="3" y="23"/>
                  </a:cubicBezTo>
                  <a:cubicBezTo>
                    <a:pt x="3" y="23"/>
                    <a:pt x="2" y="24"/>
                    <a:pt x="2" y="25"/>
                  </a:cubicBezTo>
                  <a:cubicBezTo>
                    <a:pt x="1" y="25"/>
                    <a:pt x="1" y="25"/>
                    <a:pt x="0" y="26"/>
                  </a:cubicBezTo>
                  <a:cubicBezTo>
                    <a:pt x="0" y="26"/>
                    <a:pt x="0" y="27"/>
                    <a:pt x="0" y="27"/>
                  </a:cubicBezTo>
                  <a:cubicBezTo>
                    <a:pt x="1" y="27"/>
                    <a:pt x="2" y="27"/>
                    <a:pt x="2" y="27"/>
                  </a:cubicBezTo>
                  <a:cubicBezTo>
                    <a:pt x="3" y="26"/>
                    <a:pt x="4" y="25"/>
                    <a:pt x="5" y="25"/>
                  </a:cubicBezTo>
                  <a:cubicBezTo>
                    <a:pt x="5" y="24"/>
                    <a:pt x="6" y="23"/>
                    <a:pt x="7" y="23"/>
                  </a:cubicBezTo>
                  <a:cubicBezTo>
                    <a:pt x="7" y="22"/>
                    <a:pt x="9" y="21"/>
                    <a:pt x="10" y="20"/>
                  </a:cubicBezTo>
                  <a:cubicBezTo>
                    <a:pt x="11" y="20"/>
                    <a:pt x="12" y="19"/>
                    <a:pt x="13" y="19"/>
                  </a:cubicBezTo>
                  <a:cubicBezTo>
                    <a:pt x="14" y="18"/>
                    <a:pt x="16" y="18"/>
                    <a:pt x="16" y="17"/>
                  </a:cubicBezTo>
                  <a:cubicBezTo>
                    <a:pt x="17" y="17"/>
                    <a:pt x="19" y="15"/>
                    <a:pt x="20" y="14"/>
                  </a:cubicBezTo>
                  <a:cubicBezTo>
                    <a:pt x="20" y="14"/>
                    <a:pt x="21" y="14"/>
                    <a:pt x="22" y="13"/>
                  </a:cubicBezTo>
                  <a:cubicBezTo>
                    <a:pt x="22" y="13"/>
                    <a:pt x="23" y="12"/>
                    <a:pt x="23" y="11"/>
                  </a:cubicBezTo>
                  <a:cubicBezTo>
                    <a:pt x="24" y="11"/>
                    <a:pt x="25" y="9"/>
                    <a:pt x="26" y="9"/>
                  </a:cubicBezTo>
                  <a:cubicBezTo>
                    <a:pt x="26" y="9"/>
                    <a:pt x="27" y="9"/>
                    <a:pt x="27" y="9"/>
                  </a:cubicBezTo>
                  <a:cubicBezTo>
                    <a:pt x="28" y="9"/>
                    <a:pt x="29" y="8"/>
                    <a:pt x="29" y="8"/>
                  </a:cubicBezTo>
                  <a:cubicBezTo>
                    <a:pt x="30" y="7"/>
                    <a:pt x="31" y="7"/>
                    <a:pt x="32" y="6"/>
                  </a:cubicBezTo>
                  <a:cubicBezTo>
                    <a:pt x="32" y="6"/>
                    <a:pt x="33" y="5"/>
                    <a:pt x="34" y="4"/>
                  </a:cubicBezTo>
                  <a:cubicBezTo>
                    <a:pt x="34" y="4"/>
                    <a:pt x="34" y="3"/>
                    <a:pt x="35" y="2"/>
                  </a:cubicBezTo>
                  <a:cubicBezTo>
                    <a:pt x="35" y="2"/>
                    <a:pt x="36" y="2"/>
                    <a:pt x="36" y="2"/>
                  </a:cubicBezTo>
                  <a:cubicBezTo>
                    <a:pt x="37" y="1"/>
                    <a:pt x="38" y="1"/>
                    <a:pt x="38"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62" name="Freeform 10"/>
            <p:cNvSpPr>
              <a:spLocks/>
            </p:cNvSpPr>
            <p:nvPr/>
          </p:nvSpPr>
          <p:spPr bwMode="auto">
            <a:xfrm>
              <a:off x="4548188" y="4757738"/>
              <a:ext cx="6350" cy="7938"/>
            </a:xfrm>
            <a:custGeom>
              <a:avLst/>
              <a:gdLst/>
              <a:ahLst/>
              <a:cxnLst>
                <a:cxn ang="0">
                  <a:pos x="3" y="5"/>
                </a:cxn>
                <a:cxn ang="0">
                  <a:pos x="4" y="3"/>
                </a:cxn>
                <a:cxn ang="0">
                  <a:pos x="4" y="1"/>
                </a:cxn>
                <a:cxn ang="0">
                  <a:pos x="2" y="0"/>
                </a:cxn>
                <a:cxn ang="0">
                  <a:pos x="1" y="1"/>
                </a:cxn>
                <a:cxn ang="0">
                  <a:pos x="0" y="3"/>
                </a:cxn>
                <a:cxn ang="0">
                  <a:pos x="1" y="4"/>
                </a:cxn>
                <a:cxn ang="0">
                  <a:pos x="2" y="4"/>
                </a:cxn>
                <a:cxn ang="0">
                  <a:pos x="3" y="5"/>
                </a:cxn>
              </a:cxnLst>
              <a:rect l="0" t="0" r="r" b="b"/>
              <a:pathLst>
                <a:path w="4" h="5">
                  <a:moveTo>
                    <a:pt x="3" y="5"/>
                  </a:moveTo>
                  <a:cubicBezTo>
                    <a:pt x="4" y="5"/>
                    <a:pt x="4" y="4"/>
                    <a:pt x="4" y="3"/>
                  </a:cubicBezTo>
                  <a:cubicBezTo>
                    <a:pt x="4" y="3"/>
                    <a:pt x="4" y="2"/>
                    <a:pt x="4" y="1"/>
                  </a:cubicBezTo>
                  <a:cubicBezTo>
                    <a:pt x="4" y="1"/>
                    <a:pt x="3" y="0"/>
                    <a:pt x="2" y="0"/>
                  </a:cubicBezTo>
                  <a:cubicBezTo>
                    <a:pt x="2" y="0"/>
                    <a:pt x="1" y="1"/>
                    <a:pt x="1" y="1"/>
                  </a:cubicBezTo>
                  <a:cubicBezTo>
                    <a:pt x="1" y="1"/>
                    <a:pt x="0" y="2"/>
                    <a:pt x="0" y="3"/>
                  </a:cubicBezTo>
                  <a:cubicBezTo>
                    <a:pt x="0" y="3"/>
                    <a:pt x="0" y="3"/>
                    <a:pt x="1" y="4"/>
                  </a:cubicBezTo>
                  <a:cubicBezTo>
                    <a:pt x="1" y="4"/>
                    <a:pt x="2" y="4"/>
                    <a:pt x="2" y="4"/>
                  </a:cubicBezTo>
                  <a:cubicBezTo>
                    <a:pt x="2" y="5"/>
                    <a:pt x="3" y="5"/>
                    <a:pt x="3"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63" name="Freeform 11"/>
            <p:cNvSpPr>
              <a:spLocks/>
            </p:cNvSpPr>
            <p:nvPr/>
          </p:nvSpPr>
          <p:spPr bwMode="auto">
            <a:xfrm>
              <a:off x="4572000" y="4772025"/>
              <a:ext cx="6350" cy="9525"/>
            </a:xfrm>
            <a:custGeom>
              <a:avLst/>
              <a:gdLst/>
              <a:ahLst/>
              <a:cxnLst>
                <a:cxn ang="0">
                  <a:pos x="3" y="4"/>
                </a:cxn>
                <a:cxn ang="0">
                  <a:pos x="4" y="3"/>
                </a:cxn>
                <a:cxn ang="0">
                  <a:pos x="4" y="2"/>
                </a:cxn>
                <a:cxn ang="0">
                  <a:pos x="4" y="0"/>
                </a:cxn>
                <a:cxn ang="0">
                  <a:pos x="2" y="0"/>
                </a:cxn>
                <a:cxn ang="0">
                  <a:pos x="1" y="1"/>
                </a:cxn>
                <a:cxn ang="0">
                  <a:pos x="0" y="2"/>
                </a:cxn>
                <a:cxn ang="0">
                  <a:pos x="0" y="3"/>
                </a:cxn>
                <a:cxn ang="0">
                  <a:pos x="0" y="4"/>
                </a:cxn>
                <a:cxn ang="0">
                  <a:pos x="1" y="5"/>
                </a:cxn>
                <a:cxn ang="0">
                  <a:pos x="2" y="6"/>
                </a:cxn>
                <a:cxn ang="0">
                  <a:pos x="3" y="6"/>
                </a:cxn>
                <a:cxn ang="0">
                  <a:pos x="3" y="4"/>
                </a:cxn>
              </a:cxnLst>
              <a:rect l="0" t="0" r="r" b="b"/>
              <a:pathLst>
                <a:path w="4" h="6">
                  <a:moveTo>
                    <a:pt x="3" y="4"/>
                  </a:moveTo>
                  <a:cubicBezTo>
                    <a:pt x="3" y="3"/>
                    <a:pt x="4" y="3"/>
                    <a:pt x="4" y="3"/>
                  </a:cubicBezTo>
                  <a:cubicBezTo>
                    <a:pt x="4" y="3"/>
                    <a:pt x="4" y="2"/>
                    <a:pt x="4" y="2"/>
                  </a:cubicBezTo>
                  <a:cubicBezTo>
                    <a:pt x="4" y="1"/>
                    <a:pt x="4" y="0"/>
                    <a:pt x="4" y="0"/>
                  </a:cubicBezTo>
                  <a:cubicBezTo>
                    <a:pt x="3" y="0"/>
                    <a:pt x="2" y="0"/>
                    <a:pt x="2" y="0"/>
                  </a:cubicBezTo>
                  <a:cubicBezTo>
                    <a:pt x="2" y="0"/>
                    <a:pt x="1" y="1"/>
                    <a:pt x="1" y="1"/>
                  </a:cubicBezTo>
                  <a:cubicBezTo>
                    <a:pt x="1" y="1"/>
                    <a:pt x="0" y="2"/>
                    <a:pt x="0" y="2"/>
                  </a:cubicBezTo>
                  <a:cubicBezTo>
                    <a:pt x="0" y="2"/>
                    <a:pt x="0" y="3"/>
                    <a:pt x="0" y="3"/>
                  </a:cubicBezTo>
                  <a:cubicBezTo>
                    <a:pt x="0" y="3"/>
                    <a:pt x="0" y="4"/>
                    <a:pt x="0" y="4"/>
                  </a:cubicBezTo>
                  <a:cubicBezTo>
                    <a:pt x="0" y="5"/>
                    <a:pt x="0" y="5"/>
                    <a:pt x="1" y="5"/>
                  </a:cubicBezTo>
                  <a:cubicBezTo>
                    <a:pt x="1" y="6"/>
                    <a:pt x="2" y="6"/>
                    <a:pt x="2" y="6"/>
                  </a:cubicBezTo>
                  <a:cubicBezTo>
                    <a:pt x="3" y="6"/>
                    <a:pt x="3" y="6"/>
                    <a:pt x="3" y="6"/>
                  </a:cubicBezTo>
                  <a:cubicBezTo>
                    <a:pt x="4" y="5"/>
                    <a:pt x="3" y="4"/>
                    <a:pt x="3"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64" name="Freeform 12"/>
            <p:cNvSpPr>
              <a:spLocks/>
            </p:cNvSpPr>
            <p:nvPr/>
          </p:nvSpPr>
          <p:spPr bwMode="auto">
            <a:xfrm>
              <a:off x="4627563" y="4775200"/>
              <a:ext cx="23813" cy="20638"/>
            </a:xfrm>
            <a:custGeom>
              <a:avLst/>
              <a:gdLst/>
              <a:ahLst/>
              <a:cxnLst>
                <a:cxn ang="0">
                  <a:pos x="2" y="12"/>
                </a:cxn>
                <a:cxn ang="0">
                  <a:pos x="3" y="11"/>
                </a:cxn>
                <a:cxn ang="0">
                  <a:pos x="5" y="10"/>
                </a:cxn>
                <a:cxn ang="0">
                  <a:pos x="7" y="8"/>
                </a:cxn>
                <a:cxn ang="0">
                  <a:pos x="9" y="7"/>
                </a:cxn>
                <a:cxn ang="0">
                  <a:pos x="11" y="5"/>
                </a:cxn>
                <a:cxn ang="0">
                  <a:pos x="12" y="4"/>
                </a:cxn>
                <a:cxn ang="0">
                  <a:pos x="14" y="2"/>
                </a:cxn>
                <a:cxn ang="0">
                  <a:pos x="14" y="1"/>
                </a:cxn>
                <a:cxn ang="0">
                  <a:pos x="12" y="1"/>
                </a:cxn>
                <a:cxn ang="0">
                  <a:pos x="11" y="2"/>
                </a:cxn>
                <a:cxn ang="0">
                  <a:pos x="9" y="2"/>
                </a:cxn>
                <a:cxn ang="0">
                  <a:pos x="8" y="2"/>
                </a:cxn>
                <a:cxn ang="0">
                  <a:pos x="8" y="3"/>
                </a:cxn>
                <a:cxn ang="0">
                  <a:pos x="7" y="4"/>
                </a:cxn>
                <a:cxn ang="0">
                  <a:pos x="6" y="5"/>
                </a:cxn>
                <a:cxn ang="0">
                  <a:pos x="5" y="4"/>
                </a:cxn>
                <a:cxn ang="0">
                  <a:pos x="4" y="5"/>
                </a:cxn>
                <a:cxn ang="0">
                  <a:pos x="3" y="6"/>
                </a:cxn>
                <a:cxn ang="0">
                  <a:pos x="2" y="8"/>
                </a:cxn>
                <a:cxn ang="0">
                  <a:pos x="1" y="9"/>
                </a:cxn>
                <a:cxn ang="0">
                  <a:pos x="0" y="10"/>
                </a:cxn>
                <a:cxn ang="0">
                  <a:pos x="0" y="11"/>
                </a:cxn>
                <a:cxn ang="0">
                  <a:pos x="2" y="12"/>
                </a:cxn>
              </a:cxnLst>
              <a:rect l="0" t="0" r="r" b="b"/>
              <a:pathLst>
                <a:path w="14" h="12">
                  <a:moveTo>
                    <a:pt x="2" y="12"/>
                  </a:moveTo>
                  <a:cubicBezTo>
                    <a:pt x="2" y="12"/>
                    <a:pt x="3" y="11"/>
                    <a:pt x="3" y="11"/>
                  </a:cubicBezTo>
                  <a:cubicBezTo>
                    <a:pt x="3" y="11"/>
                    <a:pt x="5" y="10"/>
                    <a:pt x="5" y="10"/>
                  </a:cubicBezTo>
                  <a:cubicBezTo>
                    <a:pt x="6" y="9"/>
                    <a:pt x="7" y="8"/>
                    <a:pt x="7" y="8"/>
                  </a:cubicBezTo>
                  <a:cubicBezTo>
                    <a:pt x="8" y="8"/>
                    <a:pt x="9" y="7"/>
                    <a:pt x="9" y="7"/>
                  </a:cubicBezTo>
                  <a:cubicBezTo>
                    <a:pt x="10" y="6"/>
                    <a:pt x="10" y="5"/>
                    <a:pt x="11" y="5"/>
                  </a:cubicBezTo>
                  <a:cubicBezTo>
                    <a:pt x="11" y="4"/>
                    <a:pt x="12" y="4"/>
                    <a:pt x="12" y="4"/>
                  </a:cubicBezTo>
                  <a:cubicBezTo>
                    <a:pt x="13" y="4"/>
                    <a:pt x="14" y="3"/>
                    <a:pt x="14" y="2"/>
                  </a:cubicBezTo>
                  <a:cubicBezTo>
                    <a:pt x="14" y="2"/>
                    <a:pt x="14" y="1"/>
                    <a:pt x="14" y="1"/>
                  </a:cubicBezTo>
                  <a:cubicBezTo>
                    <a:pt x="13" y="0"/>
                    <a:pt x="12" y="0"/>
                    <a:pt x="12" y="1"/>
                  </a:cubicBezTo>
                  <a:cubicBezTo>
                    <a:pt x="12" y="1"/>
                    <a:pt x="12" y="2"/>
                    <a:pt x="11" y="2"/>
                  </a:cubicBezTo>
                  <a:cubicBezTo>
                    <a:pt x="11" y="2"/>
                    <a:pt x="10" y="2"/>
                    <a:pt x="9" y="2"/>
                  </a:cubicBezTo>
                  <a:cubicBezTo>
                    <a:pt x="9" y="2"/>
                    <a:pt x="9" y="2"/>
                    <a:pt x="8" y="2"/>
                  </a:cubicBezTo>
                  <a:cubicBezTo>
                    <a:pt x="8" y="2"/>
                    <a:pt x="8" y="2"/>
                    <a:pt x="8" y="3"/>
                  </a:cubicBezTo>
                  <a:cubicBezTo>
                    <a:pt x="7" y="3"/>
                    <a:pt x="7" y="4"/>
                    <a:pt x="7" y="4"/>
                  </a:cubicBezTo>
                  <a:cubicBezTo>
                    <a:pt x="7" y="4"/>
                    <a:pt x="6" y="5"/>
                    <a:pt x="6" y="5"/>
                  </a:cubicBezTo>
                  <a:cubicBezTo>
                    <a:pt x="6" y="5"/>
                    <a:pt x="5" y="4"/>
                    <a:pt x="5" y="4"/>
                  </a:cubicBezTo>
                  <a:cubicBezTo>
                    <a:pt x="5" y="4"/>
                    <a:pt x="4" y="5"/>
                    <a:pt x="4" y="5"/>
                  </a:cubicBezTo>
                  <a:cubicBezTo>
                    <a:pt x="4" y="5"/>
                    <a:pt x="3" y="6"/>
                    <a:pt x="3" y="6"/>
                  </a:cubicBezTo>
                  <a:cubicBezTo>
                    <a:pt x="3" y="7"/>
                    <a:pt x="3" y="7"/>
                    <a:pt x="2" y="8"/>
                  </a:cubicBezTo>
                  <a:cubicBezTo>
                    <a:pt x="2" y="8"/>
                    <a:pt x="1" y="8"/>
                    <a:pt x="1" y="9"/>
                  </a:cubicBezTo>
                  <a:cubicBezTo>
                    <a:pt x="0" y="9"/>
                    <a:pt x="0" y="9"/>
                    <a:pt x="0" y="10"/>
                  </a:cubicBezTo>
                  <a:cubicBezTo>
                    <a:pt x="0" y="10"/>
                    <a:pt x="0" y="11"/>
                    <a:pt x="0" y="11"/>
                  </a:cubicBezTo>
                  <a:cubicBezTo>
                    <a:pt x="0" y="12"/>
                    <a:pt x="1" y="12"/>
                    <a:pt x="2" y="1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65" name="Freeform 13"/>
            <p:cNvSpPr>
              <a:spLocks/>
            </p:cNvSpPr>
            <p:nvPr/>
          </p:nvSpPr>
          <p:spPr bwMode="auto">
            <a:xfrm>
              <a:off x="4595813" y="4794250"/>
              <a:ext cx="30163" cy="9525"/>
            </a:xfrm>
            <a:custGeom>
              <a:avLst/>
              <a:gdLst/>
              <a:ahLst/>
              <a:cxnLst>
                <a:cxn ang="0">
                  <a:pos x="17" y="2"/>
                </a:cxn>
                <a:cxn ang="0">
                  <a:pos x="17" y="0"/>
                </a:cxn>
                <a:cxn ang="0">
                  <a:pos x="16" y="0"/>
                </a:cxn>
                <a:cxn ang="0">
                  <a:pos x="15" y="2"/>
                </a:cxn>
                <a:cxn ang="0">
                  <a:pos x="14" y="3"/>
                </a:cxn>
                <a:cxn ang="0">
                  <a:pos x="11" y="4"/>
                </a:cxn>
                <a:cxn ang="0">
                  <a:pos x="8" y="4"/>
                </a:cxn>
                <a:cxn ang="0">
                  <a:pos x="5" y="4"/>
                </a:cxn>
                <a:cxn ang="0">
                  <a:pos x="4" y="3"/>
                </a:cxn>
                <a:cxn ang="0">
                  <a:pos x="1" y="3"/>
                </a:cxn>
                <a:cxn ang="0">
                  <a:pos x="0" y="3"/>
                </a:cxn>
                <a:cxn ang="0">
                  <a:pos x="1" y="5"/>
                </a:cxn>
                <a:cxn ang="0">
                  <a:pos x="3" y="5"/>
                </a:cxn>
                <a:cxn ang="0">
                  <a:pos x="5" y="5"/>
                </a:cxn>
                <a:cxn ang="0">
                  <a:pos x="6" y="6"/>
                </a:cxn>
                <a:cxn ang="0">
                  <a:pos x="9" y="6"/>
                </a:cxn>
                <a:cxn ang="0">
                  <a:pos x="13" y="6"/>
                </a:cxn>
                <a:cxn ang="0">
                  <a:pos x="16" y="5"/>
                </a:cxn>
                <a:cxn ang="0">
                  <a:pos x="17" y="4"/>
                </a:cxn>
                <a:cxn ang="0">
                  <a:pos x="17" y="2"/>
                </a:cxn>
              </a:cxnLst>
              <a:rect l="0" t="0" r="r" b="b"/>
              <a:pathLst>
                <a:path w="18" h="6">
                  <a:moveTo>
                    <a:pt x="17" y="2"/>
                  </a:moveTo>
                  <a:cubicBezTo>
                    <a:pt x="17" y="2"/>
                    <a:pt x="18" y="1"/>
                    <a:pt x="17" y="0"/>
                  </a:cubicBezTo>
                  <a:cubicBezTo>
                    <a:pt x="17" y="0"/>
                    <a:pt x="16" y="0"/>
                    <a:pt x="16" y="0"/>
                  </a:cubicBezTo>
                  <a:cubicBezTo>
                    <a:pt x="15" y="1"/>
                    <a:pt x="15" y="2"/>
                    <a:pt x="15" y="2"/>
                  </a:cubicBezTo>
                  <a:cubicBezTo>
                    <a:pt x="14" y="2"/>
                    <a:pt x="14" y="3"/>
                    <a:pt x="14" y="3"/>
                  </a:cubicBezTo>
                  <a:cubicBezTo>
                    <a:pt x="13" y="3"/>
                    <a:pt x="12" y="3"/>
                    <a:pt x="11" y="4"/>
                  </a:cubicBezTo>
                  <a:cubicBezTo>
                    <a:pt x="10" y="4"/>
                    <a:pt x="9" y="4"/>
                    <a:pt x="8" y="4"/>
                  </a:cubicBezTo>
                  <a:cubicBezTo>
                    <a:pt x="7" y="4"/>
                    <a:pt x="6" y="4"/>
                    <a:pt x="5" y="4"/>
                  </a:cubicBezTo>
                  <a:cubicBezTo>
                    <a:pt x="5" y="3"/>
                    <a:pt x="4" y="3"/>
                    <a:pt x="4" y="3"/>
                  </a:cubicBezTo>
                  <a:cubicBezTo>
                    <a:pt x="3" y="3"/>
                    <a:pt x="2" y="3"/>
                    <a:pt x="1" y="3"/>
                  </a:cubicBezTo>
                  <a:cubicBezTo>
                    <a:pt x="1" y="3"/>
                    <a:pt x="0" y="3"/>
                    <a:pt x="0" y="3"/>
                  </a:cubicBezTo>
                  <a:cubicBezTo>
                    <a:pt x="0" y="4"/>
                    <a:pt x="1" y="5"/>
                    <a:pt x="1" y="5"/>
                  </a:cubicBezTo>
                  <a:cubicBezTo>
                    <a:pt x="1" y="5"/>
                    <a:pt x="2" y="5"/>
                    <a:pt x="3" y="5"/>
                  </a:cubicBezTo>
                  <a:cubicBezTo>
                    <a:pt x="3" y="5"/>
                    <a:pt x="4" y="5"/>
                    <a:pt x="5" y="5"/>
                  </a:cubicBezTo>
                  <a:cubicBezTo>
                    <a:pt x="5" y="5"/>
                    <a:pt x="6" y="6"/>
                    <a:pt x="6" y="6"/>
                  </a:cubicBezTo>
                  <a:cubicBezTo>
                    <a:pt x="7" y="6"/>
                    <a:pt x="8" y="6"/>
                    <a:pt x="9" y="6"/>
                  </a:cubicBezTo>
                  <a:cubicBezTo>
                    <a:pt x="10" y="6"/>
                    <a:pt x="12" y="6"/>
                    <a:pt x="13" y="6"/>
                  </a:cubicBezTo>
                  <a:cubicBezTo>
                    <a:pt x="13" y="6"/>
                    <a:pt x="15" y="5"/>
                    <a:pt x="16" y="5"/>
                  </a:cubicBezTo>
                  <a:cubicBezTo>
                    <a:pt x="16" y="5"/>
                    <a:pt x="17" y="4"/>
                    <a:pt x="17" y="4"/>
                  </a:cubicBezTo>
                  <a:cubicBezTo>
                    <a:pt x="17" y="3"/>
                    <a:pt x="17" y="3"/>
                    <a:pt x="17"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4" name="Freeform 14"/>
            <p:cNvSpPr>
              <a:spLocks/>
            </p:cNvSpPr>
            <p:nvPr/>
          </p:nvSpPr>
          <p:spPr bwMode="auto">
            <a:xfrm>
              <a:off x="4579938" y="4791075"/>
              <a:ext cx="15875" cy="7938"/>
            </a:xfrm>
            <a:custGeom>
              <a:avLst/>
              <a:gdLst/>
              <a:ahLst/>
              <a:cxnLst>
                <a:cxn ang="0">
                  <a:pos x="10" y="4"/>
                </a:cxn>
                <a:cxn ang="0">
                  <a:pos x="9" y="5"/>
                </a:cxn>
                <a:cxn ang="0">
                  <a:pos x="7" y="4"/>
                </a:cxn>
                <a:cxn ang="0">
                  <a:pos x="6" y="4"/>
                </a:cxn>
                <a:cxn ang="0">
                  <a:pos x="4" y="3"/>
                </a:cxn>
                <a:cxn ang="0">
                  <a:pos x="2" y="2"/>
                </a:cxn>
                <a:cxn ang="0">
                  <a:pos x="0" y="1"/>
                </a:cxn>
                <a:cxn ang="0">
                  <a:pos x="1" y="0"/>
                </a:cxn>
                <a:cxn ang="0">
                  <a:pos x="2" y="0"/>
                </a:cxn>
                <a:cxn ang="0">
                  <a:pos x="2" y="0"/>
                </a:cxn>
                <a:cxn ang="0">
                  <a:pos x="4" y="1"/>
                </a:cxn>
                <a:cxn ang="0">
                  <a:pos x="6" y="2"/>
                </a:cxn>
                <a:cxn ang="0">
                  <a:pos x="7" y="2"/>
                </a:cxn>
                <a:cxn ang="0">
                  <a:pos x="9" y="3"/>
                </a:cxn>
                <a:cxn ang="0">
                  <a:pos x="10" y="4"/>
                </a:cxn>
              </a:cxnLst>
              <a:rect l="0" t="0" r="r" b="b"/>
              <a:pathLst>
                <a:path w="10" h="5">
                  <a:moveTo>
                    <a:pt x="10" y="4"/>
                  </a:moveTo>
                  <a:cubicBezTo>
                    <a:pt x="10" y="4"/>
                    <a:pt x="9" y="5"/>
                    <a:pt x="9" y="5"/>
                  </a:cubicBezTo>
                  <a:cubicBezTo>
                    <a:pt x="8" y="5"/>
                    <a:pt x="7" y="4"/>
                    <a:pt x="7" y="4"/>
                  </a:cubicBezTo>
                  <a:cubicBezTo>
                    <a:pt x="7" y="4"/>
                    <a:pt x="6" y="4"/>
                    <a:pt x="6" y="4"/>
                  </a:cubicBezTo>
                  <a:cubicBezTo>
                    <a:pt x="5" y="4"/>
                    <a:pt x="4" y="3"/>
                    <a:pt x="4" y="3"/>
                  </a:cubicBezTo>
                  <a:cubicBezTo>
                    <a:pt x="3" y="3"/>
                    <a:pt x="2" y="2"/>
                    <a:pt x="2" y="2"/>
                  </a:cubicBezTo>
                  <a:cubicBezTo>
                    <a:pt x="1" y="2"/>
                    <a:pt x="0" y="2"/>
                    <a:pt x="0" y="1"/>
                  </a:cubicBezTo>
                  <a:cubicBezTo>
                    <a:pt x="0" y="1"/>
                    <a:pt x="0" y="0"/>
                    <a:pt x="1" y="0"/>
                  </a:cubicBezTo>
                  <a:cubicBezTo>
                    <a:pt x="1" y="0"/>
                    <a:pt x="1" y="0"/>
                    <a:pt x="2" y="0"/>
                  </a:cubicBezTo>
                  <a:cubicBezTo>
                    <a:pt x="2" y="0"/>
                    <a:pt x="2" y="0"/>
                    <a:pt x="2" y="0"/>
                  </a:cubicBezTo>
                  <a:cubicBezTo>
                    <a:pt x="3" y="1"/>
                    <a:pt x="4" y="1"/>
                    <a:pt x="4" y="1"/>
                  </a:cubicBezTo>
                  <a:cubicBezTo>
                    <a:pt x="5" y="1"/>
                    <a:pt x="6" y="2"/>
                    <a:pt x="6" y="2"/>
                  </a:cubicBezTo>
                  <a:cubicBezTo>
                    <a:pt x="6" y="2"/>
                    <a:pt x="7" y="2"/>
                    <a:pt x="7" y="2"/>
                  </a:cubicBezTo>
                  <a:cubicBezTo>
                    <a:pt x="8" y="2"/>
                    <a:pt x="8" y="3"/>
                    <a:pt x="9" y="3"/>
                  </a:cubicBezTo>
                  <a:cubicBezTo>
                    <a:pt x="9" y="3"/>
                    <a:pt x="10" y="3"/>
                    <a:pt x="10"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5" name="Freeform 15"/>
            <p:cNvSpPr>
              <a:spLocks/>
            </p:cNvSpPr>
            <p:nvPr/>
          </p:nvSpPr>
          <p:spPr bwMode="auto">
            <a:xfrm>
              <a:off x="4613275" y="4781550"/>
              <a:ext cx="12700" cy="9525"/>
            </a:xfrm>
            <a:custGeom>
              <a:avLst/>
              <a:gdLst/>
              <a:ahLst/>
              <a:cxnLst>
                <a:cxn ang="0">
                  <a:pos x="8" y="4"/>
                </a:cxn>
                <a:cxn ang="0">
                  <a:pos x="7" y="4"/>
                </a:cxn>
                <a:cxn ang="0">
                  <a:pos x="5" y="5"/>
                </a:cxn>
                <a:cxn ang="0">
                  <a:pos x="3" y="5"/>
                </a:cxn>
                <a:cxn ang="0">
                  <a:pos x="1" y="4"/>
                </a:cxn>
                <a:cxn ang="0">
                  <a:pos x="0" y="2"/>
                </a:cxn>
                <a:cxn ang="0">
                  <a:pos x="1" y="1"/>
                </a:cxn>
                <a:cxn ang="0">
                  <a:pos x="3" y="1"/>
                </a:cxn>
                <a:cxn ang="0">
                  <a:pos x="4" y="1"/>
                </a:cxn>
                <a:cxn ang="0">
                  <a:pos x="6" y="2"/>
                </a:cxn>
                <a:cxn ang="0">
                  <a:pos x="7" y="2"/>
                </a:cxn>
                <a:cxn ang="0">
                  <a:pos x="8" y="4"/>
                </a:cxn>
              </a:cxnLst>
              <a:rect l="0" t="0" r="r" b="b"/>
              <a:pathLst>
                <a:path w="8" h="5">
                  <a:moveTo>
                    <a:pt x="8" y="4"/>
                  </a:moveTo>
                  <a:cubicBezTo>
                    <a:pt x="8" y="4"/>
                    <a:pt x="7" y="4"/>
                    <a:pt x="7" y="4"/>
                  </a:cubicBezTo>
                  <a:cubicBezTo>
                    <a:pt x="6" y="4"/>
                    <a:pt x="6" y="5"/>
                    <a:pt x="5" y="5"/>
                  </a:cubicBezTo>
                  <a:cubicBezTo>
                    <a:pt x="5" y="5"/>
                    <a:pt x="4" y="5"/>
                    <a:pt x="3" y="5"/>
                  </a:cubicBezTo>
                  <a:cubicBezTo>
                    <a:pt x="3" y="5"/>
                    <a:pt x="1" y="4"/>
                    <a:pt x="1" y="4"/>
                  </a:cubicBezTo>
                  <a:cubicBezTo>
                    <a:pt x="1" y="4"/>
                    <a:pt x="0" y="3"/>
                    <a:pt x="0" y="2"/>
                  </a:cubicBezTo>
                  <a:cubicBezTo>
                    <a:pt x="0" y="2"/>
                    <a:pt x="1" y="1"/>
                    <a:pt x="1" y="1"/>
                  </a:cubicBezTo>
                  <a:cubicBezTo>
                    <a:pt x="1" y="1"/>
                    <a:pt x="2" y="1"/>
                    <a:pt x="3" y="1"/>
                  </a:cubicBezTo>
                  <a:cubicBezTo>
                    <a:pt x="3" y="0"/>
                    <a:pt x="4" y="0"/>
                    <a:pt x="4" y="1"/>
                  </a:cubicBezTo>
                  <a:cubicBezTo>
                    <a:pt x="5" y="1"/>
                    <a:pt x="5" y="2"/>
                    <a:pt x="6" y="2"/>
                  </a:cubicBezTo>
                  <a:cubicBezTo>
                    <a:pt x="6" y="2"/>
                    <a:pt x="7" y="2"/>
                    <a:pt x="7" y="2"/>
                  </a:cubicBezTo>
                  <a:cubicBezTo>
                    <a:pt x="7" y="2"/>
                    <a:pt x="8" y="3"/>
                    <a:pt x="8"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6" name="Freeform 16"/>
            <p:cNvSpPr>
              <a:spLocks/>
            </p:cNvSpPr>
            <p:nvPr/>
          </p:nvSpPr>
          <p:spPr bwMode="auto">
            <a:xfrm>
              <a:off x="4621213" y="4772025"/>
              <a:ext cx="11113" cy="14288"/>
            </a:xfrm>
            <a:custGeom>
              <a:avLst/>
              <a:gdLst/>
              <a:ahLst/>
              <a:cxnLst>
                <a:cxn ang="0">
                  <a:pos x="4" y="8"/>
                </a:cxn>
                <a:cxn ang="0">
                  <a:pos x="3" y="7"/>
                </a:cxn>
                <a:cxn ang="0">
                  <a:pos x="1" y="6"/>
                </a:cxn>
                <a:cxn ang="0">
                  <a:pos x="1" y="4"/>
                </a:cxn>
                <a:cxn ang="0">
                  <a:pos x="2" y="3"/>
                </a:cxn>
                <a:cxn ang="0">
                  <a:pos x="3" y="1"/>
                </a:cxn>
                <a:cxn ang="0">
                  <a:pos x="5" y="1"/>
                </a:cxn>
                <a:cxn ang="0">
                  <a:pos x="6" y="2"/>
                </a:cxn>
                <a:cxn ang="0">
                  <a:pos x="7" y="3"/>
                </a:cxn>
                <a:cxn ang="0">
                  <a:pos x="7" y="4"/>
                </a:cxn>
                <a:cxn ang="0">
                  <a:pos x="7" y="6"/>
                </a:cxn>
                <a:cxn ang="0">
                  <a:pos x="6" y="7"/>
                </a:cxn>
                <a:cxn ang="0">
                  <a:pos x="5" y="8"/>
                </a:cxn>
                <a:cxn ang="0">
                  <a:pos x="4" y="8"/>
                </a:cxn>
              </a:cxnLst>
              <a:rect l="0" t="0" r="r" b="b"/>
              <a:pathLst>
                <a:path w="7" h="8">
                  <a:moveTo>
                    <a:pt x="4" y="8"/>
                  </a:moveTo>
                  <a:cubicBezTo>
                    <a:pt x="3" y="8"/>
                    <a:pt x="3" y="7"/>
                    <a:pt x="3" y="7"/>
                  </a:cubicBezTo>
                  <a:cubicBezTo>
                    <a:pt x="3" y="6"/>
                    <a:pt x="2" y="6"/>
                    <a:pt x="1" y="6"/>
                  </a:cubicBezTo>
                  <a:cubicBezTo>
                    <a:pt x="1" y="5"/>
                    <a:pt x="0" y="5"/>
                    <a:pt x="1" y="4"/>
                  </a:cubicBezTo>
                  <a:cubicBezTo>
                    <a:pt x="1" y="4"/>
                    <a:pt x="1" y="3"/>
                    <a:pt x="2" y="3"/>
                  </a:cubicBezTo>
                  <a:cubicBezTo>
                    <a:pt x="2" y="3"/>
                    <a:pt x="2" y="1"/>
                    <a:pt x="3" y="1"/>
                  </a:cubicBezTo>
                  <a:cubicBezTo>
                    <a:pt x="3" y="1"/>
                    <a:pt x="4" y="0"/>
                    <a:pt x="5" y="1"/>
                  </a:cubicBezTo>
                  <a:cubicBezTo>
                    <a:pt x="5" y="1"/>
                    <a:pt x="5" y="2"/>
                    <a:pt x="6" y="2"/>
                  </a:cubicBezTo>
                  <a:cubicBezTo>
                    <a:pt x="6" y="2"/>
                    <a:pt x="7" y="2"/>
                    <a:pt x="7" y="3"/>
                  </a:cubicBezTo>
                  <a:cubicBezTo>
                    <a:pt x="7" y="3"/>
                    <a:pt x="7" y="4"/>
                    <a:pt x="7" y="4"/>
                  </a:cubicBezTo>
                  <a:cubicBezTo>
                    <a:pt x="7" y="5"/>
                    <a:pt x="7" y="5"/>
                    <a:pt x="7" y="6"/>
                  </a:cubicBezTo>
                  <a:cubicBezTo>
                    <a:pt x="7" y="6"/>
                    <a:pt x="6" y="6"/>
                    <a:pt x="6" y="7"/>
                  </a:cubicBezTo>
                  <a:cubicBezTo>
                    <a:pt x="6" y="7"/>
                    <a:pt x="5" y="7"/>
                    <a:pt x="5" y="8"/>
                  </a:cubicBezTo>
                  <a:cubicBezTo>
                    <a:pt x="5" y="8"/>
                    <a:pt x="4" y="8"/>
                    <a:pt x="4" y="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7" name="Freeform 17"/>
            <p:cNvSpPr>
              <a:spLocks/>
            </p:cNvSpPr>
            <p:nvPr/>
          </p:nvSpPr>
          <p:spPr bwMode="auto">
            <a:xfrm>
              <a:off x="4632325" y="4759325"/>
              <a:ext cx="19050" cy="15875"/>
            </a:xfrm>
            <a:custGeom>
              <a:avLst/>
              <a:gdLst/>
              <a:ahLst/>
              <a:cxnLst>
                <a:cxn ang="0">
                  <a:pos x="3" y="10"/>
                </a:cxn>
                <a:cxn ang="0">
                  <a:pos x="4" y="9"/>
                </a:cxn>
                <a:cxn ang="0">
                  <a:pos x="6" y="7"/>
                </a:cxn>
                <a:cxn ang="0">
                  <a:pos x="7" y="7"/>
                </a:cxn>
                <a:cxn ang="0">
                  <a:pos x="8" y="6"/>
                </a:cxn>
                <a:cxn ang="0">
                  <a:pos x="9" y="4"/>
                </a:cxn>
                <a:cxn ang="0">
                  <a:pos x="10" y="3"/>
                </a:cxn>
                <a:cxn ang="0">
                  <a:pos x="10" y="1"/>
                </a:cxn>
                <a:cxn ang="0">
                  <a:pos x="8" y="1"/>
                </a:cxn>
                <a:cxn ang="0">
                  <a:pos x="6" y="2"/>
                </a:cxn>
                <a:cxn ang="0">
                  <a:pos x="4" y="3"/>
                </a:cxn>
                <a:cxn ang="0">
                  <a:pos x="2" y="4"/>
                </a:cxn>
                <a:cxn ang="0">
                  <a:pos x="1" y="5"/>
                </a:cxn>
                <a:cxn ang="0">
                  <a:pos x="0" y="6"/>
                </a:cxn>
                <a:cxn ang="0">
                  <a:pos x="0" y="7"/>
                </a:cxn>
                <a:cxn ang="0">
                  <a:pos x="0" y="8"/>
                </a:cxn>
                <a:cxn ang="0">
                  <a:pos x="1" y="9"/>
                </a:cxn>
                <a:cxn ang="0">
                  <a:pos x="3" y="10"/>
                </a:cxn>
              </a:cxnLst>
              <a:rect l="0" t="0" r="r" b="b"/>
              <a:pathLst>
                <a:path w="11" h="10">
                  <a:moveTo>
                    <a:pt x="3" y="10"/>
                  </a:moveTo>
                  <a:cubicBezTo>
                    <a:pt x="3" y="10"/>
                    <a:pt x="4" y="9"/>
                    <a:pt x="4" y="9"/>
                  </a:cubicBezTo>
                  <a:cubicBezTo>
                    <a:pt x="5" y="9"/>
                    <a:pt x="5" y="8"/>
                    <a:pt x="6" y="7"/>
                  </a:cubicBezTo>
                  <a:cubicBezTo>
                    <a:pt x="6" y="7"/>
                    <a:pt x="7" y="7"/>
                    <a:pt x="7" y="7"/>
                  </a:cubicBezTo>
                  <a:cubicBezTo>
                    <a:pt x="7" y="7"/>
                    <a:pt x="8" y="6"/>
                    <a:pt x="8" y="6"/>
                  </a:cubicBezTo>
                  <a:cubicBezTo>
                    <a:pt x="8" y="5"/>
                    <a:pt x="9" y="4"/>
                    <a:pt x="9" y="4"/>
                  </a:cubicBezTo>
                  <a:cubicBezTo>
                    <a:pt x="9" y="3"/>
                    <a:pt x="10" y="3"/>
                    <a:pt x="10" y="3"/>
                  </a:cubicBezTo>
                  <a:cubicBezTo>
                    <a:pt x="11" y="2"/>
                    <a:pt x="11" y="1"/>
                    <a:pt x="10" y="1"/>
                  </a:cubicBezTo>
                  <a:cubicBezTo>
                    <a:pt x="10" y="0"/>
                    <a:pt x="8" y="0"/>
                    <a:pt x="8" y="1"/>
                  </a:cubicBezTo>
                  <a:cubicBezTo>
                    <a:pt x="7" y="1"/>
                    <a:pt x="7" y="2"/>
                    <a:pt x="6" y="2"/>
                  </a:cubicBezTo>
                  <a:cubicBezTo>
                    <a:pt x="6" y="2"/>
                    <a:pt x="5" y="3"/>
                    <a:pt x="4" y="3"/>
                  </a:cubicBezTo>
                  <a:cubicBezTo>
                    <a:pt x="3" y="3"/>
                    <a:pt x="2" y="3"/>
                    <a:pt x="2" y="4"/>
                  </a:cubicBezTo>
                  <a:cubicBezTo>
                    <a:pt x="1" y="4"/>
                    <a:pt x="1" y="4"/>
                    <a:pt x="1" y="5"/>
                  </a:cubicBezTo>
                  <a:cubicBezTo>
                    <a:pt x="1" y="5"/>
                    <a:pt x="0" y="5"/>
                    <a:pt x="0" y="6"/>
                  </a:cubicBezTo>
                  <a:cubicBezTo>
                    <a:pt x="0" y="6"/>
                    <a:pt x="0" y="7"/>
                    <a:pt x="0" y="7"/>
                  </a:cubicBezTo>
                  <a:cubicBezTo>
                    <a:pt x="0" y="7"/>
                    <a:pt x="0" y="8"/>
                    <a:pt x="0" y="8"/>
                  </a:cubicBezTo>
                  <a:cubicBezTo>
                    <a:pt x="1" y="8"/>
                    <a:pt x="1" y="9"/>
                    <a:pt x="1" y="9"/>
                  </a:cubicBezTo>
                  <a:cubicBezTo>
                    <a:pt x="1" y="10"/>
                    <a:pt x="2" y="10"/>
                    <a:pt x="3" y="1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8" name="Freeform 18"/>
            <p:cNvSpPr>
              <a:spLocks/>
            </p:cNvSpPr>
            <p:nvPr/>
          </p:nvSpPr>
          <p:spPr bwMode="auto">
            <a:xfrm>
              <a:off x="4611688" y="4767263"/>
              <a:ext cx="11113" cy="7938"/>
            </a:xfrm>
            <a:custGeom>
              <a:avLst/>
              <a:gdLst/>
              <a:ahLst/>
              <a:cxnLst>
                <a:cxn ang="0">
                  <a:pos x="6" y="5"/>
                </a:cxn>
                <a:cxn ang="0">
                  <a:pos x="4" y="4"/>
                </a:cxn>
                <a:cxn ang="0">
                  <a:pos x="3" y="4"/>
                </a:cxn>
                <a:cxn ang="0">
                  <a:pos x="2" y="4"/>
                </a:cxn>
                <a:cxn ang="0">
                  <a:pos x="0" y="4"/>
                </a:cxn>
                <a:cxn ang="0">
                  <a:pos x="1" y="3"/>
                </a:cxn>
                <a:cxn ang="0">
                  <a:pos x="3" y="1"/>
                </a:cxn>
                <a:cxn ang="0">
                  <a:pos x="4" y="0"/>
                </a:cxn>
                <a:cxn ang="0">
                  <a:pos x="5" y="1"/>
                </a:cxn>
                <a:cxn ang="0">
                  <a:pos x="7" y="1"/>
                </a:cxn>
                <a:cxn ang="0">
                  <a:pos x="7" y="2"/>
                </a:cxn>
                <a:cxn ang="0">
                  <a:pos x="7" y="3"/>
                </a:cxn>
                <a:cxn ang="0">
                  <a:pos x="6" y="5"/>
                </a:cxn>
              </a:cxnLst>
              <a:rect l="0" t="0" r="r" b="b"/>
              <a:pathLst>
                <a:path w="7" h="5">
                  <a:moveTo>
                    <a:pt x="6" y="5"/>
                  </a:moveTo>
                  <a:cubicBezTo>
                    <a:pt x="6" y="5"/>
                    <a:pt x="5" y="4"/>
                    <a:pt x="4" y="4"/>
                  </a:cubicBezTo>
                  <a:cubicBezTo>
                    <a:pt x="4" y="4"/>
                    <a:pt x="3" y="4"/>
                    <a:pt x="3" y="4"/>
                  </a:cubicBezTo>
                  <a:cubicBezTo>
                    <a:pt x="3" y="4"/>
                    <a:pt x="2" y="4"/>
                    <a:pt x="2" y="4"/>
                  </a:cubicBezTo>
                  <a:cubicBezTo>
                    <a:pt x="2" y="4"/>
                    <a:pt x="1" y="5"/>
                    <a:pt x="0" y="4"/>
                  </a:cubicBezTo>
                  <a:cubicBezTo>
                    <a:pt x="0" y="4"/>
                    <a:pt x="1" y="3"/>
                    <a:pt x="1" y="3"/>
                  </a:cubicBezTo>
                  <a:cubicBezTo>
                    <a:pt x="2" y="2"/>
                    <a:pt x="2" y="2"/>
                    <a:pt x="3" y="1"/>
                  </a:cubicBezTo>
                  <a:cubicBezTo>
                    <a:pt x="3" y="1"/>
                    <a:pt x="4" y="0"/>
                    <a:pt x="4" y="0"/>
                  </a:cubicBezTo>
                  <a:cubicBezTo>
                    <a:pt x="4" y="0"/>
                    <a:pt x="5" y="1"/>
                    <a:pt x="5" y="1"/>
                  </a:cubicBezTo>
                  <a:cubicBezTo>
                    <a:pt x="5" y="1"/>
                    <a:pt x="6" y="1"/>
                    <a:pt x="7" y="1"/>
                  </a:cubicBezTo>
                  <a:cubicBezTo>
                    <a:pt x="7" y="1"/>
                    <a:pt x="7" y="2"/>
                    <a:pt x="7" y="2"/>
                  </a:cubicBezTo>
                  <a:cubicBezTo>
                    <a:pt x="7" y="2"/>
                    <a:pt x="7" y="3"/>
                    <a:pt x="7" y="3"/>
                  </a:cubicBezTo>
                  <a:cubicBezTo>
                    <a:pt x="7" y="4"/>
                    <a:pt x="7" y="5"/>
                    <a:pt x="6"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79" name="Freeform 19"/>
            <p:cNvSpPr>
              <a:spLocks/>
            </p:cNvSpPr>
            <p:nvPr/>
          </p:nvSpPr>
          <p:spPr bwMode="auto">
            <a:xfrm>
              <a:off x="4618038" y="4762500"/>
              <a:ext cx="11113" cy="6350"/>
            </a:xfrm>
            <a:custGeom>
              <a:avLst/>
              <a:gdLst/>
              <a:ahLst/>
              <a:cxnLst>
                <a:cxn ang="0">
                  <a:pos x="6" y="4"/>
                </a:cxn>
                <a:cxn ang="0">
                  <a:pos x="5" y="3"/>
                </a:cxn>
                <a:cxn ang="0">
                  <a:pos x="3" y="2"/>
                </a:cxn>
                <a:cxn ang="0">
                  <a:pos x="1" y="2"/>
                </a:cxn>
                <a:cxn ang="0">
                  <a:pos x="0" y="1"/>
                </a:cxn>
                <a:cxn ang="0">
                  <a:pos x="1" y="0"/>
                </a:cxn>
                <a:cxn ang="0">
                  <a:pos x="3" y="0"/>
                </a:cxn>
                <a:cxn ang="0">
                  <a:pos x="4" y="1"/>
                </a:cxn>
                <a:cxn ang="0">
                  <a:pos x="5" y="1"/>
                </a:cxn>
                <a:cxn ang="0">
                  <a:pos x="6" y="1"/>
                </a:cxn>
                <a:cxn ang="0">
                  <a:pos x="6" y="2"/>
                </a:cxn>
                <a:cxn ang="0">
                  <a:pos x="6" y="4"/>
                </a:cxn>
              </a:cxnLst>
              <a:rect l="0" t="0" r="r" b="b"/>
              <a:pathLst>
                <a:path w="7" h="4">
                  <a:moveTo>
                    <a:pt x="6" y="4"/>
                  </a:moveTo>
                  <a:cubicBezTo>
                    <a:pt x="5" y="4"/>
                    <a:pt x="5" y="3"/>
                    <a:pt x="5" y="3"/>
                  </a:cubicBezTo>
                  <a:cubicBezTo>
                    <a:pt x="4" y="3"/>
                    <a:pt x="4" y="3"/>
                    <a:pt x="3" y="2"/>
                  </a:cubicBezTo>
                  <a:cubicBezTo>
                    <a:pt x="3" y="2"/>
                    <a:pt x="2" y="2"/>
                    <a:pt x="1" y="2"/>
                  </a:cubicBezTo>
                  <a:cubicBezTo>
                    <a:pt x="1" y="2"/>
                    <a:pt x="1" y="2"/>
                    <a:pt x="0" y="1"/>
                  </a:cubicBezTo>
                  <a:cubicBezTo>
                    <a:pt x="0" y="1"/>
                    <a:pt x="1" y="0"/>
                    <a:pt x="1" y="0"/>
                  </a:cubicBezTo>
                  <a:cubicBezTo>
                    <a:pt x="2" y="0"/>
                    <a:pt x="3" y="0"/>
                    <a:pt x="3" y="0"/>
                  </a:cubicBezTo>
                  <a:cubicBezTo>
                    <a:pt x="3" y="0"/>
                    <a:pt x="4" y="0"/>
                    <a:pt x="4" y="1"/>
                  </a:cubicBezTo>
                  <a:cubicBezTo>
                    <a:pt x="4" y="1"/>
                    <a:pt x="5" y="0"/>
                    <a:pt x="5" y="1"/>
                  </a:cubicBezTo>
                  <a:cubicBezTo>
                    <a:pt x="6" y="1"/>
                    <a:pt x="6" y="1"/>
                    <a:pt x="6" y="1"/>
                  </a:cubicBezTo>
                  <a:cubicBezTo>
                    <a:pt x="7" y="2"/>
                    <a:pt x="6" y="2"/>
                    <a:pt x="6" y="2"/>
                  </a:cubicBezTo>
                  <a:cubicBezTo>
                    <a:pt x="6" y="3"/>
                    <a:pt x="6" y="4"/>
                    <a:pt x="6"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0" name="Freeform 20"/>
            <p:cNvSpPr>
              <a:spLocks/>
            </p:cNvSpPr>
            <p:nvPr/>
          </p:nvSpPr>
          <p:spPr bwMode="auto">
            <a:xfrm>
              <a:off x="4597400" y="4768850"/>
              <a:ext cx="12700" cy="6350"/>
            </a:xfrm>
            <a:custGeom>
              <a:avLst/>
              <a:gdLst/>
              <a:ahLst/>
              <a:cxnLst>
                <a:cxn ang="0">
                  <a:pos x="5" y="4"/>
                </a:cxn>
                <a:cxn ang="0">
                  <a:pos x="7" y="3"/>
                </a:cxn>
                <a:cxn ang="0">
                  <a:pos x="5" y="2"/>
                </a:cxn>
                <a:cxn ang="0">
                  <a:pos x="4" y="0"/>
                </a:cxn>
                <a:cxn ang="0">
                  <a:pos x="2" y="0"/>
                </a:cxn>
                <a:cxn ang="0">
                  <a:pos x="2" y="1"/>
                </a:cxn>
                <a:cxn ang="0">
                  <a:pos x="0" y="2"/>
                </a:cxn>
                <a:cxn ang="0">
                  <a:pos x="0" y="3"/>
                </a:cxn>
                <a:cxn ang="0">
                  <a:pos x="2" y="4"/>
                </a:cxn>
                <a:cxn ang="0">
                  <a:pos x="3" y="3"/>
                </a:cxn>
                <a:cxn ang="0">
                  <a:pos x="4" y="4"/>
                </a:cxn>
                <a:cxn ang="0">
                  <a:pos x="5" y="4"/>
                </a:cxn>
              </a:cxnLst>
              <a:rect l="0" t="0" r="r" b="b"/>
              <a:pathLst>
                <a:path w="7" h="4">
                  <a:moveTo>
                    <a:pt x="5" y="4"/>
                  </a:moveTo>
                  <a:cubicBezTo>
                    <a:pt x="6" y="4"/>
                    <a:pt x="7" y="3"/>
                    <a:pt x="7" y="3"/>
                  </a:cubicBezTo>
                  <a:cubicBezTo>
                    <a:pt x="7" y="2"/>
                    <a:pt x="6" y="2"/>
                    <a:pt x="5" y="2"/>
                  </a:cubicBezTo>
                  <a:cubicBezTo>
                    <a:pt x="5" y="1"/>
                    <a:pt x="4" y="0"/>
                    <a:pt x="4" y="0"/>
                  </a:cubicBezTo>
                  <a:cubicBezTo>
                    <a:pt x="3" y="0"/>
                    <a:pt x="3" y="0"/>
                    <a:pt x="2" y="0"/>
                  </a:cubicBezTo>
                  <a:cubicBezTo>
                    <a:pt x="2" y="0"/>
                    <a:pt x="2" y="1"/>
                    <a:pt x="2" y="1"/>
                  </a:cubicBezTo>
                  <a:cubicBezTo>
                    <a:pt x="2" y="1"/>
                    <a:pt x="1" y="1"/>
                    <a:pt x="0" y="2"/>
                  </a:cubicBezTo>
                  <a:cubicBezTo>
                    <a:pt x="0" y="2"/>
                    <a:pt x="0" y="3"/>
                    <a:pt x="0" y="3"/>
                  </a:cubicBezTo>
                  <a:cubicBezTo>
                    <a:pt x="0" y="3"/>
                    <a:pt x="1" y="4"/>
                    <a:pt x="2" y="4"/>
                  </a:cubicBezTo>
                  <a:cubicBezTo>
                    <a:pt x="2" y="4"/>
                    <a:pt x="3" y="3"/>
                    <a:pt x="3" y="3"/>
                  </a:cubicBezTo>
                  <a:cubicBezTo>
                    <a:pt x="4" y="3"/>
                    <a:pt x="4" y="4"/>
                    <a:pt x="4" y="4"/>
                  </a:cubicBezTo>
                  <a:cubicBezTo>
                    <a:pt x="4" y="4"/>
                    <a:pt x="5" y="4"/>
                    <a:pt x="5"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1" name="Freeform 21"/>
            <p:cNvSpPr>
              <a:spLocks/>
            </p:cNvSpPr>
            <p:nvPr/>
          </p:nvSpPr>
          <p:spPr bwMode="auto">
            <a:xfrm>
              <a:off x="4602163" y="4775200"/>
              <a:ext cx="11113" cy="6350"/>
            </a:xfrm>
            <a:custGeom>
              <a:avLst/>
              <a:gdLst/>
              <a:ahLst/>
              <a:cxnLst>
                <a:cxn ang="0">
                  <a:pos x="5" y="4"/>
                </a:cxn>
                <a:cxn ang="0">
                  <a:pos x="6" y="4"/>
                </a:cxn>
                <a:cxn ang="0">
                  <a:pos x="6" y="3"/>
                </a:cxn>
                <a:cxn ang="0">
                  <a:pos x="6" y="1"/>
                </a:cxn>
                <a:cxn ang="0">
                  <a:pos x="5" y="1"/>
                </a:cxn>
                <a:cxn ang="0">
                  <a:pos x="3" y="1"/>
                </a:cxn>
                <a:cxn ang="0">
                  <a:pos x="1" y="1"/>
                </a:cxn>
                <a:cxn ang="0">
                  <a:pos x="0" y="1"/>
                </a:cxn>
                <a:cxn ang="0">
                  <a:pos x="0" y="2"/>
                </a:cxn>
                <a:cxn ang="0">
                  <a:pos x="2" y="3"/>
                </a:cxn>
                <a:cxn ang="0">
                  <a:pos x="3" y="3"/>
                </a:cxn>
                <a:cxn ang="0">
                  <a:pos x="4" y="4"/>
                </a:cxn>
                <a:cxn ang="0">
                  <a:pos x="5" y="4"/>
                </a:cxn>
              </a:cxnLst>
              <a:rect l="0" t="0" r="r" b="b"/>
              <a:pathLst>
                <a:path w="6" h="4">
                  <a:moveTo>
                    <a:pt x="5" y="4"/>
                  </a:moveTo>
                  <a:cubicBezTo>
                    <a:pt x="5" y="4"/>
                    <a:pt x="6" y="4"/>
                    <a:pt x="6" y="4"/>
                  </a:cubicBezTo>
                  <a:cubicBezTo>
                    <a:pt x="6" y="4"/>
                    <a:pt x="6" y="3"/>
                    <a:pt x="6" y="3"/>
                  </a:cubicBezTo>
                  <a:cubicBezTo>
                    <a:pt x="6" y="2"/>
                    <a:pt x="6" y="1"/>
                    <a:pt x="6" y="1"/>
                  </a:cubicBezTo>
                  <a:cubicBezTo>
                    <a:pt x="6" y="1"/>
                    <a:pt x="5" y="1"/>
                    <a:pt x="5" y="1"/>
                  </a:cubicBezTo>
                  <a:cubicBezTo>
                    <a:pt x="4" y="0"/>
                    <a:pt x="4" y="1"/>
                    <a:pt x="3" y="1"/>
                  </a:cubicBezTo>
                  <a:cubicBezTo>
                    <a:pt x="3" y="1"/>
                    <a:pt x="2" y="1"/>
                    <a:pt x="1" y="1"/>
                  </a:cubicBezTo>
                  <a:cubicBezTo>
                    <a:pt x="1" y="1"/>
                    <a:pt x="0" y="1"/>
                    <a:pt x="0" y="1"/>
                  </a:cubicBezTo>
                  <a:cubicBezTo>
                    <a:pt x="0" y="1"/>
                    <a:pt x="0" y="2"/>
                    <a:pt x="0" y="2"/>
                  </a:cubicBezTo>
                  <a:cubicBezTo>
                    <a:pt x="0" y="3"/>
                    <a:pt x="1" y="3"/>
                    <a:pt x="2" y="3"/>
                  </a:cubicBezTo>
                  <a:cubicBezTo>
                    <a:pt x="2" y="3"/>
                    <a:pt x="3" y="3"/>
                    <a:pt x="3" y="3"/>
                  </a:cubicBezTo>
                  <a:cubicBezTo>
                    <a:pt x="3" y="3"/>
                    <a:pt x="3" y="4"/>
                    <a:pt x="4" y="4"/>
                  </a:cubicBezTo>
                  <a:cubicBezTo>
                    <a:pt x="4" y="4"/>
                    <a:pt x="5" y="4"/>
                    <a:pt x="5"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2" name="Freeform 22"/>
            <p:cNvSpPr>
              <a:spLocks/>
            </p:cNvSpPr>
            <p:nvPr/>
          </p:nvSpPr>
          <p:spPr bwMode="auto">
            <a:xfrm>
              <a:off x="4603750" y="4791075"/>
              <a:ext cx="11113" cy="7938"/>
            </a:xfrm>
            <a:custGeom>
              <a:avLst/>
              <a:gdLst/>
              <a:ahLst/>
              <a:cxnLst>
                <a:cxn ang="0">
                  <a:pos x="2" y="5"/>
                </a:cxn>
                <a:cxn ang="0">
                  <a:pos x="3" y="4"/>
                </a:cxn>
                <a:cxn ang="0">
                  <a:pos x="4" y="4"/>
                </a:cxn>
                <a:cxn ang="0">
                  <a:pos x="6" y="4"/>
                </a:cxn>
                <a:cxn ang="0">
                  <a:pos x="6" y="2"/>
                </a:cxn>
                <a:cxn ang="0">
                  <a:pos x="5" y="1"/>
                </a:cxn>
                <a:cxn ang="0">
                  <a:pos x="2" y="1"/>
                </a:cxn>
                <a:cxn ang="0">
                  <a:pos x="2" y="1"/>
                </a:cxn>
                <a:cxn ang="0">
                  <a:pos x="0" y="2"/>
                </a:cxn>
                <a:cxn ang="0">
                  <a:pos x="0" y="3"/>
                </a:cxn>
                <a:cxn ang="0">
                  <a:pos x="0" y="4"/>
                </a:cxn>
                <a:cxn ang="0">
                  <a:pos x="2" y="5"/>
                </a:cxn>
              </a:cxnLst>
              <a:rect l="0" t="0" r="r" b="b"/>
              <a:pathLst>
                <a:path w="6" h="5">
                  <a:moveTo>
                    <a:pt x="2" y="5"/>
                  </a:moveTo>
                  <a:cubicBezTo>
                    <a:pt x="3" y="5"/>
                    <a:pt x="3" y="4"/>
                    <a:pt x="3" y="4"/>
                  </a:cubicBezTo>
                  <a:cubicBezTo>
                    <a:pt x="4" y="4"/>
                    <a:pt x="4" y="4"/>
                    <a:pt x="4" y="4"/>
                  </a:cubicBezTo>
                  <a:cubicBezTo>
                    <a:pt x="5" y="4"/>
                    <a:pt x="6" y="4"/>
                    <a:pt x="6" y="4"/>
                  </a:cubicBezTo>
                  <a:cubicBezTo>
                    <a:pt x="6" y="4"/>
                    <a:pt x="6" y="2"/>
                    <a:pt x="6" y="2"/>
                  </a:cubicBezTo>
                  <a:cubicBezTo>
                    <a:pt x="6" y="2"/>
                    <a:pt x="5" y="1"/>
                    <a:pt x="5" y="1"/>
                  </a:cubicBezTo>
                  <a:cubicBezTo>
                    <a:pt x="4" y="1"/>
                    <a:pt x="3" y="0"/>
                    <a:pt x="2" y="1"/>
                  </a:cubicBezTo>
                  <a:cubicBezTo>
                    <a:pt x="2" y="1"/>
                    <a:pt x="2" y="1"/>
                    <a:pt x="2" y="1"/>
                  </a:cubicBezTo>
                  <a:cubicBezTo>
                    <a:pt x="2" y="2"/>
                    <a:pt x="1" y="1"/>
                    <a:pt x="0" y="2"/>
                  </a:cubicBezTo>
                  <a:cubicBezTo>
                    <a:pt x="0" y="2"/>
                    <a:pt x="0" y="2"/>
                    <a:pt x="0" y="3"/>
                  </a:cubicBezTo>
                  <a:cubicBezTo>
                    <a:pt x="0" y="3"/>
                    <a:pt x="0" y="4"/>
                    <a:pt x="0" y="4"/>
                  </a:cubicBezTo>
                  <a:cubicBezTo>
                    <a:pt x="1" y="4"/>
                    <a:pt x="2" y="5"/>
                    <a:pt x="2"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3" name="Freeform 23"/>
            <p:cNvSpPr>
              <a:spLocks/>
            </p:cNvSpPr>
            <p:nvPr/>
          </p:nvSpPr>
          <p:spPr bwMode="auto">
            <a:xfrm>
              <a:off x="4587875" y="4779963"/>
              <a:ext cx="12700" cy="11113"/>
            </a:xfrm>
            <a:custGeom>
              <a:avLst/>
              <a:gdLst/>
              <a:ahLst/>
              <a:cxnLst>
                <a:cxn ang="0">
                  <a:pos x="5" y="6"/>
                </a:cxn>
                <a:cxn ang="0">
                  <a:pos x="6" y="5"/>
                </a:cxn>
                <a:cxn ang="0">
                  <a:pos x="6" y="4"/>
                </a:cxn>
                <a:cxn ang="0">
                  <a:pos x="8" y="2"/>
                </a:cxn>
                <a:cxn ang="0">
                  <a:pos x="7" y="0"/>
                </a:cxn>
                <a:cxn ang="0">
                  <a:pos x="6" y="0"/>
                </a:cxn>
                <a:cxn ang="0">
                  <a:pos x="5" y="1"/>
                </a:cxn>
                <a:cxn ang="0">
                  <a:pos x="3" y="1"/>
                </a:cxn>
                <a:cxn ang="0">
                  <a:pos x="2" y="2"/>
                </a:cxn>
                <a:cxn ang="0">
                  <a:pos x="1" y="3"/>
                </a:cxn>
                <a:cxn ang="0">
                  <a:pos x="0" y="4"/>
                </a:cxn>
                <a:cxn ang="0">
                  <a:pos x="1" y="5"/>
                </a:cxn>
                <a:cxn ang="0">
                  <a:pos x="3" y="4"/>
                </a:cxn>
                <a:cxn ang="0">
                  <a:pos x="3" y="6"/>
                </a:cxn>
                <a:cxn ang="0">
                  <a:pos x="5" y="6"/>
                </a:cxn>
              </a:cxnLst>
              <a:rect l="0" t="0" r="r" b="b"/>
              <a:pathLst>
                <a:path w="8" h="6">
                  <a:moveTo>
                    <a:pt x="5" y="6"/>
                  </a:moveTo>
                  <a:cubicBezTo>
                    <a:pt x="5" y="6"/>
                    <a:pt x="6" y="6"/>
                    <a:pt x="6" y="5"/>
                  </a:cubicBezTo>
                  <a:cubicBezTo>
                    <a:pt x="6" y="5"/>
                    <a:pt x="6" y="4"/>
                    <a:pt x="6" y="4"/>
                  </a:cubicBezTo>
                  <a:cubicBezTo>
                    <a:pt x="7" y="3"/>
                    <a:pt x="8" y="3"/>
                    <a:pt x="8" y="2"/>
                  </a:cubicBezTo>
                  <a:cubicBezTo>
                    <a:pt x="8" y="2"/>
                    <a:pt x="8" y="1"/>
                    <a:pt x="7" y="0"/>
                  </a:cubicBezTo>
                  <a:cubicBezTo>
                    <a:pt x="7" y="0"/>
                    <a:pt x="7" y="0"/>
                    <a:pt x="6" y="0"/>
                  </a:cubicBezTo>
                  <a:cubicBezTo>
                    <a:pt x="6" y="0"/>
                    <a:pt x="5" y="1"/>
                    <a:pt x="5" y="1"/>
                  </a:cubicBezTo>
                  <a:cubicBezTo>
                    <a:pt x="4" y="1"/>
                    <a:pt x="3" y="1"/>
                    <a:pt x="3" y="1"/>
                  </a:cubicBezTo>
                  <a:cubicBezTo>
                    <a:pt x="3" y="1"/>
                    <a:pt x="3" y="2"/>
                    <a:pt x="2" y="2"/>
                  </a:cubicBezTo>
                  <a:cubicBezTo>
                    <a:pt x="2" y="3"/>
                    <a:pt x="1" y="2"/>
                    <a:pt x="1" y="3"/>
                  </a:cubicBezTo>
                  <a:cubicBezTo>
                    <a:pt x="1" y="3"/>
                    <a:pt x="0" y="4"/>
                    <a:pt x="0" y="4"/>
                  </a:cubicBezTo>
                  <a:cubicBezTo>
                    <a:pt x="0" y="4"/>
                    <a:pt x="1" y="5"/>
                    <a:pt x="1" y="5"/>
                  </a:cubicBezTo>
                  <a:cubicBezTo>
                    <a:pt x="2" y="5"/>
                    <a:pt x="3" y="4"/>
                    <a:pt x="3" y="4"/>
                  </a:cubicBezTo>
                  <a:cubicBezTo>
                    <a:pt x="3" y="5"/>
                    <a:pt x="3" y="6"/>
                    <a:pt x="3" y="6"/>
                  </a:cubicBezTo>
                  <a:cubicBezTo>
                    <a:pt x="4" y="6"/>
                    <a:pt x="5" y="6"/>
                    <a:pt x="5" y="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4" name="Freeform 24"/>
            <p:cNvSpPr>
              <a:spLocks/>
            </p:cNvSpPr>
            <p:nvPr/>
          </p:nvSpPr>
          <p:spPr bwMode="auto">
            <a:xfrm>
              <a:off x="4598988" y="4786313"/>
              <a:ext cx="9525" cy="7938"/>
            </a:xfrm>
            <a:custGeom>
              <a:avLst/>
              <a:gdLst/>
              <a:ahLst/>
              <a:cxnLst>
                <a:cxn ang="0">
                  <a:pos x="5" y="2"/>
                </a:cxn>
                <a:cxn ang="0">
                  <a:pos x="4" y="0"/>
                </a:cxn>
                <a:cxn ang="0">
                  <a:pos x="3" y="0"/>
                </a:cxn>
                <a:cxn ang="0">
                  <a:pos x="2" y="1"/>
                </a:cxn>
                <a:cxn ang="0">
                  <a:pos x="0" y="2"/>
                </a:cxn>
                <a:cxn ang="0">
                  <a:pos x="0" y="3"/>
                </a:cxn>
                <a:cxn ang="0">
                  <a:pos x="0" y="4"/>
                </a:cxn>
                <a:cxn ang="0">
                  <a:pos x="0" y="5"/>
                </a:cxn>
                <a:cxn ang="0">
                  <a:pos x="1" y="5"/>
                </a:cxn>
                <a:cxn ang="0">
                  <a:pos x="2" y="4"/>
                </a:cxn>
                <a:cxn ang="0">
                  <a:pos x="3" y="4"/>
                </a:cxn>
                <a:cxn ang="0">
                  <a:pos x="4" y="3"/>
                </a:cxn>
                <a:cxn ang="0">
                  <a:pos x="5" y="2"/>
                </a:cxn>
              </a:cxnLst>
              <a:rect l="0" t="0" r="r" b="b"/>
              <a:pathLst>
                <a:path w="5" h="5">
                  <a:moveTo>
                    <a:pt x="5" y="2"/>
                  </a:moveTo>
                  <a:cubicBezTo>
                    <a:pt x="5" y="1"/>
                    <a:pt x="4" y="1"/>
                    <a:pt x="4" y="0"/>
                  </a:cubicBezTo>
                  <a:cubicBezTo>
                    <a:pt x="4" y="0"/>
                    <a:pt x="3" y="0"/>
                    <a:pt x="3" y="0"/>
                  </a:cubicBezTo>
                  <a:cubicBezTo>
                    <a:pt x="2" y="0"/>
                    <a:pt x="2" y="1"/>
                    <a:pt x="2" y="1"/>
                  </a:cubicBezTo>
                  <a:cubicBezTo>
                    <a:pt x="2" y="1"/>
                    <a:pt x="1" y="1"/>
                    <a:pt x="0" y="2"/>
                  </a:cubicBezTo>
                  <a:cubicBezTo>
                    <a:pt x="0" y="2"/>
                    <a:pt x="0" y="3"/>
                    <a:pt x="0" y="3"/>
                  </a:cubicBezTo>
                  <a:cubicBezTo>
                    <a:pt x="0" y="3"/>
                    <a:pt x="0" y="4"/>
                    <a:pt x="0" y="4"/>
                  </a:cubicBezTo>
                  <a:cubicBezTo>
                    <a:pt x="0" y="4"/>
                    <a:pt x="0" y="5"/>
                    <a:pt x="0" y="5"/>
                  </a:cubicBezTo>
                  <a:cubicBezTo>
                    <a:pt x="1" y="5"/>
                    <a:pt x="1" y="5"/>
                    <a:pt x="1" y="5"/>
                  </a:cubicBezTo>
                  <a:cubicBezTo>
                    <a:pt x="2" y="5"/>
                    <a:pt x="1" y="4"/>
                    <a:pt x="2" y="4"/>
                  </a:cubicBezTo>
                  <a:cubicBezTo>
                    <a:pt x="2" y="4"/>
                    <a:pt x="3" y="4"/>
                    <a:pt x="3" y="4"/>
                  </a:cubicBezTo>
                  <a:cubicBezTo>
                    <a:pt x="4" y="3"/>
                    <a:pt x="4" y="3"/>
                    <a:pt x="4" y="3"/>
                  </a:cubicBezTo>
                  <a:cubicBezTo>
                    <a:pt x="5" y="2"/>
                    <a:pt x="5" y="2"/>
                    <a:pt x="5"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5" name="Freeform 25"/>
            <p:cNvSpPr>
              <a:spLocks/>
            </p:cNvSpPr>
            <p:nvPr/>
          </p:nvSpPr>
          <p:spPr bwMode="auto">
            <a:xfrm>
              <a:off x="4584700" y="4770438"/>
              <a:ext cx="9525" cy="6350"/>
            </a:xfrm>
            <a:custGeom>
              <a:avLst/>
              <a:gdLst/>
              <a:ahLst/>
              <a:cxnLst>
                <a:cxn ang="0">
                  <a:pos x="6" y="3"/>
                </a:cxn>
                <a:cxn ang="0">
                  <a:pos x="4" y="3"/>
                </a:cxn>
                <a:cxn ang="0">
                  <a:pos x="3" y="4"/>
                </a:cxn>
                <a:cxn ang="0">
                  <a:pos x="2" y="4"/>
                </a:cxn>
                <a:cxn ang="0">
                  <a:pos x="2" y="3"/>
                </a:cxn>
                <a:cxn ang="0">
                  <a:pos x="0" y="2"/>
                </a:cxn>
                <a:cxn ang="0">
                  <a:pos x="0" y="1"/>
                </a:cxn>
                <a:cxn ang="0">
                  <a:pos x="1" y="0"/>
                </a:cxn>
                <a:cxn ang="0">
                  <a:pos x="2" y="0"/>
                </a:cxn>
                <a:cxn ang="0">
                  <a:pos x="4" y="1"/>
                </a:cxn>
                <a:cxn ang="0">
                  <a:pos x="5" y="1"/>
                </a:cxn>
                <a:cxn ang="0">
                  <a:pos x="6" y="3"/>
                </a:cxn>
              </a:cxnLst>
              <a:rect l="0" t="0" r="r" b="b"/>
              <a:pathLst>
                <a:path w="6" h="4">
                  <a:moveTo>
                    <a:pt x="6" y="3"/>
                  </a:moveTo>
                  <a:cubicBezTo>
                    <a:pt x="5" y="3"/>
                    <a:pt x="4" y="3"/>
                    <a:pt x="4" y="3"/>
                  </a:cubicBezTo>
                  <a:cubicBezTo>
                    <a:pt x="4" y="3"/>
                    <a:pt x="4" y="4"/>
                    <a:pt x="3" y="4"/>
                  </a:cubicBezTo>
                  <a:cubicBezTo>
                    <a:pt x="3" y="4"/>
                    <a:pt x="2" y="4"/>
                    <a:pt x="2" y="4"/>
                  </a:cubicBezTo>
                  <a:cubicBezTo>
                    <a:pt x="2" y="3"/>
                    <a:pt x="2" y="3"/>
                    <a:pt x="2" y="3"/>
                  </a:cubicBezTo>
                  <a:cubicBezTo>
                    <a:pt x="2" y="2"/>
                    <a:pt x="1" y="2"/>
                    <a:pt x="0" y="2"/>
                  </a:cubicBezTo>
                  <a:cubicBezTo>
                    <a:pt x="0" y="1"/>
                    <a:pt x="0" y="1"/>
                    <a:pt x="0" y="1"/>
                  </a:cubicBezTo>
                  <a:cubicBezTo>
                    <a:pt x="0" y="0"/>
                    <a:pt x="1" y="0"/>
                    <a:pt x="1" y="0"/>
                  </a:cubicBezTo>
                  <a:cubicBezTo>
                    <a:pt x="1" y="0"/>
                    <a:pt x="2" y="0"/>
                    <a:pt x="2" y="0"/>
                  </a:cubicBezTo>
                  <a:cubicBezTo>
                    <a:pt x="3" y="0"/>
                    <a:pt x="3" y="1"/>
                    <a:pt x="4" y="1"/>
                  </a:cubicBezTo>
                  <a:cubicBezTo>
                    <a:pt x="4" y="2"/>
                    <a:pt x="5" y="1"/>
                    <a:pt x="5" y="1"/>
                  </a:cubicBezTo>
                  <a:cubicBezTo>
                    <a:pt x="5" y="2"/>
                    <a:pt x="6" y="3"/>
                    <a:pt x="6" y="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6" name="Freeform 26"/>
            <p:cNvSpPr>
              <a:spLocks/>
            </p:cNvSpPr>
            <p:nvPr/>
          </p:nvSpPr>
          <p:spPr bwMode="auto">
            <a:xfrm>
              <a:off x="4578350" y="4765675"/>
              <a:ext cx="4763" cy="4763"/>
            </a:xfrm>
            <a:custGeom>
              <a:avLst/>
              <a:gdLst/>
              <a:ahLst/>
              <a:cxnLst>
                <a:cxn ang="0">
                  <a:pos x="2" y="0"/>
                </a:cxn>
                <a:cxn ang="0">
                  <a:pos x="1" y="1"/>
                </a:cxn>
                <a:cxn ang="0">
                  <a:pos x="0" y="1"/>
                </a:cxn>
                <a:cxn ang="0">
                  <a:pos x="0" y="2"/>
                </a:cxn>
                <a:cxn ang="0">
                  <a:pos x="2" y="3"/>
                </a:cxn>
                <a:cxn ang="0">
                  <a:pos x="3" y="3"/>
                </a:cxn>
                <a:cxn ang="0">
                  <a:pos x="3" y="1"/>
                </a:cxn>
                <a:cxn ang="0">
                  <a:pos x="2" y="0"/>
                </a:cxn>
              </a:cxnLst>
              <a:rect l="0" t="0" r="r" b="b"/>
              <a:pathLst>
                <a:path w="3" h="3">
                  <a:moveTo>
                    <a:pt x="2" y="0"/>
                  </a:moveTo>
                  <a:cubicBezTo>
                    <a:pt x="2" y="0"/>
                    <a:pt x="1" y="1"/>
                    <a:pt x="1" y="1"/>
                  </a:cubicBezTo>
                  <a:cubicBezTo>
                    <a:pt x="1" y="1"/>
                    <a:pt x="0" y="1"/>
                    <a:pt x="0" y="1"/>
                  </a:cubicBezTo>
                  <a:cubicBezTo>
                    <a:pt x="0" y="1"/>
                    <a:pt x="0" y="2"/>
                    <a:pt x="0" y="2"/>
                  </a:cubicBezTo>
                  <a:cubicBezTo>
                    <a:pt x="0" y="3"/>
                    <a:pt x="1" y="3"/>
                    <a:pt x="2" y="3"/>
                  </a:cubicBezTo>
                  <a:cubicBezTo>
                    <a:pt x="2" y="3"/>
                    <a:pt x="3" y="3"/>
                    <a:pt x="3" y="3"/>
                  </a:cubicBezTo>
                  <a:cubicBezTo>
                    <a:pt x="3" y="2"/>
                    <a:pt x="3" y="2"/>
                    <a:pt x="3" y="1"/>
                  </a:cubicBezTo>
                  <a:cubicBezTo>
                    <a:pt x="3" y="1"/>
                    <a:pt x="2" y="0"/>
                    <a:pt x="2" y="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7" name="Freeform 27"/>
            <p:cNvSpPr>
              <a:spLocks/>
            </p:cNvSpPr>
            <p:nvPr/>
          </p:nvSpPr>
          <p:spPr bwMode="auto">
            <a:xfrm>
              <a:off x="4578350" y="4776788"/>
              <a:ext cx="9525" cy="11113"/>
            </a:xfrm>
            <a:custGeom>
              <a:avLst/>
              <a:gdLst/>
              <a:ahLst/>
              <a:cxnLst>
                <a:cxn ang="0">
                  <a:pos x="6" y="2"/>
                </a:cxn>
                <a:cxn ang="0">
                  <a:pos x="5" y="1"/>
                </a:cxn>
                <a:cxn ang="0">
                  <a:pos x="4" y="0"/>
                </a:cxn>
                <a:cxn ang="0">
                  <a:pos x="2" y="0"/>
                </a:cxn>
                <a:cxn ang="0">
                  <a:pos x="2" y="1"/>
                </a:cxn>
                <a:cxn ang="0">
                  <a:pos x="1" y="2"/>
                </a:cxn>
                <a:cxn ang="0">
                  <a:pos x="1" y="4"/>
                </a:cxn>
                <a:cxn ang="0">
                  <a:pos x="0" y="5"/>
                </a:cxn>
                <a:cxn ang="0">
                  <a:pos x="1" y="6"/>
                </a:cxn>
                <a:cxn ang="0">
                  <a:pos x="2" y="6"/>
                </a:cxn>
                <a:cxn ang="0">
                  <a:pos x="3" y="5"/>
                </a:cxn>
                <a:cxn ang="0">
                  <a:pos x="4" y="5"/>
                </a:cxn>
                <a:cxn ang="0">
                  <a:pos x="5" y="4"/>
                </a:cxn>
                <a:cxn ang="0">
                  <a:pos x="6" y="2"/>
                </a:cxn>
              </a:cxnLst>
              <a:rect l="0" t="0" r="r" b="b"/>
              <a:pathLst>
                <a:path w="6" h="6">
                  <a:moveTo>
                    <a:pt x="6" y="2"/>
                  </a:moveTo>
                  <a:cubicBezTo>
                    <a:pt x="6" y="2"/>
                    <a:pt x="5" y="2"/>
                    <a:pt x="5" y="1"/>
                  </a:cubicBezTo>
                  <a:cubicBezTo>
                    <a:pt x="4" y="1"/>
                    <a:pt x="4" y="0"/>
                    <a:pt x="4" y="0"/>
                  </a:cubicBezTo>
                  <a:cubicBezTo>
                    <a:pt x="3" y="0"/>
                    <a:pt x="2" y="0"/>
                    <a:pt x="2" y="0"/>
                  </a:cubicBezTo>
                  <a:cubicBezTo>
                    <a:pt x="2" y="0"/>
                    <a:pt x="2" y="0"/>
                    <a:pt x="2" y="1"/>
                  </a:cubicBezTo>
                  <a:cubicBezTo>
                    <a:pt x="2" y="1"/>
                    <a:pt x="1" y="2"/>
                    <a:pt x="1" y="2"/>
                  </a:cubicBezTo>
                  <a:cubicBezTo>
                    <a:pt x="1" y="3"/>
                    <a:pt x="1" y="3"/>
                    <a:pt x="1" y="4"/>
                  </a:cubicBezTo>
                  <a:cubicBezTo>
                    <a:pt x="1" y="4"/>
                    <a:pt x="0" y="5"/>
                    <a:pt x="0" y="5"/>
                  </a:cubicBezTo>
                  <a:cubicBezTo>
                    <a:pt x="0" y="5"/>
                    <a:pt x="0" y="6"/>
                    <a:pt x="1" y="6"/>
                  </a:cubicBezTo>
                  <a:cubicBezTo>
                    <a:pt x="1" y="6"/>
                    <a:pt x="2" y="6"/>
                    <a:pt x="2" y="6"/>
                  </a:cubicBezTo>
                  <a:cubicBezTo>
                    <a:pt x="2" y="6"/>
                    <a:pt x="2" y="5"/>
                    <a:pt x="3" y="5"/>
                  </a:cubicBezTo>
                  <a:cubicBezTo>
                    <a:pt x="3" y="5"/>
                    <a:pt x="4" y="5"/>
                    <a:pt x="4" y="5"/>
                  </a:cubicBezTo>
                  <a:cubicBezTo>
                    <a:pt x="5" y="5"/>
                    <a:pt x="5" y="4"/>
                    <a:pt x="5" y="4"/>
                  </a:cubicBezTo>
                  <a:cubicBezTo>
                    <a:pt x="6" y="3"/>
                    <a:pt x="6" y="3"/>
                    <a:pt x="6"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8" name="Freeform 28"/>
            <p:cNvSpPr>
              <a:spLocks/>
            </p:cNvSpPr>
            <p:nvPr/>
          </p:nvSpPr>
          <p:spPr bwMode="auto">
            <a:xfrm>
              <a:off x="3968750" y="4392613"/>
              <a:ext cx="931863" cy="400050"/>
            </a:xfrm>
            <a:custGeom>
              <a:avLst/>
              <a:gdLst/>
              <a:ahLst/>
              <a:cxnLst>
                <a:cxn ang="0">
                  <a:pos x="547" y="151"/>
                </a:cxn>
                <a:cxn ang="0">
                  <a:pos x="512" y="158"/>
                </a:cxn>
                <a:cxn ang="0">
                  <a:pos x="487" y="171"/>
                </a:cxn>
                <a:cxn ang="0">
                  <a:pos x="475" y="174"/>
                </a:cxn>
                <a:cxn ang="0">
                  <a:pos x="468" y="185"/>
                </a:cxn>
                <a:cxn ang="0">
                  <a:pos x="453" y="196"/>
                </a:cxn>
                <a:cxn ang="0">
                  <a:pos x="445" y="201"/>
                </a:cxn>
                <a:cxn ang="0">
                  <a:pos x="439" y="207"/>
                </a:cxn>
                <a:cxn ang="0">
                  <a:pos x="420" y="215"/>
                </a:cxn>
                <a:cxn ang="0">
                  <a:pos x="400" y="220"/>
                </a:cxn>
                <a:cxn ang="0">
                  <a:pos x="389" y="222"/>
                </a:cxn>
                <a:cxn ang="0">
                  <a:pos x="376" y="228"/>
                </a:cxn>
                <a:cxn ang="0">
                  <a:pos x="366" y="224"/>
                </a:cxn>
                <a:cxn ang="0">
                  <a:pos x="356" y="229"/>
                </a:cxn>
                <a:cxn ang="0">
                  <a:pos x="353" y="217"/>
                </a:cxn>
                <a:cxn ang="0">
                  <a:pos x="347" y="221"/>
                </a:cxn>
                <a:cxn ang="0">
                  <a:pos x="340" y="219"/>
                </a:cxn>
                <a:cxn ang="0">
                  <a:pos x="357" y="231"/>
                </a:cxn>
                <a:cxn ang="0">
                  <a:pos x="362" y="239"/>
                </a:cxn>
                <a:cxn ang="0">
                  <a:pos x="324" y="207"/>
                </a:cxn>
                <a:cxn ang="0">
                  <a:pos x="286" y="191"/>
                </a:cxn>
                <a:cxn ang="0">
                  <a:pos x="252" y="198"/>
                </a:cxn>
                <a:cxn ang="0">
                  <a:pos x="223" y="188"/>
                </a:cxn>
                <a:cxn ang="0">
                  <a:pos x="194" y="194"/>
                </a:cxn>
                <a:cxn ang="0">
                  <a:pos x="167" y="185"/>
                </a:cxn>
                <a:cxn ang="0">
                  <a:pos x="167" y="171"/>
                </a:cxn>
                <a:cxn ang="0">
                  <a:pos x="161" y="175"/>
                </a:cxn>
                <a:cxn ang="0">
                  <a:pos x="145" y="179"/>
                </a:cxn>
                <a:cxn ang="0">
                  <a:pos x="140" y="174"/>
                </a:cxn>
                <a:cxn ang="0">
                  <a:pos x="135" y="175"/>
                </a:cxn>
                <a:cxn ang="0">
                  <a:pos x="125" y="181"/>
                </a:cxn>
                <a:cxn ang="0">
                  <a:pos x="112" y="197"/>
                </a:cxn>
                <a:cxn ang="0">
                  <a:pos x="74" y="203"/>
                </a:cxn>
                <a:cxn ang="0">
                  <a:pos x="50" y="208"/>
                </a:cxn>
                <a:cxn ang="0">
                  <a:pos x="34" y="215"/>
                </a:cxn>
                <a:cxn ang="0">
                  <a:pos x="24" y="229"/>
                </a:cxn>
                <a:cxn ang="0">
                  <a:pos x="11" y="224"/>
                </a:cxn>
                <a:cxn ang="0">
                  <a:pos x="3" y="217"/>
                </a:cxn>
                <a:cxn ang="0">
                  <a:pos x="12" y="200"/>
                </a:cxn>
                <a:cxn ang="0">
                  <a:pos x="23" y="179"/>
                </a:cxn>
                <a:cxn ang="0">
                  <a:pos x="29" y="150"/>
                </a:cxn>
                <a:cxn ang="0">
                  <a:pos x="41" y="133"/>
                </a:cxn>
                <a:cxn ang="0">
                  <a:pos x="46" y="106"/>
                </a:cxn>
                <a:cxn ang="0">
                  <a:pos x="44" y="90"/>
                </a:cxn>
                <a:cxn ang="0">
                  <a:pos x="59" y="63"/>
                </a:cxn>
                <a:cxn ang="0">
                  <a:pos x="78" y="43"/>
                </a:cxn>
                <a:cxn ang="0">
                  <a:pos x="112" y="58"/>
                </a:cxn>
                <a:cxn ang="0">
                  <a:pos x="146" y="54"/>
                </a:cxn>
                <a:cxn ang="0">
                  <a:pos x="185" y="67"/>
                </a:cxn>
                <a:cxn ang="0">
                  <a:pos x="208" y="50"/>
                </a:cxn>
                <a:cxn ang="0">
                  <a:pos x="251" y="45"/>
                </a:cxn>
                <a:cxn ang="0">
                  <a:pos x="281" y="79"/>
                </a:cxn>
                <a:cxn ang="0">
                  <a:pos x="333" y="84"/>
                </a:cxn>
                <a:cxn ang="0">
                  <a:pos x="355" y="59"/>
                </a:cxn>
                <a:cxn ang="0">
                  <a:pos x="390" y="46"/>
                </a:cxn>
                <a:cxn ang="0">
                  <a:pos x="425" y="22"/>
                </a:cxn>
                <a:cxn ang="0">
                  <a:pos x="482" y="14"/>
                </a:cxn>
                <a:cxn ang="0">
                  <a:pos x="517" y="0"/>
                </a:cxn>
                <a:cxn ang="0">
                  <a:pos x="532" y="27"/>
                </a:cxn>
                <a:cxn ang="0">
                  <a:pos x="541" y="66"/>
                </a:cxn>
                <a:cxn ang="0">
                  <a:pos x="545" y="104"/>
                </a:cxn>
                <a:cxn ang="0">
                  <a:pos x="552" y="134"/>
                </a:cxn>
                <a:cxn ang="0">
                  <a:pos x="558" y="150"/>
                </a:cxn>
              </a:cxnLst>
              <a:rect l="0" t="0" r="r" b="b"/>
              <a:pathLst>
                <a:path w="561" h="241">
                  <a:moveTo>
                    <a:pt x="560" y="152"/>
                  </a:moveTo>
                  <a:cubicBezTo>
                    <a:pt x="560" y="153"/>
                    <a:pt x="561" y="154"/>
                    <a:pt x="561" y="154"/>
                  </a:cubicBezTo>
                  <a:cubicBezTo>
                    <a:pt x="561" y="155"/>
                    <a:pt x="560" y="156"/>
                    <a:pt x="560" y="156"/>
                  </a:cubicBezTo>
                  <a:cubicBezTo>
                    <a:pt x="560" y="156"/>
                    <a:pt x="560" y="155"/>
                    <a:pt x="559" y="155"/>
                  </a:cubicBezTo>
                  <a:cubicBezTo>
                    <a:pt x="559" y="155"/>
                    <a:pt x="558" y="154"/>
                    <a:pt x="557" y="154"/>
                  </a:cubicBezTo>
                  <a:cubicBezTo>
                    <a:pt x="556" y="154"/>
                    <a:pt x="555" y="153"/>
                    <a:pt x="554" y="152"/>
                  </a:cubicBezTo>
                  <a:cubicBezTo>
                    <a:pt x="553" y="152"/>
                    <a:pt x="552" y="151"/>
                    <a:pt x="551" y="151"/>
                  </a:cubicBezTo>
                  <a:cubicBezTo>
                    <a:pt x="550" y="151"/>
                    <a:pt x="548" y="151"/>
                    <a:pt x="547" y="151"/>
                  </a:cubicBezTo>
                  <a:cubicBezTo>
                    <a:pt x="545" y="151"/>
                    <a:pt x="541" y="151"/>
                    <a:pt x="539" y="151"/>
                  </a:cubicBezTo>
                  <a:cubicBezTo>
                    <a:pt x="538" y="151"/>
                    <a:pt x="535" y="152"/>
                    <a:pt x="533" y="152"/>
                  </a:cubicBezTo>
                  <a:cubicBezTo>
                    <a:pt x="531" y="153"/>
                    <a:pt x="527" y="154"/>
                    <a:pt x="525" y="154"/>
                  </a:cubicBezTo>
                  <a:cubicBezTo>
                    <a:pt x="524" y="154"/>
                    <a:pt x="523" y="155"/>
                    <a:pt x="522" y="155"/>
                  </a:cubicBezTo>
                  <a:cubicBezTo>
                    <a:pt x="521" y="156"/>
                    <a:pt x="519" y="157"/>
                    <a:pt x="517" y="157"/>
                  </a:cubicBezTo>
                  <a:cubicBezTo>
                    <a:pt x="517" y="158"/>
                    <a:pt x="516" y="158"/>
                    <a:pt x="515" y="158"/>
                  </a:cubicBezTo>
                  <a:cubicBezTo>
                    <a:pt x="515" y="158"/>
                    <a:pt x="514" y="158"/>
                    <a:pt x="514" y="158"/>
                  </a:cubicBezTo>
                  <a:cubicBezTo>
                    <a:pt x="513" y="158"/>
                    <a:pt x="513" y="158"/>
                    <a:pt x="512" y="158"/>
                  </a:cubicBezTo>
                  <a:cubicBezTo>
                    <a:pt x="512" y="159"/>
                    <a:pt x="511" y="159"/>
                    <a:pt x="510" y="160"/>
                  </a:cubicBezTo>
                  <a:cubicBezTo>
                    <a:pt x="510" y="160"/>
                    <a:pt x="509" y="160"/>
                    <a:pt x="508" y="160"/>
                  </a:cubicBezTo>
                  <a:cubicBezTo>
                    <a:pt x="508" y="161"/>
                    <a:pt x="507" y="161"/>
                    <a:pt x="506" y="162"/>
                  </a:cubicBezTo>
                  <a:cubicBezTo>
                    <a:pt x="505" y="162"/>
                    <a:pt x="504" y="163"/>
                    <a:pt x="503" y="163"/>
                  </a:cubicBezTo>
                  <a:cubicBezTo>
                    <a:pt x="502" y="164"/>
                    <a:pt x="501" y="165"/>
                    <a:pt x="500" y="165"/>
                  </a:cubicBezTo>
                  <a:cubicBezTo>
                    <a:pt x="499" y="166"/>
                    <a:pt x="496" y="167"/>
                    <a:pt x="494" y="167"/>
                  </a:cubicBezTo>
                  <a:cubicBezTo>
                    <a:pt x="493" y="168"/>
                    <a:pt x="491" y="169"/>
                    <a:pt x="490" y="170"/>
                  </a:cubicBezTo>
                  <a:cubicBezTo>
                    <a:pt x="489" y="170"/>
                    <a:pt x="488" y="170"/>
                    <a:pt x="487" y="171"/>
                  </a:cubicBezTo>
                  <a:cubicBezTo>
                    <a:pt x="487" y="171"/>
                    <a:pt x="486" y="171"/>
                    <a:pt x="485" y="172"/>
                  </a:cubicBezTo>
                  <a:cubicBezTo>
                    <a:pt x="484" y="172"/>
                    <a:pt x="483" y="173"/>
                    <a:pt x="483" y="174"/>
                  </a:cubicBezTo>
                  <a:cubicBezTo>
                    <a:pt x="482" y="174"/>
                    <a:pt x="481" y="174"/>
                    <a:pt x="480" y="174"/>
                  </a:cubicBezTo>
                  <a:cubicBezTo>
                    <a:pt x="480" y="174"/>
                    <a:pt x="479" y="174"/>
                    <a:pt x="479" y="174"/>
                  </a:cubicBezTo>
                  <a:cubicBezTo>
                    <a:pt x="479" y="174"/>
                    <a:pt x="479" y="173"/>
                    <a:pt x="478" y="173"/>
                  </a:cubicBezTo>
                  <a:cubicBezTo>
                    <a:pt x="478" y="173"/>
                    <a:pt x="477" y="173"/>
                    <a:pt x="477" y="173"/>
                  </a:cubicBezTo>
                  <a:cubicBezTo>
                    <a:pt x="476" y="173"/>
                    <a:pt x="476" y="173"/>
                    <a:pt x="475" y="173"/>
                  </a:cubicBezTo>
                  <a:cubicBezTo>
                    <a:pt x="475" y="174"/>
                    <a:pt x="475" y="174"/>
                    <a:pt x="475" y="174"/>
                  </a:cubicBezTo>
                  <a:cubicBezTo>
                    <a:pt x="475" y="175"/>
                    <a:pt x="475" y="175"/>
                    <a:pt x="476" y="176"/>
                  </a:cubicBezTo>
                  <a:cubicBezTo>
                    <a:pt x="476" y="176"/>
                    <a:pt x="477" y="175"/>
                    <a:pt x="477" y="175"/>
                  </a:cubicBezTo>
                  <a:cubicBezTo>
                    <a:pt x="477" y="176"/>
                    <a:pt x="478" y="176"/>
                    <a:pt x="478" y="176"/>
                  </a:cubicBezTo>
                  <a:cubicBezTo>
                    <a:pt x="478" y="177"/>
                    <a:pt x="478" y="179"/>
                    <a:pt x="478" y="179"/>
                  </a:cubicBezTo>
                  <a:cubicBezTo>
                    <a:pt x="477" y="180"/>
                    <a:pt x="476" y="181"/>
                    <a:pt x="476" y="182"/>
                  </a:cubicBezTo>
                  <a:cubicBezTo>
                    <a:pt x="476" y="182"/>
                    <a:pt x="475" y="184"/>
                    <a:pt x="474" y="184"/>
                  </a:cubicBezTo>
                  <a:cubicBezTo>
                    <a:pt x="473" y="185"/>
                    <a:pt x="472" y="185"/>
                    <a:pt x="471" y="185"/>
                  </a:cubicBezTo>
                  <a:cubicBezTo>
                    <a:pt x="470" y="185"/>
                    <a:pt x="468" y="184"/>
                    <a:pt x="468" y="185"/>
                  </a:cubicBezTo>
                  <a:cubicBezTo>
                    <a:pt x="467" y="185"/>
                    <a:pt x="467" y="186"/>
                    <a:pt x="467" y="187"/>
                  </a:cubicBezTo>
                  <a:cubicBezTo>
                    <a:pt x="466" y="187"/>
                    <a:pt x="465" y="188"/>
                    <a:pt x="464" y="189"/>
                  </a:cubicBezTo>
                  <a:cubicBezTo>
                    <a:pt x="464" y="189"/>
                    <a:pt x="463" y="189"/>
                    <a:pt x="462" y="189"/>
                  </a:cubicBezTo>
                  <a:cubicBezTo>
                    <a:pt x="462" y="190"/>
                    <a:pt x="460" y="191"/>
                    <a:pt x="460" y="191"/>
                  </a:cubicBezTo>
                  <a:cubicBezTo>
                    <a:pt x="459" y="192"/>
                    <a:pt x="458" y="193"/>
                    <a:pt x="458" y="193"/>
                  </a:cubicBezTo>
                  <a:cubicBezTo>
                    <a:pt x="457" y="193"/>
                    <a:pt x="456" y="193"/>
                    <a:pt x="455" y="194"/>
                  </a:cubicBezTo>
                  <a:cubicBezTo>
                    <a:pt x="455" y="194"/>
                    <a:pt x="455" y="195"/>
                    <a:pt x="454" y="195"/>
                  </a:cubicBezTo>
                  <a:cubicBezTo>
                    <a:pt x="454" y="196"/>
                    <a:pt x="453" y="196"/>
                    <a:pt x="453" y="196"/>
                  </a:cubicBezTo>
                  <a:cubicBezTo>
                    <a:pt x="452" y="197"/>
                    <a:pt x="451" y="197"/>
                    <a:pt x="451" y="197"/>
                  </a:cubicBezTo>
                  <a:cubicBezTo>
                    <a:pt x="450" y="198"/>
                    <a:pt x="450" y="199"/>
                    <a:pt x="450" y="200"/>
                  </a:cubicBezTo>
                  <a:cubicBezTo>
                    <a:pt x="450" y="201"/>
                    <a:pt x="449" y="202"/>
                    <a:pt x="449" y="202"/>
                  </a:cubicBezTo>
                  <a:cubicBezTo>
                    <a:pt x="448" y="203"/>
                    <a:pt x="447" y="204"/>
                    <a:pt x="446" y="203"/>
                  </a:cubicBezTo>
                  <a:cubicBezTo>
                    <a:pt x="446" y="203"/>
                    <a:pt x="446" y="203"/>
                    <a:pt x="446" y="202"/>
                  </a:cubicBezTo>
                  <a:cubicBezTo>
                    <a:pt x="446" y="202"/>
                    <a:pt x="446" y="202"/>
                    <a:pt x="446" y="201"/>
                  </a:cubicBezTo>
                  <a:cubicBezTo>
                    <a:pt x="446" y="201"/>
                    <a:pt x="446" y="201"/>
                    <a:pt x="446" y="201"/>
                  </a:cubicBezTo>
                  <a:cubicBezTo>
                    <a:pt x="446" y="200"/>
                    <a:pt x="445" y="201"/>
                    <a:pt x="445" y="201"/>
                  </a:cubicBezTo>
                  <a:cubicBezTo>
                    <a:pt x="445" y="201"/>
                    <a:pt x="444" y="202"/>
                    <a:pt x="444" y="203"/>
                  </a:cubicBezTo>
                  <a:cubicBezTo>
                    <a:pt x="444" y="203"/>
                    <a:pt x="445" y="204"/>
                    <a:pt x="444" y="204"/>
                  </a:cubicBezTo>
                  <a:cubicBezTo>
                    <a:pt x="444" y="205"/>
                    <a:pt x="443" y="206"/>
                    <a:pt x="443" y="206"/>
                  </a:cubicBezTo>
                  <a:cubicBezTo>
                    <a:pt x="442" y="206"/>
                    <a:pt x="442" y="206"/>
                    <a:pt x="441" y="205"/>
                  </a:cubicBezTo>
                  <a:cubicBezTo>
                    <a:pt x="441" y="205"/>
                    <a:pt x="440" y="205"/>
                    <a:pt x="440" y="204"/>
                  </a:cubicBezTo>
                  <a:cubicBezTo>
                    <a:pt x="440" y="204"/>
                    <a:pt x="439" y="205"/>
                    <a:pt x="439" y="205"/>
                  </a:cubicBezTo>
                  <a:cubicBezTo>
                    <a:pt x="439" y="205"/>
                    <a:pt x="440" y="206"/>
                    <a:pt x="440" y="206"/>
                  </a:cubicBezTo>
                  <a:cubicBezTo>
                    <a:pt x="440" y="207"/>
                    <a:pt x="439" y="207"/>
                    <a:pt x="439" y="207"/>
                  </a:cubicBezTo>
                  <a:cubicBezTo>
                    <a:pt x="439" y="208"/>
                    <a:pt x="439" y="209"/>
                    <a:pt x="438" y="209"/>
                  </a:cubicBezTo>
                  <a:cubicBezTo>
                    <a:pt x="438" y="209"/>
                    <a:pt x="437" y="209"/>
                    <a:pt x="437" y="209"/>
                  </a:cubicBezTo>
                  <a:cubicBezTo>
                    <a:pt x="436" y="209"/>
                    <a:pt x="435" y="210"/>
                    <a:pt x="435" y="211"/>
                  </a:cubicBezTo>
                  <a:cubicBezTo>
                    <a:pt x="435" y="211"/>
                    <a:pt x="433" y="211"/>
                    <a:pt x="433" y="211"/>
                  </a:cubicBezTo>
                  <a:cubicBezTo>
                    <a:pt x="432" y="212"/>
                    <a:pt x="430" y="213"/>
                    <a:pt x="429" y="213"/>
                  </a:cubicBezTo>
                  <a:cubicBezTo>
                    <a:pt x="428" y="213"/>
                    <a:pt x="426" y="213"/>
                    <a:pt x="426" y="213"/>
                  </a:cubicBezTo>
                  <a:cubicBezTo>
                    <a:pt x="425" y="213"/>
                    <a:pt x="423" y="213"/>
                    <a:pt x="422" y="214"/>
                  </a:cubicBezTo>
                  <a:cubicBezTo>
                    <a:pt x="422" y="214"/>
                    <a:pt x="420" y="214"/>
                    <a:pt x="420" y="215"/>
                  </a:cubicBezTo>
                  <a:cubicBezTo>
                    <a:pt x="419" y="215"/>
                    <a:pt x="419" y="216"/>
                    <a:pt x="418" y="217"/>
                  </a:cubicBezTo>
                  <a:cubicBezTo>
                    <a:pt x="417" y="217"/>
                    <a:pt x="416" y="218"/>
                    <a:pt x="415" y="218"/>
                  </a:cubicBezTo>
                  <a:cubicBezTo>
                    <a:pt x="415" y="218"/>
                    <a:pt x="413" y="217"/>
                    <a:pt x="413" y="218"/>
                  </a:cubicBezTo>
                  <a:cubicBezTo>
                    <a:pt x="412" y="218"/>
                    <a:pt x="411" y="218"/>
                    <a:pt x="411" y="218"/>
                  </a:cubicBezTo>
                  <a:cubicBezTo>
                    <a:pt x="410" y="218"/>
                    <a:pt x="409" y="218"/>
                    <a:pt x="408" y="219"/>
                  </a:cubicBezTo>
                  <a:cubicBezTo>
                    <a:pt x="408" y="219"/>
                    <a:pt x="407" y="220"/>
                    <a:pt x="407" y="220"/>
                  </a:cubicBezTo>
                  <a:cubicBezTo>
                    <a:pt x="406" y="220"/>
                    <a:pt x="405" y="220"/>
                    <a:pt x="405" y="220"/>
                  </a:cubicBezTo>
                  <a:cubicBezTo>
                    <a:pt x="404" y="220"/>
                    <a:pt x="401" y="220"/>
                    <a:pt x="400" y="220"/>
                  </a:cubicBezTo>
                  <a:cubicBezTo>
                    <a:pt x="400" y="220"/>
                    <a:pt x="400" y="222"/>
                    <a:pt x="400" y="222"/>
                  </a:cubicBezTo>
                  <a:cubicBezTo>
                    <a:pt x="399" y="222"/>
                    <a:pt x="399" y="222"/>
                    <a:pt x="398" y="222"/>
                  </a:cubicBezTo>
                  <a:cubicBezTo>
                    <a:pt x="398" y="222"/>
                    <a:pt x="397" y="221"/>
                    <a:pt x="397" y="220"/>
                  </a:cubicBezTo>
                  <a:cubicBezTo>
                    <a:pt x="396" y="220"/>
                    <a:pt x="396" y="221"/>
                    <a:pt x="395" y="221"/>
                  </a:cubicBezTo>
                  <a:cubicBezTo>
                    <a:pt x="395" y="221"/>
                    <a:pt x="395" y="221"/>
                    <a:pt x="394" y="221"/>
                  </a:cubicBezTo>
                  <a:cubicBezTo>
                    <a:pt x="394" y="221"/>
                    <a:pt x="393" y="221"/>
                    <a:pt x="392" y="221"/>
                  </a:cubicBezTo>
                  <a:cubicBezTo>
                    <a:pt x="392" y="221"/>
                    <a:pt x="392" y="222"/>
                    <a:pt x="392" y="222"/>
                  </a:cubicBezTo>
                  <a:cubicBezTo>
                    <a:pt x="391" y="223"/>
                    <a:pt x="390" y="222"/>
                    <a:pt x="389" y="222"/>
                  </a:cubicBezTo>
                  <a:cubicBezTo>
                    <a:pt x="389" y="223"/>
                    <a:pt x="388" y="224"/>
                    <a:pt x="388" y="225"/>
                  </a:cubicBezTo>
                  <a:cubicBezTo>
                    <a:pt x="388" y="225"/>
                    <a:pt x="387" y="226"/>
                    <a:pt x="387" y="226"/>
                  </a:cubicBezTo>
                  <a:cubicBezTo>
                    <a:pt x="386" y="226"/>
                    <a:pt x="385" y="226"/>
                    <a:pt x="384" y="226"/>
                  </a:cubicBezTo>
                  <a:cubicBezTo>
                    <a:pt x="384" y="226"/>
                    <a:pt x="383" y="225"/>
                    <a:pt x="382" y="225"/>
                  </a:cubicBezTo>
                  <a:cubicBezTo>
                    <a:pt x="381" y="225"/>
                    <a:pt x="380" y="225"/>
                    <a:pt x="380" y="225"/>
                  </a:cubicBezTo>
                  <a:cubicBezTo>
                    <a:pt x="379" y="226"/>
                    <a:pt x="379" y="227"/>
                    <a:pt x="379" y="227"/>
                  </a:cubicBezTo>
                  <a:cubicBezTo>
                    <a:pt x="379" y="227"/>
                    <a:pt x="378" y="228"/>
                    <a:pt x="378" y="228"/>
                  </a:cubicBezTo>
                  <a:cubicBezTo>
                    <a:pt x="377" y="228"/>
                    <a:pt x="376" y="228"/>
                    <a:pt x="376" y="228"/>
                  </a:cubicBezTo>
                  <a:cubicBezTo>
                    <a:pt x="375" y="228"/>
                    <a:pt x="375" y="227"/>
                    <a:pt x="375" y="227"/>
                  </a:cubicBezTo>
                  <a:cubicBezTo>
                    <a:pt x="374" y="226"/>
                    <a:pt x="373" y="226"/>
                    <a:pt x="372" y="226"/>
                  </a:cubicBezTo>
                  <a:cubicBezTo>
                    <a:pt x="371" y="225"/>
                    <a:pt x="370" y="225"/>
                    <a:pt x="370" y="224"/>
                  </a:cubicBezTo>
                  <a:cubicBezTo>
                    <a:pt x="369" y="224"/>
                    <a:pt x="368" y="222"/>
                    <a:pt x="368" y="222"/>
                  </a:cubicBezTo>
                  <a:cubicBezTo>
                    <a:pt x="368" y="221"/>
                    <a:pt x="367" y="221"/>
                    <a:pt x="367" y="221"/>
                  </a:cubicBezTo>
                  <a:cubicBezTo>
                    <a:pt x="367" y="221"/>
                    <a:pt x="366" y="221"/>
                    <a:pt x="366" y="221"/>
                  </a:cubicBezTo>
                  <a:cubicBezTo>
                    <a:pt x="366" y="221"/>
                    <a:pt x="366" y="222"/>
                    <a:pt x="366" y="223"/>
                  </a:cubicBezTo>
                  <a:cubicBezTo>
                    <a:pt x="366" y="223"/>
                    <a:pt x="366" y="224"/>
                    <a:pt x="366" y="224"/>
                  </a:cubicBezTo>
                  <a:cubicBezTo>
                    <a:pt x="366" y="225"/>
                    <a:pt x="366" y="225"/>
                    <a:pt x="366" y="225"/>
                  </a:cubicBezTo>
                  <a:cubicBezTo>
                    <a:pt x="365" y="226"/>
                    <a:pt x="364" y="227"/>
                    <a:pt x="364" y="227"/>
                  </a:cubicBezTo>
                  <a:cubicBezTo>
                    <a:pt x="363" y="227"/>
                    <a:pt x="363" y="228"/>
                    <a:pt x="363" y="228"/>
                  </a:cubicBezTo>
                  <a:cubicBezTo>
                    <a:pt x="362" y="228"/>
                    <a:pt x="361" y="228"/>
                    <a:pt x="361" y="228"/>
                  </a:cubicBezTo>
                  <a:cubicBezTo>
                    <a:pt x="361" y="228"/>
                    <a:pt x="360" y="228"/>
                    <a:pt x="360" y="228"/>
                  </a:cubicBezTo>
                  <a:cubicBezTo>
                    <a:pt x="360" y="228"/>
                    <a:pt x="359" y="228"/>
                    <a:pt x="359" y="228"/>
                  </a:cubicBezTo>
                  <a:cubicBezTo>
                    <a:pt x="359" y="228"/>
                    <a:pt x="358" y="227"/>
                    <a:pt x="357" y="227"/>
                  </a:cubicBezTo>
                  <a:cubicBezTo>
                    <a:pt x="357" y="227"/>
                    <a:pt x="356" y="229"/>
                    <a:pt x="356" y="229"/>
                  </a:cubicBezTo>
                  <a:cubicBezTo>
                    <a:pt x="356" y="229"/>
                    <a:pt x="355" y="228"/>
                    <a:pt x="355" y="228"/>
                  </a:cubicBezTo>
                  <a:cubicBezTo>
                    <a:pt x="355" y="227"/>
                    <a:pt x="354" y="226"/>
                    <a:pt x="354" y="226"/>
                  </a:cubicBezTo>
                  <a:cubicBezTo>
                    <a:pt x="354" y="225"/>
                    <a:pt x="354" y="224"/>
                    <a:pt x="355" y="224"/>
                  </a:cubicBezTo>
                  <a:cubicBezTo>
                    <a:pt x="355" y="223"/>
                    <a:pt x="355" y="223"/>
                    <a:pt x="355" y="222"/>
                  </a:cubicBezTo>
                  <a:cubicBezTo>
                    <a:pt x="355" y="222"/>
                    <a:pt x="355" y="221"/>
                    <a:pt x="355" y="221"/>
                  </a:cubicBezTo>
                  <a:cubicBezTo>
                    <a:pt x="355" y="220"/>
                    <a:pt x="355" y="219"/>
                    <a:pt x="355" y="219"/>
                  </a:cubicBezTo>
                  <a:cubicBezTo>
                    <a:pt x="355" y="218"/>
                    <a:pt x="355" y="217"/>
                    <a:pt x="354" y="217"/>
                  </a:cubicBezTo>
                  <a:cubicBezTo>
                    <a:pt x="354" y="217"/>
                    <a:pt x="353" y="217"/>
                    <a:pt x="353" y="217"/>
                  </a:cubicBezTo>
                  <a:cubicBezTo>
                    <a:pt x="353" y="218"/>
                    <a:pt x="352" y="217"/>
                    <a:pt x="352" y="217"/>
                  </a:cubicBezTo>
                  <a:cubicBezTo>
                    <a:pt x="351" y="217"/>
                    <a:pt x="352" y="216"/>
                    <a:pt x="351" y="216"/>
                  </a:cubicBezTo>
                  <a:cubicBezTo>
                    <a:pt x="351" y="215"/>
                    <a:pt x="350" y="215"/>
                    <a:pt x="350" y="215"/>
                  </a:cubicBezTo>
                  <a:cubicBezTo>
                    <a:pt x="350" y="216"/>
                    <a:pt x="350" y="217"/>
                    <a:pt x="350" y="218"/>
                  </a:cubicBezTo>
                  <a:cubicBezTo>
                    <a:pt x="350" y="218"/>
                    <a:pt x="350" y="219"/>
                    <a:pt x="350" y="219"/>
                  </a:cubicBezTo>
                  <a:cubicBezTo>
                    <a:pt x="350" y="219"/>
                    <a:pt x="349" y="220"/>
                    <a:pt x="349" y="220"/>
                  </a:cubicBezTo>
                  <a:cubicBezTo>
                    <a:pt x="348" y="220"/>
                    <a:pt x="348" y="219"/>
                    <a:pt x="348" y="219"/>
                  </a:cubicBezTo>
                  <a:cubicBezTo>
                    <a:pt x="347" y="220"/>
                    <a:pt x="347" y="221"/>
                    <a:pt x="347" y="221"/>
                  </a:cubicBezTo>
                  <a:cubicBezTo>
                    <a:pt x="347" y="221"/>
                    <a:pt x="346" y="222"/>
                    <a:pt x="346" y="222"/>
                  </a:cubicBezTo>
                  <a:cubicBezTo>
                    <a:pt x="346" y="222"/>
                    <a:pt x="345" y="221"/>
                    <a:pt x="345" y="220"/>
                  </a:cubicBezTo>
                  <a:cubicBezTo>
                    <a:pt x="344" y="220"/>
                    <a:pt x="343" y="219"/>
                    <a:pt x="342" y="219"/>
                  </a:cubicBezTo>
                  <a:cubicBezTo>
                    <a:pt x="342" y="219"/>
                    <a:pt x="341" y="218"/>
                    <a:pt x="341" y="217"/>
                  </a:cubicBezTo>
                  <a:cubicBezTo>
                    <a:pt x="341" y="217"/>
                    <a:pt x="340" y="217"/>
                    <a:pt x="340" y="217"/>
                  </a:cubicBezTo>
                  <a:cubicBezTo>
                    <a:pt x="339" y="216"/>
                    <a:pt x="339" y="216"/>
                    <a:pt x="338" y="216"/>
                  </a:cubicBezTo>
                  <a:cubicBezTo>
                    <a:pt x="338" y="216"/>
                    <a:pt x="338" y="217"/>
                    <a:pt x="338" y="217"/>
                  </a:cubicBezTo>
                  <a:cubicBezTo>
                    <a:pt x="339" y="218"/>
                    <a:pt x="339" y="218"/>
                    <a:pt x="340" y="219"/>
                  </a:cubicBezTo>
                  <a:cubicBezTo>
                    <a:pt x="340" y="219"/>
                    <a:pt x="341" y="220"/>
                    <a:pt x="341" y="220"/>
                  </a:cubicBezTo>
                  <a:cubicBezTo>
                    <a:pt x="342" y="221"/>
                    <a:pt x="342" y="221"/>
                    <a:pt x="343" y="222"/>
                  </a:cubicBezTo>
                  <a:cubicBezTo>
                    <a:pt x="344" y="222"/>
                    <a:pt x="345" y="223"/>
                    <a:pt x="346" y="223"/>
                  </a:cubicBezTo>
                  <a:cubicBezTo>
                    <a:pt x="346" y="224"/>
                    <a:pt x="347" y="225"/>
                    <a:pt x="348" y="225"/>
                  </a:cubicBezTo>
                  <a:cubicBezTo>
                    <a:pt x="348" y="225"/>
                    <a:pt x="349" y="226"/>
                    <a:pt x="350" y="226"/>
                  </a:cubicBezTo>
                  <a:cubicBezTo>
                    <a:pt x="350" y="227"/>
                    <a:pt x="352" y="228"/>
                    <a:pt x="353" y="229"/>
                  </a:cubicBezTo>
                  <a:cubicBezTo>
                    <a:pt x="353" y="229"/>
                    <a:pt x="354" y="230"/>
                    <a:pt x="355" y="230"/>
                  </a:cubicBezTo>
                  <a:cubicBezTo>
                    <a:pt x="355" y="230"/>
                    <a:pt x="356" y="231"/>
                    <a:pt x="357" y="231"/>
                  </a:cubicBezTo>
                  <a:cubicBezTo>
                    <a:pt x="358" y="232"/>
                    <a:pt x="359" y="232"/>
                    <a:pt x="359" y="233"/>
                  </a:cubicBezTo>
                  <a:cubicBezTo>
                    <a:pt x="360" y="233"/>
                    <a:pt x="360" y="234"/>
                    <a:pt x="361" y="234"/>
                  </a:cubicBezTo>
                  <a:cubicBezTo>
                    <a:pt x="361" y="235"/>
                    <a:pt x="362" y="235"/>
                    <a:pt x="362" y="236"/>
                  </a:cubicBezTo>
                  <a:cubicBezTo>
                    <a:pt x="363" y="236"/>
                    <a:pt x="364" y="236"/>
                    <a:pt x="364" y="237"/>
                  </a:cubicBezTo>
                  <a:cubicBezTo>
                    <a:pt x="365" y="237"/>
                    <a:pt x="366" y="238"/>
                    <a:pt x="366" y="239"/>
                  </a:cubicBezTo>
                  <a:cubicBezTo>
                    <a:pt x="366" y="239"/>
                    <a:pt x="366" y="240"/>
                    <a:pt x="366" y="240"/>
                  </a:cubicBezTo>
                  <a:cubicBezTo>
                    <a:pt x="366" y="241"/>
                    <a:pt x="365" y="240"/>
                    <a:pt x="365" y="240"/>
                  </a:cubicBezTo>
                  <a:cubicBezTo>
                    <a:pt x="364" y="240"/>
                    <a:pt x="363" y="239"/>
                    <a:pt x="362" y="239"/>
                  </a:cubicBezTo>
                  <a:cubicBezTo>
                    <a:pt x="362" y="238"/>
                    <a:pt x="361" y="237"/>
                    <a:pt x="361" y="237"/>
                  </a:cubicBezTo>
                  <a:cubicBezTo>
                    <a:pt x="360" y="236"/>
                    <a:pt x="359" y="236"/>
                    <a:pt x="358" y="235"/>
                  </a:cubicBezTo>
                  <a:cubicBezTo>
                    <a:pt x="357" y="234"/>
                    <a:pt x="356" y="233"/>
                    <a:pt x="355" y="232"/>
                  </a:cubicBezTo>
                  <a:cubicBezTo>
                    <a:pt x="354" y="231"/>
                    <a:pt x="350" y="229"/>
                    <a:pt x="349" y="228"/>
                  </a:cubicBezTo>
                  <a:cubicBezTo>
                    <a:pt x="347" y="227"/>
                    <a:pt x="344" y="225"/>
                    <a:pt x="342" y="224"/>
                  </a:cubicBezTo>
                  <a:cubicBezTo>
                    <a:pt x="341" y="223"/>
                    <a:pt x="339" y="221"/>
                    <a:pt x="338" y="221"/>
                  </a:cubicBezTo>
                  <a:cubicBezTo>
                    <a:pt x="337" y="219"/>
                    <a:pt x="333" y="215"/>
                    <a:pt x="331" y="213"/>
                  </a:cubicBezTo>
                  <a:cubicBezTo>
                    <a:pt x="330" y="212"/>
                    <a:pt x="326" y="208"/>
                    <a:pt x="324" y="207"/>
                  </a:cubicBezTo>
                  <a:cubicBezTo>
                    <a:pt x="322" y="206"/>
                    <a:pt x="318" y="204"/>
                    <a:pt x="317" y="203"/>
                  </a:cubicBezTo>
                  <a:cubicBezTo>
                    <a:pt x="316" y="202"/>
                    <a:pt x="314" y="201"/>
                    <a:pt x="313" y="201"/>
                  </a:cubicBezTo>
                  <a:cubicBezTo>
                    <a:pt x="312" y="201"/>
                    <a:pt x="310" y="200"/>
                    <a:pt x="309" y="200"/>
                  </a:cubicBezTo>
                  <a:cubicBezTo>
                    <a:pt x="308" y="200"/>
                    <a:pt x="306" y="199"/>
                    <a:pt x="305" y="199"/>
                  </a:cubicBezTo>
                  <a:cubicBezTo>
                    <a:pt x="303" y="198"/>
                    <a:pt x="300" y="197"/>
                    <a:pt x="299" y="197"/>
                  </a:cubicBezTo>
                  <a:cubicBezTo>
                    <a:pt x="297" y="196"/>
                    <a:pt x="295" y="196"/>
                    <a:pt x="293" y="195"/>
                  </a:cubicBezTo>
                  <a:cubicBezTo>
                    <a:pt x="292" y="194"/>
                    <a:pt x="289" y="192"/>
                    <a:pt x="288" y="192"/>
                  </a:cubicBezTo>
                  <a:cubicBezTo>
                    <a:pt x="287" y="192"/>
                    <a:pt x="286" y="191"/>
                    <a:pt x="286" y="191"/>
                  </a:cubicBezTo>
                  <a:cubicBezTo>
                    <a:pt x="285" y="191"/>
                    <a:pt x="283" y="192"/>
                    <a:pt x="282" y="193"/>
                  </a:cubicBezTo>
                  <a:cubicBezTo>
                    <a:pt x="280" y="193"/>
                    <a:pt x="278" y="193"/>
                    <a:pt x="277" y="193"/>
                  </a:cubicBezTo>
                  <a:cubicBezTo>
                    <a:pt x="276" y="193"/>
                    <a:pt x="274" y="194"/>
                    <a:pt x="274" y="194"/>
                  </a:cubicBezTo>
                  <a:cubicBezTo>
                    <a:pt x="272" y="195"/>
                    <a:pt x="269" y="194"/>
                    <a:pt x="268" y="194"/>
                  </a:cubicBezTo>
                  <a:cubicBezTo>
                    <a:pt x="266" y="194"/>
                    <a:pt x="263" y="193"/>
                    <a:pt x="262" y="194"/>
                  </a:cubicBezTo>
                  <a:cubicBezTo>
                    <a:pt x="261" y="194"/>
                    <a:pt x="259" y="195"/>
                    <a:pt x="258" y="195"/>
                  </a:cubicBezTo>
                  <a:cubicBezTo>
                    <a:pt x="258" y="196"/>
                    <a:pt x="256" y="197"/>
                    <a:pt x="256" y="197"/>
                  </a:cubicBezTo>
                  <a:cubicBezTo>
                    <a:pt x="255" y="197"/>
                    <a:pt x="253" y="198"/>
                    <a:pt x="252" y="198"/>
                  </a:cubicBezTo>
                  <a:cubicBezTo>
                    <a:pt x="252" y="199"/>
                    <a:pt x="250" y="200"/>
                    <a:pt x="249" y="200"/>
                  </a:cubicBezTo>
                  <a:cubicBezTo>
                    <a:pt x="248" y="200"/>
                    <a:pt x="246" y="200"/>
                    <a:pt x="245" y="200"/>
                  </a:cubicBezTo>
                  <a:cubicBezTo>
                    <a:pt x="244" y="199"/>
                    <a:pt x="242" y="198"/>
                    <a:pt x="241" y="198"/>
                  </a:cubicBezTo>
                  <a:cubicBezTo>
                    <a:pt x="240" y="198"/>
                    <a:pt x="239" y="197"/>
                    <a:pt x="238" y="197"/>
                  </a:cubicBezTo>
                  <a:cubicBezTo>
                    <a:pt x="238" y="197"/>
                    <a:pt x="237" y="196"/>
                    <a:pt x="237" y="195"/>
                  </a:cubicBezTo>
                  <a:cubicBezTo>
                    <a:pt x="236" y="195"/>
                    <a:pt x="236" y="194"/>
                    <a:pt x="235" y="193"/>
                  </a:cubicBezTo>
                  <a:cubicBezTo>
                    <a:pt x="234" y="192"/>
                    <a:pt x="231" y="191"/>
                    <a:pt x="229" y="190"/>
                  </a:cubicBezTo>
                  <a:cubicBezTo>
                    <a:pt x="228" y="189"/>
                    <a:pt x="225" y="188"/>
                    <a:pt x="223" y="188"/>
                  </a:cubicBezTo>
                  <a:cubicBezTo>
                    <a:pt x="222" y="188"/>
                    <a:pt x="220" y="188"/>
                    <a:pt x="219" y="188"/>
                  </a:cubicBezTo>
                  <a:cubicBezTo>
                    <a:pt x="218" y="188"/>
                    <a:pt x="216" y="189"/>
                    <a:pt x="215" y="190"/>
                  </a:cubicBezTo>
                  <a:cubicBezTo>
                    <a:pt x="214" y="190"/>
                    <a:pt x="211" y="191"/>
                    <a:pt x="210" y="192"/>
                  </a:cubicBezTo>
                  <a:cubicBezTo>
                    <a:pt x="209" y="192"/>
                    <a:pt x="208" y="193"/>
                    <a:pt x="207" y="193"/>
                  </a:cubicBezTo>
                  <a:cubicBezTo>
                    <a:pt x="205" y="193"/>
                    <a:pt x="202" y="194"/>
                    <a:pt x="200" y="194"/>
                  </a:cubicBezTo>
                  <a:cubicBezTo>
                    <a:pt x="200" y="195"/>
                    <a:pt x="198" y="194"/>
                    <a:pt x="197" y="194"/>
                  </a:cubicBezTo>
                  <a:cubicBezTo>
                    <a:pt x="197" y="195"/>
                    <a:pt x="196" y="195"/>
                    <a:pt x="195" y="195"/>
                  </a:cubicBezTo>
                  <a:cubicBezTo>
                    <a:pt x="195" y="195"/>
                    <a:pt x="194" y="194"/>
                    <a:pt x="194" y="194"/>
                  </a:cubicBezTo>
                  <a:cubicBezTo>
                    <a:pt x="193" y="194"/>
                    <a:pt x="191" y="193"/>
                    <a:pt x="191" y="193"/>
                  </a:cubicBezTo>
                  <a:cubicBezTo>
                    <a:pt x="190" y="193"/>
                    <a:pt x="188" y="192"/>
                    <a:pt x="187" y="192"/>
                  </a:cubicBezTo>
                  <a:cubicBezTo>
                    <a:pt x="186" y="191"/>
                    <a:pt x="184" y="192"/>
                    <a:pt x="183" y="191"/>
                  </a:cubicBezTo>
                  <a:cubicBezTo>
                    <a:pt x="182" y="191"/>
                    <a:pt x="181" y="190"/>
                    <a:pt x="181" y="190"/>
                  </a:cubicBezTo>
                  <a:cubicBezTo>
                    <a:pt x="180" y="189"/>
                    <a:pt x="178" y="189"/>
                    <a:pt x="177" y="189"/>
                  </a:cubicBezTo>
                  <a:cubicBezTo>
                    <a:pt x="176" y="188"/>
                    <a:pt x="173" y="188"/>
                    <a:pt x="172" y="188"/>
                  </a:cubicBezTo>
                  <a:cubicBezTo>
                    <a:pt x="171" y="187"/>
                    <a:pt x="169" y="187"/>
                    <a:pt x="168" y="186"/>
                  </a:cubicBezTo>
                  <a:cubicBezTo>
                    <a:pt x="168" y="186"/>
                    <a:pt x="167" y="185"/>
                    <a:pt x="167" y="185"/>
                  </a:cubicBezTo>
                  <a:cubicBezTo>
                    <a:pt x="167" y="184"/>
                    <a:pt x="167" y="182"/>
                    <a:pt x="167" y="181"/>
                  </a:cubicBezTo>
                  <a:cubicBezTo>
                    <a:pt x="167" y="181"/>
                    <a:pt x="167" y="179"/>
                    <a:pt x="167" y="178"/>
                  </a:cubicBezTo>
                  <a:cubicBezTo>
                    <a:pt x="167" y="177"/>
                    <a:pt x="166" y="176"/>
                    <a:pt x="166" y="175"/>
                  </a:cubicBezTo>
                  <a:cubicBezTo>
                    <a:pt x="166" y="175"/>
                    <a:pt x="164" y="174"/>
                    <a:pt x="164" y="174"/>
                  </a:cubicBezTo>
                  <a:cubicBezTo>
                    <a:pt x="164" y="174"/>
                    <a:pt x="164" y="173"/>
                    <a:pt x="164" y="173"/>
                  </a:cubicBezTo>
                  <a:cubicBezTo>
                    <a:pt x="164" y="173"/>
                    <a:pt x="164" y="172"/>
                    <a:pt x="164" y="172"/>
                  </a:cubicBezTo>
                  <a:cubicBezTo>
                    <a:pt x="165" y="171"/>
                    <a:pt x="166" y="172"/>
                    <a:pt x="166" y="172"/>
                  </a:cubicBezTo>
                  <a:cubicBezTo>
                    <a:pt x="167" y="172"/>
                    <a:pt x="167" y="171"/>
                    <a:pt x="167" y="171"/>
                  </a:cubicBezTo>
                  <a:cubicBezTo>
                    <a:pt x="168" y="170"/>
                    <a:pt x="168" y="169"/>
                    <a:pt x="168" y="168"/>
                  </a:cubicBezTo>
                  <a:cubicBezTo>
                    <a:pt x="168" y="168"/>
                    <a:pt x="168" y="167"/>
                    <a:pt x="168" y="166"/>
                  </a:cubicBezTo>
                  <a:cubicBezTo>
                    <a:pt x="167" y="166"/>
                    <a:pt x="167" y="165"/>
                    <a:pt x="166" y="165"/>
                  </a:cubicBezTo>
                  <a:cubicBezTo>
                    <a:pt x="166" y="165"/>
                    <a:pt x="165" y="166"/>
                    <a:pt x="165" y="166"/>
                  </a:cubicBezTo>
                  <a:cubicBezTo>
                    <a:pt x="165" y="166"/>
                    <a:pt x="165" y="167"/>
                    <a:pt x="165" y="168"/>
                  </a:cubicBezTo>
                  <a:cubicBezTo>
                    <a:pt x="164" y="168"/>
                    <a:pt x="163" y="169"/>
                    <a:pt x="163" y="169"/>
                  </a:cubicBezTo>
                  <a:cubicBezTo>
                    <a:pt x="162" y="170"/>
                    <a:pt x="161" y="171"/>
                    <a:pt x="161" y="171"/>
                  </a:cubicBezTo>
                  <a:cubicBezTo>
                    <a:pt x="161" y="172"/>
                    <a:pt x="161" y="174"/>
                    <a:pt x="161" y="175"/>
                  </a:cubicBezTo>
                  <a:cubicBezTo>
                    <a:pt x="161" y="175"/>
                    <a:pt x="162" y="176"/>
                    <a:pt x="163" y="176"/>
                  </a:cubicBezTo>
                  <a:cubicBezTo>
                    <a:pt x="163" y="177"/>
                    <a:pt x="163" y="178"/>
                    <a:pt x="163" y="179"/>
                  </a:cubicBezTo>
                  <a:cubicBezTo>
                    <a:pt x="163" y="179"/>
                    <a:pt x="162" y="181"/>
                    <a:pt x="162" y="181"/>
                  </a:cubicBezTo>
                  <a:cubicBezTo>
                    <a:pt x="161" y="182"/>
                    <a:pt x="158" y="182"/>
                    <a:pt x="157" y="182"/>
                  </a:cubicBezTo>
                  <a:cubicBezTo>
                    <a:pt x="156" y="182"/>
                    <a:pt x="153" y="182"/>
                    <a:pt x="152" y="182"/>
                  </a:cubicBezTo>
                  <a:cubicBezTo>
                    <a:pt x="151" y="182"/>
                    <a:pt x="149" y="182"/>
                    <a:pt x="148" y="181"/>
                  </a:cubicBezTo>
                  <a:cubicBezTo>
                    <a:pt x="147" y="181"/>
                    <a:pt x="146" y="181"/>
                    <a:pt x="146" y="180"/>
                  </a:cubicBezTo>
                  <a:cubicBezTo>
                    <a:pt x="145" y="180"/>
                    <a:pt x="145" y="180"/>
                    <a:pt x="145" y="179"/>
                  </a:cubicBezTo>
                  <a:cubicBezTo>
                    <a:pt x="144" y="179"/>
                    <a:pt x="143" y="179"/>
                    <a:pt x="143" y="179"/>
                  </a:cubicBezTo>
                  <a:cubicBezTo>
                    <a:pt x="142" y="179"/>
                    <a:pt x="140" y="179"/>
                    <a:pt x="139" y="179"/>
                  </a:cubicBezTo>
                  <a:cubicBezTo>
                    <a:pt x="138" y="179"/>
                    <a:pt x="137" y="180"/>
                    <a:pt x="137" y="179"/>
                  </a:cubicBezTo>
                  <a:cubicBezTo>
                    <a:pt x="136" y="179"/>
                    <a:pt x="135" y="178"/>
                    <a:pt x="135" y="178"/>
                  </a:cubicBezTo>
                  <a:cubicBezTo>
                    <a:pt x="135" y="177"/>
                    <a:pt x="137" y="178"/>
                    <a:pt x="137" y="178"/>
                  </a:cubicBezTo>
                  <a:cubicBezTo>
                    <a:pt x="138" y="178"/>
                    <a:pt x="138" y="178"/>
                    <a:pt x="139" y="177"/>
                  </a:cubicBezTo>
                  <a:cubicBezTo>
                    <a:pt x="139" y="177"/>
                    <a:pt x="140" y="177"/>
                    <a:pt x="140" y="176"/>
                  </a:cubicBezTo>
                  <a:cubicBezTo>
                    <a:pt x="140" y="175"/>
                    <a:pt x="140" y="174"/>
                    <a:pt x="140" y="174"/>
                  </a:cubicBezTo>
                  <a:cubicBezTo>
                    <a:pt x="140" y="173"/>
                    <a:pt x="141" y="173"/>
                    <a:pt x="141" y="173"/>
                  </a:cubicBezTo>
                  <a:cubicBezTo>
                    <a:pt x="142" y="173"/>
                    <a:pt x="142" y="172"/>
                    <a:pt x="141" y="171"/>
                  </a:cubicBezTo>
                  <a:cubicBezTo>
                    <a:pt x="141" y="171"/>
                    <a:pt x="141" y="170"/>
                    <a:pt x="140" y="169"/>
                  </a:cubicBezTo>
                  <a:cubicBezTo>
                    <a:pt x="140" y="169"/>
                    <a:pt x="138" y="169"/>
                    <a:pt x="138" y="170"/>
                  </a:cubicBezTo>
                  <a:cubicBezTo>
                    <a:pt x="138" y="170"/>
                    <a:pt x="138" y="171"/>
                    <a:pt x="138" y="172"/>
                  </a:cubicBezTo>
                  <a:cubicBezTo>
                    <a:pt x="138" y="172"/>
                    <a:pt x="138" y="173"/>
                    <a:pt x="138" y="174"/>
                  </a:cubicBezTo>
                  <a:cubicBezTo>
                    <a:pt x="137" y="175"/>
                    <a:pt x="136" y="176"/>
                    <a:pt x="136" y="176"/>
                  </a:cubicBezTo>
                  <a:cubicBezTo>
                    <a:pt x="135" y="176"/>
                    <a:pt x="135" y="175"/>
                    <a:pt x="135" y="175"/>
                  </a:cubicBezTo>
                  <a:cubicBezTo>
                    <a:pt x="134" y="175"/>
                    <a:pt x="134" y="174"/>
                    <a:pt x="133" y="173"/>
                  </a:cubicBezTo>
                  <a:cubicBezTo>
                    <a:pt x="133" y="173"/>
                    <a:pt x="133" y="172"/>
                    <a:pt x="133" y="171"/>
                  </a:cubicBezTo>
                  <a:cubicBezTo>
                    <a:pt x="133" y="171"/>
                    <a:pt x="132" y="170"/>
                    <a:pt x="132" y="170"/>
                  </a:cubicBezTo>
                  <a:cubicBezTo>
                    <a:pt x="132" y="170"/>
                    <a:pt x="131" y="170"/>
                    <a:pt x="130" y="170"/>
                  </a:cubicBezTo>
                  <a:cubicBezTo>
                    <a:pt x="130" y="171"/>
                    <a:pt x="129" y="173"/>
                    <a:pt x="129" y="173"/>
                  </a:cubicBezTo>
                  <a:cubicBezTo>
                    <a:pt x="129" y="174"/>
                    <a:pt x="129" y="175"/>
                    <a:pt x="129" y="176"/>
                  </a:cubicBezTo>
                  <a:cubicBezTo>
                    <a:pt x="128" y="176"/>
                    <a:pt x="128" y="178"/>
                    <a:pt x="127" y="178"/>
                  </a:cubicBezTo>
                  <a:cubicBezTo>
                    <a:pt x="127" y="179"/>
                    <a:pt x="126" y="180"/>
                    <a:pt x="125" y="181"/>
                  </a:cubicBezTo>
                  <a:cubicBezTo>
                    <a:pt x="125" y="181"/>
                    <a:pt x="123" y="181"/>
                    <a:pt x="122" y="182"/>
                  </a:cubicBezTo>
                  <a:cubicBezTo>
                    <a:pt x="122" y="182"/>
                    <a:pt x="120" y="182"/>
                    <a:pt x="120" y="182"/>
                  </a:cubicBezTo>
                  <a:cubicBezTo>
                    <a:pt x="119" y="183"/>
                    <a:pt x="118" y="185"/>
                    <a:pt x="118" y="185"/>
                  </a:cubicBezTo>
                  <a:cubicBezTo>
                    <a:pt x="117" y="186"/>
                    <a:pt x="115" y="186"/>
                    <a:pt x="115" y="187"/>
                  </a:cubicBezTo>
                  <a:cubicBezTo>
                    <a:pt x="114" y="188"/>
                    <a:pt x="114" y="190"/>
                    <a:pt x="115" y="191"/>
                  </a:cubicBezTo>
                  <a:cubicBezTo>
                    <a:pt x="115" y="192"/>
                    <a:pt x="115" y="194"/>
                    <a:pt x="115" y="195"/>
                  </a:cubicBezTo>
                  <a:cubicBezTo>
                    <a:pt x="115" y="195"/>
                    <a:pt x="115" y="197"/>
                    <a:pt x="114" y="198"/>
                  </a:cubicBezTo>
                  <a:cubicBezTo>
                    <a:pt x="114" y="198"/>
                    <a:pt x="112" y="197"/>
                    <a:pt x="112" y="197"/>
                  </a:cubicBezTo>
                  <a:cubicBezTo>
                    <a:pt x="111" y="196"/>
                    <a:pt x="110" y="195"/>
                    <a:pt x="109" y="195"/>
                  </a:cubicBezTo>
                  <a:cubicBezTo>
                    <a:pt x="108" y="195"/>
                    <a:pt x="105" y="195"/>
                    <a:pt x="104" y="195"/>
                  </a:cubicBezTo>
                  <a:cubicBezTo>
                    <a:pt x="102" y="195"/>
                    <a:pt x="98" y="195"/>
                    <a:pt x="96" y="195"/>
                  </a:cubicBezTo>
                  <a:cubicBezTo>
                    <a:pt x="94" y="196"/>
                    <a:pt x="92" y="197"/>
                    <a:pt x="90" y="197"/>
                  </a:cubicBezTo>
                  <a:cubicBezTo>
                    <a:pt x="89" y="198"/>
                    <a:pt x="86" y="199"/>
                    <a:pt x="85" y="200"/>
                  </a:cubicBezTo>
                  <a:cubicBezTo>
                    <a:pt x="84" y="201"/>
                    <a:pt x="82" y="202"/>
                    <a:pt x="80" y="202"/>
                  </a:cubicBezTo>
                  <a:cubicBezTo>
                    <a:pt x="80" y="202"/>
                    <a:pt x="78" y="202"/>
                    <a:pt x="77" y="203"/>
                  </a:cubicBezTo>
                  <a:cubicBezTo>
                    <a:pt x="77" y="203"/>
                    <a:pt x="75" y="203"/>
                    <a:pt x="74" y="203"/>
                  </a:cubicBezTo>
                  <a:cubicBezTo>
                    <a:pt x="74" y="203"/>
                    <a:pt x="73" y="205"/>
                    <a:pt x="72" y="205"/>
                  </a:cubicBezTo>
                  <a:cubicBezTo>
                    <a:pt x="72" y="206"/>
                    <a:pt x="70" y="205"/>
                    <a:pt x="69" y="205"/>
                  </a:cubicBezTo>
                  <a:cubicBezTo>
                    <a:pt x="69" y="205"/>
                    <a:pt x="68" y="204"/>
                    <a:pt x="68" y="204"/>
                  </a:cubicBezTo>
                  <a:cubicBezTo>
                    <a:pt x="67" y="203"/>
                    <a:pt x="65" y="203"/>
                    <a:pt x="64" y="204"/>
                  </a:cubicBezTo>
                  <a:cubicBezTo>
                    <a:pt x="63" y="204"/>
                    <a:pt x="61" y="205"/>
                    <a:pt x="60" y="205"/>
                  </a:cubicBezTo>
                  <a:cubicBezTo>
                    <a:pt x="59" y="205"/>
                    <a:pt x="57" y="205"/>
                    <a:pt x="56" y="205"/>
                  </a:cubicBezTo>
                  <a:cubicBezTo>
                    <a:pt x="55" y="206"/>
                    <a:pt x="53" y="207"/>
                    <a:pt x="52" y="208"/>
                  </a:cubicBezTo>
                  <a:cubicBezTo>
                    <a:pt x="51" y="208"/>
                    <a:pt x="50" y="208"/>
                    <a:pt x="50" y="208"/>
                  </a:cubicBezTo>
                  <a:cubicBezTo>
                    <a:pt x="49" y="208"/>
                    <a:pt x="48" y="210"/>
                    <a:pt x="47" y="210"/>
                  </a:cubicBezTo>
                  <a:cubicBezTo>
                    <a:pt x="47" y="211"/>
                    <a:pt x="46" y="213"/>
                    <a:pt x="45" y="213"/>
                  </a:cubicBezTo>
                  <a:cubicBezTo>
                    <a:pt x="45" y="214"/>
                    <a:pt x="44" y="214"/>
                    <a:pt x="43" y="214"/>
                  </a:cubicBezTo>
                  <a:cubicBezTo>
                    <a:pt x="43" y="214"/>
                    <a:pt x="42" y="213"/>
                    <a:pt x="42" y="213"/>
                  </a:cubicBezTo>
                  <a:cubicBezTo>
                    <a:pt x="42" y="212"/>
                    <a:pt x="40" y="213"/>
                    <a:pt x="40" y="213"/>
                  </a:cubicBezTo>
                  <a:cubicBezTo>
                    <a:pt x="39" y="213"/>
                    <a:pt x="39" y="214"/>
                    <a:pt x="38" y="214"/>
                  </a:cubicBezTo>
                  <a:cubicBezTo>
                    <a:pt x="38" y="215"/>
                    <a:pt x="37" y="214"/>
                    <a:pt x="36" y="214"/>
                  </a:cubicBezTo>
                  <a:cubicBezTo>
                    <a:pt x="36" y="215"/>
                    <a:pt x="35" y="215"/>
                    <a:pt x="34" y="215"/>
                  </a:cubicBezTo>
                  <a:cubicBezTo>
                    <a:pt x="34" y="216"/>
                    <a:pt x="34" y="218"/>
                    <a:pt x="33" y="218"/>
                  </a:cubicBezTo>
                  <a:cubicBezTo>
                    <a:pt x="33" y="219"/>
                    <a:pt x="31" y="220"/>
                    <a:pt x="31" y="220"/>
                  </a:cubicBezTo>
                  <a:cubicBezTo>
                    <a:pt x="30" y="221"/>
                    <a:pt x="30" y="223"/>
                    <a:pt x="30" y="223"/>
                  </a:cubicBezTo>
                  <a:cubicBezTo>
                    <a:pt x="29" y="224"/>
                    <a:pt x="27" y="223"/>
                    <a:pt x="27" y="224"/>
                  </a:cubicBezTo>
                  <a:cubicBezTo>
                    <a:pt x="26" y="224"/>
                    <a:pt x="25" y="224"/>
                    <a:pt x="24" y="225"/>
                  </a:cubicBezTo>
                  <a:cubicBezTo>
                    <a:pt x="24" y="225"/>
                    <a:pt x="22" y="226"/>
                    <a:pt x="22" y="227"/>
                  </a:cubicBezTo>
                  <a:cubicBezTo>
                    <a:pt x="22" y="227"/>
                    <a:pt x="21" y="229"/>
                    <a:pt x="22" y="229"/>
                  </a:cubicBezTo>
                  <a:cubicBezTo>
                    <a:pt x="22" y="229"/>
                    <a:pt x="23" y="229"/>
                    <a:pt x="24" y="229"/>
                  </a:cubicBezTo>
                  <a:cubicBezTo>
                    <a:pt x="24" y="230"/>
                    <a:pt x="23" y="231"/>
                    <a:pt x="23" y="231"/>
                  </a:cubicBezTo>
                  <a:cubicBezTo>
                    <a:pt x="22" y="231"/>
                    <a:pt x="21" y="231"/>
                    <a:pt x="21" y="231"/>
                  </a:cubicBezTo>
                  <a:cubicBezTo>
                    <a:pt x="20" y="231"/>
                    <a:pt x="18" y="232"/>
                    <a:pt x="17" y="232"/>
                  </a:cubicBezTo>
                  <a:cubicBezTo>
                    <a:pt x="17" y="231"/>
                    <a:pt x="16" y="230"/>
                    <a:pt x="15" y="230"/>
                  </a:cubicBezTo>
                  <a:cubicBezTo>
                    <a:pt x="15" y="229"/>
                    <a:pt x="15" y="228"/>
                    <a:pt x="15" y="228"/>
                  </a:cubicBezTo>
                  <a:cubicBezTo>
                    <a:pt x="15" y="227"/>
                    <a:pt x="14" y="227"/>
                    <a:pt x="14" y="226"/>
                  </a:cubicBezTo>
                  <a:cubicBezTo>
                    <a:pt x="14" y="226"/>
                    <a:pt x="14" y="225"/>
                    <a:pt x="13" y="225"/>
                  </a:cubicBezTo>
                  <a:cubicBezTo>
                    <a:pt x="13" y="224"/>
                    <a:pt x="11" y="224"/>
                    <a:pt x="11" y="224"/>
                  </a:cubicBezTo>
                  <a:cubicBezTo>
                    <a:pt x="10" y="223"/>
                    <a:pt x="10" y="222"/>
                    <a:pt x="10" y="222"/>
                  </a:cubicBezTo>
                  <a:cubicBezTo>
                    <a:pt x="9" y="221"/>
                    <a:pt x="8" y="221"/>
                    <a:pt x="7" y="221"/>
                  </a:cubicBezTo>
                  <a:cubicBezTo>
                    <a:pt x="6" y="221"/>
                    <a:pt x="5" y="221"/>
                    <a:pt x="4" y="222"/>
                  </a:cubicBezTo>
                  <a:cubicBezTo>
                    <a:pt x="4" y="222"/>
                    <a:pt x="3" y="223"/>
                    <a:pt x="2" y="223"/>
                  </a:cubicBezTo>
                  <a:cubicBezTo>
                    <a:pt x="2" y="223"/>
                    <a:pt x="1" y="224"/>
                    <a:pt x="0" y="223"/>
                  </a:cubicBezTo>
                  <a:cubicBezTo>
                    <a:pt x="0" y="223"/>
                    <a:pt x="0" y="222"/>
                    <a:pt x="0" y="222"/>
                  </a:cubicBezTo>
                  <a:cubicBezTo>
                    <a:pt x="0" y="221"/>
                    <a:pt x="1" y="220"/>
                    <a:pt x="1" y="220"/>
                  </a:cubicBezTo>
                  <a:cubicBezTo>
                    <a:pt x="2" y="219"/>
                    <a:pt x="2" y="218"/>
                    <a:pt x="3" y="217"/>
                  </a:cubicBezTo>
                  <a:cubicBezTo>
                    <a:pt x="3" y="216"/>
                    <a:pt x="4" y="215"/>
                    <a:pt x="5" y="215"/>
                  </a:cubicBezTo>
                  <a:cubicBezTo>
                    <a:pt x="5" y="214"/>
                    <a:pt x="6" y="213"/>
                    <a:pt x="5" y="213"/>
                  </a:cubicBezTo>
                  <a:cubicBezTo>
                    <a:pt x="5" y="212"/>
                    <a:pt x="4" y="212"/>
                    <a:pt x="4" y="212"/>
                  </a:cubicBezTo>
                  <a:cubicBezTo>
                    <a:pt x="4" y="211"/>
                    <a:pt x="5" y="210"/>
                    <a:pt x="5" y="209"/>
                  </a:cubicBezTo>
                  <a:cubicBezTo>
                    <a:pt x="6" y="209"/>
                    <a:pt x="7" y="208"/>
                    <a:pt x="7" y="208"/>
                  </a:cubicBezTo>
                  <a:cubicBezTo>
                    <a:pt x="8" y="207"/>
                    <a:pt x="8" y="205"/>
                    <a:pt x="9" y="205"/>
                  </a:cubicBezTo>
                  <a:cubicBezTo>
                    <a:pt x="9" y="204"/>
                    <a:pt x="11" y="204"/>
                    <a:pt x="11" y="203"/>
                  </a:cubicBezTo>
                  <a:cubicBezTo>
                    <a:pt x="12" y="202"/>
                    <a:pt x="12" y="201"/>
                    <a:pt x="12" y="200"/>
                  </a:cubicBezTo>
                  <a:cubicBezTo>
                    <a:pt x="12" y="199"/>
                    <a:pt x="11" y="197"/>
                    <a:pt x="12" y="196"/>
                  </a:cubicBezTo>
                  <a:cubicBezTo>
                    <a:pt x="12" y="196"/>
                    <a:pt x="12" y="194"/>
                    <a:pt x="13" y="193"/>
                  </a:cubicBezTo>
                  <a:cubicBezTo>
                    <a:pt x="13" y="193"/>
                    <a:pt x="13" y="192"/>
                    <a:pt x="14" y="191"/>
                  </a:cubicBezTo>
                  <a:cubicBezTo>
                    <a:pt x="15" y="191"/>
                    <a:pt x="16" y="190"/>
                    <a:pt x="17" y="190"/>
                  </a:cubicBezTo>
                  <a:cubicBezTo>
                    <a:pt x="17" y="189"/>
                    <a:pt x="18" y="188"/>
                    <a:pt x="18" y="187"/>
                  </a:cubicBezTo>
                  <a:cubicBezTo>
                    <a:pt x="18" y="187"/>
                    <a:pt x="18" y="185"/>
                    <a:pt x="19" y="185"/>
                  </a:cubicBezTo>
                  <a:cubicBezTo>
                    <a:pt x="19" y="184"/>
                    <a:pt x="20" y="183"/>
                    <a:pt x="21" y="182"/>
                  </a:cubicBezTo>
                  <a:cubicBezTo>
                    <a:pt x="22" y="181"/>
                    <a:pt x="23" y="180"/>
                    <a:pt x="23" y="179"/>
                  </a:cubicBezTo>
                  <a:cubicBezTo>
                    <a:pt x="24" y="178"/>
                    <a:pt x="24" y="177"/>
                    <a:pt x="25" y="176"/>
                  </a:cubicBezTo>
                  <a:cubicBezTo>
                    <a:pt x="25" y="175"/>
                    <a:pt x="26" y="172"/>
                    <a:pt x="26" y="171"/>
                  </a:cubicBezTo>
                  <a:cubicBezTo>
                    <a:pt x="27" y="170"/>
                    <a:pt x="28" y="168"/>
                    <a:pt x="29" y="167"/>
                  </a:cubicBezTo>
                  <a:cubicBezTo>
                    <a:pt x="30" y="166"/>
                    <a:pt x="31" y="164"/>
                    <a:pt x="32" y="163"/>
                  </a:cubicBezTo>
                  <a:cubicBezTo>
                    <a:pt x="32" y="162"/>
                    <a:pt x="32" y="160"/>
                    <a:pt x="32" y="159"/>
                  </a:cubicBezTo>
                  <a:cubicBezTo>
                    <a:pt x="32" y="158"/>
                    <a:pt x="30" y="157"/>
                    <a:pt x="30" y="156"/>
                  </a:cubicBezTo>
                  <a:cubicBezTo>
                    <a:pt x="30" y="155"/>
                    <a:pt x="29" y="154"/>
                    <a:pt x="29" y="153"/>
                  </a:cubicBezTo>
                  <a:cubicBezTo>
                    <a:pt x="29" y="152"/>
                    <a:pt x="29" y="150"/>
                    <a:pt x="29" y="150"/>
                  </a:cubicBezTo>
                  <a:cubicBezTo>
                    <a:pt x="29" y="149"/>
                    <a:pt x="27" y="150"/>
                    <a:pt x="26" y="149"/>
                  </a:cubicBezTo>
                  <a:cubicBezTo>
                    <a:pt x="26" y="149"/>
                    <a:pt x="25" y="147"/>
                    <a:pt x="25" y="146"/>
                  </a:cubicBezTo>
                  <a:cubicBezTo>
                    <a:pt x="26" y="146"/>
                    <a:pt x="27" y="146"/>
                    <a:pt x="27" y="146"/>
                  </a:cubicBezTo>
                  <a:cubicBezTo>
                    <a:pt x="28" y="146"/>
                    <a:pt x="29" y="145"/>
                    <a:pt x="30" y="145"/>
                  </a:cubicBezTo>
                  <a:cubicBezTo>
                    <a:pt x="30" y="145"/>
                    <a:pt x="32" y="145"/>
                    <a:pt x="32" y="145"/>
                  </a:cubicBezTo>
                  <a:cubicBezTo>
                    <a:pt x="33" y="144"/>
                    <a:pt x="35" y="143"/>
                    <a:pt x="35" y="142"/>
                  </a:cubicBezTo>
                  <a:cubicBezTo>
                    <a:pt x="36" y="140"/>
                    <a:pt x="38" y="137"/>
                    <a:pt x="39" y="135"/>
                  </a:cubicBezTo>
                  <a:cubicBezTo>
                    <a:pt x="39" y="135"/>
                    <a:pt x="40" y="133"/>
                    <a:pt x="41" y="133"/>
                  </a:cubicBezTo>
                  <a:cubicBezTo>
                    <a:pt x="41" y="132"/>
                    <a:pt x="41" y="130"/>
                    <a:pt x="41" y="129"/>
                  </a:cubicBezTo>
                  <a:cubicBezTo>
                    <a:pt x="42" y="128"/>
                    <a:pt x="43" y="126"/>
                    <a:pt x="44" y="125"/>
                  </a:cubicBezTo>
                  <a:cubicBezTo>
                    <a:pt x="44" y="125"/>
                    <a:pt x="45" y="123"/>
                    <a:pt x="45" y="122"/>
                  </a:cubicBezTo>
                  <a:cubicBezTo>
                    <a:pt x="45" y="121"/>
                    <a:pt x="45" y="119"/>
                    <a:pt x="46" y="117"/>
                  </a:cubicBezTo>
                  <a:cubicBezTo>
                    <a:pt x="46" y="117"/>
                    <a:pt x="46" y="115"/>
                    <a:pt x="46" y="114"/>
                  </a:cubicBezTo>
                  <a:cubicBezTo>
                    <a:pt x="46" y="114"/>
                    <a:pt x="47" y="113"/>
                    <a:pt x="47" y="113"/>
                  </a:cubicBezTo>
                  <a:cubicBezTo>
                    <a:pt x="47" y="112"/>
                    <a:pt x="46" y="111"/>
                    <a:pt x="45" y="111"/>
                  </a:cubicBezTo>
                  <a:cubicBezTo>
                    <a:pt x="45" y="110"/>
                    <a:pt x="46" y="107"/>
                    <a:pt x="46" y="106"/>
                  </a:cubicBezTo>
                  <a:cubicBezTo>
                    <a:pt x="46" y="105"/>
                    <a:pt x="45" y="103"/>
                    <a:pt x="45" y="103"/>
                  </a:cubicBezTo>
                  <a:cubicBezTo>
                    <a:pt x="44" y="102"/>
                    <a:pt x="42" y="102"/>
                    <a:pt x="42" y="101"/>
                  </a:cubicBezTo>
                  <a:cubicBezTo>
                    <a:pt x="41" y="100"/>
                    <a:pt x="42" y="99"/>
                    <a:pt x="42" y="98"/>
                  </a:cubicBezTo>
                  <a:cubicBezTo>
                    <a:pt x="42" y="98"/>
                    <a:pt x="42" y="97"/>
                    <a:pt x="43" y="97"/>
                  </a:cubicBezTo>
                  <a:cubicBezTo>
                    <a:pt x="43" y="97"/>
                    <a:pt x="43" y="96"/>
                    <a:pt x="42" y="95"/>
                  </a:cubicBezTo>
                  <a:cubicBezTo>
                    <a:pt x="42" y="95"/>
                    <a:pt x="41" y="95"/>
                    <a:pt x="41" y="94"/>
                  </a:cubicBezTo>
                  <a:cubicBezTo>
                    <a:pt x="41" y="94"/>
                    <a:pt x="42" y="92"/>
                    <a:pt x="42" y="91"/>
                  </a:cubicBezTo>
                  <a:cubicBezTo>
                    <a:pt x="43" y="91"/>
                    <a:pt x="44" y="90"/>
                    <a:pt x="44" y="90"/>
                  </a:cubicBezTo>
                  <a:cubicBezTo>
                    <a:pt x="45" y="89"/>
                    <a:pt x="46" y="88"/>
                    <a:pt x="47" y="87"/>
                  </a:cubicBezTo>
                  <a:cubicBezTo>
                    <a:pt x="47" y="86"/>
                    <a:pt x="49" y="84"/>
                    <a:pt x="49" y="84"/>
                  </a:cubicBezTo>
                  <a:cubicBezTo>
                    <a:pt x="49" y="83"/>
                    <a:pt x="50" y="82"/>
                    <a:pt x="50" y="81"/>
                  </a:cubicBezTo>
                  <a:cubicBezTo>
                    <a:pt x="50" y="80"/>
                    <a:pt x="51" y="78"/>
                    <a:pt x="52" y="78"/>
                  </a:cubicBezTo>
                  <a:cubicBezTo>
                    <a:pt x="52" y="77"/>
                    <a:pt x="53" y="76"/>
                    <a:pt x="54" y="75"/>
                  </a:cubicBezTo>
                  <a:cubicBezTo>
                    <a:pt x="54" y="74"/>
                    <a:pt x="54" y="72"/>
                    <a:pt x="54" y="71"/>
                  </a:cubicBezTo>
                  <a:cubicBezTo>
                    <a:pt x="55" y="70"/>
                    <a:pt x="56" y="68"/>
                    <a:pt x="56" y="68"/>
                  </a:cubicBezTo>
                  <a:cubicBezTo>
                    <a:pt x="57" y="66"/>
                    <a:pt x="59" y="64"/>
                    <a:pt x="59" y="63"/>
                  </a:cubicBezTo>
                  <a:cubicBezTo>
                    <a:pt x="60" y="62"/>
                    <a:pt x="61" y="60"/>
                    <a:pt x="61" y="59"/>
                  </a:cubicBezTo>
                  <a:cubicBezTo>
                    <a:pt x="62" y="58"/>
                    <a:pt x="63" y="56"/>
                    <a:pt x="64" y="55"/>
                  </a:cubicBezTo>
                  <a:cubicBezTo>
                    <a:pt x="64" y="54"/>
                    <a:pt x="64" y="52"/>
                    <a:pt x="65" y="51"/>
                  </a:cubicBezTo>
                  <a:cubicBezTo>
                    <a:pt x="65" y="51"/>
                    <a:pt x="66" y="50"/>
                    <a:pt x="66" y="49"/>
                  </a:cubicBezTo>
                  <a:cubicBezTo>
                    <a:pt x="66" y="49"/>
                    <a:pt x="66" y="49"/>
                    <a:pt x="66" y="49"/>
                  </a:cubicBezTo>
                  <a:cubicBezTo>
                    <a:pt x="68" y="48"/>
                    <a:pt x="69" y="48"/>
                    <a:pt x="70" y="47"/>
                  </a:cubicBezTo>
                  <a:cubicBezTo>
                    <a:pt x="71" y="46"/>
                    <a:pt x="72" y="45"/>
                    <a:pt x="73" y="44"/>
                  </a:cubicBezTo>
                  <a:cubicBezTo>
                    <a:pt x="74" y="44"/>
                    <a:pt x="77" y="43"/>
                    <a:pt x="78" y="43"/>
                  </a:cubicBezTo>
                  <a:cubicBezTo>
                    <a:pt x="79" y="43"/>
                    <a:pt x="80" y="44"/>
                    <a:pt x="81" y="44"/>
                  </a:cubicBezTo>
                  <a:cubicBezTo>
                    <a:pt x="83" y="44"/>
                    <a:pt x="86" y="45"/>
                    <a:pt x="88" y="46"/>
                  </a:cubicBezTo>
                  <a:cubicBezTo>
                    <a:pt x="89" y="46"/>
                    <a:pt x="90" y="48"/>
                    <a:pt x="91" y="49"/>
                  </a:cubicBezTo>
                  <a:cubicBezTo>
                    <a:pt x="91" y="50"/>
                    <a:pt x="91" y="52"/>
                    <a:pt x="92" y="53"/>
                  </a:cubicBezTo>
                  <a:cubicBezTo>
                    <a:pt x="92" y="55"/>
                    <a:pt x="95" y="57"/>
                    <a:pt x="97" y="58"/>
                  </a:cubicBezTo>
                  <a:cubicBezTo>
                    <a:pt x="98" y="58"/>
                    <a:pt x="100" y="59"/>
                    <a:pt x="101" y="60"/>
                  </a:cubicBezTo>
                  <a:cubicBezTo>
                    <a:pt x="102" y="60"/>
                    <a:pt x="104" y="60"/>
                    <a:pt x="105" y="60"/>
                  </a:cubicBezTo>
                  <a:cubicBezTo>
                    <a:pt x="107" y="60"/>
                    <a:pt x="110" y="58"/>
                    <a:pt x="112" y="58"/>
                  </a:cubicBezTo>
                  <a:cubicBezTo>
                    <a:pt x="113" y="58"/>
                    <a:pt x="115" y="58"/>
                    <a:pt x="117" y="58"/>
                  </a:cubicBezTo>
                  <a:cubicBezTo>
                    <a:pt x="118" y="59"/>
                    <a:pt x="120" y="60"/>
                    <a:pt x="121" y="60"/>
                  </a:cubicBezTo>
                  <a:cubicBezTo>
                    <a:pt x="122" y="61"/>
                    <a:pt x="124" y="62"/>
                    <a:pt x="126" y="63"/>
                  </a:cubicBezTo>
                  <a:cubicBezTo>
                    <a:pt x="126" y="63"/>
                    <a:pt x="128" y="65"/>
                    <a:pt x="129" y="66"/>
                  </a:cubicBezTo>
                  <a:cubicBezTo>
                    <a:pt x="129" y="66"/>
                    <a:pt x="131" y="66"/>
                    <a:pt x="131" y="66"/>
                  </a:cubicBezTo>
                  <a:cubicBezTo>
                    <a:pt x="133" y="65"/>
                    <a:pt x="133" y="62"/>
                    <a:pt x="134" y="61"/>
                  </a:cubicBezTo>
                  <a:cubicBezTo>
                    <a:pt x="135" y="60"/>
                    <a:pt x="137" y="58"/>
                    <a:pt x="138" y="57"/>
                  </a:cubicBezTo>
                  <a:cubicBezTo>
                    <a:pt x="139" y="56"/>
                    <a:pt x="144" y="55"/>
                    <a:pt x="146" y="54"/>
                  </a:cubicBezTo>
                  <a:cubicBezTo>
                    <a:pt x="147" y="54"/>
                    <a:pt x="150" y="54"/>
                    <a:pt x="151" y="55"/>
                  </a:cubicBezTo>
                  <a:cubicBezTo>
                    <a:pt x="152" y="55"/>
                    <a:pt x="154" y="56"/>
                    <a:pt x="155" y="56"/>
                  </a:cubicBezTo>
                  <a:cubicBezTo>
                    <a:pt x="156" y="57"/>
                    <a:pt x="159" y="58"/>
                    <a:pt x="160" y="59"/>
                  </a:cubicBezTo>
                  <a:cubicBezTo>
                    <a:pt x="161" y="60"/>
                    <a:pt x="163" y="64"/>
                    <a:pt x="165" y="65"/>
                  </a:cubicBezTo>
                  <a:cubicBezTo>
                    <a:pt x="166" y="65"/>
                    <a:pt x="168" y="66"/>
                    <a:pt x="169" y="66"/>
                  </a:cubicBezTo>
                  <a:cubicBezTo>
                    <a:pt x="171" y="67"/>
                    <a:pt x="174" y="66"/>
                    <a:pt x="175" y="66"/>
                  </a:cubicBezTo>
                  <a:cubicBezTo>
                    <a:pt x="176" y="66"/>
                    <a:pt x="179" y="66"/>
                    <a:pt x="180" y="66"/>
                  </a:cubicBezTo>
                  <a:cubicBezTo>
                    <a:pt x="181" y="66"/>
                    <a:pt x="183" y="66"/>
                    <a:pt x="185" y="67"/>
                  </a:cubicBezTo>
                  <a:cubicBezTo>
                    <a:pt x="186" y="67"/>
                    <a:pt x="188" y="69"/>
                    <a:pt x="189" y="69"/>
                  </a:cubicBezTo>
                  <a:cubicBezTo>
                    <a:pt x="190" y="69"/>
                    <a:pt x="192" y="68"/>
                    <a:pt x="193" y="68"/>
                  </a:cubicBezTo>
                  <a:cubicBezTo>
                    <a:pt x="194" y="67"/>
                    <a:pt x="195" y="65"/>
                    <a:pt x="196" y="65"/>
                  </a:cubicBezTo>
                  <a:cubicBezTo>
                    <a:pt x="197" y="64"/>
                    <a:pt x="201" y="65"/>
                    <a:pt x="202" y="65"/>
                  </a:cubicBezTo>
                  <a:cubicBezTo>
                    <a:pt x="203" y="65"/>
                    <a:pt x="204" y="64"/>
                    <a:pt x="204" y="63"/>
                  </a:cubicBezTo>
                  <a:cubicBezTo>
                    <a:pt x="205" y="62"/>
                    <a:pt x="206" y="60"/>
                    <a:pt x="207" y="59"/>
                  </a:cubicBezTo>
                  <a:cubicBezTo>
                    <a:pt x="207" y="57"/>
                    <a:pt x="206" y="54"/>
                    <a:pt x="207" y="53"/>
                  </a:cubicBezTo>
                  <a:cubicBezTo>
                    <a:pt x="207" y="52"/>
                    <a:pt x="208" y="50"/>
                    <a:pt x="208" y="50"/>
                  </a:cubicBezTo>
                  <a:cubicBezTo>
                    <a:pt x="209" y="49"/>
                    <a:pt x="211" y="46"/>
                    <a:pt x="212" y="46"/>
                  </a:cubicBezTo>
                  <a:cubicBezTo>
                    <a:pt x="214" y="45"/>
                    <a:pt x="217" y="45"/>
                    <a:pt x="219" y="45"/>
                  </a:cubicBezTo>
                  <a:cubicBezTo>
                    <a:pt x="221" y="45"/>
                    <a:pt x="224" y="45"/>
                    <a:pt x="225" y="45"/>
                  </a:cubicBezTo>
                  <a:cubicBezTo>
                    <a:pt x="227" y="45"/>
                    <a:pt x="231" y="47"/>
                    <a:pt x="234" y="47"/>
                  </a:cubicBezTo>
                  <a:cubicBezTo>
                    <a:pt x="235" y="47"/>
                    <a:pt x="238" y="47"/>
                    <a:pt x="239" y="46"/>
                  </a:cubicBezTo>
                  <a:cubicBezTo>
                    <a:pt x="240" y="46"/>
                    <a:pt x="241" y="44"/>
                    <a:pt x="242" y="43"/>
                  </a:cubicBezTo>
                  <a:cubicBezTo>
                    <a:pt x="243" y="43"/>
                    <a:pt x="244" y="42"/>
                    <a:pt x="245" y="42"/>
                  </a:cubicBezTo>
                  <a:cubicBezTo>
                    <a:pt x="247" y="42"/>
                    <a:pt x="250" y="44"/>
                    <a:pt x="251" y="45"/>
                  </a:cubicBezTo>
                  <a:cubicBezTo>
                    <a:pt x="252" y="47"/>
                    <a:pt x="252" y="51"/>
                    <a:pt x="252" y="53"/>
                  </a:cubicBezTo>
                  <a:cubicBezTo>
                    <a:pt x="252" y="54"/>
                    <a:pt x="252" y="56"/>
                    <a:pt x="252" y="58"/>
                  </a:cubicBezTo>
                  <a:cubicBezTo>
                    <a:pt x="252" y="59"/>
                    <a:pt x="253" y="60"/>
                    <a:pt x="254" y="61"/>
                  </a:cubicBezTo>
                  <a:cubicBezTo>
                    <a:pt x="255" y="62"/>
                    <a:pt x="258" y="63"/>
                    <a:pt x="259" y="63"/>
                  </a:cubicBezTo>
                  <a:cubicBezTo>
                    <a:pt x="261" y="64"/>
                    <a:pt x="264" y="65"/>
                    <a:pt x="266" y="66"/>
                  </a:cubicBezTo>
                  <a:cubicBezTo>
                    <a:pt x="267" y="67"/>
                    <a:pt x="268" y="70"/>
                    <a:pt x="269" y="71"/>
                  </a:cubicBezTo>
                  <a:cubicBezTo>
                    <a:pt x="270" y="72"/>
                    <a:pt x="274" y="74"/>
                    <a:pt x="276" y="75"/>
                  </a:cubicBezTo>
                  <a:cubicBezTo>
                    <a:pt x="277" y="76"/>
                    <a:pt x="280" y="78"/>
                    <a:pt x="281" y="79"/>
                  </a:cubicBezTo>
                  <a:cubicBezTo>
                    <a:pt x="283" y="80"/>
                    <a:pt x="287" y="82"/>
                    <a:pt x="289" y="83"/>
                  </a:cubicBezTo>
                  <a:cubicBezTo>
                    <a:pt x="290" y="84"/>
                    <a:pt x="292" y="85"/>
                    <a:pt x="294" y="85"/>
                  </a:cubicBezTo>
                  <a:cubicBezTo>
                    <a:pt x="296" y="86"/>
                    <a:pt x="301" y="86"/>
                    <a:pt x="304" y="87"/>
                  </a:cubicBezTo>
                  <a:cubicBezTo>
                    <a:pt x="305" y="87"/>
                    <a:pt x="307" y="87"/>
                    <a:pt x="308" y="87"/>
                  </a:cubicBezTo>
                  <a:cubicBezTo>
                    <a:pt x="310" y="87"/>
                    <a:pt x="314" y="87"/>
                    <a:pt x="316" y="87"/>
                  </a:cubicBezTo>
                  <a:cubicBezTo>
                    <a:pt x="318" y="88"/>
                    <a:pt x="321" y="88"/>
                    <a:pt x="323" y="88"/>
                  </a:cubicBezTo>
                  <a:cubicBezTo>
                    <a:pt x="325" y="88"/>
                    <a:pt x="328" y="89"/>
                    <a:pt x="330" y="88"/>
                  </a:cubicBezTo>
                  <a:cubicBezTo>
                    <a:pt x="331" y="88"/>
                    <a:pt x="332" y="85"/>
                    <a:pt x="333" y="84"/>
                  </a:cubicBezTo>
                  <a:cubicBezTo>
                    <a:pt x="334" y="84"/>
                    <a:pt x="336" y="82"/>
                    <a:pt x="337" y="81"/>
                  </a:cubicBezTo>
                  <a:cubicBezTo>
                    <a:pt x="337" y="80"/>
                    <a:pt x="339" y="78"/>
                    <a:pt x="340" y="77"/>
                  </a:cubicBezTo>
                  <a:cubicBezTo>
                    <a:pt x="341" y="77"/>
                    <a:pt x="343" y="76"/>
                    <a:pt x="344" y="76"/>
                  </a:cubicBezTo>
                  <a:cubicBezTo>
                    <a:pt x="345" y="75"/>
                    <a:pt x="346" y="74"/>
                    <a:pt x="347" y="74"/>
                  </a:cubicBezTo>
                  <a:cubicBezTo>
                    <a:pt x="348" y="73"/>
                    <a:pt x="351" y="72"/>
                    <a:pt x="352" y="71"/>
                  </a:cubicBezTo>
                  <a:cubicBezTo>
                    <a:pt x="353" y="70"/>
                    <a:pt x="354" y="68"/>
                    <a:pt x="355" y="67"/>
                  </a:cubicBezTo>
                  <a:cubicBezTo>
                    <a:pt x="355" y="66"/>
                    <a:pt x="356" y="65"/>
                    <a:pt x="356" y="64"/>
                  </a:cubicBezTo>
                  <a:cubicBezTo>
                    <a:pt x="356" y="63"/>
                    <a:pt x="355" y="60"/>
                    <a:pt x="355" y="59"/>
                  </a:cubicBezTo>
                  <a:cubicBezTo>
                    <a:pt x="355" y="58"/>
                    <a:pt x="356" y="57"/>
                    <a:pt x="356" y="56"/>
                  </a:cubicBezTo>
                  <a:cubicBezTo>
                    <a:pt x="357" y="56"/>
                    <a:pt x="358" y="55"/>
                    <a:pt x="359" y="54"/>
                  </a:cubicBezTo>
                  <a:cubicBezTo>
                    <a:pt x="360" y="54"/>
                    <a:pt x="364" y="53"/>
                    <a:pt x="365" y="53"/>
                  </a:cubicBezTo>
                  <a:cubicBezTo>
                    <a:pt x="367" y="53"/>
                    <a:pt x="371" y="52"/>
                    <a:pt x="373" y="52"/>
                  </a:cubicBezTo>
                  <a:cubicBezTo>
                    <a:pt x="374" y="52"/>
                    <a:pt x="378" y="53"/>
                    <a:pt x="379" y="52"/>
                  </a:cubicBezTo>
                  <a:cubicBezTo>
                    <a:pt x="380" y="52"/>
                    <a:pt x="382" y="51"/>
                    <a:pt x="383" y="51"/>
                  </a:cubicBezTo>
                  <a:cubicBezTo>
                    <a:pt x="384" y="51"/>
                    <a:pt x="387" y="50"/>
                    <a:pt x="388" y="49"/>
                  </a:cubicBezTo>
                  <a:cubicBezTo>
                    <a:pt x="389" y="48"/>
                    <a:pt x="390" y="46"/>
                    <a:pt x="390" y="46"/>
                  </a:cubicBezTo>
                  <a:cubicBezTo>
                    <a:pt x="391" y="45"/>
                    <a:pt x="391" y="42"/>
                    <a:pt x="392" y="41"/>
                  </a:cubicBezTo>
                  <a:cubicBezTo>
                    <a:pt x="392" y="41"/>
                    <a:pt x="393" y="39"/>
                    <a:pt x="393" y="39"/>
                  </a:cubicBezTo>
                  <a:cubicBezTo>
                    <a:pt x="394" y="38"/>
                    <a:pt x="397" y="37"/>
                    <a:pt x="398" y="37"/>
                  </a:cubicBezTo>
                  <a:cubicBezTo>
                    <a:pt x="399" y="37"/>
                    <a:pt x="401" y="37"/>
                    <a:pt x="402" y="37"/>
                  </a:cubicBezTo>
                  <a:cubicBezTo>
                    <a:pt x="404" y="37"/>
                    <a:pt x="406" y="35"/>
                    <a:pt x="408" y="34"/>
                  </a:cubicBezTo>
                  <a:cubicBezTo>
                    <a:pt x="410" y="33"/>
                    <a:pt x="413" y="30"/>
                    <a:pt x="415" y="28"/>
                  </a:cubicBezTo>
                  <a:cubicBezTo>
                    <a:pt x="416" y="28"/>
                    <a:pt x="418" y="27"/>
                    <a:pt x="419" y="26"/>
                  </a:cubicBezTo>
                  <a:cubicBezTo>
                    <a:pt x="421" y="25"/>
                    <a:pt x="423" y="23"/>
                    <a:pt x="425" y="22"/>
                  </a:cubicBezTo>
                  <a:cubicBezTo>
                    <a:pt x="427" y="21"/>
                    <a:pt x="430" y="20"/>
                    <a:pt x="432" y="20"/>
                  </a:cubicBezTo>
                  <a:cubicBezTo>
                    <a:pt x="434" y="19"/>
                    <a:pt x="439" y="17"/>
                    <a:pt x="442" y="16"/>
                  </a:cubicBezTo>
                  <a:cubicBezTo>
                    <a:pt x="444" y="15"/>
                    <a:pt x="447" y="12"/>
                    <a:pt x="450" y="11"/>
                  </a:cubicBezTo>
                  <a:cubicBezTo>
                    <a:pt x="451" y="11"/>
                    <a:pt x="453" y="11"/>
                    <a:pt x="455" y="11"/>
                  </a:cubicBezTo>
                  <a:cubicBezTo>
                    <a:pt x="457" y="10"/>
                    <a:pt x="460" y="10"/>
                    <a:pt x="462" y="11"/>
                  </a:cubicBezTo>
                  <a:cubicBezTo>
                    <a:pt x="463" y="11"/>
                    <a:pt x="466" y="11"/>
                    <a:pt x="468" y="12"/>
                  </a:cubicBezTo>
                  <a:cubicBezTo>
                    <a:pt x="470" y="12"/>
                    <a:pt x="474" y="14"/>
                    <a:pt x="476" y="14"/>
                  </a:cubicBezTo>
                  <a:cubicBezTo>
                    <a:pt x="478" y="14"/>
                    <a:pt x="481" y="14"/>
                    <a:pt x="482" y="14"/>
                  </a:cubicBezTo>
                  <a:cubicBezTo>
                    <a:pt x="483" y="14"/>
                    <a:pt x="485" y="13"/>
                    <a:pt x="486" y="12"/>
                  </a:cubicBezTo>
                  <a:cubicBezTo>
                    <a:pt x="487" y="11"/>
                    <a:pt x="488" y="9"/>
                    <a:pt x="489" y="8"/>
                  </a:cubicBezTo>
                  <a:cubicBezTo>
                    <a:pt x="489" y="7"/>
                    <a:pt x="490" y="5"/>
                    <a:pt x="490" y="4"/>
                  </a:cubicBezTo>
                  <a:cubicBezTo>
                    <a:pt x="491" y="4"/>
                    <a:pt x="494" y="3"/>
                    <a:pt x="495" y="3"/>
                  </a:cubicBezTo>
                  <a:cubicBezTo>
                    <a:pt x="496" y="2"/>
                    <a:pt x="499" y="2"/>
                    <a:pt x="501" y="2"/>
                  </a:cubicBezTo>
                  <a:cubicBezTo>
                    <a:pt x="503" y="1"/>
                    <a:pt x="506" y="0"/>
                    <a:pt x="508" y="0"/>
                  </a:cubicBezTo>
                  <a:cubicBezTo>
                    <a:pt x="509" y="0"/>
                    <a:pt x="512" y="2"/>
                    <a:pt x="513" y="2"/>
                  </a:cubicBezTo>
                  <a:cubicBezTo>
                    <a:pt x="514" y="1"/>
                    <a:pt x="515" y="1"/>
                    <a:pt x="517" y="0"/>
                  </a:cubicBezTo>
                  <a:cubicBezTo>
                    <a:pt x="517" y="0"/>
                    <a:pt x="517" y="1"/>
                    <a:pt x="517" y="1"/>
                  </a:cubicBezTo>
                  <a:cubicBezTo>
                    <a:pt x="518" y="2"/>
                    <a:pt x="521" y="2"/>
                    <a:pt x="522" y="3"/>
                  </a:cubicBezTo>
                  <a:cubicBezTo>
                    <a:pt x="522" y="4"/>
                    <a:pt x="523" y="6"/>
                    <a:pt x="523" y="7"/>
                  </a:cubicBezTo>
                  <a:cubicBezTo>
                    <a:pt x="524" y="8"/>
                    <a:pt x="525" y="9"/>
                    <a:pt x="525" y="10"/>
                  </a:cubicBezTo>
                  <a:cubicBezTo>
                    <a:pt x="526" y="11"/>
                    <a:pt x="525" y="14"/>
                    <a:pt x="525" y="16"/>
                  </a:cubicBezTo>
                  <a:cubicBezTo>
                    <a:pt x="526" y="17"/>
                    <a:pt x="526" y="19"/>
                    <a:pt x="527" y="20"/>
                  </a:cubicBezTo>
                  <a:cubicBezTo>
                    <a:pt x="527" y="21"/>
                    <a:pt x="529" y="22"/>
                    <a:pt x="530" y="23"/>
                  </a:cubicBezTo>
                  <a:cubicBezTo>
                    <a:pt x="530" y="24"/>
                    <a:pt x="531" y="26"/>
                    <a:pt x="532" y="27"/>
                  </a:cubicBezTo>
                  <a:cubicBezTo>
                    <a:pt x="532" y="29"/>
                    <a:pt x="533" y="32"/>
                    <a:pt x="533" y="33"/>
                  </a:cubicBezTo>
                  <a:cubicBezTo>
                    <a:pt x="533" y="35"/>
                    <a:pt x="533" y="38"/>
                    <a:pt x="533" y="40"/>
                  </a:cubicBezTo>
                  <a:cubicBezTo>
                    <a:pt x="533" y="42"/>
                    <a:pt x="533" y="45"/>
                    <a:pt x="533" y="47"/>
                  </a:cubicBezTo>
                  <a:cubicBezTo>
                    <a:pt x="533" y="48"/>
                    <a:pt x="534" y="51"/>
                    <a:pt x="534" y="52"/>
                  </a:cubicBezTo>
                  <a:cubicBezTo>
                    <a:pt x="535" y="53"/>
                    <a:pt x="536" y="55"/>
                    <a:pt x="537" y="56"/>
                  </a:cubicBezTo>
                  <a:cubicBezTo>
                    <a:pt x="537" y="56"/>
                    <a:pt x="539" y="58"/>
                    <a:pt x="539" y="59"/>
                  </a:cubicBezTo>
                  <a:cubicBezTo>
                    <a:pt x="540" y="59"/>
                    <a:pt x="541" y="61"/>
                    <a:pt x="541" y="62"/>
                  </a:cubicBezTo>
                  <a:cubicBezTo>
                    <a:pt x="541" y="63"/>
                    <a:pt x="541" y="65"/>
                    <a:pt x="541" y="66"/>
                  </a:cubicBezTo>
                  <a:cubicBezTo>
                    <a:pt x="541" y="67"/>
                    <a:pt x="541" y="68"/>
                    <a:pt x="541" y="69"/>
                  </a:cubicBezTo>
                  <a:cubicBezTo>
                    <a:pt x="541" y="70"/>
                    <a:pt x="539" y="72"/>
                    <a:pt x="539" y="73"/>
                  </a:cubicBezTo>
                  <a:cubicBezTo>
                    <a:pt x="539" y="74"/>
                    <a:pt x="539" y="75"/>
                    <a:pt x="539" y="76"/>
                  </a:cubicBezTo>
                  <a:cubicBezTo>
                    <a:pt x="539" y="77"/>
                    <a:pt x="540" y="79"/>
                    <a:pt x="541" y="79"/>
                  </a:cubicBezTo>
                  <a:cubicBezTo>
                    <a:pt x="541" y="81"/>
                    <a:pt x="541" y="83"/>
                    <a:pt x="541" y="84"/>
                  </a:cubicBezTo>
                  <a:cubicBezTo>
                    <a:pt x="541" y="86"/>
                    <a:pt x="541" y="88"/>
                    <a:pt x="541" y="90"/>
                  </a:cubicBezTo>
                  <a:cubicBezTo>
                    <a:pt x="541" y="91"/>
                    <a:pt x="542" y="94"/>
                    <a:pt x="543" y="96"/>
                  </a:cubicBezTo>
                  <a:cubicBezTo>
                    <a:pt x="543" y="98"/>
                    <a:pt x="544" y="102"/>
                    <a:pt x="545" y="104"/>
                  </a:cubicBezTo>
                  <a:cubicBezTo>
                    <a:pt x="545" y="105"/>
                    <a:pt x="547" y="108"/>
                    <a:pt x="547" y="110"/>
                  </a:cubicBezTo>
                  <a:cubicBezTo>
                    <a:pt x="548" y="112"/>
                    <a:pt x="550" y="116"/>
                    <a:pt x="551" y="118"/>
                  </a:cubicBezTo>
                  <a:cubicBezTo>
                    <a:pt x="552" y="119"/>
                    <a:pt x="552" y="122"/>
                    <a:pt x="553" y="124"/>
                  </a:cubicBezTo>
                  <a:cubicBezTo>
                    <a:pt x="553" y="125"/>
                    <a:pt x="554" y="126"/>
                    <a:pt x="554" y="127"/>
                  </a:cubicBezTo>
                  <a:cubicBezTo>
                    <a:pt x="554" y="127"/>
                    <a:pt x="554" y="128"/>
                    <a:pt x="554" y="129"/>
                  </a:cubicBezTo>
                  <a:cubicBezTo>
                    <a:pt x="554" y="130"/>
                    <a:pt x="554" y="131"/>
                    <a:pt x="554" y="131"/>
                  </a:cubicBezTo>
                  <a:cubicBezTo>
                    <a:pt x="554" y="132"/>
                    <a:pt x="554" y="133"/>
                    <a:pt x="553" y="133"/>
                  </a:cubicBezTo>
                  <a:cubicBezTo>
                    <a:pt x="553" y="134"/>
                    <a:pt x="552" y="133"/>
                    <a:pt x="552" y="134"/>
                  </a:cubicBezTo>
                  <a:cubicBezTo>
                    <a:pt x="551" y="134"/>
                    <a:pt x="551" y="135"/>
                    <a:pt x="551" y="136"/>
                  </a:cubicBezTo>
                  <a:cubicBezTo>
                    <a:pt x="551" y="136"/>
                    <a:pt x="552" y="137"/>
                    <a:pt x="552" y="137"/>
                  </a:cubicBezTo>
                  <a:cubicBezTo>
                    <a:pt x="553" y="137"/>
                    <a:pt x="554" y="137"/>
                    <a:pt x="554" y="137"/>
                  </a:cubicBezTo>
                  <a:cubicBezTo>
                    <a:pt x="555" y="137"/>
                    <a:pt x="555" y="138"/>
                    <a:pt x="555" y="138"/>
                  </a:cubicBezTo>
                  <a:cubicBezTo>
                    <a:pt x="556" y="139"/>
                    <a:pt x="555" y="141"/>
                    <a:pt x="555" y="142"/>
                  </a:cubicBezTo>
                  <a:cubicBezTo>
                    <a:pt x="555" y="142"/>
                    <a:pt x="556" y="143"/>
                    <a:pt x="556" y="143"/>
                  </a:cubicBezTo>
                  <a:cubicBezTo>
                    <a:pt x="556" y="144"/>
                    <a:pt x="556" y="146"/>
                    <a:pt x="557" y="147"/>
                  </a:cubicBezTo>
                  <a:cubicBezTo>
                    <a:pt x="557" y="148"/>
                    <a:pt x="557" y="150"/>
                    <a:pt x="558" y="150"/>
                  </a:cubicBezTo>
                  <a:cubicBezTo>
                    <a:pt x="558" y="151"/>
                    <a:pt x="559" y="152"/>
                    <a:pt x="560" y="15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89" name="Freeform 29"/>
            <p:cNvSpPr>
              <a:spLocks/>
            </p:cNvSpPr>
            <p:nvPr/>
          </p:nvSpPr>
          <p:spPr bwMode="auto">
            <a:xfrm>
              <a:off x="4156075" y="3295650"/>
              <a:ext cx="906463" cy="628650"/>
            </a:xfrm>
            <a:custGeom>
              <a:avLst/>
              <a:gdLst/>
              <a:ahLst/>
              <a:cxnLst>
                <a:cxn ang="0">
                  <a:pos x="531" y="379"/>
                </a:cxn>
                <a:cxn ang="0">
                  <a:pos x="511" y="357"/>
                </a:cxn>
                <a:cxn ang="0">
                  <a:pos x="490" y="333"/>
                </a:cxn>
                <a:cxn ang="0">
                  <a:pos x="466" y="311"/>
                </a:cxn>
                <a:cxn ang="0">
                  <a:pos x="423" y="326"/>
                </a:cxn>
                <a:cxn ang="0">
                  <a:pos x="409" y="354"/>
                </a:cxn>
                <a:cxn ang="0">
                  <a:pos x="388" y="370"/>
                </a:cxn>
                <a:cxn ang="0">
                  <a:pos x="354" y="365"/>
                </a:cxn>
                <a:cxn ang="0">
                  <a:pos x="310" y="348"/>
                </a:cxn>
                <a:cxn ang="0">
                  <a:pos x="273" y="337"/>
                </a:cxn>
                <a:cxn ang="0">
                  <a:pos x="237" y="320"/>
                </a:cxn>
                <a:cxn ang="0">
                  <a:pos x="212" y="314"/>
                </a:cxn>
                <a:cxn ang="0">
                  <a:pos x="182" y="324"/>
                </a:cxn>
                <a:cxn ang="0">
                  <a:pos x="155" y="306"/>
                </a:cxn>
                <a:cxn ang="0">
                  <a:pos x="122" y="291"/>
                </a:cxn>
                <a:cxn ang="0">
                  <a:pos x="127" y="268"/>
                </a:cxn>
                <a:cxn ang="0">
                  <a:pos x="111" y="236"/>
                </a:cxn>
                <a:cxn ang="0">
                  <a:pos x="91" y="227"/>
                </a:cxn>
                <a:cxn ang="0">
                  <a:pos x="60" y="227"/>
                </a:cxn>
                <a:cxn ang="0">
                  <a:pos x="37" y="227"/>
                </a:cxn>
                <a:cxn ang="0">
                  <a:pos x="9" y="215"/>
                </a:cxn>
                <a:cxn ang="0">
                  <a:pos x="7" y="178"/>
                </a:cxn>
                <a:cxn ang="0">
                  <a:pos x="36" y="155"/>
                </a:cxn>
                <a:cxn ang="0">
                  <a:pos x="52" y="134"/>
                </a:cxn>
                <a:cxn ang="0">
                  <a:pos x="38" y="117"/>
                </a:cxn>
                <a:cxn ang="0">
                  <a:pos x="68" y="101"/>
                </a:cxn>
                <a:cxn ang="0">
                  <a:pos x="91" y="88"/>
                </a:cxn>
                <a:cxn ang="0">
                  <a:pos x="112" y="80"/>
                </a:cxn>
                <a:cxn ang="0">
                  <a:pos x="139" y="80"/>
                </a:cxn>
                <a:cxn ang="0">
                  <a:pos x="161" y="91"/>
                </a:cxn>
                <a:cxn ang="0">
                  <a:pos x="181" y="112"/>
                </a:cxn>
                <a:cxn ang="0">
                  <a:pos x="175" y="97"/>
                </a:cxn>
                <a:cxn ang="0">
                  <a:pos x="168" y="76"/>
                </a:cxn>
                <a:cxn ang="0">
                  <a:pos x="143" y="63"/>
                </a:cxn>
                <a:cxn ang="0">
                  <a:pos x="145" y="37"/>
                </a:cxn>
                <a:cxn ang="0">
                  <a:pos x="154" y="14"/>
                </a:cxn>
                <a:cxn ang="0">
                  <a:pos x="166" y="4"/>
                </a:cxn>
                <a:cxn ang="0">
                  <a:pos x="201" y="6"/>
                </a:cxn>
                <a:cxn ang="0">
                  <a:pos x="221" y="16"/>
                </a:cxn>
                <a:cxn ang="0">
                  <a:pos x="237" y="36"/>
                </a:cxn>
                <a:cxn ang="0">
                  <a:pos x="262" y="24"/>
                </a:cxn>
                <a:cxn ang="0">
                  <a:pos x="286" y="54"/>
                </a:cxn>
                <a:cxn ang="0">
                  <a:pos x="323" y="38"/>
                </a:cxn>
                <a:cxn ang="0">
                  <a:pos x="358" y="43"/>
                </a:cxn>
                <a:cxn ang="0">
                  <a:pos x="380" y="28"/>
                </a:cxn>
                <a:cxn ang="0">
                  <a:pos x="386" y="10"/>
                </a:cxn>
                <a:cxn ang="0">
                  <a:pos x="412" y="18"/>
                </a:cxn>
                <a:cxn ang="0">
                  <a:pos x="421" y="39"/>
                </a:cxn>
                <a:cxn ang="0">
                  <a:pos x="431" y="64"/>
                </a:cxn>
                <a:cxn ang="0">
                  <a:pos x="443" y="89"/>
                </a:cxn>
                <a:cxn ang="0">
                  <a:pos x="463" y="87"/>
                </a:cxn>
                <a:cxn ang="0">
                  <a:pos x="482" y="79"/>
                </a:cxn>
                <a:cxn ang="0">
                  <a:pos x="502" y="82"/>
                </a:cxn>
                <a:cxn ang="0">
                  <a:pos x="500" y="106"/>
                </a:cxn>
                <a:cxn ang="0">
                  <a:pos x="482" y="144"/>
                </a:cxn>
                <a:cxn ang="0">
                  <a:pos x="484" y="186"/>
                </a:cxn>
                <a:cxn ang="0">
                  <a:pos x="469" y="237"/>
                </a:cxn>
                <a:cxn ang="0">
                  <a:pos x="485" y="266"/>
                </a:cxn>
                <a:cxn ang="0">
                  <a:pos x="502" y="292"/>
                </a:cxn>
                <a:cxn ang="0">
                  <a:pos x="523" y="323"/>
                </a:cxn>
                <a:cxn ang="0">
                  <a:pos x="540" y="356"/>
                </a:cxn>
              </a:cxnLst>
              <a:rect l="0" t="0" r="r" b="b"/>
              <a:pathLst>
                <a:path w="546" h="379">
                  <a:moveTo>
                    <a:pt x="545" y="366"/>
                  </a:moveTo>
                  <a:cubicBezTo>
                    <a:pt x="545" y="366"/>
                    <a:pt x="546" y="367"/>
                    <a:pt x="546" y="368"/>
                  </a:cubicBezTo>
                  <a:cubicBezTo>
                    <a:pt x="545" y="368"/>
                    <a:pt x="545" y="368"/>
                    <a:pt x="545" y="368"/>
                  </a:cubicBezTo>
                  <a:cubicBezTo>
                    <a:pt x="544" y="368"/>
                    <a:pt x="542" y="369"/>
                    <a:pt x="541" y="370"/>
                  </a:cubicBezTo>
                  <a:cubicBezTo>
                    <a:pt x="540" y="370"/>
                    <a:pt x="540" y="373"/>
                    <a:pt x="539" y="374"/>
                  </a:cubicBezTo>
                  <a:cubicBezTo>
                    <a:pt x="539" y="375"/>
                    <a:pt x="537" y="377"/>
                    <a:pt x="536" y="377"/>
                  </a:cubicBezTo>
                  <a:cubicBezTo>
                    <a:pt x="535" y="378"/>
                    <a:pt x="532" y="379"/>
                    <a:pt x="531" y="379"/>
                  </a:cubicBezTo>
                  <a:cubicBezTo>
                    <a:pt x="530" y="379"/>
                    <a:pt x="528" y="379"/>
                    <a:pt x="527" y="379"/>
                  </a:cubicBezTo>
                  <a:cubicBezTo>
                    <a:pt x="526" y="378"/>
                    <a:pt x="524" y="377"/>
                    <a:pt x="523" y="376"/>
                  </a:cubicBezTo>
                  <a:cubicBezTo>
                    <a:pt x="522" y="376"/>
                    <a:pt x="520" y="375"/>
                    <a:pt x="520" y="374"/>
                  </a:cubicBezTo>
                  <a:cubicBezTo>
                    <a:pt x="519" y="373"/>
                    <a:pt x="517" y="371"/>
                    <a:pt x="517" y="369"/>
                  </a:cubicBezTo>
                  <a:cubicBezTo>
                    <a:pt x="516" y="368"/>
                    <a:pt x="516" y="365"/>
                    <a:pt x="515" y="364"/>
                  </a:cubicBezTo>
                  <a:cubicBezTo>
                    <a:pt x="515" y="363"/>
                    <a:pt x="515" y="361"/>
                    <a:pt x="514" y="360"/>
                  </a:cubicBezTo>
                  <a:cubicBezTo>
                    <a:pt x="514" y="359"/>
                    <a:pt x="512" y="358"/>
                    <a:pt x="511" y="357"/>
                  </a:cubicBezTo>
                  <a:cubicBezTo>
                    <a:pt x="511" y="356"/>
                    <a:pt x="511" y="355"/>
                    <a:pt x="511" y="354"/>
                  </a:cubicBezTo>
                  <a:cubicBezTo>
                    <a:pt x="510" y="353"/>
                    <a:pt x="510" y="350"/>
                    <a:pt x="509" y="349"/>
                  </a:cubicBezTo>
                  <a:cubicBezTo>
                    <a:pt x="509" y="348"/>
                    <a:pt x="508" y="346"/>
                    <a:pt x="507" y="345"/>
                  </a:cubicBezTo>
                  <a:cubicBezTo>
                    <a:pt x="506" y="344"/>
                    <a:pt x="504" y="343"/>
                    <a:pt x="503" y="343"/>
                  </a:cubicBezTo>
                  <a:cubicBezTo>
                    <a:pt x="502" y="342"/>
                    <a:pt x="500" y="341"/>
                    <a:pt x="499" y="340"/>
                  </a:cubicBezTo>
                  <a:cubicBezTo>
                    <a:pt x="498" y="340"/>
                    <a:pt x="496" y="339"/>
                    <a:pt x="495" y="338"/>
                  </a:cubicBezTo>
                  <a:cubicBezTo>
                    <a:pt x="493" y="337"/>
                    <a:pt x="491" y="334"/>
                    <a:pt x="490" y="333"/>
                  </a:cubicBezTo>
                  <a:cubicBezTo>
                    <a:pt x="489" y="332"/>
                    <a:pt x="488" y="329"/>
                    <a:pt x="487" y="327"/>
                  </a:cubicBezTo>
                  <a:cubicBezTo>
                    <a:pt x="487" y="326"/>
                    <a:pt x="486" y="323"/>
                    <a:pt x="486" y="322"/>
                  </a:cubicBezTo>
                  <a:cubicBezTo>
                    <a:pt x="485" y="320"/>
                    <a:pt x="485" y="317"/>
                    <a:pt x="484" y="315"/>
                  </a:cubicBezTo>
                  <a:cubicBezTo>
                    <a:pt x="483" y="314"/>
                    <a:pt x="482" y="311"/>
                    <a:pt x="481" y="310"/>
                  </a:cubicBezTo>
                  <a:cubicBezTo>
                    <a:pt x="480" y="309"/>
                    <a:pt x="478" y="307"/>
                    <a:pt x="476" y="307"/>
                  </a:cubicBezTo>
                  <a:cubicBezTo>
                    <a:pt x="475" y="307"/>
                    <a:pt x="471" y="308"/>
                    <a:pt x="470" y="308"/>
                  </a:cubicBezTo>
                  <a:cubicBezTo>
                    <a:pt x="469" y="309"/>
                    <a:pt x="467" y="310"/>
                    <a:pt x="466" y="311"/>
                  </a:cubicBezTo>
                  <a:cubicBezTo>
                    <a:pt x="465" y="312"/>
                    <a:pt x="462" y="313"/>
                    <a:pt x="461" y="313"/>
                  </a:cubicBezTo>
                  <a:cubicBezTo>
                    <a:pt x="459" y="314"/>
                    <a:pt x="456" y="313"/>
                    <a:pt x="454" y="313"/>
                  </a:cubicBezTo>
                  <a:cubicBezTo>
                    <a:pt x="452" y="313"/>
                    <a:pt x="449" y="314"/>
                    <a:pt x="447" y="314"/>
                  </a:cubicBezTo>
                  <a:cubicBezTo>
                    <a:pt x="445" y="315"/>
                    <a:pt x="443" y="316"/>
                    <a:pt x="442" y="317"/>
                  </a:cubicBezTo>
                  <a:cubicBezTo>
                    <a:pt x="441" y="317"/>
                    <a:pt x="439" y="319"/>
                    <a:pt x="438" y="319"/>
                  </a:cubicBezTo>
                  <a:cubicBezTo>
                    <a:pt x="436" y="320"/>
                    <a:pt x="432" y="323"/>
                    <a:pt x="430" y="324"/>
                  </a:cubicBezTo>
                  <a:cubicBezTo>
                    <a:pt x="429" y="325"/>
                    <a:pt x="425" y="325"/>
                    <a:pt x="423" y="326"/>
                  </a:cubicBezTo>
                  <a:cubicBezTo>
                    <a:pt x="422" y="327"/>
                    <a:pt x="421" y="329"/>
                    <a:pt x="421" y="330"/>
                  </a:cubicBezTo>
                  <a:cubicBezTo>
                    <a:pt x="420" y="331"/>
                    <a:pt x="420" y="334"/>
                    <a:pt x="419" y="335"/>
                  </a:cubicBezTo>
                  <a:cubicBezTo>
                    <a:pt x="419" y="336"/>
                    <a:pt x="419" y="339"/>
                    <a:pt x="418" y="340"/>
                  </a:cubicBezTo>
                  <a:cubicBezTo>
                    <a:pt x="418" y="341"/>
                    <a:pt x="415" y="343"/>
                    <a:pt x="413" y="344"/>
                  </a:cubicBezTo>
                  <a:cubicBezTo>
                    <a:pt x="412" y="344"/>
                    <a:pt x="411" y="345"/>
                    <a:pt x="410" y="346"/>
                  </a:cubicBezTo>
                  <a:cubicBezTo>
                    <a:pt x="410" y="347"/>
                    <a:pt x="409" y="349"/>
                    <a:pt x="409" y="350"/>
                  </a:cubicBezTo>
                  <a:cubicBezTo>
                    <a:pt x="408" y="351"/>
                    <a:pt x="408" y="353"/>
                    <a:pt x="409" y="354"/>
                  </a:cubicBezTo>
                  <a:cubicBezTo>
                    <a:pt x="409" y="356"/>
                    <a:pt x="409" y="358"/>
                    <a:pt x="410" y="359"/>
                  </a:cubicBezTo>
                  <a:cubicBezTo>
                    <a:pt x="410" y="360"/>
                    <a:pt x="410" y="362"/>
                    <a:pt x="410" y="363"/>
                  </a:cubicBezTo>
                  <a:cubicBezTo>
                    <a:pt x="409" y="364"/>
                    <a:pt x="409" y="365"/>
                    <a:pt x="409" y="366"/>
                  </a:cubicBezTo>
                  <a:cubicBezTo>
                    <a:pt x="408" y="367"/>
                    <a:pt x="405" y="368"/>
                    <a:pt x="403" y="368"/>
                  </a:cubicBezTo>
                  <a:cubicBezTo>
                    <a:pt x="402" y="368"/>
                    <a:pt x="399" y="368"/>
                    <a:pt x="398" y="368"/>
                  </a:cubicBezTo>
                  <a:cubicBezTo>
                    <a:pt x="397" y="368"/>
                    <a:pt x="394" y="367"/>
                    <a:pt x="393" y="368"/>
                  </a:cubicBezTo>
                  <a:cubicBezTo>
                    <a:pt x="391" y="368"/>
                    <a:pt x="389" y="369"/>
                    <a:pt x="388" y="370"/>
                  </a:cubicBezTo>
                  <a:cubicBezTo>
                    <a:pt x="387" y="370"/>
                    <a:pt x="384" y="371"/>
                    <a:pt x="383" y="371"/>
                  </a:cubicBezTo>
                  <a:cubicBezTo>
                    <a:pt x="382" y="371"/>
                    <a:pt x="381" y="370"/>
                    <a:pt x="380" y="369"/>
                  </a:cubicBezTo>
                  <a:cubicBezTo>
                    <a:pt x="379" y="369"/>
                    <a:pt x="376" y="367"/>
                    <a:pt x="375" y="366"/>
                  </a:cubicBezTo>
                  <a:cubicBezTo>
                    <a:pt x="373" y="366"/>
                    <a:pt x="371" y="365"/>
                    <a:pt x="370" y="365"/>
                  </a:cubicBezTo>
                  <a:cubicBezTo>
                    <a:pt x="368" y="364"/>
                    <a:pt x="365" y="364"/>
                    <a:pt x="363" y="364"/>
                  </a:cubicBezTo>
                  <a:cubicBezTo>
                    <a:pt x="362" y="364"/>
                    <a:pt x="361" y="364"/>
                    <a:pt x="360" y="364"/>
                  </a:cubicBezTo>
                  <a:cubicBezTo>
                    <a:pt x="358" y="365"/>
                    <a:pt x="355" y="365"/>
                    <a:pt x="354" y="365"/>
                  </a:cubicBezTo>
                  <a:cubicBezTo>
                    <a:pt x="351" y="365"/>
                    <a:pt x="347" y="365"/>
                    <a:pt x="345" y="365"/>
                  </a:cubicBezTo>
                  <a:cubicBezTo>
                    <a:pt x="344" y="364"/>
                    <a:pt x="341" y="364"/>
                    <a:pt x="340" y="363"/>
                  </a:cubicBezTo>
                  <a:cubicBezTo>
                    <a:pt x="338" y="363"/>
                    <a:pt x="335" y="362"/>
                    <a:pt x="333" y="361"/>
                  </a:cubicBezTo>
                  <a:cubicBezTo>
                    <a:pt x="332" y="360"/>
                    <a:pt x="328" y="358"/>
                    <a:pt x="327" y="357"/>
                  </a:cubicBezTo>
                  <a:cubicBezTo>
                    <a:pt x="325" y="356"/>
                    <a:pt x="322" y="354"/>
                    <a:pt x="320" y="353"/>
                  </a:cubicBezTo>
                  <a:cubicBezTo>
                    <a:pt x="319" y="352"/>
                    <a:pt x="317" y="351"/>
                    <a:pt x="316" y="350"/>
                  </a:cubicBezTo>
                  <a:cubicBezTo>
                    <a:pt x="314" y="350"/>
                    <a:pt x="312" y="348"/>
                    <a:pt x="310" y="348"/>
                  </a:cubicBezTo>
                  <a:cubicBezTo>
                    <a:pt x="309" y="348"/>
                    <a:pt x="307" y="347"/>
                    <a:pt x="306" y="347"/>
                  </a:cubicBezTo>
                  <a:cubicBezTo>
                    <a:pt x="304" y="348"/>
                    <a:pt x="302" y="349"/>
                    <a:pt x="301" y="349"/>
                  </a:cubicBezTo>
                  <a:cubicBezTo>
                    <a:pt x="300" y="349"/>
                    <a:pt x="297" y="349"/>
                    <a:pt x="296" y="348"/>
                  </a:cubicBezTo>
                  <a:cubicBezTo>
                    <a:pt x="294" y="348"/>
                    <a:pt x="291" y="347"/>
                    <a:pt x="290" y="346"/>
                  </a:cubicBezTo>
                  <a:cubicBezTo>
                    <a:pt x="288" y="345"/>
                    <a:pt x="283" y="343"/>
                    <a:pt x="282" y="342"/>
                  </a:cubicBezTo>
                  <a:cubicBezTo>
                    <a:pt x="281" y="341"/>
                    <a:pt x="280" y="340"/>
                    <a:pt x="279" y="339"/>
                  </a:cubicBezTo>
                  <a:cubicBezTo>
                    <a:pt x="277" y="338"/>
                    <a:pt x="274" y="338"/>
                    <a:pt x="273" y="337"/>
                  </a:cubicBezTo>
                  <a:cubicBezTo>
                    <a:pt x="272" y="337"/>
                    <a:pt x="271" y="335"/>
                    <a:pt x="270" y="335"/>
                  </a:cubicBezTo>
                  <a:cubicBezTo>
                    <a:pt x="269" y="334"/>
                    <a:pt x="266" y="333"/>
                    <a:pt x="265" y="333"/>
                  </a:cubicBezTo>
                  <a:cubicBezTo>
                    <a:pt x="263" y="332"/>
                    <a:pt x="261" y="331"/>
                    <a:pt x="259" y="330"/>
                  </a:cubicBezTo>
                  <a:cubicBezTo>
                    <a:pt x="258" y="329"/>
                    <a:pt x="256" y="325"/>
                    <a:pt x="255" y="324"/>
                  </a:cubicBezTo>
                  <a:cubicBezTo>
                    <a:pt x="253" y="323"/>
                    <a:pt x="250" y="321"/>
                    <a:pt x="249" y="320"/>
                  </a:cubicBezTo>
                  <a:cubicBezTo>
                    <a:pt x="247" y="319"/>
                    <a:pt x="244" y="319"/>
                    <a:pt x="242" y="319"/>
                  </a:cubicBezTo>
                  <a:cubicBezTo>
                    <a:pt x="241" y="319"/>
                    <a:pt x="238" y="320"/>
                    <a:pt x="237" y="320"/>
                  </a:cubicBezTo>
                  <a:cubicBezTo>
                    <a:pt x="237" y="320"/>
                    <a:pt x="235" y="322"/>
                    <a:pt x="235" y="322"/>
                  </a:cubicBezTo>
                  <a:cubicBezTo>
                    <a:pt x="234" y="323"/>
                    <a:pt x="232" y="324"/>
                    <a:pt x="231" y="324"/>
                  </a:cubicBezTo>
                  <a:cubicBezTo>
                    <a:pt x="230" y="324"/>
                    <a:pt x="229" y="324"/>
                    <a:pt x="228" y="324"/>
                  </a:cubicBezTo>
                  <a:cubicBezTo>
                    <a:pt x="227" y="324"/>
                    <a:pt x="225" y="323"/>
                    <a:pt x="224" y="323"/>
                  </a:cubicBezTo>
                  <a:cubicBezTo>
                    <a:pt x="223" y="322"/>
                    <a:pt x="221" y="319"/>
                    <a:pt x="220" y="318"/>
                  </a:cubicBezTo>
                  <a:cubicBezTo>
                    <a:pt x="219" y="317"/>
                    <a:pt x="217" y="315"/>
                    <a:pt x="215" y="314"/>
                  </a:cubicBezTo>
                  <a:cubicBezTo>
                    <a:pt x="214" y="314"/>
                    <a:pt x="213" y="314"/>
                    <a:pt x="212" y="314"/>
                  </a:cubicBezTo>
                  <a:cubicBezTo>
                    <a:pt x="211" y="314"/>
                    <a:pt x="208" y="315"/>
                    <a:pt x="207" y="315"/>
                  </a:cubicBezTo>
                  <a:cubicBezTo>
                    <a:pt x="205" y="315"/>
                    <a:pt x="201" y="315"/>
                    <a:pt x="199" y="315"/>
                  </a:cubicBezTo>
                  <a:cubicBezTo>
                    <a:pt x="198" y="315"/>
                    <a:pt x="195" y="315"/>
                    <a:pt x="194" y="315"/>
                  </a:cubicBezTo>
                  <a:cubicBezTo>
                    <a:pt x="193" y="315"/>
                    <a:pt x="191" y="316"/>
                    <a:pt x="190" y="317"/>
                  </a:cubicBezTo>
                  <a:cubicBezTo>
                    <a:pt x="189" y="317"/>
                    <a:pt x="187" y="318"/>
                    <a:pt x="187" y="318"/>
                  </a:cubicBezTo>
                  <a:cubicBezTo>
                    <a:pt x="186" y="319"/>
                    <a:pt x="185" y="321"/>
                    <a:pt x="184" y="322"/>
                  </a:cubicBezTo>
                  <a:cubicBezTo>
                    <a:pt x="184" y="322"/>
                    <a:pt x="183" y="324"/>
                    <a:pt x="182" y="324"/>
                  </a:cubicBezTo>
                  <a:cubicBezTo>
                    <a:pt x="182" y="325"/>
                    <a:pt x="181" y="326"/>
                    <a:pt x="180" y="327"/>
                  </a:cubicBezTo>
                  <a:cubicBezTo>
                    <a:pt x="179" y="325"/>
                    <a:pt x="178" y="324"/>
                    <a:pt x="178" y="323"/>
                  </a:cubicBezTo>
                  <a:cubicBezTo>
                    <a:pt x="177" y="322"/>
                    <a:pt x="175" y="318"/>
                    <a:pt x="174" y="317"/>
                  </a:cubicBezTo>
                  <a:cubicBezTo>
                    <a:pt x="173" y="315"/>
                    <a:pt x="171" y="313"/>
                    <a:pt x="170" y="312"/>
                  </a:cubicBezTo>
                  <a:cubicBezTo>
                    <a:pt x="169" y="311"/>
                    <a:pt x="165" y="309"/>
                    <a:pt x="163" y="309"/>
                  </a:cubicBezTo>
                  <a:cubicBezTo>
                    <a:pt x="162" y="308"/>
                    <a:pt x="161" y="307"/>
                    <a:pt x="160" y="307"/>
                  </a:cubicBezTo>
                  <a:cubicBezTo>
                    <a:pt x="159" y="306"/>
                    <a:pt x="156" y="306"/>
                    <a:pt x="155" y="306"/>
                  </a:cubicBezTo>
                  <a:cubicBezTo>
                    <a:pt x="154" y="306"/>
                    <a:pt x="150" y="305"/>
                    <a:pt x="149" y="305"/>
                  </a:cubicBezTo>
                  <a:cubicBezTo>
                    <a:pt x="147" y="305"/>
                    <a:pt x="144" y="304"/>
                    <a:pt x="143" y="304"/>
                  </a:cubicBezTo>
                  <a:cubicBezTo>
                    <a:pt x="142" y="303"/>
                    <a:pt x="141" y="300"/>
                    <a:pt x="140" y="299"/>
                  </a:cubicBezTo>
                  <a:cubicBezTo>
                    <a:pt x="139" y="298"/>
                    <a:pt x="137" y="297"/>
                    <a:pt x="136" y="296"/>
                  </a:cubicBezTo>
                  <a:cubicBezTo>
                    <a:pt x="135" y="296"/>
                    <a:pt x="132" y="295"/>
                    <a:pt x="130" y="295"/>
                  </a:cubicBezTo>
                  <a:cubicBezTo>
                    <a:pt x="129" y="295"/>
                    <a:pt x="126" y="295"/>
                    <a:pt x="125" y="294"/>
                  </a:cubicBezTo>
                  <a:cubicBezTo>
                    <a:pt x="124" y="294"/>
                    <a:pt x="123" y="292"/>
                    <a:pt x="122" y="291"/>
                  </a:cubicBezTo>
                  <a:cubicBezTo>
                    <a:pt x="122" y="291"/>
                    <a:pt x="121" y="289"/>
                    <a:pt x="121" y="288"/>
                  </a:cubicBezTo>
                  <a:cubicBezTo>
                    <a:pt x="121" y="287"/>
                    <a:pt x="121" y="285"/>
                    <a:pt x="121" y="284"/>
                  </a:cubicBezTo>
                  <a:cubicBezTo>
                    <a:pt x="122" y="283"/>
                    <a:pt x="123" y="281"/>
                    <a:pt x="124" y="281"/>
                  </a:cubicBezTo>
                  <a:cubicBezTo>
                    <a:pt x="124" y="280"/>
                    <a:pt x="126" y="279"/>
                    <a:pt x="126" y="278"/>
                  </a:cubicBezTo>
                  <a:cubicBezTo>
                    <a:pt x="127" y="277"/>
                    <a:pt x="128" y="276"/>
                    <a:pt x="128" y="275"/>
                  </a:cubicBezTo>
                  <a:cubicBezTo>
                    <a:pt x="128" y="274"/>
                    <a:pt x="128" y="272"/>
                    <a:pt x="128" y="272"/>
                  </a:cubicBezTo>
                  <a:cubicBezTo>
                    <a:pt x="128" y="271"/>
                    <a:pt x="128" y="269"/>
                    <a:pt x="127" y="268"/>
                  </a:cubicBezTo>
                  <a:cubicBezTo>
                    <a:pt x="126" y="267"/>
                    <a:pt x="124" y="266"/>
                    <a:pt x="123" y="265"/>
                  </a:cubicBezTo>
                  <a:cubicBezTo>
                    <a:pt x="122" y="264"/>
                    <a:pt x="120" y="263"/>
                    <a:pt x="120" y="262"/>
                  </a:cubicBezTo>
                  <a:cubicBezTo>
                    <a:pt x="119" y="261"/>
                    <a:pt x="118" y="258"/>
                    <a:pt x="118" y="257"/>
                  </a:cubicBezTo>
                  <a:cubicBezTo>
                    <a:pt x="117" y="255"/>
                    <a:pt x="117" y="253"/>
                    <a:pt x="117" y="251"/>
                  </a:cubicBezTo>
                  <a:cubicBezTo>
                    <a:pt x="117" y="250"/>
                    <a:pt x="117" y="248"/>
                    <a:pt x="117" y="247"/>
                  </a:cubicBezTo>
                  <a:cubicBezTo>
                    <a:pt x="116" y="245"/>
                    <a:pt x="116" y="243"/>
                    <a:pt x="116" y="242"/>
                  </a:cubicBezTo>
                  <a:cubicBezTo>
                    <a:pt x="115" y="240"/>
                    <a:pt x="112" y="237"/>
                    <a:pt x="111" y="236"/>
                  </a:cubicBezTo>
                  <a:cubicBezTo>
                    <a:pt x="111" y="234"/>
                    <a:pt x="110" y="232"/>
                    <a:pt x="109" y="230"/>
                  </a:cubicBezTo>
                  <a:cubicBezTo>
                    <a:pt x="108" y="229"/>
                    <a:pt x="106" y="226"/>
                    <a:pt x="105" y="225"/>
                  </a:cubicBezTo>
                  <a:cubicBezTo>
                    <a:pt x="104" y="224"/>
                    <a:pt x="102" y="222"/>
                    <a:pt x="101" y="222"/>
                  </a:cubicBezTo>
                  <a:cubicBezTo>
                    <a:pt x="100" y="221"/>
                    <a:pt x="99" y="220"/>
                    <a:pt x="99" y="219"/>
                  </a:cubicBezTo>
                  <a:cubicBezTo>
                    <a:pt x="98" y="219"/>
                    <a:pt x="95" y="219"/>
                    <a:pt x="94" y="220"/>
                  </a:cubicBezTo>
                  <a:cubicBezTo>
                    <a:pt x="94" y="220"/>
                    <a:pt x="93" y="222"/>
                    <a:pt x="93" y="223"/>
                  </a:cubicBezTo>
                  <a:cubicBezTo>
                    <a:pt x="92" y="224"/>
                    <a:pt x="91" y="226"/>
                    <a:pt x="91" y="227"/>
                  </a:cubicBezTo>
                  <a:cubicBezTo>
                    <a:pt x="90" y="228"/>
                    <a:pt x="88" y="229"/>
                    <a:pt x="86" y="230"/>
                  </a:cubicBezTo>
                  <a:cubicBezTo>
                    <a:pt x="85" y="230"/>
                    <a:pt x="82" y="231"/>
                    <a:pt x="81" y="231"/>
                  </a:cubicBezTo>
                  <a:cubicBezTo>
                    <a:pt x="79" y="231"/>
                    <a:pt x="77" y="231"/>
                    <a:pt x="76" y="231"/>
                  </a:cubicBezTo>
                  <a:cubicBezTo>
                    <a:pt x="74" y="231"/>
                    <a:pt x="72" y="231"/>
                    <a:pt x="71" y="231"/>
                  </a:cubicBezTo>
                  <a:cubicBezTo>
                    <a:pt x="70" y="231"/>
                    <a:pt x="66" y="232"/>
                    <a:pt x="65" y="231"/>
                  </a:cubicBezTo>
                  <a:cubicBezTo>
                    <a:pt x="64" y="231"/>
                    <a:pt x="64" y="230"/>
                    <a:pt x="63" y="229"/>
                  </a:cubicBezTo>
                  <a:cubicBezTo>
                    <a:pt x="63" y="229"/>
                    <a:pt x="61" y="228"/>
                    <a:pt x="60" y="227"/>
                  </a:cubicBezTo>
                  <a:cubicBezTo>
                    <a:pt x="59" y="227"/>
                    <a:pt x="58" y="228"/>
                    <a:pt x="57" y="228"/>
                  </a:cubicBezTo>
                  <a:cubicBezTo>
                    <a:pt x="56" y="229"/>
                    <a:pt x="55" y="231"/>
                    <a:pt x="54" y="232"/>
                  </a:cubicBezTo>
                  <a:cubicBezTo>
                    <a:pt x="54" y="232"/>
                    <a:pt x="52" y="233"/>
                    <a:pt x="52" y="233"/>
                  </a:cubicBezTo>
                  <a:cubicBezTo>
                    <a:pt x="51" y="233"/>
                    <a:pt x="49" y="232"/>
                    <a:pt x="48" y="232"/>
                  </a:cubicBezTo>
                  <a:cubicBezTo>
                    <a:pt x="47" y="231"/>
                    <a:pt x="47" y="230"/>
                    <a:pt x="46" y="230"/>
                  </a:cubicBezTo>
                  <a:cubicBezTo>
                    <a:pt x="45" y="229"/>
                    <a:pt x="43" y="228"/>
                    <a:pt x="42" y="228"/>
                  </a:cubicBezTo>
                  <a:cubicBezTo>
                    <a:pt x="40" y="227"/>
                    <a:pt x="38" y="227"/>
                    <a:pt x="37" y="227"/>
                  </a:cubicBezTo>
                  <a:cubicBezTo>
                    <a:pt x="36" y="227"/>
                    <a:pt x="34" y="227"/>
                    <a:pt x="33" y="227"/>
                  </a:cubicBezTo>
                  <a:cubicBezTo>
                    <a:pt x="32" y="227"/>
                    <a:pt x="31" y="225"/>
                    <a:pt x="30" y="224"/>
                  </a:cubicBezTo>
                  <a:cubicBezTo>
                    <a:pt x="29" y="223"/>
                    <a:pt x="27" y="222"/>
                    <a:pt x="26" y="221"/>
                  </a:cubicBezTo>
                  <a:cubicBezTo>
                    <a:pt x="25" y="221"/>
                    <a:pt x="23" y="220"/>
                    <a:pt x="22" y="220"/>
                  </a:cubicBezTo>
                  <a:cubicBezTo>
                    <a:pt x="21" y="219"/>
                    <a:pt x="19" y="219"/>
                    <a:pt x="18" y="218"/>
                  </a:cubicBezTo>
                  <a:cubicBezTo>
                    <a:pt x="17" y="218"/>
                    <a:pt x="14" y="218"/>
                    <a:pt x="13" y="217"/>
                  </a:cubicBezTo>
                  <a:cubicBezTo>
                    <a:pt x="12" y="217"/>
                    <a:pt x="10" y="216"/>
                    <a:pt x="9" y="215"/>
                  </a:cubicBezTo>
                  <a:cubicBezTo>
                    <a:pt x="8" y="213"/>
                    <a:pt x="6" y="210"/>
                    <a:pt x="5" y="208"/>
                  </a:cubicBezTo>
                  <a:cubicBezTo>
                    <a:pt x="4" y="207"/>
                    <a:pt x="4" y="205"/>
                    <a:pt x="4" y="204"/>
                  </a:cubicBezTo>
                  <a:cubicBezTo>
                    <a:pt x="3" y="203"/>
                    <a:pt x="4" y="200"/>
                    <a:pt x="4" y="199"/>
                  </a:cubicBezTo>
                  <a:cubicBezTo>
                    <a:pt x="3" y="198"/>
                    <a:pt x="0" y="197"/>
                    <a:pt x="0" y="195"/>
                  </a:cubicBezTo>
                  <a:cubicBezTo>
                    <a:pt x="0" y="193"/>
                    <a:pt x="1" y="190"/>
                    <a:pt x="2" y="188"/>
                  </a:cubicBezTo>
                  <a:cubicBezTo>
                    <a:pt x="2" y="186"/>
                    <a:pt x="4" y="184"/>
                    <a:pt x="5" y="183"/>
                  </a:cubicBezTo>
                  <a:cubicBezTo>
                    <a:pt x="5" y="182"/>
                    <a:pt x="7" y="179"/>
                    <a:pt x="7" y="178"/>
                  </a:cubicBezTo>
                  <a:cubicBezTo>
                    <a:pt x="9" y="177"/>
                    <a:pt x="11" y="175"/>
                    <a:pt x="12" y="174"/>
                  </a:cubicBezTo>
                  <a:cubicBezTo>
                    <a:pt x="14" y="173"/>
                    <a:pt x="16" y="172"/>
                    <a:pt x="17" y="171"/>
                  </a:cubicBezTo>
                  <a:cubicBezTo>
                    <a:pt x="18" y="171"/>
                    <a:pt x="19" y="170"/>
                    <a:pt x="20" y="170"/>
                  </a:cubicBezTo>
                  <a:cubicBezTo>
                    <a:pt x="22" y="169"/>
                    <a:pt x="25" y="166"/>
                    <a:pt x="26" y="164"/>
                  </a:cubicBezTo>
                  <a:cubicBezTo>
                    <a:pt x="26" y="164"/>
                    <a:pt x="26" y="161"/>
                    <a:pt x="27" y="160"/>
                  </a:cubicBezTo>
                  <a:cubicBezTo>
                    <a:pt x="28" y="159"/>
                    <a:pt x="30" y="158"/>
                    <a:pt x="31" y="158"/>
                  </a:cubicBezTo>
                  <a:cubicBezTo>
                    <a:pt x="32" y="157"/>
                    <a:pt x="35" y="156"/>
                    <a:pt x="36" y="155"/>
                  </a:cubicBezTo>
                  <a:cubicBezTo>
                    <a:pt x="37" y="155"/>
                    <a:pt x="39" y="154"/>
                    <a:pt x="40" y="154"/>
                  </a:cubicBezTo>
                  <a:cubicBezTo>
                    <a:pt x="41" y="153"/>
                    <a:pt x="43" y="152"/>
                    <a:pt x="44" y="151"/>
                  </a:cubicBezTo>
                  <a:cubicBezTo>
                    <a:pt x="45" y="151"/>
                    <a:pt x="47" y="149"/>
                    <a:pt x="48" y="148"/>
                  </a:cubicBezTo>
                  <a:cubicBezTo>
                    <a:pt x="49" y="148"/>
                    <a:pt x="50" y="146"/>
                    <a:pt x="50" y="145"/>
                  </a:cubicBezTo>
                  <a:cubicBezTo>
                    <a:pt x="50" y="144"/>
                    <a:pt x="51" y="143"/>
                    <a:pt x="51" y="142"/>
                  </a:cubicBezTo>
                  <a:cubicBezTo>
                    <a:pt x="51" y="141"/>
                    <a:pt x="51" y="139"/>
                    <a:pt x="51" y="138"/>
                  </a:cubicBezTo>
                  <a:cubicBezTo>
                    <a:pt x="51" y="137"/>
                    <a:pt x="51" y="135"/>
                    <a:pt x="52" y="134"/>
                  </a:cubicBezTo>
                  <a:cubicBezTo>
                    <a:pt x="52" y="134"/>
                    <a:pt x="53" y="132"/>
                    <a:pt x="53" y="131"/>
                  </a:cubicBezTo>
                  <a:cubicBezTo>
                    <a:pt x="53" y="130"/>
                    <a:pt x="54" y="129"/>
                    <a:pt x="53" y="128"/>
                  </a:cubicBezTo>
                  <a:cubicBezTo>
                    <a:pt x="53" y="127"/>
                    <a:pt x="51" y="126"/>
                    <a:pt x="50" y="125"/>
                  </a:cubicBezTo>
                  <a:cubicBezTo>
                    <a:pt x="49" y="125"/>
                    <a:pt x="46" y="124"/>
                    <a:pt x="45" y="124"/>
                  </a:cubicBezTo>
                  <a:cubicBezTo>
                    <a:pt x="44" y="124"/>
                    <a:pt x="42" y="123"/>
                    <a:pt x="41" y="123"/>
                  </a:cubicBezTo>
                  <a:cubicBezTo>
                    <a:pt x="40" y="122"/>
                    <a:pt x="38" y="121"/>
                    <a:pt x="37" y="121"/>
                  </a:cubicBezTo>
                  <a:cubicBezTo>
                    <a:pt x="37" y="120"/>
                    <a:pt x="38" y="118"/>
                    <a:pt x="38" y="117"/>
                  </a:cubicBezTo>
                  <a:cubicBezTo>
                    <a:pt x="39" y="116"/>
                    <a:pt x="41" y="113"/>
                    <a:pt x="42" y="112"/>
                  </a:cubicBezTo>
                  <a:cubicBezTo>
                    <a:pt x="43" y="112"/>
                    <a:pt x="45" y="111"/>
                    <a:pt x="46" y="111"/>
                  </a:cubicBezTo>
                  <a:cubicBezTo>
                    <a:pt x="47" y="110"/>
                    <a:pt x="47" y="108"/>
                    <a:pt x="48" y="107"/>
                  </a:cubicBezTo>
                  <a:cubicBezTo>
                    <a:pt x="49" y="106"/>
                    <a:pt x="51" y="104"/>
                    <a:pt x="52" y="103"/>
                  </a:cubicBezTo>
                  <a:cubicBezTo>
                    <a:pt x="54" y="102"/>
                    <a:pt x="56" y="100"/>
                    <a:pt x="57" y="100"/>
                  </a:cubicBezTo>
                  <a:cubicBezTo>
                    <a:pt x="59" y="99"/>
                    <a:pt x="61" y="100"/>
                    <a:pt x="62" y="100"/>
                  </a:cubicBezTo>
                  <a:cubicBezTo>
                    <a:pt x="64" y="100"/>
                    <a:pt x="67" y="101"/>
                    <a:pt x="68" y="101"/>
                  </a:cubicBezTo>
                  <a:cubicBezTo>
                    <a:pt x="69" y="101"/>
                    <a:pt x="71" y="100"/>
                    <a:pt x="72" y="99"/>
                  </a:cubicBezTo>
                  <a:cubicBezTo>
                    <a:pt x="73" y="99"/>
                    <a:pt x="75" y="96"/>
                    <a:pt x="76" y="95"/>
                  </a:cubicBezTo>
                  <a:cubicBezTo>
                    <a:pt x="77" y="94"/>
                    <a:pt x="77" y="91"/>
                    <a:pt x="77" y="90"/>
                  </a:cubicBezTo>
                  <a:cubicBezTo>
                    <a:pt x="78" y="89"/>
                    <a:pt x="79" y="88"/>
                    <a:pt x="79" y="87"/>
                  </a:cubicBezTo>
                  <a:cubicBezTo>
                    <a:pt x="80" y="87"/>
                    <a:pt x="82" y="86"/>
                    <a:pt x="83" y="86"/>
                  </a:cubicBezTo>
                  <a:cubicBezTo>
                    <a:pt x="84" y="86"/>
                    <a:pt x="86" y="88"/>
                    <a:pt x="87" y="88"/>
                  </a:cubicBezTo>
                  <a:cubicBezTo>
                    <a:pt x="88" y="88"/>
                    <a:pt x="90" y="88"/>
                    <a:pt x="91" y="88"/>
                  </a:cubicBezTo>
                  <a:cubicBezTo>
                    <a:pt x="92" y="87"/>
                    <a:pt x="94" y="86"/>
                    <a:pt x="95" y="85"/>
                  </a:cubicBezTo>
                  <a:cubicBezTo>
                    <a:pt x="96" y="84"/>
                    <a:pt x="96" y="82"/>
                    <a:pt x="97" y="81"/>
                  </a:cubicBezTo>
                  <a:cubicBezTo>
                    <a:pt x="97" y="80"/>
                    <a:pt x="98" y="79"/>
                    <a:pt x="98" y="78"/>
                  </a:cubicBezTo>
                  <a:cubicBezTo>
                    <a:pt x="99" y="78"/>
                    <a:pt x="100" y="77"/>
                    <a:pt x="101" y="77"/>
                  </a:cubicBezTo>
                  <a:cubicBezTo>
                    <a:pt x="102" y="77"/>
                    <a:pt x="104" y="77"/>
                    <a:pt x="105" y="77"/>
                  </a:cubicBezTo>
                  <a:cubicBezTo>
                    <a:pt x="106" y="77"/>
                    <a:pt x="108" y="79"/>
                    <a:pt x="109" y="79"/>
                  </a:cubicBezTo>
                  <a:cubicBezTo>
                    <a:pt x="110" y="79"/>
                    <a:pt x="111" y="80"/>
                    <a:pt x="112" y="80"/>
                  </a:cubicBezTo>
                  <a:cubicBezTo>
                    <a:pt x="113" y="80"/>
                    <a:pt x="113" y="78"/>
                    <a:pt x="114" y="78"/>
                  </a:cubicBezTo>
                  <a:cubicBezTo>
                    <a:pt x="115" y="77"/>
                    <a:pt x="117" y="77"/>
                    <a:pt x="118" y="76"/>
                  </a:cubicBezTo>
                  <a:cubicBezTo>
                    <a:pt x="119" y="76"/>
                    <a:pt x="120" y="74"/>
                    <a:pt x="121" y="74"/>
                  </a:cubicBezTo>
                  <a:cubicBezTo>
                    <a:pt x="123" y="73"/>
                    <a:pt x="126" y="73"/>
                    <a:pt x="127" y="73"/>
                  </a:cubicBezTo>
                  <a:cubicBezTo>
                    <a:pt x="128" y="73"/>
                    <a:pt x="129" y="73"/>
                    <a:pt x="129" y="74"/>
                  </a:cubicBezTo>
                  <a:cubicBezTo>
                    <a:pt x="131" y="74"/>
                    <a:pt x="133" y="77"/>
                    <a:pt x="135" y="78"/>
                  </a:cubicBezTo>
                  <a:cubicBezTo>
                    <a:pt x="136" y="78"/>
                    <a:pt x="138" y="79"/>
                    <a:pt x="139" y="80"/>
                  </a:cubicBezTo>
                  <a:cubicBezTo>
                    <a:pt x="140" y="81"/>
                    <a:pt x="142" y="83"/>
                    <a:pt x="143" y="84"/>
                  </a:cubicBezTo>
                  <a:cubicBezTo>
                    <a:pt x="144" y="86"/>
                    <a:pt x="144" y="88"/>
                    <a:pt x="145" y="89"/>
                  </a:cubicBezTo>
                  <a:cubicBezTo>
                    <a:pt x="146" y="90"/>
                    <a:pt x="148" y="92"/>
                    <a:pt x="149" y="92"/>
                  </a:cubicBezTo>
                  <a:cubicBezTo>
                    <a:pt x="150" y="92"/>
                    <a:pt x="152" y="92"/>
                    <a:pt x="153" y="92"/>
                  </a:cubicBezTo>
                  <a:cubicBezTo>
                    <a:pt x="153" y="91"/>
                    <a:pt x="153" y="89"/>
                    <a:pt x="153" y="89"/>
                  </a:cubicBezTo>
                  <a:cubicBezTo>
                    <a:pt x="154" y="88"/>
                    <a:pt x="156" y="88"/>
                    <a:pt x="157" y="89"/>
                  </a:cubicBezTo>
                  <a:cubicBezTo>
                    <a:pt x="158" y="89"/>
                    <a:pt x="160" y="90"/>
                    <a:pt x="161" y="91"/>
                  </a:cubicBezTo>
                  <a:cubicBezTo>
                    <a:pt x="162" y="91"/>
                    <a:pt x="163" y="93"/>
                    <a:pt x="163" y="94"/>
                  </a:cubicBezTo>
                  <a:cubicBezTo>
                    <a:pt x="164" y="95"/>
                    <a:pt x="164" y="97"/>
                    <a:pt x="165" y="98"/>
                  </a:cubicBezTo>
                  <a:cubicBezTo>
                    <a:pt x="166" y="99"/>
                    <a:pt x="168" y="99"/>
                    <a:pt x="169" y="100"/>
                  </a:cubicBezTo>
                  <a:cubicBezTo>
                    <a:pt x="169" y="100"/>
                    <a:pt x="170" y="101"/>
                    <a:pt x="170" y="102"/>
                  </a:cubicBezTo>
                  <a:cubicBezTo>
                    <a:pt x="170" y="103"/>
                    <a:pt x="171" y="104"/>
                    <a:pt x="172" y="105"/>
                  </a:cubicBezTo>
                  <a:cubicBezTo>
                    <a:pt x="173" y="106"/>
                    <a:pt x="174" y="109"/>
                    <a:pt x="175" y="110"/>
                  </a:cubicBezTo>
                  <a:cubicBezTo>
                    <a:pt x="176" y="111"/>
                    <a:pt x="179" y="112"/>
                    <a:pt x="181" y="112"/>
                  </a:cubicBezTo>
                  <a:cubicBezTo>
                    <a:pt x="181" y="111"/>
                    <a:pt x="182" y="110"/>
                    <a:pt x="183" y="109"/>
                  </a:cubicBezTo>
                  <a:cubicBezTo>
                    <a:pt x="183" y="109"/>
                    <a:pt x="183" y="107"/>
                    <a:pt x="183" y="106"/>
                  </a:cubicBezTo>
                  <a:cubicBezTo>
                    <a:pt x="183" y="105"/>
                    <a:pt x="182" y="104"/>
                    <a:pt x="182" y="103"/>
                  </a:cubicBezTo>
                  <a:cubicBezTo>
                    <a:pt x="182" y="102"/>
                    <a:pt x="182" y="101"/>
                    <a:pt x="182" y="101"/>
                  </a:cubicBezTo>
                  <a:cubicBezTo>
                    <a:pt x="182" y="100"/>
                    <a:pt x="182" y="98"/>
                    <a:pt x="181" y="98"/>
                  </a:cubicBezTo>
                  <a:cubicBezTo>
                    <a:pt x="181" y="97"/>
                    <a:pt x="179" y="98"/>
                    <a:pt x="178" y="97"/>
                  </a:cubicBezTo>
                  <a:cubicBezTo>
                    <a:pt x="177" y="97"/>
                    <a:pt x="176" y="97"/>
                    <a:pt x="175" y="97"/>
                  </a:cubicBezTo>
                  <a:cubicBezTo>
                    <a:pt x="175" y="96"/>
                    <a:pt x="174" y="95"/>
                    <a:pt x="174" y="95"/>
                  </a:cubicBezTo>
                  <a:cubicBezTo>
                    <a:pt x="173" y="94"/>
                    <a:pt x="173" y="92"/>
                    <a:pt x="172" y="92"/>
                  </a:cubicBezTo>
                  <a:cubicBezTo>
                    <a:pt x="172" y="91"/>
                    <a:pt x="170" y="91"/>
                    <a:pt x="170" y="90"/>
                  </a:cubicBezTo>
                  <a:cubicBezTo>
                    <a:pt x="169" y="90"/>
                    <a:pt x="169" y="89"/>
                    <a:pt x="168" y="88"/>
                  </a:cubicBezTo>
                  <a:cubicBezTo>
                    <a:pt x="168" y="87"/>
                    <a:pt x="167" y="85"/>
                    <a:pt x="167" y="84"/>
                  </a:cubicBezTo>
                  <a:cubicBezTo>
                    <a:pt x="167" y="83"/>
                    <a:pt x="168" y="81"/>
                    <a:pt x="168" y="80"/>
                  </a:cubicBezTo>
                  <a:cubicBezTo>
                    <a:pt x="168" y="79"/>
                    <a:pt x="168" y="77"/>
                    <a:pt x="168" y="76"/>
                  </a:cubicBezTo>
                  <a:cubicBezTo>
                    <a:pt x="168" y="75"/>
                    <a:pt x="168" y="74"/>
                    <a:pt x="168" y="73"/>
                  </a:cubicBezTo>
                  <a:cubicBezTo>
                    <a:pt x="168" y="72"/>
                    <a:pt x="167" y="70"/>
                    <a:pt x="166" y="69"/>
                  </a:cubicBezTo>
                  <a:cubicBezTo>
                    <a:pt x="165" y="69"/>
                    <a:pt x="163" y="70"/>
                    <a:pt x="162" y="69"/>
                  </a:cubicBezTo>
                  <a:cubicBezTo>
                    <a:pt x="160" y="69"/>
                    <a:pt x="158" y="69"/>
                    <a:pt x="157" y="68"/>
                  </a:cubicBezTo>
                  <a:cubicBezTo>
                    <a:pt x="156" y="68"/>
                    <a:pt x="153" y="67"/>
                    <a:pt x="152" y="66"/>
                  </a:cubicBezTo>
                  <a:cubicBezTo>
                    <a:pt x="151" y="65"/>
                    <a:pt x="149" y="64"/>
                    <a:pt x="148" y="64"/>
                  </a:cubicBezTo>
                  <a:cubicBezTo>
                    <a:pt x="147" y="63"/>
                    <a:pt x="144" y="63"/>
                    <a:pt x="143" y="63"/>
                  </a:cubicBezTo>
                  <a:cubicBezTo>
                    <a:pt x="142" y="62"/>
                    <a:pt x="140" y="61"/>
                    <a:pt x="139" y="60"/>
                  </a:cubicBezTo>
                  <a:cubicBezTo>
                    <a:pt x="139" y="60"/>
                    <a:pt x="137" y="58"/>
                    <a:pt x="137" y="57"/>
                  </a:cubicBezTo>
                  <a:cubicBezTo>
                    <a:pt x="136" y="56"/>
                    <a:pt x="136" y="54"/>
                    <a:pt x="136" y="53"/>
                  </a:cubicBezTo>
                  <a:cubicBezTo>
                    <a:pt x="136" y="51"/>
                    <a:pt x="137" y="49"/>
                    <a:pt x="138" y="49"/>
                  </a:cubicBezTo>
                  <a:cubicBezTo>
                    <a:pt x="138" y="48"/>
                    <a:pt x="141" y="47"/>
                    <a:pt x="141" y="47"/>
                  </a:cubicBezTo>
                  <a:cubicBezTo>
                    <a:pt x="142" y="46"/>
                    <a:pt x="144" y="44"/>
                    <a:pt x="145" y="42"/>
                  </a:cubicBezTo>
                  <a:cubicBezTo>
                    <a:pt x="145" y="41"/>
                    <a:pt x="145" y="38"/>
                    <a:pt x="145" y="37"/>
                  </a:cubicBezTo>
                  <a:cubicBezTo>
                    <a:pt x="145" y="36"/>
                    <a:pt x="145" y="33"/>
                    <a:pt x="146" y="32"/>
                  </a:cubicBezTo>
                  <a:cubicBezTo>
                    <a:pt x="146" y="31"/>
                    <a:pt x="145" y="28"/>
                    <a:pt x="146" y="26"/>
                  </a:cubicBezTo>
                  <a:cubicBezTo>
                    <a:pt x="146" y="25"/>
                    <a:pt x="146" y="23"/>
                    <a:pt x="147" y="22"/>
                  </a:cubicBezTo>
                  <a:cubicBezTo>
                    <a:pt x="147" y="22"/>
                    <a:pt x="149" y="21"/>
                    <a:pt x="150" y="21"/>
                  </a:cubicBezTo>
                  <a:cubicBezTo>
                    <a:pt x="151" y="20"/>
                    <a:pt x="153" y="20"/>
                    <a:pt x="153" y="20"/>
                  </a:cubicBezTo>
                  <a:cubicBezTo>
                    <a:pt x="154" y="19"/>
                    <a:pt x="155" y="18"/>
                    <a:pt x="155" y="17"/>
                  </a:cubicBezTo>
                  <a:cubicBezTo>
                    <a:pt x="155" y="17"/>
                    <a:pt x="155" y="15"/>
                    <a:pt x="154" y="14"/>
                  </a:cubicBezTo>
                  <a:cubicBezTo>
                    <a:pt x="153" y="13"/>
                    <a:pt x="150" y="13"/>
                    <a:pt x="149" y="13"/>
                  </a:cubicBezTo>
                  <a:cubicBezTo>
                    <a:pt x="149" y="12"/>
                    <a:pt x="149" y="11"/>
                    <a:pt x="149" y="11"/>
                  </a:cubicBezTo>
                  <a:cubicBezTo>
                    <a:pt x="149" y="11"/>
                    <a:pt x="150" y="10"/>
                    <a:pt x="150" y="10"/>
                  </a:cubicBezTo>
                  <a:cubicBezTo>
                    <a:pt x="151" y="10"/>
                    <a:pt x="153" y="9"/>
                    <a:pt x="154" y="9"/>
                  </a:cubicBezTo>
                  <a:cubicBezTo>
                    <a:pt x="155" y="9"/>
                    <a:pt x="157" y="10"/>
                    <a:pt x="158" y="9"/>
                  </a:cubicBezTo>
                  <a:cubicBezTo>
                    <a:pt x="159" y="9"/>
                    <a:pt x="160" y="7"/>
                    <a:pt x="160" y="7"/>
                  </a:cubicBezTo>
                  <a:cubicBezTo>
                    <a:pt x="161" y="6"/>
                    <a:pt x="164" y="5"/>
                    <a:pt x="166" y="4"/>
                  </a:cubicBezTo>
                  <a:cubicBezTo>
                    <a:pt x="167" y="3"/>
                    <a:pt x="171" y="3"/>
                    <a:pt x="173" y="2"/>
                  </a:cubicBezTo>
                  <a:cubicBezTo>
                    <a:pt x="174" y="2"/>
                    <a:pt x="176" y="1"/>
                    <a:pt x="178" y="1"/>
                  </a:cubicBezTo>
                  <a:cubicBezTo>
                    <a:pt x="180" y="0"/>
                    <a:pt x="186" y="1"/>
                    <a:pt x="188" y="1"/>
                  </a:cubicBezTo>
                  <a:cubicBezTo>
                    <a:pt x="190" y="1"/>
                    <a:pt x="193" y="1"/>
                    <a:pt x="194" y="1"/>
                  </a:cubicBezTo>
                  <a:cubicBezTo>
                    <a:pt x="195" y="1"/>
                    <a:pt x="196" y="2"/>
                    <a:pt x="197" y="2"/>
                  </a:cubicBezTo>
                  <a:cubicBezTo>
                    <a:pt x="197" y="3"/>
                    <a:pt x="198" y="4"/>
                    <a:pt x="199" y="5"/>
                  </a:cubicBezTo>
                  <a:cubicBezTo>
                    <a:pt x="199" y="5"/>
                    <a:pt x="200" y="6"/>
                    <a:pt x="201" y="6"/>
                  </a:cubicBezTo>
                  <a:cubicBezTo>
                    <a:pt x="201" y="6"/>
                    <a:pt x="202" y="4"/>
                    <a:pt x="203" y="4"/>
                  </a:cubicBezTo>
                  <a:cubicBezTo>
                    <a:pt x="203" y="3"/>
                    <a:pt x="204" y="4"/>
                    <a:pt x="205" y="4"/>
                  </a:cubicBezTo>
                  <a:cubicBezTo>
                    <a:pt x="206" y="4"/>
                    <a:pt x="208" y="5"/>
                    <a:pt x="209" y="5"/>
                  </a:cubicBezTo>
                  <a:cubicBezTo>
                    <a:pt x="210" y="5"/>
                    <a:pt x="212" y="6"/>
                    <a:pt x="213" y="7"/>
                  </a:cubicBezTo>
                  <a:cubicBezTo>
                    <a:pt x="214" y="7"/>
                    <a:pt x="215" y="9"/>
                    <a:pt x="216" y="10"/>
                  </a:cubicBezTo>
                  <a:cubicBezTo>
                    <a:pt x="216" y="11"/>
                    <a:pt x="218" y="13"/>
                    <a:pt x="219" y="14"/>
                  </a:cubicBezTo>
                  <a:cubicBezTo>
                    <a:pt x="219" y="14"/>
                    <a:pt x="220" y="16"/>
                    <a:pt x="221" y="16"/>
                  </a:cubicBezTo>
                  <a:cubicBezTo>
                    <a:pt x="222" y="17"/>
                    <a:pt x="224" y="17"/>
                    <a:pt x="225" y="18"/>
                  </a:cubicBezTo>
                  <a:cubicBezTo>
                    <a:pt x="226" y="18"/>
                    <a:pt x="227" y="20"/>
                    <a:pt x="227" y="21"/>
                  </a:cubicBezTo>
                  <a:cubicBezTo>
                    <a:pt x="228" y="22"/>
                    <a:pt x="228" y="25"/>
                    <a:pt x="228" y="26"/>
                  </a:cubicBezTo>
                  <a:cubicBezTo>
                    <a:pt x="228" y="28"/>
                    <a:pt x="228" y="30"/>
                    <a:pt x="228" y="32"/>
                  </a:cubicBezTo>
                  <a:cubicBezTo>
                    <a:pt x="228" y="33"/>
                    <a:pt x="229" y="35"/>
                    <a:pt x="229" y="36"/>
                  </a:cubicBezTo>
                  <a:cubicBezTo>
                    <a:pt x="230" y="37"/>
                    <a:pt x="233" y="38"/>
                    <a:pt x="234" y="38"/>
                  </a:cubicBezTo>
                  <a:cubicBezTo>
                    <a:pt x="235" y="37"/>
                    <a:pt x="236" y="36"/>
                    <a:pt x="237" y="36"/>
                  </a:cubicBezTo>
                  <a:cubicBezTo>
                    <a:pt x="237" y="35"/>
                    <a:pt x="238" y="33"/>
                    <a:pt x="238" y="33"/>
                  </a:cubicBezTo>
                  <a:cubicBezTo>
                    <a:pt x="239" y="32"/>
                    <a:pt x="241" y="31"/>
                    <a:pt x="241" y="31"/>
                  </a:cubicBezTo>
                  <a:cubicBezTo>
                    <a:pt x="242" y="30"/>
                    <a:pt x="244" y="28"/>
                    <a:pt x="245" y="28"/>
                  </a:cubicBezTo>
                  <a:cubicBezTo>
                    <a:pt x="246" y="27"/>
                    <a:pt x="248" y="27"/>
                    <a:pt x="249" y="27"/>
                  </a:cubicBezTo>
                  <a:cubicBezTo>
                    <a:pt x="250" y="26"/>
                    <a:pt x="251" y="24"/>
                    <a:pt x="252" y="24"/>
                  </a:cubicBezTo>
                  <a:cubicBezTo>
                    <a:pt x="253" y="23"/>
                    <a:pt x="254" y="22"/>
                    <a:pt x="255" y="22"/>
                  </a:cubicBezTo>
                  <a:cubicBezTo>
                    <a:pt x="257" y="22"/>
                    <a:pt x="261" y="23"/>
                    <a:pt x="262" y="24"/>
                  </a:cubicBezTo>
                  <a:cubicBezTo>
                    <a:pt x="263" y="25"/>
                    <a:pt x="264" y="27"/>
                    <a:pt x="264" y="29"/>
                  </a:cubicBezTo>
                  <a:cubicBezTo>
                    <a:pt x="265" y="29"/>
                    <a:pt x="267" y="31"/>
                    <a:pt x="268" y="32"/>
                  </a:cubicBezTo>
                  <a:cubicBezTo>
                    <a:pt x="269" y="33"/>
                    <a:pt x="270" y="36"/>
                    <a:pt x="270" y="38"/>
                  </a:cubicBezTo>
                  <a:cubicBezTo>
                    <a:pt x="271" y="39"/>
                    <a:pt x="272" y="41"/>
                    <a:pt x="272" y="42"/>
                  </a:cubicBezTo>
                  <a:cubicBezTo>
                    <a:pt x="273" y="44"/>
                    <a:pt x="276" y="46"/>
                    <a:pt x="277" y="48"/>
                  </a:cubicBezTo>
                  <a:cubicBezTo>
                    <a:pt x="278" y="49"/>
                    <a:pt x="280" y="52"/>
                    <a:pt x="281" y="52"/>
                  </a:cubicBezTo>
                  <a:cubicBezTo>
                    <a:pt x="282" y="53"/>
                    <a:pt x="285" y="54"/>
                    <a:pt x="286" y="54"/>
                  </a:cubicBezTo>
                  <a:cubicBezTo>
                    <a:pt x="289" y="55"/>
                    <a:pt x="295" y="54"/>
                    <a:pt x="298" y="54"/>
                  </a:cubicBezTo>
                  <a:cubicBezTo>
                    <a:pt x="299" y="54"/>
                    <a:pt x="303" y="54"/>
                    <a:pt x="305" y="54"/>
                  </a:cubicBezTo>
                  <a:cubicBezTo>
                    <a:pt x="307" y="53"/>
                    <a:pt x="311" y="53"/>
                    <a:pt x="313" y="52"/>
                  </a:cubicBezTo>
                  <a:cubicBezTo>
                    <a:pt x="314" y="52"/>
                    <a:pt x="316" y="50"/>
                    <a:pt x="317" y="48"/>
                  </a:cubicBezTo>
                  <a:cubicBezTo>
                    <a:pt x="318" y="48"/>
                    <a:pt x="319" y="46"/>
                    <a:pt x="319" y="45"/>
                  </a:cubicBezTo>
                  <a:cubicBezTo>
                    <a:pt x="320" y="44"/>
                    <a:pt x="321" y="42"/>
                    <a:pt x="321" y="41"/>
                  </a:cubicBezTo>
                  <a:cubicBezTo>
                    <a:pt x="322" y="40"/>
                    <a:pt x="322" y="38"/>
                    <a:pt x="323" y="38"/>
                  </a:cubicBezTo>
                  <a:cubicBezTo>
                    <a:pt x="324" y="37"/>
                    <a:pt x="327" y="39"/>
                    <a:pt x="328" y="40"/>
                  </a:cubicBezTo>
                  <a:cubicBezTo>
                    <a:pt x="329" y="40"/>
                    <a:pt x="331" y="42"/>
                    <a:pt x="333" y="42"/>
                  </a:cubicBezTo>
                  <a:cubicBezTo>
                    <a:pt x="334" y="43"/>
                    <a:pt x="336" y="43"/>
                    <a:pt x="338" y="43"/>
                  </a:cubicBezTo>
                  <a:cubicBezTo>
                    <a:pt x="339" y="43"/>
                    <a:pt x="342" y="43"/>
                    <a:pt x="343" y="43"/>
                  </a:cubicBezTo>
                  <a:cubicBezTo>
                    <a:pt x="345" y="43"/>
                    <a:pt x="348" y="45"/>
                    <a:pt x="350" y="45"/>
                  </a:cubicBezTo>
                  <a:cubicBezTo>
                    <a:pt x="351" y="45"/>
                    <a:pt x="354" y="45"/>
                    <a:pt x="355" y="45"/>
                  </a:cubicBezTo>
                  <a:cubicBezTo>
                    <a:pt x="356" y="44"/>
                    <a:pt x="357" y="43"/>
                    <a:pt x="358" y="43"/>
                  </a:cubicBezTo>
                  <a:cubicBezTo>
                    <a:pt x="358" y="42"/>
                    <a:pt x="358" y="40"/>
                    <a:pt x="358" y="39"/>
                  </a:cubicBezTo>
                  <a:cubicBezTo>
                    <a:pt x="359" y="39"/>
                    <a:pt x="359" y="37"/>
                    <a:pt x="360" y="36"/>
                  </a:cubicBezTo>
                  <a:cubicBezTo>
                    <a:pt x="360" y="35"/>
                    <a:pt x="361" y="34"/>
                    <a:pt x="362" y="33"/>
                  </a:cubicBezTo>
                  <a:cubicBezTo>
                    <a:pt x="363" y="32"/>
                    <a:pt x="364" y="32"/>
                    <a:pt x="365" y="31"/>
                  </a:cubicBezTo>
                  <a:cubicBezTo>
                    <a:pt x="366" y="31"/>
                    <a:pt x="368" y="30"/>
                    <a:pt x="369" y="30"/>
                  </a:cubicBezTo>
                  <a:cubicBezTo>
                    <a:pt x="370" y="30"/>
                    <a:pt x="372" y="30"/>
                    <a:pt x="373" y="30"/>
                  </a:cubicBezTo>
                  <a:cubicBezTo>
                    <a:pt x="375" y="30"/>
                    <a:pt x="378" y="29"/>
                    <a:pt x="380" y="28"/>
                  </a:cubicBezTo>
                  <a:cubicBezTo>
                    <a:pt x="381" y="28"/>
                    <a:pt x="382" y="27"/>
                    <a:pt x="383" y="27"/>
                  </a:cubicBezTo>
                  <a:cubicBezTo>
                    <a:pt x="384" y="27"/>
                    <a:pt x="386" y="26"/>
                    <a:pt x="386" y="25"/>
                  </a:cubicBezTo>
                  <a:cubicBezTo>
                    <a:pt x="387" y="25"/>
                    <a:pt x="387" y="23"/>
                    <a:pt x="387" y="23"/>
                  </a:cubicBezTo>
                  <a:cubicBezTo>
                    <a:pt x="387" y="22"/>
                    <a:pt x="387" y="20"/>
                    <a:pt x="386" y="19"/>
                  </a:cubicBezTo>
                  <a:cubicBezTo>
                    <a:pt x="386" y="18"/>
                    <a:pt x="384" y="17"/>
                    <a:pt x="384" y="16"/>
                  </a:cubicBezTo>
                  <a:cubicBezTo>
                    <a:pt x="384" y="15"/>
                    <a:pt x="384" y="14"/>
                    <a:pt x="384" y="13"/>
                  </a:cubicBezTo>
                  <a:cubicBezTo>
                    <a:pt x="384" y="12"/>
                    <a:pt x="385" y="11"/>
                    <a:pt x="386" y="10"/>
                  </a:cubicBezTo>
                  <a:cubicBezTo>
                    <a:pt x="387" y="10"/>
                    <a:pt x="389" y="9"/>
                    <a:pt x="391" y="9"/>
                  </a:cubicBezTo>
                  <a:cubicBezTo>
                    <a:pt x="391" y="9"/>
                    <a:pt x="393" y="10"/>
                    <a:pt x="394" y="10"/>
                  </a:cubicBezTo>
                  <a:cubicBezTo>
                    <a:pt x="395" y="10"/>
                    <a:pt x="397" y="11"/>
                    <a:pt x="398" y="12"/>
                  </a:cubicBezTo>
                  <a:cubicBezTo>
                    <a:pt x="399" y="13"/>
                    <a:pt x="400" y="15"/>
                    <a:pt x="400" y="15"/>
                  </a:cubicBezTo>
                  <a:cubicBezTo>
                    <a:pt x="401" y="16"/>
                    <a:pt x="403" y="16"/>
                    <a:pt x="404" y="17"/>
                  </a:cubicBezTo>
                  <a:cubicBezTo>
                    <a:pt x="405" y="17"/>
                    <a:pt x="407" y="16"/>
                    <a:pt x="408" y="17"/>
                  </a:cubicBezTo>
                  <a:cubicBezTo>
                    <a:pt x="409" y="17"/>
                    <a:pt x="411" y="17"/>
                    <a:pt x="412" y="18"/>
                  </a:cubicBezTo>
                  <a:cubicBezTo>
                    <a:pt x="412" y="19"/>
                    <a:pt x="411" y="20"/>
                    <a:pt x="412" y="21"/>
                  </a:cubicBezTo>
                  <a:cubicBezTo>
                    <a:pt x="412" y="22"/>
                    <a:pt x="415" y="23"/>
                    <a:pt x="416" y="23"/>
                  </a:cubicBezTo>
                  <a:cubicBezTo>
                    <a:pt x="416" y="24"/>
                    <a:pt x="418" y="24"/>
                    <a:pt x="419" y="24"/>
                  </a:cubicBezTo>
                  <a:cubicBezTo>
                    <a:pt x="420" y="25"/>
                    <a:pt x="421" y="27"/>
                    <a:pt x="421" y="28"/>
                  </a:cubicBezTo>
                  <a:cubicBezTo>
                    <a:pt x="421" y="29"/>
                    <a:pt x="422" y="31"/>
                    <a:pt x="421" y="33"/>
                  </a:cubicBezTo>
                  <a:cubicBezTo>
                    <a:pt x="421" y="33"/>
                    <a:pt x="419" y="34"/>
                    <a:pt x="419" y="35"/>
                  </a:cubicBezTo>
                  <a:cubicBezTo>
                    <a:pt x="419" y="36"/>
                    <a:pt x="421" y="38"/>
                    <a:pt x="421" y="39"/>
                  </a:cubicBezTo>
                  <a:cubicBezTo>
                    <a:pt x="421" y="40"/>
                    <a:pt x="422" y="41"/>
                    <a:pt x="422" y="42"/>
                  </a:cubicBezTo>
                  <a:cubicBezTo>
                    <a:pt x="423" y="43"/>
                    <a:pt x="423" y="45"/>
                    <a:pt x="424" y="46"/>
                  </a:cubicBezTo>
                  <a:cubicBezTo>
                    <a:pt x="425" y="47"/>
                    <a:pt x="428" y="48"/>
                    <a:pt x="429" y="49"/>
                  </a:cubicBezTo>
                  <a:cubicBezTo>
                    <a:pt x="429" y="49"/>
                    <a:pt x="430" y="51"/>
                    <a:pt x="431" y="52"/>
                  </a:cubicBezTo>
                  <a:cubicBezTo>
                    <a:pt x="431" y="52"/>
                    <a:pt x="432" y="54"/>
                    <a:pt x="432" y="55"/>
                  </a:cubicBezTo>
                  <a:cubicBezTo>
                    <a:pt x="432" y="56"/>
                    <a:pt x="431" y="59"/>
                    <a:pt x="431" y="60"/>
                  </a:cubicBezTo>
                  <a:cubicBezTo>
                    <a:pt x="431" y="61"/>
                    <a:pt x="431" y="63"/>
                    <a:pt x="431" y="64"/>
                  </a:cubicBezTo>
                  <a:cubicBezTo>
                    <a:pt x="432" y="65"/>
                    <a:pt x="434" y="67"/>
                    <a:pt x="434" y="68"/>
                  </a:cubicBezTo>
                  <a:cubicBezTo>
                    <a:pt x="435" y="69"/>
                    <a:pt x="436" y="70"/>
                    <a:pt x="436" y="71"/>
                  </a:cubicBezTo>
                  <a:cubicBezTo>
                    <a:pt x="437" y="72"/>
                    <a:pt x="438" y="75"/>
                    <a:pt x="438" y="76"/>
                  </a:cubicBezTo>
                  <a:cubicBezTo>
                    <a:pt x="438" y="77"/>
                    <a:pt x="438" y="79"/>
                    <a:pt x="438" y="80"/>
                  </a:cubicBezTo>
                  <a:cubicBezTo>
                    <a:pt x="439" y="81"/>
                    <a:pt x="439" y="82"/>
                    <a:pt x="439" y="83"/>
                  </a:cubicBezTo>
                  <a:cubicBezTo>
                    <a:pt x="440" y="84"/>
                    <a:pt x="441" y="85"/>
                    <a:pt x="442" y="86"/>
                  </a:cubicBezTo>
                  <a:cubicBezTo>
                    <a:pt x="442" y="86"/>
                    <a:pt x="442" y="89"/>
                    <a:pt x="443" y="89"/>
                  </a:cubicBezTo>
                  <a:cubicBezTo>
                    <a:pt x="444" y="90"/>
                    <a:pt x="445" y="92"/>
                    <a:pt x="446" y="92"/>
                  </a:cubicBezTo>
                  <a:cubicBezTo>
                    <a:pt x="447" y="93"/>
                    <a:pt x="449" y="94"/>
                    <a:pt x="450" y="94"/>
                  </a:cubicBezTo>
                  <a:cubicBezTo>
                    <a:pt x="452" y="94"/>
                    <a:pt x="455" y="95"/>
                    <a:pt x="457" y="95"/>
                  </a:cubicBezTo>
                  <a:cubicBezTo>
                    <a:pt x="458" y="95"/>
                    <a:pt x="459" y="95"/>
                    <a:pt x="460" y="95"/>
                  </a:cubicBezTo>
                  <a:cubicBezTo>
                    <a:pt x="461" y="95"/>
                    <a:pt x="462" y="94"/>
                    <a:pt x="462" y="93"/>
                  </a:cubicBezTo>
                  <a:cubicBezTo>
                    <a:pt x="462" y="92"/>
                    <a:pt x="463" y="91"/>
                    <a:pt x="463" y="90"/>
                  </a:cubicBezTo>
                  <a:cubicBezTo>
                    <a:pt x="463" y="89"/>
                    <a:pt x="463" y="88"/>
                    <a:pt x="463" y="87"/>
                  </a:cubicBezTo>
                  <a:cubicBezTo>
                    <a:pt x="464" y="86"/>
                    <a:pt x="465" y="85"/>
                    <a:pt x="466" y="85"/>
                  </a:cubicBezTo>
                  <a:cubicBezTo>
                    <a:pt x="467" y="84"/>
                    <a:pt x="468" y="83"/>
                    <a:pt x="469" y="82"/>
                  </a:cubicBezTo>
                  <a:cubicBezTo>
                    <a:pt x="469" y="82"/>
                    <a:pt x="470" y="81"/>
                    <a:pt x="470" y="80"/>
                  </a:cubicBezTo>
                  <a:cubicBezTo>
                    <a:pt x="471" y="80"/>
                    <a:pt x="473" y="79"/>
                    <a:pt x="474" y="79"/>
                  </a:cubicBezTo>
                  <a:cubicBezTo>
                    <a:pt x="475" y="79"/>
                    <a:pt x="477" y="80"/>
                    <a:pt x="478" y="80"/>
                  </a:cubicBezTo>
                  <a:cubicBezTo>
                    <a:pt x="478" y="80"/>
                    <a:pt x="480" y="81"/>
                    <a:pt x="480" y="80"/>
                  </a:cubicBezTo>
                  <a:cubicBezTo>
                    <a:pt x="481" y="80"/>
                    <a:pt x="481" y="79"/>
                    <a:pt x="482" y="79"/>
                  </a:cubicBezTo>
                  <a:cubicBezTo>
                    <a:pt x="483" y="79"/>
                    <a:pt x="484" y="80"/>
                    <a:pt x="485" y="79"/>
                  </a:cubicBezTo>
                  <a:cubicBezTo>
                    <a:pt x="486" y="79"/>
                    <a:pt x="487" y="78"/>
                    <a:pt x="488" y="77"/>
                  </a:cubicBezTo>
                  <a:cubicBezTo>
                    <a:pt x="488" y="77"/>
                    <a:pt x="489" y="76"/>
                    <a:pt x="490" y="76"/>
                  </a:cubicBezTo>
                  <a:cubicBezTo>
                    <a:pt x="490" y="75"/>
                    <a:pt x="492" y="75"/>
                    <a:pt x="493" y="76"/>
                  </a:cubicBezTo>
                  <a:cubicBezTo>
                    <a:pt x="494" y="76"/>
                    <a:pt x="495" y="77"/>
                    <a:pt x="496" y="77"/>
                  </a:cubicBezTo>
                  <a:cubicBezTo>
                    <a:pt x="497" y="78"/>
                    <a:pt x="498" y="80"/>
                    <a:pt x="498" y="80"/>
                  </a:cubicBezTo>
                  <a:cubicBezTo>
                    <a:pt x="499" y="81"/>
                    <a:pt x="501" y="82"/>
                    <a:pt x="502" y="82"/>
                  </a:cubicBezTo>
                  <a:cubicBezTo>
                    <a:pt x="503" y="82"/>
                    <a:pt x="505" y="82"/>
                    <a:pt x="506" y="83"/>
                  </a:cubicBezTo>
                  <a:cubicBezTo>
                    <a:pt x="507" y="83"/>
                    <a:pt x="508" y="85"/>
                    <a:pt x="508" y="86"/>
                  </a:cubicBezTo>
                  <a:cubicBezTo>
                    <a:pt x="508" y="87"/>
                    <a:pt x="508" y="89"/>
                    <a:pt x="508" y="91"/>
                  </a:cubicBezTo>
                  <a:cubicBezTo>
                    <a:pt x="508" y="92"/>
                    <a:pt x="507" y="94"/>
                    <a:pt x="507" y="95"/>
                  </a:cubicBezTo>
                  <a:cubicBezTo>
                    <a:pt x="506" y="96"/>
                    <a:pt x="505" y="98"/>
                    <a:pt x="505" y="99"/>
                  </a:cubicBezTo>
                  <a:cubicBezTo>
                    <a:pt x="504" y="100"/>
                    <a:pt x="503" y="102"/>
                    <a:pt x="503" y="103"/>
                  </a:cubicBezTo>
                  <a:cubicBezTo>
                    <a:pt x="502" y="103"/>
                    <a:pt x="501" y="105"/>
                    <a:pt x="500" y="106"/>
                  </a:cubicBezTo>
                  <a:cubicBezTo>
                    <a:pt x="500" y="108"/>
                    <a:pt x="500" y="111"/>
                    <a:pt x="500" y="112"/>
                  </a:cubicBezTo>
                  <a:cubicBezTo>
                    <a:pt x="501" y="113"/>
                    <a:pt x="502" y="115"/>
                    <a:pt x="503" y="116"/>
                  </a:cubicBezTo>
                  <a:cubicBezTo>
                    <a:pt x="502" y="117"/>
                    <a:pt x="501" y="117"/>
                    <a:pt x="501" y="117"/>
                  </a:cubicBezTo>
                  <a:cubicBezTo>
                    <a:pt x="499" y="119"/>
                    <a:pt x="497" y="122"/>
                    <a:pt x="496" y="123"/>
                  </a:cubicBezTo>
                  <a:cubicBezTo>
                    <a:pt x="494" y="124"/>
                    <a:pt x="491" y="127"/>
                    <a:pt x="489" y="128"/>
                  </a:cubicBezTo>
                  <a:cubicBezTo>
                    <a:pt x="488" y="130"/>
                    <a:pt x="487" y="132"/>
                    <a:pt x="486" y="133"/>
                  </a:cubicBezTo>
                  <a:cubicBezTo>
                    <a:pt x="485" y="136"/>
                    <a:pt x="483" y="141"/>
                    <a:pt x="482" y="144"/>
                  </a:cubicBezTo>
                  <a:cubicBezTo>
                    <a:pt x="482" y="146"/>
                    <a:pt x="481" y="151"/>
                    <a:pt x="481" y="154"/>
                  </a:cubicBezTo>
                  <a:cubicBezTo>
                    <a:pt x="481" y="156"/>
                    <a:pt x="481" y="161"/>
                    <a:pt x="481" y="164"/>
                  </a:cubicBezTo>
                  <a:cubicBezTo>
                    <a:pt x="481" y="166"/>
                    <a:pt x="482" y="170"/>
                    <a:pt x="483" y="172"/>
                  </a:cubicBezTo>
                  <a:cubicBezTo>
                    <a:pt x="483" y="173"/>
                    <a:pt x="485" y="174"/>
                    <a:pt x="486" y="175"/>
                  </a:cubicBezTo>
                  <a:cubicBezTo>
                    <a:pt x="487" y="176"/>
                    <a:pt x="489" y="177"/>
                    <a:pt x="489" y="178"/>
                  </a:cubicBezTo>
                  <a:cubicBezTo>
                    <a:pt x="489" y="179"/>
                    <a:pt x="488" y="181"/>
                    <a:pt x="487" y="182"/>
                  </a:cubicBezTo>
                  <a:cubicBezTo>
                    <a:pt x="487" y="183"/>
                    <a:pt x="485" y="185"/>
                    <a:pt x="484" y="186"/>
                  </a:cubicBezTo>
                  <a:cubicBezTo>
                    <a:pt x="483" y="188"/>
                    <a:pt x="481" y="192"/>
                    <a:pt x="480" y="194"/>
                  </a:cubicBezTo>
                  <a:cubicBezTo>
                    <a:pt x="479" y="196"/>
                    <a:pt x="478" y="200"/>
                    <a:pt x="478" y="202"/>
                  </a:cubicBezTo>
                  <a:cubicBezTo>
                    <a:pt x="477" y="204"/>
                    <a:pt x="474" y="209"/>
                    <a:pt x="473" y="211"/>
                  </a:cubicBezTo>
                  <a:cubicBezTo>
                    <a:pt x="473" y="213"/>
                    <a:pt x="471" y="215"/>
                    <a:pt x="470" y="217"/>
                  </a:cubicBezTo>
                  <a:cubicBezTo>
                    <a:pt x="470" y="218"/>
                    <a:pt x="468" y="222"/>
                    <a:pt x="468" y="224"/>
                  </a:cubicBezTo>
                  <a:cubicBezTo>
                    <a:pt x="468" y="225"/>
                    <a:pt x="468" y="229"/>
                    <a:pt x="468" y="230"/>
                  </a:cubicBezTo>
                  <a:cubicBezTo>
                    <a:pt x="468" y="232"/>
                    <a:pt x="468" y="236"/>
                    <a:pt x="469" y="237"/>
                  </a:cubicBezTo>
                  <a:cubicBezTo>
                    <a:pt x="470" y="238"/>
                    <a:pt x="472" y="239"/>
                    <a:pt x="473" y="240"/>
                  </a:cubicBezTo>
                  <a:cubicBezTo>
                    <a:pt x="473" y="241"/>
                    <a:pt x="474" y="243"/>
                    <a:pt x="475" y="244"/>
                  </a:cubicBezTo>
                  <a:cubicBezTo>
                    <a:pt x="475" y="246"/>
                    <a:pt x="476" y="248"/>
                    <a:pt x="476" y="249"/>
                  </a:cubicBezTo>
                  <a:cubicBezTo>
                    <a:pt x="476" y="251"/>
                    <a:pt x="475" y="254"/>
                    <a:pt x="475" y="255"/>
                  </a:cubicBezTo>
                  <a:cubicBezTo>
                    <a:pt x="475" y="256"/>
                    <a:pt x="475" y="259"/>
                    <a:pt x="476" y="259"/>
                  </a:cubicBezTo>
                  <a:cubicBezTo>
                    <a:pt x="476" y="261"/>
                    <a:pt x="479" y="261"/>
                    <a:pt x="480" y="262"/>
                  </a:cubicBezTo>
                  <a:cubicBezTo>
                    <a:pt x="482" y="263"/>
                    <a:pt x="484" y="265"/>
                    <a:pt x="485" y="266"/>
                  </a:cubicBezTo>
                  <a:cubicBezTo>
                    <a:pt x="486" y="267"/>
                    <a:pt x="487" y="269"/>
                    <a:pt x="488" y="270"/>
                  </a:cubicBezTo>
                  <a:cubicBezTo>
                    <a:pt x="488" y="271"/>
                    <a:pt x="488" y="274"/>
                    <a:pt x="488" y="276"/>
                  </a:cubicBezTo>
                  <a:cubicBezTo>
                    <a:pt x="489" y="277"/>
                    <a:pt x="491" y="279"/>
                    <a:pt x="492" y="280"/>
                  </a:cubicBezTo>
                  <a:cubicBezTo>
                    <a:pt x="492" y="280"/>
                    <a:pt x="493" y="282"/>
                    <a:pt x="494" y="283"/>
                  </a:cubicBezTo>
                  <a:cubicBezTo>
                    <a:pt x="495" y="283"/>
                    <a:pt x="495" y="286"/>
                    <a:pt x="496" y="287"/>
                  </a:cubicBezTo>
                  <a:cubicBezTo>
                    <a:pt x="497" y="288"/>
                    <a:pt x="498" y="289"/>
                    <a:pt x="499" y="290"/>
                  </a:cubicBezTo>
                  <a:cubicBezTo>
                    <a:pt x="500" y="290"/>
                    <a:pt x="501" y="291"/>
                    <a:pt x="502" y="292"/>
                  </a:cubicBezTo>
                  <a:cubicBezTo>
                    <a:pt x="503" y="293"/>
                    <a:pt x="503" y="295"/>
                    <a:pt x="504" y="295"/>
                  </a:cubicBezTo>
                  <a:cubicBezTo>
                    <a:pt x="505" y="296"/>
                    <a:pt x="507" y="297"/>
                    <a:pt x="508" y="298"/>
                  </a:cubicBezTo>
                  <a:cubicBezTo>
                    <a:pt x="509" y="299"/>
                    <a:pt x="510" y="300"/>
                    <a:pt x="510" y="301"/>
                  </a:cubicBezTo>
                  <a:cubicBezTo>
                    <a:pt x="512" y="303"/>
                    <a:pt x="514" y="307"/>
                    <a:pt x="515" y="309"/>
                  </a:cubicBezTo>
                  <a:cubicBezTo>
                    <a:pt x="516" y="310"/>
                    <a:pt x="517" y="314"/>
                    <a:pt x="517" y="316"/>
                  </a:cubicBezTo>
                  <a:cubicBezTo>
                    <a:pt x="518" y="317"/>
                    <a:pt x="520" y="320"/>
                    <a:pt x="520" y="321"/>
                  </a:cubicBezTo>
                  <a:cubicBezTo>
                    <a:pt x="521" y="321"/>
                    <a:pt x="522" y="323"/>
                    <a:pt x="523" y="323"/>
                  </a:cubicBezTo>
                  <a:cubicBezTo>
                    <a:pt x="524" y="324"/>
                    <a:pt x="526" y="324"/>
                    <a:pt x="527" y="325"/>
                  </a:cubicBezTo>
                  <a:cubicBezTo>
                    <a:pt x="527" y="325"/>
                    <a:pt x="528" y="327"/>
                    <a:pt x="529" y="328"/>
                  </a:cubicBezTo>
                  <a:cubicBezTo>
                    <a:pt x="529" y="329"/>
                    <a:pt x="532" y="331"/>
                    <a:pt x="533" y="332"/>
                  </a:cubicBezTo>
                  <a:cubicBezTo>
                    <a:pt x="533" y="334"/>
                    <a:pt x="535" y="336"/>
                    <a:pt x="535" y="337"/>
                  </a:cubicBezTo>
                  <a:cubicBezTo>
                    <a:pt x="536" y="338"/>
                    <a:pt x="536" y="341"/>
                    <a:pt x="536" y="342"/>
                  </a:cubicBezTo>
                  <a:cubicBezTo>
                    <a:pt x="536" y="344"/>
                    <a:pt x="538" y="348"/>
                    <a:pt x="538" y="350"/>
                  </a:cubicBezTo>
                  <a:cubicBezTo>
                    <a:pt x="539" y="351"/>
                    <a:pt x="539" y="354"/>
                    <a:pt x="540" y="356"/>
                  </a:cubicBezTo>
                  <a:cubicBezTo>
                    <a:pt x="541" y="357"/>
                    <a:pt x="544" y="358"/>
                    <a:pt x="545" y="360"/>
                  </a:cubicBezTo>
                  <a:cubicBezTo>
                    <a:pt x="545" y="361"/>
                    <a:pt x="545" y="364"/>
                    <a:pt x="545" y="36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0" name="Freeform 30"/>
            <p:cNvSpPr>
              <a:spLocks/>
            </p:cNvSpPr>
            <p:nvPr/>
          </p:nvSpPr>
          <p:spPr bwMode="auto">
            <a:xfrm>
              <a:off x="4818063" y="1136650"/>
              <a:ext cx="679450" cy="708025"/>
            </a:xfrm>
            <a:custGeom>
              <a:avLst/>
              <a:gdLst/>
              <a:ahLst/>
              <a:cxnLst>
                <a:cxn ang="0">
                  <a:pos x="34" y="375"/>
                </a:cxn>
                <a:cxn ang="0">
                  <a:pos x="18" y="359"/>
                </a:cxn>
                <a:cxn ang="0">
                  <a:pos x="1" y="344"/>
                </a:cxn>
                <a:cxn ang="0">
                  <a:pos x="12" y="325"/>
                </a:cxn>
                <a:cxn ang="0">
                  <a:pos x="20" y="303"/>
                </a:cxn>
                <a:cxn ang="0">
                  <a:pos x="29" y="286"/>
                </a:cxn>
                <a:cxn ang="0">
                  <a:pos x="26" y="268"/>
                </a:cxn>
                <a:cxn ang="0">
                  <a:pos x="26" y="240"/>
                </a:cxn>
                <a:cxn ang="0">
                  <a:pos x="44" y="226"/>
                </a:cxn>
                <a:cxn ang="0">
                  <a:pos x="58" y="207"/>
                </a:cxn>
                <a:cxn ang="0">
                  <a:pos x="58" y="191"/>
                </a:cxn>
                <a:cxn ang="0">
                  <a:pos x="69" y="144"/>
                </a:cxn>
                <a:cxn ang="0">
                  <a:pos x="76" y="118"/>
                </a:cxn>
                <a:cxn ang="0">
                  <a:pos x="78" y="97"/>
                </a:cxn>
                <a:cxn ang="0">
                  <a:pos x="73" y="73"/>
                </a:cxn>
                <a:cxn ang="0">
                  <a:pos x="83" y="46"/>
                </a:cxn>
                <a:cxn ang="0">
                  <a:pos x="83" y="13"/>
                </a:cxn>
                <a:cxn ang="0">
                  <a:pos x="110" y="8"/>
                </a:cxn>
                <a:cxn ang="0">
                  <a:pos x="141" y="22"/>
                </a:cxn>
                <a:cxn ang="0">
                  <a:pos x="163" y="17"/>
                </a:cxn>
                <a:cxn ang="0">
                  <a:pos x="200" y="15"/>
                </a:cxn>
                <a:cxn ang="0">
                  <a:pos x="220" y="3"/>
                </a:cxn>
                <a:cxn ang="0">
                  <a:pos x="248" y="23"/>
                </a:cxn>
                <a:cxn ang="0">
                  <a:pos x="272" y="13"/>
                </a:cxn>
                <a:cxn ang="0">
                  <a:pos x="294" y="26"/>
                </a:cxn>
                <a:cxn ang="0">
                  <a:pos x="305" y="55"/>
                </a:cxn>
                <a:cxn ang="0">
                  <a:pos x="298" y="82"/>
                </a:cxn>
                <a:cxn ang="0">
                  <a:pos x="291" y="112"/>
                </a:cxn>
                <a:cxn ang="0">
                  <a:pos x="295" y="134"/>
                </a:cxn>
                <a:cxn ang="0">
                  <a:pos x="318" y="139"/>
                </a:cxn>
                <a:cxn ang="0">
                  <a:pos x="342" y="136"/>
                </a:cxn>
                <a:cxn ang="0">
                  <a:pos x="374" y="144"/>
                </a:cxn>
                <a:cxn ang="0">
                  <a:pos x="396" y="164"/>
                </a:cxn>
                <a:cxn ang="0">
                  <a:pos x="405" y="179"/>
                </a:cxn>
                <a:cxn ang="0">
                  <a:pos x="394" y="198"/>
                </a:cxn>
                <a:cxn ang="0">
                  <a:pos x="392" y="206"/>
                </a:cxn>
                <a:cxn ang="0">
                  <a:pos x="387" y="213"/>
                </a:cxn>
                <a:cxn ang="0">
                  <a:pos x="375" y="229"/>
                </a:cxn>
                <a:cxn ang="0">
                  <a:pos x="370" y="242"/>
                </a:cxn>
                <a:cxn ang="0">
                  <a:pos x="373" y="252"/>
                </a:cxn>
                <a:cxn ang="0">
                  <a:pos x="356" y="255"/>
                </a:cxn>
                <a:cxn ang="0">
                  <a:pos x="352" y="265"/>
                </a:cxn>
                <a:cxn ang="0">
                  <a:pos x="341" y="273"/>
                </a:cxn>
                <a:cxn ang="0">
                  <a:pos x="332" y="288"/>
                </a:cxn>
                <a:cxn ang="0">
                  <a:pos x="316" y="299"/>
                </a:cxn>
                <a:cxn ang="0">
                  <a:pos x="309" y="310"/>
                </a:cxn>
                <a:cxn ang="0">
                  <a:pos x="291" y="323"/>
                </a:cxn>
                <a:cxn ang="0">
                  <a:pos x="274" y="320"/>
                </a:cxn>
                <a:cxn ang="0">
                  <a:pos x="252" y="333"/>
                </a:cxn>
                <a:cxn ang="0">
                  <a:pos x="236" y="361"/>
                </a:cxn>
                <a:cxn ang="0">
                  <a:pos x="227" y="392"/>
                </a:cxn>
                <a:cxn ang="0">
                  <a:pos x="208" y="417"/>
                </a:cxn>
                <a:cxn ang="0">
                  <a:pos x="173" y="414"/>
                </a:cxn>
                <a:cxn ang="0">
                  <a:pos x="163" y="421"/>
                </a:cxn>
                <a:cxn ang="0">
                  <a:pos x="146" y="427"/>
                </a:cxn>
                <a:cxn ang="0">
                  <a:pos x="130" y="414"/>
                </a:cxn>
                <a:cxn ang="0">
                  <a:pos x="112" y="401"/>
                </a:cxn>
                <a:cxn ang="0">
                  <a:pos x="108" y="381"/>
                </a:cxn>
                <a:cxn ang="0">
                  <a:pos x="96" y="382"/>
                </a:cxn>
                <a:cxn ang="0">
                  <a:pos x="68" y="379"/>
                </a:cxn>
                <a:cxn ang="0">
                  <a:pos x="52" y="381"/>
                </a:cxn>
              </a:cxnLst>
              <a:rect l="0" t="0" r="r" b="b"/>
              <a:pathLst>
                <a:path w="409" h="428">
                  <a:moveTo>
                    <a:pt x="48" y="381"/>
                  </a:moveTo>
                  <a:cubicBezTo>
                    <a:pt x="47" y="381"/>
                    <a:pt x="47" y="381"/>
                    <a:pt x="47" y="381"/>
                  </a:cubicBezTo>
                  <a:cubicBezTo>
                    <a:pt x="46" y="381"/>
                    <a:pt x="43" y="381"/>
                    <a:pt x="42" y="381"/>
                  </a:cubicBezTo>
                  <a:cubicBezTo>
                    <a:pt x="41" y="381"/>
                    <a:pt x="41" y="379"/>
                    <a:pt x="40" y="379"/>
                  </a:cubicBezTo>
                  <a:cubicBezTo>
                    <a:pt x="40" y="378"/>
                    <a:pt x="39" y="376"/>
                    <a:pt x="38" y="376"/>
                  </a:cubicBezTo>
                  <a:cubicBezTo>
                    <a:pt x="37" y="375"/>
                    <a:pt x="35" y="375"/>
                    <a:pt x="34" y="375"/>
                  </a:cubicBezTo>
                  <a:cubicBezTo>
                    <a:pt x="33" y="375"/>
                    <a:pt x="30" y="374"/>
                    <a:pt x="29" y="374"/>
                  </a:cubicBezTo>
                  <a:cubicBezTo>
                    <a:pt x="28" y="373"/>
                    <a:pt x="26" y="372"/>
                    <a:pt x="25" y="371"/>
                  </a:cubicBezTo>
                  <a:cubicBezTo>
                    <a:pt x="24" y="371"/>
                    <a:pt x="22" y="370"/>
                    <a:pt x="22" y="370"/>
                  </a:cubicBezTo>
                  <a:cubicBezTo>
                    <a:pt x="21" y="369"/>
                    <a:pt x="20" y="367"/>
                    <a:pt x="20" y="366"/>
                  </a:cubicBezTo>
                  <a:cubicBezTo>
                    <a:pt x="19" y="365"/>
                    <a:pt x="19" y="364"/>
                    <a:pt x="19" y="363"/>
                  </a:cubicBezTo>
                  <a:cubicBezTo>
                    <a:pt x="19" y="362"/>
                    <a:pt x="18" y="360"/>
                    <a:pt x="18" y="359"/>
                  </a:cubicBezTo>
                  <a:cubicBezTo>
                    <a:pt x="17" y="357"/>
                    <a:pt x="16" y="355"/>
                    <a:pt x="15" y="354"/>
                  </a:cubicBezTo>
                  <a:cubicBezTo>
                    <a:pt x="14" y="353"/>
                    <a:pt x="12" y="352"/>
                    <a:pt x="11" y="352"/>
                  </a:cubicBezTo>
                  <a:cubicBezTo>
                    <a:pt x="10" y="351"/>
                    <a:pt x="9" y="349"/>
                    <a:pt x="8" y="349"/>
                  </a:cubicBezTo>
                  <a:cubicBezTo>
                    <a:pt x="7" y="348"/>
                    <a:pt x="4" y="347"/>
                    <a:pt x="3" y="347"/>
                  </a:cubicBezTo>
                  <a:cubicBezTo>
                    <a:pt x="3" y="347"/>
                    <a:pt x="2" y="347"/>
                    <a:pt x="2" y="347"/>
                  </a:cubicBezTo>
                  <a:cubicBezTo>
                    <a:pt x="2" y="346"/>
                    <a:pt x="2" y="344"/>
                    <a:pt x="1" y="344"/>
                  </a:cubicBezTo>
                  <a:cubicBezTo>
                    <a:pt x="1" y="343"/>
                    <a:pt x="0" y="340"/>
                    <a:pt x="0" y="339"/>
                  </a:cubicBezTo>
                  <a:cubicBezTo>
                    <a:pt x="0" y="338"/>
                    <a:pt x="3" y="337"/>
                    <a:pt x="3" y="336"/>
                  </a:cubicBezTo>
                  <a:cubicBezTo>
                    <a:pt x="4" y="335"/>
                    <a:pt x="3" y="332"/>
                    <a:pt x="3" y="331"/>
                  </a:cubicBezTo>
                  <a:cubicBezTo>
                    <a:pt x="4" y="330"/>
                    <a:pt x="5" y="328"/>
                    <a:pt x="6" y="328"/>
                  </a:cubicBezTo>
                  <a:cubicBezTo>
                    <a:pt x="7" y="327"/>
                    <a:pt x="9" y="328"/>
                    <a:pt x="10" y="328"/>
                  </a:cubicBezTo>
                  <a:cubicBezTo>
                    <a:pt x="11" y="327"/>
                    <a:pt x="12" y="325"/>
                    <a:pt x="12" y="325"/>
                  </a:cubicBezTo>
                  <a:cubicBezTo>
                    <a:pt x="13" y="324"/>
                    <a:pt x="14" y="322"/>
                    <a:pt x="14" y="321"/>
                  </a:cubicBezTo>
                  <a:cubicBezTo>
                    <a:pt x="14" y="320"/>
                    <a:pt x="11" y="319"/>
                    <a:pt x="11" y="318"/>
                  </a:cubicBezTo>
                  <a:cubicBezTo>
                    <a:pt x="11" y="317"/>
                    <a:pt x="12" y="315"/>
                    <a:pt x="12" y="315"/>
                  </a:cubicBezTo>
                  <a:cubicBezTo>
                    <a:pt x="13" y="314"/>
                    <a:pt x="15" y="313"/>
                    <a:pt x="16" y="312"/>
                  </a:cubicBezTo>
                  <a:cubicBezTo>
                    <a:pt x="17" y="311"/>
                    <a:pt x="19" y="308"/>
                    <a:pt x="19" y="307"/>
                  </a:cubicBezTo>
                  <a:cubicBezTo>
                    <a:pt x="19" y="306"/>
                    <a:pt x="19" y="304"/>
                    <a:pt x="20" y="303"/>
                  </a:cubicBezTo>
                  <a:cubicBezTo>
                    <a:pt x="20" y="301"/>
                    <a:pt x="21" y="300"/>
                    <a:pt x="22" y="299"/>
                  </a:cubicBezTo>
                  <a:cubicBezTo>
                    <a:pt x="23" y="298"/>
                    <a:pt x="23" y="295"/>
                    <a:pt x="24" y="294"/>
                  </a:cubicBezTo>
                  <a:cubicBezTo>
                    <a:pt x="25" y="293"/>
                    <a:pt x="26" y="293"/>
                    <a:pt x="27" y="292"/>
                  </a:cubicBezTo>
                  <a:cubicBezTo>
                    <a:pt x="28" y="292"/>
                    <a:pt x="29" y="291"/>
                    <a:pt x="29" y="290"/>
                  </a:cubicBezTo>
                  <a:cubicBezTo>
                    <a:pt x="30" y="290"/>
                    <a:pt x="31" y="288"/>
                    <a:pt x="31" y="287"/>
                  </a:cubicBezTo>
                  <a:cubicBezTo>
                    <a:pt x="30" y="287"/>
                    <a:pt x="29" y="286"/>
                    <a:pt x="29" y="286"/>
                  </a:cubicBezTo>
                  <a:cubicBezTo>
                    <a:pt x="28" y="285"/>
                    <a:pt x="29" y="283"/>
                    <a:pt x="28" y="282"/>
                  </a:cubicBezTo>
                  <a:cubicBezTo>
                    <a:pt x="28" y="281"/>
                    <a:pt x="26" y="280"/>
                    <a:pt x="25" y="280"/>
                  </a:cubicBezTo>
                  <a:cubicBezTo>
                    <a:pt x="25" y="279"/>
                    <a:pt x="24" y="278"/>
                    <a:pt x="24" y="277"/>
                  </a:cubicBezTo>
                  <a:cubicBezTo>
                    <a:pt x="24" y="277"/>
                    <a:pt x="25" y="275"/>
                    <a:pt x="26" y="275"/>
                  </a:cubicBezTo>
                  <a:cubicBezTo>
                    <a:pt x="26" y="274"/>
                    <a:pt x="26" y="272"/>
                    <a:pt x="27" y="272"/>
                  </a:cubicBezTo>
                  <a:cubicBezTo>
                    <a:pt x="27" y="271"/>
                    <a:pt x="27" y="269"/>
                    <a:pt x="26" y="268"/>
                  </a:cubicBezTo>
                  <a:cubicBezTo>
                    <a:pt x="26" y="267"/>
                    <a:pt x="25" y="266"/>
                    <a:pt x="25" y="265"/>
                  </a:cubicBezTo>
                  <a:cubicBezTo>
                    <a:pt x="24" y="265"/>
                    <a:pt x="24" y="263"/>
                    <a:pt x="23" y="262"/>
                  </a:cubicBezTo>
                  <a:cubicBezTo>
                    <a:pt x="23" y="261"/>
                    <a:pt x="22" y="258"/>
                    <a:pt x="22" y="257"/>
                  </a:cubicBezTo>
                  <a:cubicBezTo>
                    <a:pt x="21" y="256"/>
                    <a:pt x="22" y="253"/>
                    <a:pt x="21" y="252"/>
                  </a:cubicBezTo>
                  <a:cubicBezTo>
                    <a:pt x="21" y="250"/>
                    <a:pt x="21" y="246"/>
                    <a:pt x="21" y="244"/>
                  </a:cubicBezTo>
                  <a:cubicBezTo>
                    <a:pt x="22" y="243"/>
                    <a:pt x="25" y="241"/>
                    <a:pt x="26" y="240"/>
                  </a:cubicBezTo>
                  <a:cubicBezTo>
                    <a:pt x="27" y="239"/>
                    <a:pt x="29" y="238"/>
                    <a:pt x="29" y="238"/>
                  </a:cubicBezTo>
                  <a:cubicBezTo>
                    <a:pt x="30" y="237"/>
                    <a:pt x="31" y="236"/>
                    <a:pt x="32" y="235"/>
                  </a:cubicBezTo>
                  <a:cubicBezTo>
                    <a:pt x="32" y="234"/>
                    <a:pt x="34" y="232"/>
                    <a:pt x="35" y="232"/>
                  </a:cubicBezTo>
                  <a:cubicBezTo>
                    <a:pt x="36" y="231"/>
                    <a:pt x="38" y="231"/>
                    <a:pt x="39" y="231"/>
                  </a:cubicBezTo>
                  <a:cubicBezTo>
                    <a:pt x="40" y="230"/>
                    <a:pt x="41" y="229"/>
                    <a:pt x="42" y="228"/>
                  </a:cubicBezTo>
                  <a:cubicBezTo>
                    <a:pt x="43" y="228"/>
                    <a:pt x="43" y="227"/>
                    <a:pt x="44" y="226"/>
                  </a:cubicBezTo>
                  <a:cubicBezTo>
                    <a:pt x="44" y="225"/>
                    <a:pt x="46" y="223"/>
                    <a:pt x="46" y="221"/>
                  </a:cubicBezTo>
                  <a:cubicBezTo>
                    <a:pt x="46" y="220"/>
                    <a:pt x="45" y="217"/>
                    <a:pt x="45" y="216"/>
                  </a:cubicBezTo>
                  <a:cubicBezTo>
                    <a:pt x="45" y="215"/>
                    <a:pt x="46" y="212"/>
                    <a:pt x="46" y="211"/>
                  </a:cubicBezTo>
                  <a:cubicBezTo>
                    <a:pt x="47" y="210"/>
                    <a:pt x="48" y="209"/>
                    <a:pt x="49" y="208"/>
                  </a:cubicBezTo>
                  <a:cubicBezTo>
                    <a:pt x="50" y="207"/>
                    <a:pt x="53" y="206"/>
                    <a:pt x="55" y="206"/>
                  </a:cubicBezTo>
                  <a:cubicBezTo>
                    <a:pt x="56" y="206"/>
                    <a:pt x="57" y="207"/>
                    <a:pt x="58" y="207"/>
                  </a:cubicBezTo>
                  <a:cubicBezTo>
                    <a:pt x="59" y="207"/>
                    <a:pt x="61" y="207"/>
                    <a:pt x="61" y="207"/>
                  </a:cubicBezTo>
                  <a:cubicBezTo>
                    <a:pt x="62" y="207"/>
                    <a:pt x="63" y="205"/>
                    <a:pt x="64" y="205"/>
                  </a:cubicBezTo>
                  <a:cubicBezTo>
                    <a:pt x="64" y="204"/>
                    <a:pt x="64" y="203"/>
                    <a:pt x="64" y="202"/>
                  </a:cubicBezTo>
                  <a:cubicBezTo>
                    <a:pt x="63" y="201"/>
                    <a:pt x="61" y="200"/>
                    <a:pt x="60" y="200"/>
                  </a:cubicBezTo>
                  <a:cubicBezTo>
                    <a:pt x="60" y="199"/>
                    <a:pt x="59" y="196"/>
                    <a:pt x="58" y="195"/>
                  </a:cubicBezTo>
                  <a:cubicBezTo>
                    <a:pt x="58" y="194"/>
                    <a:pt x="58" y="192"/>
                    <a:pt x="58" y="191"/>
                  </a:cubicBezTo>
                  <a:cubicBezTo>
                    <a:pt x="57" y="189"/>
                    <a:pt x="58" y="184"/>
                    <a:pt x="58" y="182"/>
                  </a:cubicBezTo>
                  <a:cubicBezTo>
                    <a:pt x="58" y="179"/>
                    <a:pt x="58" y="173"/>
                    <a:pt x="59" y="171"/>
                  </a:cubicBezTo>
                  <a:cubicBezTo>
                    <a:pt x="59" y="168"/>
                    <a:pt x="61" y="164"/>
                    <a:pt x="61" y="161"/>
                  </a:cubicBezTo>
                  <a:cubicBezTo>
                    <a:pt x="62" y="160"/>
                    <a:pt x="62" y="156"/>
                    <a:pt x="63" y="154"/>
                  </a:cubicBezTo>
                  <a:cubicBezTo>
                    <a:pt x="63" y="152"/>
                    <a:pt x="66" y="150"/>
                    <a:pt x="67" y="148"/>
                  </a:cubicBezTo>
                  <a:cubicBezTo>
                    <a:pt x="68" y="147"/>
                    <a:pt x="68" y="145"/>
                    <a:pt x="69" y="144"/>
                  </a:cubicBezTo>
                  <a:cubicBezTo>
                    <a:pt x="69" y="143"/>
                    <a:pt x="68" y="140"/>
                    <a:pt x="69" y="139"/>
                  </a:cubicBezTo>
                  <a:cubicBezTo>
                    <a:pt x="69" y="138"/>
                    <a:pt x="69" y="136"/>
                    <a:pt x="70" y="135"/>
                  </a:cubicBezTo>
                  <a:cubicBezTo>
                    <a:pt x="70" y="134"/>
                    <a:pt x="71" y="131"/>
                    <a:pt x="72" y="130"/>
                  </a:cubicBezTo>
                  <a:cubicBezTo>
                    <a:pt x="72" y="129"/>
                    <a:pt x="72" y="128"/>
                    <a:pt x="72" y="127"/>
                  </a:cubicBezTo>
                  <a:cubicBezTo>
                    <a:pt x="72" y="126"/>
                    <a:pt x="73" y="124"/>
                    <a:pt x="73" y="123"/>
                  </a:cubicBezTo>
                  <a:cubicBezTo>
                    <a:pt x="74" y="122"/>
                    <a:pt x="75" y="119"/>
                    <a:pt x="76" y="118"/>
                  </a:cubicBezTo>
                  <a:cubicBezTo>
                    <a:pt x="77" y="117"/>
                    <a:pt x="78" y="116"/>
                    <a:pt x="79" y="116"/>
                  </a:cubicBezTo>
                  <a:cubicBezTo>
                    <a:pt x="80" y="115"/>
                    <a:pt x="82" y="112"/>
                    <a:pt x="82" y="111"/>
                  </a:cubicBezTo>
                  <a:cubicBezTo>
                    <a:pt x="83" y="109"/>
                    <a:pt x="84" y="106"/>
                    <a:pt x="84" y="104"/>
                  </a:cubicBezTo>
                  <a:cubicBezTo>
                    <a:pt x="84" y="103"/>
                    <a:pt x="84" y="101"/>
                    <a:pt x="83" y="100"/>
                  </a:cubicBezTo>
                  <a:cubicBezTo>
                    <a:pt x="83" y="99"/>
                    <a:pt x="81" y="99"/>
                    <a:pt x="81" y="98"/>
                  </a:cubicBezTo>
                  <a:cubicBezTo>
                    <a:pt x="80" y="98"/>
                    <a:pt x="78" y="98"/>
                    <a:pt x="78" y="97"/>
                  </a:cubicBezTo>
                  <a:cubicBezTo>
                    <a:pt x="77" y="96"/>
                    <a:pt x="77" y="95"/>
                    <a:pt x="77" y="94"/>
                  </a:cubicBezTo>
                  <a:cubicBezTo>
                    <a:pt x="77" y="93"/>
                    <a:pt x="76" y="90"/>
                    <a:pt x="76" y="89"/>
                  </a:cubicBezTo>
                  <a:cubicBezTo>
                    <a:pt x="76" y="88"/>
                    <a:pt x="77" y="86"/>
                    <a:pt x="77" y="84"/>
                  </a:cubicBezTo>
                  <a:cubicBezTo>
                    <a:pt x="77" y="83"/>
                    <a:pt x="77" y="81"/>
                    <a:pt x="77" y="80"/>
                  </a:cubicBezTo>
                  <a:cubicBezTo>
                    <a:pt x="76" y="79"/>
                    <a:pt x="74" y="77"/>
                    <a:pt x="74" y="76"/>
                  </a:cubicBezTo>
                  <a:cubicBezTo>
                    <a:pt x="73" y="76"/>
                    <a:pt x="73" y="74"/>
                    <a:pt x="73" y="73"/>
                  </a:cubicBezTo>
                  <a:cubicBezTo>
                    <a:pt x="73" y="72"/>
                    <a:pt x="72" y="70"/>
                    <a:pt x="72" y="69"/>
                  </a:cubicBezTo>
                  <a:cubicBezTo>
                    <a:pt x="72" y="68"/>
                    <a:pt x="73" y="66"/>
                    <a:pt x="73" y="66"/>
                  </a:cubicBezTo>
                  <a:cubicBezTo>
                    <a:pt x="73" y="65"/>
                    <a:pt x="74" y="63"/>
                    <a:pt x="74" y="62"/>
                  </a:cubicBezTo>
                  <a:cubicBezTo>
                    <a:pt x="74" y="61"/>
                    <a:pt x="73" y="59"/>
                    <a:pt x="72" y="58"/>
                  </a:cubicBezTo>
                  <a:cubicBezTo>
                    <a:pt x="74" y="56"/>
                    <a:pt x="77" y="55"/>
                    <a:pt x="78" y="53"/>
                  </a:cubicBezTo>
                  <a:cubicBezTo>
                    <a:pt x="79" y="52"/>
                    <a:pt x="81" y="48"/>
                    <a:pt x="83" y="46"/>
                  </a:cubicBezTo>
                  <a:cubicBezTo>
                    <a:pt x="83" y="45"/>
                    <a:pt x="84" y="45"/>
                    <a:pt x="85" y="44"/>
                  </a:cubicBezTo>
                  <a:cubicBezTo>
                    <a:pt x="85" y="43"/>
                    <a:pt x="86" y="41"/>
                    <a:pt x="86" y="40"/>
                  </a:cubicBezTo>
                  <a:cubicBezTo>
                    <a:pt x="86" y="38"/>
                    <a:pt x="86" y="36"/>
                    <a:pt x="86" y="35"/>
                  </a:cubicBezTo>
                  <a:cubicBezTo>
                    <a:pt x="85" y="32"/>
                    <a:pt x="84" y="27"/>
                    <a:pt x="83" y="25"/>
                  </a:cubicBezTo>
                  <a:cubicBezTo>
                    <a:pt x="83" y="23"/>
                    <a:pt x="83" y="20"/>
                    <a:pt x="83" y="19"/>
                  </a:cubicBezTo>
                  <a:cubicBezTo>
                    <a:pt x="83" y="17"/>
                    <a:pt x="83" y="15"/>
                    <a:pt x="83" y="13"/>
                  </a:cubicBezTo>
                  <a:cubicBezTo>
                    <a:pt x="83" y="12"/>
                    <a:pt x="84" y="11"/>
                    <a:pt x="85" y="10"/>
                  </a:cubicBezTo>
                  <a:cubicBezTo>
                    <a:pt x="85" y="9"/>
                    <a:pt x="85" y="8"/>
                    <a:pt x="85" y="7"/>
                  </a:cubicBezTo>
                  <a:cubicBezTo>
                    <a:pt x="86" y="6"/>
                    <a:pt x="89" y="5"/>
                    <a:pt x="90" y="5"/>
                  </a:cubicBezTo>
                  <a:cubicBezTo>
                    <a:pt x="92" y="5"/>
                    <a:pt x="96" y="5"/>
                    <a:pt x="98" y="5"/>
                  </a:cubicBezTo>
                  <a:cubicBezTo>
                    <a:pt x="100" y="5"/>
                    <a:pt x="103" y="6"/>
                    <a:pt x="105" y="6"/>
                  </a:cubicBezTo>
                  <a:cubicBezTo>
                    <a:pt x="106" y="6"/>
                    <a:pt x="109" y="7"/>
                    <a:pt x="110" y="8"/>
                  </a:cubicBezTo>
                  <a:cubicBezTo>
                    <a:pt x="111" y="9"/>
                    <a:pt x="113" y="12"/>
                    <a:pt x="114" y="13"/>
                  </a:cubicBezTo>
                  <a:cubicBezTo>
                    <a:pt x="116" y="14"/>
                    <a:pt x="118" y="16"/>
                    <a:pt x="119" y="17"/>
                  </a:cubicBezTo>
                  <a:cubicBezTo>
                    <a:pt x="120" y="18"/>
                    <a:pt x="122" y="20"/>
                    <a:pt x="123" y="20"/>
                  </a:cubicBezTo>
                  <a:cubicBezTo>
                    <a:pt x="124" y="21"/>
                    <a:pt x="127" y="20"/>
                    <a:pt x="128" y="21"/>
                  </a:cubicBezTo>
                  <a:cubicBezTo>
                    <a:pt x="130" y="21"/>
                    <a:pt x="133" y="21"/>
                    <a:pt x="135" y="21"/>
                  </a:cubicBezTo>
                  <a:cubicBezTo>
                    <a:pt x="136" y="21"/>
                    <a:pt x="140" y="22"/>
                    <a:pt x="141" y="22"/>
                  </a:cubicBezTo>
                  <a:cubicBezTo>
                    <a:pt x="142" y="22"/>
                    <a:pt x="144" y="21"/>
                    <a:pt x="145" y="21"/>
                  </a:cubicBezTo>
                  <a:cubicBezTo>
                    <a:pt x="146" y="20"/>
                    <a:pt x="147" y="18"/>
                    <a:pt x="148" y="17"/>
                  </a:cubicBezTo>
                  <a:cubicBezTo>
                    <a:pt x="150" y="17"/>
                    <a:pt x="153" y="16"/>
                    <a:pt x="154" y="15"/>
                  </a:cubicBezTo>
                  <a:cubicBezTo>
                    <a:pt x="155" y="14"/>
                    <a:pt x="156" y="13"/>
                    <a:pt x="156" y="13"/>
                  </a:cubicBezTo>
                  <a:cubicBezTo>
                    <a:pt x="157" y="13"/>
                    <a:pt x="159" y="14"/>
                    <a:pt x="160" y="14"/>
                  </a:cubicBezTo>
                  <a:cubicBezTo>
                    <a:pt x="161" y="15"/>
                    <a:pt x="162" y="17"/>
                    <a:pt x="163" y="17"/>
                  </a:cubicBezTo>
                  <a:cubicBezTo>
                    <a:pt x="165" y="18"/>
                    <a:pt x="167" y="19"/>
                    <a:pt x="169" y="19"/>
                  </a:cubicBezTo>
                  <a:cubicBezTo>
                    <a:pt x="171" y="20"/>
                    <a:pt x="175" y="19"/>
                    <a:pt x="177" y="19"/>
                  </a:cubicBezTo>
                  <a:cubicBezTo>
                    <a:pt x="179" y="19"/>
                    <a:pt x="182" y="19"/>
                    <a:pt x="184" y="19"/>
                  </a:cubicBezTo>
                  <a:cubicBezTo>
                    <a:pt x="186" y="19"/>
                    <a:pt x="190" y="19"/>
                    <a:pt x="192" y="19"/>
                  </a:cubicBezTo>
                  <a:cubicBezTo>
                    <a:pt x="194" y="19"/>
                    <a:pt x="197" y="19"/>
                    <a:pt x="198" y="19"/>
                  </a:cubicBezTo>
                  <a:cubicBezTo>
                    <a:pt x="199" y="18"/>
                    <a:pt x="200" y="16"/>
                    <a:pt x="200" y="15"/>
                  </a:cubicBezTo>
                  <a:cubicBezTo>
                    <a:pt x="201" y="14"/>
                    <a:pt x="201" y="12"/>
                    <a:pt x="201" y="11"/>
                  </a:cubicBezTo>
                  <a:cubicBezTo>
                    <a:pt x="202" y="10"/>
                    <a:pt x="203" y="9"/>
                    <a:pt x="204" y="8"/>
                  </a:cubicBezTo>
                  <a:cubicBezTo>
                    <a:pt x="204" y="7"/>
                    <a:pt x="205" y="4"/>
                    <a:pt x="205" y="3"/>
                  </a:cubicBezTo>
                  <a:cubicBezTo>
                    <a:pt x="206" y="2"/>
                    <a:pt x="208" y="1"/>
                    <a:pt x="209" y="1"/>
                  </a:cubicBezTo>
                  <a:cubicBezTo>
                    <a:pt x="210" y="0"/>
                    <a:pt x="213" y="0"/>
                    <a:pt x="214" y="1"/>
                  </a:cubicBezTo>
                  <a:cubicBezTo>
                    <a:pt x="215" y="1"/>
                    <a:pt x="219" y="2"/>
                    <a:pt x="220" y="3"/>
                  </a:cubicBezTo>
                  <a:cubicBezTo>
                    <a:pt x="221" y="4"/>
                    <a:pt x="222" y="6"/>
                    <a:pt x="223" y="8"/>
                  </a:cubicBezTo>
                  <a:cubicBezTo>
                    <a:pt x="223" y="9"/>
                    <a:pt x="224" y="12"/>
                    <a:pt x="225" y="13"/>
                  </a:cubicBezTo>
                  <a:cubicBezTo>
                    <a:pt x="225" y="14"/>
                    <a:pt x="227" y="16"/>
                    <a:pt x="227" y="17"/>
                  </a:cubicBezTo>
                  <a:cubicBezTo>
                    <a:pt x="228" y="18"/>
                    <a:pt x="230" y="20"/>
                    <a:pt x="231" y="21"/>
                  </a:cubicBezTo>
                  <a:cubicBezTo>
                    <a:pt x="233" y="22"/>
                    <a:pt x="236" y="23"/>
                    <a:pt x="237" y="23"/>
                  </a:cubicBezTo>
                  <a:cubicBezTo>
                    <a:pt x="240" y="23"/>
                    <a:pt x="245" y="23"/>
                    <a:pt x="248" y="23"/>
                  </a:cubicBezTo>
                  <a:cubicBezTo>
                    <a:pt x="250" y="23"/>
                    <a:pt x="254" y="23"/>
                    <a:pt x="256" y="23"/>
                  </a:cubicBezTo>
                  <a:cubicBezTo>
                    <a:pt x="258" y="22"/>
                    <a:pt x="262" y="23"/>
                    <a:pt x="264" y="23"/>
                  </a:cubicBezTo>
                  <a:cubicBezTo>
                    <a:pt x="264" y="22"/>
                    <a:pt x="265" y="20"/>
                    <a:pt x="266" y="20"/>
                  </a:cubicBezTo>
                  <a:cubicBezTo>
                    <a:pt x="266" y="20"/>
                    <a:pt x="269" y="20"/>
                    <a:pt x="270" y="20"/>
                  </a:cubicBezTo>
                  <a:cubicBezTo>
                    <a:pt x="271" y="19"/>
                    <a:pt x="272" y="18"/>
                    <a:pt x="273" y="18"/>
                  </a:cubicBezTo>
                  <a:cubicBezTo>
                    <a:pt x="273" y="17"/>
                    <a:pt x="272" y="14"/>
                    <a:pt x="272" y="13"/>
                  </a:cubicBezTo>
                  <a:cubicBezTo>
                    <a:pt x="273" y="12"/>
                    <a:pt x="274" y="11"/>
                    <a:pt x="275" y="10"/>
                  </a:cubicBezTo>
                  <a:cubicBezTo>
                    <a:pt x="275" y="10"/>
                    <a:pt x="277" y="9"/>
                    <a:pt x="278" y="9"/>
                  </a:cubicBezTo>
                  <a:cubicBezTo>
                    <a:pt x="280" y="9"/>
                    <a:pt x="283" y="10"/>
                    <a:pt x="285" y="11"/>
                  </a:cubicBezTo>
                  <a:cubicBezTo>
                    <a:pt x="286" y="12"/>
                    <a:pt x="289" y="14"/>
                    <a:pt x="290" y="16"/>
                  </a:cubicBezTo>
                  <a:cubicBezTo>
                    <a:pt x="291" y="17"/>
                    <a:pt x="293" y="19"/>
                    <a:pt x="293" y="21"/>
                  </a:cubicBezTo>
                  <a:cubicBezTo>
                    <a:pt x="294" y="22"/>
                    <a:pt x="294" y="25"/>
                    <a:pt x="294" y="26"/>
                  </a:cubicBezTo>
                  <a:cubicBezTo>
                    <a:pt x="295" y="29"/>
                    <a:pt x="294" y="33"/>
                    <a:pt x="295" y="36"/>
                  </a:cubicBezTo>
                  <a:cubicBezTo>
                    <a:pt x="295" y="38"/>
                    <a:pt x="294" y="42"/>
                    <a:pt x="295" y="44"/>
                  </a:cubicBezTo>
                  <a:cubicBezTo>
                    <a:pt x="295" y="45"/>
                    <a:pt x="297" y="47"/>
                    <a:pt x="298" y="48"/>
                  </a:cubicBezTo>
                  <a:cubicBezTo>
                    <a:pt x="299" y="48"/>
                    <a:pt x="301" y="49"/>
                    <a:pt x="302" y="49"/>
                  </a:cubicBezTo>
                  <a:cubicBezTo>
                    <a:pt x="302" y="50"/>
                    <a:pt x="303" y="51"/>
                    <a:pt x="304" y="51"/>
                  </a:cubicBezTo>
                  <a:cubicBezTo>
                    <a:pt x="304" y="52"/>
                    <a:pt x="305" y="54"/>
                    <a:pt x="305" y="55"/>
                  </a:cubicBezTo>
                  <a:cubicBezTo>
                    <a:pt x="306" y="56"/>
                    <a:pt x="306" y="58"/>
                    <a:pt x="306" y="59"/>
                  </a:cubicBezTo>
                  <a:cubicBezTo>
                    <a:pt x="305" y="60"/>
                    <a:pt x="303" y="61"/>
                    <a:pt x="303" y="62"/>
                  </a:cubicBezTo>
                  <a:cubicBezTo>
                    <a:pt x="302" y="64"/>
                    <a:pt x="302" y="67"/>
                    <a:pt x="302" y="69"/>
                  </a:cubicBezTo>
                  <a:cubicBezTo>
                    <a:pt x="302" y="71"/>
                    <a:pt x="302" y="74"/>
                    <a:pt x="302" y="75"/>
                  </a:cubicBezTo>
                  <a:cubicBezTo>
                    <a:pt x="302" y="76"/>
                    <a:pt x="301" y="78"/>
                    <a:pt x="301" y="79"/>
                  </a:cubicBezTo>
                  <a:cubicBezTo>
                    <a:pt x="300" y="80"/>
                    <a:pt x="298" y="81"/>
                    <a:pt x="298" y="82"/>
                  </a:cubicBezTo>
                  <a:cubicBezTo>
                    <a:pt x="297" y="83"/>
                    <a:pt x="298" y="85"/>
                    <a:pt x="298" y="86"/>
                  </a:cubicBezTo>
                  <a:cubicBezTo>
                    <a:pt x="298" y="87"/>
                    <a:pt x="298" y="90"/>
                    <a:pt x="298" y="91"/>
                  </a:cubicBezTo>
                  <a:cubicBezTo>
                    <a:pt x="298" y="92"/>
                    <a:pt x="297" y="96"/>
                    <a:pt x="297" y="97"/>
                  </a:cubicBezTo>
                  <a:cubicBezTo>
                    <a:pt x="297" y="98"/>
                    <a:pt x="296" y="101"/>
                    <a:pt x="295" y="102"/>
                  </a:cubicBezTo>
                  <a:cubicBezTo>
                    <a:pt x="294" y="104"/>
                    <a:pt x="292" y="105"/>
                    <a:pt x="291" y="107"/>
                  </a:cubicBezTo>
                  <a:cubicBezTo>
                    <a:pt x="291" y="108"/>
                    <a:pt x="291" y="111"/>
                    <a:pt x="291" y="112"/>
                  </a:cubicBezTo>
                  <a:cubicBezTo>
                    <a:pt x="291" y="113"/>
                    <a:pt x="293" y="115"/>
                    <a:pt x="293" y="116"/>
                  </a:cubicBezTo>
                  <a:cubicBezTo>
                    <a:pt x="293" y="116"/>
                    <a:pt x="294" y="118"/>
                    <a:pt x="294" y="118"/>
                  </a:cubicBezTo>
                  <a:cubicBezTo>
                    <a:pt x="294" y="119"/>
                    <a:pt x="293" y="122"/>
                    <a:pt x="293" y="122"/>
                  </a:cubicBezTo>
                  <a:cubicBezTo>
                    <a:pt x="294" y="124"/>
                    <a:pt x="297" y="125"/>
                    <a:pt x="297" y="126"/>
                  </a:cubicBezTo>
                  <a:cubicBezTo>
                    <a:pt x="297" y="127"/>
                    <a:pt x="296" y="129"/>
                    <a:pt x="296" y="130"/>
                  </a:cubicBezTo>
                  <a:cubicBezTo>
                    <a:pt x="296" y="131"/>
                    <a:pt x="295" y="133"/>
                    <a:pt x="295" y="134"/>
                  </a:cubicBezTo>
                  <a:cubicBezTo>
                    <a:pt x="295" y="135"/>
                    <a:pt x="296" y="137"/>
                    <a:pt x="296" y="138"/>
                  </a:cubicBezTo>
                  <a:cubicBezTo>
                    <a:pt x="297" y="139"/>
                    <a:pt x="300" y="140"/>
                    <a:pt x="301" y="140"/>
                  </a:cubicBezTo>
                  <a:cubicBezTo>
                    <a:pt x="302" y="141"/>
                    <a:pt x="304" y="142"/>
                    <a:pt x="306" y="143"/>
                  </a:cubicBezTo>
                  <a:cubicBezTo>
                    <a:pt x="307" y="143"/>
                    <a:pt x="310" y="143"/>
                    <a:pt x="312" y="143"/>
                  </a:cubicBezTo>
                  <a:cubicBezTo>
                    <a:pt x="313" y="142"/>
                    <a:pt x="315" y="142"/>
                    <a:pt x="316" y="141"/>
                  </a:cubicBezTo>
                  <a:cubicBezTo>
                    <a:pt x="317" y="140"/>
                    <a:pt x="318" y="139"/>
                    <a:pt x="318" y="139"/>
                  </a:cubicBezTo>
                  <a:cubicBezTo>
                    <a:pt x="319" y="138"/>
                    <a:pt x="320" y="137"/>
                    <a:pt x="321" y="136"/>
                  </a:cubicBezTo>
                  <a:cubicBezTo>
                    <a:pt x="322" y="136"/>
                    <a:pt x="324" y="135"/>
                    <a:pt x="325" y="134"/>
                  </a:cubicBezTo>
                  <a:cubicBezTo>
                    <a:pt x="325" y="134"/>
                    <a:pt x="325" y="131"/>
                    <a:pt x="326" y="131"/>
                  </a:cubicBezTo>
                  <a:cubicBezTo>
                    <a:pt x="327" y="130"/>
                    <a:pt x="329" y="134"/>
                    <a:pt x="330" y="134"/>
                  </a:cubicBezTo>
                  <a:cubicBezTo>
                    <a:pt x="331" y="135"/>
                    <a:pt x="334" y="135"/>
                    <a:pt x="336" y="135"/>
                  </a:cubicBezTo>
                  <a:cubicBezTo>
                    <a:pt x="337" y="135"/>
                    <a:pt x="341" y="136"/>
                    <a:pt x="342" y="136"/>
                  </a:cubicBezTo>
                  <a:cubicBezTo>
                    <a:pt x="344" y="136"/>
                    <a:pt x="348" y="135"/>
                    <a:pt x="349" y="136"/>
                  </a:cubicBezTo>
                  <a:cubicBezTo>
                    <a:pt x="351" y="136"/>
                    <a:pt x="355" y="138"/>
                    <a:pt x="357" y="139"/>
                  </a:cubicBezTo>
                  <a:cubicBezTo>
                    <a:pt x="358" y="139"/>
                    <a:pt x="361" y="140"/>
                    <a:pt x="362" y="141"/>
                  </a:cubicBezTo>
                  <a:cubicBezTo>
                    <a:pt x="363" y="141"/>
                    <a:pt x="364" y="142"/>
                    <a:pt x="365" y="143"/>
                  </a:cubicBezTo>
                  <a:cubicBezTo>
                    <a:pt x="367" y="143"/>
                    <a:pt x="369" y="143"/>
                    <a:pt x="370" y="143"/>
                  </a:cubicBezTo>
                  <a:cubicBezTo>
                    <a:pt x="371" y="143"/>
                    <a:pt x="373" y="143"/>
                    <a:pt x="374" y="144"/>
                  </a:cubicBezTo>
                  <a:cubicBezTo>
                    <a:pt x="376" y="145"/>
                    <a:pt x="378" y="147"/>
                    <a:pt x="379" y="148"/>
                  </a:cubicBezTo>
                  <a:cubicBezTo>
                    <a:pt x="380" y="148"/>
                    <a:pt x="382" y="150"/>
                    <a:pt x="383" y="151"/>
                  </a:cubicBezTo>
                  <a:cubicBezTo>
                    <a:pt x="384" y="151"/>
                    <a:pt x="386" y="152"/>
                    <a:pt x="387" y="152"/>
                  </a:cubicBezTo>
                  <a:cubicBezTo>
                    <a:pt x="388" y="153"/>
                    <a:pt x="390" y="154"/>
                    <a:pt x="391" y="155"/>
                  </a:cubicBezTo>
                  <a:cubicBezTo>
                    <a:pt x="392" y="156"/>
                    <a:pt x="393" y="157"/>
                    <a:pt x="394" y="158"/>
                  </a:cubicBezTo>
                  <a:cubicBezTo>
                    <a:pt x="395" y="159"/>
                    <a:pt x="395" y="162"/>
                    <a:pt x="396" y="164"/>
                  </a:cubicBezTo>
                  <a:cubicBezTo>
                    <a:pt x="397" y="165"/>
                    <a:pt x="398" y="167"/>
                    <a:pt x="398" y="168"/>
                  </a:cubicBezTo>
                  <a:cubicBezTo>
                    <a:pt x="399" y="169"/>
                    <a:pt x="402" y="169"/>
                    <a:pt x="402" y="170"/>
                  </a:cubicBezTo>
                  <a:cubicBezTo>
                    <a:pt x="403" y="170"/>
                    <a:pt x="405" y="171"/>
                    <a:pt x="406" y="172"/>
                  </a:cubicBezTo>
                  <a:cubicBezTo>
                    <a:pt x="406" y="173"/>
                    <a:pt x="408" y="174"/>
                    <a:pt x="408" y="175"/>
                  </a:cubicBezTo>
                  <a:cubicBezTo>
                    <a:pt x="409" y="176"/>
                    <a:pt x="408" y="177"/>
                    <a:pt x="407" y="177"/>
                  </a:cubicBezTo>
                  <a:cubicBezTo>
                    <a:pt x="407" y="178"/>
                    <a:pt x="405" y="178"/>
                    <a:pt x="405" y="179"/>
                  </a:cubicBezTo>
                  <a:cubicBezTo>
                    <a:pt x="404" y="180"/>
                    <a:pt x="403" y="182"/>
                    <a:pt x="403" y="184"/>
                  </a:cubicBezTo>
                  <a:cubicBezTo>
                    <a:pt x="403" y="185"/>
                    <a:pt x="403" y="187"/>
                    <a:pt x="403" y="187"/>
                  </a:cubicBezTo>
                  <a:cubicBezTo>
                    <a:pt x="403" y="188"/>
                    <a:pt x="401" y="189"/>
                    <a:pt x="401" y="190"/>
                  </a:cubicBezTo>
                  <a:cubicBezTo>
                    <a:pt x="400" y="190"/>
                    <a:pt x="399" y="192"/>
                    <a:pt x="399" y="193"/>
                  </a:cubicBezTo>
                  <a:cubicBezTo>
                    <a:pt x="398" y="194"/>
                    <a:pt x="397" y="196"/>
                    <a:pt x="396" y="196"/>
                  </a:cubicBezTo>
                  <a:cubicBezTo>
                    <a:pt x="396" y="197"/>
                    <a:pt x="395" y="198"/>
                    <a:pt x="394" y="198"/>
                  </a:cubicBezTo>
                  <a:cubicBezTo>
                    <a:pt x="393" y="198"/>
                    <a:pt x="392" y="198"/>
                    <a:pt x="391" y="199"/>
                  </a:cubicBezTo>
                  <a:cubicBezTo>
                    <a:pt x="391" y="199"/>
                    <a:pt x="391" y="199"/>
                    <a:pt x="391" y="200"/>
                  </a:cubicBezTo>
                  <a:cubicBezTo>
                    <a:pt x="391" y="200"/>
                    <a:pt x="392" y="201"/>
                    <a:pt x="393" y="201"/>
                  </a:cubicBezTo>
                  <a:cubicBezTo>
                    <a:pt x="393" y="202"/>
                    <a:pt x="394" y="203"/>
                    <a:pt x="394" y="203"/>
                  </a:cubicBezTo>
                  <a:cubicBezTo>
                    <a:pt x="395" y="204"/>
                    <a:pt x="396" y="206"/>
                    <a:pt x="395" y="207"/>
                  </a:cubicBezTo>
                  <a:cubicBezTo>
                    <a:pt x="394" y="208"/>
                    <a:pt x="392" y="207"/>
                    <a:pt x="392" y="206"/>
                  </a:cubicBezTo>
                  <a:cubicBezTo>
                    <a:pt x="391" y="206"/>
                    <a:pt x="390" y="205"/>
                    <a:pt x="389" y="204"/>
                  </a:cubicBezTo>
                  <a:cubicBezTo>
                    <a:pt x="389" y="204"/>
                    <a:pt x="388" y="204"/>
                    <a:pt x="387" y="204"/>
                  </a:cubicBezTo>
                  <a:cubicBezTo>
                    <a:pt x="387" y="204"/>
                    <a:pt x="386" y="205"/>
                    <a:pt x="387" y="206"/>
                  </a:cubicBezTo>
                  <a:cubicBezTo>
                    <a:pt x="387" y="207"/>
                    <a:pt x="388" y="208"/>
                    <a:pt x="388" y="209"/>
                  </a:cubicBezTo>
                  <a:cubicBezTo>
                    <a:pt x="388" y="209"/>
                    <a:pt x="388" y="211"/>
                    <a:pt x="388" y="212"/>
                  </a:cubicBezTo>
                  <a:cubicBezTo>
                    <a:pt x="387" y="212"/>
                    <a:pt x="387" y="213"/>
                    <a:pt x="387" y="213"/>
                  </a:cubicBezTo>
                  <a:cubicBezTo>
                    <a:pt x="386" y="213"/>
                    <a:pt x="385" y="213"/>
                    <a:pt x="385" y="213"/>
                  </a:cubicBezTo>
                  <a:cubicBezTo>
                    <a:pt x="384" y="213"/>
                    <a:pt x="383" y="215"/>
                    <a:pt x="382" y="215"/>
                  </a:cubicBezTo>
                  <a:cubicBezTo>
                    <a:pt x="382" y="216"/>
                    <a:pt x="381" y="218"/>
                    <a:pt x="381" y="219"/>
                  </a:cubicBezTo>
                  <a:cubicBezTo>
                    <a:pt x="381" y="220"/>
                    <a:pt x="381" y="222"/>
                    <a:pt x="380" y="223"/>
                  </a:cubicBezTo>
                  <a:cubicBezTo>
                    <a:pt x="380" y="224"/>
                    <a:pt x="378" y="225"/>
                    <a:pt x="377" y="226"/>
                  </a:cubicBezTo>
                  <a:cubicBezTo>
                    <a:pt x="377" y="227"/>
                    <a:pt x="375" y="228"/>
                    <a:pt x="375" y="229"/>
                  </a:cubicBezTo>
                  <a:cubicBezTo>
                    <a:pt x="375" y="230"/>
                    <a:pt x="377" y="230"/>
                    <a:pt x="378" y="231"/>
                  </a:cubicBezTo>
                  <a:cubicBezTo>
                    <a:pt x="378" y="231"/>
                    <a:pt x="379" y="232"/>
                    <a:pt x="379" y="233"/>
                  </a:cubicBezTo>
                  <a:cubicBezTo>
                    <a:pt x="379" y="234"/>
                    <a:pt x="378" y="235"/>
                    <a:pt x="378" y="236"/>
                  </a:cubicBezTo>
                  <a:cubicBezTo>
                    <a:pt x="377" y="237"/>
                    <a:pt x="377" y="239"/>
                    <a:pt x="376" y="240"/>
                  </a:cubicBezTo>
                  <a:cubicBezTo>
                    <a:pt x="375" y="240"/>
                    <a:pt x="374" y="242"/>
                    <a:pt x="373" y="242"/>
                  </a:cubicBezTo>
                  <a:cubicBezTo>
                    <a:pt x="372" y="242"/>
                    <a:pt x="371" y="242"/>
                    <a:pt x="370" y="242"/>
                  </a:cubicBezTo>
                  <a:cubicBezTo>
                    <a:pt x="370" y="242"/>
                    <a:pt x="368" y="242"/>
                    <a:pt x="368" y="242"/>
                  </a:cubicBezTo>
                  <a:cubicBezTo>
                    <a:pt x="367" y="243"/>
                    <a:pt x="367" y="245"/>
                    <a:pt x="367" y="245"/>
                  </a:cubicBezTo>
                  <a:cubicBezTo>
                    <a:pt x="367" y="246"/>
                    <a:pt x="367" y="248"/>
                    <a:pt x="367" y="248"/>
                  </a:cubicBezTo>
                  <a:cubicBezTo>
                    <a:pt x="368" y="248"/>
                    <a:pt x="369" y="248"/>
                    <a:pt x="370" y="249"/>
                  </a:cubicBezTo>
                  <a:cubicBezTo>
                    <a:pt x="370" y="249"/>
                    <a:pt x="371" y="249"/>
                    <a:pt x="372" y="250"/>
                  </a:cubicBezTo>
                  <a:cubicBezTo>
                    <a:pt x="372" y="250"/>
                    <a:pt x="372" y="252"/>
                    <a:pt x="373" y="252"/>
                  </a:cubicBezTo>
                  <a:cubicBezTo>
                    <a:pt x="373" y="253"/>
                    <a:pt x="372" y="254"/>
                    <a:pt x="372" y="255"/>
                  </a:cubicBezTo>
                  <a:cubicBezTo>
                    <a:pt x="372" y="255"/>
                    <a:pt x="370" y="256"/>
                    <a:pt x="369" y="257"/>
                  </a:cubicBezTo>
                  <a:cubicBezTo>
                    <a:pt x="368" y="257"/>
                    <a:pt x="366" y="258"/>
                    <a:pt x="365" y="259"/>
                  </a:cubicBezTo>
                  <a:cubicBezTo>
                    <a:pt x="364" y="259"/>
                    <a:pt x="362" y="260"/>
                    <a:pt x="360" y="260"/>
                  </a:cubicBezTo>
                  <a:cubicBezTo>
                    <a:pt x="360" y="260"/>
                    <a:pt x="358" y="259"/>
                    <a:pt x="358" y="258"/>
                  </a:cubicBezTo>
                  <a:cubicBezTo>
                    <a:pt x="357" y="258"/>
                    <a:pt x="357" y="256"/>
                    <a:pt x="356" y="255"/>
                  </a:cubicBezTo>
                  <a:cubicBezTo>
                    <a:pt x="356" y="255"/>
                    <a:pt x="355" y="254"/>
                    <a:pt x="354" y="254"/>
                  </a:cubicBezTo>
                  <a:cubicBezTo>
                    <a:pt x="354" y="254"/>
                    <a:pt x="352" y="255"/>
                    <a:pt x="352" y="256"/>
                  </a:cubicBezTo>
                  <a:cubicBezTo>
                    <a:pt x="351" y="256"/>
                    <a:pt x="350" y="258"/>
                    <a:pt x="349" y="259"/>
                  </a:cubicBezTo>
                  <a:cubicBezTo>
                    <a:pt x="349" y="260"/>
                    <a:pt x="348" y="262"/>
                    <a:pt x="348" y="263"/>
                  </a:cubicBezTo>
                  <a:cubicBezTo>
                    <a:pt x="348" y="263"/>
                    <a:pt x="349" y="265"/>
                    <a:pt x="350" y="265"/>
                  </a:cubicBezTo>
                  <a:cubicBezTo>
                    <a:pt x="350" y="265"/>
                    <a:pt x="351" y="265"/>
                    <a:pt x="352" y="265"/>
                  </a:cubicBezTo>
                  <a:cubicBezTo>
                    <a:pt x="353" y="265"/>
                    <a:pt x="354" y="265"/>
                    <a:pt x="354" y="265"/>
                  </a:cubicBezTo>
                  <a:cubicBezTo>
                    <a:pt x="355" y="265"/>
                    <a:pt x="355" y="267"/>
                    <a:pt x="355" y="267"/>
                  </a:cubicBezTo>
                  <a:cubicBezTo>
                    <a:pt x="355" y="268"/>
                    <a:pt x="353" y="269"/>
                    <a:pt x="352" y="270"/>
                  </a:cubicBezTo>
                  <a:cubicBezTo>
                    <a:pt x="350" y="271"/>
                    <a:pt x="348" y="272"/>
                    <a:pt x="347" y="273"/>
                  </a:cubicBezTo>
                  <a:cubicBezTo>
                    <a:pt x="346" y="273"/>
                    <a:pt x="344" y="273"/>
                    <a:pt x="344" y="273"/>
                  </a:cubicBezTo>
                  <a:cubicBezTo>
                    <a:pt x="343" y="274"/>
                    <a:pt x="341" y="273"/>
                    <a:pt x="341" y="273"/>
                  </a:cubicBezTo>
                  <a:cubicBezTo>
                    <a:pt x="340" y="274"/>
                    <a:pt x="339" y="275"/>
                    <a:pt x="338" y="276"/>
                  </a:cubicBezTo>
                  <a:cubicBezTo>
                    <a:pt x="338" y="276"/>
                    <a:pt x="337" y="278"/>
                    <a:pt x="337" y="279"/>
                  </a:cubicBezTo>
                  <a:cubicBezTo>
                    <a:pt x="337" y="279"/>
                    <a:pt x="338" y="281"/>
                    <a:pt x="338" y="281"/>
                  </a:cubicBezTo>
                  <a:cubicBezTo>
                    <a:pt x="338" y="282"/>
                    <a:pt x="338" y="283"/>
                    <a:pt x="338" y="284"/>
                  </a:cubicBezTo>
                  <a:cubicBezTo>
                    <a:pt x="338" y="285"/>
                    <a:pt x="336" y="286"/>
                    <a:pt x="335" y="286"/>
                  </a:cubicBezTo>
                  <a:cubicBezTo>
                    <a:pt x="335" y="287"/>
                    <a:pt x="333" y="287"/>
                    <a:pt x="332" y="288"/>
                  </a:cubicBezTo>
                  <a:cubicBezTo>
                    <a:pt x="332" y="289"/>
                    <a:pt x="333" y="291"/>
                    <a:pt x="332" y="292"/>
                  </a:cubicBezTo>
                  <a:cubicBezTo>
                    <a:pt x="332" y="293"/>
                    <a:pt x="331" y="294"/>
                    <a:pt x="330" y="294"/>
                  </a:cubicBezTo>
                  <a:cubicBezTo>
                    <a:pt x="329" y="295"/>
                    <a:pt x="326" y="295"/>
                    <a:pt x="324" y="295"/>
                  </a:cubicBezTo>
                  <a:cubicBezTo>
                    <a:pt x="324" y="295"/>
                    <a:pt x="322" y="295"/>
                    <a:pt x="322" y="296"/>
                  </a:cubicBezTo>
                  <a:cubicBezTo>
                    <a:pt x="321" y="296"/>
                    <a:pt x="319" y="296"/>
                    <a:pt x="318" y="297"/>
                  </a:cubicBezTo>
                  <a:cubicBezTo>
                    <a:pt x="317" y="297"/>
                    <a:pt x="316" y="299"/>
                    <a:pt x="316" y="299"/>
                  </a:cubicBezTo>
                  <a:cubicBezTo>
                    <a:pt x="316" y="300"/>
                    <a:pt x="316" y="301"/>
                    <a:pt x="317" y="302"/>
                  </a:cubicBezTo>
                  <a:cubicBezTo>
                    <a:pt x="317" y="303"/>
                    <a:pt x="319" y="303"/>
                    <a:pt x="319" y="304"/>
                  </a:cubicBezTo>
                  <a:cubicBezTo>
                    <a:pt x="320" y="304"/>
                    <a:pt x="321" y="306"/>
                    <a:pt x="321" y="307"/>
                  </a:cubicBezTo>
                  <a:cubicBezTo>
                    <a:pt x="320" y="308"/>
                    <a:pt x="318" y="308"/>
                    <a:pt x="317" y="308"/>
                  </a:cubicBezTo>
                  <a:cubicBezTo>
                    <a:pt x="316" y="308"/>
                    <a:pt x="314" y="310"/>
                    <a:pt x="313" y="310"/>
                  </a:cubicBezTo>
                  <a:cubicBezTo>
                    <a:pt x="312" y="310"/>
                    <a:pt x="310" y="310"/>
                    <a:pt x="309" y="310"/>
                  </a:cubicBezTo>
                  <a:cubicBezTo>
                    <a:pt x="308" y="310"/>
                    <a:pt x="308" y="309"/>
                    <a:pt x="307" y="308"/>
                  </a:cubicBezTo>
                  <a:cubicBezTo>
                    <a:pt x="307" y="308"/>
                    <a:pt x="305" y="308"/>
                    <a:pt x="305" y="308"/>
                  </a:cubicBezTo>
                  <a:cubicBezTo>
                    <a:pt x="304" y="308"/>
                    <a:pt x="302" y="310"/>
                    <a:pt x="301" y="311"/>
                  </a:cubicBezTo>
                  <a:cubicBezTo>
                    <a:pt x="300" y="312"/>
                    <a:pt x="298" y="315"/>
                    <a:pt x="297" y="316"/>
                  </a:cubicBezTo>
                  <a:cubicBezTo>
                    <a:pt x="296" y="317"/>
                    <a:pt x="294" y="319"/>
                    <a:pt x="293" y="320"/>
                  </a:cubicBezTo>
                  <a:cubicBezTo>
                    <a:pt x="293" y="321"/>
                    <a:pt x="292" y="322"/>
                    <a:pt x="291" y="323"/>
                  </a:cubicBezTo>
                  <a:cubicBezTo>
                    <a:pt x="290" y="323"/>
                    <a:pt x="288" y="323"/>
                    <a:pt x="288" y="323"/>
                  </a:cubicBezTo>
                  <a:cubicBezTo>
                    <a:pt x="287" y="322"/>
                    <a:pt x="286" y="320"/>
                    <a:pt x="286" y="320"/>
                  </a:cubicBezTo>
                  <a:cubicBezTo>
                    <a:pt x="285" y="319"/>
                    <a:pt x="284" y="318"/>
                    <a:pt x="283" y="318"/>
                  </a:cubicBezTo>
                  <a:cubicBezTo>
                    <a:pt x="282" y="318"/>
                    <a:pt x="280" y="321"/>
                    <a:pt x="279" y="321"/>
                  </a:cubicBezTo>
                  <a:cubicBezTo>
                    <a:pt x="279" y="321"/>
                    <a:pt x="279" y="318"/>
                    <a:pt x="279" y="318"/>
                  </a:cubicBezTo>
                  <a:cubicBezTo>
                    <a:pt x="278" y="318"/>
                    <a:pt x="275" y="320"/>
                    <a:pt x="274" y="320"/>
                  </a:cubicBezTo>
                  <a:cubicBezTo>
                    <a:pt x="273" y="320"/>
                    <a:pt x="270" y="321"/>
                    <a:pt x="268" y="321"/>
                  </a:cubicBezTo>
                  <a:cubicBezTo>
                    <a:pt x="267" y="321"/>
                    <a:pt x="265" y="320"/>
                    <a:pt x="264" y="320"/>
                  </a:cubicBezTo>
                  <a:cubicBezTo>
                    <a:pt x="263" y="320"/>
                    <a:pt x="261" y="321"/>
                    <a:pt x="261" y="322"/>
                  </a:cubicBezTo>
                  <a:cubicBezTo>
                    <a:pt x="260" y="323"/>
                    <a:pt x="259" y="324"/>
                    <a:pt x="258" y="325"/>
                  </a:cubicBezTo>
                  <a:cubicBezTo>
                    <a:pt x="257" y="326"/>
                    <a:pt x="256" y="328"/>
                    <a:pt x="255" y="329"/>
                  </a:cubicBezTo>
                  <a:cubicBezTo>
                    <a:pt x="254" y="330"/>
                    <a:pt x="252" y="332"/>
                    <a:pt x="252" y="333"/>
                  </a:cubicBezTo>
                  <a:cubicBezTo>
                    <a:pt x="251" y="334"/>
                    <a:pt x="250" y="336"/>
                    <a:pt x="249" y="338"/>
                  </a:cubicBezTo>
                  <a:cubicBezTo>
                    <a:pt x="249" y="339"/>
                    <a:pt x="249" y="341"/>
                    <a:pt x="249" y="343"/>
                  </a:cubicBezTo>
                  <a:cubicBezTo>
                    <a:pt x="249" y="344"/>
                    <a:pt x="248" y="346"/>
                    <a:pt x="248" y="348"/>
                  </a:cubicBezTo>
                  <a:cubicBezTo>
                    <a:pt x="248" y="348"/>
                    <a:pt x="247" y="350"/>
                    <a:pt x="246" y="351"/>
                  </a:cubicBezTo>
                  <a:cubicBezTo>
                    <a:pt x="245" y="353"/>
                    <a:pt x="243" y="355"/>
                    <a:pt x="242" y="356"/>
                  </a:cubicBezTo>
                  <a:cubicBezTo>
                    <a:pt x="240" y="358"/>
                    <a:pt x="237" y="360"/>
                    <a:pt x="236" y="361"/>
                  </a:cubicBezTo>
                  <a:cubicBezTo>
                    <a:pt x="235" y="363"/>
                    <a:pt x="233" y="365"/>
                    <a:pt x="232" y="367"/>
                  </a:cubicBezTo>
                  <a:cubicBezTo>
                    <a:pt x="230" y="368"/>
                    <a:pt x="227" y="372"/>
                    <a:pt x="226" y="374"/>
                  </a:cubicBezTo>
                  <a:cubicBezTo>
                    <a:pt x="226" y="374"/>
                    <a:pt x="225" y="376"/>
                    <a:pt x="225" y="377"/>
                  </a:cubicBezTo>
                  <a:cubicBezTo>
                    <a:pt x="225" y="379"/>
                    <a:pt x="226" y="382"/>
                    <a:pt x="227" y="384"/>
                  </a:cubicBezTo>
                  <a:cubicBezTo>
                    <a:pt x="227" y="385"/>
                    <a:pt x="228" y="387"/>
                    <a:pt x="228" y="388"/>
                  </a:cubicBezTo>
                  <a:cubicBezTo>
                    <a:pt x="229" y="389"/>
                    <a:pt x="228" y="391"/>
                    <a:pt x="227" y="392"/>
                  </a:cubicBezTo>
                  <a:cubicBezTo>
                    <a:pt x="227" y="393"/>
                    <a:pt x="226" y="395"/>
                    <a:pt x="226" y="395"/>
                  </a:cubicBezTo>
                  <a:cubicBezTo>
                    <a:pt x="225" y="397"/>
                    <a:pt x="224" y="399"/>
                    <a:pt x="223" y="400"/>
                  </a:cubicBezTo>
                  <a:cubicBezTo>
                    <a:pt x="222" y="401"/>
                    <a:pt x="221" y="403"/>
                    <a:pt x="221" y="404"/>
                  </a:cubicBezTo>
                  <a:cubicBezTo>
                    <a:pt x="220" y="405"/>
                    <a:pt x="219" y="408"/>
                    <a:pt x="218" y="409"/>
                  </a:cubicBezTo>
                  <a:cubicBezTo>
                    <a:pt x="217" y="410"/>
                    <a:pt x="215" y="411"/>
                    <a:pt x="213" y="412"/>
                  </a:cubicBezTo>
                  <a:cubicBezTo>
                    <a:pt x="212" y="413"/>
                    <a:pt x="209" y="416"/>
                    <a:pt x="208" y="417"/>
                  </a:cubicBezTo>
                  <a:cubicBezTo>
                    <a:pt x="206" y="418"/>
                    <a:pt x="203" y="419"/>
                    <a:pt x="201" y="419"/>
                  </a:cubicBezTo>
                  <a:cubicBezTo>
                    <a:pt x="199" y="420"/>
                    <a:pt x="194" y="420"/>
                    <a:pt x="192" y="419"/>
                  </a:cubicBezTo>
                  <a:cubicBezTo>
                    <a:pt x="190" y="419"/>
                    <a:pt x="188" y="418"/>
                    <a:pt x="187" y="418"/>
                  </a:cubicBezTo>
                  <a:cubicBezTo>
                    <a:pt x="186" y="417"/>
                    <a:pt x="183" y="415"/>
                    <a:pt x="182" y="415"/>
                  </a:cubicBezTo>
                  <a:cubicBezTo>
                    <a:pt x="180" y="415"/>
                    <a:pt x="178" y="414"/>
                    <a:pt x="177" y="414"/>
                  </a:cubicBezTo>
                  <a:cubicBezTo>
                    <a:pt x="176" y="414"/>
                    <a:pt x="174" y="414"/>
                    <a:pt x="173" y="414"/>
                  </a:cubicBezTo>
                  <a:cubicBezTo>
                    <a:pt x="173" y="415"/>
                    <a:pt x="172" y="416"/>
                    <a:pt x="172" y="416"/>
                  </a:cubicBezTo>
                  <a:cubicBezTo>
                    <a:pt x="171" y="417"/>
                    <a:pt x="170" y="417"/>
                    <a:pt x="170" y="417"/>
                  </a:cubicBezTo>
                  <a:cubicBezTo>
                    <a:pt x="169" y="418"/>
                    <a:pt x="169" y="419"/>
                    <a:pt x="169" y="420"/>
                  </a:cubicBezTo>
                  <a:cubicBezTo>
                    <a:pt x="169" y="420"/>
                    <a:pt x="169" y="420"/>
                    <a:pt x="169" y="421"/>
                  </a:cubicBezTo>
                  <a:cubicBezTo>
                    <a:pt x="169" y="421"/>
                    <a:pt x="168" y="421"/>
                    <a:pt x="168" y="421"/>
                  </a:cubicBezTo>
                  <a:cubicBezTo>
                    <a:pt x="166" y="421"/>
                    <a:pt x="164" y="421"/>
                    <a:pt x="163" y="421"/>
                  </a:cubicBezTo>
                  <a:cubicBezTo>
                    <a:pt x="163" y="422"/>
                    <a:pt x="163" y="423"/>
                    <a:pt x="162" y="423"/>
                  </a:cubicBezTo>
                  <a:cubicBezTo>
                    <a:pt x="162" y="424"/>
                    <a:pt x="161" y="425"/>
                    <a:pt x="161" y="426"/>
                  </a:cubicBezTo>
                  <a:cubicBezTo>
                    <a:pt x="160" y="426"/>
                    <a:pt x="158" y="427"/>
                    <a:pt x="157" y="427"/>
                  </a:cubicBezTo>
                  <a:cubicBezTo>
                    <a:pt x="156" y="428"/>
                    <a:pt x="154" y="427"/>
                    <a:pt x="153" y="427"/>
                  </a:cubicBezTo>
                  <a:cubicBezTo>
                    <a:pt x="152" y="428"/>
                    <a:pt x="151" y="428"/>
                    <a:pt x="150" y="428"/>
                  </a:cubicBezTo>
                  <a:cubicBezTo>
                    <a:pt x="149" y="428"/>
                    <a:pt x="147" y="427"/>
                    <a:pt x="146" y="427"/>
                  </a:cubicBezTo>
                  <a:cubicBezTo>
                    <a:pt x="145" y="426"/>
                    <a:pt x="143" y="425"/>
                    <a:pt x="142" y="424"/>
                  </a:cubicBezTo>
                  <a:cubicBezTo>
                    <a:pt x="141" y="424"/>
                    <a:pt x="140" y="423"/>
                    <a:pt x="139" y="423"/>
                  </a:cubicBezTo>
                  <a:cubicBezTo>
                    <a:pt x="139" y="422"/>
                    <a:pt x="137" y="422"/>
                    <a:pt x="136" y="422"/>
                  </a:cubicBezTo>
                  <a:cubicBezTo>
                    <a:pt x="136" y="421"/>
                    <a:pt x="134" y="421"/>
                    <a:pt x="134" y="421"/>
                  </a:cubicBezTo>
                  <a:cubicBezTo>
                    <a:pt x="133" y="420"/>
                    <a:pt x="133" y="418"/>
                    <a:pt x="132" y="418"/>
                  </a:cubicBezTo>
                  <a:cubicBezTo>
                    <a:pt x="132" y="417"/>
                    <a:pt x="131" y="415"/>
                    <a:pt x="130" y="414"/>
                  </a:cubicBezTo>
                  <a:cubicBezTo>
                    <a:pt x="130" y="414"/>
                    <a:pt x="129" y="412"/>
                    <a:pt x="128" y="411"/>
                  </a:cubicBezTo>
                  <a:cubicBezTo>
                    <a:pt x="127" y="410"/>
                    <a:pt x="126" y="409"/>
                    <a:pt x="125" y="409"/>
                  </a:cubicBezTo>
                  <a:cubicBezTo>
                    <a:pt x="124" y="408"/>
                    <a:pt x="123" y="408"/>
                    <a:pt x="122" y="407"/>
                  </a:cubicBezTo>
                  <a:cubicBezTo>
                    <a:pt x="121" y="407"/>
                    <a:pt x="118" y="406"/>
                    <a:pt x="117" y="406"/>
                  </a:cubicBezTo>
                  <a:cubicBezTo>
                    <a:pt x="117" y="405"/>
                    <a:pt x="115" y="405"/>
                    <a:pt x="115" y="404"/>
                  </a:cubicBezTo>
                  <a:cubicBezTo>
                    <a:pt x="114" y="403"/>
                    <a:pt x="113" y="402"/>
                    <a:pt x="112" y="401"/>
                  </a:cubicBezTo>
                  <a:cubicBezTo>
                    <a:pt x="111" y="400"/>
                    <a:pt x="110" y="398"/>
                    <a:pt x="109" y="396"/>
                  </a:cubicBezTo>
                  <a:cubicBezTo>
                    <a:pt x="109" y="395"/>
                    <a:pt x="109" y="393"/>
                    <a:pt x="110" y="392"/>
                  </a:cubicBezTo>
                  <a:cubicBezTo>
                    <a:pt x="110" y="391"/>
                    <a:pt x="111" y="390"/>
                    <a:pt x="112" y="389"/>
                  </a:cubicBezTo>
                  <a:cubicBezTo>
                    <a:pt x="112" y="388"/>
                    <a:pt x="112" y="387"/>
                    <a:pt x="112" y="386"/>
                  </a:cubicBezTo>
                  <a:cubicBezTo>
                    <a:pt x="112" y="386"/>
                    <a:pt x="112" y="384"/>
                    <a:pt x="111" y="384"/>
                  </a:cubicBezTo>
                  <a:cubicBezTo>
                    <a:pt x="111" y="383"/>
                    <a:pt x="109" y="382"/>
                    <a:pt x="108" y="381"/>
                  </a:cubicBezTo>
                  <a:cubicBezTo>
                    <a:pt x="108" y="381"/>
                    <a:pt x="106" y="381"/>
                    <a:pt x="106" y="381"/>
                  </a:cubicBezTo>
                  <a:cubicBezTo>
                    <a:pt x="105" y="381"/>
                    <a:pt x="104" y="379"/>
                    <a:pt x="104" y="379"/>
                  </a:cubicBezTo>
                  <a:cubicBezTo>
                    <a:pt x="103" y="378"/>
                    <a:pt x="102" y="377"/>
                    <a:pt x="101" y="377"/>
                  </a:cubicBezTo>
                  <a:cubicBezTo>
                    <a:pt x="100" y="377"/>
                    <a:pt x="99" y="377"/>
                    <a:pt x="98" y="378"/>
                  </a:cubicBezTo>
                  <a:cubicBezTo>
                    <a:pt x="98" y="378"/>
                    <a:pt x="97" y="379"/>
                    <a:pt x="97" y="380"/>
                  </a:cubicBezTo>
                  <a:cubicBezTo>
                    <a:pt x="97" y="381"/>
                    <a:pt x="96" y="382"/>
                    <a:pt x="96" y="382"/>
                  </a:cubicBezTo>
                  <a:cubicBezTo>
                    <a:pt x="95" y="383"/>
                    <a:pt x="94" y="383"/>
                    <a:pt x="93" y="383"/>
                  </a:cubicBezTo>
                  <a:cubicBezTo>
                    <a:pt x="92" y="383"/>
                    <a:pt x="89" y="383"/>
                    <a:pt x="88" y="383"/>
                  </a:cubicBezTo>
                  <a:cubicBezTo>
                    <a:pt x="86" y="383"/>
                    <a:pt x="83" y="383"/>
                    <a:pt x="81" y="383"/>
                  </a:cubicBezTo>
                  <a:cubicBezTo>
                    <a:pt x="80" y="383"/>
                    <a:pt x="77" y="383"/>
                    <a:pt x="75" y="383"/>
                  </a:cubicBezTo>
                  <a:cubicBezTo>
                    <a:pt x="75" y="383"/>
                    <a:pt x="73" y="382"/>
                    <a:pt x="72" y="382"/>
                  </a:cubicBezTo>
                  <a:cubicBezTo>
                    <a:pt x="71" y="381"/>
                    <a:pt x="69" y="379"/>
                    <a:pt x="68" y="379"/>
                  </a:cubicBezTo>
                  <a:cubicBezTo>
                    <a:pt x="67" y="378"/>
                    <a:pt x="66" y="378"/>
                    <a:pt x="65" y="377"/>
                  </a:cubicBezTo>
                  <a:cubicBezTo>
                    <a:pt x="64" y="377"/>
                    <a:pt x="62" y="377"/>
                    <a:pt x="61" y="377"/>
                  </a:cubicBezTo>
                  <a:cubicBezTo>
                    <a:pt x="61" y="377"/>
                    <a:pt x="60" y="378"/>
                    <a:pt x="59" y="378"/>
                  </a:cubicBezTo>
                  <a:cubicBezTo>
                    <a:pt x="59" y="378"/>
                    <a:pt x="58" y="380"/>
                    <a:pt x="58" y="380"/>
                  </a:cubicBezTo>
                  <a:cubicBezTo>
                    <a:pt x="57" y="380"/>
                    <a:pt x="56" y="380"/>
                    <a:pt x="55" y="381"/>
                  </a:cubicBezTo>
                  <a:cubicBezTo>
                    <a:pt x="55" y="381"/>
                    <a:pt x="53" y="381"/>
                    <a:pt x="52" y="381"/>
                  </a:cubicBezTo>
                  <a:cubicBezTo>
                    <a:pt x="51" y="381"/>
                    <a:pt x="49" y="381"/>
                    <a:pt x="48" y="38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1" name="Freeform 31"/>
            <p:cNvSpPr>
              <a:spLocks/>
            </p:cNvSpPr>
            <p:nvPr/>
          </p:nvSpPr>
          <p:spPr bwMode="auto">
            <a:xfrm>
              <a:off x="4613275" y="1760538"/>
              <a:ext cx="565150" cy="644525"/>
            </a:xfrm>
            <a:custGeom>
              <a:avLst/>
              <a:gdLst/>
              <a:ahLst/>
              <a:cxnLst>
                <a:cxn ang="0">
                  <a:pos x="8" y="376"/>
                </a:cxn>
                <a:cxn ang="0">
                  <a:pos x="24" y="354"/>
                </a:cxn>
                <a:cxn ang="0">
                  <a:pos x="15" y="332"/>
                </a:cxn>
                <a:cxn ang="0">
                  <a:pos x="7" y="315"/>
                </a:cxn>
                <a:cxn ang="0">
                  <a:pos x="2" y="309"/>
                </a:cxn>
                <a:cxn ang="0">
                  <a:pos x="12" y="289"/>
                </a:cxn>
                <a:cxn ang="0">
                  <a:pos x="18" y="275"/>
                </a:cxn>
                <a:cxn ang="0">
                  <a:pos x="44" y="261"/>
                </a:cxn>
                <a:cxn ang="0">
                  <a:pos x="78" y="249"/>
                </a:cxn>
                <a:cxn ang="0">
                  <a:pos x="90" y="221"/>
                </a:cxn>
                <a:cxn ang="0">
                  <a:pos x="91" y="187"/>
                </a:cxn>
                <a:cxn ang="0">
                  <a:pos x="85" y="172"/>
                </a:cxn>
                <a:cxn ang="0">
                  <a:pos x="76" y="155"/>
                </a:cxn>
                <a:cxn ang="0">
                  <a:pos x="79" y="131"/>
                </a:cxn>
                <a:cxn ang="0">
                  <a:pos x="97" y="122"/>
                </a:cxn>
                <a:cxn ang="0">
                  <a:pos x="119" y="142"/>
                </a:cxn>
                <a:cxn ang="0">
                  <a:pos x="139" y="120"/>
                </a:cxn>
                <a:cxn ang="0">
                  <a:pos x="135" y="100"/>
                </a:cxn>
                <a:cxn ang="0">
                  <a:pos x="151" y="99"/>
                </a:cxn>
                <a:cxn ang="0">
                  <a:pos x="164" y="76"/>
                </a:cxn>
                <a:cxn ang="0">
                  <a:pos x="153" y="62"/>
                </a:cxn>
                <a:cxn ang="0">
                  <a:pos x="162" y="55"/>
                </a:cxn>
                <a:cxn ang="0">
                  <a:pos x="162" y="33"/>
                </a:cxn>
                <a:cxn ang="0">
                  <a:pos x="176" y="4"/>
                </a:cxn>
                <a:cxn ang="0">
                  <a:pos x="189" y="0"/>
                </a:cxn>
                <a:cxn ang="0">
                  <a:pos x="212" y="6"/>
                </a:cxn>
                <a:cxn ang="0">
                  <a:pos x="225" y="0"/>
                </a:cxn>
                <a:cxn ang="0">
                  <a:pos x="236" y="9"/>
                </a:cxn>
                <a:cxn ang="0">
                  <a:pos x="239" y="27"/>
                </a:cxn>
                <a:cxn ang="0">
                  <a:pos x="254" y="37"/>
                </a:cxn>
                <a:cxn ang="0">
                  <a:pos x="266" y="47"/>
                </a:cxn>
                <a:cxn ang="0">
                  <a:pos x="285" y="49"/>
                </a:cxn>
                <a:cxn ang="0">
                  <a:pos x="295" y="46"/>
                </a:cxn>
                <a:cxn ang="0">
                  <a:pos x="313" y="66"/>
                </a:cxn>
                <a:cxn ang="0">
                  <a:pos x="328" y="101"/>
                </a:cxn>
                <a:cxn ang="0">
                  <a:pos x="340" y="118"/>
                </a:cxn>
                <a:cxn ang="0">
                  <a:pos x="324" y="147"/>
                </a:cxn>
                <a:cxn ang="0">
                  <a:pos x="327" y="181"/>
                </a:cxn>
                <a:cxn ang="0">
                  <a:pos x="331" y="215"/>
                </a:cxn>
                <a:cxn ang="0">
                  <a:pos x="323" y="240"/>
                </a:cxn>
                <a:cxn ang="0">
                  <a:pos x="334" y="262"/>
                </a:cxn>
                <a:cxn ang="0">
                  <a:pos x="322" y="286"/>
                </a:cxn>
                <a:cxn ang="0">
                  <a:pos x="323" y="312"/>
                </a:cxn>
                <a:cxn ang="0">
                  <a:pos x="339" y="335"/>
                </a:cxn>
                <a:cxn ang="0">
                  <a:pos x="328" y="348"/>
                </a:cxn>
                <a:cxn ang="0">
                  <a:pos x="317" y="363"/>
                </a:cxn>
                <a:cxn ang="0">
                  <a:pos x="297" y="374"/>
                </a:cxn>
                <a:cxn ang="0">
                  <a:pos x="284" y="368"/>
                </a:cxn>
                <a:cxn ang="0">
                  <a:pos x="251" y="364"/>
                </a:cxn>
                <a:cxn ang="0">
                  <a:pos x="232" y="351"/>
                </a:cxn>
                <a:cxn ang="0">
                  <a:pos x="220" y="367"/>
                </a:cxn>
                <a:cxn ang="0">
                  <a:pos x="190" y="373"/>
                </a:cxn>
                <a:cxn ang="0">
                  <a:pos x="172" y="362"/>
                </a:cxn>
                <a:cxn ang="0">
                  <a:pos x="187" y="332"/>
                </a:cxn>
                <a:cxn ang="0">
                  <a:pos x="174" y="312"/>
                </a:cxn>
                <a:cxn ang="0">
                  <a:pos x="150" y="321"/>
                </a:cxn>
                <a:cxn ang="0">
                  <a:pos x="128" y="310"/>
                </a:cxn>
                <a:cxn ang="0">
                  <a:pos x="103" y="326"/>
                </a:cxn>
                <a:cxn ang="0">
                  <a:pos x="92" y="350"/>
                </a:cxn>
                <a:cxn ang="0">
                  <a:pos x="64" y="358"/>
                </a:cxn>
                <a:cxn ang="0">
                  <a:pos x="41" y="374"/>
                </a:cxn>
                <a:cxn ang="0">
                  <a:pos x="19" y="388"/>
                </a:cxn>
              </a:cxnLst>
              <a:rect l="0" t="0" r="r" b="b"/>
              <a:pathLst>
                <a:path w="341" h="389">
                  <a:moveTo>
                    <a:pt x="17" y="387"/>
                  </a:moveTo>
                  <a:cubicBezTo>
                    <a:pt x="16" y="387"/>
                    <a:pt x="16" y="386"/>
                    <a:pt x="15" y="386"/>
                  </a:cubicBezTo>
                  <a:cubicBezTo>
                    <a:pt x="14" y="385"/>
                    <a:pt x="14" y="383"/>
                    <a:pt x="13" y="382"/>
                  </a:cubicBezTo>
                  <a:cubicBezTo>
                    <a:pt x="13" y="381"/>
                    <a:pt x="11" y="381"/>
                    <a:pt x="11" y="380"/>
                  </a:cubicBezTo>
                  <a:cubicBezTo>
                    <a:pt x="10" y="379"/>
                    <a:pt x="8" y="377"/>
                    <a:pt x="8" y="376"/>
                  </a:cubicBezTo>
                  <a:cubicBezTo>
                    <a:pt x="7" y="374"/>
                    <a:pt x="8" y="371"/>
                    <a:pt x="8" y="370"/>
                  </a:cubicBezTo>
                  <a:cubicBezTo>
                    <a:pt x="9" y="368"/>
                    <a:pt x="10" y="366"/>
                    <a:pt x="11" y="365"/>
                  </a:cubicBezTo>
                  <a:cubicBezTo>
                    <a:pt x="12" y="363"/>
                    <a:pt x="14" y="360"/>
                    <a:pt x="15" y="359"/>
                  </a:cubicBezTo>
                  <a:cubicBezTo>
                    <a:pt x="16" y="358"/>
                    <a:pt x="18" y="357"/>
                    <a:pt x="19" y="356"/>
                  </a:cubicBezTo>
                  <a:cubicBezTo>
                    <a:pt x="20" y="355"/>
                    <a:pt x="23" y="355"/>
                    <a:pt x="24" y="354"/>
                  </a:cubicBezTo>
                  <a:cubicBezTo>
                    <a:pt x="25" y="353"/>
                    <a:pt x="26" y="350"/>
                    <a:pt x="26" y="349"/>
                  </a:cubicBezTo>
                  <a:cubicBezTo>
                    <a:pt x="26" y="348"/>
                    <a:pt x="26" y="346"/>
                    <a:pt x="25" y="345"/>
                  </a:cubicBezTo>
                  <a:cubicBezTo>
                    <a:pt x="24" y="343"/>
                    <a:pt x="21" y="342"/>
                    <a:pt x="20" y="341"/>
                  </a:cubicBezTo>
                  <a:cubicBezTo>
                    <a:pt x="19" y="340"/>
                    <a:pt x="19" y="338"/>
                    <a:pt x="19" y="337"/>
                  </a:cubicBezTo>
                  <a:cubicBezTo>
                    <a:pt x="18" y="336"/>
                    <a:pt x="16" y="333"/>
                    <a:pt x="15" y="332"/>
                  </a:cubicBezTo>
                  <a:cubicBezTo>
                    <a:pt x="15" y="330"/>
                    <a:pt x="14" y="327"/>
                    <a:pt x="14" y="326"/>
                  </a:cubicBezTo>
                  <a:cubicBezTo>
                    <a:pt x="14" y="324"/>
                    <a:pt x="15" y="321"/>
                    <a:pt x="15" y="320"/>
                  </a:cubicBezTo>
                  <a:cubicBezTo>
                    <a:pt x="15" y="319"/>
                    <a:pt x="15" y="317"/>
                    <a:pt x="14" y="317"/>
                  </a:cubicBezTo>
                  <a:cubicBezTo>
                    <a:pt x="14" y="316"/>
                    <a:pt x="13" y="315"/>
                    <a:pt x="13" y="315"/>
                  </a:cubicBezTo>
                  <a:cubicBezTo>
                    <a:pt x="11" y="315"/>
                    <a:pt x="9" y="315"/>
                    <a:pt x="7" y="315"/>
                  </a:cubicBezTo>
                  <a:cubicBezTo>
                    <a:pt x="6" y="315"/>
                    <a:pt x="4" y="316"/>
                    <a:pt x="3" y="316"/>
                  </a:cubicBezTo>
                  <a:cubicBezTo>
                    <a:pt x="3" y="315"/>
                    <a:pt x="2" y="315"/>
                    <a:pt x="1" y="315"/>
                  </a:cubicBezTo>
                  <a:cubicBezTo>
                    <a:pt x="1" y="315"/>
                    <a:pt x="0" y="314"/>
                    <a:pt x="0" y="313"/>
                  </a:cubicBezTo>
                  <a:cubicBezTo>
                    <a:pt x="0" y="313"/>
                    <a:pt x="0" y="311"/>
                    <a:pt x="0" y="311"/>
                  </a:cubicBezTo>
                  <a:cubicBezTo>
                    <a:pt x="0" y="310"/>
                    <a:pt x="2" y="309"/>
                    <a:pt x="2" y="309"/>
                  </a:cubicBezTo>
                  <a:cubicBezTo>
                    <a:pt x="3" y="308"/>
                    <a:pt x="5" y="307"/>
                    <a:pt x="6" y="306"/>
                  </a:cubicBezTo>
                  <a:cubicBezTo>
                    <a:pt x="7" y="306"/>
                    <a:pt x="8" y="304"/>
                    <a:pt x="9" y="303"/>
                  </a:cubicBezTo>
                  <a:cubicBezTo>
                    <a:pt x="9" y="302"/>
                    <a:pt x="10" y="300"/>
                    <a:pt x="11" y="299"/>
                  </a:cubicBezTo>
                  <a:cubicBezTo>
                    <a:pt x="11" y="298"/>
                    <a:pt x="12" y="295"/>
                    <a:pt x="12" y="294"/>
                  </a:cubicBezTo>
                  <a:cubicBezTo>
                    <a:pt x="12" y="293"/>
                    <a:pt x="12" y="291"/>
                    <a:pt x="12" y="289"/>
                  </a:cubicBezTo>
                  <a:cubicBezTo>
                    <a:pt x="11" y="288"/>
                    <a:pt x="8" y="286"/>
                    <a:pt x="7" y="285"/>
                  </a:cubicBezTo>
                  <a:cubicBezTo>
                    <a:pt x="7" y="284"/>
                    <a:pt x="7" y="282"/>
                    <a:pt x="6" y="281"/>
                  </a:cubicBezTo>
                  <a:cubicBezTo>
                    <a:pt x="7" y="280"/>
                    <a:pt x="8" y="279"/>
                    <a:pt x="9" y="279"/>
                  </a:cubicBezTo>
                  <a:cubicBezTo>
                    <a:pt x="10" y="278"/>
                    <a:pt x="13" y="277"/>
                    <a:pt x="14" y="277"/>
                  </a:cubicBezTo>
                  <a:cubicBezTo>
                    <a:pt x="15" y="276"/>
                    <a:pt x="17" y="276"/>
                    <a:pt x="18" y="275"/>
                  </a:cubicBezTo>
                  <a:cubicBezTo>
                    <a:pt x="20" y="275"/>
                    <a:pt x="22" y="274"/>
                    <a:pt x="24" y="273"/>
                  </a:cubicBezTo>
                  <a:cubicBezTo>
                    <a:pt x="25" y="272"/>
                    <a:pt x="28" y="270"/>
                    <a:pt x="29" y="270"/>
                  </a:cubicBezTo>
                  <a:cubicBezTo>
                    <a:pt x="30" y="269"/>
                    <a:pt x="33" y="267"/>
                    <a:pt x="34" y="266"/>
                  </a:cubicBezTo>
                  <a:cubicBezTo>
                    <a:pt x="35" y="265"/>
                    <a:pt x="37" y="264"/>
                    <a:pt x="38" y="264"/>
                  </a:cubicBezTo>
                  <a:cubicBezTo>
                    <a:pt x="40" y="263"/>
                    <a:pt x="42" y="262"/>
                    <a:pt x="44" y="261"/>
                  </a:cubicBezTo>
                  <a:cubicBezTo>
                    <a:pt x="46" y="260"/>
                    <a:pt x="51" y="258"/>
                    <a:pt x="53" y="257"/>
                  </a:cubicBezTo>
                  <a:cubicBezTo>
                    <a:pt x="55" y="256"/>
                    <a:pt x="60" y="253"/>
                    <a:pt x="63" y="252"/>
                  </a:cubicBezTo>
                  <a:cubicBezTo>
                    <a:pt x="64" y="251"/>
                    <a:pt x="67" y="249"/>
                    <a:pt x="68" y="249"/>
                  </a:cubicBezTo>
                  <a:cubicBezTo>
                    <a:pt x="70" y="249"/>
                    <a:pt x="72" y="249"/>
                    <a:pt x="74" y="249"/>
                  </a:cubicBezTo>
                  <a:cubicBezTo>
                    <a:pt x="75" y="249"/>
                    <a:pt x="77" y="249"/>
                    <a:pt x="78" y="249"/>
                  </a:cubicBezTo>
                  <a:cubicBezTo>
                    <a:pt x="79" y="249"/>
                    <a:pt x="81" y="248"/>
                    <a:pt x="82" y="247"/>
                  </a:cubicBezTo>
                  <a:cubicBezTo>
                    <a:pt x="83" y="246"/>
                    <a:pt x="84" y="243"/>
                    <a:pt x="85" y="242"/>
                  </a:cubicBezTo>
                  <a:cubicBezTo>
                    <a:pt x="85" y="241"/>
                    <a:pt x="84" y="238"/>
                    <a:pt x="85" y="237"/>
                  </a:cubicBezTo>
                  <a:cubicBezTo>
                    <a:pt x="85" y="235"/>
                    <a:pt x="87" y="231"/>
                    <a:pt x="88" y="229"/>
                  </a:cubicBezTo>
                  <a:cubicBezTo>
                    <a:pt x="88" y="227"/>
                    <a:pt x="90" y="223"/>
                    <a:pt x="90" y="221"/>
                  </a:cubicBezTo>
                  <a:cubicBezTo>
                    <a:pt x="91" y="218"/>
                    <a:pt x="94" y="214"/>
                    <a:pt x="94" y="211"/>
                  </a:cubicBezTo>
                  <a:cubicBezTo>
                    <a:pt x="95" y="209"/>
                    <a:pt x="94" y="204"/>
                    <a:pt x="94" y="202"/>
                  </a:cubicBezTo>
                  <a:cubicBezTo>
                    <a:pt x="94" y="200"/>
                    <a:pt x="96" y="196"/>
                    <a:pt x="95" y="194"/>
                  </a:cubicBezTo>
                  <a:cubicBezTo>
                    <a:pt x="95" y="193"/>
                    <a:pt x="94" y="190"/>
                    <a:pt x="94" y="189"/>
                  </a:cubicBezTo>
                  <a:cubicBezTo>
                    <a:pt x="93" y="188"/>
                    <a:pt x="91" y="187"/>
                    <a:pt x="91" y="187"/>
                  </a:cubicBezTo>
                  <a:cubicBezTo>
                    <a:pt x="90" y="186"/>
                    <a:pt x="88" y="184"/>
                    <a:pt x="86" y="184"/>
                  </a:cubicBezTo>
                  <a:cubicBezTo>
                    <a:pt x="86" y="184"/>
                    <a:pt x="84" y="185"/>
                    <a:pt x="83" y="184"/>
                  </a:cubicBezTo>
                  <a:cubicBezTo>
                    <a:pt x="83" y="184"/>
                    <a:pt x="83" y="182"/>
                    <a:pt x="83" y="181"/>
                  </a:cubicBezTo>
                  <a:cubicBezTo>
                    <a:pt x="82" y="180"/>
                    <a:pt x="83" y="177"/>
                    <a:pt x="84" y="176"/>
                  </a:cubicBezTo>
                  <a:cubicBezTo>
                    <a:pt x="84" y="175"/>
                    <a:pt x="85" y="173"/>
                    <a:pt x="85" y="172"/>
                  </a:cubicBezTo>
                  <a:cubicBezTo>
                    <a:pt x="86" y="171"/>
                    <a:pt x="86" y="168"/>
                    <a:pt x="86" y="167"/>
                  </a:cubicBezTo>
                  <a:cubicBezTo>
                    <a:pt x="86" y="166"/>
                    <a:pt x="85" y="164"/>
                    <a:pt x="84" y="163"/>
                  </a:cubicBezTo>
                  <a:cubicBezTo>
                    <a:pt x="84" y="163"/>
                    <a:pt x="82" y="162"/>
                    <a:pt x="81" y="161"/>
                  </a:cubicBezTo>
                  <a:cubicBezTo>
                    <a:pt x="81" y="160"/>
                    <a:pt x="79" y="159"/>
                    <a:pt x="78" y="158"/>
                  </a:cubicBezTo>
                  <a:cubicBezTo>
                    <a:pt x="77" y="158"/>
                    <a:pt x="77" y="156"/>
                    <a:pt x="76" y="155"/>
                  </a:cubicBezTo>
                  <a:cubicBezTo>
                    <a:pt x="76" y="154"/>
                    <a:pt x="74" y="152"/>
                    <a:pt x="74" y="151"/>
                  </a:cubicBezTo>
                  <a:cubicBezTo>
                    <a:pt x="73" y="149"/>
                    <a:pt x="74" y="145"/>
                    <a:pt x="75" y="144"/>
                  </a:cubicBezTo>
                  <a:cubicBezTo>
                    <a:pt x="75" y="143"/>
                    <a:pt x="76" y="141"/>
                    <a:pt x="77" y="139"/>
                  </a:cubicBezTo>
                  <a:cubicBezTo>
                    <a:pt x="77" y="138"/>
                    <a:pt x="79" y="136"/>
                    <a:pt x="79" y="135"/>
                  </a:cubicBezTo>
                  <a:cubicBezTo>
                    <a:pt x="79" y="134"/>
                    <a:pt x="79" y="132"/>
                    <a:pt x="79" y="131"/>
                  </a:cubicBezTo>
                  <a:cubicBezTo>
                    <a:pt x="79" y="129"/>
                    <a:pt x="80" y="127"/>
                    <a:pt x="80" y="126"/>
                  </a:cubicBezTo>
                  <a:cubicBezTo>
                    <a:pt x="81" y="125"/>
                    <a:pt x="82" y="124"/>
                    <a:pt x="82" y="123"/>
                  </a:cubicBezTo>
                  <a:cubicBezTo>
                    <a:pt x="83" y="122"/>
                    <a:pt x="85" y="121"/>
                    <a:pt x="86" y="121"/>
                  </a:cubicBezTo>
                  <a:cubicBezTo>
                    <a:pt x="87" y="121"/>
                    <a:pt x="89" y="120"/>
                    <a:pt x="90" y="120"/>
                  </a:cubicBezTo>
                  <a:cubicBezTo>
                    <a:pt x="92" y="121"/>
                    <a:pt x="96" y="121"/>
                    <a:pt x="97" y="122"/>
                  </a:cubicBezTo>
                  <a:cubicBezTo>
                    <a:pt x="99" y="122"/>
                    <a:pt x="102" y="123"/>
                    <a:pt x="103" y="124"/>
                  </a:cubicBezTo>
                  <a:cubicBezTo>
                    <a:pt x="104" y="125"/>
                    <a:pt x="107" y="127"/>
                    <a:pt x="108" y="129"/>
                  </a:cubicBezTo>
                  <a:cubicBezTo>
                    <a:pt x="109" y="130"/>
                    <a:pt x="110" y="133"/>
                    <a:pt x="111" y="135"/>
                  </a:cubicBezTo>
                  <a:cubicBezTo>
                    <a:pt x="111" y="136"/>
                    <a:pt x="113" y="138"/>
                    <a:pt x="114" y="139"/>
                  </a:cubicBezTo>
                  <a:cubicBezTo>
                    <a:pt x="115" y="140"/>
                    <a:pt x="118" y="142"/>
                    <a:pt x="119" y="142"/>
                  </a:cubicBezTo>
                  <a:cubicBezTo>
                    <a:pt x="120" y="142"/>
                    <a:pt x="123" y="142"/>
                    <a:pt x="124" y="142"/>
                  </a:cubicBezTo>
                  <a:cubicBezTo>
                    <a:pt x="125" y="141"/>
                    <a:pt x="128" y="139"/>
                    <a:pt x="129" y="138"/>
                  </a:cubicBezTo>
                  <a:cubicBezTo>
                    <a:pt x="130" y="136"/>
                    <a:pt x="132" y="133"/>
                    <a:pt x="133" y="132"/>
                  </a:cubicBezTo>
                  <a:cubicBezTo>
                    <a:pt x="134" y="130"/>
                    <a:pt x="136" y="126"/>
                    <a:pt x="137" y="124"/>
                  </a:cubicBezTo>
                  <a:cubicBezTo>
                    <a:pt x="138" y="123"/>
                    <a:pt x="139" y="122"/>
                    <a:pt x="139" y="120"/>
                  </a:cubicBezTo>
                  <a:cubicBezTo>
                    <a:pt x="140" y="119"/>
                    <a:pt x="141" y="117"/>
                    <a:pt x="141" y="115"/>
                  </a:cubicBezTo>
                  <a:cubicBezTo>
                    <a:pt x="141" y="114"/>
                    <a:pt x="141" y="112"/>
                    <a:pt x="140" y="111"/>
                  </a:cubicBezTo>
                  <a:cubicBezTo>
                    <a:pt x="140" y="110"/>
                    <a:pt x="138" y="109"/>
                    <a:pt x="137" y="108"/>
                  </a:cubicBezTo>
                  <a:cubicBezTo>
                    <a:pt x="137" y="107"/>
                    <a:pt x="136" y="104"/>
                    <a:pt x="136" y="103"/>
                  </a:cubicBezTo>
                  <a:cubicBezTo>
                    <a:pt x="135" y="103"/>
                    <a:pt x="135" y="101"/>
                    <a:pt x="135" y="100"/>
                  </a:cubicBezTo>
                  <a:cubicBezTo>
                    <a:pt x="135" y="100"/>
                    <a:pt x="136" y="99"/>
                    <a:pt x="136" y="98"/>
                  </a:cubicBezTo>
                  <a:cubicBezTo>
                    <a:pt x="137" y="98"/>
                    <a:pt x="138" y="98"/>
                    <a:pt x="139" y="98"/>
                  </a:cubicBezTo>
                  <a:cubicBezTo>
                    <a:pt x="140" y="99"/>
                    <a:pt x="140" y="100"/>
                    <a:pt x="141" y="100"/>
                  </a:cubicBezTo>
                  <a:cubicBezTo>
                    <a:pt x="142" y="101"/>
                    <a:pt x="144" y="100"/>
                    <a:pt x="145" y="100"/>
                  </a:cubicBezTo>
                  <a:cubicBezTo>
                    <a:pt x="147" y="100"/>
                    <a:pt x="149" y="100"/>
                    <a:pt x="151" y="99"/>
                  </a:cubicBezTo>
                  <a:cubicBezTo>
                    <a:pt x="152" y="99"/>
                    <a:pt x="153" y="98"/>
                    <a:pt x="154" y="97"/>
                  </a:cubicBezTo>
                  <a:cubicBezTo>
                    <a:pt x="156" y="96"/>
                    <a:pt x="158" y="94"/>
                    <a:pt x="159" y="93"/>
                  </a:cubicBezTo>
                  <a:cubicBezTo>
                    <a:pt x="159" y="92"/>
                    <a:pt x="161" y="90"/>
                    <a:pt x="162" y="89"/>
                  </a:cubicBezTo>
                  <a:cubicBezTo>
                    <a:pt x="162" y="87"/>
                    <a:pt x="164" y="84"/>
                    <a:pt x="164" y="82"/>
                  </a:cubicBezTo>
                  <a:cubicBezTo>
                    <a:pt x="164" y="81"/>
                    <a:pt x="164" y="78"/>
                    <a:pt x="164" y="76"/>
                  </a:cubicBezTo>
                  <a:cubicBezTo>
                    <a:pt x="164" y="75"/>
                    <a:pt x="163" y="73"/>
                    <a:pt x="163" y="71"/>
                  </a:cubicBezTo>
                  <a:cubicBezTo>
                    <a:pt x="163" y="71"/>
                    <a:pt x="161" y="69"/>
                    <a:pt x="161" y="68"/>
                  </a:cubicBezTo>
                  <a:cubicBezTo>
                    <a:pt x="160" y="68"/>
                    <a:pt x="158" y="67"/>
                    <a:pt x="157" y="66"/>
                  </a:cubicBezTo>
                  <a:cubicBezTo>
                    <a:pt x="156" y="66"/>
                    <a:pt x="155" y="65"/>
                    <a:pt x="154" y="64"/>
                  </a:cubicBezTo>
                  <a:cubicBezTo>
                    <a:pt x="154" y="64"/>
                    <a:pt x="153" y="62"/>
                    <a:pt x="153" y="62"/>
                  </a:cubicBezTo>
                  <a:cubicBezTo>
                    <a:pt x="152" y="61"/>
                    <a:pt x="152" y="59"/>
                    <a:pt x="152" y="58"/>
                  </a:cubicBezTo>
                  <a:cubicBezTo>
                    <a:pt x="152" y="58"/>
                    <a:pt x="153" y="57"/>
                    <a:pt x="154" y="57"/>
                  </a:cubicBezTo>
                  <a:cubicBezTo>
                    <a:pt x="155" y="57"/>
                    <a:pt x="155" y="58"/>
                    <a:pt x="156" y="58"/>
                  </a:cubicBezTo>
                  <a:cubicBezTo>
                    <a:pt x="157" y="58"/>
                    <a:pt x="159" y="58"/>
                    <a:pt x="160" y="57"/>
                  </a:cubicBezTo>
                  <a:cubicBezTo>
                    <a:pt x="161" y="57"/>
                    <a:pt x="162" y="55"/>
                    <a:pt x="162" y="55"/>
                  </a:cubicBezTo>
                  <a:cubicBezTo>
                    <a:pt x="162" y="54"/>
                    <a:pt x="163" y="52"/>
                    <a:pt x="163" y="51"/>
                  </a:cubicBezTo>
                  <a:cubicBezTo>
                    <a:pt x="163" y="50"/>
                    <a:pt x="162" y="49"/>
                    <a:pt x="161" y="48"/>
                  </a:cubicBezTo>
                  <a:cubicBezTo>
                    <a:pt x="161" y="47"/>
                    <a:pt x="161" y="45"/>
                    <a:pt x="161" y="44"/>
                  </a:cubicBezTo>
                  <a:cubicBezTo>
                    <a:pt x="161" y="43"/>
                    <a:pt x="161" y="40"/>
                    <a:pt x="162" y="38"/>
                  </a:cubicBezTo>
                  <a:cubicBezTo>
                    <a:pt x="162" y="37"/>
                    <a:pt x="162" y="34"/>
                    <a:pt x="162" y="33"/>
                  </a:cubicBezTo>
                  <a:cubicBezTo>
                    <a:pt x="163" y="30"/>
                    <a:pt x="164" y="25"/>
                    <a:pt x="165" y="22"/>
                  </a:cubicBezTo>
                  <a:cubicBezTo>
                    <a:pt x="166" y="21"/>
                    <a:pt x="168" y="17"/>
                    <a:pt x="168" y="16"/>
                  </a:cubicBezTo>
                  <a:cubicBezTo>
                    <a:pt x="169" y="14"/>
                    <a:pt x="171" y="11"/>
                    <a:pt x="171" y="9"/>
                  </a:cubicBezTo>
                  <a:cubicBezTo>
                    <a:pt x="172" y="8"/>
                    <a:pt x="172" y="6"/>
                    <a:pt x="172" y="4"/>
                  </a:cubicBezTo>
                  <a:cubicBezTo>
                    <a:pt x="173" y="4"/>
                    <a:pt x="175" y="4"/>
                    <a:pt x="176" y="4"/>
                  </a:cubicBezTo>
                  <a:cubicBezTo>
                    <a:pt x="177" y="4"/>
                    <a:pt x="179" y="4"/>
                    <a:pt x="179" y="4"/>
                  </a:cubicBezTo>
                  <a:cubicBezTo>
                    <a:pt x="180" y="3"/>
                    <a:pt x="181" y="3"/>
                    <a:pt x="182" y="3"/>
                  </a:cubicBezTo>
                  <a:cubicBezTo>
                    <a:pt x="182" y="3"/>
                    <a:pt x="183" y="1"/>
                    <a:pt x="183" y="1"/>
                  </a:cubicBezTo>
                  <a:cubicBezTo>
                    <a:pt x="184" y="1"/>
                    <a:pt x="185" y="0"/>
                    <a:pt x="185" y="0"/>
                  </a:cubicBezTo>
                  <a:cubicBezTo>
                    <a:pt x="186" y="0"/>
                    <a:pt x="188" y="0"/>
                    <a:pt x="189" y="0"/>
                  </a:cubicBezTo>
                  <a:cubicBezTo>
                    <a:pt x="190" y="1"/>
                    <a:pt x="191" y="1"/>
                    <a:pt x="192" y="2"/>
                  </a:cubicBezTo>
                  <a:cubicBezTo>
                    <a:pt x="193" y="2"/>
                    <a:pt x="195" y="4"/>
                    <a:pt x="196" y="5"/>
                  </a:cubicBezTo>
                  <a:cubicBezTo>
                    <a:pt x="197" y="5"/>
                    <a:pt x="199" y="6"/>
                    <a:pt x="199" y="6"/>
                  </a:cubicBezTo>
                  <a:cubicBezTo>
                    <a:pt x="201" y="6"/>
                    <a:pt x="204" y="6"/>
                    <a:pt x="205" y="6"/>
                  </a:cubicBezTo>
                  <a:cubicBezTo>
                    <a:pt x="207" y="6"/>
                    <a:pt x="210" y="6"/>
                    <a:pt x="212" y="6"/>
                  </a:cubicBezTo>
                  <a:cubicBezTo>
                    <a:pt x="213" y="6"/>
                    <a:pt x="216" y="6"/>
                    <a:pt x="217" y="6"/>
                  </a:cubicBezTo>
                  <a:cubicBezTo>
                    <a:pt x="218" y="6"/>
                    <a:pt x="219" y="6"/>
                    <a:pt x="220" y="5"/>
                  </a:cubicBezTo>
                  <a:cubicBezTo>
                    <a:pt x="220" y="5"/>
                    <a:pt x="221" y="4"/>
                    <a:pt x="221" y="3"/>
                  </a:cubicBezTo>
                  <a:cubicBezTo>
                    <a:pt x="221" y="2"/>
                    <a:pt x="222" y="1"/>
                    <a:pt x="222" y="1"/>
                  </a:cubicBezTo>
                  <a:cubicBezTo>
                    <a:pt x="223" y="0"/>
                    <a:pt x="224" y="0"/>
                    <a:pt x="225" y="0"/>
                  </a:cubicBezTo>
                  <a:cubicBezTo>
                    <a:pt x="226" y="0"/>
                    <a:pt x="227" y="1"/>
                    <a:pt x="228" y="2"/>
                  </a:cubicBezTo>
                  <a:cubicBezTo>
                    <a:pt x="228" y="2"/>
                    <a:pt x="229" y="4"/>
                    <a:pt x="230" y="4"/>
                  </a:cubicBezTo>
                  <a:cubicBezTo>
                    <a:pt x="230" y="4"/>
                    <a:pt x="232" y="4"/>
                    <a:pt x="232" y="4"/>
                  </a:cubicBezTo>
                  <a:cubicBezTo>
                    <a:pt x="233" y="5"/>
                    <a:pt x="235" y="6"/>
                    <a:pt x="235" y="7"/>
                  </a:cubicBezTo>
                  <a:cubicBezTo>
                    <a:pt x="236" y="7"/>
                    <a:pt x="236" y="9"/>
                    <a:pt x="236" y="9"/>
                  </a:cubicBezTo>
                  <a:cubicBezTo>
                    <a:pt x="236" y="10"/>
                    <a:pt x="236" y="11"/>
                    <a:pt x="236" y="12"/>
                  </a:cubicBezTo>
                  <a:cubicBezTo>
                    <a:pt x="235" y="13"/>
                    <a:pt x="234" y="14"/>
                    <a:pt x="234" y="15"/>
                  </a:cubicBezTo>
                  <a:cubicBezTo>
                    <a:pt x="233" y="16"/>
                    <a:pt x="233" y="18"/>
                    <a:pt x="233" y="19"/>
                  </a:cubicBezTo>
                  <a:cubicBezTo>
                    <a:pt x="234" y="21"/>
                    <a:pt x="235" y="23"/>
                    <a:pt x="236" y="24"/>
                  </a:cubicBezTo>
                  <a:cubicBezTo>
                    <a:pt x="237" y="25"/>
                    <a:pt x="238" y="26"/>
                    <a:pt x="239" y="27"/>
                  </a:cubicBezTo>
                  <a:cubicBezTo>
                    <a:pt x="239" y="28"/>
                    <a:pt x="241" y="28"/>
                    <a:pt x="241" y="29"/>
                  </a:cubicBezTo>
                  <a:cubicBezTo>
                    <a:pt x="242" y="29"/>
                    <a:pt x="245" y="30"/>
                    <a:pt x="246" y="30"/>
                  </a:cubicBezTo>
                  <a:cubicBezTo>
                    <a:pt x="247" y="31"/>
                    <a:pt x="248" y="31"/>
                    <a:pt x="249" y="32"/>
                  </a:cubicBezTo>
                  <a:cubicBezTo>
                    <a:pt x="250" y="32"/>
                    <a:pt x="251" y="33"/>
                    <a:pt x="252" y="34"/>
                  </a:cubicBezTo>
                  <a:cubicBezTo>
                    <a:pt x="253" y="35"/>
                    <a:pt x="254" y="37"/>
                    <a:pt x="254" y="37"/>
                  </a:cubicBezTo>
                  <a:cubicBezTo>
                    <a:pt x="255" y="38"/>
                    <a:pt x="256" y="40"/>
                    <a:pt x="256" y="41"/>
                  </a:cubicBezTo>
                  <a:cubicBezTo>
                    <a:pt x="257" y="41"/>
                    <a:pt x="257" y="43"/>
                    <a:pt x="258" y="44"/>
                  </a:cubicBezTo>
                  <a:cubicBezTo>
                    <a:pt x="258" y="44"/>
                    <a:pt x="260" y="44"/>
                    <a:pt x="260" y="45"/>
                  </a:cubicBezTo>
                  <a:cubicBezTo>
                    <a:pt x="261" y="45"/>
                    <a:pt x="263" y="45"/>
                    <a:pt x="263" y="46"/>
                  </a:cubicBezTo>
                  <a:cubicBezTo>
                    <a:pt x="264" y="46"/>
                    <a:pt x="265" y="47"/>
                    <a:pt x="266" y="47"/>
                  </a:cubicBezTo>
                  <a:cubicBezTo>
                    <a:pt x="267" y="48"/>
                    <a:pt x="269" y="49"/>
                    <a:pt x="270" y="50"/>
                  </a:cubicBezTo>
                  <a:cubicBezTo>
                    <a:pt x="271" y="50"/>
                    <a:pt x="273" y="51"/>
                    <a:pt x="274" y="51"/>
                  </a:cubicBezTo>
                  <a:cubicBezTo>
                    <a:pt x="275" y="51"/>
                    <a:pt x="276" y="51"/>
                    <a:pt x="277" y="50"/>
                  </a:cubicBezTo>
                  <a:cubicBezTo>
                    <a:pt x="278" y="50"/>
                    <a:pt x="280" y="51"/>
                    <a:pt x="281" y="50"/>
                  </a:cubicBezTo>
                  <a:cubicBezTo>
                    <a:pt x="282" y="50"/>
                    <a:pt x="284" y="49"/>
                    <a:pt x="285" y="49"/>
                  </a:cubicBezTo>
                  <a:cubicBezTo>
                    <a:pt x="285" y="48"/>
                    <a:pt x="286" y="47"/>
                    <a:pt x="286" y="46"/>
                  </a:cubicBezTo>
                  <a:cubicBezTo>
                    <a:pt x="287" y="46"/>
                    <a:pt x="287" y="45"/>
                    <a:pt x="287" y="44"/>
                  </a:cubicBezTo>
                  <a:cubicBezTo>
                    <a:pt x="288" y="44"/>
                    <a:pt x="290" y="44"/>
                    <a:pt x="292" y="44"/>
                  </a:cubicBezTo>
                  <a:cubicBezTo>
                    <a:pt x="292" y="44"/>
                    <a:pt x="293" y="44"/>
                    <a:pt x="293" y="44"/>
                  </a:cubicBezTo>
                  <a:cubicBezTo>
                    <a:pt x="294" y="44"/>
                    <a:pt x="295" y="45"/>
                    <a:pt x="295" y="46"/>
                  </a:cubicBezTo>
                  <a:cubicBezTo>
                    <a:pt x="295" y="47"/>
                    <a:pt x="295" y="48"/>
                    <a:pt x="295" y="49"/>
                  </a:cubicBezTo>
                  <a:cubicBezTo>
                    <a:pt x="296" y="50"/>
                    <a:pt x="297" y="51"/>
                    <a:pt x="298" y="52"/>
                  </a:cubicBezTo>
                  <a:cubicBezTo>
                    <a:pt x="299" y="53"/>
                    <a:pt x="302" y="54"/>
                    <a:pt x="303" y="55"/>
                  </a:cubicBezTo>
                  <a:cubicBezTo>
                    <a:pt x="305" y="56"/>
                    <a:pt x="307" y="59"/>
                    <a:pt x="309" y="60"/>
                  </a:cubicBezTo>
                  <a:cubicBezTo>
                    <a:pt x="310" y="62"/>
                    <a:pt x="312" y="65"/>
                    <a:pt x="313" y="66"/>
                  </a:cubicBezTo>
                  <a:cubicBezTo>
                    <a:pt x="315" y="69"/>
                    <a:pt x="318" y="73"/>
                    <a:pt x="319" y="75"/>
                  </a:cubicBezTo>
                  <a:cubicBezTo>
                    <a:pt x="320" y="76"/>
                    <a:pt x="322" y="79"/>
                    <a:pt x="323" y="81"/>
                  </a:cubicBezTo>
                  <a:cubicBezTo>
                    <a:pt x="324" y="83"/>
                    <a:pt x="325" y="87"/>
                    <a:pt x="325" y="88"/>
                  </a:cubicBezTo>
                  <a:cubicBezTo>
                    <a:pt x="325" y="90"/>
                    <a:pt x="325" y="94"/>
                    <a:pt x="325" y="96"/>
                  </a:cubicBezTo>
                  <a:cubicBezTo>
                    <a:pt x="326" y="97"/>
                    <a:pt x="327" y="100"/>
                    <a:pt x="328" y="101"/>
                  </a:cubicBezTo>
                  <a:cubicBezTo>
                    <a:pt x="328" y="103"/>
                    <a:pt x="331" y="105"/>
                    <a:pt x="332" y="105"/>
                  </a:cubicBezTo>
                  <a:cubicBezTo>
                    <a:pt x="333" y="106"/>
                    <a:pt x="336" y="105"/>
                    <a:pt x="337" y="105"/>
                  </a:cubicBezTo>
                  <a:cubicBezTo>
                    <a:pt x="338" y="106"/>
                    <a:pt x="339" y="107"/>
                    <a:pt x="340" y="108"/>
                  </a:cubicBezTo>
                  <a:cubicBezTo>
                    <a:pt x="340" y="109"/>
                    <a:pt x="341" y="112"/>
                    <a:pt x="341" y="113"/>
                  </a:cubicBezTo>
                  <a:cubicBezTo>
                    <a:pt x="341" y="114"/>
                    <a:pt x="340" y="117"/>
                    <a:pt x="340" y="118"/>
                  </a:cubicBezTo>
                  <a:cubicBezTo>
                    <a:pt x="339" y="119"/>
                    <a:pt x="337" y="121"/>
                    <a:pt x="336" y="122"/>
                  </a:cubicBezTo>
                  <a:cubicBezTo>
                    <a:pt x="335" y="123"/>
                    <a:pt x="333" y="125"/>
                    <a:pt x="332" y="126"/>
                  </a:cubicBezTo>
                  <a:cubicBezTo>
                    <a:pt x="331" y="127"/>
                    <a:pt x="330" y="131"/>
                    <a:pt x="329" y="133"/>
                  </a:cubicBezTo>
                  <a:cubicBezTo>
                    <a:pt x="328" y="134"/>
                    <a:pt x="328" y="138"/>
                    <a:pt x="327" y="139"/>
                  </a:cubicBezTo>
                  <a:cubicBezTo>
                    <a:pt x="326" y="141"/>
                    <a:pt x="325" y="145"/>
                    <a:pt x="324" y="147"/>
                  </a:cubicBezTo>
                  <a:cubicBezTo>
                    <a:pt x="324" y="149"/>
                    <a:pt x="324" y="153"/>
                    <a:pt x="324" y="156"/>
                  </a:cubicBezTo>
                  <a:cubicBezTo>
                    <a:pt x="324" y="158"/>
                    <a:pt x="323" y="162"/>
                    <a:pt x="323" y="164"/>
                  </a:cubicBezTo>
                  <a:cubicBezTo>
                    <a:pt x="323" y="166"/>
                    <a:pt x="323" y="169"/>
                    <a:pt x="323" y="170"/>
                  </a:cubicBezTo>
                  <a:cubicBezTo>
                    <a:pt x="324" y="172"/>
                    <a:pt x="324" y="175"/>
                    <a:pt x="325" y="177"/>
                  </a:cubicBezTo>
                  <a:cubicBezTo>
                    <a:pt x="325" y="178"/>
                    <a:pt x="326" y="180"/>
                    <a:pt x="327" y="181"/>
                  </a:cubicBezTo>
                  <a:cubicBezTo>
                    <a:pt x="327" y="183"/>
                    <a:pt x="327" y="186"/>
                    <a:pt x="328" y="187"/>
                  </a:cubicBezTo>
                  <a:cubicBezTo>
                    <a:pt x="328" y="189"/>
                    <a:pt x="331" y="191"/>
                    <a:pt x="331" y="192"/>
                  </a:cubicBezTo>
                  <a:cubicBezTo>
                    <a:pt x="332" y="194"/>
                    <a:pt x="332" y="197"/>
                    <a:pt x="332" y="199"/>
                  </a:cubicBezTo>
                  <a:cubicBezTo>
                    <a:pt x="332" y="201"/>
                    <a:pt x="331" y="205"/>
                    <a:pt x="331" y="207"/>
                  </a:cubicBezTo>
                  <a:cubicBezTo>
                    <a:pt x="331" y="209"/>
                    <a:pt x="331" y="213"/>
                    <a:pt x="331" y="215"/>
                  </a:cubicBezTo>
                  <a:cubicBezTo>
                    <a:pt x="331" y="216"/>
                    <a:pt x="330" y="219"/>
                    <a:pt x="330" y="220"/>
                  </a:cubicBezTo>
                  <a:cubicBezTo>
                    <a:pt x="329" y="221"/>
                    <a:pt x="328" y="223"/>
                    <a:pt x="328" y="225"/>
                  </a:cubicBezTo>
                  <a:cubicBezTo>
                    <a:pt x="327" y="226"/>
                    <a:pt x="327" y="228"/>
                    <a:pt x="327" y="229"/>
                  </a:cubicBezTo>
                  <a:cubicBezTo>
                    <a:pt x="326" y="230"/>
                    <a:pt x="325" y="232"/>
                    <a:pt x="324" y="233"/>
                  </a:cubicBezTo>
                  <a:cubicBezTo>
                    <a:pt x="323" y="234"/>
                    <a:pt x="323" y="238"/>
                    <a:pt x="323" y="240"/>
                  </a:cubicBezTo>
                  <a:cubicBezTo>
                    <a:pt x="323" y="241"/>
                    <a:pt x="323" y="244"/>
                    <a:pt x="323" y="245"/>
                  </a:cubicBezTo>
                  <a:cubicBezTo>
                    <a:pt x="324" y="246"/>
                    <a:pt x="324" y="249"/>
                    <a:pt x="325" y="250"/>
                  </a:cubicBezTo>
                  <a:cubicBezTo>
                    <a:pt x="325" y="251"/>
                    <a:pt x="328" y="252"/>
                    <a:pt x="329" y="253"/>
                  </a:cubicBezTo>
                  <a:cubicBezTo>
                    <a:pt x="330" y="255"/>
                    <a:pt x="332" y="257"/>
                    <a:pt x="333" y="259"/>
                  </a:cubicBezTo>
                  <a:cubicBezTo>
                    <a:pt x="334" y="259"/>
                    <a:pt x="334" y="261"/>
                    <a:pt x="334" y="262"/>
                  </a:cubicBezTo>
                  <a:cubicBezTo>
                    <a:pt x="335" y="263"/>
                    <a:pt x="335" y="266"/>
                    <a:pt x="334" y="267"/>
                  </a:cubicBezTo>
                  <a:cubicBezTo>
                    <a:pt x="334" y="268"/>
                    <a:pt x="332" y="270"/>
                    <a:pt x="331" y="272"/>
                  </a:cubicBezTo>
                  <a:cubicBezTo>
                    <a:pt x="330" y="273"/>
                    <a:pt x="328" y="276"/>
                    <a:pt x="327" y="278"/>
                  </a:cubicBezTo>
                  <a:cubicBezTo>
                    <a:pt x="327" y="279"/>
                    <a:pt x="326" y="281"/>
                    <a:pt x="325" y="282"/>
                  </a:cubicBezTo>
                  <a:cubicBezTo>
                    <a:pt x="325" y="283"/>
                    <a:pt x="323" y="285"/>
                    <a:pt x="322" y="286"/>
                  </a:cubicBezTo>
                  <a:cubicBezTo>
                    <a:pt x="322" y="287"/>
                    <a:pt x="320" y="289"/>
                    <a:pt x="320" y="290"/>
                  </a:cubicBezTo>
                  <a:cubicBezTo>
                    <a:pt x="320" y="291"/>
                    <a:pt x="320" y="294"/>
                    <a:pt x="320" y="296"/>
                  </a:cubicBezTo>
                  <a:cubicBezTo>
                    <a:pt x="320" y="298"/>
                    <a:pt x="320" y="301"/>
                    <a:pt x="320" y="302"/>
                  </a:cubicBezTo>
                  <a:cubicBezTo>
                    <a:pt x="320" y="303"/>
                    <a:pt x="321" y="306"/>
                    <a:pt x="321" y="308"/>
                  </a:cubicBezTo>
                  <a:cubicBezTo>
                    <a:pt x="322" y="309"/>
                    <a:pt x="322" y="311"/>
                    <a:pt x="323" y="312"/>
                  </a:cubicBezTo>
                  <a:cubicBezTo>
                    <a:pt x="323" y="313"/>
                    <a:pt x="324" y="316"/>
                    <a:pt x="325" y="317"/>
                  </a:cubicBezTo>
                  <a:cubicBezTo>
                    <a:pt x="326" y="319"/>
                    <a:pt x="328" y="321"/>
                    <a:pt x="328" y="323"/>
                  </a:cubicBezTo>
                  <a:cubicBezTo>
                    <a:pt x="329" y="324"/>
                    <a:pt x="331" y="327"/>
                    <a:pt x="332" y="328"/>
                  </a:cubicBezTo>
                  <a:cubicBezTo>
                    <a:pt x="333" y="329"/>
                    <a:pt x="334" y="332"/>
                    <a:pt x="335" y="332"/>
                  </a:cubicBezTo>
                  <a:cubicBezTo>
                    <a:pt x="336" y="333"/>
                    <a:pt x="338" y="334"/>
                    <a:pt x="339" y="335"/>
                  </a:cubicBezTo>
                  <a:cubicBezTo>
                    <a:pt x="339" y="336"/>
                    <a:pt x="340" y="338"/>
                    <a:pt x="340" y="339"/>
                  </a:cubicBezTo>
                  <a:cubicBezTo>
                    <a:pt x="340" y="340"/>
                    <a:pt x="340" y="342"/>
                    <a:pt x="340" y="343"/>
                  </a:cubicBezTo>
                  <a:cubicBezTo>
                    <a:pt x="339" y="344"/>
                    <a:pt x="338" y="346"/>
                    <a:pt x="338" y="346"/>
                  </a:cubicBezTo>
                  <a:cubicBezTo>
                    <a:pt x="337" y="347"/>
                    <a:pt x="334" y="348"/>
                    <a:pt x="333" y="348"/>
                  </a:cubicBezTo>
                  <a:cubicBezTo>
                    <a:pt x="332" y="348"/>
                    <a:pt x="330" y="348"/>
                    <a:pt x="328" y="348"/>
                  </a:cubicBezTo>
                  <a:cubicBezTo>
                    <a:pt x="328" y="348"/>
                    <a:pt x="326" y="349"/>
                    <a:pt x="326" y="350"/>
                  </a:cubicBezTo>
                  <a:cubicBezTo>
                    <a:pt x="325" y="350"/>
                    <a:pt x="324" y="353"/>
                    <a:pt x="323" y="353"/>
                  </a:cubicBezTo>
                  <a:cubicBezTo>
                    <a:pt x="322" y="354"/>
                    <a:pt x="319" y="354"/>
                    <a:pt x="318" y="355"/>
                  </a:cubicBezTo>
                  <a:cubicBezTo>
                    <a:pt x="317" y="356"/>
                    <a:pt x="317" y="357"/>
                    <a:pt x="317" y="358"/>
                  </a:cubicBezTo>
                  <a:cubicBezTo>
                    <a:pt x="316" y="359"/>
                    <a:pt x="317" y="362"/>
                    <a:pt x="317" y="363"/>
                  </a:cubicBezTo>
                  <a:cubicBezTo>
                    <a:pt x="317" y="364"/>
                    <a:pt x="317" y="367"/>
                    <a:pt x="316" y="368"/>
                  </a:cubicBezTo>
                  <a:cubicBezTo>
                    <a:pt x="316" y="369"/>
                    <a:pt x="315" y="370"/>
                    <a:pt x="314" y="371"/>
                  </a:cubicBezTo>
                  <a:cubicBezTo>
                    <a:pt x="313" y="372"/>
                    <a:pt x="310" y="373"/>
                    <a:pt x="308" y="374"/>
                  </a:cubicBezTo>
                  <a:cubicBezTo>
                    <a:pt x="306" y="374"/>
                    <a:pt x="303" y="374"/>
                    <a:pt x="301" y="374"/>
                  </a:cubicBezTo>
                  <a:cubicBezTo>
                    <a:pt x="300" y="374"/>
                    <a:pt x="298" y="374"/>
                    <a:pt x="297" y="374"/>
                  </a:cubicBezTo>
                  <a:cubicBezTo>
                    <a:pt x="295" y="374"/>
                    <a:pt x="293" y="373"/>
                    <a:pt x="292" y="374"/>
                  </a:cubicBezTo>
                  <a:cubicBezTo>
                    <a:pt x="291" y="374"/>
                    <a:pt x="290" y="374"/>
                    <a:pt x="290" y="374"/>
                  </a:cubicBezTo>
                  <a:cubicBezTo>
                    <a:pt x="289" y="375"/>
                    <a:pt x="289" y="375"/>
                    <a:pt x="289" y="375"/>
                  </a:cubicBezTo>
                  <a:cubicBezTo>
                    <a:pt x="288" y="374"/>
                    <a:pt x="287" y="373"/>
                    <a:pt x="286" y="373"/>
                  </a:cubicBezTo>
                  <a:cubicBezTo>
                    <a:pt x="285" y="372"/>
                    <a:pt x="284" y="369"/>
                    <a:pt x="284" y="368"/>
                  </a:cubicBezTo>
                  <a:cubicBezTo>
                    <a:pt x="282" y="366"/>
                    <a:pt x="278" y="363"/>
                    <a:pt x="276" y="363"/>
                  </a:cubicBezTo>
                  <a:cubicBezTo>
                    <a:pt x="274" y="362"/>
                    <a:pt x="268" y="363"/>
                    <a:pt x="266" y="364"/>
                  </a:cubicBezTo>
                  <a:cubicBezTo>
                    <a:pt x="264" y="364"/>
                    <a:pt x="262" y="365"/>
                    <a:pt x="261" y="365"/>
                  </a:cubicBezTo>
                  <a:cubicBezTo>
                    <a:pt x="259" y="365"/>
                    <a:pt x="256" y="365"/>
                    <a:pt x="254" y="365"/>
                  </a:cubicBezTo>
                  <a:cubicBezTo>
                    <a:pt x="254" y="365"/>
                    <a:pt x="252" y="365"/>
                    <a:pt x="251" y="364"/>
                  </a:cubicBezTo>
                  <a:cubicBezTo>
                    <a:pt x="250" y="364"/>
                    <a:pt x="249" y="362"/>
                    <a:pt x="248" y="361"/>
                  </a:cubicBezTo>
                  <a:cubicBezTo>
                    <a:pt x="247" y="360"/>
                    <a:pt x="246" y="357"/>
                    <a:pt x="245" y="355"/>
                  </a:cubicBezTo>
                  <a:cubicBezTo>
                    <a:pt x="245" y="354"/>
                    <a:pt x="243" y="352"/>
                    <a:pt x="241" y="351"/>
                  </a:cubicBezTo>
                  <a:cubicBezTo>
                    <a:pt x="240" y="351"/>
                    <a:pt x="238" y="350"/>
                    <a:pt x="237" y="350"/>
                  </a:cubicBezTo>
                  <a:cubicBezTo>
                    <a:pt x="236" y="350"/>
                    <a:pt x="233" y="350"/>
                    <a:pt x="232" y="351"/>
                  </a:cubicBezTo>
                  <a:cubicBezTo>
                    <a:pt x="231" y="351"/>
                    <a:pt x="228" y="353"/>
                    <a:pt x="228" y="354"/>
                  </a:cubicBezTo>
                  <a:cubicBezTo>
                    <a:pt x="227" y="355"/>
                    <a:pt x="227" y="357"/>
                    <a:pt x="227" y="358"/>
                  </a:cubicBezTo>
                  <a:cubicBezTo>
                    <a:pt x="227" y="359"/>
                    <a:pt x="227" y="362"/>
                    <a:pt x="226" y="363"/>
                  </a:cubicBezTo>
                  <a:cubicBezTo>
                    <a:pt x="226" y="363"/>
                    <a:pt x="225" y="365"/>
                    <a:pt x="224" y="366"/>
                  </a:cubicBezTo>
                  <a:cubicBezTo>
                    <a:pt x="223" y="366"/>
                    <a:pt x="221" y="367"/>
                    <a:pt x="220" y="367"/>
                  </a:cubicBezTo>
                  <a:cubicBezTo>
                    <a:pt x="217" y="368"/>
                    <a:pt x="212" y="367"/>
                    <a:pt x="210" y="367"/>
                  </a:cubicBezTo>
                  <a:cubicBezTo>
                    <a:pt x="208" y="366"/>
                    <a:pt x="205" y="365"/>
                    <a:pt x="203" y="365"/>
                  </a:cubicBezTo>
                  <a:cubicBezTo>
                    <a:pt x="202" y="365"/>
                    <a:pt x="199" y="365"/>
                    <a:pt x="198" y="365"/>
                  </a:cubicBezTo>
                  <a:cubicBezTo>
                    <a:pt x="197" y="366"/>
                    <a:pt x="195" y="368"/>
                    <a:pt x="194" y="369"/>
                  </a:cubicBezTo>
                  <a:cubicBezTo>
                    <a:pt x="193" y="370"/>
                    <a:pt x="191" y="372"/>
                    <a:pt x="190" y="373"/>
                  </a:cubicBezTo>
                  <a:cubicBezTo>
                    <a:pt x="189" y="373"/>
                    <a:pt x="187" y="373"/>
                    <a:pt x="186" y="373"/>
                  </a:cubicBezTo>
                  <a:cubicBezTo>
                    <a:pt x="184" y="373"/>
                    <a:pt x="181" y="372"/>
                    <a:pt x="180" y="372"/>
                  </a:cubicBezTo>
                  <a:cubicBezTo>
                    <a:pt x="178" y="371"/>
                    <a:pt x="176" y="370"/>
                    <a:pt x="175" y="369"/>
                  </a:cubicBezTo>
                  <a:cubicBezTo>
                    <a:pt x="174" y="369"/>
                    <a:pt x="172" y="367"/>
                    <a:pt x="171" y="366"/>
                  </a:cubicBezTo>
                  <a:cubicBezTo>
                    <a:pt x="171" y="365"/>
                    <a:pt x="171" y="363"/>
                    <a:pt x="172" y="362"/>
                  </a:cubicBezTo>
                  <a:cubicBezTo>
                    <a:pt x="172" y="361"/>
                    <a:pt x="173" y="359"/>
                    <a:pt x="174" y="359"/>
                  </a:cubicBezTo>
                  <a:cubicBezTo>
                    <a:pt x="175" y="358"/>
                    <a:pt x="178" y="356"/>
                    <a:pt x="179" y="355"/>
                  </a:cubicBezTo>
                  <a:cubicBezTo>
                    <a:pt x="180" y="353"/>
                    <a:pt x="183" y="351"/>
                    <a:pt x="184" y="349"/>
                  </a:cubicBezTo>
                  <a:cubicBezTo>
                    <a:pt x="184" y="347"/>
                    <a:pt x="185" y="343"/>
                    <a:pt x="185" y="341"/>
                  </a:cubicBezTo>
                  <a:cubicBezTo>
                    <a:pt x="186" y="339"/>
                    <a:pt x="187" y="334"/>
                    <a:pt x="187" y="332"/>
                  </a:cubicBezTo>
                  <a:cubicBezTo>
                    <a:pt x="187" y="330"/>
                    <a:pt x="187" y="327"/>
                    <a:pt x="187" y="325"/>
                  </a:cubicBezTo>
                  <a:cubicBezTo>
                    <a:pt x="186" y="323"/>
                    <a:pt x="186" y="319"/>
                    <a:pt x="185" y="317"/>
                  </a:cubicBezTo>
                  <a:cubicBezTo>
                    <a:pt x="184" y="315"/>
                    <a:pt x="182" y="313"/>
                    <a:pt x="181" y="312"/>
                  </a:cubicBezTo>
                  <a:cubicBezTo>
                    <a:pt x="180" y="311"/>
                    <a:pt x="178" y="310"/>
                    <a:pt x="177" y="311"/>
                  </a:cubicBezTo>
                  <a:cubicBezTo>
                    <a:pt x="176" y="311"/>
                    <a:pt x="175" y="312"/>
                    <a:pt x="174" y="312"/>
                  </a:cubicBezTo>
                  <a:cubicBezTo>
                    <a:pt x="172" y="313"/>
                    <a:pt x="169" y="312"/>
                    <a:pt x="168" y="312"/>
                  </a:cubicBezTo>
                  <a:cubicBezTo>
                    <a:pt x="166" y="312"/>
                    <a:pt x="162" y="312"/>
                    <a:pt x="160" y="313"/>
                  </a:cubicBezTo>
                  <a:cubicBezTo>
                    <a:pt x="159" y="313"/>
                    <a:pt x="158" y="315"/>
                    <a:pt x="157" y="316"/>
                  </a:cubicBezTo>
                  <a:cubicBezTo>
                    <a:pt x="156" y="316"/>
                    <a:pt x="156" y="318"/>
                    <a:pt x="155" y="319"/>
                  </a:cubicBezTo>
                  <a:cubicBezTo>
                    <a:pt x="154" y="320"/>
                    <a:pt x="151" y="321"/>
                    <a:pt x="150" y="321"/>
                  </a:cubicBezTo>
                  <a:cubicBezTo>
                    <a:pt x="149" y="322"/>
                    <a:pt x="146" y="323"/>
                    <a:pt x="145" y="323"/>
                  </a:cubicBezTo>
                  <a:cubicBezTo>
                    <a:pt x="143" y="323"/>
                    <a:pt x="140" y="322"/>
                    <a:pt x="139" y="321"/>
                  </a:cubicBezTo>
                  <a:cubicBezTo>
                    <a:pt x="137" y="320"/>
                    <a:pt x="135" y="319"/>
                    <a:pt x="134" y="318"/>
                  </a:cubicBezTo>
                  <a:cubicBezTo>
                    <a:pt x="133" y="317"/>
                    <a:pt x="131" y="315"/>
                    <a:pt x="131" y="314"/>
                  </a:cubicBezTo>
                  <a:cubicBezTo>
                    <a:pt x="130" y="313"/>
                    <a:pt x="129" y="311"/>
                    <a:pt x="128" y="310"/>
                  </a:cubicBezTo>
                  <a:cubicBezTo>
                    <a:pt x="127" y="310"/>
                    <a:pt x="125" y="310"/>
                    <a:pt x="124" y="310"/>
                  </a:cubicBezTo>
                  <a:cubicBezTo>
                    <a:pt x="123" y="310"/>
                    <a:pt x="120" y="312"/>
                    <a:pt x="118" y="313"/>
                  </a:cubicBezTo>
                  <a:cubicBezTo>
                    <a:pt x="117" y="313"/>
                    <a:pt x="115" y="314"/>
                    <a:pt x="114" y="315"/>
                  </a:cubicBezTo>
                  <a:cubicBezTo>
                    <a:pt x="113" y="316"/>
                    <a:pt x="110" y="319"/>
                    <a:pt x="109" y="320"/>
                  </a:cubicBezTo>
                  <a:cubicBezTo>
                    <a:pt x="108" y="322"/>
                    <a:pt x="104" y="324"/>
                    <a:pt x="103" y="326"/>
                  </a:cubicBezTo>
                  <a:cubicBezTo>
                    <a:pt x="102" y="327"/>
                    <a:pt x="101" y="332"/>
                    <a:pt x="100" y="334"/>
                  </a:cubicBezTo>
                  <a:cubicBezTo>
                    <a:pt x="100" y="335"/>
                    <a:pt x="100" y="337"/>
                    <a:pt x="100" y="338"/>
                  </a:cubicBezTo>
                  <a:cubicBezTo>
                    <a:pt x="99" y="340"/>
                    <a:pt x="99" y="343"/>
                    <a:pt x="98" y="344"/>
                  </a:cubicBezTo>
                  <a:cubicBezTo>
                    <a:pt x="98" y="345"/>
                    <a:pt x="96" y="347"/>
                    <a:pt x="95" y="348"/>
                  </a:cubicBezTo>
                  <a:cubicBezTo>
                    <a:pt x="94" y="348"/>
                    <a:pt x="93" y="350"/>
                    <a:pt x="92" y="350"/>
                  </a:cubicBezTo>
                  <a:cubicBezTo>
                    <a:pt x="91" y="351"/>
                    <a:pt x="88" y="351"/>
                    <a:pt x="87" y="351"/>
                  </a:cubicBezTo>
                  <a:cubicBezTo>
                    <a:pt x="85" y="352"/>
                    <a:pt x="81" y="351"/>
                    <a:pt x="79" y="351"/>
                  </a:cubicBezTo>
                  <a:cubicBezTo>
                    <a:pt x="77" y="351"/>
                    <a:pt x="73" y="351"/>
                    <a:pt x="72" y="351"/>
                  </a:cubicBezTo>
                  <a:cubicBezTo>
                    <a:pt x="70" y="352"/>
                    <a:pt x="68" y="354"/>
                    <a:pt x="67" y="355"/>
                  </a:cubicBezTo>
                  <a:cubicBezTo>
                    <a:pt x="66" y="356"/>
                    <a:pt x="65" y="358"/>
                    <a:pt x="64" y="358"/>
                  </a:cubicBezTo>
                  <a:cubicBezTo>
                    <a:pt x="64" y="360"/>
                    <a:pt x="63" y="362"/>
                    <a:pt x="62" y="363"/>
                  </a:cubicBezTo>
                  <a:cubicBezTo>
                    <a:pt x="61" y="364"/>
                    <a:pt x="58" y="367"/>
                    <a:pt x="57" y="368"/>
                  </a:cubicBezTo>
                  <a:cubicBezTo>
                    <a:pt x="56" y="369"/>
                    <a:pt x="53" y="370"/>
                    <a:pt x="52" y="370"/>
                  </a:cubicBezTo>
                  <a:cubicBezTo>
                    <a:pt x="50" y="371"/>
                    <a:pt x="47" y="372"/>
                    <a:pt x="46" y="372"/>
                  </a:cubicBezTo>
                  <a:cubicBezTo>
                    <a:pt x="44" y="373"/>
                    <a:pt x="42" y="373"/>
                    <a:pt x="41" y="374"/>
                  </a:cubicBezTo>
                  <a:cubicBezTo>
                    <a:pt x="39" y="375"/>
                    <a:pt x="37" y="377"/>
                    <a:pt x="36" y="379"/>
                  </a:cubicBezTo>
                  <a:cubicBezTo>
                    <a:pt x="35" y="380"/>
                    <a:pt x="34" y="382"/>
                    <a:pt x="33" y="383"/>
                  </a:cubicBezTo>
                  <a:cubicBezTo>
                    <a:pt x="32" y="384"/>
                    <a:pt x="30" y="386"/>
                    <a:pt x="28" y="387"/>
                  </a:cubicBezTo>
                  <a:cubicBezTo>
                    <a:pt x="27" y="387"/>
                    <a:pt x="25" y="388"/>
                    <a:pt x="24" y="388"/>
                  </a:cubicBezTo>
                  <a:cubicBezTo>
                    <a:pt x="22" y="389"/>
                    <a:pt x="20" y="389"/>
                    <a:pt x="19" y="388"/>
                  </a:cubicBezTo>
                  <a:cubicBezTo>
                    <a:pt x="18" y="388"/>
                    <a:pt x="17" y="388"/>
                    <a:pt x="17" y="38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2" name="Freeform 32"/>
            <p:cNvSpPr>
              <a:spLocks/>
            </p:cNvSpPr>
            <p:nvPr/>
          </p:nvSpPr>
          <p:spPr bwMode="auto">
            <a:xfrm>
              <a:off x="4360863" y="2273300"/>
              <a:ext cx="812800" cy="666750"/>
            </a:xfrm>
            <a:custGeom>
              <a:avLst/>
              <a:gdLst/>
              <a:ahLst/>
              <a:cxnLst>
                <a:cxn ang="0">
                  <a:pos x="484" y="219"/>
                </a:cxn>
                <a:cxn ang="0">
                  <a:pos x="476" y="258"/>
                </a:cxn>
                <a:cxn ang="0">
                  <a:pos x="458" y="280"/>
                </a:cxn>
                <a:cxn ang="0">
                  <a:pos x="454" y="314"/>
                </a:cxn>
                <a:cxn ang="0">
                  <a:pos x="422" y="329"/>
                </a:cxn>
                <a:cxn ang="0">
                  <a:pos x="383" y="333"/>
                </a:cxn>
                <a:cxn ang="0">
                  <a:pos x="334" y="342"/>
                </a:cxn>
                <a:cxn ang="0">
                  <a:pos x="291" y="337"/>
                </a:cxn>
                <a:cxn ang="0">
                  <a:pos x="262" y="338"/>
                </a:cxn>
                <a:cxn ang="0">
                  <a:pos x="228" y="355"/>
                </a:cxn>
                <a:cxn ang="0">
                  <a:pos x="208" y="356"/>
                </a:cxn>
                <a:cxn ang="0">
                  <a:pos x="178" y="388"/>
                </a:cxn>
                <a:cxn ang="0">
                  <a:pos x="159" y="396"/>
                </a:cxn>
                <a:cxn ang="0">
                  <a:pos x="164" y="371"/>
                </a:cxn>
                <a:cxn ang="0">
                  <a:pos x="147" y="349"/>
                </a:cxn>
                <a:cxn ang="0">
                  <a:pos x="129" y="338"/>
                </a:cxn>
                <a:cxn ang="0">
                  <a:pos x="117" y="311"/>
                </a:cxn>
                <a:cxn ang="0">
                  <a:pos x="98" y="304"/>
                </a:cxn>
                <a:cxn ang="0">
                  <a:pos x="87" y="325"/>
                </a:cxn>
                <a:cxn ang="0">
                  <a:pos x="88" y="350"/>
                </a:cxn>
                <a:cxn ang="0">
                  <a:pos x="70" y="359"/>
                </a:cxn>
                <a:cxn ang="0">
                  <a:pos x="38" y="351"/>
                </a:cxn>
                <a:cxn ang="0">
                  <a:pos x="23" y="320"/>
                </a:cxn>
                <a:cxn ang="0">
                  <a:pos x="14" y="289"/>
                </a:cxn>
                <a:cxn ang="0">
                  <a:pos x="4" y="280"/>
                </a:cxn>
                <a:cxn ang="0">
                  <a:pos x="12" y="258"/>
                </a:cxn>
                <a:cxn ang="0">
                  <a:pos x="37" y="245"/>
                </a:cxn>
                <a:cxn ang="0">
                  <a:pos x="52" y="230"/>
                </a:cxn>
                <a:cxn ang="0">
                  <a:pos x="67" y="207"/>
                </a:cxn>
                <a:cxn ang="0">
                  <a:pos x="96" y="196"/>
                </a:cxn>
                <a:cxn ang="0">
                  <a:pos x="122" y="181"/>
                </a:cxn>
                <a:cxn ang="0">
                  <a:pos x="130" y="164"/>
                </a:cxn>
                <a:cxn ang="0">
                  <a:pos x="151" y="157"/>
                </a:cxn>
                <a:cxn ang="0">
                  <a:pos x="163" y="151"/>
                </a:cxn>
                <a:cxn ang="0">
                  <a:pos x="175" y="149"/>
                </a:cxn>
                <a:cxn ang="0">
                  <a:pos x="186" y="127"/>
                </a:cxn>
                <a:cxn ang="0">
                  <a:pos x="170" y="112"/>
                </a:cxn>
                <a:cxn ang="0">
                  <a:pos x="163" y="89"/>
                </a:cxn>
                <a:cxn ang="0">
                  <a:pos x="176" y="78"/>
                </a:cxn>
                <a:cxn ang="0">
                  <a:pos x="204" y="60"/>
                </a:cxn>
                <a:cxn ang="0">
                  <a:pos x="231" y="41"/>
                </a:cxn>
                <a:cxn ang="0">
                  <a:pos x="252" y="24"/>
                </a:cxn>
                <a:cxn ang="0">
                  <a:pos x="280" y="0"/>
                </a:cxn>
                <a:cxn ang="0">
                  <a:pos x="307" y="9"/>
                </a:cxn>
                <a:cxn ang="0">
                  <a:pos x="333" y="2"/>
                </a:cxn>
                <a:cxn ang="0">
                  <a:pos x="331" y="45"/>
                </a:cxn>
                <a:cxn ang="0">
                  <a:pos x="338" y="63"/>
                </a:cxn>
                <a:cxn ang="0">
                  <a:pos x="372" y="57"/>
                </a:cxn>
                <a:cxn ang="0">
                  <a:pos x="389" y="40"/>
                </a:cxn>
                <a:cxn ang="0">
                  <a:pos x="413" y="55"/>
                </a:cxn>
                <a:cxn ang="0">
                  <a:pos x="440" y="68"/>
                </a:cxn>
                <a:cxn ang="0">
                  <a:pos x="424" y="75"/>
                </a:cxn>
                <a:cxn ang="0">
                  <a:pos x="419" y="112"/>
                </a:cxn>
                <a:cxn ang="0">
                  <a:pos x="449" y="136"/>
                </a:cxn>
                <a:cxn ang="0">
                  <a:pos x="478" y="168"/>
                </a:cxn>
              </a:cxnLst>
              <a:rect l="0" t="0" r="r" b="b"/>
              <a:pathLst>
                <a:path w="490" h="402">
                  <a:moveTo>
                    <a:pt x="490" y="193"/>
                  </a:moveTo>
                  <a:cubicBezTo>
                    <a:pt x="490" y="195"/>
                    <a:pt x="490" y="198"/>
                    <a:pt x="490" y="199"/>
                  </a:cubicBezTo>
                  <a:cubicBezTo>
                    <a:pt x="490" y="200"/>
                    <a:pt x="489" y="203"/>
                    <a:pt x="489" y="204"/>
                  </a:cubicBezTo>
                  <a:cubicBezTo>
                    <a:pt x="488" y="205"/>
                    <a:pt x="486" y="208"/>
                    <a:pt x="486" y="209"/>
                  </a:cubicBezTo>
                  <a:cubicBezTo>
                    <a:pt x="485" y="210"/>
                    <a:pt x="484" y="213"/>
                    <a:pt x="484" y="214"/>
                  </a:cubicBezTo>
                  <a:cubicBezTo>
                    <a:pt x="483" y="215"/>
                    <a:pt x="484" y="218"/>
                    <a:pt x="484" y="219"/>
                  </a:cubicBezTo>
                  <a:cubicBezTo>
                    <a:pt x="484" y="221"/>
                    <a:pt x="485" y="225"/>
                    <a:pt x="485" y="227"/>
                  </a:cubicBezTo>
                  <a:cubicBezTo>
                    <a:pt x="485" y="229"/>
                    <a:pt x="485" y="235"/>
                    <a:pt x="485" y="238"/>
                  </a:cubicBezTo>
                  <a:cubicBezTo>
                    <a:pt x="485" y="239"/>
                    <a:pt x="484" y="243"/>
                    <a:pt x="484" y="244"/>
                  </a:cubicBezTo>
                  <a:cubicBezTo>
                    <a:pt x="484" y="246"/>
                    <a:pt x="484" y="250"/>
                    <a:pt x="483" y="252"/>
                  </a:cubicBezTo>
                  <a:cubicBezTo>
                    <a:pt x="482" y="253"/>
                    <a:pt x="481" y="254"/>
                    <a:pt x="480" y="255"/>
                  </a:cubicBezTo>
                  <a:cubicBezTo>
                    <a:pt x="479" y="256"/>
                    <a:pt x="477" y="257"/>
                    <a:pt x="476" y="258"/>
                  </a:cubicBezTo>
                  <a:cubicBezTo>
                    <a:pt x="474" y="258"/>
                    <a:pt x="471" y="259"/>
                    <a:pt x="469" y="260"/>
                  </a:cubicBezTo>
                  <a:cubicBezTo>
                    <a:pt x="468" y="261"/>
                    <a:pt x="465" y="262"/>
                    <a:pt x="464" y="263"/>
                  </a:cubicBezTo>
                  <a:cubicBezTo>
                    <a:pt x="463" y="263"/>
                    <a:pt x="460" y="264"/>
                    <a:pt x="460" y="265"/>
                  </a:cubicBezTo>
                  <a:cubicBezTo>
                    <a:pt x="459" y="266"/>
                    <a:pt x="459" y="268"/>
                    <a:pt x="459" y="269"/>
                  </a:cubicBezTo>
                  <a:cubicBezTo>
                    <a:pt x="459" y="270"/>
                    <a:pt x="459" y="272"/>
                    <a:pt x="459" y="273"/>
                  </a:cubicBezTo>
                  <a:cubicBezTo>
                    <a:pt x="459" y="275"/>
                    <a:pt x="459" y="278"/>
                    <a:pt x="458" y="280"/>
                  </a:cubicBezTo>
                  <a:cubicBezTo>
                    <a:pt x="458" y="281"/>
                    <a:pt x="458" y="283"/>
                    <a:pt x="458" y="284"/>
                  </a:cubicBezTo>
                  <a:cubicBezTo>
                    <a:pt x="457" y="286"/>
                    <a:pt x="457" y="289"/>
                    <a:pt x="457" y="291"/>
                  </a:cubicBezTo>
                  <a:cubicBezTo>
                    <a:pt x="457" y="293"/>
                    <a:pt x="458" y="296"/>
                    <a:pt x="458" y="298"/>
                  </a:cubicBezTo>
                  <a:cubicBezTo>
                    <a:pt x="458" y="299"/>
                    <a:pt x="458" y="303"/>
                    <a:pt x="458" y="304"/>
                  </a:cubicBezTo>
                  <a:cubicBezTo>
                    <a:pt x="458" y="306"/>
                    <a:pt x="456" y="308"/>
                    <a:pt x="456" y="309"/>
                  </a:cubicBezTo>
                  <a:cubicBezTo>
                    <a:pt x="456" y="311"/>
                    <a:pt x="455" y="313"/>
                    <a:pt x="454" y="314"/>
                  </a:cubicBezTo>
                  <a:cubicBezTo>
                    <a:pt x="453" y="316"/>
                    <a:pt x="452" y="320"/>
                    <a:pt x="451" y="321"/>
                  </a:cubicBezTo>
                  <a:cubicBezTo>
                    <a:pt x="450" y="323"/>
                    <a:pt x="448" y="325"/>
                    <a:pt x="447" y="326"/>
                  </a:cubicBezTo>
                  <a:cubicBezTo>
                    <a:pt x="446" y="327"/>
                    <a:pt x="444" y="328"/>
                    <a:pt x="443" y="328"/>
                  </a:cubicBezTo>
                  <a:cubicBezTo>
                    <a:pt x="441" y="329"/>
                    <a:pt x="437" y="328"/>
                    <a:pt x="435" y="328"/>
                  </a:cubicBezTo>
                  <a:cubicBezTo>
                    <a:pt x="433" y="328"/>
                    <a:pt x="429" y="328"/>
                    <a:pt x="427" y="328"/>
                  </a:cubicBezTo>
                  <a:cubicBezTo>
                    <a:pt x="426" y="328"/>
                    <a:pt x="423" y="329"/>
                    <a:pt x="422" y="329"/>
                  </a:cubicBezTo>
                  <a:cubicBezTo>
                    <a:pt x="420" y="329"/>
                    <a:pt x="417" y="329"/>
                    <a:pt x="415" y="329"/>
                  </a:cubicBezTo>
                  <a:cubicBezTo>
                    <a:pt x="414" y="329"/>
                    <a:pt x="411" y="329"/>
                    <a:pt x="410" y="329"/>
                  </a:cubicBezTo>
                  <a:cubicBezTo>
                    <a:pt x="408" y="330"/>
                    <a:pt x="407" y="332"/>
                    <a:pt x="406" y="332"/>
                  </a:cubicBezTo>
                  <a:cubicBezTo>
                    <a:pt x="405" y="333"/>
                    <a:pt x="404" y="333"/>
                    <a:pt x="403" y="333"/>
                  </a:cubicBezTo>
                  <a:cubicBezTo>
                    <a:pt x="401" y="334"/>
                    <a:pt x="397" y="334"/>
                    <a:pt x="395" y="334"/>
                  </a:cubicBezTo>
                  <a:cubicBezTo>
                    <a:pt x="392" y="334"/>
                    <a:pt x="386" y="333"/>
                    <a:pt x="383" y="333"/>
                  </a:cubicBezTo>
                  <a:cubicBezTo>
                    <a:pt x="380" y="333"/>
                    <a:pt x="374" y="333"/>
                    <a:pt x="370" y="333"/>
                  </a:cubicBezTo>
                  <a:cubicBezTo>
                    <a:pt x="369" y="333"/>
                    <a:pt x="365" y="332"/>
                    <a:pt x="363" y="333"/>
                  </a:cubicBezTo>
                  <a:cubicBezTo>
                    <a:pt x="361" y="333"/>
                    <a:pt x="357" y="334"/>
                    <a:pt x="355" y="335"/>
                  </a:cubicBezTo>
                  <a:cubicBezTo>
                    <a:pt x="353" y="335"/>
                    <a:pt x="349" y="336"/>
                    <a:pt x="347" y="336"/>
                  </a:cubicBezTo>
                  <a:cubicBezTo>
                    <a:pt x="345" y="337"/>
                    <a:pt x="342" y="339"/>
                    <a:pt x="341" y="339"/>
                  </a:cubicBezTo>
                  <a:cubicBezTo>
                    <a:pt x="339" y="340"/>
                    <a:pt x="336" y="342"/>
                    <a:pt x="334" y="342"/>
                  </a:cubicBezTo>
                  <a:cubicBezTo>
                    <a:pt x="332" y="343"/>
                    <a:pt x="329" y="344"/>
                    <a:pt x="328" y="344"/>
                  </a:cubicBezTo>
                  <a:cubicBezTo>
                    <a:pt x="326" y="345"/>
                    <a:pt x="321" y="344"/>
                    <a:pt x="319" y="344"/>
                  </a:cubicBezTo>
                  <a:cubicBezTo>
                    <a:pt x="317" y="344"/>
                    <a:pt x="313" y="343"/>
                    <a:pt x="311" y="343"/>
                  </a:cubicBezTo>
                  <a:cubicBezTo>
                    <a:pt x="310" y="343"/>
                    <a:pt x="308" y="342"/>
                    <a:pt x="306" y="342"/>
                  </a:cubicBezTo>
                  <a:cubicBezTo>
                    <a:pt x="304" y="341"/>
                    <a:pt x="300" y="341"/>
                    <a:pt x="298" y="340"/>
                  </a:cubicBezTo>
                  <a:cubicBezTo>
                    <a:pt x="296" y="340"/>
                    <a:pt x="293" y="337"/>
                    <a:pt x="291" y="337"/>
                  </a:cubicBezTo>
                  <a:cubicBezTo>
                    <a:pt x="290" y="336"/>
                    <a:pt x="287" y="336"/>
                    <a:pt x="286" y="336"/>
                  </a:cubicBezTo>
                  <a:cubicBezTo>
                    <a:pt x="284" y="335"/>
                    <a:pt x="281" y="336"/>
                    <a:pt x="279" y="336"/>
                  </a:cubicBezTo>
                  <a:cubicBezTo>
                    <a:pt x="277" y="336"/>
                    <a:pt x="274" y="335"/>
                    <a:pt x="273" y="336"/>
                  </a:cubicBezTo>
                  <a:cubicBezTo>
                    <a:pt x="272" y="336"/>
                    <a:pt x="270" y="336"/>
                    <a:pt x="269" y="336"/>
                  </a:cubicBezTo>
                  <a:cubicBezTo>
                    <a:pt x="269" y="337"/>
                    <a:pt x="268" y="338"/>
                    <a:pt x="267" y="339"/>
                  </a:cubicBezTo>
                  <a:cubicBezTo>
                    <a:pt x="265" y="338"/>
                    <a:pt x="264" y="338"/>
                    <a:pt x="262" y="338"/>
                  </a:cubicBezTo>
                  <a:cubicBezTo>
                    <a:pt x="260" y="337"/>
                    <a:pt x="256" y="338"/>
                    <a:pt x="255" y="338"/>
                  </a:cubicBezTo>
                  <a:cubicBezTo>
                    <a:pt x="253" y="339"/>
                    <a:pt x="249" y="342"/>
                    <a:pt x="248" y="343"/>
                  </a:cubicBezTo>
                  <a:cubicBezTo>
                    <a:pt x="247" y="344"/>
                    <a:pt x="245" y="346"/>
                    <a:pt x="244" y="347"/>
                  </a:cubicBezTo>
                  <a:cubicBezTo>
                    <a:pt x="243" y="348"/>
                    <a:pt x="240" y="350"/>
                    <a:pt x="238" y="351"/>
                  </a:cubicBezTo>
                  <a:cubicBezTo>
                    <a:pt x="237" y="351"/>
                    <a:pt x="235" y="352"/>
                    <a:pt x="234" y="353"/>
                  </a:cubicBezTo>
                  <a:cubicBezTo>
                    <a:pt x="232" y="353"/>
                    <a:pt x="229" y="355"/>
                    <a:pt x="228" y="355"/>
                  </a:cubicBezTo>
                  <a:cubicBezTo>
                    <a:pt x="226" y="354"/>
                    <a:pt x="224" y="351"/>
                    <a:pt x="223" y="351"/>
                  </a:cubicBezTo>
                  <a:cubicBezTo>
                    <a:pt x="221" y="350"/>
                    <a:pt x="219" y="348"/>
                    <a:pt x="217" y="348"/>
                  </a:cubicBezTo>
                  <a:cubicBezTo>
                    <a:pt x="217" y="348"/>
                    <a:pt x="215" y="347"/>
                    <a:pt x="215" y="347"/>
                  </a:cubicBezTo>
                  <a:cubicBezTo>
                    <a:pt x="214" y="347"/>
                    <a:pt x="212" y="348"/>
                    <a:pt x="211" y="349"/>
                  </a:cubicBezTo>
                  <a:cubicBezTo>
                    <a:pt x="211" y="349"/>
                    <a:pt x="210" y="351"/>
                    <a:pt x="209" y="352"/>
                  </a:cubicBezTo>
                  <a:cubicBezTo>
                    <a:pt x="209" y="353"/>
                    <a:pt x="208" y="355"/>
                    <a:pt x="208" y="356"/>
                  </a:cubicBezTo>
                  <a:cubicBezTo>
                    <a:pt x="207" y="358"/>
                    <a:pt x="206" y="361"/>
                    <a:pt x="205" y="362"/>
                  </a:cubicBezTo>
                  <a:cubicBezTo>
                    <a:pt x="204" y="364"/>
                    <a:pt x="202" y="367"/>
                    <a:pt x="201" y="368"/>
                  </a:cubicBezTo>
                  <a:cubicBezTo>
                    <a:pt x="199" y="370"/>
                    <a:pt x="196" y="372"/>
                    <a:pt x="194" y="373"/>
                  </a:cubicBezTo>
                  <a:cubicBezTo>
                    <a:pt x="193" y="374"/>
                    <a:pt x="191" y="377"/>
                    <a:pt x="190" y="378"/>
                  </a:cubicBezTo>
                  <a:cubicBezTo>
                    <a:pt x="189" y="379"/>
                    <a:pt x="186" y="382"/>
                    <a:pt x="184" y="384"/>
                  </a:cubicBezTo>
                  <a:cubicBezTo>
                    <a:pt x="183" y="385"/>
                    <a:pt x="179" y="387"/>
                    <a:pt x="178" y="388"/>
                  </a:cubicBezTo>
                  <a:cubicBezTo>
                    <a:pt x="177" y="389"/>
                    <a:pt x="174" y="392"/>
                    <a:pt x="173" y="392"/>
                  </a:cubicBezTo>
                  <a:cubicBezTo>
                    <a:pt x="172" y="393"/>
                    <a:pt x="168" y="393"/>
                    <a:pt x="167" y="394"/>
                  </a:cubicBezTo>
                  <a:cubicBezTo>
                    <a:pt x="165" y="396"/>
                    <a:pt x="164" y="400"/>
                    <a:pt x="163" y="401"/>
                  </a:cubicBezTo>
                  <a:cubicBezTo>
                    <a:pt x="163" y="401"/>
                    <a:pt x="162" y="402"/>
                    <a:pt x="162" y="402"/>
                  </a:cubicBezTo>
                  <a:cubicBezTo>
                    <a:pt x="161" y="401"/>
                    <a:pt x="160" y="400"/>
                    <a:pt x="160" y="400"/>
                  </a:cubicBezTo>
                  <a:cubicBezTo>
                    <a:pt x="159" y="399"/>
                    <a:pt x="159" y="397"/>
                    <a:pt x="159" y="396"/>
                  </a:cubicBezTo>
                  <a:cubicBezTo>
                    <a:pt x="159" y="395"/>
                    <a:pt x="159" y="394"/>
                    <a:pt x="159" y="393"/>
                  </a:cubicBezTo>
                  <a:cubicBezTo>
                    <a:pt x="159" y="392"/>
                    <a:pt x="161" y="390"/>
                    <a:pt x="161" y="389"/>
                  </a:cubicBezTo>
                  <a:cubicBezTo>
                    <a:pt x="162" y="388"/>
                    <a:pt x="163" y="386"/>
                    <a:pt x="163" y="385"/>
                  </a:cubicBezTo>
                  <a:cubicBezTo>
                    <a:pt x="163" y="384"/>
                    <a:pt x="164" y="382"/>
                    <a:pt x="165" y="381"/>
                  </a:cubicBezTo>
                  <a:cubicBezTo>
                    <a:pt x="165" y="380"/>
                    <a:pt x="165" y="377"/>
                    <a:pt x="165" y="376"/>
                  </a:cubicBezTo>
                  <a:cubicBezTo>
                    <a:pt x="165" y="375"/>
                    <a:pt x="165" y="372"/>
                    <a:pt x="164" y="371"/>
                  </a:cubicBezTo>
                  <a:cubicBezTo>
                    <a:pt x="163" y="370"/>
                    <a:pt x="162" y="367"/>
                    <a:pt x="161" y="366"/>
                  </a:cubicBezTo>
                  <a:cubicBezTo>
                    <a:pt x="160" y="365"/>
                    <a:pt x="159" y="364"/>
                    <a:pt x="158" y="363"/>
                  </a:cubicBezTo>
                  <a:cubicBezTo>
                    <a:pt x="158" y="362"/>
                    <a:pt x="156" y="360"/>
                    <a:pt x="156" y="358"/>
                  </a:cubicBezTo>
                  <a:cubicBezTo>
                    <a:pt x="155" y="357"/>
                    <a:pt x="153" y="355"/>
                    <a:pt x="152" y="353"/>
                  </a:cubicBezTo>
                  <a:cubicBezTo>
                    <a:pt x="152" y="353"/>
                    <a:pt x="151" y="351"/>
                    <a:pt x="151" y="351"/>
                  </a:cubicBezTo>
                  <a:cubicBezTo>
                    <a:pt x="150" y="350"/>
                    <a:pt x="148" y="349"/>
                    <a:pt x="147" y="349"/>
                  </a:cubicBezTo>
                  <a:cubicBezTo>
                    <a:pt x="147" y="348"/>
                    <a:pt x="145" y="347"/>
                    <a:pt x="144" y="346"/>
                  </a:cubicBezTo>
                  <a:cubicBezTo>
                    <a:pt x="143" y="346"/>
                    <a:pt x="141" y="345"/>
                    <a:pt x="140" y="344"/>
                  </a:cubicBezTo>
                  <a:cubicBezTo>
                    <a:pt x="140" y="343"/>
                    <a:pt x="139" y="342"/>
                    <a:pt x="139" y="341"/>
                  </a:cubicBezTo>
                  <a:cubicBezTo>
                    <a:pt x="138" y="341"/>
                    <a:pt x="137" y="339"/>
                    <a:pt x="136" y="339"/>
                  </a:cubicBezTo>
                  <a:cubicBezTo>
                    <a:pt x="135" y="338"/>
                    <a:pt x="134" y="338"/>
                    <a:pt x="133" y="338"/>
                  </a:cubicBezTo>
                  <a:cubicBezTo>
                    <a:pt x="132" y="338"/>
                    <a:pt x="130" y="338"/>
                    <a:pt x="129" y="338"/>
                  </a:cubicBezTo>
                  <a:cubicBezTo>
                    <a:pt x="127" y="338"/>
                    <a:pt x="125" y="338"/>
                    <a:pt x="123" y="338"/>
                  </a:cubicBezTo>
                  <a:cubicBezTo>
                    <a:pt x="122" y="338"/>
                    <a:pt x="120" y="337"/>
                    <a:pt x="120" y="337"/>
                  </a:cubicBezTo>
                  <a:cubicBezTo>
                    <a:pt x="119" y="336"/>
                    <a:pt x="119" y="333"/>
                    <a:pt x="118" y="332"/>
                  </a:cubicBezTo>
                  <a:cubicBezTo>
                    <a:pt x="118" y="330"/>
                    <a:pt x="119" y="326"/>
                    <a:pt x="118" y="324"/>
                  </a:cubicBezTo>
                  <a:cubicBezTo>
                    <a:pt x="118" y="323"/>
                    <a:pt x="118" y="320"/>
                    <a:pt x="117" y="319"/>
                  </a:cubicBezTo>
                  <a:cubicBezTo>
                    <a:pt x="117" y="317"/>
                    <a:pt x="118" y="313"/>
                    <a:pt x="117" y="311"/>
                  </a:cubicBezTo>
                  <a:cubicBezTo>
                    <a:pt x="117" y="309"/>
                    <a:pt x="117" y="306"/>
                    <a:pt x="116" y="305"/>
                  </a:cubicBezTo>
                  <a:cubicBezTo>
                    <a:pt x="115" y="305"/>
                    <a:pt x="113" y="304"/>
                    <a:pt x="113" y="305"/>
                  </a:cubicBezTo>
                  <a:cubicBezTo>
                    <a:pt x="112" y="305"/>
                    <a:pt x="111" y="307"/>
                    <a:pt x="111" y="307"/>
                  </a:cubicBezTo>
                  <a:cubicBezTo>
                    <a:pt x="110" y="308"/>
                    <a:pt x="107" y="308"/>
                    <a:pt x="106" y="307"/>
                  </a:cubicBezTo>
                  <a:cubicBezTo>
                    <a:pt x="106" y="307"/>
                    <a:pt x="105" y="306"/>
                    <a:pt x="104" y="305"/>
                  </a:cubicBezTo>
                  <a:cubicBezTo>
                    <a:pt x="103" y="305"/>
                    <a:pt x="100" y="304"/>
                    <a:pt x="98" y="304"/>
                  </a:cubicBezTo>
                  <a:cubicBezTo>
                    <a:pt x="97" y="304"/>
                    <a:pt x="95" y="303"/>
                    <a:pt x="94" y="304"/>
                  </a:cubicBezTo>
                  <a:cubicBezTo>
                    <a:pt x="93" y="304"/>
                    <a:pt x="92" y="305"/>
                    <a:pt x="92" y="305"/>
                  </a:cubicBezTo>
                  <a:cubicBezTo>
                    <a:pt x="91" y="306"/>
                    <a:pt x="90" y="309"/>
                    <a:pt x="90" y="311"/>
                  </a:cubicBezTo>
                  <a:cubicBezTo>
                    <a:pt x="89" y="312"/>
                    <a:pt x="89" y="314"/>
                    <a:pt x="89" y="316"/>
                  </a:cubicBezTo>
                  <a:cubicBezTo>
                    <a:pt x="89" y="317"/>
                    <a:pt x="89" y="319"/>
                    <a:pt x="89" y="320"/>
                  </a:cubicBezTo>
                  <a:cubicBezTo>
                    <a:pt x="89" y="322"/>
                    <a:pt x="88" y="324"/>
                    <a:pt x="87" y="325"/>
                  </a:cubicBezTo>
                  <a:cubicBezTo>
                    <a:pt x="87" y="326"/>
                    <a:pt x="85" y="328"/>
                    <a:pt x="85" y="329"/>
                  </a:cubicBezTo>
                  <a:cubicBezTo>
                    <a:pt x="84" y="330"/>
                    <a:pt x="84" y="332"/>
                    <a:pt x="84" y="333"/>
                  </a:cubicBezTo>
                  <a:cubicBezTo>
                    <a:pt x="84" y="334"/>
                    <a:pt x="84" y="336"/>
                    <a:pt x="84" y="337"/>
                  </a:cubicBezTo>
                  <a:cubicBezTo>
                    <a:pt x="84" y="338"/>
                    <a:pt x="85" y="341"/>
                    <a:pt x="86" y="342"/>
                  </a:cubicBezTo>
                  <a:cubicBezTo>
                    <a:pt x="86" y="343"/>
                    <a:pt x="86" y="345"/>
                    <a:pt x="86" y="346"/>
                  </a:cubicBezTo>
                  <a:cubicBezTo>
                    <a:pt x="86" y="347"/>
                    <a:pt x="88" y="349"/>
                    <a:pt x="88" y="350"/>
                  </a:cubicBezTo>
                  <a:cubicBezTo>
                    <a:pt x="88" y="351"/>
                    <a:pt x="88" y="352"/>
                    <a:pt x="88" y="353"/>
                  </a:cubicBezTo>
                  <a:cubicBezTo>
                    <a:pt x="88" y="354"/>
                    <a:pt x="87" y="355"/>
                    <a:pt x="87" y="356"/>
                  </a:cubicBezTo>
                  <a:cubicBezTo>
                    <a:pt x="86" y="356"/>
                    <a:pt x="85" y="357"/>
                    <a:pt x="85" y="357"/>
                  </a:cubicBezTo>
                  <a:cubicBezTo>
                    <a:pt x="84" y="358"/>
                    <a:pt x="82" y="358"/>
                    <a:pt x="80" y="358"/>
                  </a:cubicBezTo>
                  <a:cubicBezTo>
                    <a:pt x="79" y="358"/>
                    <a:pt x="76" y="358"/>
                    <a:pt x="75" y="359"/>
                  </a:cubicBezTo>
                  <a:cubicBezTo>
                    <a:pt x="74" y="359"/>
                    <a:pt x="71" y="359"/>
                    <a:pt x="70" y="359"/>
                  </a:cubicBezTo>
                  <a:cubicBezTo>
                    <a:pt x="68" y="360"/>
                    <a:pt x="64" y="359"/>
                    <a:pt x="63" y="359"/>
                  </a:cubicBezTo>
                  <a:cubicBezTo>
                    <a:pt x="63" y="359"/>
                    <a:pt x="59" y="359"/>
                    <a:pt x="58" y="359"/>
                  </a:cubicBezTo>
                  <a:cubicBezTo>
                    <a:pt x="57" y="359"/>
                    <a:pt x="55" y="359"/>
                    <a:pt x="53" y="359"/>
                  </a:cubicBezTo>
                  <a:cubicBezTo>
                    <a:pt x="52" y="358"/>
                    <a:pt x="50" y="356"/>
                    <a:pt x="49" y="355"/>
                  </a:cubicBezTo>
                  <a:cubicBezTo>
                    <a:pt x="47" y="354"/>
                    <a:pt x="45" y="353"/>
                    <a:pt x="43" y="352"/>
                  </a:cubicBezTo>
                  <a:cubicBezTo>
                    <a:pt x="42" y="352"/>
                    <a:pt x="40" y="351"/>
                    <a:pt x="38" y="351"/>
                  </a:cubicBezTo>
                  <a:cubicBezTo>
                    <a:pt x="37" y="350"/>
                    <a:pt x="34" y="350"/>
                    <a:pt x="32" y="349"/>
                  </a:cubicBezTo>
                  <a:cubicBezTo>
                    <a:pt x="31" y="349"/>
                    <a:pt x="29" y="348"/>
                    <a:pt x="28" y="347"/>
                  </a:cubicBezTo>
                  <a:cubicBezTo>
                    <a:pt x="27" y="347"/>
                    <a:pt x="26" y="344"/>
                    <a:pt x="25" y="343"/>
                  </a:cubicBezTo>
                  <a:cubicBezTo>
                    <a:pt x="25" y="342"/>
                    <a:pt x="24" y="340"/>
                    <a:pt x="24" y="338"/>
                  </a:cubicBezTo>
                  <a:cubicBezTo>
                    <a:pt x="23" y="336"/>
                    <a:pt x="23" y="332"/>
                    <a:pt x="23" y="330"/>
                  </a:cubicBezTo>
                  <a:cubicBezTo>
                    <a:pt x="22" y="328"/>
                    <a:pt x="22" y="323"/>
                    <a:pt x="23" y="320"/>
                  </a:cubicBezTo>
                  <a:cubicBezTo>
                    <a:pt x="23" y="318"/>
                    <a:pt x="24" y="313"/>
                    <a:pt x="24" y="310"/>
                  </a:cubicBezTo>
                  <a:cubicBezTo>
                    <a:pt x="24" y="308"/>
                    <a:pt x="24" y="305"/>
                    <a:pt x="24" y="303"/>
                  </a:cubicBezTo>
                  <a:cubicBezTo>
                    <a:pt x="23" y="301"/>
                    <a:pt x="23" y="298"/>
                    <a:pt x="23" y="296"/>
                  </a:cubicBezTo>
                  <a:cubicBezTo>
                    <a:pt x="22" y="295"/>
                    <a:pt x="22" y="293"/>
                    <a:pt x="21" y="292"/>
                  </a:cubicBezTo>
                  <a:cubicBezTo>
                    <a:pt x="21" y="291"/>
                    <a:pt x="19" y="290"/>
                    <a:pt x="18" y="290"/>
                  </a:cubicBezTo>
                  <a:cubicBezTo>
                    <a:pt x="17" y="289"/>
                    <a:pt x="15" y="289"/>
                    <a:pt x="14" y="289"/>
                  </a:cubicBezTo>
                  <a:cubicBezTo>
                    <a:pt x="13" y="289"/>
                    <a:pt x="11" y="288"/>
                    <a:pt x="10" y="288"/>
                  </a:cubicBezTo>
                  <a:cubicBezTo>
                    <a:pt x="9" y="287"/>
                    <a:pt x="7" y="285"/>
                    <a:pt x="6" y="284"/>
                  </a:cubicBezTo>
                  <a:cubicBezTo>
                    <a:pt x="5" y="284"/>
                    <a:pt x="3" y="284"/>
                    <a:pt x="2" y="283"/>
                  </a:cubicBezTo>
                  <a:cubicBezTo>
                    <a:pt x="1" y="283"/>
                    <a:pt x="1" y="282"/>
                    <a:pt x="0" y="280"/>
                  </a:cubicBezTo>
                  <a:cubicBezTo>
                    <a:pt x="0" y="280"/>
                    <a:pt x="1" y="280"/>
                    <a:pt x="1" y="280"/>
                  </a:cubicBezTo>
                  <a:cubicBezTo>
                    <a:pt x="2" y="280"/>
                    <a:pt x="3" y="281"/>
                    <a:pt x="4" y="280"/>
                  </a:cubicBezTo>
                  <a:cubicBezTo>
                    <a:pt x="4" y="280"/>
                    <a:pt x="4" y="278"/>
                    <a:pt x="4" y="277"/>
                  </a:cubicBezTo>
                  <a:cubicBezTo>
                    <a:pt x="4" y="277"/>
                    <a:pt x="4" y="275"/>
                    <a:pt x="4" y="274"/>
                  </a:cubicBezTo>
                  <a:cubicBezTo>
                    <a:pt x="4" y="272"/>
                    <a:pt x="5" y="269"/>
                    <a:pt x="6" y="267"/>
                  </a:cubicBezTo>
                  <a:cubicBezTo>
                    <a:pt x="6" y="267"/>
                    <a:pt x="8" y="265"/>
                    <a:pt x="9" y="265"/>
                  </a:cubicBezTo>
                  <a:cubicBezTo>
                    <a:pt x="10" y="264"/>
                    <a:pt x="11" y="264"/>
                    <a:pt x="11" y="263"/>
                  </a:cubicBezTo>
                  <a:cubicBezTo>
                    <a:pt x="12" y="262"/>
                    <a:pt x="11" y="260"/>
                    <a:pt x="12" y="258"/>
                  </a:cubicBezTo>
                  <a:cubicBezTo>
                    <a:pt x="12" y="257"/>
                    <a:pt x="11" y="255"/>
                    <a:pt x="12" y="254"/>
                  </a:cubicBezTo>
                  <a:cubicBezTo>
                    <a:pt x="13" y="253"/>
                    <a:pt x="16" y="253"/>
                    <a:pt x="17" y="252"/>
                  </a:cubicBezTo>
                  <a:cubicBezTo>
                    <a:pt x="18" y="252"/>
                    <a:pt x="21" y="252"/>
                    <a:pt x="22" y="251"/>
                  </a:cubicBezTo>
                  <a:cubicBezTo>
                    <a:pt x="24" y="251"/>
                    <a:pt x="27" y="252"/>
                    <a:pt x="29" y="251"/>
                  </a:cubicBezTo>
                  <a:cubicBezTo>
                    <a:pt x="30" y="251"/>
                    <a:pt x="33" y="250"/>
                    <a:pt x="35" y="249"/>
                  </a:cubicBezTo>
                  <a:cubicBezTo>
                    <a:pt x="35" y="249"/>
                    <a:pt x="37" y="246"/>
                    <a:pt x="37" y="245"/>
                  </a:cubicBezTo>
                  <a:cubicBezTo>
                    <a:pt x="37" y="244"/>
                    <a:pt x="38" y="242"/>
                    <a:pt x="38" y="242"/>
                  </a:cubicBezTo>
                  <a:cubicBezTo>
                    <a:pt x="39" y="241"/>
                    <a:pt x="41" y="240"/>
                    <a:pt x="42" y="240"/>
                  </a:cubicBezTo>
                  <a:cubicBezTo>
                    <a:pt x="43" y="240"/>
                    <a:pt x="45" y="239"/>
                    <a:pt x="46" y="239"/>
                  </a:cubicBezTo>
                  <a:cubicBezTo>
                    <a:pt x="47" y="239"/>
                    <a:pt x="49" y="239"/>
                    <a:pt x="51" y="238"/>
                  </a:cubicBezTo>
                  <a:cubicBezTo>
                    <a:pt x="51" y="238"/>
                    <a:pt x="52" y="236"/>
                    <a:pt x="53" y="235"/>
                  </a:cubicBezTo>
                  <a:cubicBezTo>
                    <a:pt x="53" y="234"/>
                    <a:pt x="52" y="231"/>
                    <a:pt x="52" y="230"/>
                  </a:cubicBezTo>
                  <a:cubicBezTo>
                    <a:pt x="52" y="229"/>
                    <a:pt x="53" y="226"/>
                    <a:pt x="53" y="225"/>
                  </a:cubicBezTo>
                  <a:cubicBezTo>
                    <a:pt x="54" y="225"/>
                    <a:pt x="56" y="223"/>
                    <a:pt x="57" y="223"/>
                  </a:cubicBezTo>
                  <a:cubicBezTo>
                    <a:pt x="58" y="222"/>
                    <a:pt x="60" y="220"/>
                    <a:pt x="61" y="219"/>
                  </a:cubicBezTo>
                  <a:cubicBezTo>
                    <a:pt x="62" y="218"/>
                    <a:pt x="64" y="217"/>
                    <a:pt x="65" y="216"/>
                  </a:cubicBezTo>
                  <a:cubicBezTo>
                    <a:pt x="66" y="215"/>
                    <a:pt x="67" y="212"/>
                    <a:pt x="67" y="211"/>
                  </a:cubicBezTo>
                  <a:cubicBezTo>
                    <a:pt x="67" y="210"/>
                    <a:pt x="67" y="209"/>
                    <a:pt x="67" y="207"/>
                  </a:cubicBezTo>
                  <a:cubicBezTo>
                    <a:pt x="68" y="207"/>
                    <a:pt x="69" y="207"/>
                    <a:pt x="70" y="207"/>
                  </a:cubicBezTo>
                  <a:cubicBezTo>
                    <a:pt x="72" y="207"/>
                    <a:pt x="75" y="206"/>
                    <a:pt x="76" y="206"/>
                  </a:cubicBezTo>
                  <a:cubicBezTo>
                    <a:pt x="79" y="206"/>
                    <a:pt x="84" y="207"/>
                    <a:pt x="86" y="206"/>
                  </a:cubicBezTo>
                  <a:cubicBezTo>
                    <a:pt x="87" y="206"/>
                    <a:pt x="90" y="205"/>
                    <a:pt x="91" y="204"/>
                  </a:cubicBezTo>
                  <a:cubicBezTo>
                    <a:pt x="92" y="204"/>
                    <a:pt x="93" y="201"/>
                    <a:pt x="93" y="200"/>
                  </a:cubicBezTo>
                  <a:cubicBezTo>
                    <a:pt x="94" y="199"/>
                    <a:pt x="95" y="197"/>
                    <a:pt x="96" y="196"/>
                  </a:cubicBezTo>
                  <a:cubicBezTo>
                    <a:pt x="97" y="194"/>
                    <a:pt x="101" y="193"/>
                    <a:pt x="103" y="193"/>
                  </a:cubicBezTo>
                  <a:cubicBezTo>
                    <a:pt x="105" y="192"/>
                    <a:pt x="108" y="193"/>
                    <a:pt x="109" y="193"/>
                  </a:cubicBezTo>
                  <a:cubicBezTo>
                    <a:pt x="111" y="192"/>
                    <a:pt x="114" y="191"/>
                    <a:pt x="115" y="190"/>
                  </a:cubicBezTo>
                  <a:cubicBezTo>
                    <a:pt x="116" y="190"/>
                    <a:pt x="118" y="188"/>
                    <a:pt x="118" y="187"/>
                  </a:cubicBezTo>
                  <a:cubicBezTo>
                    <a:pt x="119" y="186"/>
                    <a:pt x="120" y="185"/>
                    <a:pt x="121" y="184"/>
                  </a:cubicBezTo>
                  <a:cubicBezTo>
                    <a:pt x="121" y="183"/>
                    <a:pt x="121" y="181"/>
                    <a:pt x="122" y="181"/>
                  </a:cubicBezTo>
                  <a:cubicBezTo>
                    <a:pt x="122" y="180"/>
                    <a:pt x="124" y="179"/>
                    <a:pt x="125" y="179"/>
                  </a:cubicBezTo>
                  <a:cubicBezTo>
                    <a:pt x="126" y="179"/>
                    <a:pt x="128" y="179"/>
                    <a:pt x="128" y="179"/>
                  </a:cubicBezTo>
                  <a:cubicBezTo>
                    <a:pt x="129" y="179"/>
                    <a:pt x="131" y="179"/>
                    <a:pt x="131" y="178"/>
                  </a:cubicBezTo>
                  <a:cubicBezTo>
                    <a:pt x="132" y="178"/>
                    <a:pt x="132" y="175"/>
                    <a:pt x="132" y="175"/>
                  </a:cubicBezTo>
                  <a:cubicBezTo>
                    <a:pt x="132" y="173"/>
                    <a:pt x="132" y="171"/>
                    <a:pt x="132" y="170"/>
                  </a:cubicBezTo>
                  <a:cubicBezTo>
                    <a:pt x="132" y="169"/>
                    <a:pt x="130" y="166"/>
                    <a:pt x="130" y="164"/>
                  </a:cubicBezTo>
                  <a:cubicBezTo>
                    <a:pt x="130" y="163"/>
                    <a:pt x="130" y="162"/>
                    <a:pt x="130" y="161"/>
                  </a:cubicBezTo>
                  <a:cubicBezTo>
                    <a:pt x="130" y="160"/>
                    <a:pt x="131" y="158"/>
                    <a:pt x="132" y="157"/>
                  </a:cubicBezTo>
                  <a:cubicBezTo>
                    <a:pt x="132" y="156"/>
                    <a:pt x="135" y="155"/>
                    <a:pt x="136" y="155"/>
                  </a:cubicBezTo>
                  <a:cubicBezTo>
                    <a:pt x="137" y="155"/>
                    <a:pt x="139" y="155"/>
                    <a:pt x="140" y="155"/>
                  </a:cubicBezTo>
                  <a:cubicBezTo>
                    <a:pt x="141" y="155"/>
                    <a:pt x="144" y="157"/>
                    <a:pt x="146" y="157"/>
                  </a:cubicBezTo>
                  <a:cubicBezTo>
                    <a:pt x="147" y="157"/>
                    <a:pt x="149" y="157"/>
                    <a:pt x="151" y="157"/>
                  </a:cubicBezTo>
                  <a:cubicBezTo>
                    <a:pt x="152" y="157"/>
                    <a:pt x="153" y="159"/>
                    <a:pt x="154" y="159"/>
                  </a:cubicBezTo>
                  <a:cubicBezTo>
                    <a:pt x="155" y="160"/>
                    <a:pt x="157" y="161"/>
                    <a:pt x="159" y="162"/>
                  </a:cubicBezTo>
                  <a:cubicBezTo>
                    <a:pt x="159" y="162"/>
                    <a:pt x="160" y="162"/>
                    <a:pt x="160" y="162"/>
                  </a:cubicBezTo>
                  <a:cubicBezTo>
                    <a:pt x="161" y="161"/>
                    <a:pt x="163" y="161"/>
                    <a:pt x="164" y="160"/>
                  </a:cubicBezTo>
                  <a:cubicBezTo>
                    <a:pt x="165" y="159"/>
                    <a:pt x="164" y="155"/>
                    <a:pt x="164" y="153"/>
                  </a:cubicBezTo>
                  <a:cubicBezTo>
                    <a:pt x="164" y="153"/>
                    <a:pt x="164" y="151"/>
                    <a:pt x="163" y="151"/>
                  </a:cubicBezTo>
                  <a:cubicBezTo>
                    <a:pt x="163" y="150"/>
                    <a:pt x="162" y="148"/>
                    <a:pt x="162" y="147"/>
                  </a:cubicBezTo>
                  <a:cubicBezTo>
                    <a:pt x="162" y="146"/>
                    <a:pt x="163" y="145"/>
                    <a:pt x="163" y="145"/>
                  </a:cubicBezTo>
                  <a:cubicBezTo>
                    <a:pt x="164" y="144"/>
                    <a:pt x="165" y="144"/>
                    <a:pt x="166" y="144"/>
                  </a:cubicBezTo>
                  <a:cubicBezTo>
                    <a:pt x="166" y="145"/>
                    <a:pt x="168" y="145"/>
                    <a:pt x="168" y="146"/>
                  </a:cubicBezTo>
                  <a:cubicBezTo>
                    <a:pt x="169" y="146"/>
                    <a:pt x="171" y="149"/>
                    <a:pt x="172" y="149"/>
                  </a:cubicBezTo>
                  <a:cubicBezTo>
                    <a:pt x="173" y="149"/>
                    <a:pt x="174" y="149"/>
                    <a:pt x="175" y="149"/>
                  </a:cubicBezTo>
                  <a:cubicBezTo>
                    <a:pt x="176" y="149"/>
                    <a:pt x="177" y="148"/>
                    <a:pt x="178" y="148"/>
                  </a:cubicBezTo>
                  <a:cubicBezTo>
                    <a:pt x="179" y="148"/>
                    <a:pt x="181" y="147"/>
                    <a:pt x="182" y="146"/>
                  </a:cubicBezTo>
                  <a:cubicBezTo>
                    <a:pt x="183" y="145"/>
                    <a:pt x="184" y="143"/>
                    <a:pt x="185" y="143"/>
                  </a:cubicBezTo>
                  <a:cubicBezTo>
                    <a:pt x="186" y="141"/>
                    <a:pt x="187" y="139"/>
                    <a:pt x="188" y="137"/>
                  </a:cubicBezTo>
                  <a:cubicBezTo>
                    <a:pt x="188" y="136"/>
                    <a:pt x="188" y="133"/>
                    <a:pt x="188" y="132"/>
                  </a:cubicBezTo>
                  <a:cubicBezTo>
                    <a:pt x="187" y="131"/>
                    <a:pt x="186" y="128"/>
                    <a:pt x="186" y="127"/>
                  </a:cubicBezTo>
                  <a:cubicBezTo>
                    <a:pt x="185" y="126"/>
                    <a:pt x="184" y="124"/>
                    <a:pt x="183" y="124"/>
                  </a:cubicBezTo>
                  <a:cubicBezTo>
                    <a:pt x="182" y="123"/>
                    <a:pt x="180" y="122"/>
                    <a:pt x="180" y="122"/>
                  </a:cubicBezTo>
                  <a:cubicBezTo>
                    <a:pt x="179" y="122"/>
                    <a:pt x="177" y="121"/>
                    <a:pt x="176" y="121"/>
                  </a:cubicBezTo>
                  <a:cubicBezTo>
                    <a:pt x="175" y="121"/>
                    <a:pt x="173" y="121"/>
                    <a:pt x="173" y="120"/>
                  </a:cubicBezTo>
                  <a:cubicBezTo>
                    <a:pt x="172" y="119"/>
                    <a:pt x="171" y="117"/>
                    <a:pt x="171" y="116"/>
                  </a:cubicBezTo>
                  <a:cubicBezTo>
                    <a:pt x="171" y="115"/>
                    <a:pt x="171" y="113"/>
                    <a:pt x="170" y="112"/>
                  </a:cubicBezTo>
                  <a:cubicBezTo>
                    <a:pt x="170" y="111"/>
                    <a:pt x="168" y="110"/>
                    <a:pt x="167" y="110"/>
                  </a:cubicBezTo>
                  <a:cubicBezTo>
                    <a:pt x="166" y="109"/>
                    <a:pt x="163" y="108"/>
                    <a:pt x="162" y="107"/>
                  </a:cubicBezTo>
                  <a:cubicBezTo>
                    <a:pt x="162" y="107"/>
                    <a:pt x="161" y="104"/>
                    <a:pt x="160" y="103"/>
                  </a:cubicBezTo>
                  <a:cubicBezTo>
                    <a:pt x="160" y="102"/>
                    <a:pt x="160" y="100"/>
                    <a:pt x="160" y="98"/>
                  </a:cubicBezTo>
                  <a:cubicBezTo>
                    <a:pt x="160" y="97"/>
                    <a:pt x="161" y="95"/>
                    <a:pt x="161" y="94"/>
                  </a:cubicBezTo>
                  <a:cubicBezTo>
                    <a:pt x="161" y="93"/>
                    <a:pt x="163" y="90"/>
                    <a:pt x="163" y="89"/>
                  </a:cubicBezTo>
                  <a:cubicBezTo>
                    <a:pt x="164" y="88"/>
                    <a:pt x="165" y="87"/>
                    <a:pt x="166" y="87"/>
                  </a:cubicBezTo>
                  <a:cubicBezTo>
                    <a:pt x="167" y="86"/>
                    <a:pt x="168" y="85"/>
                    <a:pt x="169" y="85"/>
                  </a:cubicBezTo>
                  <a:cubicBezTo>
                    <a:pt x="169" y="84"/>
                    <a:pt x="169" y="81"/>
                    <a:pt x="169" y="80"/>
                  </a:cubicBezTo>
                  <a:cubicBezTo>
                    <a:pt x="169" y="79"/>
                    <a:pt x="169" y="78"/>
                    <a:pt x="169" y="77"/>
                  </a:cubicBezTo>
                  <a:cubicBezTo>
                    <a:pt x="169" y="78"/>
                    <a:pt x="170" y="78"/>
                    <a:pt x="171" y="78"/>
                  </a:cubicBezTo>
                  <a:cubicBezTo>
                    <a:pt x="172" y="79"/>
                    <a:pt x="174" y="79"/>
                    <a:pt x="176" y="78"/>
                  </a:cubicBezTo>
                  <a:cubicBezTo>
                    <a:pt x="177" y="78"/>
                    <a:pt x="179" y="77"/>
                    <a:pt x="180" y="77"/>
                  </a:cubicBezTo>
                  <a:cubicBezTo>
                    <a:pt x="182" y="76"/>
                    <a:pt x="184" y="74"/>
                    <a:pt x="185" y="73"/>
                  </a:cubicBezTo>
                  <a:cubicBezTo>
                    <a:pt x="186" y="72"/>
                    <a:pt x="187" y="70"/>
                    <a:pt x="188" y="69"/>
                  </a:cubicBezTo>
                  <a:cubicBezTo>
                    <a:pt x="189" y="67"/>
                    <a:pt x="191" y="65"/>
                    <a:pt x="193" y="64"/>
                  </a:cubicBezTo>
                  <a:cubicBezTo>
                    <a:pt x="194" y="63"/>
                    <a:pt x="196" y="63"/>
                    <a:pt x="198" y="62"/>
                  </a:cubicBezTo>
                  <a:cubicBezTo>
                    <a:pt x="199" y="62"/>
                    <a:pt x="202" y="61"/>
                    <a:pt x="204" y="60"/>
                  </a:cubicBezTo>
                  <a:cubicBezTo>
                    <a:pt x="205" y="60"/>
                    <a:pt x="208" y="59"/>
                    <a:pt x="209" y="58"/>
                  </a:cubicBezTo>
                  <a:cubicBezTo>
                    <a:pt x="210" y="57"/>
                    <a:pt x="213" y="54"/>
                    <a:pt x="214" y="53"/>
                  </a:cubicBezTo>
                  <a:cubicBezTo>
                    <a:pt x="215" y="52"/>
                    <a:pt x="216" y="50"/>
                    <a:pt x="216" y="48"/>
                  </a:cubicBezTo>
                  <a:cubicBezTo>
                    <a:pt x="217" y="48"/>
                    <a:pt x="218" y="46"/>
                    <a:pt x="219" y="45"/>
                  </a:cubicBezTo>
                  <a:cubicBezTo>
                    <a:pt x="220" y="44"/>
                    <a:pt x="222" y="42"/>
                    <a:pt x="224" y="41"/>
                  </a:cubicBezTo>
                  <a:cubicBezTo>
                    <a:pt x="225" y="41"/>
                    <a:pt x="229" y="41"/>
                    <a:pt x="231" y="41"/>
                  </a:cubicBezTo>
                  <a:cubicBezTo>
                    <a:pt x="233" y="41"/>
                    <a:pt x="237" y="42"/>
                    <a:pt x="239" y="41"/>
                  </a:cubicBezTo>
                  <a:cubicBezTo>
                    <a:pt x="240" y="41"/>
                    <a:pt x="243" y="41"/>
                    <a:pt x="244" y="40"/>
                  </a:cubicBezTo>
                  <a:cubicBezTo>
                    <a:pt x="245" y="40"/>
                    <a:pt x="246" y="38"/>
                    <a:pt x="247" y="38"/>
                  </a:cubicBezTo>
                  <a:cubicBezTo>
                    <a:pt x="248" y="37"/>
                    <a:pt x="250" y="35"/>
                    <a:pt x="250" y="34"/>
                  </a:cubicBezTo>
                  <a:cubicBezTo>
                    <a:pt x="251" y="33"/>
                    <a:pt x="251" y="30"/>
                    <a:pt x="252" y="28"/>
                  </a:cubicBezTo>
                  <a:cubicBezTo>
                    <a:pt x="252" y="27"/>
                    <a:pt x="252" y="25"/>
                    <a:pt x="252" y="24"/>
                  </a:cubicBezTo>
                  <a:cubicBezTo>
                    <a:pt x="253" y="22"/>
                    <a:pt x="254" y="17"/>
                    <a:pt x="255" y="16"/>
                  </a:cubicBezTo>
                  <a:cubicBezTo>
                    <a:pt x="256" y="14"/>
                    <a:pt x="260" y="12"/>
                    <a:pt x="261" y="10"/>
                  </a:cubicBezTo>
                  <a:cubicBezTo>
                    <a:pt x="262" y="9"/>
                    <a:pt x="265" y="6"/>
                    <a:pt x="266" y="5"/>
                  </a:cubicBezTo>
                  <a:cubicBezTo>
                    <a:pt x="267" y="4"/>
                    <a:pt x="269" y="3"/>
                    <a:pt x="270" y="3"/>
                  </a:cubicBezTo>
                  <a:cubicBezTo>
                    <a:pt x="272" y="2"/>
                    <a:pt x="275" y="0"/>
                    <a:pt x="276" y="0"/>
                  </a:cubicBezTo>
                  <a:cubicBezTo>
                    <a:pt x="277" y="0"/>
                    <a:pt x="279" y="0"/>
                    <a:pt x="280" y="0"/>
                  </a:cubicBezTo>
                  <a:cubicBezTo>
                    <a:pt x="281" y="1"/>
                    <a:pt x="282" y="3"/>
                    <a:pt x="283" y="4"/>
                  </a:cubicBezTo>
                  <a:cubicBezTo>
                    <a:pt x="283" y="5"/>
                    <a:pt x="285" y="7"/>
                    <a:pt x="286" y="8"/>
                  </a:cubicBezTo>
                  <a:cubicBezTo>
                    <a:pt x="287" y="9"/>
                    <a:pt x="289" y="10"/>
                    <a:pt x="291" y="11"/>
                  </a:cubicBezTo>
                  <a:cubicBezTo>
                    <a:pt x="292" y="12"/>
                    <a:pt x="295" y="13"/>
                    <a:pt x="297" y="13"/>
                  </a:cubicBezTo>
                  <a:cubicBezTo>
                    <a:pt x="298" y="13"/>
                    <a:pt x="301" y="12"/>
                    <a:pt x="302" y="11"/>
                  </a:cubicBezTo>
                  <a:cubicBezTo>
                    <a:pt x="303" y="11"/>
                    <a:pt x="306" y="10"/>
                    <a:pt x="307" y="9"/>
                  </a:cubicBezTo>
                  <a:cubicBezTo>
                    <a:pt x="308" y="8"/>
                    <a:pt x="308" y="6"/>
                    <a:pt x="309" y="6"/>
                  </a:cubicBezTo>
                  <a:cubicBezTo>
                    <a:pt x="310" y="5"/>
                    <a:pt x="311" y="3"/>
                    <a:pt x="312" y="3"/>
                  </a:cubicBezTo>
                  <a:cubicBezTo>
                    <a:pt x="314" y="2"/>
                    <a:pt x="318" y="2"/>
                    <a:pt x="320" y="2"/>
                  </a:cubicBezTo>
                  <a:cubicBezTo>
                    <a:pt x="321" y="2"/>
                    <a:pt x="324" y="3"/>
                    <a:pt x="326" y="2"/>
                  </a:cubicBezTo>
                  <a:cubicBezTo>
                    <a:pt x="327" y="2"/>
                    <a:pt x="328" y="1"/>
                    <a:pt x="329" y="1"/>
                  </a:cubicBezTo>
                  <a:cubicBezTo>
                    <a:pt x="330" y="0"/>
                    <a:pt x="332" y="1"/>
                    <a:pt x="333" y="2"/>
                  </a:cubicBezTo>
                  <a:cubicBezTo>
                    <a:pt x="334" y="3"/>
                    <a:pt x="336" y="5"/>
                    <a:pt x="337" y="7"/>
                  </a:cubicBezTo>
                  <a:cubicBezTo>
                    <a:pt x="338" y="9"/>
                    <a:pt x="338" y="13"/>
                    <a:pt x="339" y="15"/>
                  </a:cubicBezTo>
                  <a:cubicBezTo>
                    <a:pt x="339" y="17"/>
                    <a:pt x="339" y="20"/>
                    <a:pt x="339" y="22"/>
                  </a:cubicBezTo>
                  <a:cubicBezTo>
                    <a:pt x="339" y="24"/>
                    <a:pt x="338" y="29"/>
                    <a:pt x="337" y="31"/>
                  </a:cubicBezTo>
                  <a:cubicBezTo>
                    <a:pt x="337" y="33"/>
                    <a:pt x="336" y="37"/>
                    <a:pt x="336" y="39"/>
                  </a:cubicBezTo>
                  <a:cubicBezTo>
                    <a:pt x="335" y="41"/>
                    <a:pt x="332" y="43"/>
                    <a:pt x="331" y="45"/>
                  </a:cubicBezTo>
                  <a:cubicBezTo>
                    <a:pt x="330" y="46"/>
                    <a:pt x="327" y="48"/>
                    <a:pt x="326" y="49"/>
                  </a:cubicBezTo>
                  <a:cubicBezTo>
                    <a:pt x="325" y="49"/>
                    <a:pt x="324" y="51"/>
                    <a:pt x="324" y="52"/>
                  </a:cubicBezTo>
                  <a:cubicBezTo>
                    <a:pt x="323" y="53"/>
                    <a:pt x="323" y="55"/>
                    <a:pt x="323" y="56"/>
                  </a:cubicBezTo>
                  <a:cubicBezTo>
                    <a:pt x="324" y="57"/>
                    <a:pt x="326" y="59"/>
                    <a:pt x="327" y="59"/>
                  </a:cubicBezTo>
                  <a:cubicBezTo>
                    <a:pt x="328" y="60"/>
                    <a:pt x="330" y="61"/>
                    <a:pt x="332" y="62"/>
                  </a:cubicBezTo>
                  <a:cubicBezTo>
                    <a:pt x="333" y="62"/>
                    <a:pt x="336" y="63"/>
                    <a:pt x="338" y="63"/>
                  </a:cubicBezTo>
                  <a:cubicBezTo>
                    <a:pt x="339" y="63"/>
                    <a:pt x="341" y="63"/>
                    <a:pt x="342" y="63"/>
                  </a:cubicBezTo>
                  <a:cubicBezTo>
                    <a:pt x="343" y="62"/>
                    <a:pt x="345" y="60"/>
                    <a:pt x="346" y="59"/>
                  </a:cubicBezTo>
                  <a:cubicBezTo>
                    <a:pt x="347" y="58"/>
                    <a:pt x="349" y="56"/>
                    <a:pt x="350" y="55"/>
                  </a:cubicBezTo>
                  <a:cubicBezTo>
                    <a:pt x="351" y="55"/>
                    <a:pt x="354" y="55"/>
                    <a:pt x="355" y="55"/>
                  </a:cubicBezTo>
                  <a:cubicBezTo>
                    <a:pt x="357" y="55"/>
                    <a:pt x="360" y="56"/>
                    <a:pt x="362" y="57"/>
                  </a:cubicBezTo>
                  <a:cubicBezTo>
                    <a:pt x="364" y="57"/>
                    <a:pt x="369" y="58"/>
                    <a:pt x="372" y="57"/>
                  </a:cubicBezTo>
                  <a:cubicBezTo>
                    <a:pt x="373" y="57"/>
                    <a:pt x="375" y="56"/>
                    <a:pt x="376" y="56"/>
                  </a:cubicBezTo>
                  <a:cubicBezTo>
                    <a:pt x="377" y="55"/>
                    <a:pt x="378" y="53"/>
                    <a:pt x="378" y="53"/>
                  </a:cubicBezTo>
                  <a:cubicBezTo>
                    <a:pt x="379" y="52"/>
                    <a:pt x="379" y="49"/>
                    <a:pt x="379" y="48"/>
                  </a:cubicBezTo>
                  <a:cubicBezTo>
                    <a:pt x="379" y="47"/>
                    <a:pt x="379" y="45"/>
                    <a:pt x="380" y="44"/>
                  </a:cubicBezTo>
                  <a:cubicBezTo>
                    <a:pt x="380" y="43"/>
                    <a:pt x="383" y="41"/>
                    <a:pt x="384" y="41"/>
                  </a:cubicBezTo>
                  <a:cubicBezTo>
                    <a:pt x="385" y="40"/>
                    <a:pt x="388" y="40"/>
                    <a:pt x="389" y="40"/>
                  </a:cubicBezTo>
                  <a:cubicBezTo>
                    <a:pt x="390" y="40"/>
                    <a:pt x="392" y="41"/>
                    <a:pt x="393" y="41"/>
                  </a:cubicBezTo>
                  <a:cubicBezTo>
                    <a:pt x="395" y="42"/>
                    <a:pt x="397" y="44"/>
                    <a:pt x="397" y="45"/>
                  </a:cubicBezTo>
                  <a:cubicBezTo>
                    <a:pt x="398" y="47"/>
                    <a:pt x="399" y="50"/>
                    <a:pt x="400" y="51"/>
                  </a:cubicBezTo>
                  <a:cubicBezTo>
                    <a:pt x="401" y="52"/>
                    <a:pt x="402" y="54"/>
                    <a:pt x="403" y="54"/>
                  </a:cubicBezTo>
                  <a:cubicBezTo>
                    <a:pt x="404" y="55"/>
                    <a:pt x="406" y="55"/>
                    <a:pt x="406" y="55"/>
                  </a:cubicBezTo>
                  <a:cubicBezTo>
                    <a:pt x="408" y="55"/>
                    <a:pt x="411" y="55"/>
                    <a:pt x="413" y="55"/>
                  </a:cubicBezTo>
                  <a:cubicBezTo>
                    <a:pt x="414" y="55"/>
                    <a:pt x="416" y="54"/>
                    <a:pt x="418" y="54"/>
                  </a:cubicBezTo>
                  <a:cubicBezTo>
                    <a:pt x="420" y="53"/>
                    <a:pt x="426" y="52"/>
                    <a:pt x="428" y="53"/>
                  </a:cubicBezTo>
                  <a:cubicBezTo>
                    <a:pt x="430" y="53"/>
                    <a:pt x="434" y="56"/>
                    <a:pt x="436" y="58"/>
                  </a:cubicBezTo>
                  <a:cubicBezTo>
                    <a:pt x="436" y="59"/>
                    <a:pt x="437" y="62"/>
                    <a:pt x="438" y="63"/>
                  </a:cubicBezTo>
                  <a:cubicBezTo>
                    <a:pt x="439" y="63"/>
                    <a:pt x="440" y="64"/>
                    <a:pt x="441" y="65"/>
                  </a:cubicBezTo>
                  <a:cubicBezTo>
                    <a:pt x="441" y="66"/>
                    <a:pt x="441" y="68"/>
                    <a:pt x="440" y="68"/>
                  </a:cubicBezTo>
                  <a:cubicBezTo>
                    <a:pt x="440" y="69"/>
                    <a:pt x="439" y="70"/>
                    <a:pt x="439" y="71"/>
                  </a:cubicBezTo>
                  <a:cubicBezTo>
                    <a:pt x="438" y="71"/>
                    <a:pt x="437" y="72"/>
                    <a:pt x="436" y="72"/>
                  </a:cubicBezTo>
                  <a:cubicBezTo>
                    <a:pt x="435" y="72"/>
                    <a:pt x="433" y="72"/>
                    <a:pt x="432" y="72"/>
                  </a:cubicBezTo>
                  <a:cubicBezTo>
                    <a:pt x="432" y="72"/>
                    <a:pt x="430" y="72"/>
                    <a:pt x="429" y="72"/>
                  </a:cubicBezTo>
                  <a:cubicBezTo>
                    <a:pt x="428" y="72"/>
                    <a:pt x="427" y="72"/>
                    <a:pt x="427" y="73"/>
                  </a:cubicBezTo>
                  <a:cubicBezTo>
                    <a:pt x="426" y="73"/>
                    <a:pt x="425" y="74"/>
                    <a:pt x="424" y="75"/>
                  </a:cubicBezTo>
                  <a:cubicBezTo>
                    <a:pt x="423" y="75"/>
                    <a:pt x="422" y="76"/>
                    <a:pt x="422" y="77"/>
                  </a:cubicBezTo>
                  <a:cubicBezTo>
                    <a:pt x="421" y="78"/>
                    <a:pt x="420" y="80"/>
                    <a:pt x="420" y="81"/>
                  </a:cubicBezTo>
                  <a:cubicBezTo>
                    <a:pt x="419" y="83"/>
                    <a:pt x="419" y="85"/>
                    <a:pt x="419" y="87"/>
                  </a:cubicBezTo>
                  <a:cubicBezTo>
                    <a:pt x="419" y="89"/>
                    <a:pt x="420" y="94"/>
                    <a:pt x="420" y="97"/>
                  </a:cubicBezTo>
                  <a:cubicBezTo>
                    <a:pt x="420" y="99"/>
                    <a:pt x="419" y="105"/>
                    <a:pt x="419" y="107"/>
                  </a:cubicBezTo>
                  <a:cubicBezTo>
                    <a:pt x="419" y="108"/>
                    <a:pt x="419" y="110"/>
                    <a:pt x="419" y="112"/>
                  </a:cubicBezTo>
                  <a:cubicBezTo>
                    <a:pt x="420" y="113"/>
                    <a:pt x="420" y="117"/>
                    <a:pt x="421" y="118"/>
                  </a:cubicBezTo>
                  <a:cubicBezTo>
                    <a:pt x="421" y="120"/>
                    <a:pt x="424" y="122"/>
                    <a:pt x="425" y="123"/>
                  </a:cubicBezTo>
                  <a:cubicBezTo>
                    <a:pt x="426" y="124"/>
                    <a:pt x="428" y="126"/>
                    <a:pt x="430" y="126"/>
                  </a:cubicBezTo>
                  <a:cubicBezTo>
                    <a:pt x="431" y="127"/>
                    <a:pt x="434" y="127"/>
                    <a:pt x="436" y="127"/>
                  </a:cubicBezTo>
                  <a:cubicBezTo>
                    <a:pt x="438" y="128"/>
                    <a:pt x="440" y="129"/>
                    <a:pt x="442" y="130"/>
                  </a:cubicBezTo>
                  <a:cubicBezTo>
                    <a:pt x="444" y="131"/>
                    <a:pt x="447" y="134"/>
                    <a:pt x="449" y="136"/>
                  </a:cubicBezTo>
                  <a:cubicBezTo>
                    <a:pt x="451" y="137"/>
                    <a:pt x="455" y="140"/>
                    <a:pt x="457" y="142"/>
                  </a:cubicBezTo>
                  <a:cubicBezTo>
                    <a:pt x="458" y="143"/>
                    <a:pt x="460" y="145"/>
                    <a:pt x="461" y="147"/>
                  </a:cubicBezTo>
                  <a:cubicBezTo>
                    <a:pt x="462" y="148"/>
                    <a:pt x="465" y="151"/>
                    <a:pt x="466" y="153"/>
                  </a:cubicBezTo>
                  <a:cubicBezTo>
                    <a:pt x="468" y="154"/>
                    <a:pt x="470" y="157"/>
                    <a:pt x="471" y="158"/>
                  </a:cubicBezTo>
                  <a:cubicBezTo>
                    <a:pt x="472" y="160"/>
                    <a:pt x="475" y="162"/>
                    <a:pt x="476" y="164"/>
                  </a:cubicBezTo>
                  <a:cubicBezTo>
                    <a:pt x="476" y="165"/>
                    <a:pt x="477" y="167"/>
                    <a:pt x="478" y="168"/>
                  </a:cubicBezTo>
                  <a:cubicBezTo>
                    <a:pt x="479" y="170"/>
                    <a:pt x="482" y="173"/>
                    <a:pt x="483" y="174"/>
                  </a:cubicBezTo>
                  <a:cubicBezTo>
                    <a:pt x="484" y="176"/>
                    <a:pt x="485" y="179"/>
                    <a:pt x="486" y="181"/>
                  </a:cubicBezTo>
                  <a:cubicBezTo>
                    <a:pt x="486" y="182"/>
                    <a:pt x="488" y="185"/>
                    <a:pt x="488" y="186"/>
                  </a:cubicBezTo>
                  <a:cubicBezTo>
                    <a:pt x="489" y="188"/>
                    <a:pt x="489" y="192"/>
                    <a:pt x="490" y="19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3" name="Freeform 33"/>
            <p:cNvSpPr>
              <a:spLocks/>
            </p:cNvSpPr>
            <p:nvPr/>
          </p:nvSpPr>
          <p:spPr bwMode="auto">
            <a:xfrm>
              <a:off x="4348163" y="2832100"/>
              <a:ext cx="792163" cy="655638"/>
            </a:xfrm>
            <a:custGeom>
              <a:avLst/>
              <a:gdLst/>
              <a:ahLst/>
              <a:cxnLst>
                <a:cxn ang="0">
                  <a:pos x="185" y="51"/>
                </a:cxn>
                <a:cxn ang="0">
                  <a:pos x="212" y="25"/>
                </a:cxn>
                <a:cxn ang="0">
                  <a:pos x="224" y="11"/>
                </a:cxn>
                <a:cxn ang="0">
                  <a:pos x="251" y="10"/>
                </a:cxn>
                <a:cxn ang="0">
                  <a:pos x="273" y="4"/>
                </a:cxn>
                <a:cxn ang="0">
                  <a:pos x="287" y="34"/>
                </a:cxn>
                <a:cxn ang="0">
                  <a:pos x="310" y="60"/>
                </a:cxn>
                <a:cxn ang="0">
                  <a:pos x="334" y="83"/>
                </a:cxn>
                <a:cxn ang="0">
                  <a:pos x="350" y="107"/>
                </a:cxn>
                <a:cxn ang="0">
                  <a:pos x="348" y="139"/>
                </a:cxn>
                <a:cxn ang="0">
                  <a:pos x="376" y="168"/>
                </a:cxn>
                <a:cxn ang="0">
                  <a:pos x="381" y="197"/>
                </a:cxn>
                <a:cxn ang="0">
                  <a:pos x="411" y="210"/>
                </a:cxn>
                <a:cxn ang="0">
                  <a:pos x="414" y="235"/>
                </a:cxn>
                <a:cxn ang="0">
                  <a:pos x="438" y="234"/>
                </a:cxn>
                <a:cxn ang="0">
                  <a:pos x="469" y="250"/>
                </a:cxn>
                <a:cxn ang="0">
                  <a:pos x="475" y="292"/>
                </a:cxn>
                <a:cxn ang="0">
                  <a:pos x="452" y="339"/>
                </a:cxn>
                <a:cxn ang="0">
                  <a:pos x="437" y="367"/>
                </a:cxn>
                <a:cxn ang="0">
                  <a:pos x="407" y="377"/>
                </a:cxn>
                <a:cxn ang="0">
                  <a:pos x="387" y="396"/>
                </a:cxn>
                <a:cxn ang="0">
                  <a:pos x="391" y="375"/>
                </a:cxn>
                <a:cxn ang="0">
                  <a:pos x="382" y="360"/>
                </a:cxn>
                <a:cxn ang="0">
                  <a:pos x="369" y="359"/>
                </a:cxn>
                <a:cxn ang="0">
                  <a:pos x="354" y="360"/>
                </a:cxn>
                <a:cxn ang="0">
                  <a:pos x="346" y="373"/>
                </a:cxn>
                <a:cxn ang="0">
                  <a:pos x="327" y="369"/>
                </a:cxn>
                <a:cxn ang="0">
                  <a:pos x="320" y="351"/>
                </a:cxn>
                <a:cxn ang="0">
                  <a:pos x="315" y="332"/>
                </a:cxn>
                <a:cxn ang="0">
                  <a:pos x="303" y="315"/>
                </a:cxn>
                <a:cxn ang="0">
                  <a:pos x="296" y="301"/>
                </a:cxn>
                <a:cxn ang="0">
                  <a:pos x="282" y="292"/>
                </a:cxn>
                <a:cxn ang="0">
                  <a:pos x="268" y="296"/>
                </a:cxn>
                <a:cxn ang="0">
                  <a:pos x="264" y="308"/>
                </a:cxn>
                <a:cxn ang="0">
                  <a:pos x="244" y="316"/>
                </a:cxn>
                <a:cxn ang="0">
                  <a:pos x="227" y="323"/>
                </a:cxn>
                <a:cxn ang="0">
                  <a:pos x="205" y="321"/>
                </a:cxn>
                <a:cxn ang="0">
                  <a:pos x="182" y="334"/>
                </a:cxn>
                <a:cxn ang="0">
                  <a:pos x="154" y="318"/>
                </a:cxn>
                <a:cxn ang="0">
                  <a:pos x="136" y="304"/>
                </a:cxn>
                <a:cxn ang="0">
                  <a:pos x="121" y="316"/>
                </a:cxn>
                <a:cxn ang="0">
                  <a:pos x="111" y="301"/>
                </a:cxn>
                <a:cxn ang="0">
                  <a:pos x="97" y="287"/>
                </a:cxn>
                <a:cxn ang="0">
                  <a:pos x="83" y="285"/>
                </a:cxn>
                <a:cxn ang="0">
                  <a:pos x="57" y="282"/>
                </a:cxn>
                <a:cxn ang="0">
                  <a:pos x="34" y="290"/>
                </a:cxn>
                <a:cxn ang="0">
                  <a:pos x="27" y="276"/>
                </a:cxn>
                <a:cxn ang="0">
                  <a:pos x="17" y="258"/>
                </a:cxn>
                <a:cxn ang="0">
                  <a:pos x="0" y="246"/>
                </a:cxn>
                <a:cxn ang="0">
                  <a:pos x="15" y="223"/>
                </a:cxn>
                <a:cxn ang="0">
                  <a:pos x="38" y="213"/>
                </a:cxn>
                <a:cxn ang="0">
                  <a:pos x="55" y="192"/>
                </a:cxn>
                <a:cxn ang="0">
                  <a:pos x="66" y="174"/>
                </a:cxn>
                <a:cxn ang="0">
                  <a:pos x="82" y="174"/>
                </a:cxn>
                <a:cxn ang="0">
                  <a:pos x="103" y="146"/>
                </a:cxn>
                <a:cxn ang="0">
                  <a:pos x="126" y="120"/>
                </a:cxn>
                <a:cxn ang="0">
                  <a:pos x="128" y="100"/>
                </a:cxn>
                <a:cxn ang="0">
                  <a:pos x="115" y="79"/>
                </a:cxn>
                <a:cxn ang="0">
                  <a:pos x="127" y="54"/>
                </a:cxn>
                <a:cxn ang="0">
                  <a:pos x="153" y="61"/>
                </a:cxn>
              </a:cxnLst>
              <a:rect l="0" t="0" r="r" b="b"/>
              <a:pathLst>
                <a:path w="477" h="396">
                  <a:moveTo>
                    <a:pt x="169" y="65"/>
                  </a:moveTo>
                  <a:cubicBezTo>
                    <a:pt x="169" y="65"/>
                    <a:pt x="170" y="64"/>
                    <a:pt x="170" y="64"/>
                  </a:cubicBezTo>
                  <a:cubicBezTo>
                    <a:pt x="171" y="63"/>
                    <a:pt x="172" y="59"/>
                    <a:pt x="174" y="57"/>
                  </a:cubicBezTo>
                  <a:cubicBezTo>
                    <a:pt x="175" y="56"/>
                    <a:pt x="179" y="56"/>
                    <a:pt x="180" y="55"/>
                  </a:cubicBezTo>
                  <a:cubicBezTo>
                    <a:pt x="181" y="55"/>
                    <a:pt x="184" y="52"/>
                    <a:pt x="185" y="51"/>
                  </a:cubicBezTo>
                  <a:cubicBezTo>
                    <a:pt x="186" y="50"/>
                    <a:pt x="190" y="48"/>
                    <a:pt x="191" y="47"/>
                  </a:cubicBezTo>
                  <a:cubicBezTo>
                    <a:pt x="193" y="45"/>
                    <a:pt x="196" y="42"/>
                    <a:pt x="197" y="41"/>
                  </a:cubicBezTo>
                  <a:cubicBezTo>
                    <a:pt x="198" y="40"/>
                    <a:pt x="200" y="37"/>
                    <a:pt x="201" y="36"/>
                  </a:cubicBezTo>
                  <a:cubicBezTo>
                    <a:pt x="203" y="35"/>
                    <a:pt x="206" y="33"/>
                    <a:pt x="208" y="31"/>
                  </a:cubicBezTo>
                  <a:cubicBezTo>
                    <a:pt x="209" y="30"/>
                    <a:pt x="211" y="27"/>
                    <a:pt x="212" y="25"/>
                  </a:cubicBezTo>
                  <a:cubicBezTo>
                    <a:pt x="213" y="24"/>
                    <a:pt x="214" y="21"/>
                    <a:pt x="215" y="19"/>
                  </a:cubicBezTo>
                  <a:cubicBezTo>
                    <a:pt x="215" y="18"/>
                    <a:pt x="216" y="16"/>
                    <a:pt x="216" y="15"/>
                  </a:cubicBezTo>
                  <a:cubicBezTo>
                    <a:pt x="217" y="14"/>
                    <a:pt x="218" y="12"/>
                    <a:pt x="218" y="12"/>
                  </a:cubicBezTo>
                  <a:cubicBezTo>
                    <a:pt x="219" y="11"/>
                    <a:pt x="221" y="10"/>
                    <a:pt x="222" y="10"/>
                  </a:cubicBezTo>
                  <a:cubicBezTo>
                    <a:pt x="222" y="10"/>
                    <a:pt x="224" y="11"/>
                    <a:pt x="224" y="11"/>
                  </a:cubicBezTo>
                  <a:cubicBezTo>
                    <a:pt x="226" y="11"/>
                    <a:pt x="228" y="13"/>
                    <a:pt x="230" y="14"/>
                  </a:cubicBezTo>
                  <a:cubicBezTo>
                    <a:pt x="231" y="14"/>
                    <a:pt x="233" y="17"/>
                    <a:pt x="235" y="18"/>
                  </a:cubicBezTo>
                  <a:cubicBezTo>
                    <a:pt x="236" y="18"/>
                    <a:pt x="239" y="16"/>
                    <a:pt x="241" y="16"/>
                  </a:cubicBezTo>
                  <a:cubicBezTo>
                    <a:pt x="242" y="15"/>
                    <a:pt x="244" y="14"/>
                    <a:pt x="245" y="14"/>
                  </a:cubicBezTo>
                  <a:cubicBezTo>
                    <a:pt x="247" y="13"/>
                    <a:pt x="250" y="11"/>
                    <a:pt x="251" y="10"/>
                  </a:cubicBezTo>
                  <a:cubicBezTo>
                    <a:pt x="252" y="9"/>
                    <a:pt x="254" y="7"/>
                    <a:pt x="255" y="6"/>
                  </a:cubicBezTo>
                  <a:cubicBezTo>
                    <a:pt x="256" y="5"/>
                    <a:pt x="260" y="2"/>
                    <a:pt x="262" y="1"/>
                  </a:cubicBezTo>
                  <a:cubicBezTo>
                    <a:pt x="263" y="1"/>
                    <a:pt x="267" y="0"/>
                    <a:pt x="269" y="1"/>
                  </a:cubicBezTo>
                  <a:cubicBezTo>
                    <a:pt x="271" y="1"/>
                    <a:pt x="272" y="1"/>
                    <a:pt x="274" y="2"/>
                  </a:cubicBezTo>
                  <a:cubicBezTo>
                    <a:pt x="274" y="3"/>
                    <a:pt x="273" y="3"/>
                    <a:pt x="273" y="4"/>
                  </a:cubicBezTo>
                  <a:cubicBezTo>
                    <a:pt x="273" y="5"/>
                    <a:pt x="273" y="8"/>
                    <a:pt x="273" y="10"/>
                  </a:cubicBezTo>
                  <a:cubicBezTo>
                    <a:pt x="274" y="12"/>
                    <a:pt x="275" y="15"/>
                    <a:pt x="276" y="16"/>
                  </a:cubicBezTo>
                  <a:cubicBezTo>
                    <a:pt x="277" y="17"/>
                    <a:pt x="279" y="20"/>
                    <a:pt x="280" y="21"/>
                  </a:cubicBezTo>
                  <a:cubicBezTo>
                    <a:pt x="281" y="23"/>
                    <a:pt x="282" y="26"/>
                    <a:pt x="283" y="28"/>
                  </a:cubicBezTo>
                  <a:cubicBezTo>
                    <a:pt x="284" y="29"/>
                    <a:pt x="286" y="32"/>
                    <a:pt x="287" y="34"/>
                  </a:cubicBezTo>
                  <a:cubicBezTo>
                    <a:pt x="289" y="36"/>
                    <a:pt x="291" y="39"/>
                    <a:pt x="292" y="41"/>
                  </a:cubicBezTo>
                  <a:cubicBezTo>
                    <a:pt x="294" y="42"/>
                    <a:pt x="297" y="43"/>
                    <a:pt x="298" y="44"/>
                  </a:cubicBezTo>
                  <a:cubicBezTo>
                    <a:pt x="299" y="45"/>
                    <a:pt x="302" y="48"/>
                    <a:pt x="303" y="49"/>
                  </a:cubicBezTo>
                  <a:cubicBezTo>
                    <a:pt x="304" y="51"/>
                    <a:pt x="305" y="55"/>
                    <a:pt x="306" y="57"/>
                  </a:cubicBezTo>
                  <a:cubicBezTo>
                    <a:pt x="307" y="57"/>
                    <a:pt x="309" y="59"/>
                    <a:pt x="310" y="60"/>
                  </a:cubicBezTo>
                  <a:cubicBezTo>
                    <a:pt x="311" y="61"/>
                    <a:pt x="315" y="62"/>
                    <a:pt x="317" y="63"/>
                  </a:cubicBezTo>
                  <a:cubicBezTo>
                    <a:pt x="318" y="63"/>
                    <a:pt x="320" y="66"/>
                    <a:pt x="321" y="67"/>
                  </a:cubicBezTo>
                  <a:cubicBezTo>
                    <a:pt x="322" y="68"/>
                    <a:pt x="323" y="71"/>
                    <a:pt x="324" y="72"/>
                  </a:cubicBezTo>
                  <a:cubicBezTo>
                    <a:pt x="325" y="73"/>
                    <a:pt x="327" y="77"/>
                    <a:pt x="328" y="78"/>
                  </a:cubicBezTo>
                  <a:cubicBezTo>
                    <a:pt x="329" y="80"/>
                    <a:pt x="332" y="82"/>
                    <a:pt x="334" y="83"/>
                  </a:cubicBezTo>
                  <a:cubicBezTo>
                    <a:pt x="336" y="84"/>
                    <a:pt x="341" y="84"/>
                    <a:pt x="343" y="85"/>
                  </a:cubicBezTo>
                  <a:cubicBezTo>
                    <a:pt x="345" y="86"/>
                    <a:pt x="348" y="86"/>
                    <a:pt x="349" y="87"/>
                  </a:cubicBezTo>
                  <a:cubicBezTo>
                    <a:pt x="350" y="89"/>
                    <a:pt x="351" y="92"/>
                    <a:pt x="351" y="94"/>
                  </a:cubicBezTo>
                  <a:cubicBezTo>
                    <a:pt x="352" y="96"/>
                    <a:pt x="352" y="100"/>
                    <a:pt x="352" y="102"/>
                  </a:cubicBezTo>
                  <a:cubicBezTo>
                    <a:pt x="352" y="103"/>
                    <a:pt x="351" y="106"/>
                    <a:pt x="350" y="107"/>
                  </a:cubicBezTo>
                  <a:cubicBezTo>
                    <a:pt x="349" y="109"/>
                    <a:pt x="348" y="111"/>
                    <a:pt x="347" y="113"/>
                  </a:cubicBezTo>
                  <a:cubicBezTo>
                    <a:pt x="346" y="114"/>
                    <a:pt x="345" y="116"/>
                    <a:pt x="344" y="118"/>
                  </a:cubicBezTo>
                  <a:cubicBezTo>
                    <a:pt x="344" y="120"/>
                    <a:pt x="344" y="123"/>
                    <a:pt x="344" y="125"/>
                  </a:cubicBezTo>
                  <a:cubicBezTo>
                    <a:pt x="344" y="127"/>
                    <a:pt x="345" y="130"/>
                    <a:pt x="346" y="131"/>
                  </a:cubicBezTo>
                  <a:cubicBezTo>
                    <a:pt x="346" y="133"/>
                    <a:pt x="347" y="137"/>
                    <a:pt x="348" y="139"/>
                  </a:cubicBezTo>
                  <a:cubicBezTo>
                    <a:pt x="348" y="141"/>
                    <a:pt x="350" y="144"/>
                    <a:pt x="351" y="145"/>
                  </a:cubicBezTo>
                  <a:cubicBezTo>
                    <a:pt x="352" y="147"/>
                    <a:pt x="355" y="150"/>
                    <a:pt x="356" y="152"/>
                  </a:cubicBezTo>
                  <a:cubicBezTo>
                    <a:pt x="358" y="153"/>
                    <a:pt x="361" y="156"/>
                    <a:pt x="363" y="158"/>
                  </a:cubicBezTo>
                  <a:cubicBezTo>
                    <a:pt x="365" y="159"/>
                    <a:pt x="368" y="161"/>
                    <a:pt x="370" y="163"/>
                  </a:cubicBezTo>
                  <a:cubicBezTo>
                    <a:pt x="372" y="164"/>
                    <a:pt x="375" y="167"/>
                    <a:pt x="376" y="168"/>
                  </a:cubicBezTo>
                  <a:cubicBezTo>
                    <a:pt x="377" y="169"/>
                    <a:pt x="378" y="171"/>
                    <a:pt x="378" y="171"/>
                  </a:cubicBezTo>
                  <a:cubicBezTo>
                    <a:pt x="378" y="172"/>
                    <a:pt x="380" y="174"/>
                    <a:pt x="380" y="175"/>
                  </a:cubicBezTo>
                  <a:cubicBezTo>
                    <a:pt x="381" y="177"/>
                    <a:pt x="380" y="181"/>
                    <a:pt x="381" y="183"/>
                  </a:cubicBezTo>
                  <a:cubicBezTo>
                    <a:pt x="381" y="185"/>
                    <a:pt x="380" y="189"/>
                    <a:pt x="381" y="190"/>
                  </a:cubicBezTo>
                  <a:cubicBezTo>
                    <a:pt x="381" y="192"/>
                    <a:pt x="381" y="196"/>
                    <a:pt x="381" y="197"/>
                  </a:cubicBezTo>
                  <a:cubicBezTo>
                    <a:pt x="382" y="198"/>
                    <a:pt x="383" y="200"/>
                    <a:pt x="384" y="200"/>
                  </a:cubicBezTo>
                  <a:cubicBezTo>
                    <a:pt x="385" y="201"/>
                    <a:pt x="387" y="202"/>
                    <a:pt x="388" y="202"/>
                  </a:cubicBezTo>
                  <a:cubicBezTo>
                    <a:pt x="391" y="203"/>
                    <a:pt x="396" y="205"/>
                    <a:pt x="398" y="206"/>
                  </a:cubicBezTo>
                  <a:cubicBezTo>
                    <a:pt x="400" y="207"/>
                    <a:pt x="403" y="207"/>
                    <a:pt x="405" y="208"/>
                  </a:cubicBezTo>
                  <a:cubicBezTo>
                    <a:pt x="406" y="208"/>
                    <a:pt x="409" y="209"/>
                    <a:pt x="411" y="210"/>
                  </a:cubicBezTo>
                  <a:cubicBezTo>
                    <a:pt x="412" y="210"/>
                    <a:pt x="413" y="212"/>
                    <a:pt x="414" y="213"/>
                  </a:cubicBezTo>
                  <a:cubicBezTo>
                    <a:pt x="415" y="214"/>
                    <a:pt x="416" y="217"/>
                    <a:pt x="416" y="218"/>
                  </a:cubicBezTo>
                  <a:cubicBezTo>
                    <a:pt x="417" y="219"/>
                    <a:pt x="418" y="222"/>
                    <a:pt x="418" y="224"/>
                  </a:cubicBezTo>
                  <a:cubicBezTo>
                    <a:pt x="418" y="226"/>
                    <a:pt x="417" y="229"/>
                    <a:pt x="416" y="230"/>
                  </a:cubicBezTo>
                  <a:cubicBezTo>
                    <a:pt x="416" y="231"/>
                    <a:pt x="414" y="234"/>
                    <a:pt x="414" y="235"/>
                  </a:cubicBezTo>
                  <a:cubicBezTo>
                    <a:pt x="414" y="236"/>
                    <a:pt x="415" y="239"/>
                    <a:pt x="416" y="240"/>
                  </a:cubicBezTo>
                  <a:cubicBezTo>
                    <a:pt x="417" y="240"/>
                    <a:pt x="419" y="242"/>
                    <a:pt x="420" y="242"/>
                  </a:cubicBezTo>
                  <a:cubicBezTo>
                    <a:pt x="422" y="242"/>
                    <a:pt x="425" y="241"/>
                    <a:pt x="426" y="240"/>
                  </a:cubicBezTo>
                  <a:cubicBezTo>
                    <a:pt x="427" y="239"/>
                    <a:pt x="429" y="238"/>
                    <a:pt x="430" y="237"/>
                  </a:cubicBezTo>
                  <a:cubicBezTo>
                    <a:pt x="432" y="236"/>
                    <a:pt x="436" y="235"/>
                    <a:pt x="438" y="234"/>
                  </a:cubicBezTo>
                  <a:cubicBezTo>
                    <a:pt x="440" y="234"/>
                    <a:pt x="443" y="233"/>
                    <a:pt x="445" y="234"/>
                  </a:cubicBezTo>
                  <a:cubicBezTo>
                    <a:pt x="447" y="234"/>
                    <a:pt x="450" y="235"/>
                    <a:pt x="451" y="236"/>
                  </a:cubicBezTo>
                  <a:cubicBezTo>
                    <a:pt x="453" y="236"/>
                    <a:pt x="457" y="238"/>
                    <a:pt x="459" y="240"/>
                  </a:cubicBezTo>
                  <a:cubicBezTo>
                    <a:pt x="460" y="241"/>
                    <a:pt x="463" y="243"/>
                    <a:pt x="464" y="244"/>
                  </a:cubicBezTo>
                  <a:cubicBezTo>
                    <a:pt x="465" y="246"/>
                    <a:pt x="468" y="248"/>
                    <a:pt x="469" y="250"/>
                  </a:cubicBezTo>
                  <a:cubicBezTo>
                    <a:pt x="470" y="251"/>
                    <a:pt x="473" y="255"/>
                    <a:pt x="474" y="257"/>
                  </a:cubicBezTo>
                  <a:cubicBezTo>
                    <a:pt x="475" y="259"/>
                    <a:pt x="475" y="263"/>
                    <a:pt x="476" y="265"/>
                  </a:cubicBezTo>
                  <a:cubicBezTo>
                    <a:pt x="476" y="268"/>
                    <a:pt x="476" y="273"/>
                    <a:pt x="477" y="275"/>
                  </a:cubicBezTo>
                  <a:cubicBezTo>
                    <a:pt x="477" y="277"/>
                    <a:pt x="477" y="281"/>
                    <a:pt x="477" y="283"/>
                  </a:cubicBezTo>
                  <a:cubicBezTo>
                    <a:pt x="477" y="285"/>
                    <a:pt x="476" y="290"/>
                    <a:pt x="475" y="292"/>
                  </a:cubicBezTo>
                  <a:cubicBezTo>
                    <a:pt x="474" y="295"/>
                    <a:pt x="471" y="300"/>
                    <a:pt x="470" y="303"/>
                  </a:cubicBezTo>
                  <a:cubicBezTo>
                    <a:pt x="468" y="305"/>
                    <a:pt x="466" y="311"/>
                    <a:pt x="464" y="314"/>
                  </a:cubicBezTo>
                  <a:cubicBezTo>
                    <a:pt x="462" y="317"/>
                    <a:pt x="458" y="323"/>
                    <a:pt x="456" y="326"/>
                  </a:cubicBezTo>
                  <a:cubicBezTo>
                    <a:pt x="455" y="328"/>
                    <a:pt x="454" y="331"/>
                    <a:pt x="453" y="333"/>
                  </a:cubicBezTo>
                  <a:cubicBezTo>
                    <a:pt x="453" y="334"/>
                    <a:pt x="452" y="338"/>
                    <a:pt x="452" y="339"/>
                  </a:cubicBezTo>
                  <a:cubicBezTo>
                    <a:pt x="452" y="341"/>
                    <a:pt x="452" y="345"/>
                    <a:pt x="452" y="347"/>
                  </a:cubicBezTo>
                  <a:cubicBezTo>
                    <a:pt x="452" y="348"/>
                    <a:pt x="452" y="352"/>
                    <a:pt x="451" y="353"/>
                  </a:cubicBezTo>
                  <a:cubicBezTo>
                    <a:pt x="451" y="355"/>
                    <a:pt x="448" y="357"/>
                    <a:pt x="447" y="358"/>
                  </a:cubicBezTo>
                  <a:cubicBezTo>
                    <a:pt x="446" y="359"/>
                    <a:pt x="442" y="360"/>
                    <a:pt x="441" y="361"/>
                  </a:cubicBezTo>
                  <a:cubicBezTo>
                    <a:pt x="439" y="363"/>
                    <a:pt x="438" y="366"/>
                    <a:pt x="437" y="367"/>
                  </a:cubicBezTo>
                  <a:cubicBezTo>
                    <a:pt x="435" y="369"/>
                    <a:pt x="433" y="373"/>
                    <a:pt x="431" y="374"/>
                  </a:cubicBezTo>
                  <a:cubicBezTo>
                    <a:pt x="430" y="375"/>
                    <a:pt x="428" y="377"/>
                    <a:pt x="426" y="377"/>
                  </a:cubicBezTo>
                  <a:cubicBezTo>
                    <a:pt x="424" y="378"/>
                    <a:pt x="420" y="378"/>
                    <a:pt x="418" y="377"/>
                  </a:cubicBezTo>
                  <a:cubicBezTo>
                    <a:pt x="417" y="377"/>
                    <a:pt x="415" y="377"/>
                    <a:pt x="413" y="377"/>
                  </a:cubicBezTo>
                  <a:cubicBezTo>
                    <a:pt x="412" y="377"/>
                    <a:pt x="408" y="377"/>
                    <a:pt x="407" y="377"/>
                  </a:cubicBezTo>
                  <a:cubicBezTo>
                    <a:pt x="406" y="378"/>
                    <a:pt x="405" y="379"/>
                    <a:pt x="404" y="379"/>
                  </a:cubicBezTo>
                  <a:cubicBezTo>
                    <a:pt x="403" y="380"/>
                    <a:pt x="400" y="382"/>
                    <a:pt x="399" y="383"/>
                  </a:cubicBezTo>
                  <a:cubicBezTo>
                    <a:pt x="398" y="385"/>
                    <a:pt x="397" y="388"/>
                    <a:pt x="396" y="389"/>
                  </a:cubicBezTo>
                  <a:cubicBezTo>
                    <a:pt x="394" y="390"/>
                    <a:pt x="392" y="393"/>
                    <a:pt x="390" y="394"/>
                  </a:cubicBezTo>
                  <a:cubicBezTo>
                    <a:pt x="389" y="395"/>
                    <a:pt x="388" y="395"/>
                    <a:pt x="387" y="396"/>
                  </a:cubicBezTo>
                  <a:cubicBezTo>
                    <a:pt x="386" y="395"/>
                    <a:pt x="385" y="393"/>
                    <a:pt x="384" y="392"/>
                  </a:cubicBezTo>
                  <a:cubicBezTo>
                    <a:pt x="384" y="391"/>
                    <a:pt x="384" y="388"/>
                    <a:pt x="384" y="386"/>
                  </a:cubicBezTo>
                  <a:cubicBezTo>
                    <a:pt x="385" y="385"/>
                    <a:pt x="386" y="383"/>
                    <a:pt x="387" y="383"/>
                  </a:cubicBezTo>
                  <a:cubicBezTo>
                    <a:pt x="387" y="382"/>
                    <a:pt x="388" y="380"/>
                    <a:pt x="389" y="379"/>
                  </a:cubicBezTo>
                  <a:cubicBezTo>
                    <a:pt x="389" y="378"/>
                    <a:pt x="390" y="376"/>
                    <a:pt x="391" y="375"/>
                  </a:cubicBezTo>
                  <a:cubicBezTo>
                    <a:pt x="391" y="374"/>
                    <a:pt x="392" y="372"/>
                    <a:pt x="392" y="371"/>
                  </a:cubicBezTo>
                  <a:cubicBezTo>
                    <a:pt x="392" y="369"/>
                    <a:pt x="392" y="367"/>
                    <a:pt x="392" y="366"/>
                  </a:cubicBezTo>
                  <a:cubicBezTo>
                    <a:pt x="392" y="365"/>
                    <a:pt x="391" y="363"/>
                    <a:pt x="390" y="363"/>
                  </a:cubicBezTo>
                  <a:cubicBezTo>
                    <a:pt x="389" y="362"/>
                    <a:pt x="387" y="362"/>
                    <a:pt x="386" y="362"/>
                  </a:cubicBezTo>
                  <a:cubicBezTo>
                    <a:pt x="385" y="362"/>
                    <a:pt x="383" y="361"/>
                    <a:pt x="382" y="360"/>
                  </a:cubicBezTo>
                  <a:cubicBezTo>
                    <a:pt x="382" y="360"/>
                    <a:pt x="381" y="358"/>
                    <a:pt x="380" y="357"/>
                  </a:cubicBezTo>
                  <a:cubicBezTo>
                    <a:pt x="379" y="357"/>
                    <a:pt x="378" y="356"/>
                    <a:pt x="377" y="356"/>
                  </a:cubicBezTo>
                  <a:cubicBezTo>
                    <a:pt x="376" y="355"/>
                    <a:pt x="374" y="355"/>
                    <a:pt x="374" y="356"/>
                  </a:cubicBezTo>
                  <a:cubicBezTo>
                    <a:pt x="373" y="356"/>
                    <a:pt x="372" y="357"/>
                    <a:pt x="372" y="357"/>
                  </a:cubicBezTo>
                  <a:cubicBezTo>
                    <a:pt x="371" y="358"/>
                    <a:pt x="370" y="359"/>
                    <a:pt x="369" y="359"/>
                  </a:cubicBezTo>
                  <a:cubicBezTo>
                    <a:pt x="368" y="360"/>
                    <a:pt x="367" y="359"/>
                    <a:pt x="366" y="359"/>
                  </a:cubicBezTo>
                  <a:cubicBezTo>
                    <a:pt x="365" y="359"/>
                    <a:pt x="365" y="360"/>
                    <a:pt x="364" y="360"/>
                  </a:cubicBezTo>
                  <a:cubicBezTo>
                    <a:pt x="364" y="361"/>
                    <a:pt x="362" y="360"/>
                    <a:pt x="362" y="360"/>
                  </a:cubicBezTo>
                  <a:cubicBezTo>
                    <a:pt x="361" y="360"/>
                    <a:pt x="359" y="359"/>
                    <a:pt x="358" y="359"/>
                  </a:cubicBezTo>
                  <a:cubicBezTo>
                    <a:pt x="357" y="359"/>
                    <a:pt x="355" y="360"/>
                    <a:pt x="354" y="360"/>
                  </a:cubicBezTo>
                  <a:cubicBezTo>
                    <a:pt x="354" y="361"/>
                    <a:pt x="353" y="362"/>
                    <a:pt x="353" y="362"/>
                  </a:cubicBezTo>
                  <a:cubicBezTo>
                    <a:pt x="352" y="363"/>
                    <a:pt x="351" y="364"/>
                    <a:pt x="350" y="365"/>
                  </a:cubicBezTo>
                  <a:cubicBezTo>
                    <a:pt x="349" y="365"/>
                    <a:pt x="348" y="366"/>
                    <a:pt x="347" y="367"/>
                  </a:cubicBezTo>
                  <a:cubicBezTo>
                    <a:pt x="347" y="368"/>
                    <a:pt x="347" y="369"/>
                    <a:pt x="347" y="370"/>
                  </a:cubicBezTo>
                  <a:cubicBezTo>
                    <a:pt x="347" y="371"/>
                    <a:pt x="346" y="372"/>
                    <a:pt x="346" y="373"/>
                  </a:cubicBezTo>
                  <a:cubicBezTo>
                    <a:pt x="346" y="374"/>
                    <a:pt x="345" y="375"/>
                    <a:pt x="344" y="375"/>
                  </a:cubicBezTo>
                  <a:cubicBezTo>
                    <a:pt x="343" y="375"/>
                    <a:pt x="342" y="375"/>
                    <a:pt x="341" y="375"/>
                  </a:cubicBezTo>
                  <a:cubicBezTo>
                    <a:pt x="339" y="375"/>
                    <a:pt x="336" y="374"/>
                    <a:pt x="334" y="374"/>
                  </a:cubicBezTo>
                  <a:cubicBezTo>
                    <a:pt x="333" y="374"/>
                    <a:pt x="331" y="373"/>
                    <a:pt x="330" y="372"/>
                  </a:cubicBezTo>
                  <a:cubicBezTo>
                    <a:pt x="329" y="372"/>
                    <a:pt x="328" y="370"/>
                    <a:pt x="327" y="369"/>
                  </a:cubicBezTo>
                  <a:cubicBezTo>
                    <a:pt x="326" y="369"/>
                    <a:pt x="326" y="366"/>
                    <a:pt x="326" y="366"/>
                  </a:cubicBezTo>
                  <a:cubicBezTo>
                    <a:pt x="325" y="365"/>
                    <a:pt x="324" y="364"/>
                    <a:pt x="323" y="363"/>
                  </a:cubicBezTo>
                  <a:cubicBezTo>
                    <a:pt x="323" y="362"/>
                    <a:pt x="323" y="361"/>
                    <a:pt x="322" y="360"/>
                  </a:cubicBezTo>
                  <a:cubicBezTo>
                    <a:pt x="322" y="359"/>
                    <a:pt x="322" y="357"/>
                    <a:pt x="322" y="356"/>
                  </a:cubicBezTo>
                  <a:cubicBezTo>
                    <a:pt x="322" y="355"/>
                    <a:pt x="321" y="352"/>
                    <a:pt x="320" y="351"/>
                  </a:cubicBezTo>
                  <a:cubicBezTo>
                    <a:pt x="320" y="350"/>
                    <a:pt x="319" y="349"/>
                    <a:pt x="318" y="348"/>
                  </a:cubicBezTo>
                  <a:cubicBezTo>
                    <a:pt x="318" y="347"/>
                    <a:pt x="316" y="345"/>
                    <a:pt x="315" y="344"/>
                  </a:cubicBezTo>
                  <a:cubicBezTo>
                    <a:pt x="315" y="343"/>
                    <a:pt x="315" y="341"/>
                    <a:pt x="315" y="340"/>
                  </a:cubicBezTo>
                  <a:cubicBezTo>
                    <a:pt x="315" y="339"/>
                    <a:pt x="316" y="336"/>
                    <a:pt x="316" y="335"/>
                  </a:cubicBezTo>
                  <a:cubicBezTo>
                    <a:pt x="316" y="334"/>
                    <a:pt x="315" y="332"/>
                    <a:pt x="315" y="332"/>
                  </a:cubicBezTo>
                  <a:cubicBezTo>
                    <a:pt x="314" y="331"/>
                    <a:pt x="313" y="329"/>
                    <a:pt x="313" y="329"/>
                  </a:cubicBezTo>
                  <a:cubicBezTo>
                    <a:pt x="312" y="328"/>
                    <a:pt x="309" y="327"/>
                    <a:pt x="308" y="326"/>
                  </a:cubicBezTo>
                  <a:cubicBezTo>
                    <a:pt x="307" y="325"/>
                    <a:pt x="307" y="323"/>
                    <a:pt x="306" y="322"/>
                  </a:cubicBezTo>
                  <a:cubicBezTo>
                    <a:pt x="306" y="321"/>
                    <a:pt x="305" y="320"/>
                    <a:pt x="305" y="319"/>
                  </a:cubicBezTo>
                  <a:cubicBezTo>
                    <a:pt x="305" y="318"/>
                    <a:pt x="303" y="316"/>
                    <a:pt x="303" y="315"/>
                  </a:cubicBezTo>
                  <a:cubicBezTo>
                    <a:pt x="303" y="314"/>
                    <a:pt x="305" y="313"/>
                    <a:pt x="305" y="313"/>
                  </a:cubicBezTo>
                  <a:cubicBezTo>
                    <a:pt x="306" y="311"/>
                    <a:pt x="305" y="309"/>
                    <a:pt x="305" y="308"/>
                  </a:cubicBezTo>
                  <a:cubicBezTo>
                    <a:pt x="305" y="307"/>
                    <a:pt x="304" y="305"/>
                    <a:pt x="303" y="304"/>
                  </a:cubicBezTo>
                  <a:cubicBezTo>
                    <a:pt x="302" y="304"/>
                    <a:pt x="300" y="304"/>
                    <a:pt x="300" y="303"/>
                  </a:cubicBezTo>
                  <a:cubicBezTo>
                    <a:pt x="299" y="303"/>
                    <a:pt x="296" y="302"/>
                    <a:pt x="296" y="301"/>
                  </a:cubicBezTo>
                  <a:cubicBezTo>
                    <a:pt x="295" y="300"/>
                    <a:pt x="296" y="299"/>
                    <a:pt x="296" y="298"/>
                  </a:cubicBezTo>
                  <a:cubicBezTo>
                    <a:pt x="295" y="297"/>
                    <a:pt x="293" y="297"/>
                    <a:pt x="292" y="297"/>
                  </a:cubicBezTo>
                  <a:cubicBezTo>
                    <a:pt x="291" y="296"/>
                    <a:pt x="289" y="297"/>
                    <a:pt x="288" y="297"/>
                  </a:cubicBezTo>
                  <a:cubicBezTo>
                    <a:pt x="287" y="296"/>
                    <a:pt x="285" y="296"/>
                    <a:pt x="284" y="295"/>
                  </a:cubicBezTo>
                  <a:cubicBezTo>
                    <a:pt x="284" y="295"/>
                    <a:pt x="283" y="293"/>
                    <a:pt x="282" y="292"/>
                  </a:cubicBezTo>
                  <a:cubicBezTo>
                    <a:pt x="281" y="291"/>
                    <a:pt x="279" y="290"/>
                    <a:pt x="278" y="290"/>
                  </a:cubicBezTo>
                  <a:cubicBezTo>
                    <a:pt x="277" y="290"/>
                    <a:pt x="275" y="289"/>
                    <a:pt x="275" y="289"/>
                  </a:cubicBezTo>
                  <a:cubicBezTo>
                    <a:pt x="273" y="289"/>
                    <a:pt x="271" y="290"/>
                    <a:pt x="270" y="290"/>
                  </a:cubicBezTo>
                  <a:cubicBezTo>
                    <a:pt x="269" y="291"/>
                    <a:pt x="268" y="292"/>
                    <a:pt x="268" y="293"/>
                  </a:cubicBezTo>
                  <a:cubicBezTo>
                    <a:pt x="268" y="294"/>
                    <a:pt x="268" y="295"/>
                    <a:pt x="268" y="296"/>
                  </a:cubicBezTo>
                  <a:cubicBezTo>
                    <a:pt x="268" y="297"/>
                    <a:pt x="270" y="298"/>
                    <a:pt x="270" y="299"/>
                  </a:cubicBezTo>
                  <a:cubicBezTo>
                    <a:pt x="271" y="300"/>
                    <a:pt x="271" y="302"/>
                    <a:pt x="271" y="303"/>
                  </a:cubicBezTo>
                  <a:cubicBezTo>
                    <a:pt x="271" y="303"/>
                    <a:pt x="271" y="305"/>
                    <a:pt x="270" y="305"/>
                  </a:cubicBezTo>
                  <a:cubicBezTo>
                    <a:pt x="270" y="306"/>
                    <a:pt x="268" y="307"/>
                    <a:pt x="267" y="307"/>
                  </a:cubicBezTo>
                  <a:cubicBezTo>
                    <a:pt x="266" y="307"/>
                    <a:pt x="265" y="308"/>
                    <a:pt x="264" y="308"/>
                  </a:cubicBezTo>
                  <a:cubicBezTo>
                    <a:pt x="262" y="309"/>
                    <a:pt x="259" y="310"/>
                    <a:pt x="257" y="310"/>
                  </a:cubicBezTo>
                  <a:cubicBezTo>
                    <a:pt x="256" y="310"/>
                    <a:pt x="254" y="310"/>
                    <a:pt x="253" y="310"/>
                  </a:cubicBezTo>
                  <a:cubicBezTo>
                    <a:pt x="252" y="310"/>
                    <a:pt x="250" y="311"/>
                    <a:pt x="249" y="311"/>
                  </a:cubicBezTo>
                  <a:cubicBezTo>
                    <a:pt x="248" y="312"/>
                    <a:pt x="247" y="312"/>
                    <a:pt x="246" y="313"/>
                  </a:cubicBezTo>
                  <a:cubicBezTo>
                    <a:pt x="245" y="314"/>
                    <a:pt x="244" y="315"/>
                    <a:pt x="244" y="316"/>
                  </a:cubicBezTo>
                  <a:cubicBezTo>
                    <a:pt x="243" y="317"/>
                    <a:pt x="243" y="319"/>
                    <a:pt x="242" y="319"/>
                  </a:cubicBezTo>
                  <a:cubicBezTo>
                    <a:pt x="242" y="320"/>
                    <a:pt x="242" y="322"/>
                    <a:pt x="242" y="323"/>
                  </a:cubicBezTo>
                  <a:cubicBezTo>
                    <a:pt x="241" y="323"/>
                    <a:pt x="240" y="324"/>
                    <a:pt x="239" y="325"/>
                  </a:cubicBezTo>
                  <a:cubicBezTo>
                    <a:pt x="238" y="325"/>
                    <a:pt x="235" y="325"/>
                    <a:pt x="234" y="325"/>
                  </a:cubicBezTo>
                  <a:cubicBezTo>
                    <a:pt x="232" y="325"/>
                    <a:pt x="229" y="323"/>
                    <a:pt x="227" y="323"/>
                  </a:cubicBezTo>
                  <a:cubicBezTo>
                    <a:pt x="226" y="323"/>
                    <a:pt x="223" y="323"/>
                    <a:pt x="222" y="323"/>
                  </a:cubicBezTo>
                  <a:cubicBezTo>
                    <a:pt x="220" y="323"/>
                    <a:pt x="218" y="323"/>
                    <a:pt x="217" y="322"/>
                  </a:cubicBezTo>
                  <a:cubicBezTo>
                    <a:pt x="215" y="322"/>
                    <a:pt x="213" y="320"/>
                    <a:pt x="212" y="320"/>
                  </a:cubicBezTo>
                  <a:cubicBezTo>
                    <a:pt x="211" y="319"/>
                    <a:pt x="208" y="317"/>
                    <a:pt x="207" y="318"/>
                  </a:cubicBezTo>
                  <a:cubicBezTo>
                    <a:pt x="206" y="318"/>
                    <a:pt x="206" y="320"/>
                    <a:pt x="205" y="321"/>
                  </a:cubicBezTo>
                  <a:cubicBezTo>
                    <a:pt x="205" y="322"/>
                    <a:pt x="204" y="324"/>
                    <a:pt x="203" y="325"/>
                  </a:cubicBezTo>
                  <a:cubicBezTo>
                    <a:pt x="203" y="326"/>
                    <a:pt x="202" y="328"/>
                    <a:pt x="201" y="328"/>
                  </a:cubicBezTo>
                  <a:cubicBezTo>
                    <a:pt x="200" y="330"/>
                    <a:pt x="198" y="332"/>
                    <a:pt x="197" y="332"/>
                  </a:cubicBezTo>
                  <a:cubicBezTo>
                    <a:pt x="195" y="333"/>
                    <a:pt x="191" y="333"/>
                    <a:pt x="189" y="334"/>
                  </a:cubicBezTo>
                  <a:cubicBezTo>
                    <a:pt x="187" y="334"/>
                    <a:pt x="183" y="334"/>
                    <a:pt x="182" y="334"/>
                  </a:cubicBezTo>
                  <a:cubicBezTo>
                    <a:pt x="179" y="334"/>
                    <a:pt x="173" y="335"/>
                    <a:pt x="170" y="334"/>
                  </a:cubicBezTo>
                  <a:cubicBezTo>
                    <a:pt x="169" y="334"/>
                    <a:pt x="166" y="333"/>
                    <a:pt x="165" y="332"/>
                  </a:cubicBezTo>
                  <a:cubicBezTo>
                    <a:pt x="164" y="332"/>
                    <a:pt x="162" y="329"/>
                    <a:pt x="161" y="328"/>
                  </a:cubicBezTo>
                  <a:cubicBezTo>
                    <a:pt x="160" y="326"/>
                    <a:pt x="157" y="324"/>
                    <a:pt x="156" y="322"/>
                  </a:cubicBezTo>
                  <a:cubicBezTo>
                    <a:pt x="156" y="321"/>
                    <a:pt x="155" y="319"/>
                    <a:pt x="154" y="318"/>
                  </a:cubicBezTo>
                  <a:cubicBezTo>
                    <a:pt x="154" y="316"/>
                    <a:pt x="153" y="313"/>
                    <a:pt x="152" y="312"/>
                  </a:cubicBezTo>
                  <a:cubicBezTo>
                    <a:pt x="151" y="311"/>
                    <a:pt x="149" y="309"/>
                    <a:pt x="148" y="309"/>
                  </a:cubicBezTo>
                  <a:cubicBezTo>
                    <a:pt x="148" y="307"/>
                    <a:pt x="147" y="305"/>
                    <a:pt x="146" y="304"/>
                  </a:cubicBezTo>
                  <a:cubicBezTo>
                    <a:pt x="145" y="303"/>
                    <a:pt x="141" y="302"/>
                    <a:pt x="139" y="302"/>
                  </a:cubicBezTo>
                  <a:cubicBezTo>
                    <a:pt x="138" y="302"/>
                    <a:pt x="137" y="303"/>
                    <a:pt x="136" y="304"/>
                  </a:cubicBezTo>
                  <a:cubicBezTo>
                    <a:pt x="135" y="304"/>
                    <a:pt x="134" y="306"/>
                    <a:pt x="133" y="307"/>
                  </a:cubicBezTo>
                  <a:cubicBezTo>
                    <a:pt x="132" y="307"/>
                    <a:pt x="130" y="307"/>
                    <a:pt x="129" y="308"/>
                  </a:cubicBezTo>
                  <a:cubicBezTo>
                    <a:pt x="128" y="308"/>
                    <a:pt x="126" y="310"/>
                    <a:pt x="125" y="311"/>
                  </a:cubicBezTo>
                  <a:cubicBezTo>
                    <a:pt x="125" y="311"/>
                    <a:pt x="123" y="312"/>
                    <a:pt x="122" y="313"/>
                  </a:cubicBezTo>
                  <a:cubicBezTo>
                    <a:pt x="122" y="313"/>
                    <a:pt x="121" y="315"/>
                    <a:pt x="121" y="316"/>
                  </a:cubicBezTo>
                  <a:cubicBezTo>
                    <a:pt x="120" y="316"/>
                    <a:pt x="119" y="317"/>
                    <a:pt x="118" y="318"/>
                  </a:cubicBezTo>
                  <a:cubicBezTo>
                    <a:pt x="117" y="318"/>
                    <a:pt x="114" y="317"/>
                    <a:pt x="113" y="316"/>
                  </a:cubicBezTo>
                  <a:cubicBezTo>
                    <a:pt x="113" y="315"/>
                    <a:pt x="112" y="313"/>
                    <a:pt x="112" y="312"/>
                  </a:cubicBezTo>
                  <a:cubicBezTo>
                    <a:pt x="112" y="310"/>
                    <a:pt x="112" y="308"/>
                    <a:pt x="112" y="306"/>
                  </a:cubicBezTo>
                  <a:cubicBezTo>
                    <a:pt x="112" y="305"/>
                    <a:pt x="112" y="302"/>
                    <a:pt x="111" y="301"/>
                  </a:cubicBezTo>
                  <a:cubicBezTo>
                    <a:pt x="111" y="300"/>
                    <a:pt x="110" y="298"/>
                    <a:pt x="109" y="298"/>
                  </a:cubicBezTo>
                  <a:cubicBezTo>
                    <a:pt x="108" y="297"/>
                    <a:pt x="106" y="297"/>
                    <a:pt x="105" y="296"/>
                  </a:cubicBezTo>
                  <a:cubicBezTo>
                    <a:pt x="104" y="296"/>
                    <a:pt x="103" y="294"/>
                    <a:pt x="103" y="294"/>
                  </a:cubicBezTo>
                  <a:cubicBezTo>
                    <a:pt x="102" y="293"/>
                    <a:pt x="100" y="291"/>
                    <a:pt x="100" y="290"/>
                  </a:cubicBezTo>
                  <a:cubicBezTo>
                    <a:pt x="99" y="289"/>
                    <a:pt x="98" y="287"/>
                    <a:pt x="97" y="287"/>
                  </a:cubicBezTo>
                  <a:cubicBezTo>
                    <a:pt x="96" y="286"/>
                    <a:pt x="94" y="285"/>
                    <a:pt x="93" y="285"/>
                  </a:cubicBezTo>
                  <a:cubicBezTo>
                    <a:pt x="92" y="285"/>
                    <a:pt x="90" y="284"/>
                    <a:pt x="89" y="284"/>
                  </a:cubicBezTo>
                  <a:cubicBezTo>
                    <a:pt x="88" y="284"/>
                    <a:pt x="87" y="283"/>
                    <a:pt x="87" y="284"/>
                  </a:cubicBezTo>
                  <a:cubicBezTo>
                    <a:pt x="86" y="284"/>
                    <a:pt x="85" y="286"/>
                    <a:pt x="85" y="286"/>
                  </a:cubicBezTo>
                  <a:cubicBezTo>
                    <a:pt x="84" y="286"/>
                    <a:pt x="83" y="285"/>
                    <a:pt x="83" y="285"/>
                  </a:cubicBezTo>
                  <a:cubicBezTo>
                    <a:pt x="82" y="284"/>
                    <a:pt x="81" y="283"/>
                    <a:pt x="81" y="282"/>
                  </a:cubicBezTo>
                  <a:cubicBezTo>
                    <a:pt x="80" y="282"/>
                    <a:pt x="79" y="281"/>
                    <a:pt x="78" y="281"/>
                  </a:cubicBezTo>
                  <a:cubicBezTo>
                    <a:pt x="77" y="281"/>
                    <a:pt x="74" y="281"/>
                    <a:pt x="72" y="281"/>
                  </a:cubicBezTo>
                  <a:cubicBezTo>
                    <a:pt x="70" y="281"/>
                    <a:pt x="64" y="280"/>
                    <a:pt x="62" y="281"/>
                  </a:cubicBezTo>
                  <a:cubicBezTo>
                    <a:pt x="60" y="281"/>
                    <a:pt x="58" y="282"/>
                    <a:pt x="57" y="282"/>
                  </a:cubicBezTo>
                  <a:cubicBezTo>
                    <a:pt x="55" y="283"/>
                    <a:pt x="51" y="283"/>
                    <a:pt x="50" y="284"/>
                  </a:cubicBezTo>
                  <a:cubicBezTo>
                    <a:pt x="48" y="285"/>
                    <a:pt x="45" y="286"/>
                    <a:pt x="44" y="287"/>
                  </a:cubicBezTo>
                  <a:cubicBezTo>
                    <a:pt x="44" y="287"/>
                    <a:pt x="43" y="289"/>
                    <a:pt x="42" y="289"/>
                  </a:cubicBezTo>
                  <a:cubicBezTo>
                    <a:pt x="41" y="290"/>
                    <a:pt x="39" y="289"/>
                    <a:pt x="38" y="289"/>
                  </a:cubicBezTo>
                  <a:cubicBezTo>
                    <a:pt x="37" y="289"/>
                    <a:pt x="35" y="290"/>
                    <a:pt x="34" y="290"/>
                  </a:cubicBezTo>
                  <a:cubicBezTo>
                    <a:pt x="34" y="290"/>
                    <a:pt x="33" y="291"/>
                    <a:pt x="33" y="291"/>
                  </a:cubicBezTo>
                  <a:cubicBezTo>
                    <a:pt x="32" y="290"/>
                    <a:pt x="32" y="289"/>
                    <a:pt x="32" y="289"/>
                  </a:cubicBezTo>
                  <a:cubicBezTo>
                    <a:pt x="31" y="288"/>
                    <a:pt x="29" y="286"/>
                    <a:pt x="29" y="285"/>
                  </a:cubicBezTo>
                  <a:cubicBezTo>
                    <a:pt x="29" y="285"/>
                    <a:pt x="28" y="283"/>
                    <a:pt x="28" y="282"/>
                  </a:cubicBezTo>
                  <a:cubicBezTo>
                    <a:pt x="28" y="281"/>
                    <a:pt x="27" y="278"/>
                    <a:pt x="27" y="276"/>
                  </a:cubicBezTo>
                  <a:cubicBezTo>
                    <a:pt x="27" y="276"/>
                    <a:pt x="26" y="274"/>
                    <a:pt x="26" y="273"/>
                  </a:cubicBezTo>
                  <a:cubicBezTo>
                    <a:pt x="25" y="272"/>
                    <a:pt x="24" y="270"/>
                    <a:pt x="23" y="269"/>
                  </a:cubicBezTo>
                  <a:cubicBezTo>
                    <a:pt x="22" y="268"/>
                    <a:pt x="21" y="268"/>
                    <a:pt x="20" y="267"/>
                  </a:cubicBezTo>
                  <a:cubicBezTo>
                    <a:pt x="20" y="266"/>
                    <a:pt x="20" y="263"/>
                    <a:pt x="19" y="262"/>
                  </a:cubicBezTo>
                  <a:cubicBezTo>
                    <a:pt x="19" y="261"/>
                    <a:pt x="17" y="259"/>
                    <a:pt x="17" y="258"/>
                  </a:cubicBezTo>
                  <a:cubicBezTo>
                    <a:pt x="16" y="257"/>
                    <a:pt x="14" y="256"/>
                    <a:pt x="14" y="255"/>
                  </a:cubicBezTo>
                  <a:cubicBezTo>
                    <a:pt x="13" y="255"/>
                    <a:pt x="11" y="254"/>
                    <a:pt x="10" y="253"/>
                  </a:cubicBezTo>
                  <a:cubicBezTo>
                    <a:pt x="9" y="253"/>
                    <a:pt x="7" y="252"/>
                    <a:pt x="6" y="251"/>
                  </a:cubicBezTo>
                  <a:cubicBezTo>
                    <a:pt x="5" y="251"/>
                    <a:pt x="2" y="250"/>
                    <a:pt x="1" y="249"/>
                  </a:cubicBezTo>
                  <a:cubicBezTo>
                    <a:pt x="1" y="248"/>
                    <a:pt x="0" y="247"/>
                    <a:pt x="0" y="246"/>
                  </a:cubicBezTo>
                  <a:cubicBezTo>
                    <a:pt x="0" y="245"/>
                    <a:pt x="1" y="243"/>
                    <a:pt x="2" y="242"/>
                  </a:cubicBezTo>
                  <a:cubicBezTo>
                    <a:pt x="3" y="241"/>
                    <a:pt x="4" y="240"/>
                    <a:pt x="5" y="239"/>
                  </a:cubicBezTo>
                  <a:cubicBezTo>
                    <a:pt x="5" y="238"/>
                    <a:pt x="7" y="236"/>
                    <a:pt x="7" y="235"/>
                  </a:cubicBezTo>
                  <a:cubicBezTo>
                    <a:pt x="8" y="234"/>
                    <a:pt x="9" y="232"/>
                    <a:pt x="9" y="231"/>
                  </a:cubicBezTo>
                  <a:cubicBezTo>
                    <a:pt x="11" y="229"/>
                    <a:pt x="13" y="225"/>
                    <a:pt x="15" y="223"/>
                  </a:cubicBezTo>
                  <a:cubicBezTo>
                    <a:pt x="15" y="222"/>
                    <a:pt x="17" y="221"/>
                    <a:pt x="18" y="221"/>
                  </a:cubicBezTo>
                  <a:cubicBezTo>
                    <a:pt x="19" y="220"/>
                    <a:pt x="21" y="219"/>
                    <a:pt x="22" y="218"/>
                  </a:cubicBezTo>
                  <a:cubicBezTo>
                    <a:pt x="23" y="218"/>
                    <a:pt x="27" y="217"/>
                    <a:pt x="28" y="216"/>
                  </a:cubicBezTo>
                  <a:cubicBezTo>
                    <a:pt x="30" y="216"/>
                    <a:pt x="33" y="216"/>
                    <a:pt x="34" y="216"/>
                  </a:cubicBezTo>
                  <a:cubicBezTo>
                    <a:pt x="35" y="216"/>
                    <a:pt x="37" y="214"/>
                    <a:pt x="38" y="213"/>
                  </a:cubicBezTo>
                  <a:cubicBezTo>
                    <a:pt x="39" y="212"/>
                    <a:pt x="40" y="210"/>
                    <a:pt x="40" y="209"/>
                  </a:cubicBezTo>
                  <a:cubicBezTo>
                    <a:pt x="41" y="208"/>
                    <a:pt x="42" y="206"/>
                    <a:pt x="43" y="205"/>
                  </a:cubicBezTo>
                  <a:cubicBezTo>
                    <a:pt x="43" y="204"/>
                    <a:pt x="45" y="203"/>
                    <a:pt x="46" y="203"/>
                  </a:cubicBezTo>
                  <a:cubicBezTo>
                    <a:pt x="47" y="201"/>
                    <a:pt x="48" y="199"/>
                    <a:pt x="49" y="198"/>
                  </a:cubicBezTo>
                  <a:cubicBezTo>
                    <a:pt x="50" y="196"/>
                    <a:pt x="53" y="193"/>
                    <a:pt x="55" y="192"/>
                  </a:cubicBezTo>
                  <a:cubicBezTo>
                    <a:pt x="56" y="191"/>
                    <a:pt x="59" y="190"/>
                    <a:pt x="60" y="189"/>
                  </a:cubicBezTo>
                  <a:cubicBezTo>
                    <a:pt x="61" y="188"/>
                    <a:pt x="62" y="187"/>
                    <a:pt x="63" y="186"/>
                  </a:cubicBezTo>
                  <a:cubicBezTo>
                    <a:pt x="64" y="185"/>
                    <a:pt x="64" y="182"/>
                    <a:pt x="64" y="181"/>
                  </a:cubicBezTo>
                  <a:cubicBezTo>
                    <a:pt x="65" y="180"/>
                    <a:pt x="64" y="178"/>
                    <a:pt x="65" y="177"/>
                  </a:cubicBezTo>
                  <a:cubicBezTo>
                    <a:pt x="65" y="176"/>
                    <a:pt x="65" y="174"/>
                    <a:pt x="66" y="174"/>
                  </a:cubicBezTo>
                  <a:cubicBezTo>
                    <a:pt x="66" y="173"/>
                    <a:pt x="68" y="172"/>
                    <a:pt x="69" y="172"/>
                  </a:cubicBezTo>
                  <a:cubicBezTo>
                    <a:pt x="69" y="172"/>
                    <a:pt x="71" y="172"/>
                    <a:pt x="71" y="172"/>
                  </a:cubicBezTo>
                  <a:cubicBezTo>
                    <a:pt x="72" y="172"/>
                    <a:pt x="74" y="173"/>
                    <a:pt x="74" y="173"/>
                  </a:cubicBezTo>
                  <a:cubicBezTo>
                    <a:pt x="75" y="173"/>
                    <a:pt x="77" y="174"/>
                    <a:pt x="77" y="174"/>
                  </a:cubicBezTo>
                  <a:cubicBezTo>
                    <a:pt x="78" y="175"/>
                    <a:pt x="81" y="175"/>
                    <a:pt x="82" y="174"/>
                  </a:cubicBezTo>
                  <a:cubicBezTo>
                    <a:pt x="83" y="174"/>
                    <a:pt x="85" y="171"/>
                    <a:pt x="86" y="170"/>
                  </a:cubicBezTo>
                  <a:cubicBezTo>
                    <a:pt x="87" y="168"/>
                    <a:pt x="90" y="165"/>
                    <a:pt x="91" y="164"/>
                  </a:cubicBezTo>
                  <a:cubicBezTo>
                    <a:pt x="92" y="163"/>
                    <a:pt x="94" y="160"/>
                    <a:pt x="95" y="159"/>
                  </a:cubicBezTo>
                  <a:cubicBezTo>
                    <a:pt x="96" y="157"/>
                    <a:pt x="98" y="154"/>
                    <a:pt x="99" y="153"/>
                  </a:cubicBezTo>
                  <a:cubicBezTo>
                    <a:pt x="100" y="151"/>
                    <a:pt x="102" y="147"/>
                    <a:pt x="103" y="146"/>
                  </a:cubicBezTo>
                  <a:cubicBezTo>
                    <a:pt x="105" y="144"/>
                    <a:pt x="106" y="140"/>
                    <a:pt x="107" y="138"/>
                  </a:cubicBezTo>
                  <a:cubicBezTo>
                    <a:pt x="108" y="137"/>
                    <a:pt x="109" y="136"/>
                    <a:pt x="110" y="135"/>
                  </a:cubicBezTo>
                  <a:cubicBezTo>
                    <a:pt x="111" y="134"/>
                    <a:pt x="113" y="133"/>
                    <a:pt x="114" y="132"/>
                  </a:cubicBezTo>
                  <a:cubicBezTo>
                    <a:pt x="116" y="130"/>
                    <a:pt x="119" y="127"/>
                    <a:pt x="121" y="125"/>
                  </a:cubicBezTo>
                  <a:cubicBezTo>
                    <a:pt x="122" y="124"/>
                    <a:pt x="125" y="121"/>
                    <a:pt x="126" y="120"/>
                  </a:cubicBezTo>
                  <a:cubicBezTo>
                    <a:pt x="127" y="119"/>
                    <a:pt x="130" y="116"/>
                    <a:pt x="131" y="115"/>
                  </a:cubicBezTo>
                  <a:cubicBezTo>
                    <a:pt x="132" y="114"/>
                    <a:pt x="132" y="112"/>
                    <a:pt x="132" y="111"/>
                  </a:cubicBezTo>
                  <a:cubicBezTo>
                    <a:pt x="133" y="110"/>
                    <a:pt x="133" y="107"/>
                    <a:pt x="132" y="106"/>
                  </a:cubicBezTo>
                  <a:cubicBezTo>
                    <a:pt x="132" y="105"/>
                    <a:pt x="132" y="103"/>
                    <a:pt x="132" y="102"/>
                  </a:cubicBezTo>
                  <a:cubicBezTo>
                    <a:pt x="131" y="101"/>
                    <a:pt x="129" y="100"/>
                    <a:pt x="128" y="100"/>
                  </a:cubicBezTo>
                  <a:cubicBezTo>
                    <a:pt x="127" y="99"/>
                    <a:pt x="125" y="98"/>
                    <a:pt x="124" y="97"/>
                  </a:cubicBezTo>
                  <a:cubicBezTo>
                    <a:pt x="123" y="97"/>
                    <a:pt x="121" y="95"/>
                    <a:pt x="120" y="94"/>
                  </a:cubicBezTo>
                  <a:cubicBezTo>
                    <a:pt x="119" y="93"/>
                    <a:pt x="118" y="91"/>
                    <a:pt x="117" y="90"/>
                  </a:cubicBezTo>
                  <a:cubicBezTo>
                    <a:pt x="116" y="89"/>
                    <a:pt x="115" y="86"/>
                    <a:pt x="115" y="84"/>
                  </a:cubicBezTo>
                  <a:cubicBezTo>
                    <a:pt x="115" y="83"/>
                    <a:pt x="114" y="80"/>
                    <a:pt x="115" y="79"/>
                  </a:cubicBezTo>
                  <a:cubicBezTo>
                    <a:pt x="115" y="77"/>
                    <a:pt x="115" y="74"/>
                    <a:pt x="116" y="72"/>
                  </a:cubicBezTo>
                  <a:cubicBezTo>
                    <a:pt x="116" y="71"/>
                    <a:pt x="118" y="69"/>
                    <a:pt x="119" y="68"/>
                  </a:cubicBezTo>
                  <a:cubicBezTo>
                    <a:pt x="120" y="66"/>
                    <a:pt x="122" y="64"/>
                    <a:pt x="123" y="63"/>
                  </a:cubicBezTo>
                  <a:cubicBezTo>
                    <a:pt x="124" y="62"/>
                    <a:pt x="124" y="59"/>
                    <a:pt x="125" y="57"/>
                  </a:cubicBezTo>
                  <a:cubicBezTo>
                    <a:pt x="125" y="56"/>
                    <a:pt x="126" y="54"/>
                    <a:pt x="127" y="54"/>
                  </a:cubicBezTo>
                  <a:cubicBezTo>
                    <a:pt x="127" y="53"/>
                    <a:pt x="129" y="52"/>
                    <a:pt x="130" y="52"/>
                  </a:cubicBezTo>
                  <a:cubicBezTo>
                    <a:pt x="131" y="51"/>
                    <a:pt x="134" y="51"/>
                    <a:pt x="135" y="51"/>
                  </a:cubicBezTo>
                  <a:cubicBezTo>
                    <a:pt x="136" y="51"/>
                    <a:pt x="138" y="52"/>
                    <a:pt x="139" y="52"/>
                  </a:cubicBezTo>
                  <a:cubicBezTo>
                    <a:pt x="140" y="53"/>
                    <a:pt x="143" y="54"/>
                    <a:pt x="144" y="55"/>
                  </a:cubicBezTo>
                  <a:cubicBezTo>
                    <a:pt x="147" y="56"/>
                    <a:pt x="151" y="59"/>
                    <a:pt x="153" y="61"/>
                  </a:cubicBezTo>
                  <a:cubicBezTo>
                    <a:pt x="154" y="62"/>
                    <a:pt x="157" y="66"/>
                    <a:pt x="158" y="67"/>
                  </a:cubicBezTo>
                  <a:cubicBezTo>
                    <a:pt x="159" y="68"/>
                    <a:pt x="162" y="69"/>
                    <a:pt x="163" y="69"/>
                  </a:cubicBezTo>
                  <a:cubicBezTo>
                    <a:pt x="163" y="69"/>
                    <a:pt x="165" y="69"/>
                    <a:pt x="165" y="68"/>
                  </a:cubicBezTo>
                  <a:cubicBezTo>
                    <a:pt x="166" y="68"/>
                    <a:pt x="168" y="66"/>
                    <a:pt x="169" y="6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4" name="Freeform 34"/>
            <p:cNvSpPr>
              <a:spLocks/>
            </p:cNvSpPr>
            <p:nvPr/>
          </p:nvSpPr>
          <p:spPr bwMode="auto">
            <a:xfrm>
              <a:off x="4448175" y="1204913"/>
              <a:ext cx="509588" cy="557213"/>
            </a:xfrm>
            <a:custGeom>
              <a:avLst/>
              <a:gdLst/>
              <a:ahLst/>
              <a:cxnLst>
                <a:cxn ang="0">
                  <a:pos x="299" y="76"/>
                </a:cxn>
                <a:cxn ang="0">
                  <a:pos x="292" y="97"/>
                </a:cxn>
                <a:cxn ang="0">
                  <a:pos x="282" y="129"/>
                </a:cxn>
                <a:cxn ang="0">
                  <a:pos x="287" y="160"/>
                </a:cxn>
                <a:cxn ang="0">
                  <a:pos x="272" y="166"/>
                </a:cxn>
                <a:cxn ang="0">
                  <a:pos x="265" y="186"/>
                </a:cxn>
                <a:cxn ang="0">
                  <a:pos x="249" y="198"/>
                </a:cxn>
                <a:cxn ang="0">
                  <a:pos x="248" y="223"/>
                </a:cxn>
                <a:cxn ang="0">
                  <a:pos x="248" y="238"/>
                </a:cxn>
                <a:cxn ang="0">
                  <a:pos x="250" y="250"/>
                </a:cxn>
                <a:cxn ang="0">
                  <a:pos x="239" y="270"/>
                </a:cxn>
                <a:cxn ang="0">
                  <a:pos x="233" y="286"/>
                </a:cxn>
                <a:cxn ang="0">
                  <a:pos x="224" y="302"/>
                </a:cxn>
                <a:cxn ang="0">
                  <a:pos x="213" y="310"/>
                </a:cxn>
                <a:cxn ang="0">
                  <a:pos x="196" y="318"/>
                </a:cxn>
                <a:cxn ang="0">
                  <a:pos x="175" y="325"/>
                </a:cxn>
                <a:cxn ang="0">
                  <a:pos x="152" y="328"/>
                </a:cxn>
                <a:cxn ang="0">
                  <a:pos x="133" y="335"/>
                </a:cxn>
                <a:cxn ang="0">
                  <a:pos x="109" y="331"/>
                </a:cxn>
                <a:cxn ang="0">
                  <a:pos x="85" y="332"/>
                </a:cxn>
                <a:cxn ang="0">
                  <a:pos x="80" y="300"/>
                </a:cxn>
                <a:cxn ang="0">
                  <a:pos x="72" y="272"/>
                </a:cxn>
                <a:cxn ang="0">
                  <a:pos x="63" y="254"/>
                </a:cxn>
                <a:cxn ang="0">
                  <a:pos x="58" y="240"/>
                </a:cxn>
                <a:cxn ang="0">
                  <a:pos x="45" y="226"/>
                </a:cxn>
                <a:cxn ang="0">
                  <a:pos x="56" y="203"/>
                </a:cxn>
                <a:cxn ang="0">
                  <a:pos x="63" y="183"/>
                </a:cxn>
                <a:cxn ang="0">
                  <a:pos x="78" y="169"/>
                </a:cxn>
                <a:cxn ang="0">
                  <a:pos x="97" y="146"/>
                </a:cxn>
                <a:cxn ang="0">
                  <a:pos x="85" y="139"/>
                </a:cxn>
                <a:cxn ang="0">
                  <a:pos x="50" y="137"/>
                </a:cxn>
                <a:cxn ang="0">
                  <a:pos x="36" y="117"/>
                </a:cxn>
                <a:cxn ang="0">
                  <a:pos x="30" y="94"/>
                </a:cxn>
                <a:cxn ang="0">
                  <a:pos x="17" y="95"/>
                </a:cxn>
                <a:cxn ang="0">
                  <a:pos x="0" y="95"/>
                </a:cxn>
                <a:cxn ang="0">
                  <a:pos x="7" y="74"/>
                </a:cxn>
                <a:cxn ang="0">
                  <a:pos x="16" y="52"/>
                </a:cxn>
                <a:cxn ang="0">
                  <a:pos x="26" y="47"/>
                </a:cxn>
                <a:cxn ang="0">
                  <a:pos x="40" y="34"/>
                </a:cxn>
                <a:cxn ang="0">
                  <a:pos x="62" y="19"/>
                </a:cxn>
                <a:cxn ang="0">
                  <a:pos x="70" y="1"/>
                </a:cxn>
                <a:cxn ang="0">
                  <a:pos x="74" y="19"/>
                </a:cxn>
                <a:cxn ang="0">
                  <a:pos x="85" y="27"/>
                </a:cxn>
                <a:cxn ang="0">
                  <a:pos x="107" y="17"/>
                </a:cxn>
                <a:cxn ang="0">
                  <a:pos x="128" y="8"/>
                </a:cxn>
                <a:cxn ang="0">
                  <a:pos x="151" y="14"/>
                </a:cxn>
                <a:cxn ang="0">
                  <a:pos x="168" y="18"/>
                </a:cxn>
                <a:cxn ang="0">
                  <a:pos x="163" y="34"/>
                </a:cxn>
                <a:cxn ang="0">
                  <a:pos x="188" y="36"/>
                </a:cxn>
                <a:cxn ang="0">
                  <a:pos x="205" y="24"/>
                </a:cxn>
                <a:cxn ang="0">
                  <a:pos x="221" y="40"/>
                </a:cxn>
                <a:cxn ang="0">
                  <a:pos x="237" y="39"/>
                </a:cxn>
                <a:cxn ang="0">
                  <a:pos x="256" y="31"/>
                </a:cxn>
                <a:cxn ang="0">
                  <a:pos x="274" y="29"/>
                </a:cxn>
                <a:cxn ang="0">
                  <a:pos x="294" y="17"/>
                </a:cxn>
                <a:cxn ang="0">
                  <a:pos x="296" y="31"/>
                </a:cxn>
                <a:cxn ang="0">
                  <a:pos x="300" y="52"/>
                </a:cxn>
              </a:cxnLst>
              <a:rect l="0" t="0" r="r" b="b"/>
              <a:pathLst>
                <a:path w="307" h="336">
                  <a:moveTo>
                    <a:pt x="306" y="58"/>
                  </a:moveTo>
                  <a:cubicBezTo>
                    <a:pt x="307" y="59"/>
                    <a:pt x="307" y="61"/>
                    <a:pt x="307" y="62"/>
                  </a:cubicBezTo>
                  <a:cubicBezTo>
                    <a:pt x="307" y="64"/>
                    <a:pt x="306" y="67"/>
                    <a:pt x="305" y="69"/>
                  </a:cubicBezTo>
                  <a:cubicBezTo>
                    <a:pt x="305" y="70"/>
                    <a:pt x="303" y="73"/>
                    <a:pt x="302" y="74"/>
                  </a:cubicBezTo>
                  <a:cubicBezTo>
                    <a:pt x="301" y="74"/>
                    <a:pt x="300" y="75"/>
                    <a:pt x="299" y="76"/>
                  </a:cubicBezTo>
                  <a:cubicBezTo>
                    <a:pt x="298" y="77"/>
                    <a:pt x="297" y="80"/>
                    <a:pt x="296" y="81"/>
                  </a:cubicBezTo>
                  <a:cubicBezTo>
                    <a:pt x="296" y="82"/>
                    <a:pt x="295" y="84"/>
                    <a:pt x="295" y="85"/>
                  </a:cubicBezTo>
                  <a:cubicBezTo>
                    <a:pt x="295" y="86"/>
                    <a:pt x="295" y="87"/>
                    <a:pt x="295" y="88"/>
                  </a:cubicBezTo>
                  <a:cubicBezTo>
                    <a:pt x="294" y="89"/>
                    <a:pt x="293" y="92"/>
                    <a:pt x="293" y="93"/>
                  </a:cubicBezTo>
                  <a:cubicBezTo>
                    <a:pt x="292" y="94"/>
                    <a:pt x="292" y="96"/>
                    <a:pt x="292" y="97"/>
                  </a:cubicBezTo>
                  <a:cubicBezTo>
                    <a:pt x="291" y="98"/>
                    <a:pt x="292" y="101"/>
                    <a:pt x="292" y="102"/>
                  </a:cubicBezTo>
                  <a:cubicBezTo>
                    <a:pt x="291" y="103"/>
                    <a:pt x="291" y="105"/>
                    <a:pt x="290" y="106"/>
                  </a:cubicBezTo>
                  <a:cubicBezTo>
                    <a:pt x="289" y="108"/>
                    <a:pt x="286" y="110"/>
                    <a:pt x="286" y="112"/>
                  </a:cubicBezTo>
                  <a:cubicBezTo>
                    <a:pt x="285" y="114"/>
                    <a:pt x="285" y="118"/>
                    <a:pt x="284" y="119"/>
                  </a:cubicBezTo>
                  <a:cubicBezTo>
                    <a:pt x="284" y="122"/>
                    <a:pt x="282" y="126"/>
                    <a:pt x="282" y="129"/>
                  </a:cubicBezTo>
                  <a:cubicBezTo>
                    <a:pt x="281" y="131"/>
                    <a:pt x="281" y="137"/>
                    <a:pt x="281" y="140"/>
                  </a:cubicBezTo>
                  <a:cubicBezTo>
                    <a:pt x="281" y="142"/>
                    <a:pt x="280" y="147"/>
                    <a:pt x="281" y="149"/>
                  </a:cubicBezTo>
                  <a:cubicBezTo>
                    <a:pt x="281" y="150"/>
                    <a:pt x="281" y="152"/>
                    <a:pt x="281" y="153"/>
                  </a:cubicBezTo>
                  <a:cubicBezTo>
                    <a:pt x="282" y="154"/>
                    <a:pt x="283" y="157"/>
                    <a:pt x="283" y="158"/>
                  </a:cubicBezTo>
                  <a:cubicBezTo>
                    <a:pt x="284" y="158"/>
                    <a:pt x="286" y="159"/>
                    <a:pt x="287" y="160"/>
                  </a:cubicBezTo>
                  <a:cubicBezTo>
                    <a:pt x="287" y="161"/>
                    <a:pt x="287" y="162"/>
                    <a:pt x="287" y="163"/>
                  </a:cubicBezTo>
                  <a:cubicBezTo>
                    <a:pt x="286" y="163"/>
                    <a:pt x="285" y="165"/>
                    <a:pt x="284" y="165"/>
                  </a:cubicBezTo>
                  <a:cubicBezTo>
                    <a:pt x="284" y="165"/>
                    <a:pt x="282" y="165"/>
                    <a:pt x="281" y="165"/>
                  </a:cubicBezTo>
                  <a:cubicBezTo>
                    <a:pt x="280" y="165"/>
                    <a:pt x="279" y="164"/>
                    <a:pt x="278" y="164"/>
                  </a:cubicBezTo>
                  <a:cubicBezTo>
                    <a:pt x="276" y="164"/>
                    <a:pt x="273" y="165"/>
                    <a:pt x="272" y="166"/>
                  </a:cubicBezTo>
                  <a:cubicBezTo>
                    <a:pt x="271" y="167"/>
                    <a:pt x="270" y="168"/>
                    <a:pt x="269" y="169"/>
                  </a:cubicBezTo>
                  <a:cubicBezTo>
                    <a:pt x="269" y="170"/>
                    <a:pt x="268" y="173"/>
                    <a:pt x="268" y="174"/>
                  </a:cubicBezTo>
                  <a:cubicBezTo>
                    <a:pt x="268" y="175"/>
                    <a:pt x="269" y="178"/>
                    <a:pt x="269" y="179"/>
                  </a:cubicBezTo>
                  <a:cubicBezTo>
                    <a:pt x="269" y="181"/>
                    <a:pt x="267" y="183"/>
                    <a:pt x="267" y="184"/>
                  </a:cubicBezTo>
                  <a:cubicBezTo>
                    <a:pt x="266" y="185"/>
                    <a:pt x="266" y="186"/>
                    <a:pt x="265" y="186"/>
                  </a:cubicBezTo>
                  <a:cubicBezTo>
                    <a:pt x="264" y="187"/>
                    <a:pt x="263" y="188"/>
                    <a:pt x="262" y="189"/>
                  </a:cubicBezTo>
                  <a:cubicBezTo>
                    <a:pt x="261" y="189"/>
                    <a:pt x="259" y="189"/>
                    <a:pt x="258" y="190"/>
                  </a:cubicBezTo>
                  <a:cubicBezTo>
                    <a:pt x="257" y="190"/>
                    <a:pt x="255" y="192"/>
                    <a:pt x="255" y="193"/>
                  </a:cubicBezTo>
                  <a:cubicBezTo>
                    <a:pt x="254" y="194"/>
                    <a:pt x="253" y="195"/>
                    <a:pt x="252" y="196"/>
                  </a:cubicBezTo>
                  <a:cubicBezTo>
                    <a:pt x="252" y="196"/>
                    <a:pt x="250" y="197"/>
                    <a:pt x="249" y="198"/>
                  </a:cubicBezTo>
                  <a:cubicBezTo>
                    <a:pt x="248" y="199"/>
                    <a:pt x="245" y="201"/>
                    <a:pt x="244" y="202"/>
                  </a:cubicBezTo>
                  <a:cubicBezTo>
                    <a:pt x="244" y="204"/>
                    <a:pt x="244" y="208"/>
                    <a:pt x="244" y="210"/>
                  </a:cubicBezTo>
                  <a:cubicBezTo>
                    <a:pt x="245" y="211"/>
                    <a:pt x="244" y="214"/>
                    <a:pt x="245" y="215"/>
                  </a:cubicBezTo>
                  <a:cubicBezTo>
                    <a:pt x="245" y="216"/>
                    <a:pt x="246" y="219"/>
                    <a:pt x="246" y="220"/>
                  </a:cubicBezTo>
                  <a:cubicBezTo>
                    <a:pt x="247" y="221"/>
                    <a:pt x="247" y="223"/>
                    <a:pt x="248" y="223"/>
                  </a:cubicBezTo>
                  <a:cubicBezTo>
                    <a:pt x="248" y="224"/>
                    <a:pt x="249" y="225"/>
                    <a:pt x="249" y="226"/>
                  </a:cubicBezTo>
                  <a:cubicBezTo>
                    <a:pt x="250" y="227"/>
                    <a:pt x="250" y="229"/>
                    <a:pt x="250" y="230"/>
                  </a:cubicBezTo>
                  <a:cubicBezTo>
                    <a:pt x="249" y="230"/>
                    <a:pt x="249" y="232"/>
                    <a:pt x="249" y="233"/>
                  </a:cubicBezTo>
                  <a:cubicBezTo>
                    <a:pt x="248" y="233"/>
                    <a:pt x="247" y="235"/>
                    <a:pt x="247" y="235"/>
                  </a:cubicBezTo>
                  <a:cubicBezTo>
                    <a:pt x="247" y="236"/>
                    <a:pt x="248" y="237"/>
                    <a:pt x="248" y="238"/>
                  </a:cubicBezTo>
                  <a:cubicBezTo>
                    <a:pt x="249" y="238"/>
                    <a:pt x="251" y="239"/>
                    <a:pt x="251" y="240"/>
                  </a:cubicBezTo>
                  <a:cubicBezTo>
                    <a:pt x="252" y="241"/>
                    <a:pt x="251" y="243"/>
                    <a:pt x="252" y="244"/>
                  </a:cubicBezTo>
                  <a:cubicBezTo>
                    <a:pt x="252" y="244"/>
                    <a:pt x="253" y="245"/>
                    <a:pt x="254" y="245"/>
                  </a:cubicBezTo>
                  <a:cubicBezTo>
                    <a:pt x="254" y="246"/>
                    <a:pt x="253" y="248"/>
                    <a:pt x="252" y="248"/>
                  </a:cubicBezTo>
                  <a:cubicBezTo>
                    <a:pt x="252" y="249"/>
                    <a:pt x="251" y="250"/>
                    <a:pt x="250" y="250"/>
                  </a:cubicBezTo>
                  <a:cubicBezTo>
                    <a:pt x="249" y="251"/>
                    <a:pt x="248" y="251"/>
                    <a:pt x="247" y="252"/>
                  </a:cubicBezTo>
                  <a:cubicBezTo>
                    <a:pt x="246" y="253"/>
                    <a:pt x="246" y="256"/>
                    <a:pt x="245" y="257"/>
                  </a:cubicBezTo>
                  <a:cubicBezTo>
                    <a:pt x="244" y="258"/>
                    <a:pt x="243" y="259"/>
                    <a:pt x="243" y="261"/>
                  </a:cubicBezTo>
                  <a:cubicBezTo>
                    <a:pt x="242" y="262"/>
                    <a:pt x="242" y="264"/>
                    <a:pt x="242" y="265"/>
                  </a:cubicBezTo>
                  <a:cubicBezTo>
                    <a:pt x="242" y="266"/>
                    <a:pt x="240" y="269"/>
                    <a:pt x="239" y="270"/>
                  </a:cubicBezTo>
                  <a:cubicBezTo>
                    <a:pt x="238" y="271"/>
                    <a:pt x="236" y="272"/>
                    <a:pt x="235" y="273"/>
                  </a:cubicBezTo>
                  <a:cubicBezTo>
                    <a:pt x="235" y="273"/>
                    <a:pt x="234" y="275"/>
                    <a:pt x="234" y="276"/>
                  </a:cubicBezTo>
                  <a:cubicBezTo>
                    <a:pt x="234" y="277"/>
                    <a:pt x="237" y="278"/>
                    <a:pt x="237" y="279"/>
                  </a:cubicBezTo>
                  <a:cubicBezTo>
                    <a:pt x="237" y="280"/>
                    <a:pt x="236" y="282"/>
                    <a:pt x="235" y="283"/>
                  </a:cubicBezTo>
                  <a:cubicBezTo>
                    <a:pt x="235" y="283"/>
                    <a:pt x="234" y="285"/>
                    <a:pt x="233" y="286"/>
                  </a:cubicBezTo>
                  <a:cubicBezTo>
                    <a:pt x="232" y="286"/>
                    <a:pt x="230" y="285"/>
                    <a:pt x="229" y="286"/>
                  </a:cubicBezTo>
                  <a:cubicBezTo>
                    <a:pt x="228" y="286"/>
                    <a:pt x="227" y="288"/>
                    <a:pt x="226" y="289"/>
                  </a:cubicBezTo>
                  <a:cubicBezTo>
                    <a:pt x="226" y="290"/>
                    <a:pt x="227" y="293"/>
                    <a:pt x="226" y="294"/>
                  </a:cubicBezTo>
                  <a:cubicBezTo>
                    <a:pt x="226" y="295"/>
                    <a:pt x="223" y="296"/>
                    <a:pt x="223" y="297"/>
                  </a:cubicBezTo>
                  <a:cubicBezTo>
                    <a:pt x="223" y="298"/>
                    <a:pt x="224" y="301"/>
                    <a:pt x="224" y="302"/>
                  </a:cubicBezTo>
                  <a:cubicBezTo>
                    <a:pt x="225" y="302"/>
                    <a:pt x="225" y="304"/>
                    <a:pt x="225" y="305"/>
                  </a:cubicBezTo>
                  <a:cubicBezTo>
                    <a:pt x="224" y="305"/>
                    <a:pt x="222" y="305"/>
                    <a:pt x="222" y="305"/>
                  </a:cubicBezTo>
                  <a:cubicBezTo>
                    <a:pt x="221" y="305"/>
                    <a:pt x="219" y="305"/>
                    <a:pt x="219" y="305"/>
                  </a:cubicBezTo>
                  <a:cubicBezTo>
                    <a:pt x="218" y="306"/>
                    <a:pt x="216" y="308"/>
                    <a:pt x="215" y="309"/>
                  </a:cubicBezTo>
                  <a:cubicBezTo>
                    <a:pt x="214" y="309"/>
                    <a:pt x="213" y="309"/>
                    <a:pt x="213" y="310"/>
                  </a:cubicBezTo>
                  <a:cubicBezTo>
                    <a:pt x="212" y="310"/>
                    <a:pt x="209" y="309"/>
                    <a:pt x="208" y="310"/>
                  </a:cubicBezTo>
                  <a:cubicBezTo>
                    <a:pt x="208" y="310"/>
                    <a:pt x="206" y="311"/>
                    <a:pt x="205" y="311"/>
                  </a:cubicBezTo>
                  <a:cubicBezTo>
                    <a:pt x="205" y="311"/>
                    <a:pt x="203" y="312"/>
                    <a:pt x="203" y="313"/>
                  </a:cubicBezTo>
                  <a:cubicBezTo>
                    <a:pt x="202" y="313"/>
                    <a:pt x="200" y="315"/>
                    <a:pt x="200" y="316"/>
                  </a:cubicBezTo>
                  <a:cubicBezTo>
                    <a:pt x="199" y="317"/>
                    <a:pt x="197" y="318"/>
                    <a:pt x="196" y="318"/>
                  </a:cubicBezTo>
                  <a:cubicBezTo>
                    <a:pt x="195" y="319"/>
                    <a:pt x="193" y="320"/>
                    <a:pt x="191" y="321"/>
                  </a:cubicBezTo>
                  <a:cubicBezTo>
                    <a:pt x="190" y="321"/>
                    <a:pt x="188" y="322"/>
                    <a:pt x="187" y="323"/>
                  </a:cubicBezTo>
                  <a:cubicBezTo>
                    <a:pt x="186" y="323"/>
                    <a:pt x="183" y="324"/>
                    <a:pt x="182" y="324"/>
                  </a:cubicBezTo>
                  <a:cubicBezTo>
                    <a:pt x="181" y="324"/>
                    <a:pt x="180" y="324"/>
                    <a:pt x="179" y="325"/>
                  </a:cubicBezTo>
                  <a:cubicBezTo>
                    <a:pt x="178" y="325"/>
                    <a:pt x="176" y="325"/>
                    <a:pt x="175" y="325"/>
                  </a:cubicBezTo>
                  <a:cubicBezTo>
                    <a:pt x="174" y="325"/>
                    <a:pt x="171" y="326"/>
                    <a:pt x="170" y="326"/>
                  </a:cubicBezTo>
                  <a:cubicBezTo>
                    <a:pt x="169" y="326"/>
                    <a:pt x="167" y="325"/>
                    <a:pt x="166" y="326"/>
                  </a:cubicBezTo>
                  <a:cubicBezTo>
                    <a:pt x="165" y="326"/>
                    <a:pt x="163" y="326"/>
                    <a:pt x="162" y="326"/>
                  </a:cubicBezTo>
                  <a:cubicBezTo>
                    <a:pt x="161" y="326"/>
                    <a:pt x="158" y="326"/>
                    <a:pt x="157" y="326"/>
                  </a:cubicBezTo>
                  <a:cubicBezTo>
                    <a:pt x="156" y="327"/>
                    <a:pt x="154" y="327"/>
                    <a:pt x="152" y="328"/>
                  </a:cubicBezTo>
                  <a:cubicBezTo>
                    <a:pt x="151" y="328"/>
                    <a:pt x="149" y="330"/>
                    <a:pt x="149" y="330"/>
                  </a:cubicBezTo>
                  <a:cubicBezTo>
                    <a:pt x="148" y="331"/>
                    <a:pt x="147" y="332"/>
                    <a:pt x="146" y="333"/>
                  </a:cubicBezTo>
                  <a:cubicBezTo>
                    <a:pt x="146" y="334"/>
                    <a:pt x="144" y="335"/>
                    <a:pt x="143" y="335"/>
                  </a:cubicBezTo>
                  <a:cubicBezTo>
                    <a:pt x="142" y="336"/>
                    <a:pt x="140" y="336"/>
                    <a:pt x="139" y="336"/>
                  </a:cubicBezTo>
                  <a:cubicBezTo>
                    <a:pt x="137" y="336"/>
                    <a:pt x="135" y="336"/>
                    <a:pt x="133" y="335"/>
                  </a:cubicBezTo>
                  <a:cubicBezTo>
                    <a:pt x="132" y="335"/>
                    <a:pt x="131" y="334"/>
                    <a:pt x="130" y="334"/>
                  </a:cubicBezTo>
                  <a:cubicBezTo>
                    <a:pt x="128" y="334"/>
                    <a:pt x="126" y="334"/>
                    <a:pt x="125" y="334"/>
                  </a:cubicBezTo>
                  <a:cubicBezTo>
                    <a:pt x="124" y="334"/>
                    <a:pt x="122" y="333"/>
                    <a:pt x="121" y="332"/>
                  </a:cubicBezTo>
                  <a:cubicBezTo>
                    <a:pt x="120" y="332"/>
                    <a:pt x="117" y="331"/>
                    <a:pt x="116" y="331"/>
                  </a:cubicBezTo>
                  <a:cubicBezTo>
                    <a:pt x="114" y="331"/>
                    <a:pt x="111" y="331"/>
                    <a:pt x="109" y="331"/>
                  </a:cubicBezTo>
                  <a:cubicBezTo>
                    <a:pt x="108" y="331"/>
                    <a:pt x="105" y="331"/>
                    <a:pt x="103" y="332"/>
                  </a:cubicBezTo>
                  <a:cubicBezTo>
                    <a:pt x="102" y="332"/>
                    <a:pt x="101" y="333"/>
                    <a:pt x="100" y="334"/>
                  </a:cubicBezTo>
                  <a:cubicBezTo>
                    <a:pt x="99" y="334"/>
                    <a:pt x="97" y="333"/>
                    <a:pt x="96" y="333"/>
                  </a:cubicBezTo>
                  <a:cubicBezTo>
                    <a:pt x="94" y="333"/>
                    <a:pt x="91" y="332"/>
                    <a:pt x="89" y="332"/>
                  </a:cubicBezTo>
                  <a:cubicBezTo>
                    <a:pt x="88" y="332"/>
                    <a:pt x="86" y="332"/>
                    <a:pt x="85" y="332"/>
                  </a:cubicBezTo>
                  <a:cubicBezTo>
                    <a:pt x="85" y="333"/>
                    <a:pt x="85" y="333"/>
                    <a:pt x="84" y="333"/>
                  </a:cubicBezTo>
                  <a:cubicBezTo>
                    <a:pt x="83" y="331"/>
                    <a:pt x="81" y="328"/>
                    <a:pt x="81" y="326"/>
                  </a:cubicBezTo>
                  <a:cubicBezTo>
                    <a:pt x="80" y="324"/>
                    <a:pt x="81" y="319"/>
                    <a:pt x="81" y="316"/>
                  </a:cubicBezTo>
                  <a:cubicBezTo>
                    <a:pt x="81" y="315"/>
                    <a:pt x="80" y="311"/>
                    <a:pt x="80" y="310"/>
                  </a:cubicBezTo>
                  <a:cubicBezTo>
                    <a:pt x="80" y="307"/>
                    <a:pt x="80" y="302"/>
                    <a:pt x="80" y="300"/>
                  </a:cubicBezTo>
                  <a:cubicBezTo>
                    <a:pt x="80" y="299"/>
                    <a:pt x="82" y="297"/>
                    <a:pt x="82" y="296"/>
                  </a:cubicBezTo>
                  <a:cubicBezTo>
                    <a:pt x="82" y="295"/>
                    <a:pt x="82" y="291"/>
                    <a:pt x="82" y="290"/>
                  </a:cubicBezTo>
                  <a:cubicBezTo>
                    <a:pt x="82" y="288"/>
                    <a:pt x="80" y="285"/>
                    <a:pt x="80" y="283"/>
                  </a:cubicBezTo>
                  <a:cubicBezTo>
                    <a:pt x="79" y="282"/>
                    <a:pt x="77" y="280"/>
                    <a:pt x="76" y="278"/>
                  </a:cubicBezTo>
                  <a:cubicBezTo>
                    <a:pt x="75" y="277"/>
                    <a:pt x="73" y="274"/>
                    <a:pt x="72" y="272"/>
                  </a:cubicBezTo>
                  <a:cubicBezTo>
                    <a:pt x="71" y="270"/>
                    <a:pt x="72" y="266"/>
                    <a:pt x="72" y="264"/>
                  </a:cubicBezTo>
                  <a:cubicBezTo>
                    <a:pt x="72" y="263"/>
                    <a:pt x="72" y="260"/>
                    <a:pt x="71" y="259"/>
                  </a:cubicBezTo>
                  <a:cubicBezTo>
                    <a:pt x="71" y="258"/>
                    <a:pt x="69" y="257"/>
                    <a:pt x="69" y="256"/>
                  </a:cubicBezTo>
                  <a:cubicBezTo>
                    <a:pt x="68" y="256"/>
                    <a:pt x="67" y="257"/>
                    <a:pt x="66" y="256"/>
                  </a:cubicBezTo>
                  <a:cubicBezTo>
                    <a:pt x="66" y="256"/>
                    <a:pt x="64" y="255"/>
                    <a:pt x="63" y="254"/>
                  </a:cubicBezTo>
                  <a:cubicBezTo>
                    <a:pt x="63" y="254"/>
                    <a:pt x="61" y="253"/>
                    <a:pt x="60" y="253"/>
                  </a:cubicBezTo>
                  <a:cubicBezTo>
                    <a:pt x="60" y="252"/>
                    <a:pt x="58" y="251"/>
                    <a:pt x="58" y="250"/>
                  </a:cubicBezTo>
                  <a:cubicBezTo>
                    <a:pt x="57" y="249"/>
                    <a:pt x="57" y="247"/>
                    <a:pt x="58" y="247"/>
                  </a:cubicBezTo>
                  <a:cubicBezTo>
                    <a:pt x="58" y="246"/>
                    <a:pt x="58" y="244"/>
                    <a:pt x="58" y="244"/>
                  </a:cubicBezTo>
                  <a:cubicBezTo>
                    <a:pt x="58" y="243"/>
                    <a:pt x="58" y="241"/>
                    <a:pt x="58" y="240"/>
                  </a:cubicBezTo>
                  <a:cubicBezTo>
                    <a:pt x="57" y="240"/>
                    <a:pt x="56" y="238"/>
                    <a:pt x="56" y="238"/>
                  </a:cubicBezTo>
                  <a:cubicBezTo>
                    <a:pt x="54" y="236"/>
                    <a:pt x="50" y="234"/>
                    <a:pt x="48" y="233"/>
                  </a:cubicBezTo>
                  <a:cubicBezTo>
                    <a:pt x="48" y="233"/>
                    <a:pt x="47" y="233"/>
                    <a:pt x="47" y="233"/>
                  </a:cubicBezTo>
                  <a:cubicBezTo>
                    <a:pt x="47" y="232"/>
                    <a:pt x="47" y="231"/>
                    <a:pt x="47" y="231"/>
                  </a:cubicBezTo>
                  <a:cubicBezTo>
                    <a:pt x="47" y="229"/>
                    <a:pt x="45" y="228"/>
                    <a:pt x="45" y="226"/>
                  </a:cubicBezTo>
                  <a:cubicBezTo>
                    <a:pt x="45" y="225"/>
                    <a:pt x="46" y="221"/>
                    <a:pt x="46" y="220"/>
                  </a:cubicBezTo>
                  <a:cubicBezTo>
                    <a:pt x="47" y="219"/>
                    <a:pt x="49" y="217"/>
                    <a:pt x="50" y="216"/>
                  </a:cubicBezTo>
                  <a:cubicBezTo>
                    <a:pt x="51" y="215"/>
                    <a:pt x="53" y="213"/>
                    <a:pt x="53" y="212"/>
                  </a:cubicBezTo>
                  <a:cubicBezTo>
                    <a:pt x="54" y="211"/>
                    <a:pt x="55" y="208"/>
                    <a:pt x="55" y="207"/>
                  </a:cubicBezTo>
                  <a:cubicBezTo>
                    <a:pt x="55" y="206"/>
                    <a:pt x="56" y="204"/>
                    <a:pt x="56" y="203"/>
                  </a:cubicBezTo>
                  <a:cubicBezTo>
                    <a:pt x="56" y="202"/>
                    <a:pt x="54" y="199"/>
                    <a:pt x="55" y="197"/>
                  </a:cubicBezTo>
                  <a:cubicBezTo>
                    <a:pt x="55" y="196"/>
                    <a:pt x="57" y="195"/>
                    <a:pt x="57" y="194"/>
                  </a:cubicBezTo>
                  <a:cubicBezTo>
                    <a:pt x="58" y="193"/>
                    <a:pt x="58" y="191"/>
                    <a:pt x="59" y="190"/>
                  </a:cubicBezTo>
                  <a:cubicBezTo>
                    <a:pt x="59" y="188"/>
                    <a:pt x="59" y="186"/>
                    <a:pt x="60" y="184"/>
                  </a:cubicBezTo>
                  <a:cubicBezTo>
                    <a:pt x="60" y="184"/>
                    <a:pt x="62" y="183"/>
                    <a:pt x="63" y="183"/>
                  </a:cubicBezTo>
                  <a:cubicBezTo>
                    <a:pt x="64" y="182"/>
                    <a:pt x="66" y="180"/>
                    <a:pt x="67" y="180"/>
                  </a:cubicBezTo>
                  <a:cubicBezTo>
                    <a:pt x="68" y="180"/>
                    <a:pt x="70" y="180"/>
                    <a:pt x="71" y="180"/>
                  </a:cubicBezTo>
                  <a:cubicBezTo>
                    <a:pt x="72" y="179"/>
                    <a:pt x="74" y="177"/>
                    <a:pt x="74" y="176"/>
                  </a:cubicBezTo>
                  <a:cubicBezTo>
                    <a:pt x="74" y="175"/>
                    <a:pt x="74" y="173"/>
                    <a:pt x="74" y="172"/>
                  </a:cubicBezTo>
                  <a:cubicBezTo>
                    <a:pt x="75" y="171"/>
                    <a:pt x="77" y="170"/>
                    <a:pt x="78" y="169"/>
                  </a:cubicBezTo>
                  <a:cubicBezTo>
                    <a:pt x="79" y="169"/>
                    <a:pt x="82" y="167"/>
                    <a:pt x="83" y="166"/>
                  </a:cubicBezTo>
                  <a:cubicBezTo>
                    <a:pt x="84" y="165"/>
                    <a:pt x="87" y="162"/>
                    <a:pt x="88" y="160"/>
                  </a:cubicBezTo>
                  <a:cubicBezTo>
                    <a:pt x="89" y="159"/>
                    <a:pt x="90" y="156"/>
                    <a:pt x="91" y="154"/>
                  </a:cubicBezTo>
                  <a:cubicBezTo>
                    <a:pt x="92" y="153"/>
                    <a:pt x="93" y="151"/>
                    <a:pt x="94" y="150"/>
                  </a:cubicBezTo>
                  <a:cubicBezTo>
                    <a:pt x="95" y="149"/>
                    <a:pt x="97" y="148"/>
                    <a:pt x="97" y="146"/>
                  </a:cubicBezTo>
                  <a:cubicBezTo>
                    <a:pt x="98" y="145"/>
                    <a:pt x="98" y="141"/>
                    <a:pt x="97" y="139"/>
                  </a:cubicBezTo>
                  <a:cubicBezTo>
                    <a:pt x="97" y="137"/>
                    <a:pt x="95" y="134"/>
                    <a:pt x="93" y="133"/>
                  </a:cubicBezTo>
                  <a:cubicBezTo>
                    <a:pt x="92" y="132"/>
                    <a:pt x="90" y="132"/>
                    <a:pt x="89" y="133"/>
                  </a:cubicBezTo>
                  <a:cubicBezTo>
                    <a:pt x="88" y="133"/>
                    <a:pt x="87" y="134"/>
                    <a:pt x="87" y="135"/>
                  </a:cubicBezTo>
                  <a:cubicBezTo>
                    <a:pt x="86" y="136"/>
                    <a:pt x="86" y="139"/>
                    <a:pt x="85" y="139"/>
                  </a:cubicBezTo>
                  <a:cubicBezTo>
                    <a:pt x="84" y="140"/>
                    <a:pt x="82" y="140"/>
                    <a:pt x="81" y="140"/>
                  </a:cubicBezTo>
                  <a:cubicBezTo>
                    <a:pt x="79" y="140"/>
                    <a:pt x="74" y="140"/>
                    <a:pt x="72" y="140"/>
                  </a:cubicBezTo>
                  <a:cubicBezTo>
                    <a:pt x="70" y="140"/>
                    <a:pt x="64" y="141"/>
                    <a:pt x="62" y="140"/>
                  </a:cubicBezTo>
                  <a:cubicBezTo>
                    <a:pt x="60" y="140"/>
                    <a:pt x="57" y="139"/>
                    <a:pt x="56" y="139"/>
                  </a:cubicBezTo>
                  <a:cubicBezTo>
                    <a:pt x="54" y="138"/>
                    <a:pt x="51" y="138"/>
                    <a:pt x="50" y="137"/>
                  </a:cubicBezTo>
                  <a:cubicBezTo>
                    <a:pt x="49" y="137"/>
                    <a:pt x="47" y="136"/>
                    <a:pt x="46" y="135"/>
                  </a:cubicBezTo>
                  <a:cubicBezTo>
                    <a:pt x="44" y="134"/>
                    <a:pt x="40" y="133"/>
                    <a:pt x="38" y="131"/>
                  </a:cubicBezTo>
                  <a:cubicBezTo>
                    <a:pt x="37" y="130"/>
                    <a:pt x="36" y="128"/>
                    <a:pt x="35" y="127"/>
                  </a:cubicBezTo>
                  <a:cubicBezTo>
                    <a:pt x="35" y="125"/>
                    <a:pt x="35" y="122"/>
                    <a:pt x="35" y="120"/>
                  </a:cubicBezTo>
                  <a:cubicBezTo>
                    <a:pt x="35" y="120"/>
                    <a:pt x="36" y="118"/>
                    <a:pt x="36" y="117"/>
                  </a:cubicBezTo>
                  <a:cubicBezTo>
                    <a:pt x="37" y="116"/>
                    <a:pt x="36" y="113"/>
                    <a:pt x="36" y="112"/>
                  </a:cubicBezTo>
                  <a:cubicBezTo>
                    <a:pt x="36" y="110"/>
                    <a:pt x="37" y="106"/>
                    <a:pt x="37" y="104"/>
                  </a:cubicBezTo>
                  <a:cubicBezTo>
                    <a:pt x="37" y="103"/>
                    <a:pt x="38" y="101"/>
                    <a:pt x="37" y="100"/>
                  </a:cubicBezTo>
                  <a:cubicBezTo>
                    <a:pt x="36" y="99"/>
                    <a:pt x="34" y="99"/>
                    <a:pt x="33" y="98"/>
                  </a:cubicBezTo>
                  <a:cubicBezTo>
                    <a:pt x="32" y="97"/>
                    <a:pt x="31" y="94"/>
                    <a:pt x="30" y="94"/>
                  </a:cubicBezTo>
                  <a:cubicBezTo>
                    <a:pt x="30" y="94"/>
                    <a:pt x="28" y="94"/>
                    <a:pt x="28" y="94"/>
                  </a:cubicBezTo>
                  <a:cubicBezTo>
                    <a:pt x="27" y="94"/>
                    <a:pt x="25" y="95"/>
                    <a:pt x="24" y="96"/>
                  </a:cubicBezTo>
                  <a:cubicBezTo>
                    <a:pt x="23" y="96"/>
                    <a:pt x="21" y="98"/>
                    <a:pt x="20" y="98"/>
                  </a:cubicBezTo>
                  <a:cubicBezTo>
                    <a:pt x="20" y="98"/>
                    <a:pt x="19" y="99"/>
                    <a:pt x="18" y="98"/>
                  </a:cubicBezTo>
                  <a:cubicBezTo>
                    <a:pt x="17" y="98"/>
                    <a:pt x="18" y="95"/>
                    <a:pt x="17" y="95"/>
                  </a:cubicBezTo>
                  <a:cubicBezTo>
                    <a:pt x="16" y="95"/>
                    <a:pt x="15" y="94"/>
                    <a:pt x="14" y="94"/>
                  </a:cubicBezTo>
                  <a:cubicBezTo>
                    <a:pt x="13" y="95"/>
                    <a:pt x="13" y="97"/>
                    <a:pt x="12" y="97"/>
                  </a:cubicBezTo>
                  <a:cubicBezTo>
                    <a:pt x="11" y="98"/>
                    <a:pt x="8" y="99"/>
                    <a:pt x="7" y="99"/>
                  </a:cubicBezTo>
                  <a:cubicBezTo>
                    <a:pt x="6" y="99"/>
                    <a:pt x="3" y="100"/>
                    <a:pt x="2" y="99"/>
                  </a:cubicBezTo>
                  <a:cubicBezTo>
                    <a:pt x="1" y="98"/>
                    <a:pt x="0" y="96"/>
                    <a:pt x="0" y="95"/>
                  </a:cubicBezTo>
                  <a:cubicBezTo>
                    <a:pt x="0" y="94"/>
                    <a:pt x="1" y="92"/>
                    <a:pt x="1" y="91"/>
                  </a:cubicBezTo>
                  <a:cubicBezTo>
                    <a:pt x="2" y="90"/>
                    <a:pt x="4" y="88"/>
                    <a:pt x="5" y="87"/>
                  </a:cubicBezTo>
                  <a:cubicBezTo>
                    <a:pt x="6" y="87"/>
                    <a:pt x="7" y="85"/>
                    <a:pt x="7" y="84"/>
                  </a:cubicBezTo>
                  <a:cubicBezTo>
                    <a:pt x="7" y="82"/>
                    <a:pt x="7" y="79"/>
                    <a:pt x="7" y="78"/>
                  </a:cubicBezTo>
                  <a:cubicBezTo>
                    <a:pt x="7" y="77"/>
                    <a:pt x="7" y="75"/>
                    <a:pt x="7" y="74"/>
                  </a:cubicBezTo>
                  <a:cubicBezTo>
                    <a:pt x="8" y="72"/>
                    <a:pt x="10" y="71"/>
                    <a:pt x="10" y="70"/>
                  </a:cubicBezTo>
                  <a:cubicBezTo>
                    <a:pt x="11" y="68"/>
                    <a:pt x="14" y="66"/>
                    <a:pt x="14" y="65"/>
                  </a:cubicBezTo>
                  <a:cubicBezTo>
                    <a:pt x="15" y="64"/>
                    <a:pt x="15" y="63"/>
                    <a:pt x="16" y="62"/>
                  </a:cubicBezTo>
                  <a:cubicBezTo>
                    <a:pt x="16" y="61"/>
                    <a:pt x="17" y="58"/>
                    <a:pt x="17" y="57"/>
                  </a:cubicBezTo>
                  <a:cubicBezTo>
                    <a:pt x="17" y="56"/>
                    <a:pt x="16" y="53"/>
                    <a:pt x="16" y="52"/>
                  </a:cubicBezTo>
                  <a:cubicBezTo>
                    <a:pt x="16" y="52"/>
                    <a:pt x="16" y="51"/>
                    <a:pt x="16" y="50"/>
                  </a:cubicBezTo>
                  <a:cubicBezTo>
                    <a:pt x="16" y="50"/>
                    <a:pt x="16" y="51"/>
                    <a:pt x="16" y="51"/>
                  </a:cubicBezTo>
                  <a:cubicBezTo>
                    <a:pt x="17" y="51"/>
                    <a:pt x="20" y="52"/>
                    <a:pt x="21" y="52"/>
                  </a:cubicBezTo>
                  <a:cubicBezTo>
                    <a:pt x="22" y="52"/>
                    <a:pt x="24" y="52"/>
                    <a:pt x="25" y="51"/>
                  </a:cubicBezTo>
                  <a:cubicBezTo>
                    <a:pt x="25" y="50"/>
                    <a:pt x="26" y="48"/>
                    <a:pt x="26" y="47"/>
                  </a:cubicBezTo>
                  <a:cubicBezTo>
                    <a:pt x="26" y="46"/>
                    <a:pt x="26" y="44"/>
                    <a:pt x="26" y="43"/>
                  </a:cubicBezTo>
                  <a:cubicBezTo>
                    <a:pt x="27" y="42"/>
                    <a:pt x="28" y="40"/>
                    <a:pt x="29" y="39"/>
                  </a:cubicBezTo>
                  <a:cubicBezTo>
                    <a:pt x="30" y="39"/>
                    <a:pt x="32" y="39"/>
                    <a:pt x="33" y="38"/>
                  </a:cubicBezTo>
                  <a:cubicBezTo>
                    <a:pt x="34" y="38"/>
                    <a:pt x="36" y="37"/>
                    <a:pt x="37" y="36"/>
                  </a:cubicBezTo>
                  <a:cubicBezTo>
                    <a:pt x="38" y="36"/>
                    <a:pt x="40" y="34"/>
                    <a:pt x="40" y="34"/>
                  </a:cubicBezTo>
                  <a:cubicBezTo>
                    <a:pt x="42" y="33"/>
                    <a:pt x="43" y="30"/>
                    <a:pt x="44" y="29"/>
                  </a:cubicBezTo>
                  <a:cubicBezTo>
                    <a:pt x="45" y="28"/>
                    <a:pt x="47" y="25"/>
                    <a:pt x="48" y="25"/>
                  </a:cubicBezTo>
                  <a:cubicBezTo>
                    <a:pt x="49" y="24"/>
                    <a:pt x="50" y="23"/>
                    <a:pt x="51" y="22"/>
                  </a:cubicBezTo>
                  <a:cubicBezTo>
                    <a:pt x="52" y="22"/>
                    <a:pt x="55" y="21"/>
                    <a:pt x="56" y="20"/>
                  </a:cubicBezTo>
                  <a:cubicBezTo>
                    <a:pt x="58" y="20"/>
                    <a:pt x="61" y="20"/>
                    <a:pt x="62" y="19"/>
                  </a:cubicBezTo>
                  <a:cubicBezTo>
                    <a:pt x="63" y="19"/>
                    <a:pt x="65" y="18"/>
                    <a:pt x="66" y="17"/>
                  </a:cubicBezTo>
                  <a:cubicBezTo>
                    <a:pt x="66" y="16"/>
                    <a:pt x="67" y="14"/>
                    <a:pt x="68" y="13"/>
                  </a:cubicBezTo>
                  <a:cubicBezTo>
                    <a:pt x="68" y="12"/>
                    <a:pt x="69" y="10"/>
                    <a:pt x="69" y="9"/>
                  </a:cubicBezTo>
                  <a:cubicBezTo>
                    <a:pt x="69" y="8"/>
                    <a:pt x="70" y="6"/>
                    <a:pt x="70" y="5"/>
                  </a:cubicBezTo>
                  <a:cubicBezTo>
                    <a:pt x="70" y="4"/>
                    <a:pt x="70" y="2"/>
                    <a:pt x="70" y="1"/>
                  </a:cubicBezTo>
                  <a:cubicBezTo>
                    <a:pt x="71" y="1"/>
                    <a:pt x="72" y="0"/>
                    <a:pt x="73" y="1"/>
                  </a:cubicBezTo>
                  <a:cubicBezTo>
                    <a:pt x="73" y="2"/>
                    <a:pt x="72" y="4"/>
                    <a:pt x="73" y="6"/>
                  </a:cubicBezTo>
                  <a:cubicBezTo>
                    <a:pt x="73" y="6"/>
                    <a:pt x="73" y="8"/>
                    <a:pt x="74" y="9"/>
                  </a:cubicBezTo>
                  <a:cubicBezTo>
                    <a:pt x="74" y="10"/>
                    <a:pt x="74" y="13"/>
                    <a:pt x="74" y="14"/>
                  </a:cubicBezTo>
                  <a:cubicBezTo>
                    <a:pt x="74" y="15"/>
                    <a:pt x="74" y="18"/>
                    <a:pt x="74" y="19"/>
                  </a:cubicBezTo>
                  <a:cubicBezTo>
                    <a:pt x="74" y="20"/>
                    <a:pt x="73" y="22"/>
                    <a:pt x="73" y="23"/>
                  </a:cubicBezTo>
                  <a:cubicBezTo>
                    <a:pt x="73" y="24"/>
                    <a:pt x="73" y="26"/>
                    <a:pt x="73" y="27"/>
                  </a:cubicBezTo>
                  <a:cubicBezTo>
                    <a:pt x="74" y="28"/>
                    <a:pt x="76" y="28"/>
                    <a:pt x="76" y="28"/>
                  </a:cubicBezTo>
                  <a:cubicBezTo>
                    <a:pt x="77" y="28"/>
                    <a:pt x="79" y="28"/>
                    <a:pt x="80" y="28"/>
                  </a:cubicBezTo>
                  <a:cubicBezTo>
                    <a:pt x="81" y="27"/>
                    <a:pt x="84" y="27"/>
                    <a:pt x="85" y="27"/>
                  </a:cubicBezTo>
                  <a:cubicBezTo>
                    <a:pt x="86" y="27"/>
                    <a:pt x="88" y="26"/>
                    <a:pt x="89" y="26"/>
                  </a:cubicBezTo>
                  <a:cubicBezTo>
                    <a:pt x="90" y="25"/>
                    <a:pt x="90" y="23"/>
                    <a:pt x="91" y="23"/>
                  </a:cubicBezTo>
                  <a:cubicBezTo>
                    <a:pt x="91" y="22"/>
                    <a:pt x="93" y="20"/>
                    <a:pt x="94" y="20"/>
                  </a:cubicBezTo>
                  <a:cubicBezTo>
                    <a:pt x="95" y="19"/>
                    <a:pt x="98" y="18"/>
                    <a:pt x="99" y="18"/>
                  </a:cubicBezTo>
                  <a:cubicBezTo>
                    <a:pt x="101" y="17"/>
                    <a:pt x="105" y="17"/>
                    <a:pt x="107" y="17"/>
                  </a:cubicBezTo>
                  <a:cubicBezTo>
                    <a:pt x="108" y="16"/>
                    <a:pt x="111" y="15"/>
                    <a:pt x="112" y="14"/>
                  </a:cubicBezTo>
                  <a:cubicBezTo>
                    <a:pt x="112" y="14"/>
                    <a:pt x="114" y="12"/>
                    <a:pt x="115" y="12"/>
                  </a:cubicBezTo>
                  <a:cubicBezTo>
                    <a:pt x="116" y="11"/>
                    <a:pt x="117" y="11"/>
                    <a:pt x="118" y="11"/>
                  </a:cubicBezTo>
                  <a:cubicBezTo>
                    <a:pt x="120" y="10"/>
                    <a:pt x="122" y="11"/>
                    <a:pt x="124" y="10"/>
                  </a:cubicBezTo>
                  <a:cubicBezTo>
                    <a:pt x="125" y="10"/>
                    <a:pt x="127" y="9"/>
                    <a:pt x="128" y="8"/>
                  </a:cubicBezTo>
                  <a:cubicBezTo>
                    <a:pt x="129" y="8"/>
                    <a:pt x="132" y="7"/>
                    <a:pt x="133" y="7"/>
                  </a:cubicBezTo>
                  <a:cubicBezTo>
                    <a:pt x="134" y="7"/>
                    <a:pt x="137" y="8"/>
                    <a:pt x="138" y="8"/>
                  </a:cubicBezTo>
                  <a:cubicBezTo>
                    <a:pt x="139" y="8"/>
                    <a:pt x="142" y="9"/>
                    <a:pt x="143" y="10"/>
                  </a:cubicBezTo>
                  <a:cubicBezTo>
                    <a:pt x="144" y="10"/>
                    <a:pt x="145" y="12"/>
                    <a:pt x="146" y="13"/>
                  </a:cubicBezTo>
                  <a:cubicBezTo>
                    <a:pt x="147" y="13"/>
                    <a:pt x="150" y="14"/>
                    <a:pt x="151" y="14"/>
                  </a:cubicBezTo>
                  <a:cubicBezTo>
                    <a:pt x="153" y="14"/>
                    <a:pt x="157" y="14"/>
                    <a:pt x="159" y="14"/>
                  </a:cubicBezTo>
                  <a:cubicBezTo>
                    <a:pt x="160" y="14"/>
                    <a:pt x="162" y="14"/>
                    <a:pt x="163" y="14"/>
                  </a:cubicBezTo>
                  <a:cubicBezTo>
                    <a:pt x="164" y="14"/>
                    <a:pt x="166" y="15"/>
                    <a:pt x="167" y="15"/>
                  </a:cubicBezTo>
                  <a:cubicBezTo>
                    <a:pt x="167" y="15"/>
                    <a:pt x="168" y="15"/>
                    <a:pt x="169" y="15"/>
                  </a:cubicBezTo>
                  <a:cubicBezTo>
                    <a:pt x="169" y="16"/>
                    <a:pt x="168" y="17"/>
                    <a:pt x="168" y="18"/>
                  </a:cubicBezTo>
                  <a:cubicBezTo>
                    <a:pt x="168" y="18"/>
                    <a:pt x="167" y="19"/>
                    <a:pt x="166" y="20"/>
                  </a:cubicBezTo>
                  <a:cubicBezTo>
                    <a:pt x="166" y="20"/>
                    <a:pt x="164" y="21"/>
                    <a:pt x="164" y="22"/>
                  </a:cubicBezTo>
                  <a:cubicBezTo>
                    <a:pt x="163" y="23"/>
                    <a:pt x="163" y="25"/>
                    <a:pt x="162" y="25"/>
                  </a:cubicBezTo>
                  <a:cubicBezTo>
                    <a:pt x="162" y="27"/>
                    <a:pt x="162" y="29"/>
                    <a:pt x="162" y="30"/>
                  </a:cubicBezTo>
                  <a:cubicBezTo>
                    <a:pt x="162" y="31"/>
                    <a:pt x="163" y="33"/>
                    <a:pt x="163" y="34"/>
                  </a:cubicBezTo>
                  <a:cubicBezTo>
                    <a:pt x="164" y="35"/>
                    <a:pt x="166" y="35"/>
                    <a:pt x="167" y="35"/>
                  </a:cubicBezTo>
                  <a:cubicBezTo>
                    <a:pt x="169" y="36"/>
                    <a:pt x="172" y="36"/>
                    <a:pt x="174" y="36"/>
                  </a:cubicBezTo>
                  <a:cubicBezTo>
                    <a:pt x="175" y="36"/>
                    <a:pt x="177" y="36"/>
                    <a:pt x="178" y="36"/>
                  </a:cubicBezTo>
                  <a:cubicBezTo>
                    <a:pt x="179" y="36"/>
                    <a:pt x="181" y="36"/>
                    <a:pt x="183" y="36"/>
                  </a:cubicBezTo>
                  <a:cubicBezTo>
                    <a:pt x="184" y="36"/>
                    <a:pt x="187" y="36"/>
                    <a:pt x="188" y="36"/>
                  </a:cubicBezTo>
                  <a:cubicBezTo>
                    <a:pt x="189" y="36"/>
                    <a:pt x="191" y="35"/>
                    <a:pt x="192" y="34"/>
                  </a:cubicBezTo>
                  <a:cubicBezTo>
                    <a:pt x="193" y="34"/>
                    <a:pt x="194" y="31"/>
                    <a:pt x="195" y="31"/>
                  </a:cubicBezTo>
                  <a:cubicBezTo>
                    <a:pt x="196" y="30"/>
                    <a:pt x="198" y="29"/>
                    <a:pt x="198" y="29"/>
                  </a:cubicBezTo>
                  <a:cubicBezTo>
                    <a:pt x="199" y="28"/>
                    <a:pt x="201" y="28"/>
                    <a:pt x="202" y="28"/>
                  </a:cubicBezTo>
                  <a:cubicBezTo>
                    <a:pt x="203" y="27"/>
                    <a:pt x="204" y="25"/>
                    <a:pt x="205" y="24"/>
                  </a:cubicBezTo>
                  <a:cubicBezTo>
                    <a:pt x="206" y="23"/>
                    <a:pt x="208" y="22"/>
                    <a:pt x="209" y="21"/>
                  </a:cubicBezTo>
                  <a:cubicBezTo>
                    <a:pt x="211" y="21"/>
                    <a:pt x="214" y="22"/>
                    <a:pt x="215" y="22"/>
                  </a:cubicBezTo>
                  <a:cubicBezTo>
                    <a:pt x="216" y="23"/>
                    <a:pt x="217" y="26"/>
                    <a:pt x="218" y="28"/>
                  </a:cubicBezTo>
                  <a:cubicBezTo>
                    <a:pt x="219" y="29"/>
                    <a:pt x="220" y="33"/>
                    <a:pt x="221" y="35"/>
                  </a:cubicBezTo>
                  <a:cubicBezTo>
                    <a:pt x="221" y="36"/>
                    <a:pt x="221" y="39"/>
                    <a:pt x="221" y="40"/>
                  </a:cubicBezTo>
                  <a:cubicBezTo>
                    <a:pt x="222" y="41"/>
                    <a:pt x="224" y="42"/>
                    <a:pt x="224" y="42"/>
                  </a:cubicBezTo>
                  <a:cubicBezTo>
                    <a:pt x="225" y="43"/>
                    <a:pt x="228" y="44"/>
                    <a:pt x="229" y="44"/>
                  </a:cubicBezTo>
                  <a:cubicBezTo>
                    <a:pt x="230" y="44"/>
                    <a:pt x="232" y="44"/>
                    <a:pt x="233" y="44"/>
                  </a:cubicBezTo>
                  <a:cubicBezTo>
                    <a:pt x="234" y="44"/>
                    <a:pt x="235" y="43"/>
                    <a:pt x="236" y="42"/>
                  </a:cubicBezTo>
                  <a:cubicBezTo>
                    <a:pt x="237" y="42"/>
                    <a:pt x="237" y="40"/>
                    <a:pt x="237" y="39"/>
                  </a:cubicBezTo>
                  <a:cubicBezTo>
                    <a:pt x="238" y="38"/>
                    <a:pt x="239" y="36"/>
                    <a:pt x="240" y="35"/>
                  </a:cubicBezTo>
                  <a:cubicBezTo>
                    <a:pt x="241" y="35"/>
                    <a:pt x="243" y="33"/>
                    <a:pt x="244" y="32"/>
                  </a:cubicBezTo>
                  <a:cubicBezTo>
                    <a:pt x="245" y="32"/>
                    <a:pt x="246" y="31"/>
                    <a:pt x="247" y="30"/>
                  </a:cubicBezTo>
                  <a:cubicBezTo>
                    <a:pt x="248" y="30"/>
                    <a:pt x="250" y="29"/>
                    <a:pt x="252" y="29"/>
                  </a:cubicBezTo>
                  <a:cubicBezTo>
                    <a:pt x="253" y="29"/>
                    <a:pt x="255" y="30"/>
                    <a:pt x="256" y="31"/>
                  </a:cubicBezTo>
                  <a:cubicBezTo>
                    <a:pt x="257" y="31"/>
                    <a:pt x="258" y="32"/>
                    <a:pt x="259" y="32"/>
                  </a:cubicBezTo>
                  <a:cubicBezTo>
                    <a:pt x="260" y="33"/>
                    <a:pt x="262" y="33"/>
                    <a:pt x="263" y="32"/>
                  </a:cubicBezTo>
                  <a:cubicBezTo>
                    <a:pt x="263" y="32"/>
                    <a:pt x="264" y="31"/>
                    <a:pt x="265" y="30"/>
                  </a:cubicBezTo>
                  <a:cubicBezTo>
                    <a:pt x="266" y="30"/>
                    <a:pt x="268" y="30"/>
                    <a:pt x="270" y="30"/>
                  </a:cubicBezTo>
                  <a:cubicBezTo>
                    <a:pt x="271" y="30"/>
                    <a:pt x="273" y="29"/>
                    <a:pt x="274" y="29"/>
                  </a:cubicBezTo>
                  <a:cubicBezTo>
                    <a:pt x="275" y="28"/>
                    <a:pt x="277" y="27"/>
                    <a:pt x="278" y="26"/>
                  </a:cubicBezTo>
                  <a:cubicBezTo>
                    <a:pt x="279" y="25"/>
                    <a:pt x="281" y="24"/>
                    <a:pt x="282" y="23"/>
                  </a:cubicBezTo>
                  <a:cubicBezTo>
                    <a:pt x="283" y="23"/>
                    <a:pt x="285" y="22"/>
                    <a:pt x="286" y="22"/>
                  </a:cubicBezTo>
                  <a:cubicBezTo>
                    <a:pt x="288" y="21"/>
                    <a:pt x="290" y="21"/>
                    <a:pt x="291" y="21"/>
                  </a:cubicBezTo>
                  <a:cubicBezTo>
                    <a:pt x="292" y="20"/>
                    <a:pt x="293" y="18"/>
                    <a:pt x="294" y="17"/>
                  </a:cubicBezTo>
                  <a:cubicBezTo>
                    <a:pt x="294" y="16"/>
                    <a:pt x="295" y="16"/>
                    <a:pt x="295" y="16"/>
                  </a:cubicBezTo>
                  <a:cubicBezTo>
                    <a:pt x="296" y="17"/>
                    <a:pt x="297" y="19"/>
                    <a:pt x="297" y="20"/>
                  </a:cubicBezTo>
                  <a:cubicBezTo>
                    <a:pt x="297" y="21"/>
                    <a:pt x="296" y="23"/>
                    <a:pt x="296" y="24"/>
                  </a:cubicBezTo>
                  <a:cubicBezTo>
                    <a:pt x="296" y="24"/>
                    <a:pt x="295" y="26"/>
                    <a:pt x="295" y="27"/>
                  </a:cubicBezTo>
                  <a:cubicBezTo>
                    <a:pt x="295" y="28"/>
                    <a:pt x="296" y="30"/>
                    <a:pt x="296" y="31"/>
                  </a:cubicBezTo>
                  <a:cubicBezTo>
                    <a:pt x="296" y="32"/>
                    <a:pt x="296" y="34"/>
                    <a:pt x="297" y="34"/>
                  </a:cubicBezTo>
                  <a:cubicBezTo>
                    <a:pt x="297" y="35"/>
                    <a:pt x="299" y="37"/>
                    <a:pt x="300" y="38"/>
                  </a:cubicBezTo>
                  <a:cubicBezTo>
                    <a:pt x="300" y="39"/>
                    <a:pt x="300" y="41"/>
                    <a:pt x="300" y="42"/>
                  </a:cubicBezTo>
                  <a:cubicBezTo>
                    <a:pt x="300" y="44"/>
                    <a:pt x="299" y="46"/>
                    <a:pt x="299" y="47"/>
                  </a:cubicBezTo>
                  <a:cubicBezTo>
                    <a:pt x="299" y="48"/>
                    <a:pt x="300" y="51"/>
                    <a:pt x="300" y="52"/>
                  </a:cubicBezTo>
                  <a:cubicBezTo>
                    <a:pt x="300" y="53"/>
                    <a:pt x="300" y="54"/>
                    <a:pt x="301" y="55"/>
                  </a:cubicBezTo>
                  <a:cubicBezTo>
                    <a:pt x="301" y="56"/>
                    <a:pt x="303" y="56"/>
                    <a:pt x="304" y="56"/>
                  </a:cubicBezTo>
                  <a:cubicBezTo>
                    <a:pt x="304" y="57"/>
                    <a:pt x="306" y="57"/>
                    <a:pt x="306" y="5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95" name="Freeform 35"/>
            <p:cNvSpPr>
              <a:spLocks/>
            </p:cNvSpPr>
            <p:nvPr/>
          </p:nvSpPr>
          <p:spPr bwMode="auto">
            <a:xfrm>
              <a:off x="4332288" y="1711325"/>
              <a:ext cx="566738" cy="628650"/>
            </a:xfrm>
            <a:custGeom>
              <a:avLst/>
              <a:gdLst/>
              <a:ahLst/>
              <a:cxnLst>
                <a:cxn ang="0">
                  <a:pos x="170" y="29"/>
                </a:cxn>
                <a:cxn ang="0">
                  <a:pos x="195" y="29"/>
                </a:cxn>
                <a:cxn ang="0">
                  <a:pos x="216" y="28"/>
                </a:cxn>
                <a:cxn ang="0">
                  <a:pos x="236" y="21"/>
                </a:cxn>
                <a:cxn ang="0">
                  <a:pos x="257" y="18"/>
                </a:cxn>
                <a:cxn ang="0">
                  <a:pos x="275" y="6"/>
                </a:cxn>
                <a:cxn ang="0">
                  <a:pos x="292" y="0"/>
                </a:cxn>
                <a:cxn ang="0">
                  <a:pos x="308" y="7"/>
                </a:cxn>
                <a:cxn ang="0">
                  <a:pos x="318" y="24"/>
                </a:cxn>
                <a:cxn ang="0">
                  <a:pos x="335" y="34"/>
                </a:cxn>
                <a:cxn ang="0">
                  <a:pos x="334" y="52"/>
                </a:cxn>
                <a:cxn ang="0">
                  <a:pos x="332" y="81"/>
                </a:cxn>
                <a:cxn ang="0">
                  <a:pos x="321" y="88"/>
                </a:cxn>
                <a:cxn ang="0">
                  <a:pos x="332" y="101"/>
                </a:cxn>
                <a:cxn ang="0">
                  <a:pos x="323" y="127"/>
                </a:cxn>
                <a:cxn ang="0">
                  <a:pos x="305" y="128"/>
                </a:cxn>
                <a:cxn ang="0">
                  <a:pos x="310" y="145"/>
                </a:cxn>
                <a:cxn ang="0">
                  <a:pos x="293" y="172"/>
                </a:cxn>
                <a:cxn ang="0">
                  <a:pos x="272" y="154"/>
                </a:cxn>
                <a:cxn ang="0">
                  <a:pos x="249" y="156"/>
                </a:cxn>
                <a:cxn ang="0">
                  <a:pos x="243" y="181"/>
                </a:cxn>
                <a:cxn ang="0">
                  <a:pos x="255" y="197"/>
                </a:cxn>
                <a:cxn ang="0">
                  <a:pos x="255" y="214"/>
                </a:cxn>
                <a:cxn ang="0">
                  <a:pos x="263" y="241"/>
                </a:cxn>
                <a:cxn ang="0">
                  <a:pos x="251" y="277"/>
                </a:cxn>
                <a:cxn ang="0">
                  <a:pos x="222" y="287"/>
                </a:cxn>
                <a:cxn ang="0">
                  <a:pos x="193" y="303"/>
                </a:cxn>
                <a:cxn ang="0">
                  <a:pos x="174" y="308"/>
                </a:cxn>
                <a:cxn ang="0">
                  <a:pos x="145" y="323"/>
                </a:cxn>
                <a:cxn ang="0">
                  <a:pos x="124" y="343"/>
                </a:cxn>
                <a:cxn ang="0">
                  <a:pos x="91" y="362"/>
                </a:cxn>
                <a:cxn ang="0">
                  <a:pos x="58" y="373"/>
                </a:cxn>
                <a:cxn ang="0">
                  <a:pos x="33" y="379"/>
                </a:cxn>
                <a:cxn ang="0">
                  <a:pos x="15" y="368"/>
                </a:cxn>
                <a:cxn ang="0">
                  <a:pos x="0" y="353"/>
                </a:cxn>
                <a:cxn ang="0">
                  <a:pos x="10" y="335"/>
                </a:cxn>
                <a:cxn ang="0">
                  <a:pos x="10" y="316"/>
                </a:cxn>
                <a:cxn ang="0">
                  <a:pos x="29" y="304"/>
                </a:cxn>
                <a:cxn ang="0">
                  <a:pos x="24" y="287"/>
                </a:cxn>
                <a:cxn ang="0">
                  <a:pos x="18" y="265"/>
                </a:cxn>
                <a:cxn ang="0">
                  <a:pos x="33" y="260"/>
                </a:cxn>
                <a:cxn ang="0">
                  <a:pos x="22" y="244"/>
                </a:cxn>
                <a:cxn ang="0">
                  <a:pos x="14" y="224"/>
                </a:cxn>
                <a:cxn ang="0">
                  <a:pos x="16" y="203"/>
                </a:cxn>
                <a:cxn ang="0">
                  <a:pos x="30" y="186"/>
                </a:cxn>
                <a:cxn ang="0">
                  <a:pos x="38" y="166"/>
                </a:cxn>
                <a:cxn ang="0">
                  <a:pos x="45" y="160"/>
                </a:cxn>
                <a:cxn ang="0">
                  <a:pos x="61" y="154"/>
                </a:cxn>
                <a:cxn ang="0">
                  <a:pos x="78" y="154"/>
                </a:cxn>
                <a:cxn ang="0">
                  <a:pos x="72" y="128"/>
                </a:cxn>
                <a:cxn ang="0">
                  <a:pos x="81" y="102"/>
                </a:cxn>
                <a:cxn ang="0">
                  <a:pos x="83" y="84"/>
                </a:cxn>
                <a:cxn ang="0">
                  <a:pos x="68" y="97"/>
                </a:cxn>
                <a:cxn ang="0">
                  <a:pos x="44" y="87"/>
                </a:cxn>
                <a:cxn ang="0">
                  <a:pos x="41" y="69"/>
                </a:cxn>
                <a:cxn ang="0">
                  <a:pos x="53" y="56"/>
                </a:cxn>
                <a:cxn ang="0">
                  <a:pos x="75" y="53"/>
                </a:cxn>
                <a:cxn ang="0">
                  <a:pos x="104" y="53"/>
                </a:cxn>
                <a:cxn ang="0">
                  <a:pos x="131" y="43"/>
                </a:cxn>
                <a:cxn ang="0">
                  <a:pos x="150" y="35"/>
                </a:cxn>
              </a:cxnLst>
              <a:rect l="0" t="0" r="r" b="b"/>
              <a:pathLst>
                <a:path w="341" h="380">
                  <a:moveTo>
                    <a:pt x="154" y="28"/>
                  </a:moveTo>
                  <a:cubicBezTo>
                    <a:pt x="155" y="28"/>
                    <a:pt x="155" y="28"/>
                    <a:pt x="155" y="27"/>
                  </a:cubicBezTo>
                  <a:cubicBezTo>
                    <a:pt x="156" y="27"/>
                    <a:pt x="158" y="27"/>
                    <a:pt x="159" y="27"/>
                  </a:cubicBezTo>
                  <a:cubicBezTo>
                    <a:pt x="161" y="27"/>
                    <a:pt x="164" y="28"/>
                    <a:pt x="166" y="28"/>
                  </a:cubicBezTo>
                  <a:cubicBezTo>
                    <a:pt x="167" y="28"/>
                    <a:pt x="169" y="29"/>
                    <a:pt x="170" y="29"/>
                  </a:cubicBezTo>
                  <a:cubicBezTo>
                    <a:pt x="171" y="28"/>
                    <a:pt x="172" y="27"/>
                    <a:pt x="173" y="27"/>
                  </a:cubicBezTo>
                  <a:cubicBezTo>
                    <a:pt x="175" y="26"/>
                    <a:pt x="178" y="26"/>
                    <a:pt x="179" y="26"/>
                  </a:cubicBezTo>
                  <a:cubicBezTo>
                    <a:pt x="181" y="26"/>
                    <a:pt x="184" y="26"/>
                    <a:pt x="186" y="26"/>
                  </a:cubicBezTo>
                  <a:cubicBezTo>
                    <a:pt x="187" y="26"/>
                    <a:pt x="190" y="27"/>
                    <a:pt x="191" y="27"/>
                  </a:cubicBezTo>
                  <a:cubicBezTo>
                    <a:pt x="192" y="28"/>
                    <a:pt x="194" y="29"/>
                    <a:pt x="195" y="29"/>
                  </a:cubicBezTo>
                  <a:cubicBezTo>
                    <a:pt x="196" y="29"/>
                    <a:pt x="198" y="29"/>
                    <a:pt x="200" y="29"/>
                  </a:cubicBezTo>
                  <a:cubicBezTo>
                    <a:pt x="201" y="29"/>
                    <a:pt x="202" y="30"/>
                    <a:pt x="203" y="30"/>
                  </a:cubicBezTo>
                  <a:cubicBezTo>
                    <a:pt x="205" y="31"/>
                    <a:pt x="207" y="31"/>
                    <a:pt x="209" y="31"/>
                  </a:cubicBezTo>
                  <a:cubicBezTo>
                    <a:pt x="210" y="31"/>
                    <a:pt x="212" y="31"/>
                    <a:pt x="213" y="30"/>
                  </a:cubicBezTo>
                  <a:cubicBezTo>
                    <a:pt x="214" y="30"/>
                    <a:pt x="216" y="29"/>
                    <a:pt x="216" y="28"/>
                  </a:cubicBezTo>
                  <a:cubicBezTo>
                    <a:pt x="217" y="27"/>
                    <a:pt x="218" y="26"/>
                    <a:pt x="219" y="25"/>
                  </a:cubicBezTo>
                  <a:cubicBezTo>
                    <a:pt x="219" y="25"/>
                    <a:pt x="221" y="23"/>
                    <a:pt x="222" y="23"/>
                  </a:cubicBezTo>
                  <a:cubicBezTo>
                    <a:pt x="224" y="22"/>
                    <a:pt x="226" y="22"/>
                    <a:pt x="227" y="21"/>
                  </a:cubicBezTo>
                  <a:cubicBezTo>
                    <a:pt x="228" y="21"/>
                    <a:pt x="231" y="21"/>
                    <a:pt x="232" y="21"/>
                  </a:cubicBezTo>
                  <a:cubicBezTo>
                    <a:pt x="233" y="21"/>
                    <a:pt x="235" y="21"/>
                    <a:pt x="236" y="21"/>
                  </a:cubicBezTo>
                  <a:cubicBezTo>
                    <a:pt x="237" y="20"/>
                    <a:pt x="239" y="21"/>
                    <a:pt x="240" y="21"/>
                  </a:cubicBezTo>
                  <a:cubicBezTo>
                    <a:pt x="241" y="21"/>
                    <a:pt x="244" y="20"/>
                    <a:pt x="245" y="20"/>
                  </a:cubicBezTo>
                  <a:cubicBezTo>
                    <a:pt x="246" y="20"/>
                    <a:pt x="248" y="20"/>
                    <a:pt x="249" y="20"/>
                  </a:cubicBezTo>
                  <a:cubicBezTo>
                    <a:pt x="250" y="19"/>
                    <a:pt x="251" y="19"/>
                    <a:pt x="252" y="19"/>
                  </a:cubicBezTo>
                  <a:cubicBezTo>
                    <a:pt x="253" y="19"/>
                    <a:pt x="256" y="18"/>
                    <a:pt x="257" y="18"/>
                  </a:cubicBezTo>
                  <a:cubicBezTo>
                    <a:pt x="258" y="17"/>
                    <a:pt x="260" y="16"/>
                    <a:pt x="261" y="16"/>
                  </a:cubicBezTo>
                  <a:cubicBezTo>
                    <a:pt x="263" y="15"/>
                    <a:pt x="265" y="14"/>
                    <a:pt x="266" y="13"/>
                  </a:cubicBezTo>
                  <a:cubicBezTo>
                    <a:pt x="267" y="13"/>
                    <a:pt x="269" y="12"/>
                    <a:pt x="270" y="11"/>
                  </a:cubicBezTo>
                  <a:cubicBezTo>
                    <a:pt x="270" y="10"/>
                    <a:pt x="272" y="8"/>
                    <a:pt x="273" y="8"/>
                  </a:cubicBezTo>
                  <a:cubicBezTo>
                    <a:pt x="273" y="7"/>
                    <a:pt x="275" y="6"/>
                    <a:pt x="275" y="6"/>
                  </a:cubicBezTo>
                  <a:cubicBezTo>
                    <a:pt x="276" y="6"/>
                    <a:pt x="278" y="5"/>
                    <a:pt x="278" y="5"/>
                  </a:cubicBezTo>
                  <a:cubicBezTo>
                    <a:pt x="279" y="4"/>
                    <a:pt x="282" y="5"/>
                    <a:pt x="283" y="5"/>
                  </a:cubicBezTo>
                  <a:cubicBezTo>
                    <a:pt x="283" y="4"/>
                    <a:pt x="284" y="4"/>
                    <a:pt x="285" y="4"/>
                  </a:cubicBezTo>
                  <a:cubicBezTo>
                    <a:pt x="286" y="3"/>
                    <a:pt x="288" y="1"/>
                    <a:pt x="289" y="0"/>
                  </a:cubicBezTo>
                  <a:cubicBezTo>
                    <a:pt x="289" y="0"/>
                    <a:pt x="291" y="0"/>
                    <a:pt x="292" y="0"/>
                  </a:cubicBezTo>
                  <a:cubicBezTo>
                    <a:pt x="292" y="0"/>
                    <a:pt x="294" y="0"/>
                    <a:pt x="295" y="0"/>
                  </a:cubicBezTo>
                  <a:cubicBezTo>
                    <a:pt x="295" y="0"/>
                    <a:pt x="296" y="0"/>
                    <a:pt x="296" y="0"/>
                  </a:cubicBezTo>
                  <a:cubicBezTo>
                    <a:pt x="297" y="0"/>
                    <a:pt x="300" y="1"/>
                    <a:pt x="301" y="2"/>
                  </a:cubicBezTo>
                  <a:cubicBezTo>
                    <a:pt x="302" y="2"/>
                    <a:pt x="303" y="4"/>
                    <a:pt x="304" y="5"/>
                  </a:cubicBezTo>
                  <a:cubicBezTo>
                    <a:pt x="305" y="5"/>
                    <a:pt x="307" y="6"/>
                    <a:pt x="308" y="7"/>
                  </a:cubicBezTo>
                  <a:cubicBezTo>
                    <a:pt x="309" y="8"/>
                    <a:pt x="310" y="10"/>
                    <a:pt x="311" y="12"/>
                  </a:cubicBezTo>
                  <a:cubicBezTo>
                    <a:pt x="311" y="13"/>
                    <a:pt x="312" y="15"/>
                    <a:pt x="312" y="16"/>
                  </a:cubicBezTo>
                  <a:cubicBezTo>
                    <a:pt x="312" y="17"/>
                    <a:pt x="312" y="18"/>
                    <a:pt x="313" y="19"/>
                  </a:cubicBezTo>
                  <a:cubicBezTo>
                    <a:pt x="313" y="20"/>
                    <a:pt x="314" y="22"/>
                    <a:pt x="315" y="23"/>
                  </a:cubicBezTo>
                  <a:cubicBezTo>
                    <a:pt x="315" y="23"/>
                    <a:pt x="317" y="24"/>
                    <a:pt x="318" y="24"/>
                  </a:cubicBezTo>
                  <a:cubicBezTo>
                    <a:pt x="319" y="25"/>
                    <a:pt x="321" y="26"/>
                    <a:pt x="322" y="27"/>
                  </a:cubicBezTo>
                  <a:cubicBezTo>
                    <a:pt x="323" y="27"/>
                    <a:pt x="326" y="28"/>
                    <a:pt x="327" y="28"/>
                  </a:cubicBezTo>
                  <a:cubicBezTo>
                    <a:pt x="328" y="28"/>
                    <a:pt x="330" y="28"/>
                    <a:pt x="331" y="29"/>
                  </a:cubicBezTo>
                  <a:cubicBezTo>
                    <a:pt x="332" y="29"/>
                    <a:pt x="333" y="31"/>
                    <a:pt x="333" y="32"/>
                  </a:cubicBezTo>
                  <a:cubicBezTo>
                    <a:pt x="334" y="32"/>
                    <a:pt x="334" y="34"/>
                    <a:pt x="335" y="34"/>
                  </a:cubicBezTo>
                  <a:cubicBezTo>
                    <a:pt x="336" y="34"/>
                    <a:pt x="339" y="34"/>
                    <a:pt x="340" y="34"/>
                  </a:cubicBezTo>
                  <a:cubicBezTo>
                    <a:pt x="340" y="34"/>
                    <a:pt x="340" y="34"/>
                    <a:pt x="341" y="34"/>
                  </a:cubicBezTo>
                  <a:cubicBezTo>
                    <a:pt x="341" y="36"/>
                    <a:pt x="341" y="38"/>
                    <a:pt x="340" y="39"/>
                  </a:cubicBezTo>
                  <a:cubicBezTo>
                    <a:pt x="340" y="41"/>
                    <a:pt x="338" y="44"/>
                    <a:pt x="337" y="46"/>
                  </a:cubicBezTo>
                  <a:cubicBezTo>
                    <a:pt x="337" y="47"/>
                    <a:pt x="335" y="51"/>
                    <a:pt x="334" y="52"/>
                  </a:cubicBezTo>
                  <a:cubicBezTo>
                    <a:pt x="333" y="55"/>
                    <a:pt x="332" y="60"/>
                    <a:pt x="331" y="63"/>
                  </a:cubicBezTo>
                  <a:cubicBezTo>
                    <a:pt x="331" y="64"/>
                    <a:pt x="331" y="67"/>
                    <a:pt x="331" y="68"/>
                  </a:cubicBezTo>
                  <a:cubicBezTo>
                    <a:pt x="330" y="70"/>
                    <a:pt x="330" y="73"/>
                    <a:pt x="330" y="74"/>
                  </a:cubicBezTo>
                  <a:cubicBezTo>
                    <a:pt x="330" y="75"/>
                    <a:pt x="330" y="77"/>
                    <a:pt x="330" y="78"/>
                  </a:cubicBezTo>
                  <a:cubicBezTo>
                    <a:pt x="331" y="79"/>
                    <a:pt x="332" y="80"/>
                    <a:pt x="332" y="81"/>
                  </a:cubicBezTo>
                  <a:cubicBezTo>
                    <a:pt x="332" y="82"/>
                    <a:pt x="331" y="84"/>
                    <a:pt x="331" y="85"/>
                  </a:cubicBezTo>
                  <a:cubicBezTo>
                    <a:pt x="331" y="85"/>
                    <a:pt x="330" y="87"/>
                    <a:pt x="329" y="87"/>
                  </a:cubicBezTo>
                  <a:cubicBezTo>
                    <a:pt x="328" y="88"/>
                    <a:pt x="326" y="88"/>
                    <a:pt x="325" y="88"/>
                  </a:cubicBezTo>
                  <a:cubicBezTo>
                    <a:pt x="324" y="88"/>
                    <a:pt x="324" y="87"/>
                    <a:pt x="323" y="87"/>
                  </a:cubicBezTo>
                  <a:cubicBezTo>
                    <a:pt x="322" y="87"/>
                    <a:pt x="321" y="88"/>
                    <a:pt x="321" y="88"/>
                  </a:cubicBezTo>
                  <a:cubicBezTo>
                    <a:pt x="321" y="89"/>
                    <a:pt x="321" y="91"/>
                    <a:pt x="322" y="92"/>
                  </a:cubicBezTo>
                  <a:cubicBezTo>
                    <a:pt x="322" y="92"/>
                    <a:pt x="323" y="94"/>
                    <a:pt x="323" y="94"/>
                  </a:cubicBezTo>
                  <a:cubicBezTo>
                    <a:pt x="324" y="95"/>
                    <a:pt x="325" y="96"/>
                    <a:pt x="326" y="96"/>
                  </a:cubicBezTo>
                  <a:cubicBezTo>
                    <a:pt x="327" y="97"/>
                    <a:pt x="329" y="98"/>
                    <a:pt x="330" y="98"/>
                  </a:cubicBezTo>
                  <a:cubicBezTo>
                    <a:pt x="330" y="99"/>
                    <a:pt x="332" y="101"/>
                    <a:pt x="332" y="101"/>
                  </a:cubicBezTo>
                  <a:cubicBezTo>
                    <a:pt x="332" y="103"/>
                    <a:pt x="333" y="105"/>
                    <a:pt x="333" y="106"/>
                  </a:cubicBezTo>
                  <a:cubicBezTo>
                    <a:pt x="333" y="108"/>
                    <a:pt x="333" y="111"/>
                    <a:pt x="333" y="112"/>
                  </a:cubicBezTo>
                  <a:cubicBezTo>
                    <a:pt x="333" y="114"/>
                    <a:pt x="331" y="117"/>
                    <a:pt x="331" y="119"/>
                  </a:cubicBezTo>
                  <a:cubicBezTo>
                    <a:pt x="330" y="120"/>
                    <a:pt x="328" y="122"/>
                    <a:pt x="328" y="123"/>
                  </a:cubicBezTo>
                  <a:cubicBezTo>
                    <a:pt x="327" y="124"/>
                    <a:pt x="325" y="126"/>
                    <a:pt x="323" y="127"/>
                  </a:cubicBezTo>
                  <a:cubicBezTo>
                    <a:pt x="322" y="128"/>
                    <a:pt x="321" y="129"/>
                    <a:pt x="320" y="129"/>
                  </a:cubicBezTo>
                  <a:cubicBezTo>
                    <a:pt x="318" y="130"/>
                    <a:pt x="316" y="130"/>
                    <a:pt x="314" y="130"/>
                  </a:cubicBezTo>
                  <a:cubicBezTo>
                    <a:pt x="313" y="130"/>
                    <a:pt x="311" y="131"/>
                    <a:pt x="310" y="130"/>
                  </a:cubicBezTo>
                  <a:cubicBezTo>
                    <a:pt x="309" y="130"/>
                    <a:pt x="309" y="129"/>
                    <a:pt x="308" y="128"/>
                  </a:cubicBezTo>
                  <a:cubicBezTo>
                    <a:pt x="307" y="128"/>
                    <a:pt x="306" y="128"/>
                    <a:pt x="305" y="128"/>
                  </a:cubicBezTo>
                  <a:cubicBezTo>
                    <a:pt x="305" y="129"/>
                    <a:pt x="304" y="130"/>
                    <a:pt x="304" y="130"/>
                  </a:cubicBezTo>
                  <a:cubicBezTo>
                    <a:pt x="304" y="131"/>
                    <a:pt x="304" y="133"/>
                    <a:pt x="305" y="133"/>
                  </a:cubicBezTo>
                  <a:cubicBezTo>
                    <a:pt x="305" y="134"/>
                    <a:pt x="306" y="137"/>
                    <a:pt x="306" y="138"/>
                  </a:cubicBezTo>
                  <a:cubicBezTo>
                    <a:pt x="307" y="139"/>
                    <a:pt x="309" y="140"/>
                    <a:pt x="309" y="141"/>
                  </a:cubicBezTo>
                  <a:cubicBezTo>
                    <a:pt x="310" y="142"/>
                    <a:pt x="310" y="144"/>
                    <a:pt x="310" y="145"/>
                  </a:cubicBezTo>
                  <a:cubicBezTo>
                    <a:pt x="310" y="147"/>
                    <a:pt x="309" y="149"/>
                    <a:pt x="308" y="150"/>
                  </a:cubicBezTo>
                  <a:cubicBezTo>
                    <a:pt x="308" y="152"/>
                    <a:pt x="307" y="153"/>
                    <a:pt x="306" y="154"/>
                  </a:cubicBezTo>
                  <a:cubicBezTo>
                    <a:pt x="305" y="156"/>
                    <a:pt x="303" y="160"/>
                    <a:pt x="302" y="162"/>
                  </a:cubicBezTo>
                  <a:cubicBezTo>
                    <a:pt x="301" y="163"/>
                    <a:pt x="299" y="166"/>
                    <a:pt x="298" y="168"/>
                  </a:cubicBezTo>
                  <a:cubicBezTo>
                    <a:pt x="297" y="169"/>
                    <a:pt x="294" y="171"/>
                    <a:pt x="293" y="172"/>
                  </a:cubicBezTo>
                  <a:cubicBezTo>
                    <a:pt x="292" y="172"/>
                    <a:pt x="289" y="172"/>
                    <a:pt x="288" y="172"/>
                  </a:cubicBezTo>
                  <a:cubicBezTo>
                    <a:pt x="287" y="172"/>
                    <a:pt x="284" y="170"/>
                    <a:pt x="283" y="169"/>
                  </a:cubicBezTo>
                  <a:cubicBezTo>
                    <a:pt x="282" y="168"/>
                    <a:pt x="280" y="166"/>
                    <a:pt x="280" y="165"/>
                  </a:cubicBezTo>
                  <a:cubicBezTo>
                    <a:pt x="279" y="163"/>
                    <a:pt x="278" y="160"/>
                    <a:pt x="277" y="159"/>
                  </a:cubicBezTo>
                  <a:cubicBezTo>
                    <a:pt x="276" y="157"/>
                    <a:pt x="273" y="155"/>
                    <a:pt x="272" y="154"/>
                  </a:cubicBezTo>
                  <a:cubicBezTo>
                    <a:pt x="271" y="153"/>
                    <a:pt x="268" y="152"/>
                    <a:pt x="266" y="152"/>
                  </a:cubicBezTo>
                  <a:cubicBezTo>
                    <a:pt x="265" y="151"/>
                    <a:pt x="261" y="151"/>
                    <a:pt x="259" y="150"/>
                  </a:cubicBezTo>
                  <a:cubicBezTo>
                    <a:pt x="258" y="150"/>
                    <a:pt x="256" y="151"/>
                    <a:pt x="255" y="151"/>
                  </a:cubicBezTo>
                  <a:cubicBezTo>
                    <a:pt x="254" y="151"/>
                    <a:pt x="252" y="152"/>
                    <a:pt x="251" y="153"/>
                  </a:cubicBezTo>
                  <a:cubicBezTo>
                    <a:pt x="251" y="154"/>
                    <a:pt x="250" y="155"/>
                    <a:pt x="249" y="156"/>
                  </a:cubicBezTo>
                  <a:cubicBezTo>
                    <a:pt x="249" y="157"/>
                    <a:pt x="248" y="159"/>
                    <a:pt x="248" y="161"/>
                  </a:cubicBezTo>
                  <a:cubicBezTo>
                    <a:pt x="248" y="162"/>
                    <a:pt x="248" y="164"/>
                    <a:pt x="248" y="165"/>
                  </a:cubicBezTo>
                  <a:cubicBezTo>
                    <a:pt x="248" y="166"/>
                    <a:pt x="246" y="168"/>
                    <a:pt x="246" y="169"/>
                  </a:cubicBezTo>
                  <a:cubicBezTo>
                    <a:pt x="245" y="171"/>
                    <a:pt x="244" y="173"/>
                    <a:pt x="244" y="174"/>
                  </a:cubicBezTo>
                  <a:cubicBezTo>
                    <a:pt x="243" y="175"/>
                    <a:pt x="242" y="179"/>
                    <a:pt x="243" y="181"/>
                  </a:cubicBezTo>
                  <a:cubicBezTo>
                    <a:pt x="243" y="182"/>
                    <a:pt x="245" y="184"/>
                    <a:pt x="245" y="185"/>
                  </a:cubicBezTo>
                  <a:cubicBezTo>
                    <a:pt x="246" y="186"/>
                    <a:pt x="246" y="188"/>
                    <a:pt x="247" y="188"/>
                  </a:cubicBezTo>
                  <a:cubicBezTo>
                    <a:pt x="248" y="189"/>
                    <a:pt x="250" y="190"/>
                    <a:pt x="250" y="191"/>
                  </a:cubicBezTo>
                  <a:cubicBezTo>
                    <a:pt x="251" y="192"/>
                    <a:pt x="253" y="193"/>
                    <a:pt x="253" y="193"/>
                  </a:cubicBezTo>
                  <a:cubicBezTo>
                    <a:pt x="254" y="194"/>
                    <a:pt x="255" y="196"/>
                    <a:pt x="255" y="197"/>
                  </a:cubicBezTo>
                  <a:cubicBezTo>
                    <a:pt x="255" y="198"/>
                    <a:pt x="255" y="201"/>
                    <a:pt x="254" y="202"/>
                  </a:cubicBezTo>
                  <a:cubicBezTo>
                    <a:pt x="254" y="203"/>
                    <a:pt x="253" y="205"/>
                    <a:pt x="253" y="206"/>
                  </a:cubicBezTo>
                  <a:cubicBezTo>
                    <a:pt x="252" y="207"/>
                    <a:pt x="251" y="210"/>
                    <a:pt x="252" y="211"/>
                  </a:cubicBezTo>
                  <a:cubicBezTo>
                    <a:pt x="252" y="212"/>
                    <a:pt x="252" y="214"/>
                    <a:pt x="252" y="214"/>
                  </a:cubicBezTo>
                  <a:cubicBezTo>
                    <a:pt x="253" y="215"/>
                    <a:pt x="255" y="214"/>
                    <a:pt x="255" y="214"/>
                  </a:cubicBezTo>
                  <a:cubicBezTo>
                    <a:pt x="257" y="214"/>
                    <a:pt x="259" y="216"/>
                    <a:pt x="260" y="217"/>
                  </a:cubicBezTo>
                  <a:cubicBezTo>
                    <a:pt x="260" y="217"/>
                    <a:pt x="262" y="218"/>
                    <a:pt x="263" y="219"/>
                  </a:cubicBezTo>
                  <a:cubicBezTo>
                    <a:pt x="263" y="220"/>
                    <a:pt x="264" y="223"/>
                    <a:pt x="264" y="224"/>
                  </a:cubicBezTo>
                  <a:cubicBezTo>
                    <a:pt x="265" y="226"/>
                    <a:pt x="263" y="230"/>
                    <a:pt x="263" y="232"/>
                  </a:cubicBezTo>
                  <a:cubicBezTo>
                    <a:pt x="263" y="234"/>
                    <a:pt x="264" y="239"/>
                    <a:pt x="263" y="241"/>
                  </a:cubicBezTo>
                  <a:cubicBezTo>
                    <a:pt x="263" y="244"/>
                    <a:pt x="260" y="248"/>
                    <a:pt x="259" y="251"/>
                  </a:cubicBezTo>
                  <a:cubicBezTo>
                    <a:pt x="259" y="253"/>
                    <a:pt x="257" y="257"/>
                    <a:pt x="257" y="259"/>
                  </a:cubicBezTo>
                  <a:cubicBezTo>
                    <a:pt x="256" y="261"/>
                    <a:pt x="254" y="265"/>
                    <a:pt x="254" y="267"/>
                  </a:cubicBezTo>
                  <a:cubicBezTo>
                    <a:pt x="253" y="268"/>
                    <a:pt x="254" y="271"/>
                    <a:pt x="254" y="272"/>
                  </a:cubicBezTo>
                  <a:cubicBezTo>
                    <a:pt x="253" y="273"/>
                    <a:pt x="252" y="276"/>
                    <a:pt x="251" y="277"/>
                  </a:cubicBezTo>
                  <a:cubicBezTo>
                    <a:pt x="250" y="278"/>
                    <a:pt x="248" y="279"/>
                    <a:pt x="247" y="279"/>
                  </a:cubicBezTo>
                  <a:cubicBezTo>
                    <a:pt x="246" y="279"/>
                    <a:pt x="244" y="279"/>
                    <a:pt x="243" y="279"/>
                  </a:cubicBezTo>
                  <a:cubicBezTo>
                    <a:pt x="241" y="279"/>
                    <a:pt x="239" y="279"/>
                    <a:pt x="237" y="279"/>
                  </a:cubicBezTo>
                  <a:cubicBezTo>
                    <a:pt x="236" y="279"/>
                    <a:pt x="233" y="281"/>
                    <a:pt x="232" y="282"/>
                  </a:cubicBezTo>
                  <a:cubicBezTo>
                    <a:pt x="229" y="283"/>
                    <a:pt x="224" y="286"/>
                    <a:pt x="222" y="287"/>
                  </a:cubicBezTo>
                  <a:cubicBezTo>
                    <a:pt x="220" y="288"/>
                    <a:pt x="215" y="290"/>
                    <a:pt x="213" y="291"/>
                  </a:cubicBezTo>
                  <a:cubicBezTo>
                    <a:pt x="211" y="292"/>
                    <a:pt x="209" y="293"/>
                    <a:pt x="207" y="294"/>
                  </a:cubicBezTo>
                  <a:cubicBezTo>
                    <a:pt x="206" y="294"/>
                    <a:pt x="204" y="295"/>
                    <a:pt x="203" y="296"/>
                  </a:cubicBezTo>
                  <a:cubicBezTo>
                    <a:pt x="202" y="297"/>
                    <a:pt x="199" y="299"/>
                    <a:pt x="198" y="300"/>
                  </a:cubicBezTo>
                  <a:cubicBezTo>
                    <a:pt x="197" y="300"/>
                    <a:pt x="194" y="302"/>
                    <a:pt x="193" y="303"/>
                  </a:cubicBezTo>
                  <a:cubicBezTo>
                    <a:pt x="191" y="304"/>
                    <a:pt x="189" y="305"/>
                    <a:pt x="187" y="305"/>
                  </a:cubicBezTo>
                  <a:cubicBezTo>
                    <a:pt x="186" y="306"/>
                    <a:pt x="184" y="306"/>
                    <a:pt x="183" y="307"/>
                  </a:cubicBezTo>
                  <a:cubicBezTo>
                    <a:pt x="182" y="307"/>
                    <a:pt x="179" y="308"/>
                    <a:pt x="178" y="309"/>
                  </a:cubicBezTo>
                  <a:cubicBezTo>
                    <a:pt x="177" y="309"/>
                    <a:pt x="176" y="310"/>
                    <a:pt x="175" y="311"/>
                  </a:cubicBezTo>
                  <a:cubicBezTo>
                    <a:pt x="175" y="310"/>
                    <a:pt x="175" y="308"/>
                    <a:pt x="174" y="308"/>
                  </a:cubicBezTo>
                  <a:cubicBezTo>
                    <a:pt x="173" y="307"/>
                    <a:pt x="171" y="305"/>
                    <a:pt x="169" y="305"/>
                  </a:cubicBezTo>
                  <a:cubicBezTo>
                    <a:pt x="168" y="305"/>
                    <a:pt x="166" y="305"/>
                    <a:pt x="165" y="306"/>
                  </a:cubicBezTo>
                  <a:cubicBezTo>
                    <a:pt x="163" y="306"/>
                    <a:pt x="159" y="309"/>
                    <a:pt x="158" y="311"/>
                  </a:cubicBezTo>
                  <a:cubicBezTo>
                    <a:pt x="156" y="312"/>
                    <a:pt x="152" y="315"/>
                    <a:pt x="150" y="316"/>
                  </a:cubicBezTo>
                  <a:cubicBezTo>
                    <a:pt x="149" y="318"/>
                    <a:pt x="147" y="321"/>
                    <a:pt x="145" y="323"/>
                  </a:cubicBezTo>
                  <a:cubicBezTo>
                    <a:pt x="144" y="324"/>
                    <a:pt x="141" y="327"/>
                    <a:pt x="140" y="329"/>
                  </a:cubicBezTo>
                  <a:cubicBezTo>
                    <a:pt x="139" y="330"/>
                    <a:pt x="138" y="332"/>
                    <a:pt x="138" y="333"/>
                  </a:cubicBezTo>
                  <a:cubicBezTo>
                    <a:pt x="137" y="334"/>
                    <a:pt x="135" y="336"/>
                    <a:pt x="133" y="337"/>
                  </a:cubicBezTo>
                  <a:cubicBezTo>
                    <a:pt x="132" y="338"/>
                    <a:pt x="130" y="339"/>
                    <a:pt x="129" y="340"/>
                  </a:cubicBezTo>
                  <a:cubicBezTo>
                    <a:pt x="127" y="341"/>
                    <a:pt x="125" y="342"/>
                    <a:pt x="124" y="343"/>
                  </a:cubicBezTo>
                  <a:cubicBezTo>
                    <a:pt x="122" y="344"/>
                    <a:pt x="118" y="346"/>
                    <a:pt x="117" y="347"/>
                  </a:cubicBezTo>
                  <a:cubicBezTo>
                    <a:pt x="114" y="348"/>
                    <a:pt x="109" y="351"/>
                    <a:pt x="107" y="353"/>
                  </a:cubicBezTo>
                  <a:cubicBezTo>
                    <a:pt x="105" y="354"/>
                    <a:pt x="102" y="356"/>
                    <a:pt x="100" y="356"/>
                  </a:cubicBezTo>
                  <a:cubicBezTo>
                    <a:pt x="99" y="357"/>
                    <a:pt x="95" y="357"/>
                    <a:pt x="94" y="358"/>
                  </a:cubicBezTo>
                  <a:cubicBezTo>
                    <a:pt x="93" y="359"/>
                    <a:pt x="91" y="361"/>
                    <a:pt x="91" y="362"/>
                  </a:cubicBezTo>
                  <a:cubicBezTo>
                    <a:pt x="89" y="364"/>
                    <a:pt x="87" y="366"/>
                    <a:pt x="86" y="367"/>
                  </a:cubicBezTo>
                  <a:cubicBezTo>
                    <a:pt x="85" y="368"/>
                    <a:pt x="83" y="370"/>
                    <a:pt x="82" y="370"/>
                  </a:cubicBezTo>
                  <a:cubicBezTo>
                    <a:pt x="81" y="371"/>
                    <a:pt x="78" y="372"/>
                    <a:pt x="76" y="372"/>
                  </a:cubicBezTo>
                  <a:cubicBezTo>
                    <a:pt x="74" y="372"/>
                    <a:pt x="70" y="373"/>
                    <a:pt x="68" y="373"/>
                  </a:cubicBezTo>
                  <a:cubicBezTo>
                    <a:pt x="65" y="373"/>
                    <a:pt x="60" y="373"/>
                    <a:pt x="58" y="373"/>
                  </a:cubicBezTo>
                  <a:cubicBezTo>
                    <a:pt x="57" y="373"/>
                    <a:pt x="54" y="373"/>
                    <a:pt x="53" y="373"/>
                  </a:cubicBezTo>
                  <a:cubicBezTo>
                    <a:pt x="52" y="373"/>
                    <a:pt x="50" y="373"/>
                    <a:pt x="48" y="373"/>
                  </a:cubicBezTo>
                  <a:cubicBezTo>
                    <a:pt x="47" y="374"/>
                    <a:pt x="44" y="374"/>
                    <a:pt x="43" y="375"/>
                  </a:cubicBezTo>
                  <a:cubicBezTo>
                    <a:pt x="42" y="375"/>
                    <a:pt x="40" y="377"/>
                    <a:pt x="39" y="378"/>
                  </a:cubicBezTo>
                  <a:cubicBezTo>
                    <a:pt x="37" y="378"/>
                    <a:pt x="35" y="379"/>
                    <a:pt x="33" y="379"/>
                  </a:cubicBezTo>
                  <a:cubicBezTo>
                    <a:pt x="32" y="379"/>
                    <a:pt x="30" y="380"/>
                    <a:pt x="30" y="379"/>
                  </a:cubicBezTo>
                  <a:cubicBezTo>
                    <a:pt x="29" y="378"/>
                    <a:pt x="28" y="376"/>
                    <a:pt x="27" y="375"/>
                  </a:cubicBezTo>
                  <a:cubicBezTo>
                    <a:pt x="26" y="374"/>
                    <a:pt x="24" y="372"/>
                    <a:pt x="23" y="371"/>
                  </a:cubicBezTo>
                  <a:cubicBezTo>
                    <a:pt x="22" y="371"/>
                    <a:pt x="20" y="370"/>
                    <a:pt x="19" y="370"/>
                  </a:cubicBezTo>
                  <a:cubicBezTo>
                    <a:pt x="18" y="369"/>
                    <a:pt x="16" y="369"/>
                    <a:pt x="15" y="368"/>
                  </a:cubicBezTo>
                  <a:cubicBezTo>
                    <a:pt x="13" y="368"/>
                    <a:pt x="10" y="367"/>
                    <a:pt x="9" y="366"/>
                  </a:cubicBezTo>
                  <a:cubicBezTo>
                    <a:pt x="8" y="366"/>
                    <a:pt x="6" y="363"/>
                    <a:pt x="5" y="362"/>
                  </a:cubicBezTo>
                  <a:cubicBezTo>
                    <a:pt x="4" y="362"/>
                    <a:pt x="3" y="361"/>
                    <a:pt x="2" y="360"/>
                  </a:cubicBezTo>
                  <a:cubicBezTo>
                    <a:pt x="2" y="360"/>
                    <a:pt x="2" y="360"/>
                    <a:pt x="2" y="360"/>
                  </a:cubicBezTo>
                  <a:cubicBezTo>
                    <a:pt x="1" y="358"/>
                    <a:pt x="0" y="355"/>
                    <a:pt x="0" y="353"/>
                  </a:cubicBezTo>
                  <a:cubicBezTo>
                    <a:pt x="0" y="352"/>
                    <a:pt x="0" y="350"/>
                    <a:pt x="0" y="349"/>
                  </a:cubicBezTo>
                  <a:cubicBezTo>
                    <a:pt x="0" y="348"/>
                    <a:pt x="2" y="347"/>
                    <a:pt x="2" y="346"/>
                  </a:cubicBezTo>
                  <a:cubicBezTo>
                    <a:pt x="3" y="345"/>
                    <a:pt x="4" y="344"/>
                    <a:pt x="5" y="343"/>
                  </a:cubicBezTo>
                  <a:cubicBezTo>
                    <a:pt x="5" y="342"/>
                    <a:pt x="7" y="341"/>
                    <a:pt x="7" y="340"/>
                  </a:cubicBezTo>
                  <a:cubicBezTo>
                    <a:pt x="8" y="339"/>
                    <a:pt x="9" y="336"/>
                    <a:pt x="10" y="335"/>
                  </a:cubicBezTo>
                  <a:cubicBezTo>
                    <a:pt x="10" y="334"/>
                    <a:pt x="10" y="332"/>
                    <a:pt x="11" y="331"/>
                  </a:cubicBezTo>
                  <a:cubicBezTo>
                    <a:pt x="11" y="330"/>
                    <a:pt x="11" y="328"/>
                    <a:pt x="11" y="327"/>
                  </a:cubicBezTo>
                  <a:cubicBezTo>
                    <a:pt x="11" y="326"/>
                    <a:pt x="11" y="324"/>
                    <a:pt x="11" y="323"/>
                  </a:cubicBezTo>
                  <a:cubicBezTo>
                    <a:pt x="11" y="322"/>
                    <a:pt x="10" y="321"/>
                    <a:pt x="10" y="320"/>
                  </a:cubicBezTo>
                  <a:cubicBezTo>
                    <a:pt x="9" y="319"/>
                    <a:pt x="9" y="317"/>
                    <a:pt x="10" y="316"/>
                  </a:cubicBezTo>
                  <a:cubicBezTo>
                    <a:pt x="10" y="315"/>
                    <a:pt x="13" y="314"/>
                    <a:pt x="14" y="313"/>
                  </a:cubicBezTo>
                  <a:cubicBezTo>
                    <a:pt x="15" y="312"/>
                    <a:pt x="16" y="311"/>
                    <a:pt x="17" y="311"/>
                  </a:cubicBezTo>
                  <a:cubicBezTo>
                    <a:pt x="18" y="310"/>
                    <a:pt x="21" y="309"/>
                    <a:pt x="22" y="308"/>
                  </a:cubicBezTo>
                  <a:cubicBezTo>
                    <a:pt x="23" y="308"/>
                    <a:pt x="25" y="307"/>
                    <a:pt x="26" y="306"/>
                  </a:cubicBezTo>
                  <a:cubicBezTo>
                    <a:pt x="27" y="306"/>
                    <a:pt x="28" y="305"/>
                    <a:pt x="29" y="304"/>
                  </a:cubicBezTo>
                  <a:cubicBezTo>
                    <a:pt x="30" y="304"/>
                    <a:pt x="31" y="302"/>
                    <a:pt x="32" y="301"/>
                  </a:cubicBezTo>
                  <a:cubicBezTo>
                    <a:pt x="32" y="300"/>
                    <a:pt x="32" y="298"/>
                    <a:pt x="32" y="297"/>
                  </a:cubicBezTo>
                  <a:cubicBezTo>
                    <a:pt x="31" y="296"/>
                    <a:pt x="29" y="294"/>
                    <a:pt x="28" y="293"/>
                  </a:cubicBezTo>
                  <a:cubicBezTo>
                    <a:pt x="27" y="293"/>
                    <a:pt x="25" y="292"/>
                    <a:pt x="24" y="291"/>
                  </a:cubicBezTo>
                  <a:cubicBezTo>
                    <a:pt x="24" y="290"/>
                    <a:pt x="25" y="288"/>
                    <a:pt x="24" y="287"/>
                  </a:cubicBezTo>
                  <a:cubicBezTo>
                    <a:pt x="24" y="286"/>
                    <a:pt x="23" y="284"/>
                    <a:pt x="23" y="283"/>
                  </a:cubicBezTo>
                  <a:cubicBezTo>
                    <a:pt x="22" y="282"/>
                    <a:pt x="21" y="280"/>
                    <a:pt x="21" y="279"/>
                  </a:cubicBezTo>
                  <a:cubicBezTo>
                    <a:pt x="20" y="277"/>
                    <a:pt x="18" y="274"/>
                    <a:pt x="18" y="273"/>
                  </a:cubicBezTo>
                  <a:cubicBezTo>
                    <a:pt x="17" y="272"/>
                    <a:pt x="17" y="270"/>
                    <a:pt x="17" y="268"/>
                  </a:cubicBezTo>
                  <a:cubicBezTo>
                    <a:pt x="17" y="268"/>
                    <a:pt x="18" y="266"/>
                    <a:pt x="18" y="265"/>
                  </a:cubicBezTo>
                  <a:cubicBezTo>
                    <a:pt x="19" y="265"/>
                    <a:pt x="21" y="264"/>
                    <a:pt x="22" y="264"/>
                  </a:cubicBezTo>
                  <a:cubicBezTo>
                    <a:pt x="22" y="264"/>
                    <a:pt x="24" y="263"/>
                    <a:pt x="24" y="263"/>
                  </a:cubicBezTo>
                  <a:cubicBezTo>
                    <a:pt x="25" y="263"/>
                    <a:pt x="27" y="264"/>
                    <a:pt x="28" y="263"/>
                  </a:cubicBezTo>
                  <a:cubicBezTo>
                    <a:pt x="29" y="263"/>
                    <a:pt x="30" y="263"/>
                    <a:pt x="31" y="262"/>
                  </a:cubicBezTo>
                  <a:cubicBezTo>
                    <a:pt x="32" y="262"/>
                    <a:pt x="33" y="260"/>
                    <a:pt x="33" y="260"/>
                  </a:cubicBezTo>
                  <a:cubicBezTo>
                    <a:pt x="33" y="259"/>
                    <a:pt x="33" y="257"/>
                    <a:pt x="33" y="257"/>
                  </a:cubicBezTo>
                  <a:cubicBezTo>
                    <a:pt x="33" y="256"/>
                    <a:pt x="33" y="254"/>
                    <a:pt x="32" y="254"/>
                  </a:cubicBezTo>
                  <a:cubicBezTo>
                    <a:pt x="32" y="253"/>
                    <a:pt x="31" y="253"/>
                    <a:pt x="30" y="252"/>
                  </a:cubicBezTo>
                  <a:cubicBezTo>
                    <a:pt x="29" y="251"/>
                    <a:pt x="26" y="249"/>
                    <a:pt x="24" y="248"/>
                  </a:cubicBezTo>
                  <a:cubicBezTo>
                    <a:pt x="24" y="247"/>
                    <a:pt x="22" y="245"/>
                    <a:pt x="22" y="244"/>
                  </a:cubicBezTo>
                  <a:cubicBezTo>
                    <a:pt x="21" y="243"/>
                    <a:pt x="20" y="241"/>
                    <a:pt x="20" y="240"/>
                  </a:cubicBezTo>
                  <a:cubicBezTo>
                    <a:pt x="20" y="240"/>
                    <a:pt x="20" y="238"/>
                    <a:pt x="20" y="237"/>
                  </a:cubicBezTo>
                  <a:cubicBezTo>
                    <a:pt x="20" y="236"/>
                    <a:pt x="19" y="234"/>
                    <a:pt x="19" y="232"/>
                  </a:cubicBezTo>
                  <a:cubicBezTo>
                    <a:pt x="18" y="231"/>
                    <a:pt x="18" y="229"/>
                    <a:pt x="17" y="228"/>
                  </a:cubicBezTo>
                  <a:cubicBezTo>
                    <a:pt x="17" y="227"/>
                    <a:pt x="15" y="225"/>
                    <a:pt x="14" y="224"/>
                  </a:cubicBezTo>
                  <a:cubicBezTo>
                    <a:pt x="14" y="223"/>
                    <a:pt x="12" y="221"/>
                    <a:pt x="12" y="220"/>
                  </a:cubicBezTo>
                  <a:cubicBezTo>
                    <a:pt x="11" y="218"/>
                    <a:pt x="10" y="215"/>
                    <a:pt x="10" y="213"/>
                  </a:cubicBezTo>
                  <a:cubicBezTo>
                    <a:pt x="10" y="212"/>
                    <a:pt x="10" y="211"/>
                    <a:pt x="10" y="210"/>
                  </a:cubicBezTo>
                  <a:cubicBezTo>
                    <a:pt x="10" y="209"/>
                    <a:pt x="10" y="208"/>
                    <a:pt x="11" y="207"/>
                  </a:cubicBezTo>
                  <a:cubicBezTo>
                    <a:pt x="12" y="206"/>
                    <a:pt x="15" y="204"/>
                    <a:pt x="16" y="203"/>
                  </a:cubicBezTo>
                  <a:cubicBezTo>
                    <a:pt x="17" y="203"/>
                    <a:pt x="19" y="201"/>
                    <a:pt x="20" y="201"/>
                  </a:cubicBezTo>
                  <a:cubicBezTo>
                    <a:pt x="21" y="200"/>
                    <a:pt x="23" y="198"/>
                    <a:pt x="23" y="197"/>
                  </a:cubicBezTo>
                  <a:cubicBezTo>
                    <a:pt x="24" y="197"/>
                    <a:pt x="25" y="195"/>
                    <a:pt x="25" y="194"/>
                  </a:cubicBezTo>
                  <a:cubicBezTo>
                    <a:pt x="26" y="193"/>
                    <a:pt x="27" y="191"/>
                    <a:pt x="28" y="190"/>
                  </a:cubicBezTo>
                  <a:cubicBezTo>
                    <a:pt x="28" y="189"/>
                    <a:pt x="29" y="187"/>
                    <a:pt x="30" y="186"/>
                  </a:cubicBezTo>
                  <a:cubicBezTo>
                    <a:pt x="30" y="185"/>
                    <a:pt x="31" y="183"/>
                    <a:pt x="32" y="182"/>
                  </a:cubicBezTo>
                  <a:cubicBezTo>
                    <a:pt x="32" y="181"/>
                    <a:pt x="33" y="180"/>
                    <a:pt x="33" y="179"/>
                  </a:cubicBezTo>
                  <a:cubicBezTo>
                    <a:pt x="34" y="178"/>
                    <a:pt x="36" y="177"/>
                    <a:pt x="37" y="176"/>
                  </a:cubicBezTo>
                  <a:cubicBezTo>
                    <a:pt x="37" y="174"/>
                    <a:pt x="38" y="172"/>
                    <a:pt x="38" y="171"/>
                  </a:cubicBezTo>
                  <a:cubicBezTo>
                    <a:pt x="38" y="169"/>
                    <a:pt x="38" y="167"/>
                    <a:pt x="38" y="166"/>
                  </a:cubicBezTo>
                  <a:cubicBezTo>
                    <a:pt x="38" y="165"/>
                    <a:pt x="37" y="162"/>
                    <a:pt x="37" y="161"/>
                  </a:cubicBezTo>
                  <a:cubicBezTo>
                    <a:pt x="37" y="160"/>
                    <a:pt x="36" y="158"/>
                    <a:pt x="37" y="157"/>
                  </a:cubicBezTo>
                  <a:cubicBezTo>
                    <a:pt x="37" y="156"/>
                    <a:pt x="39" y="154"/>
                    <a:pt x="40" y="155"/>
                  </a:cubicBezTo>
                  <a:cubicBezTo>
                    <a:pt x="41" y="155"/>
                    <a:pt x="42" y="156"/>
                    <a:pt x="43" y="157"/>
                  </a:cubicBezTo>
                  <a:cubicBezTo>
                    <a:pt x="44" y="158"/>
                    <a:pt x="44" y="160"/>
                    <a:pt x="45" y="160"/>
                  </a:cubicBezTo>
                  <a:cubicBezTo>
                    <a:pt x="46" y="160"/>
                    <a:pt x="48" y="160"/>
                    <a:pt x="49" y="159"/>
                  </a:cubicBezTo>
                  <a:cubicBezTo>
                    <a:pt x="50" y="159"/>
                    <a:pt x="51" y="158"/>
                    <a:pt x="52" y="158"/>
                  </a:cubicBezTo>
                  <a:cubicBezTo>
                    <a:pt x="52" y="157"/>
                    <a:pt x="53" y="155"/>
                    <a:pt x="54" y="154"/>
                  </a:cubicBezTo>
                  <a:cubicBezTo>
                    <a:pt x="54" y="154"/>
                    <a:pt x="57" y="153"/>
                    <a:pt x="58" y="153"/>
                  </a:cubicBezTo>
                  <a:cubicBezTo>
                    <a:pt x="59" y="153"/>
                    <a:pt x="60" y="154"/>
                    <a:pt x="61" y="154"/>
                  </a:cubicBezTo>
                  <a:cubicBezTo>
                    <a:pt x="62" y="155"/>
                    <a:pt x="63" y="156"/>
                    <a:pt x="64" y="157"/>
                  </a:cubicBezTo>
                  <a:cubicBezTo>
                    <a:pt x="64" y="158"/>
                    <a:pt x="65" y="159"/>
                    <a:pt x="66" y="159"/>
                  </a:cubicBezTo>
                  <a:cubicBezTo>
                    <a:pt x="67" y="160"/>
                    <a:pt x="70" y="159"/>
                    <a:pt x="71" y="159"/>
                  </a:cubicBezTo>
                  <a:cubicBezTo>
                    <a:pt x="72" y="159"/>
                    <a:pt x="74" y="158"/>
                    <a:pt x="75" y="158"/>
                  </a:cubicBezTo>
                  <a:cubicBezTo>
                    <a:pt x="76" y="157"/>
                    <a:pt x="78" y="155"/>
                    <a:pt x="78" y="154"/>
                  </a:cubicBezTo>
                  <a:cubicBezTo>
                    <a:pt x="79" y="153"/>
                    <a:pt x="80" y="151"/>
                    <a:pt x="80" y="150"/>
                  </a:cubicBezTo>
                  <a:cubicBezTo>
                    <a:pt x="81" y="148"/>
                    <a:pt x="81" y="145"/>
                    <a:pt x="80" y="144"/>
                  </a:cubicBezTo>
                  <a:cubicBezTo>
                    <a:pt x="80" y="142"/>
                    <a:pt x="79" y="141"/>
                    <a:pt x="79" y="140"/>
                  </a:cubicBezTo>
                  <a:cubicBezTo>
                    <a:pt x="78" y="138"/>
                    <a:pt x="77" y="136"/>
                    <a:pt x="76" y="135"/>
                  </a:cubicBezTo>
                  <a:cubicBezTo>
                    <a:pt x="75" y="133"/>
                    <a:pt x="73" y="130"/>
                    <a:pt x="72" y="128"/>
                  </a:cubicBezTo>
                  <a:cubicBezTo>
                    <a:pt x="72" y="127"/>
                    <a:pt x="72" y="124"/>
                    <a:pt x="72" y="123"/>
                  </a:cubicBezTo>
                  <a:cubicBezTo>
                    <a:pt x="73" y="122"/>
                    <a:pt x="73" y="119"/>
                    <a:pt x="73" y="118"/>
                  </a:cubicBezTo>
                  <a:cubicBezTo>
                    <a:pt x="74" y="116"/>
                    <a:pt x="75" y="113"/>
                    <a:pt x="76" y="112"/>
                  </a:cubicBezTo>
                  <a:cubicBezTo>
                    <a:pt x="77" y="110"/>
                    <a:pt x="80" y="106"/>
                    <a:pt x="81" y="104"/>
                  </a:cubicBezTo>
                  <a:cubicBezTo>
                    <a:pt x="81" y="104"/>
                    <a:pt x="81" y="103"/>
                    <a:pt x="81" y="102"/>
                  </a:cubicBezTo>
                  <a:cubicBezTo>
                    <a:pt x="82" y="101"/>
                    <a:pt x="82" y="99"/>
                    <a:pt x="82" y="98"/>
                  </a:cubicBezTo>
                  <a:cubicBezTo>
                    <a:pt x="82" y="98"/>
                    <a:pt x="84" y="97"/>
                    <a:pt x="84" y="96"/>
                  </a:cubicBezTo>
                  <a:cubicBezTo>
                    <a:pt x="84" y="95"/>
                    <a:pt x="84" y="93"/>
                    <a:pt x="85" y="91"/>
                  </a:cubicBezTo>
                  <a:cubicBezTo>
                    <a:pt x="85" y="90"/>
                    <a:pt x="85" y="88"/>
                    <a:pt x="85" y="87"/>
                  </a:cubicBezTo>
                  <a:cubicBezTo>
                    <a:pt x="85" y="86"/>
                    <a:pt x="84" y="84"/>
                    <a:pt x="83" y="84"/>
                  </a:cubicBezTo>
                  <a:cubicBezTo>
                    <a:pt x="82" y="83"/>
                    <a:pt x="81" y="82"/>
                    <a:pt x="80" y="82"/>
                  </a:cubicBezTo>
                  <a:cubicBezTo>
                    <a:pt x="79" y="82"/>
                    <a:pt x="77" y="83"/>
                    <a:pt x="76" y="83"/>
                  </a:cubicBezTo>
                  <a:cubicBezTo>
                    <a:pt x="75" y="84"/>
                    <a:pt x="73" y="87"/>
                    <a:pt x="72" y="88"/>
                  </a:cubicBezTo>
                  <a:cubicBezTo>
                    <a:pt x="71" y="89"/>
                    <a:pt x="71" y="92"/>
                    <a:pt x="70" y="94"/>
                  </a:cubicBezTo>
                  <a:cubicBezTo>
                    <a:pt x="70" y="95"/>
                    <a:pt x="69" y="96"/>
                    <a:pt x="68" y="97"/>
                  </a:cubicBezTo>
                  <a:cubicBezTo>
                    <a:pt x="67" y="98"/>
                    <a:pt x="65" y="99"/>
                    <a:pt x="64" y="99"/>
                  </a:cubicBezTo>
                  <a:cubicBezTo>
                    <a:pt x="63" y="99"/>
                    <a:pt x="60" y="97"/>
                    <a:pt x="59" y="96"/>
                  </a:cubicBezTo>
                  <a:cubicBezTo>
                    <a:pt x="57" y="96"/>
                    <a:pt x="55" y="95"/>
                    <a:pt x="54" y="94"/>
                  </a:cubicBezTo>
                  <a:cubicBezTo>
                    <a:pt x="52" y="94"/>
                    <a:pt x="49" y="92"/>
                    <a:pt x="48" y="91"/>
                  </a:cubicBezTo>
                  <a:cubicBezTo>
                    <a:pt x="47" y="90"/>
                    <a:pt x="45" y="88"/>
                    <a:pt x="44" y="87"/>
                  </a:cubicBezTo>
                  <a:cubicBezTo>
                    <a:pt x="43" y="86"/>
                    <a:pt x="41" y="84"/>
                    <a:pt x="41" y="83"/>
                  </a:cubicBezTo>
                  <a:cubicBezTo>
                    <a:pt x="40" y="81"/>
                    <a:pt x="39" y="78"/>
                    <a:pt x="39" y="77"/>
                  </a:cubicBezTo>
                  <a:cubicBezTo>
                    <a:pt x="39" y="76"/>
                    <a:pt x="39" y="76"/>
                    <a:pt x="39" y="75"/>
                  </a:cubicBezTo>
                  <a:cubicBezTo>
                    <a:pt x="40" y="75"/>
                    <a:pt x="40" y="74"/>
                    <a:pt x="40" y="74"/>
                  </a:cubicBezTo>
                  <a:cubicBezTo>
                    <a:pt x="40" y="72"/>
                    <a:pt x="41" y="70"/>
                    <a:pt x="41" y="69"/>
                  </a:cubicBezTo>
                  <a:cubicBezTo>
                    <a:pt x="41" y="68"/>
                    <a:pt x="41" y="65"/>
                    <a:pt x="41" y="64"/>
                  </a:cubicBezTo>
                  <a:cubicBezTo>
                    <a:pt x="41" y="64"/>
                    <a:pt x="40" y="62"/>
                    <a:pt x="41" y="61"/>
                  </a:cubicBezTo>
                  <a:cubicBezTo>
                    <a:pt x="41" y="60"/>
                    <a:pt x="42" y="58"/>
                    <a:pt x="43" y="58"/>
                  </a:cubicBezTo>
                  <a:cubicBezTo>
                    <a:pt x="44" y="57"/>
                    <a:pt x="47" y="57"/>
                    <a:pt x="48" y="56"/>
                  </a:cubicBezTo>
                  <a:cubicBezTo>
                    <a:pt x="49" y="56"/>
                    <a:pt x="52" y="56"/>
                    <a:pt x="53" y="56"/>
                  </a:cubicBezTo>
                  <a:cubicBezTo>
                    <a:pt x="54" y="56"/>
                    <a:pt x="57" y="56"/>
                    <a:pt x="58" y="56"/>
                  </a:cubicBezTo>
                  <a:cubicBezTo>
                    <a:pt x="60" y="56"/>
                    <a:pt x="62" y="57"/>
                    <a:pt x="63" y="57"/>
                  </a:cubicBezTo>
                  <a:cubicBezTo>
                    <a:pt x="64" y="57"/>
                    <a:pt x="66" y="57"/>
                    <a:pt x="67" y="57"/>
                  </a:cubicBezTo>
                  <a:cubicBezTo>
                    <a:pt x="68" y="56"/>
                    <a:pt x="70" y="55"/>
                    <a:pt x="72" y="55"/>
                  </a:cubicBezTo>
                  <a:cubicBezTo>
                    <a:pt x="73" y="55"/>
                    <a:pt x="74" y="53"/>
                    <a:pt x="75" y="53"/>
                  </a:cubicBezTo>
                  <a:cubicBezTo>
                    <a:pt x="76" y="53"/>
                    <a:pt x="78" y="53"/>
                    <a:pt x="79" y="53"/>
                  </a:cubicBezTo>
                  <a:cubicBezTo>
                    <a:pt x="81" y="53"/>
                    <a:pt x="84" y="53"/>
                    <a:pt x="86" y="53"/>
                  </a:cubicBezTo>
                  <a:cubicBezTo>
                    <a:pt x="88" y="54"/>
                    <a:pt x="91" y="55"/>
                    <a:pt x="93" y="55"/>
                  </a:cubicBezTo>
                  <a:cubicBezTo>
                    <a:pt x="95" y="55"/>
                    <a:pt x="98" y="55"/>
                    <a:pt x="99" y="55"/>
                  </a:cubicBezTo>
                  <a:cubicBezTo>
                    <a:pt x="100" y="54"/>
                    <a:pt x="103" y="54"/>
                    <a:pt x="104" y="53"/>
                  </a:cubicBezTo>
                  <a:cubicBezTo>
                    <a:pt x="105" y="53"/>
                    <a:pt x="106" y="52"/>
                    <a:pt x="107" y="52"/>
                  </a:cubicBezTo>
                  <a:cubicBezTo>
                    <a:pt x="108" y="51"/>
                    <a:pt x="110" y="49"/>
                    <a:pt x="111" y="49"/>
                  </a:cubicBezTo>
                  <a:cubicBezTo>
                    <a:pt x="112" y="48"/>
                    <a:pt x="115" y="46"/>
                    <a:pt x="116" y="46"/>
                  </a:cubicBezTo>
                  <a:cubicBezTo>
                    <a:pt x="118" y="45"/>
                    <a:pt x="121" y="44"/>
                    <a:pt x="123" y="44"/>
                  </a:cubicBezTo>
                  <a:cubicBezTo>
                    <a:pt x="125" y="43"/>
                    <a:pt x="129" y="43"/>
                    <a:pt x="131" y="43"/>
                  </a:cubicBezTo>
                  <a:cubicBezTo>
                    <a:pt x="133" y="42"/>
                    <a:pt x="136" y="42"/>
                    <a:pt x="138" y="42"/>
                  </a:cubicBezTo>
                  <a:cubicBezTo>
                    <a:pt x="139" y="42"/>
                    <a:pt x="140" y="42"/>
                    <a:pt x="141" y="41"/>
                  </a:cubicBezTo>
                  <a:cubicBezTo>
                    <a:pt x="142" y="41"/>
                    <a:pt x="144" y="41"/>
                    <a:pt x="145" y="41"/>
                  </a:cubicBezTo>
                  <a:cubicBezTo>
                    <a:pt x="146" y="40"/>
                    <a:pt x="148" y="39"/>
                    <a:pt x="148" y="38"/>
                  </a:cubicBezTo>
                  <a:cubicBezTo>
                    <a:pt x="149" y="38"/>
                    <a:pt x="149" y="36"/>
                    <a:pt x="150" y="35"/>
                  </a:cubicBezTo>
                  <a:cubicBezTo>
                    <a:pt x="150" y="35"/>
                    <a:pt x="151" y="33"/>
                    <a:pt x="151" y="33"/>
                  </a:cubicBezTo>
                  <a:cubicBezTo>
                    <a:pt x="152" y="32"/>
                    <a:pt x="151" y="30"/>
                    <a:pt x="152" y="29"/>
                  </a:cubicBezTo>
                  <a:cubicBezTo>
                    <a:pt x="152" y="29"/>
                    <a:pt x="153" y="28"/>
                    <a:pt x="154" y="2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8" name="Freeform 36"/>
            <p:cNvSpPr>
              <a:spLocks/>
            </p:cNvSpPr>
            <p:nvPr/>
          </p:nvSpPr>
          <p:spPr bwMode="auto">
            <a:xfrm>
              <a:off x="4016375" y="2209800"/>
              <a:ext cx="655638" cy="425450"/>
            </a:xfrm>
            <a:custGeom>
              <a:avLst/>
              <a:gdLst/>
              <a:ahLst/>
              <a:cxnLst>
                <a:cxn ang="0">
                  <a:pos x="368" y="32"/>
                </a:cxn>
                <a:cxn ang="0">
                  <a:pos x="362" y="45"/>
                </a:cxn>
                <a:cxn ang="0">
                  <a:pos x="374" y="61"/>
                </a:cxn>
                <a:cxn ang="0">
                  <a:pos x="378" y="85"/>
                </a:cxn>
                <a:cxn ang="0">
                  <a:pos x="372" y="111"/>
                </a:cxn>
                <a:cxn ang="0">
                  <a:pos x="370" y="128"/>
                </a:cxn>
                <a:cxn ang="0">
                  <a:pos x="377" y="151"/>
                </a:cxn>
                <a:cxn ang="0">
                  <a:pos x="393" y="166"/>
                </a:cxn>
                <a:cxn ang="0">
                  <a:pos x="382" y="188"/>
                </a:cxn>
                <a:cxn ang="0">
                  <a:pos x="370" y="190"/>
                </a:cxn>
                <a:cxn ang="0">
                  <a:pos x="358" y="196"/>
                </a:cxn>
                <a:cxn ang="0">
                  <a:pos x="337" y="203"/>
                </a:cxn>
                <a:cxn ang="0">
                  <a:pos x="329" y="220"/>
                </a:cxn>
                <a:cxn ang="0">
                  <a:pos x="303" y="235"/>
                </a:cxn>
                <a:cxn ang="0">
                  <a:pos x="274" y="246"/>
                </a:cxn>
                <a:cxn ang="0">
                  <a:pos x="260" y="216"/>
                </a:cxn>
                <a:cxn ang="0">
                  <a:pos x="257" y="186"/>
                </a:cxn>
                <a:cxn ang="0">
                  <a:pos x="242" y="190"/>
                </a:cxn>
                <a:cxn ang="0">
                  <a:pos x="220" y="196"/>
                </a:cxn>
                <a:cxn ang="0">
                  <a:pos x="216" y="226"/>
                </a:cxn>
                <a:cxn ang="0">
                  <a:pos x="209" y="238"/>
                </a:cxn>
                <a:cxn ang="0">
                  <a:pos x="195" y="247"/>
                </a:cxn>
                <a:cxn ang="0">
                  <a:pos x="172" y="250"/>
                </a:cxn>
                <a:cxn ang="0">
                  <a:pos x="166" y="217"/>
                </a:cxn>
                <a:cxn ang="0">
                  <a:pos x="132" y="234"/>
                </a:cxn>
                <a:cxn ang="0">
                  <a:pos x="122" y="234"/>
                </a:cxn>
                <a:cxn ang="0">
                  <a:pos x="114" y="210"/>
                </a:cxn>
                <a:cxn ang="0">
                  <a:pos x="106" y="228"/>
                </a:cxn>
                <a:cxn ang="0">
                  <a:pos x="89" y="215"/>
                </a:cxn>
                <a:cxn ang="0">
                  <a:pos x="60" y="202"/>
                </a:cxn>
                <a:cxn ang="0">
                  <a:pos x="34" y="215"/>
                </a:cxn>
                <a:cxn ang="0">
                  <a:pos x="13" y="186"/>
                </a:cxn>
                <a:cxn ang="0">
                  <a:pos x="22" y="178"/>
                </a:cxn>
                <a:cxn ang="0">
                  <a:pos x="39" y="179"/>
                </a:cxn>
                <a:cxn ang="0">
                  <a:pos x="17" y="164"/>
                </a:cxn>
                <a:cxn ang="0">
                  <a:pos x="1" y="146"/>
                </a:cxn>
                <a:cxn ang="0">
                  <a:pos x="24" y="78"/>
                </a:cxn>
                <a:cxn ang="0">
                  <a:pos x="55" y="5"/>
                </a:cxn>
                <a:cxn ang="0">
                  <a:pos x="83" y="34"/>
                </a:cxn>
                <a:cxn ang="0">
                  <a:pos x="96" y="15"/>
                </a:cxn>
                <a:cxn ang="0">
                  <a:pos x="122" y="25"/>
                </a:cxn>
                <a:cxn ang="0">
                  <a:pos x="123" y="47"/>
                </a:cxn>
                <a:cxn ang="0">
                  <a:pos x="140" y="41"/>
                </a:cxn>
                <a:cxn ang="0">
                  <a:pos x="149" y="62"/>
                </a:cxn>
                <a:cxn ang="0">
                  <a:pos x="136" y="81"/>
                </a:cxn>
                <a:cxn ang="0">
                  <a:pos x="150" y="97"/>
                </a:cxn>
                <a:cxn ang="0">
                  <a:pos x="164" y="80"/>
                </a:cxn>
                <a:cxn ang="0">
                  <a:pos x="182" y="73"/>
                </a:cxn>
                <a:cxn ang="0">
                  <a:pos x="195" y="61"/>
                </a:cxn>
                <a:cxn ang="0">
                  <a:pos x="220" y="78"/>
                </a:cxn>
                <a:cxn ang="0">
                  <a:pos x="248" y="72"/>
                </a:cxn>
                <a:cxn ang="0">
                  <a:pos x="284" y="57"/>
                </a:cxn>
                <a:cxn ang="0">
                  <a:pos x="323" y="36"/>
                </a:cxn>
                <a:cxn ang="0">
                  <a:pos x="355" y="5"/>
                </a:cxn>
              </a:cxnLst>
              <a:rect l="0" t="0" r="r" b="b"/>
              <a:pathLst>
                <a:path w="395" h="257">
                  <a:moveTo>
                    <a:pt x="365" y="10"/>
                  </a:moveTo>
                  <a:cubicBezTo>
                    <a:pt x="366" y="11"/>
                    <a:pt x="366" y="13"/>
                    <a:pt x="366" y="14"/>
                  </a:cubicBezTo>
                  <a:cubicBezTo>
                    <a:pt x="367" y="15"/>
                    <a:pt x="370" y="17"/>
                    <a:pt x="371" y="18"/>
                  </a:cubicBezTo>
                  <a:cubicBezTo>
                    <a:pt x="371" y="20"/>
                    <a:pt x="371" y="22"/>
                    <a:pt x="371" y="23"/>
                  </a:cubicBezTo>
                  <a:cubicBezTo>
                    <a:pt x="371" y="24"/>
                    <a:pt x="370" y="27"/>
                    <a:pt x="370" y="28"/>
                  </a:cubicBezTo>
                  <a:cubicBezTo>
                    <a:pt x="369" y="29"/>
                    <a:pt x="368" y="31"/>
                    <a:pt x="368" y="32"/>
                  </a:cubicBezTo>
                  <a:cubicBezTo>
                    <a:pt x="367" y="33"/>
                    <a:pt x="366" y="35"/>
                    <a:pt x="365" y="35"/>
                  </a:cubicBezTo>
                  <a:cubicBezTo>
                    <a:pt x="364" y="36"/>
                    <a:pt x="362" y="37"/>
                    <a:pt x="361" y="38"/>
                  </a:cubicBezTo>
                  <a:cubicBezTo>
                    <a:pt x="361" y="38"/>
                    <a:pt x="359" y="39"/>
                    <a:pt x="359" y="40"/>
                  </a:cubicBezTo>
                  <a:cubicBezTo>
                    <a:pt x="359" y="40"/>
                    <a:pt x="359" y="42"/>
                    <a:pt x="359" y="42"/>
                  </a:cubicBezTo>
                  <a:cubicBezTo>
                    <a:pt x="359" y="43"/>
                    <a:pt x="360" y="44"/>
                    <a:pt x="360" y="44"/>
                  </a:cubicBezTo>
                  <a:cubicBezTo>
                    <a:pt x="361" y="44"/>
                    <a:pt x="362" y="44"/>
                    <a:pt x="362" y="45"/>
                  </a:cubicBezTo>
                  <a:cubicBezTo>
                    <a:pt x="363" y="45"/>
                    <a:pt x="365" y="44"/>
                    <a:pt x="366" y="44"/>
                  </a:cubicBezTo>
                  <a:cubicBezTo>
                    <a:pt x="368" y="44"/>
                    <a:pt x="370" y="44"/>
                    <a:pt x="372" y="44"/>
                  </a:cubicBezTo>
                  <a:cubicBezTo>
                    <a:pt x="372" y="44"/>
                    <a:pt x="373" y="45"/>
                    <a:pt x="373" y="46"/>
                  </a:cubicBezTo>
                  <a:cubicBezTo>
                    <a:pt x="374" y="46"/>
                    <a:pt x="374" y="48"/>
                    <a:pt x="374" y="49"/>
                  </a:cubicBezTo>
                  <a:cubicBezTo>
                    <a:pt x="374" y="50"/>
                    <a:pt x="373" y="53"/>
                    <a:pt x="373" y="55"/>
                  </a:cubicBezTo>
                  <a:cubicBezTo>
                    <a:pt x="373" y="56"/>
                    <a:pt x="374" y="59"/>
                    <a:pt x="374" y="61"/>
                  </a:cubicBezTo>
                  <a:cubicBezTo>
                    <a:pt x="375" y="62"/>
                    <a:pt x="377" y="65"/>
                    <a:pt x="378" y="66"/>
                  </a:cubicBezTo>
                  <a:cubicBezTo>
                    <a:pt x="378" y="67"/>
                    <a:pt x="378" y="69"/>
                    <a:pt x="379" y="70"/>
                  </a:cubicBezTo>
                  <a:cubicBezTo>
                    <a:pt x="380" y="71"/>
                    <a:pt x="383" y="72"/>
                    <a:pt x="384" y="74"/>
                  </a:cubicBezTo>
                  <a:cubicBezTo>
                    <a:pt x="385" y="75"/>
                    <a:pt x="385" y="77"/>
                    <a:pt x="385" y="78"/>
                  </a:cubicBezTo>
                  <a:cubicBezTo>
                    <a:pt x="385" y="79"/>
                    <a:pt x="384" y="82"/>
                    <a:pt x="383" y="83"/>
                  </a:cubicBezTo>
                  <a:cubicBezTo>
                    <a:pt x="382" y="84"/>
                    <a:pt x="379" y="84"/>
                    <a:pt x="378" y="85"/>
                  </a:cubicBezTo>
                  <a:cubicBezTo>
                    <a:pt x="377" y="86"/>
                    <a:pt x="375" y="87"/>
                    <a:pt x="374" y="88"/>
                  </a:cubicBezTo>
                  <a:cubicBezTo>
                    <a:pt x="373" y="89"/>
                    <a:pt x="371" y="92"/>
                    <a:pt x="370" y="94"/>
                  </a:cubicBezTo>
                  <a:cubicBezTo>
                    <a:pt x="369" y="95"/>
                    <a:pt x="368" y="97"/>
                    <a:pt x="367" y="99"/>
                  </a:cubicBezTo>
                  <a:cubicBezTo>
                    <a:pt x="367" y="100"/>
                    <a:pt x="366" y="103"/>
                    <a:pt x="367" y="105"/>
                  </a:cubicBezTo>
                  <a:cubicBezTo>
                    <a:pt x="367" y="106"/>
                    <a:pt x="369" y="108"/>
                    <a:pt x="370" y="109"/>
                  </a:cubicBezTo>
                  <a:cubicBezTo>
                    <a:pt x="370" y="110"/>
                    <a:pt x="372" y="110"/>
                    <a:pt x="372" y="111"/>
                  </a:cubicBezTo>
                  <a:cubicBezTo>
                    <a:pt x="373" y="112"/>
                    <a:pt x="373" y="114"/>
                    <a:pt x="374" y="115"/>
                  </a:cubicBezTo>
                  <a:cubicBezTo>
                    <a:pt x="375" y="115"/>
                    <a:pt x="375" y="116"/>
                    <a:pt x="376" y="116"/>
                  </a:cubicBezTo>
                  <a:cubicBezTo>
                    <a:pt x="376" y="117"/>
                    <a:pt x="376" y="118"/>
                    <a:pt x="376" y="119"/>
                  </a:cubicBezTo>
                  <a:cubicBezTo>
                    <a:pt x="376" y="120"/>
                    <a:pt x="376" y="123"/>
                    <a:pt x="376" y="124"/>
                  </a:cubicBezTo>
                  <a:cubicBezTo>
                    <a:pt x="375" y="124"/>
                    <a:pt x="374" y="125"/>
                    <a:pt x="373" y="126"/>
                  </a:cubicBezTo>
                  <a:cubicBezTo>
                    <a:pt x="372" y="126"/>
                    <a:pt x="371" y="127"/>
                    <a:pt x="370" y="128"/>
                  </a:cubicBezTo>
                  <a:cubicBezTo>
                    <a:pt x="370" y="129"/>
                    <a:pt x="368" y="132"/>
                    <a:pt x="368" y="133"/>
                  </a:cubicBezTo>
                  <a:cubicBezTo>
                    <a:pt x="368" y="134"/>
                    <a:pt x="367" y="136"/>
                    <a:pt x="367" y="137"/>
                  </a:cubicBezTo>
                  <a:cubicBezTo>
                    <a:pt x="367" y="139"/>
                    <a:pt x="367" y="141"/>
                    <a:pt x="367" y="142"/>
                  </a:cubicBezTo>
                  <a:cubicBezTo>
                    <a:pt x="368" y="143"/>
                    <a:pt x="369" y="146"/>
                    <a:pt x="369" y="146"/>
                  </a:cubicBezTo>
                  <a:cubicBezTo>
                    <a:pt x="370" y="147"/>
                    <a:pt x="373" y="148"/>
                    <a:pt x="374" y="149"/>
                  </a:cubicBezTo>
                  <a:cubicBezTo>
                    <a:pt x="375" y="149"/>
                    <a:pt x="377" y="150"/>
                    <a:pt x="377" y="151"/>
                  </a:cubicBezTo>
                  <a:cubicBezTo>
                    <a:pt x="378" y="152"/>
                    <a:pt x="378" y="154"/>
                    <a:pt x="378" y="155"/>
                  </a:cubicBezTo>
                  <a:cubicBezTo>
                    <a:pt x="378" y="156"/>
                    <a:pt x="379" y="158"/>
                    <a:pt x="380" y="159"/>
                  </a:cubicBezTo>
                  <a:cubicBezTo>
                    <a:pt x="380" y="160"/>
                    <a:pt x="382" y="160"/>
                    <a:pt x="383" y="160"/>
                  </a:cubicBezTo>
                  <a:cubicBezTo>
                    <a:pt x="384" y="160"/>
                    <a:pt x="386" y="161"/>
                    <a:pt x="387" y="161"/>
                  </a:cubicBezTo>
                  <a:cubicBezTo>
                    <a:pt x="387" y="161"/>
                    <a:pt x="389" y="162"/>
                    <a:pt x="390" y="163"/>
                  </a:cubicBezTo>
                  <a:cubicBezTo>
                    <a:pt x="391" y="163"/>
                    <a:pt x="392" y="165"/>
                    <a:pt x="393" y="166"/>
                  </a:cubicBezTo>
                  <a:cubicBezTo>
                    <a:pt x="393" y="167"/>
                    <a:pt x="394" y="170"/>
                    <a:pt x="395" y="171"/>
                  </a:cubicBezTo>
                  <a:cubicBezTo>
                    <a:pt x="395" y="172"/>
                    <a:pt x="395" y="175"/>
                    <a:pt x="395" y="176"/>
                  </a:cubicBezTo>
                  <a:cubicBezTo>
                    <a:pt x="394" y="178"/>
                    <a:pt x="393" y="180"/>
                    <a:pt x="392" y="182"/>
                  </a:cubicBezTo>
                  <a:cubicBezTo>
                    <a:pt x="391" y="182"/>
                    <a:pt x="390" y="184"/>
                    <a:pt x="389" y="185"/>
                  </a:cubicBezTo>
                  <a:cubicBezTo>
                    <a:pt x="388" y="186"/>
                    <a:pt x="386" y="187"/>
                    <a:pt x="385" y="187"/>
                  </a:cubicBezTo>
                  <a:cubicBezTo>
                    <a:pt x="384" y="187"/>
                    <a:pt x="383" y="188"/>
                    <a:pt x="382" y="188"/>
                  </a:cubicBezTo>
                  <a:cubicBezTo>
                    <a:pt x="381" y="188"/>
                    <a:pt x="380" y="188"/>
                    <a:pt x="379" y="188"/>
                  </a:cubicBezTo>
                  <a:cubicBezTo>
                    <a:pt x="378" y="188"/>
                    <a:pt x="376" y="185"/>
                    <a:pt x="375" y="185"/>
                  </a:cubicBezTo>
                  <a:cubicBezTo>
                    <a:pt x="375" y="184"/>
                    <a:pt x="373" y="184"/>
                    <a:pt x="373" y="183"/>
                  </a:cubicBezTo>
                  <a:cubicBezTo>
                    <a:pt x="372" y="183"/>
                    <a:pt x="371" y="183"/>
                    <a:pt x="370" y="184"/>
                  </a:cubicBezTo>
                  <a:cubicBezTo>
                    <a:pt x="370" y="184"/>
                    <a:pt x="369" y="185"/>
                    <a:pt x="369" y="186"/>
                  </a:cubicBezTo>
                  <a:cubicBezTo>
                    <a:pt x="369" y="187"/>
                    <a:pt x="370" y="189"/>
                    <a:pt x="370" y="190"/>
                  </a:cubicBezTo>
                  <a:cubicBezTo>
                    <a:pt x="371" y="190"/>
                    <a:pt x="371" y="192"/>
                    <a:pt x="371" y="192"/>
                  </a:cubicBezTo>
                  <a:cubicBezTo>
                    <a:pt x="371" y="194"/>
                    <a:pt x="372" y="198"/>
                    <a:pt x="371" y="199"/>
                  </a:cubicBezTo>
                  <a:cubicBezTo>
                    <a:pt x="370" y="200"/>
                    <a:pt x="368" y="200"/>
                    <a:pt x="367" y="201"/>
                  </a:cubicBezTo>
                  <a:cubicBezTo>
                    <a:pt x="367" y="201"/>
                    <a:pt x="366" y="201"/>
                    <a:pt x="366" y="201"/>
                  </a:cubicBezTo>
                  <a:cubicBezTo>
                    <a:pt x="364" y="200"/>
                    <a:pt x="362" y="199"/>
                    <a:pt x="361" y="198"/>
                  </a:cubicBezTo>
                  <a:cubicBezTo>
                    <a:pt x="360" y="198"/>
                    <a:pt x="359" y="196"/>
                    <a:pt x="358" y="196"/>
                  </a:cubicBezTo>
                  <a:cubicBezTo>
                    <a:pt x="356" y="196"/>
                    <a:pt x="354" y="196"/>
                    <a:pt x="353" y="196"/>
                  </a:cubicBezTo>
                  <a:cubicBezTo>
                    <a:pt x="351" y="196"/>
                    <a:pt x="348" y="194"/>
                    <a:pt x="347" y="194"/>
                  </a:cubicBezTo>
                  <a:cubicBezTo>
                    <a:pt x="346" y="194"/>
                    <a:pt x="344" y="194"/>
                    <a:pt x="343" y="194"/>
                  </a:cubicBezTo>
                  <a:cubicBezTo>
                    <a:pt x="342" y="194"/>
                    <a:pt x="339" y="195"/>
                    <a:pt x="339" y="196"/>
                  </a:cubicBezTo>
                  <a:cubicBezTo>
                    <a:pt x="338" y="197"/>
                    <a:pt x="337" y="199"/>
                    <a:pt x="337" y="200"/>
                  </a:cubicBezTo>
                  <a:cubicBezTo>
                    <a:pt x="337" y="201"/>
                    <a:pt x="337" y="202"/>
                    <a:pt x="337" y="203"/>
                  </a:cubicBezTo>
                  <a:cubicBezTo>
                    <a:pt x="337" y="205"/>
                    <a:pt x="339" y="208"/>
                    <a:pt x="339" y="209"/>
                  </a:cubicBezTo>
                  <a:cubicBezTo>
                    <a:pt x="339" y="210"/>
                    <a:pt x="339" y="212"/>
                    <a:pt x="339" y="214"/>
                  </a:cubicBezTo>
                  <a:cubicBezTo>
                    <a:pt x="339" y="214"/>
                    <a:pt x="339" y="217"/>
                    <a:pt x="338" y="217"/>
                  </a:cubicBezTo>
                  <a:cubicBezTo>
                    <a:pt x="338" y="218"/>
                    <a:pt x="336" y="218"/>
                    <a:pt x="335" y="218"/>
                  </a:cubicBezTo>
                  <a:cubicBezTo>
                    <a:pt x="335" y="218"/>
                    <a:pt x="333" y="218"/>
                    <a:pt x="332" y="218"/>
                  </a:cubicBezTo>
                  <a:cubicBezTo>
                    <a:pt x="331" y="218"/>
                    <a:pt x="329" y="219"/>
                    <a:pt x="329" y="220"/>
                  </a:cubicBezTo>
                  <a:cubicBezTo>
                    <a:pt x="328" y="220"/>
                    <a:pt x="328" y="222"/>
                    <a:pt x="328" y="223"/>
                  </a:cubicBezTo>
                  <a:cubicBezTo>
                    <a:pt x="327" y="224"/>
                    <a:pt x="326" y="225"/>
                    <a:pt x="325" y="226"/>
                  </a:cubicBezTo>
                  <a:cubicBezTo>
                    <a:pt x="325" y="227"/>
                    <a:pt x="323" y="229"/>
                    <a:pt x="322" y="229"/>
                  </a:cubicBezTo>
                  <a:cubicBezTo>
                    <a:pt x="321" y="230"/>
                    <a:pt x="318" y="231"/>
                    <a:pt x="316" y="232"/>
                  </a:cubicBezTo>
                  <a:cubicBezTo>
                    <a:pt x="315" y="232"/>
                    <a:pt x="312" y="231"/>
                    <a:pt x="310" y="232"/>
                  </a:cubicBezTo>
                  <a:cubicBezTo>
                    <a:pt x="308" y="232"/>
                    <a:pt x="304" y="233"/>
                    <a:pt x="303" y="235"/>
                  </a:cubicBezTo>
                  <a:cubicBezTo>
                    <a:pt x="302" y="236"/>
                    <a:pt x="301" y="238"/>
                    <a:pt x="300" y="239"/>
                  </a:cubicBezTo>
                  <a:cubicBezTo>
                    <a:pt x="300" y="240"/>
                    <a:pt x="299" y="243"/>
                    <a:pt x="298" y="243"/>
                  </a:cubicBezTo>
                  <a:cubicBezTo>
                    <a:pt x="297" y="244"/>
                    <a:pt x="294" y="245"/>
                    <a:pt x="293" y="245"/>
                  </a:cubicBezTo>
                  <a:cubicBezTo>
                    <a:pt x="291" y="246"/>
                    <a:pt x="286" y="245"/>
                    <a:pt x="283" y="245"/>
                  </a:cubicBezTo>
                  <a:cubicBezTo>
                    <a:pt x="282" y="245"/>
                    <a:pt x="279" y="246"/>
                    <a:pt x="277" y="246"/>
                  </a:cubicBezTo>
                  <a:cubicBezTo>
                    <a:pt x="276" y="246"/>
                    <a:pt x="275" y="246"/>
                    <a:pt x="274" y="246"/>
                  </a:cubicBezTo>
                  <a:cubicBezTo>
                    <a:pt x="274" y="245"/>
                    <a:pt x="273" y="244"/>
                    <a:pt x="273" y="243"/>
                  </a:cubicBezTo>
                  <a:cubicBezTo>
                    <a:pt x="274" y="242"/>
                    <a:pt x="274" y="239"/>
                    <a:pt x="274" y="237"/>
                  </a:cubicBezTo>
                  <a:cubicBezTo>
                    <a:pt x="274" y="236"/>
                    <a:pt x="275" y="232"/>
                    <a:pt x="275" y="231"/>
                  </a:cubicBezTo>
                  <a:cubicBezTo>
                    <a:pt x="274" y="229"/>
                    <a:pt x="272" y="227"/>
                    <a:pt x="270" y="225"/>
                  </a:cubicBezTo>
                  <a:cubicBezTo>
                    <a:pt x="269" y="224"/>
                    <a:pt x="267" y="223"/>
                    <a:pt x="265" y="222"/>
                  </a:cubicBezTo>
                  <a:cubicBezTo>
                    <a:pt x="264" y="221"/>
                    <a:pt x="261" y="218"/>
                    <a:pt x="260" y="216"/>
                  </a:cubicBezTo>
                  <a:cubicBezTo>
                    <a:pt x="259" y="215"/>
                    <a:pt x="257" y="212"/>
                    <a:pt x="257" y="211"/>
                  </a:cubicBezTo>
                  <a:cubicBezTo>
                    <a:pt x="256" y="209"/>
                    <a:pt x="257" y="206"/>
                    <a:pt x="257" y="205"/>
                  </a:cubicBezTo>
                  <a:cubicBezTo>
                    <a:pt x="258" y="204"/>
                    <a:pt x="258" y="201"/>
                    <a:pt x="258" y="200"/>
                  </a:cubicBezTo>
                  <a:cubicBezTo>
                    <a:pt x="258" y="198"/>
                    <a:pt x="258" y="195"/>
                    <a:pt x="259" y="193"/>
                  </a:cubicBezTo>
                  <a:cubicBezTo>
                    <a:pt x="259" y="192"/>
                    <a:pt x="259" y="189"/>
                    <a:pt x="259" y="188"/>
                  </a:cubicBezTo>
                  <a:cubicBezTo>
                    <a:pt x="258" y="187"/>
                    <a:pt x="257" y="186"/>
                    <a:pt x="257" y="186"/>
                  </a:cubicBezTo>
                  <a:cubicBezTo>
                    <a:pt x="256" y="185"/>
                    <a:pt x="255" y="185"/>
                    <a:pt x="254" y="185"/>
                  </a:cubicBezTo>
                  <a:cubicBezTo>
                    <a:pt x="253" y="184"/>
                    <a:pt x="250" y="185"/>
                    <a:pt x="249" y="184"/>
                  </a:cubicBezTo>
                  <a:cubicBezTo>
                    <a:pt x="248" y="184"/>
                    <a:pt x="247" y="182"/>
                    <a:pt x="246" y="182"/>
                  </a:cubicBezTo>
                  <a:cubicBezTo>
                    <a:pt x="245" y="182"/>
                    <a:pt x="243" y="182"/>
                    <a:pt x="242" y="182"/>
                  </a:cubicBezTo>
                  <a:cubicBezTo>
                    <a:pt x="241" y="183"/>
                    <a:pt x="241" y="185"/>
                    <a:pt x="241" y="186"/>
                  </a:cubicBezTo>
                  <a:cubicBezTo>
                    <a:pt x="241" y="187"/>
                    <a:pt x="242" y="189"/>
                    <a:pt x="242" y="190"/>
                  </a:cubicBezTo>
                  <a:cubicBezTo>
                    <a:pt x="242" y="191"/>
                    <a:pt x="241" y="193"/>
                    <a:pt x="240" y="194"/>
                  </a:cubicBezTo>
                  <a:cubicBezTo>
                    <a:pt x="240" y="195"/>
                    <a:pt x="239" y="197"/>
                    <a:pt x="238" y="197"/>
                  </a:cubicBezTo>
                  <a:cubicBezTo>
                    <a:pt x="238" y="197"/>
                    <a:pt x="236" y="197"/>
                    <a:pt x="235" y="197"/>
                  </a:cubicBezTo>
                  <a:cubicBezTo>
                    <a:pt x="234" y="196"/>
                    <a:pt x="232" y="195"/>
                    <a:pt x="231" y="194"/>
                  </a:cubicBezTo>
                  <a:cubicBezTo>
                    <a:pt x="230" y="194"/>
                    <a:pt x="227" y="194"/>
                    <a:pt x="226" y="194"/>
                  </a:cubicBezTo>
                  <a:cubicBezTo>
                    <a:pt x="225" y="194"/>
                    <a:pt x="221" y="195"/>
                    <a:pt x="220" y="196"/>
                  </a:cubicBezTo>
                  <a:cubicBezTo>
                    <a:pt x="219" y="197"/>
                    <a:pt x="216" y="199"/>
                    <a:pt x="215" y="200"/>
                  </a:cubicBezTo>
                  <a:cubicBezTo>
                    <a:pt x="214" y="201"/>
                    <a:pt x="212" y="203"/>
                    <a:pt x="211" y="204"/>
                  </a:cubicBezTo>
                  <a:cubicBezTo>
                    <a:pt x="211" y="205"/>
                    <a:pt x="210" y="207"/>
                    <a:pt x="210" y="208"/>
                  </a:cubicBezTo>
                  <a:cubicBezTo>
                    <a:pt x="210" y="210"/>
                    <a:pt x="210" y="213"/>
                    <a:pt x="210" y="215"/>
                  </a:cubicBezTo>
                  <a:cubicBezTo>
                    <a:pt x="210" y="216"/>
                    <a:pt x="212" y="218"/>
                    <a:pt x="213" y="219"/>
                  </a:cubicBezTo>
                  <a:cubicBezTo>
                    <a:pt x="214" y="221"/>
                    <a:pt x="216" y="224"/>
                    <a:pt x="216" y="226"/>
                  </a:cubicBezTo>
                  <a:cubicBezTo>
                    <a:pt x="217" y="227"/>
                    <a:pt x="217" y="230"/>
                    <a:pt x="217" y="232"/>
                  </a:cubicBezTo>
                  <a:cubicBezTo>
                    <a:pt x="217" y="233"/>
                    <a:pt x="217" y="235"/>
                    <a:pt x="217" y="236"/>
                  </a:cubicBezTo>
                  <a:cubicBezTo>
                    <a:pt x="217" y="237"/>
                    <a:pt x="216" y="239"/>
                    <a:pt x="215" y="240"/>
                  </a:cubicBezTo>
                  <a:cubicBezTo>
                    <a:pt x="215" y="241"/>
                    <a:pt x="215" y="243"/>
                    <a:pt x="214" y="244"/>
                  </a:cubicBezTo>
                  <a:cubicBezTo>
                    <a:pt x="213" y="244"/>
                    <a:pt x="211" y="243"/>
                    <a:pt x="211" y="243"/>
                  </a:cubicBezTo>
                  <a:cubicBezTo>
                    <a:pt x="210" y="242"/>
                    <a:pt x="210" y="239"/>
                    <a:pt x="209" y="238"/>
                  </a:cubicBezTo>
                  <a:cubicBezTo>
                    <a:pt x="208" y="237"/>
                    <a:pt x="206" y="235"/>
                    <a:pt x="205" y="234"/>
                  </a:cubicBezTo>
                  <a:cubicBezTo>
                    <a:pt x="204" y="233"/>
                    <a:pt x="203" y="232"/>
                    <a:pt x="202" y="232"/>
                  </a:cubicBezTo>
                  <a:cubicBezTo>
                    <a:pt x="201" y="232"/>
                    <a:pt x="200" y="234"/>
                    <a:pt x="199" y="234"/>
                  </a:cubicBezTo>
                  <a:cubicBezTo>
                    <a:pt x="198" y="235"/>
                    <a:pt x="197" y="237"/>
                    <a:pt x="197" y="238"/>
                  </a:cubicBezTo>
                  <a:cubicBezTo>
                    <a:pt x="197" y="239"/>
                    <a:pt x="197" y="241"/>
                    <a:pt x="196" y="243"/>
                  </a:cubicBezTo>
                  <a:cubicBezTo>
                    <a:pt x="196" y="244"/>
                    <a:pt x="196" y="246"/>
                    <a:pt x="195" y="247"/>
                  </a:cubicBezTo>
                  <a:cubicBezTo>
                    <a:pt x="194" y="249"/>
                    <a:pt x="192" y="252"/>
                    <a:pt x="191" y="253"/>
                  </a:cubicBezTo>
                  <a:cubicBezTo>
                    <a:pt x="190" y="253"/>
                    <a:pt x="187" y="254"/>
                    <a:pt x="185" y="255"/>
                  </a:cubicBezTo>
                  <a:cubicBezTo>
                    <a:pt x="184" y="255"/>
                    <a:pt x="181" y="256"/>
                    <a:pt x="180" y="257"/>
                  </a:cubicBezTo>
                  <a:cubicBezTo>
                    <a:pt x="179" y="257"/>
                    <a:pt x="176" y="257"/>
                    <a:pt x="175" y="257"/>
                  </a:cubicBezTo>
                  <a:cubicBezTo>
                    <a:pt x="174" y="256"/>
                    <a:pt x="172" y="254"/>
                    <a:pt x="172" y="253"/>
                  </a:cubicBezTo>
                  <a:cubicBezTo>
                    <a:pt x="171" y="253"/>
                    <a:pt x="172" y="251"/>
                    <a:pt x="172" y="250"/>
                  </a:cubicBezTo>
                  <a:cubicBezTo>
                    <a:pt x="172" y="249"/>
                    <a:pt x="173" y="247"/>
                    <a:pt x="174" y="246"/>
                  </a:cubicBezTo>
                  <a:cubicBezTo>
                    <a:pt x="174" y="245"/>
                    <a:pt x="175" y="242"/>
                    <a:pt x="175" y="241"/>
                  </a:cubicBezTo>
                  <a:cubicBezTo>
                    <a:pt x="176" y="239"/>
                    <a:pt x="176" y="236"/>
                    <a:pt x="176" y="234"/>
                  </a:cubicBezTo>
                  <a:cubicBezTo>
                    <a:pt x="176" y="232"/>
                    <a:pt x="175" y="229"/>
                    <a:pt x="174" y="227"/>
                  </a:cubicBezTo>
                  <a:cubicBezTo>
                    <a:pt x="173" y="225"/>
                    <a:pt x="173" y="222"/>
                    <a:pt x="172" y="220"/>
                  </a:cubicBezTo>
                  <a:cubicBezTo>
                    <a:pt x="171" y="219"/>
                    <a:pt x="168" y="217"/>
                    <a:pt x="166" y="217"/>
                  </a:cubicBezTo>
                  <a:cubicBezTo>
                    <a:pt x="164" y="216"/>
                    <a:pt x="160" y="216"/>
                    <a:pt x="158" y="217"/>
                  </a:cubicBezTo>
                  <a:cubicBezTo>
                    <a:pt x="156" y="217"/>
                    <a:pt x="152" y="220"/>
                    <a:pt x="150" y="221"/>
                  </a:cubicBezTo>
                  <a:cubicBezTo>
                    <a:pt x="149" y="221"/>
                    <a:pt x="147" y="223"/>
                    <a:pt x="145" y="224"/>
                  </a:cubicBezTo>
                  <a:cubicBezTo>
                    <a:pt x="144" y="224"/>
                    <a:pt x="140" y="225"/>
                    <a:pt x="139" y="226"/>
                  </a:cubicBezTo>
                  <a:cubicBezTo>
                    <a:pt x="138" y="227"/>
                    <a:pt x="136" y="229"/>
                    <a:pt x="135" y="231"/>
                  </a:cubicBezTo>
                  <a:cubicBezTo>
                    <a:pt x="134" y="231"/>
                    <a:pt x="133" y="233"/>
                    <a:pt x="132" y="234"/>
                  </a:cubicBezTo>
                  <a:cubicBezTo>
                    <a:pt x="132" y="235"/>
                    <a:pt x="131" y="238"/>
                    <a:pt x="130" y="239"/>
                  </a:cubicBezTo>
                  <a:cubicBezTo>
                    <a:pt x="130" y="240"/>
                    <a:pt x="129" y="242"/>
                    <a:pt x="128" y="243"/>
                  </a:cubicBezTo>
                  <a:cubicBezTo>
                    <a:pt x="127" y="244"/>
                    <a:pt x="126" y="245"/>
                    <a:pt x="125" y="245"/>
                  </a:cubicBezTo>
                  <a:cubicBezTo>
                    <a:pt x="124" y="245"/>
                    <a:pt x="123" y="244"/>
                    <a:pt x="123" y="243"/>
                  </a:cubicBezTo>
                  <a:cubicBezTo>
                    <a:pt x="123" y="243"/>
                    <a:pt x="122" y="240"/>
                    <a:pt x="122" y="239"/>
                  </a:cubicBezTo>
                  <a:cubicBezTo>
                    <a:pt x="122" y="238"/>
                    <a:pt x="122" y="236"/>
                    <a:pt x="122" y="234"/>
                  </a:cubicBezTo>
                  <a:cubicBezTo>
                    <a:pt x="122" y="233"/>
                    <a:pt x="123" y="230"/>
                    <a:pt x="124" y="229"/>
                  </a:cubicBezTo>
                  <a:cubicBezTo>
                    <a:pt x="124" y="227"/>
                    <a:pt x="125" y="224"/>
                    <a:pt x="126" y="222"/>
                  </a:cubicBezTo>
                  <a:cubicBezTo>
                    <a:pt x="126" y="221"/>
                    <a:pt x="126" y="218"/>
                    <a:pt x="126" y="217"/>
                  </a:cubicBezTo>
                  <a:cubicBezTo>
                    <a:pt x="126" y="216"/>
                    <a:pt x="126" y="213"/>
                    <a:pt x="125" y="212"/>
                  </a:cubicBezTo>
                  <a:cubicBezTo>
                    <a:pt x="124" y="211"/>
                    <a:pt x="121" y="209"/>
                    <a:pt x="119" y="209"/>
                  </a:cubicBezTo>
                  <a:cubicBezTo>
                    <a:pt x="118" y="209"/>
                    <a:pt x="115" y="210"/>
                    <a:pt x="114" y="210"/>
                  </a:cubicBezTo>
                  <a:cubicBezTo>
                    <a:pt x="114" y="210"/>
                    <a:pt x="112" y="211"/>
                    <a:pt x="112" y="211"/>
                  </a:cubicBezTo>
                  <a:cubicBezTo>
                    <a:pt x="111" y="212"/>
                    <a:pt x="110" y="214"/>
                    <a:pt x="110" y="214"/>
                  </a:cubicBezTo>
                  <a:cubicBezTo>
                    <a:pt x="109" y="215"/>
                    <a:pt x="108" y="215"/>
                    <a:pt x="108" y="216"/>
                  </a:cubicBezTo>
                  <a:cubicBezTo>
                    <a:pt x="107" y="217"/>
                    <a:pt x="108" y="220"/>
                    <a:pt x="108" y="221"/>
                  </a:cubicBezTo>
                  <a:cubicBezTo>
                    <a:pt x="108" y="222"/>
                    <a:pt x="107" y="224"/>
                    <a:pt x="107" y="225"/>
                  </a:cubicBezTo>
                  <a:cubicBezTo>
                    <a:pt x="107" y="226"/>
                    <a:pt x="107" y="228"/>
                    <a:pt x="106" y="228"/>
                  </a:cubicBezTo>
                  <a:cubicBezTo>
                    <a:pt x="105" y="229"/>
                    <a:pt x="103" y="230"/>
                    <a:pt x="102" y="231"/>
                  </a:cubicBezTo>
                  <a:cubicBezTo>
                    <a:pt x="101" y="231"/>
                    <a:pt x="99" y="231"/>
                    <a:pt x="98" y="231"/>
                  </a:cubicBezTo>
                  <a:cubicBezTo>
                    <a:pt x="97" y="230"/>
                    <a:pt x="96" y="229"/>
                    <a:pt x="95" y="228"/>
                  </a:cubicBezTo>
                  <a:cubicBezTo>
                    <a:pt x="94" y="227"/>
                    <a:pt x="93" y="226"/>
                    <a:pt x="93" y="225"/>
                  </a:cubicBezTo>
                  <a:cubicBezTo>
                    <a:pt x="92" y="223"/>
                    <a:pt x="91" y="221"/>
                    <a:pt x="91" y="220"/>
                  </a:cubicBezTo>
                  <a:cubicBezTo>
                    <a:pt x="90" y="219"/>
                    <a:pt x="90" y="216"/>
                    <a:pt x="89" y="215"/>
                  </a:cubicBezTo>
                  <a:cubicBezTo>
                    <a:pt x="89" y="214"/>
                    <a:pt x="87" y="213"/>
                    <a:pt x="86" y="213"/>
                  </a:cubicBezTo>
                  <a:cubicBezTo>
                    <a:pt x="86" y="212"/>
                    <a:pt x="86" y="210"/>
                    <a:pt x="85" y="209"/>
                  </a:cubicBezTo>
                  <a:cubicBezTo>
                    <a:pt x="84" y="208"/>
                    <a:pt x="81" y="207"/>
                    <a:pt x="80" y="206"/>
                  </a:cubicBezTo>
                  <a:cubicBezTo>
                    <a:pt x="79" y="206"/>
                    <a:pt x="76" y="205"/>
                    <a:pt x="75" y="205"/>
                  </a:cubicBezTo>
                  <a:cubicBezTo>
                    <a:pt x="73" y="204"/>
                    <a:pt x="70" y="203"/>
                    <a:pt x="69" y="203"/>
                  </a:cubicBezTo>
                  <a:cubicBezTo>
                    <a:pt x="67" y="202"/>
                    <a:pt x="62" y="202"/>
                    <a:pt x="60" y="202"/>
                  </a:cubicBezTo>
                  <a:cubicBezTo>
                    <a:pt x="58" y="202"/>
                    <a:pt x="55" y="202"/>
                    <a:pt x="53" y="203"/>
                  </a:cubicBezTo>
                  <a:cubicBezTo>
                    <a:pt x="52" y="203"/>
                    <a:pt x="50" y="202"/>
                    <a:pt x="49" y="203"/>
                  </a:cubicBezTo>
                  <a:cubicBezTo>
                    <a:pt x="48" y="203"/>
                    <a:pt x="47" y="206"/>
                    <a:pt x="46" y="207"/>
                  </a:cubicBezTo>
                  <a:cubicBezTo>
                    <a:pt x="45" y="208"/>
                    <a:pt x="44" y="211"/>
                    <a:pt x="43" y="212"/>
                  </a:cubicBezTo>
                  <a:cubicBezTo>
                    <a:pt x="42" y="213"/>
                    <a:pt x="40" y="214"/>
                    <a:pt x="39" y="214"/>
                  </a:cubicBezTo>
                  <a:cubicBezTo>
                    <a:pt x="38" y="214"/>
                    <a:pt x="35" y="215"/>
                    <a:pt x="34" y="215"/>
                  </a:cubicBezTo>
                  <a:cubicBezTo>
                    <a:pt x="33" y="215"/>
                    <a:pt x="30" y="213"/>
                    <a:pt x="29" y="213"/>
                  </a:cubicBezTo>
                  <a:cubicBezTo>
                    <a:pt x="27" y="212"/>
                    <a:pt x="24" y="211"/>
                    <a:pt x="23" y="211"/>
                  </a:cubicBezTo>
                  <a:cubicBezTo>
                    <a:pt x="22" y="210"/>
                    <a:pt x="19" y="208"/>
                    <a:pt x="18" y="208"/>
                  </a:cubicBezTo>
                  <a:cubicBezTo>
                    <a:pt x="16" y="207"/>
                    <a:pt x="13" y="205"/>
                    <a:pt x="12" y="204"/>
                  </a:cubicBezTo>
                  <a:cubicBezTo>
                    <a:pt x="11" y="203"/>
                    <a:pt x="9" y="202"/>
                    <a:pt x="8" y="201"/>
                  </a:cubicBezTo>
                  <a:cubicBezTo>
                    <a:pt x="10" y="196"/>
                    <a:pt x="12" y="189"/>
                    <a:pt x="13" y="186"/>
                  </a:cubicBezTo>
                  <a:cubicBezTo>
                    <a:pt x="13" y="183"/>
                    <a:pt x="14" y="178"/>
                    <a:pt x="14" y="176"/>
                  </a:cubicBezTo>
                  <a:cubicBezTo>
                    <a:pt x="14" y="174"/>
                    <a:pt x="14" y="171"/>
                    <a:pt x="15" y="169"/>
                  </a:cubicBezTo>
                  <a:cubicBezTo>
                    <a:pt x="15" y="169"/>
                    <a:pt x="16" y="167"/>
                    <a:pt x="16" y="167"/>
                  </a:cubicBezTo>
                  <a:cubicBezTo>
                    <a:pt x="17" y="167"/>
                    <a:pt x="18" y="170"/>
                    <a:pt x="18" y="170"/>
                  </a:cubicBezTo>
                  <a:cubicBezTo>
                    <a:pt x="18" y="171"/>
                    <a:pt x="19" y="174"/>
                    <a:pt x="19" y="175"/>
                  </a:cubicBezTo>
                  <a:cubicBezTo>
                    <a:pt x="20" y="176"/>
                    <a:pt x="21" y="177"/>
                    <a:pt x="22" y="178"/>
                  </a:cubicBezTo>
                  <a:cubicBezTo>
                    <a:pt x="23" y="178"/>
                    <a:pt x="25" y="178"/>
                    <a:pt x="26" y="178"/>
                  </a:cubicBezTo>
                  <a:cubicBezTo>
                    <a:pt x="27" y="178"/>
                    <a:pt x="29" y="178"/>
                    <a:pt x="31" y="178"/>
                  </a:cubicBezTo>
                  <a:cubicBezTo>
                    <a:pt x="31" y="178"/>
                    <a:pt x="33" y="177"/>
                    <a:pt x="33" y="177"/>
                  </a:cubicBezTo>
                  <a:cubicBezTo>
                    <a:pt x="34" y="177"/>
                    <a:pt x="36" y="177"/>
                    <a:pt x="37" y="178"/>
                  </a:cubicBezTo>
                  <a:cubicBezTo>
                    <a:pt x="37" y="178"/>
                    <a:pt x="37" y="179"/>
                    <a:pt x="38" y="180"/>
                  </a:cubicBezTo>
                  <a:cubicBezTo>
                    <a:pt x="38" y="180"/>
                    <a:pt x="39" y="179"/>
                    <a:pt x="39" y="179"/>
                  </a:cubicBezTo>
                  <a:cubicBezTo>
                    <a:pt x="40" y="178"/>
                    <a:pt x="39" y="176"/>
                    <a:pt x="38" y="175"/>
                  </a:cubicBezTo>
                  <a:cubicBezTo>
                    <a:pt x="38" y="174"/>
                    <a:pt x="37" y="173"/>
                    <a:pt x="36" y="172"/>
                  </a:cubicBezTo>
                  <a:cubicBezTo>
                    <a:pt x="36" y="171"/>
                    <a:pt x="33" y="169"/>
                    <a:pt x="32" y="168"/>
                  </a:cubicBezTo>
                  <a:cubicBezTo>
                    <a:pt x="31" y="168"/>
                    <a:pt x="29" y="166"/>
                    <a:pt x="28" y="166"/>
                  </a:cubicBezTo>
                  <a:cubicBezTo>
                    <a:pt x="26" y="165"/>
                    <a:pt x="23" y="165"/>
                    <a:pt x="22" y="164"/>
                  </a:cubicBezTo>
                  <a:cubicBezTo>
                    <a:pt x="21" y="164"/>
                    <a:pt x="18" y="165"/>
                    <a:pt x="17" y="164"/>
                  </a:cubicBezTo>
                  <a:cubicBezTo>
                    <a:pt x="16" y="164"/>
                    <a:pt x="14" y="163"/>
                    <a:pt x="13" y="163"/>
                  </a:cubicBezTo>
                  <a:cubicBezTo>
                    <a:pt x="13" y="162"/>
                    <a:pt x="12" y="160"/>
                    <a:pt x="11" y="159"/>
                  </a:cubicBezTo>
                  <a:cubicBezTo>
                    <a:pt x="11" y="158"/>
                    <a:pt x="9" y="157"/>
                    <a:pt x="8" y="157"/>
                  </a:cubicBezTo>
                  <a:cubicBezTo>
                    <a:pt x="7" y="156"/>
                    <a:pt x="5" y="155"/>
                    <a:pt x="4" y="154"/>
                  </a:cubicBezTo>
                  <a:cubicBezTo>
                    <a:pt x="3" y="153"/>
                    <a:pt x="1" y="151"/>
                    <a:pt x="1" y="150"/>
                  </a:cubicBezTo>
                  <a:cubicBezTo>
                    <a:pt x="1" y="149"/>
                    <a:pt x="0" y="147"/>
                    <a:pt x="1" y="146"/>
                  </a:cubicBezTo>
                  <a:cubicBezTo>
                    <a:pt x="1" y="145"/>
                    <a:pt x="1" y="143"/>
                    <a:pt x="1" y="142"/>
                  </a:cubicBezTo>
                  <a:cubicBezTo>
                    <a:pt x="2" y="140"/>
                    <a:pt x="4" y="138"/>
                    <a:pt x="4" y="137"/>
                  </a:cubicBezTo>
                  <a:cubicBezTo>
                    <a:pt x="5" y="134"/>
                    <a:pt x="8" y="129"/>
                    <a:pt x="9" y="126"/>
                  </a:cubicBezTo>
                  <a:cubicBezTo>
                    <a:pt x="10" y="123"/>
                    <a:pt x="12" y="116"/>
                    <a:pt x="13" y="112"/>
                  </a:cubicBezTo>
                  <a:cubicBezTo>
                    <a:pt x="14" y="110"/>
                    <a:pt x="15" y="105"/>
                    <a:pt x="16" y="102"/>
                  </a:cubicBezTo>
                  <a:cubicBezTo>
                    <a:pt x="18" y="96"/>
                    <a:pt x="22" y="84"/>
                    <a:pt x="24" y="78"/>
                  </a:cubicBezTo>
                  <a:cubicBezTo>
                    <a:pt x="27" y="67"/>
                    <a:pt x="32" y="46"/>
                    <a:pt x="34" y="35"/>
                  </a:cubicBezTo>
                  <a:cubicBezTo>
                    <a:pt x="35" y="31"/>
                    <a:pt x="37" y="23"/>
                    <a:pt x="38" y="19"/>
                  </a:cubicBezTo>
                  <a:cubicBezTo>
                    <a:pt x="39" y="14"/>
                    <a:pt x="41" y="5"/>
                    <a:pt x="42" y="0"/>
                  </a:cubicBezTo>
                  <a:cubicBezTo>
                    <a:pt x="42" y="0"/>
                    <a:pt x="42" y="0"/>
                    <a:pt x="43" y="0"/>
                  </a:cubicBezTo>
                  <a:cubicBezTo>
                    <a:pt x="48" y="2"/>
                    <a:pt x="48" y="2"/>
                    <a:pt x="48" y="2"/>
                  </a:cubicBezTo>
                  <a:cubicBezTo>
                    <a:pt x="55" y="5"/>
                    <a:pt x="55" y="5"/>
                    <a:pt x="55" y="5"/>
                  </a:cubicBezTo>
                  <a:cubicBezTo>
                    <a:pt x="62" y="10"/>
                    <a:pt x="62" y="10"/>
                    <a:pt x="62" y="10"/>
                  </a:cubicBezTo>
                  <a:cubicBezTo>
                    <a:pt x="67" y="15"/>
                    <a:pt x="67" y="15"/>
                    <a:pt x="67" y="15"/>
                  </a:cubicBezTo>
                  <a:cubicBezTo>
                    <a:pt x="73" y="20"/>
                    <a:pt x="73" y="20"/>
                    <a:pt x="73" y="20"/>
                  </a:cubicBezTo>
                  <a:cubicBezTo>
                    <a:pt x="77" y="24"/>
                    <a:pt x="77" y="24"/>
                    <a:pt x="77" y="24"/>
                  </a:cubicBezTo>
                  <a:cubicBezTo>
                    <a:pt x="81" y="29"/>
                    <a:pt x="81" y="29"/>
                    <a:pt x="81" y="29"/>
                  </a:cubicBezTo>
                  <a:cubicBezTo>
                    <a:pt x="83" y="34"/>
                    <a:pt x="83" y="34"/>
                    <a:pt x="83" y="34"/>
                  </a:cubicBezTo>
                  <a:cubicBezTo>
                    <a:pt x="88" y="35"/>
                    <a:pt x="88" y="35"/>
                    <a:pt x="88" y="35"/>
                  </a:cubicBezTo>
                  <a:cubicBezTo>
                    <a:pt x="91" y="35"/>
                    <a:pt x="91" y="35"/>
                    <a:pt x="91" y="35"/>
                  </a:cubicBezTo>
                  <a:cubicBezTo>
                    <a:pt x="94" y="30"/>
                    <a:pt x="94" y="30"/>
                    <a:pt x="94" y="30"/>
                  </a:cubicBezTo>
                  <a:cubicBezTo>
                    <a:pt x="94" y="25"/>
                    <a:pt x="94" y="25"/>
                    <a:pt x="94" y="25"/>
                  </a:cubicBezTo>
                  <a:cubicBezTo>
                    <a:pt x="94" y="20"/>
                    <a:pt x="94" y="20"/>
                    <a:pt x="94" y="20"/>
                  </a:cubicBezTo>
                  <a:cubicBezTo>
                    <a:pt x="96" y="15"/>
                    <a:pt x="96" y="15"/>
                    <a:pt x="96" y="15"/>
                  </a:cubicBezTo>
                  <a:cubicBezTo>
                    <a:pt x="102" y="14"/>
                    <a:pt x="102" y="14"/>
                    <a:pt x="102" y="14"/>
                  </a:cubicBezTo>
                  <a:cubicBezTo>
                    <a:pt x="108" y="14"/>
                    <a:pt x="108" y="14"/>
                    <a:pt x="108" y="14"/>
                  </a:cubicBezTo>
                  <a:cubicBezTo>
                    <a:pt x="114" y="16"/>
                    <a:pt x="114" y="16"/>
                    <a:pt x="114" y="16"/>
                  </a:cubicBezTo>
                  <a:cubicBezTo>
                    <a:pt x="118" y="22"/>
                    <a:pt x="118" y="22"/>
                    <a:pt x="118" y="22"/>
                  </a:cubicBezTo>
                  <a:cubicBezTo>
                    <a:pt x="121" y="22"/>
                    <a:pt x="121" y="22"/>
                    <a:pt x="121" y="22"/>
                  </a:cubicBezTo>
                  <a:cubicBezTo>
                    <a:pt x="122" y="25"/>
                    <a:pt x="122" y="25"/>
                    <a:pt x="122" y="25"/>
                  </a:cubicBezTo>
                  <a:cubicBezTo>
                    <a:pt x="121" y="27"/>
                    <a:pt x="121" y="27"/>
                    <a:pt x="121" y="27"/>
                  </a:cubicBezTo>
                  <a:cubicBezTo>
                    <a:pt x="119" y="31"/>
                    <a:pt x="119" y="31"/>
                    <a:pt x="119" y="31"/>
                  </a:cubicBezTo>
                  <a:cubicBezTo>
                    <a:pt x="118" y="34"/>
                    <a:pt x="118" y="34"/>
                    <a:pt x="118" y="34"/>
                  </a:cubicBezTo>
                  <a:cubicBezTo>
                    <a:pt x="118" y="42"/>
                    <a:pt x="118" y="42"/>
                    <a:pt x="118" y="42"/>
                  </a:cubicBezTo>
                  <a:cubicBezTo>
                    <a:pt x="119" y="46"/>
                    <a:pt x="119" y="46"/>
                    <a:pt x="119" y="46"/>
                  </a:cubicBezTo>
                  <a:cubicBezTo>
                    <a:pt x="123" y="47"/>
                    <a:pt x="123" y="47"/>
                    <a:pt x="123" y="47"/>
                  </a:cubicBezTo>
                  <a:cubicBezTo>
                    <a:pt x="125" y="46"/>
                    <a:pt x="125" y="46"/>
                    <a:pt x="125" y="46"/>
                  </a:cubicBezTo>
                  <a:cubicBezTo>
                    <a:pt x="126" y="43"/>
                    <a:pt x="126" y="43"/>
                    <a:pt x="126" y="43"/>
                  </a:cubicBezTo>
                  <a:cubicBezTo>
                    <a:pt x="130" y="42"/>
                    <a:pt x="130" y="42"/>
                    <a:pt x="130" y="42"/>
                  </a:cubicBezTo>
                  <a:cubicBezTo>
                    <a:pt x="132" y="39"/>
                    <a:pt x="132" y="39"/>
                    <a:pt x="132" y="39"/>
                  </a:cubicBezTo>
                  <a:cubicBezTo>
                    <a:pt x="136" y="39"/>
                    <a:pt x="136" y="39"/>
                    <a:pt x="136" y="39"/>
                  </a:cubicBezTo>
                  <a:cubicBezTo>
                    <a:pt x="140" y="41"/>
                    <a:pt x="140" y="41"/>
                    <a:pt x="140" y="41"/>
                  </a:cubicBezTo>
                  <a:cubicBezTo>
                    <a:pt x="141" y="46"/>
                    <a:pt x="141" y="46"/>
                    <a:pt x="141" y="46"/>
                  </a:cubicBezTo>
                  <a:cubicBezTo>
                    <a:pt x="142" y="50"/>
                    <a:pt x="142" y="50"/>
                    <a:pt x="142" y="50"/>
                  </a:cubicBezTo>
                  <a:cubicBezTo>
                    <a:pt x="145" y="52"/>
                    <a:pt x="145" y="52"/>
                    <a:pt x="145" y="52"/>
                  </a:cubicBezTo>
                  <a:cubicBezTo>
                    <a:pt x="148" y="54"/>
                    <a:pt x="148" y="54"/>
                    <a:pt x="148" y="54"/>
                  </a:cubicBezTo>
                  <a:cubicBezTo>
                    <a:pt x="149" y="58"/>
                    <a:pt x="149" y="58"/>
                    <a:pt x="149" y="58"/>
                  </a:cubicBezTo>
                  <a:cubicBezTo>
                    <a:pt x="149" y="62"/>
                    <a:pt x="149" y="62"/>
                    <a:pt x="149" y="62"/>
                  </a:cubicBezTo>
                  <a:cubicBezTo>
                    <a:pt x="148" y="65"/>
                    <a:pt x="148" y="65"/>
                    <a:pt x="148" y="65"/>
                  </a:cubicBezTo>
                  <a:cubicBezTo>
                    <a:pt x="147" y="67"/>
                    <a:pt x="147" y="67"/>
                    <a:pt x="147" y="67"/>
                  </a:cubicBezTo>
                  <a:cubicBezTo>
                    <a:pt x="147" y="71"/>
                    <a:pt x="147" y="71"/>
                    <a:pt x="147" y="71"/>
                  </a:cubicBezTo>
                  <a:cubicBezTo>
                    <a:pt x="144" y="75"/>
                    <a:pt x="144" y="75"/>
                    <a:pt x="144" y="75"/>
                  </a:cubicBezTo>
                  <a:cubicBezTo>
                    <a:pt x="139" y="79"/>
                    <a:pt x="139" y="79"/>
                    <a:pt x="139" y="79"/>
                  </a:cubicBezTo>
                  <a:cubicBezTo>
                    <a:pt x="136" y="81"/>
                    <a:pt x="136" y="81"/>
                    <a:pt x="136" y="81"/>
                  </a:cubicBezTo>
                  <a:cubicBezTo>
                    <a:pt x="133" y="84"/>
                    <a:pt x="133" y="84"/>
                    <a:pt x="133" y="84"/>
                  </a:cubicBezTo>
                  <a:cubicBezTo>
                    <a:pt x="133" y="90"/>
                    <a:pt x="133" y="90"/>
                    <a:pt x="133" y="90"/>
                  </a:cubicBezTo>
                  <a:cubicBezTo>
                    <a:pt x="135" y="95"/>
                    <a:pt x="135" y="95"/>
                    <a:pt x="135" y="95"/>
                  </a:cubicBezTo>
                  <a:cubicBezTo>
                    <a:pt x="139" y="97"/>
                    <a:pt x="139" y="97"/>
                    <a:pt x="139" y="97"/>
                  </a:cubicBezTo>
                  <a:cubicBezTo>
                    <a:pt x="144" y="98"/>
                    <a:pt x="144" y="98"/>
                    <a:pt x="144" y="98"/>
                  </a:cubicBezTo>
                  <a:cubicBezTo>
                    <a:pt x="150" y="97"/>
                    <a:pt x="150" y="97"/>
                    <a:pt x="150" y="97"/>
                  </a:cubicBezTo>
                  <a:cubicBezTo>
                    <a:pt x="154" y="94"/>
                    <a:pt x="154" y="94"/>
                    <a:pt x="154" y="94"/>
                  </a:cubicBezTo>
                  <a:cubicBezTo>
                    <a:pt x="155" y="88"/>
                    <a:pt x="155" y="88"/>
                    <a:pt x="155" y="88"/>
                  </a:cubicBezTo>
                  <a:cubicBezTo>
                    <a:pt x="155" y="85"/>
                    <a:pt x="155" y="85"/>
                    <a:pt x="155" y="85"/>
                  </a:cubicBezTo>
                  <a:cubicBezTo>
                    <a:pt x="157" y="83"/>
                    <a:pt x="157" y="83"/>
                    <a:pt x="157" y="83"/>
                  </a:cubicBezTo>
                  <a:cubicBezTo>
                    <a:pt x="161" y="81"/>
                    <a:pt x="161" y="81"/>
                    <a:pt x="161" y="81"/>
                  </a:cubicBezTo>
                  <a:cubicBezTo>
                    <a:pt x="164" y="80"/>
                    <a:pt x="164" y="80"/>
                    <a:pt x="164" y="80"/>
                  </a:cubicBezTo>
                  <a:cubicBezTo>
                    <a:pt x="166" y="80"/>
                    <a:pt x="166" y="80"/>
                    <a:pt x="166" y="80"/>
                  </a:cubicBezTo>
                  <a:cubicBezTo>
                    <a:pt x="167" y="77"/>
                    <a:pt x="167" y="77"/>
                    <a:pt x="167" y="77"/>
                  </a:cubicBezTo>
                  <a:cubicBezTo>
                    <a:pt x="169" y="73"/>
                    <a:pt x="169" y="73"/>
                    <a:pt x="169" y="73"/>
                  </a:cubicBezTo>
                  <a:cubicBezTo>
                    <a:pt x="175" y="70"/>
                    <a:pt x="175" y="70"/>
                    <a:pt x="175" y="70"/>
                  </a:cubicBezTo>
                  <a:cubicBezTo>
                    <a:pt x="179" y="71"/>
                    <a:pt x="179" y="71"/>
                    <a:pt x="179" y="71"/>
                  </a:cubicBezTo>
                  <a:cubicBezTo>
                    <a:pt x="182" y="73"/>
                    <a:pt x="182" y="73"/>
                    <a:pt x="182" y="73"/>
                  </a:cubicBezTo>
                  <a:cubicBezTo>
                    <a:pt x="184" y="72"/>
                    <a:pt x="184" y="72"/>
                    <a:pt x="184" y="72"/>
                  </a:cubicBezTo>
                  <a:cubicBezTo>
                    <a:pt x="187" y="68"/>
                    <a:pt x="187" y="68"/>
                    <a:pt x="187" y="68"/>
                  </a:cubicBezTo>
                  <a:cubicBezTo>
                    <a:pt x="188" y="63"/>
                    <a:pt x="188" y="63"/>
                    <a:pt x="188" y="63"/>
                  </a:cubicBezTo>
                  <a:cubicBezTo>
                    <a:pt x="190" y="59"/>
                    <a:pt x="190" y="59"/>
                    <a:pt x="190" y="59"/>
                  </a:cubicBezTo>
                  <a:cubicBezTo>
                    <a:pt x="192" y="59"/>
                    <a:pt x="192" y="59"/>
                    <a:pt x="192" y="59"/>
                  </a:cubicBezTo>
                  <a:cubicBezTo>
                    <a:pt x="193" y="60"/>
                    <a:pt x="194" y="61"/>
                    <a:pt x="195" y="61"/>
                  </a:cubicBezTo>
                  <a:cubicBezTo>
                    <a:pt x="196" y="62"/>
                    <a:pt x="198" y="65"/>
                    <a:pt x="199" y="65"/>
                  </a:cubicBezTo>
                  <a:cubicBezTo>
                    <a:pt x="200" y="66"/>
                    <a:pt x="203" y="67"/>
                    <a:pt x="205" y="67"/>
                  </a:cubicBezTo>
                  <a:cubicBezTo>
                    <a:pt x="206" y="68"/>
                    <a:pt x="208" y="68"/>
                    <a:pt x="209" y="69"/>
                  </a:cubicBezTo>
                  <a:cubicBezTo>
                    <a:pt x="210" y="69"/>
                    <a:pt x="212" y="70"/>
                    <a:pt x="213" y="70"/>
                  </a:cubicBezTo>
                  <a:cubicBezTo>
                    <a:pt x="214" y="71"/>
                    <a:pt x="216" y="73"/>
                    <a:pt x="217" y="74"/>
                  </a:cubicBezTo>
                  <a:cubicBezTo>
                    <a:pt x="218" y="75"/>
                    <a:pt x="219" y="77"/>
                    <a:pt x="220" y="78"/>
                  </a:cubicBezTo>
                  <a:cubicBezTo>
                    <a:pt x="220" y="79"/>
                    <a:pt x="222" y="78"/>
                    <a:pt x="223" y="78"/>
                  </a:cubicBezTo>
                  <a:cubicBezTo>
                    <a:pt x="225" y="78"/>
                    <a:pt x="227" y="77"/>
                    <a:pt x="229" y="77"/>
                  </a:cubicBezTo>
                  <a:cubicBezTo>
                    <a:pt x="230" y="76"/>
                    <a:pt x="232" y="74"/>
                    <a:pt x="233" y="74"/>
                  </a:cubicBezTo>
                  <a:cubicBezTo>
                    <a:pt x="234" y="73"/>
                    <a:pt x="237" y="73"/>
                    <a:pt x="238" y="72"/>
                  </a:cubicBezTo>
                  <a:cubicBezTo>
                    <a:pt x="240" y="72"/>
                    <a:pt x="242" y="72"/>
                    <a:pt x="243" y="72"/>
                  </a:cubicBezTo>
                  <a:cubicBezTo>
                    <a:pt x="244" y="72"/>
                    <a:pt x="247" y="72"/>
                    <a:pt x="248" y="72"/>
                  </a:cubicBezTo>
                  <a:cubicBezTo>
                    <a:pt x="250" y="72"/>
                    <a:pt x="255" y="72"/>
                    <a:pt x="258" y="72"/>
                  </a:cubicBezTo>
                  <a:cubicBezTo>
                    <a:pt x="260" y="72"/>
                    <a:pt x="264" y="71"/>
                    <a:pt x="266" y="71"/>
                  </a:cubicBezTo>
                  <a:cubicBezTo>
                    <a:pt x="268" y="71"/>
                    <a:pt x="271" y="70"/>
                    <a:pt x="272" y="69"/>
                  </a:cubicBezTo>
                  <a:cubicBezTo>
                    <a:pt x="273" y="69"/>
                    <a:pt x="275" y="67"/>
                    <a:pt x="276" y="66"/>
                  </a:cubicBezTo>
                  <a:cubicBezTo>
                    <a:pt x="277" y="65"/>
                    <a:pt x="279" y="63"/>
                    <a:pt x="281" y="61"/>
                  </a:cubicBezTo>
                  <a:cubicBezTo>
                    <a:pt x="281" y="60"/>
                    <a:pt x="283" y="58"/>
                    <a:pt x="284" y="57"/>
                  </a:cubicBezTo>
                  <a:cubicBezTo>
                    <a:pt x="285" y="56"/>
                    <a:pt x="289" y="56"/>
                    <a:pt x="290" y="55"/>
                  </a:cubicBezTo>
                  <a:cubicBezTo>
                    <a:pt x="292" y="55"/>
                    <a:pt x="295" y="53"/>
                    <a:pt x="297" y="52"/>
                  </a:cubicBezTo>
                  <a:cubicBezTo>
                    <a:pt x="299" y="50"/>
                    <a:pt x="304" y="47"/>
                    <a:pt x="307" y="46"/>
                  </a:cubicBezTo>
                  <a:cubicBezTo>
                    <a:pt x="308" y="45"/>
                    <a:pt x="312" y="43"/>
                    <a:pt x="314" y="42"/>
                  </a:cubicBezTo>
                  <a:cubicBezTo>
                    <a:pt x="315" y="41"/>
                    <a:pt x="317" y="40"/>
                    <a:pt x="319" y="39"/>
                  </a:cubicBezTo>
                  <a:cubicBezTo>
                    <a:pt x="320" y="38"/>
                    <a:pt x="322" y="37"/>
                    <a:pt x="323" y="36"/>
                  </a:cubicBezTo>
                  <a:cubicBezTo>
                    <a:pt x="325" y="35"/>
                    <a:pt x="327" y="33"/>
                    <a:pt x="328" y="32"/>
                  </a:cubicBezTo>
                  <a:cubicBezTo>
                    <a:pt x="328" y="31"/>
                    <a:pt x="329" y="29"/>
                    <a:pt x="330" y="28"/>
                  </a:cubicBezTo>
                  <a:cubicBezTo>
                    <a:pt x="331" y="26"/>
                    <a:pt x="334" y="23"/>
                    <a:pt x="335" y="22"/>
                  </a:cubicBezTo>
                  <a:cubicBezTo>
                    <a:pt x="337" y="20"/>
                    <a:pt x="339" y="17"/>
                    <a:pt x="340" y="15"/>
                  </a:cubicBezTo>
                  <a:cubicBezTo>
                    <a:pt x="342" y="14"/>
                    <a:pt x="346" y="11"/>
                    <a:pt x="348" y="10"/>
                  </a:cubicBezTo>
                  <a:cubicBezTo>
                    <a:pt x="349" y="8"/>
                    <a:pt x="353" y="5"/>
                    <a:pt x="355" y="5"/>
                  </a:cubicBezTo>
                  <a:cubicBezTo>
                    <a:pt x="356" y="4"/>
                    <a:pt x="358" y="4"/>
                    <a:pt x="359" y="4"/>
                  </a:cubicBezTo>
                  <a:cubicBezTo>
                    <a:pt x="361" y="4"/>
                    <a:pt x="363" y="6"/>
                    <a:pt x="364" y="7"/>
                  </a:cubicBezTo>
                  <a:cubicBezTo>
                    <a:pt x="365" y="7"/>
                    <a:pt x="365" y="9"/>
                    <a:pt x="365" y="1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09" name="Freeform 37"/>
            <p:cNvSpPr>
              <a:spLocks/>
            </p:cNvSpPr>
            <p:nvPr/>
          </p:nvSpPr>
          <p:spPr bwMode="auto">
            <a:xfrm>
              <a:off x="3963988" y="2713038"/>
              <a:ext cx="669925" cy="809625"/>
            </a:xfrm>
            <a:custGeom>
              <a:avLst/>
              <a:gdLst/>
              <a:ahLst/>
              <a:cxnLst>
                <a:cxn ang="0">
                  <a:pos x="263" y="374"/>
                </a:cxn>
                <a:cxn ang="0">
                  <a:pos x="252" y="405"/>
                </a:cxn>
                <a:cxn ang="0">
                  <a:pos x="278" y="421"/>
                </a:cxn>
                <a:cxn ang="0">
                  <a:pos x="286" y="442"/>
                </a:cxn>
                <a:cxn ang="0">
                  <a:pos x="298" y="455"/>
                </a:cxn>
                <a:cxn ang="0">
                  <a:pos x="285" y="452"/>
                </a:cxn>
                <a:cxn ang="0">
                  <a:pos x="265" y="444"/>
                </a:cxn>
                <a:cxn ang="0">
                  <a:pos x="237" y="426"/>
                </a:cxn>
                <a:cxn ang="0">
                  <a:pos x="214" y="430"/>
                </a:cxn>
                <a:cxn ang="0">
                  <a:pos x="193" y="442"/>
                </a:cxn>
                <a:cxn ang="0">
                  <a:pos x="164" y="459"/>
                </a:cxn>
                <a:cxn ang="0">
                  <a:pos x="139" y="473"/>
                </a:cxn>
                <a:cxn ang="0">
                  <a:pos x="131" y="447"/>
                </a:cxn>
                <a:cxn ang="0">
                  <a:pos x="105" y="445"/>
                </a:cxn>
                <a:cxn ang="0">
                  <a:pos x="87" y="484"/>
                </a:cxn>
                <a:cxn ang="0">
                  <a:pos x="52" y="480"/>
                </a:cxn>
                <a:cxn ang="0">
                  <a:pos x="26" y="479"/>
                </a:cxn>
                <a:cxn ang="0">
                  <a:pos x="26" y="467"/>
                </a:cxn>
                <a:cxn ang="0">
                  <a:pos x="18" y="441"/>
                </a:cxn>
                <a:cxn ang="0">
                  <a:pos x="36" y="410"/>
                </a:cxn>
                <a:cxn ang="0">
                  <a:pos x="51" y="370"/>
                </a:cxn>
                <a:cxn ang="0">
                  <a:pos x="77" y="341"/>
                </a:cxn>
                <a:cxn ang="0">
                  <a:pos x="87" y="323"/>
                </a:cxn>
                <a:cxn ang="0">
                  <a:pos x="69" y="321"/>
                </a:cxn>
                <a:cxn ang="0">
                  <a:pos x="36" y="295"/>
                </a:cxn>
                <a:cxn ang="0">
                  <a:pos x="63" y="282"/>
                </a:cxn>
                <a:cxn ang="0">
                  <a:pos x="35" y="255"/>
                </a:cxn>
                <a:cxn ang="0">
                  <a:pos x="5" y="238"/>
                </a:cxn>
                <a:cxn ang="0">
                  <a:pos x="10" y="197"/>
                </a:cxn>
                <a:cxn ang="0">
                  <a:pos x="31" y="168"/>
                </a:cxn>
                <a:cxn ang="0">
                  <a:pos x="61" y="159"/>
                </a:cxn>
                <a:cxn ang="0">
                  <a:pos x="89" y="156"/>
                </a:cxn>
                <a:cxn ang="0">
                  <a:pos x="99" y="136"/>
                </a:cxn>
                <a:cxn ang="0">
                  <a:pos x="109" y="94"/>
                </a:cxn>
                <a:cxn ang="0">
                  <a:pos x="127" y="60"/>
                </a:cxn>
                <a:cxn ang="0">
                  <a:pos x="111" y="33"/>
                </a:cxn>
                <a:cxn ang="0">
                  <a:pos x="151" y="16"/>
                </a:cxn>
                <a:cxn ang="0">
                  <a:pos x="178" y="1"/>
                </a:cxn>
                <a:cxn ang="0">
                  <a:pos x="186" y="33"/>
                </a:cxn>
                <a:cxn ang="0">
                  <a:pos x="206" y="32"/>
                </a:cxn>
                <a:cxn ang="0">
                  <a:pos x="234" y="18"/>
                </a:cxn>
                <a:cxn ang="0">
                  <a:pos x="257" y="25"/>
                </a:cxn>
                <a:cxn ang="0">
                  <a:pos x="263" y="73"/>
                </a:cxn>
                <a:cxn ang="0">
                  <a:pos x="292" y="94"/>
                </a:cxn>
                <a:cxn ang="0">
                  <a:pos x="326" y="91"/>
                </a:cxn>
                <a:cxn ang="0">
                  <a:pos x="324" y="64"/>
                </a:cxn>
                <a:cxn ang="0">
                  <a:pos x="337" y="39"/>
                </a:cxn>
                <a:cxn ang="0">
                  <a:pos x="356" y="54"/>
                </a:cxn>
                <a:cxn ang="0">
                  <a:pos x="375" y="74"/>
                </a:cxn>
                <a:cxn ang="0">
                  <a:pos x="395" y="93"/>
                </a:cxn>
                <a:cxn ang="0">
                  <a:pos x="400" y="124"/>
                </a:cxn>
                <a:cxn ang="0">
                  <a:pos x="390" y="139"/>
                </a:cxn>
                <a:cxn ang="0">
                  <a:pos x="357" y="129"/>
                </a:cxn>
                <a:cxn ang="0">
                  <a:pos x="352" y="166"/>
                </a:cxn>
                <a:cxn ang="0">
                  <a:pos x="358" y="192"/>
                </a:cxn>
                <a:cxn ang="0">
                  <a:pos x="327" y="231"/>
                </a:cxn>
                <a:cxn ang="0">
                  <a:pos x="301" y="244"/>
                </a:cxn>
                <a:cxn ang="0">
                  <a:pos x="281" y="270"/>
                </a:cxn>
                <a:cxn ang="0">
                  <a:pos x="254" y="290"/>
                </a:cxn>
                <a:cxn ang="0">
                  <a:pos x="232" y="318"/>
                </a:cxn>
                <a:cxn ang="0">
                  <a:pos x="252" y="339"/>
                </a:cxn>
                <a:cxn ang="0">
                  <a:pos x="265" y="363"/>
                </a:cxn>
              </a:cxnLst>
              <a:rect l="0" t="0" r="r" b="b"/>
              <a:pathLst>
                <a:path w="404" h="489">
                  <a:moveTo>
                    <a:pt x="265" y="363"/>
                  </a:moveTo>
                  <a:cubicBezTo>
                    <a:pt x="265" y="363"/>
                    <a:pt x="265" y="364"/>
                    <a:pt x="265" y="365"/>
                  </a:cubicBezTo>
                  <a:cubicBezTo>
                    <a:pt x="266" y="365"/>
                    <a:pt x="269" y="365"/>
                    <a:pt x="270" y="366"/>
                  </a:cubicBezTo>
                  <a:cubicBezTo>
                    <a:pt x="271" y="367"/>
                    <a:pt x="271" y="369"/>
                    <a:pt x="271" y="369"/>
                  </a:cubicBezTo>
                  <a:cubicBezTo>
                    <a:pt x="271" y="370"/>
                    <a:pt x="270" y="371"/>
                    <a:pt x="269" y="372"/>
                  </a:cubicBezTo>
                  <a:cubicBezTo>
                    <a:pt x="269" y="372"/>
                    <a:pt x="267" y="372"/>
                    <a:pt x="266" y="373"/>
                  </a:cubicBezTo>
                  <a:cubicBezTo>
                    <a:pt x="265" y="373"/>
                    <a:pt x="263" y="374"/>
                    <a:pt x="263" y="374"/>
                  </a:cubicBezTo>
                  <a:cubicBezTo>
                    <a:pt x="262" y="375"/>
                    <a:pt x="262" y="377"/>
                    <a:pt x="262" y="378"/>
                  </a:cubicBezTo>
                  <a:cubicBezTo>
                    <a:pt x="261" y="380"/>
                    <a:pt x="262" y="383"/>
                    <a:pt x="262" y="384"/>
                  </a:cubicBezTo>
                  <a:cubicBezTo>
                    <a:pt x="261" y="385"/>
                    <a:pt x="261" y="388"/>
                    <a:pt x="261" y="389"/>
                  </a:cubicBezTo>
                  <a:cubicBezTo>
                    <a:pt x="261" y="390"/>
                    <a:pt x="261" y="393"/>
                    <a:pt x="261" y="394"/>
                  </a:cubicBezTo>
                  <a:cubicBezTo>
                    <a:pt x="260" y="396"/>
                    <a:pt x="258" y="398"/>
                    <a:pt x="257" y="399"/>
                  </a:cubicBezTo>
                  <a:cubicBezTo>
                    <a:pt x="257" y="399"/>
                    <a:pt x="254" y="400"/>
                    <a:pt x="254" y="401"/>
                  </a:cubicBezTo>
                  <a:cubicBezTo>
                    <a:pt x="253" y="401"/>
                    <a:pt x="252" y="403"/>
                    <a:pt x="252" y="405"/>
                  </a:cubicBezTo>
                  <a:cubicBezTo>
                    <a:pt x="252" y="406"/>
                    <a:pt x="252" y="408"/>
                    <a:pt x="253" y="409"/>
                  </a:cubicBezTo>
                  <a:cubicBezTo>
                    <a:pt x="253" y="410"/>
                    <a:pt x="255" y="412"/>
                    <a:pt x="255" y="412"/>
                  </a:cubicBezTo>
                  <a:cubicBezTo>
                    <a:pt x="256" y="413"/>
                    <a:pt x="258" y="414"/>
                    <a:pt x="259" y="415"/>
                  </a:cubicBezTo>
                  <a:cubicBezTo>
                    <a:pt x="260" y="415"/>
                    <a:pt x="263" y="415"/>
                    <a:pt x="264" y="416"/>
                  </a:cubicBezTo>
                  <a:cubicBezTo>
                    <a:pt x="265" y="416"/>
                    <a:pt x="267" y="417"/>
                    <a:pt x="268" y="418"/>
                  </a:cubicBezTo>
                  <a:cubicBezTo>
                    <a:pt x="269" y="419"/>
                    <a:pt x="272" y="420"/>
                    <a:pt x="273" y="420"/>
                  </a:cubicBezTo>
                  <a:cubicBezTo>
                    <a:pt x="274" y="421"/>
                    <a:pt x="276" y="421"/>
                    <a:pt x="278" y="421"/>
                  </a:cubicBezTo>
                  <a:cubicBezTo>
                    <a:pt x="279" y="422"/>
                    <a:pt x="281" y="421"/>
                    <a:pt x="282" y="421"/>
                  </a:cubicBezTo>
                  <a:cubicBezTo>
                    <a:pt x="283" y="422"/>
                    <a:pt x="284" y="424"/>
                    <a:pt x="284" y="425"/>
                  </a:cubicBezTo>
                  <a:cubicBezTo>
                    <a:pt x="284" y="426"/>
                    <a:pt x="284" y="427"/>
                    <a:pt x="284" y="428"/>
                  </a:cubicBezTo>
                  <a:cubicBezTo>
                    <a:pt x="284" y="429"/>
                    <a:pt x="284" y="431"/>
                    <a:pt x="284" y="432"/>
                  </a:cubicBezTo>
                  <a:cubicBezTo>
                    <a:pt x="284" y="433"/>
                    <a:pt x="283" y="435"/>
                    <a:pt x="283" y="436"/>
                  </a:cubicBezTo>
                  <a:cubicBezTo>
                    <a:pt x="283" y="437"/>
                    <a:pt x="284" y="439"/>
                    <a:pt x="284" y="440"/>
                  </a:cubicBezTo>
                  <a:cubicBezTo>
                    <a:pt x="285" y="441"/>
                    <a:pt x="285" y="442"/>
                    <a:pt x="286" y="442"/>
                  </a:cubicBezTo>
                  <a:cubicBezTo>
                    <a:pt x="286" y="443"/>
                    <a:pt x="288" y="443"/>
                    <a:pt x="288" y="444"/>
                  </a:cubicBezTo>
                  <a:cubicBezTo>
                    <a:pt x="289" y="444"/>
                    <a:pt x="289" y="446"/>
                    <a:pt x="290" y="447"/>
                  </a:cubicBezTo>
                  <a:cubicBezTo>
                    <a:pt x="290" y="447"/>
                    <a:pt x="291" y="448"/>
                    <a:pt x="291" y="449"/>
                  </a:cubicBezTo>
                  <a:cubicBezTo>
                    <a:pt x="292" y="449"/>
                    <a:pt x="293" y="449"/>
                    <a:pt x="294" y="449"/>
                  </a:cubicBezTo>
                  <a:cubicBezTo>
                    <a:pt x="295" y="450"/>
                    <a:pt x="297" y="449"/>
                    <a:pt x="297" y="450"/>
                  </a:cubicBezTo>
                  <a:cubicBezTo>
                    <a:pt x="298" y="450"/>
                    <a:pt x="298" y="452"/>
                    <a:pt x="298" y="453"/>
                  </a:cubicBezTo>
                  <a:cubicBezTo>
                    <a:pt x="298" y="453"/>
                    <a:pt x="298" y="454"/>
                    <a:pt x="298" y="455"/>
                  </a:cubicBezTo>
                  <a:cubicBezTo>
                    <a:pt x="298" y="456"/>
                    <a:pt x="299" y="457"/>
                    <a:pt x="299" y="458"/>
                  </a:cubicBezTo>
                  <a:cubicBezTo>
                    <a:pt x="299" y="459"/>
                    <a:pt x="299" y="461"/>
                    <a:pt x="299" y="461"/>
                  </a:cubicBezTo>
                  <a:cubicBezTo>
                    <a:pt x="298" y="462"/>
                    <a:pt x="297" y="463"/>
                    <a:pt x="297" y="464"/>
                  </a:cubicBezTo>
                  <a:cubicBezTo>
                    <a:pt x="295" y="464"/>
                    <a:pt x="292" y="463"/>
                    <a:pt x="291" y="462"/>
                  </a:cubicBezTo>
                  <a:cubicBezTo>
                    <a:pt x="290" y="461"/>
                    <a:pt x="289" y="458"/>
                    <a:pt x="288" y="457"/>
                  </a:cubicBezTo>
                  <a:cubicBezTo>
                    <a:pt x="287" y="456"/>
                    <a:pt x="286" y="455"/>
                    <a:pt x="286" y="454"/>
                  </a:cubicBezTo>
                  <a:cubicBezTo>
                    <a:pt x="286" y="453"/>
                    <a:pt x="285" y="452"/>
                    <a:pt x="285" y="452"/>
                  </a:cubicBezTo>
                  <a:cubicBezTo>
                    <a:pt x="284" y="451"/>
                    <a:pt x="282" y="451"/>
                    <a:pt x="281" y="450"/>
                  </a:cubicBezTo>
                  <a:cubicBezTo>
                    <a:pt x="280" y="449"/>
                    <a:pt x="280" y="447"/>
                    <a:pt x="279" y="446"/>
                  </a:cubicBezTo>
                  <a:cubicBezTo>
                    <a:pt x="279" y="445"/>
                    <a:pt x="278" y="443"/>
                    <a:pt x="277" y="443"/>
                  </a:cubicBezTo>
                  <a:cubicBezTo>
                    <a:pt x="276" y="442"/>
                    <a:pt x="274" y="441"/>
                    <a:pt x="273" y="441"/>
                  </a:cubicBezTo>
                  <a:cubicBezTo>
                    <a:pt x="272" y="440"/>
                    <a:pt x="270" y="440"/>
                    <a:pt x="269" y="441"/>
                  </a:cubicBezTo>
                  <a:cubicBezTo>
                    <a:pt x="269" y="441"/>
                    <a:pt x="269" y="443"/>
                    <a:pt x="269" y="444"/>
                  </a:cubicBezTo>
                  <a:cubicBezTo>
                    <a:pt x="268" y="444"/>
                    <a:pt x="266" y="444"/>
                    <a:pt x="265" y="444"/>
                  </a:cubicBezTo>
                  <a:cubicBezTo>
                    <a:pt x="264" y="444"/>
                    <a:pt x="262" y="442"/>
                    <a:pt x="261" y="441"/>
                  </a:cubicBezTo>
                  <a:cubicBezTo>
                    <a:pt x="260" y="440"/>
                    <a:pt x="260" y="438"/>
                    <a:pt x="259" y="436"/>
                  </a:cubicBezTo>
                  <a:cubicBezTo>
                    <a:pt x="258" y="435"/>
                    <a:pt x="256" y="433"/>
                    <a:pt x="255" y="432"/>
                  </a:cubicBezTo>
                  <a:cubicBezTo>
                    <a:pt x="254" y="431"/>
                    <a:pt x="252" y="430"/>
                    <a:pt x="251" y="430"/>
                  </a:cubicBezTo>
                  <a:cubicBezTo>
                    <a:pt x="249" y="429"/>
                    <a:pt x="247" y="426"/>
                    <a:pt x="245" y="426"/>
                  </a:cubicBezTo>
                  <a:cubicBezTo>
                    <a:pt x="245" y="425"/>
                    <a:pt x="244" y="425"/>
                    <a:pt x="243" y="425"/>
                  </a:cubicBezTo>
                  <a:cubicBezTo>
                    <a:pt x="242" y="425"/>
                    <a:pt x="239" y="425"/>
                    <a:pt x="237" y="426"/>
                  </a:cubicBezTo>
                  <a:cubicBezTo>
                    <a:pt x="236" y="426"/>
                    <a:pt x="235" y="428"/>
                    <a:pt x="234" y="428"/>
                  </a:cubicBezTo>
                  <a:cubicBezTo>
                    <a:pt x="233" y="429"/>
                    <a:pt x="231" y="429"/>
                    <a:pt x="230" y="430"/>
                  </a:cubicBezTo>
                  <a:cubicBezTo>
                    <a:pt x="229" y="430"/>
                    <a:pt x="229" y="432"/>
                    <a:pt x="228" y="432"/>
                  </a:cubicBezTo>
                  <a:cubicBezTo>
                    <a:pt x="227" y="432"/>
                    <a:pt x="226" y="431"/>
                    <a:pt x="225" y="431"/>
                  </a:cubicBezTo>
                  <a:cubicBezTo>
                    <a:pt x="224" y="431"/>
                    <a:pt x="222" y="429"/>
                    <a:pt x="221" y="429"/>
                  </a:cubicBezTo>
                  <a:cubicBezTo>
                    <a:pt x="220" y="429"/>
                    <a:pt x="218" y="429"/>
                    <a:pt x="217" y="429"/>
                  </a:cubicBezTo>
                  <a:cubicBezTo>
                    <a:pt x="216" y="429"/>
                    <a:pt x="215" y="430"/>
                    <a:pt x="214" y="430"/>
                  </a:cubicBezTo>
                  <a:cubicBezTo>
                    <a:pt x="214" y="431"/>
                    <a:pt x="213" y="432"/>
                    <a:pt x="213" y="433"/>
                  </a:cubicBezTo>
                  <a:cubicBezTo>
                    <a:pt x="212" y="434"/>
                    <a:pt x="212" y="436"/>
                    <a:pt x="211" y="437"/>
                  </a:cubicBezTo>
                  <a:cubicBezTo>
                    <a:pt x="210" y="438"/>
                    <a:pt x="208" y="439"/>
                    <a:pt x="207" y="440"/>
                  </a:cubicBezTo>
                  <a:cubicBezTo>
                    <a:pt x="206" y="440"/>
                    <a:pt x="204" y="440"/>
                    <a:pt x="203" y="440"/>
                  </a:cubicBezTo>
                  <a:cubicBezTo>
                    <a:pt x="202" y="440"/>
                    <a:pt x="200" y="438"/>
                    <a:pt x="199" y="438"/>
                  </a:cubicBezTo>
                  <a:cubicBezTo>
                    <a:pt x="198" y="438"/>
                    <a:pt x="196" y="439"/>
                    <a:pt x="195" y="439"/>
                  </a:cubicBezTo>
                  <a:cubicBezTo>
                    <a:pt x="195" y="440"/>
                    <a:pt x="194" y="441"/>
                    <a:pt x="193" y="442"/>
                  </a:cubicBezTo>
                  <a:cubicBezTo>
                    <a:pt x="193" y="443"/>
                    <a:pt x="193" y="446"/>
                    <a:pt x="192" y="447"/>
                  </a:cubicBezTo>
                  <a:cubicBezTo>
                    <a:pt x="191" y="448"/>
                    <a:pt x="189" y="451"/>
                    <a:pt x="188" y="451"/>
                  </a:cubicBezTo>
                  <a:cubicBezTo>
                    <a:pt x="187" y="452"/>
                    <a:pt x="185" y="453"/>
                    <a:pt x="184" y="453"/>
                  </a:cubicBezTo>
                  <a:cubicBezTo>
                    <a:pt x="183" y="453"/>
                    <a:pt x="180" y="452"/>
                    <a:pt x="178" y="452"/>
                  </a:cubicBezTo>
                  <a:cubicBezTo>
                    <a:pt x="177" y="452"/>
                    <a:pt x="175" y="451"/>
                    <a:pt x="173" y="452"/>
                  </a:cubicBezTo>
                  <a:cubicBezTo>
                    <a:pt x="172" y="452"/>
                    <a:pt x="170" y="454"/>
                    <a:pt x="168" y="455"/>
                  </a:cubicBezTo>
                  <a:cubicBezTo>
                    <a:pt x="167" y="456"/>
                    <a:pt x="165" y="458"/>
                    <a:pt x="164" y="459"/>
                  </a:cubicBezTo>
                  <a:cubicBezTo>
                    <a:pt x="163" y="460"/>
                    <a:pt x="163" y="462"/>
                    <a:pt x="162" y="463"/>
                  </a:cubicBezTo>
                  <a:cubicBezTo>
                    <a:pt x="161" y="463"/>
                    <a:pt x="159" y="464"/>
                    <a:pt x="158" y="464"/>
                  </a:cubicBezTo>
                  <a:cubicBezTo>
                    <a:pt x="157" y="465"/>
                    <a:pt x="155" y="468"/>
                    <a:pt x="154" y="469"/>
                  </a:cubicBezTo>
                  <a:cubicBezTo>
                    <a:pt x="154" y="470"/>
                    <a:pt x="153" y="472"/>
                    <a:pt x="153" y="473"/>
                  </a:cubicBezTo>
                  <a:cubicBezTo>
                    <a:pt x="152" y="473"/>
                    <a:pt x="152" y="473"/>
                    <a:pt x="152" y="473"/>
                  </a:cubicBezTo>
                  <a:cubicBezTo>
                    <a:pt x="150" y="473"/>
                    <a:pt x="147" y="474"/>
                    <a:pt x="145" y="474"/>
                  </a:cubicBezTo>
                  <a:cubicBezTo>
                    <a:pt x="143" y="474"/>
                    <a:pt x="141" y="474"/>
                    <a:pt x="139" y="473"/>
                  </a:cubicBezTo>
                  <a:cubicBezTo>
                    <a:pt x="138" y="473"/>
                    <a:pt x="136" y="471"/>
                    <a:pt x="135" y="470"/>
                  </a:cubicBezTo>
                  <a:cubicBezTo>
                    <a:pt x="134" y="469"/>
                    <a:pt x="132" y="466"/>
                    <a:pt x="132" y="464"/>
                  </a:cubicBezTo>
                  <a:cubicBezTo>
                    <a:pt x="131" y="463"/>
                    <a:pt x="132" y="461"/>
                    <a:pt x="133" y="460"/>
                  </a:cubicBezTo>
                  <a:cubicBezTo>
                    <a:pt x="133" y="459"/>
                    <a:pt x="134" y="457"/>
                    <a:pt x="135" y="456"/>
                  </a:cubicBezTo>
                  <a:cubicBezTo>
                    <a:pt x="135" y="454"/>
                    <a:pt x="135" y="451"/>
                    <a:pt x="135" y="450"/>
                  </a:cubicBezTo>
                  <a:cubicBezTo>
                    <a:pt x="134" y="449"/>
                    <a:pt x="134" y="448"/>
                    <a:pt x="134" y="447"/>
                  </a:cubicBezTo>
                  <a:cubicBezTo>
                    <a:pt x="133" y="447"/>
                    <a:pt x="131" y="447"/>
                    <a:pt x="131" y="447"/>
                  </a:cubicBezTo>
                  <a:cubicBezTo>
                    <a:pt x="130" y="448"/>
                    <a:pt x="129" y="450"/>
                    <a:pt x="128" y="451"/>
                  </a:cubicBezTo>
                  <a:cubicBezTo>
                    <a:pt x="128" y="451"/>
                    <a:pt x="127" y="453"/>
                    <a:pt x="126" y="454"/>
                  </a:cubicBezTo>
                  <a:cubicBezTo>
                    <a:pt x="125" y="454"/>
                    <a:pt x="122" y="454"/>
                    <a:pt x="121" y="454"/>
                  </a:cubicBezTo>
                  <a:cubicBezTo>
                    <a:pt x="120" y="454"/>
                    <a:pt x="118" y="453"/>
                    <a:pt x="117" y="452"/>
                  </a:cubicBezTo>
                  <a:cubicBezTo>
                    <a:pt x="115" y="451"/>
                    <a:pt x="112" y="449"/>
                    <a:pt x="111" y="448"/>
                  </a:cubicBezTo>
                  <a:cubicBezTo>
                    <a:pt x="111" y="447"/>
                    <a:pt x="110" y="444"/>
                    <a:pt x="109" y="444"/>
                  </a:cubicBezTo>
                  <a:cubicBezTo>
                    <a:pt x="108" y="444"/>
                    <a:pt x="106" y="444"/>
                    <a:pt x="105" y="445"/>
                  </a:cubicBezTo>
                  <a:cubicBezTo>
                    <a:pt x="104" y="445"/>
                    <a:pt x="103" y="447"/>
                    <a:pt x="102" y="448"/>
                  </a:cubicBezTo>
                  <a:cubicBezTo>
                    <a:pt x="101" y="449"/>
                    <a:pt x="101" y="452"/>
                    <a:pt x="100" y="453"/>
                  </a:cubicBezTo>
                  <a:cubicBezTo>
                    <a:pt x="100" y="454"/>
                    <a:pt x="98" y="457"/>
                    <a:pt x="98" y="458"/>
                  </a:cubicBezTo>
                  <a:cubicBezTo>
                    <a:pt x="97" y="460"/>
                    <a:pt x="95" y="462"/>
                    <a:pt x="94" y="463"/>
                  </a:cubicBezTo>
                  <a:cubicBezTo>
                    <a:pt x="93" y="466"/>
                    <a:pt x="93" y="471"/>
                    <a:pt x="92" y="473"/>
                  </a:cubicBezTo>
                  <a:cubicBezTo>
                    <a:pt x="91" y="475"/>
                    <a:pt x="90" y="478"/>
                    <a:pt x="89" y="479"/>
                  </a:cubicBezTo>
                  <a:cubicBezTo>
                    <a:pt x="89" y="480"/>
                    <a:pt x="88" y="483"/>
                    <a:pt x="87" y="484"/>
                  </a:cubicBezTo>
                  <a:cubicBezTo>
                    <a:pt x="86" y="485"/>
                    <a:pt x="84" y="487"/>
                    <a:pt x="83" y="488"/>
                  </a:cubicBezTo>
                  <a:cubicBezTo>
                    <a:pt x="82" y="488"/>
                    <a:pt x="79" y="489"/>
                    <a:pt x="77" y="489"/>
                  </a:cubicBezTo>
                  <a:cubicBezTo>
                    <a:pt x="76" y="489"/>
                    <a:pt x="72" y="489"/>
                    <a:pt x="71" y="489"/>
                  </a:cubicBezTo>
                  <a:cubicBezTo>
                    <a:pt x="69" y="488"/>
                    <a:pt x="65" y="487"/>
                    <a:pt x="64" y="485"/>
                  </a:cubicBezTo>
                  <a:cubicBezTo>
                    <a:pt x="63" y="485"/>
                    <a:pt x="62" y="482"/>
                    <a:pt x="60" y="481"/>
                  </a:cubicBezTo>
                  <a:cubicBezTo>
                    <a:pt x="60" y="481"/>
                    <a:pt x="58" y="480"/>
                    <a:pt x="57" y="480"/>
                  </a:cubicBezTo>
                  <a:cubicBezTo>
                    <a:pt x="56" y="479"/>
                    <a:pt x="53" y="479"/>
                    <a:pt x="52" y="480"/>
                  </a:cubicBezTo>
                  <a:cubicBezTo>
                    <a:pt x="51" y="480"/>
                    <a:pt x="49" y="481"/>
                    <a:pt x="48" y="482"/>
                  </a:cubicBezTo>
                  <a:cubicBezTo>
                    <a:pt x="46" y="482"/>
                    <a:pt x="44" y="484"/>
                    <a:pt x="42" y="485"/>
                  </a:cubicBezTo>
                  <a:cubicBezTo>
                    <a:pt x="41" y="486"/>
                    <a:pt x="39" y="487"/>
                    <a:pt x="37" y="487"/>
                  </a:cubicBezTo>
                  <a:cubicBezTo>
                    <a:pt x="36" y="487"/>
                    <a:pt x="33" y="487"/>
                    <a:pt x="32" y="486"/>
                  </a:cubicBezTo>
                  <a:cubicBezTo>
                    <a:pt x="31" y="486"/>
                    <a:pt x="28" y="485"/>
                    <a:pt x="27" y="484"/>
                  </a:cubicBezTo>
                  <a:cubicBezTo>
                    <a:pt x="27" y="483"/>
                    <a:pt x="26" y="481"/>
                    <a:pt x="26" y="481"/>
                  </a:cubicBezTo>
                  <a:cubicBezTo>
                    <a:pt x="26" y="480"/>
                    <a:pt x="26" y="479"/>
                    <a:pt x="26" y="479"/>
                  </a:cubicBezTo>
                  <a:cubicBezTo>
                    <a:pt x="27" y="478"/>
                    <a:pt x="29" y="479"/>
                    <a:pt x="30" y="479"/>
                  </a:cubicBezTo>
                  <a:cubicBezTo>
                    <a:pt x="30" y="479"/>
                    <a:pt x="31" y="479"/>
                    <a:pt x="32" y="478"/>
                  </a:cubicBezTo>
                  <a:cubicBezTo>
                    <a:pt x="32" y="478"/>
                    <a:pt x="32" y="477"/>
                    <a:pt x="32" y="476"/>
                  </a:cubicBezTo>
                  <a:cubicBezTo>
                    <a:pt x="31" y="475"/>
                    <a:pt x="30" y="472"/>
                    <a:pt x="29" y="471"/>
                  </a:cubicBezTo>
                  <a:cubicBezTo>
                    <a:pt x="28" y="471"/>
                    <a:pt x="28" y="471"/>
                    <a:pt x="27" y="471"/>
                  </a:cubicBezTo>
                  <a:cubicBezTo>
                    <a:pt x="27" y="471"/>
                    <a:pt x="27" y="470"/>
                    <a:pt x="27" y="470"/>
                  </a:cubicBezTo>
                  <a:cubicBezTo>
                    <a:pt x="27" y="469"/>
                    <a:pt x="26" y="468"/>
                    <a:pt x="26" y="467"/>
                  </a:cubicBezTo>
                  <a:cubicBezTo>
                    <a:pt x="26" y="466"/>
                    <a:pt x="25" y="464"/>
                    <a:pt x="24" y="463"/>
                  </a:cubicBezTo>
                  <a:cubicBezTo>
                    <a:pt x="24" y="462"/>
                    <a:pt x="24" y="460"/>
                    <a:pt x="24" y="459"/>
                  </a:cubicBezTo>
                  <a:cubicBezTo>
                    <a:pt x="24" y="458"/>
                    <a:pt x="24" y="456"/>
                    <a:pt x="24" y="454"/>
                  </a:cubicBezTo>
                  <a:cubicBezTo>
                    <a:pt x="24" y="453"/>
                    <a:pt x="21" y="450"/>
                    <a:pt x="20" y="449"/>
                  </a:cubicBezTo>
                  <a:cubicBezTo>
                    <a:pt x="19" y="448"/>
                    <a:pt x="18" y="446"/>
                    <a:pt x="17" y="445"/>
                  </a:cubicBezTo>
                  <a:cubicBezTo>
                    <a:pt x="16" y="445"/>
                    <a:pt x="16" y="445"/>
                    <a:pt x="15" y="445"/>
                  </a:cubicBezTo>
                  <a:cubicBezTo>
                    <a:pt x="16" y="444"/>
                    <a:pt x="18" y="442"/>
                    <a:pt x="18" y="441"/>
                  </a:cubicBezTo>
                  <a:cubicBezTo>
                    <a:pt x="19" y="441"/>
                    <a:pt x="21" y="439"/>
                    <a:pt x="22" y="438"/>
                  </a:cubicBezTo>
                  <a:cubicBezTo>
                    <a:pt x="23" y="438"/>
                    <a:pt x="24" y="436"/>
                    <a:pt x="24" y="435"/>
                  </a:cubicBezTo>
                  <a:cubicBezTo>
                    <a:pt x="25" y="434"/>
                    <a:pt x="26" y="431"/>
                    <a:pt x="26" y="430"/>
                  </a:cubicBezTo>
                  <a:cubicBezTo>
                    <a:pt x="27" y="428"/>
                    <a:pt x="28" y="426"/>
                    <a:pt x="29" y="424"/>
                  </a:cubicBezTo>
                  <a:cubicBezTo>
                    <a:pt x="30" y="423"/>
                    <a:pt x="31" y="421"/>
                    <a:pt x="32" y="420"/>
                  </a:cubicBezTo>
                  <a:cubicBezTo>
                    <a:pt x="32" y="419"/>
                    <a:pt x="33" y="416"/>
                    <a:pt x="33" y="415"/>
                  </a:cubicBezTo>
                  <a:cubicBezTo>
                    <a:pt x="34" y="414"/>
                    <a:pt x="36" y="411"/>
                    <a:pt x="36" y="410"/>
                  </a:cubicBezTo>
                  <a:cubicBezTo>
                    <a:pt x="37" y="408"/>
                    <a:pt x="38" y="405"/>
                    <a:pt x="39" y="404"/>
                  </a:cubicBezTo>
                  <a:cubicBezTo>
                    <a:pt x="39" y="402"/>
                    <a:pt x="39" y="398"/>
                    <a:pt x="40" y="396"/>
                  </a:cubicBezTo>
                  <a:cubicBezTo>
                    <a:pt x="40" y="394"/>
                    <a:pt x="41" y="392"/>
                    <a:pt x="42" y="391"/>
                  </a:cubicBezTo>
                  <a:cubicBezTo>
                    <a:pt x="43" y="389"/>
                    <a:pt x="44" y="387"/>
                    <a:pt x="45" y="386"/>
                  </a:cubicBezTo>
                  <a:cubicBezTo>
                    <a:pt x="45" y="384"/>
                    <a:pt x="47" y="382"/>
                    <a:pt x="47" y="381"/>
                  </a:cubicBezTo>
                  <a:cubicBezTo>
                    <a:pt x="48" y="380"/>
                    <a:pt x="48" y="377"/>
                    <a:pt x="49" y="376"/>
                  </a:cubicBezTo>
                  <a:cubicBezTo>
                    <a:pt x="49" y="374"/>
                    <a:pt x="50" y="371"/>
                    <a:pt x="51" y="370"/>
                  </a:cubicBezTo>
                  <a:cubicBezTo>
                    <a:pt x="52" y="368"/>
                    <a:pt x="55" y="367"/>
                    <a:pt x="56" y="365"/>
                  </a:cubicBezTo>
                  <a:cubicBezTo>
                    <a:pt x="57" y="364"/>
                    <a:pt x="58" y="361"/>
                    <a:pt x="59" y="359"/>
                  </a:cubicBezTo>
                  <a:cubicBezTo>
                    <a:pt x="60" y="357"/>
                    <a:pt x="62" y="354"/>
                    <a:pt x="64" y="353"/>
                  </a:cubicBezTo>
                  <a:cubicBezTo>
                    <a:pt x="65" y="352"/>
                    <a:pt x="67" y="350"/>
                    <a:pt x="68" y="349"/>
                  </a:cubicBezTo>
                  <a:cubicBezTo>
                    <a:pt x="69" y="348"/>
                    <a:pt x="71" y="348"/>
                    <a:pt x="72" y="347"/>
                  </a:cubicBezTo>
                  <a:cubicBezTo>
                    <a:pt x="73" y="347"/>
                    <a:pt x="75" y="346"/>
                    <a:pt x="75" y="345"/>
                  </a:cubicBezTo>
                  <a:cubicBezTo>
                    <a:pt x="76" y="344"/>
                    <a:pt x="77" y="342"/>
                    <a:pt x="77" y="341"/>
                  </a:cubicBezTo>
                  <a:cubicBezTo>
                    <a:pt x="77" y="340"/>
                    <a:pt x="77" y="340"/>
                    <a:pt x="77" y="340"/>
                  </a:cubicBezTo>
                  <a:cubicBezTo>
                    <a:pt x="78" y="339"/>
                    <a:pt x="79" y="338"/>
                    <a:pt x="80" y="337"/>
                  </a:cubicBezTo>
                  <a:cubicBezTo>
                    <a:pt x="80" y="337"/>
                    <a:pt x="82" y="336"/>
                    <a:pt x="82" y="335"/>
                  </a:cubicBezTo>
                  <a:cubicBezTo>
                    <a:pt x="83" y="334"/>
                    <a:pt x="84" y="332"/>
                    <a:pt x="84" y="331"/>
                  </a:cubicBezTo>
                  <a:cubicBezTo>
                    <a:pt x="85" y="330"/>
                    <a:pt x="86" y="329"/>
                    <a:pt x="86" y="328"/>
                  </a:cubicBezTo>
                  <a:cubicBezTo>
                    <a:pt x="87" y="328"/>
                    <a:pt x="88" y="326"/>
                    <a:pt x="88" y="326"/>
                  </a:cubicBezTo>
                  <a:cubicBezTo>
                    <a:pt x="88" y="325"/>
                    <a:pt x="88" y="323"/>
                    <a:pt x="87" y="323"/>
                  </a:cubicBezTo>
                  <a:cubicBezTo>
                    <a:pt x="86" y="323"/>
                    <a:pt x="85" y="326"/>
                    <a:pt x="84" y="327"/>
                  </a:cubicBezTo>
                  <a:cubicBezTo>
                    <a:pt x="84" y="328"/>
                    <a:pt x="82" y="330"/>
                    <a:pt x="81" y="330"/>
                  </a:cubicBezTo>
                  <a:cubicBezTo>
                    <a:pt x="80" y="331"/>
                    <a:pt x="79" y="333"/>
                    <a:pt x="78" y="334"/>
                  </a:cubicBezTo>
                  <a:cubicBezTo>
                    <a:pt x="77" y="335"/>
                    <a:pt x="76" y="336"/>
                    <a:pt x="75" y="336"/>
                  </a:cubicBezTo>
                  <a:cubicBezTo>
                    <a:pt x="74" y="334"/>
                    <a:pt x="73" y="333"/>
                    <a:pt x="72" y="331"/>
                  </a:cubicBezTo>
                  <a:cubicBezTo>
                    <a:pt x="72" y="330"/>
                    <a:pt x="71" y="328"/>
                    <a:pt x="71" y="327"/>
                  </a:cubicBezTo>
                  <a:cubicBezTo>
                    <a:pt x="70" y="325"/>
                    <a:pt x="70" y="322"/>
                    <a:pt x="69" y="321"/>
                  </a:cubicBezTo>
                  <a:cubicBezTo>
                    <a:pt x="68" y="320"/>
                    <a:pt x="66" y="318"/>
                    <a:pt x="65" y="317"/>
                  </a:cubicBezTo>
                  <a:cubicBezTo>
                    <a:pt x="64" y="317"/>
                    <a:pt x="61" y="316"/>
                    <a:pt x="59" y="315"/>
                  </a:cubicBezTo>
                  <a:cubicBezTo>
                    <a:pt x="58" y="314"/>
                    <a:pt x="57" y="312"/>
                    <a:pt x="56" y="311"/>
                  </a:cubicBezTo>
                  <a:cubicBezTo>
                    <a:pt x="55" y="310"/>
                    <a:pt x="52" y="310"/>
                    <a:pt x="51" y="309"/>
                  </a:cubicBezTo>
                  <a:cubicBezTo>
                    <a:pt x="50" y="308"/>
                    <a:pt x="46" y="306"/>
                    <a:pt x="45" y="304"/>
                  </a:cubicBezTo>
                  <a:cubicBezTo>
                    <a:pt x="44" y="303"/>
                    <a:pt x="44" y="299"/>
                    <a:pt x="43" y="298"/>
                  </a:cubicBezTo>
                  <a:cubicBezTo>
                    <a:pt x="41" y="297"/>
                    <a:pt x="36" y="297"/>
                    <a:pt x="36" y="295"/>
                  </a:cubicBezTo>
                  <a:cubicBezTo>
                    <a:pt x="35" y="294"/>
                    <a:pt x="36" y="292"/>
                    <a:pt x="36" y="291"/>
                  </a:cubicBezTo>
                  <a:cubicBezTo>
                    <a:pt x="37" y="290"/>
                    <a:pt x="39" y="288"/>
                    <a:pt x="40" y="288"/>
                  </a:cubicBezTo>
                  <a:cubicBezTo>
                    <a:pt x="41" y="287"/>
                    <a:pt x="42" y="287"/>
                    <a:pt x="43" y="287"/>
                  </a:cubicBezTo>
                  <a:cubicBezTo>
                    <a:pt x="44" y="288"/>
                    <a:pt x="47" y="289"/>
                    <a:pt x="48" y="290"/>
                  </a:cubicBezTo>
                  <a:cubicBezTo>
                    <a:pt x="50" y="290"/>
                    <a:pt x="53" y="289"/>
                    <a:pt x="54" y="289"/>
                  </a:cubicBezTo>
                  <a:cubicBezTo>
                    <a:pt x="56" y="289"/>
                    <a:pt x="59" y="287"/>
                    <a:pt x="60" y="286"/>
                  </a:cubicBezTo>
                  <a:cubicBezTo>
                    <a:pt x="61" y="285"/>
                    <a:pt x="63" y="283"/>
                    <a:pt x="63" y="282"/>
                  </a:cubicBezTo>
                  <a:cubicBezTo>
                    <a:pt x="64" y="280"/>
                    <a:pt x="63" y="277"/>
                    <a:pt x="63" y="275"/>
                  </a:cubicBezTo>
                  <a:cubicBezTo>
                    <a:pt x="62" y="273"/>
                    <a:pt x="60" y="271"/>
                    <a:pt x="60" y="270"/>
                  </a:cubicBezTo>
                  <a:cubicBezTo>
                    <a:pt x="59" y="269"/>
                    <a:pt x="57" y="267"/>
                    <a:pt x="56" y="266"/>
                  </a:cubicBezTo>
                  <a:cubicBezTo>
                    <a:pt x="55" y="265"/>
                    <a:pt x="52" y="262"/>
                    <a:pt x="51" y="261"/>
                  </a:cubicBezTo>
                  <a:cubicBezTo>
                    <a:pt x="50" y="260"/>
                    <a:pt x="48" y="258"/>
                    <a:pt x="47" y="257"/>
                  </a:cubicBezTo>
                  <a:cubicBezTo>
                    <a:pt x="46" y="256"/>
                    <a:pt x="42" y="255"/>
                    <a:pt x="40" y="254"/>
                  </a:cubicBezTo>
                  <a:cubicBezTo>
                    <a:pt x="39" y="254"/>
                    <a:pt x="36" y="254"/>
                    <a:pt x="35" y="255"/>
                  </a:cubicBezTo>
                  <a:cubicBezTo>
                    <a:pt x="33" y="255"/>
                    <a:pt x="31" y="256"/>
                    <a:pt x="29" y="256"/>
                  </a:cubicBezTo>
                  <a:cubicBezTo>
                    <a:pt x="27" y="257"/>
                    <a:pt x="23" y="256"/>
                    <a:pt x="21" y="255"/>
                  </a:cubicBezTo>
                  <a:cubicBezTo>
                    <a:pt x="20" y="255"/>
                    <a:pt x="16" y="254"/>
                    <a:pt x="14" y="253"/>
                  </a:cubicBezTo>
                  <a:cubicBezTo>
                    <a:pt x="13" y="253"/>
                    <a:pt x="11" y="252"/>
                    <a:pt x="10" y="252"/>
                  </a:cubicBezTo>
                  <a:cubicBezTo>
                    <a:pt x="9" y="251"/>
                    <a:pt x="9" y="250"/>
                    <a:pt x="9" y="248"/>
                  </a:cubicBezTo>
                  <a:cubicBezTo>
                    <a:pt x="8" y="247"/>
                    <a:pt x="8" y="245"/>
                    <a:pt x="8" y="244"/>
                  </a:cubicBezTo>
                  <a:cubicBezTo>
                    <a:pt x="7" y="243"/>
                    <a:pt x="5" y="240"/>
                    <a:pt x="5" y="238"/>
                  </a:cubicBezTo>
                  <a:cubicBezTo>
                    <a:pt x="5" y="236"/>
                    <a:pt x="5" y="233"/>
                    <a:pt x="5" y="232"/>
                  </a:cubicBezTo>
                  <a:cubicBezTo>
                    <a:pt x="5" y="230"/>
                    <a:pt x="5" y="227"/>
                    <a:pt x="5" y="226"/>
                  </a:cubicBezTo>
                  <a:cubicBezTo>
                    <a:pt x="4" y="224"/>
                    <a:pt x="2" y="220"/>
                    <a:pt x="2" y="219"/>
                  </a:cubicBezTo>
                  <a:cubicBezTo>
                    <a:pt x="1" y="217"/>
                    <a:pt x="0" y="215"/>
                    <a:pt x="0" y="213"/>
                  </a:cubicBezTo>
                  <a:cubicBezTo>
                    <a:pt x="1" y="212"/>
                    <a:pt x="2" y="209"/>
                    <a:pt x="2" y="208"/>
                  </a:cubicBezTo>
                  <a:cubicBezTo>
                    <a:pt x="3" y="206"/>
                    <a:pt x="4" y="204"/>
                    <a:pt x="5" y="202"/>
                  </a:cubicBezTo>
                  <a:cubicBezTo>
                    <a:pt x="6" y="201"/>
                    <a:pt x="9" y="198"/>
                    <a:pt x="10" y="197"/>
                  </a:cubicBezTo>
                  <a:cubicBezTo>
                    <a:pt x="12" y="196"/>
                    <a:pt x="15" y="195"/>
                    <a:pt x="17" y="194"/>
                  </a:cubicBezTo>
                  <a:cubicBezTo>
                    <a:pt x="18" y="193"/>
                    <a:pt x="19" y="192"/>
                    <a:pt x="20" y="191"/>
                  </a:cubicBezTo>
                  <a:cubicBezTo>
                    <a:pt x="21" y="189"/>
                    <a:pt x="22" y="187"/>
                    <a:pt x="23" y="185"/>
                  </a:cubicBezTo>
                  <a:cubicBezTo>
                    <a:pt x="23" y="184"/>
                    <a:pt x="24" y="182"/>
                    <a:pt x="25" y="181"/>
                  </a:cubicBezTo>
                  <a:cubicBezTo>
                    <a:pt x="25" y="180"/>
                    <a:pt x="26" y="179"/>
                    <a:pt x="27" y="179"/>
                  </a:cubicBezTo>
                  <a:cubicBezTo>
                    <a:pt x="28" y="178"/>
                    <a:pt x="29" y="175"/>
                    <a:pt x="30" y="173"/>
                  </a:cubicBezTo>
                  <a:cubicBezTo>
                    <a:pt x="30" y="172"/>
                    <a:pt x="31" y="169"/>
                    <a:pt x="31" y="168"/>
                  </a:cubicBezTo>
                  <a:cubicBezTo>
                    <a:pt x="32" y="167"/>
                    <a:pt x="33" y="165"/>
                    <a:pt x="34" y="165"/>
                  </a:cubicBezTo>
                  <a:cubicBezTo>
                    <a:pt x="34" y="164"/>
                    <a:pt x="36" y="161"/>
                    <a:pt x="37" y="160"/>
                  </a:cubicBezTo>
                  <a:cubicBezTo>
                    <a:pt x="38" y="159"/>
                    <a:pt x="40" y="158"/>
                    <a:pt x="42" y="158"/>
                  </a:cubicBezTo>
                  <a:cubicBezTo>
                    <a:pt x="43" y="158"/>
                    <a:pt x="45" y="158"/>
                    <a:pt x="46" y="158"/>
                  </a:cubicBezTo>
                  <a:cubicBezTo>
                    <a:pt x="47" y="158"/>
                    <a:pt x="49" y="159"/>
                    <a:pt x="51" y="160"/>
                  </a:cubicBezTo>
                  <a:cubicBezTo>
                    <a:pt x="52" y="160"/>
                    <a:pt x="55" y="160"/>
                    <a:pt x="57" y="160"/>
                  </a:cubicBezTo>
                  <a:cubicBezTo>
                    <a:pt x="58" y="160"/>
                    <a:pt x="60" y="160"/>
                    <a:pt x="61" y="159"/>
                  </a:cubicBezTo>
                  <a:cubicBezTo>
                    <a:pt x="62" y="159"/>
                    <a:pt x="63" y="157"/>
                    <a:pt x="64" y="157"/>
                  </a:cubicBezTo>
                  <a:cubicBezTo>
                    <a:pt x="66" y="156"/>
                    <a:pt x="68" y="156"/>
                    <a:pt x="70" y="156"/>
                  </a:cubicBezTo>
                  <a:cubicBezTo>
                    <a:pt x="71" y="156"/>
                    <a:pt x="74" y="156"/>
                    <a:pt x="76" y="156"/>
                  </a:cubicBezTo>
                  <a:cubicBezTo>
                    <a:pt x="77" y="156"/>
                    <a:pt x="79" y="157"/>
                    <a:pt x="80" y="157"/>
                  </a:cubicBezTo>
                  <a:cubicBezTo>
                    <a:pt x="81" y="157"/>
                    <a:pt x="82" y="158"/>
                    <a:pt x="83" y="158"/>
                  </a:cubicBezTo>
                  <a:cubicBezTo>
                    <a:pt x="84" y="158"/>
                    <a:pt x="85" y="158"/>
                    <a:pt x="86" y="158"/>
                  </a:cubicBezTo>
                  <a:cubicBezTo>
                    <a:pt x="87" y="158"/>
                    <a:pt x="88" y="156"/>
                    <a:pt x="89" y="156"/>
                  </a:cubicBezTo>
                  <a:cubicBezTo>
                    <a:pt x="90" y="155"/>
                    <a:pt x="92" y="154"/>
                    <a:pt x="92" y="153"/>
                  </a:cubicBezTo>
                  <a:cubicBezTo>
                    <a:pt x="93" y="152"/>
                    <a:pt x="93" y="149"/>
                    <a:pt x="93" y="148"/>
                  </a:cubicBezTo>
                  <a:cubicBezTo>
                    <a:pt x="93" y="147"/>
                    <a:pt x="93" y="145"/>
                    <a:pt x="93" y="144"/>
                  </a:cubicBezTo>
                  <a:cubicBezTo>
                    <a:pt x="92" y="143"/>
                    <a:pt x="90" y="142"/>
                    <a:pt x="90" y="141"/>
                  </a:cubicBezTo>
                  <a:cubicBezTo>
                    <a:pt x="89" y="140"/>
                    <a:pt x="89" y="137"/>
                    <a:pt x="90" y="137"/>
                  </a:cubicBezTo>
                  <a:cubicBezTo>
                    <a:pt x="91" y="136"/>
                    <a:pt x="92" y="136"/>
                    <a:pt x="93" y="136"/>
                  </a:cubicBezTo>
                  <a:cubicBezTo>
                    <a:pt x="95" y="136"/>
                    <a:pt x="97" y="137"/>
                    <a:pt x="99" y="136"/>
                  </a:cubicBezTo>
                  <a:cubicBezTo>
                    <a:pt x="100" y="136"/>
                    <a:pt x="102" y="134"/>
                    <a:pt x="103" y="134"/>
                  </a:cubicBezTo>
                  <a:cubicBezTo>
                    <a:pt x="104" y="133"/>
                    <a:pt x="106" y="131"/>
                    <a:pt x="107" y="130"/>
                  </a:cubicBezTo>
                  <a:cubicBezTo>
                    <a:pt x="108" y="129"/>
                    <a:pt x="109" y="126"/>
                    <a:pt x="110" y="125"/>
                  </a:cubicBezTo>
                  <a:cubicBezTo>
                    <a:pt x="110" y="123"/>
                    <a:pt x="112" y="120"/>
                    <a:pt x="113" y="118"/>
                  </a:cubicBezTo>
                  <a:cubicBezTo>
                    <a:pt x="113" y="117"/>
                    <a:pt x="113" y="114"/>
                    <a:pt x="113" y="113"/>
                  </a:cubicBezTo>
                  <a:cubicBezTo>
                    <a:pt x="113" y="110"/>
                    <a:pt x="111" y="106"/>
                    <a:pt x="110" y="104"/>
                  </a:cubicBezTo>
                  <a:cubicBezTo>
                    <a:pt x="110" y="102"/>
                    <a:pt x="109" y="97"/>
                    <a:pt x="109" y="94"/>
                  </a:cubicBezTo>
                  <a:cubicBezTo>
                    <a:pt x="108" y="92"/>
                    <a:pt x="108" y="89"/>
                    <a:pt x="108" y="87"/>
                  </a:cubicBezTo>
                  <a:cubicBezTo>
                    <a:pt x="108" y="85"/>
                    <a:pt x="108" y="82"/>
                    <a:pt x="109" y="81"/>
                  </a:cubicBezTo>
                  <a:cubicBezTo>
                    <a:pt x="110" y="80"/>
                    <a:pt x="113" y="78"/>
                    <a:pt x="115" y="78"/>
                  </a:cubicBezTo>
                  <a:cubicBezTo>
                    <a:pt x="116" y="77"/>
                    <a:pt x="118" y="77"/>
                    <a:pt x="119" y="76"/>
                  </a:cubicBezTo>
                  <a:cubicBezTo>
                    <a:pt x="120" y="75"/>
                    <a:pt x="123" y="73"/>
                    <a:pt x="124" y="72"/>
                  </a:cubicBezTo>
                  <a:cubicBezTo>
                    <a:pt x="124" y="70"/>
                    <a:pt x="125" y="66"/>
                    <a:pt x="126" y="65"/>
                  </a:cubicBezTo>
                  <a:cubicBezTo>
                    <a:pt x="126" y="63"/>
                    <a:pt x="127" y="61"/>
                    <a:pt x="127" y="60"/>
                  </a:cubicBezTo>
                  <a:cubicBezTo>
                    <a:pt x="127" y="58"/>
                    <a:pt x="125" y="55"/>
                    <a:pt x="125" y="54"/>
                  </a:cubicBezTo>
                  <a:cubicBezTo>
                    <a:pt x="124" y="53"/>
                    <a:pt x="123" y="52"/>
                    <a:pt x="122" y="51"/>
                  </a:cubicBezTo>
                  <a:cubicBezTo>
                    <a:pt x="121" y="51"/>
                    <a:pt x="118" y="52"/>
                    <a:pt x="117" y="52"/>
                  </a:cubicBezTo>
                  <a:cubicBezTo>
                    <a:pt x="116" y="51"/>
                    <a:pt x="115" y="49"/>
                    <a:pt x="114" y="48"/>
                  </a:cubicBezTo>
                  <a:cubicBezTo>
                    <a:pt x="114" y="47"/>
                    <a:pt x="115" y="44"/>
                    <a:pt x="115" y="43"/>
                  </a:cubicBezTo>
                  <a:cubicBezTo>
                    <a:pt x="115" y="42"/>
                    <a:pt x="113" y="40"/>
                    <a:pt x="113" y="39"/>
                  </a:cubicBezTo>
                  <a:cubicBezTo>
                    <a:pt x="112" y="37"/>
                    <a:pt x="111" y="35"/>
                    <a:pt x="111" y="33"/>
                  </a:cubicBezTo>
                  <a:cubicBezTo>
                    <a:pt x="111" y="32"/>
                    <a:pt x="111" y="29"/>
                    <a:pt x="111" y="28"/>
                  </a:cubicBezTo>
                  <a:cubicBezTo>
                    <a:pt x="112" y="27"/>
                    <a:pt x="114" y="24"/>
                    <a:pt x="115" y="24"/>
                  </a:cubicBezTo>
                  <a:cubicBezTo>
                    <a:pt x="117" y="22"/>
                    <a:pt x="121" y="20"/>
                    <a:pt x="124" y="20"/>
                  </a:cubicBezTo>
                  <a:cubicBezTo>
                    <a:pt x="126" y="20"/>
                    <a:pt x="130" y="20"/>
                    <a:pt x="132" y="20"/>
                  </a:cubicBezTo>
                  <a:cubicBezTo>
                    <a:pt x="134" y="20"/>
                    <a:pt x="138" y="20"/>
                    <a:pt x="140" y="20"/>
                  </a:cubicBezTo>
                  <a:cubicBezTo>
                    <a:pt x="142" y="20"/>
                    <a:pt x="146" y="19"/>
                    <a:pt x="148" y="19"/>
                  </a:cubicBezTo>
                  <a:cubicBezTo>
                    <a:pt x="149" y="18"/>
                    <a:pt x="150" y="17"/>
                    <a:pt x="151" y="16"/>
                  </a:cubicBezTo>
                  <a:cubicBezTo>
                    <a:pt x="152" y="15"/>
                    <a:pt x="154" y="14"/>
                    <a:pt x="155" y="13"/>
                  </a:cubicBezTo>
                  <a:cubicBezTo>
                    <a:pt x="156" y="12"/>
                    <a:pt x="158" y="10"/>
                    <a:pt x="159" y="9"/>
                  </a:cubicBezTo>
                  <a:cubicBezTo>
                    <a:pt x="160" y="8"/>
                    <a:pt x="162" y="7"/>
                    <a:pt x="163" y="7"/>
                  </a:cubicBezTo>
                  <a:cubicBezTo>
                    <a:pt x="164" y="6"/>
                    <a:pt x="166" y="6"/>
                    <a:pt x="167" y="6"/>
                  </a:cubicBezTo>
                  <a:cubicBezTo>
                    <a:pt x="168" y="6"/>
                    <a:pt x="171" y="4"/>
                    <a:pt x="172" y="3"/>
                  </a:cubicBezTo>
                  <a:cubicBezTo>
                    <a:pt x="172" y="3"/>
                    <a:pt x="174" y="1"/>
                    <a:pt x="174" y="1"/>
                  </a:cubicBezTo>
                  <a:cubicBezTo>
                    <a:pt x="175" y="1"/>
                    <a:pt x="177" y="0"/>
                    <a:pt x="178" y="1"/>
                  </a:cubicBezTo>
                  <a:cubicBezTo>
                    <a:pt x="178" y="1"/>
                    <a:pt x="179" y="2"/>
                    <a:pt x="180" y="3"/>
                  </a:cubicBezTo>
                  <a:cubicBezTo>
                    <a:pt x="180" y="3"/>
                    <a:pt x="180" y="5"/>
                    <a:pt x="180" y="6"/>
                  </a:cubicBezTo>
                  <a:cubicBezTo>
                    <a:pt x="181" y="7"/>
                    <a:pt x="182" y="11"/>
                    <a:pt x="182" y="12"/>
                  </a:cubicBezTo>
                  <a:cubicBezTo>
                    <a:pt x="183" y="14"/>
                    <a:pt x="183" y="17"/>
                    <a:pt x="183" y="18"/>
                  </a:cubicBezTo>
                  <a:cubicBezTo>
                    <a:pt x="183" y="19"/>
                    <a:pt x="183" y="22"/>
                    <a:pt x="183" y="23"/>
                  </a:cubicBezTo>
                  <a:cubicBezTo>
                    <a:pt x="184" y="24"/>
                    <a:pt x="186" y="26"/>
                    <a:pt x="186" y="27"/>
                  </a:cubicBezTo>
                  <a:cubicBezTo>
                    <a:pt x="186" y="28"/>
                    <a:pt x="186" y="32"/>
                    <a:pt x="186" y="33"/>
                  </a:cubicBezTo>
                  <a:cubicBezTo>
                    <a:pt x="187" y="34"/>
                    <a:pt x="186" y="37"/>
                    <a:pt x="186" y="38"/>
                  </a:cubicBezTo>
                  <a:cubicBezTo>
                    <a:pt x="186" y="39"/>
                    <a:pt x="188" y="42"/>
                    <a:pt x="189" y="42"/>
                  </a:cubicBezTo>
                  <a:cubicBezTo>
                    <a:pt x="189" y="43"/>
                    <a:pt x="192" y="43"/>
                    <a:pt x="193" y="43"/>
                  </a:cubicBezTo>
                  <a:cubicBezTo>
                    <a:pt x="194" y="42"/>
                    <a:pt x="195" y="40"/>
                    <a:pt x="196" y="39"/>
                  </a:cubicBezTo>
                  <a:cubicBezTo>
                    <a:pt x="196" y="38"/>
                    <a:pt x="198" y="36"/>
                    <a:pt x="199" y="36"/>
                  </a:cubicBezTo>
                  <a:cubicBezTo>
                    <a:pt x="199" y="35"/>
                    <a:pt x="200" y="33"/>
                    <a:pt x="201" y="32"/>
                  </a:cubicBezTo>
                  <a:cubicBezTo>
                    <a:pt x="202" y="31"/>
                    <a:pt x="205" y="32"/>
                    <a:pt x="206" y="32"/>
                  </a:cubicBezTo>
                  <a:cubicBezTo>
                    <a:pt x="208" y="32"/>
                    <a:pt x="212" y="30"/>
                    <a:pt x="214" y="30"/>
                  </a:cubicBezTo>
                  <a:cubicBezTo>
                    <a:pt x="215" y="29"/>
                    <a:pt x="218" y="29"/>
                    <a:pt x="220" y="29"/>
                  </a:cubicBezTo>
                  <a:cubicBezTo>
                    <a:pt x="222" y="29"/>
                    <a:pt x="225" y="29"/>
                    <a:pt x="227" y="29"/>
                  </a:cubicBezTo>
                  <a:cubicBezTo>
                    <a:pt x="228" y="29"/>
                    <a:pt x="230" y="30"/>
                    <a:pt x="231" y="30"/>
                  </a:cubicBezTo>
                  <a:cubicBezTo>
                    <a:pt x="232" y="30"/>
                    <a:pt x="234" y="29"/>
                    <a:pt x="235" y="28"/>
                  </a:cubicBezTo>
                  <a:cubicBezTo>
                    <a:pt x="235" y="27"/>
                    <a:pt x="234" y="25"/>
                    <a:pt x="234" y="24"/>
                  </a:cubicBezTo>
                  <a:cubicBezTo>
                    <a:pt x="234" y="23"/>
                    <a:pt x="233" y="20"/>
                    <a:pt x="234" y="18"/>
                  </a:cubicBezTo>
                  <a:cubicBezTo>
                    <a:pt x="234" y="18"/>
                    <a:pt x="236" y="17"/>
                    <a:pt x="237" y="17"/>
                  </a:cubicBezTo>
                  <a:cubicBezTo>
                    <a:pt x="237" y="16"/>
                    <a:pt x="238" y="16"/>
                    <a:pt x="239" y="15"/>
                  </a:cubicBezTo>
                  <a:cubicBezTo>
                    <a:pt x="240" y="17"/>
                    <a:pt x="240" y="18"/>
                    <a:pt x="241" y="18"/>
                  </a:cubicBezTo>
                  <a:cubicBezTo>
                    <a:pt x="242" y="19"/>
                    <a:pt x="244" y="19"/>
                    <a:pt x="245" y="19"/>
                  </a:cubicBezTo>
                  <a:cubicBezTo>
                    <a:pt x="246" y="20"/>
                    <a:pt x="248" y="22"/>
                    <a:pt x="249" y="23"/>
                  </a:cubicBezTo>
                  <a:cubicBezTo>
                    <a:pt x="250" y="23"/>
                    <a:pt x="252" y="24"/>
                    <a:pt x="253" y="24"/>
                  </a:cubicBezTo>
                  <a:cubicBezTo>
                    <a:pt x="254" y="24"/>
                    <a:pt x="256" y="24"/>
                    <a:pt x="257" y="25"/>
                  </a:cubicBezTo>
                  <a:cubicBezTo>
                    <a:pt x="258" y="25"/>
                    <a:pt x="260" y="26"/>
                    <a:pt x="260" y="27"/>
                  </a:cubicBezTo>
                  <a:cubicBezTo>
                    <a:pt x="261" y="28"/>
                    <a:pt x="261" y="30"/>
                    <a:pt x="262" y="31"/>
                  </a:cubicBezTo>
                  <a:cubicBezTo>
                    <a:pt x="262" y="33"/>
                    <a:pt x="262" y="36"/>
                    <a:pt x="263" y="38"/>
                  </a:cubicBezTo>
                  <a:cubicBezTo>
                    <a:pt x="263" y="40"/>
                    <a:pt x="263" y="43"/>
                    <a:pt x="263" y="45"/>
                  </a:cubicBezTo>
                  <a:cubicBezTo>
                    <a:pt x="263" y="48"/>
                    <a:pt x="262" y="53"/>
                    <a:pt x="262" y="55"/>
                  </a:cubicBezTo>
                  <a:cubicBezTo>
                    <a:pt x="261" y="58"/>
                    <a:pt x="261" y="63"/>
                    <a:pt x="262" y="65"/>
                  </a:cubicBezTo>
                  <a:cubicBezTo>
                    <a:pt x="262" y="67"/>
                    <a:pt x="262" y="71"/>
                    <a:pt x="263" y="73"/>
                  </a:cubicBezTo>
                  <a:cubicBezTo>
                    <a:pt x="263" y="75"/>
                    <a:pt x="264" y="77"/>
                    <a:pt x="264" y="78"/>
                  </a:cubicBezTo>
                  <a:cubicBezTo>
                    <a:pt x="265" y="79"/>
                    <a:pt x="266" y="82"/>
                    <a:pt x="267" y="82"/>
                  </a:cubicBezTo>
                  <a:cubicBezTo>
                    <a:pt x="268" y="83"/>
                    <a:pt x="270" y="84"/>
                    <a:pt x="271" y="84"/>
                  </a:cubicBezTo>
                  <a:cubicBezTo>
                    <a:pt x="273" y="85"/>
                    <a:pt x="276" y="85"/>
                    <a:pt x="277" y="86"/>
                  </a:cubicBezTo>
                  <a:cubicBezTo>
                    <a:pt x="279" y="86"/>
                    <a:pt x="281" y="87"/>
                    <a:pt x="282" y="87"/>
                  </a:cubicBezTo>
                  <a:cubicBezTo>
                    <a:pt x="284" y="88"/>
                    <a:pt x="286" y="89"/>
                    <a:pt x="288" y="90"/>
                  </a:cubicBezTo>
                  <a:cubicBezTo>
                    <a:pt x="289" y="91"/>
                    <a:pt x="291" y="93"/>
                    <a:pt x="292" y="94"/>
                  </a:cubicBezTo>
                  <a:cubicBezTo>
                    <a:pt x="294" y="94"/>
                    <a:pt x="296" y="94"/>
                    <a:pt x="297" y="94"/>
                  </a:cubicBezTo>
                  <a:cubicBezTo>
                    <a:pt x="298" y="94"/>
                    <a:pt x="302" y="94"/>
                    <a:pt x="302" y="94"/>
                  </a:cubicBezTo>
                  <a:cubicBezTo>
                    <a:pt x="303" y="94"/>
                    <a:pt x="307" y="95"/>
                    <a:pt x="309" y="94"/>
                  </a:cubicBezTo>
                  <a:cubicBezTo>
                    <a:pt x="310" y="94"/>
                    <a:pt x="313" y="94"/>
                    <a:pt x="314" y="94"/>
                  </a:cubicBezTo>
                  <a:cubicBezTo>
                    <a:pt x="315" y="93"/>
                    <a:pt x="318" y="93"/>
                    <a:pt x="319" y="93"/>
                  </a:cubicBezTo>
                  <a:cubicBezTo>
                    <a:pt x="321" y="93"/>
                    <a:pt x="323" y="93"/>
                    <a:pt x="324" y="92"/>
                  </a:cubicBezTo>
                  <a:cubicBezTo>
                    <a:pt x="324" y="92"/>
                    <a:pt x="325" y="91"/>
                    <a:pt x="326" y="91"/>
                  </a:cubicBezTo>
                  <a:cubicBezTo>
                    <a:pt x="326" y="90"/>
                    <a:pt x="327" y="89"/>
                    <a:pt x="327" y="88"/>
                  </a:cubicBezTo>
                  <a:cubicBezTo>
                    <a:pt x="327" y="87"/>
                    <a:pt x="327" y="86"/>
                    <a:pt x="327" y="85"/>
                  </a:cubicBezTo>
                  <a:cubicBezTo>
                    <a:pt x="327" y="84"/>
                    <a:pt x="325" y="82"/>
                    <a:pt x="325" y="81"/>
                  </a:cubicBezTo>
                  <a:cubicBezTo>
                    <a:pt x="325" y="80"/>
                    <a:pt x="325" y="78"/>
                    <a:pt x="325" y="77"/>
                  </a:cubicBezTo>
                  <a:cubicBezTo>
                    <a:pt x="324" y="76"/>
                    <a:pt x="323" y="73"/>
                    <a:pt x="323" y="72"/>
                  </a:cubicBezTo>
                  <a:cubicBezTo>
                    <a:pt x="323" y="71"/>
                    <a:pt x="323" y="69"/>
                    <a:pt x="323" y="68"/>
                  </a:cubicBezTo>
                  <a:cubicBezTo>
                    <a:pt x="323" y="67"/>
                    <a:pt x="323" y="65"/>
                    <a:pt x="324" y="64"/>
                  </a:cubicBezTo>
                  <a:cubicBezTo>
                    <a:pt x="324" y="63"/>
                    <a:pt x="326" y="61"/>
                    <a:pt x="326" y="60"/>
                  </a:cubicBezTo>
                  <a:cubicBezTo>
                    <a:pt x="327" y="59"/>
                    <a:pt x="328" y="57"/>
                    <a:pt x="328" y="55"/>
                  </a:cubicBezTo>
                  <a:cubicBezTo>
                    <a:pt x="328" y="54"/>
                    <a:pt x="328" y="52"/>
                    <a:pt x="328" y="51"/>
                  </a:cubicBezTo>
                  <a:cubicBezTo>
                    <a:pt x="328" y="49"/>
                    <a:pt x="328" y="47"/>
                    <a:pt x="329" y="46"/>
                  </a:cubicBezTo>
                  <a:cubicBezTo>
                    <a:pt x="329" y="44"/>
                    <a:pt x="330" y="41"/>
                    <a:pt x="331" y="40"/>
                  </a:cubicBezTo>
                  <a:cubicBezTo>
                    <a:pt x="331" y="40"/>
                    <a:pt x="332" y="39"/>
                    <a:pt x="333" y="39"/>
                  </a:cubicBezTo>
                  <a:cubicBezTo>
                    <a:pt x="334" y="38"/>
                    <a:pt x="336" y="39"/>
                    <a:pt x="337" y="39"/>
                  </a:cubicBezTo>
                  <a:cubicBezTo>
                    <a:pt x="339" y="39"/>
                    <a:pt x="342" y="40"/>
                    <a:pt x="343" y="40"/>
                  </a:cubicBezTo>
                  <a:cubicBezTo>
                    <a:pt x="344" y="41"/>
                    <a:pt x="345" y="42"/>
                    <a:pt x="345" y="42"/>
                  </a:cubicBezTo>
                  <a:cubicBezTo>
                    <a:pt x="346" y="43"/>
                    <a:pt x="349" y="43"/>
                    <a:pt x="350" y="42"/>
                  </a:cubicBezTo>
                  <a:cubicBezTo>
                    <a:pt x="350" y="42"/>
                    <a:pt x="351" y="40"/>
                    <a:pt x="352" y="40"/>
                  </a:cubicBezTo>
                  <a:cubicBezTo>
                    <a:pt x="352" y="39"/>
                    <a:pt x="354" y="40"/>
                    <a:pt x="355" y="40"/>
                  </a:cubicBezTo>
                  <a:cubicBezTo>
                    <a:pt x="356" y="41"/>
                    <a:pt x="356" y="44"/>
                    <a:pt x="356" y="46"/>
                  </a:cubicBezTo>
                  <a:cubicBezTo>
                    <a:pt x="357" y="48"/>
                    <a:pt x="356" y="52"/>
                    <a:pt x="356" y="54"/>
                  </a:cubicBezTo>
                  <a:cubicBezTo>
                    <a:pt x="357" y="55"/>
                    <a:pt x="357" y="58"/>
                    <a:pt x="357" y="59"/>
                  </a:cubicBezTo>
                  <a:cubicBezTo>
                    <a:pt x="358" y="61"/>
                    <a:pt x="357" y="65"/>
                    <a:pt x="357" y="67"/>
                  </a:cubicBezTo>
                  <a:cubicBezTo>
                    <a:pt x="358" y="68"/>
                    <a:pt x="358" y="71"/>
                    <a:pt x="359" y="72"/>
                  </a:cubicBezTo>
                  <a:cubicBezTo>
                    <a:pt x="359" y="72"/>
                    <a:pt x="361" y="73"/>
                    <a:pt x="362" y="73"/>
                  </a:cubicBezTo>
                  <a:cubicBezTo>
                    <a:pt x="364" y="73"/>
                    <a:pt x="366" y="73"/>
                    <a:pt x="368" y="73"/>
                  </a:cubicBezTo>
                  <a:cubicBezTo>
                    <a:pt x="369" y="73"/>
                    <a:pt x="371" y="73"/>
                    <a:pt x="372" y="73"/>
                  </a:cubicBezTo>
                  <a:cubicBezTo>
                    <a:pt x="373" y="73"/>
                    <a:pt x="374" y="73"/>
                    <a:pt x="375" y="74"/>
                  </a:cubicBezTo>
                  <a:cubicBezTo>
                    <a:pt x="376" y="74"/>
                    <a:pt x="377" y="76"/>
                    <a:pt x="378" y="76"/>
                  </a:cubicBezTo>
                  <a:cubicBezTo>
                    <a:pt x="378" y="77"/>
                    <a:pt x="379" y="78"/>
                    <a:pt x="379" y="79"/>
                  </a:cubicBezTo>
                  <a:cubicBezTo>
                    <a:pt x="380" y="80"/>
                    <a:pt x="382" y="81"/>
                    <a:pt x="383" y="81"/>
                  </a:cubicBezTo>
                  <a:cubicBezTo>
                    <a:pt x="384" y="82"/>
                    <a:pt x="386" y="83"/>
                    <a:pt x="386" y="84"/>
                  </a:cubicBezTo>
                  <a:cubicBezTo>
                    <a:pt x="387" y="84"/>
                    <a:pt x="389" y="85"/>
                    <a:pt x="390" y="86"/>
                  </a:cubicBezTo>
                  <a:cubicBezTo>
                    <a:pt x="390" y="86"/>
                    <a:pt x="391" y="88"/>
                    <a:pt x="391" y="88"/>
                  </a:cubicBezTo>
                  <a:cubicBezTo>
                    <a:pt x="392" y="90"/>
                    <a:pt x="394" y="92"/>
                    <a:pt x="395" y="93"/>
                  </a:cubicBezTo>
                  <a:cubicBezTo>
                    <a:pt x="395" y="95"/>
                    <a:pt x="397" y="97"/>
                    <a:pt x="397" y="98"/>
                  </a:cubicBezTo>
                  <a:cubicBezTo>
                    <a:pt x="398" y="99"/>
                    <a:pt x="399" y="100"/>
                    <a:pt x="400" y="101"/>
                  </a:cubicBezTo>
                  <a:cubicBezTo>
                    <a:pt x="401" y="102"/>
                    <a:pt x="402" y="105"/>
                    <a:pt x="403" y="106"/>
                  </a:cubicBezTo>
                  <a:cubicBezTo>
                    <a:pt x="404" y="107"/>
                    <a:pt x="404" y="110"/>
                    <a:pt x="404" y="111"/>
                  </a:cubicBezTo>
                  <a:cubicBezTo>
                    <a:pt x="404" y="112"/>
                    <a:pt x="404" y="115"/>
                    <a:pt x="404" y="116"/>
                  </a:cubicBezTo>
                  <a:cubicBezTo>
                    <a:pt x="403" y="117"/>
                    <a:pt x="402" y="119"/>
                    <a:pt x="402" y="120"/>
                  </a:cubicBezTo>
                  <a:cubicBezTo>
                    <a:pt x="402" y="121"/>
                    <a:pt x="401" y="123"/>
                    <a:pt x="400" y="124"/>
                  </a:cubicBezTo>
                  <a:cubicBezTo>
                    <a:pt x="400" y="125"/>
                    <a:pt x="398" y="127"/>
                    <a:pt x="398" y="128"/>
                  </a:cubicBezTo>
                  <a:cubicBezTo>
                    <a:pt x="398" y="129"/>
                    <a:pt x="398" y="130"/>
                    <a:pt x="398" y="131"/>
                  </a:cubicBezTo>
                  <a:cubicBezTo>
                    <a:pt x="398" y="132"/>
                    <a:pt x="398" y="134"/>
                    <a:pt x="399" y="135"/>
                  </a:cubicBezTo>
                  <a:cubicBezTo>
                    <a:pt x="399" y="135"/>
                    <a:pt x="400" y="136"/>
                    <a:pt x="401" y="137"/>
                  </a:cubicBezTo>
                  <a:cubicBezTo>
                    <a:pt x="400" y="138"/>
                    <a:pt x="398" y="140"/>
                    <a:pt x="397" y="140"/>
                  </a:cubicBezTo>
                  <a:cubicBezTo>
                    <a:pt x="397" y="141"/>
                    <a:pt x="395" y="141"/>
                    <a:pt x="395" y="141"/>
                  </a:cubicBezTo>
                  <a:cubicBezTo>
                    <a:pt x="394" y="141"/>
                    <a:pt x="391" y="140"/>
                    <a:pt x="390" y="139"/>
                  </a:cubicBezTo>
                  <a:cubicBezTo>
                    <a:pt x="389" y="138"/>
                    <a:pt x="386" y="134"/>
                    <a:pt x="385" y="133"/>
                  </a:cubicBezTo>
                  <a:cubicBezTo>
                    <a:pt x="383" y="131"/>
                    <a:pt x="379" y="128"/>
                    <a:pt x="376" y="127"/>
                  </a:cubicBezTo>
                  <a:cubicBezTo>
                    <a:pt x="375" y="126"/>
                    <a:pt x="372" y="125"/>
                    <a:pt x="371" y="124"/>
                  </a:cubicBezTo>
                  <a:cubicBezTo>
                    <a:pt x="370" y="124"/>
                    <a:pt x="368" y="123"/>
                    <a:pt x="367" y="123"/>
                  </a:cubicBezTo>
                  <a:cubicBezTo>
                    <a:pt x="366" y="123"/>
                    <a:pt x="363" y="123"/>
                    <a:pt x="362" y="124"/>
                  </a:cubicBezTo>
                  <a:cubicBezTo>
                    <a:pt x="361" y="124"/>
                    <a:pt x="359" y="125"/>
                    <a:pt x="359" y="126"/>
                  </a:cubicBezTo>
                  <a:cubicBezTo>
                    <a:pt x="358" y="126"/>
                    <a:pt x="357" y="128"/>
                    <a:pt x="357" y="129"/>
                  </a:cubicBezTo>
                  <a:cubicBezTo>
                    <a:pt x="356" y="131"/>
                    <a:pt x="356" y="134"/>
                    <a:pt x="355" y="135"/>
                  </a:cubicBezTo>
                  <a:cubicBezTo>
                    <a:pt x="354" y="136"/>
                    <a:pt x="352" y="138"/>
                    <a:pt x="351" y="140"/>
                  </a:cubicBezTo>
                  <a:cubicBezTo>
                    <a:pt x="350" y="141"/>
                    <a:pt x="348" y="143"/>
                    <a:pt x="348" y="144"/>
                  </a:cubicBezTo>
                  <a:cubicBezTo>
                    <a:pt x="347" y="146"/>
                    <a:pt x="347" y="149"/>
                    <a:pt x="347" y="151"/>
                  </a:cubicBezTo>
                  <a:cubicBezTo>
                    <a:pt x="346" y="152"/>
                    <a:pt x="347" y="155"/>
                    <a:pt x="347" y="156"/>
                  </a:cubicBezTo>
                  <a:cubicBezTo>
                    <a:pt x="347" y="158"/>
                    <a:pt x="348" y="161"/>
                    <a:pt x="349" y="162"/>
                  </a:cubicBezTo>
                  <a:cubicBezTo>
                    <a:pt x="350" y="163"/>
                    <a:pt x="351" y="165"/>
                    <a:pt x="352" y="166"/>
                  </a:cubicBezTo>
                  <a:cubicBezTo>
                    <a:pt x="353" y="167"/>
                    <a:pt x="355" y="169"/>
                    <a:pt x="356" y="169"/>
                  </a:cubicBezTo>
                  <a:cubicBezTo>
                    <a:pt x="357" y="170"/>
                    <a:pt x="359" y="171"/>
                    <a:pt x="360" y="172"/>
                  </a:cubicBezTo>
                  <a:cubicBezTo>
                    <a:pt x="361" y="172"/>
                    <a:pt x="363" y="173"/>
                    <a:pt x="364" y="174"/>
                  </a:cubicBezTo>
                  <a:cubicBezTo>
                    <a:pt x="364" y="175"/>
                    <a:pt x="364" y="177"/>
                    <a:pt x="364" y="178"/>
                  </a:cubicBezTo>
                  <a:cubicBezTo>
                    <a:pt x="365" y="179"/>
                    <a:pt x="365" y="182"/>
                    <a:pt x="364" y="183"/>
                  </a:cubicBezTo>
                  <a:cubicBezTo>
                    <a:pt x="364" y="184"/>
                    <a:pt x="364" y="186"/>
                    <a:pt x="363" y="187"/>
                  </a:cubicBezTo>
                  <a:cubicBezTo>
                    <a:pt x="362" y="188"/>
                    <a:pt x="359" y="191"/>
                    <a:pt x="358" y="192"/>
                  </a:cubicBezTo>
                  <a:cubicBezTo>
                    <a:pt x="357" y="193"/>
                    <a:pt x="354" y="196"/>
                    <a:pt x="353" y="197"/>
                  </a:cubicBezTo>
                  <a:cubicBezTo>
                    <a:pt x="351" y="199"/>
                    <a:pt x="348" y="202"/>
                    <a:pt x="346" y="204"/>
                  </a:cubicBezTo>
                  <a:cubicBezTo>
                    <a:pt x="345" y="205"/>
                    <a:pt x="343" y="206"/>
                    <a:pt x="342" y="207"/>
                  </a:cubicBezTo>
                  <a:cubicBezTo>
                    <a:pt x="341" y="208"/>
                    <a:pt x="340" y="209"/>
                    <a:pt x="339" y="210"/>
                  </a:cubicBezTo>
                  <a:cubicBezTo>
                    <a:pt x="338" y="212"/>
                    <a:pt x="337" y="216"/>
                    <a:pt x="335" y="218"/>
                  </a:cubicBezTo>
                  <a:cubicBezTo>
                    <a:pt x="334" y="219"/>
                    <a:pt x="332" y="223"/>
                    <a:pt x="331" y="225"/>
                  </a:cubicBezTo>
                  <a:cubicBezTo>
                    <a:pt x="330" y="226"/>
                    <a:pt x="328" y="229"/>
                    <a:pt x="327" y="231"/>
                  </a:cubicBezTo>
                  <a:cubicBezTo>
                    <a:pt x="326" y="232"/>
                    <a:pt x="324" y="235"/>
                    <a:pt x="323" y="236"/>
                  </a:cubicBezTo>
                  <a:cubicBezTo>
                    <a:pt x="322" y="237"/>
                    <a:pt x="319" y="240"/>
                    <a:pt x="318" y="242"/>
                  </a:cubicBezTo>
                  <a:cubicBezTo>
                    <a:pt x="317" y="243"/>
                    <a:pt x="315" y="246"/>
                    <a:pt x="314" y="246"/>
                  </a:cubicBezTo>
                  <a:cubicBezTo>
                    <a:pt x="313" y="247"/>
                    <a:pt x="310" y="247"/>
                    <a:pt x="309" y="246"/>
                  </a:cubicBezTo>
                  <a:cubicBezTo>
                    <a:pt x="309" y="246"/>
                    <a:pt x="307" y="245"/>
                    <a:pt x="306" y="245"/>
                  </a:cubicBezTo>
                  <a:cubicBezTo>
                    <a:pt x="306" y="245"/>
                    <a:pt x="304" y="244"/>
                    <a:pt x="303" y="244"/>
                  </a:cubicBezTo>
                  <a:cubicBezTo>
                    <a:pt x="303" y="244"/>
                    <a:pt x="301" y="244"/>
                    <a:pt x="301" y="244"/>
                  </a:cubicBezTo>
                  <a:cubicBezTo>
                    <a:pt x="300" y="244"/>
                    <a:pt x="298" y="245"/>
                    <a:pt x="298" y="246"/>
                  </a:cubicBezTo>
                  <a:cubicBezTo>
                    <a:pt x="297" y="246"/>
                    <a:pt x="297" y="248"/>
                    <a:pt x="297" y="249"/>
                  </a:cubicBezTo>
                  <a:cubicBezTo>
                    <a:pt x="296" y="250"/>
                    <a:pt x="297" y="252"/>
                    <a:pt x="296" y="253"/>
                  </a:cubicBezTo>
                  <a:cubicBezTo>
                    <a:pt x="296" y="254"/>
                    <a:pt x="296" y="257"/>
                    <a:pt x="295" y="258"/>
                  </a:cubicBezTo>
                  <a:cubicBezTo>
                    <a:pt x="294" y="259"/>
                    <a:pt x="293" y="260"/>
                    <a:pt x="292" y="261"/>
                  </a:cubicBezTo>
                  <a:cubicBezTo>
                    <a:pt x="291" y="262"/>
                    <a:pt x="288" y="263"/>
                    <a:pt x="287" y="264"/>
                  </a:cubicBezTo>
                  <a:cubicBezTo>
                    <a:pt x="285" y="265"/>
                    <a:pt x="282" y="268"/>
                    <a:pt x="281" y="270"/>
                  </a:cubicBezTo>
                  <a:cubicBezTo>
                    <a:pt x="280" y="271"/>
                    <a:pt x="279" y="273"/>
                    <a:pt x="278" y="275"/>
                  </a:cubicBezTo>
                  <a:cubicBezTo>
                    <a:pt x="277" y="275"/>
                    <a:pt x="275" y="276"/>
                    <a:pt x="275" y="277"/>
                  </a:cubicBezTo>
                  <a:cubicBezTo>
                    <a:pt x="274" y="278"/>
                    <a:pt x="273" y="280"/>
                    <a:pt x="272" y="281"/>
                  </a:cubicBezTo>
                  <a:cubicBezTo>
                    <a:pt x="272" y="282"/>
                    <a:pt x="271" y="284"/>
                    <a:pt x="270" y="285"/>
                  </a:cubicBezTo>
                  <a:cubicBezTo>
                    <a:pt x="269" y="286"/>
                    <a:pt x="267" y="288"/>
                    <a:pt x="266" y="288"/>
                  </a:cubicBezTo>
                  <a:cubicBezTo>
                    <a:pt x="265" y="288"/>
                    <a:pt x="262" y="288"/>
                    <a:pt x="260" y="288"/>
                  </a:cubicBezTo>
                  <a:cubicBezTo>
                    <a:pt x="259" y="289"/>
                    <a:pt x="255" y="290"/>
                    <a:pt x="254" y="290"/>
                  </a:cubicBezTo>
                  <a:cubicBezTo>
                    <a:pt x="253" y="291"/>
                    <a:pt x="251" y="292"/>
                    <a:pt x="250" y="293"/>
                  </a:cubicBezTo>
                  <a:cubicBezTo>
                    <a:pt x="249" y="293"/>
                    <a:pt x="247" y="294"/>
                    <a:pt x="247" y="295"/>
                  </a:cubicBezTo>
                  <a:cubicBezTo>
                    <a:pt x="245" y="297"/>
                    <a:pt x="243" y="301"/>
                    <a:pt x="241" y="303"/>
                  </a:cubicBezTo>
                  <a:cubicBezTo>
                    <a:pt x="241" y="304"/>
                    <a:pt x="240" y="306"/>
                    <a:pt x="239" y="307"/>
                  </a:cubicBezTo>
                  <a:cubicBezTo>
                    <a:pt x="239" y="308"/>
                    <a:pt x="237" y="310"/>
                    <a:pt x="237" y="311"/>
                  </a:cubicBezTo>
                  <a:cubicBezTo>
                    <a:pt x="236" y="312"/>
                    <a:pt x="235" y="313"/>
                    <a:pt x="234" y="314"/>
                  </a:cubicBezTo>
                  <a:cubicBezTo>
                    <a:pt x="233" y="315"/>
                    <a:pt x="232" y="317"/>
                    <a:pt x="232" y="318"/>
                  </a:cubicBezTo>
                  <a:cubicBezTo>
                    <a:pt x="232" y="319"/>
                    <a:pt x="233" y="320"/>
                    <a:pt x="233" y="321"/>
                  </a:cubicBezTo>
                  <a:cubicBezTo>
                    <a:pt x="234" y="322"/>
                    <a:pt x="237" y="323"/>
                    <a:pt x="238" y="323"/>
                  </a:cubicBezTo>
                  <a:cubicBezTo>
                    <a:pt x="239" y="324"/>
                    <a:pt x="241" y="325"/>
                    <a:pt x="242" y="325"/>
                  </a:cubicBezTo>
                  <a:cubicBezTo>
                    <a:pt x="243" y="326"/>
                    <a:pt x="245" y="327"/>
                    <a:pt x="246" y="327"/>
                  </a:cubicBezTo>
                  <a:cubicBezTo>
                    <a:pt x="246" y="328"/>
                    <a:pt x="248" y="329"/>
                    <a:pt x="249" y="330"/>
                  </a:cubicBezTo>
                  <a:cubicBezTo>
                    <a:pt x="249" y="331"/>
                    <a:pt x="251" y="333"/>
                    <a:pt x="251" y="334"/>
                  </a:cubicBezTo>
                  <a:cubicBezTo>
                    <a:pt x="252" y="335"/>
                    <a:pt x="252" y="338"/>
                    <a:pt x="252" y="339"/>
                  </a:cubicBezTo>
                  <a:cubicBezTo>
                    <a:pt x="253" y="340"/>
                    <a:pt x="254" y="340"/>
                    <a:pt x="255" y="341"/>
                  </a:cubicBezTo>
                  <a:cubicBezTo>
                    <a:pt x="256" y="342"/>
                    <a:pt x="257" y="344"/>
                    <a:pt x="258" y="345"/>
                  </a:cubicBezTo>
                  <a:cubicBezTo>
                    <a:pt x="258" y="346"/>
                    <a:pt x="259" y="348"/>
                    <a:pt x="259" y="348"/>
                  </a:cubicBezTo>
                  <a:cubicBezTo>
                    <a:pt x="259" y="350"/>
                    <a:pt x="260" y="353"/>
                    <a:pt x="260" y="354"/>
                  </a:cubicBezTo>
                  <a:cubicBezTo>
                    <a:pt x="260" y="355"/>
                    <a:pt x="261" y="357"/>
                    <a:pt x="261" y="357"/>
                  </a:cubicBezTo>
                  <a:cubicBezTo>
                    <a:pt x="261" y="358"/>
                    <a:pt x="263" y="360"/>
                    <a:pt x="264" y="361"/>
                  </a:cubicBezTo>
                  <a:cubicBezTo>
                    <a:pt x="264" y="361"/>
                    <a:pt x="264" y="362"/>
                    <a:pt x="265" y="36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0" name="Freeform 38"/>
            <p:cNvSpPr>
              <a:spLocks/>
            </p:cNvSpPr>
            <p:nvPr/>
          </p:nvSpPr>
          <p:spPr bwMode="auto">
            <a:xfrm>
              <a:off x="4071938" y="1273175"/>
              <a:ext cx="539750" cy="349250"/>
            </a:xfrm>
            <a:custGeom>
              <a:avLst/>
              <a:gdLst/>
              <a:ahLst/>
              <a:cxnLst>
                <a:cxn ang="0">
                  <a:pos x="261" y="208"/>
                </a:cxn>
                <a:cxn ang="0">
                  <a:pos x="246" y="205"/>
                </a:cxn>
                <a:cxn ang="0">
                  <a:pos x="225" y="197"/>
                </a:cxn>
                <a:cxn ang="0">
                  <a:pos x="218" y="182"/>
                </a:cxn>
                <a:cxn ang="0">
                  <a:pos x="201" y="175"/>
                </a:cxn>
                <a:cxn ang="0">
                  <a:pos x="181" y="185"/>
                </a:cxn>
                <a:cxn ang="0">
                  <a:pos x="158" y="190"/>
                </a:cxn>
                <a:cxn ang="0">
                  <a:pos x="129" y="192"/>
                </a:cxn>
                <a:cxn ang="0">
                  <a:pos x="105" y="191"/>
                </a:cxn>
                <a:cxn ang="0">
                  <a:pos x="89" y="202"/>
                </a:cxn>
                <a:cxn ang="0">
                  <a:pos x="65" y="198"/>
                </a:cxn>
                <a:cxn ang="0">
                  <a:pos x="75" y="187"/>
                </a:cxn>
                <a:cxn ang="0">
                  <a:pos x="66" y="174"/>
                </a:cxn>
                <a:cxn ang="0">
                  <a:pos x="46" y="160"/>
                </a:cxn>
                <a:cxn ang="0">
                  <a:pos x="27" y="154"/>
                </a:cxn>
                <a:cxn ang="0">
                  <a:pos x="13" y="147"/>
                </a:cxn>
                <a:cxn ang="0">
                  <a:pos x="6" y="137"/>
                </a:cxn>
                <a:cxn ang="0">
                  <a:pos x="6" y="126"/>
                </a:cxn>
                <a:cxn ang="0">
                  <a:pos x="18" y="130"/>
                </a:cxn>
                <a:cxn ang="0">
                  <a:pos x="7" y="120"/>
                </a:cxn>
                <a:cxn ang="0">
                  <a:pos x="0" y="96"/>
                </a:cxn>
                <a:cxn ang="0">
                  <a:pos x="17" y="91"/>
                </a:cxn>
                <a:cxn ang="0">
                  <a:pos x="32" y="83"/>
                </a:cxn>
                <a:cxn ang="0">
                  <a:pos x="51" y="82"/>
                </a:cxn>
                <a:cxn ang="0">
                  <a:pos x="68" y="82"/>
                </a:cxn>
                <a:cxn ang="0">
                  <a:pos x="82" y="86"/>
                </a:cxn>
                <a:cxn ang="0">
                  <a:pos x="94" y="78"/>
                </a:cxn>
                <a:cxn ang="0">
                  <a:pos x="95" y="63"/>
                </a:cxn>
                <a:cxn ang="0">
                  <a:pos x="99" y="47"/>
                </a:cxn>
                <a:cxn ang="0">
                  <a:pos x="110" y="40"/>
                </a:cxn>
                <a:cxn ang="0">
                  <a:pos x="127" y="30"/>
                </a:cxn>
                <a:cxn ang="0">
                  <a:pos x="150" y="26"/>
                </a:cxn>
                <a:cxn ang="0">
                  <a:pos x="168" y="24"/>
                </a:cxn>
                <a:cxn ang="0">
                  <a:pos x="191" y="12"/>
                </a:cxn>
                <a:cxn ang="0">
                  <a:pos x="207" y="6"/>
                </a:cxn>
                <a:cxn ang="0">
                  <a:pos x="226" y="2"/>
                </a:cxn>
                <a:cxn ang="0">
                  <a:pos x="243" y="11"/>
                </a:cxn>
                <a:cxn ang="0">
                  <a:pos x="237" y="29"/>
                </a:cxn>
                <a:cxn ang="0">
                  <a:pos x="232" y="46"/>
                </a:cxn>
                <a:cxn ang="0">
                  <a:pos x="234" y="58"/>
                </a:cxn>
                <a:cxn ang="0">
                  <a:pos x="245" y="57"/>
                </a:cxn>
                <a:cxn ang="0">
                  <a:pos x="257" y="53"/>
                </a:cxn>
                <a:cxn ang="0">
                  <a:pos x="263" y="71"/>
                </a:cxn>
                <a:cxn ang="0">
                  <a:pos x="265" y="90"/>
                </a:cxn>
                <a:cxn ang="0">
                  <a:pos x="289" y="99"/>
                </a:cxn>
                <a:cxn ang="0">
                  <a:pos x="314" y="94"/>
                </a:cxn>
                <a:cxn ang="0">
                  <a:pos x="324" y="105"/>
                </a:cxn>
                <a:cxn ang="0">
                  <a:pos x="310" y="125"/>
                </a:cxn>
                <a:cxn ang="0">
                  <a:pos x="298" y="139"/>
                </a:cxn>
                <a:cxn ang="0">
                  <a:pos x="286" y="149"/>
                </a:cxn>
                <a:cxn ang="0">
                  <a:pos x="282" y="166"/>
                </a:cxn>
                <a:cxn ang="0">
                  <a:pos x="272" y="185"/>
                </a:cxn>
              </a:cxnLst>
              <a:rect l="0" t="0" r="r" b="b"/>
              <a:pathLst>
                <a:path w="325" h="211">
                  <a:moveTo>
                    <a:pt x="274" y="192"/>
                  </a:moveTo>
                  <a:cubicBezTo>
                    <a:pt x="273" y="193"/>
                    <a:pt x="272" y="195"/>
                    <a:pt x="271" y="196"/>
                  </a:cubicBezTo>
                  <a:cubicBezTo>
                    <a:pt x="270" y="198"/>
                    <a:pt x="269" y="202"/>
                    <a:pt x="268" y="203"/>
                  </a:cubicBezTo>
                  <a:cubicBezTo>
                    <a:pt x="267" y="205"/>
                    <a:pt x="263" y="207"/>
                    <a:pt x="261" y="208"/>
                  </a:cubicBezTo>
                  <a:cubicBezTo>
                    <a:pt x="260" y="208"/>
                    <a:pt x="258" y="210"/>
                    <a:pt x="256" y="211"/>
                  </a:cubicBezTo>
                  <a:cubicBezTo>
                    <a:pt x="255" y="211"/>
                    <a:pt x="254" y="211"/>
                    <a:pt x="253" y="211"/>
                  </a:cubicBezTo>
                  <a:cubicBezTo>
                    <a:pt x="252" y="210"/>
                    <a:pt x="250" y="209"/>
                    <a:pt x="249" y="208"/>
                  </a:cubicBezTo>
                  <a:cubicBezTo>
                    <a:pt x="248" y="207"/>
                    <a:pt x="247" y="205"/>
                    <a:pt x="246" y="205"/>
                  </a:cubicBezTo>
                  <a:cubicBezTo>
                    <a:pt x="244" y="204"/>
                    <a:pt x="242" y="204"/>
                    <a:pt x="241" y="204"/>
                  </a:cubicBezTo>
                  <a:cubicBezTo>
                    <a:pt x="240" y="204"/>
                    <a:pt x="238" y="204"/>
                    <a:pt x="237" y="204"/>
                  </a:cubicBezTo>
                  <a:cubicBezTo>
                    <a:pt x="235" y="204"/>
                    <a:pt x="232" y="202"/>
                    <a:pt x="230" y="201"/>
                  </a:cubicBezTo>
                  <a:cubicBezTo>
                    <a:pt x="229" y="200"/>
                    <a:pt x="226" y="198"/>
                    <a:pt x="225" y="197"/>
                  </a:cubicBezTo>
                  <a:cubicBezTo>
                    <a:pt x="225" y="196"/>
                    <a:pt x="225" y="194"/>
                    <a:pt x="225" y="192"/>
                  </a:cubicBezTo>
                  <a:cubicBezTo>
                    <a:pt x="225" y="192"/>
                    <a:pt x="224" y="190"/>
                    <a:pt x="224" y="190"/>
                  </a:cubicBezTo>
                  <a:cubicBezTo>
                    <a:pt x="223" y="189"/>
                    <a:pt x="220" y="187"/>
                    <a:pt x="219" y="185"/>
                  </a:cubicBezTo>
                  <a:cubicBezTo>
                    <a:pt x="219" y="185"/>
                    <a:pt x="219" y="183"/>
                    <a:pt x="218" y="182"/>
                  </a:cubicBezTo>
                  <a:cubicBezTo>
                    <a:pt x="218" y="181"/>
                    <a:pt x="217" y="179"/>
                    <a:pt x="216" y="179"/>
                  </a:cubicBezTo>
                  <a:cubicBezTo>
                    <a:pt x="215" y="178"/>
                    <a:pt x="211" y="178"/>
                    <a:pt x="209" y="177"/>
                  </a:cubicBezTo>
                  <a:cubicBezTo>
                    <a:pt x="208" y="177"/>
                    <a:pt x="208" y="175"/>
                    <a:pt x="207" y="175"/>
                  </a:cubicBezTo>
                  <a:cubicBezTo>
                    <a:pt x="206" y="174"/>
                    <a:pt x="203" y="175"/>
                    <a:pt x="201" y="175"/>
                  </a:cubicBezTo>
                  <a:cubicBezTo>
                    <a:pt x="200" y="175"/>
                    <a:pt x="196" y="174"/>
                    <a:pt x="195" y="175"/>
                  </a:cubicBezTo>
                  <a:cubicBezTo>
                    <a:pt x="194" y="175"/>
                    <a:pt x="191" y="177"/>
                    <a:pt x="190" y="178"/>
                  </a:cubicBezTo>
                  <a:cubicBezTo>
                    <a:pt x="189" y="179"/>
                    <a:pt x="188" y="181"/>
                    <a:pt x="187" y="182"/>
                  </a:cubicBezTo>
                  <a:cubicBezTo>
                    <a:pt x="185" y="183"/>
                    <a:pt x="182" y="184"/>
                    <a:pt x="181" y="185"/>
                  </a:cubicBezTo>
                  <a:cubicBezTo>
                    <a:pt x="180" y="185"/>
                    <a:pt x="179" y="188"/>
                    <a:pt x="178" y="188"/>
                  </a:cubicBezTo>
                  <a:cubicBezTo>
                    <a:pt x="176" y="190"/>
                    <a:pt x="171" y="191"/>
                    <a:pt x="169" y="191"/>
                  </a:cubicBezTo>
                  <a:cubicBezTo>
                    <a:pt x="167" y="192"/>
                    <a:pt x="164" y="192"/>
                    <a:pt x="162" y="192"/>
                  </a:cubicBezTo>
                  <a:cubicBezTo>
                    <a:pt x="161" y="191"/>
                    <a:pt x="159" y="190"/>
                    <a:pt x="158" y="190"/>
                  </a:cubicBezTo>
                  <a:cubicBezTo>
                    <a:pt x="157" y="190"/>
                    <a:pt x="156" y="189"/>
                    <a:pt x="155" y="190"/>
                  </a:cubicBezTo>
                  <a:cubicBezTo>
                    <a:pt x="153" y="190"/>
                    <a:pt x="150" y="191"/>
                    <a:pt x="149" y="192"/>
                  </a:cubicBezTo>
                  <a:cubicBezTo>
                    <a:pt x="146" y="192"/>
                    <a:pt x="142" y="193"/>
                    <a:pt x="140" y="193"/>
                  </a:cubicBezTo>
                  <a:cubicBezTo>
                    <a:pt x="137" y="193"/>
                    <a:pt x="131" y="192"/>
                    <a:pt x="129" y="192"/>
                  </a:cubicBezTo>
                  <a:cubicBezTo>
                    <a:pt x="126" y="192"/>
                    <a:pt x="122" y="191"/>
                    <a:pt x="120" y="190"/>
                  </a:cubicBezTo>
                  <a:cubicBezTo>
                    <a:pt x="119" y="190"/>
                    <a:pt x="116" y="189"/>
                    <a:pt x="115" y="189"/>
                  </a:cubicBezTo>
                  <a:cubicBezTo>
                    <a:pt x="114" y="189"/>
                    <a:pt x="111" y="189"/>
                    <a:pt x="110" y="189"/>
                  </a:cubicBezTo>
                  <a:cubicBezTo>
                    <a:pt x="109" y="189"/>
                    <a:pt x="106" y="191"/>
                    <a:pt x="105" y="191"/>
                  </a:cubicBezTo>
                  <a:cubicBezTo>
                    <a:pt x="104" y="192"/>
                    <a:pt x="102" y="193"/>
                    <a:pt x="101" y="194"/>
                  </a:cubicBezTo>
                  <a:cubicBezTo>
                    <a:pt x="100" y="195"/>
                    <a:pt x="99" y="197"/>
                    <a:pt x="99" y="198"/>
                  </a:cubicBezTo>
                  <a:cubicBezTo>
                    <a:pt x="98" y="198"/>
                    <a:pt x="96" y="200"/>
                    <a:pt x="95" y="200"/>
                  </a:cubicBezTo>
                  <a:cubicBezTo>
                    <a:pt x="94" y="201"/>
                    <a:pt x="90" y="202"/>
                    <a:pt x="89" y="202"/>
                  </a:cubicBezTo>
                  <a:cubicBezTo>
                    <a:pt x="87" y="203"/>
                    <a:pt x="84" y="203"/>
                    <a:pt x="82" y="203"/>
                  </a:cubicBezTo>
                  <a:cubicBezTo>
                    <a:pt x="80" y="203"/>
                    <a:pt x="76" y="204"/>
                    <a:pt x="74" y="204"/>
                  </a:cubicBezTo>
                  <a:cubicBezTo>
                    <a:pt x="72" y="203"/>
                    <a:pt x="68" y="203"/>
                    <a:pt x="66" y="202"/>
                  </a:cubicBezTo>
                  <a:cubicBezTo>
                    <a:pt x="66" y="201"/>
                    <a:pt x="65" y="199"/>
                    <a:pt x="65" y="198"/>
                  </a:cubicBezTo>
                  <a:cubicBezTo>
                    <a:pt x="65" y="196"/>
                    <a:pt x="65" y="194"/>
                    <a:pt x="66" y="193"/>
                  </a:cubicBezTo>
                  <a:cubicBezTo>
                    <a:pt x="66" y="192"/>
                    <a:pt x="68" y="191"/>
                    <a:pt x="69" y="191"/>
                  </a:cubicBezTo>
                  <a:cubicBezTo>
                    <a:pt x="70" y="190"/>
                    <a:pt x="72" y="191"/>
                    <a:pt x="73" y="190"/>
                  </a:cubicBezTo>
                  <a:cubicBezTo>
                    <a:pt x="74" y="189"/>
                    <a:pt x="75" y="188"/>
                    <a:pt x="75" y="187"/>
                  </a:cubicBezTo>
                  <a:cubicBezTo>
                    <a:pt x="76" y="186"/>
                    <a:pt x="76" y="184"/>
                    <a:pt x="76" y="183"/>
                  </a:cubicBezTo>
                  <a:cubicBezTo>
                    <a:pt x="76" y="181"/>
                    <a:pt x="73" y="180"/>
                    <a:pt x="73" y="178"/>
                  </a:cubicBezTo>
                  <a:cubicBezTo>
                    <a:pt x="72" y="177"/>
                    <a:pt x="71" y="175"/>
                    <a:pt x="70" y="174"/>
                  </a:cubicBezTo>
                  <a:cubicBezTo>
                    <a:pt x="69" y="174"/>
                    <a:pt x="67" y="175"/>
                    <a:pt x="66" y="174"/>
                  </a:cubicBezTo>
                  <a:cubicBezTo>
                    <a:pt x="65" y="174"/>
                    <a:pt x="62" y="173"/>
                    <a:pt x="61" y="172"/>
                  </a:cubicBezTo>
                  <a:cubicBezTo>
                    <a:pt x="60" y="171"/>
                    <a:pt x="56" y="168"/>
                    <a:pt x="55" y="167"/>
                  </a:cubicBezTo>
                  <a:cubicBezTo>
                    <a:pt x="54" y="166"/>
                    <a:pt x="52" y="163"/>
                    <a:pt x="51" y="162"/>
                  </a:cubicBezTo>
                  <a:cubicBezTo>
                    <a:pt x="50" y="161"/>
                    <a:pt x="48" y="160"/>
                    <a:pt x="46" y="160"/>
                  </a:cubicBezTo>
                  <a:cubicBezTo>
                    <a:pt x="45" y="159"/>
                    <a:pt x="42" y="159"/>
                    <a:pt x="41" y="159"/>
                  </a:cubicBezTo>
                  <a:cubicBezTo>
                    <a:pt x="40" y="159"/>
                    <a:pt x="36" y="159"/>
                    <a:pt x="35" y="158"/>
                  </a:cubicBezTo>
                  <a:cubicBezTo>
                    <a:pt x="34" y="158"/>
                    <a:pt x="32" y="157"/>
                    <a:pt x="31" y="156"/>
                  </a:cubicBezTo>
                  <a:cubicBezTo>
                    <a:pt x="30" y="155"/>
                    <a:pt x="28" y="155"/>
                    <a:pt x="27" y="154"/>
                  </a:cubicBezTo>
                  <a:cubicBezTo>
                    <a:pt x="26" y="154"/>
                    <a:pt x="24" y="152"/>
                    <a:pt x="23" y="152"/>
                  </a:cubicBezTo>
                  <a:cubicBezTo>
                    <a:pt x="22" y="152"/>
                    <a:pt x="20" y="152"/>
                    <a:pt x="19" y="152"/>
                  </a:cubicBezTo>
                  <a:cubicBezTo>
                    <a:pt x="19" y="152"/>
                    <a:pt x="17" y="152"/>
                    <a:pt x="16" y="151"/>
                  </a:cubicBezTo>
                  <a:cubicBezTo>
                    <a:pt x="15" y="150"/>
                    <a:pt x="14" y="148"/>
                    <a:pt x="13" y="147"/>
                  </a:cubicBezTo>
                  <a:cubicBezTo>
                    <a:pt x="12" y="146"/>
                    <a:pt x="11" y="145"/>
                    <a:pt x="9" y="144"/>
                  </a:cubicBezTo>
                  <a:cubicBezTo>
                    <a:pt x="9" y="144"/>
                    <a:pt x="8" y="144"/>
                    <a:pt x="8" y="144"/>
                  </a:cubicBezTo>
                  <a:cubicBezTo>
                    <a:pt x="8" y="143"/>
                    <a:pt x="8" y="143"/>
                    <a:pt x="8" y="142"/>
                  </a:cubicBezTo>
                  <a:cubicBezTo>
                    <a:pt x="7" y="141"/>
                    <a:pt x="7" y="138"/>
                    <a:pt x="6" y="137"/>
                  </a:cubicBezTo>
                  <a:cubicBezTo>
                    <a:pt x="6" y="136"/>
                    <a:pt x="5" y="134"/>
                    <a:pt x="5" y="133"/>
                  </a:cubicBezTo>
                  <a:cubicBezTo>
                    <a:pt x="5" y="132"/>
                    <a:pt x="5" y="130"/>
                    <a:pt x="5" y="128"/>
                  </a:cubicBezTo>
                  <a:cubicBezTo>
                    <a:pt x="5" y="128"/>
                    <a:pt x="4" y="126"/>
                    <a:pt x="5" y="126"/>
                  </a:cubicBezTo>
                  <a:cubicBezTo>
                    <a:pt x="5" y="126"/>
                    <a:pt x="6" y="126"/>
                    <a:pt x="6" y="126"/>
                  </a:cubicBezTo>
                  <a:cubicBezTo>
                    <a:pt x="7" y="127"/>
                    <a:pt x="9" y="128"/>
                    <a:pt x="10" y="129"/>
                  </a:cubicBezTo>
                  <a:cubicBezTo>
                    <a:pt x="10" y="129"/>
                    <a:pt x="11" y="130"/>
                    <a:pt x="12" y="131"/>
                  </a:cubicBezTo>
                  <a:cubicBezTo>
                    <a:pt x="13" y="131"/>
                    <a:pt x="15" y="132"/>
                    <a:pt x="16" y="132"/>
                  </a:cubicBezTo>
                  <a:cubicBezTo>
                    <a:pt x="16" y="131"/>
                    <a:pt x="18" y="131"/>
                    <a:pt x="18" y="130"/>
                  </a:cubicBezTo>
                  <a:cubicBezTo>
                    <a:pt x="18" y="130"/>
                    <a:pt x="18" y="129"/>
                    <a:pt x="18" y="128"/>
                  </a:cubicBezTo>
                  <a:cubicBezTo>
                    <a:pt x="17" y="127"/>
                    <a:pt x="14" y="128"/>
                    <a:pt x="12" y="127"/>
                  </a:cubicBezTo>
                  <a:cubicBezTo>
                    <a:pt x="11" y="127"/>
                    <a:pt x="9" y="125"/>
                    <a:pt x="8" y="124"/>
                  </a:cubicBezTo>
                  <a:cubicBezTo>
                    <a:pt x="8" y="123"/>
                    <a:pt x="8" y="121"/>
                    <a:pt x="7" y="120"/>
                  </a:cubicBezTo>
                  <a:cubicBezTo>
                    <a:pt x="7" y="118"/>
                    <a:pt x="5" y="116"/>
                    <a:pt x="4" y="115"/>
                  </a:cubicBezTo>
                  <a:cubicBezTo>
                    <a:pt x="4" y="113"/>
                    <a:pt x="3" y="111"/>
                    <a:pt x="2" y="109"/>
                  </a:cubicBezTo>
                  <a:cubicBezTo>
                    <a:pt x="2" y="108"/>
                    <a:pt x="2" y="105"/>
                    <a:pt x="2" y="104"/>
                  </a:cubicBezTo>
                  <a:cubicBezTo>
                    <a:pt x="1" y="102"/>
                    <a:pt x="1" y="98"/>
                    <a:pt x="0" y="96"/>
                  </a:cubicBezTo>
                  <a:cubicBezTo>
                    <a:pt x="2" y="96"/>
                    <a:pt x="4" y="95"/>
                    <a:pt x="4" y="95"/>
                  </a:cubicBezTo>
                  <a:cubicBezTo>
                    <a:pt x="5" y="95"/>
                    <a:pt x="7" y="94"/>
                    <a:pt x="8" y="94"/>
                  </a:cubicBezTo>
                  <a:cubicBezTo>
                    <a:pt x="9" y="94"/>
                    <a:pt x="11" y="93"/>
                    <a:pt x="12" y="93"/>
                  </a:cubicBezTo>
                  <a:cubicBezTo>
                    <a:pt x="13" y="93"/>
                    <a:pt x="16" y="92"/>
                    <a:pt x="17" y="91"/>
                  </a:cubicBezTo>
                  <a:cubicBezTo>
                    <a:pt x="18" y="91"/>
                    <a:pt x="21" y="90"/>
                    <a:pt x="22" y="89"/>
                  </a:cubicBezTo>
                  <a:cubicBezTo>
                    <a:pt x="22" y="89"/>
                    <a:pt x="23" y="86"/>
                    <a:pt x="24" y="86"/>
                  </a:cubicBezTo>
                  <a:cubicBezTo>
                    <a:pt x="25" y="85"/>
                    <a:pt x="28" y="85"/>
                    <a:pt x="30" y="85"/>
                  </a:cubicBezTo>
                  <a:cubicBezTo>
                    <a:pt x="30" y="85"/>
                    <a:pt x="31" y="84"/>
                    <a:pt x="32" y="83"/>
                  </a:cubicBezTo>
                  <a:cubicBezTo>
                    <a:pt x="34" y="83"/>
                    <a:pt x="38" y="83"/>
                    <a:pt x="40" y="83"/>
                  </a:cubicBezTo>
                  <a:cubicBezTo>
                    <a:pt x="40" y="82"/>
                    <a:pt x="42" y="81"/>
                    <a:pt x="43" y="81"/>
                  </a:cubicBezTo>
                  <a:cubicBezTo>
                    <a:pt x="44" y="80"/>
                    <a:pt x="46" y="79"/>
                    <a:pt x="47" y="79"/>
                  </a:cubicBezTo>
                  <a:cubicBezTo>
                    <a:pt x="48" y="79"/>
                    <a:pt x="50" y="82"/>
                    <a:pt x="51" y="82"/>
                  </a:cubicBezTo>
                  <a:cubicBezTo>
                    <a:pt x="52" y="82"/>
                    <a:pt x="55" y="82"/>
                    <a:pt x="56" y="81"/>
                  </a:cubicBezTo>
                  <a:cubicBezTo>
                    <a:pt x="57" y="81"/>
                    <a:pt x="58" y="79"/>
                    <a:pt x="59" y="79"/>
                  </a:cubicBezTo>
                  <a:cubicBezTo>
                    <a:pt x="60" y="79"/>
                    <a:pt x="62" y="80"/>
                    <a:pt x="63" y="80"/>
                  </a:cubicBezTo>
                  <a:cubicBezTo>
                    <a:pt x="65" y="80"/>
                    <a:pt x="67" y="81"/>
                    <a:pt x="68" y="82"/>
                  </a:cubicBezTo>
                  <a:cubicBezTo>
                    <a:pt x="69" y="82"/>
                    <a:pt x="71" y="81"/>
                    <a:pt x="72" y="81"/>
                  </a:cubicBezTo>
                  <a:cubicBezTo>
                    <a:pt x="73" y="81"/>
                    <a:pt x="75" y="81"/>
                    <a:pt x="75" y="81"/>
                  </a:cubicBezTo>
                  <a:cubicBezTo>
                    <a:pt x="77" y="81"/>
                    <a:pt x="78" y="83"/>
                    <a:pt x="79" y="84"/>
                  </a:cubicBezTo>
                  <a:cubicBezTo>
                    <a:pt x="80" y="84"/>
                    <a:pt x="81" y="85"/>
                    <a:pt x="82" y="86"/>
                  </a:cubicBezTo>
                  <a:cubicBezTo>
                    <a:pt x="83" y="86"/>
                    <a:pt x="85" y="87"/>
                    <a:pt x="86" y="87"/>
                  </a:cubicBezTo>
                  <a:cubicBezTo>
                    <a:pt x="87" y="87"/>
                    <a:pt x="89" y="87"/>
                    <a:pt x="89" y="86"/>
                  </a:cubicBezTo>
                  <a:cubicBezTo>
                    <a:pt x="90" y="86"/>
                    <a:pt x="91" y="84"/>
                    <a:pt x="92" y="83"/>
                  </a:cubicBezTo>
                  <a:cubicBezTo>
                    <a:pt x="93" y="82"/>
                    <a:pt x="94" y="79"/>
                    <a:pt x="94" y="78"/>
                  </a:cubicBezTo>
                  <a:cubicBezTo>
                    <a:pt x="95" y="77"/>
                    <a:pt x="95" y="75"/>
                    <a:pt x="95" y="74"/>
                  </a:cubicBezTo>
                  <a:cubicBezTo>
                    <a:pt x="95" y="73"/>
                    <a:pt x="94" y="71"/>
                    <a:pt x="94" y="70"/>
                  </a:cubicBezTo>
                  <a:cubicBezTo>
                    <a:pt x="94" y="69"/>
                    <a:pt x="93" y="66"/>
                    <a:pt x="93" y="65"/>
                  </a:cubicBezTo>
                  <a:cubicBezTo>
                    <a:pt x="93" y="64"/>
                    <a:pt x="95" y="63"/>
                    <a:pt x="95" y="63"/>
                  </a:cubicBezTo>
                  <a:cubicBezTo>
                    <a:pt x="96" y="62"/>
                    <a:pt x="98" y="61"/>
                    <a:pt x="98" y="60"/>
                  </a:cubicBezTo>
                  <a:cubicBezTo>
                    <a:pt x="99" y="59"/>
                    <a:pt x="99" y="57"/>
                    <a:pt x="100" y="56"/>
                  </a:cubicBezTo>
                  <a:cubicBezTo>
                    <a:pt x="100" y="55"/>
                    <a:pt x="100" y="52"/>
                    <a:pt x="100" y="51"/>
                  </a:cubicBezTo>
                  <a:cubicBezTo>
                    <a:pt x="100" y="50"/>
                    <a:pt x="99" y="48"/>
                    <a:pt x="99" y="47"/>
                  </a:cubicBezTo>
                  <a:cubicBezTo>
                    <a:pt x="99" y="46"/>
                    <a:pt x="100" y="44"/>
                    <a:pt x="100" y="43"/>
                  </a:cubicBezTo>
                  <a:cubicBezTo>
                    <a:pt x="100" y="42"/>
                    <a:pt x="100" y="41"/>
                    <a:pt x="101" y="41"/>
                  </a:cubicBezTo>
                  <a:cubicBezTo>
                    <a:pt x="102" y="40"/>
                    <a:pt x="103" y="41"/>
                    <a:pt x="104" y="41"/>
                  </a:cubicBezTo>
                  <a:cubicBezTo>
                    <a:pt x="105" y="40"/>
                    <a:pt x="108" y="40"/>
                    <a:pt x="110" y="40"/>
                  </a:cubicBezTo>
                  <a:cubicBezTo>
                    <a:pt x="111" y="39"/>
                    <a:pt x="114" y="39"/>
                    <a:pt x="115" y="38"/>
                  </a:cubicBezTo>
                  <a:cubicBezTo>
                    <a:pt x="116" y="38"/>
                    <a:pt x="118" y="36"/>
                    <a:pt x="119" y="35"/>
                  </a:cubicBezTo>
                  <a:cubicBezTo>
                    <a:pt x="120" y="35"/>
                    <a:pt x="122" y="34"/>
                    <a:pt x="123" y="33"/>
                  </a:cubicBezTo>
                  <a:cubicBezTo>
                    <a:pt x="124" y="32"/>
                    <a:pt x="126" y="30"/>
                    <a:pt x="127" y="30"/>
                  </a:cubicBezTo>
                  <a:cubicBezTo>
                    <a:pt x="129" y="29"/>
                    <a:pt x="132" y="29"/>
                    <a:pt x="133" y="29"/>
                  </a:cubicBezTo>
                  <a:cubicBezTo>
                    <a:pt x="134" y="28"/>
                    <a:pt x="137" y="27"/>
                    <a:pt x="139" y="27"/>
                  </a:cubicBezTo>
                  <a:cubicBezTo>
                    <a:pt x="140" y="27"/>
                    <a:pt x="142" y="27"/>
                    <a:pt x="143" y="27"/>
                  </a:cubicBezTo>
                  <a:cubicBezTo>
                    <a:pt x="145" y="27"/>
                    <a:pt x="148" y="26"/>
                    <a:pt x="150" y="26"/>
                  </a:cubicBezTo>
                  <a:cubicBezTo>
                    <a:pt x="151" y="26"/>
                    <a:pt x="153" y="26"/>
                    <a:pt x="154" y="26"/>
                  </a:cubicBezTo>
                  <a:cubicBezTo>
                    <a:pt x="155" y="26"/>
                    <a:pt x="158" y="26"/>
                    <a:pt x="160" y="26"/>
                  </a:cubicBezTo>
                  <a:cubicBezTo>
                    <a:pt x="161" y="26"/>
                    <a:pt x="162" y="25"/>
                    <a:pt x="163" y="25"/>
                  </a:cubicBezTo>
                  <a:cubicBezTo>
                    <a:pt x="164" y="25"/>
                    <a:pt x="167" y="24"/>
                    <a:pt x="168" y="24"/>
                  </a:cubicBezTo>
                  <a:cubicBezTo>
                    <a:pt x="169" y="24"/>
                    <a:pt x="172" y="23"/>
                    <a:pt x="173" y="22"/>
                  </a:cubicBezTo>
                  <a:cubicBezTo>
                    <a:pt x="175" y="21"/>
                    <a:pt x="179" y="19"/>
                    <a:pt x="181" y="18"/>
                  </a:cubicBezTo>
                  <a:cubicBezTo>
                    <a:pt x="182" y="18"/>
                    <a:pt x="184" y="16"/>
                    <a:pt x="185" y="15"/>
                  </a:cubicBezTo>
                  <a:cubicBezTo>
                    <a:pt x="187" y="14"/>
                    <a:pt x="190" y="13"/>
                    <a:pt x="191" y="12"/>
                  </a:cubicBezTo>
                  <a:cubicBezTo>
                    <a:pt x="192" y="12"/>
                    <a:pt x="194" y="10"/>
                    <a:pt x="195" y="9"/>
                  </a:cubicBezTo>
                  <a:cubicBezTo>
                    <a:pt x="196" y="9"/>
                    <a:pt x="198" y="8"/>
                    <a:pt x="198" y="7"/>
                  </a:cubicBezTo>
                  <a:cubicBezTo>
                    <a:pt x="199" y="7"/>
                    <a:pt x="202" y="7"/>
                    <a:pt x="203" y="6"/>
                  </a:cubicBezTo>
                  <a:cubicBezTo>
                    <a:pt x="204" y="6"/>
                    <a:pt x="206" y="7"/>
                    <a:pt x="207" y="6"/>
                  </a:cubicBezTo>
                  <a:cubicBezTo>
                    <a:pt x="208" y="6"/>
                    <a:pt x="211" y="5"/>
                    <a:pt x="212" y="5"/>
                  </a:cubicBezTo>
                  <a:cubicBezTo>
                    <a:pt x="214" y="4"/>
                    <a:pt x="217" y="3"/>
                    <a:pt x="218" y="3"/>
                  </a:cubicBezTo>
                  <a:cubicBezTo>
                    <a:pt x="219" y="2"/>
                    <a:pt x="220" y="1"/>
                    <a:pt x="220" y="0"/>
                  </a:cubicBezTo>
                  <a:cubicBezTo>
                    <a:pt x="223" y="1"/>
                    <a:pt x="225" y="1"/>
                    <a:pt x="226" y="2"/>
                  </a:cubicBezTo>
                  <a:cubicBezTo>
                    <a:pt x="227" y="3"/>
                    <a:pt x="230" y="4"/>
                    <a:pt x="231" y="5"/>
                  </a:cubicBezTo>
                  <a:cubicBezTo>
                    <a:pt x="233" y="6"/>
                    <a:pt x="237" y="6"/>
                    <a:pt x="239" y="7"/>
                  </a:cubicBezTo>
                  <a:cubicBezTo>
                    <a:pt x="240" y="8"/>
                    <a:pt x="242" y="9"/>
                    <a:pt x="243" y="9"/>
                  </a:cubicBezTo>
                  <a:cubicBezTo>
                    <a:pt x="243" y="10"/>
                    <a:pt x="243" y="11"/>
                    <a:pt x="243" y="11"/>
                  </a:cubicBezTo>
                  <a:cubicBezTo>
                    <a:pt x="243" y="12"/>
                    <a:pt x="244" y="15"/>
                    <a:pt x="244" y="16"/>
                  </a:cubicBezTo>
                  <a:cubicBezTo>
                    <a:pt x="244" y="17"/>
                    <a:pt x="243" y="20"/>
                    <a:pt x="243" y="21"/>
                  </a:cubicBezTo>
                  <a:cubicBezTo>
                    <a:pt x="242" y="22"/>
                    <a:pt x="242" y="23"/>
                    <a:pt x="241" y="24"/>
                  </a:cubicBezTo>
                  <a:cubicBezTo>
                    <a:pt x="241" y="25"/>
                    <a:pt x="238" y="27"/>
                    <a:pt x="237" y="29"/>
                  </a:cubicBezTo>
                  <a:cubicBezTo>
                    <a:pt x="237" y="30"/>
                    <a:pt x="235" y="31"/>
                    <a:pt x="234" y="33"/>
                  </a:cubicBezTo>
                  <a:cubicBezTo>
                    <a:pt x="234" y="34"/>
                    <a:pt x="234" y="36"/>
                    <a:pt x="234" y="37"/>
                  </a:cubicBezTo>
                  <a:cubicBezTo>
                    <a:pt x="234" y="38"/>
                    <a:pt x="234" y="41"/>
                    <a:pt x="234" y="43"/>
                  </a:cubicBezTo>
                  <a:cubicBezTo>
                    <a:pt x="234" y="44"/>
                    <a:pt x="233" y="46"/>
                    <a:pt x="232" y="46"/>
                  </a:cubicBezTo>
                  <a:cubicBezTo>
                    <a:pt x="231" y="47"/>
                    <a:pt x="229" y="49"/>
                    <a:pt x="228" y="50"/>
                  </a:cubicBezTo>
                  <a:cubicBezTo>
                    <a:pt x="228" y="51"/>
                    <a:pt x="227" y="53"/>
                    <a:pt x="227" y="54"/>
                  </a:cubicBezTo>
                  <a:cubicBezTo>
                    <a:pt x="227" y="55"/>
                    <a:pt x="228" y="57"/>
                    <a:pt x="229" y="58"/>
                  </a:cubicBezTo>
                  <a:cubicBezTo>
                    <a:pt x="230" y="59"/>
                    <a:pt x="233" y="58"/>
                    <a:pt x="234" y="58"/>
                  </a:cubicBezTo>
                  <a:cubicBezTo>
                    <a:pt x="235" y="58"/>
                    <a:pt x="238" y="57"/>
                    <a:pt x="239" y="56"/>
                  </a:cubicBezTo>
                  <a:cubicBezTo>
                    <a:pt x="240" y="56"/>
                    <a:pt x="240" y="54"/>
                    <a:pt x="241" y="53"/>
                  </a:cubicBezTo>
                  <a:cubicBezTo>
                    <a:pt x="242" y="53"/>
                    <a:pt x="243" y="54"/>
                    <a:pt x="244" y="54"/>
                  </a:cubicBezTo>
                  <a:cubicBezTo>
                    <a:pt x="245" y="54"/>
                    <a:pt x="244" y="57"/>
                    <a:pt x="245" y="57"/>
                  </a:cubicBezTo>
                  <a:cubicBezTo>
                    <a:pt x="246" y="58"/>
                    <a:pt x="247" y="57"/>
                    <a:pt x="247" y="57"/>
                  </a:cubicBezTo>
                  <a:cubicBezTo>
                    <a:pt x="248" y="57"/>
                    <a:pt x="250" y="55"/>
                    <a:pt x="251" y="55"/>
                  </a:cubicBezTo>
                  <a:cubicBezTo>
                    <a:pt x="252" y="54"/>
                    <a:pt x="254" y="53"/>
                    <a:pt x="255" y="53"/>
                  </a:cubicBezTo>
                  <a:cubicBezTo>
                    <a:pt x="255" y="53"/>
                    <a:pt x="257" y="53"/>
                    <a:pt x="257" y="53"/>
                  </a:cubicBezTo>
                  <a:cubicBezTo>
                    <a:pt x="258" y="53"/>
                    <a:pt x="259" y="56"/>
                    <a:pt x="260" y="57"/>
                  </a:cubicBezTo>
                  <a:cubicBezTo>
                    <a:pt x="261" y="58"/>
                    <a:pt x="263" y="58"/>
                    <a:pt x="264" y="59"/>
                  </a:cubicBezTo>
                  <a:cubicBezTo>
                    <a:pt x="265" y="60"/>
                    <a:pt x="264" y="62"/>
                    <a:pt x="264" y="63"/>
                  </a:cubicBezTo>
                  <a:cubicBezTo>
                    <a:pt x="264" y="65"/>
                    <a:pt x="263" y="69"/>
                    <a:pt x="263" y="71"/>
                  </a:cubicBezTo>
                  <a:cubicBezTo>
                    <a:pt x="263" y="72"/>
                    <a:pt x="264" y="75"/>
                    <a:pt x="263" y="76"/>
                  </a:cubicBezTo>
                  <a:cubicBezTo>
                    <a:pt x="263" y="77"/>
                    <a:pt x="262" y="79"/>
                    <a:pt x="262" y="79"/>
                  </a:cubicBezTo>
                  <a:cubicBezTo>
                    <a:pt x="262" y="81"/>
                    <a:pt x="262" y="84"/>
                    <a:pt x="262" y="86"/>
                  </a:cubicBezTo>
                  <a:cubicBezTo>
                    <a:pt x="263" y="87"/>
                    <a:pt x="264" y="89"/>
                    <a:pt x="265" y="90"/>
                  </a:cubicBezTo>
                  <a:cubicBezTo>
                    <a:pt x="267" y="92"/>
                    <a:pt x="271" y="93"/>
                    <a:pt x="273" y="94"/>
                  </a:cubicBezTo>
                  <a:cubicBezTo>
                    <a:pt x="274" y="95"/>
                    <a:pt x="276" y="96"/>
                    <a:pt x="277" y="96"/>
                  </a:cubicBezTo>
                  <a:cubicBezTo>
                    <a:pt x="278" y="97"/>
                    <a:pt x="281" y="97"/>
                    <a:pt x="283" y="98"/>
                  </a:cubicBezTo>
                  <a:cubicBezTo>
                    <a:pt x="284" y="98"/>
                    <a:pt x="287" y="99"/>
                    <a:pt x="289" y="99"/>
                  </a:cubicBezTo>
                  <a:cubicBezTo>
                    <a:pt x="291" y="100"/>
                    <a:pt x="297" y="99"/>
                    <a:pt x="299" y="99"/>
                  </a:cubicBezTo>
                  <a:cubicBezTo>
                    <a:pt x="301" y="99"/>
                    <a:pt x="306" y="99"/>
                    <a:pt x="308" y="99"/>
                  </a:cubicBezTo>
                  <a:cubicBezTo>
                    <a:pt x="309" y="99"/>
                    <a:pt x="311" y="99"/>
                    <a:pt x="312" y="98"/>
                  </a:cubicBezTo>
                  <a:cubicBezTo>
                    <a:pt x="313" y="98"/>
                    <a:pt x="313" y="95"/>
                    <a:pt x="314" y="94"/>
                  </a:cubicBezTo>
                  <a:cubicBezTo>
                    <a:pt x="314" y="93"/>
                    <a:pt x="315" y="92"/>
                    <a:pt x="316" y="92"/>
                  </a:cubicBezTo>
                  <a:cubicBezTo>
                    <a:pt x="317" y="91"/>
                    <a:pt x="319" y="91"/>
                    <a:pt x="320" y="92"/>
                  </a:cubicBezTo>
                  <a:cubicBezTo>
                    <a:pt x="322" y="93"/>
                    <a:pt x="324" y="96"/>
                    <a:pt x="324" y="98"/>
                  </a:cubicBezTo>
                  <a:cubicBezTo>
                    <a:pt x="325" y="100"/>
                    <a:pt x="325" y="104"/>
                    <a:pt x="324" y="105"/>
                  </a:cubicBezTo>
                  <a:cubicBezTo>
                    <a:pt x="324" y="107"/>
                    <a:pt x="322" y="108"/>
                    <a:pt x="321" y="109"/>
                  </a:cubicBezTo>
                  <a:cubicBezTo>
                    <a:pt x="320" y="110"/>
                    <a:pt x="319" y="112"/>
                    <a:pt x="318" y="113"/>
                  </a:cubicBezTo>
                  <a:cubicBezTo>
                    <a:pt x="317" y="115"/>
                    <a:pt x="316" y="118"/>
                    <a:pt x="315" y="119"/>
                  </a:cubicBezTo>
                  <a:cubicBezTo>
                    <a:pt x="314" y="121"/>
                    <a:pt x="311" y="124"/>
                    <a:pt x="310" y="125"/>
                  </a:cubicBezTo>
                  <a:cubicBezTo>
                    <a:pt x="309" y="126"/>
                    <a:pt x="306" y="128"/>
                    <a:pt x="305" y="128"/>
                  </a:cubicBezTo>
                  <a:cubicBezTo>
                    <a:pt x="304" y="129"/>
                    <a:pt x="302" y="130"/>
                    <a:pt x="301" y="131"/>
                  </a:cubicBezTo>
                  <a:cubicBezTo>
                    <a:pt x="301" y="132"/>
                    <a:pt x="301" y="134"/>
                    <a:pt x="301" y="135"/>
                  </a:cubicBezTo>
                  <a:cubicBezTo>
                    <a:pt x="301" y="136"/>
                    <a:pt x="299" y="138"/>
                    <a:pt x="298" y="139"/>
                  </a:cubicBezTo>
                  <a:cubicBezTo>
                    <a:pt x="297" y="139"/>
                    <a:pt x="295" y="139"/>
                    <a:pt x="294" y="139"/>
                  </a:cubicBezTo>
                  <a:cubicBezTo>
                    <a:pt x="293" y="139"/>
                    <a:pt x="291" y="141"/>
                    <a:pt x="290" y="142"/>
                  </a:cubicBezTo>
                  <a:cubicBezTo>
                    <a:pt x="289" y="142"/>
                    <a:pt x="287" y="143"/>
                    <a:pt x="287" y="143"/>
                  </a:cubicBezTo>
                  <a:cubicBezTo>
                    <a:pt x="286" y="145"/>
                    <a:pt x="286" y="147"/>
                    <a:pt x="286" y="149"/>
                  </a:cubicBezTo>
                  <a:cubicBezTo>
                    <a:pt x="285" y="150"/>
                    <a:pt x="285" y="152"/>
                    <a:pt x="284" y="153"/>
                  </a:cubicBezTo>
                  <a:cubicBezTo>
                    <a:pt x="284" y="154"/>
                    <a:pt x="282" y="155"/>
                    <a:pt x="282" y="156"/>
                  </a:cubicBezTo>
                  <a:cubicBezTo>
                    <a:pt x="281" y="158"/>
                    <a:pt x="283" y="161"/>
                    <a:pt x="283" y="162"/>
                  </a:cubicBezTo>
                  <a:cubicBezTo>
                    <a:pt x="283" y="163"/>
                    <a:pt x="282" y="165"/>
                    <a:pt x="282" y="166"/>
                  </a:cubicBezTo>
                  <a:cubicBezTo>
                    <a:pt x="282" y="167"/>
                    <a:pt x="281" y="170"/>
                    <a:pt x="280" y="171"/>
                  </a:cubicBezTo>
                  <a:cubicBezTo>
                    <a:pt x="280" y="172"/>
                    <a:pt x="278" y="174"/>
                    <a:pt x="277" y="175"/>
                  </a:cubicBezTo>
                  <a:cubicBezTo>
                    <a:pt x="276" y="176"/>
                    <a:pt x="274" y="178"/>
                    <a:pt x="273" y="179"/>
                  </a:cubicBezTo>
                  <a:cubicBezTo>
                    <a:pt x="273" y="180"/>
                    <a:pt x="272" y="184"/>
                    <a:pt x="272" y="185"/>
                  </a:cubicBezTo>
                  <a:cubicBezTo>
                    <a:pt x="272" y="187"/>
                    <a:pt x="274" y="188"/>
                    <a:pt x="274" y="190"/>
                  </a:cubicBezTo>
                  <a:cubicBezTo>
                    <a:pt x="274" y="190"/>
                    <a:pt x="274" y="191"/>
                    <a:pt x="274" y="19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1" name="Freeform 39"/>
            <p:cNvSpPr>
              <a:spLocks/>
            </p:cNvSpPr>
            <p:nvPr/>
          </p:nvSpPr>
          <p:spPr bwMode="auto">
            <a:xfrm>
              <a:off x="4081463" y="1511300"/>
              <a:ext cx="506413" cy="355600"/>
            </a:xfrm>
            <a:custGeom>
              <a:avLst/>
              <a:gdLst/>
              <a:ahLst/>
              <a:cxnLst>
                <a:cxn ang="0">
                  <a:pos x="301" y="155"/>
                </a:cxn>
                <a:cxn ang="0">
                  <a:pos x="289" y="162"/>
                </a:cxn>
                <a:cxn ang="0">
                  <a:pos x="262" y="169"/>
                </a:cxn>
                <a:cxn ang="0">
                  <a:pos x="244" y="175"/>
                </a:cxn>
                <a:cxn ang="0">
                  <a:pos x="223" y="175"/>
                </a:cxn>
                <a:cxn ang="0">
                  <a:pos x="204" y="176"/>
                </a:cxn>
                <a:cxn ang="0">
                  <a:pos x="192" y="184"/>
                </a:cxn>
                <a:cxn ang="0">
                  <a:pos x="188" y="192"/>
                </a:cxn>
                <a:cxn ang="0">
                  <a:pos x="167" y="183"/>
                </a:cxn>
                <a:cxn ang="0">
                  <a:pos x="155" y="190"/>
                </a:cxn>
                <a:cxn ang="0">
                  <a:pos x="148" y="200"/>
                </a:cxn>
                <a:cxn ang="0">
                  <a:pos x="136" y="199"/>
                </a:cxn>
                <a:cxn ang="0">
                  <a:pos x="137" y="213"/>
                </a:cxn>
                <a:cxn ang="0">
                  <a:pos x="121" y="204"/>
                </a:cxn>
                <a:cxn ang="0">
                  <a:pos x="110" y="197"/>
                </a:cxn>
                <a:cxn ang="0">
                  <a:pos x="99" y="210"/>
                </a:cxn>
                <a:cxn ang="0">
                  <a:pos x="86" y="200"/>
                </a:cxn>
                <a:cxn ang="0">
                  <a:pos x="78" y="208"/>
                </a:cxn>
                <a:cxn ang="0">
                  <a:pos x="63" y="207"/>
                </a:cxn>
                <a:cxn ang="0">
                  <a:pos x="47" y="202"/>
                </a:cxn>
                <a:cxn ang="0">
                  <a:pos x="43" y="171"/>
                </a:cxn>
                <a:cxn ang="0">
                  <a:pos x="40" y="149"/>
                </a:cxn>
                <a:cxn ang="0">
                  <a:pos x="32" y="138"/>
                </a:cxn>
                <a:cxn ang="0">
                  <a:pos x="27" y="127"/>
                </a:cxn>
                <a:cxn ang="0">
                  <a:pos x="23" y="115"/>
                </a:cxn>
                <a:cxn ang="0">
                  <a:pos x="18" y="87"/>
                </a:cxn>
                <a:cxn ang="0">
                  <a:pos x="15" y="63"/>
                </a:cxn>
                <a:cxn ang="0">
                  <a:pos x="9" y="51"/>
                </a:cxn>
                <a:cxn ang="0">
                  <a:pos x="2" y="33"/>
                </a:cxn>
                <a:cxn ang="0">
                  <a:pos x="3" y="11"/>
                </a:cxn>
                <a:cxn ang="0">
                  <a:pos x="7" y="3"/>
                </a:cxn>
                <a:cxn ang="0">
                  <a:pos x="21" y="10"/>
                </a:cxn>
                <a:cxn ang="0">
                  <a:pos x="40" y="16"/>
                </a:cxn>
                <a:cxn ang="0">
                  <a:pos x="60" y="30"/>
                </a:cxn>
                <a:cxn ang="0">
                  <a:pos x="69" y="43"/>
                </a:cxn>
                <a:cxn ang="0">
                  <a:pos x="59" y="54"/>
                </a:cxn>
                <a:cxn ang="0">
                  <a:pos x="83" y="58"/>
                </a:cxn>
                <a:cxn ang="0">
                  <a:pos x="99" y="47"/>
                </a:cxn>
                <a:cxn ang="0">
                  <a:pos x="123" y="48"/>
                </a:cxn>
                <a:cxn ang="0">
                  <a:pos x="152" y="46"/>
                </a:cxn>
                <a:cxn ang="0">
                  <a:pos x="175" y="41"/>
                </a:cxn>
                <a:cxn ang="0">
                  <a:pos x="195" y="31"/>
                </a:cxn>
                <a:cxn ang="0">
                  <a:pos x="212" y="38"/>
                </a:cxn>
                <a:cxn ang="0">
                  <a:pos x="219" y="53"/>
                </a:cxn>
                <a:cxn ang="0">
                  <a:pos x="240" y="61"/>
                </a:cxn>
                <a:cxn ang="0">
                  <a:pos x="255" y="64"/>
                </a:cxn>
                <a:cxn ang="0">
                  <a:pos x="269" y="48"/>
                </a:cxn>
                <a:cxn ang="0">
                  <a:pos x="279" y="62"/>
                </a:cxn>
                <a:cxn ang="0">
                  <a:pos x="287" y="71"/>
                </a:cxn>
                <a:cxn ang="0">
                  <a:pos x="293" y="87"/>
                </a:cxn>
                <a:cxn ang="0">
                  <a:pos x="303" y="111"/>
                </a:cxn>
                <a:cxn ang="0">
                  <a:pos x="302" y="141"/>
                </a:cxn>
              </a:cxnLst>
              <a:rect l="0" t="0" r="r" b="b"/>
              <a:pathLst>
                <a:path w="305" h="214">
                  <a:moveTo>
                    <a:pt x="305" y="148"/>
                  </a:moveTo>
                  <a:cubicBezTo>
                    <a:pt x="304" y="148"/>
                    <a:pt x="303" y="149"/>
                    <a:pt x="303" y="149"/>
                  </a:cubicBezTo>
                  <a:cubicBezTo>
                    <a:pt x="302" y="150"/>
                    <a:pt x="303" y="152"/>
                    <a:pt x="302" y="153"/>
                  </a:cubicBezTo>
                  <a:cubicBezTo>
                    <a:pt x="302" y="153"/>
                    <a:pt x="301" y="155"/>
                    <a:pt x="301" y="155"/>
                  </a:cubicBezTo>
                  <a:cubicBezTo>
                    <a:pt x="300" y="156"/>
                    <a:pt x="300" y="158"/>
                    <a:pt x="299" y="158"/>
                  </a:cubicBezTo>
                  <a:cubicBezTo>
                    <a:pt x="299" y="159"/>
                    <a:pt x="297" y="160"/>
                    <a:pt x="296" y="161"/>
                  </a:cubicBezTo>
                  <a:cubicBezTo>
                    <a:pt x="295" y="161"/>
                    <a:pt x="293" y="161"/>
                    <a:pt x="292" y="161"/>
                  </a:cubicBezTo>
                  <a:cubicBezTo>
                    <a:pt x="291" y="162"/>
                    <a:pt x="290" y="162"/>
                    <a:pt x="289" y="162"/>
                  </a:cubicBezTo>
                  <a:cubicBezTo>
                    <a:pt x="287" y="162"/>
                    <a:pt x="284" y="162"/>
                    <a:pt x="282" y="163"/>
                  </a:cubicBezTo>
                  <a:cubicBezTo>
                    <a:pt x="280" y="163"/>
                    <a:pt x="276" y="163"/>
                    <a:pt x="274" y="164"/>
                  </a:cubicBezTo>
                  <a:cubicBezTo>
                    <a:pt x="272" y="164"/>
                    <a:pt x="269" y="165"/>
                    <a:pt x="267" y="166"/>
                  </a:cubicBezTo>
                  <a:cubicBezTo>
                    <a:pt x="266" y="166"/>
                    <a:pt x="263" y="168"/>
                    <a:pt x="262" y="169"/>
                  </a:cubicBezTo>
                  <a:cubicBezTo>
                    <a:pt x="261" y="169"/>
                    <a:pt x="259" y="171"/>
                    <a:pt x="258" y="172"/>
                  </a:cubicBezTo>
                  <a:cubicBezTo>
                    <a:pt x="257" y="172"/>
                    <a:pt x="256" y="173"/>
                    <a:pt x="255" y="173"/>
                  </a:cubicBezTo>
                  <a:cubicBezTo>
                    <a:pt x="254" y="174"/>
                    <a:pt x="251" y="174"/>
                    <a:pt x="250" y="175"/>
                  </a:cubicBezTo>
                  <a:cubicBezTo>
                    <a:pt x="249" y="175"/>
                    <a:pt x="246" y="175"/>
                    <a:pt x="244" y="175"/>
                  </a:cubicBezTo>
                  <a:cubicBezTo>
                    <a:pt x="242" y="175"/>
                    <a:pt x="239" y="174"/>
                    <a:pt x="237" y="173"/>
                  </a:cubicBezTo>
                  <a:cubicBezTo>
                    <a:pt x="235" y="173"/>
                    <a:pt x="232" y="173"/>
                    <a:pt x="230" y="173"/>
                  </a:cubicBezTo>
                  <a:cubicBezTo>
                    <a:pt x="229" y="173"/>
                    <a:pt x="227" y="173"/>
                    <a:pt x="226" y="173"/>
                  </a:cubicBezTo>
                  <a:cubicBezTo>
                    <a:pt x="225" y="173"/>
                    <a:pt x="224" y="175"/>
                    <a:pt x="223" y="175"/>
                  </a:cubicBezTo>
                  <a:cubicBezTo>
                    <a:pt x="221" y="175"/>
                    <a:pt x="219" y="176"/>
                    <a:pt x="218" y="177"/>
                  </a:cubicBezTo>
                  <a:cubicBezTo>
                    <a:pt x="217" y="177"/>
                    <a:pt x="215" y="177"/>
                    <a:pt x="214" y="177"/>
                  </a:cubicBezTo>
                  <a:cubicBezTo>
                    <a:pt x="213" y="177"/>
                    <a:pt x="211" y="176"/>
                    <a:pt x="209" y="176"/>
                  </a:cubicBezTo>
                  <a:cubicBezTo>
                    <a:pt x="208" y="176"/>
                    <a:pt x="205" y="176"/>
                    <a:pt x="204" y="176"/>
                  </a:cubicBezTo>
                  <a:cubicBezTo>
                    <a:pt x="203" y="176"/>
                    <a:pt x="200" y="176"/>
                    <a:pt x="199" y="176"/>
                  </a:cubicBezTo>
                  <a:cubicBezTo>
                    <a:pt x="198" y="177"/>
                    <a:pt x="195" y="177"/>
                    <a:pt x="194" y="178"/>
                  </a:cubicBezTo>
                  <a:cubicBezTo>
                    <a:pt x="193" y="178"/>
                    <a:pt x="192" y="180"/>
                    <a:pt x="192" y="181"/>
                  </a:cubicBezTo>
                  <a:cubicBezTo>
                    <a:pt x="191" y="182"/>
                    <a:pt x="192" y="184"/>
                    <a:pt x="192" y="184"/>
                  </a:cubicBezTo>
                  <a:cubicBezTo>
                    <a:pt x="192" y="185"/>
                    <a:pt x="192" y="188"/>
                    <a:pt x="192" y="189"/>
                  </a:cubicBezTo>
                  <a:cubicBezTo>
                    <a:pt x="192" y="190"/>
                    <a:pt x="191" y="192"/>
                    <a:pt x="191" y="194"/>
                  </a:cubicBezTo>
                  <a:cubicBezTo>
                    <a:pt x="191" y="194"/>
                    <a:pt x="191" y="195"/>
                    <a:pt x="190" y="195"/>
                  </a:cubicBezTo>
                  <a:cubicBezTo>
                    <a:pt x="190" y="194"/>
                    <a:pt x="189" y="193"/>
                    <a:pt x="188" y="192"/>
                  </a:cubicBezTo>
                  <a:cubicBezTo>
                    <a:pt x="187" y="191"/>
                    <a:pt x="184" y="189"/>
                    <a:pt x="183" y="188"/>
                  </a:cubicBezTo>
                  <a:cubicBezTo>
                    <a:pt x="181" y="188"/>
                    <a:pt x="177" y="187"/>
                    <a:pt x="175" y="186"/>
                  </a:cubicBezTo>
                  <a:cubicBezTo>
                    <a:pt x="174" y="185"/>
                    <a:pt x="173" y="183"/>
                    <a:pt x="171" y="183"/>
                  </a:cubicBezTo>
                  <a:cubicBezTo>
                    <a:pt x="170" y="182"/>
                    <a:pt x="168" y="182"/>
                    <a:pt x="167" y="183"/>
                  </a:cubicBezTo>
                  <a:cubicBezTo>
                    <a:pt x="167" y="183"/>
                    <a:pt x="166" y="184"/>
                    <a:pt x="166" y="185"/>
                  </a:cubicBezTo>
                  <a:cubicBezTo>
                    <a:pt x="165" y="186"/>
                    <a:pt x="163" y="187"/>
                    <a:pt x="162" y="187"/>
                  </a:cubicBezTo>
                  <a:cubicBezTo>
                    <a:pt x="161" y="188"/>
                    <a:pt x="159" y="189"/>
                    <a:pt x="158" y="189"/>
                  </a:cubicBezTo>
                  <a:cubicBezTo>
                    <a:pt x="158" y="190"/>
                    <a:pt x="156" y="190"/>
                    <a:pt x="155" y="190"/>
                  </a:cubicBezTo>
                  <a:cubicBezTo>
                    <a:pt x="155" y="191"/>
                    <a:pt x="154" y="192"/>
                    <a:pt x="154" y="193"/>
                  </a:cubicBezTo>
                  <a:cubicBezTo>
                    <a:pt x="154" y="194"/>
                    <a:pt x="154" y="195"/>
                    <a:pt x="154" y="196"/>
                  </a:cubicBezTo>
                  <a:cubicBezTo>
                    <a:pt x="154" y="197"/>
                    <a:pt x="153" y="198"/>
                    <a:pt x="152" y="199"/>
                  </a:cubicBezTo>
                  <a:cubicBezTo>
                    <a:pt x="151" y="199"/>
                    <a:pt x="149" y="200"/>
                    <a:pt x="148" y="200"/>
                  </a:cubicBezTo>
                  <a:cubicBezTo>
                    <a:pt x="147" y="199"/>
                    <a:pt x="145" y="198"/>
                    <a:pt x="143" y="197"/>
                  </a:cubicBezTo>
                  <a:cubicBezTo>
                    <a:pt x="142" y="197"/>
                    <a:pt x="140" y="196"/>
                    <a:pt x="139" y="196"/>
                  </a:cubicBezTo>
                  <a:cubicBezTo>
                    <a:pt x="138" y="196"/>
                    <a:pt x="137" y="196"/>
                    <a:pt x="136" y="197"/>
                  </a:cubicBezTo>
                  <a:cubicBezTo>
                    <a:pt x="136" y="197"/>
                    <a:pt x="136" y="199"/>
                    <a:pt x="136" y="199"/>
                  </a:cubicBezTo>
                  <a:cubicBezTo>
                    <a:pt x="136" y="200"/>
                    <a:pt x="138" y="202"/>
                    <a:pt x="139" y="203"/>
                  </a:cubicBezTo>
                  <a:cubicBezTo>
                    <a:pt x="139" y="204"/>
                    <a:pt x="139" y="205"/>
                    <a:pt x="139" y="206"/>
                  </a:cubicBezTo>
                  <a:cubicBezTo>
                    <a:pt x="139" y="207"/>
                    <a:pt x="139" y="209"/>
                    <a:pt x="139" y="210"/>
                  </a:cubicBezTo>
                  <a:cubicBezTo>
                    <a:pt x="138" y="211"/>
                    <a:pt x="137" y="212"/>
                    <a:pt x="137" y="213"/>
                  </a:cubicBezTo>
                  <a:cubicBezTo>
                    <a:pt x="136" y="213"/>
                    <a:pt x="134" y="214"/>
                    <a:pt x="132" y="214"/>
                  </a:cubicBezTo>
                  <a:cubicBezTo>
                    <a:pt x="131" y="213"/>
                    <a:pt x="129" y="213"/>
                    <a:pt x="129" y="212"/>
                  </a:cubicBezTo>
                  <a:cubicBezTo>
                    <a:pt x="128" y="211"/>
                    <a:pt x="126" y="209"/>
                    <a:pt x="125" y="208"/>
                  </a:cubicBezTo>
                  <a:cubicBezTo>
                    <a:pt x="124" y="207"/>
                    <a:pt x="122" y="205"/>
                    <a:pt x="121" y="204"/>
                  </a:cubicBezTo>
                  <a:cubicBezTo>
                    <a:pt x="121" y="204"/>
                    <a:pt x="120" y="202"/>
                    <a:pt x="119" y="201"/>
                  </a:cubicBezTo>
                  <a:cubicBezTo>
                    <a:pt x="119" y="201"/>
                    <a:pt x="118" y="198"/>
                    <a:pt x="118" y="198"/>
                  </a:cubicBezTo>
                  <a:cubicBezTo>
                    <a:pt x="117" y="197"/>
                    <a:pt x="116" y="196"/>
                    <a:pt x="115" y="195"/>
                  </a:cubicBezTo>
                  <a:cubicBezTo>
                    <a:pt x="114" y="195"/>
                    <a:pt x="111" y="196"/>
                    <a:pt x="110" y="197"/>
                  </a:cubicBezTo>
                  <a:cubicBezTo>
                    <a:pt x="109" y="198"/>
                    <a:pt x="108" y="200"/>
                    <a:pt x="107" y="201"/>
                  </a:cubicBezTo>
                  <a:cubicBezTo>
                    <a:pt x="107" y="202"/>
                    <a:pt x="106" y="206"/>
                    <a:pt x="106" y="207"/>
                  </a:cubicBezTo>
                  <a:cubicBezTo>
                    <a:pt x="105" y="208"/>
                    <a:pt x="104" y="209"/>
                    <a:pt x="103" y="210"/>
                  </a:cubicBezTo>
                  <a:cubicBezTo>
                    <a:pt x="102" y="210"/>
                    <a:pt x="100" y="210"/>
                    <a:pt x="99" y="210"/>
                  </a:cubicBezTo>
                  <a:cubicBezTo>
                    <a:pt x="97" y="210"/>
                    <a:pt x="95" y="209"/>
                    <a:pt x="94" y="208"/>
                  </a:cubicBezTo>
                  <a:cubicBezTo>
                    <a:pt x="93" y="208"/>
                    <a:pt x="93" y="205"/>
                    <a:pt x="93" y="205"/>
                  </a:cubicBezTo>
                  <a:cubicBezTo>
                    <a:pt x="92" y="203"/>
                    <a:pt x="90" y="202"/>
                    <a:pt x="89" y="201"/>
                  </a:cubicBezTo>
                  <a:cubicBezTo>
                    <a:pt x="89" y="200"/>
                    <a:pt x="87" y="200"/>
                    <a:pt x="86" y="200"/>
                  </a:cubicBezTo>
                  <a:cubicBezTo>
                    <a:pt x="86" y="200"/>
                    <a:pt x="85" y="201"/>
                    <a:pt x="85" y="201"/>
                  </a:cubicBezTo>
                  <a:cubicBezTo>
                    <a:pt x="84" y="202"/>
                    <a:pt x="84" y="204"/>
                    <a:pt x="84" y="205"/>
                  </a:cubicBezTo>
                  <a:cubicBezTo>
                    <a:pt x="83" y="206"/>
                    <a:pt x="82" y="207"/>
                    <a:pt x="82" y="207"/>
                  </a:cubicBezTo>
                  <a:cubicBezTo>
                    <a:pt x="81" y="208"/>
                    <a:pt x="79" y="208"/>
                    <a:pt x="78" y="208"/>
                  </a:cubicBezTo>
                  <a:cubicBezTo>
                    <a:pt x="77" y="209"/>
                    <a:pt x="75" y="211"/>
                    <a:pt x="74" y="211"/>
                  </a:cubicBezTo>
                  <a:cubicBezTo>
                    <a:pt x="73" y="212"/>
                    <a:pt x="72" y="212"/>
                    <a:pt x="71" y="211"/>
                  </a:cubicBezTo>
                  <a:cubicBezTo>
                    <a:pt x="70" y="211"/>
                    <a:pt x="68" y="209"/>
                    <a:pt x="67" y="208"/>
                  </a:cubicBezTo>
                  <a:cubicBezTo>
                    <a:pt x="66" y="208"/>
                    <a:pt x="64" y="207"/>
                    <a:pt x="63" y="207"/>
                  </a:cubicBezTo>
                  <a:cubicBezTo>
                    <a:pt x="61" y="206"/>
                    <a:pt x="57" y="206"/>
                    <a:pt x="55" y="206"/>
                  </a:cubicBezTo>
                  <a:cubicBezTo>
                    <a:pt x="54" y="206"/>
                    <a:pt x="51" y="207"/>
                    <a:pt x="50" y="207"/>
                  </a:cubicBezTo>
                  <a:cubicBezTo>
                    <a:pt x="49" y="207"/>
                    <a:pt x="48" y="207"/>
                    <a:pt x="47" y="206"/>
                  </a:cubicBezTo>
                  <a:cubicBezTo>
                    <a:pt x="47" y="205"/>
                    <a:pt x="47" y="203"/>
                    <a:pt x="47" y="202"/>
                  </a:cubicBezTo>
                  <a:cubicBezTo>
                    <a:pt x="47" y="200"/>
                    <a:pt x="46" y="196"/>
                    <a:pt x="46" y="194"/>
                  </a:cubicBezTo>
                  <a:cubicBezTo>
                    <a:pt x="46" y="193"/>
                    <a:pt x="44" y="189"/>
                    <a:pt x="44" y="187"/>
                  </a:cubicBezTo>
                  <a:cubicBezTo>
                    <a:pt x="43" y="185"/>
                    <a:pt x="43" y="180"/>
                    <a:pt x="43" y="178"/>
                  </a:cubicBezTo>
                  <a:cubicBezTo>
                    <a:pt x="43" y="176"/>
                    <a:pt x="43" y="173"/>
                    <a:pt x="43" y="171"/>
                  </a:cubicBezTo>
                  <a:cubicBezTo>
                    <a:pt x="43" y="169"/>
                    <a:pt x="42" y="166"/>
                    <a:pt x="42" y="165"/>
                  </a:cubicBezTo>
                  <a:cubicBezTo>
                    <a:pt x="41" y="163"/>
                    <a:pt x="40" y="160"/>
                    <a:pt x="39" y="158"/>
                  </a:cubicBezTo>
                  <a:cubicBezTo>
                    <a:pt x="39" y="157"/>
                    <a:pt x="39" y="154"/>
                    <a:pt x="39" y="153"/>
                  </a:cubicBezTo>
                  <a:cubicBezTo>
                    <a:pt x="39" y="152"/>
                    <a:pt x="40" y="150"/>
                    <a:pt x="40" y="149"/>
                  </a:cubicBezTo>
                  <a:cubicBezTo>
                    <a:pt x="40" y="148"/>
                    <a:pt x="41" y="145"/>
                    <a:pt x="40" y="144"/>
                  </a:cubicBezTo>
                  <a:cubicBezTo>
                    <a:pt x="39" y="144"/>
                    <a:pt x="37" y="144"/>
                    <a:pt x="37" y="144"/>
                  </a:cubicBezTo>
                  <a:cubicBezTo>
                    <a:pt x="36" y="143"/>
                    <a:pt x="34" y="142"/>
                    <a:pt x="34" y="141"/>
                  </a:cubicBezTo>
                  <a:cubicBezTo>
                    <a:pt x="33" y="140"/>
                    <a:pt x="33" y="139"/>
                    <a:pt x="32" y="138"/>
                  </a:cubicBezTo>
                  <a:cubicBezTo>
                    <a:pt x="32" y="138"/>
                    <a:pt x="31" y="136"/>
                    <a:pt x="31" y="135"/>
                  </a:cubicBezTo>
                  <a:cubicBezTo>
                    <a:pt x="31" y="134"/>
                    <a:pt x="31" y="132"/>
                    <a:pt x="31" y="132"/>
                  </a:cubicBezTo>
                  <a:cubicBezTo>
                    <a:pt x="31" y="131"/>
                    <a:pt x="30" y="129"/>
                    <a:pt x="29" y="129"/>
                  </a:cubicBezTo>
                  <a:cubicBezTo>
                    <a:pt x="29" y="128"/>
                    <a:pt x="28" y="128"/>
                    <a:pt x="27" y="127"/>
                  </a:cubicBezTo>
                  <a:cubicBezTo>
                    <a:pt x="26" y="127"/>
                    <a:pt x="25" y="126"/>
                    <a:pt x="25" y="126"/>
                  </a:cubicBezTo>
                  <a:cubicBezTo>
                    <a:pt x="24" y="125"/>
                    <a:pt x="24" y="123"/>
                    <a:pt x="24" y="122"/>
                  </a:cubicBezTo>
                  <a:cubicBezTo>
                    <a:pt x="24" y="121"/>
                    <a:pt x="23" y="120"/>
                    <a:pt x="23" y="119"/>
                  </a:cubicBezTo>
                  <a:cubicBezTo>
                    <a:pt x="23" y="118"/>
                    <a:pt x="23" y="116"/>
                    <a:pt x="23" y="115"/>
                  </a:cubicBezTo>
                  <a:cubicBezTo>
                    <a:pt x="23" y="113"/>
                    <a:pt x="22" y="110"/>
                    <a:pt x="21" y="109"/>
                  </a:cubicBezTo>
                  <a:cubicBezTo>
                    <a:pt x="21" y="107"/>
                    <a:pt x="19" y="104"/>
                    <a:pt x="19" y="103"/>
                  </a:cubicBezTo>
                  <a:cubicBezTo>
                    <a:pt x="19" y="100"/>
                    <a:pt x="19" y="96"/>
                    <a:pt x="19" y="94"/>
                  </a:cubicBezTo>
                  <a:cubicBezTo>
                    <a:pt x="19" y="92"/>
                    <a:pt x="19" y="89"/>
                    <a:pt x="18" y="87"/>
                  </a:cubicBezTo>
                  <a:cubicBezTo>
                    <a:pt x="18" y="85"/>
                    <a:pt x="16" y="82"/>
                    <a:pt x="16" y="81"/>
                  </a:cubicBezTo>
                  <a:cubicBezTo>
                    <a:pt x="15" y="79"/>
                    <a:pt x="15" y="76"/>
                    <a:pt x="15" y="75"/>
                  </a:cubicBezTo>
                  <a:cubicBezTo>
                    <a:pt x="15" y="73"/>
                    <a:pt x="15" y="70"/>
                    <a:pt x="15" y="69"/>
                  </a:cubicBezTo>
                  <a:cubicBezTo>
                    <a:pt x="15" y="67"/>
                    <a:pt x="15" y="65"/>
                    <a:pt x="15" y="63"/>
                  </a:cubicBezTo>
                  <a:cubicBezTo>
                    <a:pt x="15" y="62"/>
                    <a:pt x="13" y="61"/>
                    <a:pt x="13" y="60"/>
                  </a:cubicBezTo>
                  <a:cubicBezTo>
                    <a:pt x="12" y="59"/>
                    <a:pt x="11" y="59"/>
                    <a:pt x="11" y="58"/>
                  </a:cubicBezTo>
                  <a:cubicBezTo>
                    <a:pt x="10" y="57"/>
                    <a:pt x="10" y="55"/>
                    <a:pt x="9" y="54"/>
                  </a:cubicBezTo>
                  <a:cubicBezTo>
                    <a:pt x="9" y="53"/>
                    <a:pt x="9" y="52"/>
                    <a:pt x="9" y="51"/>
                  </a:cubicBezTo>
                  <a:cubicBezTo>
                    <a:pt x="8" y="50"/>
                    <a:pt x="7" y="49"/>
                    <a:pt x="7" y="49"/>
                  </a:cubicBezTo>
                  <a:cubicBezTo>
                    <a:pt x="6" y="48"/>
                    <a:pt x="6" y="45"/>
                    <a:pt x="6" y="43"/>
                  </a:cubicBezTo>
                  <a:cubicBezTo>
                    <a:pt x="5" y="42"/>
                    <a:pt x="4" y="39"/>
                    <a:pt x="4" y="37"/>
                  </a:cubicBezTo>
                  <a:cubicBezTo>
                    <a:pt x="3" y="36"/>
                    <a:pt x="3" y="34"/>
                    <a:pt x="2" y="33"/>
                  </a:cubicBezTo>
                  <a:cubicBezTo>
                    <a:pt x="2" y="32"/>
                    <a:pt x="1" y="30"/>
                    <a:pt x="1" y="29"/>
                  </a:cubicBezTo>
                  <a:cubicBezTo>
                    <a:pt x="0" y="28"/>
                    <a:pt x="0" y="26"/>
                    <a:pt x="0" y="24"/>
                  </a:cubicBezTo>
                  <a:cubicBezTo>
                    <a:pt x="0" y="22"/>
                    <a:pt x="1" y="19"/>
                    <a:pt x="1" y="17"/>
                  </a:cubicBezTo>
                  <a:cubicBezTo>
                    <a:pt x="2" y="16"/>
                    <a:pt x="2" y="12"/>
                    <a:pt x="3" y="11"/>
                  </a:cubicBezTo>
                  <a:cubicBezTo>
                    <a:pt x="3" y="9"/>
                    <a:pt x="3" y="6"/>
                    <a:pt x="3" y="4"/>
                  </a:cubicBezTo>
                  <a:cubicBezTo>
                    <a:pt x="2" y="3"/>
                    <a:pt x="2" y="1"/>
                    <a:pt x="2" y="0"/>
                  </a:cubicBezTo>
                  <a:cubicBezTo>
                    <a:pt x="2" y="0"/>
                    <a:pt x="3" y="0"/>
                    <a:pt x="3" y="0"/>
                  </a:cubicBezTo>
                  <a:cubicBezTo>
                    <a:pt x="5" y="1"/>
                    <a:pt x="6" y="2"/>
                    <a:pt x="7" y="3"/>
                  </a:cubicBezTo>
                  <a:cubicBezTo>
                    <a:pt x="8" y="4"/>
                    <a:pt x="9" y="6"/>
                    <a:pt x="10" y="7"/>
                  </a:cubicBezTo>
                  <a:cubicBezTo>
                    <a:pt x="11" y="8"/>
                    <a:pt x="13" y="8"/>
                    <a:pt x="13" y="8"/>
                  </a:cubicBezTo>
                  <a:cubicBezTo>
                    <a:pt x="14" y="8"/>
                    <a:pt x="16" y="8"/>
                    <a:pt x="17" y="8"/>
                  </a:cubicBezTo>
                  <a:cubicBezTo>
                    <a:pt x="18" y="8"/>
                    <a:pt x="20" y="10"/>
                    <a:pt x="21" y="10"/>
                  </a:cubicBezTo>
                  <a:cubicBezTo>
                    <a:pt x="22" y="11"/>
                    <a:pt x="24" y="11"/>
                    <a:pt x="25" y="12"/>
                  </a:cubicBezTo>
                  <a:cubicBezTo>
                    <a:pt x="26" y="13"/>
                    <a:pt x="28" y="14"/>
                    <a:pt x="29" y="14"/>
                  </a:cubicBezTo>
                  <a:cubicBezTo>
                    <a:pt x="30" y="15"/>
                    <a:pt x="34" y="15"/>
                    <a:pt x="35" y="15"/>
                  </a:cubicBezTo>
                  <a:cubicBezTo>
                    <a:pt x="36" y="15"/>
                    <a:pt x="39" y="15"/>
                    <a:pt x="40" y="16"/>
                  </a:cubicBezTo>
                  <a:cubicBezTo>
                    <a:pt x="42" y="16"/>
                    <a:pt x="44" y="17"/>
                    <a:pt x="45" y="18"/>
                  </a:cubicBezTo>
                  <a:cubicBezTo>
                    <a:pt x="46" y="19"/>
                    <a:pt x="48" y="22"/>
                    <a:pt x="49" y="23"/>
                  </a:cubicBezTo>
                  <a:cubicBezTo>
                    <a:pt x="50" y="24"/>
                    <a:pt x="54" y="27"/>
                    <a:pt x="55" y="28"/>
                  </a:cubicBezTo>
                  <a:cubicBezTo>
                    <a:pt x="56" y="29"/>
                    <a:pt x="59" y="30"/>
                    <a:pt x="60" y="30"/>
                  </a:cubicBezTo>
                  <a:cubicBezTo>
                    <a:pt x="61" y="31"/>
                    <a:pt x="63" y="30"/>
                    <a:pt x="64" y="30"/>
                  </a:cubicBezTo>
                  <a:cubicBezTo>
                    <a:pt x="65" y="31"/>
                    <a:pt x="66" y="33"/>
                    <a:pt x="67" y="34"/>
                  </a:cubicBezTo>
                  <a:cubicBezTo>
                    <a:pt x="67" y="36"/>
                    <a:pt x="70" y="37"/>
                    <a:pt x="70" y="39"/>
                  </a:cubicBezTo>
                  <a:cubicBezTo>
                    <a:pt x="70" y="40"/>
                    <a:pt x="70" y="42"/>
                    <a:pt x="69" y="43"/>
                  </a:cubicBezTo>
                  <a:cubicBezTo>
                    <a:pt x="69" y="44"/>
                    <a:pt x="68" y="45"/>
                    <a:pt x="67" y="46"/>
                  </a:cubicBezTo>
                  <a:cubicBezTo>
                    <a:pt x="66" y="47"/>
                    <a:pt x="64" y="46"/>
                    <a:pt x="63" y="47"/>
                  </a:cubicBezTo>
                  <a:cubicBezTo>
                    <a:pt x="62" y="47"/>
                    <a:pt x="60" y="48"/>
                    <a:pt x="60" y="49"/>
                  </a:cubicBezTo>
                  <a:cubicBezTo>
                    <a:pt x="59" y="50"/>
                    <a:pt x="59" y="52"/>
                    <a:pt x="59" y="54"/>
                  </a:cubicBezTo>
                  <a:cubicBezTo>
                    <a:pt x="59" y="55"/>
                    <a:pt x="60" y="57"/>
                    <a:pt x="60" y="58"/>
                  </a:cubicBezTo>
                  <a:cubicBezTo>
                    <a:pt x="62" y="59"/>
                    <a:pt x="66" y="59"/>
                    <a:pt x="68" y="60"/>
                  </a:cubicBezTo>
                  <a:cubicBezTo>
                    <a:pt x="70" y="60"/>
                    <a:pt x="74" y="59"/>
                    <a:pt x="76" y="59"/>
                  </a:cubicBezTo>
                  <a:cubicBezTo>
                    <a:pt x="78" y="59"/>
                    <a:pt x="81" y="59"/>
                    <a:pt x="83" y="58"/>
                  </a:cubicBezTo>
                  <a:cubicBezTo>
                    <a:pt x="84" y="58"/>
                    <a:pt x="88" y="57"/>
                    <a:pt x="89" y="56"/>
                  </a:cubicBezTo>
                  <a:cubicBezTo>
                    <a:pt x="90" y="56"/>
                    <a:pt x="92" y="54"/>
                    <a:pt x="93" y="54"/>
                  </a:cubicBezTo>
                  <a:cubicBezTo>
                    <a:pt x="93" y="53"/>
                    <a:pt x="94" y="51"/>
                    <a:pt x="95" y="50"/>
                  </a:cubicBezTo>
                  <a:cubicBezTo>
                    <a:pt x="96" y="49"/>
                    <a:pt x="98" y="48"/>
                    <a:pt x="99" y="47"/>
                  </a:cubicBezTo>
                  <a:cubicBezTo>
                    <a:pt x="100" y="47"/>
                    <a:pt x="103" y="45"/>
                    <a:pt x="104" y="45"/>
                  </a:cubicBezTo>
                  <a:cubicBezTo>
                    <a:pt x="105" y="45"/>
                    <a:pt x="108" y="45"/>
                    <a:pt x="109" y="45"/>
                  </a:cubicBezTo>
                  <a:cubicBezTo>
                    <a:pt x="110" y="45"/>
                    <a:pt x="113" y="46"/>
                    <a:pt x="114" y="46"/>
                  </a:cubicBezTo>
                  <a:cubicBezTo>
                    <a:pt x="116" y="47"/>
                    <a:pt x="120" y="48"/>
                    <a:pt x="123" y="48"/>
                  </a:cubicBezTo>
                  <a:cubicBezTo>
                    <a:pt x="125" y="48"/>
                    <a:pt x="131" y="49"/>
                    <a:pt x="134" y="49"/>
                  </a:cubicBezTo>
                  <a:cubicBezTo>
                    <a:pt x="136" y="49"/>
                    <a:pt x="140" y="48"/>
                    <a:pt x="143" y="48"/>
                  </a:cubicBezTo>
                  <a:cubicBezTo>
                    <a:pt x="144" y="47"/>
                    <a:pt x="147" y="46"/>
                    <a:pt x="149" y="46"/>
                  </a:cubicBezTo>
                  <a:cubicBezTo>
                    <a:pt x="150" y="45"/>
                    <a:pt x="151" y="46"/>
                    <a:pt x="152" y="46"/>
                  </a:cubicBezTo>
                  <a:cubicBezTo>
                    <a:pt x="153" y="46"/>
                    <a:pt x="155" y="47"/>
                    <a:pt x="156" y="48"/>
                  </a:cubicBezTo>
                  <a:cubicBezTo>
                    <a:pt x="158" y="48"/>
                    <a:pt x="161" y="48"/>
                    <a:pt x="163" y="47"/>
                  </a:cubicBezTo>
                  <a:cubicBezTo>
                    <a:pt x="165" y="47"/>
                    <a:pt x="170" y="46"/>
                    <a:pt x="172" y="44"/>
                  </a:cubicBezTo>
                  <a:cubicBezTo>
                    <a:pt x="173" y="44"/>
                    <a:pt x="174" y="41"/>
                    <a:pt x="175" y="41"/>
                  </a:cubicBezTo>
                  <a:cubicBezTo>
                    <a:pt x="176" y="40"/>
                    <a:pt x="179" y="39"/>
                    <a:pt x="181" y="38"/>
                  </a:cubicBezTo>
                  <a:cubicBezTo>
                    <a:pt x="182" y="37"/>
                    <a:pt x="183" y="35"/>
                    <a:pt x="184" y="34"/>
                  </a:cubicBezTo>
                  <a:cubicBezTo>
                    <a:pt x="185" y="33"/>
                    <a:pt x="188" y="31"/>
                    <a:pt x="189" y="31"/>
                  </a:cubicBezTo>
                  <a:cubicBezTo>
                    <a:pt x="190" y="30"/>
                    <a:pt x="194" y="31"/>
                    <a:pt x="195" y="31"/>
                  </a:cubicBezTo>
                  <a:cubicBezTo>
                    <a:pt x="197" y="31"/>
                    <a:pt x="200" y="30"/>
                    <a:pt x="201" y="31"/>
                  </a:cubicBezTo>
                  <a:cubicBezTo>
                    <a:pt x="202" y="31"/>
                    <a:pt x="202" y="33"/>
                    <a:pt x="203" y="33"/>
                  </a:cubicBezTo>
                  <a:cubicBezTo>
                    <a:pt x="205" y="34"/>
                    <a:pt x="209" y="34"/>
                    <a:pt x="210" y="35"/>
                  </a:cubicBezTo>
                  <a:cubicBezTo>
                    <a:pt x="211" y="35"/>
                    <a:pt x="212" y="37"/>
                    <a:pt x="212" y="38"/>
                  </a:cubicBezTo>
                  <a:cubicBezTo>
                    <a:pt x="213" y="39"/>
                    <a:pt x="213" y="41"/>
                    <a:pt x="213" y="41"/>
                  </a:cubicBezTo>
                  <a:cubicBezTo>
                    <a:pt x="214" y="43"/>
                    <a:pt x="217" y="45"/>
                    <a:pt x="218" y="46"/>
                  </a:cubicBezTo>
                  <a:cubicBezTo>
                    <a:pt x="218" y="46"/>
                    <a:pt x="219" y="48"/>
                    <a:pt x="219" y="48"/>
                  </a:cubicBezTo>
                  <a:cubicBezTo>
                    <a:pt x="219" y="50"/>
                    <a:pt x="219" y="52"/>
                    <a:pt x="219" y="53"/>
                  </a:cubicBezTo>
                  <a:cubicBezTo>
                    <a:pt x="220" y="54"/>
                    <a:pt x="223" y="56"/>
                    <a:pt x="224" y="57"/>
                  </a:cubicBezTo>
                  <a:cubicBezTo>
                    <a:pt x="226" y="58"/>
                    <a:pt x="229" y="60"/>
                    <a:pt x="231" y="60"/>
                  </a:cubicBezTo>
                  <a:cubicBezTo>
                    <a:pt x="232" y="60"/>
                    <a:pt x="234" y="60"/>
                    <a:pt x="235" y="60"/>
                  </a:cubicBezTo>
                  <a:cubicBezTo>
                    <a:pt x="236" y="60"/>
                    <a:pt x="238" y="60"/>
                    <a:pt x="240" y="61"/>
                  </a:cubicBezTo>
                  <a:cubicBezTo>
                    <a:pt x="241" y="61"/>
                    <a:pt x="242" y="63"/>
                    <a:pt x="243" y="64"/>
                  </a:cubicBezTo>
                  <a:cubicBezTo>
                    <a:pt x="244" y="65"/>
                    <a:pt x="246" y="66"/>
                    <a:pt x="247" y="67"/>
                  </a:cubicBezTo>
                  <a:cubicBezTo>
                    <a:pt x="248" y="67"/>
                    <a:pt x="249" y="67"/>
                    <a:pt x="250" y="67"/>
                  </a:cubicBezTo>
                  <a:cubicBezTo>
                    <a:pt x="252" y="66"/>
                    <a:pt x="254" y="64"/>
                    <a:pt x="255" y="64"/>
                  </a:cubicBezTo>
                  <a:cubicBezTo>
                    <a:pt x="257" y="63"/>
                    <a:pt x="261" y="61"/>
                    <a:pt x="262" y="59"/>
                  </a:cubicBezTo>
                  <a:cubicBezTo>
                    <a:pt x="263" y="58"/>
                    <a:pt x="264" y="54"/>
                    <a:pt x="265" y="52"/>
                  </a:cubicBezTo>
                  <a:cubicBezTo>
                    <a:pt x="266" y="51"/>
                    <a:pt x="267" y="49"/>
                    <a:pt x="268" y="48"/>
                  </a:cubicBezTo>
                  <a:cubicBezTo>
                    <a:pt x="268" y="48"/>
                    <a:pt x="269" y="48"/>
                    <a:pt x="269" y="48"/>
                  </a:cubicBezTo>
                  <a:cubicBezTo>
                    <a:pt x="271" y="49"/>
                    <a:pt x="275" y="51"/>
                    <a:pt x="277" y="53"/>
                  </a:cubicBezTo>
                  <a:cubicBezTo>
                    <a:pt x="277" y="53"/>
                    <a:pt x="278" y="55"/>
                    <a:pt x="279" y="55"/>
                  </a:cubicBezTo>
                  <a:cubicBezTo>
                    <a:pt x="279" y="56"/>
                    <a:pt x="279" y="58"/>
                    <a:pt x="279" y="59"/>
                  </a:cubicBezTo>
                  <a:cubicBezTo>
                    <a:pt x="279" y="59"/>
                    <a:pt x="279" y="61"/>
                    <a:pt x="279" y="62"/>
                  </a:cubicBezTo>
                  <a:cubicBezTo>
                    <a:pt x="278" y="62"/>
                    <a:pt x="278" y="64"/>
                    <a:pt x="279" y="65"/>
                  </a:cubicBezTo>
                  <a:cubicBezTo>
                    <a:pt x="279" y="66"/>
                    <a:pt x="281" y="67"/>
                    <a:pt x="281" y="68"/>
                  </a:cubicBezTo>
                  <a:cubicBezTo>
                    <a:pt x="282" y="68"/>
                    <a:pt x="284" y="69"/>
                    <a:pt x="284" y="69"/>
                  </a:cubicBezTo>
                  <a:cubicBezTo>
                    <a:pt x="285" y="70"/>
                    <a:pt x="287" y="71"/>
                    <a:pt x="287" y="71"/>
                  </a:cubicBezTo>
                  <a:cubicBezTo>
                    <a:pt x="288" y="72"/>
                    <a:pt x="289" y="71"/>
                    <a:pt x="290" y="71"/>
                  </a:cubicBezTo>
                  <a:cubicBezTo>
                    <a:pt x="290" y="72"/>
                    <a:pt x="292" y="73"/>
                    <a:pt x="292" y="74"/>
                  </a:cubicBezTo>
                  <a:cubicBezTo>
                    <a:pt x="293" y="75"/>
                    <a:pt x="293" y="78"/>
                    <a:pt x="293" y="79"/>
                  </a:cubicBezTo>
                  <a:cubicBezTo>
                    <a:pt x="293" y="81"/>
                    <a:pt x="292" y="85"/>
                    <a:pt x="293" y="87"/>
                  </a:cubicBezTo>
                  <a:cubicBezTo>
                    <a:pt x="294" y="89"/>
                    <a:pt x="296" y="92"/>
                    <a:pt x="297" y="93"/>
                  </a:cubicBezTo>
                  <a:cubicBezTo>
                    <a:pt x="298" y="95"/>
                    <a:pt x="300" y="97"/>
                    <a:pt x="301" y="98"/>
                  </a:cubicBezTo>
                  <a:cubicBezTo>
                    <a:pt x="301" y="100"/>
                    <a:pt x="303" y="103"/>
                    <a:pt x="303" y="105"/>
                  </a:cubicBezTo>
                  <a:cubicBezTo>
                    <a:pt x="303" y="106"/>
                    <a:pt x="303" y="110"/>
                    <a:pt x="303" y="111"/>
                  </a:cubicBezTo>
                  <a:cubicBezTo>
                    <a:pt x="303" y="112"/>
                    <a:pt x="301" y="114"/>
                    <a:pt x="301" y="115"/>
                  </a:cubicBezTo>
                  <a:cubicBezTo>
                    <a:pt x="301" y="117"/>
                    <a:pt x="301" y="122"/>
                    <a:pt x="301" y="125"/>
                  </a:cubicBezTo>
                  <a:cubicBezTo>
                    <a:pt x="301" y="126"/>
                    <a:pt x="302" y="130"/>
                    <a:pt x="302" y="131"/>
                  </a:cubicBezTo>
                  <a:cubicBezTo>
                    <a:pt x="302" y="134"/>
                    <a:pt x="301" y="139"/>
                    <a:pt x="302" y="141"/>
                  </a:cubicBezTo>
                  <a:cubicBezTo>
                    <a:pt x="302" y="143"/>
                    <a:pt x="304" y="146"/>
                    <a:pt x="305" y="14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2" name="Freeform 40"/>
            <p:cNvSpPr>
              <a:spLocks/>
            </p:cNvSpPr>
            <p:nvPr/>
          </p:nvSpPr>
          <p:spPr bwMode="auto">
            <a:xfrm>
              <a:off x="4087813" y="1812925"/>
              <a:ext cx="385763" cy="558800"/>
            </a:xfrm>
            <a:custGeom>
              <a:avLst/>
              <a:gdLst/>
              <a:ahLst/>
              <a:cxnLst>
                <a:cxn ang="0">
                  <a:pos x="229" y="36"/>
                </a:cxn>
                <a:cxn ang="0">
                  <a:pos x="220" y="56"/>
                </a:cxn>
                <a:cxn ang="0">
                  <a:pos x="226" y="78"/>
                </a:cxn>
                <a:cxn ang="0">
                  <a:pos x="222" y="96"/>
                </a:cxn>
                <a:cxn ang="0">
                  <a:pos x="208" y="92"/>
                </a:cxn>
                <a:cxn ang="0">
                  <a:pos x="196" y="97"/>
                </a:cxn>
                <a:cxn ang="0">
                  <a:pos x="184" y="95"/>
                </a:cxn>
                <a:cxn ang="0">
                  <a:pos x="184" y="114"/>
                </a:cxn>
                <a:cxn ang="0">
                  <a:pos x="175" y="128"/>
                </a:cxn>
                <a:cxn ang="0">
                  <a:pos x="163" y="141"/>
                </a:cxn>
                <a:cxn ang="0">
                  <a:pos x="159" y="158"/>
                </a:cxn>
                <a:cxn ang="0">
                  <a:pos x="167" y="175"/>
                </a:cxn>
                <a:cxn ang="0">
                  <a:pos x="177" y="190"/>
                </a:cxn>
                <a:cxn ang="0">
                  <a:pos x="178" y="200"/>
                </a:cxn>
                <a:cxn ang="0">
                  <a:pos x="165" y="203"/>
                </a:cxn>
                <a:cxn ang="0">
                  <a:pos x="170" y="221"/>
                </a:cxn>
                <a:cxn ang="0">
                  <a:pos x="179" y="235"/>
                </a:cxn>
                <a:cxn ang="0">
                  <a:pos x="169" y="246"/>
                </a:cxn>
                <a:cxn ang="0">
                  <a:pos x="157" y="258"/>
                </a:cxn>
                <a:cxn ang="0">
                  <a:pos x="157" y="273"/>
                </a:cxn>
                <a:cxn ang="0">
                  <a:pos x="147" y="287"/>
                </a:cxn>
                <a:cxn ang="0">
                  <a:pos x="147" y="298"/>
                </a:cxn>
                <a:cxn ang="0">
                  <a:pos x="139" y="312"/>
                </a:cxn>
                <a:cxn ang="0">
                  <a:pos x="124" y="316"/>
                </a:cxn>
                <a:cxn ang="0">
                  <a:pos x="114" y="322"/>
                </a:cxn>
                <a:cxn ang="0">
                  <a:pos x="107" y="336"/>
                </a:cxn>
                <a:cxn ang="0">
                  <a:pos x="90" y="329"/>
                </a:cxn>
                <a:cxn ang="0">
                  <a:pos x="101" y="314"/>
                </a:cxn>
                <a:cxn ang="0">
                  <a:pos x="106" y="301"/>
                </a:cxn>
                <a:cxn ang="0">
                  <a:pos x="99" y="289"/>
                </a:cxn>
                <a:cxn ang="0">
                  <a:pos x="89" y="278"/>
                </a:cxn>
                <a:cxn ang="0">
                  <a:pos x="80" y="286"/>
                </a:cxn>
                <a:cxn ang="0">
                  <a:pos x="76" y="270"/>
                </a:cxn>
                <a:cxn ang="0">
                  <a:pos x="75" y="261"/>
                </a:cxn>
                <a:cxn ang="0">
                  <a:pos x="53" y="254"/>
                </a:cxn>
                <a:cxn ang="0">
                  <a:pos x="48" y="274"/>
                </a:cxn>
                <a:cxn ang="0">
                  <a:pos x="34" y="263"/>
                </a:cxn>
                <a:cxn ang="0">
                  <a:pos x="12" y="244"/>
                </a:cxn>
                <a:cxn ang="0">
                  <a:pos x="8" y="192"/>
                </a:cxn>
                <a:cxn ang="0">
                  <a:pos x="18" y="182"/>
                </a:cxn>
                <a:cxn ang="0">
                  <a:pos x="30" y="177"/>
                </a:cxn>
                <a:cxn ang="0">
                  <a:pos x="22" y="172"/>
                </a:cxn>
                <a:cxn ang="0">
                  <a:pos x="13" y="179"/>
                </a:cxn>
                <a:cxn ang="0">
                  <a:pos x="14" y="161"/>
                </a:cxn>
                <a:cxn ang="0">
                  <a:pos x="36" y="73"/>
                </a:cxn>
                <a:cxn ang="0">
                  <a:pos x="43" y="24"/>
                </a:cxn>
                <a:cxn ang="0">
                  <a:pos x="63" y="26"/>
                </a:cxn>
                <a:cxn ang="0">
                  <a:pos x="78" y="25"/>
                </a:cxn>
                <a:cxn ang="0">
                  <a:pos x="85" y="19"/>
                </a:cxn>
                <a:cxn ang="0">
                  <a:pos x="99" y="28"/>
                </a:cxn>
                <a:cxn ang="0">
                  <a:pos x="111" y="13"/>
                </a:cxn>
                <a:cxn ang="0">
                  <a:pos x="121" y="26"/>
                </a:cxn>
                <a:cxn ang="0">
                  <a:pos x="135" y="28"/>
                </a:cxn>
                <a:cxn ang="0">
                  <a:pos x="132" y="15"/>
                </a:cxn>
                <a:cxn ang="0">
                  <a:pos x="148" y="17"/>
                </a:cxn>
                <a:cxn ang="0">
                  <a:pos x="154" y="7"/>
                </a:cxn>
                <a:cxn ang="0">
                  <a:pos x="167" y="1"/>
                </a:cxn>
                <a:cxn ang="0">
                  <a:pos x="186" y="13"/>
                </a:cxn>
                <a:cxn ang="0">
                  <a:pos x="195" y="29"/>
                </a:cxn>
                <a:cxn ang="0">
                  <a:pos x="215" y="35"/>
                </a:cxn>
                <a:cxn ang="0">
                  <a:pos x="227" y="20"/>
                </a:cxn>
              </a:cxnLst>
              <a:rect l="0" t="0" r="r" b="b"/>
              <a:pathLst>
                <a:path w="232" h="337">
                  <a:moveTo>
                    <a:pt x="232" y="25"/>
                  </a:moveTo>
                  <a:cubicBezTo>
                    <a:pt x="232" y="26"/>
                    <a:pt x="232" y="28"/>
                    <a:pt x="232" y="29"/>
                  </a:cubicBezTo>
                  <a:cubicBezTo>
                    <a:pt x="231" y="31"/>
                    <a:pt x="231" y="33"/>
                    <a:pt x="231" y="34"/>
                  </a:cubicBezTo>
                  <a:cubicBezTo>
                    <a:pt x="231" y="35"/>
                    <a:pt x="229" y="36"/>
                    <a:pt x="229" y="36"/>
                  </a:cubicBezTo>
                  <a:cubicBezTo>
                    <a:pt x="229" y="37"/>
                    <a:pt x="229" y="39"/>
                    <a:pt x="228" y="40"/>
                  </a:cubicBezTo>
                  <a:cubicBezTo>
                    <a:pt x="228" y="41"/>
                    <a:pt x="228" y="42"/>
                    <a:pt x="228" y="42"/>
                  </a:cubicBezTo>
                  <a:cubicBezTo>
                    <a:pt x="227" y="44"/>
                    <a:pt x="224" y="48"/>
                    <a:pt x="223" y="50"/>
                  </a:cubicBezTo>
                  <a:cubicBezTo>
                    <a:pt x="222" y="51"/>
                    <a:pt x="221" y="54"/>
                    <a:pt x="220" y="56"/>
                  </a:cubicBezTo>
                  <a:cubicBezTo>
                    <a:pt x="220" y="57"/>
                    <a:pt x="220" y="60"/>
                    <a:pt x="219" y="61"/>
                  </a:cubicBezTo>
                  <a:cubicBezTo>
                    <a:pt x="219" y="62"/>
                    <a:pt x="219" y="65"/>
                    <a:pt x="219" y="66"/>
                  </a:cubicBezTo>
                  <a:cubicBezTo>
                    <a:pt x="220" y="68"/>
                    <a:pt x="222" y="71"/>
                    <a:pt x="223" y="73"/>
                  </a:cubicBezTo>
                  <a:cubicBezTo>
                    <a:pt x="224" y="74"/>
                    <a:pt x="225" y="76"/>
                    <a:pt x="226" y="78"/>
                  </a:cubicBezTo>
                  <a:cubicBezTo>
                    <a:pt x="226" y="79"/>
                    <a:pt x="227" y="80"/>
                    <a:pt x="227" y="82"/>
                  </a:cubicBezTo>
                  <a:cubicBezTo>
                    <a:pt x="228" y="83"/>
                    <a:pt x="228" y="86"/>
                    <a:pt x="227" y="88"/>
                  </a:cubicBezTo>
                  <a:cubicBezTo>
                    <a:pt x="227" y="89"/>
                    <a:pt x="226" y="91"/>
                    <a:pt x="225" y="92"/>
                  </a:cubicBezTo>
                  <a:cubicBezTo>
                    <a:pt x="225" y="93"/>
                    <a:pt x="223" y="95"/>
                    <a:pt x="222" y="96"/>
                  </a:cubicBezTo>
                  <a:cubicBezTo>
                    <a:pt x="221" y="96"/>
                    <a:pt x="219" y="97"/>
                    <a:pt x="218" y="97"/>
                  </a:cubicBezTo>
                  <a:cubicBezTo>
                    <a:pt x="217" y="97"/>
                    <a:pt x="214" y="98"/>
                    <a:pt x="213" y="97"/>
                  </a:cubicBezTo>
                  <a:cubicBezTo>
                    <a:pt x="212" y="97"/>
                    <a:pt x="211" y="96"/>
                    <a:pt x="211" y="95"/>
                  </a:cubicBezTo>
                  <a:cubicBezTo>
                    <a:pt x="210" y="94"/>
                    <a:pt x="209" y="93"/>
                    <a:pt x="208" y="92"/>
                  </a:cubicBezTo>
                  <a:cubicBezTo>
                    <a:pt x="207" y="92"/>
                    <a:pt x="206" y="91"/>
                    <a:pt x="205" y="91"/>
                  </a:cubicBezTo>
                  <a:cubicBezTo>
                    <a:pt x="204" y="91"/>
                    <a:pt x="201" y="92"/>
                    <a:pt x="201" y="92"/>
                  </a:cubicBezTo>
                  <a:cubicBezTo>
                    <a:pt x="200" y="93"/>
                    <a:pt x="199" y="95"/>
                    <a:pt x="199" y="96"/>
                  </a:cubicBezTo>
                  <a:cubicBezTo>
                    <a:pt x="198" y="96"/>
                    <a:pt x="197" y="97"/>
                    <a:pt x="196" y="97"/>
                  </a:cubicBezTo>
                  <a:cubicBezTo>
                    <a:pt x="195" y="98"/>
                    <a:pt x="193" y="98"/>
                    <a:pt x="192" y="98"/>
                  </a:cubicBezTo>
                  <a:cubicBezTo>
                    <a:pt x="191" y="98"/>
                    <a:pt x="191" y="96"/>
                    <a:pt x="190" y="95"/>
                  </a:cubicBezTo>
                  <a:cubicBezTo>
                    <a:pt x="189" y="94"/>
                    <a:pt x="188" y="93"/>
                    <a:pt x="187" y="93"/>
                  </a:cubicBezTo>
                  <a:cubicBezTo>
                    <a:pt x="186" y="92"/>
                    <a:pt x="184" y="94"/>
                    <a:pt x="184" y="95"/>
                  </a:cubicBezTo>
                  <a:cubicBezTo>
                    <a:pt x="183" y="96"/>
                    <a:pt x="184" y="98"/>
                    <a:pt x="184" y="99"/>
                  </a:cubicBezTo>
                  <a:cubicBezTo>
                    <a:pt x="184" y="100"/>
                    <a:pt x="185" y="103"/>
                    <a:pt x="185" y="104"/>
                  </a:cubicBezTo>
                  <a:cubicBezTo>
                    <a:pt x="185" y="105"/>
                    <a:pt x="185" y="107"/>
                    <a:pt x="185" y="109"/>
                  </a:cubicBezTo>
                  <a:cubicBezTo>
                    <a:pt x="185" y="110"/>
                    <a:pt x="184" y="112"/>
                    <a:pt x="184" y="114"/>
                  </a:cubicBezTo>
                  <a:cubicBezTo>
                    <a:pt x="183" y="115"/>
                    <a:pt x="181" y="116"/>
                    <a:pt x="180" y="117"/>
                  </a:cubicBezTo>
                  <a:cubicBezTo>
                    <a:pt x="180" y="118"/>
                    <a:pt x="179" y="119"/>
                    <a:pt x="179" y="120"/>
                  </a:cubicBezTo>
                  <a:cubicBezTo>
                    <a:pt x="178" y="121"/>
                    <a:pt x="177" y="123"/>
                    <a:pt x="177" y="124"/>
                  </a:cubicBezTo>
                  <a:cubicBezTo>
                    <a:pt x="176" y="125"/>
                    <a:pt x="175" y="127"/>
                    <a:pt x="175" y="128"/>
                  </a:cubicBezTo>
                  <a:cubicBezTo>
                    <a:pt x="174" y="129"/>
                    <a:pt x="173" y="131"/>
                    <a:pt x="172" y="132"/>
                  </a:cubicBezTo>
                  <a:cubicBezTo>
                    <a:pt x="172" y="133"/>
                    <a:pt x="171" y="135"/>
                    <a:pt x="170" y="135"/>
                  </a:cubicBezTo>
                  <a:cubicBezTo>
                    <a:pt x="170" y="136"/>
                    <a:pt x="168" y="138"/>
                    <a:pt x="167" y="139"/>
                  </a:cubicBezTo>
                  <a:cubicBezTo>
                    <a:pt x="166" y="139"/>
                    <a:pt x="164" y="141"/>
                    <a:pt x="163" y="141"/>
                  </a:cubicBezTo>
                  <a:cubicBezTo>
                    <a:pt x="162" y="142"/>
                    <a:pt x="159" y="144"/>
                    <a:pt x="158" y="145"/>
                  </a:cubicBezTo>
                  <a:cubicBezTo>
                    <a:pt x="157" y="146"/>
                    <a:pt x="157" y="147"/>
                    <a:pt x="157" y="148"/>
                  </a:cubicBezTo>
                  <a:cubicBezTo>
                    <a:pt x="157" y="149"/>
                    <a:pt x="157" y="150"/>
                    <a:pt x="157" y="151"/>
                  </a:cubicBezTo>
                  <a:cubicBezTo>
                    <a:pt x="157" y="153"/>
                    <a:pt x="158" y="156"/>
                    <a:pt x="159" y="158"/>
                  </a:cubicBezTo>
                  <a:cubicBezTo>
                    <a:pt x="159" y="159"/>
                    <a:pt x="161" y="161"/>
                    <a:pt x="161" y="162"/>
                  </a:cubicBezTo>
                  <a:cubicBezTo>
                    <a:pt x="162" y="163"/>
                    <a:pt x="164" y="165"/>
                    <a:pt x="164" y="166"/>
                  </a:cubicBezTo>
                  <a:cubicBezTo>
                    <a:pt x="165" y="167"/>
                    <a:pt x="165" y="169"/>
                    <a:pt x="166" y="170"/>
                  </a:cubicBezTo>
                  <a:cubicBezTo>
                    <a:pt x="166" y="172"/>
                    <a:pt x="167" y="174"/>
                    <a:pt x="167" y="175"/>
                  </a:cubicBezTo>
                  <a:cubicBezTo>
                    <a:pt x="167" y="176"/>
                    <a:pt x="167" y="178"/>
                    <a:pt x="167" y="178"/>
                  </a:cubicBezTo>
                  <a:cubicBezTo>
                    <a:pt x="167" y="179"/>
                    <a:pt x="168" y="181"/>
                    <a:pt x="169" y="182"/>
                  </a:cubicBezTo>
                  <a:cubicBezTo>
                    <a:pt x="169" y="183"/>
                    <a:pt x="171" y="185"/>
                    <a:pt x="171" y="186"/>
                  </a:cubicBezTo>
                  <a:cubicBezTo>
                    <a:pt x="173" y="187"/>
                    <a:pt x="176" y="189"/>
                    <a:pt x="177" y="190"/>
                  </a:cubicBezTo>
                  <a:cubicBezTo>
                    <a:pt x="178" y="191"/>
                    <a:pt x="179" y="191"/>
                    <a:pt x="179" y="192"/>
                  </a:cubicBezTo>
                  <a:cubicBezTo>
                    <a:pt x="180" y="192"/>
                    <a:pt x="180" y="194"/>
                    <a:pt x="180" y="195"/>
                  </a:cubicBezTo>
                  <a:cubicBezTo>
                    <a:pt x="180" y="195"/>
                    <a:pt x="180" y="197"/>
                    <a:pt x="180" y="198"/>
                  </a:cubicBezTo>
                  <a:cubicBezTo>
                    <a:pt x="180" y="198"/>
                    <a:pt x="179" y="200"/>
                    <a:pt x="178" y="200"/>
                  </a:cubicBezTo>
                  <a:cubicBezTo>
                    <a:pt x="177" y="201"/>
                    <a:pt x="176" y="201"/>
                    <a:pt x="175" y="201"/>
                  </a:cubicBezTo>
                  <a:cubicBezTo>
                    <a:pt x="174" y="202"/>
                    <a:pt x="172" y="201"/>
                    <a:pt x="171" y="201"/>
                  </a:cubicBezTo>
                  <a:cubicBezTo>
                    <a:pt x="171" y="201"/>
                    <a:pt x="169" y="202"/>
                    <a:pt x="169" y="202"/>
                  </a:cubicBezTo>
                  <a:cubicBezTo>
                    <a:pt x="168" y="202"/>
                    <a:pt x="166" y="203"/>
                    <a:pt x="165" y="203"/>
                  </a:cubicBezTo>
                  <a:cubicBezTo>
                    <a:pt x="165" y="204"/>
                    <a:pt x="164" y="206"/>
                    <a:pt x="164" y="206"/>
                  </a:cubicBezTo>
                  <a:cubicBezTo>
                    <a:pt x="164" y="208"/>
                    <a:pt x="164" y="210"/>
                    <a:pt x="165" y="211"/>
                  </a:cubicBezTo>
                  <a:cubicBezTo>
                    <a:pt x="165" y="212"/>
                    <a:pt x="167" y="215"/>
                    <a:pt x="168" y="217"/>
                  </a:cubicBezTo>
                  <a:cubicBezTo>
                    <a:pt x="168" y="218"/>
                    <a:pt x="169" y="220"/>
                    <a:pt x="170" y="221"/>
                  </a:cubicBezTo>
                  <a:cubicBezTo>
                    <a:pt x="170" y="222"/>
                    <a:pt x="171" y="224"/>
                    <a:pt x="171" y="225"/>
                  </a:cubicBezTo>
                  <a:cubicBezTo>
                    <a:pt x="172" y="226"/>
                    <a:pt x="171" y="228"/>
                    <a:pt x="171" y="229"/>
                  </a:cubicBezTo>
                  <a:cubicBezTo>
                    <a:pt x="172" y="230"/>
                    <a:pt x="174" y="231"/>
                    <a:pt x="175" y="231"/>
                  </a:cubicBezTo>
                  <a:cubicBezTo>
                    <a:pt x="176" y="232"/>
                    <a:pt x="178" y="234"/>
                    <a:pt x="179" y="235"/>
                  </a:cubicBezTo>
                  <a:cubicBezTo>
                    <a:pt x="179" y="236"/>
                    <a:pt x="179" y="238"/>
                    <a:pt x="179" y="239"/>
                  </a:cubicBezTo>
                  <a:cubicBezTo>
                    <a:pt x="178" y="240"/>
                    <a:pt x="177" y="242"/>
                    <a:pt x="176" y="242"/>
                  </a:cubicBezTo>
                  <a:cubicBezTo>
                    <a:pt x="175" y="243"/>
                    <a:pt x="174" y="244"/>
                    <a:pt x="173" y="244"/>
                  </a:cubicBezTo>
                  <a:cubicBezTo>
                    <a:pt x="172" y="245"/>
                    <a:pt x="170" y="246"/>
                    <a:pt x="169" y="246"/>
                  </a:cubicBezTo>
                  <a:cubicBezTo>
                    <a:pt x="168" y="247"/>
                    <a:pt x="165" y="248"/>
                    <a:pt x="164" y="249"/>
                  </a:cubicBezTo>
                  <a:cubicBezTo>
                    <a:pt x="163" y="249"/>
                    <a:pt x="162" y="250"/>
                    <a:pt x="161" y="251"/>
                  </a:cubicBezTo>
                  <a:cubicBezTo>
                    <a:pt x="160" y="252"/>
                    <a:pt x="157" y="253"/>
                    <a:pt x="157" y="254"/>
                  </a:cubicBezTo>
                  <a:cubicBezTo>
                    <a:pt x="156" y="255"/>
                    <a:pt x="156" y="257"/>
                    <a:pt x="157" y="258"/>
                  </a:cubicBezTo>
                  <a:cubicBezTo>
                    <a:pt x="157" y="259"/>
                    <a:pt x="158" y="260"/>
                    <a:pt x="158" y="261"/>
                  </a:cubicBezTo>
                  <a:cubicBezTo>
                    <a:pt x="158" y="262"/>
                    <a:pt x="158" y="264"/>
                    <a:pt x="158" y="265"/>
                  </a:cubicBezTo>
                  <a:cubicBezTo>
                    <a:pt x="158" y="266"/>
                    <a:pt x="158" y="268"/>
                    <a:pt x="158" y="269"/>
                  </a:cubicBezTo>
                  <a:cubicBezTo>
                    <a:pt x="157" y="270"/>
                    <a:pt x="157" y="272"/>
                    <a:pt x="157" y="273"/>
                  </a:cubicBezTo>
                  <a:cubicBezTo>
                    <a:pt x="156" y="274"/>
                    <a:pt x="155" y="277"/>
                    <a:pt x="154" y="278"/>
                  </a:cubicBezTo>
                  <a:cubicBezTo>
                    <a:pt x="154" y="279"/>
                    <a:pt x="152" y="280"/>
                    <a:pt x="152" y="281"/>
                  </a:cubicBezTo>
                  <a:cubicBezTo>
                    <a:pt x="151" y="282"/>
                    <a:pt x="150" y="283"/>
                    <a:pt x="149" y="284"/>
                  </a:cubicBezTo>
                  <a:cubicBezTo>
                    <a:pt x="149" y="285"/>
                    <a:pt x="147" y="286"/>
                    <a:pt x="147" y="287"/>
                  </a:cubicBezTo>
                  <a:cubicBezTo>
                    <a:pt x="147" y="288"/>
                    <a:pt x="147" y="290"/>
                    <a:pt x="147" y="291"/>
                  </a:cubicBezTo>
                  <a:cubicBezTo>
                    <a:pt x="147" y="293"/>
                    <a:pt x="148" y="296"/>
                    <a:pt x="149" y="298"/>
                  </a:cubicBezTo>
                  <a:cubicBezTo>
                    <a:pt x="149" y="298"/>
                    <a:pt x="149" y="298"/>
                    <a:pt x="149" y="298"/>
                  </a:cubicBezTo>
                  <a:cubicBezTo>
                    <a:pt x="147" y="298"/>
                    <a:pt x="147" y="298"/>
                    <a:pt x="147" y="298"/>
                  </a:cubicBezTo>
                  <a:cubicBezTo>
                    <a:pt x="145" y="302"/>
                    <a:pt x="145" y="302"/>
                    <a:pt x="145" y="302"/>
                  </a:cubicBezTo>
                  <a:cubicBezTo>
                    <a:pt x="144" y="307"/>
                    <a:pt x="144" y="307"/>
                    <a:pt x="144" y="307"/>
                  </a:cubicBezTo>
                  <a:cubicBezTo>
                    <a:pt x="141" y="311"/>
                    <a:pt x="141" y="311"/>
                    <a:pt x="141" y="311"/>
                  </a:cubicBezTo>
                  <a:cubicBezTo>
                    <a:pt x="139" y="312"/>
                    <a:pt x="139" y="312"/>
                    <a:pt x="139" y="312"/>
                  </a:cubicBezTo>
                  <a:cubicBezTo>
                    <a:pt x="136" y="310"/>
                    <a:pt x="136" y="310"/>
                    <a:pt x="136" y="310"/>
                  </a:cubicBezTo>
                  <a:cubicBezTo>
                    <a:pt x="132" y="309"/>
                    <a:pt x="132" y="309"/>
                    <a:pt x="132" y="309"/>
                  </a:cubicBezTo>
                  <a:cubicBezTo>
                    <a:pt x="126" y="312"/>
                    <a:pt x="126" y="312"/>
                    <a:pt x="126" y="312"/>
                  </a:cubicBezTo>
                  <a:cubicBezTo>
                    <a:pt x="124" y="316"/>
                    <a:pt x="124" y="316"/>
                    <a:pt x="124" y="316"/>
                  </a:cubicBezTo>
                  <a:cubicBezTo>
                    <a:pt x="123" y="319"/>
                    <a:pt x="123" y="319"/>
                    <a:pt x="123" y="319"/>
                  </a:cubicBezTo>
                  <a:cubicBezTo>
                    <a:pt x="121" y="319"/>
                    <a:pt x="121" y="319"/>
                    <a:pt x="121" y="319"/>
                  </a:cubicBezTo>
                  <a:cubicBezTo>
                    <a:pt x="118" y="320"/>
                    <a:pt x="118" y="320"/>
                    <a:pt x="118" y="320"/>
                  </a:cubicBezTo>
                  <a:cubicBezTo>
                    <a:pt x="114" y="322"/>
                    <a:pt x="114" y="322"/>
                    <a:pt x="114" y="322"/>
                  </a:cubicBezTo>
                  <a:cubicBezTo>
                    <a:pt x="112" y="324"/>
                    <a:pt x="112" y="324"/>
                    <a:pt x="112" y="324"/>
                  </a:cubicBezTo>
                  <a:cubicBezTo>
                    <a:pt x="112" y="327"/>
                    <a:pt x="112" y="327"/>
                    <a:pt x="112" y="327"/>
                  </a:cubicBezTo>
                  <a:cubicBezTo>
                    <a:pt x="111" y="333"/>
                    <a:pt x="111" y="333"/>
                    <a:pt x="111" y="333"/>
                  </a:cubicBezTo>
                  <a:cubicBezTo>
                    <a:pt x="107" y="336"/>
                    <a:pt x="107" y="336"/>
                    <a:pt x="107" y="336"/>
                  </a:cubicBezTo>
                  <a:cubicBezTo>
                    <a:pt x="101" y="337"/>
                    <a:pt x="101" y="337"/>
                    <a:pt x="101" y="337"/>
                  </a:cubicBezTo>
                  <a:cubicBezTo>
                    <a:pt x="96" y="336"/>
                    <a:pt x="96" y="336"/>
                    <a:pt x="96" y="336"/>
                  </a:cubicBezTo>
                  <a:cubicBezTo>
                    <a:pt x="92" y="334"/>
                    <a:pt x="92" y="334"/>
                    <a:pt x="92" y="334"/>
                  </a:cubicBezTo>
                  <a:cubicBezTo>
                    <a:pt x="90" y="329"/>
                    <a:pt x="90" y="329"/>
                    <a:pt x="90" y="329"/>
                  </a:cubicBezTo>
                  <a:cubicBezTo>
                    <a:pt x="90" y="323"/>
                    <a:pt x="90" y="323"/>
                    <a:pt x="90" y="323"/>
                  </a:cubicBezTo>
                  <a:cubicBezTo>
                    <a:pt x="93" y="320"/>
                    <a:pt x="93" y="320"/>
                    <a:pt x="93" y="320"/>
                  </a:cubicBezTo>
                  <a:cubicBezTo>
                    <a:pt x="96" y="318"/>
                    <a:pt x="96" y="318"/>
                    <a:pt x="96" y="318"/>
                  </a:cubicBezTo>
                  <a:cubicBezTo>
                    <a:pt x="101" y="314"/>
                    <a:pt x="101" y="314"/>
                    <a:pt x="101" y="314"/>
                  </a:cubicBezTo>
                  <a:cubicBezTo>
                    <a:pt x="104" y="310"/>
                    <a:pt x="104" y="310"/>
                    <a:pt x="104" y="310"/>
                  </a:cubicBezTo>
                  <a:cubicBezTo>
                    <a:pt x="104" y="306"/>
                    <a:pt x="104" y="306"/>
                    <a:pt x="104" y="306"/>
                  </a:cubicBezTo>
                  <a:cubicBezTo>
                    <a:pt x="105" y="304"/>
                    <a:pt x="105" y="304"/>
                    <a:pt x="105" y="304"/>
                  </a:cubicBezTo>
                  <a:cubicBezTo>
                    <a:pt x="106" y="301"/>
                    <a:pt x="106" y="301"/>
                    <a:pt x="106" y="301"/>
                  </a:cubicBezTo>
                  <a:cubicBezTo>
                    <a:pt x="106" y="297"/>
                    <a:pt x="106" y="297"/>
                    <a:pt x="106" y="297"/>
                  </a:cubicBezTo>
                  <a:cubicBezTo>
                    <a:pt x="105" y="293"/>
                    <a:pt x="105" y="293"/>
                    <a:pt x="105" y="293"/>
                  </a:cubicBezTo>
                  <a:cubicBezTo>
                    <a:pt x="102" y="291"/>
                    <a:pt x="102" y="291"/>
                    <a:pt x="102" y="291"/>
                  </a:cubicBezTo>
                  <a:cubicBezTo>
                    <a:pt x="99" y="289"/>
                    <a:pt x="99" y="289"/>
                    <a:pt x="99" y="289"/>
                  </a:cubicBezTo>
                  <a:cubicBezTo>
                    <a:pt x="98" y="285"/>
                    <a:pt x="98" y="285"/>
                    <a:pt x="98" y="285"/>
                  </a:cubicBezTo>
                  <a:cubicBezTo>
                    <a:pt x="97" y="280"/>
                    <a:pt x="97" y="280"/>
                    <a:pt x="97" y="280"/>
                  </a:cubicBezTo>
                  <a:cubicBezTo>
                    <a:pt x="93" y="278"/>
                    <a:pt x="93" y="278"/>
                    <a:pt x="93" y="278"/>
                  </a:cubicBezTo>
                  <a:cubicBezTo>
                    <a:pt x="89" y="278"/>
                    <a:pt x="89" y="278"/>
                    <a:pt x="89" y="278"/>
                  </a:cubicBezTo>
                  <a:cubicBezTo>
                    <a:pt x="87" y="281"/>
                    <a:pt x="87" y="281"/>
                    <a:pt x="87" y="281"/>
                  </a:cubicBezTo>
                  <a:cubicBezTo>
                    <a:pt x="83" y="282"/>
                    <a:pt x="83" y="282"/>
                    <a:pt x="83" y="282"/>
                  </a:cubicBezTo>
                  <a:cubicBezTo>
                    <a:pt x="82" y="285"/>
                    <a:pt x="82" y="285"/>
                    <a:pt x="82" y="285"/>
                  </a:cubicBezTo>
                  <a:cubicBezTo>
                    <a:pt x="80" y="286"/>
                    <a:pt x="80" y="286"/>
                    <a:pt x="80" y="286"/>
                  </a:cubicBezTo>
                  <a:cubicBezTo>
                    <a:pt x="76" y="285"/>
                    <a:pt x="76" y="285"/>
                    <a:pt x="76" y="285"/>
                  </a:cubicBezTo>
                  <a:cubicBezTo>
                    <a:pt x="75" y="281"/>
                    <a:pt x="75" y="281"/>
                    <a:pt x="75" y="281"/>
                  </a:cubicBezTo>
                  <a:cubicBezTo>
                    <a:pt x="75" y="273"/>
                    <a:pt x="75" y="273"/>
                    <a:pt x="75" y="273"/>
                  </a:cubicBezTo>
                  <a:cubicBezTo>
                    <a:pt x="76" y="270"/>
                    <a:pt x="76" y="270"/>
                    <a:pt x="76" y="270"/>
                  </a:cubicBezTo>
                  <a:cubicBezTo>
                    <a:pt x="78" y="266"/>
                    <a:pt x="78" y="266"/>
                    <a:pt x="78" y="266"/>
                  </a:cubicBezTo>
                  <a:cubicBezTo>
                    <a:pt x="79" y="264"/>
                    <a:pt x="79" y="264"/>
                    <a:pt x="79" y="264"/>
                  </a:cubicBezTo>
                  <a:cubicBezTo>
                    <a:pt x="78" y="261"/>
                    <a:pt x="78" y="261"/>
                    <a:pt x="78" y="261"/>
                  </a:cubicBezTo>
                  <a:cubicBezTo>
                    <a:pt x="75" y="261"/>
                    <a:pt x="75" y="261"/>
                    <a:pt x="75" y="261"/>
                  </a:cubicBezTo>
                  <a:cubicBezTo>
                    <a:pt x="71" y="255"/>
                    <a:pt x="71" y="255"/>
                    <a:pt x="71" y="255"/>
                  </a:cubicBezTo>
                  <a:cubicBezTo>
                    <a:pt x="65" y="253"/>
                    <a:pt x="65" y="253"/>
                    <a:pt x="65" y="253"/>
                  </a:cubicBezTo>
                  <a:cubicBezTo>
                    <a:pt x="59" y="253"/>
                    <a:pt x="59" y="253"/>
                    <a:pt x="59" y="253"/>
                  </a:cubicBezTo>
                  <a:cubicBezTo>
                    <a:pt x="53" y="254"/>
                    <a:pt x="53" y="254"/>
                    <a:pt x="53" y="254"/>
                  </a:cubicBezTo>
                  <a:cubicBezTo>
                    <a:pt x="51" y="259"/>
                    <a:pt x="51" y="259"/>
                    <a:pt x="51" y="259"/>
                  </a:cubicBezTo>
                  <a:cubicBezTo>
                    <a:pt x="51" y="264"/>
                    <a:pt x="51" y="264"/>
                    <a:pt x="51" y="264"/>
                  </a:cubicBezTo>
                  <a:cubicBezTo>
                    <a:pt x="51" y="269"/>
                    <a:pt x="51" y="269"/>
                    <a:pt x="51" y="269"/>
                  </a:cubicBezTo>
                  <a:cubicBezTo>
                    <a:pt x="48" y="274"/>
                    <a:pt x="48" y="274"/>
                    <a:pt x="48" y="274"/>
                  </a:cubicBezTo>
                  <a:cubicBezTo>
                    <a:pt x="45" y="274"/>
                    <a:pt x="45" y="274"/>
                    <a:pt x="45" y="274"/>
                  </a:cubicBezTo>
                  <a:cubicBezTo>
                    <a:pt x="40" y="273"/>
                    <a:pt x="40" y="273"/>
                    <a:pt x="40" y="273"/>
                  </a:cubicBezTo>
                  <a:cubicBezTo>
                    <a:pt x="38" y="268"/>
                    <a:pt x="38" y="268"/>
                    <a:pt x="38" y="268"/>
                  </a:cubicBezTo>
                  <a:cubicBezTo>
                    <a:pt x="34" y="263"/>
                    <a:pt x="34" y="263"/>
                    <a:pt x="34" y="263"/>
                  </a:cubicBezTo>
                  <a:cubicBezTo>
                    <a:pt x="30" y="259"/>
                    <a:pt x="30" y="259"/>
                    <a:pt x="30" y="259"/>
                  </a:cubicBezTo>
                  <a:cubicBezTo>
                    <a:pt x="24" y="254"/>
                    <a:pt x="24" y="254"/>
                    <a:pt x="24" y="254"/>
                  </a:cubicBezTo>
                  <a:cubicBezTo>
                    <a:pt x="19" y="249"/>
                    <a:pt x="19" y="249"/>
                    <a:pt x="19" y="249"/>
                  </a:cubicBezTo>
                  <a:cubicBezTo>
                    <a:pt x="12" y="244"/>
                    <a:pt x="12" y="244"/>
                    <a:pt x="12" y="244"/>
                  </a:cubicBezTo>
                  <a:cubicBezTo>
                    <a:pt x="5" y="241"/>
                    <a:pt x="5" y="241"/>
                    <a:pt x="5" y="241"/>
                  </a:cubicBezTo>
                  <a:cubicBezTo>
                    <a:pt x="0" y="239"/>
                    <a:pt x="0" y="239"/>
                    <a:pt x="0" y="239"/>
                  </a:cubicBezTo>
                  <a:cubicBezTo>
                    <a:pt x="1" y="232"/>
                    <a:pt x="3" y="219"/>
                    <a:pt x="4" y="213"/>
                  </a:cubicBezTo>
                  <a:cubicBezTo>
                    <a:pt x="5" y="208"/>
                    <a:pt x="7" y="197"/>
                    <a:pt x="8" y="192"/>
                  </a:cubicBezTo>
                  <a:cubicBezTo>
                    <a:pt x="8" y="191"/>
                    <a:pt x="8" y="188"/>
                    <a:pt x="9" y="187"/>
                  </a:cubicBezTo>
                  <a:cubicBezTo>
                    <a:pt x="10" y="186"/>
                    <a:pt x="12" y="186"/>
                    <a:pt x="13" y="185"/>
                  </a:cubicBezTo>
                  <a:cubicBezTo>
                    <a:pt x="14" y="185"/>
                    <a:pt x="15" y="185"/>
                    <a:pt x="15" y="184"/>
                  </a:cubicBezTo>
                  <a:cubicBezTo>
                    <a:pt x="16" y="184"/>
                    <a:pt x="17" y="182"/>
                    <a:pt x="18" y="182"/>
                  </a:cubicBezTo>
                  <a:cubicBezTo>
                    <a:pt x="19" y="181"/>
                    <a:pt x="21" y="181"/>
                    <a:pt x="23" y="181"/>
                  </a:cubicBezTo>
                  <a:cubicBezTo>
                    <a:pt x="23" y="180"/>
                    <a:pt x="25" y="181"/>
                    <a:pt x="26" y="181"/>
                  </a:cubicBezTo>
                  <a:cubicBezTo>
                    <a:pt x="27" y="181"/>
                    <a:pt x="28" y="180"/>
                    <a:pt x="28" y="179"/>
                  </a:cubicBezTo>
                  <a:cubicBezTo>
                    <a:pt x="29" y="179"/>
                    <a:pt x="30" y="178"/>
                    <a:pt x="30" y="177"/>
                  </a:cubicBezTo>
                  <a:cubicBezTo>
                    <a:pt x="30" y="177"/>
                    <a:pt x="30" y="176"/>
                    <a:pt x="30" y="176"/>
                  </a:cubicBezTo>
                  <a:cubicBezTo>
                    <a:pt x="30" y="175"/>
                    <a:pt x="28" y="175"/>
                    <a:pt x="27" y="175"/>
                  </a:cubicBezTo>
                  <a:cubicBezTo>
                    <a:pt x="27" y="175"/>
                    <a:pt x="25" y="176"/>
                    <a:pt x="24" y="175"/>
                  </a:cubicBezTo>
                  <a:cubicBezTo>
                    <a:pt x="23" y="175"/>
                    <a:pt x="22" y="173"/>
                    <a:pt x="22" y="172"/>
                  </a:cubicBezTo>
                  <a:cubicBezTo>
                    <a:pt x="22" y="172"/>
                    <a:pt x="22" y="171"/>
                    <a:pt x="21" y="170"/>
                  </a:cubicBezTo>
                  <a:cubicBezTo>
                    <a:pt x="20" y="170"/>
                    <a:pt x="19" y="171"/>
                    <a:pt x="18" y="171"/>
                  </a:cubicBezTo>
                  <a:cubicBezTo>
                    <a:pt x="18" y="172"/>
                    <a:pt x="17" y="174"/>
                    <a:pt x="16" y="175"/>
                  </a:cubicBezTo>
                  <a:cubicBezTo>
                    <a:pt x="15" y="176"/>
                    <a:pt x="14" y="178"/>
                    <a:pt x="13" y="179"/>
                  </a:cubicBezTo>
                  <a:cubicBezTo>
                    <a:pt x="13" y="180"/>
                    <a:pt x="12" y="182"/>
                    <a:pt x="11" y="182"/>
                  </a:cubicBezTo>
                  <a:cubicBezTo>
                    <a:pt x="10" y="182"/>
                    <a:pt x="11" y="178"/>
                    <a:pt x="11" y="177"/>
                  </a:cubicBezTo>
                  <a:cubicBezTo>
                    <a:pt x="11" y="176"/>
                    <a:pt x="12" y="174"/>
                    <a:pt x="12" y="173"/>
                  </a:cubicBezTo>
                  <a:cubicBezTo>
                    <a:pt x="12" y="170"/>
                    <a:pt x="14" y="164"/>
                    <a:pt x="14" y="161"/>
                  </a:cubicBezTo>
                  <a:cubicBezTo>
                    <a:pt x="16" y="155"/>
                    <a:pt x="19" y="143"/>
                    <a:pt x="21" y="138"/>
                  </a:cubicBezTo>
                  <a:cubicBezTo>
                    <a:pt x="22" y="131"/>
                    <a:pt x="25" y="119"/>
                    <a:pt x="27" y="113"/>
                  </a:cubicBezTo>
                  <a:cubicBezTo>
                    <a:pt x="29" y="106"/>
                    <a:pt x="33" y="91"/>
                    <a:pt x="34" y="84"/>
                  </a:cubicBezTo>
                  <a:cubicBezTo>
                    <a:pt x="35" y="81"/>
                    <a:pt x="36" y="76"/>
                    <a:pt x="36" y="73"/>
                  </a:cubicBezTo>
                  <a:cubicBezTo>
                    <a:pt x="37" y="68"/>
                    <a:pt x="39" y="58"/>
                    <a:pt x="40" y="52"/>
                  </a:cubicBezTo>
                  <a:cubicBezTo>
                    <a:pt x="41" y="49"/>
                    <a:pt x="41" y="42"/>
                    <a:pt x="42" y="38"/>
                  </a:cubicBezTo>
                  <a:cubicBezTo>
                    <a:pt x="42" y="36"/>
                    <a:pt x="43" y="31"/>
                    <a:pt x="43" y="29"/>
                  </a:cubicBezTo>
                  <a:cubicBezTo>
                    <a:pt x="43" y="28"/>
                    <a:pt x="43" y="26"/>
                    <a:pt x="43" y="24"/>
                  </a:cubicBezTo>
                  <a:cubicBezTo>
                    <a:pt x="44" y="25"/>
                    <a:pt x="45" y="25"/>
                    <a:pt x="46" y="25"/>
                  </a:cubicBezTo>
                  <a:cubicBezTo>
                    <a:pt x="47" y="25"/>
                    <a:pt x="50" y="24"/>
                    <a:pt x="51" y="24"/>
                  </a:cubicBezTo>
                  <a:cubicBezTo>
                    <a:pt x="53" y="24"/>
                    <a:pt x="57" y="24"/>
                    <a:pt x="59" y="25"/>
                  </a:cubicBezTo>
                  <a:cubicBezTo>
                    <a:pt x="60" y="25"/>
                    <a:pt x="62" y="26"/>
                    <a:pt x="63" y="26"/>
                  </a:cubicBezTo>
                  <a:cubicBezTo>
                    <a:pt x="64" y="27"/>
                    <a:pt x="66" y="29"/>
                    <a:pt x="67" y="29"/>
                  </a:cubicBezTo>
                  <a:cubicBezTo>
                    <a:pt x="68" y="30"/>
                    <a:pt x="69" y="30"/>
                    <a:pt x="70" y="29"/>
                  </a:cubicBezTo>
                  <a:cubicBezTo>
                    <a:pt x="71" y="29"/>
                    <a:pt x="73" y="27"/>
                    <a:pt x="74" y="26"/>
                  </a:cubicBezTo>
                  <a:cubicBezTo>
                    <a:pt x="75" y="26"/>
                    <a:pt x="77" y="26"/>
                    <a:pt x="78" y="25"/>
                  </a:cubicBezTo>
                  <a:cubicBezTo>
                    <a:pt x="78" y="25"/>
                    <a:pt x="79" y="24"/>
                    <a:pt x="80" y="23"/>
                  </a:cubicBezTo>
                  <a:cubicBezTo>
                    <a:pt x="80" y="22"/>
                    <a:pt x="80" y="20"/>
                    <a:pt x="81" y="19"/>
                  </a:cubicBezTo>
                  <a:cubicBezTo>
                    <a:pt x="81" y="19"/>
                    <a:pt x="82" y="18"/>
                    <a:pt x="82" y="18"/>
                  </a:cubicBezTo>
                  <a:cubicBezTo>
                    <a:pt x="83" y="18"/>
                    <a:pt x="85" y="18"/>
                    <a:pt x="85" y="19"/>
                  </a:cubicBezTo>
                  <a:cubicBezTo>
                    <a:pt x="86" y="20"/>
                    <a:pt x="88" y="21"/>
                    <a:pt x="89" y="23"/>
                  </a:cubicBezTo>
                  <a:cubicBezTo>
                    <a:pt x="89" y="23"/>
                    <a:pt x="89" y="26"/>
                    <a:pt x="90" y="26"/>
                  </a:cubicBezTo>
                  <a:cubicBezTo>
                    <a:pt x="91" y="27"/>
                    <a:pt x="93" y="28"/>
                    <a:pt x="95" y="28"/>
                  </a:cubicBezTo>
                  <a:cubicBezTo>
                    <a:pt x="96" y="28"/>
                    <a:pt x="98" y="28"/>
                    <a:pt x="99" y="28"/>
                  </a:cubicBezTo>
                  <a:cubicBezTo>
                    <a:pt x="100" y="27"/>
                    <a:pt x="101" y="26"/>
                    <a:pt x="102" y="25"/>
                  </a:cubicBezTo>
                  <a:cubicBezTo>
                    <a:pt x="102" y="24"/>
                    <a:pt x="103" y="20"/>
                    <a:pt x="103" y="19"/>
                  </a:cubicBezTo>
                  <a:cubicBezTo>
                    <a:pt x="104" y="18"/>
                    <a:pt x="105" y="16"/>
                    <a:pt x="106" y="15"/>
                  </a:cubicBezTo>
                  <a:cubicBezTo>
                    <a:pt x="107" y="14"/>
                    <a:pt x="110" y="13"/>
                    <a:pt x="111" y="13"/>
                  </a:cubicBezTo>
                  <a:cubicBezTo>
                    <a:pt x="112" y="14"/>
                    <a:pt x="113" y="15"/>
                    <a:pt x="114" y="16"/>
                  </a:cubicBezTo>
                  <a:cubicBezTo>
                    <a:pt x="114" y="16"/>
                    <a:pt x="115" y="19"/>
                    <a:pt x="115" y="19"/>
                  </a:cubicBezTo>
                  <a:cubicBezTo>
                    <a:pt x="116" y="20"/>
                    <a:pt x="117" y="22"/>
                    <a:pt x="117" y="22"/>
                  </a:cubicBezTo>
                  <a:cubicBezTo>
                    <a:pt x="118" y="23"/>
                    <a:pt x="120" y="25"/>
                    <a:pt x="121" y="26"/>
                  </a:cubicBezTo>
                  <a:cubicBezTo>
                    <a:pt x="122" y="27"/>
                    <a:pt x="124" y="29"/>
                    <a:pt x="125" y="30"/>
                  </a:cubicBezTo>
                  <a:cubicBezTo>
                    <a:pt x="125" y="31"/>
                    <a:pt x="127" y="31"/>
                    <a:pt x="128" y="32"/>
                  </a:cubicBezTo>
                  <a:cubicBezTo>
                    <a:pt x="130" y="32"/>
                    <a:pt x="132" y="31"/>
                    <a:pt x="133" y="31"/>
                  </a:cubicBezTo>
                  <a:cubicBezTo>
                    <a:pt x="133" y="30"/>
                    <a:pt x="134" y="29"/>
                    <a:pt x="135" y="28"/>
                  </a:cubicBezTo>
                  <a:cubicBezTo>
                    <a:pt x="135" y="27"/>
                    <a:pt x="135" y="25"/>
                    <a:pt x="135" y="24"/>
                  </a:cubicBezTo>
                  <a:cubicBezTo>
                    <a:pt x="135" y="23"/>
                    <a:pt x="135" y="22"/>
                    <a:pt x="135" y="21"/>
                  </a:cubicBezTo>
                  <a:cubicBezTo>
                    <a:pt x="134" y="20"/>
                    <a:pt x="132" y="18"/>
                    <a:pt x="132" y="17"/>
                  </a:cubicBezTo>
                  <a:cubicBezTo>
                    <a:pt x="132" y="17"/>
                    <a:pt x="132" y="15"/>
                    <a:pt x="132" y="15"/>
                  </a:cubicBezTo>
                  <a:cubicBezTo>
                    <a:pt x="133" y="14"/>
                    <a:pt x="134" y="14"/>
                    <a:pt x="135" y="14"/>
                  </a:cubicBezTo>
                  <a:cubicBezTo>
                    <a:pt x="136" y="14"/>
                    <a:pt x="138" y="15"/>
                    <a:pt x="139" y="15"/>
                  </a:cubicBezTo>
                  <a:cubicBezTo>
                    <a:pt x="141" y="16"/>
                    <a:pt x="143" y="17"/>
                    <a:pt x="144" y="18"/>
                  </a:cubicBezTo>
                  <a:cubicBezTo>
                    <a:pt x="145" y="18"/>
                    <a:pt x="147" y="17"/>
                    <a:pt x="148" y="17"/>
                  </a:cubicBezTo>
                  <a:cubicBezTo>
                    <a:pt x="149" y="16"/>
                    <a:pt x="150" y="15"/>
                    <a:pt x="150" y="14"/>
                  </a:cubicBezTo>
                  <a:cubicBezTo>
                    <a:pt x="150" y="13"/>
                    <a:pt x="150" y="12"/>
                    <a:pt x="150" y="11"/>
                  </a:cubicBezTo>
                  <a:cubicBezTo>
                    <a:pt x="150" y="10"/>
                    <a:pt x="151" y="9"/>
                    <a:pt x="151" y="8"/>
                  </a:cubicBezTo>
                  <a:cubicBezTo>
                    <a:pt x="152" y="8"/>
                    <a:pt x="154" y="8"/>
                    <a:pt x="154" y="7"/>
                  </a:cubicBezTo>
                  <a:cubicBezTo>
                    <a:pt x="155" y="7"/>
                    <a:pt x="157" y="6"/>
                    <a:pt x="158" y="5"/>
                  </a:cubicBezTo>
                  <a:cubicBezTo>
                    <a:pt x="159" y="5"/>
                    <a:pt x="161" y="4"/>
                    <a:pt x="162" y="3"/>
                  </a:cubicBezTo>
                  <a:cubicBezTo>
                    <a:pt x="162" y="2"/>
                    <a:pt x="163" y="1"/>
                    <a:pt x="163" y="1"/>
                  </a:cubicBezTo>
                  <a:cubicBezTo>
                    <a:pt x="164" y="0"/>
                    <a:pt x="166" y="0"/>
                    <a:pt x="167" y="1"/>
                  </a:cubicBezTo>
                  <a:cubicBezTo>
                    <a:pt x="169" y="1"/>
                    <a:pt x="170" y="3"/>
                    <a:pt x="171" y="4"/>
                  </a:cubicBezTo>
                  <a:cubicBezTo>
                    <a:pt x="173" y="5"/>
                    <a:pt x="177" y="6"/>
                    <a:pt x="179" y="6"/>
                  </a:cubicBezTo>
                  <a:cubicBezTo>
                    <a:pt x="180" y="7"/>
                    <a:pt x="183" y="9"/>
                    <a:pt x="184" y="10"/>
                  </a:cubicBezTo>
                  <a:cubicBezTo>
                    <a:pt x="185" y="11"/>
                    <a:pt x="186" y="12"/>
                    <a:pt x="186" y="13"/>
                  </a:cubicBezTo>
                  <a:cubicBezTo>
                    <a:pt x="186" y="14"/>
                    <a:pt x="186" y="14"/>
                    <a:pt x="186" y="15"/>
                  </a:cubicBezTo>
                  <a:cubicBezTo>
                    <a:pt x="186" y="16"/>
                    <a:pt x="187" y="19"/>
                    <a:pt x="188" y="21"/>
                  </a:cubicBezTo>
                  <a:cubicBezTo>
                    <a:pt x="188" y="22"/>
                    <a:pt x="190" y="24"/>
                    <a:pt x="191" y="25"/>
                  </a:cubicBezTo>
                  <a:cubicBezTo>
                    <a:pt x="192" y="26"/>
                    <a:pt x="194" y="28"/>
                    <a:pt x="195" y="29"/>
                  </a:cubicBezTo>
                  <a:cubicBezTo>
                    <a:pt x="196" y="30"/>
                    <a:pt x="199" y="32"/>
                    <a:pt x="201" y="32"/>
                  </a:cubicBezTo>
                  <a:cubicBezTo>
                    <a:pt x="202" y="33"/>
                    <a:pt x="204" y="34"/>
                    <a:pt x="206" y="34"/>
                  </a:cubicBezTo>
                  <a:cubicBezTo>
                    <a:pt x="207" y="35"/>
                    <a:pt x="210" y="37"/>
                    <a:pt x="211" y="37"/>
                  </a:cubicBezTo>
                  <a:cubicBezTo>
                    <a:pt x="212" y="37"/>
                    <a:pt x="214" y="36"/>
                    <a:pt x="215" y="35"/>
                  </a:cubicBezTo>
                  <a:cubicBezTo>
                    <a:pt x="216" y="34"/>
                    <a:pt x="217" y="33"/>
                    <a:pt x="217" y="32"/>
                  </a:cubicBezTo>
                  <a:cubicBezTo>
                    <a:pt x="218" y="30"/>
                    <a:pt x="218" y="27"/>
                    <a:pt x="219" y="26"/>
                  </a:cubicBezTo>
                  <a:cubicBezTo>
                    <a:pt x="220" y="25"/>
                    <a:pt x="222" y="22"/>
                    <a:pt x="223" y="21"/>
                  </a:cubicBezTo>
                  <a:cubicBezTo>
                    <a:pt x="224" y="21"/>
                    <a:pt x="226" y="20"/>
                    <a:pt x="227" y="20"/>
                  </a:cubicBezTo>
                  <a:cubicBezTo>
                    <a:pt x="228" y="20"/>
                    <a:pt x="229" y="21"/>
                    <a:pt x="230" y="22"/>
                  </a:cubicBezTo>
                  <a:cubicBezTo>
                    <a:pt x="231" y="22"/>
                    <a:pt x="232" y="24"/>
                    <a:pt x="232" y="25"/>
                  </a:cubicBezTo>
                  <a:close/>
                </a:path>
              </a:pathLst>
            </a:custGeom>
            <a:solidFill>
              <a:schemeClr val="bg1">
                <a:lumMod val="85000"/>
              </a:schemeClr>
            </a:solid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3" name="Freeform 41"/>
            <p:cNvSpPr>
              <a:spLocks/>
            </p:cNvSpPr>
            <p:nvPr/>
          </p:nvSpPr>
          <p:spPr bwMode="auto">
            <a:xfrm>
              <a:off x="4030663" y="1042988"/>
              <a:ext cx="428625" cy="388938"/>
            </a:xfrm>
            <a:custGeom>
              <a:avLst/>
              <a:gdLst/>
              <a:ahLst/>
              <a:cxnLst>
                <a:cxn ang="0">
                  <a:pos x="253" y="50"/>
                </a:cxn>
                <a:cxn ang="0">
                  <a:pos x="243" y="61"/>
                </a:cxn>
                <a:cxn ang="0">
                  <a:pos x="234" y="66"/>
                </a:cxn>
                <a:cxn ang="0">
                  <a:pos x="225" y="79"/>
                </a:cxn>
                <a:cxn ang="0">
                  <a:pos x="218" y="92"/>
                </a:cxn>
                <a:cxn ang="0">
                  <a:pos x="216" y="103"/>
                </a:cxn>
                <a:cxn ang="0">
                  <a:pos x="220" y="114"/>
                </a:cxn>
                <a:cxn ang="0">
                  <a:pos x="230" y="120"/>
                </a:cxn>
                <a:cxn ang="0">
                  <a:pos x="236" y="132"/>
                </a:cxn>
                <a:cxn ang="0">
                  <a:pos x="242" y="138"/>
                </a:cxn>
                <a:cxn ang="0">
                  <a:pos x="237" y="144"/>
                </a:cxn>
                <a:cxn ang="0">
                  <a:pos x="223" y="146"/>
                </a:cxn>
                <a:cxn ang="0">
                  <a:pos x="210" y="154"/>
                </a:cxn>
                <a:cxn ang="0">
                  <a:pos x="193" y="163"/>
                </a:cxn>
                <a:cxn ang="0">
                  <a:pos x="179" y="165"/>
                </a:cxn>
                <a:cxn ang="0">
                  <a:pos x="164" y="166"/>
                </a:cxn>
                <a:cxn ang="0">
                  <a:pos x="148" y="172"/>
                </a:cxn>
                <a:cxn ang="0">
                  <a:pos x="135" y="179"/>
                </a:cxn>
                <a:cxn ang="0">
                  <a:pos x="125" y="182"/>
                </a:cxn>
                <a:cxn ang="0">
                  <a:pos x="125" y="195"/>
                </a:cxn>
                <a:cxn ang="0">
                  <a:pos x="118" y="204"/>
                </a:cxn>
                <a:cxn ang="0">
                  <a:pos x="119" y="217"/>
                </a:cxn>
                <a:cxn ang="0">
                  <a:pos x="111" y="226"/>
                </a:cxn>
                <a:cxn ang="0">
                  <a:pos x="100" y="220"/>
                </a:cxn>
                <a:cxn ang="0">
                  <a:pos x="88" y="219"/>
                </a:cxn>
                <a:cxn ang="0">
                  <a:pos x="76" y="221"/>
                </a:cxn>
                <a:cxn ang="0">
                  <a:pos x="65" y="222"/>
                </a:cxn>
                <a:cxn ang="0">
                  <a:pos x="49" y="225"/>
                </a:cxn>
                <a:cxn ang="0">
                  <a:pos x="37" y="232"/>
                </a:cxn>
                <a:cxn ang="0">
                  <a:pos x="25" y="235"/>
                </a:cxn>
                <a:cxn ang="0">
                  <a:pos x="20" y="216"/>
                </a:cxn>
                <a:cxn ang="0">
                  <a:pos x="17" y="196"/>
                </a:cxn>
                <a:cxn ang="0">
                  <a:pos x="23" y="190"/>
                </a:cxn>
                <a:cxn ang="0">
                  <a:pos x="19" y="187"/>
                </a:cxn>
                <a:cxn ang="0">
                  <a:pos x="8" y="183"/>
                </a:cxn>
                <a:cxn ang="0">
                  <a:pos x="1" y="167"/>
                </a:cxn>
                <a:cxn ang="0">
                  <a:pos x="2" y="154"/>
                </a:cxn>
                <a:cxn ang="0">
                  <a:pos x="3" y="140"/>
                </a:cxn>
                <a:cxn ang="0">
                  <a:pos x="2" y="130"/>
                </a:cxn>
                <a:cxn ang="0">
                  <a:pos x="2" y="123"/>
                </a:cxn>
                <a:cxn ang="0">
                  <a:pos x="4" y="115"/>
                </a:cxn>
                <a:cxn ang="0">
                  <a:pos x="10" y="111"/>
                </a:cxn>
                <a:cxn ang="0">
                  <a:pos x="15" y="102"/>
                </a:cxn>
                <a:cxn ang="0">
                  <a:pos x="33" y="84"/>
                </a:cxn>
                <a:cxn ang="0">
                  <a:pos x="57" y="69"/>
                </a:cxn>
                <a:cxn ang="0">
                  <a:pos x="74" y="61"/>
                </a:cxn>
                <a:cxn ang="0">
                  <a:pos x="75" y="47"/>
                </a:cxn>
                <a:cxn ang="0">
                  <a:pos x="81" y="35"/>
                </a:cxn>
                <a:cxn ang="0">
                  <a:pos x="108" y="35"/>
                </a:cxn>
                <a:cxn ang="0">
                  <a:pos x="126" y="27"/>
                </a:cxn>
                <a:cxn ang="0">
                  <a:pos x="147" y="17"/>
                </a:cxn>
                <a:cxn ang="0">
                  <a:pos x="176" y="17"/>
                </a:cxn>
                <a:cxn ang="0">
                  <a:pos x="198" y="4"/>
                </a:cxn>
                <a:cxn ang="0">
                  <a:pos x="208" y="1"/>
                </a:cxn>
                <a:cxn ang="0">
                  <a:pos x="222" y="3"/>
                </a:cxn>
                <a:cxn ang="0">
                  <a:pos x="225" y="14"/>
                </a:cxn>
                <a:cxn ang="0">
                  <a:pos x="225" y="27"/>
                </a:cxn>
                <a:cxn ang="0">
                  <a:pos x="236" y="33"/>
                </a:cxn>
                <a:cxn ang="0">
                  <a:pos x="248" y="28"/>
                </a:cxn>
                <a:cxn ang="0">
                  <a:pos x="259" y="40"/>
                </a:cxn>
              </a:cxnLst>
              <a:rect l="0" t="0" r="r" b="b"/>
              <a:pathLst>
                <a:path w="259" h="235">
                  <a:moveTo>
                    <a:pt x="259" y="40"/>
                  </a:moveTo>
                  <a:cubicBezTo>
                    <a:pt x="259" y="42"/>
                    <a:pt x="259" y="45"/>
                    <a:pt x="258" y="46"/>
                  </a:cubicBezTo>
                  <a:cubicBezTo>
                    <a:pt x="257" y="48"/>
                    <a:pt x="254" y="49"/>
                    <a:pt x="253" y="50"/>
                  </a:cubicBezTo>
                  <a:cubicBezTo>
                    <a:pt x="251" y="51"/>
                    <a:pt x="247" y="53"/>
                    <a:pt x="245" y="54"/>
                  </a:cubicBezTo>
                  <a:cubicBezTo>
                    <a:pt x="245" y="55"/>
                    <a:pt x="243" y="56"/>
                    <a:pt x="243" y="57"/>
                  </a:cubicBezTo>
                  <a:cubicBezTo>
                    <a:pt x="242" y="58"/>
                    <a:pt x="243" y="60"/>
                    <a:pt x="243" y="61"/>
                  </a:cubicBezTo>
                  <a:cubicBezTo>
                    <a:pt x="242" y="62"/>
                    <a:pt x="241" y="63"/>
                    <a:pt x="240" y="63"/>
                  </a:cubicBezTo>
                  <a:cubicBezTo>
                    <a:pt x="239" y="63"/>
                    <a:pt x="238" y="64"/>
                    <a:pt x="237" y="64"/>
                  </a:cubicBezTo>
                  <a:cubicBezTo>
                    <a:pt x="236" y="65"/>
                    <a:pt x="235" y="66"/>
                    <a:pt x="234" y="66"/>
                  </a:cubicBezTo>
                  <a:cubicBezTo>
                    <a:pt x="233" y="67"/>
                    <a:pt x="231" y="70"/>
                    <a:pt x="230" y="71"/>
                  </a:cubicBezTo>
                  <a:cubicBezTo>
                    <a:pt x="230" y="72"/>
                    <a:pt x="229" y="74"/>
                    <a:pt x="229" y="75"/>
                  </a:cubicBezTo>
                  <a:cubicBezTo>
                    <a:pt x="228" y="76"/>
                    <a:pt x="226" y="78"/>
                    <a:pt x="225" y="79"/>
                  </a:cubicBezTo>
                  <a:cubicBezTo>
                    <a:pt x="224" y="80"/>
                    <a:pt x="222" y="82"/>
                    <a:pt x="221" y="83"/>
                  </a:cubicBezTo>
                  <a:cubicBezTo>
                    <a:pt x="221" y="84"/>
                    <a:pt x="221" y="87"/>
                    <a:pt x="220" y="87"/>
                  </a:cubicBezTo>
                  <a:cubicBezTo>
                    <a:pt x="220" y="89"/>
                    <a:pt x="219" y="91"/>
                    <a:pt x="218" y="92"/>
                  </a:cubicBezTo>
                  <a:cubicBezTo>
                    <a:pt x="218" y="92"/>
                    <a:pt x="218" y="94"/>
                    <a:pt x="218" y="95"/>
                  </a:cubicBezTo>
                  <a:cubicBezTo>
                    <a:pt x="218" y="96"/>
                    <a:pt x="217" y="98"/>
                    <a:pt x="216" y="99"/>
                  </a:cubicBezTo>
                  <a:cubicBezTo>
                    <a:pt x="216" y="100"/>
                    <a:pt x="216" y="102"/>
                    <a:pt x="216" y="103"/>
                  </a:cubicBezTo>
                  <a:cubicBezTo>
                    <a:pt x="217" y="104"/>
                    <a:pt x="218" y="104"/>
                    <a:pt x="219" y="105"/>
                  </a:cubicBezTo>
                  <a:cubicBezTo>
                    <a:pt x="219" y="106"/>
                    <a:pt x="220" y="108"/>
                    <a:pt x="220" y="109"/>
                  </a:cubicBezTo>
                  <a:cubicBezTo>
                    <a:pt x="220" y="110"/>
                    <a:pt x="220" y="113"/>
                    <a:pt x="220" y="114"/>
                  </a:cubicBezTo>
                  <a:cubicBezTo>
                    <a:pt x="220" y="115"/>
                    <a:pt x="221" y="117"/>
                    <a:pt x="222" y="117"/>
                  </a:cubicBezTo>
                  <a:cubicBezTo>
                    <a:pt x="223" y="118"/>
                    <a:pt x="226" y="118"/>
                    <a:pt x="227" y="118"/>
                  </a:cubicBezTo>
                  <a:cubicBezTo>
                    <a:pt x="228" y="119"/>
                    <a:pt x="230" y="119"/>
                    <a:pt x="230" y="120"/>
                  </a:cubicBezTo>
                  <a:cubicBezTo>
                    <a:pt x="231" y="120"/>
                    <a:pt x="234" y="121"/>
                    <a:pt x="234" y="122"/>
                  </a:cubicBezTo>
                  <a:cubicBezTo>
                    <a:pt x="235" y="123"/>
                    <a:pt x="235" y="126"/>
                    <a:pt x="236" y="127"/>
                  </a:cubicBezTo>
                  <a:cubicBezTo>
                    <a:pt x="236" y="128"/>
                    <a:pt x="236" y="130"/>
                    <a:pt x="236" y="132"/>
                  </a:cubicBezTo>
                  <a:cubicBezTo>
                    <a:pt x="236" y="133"/>
                    <a:pt x="235" y="135"/>
                    <a:pt x="236" y="136"/>
                  </a:cubicBezTo>
                  <a:cubicBezTo>
                    <a:pt x="236" y="136"/>
                    <a:pt x="237" y="137"/>
                    <a:pt x="237" y="138"/>
                  </a:cubicBezTo>
                  <a:cubicBezTo>
                    <a:pt x="238" y="138"/>
                    <a:pt x="241" y="138"/>
                    <a:pt x="242" y="138"/>
                  </a:cubicBezTo>
                  <a:cubicBezTo>
                    <a:pt x="243" y="139"/>
                    <a:pt x="244" y="139"/>
                    <a:pt x="245" y="139"/>
                  </a:cubicBezTo>
                  <a:cubicBezTo>
                    <a:pt x="245" y="140"/>
                    <a:pt x="244" y="141"/>
                    <a:pt x="243" y="142"/>
                  </a:cubicBezTo>
                  <a:cubicBezTo>
                    <a:pt x="242" y="142"/>
                    <a:pt x="239" y="143"/>
                    <a:pt x="237" y="144"/>
                  </a:cubicBezTo>
                  <a:cubicBezTo>
                    <a:pt x="236" y="144"/>
                    <a:pt x="233" y="145"/>
                    <a:pt x="232" y="145"/>
                  </a:cubicBezTo>
                  <a:cubicBezTo>
                    <a:pt x="231" y="146"/>
                    <a:pt x="229" y="145"/>
                    <a:pt x="228" y="145"/>
                  </a:cubicBezTo>
                  <a:cubicBezTo>
                    <a:pt x="227" y="146"/>
                    <a:pt x="224" y="146"/>
                    <a:pt x="223" y="146"/>
                  </a:cubicBezTo>
                  <a:cubicBezTo>
                    <a:pt x="223" y="147"/>
                    <a:pt x="221" y="148"/>
                    <a:pt x="220" y="148"/>
                  </a:cubicBezTo>
                  <a:cubicBezTo>
                    <a:pt x="219" y="149"/>
                    <a:pt x="217" y="151"/>
                    <a:pt x="216" y="151"/>
                  </a:cubicBezTo>
                  <a:cubicBezTo>
                    <a:pt x="215" y="152"/>
                    <a:pt x="212" y="153"/>
                    <a:pt x="210" y="154"/>
                  </a:cubicBezTo>
                  <a:cubicBezTo>
                    <a:pt x="209" y="155"/>
                    <a:pt x="207" y="157"/>
                    <a:pt x="206" y="157"/>
                  </a:cubicBezTo>
                  <a:cubicBezTo>
                    <a:pt x="204" y="158"/>
                    <a:pt x="200" y="160"/>
                    <a:pt x="198" y="161"/>
                  </a:cubicBezTo>
                  <a:cubicBezTo>
                    <a:pt x="197" y="162"/>
                    <a:pt x="194" y="163"/>
                    <a:pt x="193" y="163"/>
                  </a:cubicBezTo>
                  <a:cubicBezTo>
                    <a:pt x="192" y="163"/>
                    <a:pt x="189" y="164"/>
                    <a:pt x="188" y="164"/>
                  </a:cubicBezTo>
                  <a:cubicBezTo>
                    <a:pt x="187" y="164"/>
                    <a:pt x="186" y="165"/>
                    <a:pt x="185" y="165"/>
                  </a:cubicBezTo>
                  <a:cubicBezTo>
                    <a:pt x="183" y="165"/>
                    <a:pt x="180" y="165"/>
                    <a:pt x="179" y="165"/>
                  </a:cubicBezTo>
                  <a:cubicBezTo>
                    <a:pt x="178" y="165"/>
                    <a:pt x="176" y="165"/>
                    <a:pt x="175" y="165"/>
                  </a:cubicBezTo>
                  <a:cubicBezTo>
                    <a:pt x="173" y="165"/>
                    <a:pt x="170" y="166"/>
                    <a:pt x="168" y="166"/>
                  </a:cubicBezTo>
                  <a:cubicBezTo>
                    <a:pt x="167" y="166"/>
                    <a:pt x="165" y="166"/>
                    <a:pt x="164" y="166"/>
                  </a:cubicBezTo>
                  <a:cubicBezTo>
                    <a:pt x="162" y="166"/>
                    <a:pt x="159" y="167"/>
                    <a:pt x="158" y="168"/>
                  </a:cubicBezTo>
                  <a:cubicBezTo>
                    <a:pt x="157" y="168"/>
                    <a:pt x="154" y="168"/>
                    <a:pt x="152" y="169"/>
                  </a:cubicBezTo>
                  <a:cubicBezTo>
                    <a:pt x="151" y="169"/>
                    <a:pt x="149" y="171"/>
                    <a:pt x="148" y="172"/>
                  </a:cubicBezTo>
                  <a:cubicBezTo>
                    <a:pt x="147" y="173"/>
                    <a:pt x="145" y="174"/>
                    <a:pt x="144" y="174"/>
                  </a:cubicBezTo>
                  <a:cubicBezTo>
                    <a:pt x="143" y="175"/>
                    <a:pt x="141" y="177"/>
                    <a:pt x="140" y="177"/>
                  </a:cubicBezTo>
                  <a:cubicBezTo>
                    <a:pt x="139" y="178"/>
                    <a:pt x="136" y="178"/>
                    <a:pt x="135" y="179"/>
                  </a:cubicBezTo>
                  <a:cubicBezTo>
                    <a:pt x="133" y="179"/>
                    <a:pt x="130" y="179"/>
                    <a:pt x="129" y="180"/>
                  </a:cubicBezTo>
                  <a:cubicBezTo>
                    <a:pt x="128" y="180"/>
                    <a:pt x="127" y="179"/>
                    <a:pt x="126" y="180"/>
                  </a:cubicBezTo>
                  <a:cubicBezTo>
                    <a:pt x="125" y="180"/>
                    <a:pt x="125" y="181"/>
                    <a:pt x="125" y="182"/>
                  </a:cubicBezTo>
                  <a:cubicBezTo>
                    <a:pt x="125" y="183"/>
                    <a:pt x="124" y="185"/>
                    <a:pt x="124" y="186"/>
                  </a:cubicBezTo>
                  <a:cubicBezTo>
                    <a:pt x="124" y="187"/>
                    <a:pt x="125" y="189"/>
                    <a:pt x="125" y="190"/>
                  </a:cubicBezTo>
                  <a:cubicBezTo>
                    <a:pt x="125" y="191"/>
                    <a:pt x="125" y="194"/>
                    <a:pt x="125" y="195"/>
                  </a:cubicBezTo>
                  <a:cubicBezTo>
                    <a:pt x="124" y="196"/>
                    <a:pt x="124" y="198"/>
                    <a:pt x="123" y="199"/>
                  </a:cubicBezTo>
                  <a:cubicBezTo>
                    <a:pt x="123" y="200"/>
                    <a:pt x="121" y="201"/>
                    <a:pt x="120" y="202"/>
                  </a:cubicBezTo>
                  <a:cubicBezTo>
                    <a:pt x="120" y="202"/>
                    <a:pt x="118" y="203"/>
                    <a:pt x="118" y="204"/>
                  </a:cubicBezTo>
                  <a:cubicBezTo>
                    <a:pt x="118" y="205"/>
                    <a:pt x="119" y="208"/>
                    <a:pt x="119" y="209"/>
                  </a:cubicBezTo>
                  <a:cubicBezTo>
                    <a:pt x="119" y="210"/>
                    <a:pt x="120" y="212"/>
                    <a:pt x="120" y="213"/>
                  </a:cubicBezTo>
                  <a:cubicBezTo>
                    <a:pt x="120" y="214"/>
                    <a:pt x="120" y="216"/>
                    <a:pt x="119" y="217"/>
                  </a:cubicBezTo>
                  <a:cubicBezTo>
                    <a:pt x="119" y="218"/>
                    <a:pt x="118" y="221"/>
                    <a:pt x="117" y="222"/>
                  </a:cubicBezTo>
                  <a:cubicBezTo>
                    <a:pt x="116" y="223"/>
                    <a:pt x="115" y="225"/>
                    <a:pt x="114" y="225"/>
                  </a:cubicBezTo>
                  <a:cubicBezTo>
                    <a:pt x="114" y="226"/>
                    <a:pt x="112" y="226"/>
                    <a:pt x="111" y="226"/>
                  </a:cubicBezTo>
                  <a:cubicBezTo>
                    <a:pt x="110" y="226"/>
                    <a:pt x="108" y="225"/>
                    <a:pt x="107" y="225"/>
                  </a:cubicBezTo>
                  <a:cubicBezTo>
                    <a:pt x="106" y="224"/>
                    <a:pt x="105" y="223"/>
                    <a:pt x="104" y="223"/>
                  </a:cubicBezTo>
                  <a:cubicBezTo>
                    <a:pt x="103" y="222"/>
                    <a:pt x="102" y="220"/>
                    <a:pt x="100" y="220"/>
                  </a:cubicBezTo>
                  <a:cubicBezTo>
                    <a:pt x="100" y="220"/>
                    <a:pt x="98" y="220"/>
                    <a:pt x="97" y="220"/>
                  </a:cubicBezTo>
                  <a:cubicBezTo>
                    <a:pt x="96" y="220"/>
                    <a:pt x="94" y="221"/>
                    <a:pt x="93" y="221"/>
                  </a:cubicBezTo>
                  <a:cubicBezTo>
                    <a:pt x="92" y="220"/>
                    <a:pt x="90" y="219"/>
                    <a:pt x="88" y="219"/>
                  </a:cubicBezTo>
                  <a:cubicBezTo>
                    <a:pt x="87" y="219"/>
                    <a:pt x="85" y="218"/>
                    <a:pt x="84" y="218"/>
                  </a:cubicBezTo>
                  <a:cubicBezTo>
                    <a:pt x="83" y="218"/>
                    <a:pt x="82" y="220"/>
                    <a:pt x="81" y="220"/>
                  </a:cubicBezTo>
                  <a:cubicBezTo>
                    <a:pt x="80" y="221"/>
                    <a:pt x="77" y="221"/>
                    <a:pt x="76" y="221"/>
                  </a:cubicBezTo>
                  <a:cubicBezTo>
                    <a:pt x="75" y="221"/>
                    <a:pt x="73" y="218"/>
                    <a:pt x="72" y="218"/>
                  </a:cubicBezTo>
                  <a:cubicBezTo>
                    <a:pt x="71" y="218"/>
                    <a:pt x="69" y="219"/>
                    <a:pt x="68" y="220"/>
                  </a:cubicBezTo>
                  <a:cubicBezTo>
                    <a:pt x="67" y="220"/>
                    <a:pt x="65" y="221"/>
                    <a:pt x="65" y="222"/>
                  </a:cubicBezTo>
                  <a:cubicBezTo>
                    <a:pt x="63" y="222"/>
                    <a:pt x="59" y="222"/>
                    <a:pt x="57" y="222"/>
                  </a:cubicBezTo>
                  <a:cubicBezTo>
                    <a:pt x="56" y="223"/>
                    <a:pt x="55" y="224"/>
                    <a:pt x="55" y="224"/>
                  </a:cubicBezTo>
                  <a:cubicBezTo>
                    <a:pt x="53" y="224"/>
                    <a:pt x="50" y="224"/>
                    <a:pt x="49" y="225"/>
                  </a:cubicBezTo>
                  <a:cubicBezTo>
                    <a:pt x="48" y="225"/>
                    <a:pt x="47" y="228"/>
                    <a:pt x="47" y="228"/>
                  </a:cubicBezTo>
                  <a:cubicBezTo>
                    <a:pt x="46" y="229"/>
                    <a:pt x="43" y="230"/>
                    <a:pt x="42" y="230"/>
                  </a:cubicBezTo>
                  <a:cubicBezTo>
                    <a:pt x="41" y="231"/>
                    <a:pt x="38" y="232"/>
                    <a:pt x="37" y="232"/>
                  </a:cubicBezTo>
                  <a:cubicBezTo>
                    <a:pt x="36" y="232"/>
                    <a:pt x="34" y="233"/>
                    <a:pt x="33" y="233"/>
                  </a:cubicBezTo>
                  <a:cubicBezTo>
                    <a:pt x="32" y="233"/>
                    <a:pt x="30" y="234"/>
                    <a:pt x="29" y="234"/>
                  </a:cubicBezTo>
                  <a:cubicBezTo>
                    <a:pt x="29" y="234"/>
                    <a:pt x="27" y="235"/>
                    <a:pt x="25" y="235"/>
                  </a:cubicBezTo>
                  <a:cubicBezTo>
                    <a:pt x="25" y="235"/>
                    <a:pt x="25" y="234"/>
                    <a:pt x="25" y="234"/>
                  </a:cubicBezTo>
                  <a:cubicBezTo>
                    <a:pt x="25" y="232"/>
                    <a:pt x="24" y="227"/>
                    <a:pt x="23" y="225"/>
                  </a:cubicBezTo>
                  <a:cubicBezTo>
                    <a:pt x="23" y="223"/>
                    <a:pt x="21" y="219"/>
                    <a:pt x="20" y="216"/>
                  </a:cubicBezTo>
                  <a:cubicBezTo>
                    <a:pt x="19" y="215"/>
                    <a:pt x="19" y="211"/>
                    <a:pt x="18" y="209"/>
                  </a:cubicBezTo>
                  <a:cubicBezTo>
                    <a:pt x="18" y="207"/>
                    <a:pt x="17" y="203"/>
                    <a:pt x="17" y="201"/>
                  </a:cubicBezTo>
                  <a:cubicBezTo>
                    <a:pt x="17" y="199"/>
                    <a:pt x="17" y="197"/>
                    <a:pt x="17" y="196"/>
                  </a:cubicBezTo>
                  <a:cubicBezTo>
                    <a:pt x="17" y="195"/>
                    <a:pt x="18" y="194"/>
                    <a:pt x="18" y="193"/>
                  </a:cubicBezTo>
                  <a:cubicBezTo>
                    <a:pt x="19" y="193"/>
                    <a:pt x="19" y="192"/>
                    <a:pt x="20" y="192"/>
                  </a:cubicBezTo>
                  <a:cubicBezTo>
                    <a:pt x="21" y="191"/>
                    <a:pt x="22" y="191"/>
                    <a:pt x="23" y="190"/>
                  </a:cubicBezTo>
                  <a:cubicBezTo>
                    <a:pt x="23" y="190"/>
                    <a:pt x="24" y="189"/>
                    <a:pt x="24" y="188"/>
                  </a:cubicBezTo>
                  <a:cubicBezTo>
                    <a:pt x="24" y="188"/>
                    <a:pt x="24" y="186"/>
                    <a:pt x="24" y="186"/>
                  </a:cubicBezTo>
                  <a:cubicBezTo>
                    <a:pt x="23" y="185"/>
                    <a:pt x="20" y="186"/>
                    <a:pt x="19" y="187"/>
                  </a:cubicBezTo>
                  <a:cubicBezTo>
                    <a:pt x="18" y="187"/>
                    <a:pt x="16" y="189"/>
                    <a:pt x="15" y="189"/>
                  </a:cubicBezTo>
                  <a:cubicBezTo>
                    <a:pt x="14" y="189"/>
                    <a:pt x="12" y="189"/>
                    <a:pt x="11" y="188"/>
                  </a:cubicBezTo>
                  <a:cubicBezTo>
                    <a:pt x="10" y="187"/>
                    <a:pt x="9" y="184"/>
                    <a:pt x="8" y="183"/>
                  </a:cubicBezTo>
                  <a:cubicBezTo>
                    <a:pt x="7" y="182"/>
                    <a:pt x="6" y="180"/>
                    <a:pt x="5" y="178"/>
                  </a:cubicBezTo>
                  <a:cubicBezTo>
                    <a:pt x="4" y="177"/>
                    <a:pt x="3" y="174"/>
                    <a:pt x="2" y="172"/>
                  </a:cubicBezTo>
                  <a:cubicBezTo>
                    <a:pt x="2" y="171"/>
                    <a:pt x="1" y="168"/>
                    <a:pt x="1" y="167"/>
                  </a:cubicBezTo>
                  <a:cubicBezTo>
                    <a:pt x="0" y="165"/>
                    <a:pt x="0" y="162"/>
                    <a:pt x="0" y="161"/>
                  </a:cubicBezTo>
                  <a:cubicBezTo>
                    <a:pt x="0" y="160"/>
                    <a:pt x="0" y="158"/>
                    <a:pt x="1" y="157"/>
                  </a:cubicBezTo>
                  <a:cubicBezTo>
                    <a:pt x="1" y="156"/>
                    <a:pt x="2" y="155"/>
                    <a:pt x="2" y="154"/>
                  </a:cubicBezTo>
                  <a:cubicBezTo>
                    <a:pt x="3" y="153"/>
                    <a:pt x="3" y="150"/>
                    <a:pt x="3" y="149"/>
                  </a:cubicBezTo>
                  <a:cubicBezTo>
                    <a:pt x="3" y="147"/>
                    <a:pt x="3" y="144"/>
                    <a:pt x="3" y="143"/>
                  </a:cubicBezTo>
                  <a:cubicBezTo>
                    <a:pt x="3" y="142"/>
                    <a:pt x="3" y="141"/>
                    <a:pt x="3" y="140"/>
                  </a:cubicBezTo>
                  <a:cubicBezTo>
                    <a:pt x="3" y="139"/>
                    <a:pt x="3" y="137"/>
                    <a:pt x="3" y="136"/>
                  </a:cubicBezTo>
                  <a:cubicBezTo>
                    <a:pt x="3" y="136"/>
                    <a:pt x="4" y="134"/>
                    <a:pt x="4" y="133"/>
                  </a:cubicBezTo>
                  <a:cubicBezTo>
                    <a:pt x="3" y="132"/>
                    <a:pt x="2" y="131"/>
                    <a:pt x="2" y="130"/>
                  </a:cubicBezTo>
                  <a:cubicBezTo>
                    <a:pt x="2" y="129"/>
                    <a:pt x="1" y="128"/>
                    <a:pt x="1" y="128"/>
                  </a:cubicBezTo>
                  <a:cubicBezTo>
                    <a:pt x="1" y="127"/>
                    <a:pt x="1" y="126"/>
                    <a:pt x="1" y="125"/>
                  </a:cubicBezTo>
                  <a:cubicBezTo>
                    <a:pt x="1" y="125"/>
                    <a:pt x="2" y="124"/>
                    <a:pt x="2" y="123"/>
                  </a:cubicBezTo>
                  <a:cubicBezTo>
                    <a:pt x="3" y="122"/>
                    <a:pt x="3" y="121"/>
                    <a:pt x="3" y="121"/>
                  </a:cubicBezTo>
                  <a:cubicBezTo>
                    <a:pt x="4" y="120"/>
                    <a:pt x="4" y="119"/>
                    <a:pt x="4" y="118"/>
                  </a:cubicBezTo>
                  <a:cubicBezTo>
                    <a:pt x="4" y="117"/>
                    <a:pt x="4" y="116"/>
                    <a:pt x="4" y="115"/>
                  </a:cubicBezTo>
                  <a:cubicBezTo>
                    <a:pt x="4" y="114"/>
                    <a:pt x="5" y="114"/>
                    <a:pt x="5" y="113"/>
                  </a:cubicBezTo>
                  <a:cubicBezTo>
                    <a:pt x="6" y="113"/>
                    <a:pt x="7" y="113"/>
                    <a:pt x="8" y="112"/>
                  </a:cubicBezTo>
                  <a:cubicBezTo>
                    <a:pt x="8" y="112"/>
                    <a:pt x="9" y="111"/>
                    <a:pt x="10" y="111"/>
                  </a:cubicBezTo>
                  <a:cubicBezTo>
                    <a:pt x="10" y="110"/>
                    <a:pt x="11" y="109"/>
                    <a:pt x="11" y="108"/>
                  </a:cubicBezTo>
                  <a:cubicBezTo>
                    <a:pt x="12" y="107"/>
                    <a:pt x="12" y="105"/>
                    <a:pt x="12" y="105"/>
                  </a:cubicBezTo>
                  <a:cubicBezTo>
                    <a:pt x="13" y="104"/>
                    <a:pt x="14" y="102"/>
                    <a:pt x="15" y="102"/>
                  </a:cubicBezTo>
                  <a:cubicBezTo>
                    <a:pt x="16" y="100"/>
                    <a:pt x="18" y="97"/>
                    <a:pt x="19" y="96"/>
                  </a:cubicBezTo>
                  <a:cubicBezTo>
                    <a:pt x="21" y="94"/>
                    <a:pt x="25" y="91"/>
                    <a:pt x="27" y="89"/>
                  </a:cubicBezTo>
                  <a:cubicBezTo>
                    <a:pt x="29" y="88"/>
                    <a:pt x="31" y="85"/>
                    <a:pt x="33" y="84"/>
                  </a:cubicBezTo>
                  <a:cubicBezTo>
                    <a:pt x="35" y="82"/>
                    <a:pt x="38" y="80"/>
                    <a:pt x="40" y="79"/>
                  </a:cubicBezTo>
                  <a:cubicBezTo>
                    <a:pt x="41" y="77"/>
                    <a:pt x="45" y="74"/>
                    <a:pt x="46" y="73"/>
                  </a:cubicBezTo>
                  <a:cubicBezTo>
                    <a:pt x="49" y="72"/>
                    <a:pt x="54" y="70"/>
                    <a:pt x="57" y="69"/>
                  </a:cubicBezTo>
                  <a:cubicBezTo>
                    <a:pt x="59" y="68"/>
                    <a:pt x="63" y="67"/>
                    <a:pt x="64" y="66"/>
                  </a:cubicBezTo>
                  <a:cubicBezTo>
                    <a:pt x="66" y="66"/>
                    <a:pt x="69" y="65"/>
                    <a:pt x="70" y="64"/>
                  </a:cubicBezTo>
                  <a:cubicBezTo>
                    <a:pt x="71" y="63"/>
                    <a:pt x="73" y="62"/>
                    <a:pt x="74" y="61"/>
                  </a:cubicBezTo>
                  <a:cubicBezTo>
                    <a:pt x="74" y="60"/>
                    <a:pt x="75" y="59"/>
                    <a:pt x="75" y="58"/>
                  </a:cubicBezTo>
                  <a:cubicBezTo>
                    <a:pt x="75" y="56"/>
                    <a:pt x="75" y="53"/>
                    <a:pt x="75" y="52"/>
                  </a:cubicBezTo>
                  <a:cubicBezTo>
                    <a:pt x="75" y="51"/>
                    <a:pt x="75" y="48"/>
                    <a:pt x="75" y="47"/>
                  </a:cubicBezTo>
                  <a:cubicBezTo>
                    <a:pt x="75" y="46"/>
                    <a:pt x="75" y="43"/>
                    <a:pt x="75" y="42"/>
                  </a:cubicBezTo>
                  <a:cubicBezTo>
                    <a:pt x="76" y="41"/>
                    <a:pt x="78" y="39"/>
                    <a:pt x="78" y="38"/>
                  </a:cubicBezTo>
                  <a:cubicBezTo>
                    <a:pt x="79" y="37"/>
                    <a:pt x="80" y="35"/>
                    <a:pt x="81" y="35"/>
                  </a:cubicBezTo>
                  <a:cubicBezTo>
                    <a:pt x="83" y="34"/>
                    <a:pt x="87" y="34"/>
                    <a:pt x="89" y="34"/>
                  </a:cubicBezTo>
                  <a:cubicBezTo>
                    <a:pt x="91" y="34"/>
                    <a:pt x="96" y="34"/>
                    <a:pt x="98" y="34"/>
                  </a:cubicBezTo>
                  <a:cubicBezTo>
                    <a:pt x="101" y="34"/>
                    <a:pt x="106" y="35"/>
                    <a:pt x="108" y="35"/>
                  </a:cubicBezTo>
                  <a:cubicBezTo>
                    <a:pt x="110" y="35"/>
                    <a:pt x="115" y="35"/>
                    <a:pt x="117" y="35"/>
                  </a:cubicBezTo>
                  <a:cubicBezTo>
                    <a:pt x="118" y="34"/>
                    <a:pt x="120" y="33"/>
                    <a:pt x="121" y="32"/>
                  </a:cubicBezTo>
                  <a:cubicBezTo>
                    <a:pt x="123" y="31"/>
                    <a:pt x="125" y="29"/>
                    <a:pt x="126" y="27"/>
                  </a:cubicBezTo>
                  <a:cubicBezTo>
                    <a:pt x="127" y="26"/>
                    <a:pt x="129" y="23"/>
                    <a:pt x="131" y="22"/>
                  </a:cubicBezTo>
                  <a:cubicBezTo>
                    <a:pt x="132" y="21"/>
                    <a:pt x="135" y="19"/>
                    <a:pt x="137" y="19"/>
                  </a:cubicBezTo>
                  <a:cubicBezTo>
                    <a:pt x="139" y="18"/>
                    <a:pt x="144" y="17"/>
                    <a:pt x="147" y="17"/>
                  </a:cubicBezTo>
                  <a:cubicBezTo>
                    <a:pt x="150" y="17"/>
                    <a:pt x="156" y="17"/>
                    <a:pt x="158" y="17"/>
                  </a:cubicBezTo>
                  <a:cubicBezTo>
                    <a:pt x="161" y="17"/>
                    <a:pt x="165" y="17"/>
                    <a:pt x="168" y="17"/>
                  </a:cubicBezTo>
                  <a:cubicBezTo>
                    <a:pt x="170" y="17"/>
                    <a:pt x="174" y="17"/>
                    <a:pt x="176" y="17"/>
                  </a:cubicBezTo>
                  <a:cubicBezTo>
                    <a:pt x="178" y="16"/>
                    <a:pt x="182" y="16"/>
                    <a:pt x="184" y="15"/>
                  </a:cubicBezTo>
                  <a:cubicBezTo>
                    <a:pt x="186" y="14"/>
                    <a:pt x="189" y="12"/>
                    <a:pt x="190" y="11"/>
                  </a:cubicBezTo>
                  <a:cubicBezTo>
                    <a:pt x="193" y="9"/>
                    <a:pt x="196" y="6"/>
                    <a:pt x="198" y="4"/>
                  </a:cubicBezTo>
                  <a:cubicBezTo>
                    <a:pt x="199" y="3"/>
                    <a:pt x="200" y="2"/>
                    <a:pt x="201" y="1"/>
                  </a:cubicBezTo>
                  <a:cubicBezTo>
                    <a:pt x="202" y="1"/>
                    <a:pt x="204" y="0"/>
                    <a:pt x="205" y="0"/>
                  </a:cubicBezTo>
                  <a:cubicBezTo>
                    <a:pt x="206" y="0"/>
                    <a:pt x="207" y="1"/>
                    <a:pt x="208" y="1"/>
                  </a:cubicBezTo>
                  <a:cubicBezTo>
                    <a:pt x="209" y="1"/>
                    <a:pt x="210" y="1"/>
                    <a:pt x="211" y="1"/>
                  </a:cubicBezTo>
                  <a:cubicBezTo>
                    <a:pt x="213" y="1"/>
                    <a:pt x="216" y="1"/>
                    <a:pt x="218" y="2"/>
                  </a:cubicBezTo>
                  <a:cubicBezTo>
                    <a:pt x="219" y="2"/>
                    <a:pt x="221" y="2"/>
                    <a:pt x="222" y="3"/>
                  </a:cubicBezTo>
                  <a:cubicBezTo>
                    <a:pt x="223" y="4"/>
                    <a:pt x="223" y="7"/>
                    <a:pt x="223" y="8"/>
                  </a:cubicBezTo>
                  <a:cubicBezTo>
                    <a:pt x="224" y="9"/>
                    <a:pt x="223" y="10"/>
                    <a:pt x="223" y="11"/>
                  </a:cubicBezTo>
                  <a:cubicBezTo>
                    <a:pt x="224" y="12"/>
                    <a:pt x="225" y="13"/>
                    <a:pt x="225" y="14"/>
                  </a:cubicBezTo>
                  <a:cubicBezTo>
                    <a:pt x="225" y="15"/>
                    <a:pt x="226" y="17"/>
                    <a:pt x="226" y="18"/>
                  </a:cubicBezTo>
                  <a:cubicBezTo>
                    <a:pt x="226" y="19"/>
                    <a:pt x="226" y="21"/>
                    <a:pt x="226" y="22"/>
                  </a:cubicBezTo>
                  <a:cubicBezTo>
                    <a:pt x="226" y="24"/>
                    <a:pt x="225" y="26"/>
                    <a:pt x="225" y="27"/>
                  </a:cubicBezTo>
                  <a:cubicBezTo>
                    <a:pt x="225" y="29"/>
                    <a:pt x="226" y="32"/>
                    <a:pt x="227" y="32"/>
                  </a:cubicBezTo>
                  <a:cubicBezTo>
                    <a:pt x="228" y="33"/>
                    <a:pt x="230" y="34"/>
                    <a:pt x="231" y="34"/>
                  </a:cubicBezTo>
                  <a:cubicBezTo>
                    <a:pt x="232" y="34"/>
                    <a:pt x="235" y="33"/>
                    <a:pt x="236" y="33"/>
                  </a:cubicBezTo>
                  <a:cubicBezTo>
                    <a:pt x="237" y="33"/>
                    <a:pt x="239" y="31"/>
                    <a:pt x="239" y="31"/>
                  </a:cubicBezTo>
                  <a:cubicBezTo>
                    <a:pt x="240" y="30"/>
                    <a:pt x="242" y="28"/>
                    <a:pt x="243" y="28"/>
                  </a:cubicBezTo>
                  <a:cubicBezTo>
                    <a:pt x="244" y="28"/>
                    <a:pt x="247" y="28"/>
                    <a:pt x="248" y="28"/>
                  </a:cubicBezTo>
                  <a:cubicBezTo>
                    <a:pt x="249" y="28"/>
                    <a:pt x="253" y="29"/>
                    <a:pt x="254" y="29"/>
                  </a:cubicBezTo>
                  <a:cubicBezTo>
                    <a:pt x="255" y="30"/>
                    <a:pt x="256" y="32"/>
                    <a:pt x="257" y="34"/>
                  </a:cubicBezTo>
                  <a:cubicBezTo>
                    <a:pt x="258" y="35"/>
                    <a:pt x="259" y="38"/>
                    <a:pt x="259" y="4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4" name="Freeform 42"/>
            <p:cNvSpPr>
              <a:spLocks/>
            </p:cNvSpPr>
            <p:nvPr/>
          </p:nvSpPr>
          <p:spPr bwMode="auto">
            <a:xfrm>
              <a:off x="4070350" y="3805238"/>
              <a:ext cx="1065213" cy="735013"/>
            </a:xfrm>
            <a:custGeom>
              <a:avLst/>
              <a:gdLst/>
              <a:ahLst/>
              <a:cxnLst>
                <a:cxn ang="0">
                  <a:pos x="631" y="109"/>
                </a:cxn>
                <a:cxn ang="0">
                  <a:pos x="614" y="129"/>
                </a:cxn>
                <a:cxn ang="0">
                  <a:pos x="589" y="126"/>
                </a:cxn>
                <a:cxn ang="0">
                  <a:pos x="564" y="137"/>
                </a:cxn>
                <a:cxn ang="0">
                  <a:pos x="540" y="150"/>
                </a:cxn>
                <a:cxn ang="0">
                  <a:pos x="532" y="190"/>
                </a:cxn>
                <a:cxn ang="0">
                  <a:pos x="520" y="220"/>
                </a:cxn>
                <a:cxn ang="0">
                  <a:pos x="494" y="243"/>
                </a:cxn>
                <a:cxn ang="0">
                  <a:pos x="477" y="272"/>
                </a:cxn>
                <a:cxn ang="0">
                  <a:pos x="463" y="309"/>
                </a:cxn>
                <a:cxn ang="0">
                  <a:pos x="453" y="330"/>
                </a:cxn>
                <a:cxn ang="0">
                  <a:pos x="450" y="350"/>
                </a:cxn>
                <a:cxn ang="0">
                  <a:pos x="434" y="358"/>
                </a:cxn>
                <a:cxn ang="0">
                  <a:pos x="394" y="366"/>
                </a:cxn>
                <a:cxn ang="0">
                  <a:pos x="341" y="392"/>
                </a:cxn>
                <a:cxn ang="0">
                  <a:pos x="312" y="407"/>
                </a:cxn>
                <a:cxn ang="0">
                  <a:pos x="286" y="429"/>
                </a:cxn>
                <a:cxn ang="0">
                  <a:pos x="247" y="442"/>
                </a:cxn>
                <a:cxn ang="0">
                  <a:pos x="198" y="418"/>
                </a:cxn>
                <a:cxn ang="0">
                  <a:pos x="173" y="402"/>
                </a:cxn>
                <a:cxn ang="0">
                  <a:pos x="141" y="420"/>
                </a:cxn>
                <a:cxn ang="0">
                  <a:pos x="104" y="420"/>
                </a:cxn>
                <a:cxn ang="0">
                  <a:pos x="68" y="421"/>
                </a:cxn>
                <a:cxn ang="0">
                  <a:pos x="31" y="408"/>
                </a:cxn>
                <a:cxn ang="0">
                  <a:pos x="4" y="402"/>
                </a:cxn>
                <a:cxn ang="0">
                  <a:pos x="11" y="356"/>
                </a:cxn>
                <a:cxn ang="0">
                  <a:pos x="5" y="335"/>
                </a:cxn>
                <a:cxn ang="0">
                  <a:pos x="3" y="313"/>
                </a:cxn>
                <a:cxn ang="0">
                  <a:pos x="9" y="278"/>
                </a:cxn>
                <a:cxn ang="0">
                  <a:pos x="22" y="267"/>
                </a:cxn>
                <a:cxn ang="0">
                  <a:pos x="7" y="268"/>
                </a:cxn>
                <a:cxn ang="0">
                  <a:pos x="5" y="249"/>
                </a:cxn>
                <a:cxn ang="0">
                  <a:pos x="8" y="224"/>
                </a:cxn>
                <a:cxn ang="0">
                  <a:pos x="42" y="239"/>
                </a:cxn>
                <a:cxn ang="0">
                  <a:pos x="78" y="250"/>
                </a:cxn>
                <a:cxn ang="0">
                  <a:pos x="91" y="220"/>
                </a:cxn>
                <a:cxn ang="0">
                  <a:pos x="131" y="203"/>
                </a:cxn>
                <a:cxn ang="0">
                  <a:pos x="177" y="195"/>
                </a:cxn>
                <a:cxn ang="0">
                  <a:pos x="180" y="152"/>
                </a:cxn>
                <a:cxn ang="0">
                  <a:pos x="145" y="122"/>
                </a:cxn>
                <a:cxn ang="0">
                  <a:pos x="157" y="95"/>
                </a:cxn>
                <a:cxn ang="0">
                  <a:pos x="180" y="80"/>
                </a:cxn>
                <a:cxn ang="0">
                  <a:pos x="202" y="66"/>
                </a:cxn>
                <a:cxn ang="0">
                  <a:pos x="231" y="49"/>
                </a:cxn>
                <a:cxn ang="0">
                  <a:pos x="236" y="15"/>
                </a:cxn>
                <a:cxn ang="0">
                  <a:pos x="272" y="11"/>
                </a:cxn>
                <a:cxn ang="0">
                  <a:pos x="307" y="17"/>
                </a:cxn>
                <a:cxn ang="0">
                  <a:pos x="348" y="41"/>
                </a:cxn>
                <a:cxn ang="0">
                  <a:pos x="392" y="56"/>
                </a:cxn>
                <a:cxn ang="0">
                  <a:pos x="435" y="64"/>
                </a:cxn>
                <a:cxn ang="0">
                  <a:pos x="461" y="47"/>
                </a:cxn>
                <a:cxn ang="0">
                  <a:pos x="482" y="17"/>
                </a:cxn>
                <a:cxn ang="0">
                  <a:pos x="528" y="0"/>
                </a:cxn>
                <a:cxn ang="0">
                  <a:pos x="555" y="36"/>
                </a:cxn>
                <a:cxn ang="0">
                  <a:pos x="572" y="67"/>
                </a:cxn>
                <a:cxn ang="0">
                  <a:pos x="598" y="61"/>
                </a:cxn>
                <a:cxn ang="0">
                  <a:pos x="641" y="83"/>
                </a:cxn>
              </a:cxnLst>
              <a:rect l="0" t="0" r="r" b="b"/>
              <a:pathLst>
                <a:path w="642" h="444">
                  <a:moveTo>
                    <a:pt x="641" y="83"/>
                  </a:moveTo>
                  <a:cubicBezTo>
                    <a:pt x="641" y="84"/>
                    <a:pt x="642" y="85"/>
                    <a:pt x="642" y="86"/>
                  </a:cubicBezTo>
                  <a:cubicBezTo>
                    <a:pt x="642" y="87"/>
                    <a:pt x="640" y="88"/>
                    <a:pt x="640" y="89"/>
                  </a:cubicBezTo>
                  <a:cubicBezTo>
                    <a:pt x="639" y="90"/>
                    <a:pt x="638" y="93"/>
                    <a:pt x="638" y="94"/>
                  </a:cubicBezTo>
                  <a:cubicBezTo>
                    <a:pt x="637" y="95"/>
                    <a:pt x="635" y="95"/>
                    <a:pt x="635" y="96"/>
                  </a:cubicBezTo>
                  <a:cubicBezTo>
                    <a:pt x="634" y="97"/>
                    <a:pt x="634" y="99"/>
                    <a:pt x="633" y="100"/>
                  </a:cubicBezTo>
                  <a:cubicBezTo>
                    <a:pt x="633" y="101"/>
                    <a:pt x="632" y="103"/>
                    <a:pt x="631" y="103"/>
                  </a:cubicBezTo>
                  <a:cubicBezTo>
                    <a:pt x="631" y="105"/>
                    <a:pt x="631" y="107"/>
                    <a:pt x="631" y="109"/>
                  </a:cubicBezTo>
                  <a:cubicBezTo>
                    <a:pt x="631" y="110"/>
                    <a:pt x="632" y="112"/>
                    <a:pt x="632" y="113"/>
                  </a:cubicBezTo>
                  <a:cubicBezTo>
                    <a:pt x="632" y="114"/>
                    <a:pt x="630" y="116"/>
                    <a:pt x="630" y="117"/>
                  </a:cubicBezTo>
                  <a:cubicBezTo>
                    <a:pt x="630" y="119"/>
                    <a:pt x="630" y="121"/>
                    <a:pt x="630" y="123"/>
                  </a:cubicBezTo>
                  <a:cubicBezTo>
                    <a:pt x="630" y="124"/>
                    <a:pt x="630" y="128"/>
                    <a:pt x="629" y="129"/>
                  </a:cubicBezTo>
                  <a:cubicBezTo>
                    <a:pt x="629" y="130"/>
                    <a:pt x="627" y="131"/>
                    <a:pt x="626" y="131"/>
                  </a:cubicBezTo>
                  <a:cubicBezTo>
                    <a:pt x="625" y="131"/>
                    <a:pt x="622" y="130"/>
                    <a:pt x="621" y="130"/>
                  </a:cubicBezTo>
                  <a:cubicBezTo>
                    <a:pt x="620" y="130"/>
                    <a:pt x="618" y="132"/>
                    <a:pt x="617" y="132"/>
                  </a:cubicBezTo>
                  <a:cubicBezTo>
                    <a:pt x="616" y="132"/>
                    <a:pt x="615" y="130"/>
                    <a:pt x="614" y="129"/>
                  </a:cubicBezTo>
                  <a:cubicBezTo>
                    <a:pt x="613" y="129"/>
                    <a:pt x="611" y="128"/>
                    <a:pt x="611" y="128"/>
                  </a:cubicBezTo>
                  <a:cubicBezTo>
                    <a:pt x="610" y="127"/>
                    <a:pt x="609" y="126"/>
                    <a:pt x="609" y="125"/>
                  </a:cubicBezTo>
                  <a:cubicBezTo>
                    <a:pt x="608" y="125"/>
                    <a:pt x="607" y="123"/>
                    <a:pt x="606" y="122"/>
                  </a:cubicBezTo>
                  <a:cubicBezTo>
                    <a:pt x="605" y="122"/>
                    <a:pt x="603" y="121"/>
                    <a:pt x="602" y="121"/>
                  </a:cubicBezTo>
                  <a:cubicBezTo>
                    <a:pt x="601" y="120"/>
                    <a:pt x="599" y="120"/>
                    <a:pt x="598" y="120"/>
                  </a:cubicBezTo>
                  <a:cubicBezTo>
                    <a:pt x="597" y="120"/>
                    <a:pt x="595" y="122"/>
                    <a:pt x="594" y="122"/>
                  </a:cubicBezTo>
                  <a:cubicBezTo>
                    <a:pt x="593" y="122"/>
                    <a:pt x="591" y="123"/>
                    <a:pt x="590" y="123"/>
                  </a:cubicBezTo>
                  <a:cubicBezTo>
                    <a:pt x="590" y="124"/>
                    <a:pt x="589" y="125"/>
                    <a:pt x="589" y="126"/>
                  </a:cubicBezTo>
                  <a:cubicBezTo>
                    <a:pt x="588" y="127"/>
                    <a:pt x="588" y="129"/>
                    <a:pt x="587" y="130"/>
                  </a:cubicBezTo>
                  <a:cubicBezTo>
                    <a:pt x="587" y="131"/>
                    <a:pt x="585" y="132"/>
                    <a:pt x="585" y="133"/>
                  </a:cubicBezTo>
                  <a:cubicBezTo>
                    <a:pt x="586" y="134"/>
                    <a:pt x="587" y="135"/>
                    <a:pt x="587" y="136"/>
                  </a:cubicBezTo>
                  <a:cubicBezTo>
                    <a:pt x="587" y="137"/>
                    <a:pt x="587" y="139"/>
                    <a:pt x="586" y="139"/>
                  </a:cubicBezTo>
                  <a:cubicBezTo>
                    <a:pt x="585" y="140"/>
                    <a:pt x="582" y="140"/>
                    <a:pt x="581" y="140"/>
                  </a:cubicBezTo>
                  <a:cubicBezTo>
                    <a:pt x="579" y="141"/>
                    <a:pt x="576" y="141"/>
                    <a:pt x="575" y="140"/>
                  </a:cubicBezTo>
                  <a:cubicBezTo>
                    <a:pt x="574" y="140"/>
                    <a:pt x="571" y="140"/>
                    <a:pt x="570" y="139"/>
                  </a:cubicBezTo>
                  <a:cubicBezTo>
                    <a:pt x="569" y="139"/>
                    <a:pt x="566" y="137"/>
                    <a:pt x="564" y="137"/>
                  </a:cubicBezTo>
                  <a:cubicBezTo>
                    <a:pt x="563" y="137"/>
                    <a:pt x="561" y="138"/>
                    <a:pt x="560" y="139"/>
                  </a:cubicBezTo>
                  <a:cubicBezTo>
                    <a:pt x="559" y="139"/>
                    <a:pt x="558" y="141"/>
                    <a:pt x="558" y="142"/>
                  </a:cubicBezTo>
                  <a:cubicBezTo>
                    <a:pt x="557" y="143"/>
                    <a:pt x="555" y="144"/>
                    <a:pt x="554" y="144"/>
                  </a:cubicBezTo>
                  <a:cubicBezTo>
                    <a:pt x="553" y="145"/>
                    <a:pt x="551" y="144"/>
                    <a:pt x="550" y="144"/>
                  </a:cubicBezTo>
                  <a:cubicBezTo>
                    <a:pt x="549" y="144"/>
                    <a:pt x="548" y="144"/>
                    <a:pt x="548" y="144"/>
                  </a:cubicBezTo>
                  <a:cubicBezTo>
                    <a:pt x="547" y="144"/>
                    <a:pt x="546" y="145"/>
                    <a:pt x="545" y="145"/>
                  </a:cubicBezTo>
                  <a:cubicBezTo>
                    <a:pt x="545" y="146"/>
                    <a:pt x="543" y="146"/>
                    <a:pt x="542" y="147"/>
                  </a:cubicBezTo>
                  <a:cubicBezTo>
                    <a:pt x="541" y="148"/>
                    <a:pt x="540" y="150"/>
                    <a:pt x="540" y="150"/>
                  </a:cubicBezTo>
                  <a:cubicBezTo>
                    <a:pt x="540" y="152"/>
                    <a:pt x="540" y="154"/>
                    <a:pt x="540" y="156"/>
                  </a:cubicBezTo>
                  <a:cubicBezTo>
                    <a:pt x="540" y="158"/>
                    <a:pt x="540" y="162"/>
                    <a:pt x="540" y="164"/>
                  </a:cubicBezTo>
                  <a:cubicBezTo>
                    <a:pt x="540" y="166"/>
                    <a:pt x="541" y="169"/>
                    <a:pt x="540" y="171"/>
                  </a:cubicBezTo>
                  <a:cubicBezTo>
                    <a:pt x="540" y="172"/>
                    <a:pt x="540" y="175"/>
                    <a:pt x="539" y="177"/>
                  </a:cubicBezTo>
                  <a:cubicBezTo>
                    <a:pt x="539" y="177"/>
                    <a:pt x="538" y="179"/>
                    <a:pt x="538" y="179"/>
                  </a:cubicBezTo>
                  <a:cubicBezTo>
                    <a:pt x="537" y="180"/>
                    <a:pt x="537" y="182"/>
                    <a:pt x="536" y="183"/>
                  </a:cubicBezTo>
                  <a:cubicBezTo>
                    <a:pt x="536" y="184"/>
                    <a:pt x="535" y="186"/>
                    <a:pt x="535" y="186"/>
                  </a:cubicBezTo>
                  <a:cubicBezTo>
                    <a:pt x="534" y="187"/>
                    <a:pt x="533" y="189"/>
                    <a:pt x="532" y="190"/>
                  </a:cubicBezTo>
                  <a:cubicBezTo>
                    <a:pt x="532" y="192"/>
                    <a:pt x="532" y="194"/>
                    <a:pt x="532" y="196"/>
                  </a:cubicBezTo>
                  <a:cubicBezTo>
                    <a:pt x="532" y="197"/>
                    <a:pt x="533" y="200"/>
                    <a:pt x="532" y="201"/>
                  </a:cubicBezTo>
                  <a:cubicBezTo>
                    <a:pt x="532" y="202"/>
                    <a:pt x="531" y="204"/>
                    <a:pt x="530" y="205"/>
                  </a:cubicBezTo>
                  <a:cubicBezTo>
                    <a:pt x="530" y="207"/>
                    <a:pt x="529" y="210"/>
                    <a:pt x="528" y="211"/>
                  </a:cubicBezTo>
                  <a:cubicBezTo>
                    <a:pt x="528" y="211"/>
                    <a:pt x="526" y="212"/>
                    <a:pt x="525" y="213"/>
                  </a:cubicBezTo>
                  <a:cubicBezTo>
                    <a:pt x="525" y="213"/>
                    <a:pt x="524" y="214"/>
                    <a:pt x="523" y="215"/>
                  </a:cubicBezTo>
                  <a:cubicBezTo>
                    <a:pt x="523" y="215"/>
                    <a:pt x="522" y="216"/>
                    <a:pt x="521" y="217"/>
                  </a:cubicBezTo>
                  <a:cubicBezTo>
                    <a:pt x="521" y="218"/>
                    <a:pt x="521" y="219"/>
                    <a:pt x="520" y="220"/>
                  </a:cubicBezTo>
                  <a:cubicBezTo>
                    <a:pt x="520" y="221"/>
                    <a:pt x="518" y="222"/>
                    <a:pt x="517" y="223"/>
                  </a:cubicBezTo>
                  <a:cubicBezTo>
                    <a:pt x="517" y="224"/>
                    <a:pt x="514" y="225"/>
                    <a:pt x="513" y="225"/>
                  </a:cubicBezTo>
                  <a:cubicBezTo>
                    <a:pt x="512" y="226"/>
                    <a:pt x="510" y="229"/>
                    <a:pt x="509" y="231"/>
                  </a:cubicBezTo>
                  <a:cubicBezTo>
                    <a:pt x="508" y="232"/>
                    <a:pt x="505" y="233"/>
                    <a:pt x="505" y="234"/>
                  </a:cubicBezTo>
                  <a:cubicBezTo>
                    <a:pt x="504" y="235"/>
                    <a:pt x="505" y="236"/>
                    <a:pt x="504" y="237"/>
                  </a:cubicBezTo>
                  <a:cubicBezTo>
                    <a:pt x="504" y="238"/>
                    <a:pt x="502" y="239"/>
                    <a:pt x="501" y="239"/>
                  </a:cubicBezTo>
                  <a:cubicBezTo>
                    <a:pt x="500" y="240"/>
                    <a:pt x="498" y="241"/>
                    <a:pt x="497" y="242"/>
                  </a:cubicBezTo>
                  <a:cubicBezTo>
                    <a:pt x="496" y="242"/>
                    <a:pt x="495" y="243"/>
                    <a:pt x="494" y="243"/>
                  </a:cubicBezTo>
                  <a:cubicBezTo>
                    <a:pt x="493" y="244"/>
                    <a:pt x="491" y="243"/>
                    <a:pt x="491" y="244"/>
                  </a:cubicBezTo>
                  <a:cubicBezTo>
                    <a:pt x="490" y="244"/>
                    <a:pt x="488" y="245"/>
                    <a:pt x="487" y="246"/>
                  </a:cubicBezTo>
                  <a:cubicBezTo>
                    <a:pt x="486" y="247"/>
                    <a:pt x="485" y="249"/>
                    <a:pt x="485" y="251"/>
                  </a:cubicBezTo>
                  <a:cubicBezTo>
                    <a:pt x="485" y="252"/>
                    <a:pt x="485" y="255"/>
                    <a:pt x="484" y="256"/>
                  </a:cubicBezTo>
                  <a:cubicBezTo>
                    <a:pt x="484" y="258"/>
                    <a:pt x="483" y="260"/>
                    <a:pt x="483" y="261"/>
                  </a:cubicBezTo>
                  <a:cubicBezTo>
                    <a:pt x="482" y="262"/>
                    <a:pt x="481" y="264"/>
                    <a:pt x="481" y="265"/>
                  </a:cubicBezTo>
                  <a:cubicBezTo>
                    <a:pt x="480" y="266"/>
                    <a:pt x="479" y="269"/>
                    <a:pt x="479" y="270"/>
                  </a:cubicBezTo>
                  <a:cubicBezTo>
                    <a:pt x="478" y="270"/>
                    <a:pt x="477" y="271"/>
                    <a:pt x="477" y="272"/>
                  </a:cubicBezTo>
                  <a:cubicBezTo>
                    <a:pt x="476" y="273"/>
                    <a:pt x="476" y="274"/>
                    <a:pt x="475" y="275"/>
                  </a:cubicBezTo>
                  <a:cubicBezTo>
                    <a:pt x="475" y="276"/>
                    <a:pt x="474" y="278"/>
                    <a:pt x="474" y="279"/>
                  </a:cubicBezTo>
                  <a:cubicBezTo>
                    <a:pt x="473" y="281"/>
                    <a:pt x="474" y="284"/>
                    <a:pt x="474" y="286"/>
                  </a:cubicBezTo>
                  <a:cubicBezTo>
                    <a:pt x="474" y="287"/>
                    <a:pt x="473" y="289"/>
                    <a:pt x="473" y="291"/>
                  </a:cubicBezTo>
                  <a:cubicBezTo>
                    <a:pt x="473" y="292"/>
                    <a:pt x="472" y="296"/>
                    <a:pt x="472" y="297"/>
                  </a:cubicBezTo>
                  <a:cubicBezTo>
                    <a:pt x="471" y="299"/>
                    <a:pt x="469" y="301"/>
                    <a:pt x="468" y="302"/>
                  </a:cubicBezTo>
                  <a:cubicBezTo>
                    <a:pt x="467" y="303"/>
                    <a:pt x="465" y="304"/>
                    <a:pt x="465" y="305"/>
                  </a:cubicBezTo>
                  <a:cubicBezTo>
                    <a:pt x="464" y="306"/>
                    <a:pt x="464" y="308"/>
                    <a:pt x="463" y="309"/>
                  </a:cubicBezTo>
                  <a:cubicBezTo>
                    <a:pt x="463" y="310"/>
                    <a:pt x="463" y="313"/>
                    <a:pt x="462" y="313"/>
                  </a:cubicBezTo>
                  <a:cubicBezTo>
                    <a:pt x="461" y="313"/>
                    <a:pt x="461" y="313"/>
                    <a:pt x="460" y="312"/>
                  </a:cubicBezTo>
                  <a:cubicBezTo>
                    <a:pt x="460" y="312"/>
                    <a:pt x="459" y="313"/>
                    <a:pt x="458" y="313"/>
                  </a:cubicBezTo>
                  <a:cubicBezTo>
                    <a:pt x="457" y="314"/>
                    <a:pt x="457" y="316"/>
                    <a:pt x="457" y="317"/>
                  </a:cubicBezTo>
                  <a:cubicBezTo>
                    <a:pt x="457" y="318"/>
                    <a:pt x="458" y="320"/>
                    <a:pt x="458" y="321"/>
                  </a:cubicBezTo>
                  <a:cubicBezTo>
                    <a:pt x="458" y="322"/>
                    <a:pt x="457" y="324"/>
                    <a:pt x="457" y="325"/>
                  </a:cubicBezTo>
                  <a:cubicBezTo>
                    <a:pt x="456" y="326"/>
                    <a:pt x="455" y="327"/>
                    <a:pt x="455" y="328"/>
                  </a:cubicBezTo>
                  <a:cubicBezTo>
                    <a:pt x="454" y="328"/>
                    <a:pt x="453" y="329"/>
                    <a:pt x="453" y="330"/>
                  </a:cubicBezTo>
                  <a:cubicBezTo>
                    <a:pt x="453" y="331"/>
                    <a:pt x="454" y="332"/>
                    <a:pt x="454" y="333"/>
                  </a:cubicBezTo>
                  <a:cubicBezTo>
                    <a:pt x="454" y="333"/>
                    <a:pt x="454" y="335"/>
                    <a:pt x="453" y="336"/>
                  </a:cubicBezTo>
                  <a:cubicBezTo>
                    <a:pt x="453" y="336"/>
                    <a:pt x="451" y="336"/>
                    <a:pt x="451" y="336"/>
                  </a:cubicBezTo>
                  <a:cubicBezTo>
                    <a:pt x="450" y="337"/>
                    <a:pt x="449" y="338"/>
                    <a:pt x="449" y="339"/>
                  </a:cubicBezTo>
                  <a:cubicBezTo>
                    <a:pt x="449" y="340"/>
                    <a:pt x="449" y="341"/>
                    <a:pt x="450" y="342"/>
                  </a:cubicBezTo>
                  <a:cubicBezTo>
                    <a:pt x="450" y="343"/>
                    <a:pt x="451" y="344"/>
                    <a:pt x="451" y="344"/>
                  </a:cubicBezTo>
                  <a:cubicBezTo>
                    <a:pt x="451" y="345"/>
                    <a:pt x="451" y="346"/>
                    <a:pt x="451" y="346"/>
                  </a:cubicBezTo>
                  <a:cubicBezTo>
                    <a:pt x="451" y="347"/>
                    <a:pt x="450" y="349"/>
                    <a:pt x="450" y="350"/>
                  </a:cubicBezTo>
                  <a:cubicBezTo>
                    <a:pt x="450" y="350"/>
                    <a:pt x="449" y="351"/>
                    <a:pt x="449" y="352"/>
                  </a:cubicBezTo>
                  <a:cubicBezTo>
                    <a:pt x="449" y="352"/>
                    <a:pt x="450" y="353"/>
                    <a:pt x="451" y="353"/>
                  </a:cubicBezTo>
                  <a:cubicBezTo>
                    <a:pt x="451" y="354"/>
                    <a:pt x="454" y="354"/>
                    <a:pt x="455" y="354"/>
                  </a:cubicBezTo>
                  <a:cubicBezTo>
                    <a:pt x="455" y="354"/>
                    <a:pt x="455" y="355"/>
                    <a:pt x="456" y="355"/>
                  </a:cubicBezTo>
                  <a:cubicBezTo>
                    <a:pt x="454" y="356"/>
                    <a:pt x="453" y="356"/>
                    <a:pt x="452" y="357"/>
                  </a:cubicBezTo>
                  <a:cubicBezTo>
                    <a:pt x="451" y="357"/>
                    <a:pt x="448" y="355"/>
                    <a:pt x="447" y="355"/>
                  </a:cubicBezTo>
                  <a:cubicBezTo>
                    <a:pt x="445" y="355"/>
                    <a:pt x="442" y="356"/>
                    <a:pt x="440" y="357"/>
                  </a:cubicBezTo>
                  <a:cubicBezTo>
                    <a:pt x="438" y="357"/>
                    <a:pt x="435" y="357"/>
                    <a:pt x="434" y="358"/>
                  </a:cubicBezTo>
                  <a:cubicBezTo>
                    <a:pt x="433" y="358"/>
                    <a:pt x="430" y="359"/>
                    <a:pt x="429" y="359"/>
                  </a:cubicBezTo>
                  <a:cubicBezTo>
                    <a:pt x="429" y="360"/>
                    <a:pt x="428" y="362"/>
                    <a:pt x="428" y="363"/>
                  </a:cubicBezTo>
                  <a:cubicBezTo>
                    <a:pt x="427" y="364"/>
                    <a:pt x="426" y="366"/>
                    <a:pt x="425" y="367"/>
                  </a:cubicBezTo>
                  <a:cubicBezTo>
                    <a:pt x="424" y="368"/>
                    <a:pt x="422" y="369"/>
                    <a:pt x="421" y="369"/>
                  </a:cubicBezTo>
                  <a:cubicBezTo>
                    <a:pt x="420" y="369"/>
                    <a:pt x="417" y="369"/>
                    <a:pt x="415" y="369"/>
                  </a:cubicBezTo>
                  <a:cubicBezTo>
                    <a:pt x="413" y="369"/>
                    <a:pt x="409" y="367"/>
                    <a:pt x="407" y="367"/>
                  </a:cubicBezTo>
                  <a:cubicBezTo>
                    <a:pt x="405" y="366"/>
                    <a:pt x="402" y="366"/>
                    <a:pt x="401" y="366"/>
                  </a:cubicBezTo>
                  <a:cubicBezTo>
                    <a:pt x="399" y="365"/>
                    <a:pt x="396" y="365"/>
                    <a:pt x="394" y="366"/>
                  </a:cubicBezTo>
                  <a:cubicBezTo>
                    <a:pt x="392" y="366"/>
                    <a:pt x="390" y="366"/>
                    <a:pt x="389" y="366"/>
                  </a:cubicBezTo>
                  <a:cubicBezTo>
                    <a:pt x="386" y="367"/>
                    <a:pt x="383" y="370"/>
                    <a:pt x="381" y="371"/>
                  </a:cubicBezTo>
                  <a:cubicBezTo>
                    <a:pt x="378" y="372"/>
                    <a:pt x="373" y="374"/>
                    <a:pt x="371" y="375"/>
                  </a:cubicBezTo>
                  <a:cubicBezTo>
                    <a:pt x="369" y="375"/>
                    <a:pt x="366" y="376"/>
                    <a:pt x="364" y="377"/>
                  </a:cubicBezTo>
                  <a:cubicBezTo>
                    <a:pt x="362" y="378"/>
                    <a:pt x="360" y="380"/>
                    <a:pt x="358" y="381"/>
                  </a:cubicBezTo>
                  <a:cubicBezTo>
                    <a:pt x="357" y="382"/>
                    <a:pt x="355" y="383"/>
                    <a:pt x="354" y="383"/>
                  </a:cubicBezTo>
                  <a:cubicBezTo>
                    <a:pt x="352" y="385"/>
                    <a:pt x="349" y="388"/>
                    <a:pt x="347" y="389"/>
                  </a:cubicBezTo>
                  <a:cubicBezTo>
                    <a:pt x="345" y="390"/>
                    <a:pt x="343" y="392"/>
                    <a:pt x="341" y="392"/>
                  </a:cubicBezTo>
                  <a:cubicBezTo>
                    <a:pt x="340" y="392"/>
                    <a:pt x="338" y="392"/>
                    <a:pt x="337" y="392"/>
                  </a:cubicBezTo>
                  <a:cubicBezTo>
                    <a:pt x="336" y="392"/>
                    <a:pt x="333" y="393"/>
                    <a:pt x="332" y="394"/>
                  </a:cubicBezTo>
                  <a:cubicBezTo>
                    <a:pt x="332" y="394"/>
                    <a:pt x="331" y="396"/>
                    <a:pt x="331" y="396"/>
                  </a:cubicBezTo>
                  <a:cubicBezTo>
                    <a:pt x="330" y="397"/>
                    <a:pt x="330" y="400"/>
                    <a:pt x="329" y="401"/>
                  </a:cubicBezTo>
                  <a:cubicBezTo>
                    <a:pt x="329" y="401"/>
                    <a:pt x="328" y="403"/>
                    <a:pt x="327" y="404"/>
                  </a:cubicBezTo>
                  <a:cubicBezTo>
                    <a:pt x="326" y="405"/>
                    <a:pt x="323" y="406"/>
                    <a:pt x="322" y="406"/>
                  </a:cubicBezTo>
                  <a:cubicBezTo>
                    <a:pt x="321" y="406"/>
                    <a:pt x="319" y="407"/>
                    <a:pt x="318" y="407"/>
                  </a:cubicBezTo>
                  <a:cubicBezTo>
                    <a:pt x="317" y="408"/>
                    <a:pt x="313" y="407"/>
                    <a:pt x="312" y="407"/>
                  </a:cubicBezTo>
                  <a:cubicBezTo>
                    <a:pt x="310" y="407"/>
                    <a:pt x="306" y="408"/>
                    <a:pt x="304" y="408"/>
                  </a:cubicBezTo>
                  <a:cubicBezTo>
                    <a:pt x="303" y="408"/>
                    <a:pt x="299" y="409"/>
                    <a:pt x="298" y="409"/>
                  </a:cubicBezTo>
                  <a:cubicBezTo>
                    <a:pt x="297" y="410"/>
                    <a:pt x="296" y="411"/>
                    <a:pt x="295" y="411"/>
                  </a:cubicBezTo>
                  <a:cubicBezTo>
                    <a:pt x="295" y="412"/>
                    <a:pt x="294" y="413"/>
                    <a:pt x="294" y="414"/>
                  </a:cubicBezTo>
                  <a:cubicBezTo>
                    <a:pt x="294" y="415"/>
                    <a:pt x="295" y="418"/>
                    <a:pt x="295" y="419"/>
                  </a:cubicBezTo>
                  <a:cubicBezTo>
                    <a:pt x="295" y="420"/>
                    <a:pt x="294" y="421"/>
                    <a:pt x="294" y="422"/>
                  </a:cubicBezTo>
                  <a:cubicBezTo>
                    <a:pt x="293" y="423"/>
                    <a:pt x="292" y="425"/>
                    <a:pt x="291" y="426"/>
                  </a:cubicBezTo>
                  <a:cubicBezTo>
                    <a:pt x="290" y="427"/>
                    <a:pt x="287" y="428"/>
                    <a:pt x="286" y="429"/>
                  </a:cubicBezTo>
                  <a:cubicBezTo>
                    <a:pt x="285" y="429"/>
                    <a:pt x="284" y="430"/>
                    <a:pt x="283" y="431"/>
                  </a:cubicBezTo>
                  <a:cubicBezTo>
                    <a:pt x="282" y="431"/>
                    <a:pt x="280" y="432"/>
                    <a:pt x="279" y="432"/>
                  </a:cubicBezTo>
                  <a:cubicBezTo>
                    <a:pt x="278" y="433"/>
                    <a:pt x="276" y="435"/>
                    <a:pt x="276" y="436"/>
                  </a:cubicBezTo>
                  <a:cubicBezTo>
                    <a:pt x="275" y="437"/>
                    <a:pt x="273" y="439"/>
                    <a:pt x="272" y="439"/>
                  </a:cubicBezTo>
                  <a:cubicBezTo>
                    <a:pt x="271" y="440"/>
                    <a:pt x="270" y="443"/>
                    <a:pt x="269" y="443"/>
                  </a:cubicBezTo>
                  <a:cubicBezTo>
                    <a:pt x="267" y="444"/>
                    <a:pt x="264" y="443"/>
                    <a:pt x="262" y="443"/>
                  </a:cubicBezTo>
                  <a:cubicBezTo>
                    <a:pt x="260" y="443"/>
                    <a:pt x="257" y="443"/>
                    <a:pt x="255" y="442"/>
                  </a:cubicBezTo>
                  <a:cubicBezTo>
                    <a:pt x="253" y="442"/>
                    <a:pt x="249" y="442"/>
                    <a:pt x="247" y="442"/>
                  </a:cubicBezTo>
                  <a:cubicBezTo>
                    <a:pt x="246" y="442"/>
                    <a:pt x="244" y="442"/>
                    <a:pt x="243" y="442"/>
                  </a:cubicBezTo>
                  <a:cubicBezTo>
                    <a:pt x="240" y="441"/>
                    <a:pt x="235" y="441"/>
                    <a:pt x="233" y="440"/>
                  </a:cubicBezTo>
                  <a:cubicBezTo>
                    <a:pt x="231" y="440"/>
                    <a:pt x="229" y="439"/>
                    <a:pt x="228" y="438"/>
                  </a:cubicBezTo>
                  <a:cubicBezTo>
                    <a:pt x="226" y="437"/>
                    <a:pt x="222" y="435"/>
                    <a:pt x="220" y="434"/>
                  </a:cubicBezTo>
                  <a:cubicBezTo>
                    <a:pt x="219" y="433"/>
                    <a:pt x="216" y="431"/>
                    <a:pt x="215" y="430"/>
                  </a:cubicBezTo>
                  <a:cubicBezTo>
                    <a:pt x="213" y="429"/>
                    <a:pt x="209" y="427"/>
                    <a:pt x="208" y="426"/>
                  </a:cubicBezTo>
                  <a:cubicBezTo>
                    <a:pt x="207" y="425"/>
                    <a:pt x="206" y="422"/>
                    <a:pt x="205" y="421"/>
                  </a:cubicBezTo>
                  <a:cubicBezTo>
                    <a:pt x="203" y="420"/>
                    <a:pt x="200" y="419"/>
                    <a:pt x="198" y="418"/>
                  </a:cubicBezTo>
                  <a:cubicBezTo>
                    <a:pt x="197" y="418"/>
                    <a:pt x="194" y="417"/>
                    <a:pt x="193" y="416"/>
                  </a:cubicBezTo>
                  <a:cubicBezTo>
                    <a:pt x="192" y="415"/>
                    <a:pt x="191" y="414"/>
                    <a:pt x="191" y="413"/>
                  </a:cubicBezTo>
                  <a:cubicBezTo>
                    <a:pt x="191" y="411"/>
                    <a:pt x="191" y="409"/>
                    <a:pt x="191" y="408"/>
                  </a:cubicBezTo>
                  <a:cubicBezTo>
                    <a:pt x="191" y="406"/>
                    <a:pt x="191" y="402"/>
                    <a:pt x="190" y="400"/>
                  </a:cubicBezTo>
                  <a:cubicBezTo>
                    <a:pt x="189" y="399"/>
                    <a:pt x="186" y="397"/>
                    <a:pt x="184" y="397"/>
                  </a:cubicBezTo>
                  <a:cubicBezTo>
                    <a:pt x="183" y="397"/>
                    <a:pt x="182" y="398"/>
                    <a:pt x="181" y="398"/>
                  </a:cubicBezTo>
                  <a:cubicBezTo>
                    <a:pt x="180" y="399"/>
                    <a:pt x="179" y="401"/>
                    <a:pt x="178" y="401"/>
                  </a:cubicBezTo>
                  <a:cubicBezTo>
                    <a:pt x="177" y="402"/>
                    <a:pt x="174" y="402"/>
                    <a:pt x="173" y="402"/>
                  </a:cubicBezTo>
                  <a:cubicBezTo>
                    <a:pt x="170" y="402"/>
                    <a:pt x="166" y="400"/>
                    <a:pt x="164" y="400"/>
                  </a:cubicBezTo>
                  <a:cubicBezTo>
                    <a:pt x="163" y="400"/>
                    <a:pt x="160" y="400"/>
                    <a:pt x="158" y="400"/>
                  </a:cubicBezTo>
                  <a:cubicBezTo>
                    <a:pt x="156" y="400"/>
                    <a:pt x="153" y="400"/>
                    <a:pt x="151" y="401"/>
                  </a:cubicBezTo>
                  <a:cubicBezTo>
                    <a:pt x="150" y="401"/>
                    <a:pt x="148" y="404"/>
                    <a:pt x="147" y="405"/>
                  </a:cubicBezTo>
                  <a:cubicBezTo>
                    <a:pt x="147" y="405"/>
                    <a:pt x="146" y="407"/>
                    <a:pt x="146" y="408"/>
                  </a:cubicBezTo>
                  <a:cubicBezTo>
                    <a:pt x="145" y="409"/>
                    <a:pt x="146" y="412"/>
                    <a:pt x="146" y="414"/>
                  </a:cubicBezTo>
                  <a:cubicBezTo>
                    <a:pt x="145" y="415"/>
                    <a:pt x="144" y="417"/>
                    <a:pt x="143" y="418"/>
                  </a:cubicBezTo>
                  <a:cubicBezTo>
                    <a:pt x="143" y="419"/>
                    <a:pt x="142" y="420"/>
                    <a:pt x="141" y="420"/>
                  </a:cubicBezTo>
                  <a:cubicBezTo>
                    <a:pt x="140" y="420"/>
                    <a:pt x="136" y="419"/>
                    <a:pt x="135" y="420"/>
                  </a:cubicBezTo>
                  <a:cubicBezTo>
                    <a:pt x="134" y="420"/>
                    <a:pt x="133" y="422"/>
                    <a:pt x="132" y="423"/>
                  </a:cubicBezTo>
                  <a:cubicBezTo>
                    <a:pt x="131" y="423"/>
                    <a:pt x="129" y="424"/>
                    <a:pt x="128" y="424"/>
                  </a:cubicBezTo>
                  <a:cubicBezTo>
                    <a:pt x="127" y="424"/>
                    <a:pt x="125" y="422"/>
                    <a:pt x="124" y="422"/>
                  </a:cubicBezTo>
                  <a:cubicBezTo>
                    <a:pt x="122" y="421"/>
                    <a:pt x="120" y="421"/>
                    <a:pt x="119" y="421"/>
                  </a:cubicBezTo>
                  <a:cubicBezTo>
                    <a:pt x="118" y="421"/>
                    <a:pt x="115" y="421"/>
                    <a:pt x="114" y="421"/>
                  </a:cubicBezTo>
                  <a:cubicBezTo>
                    <a:pt x="113" y="421"/>
                    <a:pt x="110" y="422"/>
                    <a:pt x="108" y="421"/>
                  </a:cubicBezTo>
                  <a:cubicBezTo>
                    <a:pt x="107" y="421"/>
                    <a:pt x="105" y="420"/>
                    <a:pt x="104" y="420"/>
                  </a:cubicBezTo>
                  <a:cubicBezTo>
                    <a:pt x="102" y="419"/>
                    <a:pt x="100" y="415"/>
                    <a:pt x="99" y="414"/>
                  </a:cubicBezTo>
                  <a:cubicBezTo>
                    <a:pt x="98" y="413"/>
                    <a:pt x="95" y="412"/>
                    <a:pt x="94" y="411"/>
                  </a:cubicBezTo>
                  <a:cubicBezTo>
                    <a:pt x="93" y="411"/>
                    <a:pt x="91" y="410"/>
                    <a:pt x="90" y="410"/>
                  </a:cubicBezTo>
                  <a:cubicBezTo>
                    <a:pt x="89" y="409"/>
                    <a:pt x="86" y="409"/>
                    <a:pt x="85" y="409"/>
                  </a:cubicBezTo>
                  <a:cubicBezTo>
                    <a:pt x="83" y="410"/>
                    <a:pt x="78" y="411"/>
                    <a:pt x="77" y="412"/>
                  </a:cubicBezTo>
                  <a:cubicBezTo>
                    <a:pt x="76" y="413"/>
                    <a:pt x="74" y="415"/>
                    <a:pt x="73" y="416"/>
                  </a:cubicBezTo>
                  <a:cubicBezTo>
                    <a:pt x="72" y="417"/>
                    <a:pt x="72" y="420"/>
                    <a:pt x="70" y="421"/>
                  </a:cubicBezTo>
                  <a:cubicBezTo>
                    <a:pt x="70" y="421"/>
                    <a:pt x="68" y="421"/>
                    <a:pt x="68" y="421"/>
                  </a:cubicBezTo>
                  <a:cubicBezTo>
                    <a:pt x="67" y="420"/>
                    <a:pt x="65" y="418"/>
                    <a:pt x="65" y="418"/>
                  </a:cubicBezTo>
                  <a:cubicBezTo>
                    <a:pt x="63" y="417"/>
                    <a:pt x="61" y="416"/>
                    <a:pt x="60" y="415"/>
                  </a:cubicBezTo>
                  <a:cubicBezTo>
                    <a:pt x="59" y="415"/>
                    <a:pt x="57" y="414"/>
                    <a:pt x="56" y="413"/>
                  </a:cubicBezTo>
                  <a:cubicBezTo>
                    <a:pt x="54" y="413"/>
                    <a:pt x="52" y="413"/>
                    <a:pt x="51" y="413"/>
                  </a:cubicBezTo>
                  <a:cubicBezTo>
                    <a:pt x="49" y="413"/>
                    <a:pt x="46" y="415"/>
                    <a:pt x="44" y="415"/>
                  </a:cubicBezTo>
                  <a:cubicBezTo>
                    <a:pt x="43" y="415"/>
                    <a:pt x="41" y="415"/>
                    <a:pt x="40" y="415"/>
                  </a:cubicBezTo>
                  <a:cubicBezTo>
                    <a:pt x="39" y="414"/>
                    <a:pt x="37" y="413"/>
                    <a:pt x="36" y="413"/>
                  </a:cubicBezTo>
                  <a:cubicBezTo>
                    <a:pt x="34" y="412"/>
                    <a:pt x="31" y="410"/>
                    <a:pt x="31" y="408"/>
                  </a:cubicBezTo>
                  <a:cubicBezTo>
                    <a:pt x="30" y="407"/>
                    <a:pt x="30" y="405"/>
                    <a:pt x="30" y="404"/>
                  </a:cubicBezTo>
                  <a:cubicBezTo>
                    <a:pt x="29" y="403"/>
                    <a:pt x="28" y="401"/>
                    <a:pt x="27" y="401"/>
                  </a:cubicBezTo>
                  <a:cubicBezTo>
                    <a:pt x="25" y="400"/>
                    <a:pt x="22" y="399"/>
                    <a:pt x="20" y="399"/>
                  </a:cubicBezTo>
                  <a:cubicBezTo>
                    <a:pt x="19" y="399"/>
                    <a:pt x="18" y="398"/>
                    <a:pt x="17" y="398"/>
                  </a:cubicBezTo>
                  <a:cubicBezTo>
                    <a:pt x="16" y="398"/>
                    <a:pt x="13" y="399"/>
                    <a:pt x="12" y="399"/>
                  </a:cubicBezTo>
                  <a:cubicBezTo>
                    <a:pt x="11" y="400"/>
                    <a:pt x="10" y="401"/>
                    <a:pt x="9" y="402"/>
                  </a:cubicBezTo>
                  <a:cubicBezTo>
                    <a:pt x="8" y="403"/>
                    <a:pt x="7" y="403"/>
                    <a:pt x="5" y="404"/>
                  </a:cubicBezTo>
                  <a:cubicBezTo>
                    <a:pt x="5" y="403"/>
                    <a:pt x="4" y="402"/>
                    <a:pt x="4" y="402"/>
                  </a:cubicBezTo>
                  <a:cubicBezTo>
                    <a:pt x="4" y="402"/>
                    <a:pt x="4" y="401"/>
                    <a:pt x="4" y="400"/>
                  </a:cubicBezTo>
                  <a:cubicBezTo>
                    <a:pt x="4" y="399"/>
                    <a:pt x="5" y="398"/>
                    <a:pt x="6" y="397"/>
                  </a:cubicBezTo>
                  <a:cubicBezTo>
                    <a:pt x="6" y="396"/>
                    <a:pt x="6" y="394"/>
                    <a:pt x="7" y="393"/>
                  </a:cubicBezTo>
                  <a:cubicBezTo>
                    <a:pt x="7" y="391"/>
                    <a:pt x="7" y="387"/>
                    <a:pt x="7" y="385"/>
                  </a:cubicBezTo>
                  <a:cubicBezTo>
                    <a:pt x="7" y="383"/>
                    <a:pt x="7" y="380"/>
                    <a:pt x="7" y="378"/>
                  </a:cubicBezTo>
                  <a:cubicBezTo>
                    <a:pt x="7" y="377"/>
                    <a:pt x="7" y="374"/>
                    <a:pt x="7" y="373"/>
                  </a:cubicBezTo>
                  <a:cubicBezTo>
                    <a:pt x="8" y="371"/>
                    <a:pt x="8" y="366"/>
                    <a:pt x="9" y="364"/>
                  </a:cubicBezTo>
                  <a:cubicBezTo>
                    <a:pt x="9" y="362"/>
                    <a:pt x="11" y="358"/>
                    <a:pt x="11" y="356"/>
                  </a:cubicBezTo>
                  <a:cubicBezTo>
                    <a:pt x="11" y="355"/>
                    <a:pt x="11" y="354"/>
                    <a:pt x="11" y="353"/>
                  </a:cubicBezTo>
                  <a:cubicBezTo>
                    <a:pt x="11" y="353"/>
                    <a:pt x="11" y="352"/>
                    <a:pt x="11" y="351"/>
                  </a:cubicBezTo>
                  <a:cubicBezTo>
                    <a:pt x="10" y="351"/>
                    <a:pt x="10" y="349"/>
                    <a:pt x="10" y="349"/>
                  </a:cubicBezTo>
                  <a:cubicBezTo>
                    <a:pt x="10" y="348"/>
                    <a:pt x="9" y="347"/>
                    <a:pt x="8" y="346"/>
                  </a:cubicBezTo>
                  <a:cubicBezTo>
                    <a:pt x="8" y="345"/>
                    <a:pt x="8" y="342"/>
                    <a:pt x="8" y="341"/>
                  </a:cubicBezTo>
                  <a:cubicBezTo>
                    <a:pt x="8" y="340"/>
                    <a:pt x="8" y="339"/>
                    <a:pt x="8" y="338"/>
                  </a:cubicBezTo>
                  <a:cubicBezTo>
                    <a:pt x="8" y="337"/>
                    <a:pt x="6" y="337"/>
                    <a:pt x="6" y="337"/>
                  </a:cubicBezTo>
                  <a:cubicBezTo>
                    <a:pt x="5" y="337"/>
                    <a:pt x="6" y="335"/>
                    <a:pt x="5" y="335"/>
                  </a:cubicBezTo>
                  <a:cubicBezTo>
                    <a:pt x="5" y="334"/>
                    <a:pt x="3" y="334"/>
                    <a:pt x="3" y="334"/>
                  </a:cubicBezTo>
                  <a:cubicBezTo>
                    <a:pt x="3" y="333"/>
                    <a:pt x="4" y="331"/>
                    <a:pt x="3" y="330"/>
                  </a:cubicBezTo>
                  <a:cubicBezTo>
                    <a:pt x="3" y="329"/>
                    <a:pt x="2" y="328"/>
                    <a:pt x="2" y="328"/>
                  </a:cubicBezTo>
                  <a:cubicBezTo>
                    <a:pt x="1" y="327"/>
                    <a:pt x="1" y="325"/>
                    <a:pt x="0" y="324"/>
                  </a:cubicBezTo>
                  <a:cubicBezTo>
                    <a:pt x="0" y="323"/>
                    <a:pt x="0" y="321"/>
                    <a:pt x="1" y="320"/>
                  </a:cubicBezTo>
                  <a:cubicBezTo>
                    <a:pt x="1" y="319"/>
                    <a:pt x="3" y="319"/>
                    <a:pt x="3" y="318"/>
                  </a:cubicBezTo>
                  <a:cubicBezTo>
                    <a:pt x="3" y="318"/>
                    <a:pt x="3" y="317"/>
                    <a:pt x="3" y="316"/>
                  </a:cubicBezTo>
                  <a:cubicBezTo>
                    <a:pt x="3" y="315"/>
                    <a:pt x="3" y="314"/>
                    <a:pt x="3" y="313"/>
                  </a:cubicBezTo>
                  <a:cubicBezTo>
                    <a:pt x="3" y="311"/>
                    <a:pt x="3" y="307"/>
                    <a:pt x="4" y="306"/>
                  </a:cubicBezTo>
                  <a:cubicBezTo>
                    <a:pt x="4" y="305"/>
                    <a:pt x="5" y="303"/>
                    <a:pt x="5" y="303"/>
                  </a:cubicBezTo>
                  <a:cubicBezTo>
                    <a:pt x="5" y="302"/>
                    <a:pt x="6" y="299"/>
                    <a:pt x="6" y="298"/>
                  </a:cubicBezTo>
                  <a:cubicBezTo>
                    <a:pt x="6" y="297"/>
                    <a:pt x="7" y="296"/>
                    <a:pt x="7" y="295"/>
                  </a:cubicBezTo>
                  <a:cubicBezTo>
                    <a:pt x="8" y="294"/>
                    <a:pt x="8" y="292"/>
                    <a:pt x="8" y="290"/>
                  </a:cubicBezTo>
                  <a:cubicBezTo>
                    <a:pt x="8" y="289"/>
                    <a:pt x="8" y="286"/>
                    <a:pt x="8" y="285"/>
                  </a:cubicBezTo>
                  <a:cubicBezTo>
                    <a:pt x="8" y="284"/>
                    <a:pt x="8" y="282"/>
                    <a:pt x="8" y="281"/>
                  </a:cubicBezTo>
                  <a:cubicBezTo>
                    <a:pt x="8" y="280"/>
                    <a:pt x="8" y="279"/>
                    <a:pt x="9" y="278"/>
                  </a:cubicBezTo>
                  <a:cubicBezTo>
                    <a:pt x="9" y="277"/>
                    <a:pt x="10" y="276"/>
                    <a:pt x="11" y="276"/>
                  </a:cubicBezTo>
                  <a:cubicBezTo>
                    <a:pt x="11" y="275"/>
                    <a:pt x="12" y="275"/>
                    <a:pt x="12" y="275"/>
                  </a:cubicBezTo>
                  <a:cubicBezTo>
                    <a:pt x="12" y="274"/>
                    <a:pt x="12" y="273"/>
                    <a:pt x="13" y="272"/>
                  </a:cubicBezTo>
                  <a:cubicBezTo>
                    <a:pt x="13" y="272"/>
                    <a:pt x="15" y="272"/>
                    <a:pt x="16" y="272"/>
                  </a:cubicBezTo>
                  <a:cubicBezTo>
                    <a:pt x="16" y="271"/>
                    <a:pt x="16" y="270"/>
                    <a:pt x="17" y="270"/>
                  </a:cubicBezTo>
                  <a:cubicBezTo>
                    <a:pt x="17" y="269"/>
                    <a:pt x="19" y="269"/>
                    <a:pt x="20" y="269"/>
                  </a:cubicBezTo>
                  <a:cubicBezTo>
                    <a:pt x="21" y="269"/>
                    <a:pt x="22" y="269"/>
                    <a:pt x="22" y="268"/>
                  </a:cubicBezTo>
                  <a:cubicBezTo>
                    <a:pt x="23" y="268"/>
                    <a:pt x="22" y="267"/>
                    <a:pt x="22" y="267"/>
                  </a:cubicBezTo>
                  <a:cubicBezTo>
                    <a:pt x="22" y="266"/>
                    <a:pt x="21" y="266"/>
                    <a:pt x="20" y="266"/>
                  </a:cubicBezTo>
                  <a:cubicBezTo>
                    <a:pt x="20" y="266"/>
                    <a:pt x="19" y="266"/>
                    <a:pt x="18" y="266"/>
                  </a:cubicBezTo>
                  <a:cubicBezTo>
                    <a:pt x="18" y="267"/>
                    <a:pt x="18" y="267"/>
                    <a:pt x="18" y="268"/>
                  </a:cubicBezTo>
                  <a:cubicBezTo>
                    <a:pt x="17" y="268"/>
                    <a:pt x="16" y="268"/>
                    <a:pt x="15" y="268"/>
                  </a:cubicBezTo>
                  <a:cubicBezTo>
                    <a:pt x="14" y="268"/>
                    <a:pt x="13" y="268"/>
                    <a:pt x="12" y="269"/>
                  </a:cubicBezTo>
                  <a:cubicBezTo>
                    <a:pt x="12" y="269"/>
                    <a:pt x="11" y="270"/>
                    <a:pt x="10" y="271"/>
                  </a:cubicBezTo>
                  <a:cubicBezTo>
                    <a:pt x="10" y="271"/>
                    <a:pt x="9" y="271"/>
                    <a:pt x="9" y="271"/>
                  </a:cubicBezTo>
                  <a:cubicBezTo>
                    <a:pt x="8" y="270"/>
                    <a:pt x="7" y="268"/>
                    <a:pt x="7" y="268"/>
                  </a:cubicBezTo>
                  <a:cubicBezTo>
                    <a:pt x="7" y="267"/>
                    <a:pt x="7" y="266"/>
                    <a:pt x="7" y="266"/>
                  </a:cubicBezTo>
                  <a:cubicBezTo>
                    <a:pt x="7" y="265"/>
                    <a:pt x="6" y="264"/>
                    <a:pt x="6" y="264"/>
                  </a:cubicBezTo>
                  <a:cubicBezTo>
                    <a:pt x="6" y="263"/>
                    <a:pt x="5" y="263"/>
                    <a:pt x="5" y="263"/>
                  </a:cubicBezTo>
                  <a:cubicBezTo>
                    <a:pt x="5" y="263"/>
                    <a:pt x="4" y="262"/>
                    <a:pt x="3" y="262"/>
                  </a:cubicBezTo>
                  <a:cubicBezTo>
                    <a:pt x="3" y="261"/>
                    <a:pt x="2" y="259"/>
                    <a:pt x="2" y="258"/>
                  </a:cubicBezTo>
                  <a:cubicBezTo>
                    <a:pt x="2" y="257"/>
                    <a:pt x="3" y="255"/>
                    <a:pt x="3" y="254"/>
                  </a:cubicBezTo>
                  <a:cubicBezTo>
                    <a:pt x="4" y="253"/>
                    <a:pt x="5" y="252"/>
                    <a:pt x="5" y="251"/>
                  </a:cubicBezTo>
                  <a:cubicBezTo>
                    <a:pt x="5" y="251"/>
                    <a:pt x="5" y="250"/>
                    <a:pt x="5" y="249"/>
                  </a:cubicBezTo>
                  <a:cubicBezTo>
                    <a:pt x="5" y="249"/>
                    <a:pt x="4" y="248"/>
                    <a:pt x="4" y="248"/>
                  </a:cubicBezTo>
                  <a:cubicBezTo>
                    <a:pt x="4" y="247"/>
                    <a:pt x="4" y="246"/>
                    <a:pt x="5" y="246"/>
                  </a:cubicBezTo>
                  <a:cubicBezTo>
                    <a:pt x="5" y="245"/>
                    <a:pt x="5" y="244"/>
                    <a:pt x="6" y="243"/>
                  </a:cubicBezTo>
                  <a:cubicBezTo>
                    <a:pt x="6" y="242"/>
                    <a:pt x="5" y="240"/>
                    <a:pt x="6" y="239"/>
                  </a:cubicBezTo>
                  <a:cubicBezTo>
                    <a:pt x="6" y="238"/>
                    <a:pt x="6" y="236"/>
                    <a:pt x="6" y="234"/>
                  </a:cubicBezTo>
                  <a:cubicBezTo>
                    <a:pt x="7" y="233"/>
                    <a:pt x="8" y="232"/>
                    <a:pt x="8" y="231"/>
                  </a:cubicBezTo>
                  <a:cubicBezTo>
                    <a:pt x="8" y="230"/>
                    <a:pt x="7" y="228"/>
                    <a:pt x="7" y="227"/>
                  </a:cubicBezTo>
                  <a:cubicBezTo>
                    <a:pt x="7" y="226"/>
                    <a:pt x="8" y="225"/>
                    <a:pt x="8" y="224"/>
                  </a:cubicBezTo>
                  <a:cubicBezTo>
                    <a:pt x="9" y="224"/>
                    <a:pt x="9" y="225"/>
                    <a:pt x="10" y="225"/>
                  </a:cubicBezTo>
                  <a:cubicBezTo>
                    <a:pt x="10" y="225"/>
                    <a:pt x="12" y="225"/>
                    <a:pt x="13" y="225"/>
                  </a:cubicBezTo>
                  <a:cubicBezTo>
                    <a:pt x="14" y="226"/>
                    <a:pt x="16" y="227"/>
                    <a:pt x="18" y="227"/>
                  </a:cubicBezTo>
                  <a:cubicBezTo>
                    <a:pt x="19" y="227"/>
                    <a:pt x="22" y="226"/>
                    <a:pt x="24" y="226"/>
                  </a:cubicBezTo>
                  <a:cubicBezTo>
                    <a:pt x="26" y="226"/>
                    <a:pt x="30" y="226"/>
                    <a:pt x="32" y="226"/>
                  </a:cubicBezTo>
                  <a:cubicBezTo>
                    <a:pt x="32" y="226"/>
                    <a:pt x="34" y="227"/>
                    <a:pt x="35" y="228"/>
                  </a:cubicBezTo>
                  <a:cubicBezTo>
                    <a:pt x="36" y="229"/>
                    <a:pt x="38" y="232"/>
                    <a:pt x="39" y="234"/>
                  </a:cubicBezTo>
                  <a:cubicBezTo>
                    <a:pt x="40" y="235"/>
                    <a:pt x="41" y="238"/>
                    <a:pt x="42" y="239"/>
                  </a:cubicBezTo>
                  <a:cubicBezTo>
                    <a:pt x="43" y="241"/>
                    <a:pt x="45" y="244"/>
                    <a:pt x="47" y="245"/>
                  </a:cubicBezTo>
                  <a:cubicBezTo>
                    <a:pt x="48" y="246"/>
                    <a:pt x="50" y="248"/>
                    <a:pt x="51" y="248"/>
                  </a:cubicBezTo>
                  <a:cubicBezTo>
                    <a:pt x="52" y="248"/>
                    <a:pt x="53" y="246"/>
                    <a:pt x="53" y="245"/>
                  </a:cubicBezTo>
                  <a:cubicBezTo>
                    <a:pt x="54" y="245"/>
                    <a:pt x="57" y="246"/>
                    <a:pt x="58" y="246"/>
                  </a:cubicBezTo>
                  <a:cubicBezTo>
                    <a:pt x="59" y="246"/>
                    <a:pt x="61" y="248"/>
                    <a:pt x="62" y="249"/>
                  </a:cubicBezTo>
                  <a:cubicBezTo>
                    <a:pt x="64" y="250"/>
                    <a:pt x="69" y="251"/>
                    <a:pt x="71" y="251"/>
                  </a:cubicBezTo>
                  <a:cubicBezTo>
                    <a:pt x="72" y="251"/>
                    <a:pt x="73" y="251"/>
                    <a:pt x="74" y="251"/>
                  </a:cubicBezTo>
                  <a:cubicBezTo>
                    <a:pt x="75" y="251"/>
                    <a:pt x="77" y="251"/>
                    <a:pt x="78" y="250"/>
                  </a:cubicBezTo>
                  <a:cubicBezTo>
                    <a:pt x="78" y="250"/>
                    <a:pt x="79" y="248"/>
                    <a:pt x="79" y="247"/>
                  </a:cubicBezTo>
                  <a:cubicBezTo>
                    <a:pt x="80" y="246"/>
                    <a:pt x="81" y="243"/>
                    <a:pt x="81" y="242"/>
                  </a:cubicBezTo>
                  <a:cubicBezTo>
                    <a:pt x="81" y="241"/>
                    <a:pt x="81" y="239"/>
                    <a:pt x="81" y="238"/>
                  </a:cubicBezTo>
                  <a:cubicBezTo>
                    <a:pt x="81" y="237"/>
                    <a:pt x="81" y="234"/>
                    <a:pt x="82" y="233"/>
                  </a:cubicBezTo>
                  <a:cubicBezTo>
                    <a:pt x="82" y="232"/>
                    <a:pt x="83" y="230"/>
                    <a:pt x="84" y="230"/>
                  </a:cubicBezTo>
                  <a:cubicBezTo>
                    <a:pt x="85" y="229"/>
                    <a:pt x="86" y="227"/>
                    <a:pt x="86" y="226"/>
                  </a:cubicBezTo>
                  <a:cubicBezTo>
                    <a:pt x="87" y="226"/>
                    <a:pt x="88" y="225"/>
                    <a:pt x="89" y="224"/>
                  </a:cubicBezTo>
                  <a:cubicBezTo>
                    <a:pt x="90" y="223"/>
                    <a:pt x="90" y="221"/>
                    <a:pt x="91" y="220"/>
                  </a:cubicBezTo>
                  <a:cubicBezTo>
                    <a:pt x="92" y="219"/>
                    <a:pt x="93" y="217"/>
                    <a:pt x="94" y="216"/>
                  </a:cubicBezTo>
                  <a:cubicBezTo>
                    <a:pt x="95" y="214"/>
                    <a:pt x="96" y="212"/>
                    <a:pt x="97" y="211"/>
                  </a:cubicBezTo>
                  <a:cubicBezTo>
                    <a:pt x="98" y="210"/>
                    <a:pt x="100" y="209"/>
                    <a:pt x="101" y="209"/>
                  </a:cubicBezTo>
                  <a:cubicBezTo>
                    <a:pt x="102" y="208"/>
                    <a:pt x="106" y="208"/>
                    <a:pt x="107" y="208"/>
                  </a:cubicBezTo>
                  <a:cubicBezTo>
                    <a:pt x="109" y="208"/>
                    <a:pt x="111" y="209"/>
                    <a:pt x="113" y="209"/>
                  </a:cubicBezTo>
                  <a:cubicBezTo>
                    <a:pt x="114" y="208"/>
                    <a:pt x="117" y="208"/>
                    <a:pt x="119" y="207"/>
                  </a:cubicBezTo>
                  <a:cubicBezTo>
                    <a:pt x="121" y="207"/>
                    <a:pt x="125" y="205"/>
                    <a:pt x="127" y="204"/>
                  </a:cubicBezTo>
                  <a:cubicBezTo>
                    <a:pt x="128" y="204"/>
                    <a:pt x="130" y="203"/>
                    <a:pt x="131" y="203"/>
                  </a:cubicBezTo>
                  <a:cubicBezTo>
                    <a:pt x="133" y="203"/>
                    <a:pt x="138" y="203"/>
                    <a:pt x="140" y="203"/>
                  </a:cubicBezTo>
                  <a:cubicBezTo>
                    <a:pt x="142" y="204"/>
                    <a:pt x="146" y="205"/>
                    <a:pt x="149" y="205"/>
                  </a:cubicBezTo>
                  <a:cubicBezTo>
                    <a:pt x="150" y="205"/>
                    <a:pt x="153" y="205"/>
                    <a:pt x="154" y="205"/>
                  </a:cubicBezTo>
                  <a:cubicBezTo>
                    <a:pt x="156" y="205"/>
                    <a:pt x="159" y="207"/>
                    <a:pt x="160" y="207"/>
                  </a:cubicBezTo>
                  <a:cubicBezTo>
                    <a:pt x="161" y="207"/>
                    <a:pt x="164" y="206"/>
                    <a:pt x="165" y="206"/>
                  </a:cubicBezTo>
                  <a:cubicBezTo>
                    <a:pt x="166" y="206"/>
                    <a:pt x="169" y="204"/>
                    <a:pt x="170" y="203"/>
                  </a:cubicBezTo>
                  <a:cubicBezTo>
                    <a:pt x="171" y="202"/>
                    <a:pt x="172" y="200"/>
                    <a:pt x="173" y="200"/>
                  </a:cubicBezTo>
                  <a:cubicBezTo>
                    <a:pt x="174" y="199"/>
                    <a:pt x="176" y="197"/>
                    <a:pt x="177" y="195"/>
                  </a:cubicBezTo>
                  <a:cubicBezTo>
                    <a:pt x="178" y="194"/>
                    <a:pt x="177" y="191"/>
                    <a:pt x="178" y="190"/>
                  </a:cubicBezTo>
                  <a:cubicBezTo>
                    <a:pt x="178" y="188"/>
                    <a:pt x="178" y="185"/>
                    <a:pt x="178" y="183"/>
                  </a:cubicBezTo>
                  <a:cubicBezTo>
                    <a:pt x="178" y="182"/>
                    <a:pt x="178" y="179"/>
                    <a:pt x="178" y="178"/>
                  </a:cubicBezTo>
                  <a:cubicBezTo>
                    <a:pt x="178" y="177"/>
                    <a:pt x="180" y="174"/>
                    <a:pt x="180" y="173"/>
                  </a:cubicBezTo>
                  <a:cubicBezTo>
                    <a:pt x="181" y="171"/>
                    <a:pt x="181" y="168"/>
                    <a:pt x="181" y="167"/>
                  </a:cubicBezTo>
                  <a:cubicBezTo>
                    <a:pt x="181" y="165"/>
                    <a:pt x="181" y="162"/>
                    <a:pt x="181" y="160"/>
                  </a:cubicBezTo>
                  <a:cubicBezTo>
                    <a:pt x="181" y="159"/>
                    <a:pt x="181" y="158"/>
                    <a:pt x="181" y="157"/>
                  </a:cubicBezTo>
                  <a:cubicBezTo>
                    <a:pt x="180" y="155"/>
                    <a:pt x="180" y="153"/>
                    <a:pt x="180" y="152"/>
                  </a:cubicBezTo>
                  <a:cubicBezTo>
                    <a:pt x="179" y="150"/>
                    <a:pt x="178" y="148"/>
                    <a:pt x="177" y="147"/>
                  </a:cubicBezTo>
                  <a:cubicBezTo>
                    <a:pt x="177" y="146"/>
                    <a:pt x="176" y="144"/>
                    <a:pt x="175" y="143"/>
                  </a:cubicBezTo>
                  <a:cubicBezTo>
                    <a:pt x="174" y="143"/>
                    <a:pt x="172" y="142"/>
                    <a:pt x="172" y="142"/>
                  </a:cubicBezTo>
                  <a:cubicBezTo>
                    <a:pt x="170" y="141"/>
                    <a:pt x="167" y="140"/>
                    <a:pt x="166" y="140"/>
                  </a:cubicBezTo>
                  <a:cubicBezTo>
                    <a:pt x="164" y="140"/>
                    <a:pt x="161" y="139"/>
                    <a:pt x="160" y="139"/>
                  </a:cubicBezTo>
                  <a:cubicBezTo>
                    <a:pt x="158" y="138"/>
                    <a:pt x="155" y="136"/>
                    <a:pt x="154" y="135"/>
                  </a:cubicBezTo>
                  <a:cubicBezTo>
                    <a:pt x="153" y="134"/>
                    <a:pt x="152" y="132"/>
                    <a:pt x="151" y="131"/>
                  </a:cubicBezTo>
                  <a:cubicBezTo>
                    <a:pt x="149" y="129"/>
                    <a:pt x="146" y="125"/>
                    <a:pt x="145" y="122"/>
                  </a:cubicBezTo>
                  <a:cubicBezTo>
                    <a:pt x="145" y="120"/>
                    <a:pt x="144" y="117"/>
                    <a:pt x="144" y="115"/>
                  </a:cubicBezTo>
                  <a:cubicBezTo>
                    <a:pt x="144" y="114"/>
                    <a:pt x="143" y="112"/>
                    <a:pt x="143" y="111"/>
                  </a:cubicBezTo>
                  <a:cubicBezTo>
                    <a:pt x="144" y="110"/>
                    <a:pt x="144" y="108"/>
                    <a:pt x="144" y="107"/>
                  </a:cubicBezTo>
                  <a:cubicBezTo>
                    <a:pt x="145" y="106"/>
                    <a:pt x="146" y="104"/>
                    <a:pt x="147" y="103"/>
                  </a:cubicBezTo>
                  <a:cubicBezTo>
                    <a:pt x="147" y="102"/>
                    <a:pt x="149" y="100"/>
                    <a:pt x="149" y="99"/>
                  </a:cubicBezTo>
                  <a:cubicBezTo>
                    <a:pt x="150" y="98"/>
                    <a:pt x="150" y="97"/>
                    <a:pt x="151" y="97"/>
                  </a:cubicBezTo>
                  <a:cubicBezTo>
                    <a:pt x="151" y="96"/>
                    <a:pt x="153" y="97"/>
                    <a:pt x="154" y="97"/>
                  </a:cubicBezTo>
                  <a:cubicBezTo>
                    <a:pt x="155" y="96"/>
                    <a:pt x="156" y="96"/>
                    <a:pt x="157" y="95"/>
                  </a:cubicBezTo>
                  <a:cubicBezTo>
                    <a:pt x="158" y="94"/>
                    <a:pt x="160" y="91"/>
                    <a:pt x="160" y="90"/>
                  </a:cubicBezTo>
                  <a:cubicBezTo>
                    <a:pt x="161" y="89"/>
                    <a:pt x="161" y="86"/>
                    <a:pt x="162" y="85"/>
                  </a:cubicBezTo>
                  <a:cubicBezTo>
                    <a:pt x="162" y="84"/>
                    <a:pt x="163" y="82"/>
                    <a:pt x="164" y="81"/>
                  </a:cubicBezTo>
                  <a:cubicBezTo>
                    <a:pt x="164" y="81"/>
                    <a:pt x="165" y="79"/>
                    <a:pt x="166" y="79"/>
                  </a:cubicBezTo>
                  <a:cubicBezTo>
                    <a:pt x="167" y="78"/>
                    <a:pt x="169" y="77"/>
                    <a:pt x="170" y="77"/>
                  </a:cubicBezTo>
                  <a:cubicBezTo>
                    <a:pt x="171" y="77"/>
                    <a:pt x="172" y="78"/>
                    <a:pt x="173" y="78"/>
                  </a:cubicBezTo>
                  <a:cubicBezTo>
                    <a:pt x="174" y="79"/>
                    <a:pt x="175" y="80"/>
                    <a:pt x="176" y="81"/>
                  </a:cubicBezTo>
                  <a:cubicBezTo>
                    <a:pt x="177" y="81"/>
                    <a:pt x="179" y="80"/>
                    <a:pt x="180" y="80"/>
                  </a:cubicBezTo>
                  <a:cubicBezTo>
                    <a:pt x="180" y="79"/>
                    <a:pt x="182" y="77"/>
                    <a:pt x="182" y="76"/>
                  </a:cubicBezTo>
                  <a:cubicBezTo>
                    <a:pt x="183" y="75"/>
                    <a:pt x="182" y="72"/>
                    <a:pt x="182" y="70"/>
                  </a:cubicBezTo>
                  <a:cubicBezTo>
                    <a:pt x="182" y="69"/>
                    <a:pt x="182" y="67"/>
                    <a:pt x="182" y="66"/>
                  </a:cubicBezTo>
                  <a:cubicBezTo>
                    <a:pt x="182" y="65"/>
                    <a:pt x="184" y="64"/>
                    <a:pt x="185" y="64"/>
                  </a:cubicBezTo>
                  <a:cubicBezTo>
                    <a:pt x="186" y="63"/>
                    <a:pt x="188" y="64"/>
                    <a:pt x="190" y="64"/>
                  </a:cubicBezTo>
                  <a:cubicBezTo>
                    <a:pt x="191" y="64"/>
                    <a:pt x="193" y="65"/>
                    <a:pt x="194" y="66"/>
                  </a:cubicBezTo>
                  <a:cubicBezTo>
                    <a:pt x="195" y="66"/>
                    <a:pt x="197" y="67"/>
                    <a:pt x="198" y="67"/>
                  </a:cubicBezTo>
                  <a:cubicBezTo>
                    <a:pt x="199" y="67"/>
                    <a:pt x="201" y="67"/>
                    <a:pt x="202" y="66"/>
                  </a:cubicBezTo>
                  <a:cubicBezTo>
                    <a:pt x="203" y="65"/>
                    <a:pt x="202" y="62"/>
                    <a:pt x="202" y="60"/>
                  </a:cubicBezTo>
                  <a:cubicBezTo>
                    <a:pt x="202" y="59"/>
                    <a:pt x="204" y="57"/>
                    <a:pt x="205" y="56"/>
                  </a:cubicBezTo>
                  <a:cubicBezTo>
                    <a:pt x="205" y="55"/>
                    <a:pt x="207" y="55"/>
                    <a:pt x="208" y="55"/>
                  </a:cubicBezTo>
                  <a:cubicBezTo>
                    <a:pt x="209" y="54"/>
                    <a:pt x="212" y="55"/>
                    <a:pt x="213" y="55"/>
                  </a:cubicBezTo>
                  <a:cubicBezTo>
                    <a:pt x="213" y="55"/>
                    <a:pt x="215" y="53"/>
                    <a:pt x="216" y="53"/>
                  </a:cubicBezTo>
                  <a:cubicBezTo>
                    <a:pt x="217" y="52"/>
                    <a:pt x="218" y="51"/>
                    <a:pt x="219" y="51"/>
                  </a:cubicBezTo>
                  <a:cubicBezTo>
                    <a:pt x="221" y="50"/>
                    <a:pt x="224" y="49"/>
                    <a:pt x="226" y="49"/>
                  </a:cubicBezTo>
                  <a:cubicBezTo>
                    <a:pt x="227" y="48"/>
                    <a:pt x="230" y="49"/>
                    <a:pt x="231" y="49"/>
                  </a:cubicBezTo>
                  <a:cubicBezTo>
                    <a:pt x="232" y="48"/>
                    <a:pt x="234" y="48"/>
                    <a:pt x="235" y="47"/>
                  </a:cubicBezTo>
                  <a:cubicBezTo>
                    <a:pt x="236" y="47"/>
                    <a:pt x="237" y="44"/>
                    <a:pt x="237" y="43"/>
                  </a:cubicBezTo>
                  <a:cubicBezTo>
                    <a:pt x="237" y="42"/>
                    <a:pt x="236" y="39"/>
                    <a:pt x="235" y="38"/>
                  </a:cubicBezTo>
                  <a:cubicBezTo>
                    <a:pt x="235" y="36"/>
                    <a:pt x="234" y="33"/>
                    <a:pt x="234" y="31"/>
                  </a:cubicBezTo>
                  <a:cubicBezTo>
                    <a:pt x="234" y="29"/>
                    <a:pt x="235" y="26"/>
                    <a:pt x="234" y="25"/>
                  </a:cubicBezTo>
                  <a:cubicBezTo>
                    <a:pt x="234" y="23"/>
                    <a:pt x="233" y="21"/>
                    <a:pt x="232" y="20"/>
                  </a:cubicBezTo>
                  <a:cubicBezTo>
                    <a:pt x="233" y="19"/>
                    <a:pt x="234" y="18"/>
                    <a:pt x="234" y="17"/>
                  </a:cubicBezTo>
                  <a:cubicBezTo>
                    <a:pt x="235" y="17"/>
                    <a:pt x="236" y="15"/>
                    <a:pt x="236" y="15"/>
                  </a:cubicBezTo>
                  <a:cubicBezTo>
                    <a:pt x="237" y="14"/>
                    <a:pt x="238" y="12"/>
                    <a:pt x="239" y="11"/>
                  </a:cubicBezTo>
                  <a:cubicBezTo>
                    <a:pt x="239" y="11"/>
                    <a:pt x="241" y="10"/>
                    <a:pt x="242" y="10"/>
                  </a:cubicBezTo>
                  <a:cubicBezTo>
                    <a:pt x="243" y="9"/>
                    <a:pt x="245" y="8"/>
                    <a:pt x="246" y="8"/>
                  </a:cubicBezTo>
                  <a:cubicBezTo>
                    <a:pt x="247" y="8"/>
                    <a:pt x="250" y="8"/>
                    <a:pt x="251" y="8"/>
                  </a:cubicBezTo>
                  <a:cubicBezTo>
                    <a:pt x="253" y="8"/>
                    <a:pt x="257" y="8"/>
                    <a:pt x="259" y="8"/>
                  </a:cubicBezTo>
                  <a:cubicBezTo>
                    <a:pt x="260" y="8"/>
                    <a:pt x="263" y="7"/>
                    <a:pt x="264" y="7"/>
                  </a:cubicBezTo>
                  <a:cubicBezTo>
                    <a:pt x="265" y="7"/>
                    <a:pt x="266" y="7"/>
                    <a:pt x="267" y="7"/>
                  </a:cubicBezTo>
                  <a:cubicBezTo>
                    <a:pt x="269" y="8"/>
                    <a:pt x="271" y="10"/>
                    <a:pt x="272" y="11"/>
                  </a:cubicBezTo>
                  <a:cubicBezTo>
                    <a:pt x="273" y="12"/>
                    <a:pt x="275" y="15"/>
                    <a:pt x="276" y="16"/>
                  </a:cubicBezTo>
                  <a:cubicBezTo>
                    <a:pt x="277" y="16"/>
                    <a:pt x="279" y="17"/>
                    <a:pt x="280" y="17"/>
                  </a:cubicBezTo>
                  <a:cubicBezTo>
                    <a:pt x="281" y="17"/>
                    <a:pt x="282" y="17"/>
                    <a:pt x="283" y="17"/>
                  </a:cubicBezTo>
                  <a:cubicBezTo>
                    <a:pt x="284" y="17"/>
                    <a:pt x="286" y="16"/>
                    <a:pt x="287" y="15"/>
                  </a:cubicBezTo>
                  <a:cubicBezTo>
                    <a:pt x="287" y="15"/>
                    <a:pt x="289" y="13"/>
                    <a:pt x="289" y="13"/>
                  </a:cubicBezTo>
                  <a:cubicBezTo>
                    <a:pt x="290" y="13"/>
                    <a:pt x="293" y="12"/>
                    <a:pt x="294" y="12"/>
                  </a:cubicBezTo>
                  <a:cubicBezTo>
                    <a:pt x="296" y="12"/>
                    <a:pt x="299" y="12"/>
                    <a:pt x="301" y="13"/>
                  </a:cubicBezTo>
                  <a:cubicBezTo>
                    <a:pt x="302" y="14"/>
                    <a:pt x="305" y="16"/>
                    <a:pt x="307" y="17"/>
                  </a:cubicBezTo>
                  <a:cubicBezTo>
                    <a:pt x="308" y="18"/>
                    <a:pt x="310" y="22"/>
                    <a:pt x="311" y="23"/>
                  </a:cubicBezTo>
                  <a:cubicBezTo>
                    <a:pt x="313" y="24"/>
                    <a:pt x="315" y="25"/>
                    <a:pt x="317" y="26"/>
                  </a:cubicBezTo>
                  <a:cubicBezTo>
                    <a:pt x="318" y="26"/>
                    <a:pt x="321" y="27"/>
                    <a:pt x="322" y="28"/>
                  </a:cubicBezTo>
                  <a:cubicBezTo>
                    <a:pt x="323" y="28"/>
                    <a:pt x="324" y="30"/>
                    <a:pt x="325" y="30"/>
                  </a:cubicBezTo>
                  <a:cubicBezTo>
                    <a:pt x="326" y="31"/>
                    <a:pt x="329" y="31"/>
                    <a:pt x="331" y="32"/>
                  </a:cubicBezTo>
                  <a:cubicBezTo>
                    <a:pt x="332" y="33"/>
                    <a:pt x="333" y="34"/>
                    <a:pt x="334" y="35"/>
                  </a:cubicBezTo>
                  <a:cubicBezTo>
                    <a:pt x="335" y="36"/>
                    <a:pt x="340" y="38"/>
                    <a:pt x="342" y="39"/>
                  </a:cubicBezTo>
                  <a:cubicBezTo>
                    <a:pt x="343" y="40"/>
                    <a:pt x="346" y="41"/>
                    <a:pt x="348" y="41"/>
                  </a:cubicBezTo>
                  <a:cubicBezTo>
                    <a:pt x="349" y="42"/>
                    <a:pt x="352" y="42"/>
                    <a:pt x="353" y="42"/>
                  </a:cubicBezTo>
                  <a:cubicBezTo>
                    <a:pt x="354" y="42"/>
                    <a:pt x="356" y="41"/>
                    <a:pt x="358" y="40"/>
                  </a:cubicBezTo>
                  <a:cubicBezTo>
                    <a:pt x="359" y="40"/>
                    <a:pt x="361" y="41"/>
                    <a:pt x="362" y="41"/>
                  </a:cubicBezTo>
                  <a:cubicBezTo>
                    <a:pt x="364" y="41"/>
                    <a:pt x="366" y="43"/>
                    <a:pt x="368" y="43"/>
                  </a:cubicBezTo>
                  <a:cubicBezTo>
                    <a:pt x="369" y="44"/>
                    <a:pt x="371" y="45"/>
                    <a:pt x="372" y="46"/>
                  </a:cubicBezTo>
                  <a:cubicBezTo>
                    <a:pt x="374" y="47"/>
                    <a:pt x="377" y="49"/>
                    <a:pt x="379" y="50"/>
                  </a:cubicBezTo>
                  <a:cubicBezTo>
                    <a:pt x="380" y="51"/>
                    <a:pt x="384" y="53"/>
                    <a:pt x="385" y="54"/>
                  </a:cubicBezTo>
                  <a:cubicBezTo>
                    <a:pt x="387" y="55"/>
                    <a:pt x="390" y="56"/>
                    <a:pt x="392" y="56"/>
                  </a:cubicBezTo>
                  <a:cubicBezTo>
                    <a:pt x="393" y="57"/>
                    <a:pt x="396" y="57"/>
                    <a:pt x="397" y="58"/>
                  </a:cubicBezTo>
                  <a:cubicBezTo>
                    <a:pt x="399" y="58"/>
                    <a:pt x="403" y="58"/>
                    <a:pt x="406" y="58"/>
                  </a:cubicBezTo>
                  <a:cubicBezTo>
                    <a:pt x="407" y="58"/>
                    <a:pt x="410" y="58"/>
                    <a:pt x="412" y="57"/>
                  </a:cubicBezTo>
                  <a:cubicBezTo>
                    <a:pt x="413" y="57"/>
                    <a:pt x="414" y="57"/>
                    <a:pt x="415" y="57"/>
                  </a:cubicBezTo>
                  <a:cubicBezTo>
                    <a:pt x="417" y="57"/>
                    <a:pt x="420" y="57"/>
                    <a:pt x="422" y="58"/>
                  </a:cubicBezTo>
                  <a:cubicBezTo>
                    <a:pt x="423" y="58"/>
                    <a:pt x="425" y="59"/>
                    <a:pt x="427" y="59"/>
                  </a:cubicBezTo>
                  <a:cubicBezTo>
                    <a:pt x="428" y="60"/>
                    <a:pt x="431" y="62"/>
                    <a:pt x="432" y="62"/>
                  </a:cubicBezTo>
                  <a:cubicBezTo>
                    <a:pt x="433" y="63"/>
                    <a:pt x="434" y="64"/>
                    <a:pt x="435" y="64"/>
                  </a:cubicBezTo>
                  <a:cubicBezTo>
                    <a:pt x="436" y="64"/>
                    <a:pt x="439" y="63"/>
                    <a:pt x="440" y="63"/>
                  </a:cubicBezTo>
                  <a:cubicBezTo>
                    <a:pt x="441" y="62"/>
                    <a:pt x="443" y="61"/>
                    <a:pt x="445" y="61"/>
                  </a:cubicBezTo>
                  <a:cubicBezTo>
                    <a:pt x="446" y="60"/>
                    <a:pt x="449" y="61"/>
                    <a:pt x="450" y="61"/>
                  </a:cubicBezTo>
                  <a:cubicBezTo>
                    <a:pt x="451" y="61"/>
                    <a:pt x="454" y="61"/>
                    <a:pt x="455" y="61"/>
                  </a:cubicBezTo>
                  <a:cubicBezTo>
                    <a:pt x="457" y="61"/>
                    <a:pt x="460" y="60"/>
                    <a:pt x="461" y="59"/>
                  </a:cubicBezTo>
                  <a:cubicBezTo>
                    <a:pt x="461" y="58"/>
                    <a:pt x="461" y="57"/>
                    <a:pt x="462" y="56"/>
                  </a:cubicBezTo>
                  <a:cubicBezTo>
                    <a:pt x="462" y="55"/>
                    <a:pt x="462" y="53"/>
                    <a:pt x="462" y="52"/>
                  </a:cubicBezTo>
                  <a:cubicBezTo>
                    <a:pt x="461" y="51"/>
                    <a:pt x="461" y="49"/>
                    <a:pt x="461" y="47"/>
                  </a:cubicBezTo>
                  <a:cubicBezTo>
                    <a:pt x="460" y="46"/>
                    <a:pt x="460" y="44"/>
                    <a:pt x="461" y="43"/>
                  </a:cubicBezTo>
                  <a:cubicBezTo>
                    <a:pt x="461" y="42"/>
                    <a:pt x="462" y="40"/>
                    <a:pt x="462" y="39"/>
                  </a:cubicBezTo>
                  <a:cubicBezTo>
                    <a:pt x="463" y="38"/>
                    <a:pt x="464" y="37"/>
                    <a:pt x="465" y="37"/>
                  </a:cubicBezTo>
                  <a:cubicBezTo>
                    <a:pt x="467" y="36"/>
                    <a:pt x="470" y="34"/>
                    <a:pt x="470" y="33"/>
                  </a:cubicBezTo>
                  <a:cubicBezTo>
                    <a:pt x="471" y="32"/>
                    <a:pt x="471" y="29"/>
                    <a:pt x="471" y="28"/>
                  </a:cubicBezTo>
                  <a:cubicBezTo>
                    <a:pt x="472" y="27"/>
                    <a:pt x="472" y="24"/>
                    <a:pt x="473" y="23"/>
                  </a:cubicBezTo>
                  <a:cubicBezTo>
                    <a:pt x="473" y="22"/>
                    <a:pt x="474" y="20"/>
                    <a:pt x="475" y="19"/>
                  </a:cubicBezTo>
                  <a:cubicBezTo>
                    <a:pt x="477" y="18"/>
                    <a:pt x="481" y="18"/>
                    <a:pt x="482" y="17"/>
                  </a:cubicBezTo>
                  <a:cubicBezTo>
                    <a:pt x="484" y="16"/>
                    <a:pt x="488" y="13"/>
                    <a:pt x="490" y="12"/>
                  </a:cubicBezTo>
                  <a:cubicBezTo>
                    <a:pt x="491" y="12"/>
                    <a:pt x="493" y="10"/>
                    <a:pt x="494" y="10"/>
                  </a:cubicBezTo>
                  <a:cubicBezTo>
                    <a:pt x="495" y="9"/>
                    <a:pt x="497" y="8"/>
                    <a:pt x="499" y="7"/>
                  </a:cubicBezTo>
                  <a:cubicBezTo>
                    <a:pt x="501" y="7"/>
                    <a:pt x="504" y="6"/>
                    <a:pt x="506" y="6"/>
                  </a:cubicBezTo>
                  <a:cubicBezTo>
                    <a:pt x="508" y="6"/>
                    <a:pt x="511" y="7"/>
                    <a:pt x="513" y="6"/>
                  </a:cubicBezTo>
                  <a:cubicBezTo>
                    <a:pt x="514" y="6"/>
                    <a:pt x="517" y="5"/>
                    <a:pt x="518" y="4"/>
                  </a:cubicBezTo>
                  <a:cubicBezTo>
                    <a:pt x="519" y="3"/>
                    <a:pt x="521" y="2"/>
                    <a:pt x="522" y="1"/>
                  </a:cubicBezTo>
                  <a:cubicBezTo>
                    <a:pt x="523" y="1"/>
                    <a:pt x="527" y="0"/>
                    <a:pt x="528" y="0"/>
                  </a:cubicBezTo>
                  <a:cubicBezTo>
                    <a:pt x="530" y="0"/>
                    <a:pt x="532" y="2"/>
                    <a:pt x="533" y="3"/>
                  </a:cubicBezTo>
                  <a:cubicBezTo>
                    <a:pt x="534" y="4"/>
                    <a:pt x="535" y="7"/>
                    <a:pt x="536" y="8"/>
                  </a:cubicBezTo>
                  <a:cubicBezTo>
                    <a:pt x="537" y="10"/>
                    <a:pt x="537" y="13"/>
                    <a:pt x="538" y="15"/>
                  </a:cubicBezTo>
                  <a:cubicBezTo>
                    <a:pt x="538" y="16"/>
                    <a:pt x="539" y="19"/>
                    <a:pt x="539" y="20"/>
                  </a:cubicBezTo>
                  <a:cubicBezTo>
                    <a:pt x="540" y="22"/>
                    <a:pt x="541" y="25"/>
                    <a:pt x="542" y="26"/>
                  </a:cubicBezTo>
                  <a:cubicBezTo>
                    <a:pt x="543" y="27"/>
                    <a:pt x="545" y="30"/>
                    <a:pt x="547" y="31"/>
                  </a:cubicBezTo>
                  <a:cubicBezTo>
                    <a:pt x="548" y="32"/>
                    <a:pt x="550" y="33"/>
                    <a:pt x="551" y="33"/>
                  </a:cubicBezTo>
                  <a:cubicBezTo>
                    <a:pt x="552" y="34"/>
                    <a:pt x="554" y="35"/>
                    <a:pt x="555" y="36"/>
                  </a:cubicBezTo>
                  <a:cubicBezTo>
                    <a:pt x="556" y="36"/>
                    <a:pt x="558" y="37"/>
                    <a:pt x="559" y="38"/>
                  </a:cubicBezTo>
                  <a:cubicBezTo>
                    <a:pt x="560" y="39"/>
                    <a:pt x="561" y="41"/>
                    <a:pt x="561" y="42"/>
                  </a:cubicBezTo>
                  <a:cubicBezTo>
                    <a:pt x="562" y="43"/>
                    <a:pt x="562" y="46"/>
                    <a:pt x="563" y="47"/>
                  </a:cubicBezTo>
                  <a:cubicBezTo>
                    <a:pt x="563" y="48"/>
                    <a:pt x="563" y="49"/>
                    <a:pt x="563" y="50"/>
                  </a:cubicBezTo>
                  <a:cubicBezTo>
                    <a:pt x="564" y="51"/>
                    <a:pt x="566" y="52"/>
                    <a:pt x="566" y="53"/>
                  </a:cubicBezTo>
                  <a:cubicBezTo>
                    <a:pt x="567" y="54"/>
                    <a:pt x="567" y="56"/>
                    <a:pt x="567" y="57"/>
                  </a:cubicBezTo>
                  <a:cubicBezTo>
                    <a:pt x="568" y="58"/>
                    <a:pt x="568" y="61"/>
                    <a:pt x="569" y="62"/>
                  </a:cubicBezTo>
                  <a:cubicBezTo>
                    <a:pt x="569" y="64"/>
                    <a:pt x="571" y="66"/>
                    <a:pt x="572" y="67"/>
                  </a:cubicBezTo>
                  <a:cubicBezTo>
                    <a:pt x="572" y="68"/>
                    <a:pt x="574" y="69"/>
                    <a:pt x="575" y="69"/>
                  </a:cubicBezTo>
                  <a:cubicBezTo>
                    <a:pt x="576" y="70"/>
                    <a:pt x="578" y="71"/>
                    <a:pt x="579" y="72"/>
                  </a:cubicBezTo>
                  <a:cubicBezTo>
                    <a:pt x="580" y="72"/>
                    <a:pt x="582" y="72"/>
                    <a:pt x="583" y="72"/>
                  </a:cubicBezTo>
                  <a:cubicBezTo>
                    <a:pt x="584" y="72"/>
                    <a:pt x="587" y="71"/>
                    <a:pt x="588" y="70"/>
                  </a:cubicBezTo>
                  <a:cubicBezTo>
                    <a:pt x="589" y="70"/>
                    <a:pt x="591" y="68"/>
                    <a:pt x="591" y="67"/>
                  </a:cubicBezTo>
                  <a:cubicBezTo>
                    <a:pt x="592" y="66"/>
                    <a:pt x="592" y="63"/>
                    <a:pt x="593" y="63"/>
                  </a:cubicBezTo>
                  <a:cubicBezTo>
                    <a:pt x="594" y="62"/>
                    <a:pt x="596" y="61"/>
                    <a:pt x="597" y="61"/>
                  </a:cubicBezTo>
                  <a:cubicBezTo>
                    <a:pt x="597" y="61"/>
                    <a:pt x="597" y="61"/>
                    <a:pt x="598" y="61"/>
                  </a:cubicBezTo>
                  <a:cubicBezTo>
                    <a:pt x="599" y="62"/>
                    <a:pt x="600" y="64"/>
                    <a:pt x="601" y="65"/>
                  </a:cubicBezTo>
                  <a:cubicBezTo>
                    <a:pt x="603" y="67"/>
                    <a:pt x="607" y="69"/>
                    <a:pt x="610" y="70"/>
                  </a:cubicBezTo>
                  <a:cubicBezTo>
                    <a:pt x="612" y="71"/>
                    <a:pt x="616" y="73"/>
                    <a:pt x="618" y="74"/>
                  </a:cubicBezTo>
                  <a:cubicBezTo>
                    <a:pt x="620" y="74"/>
                    <a:pt x="624" y="76"/>
                    <a:pt x="626" y="77"/>
                  </a:cubicBezTo>
                  <a:cubicBezTo>
                    <a:pt x="627" y="77"/>
                    <a:pt x="629" y="79"/>
                    <a:pt x="631" y="79"/>
                  </a:cubicBezTo>
                  <a:cubicBezTo>
                    <a:pt x="632" y="79"/>
                    <a:pt x="634" y="80"/>
                    <a:pt x="635" y="80"/>
                  </a:cubicBezTo>
                  <a:cubicBezTo>
                    <a:pt x="636" y="80"/>
                    <a:pt x="637" y="81"/>
                    <a:pt x="638" y="81"/>
                  </a:cubicBezTo>
                  <a:cubicBezTo>
                    <a:pt x="639" y="82"/>
                    <a:pt x="640" y="82"/>
                    <a:pt x="641" y="8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5" name="Freeform 43"/>
            <p:cNvSpPr>
              <a:spLocks/>
            </p:cNvSpPr>
            <p:nvPr/>
          </p:nvSpPr>
          <p:spPr bwMode="auto">
            <a:xfrm>
              <a:off x="3948113" y="3394075"/>
              <a:ext cx="14288" cy="17463"/>
            </a:xfrm>
            <a:custGeom>
              <a:avLst/>
              <a:gdLst/>
              <a:ahLst/>
              <a:cxnLst>
                <a:cxn ang="0">
                  <a:pos x="8" y="11"/>
                </a:cxn>
                <a:cxn ang="0">
                  <a:pos x="6" y="11"/>
                </a:cxn>
                <a:cxn ang="0">
                  <a:pos x="3" y="11"/>
                </a:cxn>
                <a:cxn ang="0">
                  <a:pos x="1" y="10"/>
                </a:cxn>
                <a:cxn ang="0">
                  <a:pos x="1" y="8"/>
                </a:cxn>
                <a:cxn ang="0">
                  <a:pos x="2" y="6"/>
                </a:cxn>
                <a:cxn ang="0">
                  <a:pos x="3" y="4"/>
                </a:cxn>
                <a:cxn ang="0">
                  <a:pos x="3" y="1"/>
                </a:cxn>
                <a:cxn ang="0">
                  <a:pos x="4" y="0"/>
                </a:cxn>
                <a:cxn ang="0">
                  <a:pos x="5" y="1"/>
                </a:cxn>
                <a:cxn ang="0">
                  <a:pos x="5" y="4"/>
                </a:cxn>
                <a:cxn ang="0">
                  <a:pos x="7" y="7"/>
                </a:cxn>
                <a:cxn ang="0">
                  <a:pos x="8" y="8"/>
                </a:cxn>
                <a:cxn ang="0">
                  <a:pos x="8" y="10"/>
                </a:cxn>
                <a:cxn ang="0">
                  <a:pos x="8" y="11"/>
                </a:cxn>
              </a:cxnLst>
              <a:rect l="0" t="0" r="r" b="b"/>
              <a:pathLst>
                <a:path w="8" h="11">
                  <a:moveTo>
                    <a:pt x="8" y="11"/>
                  </a:moveTo>
                  <a:cubicBezTo>
                    <a:pt x="7" y="11"/>
                    <a:pt x="6" y="11"/>
                    <a:pt x="6" y="11"/>
                  </a:cubicBezTo>
                  <a:cubicBezTo>
                    <a:pt x="5" y="11"/>
                    <a:pt x="4" y="11"/>
                    <a:pt x="3" y="11"/>
                  </a:cubicBezTo>
                  <a:cubicBezTo>
                    <a:pt x="2" y="11"/>
                    <a:pt x="1" y="11"/>
                    <a:pt x="1" y="10"/>
                  </a:cubicBezTo>
                  <a:cubicBezTo>
                    <a:pt x="0" y="10"/>
                    <a:pt x="0" y="8"/>
                    <a:pt x="1" y="8"/>
                  </a:cubicBezTo>
                  <a:cubicBezTo>
                    <a:pt x="1" y="7"/>
                    <a:pt x="2" y="7"/>
                    <a:pt x="2" y="6"/>
                  </a:cubicBezTo>
                  <a:cubicBezTo>
                    <a:pt x="2" y="6"/>
                    <a:pt x="3" y="4"/>
                    <a:pt x="3" y="4"/>
                  </a:cubicBezTo>
                  <a:cubicBezTo>
                    <a:pt x="3" y="3"/>
                    <a:pt x="3" y="1"/>
                    <a:pt x="3" y="1"/>
                  </a:cubicBezTo>
                  <a:cubicBezTo>
                    <a:pt x="3" y="0"/>
                    <a:pt x="3" y="0"/>
                    <a:pt x="4" y="0"/>
                  </a:cubicBezTo>
                  <a:cubicBezTo>
                    <a:pt x="4" y="0"/>
                    <a:pt x="5" y="1"/>
                    <a:pt x="5" y="1"/>
                  </a:cubicBezTo>
                  <a:cubicBezTo>
                    <a:pt x="5" y="2"/>
                    <a:pt x="5" y="3"/>
                    <a:pt x="5" y="4"/>
                  </a:cubicBezTo>
                  <a:cubicBezTo>
                    <a:pt x="6" y="5"/>
                    <a:pt x="6" y="6"/>
                    <a:pt x="7" y="7"/>
                  </a:cubicBezTo>
                  <a:cubicBezTo>
                    <a:pt x="7" y="7"/>
                    <a:pt x="8" y="8"/>
                    <a:pt x="8" y="8"/>
                  </a:cubicBezTo>
                  <a:cubicBezTo>
                    <a:pt x="8" y="9"/>
                    <a:pt x="8" y="10"/>
                    <a:pt x="8" y="10"/>
                  </a:cubicBezTo>
                  <a:cubicBezTo>
                    <a:pt x="8" y="10"/>
                    <a:pt x="8" y="11"/>
                    <a:pt x="8" y="1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6" name="Freeform 44"/>
            <p:cNvSpPr>
              <a:spLocks/>
            </p:cNvSpPr>
            <p:nvPr/>
          </p:nvSpPr>
          <p:spPr bwMode="auto">
            <a:xfrm>
              <a:off x="3919538" y="3416300"/>
              <a:ext cx="22225" cy="33338"/>
            </a:xfrm>
            <a:custGeom>
              <a:avLst/>
              <a:gdLst/>
              <a:ahLst/>
              <a:cxnLst>
                <a:cxn ang="0">
                  <a:pos x="1" y="19"/>
                </a:cxn>
                <a:cxn ang="0">
                  <a:pos x="3" y="16"/>
                </a:cxn>
                <a:cxn ang="0">
                  <a:pos x="7" y="10"/>
                </a:cxn>
                <a:cxn ang="0">
                  <a:pos x="10" y="5"/>
                </a:cxn>
                <a:cxn ang="0">
                  <a:pos x="13" y="2"/>
                </a:cxn>
                <a:cxn ang="0">
                  <a:pos x="14" y="0"/>
                </a:cxn>
                <a:cxn ang="0">
                  <a:pos x="12" y="0"/>
                </a:cxn>
                <a:cxn ang="0">
                  <a:pos x="9" y="2"/>
                </a:cxn>
                <a:cxn ang="0">
                  <a:pos x="7" y="3"/>
                </a:cxn>
                <a:cxn ang="0">
                  <a:pos x="5" y="6"/>
                </a:cxn>
                <a:cxn ang="0">
                  <a:pos x="4" y="9"/>
                </a:cxn>
                <a:cxn ang="0">
                  <a:pos x="2" y="12"/>
                </a:cxn>
                <a:cxn ang="0">
                  <a:pos x="1" y="15"/>
                </a:cxn>
                <a:cxn ang="0">
                  <a:pos x="0" y="17"/>
                </a:cxn>
                <a:cxn ang="0">
                  <a:pos x="1" y="19"/>
                </a:cxn>
              </a:cxnLst>
              <a:rect l="0" t="0" r="r" b="b"/>
              <a:pathLst>
                <a:path w="14" h="20">
                  <a:moveTo>
                    <a:pt x="1" y="19"/>
                  </a:moveTo>
                  <a:cubicBezTo>
                    <a:pt x="2" y="20"/>
                    <a:pt x="3" y="17"/>
                    <a:pt x="3" y="16"/>
                  </a:cubicBezTo>
                  <a:cubicBezTo>
                    <a:pt x="4" y="15"/>
                    <a:pt x="6" y="12"/>
                    <a:pt x="7" y="10"/>
                  </a:cubicBezTo>
                  <a:cubicBezTo>
                    <a:pt x="7" y="9"/>
                    <a:pt x="9" y="6"/>
                    <a:pt x="10" y="5"/>
                  </a:cubicBezTo>
                  <a:cubicBezTo>
                    <a:pt x="11" y="4"/>
                    <a:pt x="12" y="3"/>
                    <a:pt x="13" y="2"/>
                  </a:cubicBezTo>
                  <a:cubicBezTo>
                    <a:pt x="13" y="2"/>
                    <a:pt x="14" y="1"/>
                    <a:pt x="14" y="0"/>
                  </a:cubicBezTo>
                  <a:cubicBezTo>
                    <a:pt x="14" y="0"/>
                    <a:pt x="12" y="0"/>
                    <a:pt x="12" y="0"/>
                  </a:cubicBezTo>
                  <a:cubicBezTo>
                    <a:pt x="11" y="0"/>
                    <a:pt x="10" y="1"/>
                    <a:pt x="9" y="2"/>
                  </a:cubicBezTo>
                  <a:cubicBezTo>
                    <a:pt x="9" y="2"/>
                    <a:pt x="8" y="3"/>
                    <a:pt x="7" y="3"/>
                  </a:cubicBezTo>
                  <a:cubicBezTo>
                    <a:pt x="7" y="4"/>
                    <a:pt x="5" y="5"/>
                    <a:pt x="5" y="6"/>
                  </a:cubicBezTo>
                  <a:cubicBezTo>
                    <a:pt x="4" y="7"/>
                    <a:pt x="4" y="8"/>
                    <a:pt x="4" y="9"/>
                  </a:cubicBezTo>
                  <a:cubicBezTo>
                    <a:pt x="3" y="10"/>
                    <a:pt x="3" y="11"/>
                    <a:pt x="2" y="12"/>
                  </a:cubicBezTo>
                  <a:cubicBezTo>
                    <a:pt x="2" y="13"/>
                    <a:pt x="1" y="14"/>
                    <a:pt x="1" y="15"/>
                  </a:cubicBezTo>
                  <a:cubicBezTo>
                    <a:pt x="1" y="15"/>
                    <a:pt x="0" y="16"/>
                    <a:pt x="0" y="17"/>
                  </a:cubicBezTo>
                  <a:cubicBezTo>
                    <a:pt x="0" y="17"/>
                    <a:pt x="0" y="19"/>
                    <a:pt x="1" y="1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7" name="Freeform 45"/>
            <p:cNvSpPr>
              <a:spLocks/>
            </p:cNvSpPr>
            <p:nvPr/>
          </p:nvSpPr>
          <p:spPr bwMode="auto">
            <a:xfrm>
              <a:off x="3678238" y="3097213"/>
              <a:ext cx="409575" cy="460375"/>
            </a:xfrm>
            <a:custGeom>
              <a:avLst/>
              <a:gdLst/>
              <a:ahLst/>
              <a:cxnLst>
                <a:cxn ang="0">
                  <a:pos x="241" y="109"/>
                </a:cxn>
                <a:cxn ang="0">
                  <a:pos x="225" y="116"/>
                </a:cxn>
                <a:cxn ang="0">
                  <a:pos x="202" y="116"/>
                </a:cxn>
                <a:cxn ang="0">
                  <a:pos x="194" y="124"/>
                </a:cxn>
                <a:cxn ang="0">
                  <a:pos x="190" y="136"/>
                </a:cxn>
                <a:cxn ang="0">
                  <a:pos x="184" y="146"/>
                </a:cxn>
                <a:cxn ang="0">
                  <a:pos x="174" y="158"/>
                </a:cxn>
                <a:cxn ang="0">
                  <a:pos x="170" y="165"/>
                </a:cxn>
                <a:cxn ang="0">
                  <a:pos x="165" y="173"/>
                </a:cxn>
                <a:cxn ang="0">
                  <a:pos x="161" y="186"/>
                </a:cxn>
                <a:cxn ang="0">
                  <a:pos x="154" y="193"/>
                </a:cxn>
                <a:cxn ang="0">
                  <a:pos x="146" y="203"/>
                </a:cxn>
                <a:cxn ang="0">
                  <a:pos x="141" y="217"/>
                </a:cxn>
                <a:cxn ang="0">
                  <a:pos x="138" y="248"/>
                </a:cxn>
                <a:cxn ang="0">
                  <a:pos x="128" y="262"/>
                </a:cxn>
                <a:cxn ang="0">
                  <a:pos x="104" y="269"/>
                </a:cxn>
                <a:cxn ang="0">
                  <a:pos x="93" y="270"/>
                </a:cxn>
                <a:cxn ang="0">
                  <a:pos x="74" y="269"/>
                </a:cxn>
                <a:cxn ang="0">
                  <a:pos x="59" y="278"/>
                </a:cxn>
                <a:cxn ang="0">
                  <a:pos x="42" y="269"/>
                </a:cxn>
                <a:cxn ang="0">
                  <a:pos x="28" y="268"/>
                </a:cxn>
                <a:cxn ang="0">
                  <a:pos x="21" y="269"/>
                </a:cxn>
                <a:cxn ang="0">
                  <a:pos x="6" y="265"/>
                </a:cxn>
                <a:cxn ang="0">
                  <a:pos x="7" y="256"/>
                </a:cxn>
                <a:cxn ang="0">
                  <a:pos x="5" y="240"/>
                </a:cxn>
                <a:cxn ang="0">
                  <a:pos x="1" y="227"/>
                </a:cxn>
                <a:cxn ang="0">
                  <a:pos x="9" y="212"/>
                </a:cxn>
                <a:cxn ang="0">
                  <a:pos x="14" y="201"/>
                </a:cxn>
                <a:cxn ang="0">
                  <a:pos x="20" y="188"/>
                </a:cxn>
                <a:cxn ang="0">
                  <a:pos x="28" y="153"/>
                </a:cxn>
                <a:cxn ang="0">
                  <a:pos x="27" y="128"/>
                </a:cxn>
                <a:cxn ang="0">
                  <a:pos x="28" y="106"/>
                </a:cxn>
                <a:cxn ang="0">
                  <a:pos x="32" y="94"/>
                </a:cxn>
                <a:cxn ang="0">
                  <a:pos x="38" y="79"/>
                </a:cxn>
                <a:cxn ang="0">
                  <a:pos x="47" y="63"/>
                </a:cxn>
                <a:cxn ang="0">
                  <a:pos x="51" y="53"/>
                </a:cxn>
                <a:cxn ang="0">
                  <a:pos x="55" y="44"/>
                </a:cxn>
                <a:cxn ang="0">
                  <a:pos x="57" y="10"/>
                </a:cxn>
                <a:cxn ang="0">
                  <a:pos x="69" y="8"/>
                </a:cxn>
                <a:cxn ang="0">
                  <a:pos x="88" y="3"/>
                </a:cxn>
                <a:cxn ang="0">
                  <a:pos x="99" y="11"/>
                </a:cxn>
                <a:cxn ang="0">
                  <a:pos x="102" y="32"/>
                </a:cxn>
                <a:cxn ang="0">
                  <a:pos x="115" y="41"/>
                </a:cxn>
                <a:cxn ang="0">
                  <a:pos x="129" y="27"/>
                </a:cxn>
                <a:cxn ang="0">
                  <a:pos x="138" y="12"/>
                </a:cxn>
                <a:cxn ang="0">
                  <a:pos x="151" y="0"/>
                </a:cxn>
                <a:cxn ang="0">
                  <a:pos x="160" y="4"/>
                </a:cxn>
                <a:cxn ang="0">
                  <a:pos x="170" y="8"/>
                </a:cxn>
                <a:cxn ang="0">
                  <a:pos x="178" y="16"/>
                </a:cxn>
                <a:cxn ang="0">
                  <a:pos x="186" y="21"/>
                </a:cxn>
                <a:cxn ang="0">
                  <a:pos x="207" y="23"/>
                </a:cxn>
                <a:cxn ang="0">
                  <a:pos x="223" y="29"/>
                </a:cxn>
                <a:cxn ang="0">
                  <a:pos x="235" y="43"/>
                </a:cxn>
                <a:cxn ang="0">
                  <a:pos x="226" y="57"/>
                </a:cxn>
                <a:cxn ang="0">
                  <a:pos x="212" y="56"/>
                </a:cxn>
                <a:cxn ang="0">
                  <a:pos x="215" y="66"/>
                </a:cxn>
                <a:cxn ang="0">
                  <a:pos x="228" y="79"/>
                </a:cxn>
                <a:cxn ang="0">
                  <a:pos x="241" y="89"/>
                </a:cxn>
                <a:cxn ang="0">
                  <a:pos x="247" y="104"/>
                </a:cxn>
              </a:cxnLst>
              <a:rect l="0" t="0" r="r" b="b"/>
              <a:pathLst>
                <a:path w="247" h="278">
                  <a:moveTo>
                    <a:pt x="247" y="104"/>
                  </a:moveTo>
                  <a:cubicBezTo>
                    <a:pt x="246" y="105"/>
                    <a:pt x="245" y="106"/>
                    <a:pt x="245" y="106"/>
                  </a:cubicBezTo>
                  <a:cubicBezTo>
                    <a:pt x="244" y="107"/>
                    <a:pt x="242" y="109"/>
                    <a:pt x="241" y="109"/>
                  </a:cubicBezTo>
                  <a:cubicBezTo>
                    <a:pt x="240" y="110"/>
                    <a:pt x="238" y="112"/>
                    <a:pt x="237" y="113"/>
                  </a:cubicBezTo>
                  <a:cubicBezTo>
                    <a:pt x="236" y="114"/>
                    <a:pt x="234" y="115"/>
                    <a:pt x="233" y="115"/>
                  </a:cubicBezTo>
                  <a:cubicBezTo>
                    <a:pt x="231" y="116"/>
                    <a:pt x="227" y="116"/>
                    <a:pt x="225" y="116"/>
                  </a:cubicBezTo>
                  <a:cubicBezTo>
                    <a:pt x="223" y="116"/>
                    <a:pt x="221" y="116"/>
                    <a:pt x="219" y="116"/>
                  </a:cubicBezTo>
                  <a:cubicBezTo>
                    <a:pt x="217" y="116"/>
                    <a:pt x="213" y="116"/>
                    <a:pt x="211" y="116"/>
                  </a:cubicBezTo>
                  <a:cubicBezTo>
                    <a:pt x="209" y="116"/>
                    <a:pt x="204" y="116"/>
                    <a:pt x="202" y="116"/>
                  </a:cubicBezTo>
                  <a:cubicBezTo>
                    <a:pt x="201" y="116"/>
                    <a:pt x="199" y="117"/>
                    <a:pt x="198" y="117"/>
                  </a:cubicBezTo>
                  <a:cubicBezTo>
                    <a:pt x="197" y="118"/>
                    <a:pt x="197" y="119"/>
                    <a:pt x="196" y="120"/>
                  </a:cubicBezTo>
                  <a:cubicBezTo>
                    <a:pt x="196" y="121"/>
                    <a:pt x="195" y="123"/>
                    <a:pt x="194" y="124"/>
                  </a:cubicBezTo>
                  <a:cubicBezTo>
                    <a:pt x="194" y="125"/>
                    <a:pt x="193" y="127"/>
                    <a:pt x="193" y="128"/>
                  </a:cubicBezTo>
                  <a:cubicBezTo>
                    <a:pt x="192" y="129"/>
                    <a:pt x="191" y="131"/>
                    <a:pt x="191" y="132"/>
                  </a:cubicBezTo>
                  <a:cubicBezTo>
                    <a:pt x="190" y="133"/>
                    <a:pt x="190" y="135"/>
                    <a:pt x="190" y="136"/>
                  </a:cubicBezTo>
                  <a:cubicBezTo>
                    <a:pt x="189" y="136"/>
                    <a:pt x="189" y="138"/>
                    <a:pt x="188" y="139"/>
                  </a:cubicBezTo>
                  <a:cubicBezTo>
                    <a:pt x="188" y="140"/>
                    <a:pt x="187" y="142"/>
                    <a:pt x="187" y="142"/>
                  </a:cubicBezTo>
                  <a:cubicBezTo>
                    <a:pt x="186" y="143"/>
                    <a:pt x="185" y="145"/>
                    <a:pt x="184" y="146"/>
                  </a:cubicBezTo>
                  <a:cubicBezTo>
                    <a:pt x="184" y="147"/>
                    <a:pt x="182" y="148"/>
                    <a:pt x="181" y="149"/>
                  </a:cubicBezTo>
                  <a:cubicBezTo>
                    <a:pt x="180" y="150"/>
                    <a:pt x="178" y="152"/>
                    <a:pt x="177" y="154"/>
                  </a:cubicBezTo>
                  <a:cubicBezTo>
                    <a:pt x="176" y="155"/>
                    <a:pt x="174" y="157"/>
                    <a:pt x="174" y="158"/>
                  </a:cubicBezTo>
                  <a:cubicBezTo>
                    <a:pt x="173" y="159"/>
                    <a:pt x="173" y="160"/>
                    <a:pt x="173" y="161"/>
                  </a:cubicBezTo>
                  <a:cubicBezTo>
                    <a:pt x="172" y="162"/>
                    <a:pt x="172" y="162"/>
                    <a:pt x="171" y="163"/>
                  </a:cubicBezTo>
                  <a:cubicBezTo>
                    <a:pt x="171" y="163"/>
                    <a:pt x="170" y="165"/>
                    <a:pt x="170" y="165"/>
                  </a:cubicBezTo>
                  <a:cubicBezTo>
                    <a:pt x="169" y="166"/>
                    <a:pt x="169" y="168"/>
                    <a:pt x="169" y="168"/>
                  </a:cubicBezTo>
                  <a:cubicBezTo>
                    <a:pt x="168" y="169"/>
                    <a:pt x="167" y="170"/>
                    <a:pt x="166" y="171"/>
                  </a:cubicBezTo>
                  <a:cubicBezTo>
                    <a:pt x="166" y="172"/>
                    <a:pt x="165" y="173"/>
                    <a:pt x="165" y="173"/>
                  </a:cubicBezTo>
                  <a:cubicBezTo>
                    <a:pt x="164" y="174"/>
                    <a:pt x="164" y="176"/>
                    <a:pt x="164" y="177"/>
                  </a:cubicBezTo>
                  <a:cubicBezTo>
                    <a:pt x="163" y="178"/>
                    <a:pt x="164" y="180"/>
                    <a:pt x="164" y="181"/>
                  </a:cubicBezTo>
                  <a:cubicBezTo>
                    <a:pt x="163" y="182"/>
                    <a:pt x="162" y="185"/>
                    <a:pt x="161" y="186"/>
                  </a:cubicBezTo>
                  <a:cubicBezTo>
                    <a:pt x="161" y="187"/>
                    <a:pt x="159" y="188"/>
                    <a:pt x="159" y="188"/>
                  </a:cubicBezTo>
                  <a:cubicBezTo>
                    <a:pt x="158" y="189"/>
                    <a:pt x="157" y="191"/>
                    <a:pt x="156" y="191"/>
                  </a:cubicBezTo>
                  <a:cubicBezTo>
                    <a:pt x="156" y="192"/>
                    <a:pt x="154" y="193"/>
                    <a:pt x="154" y="193"/>
                  </a:cubicBezTo>
                  <a:cubicBezTo>
                    <a:pt x="153" y="194"/>
                    <a:pt x="151" y="195"/>
                    <a:pt x="151" y="196"/>
                  </a:cubicBezTo>
                  <a:cubicBezTo>
                    <a:pt x="150" y="196"/>
                    <a:pt x="148" y="198"/>
                    <a:pt x="147" y="198"/>
                  </a:cubicBezTo>
                  <a:cubicBezTo>
                    <a:pt x="147" y="199"/>
                    <a:pt x="146" y="202"/>
                    <a:pt x="146" y="203"/>
                  </a:cubicBezTo>
                  <a:cubicBezTo>
                    <a:pt x="146" y="204"/>
                    <a:pt x="145" y="206"/>
                    <a:pt x="144" y="207"/>
                  </a:cubicBezTo>
                  <a:cubicBezTo>
                    <a:pt x="144" y="208"/>
                    <a:pt x="143" y="210"/>
                    <a:pt x="143" y="211"/>
                  </a:cubicBezTo>
                  <a:cubicBezTo>
                    <a:pt x="142" y="212"/>
                    <a:pt x="141" y="215"/>
                    <a:pt x="141" y="217"/>
                  </a:cubicBezTo>
                  <a:cubicBezTo>
                    <a:pt x="141" y="219"/>
                    <a:pt x="140" y="223"/>
                    <a:pt x="140" y="225"/>
                  </a:cubicBezTo>
                  <a:cubicBezTo>
                    <a:pt x="140" y="228"/>
                    <a:pt x="140" y="234"/>
                    <a:pt x="139" y="237"/>
                  </a:cubicBezTo>
                  <a:cubicBezTo>
                    <a:pt x="139" y="240"/>
                    <a:pt x="139" y="245"/>
                    <a:pt x="138" y="248"/>
                  </a:cubicBezTo>
                  <a:cubicBezTo>
                    <a:pt x="137" y="249"/>
                    <a:pt x="136" y="253"/>
                    <a:pt x="135" y="255"/>
                  </a:cubicBezTo>
                  <a:cubicBezTo>
                    <a:pt x="134" y="256"/>
                    <a:pt x="132" y="258"/>
                    <a:pt x="131" y="259"/>
                  </a:cubicBezTo>
                  <a:cubicBezTo>
                    <a:pt x="130" y="260"/>
                    <a:pt x="129" y="261"/>
                    <a:pt x="128" y="262"/>
                  </a:cubicBezTo>
                  <a:cubicBezTo>
                    <a:pt x="126" y="263"/>
                    <a:pt x="123" y="264"/>
                    <a:pt x="121" y="265"/>
                  </a:cubicBezTo>
                  <a:cubicBezTo>
                    <a:pt x="119" y="266"/>
                    <a:pt x="114" y="266"/>
                    <a:pt x="112" y="267"/>
                  </a:cubicBezTo>
                  <a:cubicBezTo>
                    <a:pt x="110" y="267"/>
                    <a:pt x="106" y="269"/>
                    <a:pt x="104" y="269"/>
                  </a:cubicBezTo>
                  <a:cubicBezTo>
                    <a:pt x="103" y="270"/>
                    <a:pt x="101" y="271"/>
                    <a:pt x="99" y="271"/>
                  </a:cubicBezTo>
                  <a:cubicBezTo>
                    <a:pt x="98" y="271"/>
                    <a:pt x="97" y="271"/>
                    <a:pt x="96" y="271"/>
                  </a:cubicBezTo>
                  <a:cubicBezTo>
                    <a:pt x="95" y="270"/>
                    <a:pt x="94" y="270"/>
                    <a:pt x="93" y="270"/>
                  </a:cubicBezTo>
                  <a:cubicBezTo>
                    <a:pt x="92" y="270"/>
                    <a:pt x="89" y="269"/>
                    <a:pt x="88" y="269"/>
                  </a:cubicBezTo>
                  <a:cubicBezTo>
                    <a:pt x="86" y="268"/>
                    <a:pt x="82" y="269"/>
                    <a:pt x="80" y="269"/>
                  </a:cubicBezTo>
                  <a:cubicBezTo>
                    <a:pt x="79" y="269"/>
                    <a:pt x="75" y="269"/>
                    <a:pt x="74" y="269"/>
                  </a:cubicBezTo>
                  <a:cubicBezTo>
                    <a:pt x="72" y="270"/>
                    <a:pt x="69" y="272"/>
                    <a:pt x="67" y="273"/>
                  </a:cubicBezTo>
                  <a:cubicBezTo>
                    <a:pt x="66" y="274"/>
                    <a:pt x="64" y="276"/>
                    <a:pt x="62" y="277"/>
                  </a:cubicBezTo>
                  <a:cubicBezTo>
                    <a:pt x="62" y="277"/>
                    <a:pt x="60" y="278"/>
                    <a:pt x="59" y="278"/>
                  </a:cubicBezTo>
                  <a:cubicBezTo>
                    <a:pt x="59" y="278"/>
                    <a:pt x="57" y="277"/>
                    <a:pt x="56" y="277"/>
                  </a:cubicBezTo>
                  <a:cubicBezTo>
                    <a:pt x="55" y="277"/>
                    <a:pt x="52" y="275"/>
                    <a:pt x="51" y="274"/>
                  </a:cubicBezTo>
                  <a:cubicBezTo>
                    <a:pt x="49" y="272"/>
                    <a:pt x="44" y="270"/>
                    <a:pt x="42" y="269"/>
                  </a:cubicBezTo>
                  <a:cubicBezTo>
                    <a:pt x="40" y="268"/>
                    <a:pt x="37" y="267"/>
                    <a:pt x="35" y="267"/>
                  </a:cubicBezTo>
                  <a:cubicBezTo>
                    <a:pt x="34" y="267"/>
                    <a:pt x="32" y="267"/>
                    <a:pt x="31" y="267"/>
                  </a:cubicBezTo>
                  <a:cubicBezTo>
                    <a:pt x="30" y="267"/>
                    <a:pt x="29" y="268"/>
                    <a:pt x="28" y="268"/>
                  </a:cubicBezTo>
                  <a:cubicBezTo>
                    <a:pt x="27" y="269"/>
                    <a:pt x="27" y="270"/>
                    <a:pt x="26" y="271"/>
                  </a:cubicBezTo>
                  <a:cubicBezTo>
                    <a:pt x="25" y="271"/>
                    <a:pt x="24" y="271"/>
                    <a:pt x="23" y="271"/>
                  </a:cubicBezTo>
                  <a:cubicBezTo>
                    <a:pt x="23" y="270"/>
                    <a:pt x="21" y="269"/>
                    <a:pt x="21" y="269"/>
                  </a:cubicBezTo>
                  <a:cubicBezTo>
                    <a:pt x="19" y="269"/>
                    <a:pt x="17" y="268"/>
                    <a:pt x="16" y="268"/>
                  </a:cubicBezTo>
                  <a:cubicBezTo>
                    <a:pt x="15" y="268"/>
                    <a:pt x="12" y="267"/>
                    <a:pt x="11" y="267"/>
                  </a:cubicBezTo>
                  <a:cubicBezTo>
                    <a:pt x="10" y="266"/>
                    <a:pt x="7" y="265"/>
                    <a:pt x="6" y="265"/>
                  </a:cubicBezTo>
                  <a:cubicBezTo>
                    <a:pt x="6" y="264"/>
                    <a:pt x="5" y="262"/>
                    <a:pt x="5" y="262"/>
                  </a:cubicBezTo>
                  <a:cubicBezTo>
                    <a:pt x="5" y="261"/>
                    <a:pt x="5" y="260"/>
                    <a:pt x="5" y="259"/>
                  </a:cubicBezTo>
                  <a:cubicBezTo>
                    <a:pt x="5" y="258"/>
                    <a:pt x="6" y="257"/>
                    <a:pt x="7" y="256"/>
                  </a:cubicBezTo>
                  <a:cubicBezTo>
                    <a:pt x="7" y="255"/>
                    <a:pt x="8" y="253"/>
                    <a:pt x="8" y="251"/>
                  </a:cubicBezTo>
                  <a:cubicBezTo>
                    <a:pt x="9" y="250"/>
                    <a:pt x="9" y="247"/>
                    <a:pt x="9" y="246"/>
                  </a:cubicBezTo>
                  <a:cubicBezTo>
                    <a:pt x="8" y="244"/>
                    <a:pt x="6" y="241"/>
                    <a:pt x="5" y="240"/>
                  </a:cubicBezTo>
                  <a:cubicBezTo>
                    <a:pt x="4" y="239"/>
                    <a:pt x="3" y="238"/>
                    <a:pt x="2" y="237"/>
                  </a:cubicBezTo>
                  <a:cubicBezTo>
                    <a:pt x="2" y="236"/>
                    <a:pt x="1" y="233"/>
                    <a:pt x="1" y="232"/>
                  </a:cubicBezTo>
                  <a:cubicBezTo>
                    <a:pt x="1" y="231"/>
                    <a:pt x="0" y="228"/>
                    <a:pt x="1" y="227"/>
                  </a:cubicBezTo>
                  <a:cubicBezTo>
                    <a:pt x="1" y="226"/>
                    <a:pt x="3" y="225"/>
                    <a:pt x="3" y="224"/>
                  </a:cubicBezTo>
                  <a:cubicBezTo>
                    <a:pt x="4" y="223"/>
                    <a:pt x="5" y="221"/>
                    <a:pt x="6" y="220"/>
                  </a:cubicBezTo>
                  <a:cubicBezTo>
                    <a:pt x="7" y="218"/>
                    <a:pt x="8" y="214"/>
                    <a:pt x="9" y="212"/>
                  </a:cubicBezTo>
                  <a:cubicBezTo>
                    <a:pt x="9" y="211"/>
                    <a:pt x="10" y="209"/>
                    <a:pt x="10" y="208"/>
                  </a:cubicBezTo>
                  <a:cubicBezTo>
                    <a:pt x="11" y="207"/>
                    <a:pt x="12" y="206"/>
                    <a:pt x="12" y="205"/>
                  </a:cubicBezTo>
                  <a:cubicBezTo>
                    <a:pt x="13" y="204"/>
                    <a:pt x="13" y="202"/>
                    <a:pt x="14" y="201"/>
                  </a:cubicBezTo>
                  <a:cubicBezTo>
                    <a:pt x="14" y="200"/>
                    <a:pt x="15" y="198"/>
                    <a:pt x="15" y="197"/>
                  </a:cubicBezTo>
                  <a:cubicBezTo>
                    <a:pt x="16" y="196"/>
                    <a:pt x="17" y="194"/>
                    <a:pt x="17" y="193"/>
                  </a:cubicBezTo>
                  <a:cubicBezTo>
                    <a:pt x="18" y="192"/>
                    <a:pt x="19" y="189"/>
                    <a:pt x="20" y="188"/>
                  </a:cubicBezTo>
                  <a:cubicBezTo>
                    <a:pt x="21" y="184"/>
                    <a:pt x="23" y="177"/>
                    <a:pt x="24" y="174"/>
                  </a:cubicBezTo>
                  <a:cubicBezTo>
                    <a:pt x="25" y="171"/>
                    <a:pt x="27" y="165"/>
                    <a:pt x="27" y="163"/>
                  </a:cubicBezTo>
                  <a:cubicBezTo>
                    <a:pt x="28" y="160"/>
                    <a:pt x="28" y="156"/>
                    <a:pt x="28" y="153"/>
                  </a:cubicBezTo>
                  <a:cubicBezTo>
                    <a:pt x="28" y="151"/>
                    <a:pt x="28" y="145"/>
                    <a:pt x="28" y="143"/>
                  </a:cubicBezTo>
                  <a:cubicBezTo>
                    <a:pt x="27" y="141"/>
                    <a:pt x="27" y="137"/>
                    <a:pt x="27" y="135"/>
                  </a:cubicBezTo>
                  <a:cubicBezTo>
                    <a:pt x="26" y="133"/>
                    <a:pt x="26" y="130"/>
                    <a:pt x="27" y="128"/>
                  </a:cubicBezTo>
                  <a:cubicBezTo>
                    <a:pt x="27" y="126"/>
                    <a:pt x="28" y="122"/>
                    <a:pt x="28" y="120"/>
                  </a:cubicBezTo>
                  <a:cubicBezTo>
                    <a:pt x="29" y="118"/>
                    <a:pt x="29" y="115"/>
                    <a:pt x="29" y="113"/>
                  </a:cubicBezTo>
                  <a:cubicBezTo>
                    <a:pt x="29" y="111"/>
                    <a:pt x="28" y="108"/>
                    <a:pt x="28" y="106"/>
                  </a:cubicBezTo>
                  <a:cubicBezTo>
                    <a:pt x="28" y="105"/>
                    <a:pt x="29" y="101"/>
                    <a:pt x="29" y="100"/>
                  </a:cubicBezTo>
                  <a:cubicBezTo>
                    <a:pt x="29" y="99"/>
                    <a:pt x="30" y="97"/>
                    <a:pt x="30" y="97"/>
                  </a:cubicBezTo>
                  <a:cubicBezTo>
                    <a:pt x="31" y="96"/>
                    <a:pt x="32" y="95"/>
                    <a:pt x="32" y="94"/>
                  </a:cubicBezTo>
                  <a:cubicBezTo>
                    <a:pt x="33" y="93"/>
                    <a:pt x="34" y="91"/>
                    <a:pt x="34" y="90"/>
                  </a:cubicBezTo>
                  <a:cubicBezTo>
                    <a:pt x="35" y="89"/>
                    <a:pt x="35" y="86"/>
                    <a:pt x="36" y="85"/>
                  </a:cubicBezTo>
                  <a:cubicBezTo>
                    <a:pt x="36" y="83"/>
                    <a:pt x="37" y="80"/>
                    <a:pt x="38" y="79"/>
                  </a:cubicBezTo>
                  <a:cubicBezTo>
                    <a:pt x="38" y="77"/>
                    <a:pt x="40" y="75"/>
                    <a:pt x="41" y="73"/>
                  </a:cubicBezTo>
                  <a:cubicBezTo>
                    <a:pt x="42" y="72"/>
                    <a:pt x="44" y="69"/>
                    <a:pt x="45" y="67"/>
                  </a:cubicBezTo>
                  <a:cubicBezTo>
                    <a:pt x="45" y="66"/>
                    <a:pt x="47" y="64"/>
                    <a:pt x="47" y="63"/>
                  </a:cubicBezTo>
                  <a:cubicBezTo>
                    <a:pt x="48" y="62"/>
                    <a:pt x="48" y="60"/>
                    <a:pt x="48" y="59"/>
                  </a:cubicBezTo>
                  <a:cubicBezTo>
                    <a:pt x="48" y="58"/>
                    <a:pt x="50" y="57"/>
                    <a:pt x="50" y="56"/>
                  </a:cubicBezTo>
                  <a:cubicBezTo>
                    <a:pt x="50" y="55"/>
                    <a:pt x="51" y="53"/>
                    <a:pt x="51" y="53"/>
                  </a:cubicBezTo>
                  <a:cubicBezTo>
                    <a:pt x="51" y="52"/>
                    <a:pt x="51" y="50"/>
                    <a:pt x="52" y="50"/>
                  </a:cubicBezTo>
                  <a:cubicBezTo>
                    <a:pt x="52" y="49"/>
                    <a:pt x="53" y="48"/>
                    <a:pt x="53" y="48"/>
                  </a:cubicBezTo>
                  <a:cubicBezTo>
                    <a:pt x="53" y="47"/>
                    <a:pt x="54" y="45"/>
                    <a:pt x="55" y="44"/>
                  </a:cubicBezTo>
                  <a:cubicBezTo>
                    <a:pt x="56" y="40"/>
                    <a:pt x="56" y="32"/>
                    <a:pt x="57" y="28"/>
                  </a:cubicBezTo>
                  <a:cubicBezTo>
                    <a:pt x="57" y="24"/>
                    <a:pt x="57" y="16"/>
                    <a:pt x="57" y="12"/>
                  </a:cubicBezTo>
                  <a:cubicBezTo>
                    <a:pt x="57" y="11"/>
                    <a:pt x="57" y="11"/>
                    <a:pt x="57" y="10"/>
                  </a:cubicBezTo>
                  <a:cubicBezTo>
                    <a:pt x="58" y="10"/>
                    <a:pt x="58" y="10"/>
                    <a:pt x="58" y="10"/>
                  </a:cubicBezTo>
                  <a:cubicBezTo>
                    <a:pt x="59" y="10"/>
                    <a:pt x="61" y="10"/>
                    <a:pt x="62" y="10"/>
                  </a:cubicBezTo>
                  <a:cubicBezTo>
                    <a:pt x="64" y="9"/>
                    <a:pt x="68" y="9"/>
                    <a:pt x="69" y="8"/>
                  </a:cubicBezTo>
                  <a:cubicBezTo>
                    <a:pt x="71" y="7"/>
                    <a:pt x="73" y="5"/>
                    <a:pt x="74" y="5"/>
                  </a:cubicBezTo>
                  <a:cubicBezTo>
                    <a:pt x="76" y="4"/>
                    <a:pt x="79" y="3"/>
                    <a:pt x="81" y="3"/>
                  </a:cubicBezTo>
                  <a:cubicBezTo>
                    <a:pt x="83" y="3"/>
                    <a:pt x="86" y="3"/>
                    <a:pt x="88" y="3"/>
                  </a:cubicBezTo>
                  <a:cubicBezTo>
                    <a:pt x="89" y="3"/>
                    <a:pt x="92" y="4"/>
                    <a:pt x="93" y="4"/>
                  </a:cubicBezTo>
                  <a:cubicBezTo>
                    <a:pt x="94" y="5"/>
                    <a:pt x="96" y="6"/>
                    <a:pt x="97" y="7"/>
                  </a:cubicBezTo>
                  <a:cubicBezTo>
                    <a:pt x="97" y="8"/>
                    <a:pt x="99" y="10"/>
                    <a:pt x="99" y="11"/>
                  </a:cubicBezTo>
                  <a:cubicBezTo>
                    <a:pt x="100" y="13"/>
                    <a:pt x="100" y="18"/>
                    <a:pt x="100" y="20"/>
                  </a:cubicBezTo>
                  <a:cubicBezTo>
                    <a:pt x="101" y="21"/>
                    <a:pt x="100" y="24"/>
                    <a:pt x="100" y="26"/>
                  </a:cubicBezTo>
                  <a:cubicBezTo>
                    <a:pt x="101" y="27"/>
                    <a:pt x="102" y="31"/>
                    <a:pt x="102" y="32"/>
                  </a:cubicBezTo>
                  <a:cubicBezTo>
                    <a:pt x="103" y="34"/>
                    <a:pt x="103" y="36"/>
                    <a:pt x="104" y="37"/>
                  </a:cubicBezTo>
                  <a:cubicBezTo>
                    <a:pt x="105" y="39"/>
                    <a:pt x="108" y="40"/>
                    <a:pt x="109" y="41"/>
                  </a:cubicBezTo>
                  <a:cubicBezTo>
                    <a:pt x="110" y="41"/>
                    <a:pt x="113" y="41"/>
                    <a:pt x="115" y="41"/>
                  </a:cubicBezTo>
                  <a:cubicBezTo>
                    <a:pt x="116" y="40"/>
                    <a:pt x="118" y="38"/>
                    <a:pt x="120" y="37"/>
                  </a:cubicBezTo>
                  <a:cubicBezTo>
                    <a:pt x="121" y="36"/>
                    <a:pt x="124" y="33"/>
                    <a:pt x="126" y="31"/>
                  </a:cubicBezTo>
                  <a:cubicBezTo>
                    <a:pt x="127" y="30"/>
                    <a:pt x="128" y="28"/>
                    <a:pt x="129" y="27"/>
                  </a:cubicBezTo>
                  <a:cubicBezTo>
                    <a:pt x="130" y="25"/>
                    <a:pt x="132" y="21"/>
                    <a:pt x="133" y="19"/>
                  </a:cubicBezTo>
                  <a:cubicBezTo>
                    <a:pt x="133" y="18"/>
                    <a:pt x="134" y="16"/>
                    <a:pt x="135" y="15"/>
                  </a:cubicBezTo>
                  <a:cubicBezTo>
                    <a:pt x="135" y="14"/>
                    <a:pt x="137" y="13"/>
                    <a:pt x="138" y="12"/>
                  </a:cubicBezTo>
                  <a:cubicBezTo>
                    <a:pt x="139" y="11"/>
                    <a:pt x="140" y="9"/>
                    <a:pt x="141" y="8"/>
                  </a:cubicBezTo>
                  <a:cubicBezTo>
                    <a:pt x="141" y="7"/>
                    <a:pt x="144" y="5"/>
                    <a:pt x="145" y="5"/>
                  </a:cubicBezTo>
                  <a:cubicBezTo>
                    <a:pt x="146" y="3"/>
                    <a:pt x="149" y="1"/>
                    <a:pt x="151" y="0"/>
                  </a:cubicBezTo>
                  <a:cubicBezTo>
                    <a:pt x="152" y="0"/>
                    <a:pt x="153" y="0"/>
                    <a:pt x="154" y="0"/>
                  </a:cubicBezTo>
                  <a:cubicBezTo>
                    <a:pt x="155" y="0"/>
                    <a:pt x="156" y="1"/>
                    <a:pt x="157" y="1"/>
                  </a:cubicBezTo>
                  <a:cubicBezTo>
                    <a:pt x="158" y="2"/>
                    <a:pt x="159" y="3"/>
                    <a:pt x="160" y="4"/>
                  </a:cubicBezTo>
                  <a:cubicBezTo>
                    <a:pt x="161" y="5"/>
                    <a:pt x="164" y="5"/>
                    <a:pt x="165" y="6"/>
                  </a:cubicBezTo>
                  <a:cubicBezTo>
                    <a:pt x="165" y="6"/>
                    <a:pt x="166" y="7"/>
                    <a:pt x="167" y="7"/>
                  </a:cubicBezTo>
                  <a:cubicBezTo>
                    <a:pt x="168" y="7"/>
                    <a:pt x="170" y="7"/>
                    <a:pt x="170" y="8"/>
                  </a:cubicBezTo>
                  <a:cubicBezTo>
                    <a:pt x="171" y="9"/>
                    <a:pt x="172" y="11"/>
                    <a:pt x="172" y="12"/>
                  </a:cubicBezTo>
                  <a:cubicBezTo>
                    <a:pt x="172" y="13"/>
                    <a:pt x="172" y="15"/>
                    <a:pt x="173" y="15"/>
                  </a:cubicBezTo>
                  <a:cubicBezTo>
                    <a:pt x="174" y="16"/>
                    <a:pt x="177" y="16"/>
                    <a:pt x="178" y="16"/>
                  </a:cubicBezTo>
                  <a:cubicBezTo>
                    <a:pt x="179" y="16"/>
                    <a:pt x="180" y="16"/>
                    <a:pt x="181" y="16"/>
                  </a:cubicBezTo>
                  <a:cubicBezTo>
                    <a:pt x="181" y="18"/>
                    <a:pt x="181" y="19"/>
                    <a:pt x="182" y="20"/>
                  </a:cubicBezTo>
                  <a:cubicBezTo>
                    <a:pt x="183" y="20"/>
                    <a:pt x="185" y="21"/>
                    <a:pt x="186" y="21"/>
                  </a:cubicBezTo>
                  <a:cubicBezTo>
                    <a:pt x="188" y="22"/>
                    <a:pt x="192" y="23"/>
                    <a:pt x="193" y="23"/>
                  </a:cubicBezTo>
                  <a:cubicBezTo>
                    <a:pt x="195" y="24"/>
                    <a:pt x="199" y="25"/>
                    <a:pt x="201" y="24"/>
                  </a:cubicBezTo>
                  <a:cubicBezTo>
                    <a:pt x="203" y="24"/>
                    <a:pt x="205" y="23"/>
                    <a:pt x="207" y="23"/>
                  </a:cubicBezTo>
                  <a:cubicBezTo>
                    <a:pt x="208" y="22"/>
                    <a:pt x="211" y="22"/>
                    <a:pt x="212" y="22"/>
                  </a:cubicBezTo>
                  <a:cubicBezTo>
                    <a:pt x="214" y="23"/>
                    <a:pt x="218" y="24"/>
                    <a:pt x="219" y="25"/>
                  </a:cubicBezTo>
                  <a:cubicBezTo>
                    <a:pt x="220" y="26"/>
                    <a:pt x="222" y="28"/>
                    <a:pt x="223" y="29"/>
                  </a:cubicBezTo>
                  <a:cubicBezTo>
                    <a:pt x="224" y="30"/>
                    <a:pt x="227" y="33"/>
                    <a:pt x="228" y="34"/>
                  </a:cubicBezTo>
                  <a:cubicBezTo>
                    <a:pt x="229" y="35"/>
                    <a:pt x="231" y="37"/>
                    <a:pt x="232" y="38"/>
                  </a:cubicBezTo>
                  <a:cubicBezTo>
                    <a:pt x="232" y="39"/>
                    <a:pt x="234" y="41"/>
                    <a:pt x="235" y="43"/>
                  </a:cubicBezTo>
                  <a:cubicBezTo>
                    <a:pt x="235" y="45"/>
                    <a:pt x="236" y="48"/>
                    <a:pt x="235" y="50"/>
                  </a:cubicBezTo>
                  <a:cubicBezTo>
                    <a:pt x="235" y="51"/>
                    <a:pt x="233" y="53"/>
                    <a:pt x="232" y="54"/>
                  </a:cubicBezTo>
                  <a:cubicBezTo>
                    <a:pt x="231" y="55"/>
                    <a:pt x="228" y="57"/>
                    <a:pt x="226" y="57"/>
                  </a:cubicBezTo>
                  <a:cubicBezTo>
                    <a:pt x="225" y="57"/>
                    <a:pt x="222" y="58"/>
                    <a:pt x="220" y="58"/>
                  </a:cubicBezTo>
                  <a:cubicBezTo>
                    <a:pt x="219" y="57"/>
                    <a:pt x="216" y="56"/>
                    <a:pt x="215" y="55"/>
                  </a:cubicBezTo>
                  <a:cubicBezTo>
                    <a:pt x="214" y="55"/>
                    <a:pt x="213" y="55"/>
                    <a:pt x="212" y="56"/>
                  </a:cubicBezTo>
                  <a:cubicBezTo>
                    <a:pt x="211" y="56"/>
                    <a:pt x="209" y="58"/>
                    <a:pt x="208" y="59"/>
                  </a:cubicBezTo>
                  <a:cubicBezTo>
                    <a:pt x="208" y="60"/>
                    <a:pt x="207" y="62"/>
                    <a:pt x="208" y="63"/>
                  </a:cubicBezTo>
                  <a:cubicBezTo>
                    <a:pt x="208" y="65"/>
                    <a:pt x="213" y="65"/>
                    <a:pt x="215" y="66"/>
                  </a:cubicBezTo>
                  <a:cubicBezTo>
                    <a:pt x="216" y="67"/>
                    <a:pt x="216" y="71"/>
                    <a:pt x="217" y="72"/>
                  </a:cubicBezTo>
                  <a:cubicBezTo>
                    <a:pt x="218" y="74"/>
                    <a:pt x="222" y="76"/>
                    <a:pt x="223" y="77"/>
                  </a:cubicBezTo>
                  <a:cubicBezTo>
                    <a:pt x="224" y="78"/>
                    <a:pt x="227" y="78"/>
                    <a:pt x="228" y="79"/>
                  </a:cubicBezTo>
                  <a:cubicBezTo>
                    <a:pt x="229" y="80"/>
                    <a:pt x="230" y="82"/>
                    <a:pt x="231" y="83"/>
                  </a:cubicBezTo>
                  <a:cubicBezTo>
                    <a:pt x="233" y="84"/>
                    <a:pt x="236" y="85"/>
                    <a:pt x="237" y="85"/>
                  </a:cubicBezTo>
                  <a:cubicBezTo>
                    <a:pt x="238" y="86"/>
                    <a:pt x="240" y="88"/>
                    <a:pt x="241" y="89"/>
                  </a:cubicBezTo>
                  <a:cubicBezTo>
                    <a:pt x="242" y="90"/>
                    <a:pt x="242" y="93"/>
                    <a:pt x="243" y="95"/>
                  </a:cubicBezTo>
                  <a:cubicBezTo>
                    <a:pt x="243" y="96"/>
                    <a:pt x="244" y="98"/>
                    <a:pt x="244" y="99"/>
                  </a:cubicBezTo>
                  <a:cubicBezTo>
                    <a:pt x="245" y="101"/>
                    <a:pt x="246" y="102"/>
                    <a:pt x="247" y="10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8" name="Freeform 46"/>
            <p:cNvSpPr>
              <a:spLocks/>
            </p:cNvSpPr>
            <p:nvPr/>
          </p:nvSpPr>
          <p:spPr bwMode="auto">
            <a:xfrm>
              <a:off x="3967163" y="3276600"/>
              <a:ext cx="123825" cy="173038"/>
            </a:xfrm>
            <a:custGeom>
              <a:avLst/>
              <a:gdLst/>
              <a:ahLst/>
              <a:cxnLst>
                <a:cxn ang="0">
                  <a:pos x="73" y="5"/>
                </a:cxn>
                <a:cxn ang="0">
                  <a:pos x="66" y="9"/>
                </a:cxn>
                <a:cxn ang="0">
                  <a:pos x="57" y="19"/>
                </a:cxn>
                <a:cxn ang="0">
                  <a:pos x="49" y="30"/>
                </a:cxn>
                <a:cxn ang="0">
                  <a:pos x="45" y="41"/>
                </a:cxn>
                <a:cxn ang="0">
                  <a:pos x="40" y="51"/>
                </a:cxn>
                <a:cxn ang="0">
                  <a:pos x="37" y="64"/>
                </a:cxn>
                <a:cxn ang="0">
                  <a:pos x="31" y="75"/>
                </a:cxn>
                <a:cxn ang="0">
                  <a:pos x="27" y="84"/>
                </a:cxn>
                <a:cxn ang="0">
                  <a:pos x="22" y="95"/>
                </a:cxn>
                <a:cxn ang="0">
                  <a:pos x="16" y="101"/>
                </a:cxn>
                <a:cxn ang="0">
                  <a:pos x="11" y="104"/>
                </a:cxn>
                <a:cxn ang="0">
                  <a:pos x="10" y="100"/>
                </a:cxn>
                <a:cxn ang="0">
                  <a:pos x="13" y="97"/>
                </a:cxn>
                <a:cxn ang="0">
                  <a:pos x="16" y="95"/>
                </a:cxn>
                <a:cxn ang="0">
                  <a:pos x="14" y="93"/>
                </a:cxn>
                <a:cxn ang="0">
                  <a:pos x="11" y="96"/>
                </a:cxn>
                <a:cxn ang="0">
                  <a:pos x="6" y="99"/>
                </a:cxn>
                <a:cxn ang="0">
                  <a:pos x="3" y="94"/>
                </a:cxn>
                <a:cxn ang="0">
                  <a:pos x="4" y="87"/>
                </a:cxn>
                <a:cxn ang="0">
                  <a:pos x="5" y="79"/>
                </a:cxn>
                <a:cxn ang="0">
                  <a:pos x="1" y="74"/>
                </a:cxn>
                <a:cxn ang="0">
                  <a:pos x="1" y="67"/>
                </a:cxn>
                <a:cxn ang="0">
                  <a:pos x="1" y="58"/>
                </a:cxn>
                <a:cxn ang="0">
                  <a:pos x="2" y="53"/>
                </a:cxn>
                <a:cxn ang="0">
                  <a:pos x="5" y="48"/>
                </a:cxn>
                <a:cxn ang="0">
                  <a:pos x="11" y="44"/>
                </a:cxn>
                <a:cxn ang="0">
                  <a:pos x="17" y="36"/>
                </a:cxn>
                <a:cxn ang="0">
                  <a:pos x="18" y="29"/>
                </a:cxn>
                <a:cxn ang="0">
                  <a:pos x="19" y="23"/>
                </a:cxn>
                <a:cxn ang="0">
                  <a:pos x="21" y="18"/>
                </a:cxn>
                <a:cxn ang="0">
                  <a:pos x="29" y="15"/>
                </a:cxn>
                <a:cxn ang="0">
                  <a:pos x="39" y="13"/>
                </a:cxn>
                <a:cxn ang="0">
                  <a:pos x="57" y="10"/>
                </a:cxn>
                <a:cxn ang="0">
                  <a:pos x="66" y="7"/>
                </a:cxn>
                <a:cxn ang="0">
                  <a:pos x="71" y="2"/>
                </a:cxn>
                <a:cxn ang="0">
                  <a:pos x="75" y="0"/>
                </a:cxn>
              </a:cxnLst>
              <a:rect l="0" t="0" r="r" b="b"/>
              <a:pathLst>
                <a:path w="75" h="105">
                  <a:moveTo>
                    <a:pt x="75" y="1"/>
                  </a:moveTo>
                  <a:cubicBezTo>
                    <a:pt x="75" y="2"/>
                    <a:pt x="74" y="4"/>
                    <a:pt x="73" y="5"/>
                  </a:cubicBezTo>
                  <a:cubicBezTo>
                    <a:pt x="73" y="6"/>
                    <a:pt x="71" y="7"/>
                    <a:pt x="70" y="7"/>
                  </a:cubicBezTo>
                  <a:cubicBezTo>
                    <a:pt x="69" y="8"/>
                    <a:pt x="67" y="8"/>
                    <a:pt x="66" y="9"/>
                  </a:cubicBezTo>
                  <a:cubicBezTo>
                    <a:pt x="65" y="10"/>
                    <a:pt x="63" y="12"/>
                    <a:pt x="62" y="13"/>
                  </a:cubicBezTo>
                  <a:cubicBezTo>
                    <a:pt x="60" y="14"/>
                    <a:pt x="58" y="17"/>
                    <a:pt x="57" y="19"/>
                  </a:cubicBezTo>
                  <a:cubicBezTo>
                    <a:pt x="56" y="21"/>
                    <a:pt x="55" y="24"/>
                    <a:pt x="54" y="25"/>
                  </a:cubicBezTo>
                  <a:cubicBezTo>
                    <a:pt x="53" y="27"/>
                    <a:pt x="50" y="28"/>
                    <a:pt x="49" y="30"/>
                  </a:cubicBezTo>
                  <a:cubicBezTo>
                    <a:pt x="48" y="31"/>
                    <a:pt x="47" y="34"/>
                    <a:pt x="47" y="36"/>
                  </a:cubicBezTo>
                  <a:cubicBezTo>
                    <a:pt x="46" y="37"/>
                    <a:pt x="46" y="40"/>
                    <a:pt x="45" y="41"/>
                  </a:cubicBezTo>
                  <a:cubicBezTo>
                    <a:pt x="45" y="42"/>
                    <a:pt x="43" y="44"/>
                    <a:pt x="43" y="46"/>
                  </a:cubicBezTo>
                  <a:cubicBezTo>
                    <a:pt x="42" y="47"/>
                    <a:pt x="41" y="49"/>
                    <a:pt x="40" y="51"/>
                  </a:cubicBezTo>
                  <a:cubicBezTo>
                    <a:pt x="39" y="52"/>
                    <a:pt x="38" y="54"/>
                    <a:pt x="38" y="56"/>
                  </a:cubicBezTo>
                  <a:cubicBezTo>
                    <a:pt x="37" y="58"/>
                    <a:pt x="37" y="62"/>
                    <a:pt x="37" y="64"/>
                  </a:cubicBezTo>
                  <a:cubicBezTo>
                    <a:pt x="36" y="65"/>
                    <a:pt x="35" y="68"/>
                    <a:pt x="34" y="70"/>
                  </a:cubicBezTo>
                  <a:cubicBezTo>
                    <a:pt x="34" y="71"/>
                    <a:pt x="32" y="74"/>
                    <a:pt x="31" y="75"/>
                  </a:cubicBezTo>
                  <a:cubicBezTo>
                    <a:pt x="31" y="76"/>
                    <a:pt x="30" y="79"/>
                    <a:pt x="30" y="80"/>
                  </a:cubicBezTo>
                  <a:cubicBezTo>
                    <a:pt x="29" y="81"/>
                    <a:pt x="28" y="83"/>
                    <a:pt x="27" y="84"/>
                  </a:cubicBezTo>
                  <a:cubicBezTo>
                    <a:pt x="26" y="86"/>
                    <a:pt x="25" y="88"/>
                    <a:pt x="24" y="90"/>
                  </a:cubicBezTo>
                  <a:cubicBezTo>
                    <a:pt x="24" y="91"/>
                    <a:pt x="23" y="94"/>
                    <a:pt x="22" y="95"/>
                  </a:cubicBezTo>
                  <a:cubicBezTo>
                    <a:pt x="22" y="96"/>
                    <a:pt x="21" y="98"/>
                    <a:pt x="20" y="98"/>
                  </a:cubicBezTo>
                  <a:cubicBezTo>
                    <a:pt x="19" y="99"/>
                    <a:pt x="17" y="101"/>
                    <a:pt x="16" y="101"/>
                  </a:cubicBezTo>
                  <a:cubicBezTo>
                    <a:pt x="16" y="102"/>
                    <a:pt x="14" y="104"/>
                    <a:pt x="13" y="105"/>
                  </a:cubicBezTo>
                  <a:cubicBezTo>
                    <a:pt x="12" y="105"/>
                    <a:pt x="11" y="104"/>
                    <a:pt x="11" y="104"/>
                  </a:cubicBezTo>
                  <a:cubicBezTo>
                    <a:pt x="11" y="103"/>
                    <a:pt x="10" y="102"/>
                    <a:pt x="10" y="102"/>
                  </a:cubicBezTo>
                  <a:cubicBezTo>
                    <a:pt x="10" y="101"/>
                    <a:pt x="10" y="100"/>
                    <a:pt x="10" y="100"/>
                  </a:cubicBezTo>
                  <a:cubicBezTo>
                    <a:pt x="11" y="100"/>
                    <a:pt x="12" y="99"/>
                    <a:pt x="12" y="99"/>
                  </a:cubicBezTo>
                  <a:cubicBezTo>
                    <a:pt x="12" y="98"/>
                    <a:pt x="12" y="97"/>
                    <a:pt x="13" y="97"/>
                  </a:cubicBezTo>
                  <a:cubicBezTo>
                    <a:pt x="13" y="97"/>
                    <a:pt x="14" y="97"/>
                    <a:pt x="15" y="96"/>
                  </a:cubicBezTo>
                  <a:cubicBezTo>
                    <a:pt x="15" y="96"/>
                    <a:pt x="16" y="95"/>
                    <a:pt x="16" y="95"/>
                  </a:cubicBezTo>
                  <a:cubicBezTo>
                    <a:pt x="16" y="94"/>
                    <a:pt x="16" y="93"/>
                    <a:pt x="16" y="93"/>
                  </a:cubicBezTo>
                  <a:cubicBezTo>
                    <a:pt x="16" y="93"/>
                    <a:pt x="15" y="93"/>
                    <a:pt x="14" y="93"/>
                  </a:cubicBezTo>
                  <a:cubicBezTo>
                    <a:pt x="14" y="93"/>
                    <a:pt x="13" y="94"/>
                    <a:pt x="12" y="94"/>
                  </a:cubicBezTo>
                  <a:cubicBezTo>
                    <a:pt x="12" y="95"/>
                    <a:pt x="11" y="96"/>
                    <a:pt x="11" y="96"/>
                  </a:cubicBezTo>
                  <a:cubicBezTo>
                    <a:pt x="10" y="97"/>
                    <a:pt x="9" y="99"/>
                    <a:pt x="8" y="99"/>
                  </a:cubicBezTo>
                  <a:cubicBezTo>
                    <a:pt x="8" y="99"/>
                    <a:pt x="6" y="99"/>
                    <a:pt x="6" y="99"/>
                  </a:cubicBezTo>
                  <a:cubicBezTo>
                    <a:pt x="5" y="99"/>
                    <a:pt x="5" y="98"/>
                    <a:pt x="5" y="97"/>
                  </a:cubicBezTo>
                  <a:cubicBezTo>
                    <a:pt x="4" y="96"/>
                    <a:pt x="4" y="95"/>
                    <a:pt x="3" y="94"/>
                  </a:cubicBezTo>
                  <a:cubicBezTo>
                    <a:pt x="3" y="93"/>
                    <a:pt x="3" y="91"/>
                    <a:pt x="3" y="90"/>
                  </a:cubicBezTo>
                  <a:cubicBezTo>
                    <a:pt x="3" y="89"/>
                    <a:pt x="3" y="88"/>
                    <a:pt x="4" y="87"/>
                  </a:cubicBezTo>
                  <a:cubicBezTo>
                    <a:pt x="4" y="86"/>
                    <a:pt x="5" y="85"/>
                    <a:pt x="5" y="84"/>
                  </a:cubicBezTo>
                  <a:cubicBezTo>
                    <a:pt x="5" y="83"/>
                    <a:pt x="5" y="81"/>
                    <a:pt x="5" y="79"/>
                  </a:cubicBezTo>
                  <a:cubicBezTo>
                    <a:pt x="5" y="79"/>
                    <a:pt x="4" y="77"/>
                    <a:pt x="3" y="77"/>
                  </a:cubicBezTo>
                  <a:cubicBezTo>
                    <a:pt x="3" y="76"/>
                    <a:pt x="1" y="75"/>
                    <a:pt x="1" y="74"/>
                  </a:cubicBezTo>
                  <a:cubicBezTo>
                    <a:pt x="0" y="74"/>
                    <a:pt x="1" y="72"/>
                    <a:pt x="1" y="71"/>
                  </a:cubicBezTo>
                  <a:cubicBezTo>
                    <a:pt x="1" y="70"/>
                    <a:pt x="1" y="68"/>
                    <a:pt x="1" y="67"/>
                  </a:cubicBezTo>
                  <a:cubicBezTo>
                    <a:pt x="1" y="66"/>
                    <a:pt x="1" y="63"/>
                    <a:pt x="1" y="62"/>
                  </a:cubicBezTo>
                  <a:cubicBezTo>
                    <a:pt x="1" y="61"/>
                    <a:pt x="1" y="59"/>
                    <a:pt x="1" y="58"/>
                  </a:cubicBezTo>
                  <a:cubicBezTo>
                    <a:pt x="1" y="57"/>
                    <a:pt x="0" y="56"/>
                    <a:pt x="1" y="55"/>
                  </a:cubicBezTo>
                  <a:cubicBezTo>
                    <a:pt x="1" y="54"/>
                    <a:pt x="2" y="53"/>
                    <a:pt x="2" y="53"/>
                  </a:cubicBezTo>
                  <a:cubicBezTo>
                    <a:pt x="2" y="52"/>
                    <a:pt x="3" y="51"/>
                    <a:pt x="4" y="50"/>
                  </a:cubicBezTo>
                  <a:cubicBezTo>
                    <a:pt x="4" y="50"/>
                    <a:pt x="4" y="48"/>
                    <a:pt x="5" y="48"/>
                  </a:cubicBezTo>
                  <a:cubicBezTo>
                    <a:pt x="5" y="47"/>
                    <a:pt x="6" y="46"/>
                    <a:pt x="7" y="46"/>
                  </a:cubicBezTo>
                  <a:cubicBezTo>
                    <a:pt x="8" y="45"/>
                    <a:pt x="10" y="44"/>
                    <a:pt x="11" y="44"/>
                  </a:cubicBezTo>
                  <a:cubicBezTo>
                    <a:pt x="12" y="43"/>
                    <a:pt x="13" y="41"/>
                    <a:pt x="14" y="40"/>
                  </a:cubicBezTo>
                  <a:cubicBezTo>
                    <a:pt x="15" y="39"/>
                    <a:pt x="17" y="37"/>
                    <a:pt x="17" y="36"/>
                  </a:cubicBezTo>
                  <a:cubicBezTo>
                    <a:pt x="18" y="36"/>
                    <a:pt x="18" y="34"/>
                    <a:pt x="18" y="33"/>
                  </a:cubicBezTo>
                  <a:cubicBezTo>
                    <a:pt x="18" y="32"/>
                    <a:pt x="18" y="30"/>
                    <a:pt x="18" y="29"/>
                  </a:cubicBezTo>
                  <a:cubicBezTo>
                    <a:pt x="18" y="28"/>
                    <a:pt x="18" y="26"/>
                    <a:pt x="18" y="25"/>
                  </a:cubicBezTo>
                  <a:cubicBezTo>
                    <a:pt x="18" y="25"/>
                    <a:pt x="19" y="23"/>
                    <a:pt x="19" y="23"/>
                  </a:cubicBezTo>
                  <a:cubicBezTo>
                    <a:pt x="19" y="22"/>
                    <a:pt x="20" y="21"/>
                    <a:pt x="20" y="20"/>
                  </a:cubicBezTo>
                  <a:cubicBezTo>
                    <a:pt x="21" y="20"/>
                    <a:pt x="21" y="18"/>
                    <a:pt x="21" y="18"/>
                  </a:cubicBezTo>
                  <a:cubicBezTo>
                    <a:pt x="22" y="17"/>
                    <a:pt x="23" y="16"/>
                    <a:pt x="24" y="15"/>
                  </a:cubicBezTo>
                  <a:cubicBezTo>
                    <a:pt x="25" y="15"/>
                    <a:pt x="28" y="15"/>
                    <a:pt x="29" y="15"/>
                  </a:cubicBezTo>
                  <a:cubicBezTo>
                    <a:pt x="30" y="15"/>
                    <a:pt x="31" y="14"/>
                    <a:pt x="32" y="14"/>
                  </a:cubicBezTo>
                  <a:cubicBezTo>
                    <a:pt x="34" y="14"/>
                    <a:pt x="37" y="13"/>
                    <a:pt x="39" y="13"/>
                  </a:cubicBezTo>
                  <a:cubicBezTo>
                    <a:pt x="41" y="13"/>
                    <a:pt x="46" y="12"/>
                    <a:pt x="48" y="12"/>
                  </a:cubicBezTo>
                  <a:cubicBezTo>
                    <a:pt x="50" y="11"/>
                    <a:pt x="55" y="11"/>
                    <a:pt x="57" y="10"/>
                  </a:cubicBezTo>
                  <a:cubicBezTo>
                    <a:pt x="58" y="10"/>
                    <a:pt x="61" y="10"/>
                    <a:pt x="62" y="9"/>
                  </a:cubicBezTo>
                  <a:cubicBezTo>
                    <a:pt x="63" y="9"/>
                    <a:pt x="65" y="7"/>
                    <a:pt x="66" y="7"/>
                  </a:cubicBezTo>
                  <a:cubicBezTo>
                    <a:pt x="66" y="6"/>
                    <a:pt x="67" y="5"/>
                    <a:pt x="68" y="4"/>
                  </a:cubicBezTo>
                  <a:cubicBezTo>
                    <a:pt x="69" y="4"/>
                    <a:pt x="70" y="3"/>
                    <a:pt x="71" y="2"/>
                  </a:cubicBezTo>
                  <a:cubicBezTo>
                    <a:pt x="72" y="2"/>
                    <a:pt x="73" y="1"/>
                    <a:pt x="74" y="0"/>
                  </a:cubicBezTo>
                  <a:cubicBezTo>
                    <a:pt x="74" y="0"/>
                    <a:pt x="74" y="0"/>
                    <a:pt x="75" y="0"/>
                  </a:cubicBezTo>
                  <a:cubicBezTo>
                    <a:pt x="75" y="0"/>
                    <a:pt x="75" y="0"/>
                    <a:pt x="75"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19" name="Freeform 47"/>
            <p:cNvSpPr>
              <a:spLocks/>
            </p:cNvSpPr>
            <p:nvPr/>
          </p:nvSpPr>
          <p:spPr bwMode="auto">
            <a:xfrm>
              <a:off x="3732213" y="2511425"/>
              <a:ext cx="741363" cy="654050"/>
            </a:xfrm>
            <a:custGeom>
              <a:avLst/>
              <a:gdLst/>
              <a:ahLst/>
              <a:cxnLst>
                <a:cxn ang="0">
                  <a:pos x="431" y="82"/>
                </a:cxn>
                <a:cxn ang="0">
                  <a:pos x="416" y="99"/>
                </a:cxn>
                <a:cxn ang="0">
                  <a:pos x="390" y="111"/>
                </a:cxn>
                <a:cxn ang="0">
                  <a:pos x="382" y="134"/>
                </a:cxn>
                <a:cxn ang="0">
                  <a:pos x="373" y="146"/>
                </a:cxn>
                <a:cxn ang="0">
                  <a:pos x="345" y="154"/>
                </a:cxn>
                <a:cxn ang="0">
                  <a:pos x="325" y="160"/>
                </a:cxn>
                <a:cxn ang="0">
                  <a:pos x="319" y="128"/>
                </a:cxn>
                <a:cxn ang="0">
                  <a:pos x="302" y="129"/>
                </a:cxn>
                <a:cxn ang="0">
                  <a:pos x="271" y="142"/>
                </a:cxn>
                <a:cxn ang="0">
                  <a:pos x="254" y="165"/>
                </a:cxn>
                <a:cxn ang="0">
                  <a:pos x="265" y="187"/>
                </a:cxn>
                <a:cxn ang="0">
                  <a:pos x="248" y="216"/>
                </a:cxn>
                <a:cxn ang="0">
                  <a:pos x="242" y="256"/>
                </a:cxn>
                <a:cxn ang="0">
                  <a:pos x="232" y="270"/>
                </a:cxn>
                <a:cxn ang="0">
                  <a:pos x="215" y="278"/>
                </a:cxn>
                <a:cxn ang="0">
                  <a:pos x="185" y="280"/>
                </a:cxn>
                <a:cxn ang="0">
                  <a:pos x="166" y="301"/>
                </a:cxn>
                <a:cxn ang="0">
                  <a:pos x="144" y="324"/>
                </a:cxn>
                <a:cxn ang="0">
                  <a:pos x="144" y="360"/>
                </a:cxn>
                <a:cxn ang="0">
                  <a:pos x="137" y="362"/>
                </a:cxn>
                <a:cxn ang="0">
                  <a:pos x="118" y="354"/>
                </a:cxn>
                <a:cxn ang="0">
                  <a:pos x="96" y="381"/>
                </a:cxn>
                <a:cxn ang="0">
                  <a:pos x="69" y="386"/>
                </a:cxn>
                <a:cxn ang="0">
                  <a:pos x="55" y="357"/>
                </a:cxn>
                <a:cxn ang="0">
                  <a:pos x="24" y="364"/>
                </a:cxn>
                <a:cxn ang="0">
                  <a:pos x="18" y="346"/>
                </a:cxn>
                <a:cxn ang="0">
                  <a:pos x="5" y="331"/>
                </a:cxn>
                <a:cxn ang="0">
                  <a:pos x="11" y="326"/>
                </a:cxn>
                <a:cxn ang="0">
                  <a:pos x="30" y="323"/>
                </a:cxn>
                <a:cxn ang="0">
                  <a:pos x="61" y="301"/>
                </a:cxn>
                <a:cxn ang="0">
                  <a:pos x="63" y="309"/>
                </a:cxn>
                <a:cxn ang="0">
                  <a:pos x="69" y="315"/>
                </a:cxn>
                <a:cxn ang="0">
                  <a:pos x="76" y="311"/>
                </a:cxn>
                <a:cxn ang="0">
                  <a:pos x="70" y="305"/>
                </a:cxn>
                <a:cxn ang="0">
                  <a:pos x="62" y="296"/>
                </a:cxn>
                <a:cxn ang="0">
                  <a:pos x="83" y="267"/>
                </a:cxn>
                <a:cxn ang="0">
                  <a:pos x="93" y="261"/>
                </a:cxn>
                <a:cxn ang="0">
                  <a:pos x="112" y="232"/>
                </a:cxn>
                <a:cxn ang="0">
                  <a:pos x="116" y="203"/>
                </a:cxn>
                <a:cxn ang="0">
                  <a:pos x="129" y="151"/>
                </a:cxn>
                <a:cxn ang="0">
                  <a:pos x="155" y="91"/>
                </a:cxn>
                <a:cxn ang="0">
                  <a:pos x="179" y="19"/>
                </a:cxn>
                <a:cxn ang="0">
                  <a:pos x="210" y="32"/>
                </a:cxn>
                <a:cxn ang="0">
                  <a:pos x="240" y="21"/>
                </a:cxn>
                <a:cxn ang="0">
                  <a:pos x="262" y="38"/>
                </a:cxn>
                <a:cxn ang="0">
                  <a:pos x="278" y="43"/>
                </a:cxn>
                <a:cxn ang="0">
                  <a:pos x="290" y="27"/>
                </a:cxn>
                <a:cxn ang="0">
                  <a:pos x="293" y="57"/>
                </a:cxn>
                <a:cxn ang="0">
                  <a:pos x="306" y="49"/>
                </a:cxn>
                <a:cxn ang="0">
                  <a:pos x="343" y="38"/>
                </a:cxn>
                <a:cxn ang="0">
                  <a:pos x="343" y="71"/>
                </a:cxn>
                <a:cxn ang="0">
                  <a:pos x="367" y="61"/>
                </a:cxn>
                <a:cxn ang="0">
                  <a:pos x="382" y="61"/>
                </a:cxn>
                <a:cxn ang="0">
                  <a:pos x="384" y="37"/>
                </a:cxn>
                <a:cxn ang="0">
                  <a:pos x="397" y="12"/>
                </a:cxn>
                <a:cxn ang="0">
                  <a:pos x="412" y="4"/>
                </a:cxn>
                <a:cxn ang="0">
                  <a:pos x="430" y="6"/>
                </a:cxn>
                <a:cxn ang="0">
                  <a:pos x="436" y="40"/>
                </a:cxn>
              </a:cxnLst>
              <a:rect l="0" t="0" r="r" b="b"/>
              <a:pathLst>
                <a:path w="446" h="395">
                  <a:moveTo>
                    <a:pt x="445" y="64"/>
                  </a:moveTo>
                  <a:cubicBezTo>
                    <a:pt x="445" y="66"/>
                    <a:pt x="445" y="67"/>
                    <a:pt x="445" y="68"/>
                  </a:cubicBezTo>
                  <a:cubicBezTo>
                    <a:pt x="445" y="69"/>
                    <a:pt x="444" y="72"/>
                    <a:pt x="443" y="73"/>
                  </a:cubicBezTo>
                  <a:cubicBezTo>
                    <a:pt x="442" y="74"/>
                    <a:pt x="440" y="75"/>
                    <a:pt x="439" y="76"/>
                  </a:cubicBezTo>
                  <a:cubicBezTo>
                    <a:pt x="438" y="77"/>
                    <a:pt x="436" y="79"/>
                    <a:pt x="435" y="80"/>
                  </a:cubicBezTo>
                  <a:cubicBezTo>
                    <a:pt x="434" y="80"/>
                    <a:pt x="432" y="82"/>
                    <a:pt x="431" y="82"/>
                  </a:cubicBezTo>
                  <a:cubicBezTo>
                    <a:pt x="431" y="83"/>
                    <a:pt x="430" y="86"/>
                    <a:pt x="430" y="87"/>
                  </a:cubicBezTo>
                  <a:cubicBezTo>
                    <a:pt x="430" y="88"/>
                    <a:pt x="431" y="91"/>
                    <a:pt x="431" y="92"/>
                  </a:cubicBezTo>
                  <a:cubicBezTo>
                    <a:pt x="430" y="93"/>
                    <a:pt x="429" y="95"/>
                    <a:pt x="429" y="95"/>
                  </a:cubicBezTo>
                  <a:cubicBezTo>
                    <a:pt x="427" y="96"/>
                    <a:pt x="425" y="96"/>
                    <a:pt x="424" y="96"/>
                  </a:cubicBezTo>
                  <a:cubicBezTo>
                    <a:pt x="423" y="96"/>
                    <a:pt x="421" y="97"/>
                    <a:pt x="420" y="97"/>
                  </a:cubicBezTo>
                  <a:cubicBezTo>
                    <a:pt x="419" y="97"/>
                    <a:pt x="417" y="98"/>
                    <a:pt x="416" y="99"/>
                  </a:cubicBezTo>
                  <a:cubicBezTo>
                    <a:pt x="416" y="99"/>
                    <a:pt x="415" y="101"/>
                    <a:pt x="415" y="102"/>
                  </a:cubicBezTo>
                  <a:cubicBezTo>
                    <a:pt x="415" y="103"/>
                    <a:pt x="413" y="106"/>
                    <a:pt x="413" y="106"/>
                  </a:cubicBezTo>
                  <a:cubicBezTo>
                    <a:pt x="411" y="107"/>
                    <a:pt x="408" y="108"/>
                    <a:pt x="407" y="108"/>
                  </a:cubicBezTo>
                  <a:cubicBezTo>
                    <a:pt x="405" y="109"/>
                    <a:pt x="402" y="108"/>
                    <a:pt x="400" y="108"/>
                  </a:cubicBezTo>
                  <a:cubicBezTo>
                    <a:pt x="399" y="109"/>
                    <a:pt x="396" y="109"/>
                    <a:pt x="395" y="109"/>
                  </a:cubicBezTo>
                  <a:cubicBezTo>
                    <a:pt x="394" y="110"/>
                    <a:pt x="391" y="110"/>
                    <a:pt x="390" y="111"/>
                  </a:cubicBezTo>
                  <a:cubicBezTo>
                    <a:pt x="389" y="112"/>
                    <a:pt x="390" y="114"/>
                    <a:pt x="390" y="115"/>
                  </a:cubicBezTo>
                  <a:cubicBezTo>
                    <a:pt x="389" y="117"/>
                    <a:pt x="390" y="119"/>
                    <a:pt x="389" y="120"/>
                  </a:cubicBezTo>
                  <a:cubicBezTo>
                    <a:pt x="389" y="121"/>
                    <a:pt x="388" y="121"/>
                    <a:pt x="387" y="122"/>
                  </a:cubicBezTo>
                  <a:cubicBezTo>
                    <a:pt x="386" y="122"/>
                    <a:pt x="384" y="124"/>
                    <a:pt x="384" y="124"/>
                  </a:cubicBezTo>
                  <a:cubicBezTo>
                    <a:pt x="383" y="126"/>
                    <a:pt x="382" y="129"/>
                    <a:pt x="382" y="131"/>
                  </a:cubicBezTo>
                  <a:cubicBezTo>
                    <a:pt x="382" y="132"/>
                    <a:pt x="382" y="134"/>
                    <a:pt x="382" y="134"/>
                  </a:cubicBezTo>
                  <a:cubicBezTo>
                    <a:pt x="382" y="135"/>
                    <a:pt x="382" y="137"/>
                    <a:pt x="382" y="137"/>
                  </a:cubicBezTo>
                  <a:cubicBezTo>
                    <a:pt x="381" y="138"/>
                    <a:pt x="380" y="137"/>
                    <a:pt x="379" y="137"/>
                  </a:cubicBezTo>
                  <a:cubicBezTo>
                    <a:pt x="379" y="137"/>
                    <a:pt x="378" y="137"/>
                    <a:pt x="378" y="137"/>
                  </a:cubicBezTo>
                  <a:cubicBezTo>
                    <a:pt x="377" y="138"/>
                    <a:pt x="376" y="138"/>
                    <a:pt x="376" y="139"/>
                  </a:cubicBezTo>
                  <a:cubicBezTo>
                    <a:pt x="375" y="139"/>
                    <a:pt x="373" y="140"/>
                    <a:pt x="373" y="140"/>
                  </a:cubicBezTo>
                  <a:cubicBezTo>
                    <a:pt x="372" y="142"/>
                    <a:pt x="373" y="145"/>
                    <a:pt x="373" y="146"/>
                  </a:cubicBezTo>
                  <a:cubicBezTo>
                    <a:pt x="373" y="147"/>
                    <a:pt x="374" y="149"/>
                    <a:pt x="374" y="150"/>
                  </a:cubicBezTo>
                  <a:cubicBezTo>
                    <a:pt x="373" y="151"/>
                    <a:pt x="371" y="152"/>
                    <a:pt x="370" y="152"/>
                  </a:cubicBezTo>
                  <a:cubicBezTo>
                    <a:pt x="369" y="152"/>
                    <a:pt x="367" y="151"/>
                    <a:pt x="366" y="151"/>
                  </a:cubicBezTo>
                  <a:cubicBezTo>
                    <a:pt x="364" y="151"/>
                    <a:pt x="361" y="151"/>
                    <a:pt x="359" y="151"/>
                  </a:cubicBezTo>
                  <a:cubicBezTo>
                    <a:pt x="357" y="151"/>
                    <a:pt x="354" y="151"/>
                    <a:pt x="353" y="152"/>
                  </a:cubicBezTo>
                  <a:cubicBezTo>
                    <a:pt x="351" y="152"/>
                    <a:pt x="347" y="154"/>
                    <a:pt x="345" y="154"/>
                  </a:cubicBezTo>
                  <a:cubicBezTo>
                    <a:pt x="344" y="154"/>
                    <a:pt x="341" y="153"/>
                    <a:pt x="340" y="154"/>
                  </a:cubicBezTo>
                  <a:cubicBezTo>
                    <a:pt x="339" y="155"/>
                    <a:pt x="338" y="157"/>
                    <a:pt x="338" y="158"/>
                  </a:cubicBezTo>
                  <a:cubicBezTo>
                    <a:pt x="337" y="158"/>
                    <a:pt x="335" y="160"/>
                    <a:pt x="335" y="161"/>
                  </a:cubicBezTo>
                  <a:cubicBezTo>
                    <a:pt x="334" y="162"/>
                    <a:pt x="333" y="164"/>
                    <a:pt x="332" y="165"/>
                  </a:cubicBezTo>
                  <a:cubicBezTo>
                    <a:pt x="331" y="165"/>
                    <a:pt x="328" y="165"/>
                    <a:pt x="328" y="164"/>
                  </a:cubicBezTo>
                  <a:cubicBezTo>
                    <a:pt x="327" y="164"/>
                    <a:pt x="325" y="161"/>
                    <a:pt x="325" y="160"/>
                  </a:cubicBezTo>
                  <a:cubicBezTo>
                    <a:pt x="325" y="159"/>
                    <a:pt x="326" y="156"/>
                    <a:pt x="325" y="155"/>
                  </a:cubicBezTo>
                  <a:cubicBezTo>
                    <a:pt x="325" y="154"/>
                    <a:pt x="325" y="150"/>
                    <a:pt x="325" y="149"/>
                  </a:cubicBezTo>
                  <a:cubicBezTo>
                    <a:pt x="325" y="148"/>
                    <a:pt x="323" y="146"/>
                    <a:pt x="322" y="145"/>
                  </a:cubicBezTo>
                  <a:cubicBezTo>
                    <a:pt x="322" y="144"/>
                    <a:pt x="322" y="141"/>
                    <a:pt x="322" y="140"/>
                  </a:cubicBezTo>
                  <a:cubicBezTo>
                    <a:pt x="322" y="139"/>
                    <a:pt x="322" y="136"/>
                    <a:pt x="321" y="134"/>
                  </a:cubicBezTo>
                  <a:cubicBezTo>
                    <a:pt x="321" y="133"/>
                    <a:pt x="320" y="129"/>
                    <a:pt x="319" y="128"/>
                  </a:cubicBezTo>
                  <a:cubicBezTo>
                    <a:pt x="319" y="127"/>
                    <a:pt x="319" y="125"/>
                    <a:pt x="319" y="125"/>
                  </a:cubicBezTo>
                  <a:cubicBezTo>
                    <a:pt x="318" y="124"/>
                    <a:pt x="317" y="123"/>
                    <a:pt x="317" y="123"/>
                  </a:cubicBezTo>
                  <a:cubicBezTo>
                    <a:pt x="316" y="122"/>
                    <a:pt x="314" y="123"/>
                    <a:pt x="313" y="123"/>
                  </a:cubicBezTo>
                  <a:cubicBezTo>
                    <a:pt x="313" y="123"/>
                    <a:pt x="311" y="125"/>
                    <a:pt x="311" y="125"/>
                  </a:cubicBezTo>
                  <a:cubicBezTo>
                    <a:pt x="310" y="126"/>
                    <a:pt x="307" y="128"/>
                    <a:pt x="306" y="128"/>
                  </a:cubicBezTo>
                  <a:cubicBezTo>
                    <a:pt x="305" y="128"/>
                    <a:pt x="303" y="128"/>
                    <a:pt x="302" y="129"/>
                  </a:cubicBezTo>
                  <a:cubicBezTo>
                    <a:pt x="301" y="129"/>
                    <a:pt x="299" y="130"/>
                    <a:pt x="298" y="131"/>
                  </a:cubicBezTo>
                  <a:cubicBezTo>
                    <a:pt x="297" y="132"/>
                    <a:pt x="295" y="134"/>
                    <a:pt x="294" y="135"/>
                  </a:cubicBezTo>
                  <a:cubicBezTo>
                    <a:pt x="293" y="136"/>
                    <a:pt x="291" y="137"/>
                    <a:pt x="290" y="138"/>
                  </a:cubicBezTo>
                  <a:cubicBezTo>
                    <a:pt x="289" y="139"/>
                    <a:pt x="288" y="140"/>
                    <a:pt x="287" y="141"/>
                  </a:cubicBezTo>
                  <a:cubicBezTo>
                    <a:pt x="285" y="141"/>
                    <a:pt x="281" y="142"/>
                    <a:pt x="279" y="142"/>
                  </a:cubicBezTo>
                  <a:cubicBezTo>
                    <a:pt x="277" y="142"/>
                    <a:pt x="273" y="142"/>
                    <a:pt x="271" y="142"/>
                  </a:cubicBezTo>
                  <a:cubicBezTo>
                    <a:pt x="269" y="142"/>
                    <a:pt x="265" y="142"/>
                    <a:pt x="263" y="142"/>
                  </a:cubicBezTo>
                  <a:cubicBezTo>
                    <a:pt x="260" y="142"/>
                    <a:pt x="256" y="144"/>
                    <a:pt x="254" y="146"/>
                  </a:cubicBezTo>
                  <a:cubicBezTo>
                    <a:pt x="253" y="146"/>
                    <a:pt x="251" y="149"/>
                    <a:pt x="250" y="150"/>
                  </a:cubicBezTo>
                  <a:cubicBezTo>
                    <a:pt x="250" y="151"/>
                    <a:pt x="250" y="154"/>
                    <a:pt x="250" y="155"/>
                  </a:cubicBezTo>
                  <a:cubicBezTo>
                    <a:pt x="250" y="157"/>
                    <a:pt x="251" y="159"/>
                    <a:pt x="252" y="161"/>
                  </a:cubicBezTo>
                  <a:cubicBezTo>
                    <a:pt x="252" y="162"/>
                    <a:pt x="254" y="164"/>
                    <a:pt x="254" y="165"/>
                  </a:cubicBezTo>
                  <a:cubicBezTo>
                    <a:pt x="254" y="166"/>
                    <a:pt x="253" y="169"/>
                    <a:pt x="253" y="170"/>
                  </a:cubicBezTo>
                  <a:cubicBezTo>
                    <a:pt x="254" y="171"/>
                    <a:pt x="255" y="173"/>
                    <a:pt x="256" y="174"/>
                  </a:cubicBezTo>
                  <a:cubicBezTo>
                    <a:pt x="257" y="174"/>
                    <a:pt x="260" y="173"/>
                    <a:pt x="261" y="173"/>
                  </a:cubicBezTo>
                  <a:cubicBezTo>
                    <a:pt x="262" y="174"/>
                    <a:pt x="263" y="175"/>
                    <a:pt x="264" y="176"/>
                  </a:cubicBezTo>
                  <a:cubicBezTo>
                    <a:pt x="264" y="177"/>
                    <a:pt x="266" y="180"/>
                    <a:pt x="266" y="182"/>
                  </a:cubicBezTo>
                  <a:cubicBezTo>
                    <a:pt x="266" y="183"/>
                    <a:pt x="265" y="185"/>
                    <a:pt x="265" y="187"/>
                  </a:cubicBezTo>
                  <a:cubicBezTo>
                    <a:pt x="264" y="188"/>
                    <a:pt x="263" y="192"/>
                    <a:pt x="263" y="194"/>
                  </a:cubicBezTo>
                  <a:cubicBezTo>
                    <a:pt x="262" y="195"/>
                    <a:pt x="259" y="197"/>
                    <a:pt x="258" y="198"/>
                  </a:cubicBezTo>
                  <a:cubicBezTo>
                    <a:pt x="257" y="199"/>
                    <a:pt x="255" y="199"/>
                    <a:pt x="254" y="200"/>
                  </a:cubicBezTo>
                  <a:cubicBezTo>
                    <a:pt x="252" y="200"/>
                    <a:pt x="249" y="202"/>
                    <a:pt x="248" y="203"/>
                  </a:cubicBezTo>
                  <a:cubicBezTo>
                    <a:pt x="247" y="204"/>
                    <a:pt x="247" y="207"/>
                    <a:pt x="247" y="209"/>
                  </a:cubicBezTo>
                  <a:cubicBezTo>
                    <a:pt x="247" y="211"/>
                    <a:pt x="247" y="214"/>
                    <a:pt x="248" y="216"/>
                  </a:cubicBezTo>
                  <a:cubicBezTo>
                    <a:pt x="248" y="219"/>
                    <a:pt x="249" y="224"/>
                    <a:pt x="249" y="226"/>
                  </a:cubicBezTo>
                  <a:cubicBezTo>
                    <a:pt x="250" y="228"/>
                    <a:pt x="252" y="232"/>
                    <a:pt x="252" y="235"/>
                  </a:cubicBezTo>
                  <a:cubicBezTo>
                    <a:pt x="252" y="236"/>
                    <a:pt x="252" y="239"/>
                    <a:pt x="252" y="240"/>
                  </a:cubicBezTo>
                  <a:cubicBezTo>
                    <a:pt x="251" y="242"/>
                    <a:pt x="249" y="245"/>
                    <a:pt x="249" y="247"/>
                  </a:cubicBezTo>
                  <a:cubicBezTo>
                    <a:pt x="248" y="248"/>
                    <a:pt x="247" y="251"/>
                    <a:pt x="246" y="252"/>
                  </a:cubicBezTo>
                  <a:cubicBezTo>
                    <a:pt x="245" y="253"/>
                    <a:pt x="243" y="255"/>
                    <a:pt x="242" y="256"/>
                  </a:cubicBezTo>
                  <a:cubicBezTo>
                    <a:pt x="241" y="256"/>
                    <a:pt x="239" y="258"/>
                    <a:pt x="238" y="258"/>
                  </a:cubicBezTo>
                  <a:cubicBezTo>
                    <a:pt x="236" y="259"/>
                    <a:pt x="234" y="258"/>
                    <a:pt x="232" y="258"/>
                  </a:cubicBezTo>
                  <a:cubicBezTo>
                    <a:pt x="231" y="258"/>
                    <a:pt x="230" y="258"/>
                    <a:pt x="229" y="259"/>
                  </a:cubicBezTo>
                  <a:cubicBezTo>
                    <a:pt x="228" y="259"/>
                    <a:pt x="228" y="262"/>
                    <a:pt x="229" y="263"/>
                  </a:cubicBezTo>
                  <a:cubicBezTo>
                    <a:pt x="229" y="264"/>
                    <a:pt x="231" y="265"/>
                    <a:pt x="232" y="266"/>
                  </a:cubicBezTo>
                  <a:cubicBezTo>
                    <a:pt x="232" y="267"/>
                    <a:pt x="232" y="269"/>
                    <a:pt x="232" y="270"/>
                  </a:cubicBezTo>
                  <a:cubicBezTo>
                    <a:pt x="232" y="271"/>
                    <a:pt x="232" y="274"/>
                    <a:pt x="231" y="275"/>
                  </a:cubicBezTo>
                  <a:cubicBezTo>
                    <a:pt x="231" y="276"/>
                    <a:pt x="229" y="277"/>
                    <a:pt x="228" y="278"/>
                  </a:cubicBezTo>
                  <a:cubicBezTo>
                    <a:pt x="227" y="278"/>
                    <a:pt x="226" y="280"/>
                    <a:pt x="225" y="280"/>
                  </a:cubicBezTo>
                  <a:cubicBezTo>
                    <a:pt x="224" y="280"/>
                    <a:pt x="223" y="280"/>
                    <a:pt x="222" y="280"/>
                  </a:cubicBezTo>
                  <a:cubicBezTo>
                    <a:pt x="221" y="280"/>
                    <a:pt x="220" y="279"/>
                    <a:pt x="219" y="279"/>
                  </a:cubicBezTo>
                  <a:cubicBezTo>
                    <a:pt x="218" y="279"/>
                    <a:pt x="216" y="278"/>
                    <a:pt x="215" y="278"/>
                  </a:cubicBezTo>
                  <a:cubicBezTo>
                    <a:pt x="213" y="278"/>
                    <a:pt x="210" y="278"/>
                    <a:pt x="209" y="278"/>
                  </a:cubicBezTo>
                  <a:cubicBezTo>
                    <a:pt x="207" y="278"/>
                    <a:pt x="205" y="278"/>
                    <a:pt x="203" y="279"/>
                  </a:cubicBezTo>
                  <a:cubicBezTo>
                    <a:pt x="202" y="279"/>
                    <a:pt x="201" y="281"/>
                    <a:pt x="200" y="281"/>
                  </a:cubicBezTo>
                  <a:cubicBezTo>
                    <a:pt x="199" y="282"/>
                    <a:pt x="197" y="282"/>
                    <a:pt x="196" y="282"/>
                  </a:cubicBezTo>
                  <a:cubicBezTo>
                    <a:pt x="194" y="282"/>
                    <a:pt x="191" y="282"/>
                    <a:pt x="190" y="282"/>
                  </a:cubicBezTo>
                  <a:cubicBezTo>
                    <a:pt x="188" y="281"/>
                    <a:pt x="186" y="280"/>
                    <a:pt x="185" y="280"/>
                  </a:cubicBezTo>
                  <a:cubicBezTo>
                    <a:pt x="184" y="280"/>
                    <a:pt x="182" y="280"/>
                    <a:pt x="181" y="280"/>
                  </a:cubicBezTo>
                  <a:cubicBezTo>
                    <a:pt x="179" y="280"/>
                    <a:pt x="177" y="281"/>
                    <a:pt x="176" y="282"/>
                  </a:cubicBezTo>
                  <a:cubicBezTo>
                    <a:pt x="175" y="283"/>
                    <a:pt x="173" y="286"/>
                    <a:pt x="173" y="287"/>
                  </a:cubicBezTo>
                  <a:cubicBezTo>
                    <a:pt x="172" y="287"/>
                    <a:pt x="171" y="289"/>
                    <a:pt x="170" y="290"/>
                  </a:cubicBezTo>
                  <a:cubicBezTo>
                    <a:pt x="170" y="291"/>
                    <a:pt x="169" y="294"/>
                    <a:pt x="169" y="295"/>
                  </a:cubicBezTo>
                  <a:cubicBezTo>
                    <a:pt x="168" y="297"/>
                    <a:pt x="167" y="300"/>
                    <a:pt x="166" y="301"/>
                  </a:cubicBezTo>
                  <a:cubicBezTo>
                    <a:pt x="165" y="301"/>
                    <a:pt x="164" y="302"/>
                    <a:pt x="164" y="303"/>
                  </a:cubicBezTo>
                  <a:cubicBezTo>
                    <a:pt x="163" y="304"/>
                    <a:pt x="162" y="306"/>
                    <a:pt x="162" y="307"/>
                  </a:cubicBezTo>
                  <a:cubicBezTo>
                    <a:pt x="161" y="309"/>
                    <a:pt x="160" y="311"/>
                    <a:pt x="159" y="313"/>
                  </a:cubicBezTo>
                  <a:cubicBezTo>
                    <a:pt x="158" y="314"/>
                    <a:pt x="157" y="315"/>
                    <a:pt x="156" y="316"/>
                  </a:cubicBezTo>
                  <a:cubicBezTo>
                    <a:pt x="154" y="317"/>
                    <a:pt x="151" y="318"/>
                    <a:pt x="149" y="319"/>
                  </a:cubicBezTo>
                  <a:cubicBezTo>
                    <a:pt x="148" y="320"/>
                    <a:pt x="145" y="323"/>
                    <a:pt x="144" y="324"/>
                  </a:cubicBezTo>
                  <a:cubicBezTo>
                    <a:pt x="143" y="326"/>
                    <a:pt x="142" y="328"/>
                    <a:pt x="141" y="330"/>
                  </a:cubicBezTo>
                  <a:cubicBezTo>
                    <a:pt x="141" y="331"/>
                    <a:pt x="140" y="334"/>
                    <a:pt x="139" y="335"/>
                  </a:cubicBezTo>
                  <a:cubicBezTo>
                    <a:pt x="139" y="337"/>
                    <a:pt x="140" y="339"/>
                    <a:pt x="141" y="341"/>
                  </a:cubicBezTo>
                  <a:cubicBezTo>
                    <a:pt x="141" y="342"/>
                    <a:pt x="143" y="346"/>
                    <a:pt x="144" y="348"/>
                  </a:cubicBezTo>
                  <a:cubicBezTo>
                    <a:pt x="144" y="349"/>
                    <a:pt x="144" y="352"/>
                    <a:pt x="144" y="354"/>
                  </a:cubicBezTo>
                  <a:cubicBezTo>
                    <a:pt x="144" y="355"/>
                    <a:pt x="144" y="358"/>
                    <a:pt x="144" y="360"/>
                  </a:cubicBezTo>
                  <a:cubicBezTo>
                    <a:pt x="144" y="362"/>
                    <a:pt x="146" y="365"/>
                    <a:pt x="147" y="366"/>
                  </a:cubicBezTo>
                  <a:cubicBezTo>
                    <a:pt x="147" y="367"/>
                    <a:pt x="147" y="369"/>
                    <a:pt x="148" y="370"/>
                  </a:cubicBezTo>
                  <a:cubicBezTo>
                    <a:pt x="147" y="370"/>
                    <a:pt x="146" y="370"/>
                    <a:pt x="145" y="370"/>
                  </a:cubicBezTo>
                  <a:cubicBezTo>
                    <a:pt x="144" y="370"/>
                    <a:pt x="141" y="370"/>
                    <a:pt x="140" y="369"/>
                  </a:cubicBezTo>
                  <a:cubicBezTo>
                    <a:pt x="139" y="369"/>
                    <a:pt x="139" y="367"/>
                    <a:pt x="139" y="366"/>
                  </a:cubicBezTo>
                  <a:cubicBezTo>
                    <a:pt x="139" y="365"/>
                    <a:pt x="138" y="363"/>
                    <a:pt x="137" y="362"/>
                  </a:cubicBezTo>
                  <a:cubicBezTo>
                    <a:pt x="137" y="361"/>
                    <a:pt x="135" y="361"/>
                    <a:pt x="134" y="361"/>
                  </a:cubicBezTo>
                  <a:cubicBezTo>
                    <a:pt x="133" y="361"/>
                    <a:pt x="132" y="360"/>
                    <a:pt x="132" y="360"/>
                  </a:cubicBezTo>
                  <a:cubicBezTo>
                    <a:pt x="131" y="359"/>
                    <a:pt x="128" y="359"/>
                    <a:pt x="127" y="358"/>
                  </a:cubicBezTo>
                  <a:cubicBezTo>
                    <a:pt x="126" y="357"/>
                    <a:pt x="125" y="356"/>
                    <a:pt x="124" y="355"/>
                  </a:cubicBezTo>
                  <a:cubicBezTo>
                    <a:pt x="123" y="355"/>
                    <a:pt x="122" y="354"/>
                    <a:pt x="121" y="354"/>
                  </a:cubicBezTo>
                  <a:cubicBezTo>
                    <a:pt x="120" y="354"/>
                    <a:pt x="119" y="354"/>
                    <a:pt x="118" y="354"/>
                  </a:cubicBezTo>
                  <a:cubicBezTo>
                    <a:pt x="116" y="355"/>
                    <a:pt x="113" y="357"/>
                    <a:pt x="112" y="359"/>
                  </a:cubicBezTo>
                  <a:cubicBezTo>
                    <a:pt x="111" y="359"/>
                    <a:pt x="108" y="361"/>
                    <a:pt x="108" y="362"/>
                  </a:cubicBezTo>
                  <a:cubicBezTo>
                    <a:pt x="107" y="363"/>
                    <a:pt x="106" y="365"/>
                    <a:pt x="105" y="366"/>
                  </a:cubicBezTo>
                  <a:cubicBezTo>
                    <a:pt x="104" y="367"/>
                    <a:pt x="102" y="368"/>
                    <a:pt x="102" y="369"/>
                  </a:cubicBezTo>
                  <a:cubicBezTo>
                    <a:pt x="101" y="370"/>
                    <a:pt x="100" y="372"/>
                    <a:pt x="100" y="373"/>
                  </a:cubicBezTo>
                  <a:cubicBezTo>
                    <a:pt x="99" y="375"/>
                    <a:pt x="97" y="379"/>
                    <a:pt x="96" y="381"/>
                  </a:cubicBezTo>
                  <a:cubicBezTo>
                    <a:pt x="95" y="382"/>
                    <a:pt x="94" y="384"/>
                    <a:pt x="93" y="385"/>
                  </a:cubicBezTo>
                  <a:cubicBezTo>
                    <a:pt x="91" y="387"/>
                    <a:pt x="88" y="390"/>
                    <a:pt x="87" y="391"/>
                  </a:cubicBezTo>
                  <a:cubicBezTo>
                    <a:pt x="85" y="392"/>
                    <a:pt x="83" y="394"/>
                    <a:pt x="82" y="395"/>
                  </a:cubicBezTo>
                  <a:cubicBezTo>
                    <a:pt x="80" y="395"/>
                    <a:pt x="77" y="395"/>
                    <a:pt x="76" y="395"/>
                  </a:cubicBezTo>
                  <a:cubicBezTo>
                    <a:pt x="75" y="394"/>
                    <a:pt x="72" y="393"/>
                    <a:pt x="71" y="391"/>
                  </a:cubicBezTo>
                  <a:cubicBezTo>
                    <a:pt x="70" y="390"/>
                    <a:pt x="70" y="388"/>
                    <a:pt x="69" y="386"/>
                  </a:cubicBezTo>
                  <a:cubicBezTo>
                    <a:pt x="69" y="385"/>
                    <a:pt x="68" y="381"/>
                    <a:pt x="67" y="380"/>
                  </a:cubicBezTo>
                  <a:cubicBezTo>
                    <a:pt x="67" y="378"/>
                    <a:pt x="68" y="375"/>
                    <a:pt x="67" y="374"/>
                  </a:cubicBezTo>
                  <a:cubicBezTo>
                    <a:pt x="67" y="372"/>
                    <a:pt x="67" y="367"/>
                    <a:pt x="66" y="365"/>
                  </a:cubicBezTo>
                  <a:cubicBezTo>
                    <a:pt x="66" y="364"/>
                    <a:pt x="64" y="362"/>
                    <a:pt x="64" y="361"/>
                  </a:cubicBezTo>
                  <a:cubicBezTo>
                    <a:pt x="63" y="360"/>
                    <a:pt x="61" y="359"/>
                    <a:pt x="60" y="358"/>
                  </a:cubicBezTo>
                  <a:cubicBezTo>
                    <a:pt x="59" y="358"/>
                    <a:pt x="56" y="357"/>
                    <a:pt x="55" y="357"/>
                  </a:cubicBezTo>
                  <a:cubicBezTo>
                    <a:pt x="53" y="357"/>
                    <a:pt x="50" y="357"/>
                    <a:pt x="48" y="357"/>
                  </a:cubicBezTo>
                  <a:cubicBezTo>
                    <a:pt x="46" y="357"/>
                    <a:pt x="43" y="358"/>
                    <a:pt x="41" y="359"/>
                  </a:cubicBezTo>
                  <a:cubicBezTo>
                    <a:pt x="40" y="359"/>
                    <a:pt x="38" y="361"/>
                    <a:pt x="36" y="362"/>
                  </a:cubicBezTo>
                  <a:cubicBezTo>
                    <a:pt x="35" y="363"/>
                    <a:pt x="31" y="363"/>
                    <a:pt x="29" y="364"/>
                  </a:cubicBezTo>
                  <a:cubicBezTo>
                    <a:pt x="28" y="364"/>
                    <a:pt x="26" y="364"/>
                    <a:pt x="25" y="364"/>
                  </a:cubicBezTo>
                  <a:cubicBezTo>
                    <a:pt x="25" y="364"/>
                    <a:pt x="25" y="364"/>
                    <a:pt x="24" y="364"/>
                  </a:cubicBezTo>
                  <a:cubicBezTo>
                    <a:pt x="24" y="362"/>
                    <a:pt x="24" y="359"/>
                    <a:pt x="24" y="358"/>
                  </a:cubicBezTo>
                  <a:cubicBezTo>
                    <a:pt x="24" y="357"/>
                    <a:pt x="23" y="356"/>
                    <a:pt x="22" y="356"/>
                  </a:cubicBezTo>
                  <a:cubicBezTo>
                    <a:pt x="22" y="355"/>
                    <a:pt x="21" y="353"/>
                    <a:pt x="21" y="353"/>
                  </a:cubicBezTo>
                  <a:cubicBezTo>
                    <a:pt x="21" y="352"/>
                    <a:pt x="21" y="351"/>
                    <a:pt x="21" y="350"/>
                  </a:cubicBezTo>
                  <a:cubicBezTo>
                    <a:pt x="21" y="349"/>
                    <a:pt x="20" y="348"/>
                    <a:pt x="20" y="348"/>
                  </a:cubicBezTo>
                  <a:cubicBezTo>
                    <a:pt x="20" y="347"/>
                    <a:pt x="19" y="346"/>
                    <a:pt x="18" y="346"/>
                  </a:cubicBezTo>
                  <a:cubicBezTo>
                    <a:pt x="18" y="345"/>
                    <a:pt x="17" y="344"/>
                    <a:pt x="17" y="343"/>
                  </a:cubicBezTo>
                  <a:cubicBezTo>
                    <a:pt x="17" y="342"/>
                    <a:pt x="17" y="340"/>
                    <a:pt x="17" y="339"/>
                  </a:cubicBezTo>
                  <a:cubicBezTo>
                    <a:pt x="17" y="338"/>
                    <a:pt x="16" y="335"/>
                    <a:pt x="15" y="334"/>
                  </a:cubicBezTo>
                  <a:cubicBezTo>
                    <a:pt x="15" y="333"/>
                    <a:pt x="13" y="331"/>
                    <a:pt x="12" y="331"/>
                  </a:cubicBezTo>
                  <a:cubicBezTo>
                    <a:pt x="11" y="330"/>
                    <a:pt x="9" y="331"/>
                    <a:pt x="8" y="331"/>
                  </a:cubicBezTo>
                  <a:cubicBezTo>
                    <a:pt x="8" y="331"/>
                    <a:pt x="6" y="331"/>
                    <a:pt x="5" y="331"/>
                  </a:cubicBezTo>
                  <a:cubicBezTo>
                    <a:pt x="4" y="331"/>
                    <a:pt x="2" y="330"/>
                    <a:pt x="2" y="329"/>
                  </a:cubicBezTo>
                  <a:cubicBezTo>
                    <a:pt x="1" y="329"/>
                    <a:pt x="0" y="328"/>
                    <a:pt x="0" y="327"/>
                  </a:cubicBezTo>
                  <a:cubicBezTo>
                    <a:pt x="0" y="326"/>
                    <a:pt x="1" y="325"/>
                    <a:pt x="2" y="325"/>
                  </a:cubicBezTo>
                  <a:cubicBezTo>
                    <a:pt x="2" y="324"/>
                    <a:pt x="4" y="325"/>
                    <a:pt x="4" y="325"/>
                  </a:cubicBezTo>
                  <a:cubicBezTo>
                    <a:pt x="5" y="325"/>
                    <a:pt x="7" y="325"/>
                    <a:pt x="7" y="325"/>
                  </a:cubicBezTo>
                  <a:cubicBezTo>
                    <a:pt x="8" y="325"/>
                    <a:pt x="10" y="326"/>
                    <a:pt x="11" y="326"/>
                  </a:cubicBezTo>
                  <a:cubicBezTo>
                    <a:pt x="12" y="326"/>
                    <a:pt x="13" y="328"/>
                    <a:pt x="14" y="328"/>
                  </a:cubicBezTo>
                  <a:cubicBezTo>
                    <a:pt x="15" y="328"/>
                    <a:pt x="16" y="329"/>
                    <a:pt x="16" y="329"/>
                  </a:cubicBezTo>
                  <a:cubicBezTo>
                    <a:pt x="17" y="329"/>
                    <a:pt x="19" y="329"/>
                    <a:pt x="20" y="329"/>
                  </a:cubicBezTo>
                  <a:cubicBezTo>
                    <a:pt x="21" y="328"/>
                    <a:pt x="23" y="326"/>
                    <a:pt x="24" y="326"/>
                  </a:cubicBezTo>
                  <a:cubicBezTo>
                    <a:pt x="24" y="325"/>
                    <a:pt x="26" y="325"/>
                    <a:pt x="26" y="324"/>
                  </a:cubicBezTo>
                  <a:cubicBezTo>
                    <a:pt x="27" y="324"/>
                    <a:pt x="29" y="324"/>
                    <a:pt x="30" y="323"/>
                  </a:cubicBezTo>
                  <a:cubicBezTo>
                    <a:pt x="30" y="323"/>
                    <a:pt x="32" y="322"/>
                    <a:pt x="32" y="322"/>
                  </a:cubicBezTo>
                  <a:cubicBezTo>
                    <a:pt x="34" y="321"/>
                    <a:pt x="37" y="318"/>
                    <a:pt x="39" y="317"/>
                  </a:cubicBezTo>
                  <a:cubicBezTo>
                    <a:pt x="41" y="315"/>
                    <a:pt x="46" y="311"/>
                    <a:pt x="48" y="309"/>
                  </a:cubicBezTo>
                  <a:cubicBezTo>
                    <a:pt x="50" y="308"/>
                    <a:pt x="53" y="304"/>
                    <a:pt x="54" y="303"/>
                  </a:cubicBezTo>
                  <a:cubicBezTo>
                    <a:pt x="55" y="302"/>
                    <a:pt x="57" y="301"/>
                    <a:pt x="58" y="301"/>
                  </a:cubicBezTo>
                  <a:cubicBezTo>
                    <a:pt x="58" y="301"/>
                    <a:pt x="60" y="301"/>
                    <a:pt x="61" y="301"/>
                  </a:cubicBezTo>
                  <a:cubicBezTo>
                    <a:pt x="61" y="301"/>
                    <a:pt x="62" y="302"/>
                    <a:pt x="63" y="302"/>
                  </a:cubicBezTo>
                  <a:cubicBezTo>
                    <a:pt x="63" y="303"/>
                    <a:pt x="63" y="305"/>
                    <a:pt x="64" y="306"/>
                  </a:cubicBezTo>
                  <a:cubicBezTo>
                    <a:pt x="64" y="306"/>
                    <a:pt x="65" y="307"/>
                    <a:pt x="66" y="307"/>
                  </a:cubicBezTo>
                  <a:cubicBezTo>
                    <a:pt x="66" y="308"/>
                    <a:pt x="67" y="308"/>
                    <a:pt x="67" y="309"/>
                  </a:cubicBezTo>
                  <a:cubicBezTo>
                    <a:pt x="67" y="309"/>
                    <a:pt x="65" y="309"/>
                    <a:pt x="64" y="309"/>
                  </a:cubicBezTo>
                  <a:cubicBezTo>
                    <a:pt x="64" y="309"/>
                    <a:pt x="63" y="309"/>
                    <a:pt x="63" y="309"/>
                  </a:cubicBezTo>
                  <a:cubicBezTo>
                    <a:pt x="62" y="310"/>
                    <a:pt x="62" y="312"/>
                    <a:pt x="62" y="312"/>
                  </a:cubicBezTo>
                  <a:cubicBezTo>
                    <a:pt x="62" y="313"/>
                    <a:pt x="62" y="315"/>
                    <a:pt x="62" y="315"/>
                  </a:cubicBezTo>
                  <a:cubicBezTo>
                    <a:pt x="62" y="316"/>
                    <a:pt x="63" y="317"/>
                    <a:pt x="64" y="317"/>
                  </a:cubicBezTo>
                  <a:cubicBezTo>
                    <a:pt x="65" y="317"/>
                    <a:pt x="65" y="316"/>
                    <a:pt x="65" y="315"/>
                  </a:cubicBezTo>
                  <a:cubicBezTo>
                    <a:pt x="66" y="315"/>
                    <a:pt x="66" y="314"/>
                    <a:pt x="67" y="314"/>
                  </a:cubicBezTo>
                  <a:cubicBezTo>
                    <a:pt x="67" y="314"/>
                    <a:pt x="68" y="315"/>
                    <a:pt x="69" y="315"/>
                  </a:cubicBezTo>
                  <a:cubicBezTo>
                    <a:pt x="69" y="316"/>
                    <a:pt x="70" y="317"/>
                    <a:pt x="70" y="317"/>
                  </a:cubicBezTo>
                  <a:cubicBezTo>
                    <a:pt x="71" y="317"/>
                    <a:pt x="72" y="317"/>
                    <a:pt x="72" y="317"/>
                  </a:cubicBezTo>
                  <a:cubicBezTo>
                    <a:pt x="73" y="317"/>
                    <a:pt x="73" y="315"/>
                    <a:pt x="73" y="314"/>
                  </a:cubicBezTo>
                  <a:cubicBezTo>
                    <a:pt x="73" y="314"/>
                    <a:pt x="73" y="313"/>
                    <a:pt x="73" y="312"/>
                  </a:cubicBezTo>
                  <a:cubicBezTo>
                    <a:pt x="73" y="312"/>
                    <a:pt x="74" y="311"/>
                    <a:pt x="74" y="311"/>
                  </a:cubicBezTo>
                  <a:cubicBezTo>
                    <a:pt x="75" y="311"/>
                    <a:pt x="76" y="312"/>
                    <a:pt x="76" y="311"/>
                  </a:cubicBezTo>
                  <a:cubicBezTo>
                    <a:pt x="77" y="311"/>
                    <a:pt x="77" y="311"/>
                    <a:pt x="77" y="310"/>
                  </a:cubicBezTo>
                  <a:cubicBezTo>
                    <a:pt x="77" y="310"/>
                    <a:pt x="77" y="308"/>
                    <a:pt x="77" y="308"/>
                  </a:cubicBezTo>
                  <a:cubicBezTo>
                    <a:pt x="77" y="308"/>
                    <a:pt x="76" y="307"/>
                    <a:pt x="76" y="307"/>
                  </a:cubicBezTo>
                  <a:cubicBezTo>
                    <a:pt x="75" y="307"/>
                    <a:pt x="74" y="306"/>
                    <a:pt x="73" y="307"/>
                  </a:cubicBezTo>
                  <a:cubicBezTo>
                    <a:pt x="73" y="307"/>
                    <a:pt x="72" y="308"/>
                    <a:pt x="71" y="308"/>
                  </a:cubicBezTo>
                  <a:cubicBezTo>
                    <a:pt x="71" y="308"/>
                    <a:pt x="70" y="306"/>
                    <a:pt x="70" y="305"/>
                  </a:cubicBezTo>
                  <a:cubicBezTo>
                    <a:pt x="70" y="305"/>
                    <a:pt x="71" y="304"/>
                    <a:pt x="70" y="303"/>
                  </a:cubicBezTo>
                  <a:cubicBezTo>
                    <a:pt x="70" y="303"/>
                    <a:pt x="70" y="302"/>
                    <a:pt x="69" y="302"/>
                  </a:cubicBezTo>
                  <a:cubicBezTo>
                    <a:pt x="69" y="301"/>
                    <a:pt x="68" y="300"/>
                    <a:pt x="67" y="299"/>
                  </a:cubicBezTo>
                  <a:cubicBezTo>
                    <a:pt x="66" y="299"/>
                    <a:pt x="65" y="299"/>
                    <a:pt x="64" y="299"/>
                  </a:cubicBezTo>
                  <a:cubicBezTo>
                    <a:pt x="64" y="299"/>
                    <a:pt x="62" y="298"/>
                    <a:pt x="62" y="298"/>
                  </a:cubicBezTo>
                  <a:cubicBezTo>
                    <a:pt x="62" y="297"/>
                    <a:pt x="61" y="296"/>
                    <a:pt x="62" y="296"/>
                  </a:cubicBezTo>
                  <a:cubicBezTo>
                    <a:pt x="62" y="295"/>
                    <a:pt x="62" y="294"/>
                    <a:pt x="63" y="293"/>
                  </a:cubicBezTo>
                  <a:cubicBezTo>
                    <a:pt x="63" y="293"/>
                    <a:pt x="64" y="292"/>
                    <a:pt x="64" y="291"/>
                  </a:cubicBezTo>
                  <a:cubicBezTo>
                    <a:pt x="65" y="291"/>
                    <a:pt x="67" y="289"/>
                    <a:pt x="67" y="288"/>
                  </a:cubicBezTo>
                  <a:cubicBezTo>
                    <a:pt x="68" y="287"/>
                    <a:pt x="68" y="284"/>
                    <a:pt x="69" y="283"/>
                  </a:cubicBezTo>
                  <a:cubicBezTo>
                    <a:pt x="70" y="282"/>
                    <a:pt x="72" y="280"/>
                    <a:pt x="73" y="278"/>
                  </a:cubicBezTo>
                  <a:cubicBezTo>
                    <a:pt x="75" y="276"/>
                    <a:pt x="80" y="270"/>
                    <a:pt x="83" y="267"/>
                  </a:cubicBezTo>
                  <a:cubicBezTo>
                    <a:pt x="84" y="266"/>
                    <a:pt x="86" y="263"/>
                    <a:pt x="87" y="264"/>
                  </a:cubicBezTo>
                  <a:cubicBezTo>
                    <a:pt x="88" y="264"/>
                    <a:pt x="88" y="266"/>
                    <a:pt x="89" y="266"/>
                  </a:cubicBezTo>
                  <a:cubicBezTo>
                    <a:pt x="89" y="266"/>
                    <a:pt x="90" y="267"/>
                    <a:pt x="90" y="267"/>
                  </a:cubicBezTo>
                  <a:cubicBezTo>
                    <a:pt x="91" y="267"/>
                    <a:pt x="92" y="266"/>
                    <a:pt x="92" y="265"/>
                  </a:cubicBezTo>
                  <a:cubicBezTo>
                    <a:pt x="92" y="264"/>
                    <a:pt x="93" y="263"/>
                    <a:pt x="93" y="263"/>
                  </a:cubicBezTo>
                  <a:cubicBezTo>
                    <a:pt x="93" y="262"/>
                    <a:pt x="93" y="261"/>
                    <a:pt x="93" y="261"/>
                  </a:cubicBezTo>
                  <a:cubicBezTo>
                    <a:pt x="93" y="260"/>
                    <a:pt x="92" y="258"/>
                    <a:pt x="92" y="258"/>
                  </a:cubicBezTo>
                  <a:cubicBezTo>
                    <a:pt x="92" y="257"/>
                    <a:pt x="94" y="256"/>
                    <a:pt x="94" y="256"/>
                  </a:cubicBezTo>
                  <a:cubicBezTo>
                    <a:pt x="95" y="255"/>
                    <a:pt x="96" y="253"/>
                    <a:pt x="96" y="252"/>
                  </a:cubicBezTo>
                  <a:cubicBezTo>
                    <a:pt x="97" y="251"/>
                    <a:pt x="99" y="249"/>
                    <a:pt x="100" y="248"/>
                  </a:cubicBezTo>
                  <a:cubicBezTo>
                    <a:pt x="102" y="247"/>
                    <a:pt x="103" y="243"/>
                    <a:pt x="105" y="241"/>
                  </a:cubicBezTo>
                  <a:cubicBezTo>
                    <a:pt x="106" y="239"/>
                    <a:pt x="110" y="234"/>
                    <a:pt x="112" y="232"/>
                  </a:cubicBezTo>
                  <a:cubicBezTo>
                    <a:pt x="112" y="231"/>
                    <a:pt x="114" y="229"/>
                    <a:pt x="115" y="227"/>
                  </a:cubicBezTo>
                  <a:cubicBezTo>
                    <a:pt x="115" y="226"/>
                    <a:pt x="116" y="223"/>
                    <a:pt x="115" y="222"/>
                  </a:cubicBezTo>
                  <a:cubicBezTo>
                    <a:pt x="114" y="222"/>
                    <a:pt x="112" y="222"/>
                    <a:pt x="112" y="221"/>
                  </a:cubicBezTo>
                  <a:cubicBezTo>
                    <a:pt x="111" y="220"/>
                    <a:pt x="112" y="218"/>
                    <a:pt x="112" y="217"/>
                  </a:cubicBezTo>
                  <a:cubicBezTo>
                    <a:pt x="112" y="215"/>
                    <a:pt x="112" y="213"/>
                    <a:pt x="113" y="212"/>
                  </a:cubicBezTo>
                  <a:cubicBezTo>
                    <a:pt x="113" y="209"/>
                    <a:pt x="115" y="205"/>
                    <a:pt x="116" y="203"/>
                  </a:cubicBezTo>
                  <a:cubicBezTo>
                    <a:pt x="117" y="199"/>
                    <a:pt x="119" y="193"/>
                    <a:pt x="120" y="189"/>
                  </a:cubicBezTo>
                  <a:cubicBezTo>
                    <a:pt x="121" y="186"/>
                    <a:pt x="122" y="178"/>
                    <a:pt x="123" y="175"/>
                  </a:cubicBezTo>
                  <a:cubicBezTo>
                    <a:pt x="123" y="173"/>
                    <a:pt x="124" y="168"/>
                    <a:pt x="125" y="166"/>
                  </a:cubicBezTo>
                  <a:cubicBezTo>
                    <a:pt x="125" y="165"/>
                    <a:pt x="126" y="164"/>
                    <a:pt x="126" y="163"/>
                  </a:cubicBezTo>
                  <a:cubicBezTo>
                    <a:pt x="127" y="161"/>
                    <a:pt x="128" y="158"/>
                    <a:pt x="128" y="156"/>
                  </a:cubicBezTo>
                  <a:cubicBezTo>
                    <a:pt x="128" y="154"/>
                    <a:pt x="129" y="152"/>
                    <a:pt x="129" y="151"/>
                  </a:cubicBezTo>
                  <a:cubicBezTo>
                    <a:pt x="130" y="148"/>
                    <a:pt x="133" y="144"/>
                    <a:pt x="134" y="142"/>
                  </a:cubicBezTo>
                  <a:cubicBezTo>
                    <a:pt x="135" y="140"/>
                    <a:pt x="138" y="134"/>
                    <a:pt x="139" y="131"/>
                  </a:cubicBezTo>
                  <a:cubicBezTo>
                    <a:pt x="139" y="129"/>
                    <a:pt x="140" y="125"/>
                    <a:pt x="141" y="123"/>
                  </a:cubicBezTo>
                  <a:cubicBezTo>
                    <a:pt x="141" y="122"/>
                    <a:pt x="144" y="119"/>
                    <a:pt x="144" y="117"/>
                  </a:cubicBezTo>
                  <a:cubicBezTo>
                    <a:pt x="147" y="112"/>
                    <a:pt x="150" y="103"/>
                    <a:pt x="152" y="98"/>
                  </a:cubicBezTo>
                  <a:cubicBezTo>
                    <a:pt x="152" y="96"/>
                    <a:pt x="154" y="93"/>
                    <a:pt x="155" y="91"/>
                  </a:cubicBezTo>
                  <a:cubicBezTo>
                    <a:pt x="155" y="90"/>
                    <a:pt x="155" y="87"/>
                    <a:pt x="155" y="85"/>
                  </a:cubicBezTo>
                  <a:cubicBezTo>
                    <a:pt x="156" y="85"/>
                    <a:pt x="157" y="84"/>
                    <a:pt x="157" y="83"/>
                  </a:cubicBezTo>
                  <a:cubicBezTo>
                    <a:pt x="158" y="81"/>
                    <a:pt x="159" y="78"/>
                    <a:pt x="159" y="77"/>
                  </a:cubicBezTo>
                  <a:cubicBezTo>
                    <a:pt x="161" y="73"/>
                    <a:pt x="164" y="64"/>
                    <a:pt x="165" y="60"/>
                  </a:cubicBezTo>
                  <a:cubicBezTo>
                    <a:pt x="168" y="52"/>
                    <a:pt x="173" y="36"/>
                    <a:pt x="176" y="28"/>
                  </a:cubicBezTo>
                  <a:cubicBezTo>
                    <a:pt x="177" y="26"/>
                    <a:pt x="178" y="22"/>
                    <a:pt x="179" y="19"/>
                  </a:cubicBezTo>
                  <a:cubicBezTo>
                    <a:pt x="180" y="20"/>
                    <a:pt x="182" y="21"/>
                    <a:pt x="183" y="22"/>
                  </a:cubicBezTo>
                  <a:cubicBezTo>
                    <a:pt x="184" y="23"/>
                    <a:pt x="187" y="25"/>
                    <a:pt x="189" y="26"/>
                  </a:cubicBezTo>
                  <a:cubicBezTo>
                    <a:pt x="190" y="26"/>
                    <a:pt x="193" y="28"/>
                    <a:pt x="194" y="29"/>
                  </a:cubicBezTo>
                  <a:cubicBezTo>
                    <a:pt x="195" y="29"/>
                    <a:pt x="198" y="30"/>
                    <a:pt x="200" y="31"/>
                  </a:cubicBezTo>
                  <a:cubicBezTo>
                    <a:pt x="201" y="31"/>
                    <a:pt x="204" y="33"/>
                    <a:pt x="205" y="33"/>
                  </a:cubicBezTo>
                  <a:cubicBezTo>
                    <a:pt x="206" y="33"/>
                    <a:pt x="209" y="32"/>
                    <a:pt x="210" y="32"/>
                  </a:cubicBezTo>
                  <a:cubicBezTo>
                    <a:pt x="211" y="32"/>
                    <a:pt x="213" y="31"/>
                    <a:pt x="214" y="30"/>
                  </a:cubicBezTo>
                  <a:cubicBezTo>
                    <a:pt x="215" y="29"/>
                    <a:pt x="216" y="26"/>
                    <a:pt x="217" y="25"/>
                  </a:cubicBezTo>
                  <a:cubicBezTo>
                    <a:pt x="218" y="24"/>
                    <a:pt x="219" y="21"/>
                    <a:pt x="220" y="21"/>
                  </a:cubicBezTo>
                  <a:cubicBezTo>
                    <a:pt x="221" y="20"/>
                    <a:pt x="223" y="21"/>
                    <a:pt x="224" y="21"/>
                  </a:cubicBezTo>
                  <a:cubicBezTo>
                    <a:pt x="226" y="20"/>
                    <a:pt x="229" y="20"/>
                    <a:pt x="231" y="20"/>
                  </a:cubicBezTo>
                  <a:cubicBezTo>
                    <a:pt x="233" y="20"/>
                    <a:pt x="238" y="20"/>
                    <a:pt x="240" y="21"/>
                  </a:cubicBezTo>
                  <a:cubicBezTo>
                    <a:pt x="241" y="21"/>
                    <a:pt x="244" y="22"/>
                    <a:pt x="246" y="23"/>
                  </a:cubicBezTo>
                  <a:cubicBezTo>
                    <a:pt x="247" y="23"/>
                    <a:pt x="250" y="24"/>
                    <a:pt x="251" y="24"/>
                  </a:cubicBezTo>
                  <a:cubicBezTo>
                    <a:pt x="252" y="25"/>
                    <a:pt x="255" y="26"/>
                    <a:pt x="256" y="27"/>
                  </a:cubicBezTo>
                  <a:cubicBezTo>
                    <a:pt x="257" y="28"/>
                    <a:pt x="257" y="30"/>
                    <a:pt x="257" y="31"/>
                  </a:cubicBezTo>
                  <a:cubicBezTo>
                    <a:pt x="258" y="31"/>
                    <a:pt x="260" y="32"/>
                    <a:pt x="260" y="33"/>
                  </a:cubicBezTo>
                  <a:cubicBezTo>
                    <a:pt x="261" y="34"/>
                    <a:pt x="261" y="37"/>
                    <a:pt x="262" y="38"/>
                  </a:cubicBezTo>
                  <a:cubicBezTo>
                    <a:pt x="262" y="39"/>
                    <a:pt x="263" y="41"/>
                    <a:pt x="264" y="43"/>
                  </a:cubicBezTo>
                  <a:cubicBezTo>
                    <a:pt x="264" y="44"/>
                    <a:pt x="265" y="45"/>
                    <a:pt x="266" y="46"/>
                  </a:cubicBezTo>
                  <a:cubicBezTo>
                    <a:pt x="267" y="47"/>
                    <a:pt x="268" y="48"/>
                    <a:pt x="269" y="49"/>
                  </a:cubicBezTo>
                  <a:cubicBezTo>
                    <a:pt x="270" y="49"/>
                    <a:pt x="272" y="49"/>
                    <a:pt x="273" y="49"/>
                  </a:cubicBezTo>
                  <a:cubicBezTo>
                    <a:pt x="274" y="48"/>
                    <a:pt x="276" y="47"/>
                    <a:pt x="277" y="46"/>
                  </a:cubicBezTo>
                  <a:cubicBezTo>
                    <a:pt x="278" y="46"/>
                    <a:pt x="278" y="44"/>
                    <a:pt x="278" y="43"/>
                  </a:cubicBezTo>
                  <a:cubicBezTo>
                    <a:pt x="278" y="42"/>
                    <a:pt x="279" y="40"/>
                    <a:pt x="279" y="39"/>
                  </a:cubicBezTo>
                  <a:cubicBezTo>
                    <a:pt x="279" y="38"/>
                    <a:pt x="278" y="35"/>
                    <a:pt x="279" y="34"/>
                  </a:cubicBezTo>
                  <a:cubicBezTo>
                    <a:pt x="279" y="33"/>
                    <a:pt x="280" y="33"/>
                    <a:pt x="281" y="32"/>
                  </a:cubicBezTo>
                  <a:cubicBezTo>
                    <a:pt x="281" y="32"/>
                    <a:pt x="282" y="30"/>
                    <a:pt x="283" y="29"/>
                  </a:cubicBezTo>
                  <a:cubicBezTo>
                    <a:pt x="283" y="29"/>
                    <a:pt x="285" y="28"/>
                    <a:pt x="285" y="28"/>
                  </a:cubicBezTo>
                  <a:cubicBezTo>
                    <a:pt x="286" y="28"/>
                    <a:pt x="289" y="27"/>
                    <a:pt x="290" y="27"/>
                  </a:cubicBezTo>
                  <a:cubicBezTo>
                    <a:pt x="292" y="27"/>
                    <a:pt x="295" y="29"/>
                    <a:pt x="296" y="30"/>
                  </a:cubicBezTo>
                  <a:cubicBezTo>
                    <a:pt x="297" y="31"/>
                    <a:pt x="297" y="34"/>
                    <a:pt x="297" y="35"/>
                  </a:cubicBezTo>
                  <a:cubicBezTo>
                    <a:pt x="297" y="36"/>
                    <a:pt x="297" y="39"/>
                    <a:pt x="297" y="40"/>
                  </a:cubicBezTo>
                  <a:cubicBezTo>
                    <a:pt x="296" y="42"/>
                    <a:pt x="295" y="45"/>
                    <a:pt x="295" y="47"/>
                  </a:cubicBezTo>
                  <a:cubicBezTo>
                    <a:pt x="294" y="48"/>
                    <a:pt x="293" y="51"/>
                    <a:pt x="293" y="52"/>
                  </a:cubicBezTo>
                  <a:cubicBezTo>
                    <a:pt x="293" y="54"/>
                    <a:pt x="293" y="56"/>
                    <a:pt x="293" y="57"/>
                  </a:cubicBezTo>
                  <a:cubicBezTo>
                    <a:pt x="293" y="58"/>
                    <a:pt x="294" y="61"/>
                    <a:pt x="294" y="61"/>
                  </a:cubicBezTo>
                  <a:cubicBezTo>
                    <a:pt x="294" y="62"/>
                    <a:pt x="295" y="63"/>
                    <a:pt x="296" y="63"/>
                  </a:cubicBezTo>
                  <a:cubicBezTo>
                    <a:pt x="297" y="63"/>
                    <a:pt x="298" y="62"/>
                    <a:pt x="299" y="61"/>
                  </a:cubicBezTo>
                  <a:cubicBezTo>
                    <a:pt x="300" y="60"/>
                    <a:pt x="301" y="58"/>
                    <a:pt x="301" y="57"/>
                  </a:cubicBezTo>
                  <a:cubicBezTo>
                    <a:pt x="302" y="56"/>
                    <a:pt x="303" y="53"/>
                    <a:pt x="303" y="52"/>
                  </a:cubicBezTo>
                  <a:cubicBezTo>
                    <a:pt x="304" y="51"/>
                    <a:pt x="305" y="49"/>
                    <a:pt x="306" y="49"/>
                  </a:cubicBezTo>
                  <a:cubicBezTo>
                    <a:pt x="307" y="47"/>
                    <a:pt x="309" y="45"/>
                    <a:pt x="310" y="44"/>
                  </a:cubicBezTo>
                  <a:cubicBezTo>
                    <a:pt x="311" y="43"/>
                    <a:pt x="315" y="42"/>
                    <a:pt x="316" y="42"/>
                  </a:cubicBezTo>
                  <a:cubicBezTo>
                    <a:pt x="318" y="41"/>
                    <a:pt x="320" y="39"/>
                    <a:pt x="321" y="39"/>
                  </a:cubicBezTo>
                  <a:cubicBezTo>
                    <a:pt x="323" y="38"/>
                    <a:pt x="327" y="35"/>
                    <a:pt x="329" y="35"/>
                  </a:cubicBezTo>
                  <a:cubicBezTo>
                    <a:pt x="331" y="34"/>
                    <a:pt x="335" y="34"/>
                    <a:pt x="337" y="35"/>
                  </a:cubicBezTo>
                  <a:cubicBezTo>
                    <a:pt x="339" y="35"/>
                    <a:pt x="342" y="37"/>
                    <a:pt x="343" y="38"/>
                  </a:cubicBezTo>
                  <a:cubicBezTo>
                    <a:pt x="344" y="40"/>
                    <a:pt x="344" y="43"/>
                    <a:pt x="345" y="45"/>
                  </a:cubicBezTo>
                  <a:cubicBezTo>
                    <a:pt x="346" y="47"/>
                    <a:pt x="347" y="50"/>
                    <a:pt x="347" y="52"/>
                  </a:cubicBezTo>
                  <a:cubicBezTo>
                    <a:pt x="347" y="54"/>
                    <a:pt x="347" y="57"/>
                    <a:pt x="346" y="59"/>
                  </a:cubicBezTo>
                  <a:cubicBezTo>
                    <a:pt x="346" y="60"/>
                    <a:pt x="345" y="63"/>
                    <a:pt x="345" y="64"/>
                  </a:cubicBezTo>
                  <a:cubicBezTo>
                    <a:pt x="344" y="65"/>
                    <a:pt x="343" y="67"/>
                    <a:pt x="343" y="68"/>
                  </a:cubicBezTo>
                  <a:cubicBezTo>
                    <a:pt x="343" y="69"/>
                    <a:pt x="342" y="71"/>
                    <a:pt x="343" y="71"/>
                  </a:cubicBezTo>
                  <a:cubicBezTo>
                    <a:pt x="343" y="72"/>
                    <a:pt x="345" y="74"/>
                    <a:pt x="346" y="75"/>
                  </a:cubicBezTo>
                  <a:cubicBezTo>
                    <a:pt x="347" y="75"/>
                    <a:pt x="350" y="75"/>
                    <a:pt x="351" y="75"/>
                  </a:cubicBezTo>
                  <a:cubicBezTo>
                    <a:pt x="352" y="74"/>
                    <a:pt x="355" y="73"/>
                    <a:pt x="356" y="73"/>
                  </a:cubicBezTo>
                  <a:cubicBezTo>
                    <a:pt x="358" y="72"/>
                    <a:pt x="361" y="71"/>
                    <a:pt x="362" y="71"/>
                  </a:cubicBezTo>
                  <a:cubicBezTo>
                    <a:pt x="363" y="70"/>
                    <a:pt x="365" y="67"/>
                    <a:pt x="366" y="65"/>
                  </a:cubicBezTo>
                  <a:cubicBezTo>
                    <a:pt x="367" y="64"/>
                    <a:pt x="367" y="62"/>
                    <a:pt x="367" y="61"/>
                  </a:cubicBezTo>
                  <a:cubicBezTo>
                    <a:pt x="368" y="59"/>
                    <a:pt x="368" y="57"/>
                    <a:pt x="368" y="56"/>
                  </a:cubicBezTo>
                  <a:cubicBezTo>
                    <a:pt x="368" y="55"/>
                    <a:pt x="369" y="53"/>
                    <a:pt x="370" y="52"/>
                  </a:cubicBezTo>
                  <a:cubicBezTo>
                    <a:pt x="371" y="52"/>
                    <a:pt x="372" y="50"/>
                    <a:pt x="373" y="50"/>
                  </a:cubicBezTo>
                  <a:cubicBezTo>
                    <a:pt x="374" y="50"/>
                    <a:pt x="375" y="51"/>
                    <a:pt x="376" y="52"/>
                  </a:cubicBezTo>
                  <a:cubicBezTo>
                    <a:pt x="377" y="53"/>
                    <a:pt x="379" y="55"/>
                    <a:pt x="380" y="56"/>
                  </a:cubicBezTo>
                  <a:cubicBezTo>
                    <a:pt x="381" y="57"/>
                    <a:pt x="381" y="60"/>
                    <a:pt x="382" y="61"/>
                  </a:cubicBezTo>
                  <a:cubicBezTo>
                    <a:pt x="382" y="61"/>
                    <a:pt x="384" y="62"/>
                    <a:pt x="385" y="62"/>
                  </a:cubicBezTo>
                  <a:cubicBezTo>
                    <a:pt x="386" y="61"/>
                    <a:pt x="386" y="59"/>
                    <a:pt x="386" y="58"/>
                  </a:cubicBezTo>
                  <a:cubicBezTo>
                    <a:pt x="387" y="57"/>
                    <a:pt x="388" y="55"/>
                    <a:pt x="388" y="54"/>
                  </a:cubicBezTo>
                  <a:cubicBezTo>
                    <a:pt x="388" y="53"/>
                    <a:pt x="388" y="51"/>
                    <a:pt x="388" y="50"/>
                  </a:cubicBezTo>
                  <a:cubicBezTo>
                    <a:pt x="388" y="48"/>
                    <a:pt x="388" y="45"/>
                    <a:pt x="387" y="44"/>
                  </a:cubicBezTo>
                  <a:cubicBezTo>
                    <a:pt x="387" y="42"/>
                    <a:pt x="385" y="39"/>
                    <a:pt x="384" y="37"/>
                  </a:cubicBezTo>
                  <a:cubicBezTo>
                    <a:pt x="383" y="36"/>
                    <a:pt x="381" y="34"/>
                    <a:pt x="381" y="33"/>
                  </a:cubicBezTo>
                  <a:cubicBezTo>
                    <a:pt x="381" y="31"/>
                    <a:pt x="381" y="28"/>
                    <a:pt x="381" y="26"/>
                  </a:cubicBezTo>
                  <a:cubicBezTo>
                    <a:pt x="381" y="25"/>
                    <a:pt x="382" y="23"/>
                    <a:pt x="382" y="22"/>
                  </a:cubicBezTo>
                  <a:cubicBezTo>
                    <a:pt x="383" y="21"/>
                    <a:pt x="385" y="19"/>
                    <a:pt x="386" y="18"/>
                  </a:cubicBezTo>
                  <a:cubicBezTo>
                    <a:pt x="387" y="17"/>
                    <a:pt x="390" y="15"/>
                    <a:pt x="391" y="14"/>
                  </a:cubicBezTo>
                  <a:cubicBezTo>
                    <a:pt x="392" y="13"/>
                    <a:pt x="396" y="12"/>
                    <a:pt x="397" y="12"/>
                  </a:cubicBezTo>
                  <a:cubicBezTo>
                    <a:pt x="398" y="12"/>
                    <a:pt x="401" y="12"/>
                    <a:pt x="402" y="12"/>
                  </a:cubicBezTo>
                  <a:cubicBezTo>
                    <a:pt x="403" y="13"/>
                    <a:pt x="405" y="14"/>
                    <a:pt x="406" y="15"/>
                  </a:cubicBezTo>
                  <a:cubicBezTo>
                    <a:pt x="407" y="15"/>
                    <a:pt x="409" y="15"/>
                    <a:pt x="409" y="15"/>
                  </a:cubicBezTo>
                  <a:cubicBezTo>
                    <a:pt x="410" y="15"/>
                    <a:pt x="411" y="13"/>
                    <a:pt x="411" y="12"/>
                  </a:cubicBezTo>
                  <a:cubicBezTo>
                    <a:pt x="412" y="11"/>
                    <a:pt x="413" y="9"/>
                    <a:pt x="413" y="8"/>
                  </a:cubicBezTo>
                  <a:cubicBezTo>
                    <a:pt x="413" y="7"/>
                    <a:pt x="412" y="5"/>
                    <a:pt x="412" y="4"/>
                  </a:cubicBezTo>
                  <a:cubicBezTo>
                    <a:pt x="412" y="3"/>
                    <a:pt x="412" y="1"/>
                    <a:pt x="413" y="0"/>
                  </a:cubicBezTo>
                  <a:cubicBezTo>
                    <a:pt x="414" y="0"/>
                    <a:pt x="416" y="0"/>
                    <a:pt x="417" y="0"/>
                  </a:cubicBezTo>
                  <a:cubicBezTo>
                    <a:pt x="418" y="0"/>
                    <a:pt x="419" y="2"/>
                    <a:pt x="420" y="2"/>
                  </a:cubicBezTo>
                  <a:cubicBezTo>
                    <a:pt x="421" y="3"/>
                    <a:pt x="424" y="2"/>
                    <a:pt x="425" y="3"/>
                  </a:cubicBezTo>
                  <a:cubicBezTo>
                    <a:pt x="426" y="3"/>
                    <a:pt x="427" y="3"/>
                    <a:pt x="428" y="4"/>
                  </a:cubicBezTo>
                  <a:cubicBezTo>
                    <a:pt x="428" y="4"/>
                    <a:pt x="429" y="5"/>
                    <a:pt x="430" y="6"/>
                  </a:cubicBezTo>
                  <a:cubicBezTo>
                    <a:pt x="430" y="7"/>
                    <a:pt x="430" y="10"/>
                    <a:pt x="430" y="11"/>
                  </a:cubicBezTo>
                  <a:cubicBezTo>
                    <a:pt x="429" y="13"/>
                    <a:pt x="429" y="16"/>
                    <a:pt x="429" y="18"/>
                  </a:cubicBezTo>
                  <a:cubicBezTo>
                    <a:pt x="429" y="19"/>
                    <a:pt x="429" y="22"/>
                    <a:pt x="428" y="23"/>
                  </a:cubicBezTo>
                  <a:cubicBezTo>
                    <a:pt x="428" y="24"/>
                    <a:pt x="427" y="27"/>
                    <a:pt x="428" y="29"/>
                  </a:cubicBezTo>
                  <a:cubicBezTo>
                    <a:pt x="428" y="30"/>
                    <a:pt x="430" y="33"/>
                    <a:pt x="431" y="34"/>
                  </a:cubicBezTo>
                  <a:cubicBezTo>
                    <a:pt x="432" y="36"/>
                    <a:pt x="435" y="39"/>
                    <a:pt x="436" y="40"/>
                  </a:cubicBezTo>
                  <a:cubicBezTo>
                    <a:pt x="438" y="41"/>
                    <a:pt x="440" y="42"/>
                    <a:pt x="441" y="43"/>
                  </a:cubicBezTo>
                  <a:cubicBezTo>
                    <a:pt x="443" y="45"/>
                    <a:pt x="445" y="47"/>
                    <a:pt x="446" y="49"/>
                  </a:cubicBezTo>
                  <a:cubicBezTo>
                    <a:pt x="446" y="50"/>
                    <a:pt x="445" y="54"/>
                    <a:pt x="445" y="55"/>
                  </a:cubicBezTo>
                  <a:cubicBezTo>
                    <a:pt x="445" y="57"/>
                    <a:pt x="445" y="60"/>
                    <a:pt x="444" y="61"/>
                  </a:cubicBezTo>
                  <a:cubicBezTo>
                    <a:pt x="444" y="62"/>
                    <a:pt x="445" y="63"/>
                    <a:pt x="445" y="6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0" name="Freeform 48"/>
            <p:cNvSpPr>
              <a:spLocks/>
            </p:cNvSpPr>
            <p:nvPr/>
          </p:nvSpPr>
          <p:spPr bwMode="auto">
            <a:xfrm>
              <a:off x="3668713" y="3005138"/>
              <a:ext cx="14288" cy="15875"/>
            </a:xfrm>
            <a:custGeom>
              <a:avLst/>
              <a:gdLst/>
              <a:ahLst/>
              <a:cxnLst>
                <a:cxn ang="0">
                  <a:pos x="6" y="7"/>
                </a:cxn>
                <a:cxn ang="0">
                  <a:pos x="4" y="9"/>
                </a:cxn>
                <a:cxn ang="0">
                  <a:pos x="2" y="10"/>
                </a:cxn>
                <a:cxn ang="0">
                  <a:pos x="1" y="9"/>
                </a:cxn>
                <a:cxn ang="0">
                  <a:pos x="2" y="6"/>
                </a:cxn>
                <a:cxn ang="0">
                  <a:pos x="2" y="4"/>
                </a:cxn>
                <a:cxn ang="0">
                  <a:pos x="3" y="2"/>
                </a:cxn>
                <a:cxn ang="0">
                  <a:pos x="5" y="1"/>
                </a:cxn>
                <a:cxn ang="0">
                  <a:pos x="8" y="1"/>
                </a:cxn>
                <a:cxn ang="0">
                  <a:pos x="9" y="2"/>
                </a:cxn>
                <a:cxn ang="0">
                  <a:pos x="8" y="4"/>
                </a:cxn>
                <a:cxn ang="0">
                  <a:pos x="7" y="5"/>
                </a:cxn>
                <a:cxn ang="0">
                  <a:pos x="6" y="7"/>
                </a:cxn>
              </a:cxnLst>
              <a:rect l="0" t="0" r="r" b="b"/>
              <a:pathLst>
                <a:path w="9" h="10">
                  <a:moveTo>
                    <a:pt x="6" y="7"/>
                  </a:moveTo>
                  <a:cubicBezTo>
                    <a:pt x="6" y="8"/>
                    <a:pt x="4" y="8"/>
                    <a:pt x="4" y="9"/>
                  </a:cubicBezTo>
                  <a:cubicBezTo>
                    <a:pt x="3" y="9"/>
                    <a:pt x="3" y="10"/>
                    <a:pt x="2" y="10"/>
                  </a:cubicBezTo>
                  <a:cubicBezTo>
                    <a:pt x="2" y="10"/>
                    <a:pt x="1" y="9"/>
                    <a:pt x="1" y="9"/>
                  </a:cubicBezTo>
                  <a:cubicBezTo>
                    <a:pt x="0" y="8"/>
                    <a:pt x="1" y="7"/>
                    <a:pt x="2" y="6"/>
                  </a:cubicBezTo>
                  <a:cubicBezTo>
                    <a:pt x="2" y="6"/>
                    <a:pt x="2" y="4"/>
                    <a:pt x="2" y="4"/>
                  </a:cubicBezTo>
                  <a:cubicBezTo>
                    <a:pt x="2" y="3"/>
                    <a:pt x="2" y="2"/>
                    <a:pt x="3" y="2"/>
                  </a:cubicBezTo>
                  <a:cubicBezTo>
                    <a:pt x="3" y="1"/>
                    <a:pt x="4" y="1"/>
                    <a:pt x="5" y="1"/>
                  </a:cubicBezTo>
                  <a:cubicBezTo>
                    <a:pt x="6" y="0"/>
                    <a:pt x="7" y="0"/>
                    <a:pt x="8" y="1"/>
                  </a:cubicBezTo>
                  <a:cubicBezTo>
                    <a:pt x="8" y="1"/>
                    <a:pt x="9" y="2"/>
                    <a:pt x="9" y="2"/>
                  </a:cubicBezTo>
                  <a:cubicBezTo>
                    <a:pt x="9" y="3"/>
                    <a:pt x="9" y="4"/>
                    <a:pt x="8" y="4"/>
                  </a:cubicBezTo>
                  <a:cubicBezTo>
                    <a:pt x="8" y="4"/>
                    <a:pt x="7" y="5"/>
                    <a:pt x="7" y="5"/>
                  </a:cubicBezTo>
                  <a:cubicBezTo>
                    <a:pt x="7" y="5"/>
                    <a:pt x="6" y="7"/>
                    <a:pt x="6" y="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1" name="Freeform 49"/>
            <p:cNvSpPr>
              <a:spLocks/>
            </p:cNvSpPr>
            <p:nvPr/>
          </p:nvSpPr>
          <p:spPr bwMode="auto">
            <a:xfrm>
              <a:off x="3657600" y="2997200"/>
              <a:ext cx="11113" cy="12700"/>
            </a:xfrm>
            <a:custGeom>
              <a:avLst/>
              <a:gdLst/>
              <a:ahLst/>
              <a:cxnLst>
                <a:cxn ang="0">
                  <a:pos x="4" y="7"/>
                </a:cxn>
                <a:cxn ang="0">
                  <a:pos x="2" y="6"/>
                </a:cxn>
                <a:cxn ang="0">
                  <a:pos x="0" y="6"/>
                </a:cxn>
                <a:cxn ang="0">
                  <a:pos x="0" y="3"/>
                </a:cxn>
                <a:cxn ang="0">
                  <a:pos x="2" y="2"/>
                </a:cxn>
                <a:cxn ang="0">
                  <a:pos x="3" y="0"/>
                </a:cxn>
                <a:cxn ang="0">
                  <a:pos x="5" y="0"/>
                </a:cxn>
                <a:cxn ang="0">
                  <a:pos x="6" y="2"/>
                </a:cxn>
                <a:cxn ang="0">
                  <a:pos x="5" y="3"/>
                </a:cxn>
                <a:cxn ang="0">
                  <a:pos x="5" y="5"/>
                </a:cxn>
                <a:cxn ang="0">
                  <a:pos x="4" y="7"/>
                </a:cxn>
              </a:cxnLst>
              <a:rect l="0" t="0" r="r" b="b"/>
              <a:pathLst>
                <a:path w="6" h="7">
                  <a:moveTo>
                    <a:pt x="4" y="7"/>
                  </a:moveTo>
                  <a:cubicBezTo>
                    <a:pt x="3" y="7"/>
                    <a:pt x="2" y="6"/>
                    <a:pt x="2" y="6"/>
                  </a:cubicBezTo>
                  <a:cubicBezTo>
                    <a:pt x="2" y="6"/>
                    <a:pt x="1" y="6"/>
                    <a:pt x="0" y="6"/>
                  </a:cubicBezTo>
                  <a:cubicBezTo>
                    <a:pt x="0" y="5"/>
                    <a:pt x="0" y="4"/>
                    <a:pt x="0" y="3"/>
                  </a:cubicBezTo>
                  <a:cubicBezTo>
                    <a:pt x="1" y="3"/>
                    <a:pt x="2" y="3"/>
                    <a:pt x="2" y="2"/>
                  </a:cubicBezTo>
                  <a:cubicBezTo>
                    <a:pt x="2" y="2"/>
                    <a:pt x="2" y="0"/>
                    <a:pt x="3" y="0"/>
                  </a:cubicBezTo>
                  <a:cubicBezTo>
                    <a:pt x="3" y="0"/>
                    <a:pt x="5" y="0"/>
                    <a:pt x="5" y="0"/>
                  </a:cubicBezTo>
                  <a:cubicBezTo>
                    <a:pt x="5" y="0"/>
                    <a:pt x="6" y="1"/>
                    <a:pt x="6" y="2"/>
                  </a:cubicBezTo>
                  <a:cubicBezTo>
                    <a:pt x="6" y="2"/>
                    <a:pt x="5" y="3"/>
                    <a:pt x="5" y="3"/>
                  </a:cubicBezTo>
                  <a:cubicBezTo>
                    <a:pt x="5" y="4"/>
                    <a:pt x="5" y="5"/>
                    <a:pt x="5" y="5"/>
                  </a:cubicBezTo>
                  <a:cubicBezTo>
                    <a:pt x="5" y="6"/>
                    <a:pt x="4" y="7"/>
                    <a:pt x="4" y="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2" name="Freeform 50"/>
            <p:cNvSpPr>
              <a:spLocks/>
            </p:cNvSpPr>
            <p:nvPr/>
          </p:nvSpPr>
          <p:spPr bwMode="auto">
            <a:xfrm>
              <a:off x="3649663" y="2963863"/>
              <a:ext cx="15875" cy="14288"/>
            </a:xfrm>
            <a:custGeom>
              <a:avLst/>
              <a:gdLst/>
              <a:ahLst/>
              <a:cxnLst>
                <a:cxn ang="0">
                  <a:pos x="7" y="9"/>
                </a:cxn>
                <a:cxn ang="0">
                  <a:pos x="4" y="8"/>
                </a:cxn>
                <a:cxn ang="0">
                  <a:pos x="2" y="8"/>
                </a:cxn>
                <a:cxn ang="0">
                  <a:pos x="0" y="7"/>
                </a:cxn>
                <a:cxn ang="0">
                  <a:pos x="0" y="5"/>
                </a:cxn>
                <a:cxn ang="0">
                  <a:pos x="1" y="2"/>
                </a:cxn>
                <a:cxn ang="0">
                  <a:pos x="1" y="0"/>
                </a:cxn>
                <a:cxn ang="0">
                  <a:pos x="3" y="0"/>
                </a:cxn>
                <a:cxn ang="0">
                  <a:pos x="4" y="2"/>
                </a:cxn>
                <a:cxn ang="0">
                  <a:pos x="6" y="5"/>
                </a:cxn>
                <a:cxn ang="0">
                  <a:pos x="8" y="5"/>
                </a:cxn>
                <a:cxn ang="0">
                  <a:pos x="9" y="7"/>
                </a:cxn>
                <a:cxn ang="0">
                  <a:pos x="9" y="9"/>
                </a:cxn>
                <a:cxn ang="0">
                  <a:pos x="7" y="9"/>
                </a:cxn>
              </a:cxnLst>
              <a:rect l="0" t="0" r="r" b="b"/>
              <a:pathLst>
                <a:path w="9" h="9">
                  <a:moveTo>
                    <a:pt x="7" y="9"/>
                  </a:moveTo>
                  <a:cubicBezTo>
                    <a:pt x="6" y="9"/>
                    <a:pt x="5" y="8"/>
                    <a:pt x="4" y="8"/>
                  </a:cubicBezTo>
                  <a:cubicBezTo>
                    <a:pt x="4" y="7"/>
                    <a:pt x="3" y="8"/>
                    <a:pt x="2" y="8"/>
                  </a:cubicBezTo>
                  <a:cubicBezTo>
                    <a:pt x="1" y="8"/>
                    <a:pt x="0" y="8"/>
                    <a:pt x="0" y="7"/>
                  </a:cubicBezTo>
                  <a:cubicBezTo>
                    <a:pt x="0" y="7"/>
                    <a:pt x="0" y="5"/>
                    <a:pt x="0" y="5"/>
                  </a:cubicBezTo>
                  <a:cubicBezTo>
                    <a:pt x="0" y="4"/>
                    <a:pt x="1" y="3"/>
                    <a:pt x="1" y="2"/>
                  </a:cubicBezTo>
                  <a:cubicBezTo>
                    <a:pt x="1" y="2"/>
                    <a:pt x="1" y="1"/>
                    <a:pt x="1" y="0"/>
                  </a:cubicBezTo>
                  <a:cubicBezTo>
                    <a:pt x="2" y="0"/>
                    <a:pt x="3" y="0"/>
                    <a:pt x="3" y="0"/>
                  </a:cubicBezTo>
                  <a:cubicBezTo>
                    <a:pt x="4" y="1"/>
                    <a:pt x="4" y="1"/>
                    <a:pt x="4" y="2"/>
                  </a:cubicBezTo>
                  <a:cubicBezTo>
                    <a:pt x="5" y="2"/>
                    <a:pt x="5" y="4"/>
                    <a:pt x="6" y="5"/>
                  </a:cubicBezTo>
                  <a:cubicBezTo>
                    <a:pt x="6" y="5"/>
                    <a:pt x="7" y="5"/>
                    <a:pt x="8" y="5"/>
                  </a:cubicBezTo>
                  <a:cubicBezTo>
                    <a:pt x="8" y="6"/>
                    <a:pt x="8" y="7"/>
                    <a:pt x="9" y="7"/>
                  </a:cubicBezTo>
                  <a:cubicBezTo>
                    <a:pt x="9" y="7"/>
                    <a:pt x="9" y="8"/>
                    <a:pt x="9" y="9"/>
                  </a:cubicBezTo>
                  <a:cubicBezTo>
                    <a:pt x="8" y="9"/>
                    <a:pt x="7" y="9"/>
                    <a:pt x="7" y="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3" name="Freeform 51"/>
            <p:cNvSpPr>
              <a:spLocks/>
            </p:cNvSpPr>
            <p:nvPr/>
          </p:nvSpPr>
          <p:spPr bwMode="auto">
            <a:xfrm>
              <a:off x="3800475" y="3448050"/>
              <a:ext cx="663575" cy="773113"/>
            </a:xfrm>
            <a:custGeom>
              <a:avLst/>
              <a:gdLst/>
              <a:ahLst/>
              <a:cxnLst>
                <a:cxn ang="0">
                  <a:pos x="370" y="270"/>
                </a:cxn>
                <a:cxn ang="0">
                  <a:pos x="338" y="296"/>
                </a:cxn>
                <a:cxn ang="0">
                  <a:pos x="306" y="322"/>
                </a:cxn>
                <a:cxn ang="0">
                  <a:pos x="343" y="372"/>
                </a:cxn>
                <a:cxn ang="0">
                  <a:pos x="316" y="420"/>
                </a:cxn>
                <a:cxn ang="0">
                  <a:pos x="251" y="439"/>
                </a:cxn>
                <a:cxn ang="0">
                  <a:pos x="215" y="460"/>
                </a:cxn>
                <a:cxn ang="0">
                  <a:pos x="171" y="438"/>
                </a:cxn>
                <a:cxn ang="0">
                  <a:pos x="150" y="387"/>
                </a:cxn>
                <a:cxn ang="0">
                  <a:pos x="154" y="354"/>
                </a:cxn>
                <a:cxn ang="0">
                  <a:pos x="172" y="220"/>
                </a:cxn>
                <a:cxn ang="0">
                  <a:pos x="151" y="173"/>
                </a:cxn>
                <a:cxn ang="0">
                  <a:pos x="129" y="147"/>
                </a:cxn>
                <a:cxn ang="0">
                  <a:pos x="138" y="152"/>
                </a:cxn>
                <a:cxn ang="0">
                  <a:pos x="158" y="171"/>
                </a:cxn>
                <a:cxn ang="0">
                  <a:pos x="169" y="192"/>
                </a:cxn>
                <a:cxn ang="0">
                  <a:pos x="166" y="177"/>
                </a:cxn>
                <a:cxn ang="0">
                  <a:pos x="171" y="172"/>
                </a:cxn>
                <a:cxn ang="0">
                  <a:pos x="178" y="171"/>
                </a:cxn>
                <a:cxn ang="0">
                  <a:pos x="184" y="172"/>
                </a:cxn>
                <a:cxn ang="0">
                  <a:pos x="215" y="186"/>
                </a:cxn>
                <a:cxn ang="0">
                  <a:pos x="200" y="170"/>
                </a:cxn>
                <a:cxn ang="0">
                  <a:pos x="194" y="156"/>
                </a:cxn>
                <a:cxn ang="0">
                  <a:pos x="198" y="136"/>
                </a:cxn>
                <a:cxn ang="0">
                  <a:pos x="187" y="126"/>
                </a:cxn>
                <a:cxn ang="0">
                  <a:pos x="188" y="111"/>
                </a:cxn>
                <a:cxn ang="0">
                  <a:pos x="173" y="131"/>
                </a:cxn>
                <a:cxn ang="0">
                  <a:pos x="173" y="135"/>
                </a:cxn>
                <a:cxn ang="0">
                  <a:pos x="178" y="135"/>
                </a:cxn>
                <a:cxn ang="0">
                  <a:pos x="178" y="151"/>
                </a:cxn>
                <a:cxn ang="0">
                  <a:pos x="166" y="154"/>
                </a:cxn>
                <a:cxn ang="0">
                  <a:pos x="127" y="136"/>
                </a:cxn>
                <a:cxn ang="0">
                  <a:pos x="90" y="164"/>
                </a:cxn>
                <a:cxn ang="0">
                  <a:pos x="43" y="173"/>
                </a:cxn>
                <a:cxn ang="0">
                  <a:pos x="24" y="171"/>
                </a:cxn>
                <a:cxn ang="0">
                  <a:pos x="26" y="100"/>
                </a:cxn>
                <a:cxn ang="0">
                  <a:pos x="5" y="69"/>
                </a:cxn>
                <a:cxn ang="0">
                  <a:pos x="42" y="61"/>
                </a:cxn>
                <a:cxn ang="0">
                  <a:pos x="47" y="78"/>
                </a:cxn>
                <a:cxn ang="0">
                  <a:pos x="61" y="88"/>
                </a:cxn>
                <a:cxn ang="0">
                  <a:pos x="69" y="80"/>
                </a:cxn>
                <a:cxn ang="0">
                  <a:pos x="72" y="90"/>
                </a:cxn>
                <a:cxn ang="0">
                  <a:pos x="79" y="92"/>
                </a:cxn>
                <a:cxn ang="0">
                  <a:pos x="67" y="73"/>
                </a:cxn>
                <a:cxn ang="0">
                  <a:pos x="84" y="73"/>
                </a:cxn>
                <a:cxn ang="0">
                  <a:pos x="95" y="68"/>
                </a:cxn>
                <a:cxn ang="0">
                  <a:pos x="99" y="60"/>
                </a:cxn>
                <a:cxn ang="0">
                  <a:pos x="108" y="57"/>
                </a:cxn>
                <a:cxn ang="0">
                  <a:pos x="101" y="53"/>
                </a:cxn>
                <a:cxn ang="0">
                  <a:pos x="79" y="54"/>
                </a:cxn>
                <a:cxn ang="0">
                  <a:pos x="95" y="37"/>
                </a:cxn>
                <a:cxn ang="0">
                  <a:pos x="125" y="27"/>
                </a:cxn>
                <a:cxn ang="0">
                  <a:pos x="150" y="36"/>
                </a:cxn>
                <a:cxn ang="0">
                  <a:pos x="198" y="9"/>
                </a:cxn>
                <a:cxn ang="0">
                  <a:pos x="233" y="12"/>
                </a:cxn>
                <a:cxn ang="0">
                  <a:pos x="267" y="39"/>
                </a:cxn>
                <a:cxn ang="0">
                  <a:pos x="234" y="78"/>
                </a:cxn>
                <a:cxn ang="0">
                  <a:pos x="232" y="126"/>
                </a:cxn>
                <a:cxn ang="0">
                  <a:pos x="274" y="135"/>
                </a:cxn>
                <a:cxn ang="0">
                  <a:pos x="319" y="133"/>
                </a:cxn>
                <a:cxn ang="0">
                  <a:pos x="340" y="186"/>
                </a:cxn>
                <a:cxn ang="0">
                  <a:pos x="374" y="215"/>
                </a:cxn>
              </a:cxnLst>
              <a:rect l="0" t="0" r="r" b="b"/>
              <a:pathLst>
                <a:path w="399" h="466">
                  <a:moveTo>
                    <a:pt x="394" y="235"/>
                  </a:moveTo>
                  <a:cubicBezTo>
                    <a:pt x="395" y="236"/>
                    <a:pt x="396" y="238"/>
                    <a:pt x="396" y="240"/>
                  </a:cubicBezTo>
                  <a:cubicBezTo>
                    <a:pt x="397" y="241"/>
                    <a:pt x="396" y="244"/>
                    <a:pt x="396" y="246"/>
                  </a:cubicBezTo>
                  <a:cubicBezTo>
                    <a:pt x="396" y="248"/>
                    <a:pt x="397" y="251"/>
                    <a:pt x="397" y="253"/>
                  </a:cubicBezTo>
                  <a:cubicBezTo>
                    <a:pt x="398" y="254"/>
                    <a:pt x="399" y="257"/>
                    <a:pt x="399" y="258"/>
                  </a:cubicBezTo>
                  <a:cubicBezTo>
                    <a:pt x="399" y="259"/>
                    <a:pt x="398" y="262"/>
                    <a:pt x="397" y="262"/>
                  </a:cubicBezTo>
                  <a:cubicBezTo>
                    <a:pt x="396" y="263"/>
                    <a:pt x="394" y="263"/>
                    <a:pt x="393" y="264"/>
                  </a:cubicBezTo>
                  <a:cubicBezTo>
                    <a:pt x="392" y="264"/>
                    <a:pt x="389" y="263"/>
                    <a:pt x="388" y="264"/>
                  </a:cubicBezTo>
                  <a:cubicBezTo>
                    <a:pt x="386" y="264"/>
                    <a:pt x="383" y="265"/>
                    <a:pt x="381" y="266"/>
                  </a:cubicBezTo>
                  <a:cubicBezTo>
                    <a:pt x="380" y="266"/>
                    <a:pt x="379" y="267"/>
                    <a:pt x="378" y="268"/>
                  </a:cubicBezTo>
                  <a:cubicBezTo>
                    <a:pt x="377" y="268"/>
                    <a:pt x="375" y="270"/>
                    <a:pt x="375" y="270"/>
                  </a:cubicBezTo>
                  <a:cubicBezTo>
                    <a:pt x="374" y="270"/>
                    <a:pt x="371" y="269"/>
                    <a:pt x="370" y="270"/>
                  </a:cubicBezTo>
                  <a:cubicBezTo>
                    <a:pt x="369" y="270"/>
                    <a:pt x="367" y="270"/>
                    <a:pt x="367" y="271"/>
                  </a:cubicBezTo>
                  <a:cubicBezTo>
                    <a:pt x="366" y="272"/>
                    <a:pt x="364" y="274"/>
                    <a:pt x="364" y="275"/>
                  </a:cubicBezTo>
                  <a:cubicBezTo>
                    <a:pt x="364" y="277"/>
                    <a:pt x="365" y="280"/>
                    <a:pt x="364" y="281"/>
                  </a:cubicBezTo>
                  <a:cubicBezTo>
                    <a:pt x="363" y="282"/>
                    <a:pt x="361" y="282"/>
                    <a:pt x="360" y="282"/>
                  </a:cubicBezTo>
                  <a:cubicBezTo>
                    <a:pt x="359" y="282"/>
                    <a:pt x="357" y="281"/>
                    <a:pt x="356" y="281"/>
                  </a:cubicBezTo>
                  <a:cubicBezTo>
                    <a:pt x="355" y="280"/>
                    <a:pt x="353" y="279"/>
                    <a:pt x="352" y="279"/>
                  </a:cubicBezTo>
                  <a:cubicBezTo>
                    <a:pt x="350" y="279"/>
                    <a:pt x="348" y="278"/>
                    <a:pt x="347" y="279"/>
                  </a:cubicBezTo>
                  <a:cubicBezTo>
                    <a:pt x="346" y="279"/>
                    <a:pt x="344" y="280"/>
                    <a:pt x="344" y="281"/>
                  </a:cubicBezTo>
                  <a:cubicBezTo>
                    <a:pt x="344" y="282"/>
                    <a:pt x="344" y="284"/>
                    <a:pt x="344" y="285"/>
                  </a:cubicBezTo>
                  <a:cubicBezTo>
                    <a:pt x="344" y="287"/>
                    <a:pt x="345" y="290"/>
                    <a:pt x="344" y="291"/>
                  </a:cubicBezTo>
                  <a:cubicBezTo>
                    <a:pt x="344" y="292"/>
                    <a:pt x="342" y="294"/>
                    <a:pt x="342" y="295"/>
                  </a:cubicBezTo>
                  <a:cubicBezTo>
                    <a:pt x="341" y="295"/>
                    <a:pt x="339" y="296"/>
                    <a:pt x="338" y="296"/>
                  </a:cubicBezTo>
                  <a:cubicBezTo>
                    <a:pt x="337" y="295"/>
                    <a:pt x="336" y="294"/>
                    <a:pt x="335" y="293"/>
                  </a:cubicBezTo>
                  <a:cubicBezTo>
                    <a:pt x="334" y="293"/>
                    <a:pt x="333" y="292"/>
                    <a:pt x="332" y="292"/>
                  </a:cubicBezTo>
                  <a:cubicBezTo>
                    <a:pt x="331" y="292"/>
                    <a:pt x="329" y="293"/>
                    <a:pt x="328" y="294"/>
                  </a:cubicBezTo>
                  <a:cubicBezTo>
                    <a:pt x="327" y="294"/>
                    <a:pt x="326" y="296"/>
                    <a:pt x="326" y="296"/>
                  </a:cubicBezTo>
                  <a:cubicBezTo>
                    <a:pt x="325" y="297"/>
                    <a:pt x="324" y="299"/>
                    <a:pt x="324" y="300"/>
                  </a:cubicBezTo>
                  <a:cubicBezTo>
                    <a:pt x="323" y="301"/>
                    <a:pt x="323" y="304"/>
                    <a:pt x="322" y="305"/>
                  </a:cubicBezTo>
                  <a:cubicBezTo>
                    <a:pt x="322" y="306"/>
                    <a:pt x="320" y="309"/>
                    <a:pt x="319" y="310"/>
                  </a:cubicBezTo>
                  <a:cubicBezTo>
                    <a:pt x="318" y="311"/>
                    <a:pt x="317" y="311"/>
                    <a:pt x="316" y="312"/>
                  </a:cubicBezTo>
                  <a:cubicBezTo>
                    <a:pt x="315" y="312"/>
                    <a:pt x="313" y="311"/>
                    <a:pt x="313" y="312"/>
                  </a:cubicBezTo>
                  <a:cubicBezTo>
                    <a:pt x="312" y="312"/>
                    <a:pt x="312" y="313"/>
                    <a:pt x="311" y="314"/>
                  </a:cubicBezTo>
                  <a:cubicBezTo>
                    <a:pt x="311" y="315"/>
                    <a:pt x="309" y="317"/>
                    <a:pt x="309" y="318"/>
                  </a:cubicBezTo>
                  <a:cubicBezTo>
                    <a:pt x="308" y="319"/>
                    <a:pt x="307" y="321"/>
                    <a:pt x="306" y="322"/>
                  </a:cubicBezTo>
                  <a:cubicBezTo>
                    <a:pt x="306" y="323"/>
                    <a:pt x="306" y="325"/>
                    <a:pt x="305" y="326"/>
                  </a:cubicBezTo>
                  <a:cubicBezTo>
                    <a:pt x="305" y="327"/>
                    <a:pt x="306" y="329"/>
                    <a:pt x="306" y="330"/>
                  </a:cubicBezTo>
                  <a:cubicBezTo>
                    <a:pt x="306" y="332"/>
                    <a:pt x="307" y="335"/>
                    <a:pt x="307" y="337"/>
                  </a:cubicBezTo>
                  <a:cubicBezTo>
                    <a:pt x="308" y="340"/>
                    <a:pt x="311" y="344"/>
                    <a:pt x="313" y="346"/>
                  </a:cubicBezTo>
                  <a:cubicBezTo>
                    <a:pt x="314" y="347"/>
                    <a:pt x="315" y="349"/>
                    <a:pt x="316" y="350"/>
                  </a:cubicBezTo>
                  <a:cubicBezTo>
                    <a:pt x="317" y="351"/>
                    <a:pt x="320" y="353"/>
                    <a:pt x="322" y="354"/>
                  </a:cubicBezTo>
                  <a:cubicBezTo>
                    <a:pt x="323" y="354"/>
                    <a:pt x="326" y="355"/>
                    <a:pt x="328" y="355"/>
                  </a:cubicBezTo>
                  <a:cubicBezTo>
                    <a:pt x="329" y="355"/>
                    <a:pt x="332" y="356"/>
                    <a:pt x="334" y="357"/>
                  </a:cubicBezTo>
                  <a:cubicBezTo>
                    <a:pt x="334" y="357"/>
                    <a:pt x="336" y="358"/>
                    <a:pt x="337" y="358"/>
                  </a:cubicBezTo>
                  <a:cubicBezTo>
                    <a:pt x="338" y="359"/>
                    <a:pt x="339" y="361"/>
                    <a:pt x="339" y="362"/>
                  </a:cubicBezTo>
                  <a:cubicBezTo>
                    <a:pt x="340" y="363"/>
                    <a:pt x="341" y="365"/>
                    <a:pt x="342" y="367"/>
                  </a:cubicBezTo>
                  <a:cubicBezTo>
                    <a:pt x="342" y="368"/>
                    <a:pt x="342" y="370"/>
                    <a:pt x="343" y="372"/>
                  </a:cubicBezTo>
                  <a:cubicBezTo>
                    <a:pt x="343" y="373"/>
                    <a:pt x="343" y="374"/>
                    <a:pt x="343" y="375"/>
                  </a:cubicBezTo>
                  <a:cubicBezTo>
                    <a:pt x="343" y="377"/>
                    <a:pt x="343" y="380"/>
                    <a:pt x="343" y="382"/>
                  </a:cubicBezTo>
                  <a:cubicBezTo>
                    <a:pt x="343" y="383"/>
                    <a:pt x="343" y="386"/>
                    <a:pt x="342" y="388"/>
                  </a:cubicBezTo>
                  <a:cubicBezTo>
                    <a:pt x="342" y="389"/>
                    <a:pt x="340" y="392"/>
                    <a:pt x="340" y="393"/>
                  </a:cubicBezTo>
                  <a:cubicBezTo>
                    <a:pt x="340" y="394"/>
                    <a:pt x="340" y="397"/>
                    <a:pt x="340" y="398"/>
                  </a:cubicBezTo>
                  <a:cubicBezTo>
                    <a:pt x="340" y="400"/>
                    <a:pt x="340" y="403"/>
                    <a:pt x="340" y="405"/>
                  </a:cubicBezTo>
                  <a:cubicBezTo>
                    <a:pt x="339" y="406"/>
                    <a:pt x="340" y="409"/>
                    <a:pt x="339" y="410"/>
                  </a:cubicBezTo>
                  <a:cubicBezTo>
                    <a:pt x="338" y="412"/>
                    <a:pt x="336" y="414"/>
                    <a:pt x="335" y="415"/>
                  </a:cubicBezTo>
                  <a:cubicBezTo>
                    <a:pt x="334" y="415"/>
                    <a:pt x="333" y="417"/>
                    <a:pt x="332" y="418"/>
                  </a:cubicBezTo>
                  <a:cubicBezTo>
                    <a:pt x="331" y="419"/>
                    <a:pt x="328" y="421"/>
                    <a:pt x="327" y="421"/>
                  </a:cubicBezTo>
                  <a:cubicBezTo>
                    <a:pt x="326" y="421"/>
                    <a:pt x="323" y="422"/>
                    <a:pt x="322" y="422"/>
                  </a:cubicBezTo>
                  <a:cubicBezTo>
                    <a:pt x="321" y="422"/>
                    <a:pt x="318" y="420"/>
                    <a:pt x="316" y="420"/>
                  </a:cubicBezTo>
                  <a:cubicBezTo>
                    <a:pt x="315" y="420"/>
                    <a:pt x="312" y="420"/>
                    <a:pt x="311" y="420"/>
                  </a:cubicBezTo>
                  <a:cubicBezTo>
                    <a:pt x="308" y="420"/>
                    <a:pt x="304" y="419"/>
                    <a:pt x="302" y="418"/>
                  </a:cubicBezTo>
                  <a:cubicBezTo>
                    <a:pt x="300" y="418"/>
                    <a:pt x="295" y="418"/>
                    <a:pt x="293" y="418"/>
                  </a:cubicBezTo>
                  <a:cubicBezTo>
                    <a:pt x="292" y="418"/>
                    <a:pt x="290" y="419"/>
                    <a:pt x="289" y="419"/>
                  </a:cubicBezTo>
                  <a:cubicBezTo>
                    <a:pt x="287" y="420"/>
                    <a:pt x="283" y="422"/>
                    <a:pt x="281" y="422"/>
                  </a:cubicBezTo>
                  <a:cubicBezTo>
                    <a:pt x="279" y="423"/>
                    <a:pt x="276" y="423"/>
                    <a:pt x="275" y="424"/>
                  </a:cubicBezTo>
                  <a:cubicBezTo>
                    <a:pt x="273" y="424"/>
                    <a:pt x="271" y="423"/>
                    <a:pt x="269" y="423"/>
                  </a:cubicBezTo>
                  <a:cubicBezTo>
                    <a:pt x="268" y="423"/>
                    <a:pt x="264" y="423"/>
                    <a:pt x="263" y="424"/>
                  </a:cubicBezTo>
                  <a:cubicBezTo>
                    <a:pt x="262" y="424"/>
                    <a:pt x="260" y="425"/>
                    <a:pt x="259" y="426"/>
                  </a:cubicBezTo>
                  <a:cubicBezTo>
                    <a:pt x="258" y="427"/>
                    <a:pt x="257" y="429"/>
                    <a:pt x="256" y="431"/>
                  </a:cubicBezTo>
                  <a:cubicBezTo>
                    <a:pt x="255" y="432"/>
                    <a:pt x="254" y="434"/>
                    <a:pt x="253" y="435"/>
                  </a:cubicBezTo>
                  <a:cubicBezTo>
                    <a:pt x="252" y="436"/>
                    <a:pt x="252" y="438"/>
                    <a:pt x="251" y="439"/>
                  </a:cubicBezTo>
                  <a:cubicBezTo>
                    <a:pt x="250" y="440"/>
                    <a:pt x="249" y="441"/>
                    <a:pt x="248" y="441"/>
                  </a:cubicBezTo>
                  <a:cubicBezTo>
                    <a:pt x="248" y="442"/>
                    <a:pt x="247" y="444"/>
                    <a:pt x="246" y="445"/>
                  </a:cubicBezTo>
                  <a:cubicBezTo>
                    <a:pt x="245" y="445"/>
                    <a:pt x="244" y="447"/>
                    <a:pt x="244" y="448"/>
                  </a:cubicBezTo>
                  <a:cubicBezTo>
                    <a:pt x="243" y="449"/>
                    <a:pt x="243" y="452"/>
                    <a:pt x="243" y="453"/>
                  </a:cubicBezTo>
                  <a:cubicBezTo>
                    <a:pt x="243" y="454"/>
                    <a:pt x="243" y="456"/>
                    <a:pt x="243" y="457"/>
                  </a:cubicBezTo>
                  <a:cubicBezTo>
                    <a:pt x="243" y="458"/>
                    <a:pt x="242" y="461"/>
                    <a:pt x="241" y="462"/>
                  </a:cubicBezTo>
                  <a:cubicBezTo>
                    <a:pt x="241" y="463"/>
                    <a:pt x="240" y="465"/>
                    <a:pt x="240" y="465"/>
                  </a:cubicBezTo>
                  <a:cubicBezTo>
                    <a:pt x="239" y="466"/>
                    <a:pt x="237" y="466"/>
                    <a:pt x="236" y="466"/>
                  </a:cubicBezTo>
                  <a:cubicBezTo>
                    <a:pt x="235" y="466"/>
                    <a:pt x="234" y="466"/>
                    <a:pt x="233" y="466"/>
                  </a:cubicBezTo>
                  <a:cubicBezTo>
                    <a:pt x="231" y="466"/>
                    <a:pt x="226" y="465"/>
                    <a:pt x="224" y="464"/>
                  </a:cubicBezTo>
                  <a:cubicBezTo>
                    <a:pt x="223" y="463"/>
                    <a:pt x="221" y="461"/>
                    <a:pt x="220" y="461"/>
                  </a:cubicBezTo>
                  <a:cubicBezTo>
                    <a:pt x="219" y="461"/>
                    <a:pt x="216" y="460"/>
                    <a:pt x="215" y="460"/>
                  </a:cubicBezTo>
                  <a:cubicBezTo>
                    <a:pt x="215" y="461"/>
                    <a:pt x="214" y="463"/>
                    <a:pt x="213" y="463"/>
                  </a:cubicBezTo>
                  <a:cubicBezTo>
                    <a:pt x="212" y="463"/>
                    <a:pt x="210" y="461"/>
                    <a:pt x="209" y="460"/>
                  </a:cubicBezTo>
                  <a:cubicBezTo>
                    <a:pt x="207" y="459"/>
                    <a:pt x="205" y="456"/>
                    <a:pt x="204" y="454"/>
                  </a:cubicBezTo>
                  <a:cubicBezTo>
                    <a:pt x="203" y="453"/>
                    <a:pt x="202" y="450"/>
                    <a:pt x="201" y="449"/>
                  </a:cubicBezTo>
                  <a:cubicBezTo>
                    <a:pt x="200" y="447"/>
                    <a:pt x="198" y="444"/>
                    <a:pt x="197" y="443"/>
                  </a:cubicBezTo>
                  <a:cubicBezTo>
                    <a:pt x="196" y="442"/>
                    <a:pt x="194" y="441"/>
                    <a:pt x="194" y="441"/>
                  </a:cubicBezTo>
                  <a:cubicBezTo>
                    <a:pt x="192" y="441"/>
                    <a:pt x="188" y="441"/>
                    <a:pt x="186" y="441"/>
                  </a:cubicBezTo>
                  <a:cubicBezTo>
                    <a:pt x="184" y="441"/>
                    <a:pt x="181" y="442"/>
                    <a:pt x="180" y="442"/>
                  </a:cubicBezTo>
                  <a:cubicBezTo>
                    <a:pt x="178" y="442"/>
                    <a:pt x="176" y="441"/>
                    <a:pt x="175" y="440"/>
                  </a:cubicBezTo>
                  <a:cubicBezTo>
                    <a:pt x="174" y="440"/>
                    <a:pt x="172" y="440"/>
                    <a:pt x="172" y="440"/>
                  </a:cubicBezTo>
                  <a:cubicBezTo>
                    <a:pt x="171" y="440"/>
                    <a:pt x="171" y="439"/>
                    <a:pt x="170" y="439"/>
                  </a:cubicBezTo>
                  <a:cubicBezTo>
                    <a:pt x="170" y="439"/>
                    <a:pt x="170" y="438"/>
                    <a:pt x="171" y="438"/>
                  </a:cubicBezTo>
                  <a:cubicBezTo>
                    <a:pt x="171" y="437"/>
                    <a:pt x="172" y="436"/>
                    <a:pt x="172" y="435"/>
                  </a:cubicBezTo>
                  <a:cubicBezTo>
                    <a:pt x="172" y="434"/>
                    <a:pt x="171" y="433"/>
                    <a:pt x="171" y="432"/>
                  </a:cubicBezTo>
                  <a:cubicBezTo>
                    <a:pt x="171" y="432"/>
                    <a:pt x="170" y="431"/>
                    <a:pt x="169" y="430"/>
                  </a:cubicBezTo>
                  <a:cubicBezTo>
                    <a:pt x="169" y="429"/>
                    <a:pt x="169" y="426"/>
                    <a:pt x="169" y="425"/>
                  </a:cubicBezTo>
                  <a:cubicBezTo>
                    <a:pt x="170" y="423"/>
                    <a:pt x="170" y="421"/>
                    <a:pt x="170" y="419"/>
                  </a:cubicBezTo>
                  <a:cubicBezTo>
                    <a:pt x="170" y="417"/>
                    <a:pt x="170" y="414"/>
                    <a:pt x="170" y="412"/>
                  </a:cubicBezTo>
                  <a:cubicBezTo>
                    <a:pt x="170" y="411"/>
                    <a:pt x="169" y="409"/>
                    <a:pt x="169" y="408"/>
                  </a:cubicBezTo>
                  <a:cubicBezTo>
                    <a:pt x="169" y="406"/>
                    <a:pt x="168" y="402"/>
                    <a:pt x="168" y="401"/>
                  </a:cubicBezTo>
                  <a:cubicBezTo>
                    <a:pt x="167" y="399"/>
                    <a:pt x="166" y="396"/>
                    <a:pt x="164" y="395"/>
                  </a:cubicBezTo>
                  <a:cubicBezTo>
                    <a:pt x="163" y="393"/>
                    <a:pt x="160" y="392"/>
                    <a:pt x="158" y="391"/>
                  </a:cubicBezTo>
                  <a:cubicBezTo>
                    <a:pt x="157" y="391"/>
                    <a:pt x="155" y="390"/>
                    <a:pt x="153" y="390"/>
                  </a:cubicBezTo>
                  <a:cubicBezTo>
                    <a:pt x="152" y="389"/>
                    <a:pt x="151" y="388"/>
                    <a:pt x="150" y="387"/>
                  </a:cubicBezTo>
                  <a:cubicBezTo>
                    <a:pt x="149" y="387"/>
                    <a:pt x="148" y="386"/>
                    <a:pt x="147" y="385"/>
                  </a:cubicBezTo>
                  <a:cubicBezTo>
                    <a:pt x="146" y="385"/>
                    <a:pt x="144" y="384"/>
                    <a:pt x="144" y="384"/>
                  </a:cubicBezTo>
                  <a:cubicBezTo>
                    <a:pt x="143" y="384"/>
                    <a:pt x="142" y="385"/>
                    <a:pt x="142" y="385"/>
                  </a:cubicBezTo>
                  <a:cubicBezTo>
                    <a:pt x="141" y="385"/>
                    <a:pt x="140" y="385"/>
                    <a:pt x="139" y="385"/>
                  </a:cubicBezTo>
                  <a:cubicBezTo>
                    <a:pt x="139" y="384"/>
                    <a:pt x="138" y="384"/>
                    <a:pt x="138" y="384"/>
                  </a:cubicBezTo>
                  <a:cubicBezTo>
                    <a:pt x="138" y="383"/>
                    <a:pt x="138" y="382"/>
                    <a:pt x="138" y="381"/>
                  </a:cubicBezTo>
                  <a:cubicBezTo>
                    <a:pt x="138" y="381"/>
                    <a:pt x="138" y="380"/>
                    <a:pt x="138" y="380"/>
                  </a:cubicBezTo>
                  <a:cubicBezTo>
                    <a:pt x="139" y="379"/>
                    <a:pt x="140" y="378"/>
                    <a:pt x="141" y="378"/>
                  </a:cubicBezTo>
                  <a:cubicBezTo>
                    <a:pt x="142" y="378"/>
                    <a:pt x="143" y="377"/>
                    <a:pt x="143" y="377"/>
                  </a:cubicBezTo>
                  <a:cubicBezTo>
                    <a:pt x="144" y="376"/>
                    <a:pt x="145" y="373"/>
                    <a:pt x="146" y="372"/>
                  </a:cubicBezTo>
                  <a:cubicBezTo>
                    <a:pt x="147" y="371"/>
                    <a:pt x="148" y="368"/>
                    <a:pt x="149" y="367"/>
                  </a:cubicBezTo>
                  <a:cubicBezTo>
                    <a:pt x="150" y="364"/>
                    <a:pt x="153" y="357"/>
                    <a:pt x="154" y="354"/>
                  </a:cubicBezTo>
                  <a:cubicBezTo>
                    <a:pt x="156" y="350"/>
                    <a:pt x="159" y="342"/>
                    <a:pt x="160" y="338"/>
                  </a:cubicBezTo>
                  <a:cubicBezTo>
                    <a:pt x="161" y="335"/>
                    <a:pt x="163" y="330"/>
                    <a:pt x="164" y="328"/>
                  </a:cubicBezTo>
                  <a:cubicBezTo>
                    <a:pt x="164" y="325"/>
                    <a:pt x="166" y="321"/>
                    <a:pt x="166" y="318"/>
                  </a:cubicBezTo>
                  <a:cubicBezTo>
                    <a:pt x="167" y="315"/>
                    <a:pt x="169" y="308"/>
                    <a:pt x="170" y="304"/>
                  </a:cubicBezTo>
                  <a:cubicBezTo>
                    <a:pt x="171" y="303"/>
                    <a:pt x="172" y="299"/>
                    <a:pt x="172" y="298"/>
                  </a:cubicBezTo>
                  <a:cubicBezTo>
                    <a:pt x="172" y="296"/>
                    <a:pt x="173" y="293"/>
                    <a:pt x="173" y="291"/>
                  </a:cubicBezTo>
                  <a:cubicBezTo>
                    <a:pt x="173" y="290"/>
                    <a:pt x="174" y="288"/>
                    <a:pt x="174" y="287"/>
                  </a:cubicBezTo>
                  <a:cubicBezTo>
                    <a:pt x="175" y="284"/>
                    <a:pt x="175" y="279"/>
                    <a:pt x="176" y="276"/>
                  </a:cubicBezTo>
                  <a:cubicBezTo>
                    <a:pt x="176" y="273"/>
                    <a:pt x="176" y="267"/>
                    <a:pt x="176" y="264"/>
                  </a:cubicBezTo>
                  <a:cubicBezTo>
                    <a:pt x="176" y="259"/>
                    <a:pt x="175" y="249"/>
                    <a:pt x="175" y="244"/>
                  </a:cubicBezTo>
                  <a:cubicBezTo>
                    <a:pt x="174" y="241"/>
                    <a:pt x="174" y="234"/>
                    <a:pt x="173" y="230"/>
                  </a:cubicBezTo>
                  <a:cubicBezTo>
                    <a:pt x="173" y="228"/>
                    <a:pt x="173" y="222"/>
                    <a:pt x="172" y="220"/>
                  </a:cubicBezTo>
                  <a:cubicBezTo>
                    <a:pt x="172" y="217"/>
                    <a:pt x="170" y="212"/>
                    <a:pt x="169" y="210"/>
                  </a:cubicBezTo>
                  <a:cubicBezTo>
                    <a:pt x="169" y="208"/>
                    <a:pt x="168" y="204"/>
                    <a:pt x="167" y="203"/>
                  </a:cubicBezTo>
                  <a:cubicBezTo>
                    <a:pt x="166" y="201"/>
                    <a:pt x="165" y="199"/>
                    <a:pt x="165" y="198"/>
                  </a:cubicBezTo>
                  <a:cubicBezTo>
                    <a:pt x="165" y="197"/>
                    <a:pt x="164" y="195"/>
                    <a:pt x="164" y="195"/>
                  </a:cubicBezTo>
                  <a:cubicBezTo>
                    <a:pt x="164" y="194"/>
                    <a:pt x="163" y="192"/>
                    <a:pt x="162" y="191"/>
                  </a:cubicBezTo>
                  <a:cubicBezTo>
                    <a:pt x="162" y="191"/>
                    <a:pt x="162" y="189"/>
                    <a:pt x="162" y="188"/>
                  </a:cubicBezTo>
                  <a:cubicBezTo>
                    <a:pt x="162" y="187"/>
                    <a:pt x="161" y="184"/>
                    <a:pt x="160" y="183"/>
                  </a:cubicBezTo>
                  <a:cubicBezTo>
                    <a:pt x="160" y="182"/>
                    <a:pt x="159" y="181"/>
                    <a:pt x="159" y="181"/>
                  </a:cubicBezTo>
                  <a:cubicBezTo>
                    <a:pt x="158" y="180"/>
                    <a:pt x="158" y="179"/>
                    <a:pt x="157" y="179"/>
                  </a:cubicBezTo>
                  <a:cubicBezTo>
                    <a:pt x="157" y="178"/>
                    <a:pt x="156" y="178"/>
                    <a:pt x="156" y="177"/>
                  </a:cubicBezTo>
                  <a:cubicBezTo>
                    <a:pt x="155" y="177"/>
                    <a:pt x="155" y="176"/>
                    <a:pt x="154" y="175"/>
                  </a:cubicBezTo>
                  <a:cubicBezTo>
                    <a:pt x="154" y="174"/>
                    <a:pt x="152" y="174"/>
                    <a:pt x="151" y="173"/>
                  </a:cubicBezTo>
                  <a:cubicBezTo>
                    <a:pt x="151" y="172"/>
                    <a:pt x="150" y="170"/>
                    <a:pt x="149" y="169"/>
                  </a:cubicBezTo>
                  <a:cubicBezTo>
                    <a:pt x="148" y="168"/>
                    <a:pt x="146" y="166"/>
                    <a:pt x="145" y="165"/>
                  </a:cubicBezTo>
                  <a:cubicBezTo>
                    <a:pt x="145" y="164"/>
                    <a:pt x="143" y="163"/>
                    <a:pt x="142" y="162"/>
                  </a:cubicBezTo>
                  <a:cubicBezTo>
                    <a:pt x="141" y="162"/>
                    <a:pt x="141" y="161"/>
                    <a:pt x="140" y="160"/>
                  </a:cubicBezTo>
                  <a:cubicBezTo>
                    <a:pt x="140" y="160"/>
                    <a:pt x="138" y="159"/>
                    <a:pt x="138" y="158"/>
                  </a:cubicBezTo>
                  <a:cubicBezTo>
                    <a:pt x="137" y="158"/>
                    <a:pt x="136" y="157"/>
                    <a:pt x="136" y="157"/>
                  </a:cubicBezTo>
                  <a:cubicBezTo>
                    <a:pt x="136" y="157"/>
                    <a:pt x="135" y="156"/>
                    <a:pt x="135" y="156"/>
                  </a:cubicBezTo>
                  <a:cubicBezTo>
                    <a:pt x="134" y="155"/>
                    <a:pt x="134" y="153"/>
                    <a:pt x="134" y="152"/>
                  </a:cubicBezTo>
                  <a:cubicBezTo>
                    <a:pt x="134" y="152"/>
                    <a:pt x="133" y="151"/>
                    <a:pt x="133" y="151"/>
                  </a:cubicBezTo>
                  <a:cubicBezTo>
                    <a:pt x="133" y="150"/>
                    <a:pt x="132" y="150"/>
                    <a:pt x="132" y="150"/>
                  </a:cubicBezTo>
                  <a:cubicBezTo>
                    <a:pt x="131" y="149"/>
                    <a:pt x="130" y="149"/>
                    <a:pt x="130" y="149"/>
                  </a:cubicBezTo>
                  <a:cubicBezTo>
                    <a:pt x="130" y="148"/>
                    <a:pt x="129" y="147"/>
                    <a:pt x="129" y="147"/>
                  </a:cubicBezTo>
                  <a:cubicBezTo>
                    <a:pt x="129" y="146"/>
                    <a:pt x="130" y="146"/>
                    <a:pt x="130" y="146"/>
                  </a:cubicBezTo>
                  <a:cubicBezTo>
                    <a:pt x="131" y="146"/>
                    <a:pt x="132" y="146"/>
                    <a:pt x="132" y="146"/>
                  </a:cubicBezTo>
                  <a:cubicBezTo>
                    <a:pt x="133" y="146"/>
                    <a:pt x="134" y="145"/>
                    <a:pt x="134" y="145"/>
                  </a:cubicBezTo>
                  <a:cubicBezTo>
                    <a:pt x="134" y="146"/>
                    <a:pt x="135" y="147"/>
                    <a:pt x="135" y="147"/>
                  </a:cubicBezTo>
                  <a:cubicBezTo>
                    <a:pt x="134" y="148"/>
                    <a:pt x="133" y="148"/>
                    <a:pt x="133" y="148"/>
                  </a:cubicBezTo>
                  <a:cubicBezTo>
                    <a:pt x="133" y="148"/>
                    <a:pt x="134" y="149"/>
                    <a:pt x="134" y="150"/>
                  </a:cubicBezTo>
                  <a:cubicBezTo>
                    <a:pt x="135" y="150"/>
                    <a:pt x="136" y="151"/>
                    <a:pt x="136" y="151"/>
                  </a:cubicBezTo>
                  <a:cubicBezTo>
                    <a:pt x="136" y="152"/>
                    <a:pt x="136" y="152"/>
                    <a:pt x="136" y="153"/>
                  </a:cubicBezTo>
                  <a:cubicBezTo>
                    <a:pt x="137" y="153"/>
                    <a:pt x="137" y="154"/>
                    <a:pt x="137" y="154"/>
                  </a:cubicBezTo>
                  <a:cubicBezTo>
                    <a:pt x="137" y="154"/>
                    <a:pt x="138" y="155"/>
                    <a:pt x="138" y="154"/>
                  </a:cubicBezTo>
                  <a:cubicBezTo>
                    <a:pt x="139" y="154"/>
                    <a:pt x="139" y="153"/>
                    <a:pt x="139" y="153"/>
                  </a:cubicBezTo>
                  <a:cubicBezTo>
                    <a:pt x="139" y="152"/>
                    <a:pt x="138" y="152"/>
                    <a:pt x="138" y="152"/>
                  </a:cubicBezTo>
                  <a:cubicBezTo>
                    <a:pt x="138" y="151"/>
                    <a:pt x="138" y="151"/>
                    <a:pt x="138" y="150"/>
                  </a:cubicBezTo>
                  <a:cubicBezTo>
                    <a:pt x="139" y="150"/>
                    <a:pt x="139" y="149"/>
                    <a:pt x="139" y="149"/>
                  </a:cubicBezTo>
                  <a:cubicBezTo>
                    <a:pt x="140" y="149"/>
                    <a:pt x="140" y="150"/>
                    <a:pt x="140" y="151"/>
                  </a:cubicBezTo>
                  <a:cubicBezTo>
                    <a:pt x="141" y="151"/>
                    <a:pt x="141" y="152"/>
                    <a:pt x="141" y="153"/>
                  </a:cubicBezTo>
                  <a:cubicBezTo>
                    <a:pt x="142" y="154"/>
                    <a:pt x="143" y="155"/>
                    <a:pt x="143" y="156"/>
                  </a:cubicBezTo>
                  <a:cubicBezTo>
                    <a:pt x="144" y="156"/>
                    <a:pt x="144" y="158"/>
                    <a:pt x="145" y="159"/>
                  </a:cubicBezTo>
                  <a:cubicBezTo>
                    <a:pt x="145" y="160"/>
                    <a:pt x="147" y="161"/>
                    <a:pt x="148" y="162"/>
                  </a:cubicBezTo>
                  <a:cubicBezTo>
                    <a:pt x="148" y="163"/>
                    <a:pt x="149" y="164"/>
                    <a:pt x="150" y="164"/>
                  </a:cubicBezTo>
                  <a:cubicBezTo>
                    <a:pt x="150" y="165"/>
                    <a:pt x="152" y="165"/>
                    <a:pt x="152" y="166"/>
                  </a:cubicBezTo>
                  <a:cubicBezTo>
                    <a:pt x="153" y="166"/>
                    <a:pt x="154" y="166"/>
                    <a:pt x="155" y="167"/>
                  </a:cubicBezTo>
                  <a:cubicBezTo>
                    <a:pt x="155" y="167"/>
                    <a:pt x="157" y="167"/>
                    <a:pt x="157" y="168"/>
                  </a:cubicBezTo>
                  <a:cubicBezTo>
                    <a:pt x="157" y="168"/>
                    <a:pt x="158" y="170"/>
                    <a:pt x="158" y="171"/>
                  </a:cubicBezTo>
                  <a:cubicBezTo>
                    <a:pt x="158" y="171"/>
                    <a:pt x="157" y="173"/>
                    <a:pt x="158" y="173"/>
                  </a:cubicBezTo>
                  <a:cubicBezTo>
                    <a:pt x="158" y="174"/>
                    <a:pt x="158" y="176"/>
                    <a:pt x="159" y="177"/>
                  </a:cubicBezTo>
                  <a:cubicBezTo>
                    <a:pt x="160" y="177"/>
                    <a:pt x="161" y="178"/>
                    <a:pt x="162" y="179"/>
                  </a:cubicBezTo>
                  <a:cubicBezTo>
                    <a:pt x="162" y="180"/>
                    <a:pt x="163" y="181"/>
                    <a:pt x="163" y="182"/>
                  </a:cubicBezTo>
                  <a:cubicBezTo>
                    <a:pt x="163" y="183"/>
                    <a:pt x="164" y="185"/>
                    <a:pt x="164" y="186"/>
                  </a:cubicBezTo>
                  <a:cubicBezTo>
                    <a:pt x="165" y="186"/>
                    <a:pt x="165" y="188"/>
                    <a:pt x="165" y="188"/>
                  </a:cubicBezTo>
                  <a:cubicBezTo>
                    <a:pt x="165" y="189"/>
                    <a:pt x="165" y="190"/>
                    <a:pt x="166" y="191"/>
                  </a:cubicBezTo>
                  <a:cubicBezTo>
                    <a:pt x="166" y="191"/>
                    <a:pt x="166" y="192"/>
                    <a:pt x="166" y="193"/>
                  </a:cubicBezTo>
                  <a:cubicBezTo>
                    <a:pt x="167" y="193"/>
                    <a:pt x="167" y="195"/>
                    <a:pt x="168" y="195"/>
                  </a:cubicBezTo>
                  <a:cubicBezTo>
                    <a:pt x="168" y="195"/>
                    <a:pt x="169" y="196"/>
                    <a:pt x="169" y="196"/>
                  </a:cubicBezTo>
                  <a:cubicBezTo>
                    <a:pt x="169" y="195"/>
                    <a:pt x="170" y="195"/>
                    <a:pt x="170" y="194"/>
                  </a:cubicBezTo>
                  <a:cubicBezTo>
                    <a:pt x="171" y="194"/>
                    <a:pt x="170" y="193"/>
                    <a:pt x="169" y="192"/>
                  </a:cubicBezTo>
                  <a:cubicBezTo>
                    <a:pt x="169" y="192"/>
                    <a:pt x="168" y="191"/>
                    <a:pt x="167" y="191"/>
                  </a:cubicBezTo>
                  <a:cubicBezTo>
                    <a:pt x="167" y="190"/>
                    <a:pt x="167" y="189"/>
                    <a:pt x="167" y="188"/>
                  </a:cubicBezTo>
                  <a:cubicBezTo>
                    <a:pt x="167" y="188"/>
                    <a:pt x="168" y="186"/>
                    <a:pt x="168" y="186"/>
                  </a:cubicBezTo>
                  <a:cubicBezTo>
                    <a:pt x="168" y="185"/>
                    <a:pt x="167" y="184"/>
                    <a:pt x="167" y="183"/>
                  </a:cubicBezTo>
                  <a:cubicBezTo>
                    <a:pt x="166" y="183"/>
                    <a:pt x="166" y="182"/>
                    <a:pt x="166" y="182"/>
                  </a:cubicBezTo>
                  <a:cubicBezTo>
                    <a:pt x="165" y="181"/>
                    <a:pt x="165" y="181"/>
                    <a:pt x="165" y="180"/>
                  </a:cubicBezTo>
                  <a:cubicBezTo>
                    <a:pt x="165" y="180"/>
                    <a:pt x="166" y="180"/>
                    <a:pt x="166" y="180"/>
                  </a:cubicBezTo>
                  <a:cubicBezTo>
                    <a:pt x="167" y="181"/>
                    <a:pt x="167" y="181"/>
                    <a:pt x="167" y="181"/>
                  </a:cubicBezTo>
                  <a:cubicBezTo>
                    <a:pt x="168" y="181"/>
                    <a:pt x="168" y="181"/>
                    <a:pt x="168" y="181"/>
                  </a:cubicBezTo>
                  <a:cubicBezTo>
                    <a:pt x="168" y="180"/>
                    <a:pt x="168" y="179"/>
                    <a:pt x="168" y="179"/>
                  </a:cubicBezTo>
                  <a:cubicBezTo>
                    <a:pt x="167" y="178"/>
                    <a:pt x="166" y="179"/>
                    <a:pt x="166" y="178"/>
                  </a:cubicBezTo>
                  <a:cubicBezTo>
                    <a:pt x="166" y="178"/>
                    <a:pt x="166" y="178"/>
                    <a:pt x="166" y="177"/>
                  </a:cubicBezTo>
                  <a:cubicBezTo>
                    <a:pt x="166" y="177"/>
                    <a:pt x="167" y="177"/>
                    <a:pt x="167" y="177"/>
                  </a:cubicBezTo>
                  <a:cubicBezTo>
                    <a:pt x="167" y="176"/>
                    <a:pt x="166" y="175"/>
                    <a:pt x="166" y="175"/>
                  </a:cubicBezTo>
                  <a:cubicBezTo>
                    <a:pt x="166" y="175"/>
                    <a:pt x="164" y="175"/>
                    <a:pt x="164" y="175"/>
                  </a:cubicBezTo>
                  <a:cubicBezTo>
                    <a:pt x="164" y="175"/>
                    <a:pt x="164" y="174"/>
                    <a:pt x="164" y="173"/>
                  </a:cubicBezTo>
                  <a:cubicBezTo>
                    <a:pt x="163" y="173"/>
                    <a:pt x="162" y="172"/>
                    <a:pt x="162" y="172"/>
                  </a:cubicBezTo>
                  <a:cubicBezTo>
                    <a:pt x="162" y="171"/>
                    <a:pt x="162" y="170"/>
                    <a:pt x="162" y="169"/>
                  </a:cubicBezTo>
                  <a:cubicBezTo>
                    <a:pt x="162" y="169"/>
                    <a:pt x="163" y="168"/>
                    <a:pt x="163" y="168"/>
                  </a:cubicBezTo>
                  <a:cubicBezTo>
                    <a:pt x="164" y="168"/>
                    <a:pt x="164" y="167"/>
                    <a:pt x="165" y="167"/>
                  </a:cubicBezTo>
                  <a:cubicBezTo>
                    <a:pt x="165" y="167"/>
                    <a:pt x="166" y="167"/>
                    <a:pt x="167" y="167"/>
                  </a:cubicBezTo>
                  <a:cubicBezTo>
                    <a:pt x="168" y="167"/>
                    <a:pt x="169" y="167"/>
                    <a:pt x="169" y="168"/>
                  </a:cubicBezTo>
                  <a:cubicBezTo>
                    <a:pt x="170" y="168"/>
                    <a:pt x="171" y="170"/>
                    <a:pt x="171" y="170"/>
                  </a:cubicBezTo>
                  <a:cubicBezTo>
                    <a:pt x="171" y="171"/>
                    <a:pt x="172" y="171"/>
                    <a:pt x="171" y="172"/>
                  </a:cubicBezTo>
                  <a:cubicBezTo>
                    <a:pt x="171" y="172"/>
                    <a:pt x="170" y="172"/>
                    <a:pt x="170" y="173"/>
                  </a:cubicBezTo>
                  <a:cubicBezTo>
                    <a:pt x="170" y="173"/>
                    <a:pt x="170" y="174"/>
                    <a:pt x="170" y="174"/>
                  </a:cubicBezTo>
                  <a:cubicBezTo>
                    <a:pt x="170" y="175"/>
                    <a:pt x="170" y="175"/>
                    <a:pt x="171" y="176"/>
                  </a:cubicBezTo>
                  <a:cubicBezTo>
                    <a:pt x="171" y="176"/>
                    <a:pt x="172" y="177"/>
                    <a:pt x="172" y="177"/>
                  </a:cubicBezTo>
                  <a:cubicBezTo>
                    <a:pt x="172" y="176"/>
                    <a:pt x="172" y="175"/>
                    <a:pt x="172" y="175"/>
                  </a:cubicBezTo>
                  <a:cubicBezTo>
                    <a:pt x="173" y="175"/>
                    <a:pt x="173" y="174"/>
                    <a:pt x="173" y="174"/>
                  </a:cubicBezTo>
                  <a:cubicBezTo>
                    <a:pt x="173" y="174"/>
                    <a:pt x="173" y="173"/>
                    <a:pt x="173" y="173"/>
                  </a:cubicBezTo>
                  <a:cubicBezTo>
                    <a:pt x="173" y="172"/>
                    <a:pt x="173" y="171"/>
                    <a:pt x="173" y="171"/>
                  </a:cubicBezTo>
                  <a:cubicBezTo>
                    <a:pt x="173" y="171"/>
                    <a:pt x="173" y="170"/>
                    <a:pt x="174" y="169"/>
                  </a:cubicBezTo>
                  <a:cubicBezTo>
                    <a:pt x="174" y="169"/>
                    <a:pt x="175" y="169"/>
                    <a:pt x="176" y="170"/>
                  </a:cubicBezTo>
                  <a:cubicBezTo>
                    <a:pt x="176" y="170"/>
                    <a:pt x="176" y="170"/>
                    <a:pt x="177" y="171"/>
                  </a:cubicBezTo>
                  <a:cubicBezTo>
                    <a:pt x="177" y="171"/>
                    <a:pt x="178" y="170"/>
                    <a:pt x="178" y="171"/>
                  </a:cubicBezTo>
                  <a:cubicBezTo>
                    <a:pt x="179" y="171"/>
                    <a:pt x="180" y="171"/>
                    <a:pt x="180" y="172"/>
                  </a:cubicBezTo>
                  <a:cubicBezTo>
                    <a:pt x="179" y="172"/>
                    <a:pt x="178" y="173"/>
                    <a:pt x="178" y="173"/>
                  </a:cubicBezTo>
                  <a:cubicBezTo>
                    <a:pt x="177" y="173"/>
                    <a:pt x="176" y="174"/>
                    <a:pt x="175" y="174"/>
                  </a:cubicBezTo>
                  <a:cubicBezTo>
                    <a:pt x="175" y="174"/>
                    <a:pt x="175" y="175"/>
                    <a:pt x="175" y="176"/>
                  </a:cubicBezTo>
                  <a:cubicBezTo>
                    <a:pt x="174" y="177"/>
                    <a:pt x="174" y="178"/>
                    <a:pt x="175" y="178"/>
                  </a:cubicBezTo>
                  <a:cubicBezTo>
                    <a:pt x="175" y="179"/>
                    <a:pt x="176" y="179"/>
                    <a:pt x="176" y="179"/>
                  </a:cubicBezTo>
                  <a:cubicBezTo>
                    <a:pt x="177" y="179"/>
                    <a:pt x="177" y="178"/>
                    <a:pt x="178" y="177"/>
                  </a:cubicBezTo>
                  <a:cubicBezTo>
                    <a:pt x="178" y="177"/>
                    <a:pt x="178" y="176"/>
                    <a:pt x="178" y="176"/>
                  </a:cubicBezTo>
                  <a:cubicBezTo>
                    <a:pt x="179" y="175"/>
                    <a:pt x="179" y="175"/>
                    <a:pt x="180" y="175"/>
                  </a:cubicBezTo>
                  <a:cubicBezTo>
                    <a:pt x="180" y="174"/>
                    <a:pt x="180" y="173"/>
                    <a:pt x="181" y="173"/>
                  </a:cubicBezTo>
                  <a:cubicBezTo>
                    <a:pt x="181" y="173"/>
                    <a:pt x="181" y="172"/>
                    <a:pt x="182" y="172"/>
                  </a:cubicBezTo>
                  <a:cubicBezTo>
                    <a:pt x="182" y="172"/>
                    <a:pt x="183" y="172"/>
                    <a:pt x="184" y="172"/>
                  </a:cubicBezTo>
                  <a:cubicBezTo>
                    <a:pt x="184" y="172"/>
                    <a:pt x="185" y="173"/>
                    <a:pt x="185" y="174"/>
                  </a:cubicBezTo>
                  <a:cubicBezTo>
                    <a:pt x="186" y="175"/>
                    <a:pt x="187" y="177"/>
                    <a:pt x="187" y="177"/>
                  </a:cubicBezTo>
                  <a:cubicBezTo>
                    <a:pt x="188" y="178"/>
                    <a:pt x="190" y="178"/>
                    <a:pt x="191" y="178"/>
                  </a:cubicBezTo>
                  <a:cubicBezTo>
                    <a:pt x="191" y="179"/>
                    <a:pt x="193" y="179"/>
                    <a:pt x="194" y="180"/>
                  </a:cubicBezTo>
                  <a:cubicBezTo>
                    <a:pt x="195" y="180"/>
                    <a:pt x="196" y="180"/>
                    <a:pt x="197" y="180"/>
                  </a:cubicBezTo>
                  <a:cubicBezTo>
                    <a:pt x="198" y="179"/>
                    <a:pt x="199" y="179"/>
                    <a:pt x="200" y="179"/>
                  </a:cubicBezTo>
                  <a:cubicBezTo>
                    <a:pt x="200" y="178"/>
                    <a:pt x="201" y="178"/>
                    <a:pt x="202" y="178"/>
                  </a:cubicBezTo>
                  <a:cubicBezTo>
                    <a:pt x="203" y="178"/>
                    <a:pt x="204" y="179"/>
                    <a:pt x="205" y="179"/>
                  </a:cubicBezTo>
                  <a:cubicBezTo>
                    <a:pt x="206" y="180"/>
                    <a:pt x="207" y="180"/>
                    <a:pt x="207" y="180"/>
                  </a:cubicBezTo>
                  <a:cubicBezTo>
                    <a:pt x="208" y="181"/>
                    <a:pt x="209" y="182"/>
                    <a:pt x="209" y="183"/>
                  </a:cubicBezTo>
                  <a:cubicBezTo>
                    <a:pt x="210" y="183"/>
                    <a:pt x="211" y="183"/>
                    <a:pt x="212" y="184"/>
                  </a:cubicBezTo>
                  <a:cubicBezTo>
                    <a:pt x="212" y="184"/>
                    <a:pt x="214" y="186"/>
                    <a:pt x="215" y="186"/>
                  </a:cubicBezTo>
                  <a:cubicBezTo>
                    <a:pt x="215" y="186"/>
                    <a:pt x="217" y="186"/>
                    <a:pt x="218" y="186"/>
                  </a:cubicBezTo>
                  <a:cubicBezTo>
                    <a:pt x="219" y="186"/>
                    <a:pt x="221" y="186"/>
                    <a:pt x="221" y="186"/>
                  </a:cubicBezTo>
                  <a:cubicBezTo>
                    <a:pt x="222" y="186"/>
                    <a:pt x="223" y="185"/>
                    <a:pt x="224" y="185"/>
                  </a:cubicBezTo>
                  <a:cubicBezTo>
                    <a:pt x="224" y="185"/>
                    <a:pt x="225" y="184"/>
                    <a:pt x="225" y="184"/>
                  </a:cubicBezTo>
                  <a:cubicBezTo>
                    <a:pt x="226" y="184"/>
                    <a:pt x="226" y="183"/>
                    <a:pt x="226" y="183"/>
                  </a:cubicBezTo>
                  <a:cubicBezTo>
                    <a:pt x="225" y="182"/>
                    <a:pt x="224" y="183"/>
                    <a:pt x="223" y="183"/>
                  </a:cubicBezTo>
                  <a:cubicBezTo>
                    <a:pt x="222" y="183"/>
                    <a:pt x="220" y="183"/>
                    <a:pt x="219" y="183"/>
                  </a:cubicBezTo>
                  <a:cubicBezTo>
                    <a:pt x="218" y="183"/>
                    <a:pt x="216" y="183"/>
                    <a:pt x="216" y="182"/>
                  </a:cubicBezTo>
                  <a:cubicBezTo>
                    <a:pt x="215" y="182"/>
                    <a:pt x="214" y="182"/>
                    <a:pt x="213" y="181"/>
                  </a:cubicBezTo>
                  <a:cubicBezTo>
                    <a:pt x="212" y="181"/>
                    <a:pt x="211" y="179"/>
                    <a:pt x="210" y="178"/>
                  </a:cubicBezTo>
                  <a:cubicBezTo>
                    <a:pt x="208" y="177"/>
                    <a:pt x="206" y="175"/>
                    <a:pt x="205" y="173"/>
                  </a:cubicBezTo>
                  <a:cubicBezTo>
                    <a:pt x="203" y="173"/>
                    <a:pt x="201" y="171"/>
                    <a:pt x="200" y="170"/>
                  </a:cubicBezTo>
                  <a:cubicBezTo>
                    <a:pt x="199" y="170"/>
                    <a:pt x="198" y="169"/>
                    <a:pt x="198" y="168"/>
                  </a:cubicBezTo>
                  <a:cubicBezTo>
                    <a:pt x="197" y="168"/>
                    <a:pt x="197" y="168"/>
                    <a:pt x="196" y="168"/>
                  </a:cubicBezTo>
                  <a:cubicBezTo>
                    <a:pt x="196" y="168"/>
                    <a:pt x="195" y="169"/>
                    <a:pt x="195" y="169"/>
                  </a:cubicBezTo>
                  <a:cubicBezTo>
                    <a:pt x="195" y="169"/>
                    <a:pt x="194" y="169"/>
                    <a:pt x="194" y="169"/>
                  </a:cubicBezTo>
                  <a:cubicBezTo>
                    <a:pt x="193" y="169"/>
                    <a:pt x="193" y="168"/>
                    <a:pt x="193" y="168"/>
                  </a:cubicBezTo>
                  <a:cubicBezTo>
                    <a:pt x="193" y="168"/>
                    <a:pt x="193" y="167"/>
                    <a:pt x="193" y="167"/>
                  </a:cubicBezTo>
                  <a:cubicBezTo>
                    <a:pt x="193" y="166"/>
                    <a:pt x="194" y="166"/>
                    <a:pt x="194" y="165"/>
                  </a:cubicBezTo>
                  <a:cubicBezTo>
                    <a:pt x="194" y="165"/>
                    <a:pt x="194" y="164"/>
                    <a:pt x="194" y="163"/>
                  </a:cubicBezTo>
                  <a:cubicBezTo>
                    <a:pt x="194" y="163"/>
                    <a:pt x="193" y="163"/>
                    <a:pt x="193" y="162"/>
                  </a:cubicBezTo>
                  <a:cubicBezTo>
                    <a:pt x="193" y="161"/>
                    <a:pt x="193" y="160"/>
                    <a:pt x="193" y="159"/>
                  </a:cubicBezTo>
                  <a:cubicBezTo>
                    <a:pt x="193" y="159"/>
                    <a:pt x="192" y="158"/>
                    <a:pt x="193" y="157"/>
                  </a:cubicBezTo>
                  <a:cubicBezTo>
                    <a:pt x="193" y="157"/>
                    <a:pt x="194" y="156"/>
                    <a:pt x="194" y="156"/>
                  </a:cubicBezTo>
                  <a:cubicBezTo>
                    <a:pt x="194" y="155"/>
                    <a:pt x="193" y="154"/>
                    <a:pt x="193" y="153"/>
                  </a:cubicBezTo>
                  <a:cubicBezTo>
                    <a:pt x="193" y="153"/>
                    <a:pt x="194" y="152"/>
                    <a:pt x="194" y="151"/>
                  </a:cubicBezTo>
                  <a:cubicBezTo>
                    <a:pt x="194" y="151"/>
                    <a:pt x="194" y="149"/>
                    <a:pt x="194" y="149"/>
                  </a:cubicBezTo>
                  <a:cubicBezTo>
                    <a:pt x="193" y="148"/>
                    <a:pt x="192" y="148"/>
                    <a:pt x="192" y="148"/>
                  </a:cubicBezTo>
                  <a:cubicBezTo>
                    <a:pt x="192" y="148"/>
                    <a:pt x="192" y="147"/>
                    <a:pt x="192" y="146"/>
                  </a:cubicBezTo>
                  <a:cubicBezTo>
                    <a:pt x="193" y="145"/>
                    <a:pt x="193" y="143"/>
                    <a:pt x="193" y="143"/>
                  </a:cubicBezTo>
                  <a:cubicBezTo>
                    <a:pt x="193" y="142"/>
                    <a:pt x="192" y="140"/>
                    <a:pt x="192" y="140"/>
                  </a:cubicBezTo>
                  <a:cubicBezTo>
                    <a:pt x="192" y="139"/>
                    <a:pt x="191" y="138"/>
                    <a:pt x="192" y="138"/>
                  </a:cubicBezTo>
                  <a:cubicBezTo>
                    <a:pt x="192" y="138"/>
                    <a:pt x="192" y="137"/>
                    <a:pt x="192" y="137"/>
                  </a:cubicBezTo>
                  <a:cubicBezTo>
                    <a:pt x="193" y="137"/>
                    <a:pt x="194" y="138"/>
                    <a:pt x="195" y="138"/>
                  </a:cubicBezTo>
                  <a:cubicBezTo>
                    <a:pt x="195" y="138"/>
                    <a:pt x="196" y="137"/>
                    <a:pt x="196" y="136"/>
                  </a:cubicBezTo>
                  <a:cubicBezTo>
                    <a:pt x="197" y="136"/>
                    <a:pt x="198" y="137"/>
                    <a:pt x="198" y="136"/>
                  </a:cubicBezTo>
                  <a:cubicBezTo>
                    <a:pt x="198" y="136"/>
                    <a:pt x="199" y="136"/>
                    <a:pt x="199" y="135"/>
                  </a:cubicBezTo>
                  <a:cubicBezTo>
                    <a:pt x="199" y="135"/>
                    <a:pt x="199" y="134"/>
                    <a:pt x="199" y="134"/>
                  </a:cubicBezTo>
                  <a:cubicBezTo>
                    <a:pt x="199" y="133"/>
                    <a:pt x="198" y="133"/>
                    <a:pt x="198" y="133"/>
                  </a:cubicBezTo>
                  <a:cubicBezTo>
                    <a:pt x="197" y="133"/>
                    <a:pt x="197" y="133"/>
                    <a:pt x="197" y="133"/>
                  </a:cubicBezTo>
                  <a:cubicBezTo>
                    <a:pt x="196" y="133"/>
                    <a:pt x="195" y="134"/>
                    <a:pt x="195" y="134"/>
                  </a:cubicBezTo>
                  <a:cubicBezTo>
                    <a:pt x="195" y="134"/>
                    <a:pt x="194" y="133"/>
                    <a:pt x="194" y="133"/>
                  </a:cubicBezTo>
                  <a:cubicBezTo>
                    <a:pt x="193" y="133"/>
                    <a:pt x="192" y="133"/>
                    <a:pt x="192" y="133"/>
                  </a:cubicBezTo>
                  <a:cubicBezTo>
                    <a:pt x="192" y="133"/>
                    <a:pt x="191" y="133"/>
                    <a:pt x="190" y="133"/>
                  </a:cubicBezTo>
                  <a:cubicBezTo>
                    <a:pt x="190" y="133"/>
                    <a:pt x="189" y="133"/>
                    <a:pt x="189" y="133"/>
                  </a:cubicBezTo>
                  <a:cubicBezTo>
                    <a:pt x="188" y="133"/>
                    <a:pt x="188" y="131"/>
                    <a:pt x="188" y="131"/>
                  </a:cubicBezTo>
                  <a:cubicBezTo>
                    <a:pt x="188" y="130"/>
                    <a:pt x="187" y="129"/>
                    <a:pt x="187" y="128"/>
                  </a:cubicBezTo>
                  <a:cubicBezTo>
                    <a:pt x="187" y="127"/>
                    <a:pt x="187" y="126"/>
                    <a:pt x="187" y="126"/>
                  </a:cubicBezTo>
                  <a:cubicBezTo>
                    <a:pt x="187" y="125"/>
                    <a:pt x="187" y="124"/>
                    <a:pt x="187" y="124"/>
                  </a:cubicBezTo>
                  <a:cubicBezTo>
                    <a:pt x="187" y="123"/>
                    <a:pt x="187" y="122"/>
                    <a:pt x="187" y="121"/>
                  </a:cubicBezTo>
                  <a:cubicBezTo>
                    <a:pt x="187" y="121"/>
                    <a:pt x="187" y="120"/>
                    <a:pt x="187" y="119"/>
                  </a:cubicBezTo>
                  <a:cubicBezTo>
                    <a:pt x="187" y="118"/>
                    <a:pt x="186" y="117"/>
                    <a:pt x="187" y="116"/>
                  </a:cubicBezTo>
                  <a:cubicBezTo>
                    <a:pt x="187" y="116"/>
                    <a:pt x="187" y="115"/>
                    <a:pt x="188" y="114"/>
                  </a:cubicBezTo>
                  <a:cubicBezTo>
                    <a:pt x="188" y="114"/>
                    <a:pt x="189" y="113"/>
                    <a:pt x="190" y="113"/>
                  </a:cubicBezTo>
                  <a:cubicBezTo>
                    <a:pt x="191" y="113"/>
                    <a:pt x="192" y="113"/>
                    <a:pt x="193" y="113"/>
                  </a:cubicBezTo>
                  <a:cubicBezTo>
                    <a:pt x="193" y="113"/>
                    <a:pt x="193" y="112"/>
                    <a:pt x="193" y="112"/>
                  </a:cubicBezTo>
                  <a:cubicBezTo>
                    <a:pt x="193" y="111"/>
                    <a:pt x="193" y="110"/>
                    <a:pt x="193" y="110"/>
                  </a:cubicBezTo>
                  <a:cubicBezTo>
                    <a:pt x="193" y="110"/>
                    <a:pt x="192" y="109"/>
                    <a:pt x="192" y="109"/>
                  </a:cubicBezTo>
                  <a:cubicBezTo>
                    <a:pt x="192" y="109"/>
                    <a:pt x="191" y="110"/>
                    <a:pt x="190" y="110"/>
                  </a:cubicBezTo>
                  <a:cubicBezTo>
                    <a:pt x="190" y="110"/>
                    <a:pt x="189" y="111"/>
                    <a:pt x="188" y="111"/>
                  </a:cubicBezTo>
                  <a:cubicBezTo>
                    <a:pt x="188" y="111"/>
                    <a:pt x="187" y="111"/>
                    <a:pt x="186" y="111"/>
                  </a:cubicBezTo>
                  <a:cubicBezTo>
                    <a:pt x="185" y="112"/>
                    <a:pt x="185" y="113"/>
                    <a:pt x="184" y="114"/>
                  </a:cubicBezTo>
                  <a:cubicBezTo>
                    <a:pt x="184" y="114"/>
                    <a:pt x="184" y="115"/>
                    <a:pt x="184" y="116"/>
                  </a:cubicBezTo>
                  <a:cubicBezTo>
                    <a:pt x="184" y="116"/>
                    <a:pt x="184" y="117"/>
                    <a:pt x="184" y="118"/>
                  </a:cubicBezTo>
                  <a:cubicBezTo>
                    <a:pt x="184" y="119"/>
                    <a:pt x="183" y="120"/>
                    <a:pt x="183" y="120"/>
                  </a:cubicBezTo>
                  <a:cubicBezTo>
                    <a:pt x="183" y="121"/>
                    <a:pt x="183" y="123"/>
                    <a:pt x="183" y="124"/>
                  </a:cubicBezTo>
                  <a:cubicBezTo>
                    <a:pt x="183" y="125"/>
                    <a:pt x="183" y="126"/>
                    <a:pt x="182" y="127"/>
                  </a:cubicBezTo>
                  <a:cubicBezTo>
                    <a:pt x="182" y="127"/>
                    <a:pt x="181" y="128"/>
                    <a:pt x="180" y="128"/>
                  </a:cubicBezTo>
                  <a:cubicBezTo>
                    <a:pt x="180" y="129"/>
                    <a:pt x="179" y="130"/>
                    <a:pt x="178" y="130"/>
                  </a:cubicBezTo>
                  <a:cubicBezTo>
                    <a:pt x="178" y="131"/>
                    <a:pt x="177" y="131"/>
                    <a:pt x="176" y="132"/>
                  </a:cubicBezTo>
                  <a:cubicBezTo>
                    <a:pt x="176" y="132"/>
                    <a:pt x="175" y="131"/>
                    <a:pt x="174" y="131"/>
                  </a:cubicBezTo>
                  <a:cubicBezTo>
                    <a:pt x="174" y="131"/>
                    <a:pt x="173" y="131"/>
                    <a:pt x="173" y="131"/>
                  </a:cubicBezTo>
                  <a:cubicBezTo>
                    <a:pt x="172" y="131"/>
                    <a:pt x="172" y="132"/>
                    <a:pt x="172" y="133"/>
                  </a:cubicBezTo>
                  <a:cubicBezTo>
                    <a:pt x="171" y="133"/>
                    <a:pt x="171" y="134"/>
                    <a:pt x="171" y="135"/>
                  </a:cubicBezTo>
                  <a:cubicBezTo>
                    <a:pt x="171" y="135"/>
                    <a:pt x="170" y="136"/>
                    <a:pt x="170" y="136"/>
                  </a:cubicBezTo>
                  <a:cubicBezTo>
                    <a:pt x="169" y="136"/>
                    <a:pt x="168" y="137"/>
                    <a:pt x="168" y="137"/>
                  </a:cubicBezTo>
                  <a:cubicBezTo>
                    <a:pt x="167" y="138"/>
                    <a:pt x="166" y="138"/>
                    <a:pt x="165" y="138"/>
                  </a:cubicBezTo>
                  <a:cubicBezTo>
                    <a:pt x="165" y="138"/>
                    <a:pt x="164" y="139"/>
                    <a:pt x="164" y="139"/>
                  </a:cubicBezTo>
                  <a:cubicBezTo>
                    <a:pt x="164" y="139"/>
                    <a:pt x="164" y="140"/>
                    <a:pt x="164" y="141"/>
                  </a:cubicBezTo>
                  <a:cubicBezTo>
                    <a:pt x="165" y="141"/>
                    <a:pt x="166" y="141"/>
                    <a:pt x="167" y="141"/>
                  </a:cubicBezTo>
                  <a:cubicBezTo>
                    <a:pt x="167" y="141"/>
                    <a:pt x="169" y="140"/>
                    <a:pt x="169" y="139"/>
                  </a:cubicBezTo>
                  <a:cubicBezTo>
                    <a:pt x="170" y="139"/>
                    <a:pt x="171" y="139"/>
                    <a:pt x="171" y="138"/>
                  </a:cubicBezTo>
                  <a:cubicBezTo>
                    <a:pt x="172" y="138"/>
                    <a:pt x="172" y="137"/>
                    <a:pt x="172" y="136"/>
                  </a:cubicBezTo>
                  <a:cubicBezTo>
                    <a:pt x="172" y="136"/>
                    <a:pt x="173" y="135"/>
                    <a:pt x="173" y="135"/>
                  </a:cubicBezTo>
                  <a:cubicBezTo>
                    <a:pt x="173" y="134"/>
                    <a:pt x="174" y="134"/>
                    <a:pt x="174" y="134"/>
                  </a:cubicBezTo>
                  <a:cubicBezTo>
                    <a:pt x="175" y="134"/>
                    <a:pt x="175" y="134"/>
                    <a:pt x="176" y="134"/>
                  </a:cubicBezTo>
                  <a:cubicBezTo>
                    <a:pt x="176" y="134"/>
                    <a:pt x="177" y="134"/>
                    <a:pt x="177" y="134"/>
                  </a:cubicBezTo>
                  <a:cubicBezTo>
                    <a:pt x="177" y="134"/>
                    <a:pt x="176" y="135"/>
                    <a:pt x="176" y="135"/>
                  </a:cubicBezTo>
                  <a:cubicBezTo>
                    <a:pt x="176" y="135"/>
                    <a:pt x="175" y="136"/>
                    <a:pt x="175" y="136"/>
                  </a:cubicBezTo>
                  <a:cubicBezTo>
                    <a:pt x="174" y="136"/>
                    <a:pt x="174" y="136"/>
                    <a:pt x="173" y="137"/>
                  </a:cubicBezTo>
                  <a:cubicBezTo>
                    <a:pt x="173" y="137"/>
                    <a:pt x="173" y="138"/>
                    <a:pt x="173" y="139"/>
                  </a:cubicBezTo>
                  <a:cubicBezTo>
                    <a:pt x="174" y="139"/>
                    <a:pt x="174" y="140"/>
                    <a:pt x="175" y="140"/>
                  </a:cubicBezTo>
                  <a:cubicBezTo>
                    <a:pt x="175" y="141"/>
                    <a:pt x="176" y="141"/>
                    <a:pt x="176" y="141"/>
                  </a:cubicBezTo>
                  <a:cubicBezTo>
                    <a:pt x="177" y="140"/>
                    <a:pt x="176" y="138"/>
                    <a:pt x="176" y="138"/>
                  </a:cubicBezTo>
                  <a:cubicBezTo>
                    <a:pt x="176" y="137"/>
                    <a:pt x="177" y="137"/>
                    <a:pt x="177" y="136"/>
                  </a:cubicBezTo>
                  <a:cubicBezTo>
                    <a:pt x="177" y="136"/>
                    <a:pt x="178" y="135"/>
                    <a:pt x="178" y="135"/>
                  </a:cubicBezTo>
                  <a:cubicBezTo>
                    <a:pt x="179" y="135"/>
                    <a:pt x="179" y="135"/>
                    <a:pt x="179" y="135"/>
                  </a:cubicBezTo>
                  <a:cubicBezTo>
                    <a:pt x="180" y="136"/>
                    <a:pt x="180" y="137"/>
                    <a:pt x="180" y="138"/>
                  </a:cubicBezTo>
                  <a:cubicBezTo>
                    <a:pt x="180" y="139"/>
                    <a:pt x="181" y="140"/>
                    <a:pt x="181" y="141"/>
                  </a:cubicBezTo>
                  <a:cubicBezTo>
                    <a:pt x="181" y="141"/>
                    <a:pt x="181" y="142"/>
                    <a:pt x="180" y="143"/>
                  </a:cubicBezTo>
                  <a:cubicBezTo>
                    <a:pt x="180" y="143"/>
                    <a:pt x="179" y="144"/>
                    <a:pt x="179" y="144"/>
                  </a:cubicBezTo>
                  <a:cubicBezTo>
                    <a:pt x="179" y="145"/>
                    <a:pt x="179" y="146"/>
                    <a:pt x="180" y="146"/>
                  </a:cubicBezTo>
                  <a:cubicBezTo>
                    <a:pt x="180" y="146"/>
                    <a:pt x="181" y="144"/>
                    <a:pt x="181" y="144"/>
                  </a:cubicBezTo>
                  <a:cubicBezTo>
                    <a:pt x="181" y="144"/>
                    <a:pt x="182" y="144"/>
                    <a:pt x="182" y="145"/>
                  </a:cubicBezTo>
                  <a:cubicBezTo>
                    <a:pt x="182" y="145"/>
                    <a:pt x="182" y="146"/>
                    <a:pt x="182" y="147"/>
                  </a:cubicBezTo>
                  <a:cubicBezTo>
                    <a:pt x="182" y="147"/>
                    <a:pt x="182" y="148"/>
                    <a:pt x="182" y="148"/>
                  </a:cubicBezTo>
                  <a:cubicBezTo>
                    <a:pt x="181" y="149"/>
                    <a:pt x="180" y="150"/>
                    <a:pt x="180" y="150"/>
                  </a:cubicBezTo>
                  <a:cubicBezTo>
                    <a:pt x="180" y="151"/>
                    <a:pt x="179" y="151"/>
                    <a:pt x="178" y="151"/>
                  </a:cubicBezTo>
                  <a:cubicBezTo>
                    <a:pt x="178" y="151"/>
                    <a:pt x="177" y="151"/>
                    <a:pt x="177" y="151"/>
                  </a:cubicBezTo>
                  <a:cubicBezTo>
                    <a:pt x="176" y="150"/>
                    <a:pt x="177" y="149"/>
                    <a:pt x="176" y="148"/>
                  </a:cubicBezTo>
                  <a:cubicBezTo>
                    <a:pt x="176" y="148"/>
                    <a:pt x="176" y="147"/>
                    <a:pt x="176" y="147"/>
                  </a:cubicBezTo>
                  <a:cubicBezTo>
                    <a:pt x="175" y="147"/>
                    <a:pt x="175" y="147"/>
                    <a:pt x="174" y="147"/>
                  </a:cubicBezTo>
                  <a:cubicBezTo>
                    <a:pt x="174" y="147"/>
                    <a:pt x="174" y="149"/>
                    <a:pt x="174" y="149"/>
                  </a:cubicBezTo>
                  <a:cubicBezTo>
                    <a:pt x="174" y="150"/>
                    <a:pt x="174" y="151"/>
                    <a:pt x="175" y="151"/>
                  </a:cubicBezTo>
                  <a:cubicBezTo>
                    <a:pt x="175" y="151"/>
                    <a:pt x="176" y="152"/>
                    <a:pt x="176" y="153"/>
                  </a:cubicBezTo>
                  <a:cubicBezTo>
                    <a:pt x="176" y="153"/>
                    <a:pt x="175" y="154"/>
                    <a:pt x="175" y="154"/>
                  </a:cubicBezTo>
                  <a:cubicBezTo>
                    <a:pt x="174" y="155"/>
                    <a:pt x="173" y="156"/>
                    <a:pt x="173" y="156"/>
                  </a:cubicBezTo>
                  <a:cubicBezTo>
                    <a:pt x="172" y="156"/>
                    <a:pt x="171" y="156"/>
                    <a:pt x="170" y="156"/>
                  </a:cubicBezTo>
                  <a:cubicBezTo>
                    <a:pt x="170" y="156"/>
                    <a:pt x="169" y="155"/>
                    <a:pt x="168" y="155"/>
                  </a:cubicBezTo>
                  <a:cubicBezTo>
                    <a:pt x="168" y="154"/>
                    <a:pt x="167" y="154"/>
                    <a:pt x="166" y="154"/>
                  </a:cubicBezTo>
                  <a:cubicBezTo>
                    <a:pt x="166" y="153"/>
                    <a:pt x="165" y="152"/>
                    <a:pt x="165" y="152"/>
                  </a:cubicBezTo>
                  <a:cubicBezTo>
                    <a:pt x="165" y="151"/>
                    <a:pt x="164" y="150"/>
                    <a:pt x="164" y="150"/>
                  </a:cubicBezTo>
                  <a:cubicBezTo>
                    <a:pt x="163" y="150"/>
                    <a:pt x="162" y="150"/>
                    <a:pt x="162" y="150"/>
                  </a:cubicBezTo>
                  <a:cubicBezTo>
                    <a:pt x="161" y="150"/>
                    <a:pt x="160" y="149"/>
                    <a:pt x="159" y="149"/>
                  </a:cubicBezTo>
                  <a:cubicBezTo>
                    <a:pt x="158" y="148"/>
                    <a:pt x="156" y="147"/>
                    <a:pt x="155" y="146"/>
                  </a:cubicBezTo>
                  <a:cubicBezTo>
                    <a:pt x="154" y="145"/>
                    <a:pt x="153" y="144"/>
                    <a:pt x="152" y="144"/>
                  </a:cubicBezTo>
                  <a:cubicBezTo>
                    <a:pt x="151" y="143"/>
                    <a:pt x="151" y="142"/>
                    <a:pt x="150" y="141"/>
                  </a:cubicBezTo>
                  <a:cubicBezTo>
                    <a:pt x="149" y="140"/>
                    <a:pt x="147" y="138"/>
                    <a:pt x="146" y="137"/>
                  </a:cubicBezTo>
                  <a:cubicBezTo>
                    <a:pt x="145" y="137"/>
                    <a:pt x="143" y="135"/>
                    <a:pt x="142" y="134"/>
                  </a:cubicBezTo>
                  <a:cubicBezTo>
                    <a:pt x="141" y="134"/>
                    <a:pt x="138" y="134"/>
                    <a:pt x="137" y="134"/>
                  </a:cubicBezTo>
                  <a:cubicBezTo>
                    <a:pt x="135" y="134"/>
                    <a:pt x="132" y="134"/>
                    <a:pt x="131" y="134"/>
                  </a:cubicBezTo>
                  <a:cubicBezTo>
                    <a:pt x="130" y="134"/>
                    <a:pt x="128" y="135"/>
                    <a:pt x="127" y="136"/>
                  </a:cubicBezTo>
                  <a:cubicBezTo>
                    <a:pt x="126" y="136"/>
                    <a:pt x="124" y="139"/>
                    <a:pt x="123" y="140"/>
                  </a:cubicBezTo>
                  <a:cubicBezTo>
                    <a:pt x="122" y="141"/>
                    <a:pt x="121" y="142"/>
                    <a:pt x="121" y="143"/>
                  </a:cubicBezTo>
                  <a:cubicBezTo>
                    <a:pt x="120" y="144"/>
                    <a:pt x="120" y="146"/>
                    <a:pt x="120" y="146"/>
                  </a:cubicBezTo>
                  <a:cubicBezTo>
                    <a:pt x="120" y="147"/>
                    <a:pt x="119" y="148"/>
                    <a:pt x="119" y="149"/>
                  </a:cubicBezTo>
                  <a:cubicBezTo>
                    <a:pt x="117" y="149"/>
                    <a:pt x="114" y="149"/>
                    <a:pt x="113" y="150"/>
                  </a:cubicBezTo>
                  <a:cubicBezTo>
                    <a:pt x="112" y="150"/>
                    <a:pt x="109" y="151"/>
                    <a:pt x="107" y="151"/>
                  </a:cubicBezTo>
                  <a:cubicBezTo>
                    <a:pt x="106" y="151"/>
                    <a:pt x="105" y="151"/>
                    <a:pt x="104" y="152"/>
                  </a:cubicBezTo>
                  <a:cubicBezTo>
                    <a:pt x="103" y="152"/>
                    <a:pt x="102" y="154"/>
                    <a:pt x="101" y="155"/>
                  </a:cubicBezTo>
                  <a:cubicBezTo>
                    <a:pt x="101" y="156"/>
                    <a:pt x="99" y="157"/>
                    <a:pt x="98" y="158"/>
                  </a:cubicBezTo>
                  <a:cubicBezTo>
                    <a:pt x="98" y="159"/>
                    <a:pt x="97" y="161"/>
                    <a:pt x="96" y="161"/>
                  </a:cubicBezTo>
                  <a:cubicBezTo>
                    <a:pt x="95" y="161"/>
                    <a:pt x="93" y="161"/>
                    <a:pt x="92" y="161"/>
                  </a:cubicBezTo>
                  <a:cubicBezTo>
                    <a:pt x="91" y="162"/>
                    <a:pt x="90" y="164"/>
                    <a:pt x="90" y="164"/>
                  </a:cubicBezTo>
                  <a:cubicBezTo>
                    <a:pt x="89" y="165"/>
                    <a:pt x="86" y="166"/>
                    <a:pt x="85" y="166"/>
                  </a:cubicBezTo>
                  <a:cubicBezTo>
                    <a:pt x="84" y="166"/>
                    <a:pt x="82" y="167"/>
                    <a:pt x="81" y="167"/>
                  </a:cubicBezTo>
                  <a:cubicBezTo>
                    <a:pt x="80" y="167"/>
                    <a:pt x="78" y="168"/>
                    <a:pt x="77" y="168"/>
                  </a:cubicBezTo>
                  <a:cubicBezTo>
                    <a:pt x="76" y="168"/>
                    <a:pt x="74" y="170"/>
                    <a:pt x="73" y="170"/>
                  </a:cubicBezTo>
                  <a:cubicBezTo>
                    <a:pt x="72" y="170"/>
                    <a:pt x="70" y="171"/>
                    <a:pt x="69" y="170"/>
                  </a:cubicBezTo>
                  <a:cubicBezTo>
                    <a:pt x="67" y="170"/>
                    <a:pt x="64" y="169"/>
                    <a:pt x="63" y="169"/>
                  </a:cubicBezTo>
                  <a:cubicBezTo>
                    <a:pt x="62" y="168"/>
                    <a:pt x="61" y="168"/>
                    <a:pt x="60" y="168"/>
                  </a:cubicBezTo>
                  <a:cubicBezTo>
                    <a:pt x="59" y="168"/>
                    <a:pt x="57" y="169"/>
                    <a:pt x="57" y="169"/>
                  </a:cubicBezTo>
                  <a:cubicBezTo>
                    <a:pt x="56" y="170"/>
                    <a:pt x="57" y="172"/>
                    <a:pt x="57" y="172"/>
                  </a:cubicBezTo>
                  <a:cubicBezTo>
                    <a:pt x="56" y="173"/>
                    <a:pt x="54" y="173"/>
                    <a:pt x="52" y="174"/>
                  </a:cubicBezTo>
                  <a:cubicBezTo>
                    <a:pt x="52" y="174"/>
                    <a:pt x="50" y="175"/>
                    <a:pt x="49" y="174"/>
                  </a:cubicBezTo>
                  <a:cubicBezTo>
                    <a:pt x="47" y="174"/>
                    <a:pt x="45" y="173"/>
                    <a:pt x="43" y="173"/>
                  </a:cubicBezTo>
                  <a:cubicBezTo>
                    <a:pt x="42" y="173"/>
                    <a:pt x="40" y="173"/>
                    <a:pt x="39" y="173"/>
                  </a:cubicBezTo>
                  <a:cubicBezTo>
                    <a:pt x="38" y="173"/>
                    <a:pt x="37" y="174"/>
                    <a:pt x="36" y="174"/>
                  </a:cubicBezTo>
                  <a:cubicBezTo>
                    <a:pt x="36" y="175"/>
                    <a:pt x="36" y="177"/>
                    <a:pt x="35" y="177"/>
                  </a:cubicBezTo>
                  <a:cubicBezTo>
                    <a:pt x="35" y="178"/>
                    <a:pt x="33" y="177"/>
                    <a:pt x="33" y="178"/>
                  </a:cubicBezTo>
                  <a:cubicBezTo>
                    <a:pt x="32" y="178"/>
                    <a:pt x="31" y="181"/>
                    <a:pt x="31" y="181"/>
                  </a:cubicBezTo>
                  <a:cubicBezTo>
                    <a:pt x="30" y="182"/>
                    <a:pt x="28" y="182"/>
                    <a:pt x="27" y="182"/>
                  </a:cubicBezTo>
                  <a:cubicBezTo>
                    <a:pt x="26" y="182"/>
                    <a:pt x="24" y="183"/>
                    <a:pt x="23" y="182"/>
                  </a:cubicBezTo>
                  <a:cubicBezTo>
                    <a:pt x="22" y="182"/>
                    <a:pt x="21" y="181"/>
                    <a:pt x="21" y="180"/>
                  </a:cubicBezTo>
                  <a:cubicBezTo>
                    <a:pt x="20" y="180"/>
                    <a:pt x="21" y="178"/>
                    <a:pt x="21" y="178"/>
                  </a:cubicBezTo>
                  <a:cubicBezTo>
                    <a:pt x="22" y="177"/>
                    <a:pt x="22" y="176"/>
                    <a:pt x="22" y="176"/>
                  </a:cubicBezTo>
                  <a:cubicBezTo>
                    <a:pt x="22" y="175"/>
                    <a:pt x="22" y="174"/>
                    <a:pt x="22" y="174"/>
                  </a:cubicBezTo>
                  <a:cubicBezTo>
                    <a:pt x="22" y="173"/>
                    <a:pt x="23" y="172"/>
                    <a:pt x="24" y="171"/>
                  </a:cubicBezTo>
                  <a:cubicBezTo>
                    <a:pt x="24" y="170"/>
                    <a:pt x="25" y="169"/>
                    <a:pt x="26" y="168"/>
                  </a:cubicBezTo>
                  <a:cubicBezTo>
                    <a:pt x="26" y="167"/>
                    <a:pt x="27" y="166"/>
                    <a:pt x="27" y="165"/>
                  </a:cubicBezTo>
                  <a:cubicBezTo>
                    <a:pt x="28" y="164"/>
                    <a:pt x="28" y="163"/>
                    <a:pt x="29" y="162"/>
                  </a:cubicBezTo>
                  <a:cubicBezTo>
                    <a:pt x="29" y="162"/>
                    <a:pt x="30" y="161"/>
                    <a:pt x="30" y="160"/>
                  </a:cubicBezTo>
                  <a:cubicBezTo>
                    <a:pt x="31" y="159"/>
                    <a:pt x="31" y="156"/>
                    <a:pt x="32" y="155"/>
                  </a:cubicBezTo>
                  <a:cubicBezTo>
                    <a:pt x="32" y="153"/>
                    <a:pt x="33" y="150"/>
                    <a:pt x="33" y="149"/>
                  </a:cubicBezTo>
                  <a:cubicBezTo>
                    <a:pt x="33" y="147"/>
                    <a:pt x="33" y="145"/>
                    <a:pt x="33" y="143"/>
                  </a:cubicBezTo>
                  <a:cubicBezTo>
                    <a:pt x="33" y="141"/>
                    <a:pt x="33" y="137"/>
                    <a:pt x="33" y="134"/>
                  </a:cubicBezTo>
                  <a:cubicBezTo>
                    <a:pt x="33" y="132"/>
                    <a:pt x="33" y="129"/>
                    <a:pt x="33" y="127"/>
                  </a:cubicBezTo>
                  <a:cubicBezTo>
                    <a:pt x="33" y="125"/>
                    <a:pt x="32" y="122"/>
                    <a:pt x="32" y="120"/>
                  </a:cubicBezTo>
                  <a:cubicBezTo>
                    <a:pt x="31" y="118"/>
                    <a:pt x="30" y="113"/>
                    <a:pt x="29" y="111"/>
                  </a:cubicBezTo>
                  <a:cubicBezTo>
                    <a:pt x="28" y="108"/>
                    <a:pt x="27" y="103"/>
                    <a:pt x="26" y="100"/>
                  </a:cubicBezTo>
                  <a:cubicBezTo>
                    <a:pt x="25" y="98"/>
                    <a:pt x="23" y="93"/>
                    <a:pt x="22" y="91"/>
                  </a:cubicBezTo>
                  <a:cubicBezTo>
                    <a:pt x="21" y="90"/>
                    <a:pt x="19" y="87"/>
                    <a:pt x="18" y="86"/>
                  </a:cubicBezTo>
                  <a:cubicBezTo>
                    <a:pt x="18" y="85"/>
                    <a:pt x="16" y="83"/>
                    <a:pt x="15" y="82"/>
                  </a:cubicBezTo>
                  <a:cubicBezTo>
                    <a:pt x="14" y="81"/>
                    <a:pt x="14" y="79"/>
                    <a:pt x="13" y="78"/>
                  </a:cubicBezTo>
                  <a:cubicBezTo>
                    <a:pt x="12" y="77"/>
                    <a:pt x="10" y="75"/>
                    <a:pt x="8" y="74"/>
                  </a:cubicBezTo>
                  <a:cubicBezTo>
                    <a:pt x="7" y="73"/>
                    <a:pt x="6" y="72"/>
                    <a:pt x="5" y="72"/>
                  </a:cubicBezTo>
                  <a:cubicBezTo>
                    <a:pt x="4" y="71"/>
                    <a:pt x="2" y="70"/>
                    <a:pt x="2" y="70"/>
                  </a:cubicBezTo>
                  <a:cubicBezTo>
                    <a:pt x="1" y="69"/>
                    <a:pt x="0" y="68"/>
                    <a:pt x="1" y="68"/>
                  </a:cubicBezTo>
                  <a:cubicBezTo>
                    <a:pt x="1" y="67"/>
                    <a:pt x="2" y="67"/>
                    <a:pt x="2" y="67"/>
                  </a:cubicBezTo>
                  <a:cubicBezTo>
                    <a:pt x="2" y="67"/>
                    <a:pt x="3" y="68"/>
                    <a:pt x="4" y="68"/>
                  </a:cubicBezTo>
                  <a:cubicBezTo>
                    <a:pt x="4" y="68"/>
                    <a:pt x="5" y="67"/>
                    <a:pt x="5" y="67"/>
                  </a:cubicBezTo>
                  <a:cubicBezTo>
                    <a:pt x="5" y="67"/>
                    <a:pt x="5" y="68"/>
                    <a:pt x="5" y="69"/>
                  </a:cubicBezTo>
                  <a:cubicBezTo>
                    <a:pt x="6" y="69"/>
                    <a:pt x="6" y="70"/>
                    <a:pt x="6" y="70"/>
                  </a:cubicBezTo>
                  <a:cubicBezTo>
                    <a:pt x="6" y="70"/>
                    <a:pt x="7" y="70"/>
                    <a:pt x="8" y="70"/>
                  </a:cubicBezTo>
                  <a:cubicBezTo>
                    <a:pt x="9" y="70"/>
                    <a:pt x="11" y="69"/>
                    <a:pt x="12" y="69"/>
                  </a:cubicBezTo>
                  <a:cubicBezTo>
                    <a:pt x="12" y="69"/>
                    <a:pt x="14" y="68"/>
                    <a:pt x="14" y="68"/>
                  </a:cubicBezTo>
                  <a:cubicBezTo>
                    <a:pt x="15" y="68"/>
                    <a:pt x="16" y="67"/>
                    <a:pt x="17" y="66"/>
                  </a:cubicBezTo>
                  <a:cubicBezTo>
                    <a:pt x="17" y="66"/>
                    <a:pt x="18" y="65"/>
                    <a:pt x="19" y="65"/>
                  </a:cubicBezTo>
                  <a:cubicBezTo>
                    <a:pt x="20" y="65"/>
                    <a:pt x="22" y="66"/>
                    <a:pt x="23" y="65"/>
                  </a:cubicBezTo>
                  <a:cubicBezTo>
                    <a:pt x="24" y="65"/>
                    <a:pt x="26" y="65"/>
                    <a:pt x="27" y="65"/>
                  </a:cubicBezTo>
                  <a:cubicBezTo>
                    <a:pt x="28" y="64"/>
                    <a:pt x="31" y="64"/>
                    <a:pt x="32" y="64"/>
                  </a:cubicBezTo>
                  <a:cubicBezTo>
                    <a:pt x="33" y="64"/>
                    <a:pt x="35" y="64"/>
                    <a:pt x="36" y="64"/>
                  </a:cubicBezTo>
                  <a:cubicBezTo>
                    <a:pt x="37" y="64"/>
                    <a:pt x="39" y="63"/>
                    <a:pt x="40" y="62"/>
                  </a:cubicBezTo>
                  <a:cubicBezTo>
                    <a:pt x="40" y="62"/>
                    <a:pt x="41" y="61"/>
                    <a:pt x="42" y="61"/>
                  </a:cubicBezTo>
                  <a:cubicBezTo>
                    <a:pt x="42" y="60"/>
                    <a:pt x="44" y="60"/>
                    <a:pt x="44" y="60"/>
                  </a:cubicBezTo>
                  <a:cubicBezTo>
                    <a:pt x="45" y="60"/>
                    <a:pt x="46" y="60"/>
                    <a:pt x="47" y="61"/>
                  </a:cubicBezTo>
                  <a:cubicBezTo>
                    <a:pt x="47" y="61"/>
                    <a:pt x="46" y="62"/>
                    <a:pt x="46" y="62"/>
                  </a:cubicBezTo>
                  <a:cubicBezTo>
                    <a:pt x="46" y="63"/>
                    <a:pt x="45" y="63"/>
                    <a:pt x="45" y="64"/>
                  </a:cubicBezTo>
                  <a:cubicBezTo>
                    <a:pt x="45" y="64"/>
                    <a:pt x="45" y="66"/>
                    <a:pt x="45" y="66"/>
                  </a:cubicBezTo>
                  <a:cubicBezTo>
                    <a:pt x="45" y="67"/>
                    <a:pt x="46" y="67"/>
                    <a:pt x="46" y="68"/>
                  </a:cubicBezTo>
                  <a:cubicBezTo>
                    <a:pt x="46" y="68"/>
                    <a:pt x="47" y="69"/>
                    <a:pt x="48" y="69"/>
                  </a:cubicBezTo>
                  <a:cubicBezTo>
                    <a:pt x="48" y="70"/>
                    <a:pt x="50" y="70"/>
                    <a:pt x="51" y="71"/>
                  </a:cubicBezTo>
                  <a:cubicBezTo>
                    <a:pt x="51" y="71"/>
                    <a:pt x="51" y="73"/>
                    <a:pt x="51" y="73"/>
                  </a:cubicBezTo>
                  <a:cubicBezTo>
                    <a:pt x="51" y="74"/>
                    <a:pt x="51" y="75"/>
                    <a:pt x="51" y="75"/>
                  </a:cubicBezTo>
                  <a:cubicBezTo>
                    <a:pt x="51" y="76"/>
                    <a:pt x="50" y="77"/>
                    <a:pt x="49" y="77"/>
                  </a:cubicBezTo>
                  <a:cubicBezTo>
                    <a:pt x="49" y="77"/>
                    <a:pt x="48" y="78"/>
                    <a:pt x="47" y="78"/>
                  </a:cubicBezTo>
                  <a:cubicBezTo>
                    <a:pt x="47" y="79"/>
                    <a:pt x="47" y="80"/>
                    <a:pt x="47" y="81"/>
                  </a:cubicBezTo>
                  <a:cubicBezTo>
                    <a:pt x="47" y="81"/>
                    <a:pt x="48" y="81"/>
                    <a:pt x="48" y="81"/>
                  </a:cubicBezTo>
                  <a:cubicBezTo>
                    <a:pt x="48" y="81"/>
                    <a:pt x="48" y="82"/>
                    <a:pt x="48" y="82"/>
                  </a:cubicBezTo>
                  <a:cubicBezTo>
                    <a:pt x="49" y="82"/>
                    <a:pt x="50" y="82"/>
                    <a:pt x="50" y="81"/>
                  </a:cubicBezTo>
                  <a:cubicBezTo>
                    <a:pt x="50" y="81"/>
                    <a:pt x="51" y="81"/>
                    <a:pt x="51" y="80"/>
                  </a:cubicBezTo>
                  <a:cubicBezTo>
                    <a:pt x="51" y="80"/>
                    <a:pt x="52" y="80"/>
                    <a:pt x="52" y="80"/>
                  </a:cubicBezTo>
                  <a:cubicBezTo>
                    <a:pt x="53" y="80"/>
                    <a:pt x="54" y="81"/>
                    <a:pt x="55" y="81"/>
                  </a:cubicBezTo>
                  <a:cubicBezTo>
                    <a:pt x="55" y="81"/>
                    <a:pt x="57" y="82"/>
                    <a:pt x="57" y="83"/>
                  </a:cubicBezTo>
                  <a:cubicBezTo>
                    <a:pt x="58" y="84"/>
                    <a:pt x="58" y="85"/>
                    <a:pt x="58" y="85"/>
                  </a:cubicBezTo>
                  <a:cubicBezTo>
                    <a:pt x="59" y="86"/>
                    <a:pt x="58" y="88"/>
                    <a:pt x="58" y="88"/>
                  </a:cubicBezTo>
                  <a:cubicBezTo>
                    <a:pt x="59" y="89"/>
                    <a:pt x="60" y="89"/>
                    <a:pt x="60" y="89"/>
                  </a:cubicBezTo>
                  <a:cubicBezTo>
                    <a:pt x="61" y="89"/>
                    <a:pt x="61" y="88"/>
                    <a:pt x="61" y="88"/>
                  </a:cubicBezTo>
                  <a:cubicBezTo>
                    <a:pt x="61" y="87"/>
                    <a:pt x="61" y="86"/>
                    <a:pt x="61" y="85"/>
                  </a:cubicBezTo>
                  <a:cubicBezTo>
                    <a:pt x="61" y="84"/>
                    <a:pt x="61" y="83"/>
                    <a:pt x="61" y="83"/>
                  </a:cubicBezTo>
                  <a:cubicBezTo>
                    <a:pt x="61" y="82"/>
                    <a:pt x="60" y="81"/>
                    <a:pt x="60" y="81"/>
                  </a:cubicBezTo>
                  <a:cubicBezTo>
                    <a:pt x="60" y="80"/>
                    <a:pt x="61" y="79"/>
                    <a:pt x="62" y="79"/>
                  </a:cubicBezTo>
                  <a:cubicBezTo>
                    <a:pt x="62" y="79"/>
                    <a:pt x="62" y="78"/>
                    <a:pt x="62" y="78"/>
                  </a:cubicBezTo>
                  <a:cubicBezTo>
                    <a:pt x="62" y="77"/>
                    <a:pt x="63" y="77"/>
                    <a:pt x="64" y="77"/>
                  </a:cubicBezTo>
                  <a:cubicBezTo>
                    <a:pt x="64" y="77"/>
                    <a:pt x="65" y="77"/>
                    <a:pt x="65" y="78"/>
                  </a:cubicBezTo>
                  <a:cubicBezTo>
                    <a:pt x="66" y="78"/>
                    <a:pt x="67" y="77"/>
                    <a:pt x="67" y="77"/>
                  </a:cubicBezTo>
                  <a:cubicBezTo>
                    <a:pt x="68" y="77"/>
                    <a:pt x="69" y="77"/>
                    <a:pt x="70" y="77"/>
                  </a:cubicBezTo>
                  <a:cubicBezTo>
                    <a:pt x="70" y="78"/>
                    <a:pt x="71" y="79"/>
                    <a:pt x="71" y="79"/>
                  </a:cubicBezTo>
                  <a:cubicBezTo>
                    <a:pt x="71" y="80"/>
                    <a:pt x="70" y="80"/>
                    <a:pt x="70" y="80"/>
                  </a:cubicBezTo>
                  <a:cubicBezTo>
                    <a:pt x="70" y="81"/>
                    <a:pt x="69" y="81"/>
                    <a:pt x="69" y="80"/>
                  </a:cubicBezTo>
                  <a:cubicBezTo>
                    <a:pt x="68" y="80"/>
                    <a:pt x="68" y="79"/>
                    <a:pt x="68" y="79"/>
                  </a:cubicBezTo>
                  <a:cubicBezTo>
                    <a:pt x="68" y="79"/>
                    <a:pt x="67" y="79"/>
                    <a:pt x="67" y="79"/>
                  </a:cubicBezTo>
                  <a:cubicBezTo>
                    <a:pt x="66" y="80"/>
                    <a:pt x="66" y="81"/>
                    <a:pt x="66" y="81"/>
                  </a:cubicBezTo>
                  <a:cubicBezTo>
                    <a:pt x="65" y="82"/>
                    <a:pt x="65" y="83"/>
                    <a:pt x="66" y="84"/>
                  </a:cubicBezTo>
                  <a:cubicBezTo>
                    <a:pt x="66" y="84"/>
                    <a:pt x="67" y="84"/>
                    <a:pt x="68" y="84"/>
                  </a:cubicBezTo>
                  <a:cubicBezTo>
                    <a:pt x="68" y="84"/>
                    <a:pt x="69" y="83"/>
                    <a:pt x="69" y="84"/>
                  </a:cubicBezTo>
                  <a:cubicBezTo>
                    <a:pt x="69" y="84"/>
                    <a:pt x="70" y="85"/>
                    <a:pt x="70" y="85"/>
                  </a:cubicBezTo>
                  <a:cubicBezTo>
                    <a:pt x="70" y="85"/>
                    <a:pt x="71" y="86"/>
                    <a:pt x="72" y="86"/>
                  </a:cubicBezTo>
                  <a:cubicBezTo>
                    <a:pt x="72" y="86"/>
                    <a:pt x="73" y="86"/>
                    <a:pt x="74" y="86"/>
                  </a:cubicBezTo>
                  <a:cubicBezTo>
                    <a:pt x="74" y="86"/>
                    <a:pt x="74" y="87"/>
                    <a:pt x="74" y="87"/>
                  </a:cubicBezTo>
                  <a:cubicBezTo>
                    <a:pt x="74" y="88"/>
                    <a:pt x="74" y="89"/>
                    <a:pt x="74" y="89"/>
                  </a:cubicBezTo>
                  <a:cubicBezTo>
                    <a:pt x="73" y="90"/>
                    <a:pt x="72" y="90"/>
                    <a:pt x="72" y="90"/>
                  </a:cubicBezTo>
                  <a:cubicBezTo>
                    <a:pt x="71" y="91"/>
                    <a:pt x="72" y="92"/>
                    <a:pt x="72" y="92"/>
                  </a:cubicBezTo>
                  <a:cubicBezTo>
                    <a:pt x="72" y="93"/>
                    <a:pt x="72" y="94"/>
                    <a:pt x="73" y="94"/>
                  </a:cubicBezTo>
                  <a:cubicBezTo>
                    <a:pt x="73" y="94"/>
                    <a:pt x="74" y="93"/>
                    <a:pt x="74" y="93"/>
                  </a:cubicBezTo>
                  <a:cubicBezTo>
                    <a:pt x="74" y="93"/>
                    <a:pt x="74" y="92"/>
                    <a:pt x="74" y="92"/>
                  </a:cubicBezTo>
                  <a:cubicBezTo>
                    <a:pt x="74" y="91"/>
                    <a:pt x="75" y="91"/>
                    <a:pt x="75" y="91"/>
                  </a:cubicBezTo>
                  <a:cubicBezTo>
                    <a:pt x="76" y="91"/>
                    <a:pt x="75" y="93"/>
                    <a:pt x="76" y="93"/>
                  </a:cubicBezTo>
                  <a:cubicBezTo>
                    <a:pt x="76" y="93"/>
                    <a:pt x="77" y="94"/>
                    <a:pt x="77" y="95"/>
                  </a:cubicBezTo>
                  <a:cubicBezTo>
                    <a:pt x="77" y="95"/>
                    <a:pt x="77" y="97"/>
                    <a:pt x="77" y="97"/>
                  </a:cubicBezTo>
                  <a:cubicBezTo>
                    <a:pt x="78" y="98"/>
                    <a:pt x="78" y="99"/>
                    <a:pt x="79" y="99"/>
                  </a:cubicBezTo>
                  <a:cubicBezTo>
                    <a:pt x="79" y="99"/>
                    <a:pt x="80" y="98"/>
                    <a:pt x="80" y="98"/>
                  </a:cubicBezTo>
                  <a:cubicBezTo>
                    <a:pt x="80" y="97"/>
                    <a:pt x="80" y="95"/>
                    <a:pt x="80" y="94"/>
                  </a:cubicBezTo>
                  <a:cubicBezTo>
                    <a:pt x="80" y="94"/>
                    <a:pt x="79" y="92"/>
                    <a:pt x="79" y="92"/>
                  </a:cubicBezTo>
                  <a:cubicBezTo>
                    <a:pt x="79" y="91"/>
                    <a:pt x="79" y="90"/>
                    <a:pt x="79" y="89"/>
                  </a:cubicBezTo>
                  <a:cubicBezTo>
                    <a:pt x="79" y="88"/>
                    <a:pt x="79" y="87"/>
                    <a:pt x="79" y="86"/>
                  </a:cubicBezTo>
                  <a:cubicBezTo>
                    <a:pt x="79" y="85"/>
                    <a:pt x="78" y="84"/>
                    <a:pt x="78" y="84"/>
                  </a:cubicBezTo>
                  <a:cubicBezTo>
                    <a:pt x="77" y="83"/>
                    <a:pt x="77" y="82"/>
                    <a:pt x="76" y="82"/>
                  </a:cubicBezTo>
                  <a:cubicBezTo>
                    <a:pt x="76" y="82"/>
                    <a:pt x="76" y="81"/>
                    <a:pt x="76" y="80"/>
                  </a:cubicBezTo>
                  <a:cubicBezTo>
                    <a:pt x="76" y="80"/>
                    <a:pt x="76" y="78"/>
                    <a:pt x="76" y="77"/>
                  </a:cubicBezTo>
                  <a:cubicBezTo>
                    <a:pt x="76" y="77"/>
                    <a:pt x="76" y="76"/>
                    <a:pt x="76" y="75"/>
                  </a:cubicBezTo>
                  <a:cubicBezTo>
                    <a:pt x="75" y="75"/>
                    <a:pt x="75" y="75"/>
                    <a:pt x="74" y="75"/>
                  </a:cubicBezTo>
                  <a:cubicBezTo>
                    <a:pt x="74" y="75"/>
                    <a:pt x="72" y="75"/>
                    <a:pt x="72" y="75"/>
                  </a:cubicBezTo>
                  <a:cubicBezTo>
                    <a:pt x="71" y="75"/>
                    <a:pt x="70" y="75"/>
                    <a:pt x="69" y="75"/>
                  </a:cubicBezTo>
                  <a:cubicBezTo>
                    <a:pt x="69" y="75"/>
                    <a:pt x="69" y="74"/>
                    <a:pt x="68" y="73"/>
                  </a:cubicBezTo>
                  <a:cubicBezTo>
                    <a:pt x="68" y="73"/>
                    <a:pt x="67" y="73"/>
                    <a:pt x="67" y="73"/>
                  </a:cubicBezTo>
                  <a:cubicBezTo>
                    <a:pt x="67" y="73"/>
                    <a:pt x="65" y="72"/>
                    <a:pt x="66" y="72"/>
                  </a:cubicBezTo>
                  <a:cubicBezTo>
                    <a:pt x="66" y="71"/>
                    <a:pt x="67" y="71"/>
                    <a:pt x="67" y="71"/>
                  </a:cubicBezTo>
                  <a:cubicBezTo>
                    <a:pt x="68" y="71"/>
                    <a:pt x="69" y="71"/>
                    <a:pt x="69" y="71"/>
                  </a:cubicBezTo>
                  <a:cubicBezTo>
                    <a:pt x="70" y="70"/>
                    <a:pt x="71" y="70"/>
                    <a:pt x="72" y="69"/>
                  </a:cubicBezTo>
                  <a:cubicBezTo>
                    <a:pt x="72" y="69"/>
                    <a:pt x="73" y="68"/>
                    <a:pt x="74" y="68"/>
                  </a:cubicBezTo>
                  <a:cubicBezTo>
                    <a:pt x="74" y="68"/>
                    <a:pt x="76" y="67"/>
                    <a:pt x="77" y="67"/>
                  </a:cubicBezTo>
                  <a:cubicBezTo>
                    <a:pt x="77" y="67"/>
                    <a:pt x="79" y="66"/>
                    <a:pt x="80" y="66"/>
                  </a:cubicBezTo>
                  <a:cubicBezTo>
                    <a:pt x="80" y="66"/>
                    <a:pt x="80" y="65"/>
                    <a:pt x="81" y="65"/>
                  </a:cubicBezTo>
                  <a:cubicBezTo>
                    <a:pt x="81" y="65"/>
                    <a:pt x="82" y="66"/>
                    <a:pt x="82" y="67"/>
                  </a:cubicBezTo>
                  <a:cubicBezTo>
                    <a:pt x="82" y="68"/>
                    <a:pt x="82" y="69"/>
                    <a:pt x="82" y="70"/>
                  </a:cubicBezTo>
                  <a:cubicBezTo>
                    <a:pt x="82" y="70"/>
                    <a:pt x="82" y="71"/>
                    <a:pt x="82" y="72"/>
                  </a:cubicBezTo>
                  <a:cubicBezTo>
                    <a:pt x="83" y="72"/>
                    <a:pt x="84" y="73"/>
                    <a:pt x="84" y="73"/>
                  </a:cubicBezTo>
                  <a:cubicBezTo>
                    <a:pt x="85" y="73"/>
                    <a:pt x="85" y="71"/>
                    <a:pt x="86" y="71"/>
                  </a:cubicBezTo>
                  <a:cubicBezTo>
                    <a:pt x="86" y="70"/>
                    <a:pt x="86" y="69"/>
                    <a:pt x="87" y="69"/>
                  </a:cubicBezTo>
                  <a:cubicBezTo>
                    <a:pt x="87" y="69"/>
                    <a:pt x="88" y="70"/>
                    <a:pt x="89" y="70"/>
                  </a:cubicBezTo>
                  <a:cubicBezTo>
                    <a:pt x="89" y="70"/>
                    <a:pt x="90" y="71"/>
                    <a:pt x="90" y="71"/>
                  </a:cubicBezTo>
                  <a:cubicBezTo>
                    <a:pt x="91" y="71"/>
                    <a:pt x="92" y="72"/>
                    <a:pt x="92" y="72"/>
                  </a:cubicBezTo>
                  <a:cubicBezTo>
                    <a:pt x="93" y="72"/>
                    <a:pt x="94" y="72"/>
                    <a:pt x="94" y="72"/>
                  </a:cubicBezTo>
                  <a:cubicBezTo>
                    <a:pt x="94" y="73"/>
                    <a:pt x="94" y="74"/>
                    <a:pt x="95" y="74"/>
                  </a:cubicBezTo>
                  <a:cubicBezTo>
                    <a:pt x="95" y="75"/>
                    <a:pt x="97" y="75"/>
                    <a:pt x="97" y="75"/>
                  </a:cubicBezTo>
                  <a:cubicBezTo>
                    <a:pt x="98" y="74"/>
                    <a:pt x="98" y="73"/>
                    <a:pt x="98" y="72"/>
                  </a:cubicBezTo>
                  <a:cubicBezTo>
                    <a:pt x="98" y="72"/>
                    <a:pt x="97" y="72"/>
                    <a:pt x="97" y="71"/>
                  </a:cubicBezTo>
                  <a:cubicBezTo>
                    <a:pt x="97" y="71"/>
                    <a:pt x="97" y="70"/>
                    <a:pt x="97" y="69"/>
                  </a:cubicBezTo>
                  <a:cubicBezTo>
                    <a:pt x="97" y="68"/>
                    <a:pt x="95" y="68"/>
                    <a:pt x="95" y="68"/>
                  </a:cubicBezTo>
                  <a:cubicBezTo>
                    <a:pt x="94" y="67"/>
                    <a:pt x="93" y="67"/>
                    <a:pt x="93" y="66"/>
                  </a:cubicBezTo>
                  <a:cubicBezTo>
                    <a:pt x="93" y="66"/>
                    <a:pt x="93" y="65"/>
                    <a:pt x="93" y="65"/>
                  </a:cubicBezTo>
                  <a:cubicBezTo>
                    <a:pt x="93" y="64"/>
                    <a:pt x="93" y="64"/>
                    <a:pt x="93" y="63"/>
                  </a:cubicBezTo>
                  <a:cubicBezTo>
                    <a:pt x="94" y="63"/>
                    <a:pt x="94" y="62"/>
                    <a:pt x="94" y="62"/>
                  </a:cubicBezTo>
                  <a:cubicBezTo>
                    <a:pt x="94" y="61"/>
                    <a:pt x="94" y="61"/>
                    <a:pt x="95" y="60"/>
                  </a:cubicBezTo>
                  <a:cubicBezTo>
                    <a:pt x="95" y="60"/>
                    <a:pt x="96" y="60"/>
                    <a:pt x="97" y="60"/>
                  </a:cubicBezTo>
                  <a:cubicBezTo>
                    <a:pt x="97" y="60"/>
                    <a:pt x="97" y="61"/>
                    <a:pt x="97" y="61"/>
                  </a:cubicBezTo>
                  <a:cubicBezTo>
                    <a:pt x="98" y="62"/>
                    <a:pt x="97" y="63"/>
                    <a:pt x="97" y="63"/>
                  </a:cubicBezTo>
                  <a:cubicBezTo>
                    <a:pt x="98" y="63"/>
                    <a:pt x="98" y="64"/>
                    <a:pt x="99" y="64"/>
                  </a:cubicBezTo>
                  <a:cubicBezTo>
                    <a:pt x="99" y="64"/>
                    <a:pt x="100" y="64"/>
                    <a:pt x="100" y="63"/>
                  </a:cubicBezTo>
                  <a:cubicBezTo>
                    <a:pt x="100" y="63"/>
                    <a:pt x="100" y="62"/>
                    <a:pt x="100" y="62"/>
                  </a:cubicBezTo>
                  <a:cubicBezTo>
                    <a:pt x="100" y="61"/>
                    <a:pt x="99" y="60"/>
                    <a:pt x="99" y="60"/>
                  </a:cubicBezTo>
                  <a:cubicBezTo>
                    <a:pt x="99" y="60"/>
                    <a:pt x="100" y="59"/>
                    <a:pt x="100" y="59"/>
                  </a:cubicBezTo>
                  <a:cubicBezTo>
                    <a:pt x="101" y="59"/>
                    <a:pt x="102" y="60"/>
                    <a:pt x="102" y="60"/>
                  </a:cubicBezTo>
                  <a:cubicBezTo>
                    <a:pt x="103" y="60"/>
                    <a:pt x="103" y="61"/>
                    <a:pt x="103" y="61"/>
                  </a:cubicBezTo>
                  <a:cubicBezTo>
                    <a:pt x="103" y="62"/>
                    <a:pt x="103" y="63"/>
                    <a:pt x="103" y="63"/>
                  </a:cubicBezTo>
                  <a:cubicBezTo>
                    <a:pt x="103" y="64"/>
                    <a:pt x="103" y="65"/>
                    <a:pt x="104" y="65"/>
                  </a:cubicBezTo>
                  <a:cubicBezTo>
                    <a:pt x="104" y="65"/>
                    <a:pt x="106" y="65"/>
                    <a:pt x="106" y="64"/>
                  </a:cubicBezTo>
                  <a:cubicBezTo>
                    <a:pt x="107" y="64"/>
                    <a:pt x="106" y="63"/>
                    <a:pt x="106" y="62"/>
                  </a:cubicBezTo>
                  <a:cubicBezTo>
                    <a:pt x="106" y="62"/>
                    <a:pt x="106" y="61"/>
                    <a:pt x="106" y="60"/>
                  </a:cubicBezTo>
                  <a:cubicBezTo>
                    <a:pt x="106" y="60"/>
                    <a:pt x="105" y="59"/>
                    <a:pt x="105" y="59"/>
                  </a:cubicBezTo>
                  <a:cubicBezTo>
                    <a:pt x="105" y="58"/>
                    <a:pt x="106" y="57"/>
                    <a:pt x="106" y="57"/>
                  </a:cubicBezTo>
                  <a:cubicBezTo>
                    <a:pt x="106" y="57"/>
                    <a:pt x="107" y="56"/>
                    <a:pt x="107" y="56"/>
                  </a:cubicBezTo>
                  <a:cubicBezTo>
                    <a:pt x="108" y="56"/>
                    <a:pt x="108" y="57"/>
                    <a:pt x="108" y="57"/>
                  </a:cubicBezTo>
                  <a:cubicBezTo>
                    <a:pt x="109" y="57"/>
                    <a:pt x="110" y="58"/>
                    <a:pt x="110" y="58"/>
                  </a:cubicBezTo>
                  <a:cubicBezTo>
                    <a:pt x="110" y="58"/>
                    <a:pt x="111" y="59"/>
                    <a:pt x="111" y="60"/>
                  </a:cubicBezTo>
                  <a:cubicBezTo>
                    <a:pt x="111" y="60"/>
                    <a:pt x="112" y="61"/>
                    <a:pt x="112" y="61"/>
                  </a:cubicBezTo>
                  <a:cubicBezTo>
                    <a:pt x="113" y="61"/>
                    <a:pt x="113" y="60"/>
                    <a:pt x="113" y="59"/>
                  </a:cubicBezTo>
                  <a:cubicBezTo>
                    <a:pt x="113" y="59"/>
                    <a:pt x="113" y="58"/>
                    <a:pt x="113" y="57"/>
                  </a:cubicBezTo>
                  <a:cubicBezTo>
                    <a:pt x="113" y="57"/>
                    <a:pt x="113" y="56"/>
                    <a:pt x="113" y="56"/>
                  </a:cubicBezTo>
                  <a:cubicBezTo>
                    <a:pt x="112" y="56"/>
                    <a:pt x="112" y="55"/>
                    <a:pt x="111" y="55"/>
                  </a:cubicBezTo>
                  <a:cubicBezTo>
                    <a:pt x="111" y="55"/>
                    <a:pt x="111" y="54"/>
                    <a:pt x="110" y="54"/>
                  </a:cubicBezTo>
                  <a:cubicBezTo>
                    <a:pt x="110" y="54"/>
                    <a:pt x="109" y="54"/>
                    <a:pt x="108" y="54"/>
                  </a:cubicBezTo>
                  <a:cubicBezTo>
                    <a:pt x="108" y="54"/>
                    <a:pt x="107" y="54"/>
                    <a:pt x="106" y="54"/>
                  </a:cubicBezTo>
                  <a:cubicBezTo>
                    <a:pt x="106" y="54"/>
                    <a:pt x="105" y="53"/>
                    <a:pt x="105" y="53"/>
                  </a:cubicBezTo>
                  <a:cubicBezTo>
                    <a:pt x="104" y="53"/>
                    <a:pt x="102" y="53"/>
                    <a:pt x="101" y="53"/>
                  </a:cubicBezTo>
                  <a:cubicBezTo>
                    <a:pt x="100" y="53"/>
                    <a:pt x="99" y="53"/>
                    <a:pt x="98" y="53"/>
                  </a:cubicBezTo>
                  <a:cubicBezTo>
                    <a:pt x="97" y="53"/>
                    <a:pt x="96" y="53"/>
                    <a:pt x="95" y="53"/>
                  </a:cubicBezTo>
                  <a:cubicBezTo>
                    <a:pt x="94" y="53"/>
                    <a:pt x="92" y="54"/>
                    <a:pt x="92" y="54"/>
                  </a:cubicBezTo>
                  <a:cubicBezTo>
                    <a:pt x="91" y="54"/>
                    <a:pt x="90" y="54"/>
                    <a:pt x="90" y="54"/>
                  </a:cubicBezTo>
                  <a:cubicBezTo>
                    <a:pt x="89" y="54"/>
                    <a:pt x="88" y="54"/>
                    <a:pt x="88" y="54"/>
                  </a:cubicBezTo>
                  <a:cubicBezTo>
                    <a:pt x="87" y="54"/>
                    <a:pt x="86" y="54"/>
                    <a:pt x="86" y="54"/>
                  </a:cubicBezTo>
                  <a:cubicBezTo>
                    <a:pt x="85" y="54"/>
                    <a:pt x="84" y="54"/>
                    <a:pt x="83" y="54"/>
                  </a:cubicBezTo>
                  <a:cubicBezTo>
                    <a:pt x="83" y="55"/>
                    <a:pt x="82" y="56"/>
                    <a:pt x="82" y="56"/>
                  </a:cubicBezTo>
                  <a:cubicBezTo>
                    <a:pt x="82" y="57"/>
                    <a:pt x="81" y="58"/>
                    <a:pt x="81" y="58"/>
                  </a:cubicBezTo>
                  <a:cubicBezTo>
                    <a:pt x="81" y="59"/>
                    <a:pt x="80" y="59"/>
                    <a:pt x="80" y="59"/>
                  </a:cubicBezTo>
                  <a:cubicBezTo>
                    <a:pt x="79" y="58"/>
                    <a:pt x="79" y="57"/>
                    <a:pt x="79" y="56"/>
                  </a:cubicBezTo>
                  <a:cubicBezTo>
                    <a:pt x="79" y="56"/>
                    <a:pt x="79" y="55"/>
                    <a:pt x="79" y="54"/>
                  </a:cubicBezTo>
                  <a:cubicBezTo>
                    <a:pt x="79" y="53"/>
                    <a:pt x="79" y="51"/>
                    <a:pt x="80" y="51"/>
                  </a:cubicBezTo>
                  <a:cubicBezTo>
                    <a:pt x="80" y="50"/>
                    <a:pt x="81" y="48"/>
                    <a:pt x="81" y="47"/>
                  </a:cubicBezTo>
                  <a:cubicBezTo>
                    <a:pt x="82" y="47"/>
                    <a:pt x="82" y="46"/>
                    <a:pt x="82" y="46"/>
                  </a:cubicBezTo>
                  <a:cubicBezTo>
                    <a:pt x="83" y="45"/>
                    <a:pt x="85" y="45"/>
                    <a:pt x="86" y="45"/>
                  </a:cubicBezTo>
                  <a:cubicBezTo>
                    <a:pt x="87" y="44"/>
                    <a:pt x="89" y="44"/>
                    <a:pt x="90" y="43"/>
                  </a:cubicBezTo>
                  <a:cubicBezTo>
                    <a:pt x="91" y="43"/>
                    <a:pt x="92" y="42"/>
                    <a:pt x="93" y="42"/>
                  </a:cubicBezTo>
                  <a:cubicBezTo>
                    <a:pt x="94" y="42"/>
                    <a:pt x="95" y="41"/>
                    <a:pt x="95" y="41"/>
                  </a:cubicBezTo>
                  <a:cubicBezTo>
                    <a:pt x="96" y="40"/>
                    <a:pt x="96" y="40"/>
                    <a:pt x="96" y="39"/>
                  </a:cubicBezTo>
                  <a:cubicBezTo>
                    <a:pt x="96" y="39"/>
                    <a:pt x="94" y="39"/>
                    <a:pt x="94" y="39"/>
                  </a:cubicBezTo>
                  <a:cubicBezTo>
                    <a:pt x="94" y="39"/>
                    <a:pt x="93" y="39"/>
                    <a:pt x="93" y="39"/>
                  </a:cubicBezTo>
                  <a:cubicBezTo>
                    <a:pt x="92" y="39"/>
                    <a:pt x="93" y="38"/>
                    <a:pt x="94" y="38"/>
                  </a:cubicBezTo>
                  <a:cubicBezTo>
                    <a:pt x="94" y="37"/>
                    <a:pt x="94" y="37"/>
                    <a:pt x="95" y="37"/>
                  </a:cubicBezTo>
                  <a:cubicBezTo>
                    <a:pt x="95" y="37"/>
                    <a:pt x="97" y="36"/>
                    <a:pt x="97" y="36"/>
                  </a:cubicBezTo>
                  <a:cubicBezTo>
                    <a:pt x="98" y="36"/>
                    <a:pt x="99" y="36"/>
                    <a:pt x="100" y="36"/>
                  </a:cubicBezTo>
                  <a:cubicBezTo>
                    <a:pt x="101" y="36"/>
                    <a:pt x="102" y="35"/>
                    <a:pt x="103" y="35"/>
                  </a:cubicBezTo>
                  <a:cubicBezTo>
                    <a:pt x="104" y="34"/>
                    <a:pt x="105" y="33"/>
                    <a:pt x="106" y="33"/>
                  </a:cubicBezTo>
                  <a:cubicBezTo>
                    <a:pt x="107" y="32"/>
                    <a:pt x="108" y="31"/>
                    <a:pt x="109" y="30"/>
                  </a:cubicBezTo>
                  <a:cubicBezTo>
                    <a:pt x="109" y="30"/>
                    <a:pt x="110" y="29"/>
                    <a:pt x="110" y="28"/>
                  </a:cubicBezTo>
                  <a:cubicBezTo>
                    <a:pt x="111" y="28"/>
                    <a:pt x="113" y="28"/>
                    <a:pt x="114" y="28"/>
                  </a:cubicBezTo>
                  <a:cubicBezTo>
                    <a:pt x="115" y="28"/>
                    <a:pt x="116" y="28"/>
                    <a:pt x="117" y="28"/>
                  </a:cubicBezTo>
                  <a:cubicBezTo>
                    <a:pt x="118" y="28"/>
                    <a:pt x="119" y="29"/>
                    <a:pt x="120" y="29"/>
                  </a:cubicBezTo>
                  <a:cubicBezTo>
                    <a:pt x="121" y="29"/>
                    <a:pt x="122" y="29"/>
                    <a:pt x="123" y="29"/>
                  </a:cubicBezTo>
                  <a:cubicBezTo>
                    <a:pt x="123" y="29"/>
                    <a:pt x="124" y="29"/>
                    <a:pt x="125" y="28"/>
                  </a:cubicBezTo>
                  <a:cubicBezTo>
                    <a:pt x="125" y="28"/>
                    <a:pt x="125" y="27"/>
                    <a:pt x="125" y="27"/>
                  </a:cubicBezTo>
                  <a:cubicBezTo>
                    <a:pt x="126" y="27"/>
                    <a:pt x="126" y="27"/>
                    <a:pt x="127" y="27"/>
                  </a:cubicBezTo>
                  <a:cubicBezTo>
                    <a:pt x="128" y="28"/>
                    <a:pt x="129" y="31"/>
                    <a:pt x="130" y="32"/>
                  </a:cubicBezTo>
                  <a:cubicBezTo>
                    <a:pt x="130" y="33"/>
                    <a:pt x="130" y="34"/>
                    <a:pt x="130" y="34"/>
                  </a:cubicBezTo>
                  <a:cubicBezTo>
                    <a:pt x="129" y="35"/>
                    <a:pt x="128" y="35"/>
                    <a:pt x="128" y="35"/>
                  </a:cubicBezTo>
                  <a:cubicBezTo>
                    <a:pt x="127" y="35"/>
                    <a:pt x="125" y="34"/>
                    <a:pt x="124" y="35"/>
                  </a:cubicBezTo>
                  <a:cubicBezTo>
                    <a:pt x="124" y="35"/>
                    <a:pt x="124" y="36"/>
                    <a:pt x="124" y="37"/>
                  </a:cubicBezTo>
                  <a:cubicBezTo>
                    <a:pt x="124" y="37"/>
                    <a:pt x="125" y="39"/>
                    <a:pt x="125" y="40"/>
                  </a:cubicBezTo>
                  <a:cubicBezTo>
                    <a:pt x="126" y="41"/>
                    <a:pt x="129" y="42"/>
                    <a:pt x="130" y="42"/>
                  </a:cubicBezTo>
                  <a:cubicBezTo>
                    <a:pt x="131" y="43"/>
                    <a:pt x="134" y="43"/>
                    <a:pt x="135" y="43"/>
                  </a:cubicBezTo>
                  <a:cubicBezTo>
                    <a:pt x="137" y="43"/>
                    <a:pt x="139" y="42"/>
                    <a:pt x="140" y="41"/>
                  </a:cubicBezTo>
                  <a:cubicBezTo>
                    <a:pt x="142" y="40"/>
                    <a:pt x="144" y="38"/>
                    <a:pt x="146" y="38"/>
                  </a:cubicBezTo>
                  <a:cubicBezTo>
                    <a:pt x="147" y="37"/>
                    <a:pt x="149" y="36"/>
                    <a:pt x="150" y="36"/>
                  </a:cubicBezTo>
                  <a:cubicBezTo>
                    <a:pt x="151" y="35"/>
                    <a:pt x="154" y="35"/>
                    <a:pt x="155" y="36"/>
                  </a:cubicBezTo>
                  <a:cubicBezTo>
                    <a:pt x="156" y="36"/>
                    <a:pt x="158" y="37"/>
                    <a:pt x="158" y="37"/>
                  </a:cubicBezTo>
                  <a:cubicBezTo>
                    <a:pt x="160" y="38"/>
                    <a:pt x="161" y="41"/>
                    <a:pt x="162" y="41"/>
                  </a:cubicBezTo>
                  <a:cubicBezTo>
                    <a:pt x="163" y="43"/>
                    <a:pt x="167" y="44"/>
                    <a:pt x="169" y="45"/>
                  </a:cubicBezTo>
                  <a:cubicBezTo>
                    <a:pt x="170" y="45"/>
                    <a:pt x="174" y="45"/>
                    <a:pt x="175" y="45"/>
                  </a:cubicBezTo>
                  <a:cubicBezTo>
                    <a:pt x="177" y="45"/>
                    <a:pt x="180" y="44"/>
                    <a:pt x="181" y="44"/>
                  </a:cubicBezTo>
                  <a:cubicBezTo>
                    <a:pt x="182" y="43"/>
                    <a:pt x="184" y="41"/>
                    <a:pt x="185" y="40"/>
                  </a:cubicBezTo>
                  <a:cubicBezTo>
                    <a:pt x="186" y="39"/>
                    <a:pt x="187" y="36"/>
                    <a:pt x="187" y="35"/>
                  </a:cubicBezTo>
                  <a:cubicBezTo>
                    <a:pt x="188" y="34"/>
                    <a:pt x="189" y="31"/>
                    <a:pt x="190" y="29"/>
                  </a:cubicBezTo>
                  <a:cubicBezTo>
                    <a:pt x="191" y="27"/>
                    <a:pt x="191" y="22"/>
                    <a:pt x="192" y="19"/>
                  </a:cubicBezTo>
                  <a:cubicBezTo>
                    <a:pt x="193" y="18"/>
                    <a:pt x="195" y="16"/>
                    <a:pt x="196" y="14"/>
                  </a:cubicBezTo>
                  <a:cubicBezTo>
                    <a:pt x="196" y="13"/>
                    <a:pt x="198" y="10"/>
                    <a:pt x="198" y="9"/>
                  </a:cubicBezTo>
                  <a:cubicBezTo>
                    <a:pt x="199" y="8"/>
                    <a:pt x="199" y="5"/>
                    <a:pt x="200" y="4"/>
                  </a:cubicBezTo>
                  <a:cubicBezTo>
                    <a:pt x="201" y="3"/>
                    <a:pt x="202" y="1"/>
                    <a:pt x="203" y="1"/>
                  </a:cubicBezTo>
                  <a:cubicBezTo>
                    <a:pt x="204" y="0"/>
                    <a:pt x="206" y="0"/>
                    <a:pt x="207" y="0"/>
                  </a:cubicBezTo>
                  <a:cubicBezTo>
                    <a:pt x="208" y="0"/>
                    <a:pt x="209" y="3"/>
                    <a:pt x="209" y="4"/>
                  </a:cubicBezTo>
                  <a:cubicBezTo>
                    <a:pt x="210" y="5"/>
                    <a:pt x="213" y="7"/>
                    <a:pt x="215" y="8"/>
                  </a:cubicBezTo>
                  <a:cubicBezTo>
                    <a:pt x="216" y="9"/>
                    <a:pt x="218" y="10"/>
                    <a:pt x="219" y="10"/>
                  </a:cubicBezTo>
                  <a:cubicBezTo>
                    <a:pt x="220" y="10"/>
                    <a:pt x="223" y="10"/>
                    <a:pt x="224" y="10"/>
                  </a:cubicBezTo>
                  <a:cubicBezTo>
                    <a:pt x="225" y="9"/>
                    <a:pt x="226" y="7"/>
                    <a:pt x="226" y="7"/>
                  </a:cubicBezTo>
                  <a:cubicBezTo>
                    <a:pt x="227" y="6"/>
                    <a:pt x="228" y="4"/>
                    <a:pt x="229" y="3"/>
                  </a:cubicBezTo>
                  <a:cubicBezTo>
                    <a:pt x="229" y="3"/>
                    <a:pt x="231" y="3"/>
                    <a:pt x="232" y="3"/>
                  </a:cubicBezTo>
                  <a:cubicBezTo>
                    <a:pt x="232" y="4"/>
                    <a:pt x="232" y="5"/>
                    <a:pt x="233" y="6"/>
                  </a:cubicBezTo>
                  <a:cubicBezTo>
                    <a:pt x="233" y="7"/>
                    <a:pt x="233" y="10"/>
                    <a:pt x="233" y="12"/>
                  </a:cubicBezTo>
                  <a:cubicBezTo>
                    <a:pt x="232" y="13"/>
                    <a:pt x="231" y="15"/>
                    <a:pt x="231" y="16"/>
                  </a:cubicBezTo>
                  <a:cubicBezTo>
                    <a:pt x="230" y="17"/>
                    <a:pt x="229" y="19"/>
                    <a:pt x="230" y="20"/>
                  </a:cubicBezTo>
                  <a:cubicBezTo>
                    <a:pt x="230" y="22"/>
                    <a:pt x="232" y="25"/>
                    <a:pt x="233" y="26"/>
                  </a:cubicBezTo>
                  <a:cubicBezTo>
                    <a:pt x="234" y="27"/>
                    <a:pt x="236" y="29"/>
                    <a:pt x="237" y="29"/>
                  </a:cubicBezTo>
                  <a:cubicBezTo>
                    <a:pt x="239" y="30"/>
                    <a:pt x="241" y="30"/>
                    <a:pt x="243" y="30"/>
                  </a:cubicBezTo>
                  <a:cubicBezTo>
                    <a:pt x="245" y="30"/>
                    <a:pt x="248" y="29"/>
                    <a:pt x="250" y="29"/>
                  </a:cubicBezTo>
                  <a:cubicBezTo>
                    <a:pt x="250" y="29"/>
                    <a:pt x="250" y="29"/>
                    <a:pt x="251" y="29"/>
                  </a:cubicBezTo>
                  <a:cubicBezTo>
                    <a:pt x="252" y="29"/>
                    <a:pt x="254" y="30"/>
                    <a:pt x="255" y="31"/>
                  </a:cubicBezTo>
                  <a:cubicBezTo>
                    <a:pt x="256" y="31"/>
                    <a:pt x="258" y="32"/>
                    <a:pt x="259" y="32"/>
                  </a:cubicBezTo>
                  <a:cubicBezTo>
                    <a:pt x="260" y="32"/>
                    <a:pt x="263" y="33"/>
                    <a:pt x="264" y="33"/>
                  </a:cubicBezTo>
                  <a:cubicBezTo>
                    <a:pt x="265" y="34"/>
                    <a:pt x="267" y="35"/>
                    <a:pt x="267" y="36"/>
                  </a:cubicBezTo>
                  <a:cubicBezTo>
                    <a:pt x="268" y="37"/>
                    <a:pt x="267" y="38"/>
                    <a:pt x="267" y="39"/>
                  </a:cubicBezTo>
                  <a:cubicBezTo>
                    <a:pt x="267" y="40"/>
                    <a:pt x="266" y="42"/>
                    <a:pt x="266" y="42"/>
                  </a:cubicBezTo>
                  <a:cubicBezTo>
                    <a:pt x="265" y="43"/>
                    <a:pt x="265" y="45"/>
                    <a:pt x="265" y="46"/>
                  </a:cubicBezTo>
                  <a:cubicBezTo>
                    <a:pt x="265" y="47"/>
                    <a:pt x="265" y="49"/>
                    <a:pt x="265" y="50"/>
                  </a:cubicBezTo>
                  <a:cubicBezTo>
                    <a:pt x="265" y="51"/>
                    <a:pt x="264" y="52"/>
                    <a:pt x="264" y="53"/>
                  </a:cubicBezTo>
                  <a:cubicBezTo>
                    <a:pt x="264" y="54"/>
                    <a:pt x="263" y="56"/>
                    <a:pt x="262" y="56"/>
                  </a:cubicBezTo>
                  <a:cubicBezTo>
                    <a:pt x="261" y="57"/>
                    <a:pt x="259" y="59"/>
                    <a:pt x="258" y="59"/>
                  </a:cubicBezTo>
                  <a:cubicBezTo>
                    <a:pt x="257" y="60"/>
                    <a:pt x="255" y="61"/>
                    <a:pt x="254" y="62"/>
                  </a:cubicBezTo>
                  <a:cubicBezTo>
                    <a:pt x="253" y="62"/>
                    <a:pt x="251" y="63"/>
                    <a:pt x="250" y="63"/>
                  </a:cubicBezTo>
                  <a:cubicBezTo>
                    <a:pt x="249" y="64"/>
                    <a:pt x="246" y="65"/>
                    <a:pt x="245" y="66"/>
                  </a:cubicBezTo>
                  <a:cubicBezTo>
                    <a:pt x="244" y="66"/>
                    <a:pt x="242" y="67"/>
                    <a:pt x="241" y="68"/>
                  </a:cubicBezTo>
                  <a:cubicBezTo>
                    <a:pt x="240" y="69"/>
                    <a:pt x="240" y="72"/>
                    <a:pt x="240" y="72"/>
                  </a:cubicBezTo>
                  <a:cubicBezTo>
                    <a:pt x="239" y="74"/>
                    <a:pt x="236" y="77"/>
                    <a:pt x="234" y="78"/>
                  </a:cubicBezTo>
                  <a:cubicBezTo>
                    <a:pt x="233" y="78"/>
                    <a:pt x="232" y="79"/>
                    <a:pt x="231" y="79"/>
                  </a:cubicBezTo>
                  <a:cubicBezTo>
                    <a:pt x="230" y="80"/>
                    <a:pt x="228" y="81"/>
                    <a:pt x="226" y="82"/>
                  </a:cubicBezTo>
                  <a:cubicBezTo>
                    <a:pt x="225" y="83"/>
                    <a:pt x="223" y="85"/>
                    <a:pt x="221" y="86"/>
                  </a:cubicBezTo>
                  <a:cubicBezTo>
                    <a:pt x="221" y="87"/>
                    <a:pt x="219" y="90"/>
                    <a:pt x="219" y="91"/>
                  </a:cubicBezTo>
                  <a:cubicBezTo>
                    <a:pt x="218" y="92"/>
                    <a:pt x="216" y="94"/>
                    <a:pt x="216" y="96"/>
                  </a:cubicBezTo>
                  <a:cubicBezTo>
                    <a:pt x="215" y="98"/>
                    <a:pt x="214" y="101"/>
                    <a:pt x="214" y="103"/>
                  </a:cubicBezTo>
                  <a:cubicBezTo>
                    <a:pt x="214" y="105"/>
                    <a:pt x="217" y="106"/>
                    <a:pt x="218" y="107"/>
                  </a:cubicBezTo>
                  <a:cubicBezTo>
                    <a:pt x="218" y="108"/>
                    <a:pt x="217" y="111"/>
                    <a:pt x="218" y="112"/>
                  </a:cubicBezTo>
                  <a:cubicBezTo>
                    <a:pt x="218" y="113"/>
                    <a:pt x="218" y="115"/>
                    <a:pt x="219" y="116"/>
                  </a:cubicBezTo>
                  <a:cubicBezTo>
                    <a:pt x="220" y="118"/>
                    <a:pt x="222" y="121"/>
                    <a:pt x="223" y="123"/>
                  </a:cubicBezTo>
                  <a:cubicBezTo>
                    <a:pt x="224" y="124"/>
                    <a:pt x="226" y="125"/>
                    <a:pt x="227" y="125"/>
                  </a:cubicBezTo>
                  <a:cubicBezTo>
                    <a:pt x="228" y="126"/>
                    <a:pt x="231" y="126"/>
                    <a:pt x="232" y="126"/>
                  </a:cubicBezTo>
                  <a:cubicBezTo>
                    <a:pt x="233" y="127"/>
                    <a:pt x="235" y="127"/>
                    <a:pt x="236" y="128"/>
                  </a:cubicBezTo>
                  <a:cubicBezTo>
                    <a:pt x="237" y="128"/>
                    <a:pt x="239" y="129"/>
                    <a:pt x="240" y="129"/>
                  </a:cubicBezTo>
                  <a:cubicBezTo>
                    <a:pt x="241" y="130"/>
                    <a:pt x="243" y="131"/>
                    <a:pt x="244" y="132"/>
                  </a:cubicBezTo>
                  <a:cubicBezTo>
                    <a:pt x="245" y="133"/>
                    <a:pt x="246" y="135"/>
                    <a:pt x="247" y="135"/>
                  </a:cubicBezTo>
                  <a:cubicBezTo>
                    <a:pt x="248" y="135"/>
                    <a:pt x="250" y="135"/>
                    <a:pt x="251" y="135"/>
                  </a:cubicBezTo>
                  <a:cubicBezTo>
                    <a:pt x="252" y="135"/>
                    <a:pt x="254" y="135"/>
                    <a:pt x="256" y="136"/>
                  </a:cubicBezTo>
                  <a:cubicBezTo>
                    <a:pt x="257" y="136"/>
                    <a:pt x="259" y="137"/>
                    <a:pt x="260" y="138"/>
                  </a:cubicBezTo>
                  <a:cubicBezTo>
                    <a:pt x="261" y="138"/>
                    <a:pt x="261" y="139"/>
                    <a:pt x="262" y="140"/>
                  </a:cubicBezTo>
                  <a:cubicBezTo>
                    <a:pt x="263" y="140"/>
                    <a:pt x="265" y="141"/>
                    <a:pt x="266" y="141"/>
                  </a:cubicBezTo>
                  <a:cubicBezTo>
                    <a:pt x="266" y="141"/>
                    <a:pt x="268" y="140"/>
                    <a:pt x="268" y="140"/>
                  </a:cubicBezTo>
                  <a:cubicBezTo>
                    <a:pt x="269" y="139"/>
                    <a:pt x="270" y="137"/>
                    <a:pt x="271" y="136"/>
                  </a:cubicBezTo>
                  <a:cubicBezTo>
                    <a:pt x="272" y="136"/>
                    <a:pt x="273" y="135"/>
                    <a:pt x="274" y="135"/>
                  </a:cubicBezTo>
                  <a:cubicBezTo>
                    <a:pt x="275" y="136"/>
                    <a:pt x="277" y="137"/>
                    <a:pt x="277" y="137"/>
                  </a:cubicBezTo>
                  <a:cubicBezTo>
                    <a:pt x="278" y="138"/>
                    <a:pt x="278" y="139"/>
                    <a:pt x="279" y="139"/>
                  </a:cubicBezTo>
                  <a:cubicBezTo>
                    <a:pt x="280" y="140"/>
                    <a:pt x="284" y="139"/>
                    <a:pt x="285" y="139"/>
                  </a:cubicBezTo>
                  <a:cubicBezTo>
                    <a:pt x="286" y="139"/>
                    <a:pt x="288" y="139"/>
                    <a:pt x="290" y="139"/>
                  </a:cubicBezTo>
                  <a:cubicBezTo>
                    <a:pt x="291" y="139"/>
                    <a:pt x="293" y="139"/>
                    <a:pt x="295" y="139"/>
                  </a:cubicBezTo>
                  <a:cubicBezTo>
                    <a:pt x="296" y="139"/>
                    <a:pt x="299" y="138"/>
                    <a:pt x="300" y="138"/>
                  </a:cubicBezTo>
                  <a:cubicBezTo>
                    <a:pt x="302" y="137"/>
                    <a:pt x="304" y="136"/>
                    <a:pt x="305" y="135"/>
                  </a:cubicBezTo>
                  <a:cubicBezTo>
                    <a:pt x="305" y="134"/>
                    <a:pt x="306" y="132"/>
                    <a:pt x="307" y="131"/>
                  </a:cubicBezTo>
                  <a:cubicBezTo>
                    <a:pt x="307" y="130"/>
                    <a:pt x="308" y="128"/>
                    <a:pt x="308" y="128"/>
                  </a:cubicBezTo>
                  <a:cubicBezTo>
                    <a:pt x="309" y="127"/>
                    <a:pt x="312" y="127"/>
                    <a:pt x="313" y="127"/>
                  </a:cubicBezTo>
                  <a:cubicBezTo>
                    <a:pt x="313" y="128"/>
                    <a:pt x="314" y="129"/>
                    <a:pt x="315" y="130"/>
                  </a:cubicBezTo>
                  <a:cubicBezTo>
                    <a:pt x="316" y="130"/>
                    <a:pt x="318" y="132"/>
                    <a:pt x="319" y="133"/>
                  </a:cubicBezTo>
                  <a:cubicBezTo>
                    <a:pt x="320" y="134"/>
                    <a:pt x="322" y="137"/>
                    <a:pt x="323" y="138"/>
                  </a:cubicBezTo>
                  <a:cubicBezTo>
                    <a:pt x="324" y="140"/>
                    <a:pt x="325" y="142"/>
                    <a:pt x="325" y="144"/>
                  </a:cubicBezTo>
                  <a:cubicBezTo>
                    <a:pt x="326" y="145"/>
                    <a:pt x="329" y="148"/>
                    <a:pt x="330" y="150"/>
                  </a:cubicBezTo>
                  <a:cubicBezTo>
                    <a:pt x="330" y="151"/>
                    <a:pt x="330" y="153"/>
                    <a:pt x="331" y="155"/>
                  </a:cubicBezTo>
                  <a:cubicBezTo>
                    <a:pt x="331" y="156"/>
                    <a:pt x="331" y="158"/>
                    <a:pt x="331" y="159"/>
                  </a:cubicBezTo>
                  <a:cubicBezTo>
                    <a:pt x="331" y="161"/>
                    <a:pt x="331" y="163"/>
                    <a:pt x="332" y="165"/>
                  </a:cubicBezTo>
                  <a:cubicBezTo>
                    <a:pt x="332" y="166"/>
                    <a:pt x="333" y="169"/>
                    <a:pt x="334" y="170"/>
                  </a:cubicBezTo>
                  <a:cubicBezTo>
                    <a:pt x="334" y="171"/>
                    <a:pt x="336" y="172"/>
                    <a:pt x="337" y="173"/>
                  </a:cubicBezTo>
                  <a:cubicBezTo>
                    <a:pt x="338" y="174"/>
                    <a:pt x="340" y="175"/>
                    <a:pt x="341" y="176"/>
                  </a:cubicBezTo>
                  <a:cubicBezTo>
                    <a:pt x="342" y="177"/>
                    <a:pt x="342" y="179"/>
                    <a:pt x="342" y="180"/>
                  </a:cubicBezTo>
                  <a:cubicBezTo>
                    <a:pt x="342" y="180"/>
                    <a:pt x="342" y="182"/>
                    <a:pt x="342" y="183"/>
                  </a:cubicBezTo>
                  <a:cubicBezTo>
                    <a:pt x="342" y="184"/>
                    <a:pt x="341" y="185"/>
                    <a:pt x="340" y="186"/>
                  </a:cubicBezTo>
                  <a:cubicBezTo>
                    <a:pt x="340" y="187"/>
                    <a:pt x="338" y="188"/>
                    <a:pt x="338" y="189"/>
                  </a:cubicBezTo>
                  <a:cubicBezTo>
                    <a:pt x="337" y="189"/>
                    <a:pt x="336" y="191"/>
                    <a:pt x="335" y="192"/>
                  </a:cubicBezTo>
                  <a:cubicBezTo>
                    <a:pt x="335" y="193"/>
                    <a:pt x="335" y="195"/>
                    <a:pt x="335" y="196"/>
                  </a:cubicBezTo>
                  <a:cubicBezTo>
                    <a:pt x="335" y="197"/>
                    <a:pt x="336" y="199"/>
                    <a:pt x="336" y="199"/>
                  </a:cubicBezTo>
                  <a:cubicBezTo>
                    <a:pt x="337" y="200"/>
                    <a:pt x="338" y="202"/>
                    <a:pt x="339" y="202"/>
                  </a:cubicBezTo>
                  <a:cubicBezTo>
                    <a:pt x="340" y="203"/>
                    <a:pt x="343" y="203"/>
                    <a:pt x="344" y="203"/>
                  </a:cubicBezTo>
                  <a:cubicBezTo>
                    <a:pt x="346" y="203"/>
                    <a:pt x="349" y="204"/>
                    <a:pt x="350" y="204"/>
                  </a:cubicBezTo>
                  <a:cubicBezTo>
                    <a:pt x="351" y="205"/>
                    <a:pt x="353" y="206"/>
                    <a:pt x="354" y="207"/>
                  </a:cubicBezTo>
                  <a:cubicBezTo>
                    <a:pt x="355" y="208"/>
                    <a:pt x="356" y="211"/>
                    <a:pt x="357" y="212"/>
                  </a:cubicBezTo>
                  <a:cubicBezTo>
                    <a:pt x="358" y="212"/>
                    <a:pt x="361" y="213"/>
                    <a:pt x="363" y="213"/>
                  </a:cubicBezTo>
                  <a:cubicBezTo>
                    <a:pt x="364" y="213"/>
                    <a:pt x="368" y="214"/>
                    <a:pt x="369" y="214"/>
                  </a:cubicBezTo>
                  <a:cubicBezTo>
                    <a:pt x="370" y="214"/>
                    <a:pt x="373" y="214"/>
                    <a:pt x="374" y="215"/>
                  </a:cubicBezTo>
                  <a:cubicBezTo>
                    <a:pt x="375" y="215"/>
                    <a:pt x="376" y="216"/>
                    <a:pt x="377" y="217"/>
                  </a:cubicBezTo>
                  <a:cubicBezTo>
                    <a:pt x="379" y="217"/>
                    <a:pt x="383" y="219"/>
                    <a:pt x="384" y="220"/>
                  </a:cubicBezTo>
                  <a:cubicBezTo>
                    <a:pt x="385" y="221"/>
                    <a:pt x="387" y="223"/>
                    <a:pt x="388" y="225"/>
                  </a:cubicBezTo>
                  <a:cubicBezTo>
                    <a:pt x="389" y="226"/>
                    <a:pt x="391" y="230"/>
                    <a:pt x="392" y="231"/>
                  </a:cubicBezTo>
                  <a:cubicBezTo>
                    <a:pt x="392" y="232"/>
                    <a:pt x="393" y="233"/>
                    <a:pt x="394" y="23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4" name="Freeform 52"/>
            <p:cNvSpPr>
              <a:spLocks/>
            </p:cNvSpPr>
            <p:nvPr/>
          </p:nvSpPr>
          <p:spPr bwMode="auto">
            <a:xfrm>
              <a:off x="3781425" y="3562350"/>
              <a:ext cx="15875" cy="12700"/>
            </a:xfrm>
            <a:custGeom>
              <a:avLst/>
              <a:gdLst/>
              <a:ahLst/>
              <a:cxnLst>
                <a:cxn ang="0">
                  <a:pos x="10" y="4"/>
                </a:cxn>
                <a:cxn ang="0">
                  <a:pos x="7" y="3"/>
                </a:cxn>
                <a:cxn ang="0">
                  <a:pos x="5" y="1"/>
                </a:cxn>
                <a:cxn ang="0">
                  <a:pos x="2" y="0"/>
                </a:cxn>
                <a:cxn ang="0">
                  <a:pos x="0" y="1"/>
                </a:cxn>
                <a:cxn ang="0">
                  <a:pos x="0" y="3"/>
                </a:cxn>
                <a:cxn ang="0">
                  <a:pos x="1" y="6"/>
                </a:cxn>
                <a:cxn ang="0">
                  <a:pos x="3" y="7"/>
                </a:cxn>
                <a:cxn ang="0">
                  <a:pos x="6" y="5"/>
                </a:cxn>
                <a:cxn ang="0">
                  <a:pos x="8" y="5"/>
                </a:cxn>
                <a:cxn ang="0">
                  <a:pos x="9" y="5"/>
                </a:cxn>
                <a:cxn ang="0">
                  <a:pos x="10" y="4"/>
                </a:cxn>
              </a:cxnLst>
              <a:rect l="0" t="0" r="r" b="b"/>
              <a:pathLst>
                <a:path w="10" h="7">
                  <a:moveTo>
                    <a:pt x="10" y="4"/>
                  </a:moveTo>
                  <a:cubicBezTo>
                    <a:pt x="10" y="3"/>
                    <a:pt x="8" y="3"/>
                    <a:pt x="7" y="3"/>
                  </a:cubicBezTo>
                  <a:cubicBezTo>
                    <a:pt x="6" y="3"/>
                    <a:pt x="6" y="1"/>
                    <a:pt x="5" y="1"/>
                  </a:cubicBezTo>
                  <a:cubicBezTo>
                    <a:pt x="5" y="1"/>
                    <a:pt x="3" y="0"/>
                    <a:pt x="2" y="0"/>
                  </a:cubicBezTo>
                  <a:cubicBezTo>
                    <a:pt x="1" y="0"/>
                    <a:pt x="0" y="0"/>
                    <a:pt x="0" y="1"/>
                  </a:cubicBezTo>
                  <a:cubicBezTo>
                    <a:pt x="0" y="1"/>
                    <a:pt x="0" y="2"/>
                    <a:pt x="0" y="3"/>
                  </a:cubicBezTo>
                  <a:cubicBezTo>
                    <a:pt x="0" y="4"/>
                    <a:pt x="0" y="5"/>
                    <a:pt x="1" y="6"/>
                  </a:cubicBezTo>
                  <a:cubicBezTo>
                    <a:pt x="1" y="6"/>
                    <a:pt x="2" y="7"/>
                    <a:pt x="3" y="7"/>
                  </a:cubicBezTo>
                  <a:cubicBezTo>
                    <a:pt x="4" y="7"/>
                    <a:pt x="5" y="5"/>
                    <a:pt x="6" y="5"/>
                  </a:cubicBezTo>
                  <a:cubicBezTo>
                    <a:pt x="6" y="5"/>
                    <a:pt x="7" y="5"/>
                    <a:pt x="8" y="5"/>
                  </a:cubicBezTo>
                  <a:cubicBezTo>
                    <a:pt x="8" y="5"/>
                    <a:pt x="9" y="5"/>
                    <a:pt x="9" y="5"/>
                  </a:cubicBezTo>
                  <a:cubicBezTo>
                    <a:pt x="10" y="5"/>
                    <a:pt x="10" y="4"/>
                    <a:pt x="10"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5" name="Freeform 53"/>
            <p:cNvSpPr>
              <a:spLocks/>
            </p:cNvSpPr>
            <p:nvPr/>
          </p:nvSpPr>
          <p:spPr bwMode="auto">
            <a:xfrm>
              <a:off x="4660900" y="4741863"/>
              <a:ext cx="36513" cy="22225"/>
            </a:xfrm>
            <a:custGeom>
              <a:avLst/>
              <a:gdLst/>
              <a:ahLst/>
              <a:cxnLst>
                <a:cxn ang="0">
                  <a:pos x="7" y="6"/>
                </a:cxn>
                <a:cxn ang="0">
                  <a:pos x="5" y="6"/>
                </a:cxn>
                <a:cxn ang="0">
                  <a:pos x="1" y="8"/>
                </a:cxn>
                <a:cxn ang="0">
                  <a:pos x="1" y="10"/>
                </a:cxn>
                <a:cxn ang="0">
                  <a:pos x="2" y="11"/>
                </a:cxn>
                <a:cxn ang="0">
                  <a:pos x="5" y="13"/>
                </a:cxn>
                <a:cxn ang="0">
                  <a:pos x="8" y="12"/>
                </a:cxn>
                <a:cxn ang="0">
                  <a:pos x="10" y="9"/>
                </a:cxn>
                <a:cxn ang="0">
                  <a:pos x="13" y="7"/>
                </a:cxn>
                <a:cxn ang="0">
                  <a:pos x="15" y="6"/>
                </a:cxn>
                <a:cxn ang="0">
                  <a:pos x="18" y="4"/>
                </a:cxn>
                <a:cxn ang="0">
                  <a:pos x="20" y="2"/>
                </a:cxn>
                <a:cxn ang="0">
                  <a:pos x="22" y="2"/>
                </a:cxn>
                <a:cxn ang="0">
                  <a:pos x="22" y="1"/>
                </a:cxn>
                <a:cxn ang="0">
                  <a:pos x="20" y="1"/>
                </a:cxn>
                <a:cxn ang="0">
                  <a:pos x="19" y="1"/>
                </a:cxn>
                <a:cxn ang="0">
                  <a:pos x="17" y="2"/>
                </a:cxn>
                <a:cxn ang="0">
                  <a:pos x="15" y="3"/>
                </a:cxn>
                <a:cxn ang="0">
                  <a:pos x="14" y="4"/>
                </a:cxn>
                <a:cxn ang="0">
                  <a:pos x="12" y="5"/>
                </a:cxn>
                <a:cxn ang="0">
                  <a:pos x="10" y="6"/>
                </a:cxn>
                <a:cxn ang="0">
                  <a:pos x="7" y="6"/>
                </a:cxn>
              </a:cxnLst>
              <a:rect l="0" t="0" r="r" b="b"/>
              <a:pathLst>
                <a:path w="22" h="13">
                  <a:moveTo>
                    <a:pt x="7" y="6"/>
                  </a:moveTo>
                  <a:cubicBezTo>
                    <a:pt x="7" y="6"/>
                    <a:pt x="6" y="6"/>
                    <a:pt x="5" y="6"/>
                  </a:cubicBezTo>
                  <a:cubicBezTo>
                    <a:pt x="4" y="7"/>
                    <a:pt x="2" y="7"/>
                    <a:pt x="1" y="8"/>
                  </a:cubicBezTo>
                  <a:cubicBezTo>
                    <a:pt x="1" y="8"/>
                    <a:pt x="0" y="9"/>
                    <a:pt x="1" y="10"/>
                  </a:cubicBezTo>
                  <a:cubicBezTo>
                    <a:pt x="1" y="10"/>
                    <a:pt x="2" y="11"/>
                    <a:pt x="2" y="11"/>
                  </a:cubicBezTo>
                  <a:cubicBezTo>
                    <a:pt x="3" y="12"/>
                    <a:pt x="4" y="13"/>
                    <a:pt x="5" y="13"/>
                  </a:cubicBezTo>
                  <a:cubicBezTo>
                    <a:pt x="6" y="13"/>
                    <a:pt x="8" y="12"/>
                    <a:pt x="8" y="12"/>
                  </a:cubicBezTo>
                  <a:cubicBezTo>
                    <a:pt x="9" y="11"/>
                    <a:pt x="10" y="10"/>
                    <a:pt x="10" y="9"/>
                  </a:cubicBezTo>
                  <a:cubicBezTo>
                    <a:pt x="11" y="9"/>
                    <a:pt x="13" y="8"/>
                    <a:pt x="13" y="7"/>
                  </a:cubicBezTo>
                  <a:cubicBezTo>
                    <a:pt x="14" y="7"/>
                    <a:pt x="15" y="7"/>
                    <a:pt x="15" y="6"/>
                  </a:cubicBezTo>
                  <a:cubicBezTo>
                    <a:pt x="16" y="6"/>
                    <a:pt x="17" y="5"/>
                    <a:pt x="18" y="4"/>
                  </a:cubicBezTo>
                  <a:cubicBezTo>
                    <a:pt x="19" y="4"/>
                    <a:pt x="20" y="3"/>
                    <a:pt x="20" y="2"/>
                  </a:cubicBezTo>
                  <a:cubicBezTo>
                    <a:pt x="21" y="2"/>
                    <a:pt x="22" y="2"/>
                    <a:pt x="22" y="2"/>
                  </a:cubicBezTo>
                  <a:cubicBezTo>
                    <a:pt x="22" y="1"/>
                    <a:pt x="22" y="1"/>
                    <a:pt x="22" y="1"/>
                  </a:cubicBezTo>
                  <a:cubicBezTo>
                    <a:pt x="22" y="0"/>
                    <a:pt x="21" y="1"/>
                    <a:pt x="20" y="1"/>
                  </a:cubicBezTo>
                  <a:cubicBezTo>
                    <a:pt x="20" y="1"/>
                    <a:pt x="19" y="1"/>
                    <a:pt x="19" y="1"/>
                  </a:cubicBezTo>
                  <a:cubicBezTo>
                    <a:pt x="18" y="1"/>
                    <a:pt x="17" y="2"/>
                    <a:pt x="17" y="2"/>
                  </a:cubicBezTo>
                  <a:cubicBezTo>
                    <a:pt x="16" y="2"/>
                    <a:pt x="15" y="2"/>
                    <a:pt x="15" y="3"/>
                  </a:cubicBezTo>
                  <a:cubicBezTo>
                    <a:pt x="14" y="3"/>
                    <a:pt x="14" y="4"/>
                    <a:pt x="14" y="4"/>
                  </a:cubicBezTo>
                  <a:cubicBezTo>
                    <a:pt x="14" y="5"/>
                    <a:pt x="13" y="5"/>
                    <a:pt x="12" y="5"/>
                  </a:cubicBezTo>
                  <a:cubicBezTo>
                    <a:pt x="12" y="6"/>
                    <a:pt x="10" y="6"/>
                    <a:pt x="10" y="6"/>
                  </a:cubicBezTo>
                  <a:cubicBezTo>
                    <a:pt x="9" y="6"/>
                    <a:pt x="8" y="6"/>
                    <a:pt x="7" y="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6" name="Freeform 54"/>
            <p:cNvSpPr>
              <a:spLocks/>
            </p:cNvSpPr>
            <p:nvPr/>
          </p:nvSpPr>
          <p:spPr bwMode="auto">
            <a:xfrm>
              <a:off x="4699000" y="4733925"/>
              <a:ext cx="9525" cy="6350"/>
            </a:xfrm>
            <a:custGeom>
              <a:avLst/>
              <a:gdLst/>
              <a:ahLst/>
              <a:cxnLst>
                <a:cxn ang="0">
                  <a:pos x="5" y="1"/>
                </a:cxn>
                <a:cxn ang="0">
                  <a:pos x="4" y="1"/>
                </a:cxn>
                <a:cxn ang="0">
                  <a:pos x="1" y="2"/>
                </a:cxn>
                <a:cxn ang="0">
                  <a:pos x="1" y="2"/>
                </a:cxn>
                <a:cxn ang="0">
                  <a:pos x="0" y="4"/>
                </a:cxn>
                <a:cxn ang="0">
                  <a:pos x="1" y="4"/>
                </a:cxn>
                <a:cxn ang="0">
                  <a:pos x="3" y="4"/>
                </a:cxn>
                <a:cxn ang="0">
                  <a:pos x="4" y="3"/>
                </a:cxn>
                <a:cxn ang="0">
                  <a:pos x="6" y="2"/>
                </a:cxn>
                <a:cxn ang="0">
                  <a:pos x="5" y="1"/>
                </a:cxn>
              </a:cxnLst>
              <a:rect l="0" t="0" r="r" b="b"/>
              <a:pathLst>
                <a:path w="6" h="4">
                  <a:moveTo>
                    <a:pt x="5" y="1"/>
                  </a:moveTo>
                  <a:cubicBezTo>
                    <a:pt x="5" y="0"/>
                    <a:pt x="4" y="1"/>
                    <a:pt x="4" y="1"/>
                  </a:cubicBezTo>
                  <a:cubicBezTo>
                    <a:pt x="3" y="2"/>
                    <a:pt x="2" y="1"/>
                    <a:pt x="1" y="2"/>
                  </a:cubicBezTo>
                  <a:cubicBezTo>
                    <a:pt x="1" y="2"/>
                    <a:pt x="1" y="2"/>
                    <a:pt x="1" y="2"/>
                  </a:cubicBezTo>
                  <a:cubicBezTo>
                    <a:pt x="0" y="3"/>
                    <a:pt x="0" y="4"/>
                    <a:pt x="0" y="4"/>
                  </a:cubicBezTo>
                  <a:cubicBezTo>
                    <a:pt x="0" y="4"/>
                    <a:pt x="1" y="4"/>
                    <a:pt x="1" y="4"/>
                  </a:cubicBezTo>
                  <a:cubicBezTo>
                    <a:pt x="2" y="4"/>
                    <a:pt x="3" y="4"/>
                    <a:pt x="3" y="4"/>
                  </a:cubicBezTo>
                  <a:cubicBezTo>
                    <a:pt x="4" y="4"/>
                    <a:pt x="4" y="3"/>
                    <a:pt x="4" y="3"/>
                  </a:cubicBezTo>
                  <a:cubicBezTo>
                    <a:pt x="5" y="3"/>
                    <a:pt x="6" y="3"/>
                    <a:pt x="6" y="2"/>
                  </a:cubicBezTo>
                  <a:cubicBezTo>
                    <a:pt x="6" y="2"/>
                    <a:pt x="6" y="1"/>
                    <a:pt x="5"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7" name="Freeform 55"/>
            <p:cNvSpPr>
              <a:spLocks/>
            </p:cNvSpPr>
            <p:nvPr/>
          </p:nvSpPr>
          <p:spPr bwMode="auto">
            <a:xfrm>
              <a:off x="4778375" y="4657725"/>
              <a:ext cx="42863" cy="23813"/>
            </a:xfrm>
            <a:custGeom>
              <a:avLst/>
              <a:gdLst/>
              <a:ahLst/>
              <a:cxnLst>
                <a:cxn ang="0">
                  <a:pos x="26" y="1"/>
                </a:cxn>
                <a:cxn ang="0">
                  <a:pos x="22" y="4"/>
                </a:cxn>
                <a:cxn ang="0">
                  <a:pos x="16" y="7"/>
                </a:cxn>
                <a:cxn ang="0">
                  <a:pos x="10" y="10"/>
                </a:cxn>
                <a:cxn ang="0">
                  <a:pos x="6" y="12"/>
                </a:cxn>
                <a:cxn ang="0">
                  <a:pos x="3" y="14"/>
                </a:cxn>
                <a:cxn ang="0">
                  <a:pos x="1" y="14"/>
                </a:cxn>
                <a:cxn ang="0">
                  <a:pos x="1" y="13"/>
                </a:cxn>
                <a:cxn ang="0">
                  <a:pos x="3" y="11"/>
                </a:cxn>
                <a:cxn ang="0">
                  <a:pos x="6" y="9"/>
                </a:cxn>
                <a:cxn ang="0">
                  <a:pos x="10" y="8"/>
                </a:cxn>
                <a:cxn ang="0">
                  <a:pos x="13" y="6"/>
                </a:cxn>
                <a:cxn ang="0">
                  <a:pos x="16" y="4"/>
                </a:cxn>
                <a:cxn ang="0">
                  <a:pos x="19" y="3"/>
                </a:cxn>
                <a:cxn ang="0">
                  <a:pos x="22" y="2"/>
                </a:cxn>
                <a:cxn ang="0">
                  <a:pos x="24" y="0"/>
                </a:cxn>
                <a:cxn ang="0">
                  <a:pos x="25" y="0"/>
                </a:cxn>
                <a:cxn ang="0">
                  <a:pos x="26" y="1"/>
                </a:cxn>
              </a:cxnLst>
              <a:rect l="0" t="0" r="r" b="b"/>
              <a:pathLst>
                <a:path w="26" h="14">
                  <a:moveTo>
                    <a:pt x="26" y="1"/>
                  </a:moveTo>
                  <a:cubicBezTo>
                    <a:pt x="26" y="2"/>
                    <a:pt x="23" y="3"/>
                    <a:pt x="22" y="4"/>
                  </a:cubicBezTo>
                  <a:cubicBezTo>
                    <a:pt x="20" y="5"/>
                    <a:pt x="17" y="7"/>
                    <a:pt x="16" y="7"/>
                  </a:cubicBezTo>
                  <a:cubicBezTo>
                    <a:pt x="14" y="8"/>
                    <a:pt x="11" y="9"/>
                    <a:pt x="10" y="10"/>
                  </a:cubicBezTo>
                  <a:cubicBezTo>
                    <a:pt x="9" y="11"/>
                    <a:pt x="7" y="12"/>
                    <a:pt x="6" y="12"/>
                  </a:cubicBezTo>
                  <a:cubicBezTo>
                    <a:pt x="5" y="13"/>
                    <a:pt x="4" y="14"/>
                    <a:pt x="3" y="14"/>
                  </a:cubicBezTo>
                  <a:cubicBezTo>
                    <a:pt x="2" y="14"/>
                    <a:pt x="1" y="14"/>
                    <a:pt x="1" y="14"/>
                  </a:cubicBezTo>
                  <a:cubicBezTo>
                    <a:pt x="0" y="14"/>
                    <a:pt x="0" y="13"/>
                    <a:pt x="1" y="13"/>
                  </a:cubicBezTo>
                  <a:cubicBezTo>
                    <a:pt x="1" y="12"/>
                    <a:pt x="2" y="12"/>
                    <a:pt x="3" y="11"/>
                  </a:cubicBezTo>
                  <a:cubicBezTo>
                    <a:pt x="4" y="11"/>
                    <a:pt x="5" y="10"/>
                    <a:pt x="6" y="9"/>
                  </a:cubicBezTo>
                  <a:cubicBezTo>
                    <a:pt x="7" y="9"/>
                    <a:pt x="9" y="8"/>
                    <a:pt x="10" y="8"/>
                  </a:cubicBezTo>
                  <a:cubicBezTo>
                    <a:pt x="11" y="8"/>
                    <a:pt x="12" y="7"/>
                    <a:pt x="13" y="6"/>
                  </a:cubicBezTo>
                  <a:cubicBezTo>
                    <a:pt x="14" y="6"/>
                    <a:pt x="16" y="5"/>
                    <a:pt x="16" y="4"/>
                  </a:cubicBezTo>
                  <a:cubicBezTo>
                    <a:pt x="17" y="4"/>
                    <a:pt x="18" y="3"/>
                    <a:pt x="19" y="3"/>
                  </a:cubicBezTo>
                  <a:cubicBezTo>
                    <a:pt x="20" y="2"/>
                    <a:pt x="21" y="2"/>
                    <a:pt x="22" y="2"/>
                  </a:cubicBezTo>
                  <a:cubicBezTo>
                    <a:pt x="23" y="1"/>
                    <a:pt x="23" y="1"/>
                    <a:pt x="24" y="0"/>
                  </a:cubicBezTo>
                  <a:cubicBezTo>
                    <a:pt x="24" y="0"/>
                    <a:pt x="25" y="0"/>
                    <a:pt x="25" y="0"/>
                  </a:cubicBezTo>
                  <a:cubicBezTo>
                    <a:pt x="26" y="0"/>
                    <a:pt x="26" y="1"/>
                    <a:pt x="26"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8" name="Freeform 56"/>
            <p:cNvSpPr>
              <a:spLocks/>
            </p:cNvSpPr>
            <p:nvPr/>
          </p:nvSpPr>
          <p:spPr bwMode="auto">
            <a:xfrm>
              <a:off x="4765675" y="4681538"/>
              <a:ext cx="9525" cy="6350"/>
            </a:xfrm>
            <a:custGeom>
              <a:avLst/>
              <a:gdLst/>
              <a:ahLst/>
              <a:cxnLst>
                <a:cxn ang="0">
                  <a:pos x="5" y="2"/>
                </a:cxn>
                <a:cxn ang="0">
                  <a:pos x="4" y="3"/>
                </a:cxn>
                <a:cxn ang="0">
                  <a:pos x="2" y="4"/>
                </a:cxn>
                <a:cxn ang="0">
                  <a:pos x="0" y="3"/>
                </a:cxn>
                <a:cxn ang="0">
                  <a:pos x="1" y="2"/>
                </a:cxn>
                <a:cxn ang="0">
                  <a:pos x="3" y="1"/>
                </a:cxn>
                <a:cxn ang="0">
                  <a:pos x="4" y="0"/>
                </a:cxn>
                <a:cxn ang="0">
                  <a:pos x="5" y="0"/>
                </a:cxn>
                <a:cxn ang="0">
                  <a:pos x="5" y="2"/>
                </a:cxn>
              </a:cxnLst>
              <a:rect l="0" t="0" r="r" b="b"/>
              <a:pathLst>
                <a:path w="6" h="4">
                  <a:moveTo>
                    <a:pt x="5" y="2"/>
                  </a:moveTo>
                  <a:cubicBezTo>
                    <a:pt x="5" y="2"/>
                    <a:pt x="5" y="2"/>
                    <a:pt x="4" y="3"/>
                  </a:cubicBezTo>
                  <a:cubicBezTo>
                    <a:pt x="4" y="3"/>
                    <a:pt x="3" y="4"/>
                    <a:pt x="2" y="4"/>
                  </a:cubicBezTo>
                  <a:cubicBezTo>
                    <a:pt x="2" y="4"/>
                    <a:pt x="0" y="4"/>
                    <a:pt x="0" y="3"/>
                  </a:cubicBezTo>
                  <a:cubicBezTo>
                    <a:pt x="0" y="3"/>
                    <a:pt x="1" y="2"/>
                    <a:pt x="1" y="2"/>
                  </a:cubicBezTo>
                  <a:cubicBezTo>
                    <a:pt x="1" y="2"/>
                    <a:pt x="2" y="1"/>
                    <a:pt x="3" y="1"/>
                  </a:cubicBezTo>
                  <a:cubicBezTo>
                    <a:pt x="3" y="1"/>
                    <a:pt x="4" y="0"/>
                    <a:pt x="4" y="0"/>
                  </a:cubicBezTo>
                  <a:cubicBezTo>
                    <a:pt x="5" y="0"/>
                    <a:pt x="5" y="0"/>
                    <a:pt x="5" y="0"/>
                  </a:cubicBezTo>
                  <a:cubicBezTo>
                    <a:pt x="6" y="1"/>
                    <a:pt x="5" y="1"/>
                    <a:pt x="5"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29" name="Freeform 57"/>
            <p:cNvSpPr>
              <a:spLocks/>
            </p:cNvSpPr>
            <p:nvPr/>
          </p:nvSpPr>
          <p:spPr bwMode="auto">
            <a:xfrm>
              <a:off x="4710113" y="4689475"/>
              <a:ext cx="63500" cy="44450"/>
            </a:xfrm>
            <a:custGeom>
              <a:avLst/>
              <a:gdLst/>
              <a:ahLst/>
              <a:cxnLst>
                <a:cxn ang="0">
                  <a:pos x="38" y="1"/>
                </a:cxn>
                <a:cxn ang="0">
                  <a:pos x="35" y="1"/>
                </a:cxn>
                <a:cxn ang="0">
                  <a:pos x="33" y="1"/>
                </a:cxn>
                <a:cxn ang="0">
                  <a:pos x="32" y="3"/>
                </a:cxn>
                <a:cxn ang="0">
                  <a:pos x="29" y="5"/>
                </a:cxn>
                <a:cxn ang="0">
                  <a:pos x="27" y="7"/>
                </a:cxn>
                <a:cxn ang="0">
                  <a:pos x="25" y="7"/>
                </a:cxn>
                <a:cxn ang="0">
                  <a:pos x="23" y="8"/>
                </a:cxn>
                <a:cxn ang="0">
                  <a:pos x="21" y="10"/>
                </a:cxn>
                <a:cxn ang="0">
                  <a:pos x="19" y="11"/>
                </a:cxn>
                <a:cxn ang="0">
                  <a:pos x="16" y="12"/>
                </a:cxn>
                <a:cxn ang="0">
                  <a:pos x="14" y="14"/>
                </a:cxn>
                <a:cxn ang="0">
                  <a:pos x="12" y="15"/>
                </a:cxn>
                <a:cxn ang="0">
                  <a:pos x="10" y="16"/>
                </a:cxn>
                <a:cxn ang="0">
                  <a:pos x="9" y="18"/>
                </a:cxn>
                <a:cxn ang="0">
                  <a:pos x="8" y="18"/>
                </a:cxn>
                <a:cxn ang="0">
                  <a:pos x="6" y="19"/>
                </a:cxn>
                <a:cxn ang="0">
                  <a:pos x="5" y="21"/>
                </a:cxn>
                <a:cxn ang="0">
                  <a:pos x="3" y="23"/>
                </a:cxn>
                <a:cxn ang="0">
                  <a:pos x="2" y="25"/>
                </a:cxn>
                <a:cxn ang="0">
                  <a:pos x="0" y="26"/>
                </a:cxn>
                <a:cxn ang="0">
                  <a:pos x="0" y="27"/>
                </a:cxn>
                <a:cxn ang="0">
                  <a:pos x="2" y="27"/>
                </a:cxn>
                <a:cxn ang="0">
                  <a:pos x="5" y="25"/>
                </a:cxn>
                <a:cxn ang="0">
                  <a:pos x="7" y="23"/>
                </a:cxn>
                <a:cxn ang="0">
                  <a:pos x="10" y="20"/>
                </a:cxn>
                <a:cxn ang="0">
                  <a:pos x="13" y="19"/>
                </a:cxn>
                <a:cxn ang="0">
                  <a:pos x="16" y="17"/>
                </a:cxn>
                <a:cxn ang="0">
                  <a:pos x="20" y="14"/>
                </a:cxn>
                <a:cxn ang="0">
                  <a:pos x="22" y="13"/>
                </a:cxn>
                <a:cxn ang="0">
                  <a:pos x="23" y="11"/>
                </a:cxn>
                <a:cxn ang="0">
                  <a:pos x="26" y="9"/>
                </a:cxn>
                <a:cxn ang="0">
                  <a:pos x="27" y="9"/>
                </a:cxn>
                <a:cxn ang="0">
                  <a:pos x="29" y="8"/>
                </a:cxn>
                <a:cxn ang="0">
                  <a:pos x="32" y="6"/>
                </a:cxn>
                <a:cxn ang="0">
                  <a:pos x="34" y="4"/>
                </a:cxn>
                <a:cxn ang="0">
                  <a:pos x="35" y="2"/>
                </a:cxn>
                <a:cxn ang="0">
                  <a:pos x="36" y="2"/>
                </a:cxn>
                <a:cxn ang="0">
                  <a:pos x="38" y="1"/>
                </a:cxn>
              </a:cxnLst>
              <a:rect l="0" t="0" r="r" b="b"/>
              <a:pathLst>
                <a:path w="38" h="27">
                  <a:moveTo>
                    <a:pt x="38" y="1"/>
                  </a:moveTo>
                  <a:cubicBezTo>
                    <a:pt x="37" y="0"/>
                    <a:pt x="36" y="1"/>
                    <a:pt x="35" y="1"/>
                  </a:cubicBezTo>
                  <a:cubicBezTo>
                    <a:pt x="35" y="1"/>
                    <a:pt x="33" y="1"/>
                    <a:pt x="33" y="1"/>
                  </a:cubicBezTo>
                  <a:cubicBezTo>
                    <a:pt x="33" y="1"/>
                    <a:pt x="32" y="2"/>
                    <a:pt x="32" y="3"/>
                  </a:cubicBezTo>
                  <a:cubicBezTo>
                    <a:pt x="31" y="3"/>
                    <a:pt x="30" y="5"/>
                    <a:pt x="29" y="5"/>
                  </a:cubicBezTo>
                  <a:cubicBezTo>
                    <a:pt x="29" y="6"/>
                    <a:pt x="28" y="7"/>
                    <a:pt x="27" y="7"/>
                  </a:cubicBezTo>
                  <a:cubicBezTo>
                    <a:pt x="27" y="7"/>
                    <a:pt x="25" y="7"/>
                    <a:pt x="25" y="7"/>
                  </a:cubicBezTo>
                  <a:cubicBezTo>
                    <a:pt x="24" y="7"/>
                    <a:pt x="24" y="8"/>
                    <a:pt x="23" y="8"/>
                  </a:cubicBezTo>
                  <a:cubicBezTo>
                    <a:pt x="23" y="9"/>
                    <a:pt x="21" y="9"/>
                    <a:pt x="21" y="10"/>
                  </a:cubicBezTo>
                  <a:cubicBezTo>
                    <a:pt x="20" y="10"/>
                    <a:pt x="20" y="11"/>
                    <a:pt x="19" y="11"/>
                  </a:cubicBezTo>
                  <a:cubicBezTo>
                    <a:pt x="18" y="12"/>
                    <a:pt x="17" y="12"/>
                    <a:pt x="16" y="12"/>
                  </a:cubicBezTo>
                  <a:cubicBezTo>
                    <a:pt x="15" y="12"/>
                    <a:pt x="14" y="13"/>
                    <a:pt x="14" y="14"/>
                  </a:cubicBezTo>
                  <a:cubicBezTo>
                    <a:pt x="13" y="14"/>
                    <a:pt x="12" y="15"/>
                    <a:pt x="12" y="15"/>
                  </a:cubicBezTo>
                  <a:cubicBezTo>
                    <a:pt x="11" y="15"/>
                    <a:pt x="11" y="16"/>
                    <a:pt x="10" y="16"/>
                  </a:cubicBezTo>
                  <a:cubicBezTo>
                    <a:pt x="10" y="16"/>
                    <a:pt x="10" y="18"/>
                    <a:pt x="9" y="18"/>
                  </a:cubicBezTo>
                  <a:cubicBezTo>
                    <a:pt x="9" y="18"/>
                    <a:pt x="8" y="18"/>
                    <a:pt x="8" y="18"/>
                  </a:cubicBezTo>
                  <a:cubicBezTo>
                    <a:pt x="7" y="19"/>
                    <a:pt x="6" y="19"/>
                    <a:pt x="6" y="19"/>
                  </a:cubicBezTo>
                  <a:cubicBezTo>
                    <a:pt x="6" y="20"/>
                    <a:pt x="5" y="21"/>
                    <a:pt x="5" y="21"/>
                  </a:cubicBezTo>
                  <a:cubicBezTo>
                    <a:pt x="5" y="22"/>
                    <a:pt x="4" y="23"/>
                    <a:pt x="3" y="23"/>
                  </a:cubicBezTo>
                  <a:cubicBezTo>
                    <a:pt x="3" y="23"/>
                    <a:pt x="2" y="24"/>
                    <a:pt x="2" y="25"/>
                  </a:cubicBezTo>
                  <a:cubicBezTo>
                    <a:pt x="1" y="25"/>
                    <a:pt x="1" y="25"/>
                    <a:pt x="0" y="26"/>
                  </a:cubicBezTo>
                  <a:cubicBezTo>
                    <a:pt x="0" y="26"/>
                    <a:pt x="0" y="27"/>
                    <a:pt x="0" y="27"/>
                  </a:cubicBezTo>
                  <a:cubicBezTo>
                    <a:pt x="1" y="27"/>
                    <a:pt x="2" y="27"/>
                    <a:pt x="2" y="27"/>
                  </a:cubicBezTo>
                  <a:cubicBezTo>
                    <a:pt x="3" y="26"/>
                    <a:pt x="4" y="25"/>
                    <a:pt x="5" y="25"/>
                  </a:cubicBezTo>
                  <a:cubicBezTo>
                    <a:pt x="5" y="24"/>
                    <a:pt x="6" y="23"/>
                    <a:pt x="7" y="23"/>
                  </a:cubicBezTo>
                  <a:cubicBezTo>
                    <a:pt x="7" y="22"/>
                    <a:pt x="9" y="21"/>
                    <a:pt x="10" y="20"/>
                  </a:cubicBezTo>
                  <a:cubicBezTo>
                    <a:pt x="11" y="20"/>
                    <a:pt x="12" y="19"/>
                    <a:pt x="13" y="19"/>
                  </a:cubicBezTo>
                  <a:cubicBezTo>
                    <a:pt x="14" y="18"/>
                    <a:pt x="16" y="18"/>
                    <a:pt x="16" y="17"/>
                  </a:cubicBezTo>
                  <a:cubicBezTo>
                    <a:pt x="17" y="17"/>
                    <a:pt x="19" y="15"/>
                    <a:pt x="20" y="14"/>
                  </a:cubicBezTo>
                  <a:cubicBezTo>
                    <a:pt x="20" y="14"/>
                    <a:pt x="21" y="14"/>
                    <a:pt x="22" y="13"/>
                  </a:cubicBezTo>
                  <a:cubicBezTo>
                    <a:pt x="22" y="13"/>
                    <a:pt x="23" y="12"/>
                    <a:pt x="23" y="11"/>
                  </a:cubicBezTo>
                  <a:cubicBezTo>
                    <a:pt x="24" y="11"/>
                    <a:pt x="25" y="9"/>
                    <a:pt x="26" y="9"/>
                  </a:cubicBezTo>
                  <a:cubicBezTo>
                    <a:pt x="26" y="9"/>
                    <a:pt x="27" y="9"/>
                    <a:pt x="27" y="9"/>
                  </a:cubicBezTo>
                  <a:cubicBezTo>
                    <a:pt x="28" y="9"/>
                    <a:pt x="29" y="8"/>
                    <a:pt x="29" y="8"/>
                  </a:cubicBezTo>
                  <a:cubicBezTo>
                    <a:pt x="30" y="7"/>
                    <a:pt x="31" y="7"/>
                    <a:pt x="32" y="6"/>
                  </a:cubicBezTo>
                  <a:cubicBezTo>
                    <a:pt x="32" y="6"/>
                    <a:pt x="33" y="5"/>
                    <a:pt x="34" y="4"/>
                  </a:cubicBezTo>
                  <a:cubicBezTo>
                    <a:pt x="34" y="4"/>
                    <a:pt x="34" y="3"/>
                    <a:pt x="35" y="2"/>
                  </a:cubicBezTo>
                  <a:cubicBezTo>
                    <a:pt x="35" y="2"/>
                    <a:pt x="36" y="2"/>
                    <a:pt x="36" y="2"/>
                  </a:cubicBezTo>
                  <a:cubicBezTo>
                    <a:pt x="37" y="1"/>
                    <a:pt x="38" y="1"/>
                    <a:pt x="38"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0" name="Freeform 58"/>
            <p:cNvSpPr>
              <a:spLocks/>
            </p:cNvSpPr>
            <p:nvPr/>
          </p:nvSpPr>
          <p:spPr bwMode="auto">
            <a:xfrm>
              <a:off x="4548188" y="4757738"/>
              <a:ext cx="6350" cy="7938"/>
            </a:xfrm>
            <a:custGeom>
              <a:avLst/>
              <a:gdLst/>
              <a:ahLst/>
              <a:cxnLst>
                <a:cxn ang="0">
                  <a:pos x="3" y="5"/>
                </a:cxn>
                <a:cxn ang="0">
                  <a:pos x="4" y="3"/>
                </a:cxn>
                <a:cxn ang="0">
                  <a:pos x="4" y="1"/>
                </a:cxn>
                <a:cxn ang="0">
                  <a:pos x="2" y="0"/>
                </a:cxn>
                <a:cxn ang="0">
                  <a:pos x="1" y="1"/>
                </a:cxn>
                <a:cxn ang="0">
                  <a:pos x="0" y="3"/>
                </a:cxn>
                <a:cxn ang="0">
                  <a:pos x="1" y="4"/>
                </a:cxn>
                <a:cxn ang="0">
                  <a:pos x="2" y="4"/>
                </a:cxn>
                <a:cxn ang="0">
                  <a:pos x="3" y="5"/>
                </a:cxn>
              </a:cxnLst>
              <a:rect l="0" t="0" r="r" b="b"/>
              <a:pathLst>
                <a:path w="4" h="5">
                  <a:moveTo>
                    <a:pt x="3" y="5"/>
                  </a:moveTo>
                  <a:cubicBezTo>
                    <a:pt x="4" y="5"/>
                    <a:pt x="4" y="4"/>
                    <a:pt x="4" y="3"/>
                  </a:cubicBezTo>
                  <a:cubicBezTo>
                    <a:pt x="4" y="3"/>
                    <a:pt x="4" y="2"/>
                    <a:pt x="4" y="1"/>
                  </a:cubicBezTo>
                  <a:cubicBezTo>
                    <a:pt x="4" y="1"/>
                    <a:pt x="3" y="0"/>
                    <a:pt x="2" y="0"/>
                  </a:cubicBezTo>
                  <a:cubicBezTo>
                    <a:pt x="2" y="0"/>
                    <a:pt x="1" y="1"/>
                    <a:pt x="1" y="1"/>
                  </a:cubicBezTo>
                  <a:cubicBezTo>
                    <a:pt x="1" y="1"/>
                    <a:pt x="0" y="2"/>
                    <a:pt x="0" y="3"/>
                  </a:cubicBezTo>
                  <a:cubicBezTo>
                    <a:pt x="0" y="3"/>
                    <a:pt x="0" y="3"/>
                    <a:pt x="1" y="4"/>
                  </a:cubicBezTo>
                  <a:cubicBezTo>
                    <a:pt x="1" y="4"/>
                    <a:pt x="2" y="4"/>
                    <a:pt x="2" y="4"/>
                  </a:cubicBezTo>
                  <a:cubicBezTo>
                    <a:pt x="2" y="5"/>
                    <a:pt x="3" y="5"/>
                    <a:pt x="3"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1" name="Freeform 59"/>
            <p:cNvSpPr>
              <a:spLocks/>
            </p:cNvSpPr>
            <p:nvPr/>
          </p:nvSpPr>
          <p:spPr bwMode="auto">
            <a:xfrm>
              <a:off x="4572000" y="4772025"/>
              <a:ext cx="6350" cy="9525"/>
            </a:xfrm>
            <a:custGeom>
              <a:avLst/>
              <a:gdLst/>
              <a:ahLst/>
              <a:cxnLst>
                <a:cxn ang="0">
                  <a:pos x="3" y="4"/>
                </a:cxn>
                <a:cxn ang="0">
                  <a:pos x="4" y="3"/>
                </a:cxn>
                <a:cxn ang="0">
                  <a:pos x="4" y="2"/>
                </a:cxn>
                <a:cxn ang="0">
                  <a:pos x="4" y="0"/>
                </a:cxn>
                <a:cxn ang="0">
                  <a:pos x="2" y="0"/>
                </a:cxn>
                <a:cxn ang="0">
                  <a:pos x="1" y="1"/>
                </a:cxn>
                <a:cxn ang="0">
                  <a:pos x="0" y="2"/>
                </a:cxn>
                <a:cxn ang="0">
                  <a:pos x="0" y="3"/>
                </a:cxn>
                <a:cxn ang="0">
                  <a:pos x="0" y="4"/>
                </a:cxn>
                <a:cxn ang="0">
                  <a:pos x="1" y="5"/>
                </a:cxn>
                <a:cxn ang="0">
                  <a:pos x="2" y="6"/>
                </a:cxn>
                <a:cxn ang="0">
                  <a:pos x="3" y="6"/>
                </a:cxn>
                <a:cxn ang="0">
                  <a:pos x="3" y="4"/>
                </a:cxn>
              </a:cxnLst>
              <a:rect l="0" t="0" r="r" b="b"/>
              <a:pathLst>
                <a:path w="4" h="6">
                  <a:moveTo>
                    <a:pt x="3" y="4"/>
                  </a:moveTo>
                  <a:cubicBezTo>
                    <a:pt x="3" y="3"/>
                    <a:pt x="4" y="3"/>
                    <a:pt x="4" y="3"/>
                  </a:cubicBezTo>
                  <a:cubicBezTo>
                    <a:pt x="4" y="3"/>
                    <a:pt x="4" y="2"/>
                    <a:pt x="4" y="2"/>
                  </a:cubicBezTo>
                  <a:cubicBezTo>
                    <a:pt x="4" y="1"/>
                    <a:pt x="4" y="0"/>
                    <a:pt x="4" y="0"/>
                  </a:cubicBezTo>
                  <a:cubicBezTo>
                    <a:pt x="3" y="0"/>
                    <a:pt x="2" y="0"/>
                    <a:pt x="2" y="0"/>
                  </a:cubicBezTo>
                  <a:cubicBezTo>
                    <a:pt x="2" y="0"/>
                    <a:pt x="1" y="1"/>
                    <a:pt x="1" y="1"/>
                  </a:cubicBezTo>
                  <a:cubicBezTo>
                    <a:pt x="1" y="1"/>
                    <a:pt x="0" y="2"/>
                    <a:pt x="0" y="2"/>
                  </a:cubicBezTo>
                  <a:cubicBezTo>
                    <a:pt x="0" y="2"/>
                    <a:pt x="0" y="3"/>
                    <a:pt x="0" y="3"/>
                  </a:cubicBezTo>
                  <a:cubicBezTo>
                    <a:pt x="0" y="3"/>
                    <a:pt x="0" y="4"/>
                    <a:pt x="0" y="4"/>
                  </a:cubicBezTo>
                  <a:cubicBezTo>
                    <a:pt x="0" y="5"/>
                    <a:pt x="0" y="5"/>
                    <a:pt x="1" y="5"/>
                  </a:cubicBezTo>
                  <a:cubicBezTo>
                    <a:pt x="1" y="6"/>
                    <a:pt x="2" y="6"/>
                    <a:pt x="2" y="6"/>
                  </a:cubicBezTo>
                  <a:cubicBezTo>
                    <a:pt x="3" y="6"/>
                    <a:pt x="3" y="6"/>
                    <a:pt x="3" y="6"/>
                  </a:cubicBezTo>
                  <a:cubicBezTo>
                    <a:pt x="4" y="5"/>
                    <a:pt x="3" y="4"/>
                    <a:pt x="3"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2" name="Freeform 60"/>
            <p:cNvSpPr>
              <a:spLocks/>
            </p:cNvSpPr>
            <p:nvPr/>
          </p:nvSpPr>
          <p:spPr bwMode="auto">
            <a:xfrm>
              <a:off x="4627563" y="4775200"/>
              <a:ext cx="23813" cy="20638"/>
            </a:xfrm>
            <a:custGeom>
              <a:avLst/>
              <a:gdLst/>
              <a:ahLst/>
              <a:cxnLst>
                <a:cxn ang="0">
                  <a:pos x="2" y="12"/>
                </a:cxn>
                <a:cxn ang="0">
                  <a:pos x="3" y="11"/>
                </a:cxn>
                <a:cxn ang="0">
                  <a:pos x="5" y="10"/>
                </a:cxn>
                <a:cxn ang="0">
                  <a:pos x="7" y="8"/>
                </a:cxn>
                <a:cxn ang="0">
                  <a:pos x="9" y="7"/>
                </a:cxn>
                <a:cxn ang="0">
                  <a:pos x="11" y="5"/>
                </a:cxn>
                <a:cxn ang="0">
                  <a:pos x="12" y="4"/>
                </a:cxn>
                <a:cxn ang="0">
                  <a:pos x="14" y="2"/>
                </a:cxn>
                <a:cxn ang="0">
                  <a:pos x="14" y="1"/>
                </a:cxn>
                <a:cxn ang="0">
                  <a:pos x="12" y="1"/>
                </a:cxn>
                <a:cxn ang="0">
                  <a:pos x="11" y="2"/>
                </a:cxn>
                <a:cxn ang="0">
                  <a:pos x="9" y="2"/>
                </a:cxn>
                <a:cxn ang="0">
                  <a:pos x="8" y="2"/>
                </a:cxn>
                <a:cxn ang="0">
                  <a:pos x="8" y="3"/>
                </a:cxn>
                <a:cxn ang="0">
                  <a:pos x="7" y="4"/>
                </a:cxn>
                <a:cxn ang="0">
                  <a:pos x="6" y="5"/>
                </a:cxn>
                <a:cxn ang="0">
                  <a:pos x="5" y="4"/>
                </a:cxn>
                <a:cxn ang="0">
                  <a:pos x="4" y="5"/>
                </a:cxn>
                <a:cxn ang="0">
                  <a:pos x="3" y="6"/>
                </a:cxn>
                <a:cxn ang="0">
                  <a:pos x="2" y="8"/>
                </a:cxn>
                <a:cxn ang="0">
                  <a:pos x="1" y="9"/>
                </a:cxn>
                <a:cxn ang="0">
                  <a:pos x="0" y="10"/>
                </a:cxn>
                <a:cxn ang="0">
                  <a:pos x="0" y="11"/>
                </a:cxn>
                <a:cxn ang="0">
                  <a:pos x="2" y="12"/>
                </a:cxn>
              </a:cxnLst>
              <a:rect l="0" t="0" r="r" b="b"/>
              <a:pathLst>
                <a:path w="14" h="12">
                  <a:moveTo>
                    <a:pt x="2" y="12"/>
                  </a:moveTo>
                  <a:cubicBezTo>
                    <a:pt x="2" y="12"/>
                    <a:pt x="3" y="11"/>
                    <a:pt x="3" y="11"/>
                  </a:cubicBezTo>
                  <a:cubicBezTo>
                    <a:pt x="3" y="11"/>
                    <a:pt x="5" y="10"/>
                    <a:pt x="5" y="10"/>
                  </a:cubicBezTo>
                  <a:cubicBezTo>
                    <a:pt x="6" y="9"/>
                    <a:pt x="7" y="8"/>
                    <a:pt x="7" y="8"/>
                  </a:cubicBezTo>
                  <a:cubicBezTo>
                    <a:pt x="8" y="8"/>
                    <a:pt x="9" y="7"/>
                    <a:pt x="9" y="7"/>
                  </a:cubicBezTo>
                  <a:cubicBezTo>
                    <a:pt x="10" y="6"/>
                    <a:pt x="10" y="5"/>
                    <a:pt x="11" y="5"/>
                  </a:cubicBezTo>
                  <a:cubicBezTo>
                    <a:pt x="11" y="4"/>
                    <a:pt x="12" y="4"/>
                    <a:pt x="12" y="4"/>
                  </a:cubicBezTo>
                  <a:cubicBezTo>
                    <a:pt x="13" y="4"/>
                    <a:pt x="14" y="3"/>
                    <a:pt x="14" y="2"/>
                  </a:cubicBezTo>
                  <a:cubicBezTo>
                    <a:pt x="14" y="2"/>
                    <a:pt x="14" y="1"/>
                    <a:pt x="14" y="1"/>
                  </a:cubicBezTo>
                  <a:cubicBezTo>
                    <a:pt x="13" y="0"/>
                    <a:pt x="12" y="0"/>
                    <a:pt x="12" y="1"/>
                  </a:cubicBezTo>
                  <a:cubicBezTo>
                    <a:pt x="12" y="1"/>
                    <a:pt x="12" y="2"/>
                    <a:pt x="11" y="2"/>
                  </a:cubicBezTo>
                  <a:cubicBezTo>
                    <a:pt x="11" y="2"/>
                    <a:pt x="10" y="2"/>
                    <a:pt x="9" y="2"/>
                  </a:cubicBezTo>
                  <a:cubicBezTo>
                    <a:pt x="9" y="2"/>
                    <a:pt x="9" y="2"/>
                    <a:pt x="8" y="2"/>
                  </a:cubicBezTo>
                  <a:cubicBezTo>
                    <a:pt x="8" y="2"/>
                    <a:pt x="8" y="2"/>
                    <a:pt x="8" y="3"/>
                  </a:cubicBezTo>
                  <a:cubicBezTo>
                    <a:pt x="7" y="3"/>
                    <a:pt x="7" y="4"/>
                    <a:pt x="7" y="4"/>
                  </a:cubicBezTo>
                  <a:cubicBezTo>
                    <a:pt x="7" y="4"/>
                    <a:pt x="6" y="5"/>
                    <a:pt x="6" y="5"/>
                  </a:cubicBezTo>
                  <a:cubicBezTo>
                    <a:pt x="6" y="5"/>
                    <a:pt x="5" y="4"/>
                    <a:pt x="5" y="4"/>
                  </a:cubicBezTo>
                  <a:cubicBezTo>
                    <a:pt x="5" y="4"/>
                    <a:pt x="4" y="5"/>
                    <a:pt x="4" y="5"/>
                  </a:cubicBezTo>
                  <a:cubicBezTo>
                    <a:pt x="4" y="5"/>
                    <a:pt x="3" y="6"/>
                    <a:pt x="3" y="6"/>
                  </a:cubicBezTo>
                  <a:cubicBezTo>
                    <a:pt x="3" y="7"/>
                    <a:pt x="3" y="7"/>
                    <a:pt x="2" y="8"/>
                  </a:cubicBezTo>
                  <a:cubicBezTo>
                    <a:pt x="2" y="8"/>
                    <a:pt x="1" y="8"/>
                    <a:pt x="1" y="9"/>
                  </a:cubicBezTo>
                  <a:cubicBezTo>
                    <a:pt x="0" y="9"/>
                    <a:pt x="0" y="9"/>
                    <a:pt x="0" y="10"/>
                  </a:cubicBezTo>
                  <a:cubicBezTo>
                    <a:pt x="0" y="10"/>
                    <a:pt x="0" y="11"/>
                    <a:pt x="0" y="11"/>
                  </a:cubicBezTo>
                  <a:cubicBezTo>
                    <a:pt x="0" y="12"/>
                    <a:pt x="1" y="12"/>
                    <a:pt x="2" y="1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3" name="Freeform 61"/>
            <p:cNvSpPr>
              <a:spLocks/>
            </p:cNvSpPr>
            <p:nvPr/>
          </p:nvSpPr>
          <p:spPr bwMode="auto">
            <a:xfrm>
              <a:off x="4595813" y="4794250"/>
              <a:ext cx="30163" cy="9525"/>
            </a:xfrm>
            <a:custGeom>
              <a:avLst/>
              <a:gdLst/>
              <a:ahLst/>
              <a:cxnLst>
                <a:cxn ang="0">
                  <a:pos x="17" y="2"/>
                </a:cxn>
                <a:cxn ang="0">
                  <a:pos x="17" y="0"/>
                </a:cxn>
                <a:cxn ang="0">
                  <a:pos x="16" y="0"/>
                </a:cxn>
                <a:cxn ang="0">
                  <a:pos x="15" y="2"/>
                </a:cxn>
                <a:cxn ang="0">
                  <a:pos x="14" y="3"/>
                </a:cxn>
                <a:cxn ang="0">
                  <a:pos x="11" y="4"/>
                </a:cxn>
                <a:cxn ang="0">
                  <a:pos x="8" y="4"/>
                </a:cxn>
                <a:cxn ang="0">
                  <a:pos x="5" y="4"/>
                </a:cxn>
                <a:cxn ang="0">
                  <a:pos x="4" y="3"/>
                </a:cxn>
                <a:cxn ang="0">
                  <a:pos x="1" y="3"/>
                </a:cxn>
                <a:cxn ang="0">
                  <a:pos x="0" y="3"/>
                </a:cxn>
                <a:cxn ang="0">
                  <a:pos x="1" y="5"/>
                </a:cxn>
                <a:cxn ang="0">
                  <a:pos x="3" y="5"/>
                </a:cxn>
                <a:cxn ang="0">
                  <a:pos x="5" y="5"/>
                </a:cxn>
                <a:cxn ang="0">
                  <a:pos x="6" y="6"/>
                </a:cxn>
                <a:cxn ang="0">
                  <a:pos x="9" y="6"/>
                </a:cxn>
                <a:cxn ang="0">
                  <a:pos x="13" y="6"/>
                </a:cxn>
                <a:cxn ang="0">
                  <a:pos x="16" y="5"/>
                </a:cxn>
                <a:cxn ang="0">
                  <a:pos x="17" y="4"/>
                </a:cxn>
                <a:cxn ang="0">
                  <a:pos x="17" y="2"/>
                </a:cxn>
              </a:cxnLst>
              <a:rect l="0" t="0" r="r" b="b"/>
              <a:pathLst>
                <a:path w="18" h="6">
                  <a:moveTo>
                    <a:pt x="17" y="2"/>
                  </a:moveTo>
                  <a:cubicBezTo>
                    <a:pt x="17" y="2"/>
                    <a:pt x="18" y="1"/>
                    <a:pt x="17" y="0"/>
                  </a:cubicBezTo>
                  <a:cubicBezTo>
                    <a:pt x="17" y="0"/>
                    <a:pt x="16" y="0"/>
                    <a:pt x="16" y="0"/>
                  </a:cubicBezTo>
                  <a:cubicBezTo>
                    <a:pt x="15" y="1"/>
                    <a:pt x="15" y="2"/>
                    <a:pt x="15" y="2"/>
                  </a:cubicBezTo>
                  <a:cubicBezTo>
                    <a:pt x="14" y="2"/>
                    <a:pt x="14" y="3"/>
                    <a:pt x="14" y="3"/>
                  </a:cubicBezTo>
                  <a:cubicBezTo>
                    <a:pt x="13" y="3"/>
                    <a:pt x="12" y="3"/>
                    <a:pt x="11" y="4"/>
                  </a:cubicBezTo>
                  <a:cubicBezTo>
                    <a:pt x="10" y="4"/>
                    <a:pt x="9" y="4"/>
                    <a:pt x="8" y="4"/>
                  </a:cubicBezTo>
                  <a:cubicBezTo>
                    <a:pt x="7" y="4"/>
                    <a:pt x="6" y="4"/>
                    <a:pt x="5" y="4"/>
                  </a:cubicBezTo>
                  <a:cubicBezTo>
                    <a:pt x="5" y="3"/>
                    <a:pt x="4" y="3"/>
                    <a:pt x="4" y="3"/>
                  </a:cubicBezTo>
                  <a:cubicBezTo>
                    <a:pt x="3" y="3"/>
                    <a:pt x="2" y="3"/>
                    <a:pt x="1" y="3"/>
                  </a:cubicBezTo>
                  <a:cubicBezTo>
                    <a:pt x="1" y="3"/>
                    <a:pt x="0" y="3"/>
                    <a:pt x="0" y="3"/>
                  </a:cubicBezTo>
                  <a:cubicBezTo>
                    <a:pt x="0" y="4"/>
                    <a:pt x="1" y="5"/>
                    <a:pt x="1" y="5"/>
                  </a:cubicBezTo>
                  <a:cubicBezTo>
                    <a:pt x="1" y="5"/>
                    <a:pt x="2" y="5"/>
                    <a:pt x="3" y="5"/>
                  </a:cubicBezTo>
                  <a:cubicBezTo>
                    <a:pt x="3" y="5"/>
                    <a:pt x="4" y="5"/>
                    <a:pt x="5" y="5"/>
                  </a:cubicBezTo>
                  <a:cubicBezTo>
                    <a:pt x="5" y="5"/>
                    <a:pt x="6" y="6"/>
                    <a:pt x="6" y="6"/>
                  </a:cubicBezTo>
                  <a:cubicBezTo>
                    <a:pt x="7" y="6"/>
                    <a:pt x="8" y="6"/>
                    <a:pt x="9" y="6"/>
                  </a:cubicBezTo>
                  <a:cubicBezTo>
                    <a:pt x="10" y="6"/>
                    <a:pt x="12" y="6"/>
                    <a:pt x="13" y="6"/>
                  </a:cubicBezTo>
                  <a:cubicBezTo>
                    <a:pt x="13" y="6"/>
                    <a:pt x="15" y="5"/>
                    <a:pt x="16" y="5"/>
                  </a:cubicBezTo>
                  <a:cubicBezTo>
                    <a:pt x="16" y="5"/>
                    <a:pt x="17" y="4"/>
                    <a:pt x="17" y="4"/>
                  </a:cubicBezTo>
                  <a:cubicBezTo>
                    <a:pt x="17" y="3"/>
                    <a:pt x="17" y="3"/>
                    <a:pt x="17"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4" name="Freeform 62"/>
            <p:cNvSpPr>
              <a:spLocks/>
            </p:cNvSpPr>
            <p:nvPr/>
          </p:nvSpPr>
          <p:spPr bwMode="auto">
            <a:xfrm>
              <a:off x="4579938" y="4791075"/>
              <a:ext cx="15875" cy="7938"/>
            </a:xfrm>
            <a:custGeom>
              <a:avLst/>
              <a:gdLst/>
              <a:ahLst/>
              <a:cxnLst>
                <a:cxn ang="0">
                  <a:pos x="10" y="4"/>
                </a:cxn>
                <a:cxn ang="0">
                  <a:pos x="9" y="5"/>
                </a:cxn>
                <a:cxn ang="0">
                  <a:pos x="7" y="4"/>
                </a:cxn>
                <a:cxn ang="0">
                  <a:pos x="6" y="4"/>
                </a:cxn>
                <a:cxn ang="0">
                  <a:pos x="4" y="3"/>
                </a:cxn>
                <a:cxn ang="0">
                  <a:pos x="2" y="2"/>
                </a:cxn>
                <a:cxn ang="0">
                  <a:pos x="0" y="1"/>
                </a:cxn>
                <a:cxn ang="0">
                  <a:pos x="1" y="0"/>
                </a:cxn>
                <a:cxn ang="0">
                  <a:pos x="2" y="0"/>
                </a:cxn>
                <a:cxn ang="0">
                  <a:pos x="2" y="0"/>
                </a:cxn>
                <a:cxn ang="0">
                  <a:pos x="4" y="1"/>
                </a:cxn>
                <a:cxn ang="0">
                  <a:pos x="6" y="2"/>
                </a:cxn>
                <a:cxn ang="0">
                  <a:pos x="7" y="2"/>
                </a:cxn>
                <a:cxn ang="0">
                  <a:pos x="9" y="3"/>
                </a:cxn>
                <a:cxn ang="0">
                  <a:pos x="10" y="4"/>
                </a:cxn>
              </a:cxnLst>
              <a:rect l="0" t="0" r="r" b="b"/>
              <a:pathLst>
                <a:path w="10" h="5">
                  <a:moveTo>
                    <a:pt x="10" y="4"/>
                  </a:moveTo>
                  <a:cubicBezTo>
                    <a:pt x="10" y="4"/>
                    <a:pt x="9" y="5"/>
                    <a:pt x="9" y="5"/>
                  </a:cubicBezTo>
                  <a:cubicBezTo>
                    <a:pt x="8" y="5"/>
                    <a:pt x="7" y="4"/>
                    <a:pt x="7" y="4"/>
                  </a:cubicBezTo>
                  <a:cubicBezTo>
                    <a:pt x="7" y="4"/>
                    <a:pt x="6" y="4"/>
                    <a:pt x="6" y="4"/>
                  </a:cubicBezTo>
                  <a:cubicBezTo>
                    <a:pt x="5" y="4"/>
                    <a:pt x="4" y="3"/>
                    <a:pt x="4" y="3"/>
                  </a:cubicBezTo>
                  <a:cubicBezTo>
                    <a:pt x="3" y="3"/>
                    <a:pt x="2" y="2"/>
                    <a:pt x="2" y="2"/>
                  </a:cubicBezTo>
                  <a:cubicBezTo>
                    <a:pt x="1" y="2"/>
                    <a:pt x="0" y="2"/>
                    <a:pt x="0" y="1"/>
                  </a:cubicBezTo>
                  <a:cubicBezTo>
                    <a:pt x="0" y="1"/>
                    <a:pt x="0" y="0"/>
                    <a:pt x="1" y="0"/>
                  </a:cubicBezTo>
                  <a:cubicBezTo>
                    <a:pt x="1" y="0"/>
                    <a:pt x="1" y="0"/>
                    <a:pt x="2" y="0"/>
                  </a:cubicBezTo>
                  <a:cubicBezTo>
                    <a:pt x="2" y="0"/>
                    <a:pt x="2" y="0"/>
                    <a:pt x="2" y="0"/>
                  </a:cubicBezTo>
                  <a:cubicBezTo>
                    <a:pt x="3" y="1"/>
                    <a:pt x="4" y="1"/>
                    <a:pt x="4" y="1"/>
                  </a:cubicBezTo>
                  <a:cubicBezTo>
                    <a:pt x="5" y="1"/>
                    <a:pt x="6" y="2"/>
                    <a:pt x="6" y="2"/>
                  </a:cubicBezTo>
                  <a:cubicBezTo>
                    <a:pt x="6" y="2"/>
                    <a:pt x="7" y="2"/>
                    <a:pt x="7" y="2"/>
                  </a:cubicBezTo>
                  <a:cubicBezTo>
                    <a:pt x="8" y="2"/>
                    <a:pt x="8" y="3"/>
                    <a:pt x="9" y="3"/>
                  </a:cubicBezTo>
                  <a:cubicBezTo>
                    <a:pt x="9" y="3"/>
                    <a:pt x="10" y="3"/>
                    <a:pt x="10"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5" name="Freeform 63"/>
            <p:cNvSpPr>
              <a:spLocks/>
            </p:cNvSpPr>
            <p:nvPr/>
          </p:nvSpPr>
          <p:spPr bwMode="auto">
            <a:xfrm>
              <a:off x="4613275" y="4781550"/>
              <a:ext cx="12700" cy="9525"/>
            </a:xfrm>
            <a:custGeom>
              <a:avLst/>
              <a:gdLst/>
              <a:ahLst/>
              <a:cxnLst>
                <a:cxn ang="0">
                  <a:pos x="8" y="4"/>
                </a:cxn>
                <a:cxn ang="0">
                  <a:pos x="7" y="4"/>
                </a:cxn>
                <a:cxn ang="0">
                  <a:pos x="5" y="5"/>
                </a:cxn>
                <a:cxn ang="0">
                  <a:pos x="3" y="5"/>
                </a:cxn>
                <a:cxn ang="0">
                  <a:pos x="1" y="4"/>
                </a:cxn>
                <a:cxn ang="0">
                  <a:pos x="0" y="2"/>
                </a:cxn>
                <a:cxn ang="0">
                  <a:pos x="1" y="1"/>
                </a:cxn>
                <a:cxn ang="0">
                  <a:pos x="3" y="1"/>
                </a:cxn>
                <a:cxn ang="0">
                  <a:pos x="4" y="1"/>
                </a:cxn>
                <a:cxn ang="0">
                  <a:pos x="6" y="2"/>
                </a:cxn>
                <a:cxn ang="0">
                  <a:pos x="7" y="2"/>
                </a:cxn>
                <a:cxn ang="0">
                  <a:pos x="8" y="4"/>
                </a:cxn>
              </a:cxnLst>
              <a:rect l="0" t="0" r="r" b="b"/>
              <a:pathLst>
                <a:path w="8" h="5">
                  <a:moveTo>
                    <a:pt x="8" y="4"/>
                  </a:moveTo>
                  <a:cubicBezTo>
                    <a:pt x="8" y="4"/>
                    <a:pt x="7" y="4"/>
                    <a:pt x="7" y="4"/>
                  </a:cubicBezTo>
                  <a:cubicBezTo>
                    <a:pt x="6" y="4"/>
                    <a:pt x="6" y="5"/>
                    <a:pt x="5" y="5"/>
                  </a:cubicBezTo>
                  <a:cubicBezTo>
                    <a:pt x="5" y="5"/>
                    <a:pt x="4" y="5"/>
                    <a:pt x="3" y="5"/>
                  </a:cubicBezTo>
                  <a:cubicBezTo>
                    <a:pt x="3" y="5"/>
                    <a:pt x="1" y="4"/>
                    <a:pt x="1" y="4"/>
                  </a:cubicBezTo>
                  <a:cubicBezTo>
                    <a:pt x="1" y="4"/>
                    <a:pt x="0" y="3"/>
                    <a:pt x="0" y="2"/>
                  </a:cubicBezTo>
                  <a:cubicBezTo>
                    <a:pt x="0" y="2"/>
                    <a:pt x="1" y="1"/>
                    <a:pt x="1" y="1"/>
                  </a:cubicBezTo>
                  <a:cubicBezTo>
                    <a:pt x="1" y="1"/>
                    <a:pt x="2" y="1"/>
                    <a:pt x="3" y="1"/>
                  </a:cubicBezTo>
                  <a:cubicBezTo>
                    <a:pt x="3" y="0"/>
                    <a:pt x="4" y="0"/>
                    <a:pt x="4" y="1"/>
                  </a:cubicBezTo>
                  <a:cubicBezTo>
                    <a:pt x="5" y="1"/>
                    <a:pt x="5" y="2"/>
                    <a:pt x="6" y="2"/>
                  </a:cubicBezTo>
                  <a:cubicBezTo>
                    <a:pt x="6" y="2"/>
                    <a:pt x="7" y="2"/>
                    <a:pt x="7" y="2"/>
                  </a:cubicBezTo>
                  <a:cubicBezTo>
                    <a:pt x="7" y="2"/>
                    <a:pt x="8" y="3"/>
                    <a:pt x="8"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6" name="Freeform 64"/>
            <p:cNvSpPr>
              <a:spLocks/>
            </p:cNvSpPr>
            <p:nvPr/>
          </p:nvSpPr>
          <p:spPr bwMode="auto">
            <a:xfrm>
              <a:off x="4621213" y="4772025"/>
              <a:ext cx="11113" cy="14288"/>
            </a:xfrm>
            <a:custGeom>
              <a:avLst/>
              <a:gdLst/>
              <a:ahLst/>
              <a:cxnLst>
                <a:cxn ang="0">
                  <a:pos x="4" y="8"/>
                </a:cxn>
                <a:cxn ang="0">
                  <a:pos x="3" y="7"/>
                </a:cxn>
                <a:cxn ang="0">
                  <a:pos x="1" y="6"/>
                </a:cxn>
                <a:cxn ang="0">
                  <a:pos x="1" y="4"/>
                </a:cxn>
                <a:cxn ang="0">
                  <a:pos x="2" y="3"/>
                </a:cxn>
                <a:cxn ang="0">
                  <a:pos x="3" y="1"/>
                </a:cxn>
                <a:cxn ang="0">
                  <a:pos x="5" y="1"/>
                </a:cxn>
                <a:cxn ang="0">
                  <a:pos x="6" y="2"/>
                </a:cxn>
                <a:cxn ang="0">
                  <a:pos x="7" y="3"/>
                </a:cxn>
                <a:cxn ang="0">
                  <a:pos x="7" y="4"/>
                </a:cxn>
                <a:cxn ang="0">
                  <a:pos x="7" y="6"/>
                </a:cxn>
                <a:cxn ang="0">
                  <a:pos x="6" y="7"/>
                </a:cxn>
                <a:cxn ang="0">
                  <a:pos x="5" y="8"/>
                </a:cxn>
                <a:cxn ang="0">
                  <a:pos x="4" y="8"/>
                </a:cxn>
              </a:cxnLst>
              <a:rect l="0" t="0" r="r" b="b"/>
              <a:pathLst>
                <a:path w="7" h="8">
                  <a:moveTo>
                    <a:pt x="4" y="8"/>
                  </a:moveTo>
                  <a:cubicBezTo>
                    <a:pt x="3" y="8"/>
                    <a:pt x="3" y="7"/>
                    <a:pt x="3" y="7"/>
                  </a:cubicBezTo>
                  <a:cubicBezTo>
                    <a:pt x="3" y="6"/>
                    <a:pt x="2" y="6"/>
                    <a:pt x="1" y="6"/>
                  </a:cubicBezTo>
                  <a:cubicBezTo>
                    <a:pt x="1" y="5"/>
                    <a:pt x="0" y="5"/>
                    <a:pt x="1" y="4"/>
                  </a:cubicBezTo>
                  <a:cubicBezTo>
                    <a:pt x="1" y="4"/>
                    <a:pt x="1" y="3"/>
                    <a:pt x="2" y="3"/>
                  </a:cubicBezTo>
                  <a:cubicBezTo>
                    <a:pt x="2" y="3"/>
                    <a:pt x="2" y="1"/>
                    <a:pt x="3" y="1"/>
                  </a:cubicBezTo>
                  <a:cubicBezTo>
                    <a:pt x="3" y="1"/>
                    <a:pt x="4" y="0"/>
                    <a:pt x="5" y="1"/>
                  </a:cubicBezTo>
                  <a:cubicBezTo>
                    <a:pt x="5" y="1"/>
                    <a:pt x="5" y="2"/>
                    <a:pt x="6" y="2"/>
                  </a:cubicBezTo>
                  <a:cubicBezTo>
                    <a:pt x="6" y="2"/>
                    <a:pt x="7" y="2"/>
                    <a:pt x="7" y="3"/>
                  </a:cubicBezTo>
                  <a:cubicBezTo>
                    <a:pt x="7" y="3"/>
                    <a:pt x="7" y="4"/>
                    <a:pt x="7" y="4"/>
                  </a:cubicBezTo>
                  <a:cubicBezTo>
                    <a:pt x="7" y="5"/>
                    <a:pt x="7" y="5"/>
                    <a:pt x="7" y="6"/>
                  </a:cubicBezTo>
                  <a:cubicBezTo>
                    <a:pt x="7" y="6"/>
                    <a:pt x="6" y="6"/>
                    <a:pt x="6" y="7"/>
                  </a:cubicBezTo>
                  <a:cubicBezTo>
                    <a:pt x="6" y="7"/>
                    <a:pt x="5" y="7"/>
                    <a:pt x="5" y="8"/>
                  </a:cubicBezTo>
                  <a:cubicBezTo>
                    <a:pt x="5" y="8"/>
                    <a:pt x="4" y="8"/>
                    <a:pt x="4" y="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7" name="Freeform 65"/>
            <p:cNvSpPr>
              <a:spLocks/>
            </p:cNvSpPr>
            <p:nvPr/>
          </p:nvSpPr>
          <p:spPr bwMode="auto">
            <a:xfrm>
              <a:off x="4632325" y="4759325"/>
              <a:ext cx="19050" cy="15875"/>
            </a:xfrm>
            <a:custGeom>
              <a:avLst/>
              <a:gdLst/>
              <a:ahLst/>
              <a:cxnLst>
                <a:cxn ang="0">
                  <a:pos x="3" y="10"/>
                </a:cxn>
                <a:cxn ang="0">
                  <a:pos x="4" y="9"/>
                </a:cxn>
                <a:cxn ang="0">
                  <a:pos x="6" y="7"/>
                </a:cxn>
                <a:cxn ang="0">
                  <a:pos x="7" y="7"/>
                </a:cxn>
                <a:cxn ang="0">
                  <a:pos x="8" y="6"/>
                </a:cxn>
                <a:cxn ang="0">
                  <a:pos x="9" y="4"/>
                </a:cxn>
                <a:cxn ang="0">
                  <a:pos x="10" y="3"/>
                </a:cxn>
                <a:cxn ang="0">
                  <a:pos x="10" y="1"/>
                </a:cxn>
                <a:cxn ang="0">
                  <a:pos x="8" y="1"/>
                </a:cxn>
                <a:cxn ang="0">
                  <a:pos x="6" y="2"/>
                </a:cxn>
                <a:cxn ang="0">
                  <a:pos x="4" y="3"/>
                </a:cxn>
                <a:cxn ang="0">
                  <a:pos x="2" y="4"/>
                </a:cxn>
                <a:cxn ang="0">
                  <a:pos x="1" y="5"/>
                </a:cxn>
                <a:cxn ang="0">
                  <a:pos x="0" y="6"/>
                </a:cxn>
                <a:cxn ang="0">
                  <a:pos x="0" y="7"/>
                </a:cxn>
                <a:cxn ang="0">
                  <a:pos x="0" y="8"/>
                </a:cxn>
                <a:cxn ang="0">
                  <a:pos x="1" y="9"/>
                </a:cxn>
                <a:cxn ang="0">
                  <a:pos x="3" y="10"/>
                </a:cxn>
              </a:cxnLst>
              <a:rect l="0" t="0" r="r" b="b"/>
              <a:pathLst>
                <a:path w="11" h="10">
                  <a:moveTo>
                    <a:pt x="3" y="10"/>
                  </a:moveTo>
                  <a:cubicBezTo>
                    <a:pt x="3" y="10"/>
                    <a:pt x="4" y="9"/>
                    <a:pt x="4" y="9"/>
                  </a:cubicBezTo>
                  <a:cubicBezTo>
                    <a:pt x="5" y="9"/>
                    <a:pt x="5" y="8"/>
                    <a:pt x="6" y="7"/>
                  </a:cubicBezTo>
                  <a:cubicBezTo>
                    <a:pt x="6" y="7"/>
                    <a:pt x="7" y="7"/>
                    <a:pt x="7" y="7"/>
                  </a:cubicBezTo>
                  <a:cubicBezTo>
                    <a:pt x="7" y="7"/>
                    <a:pt x="8" y="6"/>
                    <a:pt x="8" y="6"/>
                  </a:cubicBezTo>
                  <a:cubicBezTo>
                    <a:pt x="8" y="5"/>
                    <a:pt x="9" y="4"/>
                    <a:pt x="9" y="4"/>
                  </a:cubicBezTo>
                  <a:cubicBezTo>
                    <a:pt x="9" y="3"/>
                    <a:pt x="10" y="3"/>
                    <a:pt x="10" y="3"/>
                  </a:cubicBezTo>
                  <a:cubicBezTo>
                    <a:pt x="11" y="2"/>
                    <a:pt x="11" y="1"/>
                    <a:pt x="10" y="1"/>
                  </a:cubicBezTo>
                  <a:cubicBezTo>
                    <a:pt x="10" y="0"/>
                    <a:pt x="8" y="0"/>
                    <a:pt x="8" y="1"/>
                  </a:cubicBezTo>
                  <a:cubicBezTo>
                    <a:pt x="7" y="1"/>
                    <a:pt x="7" y="2"/>
                    <a:pt x="6" y="2"/>
                  </a:cubicBezTo>
                  <a:cubicBezTo>
                    <a:pt x="6" y="2"/>
                    <a:pt x="5" y="3"/>
                    <a:pt x="4" y="3"/>
                  </a:cubicBezTo>
                  <a:cubicBezTo>
                    <a:pt x="3" y="3"/>
                    <a:pt x="2" y="3"/>
                    <a:pt x="2" y="4"/>
                  </a:cubicBezTo>
                  <a:cubicBezTo>
                    <a:pt x="1" y="4"/>
                    <a:pt x="1" y="4"/>
                    <a:pt x="1" y="5"/>
                  </a:cubicBezTo>
                  <a:cubicBezTo>
                    <a:pt x="1" y="5"/>
                    <a:pt x="0" y="5"/>
                    <a:pt x="0" y="6"/>
                  </a:cubicBezTo>
                  <a:cubicBezTo>
                    <a:pt x="0" y="6"/>
                    <a:pt x="0" y="7"/>
                    <a:pt x="0" y="7"/>
                  </a:cubicBezTo>
                  <a:cubicBezTo>
                    <a:pt x="0" y="7"/>
                    <a:pt x="0" y="8"/>
                    <a:pt x="0" y="8"/>
                  </a:cubicBezTo>
                  <a:cubicBezTo>
                    <a:pt x="1" y="8"/>
                    <a:pt x="1" y="9"/>
                    <a:pt x="1" y="9"/>
                  </a:cubicBezTo>
                  <a:cubicBezTo>
                    <a:pt x="1" y="10"/>
                    <a:pt x="2" y="10"/>
                    <a:pt x="3" y="1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8" name="Freeform 66"/>
            <p:cNvSpPr>
              <a:spLocks/>
            </p:cNvSpPr>
            <p:nvPr/>
          </p:nvSpPr>
          <p:spPr bwMode="auto">
            <a:xfrm>
              <a:off x="4611688" y="4767263"/>
              <a:ext cx="11113" cy="7938"/>
            </a:xfrm>
            <a:custGeom>
              <a:avLst/>
              <a:gdLst/>
              <a:ahLst/>
              <a:cxnLst>
                <a:cxn ang="0">
                  <a:pos x="6" y="5"/>
                </a:cxn>
                <a:cxn ang="0">
                  <a:pos x="4" y="4"/>
                </a:cxn>
                <a:cxn ang="0">
                  <a:pos x="3" y="4"/>
                </a:cxn>
                <a:cxn ang="0">
                  <a:pos x="2" y="4"/>
                </a:cxn>
                <a:cxn ang="0">
                  <a:pos x="0" y="4"/>
                </a:cxn>
                <a:cxn ang="0">
                  <a:pos x="1" y="3"/>
                </a:cxn>
                <a:cxn ang="0">
                  <a:pos x="3" y="1"/>
                </a:cxn>
                <a:cxn ang="0">
                  <a:pos x="4" y="0"/>
                </a:cxn>
                <a:cxn ang="0">
                  <a:pos x="5" y="1"/>
                </a:cxn>
                <a:cxn ang="0">
                  <a:pos x="7" y="1"/>
                </a:cxn>
                <a:cxn ang="0">
                  <a:pos x="7" y="2"/>
                </a:cxn>
                <a:cxn ang="0">
                  <a:pos x="7" y="3"/>
                </a:cxn>
                <a:cxn ang="0">
                  <a:pos x="6" y="5"/>
                </a:cxn>
              </a:cxnLst>
              <a:rect l="0" t="0" r="r" b="b"/>
              <a:pathLst>
                <a:path w="7" h="5">
                  <a:moveTo>
                    <a:pt x="6" y="5"/>
                  </a:moveTo>
                  <a:cubicBezTo>
                    <a:pt x="6" y="5"/>
                    <a:pt x="5" y="4"/>
                    <a:pt x="4" y="4"/>
                  </a:cubicBezTo>
                  <a:cubicBezTo>
                    <a:pt x="4" y="4"/>
                    <a:pt x="3" y="4"/>
                    <a:pt x="3" y="4"/>
                  </a:cubicBezTo>
                  <a:cubicBezTo>
                    <a:pt x="3" y="4"/>
                    <a:pt x="2" y="4"/>
                    <a:pt x="2" y="4"/>
                  </a:cubicBezTo>
                  <a:cubicBezTo>
                    <a:pt x="2" y="4"/>
                    <a:pt x="1" y="5"/>
                    <a:pt x="0" y="4"/>
                  </a:cubicBezTo>
                  <a:cubicBezTo>
                    <a:pt x="0" y="4"/>
                    <a:pt x="1" y="3"/>
                    <a:pt x="1" y="3"/>
                  </a:cubicBezTo>
                  <a:cubicBezTo>
                    <a:pt x="2" y="2"/>
                    <a:pt x="2" y="2"/>
                    <a:pt x="3" y="1"/>
                  </a:cubicBezTo>
                  <a:cubicBezTo>
                    <a:pt x="3" y="1"/>
                    <a:pt x="4" y="0"/>
                    <a:pt x="4" y="0"/>
                  </a:cubicBezTo>
                  <a:cubicBezTo>
                    <a:pt x="4" y="0"/>
                    <a:pt x="5" y="1"/>
                    <a:pt x="5" y="1"/>
                  </a:cubicBezTo>
                  <a:cubicBezTo>
                    <a:pt x="5" y="1"/>
                    <a:pt x="6" y="1"/>
                    <a:pt x="7" y="1"/>
                  </a:cubicBezTo>
                  <a:cubicBezTo>
                    <a:pt x="7" y="1"/>
                    <a:pt x="7" y="2"/>
                    <a:pt x="7" y="2"/>
                  </a:cubicBezTo>
                  <a:cubicBezTo>
                    <a:pt x="7" y="2"/>
                    <a:pt x="7" y="3"/>
                    <a:pt x="7" y="3"/>
                  </a:cubicBezTo>
                  <a:cubicBezTo>
                    <a:pt x="7" y="4"/>
                    <a:pt x="7" y="5"/>
                    <a:pt x="6"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39" name="Freeform 67"/>
            <p:cNvSpPr>
              <a:spLocks/>
            </p:cNvSpPr>
            <p:nvPr/>
          </p:nvSpPr>
          <p:spPr bwMode="auto">
            <a:xfrm>
              <a:off x="4618038" y="4762500"/>
              <a:ext cx="11113" cy="6350"/>
            </a:xfrm>
            <a:custGeom>
              <a:avLst/>
              <a:gdLst/>
              <a:ahLst/>
              <a:cxnLst>
                <a:cxn ang="0">
                  <a:pos x="6" y="4"/>
                </a:cxn>
                <a:cxn ang="0">
                  <a:pos x="5" y="3"/>
                </a:cxn>
                <a:cxn ang="0">
                  <a:pos x="3" y="2"/>
                </a:cxn>
                <a:cxn ang="0">
                  <a:pos x="1" y="2"/>
                </a:cxn>
                <a:cxn ang="0">
                  <a:pos x="0" y="1"/>
                </a:cxn>
                <a:cxn ang="0">
                  <a:pos x="1" y="0"/>
                </a:cxn>
                <a:cxn ang="0">
                  <a:pos x="3" y="0"/>
                </a:cxn>
                <a:cxn ang="0">
                  <a:pos x="4" y="1"/>
                </a:cxn>
                <a:cxn ang="0">
                  <a:pos x="5" y="1"/>
                </a:cxn>
                <a:cxn ang="0">
                  <a:pos x="6" y="1"/>
                </a:cxn>
                <a:cxn ang="0">
                  <a:pos x="6" y="2"/>
                </a:cxn>
                <a:cxn ang="0">
                  <a:pos x="6" y="4"/>
                </a:cxn>
              </a:cxnLst>
              <a:rect l="0" t="0" r="r" b="b"/>
              <a:pathLst>
                <a:path w="7" h="4">
                  <a:moveTo>
                    <a:pt x="6" y="4"/>
                  </a:moveTo>
                  <a:cubicBezTo>
                    <a:pt x="5" y="4"/>
                    <a:pt x="5" y="3"/>
                    <a:pt x="5" y="3"/>
                  </a:cubicBezTo>
                  <a:cubicBezTo>
                    <a:pt x="4" y="3"/>
                    <a:pt x="4" y="3"/>
                    <a:pt x="3" y="2"/>
                  </a:cubicBezTo>
                  <a:cubicBezTo>
                    <a:pt x="3" y="2"/>
                    <a:pt x="2" y="2"/>
                    <a:pt x="1" y="2"/>
                  </a:cubicBezTo>
                  <a:cubicBezTo>
                    <a:pt x="1" y="2"/>
                    <a:pt x="1" y="2"/>
                    <a:pt x="0" y="1"/>
                  </a:cubicBezTo>
                  <a:cubicBezTo>
                    <a:pt x="0" y="1"/>
                    <a:pt x="1" y="0"/>
                    <a:pt x="1" y="0"/>
                  </a:cubicBezTo>
                  <a:cubicBezTo>
                    <a:pt x="2" y="0"/>
                    <a:pt x="3" y="0"/>
                    <a:pt x="3" y="0"/>
                  </a:cubicBezTo>
                  <a:cubicBezTo>
                    <a:pt x="3" y="0"/>
                    <a:pt x="4" y="0"/>
                    <a:pt x="4" y="1"/>
                  </a:cubicBezTo>
                  <a:cubicBezTo>
                    <a:pt x="4" y="1"/>
                    <a:pt x="5" y="0"/>
                    <a:pt x="5" y="1"/>
                  </a:cubicBezTo>
                  <a:cubicBezTo>
                    <a:pt x="6" y="1"/>
                    <a:pt x="6" y="1"/>
                    <a:pt x="6" y="1"/>
                  </a:cubicBezTo>
                  <a:cubicBezTo>
                    <a:pt x="7" y="2"/>
                    <a:pt x="6" y="2"/>
                    <a:pt x="6" y="2"/>
                  </a:cubicBezTo>
                  <a:cubicBezTo>
                    <a:pt x="6" y="3"/>
                    <a:pt x="6" y="4"/>
                    <a:pt x="6"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0" name="Freeform 68"/>
            <p:cNvSpPr>
              <a:spLocks/>
            </p:cNvSpPr>
            <p:nvPr/>
          </p:nvSpPr>
          <p:spPr bwMode="auto">
            <a:xfrm>
              <a:off x="4597400" y="4768850"/>
              <a:ext cx="12700" cy="6350"/>
            </a:xfrm>
            <a:custGeom>
              <a:avLst/>
              <a:gdLst/>
              <a:ahLst/>
              <a:cxnLst>
                <a:cxn ang="0">
                  <a:pos x="5" y="4"/>
                </a:cxn>
                <a:cxn ang="0">
                  <a:pos x="7" y="3"/>
                </a:cxn>
                <a:cxn ang="0">
                  <a:pos x="5" y="2"/>
                </a:cxn>
                <a:cxn ang="0">
                  <a:pos x="4" y="0"/>
                </a:cxn>
                <a:cxn ang="0">
                  <a:pos x="2" y="0"/>
                </a:cxn>
                <a:cxn ang="0">
                  <a:pos x="2" y="1"/>
                </a:cxn>
                <a:cxn ang="0">
                  <a:pos x="0" y="2"/>
                </a:cxn>
                <a:cxn ang="0">
                  <a:pos x="0" y="3"/>
                </a:cxn>
                <a:cxn ang="0">
                  <a:pos x="2" y="4"/>
                </a:cxn>
                <a:cxn ang="0">
                  <a:pos x="3" y="3"/>
                </a:cxn>
                <a:cxn ang="0">
                  <a:pos x="4" y="4"/>
                </a:cxn>
                <a:cxn ang="0">
                  <a:pos x="5" y="4"/>
                </a:cxn>
              </a:cxnLst>
              <a:rect l="0" t="0" r="r" b="b"/>
              <a:pathLst>
                <a:path w="7" h="4">
                  <a:moveTo>
                    <a:pt x="5" y="4"/>
                  </a:moveTo>
                  <a:cubicBezTo>
                    <a:pt x="6" y="4"/>
                    <a:pt x="7" y="3"/>
                    <a:pt x="7" y="3"/>
                  </a:cubicBezTo>
                  <a:cubicBezTo>
                    <a:pt x="7" y="2"/>
                    <a:pt x="6" y="2"/>
                    <a:pt x="5" y="2"/>
                  </a:cubicBezTo>
                  <a:cubicBezTo>
                    <a:pt x="5" y="1"/>
                    <a:pt x="4" y="0"/>
                    <a:pt x="4" y="0"/>
                  </a:cubicBezTo>
                  <a:cubicBezTo>
                    <a:pt x="3" y="0"/>
                    <a:pt x="3" y="0"/>
                    <a:pt x="2" y="0"/>
                  </a:cubicBezTo>
                  <a:cubicBezTo>
                    <a:pt x="2" y="0"/>
                    <a:pt x="2" y="1"/>
                    <a:pt x="2" y="1"/>
                  </a:cubicBezTo>
                  <a:cubicBezTo>
                    <a:pt x="2" y="1"/>
                    <a:pt x="1" y="1"/>
                    <a:pt x="0" y="2"/>
                  </a:cubicBezTo>
                  <a:cubicBezTo>
                    <a:pt x="0" y="2"/>
                    <a:pt x="0" y="3"/>
                    <a:pt x="0" y="3"/>
                  </a:cubicBezTo>
                  <a:cubicBezTo>
                    <a:pt x="0" y="3"/>
                    <a:pt x="1" y="4"/>
                    <a:pt x="2" y="4"/>
                  </a:cubicBezTo>
                  <a:cubicBezTo>
                    <a:pt x="2" y="4"/>
                    <a:pt x="3" y="3"/>
                    <a:pt x="3" y="3"/>
                  </a:cubicBezTo>
                  <a:cubicBezTo>
                    <a:pt x="4" y="3"/>
                    <a:pt x="4" y="4"/>
                    <a:pt x="4" y="4"/>
                  </a:cubicBezTo>
                  <a:cubicBezTo>
                    <a:pt x="4" y="4"/>
                    <a:pt x="5" y="4"/>
                    <a:pt x="5"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1" name="Freeform 69"/>
            <p:cNvSpPr>
              <a:spLocks/>
            </p:cNvSpPr>
            <p:nvPr/>
          </p:nvSpPr>
          <p:spPr bwMode="auto">
            <a:xfrm>
              <a:off x="4602163" y="4775200"/>
              <a:ext cx="11113" cy="6350"/>
            </a:xfrm>
            <a:custGeom>
              <a:avLst/>
              <a:gdLst/>
              <a:ahLst/>
              <a:cxnLst>
                <a:cxn ang="0">
                  <a:pos x="5" y="4"/>
                </a:cxn>
                <a:cxn ang="0">
                  <a:pos x="6" y="4"/>
                </a:cxn>
                <a:cxn ang="0">
                  <a:pos x="6" y="3"/>
                </a:cxn>
                <a:cxn ang="0">
                  <a:pos x="6" y="1"/>
                </a:cxn>
                <a:cxn ang="0">
                  <a:pos x="5" y="1"/>
                </a:cxn>
                <a:cxn ang="0">
                  <a:pos x="3" y="1"/>
                </a:cxn>
                <a:cxn ang="0">
                  <a:pos x="1" y="1"/>
                </a:cxn>
                <a:cxn ang="0">
                  <a:pos x="0" y="1"/>
                </a:cxn>
                <a:cxn ang="0">
                  <a:pos x="0" y="2"/>
                </a:cxn>
                <a:cxn ang="0">
                  <a:pos x="2" y="3"/>
                </a:cxn>
                <a:cxn ang="0">
                  <a:pos x="3" y="3"/>
                </a:cxn>
                <a:cxn ang="0">
                  <a:pos x="4" y="4"/>
                </a:cxn>
                <a:cxn ang="0">
                  <a:pos x="5" y="4"/>
                </a:cxn>
              </a:cxnLst>
              <a:rect l="0" t="0" r="r" b="b"/>
              <a:pathLst>
                <a:path w="6" h="4">
                  <a:moveTo>
                    <a:pt x="5" y="4"/>
                  </a:moveTo>
                  <a:cubicBezTo>
                    <a:pt x="5" y="4"/>
                    <a:pt x="6" y="4"/>
                    <a:pt x="6" y="4"/>
                  </a:cubicBezTo>
                  <a:cubicBezTo>
                    <a:pt x="6" y="4"/>
                    <a:pt x="6" y="3"/>
                    <a:pt x="6" y="3"/>
                  </a:cubicBezTo>
                  <a:cubicBezTo>
                    <a:pt x="6" y="2"/>
                    <a:pt x="6" y="1"/>
                    <a:pt x="6" y="1"/>
                  </a:cubicBezTo>
                  <a:cubicBezTo>
                    <a:pt x="6" y="1"/>
                    <a:pt x="5" y="1"/>
                    <a:pt x="5" y="1"/>
                  </a:cubicBezTo>
                  <a:cubicBezTo>
                    <a:pt x="4" y="0"/>
                    <a:pt x="4" y="1"/>
                    <a:pt x="3" y="1"/>
                  </a:cubicBezTo>
                  <a:cubicBezTo>
                    <a:pt x="3" y="1"/>
                    <a:pt x="2" y="1"/>
                    <a:pt x="1" y="1"/>
                  </a:cubicBezTo>
                  <a:cubicBezTo>
                    <a:pt x="1" y="1"/>
                    <a:pt x="0" y="1"/>
                    <a:pt x="0" y="1"/>
                  </a:cubicBezTo>
                  <a:cubicBezTo>
                    <a:pt x="0" y="1"/>
                    <a:pt x="0" y="2"/>
                    <a:pt x="0" y="2"/>
                  </a:cubicBezTo>
                  <a:cubicBezTo>
                    <a:pt x="0" y="3"/>
                    <a:pt x="1" y="3"/>
                    <a:pt x="2" y="3"/>
                  </a:cubicBezTo>
                  <a:cubicBezTo>
                    <a:pt x="2" y="3"/>
                    <a:pt x="3" y="3"/>
                    <a:pt x="3" y="3"/>
                  </a:cubicBezTo>
                  <a:cubicBezTo>
                    <a:pt x="3" y="3"/>
                    <a:pt x="3" y="4"/>
                    <a:pt x="4" y="4"/>
                  </a:cubicBezTo>
                  <a:cubicBezTo>
                    <a:pt x="4" y="4"/>
                    <a:pt x="5" y="4"/>
                    <a:pt x="5"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2" name="Freeform 70"/>
            <p:cNvSpPr>
              <a:spLocks/>
            </p:cNvSpPr>
            <p:nvPr/>
          </p:nvSpPr>
          <p:spPr bwMode="auto">
            <a:xfrm>
              <a:off x="4603750" y="4791075"/>
              <a:ext cx="11113" cy="7938"/>
            </a:xfrm>
            <a:custGeom>
              <a:avLst/>
              <a:gdLst/>
              <a:ahLst/>
              <a:cxnLst>
                <a:cxn ang="0">
                  <a:pos x="2" y="5"/>
                </a:cxn>
                <a:cxn ang="0">
                  <a:pos x="3" y="4"/>
                </a:cxn>
                <a:cxn ang="0">
                  <a:pos x="4" y="4"/>
                </a:cxn>
                <a:cxn ang="0">
                  <a:pos x="6" y="4"/>
                </a:cxn>
                <a:cxn ang="0">
                  <a:pos x="6" y="2"/>
                </a:cxn>
                <a:cxn ang="0">
                  <a:pos x="5" y="1"/>
                </a:cxn>
                <a:cxn ang="0">
                  <a:pos x="2" y="1"/>
                </a:cxn>
                <a:cxn ang="0">
                  <a:pos x="2" y="1"/>
                </a:cxn>
                <a:cxn ang="0">
                  <a:pos x="0" y="2"/>
                </a:cxn>
                <a:cxn ang="0">
                  <a:pos x="0" y="3"/>
                </a:cxn>
                <a:cxn ang="0">
                  <a:pos x="0" y="4"/>
                </a:cxn>
                <a:cxn ang="0">
                  <a:pos x="2" y="5"/>
                </a:cxn>
              </a:cxnLst>
              <a:rect l="0" t="0" r="r" b="b"/>
              <a:pathLst>
                <a:path w="6" h="5">
                  <a:moveTo>
                    <a:pt x="2" y="5"/>
                  </a:moveTo>
                  <a:cubicBezTo>
                    <a:pt x="3" y="5"/>
                    <a:pt x="3" y="4"/>
                    <a:pt x="3" y="4"/>
                  </a:cubicBezTo>
                  <a:cubicBezTo>
                    <a:pt x="4" y="4"/>
                    <a:pt x="4" y="4"/>
                    <a:pt x="4" y="4"/>
                  </a:cubicBezTo>
                  <a:cubicBezTo>
                    <a:pt x="5" y="4"/>
                    <a:pt x="6" y="4"/>
                    <a:pt x="6" y="4"/>
                  </a:cubicBezTo>
                  <a:cubicBezTo>
                    <a:pt x="6" y="4"/>
                    <a:pt x="6" y="2"/>
                    <a:pt x="6" y="2"/>
                  </a:cubicBezTo>
                  <a:cubicBezTo>
                    <a:pt x="6" y="2"/>
                    <a:pt x="5" y="1"/>
                    <a:pt x="5" y="1"/>
                  </a:cubicBezTo>
                  <a:cubicBezTo>
                    <a:pt x="4" y="1"/>
                    <a:pt x="3" y="0"/>
                    <a:pt x="2" y="1"/>
                  </a:cubicBezTo>
                  <a:cubicBezTo>
                    <a:pt x="2" y="1"/>
                    <a:pt x="2" y="1"/>
                    <a:pt x="2" y="1"/>
                  </a:cubicBezTo>
                  <a:cubicBezTo>
                    <a:pt x="2" y="2"/>
                    <a:pt x="1" y="1"/>
                    <a:pt x="0" y="2"/>
                  </a:cubicBezTo>
                  <a:cubicBezTo>
                    <a:pt x="0" y="2"/>
                    <a:pt x="0" y="2"/>
                    <a:pt x="0" y="3"/>
                  </a:cubicBezTo>
                  <a:cubicBezTo>
                    <a:pt x="0" y="3"/>
                    <a:pt x="0" y="4"/>
                    <a:pt x="0" y="4"/>
                  </a:cubicBezTo>
                  <a:cubicBezTo>
                    <a:pt x="1" y="4"/>
                    <a:pt x="2" y="5"/>
                    <a:pt x="2"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3" name="Freeform 71"/>
            <p:cNvSpPr>
              <a:spLocks/>
            </p:cNvSpPr>
            <p:nvPr/>
          </p:nvSpPr>
          <p:spPr bwMode="auto">
            <a:xfrm>
              <a:off x="4587875" y="4779963"/>
              <a:ext cx="12700" cy="11113"/>
            </a:xfrm>
            <a:custGeom>
              <a:avLst/>
              <a:gdLst/>
              <a:ahLst/>
              <a:cxnLst>
                <a:cxn ang="0">
                  <a:pos x="5" y="6"/>
                </a:cxn>
                <a:cxn ang="0">
                  <a:pos x="6" y="5"/>
                </a:cxn>
                <a:cxn ang="0">
                  <a:pos x="6" y="4"/>
                </a:cxn>
                <a:cxn ang="0">
                  <a:pos x="8" y="2"/>
                </a:cxn>
                <a:cxn ang="0">
                  <a:pos x="7" y="0"/>
                </a:cxn>
                <a:cxn ang="0">
                  <a:pos x="6" y="0"/>
                </a:cxn>
                <a:cxn ang="0">
                  <a:pos x="5" y="1"/>
                </a:cxn>
                <a:cxn ang="0">
                  <a:pos x="3" y="1"/>
                </a:cxn>
                <a:cxn ang="0">
                  <a:pos x="2" y="2"/>
                </a:cxn>
                <a:cxn ang="0">
                  <a:pos x="1" y="3"/>
                </a:cxn>
                <a:cxn ang="0">
                  <a:pos x="0" y="4"/>
                </a:cxn>
                <a:cxn ang="0">
                  <a:pos x="1" y="5"/>
                </a:cxn>
                <a:cxn ang="0">
                  <a:pos x="3" y="4"/>
                </a:cxn>
                <a:cxn ang="0">
                  <a:pos x="3" y="6"/>
                </a:cxn>
                <a:cxn ang="0">
                  <a:pos x="5" y="6"/>
                </a:cxn>
              </a:cxnLst>
              <a:rect l="0" t="0" r="r" b="b"/>
              <a:pathLst>
                <a:path w="8" h="6">
                  <a:moveTo>
                    <a:pt x="5" y="6"/>
                  </a:moveTo>
                  <a:cubicBezTo>
                    <a:pt x="5" y="6"/>
                    <a:pt x="6" y="6"/>
                    <a:pt x="6" y="5"/>
                  </a:cubicBezTo>
                  <a:cubicBezTo>
                    <a:pt x="6" y="5"/>
                    <a:pt x="6" y="4"/>
                    <a:pt x="6" y="4"/>
                  </a:cubicBezTo>
                  <a:cubicBezTo>
                    <a:pt x="7" y="3"/>
                    <a:pt x="8" y="3"/>
                    <a:pt x="8" y="2"/>
                  </a:cubicBezTo>
                  <a:cubicBezTo>
                    <a:pt x="8" y="2"/>
                    <a:pt x="8" y="1"/>
                    <a:pt x="7" y="0"/>
                  </a:cubicBezTo>
                  <a:cubicBezTo>
                    <a:pt x="7" y="0"/>
                    <a:pt x="7" y="0"/>
                    <a:pt x="6" y="0"/>
                  </a:cubicBezTo>
                  <a:cubicBezTo>
                    <a:pt x="6" y="0"/>
                    <a:pt x="5" y="1"/>
                    <a:pt x="5" y="1"/>
                  </a:cubicBezTo>
                  <a:cubicBezTo>
                    <a:pt x="4" y="1"/>
                    <a:pt x="3" y="1"/>
                    <a:pt x="3" y="1"/>
                  </a:cubicBezTo>
                  <a:cubicBezTo>
                    <a:pt x="3" y="1"/>
                    <a:pt x="3" y="2"/>
                    <a:pt x="2" y="2"/>
                  </a:cubicBezTo>
                  <a:cubicBezTo>
                    <a:pt x="2" y="3"/>
                    <a:pt x="1" y="2"/>
                    <a:pt x="1" y="3"/>
                  </a:cubicBezTo>
                  <a:cubicBezTo>
                    <a:pt x="1" y="3"/>
                    <a:pt x="0" y="4"/>
                    <a:pt x="0" y="4"/>
                  </a:cubicBezTo>
                  <a:cubicBezTo>
                    <a:pt x="0" y="4"/>
                    <a:pt x="1" y="5"/>
                    <a:pt x="1" y="5"/>
                  </a:cubicBezTo>
                  <a:cubicBezTo>
                    <a:pt x="2" y="5"/>
                    <a:pt x="3" y="4"/>
                    <a:pt x="3" y="4"/>
                  </a:cubicBezTo>
                  <a:cubicBezTo>
                    <a:pt x="3" y="5"/>
                    <a:pt x="3" y="6"/>
                    <a:pt x="3" y="6"/>
                  </a:cubicBezTo>
                  <a:cubicBezTo>
                    <a:pt x="4" y="6"/>
                    <a:pt x="5" y="6"/>
                    <a:pt x="5" y="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4" name="Freeform 72"/>
            <p:cNvSpPr>
              <a:spLocks/>
            </p:cNvSpPr>
            <p:nvPr/>
          </p:nvSpPr>
          <p:spPr bwMode="auto">
            <a:xfrm>
              <a:off x="4598988" y="4786313"/>
              <a:ext cx="9525" cy="7938"/>
            </a:xfrm>
            <a:custGeom>
              <a:avLst/>
              <a:gdLst/>
              <a:ahLst/>
              <a:cxnLst>
                <a:cxn ang="0">
                  <a:pos x="5" y="2"/>
                </a:cxn>
                <a:cxn ang="0">
                  <a:pos x="4" y="0"/>
                </a:cxn>
                <a:cxn ang="0">
                  <a:pos x="3" y="0"/>
                </a:cxn>
                <a:cxn ang="0">
                  <a:pos x="2" y="1"/>
                </a:cxn>
                <a:cxn ang="0">
                  <a:pos x="0" y="2"/>
                </a:cxn>
                <a:cxn ang="0">
                  <a:pos x="0" y="3"/>
                </a:cxn>
                <a:cxn ang="0">
                  <a:pos x="0" y="4"/>
                </a:cxn>
                <a:cxn ang="0">
                  <a:pos x="0" y="5"/>
                </a:cxn>
                <a:cxn ang="0">
                  <a:pos x="1" y="5"/>
                </a:cxn>
                <a:cxn ang="0">
                  <a:pos x="2" y="4"/>
                </a:cxn>
                <a:cxn ang="0">
                  <a:pos x="3" y="4"/>
                </a:cxn>
                <a:cxn ang="0">
                  <a:pos x="4" y="3"/>
                </a:cxn>
                <a:cxn ang="0">
                  <a:pos x="5" y="2"/>
                </a:cxn>
              </a:cxnLst>
              <a:rect l="0" t="0" r="r" b="b"/>
              <a:pathLst>
                <a:path w="5" h="5">
                  <a:moveTo>
                    <a:pt x="5" y="2"/>
                  </a:moveTo>
                  <a:cubicBezTo>
                    <a:pt x="5" y="1"/>
                    <a:pt x="4" y="1"/>
                    <a:pt x="4" y="0"/>
                  </a:cubicBezTo>
                  <a:cubicBezTo>
                    <a:pt x="4" y="0"/>
                    <a:pt x="3" y="0"/>
                    <a:pt x="3" y="0"/>
                  </a:cubicBezTo>
                  <a:cubicBezTo>
                    <a:pt x="2" y="0"/>
                    <a:pt x="2" y="1"/>
                    <a:pt x="2" y="1"/>
                  </a:cubicBezTo>
                  <a:cubicBezTo>
                    <a:pt x="2" y="1"/>
                    <a:pt x="1" y="1"/>
                    <a:pt x="0" y="2"/>
                  </a:cubicBezTo>
                  <a:cubicBezTo>
                    <a:pt x="0" y="2"/>
                    <a:pt x="0" y="3"/>
                    <a:pt x="0" y="3"/>
                  </a:cubicBezTo>
                  <a:cubicBezTo>
                    <a:pt x="0" y="3"/>
                    <a:pt x="0" y="4"/>
                    <a:pt x="0" y="4"/>
                  </a:cubicBezTo>
                  <a:cubicBezTo>
                    <a:pt x="0" y="4"/>
                    <a:pt x="0" y="5"/>
                    <a:pt x="0" y="5"/>
                  </a:cubicBezTo>
                  <a:cubicBezTo>
                    <a:pt x="1" y="5"/>
                    <a:pt x="1" y="5"/>
                    <a:pt x="1" y="5"/>
                  </a:cubicBezTo>
                  <a:cubicBezTo>
                    <a:pt x="2" y="5"/>
                    <a:pt x="1" y="4"/>
                    <a:pt x="2" y="4"/>
                  </a:cubicBezTo>
                  <a:cubicBezTo>
                    <a:pt x="2" y="4"/>
                    <a:pt x="3" y="4"/>
                    <a:pt x="3" y="4"/>
                  </a:cubicBezTo>
                  <a:cubicBezTo>
                    <a:pt x="4" y="3"/>
                    <a:pt x="4" y="3"/>
                    <a:pt x="4" y="3"/>
                  </a:cubicBezTo>
                  <a:cubicBezTo>
                    <a:pt x="5" y="2"/>
                    <a:pt x="5" y="2"/>
                    <a:pt x="5"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5" name="Freeform 73"/>
            <p:cNvSpPr>
              <a:spLocks/>
            </p:cNvSpPr>
            <p:nvPr/>
          </p:nvSpPr>
          <p:spPr bwMode="auto">
            <a:xfrm>
              <a:off x="4584700" y="4770438"/>
              <a:ext cx="9525" cy="6350"/>
            </a:xfrm>
            <a:custGeom>
              <a:avLst/>
              <a:gdLst/>
              <a:ahLst/>
              <a:cxnLst>
                <a:cxn ang="0">
                  <a:pos x="6" y="3"/>
                </a:cxn>
                <a:cxn ang="0">
                  <a:pos x="4" y="3"/>
                </a:cxn>
                <a:cxn ang="0">
                  <a:pos x="3" y="4"/>
                </a:cxn>
                <a:cxn ang="0">
                  <a:pos x="2" y="4"/>
                </a:cxn>
                <a:cxn ang="0">
                  <a:pos x="2" y="3"/>
                </a:cxn>
                <a:cxn ang="0">
                  <a:pos x="0" y="2"/>
                </a:cxn>
                <a:cxn ang="0">
                  <a:pos x="0" y="1"/>
                </a:cxn>
                <a:cxn ang="0">
                  <a:pos x="1" y="0"/>
                </a:cxn>
                <a:cxn ang="0">
                  <a:pos x="2" y="0"/>
                </a:cxn>
                <a:cxn ang="0">
                  <a:pos x="4" y="1"/>
                </a:cxn>
                <a:cxn ang="0">
                  <a:pos x="5" y="1"/>
                </a:cxn>
                <a:cxn ang="0">
                  <a:pos x="6" y="3"/>
                </a:cxn>
              </a:cxnLst>
              <a:rect l="0" t="0" r="r" b="b"/>
              <a:pathLst>
                <a:path w="6" h="4">
                  <a:moveTo>
                    <a:pt x="6" y="3"/>
                  </a:moveTo>
                  <a:cubicBezTo>
                    <a:pt x="5" y="3"/>
                    <a:pt x="4" y="3"/>
                    <a:pt x="4" y="3"/>
                  </a:cubicBezTo>
                  <a:cubicBezTo>
                    <a:pt x="4" y="3"/>
                    <a:pt x="4" y="4"/>
                    <a:pt x="3" y="4"/>
                  </a:cubicBezTo>
                  <a:cubicBezTo>
                    <a:pt x="3" y="4"/>
                    <a:pt x="2" y="4"/>
                    <a:pt x="2" y="4"/>
                  </a:cubicBezTo>
                  <a:cubicBezTo>
                    <a:pt x="2" y="3"/>
                    <a:pt x="2" y="3"/>
                    <a:pt x="2" y="3"/>
                  </a:cubicBezTo>
                  <a:cubicBezTo>
                    <a:pt x="2" y="2"/>
                    <a:pt x="1" y="2"/>
                    <a:pt x="0" y="2"/>
                  </a:cubicBezTo>
                  <a:cubicBezTo>
                    <a:pt x="0" y="1"/>
                    <a:pt x="0" y="1"/>
                    <a:pt x="0" y="1"/>
                  </a:cubicBezTo>
                  <a:cubicBezTo>
                    <a:pt x="0" y="0"/>
                    <a:pt x="1" y="0"/>
                    <a:pt x="1" y="0"/>
                  </a:cubicBezTo>
                  <a:cubicBezTo>
                    <a:pt x="1" y="0"/>
                    <a:pt x="2" y="0"/>
                    <a:pt x="2" y="0"/>
                  </a:cubicBezTo>
                  <a:cubicBezTo>
                    <a:pt x="3" y="0"/>
                    <a:pt x="3" y="1"/>
                    <a:pt x="4" y="1"/>
                  </a:cubicBezTo>
                  <a:cubicBezTo>
                    <a:pt x="4" y="2"/>
                    <a:pt x="5" y="1"/>
                    <a:pt x="5" y="1"/>
                  </a:cubicBezTo>
                  <a:cubicBezTo>
                    <a:pt x="5" y="2"/>
                    <a:pt x="6" y="3"/>
                    <a:pt x="6" y="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6" name="Freeform 74"/>
            <p:cNvSpPr>
              <a:spLocks/>
            </p:cNvSpPr>
            <p:nvPr/>
          </p:nvSpPr>
          <p:spPr bwMode="auto">
            <a:xfrm>
              <a:off x="4578350" y="4765675"/>
              <a:ext cx="4763" cy="4763"/>
            </a:xfrm>
            <a:custGeom>
              <a:avLst/>
              <a:gdLst/>
              <a:ahLst/>
              <a:cxnLst>
                <a:cxn ang="0">
                  <a:pos x="2" y="0"/>
                </a:cxn>
                <a:cxn ang="0">
                  <a:pos x="1" y="1"/>
                </a:cxn>
                <a:cxn ang="0">
                  <a:pos x="0" y="1"/>
                </a:cxn>
                <a:cxn ang="0">
                  <a:pos x="0" y="2"/>
                </a:cxn>
                <a:cxn ang="0">
                  <a:pos x="2" y="3"/>
                </a:cxn>
                <a:cxn ang="0">
                  <a:pos x="3" y="3"/>
                </a:cxn>
                <a:cxn ang="0">
                  <a:pos x="3" y="1"/>
                </a:cxn>
                <a:cxn ang="0">
                  <a:pos x="2" y="0"/>
                </a:cxn>
              </a:cxnLst>
              <a:rect l="0" t="0" r="r" b="b"/>
              <a:pathLst>
                <a:path w="3" h="3">
                  <a:moveTo>
                    <a:pt x="2" y="0"/>
                  </a:moveTo>
                  <a:cubicBezTo>
                    <a:pt x="2" y="0"/>
                    <a:pt x="1" y="1"/>
                    <a:pt x="1" y="1"/>
                  </a:cubicBezTo>
                  <a:cubicBezTo>
                    <a:pt x="1" y="1"/>
                    <a:pt x="0" y="1"/>
                    <a:pt x="0" y="1"/>
                  </a:cubicBezTo>
                  <a:cubicBezTo>
                    <a:pt x="0" y="1"/>
                    <a:pt x="0" y="2"/>
                    <a:pt x="0" y="2"/>
                  </a:cubicBezTo>
                  <a:cubicBezTo>
                    <a:pt x="0" y="3"/>
                    <a:pt x="1" y="3"/>
                    <a:pt x="2" y="3"/>
                  </a:cubicBezTo>
                  <a:cubicBezTo>
                    <a:pt x="2" y="3"/>
                    <a:pt x="3" y="3"/>
                    <a:pt x="3" y="3"/>
                  </a:cubicBezTo>
                  <a:cubicBezTo>
                    <a:pt x="3" y="2"/>
                    <a:pt x="3" y="2"/>
                    <a:pt x="3" y="1"/>
                  </a:cubicBezTo>
                  <a:cubicBezTo>
                    <a:pt x="3" y="1"/>
                    <a:pt x="2" y="0"/>
                    <a:pt x="2" y="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7" name="Freeform 75"/>
            <p:cNvSpPr>
              <a:spLocks/>
            </p:cNvSpPr>
            <p:nvPr/>
          </p:nvSpPr>
          <p:spPr bwMode="auto">
            <a:xfrm>
              <a:off x="4578350" y="4776788"/>
              <a:ext cx="9525" cy="11113"/>
            </a:xfrm>
            <a:custGeom>
              <a:avLst/>
              <a:gdLst/>
              <a:ahLst/>
              <a:cxnLst>
                <a:cxn ang="0">
                  <a:pos x="6" y="2"/>
                </a:cxn>
                <a:cxn ang="0">
                  <a:pos x="5" y="1"/>
                </a:cxn>
                <a:cxn ang="0">
                  <a:pos x="4" y="0"/>
                </a:cxn>
                <a:cxn ang="0">
                  <a:pos x="2" y="0"/>
                </a:cxn>
                <a:cxn ang="0">
                  <a:pos x="2" y="1"/>
                </a:cxn>
                <a:cxn ang="0">
                  <a:pos x="1" y="2"/>
                </a:cxn>
                <a:cxn ang="0">
                  <a:pos x="1" y="4"/>
                </a:cxn>
                <a:cxn ang="0">
                  <a:pos x="0" y="5"/>
                </a:cxn>
                <a:cxn ang="0">
                  <a:pos x="1" y="6"/>
                </a:cxn>
                <a:cxn ang="0">
                  <a:pos x="2" y="6"/>
                </a:cxn>
                <a:cxn ang="0">
                  <a:pos x="3" y="5"/>
                </a:cxn>
                <a:cxn ang="0">
                  <a:pos x="4" y="5"/>
                </a:cxn>
                <a:cxn ang="0">
                  <a:pos x="5" y="4"/>
                </a:cxn>
                <a:cxn ang="0">
                  <a:pos x="6" y="2"/>
                </a:cxn>
              </a:cxnLst>
              <a:rect l="0" t="0" r="r" b="b"/>
              <a:pathLst>
                <a:path w="6" h="6">
                  <a:moveTo>
                    <a:pt x="6" y="2"/>
                  </a:moveTo>
                  <a:cubicBezTo>
                    <a:pt x="6" y="2"/>
                    <a:pt x="5" y="2"/>
                    <a:pt x="5" y="1"/>
                  </a:cubicBezTo>
                  <a:cubicBezTo>
                    <a:pt x="4" y="1"/>
                    <a:pt x="4" y="0"/>
                    <a:pt x="4" y="0"/>
                  </a:cubicBezTo>
                  <a:cubicBezTo>
                    <a:pt x="3" y="0"/>
                    <a:pt x="2" y="0"/>
                    <a:pt x="2" y="0"/>
                  </a:cubicBezTo>
                  <a:cubicBezTo>
                    <a:pt x="2" y="0"/>
                    <a:pt x="2" y="0"/>
                    <a:pt x="2" y="1"/>
                  </a:cubicBezTo>
                  <a:cubicBezTo>
                    <a:pt x="2" y="1"/>
                    <a:pt x="1" y="2"/>
                    <a:pt x="1" y="2"/>
                  </a:cubicBezTo>
                  <a:cubicBezTo>
                    <a:pt x="1" y="3"/>
                    <a:pt x="1" y="3"/>
                    <a:pt x="1" y="4"/>
                  </a:cubicBezTo>
                  <a:cubicBezTo>
                    <a:pt x="1" y="4"/>
                    <a:pt x="0" y="5"/>
                    <a:pt x="0" y="5"/>
                  </a:cubicBezTo>
                  <a:cubicBezTo>
                    <a:pt x="0" y="5"/>
                    <a:pt x="0" y="6"/>
                    <a:pt x="1" y="6"/>
                  </a:cubicBezTo>
                  <a:cubicBezTo>
                    <a:pt x="1" y="6"/>
                    <a:pt x="2" y="6"/>
                    <a:pt x="2" y="6"/>
                  </a:cubicBezTo>
                  <a:cubicBezTo>
                    <a:pt x="2" y="6"/>
                    <a:pt x="2" y="5"/>
                    <a:pt x="3" y="5"/>
                  </a:cubicBezTo>
                  <a:cubicBezTo>
                    <a:pt x="3" y="5"/>
                    <a:pt x="4" y="5"/>
                    <a:pt x="4" y="5"/>
                  </a:cubicBezTo>
                  <a:cubicBezTo>
                    <a:pt x="5" y="5"/>
                    <a:pt x="5" y="4"/>
                    <a:pt x="5" y="4"/>
                  </a:cubicBezTo>
                  <a:cubicBezTo>
                    <a:pt x="6" y="3"/>
                    <a:pt x="6" y="3"/>
                    <a:pt x="6"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8" name="Freeform 76"/>
            <p:cNvSpPr>
              <a:spLocks/>
            </p:cNvSpPr>
            <p:nvPr/>
          </p:nvSpPr>
          <p:spPr bwMode="auto">
            <a:xfrm>
              <a:off x="3968750" y="4392613"/>
              <a:ext cx="931863" cy="400050"/>
            </a:xfrm>
            <a:custGeom>
              <a:avLst/>
              <a:gdLst/>
              <a:ahLst/>
              <a:cxnLst>
                <a:cxn ang="0">
                  <a:pos x="547" y="151"/>
                </a:cxn>
                <a:cxn ang="0">
                  <a:pos x="512" y="158"/>
                </a:cxn>
                <a:cxn ang="0">
                  <a:pos x="487" y="171"/>
                </a:cxn>
                <a:cxn ang="0">
                  <a:pos x="475" y="174"/>
                </a:cxn>
                <a:cxn ang="0">
                  <a:pos x="468" y="185"/>
                </a:cxn>
                <a:cxn ang="0">
                  <a:pos x="453" y="196"/>
                </a:cxn>
                <a:cxn ang="0">
                  <a:pos x="445" y="201"/>
                </a:cxn>
                <a:cxn ang="0">
                  <a:pos x="439" y="207"/>
                </a:cxn>
                <a:cxn ang="0">
                  <a:pos x="420" y="215"/>
                </a:cxn>
                <a:cxn ang="0">
                  <a:pos x="400" y="220"/>
                </a:cxn>
                <a:cxn ang="0">
                  <a:pos x="389" y="222"/>
                </a:cxn>
                <a:cxn ang="0">
                  <a:pos x="376" y="228"/>
                </a:cxn>
                <a:cxn ang="0">
                  <a:pos x="366" y="224"/>
                </a:cxn>
                <a:cxn ang="0">
                  <a:pos x="356" y="229"/>
                </a:cxn>
                <a:cxn ang="0">
                  <a:pos x="353" y="217"/>
                </a:cxn>
                <a:cxn ang="0">
                  <a:pos x="347" y="221"/>
                </a:cxn>
                <a:cxn ang="0">
                  <a:pos x="340" y="219"/>
                </a:cxn>
                <a:cxn ang="0">
                  <a:pos x="357" y="231"/>
                </a:cxn>
                <a:cxn ang="0">
                  <a:pos x="362" y="239"/>
                </a:cxn>
                <a:cxn ang="0">
                  <a:pos x="324" y="207"/>
                </a:cxn>
                <a:cxn ang="0">
                  <a:pos x="286" y="191"/>
                </a:cxn>
                <a:cxn ang="0">
                  <a:pos x="252" y="198"/>
                </a:cxn>
                <a:cxn ang="0">
                  <a:pos x="223" y="188"/>
                </a:cxn>
                <a:cxn ang="0">
                  <a:pos x="194" y="194"/>
                </a:cxn>
                <a:cxn ang="0">
                  <a:pos x="167" y="185"/>
                </a:cxn>
                <a:cxn ang="0">
                  <a:pos x="167" y="171"/>
                </a:cxn>
                <a:cxn ang="0">
                  <a:pos x="161" y="175"/>
                </a:cxn>
                <a:cxn ang="0">
                  <a:pos x="145" y="179"/>
                </a:cxn>
                <a:cxn ang="0">
                  <a:pos x="140" y="174"/>
                </a:cxn>
                <a:cxn ang="0">
                  <a:pos x="135" y="175"/>
                </a:cxn>
                <a:cxn ang="0">
                  <a:pos x="125" y="181"/>
                </a:cxn>
                <a:cxn ang="0">
                  <a:pos x="112" y="197"/>
                </a:cxn>
                <a:cxn ang="0">
                  <a:pos x="74" y="203"/>
                </a:cxn>
                <a:cxn ang="0">
                  <a:pos x="50" y="208"/>
                </a:cxn>
                <a:cxn ang="0">
                  <a:pos x="34" y="215"/>
                </a:cxn>
                <a:cxn ang="0">
                  <a:pos x="24" y="229"/>
                </a:cxn>
                <a:cxn ang="0">
                  <a:pos x="11" y="224"/>
                </a:cxn>
                <a:cxn ang="0">
                  <a:pos x="3" y="217"/>
                </a:cxn>
                <a:cxn ang="0">
                  <a:pos x="12" y="200"/>
                </a:cxn>
                <a:cxn ang="0">
                  <a:pos x="23" y="179"/>
                </a:cxn>
                <a:cxn ang="0">
                  <a:pos x="29" y="150"/>
                </a:cxn>
                <a:cxn ang="0">
                  <a:pos x="41" y="133"/>
                </a:cxn>
                <a:cxn ang="0">
                  <a:pos x="46" y="106"/>
                </a:cxn>
                <a:cxn ang="0">
                  <a:pos x="44" y="90"/>
                </a:cxn>
                <a:cxn ang="0">
                  <a:pos x="59" y="63"/>
                </a:cxn>
                <a:cxn ang="0">
                  <a:pos x="78" y="43"/>
                </a:cxn>
                <a:cxn ang="0">
                  <a:pos x="112" y="58"/>
                </a:cxn>
                <a:cxn ang="0">
                  <a:pos x="146" y="54"/>
                </a:cxn>
                <a:cxn ang="0">
                  <a:pos x="185" y="67"/>
                </a:cxn>
                <a:cxn ang="0">
                  <a:pos x="208" y="50"/>
                </a:cxn>
                <a:cxn ang="0">
                  <a:pos x="251" y="45"/>
                </a:cxn>
                <a:cxn ang="0">
                  <a:pos x="281" y="79"/>
                </a:cxn>
                <a:cxn ang="0">
                  <a:pos x="333" y="84"/>
                </a:cxn>
                <a:cxn ang="0">
                  <a:pos x="355" y="59"/>
                </a:cxn>
                <a:cxn ang="0">
                  <a:pos x="390" y="46"/>
                </a:cxn>
                <a:cxn ang="0">
                  <a:pos x="425" y="22"/>
                </a:cxn>
                <a:cxn ang="0">
                  <a:pos x="482" y="14"/>
                </a:cxn>
                <a:cxn ang="0">
                  <a:pos x="517" y="0"/>
                </a:cxn>
                <a:cxn ang="0">
                  <a:pos x="532" y="27"/>
                </a:cxn>
                <a:cxn ang="0">
                  <a:pos x="541" y="66"/>
                </a:cxn>
                <a:cxn ang="0">
                  <a:pos x="545" y="104"/>
                </a:cxn>
                <a:cxn ang="0">
                  <a:pos x="552" y="134"/>
                </a:cxn>
                <a:cxn ang="0">
                  <a:pos x="558" y="150"/>
                </a:cxn>
              </a:cxnLst>
              <a:rect l="0" t="0" r="r" b="b"/>
              <a:pathLst>
                <a:path w="561" h="241">
                  <a:moveTo>
                    <a:pt x="560" y="152"/>
                  </a:moveTo>
                  <a:cubicBezTo>
                    <a:pt x="560" y="153"/>
                    <a:pt x="561" y="154"/>
                    <a:pt x="561" y="154"/>
                  </a:cubicBezTo>
                  <a:cubicBezTo>
                    <a:pt x="561" y="155"/>
                    <a:pt x="560" y="156"/>
                    <a:pt x="560" y="156"/>
                  </a:cubicBezTo>
                  <a:cubicBezTo>
                    <a:pt x="560" y="156"/>
                    <a:pt x="560" y="155"/>
                    <a:pt x="559" y="155"/>
                  </a:cubicBezTo>
                  <a:cubicBezTo>
                    <a:pt x="559" y="155"/>
                    <a:pt x="558" y="154"/>
                    <a:pt x="557" y="154"/>
                  </a:cubicBezTo>
                  <a:cubicBezTo>
                    <a:pt x="556" y="154"/>
                    <a:pt x="555" y="153"/>
                    <a:pt x="554" y="152"/>
                  </a:cubicBezTo>
                  <a:cubicBezTo>
                    <a:pt x="553" y="152"/>
                    <a:pt x="552" y="151"/>
                    <a:pt x="551" y="151"/>
                  </a:cubicBezTo>
                  <a:cubicBezTo>
                    <a:pt x="550" y="151"/>
                    <a:pt x="548" y="151"/>
                    <a:pt x="547" y="151"/>
                  </a:cubicBezTo>
                  <a:cubicBezTo>
                    <a:pt x="545" y="151"/>
                    <a:pt x="541" y="151"/>
                    <a:pt x="539" y="151"/>
                  </a:cubicBezTo>
                  <a:cubicBezTo>
                    <a:pt x="538" y="151"/>
                    <a:pt x="535" y="152"/>
                    <a:pt x="533" y="152"/>
                  </a:cubicBezTo>
                  <a:cubicBezTo>
                    <a:pt x="531" y="153"/>
                    <a:pt x="527" y="154"/>
                    <a:pt x="525" y="154"/>
                  </a:cubicBezTo>
                  <a:cubicBezTo>
                    <a:pt x="524" y="154"/>
                    <a:pt x="523" y="155"/>
                    <a:pt x="522" y="155"/>
                  </a:cubicBezTo>
                  <a:cubicBezTo>
                    <a:pt x="521" y="156"/>
                    <a:pt x="519" y="157"/>
                    <a:pt x="517" y="157"/>
                  </a:cubicBezTo>
                  <a:cubicBezTo>
                    <a:pt x="517" y="158"/>
                    <a:pt x="516" y="158"/>
                    <a:pt x="515" y="158"/>
                  </a:cubicBezTo>
                  <a:cubicBezTo>
                    <a:pt x="515" y="158"/>
                    <a:pt x="514" y="158"/>
                    <a:pt x="514" y="158"/>
                  </a:cubicBezTo>
                  <a:cubicBezTo>
                    <a:pt x="513" y="158"/>
                    <a:pt x="513" y="158"/>
                    <a:pt x="512" y="158"/>
                  </a:cubicBezTo>
                  <a:cubicBezTo>
                    <a:pt x="512" y="159"/>
                    <a:pt x="511" y="159"/>
                    <a:pt x="510" y="160"/>
                  </a:cubicBezTo>
                  <a:cubicBezTo>
                    <a:pt x="510" y="160"/>
                    <a:pt x="509" y="160"/>
                    <a:pt x="508" y="160"/>
                  </a:cubicBezTo>
                  <a:cubicBezTo>
                    <a:pt x="508" y="161"/>
                    <a:pt x="507" y="161"/>
                    <a:pt x="506" y="162"/>
                  </a:cubicBezTo>
                  <a:cubicBezTo>
                    <a:pt x="505" y="162"/>
                    <a:pt x="504" y="163"/>
                    <a:pt x="503" y="163"/>
                  </a:cubicBezTo>
                  <a:cubicBezTo>
                    <a:pt x="502" y="164"/>
                    <a:pt x="501" y="165"/>
                    <a:pt x="500" y="165"/>
                  </a:cubicBezTo>
                  <a:cubicBezTo>
                    <a:pt x="499" y="166"/>
                    <a:pt x="496" y="167"/>
                    <a:pt x="494" y="167"/>
                  </a:cubicBezTo>
                  <a:cubicBezTo>
                    <a:pt x="493" y="168"/>
                    <a:pt x="491" y="169"/>
                    <a:pt x="490" y="170"/>
                  </a:cubicBezTo>
                  <a:cubicBezTo>
                    <a:pt x="489" y="170"/>
                    <a:pt x="488" y="170"/>
                    <a:pt x="487" y="171"/>
                  </a:cubicBezTo>
                  <a:cubicBezTo>
                    <a:pt x="487" y="171"/>
                    <a:pt x="486" y="171"/>
                    <a:pt x="485" y="172"/>
                  </a:cubicBezTo>
                  <a:cubicBezTo>
                    <a:pt x="484" y="172"/>
                    <a:pt x="483" y="173"/>
                    <a:pt x="483" y="174"/>
                  </a:cubicBezTo>
                  <a:cubicBezTo>
                    <a:pt x="482" y="174"/>
                    <a:pt x="481" y="174"/>
                    <a:pt x="480" y="174"/>
                  </a:cubicBezTo>
                  <a:cubicBezTo>
                    <a:pt x="480" y="174"/>
                    <a:pt x="479" y="174"/>
                    <a:pt x="479" y="174"/>
                  </a:cubicBezTo>
                  <a:cubicBezTo>
                    <a:pt x="479" y="174"/>
                    <a:pt x="479" y="173"/>
                    <a:pt x="478" y="173"/>
                  </a:cubicBezTo>
                  <a:cubicBezTo>
                    <a:pt x="478" y="173"/>
                    <a:pt x="477" y="173"/>
                    <a:pt x="477" y="173"/>
                  </a:cubicBezTo>
                  <a:cubicBezTo>
                    <a:pt x="476" y="173"/>
                    <a:pt x="476" y="173"/>
                    <a:pt x="475" y="173"/>
                  </a:cubicBezTo>
                  <a:cubicBezTo>
                    <a:pt x="475" y="174"/>
                    <a:pt x="475" y="174"/>
                    <a:pt x="475" y="174"/>
                  </a:cubicBezTo>
                  <a:cubicBezTo>
                    <a:pt x="475" y="175"/>
                    <a:pt x="475" y="175"/>
                    <a:pt x="476" y="176"/>
                  </a:cubicBezTo>
                  <a:cubicBezTo>
                    <a:pt x="476" y="176"/>
                    <a:pt x="477" y="175"/>
                    <a:pt x="477" y="175"/>
                  </a:cubicBezTo>
                  <a:cubicBezTo>
                    <a:pt x="477" y="176"/>
                    <a:pt x="478" y="176"/>
                    <a:pt x="478" y="176"/>
                  </a:cubicBezTo>
                  <a:cubicBezTo>
                    <a:pt x="478" y="177"/>
                    <a:pt x="478" y="179"/>
                    <a:pt x="478" y="179"/>
                  </a:cubicBezTo>
                  <a:cubicBezTo>
                    <a:pt x="477" y="180"/>
                    <a:pt x="476" y="181"/>
                    <a:pt x="476" y="182"/>
                  </a:cubicBezTo>
                  <a:cubicBezTo>
                    <a:pt x="476" y="182"/>
                    <a:pt x="475" y="184"/>
                    <a:pt x="474" y="184"/>
                  </a:cubicBezTo>
                  <a:cubicBezTo>
                    <a:pt x="473" y="185"/>
                    <a:pt x="472" y="185"/>
                    <a:pt x="471" y="185"/>
                  </a:cubicBezTo>
                  <a:cubicBezTo>
                    <a:pt x="470" y="185"/>
                    <a:pt x="468" y="184"/>
                    <a:pt x="468" y="185"/>
                  </a:cubicBezTo>
                  <a:cubicBezTo>
                    <a:pt x="467" y="185"/>
                    <a:pt x="467" y="186"/>
                    <a:pt x="467" y="187"/>
                  </a:cubicBezTo>
                  <a:cubicBezTo>
                    <a:pt x="466" y="187"/>
                    <a:pt x="465" y="188"/>
                    <a:pt x="464" y="189"/>
                  </a:cubicBezTo>
                  <a:cubicBezTo>
                    <a:pt x="464" y="189"/>
                    <a:pt x="463" y="189"/>
                    <a:pt x="462" y="189"/>
                  </a:cubicBezTo>
                  <a:cubicBezTo>
                    <a:pt x="462" y="190"/>
                    <a:pt x="460" y="191"/>
                    <a:pt x="460" y="191"/>
                  </a:cubicBezTo>
                  <a:cubicBezTo>
                    <a:pt x="459" y="192"/>
                    <a:pt x="458" y="193"/>
                    <a:pt x="458" y="193"/>
                  </a:cubicBezTo>
                  <a:cubicBezTo>
                    <a:pt x="457" y="193"/>
                    <a:pt x="456" y="193"/>
                    <a:pt x="455" y="194"/>
                  </a:cubicBezTo>
                  <a:cubicBezTo>
                    <a:pt x="455" y="194"/>
                    <a:pt x="455" y="195"/>
                    <a:pt x="454" y="195"/>
                  </a:cubicBezTo>
                  <a:cubicBezTo>
                    <a:pt x="454" y="196"/>
                    <a:pt x="453" y="196"/>
                    <a:pt x="453" y="196"/>
                  </a:cubicBezTo>
                  <a:cubicBezTo>
                    <a:pt x="452" y="197"/>
                    <a:pt x="451" y="197"/>
                    <a:pt x="451" y="197"/>
                  </a:cubicBezTo>
                  <a:cubicBezTo>
                    <a:pt x="450" y="198"/>
                    <a:pt x="450" y="199"/>
                    <a:pt x="450" y="200"/>
                  </a:cubicBezTo>
                  <a:cubicBezTo>
                    <a:pt x="450" y="201"/>
                    <a:pt x="449" y="202"/>
                    <a:pt x="449" y="202"/>
                  </a:cubicBezTo>
                  <a:cubicBezTo>
                    <a:pt x="448" y="203"/>
                    <a:pt x="447" y="204"/>
                    <a:pt x="446" y="203"/>
                  </a:cubicBezTo>
                  <a:cubicBezTo>
                    <a:pt x="446" y="203"/>
                    <a:pt x="446" y="203"/>
                    <a:pt x="446" y="202"/>
                  </a:cubicBezTo>
                  <a:cubicBezTo>
                    <a:pt x="446" y="202"/>
                    <a:pt x="446" y="202"/>
                    <a:pt x="446" y="201"/>
                  </a:cubicBezTo>
                  <a:cubicBezTo>
                    <a:pt x="446" y="201"/>
                    <a:pt x="446" y="201"/>
                    <a:pt x="446" y="201"/>
                  </a:cubicBezTo>
                  <a:cubicBezTo>
                    <a:pt x="446" y="200"/>
                    <a:pt x="445" y="201"/>
                    <a:pt x="445" y="201"/>
                  </a:cubicBezTo>
                  <a:cubicBezTo>
                    <a:pt x="445" y="201"/>
                    <a:pt x="444" y="202"/>
                    <a:pt x="444" y="203"/>
                  </a:cubicBezTo>
                  <a:cubicBezTo>
                    <a:pt x="444" y="203"/>
                    <a:pt x="445" y="204"/>
                    <a:pt x="444" y="204"/>
                  </a:cubicBezTo>
                  <a:cubicBezTo>
                    <a:pt x="444" y="205"/>
                    <a:pt x="443" y="206"/>
                    <a:pt x="443" y="206"/>
                  </a:cubicBezTo>
                  <a:cubicBezTo>
                    <a:pt x="442" y="206"/>
                    <a:pt x="442" y="206"/>
                    <a:pt x="441" y="205"/>
                  </a:cubicBezTo>
                  <a:cubicBezTo>
                    <a:pt x="441" y="205"/>
                    <a:pt x="440" y="205"/>
                    <a:pt x="440" y="204"/>
                  </a:cubicBezTo>
                  <a:cubicBezTo>
                    <a:pt x="440" y="204"/>
                    <a:pt x="439" y="205"/>
                    <a:pt x="439" y="205"/>
                  </a:cubicBezTo>
                  <a:cubicBezTo>
                    <a:pt x="439" y="205"/>
                    <a:pt x="440" y="206"/>
                    <a:pt x="440" y="206"/>
                  </a:cubicBezTo>
                  <a:cubicBezTo>
                    <a:pt x="440" y="207"/>
                    <a:pt x="439" y="207"/>
                    <a:pt x="439" y="207"/>
                  </a:cubicBezTo>
                  <a:cubicBezTo>
                    <a:pt x="439" y="208"/>
                    <a:pt x="439" y="209"/>
                    <a:pt x="438" y="209"/>
                  </a:cubicBezTo>
                  <a:cubicBezTo>
                    <a:pt x="438" y="209"/>
                    <a:pt x="437" y="209"/>
                    <a:pt x="437" y="209"/>
                  </a:cubicBezTo>
                  <a:cubicBezTo>
                    <a:pt x="436" y="209"/>
                    <a:pt x="435" y="210"/>
                    <a:pt x="435" y="211"/>
                  </a:cubicBezTo>
                  <a:cubicBezTo>
                    <a:pt x="435" y="211"/>
                    <a:pt x="433" y="211"/>
                    <a:pt x="433" y="211"/>
                  </a:cubicBezTo>
                  <a:cubicBezTo>
                    <a:pt x="432" y="212"/>
                    <a:pt x="430" y="213"/>
                    <a:pt x="429" y="213"/>
                  </a:cubicBezTo>
                  <a:cubicBezTo>
                    <a:pt x="428" y="213"/>
                    <a:pt x="426" y="213"/>
                    <a:pt x="426" y="213"/>
                  </a:cubicBezTo>
                  <a:cubicBezTo>
                    <a:pt x="425" y="213"/>
                    <a:pt x="423" y="213"/>
                    <a:pt x="422" y="214"/>
                  </a:cubicBezTo>
                  <a:cubicBezTo>
                    <a:pt x="422" y="214"/>
                    <a:pt x="420" y="214"/>
                    <a:pt x="420" y="215"/>
                  </a:cubicBezTo>
                  <a:cubicBezTo>
                    <a:pt x="419" y="215"/>
                    <a:pt x="419" y="216"/>
                    <a:pt x="418" y="217"/>
                  </a:cubicBezTo>
                  <a:cubicBezTo>
                    <a:pt x="417" y="217"/>
                    <a:pt x="416" y="218"/>
                    <a:pt x="415" y="218"/>
                  </a:cubicBezTo>
                  <a:cubicBezTo>
                    <a:pt x="415" y="218"/>
                    <a:pt x="413" y="217"/>
                    <a:pt x="413" y="218"/>
                  </a:cubicBezTo>
                  <a:cubicBezTo>
                    <a:pt x="412" y="218"/>
                    <a:pt x="411" y="218"/>
                    <a:pt x="411" y="218"/>
                  </a:cubicBezTo>
                  <a:cubicBezTo>
                    <a:pt x="410" y="218"/>
                    <a:pt x="409" y="218"/>
                    <a:pt x="408" y="219"/>
                  </a:cubicBezTo>
                  <a:cubicBezTo>
                    <a:pt x="408" y="219"/>
                    <a:pt x="407" y="220"/>
                    <a:pt x="407" y="220"/>
                  </a:cubicBezTo>
                  <a:cubicBezTo>
                    <a:pt x="406" y="220"/>
                    <a:pt x="405" y="220"/>
                    <a:pt x="405" y="220"/>
                  </a:cubicBezTo>
                  <a:cubicBezTo>
                    <a:pt x="404" y="220"/>
                    <a:pt x="401" y="220"/>
                    <a:pt x="400" y="220"/>
                  </a:cubicBezTo>
                  <a:cubicBezTo>
                    <a:pt x="400" y="220"/>
                    <a:pt x="400" y="222"/>
                    <a:pt x="400" y="222"/>
                  </a:cubicBezTo>
                  <a:cubicBezTo>
                    <a:pt x="399" y="222"/>
                    <a:pt x="399" y="222"/>
                    <a:pt x="398" y="222"/>
                  </a:cubicBezTo>
                  <a:cubicBezTo>
                    <a:pt x="398" y="222"/>
                    <a:pt x="397" y="221"/>
                    <a:pt x="397" y="220"/>
                  </a:cubicBezTo>
                  <a:cubicBezTo>
                    <a:pt x="396" y="220"/>
                    <a:pt x="396" y="221"/>
                    <a:pt x="395" y="221"/>
                  </a:cubicBezTo>
                  <a:cubicBezTo>
                    <a:pt x="395" y="221"/>
                    <a:pt x="395" y="221"/>
                    <a:pt x="394" y="221"/>
                  </a:cubicBezTo>
                  <a:cubicBezTo>
                    <a:pt x="394" y="221"/>
                    <a:pt x="393" y="221"/>
                    <a:pt x="392" y="221"/>
                  </a:cubicBezTo>
                  <a:cubicBezTo>
                    <a:pt x="392" y="221"/>
                    <a:pt x="392" y="222"/>
                    <a:pt x="392" y="222"/>
                  </a:cubicBezTo>
                  <a:cubicBezTo>
                    <a:pt x="391" y="223"/>
                    <a:pt x="390" y="222"/>
                    <a:pt x="389" y="222"/>
                  </a:cubicBezTo>
                  <a:cubicBezTo>
                    <a:pt x="389" y="223"/>
                    <a:pt x="388" y="224"/>
                    <a:pt x="388" y="225"/>
                  </a:cubicBezTo>
                  <a:cubicBezTo>
                    <a:pt x="388" y="225"/>
                    <a:pt x="387" y="226"/>
                    <a:pt x="387" y="226"/>
                  </a:cubicBezTo>
                  <a:cubicBezTo>
                    <a:pt x="386" y="226"/>
                    <a:pt x="385" y="226"/>
                    <a:pt x="384" y="226"/>
                  </a:cubicBezTo>
                  <a:cubicBezTo>
                    <a:pt x="384" y="226"/>
                    <a:pt x="383" y="225"/>
                    <a:pt x="382" y="225"/>
                  </a:cubicBezTo>
                  <a:cubicBezTo>
                    <a:pt x="381" y="225"/>
                    <a:pt x="380" y="225"/>
                    <a:pt x="380" y="225"/>
                  </a:cubicBezTo>
                  <a:cubicBezTo>
                    <a:pt x="379" y="226"/>
                    <a:pt x="379" y="227"/>
                    <a:pt x="379" y="227"/>
                  </a:cubicBezTo>
                  <a:cubicBezTo>
                    <a:pt x="379" y="227"/>
                    <a:pt x="378" y="228"/>
                    <a:pt x="378" y="228"/>
                  </a:cubicBezTo>
                  <a:cubicBezTo>
                    <a:pt x="377" y="228"/>
                    <a:pt x="376" y="228"/>
                    <a:pt x="376" y="228"/>
                  </a:cubicBezTo>
                  <a:cubicBezTo>
                    <a:pt x="375" y="228"/>
                    <a:pt x="375" y="227"/>
                    <a:pt x="375" y="227"/>
                  </a:cubicBezTo>
                  <a:cubicBezTo>
                    <a:pt x="374" y="226"/>
                    <a:pt x="373" y="226"/>
                    <a:pt x="372" y="226"/>
                  </a:cubicBezTo>
                  <a:cubicBezTo>
                    <a:pt x="371" y="225"/>
                    <a:pt x="370" y="225"/>
                    <a:pt x="370" y="224"/>
                  </a:cubicBezTo>
                  <a:cubicBezTo>
                    <a:pt x="369" y="224"/>
                    <a:pt x="368" y="222"/>
                    <a:pt x="368" y="222"/>
                  </a:cubicBezTo>
                  <a:cubicBezTo>
                    <a:pt x="368" y="221"/>
                    <a:pt x="367" y="221"/>
                    <a:pt x="367" y="221"/>
                  </a:cubicBezTo>
                  <a:cubicBezTo>
                    <a:pt x="367" y="221"/>
                    <a:pt x="366" y="221"/>
                    <a:pt x="366" y="221"/>
                  </a:cubicBezTo>
                  <a:cubicBezTo>
                    <a:pt x="366" y="221"/>
                    <a:pt x="366" y="222"/>
                    <a:pt x="366" y="223"/>
                  </a:cubicBezTo>
                  <a:cubicBezTo>
                    <a:pt x="366" y="223"/>
                    <a:pt x="366" y="224"/>
                    <a:pt x="366" y="224"/>
                  </a:cubicBezTo>
                  <a:cubicBezTo>
                    <a:pt x="366" y="225"/>
                    <a:pt x="366" y="225"/>
                    <a:pt x="366" y="225"/>
                  </a:cubicBezTo>
                  <a:cubicBezTo>
                    <a:pt x="365" y="226"/>
                    <a:pt x="364" y="227"/>
                    <a:pt x="364" y="227"/>
                  </a:cubicBezTo>
                  <a:cubicBezTo>
                    <a:pt x="363" y="227"/>
                    <a:pt x="363" y="228"/>
                    <a:pt x="363" y="228"/>
                  </a:cubicBezTo>
                  <a:cubicBezTo>
                    <a:pt x="362" y="228"/>
                    <a:pt x="361" y="228"/>
                    <a:pt x="361" y="228"/>
                  </a:cubicBezTo>
                  <a:cubicBezTo>
                    <a:pt x="361" y="228"/>
                    <a:pt x="360" y="228"/>
                    <a:pt x="360" y="228"/>
                  </a:cubicBezTo>
                  <a:cubicBezTo>
                    <a:pt x="360" y="228"/>
                    <a:pt x="359" y="228"/>
                    <a:pt x="359" y="228"/>
                  </a:cubicBezTo>
                  <a:cubicBezTo>
                    <a:pt x="359" y="228"/>
                    <a:pt x="358" y="227"/>
                    <a:pt x="357" y="227"/>
                  </a:cubicBezTo>
                  <a:cubicBezTo>
                    <a:pt x="357" y="227"/>
                    <a:pt x="356" y="229"/>
                    <a:pt x="356" y="229"/>
                  </a:cubicBezTo>
                  <a:cubicBezTo>
                    <a:pt x="356" y="229"/>
                    <a:pt x="355" y="228"/>
                    <a:pt x="355" y="228"/>
                  </a:cubicBezTo>
                  <a:cubicBezTo>
                    <a:pt x="355" y="227"/>
                    <a:pt x="354" y="226"/>
                    <a:pt x="354" y="226"/>
                  </a:cubicBezTo>
                  <a:cubicBezTo>
                    <a:pt x="354" y="225"/>
                    <a:pt x="354" y="224"/>
                    <a:pt x="355" y="224"/>
                  </a:cubicBezTo>
                  <a:cubicBezTo>
                    <a:pt x="355" y="223"/>
                    <a:pt x="355" y="223"/>
                    <a:pt x="355" y="222"/>
                  </a:cubicBezTo>
                  <a:cubicBezTo>
                    <a:pt x="355" y="222"/>
                    <a:pt x="355" y="221"/>
                    <a:pt x="355" y="221"/>
                  </a:cubicBezTo>
                  <a:cubicBezTo>
                    <a:pt x="355" y="220"/>
                    <a:pt x="355" y="219"/>
                    <a:pt x="355" y="219"/>
                  </a:cubicBezTo>
                  <a:cubicBezTo>
                    <a:pt x="355" y="218"/>
                    <a:pt x="355" y="217"/>
                    <a:pt x="354" y="217"/>
                  </a:cubicBezTo>
                  <a:cubicBezTo>
                    <a:pt x="354" y="217"/>
                    <a:pt x="353" y="217"/>
                    <a:pt x="353" y="217"/>
                  </a:cubicBezTo>
                  <a:cubicBezTo>
                    <a:pt x="353" y="218"/>
                    <a:pt x="352" y="217"/>
                    <a:pt x="352" y="217"/>
                  </a:cubicBezTo>
                  <a:cubicBezTo>
                    <a:pt x="351" y="217"/>
                    <a:pt x="352" y="216"/>
                    <a:pt x="351" y="216"/>
                  </a:cubicBezTo>
                  <a:cubicBezTo>
                    <a:pt x="351" y="215"/>
                    <a:pt x="350" y="215"/>
                    <a:pt x="350" y="215"/>
                  </a:cubicBezTo>
                  <a:cubicBezTo>
                    <a:pt x="350" y="216"/>
                    <a:pt x="350" y="217"/>
                    <a:pt x="350" y="218"/>
                  </a:cubicBezTo>
                  <a:cubicBezTo>
                    <a:pt x="350" y="218"/>
                    <a:pt x="350" y="219"/>
                    <a:pt x="350" y="219"/>
                  </a:cubicBezTo>
                  <a:cubicBezTo>
                    <a:pt x="350" y="219"/>
                    <a:pt x="349" y="220"/>
                    <a:pt x="349" y="220"/>
                  </a:cubicBezTo>
                  <a:cubicBezTo>
                    <a:pt x="348" y="220"/>
                    <a:pt x="348" y="219"/>
                    <a:pt x="348" y="219"/>
                  </a:cubicBezTo>
                  <a:cubicBezTo>
                    <a:pt x="347" y="220"/>
                    <a:pt x="347" y="221"/>
                    <a:pt x="347" y="221"/>
                  </a:cubicBezTo>
                  <a:cubicBezTo>
                    <a:pt x="347" y="221"/>
                    <a:pt x="346" y="222"/>
                    <a:pt x="346" y="222"/>
                  </a:cubicBezTo>
                  <a:cubicBezTo>
                    <a:pt x="346" y="222"/>
                    <a:pt x="345" y="221"/>
                    <a:pt x="345" y="220"/>
                  </a:cubicBezTo>
                  <a:cubicBezTo>
                    <a:pt x="344" y="220"/>
                    <a:pt x="343" y="219"/>
                    <a:pt x="342" y="219"/>
                  </a:cubicBezTo>
                  <a:cubicBezTo>
                    <a:pt x="342" y="219"/>
                    <a:pt x="341" y="218"/>
                    <a:pt x="341" y="217"/>
                  </a:cubicBezTo>
                  <a:cubicBezTo>
                    <a:pt x="341" y="217"/>
                    <a:pt x="340" y="217"/>
                    <a:pt x="340" y="217"/>
                  </a:cubicBezTo>
                  <a:cubicBezTo>
                    <a:pt x="339" y="216"/>
                    <a:pt x="339" y="216"/>
                    <a:pt x="338" y="216"/>
                  </a:cubicBezTo>
                  <a:cubicBezTo>
                    <a:pt x="338" y="216"/>
                    <a:pt x="338" y="217"/>
                    <a:pt x="338" y="217"/>
                  </a:cubicBezTo>
                  <a:cubicBezTo>
                    <a:pt x="339" y="218"/>
                    <a:pt x="339" y="218"/>
                    <a:pt x="340" y="219"/>
                  </a:cubicBezTo>
                  <a:cubicBezTo>
                    <a:pt x="340" y="219"/>
                    <a:pt x="341" y="220"/>
                    <a:pt x="341" y="220"/>
                  </a:cubicBezTo>
                  <a:cubicBezTo>
                    <a:pt x="342" y="221"/>
                    <a:pt x="342" y="221"/>
                    <a:pt x="343" y="222"/>
                  </a:cubicBezTo>
                  <a:cubicBezTo>
                    <a:pt x="344" y="222"/>
                    <a:pt x="345" y="223"/>
                    <a:pt x="346" y="223"/>
                  </a:cubicBezTo>
                  <a:cubicBezTo>
                    <a:pt x="346" y="224"/>
                    <a:pt x="347" y="225"/>
                    <a:pt x="348" y="225"/>
                  </a:cubicBezTo>
                  <a:cubicBezTo>
                    <a:pt x="348" y="225"/>
                    <a:pt x="349" y="226"/>
                    <a:pt x="350" y="226"/>
                  </a:cubicBezTo>
                  <a:cubicBezTo>
                    <a:pt x="350" y="227"/>
                    <a:pt x="352" y="228"/>
                    <a:pt x="353" y="229"/>
                  </a:cubicBezTo>
                  <a:cubicBezTo>
                    <a:pt x="353" y="229"/>
                    <a:pt x="354" y="230"/>
                    <a:pt x="355" y="230"/>
                  </a:cubicBezTo>
                  <a:cubicBezTo>
                    <a:pt x="355" y="230"/>
                    <a:pt x="356" y="231"/>
                    <a:pt x="357" y="231"/>
                  </a:cubicBezTo>
                  <a:cubicBezTo>
                    <a:pt x="358" y="232"/>
                    <a:pt x="359" y="232"/>
                    <a:pt x="359" y="233"/>
                  </a:cubicBezTo>
                  <a:cubicBezTo>
                    <a:pt x="360" y="233"/>
                    <a:pt x="360" y="234"/>
                    <a:pt x="361" y="234"/>
                  </a:cubicBezTo>
                  <a:cubicBezTo>
                    <a:pt x="361" y="235"/>
                    <a:pt x="362" y="235"/>
                    <a:pt x="362" y="236"/>
                  </a:cubicBezTo>
                  <a:cubicBezTo>
                    <a:pt x="363" y="236"/>
                    <a:pt x="364" y="236"/>
                    <a:pt x="364" y="237"/>
                  </a:cubicBezTo>
                  <a:cubicBezTo>
                    <a:pt x="365" y="237"/>
                    <a:pt x="366" y="238"/>
                    <a:pt x="366" y="239"/>
                  </a:cubicBezTo>
                  <a:cubicBezTo>
                    <a:pt x="366" y="239"/>
                    <a:pt x="366" y="240"/>
                    <a:pt x="366" y="240"/>
                  </a:cubicBezTo>
                  <a:cubicBezTo>
                    <a:pt x="366" y="241"/>
                    <a:pt x="365" y="240"/>
                    <a:pt x="365" y="240"/>
                  </a:cubicBezTo>
                  <a:cubicBezTo>
                    <a:pt x="364" y="240"/>
                    <a:pt x="363" y="239"/>
                    <a:pt x="362" y="239"/>
                  </a:cubicBezTo>
                  <a:cubicBezTo>
                    <a:pt x="362" y="238"/>
                    <a:pt x="361" y="237"/>
                    <a:pt x="361" y="237"/>
                  </a:cubicBezTo>
                  <a:cubicBezTo>
                    <a:pt x="360" y="236"/>
                    <a:pt x="359" y="236"/>
                    <a:pt x="358" y="235"/>
                  </a:cubicBezTo>
                  <a:cubicBezTo>
                    <a:pt x="357" y="234"/>
                    <a:pt x="356" y="233"/>
                    <a:pt x="355" y="232"/>
                  </a:cubicBezTo>
                  <a:cubicBezTo>
                    <a:pt x="354" y="231"/>
                    <a:pt x="350" y="229"/>
                    <a:pt x="349" y="228"/>
                  </a:cubicBezTo>
                  <a:cubicBezTo>
                    <a:pt x="347" y="227"/>
                    <a:pt x="344" y="225"/>
                    <a:pt x="342" y="224"/>
                  </a:cubicBezTo>
                  <a:cubicBezTo>
                    <a:pt x="341" y="223"/>
                    <a:pt x="339" y="221"/>
                    <a:pt x="338" y="221"/>
                  </a:cubicBezTo>
                  <a:cubicBezTo>
                    <a:pt x="337" y="219"/>
                    <a:pt x="333" y="215"/>
                    <a:pt x="331" y="213"/>
                  </a:cubicBezTo>
                  <a:cubicBezTo>
                    <a:pt x="330" y="212"/>
                    <a:pt x="326" y="208"/>
                    <a:pt x="324" y="207"/>
                  </a:cubicBezTo>
                  <a:cubicBezTo>
                    <a:pt x="322" y="206"/>
                    <a:pt x="318" y="204"/>
                    <a:pt x="317" y="203"/>
                  </a:cubicBezTo>
                  <a:cubicBezTo>
                    <a:pt x="316" y="202"/>
                    <a:pt x="314" y="201"/>
                    <a:pt x="313" y="201"/>
                  </a:cubicBezTo>
                  <a:cubicBezTo>
                    <a:pt x="312" y="201"/>
                    <a:pt x="310" y="200"/>
                    <a:pt x="309" y="200"/>
                  </a:cubicBezTo>
                  <a:cubicBezTo>
                    <a:pt x="308" y="200"/>
                    <a:pt x="306" y="199"/>
                    <a:pt x="305" y="199"/>
                  </a:cubicBezTo>
                  <a:cubicBezTo>
                    <a:pt x="303" y="198"/>
                    <a:pt x="300" y="197"/>
                    <a:pt x="299" y="197"/>
                  </a:cubicBezTo>
                  <a:cubicBezTo>
                    <a:pt x="297" y="196"/>
                    <a:pt x="295" y="196"/>
                    <a:pt x="293" y="195"/>
                  </a:cubicBezTo>
                  <a:cubicBezTo>
                    <a:pt x="292" y="194"/>
                    <a:pt x="289" y="192"/>
                    <a:pt x="288" y="192"/>
                  </a:cubicBezTo>
                  <a:cubicBezTo>
                    <a:pt x="287" y="192"/>
                    <a:pt x="286" y="191"/>
                    <a:pt x="286" y="191"/>
                  </a:cubicBezTo>
                  <a:cubicBezTo>
                    <a:pt x="285" y="191"/>
                    <a:pt x="283" y="192"/>
                    <a:pt x="282" y="193"/>
                  </a:cubicBezTo>
                  <a:cubicBezTo>
                    <a:pt x="280" y="193"/>
                    <a:pt x="278" y="193"/>
                    <a:pt x="277" y="193"/>
                  </a:cubicBezTo>
                  <a:cubicBezTo>
                    <a:pt x="276" y="193"/>
                    <a:pt x="274" y="194"/>
                    <a:pt x="274" y="194"/>
                  </a:cubicBezTo>
                  <a:cubicBezTo>
                    <a:pt x="272" y="195"/>
                    <a:pt x="269" y="194"/>
                    <a:pt x="268" y="194"/>
                  </a:cubicBezTo>
                  <a:cubicBezTo>
                    <a:pt x="266" y="194"/>
                    <a:pt x="263" y="193"/>
                    <a:pt x="262" y="194"/>
                  </a:cubicBezTo>
                  <a:cubicBezTo>
                    <a:pt x="261" y="194"/>
                    <a:pt x="259" y="195"/>
                    <a:pt x="258" y="195"/>
                  </a:cubicBezTo>
                  <a:cubicBezTo>
                    <a:pt x="258" y="196"/>
                    <a:pt x="256" y="197"/>
                    <a:pt x="256" y="197"/>
                  </a:cubicBezTo>
                  <a:cubicBezTo>
                    <a:pt x="255" y="197"/>
                    <a:pt x="253" y="198"/>
                    <a:pt x="252" y="198"/>
                  </a:cubicBezTo>
                  <a:cubicBezTo>
                    <a:pt x="252" y="199"/>
                    <a:pt x="250" y="200"/>
                    <a:pt x="249" y="200"/>
                  </a:cubicBezTo>
                  <a:cubicBezTo>
                    <a:pt x="248" y="200"/>
                    <a:pt x="246" y="200"/>
                    <a:pt x="245" y="200"/>
                  </a:cubicBezTo>
                  <a:cubicBezTo>
                    <a:pt x="244" y="199"/>
                    <a:pt x="242" y="198"/>
                    <a:pt x="241" y="198"/>
                  </a:cubicBezTo>
                  <a:cubicBezTo>
                    <a:pt x="240" y="198"/>
                    <a:pt x="239" y="197"/>
                    <a:pt x="238" y="197"/>
                  </a:cubicBezTo>
                  <a:cubicBezTo>
                    <a:pt x="238" y="197"/>
                    <a:pt x="237" y="196"/>
                    <a:pt x="237" y="195"/>
                  </a:cubicBezTo>
                  <a:cubicBezTo>
                    <a:pt x="236" y="195"/>
                    <a:pt x="236" y="194"/>
                    <a:pt x="235" y="193"/>
                  </a:cubicBezTo>
                  <a:cubicBezTo>
                    <a:pt x="234" y="192"/>
                    <a:pt x="231" y="191"/>
                    <a:pt x="229" y="190"/>
                  </a:cubicBezTo>
                  <a:cubicBezTo>
                    <a:pt x="228" y="189"/>
                    <a:pt x="225" y="188"/>
                    <a:pt x="223" y="188"/>
                  </a:cubicBezTo>
                  <a:cubicBezTo>
                    <a:pt x="222" y="188"/>
                    <a:pt x="220" y="188"/>
                    <a:pt x="219" y="188"/>
                  </a:cubicBezTo>
                  <a:cubicBezTo>
                    <a:pt x="218" y="188"/>
                    <a:pt x="216" y="189"/>
                    <a:pt x="215" y="190"/>
                  </a:cubicBezTo>
                  <a:cubicBezTo>
                    <a:pt x="214" y="190"/>
                    <a:pt x="211" y="191"/>
                    <a:pt x="210" y="192"/>
                  </a:cubicBezTo>
                  <a:cubicBezTo>
                    <a:pt x="209" y="192"/>
                    <a:pt x="208" y="193"/>
                    <a:pt x="207" y="193"/>
                  </a:cubicBezTo>
                  <a:cubicBezTo>
                    <a:pt x="205" y="193"/>
                    <a:pt x="202" y="194"/>
                    <a:pt x="200" y="194"/>
                  </a:cubicBezTo>
                  <a:cubicBezTo>
                    <a:pt x="200" y="195"/>
                    <a:pt x="198" y="194"/>
                    <a:pt x="197" y="194"/>
                  </a:cubicBezTo>
                  <a:cubicBezTo>
                    <a:pt x="197" y="195"/>
                    <a:pt x="196" y="195"/>
                    <a:pt x="195" y="195"/>
                  </a:cubicBezTo>
                  <a:cubicBezTo>
                    <a:pt x="195" y="195"/>
                    <a:pt x="194" y="194"/>
                    <a:pt x="194" y="194"/>
                  </a:cubicBezTo>
                  <a:cubicBezTo>
                    <a:pt x="193" y="194"/>
                    <a:pt x="191" y="193"/>
                    <a:pt x="191" y="193"/>
                  </a:cubicBezTo>
                  <a:cubicBezTo>
                    <a:pt x="190" y="193"/>
                    <a:pt x="188" y="192"/>
                    <a:pt x="187" y="192"/>
                  </a:cubicBezTo>
                  <a:cubicBezTo>
                    <a:pt x="186" y="191"/>
                    <a:pt x="184" y="192"/>
                    <a:pt x="183" y="191"/>
                  </a:cubicBezTo>
                  <a:cubicBezTo>
                    <a:pt x="182" y="191"/>
                    <a:pt x="181" y="190"/>
                    <a:pt x="181" y="190"/>
                  </a:cubicBezTo>
                  <a:cubicBezTo>
                    <a:pt x="180" y="189"/>
                    <a:pt x="178" y="189"/>
                    <a:pt x="177" y="189"/>
                  </a:cubicBezTo>
                  <a:cubicBezTo>
                    <a:pt x="176" y="188"/>
                    <a:pt x="173" y="188"/>
                    <a:pt x="172" y="188"/>
                  </a:cubicBezTo>
                  <a:cubicBezTo>
                    <a:pt x="171" y="187"/>
                    <a:pt x="169" y="187"/>
                    <a:pt x="168" y="186"/>
                  </a:cubicBezTo>
                  <a:cubicBezTo>
                    <a:pt x="168" y="186"/>
                    <a:pt x="167" y="185"/>
                    <a:pt x="167" y="185"/>
                  </a:cubicBezTo>
                  <a:cubicBezTo>
                    <a:pt x="167" y="184"/>
                    <a:pt x="167" y="182"/>
                    <a:pt x="167" y="181"/>
                  </a:cubicBezTo>
                  <a:cubicBezTo>
                    <a:pt x="167" y="181"/>
                    <a:pt x="167" y="179"/>
                    <a:pt x="167" y="178"/>
                  </a:cubicBezTo>
                  <a:cubicBezTo>
                    <a:pt x="167" y="177"/>
                    <a:pt x="166" y="176"/>
                    <a:pt x="166" y="175"/>
                  </a:cubicBezTo>
                  <a:cubicBezTo>
                    <a:pt x="166" y="175"/>
                    <a:pt x="164" y="174"/>
                    <a:pt x="164" y="174"/>
                  </a:cubicBezTo>
                  <a:cubicBezTo>
                    <a:pt x="164" y="174"/>
                    <a:pt x="164" y="173"/>
                    <a:pt x="164" y="173"/>
                  </a:cubicBezTo>
                  <a:cubicBezTo>
                    <a:pt x="164" y="173"/>
                    <a:pt x="164" y="172"/>
                    <a:pt x="164" y="172"/>
                  </a:cubicBezTo>
                  <a:cubicBezTo>
                    <a:pt x="165" y="171"/>
                    <a:pt x="166" y="172"/>
                    <a:pt x="166" y="172"/>
                  </a:cubicBezTo>
                  <a:cubicBezTo>
                    <a:pt x="167" y="172"/>
                    <a:pt x="167" y="171"/>
                    <a:pt x="167" y="171"/>
                  </a:cubicBezTo>
                  <a:cubicBezTo>
                    <a:pt x="168" y="170"/>
                    <a:pt x="168" y="169"/>
                    <a:pt x="168" y="168"/>
                  </a:cubicBezTo>
                  <a:cubicBezTo>
                    <a:pt x="168" y="168"/>
                    <a:pt x="168" y="167"/>
                    <a:pt x="168" y="166"/>
                  </a:cubicBezTo>
                  <a:cubicBezTo>
                    <a:pt x="167" y="166"/>
                    <a:pt x="167" y="165"/>
                    <a:pt x="166" y="165"/>
                  </a:cubicBezTo>
                  <a:cubicBezTo>
                    <a:pt x="166" y="165"/>
                    <a:pt x="165" y="166"/>
                    <a:pt x="165" y="166"/>
                  </a:cubicBezTo>
                  <a:cubicBezTo>
                    <a:pt x="165" y="166"/>
                    <a:pt x="165" y="167"/>
                    <a:pt x="165" y="168"/>
                  </a:cubicBezTo>
                  <a:cubicBezTo>
                    <a:pt x="164" y="168"/>
                    <a:pt x="163" y="169"/>
                    <a:pt x="163" y="169"/>
                  </a:cubicBezTo>
                  <a:cubicBezTo>
                    <a:pt x="162" y="170"/>
                    <a:pt x="161" y="171"/>
                    <a:pt x="161" y="171"/>
                  </a:cubicBezTo>
                  <a:cubicBezTo>
                    <a:pt x="161" y="172"/>
                    <a:pt x="161" y="174"/>
                    <a:pt x="161" y="175"/>
                  </a:cubicBezTo>
                  <a:cubicBezTo>
                    <a:pt x="161" y="175"/>
                    <a:pt x="162" y="176"/>
                    <a:pt x="163" y="176"/>
                  </a:cubicBezTo>
                  <a:cubicBezTo>
                    <a:pt x="163" y="177"/>
                    <a:pt x="163" y="178"/>
                    <a:pt x="163" y="179"/>
                  </a:cubicBezTo>
                  <a:cubicBezTo>
                    <a:pt x="163" y="179"/>
                    <a:pt x="162" y="181"/>
                    <a:pt x="162" y="181"/>
                  </a:cubicBezTo>
                  <a:cubicBezTo>
                    <a:pt x="161" y="182"/>
                    <a:pt x="158" y="182"/>
                    <a:pt x="157" y="182"/>
                  </a:cubicBezTo>
                  <a:cubicBezTo>
                    <a:pt x="156" y="182"/>
                    <a:pt x="153" y="182"/>
                    <a:pt x="152" y="182"/>
                  </a:cubicBezTo>
                  <a:cubicBezTo>
                    <a:pt x="151" y="182"/>
                    <a:pt x="149" y="182"/>
                    <a:pt x="148" y="181"/>
                  </a:cubicBezTo>
                  <a:cubicBezTo>
                    <a:pt x="147" y="181"/>
                    <a:pt x="146" y="181"/>
                    <a:pt x="146" y="180"/>
                  </a:cubicBezTo>
                  <a:cubicBezTo>
                    <a:pt x="145" y="180"/>
                    <a:pt x="145" y="180"/>
                    <a:pt x="145" y="179"/>
                  </a:cubicBezTo>
                  <a:cubicBezTo>
                    <a:pt x="144" y="179"/>
                    <a:pt x="143" y="179"/>
                    <a:pt x="143" y="179"/>
                  </a:cubicBezTo>
                  <a:cubicBezTo>
                    <a:pt x="142" y="179"/>
                    <a:pt x="140" y="179"/>
                    <a:pt x="139" y="179"/>
                  </a:cubicBezTo>
                  <a:cubicBezTo>
                    <a:pt x="138" y="179"/>
                    <a:pt x="137" y="180"/>
                    <a:pt x="137" y="179"/>
                  </a:cubicBezTo>
                  <a:cubicBezTo>
                    <a:pt x="136" y="179"/>
                    <a:pt x="135" y="178"/>
                    <a:pt x="135" y="178"/>
                  </a:cubicBezTo>
                  <a:cubicBezTo>
                    <a:pt x="135" y="177"/>
                    <a:pt x="137" y="178"/>
                    <a:pt x="137" y="178"/>
                  </a:cubicBezTo>
                  <a:cubicBezTo>
                    <a:pt x="138" y="178"/>
                    <a:pt x="138" y="178"/>
                    <a:pt x="139" y="177"/>
                  </a:cubicBezTo>
                  <a:cubicBezTo>
                    <a:pt x="139" y="177"/>
                    <a:pt x="140" y="177"/>
                    <a:pt x="140" y="176"/>
                  </a:cubicBezTo>
                  <a:cubicBezTo>
                    <a:pt x="140" y="175"/>
                    <a:pt x="140" y="174"/>
                    <a:pt x="140" y="174"/>
                  </a:cubicBezTo>
                  <a:cubicBezTo>
                    <a:pt x="140" y="173"/>
                    <a:pt x="141" y="173"/>
                    <a:pt x="141" y="173"/>
                  </a:cubicBezTo>
                  <a:cubicBezTo>
                    <a:pt x="142" y="173"/>
                    <a:pt x="142" y="172"/>
                    <a:pt x="141" y="171"/>
                  </a:cubicBezTo>
                  <a:cubicBezTo>
                    <a:pt x="141" y="171"/>
                    <a:pt x="141" y="170"/>
                    <a:pt x="140" y="169"/>
                  </a:cubicBezTo>
                  <a:cubicBezTo>
                    <a:pt x="140" y="169"/>
                    <a:pt x="138" y="169"/>
                    <a:pt x="138" y="170"/>
                  </a:cubicBezTo>
                  <a:cubicBezTo>
                    <a:pt x="138" y="170"/>
                    <a:pt x="138" y="171"/>
                    <a:pt x="138" y="172"/>
                  </a:cubicBezTo>
                  <a:cubicBezTo>
                    <a:pt x="138" y="172"/>
                    <a:pt x="138" y="173"/>
                    <a:pt x="138" y="174"/>
                  </a:cubicBezTo>
                  <a:cubicBezTo>
                    <a:pt x="137" y="175"/>
                    <a:pt x="136" y="176"/>
                    <a:pt x="136" y="176"/>
                  </a:cubicBezTo>
                  <a:cubicBezTo>
                    <a:pt x="135" y="176"/>
                    <a:pt x="135" y="175"/>
                    <a:pt x="135" y="175"/>
                  </a:cubicBezTo>
                  <a:cubicBezTo>
                    <a:pt x="134" y="175"/>
                    <a:pt x="134" y="174"/>
                    <a:pt x="133" y="173"/>
                  </a:cubicBezTo>
                  <a:cubicBezTo>
                    <a:pt x="133" y="173"/>
                    <a:pt x="133" y="172"/>
                    <a:pt x="133" y="171"/>
                  </a:cubicBezTo>
                  <a:cubicBezTo>
                    <a:pt x="133" y="171"/>
                    <a:pt x="132" y="170"/>
                    <a:pt x="132" y="170"/>
                  </a:cubicBezTo>
                  <a:cubicBezTo>
                    <a:pt x="132" y="170"/>
                    <a:pt x="131" y="170"/>
                    <a:pt x="130" y="170"/>
                  </a:cubicBezTo>
                  <a:cubicBezTo>
                    <a:pt x="130" y="171"/>
                    <a:pt x="129" y="173"/>
                    <a:pt x="129" y="173"/>
                  </a:cubicBezTo>
                  <a:cubicBezTo>
                    <a:pt x="129" y="174"/>
                    <a:pt x="129" y="175"/>
                    <a:pt x="129" y="176"/>
                  </a:cubicBezTo>
                  <a:cubicBezTo>
                    <a:pt x="128" y="176"/>
                    <a:pt x="128" y="178"/>
                    <a:pt x="127" y="178"/>
                  </a:cubicBezTo>
                  <a:cubicBezTo>
                    <a:pt x="127" y="179"/>
                    <a:pt x="126" y="180"/>
                    <a:pt x="125" y="181"/>
                  </a:cubicBezTo>
                  <a:cubicBezTo>
                    <a:pt x="125" y="181"/>
                    <a:pt x="123" y="181"/>
                    <a:pt x="122" y="182"/>
                  </a:cubicBezTo>
                  <a:cubicBezTo>
                    <a:pt x="122" y="182"/>
                    <a:pt x="120" y="182"/>
                    <a:pt x="120" y="182"/>
                  </a:cubicBezTo>
                  <a:cubicBezTo>
                    <a:pt x="119" y="183"/>
                    <a:pt x="118" y="185"/>
                    <a:pt x="118" y="185"/>
                  </a:cubicBezTo>
                  <a:cubicBezTo>
                    <a:pt x="117" y="186"/>
                    <a:pt x="115" y="186"/>
                    <a:pt x="115" y="187"/>
                  </a:cubicBezTo>
                  <a:cubicBezTo>
                    <a:pt x="114" y="188"/>
                    <a:pt x="114" y="190"/>
                    <a:pt x="115" y="191"/>
                  </a:cubicBezTo>
                  <a:cubicBezTo>
                    <a:pt x="115" y="192"/>
                    <a:pt x="115" y="194"/>
                    <a:pt x="115" y="195"/>
                  </a:cubicBezTo>
                  <a:cubicBezTo>
                    <a:pt x="115" y="195"/>
                    <a:pt x="115" y="197"/>
                    <a:pt x="114" y="198"/>
                  </a:cubicBezTo>
                  <a:cubicBezTo>
                    <a:pt x="114" y="198"/>
                    <a:pt x="112" y="197"/>
                    <a:pt x="112" y="197"/>
                  </a:cubicBezTo>
                  <a:cubicBezTo>
                    <a:pt x="111" y="196"/>
                    <a:pt x="110" y="195"/>
                    <a:pt x="109" y="195"/>
                  </a:cubicBezTo>
                  <a:cubicBezTo>
                    <a:pt x="108" y="195"/>
                    <a:pt x="105" y="195"/>
                    <a:pt x="104" y="195"/>
                  </a:cubicBezTo>
                  <a:cubicBezTo>
                    <a:pt x="102" y="195"/>
                    <a:pt x="98" y="195"/>
                    <a:pt x="96" y="195"/>
                  </a:cubicBezTo>
                  <a:cubicBezTo>
                    <a:pt x="94" y="196"/>
                    <a:pt x="92" y="197"/>
                    <a:pt x="90" y="197"/>
                  </a:cubicBezTo>
                  <a:cubicBezTo>
                    <a:pt x="89" y="198"/>
                    <a:pt x="86" y="199"/>
                    <a:pt x="85" y="200"/>
                  </a:cubicBezTo>
                  <a:cubicBezTo>
                    <a:pt x="84" y="201"/>
                    <a:pt x="82" y="202"/>
                    <a:pt x="80" y="202"/>
                  </a:cubicBezTo>
                  <a:cubicBezTo>
                    <a:pt x="80" y="202"/>
                    <a:pt x="78" y="202"/>
                    <a:pt x="77" y="203"/>
                  </a:cubicBezTo>
                  <a:cubicBezTo>
                    <a:pt x="77" y="203"/>
                    <a:pt x="75" y="203"/>
                    <a:pt x="74" y="203"/>
                  </a:cubicBezTo>
                  <a:cubicBezTo>
                    <a:pt x="74" y="203"/>
                    <a:pt x="73" y="205"/>
                    <a:pt x="72" y="205"/>
                  </a:cubicBezTo>
                  <a:cubicBezTo>
                    <a:pt x="72" y="206"/>
                    <a:pt x="70" y="205"/>
                    <a:pt x="69" y="205"/>
                  </a:cubicBezTo>
                  <a:cubicBezTo>
                    <a:pt x="69" y="205"/>
                    <a:pt x="68" y="204"/>
                    <a:pt x="68" y="204"/>
                  </a:cubicBezTo>
                  <a:cubicBezTo>
                    <a:pt x="67" y="203"/>
                    <a:pt x="65" y="203"/>
                    <a:pt x="64" y="204"/>
                  </a:cubicBezTo>
                  <a:cubicBezTo>
                    <a:pt x="63" y="204"/>
                    <a:pt x="61" y="205"/>
                    <a:pt x="60" y="205"/>
                  </a:cubicBezTo>
                  <a:cubicBezTo>
                    <a:pt x="59" y="205"/>
                    <a:pt x="57" y="205"/>
                    <a:pt x="56" y="205"/>
                  </a:cubicBezTo>
                  <a:cubicBezTo>
                    <a:pt x="55" y="206"/>
                    <a:pt x="53" y="207"/>
                    <a:pt x="52" y="208"/>
                  </a:cubicBezTo>
                  <a:cubicBezTo>
                    <a:pt x="51" y="208"/>
                    <a:pt x="50" y="208"/>
                    <a:pt x="50" y="208"/>
                  </a:cubicBezTo>
                  <a:cubicBezTo>
                    <a:pt x="49" y="208"/>
                    <a:pt x="48" y="210"/>
                    <a:pt x="47" y="210"/>
                  </a:cubicBezTo>
                  <a:cubicBezTo>
                    <a:pt x="47" y="211"/>
                    <a:pt x="46" y="213"/>
                    <a:pt x="45" y="213"/>
                  </a:cubicBezTo>
                  <a:cubicBezTo>
                    <a:pt x="45" y="214"/>
                    <a:pt x="44" y="214"/>
                    <a:pt x="43" y="214"/>
                  </a:cubicBezTo>
                  <a:cubicBezTo>
                    <a:pt x="43" y="214"/>
                    <a:pt x="42" y="213"/>
                    <a:pt x="42" y="213"/>
                  </a:cubicBezTo>
                  <a:cubicBezTo>
                    <a:pt x="42" y="212"/>
                    <a:pt x="40" y="213"/>
                    <a:pt x="40" y="213"/>
                  </a:cubicBezTo>
                  <a:cubicBezTo>
                    <a:pt x="39" y="213"/>
                    <a:pt x="39" y="214"/>
                    <a:pt x="38" y="214"/>
                  </a:cubicBezTo>
                  <a:cubicBezTo>
                    <a:pt x="38" y="215"/>
                    <a:pt x="37" y="214"/>
                    <a:pt x="36" y="214"/>
                  </a:cubicBezTo>
                  <a:cubicBezTo>
                    <a:pt x="36" y="215"/>
                    <a:pt x="35" y="215"/>
                    <a:pt x="34" y="215"/>
                  </a:cubicBezTo>
                  <a:cubicBezTo>
                    <a:pt x="34" y="216"/>
                    <a:pt x="34" y="218"/>
                    <a:pt x="33" y="218"/>
                  </a:cubicBezTo>
                  <a:cubicBezTo>
                    <a:pt x="33" y="219"/>
                    <a:pt x="31" y="220"/>
                    <a:pt x="31" y="220"/>
                  </a:cubicBezTo>
                  <a:cubicBezTo>
                    <a:pt x="30" y="221"/>
                    <a:pt x="30" y="223"/>
                    <a:pt x="30" y="223"/>
                  </a:cubicBezTo>
                  <a:cubicBezTo>
                    <a:pt x="29" y="224"/>
                    <a:pt x="27" y="223"/>
                    <a:pt x="27" y="224"/>
                  </a:cubicBezTo>
                  <a:cubicBezTo>
                    <a:pt x="26" y="224"/>
                    <a:pt x="25" y="224"/>
                    <a:pt x="24" y="225"/>
                  </a:cubicBezTo>
                  <a:cubicBezTo>
                    <a:pt x="24" y="225"/>
                    <a:pt x="22" y="226"/>
                    <a:pt x="22" y="227"/>
                  </a:cubicBezTo>
                  <a:cubicBezTo>
                    <a:pt x="22" y="227"/>
                    <a:pt x="21" y="229"/>
                    <a:pt x="22" y="229"/>
                  </a:cubicBezTo>
                  <a:cubicBezTo>
                    <a:pt x="22" y="229"/>
                    <a:pt x="23" y="229"/>
                    <a:pt x="24" y="229"/>
                  </a:cubicBezTo>
                  <a:cubicBezTo>
                    <a:pt x="24" y="230"/>
                    <a:pt x="23" y="231"/>
                    <a:pt x="23" y="231"/>
                  </a:cubicBezTo>
                  <a:cubicBezTo>
                    <a:pt x="22" y="231"/>
                    <a:pt x="21" y="231"/>
                    <a:pt x="21" y="231"/>
                  </a:cubicBezTo>
                  <a:cubicBezTo>
                    <a:pt x="20" y="231"/>
                    <a:pt x="18" y="232"/>
                    <a:pt x="17" y="232"/>
                  </a:cubicBezTo>
                  <a:cubicBezTo>
                    <a:pt x="17" y="231"/>
                    <a:pt x="16" y="230"/>
                    <a:pt x="15" y="230"/>
                  </a:cubicBezTo>
                  <a:cubicBezTo>
                    <a:pt x="15" y="229"/>
                    <a:pt x="15" y="228"/>
                    <a:pt x="15" y="228"/>
                  </a:cubicBezTo>
                  <a:cubicBezTo>
                    <a:pt x="15" y="227"/>
                    <a:pt x="14" y="227"/>
                    <a:pt x="14" y="226"/>
                  </a:cubicBezTo>
                  <a:cubicBezTo>
                    <a:pt x="14" y="226"/>
                    <a:pt x="14" y="225"/>
                    <a:pt x="13" y="225"/>
                  </a:cubicBezTo>
                  <a:cubicBezTo>
                    <a:pt x="13" y="224"/>
                    <a:pt x="11" y="224"/>
                    <a:pt x="11" y="224"/>
                  </a:cubicBezTo>
                  <a:cubicBezTo>
                    <a:pt x="10" y="223"/>
                    <a:pt x="10" y="222"/>
                    <a:pt x="10" y="222"/>
                  </a:cubicBezTo>
                  <a:cubicBezTo>
                    <a:pt x="9" y="221"/>
                    <a:pt x="8" y="221"/>
                    <a:pt x="7" y="221"/>
                  </a:cubicBezTo>
                  <a:cubicBezTo>
                    <a:pt x="6" y="221"/>
                    <a:pt x="5" y="221"/>
                    <a:pt x="4" y="222"/>
                  </a:cubicBezTo>
                  <a:cubicBezTo>
                    <a:pt x="4" y="222"/>
                    <a:pt x="3" y="223"/>
                    <a:pt x="2" y="223"/>
                  </a:cubicBezTo>
                  <a:cubicBezTo>
                    <a:pt x="2" y="223"/>
                    <a:pt x="1" y="224"/>
                    <a:pt x="0" y="223"/>
                  </a:cubicBezTo>
                  <a:cubicBezTo>
                    <a:pt x="0" y="223"/>
                    <a:pt x="0" y="222"/>
                    <a:pt x="0" y="222"/>
                  </a:cubicBezTo>
                  <a:cubicBezTo>
                    <a:pt x="0" y="221"/>
                    <a:pt x="1" y="220"/>
                    <a:pt x="1" y="220"/>
                  </a:cubicBezTo>
                  <a:cubicBezTo>
                    <a:pt x="2" y="219"/>
                    <a:pt x="2" y="218"/>
                    <a:pt x="3" y="217"/>
                  </a:cubicBezTo>
                  <a:cubicBezTo>
                    <a:pt x="3" y="216"/>
                    <a:pt x="4" y="215"/>
                    <a:pt x="5" y="215"/>
                  </a:cubicBezTo>
                  <a:cubicBezTo>
                    <a:pt x="5" y="214"/>
                    <a:pt x="6" y="213"/>
                    <a:pt x="5" y="213"/>
                  </a:cubicBezTo>
                  <a:cubicBezTo>
                    <a:pt x="5" y="212"/>
                    <a:pt x="4" y="212"/>
                    <a:pt x="4" y="212"/>
                  </a:cubicBezTo>
                  <a:cubicBezTo>
                    <a:pt x="4" y="211"/>
                    <a:pt x="5" y="210"/>
                    <a:pt x="5" y="209"/>
                  </a:cubicBezTo>
                  <a:cubicBezTo>
                    <a:pt x="6" y="209"/>
                    <a:pt x="7" y="208"/>
                    <a:pt x="7" y="208"/>
                  </a:cubicBezTo>
                  <a:cubicBezTo>
                    <a:pt x="8" y="207"/>
                    <a:pt x="8" y="205"/>
                    <a:pt x="9" y="205"/>
                  </a:cubicBezTo>
                  <a:cubicBezTo>
                    <a:pt x="9" y="204"/>
                    <a:pt x="11" y="204"/>
                    <a:pt x="11" y="203"/>
                  </a:cubicBezTo>
                  <a:cubicBezTo>
                    <a:pt x="12" y="202"/>
                    <a:pt x="12" y="201"/>
                    <a:pt x="12" y="200"/>
                  </a:cubicBezTo>
                  <a:cubicBezTo>
                    <a:pt x="12" y="199"/>
                    <a:pt x="11" y="197"/>
                    <a:pt x="12" y="196"/>
                  </a:cubicBezTo>
                  <a:cubicBezTo>
                    <a:pt x="12" y="196"/>
                    <a:pt x="12" y="194"/>
                    <a:pt x="13" y="193"/>
                  </a:cubicBezTo>
                  <a:cubicBezTo>
                    <a:pt x="13" y="193"/>
                    <a:pt x="13" y="192"/>
                    <a:pt x="14" y="191"/>
                  </a:cubicBezTo>
                  <a:cubicBezTo>
                    <a:pt x="15" y="191"/>
                    <a:pt x="16" y="190"/>
                    <a:pt x="17" y="190"/>
                  </a:cubicBezTo>
                  <a:cubicBezTo>
                    <a:pt x="17" y="189"/>
                    <a:pt x="18" y="188"/>
                    <a:pt x="18" y="187"/>
                  </a:cubicBezTo>
                  <a:cubicBezTo>
                    <a:pt x="18" y="187"/>
                    <a:pt x="18" y="185"/>
                    <a:pt x="19" y="185"/>
                  </a:cubicBezTo>
                  <a:cubicBezTo>
                    <a:pt x="19" y="184"/>
                    <a:pt x="20" y="183"/>
                    <a:pt x="21" y="182"/>
                  </a:cubicBezTo>
                  <a:cubicBezTo>
                    <a:pt x="22" y="181"/>
                    <a:pt x="23" y="180"/>
                    <a:pt x="23" y="179"/>
                  </a:cubicBezTo>
                  <a:cubicBezTo>
                    <a:pt x="24" y="178"/>
                    <a:pt x="24" y="177"/>
                    <a:pt x="25" y="176"/>
                  </a:cubicBezTo>
                  <a:cubicBezTo>
                    <a:pt x="25" y="175"/>
                    <a:pt x="26" y="172"/>
                    <a:pt x="26" y="171"/>
                  </a:cubicBezTo>
                  <a:cubicBezTo>
                    <a:pt x="27" y="170"/>
                    <a:pt x="28" y="168"/>
                    <a:pt x="29" y="167"/>
                  </a:cubicBezTo>
                  <a:cubicBezTo>
                    <a:pt x="30" y="166"/>
                    <a:pt x="31" y="164"/>
                    <a:pt x="32" y="163"/>
                  </a:cubicBezTo>
                  <a:cubicBezTo>
                    <a:pt x="32" y="162"/>
                    <a:pt x="32" y="160"/>
                    <a:pt x="32" y="159"/>
                  </a:cubicBezTo>
                  <a:cubicBezTo>
                    <a:pt x="32" y="158"/>
                    <a:pt x="30" y="157"/>
                    <a:pt x="30" y="156"/>
                  </a:cubicBezTo>
                  <a:cubicBezTo>
                    <a:pt x="30" y="155"/>
                    <a:pt x="29" y="154"/>
                    <a:pt x="29" y="153"/>
                  </a:cubicBezTo>
                  <a:cubicBezTo>
                    <a:pt x="29" y="152"/>
                    <a:pt x="29" y="150"/>
                    <a:pt x="29" y="150"/>
                  </a:cubicBezTo>
                  <a:cubicBezTo>
                    <a:pt x="29" y="149"/>
                    <a:pt x="27" y="150"/>
                    <a:pt x="26" y="149"/>
                  </a:cubicBezTo>
                  <a:cubicBezTo>
                    <a:pt x="26" y="149"/>
                    <a:pt x="25" y="147"/>
                    <a:pt x="25" y="146"/>
                  </a:cubicBezTo>
                  <a:cubicBezTo>
                    <a:pt x="26" y="146"/>
                    <a:pt x="27" y="146"/>
                    <a:pt x="27" y="146"/>
                  </a:cubicBezTo>
                  <a:cubicBezTo>
                    <a:pt x="28" y="146"/>
                    <a:pt x="29" y="145"/>
                    <a:pt x="30" y="145"/>
                  </a:cubicBezTo>
                  <a:cubicBezTo>
                    <a:pt x="30" y="145"/>
                    <a:pt x="32" y="145"/>
                    <a:pt x="32" y="145"/>
                  </a:cubicBezTo>
                  <a:cubicBezTo>
                    <a:pt x="33" y="144"/>
                    <a:pt x="35" y="143"/>
                    <a:pt x="35" y="142"/>
                  </a:cubicBezTo>
                  <a:cubicBezTo>
                    <a:pt x="36" y="140"/>
                    <a:pt x="38" y="137"/>
                    <a:pt x="39" y="135"/>
                  </a:cubicBezTo>
                  <a:cubicBezTo>
                    <a:pt x="39" y="135"/>
                    <a:pt x="40" y="133"/>
                    <a:pt x="41" y="133"/>
                  </a:cubicBezTo>
                  <a:cubicBezTo>
                    <a:pt x="41" y="132"/>
                    <a:pt x="41" y="130"/>
                    <a:pt x="41" y="129"/>
                  </a:cubicBezTo>
                  <a:cubicBezTo>
                    <a:pt x="42" y="128"/>
                    <a:pt x="43" y="126"/>
                    <a:pt x="44" y="125"/>
                  </a:cubicBezTo>
                  <a:cubicBezTo>
                    <a:pt x="44" y="125"/>
                    <a:pt x="45" y="123"/>
                    <a:pt x="45" y="122"/>
                  </a:cubicBezTo>
                  <a:cubicBezTo>
                    <a:pt x="45" y="121"/>
                    <a:pt x="45" y="119"/>
                    <a:pt x="46" y="117"/>
                  </a:cubicBezTo>
                  <a:cubicBezTo>
                    <a:pt x="46" y="117"/>
                    <a:pt x="46" y="115"/>
                    <a:pt x="46" y="114"/>
                  </a:cubicBezTo>
                  <a:cubicBezTo>
                    <a:pt x="46" y="114"/>
                    <a:pt x="47" y="113"/>
                    <a:pt x="47" y="113"/>
                  </a:cubicBezTo>
                  <a:cubicBezTo>
                    <a:pt x="47" y="112"/>
                    <a:pt x="46" y="111"/>
                    <a:pt x="45" y="111"/>
                  </a:cubicBezTo>
                  <a:cubicBezTo>
                    <a:pt x="45" y="110"/>
                    <a:pt x="46" y="107"/>
                    <a:pt x="46" y="106"/>
                  </a:cubicBezTo>
                  <a:cubicBezTo>
                    <a:pt x="46" y="105"/>
                    <a:pt x="45" y="103"/>
                    <a:pt x="45" y="103"/>
                  </a:cubicBezTo>
                  <a:cubicBezTo>
                    <a:pt x="44" y="102"/>
                    <a:pt x="42" y="102"/>
                    <a:pt x="42" y="101"/>
                  </a:cubicBezTo>
                  <a:cubicBezTo>
                    <a:pt x="41" y="100"/>
                    <a:pt x="42" y="99"/>
                    <a:pt x="42" y="98"/>
                  </a:cubicBezTo>
                  <a:cubicBezTo>
                    <a:pt x="42" y="98"/>
                    <a:pt x="42" y="97"/>
                    <a:pt x="43" y="97"/>
                  </a:cubicBezTo>
                  <a:cubicBezTo>
                    <a:pt x="43" y="97"/>
                    <a:pt x="43" y="96"/>
                    <a:pt x="42" y="95"/>
                  </a:cubicBezTo>
                  <a:cubicBezTo>
                    <a:pt x="42" y="95"/>
                    <a:pt x="41" y="95"/>
                    <a:pt x="41" y="94"/>
                  </a:cubicBezTo>
                  <a:cubicBezTo>
                    <a:pt x="41" y="94"/>
                    <a:pt x="42" y="92"/>
                    <a:pt x="42" y="91"/>
                  </a:cubicBezTo>
                  <a:cubicBezTo>
                    <a:pt x="43" y="91"/>
                    <a:pt x="44" y="90"/>
                    <a:pt x="44" y="90"/>
                  </a:cubicBezTo>
                  <a:cubicBezTo>
                    <a:pt x="45" y="89"/>
                    <a:pt x="46" y="88"/>
                    <a:pt x="47" y="87"/>
                  </a:cubicBezTo>
                  <a:cubicBezTo>
                    <a:pt x="47" y="86"/>
                    <a:pt x="49" y="84"/>
                    <a:pt x="49" y="84"/>
                  </a:cubicBezTo>
                  <a:cubicBezTo>
                    <a:pt x="49" y="83"/>
                    <a:pt x="50" y="82"/>
                    <a:pt x="50" y="81"/>
                  </a:cubicBezTo>
                  <a:cubicBezTo>
                    <a:pt x="50" y="80"/>
                    <a:pt x="51" y="78"/>
                    <a:pt x="52" y="78"/>
                  </a:cubicBezTo>
                  <a:cubicBezTo>
                    <a:pt x="52" y="77"/>
                    <a:pt x="53" y="76"/>
                    <a:pt x="54" y="75"/>
                  </a:cubicBezTo>
                  <a:cubicBezTo>
                    <a:pt x="54" y="74"/>
                    <a:pt x="54" y="72"/>
                    <a:pt x="54" y="71"/>
                  </a:cubicBezTo>
                  <a:cubicBezTo>
                    <a:pt x="55" y="70"/>
                    <a:pt x="56" y="68"/>
                    <a:pt x="56" y="68"/>
                  </a:cubicBezTo>
                  <a:cubicBezTo>
                    <a:pt x="57" y="66"/>
                    <a:pt x="59" y="64"/>
                    <a:pt x="59" y="63"/>
                  </a:cubicBezTo>
                  <a:cubicBezTo>
                    <a:pt x="60" y="62"/>
                    <a:pt x="61" y="60"/>
                    <a:pt x="61" y="59"/>
                  </a:cubicBezTo>
                  <a:cubicBezTo>
                    <a:pt x="62" y="58"/>
                    <a:pt x="63" y="56"/>
                    <a:pt x="64" y="55"/>
                  </a:cubicBezTo>
                  <a:cubicBezTo>
                    <a:pt x="64" y="54"/>
                    <a:pt x="64" y="52"/>
                    <a:pt x="65" y="51"/>
                  </a:cubicBezTo>
                  <a:cubicBezTo>
                    <a:pt x="65" y="51"/>
                    <a:pt x="66" y="50"/>
                    <a:pt x="66" y="49"/>
                  </a:cubicBezTo>
                  <a:cubicBezTo>
                    <a:pt x="66" y="49"/>
                    <a:pt x="66" y="49"/>
                    <a:pt x="66" y="49"/>
                  </a:cubicBezTo>
                  <a:cubicBezTo>
                    <a:pt x="68" y="48"/>
                    <a:pt x="69" y="48"/>
                    <a:pt x="70" y="47"/>
                  </a:cubicBezTo>
                  <a:cubicBezTo>
                    <a:pt x="71" y="46"/>
                    <a:pt x="72" y="45"/>
                    <a:pt x="73" y="44"/>
                  </a:cubicBezTo>
                  <a:cubicBezTo>
                    <a:pt x="74" y="44"/>
                    <a:pt x="77" y="43"/>
                    <a:pt x="78" y="43"/>
                  </a:cubicBezTo>
                  <a:cubicBezTo>
                    <a:pt x="79" y="43"/>
                    <a:pt x="80" y="44"/>
                    <a:pt x="81" y="44"/>
                  </a:cubicBezTo>
                  <a:cubicBezTo>
                    <a:pt x="83" y="44"/>
                    <a:pt x="86" y="45"/>
                    <a:pt x="88" y="46"/>
                  </a:cubicBezTo>
                  <a:cubicBezTo>
                    <a:pt x="89" y="46"/>
                    <a:pt x="90" y="48"/>
                    <a:pt x="91" y="49"/>
                  </a:cubicBezTo>
                  <a:cubicBezTo>
                    <a:pt x="91" y="50"/>
                    <a:pt x="91" y="52"/>
                    <a:pt x="92" y="53"/>
                  </a:cubicBezTo>
                  <a:cubicBezTo>
                    <a:pt x="92" y="55"/>
                    <a:pt x="95" y="57"/>
                    <a:pt x="97" y="58"/>
                  </a:cubicBezTo>
                  <a:cubicBezTo>
                    <a:pt x="98" y="58"/>
                    <a:pt x="100" y="59"/>
                    <a:pt x="101" y="60"/>
                  </a:cubicBezTo>
                  <a:cubicBezTo>
                    <a:pt x="102" y="60"/>
                    <a:pt x="104" y="60"/>
                    <a:pt x="105" y="60"/>
                  </a:cubicBezTo>
                  <a:cubicBezTo>
                    <a:pt x="107" y="60"/>
                    <a:pt x="110" y="58"/>
                    <a:pt x="112" y="58"/>
                  </a:cubicBezTo>
                  <a:cubicBezTo>
                    <a:pt x="113" y="58"/>
                    <a:pt x="115" y="58"/>
                    <a:pt x="117" y="58"/>
                  </a:cubicBezTo>
                  <a:cubicBezTo>
                    <a:pt x="118" y="59"/>
                    <a:pt x="120" y="60"/>
                    <a:pt x="121" y="60"/>
                  </a:cubicBezTo>
                  <a:cubicBezTo>
                    <a:pt x="122" y="61"/>
                    <a:pt x="124" y="62"/>
                    <a:pt x="126" y="63"/>
                  </a:cubicBezTo>
                  <a:cubicBezTo>
                    <a:pt x="126" y="63"/>
                    <a:pt x="128" y="65"/>
                    <a:pt x="129" y="66"/>
                  </a:cubicBezTo>
                  <a:cubicBezTo>
                    <a:pt x="129" y="66"/>
                    <a:pt x="131" y="66"/>
                    <a:pt x="131" y="66"/>
                  </a:cubicBezTo>
                  <a:cubicBezTo>
                    <a:pt x="133" y="65"/>
                    <a:pt x="133" y="62"/>
                    <a:pt x="134" y="61"/>
                  </a:cubicBezTo>
                  <a:cubicBezTo>
                    <a:pt x="135" y="60"/>
                    <a:pt x="137" y="58"/>
                    <a:pt x="138" y="57"/>
                  </a:cubicBezTo>
                  <a:cubicBezTo>
                    <a:pt x="139" y="56"/>
                    <a:pt x="144" y="55"/>
                    <a:pt x="146" y="54"/>
                  </a:cubicBezTo>
                  <a:cubicBezTo>
                    <a:pt x="147" y="54"/>
                    <a:pt x="150" y="54"/>
                    <a:pt x="151" y="55"/>
                  </a:cubicBezTo>
                  <a:cubicBezTo>
                    <a:pt x="152" y="55"/>
                    <a:pt x="154" y="56"/>
                    <a:pt x="155" y="56"/>
                  </a:cubicBezTo>
                  <a:cubicBezTo>
                    <a:pt x="156" y="57"/>
                    <a:pt x="159" y="58"/>
                    <a:pt x="160" y="59"/>
                  </a:cubicBezTo>
                  <a:cubicBezTo>
                    <a:pt x="161" y="60"/>
                    <a:pt x="163" y="64"/>
                    <a:pt x="165" y="65"/>
                  </a:cubicBezTo>
                  <a:cubicBezTo>
                    <a:pt x="166" y="65"/>
                    <a:pt x="168" y="66"/>
                    <a:pt x="169" y="66"/>
                  </a:cubicBezTo>
                  <a:cubicBezTo>
                    <a:pt x="171" y="67"/>
                    <a:pt x="174" y="66"/>
                    <a:pt x="175" y="66"/>
                  </a:cubicBezTo>
                  <a:cubicBezTo>
                    <a:pt x="176" y="66"/>
                    <a:pt x="179" y="66"/>
                    <a:pt x="180" y="66"/>
                  </a:cubicBezTo>
                  <a:cubicBezTo>
                    <a:pt x="181" y="66"/>
                    <a:pt x="183" y="66"/>
                    <a:pt x="185" y="67"/>
                  </a:cubicBezTo>
                  <a:cubicBezTo>
                    <a:pt x="186" y="67"/>
                    <a:pt x="188" y="69"/>
                    <a:pt x="189" y="69"/>
                  </a:cubicBezTo>
                  <a:cubicBezTo>
                    <a:pt x="190" y="69"/>
                    <a:pt x="192" y="68"/>
                    <a:pt x="193" y="68"/>
                  </a:cubicBezTo>
                  <a:cubicBezTo>
                    <a:pt x="194" y="67"/>
                    <a:pt x="195" y="65"/>
                    <a:pt x="196" y="65"/>
                  </a:cubicBezTo>
                  <a:cubicBezTo>
                    <a:pt x="197" y="64"/>
                    <a:pt x="201" y="65"/>
                    <a:pt x="202" y="65"/>
                  </a:cubicBezTo>
                  <a:cubicBezTo>
                    <a:pt x="203" y="65"/>
                    <a:pt x="204" y="64"/>
                    <a:pt x="204" y="63"/>
                  </a:cubicBezTo>
                  <a:cubicBezTo>
                    <a:pt x="205" y="62"/>
                    <a:pt x="206" y="60"/>
                    <a:pt x="207" y="59"/>
                  </a:cubicBezTo>
                  <a:cubicBezTo>
                    <a:pt x="207" y="57"/>
                    <a:pt x="206" y="54"/>
                    <a:pt x="207" y="53"/>
                  </a:cubicBezTo>
                  <a:cubicBezTo>
                    <a:pt x="207" y="52"/>
                    <a:pt x="208" y="50"/>
                    <a:pt x="208" y="50"/>
                  </a:cubicBezTo>
                  <a:cubicBezTo>
                    <a:pt x="209" y="49"/>
                    <a:pt x="211" y="46"/>
                    <a:pt x="212" y="46"/>
                  </a:cubicBezTo>
                  <a:cubicBezTo>
                    <a:pt x="214" y="45"/>
                    <a:pt x="217" y="45"/>
                    <a:pt x="219" y="45"/>
                  </a:cubicBezTo>
                  <a:cubicBezTo>
                    <a:pt x="221" y="45"/>
                    <a:pt x="224" y="45"/>
                    <a:pt x="225" y="45"/>
                  </a:cubicBezTo>
                  <a:cubicBezTo>
                    <a:pt x="227" y="45"/>
                    <a:pt x="231" y="47"/>
                    <a:pt x="234" y="47"/>
                  </a:cubicBezTo>
                  <a:cubicBezTo>
                    <a:pt x="235" y="47"/>
                    <a:pt x="238" y="47"/>
                    <a:pt x="239" y="46"/>
                  </a:cubicBezTo>
                  <a:cubicBezTo>
                    <a:pt x="240" y="46"/>
                    <a:pt x="241" y="44"/>
                    <a:pt x="242" y="43"/>
                  </a:cubicBezTo>
                  <a:cubicBezTo>
                    <a:pt x="243" y="43"/>
                    <a:pt x="244" y="42"/>
                    <a:pt x="245" y="42"/>
                  </a:cubicBezTo>
                  <a:cubicBezTo>
                    <a:pt x="247" y="42"/>
                    <a:pt x="250" y="44"/>
                    <a:pt x="251" y="45"/>
                  </a:cubicBezTo>
                  <a:cubicBezTo>
                    <a:pt x="252" y="47"/>
                    <a:pt x="252" y="51"/>
                    <a:pt x="252" y="53"/>
                  </a:cubicBezTo>
                  <a:cubicBezTo>
                    <a:pt x="252" y="54"/>
                    <a:pt x="252" y="56"/>
                    <a:pt x="252" y="58"/>
                  </a:cubicBezTo>
                  <a:cubicBezTo>
                    <a:pt x="252" y="59"/>
                    <a:pt x="253" y="60"/>
                    <a:pt x="254" y="61"/>
                  </a:cubicBezTo>
                  <a:cubicBezTo>
                    <a:pt x="255" y="62"/>
                    <a:pt x="258" y="63"/>
                    <a:pt x="259" y="63"/>
                  </a:cubicBezTo>
                  <a:cubicBezTo>
                    <a:pt x="261" y="64"/>
                    <a:pt x="264" y="65"/>
                    <a:pt x="266" y="66"/>
                  </a:cubicBezTo>
                  <a:cubicBezTo>
                    <a:pt x="267" y="67"/>
                    <a:pt x="268" y="70"/>
                    <a:pt x="269" y="71"/>
                  </a:cubicBezTo>
                  <a:cubicBezTo>
                    <a:pt x="270" y="72"/>
                    <a:pt x="274" y="74"/>
                    <a:pt x="276" y="75"/>
                  </a:cubicBezTo>
                  <a:cubicBezTo>
                    <a:pt x="277" y="76"/>
                    <a:pt x="280" y="78"/>
                    <a:pt x="281" y="79"/>
                  </a:cubicBezTo>
                  <a:cubicBezTo>
                    <a:pt x="283" y="80"/>
                    <a:pt x="287" y="82"/>
                    <a:pt x="289" y="83"/>
                  </a:cubicBezTo>
                  <a:cubicBezTo>
                    <a:pt x="290" y="84"/>
                    <a:pt x="292" y="85"/>
                    <a:pt x="294" y="85"/>
                  </a:cubicBezTo>
                  <a:cubicBezTo>
                    <a:pt x="296" y="86"/>
                    <a:pt x="301" y="86"/>
                    <a:pt x="304" y="87"/>
                  </a:cubicBezTo>
                  <a:cubicBezTo>
                    <a:pt x="305" y="87"/>
                    <a:pt x="307" y="87"/>
                    <a:pt x="308" y="87"/>
                  </a:cubicBezTo>
                  <a:cubicBezTo>
                    <a:pt x="310" y="87"/>
                    <a:pt x="314" y="87"/>
                    <a:pt x="316" y="87"/>
                  </a:cubicBezTo>
                  <a:cubicBezTo>
                    <a:pt x="318" y="88"/>
                    <a:pt x="321" y="88"/>
                    <a:pt x="323" y="88"/>
                  </a:cubicBezTo>
                  <a:cubicBezTo>
                    <a:pt x="325" y="88"/>
                    <a:pt x="328" y="89"/>
                    <a:pt x="330" y="88"/>
                  </a:cubicBezTo>
                  <a:cubicBezTo>
                    <a:pt x="331" y="88"/>
                    <a:pt x="332" y="85"/>
                    <a:pt x="333" y="84"/>
                  </a:cubicBezTo>
                  <a:cubicBezTo>
                    <a:pt x="334" y="84"/>
                    <a:pt x="336" y="82"/>
                    <a:pt x="337" y="81"/>
                  </a:cubicBezTo>
                  <a:cubicBezTo>
                    <a:pt x="337" y="80"/>
                    <a:pt x="339" y="78"/>
                    <a:pt x="340" y="77"/>
                  </a:cubicBezTo>
                  <a:cubicBezTo>
                    <a:pt x="341" y="77"/>
                    <a:pt x="343" y="76"/>
                    <a:pt x="344" y="76"/>
                  </a:cubicBezTo>
                  <a:cubicBezTo>
                    <a:pt x="345" y="75"/>
                    <a:pt x="346" y="74"/>
                    <a:pt x="347" y="74"/>
                  </a:cubicBezTo>
                  <a:cubicBezTo>
                    <a:pt x="348" y="73"/>
                    <a:pt x="351" y="72"/>
                    <a:pt x="352" y="71"/>
                  </a:cubicBezTo>
                  <a:cubicBezTo>
                    <a:pt x="353" y="70"/>
                    <a:pt x="354" y="68"/>
                    <a:pt x="355" y="67"/>
                  </a:cubicBezTo>
                  <a:cubicBezTo>
                    <a:pt x="355" y="66"/>
                    <a:pt x="356" y="65"/>
                    <a:pt x="356" y="64"/>
                  </a:cubicBezTo>
                  <a:cubicBezTo>
                    <a:pt x="356" y="63"/>
                    <a:pt x="355" y="60"/>
                    <a:pt x="355" y="59"/>
                  </a:cubicBezTo>
                  <a:cubicBezTo>
                    <a:pt x="355" y="58"/>
                    <a:pt x="356" y="57"/>
                    <a:pt x="356" y="56"/>
                  </a:cubicBezTo>
                  <a:cubicBezTo>
                    <a:pt x="357" y="56"/>
                    <a:pt x="358" y="55"/>
                    <a:pt x="359" y="54"/>
                  </a:cubicBezTo>
                  <a:cubicBezTo>
                    <a:pt x="360" y="54"/>
                    <a:pt x="364" y="53"/>
                    <a:pt x="365" y="53"/>
                  </a:cubicBezTo>
                  <a:cubicBezTo>
                    <a:pt x="367" y="53"/>
                    <a:pt x="371" y="52"/>
                    <a:pt x="373" y="52"/>
                  </a:cubicBezTo>
                  <a:cubicBezTo>
                    <a:pt x="374" y="52"/>
                    <a:pt x="378" y="53"/>
                    <a:pt x="379" y="52"/>
                  </a:cubicBezTo>
                  <a:cubicBezTo>
                    <a:pt x="380" y="52"/>
                    <a:pt x="382" y="51"/>
                    <a:pt x="383" y="51"/>
                  </a:cubicBezTo>
                  <a:cubicBezTo>
                    <a:pt x="384" y="51"/>
                    <a:pt x="387" y="50"/>
                    <a:pt x="388" y="49"/>
                  </a:cubicBezTo>
                  <a:cubicBezTo>
                    <a:pt x="389" y="48"/>
                    <a:pt x="390" y="46"/>
                    <a:pt x="390" y="46"/>
                  </a:cubicBezTo>
                  <a:cubicBezTo>
                    <a:pt x="391" y="45"/>
                    <a:pt x="391" y="42"/>
                    <a:pt x="392" y="41"/>
                  </a:cubicBezTo>
                  <a:cubicBezTo>
                    <a:pt x="392" y="41"/>
                    <a:pt x="393" y="39"/>
                    <a:pt x="393" y="39"/>
                  </a:cubicBezTo>
                  <a:cubicBezTo>
                    <a:pt x="394" y="38"/>
                    <a:pt x="397" y="37"/>
                    <a:pt x="398" y="37"/>
                  </a:cubicBezTo>
                  <a:cubicBezTo>
                    <a:pt x="399" y="37"/>
                    <a:pt x="401" y="37"/>
                    <a:pt x="402" y="37"/>
                  </a:cubicBezTo>
                  <a:cubicBezTo>
                    <a:pt x="404" y="37"/>
                    <a:pt x="406" y="35"/>
                    <a:pt x="408" y="34"/>
                  </a:cubicBezTo>
                  <a:cubicBezTo>
                    <a:pt x="410" y="33"/>
                    <a:pt x="413" y="30"/>
                    <a:pt x="415" y="28"/>
                  </a:cubicBezTo>
                  <a:cubicBezTo>
                    <a:pt x="416" y="28"/>
                    <a:pt x="418" y="27"/>
                    <a:pt x="419" y="26"/>
                  </a:cubicBezTo>
                  <a:cubicBezTo>
                    <a:pt x="421" y="25"/>
                    <a:pt x="423" y="23"/>
                    <a:pt x="425" y="22"/>
                  </a:cubicBezTo>
                  <a:cubicBezTo>
                    <a:pt x="427" y="21"/>
                    <a:pt x="430" y="20"/>
                    <a:pt x="432" y="20"/>
                  </a:cubicBezTo>
                  <a:cubicBezTo>
                    <a:pt x="434" y="19"/>
                    <a:pt x="439" y="17"/>
                    <a:pt x="442" y="16"/>
                  </a:cubicBezTo>
                  <a:cubicBezTo>
                    <a:pt x="444" y="15"/>
                    <a:pt x="447" y="12"/>
                    <a:pt x="450" y="11"/>
                  </a:cubicBezTo>
                  <a:cubicBezTo>
                    <a:pt x="451" y="11"/>
                    <a:pt x="453" y="11"/>
                    <a:pt x="455" y="11"/>
                  </a:cubicBezTo>
                  <a:cubicBezTo>
                    <a:pt x="457" y="10"/>
                    <a:pt x="460" y="10"/>
                    <a:pt x="462" y="11"/>
                  </a:cubicBezTo>
                  <a:cubicBezTo>
                    <a:pt x="463" y="11"/>
                    <a:pt x="466" y="11"/>
                    <a:pt x="468" y="12"/>
                  </a:cubicBezTo>
                  <a:cubicBezTo>
                    <a:pt x="470" y="12"/>
                    <a:pt x="474" y="14"/>
                    <a:pt x="476" y="14"/>
                  </a:cubicBezTo>
                  <a:cubicBezTo>
                    <a:pt x="478" y="14"/>
                    <a:pt x="481" y="14"/>
                    <a:pt x="482" y="14"/>
                  </a:cubicBezTo>
                  <a:cubicBezTo>
                    <a:pt x="483" y="14"/>
                    <a:pt x="485" y="13"/>
                    <a:pt x="486" y="12"/>
                  </a:cubicBezTo>
                  <a:cubicBezTo>
                    <a:pt x="487" y="11"/>
                    <a:pt x="488" y="9"/>
                    <a:pt x="489" y="8"/>
                  </a:cubicBezTo>
                  <a:cubicBezTo>
                    <a:pt x="489" y="7"/>
                    <a:pt x="490" y="5"/>
                    <a:pt x="490" y="4"/>
                  </a:cubicBezTo>
                  <a:cubicBezTo>
                    <a:pt x="491" y="4"/>
                    <a:pt x="494" y="3"/>
                    <a:pt x="495" y="3"/>
                  </a:cubicBezTo>
                  <a:cubicBezTo>
                    <a:pt x="496" y="2"/>
                    <a:pt x="499" y="2"/>
                    <a:pt x="501" y="2"/>
                  </a:cubicBezTo>
                  <a:cubicBezTo>
                    <a:pt x="503" y="1"/>
                    <a:pt x="506" y="0"/>
                    <a:pt x="508" y="0"/>
                  </a:cubicBezTo>
                  <a:cubicBezTo>
                    <a:pt x="509" y="0"/>
                    <a:pt x="512" y="2"/>
                    <a:pt x="513" y="2"/>
                  </a:cubicBezTo>
                  <a:cubicBezTo>
                    <a:pt x="514" y="1"/>
                    <a:pt x="515" y="1"/>
                    <a:pt x="517" y="0"/>
                  </a:cubicBezTo>
                  <a:cubicBezTo>
                    <a:pt x="517" y="0"/>
                    <a:pt x="517" y="1"/>
                    <a:pt x="517" y="1"/>
                  </a:cubicBezTo>
                  <a:cubicBezTo>
                    <a:pt x="518" y="2"/>
                    <a:pt x="521" y="2"/>
                    <a:pt x="522" y="3"/>
                  </a:cubicBezTo>
                  <a:cubicBezTo>
                    <a:pt x="522" y="4"/>
                    <a:pt x="523" y="6"/>
                    <a:pt x="523" y="7"/>
                  </a:cubicBezTo>
                  <a:cubicBezTo>
                    <a:pt x="524" y="8"/>
                    <a:pt x="525" y="9"/>
                    <a:pt x="525" y="10"/>
                  </a:cubicBezTo>
                  <a:cubicBezTo>
                    <a:pt x="526" y="11"/>
                    <a:pt x="525" y="14"/>
                    <a:pt x="525" y="16"/>
                  </a:cubicBezTo>
                  <a:cubicBezTo>
                    <a:pt x="526" y="17"/>
                    <a:pt x="526" y="19"/>
                    <a:pt x="527" y="20"/>
                  </a:cubicBezTo>
                  <a:cubicBezTo>
                    <a:pt x="527" y="21"/>
                    <a:pt x="529" y="22"/>
                    <a:pt x="530" y="23"/>
                  </a:cubicBezTo>
                  <a:cubicBezTo>
                    <a:pt x="530" y="24"/>
                    <a:pt x="531" y="26"/>
                    <a:pt x="532" y="27"/>
                  </a:cubicBezTo>
                  <a:cubicBezTo>
                    <a:pt x="532" y="29"/>
                    <a:pt x="533" y="32"/>
                    <a:pt x="533" y="33"/>
                  </a:cubicBezTo>
                  <a:cubicBezTo>
                    <a:pt x="533" y="35"/>
                    <a:pt x="533" y="38"/>
                    <a:pt x="533" y="40"/>
                  </a:cubicBezTo>
                  <a:cubicBezTo>
                    <a:pt x="533" y="42"/>
                    <a:pt x="533" y="45"/>
                    <a:pt x="533" y="47"/>
                  </a:cubicBezTo>
                  <a:cubicBezTo>
                    <a:pt x="533" y="48"/>
                    <a:pt x="534" y="51"/>
                    <a:pt x="534" y="52"/>
                  </a:cubicBezTo>
                  <a:cubicBezTo>
                    <a:pt x="535" y="53"/>
                    <a:pt x="536" y="55"/>
                    <a:pt x="537" y="56"/>
                  </a:cubicBezTo>
                  <a:cubicBezTo>
                    <a:pt x="537" y="56"/>
                    <a:pt x="539" y="58"/>
                    <a:pt x="539" y="59"/>
                  </a:cubicBezTo>
                  <a:cubicBezTo>
                    <a:pt x="540" y="59"/>
                    <a:pt x="541" y="61"/>
                    <a:pt x="541" y="62"/>
                  </a:cubicBezTo>
                  <a:cubicBezTo>
                    <a:pt x="541" y="63"/>
                    <a:pt x="541" y="65"/>
                    <a:pt x="541" y="66"/>
                  </a:cubicBezTo>
                  <a:cubicBezTo>
                    <a:pt x="541" y="67"/>
                    <a:pt x="541" y="68"/>
                    <a:pt x="541" y="69"/>
                  </a:cubicBezTo>
                  <a:cubicBezTo>
                    <a:pt x="541" y="70"/>
                    <a:pt x="539" y="72"/>
                    <a:pt x="539" y="73"/>
                  </a:cubicBezTo>
                  <a:cubicBezTo>
                    <a:pt x="539" y="74"/>
                    <a:pt x="539" y="75"/>
                    <a:pt x="539" y="76"/>
                  </a:cubicBezTo>
                  <a:cubicBezTo>
                    <a:pt x="539" y="77"/>
                    <a:pt x="540" y="79"/>
                    <a:pt x="541" y="79"/>
                  </a:cubicBezTo>
                  <a:cubicBezTo>
                    <a:pt x="541" y="81"/>
                    <a:pt x="541" y="83"/>
                    <a:pt x="541" y="84"/>
                  </a:cubicBezTo>
                  <a:cubicBezTo>
                    <a:pt x="541" y="86"/>
                    <a:pt x="541" y="88"/>
                    <a:pt x="541" y="90"/>
                  </a:cubicBezTo>
                  <a:cubicBezTo>
                    <a:pt x="541" y="91"/>
                    <a:pt x="542" y="94"/>
                    <a:pt x="543" y="96"/>
                  </a:cubicBezTo>
                  <a:cubicBezTo>
                    <a:pt x="543" y="98"/>
                    <a:pt x="544" y="102"/>
                    <a:pt x="545" y="104"/>
                  </a:cubicBezTo>
                  <a:cubicBezTo>
                    <a:pt x="545" y="105"/>
                    <a:pt x="547" y="108"/>
                    <a:pt x="547" y="110"/>
                  </a:cubicBezTo>
                  <a:cubicBezTo>
                    <a:pt x="548" y="112"/>
                    <a:pt x="550" y="116"/>
                    <a:pt x="551" y="118"/>
                  </a:cubicBezTo>
                  <a:cubicBezTo>
                    <a:pt x="552" y="119"/>
                    <a:pt x="552" y="122"/>
                    <a:pt x="553" y="124"/>
                  </a:cubicBezTo>
                  <a:cubicBezTo>
                    <a:pt x="553" y="125"/>
                    <a:pt x="554" y="126"/>
                    <a:pt x="554" y="127"/>
                  </a:cubicBezTo>
                  <a:cubicBezTo>
                    <a:pt x="554" y="127"/>
                    <a:pt x="554" y="128"/>
                    <a:pt x="554" y="129"/>
                  </a:cubicBezTo>
                  <a:cubicBezTo>
                    <a:pt x="554" y="130"/>
                    <a:pt x="554" y="131"/>
                    <a:pt x="554" y="131"/>
                  </a:cubicBezTo>
                  <a:cubicBezTo>
                    <a:pt x="554" y="132"/>
                    <a:pt x="554" y="133"/>
                    <a:pt x="553" y="133"/>
                  </a:cubicBezTo>
                  <a:cubicBezTo>
                    <a:pt x="553" y="134"/>
                    <a:pt x="552" y="133"/>
                    <a:pt x="552" y="134"/>
                  </a:cubicBezTo>
                  <a:cubicBezTo>
                    <a:pt x="551" y="134"/>
                    <a:pt x="551" y="135"/>
                    <a:pt x="551" y="136"/>
                  </a:cubicBezTo>
                  <a:cubicBezTo>
                    <a:pt x="551" y="136"/>
                    <a:pt x="552" y="137"/>
                    <a:pt x="552" y="137"/>
                  </a:cubicBezTo>
                  <a:cubicBezTo>
                    <a:pt x="553" y="137"/>
                    <a:pt x="554" y="137"/>
                    <a:pt x="554" y="137"/>
                  </a:cubicBezTo>
                  <a:cubicBezTo>
                    <a:pt x="555" y="137"/>
                    <a:pt x="555" y="138"/>
                    <a:pt x="555" y="138"/>
                  </a:cubicBezTo>
                  <a:cubicBezTo>
                    <a:pt x="556" y="139"/>
                    <a:pt x="555" y="141"/>
                    <a:pt x="555" y="142"/>
                  </a:cubicBezTo>
                  <a:cubicBezTo>
                    <a:pt x="555" y="142"/>
                    <a:pt x="556" y="143"/>
                    <a:pt x="556" y="143"/>
                  </a:cubicBezTo>
                  <a:cubicBezTo>
                    <a:pt x="556" y="144"/>
                    <a:pt x="556" y="146"/>
                    <a:pt x="557" y="147"/>
                  </a:cubicBezTo>
                  <a:cubicBezTo>
                    <a:pt x="557" y="148"/>
                    <a:pt x="557" y="150"/>
                    <a:pt x="558" y="150"/>
                  </a:cubicBezTo>
                  <a:cubicBezTo>
                    <a:pt x="558" y="151"/>
                    <a:pt x="559" y="152"/>
                    <a:pt x="560" y="15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49" name="Freeform 77"/>
            <p:cNvSpPr>
              <a:spLocks/>
            </p:cNvSpPr>
            <p:nvPr/>
          </p:nvSpPr>
          <p:spPr bwMode="auto">
            <a:xfrm>
              <a:off x="4156075" y="3295650"/>
              <a:ext cx="906463" cy="628650"/>
            </a:xfrm>
            <a:custGeom>
              <a:avLst/>
              <a:gdLst/>
              <a:ahLst/>
              <a:cxnLst>
                <a:cxn ang="0">
                  <a:pos x="531" y="379"/>
                </a:cxn>
                <a:cxn ang="0">
                  <a:pos x="511" y="357"/>
                </a:cxn>
                <a:cxn ang="0">
                  <a:pos x="490" y="333"/>
                </a:cxn>
                <a:cxn ang="0">
                  <a:pos x="466" y="311"/>
                </a:cxn>
                <a:cxn ang="0">
                  <a:pos x="423" y="326"/>
                </a:cxn>
                <a:cxn ang="0">
                  <a:pos x="409" y="354"/>
                </a:cxn>
                <a:cxn ang="0">
                  <a:pos x="388" y="370"/>
                </a:cxn>
                <a:cxn ang="0">
                  <a:pos x="354" y="365"/>
                </a:cxn>
                <a:cxn ang="0">
                  <a:pos x="310" y="348"/>
                </a:cxn>
                <a:cxn ang="0">
                  <a:pos x="273" y="337"/>
                </a:cxn>
                <a:cxn ang="0">
                  <a:pos x="237" y="320"/>
                </a:cxn>
                <a:cxn ang="0">
                  <a:pos x="212" y="314"/>
                </a:cxn>
                <a:cxn ang="0">
                  <a:pos x="182" y="324"/>
                </a:cxn>
                <a:cxn ang="0">
                  <a:pos x="155" y="306"/>
                </a:cxn>
                <a:cxn ang="0">
                  <a:pos x="122" y="291"/>
                </a:cxn>
                <a:cxn ang="0">
                  <a:pos x="127" y="268"/>
                </a:cxn>
                <a:cxn ang="0">
                  <a:pos x="111" y="236"/>
                </a:cxn>
                <a:cxn ang="0">
                  <a:pos x="91" y="227"/>
                </a:cxn>
                <a:cxn ang="0">
                  <a:pos x="60" y="227"/>
                </a:cxn>
                <a:cxn ang="0">
                  <a:pos x="37" y="227"/>
                </a:cxn>
                <a:cxn ang="0">
                  <a:pos x="9" y="215"/>
                </a:cxn>
                <a:cxn ang="0">
                  <a:pos x="7" y="178"/>
                </a:cxn>
                <a:cxn ang="0">
                  <a:pos x="36" y="155"/>
                </a:cxn>
                <a:cxn ang="0">
                  <a:pos x="52" y="134"/>
                </a:cxn>
                <a:cxn ang="0">
                  <a:pos x="38" y="117"/>
                </a:cxn>
                <a:cxn ang="0">
                  <a:pos x="68" y="101"/>
                </a:cxn>
                <a:cxn ang="0">
                  <a:pos x="91" y="88"/>
                </a:cxn>
                <a:cxn ang="0">
                  <a:pos x="112" y="80"/>
                </a:cxn>
                <a:cxn ang="0">
                  <a:pos x="139" y="80"/>
                </a:cxn>
                <a:cxn ang="0">
                  <a:pos x="161" y="91"/>
                </a:cxn>
                <a:cxn ang="0">
                  <a:pos x="181" y="112"/>
                </a:cxn>
                <a:cxn ang="0">
                  <a:pos x="175" y="97"/>
                </a:cxn>
                <a:cxn ang="0">
                  <a:pos x="168" y="76"/>
                </a:cxn>
                <a:cxn ang="0">
                  <a:pos x="143" y="63"/>
                </a:cxn>
                <a:cxn ang="0">
                  <a:pos x="145" y="37"/>
                </a:cxn>
                <a:cxn ang="0">
                  <a:pos x="154" y="14"/>
                </a:cxn>
                <a:cxn ang="0">
                  <a:pos x="166" y="4"/>
                </a:cxn>
                <a:cxn ang="0">
                  <a:pos x="201" y="6"/>
                </a:cxn>
                <a:cxn ang="0">
                  <a:pos x="221" y="16"/>
                </a:cxn>
                <a:cxn ang="0">
                  <a:pos x="237" y="36"/>
                </a:cxn>
                <a:cxn ang="0">
                  <a:pos x="262" y="24"/>
                </a:cxn>
                <a:cxn ang="0">
                  <a:pos x="286" y="54"/>
                </a:cxn>
                <a:cxn ang="0">
                  <a:pos x="323" y="38"/>
                </a:cxn>
                <a:cxn ang="0">
                  <a:pos x="358" y="43"/>
                </a:cxn>
                <a:cxn ang="0">
                  <a:pos x="380" y="28"/>
                </a:cxn>
                <a:cxn ang="0">
                  <a:pos x="386" y="10"/>
                </a:cxn>
                <a:cxn ang="0">
                  <a:pos x="412" y="18"/>
                </a:cxn>
                <a:cxn ang="0">
                  <a:pos x="421" y="39"/>
                </a:cxn>
                <a:cxn ang="0">
                  <a:pos x="431" y="64"/>
                </a:cxn>
                <a:cxn ang="0">
                  <a:pos x="443" y="89"/>
                </a:cxn>
                <a:cxn ang="0">
                  <a:pos x="463" y="87"/>
                </a:cxn>
                <a:cxn ang="0">
                  <a:pos x="482" y="79"/>
                </a:cxn>
                <a:cxn ang="0">
                  <a:pos x="502" y="82"/>
                </a:cxn>
                <a:cxn ang="0">
                  <a:pos x="500" y="106"/>
                </a:cxn>
                <a:cxn ang="0">
                  <a:pos x="482" y="144"/>
                </a:cxn>
                <a:cxn ang="0">
                  <a:pos x="484" y="186"/>
                </a:cxn>
                <a:cxn ang="0">
                  <a:pos x="469" y="237"/>
                </a:cxn>
                <a:cxn ang="0">
                  <a:pos x="485" y="266"/>
                </a:cxn>
                <a:cxn ang="0">
                  <a:pos x="502" y="292"/>
                </a:cxn>
                <a:cxn ang="0">
                  <a:pos x="523" y="323"/>
                </a:cxn>
                <a:cxn ang="0">
                  <a:pos x="540" y="356"/>
                </a:cxn>
              </a:cxnLst>
              <a:rect l="0" t="0" r="r" b="b"/>
              <a:pathLst>
                <a:path w="546" h="379">
                  <a:moveTo>
                    <a:pt x="545" y="366"/>
                  </a:moveTo>
                  <a:cubicBezTo>
                    <a:pt x="545" y="366"/>
                    <a:pt x="546" y="367"/>
                    <a:pt x="546" y="368"/>
                  </a:cubicBezTo>
                  <a:cubicBezTo>
                    <a:pt x="545" y="368"/>
                    <a:pt x="545" y="368"/>
                    <a:pt x="545" y="368"/>
                  </a:cubicBezTo>
                  <a:cubicBezTo>
                    <a:pt x="544" y="368"/>
                    <a:pt x="542" y="369"/>
                    <a:pt x="541" y="370"/>
                  </a:cubicBezTo>
                  <a:cubicBezTo>
                    <a:pt x="540" y="370"/>
                    <a:pt x="540" y="373"/>
                    <a:pt x="539" y="374"/>
                  </a:cubicBezTo>
                  <a:cubicBezTo>
                    <a:pt x="539" y="375"/>
                    <a:pt x="537" y="377"/>
                    <a:pt x="536" y="377"/>
                  </a:cubicBezTo>
                  <a:cubicBezTo>
                    <a:pt x="535" y="378"/>
                    <a:pt x="532" y="379"/>
                    <a:pt x="531" y="379"/>
                  </a:cubicBezTo>
                  <a:cubicBezTo>
                    <a:pt x="530" y="379"/>
                    <a:pt x="528" y="379"/>
                    <a:pt x="527" y="379"/>
                  </a:cubicBezTo>
                  <a:cubicBezTo>
                    <a:pt x="526" y="378"/>
                    <a:pt x="524" y="377"/>
                    <a:pt x="523" y="376"/>
                  </a:cubicBezTo>
                  <a:cubicBezTo>
                    <a:pt x="522" y="376"/>
                    <a:pt x="520" y="375"/>
                    <a:pt x="520" y="374"/>
                  </a:cubicBezTo>
                  <a:cubicBezTo>
                    <a:pt x="519" y="373"/>
                    <a:pt x="517" y="371"/>
                    <a:pt x="517" y="369"/>
                  </a:cubicBezTo>
                  <a:cubicBezTo>
                    <a:pt x="516" y="368"/>
                    <a:pt x="516" y="365"/>
                    <a:pt x="515" y="364"/>
                  </a:cubicBezTo>
                  <a:cubicBezTo>
                    <a:pt x="515" y="363"/>
                    <a:pt x="515" y="361"/>
                    <a:pt x="514" y="360"/>
                  </a:cubicBezTo>
                  <a:cubicBezTo>
                    <a:pt x="514" y="359"/>
                    <a:pt x="512" y="358"/>
                    <a:pt x="511" y="357"/>
                  </a:cubicBezTo>
                  <a:cubicBezTo>
                    <a:pt x="511" y="356"/>
                    <a:pt x="511" y="355"/>
                    <a:pt x="511" y="354"/>
                  </a:cubicBezTo>
                  <a:cubicBezTo>
                    <a:pt x="510" y="353"/>
                    <a:pt x="510" y="350"/>
                    <a:pt x="509" y="349"/>
                  </a:cubicBezTo>
                  <a:cubicBezTo>
                    <a:pt x="509" y="348"/>
                    <a:pt x="508" y="346"/>
                    <a:pt x="507" y="345"/>
                  </a:cubicBezTo>
                  <a:cubicBezTo>
                    <a:pt x="506" y="344"/>
                    <a:pt x="504" y="343"/>
                    <a:pt x="503" y="343"/>
                  </a:cubicBezTo>
                  <a:cubicBezTo>
                    <a:pt x="502" y="342"/>
                    <a:pt x="500" y="341"/>
                    <a:pt x="499" y="340"/>
                  </a:cubicBezTo>
                  <a:cubicBezTo>
                    <a:pt x="498" y="340"/>
                    <a:pt x="496" y="339"/>
                    <a:pt x="495" y="338"/>
                  </a:cubicBezTo>
                  <a:cubicBezTo>
                    <a:pt x="493" y="337"/>
                    <a:pt x="491" y="334"/>
                    <a:pt x="490" y="333"/>
                  </a:cubicBezTo>
                  <a:cubicBezTo>
                    <a:pt x="489" y="332"/>
                    <a:pt x="488" y="329"/>
                    <a:pt x="487" y="327"/>
                  </a:cubicBezTo>
                  <a:cubicBezTo>
                    <a:pt x="487" y="326"/>
                    <a:pt x="486" y="323"/>
                    <a:pt x="486" y="322"/>
                  </a:cubicBezTo>
                  <a:cubicBezTo>
                    <a:pt x="485" y="320"/>
                    <a:pt x="485" y="317"/>
                    <a:pt x="484" y="315"/>
                  </a:cubicBezTo>
                  <a:cubicBezTo>
                    <a:pt x="483" y="314"/>
                    <a:pt x="482" y="311"/>
                    <a:pt x="481" y="310"/>
                  </a:cubicBezTo>
                  <a:cubicBezTo>
                    <a:pt x="480" y="309"/>
                    <a:pt x="478" y="307"/>
                    <a:pt x="476" y="307"/>
                  </a:cubicBezTo>
                  <a:cubicBezTo>
                    <a:pt x="475" y="307"/>
                    <a:pt x="471" y="308"/>
                    <a:pt x="470" y="308"/>
                  </a:cubicBezTo>
                  <a:cubicBezTo>
                    <a:pt x="469" y="309"/>
                    <a:pt x="467" y="310"/>
                    <a:pt x="466" y="311"/>
                  </a:cubicBezTo>
                  <a:cubicBezTo>
                    <a:pt x="465" y="312"/>
                    <a:pt x="462" y="313"/>
                    <a:pt x="461" y="313"/>
                  </a:cubicBezTo>
                  <a:cubicBezTo>
                    <a:pt x="459" y="314"/>
                    <a:pt x="456" y="313"/>
                    <a:pt x="454" y="313"/>
                  </a:cubicBezTo>
                  <a:cubicBezTo>
                    <a:pt x="452" y="313"/>
                    <a:pt x="449" y="314"/>
                    <a:pt x="447" y="314"/>
                  </a:cubicBezTo>
                  <a:cubicBezTo>
                    <a:pt x="445" y="315"/>
                    <a:pt x="443" y="316"/>
                    <a:pt x="442" y="317"/>
                  </a:cubicBezTo>
                  <a:cubicBezTo>
                    <a:pt x="441" y="317"/>
                    <a:pt x="439" y="319"/>
                    <a:pt x="438" y="319"/>
                  </a:cubicBezTo>
                  <a:cubicBezTo>
                    <a:pt x="436" y="320"/>
                    <a:pt x="432" y="323"/>
                    <a:pt x="430" y="324"/>
                  </a:cubicBezTo>
                  <a:cubicBezTo>
                    <a:pt x="429" y="325"/>
                    <a:pt x="425" y="325"/>
                    <a:pt x="423" y="326"/>
                  </a:cubicBezTo>
                  <a:cubicBezTo>
                    <a:pt x="422" y="327"/>
                    <a:pt x="421" y="329"/>
                    <a:pt x="421" y="330"/>
                  </a:cubicBezTo>
                  <a:cubicBezTo>
                    <a:pt x="420" y="331"/>
                    <a:pt x="420" y="334"/>
                    <a:pt x="419" y="335"/>
                  </a:cubicBezTo>
                  <a:cubicBezTo>
                    <a:pt x="419" y="336"/>
                    <a:pt x="419" y="339"/>
                    <a:pt x="418" y="340"/>
                  </a:cubicBezTo>
                  <a:cubicBezTo>
                    <a:pt x="418" y="341"/>
                    <a:pt x="415" y="343"/>
                    <a:pt x="413" y="344"/>
                  </a:cubicBezTo>
                  <a:cubicBezTo>
                    <a:pt x="412" y="344"/>
                    <a:pt x="411" y="345"/>
                    <a:pt x="410" y="346"/>
                  </a:cubicBezTo>
                  <a:cubicBezTo>
                    <a:pt x="410" y="347"/>
                    <a:pt x="409" y="349"/>
                    <a:pt x="409" y="350"/>
                  </a:cubicBezTo>
                  <a:cubicBezTo>
                    <a:pt x="408" y="351"/>
                    <a:pt x="408" y="353"/>
                    <a:pt x="409" y="354"/>
                  </a:cubicBezTo>
                  <a:cubicBezTo>
                    <a:pt x="409" y="356"/>
                    <a:pt x="409" y="358"/>
                    <a:pt x="410" y="359"/>
                  </a:cubicBezTo>
                  <a:cubicBezTo>
                    <a:pt x="410" y="360"/>
                    <a:pt x="410" y="362"/>
                    <a:pt x="410" y="363"/>
                  </a:cubicBezTo>
                  <a:cubicBezTo>
                    <a:pt x="409" y="364"/>
                    <a:pt x="409" y="365"/>
                    <a:pt x="409" y="366"/>
                  </a:cubicBezTo>
                  <a:cubicBezTo>
                    <a:pt x="408" y="367"/>
                    <a:pt x="405" y="368"/>
                    <a:pt x="403" y="368"/>
                  </a:cubicBezTo>
                  <a:cubicBezTo>
                    <a:pt x="402" y="368"/>
                    <a:pt x="399" y="368"/>
                    <a:pt x="398" y="368"/>
                  </a:cubicBezTo>
                  <a:cubicBezTo>
                    <a:pt x="397" y="368"/>
                    <a:pt x="394" y="367"/>
                    <a:pt x="393" y="368"/>
                  </a:cubicBezTo>
                  <a:cubicBezTo>
                    <a:pt x="391" y="368"/>
                    <a:pt x="389" y="369"/>
                    <a:pt x="388" y="370"/>
                  </a:cubicBezTo>
                  <a:cubicBezTo>
                    <a:pt x="387" y="370"/>
                    <a:pt x="384" y="371"/>
                    <a:pt x="383" y="371"/>
                  </a:cubicBezTo>
                  <a:cubicBezTo>
                    <a:pt x="382" y="371"/>
                    <a:pt x="381" y="370"/>
                    <a:pt x="380" y="369"/>
                  </a:cubicBezTo>
                  <a:cubicBezTo>
                    <a:pt x="379" y="369"/>
                    <a:pt x="376" y="367"/>
                    <a:pt x="375" y="366"/>
                  </a:cubicBezTo>
                  <a:cubicBezTo>
                    <a:pt x="373" y="366"/>
                    <a:pt x="371" y="365"/>
                    <a:pt x="370" y="365"/>
                  </a:cubicBezTo>
                  <a:cubicBezTo>
                    <a:pt x="368" y="364"/>
                    <a:pt x="365" y="364"/>
                    <a:pt x="363" y="364"/>
                  </a:cubicBezTo>
                  <a:cubicBezTo>
                    <a:pt x="362" y="364"/>
                    <a:pt x="361" y="364"/>
                    <a:pt x="360" y="364"/>
                  </a:cubicBezTo>
                  <a:cubicBezTo>
                    <a:pt x="358" y="365"/>
                    <a:pt x="355" y="365"/>
                    <a:pt x="354" y="365"/>
                  </a:cubicBezTo>
                  <a:cubicBezTo>
                    <a:pt x="351" y="365"/>
                    <a:pt x="347" y="365"/>
                    <a:pt x="345" y="365"/>
                  </a:cubicBezTo>
                  <a:cubicBezTo>
                    <a:pt x="344" y="364"/>
                    <a:pt x="341" y="364"/>
                    <a:pt x="340" y="363"/>
                  </a:cubicBezTo>
                  <a:cubicBezTo>
                    <a:pt x="338" y="363"/>
                    <a:pt x="335" y="362"/>
                    <a:pt x="333" y="361"/>
                  </a:cubicBezTo>
                  <a:cubicBezTo>
                    <a:pt x="332" y="360"/>
                    <a:pt x="328" y="358"/>
                    <a:pt x="327" y="357"/>
                  </a:cubicBezTo>
                  <a:cubicBezTo>
                    <a:pt x="325" y="356"/>
                    <a:pt x="322" y="354"/>
                    <a:pt x="320" y="353"/>
                  </a:cubicBezTo>
                  <a:cubicBezTo>
                    <a:pt x="319" y="352"/>
                    <a:pt x="317" y="351"/>
                    <a:pt x="316" y="350"/>
                  </a:cubicBezTo>
                  <a:cubicBezTo>
                    <a:pt x="314" y="350"/>
                    <a:pt x="312" y="348"/>
                    <a:pt x="310" y="348"/>
                  </a:cubicBezTo>
                  <a:cubicBezTo>
                    <a:pt x="309" y="348"/>
                    <a:pt x="307" y="347"/>
                    <a:pt x="306" y="347"/>
                  </a:cubicBezTo>
                  <a:cubicBezTo>
                    <a:pt x="304" y="348"/>
                    <a:pt x="302" y="349"/>
                    <a:pt x="301" y="349"/>
                  </a:cubicBezTo>
                  <a:cubicBezTo>
                    <a:pt x="300" y="349"/>
                    <a:pt x="297" y="349"/>
                    <a:pt x="296" y="348"/>
                  </a:cubicBezTo>
                  <a:cubicBezTo>
                    <a:pt x="294" y="348"/>
                    <a:pt x="291" y="347"/>
                    <a:pt x="290" y="346"/>
                  </a:cubicBezTo>
                  <a:cubicBezTo>
                    <a:pt x="288" y="345"/>
                    <a:pt x="283" y="343"/>
                    <a:pt x="282" y="342"/>
                  </a:cubicBezTo>
                  <a:cubicBezTo>
                    <a:pt x="281" y="341"/>
                    <a:pt x="280" y="340"/>
                    <a:pt x="279" y="339"/>
                  </a:cubicBezTo>
                  <a:cubicBezTo>
                    <a:pt x="277" y="338"/>
                    <a:pt x="274" y="338"/>
                    <a:pt x="273" y="337"/>
                  </a:cubicBezTo>
                  <a:cubicBezTo>
                    <a:pt x="272" y="337"/>
                    <a:pt x="271" y="335"/>
                    <a:pt x="270" y="335"/>
                  </a:cubicBezTo>
                  <a:cubicBezTo>
                    <a:pt x="269" y="334"/>
                    <a:pt x="266" y="333"/>
                    <a:pt x="265" y="333"/>
                  </a:cubicBezTo>
                  <a:cubicBezTo>
                    <a:pt x="263" y="332"/>
                    <a:pt x="261" y="331"/>
                    <a:pt x="259" y="330"/>
                  </a:cubicBezTo>
                  <a:cubicBezTo>
                    <a:pt x="258" y="329"/>
                    <a:pt x="256" y="325"/>
                    <a:pt x="255" y="324"/>
                  </a:cubicBezTo>
                  <a:cubicBezTo>
                    <a:pt x="253" y="323"/>
                    <a:pt x="250" y="321"/>
                    <a:pt x="249" y="320"/>
                  </a:cubicBezTo>
                  <a:cubicBezTo>
                    <a:pt x="247" y="319"/>
                    <a:pt x="244" y="319"/>
                    <a:pt x="242" y="319"/>
                  </a:cubicBezTo>
                  <a:cubicBezTo>
                    <a:pt x="241" y="319"/>
                    <a:pt x="238" y="320"/>
                    <a:pt x="237" y="320"/>
                  </a:cubicBezTo>
                  <a:cubicBezTo>
                    <a:pt x="237" y="320"/>
                    <a:pt x="235" y="322"/>
                    <a:pt x="235" y="322"/>
                  </a:cubicBezTo>
                  <a:cubicBezTo>
                    <a:pt x="234" y="323"/>
                    <a:pt x="232" y="324"/>
                    <a:pt x="231" y="324"/>
                  </a:cubicBezTo>
                  <a:cubicBezTo>
                    <a:pt x="230" y="324"/>
                    <a:pt x="229" y="324"/>
                    <a:pt x="228" y="324"/>
                  </a:cubicBezTo>
                  <a:cubicBezTo>
                    <a:pt x="227" y="324"/>
                    <a:pt x="225" y="323"/>
                    <a:pt x="224" y="323"/>
                  </a:cubicBezTo>
                  <a:cubicBezTo>
                    <a:pt x="223" y="322"/>
                    <a:pt x="221" y="319"/>
                    <a:pt x="220" y="318"/>
                  </a:cubicBezTo>
                  <a:cubicBezTo>
                    <a:pt x="219" y="317"/>
                    <a:pt x="217" y="315"/>
                    <a:pt x="215" y="314"/>
                  </a:cubicBezTo>
                  <a:cubicBezTo>
                    <a:pt x="214" y="314"/>
                    <a:pt x="213" y="314"/>
                    <a:pt x="212" y="314"/>
                  </a:cubicBezTo>
                  <a:cubicBezTo>
                    <a:pt x="211" y="314"/>
                    <a:pt x="208" y="315"/>
                    <a:pt x="207" y="315"/>
                  </a:cubicBezTo>
                  <a:cubicBezTo>
                    <a:pt x="205" y="315"/>
                    <a:pt x="201" y="315"/>
                    <a:pt x="199" y="315"/>
                  </a:cubicBezTo>
                  <a:cubicBezTo>
                    <a:pt x="198" y="315"/>
                    <a:pt x="195" y="315"/>
                    <a:pt x="194" y="315"/>
                  </a:cubicBezTo>
                  <a:cubicBezTo>
                    <a:pt x="193" y="315"/>
                    <a:pt x="191" y="316"/>
                    <a:pt x="190" y="317"/>
                  </a:cubicBezTo>
                  <a:cubicBezTo>
                    <a:pt x="189" y="317"/>
                    <a:pt x="187" y="318"/>
                    <a:pt x="187" y="318"/>
                  </a:cubicBezTo>
                  <a:cubicBezTo>
                    <a:pt x="186" y="319"/>
                    <a:pt x="185" y="321"/>
                    <a:pt x="184" y="322"/>
                  </a:cubicBezTo>
                  <a:cubicBezTo>
                    <a:pt x="184" y="322"/>
                    <a:pt x="183" y="324"/>
                    <a:pt x="182" y="324"/>
                  </a:cubicBezTo>
                  <a:cubicBezTo>
                    <a:pt x="182" y="325"/>
                    <a:pt x="181" y="326"/>
                    <a:pt x="180" y="327"/>
                  </a:cubicBezTo>
                  <a:cubicBezTo>
                    <a:pt x="179" y="325"/>
                    <a:pt x="178" y="324"/>
                    <a:pt x="178" y="323"/>
                  </a:cubicBezTo>
                  <a:cubicBezTo>
                    <a:pt x="177" y="322"/>
                    <a:pt x="175" y="318"/>
                    <a:pt x="174" y="317"/>
                  </a:cubicBezTo>
                  <a:cubicBezTo>
                    <a:pt x="173" y="315"/>
                    <a:pt x="171" y="313"/>
                    <a:pt x="170" y="312"/>
                  </a:cubicBezTo>
                  <a:cubicBezTo>
                    <a:pt x="169" y="311"/>
                    <a:pt x="165" y="309"/>
                    <a:pt x="163" y="309"/>
                  </a:cubicBezTo>
                  <a:cubicBezTo>
                    <a:pt x="162" y="308"/>
                    <a:pt x="161" y="307"/>
                    <a:pt x="160" y="307"/>
                  </a:cubicBezTo>
                  <a:cubicBezTo>
                    <a:pt x="159" y="306"/>
                    <a:pt x="156" y="306"/>
                    <a:pt x="155" y="306"/>
                  </a:cubicBezTo>
                  <a:cubicBezTo>
                    <a:pt x="154" y="306"/>
                    <a:pt x="150" y="305"/>
                    <a:pt x="149" y="305"/>
                  </a:cubicBezTo>
                  <a:cubicBezTo>
                    <a:pt x="147" y="305"/>
                    <a:pt x="144" y="304"/>
                    <a:pt x="143" y="304"/>
                  </a:cubicBezTo>
                  <a:cubicBezTo>
                    <a:pt x="142" y="303"/>
                    <a:pt x="141" y="300"/>
                    <a:pt x="140" y="299"/>
                  </a:cubicBezTo>
                  <a:cubicBezTo>
                    <a:pt x="139" y="298"/>
                    <a:pt x="137" y="297"/>
                    <a:pt x="136" y="296"/>
                  </a:cubicBezTo>
                  <a:cubicBezTo>
                    <a:pt x="135" y="296"/>
                    <a:pt x="132" y="295"/>
                    <a:pt x="130" y="295"/>
                  </a:cubicBezTo>
                  <a:cubicBezTo>
                    <a:pt x="129" y="295"/>
                    <a:pt x="126" y="295"/>
                    <a:pt x="125" y="294"/>
                  </a:cubicBezTo>
                  <a:cubicBezTo>
                    <a:pt x="124" y="294"/>
                    <a:pt x="123" y="292"/>
                    <a:pt x="122" y="291"/>
                  </a:cubicBezTo>
                  <a:cubicBezTo>
                    <a:pt x="122" y="291"/>
                    <a:pt x="121" y="289"/>
                    <a:pt x="121" y="288"/>
                  </a:cubicBezTo>
                  <a:cubicBezTo>
                    <a:pt x="121" y="287"/>
                    <a:pt x="121" y="285"/>
                    <a:pt x="121" y="284"/>
                  </a:cubicBezTo>
                  <a:cubicBezTo>
                    <a:pt x="122" y="283"/>
                    <a:pt x="123" y="281"/>
                    <a:pt x="124" y="281"/>
                  </a:cubicBezTo>
                  <a:cubicBezTo>
                    <a:pt x="124" y="280"/>
                    <a:pt x="126" y="279"/>
                    <a:pt x="126" y="278"/>
                  </a:cubicBezTo>
                  <a:cubicBezTo>
                    <a:pt x="127" y="277"/>
                    <a:pt x="128" y="276"/>
                    <a:pt x="128" y="275"/>
                  </a:cubicBezTo>
                  <a:cubicBezTo>
                    <a:pt x="128" y="274"/>
                    <a:pt x="128" y="272"/>
                    <a:pt x="128" y="272"/>
                  </a:cubicBezTo>
                  <a:cubicBezTo>
                    <a:pt x="128" y="271"/>
                    <a:pt x="128" y="269"/>
                    <a:pt x="127" y="268"/>
                  </a:cubicBezTo>
                  <a:cubicBezTo>
                    <a:pt x="126" y="267"/>
                    <a:pt x="124" y="266"/>
                    <a:pt x="123" y="265"/>
                  </a:cubicBezTo>
                  <a:cubicBezTo>
                    <a:pt x="122" y="264"/>
                    <a:pt x="120" y="263"/>
                    <a:pt x="120" y="262"/>
                  </a:cubicBezTo>
                  <a:cubicBezTo>
                    <a:pt x="119" y="261"/>
                    <a:pt x="118" y="258"/>
                    <a:pt x="118" y="257"/>
                  </a:cubicBezTo>
                  <a:cubicBezTo>
                    <a:pt x="117" y="255"/>
                    <a:pt x="117" y="253"/>
                    <a:pt x="117" y="251"/>
                  </a:cubicBezTo>
                  <a:cubicBezTo>
                    <a:pt x="117" y="250"/>
                    <a:pt x="117" y="248"/>
                    <a:pt x="117" y="247"/>
                  </a:cubicBezTo>
                  <a:cubicBezTo>
                    <a:pt x="116" y="245"/>
                    <a:pt x="116" y="243"/>
                    <a:pt x="116" y="242"/>
                  </a:cubicBezTo>
                  <a:cubicBezTo>
                    <a:pt x="115" y="240"/>
                    <a:pt x="112" y="237"/>
                    <a:pt x="111" y="236"/>
                  </a:cubicBezTo>
                  <a:cubicBezTo>
                    <a:pt x="111" y="234"/>
                    <a:pt x="110" y="232"/>
                    <a:pt x="109" y="230"/>
                  </a:cubicBezTo>
                  <a:cubicBezTo>
                    <a:pt x="108" y="229"/>
                    <a:pt x="106" y="226"/>
                    <a:pt x="105" y="225"/>
                  </a:cubicBezTo>
                  <a:cubicBezTo>
                    <a:pt x="104" y="224"/>
                    <a:pt x="102" y="222"/>
                    <a:pt x="101" y="222"/>
                  </a:cubicBezTo>
                  <a:cubicBezTo>
                    <a:pt x="100" y="221"/>
                    <a:pt x="99" y="220"/>
                    <a:pt x="99" y="219"/>
                  </a:cubicBezTo>
                  <a:cubicBezTo>
                    <a:pt x="98" y="219"/>
                    <a:pt x="95" y="219"/>
                    <a:pt x="94" y="220"/>
                  </a:cubicBezTo>
                  <a:cubicBezTo>
                    <a:pt x="94" y="220"/>
                    <a:pt x="93" y="222"/>
                    <a:pt x="93" y="223"/>
                  </a:cubicBezTo>
                  <a:cubicBezTo>
                    <a:pt x="92" y="224"/>
                    <a:pt x="91" y="226"/>
                    <a:pt x="91" y="227"/>
                  </a:cubicBezTo>
                  <a:cubicBezTo>
                    <a:pt x="90" y="228"/>
                    <a:pt x="88" y="229"/>
                    <a:pt x="86" y="230"/>
                  </a:cubicBezTo>
                  <a:cubicBezTo>
                    <a:pt x="85" y="230"/>
                    <a:pt x="82" y="231"/>
                    <a:pt x="81" y="231"/>
                  </a:cubicBezTo>
                  <a:cubicBezTo>
                    <a:pt x="79" y="231"/>
                    <a:pt x="77" y="231"/>
                    <a:pt x="76" y="231"/>
                  </a:cubicBezTo>
                  <a:cubicBezTo>
                    <a:pt x="74" y="231"/>
                    <a:pt x="72" y="231"/>
                    <a:pt x="71" y="231"/>
                  </a:cubicBezTo>
                  <a:cubicBezTo>
                    <a:pt x="70" y="231"/>
                    <a:pt x="66" y="232"/>
                    <a:pt x="65" y="231"/>
                  </a:cubicBezTo>
                  <a:cubicBezTo>
                    <a:pt x="64" y="231"/>
                    <a:pt x="64" y="230"/>
                    <a:pt x="63" y="229"/>
                  </a:cubicBezTo>
                  <a:cubicBezTo>
                    <a:pt x="63" y="229"/>
                    <a:pt x="61" y="228"/>
                    <a:pt x="60" y="227"/>
                  </a:cubicBezTo>
                  <a:cubicBezTo>
                    <a:pt x="59" y="227"/>
                    <a:pt x="58" y="228"/>
                    <a:pt x="57" y="228"/>
                  </a:cubicBezTo>
                  <a:cubicBezTo>
                    <a:pt x="56" y="229"/>
                    <a:pt x="55" y="231"/>
                    <a:pt x="54" y="232"/>
                  </a:cubicBezTo>
                  <a:cubicBezTo>
                    <a:pt x="54" y="232"/>
                    <a:pt x="52" y="233"/>
                    <a:pt x="52" y="233"/>
                  </a:cubicBezTo>
                  <a:cubicBezTo>
                    <a:pt x="51" y="233"/>
                    <a:pt x="49" y="232"/>
                    <a:pt x="48" y="232"/>
                  </a:cubicBezTo>
                  <a:cubicBezTo>
                    <a:pt x="47" y="231"/>
                    <a:pt x="47" y="230"/>
                    <a:pt x="46" y="230"/>
                  </a:cubicBezTo>
                  <a:cubicBezTo>
                    <a:pt x="45" y="229"/>
                    <a:pt x="43" y="228"/>
                    <a:pt x="42" y="228"/>
                  </a:cubicBezTo>
                  <a:cubicBezTo>
                    <a:pt x="40" y="227"/>
                    <a:pt x="38" y="227"/>
                    <a:pt x="37" y="227"/>
                  </a:cubicBezTo>
                  <a:cubicBezTo>
                    <a:pt x="36" y="227"/>
                    <a:pt x="34" y="227"/>
                    <a:pt x="33" y="227"/>
                  </a:cubicBezTo>
                  <a:cubicBezTo>
                    <a:pt x="32" y="227"/>
                    <a:pt x="31" y="225"/>
                    <a:pt x="30" y="224"/>
                  </a:cubicBezTo>
                  <a:cubicBezTo>
                    <a:pt x="29" y="223"/>
                    <a:pt x="27" y="222"/>
                    <a:pt x="26" y="221"/>
                  </a:cubicBezTo>
                  <a:cubicBezTo>
                    <a:pt x="25" y="221"/>
                    <a:pt x="23" y="220"/>
                    <a:pt x="22" y="220"/>
                  </a:cubicBezTo>
                  <a:cubicBezTo>
                    <a:pt x="21" y="219"/>
                    <a:pt x="19" y="219"/>
                    <a:pt x="18" y="218"/>
                  </a:cubicBezTo>
                  <a:cubicBezTo>
                    <a:pt x="17" y="218"/>
                    <a:pt x="14" y="218"/>
                    <a:pt x="13" y="217"/>
                  </a:cubicBezTo>
                  <a:cubicBezTo>
                    <a:pt x="12" y="217"/>
                    <a:pt x="10" y="216"/>
                    <a:pt x="9" y="215"/>
                  </a:cubicBezTo>
                  <a:cubicBezTo>
                    <a:pt x="8" y="213"/>
                    <a:pt x="6" y="210"/>
                    <a:pt x="5" y="208"/>
                  </a:cubicBezTo>
                  <a:cubicBezTo>
                    <a:pt x="4" y="207"/>
                    <a:pt x="4" y="205"/>
                    <a:pt x="4" y="204"/>
                  </a:cubicBezTo>
                  <a:cubicBezTo>
                    <a:pt x="3" y="203"/>
                    <a:pt x="4" y="200"/>
                    <a:pt x="4" y="199"/>
                  </a:cubicBezTo>
                  <a:cubicBezTo>
                    <a:pt x="3" y="198"/>
                    <a:pt x="0" y="197"/>
                    <a:pt x="0" y="195"/>
                  </a:cubicBezTo>
                  <a:cubicBezTo>
                    <a:pt x="0" y="193"/>
                    <a:pt x="1" y="190"/>
                    <a:pt x="2" y="188"/>
                  </a:cubicBezTo>
                  <a:cubicBezTo>
                    <a:pt x="2" y="186"/>
                    <a:pt x="4" y="184"/>
                    <a:pt x="5" y="183"/>
                  </a:cubicBezTo>
                  <a:cubicBezTo>
                    <a:pt x="5" y="182"/>
                    <a:pt x="7" y="179"/>
                    <a:pt x="7" y="178"/>
                  </a:cubicBezTo>
                  <a:cubicBezTo>
                    <a:pt x="9" y="177"/>
                    <a:pt x="11" y="175"/>
                    <a:pt x="12" y="174"/>
                  </a:cubicBezTo>
                  <a:cubicBezTo>
                    <a:pt x="14" y="173"/>
                    <a:pt x="16" y="172"/>
                    <a:pt x="17" y="171"/>
                  </a:cubicBezTo>
                  <a:cubicBezTo>
                    <a:pt x="18" y="171"/>
                    <a:pt x="19" y="170"/>
                    <a:pt x="20" y="170"/>
                  </a:cubicBezTo>
                  <a:cubicBezTo>
                    <a:pt x="22" y="169"/>
                    <a:pt x="25" y="166"/>
                    <a:pt x="26" y="164"/>
                  </a:cubicBezTo>
                  <a:cubicBezTo>
                    <a:pt x="26" y="164"/>
                    <a:pt x="26" y="161"/>
                    <a:pt x="27" y="160"/>
                  </a:cubicBezTo>
                  <a:cubicBezTo>
                    <a:pt x="28" y="159"/>
                    <a:pt x="30" y="158"/>
                    <a:pt x="31" y="158"/>
                  </a:cubicBezTo>
                  <a:cubicBezTo>
                    <a:pt x="32" y="157"/>
                    <a:pt x="35" y="156"/>
                    <a:pt x="36" y="155"/>
                  </a:cubicBezTo>
                  <a:cubicBezTo>
                    <a:pt x="37" y="155"/>
                    <a:pt x="39" y="154"/>
                    <a:pt x="40" y="154"/>
                  </a:cubicBezTo>
                  <a:cubicBezTo>
                    <a:pt x="41" y="153"/>
                    <a:pt x="43" y="152"/>
                    <a:pt x="44" y="151"/>
                  </a:cubicBezTo>
                  <a:cubicBezTo>
                    <a:pt x="45" y="151"/>
                    <a:pt x="47" y="149"/>
                    <a:pt x="48" y="148"/>
                  </a:cubicBezTo>
                  <a:cubicBezTo>
                    <a:pt x="49" y="148"/>
                    <a:pt x="50" y="146"/>
                    <a:pt x="50" y="145"/>
                  </a:cubicBezTo>
                  <a:cubicBezTo>
                    <a:pt x="50" y="144"/>
                    <a:pt x="51" y="143"/>
                    <a:pt x="51" y="142"/>
                  </a:cubicBezTo>
                  <a:cubicBezTo>
                    <a:pt x="51" y="141"/>
                    <a:pt x="51" y="139"/>
                    <a:pt x="51" y="138"/>
                  </a:cubicBezTo>
                  <a:cubicBezTo>
                    <a:pt x="51" y="137"/>
                    <a:pt x="51" y="135"/>
                    <a:pt x="52" y="134"/>
                  </a:cubicBezTo>
                  <a:cubicBezTo>
                    <a:pt x="52" y="134"/>
                    <a:pt x="53" y="132"/>
                    <a:pt x="53" y="131"/>
                  </a:cubicBezTo>
                  <a:cubicBezTo>
                    <a:pt x="53" y="130"/>
                    <a:pt x="54" y="129"/>
                    <a:pt x="53" y="128"/>
                  </a:cubicBezTo>
                  <a:cubicBezTo>
                    <a:pt x="53" y="127"/>
                    <a:pt x="51" y="126"/>
                    <a:pt x="50" y="125"/>
                  </a:cubicBezTo>
                  <a:cubicBezTo>
                    <a:pt x="49" y="125"/>
                    <a:pt x="46" y="124"/>
                    <a:pt x="45" y="124"/>
                  </a:cubicBezTo>
                  <a:cubicBezTo>
                    <a:pt x="44" y="124"/>
                    <a:pt x="42" y="123"/>
                    <a:pt x="41" y="123"/>
                  </a:cubicBezTo>
                  <a:cubicBezTo>
                    <a:pt x="40" y="122"/>
                    <a:pt x="38" y="121"/>
                    <a:pt x="37" y="121"/>
                  </a:cubicBezTo>
                  <a:cubicBezTo>
                    <a:pt x="37" y="120"/>
                    <a:pt x="38" y="118"/>
                    <a:pt x="38" y="117"/>
                  </a:cubicBezTo>
                  <a:cubicBezTo>
                    <a:pt x="39" y="116"/>
                    <a:pt x="41" y="113"/>
                    <a:pt x="42" y="112"/>
                  </a:cubicBezTo>
                  <a:cubicBezTo>
                    <a:pt x="43" y="112"/>
                    <a:pt x="45" y="111"/>
                    <a:pt x="46" y="111"/>
                  </a:cubicBezTo>
                  <a:cubicBezTo>
                    <a:pt x="47" y="110"/>
                    <a:pt x="47" y="108"/>
                    <a:pt x="48" y="107"/>
                  </a:cubicBezTo>
                  <a:cubicBezTo>
                    <a:pt x="49" y="106"/>
                    <a:pt x="51" y="104"/>
                    <a:pt x="52" y="103"/>
                  </a:cubicBezTo>
                  <a:cubicBezTo>
                    <a:pt x="54" y="102"/>
                    <a:pt x="56" y="100"/>
                    <a:pt x="57" y="100"/>
                  </a:cubicBezTo>
                  <a:cubicBezTo>
                    <a:pt x="59" y="99"/>
                    <a:pt x="61" y="100"/>
                    <a:pt x="62" y="100"/>
                  </a:cubicBezTo>
                  <a:cubicBezTo>
                    <a:pt x="64" y="100"/>
                    <a:pt x="67" y="101"/>
                    <a:pt x="68" y="101"/>
                  </a:cubicBezTo>
                  <a:cubicBezTo>
                    <a:pt x="69" y="101"/>
                    <a:pt x="71" y="100"/>
                    <a:pt x="72" y="99"/>
                  </a:cubicBezTo>
                  <a:cubicBezTo>
                    <a:pt x="73" y="99"/>
                    <a:pt x="75" y="96"/>
                    <a:pt x="76" y="95"/>
                  </a:cubicBezTo>
                  <a:cubicBezTo>
                    <a:pt x="77" y="94"/>
                    <a:pt x="77" y="91"/>
                    <a:pt x="77" y="90"/>
                  </a:cubicBezTo>
                  <a:cubicBezTo>
                    <a:pt x="78" y="89"/>
                    <a:pt x="79" y="88"/>
                    <a:pt x="79" y="87"/>
                  </a:cubicBezTo>
                  <a:cubicBezTo>
                    <a:pt x="80" y="87"/>
                    <a:pt x="82" y="86"/>
                    <a:pt x="83" y="86"/>
                  </a:cubicBezTo>
                  <a:cubicBezTo>
                    <a:pt x="84" y="86"/>
                    <a:pt x="86" y="88"/>
                    <a:pt x="87" y="88"/>
                  </a:cubicBezTo>
                  <a:cubicBezTo>
                    <a:pt x="88" y="88"/>
                    <a:pt x="90" y="88"/>
                    <a:pt x="91" y="88"/>
                  </a:cubicBezTo>
                  <a:cubicBezTo>
                    <a:pt x="92" y="87"/>
                    <a:pt x="94" y="86"/>
                    <a:pt x="95" y="85"/>
                  </a:cubicBezTo>
                  <a:cubicBezTo>
                    <a:pt x="96" y="84"/>
                    <a:pt x="96" y="82"/>
                    <a:pt x="97" y="81"/>
                  </a:cubicBezTo>
                  <a:cubicBezTo>
                    <a:pt x="97" y="80"/>
                    <a:pt x="98" y="79"/>
                    <a:pt x="98" y="78"/>
                  </a:cubicBezTo>
                  <a:cubicBezTo>
                    <a:pt x="99" y="78"/>
                    <a:pt x="100" y="77"/>
                    <a:pt x="101" y="77"/>
                  </a:cubicBezTo>
                  <a:cubicBezTo>
                    <a:pt x="102" y="77"/>
                    <a:pt x="104" y="77"/>
                    <a:pt x="105" y="77"/>
                  </a:cubicBezTo>
                  <a:cubicBezTo>
                    <a:pt x="106" y="77"/>
                    <a:pt x="108" y="79"/>
                    <a:pt x="109" y="79"/>
                  </a:cubicBezTo>
                  <a:cubicBezTo>
                    <a:pt x="110" y="79"/>
                    <a:pt x="111" y="80"/>
                    <a:pt x="112" y="80"/>
                  </a:cubicBezTo>
                  <a:cubicBezTo>
                    <a:pt x="113" y="80"/>
                    <a:pt x="113" y="78"/>
                    <a:pt x="114" y="78"/>
                  </a:cubicBezTo>
                  <a:cubicBezTo>
                    <a:pt x="115" y="77"/>
                    <a:pt x="117" y="77"/>
                    <a:pt x="118" y="76"/>
                  </a:cubicBezTo>
                  <a:cubicBezTo>
                    <a:pt x="119" y="76"/>
                    <a:pt x="120" y="74"/>
                    <a:pt x="121" y="74"/>
                  </a:cubicBezTo>
                  <a:cubicBezTo>
                    <a:pt x="123" y="73"/>
                    <a:pt x="126" y="73"/>
                    <a:pt x="127" y="73"/>
                  </a:cubicBezTo>
                  <a:cubicBezTo>
                    <a:pt x="128" y="73"/>
                    <a:pt x="129" y="73"/>
                    <a:pt x="129" y="74"/>
                  </a:cubicBezTo>
                  <a:cubicBezTo>
                    <a:pt x="131" y="74"/>
                    <a:pt x="133" y="77"/>
                    <a:pt x="135" y="78"/>
                  </a:cubicBezTo>
                  <a:cubicBezTo>
                    <a:pt x="136" y="78"/>
                    <a:pt x="138" y="79"/>
                    <a:pt x="139" y="80"/>
                  </a:cubicBezTo>
                  <a:cubicBezTo>
                    <a:pt x="140" y="81"/>
                    <a:pt x="142" y="83"/>
                    <a:pt x="143" y="84"/>
                  </a:cubicBezTo>
                  <a:cubicBezTo>
                    <a:pt x="144" y="86"/>
                    <a:pt x="144" y="88"/>
                    <a:pt x="145" y="89"/>
                  </a:cubicBezTo>
                  <a:cubicBezTo>
                    <a:pt x="146" y="90"/>
                    <a:pt x="148" y="92"/>
                    <a:pt x="149" y="92"/>
                  </a:cubicBezTo>
                  <a:cubicBezTo>
                    <a:pt x="150" y="92"/>
                    <a:pt x="152" y="92"/>
                    <a:pt x="153" y="92"/>
                  </a:cubicBezTo>
                  <a:cubicBezTo>
                    <a:pt x="153" y="91"/>
                    <a:pt x="153" y="89"/>
                    <a:pt x="153" y="89"/>
                  </a:cubicBezTo>
                  <a:cubicBezTo>
                    <a:pt x="154" y="88"/>
                    <a:pt x="156" y="88"/>
                    <a:pt x="157" y="89"/>
                  </a:cubicBezTo>
                  <a:cubicBezTo>
                    <a:pt x="158" y="89"/>
                    <a:pt x="160" y="90"/>
                    <a:pt x="161" y="91"/>
                  </a:cubicBezTo>
                  <a:cubicBezTo>
                    <a:pt x="162" y="91"/>
                    <a:pt x="163" y="93"/>
                    <a:pt x="163" y="94"/>
                  </a:cubicBezTo>
                  <a:cubicBezTo>
                    <a:pt x="164" y="95"/>
                    <a:pt x="164" y="97"/>
                    <a:pt x="165" y="98"/>
                  </a:cubicBezTo>
                  <a:cubicBezTo>
                    <a:pt x="166" y="99"/>
                    <a:pt x="168" y="99"/>
                    <a:pt x="169" y="100"/>
                  </a:cubicBezTo>
                  <a:cubicBezTo>
                    <a:pt x="169" y="100"/>
                    <a:pt x="170" y="101"/>
                    <a:pt x="170" y="102"/>
                  </a:cubicBezTo>
                  <a:cubicBezTo>
                    <a:pt x="170" y="103"/>
                    <a:pt x="171" y="104"/>
                    <a:pt x="172" y="105"/>
                  </a:cubicBezTo>
                  <a:cubicBezTo>
                    <a:pt x="173" y="106"/>
                    <a:pt x="174" y="109"/>
                    <a:pt x="175" y="110"/>
                  </a:cubicBezTo>
                  <a:cubicBezTo>
                    <a:pt x="176" y="111"/>
                    <a:pt x="179" y="112"/>
                    <a:pt x="181" y="112"/>
                  </a:cubicBezTo>
                  <a:cubicBezTo>
                    <a:pt x="181" y="111"/>
                    <a:pt x="182" y="110"/>
                    <a:pt x="183" y="109"/>
                  </a:cubicBezTo>
                  <a:cubicBezTo>
                    <a:pt x="183" y="109"/>
                    <a:pt x="183" y="107"/>
                    <a:pt x="183" y="106"/>
                  </a:cubicBezTo>
                  <a:cubicBezTo>
                    <a:pt x="183" y="105"/>
                    <a:pt x="182" y="104"/>
                    <a:pt x="182" y="103"/>
                  </a:cubicBezTo>
                  <a:cubicBezTo>
                    <a:pt x="182" y="102"/>
                    <a:pt x="182" y="101"/>
                    <a:pt x="182" y="101"/>
                  </a:cubicBezTo>
                  <a:cubicBezTo>
                    <a:pt x="182" y="100"/>
                    <a:pt x="182" y="98"/>
                    <a:pt x="181" y="98"/>
                  </a:cubicBezTo>
                  <a:cubicBezTo>
                    <a:pt x="181" y="97"/>
                    <a:pt x="179" y="98"/>
                    <a:pt x="178" y="97"/>
                  </a:cubicBezTo>
                  <a:cubicBezTo>
                    <a:pt x="177" y="97"/>
                    <a:pt x="176" y="97"/>
                    <a:pt x="175" y="97"/>
                  </a:cubicBezTo>
                  <a:cubicBezTo>
                    <a:pt x="175" y="96"/>
                    <a:pt x="174" y="95"/>
                    <a:pt x="174" y="95"/>
                  </a:cubicBezTo>
                  <a:cubicBezTo>
                    <a:pt x="173" y="94"/>
                    <a:pt x="173" y="92"/>
                    <a:pt x="172" y="92"/>
                  </a:cubicBezTo>
                  <a:cubicBezTo>
                    <a:pt x="172" y="91"/>
                    <a:pt x="170" y="91"/>
                    <a:pt x="170" y="90"/>
                  </a:cubicBezTo>
                  <a:cubicBezTo>
                    <a:pt x="169" y="90"/>
                    <a:pt x="169" y="89"/>
                    <a:pt x="168" y="88"/>
                  </a:cubicBezTo>
                  <a:cubicBezTo>
                    <a:pt x="168" y="87"/>
                    <a:pt x="167" y="85"/>
                    <a:pt x="167" y="84"/>
                  </a:cubicBezTo>
                  <a:cubicBezTo>
                    <a:pt x="167" y="83"/>
                    <a:pt x="168" y="81"/>
                    <a:pt x="168" y="80"/>
                  </a:cubicBezTo>
                  <a:cubicBezTo>
                    <a:pt x="168" y="79"/>
                    <a:pt x="168" y="77"/>
                    <a:pt x="168" y="76"/>
                  </a:cubicBezTo>
                  <a:cubicBezTo>
                    <a:pt x="168" y="75"/>
                    <a:pt x="168" y="74"/>
                    <a:pt x="168" y="73"/>
                  </a:cubicBezTo>
                  <a:cubicBezTo>
                    <a:pt x="168" y="72"/>
                    <a:pt x="167" y="70"/>
                    <a:pt x="166" y="69"/>
                  </a:cubicBezTo>
                  <a:cubicBezTo>
                    <a:pt x="165" y="69"/>
                    <a:pt x="163" y="70"/>
                    <a:pt x="162" y="69"/>
                  </a:cubicBezTo>
                  <a:cubicBezTo>
                    <a:pt x="160" y="69"/>
                    <a:pt x="158" y="69"/>
                    <a:pt x="157" y="68"/>
                  </a:cubicBezTo>
                  <a:cubicBezTo>
                    <a:pt x="156" y="68"/>
                    <a:pt x="153" y="67"/>
                    <a:pt x="152" y="66"/>
                  </a:cubicBezTo>
                  <a:cubicBezTo>
                    <a:pt x="151" y="65"/>
                    <a:pt x="149" y="64"/>
                    <a:pt x="148" y="64"/>
                  </a:cubicBezTo>
                  <a:cubicBezTo>
                    <a:pt x="147" y="63"/>
                    <a:pt x="144" y="63"/>
                    <a:pt x="143" y="63"/>
                  </a:cubicBezTo>
                  <a:cubicBezTo>
                    <a:pt x="142" y="62"/>
                    <a:pt x="140" y="61"/>
                    <a:pt x="139" y="60"/>
                  </a:cubicBezTo>
                  <a:cubicBezTo>
                    <a:pt x="139" y="60"/>
                    <a:pt x="137" y="58"/>
                    <a:pt x="137" y="57"/>
                  </a:cubicBezTo>
                  <a:cubicBezTo>
                    <a:pt x="136" y="56"/>
                    <a:pt x="136" y="54"/>
                    <a:pt x="136" y="53"/>
                  </a:cubicBezTo>
                  <a:cubicBezTo>
                    <a:pt x="136" y="51"/>
                    <a:pt x="137" y="49"/>
                    <a:pt x="138" y="49"/>
                  </a:cubicBezTo>
                  <a:cubicBezTo>
                    <a:pt x="138" y="48"/>
                    <a:pt x="141" y="47"/>
                    <a:pt x="141" y="47"/>
                  </a:cubicBezTo>
                  <a:cubicBezTo>
                    <a:pt x="142" y="46"/>
                    <a:pt x="144" y="44"/>
                    <a:pt x="145" y="42"/>
                  </a:cubicBezTo>
                  <a:cubicBezTo>
                    <a:pt x="145" y="41"/>
                    <a:pt x="145" y="38"/>
                    <a:pt x="145" y="37"/>
                  </a:cubicBezTo>
                  <a:cubicBezTo>
                    <a:pt x="145" y="36"/>
                    <a:pt x="145" y="33"/>
                    <a:pt x="146" y="32"/>
                  </a:cubicBezTo>
                  <a:cubicBezTo>
                    <a:pt x="146" y="31"/>
                    <a:pt x="145" y="28"/>
                    <a:pt x="146" y="26"/>
                  </a:cubicBezTo>
                  <a:cubicBezTo>
                    <a:pt x="146" y="25"/>
                    <a:pt x="146" y="23"/>
                    <a:pt x="147" y="22"/>
                  </a:cubicBezTo>
                  <a:cubicBezTo>
                    <a:pt x="147" y="22"/>
                    <a:pt x="149" y="21"/>
                    <a:pt x="150" y="21"/>
                  </a:cubicBezTo>
                  <a:cubicBezTo>
                    <a:pt x="151" y="20"/>
                    <a:pt x="153" y="20"/>
                    <a:pt x="153" y="20"/>
                  </a:cubicBezTo>
                  <a:cubicBezTo>
                    <a:pt x="154" y="19"/>
                    <a:pt x="155" y="18"/>
                    <a:pt x="155" y="17"/>
                  </a:cubicBezTo>
                  <a:cubicBezTo>
                    <a:pt x="155" y="17"/>
                    <a:pt x="155" y="15"/>
                    <a:pt x="154" y="14"/>
                  </a:cubicBezTo>
                  <a:cubicBezTo>
                    <a:pt x="153" y="13"/>
                    <a:pt x="150" y="13"/>
                    <a:pt x="149" y="13"/>
                  </a:cubicBezTo>
                  <a:cubicBezTo>
                    <a:pt x="149" y="12"/>
                    <a:pt x="149" y="11"/>
                    <a:pt x="149" y="11"/>
                  </a:cubicBezTo>
                  <a:cubicBezTo>
                    <a:pt x="149" y="11"/>
                    <a:pt x="150" y="10"/>
                    <a:pt x="150" y="10"/>
                  </a:cubicBezTo>
                  <a:cubicBezTo>
                    <a:pt x="151" y="10"/>
                    <a:pt x="153" y="9"/>
                    <a:pt x="154" y="9"/>
                  </a:cubicBezTo>
                  <a:cubicBezTo>
                    <a:pt x="155" y="9"/>
                    <a:pt x="157" y="10"/>
                    <a:pt x="158" y="9"/>
                  </a:cubicBezTo>
                  <a:cubicBezTo>
                    <a:pt x="159" y="9"/>
                    <a:pt x="160" y="7"/>
                    <a:pt x="160" y="7"/>
                  </a:cubicBezTo>
                  <a:cubicBezTo>
                    <a:pt x="161" y="6"/>
                    <a:pt x="164" y="5"/>
                    <a:pt x="166" y="4"/>
                  </a:cubicBezTo>
                  <a:cubicBezTo>
                    <a:pt x="167" y="3"/>
                    <a:pt x="171" y="3"/>
                    <a:pt x="173" y="2"/>
                  </a:cubicBezTo>
                  <a:cubicBezTo>
                    <a:pt x="174" y="2"/>
                    <a:pt x="176" y="1"/>
                    <a:pt x="178" y="1"/>
                  </a:cubicBezTo>
                  <a:cubicBezTo>
                    <a:pt x="180" y="0"/>
                    <a:pt x="186" y="1"/>
                    <a:pt x="188" y="1"/>
                  </a:cubicBezTo>
                  <a:cubicBezTo>
                    <a:pt x="190" y="1"/>
                    <a:pt x="193" y="1"/>
                    <a:pt x="194" y="1"/>
                  </a:cubicBezTo>
                  <a:cubicBezTo>
                    <a:pt x="195" y="1"/>
                    <a:pt x="196" y="2"/>
                    <a:pt x="197" y="2"/>
                  </a:cubicBezTo>
                  <a:cubicBezTo>
                    <a:pt x="197" y="3"/>
                    <a:pt x="198" y="4"/>
                    <a:pt x="199" y="5"/>
                  </a:cubicBezTo>
                  <a:cubicBezTo>
                    <a:pt x="199" y="5"/>
                    <a:pt x="200" y="6"/>
                    <a:pt x="201" y="6"/>
                  </a:cubicBezTo>
                  <a:cubicBezTo>
                    <a:pt x="201" y="6"/>
                    <a:pt x="202" y="4"/>
                    <a:pt x="203" y="4"/>
                  </a:cubicBezTo>
                  <a:cubicBezTo>
                    <a:pt x="203" y="3"/>
                    <a:pt x="204" y="4"/>
                    <a:pt x="205" y="4"/>
                  </a:cubicBezTo>
                  <a:cubicBezTo>
                    <a:pt x="206" y="4"/>
                    <a:pt x="208" y="5"/>
                    <a:pt x="209" y="5"/>
                  </a:cubicBezTo>
                  <a:cubicBezTo>
                    <a:pt x="210" y="5"/>
                    <a:pt x="212" y="6"/>
                    <a:pt x="213" y="7"/>
                  </a:cubicBezTo>
                  <a:cubicBezTo>
                    <a:pt x="214" y="7"/>
                    <a:pt x="215" y="9"/>
                    <a:pt x="216" y="10"/>
                  </a:cubicBezTo>
                  <a:cubicBezTo>
                    <a:pt x="216" y="11"/>
                    <a:pt x="218" y="13"/>
                    <a:pt x="219" y="14"/>
                  </a:cubicBezTo>
                  <a:cubicBezTo>
                    <a:pt x="219" y="14"/>
                    <a:pt x="220" y="16"/>
                    <a:pt x="221" y="16"/>
                  </a:cubicBezTo>
                  <a:cubicBezTo>
                    <a:pt x="222" y="17"/>
                    <a:pt x="224" y="17"/>
                    <a:pt x="225" y="18"/>
                  </a:cubicBezTo>
                  <a:cubicBezTo>
                    <a:pt x="226" y="18"/>
                    <a:pt x="227" y="20"/>
                    <a:pt x="227" y="21"/>
                  </a:cubicBezTo>
                  <a:cubicBezTo>
                    <a:pt x="228" y="22"/>
                    <a:pt x="228" y="25"/>
                    <a:pt x="228" y="26"/>
                  </a:cubicBezTo>
                  <a:cubicBezTo>
                    <a:pt x="228" y="28"/>
                    <a:pt x="228" y="30"/>
                    <a:pt x="228" y="32"/>
                  </a:cubicBezTo>
                  <a:cubicBezTo>
                    <a:pt x="228" y="33"/>
                    <a:pt x="229" y="35"/>
                    <a:pt x="229" y="36"/>
                  </a:cubicBezTo>
                  <a:cubicBezTo>
                    <a:pt x="230" y="37"/>
                    <a:pt x="233" y="38"/>
                    <a:pt x="234" y="38"/>
                  </a:cubicBezTo>
                  <a:cubicBezTo>
                    <a:pt x="235" y="37"/>
                    <a:pt x="236" y="36"/>
                    <a:pt x="237" y="36"/>
                  </a:cubicBezTo>
                  <a:cubicBezTo>
                    <a:pt x="237" y="35"/>
                    <a:pt x="238" y="33"/>
                    <a:pt x="238" y="33"/>
                  </a:cubicBezTo>
                  <a:cubicBezTo>
                    <a:pt x="239" y="32"/>
                    <a:pt x="241" y="31"/>
                    <a:pt x="241" y="31"/>
                  </a:cubicBezTo>
                  <a:cubicBezTo>
                    <a:pt x="242" y="30"/>
                    <a:pt x="244" y="28"/>
                    <a:pt x="245" y="28"/>
                  </a:cubicBezTo>
                  <a:cubicBezTo>
                    <a:pt x="246" y="27"/>
                    <a:pt x="248" y="27"/>
                    <a:pt x="249" y="27"/>
                  </a:cubicBezTo>
                  <a:cubicBezTo>
                    <a:pt x="250" y="26"/>
                    <a:pt x="251" y="24"/>
                    <a:pt x="252" y="24"/>
                  </a:cubicBezTo>
                  <a:cubicBezTo>
                    <a:pt x="253" y="23"/>
                    <a:pt x="254" y="22"/>
                    <a:pt x="255" y="22"/>
                  </a:cubicBezTo>
                  <a:cubicBezTo>
                    <a:pt x="257" y="22"/>
                    <a:pt x="261" y="23"/>
                    <a:pt x="262" y="24"/>
                  </a:cubicBezTo>
                  <a:cubicBezTo>
                    <a:pt x="263" y="25"/>
                    <a:pt x="264" y="27"/>
                    <a:pt x="264" y="29"/>
                  </a:cubicBezTo>
                  <a:cubicBezTo>
                    <a:pt x="265" y="29"/>
                    <a:pt x="267" y="31"/>
                    <a:pt x="268" y="32"/>
                  </a:cubicBezTo>
                  <a:cubicBezTo>
                    <a:pt x="269" y="33"/>
                    <a:pt x="270" y="36"/>
                    <a:pt x="270" y="38"/>
                  </a:cubicBezTo>
                  <a:cubicBezTo>
                    <a:pt x="271" y="39"/>
                    <a:pt x="272" y="41"/>
                    <a:pt x="272" y="42"/>
                  </a:cubicBezTo>
                  <a:cubicBezTo>
                    <a:pt x="273" y="44"/>
                    <a:pt x="276" y="46"/>
                    <a:pt x="277" y="48"/>
                  </a:cubicBezTo>
                  <a:cubicBezTo>
                    <a:pt x="278" y="49"/>
                    <a:pt x="280" y="52"/>
                    <a:pt x="281" y="52"/>
                  </a:cubicBezTo>
                  <a:cubicBezTo>
                    <a:pt x="282" y="53"/>
                    <a:pt x="285" y="54"/>
                    <a:pt x="286" y="54"/>
                  </a:cubicBezTo>
                  <a:cubicBezTo>
                    <a:pt x="289" y="55"/>
                    <a:pt x="295" y="54"/>
                    <a:pt x="298" y="54"/>
                  </a:cubicBezTo>
                  <a:cubicBezTo>
                    <a:pt x="299" y="54"/>
                    <a:pt x="303" y="54"/>
                    <a:pt x="305" y="54"/>
                  </a:cubicBezTo>
                  <a:cubicBezTo>
                    <a:pt x="307" y="53"/>
                    <a:pt x="311" y="53"/>
                    <a:pt x="313" y="52"/>
                  </a:cubicBezTo>
                  <a:cubicBezTo>
                    <a:pt x="314" y="52"/>
                    <a:pt x="316" y="50"/>
                    <a:pt x="317" y="48"/>
                  </a:cubicBezTo>
                  <a:cubicBezTo>
                    <a:pt x="318" y="48"/>
                    <a:pt x="319" y="46"/>
                    <a:pt x="319" y="45"/>
                  </a:cubicBezTo>
                  <a:cubicBezTo>
                    <a:pt x="320" y="44"/>
                    <a:pt x="321" y="42"/>
                    <a:pt x="321" y="41"/>
                  </a:cubicBezTo>
                  <a:cubicBezTo>
                    <a:pt x="322" y="40"/>
                    <a:pt x="322" y="38"/>
                    <a:pt x="323" y="38"/>
                  </a:cubicBezTo>
                  <a:cubicBezTo>
                    <a:pt x="324" y="37"/>
                    <a:pt x="327" y="39"/>
                    <a:pt x="328" y="40"/>
                  </a:cubicBezTo>
                  <a:cubicBezTo>
                    <a:pt x="329" y="40"/>
                    <a:pt x="331" y="42"/>
                    <a:pt x="333" y="42"/>
                  </a:cubicBezTo>
                  <a:cubicBezTo>
                    <a:pt x="334" y="43"/>
                    <a:pt x="336" y="43"/>
                    <a:pt x="338" y="43"/>
                  </a:cubicBezTo>
                  <a:cubicBezTo>
                    <a:pt x="339" y="43"/>
                    <a:pt x="342" y="43"/>
                    <a:pt x="343" y="43"/>
                  </a:cubicBezTo>
                  <a:cubicBezTo>
                    <a:pt x="345" y="43"/>
                    <a:pt x="348" y="45"/>
                    <a:pt x="350" y="45"/>
                  </a:cubicBezTo>
                  <a:cubicBezTo>
                    <a:pt x="351" y="45"/>
                    <a:pt x="354" y="45"/>
                    <a:pt x="355" y="45"/>
                  </a:cubicBezTo>
                  <a:cubicBezTo>
                    <a:pt x="356" y="44"/>
                    <a:pt x="357" y="43"/>
                    <a:pt x="358" y="43"/>
                  </a:cubicBezTo>
                  <a:cubicBezTo>
                    <a:pt x="358" y="42"/>
                    <a:pt x="358" y="40"/>
                    <a:pt x="358" y="39"/>
                  </a:cubicBezTo>
                  <a:cubicBezTo>
                    <a:pt x="359" y="39"/>
                    <a:pt x="359" y="37"/>
                    <a:pt x="360" y="36"/>
                  </a:cubicBezTo>
                  <a:cubicBezTo>
                    <a:pt x="360" y="35"/>
                    <a:pt x="361" y="34"/>
                    <a:pt x="362" y="33"/>
                  </a:cubicBezTo>
                  <a:cubicBezTo>
                    <a:pt x="363" y="32"/>
                    <a:pt x="364" y="32"/>
                    <a:pt x="365" y="31"/>
                  </a:cubicBezTo>
                  <a:cubicBezTo>
                    <a:pt x="366" y="31"/>
                    <a:pt x="368" y="30"/>
                    <a:pt x="369" y="30"/>
                  </a:cubicBezTo>
                  <a:cubicBezTo>
                    <a:pt x="370" y="30"/>
                    <a:pt x="372" y="30"/>
                    <a:pt x="373" y="30"/>
                  </a:cubicBezTo>
                  <a:cubicBezTo>
                    <a:pt x="375" y="30"/>
                    <a:pt x="378" y="29"/>
                    <a:pt x="380" y="28"/>
                  </a:cubicBezTo>
                  <a:cubicBezTo>
                    <a:pt x="381" y="28"/>
                    <a:pt x="382" y="27"/>
                    <a:pt x="383" y="27"/>
                  </a:cubicBezTo>
                  <a:cubicBezTo>
                    <a:pt x="384" y="27"/>
                    <a:pt x="386" y="26"/>
                    <a:pt x="386" y="25"/>
                  </a:cubicBezTo>
                  <a:cubicBezTo>
                    <a:pt x="387" y="25"/>
                    <a:pt x="387" y="23"/>
                    <a:pt x="387" y="23"/>
                  </a:cubicBezTo>
                  <a:cubicBezTo>
                    <a:pt x="387" y="22"/>
                    <a:pt x="387" y="20"/>
                    <a:pt x="386" y="19"/>
                  </a:cubicBezTo>
                  <a:cubicBezTo>
                    <a:pt x="386" y="18"/>
                    <a:pt x="384" y="17"/>
                    <a:pt x="384" y="16"/>
                  </a:cubicBezTo>
                  <a:cubicBezTo>
                    <a:pt x="384" y="15"/>
                    <a:pt x="384" y="14"/>
                    <a:pt x="384" y="13"/>
                  </a:cubicBezTo>
                  <a:cubicBezTo>
                    <a:pt x="384" y="12"/>
                    <a:pt x="385" y="11"/>
                    <a:pt x="386" y="10"/>
                  </a:cubicBezTo>
                  <a:cubicBezTo>
                    <a:pt x="387" y="10"/>
                    <a:pt x="389" y="9"/>
                    <a:pt x="391" y="9"/>
                  </a:cubicBezTo>
                  <a:cubicBezTo>
                    <a:pt x="391" y="9"/>
                    <a:pt x="393" y="10"/>
                    <a:pt x="394" y="10"/>
                  </a:cubicBezTo>
                  <a:cubicBezTo>
                    <a:pt x="395" y="10"/>
                    <a:pt x="397" y="11"/>
                    <a:pt x="398" y="12"/>
                  </a:cubicBezTo>
                  <a:cubicBezTo>
                    <a:pt x="399" y="13"/>
                    <a:pt x="400" y="15"/>
                    <a:pt x="400" y="15"/>
                  </a:cubicBezTo>
                  <a:cubicBezTo>
                    <a:pt x="401" y="16"/>
                    <a:pt x="403" y="16"/>
                    <a:pt x="404" y="17"/>
                  </a:cubicBezTo>
                  <a:cubicBezTo>
                    <a:pt x="405" y="17"/>
                    <a:pt x="407" y="16"/>
                    <a:pt x="408" y="17"/>
                  </a:cubicBezTo>
                  <a:cubicBezTo>
                    <a:pt x="409" y="17"/>
                    <a:pt x="411" y="17"/>
                    <a:pt x="412" y="18"/>
                  </a:cubicBezTo>
                  <a:cubicBezTo>
                    <a:pt x="412" y="19"/>
                    <a:pt x="411" y="20"/>
                    <a:pt x="412" y="21"/>
                  </a:cubicBezTo>
                  <a:cubicBezTo>
                    <a:pt x="412" y="22"/>
                    <a:pt x="415" y="23"/>
                    <a:pt x="416" y="23"/>
                  </a:cubicBezTo>
                  <a:cubicBezTo>
                    <a:pt x="416" y="24"/>
                    <a:pt x="418" y="24"/>
                    <a:pt x="419" y="24"/>
                  </a:cubicBezTo>
                  <a:cubicBezTo>
                    <a:pt x="420" y="25"/>
                    <a:pt x="421" y="27"/>
                    <a:pt x="421" y="28"/>
                  </a:cubicBezTo>
                  <a:cubicBezTo>
                    <a:pt x="421" y="29"/>
                    <a:pt x="422" y="31"/>
                    <a:pt x="421" y="33"/>
                  </a:cubicBezTo>
                  <a:cubicBezTo>
                    <a:pt x="421" y="33"/>
                    <a:pt x="419" y="34"/>
                    <a:pt x="419" y="35"/>
                  </a:cubicBezTo>
                  <a:cubicBezTo>
                    <a:pt x="419" y="36"/>
                    <a:pt x="421" y="38"/>
                    <a:pt x="421" y="39"/>
                  </a:cubicBezTo>
                  <a:cubicBezTo>
                    <a:pt x="421" y="40"/>
                    <a:pt x="422" y="41"/>
                    <a:pt x="422" y="42"/>
                  </a:cubicBezTo>
                  <a:cubicBezTo>
                    <a:pt x="423" y="43"/>
                    <a:pt x="423" y="45"/>
                    <a:pt x="424" y="46"/>
                  </a:cubicBezTo>
                  <a:cubicBezTo>
                    <a:pt x="425" y="47"/>
                    <a:pt x="428" y="48"/>
                    <a:pt x="429" y="49"/>
                  </a:cubicBezTo>
                  <a:cubicBezTo>
                    <a:pt x="429" y="49"/>
                    <a:pt x="430" y="51"/>
                    <a:pt x="431" y="52"/>
                  </a:cubicBezTo>
                  <a:cubicBezTo>
                    <a:pt x="431" y="52"/>
                    <a:pt x="432" y="54"/>
                    <a:pt x="432" y="55"/>
                  </a:cubicBezTo>
                  <a:cubicBezTo>
                    <a:pt x="432" y="56"/>
                    <a:pt x="431" y="59"/>
                    <a:pt x="431" y="60"/>
                  </a:cubicBezTo>
                  <a:cubicBezTo>
                    <a:pt x="431" y="61"/>
                    <a:pt x="431" y="63"/>
                    <a:pt x="431" y="64"/>
                  </a:cubicBezTo>
                  <a:cubicBezTo>
                    <a:pt x="432" y="65"/>
                    <a:pt x="434" y="67"/>
                    <a:pt x="434" y="68"/>
                  </a:cubicBezTo>
                  <a:cubicBezTo>
                    <a:pt x="435" y="69"/>
                    <a:pt x="436" y="70"/>
                    <a:pt x="436" y="71"/>
                  </a:cubicBezTo>
                  <a:cubicBezTo>
                    <a:pt x="437" y="72"/>
                    <a:pt x="438" y="75"/>
                    <a:pt x="438" y="76"/>
                  </a:cubicBezTo>
                  <a:cubicBezTo>
                    <a:pt x="438" y="77"/>
                    <a:pt x="438" y="79"/>
                    <a:pt x="438" y="80"/>
                  </a:cubicBezTo>
                  <a:cubicBezTo>
                    <a:pt x="439" y="81"/>
                    <a:pt x="439" y="82"/>
                    <a:pt x="439" y="83"/>
                  </a:cubicBezTo>
                  <a:cubicBezTo>
                    <a:pt x="440" y="84"/>
                    <a:pt x="441" y="85"/>
                    <a:pt x="442" y="86"/>
                  </a:cubicBezTo>
                  <a:cubicBezTo>
                    <a:pt x="442" y="86"/>
                    <a:pt x="442" y="89"/>
                    <a:pt x="443" y="89"/>
                  </a:cubicBezTo>
                  <a:cubicBezTo>
                    <a:pt x="444" y="90"/>
                    <a:pt x="445" y="92"/>
                    <a:pt x="446" y="92"/>
                  </a:cubicBezTo>
                  <a:cubicBezTo>
                    <a:pt x="447" y="93"/>
                    <a:pt x="449" y="94"/>
                    <a:pt x="450" y="94"/>
                  </a:cubicBezTo>
                  <a:cubicBezTo>
                    <a:pt x="452" y="94"/>
                    <a:pt x="455" y="95"/>
                    <a:pt x="457" y="95"/>
                  </a:cubicBezTo>
                  <a:cubicBezTo>
                    <a:pt x="458" y="95"/>
                    <a:pt x="459" y="95"/>
                    <a:pt x="460" y="95"/>
                  </a:cubicBezTo>
                  <a:cubicBezTo>
                    <a:pt x="461" y="95"/>
                    <a:pt x="462" y="94"/>
                    <a:pt x="462" y="93"/>
                  </a:cubicBezTo>
                  <a:cubicBezTo>
                    <a:pt x="462" y="92"/>
                    <a:pt x="463" y="91"/>
                    <a:pt x="463" y="90"/>
                  </a:cubicBezTo>
                  <a:cubicBezTo>
                    <a:pt x="463" y="89"/>
                    <a:pt x="463" y="88"/>
                    <a:pt x="463" y="87"/>
                  </a:cubicBezTo>
                  <a:cubicBezTo>
                    <a:pt x="464" y="86"/>
                    <a:pt x="465" y="85"/>
                    <a:pt x="466" y="85"/>
                  </a:cubicBezTo>
                  <a:cubicBezTo>
                    <a:pt x="467" y="84"/>
                    <a:pt x="468" y="83"/>
                    <a:pt x="469" y="82"/>
                  </a:cubicBezTo>
                  <a:cubicBezTo>
                    <a:pt x="469" y="82"/>
                    <a:pt x="470" y="81"/>
                    <a:pt x="470" y="80"/>
                  </a:cubicBezTo>
                  <a:cubicBezTo>
                    <a:pt x="471" y="80"/>
                    <a:pt x="473" y="79"/>
                    <a:pt x="474" y="79"/>
                  </a:cubicBezTo>
                  <a:cubicBezTo>
                    <a:pt x="475" y="79"/>
                    <a:pt x="477" y="80"/>
                    <a:pt x="478" y="80"/>
                  </a:cubicBezTo>
                  <a:cubicBezTo>
                    <a:pt x="478" y="80"/>
                    <a:pt x="480" y="81"/>
                    <a:pt x="480" y="80"/>
                  </a:cubicBezTo>
                  <a:cubicBezTo>
                    <a:pt x="481" y="80"/>
                    <a:pt x="481" y="79"/>
                    <a:pt x="482" y="79"/>
                  </a:cubicBezTo>
                  <a:cubicBezTo>
                    <a:pt x="483" y="79"/>
                    <a:pt x="484" y="80"/>
                    <a:pt x="485" y="79"/>
                  </a:cubicBezTo>
                  <a:cubicBezTo>
                    <a:pt x="486" y="79"/>
                    <a:pt x="487" y="78"/>
                    <a:pt x="488" y="77"/>
                  </a:cubicBezTo>
                  <a:cubicBezTo>
                    <a:pt x="488" y="77"/>
                    <a:pt x="489" y="76"/>
                    <a:pt x="490" y="76"/>
                  </a:cubicBezTo>
                  <a:cubicBezTo>
                    <a:pt x="490" y="75"/>
                    <a:pt x="492" y="75"/>
                    <a:pt x="493" y="76"/>
                  </a:cubicBezTo>
                  <a:cubicBezTo>
                    <a:pt x="494" y="76"/>
                    <a:pt x="495" y="77"/>
                    <a:pt x="496" y="77"/>
                  </a:cubicBezTo>
                  <a:cubicBezTo>
                    <a:pt x="497" y="78"/>
                    <a:pt x="498" y="80"/>
                    <a:pt x="498" y="80"/>
                  </a:cubicBezTo>
                  <a:cubicBezTo>
                    <a:pt x="499" y="81"/>
                    <a:pt x="501" y="82"/>
                    <a:pt x="502" y="82"/>
                  </a:cubicBezTo>
                  <a:cubicBezTo>
                    <a:pt x="503" y="82"/>
                    <a:pt x="505" y="82"/>
                    <a:pt x="506" y="83"/>
                  </a:cubicBezTo>
                  <a:cubicBezTo>
                    <a:pt x="507" y="83"/>
                    <a:pt x="508" y="85"/>
                    <a:pt x="508" y="86"/>
                  </a:cubicBezTo>
                  <a:cubicBezTo>
                    <a:pt x="508" y="87"/>
                    <a:pt x="508" y="89"/>
                    <a:pt x="508" y="91"/>
                  </a:cubicBezTo>
                  <a:cubicBezTo>
                    <a:pt x="508" y="92"/>
                    <a:pt x="507" y="94"/>
                    <a:pt x="507" y="95"/>
                  </a:cubicBezTo>
                  <a:cubicBezTo>
                    <a:pt x="506" y="96"/>
                    <a:pt x="505" y="98"/>
                    <a:pt x="505" y="99"/>
                  </a:cubicBezTo>
                  <a:cubicBezTo>
                    <a:pt x="504" y="100"/>
                    <a:pt x="503" y="102"/>
                    <a:pt x="503" y="103"/>
                  </a:cubicBezTo>
                  <a:cubicBezTo>
                    <a:pt x="502" y="103"/>
                    <a:pt x="501" y="105"/>
                    <a:pt x="500" y="106"/>
                  </a:cubicBezTo>
                  <a:cubicBezTo>
                    <a:pt x="500" y="108"/>
                    <a:pt x="500" y="111"/>
                    <a:pt x="500" y="112"/>
                  </a:cubicBezTo>
                  <a:cubicBezTo>
                    <a:pt x="501" y="113"/>
                    <a:pt x="502" y="115"/>
                    <a:pt x="503" y="116"/>
                  </a:cubicBezTo>
                  <a:cubicBezTo>
                    <a:pt x="502" y="117"/>
                    <a:pt x="501" y="117"/>
                    <a:pt x="501" y="117"/>
                  </a:cubicBezTo>
                  <a:cubicBezTo>
                    <a:pt x="499" y="119"/>
                    <a:pt x="497" y="122"/>
                    <a:pt x="496" y="123"/>
                  </a:cubicBezTo>
                  <a:cubicBezTo>
                    <a:pt x="494" y="124"/>
                    <a:pt x="491" y="127"/>
                    <a:pt x="489" y="128"/>
                  </a:cubicBezTo>
                  <a:cubicBezTo>
                    <a:pt x="488" y="130"/>
                    <a:pt x="487" y="132"/>
                    <a:pt x="486" y="133"/>
                  </a:cubicBezTo>
                  <a:cubicBezTo>
                    <a:pt x="485" y="136"/>
                    <a:pt x="483" y="141"/>
                    <a:pt x="482" y="144"/>
                  </a:cubicBezTo>
                  <a:cubicBezTo>
                    <a:pt x="482" y="146"/>
                    <a:pt x="481" y="151"/>
                    <a:pt x="481" y="154"/>
                  </a:cubicBezTo>
                  <a:cubicBezTo>
                    <a:pt x="481" y="156"/>
                    <a:pt x="481" y="161"/>
                    <a:pt x="481" y="164"/>
                  </a:cubicBezTo>
                  <a:cubicBezTo>
                    <a:pt x="481" y="166"/>
                    <a:pt x="482" y="170"/>
                    <a:pt x="483" y="172"/>
                  </a:cubicBezTo>
                  <a:cubicBezTo>
                    <a:pt x="483" y="173"/>
                    <a:pt x="485" y="174"/>
                    <a:pt x="486" y="175"/>
                  </a:cubicBezTo>
                  <a:cubicBezTo>
                    <a:pt x="487" y="176"/>
                    <a:pt x="489" y="177"/>
                    <a:pt x="489" y="178"/>
                  </a:cubicBezTo>
                  <a:cubicBezTo>
                    <a:pt x="489" y="179"/>
                    <a:pt x="488" y="181"/>
                    <a:pt x="487" y="182"/>
                  </a:cubicBezTo>
                  <a:cubicBezTo>
                    <a:pt x="487" y="183"/>
                    <a:pt x="485" y="185"/>
                    <a:pt x="484" y="186"/>
                  </a:cubicBezTo>
                  <a:cubicBezTo>
                    <a:pt x="483" y="188"/>
                    <a:pt x="481" y="192"/>
                    <a:pt x="480" y="194"/>
                  </a:cubicBezTo>
                  <a:cubicBezTo>
                    <a:pt x="479" y="196"/>
                    <a:pt x="478" y="200"/>
                    <a:pt x="478" y="202"/>
                  </a:cubicBezTo>
                  <a:cubicBezTo>
                    <a:pt x="477" y="204"/>
                    <a:pt x="474" y="209"/>
                    <a:pt x="473" y="211"/>
                  </a:cubicBezTo>
                  <a:cubicBezTo>
                    <a:pt x="473" y="213"/>
                    <a:pt x="471" y="215"/>
                    <a:pt x="470" y="217"/>
                  </a:cubicBezTo>
                  <a:cubicBezTo>
                    <a:pt x="470" y="218"/>
                    <a:pt x="468" y="222"/>
                    <a:pt x="468" y="224"/>
                  </a:cubicBezTo>
                  <a:cubicBezTo>
                    <a:pt x="468" y="225"/>
                    <a:pt x="468" y="229"/>
                    <a:pt x="468" y="230"/>
                  </a:cubicBezTo>
                  <a:cubicBezTo>
                    <a:pt x="468" y="232"/>
                    <a:pt x="468" y="236"/>
                    <a:pt x="469" y="237"/>
                  </a:cubicBezTo>
                  <a:cubicBezTo>
                    <a:pt x="470" y="238"/>
                    <a:pt x="472" y="239"/>
                    <a:pt x="473" y="240"/>
                  </a:cubicBezTo>
                  <a:cubicBezTo>
                    <a:pt x="473" y="241"/>
                    <a:pt x="474" y="243"/>
                    <a:pt x="475" y="244"/>
                  </a:cubicBezTo>
                  <a:cubicBezTo>
                    <a:pt x="475" y="246"/>
                    <a:pt x="476" y="248"/>
                    <a:pt x="476" y="249"/>
                  </a:cubicBezTo>
                  <a:cubicBezTo>
                    <a:pt x="476" y="251"/>
                    <a:pt x="475" y="254"/>
                    <a:pt x="475" y="255"/>
                  </a:cubicBezTo>
                  <a:cubicBezTo>
                    <a:pt x="475" y="256"/>
                    <a:pt x="475" y="259"/>
                    <a:pt x="476" y="259"/>
                  </a:cubicBezTo>
                  <a:cubicBezTo>
                    <a:pt x="476" y="261"/>
                    <a:pt x="479" y="261"/>
                    <a:pt x="480" y="262"/>
                  </a:cubicBezTo>
                  <a:cubicBezTo>
                    <a:pt x="482" y="263"/>
                    <a:pt x="484" y="265"/>
                    <a:pt x="485" y="266"/>
                  </a:cubicBezTo>
                  <a:cubicBezTo>
                    <a:pt x="486" y="267"/>
                    <a:pt x="487" y="269"/>
                    <a:pt x="488" y="270"/>
                  </a:cubicBezTo>
                  <a:cubicBezTo>
                    <a:pt x="488" y="271"/>
                    <a:pt x="488" y="274"/>
                    <a:pt x="488" y="276"/>
                  </a:cubicBezTo>
                  <a:cubicBezTo>
                    <a:pt x="489" y="277"/>
                    <a:pt x="491" y="279"/>
                    <a:pt x="492" y="280"/>
                  </a:cubicBezTo>
                  <a:cubicBezTo>
                    <a:pt x="492" y="280"/>
                    <a:pt x="493" y="282"/>
                    <a:pt x="494" y="283"/>
                  </a:cubicBezTo>
                  <a:cubicBezTo>
                    <a:pt x="495" y="283"/>
                    <a:pt x="495" y="286"/>
                    <a:pt x="496" y="287"/>
                  </a:cubicBezTo>
                  <a:cubicBezTo>
                    <a:pt x="497" y="288"/>
                    <a:pt x="498" y="289"/>
                    <a:pt x="499" y="290"/>
                  </a:cubicBezTo>
                  <a:cubicBezTo>
                    <a:pt x="500" y="290"/>
                    <a:pt x="501" y="291"/>
                    <a:pt x="502" y="292"/>
                  </a:cubicBezTo>
                  <a:cubicBezTo>
                    <a:pt x="503" y="293"/>
                    <a:pt x="503" y="295"/>
                    <a:pt x="504" y="295"/>
                  </a:cubicBezTo>
                  <a:cubicBezTo>
                    <a:pt x="505" y="296"/>
                    <a:pt x="507" y="297"/>
                    <a:pt x="508" y="298"/>
                  </a:cubicBezTo>
                  <a:cubicBezTo>
                    <a:pt x="509" y="299"/>
                    <a:pt x="510" y="300"/>
                    <a:pt x="510" y="301"/>
                  </a:cubicBezTo>
                  <a:cubicBezTo>
                    <a:pt x="512" y="303"/>
                    <a:pt x="514" y="307"/>
                    <a:pt x="515" y="309"/>
                  </a:cubicBezTo>
                  <a:cubicBezTo>
                    <a:pt x="516" y="310"/>
                    <a:pt x="517" y="314"/>
                    <a:pt x="517" y="316"/>
                  </a:cubicBezTo>
                  <a:cubicBezTo>
                    <a:pt x="518" y="317"/>
                    <a:pt x="520" y="320"/>
                    <a:pt x="520" y="321"/>
                  </a:cubicBezTo>
                  <a:cubicBezTo>
                    <a:pt x="521" y="321"/>
                    <a:pt x="522" y="323"/>
                    <a:pt x="523" y="323"/>
                  </a:cubicBezTo>
                  <a:cubicBezTo>
                    <a:pt x="524" y="324"/>
                    <a:pt x="526" y="324"/>
                    <a:pt x="527" y="325"/>
                  </a:cubicBezTo>
                  <a:cubicBezTo>
                    <a:pt x="527" y="325"/>
                    <a:pt x="528" y="327"/>
                    <a:pt x="529" y="328"/>
                  </a:cubicBezTo>
                  <a:cubicBezTo>
                    <a:pt x="529" y="329"/>
                    <a:pt x="532" y="331"/>
                    <a:pt x="533" y="332"/>
                  </a:cubicBezTo>
                  <a:cubicBezTo>
                    <a:pt x="533" y="334"/>
                    <a:pt x="535" y="336"/>
                    <a:pt x="535" y="337"/>
                  </a:cubicBezTo>
                  <a:cubicBezTo>
                    <a:pt x="536" y="338"/>
                    <a:pt x="536" y="341"/>
                    <a:pt x="536" y="342"/>
                  </a:cubicBezTo>
                  <a:cubicBezTo>
                    <a:pt x="536" y="344"/>
                    <a:pt x="538" y="348"/>
                    <a:pt x="538" y="350"/>
                  </a:cubicBezTo>
                  <a:cubicBezTo>
                    <a:pt x="539" y="351"/>
                    <a:pt x="539" y="354"/>
                    <a:pt x="540" y="356"/>
                  </a:cubicBezTo>
                  <a:cubicBezTo>
                    <a:pt x="541" y="357"/>
                    <a:pt x="544" y="358"/>
                    <a:pt x="545" y="360"/>
                  </a:cubicBezTo>
                  <a:cubicBezTo>
                    <a:pt x="545" y="361"/>
                    <a:pt x="545" y="364"/>
                    <a:pt x="545" y="36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0" name="Freeform 78"/>
            <p:cNvSpPr>
              <a:spLocks/>
            </p:cNvSpPr>
            <p:nvPr/>
          </p:nvSpPr>
          <p:spPr bwMode="auto">
            <a:xfrm>
              <a:off x="4818063" y="1136650"/>
              <a:ext cx="679450" cy="708025"/>
            </a:xfrm>
            <a:custGeom>
              <a:avLst/>
              <a:gdLst/>
              <a:ahLst/>
              <a:cxnLst>
                <a:cxn ang="0">
                  <a:pos x="34" y="375"/>
                </a:cxn>
                <a:cxn ang="0">
                  <a:pos x="18" y="359"/>
                </a:cxn>
                <a:cxn ang="0">
                  <a:pos x="1" y="344"/>
                </a:cxn>
                <a:cxn ang="0">
                  <a:pos x="12" y="325"/>
                </a:cxn>
                <a:cxn ang="0">
                  <a:pos x="20" y="303"/>
                </a:cxn>
                <a:cxn ang="0">
                  <a:pos x="29" y="286"/>
                </a:cxn>
                <a:cxn ang="0">
                  <a:pos x="26" y="268"/>
                </a:cxn>
                <a:cxn ang="0">
                  <a:pos x="26" y="240"/>
                </a:cxn>
                <a:cxn ang="0">
                  <a:pos x="44" y="226"/>
                </a:cxn>
                <a:cxn ang="0">
                  <a:pos x="58" y="207"/>
                </a:cxn>
                <a:cxn ang="0">
                  <a:pos x="58" y="191"/>
                </a:cxn>
                <a:cxn ang="0">
                  <a:pos x="69" y="144"/>
                </a:cxn>
                <a:cxn ang="0">
                  <a:pos x="76" y="118"/>
                </a:cxn>
                <a:cxn ang="0">
                  <a:pos x="78" y="97"/>
                </a:cxn>
                <a:cxn ang="0">
                  <a:pos x="73" y="73"/>
                </a:cxn>
                <a:cxn ang="0">
                  <a:pos x="83" y="46"/>
                </a:cxn>
                <a:cxn ang="0">
                  <a:pos x="83" y="13"/>
                </a:cxn>
                <a:cxn ang="0">
                  <a:pos x="110" y="8"/>
                </a:cxn>
                <a:cxn ang="0">
                  <a:pos x="141" y="22"/>
                </a:cxn>
                <a:cxn ang="0">
                  <a:pos x="163" y="17"/>
                </a:cxn>
                <a:cxn ang="0">
                  <a:pos x="200" y="15"/>
                </a:cxn>
                <a:cxn ang="0">
                  <a:pos x="220" y="3"/>
                </a:cxn>
                <a:cxn ang="0">
                  <a:pos x="248" y="23"/>
                </a:cxn>
                <a:cxn ang="0">
                  <a:pos x="272" y="13"/>
                </a:cxn>
                <a:cxn ang="0">
                  <a:pos x="294" y="26"/>
                </a:cxn>
                <a:cxn ang="0">
                  <a:pos x="305" y="55"/>
                </a:cxn>
                <a:cxn ang="0">
                  <a:pos x="298" y="82"/>
                </a:cxn>
                <a:cxn ang="0">
                  <a:pos x="291" y="112"/>
                </a:cxn>
                <a:cxn ang="0">
                  <a:pos x="295" y="134"/>
                </a:cxn>
                <a:cxn ang="0">
                  <a:pos x="318" y="139"/>
                </a:cxn>
                <a:cxn ang="0">
                  <a:pos x="342" y="136"/>
                </a:cxn>
                <a:cxn ang="0">
                  <a:pos x="374" y="144"/>
                </a:cxn>
                <a:cxn ang="0">
                  <a:pos x="396" y="164"/>
                </a:cxn>
                <a:cxn ang="0">
                  <a:pos x="405" y="179"/>
                </a:cxn>
                <a:cxn ang="0">
                  <a:pos x="394" y="198"/>
                </a:cxn>
                <a:cxn ang="0">
                  <a:pos x="392" y="206"/>
                </a:cxn>
                <a:cxn ang="0">
                  <a:pos x="387" y="213"/>
                </a:cxn>
                <a:cxn ang="0">
                  <a:pos x="375" y="229"/>
                </a:cxn>
                <a:cxn ang="0">
                  <a:pos x="370" y="242"/>
                </a:cxn>
                <a:cxn ang="0">
                  <a:pos x="373" y="252"/>
                </a:cxn>
                <a:cxn ang="0">
                  <a:pos x="356" y="255"/>
                </a:cxn>
                <a:cxn ang="0">
                  <a:pos x="352" y="265"/>
                </a:cxn>
                <a:cxn ang="0">
                  <a:pos x="341" y="273"/>
                </a:cxn>
                <a:cxn ang="0">
                  <a:pos x="332" y="288"/>
                </a:cxn>
                <a:cxn ang="0">
                  <a:pos x="316" y="299"/>
                </a:cxn>
                <a:cxn ang="0">
                  <a:pos x="309" y="310"/>
                </a:cxn>
                <a:cxn ang="0">
                  <a:pos x="291" y="323"/>
                </a:cxn>
                <a:cxn ang="0">
                  <a:pos x="274" y="320"/>
                </a:cxn>
                <a:cxn ang="0">
                  <a:pos x="252" y="333"/>
                </a:cxn>
                <a:cxn ang="0">
                  <a:pos x="236" y="361"/>
                </a:cxn>
                <a:cxn ang="0">
                  <a:pos x="227" y="392"/>
                </a:cxn>
                <a:cxn ang="0">
                  <a:pos x="208" y="417"/>
                </a:cxn>
                <a:cxn ang="0">
                  <a:pos x="173" y="414"/>
                </a:cxn>
                <a:cxn ang="0">
                  <a:pos x="163" y="421"/>
                </a:cxn>
                <a:cxn ang="0">
                  <a:pos x="146" y="427"/>
                </a:cxn>
                <a:cxn ang="0">
                  <a:pos x="130" y="414"/>
                </a:cxn>
                <a:cxn ang="0">
                  <a:pos x="112" y="401"/>
                </a:cxn>
                <a:cxn ang="0">
                  <a:pos x="108" y="381"/>
                </a:cxn>
                <a:cxn ang="0">
                  <a:pos x="96" y="382"/>
                </a:cxn>
                <a:cxn ang="0">
                  <a:pos x="68" y="379"/>
                </a:cxn>
                <a:cxn ang="0">
                  <a:pos x="52" y="381"/>
                </a:cxn>
              </a:cxnLst>
              <a:rect l="0" t="0" r="r" b="b"/>
              <a:pathLst>
                <a:path w="409" h="428">
                  <a:moveTo>
                    <a:pt x="48" y="381"/>
                  </a:moveTo>
                  <a:cubicBezTo>
                    <a:pt x="47" y="381"/>
                    <a:pt x="47" y="381"/>
                    <a:pt x="47" y="381"/>
                  </a:cubicBezTo>
                  <a:cubicBezTo>
                    <a:pt x="46" y="381"/>
                    <a:pt x="43" y="381"/>
                    <a:pt x="42" y="381"/>
                  </a:cubicBezTo>
                  <a:cubicBezTo>
                    <a:pt x="41" y="381"/>
                    <a:pt x="41" y="379"/>
                    <a:pt x="40" y="379"/>
                  </a:cubicBezTo>
                  <a:cubicBezTo>
                    <a:pt x="40" y="378"/>
                    <a:pt x="39" y="376"/>
                    <a:pt x="38" y="376"/>
                  </a:cubicBezTo>
                  <a:cubicBezTo>
                    <a:pt x="37" y="375"/>
                    <a:pt x="35" y="375"/>
                    <a:pt x="34" y="375"/>
                  </a:cubicBezTo>
                  <a:cubicBezTo>
                    <a:pt x="33" y="375"/>
                    <a:pt x="30" y="374"/>
                    <a:pt x="29" y="374"/>
                  </a:cubicBezTo>
                  <a:cubicBezTo>
                    <a:pt x="28" y="373"/>
                    <a:pt x="26" y="372"/>
                    <a:pt x="25" y="371"/>
                  </a:cubicBezTo>
                  <a:cubicBezTo>
                    <a:pt x="24" y="371"/>
                    <a:pt x="22" y="370"/>
                    <a:pt x="22" y="370"/>
                  </a:cubicBezTo>
                  <a:cubicBezTo>
                    <a:pt x="21" y="369"/>
                    <a:pt x="20" y="367"/>
                    <a:pt x="20" y="366"/>
                  </a:cubicBezTo>
                  <a:cubicBezTo>
                    <a:pt x="19" y="365"/>
                    <a:pt x="19" y="364"/>
                    <a:pt x="19" y="363"/>
                  </a:cubicBezTo>
                  <a:cubicBezTo>
                    <a:pt x="19" y="362"/>
                    <a:pt x="18" y="360"/>
                    <a:pt x="18" y="359"/>
                  </a:cubicBezTo>
                  <a:cubicBezTo>
                    <a:pt x="17" y="357"/>
                    <a:pt x="16" y="355"/>
                    <a:pt x="15" y="354"/>
                  </a:cubicBezTo>
                  <a:cubicBezTo>
                    <a:pt x="14" y="353"/>
                    <a:pt x="12" y="352"/>
                    <a:pt x="11" y="352"/>
                  </a:cubicBezTo>
                  <a:cubicBezTo>
                    <a:pt x="10" y="351"/>
                    <a:pt x="9" y="349"/>
                    <a:pt x="8" y="349"/>
                  </a:cubicBezTo>
                  <a:cubicBezTo>
                    <a:pt x="7" y="348"/>
                    <a:pt x="4" y="347"/>
                    <a:pt x="3" y="347"/>
                  </a:cubicBezTo>
                  <a:cubicBezTo>
                    <a:pt x="3" y="347"/>
                    <a:pt x="2" y="347"/>
                    <a:pt x="2" y="347"/>
                  </a:cubicBezTo>
                  <a:cubicBezTo>
                    <a:pt x="2" y="346"/>
                    <a:pt x="2" y="344"/>
                    <a:pt x="1" y="344"/>
                  </a:cubicBezTo>
                  <a:cubicBezTo>
                    <a:pt x="1" y="343"/>
                    <a:pt x="0" y="340"/>
                    <a:pt x="0" y="339"/>
                  </a:cubicBezTo>
                  <a:cubicBezTo>
                    <a:pt x="0" y="338"/>
                    <a:pt x="3" y="337"/>
                    <a:pt x="3" y="336"/>
                  </a:cubicBezTo>
                  <a:cubicBezTo>
                    <a:pt x="4" y="335"/>
                    <a:pt x="3" y="332"/>
                    <a:pt x="3" y="331"/>
                  </a:cubicBezTo>
                  <a:cubicBezTo>
                    <a:pt x="4" y="330"/>
                    <a:pt x="5" y="328"/>
                    <a:pt x="6" y="328"/>
                  </a:cubicBezTo>
                  <a:cubicBezTo>
                    <a:pt x="7" y="327"/>
                    <a:pt x="9" y="328"/>
                    <a:pt x="10" y="328"/>
                  </a:cubicBezTo>
                  <a:cubicBezTo>
                    <a:pt x="11" y="327"/>
                    <a:pt x="12" y="325"/>
                    <a:pt x="12" y="325"/>
                  </a:cubicBezTo>
                  <a:cubicBezTo>
                    <a:pt x="13" y="324"/>
                    <a:pt x="14" y="322"/>
                    <a:pt x="14" y="321"/>
                  </a:cubicBezTo>
                  <a:cubicBezTo>
                    <a:pt x="14" y="320"/>
                    <a:pt x="11" y="319"/>
                    <a:pt x="11" y="318"/>
                  </a:cubicBezTo>
                  <a:cubicBezTo>
                    <a:pt x="11" y="317"/>
                    <a:pt x="12" y="315"/>
                    <a:pt x="12" y="315"/>
                  </a:cubicBezTo>
                  <a:cubicBezTo>
                    <a:pt x="13" y="314"/>
                    <a:pt x="15" y="313"/>
                    <a:pt x="16" y="312"/>
                  </a:cubicBezTo>
                  <a:cubicBezTo>
                    <a:pt x="17" y="311"/>
                    <a:pt x="19" y="308"/>
                    <a:pt x="19" y="307"/>
                  </a:cubicBezTo>
                  <a:cubicBezTo>
                    <a:pt x="19" y="306"/>
                    <a:pt x="19" y="304"/>
                    <a:pt x="20" y="303"/>
                  </a:cubicBezTo>
                  <a:cubicBezTo>
                    <a:pt x="20" y="301"/>
                    <a:pt x="21" y="300"/>
                    <a:pt x="22" y="299"/>
                  </a:cubicBezTo>
                  <a:cubicBezTo>
                    <a:pt x="23" y="298"/>
                    <a:pt x="23" y="295"/>
                    <a:pt x="24" y="294"/>
                  </a:cubicBezTo>
                  <a:cubicBezTo>
                    <a:pt x="25" y="293"/>
                    <a:pt x="26" y="293"/>
                    <a:pt x="27" y="292"/>
                  </a:cubicBezTo>
                  <a:cubicBezTo>
                    <a:pt x="28" y="292"/>
                    <a:pt x="29" y="291"/>
                    <a:pt x="29" y="290"/>
                  </a:cubicBezTo>
                  <a:cubicBezTo>
                    <a:pt x="30" y="290"/>
                    <a:pt x="31" y="288"/>
                    <a:pt x="31" y="287"/>
                  </a:cubicBezTo>
                  <a:cubicBezTo>
                    <a:pt x="30" y="287"/>
                    <a:pt x="29" y="286"/>
                    <a:pt x="29" y="286"/>
                  </a:cubicBezTo>
                  <a:cubicBezTo>
                    <a:pt x="28" y="285"/>
                    <a:pt x="29" y="283"/>
                    <a:pt x="28" y="282"/>
                  </a:cubicBezTo>
                  <a:cubicBezTo>
                    <a:pt x="28" y="281"/>
                    <a:pt x="26" y="280"/>
                    <a:pt x="25" y="280"/>
                  </a:cubicBezTo>
                  <a:cubicBezTo>
                    <a:pt x="25" y="279"/>
                    <a:pt x="24" y="278"/>
                    <a:pt x="24" y="277"/>
                  </a:cubicBezTo>
                  <a:cubicBezTo>
                    <a:pt x="24" y="277"/>
                    <a:pt x="25" y="275"/>
                    <a:pt x="26" y="275"/>
                  </a:cubicBezTo>
                  <a:cubicBezTo>
                    <a:pt x="26" y="274"/>
                    <a:pt x="26" y="272"/>
                    <a:pt x="27" y="272"/>
                  </a:cubicBezTo>
                  <a:cubicBezTo>
                    <a:pt x="27" y="271"/>
                    <a:pt x="27" y="269"/>
                    <a:pt x="26" y="268"/>
                  </a:cubicBezTo>
                  <a:cubicBezTo>
                    <a:pt x="26" y="267"/>
                    <a:pt x="25" y="266"/>
                    <a:pt x="25" y="265"/>
                  </a:cubicBezTo>
                  <a:cubicBezTo>
                    <a:pt x="24" y="265"/>
                    <a:pt x="24" y="263"/>
                    <a:pt x="23" y="262"/>
                  </a:cubicBezTo>
                  <a:cubicBezTo>
                    <a:pt x="23" y="261"/>
                    <a:pt x="22" y="258"/>
                    <a:pt x="22" y="257"/>
                  </a:cubicBezTo>
                  <a:cubicBezTo>
                    <a:pt x="21" y="256"/>
                    <a:pt x="22" y="253"/>
                    <a:pt x="21" y="252"/>
                  </a:cubicBezTo>
                  <a:cubicBezTo>
                    <a:pt x="21" y="250"/>
                    <a:pt x="21" y="246"/>
                    <a:pt x="21" y="244"/>
                  </a:cubicBezTo>
                  <a:cubicBezTo>
                    <a:pt x="22" y="243"/>
                    <a:pt x="25" y="241"/>
                    <a:pt x="26" y="240"/>
                  </a:cubicBezTo>
                  <a:cubicBezTo>
                    <a:pt x="27" y="239"/>
                    <a:pt x="29" y="238"/>
                    <a:pt x="29" y="238"/>
                  </a:cubicBezTo>
                  <a:cubicBezTo>
                    <a:pt x="30" y="237"/>
                    <a:pt x="31" y="236"/>
                    <a:pt x="32" y="235"/>
                  </a:cubicBezTo>
                  <a:cubicBezTo>
                    <a:pt x="32" y="234"/>
                    <a:pt x="34" y="232"/>
                    <a:pt x="35" y="232"/>
                  </a:cubicBezTo>
                  <a:cubicBezTo>
                    <a:pt x="36" y="231"/>
                    <a:pt x="38" y="231"/>
                    <a:pt x="39" y="231"/>
                  </a:cubicBezTo>
                  <a:cubicBezTo>
                    <a:pt x="40" y="230"/>
                    <a:pt x="41" y="229"/>
                    <a:pt x="42" y="228"/>
                  </a:cubicBezTo>
                  <a:cubicBezTo>
                    <a:pt x="43" y="228"/>
                    <a:pt x="43" y="227"/>
                    <a:pt x="44" y="226"/>
                  </a:cubicBezTo>
                  <a:cubicBezTo>
                    <a:pt x="44" y="225"/>
                    <a:pt x="46" y="223"/>
                    <a:pt x="46" y="221"/>
                  </a:cubicBezTo>
                  <a:cubicBezTo>
                    <a:pt x="46" y="220"/>
                    <a:pt x="45" y="217"/>
                    <a:pt x="45" y="216"/>
                  </a:cubicBezTo>
                  <a:cubicBezTo>
                    <a:pt x="45" y="215"/>
                    <a:pt x="46" y="212"/>
                    <a:pt x="46" y="211"/>
                  </a:cubicBezTo>
                  <a:cubicBezTo>
                    <a:pt x="47" y="210"/>
                    <a:pt x="48" y="209"/>
                    <a:pt x="49" y="208"/>
                  </a:cubicBezTo>
                  <a:cubicBezTo>
                    <a:pt x="50" y="207"/>
                    <a:pt x="53" y="206"/>
                    <a:pt x="55" y="206"/>
                  </a:cubicBezTo>
                  <a:cubicBezTo>
                    <a:pt x="56" y="206"/>
                    <a:pt x="57" y="207"/>
                    <a:pt x="58" y="207"/>
                  </a:cubicBezTo>
                  <a:cubicBezTo>
                    <a:pt x="59" y="207"/>
                    <a:pt x="61" y="207"/>
                    <a:pt x="61" y="207"/>
                  </a:cubicBezTo>
                  <a:cubicBezTo>
                    <a:pt x="62" y="207"/>
                    <a:pt x="63" y="205"/>
                    <a:pt x="64" y="205"/>
                  </a:cubicBezTo>
                  <a:cubicBezTo>
                    <a:pt x="64" y="204"/>
                    <a:pt x="64" y="203"/>
                    <a:pt x="64" y="202"/>
                  </a:cubicBezTo>
                  <a:cubicBezTo>
                    <a:pt x="63" y="201"/>
                    <a:pt x="61" y="200"/>
                    <a:pt x="60" y="200"/>
                  </a:cubicBezTo>
                  <a:cubicBezTo>
                    <a:pt x="60" y="199"/>
                    <a:pt x="59" y="196"/>
                    <a:pt x="58" y="195"/>
                  </a:cubicBezTo>
                  <a:cubicBezTo>
                    <a:pt x="58" y="194"/>
                    <a:pt x="58" y="192"/>
                    <a:pt x="58" y="191"/>
                  </a:cubicBezTo>
                  <a:cubicBezTo>
                    <a:pt x="57" y="189"/>
                    <a:pt x="58" y="184"/>
                    <a:pt x="58" y="182"/>
                  </a:cubicBezTo>
                  <a:cubicBezTo>
                    <a:pt x="58" y="179"/>
                    <a:pt x="58" y="173"/>
                    <a:pt x="59" y="171"/>
                  </a:cubicBezTo>
                  <a:cubicBezTo>
                    <a:pt x="59" y="168"/>
                    <a:pt x="61" y="164"/>
                    <a:pt x="61" y="161"/>
                  </a:cubicBezTo>
                  <a:cubicBezTo>
                    <a:pt x="62" y="160"/>
                    <a:pt x="62" y="156"/>
                    <a:pt x="63" y="154"/>
                  </a:cubicBezTo>
                  <a:cubicBezTo>
                    <a:pt x="63" y="152"/>
                    <a:pt x="66" y="150"/>
                    <a:pt x="67" y="148"/>
                  </a:cubicBezTo>
                  <a:cubicBezTo>
                    <a:pt x="68" y="147"/>
                    <a:pt x="68" y="145"/>
                    <a:pt x="69" y="144"/>
                  </a:cubicBezTo>
                  <a:cubicBezTo>
                    <a:pt x="69" y="143"/>
                    <a:pt x="68" y="140"/>
                    <a:pt x="69" y="139"/>
                  </a:cubicBezTo>
                  <a:cubicBezTo>
                    <a:pt x="69" y="138"/>
                    <a:pt x="69" y="136"/>
                    <a:pt x="70" y="135"/>
                  </a:cubicBezTo>
                  <a:cubicBezTo>
                    <a:pt x="70" y="134"/>
                    <a:pt x="71" y="131"/>
                    <a:pt x="72" y="130"/>
                  </a:cubicBezTo>
                  <a:cubicBezTo>
                    <a:pt x="72" y="129"/>
                    <a:pt x="72" y="128"/>
                    <a:pt x="72" y="127"/>
                  </a:cubicBezTo>
                  <a:cubicBezTo>
                    <a:pt x="72" y="126"/>
                    <a:pt x="73" y="124"/>
                    <a:pt x="73" y="123"/>
                  </a:cubicBezTo>
                  <a:cubicBezTo>
                    <a:pt x="74" y="122"/>
                    <a:pt x="75" y="119"/>
                    <a:pt x="76" y="118"/>
                  </a:cubicBezTo>
                  <a:cubicBezTo>
                    <a:pt x="77" y="117"/>
                    <a:pt x="78" y="116"/>
                    <a:pt x="79" y="116"/>
                  </a:cubicBezTo>
                  <a:cubicBezTo>
                    <a:pt x="80" y="115"/>
                    <a:pt x="82" y="112"/>
                    <a:pt x="82" y="111"/>
                  </a:cubicBezTo>
                  <a:cubicBezTo>
                    <a:pt x="83" y="109"/>
                    <a:pt x="84" y="106"/>
                    <a:pt x="84" y="104"/>
                  </a:cubicBezTo>
                  <a:cubicBezTo>
                    <a:pt x="84" y="103"/>
                    <a:pt x="84" y="101"/>
                    <a:pt x="83" y="100"/>
                  </a:cubicBezTo>
                  <a:cubicBezTo>
                    <a:pt x="83" y="99"/>
                    <a:pt x="81" y="99"/>
                    <a:pt x="81" y="98"/>
                  </a:cubicBezTo>
                  <a:cubicBezTo>
                    <a:pt x="80" y="98"/>
                    <a:pt x="78" y="98"/>
                    <a:pt x="78" y="97"/>
                  </a:cubicBezTo>
                  <a:cubicBezTo>
                    <a:pt x="77" y="96"/>
                    <a:pt x="77" y="95"/>
                    <a:pt x="77" y="94"/>
                  </a:cubicBezTo>
                  <a:cubicBezTo>
                    <a:pt x="77" y="93"/>
                    <a:pt x="76" y="90"/>
                    <a:pt x="76" y="89"/>
                  </a:cubicBezTo>
                  <a:cubicBezTo>
                    <a:pt x="76" y="88"/>
                    <a:pt x="77" y="86"/>
                    <a:pt x="77" y="84"/>
                  </a:cubicBezTo>
                  <a:cubicBezTo>
                    <a:pt x="77" y="83"/>
                    <a:pt x="77" y="81"/>
                    <a:pt x="77" y="80"/>
                  </a:cubicBezTo>
                  <a:cubicBezTo>
                    <a:pt x="76" y="79"/>
                    <a:pt x="74" y="77"/>
                    <a:pt x="74" y="76"/>
                  </a:cubicBezTo>
                  <a:cubicBezTo>
                    <a:pt x="73" y="76"/>
                    <a:pt x="73" y="74"/>
                    <a:pt x="73" y="73"/>
                  </a:cubicBezTo>
                  <a:cubicBezTo>
                    <a:pt x="73" y="72"/>
                    <a:pt x="72" y="70"/>
                    <a:pt x="72" y="69"/>
                  </a:cubicBezTo>
                  <a:cubicBezTo>
                    <a:pt x="72" y="68"/>
                    <a:pt x="73" y="66"/>
                    <a:pt x="73" y="66"/>
                  </a:cubicBezTo>
                  <a:cubicBezTo>
                    <a:pt x="73" y="65"/>
                    <a:pt x="74" y="63"/>
                    <a:pt x="74" y="62"/>
                  </a:cubicBezTo>
                  <a:cubicBezTo>
                    <a:pt x="74" y="61"/>
                    <a:pt x="73" y="59"/>
                    <a:pt x="72" y="58"/>
                  </a:cubicBezTo>
                  <a:cubicBezTo>
                    <a:pt x="74" y="56"/>
                    <a:pt x="77" y="55"/>
                    <a:pt x="78" y="53"/>
                  </a:cubicBezTo>
                  <a:cubicBezTo>
                    <a:pt x="79" y="52"/>
                    <a:pt x="81" y="48"/>
                    <a:pt x="83" y="46"/>
                  </a:cubicBezTo>
                  <a:cubicBezTo>
                    <a:pt x="83" y="45"/>
                    <a:pt x="84" y="45"/>
                    <a:pt x="85" y="44"/>
                  </a:cubicBezTo>
                  <a:cubicBezTo>
                    <a:pt x="85" y="43"/>
                    <a:pt x="86" y="41"/>
                    <a:pt x="86" y="40"/>
                  </a:cubicBezTo>
                  <a:cubicBezTo>
                    <a:pt x="86" y="38"/>
                    <a:pt x="86" y="36"/>
                    <a:pt x="86" y="35"/>
                  </a:cubicBezTo>
                  <a:cubicBezTo>
                    <a:pt x="85" y="32"/>
                    <a:pt x="84" y="27"/>
                    <a:pt x="83" y="25"/>
                  </a:cubicBezTo>
                  <a:cubicBezTo>
                    <a:pt x="83" y="23"/>
                    <a:pt x="83" y="20"/>
                    <a:pt x="83" y="19"/>
                  </a:cubicBezTo>
                  <a:cubicBezTo>
                    <a:pt x="83" y="17"/>
                    <a:pt x="83" y="15"/>
                    <a:pt x="83" y="13"/>
                  </a:cubicBezTo>
                  <a:cubicBezTo>
                    <a:pt x="83" y="12"/>
                    <a:pt x="84" y="11"/>
                    <a:pt x="85" y="10"/>
                  </a:cubicBezTo>
                  <a:cubicBezTo>
                    <a:pt x="85" y="9"/>
                    <a:pt x="85" y="8"/>
                    <a:pt x="85" y="7"/>
                  </a:cubicBezTo>
                  <a:cubicBezTo>
                    <a:pt x="86" y="6"/>
                    <a:pt x="89" y="5"/>
                    <a:pt x="90" y="5"/>
                  </a:cubicBezTo>
                  <a:cubicBezTo>
                    <a:pt x="92" y="5"/>
                    <a:pt x="96" y="5"/>
                    <a:pt x="98" y="5"/>
                  </a:cubicBezTo>
                  <a:cubicBezTo>
                    <a:pt x="100" y="5"/>
                    <a:pt x="103" y="6"/>
                    <a:pt x="105" y="6"/>
                  </a:cubicBezTo>
                  <a:cubicBezTo>
                    <a:pt x="106" y="6"/>
                    <a:pt x="109" y="7"/>
                    <a:pt x="110" y="8"/>
                  </a:cubicBezTo>
                  <a:cubicBezTo>
                    <a:pt x="111" y="9"/>
                    <a:pt x="113" y="12"/>
                    <a:pt x="114" y="13"/>
                  </a:cubicBezTo>
                  <a:cubicBezTo>
                    <a:pt x="116" y="14"/>
                    <a:pt x="118" y="16"/>
                    <a:pt x="119" y="17"/>
                  </a:cubicBezTo>
                  <a:cubicBezTo>
                    <a:pt x="120" y="18"/>
                    <a:pt x="122" y="20"/>
                    <a:pt x="123" y="20"/>
                  </a:cubicBezTo>
                  <a:cubicBezTo>
                    <a:pt x="124" y="21"/>
                    <a:pt x="127" y="20"/>
                    <a:pt x="128" y="21"/>
                  </a:cubicBezTo>
                  <a:cubicBezTo>
                    <a:pt x="130" y="21"/>
                    <a:pt x="133" y="21"/>
                    <a:pt x="135" y="21"/>
                  </a:cubicBezTo>
                  <a:cubicBezTo>
                    <a:pt x="136" y="21"/>
                    <a:pt x="140" y="22"/>
                    <a:pt x="141" y="22"/>
                  </a:cubicBezTo>
                  <a:cubicBezTo>
                    <a:pt x="142" y="22"/>
                    <a:pt x="144" y="21"/>
                    <a:pt x="145" y="21"/>
                  </a:cubicBezTo>
                  <a:cubicBezTo>
                    <a:pt x="146" y="20"/>
                    <a:pt x="147" y="18"/>
                    <a:pt x="148" y="17"/>
                  </a:cubicBezTo>
                  <a:cubicBezTo>
                    <a:pt x="150" y="17"/>
                    <a:pt x="153" y="16"/>
                    <a:pt x="154" y="15"/>
                  </a:cubicBezTo>
                  <a:cubicBezTo>
                    <a:pt x="155" y="14"/>
                    <a:pt x="156" y="13"/>
                    <a:pt x="156" y="13"/>
                  </a:cubicBezTo>
                  <a:cubicBezTo>
                    <a:pt x="157" y="13"/>
                    <a:pt x="159" y="14"/>
                    <a:pt x="160" y="14"/>
                  </a:cubicBezTo>
                  <a:cubicBezTo>
                    <a:pt x="161" y="15"/>
                    <a:pt x="162" y="17"/>
                    <a:pt x="163" y="17"/>
                  </a:cubicBezTo>
                  <a:cubicBezTo>
                    <a:pt x="165" y="18"/>
                    <a:pt x="167" y="19"/>
                    <a:pt x="169" y="19"/>
                  </a:cubicBezTo>
                  <a:cubicBezTo>
                    <a:pt x="171" y="20"/>
                    <a:pt x="175" y="19"/>
                    <a:pt x="177" y="19"/>
                  </a:cubicBezTo>
                  <a:cubicBezTo>
                    <a:pt x="179" y="19"/>
                    <a:pt x="182" y="19"/>
                    <a:pt x="184" y="19"/>
                  </a:cubicBezTo>
                  <a:cubicBezTo>
                    <a:pt x="186" y="19"/>
                    <a:pt x="190" y="19"/>
                    <a:pt x="192" y="19"/>
                  </a:cubicBezTo>
                  <a:cubicBezTo>
                    <a:pt x="194" y="19"/>
                    <a:pt x="197" y="19"/>
                    <a:pt x="198" y="19"/>
                  </a:cubicBezTo>
                  <a:cubicBezTo>
                    <a:pt x="199" y="18"/>
                    <a:pt x="200" y="16"/>
                    <a:pt x="200" y="15"/>
                  </a:cubicBezTo>
                  <a:cubicBezTo>
                    <a:pt x="201" y="14"/>
                    <a:pt x="201" y="12"/>
                    <a:pt x="201" y="11"/>
                  </a:cubicBezTo>
                  <a:cubicBezTo>
                    <a:pt x="202" y="10"/>
                    <a:pt x="203" y="9"/>
                    <a:pt x="204" y="8"/>
                  </a:cubicBezTo>
                  <a:cubicBezTo>
                    <a:pt x="204" y="7"/>
                    <a:pt x="205" y="4"/>
                    <a:pt x="205" y="3"/>
                  </a:cubicBezTo>
                  <a:cubicBezTo>
                    <a:pt x="206" y="2"/>
                    <a:pt x="208" y="1"/>
                    <a:pt x="209" y="1"/>
                  </a:cubicBezTo>
                  <a:cubicBezTo>
                    <a:pt x="210" y="0"/>
                    <a:pt x="213" y="0"/>
                    <a:pt x="214" y="1"/>
                  </a:cubicBezTo>
                  <a:cubicBezTo>
                    <a:pt x="215" y="1"/>
                    <a:pt x="219" y="2"/>
                    <a:pt x="220" y="3"/>
                  </a:cubicBezTo>
                  <a:cubicBezTo>
                    <a:pt x="221" y="4"/>
                    <a:pt x="222" y="6"/>
                    <a:pt x="223" y="8"/>
                  </a:cubicBezTo>
                  <a:cubicBezTo>
                    <a:pt x="223" y="9"/>
                    <a:pt x="224" y="12"/>
                    <a:pt x="225" y="13"/>
                  </a:cubicBezTo>
                  <a:cubicBezTo>
                    <a:pt x="225" y="14"/>
                    <a:pt x="227" y="16"/>
                    <a:pt x="227" y="17"/>
                  </a:cubicBezTo>
                  <a:cubicBezTo>
                    <a:pt x="228" y="18"/>
                    <a:pt x="230" y="20"/>
                    <a:pt x="231" y="21"/>
                  </a:cubicBezTo>
                  <a:cubicBezTo>
                    <a:pt x="233" y="22"/>
                    <a:pt x="236" y="23"/>
                    <a:pt x="237" y="23"/>
                  </a:cubicBezTo>
                  <a:cubicBezTo>
                    <a:pt x="240" y="23"/>
                    <a:pt x="245" y="23"/>
                    <a:pt x="248" y="23"/>
                  </a:cubicBezTo>
                  <a:cubicBezTo>
                    <a:pt x="250" y="23"/>
                    <a:pt x="254" y="23"/>
                    <a:pt x="256" y="23"/>
                  </a:cubicBezTo>
                  <a:cubicBezTo>
                    <a:pt x="258" y="22"/>
                    <a:pt x="262" y="23"/>
                    <a:pt x="264" y="23"/>
                  </a:cubicBezTo>
                  <a:cubicBezTo>
                    <a:pt x="264" y="22"/>
                    <a:pt x="265" y="20"/>
                    <a:pt x="266" y="20"/>
                  </a:cubicBezTo>
                  <a:cubicBezTo>
                    <a:pt x="266" y="20"/>
                    <a:pt x="269" y="20"/>
                    <a:pt x="270" y="20"/>
                  </a:cubicBezTo>
                  <a:cubicBezTo>
                    <a:pt x="271" y="19"/>
                    <a:pt x="272" y="18"/>
                    <a:pt x="273" y="18"/>
                  </a:cubicBezTo>
                  <a:cubicBezTo>
                    <a:pt x="273" y="17"/>
                    <a:pt x="272" y="14"/>
                    <a:pt x="272" y="13"/>
                  </a:cubicBezTo>
                  <a:cubicBezTo>
                    <a:pt x="273" y="12"/>
                    <a:pt x="274" y="11"/>
                    <a:pt x="275" y="10"/>
                  </a:cubicBezTo>
                  <a:cubicBezTo>
                    <a:pt x="275" y="10"/>
                    <a:pt x="277" y="9"/>
                    <a:pt x="278" y="9"/>
                  </a:cubicBezTo>
                  <a:cubicBezTo>
                    <a:pt x="280" y="9"/>
                    <a:pt x="283" y="10"/>
                    <a:pt x="285" y="11"/>
                  </a:cubicBezTo>
                  <a:cubicBezTo>
                    <a:pt x="286" y="12"/>
                    <a:pt x="289" y="14"/>
                    <a:pt x="290" y="16"/>
                  </a:cubicBezTo>
                  <a:cubicBezTo>
                    <a:pt x="291" y="17"/>
                    <a:pt x="293" y="19"/>
                    <a:pt x="293" y="21"/>
                  </a:cubicBezTo>
                  <a:cubicBezTo>
                    <a:pt x="294" y="22"/>
                    <a:pt x="294" y="25"/>
                    <a:pt x="294" y="26"/>
                  </a:cubicBezTo>
                  <a:cubicBezTo>
                    <a:pt x="295" y="29"/>
                    <a:pt x="294" y="33"/>
                    <a:pt x="295" y="36"/>
                  </a:cubicBezTo>
                  <a:cubicBezTo>
                    <a:pt x="295" y="38"/>
                    <a:pt x="294" y="42"/>
                    <a:pt x="295" y="44"/>
                  </a:cubicBezTo>
                  <a:cubicBezTo>
                    <a:pt x="295" y="45"/>
                    <a:pt x="297" y="47"/>
                    <a:pt x="298" y="48"/>
                  </a:cubicBezTo>
                  <a:cubicBezTo>
                    <a:pt x="299" y="48"/>
                    <a:pt x="301" y="49"/>
                    <a:pt x="302" y="49"/>
                  </a:cubicBezTo>
                  <a:cubicBezTo>
                    <a:pt x="302" y="50"/>
                    <a:pt x="303" y="51"/>
                    <a:pt x="304" y="51"/>
                  </a:cubicBezTo>
                  <a:cubicBezTo>
                    <a:pt x="304" y="52"/>
                    <a:pt x="305" y="54"/>
                    <a:pt x="305" y="55"/>
                  </a:cubicBezTo>
                  <a:cubicBezTo>
                    <a:pt x="306" y="56"/>
                    <a:pt x="306" y="58"/>
                    <a:pt x="306" y="59"/>
                  </a:cubicBezTo>
                  <a:cubicBezTo>
                    <a:pt x="305" y="60"/>
                    <a:pt x="303" y="61"/>
                    <a:pt x="303" y="62"/>
                  </a:cubicBezTo>
                  <a:cubicBezTo>
                    <a:pt x="302" y="64"/>
                    <a:pt x="302" y="67"/>
                    <a:pt x="302" y="69"/>
                  </a:cubicBezTo>
                  <a:cubicBezTo>
                    <a:pt x="302" y="71"/>
                    <a:pt x="302" y="74"/>
                    <a:pt x="302" y="75"/>
                  </a:cubicBezTo>
                  <a:cubicBezTo>
                    <a:pt x="302" y="76"/>
                    <a:pt x="301" y="78"/>
                    <a:pt x="301" y="79"/>
                  </a:cubicBezTo>
                  <a:cubicBezTo>
                    <a:pt x="300" y="80"/>
                    <a:pt x="298" y="81"/>
                    <a:pt x="298" y="82"/>
                  </a:cubicBezTo>
                  <a:cubicBezTo>
                    <a:pt x="297" y="83"/>
                    <a:pt x="298" y="85"/>
                    <a:pt x="298" y="86"/>
                  </a:cubicBezTo>
                  <a:cubicBezTo>
                    <a:pt x="298" y="87"/>
                    <a:pt x="298" y="90"/>
                    <a:pt x="298" y="91"/>
                  </a:cubicBezTo>
                  <a:cubicBezTo>
                    <a:pt x="298" y="92"/>
                    <a:pt x="297" y="96"/>
                    <a:pt x="297" y="97"/>
                  </a:cubicBezTo>
                  <a:cubicBezTo>
                    <a:pt x="297" y="98"/>
                    <a:pt x="296" y="101"/>
                    <a:pt x="295" y="102"/>
                  </a:cubicBezTo>
                  <a:cubicBezTo>
                    <a:pt x="294" y="104"/>
                    <a:pt x="292" y="105"/>
                    <a:pt x="291" y="107"/>
                  </a:cubicBezTo>
                  <a:cubicBezTo>
                    <a:pt x="291" y="108"/>
                    <a:pt x="291" y="111"/>
                    <a:pt x="291" y="112"/>
                  </a:cubicBezTo>
                  <a:cubicBezTo>
                    <a:pt x="291" y="113"/>
                    <a:pt x="293" y="115"/>
                    <a:pt x="293" y="116"/>
                  </a:cubicBezTo>
                  <a:cubicBezTo>
                    <a:pt x="293" y="116"/>
                    <a:pt x="294" y="118"/>
                    <a:pt x="294" y="118"/>
                  </a:cubicBezTo>
                  <a:cubicBezTo>
                    <a:pt x="294" y="119"/>
                    <a:pt x="293" y="122"/>
                    <a:pt x="293" y="122"/>
                  </a:cubicBezTo>
                  <a:cubicBezTo>
                    <a:pt x="294" y="124"/>
                    <a:pt x="297" y="125"/>
                    <a:pt x="297" y="126"/>
                  </a:cubicBezTo>
                  <a:cubicBezTo>
                    <a:pt x="297" y="127"/>
                    <a:pt x="296" y="129"/>
                    <a:pt x="296" y="130"/>
                  </a:cubicBezTo>
                  <a:cubicBezTo>
                    <a:pt x="296" y="131"/>
                    <a:pt x="295" y="133"/>
                    <a:pt x="295" y="134"/>
                  </a:cubicBezTo>
                  <a:cubicBezTo>
                    <a:pt x="295" y="135"/>
                    <a:pt x="296" y="137"/>
                    <a:pt x="296" y="138"/>
                  </a:cubicBezTo>
                  <a:cubicBezTo>
                    <a:pt x="297" y="139"/>
                    <a:pt x="300" y="140"/>
                    <a:pt x="301" y="140"/>
                  </a:cubicBezTo>
                  <a:cubicBezTo>
                    <a:pt x="302" y="141"/>
                    <a:pt x="304" y="142"/>
                    <a:pt x="306" y="143"/>
                  </a:cubicBezTo>
                  <a:cubicBezTo>
                    <a:pt x="307" y="143"/>
                    <a:pt x="310" y="143"/>
                    <a:pt x="312" y="143"/>
                  </a:cubicBezTo>
                  <a:cubicBezTo>
                    <a:pt x="313" y="142"/>
                    <a:pt x="315" y="142"/>
                    <a:pt x="316" y="141"/>
                  </a:cubicBezTo>
                  <a:cubicBezTo>
                    <a:pt x="317" y="140"/>
                    <a:pt x="318" y="139"/>
                    <a:pt x="318" y="139"/>
                  </a:cubicBezTo>
                  <a:cubicBezTo>
                    <a:pt x="319" y="138"/>
                    <a:pt x="320" y="137"/>
                    <a:pt x="321" y="136"/>
                  </a:cubicBezTo>
                  <a:cubicBezTo>
                    <a:pt x="322" y="136"/>
                    <a:pt x="324" y="135"/>
                    <a:pt x="325" y="134"/>
                  </a:cubicBezTo>
                  <a:cubicBezTo>
                    <a:pt x="325" y="134"/>
                    <a:pt x="325" y="131"/>
                    <a:pt x="326" y="131"/>
                  </a:cubicBezTo>
                  <a:cubicBezTo>
                    <a:pt x="327" y="130"/>
                    <a:pt x="329" y="134"/>
                    <a:pt x="330" y="134"/>
                  </a:cubicBezTo>
                  <a:cubicBezTo>
                    <a:pt x="331" y="135"/>
                    <a:pt x="334" y="135"/>
                    <a:pt x="336" y="135"/>
                  </a:cubicBezTo>
                  <a:cubicBezTo>
                    <a:pt x="337" y="135"/>
                    <a:pt x="341" y="136"/>
                    <a:pt x="342" y="136"/>
                  </a:cubicBezTo>
                  <a:cubicBezTo>
                    <a:pt x="344" y="136"/>
                    <a:pt x="348" y="135"/>
                    <a:pt x="349" y="136"/>
                  </a:cubicBezTo>
                  <a:cubicBezTo>
                    <a:pt x="351" y="136"/>
                    <a:pt x="355" y="138"/>
                    <a:pt x="357" y="139"/>
                  </a:cubicBezTo>
                  <a:cubicBezTo>
                    <a:pt x="358" y="139"/>
                    <a:pt x="361" y="140"/>
                    <a:pt x="362" y="141"/>
                  </a:cubicBezTo>
                  <a:cubicBezTo>
                    <a:pt x="363" y="141"/>
                    <a:pt x="364" y="142"/>
                    <a:pt x="365" y="143"/>
                  </a:cubicBezTo>
                  <a:cubicBezTo>
                    <a:pt x="367" y="143"/>
                    <a:pt x="369" y="143"/>
                    <a:pt x="370" y="143"/>
                  </a:cubicBezTo>
                  <a:cubicBezTo>
                    <a:pt x="371" y="143"/>
                    <a:pt x="373" y="143"/>
                    <a:pt x="374" y="144"/>
                  </a:cubicBezTo>
                  <a:cubicBezTo>
                    <a:pt x="376" y="145"/>
                    <a:pt x="378" y="147"/>
                    <a:pt x="379" y="148"/>
                  </a:cubicBezTo>
                  <a:cubicBezTo>
                    <a:pt x="380" y="148"/>
                    <a:pt x="382" y="150"/>
                    <a:pt x="383" y="151"/>
                  </a:cubicBezTo>
                  <a:cubicBezTo>
                    <a:pt x="384" y="151"/>
                    <a:pt x="386" y="152"/>
                    <a:pt x="387" y="152"/>
                  </a:cubicBezTo>
                  <a:cubicBezTo>
                    <a:pt x="388" y="153"/>
                    <a:pt x="390" y="154"/>
                    <a:pt x="391" y="155"/>
                  </a:cubicBezTo>
                  <a:cubicBezTo>
                    <a:pt x="392" y="156"/>
                    <a:pt x="393" y="157"/>
                    <a:pt x="394" y="158"/>
                  </a:cubicBezTo>
                  <a:cubicBezTo>
                    <a:pt x="395" y="159"/>
                    <a:pt x="395" y="162"/>
                    <a:pt x="396" y="164"/>
                  </a:cubicBezTo>
                  <a:cubicBezTo>
                    <a:pt x="397" y="165"/>
                    <a:pt x="398" y="167"/>
                    <a:pt x="398" y="168"/>
                  </a:cubicBezTo>
                  <a:cubicBezTo>
                    <a:pt x="399" y="169"/>
                    <a:pt x="402" y="169"/>
                    <a:pt x="402" y="170"/>
                  </a:cubicBezTo>
                  <a:cubicBezTo>
                    <a:pt x="403" y="170"/>
                    <a:pt x="405" y="171"/>
                    <a:pt x="406" y="172"/>
                  </a:cubicBezTo>
                  <a:cubicBezTo>
                    <a:pt x="406" y="173"/>
                    <a:pt x="408" y="174"/>
                    <a:pt x="408" y="175"/>
                  </a:cubicBezTo>
                  <a:cubicBezTo>
                    <a:pt x="409" y="176"/>
                    <a:pt x="408" y="177"/>
                    <a:pt x="407" y="177"/>
                  </a:cubicBezTo>
                  <a:cubicBezTo>
                    <a:pt x="407" y="178"/>
                    <a:pt x="405" y="178"/>
                    <a:pt x="405" y="179"/>
                  </a:cubicBezTo>
                  <a:cubicBezTo>
                    <a:pt x="404" y="180"/>
                    <a:pt x="403" y="182"/>
                    <a:pt x="403" y="184"/>
                  </a:cubicBezTo>
                  <a:cubicBezTo>
                    <a:pt x="403" y="185"/>
                    <a:pt x="403" y="187"/>
                    <a:pt x="403" y="187"/>
                  </a:cubicBezTo>
                  <a:cubicBezTo>
                    <a:pt x="403" y="188"/>
                    <a:pt x="401" y="189"/>
                    <a:pt x="401" y="190"/>
                  </a:cubicBezTo>
                  <a:cubicBezTo>
                    <a:pt x="400" y="190"/>
                    <a:pt x="399" y="192"/>
                    <a:pt x="399" y="193"/>
                  </a:cubicBezTo>
                  <a:cubicBezTo>
                    <a:pt x="398" y="194"/>
                    <a:pt x="397" y="196"/>
                    <a:pt x="396" y="196"/>
                  </a:cubicBezTo>
                  <a:cubicBezTo>
                    <a:pt x="396" y="197"/>
                    <a:pt x="395" y="198"/>
                    <a:pt x="394" y="198"/>
                  </a:cubicBezTo>
                  <a:cubicBezTo>
                    <a:pt x="393" y="198"/>
                    <a:pt x="392" y="198"/>
                    <a:pt x="391" y="199"/>
                  </a:cubicBezTo>
                  <a:cubicBezTo>
                    <a:pt x="391" y="199"/>
                    <a:pt x="391" y="199"/>
                    <a:pt x="391" y="200"/>
                  </a:cubicBezTo>
                  <a:cubicBezTo>
                    <a:pt x="391" y="200"/>
                    <a:pt x="392" y="201"/>
                    <a:pt x="393" y="201"/>
                  </a:cubicBezTo>
                  <a:cubicBezTo>
                    <a:pt x="393" y="202"/>
                    <a:pt x="394" y="203"/>
                    <a:pt x="394" y="203"/>
                  </a:cubicBezTo>
                  <a:cubicBezTo>
                    <a:pt x="395" y="204"/>
                    <a:pt x="396" y="206"/>
                    <a:pt x="395" y="207"/>
                  </a:cubicBezTo>
                  <a:cubicBezTo>
                    <a:pt x="394" y="208"/>
                    <a:pt x="392" y="207"/>
                    <a:pt x="392" y="206"/>
                  </a:cubicBezTo>
                  <a:cubicBezTo>
                    <a:pt x="391" y="206"/>
                    <a:pt x="390" y="205"/>
                    <a:pt x="389" y="204"/>
                  </a:cubicBezTo>
                  <a:cubicBezTo>
                    <a:pt x="389" y="204"/>
                    <a:pt x="388" y="204"/>
                    <a:pt x="387" y="204"/>
                  </a:cubicBezTo>
                  <a:cubicBezTo>
                    <a:pt x="387" y="204"/>
                    <a:pt x="386" y="205"/>
                    <a:pt x="387" y="206"/>
                  </a:cubicBezTo>
                  <a:cubicBezTo>
                    <a:pt x="387" y="207"/>
                    <a:pt x="388" y="208"/>
                    <a:pt x="388" y="209"/>
                  </a:cubicBezTo>
                  <a:cubicBezTo>
                    <a:pt x="388" y="209"/>
                    <a:pt x="388" y="211"/>
                    <a:pt x="388" y="212"/>
                  </a:cubicBezTo>
                  <a:cubicBezTo>
                    <a:pt x="387" y="212"/>
                    <a:pt x="387" y="213"/>
                    <a:pt x="387" y="213"/>
                  </a:cubicBezTo>
                  <a:cubicBezTo>
                    <a:pt x="386" y="213"/>
                    <a:pt x="385" y="213"/>
                    <a:pt x="385" y="213"/>
                  </a:cubicBezTo>
                  <a:cubicBezTo>
                    <a:pt x="384" y="213"/>
                    <a:pt x="383" y="215"/>
                    <a:pt x="382" y="215"/>
                  </a:cubicBezTo>
                  <a:cubicBezTo>
                    <a:pt x="382" y="216"/>
                    <a:pt x="381" y="218"/>
                    <a:pt x="381" y="219"/>
                  </a:cubicBezTo>
                  <a:cubicBezTo>
                    <a:pt x="381" y="220"/>
                    <a:pt x="381" y="222"/>
                    <a:pt x="380" y="223"/>
                  </a:cubicBezTo>
                  <a:cubicBezTo>
                    <a:pt x="380" y="224"/>
                    <a:pt x="378" y="225"/>
                    <a:pt x="377" y="226"/>
                  </a:cubicBezTo>
                  <a:cubicBezTo>
                    <a:pt x="377" y="227"/>
                    <a:pt x="375" y="228"/>
                    <a:pt x="375" y="229"/>
                  </a:cubicBezTo>
                  <a:cubicBezTo>
                    <a:pt x="375" y="230"/>
                    <a:pt x="377" y="230"/>
                    <a:pt x="378" y="231"/>
                  </a:cubicBezTo>
                  <a:cubicBezTo>
                    <a:pt x="378" y="231"/>
                    <a:pt x="379" y="232"/>
                    <a:pt x="379" y="233"/>
                  </a:cubicBezTo>
                  <a:cubicBezTo>
                    <a:pt x="379" y="234"/>
                    <a:pt x="378" y="235"/>
                    <a:pt x="378" y="236"/>
                  </a:cubicBezTo>
                  <a:cubicBezTo>
                    <a:pt x="377" y="237"/>
                    <a:pt x="377" y="239"/>
                    <a:pt x="376" y="240"/>
                  </a:cubicBezTo>
                  <a:cubicBezTo>
                    <a:pt x="375" y="240"/>
                    <a:pt x="374" y="242"/>
                    <a:pt x="373" y="242"/>
                  </a:cubicBezTo>
                  <a:cubicBezTo>
                    <a:pt x="372" y="242"/>
                    <a:pt x="371" y="242"/>
                    <a:pt x="370" y="242"/>
                  </a:cubicBezTo>
                  <a:cubicBezTo>
                    <a:pt x="370" y="242"/>
                    <a:pt x="368" y="242"/>
                    <a:pt x="368" y="242"/>
                  </a:cubicBezTo>
                  <a:cubicBezTo>
                    <a:pt x="367" y="243"/>
                    <a:pt x="367" y="245"/>
                    <a:pt x="367" y="245"/>
                  </a:cubicBezTo>
                  <a:cubicBezTo>
                    <a:pt x="367" y="246"/>
                    <a:pt x="367" y="248"/>
                    <a:pt x="367" y="248"/>
                  </a:cubicBezTo>
                  <a:cubicBezTo>
                    <a:pt x="368" y="248"/>
                    <a:pt x="369" y="248"/>
                    <a:pt x="370" y="249"/>
                  </a:cubicBezTo>
                  <a:cubicBezTo>
                    <a:pt x="370" y="249"/>
                    <a:pt x="371" y="249"/>
                    <a:pt x="372" y="250"/>
                  </a:cubicBezTo>
                  <a:cubicBezTo>
                    <a:pt x="372" y="250"/>
                    <a:pt x="372" y="252"/>
                    <a:pt x="373" y="252"/>
                  </a:cubicBezTo>
                  <a:cubicBezTo>
                    <a:pt x="373" y="253"/>
                    <a:pt x="372" y="254"/>
                    <a:pt x="372" y="255"/>
                  </a:cubicBezTo>
                  <a:cubicBezTo>
                    <a:pt x="372" y="255"/>
                    <a:pt x="370" y="256"/>
                    <a:pt x="369" y="257"/>
                  </a:cubicBezTo>
                  <a:cubicBezTo>
                    <a:pt x="368" y="257"/>
                    <a:pt x="366" y="258"/>
                    <a:pt x="365" y="259"/>
                  </a:cubicBezTo>
                  <a:cubicBezTo>
                    <a:pt x="364" y="259"/>
                    <a:pt x="362" y="260"/>
                    <a:pt x="360" y="260"/>
                  </a:cubicBezTo>
                  <a:cubicBezTo>
                    <a:pt x="360" y="260"/>
                    <a:pt x="358" y="259"/>
                    <a:pt x="358" y="258"/>
                  </a:cubicBezTo>
                  <a:cubicBezTo>
                    <a:pt x="357" y="258"/>
                    <a:pt x="357" y="256"/>
                    <a:pt x="356" y="255"/>
                  </a:cubicBezTo>
                  <a:cubicBezTo>
                    <a:pt x="356" y="255"/>
                    <a:pt x="355" y="254"/>
                    <a:pt x="354" y="254"/>
                  </a:cubicBezTo>
                  <a:cubicBezTo>
                    <a:pt x="354" y="254"/>
                    <a:pt x="352" y="255"/>
                    <a:pt x="352" y="256"/>
                  </a:cubicBezTo>
                  <a:cubicBezTo>
                    <a:pt x="351" y="256"/>
                    <a:pt x="350" y="258"/>
                    <a:pt x="349" y="259"/>
                  </a:cubicBezTo>
                  <a:cubicBezTo>
                    <a:pt x="349" y="260"/>
                    <a:pt x="348" y="262"/>
                    <a:pt x="348" y="263"/>
                  </a:cubicBezTo>
                  <a:cubicBezTo>
                    <a:pt x="348" y="263"/>
                    <a:pt x="349" y="265"/>
                    <a:pt x="350" y="265"/>
                  </a:cubicBezTo>
                  <a:cubicBezTo>
                    <a:pt x="350" y="265"/>
                    <a:pt x="351" y="265"/>
                    <a:pt x="352" y="265"/>
                  </a:cubicBezTo>
                  <a:cubicBezTo>
                    <a:pt x="353" y="265"/>
                    <a:pt x="354" y="265"/>
                    <a:pt x="354" y="265"/>
                  </a:cubicBezTo>
                  <a:cubicBezTo>
                    <a:pt x="355" y="265"/>
                    <a:pt x="355" y="267"/>
                    <a:pt x="355" y="267"/>
                  </a:cubicBezTo>
                  <a:cubicBezTo>
                    <a:pt x="355" y="268"/>
                    <a:pt x="353" y="269"/>
                    <a:pt x="352" y="270"/>
                  </a:cubicBezTo>
                  <a:cubicBezTo>
                    <a:pt x="350" y="271"/>
                    <a:pt x="348" y="272"/>
                    <a:pt x="347" y="273"/>
                  </a:cubicBezTo>
                  <a:cubicBezTo>
                    <a:pt x="346" y="273"/>
                    <a:pt x="344" y="273"/>
                    <a:pt x="344" y="273"/>
                  </a:cubicBezTo>
                  <a:cubicBezTo>
                    <a:pt x="343" y="274"/>
                    <a:pt x="341" y="273"/>
                    <a:pt x="341" y="273"/>
                  </a:cubicBezTo>
                  <a:cubicBezTo>
                    <a:pt x="340" y="274"/>
                    <a:pt x="339" y="275"/>
                    <a:pt x="338" y="276"/>
                  </a:cubicBezTo>
                  <a:cubicBezTo>
                    <a:pt x="338" y="276"/>
                    <a:pt x="337" y="278"/>
                    <a:pt x="337" y="279"/>
                  </a:cubicBezTo>
                  <a:cubicBezTo>
                    <a:pt x="337" y="279"/>
                    <a:pt x="338" y="281"/>
                    <a:pt x="338" y="281"/>
                  </a:cubicBezTo>
                  <a:cubicBezTo>
                    <a:pt x="338" y="282"/>
                    <a:pt x="338" y="283"/>
                    <a:pt x="338" y="284"/>
                  </a:cubicBezTo>
                  <a:cubicBezTo>
                    <a:pt x="338" y="285"/>
                    <a:pt x="336" y="286"/>
                    <a:pt x="335" y="286"/>
                  </a:cubicBezTo>
                  <a:cubicBezTo>
                    <a:pt x="335" y="287"/>
                    <a:pt x="333" y="287"/>
                    <a:pt x="332" y="288"/>
                  </a:cubicBezTo>
                  <a:cubicBezTo>
                    <a:pt x="332" y="289"/>
                    <a:pt x="333" y="291"/>
                    <a:pt x="332" y="292"/>
                  </a:cubicBezTo>
                  <a:cubicBezTo>
                    <a:pt x="332" y="293"/>
                    <a:pt x="331" y="294"/>
                    <a:pt x="330" y="294"/>
                  </a:cubicBezTo>
                  <a:cubicBezTo>
                    <a:pt x="329" y="295"/>
                    <a:pt x="326" y="295"/>
                    <a:pt x="324" y="295"/>
                  </a:cubicBezTo>
                  <a:cubicBezTo>
                    <a:pt x="324" y="295"/>
                    <a:pt x="322" y="295"/>
                    <a:pt x="322" y="296"/>
                  </a:cubicBezTo>
                  <a:cubicBezTo>
                    <a:pt x="321" y="296"/>
                    <a:pt x="319" y="296"/>
                    <a:pt x="318" y="297"/>
                  </a:cubicBezTo>
                  <a:cubicBezTo>
                    <a:pt x="317" y="297"/>
                    <a:pt x="316" y="299"/>
                    <a:pt x="316" y="299"/>
                  </a:cubicBezTo>
                  <a:cubicBezTo>
                    <a:pt x="316" y="300"/>
                    <a:pt x="316" y="301"/>
                    <a:pt x="317" y="302"/>
                  </a:cubicBezTo>
                  <a:cubicBezTo>
                    <a:pt x="317" y="303"/>
                    <a:pt x="319" y="303"/>
                    <a:pt x="319" y="304"/>
                  </a:cubicBezTo>
                  <a:cubicBezTo>
                    <a:pt x="320" y="304"/>
                    <a:pt x="321" y="306"/>
                    <a:pt x="321" y="307"/>
                  </a:cubicBezTo>
                  <a:cubicBezTo>
                    <a:pt x="320" y="308"/>
                    <a:pt x="318" y="308"/>
                    <a:pt x="317" y="308"/>
                  </a:cubicBezTo>
                  <a:cubicBezTo>
                    <a:pt x="316" y="308"/>
                    <a:pt x="314" y="310"/>
                    <a:pt x="313" y="310"/>
                  </a:cubicBezTo>
                  <a:cubicBezTo>
                    <a:pt x="312" y="310"/>
                    <a:pt x="310" y="310"/>
                    <a:pt x="309" y="310"/>
                  </a:cubicBezTo>
                  <a:cubicBezTo>
                    <a:pt x="308" y="310"/>
                    <a:pt x="308" y="309"/>
                    <a:pt x="307" y="308"/>
                  </a:cubicBezTo>
                  <a:cubicBezTo>
                    <a:pt x="307" y="308"/>
                    <a:pt x="305" y="308"/>
                    <a:pt x="305" y="308"/>
                  </a:cubicBezTo>
                  <a:cubicBezTo>
                    <a:pt x="304" y="308"/>
                    <a:pt x="302" y="310"/>
                    <a:pt x="301" y="311"/>
                  </a:cubicBezTo>
                  <a:cubicBezTo>
                    <a:pt x="300" y="312"/>
                    <a:pt x="298" y="315"/>
                    <a:pt x="297" y="316"/>
                  </a:cubicBezTo>
                  <a:cubicBezTo>
                    <a:pt x="296" y="317"/>
                    <a:pt x="294" y="319"/>
                    <a:pt x="293" y="320"/>
                  </a:cubicBezTo>
                  <a:cubicBezTo>
                    <a:pt x="293" y="321"/>
                    <a:pt x="292" y="322"/>
                    <a:pt x="291" y="323"/>
                  </a:cubicBezTo>
                  <a:cubicBezTo>
                    <a:pt x="290" y="323"/>
                    <a:pt x="288" y="323"/>
                    <a:pt x="288" y="323"/>
                  </a:cubicBezTo>
                  <a:cubicBezTo>
                    <a:pt x="287" y="322"/>
                    <a:pt x="286" y="320"/>
                    <a:pt x="286" y="320"/>
                  </a:cubicBezTo>
                  <a:cubicBezTo>
                    <a:pt x="285" y="319"/>
                    <a:pt x="284" y="318"/>
                    <a:pt x="283" y="318"/>
                  </a:cubicBezTo>
                  <a:cubicBezTo>
                    <a:pt x="282" y="318"/>
                    <a:pt x="280" y="321"/>
                    <a:pt x="279" y="321"/>
                  </a:cubicBezTo>
                  <a:cubicBezTo>
                    <a:pt x="279" y="321"/>
                    <a:pt x="279" y="318"/>
                    <a:pt x="279" y="318"/>
                  </a:cubicBezTo>
                  <a:cubicBezTo>
                    <a:pt x="278" y="318"/>
                    <a:pt x="275" y="320"/>
                    <a:pt x="274" y="320"/>
                  </a:cubicBezTo>
                  <a:cubicBezTo>
                    <a:pt x="273" y="320"/>
                    <a:pt x="270" y="321"/>
                    <a:pt x="268" y="321"/>
                  </a:cubicBezTo>
                  <a:cubicBezTo>
                    <a:pt x="267" y="321"/>
                    <a:pt x="265" y="320"/>
                    <a:pt x="264" y="320"/>
                  </a:cubicBezTo>
                  <a:cubicBezTo>
                    <a:pt x="263" y="320"/>
                    <a:pt x="261" y="321"/>
                    <a:pt x="261" y="322"/>
                  </a:cubicBezTo>
                  <a:cubicBezTo>
                    <a:pt x="260" y="323"/>
                    <a:pt x="259" y="324"/>
                    <a:pt x="258" y="325"/>
                  </a:cubicBezTo>
                  <a:cubicBezTo>
                    <a:pt x="257" y="326"/>
                    <a:pt x="256" y="328"/>
                    <a:pt x="255" y="329"/>
                  </a:cubicBezTo>
                  <a:cubicBezTo>
                    <a:pt x="254" y="330"/>
                    <a:pt x="252" y="332"/>
                    <a:pt x="252" y="333"/>
                  </a:cubicBezTo>
                  <a:cubicBezTo>
                    <a:pt x="251" y="334"/>
                    <a:pt x="250" y="336"/>
                    <a:pt x="249" y="338"/>
                  </a:cubicBezTo>
                  <a:cubicBezTo>
                    <a:pt x="249" y="339"/>
                    <a:pt x="249" y="341"/>
                    <a:pt x="249" y="343"/>
                  </a:cubicBezTo>
                  <a:cubicBezTo>
                    <a:pt x="249" y="344"/>
                    <a:pt x="248" y="346"/>
                    <a:pt x="248" y="348"/>
                  </a:cubicBezTo>
                  <a:cubicBezTo>
                    <a:pt x="248" y="348"/>
                    <a:pt x="247" y="350"/>
                    <a:pt x="246" y="351"/>
                  </a:cubicBezTo>
                  <a:cubicBezTo>
                    <a:pt x="245" y="353"/>
                    <a:pt x="243" y="355"/>
                    <a:pt x="242" y="356"/>
                  </a:cubicBezTo>
                  <a:cubicBezTo>
                    <a:pt x="240" y="358"/>
                    <a:pt x="237" y="360"/>
                    <a:pt x="236" y="361"/>
                  </a:cubicBezTo>
                  <a:cubicBezTo>
                    <a:pt x="235" y="363"/>
                    <a:pt x="233" y="365"/>
                    <a:pt x="232" y="367"/>
                  </a:cubicBezTo>
                  <a:cubicBezTo>
                    <a:pt x="230" y="368"/>
                    <a:pt x="227" y="372"/>
                    <a:pt x="226" y="374"/>
                  </a:cubicBezTo>
                  <a:cubicBezTo>
                    <a:pt x="226" y="374"/>
                    <a:pt x="225" y="376"/>
                    <a:pt x="225" y="377"/>
                  </a:cubicBezTo>
                  <a:cubicBezTo>
                    <a:pt x="225" y="379"/>
                    <a:pt x="226" y="382"/>
                    <a:pt x="227" y="384"/>
                  </a:cubicBezTo>
                  <a:cubicBezTo>
                    <a:pt x="227" y="385"/>
                    <a:pt x="228" y="387"/>
                    <a:pt x="228" y="388"/>
                  </a:cubicBezTo>
                  <a:cubicBezTo>
                    <a:pt x="229" y="389"/>
                    <a:pt x="228" y="391"/>
                    <a:pt x="227" y="392"/>
                  </a:cubicBezTo>
                  <a:cubicBezTo>
                    <a:pt x="227" y="393"/>
                    <a:pt x="226" y="395"/>
                    <a:pt x="226" y="395"/>
                  </a:cubicBezTo>
                  <a:cubicBezTo>
                    <a:pt x="225" y="397"/>
                    <a:pt x="224" y="399"/>
                    <a:pt x="223" y="400"/>
                  </a:cubicBezTo>
                  <a:cubicBezTo>
                    <a:pt x="222" y="401"/>
                    <a:pt x="221" y="403"/>
                    <a:pt x="221" y="404"/>
                  </a:cubicBezTo>
                  <a:cubicBezTo>
                    <a:pt x="220" y="405"/>
                    <a:pt x="219" y="408"/>
                    <a:pt x="218" y="409"/>
                  </a:cubicBezTo>
                  <a:cubicBezTo>
                    <a:pt x="217" y="410"/>
                    <a:pt x="215" y="411"/>
                    <a:pt x="213" y="412"/>
                  </a:cubicBezTo>
                  <a:cubicBezTo>
                    <a:pt x="212" y="413"/>
                    <a:pt x="209" y="416"/>
                    <a:pt x="208" y="417"/>
                  </a:cubicBezTo>
                  <a:cubicBezTo>
                    <a:pt x="206" y="418"/>
                    <a:pt x="203" y="419"/>
                    <a:pt x="201" y="419"/>
                  </a:cubicBezTo>
                  <a:cubicBezTo>
                    <a:pt x="199" y="420"/>
                    <a:pt x="194" y="420"/>
                    <a:pt x="192" y="419"/>
                  </a:cubicBezTo>
                  <a:cubicBezTo>
                    <a:pt x="190" y="419"/>
                    <a:pt x="188" y="418"/>
                    <a:pt x="187" y="418"/>
                  </a:cubicBezTo>
                  <a:cubicBezTo>
                    <a:pt x="186" y="417"/>
                    <a:pt x="183" y="415"/>
                    <a:pt x="182" y="415"/>
                  </a:cubicBezTo>
                  <a:cubicBezTo>
                    <a:pt x="180" y="415"/>
                    <a:pt x="178" y="414"/>
                    <a:pt x="177" y="414"/>
                  </a:cubicBezTo>
                  <a:cubicBezTo>
                    <a:pt x="176" y="414"/>
                    <a:pt x="174" y="414"/>
                    <a:pt x="173" y="414"/>
                  </a:cubicBezTo>
                  <a:cubicBezTo>
                    <a:pt x="173" y="415"/>
                    <a:pt x="172" y="416"/>
                    <a:pt x="172" y="416"/>
                  </a:cubicBezTo>
                  <a:cubicBezTo>
                    <a:pt x="171" y="417"/>
                    <a:pt x="170" y="417"/>
                    <a:pt x="170" y="417"/>
                  </a:cubicBezTo>
                  <a:cubicBezTo>
                    <a:pt x="169" y="418"/>
                    <a:pt x="169" y="419"/>
                    <a:pt x="169" y="420"/>
                  </a:cubicBezTo>
                  <a:cubicBezTo>
                    <a:pt x="169" y="420"/>
                    <a:pt x="169" y="420"/>
                    <a:pt x="169" y="421"/>
                  </a:cubicBezTo>
                  <a:cubicBezTo>
                    <a:pt x="169" y="421"/>
                    <a:pt x="168" y="421"/>
                    <a:pt x="168" y="421"/>
                  </a:cubicBezTo>
                  <a:cubicBezTo>
                    <a:pt x="166" y="421"/>
                    <a:pt x="164" y="421"/>
                    <a:pt x="163" y="421"/>
                  </a:cubicBezTo>
                  <a:cubicBezTo>
                    <a:pt x="163" y="422"/>
                    <a:pt x="163" y="423"/>
                    <a:pt x="162" y="423"/>
                  </a:cubicBezTo>
                  <a:cubicBezTo>
                    <a:pt x="162" y="424"/>
                    <a:pt x="161" y="425"/>
                    <a:pt x="161" y="426"/>
                  </a:cubicBezTo>
                  <a:cubicBezTo>
                    <a:pt x="160" y="426"/>
                    <a:pt x="158" y="427"/>
                    <a:pt x="157" y="427"/>
                  </a:cubicBezTo>
                  <a:cubicBezTo>
                    <a:pt x="156" y="428"/>
                    <a:pt x="154" y="427"/>
                    <a:pt x="153" y="427"/>
                  </a:cubicBezTo>
                  <a:cubicBezTo>
                    <a:pt x="152" y="428"/>
                    <a:pt x="151" y="428"/>
                    <a:pt x="150" y="428"/>
                  </a:cubicBezTo>
                  <a:cubicBezTo>
                    <a:pt x="149" y="428"/>
                    <a:pt x="147" y="427"/>
                    <a:pt x="146" y="427"/>
                  </a:cubicBezTo>
                  <a:cubicBezTo>
                    <a:pt x="145" y="426"/>
                    <a:pt x="143" y="425"/>
                    <a:pt x="142" y="424"/>
                  </a:cubicBezTo>
                  <a:cubicBezTo>
                    <a:pt x="141" y="424"/>
                    <a:pt x="140" y="423"/>
                    <a:pt x="139" y="423"/>
                  </a:cubicBezTo>
                  <a:cubicBezTo>
                    <a:pt x="139" y="422"/>
                    <a:pt x="137" y="422"/>
                    <a:pt x="136" y="422"/>
                  </a:cubicBezTo>
                  <a:cubicBezTo>
                    <a:pt x="136" y="421"/>
                    <a:pt x="134" y="421"/>
                    <a:pt x="134" y="421"/>
                  </a:cubicBezTo>
                  <a:cubicBezTo>
                    <a:pt x="133" y="420"/>
                    <a:pt x="133" y="418"/>
                    <a:pt x="132" y="418"/>
                  </a:cubicBezTo>
                  <a:cubicBezTo>
                    <a:pt x="132" y="417"/>
                    <a:pt x="131" y="415"/>
                    <a:pt x="130" y="414"/>
                  </a:cubicBezTo>
                  <a:cubicBezTo>
                    <a:pt x="130" y="414"/>
                    <a:pt x="129" y="412"/>
                    <a:pt x="128" y="411"/>
                  </a:cubicBezTo>
                  <a:cubicBezTo>
                    <a:pt x="127" y="410"/>
                    <a:pt x="126" y="409"/>
                    <a:pt x="125" y="409"/>
                  </a:cubicBezTo>
                  <a:cubicBezTo>
                    <a:pt x="124" y="408"/>
                    <a:pt x="123" y="408"/>
                    <a:pt x="122" y="407"/>
                  </a:cubicBezTo>
                  <a:cubicBezTo>
                    <a:pt x="121" y="407"/>
                    <a:pt x="118" y="406"/>
                    <a:pt x="117" y="406"/>
                  </a:cubicBezTo>
                  <a:cubicBezTo>
                    <a:pt x="117" y="405"/>
                    <a:pt x="115" y="405"/>
                    <a:pt x="115" y="404"/>
                  </a:cubicBezTo>
                  <a:cubicBezTo>
                    <a:pt x="114" y="403"/>
                    <a:pt x="113" y="402"/>
                    <a:pt x="112" y="401"/>
                  </a:cubicBezTo>
                  <a:cubicBezTo>
                    <a:pt x="111" y="400"/>
                    <a:pt x="110" y="398"/>
                    <a:pt x="109" y="396"/>
                  </a:cubicBezTo>
                  <a:cubicBezTo>
                    <a:pt x="109" y="395"/>
                    <a:pt x="109" y="393"/>
                    <a:pt x="110" y="392"/>
                  </a:cubicBezTo>
                  <a:cubicBezTo>
                    <a:pt x="110" y="391"/>
                    <a:pt x="111" y="390"/>
                    <a:pt x="112" y="389"/>
                  </a:cubicBezTo>
                  <a:cubicBezTo>
                    <a:pt x="112" y="388"/>
                    <a:pt x="112" y="387"/>
                    <a:pt x="112" y="386"/>
                  </a:cubicBezTo>
                  <a:cubicBezTo>
                    <a:pt x="112" y="386"/>
                    <a:pt x="112" y="384"/>
                    <a:pt x="111" y="384"/>
                  </a:cubicBezTo>
                  <a:cubicBezTo>
                    <a:pt x="111" y="383"/>
                    <a:pt x="109" y="382"/>
                    <a:pt x="108" y="381"/>
                  </a:cubicBezTo>
                  <a:cubicBezTo>
                    <a:pt x="108" y="381"/>
                    <a:pt x="106" y="381"/>
                    <a:pt x="106" y="381"/>
                  </a:cubicBezTo>
                  <a:cubicBezTo>
                    <a:pt x="105" y="381"/>
                    <a:pt x="104" y="379"/>
                    <a:pt x="104" y="379"/>
                  </a:cubicBezTo>
                  <a:cubicBezTo>
                    <a:pt x="103" y="378"/>
                    <a:pt x="102" y="377"/>
                    <a:pt x="101" y="377"/>
                  </a:cubicBezTo>
                  <a:cubicBezTo>
                    <a:pt x="100" y="377"/>
                    <a:pt x="99" y="377"/>
                    <a:pt x="98" y="378"/>
                  </a:cubicBezTo>
                  <a:cubicBezTo>
                    <a:pt x="98" y="378"/>
                    <a:pt x="97" y="379"/>
                    <a:pt x="97" y="380"/>
                  </a:cubicBezTo>
                  <a:cubicBezTo>
                    <a:pt x="97" y="381"/>
                    <a:pt x="96" y="382"/>
                    <a:pt x="96" y="382"/>
                  </a:cubicBezTo>
                  <a:cubicBezTo>
                    <a:pt x="95" y="383"/>
                    <a:pt x="94" y="383"/>
                    <a:pt x="93" y="383"/>
                  </a:cubicBezTo>
                  <a:cubicBezTo>
                    <a:pt x="92" y="383"/>
                    <a:pt x="89" y="383"/>
                    <a:pt x="88" y="383"/>
                  </a:cubicBezTo>
                  <a:cubicBezTo>
                    <a:pt x="86" y="383"/>
                    <a:pt x="83" y="383"/>
                    <a:pt x="81" y="383"/>
                  </a:cubicBezTo>
                  <a:cubicBezTo>
                    <a:pt x="80" y="383"/>
                    <a:pt x="77" y="383"/>
                    <a:pt x="75" y="383"/>
                  </a:cubicBezTo>
                  <a:cubicBezTo>
                    <a:pt x="75" y="383"/>
                    <a:pt x="73" y="382"/>
                    <a:pt x="72" y="382"/>
                  </a:cubicBezTo>
                  <a:cubicBezTo>
                    <a:pt x="71" y="381"/>
                    <a:pt x="69" y="379"/>
                    <a:pt x="68" y="379"/>
                  </a:cubicBezTo>
                  <a:cubicBezTo>
                    <a:pt x="67" y="378"/>
                    <a:pt x="66" y="378"/>
                    <a:pt x="65" y="377"/>
                  </a:cubicBezTo>
                  <a:cubicBezTo>
                    <a:pt x="64" y="377"/>
                    <a:pt x="62" y="377"/>
                    <a:pt x="61" y="377"/>
                  </a:cubicBezTo>
                  <a:cubicBezTo>
                    <a:pt x="61" y="377"/>
                    <a:pt x="60" y="378"/>
                    <a:pt x="59" y="378"/>
                  </a:cubicBezTo>
                  <a:cubicBezTo>
                    <a:pt x="59" y="378"/>
                    <a:pt x="58" y="380"/>
                    <a:pt x="58" y="380"/>
                  </a:cubicBezTo>
                  <a:cubicBezTo>
                    <a:pt x="57" y="380"/>
                    <a:pt x="56" y="380"/>
                    <a:pt x="55" y="381"/>
                  </a:cubicBezTo>
                  <a:cubicBezTo>
                    <a:pt x="55" y="381"/>
                    <a:pt x="53" y="381"/>
                    <a:pt x="52" y="381"/>
                  </a:cubicBezTo>
                  <a:cubicBezTo>
                    <a:pt x="51" y="381"/>
                    <a:pt x="49" y="381"/>
                    <a:pt x="48" y="38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1" name="Freeform 79"/>
            <p:cNvSpPr>
              <a:spLocks/>
            </p:cNvSpPr>
            <p:nvPr/>
          </p:nvSpPr>
          <p:spPr bwMode="auto">
            <a:xfrm>
              <a:off x="4613275" y="1760538"/>
              <a:ext cx="565150" cy="644525"/>
            </a:xfrm>
            <a:custGeom>
              <a:avLst/>
              <a:gdLst/>
              <a:ahLst/>
              <a:cxnLst>
                <a:cxn ang="0">
                  <a:pos x="8" y="376"/>
                </a:cxn>
                <a:cxn ang="0">
                  <a:pos x="24" y="354"/>
                </a:cxn>
                <a:cxn ang="0">
                  <a:pos x="15" y="332"/>
                </a:cxn>
                <a:cxn ang="0">
                  <a:pos x="7" y="315"/>
                </a:cxn>
                <a:cxn ang="0">
                  <a:pos x="2" y="309"/>
                </a:cxn>
                <a:cxn ang="0">
                  <a:pos x="12" y="289"/>
                </a:cxn>
                <a:cxn ang="0">
                  <a:pos x="18" y="275"/>
                </a:cxn>
                <a:cxn ang="0">
                  <a:pos x="44" y="261"/>
                </a:cxn>
                <a:cxn ang="0">
                  <a:pos x="78" y="249"/>
                </a:cxn>
                <a:cxn ang="0">
                  <a:pos x="90" y="221"/>
                </a:cxn>
                <a:cxn ang="0">
                  <a:pos x="91" y="187"/>
                </a:cxn>
                <a:cxn ang="0">
                  <a:pos x="85" y="172"/>
                </a:cxn>
                <a:cxn ang="0">
                  <a:pos x="76" y="155"/>
                </a:cxn>
                <a:cxn ang="0">
                  <a:pos x="79" y="131"/>
                </a:cxn>
                <a:cxn ang="0">
                  <a:pos x="97" y="122"/>
                </a:cxn>
                <a:cxn ang="0">
                  <a:pos x="119" y="142"/>
                </a:cxn>
                <a:cxn ang="0">
                  <a:pos x="139" y="120"/>
                </a:cxn>
                <a:cxn ang="0">
                  <a:pos x="135" y="100"/>
                </a:cxn>
                <a:cxn ang="0">
                  <a:pos x="151" y="99"/>
                </a:cxn>
                <a:cxn ang="0">
                  <a:pos x="164" y="76"/>
                </a:cxn>
                <a:cxn ang="0">
                  <a:pos x="153" y="62"/>
                </a:cxn>
                <a:cxn ang="0">
                  <a:pos x="162" y="55"/>
                </a:cxn>
                <a:cxn ang="0">
                  <a:pos x="162" y="33"/>
                </a:cxn>
                <a:cxn ang="0">
                  <a:pos x="176" y="4"/>
                </a:cxn>
                <a:cxn ang="0">
                  <a:pos x="189" y="0"/>
                </a:cxn>
                <a:cxn ang="0">
                  <a:pos x="212" y="6"/>
                </a:cxn>
                <a:cxn ang="0">
                  <a:pos x="225" y="0"/>
                </a:cxn>
                <a:cxn ang="0">
                  <a:pos x="236" y="9"/>
                </a:cxn>
                <a:cxn ang="0">
                  <a:pos x="239" y="27"/>
                </a:cxn>
                <a:cxn ang="0">
                  <a:pos x="254" y="37"/>
                </a:cxn>
                <a:cxn ang="0">
                  <a:pos x="266" y="47"/>
                </a:cxn>
                <a:cxn ang="0">
                  <a:pos x="285" y="49"/>
                </a:cxn>
                <a:cxn ang="0">
                  <a:pos x="295" y="46"/>
                </a:cxn>
                <a:cxn ang="0">
                  <a:pos x="313" y="66"/>
                </a:cxn>
                <a:cxn ang="0">
                  <a:pos x="328" y="101"/>
                </a:cxn>
                <a:cxn ang="0">
                  <a:pos x="340" y="118"/>
                </a:cxn>
                <a:cxn ang="0">
                  <a:pos x="324" y="147"/>
                </a:cxn>
                <a:cxn ang="0">
                  <a:pos x="327" y="181"/>
                </a:cxn>
                <a:cxn ang="0">
                  <a:pos x="331" y="215"/>
                </a:cxn>
                <a:cxn ang="0">
                  <a:pos x="323" y="240"/>
                </a:cxn>
                <a:cxn ang="0">
                  <a:pos x="334" y="262"/>
                </a:cxn>
                <a:cxn ang="0">
                  <a:pos x="322" y="286"/>
                </a:cxn>
                <a:cxn ang="0">
                  <a:pos x="323" y="312"/>
                </a:cxn>
                <a:cxn ang="0">
                  <a:pos x="339" y="335"/>
                </a:cxn>
                <a:cxn ang="0">
                  <a:pos x="328" y="348"/>
                </a:cxn>
                <a:cxn ang="0">
                  <a:pos x="317" y="363"/>
                </a:cxn>
                <a:cxn ang="0">
                  <a:pos x="297" y="374"/>
                </a:cxn>
                <a:cxn ang="0">
                  <a:pos x="284" y="368"/>
                </a:cxn>
                <a:cxn ang="0">
                  <a:pos x="251" y="364"/>
                </a:cxn>
                <a:cxn ang="0">
                  <a:pos x="232" y="351"/>
                </a:cxn>
                <a:cxn ang="0">
                  <a:pos x="220" y="367"/>
                </a:cxn>
                <a:cxn ang="0">
                  <a:pos x="190" y="373"/>
                </a:cxn>
                <a:cxn ang="0">
                  <a:pos x="172" y="362"/>
                </a:cxn>
                <a:cxn ang="0">
                  <a:pos x="187" y="332"/>
                </a:cxn>
                <a:cxn ang="0">
                  <a:pos x="174" y="312"/>
                </a:cxn>
                <a:cxn ang="0">
                  <a:pos x="150" y="321"/>
                </a:cxn>
                <a:cxn ang="0">
                  <a:pos x="128" y="310"/>
                </a:cxn>
                <a:cxn ang="0">
                  <a:pos x="103" y="326"/>
                </a:cxn>
                <a:cxn ang="0">
                  <a:pos x="92" y="350"/>
                </a:cxn>
                <a:cxn ang="0">
                  <a:pos x="64" y="358"/>
                </a:cxn>
                <a:cxn ang="0">
                  <a:pos x="41" y="374"/>
                </a:cxn>
                <a:cxn ang="0">
                  <a:pos x="19" y="388"/>
                </a:cxn>
              </a:cxnLst>
              <a:rect l="0" t="0" r="r" b="b"/>
              <a:pathLst>
                <a:path w="341" h="389">
                  <a:moveTo>
                    <a:pt x="17" y="387"/>
                  </a:moveTo>
                  <a:cubicBezTo>
                    <a:pt x="16" y="387"/>
                    <a:pt x="16" y="386"/>
                    <a:pt x="15" y="386"/>
                  </a:cubicBezTo>
                  <a:cubicBezTo>
                    <a:pt x="14" y="385"/>
                    <a:pt x="14" y="383"/>
                    <a:pt x="13" y="382"/>
                  </a:cubicBezTo>
                  <a:cubicBezTo>
                    <a:pt x="13" y="381"/>
                    <a:pt x="11" y="381"/>
                    <a:pt x="11" y="380"/>
                  </a:cubicBezTo>
                  <a:cubicBezTo>
                    <a:pt x="10" y="379"/>
                    <a:pt x="8" y="377"/>
                    <a:pt x="8" y="376"/>
                  </a:cubicBezTo>
                  <a:cubicBezTo>
                    <a:pt x="7" y="374"/>
                    <a:pt x="8" y="371"/>
                    <a:pt x="8" y="370"/>
                  </a:cubicBezTo>
                  <a:cubicBezTo>
                    <a:pt x="9" y="368"/>
                    <a:pt x="10" y="366"/>
                    <a:pt x="11" y="365"/>
                  </a:cubicBezTo>
                  <a:cubicBezTo>
                    <a:pt x="12" y="363"/>
                    <a:pt x="14" y="360"/>
                    <a:pt x="15" y="359"/>
                  </a:cubicBezTo>
                  <a:cubicBezTo>
                    <a:pt x="16" y="358"/>
                    <a:pt x="18" y="357"/>
                    <a:pt x="19" y="356"/>
                  </a:cubicBezTo>
                  <a:cubicBezTo>
                    <a:pt x="20" y="355"/>
                    <a:pt x="23" y="355"/>
                    <a:pt x="24" y="354"/>
                  </a:cubicBezTo>
                  <a:cubicBezTo>
                    <a:pt x="25" y="353"/>
                    <a:pt x="26" y="350"/>
                    <a:pt x="26" y="349"/>
                  </a:cubicBezTo>
                  <a:cubicBezTo>
                    <a:pt x="26" y="348"/>
                    <a:pt x="26" y="346"/>
                    <a:pt x="25" y="345"/>
                  </a:cubicBezTo>
                  <a:cubicBezTo>
                    <a:pt x="24" y="343"/>
                    <a:pt x="21" y="342"/>
                    <a:pt x="20" y="341"/>
                  </a:cubicBezTo>
                  <a:cubicBezTo>
                    <a:pt x="19" y="340"/>
                    <a:pt x="19" y="338"/>
                    <a:pt x="19" y="337"/>
                  </a:cubicBezTo>
                  <a:cubicBezTo>
                    <a:pt x="18" y="336"/>
                    <a:pt x="16" y="333"/>
                    <a:pt x="15" y="332"/>
                  </a:cubicBezTo>
                  <a:cubicBezTo>
                    <a:pt x="15" y="330"/>
                    <a:pt x="14" y="327"/>
                    <a:pt x="14" y="326"/>
                  </a:cubicBezTo>
                  <a:cubicBezTo>
                    <a:pt x="14" y="324"/>
                    <a:pt x="15" y="321"/>
                    <a:pt x="15" y="320"/>
                  </a:cubicBezTo>
                  <a:cubicBezTo>
                    <a:pt x="15" y="319"/>
                    <a:pt x="15" y="317"/>
                    <a:pt x="14" y="317"/>
                  </a:cubicBezTo>
                  <a:cubicBezTo>
                    <a:pt x="14" y="316"/>
                    <a:pt x="13" y="315"/>
                    <a:pt x="13" y="315"/>
                  </a:cubicBezTo>
                  <a:cubicBezTo>
                    <a:pt x="11" y="315"/>
                    <a:pt x="9" y="315"/>
                    <a:pt x="7" y="315"/>
                  </a:cubicBezTo>
                  <a:cubicBezTo>
                    <a:pt x="6" y="315"/>
                    <a:pt x="4" y="316"/>
                    <a:pt x="3" y="316"/>
                  </a:cubicBezTo>
                  <a:cubicBezTo>
                    <a:pt x="3" y="315"/>
                    <a:pt x="2" y="315"/>
                    <a:pt x="1" y="315"/>
                  </a:cubicBezTo>
                  <a:cubicBezTo>
                    <a:pt x="1" y="315"/>
                    <a:pt x="0" y="314"/>
                    <a:pt x="0" y="313"/>
                  </a:cubicBezTo>
                  <a:cubicBezTo>
                    <a:pt x="0" y="313"/>
                    <a:pt x="0" y="311"/>
                    <a:pt x="0" y="311"/>
                  </a:cubicBezTo>
                  <a:cubicBezTo>
                    <a:pt x="0" y="310"/>
                    <a:pt x="2" y="309"/>
                    <a:pt x="2" y="309"/>
                  </a:cubicBezTo>
                  <a:cubicBezTo>
                    <a:pt x="3" y="308"/>
                    <a:pt x="5" y="307"/>
                    <a:pt x="6" y="306"/>
                  </a:cubicBezTo>
                  <a:cubicBezTo>
                    <a:pt x="7" y="306"/>
                    <a:pt x="8" y="304"/>
                    <a:pt x="9" y="303"/>
                  </a:cubicBezTo>
                  <a:cubicBezTo>
                    <a:pt x="9" y="302"/>
                    <a:pt x="10" y="300"/>
                    <a:pt x="11" y="299"/>
                  </a:cubicBezTo>
                  <a:cubicBezTo>
                    <a:pt x="11" y="298"/>
                    <a:pt x="12" y="295"/>
                    <a:pt x="12" y="294"/>
                  </a:cubicBezTo>
                  <a:cubicBezTo>
                    <a:pt x="12" y="293"/>
                    <a:pt x="12" y="291"/>
                    <a:pt x="12" y="289"/>
                  </a:cubicBezTo>
                  <a:cubicBezTo>
                    <a:pt x="11" y="288"/>
                    <a:pt x="8" y="286"/>
                    <a:pt x="7" y="285"/>
                  </a:cubicBezTo>
                  <a:cubicBezTo>
                    <a:pt x="7" y="284"/>
                    <a:pt x="7" y="282"/>
                    <a:pt x="6" y="281"/>
                  </a:cubicBezTo>
                  <a:cubicBezTo>
                    <a:pt x="7" y="280"/>
                    <a:pt x="8" y="279"/>
                    <a:pt x="9" y="279"/>
                  </a:cubicBezTo>
                  <a:cubicBezTo>
                    <a:pt x="10" y="278"/>
                    <a:pt x="13" y="277"/>
                    <a:pt x="14" y="277"/>
                  </a:cubicBezTo>
                  <a:cubicBezTo>
                    <a:pt x="15" y="276"/>
                    <a:pt x="17" y="276"/>
                    <a:pt x="18" y="275"/>
                  </a:cubicBezTo>
                  <a:cubicBezTo>
                    <a:pt x="20" y="275"/>
                    <a:pt x="22" y="274"/>
                    <a:pt x="24" y="273"/>
                  </a:cubicBezTo>
                  <a:cubicBezTo>
                    <a:pt x="25" y="272"/>
                    <a:pt x="28" y="270"/>
                    <a:pt x="29" y="270"/>
                  </a:cubicBezTo>
                  <a:cubicBezTo>
                    <a:pt x="30" y="269"/>
                    <a:pt x="33" y="267"/>
                    <a:pt x="34" y="266"/>
                  </a:cubicBezTo>
                  <a:cubicBezTo>
                    <a:pt x="35" y="265"/>
                    <a:pt x="37" y="264"/>
                    <a:pt x="38" y="264"/>
                  </a:cubicBezTo>
                  <a:cubicBezTo>
                    <a:pt x="40" y="263"/>
                    <a:pt x="42" y="262"/>
                    <a:pt x="44" y="261"/>
                  </a:cubicBezTo>
                  <a:cubicBezTo>
                    <a:pt x="46" y="260"/>
                    <a:pt x="51" y="258"/>
                    <a:pt x="53" y="257"/>
                  </a:cubicBezTo>
                  <a:cubicBezTo>
                    <a:pt x="55" y="256"/>
                    <a:pt x="60" y="253"/>
                    <a:pt x="63" y="252"/>
                  </a:cubicBezTo>
                  <a:cubicBezTo>
                    <a:pt x="64" y="251"/>
                    <a:pt x="67" y="249"/>
                    <a:pt x="68" y="249"/>
                  </a:cubicBezTo>
                  <a:cubicBezTo>
                    <a:pt x="70" y="249"/>
                    <a:pt x="72" y="249"/>
                    <a:pt x="74" y="249"/>
                  </a:cubicBezTo>
                  <a:cubicBezTo>
                    <a:pt x="75" y="249"/>
                    <a:pt x="77" y="249"/>
                    <a:pt x="78" y="249"/>
                  </a:cubicBezTo>
                  <a:cubicBezTo>
                    <a:pt x="79" y="249"/>
                    <a:pt x="81" y="248"/>
                    <a:pt x="82" y="247"/>
                  </a:cubicBezTo>
                  <a:cubicBezTo>
                    <a:pt x="83" y="246"/>
                    <a:pt x="84" y="243"/>
                    <a:pt x="85" y="242"/>
                  </a:cubicBezTo>
                  <a:cubicBezTo>
                    <a:pt x="85" y="241"/>
                    <a:pt x="84" y="238"/>
                    <a:pt x="85" y="237"/>
                  </a:cubicBezTo>
                  <a:cubicBezTo>
                    <a:pt x="85" y="235"/>
                    <a:pt x="87" y="231"/>
                    <a:pt x="88" y="229"/>
                  </a:cubicBezTo>
                  <a:cubicBezTo>
                    <a:pt x="88" y="227"/>
                    <a:pt x="90" y="223"/>
                    <a:pt x="90" y="221"/>
                  </a:cubicBezTo>
                  <a:cubicBezTo>
                    <a:pt x="91" y="218"/>
                    <a:pt x="94" y="214"/>
                    <a:pt x="94" y="211"/>
                  </a:cubicBezTo>
                  <a:cubicBezTo>
                    <a:pt x="95" y="209"/>
                    <a:pt x="94" y="204"/>
                    <a:pt x="94" y="202"/>
                  </a:cubicBezTo>
                  <a:cubicBezTo>
                    <a:pt x="94" y="200"/>
                    <a:pt x="96" y="196"/>
                    <a:pt x="95" y="194"/>
                  </a:cubicBezTo>
                  <a:cubicBezTo>
                    <a:pt x="95" y="193"/>
                    <a:pt x="94" y="190"/>
                    <a:pt x="94" y="189"/>
                  </a:cubicBezTo>
                  <a:cubicBezTo>
                    <a:pt x="93" y="188"/>
                    <a:pt x="91" y="187"/>
                    <a:pt x="91" y="187"/>
                  </a:cubicBezTo>
                  <a:cubicBezTo>
                    <a:pt x="90" y="186"/>
                    <a:pt x="88" y="184"/>
                    <a:pt x="86" y="184"/>
                  </a:cubicBezTo>
                  <a:cubicBezTo>
                    <a:pt x="86" y="184"/>
                    <a:pt x="84" y="185"/>
                    <a:pt x="83" y="184"/>
                  </a:cubicBezTo>
                  <a:cubicBezTo>
                    <a:pt x="83" y="184"/>
                    <a:pt x="83" y="182"/>
                    <a:pt x="83" y="181"/>
                  </a:cubicBezTo>
                  <a:cubicBezTo>
                    <a:pt x="82" y="180"/>
                    <a:pt x="83" y="177"/>
                    <a:pt x="84" y="176"/>
                  </a:cubicBezTo>
                  <a:cubicBezTo>
                    <a:pt x="84" y="175"/>
                    <a:pt x="85" y="173"/>
                    <a:pt x="85" y="172"/>
                  </a:cubicBezTo>
                  <a:cubicBezTo>
                    <a:pt x="86" y="171"/>
                    <a:pt x="86" y="168"/>
                    <a:pt x="86" y="167"/>
                  </a:cubicBezTo>
                  <a:cubicBezTo>
                    <a:pt x="86" y="166"/>
                    <a:pt x="85" y="164"/>
                    <a:pt x="84" y="163"/>
                  </a:cubicBezTo>
                  <a:cubicBezTo>
                    <a:pt x="84" y="163"/>
                    <a:pt x="82" y="162"/>
                    <a:pt x="81" y="161"/>
                  </a:cubicBezTo>
                  <a:cubicBezTo>
                    <a:pt x="81" y="160"/>
                    <a:pt x="79" y="159"/>
                    <a:pt x="78" y="158"/>
                  </a:cubicBezTo>
                  <a:cubicBezTo>
                    <a:pt x="77" y="158"/>
                    <a:pt x="77" y="156"/>
                    <a:pt x="76" y="155"/>
                  </a:cubicBezTo>
                  <a:cubicBezTo>
                    <a:pt x="76" y="154"/>
                    <a:pt x="74" y="152"/>
                    <a:pt x="74" y="151"/>
                  </a:cubicBezTo>
                  <a:cubicBezTo>
                    <a:pt x="73" y="149"/>
                    <a:pt x="74" y="145"/>
                    <a:pt x="75" y="144"/>
                  </a:cubicBezTo>
                  <a:cubicBezTo>
                    <a:pt x="75" y="143"/>
                    <a:pt x="76" y="141"/>
                    <a:pt x="77" y="139"/>
                  </a:cubicBezTo>
                  <a:cubicBezTo>
                    <a:pt x="77" y="138"/>
                    <a:pt x="79" y="136"/>
                    <a:pt x="79" y="135"/>
                  </a:cubicBezTo>
                  <a:cubicBezTo>
                    <a:pt x="79" y="134"/>
                    <a:pt x="79" y="132"/>
                    <a:pt x="79" y="131"/>
                  </a:cubicBezTo>
                  <a:cubicBezTo>
                    <a:pt x="79" y="129"/>
                    <a:pt x="80" y="127"/>
                    <a:pt x="80" y="126"/>
                  </a:cubicBezTo>
                  <a:cubicBezTo>
                    <a:pt x="81" y="125"/>
                    <a:pt x="82" y="124"/>
                    <a:pt x="82" y="123"/>
                  </a:cubicBezTo>
                  <a:cubicBezTo>
                    <a:pt x="83" y="122"/>
                    <a:pt x="85" y="121"/>
                    <a:pt x="86" y="121"/>
                  </a:cubicBezTo>
                  <a:cubicBezTo>
                    <a:pt x="87" y="121"/>
                    <a:pt x="89" y="120"/>
                    <a:pt x="90" y="120"/>
                  </a:cubicBezTo>
                  <a:cubicBezTo>
                    <a:pt x="92" y="121"/>
                    <a:pt x="96" y="121"/>
                    <a:pt x="97" y="122"/>
                  </a:cubicBezTo>
                  <a:cubicBezTo>
                    <a:pt x="99" y="122"/>
                    <a:pt x="102" y="123"/>
                    <a:pt x="103" y="124"/>
                  </a:cubicBezTo>
                  <a:cubicBezTo>
                    <a:pt x="104" y="125"/>
                    <a:pt x="107" y="127"/>
                    <a:pt x="108" y="129"/>
                  </a:cubicBezTo>
                  <a:cubicBezTo>
                    <a:pt x="109" y="130"/>
                    <a:pt x="110" y="133"/>
                    <a:pt x="111" y="135"/>
                  </a:cubicBezTo>
                  <a:cubicBezTo>
                    <a:pt x="111" y="136"/>
                    <a:pt x="113" y="138"/>
                    <a:pt x="114" y="139"/>
                  </a:cubicBezTo>
                  <a:cubicBezTo>
                    <a:pt x="115" y="140"/>
                    <a:pt x="118" y="142"/>
                    <a:pt x="119" y="142"/>
                  </a:cubicBezTo>
                  <a:cubicBezTo>
                    <a:pt x="120" y="142"/>
                    <a:pt x="123" y="142"/>
                    <a:pt x="124" y="142"/>
                  </a:cubicBezTo>
                  <a:cubicBezTo>
                    <a:pt x="125" y="141"/>
                    <a:pt x="128" y="139"/>
                    <a:pt x="129" y="138"/>
                  </a:cubicBezTo>
                  <a:cubicBezTo>
                    <a:pt x="130" y="136"/>
                    <a:pt x="132" y="133"/>
                    <a:pt x="133" y="132"/>
                  </a:cubicBezTo>
                  <a:cubicBezTo>
                    <a:pt x="134" y="130"/>
                    <a:pt x="136" y="126"/>
                    <a:pt x="137" y="124"/>
                  </a:cubicBezTo>
                  <a:cubicBezTo>
                    <a:pt x="138" y="123"/>
                    <a:pt x="139" y="122"/>
                    <a:pt x="139" y="120"/>
                  </a:cubicBezTo>
                  <a:cubicBezTo>
                    <a:pt x="140" y="119"/>
                    <a:pt x="141" y="117"/>
                    <a:pt x="141" y="115"/>
                  </a:cubicBezTo>
                  <a:cubicBezTo>
                    <a:pt x="141" y="114"/>
                    <a:pt x="141" y="112"/>
                    <a:pt x="140" y="111"/>
                  </a:cubicBezTo>
                  <a:cubicBezTo>
                    <a:pt x="140" y="110"/>
                    <a:pt x="138" y="109"/>
                    <a:pt x="137" y="108"/>
                  </a:cubicBezTo>
                  <a:cubicBezTo>
                    <a:pt x="137" y="107"/>
                    <a:pt x="136" y="104"/>
                    <a:pt x="136" y="103"/>
                  </a:cubicBezTo>
                  <a:cubicBezTo>
                    <a:pt x="135" y="103"/>
                    <a:pt x="135" y="101"/>
                    <a:pt x="135" y="100"/>
                  </a:cubicBezTo>
                  <a:cubicBezTo>
                    <a:pt x="135" y="100"/>
                    <a:pt x="136" y="99"/>
                    <a:pt x="136" y="98"/>
                  </a:cubicBezTo>
                  <a:cubicBezTo>
                    <a:pt x="137" y="98"/>
                    <a:pt x="138" y="98"/>
                    <a:pt x="139" y="98"/>
                  </a:cubicBezTo>
                  <a:cubicBezTo>
                    <a:pt x="140" y="99"/>
                    <a:pt x="140" y="100"/>
                    <a:pt x="141" y="100"/>
                  </a:cubicBezTo>
                  <a:cubicBezTo>
                    <a:pt x="142" y="101"/>
                    <a:pt x="144" y="100"/>
                    <a:pt x="145" y="100"/>
                  </a:cubicBezTo>
                  <a:cubicBezTo>
                    <a:pt x="147" y="100"/>
                    <a:pt x="149" y="100"/>
                    <a:pt x="151" y="99"/>
                  </a:cubicBezTo>
                  <a:cubicBezTo>
                    <a:pt x="152" y="99"/>
                    <a:pt x="153" y="98"/>
                    <a:pt x="154" y="97"/>
                  </a:cubicBezTo>
                  <a:cubicBezTo>
                    <a:pt x="156" y="96"/>
                    <a:pt x="158" y="94"/>
                    <a:pt x="159" y="93"/>
                  </a:cubicBezTo>
                  <a:cubicBezTo>
                    <a:pt x="159" y="92"/>
                    <a:pt x="161" y="90"/>
                    <a:pt x="162" y="89"/>
                  </a:cubicBezTo>
                  <a:cubicBezTo>
                    <a:pt x="162" y="87"/>
                    <a:pt x="164" y="84"/>
                    <a:pt x="164" y="82"/>
                  </a:cubicBezTo>
                  <a:cubicBezTo>
                    <a:pt x="164" y="81"/>
                    <a:pt x="164" y="78"/>
                    <a:pt x="164" y="76"/>
                  </a:cubicBezTo>
                  <a:cubicBezTo>
                    <a:pt x="164" y="75"/>
                    <a:pt x="163" y="73"/>
                    <a:pt x="163" y="71"/>
                  </a:cubicBezTo>
                  <a:cubicBezTo>
                    <a:pt x="163" y="71"/>
                    <a:pt x="161" y="69"/>
                    <a:pt x="161" y="68"/>
                  </a:cubicBezTo>
                  <a:cubicBezTo>
                    <a:pt x="160" y="68"/>
                    <a:pt x="158" y="67"/>
                    <a:pt x="157" y="66"/>
                  </a:cubicBezTo>
                  <a:cubicBezTo>
                    <a:pt x="156" y="66"/>
                    <a:pt x="155" y="65"/>
                    <a:pt x="154" y="64"/>
                  </a:cubicBezTo>
                  <a:cubicBezTo>
                    <a:pt x="154" y="64"/>
                    <a:pt x="153" y="62"/>
                    <a:pt x="153" y="62"/>
                  </a:cubicBezTo>
                  <a:cubicBezTo>
                    <a:pt x="152" y="61"/>
                    <a:pt x="152" y="59"/>
                    <a:pt x="152" y="58"/>
                  </a:cubicBezTo>
                  <a:cubicBezTo>
                    <a:pt x="152" y="58"/>
                    <a:pt x="153" y="57"/>
                    <a:pt x="154" y="57"/>
                  </a:cubicBezTo>
                  <a:cubicBezTo>
                    <a:pt x="155" y="57"/>
                    <a:pt x="155" y="58"/>
                    <a:pt x="156" y="58"/>
                  </a:cubicBezTo>
                  <a:cubicBezTo>
                    <a:pt x="157" y="58"/>
                    <a:pt x="159" y="58"/>
                    <a:pt x="160" y="57"/>
                  </a:cubicBezTo>
                  <a:cubicBezTo>
                    <a:pt x="161" y="57"/>
                    <a:pt x="162" y="55"/>
                    <a:pt x="162" y="55"/>
                  </a:cubicBezTo>
                  <a:cubicBezTo>
                    <a:pt x="162" y="54"/>
                    <a:pt x="163" y="52"/>
                    <a:pt x="163" y="51"/>
                  </a:cubicBezTo>
                  <a:cubicBezTo>
                    <a:pt x="163" y="50"/>
                    <a:pt x="162" y="49"/>
                    <a:pt x="161" y="48"/>
                  </a:cubicBezTo>
                  <a:cubicBezTo>
                    <a:pt x="161" y="47"/>
                    <a:pt x="161" y="45"/>
                    <a:pt x="161" y="44"/>
                  </a:cubicBezTo>
                  <a:cubicBezTo>
                    <a:pt x="161" y="43"/>
                    <a:pt x="161" y="40"/>
                    <a:pt x="162" y="38"/>
                  </a:cubicBezTo>
                  <a:cubicBezTo>
                    <a:pt x="162" y="37"/>
                    <a:pt x="162" y="34"/>
                    <a:pt x="162" y="33"/>
                  </a:cubicBezTo>
                  <a:cubicBezTo>
                    <a:pt x="163" y="30"/>
                    <a:pt x="164" y="25"/>
                    <a:pt x="165" y="22"/>
                  </a:cubicBezTo>
                  <a:cubicBezTo>
                    <a:pt x="166" y="21"/>
                    <a:pt x="168" y="17"/>
                    <a:pt x="168" y="16"/>
                  </a:cubicBezTo>
                  <a:cubicBezTo>
                    <a:pt x="169" y="14"/>
                    <a:pt x="171" y="11"/>
                    <a:pt x="171" y="9"/>
                  </a:cubicBezTo>
                  <a:cubicBezTo>
                    <a:pt x="172" y="8"/>
                    <a:pt x="172" y="6"/>
                    <a:pt x="172" y="4"/>
                  </a:cubicBezTo>
                  <a:cubicBezTo>
                    <a:pt x="173" y="4"/>
                    <a:pt x="175" y="4"/>
                    <a:pt x="176" y="4"/>
                  </a:cubicBezTo>
                  <a:cubicBezTo>
                    <a:pt x="177" y="4"/>
                    <a:pt x="179" y="4"/>
                    <a:pt x="179" y="4"/>
                  </a:cubicBezTo>
                  <a:cubicBezTo>
                    <a:pt x="180" y="3"/>
                    <a:pt x="181" y="3"/>
                    <a:pt x="182" y="3"/>
                  </a:cubicBezTo>
                  <a:cubicBezTo>
                    <a:pt x="182" y="3"/>
                    <a:pt x="183" y="1"/>
                    <a:pt x="183" y="1"/>
                  </a:cubicBezTo>
                  <a:cubicBezTo>
                    <a:pt x="184" y="1"/>
                    <a:pt x="185" y="0"/>
                    <a:pt x="185" y="0"/>
                  </a:cubicBezTo>
                  <a:cubicBezTo>
                    <a:pt x="186" y="0"/>
                    <a:pt x="188" y="0"/>
                    <a:pt x="189" y="0"/>
                  </a:cubicBezTo>
                  <a:cubicBezTo>
                    <a:pt x="190" y="1"/>
                    <a:pt x="191" y="1"/>
                    <a:pt x="192" y="2"/>
                  </a:cubicBezTo>
                  <a:cubicBezTo>
                    <a:pt x="193" y="2"/>
                    <a:pt x="195" y="4"/>
                    <a:pt x="196" y="5"/>
                  </a:cubicBezTo>
                  <a:cubicBezTo>
                    <a:pt x="197" y="5"/>
                    <a:pt x="199" y="6"/>
                    <a:pt x="199" y="6"/>
                  </a:cubicBezTo>
                  <a:cubicBezTo>
                    <a:pt x="201" y="6"/>
                    <a:pt x="204" y="6"/>
                    <a:pt x="205" y="6"/>
                  </a:cubicBezTo>
                  <a:cubicBezTo>
                    <a:pt x="207" y="6"/>
                    <a:pt x="210" y="6"/>
                    <a:pt x="212" y="6"/>
                  </a:cubicBezTo>
                  <a:cubicBezTo>
                    <a:pt x="213" y="6"/>
                    <a:pt x="216" y="6"/>
                    <a:pt x="217" y="6"/>
                  </a:cubicBezTo>
                  <a:cubicBezTo>
                    <a:pt x="218" y="6"/>
                    <a:pt x="219" y="6"/>
                    <a:pt x="220" y="5"/>
                  </a:cubicBezTo>
                  <a:cubicBezTo>
                    <a:pt x="220" y="5"/>
                    <a:pt x="221" y="4"/>
                    <a:pt x="221" y="3"/>
                  </a:cubicBezTo>
                  <a:cubicBezTo>
                    <a:pt x="221" y="2"/>
                    <a:pt x="222" y="1"/>
                    <a:pt x="222" y="1"/>
                  </a:cubicBezTo>
                  <a:cubicBezTo>
                    <a:pt x="223" y="0"/>
                    <a:pt x="224" y="0"/>
                    <a:pt x="225" y="0"/>
                  </a:cubicBezTo>
                  <a:cubicBezTo>
                    <a:pt x="226" y="0"/>
                    <a:pt x="227" y="1"/>
                    <a:pt x="228" y="2"/>
                  </a:cubicBezTo>
                  <a:cubicBezTo>
                    <a:pt x="228" y="2"/>
                    <a:pt x="229" y="4"/>
                    <a:pt x="230" y="4"/>
                  </a:cubicBezTo>
                  <a:cubicBezTo>
                    <a:pt x="230" y="4"/>
                    <a:pt x="232" y="4"/>
                    <a:pt x="232" y="4"/>
                  </a:cubicBezTo>
                  <a:cubicBezTo>
                    <a:pt x="233" y="5"/>
                    <a:pt x="235" y="6"/>
                    <a:pt x="235" y="7"/>
                  </a:cubicBezTo>
                  <a:cubicBezTo>
                    <a:pt x="236" y="7"/>
                    <a:pt x="236" y="9"/>
                    <a:pt x="236" y="9"/>
                  </a:cubicBezTo>
                  <a:cubicBezTo>
                    <a:pt x="236" y="10"/>
                    <a:pt x="236" y="11"/>
                    <a:pt x="236" y="12"/>
                  </a:cubicBezTo>
                  <a:cubicBezTo>
                    <a:pt x="235" y="13"/>
                    <a:pt x="234" y="14"/>
                    <a:pt x="234" y="15"/>
                  </a:cubicBezTo>
                  <a:cubicBezTo>
                    <a:pt x="233" y="16"/>
                    <a:pt x="233" y="18"/>
                    <a:pt x="233" y="19"/>
                  </a:cubicBezTo>
                  <a:cubicBezTo>
                    <a:pt x="234" y="21"/>
                    <a:pt x="235" y="23"/>
                    <a:pt x="236" y="24"/>
                  </a:cubicBezTo>
                  <a:cubicBezTo>
                    <a:pt x="237" y="25"/>
                    <a:pt x="238" y="26"/>
                    <a:pt x="239" y="27"/>
                  </a:cubicBezTo>
                  <a:cubicBezTo>
                    <a:pt x="239" y="28"/>
                    <a:pt x="241" y="28"/>
                    <a:pt x="241" y="29"/>
                  </a:cubicBezTo>
                  <a:cubicBezTo>
                    <a:pt x="242" y="29"/>
                    <a:pt x="245" y="30"/>
                    <a:pt x="246" y="30"/>
                  </a:cubicBezTo>
                  <a:cubicBezTo>
                    <a:pt x="247" y="31"/>
                    <a:pt x="248" y="31"/>
                    <a:pt x="249" y="32"/>
                  </a:cubicBezTo>
                  <a:cubicBezTo>
                    <a:pt x="250" y="32"/>
                    <a:pt x="251" y="33"/>
                    <a:pt x="252" y="34"/>
                  </a:cubicBezTo>
                  <a:cubicBezTo>
                    <a:pt x="253" y="35"/>
                    <a:pt x="254" y="37"/>
                    <a:pt x="254" y="37"/>
                  </a:cubicBezTo>
                  <a:cubicBezTo>
                    <a:pt x="255" y="38"/>
                    <a:pt x="256" y="40"/>
                    <a:pt x="256" y="41"/>
                  </a:cubicBezTo>
                  <a:cubicBezTo>
                    <a:pt x="257" y="41"/>
                    <a:pt x="257" y="43"/>
                    <a:pt x="258" y="44"/>
                  </a:cubicBezTo>
                  <a:cubicBezTo>
                    <a:pt x="258" y="44"/>
                    <a:pt x="260" y="44"/>
                    <a:pt x="260" y="45"/>
                  </a:cubicBezTo>
                  <a:cubicBezTo>
                    <a:pt x="261" y="45"/>
                    <a:pt x="263" y="45"/>
                    <a:pt x="263" y="46"/>
                  </a:cubicBezTo>
                  <a:cubicBezTo>
                    <a:pt x="264" y="46"/>
                    <a:pt x="265" y="47"/>
                    <a:pt x="266" y="47"/>
                  </a:cubicBezTo>
                  <a:cubicBezTo>
                    <a:pt x="267" y="48"/>
                    <a:pt x="269" y="49"/>
                    <a:pt x="270" y="50"/>
                  </a:cubicBezTo>
                  <a:cubicBezTo>
                    <a:pt x="271" y="50"/>
                    <a:pt x="273" y="51"/>
                    <a:pt x="274" y="51"/>
                  </a:cubicBezTo>
                  <a:cubicBezTo>
                    <a:pt x="275" y="51"/>
                    <a:pt x="276" y="51"/>
                    <a:pt x="277" y="50"/>
                  </a:cubicBezTo>
                  <a:cubicBezTo>
                    <a:pt x="278" y="50"/>
                    <a:pt x="280" y="51"/>
                    <a:pt x="281" y="50"/>
                  </a:cubicBezTo>
                  <a:cubicBezTo>
                    <a:pt x="282" y="50"/>
                    <a:pt x="284" y="49"/>
                    <a:pt x="285" y="49"/>
                  </a:cubicBezTo>
                  <a:cubicBezTo>
                    <a:pt x="285" y="48"/>
                    <a:pt x="286" y="47"/>
                    <a:pt x="286" y="46"/>
                  </a:cubicBezTo>
                  <a:cubicBezTo>
                    <a:pt x="287" y="46"/>
                    <a:pt x="287" y="45"/>
                    <a:pt x="287" y="44"/>
                  </a:cubicBezTo>
                  <a:cubicBezTo>
                    <a:pt x="288" y="44"/>
                    <a:pt x="290" y="44"/>
                    <a:pt x="292" y="44"/>
                  </a:cubicBezTo>
                  <a:cubicBezTo>
                    <a:pt x="292" y="44"/>
                    <a:pt x="293" y="44"/>
                    <a:pt x="293" y="44"/>
                  </a:cubicBezTo>
                  <a:cubicBezTo>
                    <a:pt x="294" y="44"/>
                    <a:pt x="295" y="45"/>
                    <a:pt x="295" y="46"/>
                  </a:cubicBezTo>
                  <a:cubicBezTo>
                    <a:pt x="295" y="47"/>
                    <a:pt x="295" y="48"/>
                    <a:pt x="295" y="49"/>
                  </a:cubicBezTo>
                  <a:cubicBezTo>
                    <a:pt x="296" y="50"/>
                    <a:pt x="297" y="51"/>
                    <a:pt x="298" y="52"/>
                  </a:cubicBezTo>
                  <a:cubicBezTo>
                    <a:pt x="299" y="53"/>
                    <a:pt x="302" y="54"/>
                    <a:pt x="303" y="55"/>
                  </a:cubicBezTo>
                  <a:cubicBezTo>
                    <a:pt x="305" y="56"/>
                    <a:pt x="307" y="59"/>
                    <a:pt x="309" y="60"/>
                  </a:cubicBezTo>
                  <a:cubicBezTo>
                    <a:pt x="310" y="62"/>
                    <a:pt x="312" y="65"/>
                    <a:pt x="313" y="66"/>
                  </a:cubicBezTo>
                  <a:cubicBezTo>
                    <a:pt x="315" y="69"/>
                    <a:pt x="318" y="73"/>
                    <a:pt x="319" y="75"/>
                  </a:cubicBezTo>
                  <a:cubicBezTo>
                    <a:pt x="320" y="76"/>
                    <a:pt x="322" y="79"/>
                    <a:pt x="323" y="81"/>
                  </a:cubicBezTo>
                  <a:cubicBezTo>
                    <a:pt x="324" y="83"/>
                    <a:pt x="325" y="87"/>
                    <a:pt x="325" y="88"/>
                  </a:cubicBezTo>
                  <a:cubicBezTo>
                    <a:pt x="325" y="90"/>
                    <a:pt x="325" y="94"/>
                    <a:pt x="325" y="96"/>
                  </a:cubicBezTo>
                  <a:cubicBezTo>
                    <a:pt x="326" y="97"/>
                    <a:pt x="327" y="100"/>
                    <a:pt x="328" y="101"/>
                  </a:cubicBezTo>
                  <a:cubicBezTo>
                    <a:pt x="328" y="103"/>
                    <a:pt x="331" y="105"/>
                    <a:pt x="332" y="105"/>
                  </a:cubicBezTo>
                  <a:cubicBezTo>
                    <a:pt x="333" y="106"/>
                    <a:pt x="336" y="105"/>
                    <a:pt x="337" y="105"/>
                  </a:cubicBezTo>
                  <a:cubicBezTo>
                    <a:pt x="338" y="106"/>
                    <a:pt x="339" y="107"/>
                    <a:pt x="340" y="108"/>
                  </a:cubicBezTo>
                  <a:cubicBezTo>
                    <a:pt x="340" y="109"/>
                    <a:pt x="341" y="112"/>
                    <a:pt x="341" y="113"/>
                  </a:cubicBezTo>
                  <a:cubicBezTo>
                    <a:pt x="341" y="114"/>
                    <a:pt x="340" y="117"/>
                    <a:pt x="340" y="118"/>
                  </a:cubicBezTo>
                  <a:cubicBezTo>
                    <a:pt x="339" y="119"/>
                    <a:pt x="337" y="121"/>
                    <a:pt x="336" y="122"/>
                  </a:cubicBezTo>
                  <a:cubicBezTo>
                    <a:pt x="335" y="123"/>
                    <a:pt x="333" y="125"/>
                    <a:pt x="332" y="126"/>
                  </a:cubicBezTo>
                  <a:cubicBezTo>
                    <a:pt x="331" y="127"/>
                    <a:pt x="330" y="131"/>
                    <a:pt x="329" y="133"/>
                  </a:cubicBezTo>
                  <a:cubicBezTo>
                    <a:pt x="328" y="134"/>
                    <a:pt x="328" y="138"/>
                    <a:pt x="327" y="139"/>
                  </a:cubicBezTo>
                  <a:cubicBezTo>
                    <a:pt x="326" y="141"/>
                    <a:pt x="325" y="145"/>
                    <a:pt x="324" y="147"/>
                  </a:cubicBezTo>
                  <a:cubicBezTo>
                    <a:pt x="324" y="149"/>
                    <a:pt x="324" y="153"/>
                    <a:pt x="324" y="156"/>
                  </a:cubicBezTo>
                  <a:cubicBezTo>
                    <a:pt x="324" y="158"/>
                    <a:pt x="323" y="162"/>
                    <a:pt x="323" y="164"/>
                  </a:cubicBezTo>
                  <a:cubicBezTo>
                    <a:pt x="323" y="166"/>
                    <a:pt x="323" y="169"/>
                    <a:pt x="323" y="170"/>
                  </a:cubicBezTo>
                  <a:cubicBezTo>
                    <a:pt x="324" y="172"/>
                    <a:pt x="324" y="175"/>
                    <a:pt x="325" y="177"/>
                  </a:cubicBezTo>
                  <a:cubicBezTo>
                    <a:pt x="325" y="178"/>
                    <a:pt x="326" y="180"/>
                    <a:pt x="327" y="181"/>
                  </a:cubicBezTo>
                  <a:cubicBezTo>
                    <a:pt x="327" y="183"/>
                    <a:pt x="327" y="186"/>
                    <a:pt x="328" y="187"/>
                  </a:cubicBezTo>
                  <a:cubicBezTo>
                    <a:pt x="328" y="189"/>
                    <a:pt x="331" y="191"/>
                    <a:pt x="331" y="192"/>
                  </a:cubicBezTo>
                  <a:cubicBezTo>
                    <a:pt x="332" y="194"/>
                    <a:pt x="332" y="197"/>
                    <a:pt x="332" y="199"/>
                  </a:cubicBezTo>
                  <a:cubicBezTo>
                    <a:pt x="332" y="201"/>
                    <a:pt x="331" y="205"/>
                    <a:pt x="331" y="207"/>
                  </a:cubicBezTo>
                  <a:cubicBezTo>
                    <a:pt x="331" y="209"/>
                    <a:pt x="331" y="213"/>
                    <a:pt x="331" y="215"/>
                  </a:cubicBezTo>
                  <a:cubicBezTo>
                    <a:pt x="331" y="216"/>
                    <a:pt x="330" y="219"/>
                    <a:pt x="330" y="220"/>
                  </a:cubicBezTo>
                  <a:cubicBezTo>
                    <a:pt x="329" y="221"/>
                    <a:pt x="328" y="223"/>
                    <a:pt x="328" y="225"/>
                  </a:cubicBezTo>
                  <a:cubicBezTo>
                    <a:pt x="327" y="226"/>
                    <a:pt x="327" y="228"/>
                    <a:pt x="327" y="229"/>
                  </a:cubicBezTo>
                  <a:cubicBezTo>
                    <a:pt x="326" y="230"/>
                    <a:pt x="325" y="232"/>
                    <a:pt x="324" y="233"/>
                  </a:cubicBezTo>
                  <a:cubicBezTo>
                    <a:pt x="323" y="234"/>
                    <a:pt x="323" y="238"/>
                    <a:pt x="323" y="240"/>
                  </a:cubicBezTo>
                  <a:cubicBezTo>
                    <a:pt x="323" y="241"/>
                    <a:pt x="323" y="244"/>
                    <a:pt x="323" y="245"/>
                  </a:cubicBezTo>
                  <a:cubicBezTo>
                    <a:pt x="324" y="246"/>
                    <a:pt x="324" y="249"/>
                    <a:pt x="325" y="250"/>
                  </a:cubicBezTo>
                  <a:cubicBezTo>
                    <a:pt x="325" y="251"/>
                    <a:pt x="328" y="252"/>
                    <a:pt x="329" y="253"/>
                  </a:cubicBezTo>
                  <a:cubicBezTo>
                    <a:pt x="330" y="255"/>
                    <a:pt x="332" y="257"/>
                    <a:pt x="333" y="259"/>
                  </a:cubicBezTo>
                  <a:cubicBezTo>
                    <a:pt x="334" y="259"/>
                    <a:pt x="334" y="261"/>
                    <a:pt x="334" y="262"/>
                  </a:cubicBezTo>
                  <a:cubicBezTo>
                    <a:pt x="335" y="263"/>
                    <a:pt x="335" y="266"/>
                    <a:pt x="334" y="267"/>
                  </a:cubicBezTo>
                  <a:cubicBezTo>
                    <a:pt x="334" y="268"/>
                    <a:pt x="332" y="270"/>
                    <a:pt x="331" y="272"/>
                  </a:cubicBezTo>
                  <a:cubicBezTo>
                    <a:pt x="330" y="273"/>
                    <a:pt x="328" y="276"/>
                    <a:pt x="327" y="278"/>
                  </a:cubicBezTo>
                  <a:cubicBezTo>
                    <a:pt x="327" y="279"/>
                    <a:pt x="326" y="281"/>
                    <a:pt x="325" y="282"/>
                  </a:cubicBezTo>
                  <a:cubicBezTo>
                    <a:pt x="325" y="283"/>
                    <a:pt x="323" y="285"/>
                    <a:pt x="322" y="286"/>
                  </a:cubicBezTo>
                  <a:cubicBezTo>
                    <a:pt x="322" y="287"/>
                    <a:pt x="320" y="289"/>
                    <a:pt x="320" y="290"/>
                  </a:cubicBezTo>
                  <a:cubicBezTo>
                    <a:pt x="320" y="291"/>
                    <a:pt x="320" y="294"/>
                    <a:pt x="320" y="296"/>
                  </a:cubicBezTo>
                  <a:cubicBezTo>
                    <a:pt x="320" y="298"/>
                    <a:pt x="320" y="301"/>
                    <a:pt x="320" y="302"/>
                  </a:cubicBezTo>
                  <a:cubicBezTo>
                    <a:pt x="320" y="303"/>
                    <a:pt x="321" y="306"/>
                    <a:pt x="321" y="308"/>
                  </a:cubicBezTo>
                  <a:cubicBezTo>
                    <a:pt x="322" y="309"/>
                    <a:pt x="322" y="311"/>
                    <a:pt x="323" y="312"/>
                  </a:cubicBezTo>
                  <a:cubicBezTo>
                    <a:pt x="323" y="313"/>
                    <a:pt x="324" y="316"/>
                    <a:pt x="325" y="317"/>
                  </a:cubicBezTo>
                  <a:cubicBezTo>
                    <a:pt x="326" y="319"/>
                    <a:pt x="328" y="321"/>
                    <a:pt x="328" y="323"/>
                  </a:cubicBezTo>
                  <a:cubicBezTo>
                    <a:pt x="329" y="324"/>
                    <a:pt x="331" y="327"/>
                    <a:pt x="332" y="328"/>
                  </a:cubicBezTo>
                  <a:cubicBezTo>
                    <a:pt x="333" y="329"/>
                    <a:pt x="334" y="332"/>
                    <a:pt x="335" y="332"/>
                  </a:cubicBezTo>
                  <a:cubicBezTo>
                    <a:pt x="336" y="333"/>
                    <a:pt x="338" y="334"/>
                    <a:pt x="339" y="335"/>
                  </a:cubicBezTo>
                  <a:cubicBezTo>
                    <a:pt x="339" y="336"/>
                    <a:pt x="340" y="338"/>
                    <a:pt x="340" y="339"/>
                  </a:cubicBezTo>
                  <a:cubicBezTo>
                    <a:pt x="340" y="340"/>
                    <a:pt x="340" y="342"/>
                    <a:pt x="340" y="343"/>
                  </a:cubicBezTo>
                  <a:cubicBezTo>
                    <a:pt x="339" y="344"/>
                    <a:pt x="338" y="346"/>
                    <a:pt x="338" y="346"/>
                  </a:cubicBezTo>
                  <a:cubicBezTo>
                    <a:pt x="337" y="347"/>
                    <a:pt x="334" y="348"/>
                    <a:pt x="333" y="348"/>
                  </a:cubicBezTo>
                  <a:cubicBezTo>
                    <a:pt x="332" y="348"/>
                    <a:pt x="330" y="348"/>
                    <a:pt x="328" y="348"/>
                  </a:cubicBezTo>
                  <a:cubicBezTo>
                    <a:pt x="328" y="348"/>
                    <a:pt x="326" y="349"/>
                    <a:pt x="326" y="350"/>
                  </a:cubicBezTo>
                  <a:cubicBezTo>
                    <a:pt x="325" y="350"/>
                    <a:pt x="324" y="353"/>
                    <a:pt x="323" y="353"/>
                  </a:cubicBezTo>
                  <a:cubicBezTo>
                    <a:pt x="322" y="354"/>
                    <a:pt x="319" y="354"/>
                    <a:pt x="318" y="355"/>
                  </a:cubicBezTo>
                  <a:cubicBezTo>
                    <a:pt x="317" y="356"/>
                    <a:pt x="317" y="357"/>
                    <a:pt x="317" y="358"/>
                  </a:cubicBezTo>
                  <a:cubicBezTo>
                    <a:pt x="316" y="359"/>
                    <a:pt x="317" y="362"/>
                    <a:pt x="317" y="363"/>
                  </a:cubicBezTo>
                  <a:cubicBezTo>
                    <a:pt x="317" y="364"/>
                    <a:pt x="317" y="367"/>
                    <a:pt x="316" y="368"/>
                  </a:cubicBezTo>
                  <a:cubicBezTo>
                    <a:pt x="316" y="369"/>
                    <a:pt x="315" y="370"/>
                    <a:pt x="314" y="371"/>
                  </a:cubicBezTo>
                  <a:cubicBezTo>
                    <a:pt x="313" y="372"/>
                    <a:pt x="310" y="373"/>
                    <a:pt x="308" y="374"/>
                  </a:cubicBezTo>
                  <a:cubicBezTo>
                    <a:pt x="306" y="374"/>
                    <a:pt x="303" y="374"/>
                    <a:pt x="301" y="374"/>
                  </a:cubicBezTo>
                  <a:cubicBezTo>
                    <a:pt x="300" y="374"/>
                    <a:pt x="298" y="374"/>
                    <a:pt x="297" y="374"/>
                  </a:cubicBezTo>
                  <a:cubicBezTo>
                    <a:pt x="295" y="374"/>
                    <a:pt x="293" y="373"/>
                    <a:pt x="292" y="374"/>
                  </a:cubicBezTo>
                  <a:cubicBezTo>
                    <a:pt x="291" y="374"/>
                    <a:pt x="290" y="374"/>
                    <a:pt x="290" y="374"/>
                  </a:cubicBezTo>
                  <a:cubicBezTo>
                    <a:pt x="289" y="375"/>
                    <a:pt x="289" y="375"/>
                    <a:pt x="289" y="375"/>
                  </a:cubicBezTo>
                  <a:cubicBezTo>
                    <a:pt x="288" y="374"/>
                    <a:pt x="287" y="373"/>
                    <a:pt x="286" y="373"/>
                  </a:cubicBezTo>
                  <a:cubicBezTo>
                    <a:pt x="285" y="372"/>
                    <a:pt x="284" y="369"/>
                    <a:pt x="284" y="368"/>
                  </a:cubicBezTo>
                  <a:cubicBezTo>
                    <a:pt x="282" y="366"/>
                    <a:pt x="278" y="363"/>
                    <a:pt x="276" y="363"/>
                  </a:cubicBezTo>
                  <a:cubicBezTo>
                    <a:pt x="274" y="362"/>
                    <a:pt x="268" y="363"/>
                    <a:pt x="266" y="364"/>
                  </a:cubicBezTo>
                  <a:cubicBezTo>
                    <a:pt x="264" y="364"/>
                    <a:pt x="262" y="365"/>
                    <a:pt x="261" y="365"/>
                  </a:cubicBezTo>
                  <a:cubicBezTo>
                    <a:pt x="259" y="365"/>
                    <a:pt x="256" y="365"/>
                    <a:pt x="254" y="365"/>
                  </a:cubicBezTo>
                  <a:cubicBezTo>
                    <a:pt x="254" y="365"/>
                    <a:pt x="252" y="365"/>
                    <a:pt x="251" y="364"/>
                  </a:cubicBezTo>
                  <a:cubicBezTo>
                    <a:pt x="250" y="364"/>
                    <a:pt x="249" y="362"/>
                    <a:pt x="248" y="361"/>
                  </a:cubicBezTo>
                  <a:cubicBezTo>
                    <a:pt x="247" y="360"/>
                    <a:pt x="246" y="357"/>
                    <a:pt x="245" y="355"/>
                  </a:cubicBezTo>
                  <a:cubicBezTo>
                    <a:pt x="245" y="354"/>
                    <a:pt x="243" y="352"/>
                    <a:pt x="241" y="351"/>
                  </a:cubicBezTo>
                  <a:cubicBezTo>
                    <a:pt x="240" y="351"/>
                    <a:pt x="238" y="350"/>
                    <a:pt x="237" y="350"/>
                  </a:cubicBezTo>
                  <a:cubicBezTo>
                    <a:pt x="236" y="350"/>
                    <a:pt x="233" y="350"/>
                    <a:pt x="232" y="351"/>
                  </a:cubicBezTo>
                  <a:cubicBezTo>
                    <a:pt x="231" y="351"/>
                    <a:pt x="228" y="353"/>
                    <a:pt x="228" y="354"/>
                  </a:cubicBezTo>
                  <a:cubicBezTo>
                    <a:pt x="227" y="355"/>
                    <a:pt x="227" y="357"/>
                    <a:pt x="227" y="358"/>
                  </a:cubicBezTo>
                  <a:cubicBezTo>
                    <a:pt x="227" y="359"/>
                    <a:pt x="227" y="362"/>
                    <a:pt x="226" y="363"/>
                  </a:cubicBezTo>
                  <a:cubicBezTo>
                    <a:pt x="226" y="363"/>
                    <a:pt x="225" y="365"/>
                    <a:pt x="224" y="366"/>
                  </a:cubicBezTo>
                  <a:cubicBezTo>
                    <a:pt x="223" y="366"/>
                    <a:pt x="221" y="367"/>
                    <a:pt x="220" y="367"/>
                  </a:cubicBezTo>
                  <a:cubicBezTo>
                    <a:pt x="217" y="368"/>
                    <a:pt x="212" y="367"/>
                    <a:pt x="210" y="367"/>
                  </a:cubicBezTo>
                  <a:cubicBezTo>
                    <a:pt x="208" y="366"/>
                    <a:pt x="205" y="365"/>
                    <a:pt x="203" y="365"/>
                  </a:cubicBezTo>
                  <a:cubicBezTo>
                    <a:pt x="202" y="365"/>
                    <a:pt x="199" y="365"/>
                    <a:pt x="198" y="365"/>
                  </a:cubicBezTo>
                  <a:cubicBezTo>
                    <a:pt x="197" y="366"/>
                    <a:pt x="195" y="368"/>
                    <a:pt x="194" y="369"/>
                  </a:cubicBezTo>
                  <a:cubicBezTo>
                    <a:pt x="193" y="370"/>
                    <a:pt x="191" y="372"/>
                    <a:pt x="190" y="373"/>
                  </a:cubicBezTo>
                  <a:cubicBezTo>
                    <a:pt x="189" y="373"/>
                    <a:pt x="187" y="373"/>
                    <a:pt x="186" y="373"/>
                  </a:cubicBezTo>
                  <a:cubicBezTo>
                    <a:pt x="184" y="373"/>
                    <a:pt x="181" y="372"/>
                    <a:pt x="180" y="372"/>
                  </a:cubicBezTo>
                  <a:cubicBezTo>
                    <a:pt x="178" y="371"/>
                    <a:pt x="176" y="370"/>
                    <a:pt x="175" y="369"/>
                  </a:cubicBezTo>
                  <a:cubicBezTo>
                    <a:pt x="174" y="369"/>
                    <a:pt x="172" y="367"/>
                    <a:pt x="171" y="366"/>
                  </a:cubicBezTo>
                  <a:cubicBezTo>
                    <a:pt x="171" y="365"/>
                    <a:pt x="171" y="363"/>
                    <a:pt x="172" y="362"/>
                  </a:cubicBezTo>
                  <a:cubicBezTo>
                    <a:pt x="172" y="361"/>
                    <a:pt x="173" y="359"/>
                    <a:pt x="174" y="359"/>
                  </a:cubicBezTo>
                  <a:cubicBezTo>
                    <a:pt x="175" y="358"/>
                    <a:pt x="178" y="356"/>
                    <a:pt x="179" y="355"/>
                  </a:cubicBezTo>
                  <a:cubicBezTo>
                    <a:pt x="180" y="353"/>
                    <a:pt x="183" y="351"/>
                    <a:pt x="184" y="349"/>
                  </a:cubicBezTo>
                  <a:cubicBezTo>
                    <a:pt x="184" y="347"/>
                    <a:pt x="185" y="343"/>
                    <a:pt x="185" y="341"/>
                  </a:cubicBezTo>
                  <a:cubicBezTo>
                    <a:pt x="186" y="339"/>
                    <a:pt x="187" y="334"/>
                    <a:pt x="187" y="332"/>
                  </a:cubicBezTo>
                  <a:cubicBezTo>
                    <a:pt x="187" y="330"/>
                    <a:pt x="187" y="327"/>
                    <a:pt x="187" y="325"/>
                  </a:cubicBezTo>
                  <a:cubicBezTo>
                    <a:pt x="186" y="323"/>
                    <a:pt x="186" y="319"/>
                    <a:pt x="185" y="317"/>
                  </a:cubicBezTo>
                  <a:cubicBezTo>
                    <a:pt x="184" y="315"/>
                    <a:pt x="182" y="313"/>
                    <a:pt x="181" y="312"/>
                  </a:cubicBezTo>
                  <a:cubicBezTo>
                    <a:pt x="180" y="311"/>
                    <a:pt x="178" y="310"/>
                    <a:pt x="177" y="311"/>
                  </a:cubicBezTo>
                  <a:cubicBezTo>
                    <a:pt x="176" y="311"/>
                    <a:pt x="175" y="312"/>
                    <a:pt x="174" y="312"/>
                  </a:cubicBezTo>
                  <a:cubicBezTo>
                    <a:pt x="172" y="313"/>
                    <a:pt x="169" y="312"/>
                    <a:pt x="168" y="312"/>
                  </a:cubicBezTo>
                  <a:cubicBezTo>
                    <a:pt x="166" y="312"/>
                    <a:pt x="162" y="312"/>
                    <a:pt x="160" y="313"/>
                  </a:cubicBezTo>
                  <a:cubicBezTo>
                    <a:pt x="159" y="313"/>
                    <a:pt x="158" y="315"/>
                    <a:pt x="157" y="316"/>
                  </a:cubicBezTo>
                  <a:cubicBezTo>
                    <a:pt x="156" y="316"/>
                    <a:pt x="156" y="318"/>
                    <a:pt x="155" y="319"/>
                  </a:cubicBezTo>
                  <a:cubicBezTo>
                    <a:pt x="154" y="320"/>
                    <a:pt x="151" y="321"/>
                    <a:pt x="150" y="321"/>
                  </a:cubicBezTo>
                  <a:cubicBezTo>
                    <a:pt x="149" y="322"/>
                    <a:pt x="146" y="323"/>
                    <a:pt x="145" y="323"/>
                  </a:cubicBezTo>
                  <a:cubicBezTo>
                    <a:pt x="143" y="323"/>
                    <a:pt x="140" y="322"/>
                    <a:pt x="139" y="321"/>
                  </a:cubicBezTo>
                  <a:cubicBezTo>
                    <a:pt x="137" y="320"/>
                    <a:pt x="135" y="319"/>
                    <a:pt x="134" y="318"/>
                  </a:cubicBezTo>
                  <a:cubicBezTo>
                    <a:pt x="133" y="317"/>
                    <a:pt x="131" y="315"/>
                    <a:pt x="131" y="314"/>
                  </a:cubicBezTo>
                  <a:cubicBezTo>
                    <a:pt x="130" y="313"/>
                    <a:pt x="129" y="311"/>
                    <a:pt x="128" y="310"/>
                  </a:cubicBezTo>
                  <a:cubicBezTo>
                    <a:pt x="127" y="310"/>
                    <a:pt x="125" y="310"/>
                    <a:pt x="124" y="310"/>
                  </a:cubicBezTo>
                  <a:cubicBezTo>
                    <a:pt x="123" y="310"/>
                    <a:pt x="120" y="312"/>
                    <a:pt x="118" y="313"/>
                  </a:cubicBezTo>
                  <a:cubicBezTo>
                    <a:pt x="117" y="313"/>
                    <a:pt x="115" y="314"/>
                    <a:pt x="114" y="315"/>
                  </a:cubicBezTo>
                  <a:cubicBezTo>
                    <a:pt x="113" y="316"/>
                    <a:pt x="110" y="319"/>
                    <a:pt x="109" y="320"/>
                  </a:cubicBezTo>
                  <a:cubicBezTo>
                    <a:pt x="108" y="322"/>
                    <a:pt x="104" y="324"/>
                    <a:pt x="103" y="326"/>
                  </a:cubicBezTo>
                  <a:cubicBezTo>
                    <a:pt x="102" y="327"/>
                    <a:pt x="101" y="332"/>
                    <a:pt x="100" y="334"/>
                  </a:cubicBezTo>
                  <a:cubicBezTo>
                    <a:pt x="100" y="335"/>
                    <a:pt x="100" y="337"/>
                    <a:pt x="100" y="338"/>
                  </a:cubicBezTo>
                  <a:cubicBezTo>
                    <a:pt x="99" y="340"/>
                    <a:pt x="99" y="343"/>
                    <a:pt x="98" y="344"/>
                  </a:cubicBezTo>
                  <a:cubicBezTo>
                    <a:pt x="98" y="345"/>
                    <a:pt x="96" y="347"/>
                    <a:pt x="95" y="348"/>
                  </a:cubicBezTo>
                  <a:cubicBezTo>
                    <a:pt x="94" y="348"/>
                    <a:pt x="93" y="350"/>
                    <a:pt x="92" y="350"/>
                  </a:cubicBezTo>
                  <a:cubicBezTo>
                    <a:pt x="91" y="351"/>
                    <a:pt x="88" y="351"/>
                    <a:pt x="87" y="351"/>
                  </a:cubicBezTo>
                  <a:cubicBezTo>
                    <a:pt x="85" y="352"/>
                    <a:pt x="81" y="351"/>
                    <a:pt x="79" y="351"/>
                  </a:cubicBezTo>
                  <a:cubicBezTo>
                    <a:pt x="77" y="351"/>
                    <a:pt x="73" y="351"/>
                    <a:pt x="72" y="351"/>
                  </a:cubicBezTo>
                  <a:cubicBezTo>
                    <a:pt x="70" y="352"/>
                    <a:pt x="68" y="354"/>
                    <a:pt x="67" y="355"/>
                  </a:cubicBezTo>
                  <a:cubicBezTo>
                    <a:pt x="66" y="356"/>
                    <a:pt x="65" y="358"/>
                    <a:pt x="64" y="358"/>
                  </a:cubicBezTo>
                  <a:cubicBezTo>
                    <a:pt x="64" y="360"/>
                    <a:pt x="63" y="362"/>
                    <a:pt x="62" y="363"/>
                  </a:cubicBezTo>
                  <a:cubicBezTo>
                    <a:pt x="61" y="364"/>
                    <a:pt x="58" y="367"/>
                    <a:pt x="57" y="368"/>
                  </a:cubicBezTo>
                  <a:cubicBezTo>
                    <a:pt x="56" y="369"/>
                    <a:pt x="53" y="370"/>
                    <a:pt x="52" y="370"/>
                  </a:cubicBezTo>
                  <a:cubicBezTo>
                    <a:pt x="50" y="371"/>
                    <a:pt x="47" y="372"/>
                    <a:pt x="46" y="372"/>
                  </a:cubicBezTo>
                  <a:cubicBezTo>
                    <a:pt x="44" y="373"/>
                    <a:pt x="42" y="373"/>
                    <a:pt x="41" y="374"/>
                  </a:cubicBezTo>
                  <a:cubicBezTo>
                    <a:pt x="39" y="375"/>
                    <a:pt x="37" y="377"/>
                    <a:pt x="36" y="379"/>
                  </a:cubicBezTo>
                  <a:cubicBezTo>
                    <a:pt x="35" y="380"/>
                    <a:pt x="34" y="382"/>
                    <a:pt x="33" y="383"/>
                  </a:cubicBezTo>
                  <a:cubicBezTo>
                    <a:pt x="32" y="384"/>
                    <a:pt x="30" y="386"/>
                    <a:pt x="28" y="387"/>
                  </a:cubicBezTo>
                  <a:cubicBezTo>
                    <a:pt x="27" y="387"/>
                    <a:pt x="25" y="388"/>
                    <a:pt x="24" y="388"/>
                  </a:cubicBezTo>
                  <a:cubicBezTo>
                    <a:pt x="22" y="389"/>
                    <a:pt x="20" y="389"/>
                    <a:pt x="19" y="388"/>
                  </a:cubicBezTo>
                  <a:cubicBezTo>
                    <a:pt x="18" y="388"/>
                    <a:pt x="17" y="388"/>
                    <a:pt x="17" y="38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2" name="Freeform 80"/>
            <p:cNvSpPr>
              <a:spLocks/>
            </p:cNvSpPr>
            <p:nvPr/>
          </p:nvSpPr>
          <p:spPr bwMode="auto">
            <a:xfrm>
              <a:off x="4360863" y="2273300"/>
              <a:ext cx="812800" cy="666750"/>
            </a:xfrm>
            <a:custGeom>
              <a:avLst/>
              <a:gdLst/>
              <a:ahLst/>
              <a:cxnLst>
                <a:cxn ang="0">
                  <a:pos x="484" y="219"/>
                </a:cxn>
                <a:cxn ang="0">
                  <a:pos x="476" y="258"/>
                </a:cxn>
                <a:cxn ang="0">
                  <a:pos x="458" y="280"/>
                </a:cxn>
                <a:cxn ang="0">
                  <a:pos x="454" y="314"/>
                </a:cxn>
                <a:cxn ang="0">
                  <a:pos x="422" y="329"/>
                </a:cxn>
                <a:cxn ang="0">
                  <a:pos x="383" y="333"/>
                </a:cxn>
                <a:cxn ang="0">
                  <a:pos x="334" y="342"/>
                </a:cxn>
                <a:cxn ang="0">
                  <a:pos x="291" y="337"/>
                </a:cxn>
                <a:cxn ang="0">
                  <a:pos x="262" y="338"/>
                </a:cxn>
                <a:cxn ang="0">
                  <a:pos x="228" y="355"/>
                </a:cxn>
                <a:cxn ang="0">
                  <a:pos x="208" y="356"/>
                </a:cxn>
                <a:cxn ang="0">
                  <a:pos x="178" y="388"/>
                </a:cxn>
                <a:cxn ang="0">
                  <a:pos x="159" y="396"/>
                </a:cxn>
                <a:cxn ang="0">
                  <a:pos x="164" y="371"/>
                </a:cxn>
                <a:cxn ang="0">
                  <a:pos x="147" y="349"/>
                </a:cxn>
                <a:cxn ang="0">
                  <a:pos x="129" y="338"/>
                </a:cxn>
                <a:cxn ang="0">
                  <a:pos x="117" y="311"/>
                </a:cxn>
                <a:cxn ang="0">
                  <a:pos x="98" y="304"/>
                </a:cxn>
                <a:cxn ang="0">
                  <a:pos x="87" y="325"/>
                </a:cxn>
                <a:cxn ang="0">
                  <a:pos x="88" y="350"/>
                </a:cxn>
                <a:cxn ang="0">
                  <a:pos x="70" y="359"/>
                </a:cxn>
                <a:cxn ang="0">
                  <a:pos x="38" y="351"/>
                </a:cxn>
                <a:cxn ang="0">
                  <a:pos x="23" y="320"/>
                </a:cxn>
                <a:cxn ang="0">
                  <a:pos x="14" y="289"/>
                </a:cxn>
                <a:cxn ang="0">
                  <a:pos x="4" y="280"/>
                </a:cxn>
                <a:cxn ang="0">
                  <a:pos x="12" y="258"/>
                </a:cxn>
                <a:cxn ang="0">
                  <a:pos x="37" y="245"/>
                </a:cxn>
                <a:cxn ang="0">
                  <a:pos x="52" y="230"/>
                </a:cxn>
                <a:cxn ang="0">
                  <a:pos x="67" y="207"/>
                </a:cxn>
                <a:cxn ang="0">
                  <a:pos x="96" y="196"/>
                </a:cxn>
                <a:cxn ang="0">
                  <a:pos x="122" y="181"/>
                </a:cxn>
                <a:cxn ang="0">
                  <a:pos x="130" y="164"/>
                </a:cxn>
                <a:cxn ang="0">
                  <a:pos x="151" y="157"/>
                </a:cxn>
                <a:cxn ang="0">
                  <a:pos x="163" y="151"/>
                </a:cxn>
                <a:cxn ang="0">
                  <a:pos x="175" y="149"/>
                </a:cxn>
                <a:cxn ang="0">
                  <a:pos x="186" y="127"/>
                </a:cxn>
                <a:cxn ang="0">
                  <a:pos x="170" y="112"/>
                </a:cxn>
                <a:cxn ang="0">
                  <a:pos x="163" y="89"/>
                </a:cxn>
                <a:cxn ang="0">
                  <a:pos x="176" y="78"/>
                </a:cxn>
                <a:cxn ang="0">
                  <a:pos x="204" y="60"/>
                </a:cxn>
                <a:cxn ang="0">
                  <a:pos x="231" y="41"/>
                </a:cxn>
                <a:cxn ang="0">
                  <a:pos x="252" y="24"/>
                </a:cxn>
                <a:cxn ang="0">
                  <a:pos x="280" y="0"/>
                </a:cxn>
                <a:cxn ang="0">
                  <a:pos x="307" y="9"/>
                </a:cxn>
                <a:cxn ang="0">
                  <a:pos x="333" y="2"/>
                </a:cxn>
                <a:cxn ang="0">
                  <a:pos x="331" y="45"/>
                </a:cxn>
                <a:cxn ang="0">
                  <a:pos x="338" y="63"/>
                </a:cxn>
                <a:cxn ang="0">
                  <a:pos x="372" y="57"/>
                </a:cxn>
                <a:cxn ang="0">
                  <a:pos x="389" y="40"/>
                </a:cxn>
                <a:cxn ang="0">
                  <a:pos x="413" y="55"/>
                </a:cxn>
                <a:cxn ang="0">
                  <a:pos x="440" y="68"/>
                </a:cxn>
                <a:cxn ang="0">
                  <a:pos x="424" y="75"/>
                </a:cxn>
                <a:cxn ang="0">
                  <a:pos x="419" y="112"/>
                </a:cxn>
                <a:cxn ang="0">
                  <a:pos x="449" y="136"/>
                </a:cxn>
                <a:cxn ang="0">
                  <a:pos x="478" y="168"/>
                </a:cxn>
              </a:cxnLst>
              <a:rect l="0" t="0" r="r" b="b"/>
              <a:pathLst>
                <a:path w="490" h="402">
                  <a:moveTo>
                    <a:pt x="490" y="193"/>
                  </a:moveTo>
                  <a:cubicBezTo>
                    <a:pt x="490" y="195"/>
                    <a:pt x="490" y="198"/>
                    <a:pt x="490" y="199"/>
                  </a:cubicBezTo>
                  <a:cubicBezTo>
                    <a:pt x="490" y="200"/>
                    <a:pt x="489" y="203"/>
                    <a:pt x="489" y="204"/>
                  </a:cubicBezTo>
                  <a:cubicBezTo>
                    <a:pt x="488" y="205"/>
                    <a:pt x="486" y="208"/>
                    <a:pt x="486" y="209"/>
                  </a:cubicBezTo>
                  <a:cubicBezTo>
                    <a:pt x="485" y="210"/>
                    <a:pt x="484" y="213"/>
                    <a:pt x="484" y="214"/>
                  </a:cubicBezTo>
                  <a:cubicBezTo>
                    <a:pt x="483" y="215"/>
                    <a:pt x="484" y="218"/>
                    <a:pt x="484" y="219"/>
                  </a:cubicBezTo>
                  <a:cubicBezTo>
                    <a:pt x="484" y="221"/>
                    <a:pt x="485" y="225"/>
                    <a:pt x="485" y="227"/>
                  </a:cubicBezTo>
                  <a:cubicBezTo>
                    <a:pt x="485" y="229"/>
                    <a:pt x="485" y="235"/>
                    <a:pt x="485" y="238"/>
                  </a:cubicBezTo>
                  <a:cubicBezTo>
                    <a:pt x="485" y="239"/>
                    <a:pt x="484" y="243"/>
                    <a:pt x="484" y="244"/>
                  </a:cubicBezTo>
                  <a:cubicBezTo>
                    <a:pt x="484" y="246"/>
                    <a:pt x="484" y="250"/>
                    <a:pt x="483" y="252"/>
                  </a:cubicBezTo>
                  <a:cubicBezTo>
                    <a:pt x="482" y="253"/>
                    <a:pt x="481" y="254"/>
                    <a:pt x="480" y="255"/>
                  </a:cubicBezTo>
                  <a:cubicBezTo>
                    <a:pt x="479" y="256"/>
                    <a:pt x="477" y="257"/>
                    <a:pt x="476" y="258"/>
                  </a:cubicBezTo>
                  <a:cubicBezTo>
                    <a:pt x="474" y="258"/>
                    <a:pt x="471" y="259"/>
                    <a:pt x="469" y="260"/>
                  </a:cubicBezTo>
                  <a:cubicBezTo>
                    <a:pt x="468" y="261"/>
                    <a:pt x="465" y="262"/>
                    <a:pt x="464" y="263"/>
                  </a:cubicBezTo>
                  <a:cubicBezTo>
                    <a:pt x="463" y="263"/>
                    <a:pt x="460" y="264"/>
                    <a:pt x="460" y="265"/>
                  </a:cubicBezTo>
                  <a:cubicBezTo>
                    <a:pt x="459" y="266"/>
                    <a:pt x="459" y="268"/>
                    <a:pt x="459" y="269"/>
                  </a:cubicBezTo>
                  <a:cubicBezTo>
                    <a:pt x="459" y="270"/>
                    <a:pt x="459" y="272"/>
                    <a:pt x="459" y="273"/>
                  </a:cubicBezTo>
                  <a:cubicBezTo>
                    <a:pt x="459" y="275"/>
                    <a:pt x="459" y="278"/>
                    <a:pt x="458" y="280"/>
                  </a:cubicBezTo>
                  <a:cubicBezTo>
                    <a:pt x="458" y="281"/>
                    <a:pt x="458" y="283"/>
                    <a:pt x="458" y="284"/>
                  </a:cubicBezTo>
                  <a:cubicBezTo>
                    <a:pt x="457" y="286"/>
                    <a:pt x="457" y="289"/>
                    <a:pt x="457" y="291"/>
                  </a:cubicBezTo>
                  <a:cubicBezTo>
                    <a:pt x="457" y="293"/>
                    <a:pt x="458" y="296"/>
                    <a:pt x="458" y="298"/>
                  </a:cubicBezTo>
                  <a:cubicBezTo>
                    <a:pt x="458" y="299"/>
                    <a:pt x="458" y="303"/>
                    <a:pt x="458" y="304"/>
                  </a:cubicBezTo>
                  <a:cubicBezTo>
                    <a:pt x="458" y="306"/>
                    <a:pt x="456" y="308"/>
                    <a:pt x="456" y="309"/>
                  </a:cubicBezTo>
                  <a:cubicBezTo>
                    <a:pt x="456" y="311"/>
                    <a:pt x="455" y="313"/>
                    <a:pt x="454" y="314"/>
                  </a:cubicBezTo>
                  <a:cubicBezTo>
                    <a:pt x="453" y="316"/>
                    <a:pt x="452" y="320"/>
                    <a:pt x="451" y="321"/>
                  </a:cubicBezTo>
                  <a:cubicBezTo>
                    <a:pt x="450" y="323"/>
                    <a:pt x="448" y="325"/>
                    <a:pt x="447" y="326"/>
                  </a:cubicBezTo>
                  <a:cubicBezTo>
                    <a:pt x="446" y="327"/>
                    <a:pt x="444" y="328"/>
                    <a:pt x="443" y="328"/>
                  </a:cubicBezTo>
                  <a:cubicBezTo>
                    <a:pt x="441" y="329"/>
                    <a:pt x="437" y="328"/>
                    <a:pt x="435" y="328"/>
                  </a:cubicBezTo>
                  <a:cubicBezTo>
                    <a:pt x="433" y="328"/>
                    <a:pt x="429" y="328"/>
                    <a:pt x="427" y="328"/>
                  </a:cubicBezTo>
                  <a:cubicBezTo>
                    <a:pt x="426" y="328"/>
                    <a:pt x="423" y="329"/>
                    <a:pt x="422" y="329"/>
                  </a:cubicBezTo>
                  <a:cubicBezTo>
                    <a:pt x="420" y="329"/>
                    <a:pt x="417" y="329"/>
                    <a:pt x="415" y="329"/>
                  </a:cubicBezTo>
                  <a:cubicBezTo>
                    <a:pt x="414" y="329"/>
                    <a:pt x="411" y="329"/>
                    <a:pt x="410" y="329"/>
                  </a:cubicBezTo>
                  <a:cubicBezTo>
                    <a:pt x="408" y="330"/>
                    <a:pt x="407" y="332"/>
                    <a:pt x="406" y="332"/>
                  </a:cubicBezTo>
                  <a:cubicBezTo>
                    <a:pt x="405" y="333"/>
                    <a:pt x="404" y="333"/>
                    <a:pt x="403" y="333"/>
                  </a:cubicBezTo>
                  <a:cubicBezTo>
                    <a:pt x="401" y="334"/>
                    <a:pt x="397" y="334"/>
                    <a:pt x="395" y="334"/>
                  </a:cubicBezTo>
                  <a:cubicBezTo>
                    <a:pt x="392" y="334"/>
                    <a:pt x="386" y="333"/>
                    <a:pt x="383" y="333"/>
                  </a:cubicBezTo>
                  <a:cubicBezTo>
                    <a:pt x="380" y="333"/>
                    <a:pt x="374" y="333"/>
                    <a:pt x="370" y="333"/>
                  </a:cubicBezTo>
                  <a:cubicBezTo>
                    <a:pt x="369" y="333"/>
                    <a:pt x="365" y="332"/>
                    <a:pt x="363" y="333"/>
                  </a:cubicBezTo>
                  <a:cubicBezTo>
                    <a:pt x="361" y="333"/>
                    <a:pt x="357" y="334"/>
                    <a:pt x="355" y="335"/>
                  </a:cubicBezTo>
                  <a:cubicBezTo>
                    <a:pt x="353" y="335"/>
                    <a:pt x="349" y="336"/>
                    <a:pt x="347" y="336"/>
                  </a:cubicBezTo>
                  <a:cubicBezTo>
                    <a:pt x="345" y="337"/>
                    <a:pt x="342" y="339"/>
                    <a:pt x="341" y="339"/>
                  </a:cubicBezTo>
                  <a:cubicBezTo>
                    <a:pt x="339" y="340"/>
                    <a:pt x="336" y="342"/>
                    <a:pt x="334" y="342"/>
                  </a:cubicBezTo>
                  <a:cubicBezTo>
                    <a:pt x="332" y="343"/>
                    <a:pt x="329" y="344"/>
                    <a:pt x="328" y="344"/>
                  </a:cubicBezTo>
                  <a:cubicBezTo>
                    <a:pt x="326" y="345"/>
                    <a:pt x="321" y="344"/>
                    <a:pt x="319" y="344"/>
                  </a:cubicBezTo>
                  <a:cubicBezTo>
                    <a:pt x="317" y="344"/>
                    <a:pt x="313" y="343"/>
                    <a:pt x="311" y="343"/>
                  </a:cubicBezTo>
                  <a:cubicBezTo>
                    <a:pt x="310" y="343"/>
                    <a:pt x="308" y="342"/>
                    <a:pt x="306" y="342"/>
                  </a:cubicBezTo>
                  <a:cubicBezTo>
                    <a:pt x="304" y="341"/>
                    <a:pt x="300" y="341"/>
                    <a:pt x="298" y="340"/>
                  </a:cubicBezTo>
                  <a:cubicBezTo>
                    <a:pt x="296" y="340"/>
                    <a:pt x="293" y="337"/>
                    <a:pt x="291" y="337"/>
                  </a:cubicBezTo>
                  <a:cubicBezTo>
                    <a:pt x="290" y="336"/>
                    <a:pt x="287" y="336"/>
                    <a:pt x="286" y="336"/>
                  </a:cubicBezTo>
                  <a:cubicBezTo>
                    <a:pt x="284" y="335"/>
                    <a:pt x="281" y="336"/>
                    <a:pt x="279" y="336"/>
                  </a:cubicBezTo>
                  <a:cubicBezTo>
                    <a:pt x="277" y="336"/>
                    <a:pt x="274" y="335"/>
                    <a:pt x="273" y="336"/>
                  </a:cubicBezTo>
                  <a:cubicBezTo>
                    <a:pt x="272" y="336"/>
                    <a:pt x="270" y="336"/>
                    <a:pt x="269" y="336"/>
                  </a:cubicBezTo>
                  <a:cubicBezTo>
                    <a:pt x="269" y="337"/>
                    <a:pt x="268" y="338"/>
                    <a:pt x="267" y="339"/>
                  </a:cubicBezTo>
                  <a:cubicBezTo>
                    <a:pt x="265" y="338"/>
                    <a:pt x="264" y="338"/>
                    <a:pt x="262" y="338"/>
                  </a:cubicBezTo>
                  <a:cubicBezTo>
                    <a:pt x="260" y="337"/>
                    <a:pt x="256" y="338"/>
                    <a:pt x="255" y="338"/>
                  </a:cubicBezTo>
                  <a:cubicBezTo>
                    <a:pt x="253" y="339"/>
                    <a:pt x="249" y="342"/>
                    <a:pt x="248" y="343"/>
                  </a:cubicBezTo>
                  <a:cubicBezTo>
                    <a:pt x="247" y="344"/>
                    <a:pt x="245" y="346"/>
                    <a:pt x="244" y="347"/>
                  </a:cubicBezTo>
                  <a:cubicBezTo>
                    <a:pt x="243" y="348"/>
                    <a:pt x="240" y="350"/>
                    <a:pt x="238" y="351"/>
                  </a:cubicBezTo>
                  <a:cubicBezTo>
                    <a:pt x="237" y="351"/>
                    <a:pt x="235" y="352"/>
                    <a:pt x="234" y="353"/>
                  </a:cubicBezTo>
                  <a:cubicBezTo>
                    <a:pt x="232" y="353"/>
                    <a:pt x="229" y="355"/>
                    <a:pt x="228" y="355"/>
                  </a:cubicBezTo>
                  <a:cubicBezTo>
                    <a:pt x="226" y="354"/>
                    <a:pt x="224" y="351"/>
                    <a:pt x="223" y="351"/>
                  </a:cubicBezTo>
                  <a:cubicBezTo>
                    <a:pt x="221" y="350"/>
                    <a:pt x="219" y="348"/>
                    <a:pt x="217" y="348"/>
                  </a:cubicBezTo>
                  <a:cubicBezTo>
                    <a:pt x="217" y="348"/>
                    <a:pt x="215" y="347"/>
                    <a:pt x="215" y="347"/>
                  </a:cubicBezTo>
                  <a:cubicBezTo>
                    <a:pt x="214" y="347"/>
                    <a:pt x="212" y="348"/>
                    <a:pt x="211" y="349"/>
                  </a:cubicBezTo>
                  <a:cubicBezTo>
                    <a:pt x="211" y="349"/>
                    <a:pt x="210" y="351"/>
                    <a:pt x="209" y="352"/>
                  </a:cubicBezTo>
                  <a:cubicBezTo>
                    <a:pt x="209" y="353"/>
                    <a:pt x="208" y="355"/>
                    <a:pt x="208" y="356"/>
                  </a:cubicBezTo>
                  <a:cubicBezTo>
                    <a:pt x="207" y="358"/>
                    <a:pt x="206" y="361"/>
                    <a:pt x="205" y="362"/>
                  </a:cubicBezTo>
                  <a:cubicBezTo>
                    <a:pt x="204" y="364"/>
                    <a:pt x="202" y="367"/>
                    <a:pt x="201" y="368"/>
                  </a:cubicBezTo>
                  <a:cubicBezTo>
                    <a:pt x="199" y="370"/>
                    <a:pt x="196" y="372"/>
                    <a:pt x="194" y="373"/>
                  </a:cubicBezTo>
                  <a:cubicBezTo>
                    <a:pt x="193" y="374"/>
                    <a:pt x="191" y="377"/>
                    <a:pt x="190" y="378"/>
                  </a:cubicBezTo>
                  <a:cubicBezTo>
                    <a:pt x="189" y="379"/>
                    <a:pt x="186" y="382"/>
                    <a:pt x="184" y="384"/>
                  </a:cubicBezTo>
                  <a:cubicBezTo>
                    <a:pt x="183" y="385"/>
                    <a:pt x="179" y="387"/>
                    <a:pt x="178" y="388"/>
                  </a:cubicBezTo>
                  <a:cubicBezTo>
                    <a:pt x="177" y="389"/>
                    <a:pt x="174" y="392"/>
                    <a:pt x="173" y="392"/>
                  </a:cubicBezTo>
                  <a:cubicBezTo>
                    <a:pt x="172" y="393"/>
                    <a:pt x="168" y="393"/>
                    <a:pt x="167" y="394"/>
                  </a:cubicBezTo>
                  <a:cubicBezTo>
                    <a:pt x="165" y="396"/>
                    <a:pt x="164" y="400"/>
                    <a:pt x="163" y="401"/>
                  </a:cubicBezTo>
                  <a:cubicBezTo>
                    <a:pt x="163" y="401"/>
                    <a:pt x="162" y="402"/>
                    <a:pt x="162" y="402"/>
                  </a:cubicBezTo>
                  <a:cubicBezTo>
                    <a:pt x="161" y="401"/>
                    <a:pt x="160" y="400"/>
                    <a:pt x="160" y="400"/>
                  </a:cubicBezTo>
                  <a:cubicBezTo>
                    <a:pt x="159" y="399"/>
                    <a:pt x="159" y="397"/>
                    <a:pt x="159" y="396"/>
                  </a:cubicBezTo>
                  <a:cubicBezTo>
                    <a:pt x="159" y="395"/>
                    <a:pt x="159" y="394"/>
                    <a:pt x="159" y="393"/>
                  </a:cubicBezTo>
                  <a:cubicBezTo>
                    <a:pt x="159" y="392"/>
                    <a:pt x="161" y="390"/>
                    <a:pt x="161" y="389"/>
                  </a:cubicBezTo>
                  <a:cubicBezTo>
                    <a:pt x="162" y="388"/>
                    <a:pt x="163" y="386"/>
                    <a:pt x="163" y="385"/>
                  </a:cubicBezTo>
                  <a:cubicBezTo>
                    <a:pt x="163" y="384"/>
                    <a:pt x="164" y="382"/>
                    <a:pt x="165" y="381"/>
                  </a:cubicBezTo>
                  <a:cubicBezTo>
                    <a:pt x="165" y="380"/>
                    <a:pt x="165" y="377"/>
                    <a:pt x="165" y="376"/>
                  </a:cubicBezTo>
                  <a:cubicBezTo>
                    <a:pt x="165" y="375"/>
                    <a:pt x="165" y="372"/>
                    <a:pt x="164" y="371"/>
                  </a:cubicBezTo>
                  <a:cubicBezTo>
                    <a:pt x="163" y="370"/>
                    <a:pt x="162" y="367"/>
                    <a:pt x="161" y="366"/>
                  </a:cubicBezTo>
                  <a:cubicBezTo>
                    <a:pt x="160" y="365"/>
                    <a:pt x="159" y="364"/>
                    <a:pt x="158" y="363"/>
                  </a:cubicBezTo>
                  <a:cubicBezTo>
                    <a:pt x="158" y="362"/>
                    <a:pt x="156" y="360"/>
                    <a:pt x="156" y="358"/>
                  </a:cubicBezTo>
                  <a:cubicBezTo>
                    <a:pt x="155" y="357"/>
                    <a:pt x="153" y="355"/>
                    <a:pt x="152" y="353"/>
                  </a:cubicBezTo>
                  <a:cubicBezTo>
                    <a:pt x="152" y="353"/>
                    <a:pt x="151" y="351"/>
                    <a:pt x="151" y="351"/>
                  </a:cubicBezTo>
                  <a:cubicBezTo>
                    <a:pt x="150" y="350"/>
                    <a:pt x="148" y="349"/>
                    <a:pt x="147" y="349"/>
                  </a:cubicBezTo>
                  <a:cubicBezTo>
                    <a:pt x="147" y="348"/>
                    <a:pt x="145" y="347"/>
                    <a:pt x="144" y="346"/>
                  </a:cubicBezTo>
                  <a:cubicBezTo>
                    <a:pt x="143" y="346"/>
                    <a:pt x="141" y="345"/>
                    <a:pt x="140" y="344"/>
                  </a:cubicBezTo>
                  <a:cubicBezTo>
                    <a:pt x="140" y="343"/>
                    <a:pt x="139" y="342"/>
                    <a:pt x="139" y="341"/>
                  </a:cubicBezTo>
                  <a:cubicBezTo>
                    <a:pt x="138" y="341"/>
                    <a:pt x="137" y="339"/>
                    <a:pt x="136" y="339"/>
                  </a:cubicBezTo>
                  <a:cubicBezTo>
                    <a:pt x="135" y="338"/>
                    <a:pt x="134" y="338"/>
                    <a:pt x="133" y="338"/>
                  </a:cubicBezTo>
                  <a:cubicBezTo>
                    <a:pt x="132" y="338"/>
                    <a:pt x="130" y="338"/>
                    <a:pt x="129" y="338"/>
                  </a:cubicBezTo>
                  <a:cubicBezTo>
                    <a:pt x="127" y="338"/>
                    <a:pt x="125" y="338"/>
                    <a:pt x="123" y="338"/>
                  </a:cubicBezTo>
                  <a:cubicBezTo>
                    <a:pt x="122" y="338"/>
                    <a:pt x="120" y="337"/>
                    <a:pt x="120" y="337"/>
                  </a:cubicBezTo>
                  <a:cubicBezTo>
                    <a:pt x="119" y="336"/>
                    <a:pt x="119" y="333"/>
                    <a:pt x="118" y="332"/>
                  </a:cubicBezTo>
                  <a:cubicBezTo>
                    <a:pt x="118" y="330"/>
                    <a:pt x="119" y="326"/>
                    <a:pt x="118" y="324"/>
                  </a:cubicBezTo>
                  <a:cubicBezTo>
                    <a:pt x="118" y="323"/>
                    <a:pt x="118" y="320"/>
                    <a:pt x="117" y="319"/>
                  </a:cubicBezTo>
                  <a:cubicBezTo>
                    <a:pt x="117" y="317"/>
                    <a:pt x="118" y="313"/>
                    <a:pt x="117" y="311"/>
                  </a:cubicBezTo>
                  <a:cubicBezTo>
                    <a:pt x="117" y="309"/>
                    <a:pt x="117" y="306"/>
                    <a:pt x="116" y="305"/>
                  </a:cubicBezTo>
                  <a:cubicBezTo>
                    <a:pt x="115" y="305"/>
                    <a:pt x="113" y="304"/>
                    <a:pt x="113" y="305"/>
                  </a:cubicBezTo>
                  <a:cubicBezTo>
                    <a:pt x="112" y="305"/>
                    <a:pt x="111" y="307"/>
                    <a:pt x="111" y="307"/>
                  </a:cubicBezTo>
                  <a:cubicBezTo>
                    <a:pt x="110" y="308"/>
                    <a:pt x="107" y="308"/>
                    <a:pt x="106" y="307"/>
                  </a:cubicBezTo>
                  <a:cubicBezTo>
                    <a:pt x="106" y="307"/>
                    <a:pt x="105" y="306"/>
                    <a:pt x="104" y="305"/>
                  </a:cubicBezTo>
                  <a:cubicBezTo>
                    <a:pt x="103" y="305"/>
                    <a:pt x="100" y="304"/>
                    <a:pt x="98" y="304"/>
                  </a:cubicBezTo>
                  <a:cubicBezTo>
                    <a:pt x="97" y="304"/>
                    <a:pt x="95" y="303"/>
                    <a:pt x="94" y="304"/>
                  </a:cubicBezTo>
                  <a:cubicBezTo>
                    <a:pt x="93" y="304"/>
                    <a:pt x="92" y="305"/>
                    <a:pt x="92" y="305"/>
                  </a:cubicBezTo>
                  <a:cubicBezTo>
                    <a:pt x="91" y="306"/>
                    <a:pt x="90" y="309"/>
                    <a:pt x="90" y="311"/>
                  </a:cubicBezTo>
                  <a:cubicBezTo>
                    <a:pt x="89" y="312"/>
                    <a:pt x="89" y="314"/>
                    <a:pt x="89" y="316"/>
                  </a:cubicBezTo>
                  <a:cubicBezTo>
                    <a:pt x="89" y="317"/>
                    <a:pt x="89" y="319"/>
                    <a:pt x="89" y="320"/>
                  </a:cubicBezTo>
                  <a:cubicBezTo>
                    <a:pt x="89" y="322"/>
                    <a:pt x="88" y="324"/>
                    <a:pt x="87" y="325"/>
                  </a:cubicBezTo>
                  <a:cubicBezTo>
                    <a:pt x="87" y="326"/>
                    <a:pt x="85" y="328"/>
                    <a:pt x="85" y="329"/>
                  </a:cubicBezTo>
                  <a:cubicBezTo>
                    <a:pt x="84" y="330"/>
                    <a:pt x="84" y="332"/>
                    <a:pt x="84" y="333"/>
                  </a:cubicBezTo>
                  <a:cubicBezTo>
                    <a:pt x="84" y="334"/>
                    <a:pt x="84" y="336"/>
                    <a:pt x="84" y="337"/>
                  </a:cubicBezTo>
                  <a:cubicBezTo>
                    <a:pt x="84" y="338"/>
                    <a:pt x="85" y="341"/>
                    <a:pt x="86" y="342"/>
                  </a:cubicBezTo>
                  <a:cubicBezTo>
                    <a:pt x="86" y="343"/>
                    <a:pt x="86" y="345"/>
                    <a:pt x="86" y="346"/>
                  </a:cubicBezTo>
                  <a:cubicBezTo>
                    <a:pt x="86" y="347"/>
                    <a:pt x="88" y="349"/>
                    <a:pt x="88" y="350"/>
                  </a:cubicBezTo>
                  <a:cubicBezTo>
                    <a:pt x="88" y="351"/>
                    <a:pt x="88" y="352"/>
                    <a:pt x="88" y="353"/>
                  </a:cubicBezTo>
                  <a:cubicBezTo>
                    <a:pt x="88" y="354"/>
                    <a:pt x="87" y="355"/>
                    <a:pt x="87" y="356"/>
                  </a:cubicBezTo>
                  <a:cubicBezTo>
                    <a:pt x="86" y="356"/>
                    <a:pt x="85" y="357"/>
                    <a:pt x="85" y="357"/>
                  </a:cubicBezTo>
                  <a:cubicBezTo>
                    <a:pt x="84" y="358"/>
                    <a:pt x="82" y="358"/>
                    <a:pt x="80" y="358"/>
                  </a:cubicBezTo>
                  <a:cubicBezTo>
                    <a:pt x="79" y="358"/>
                    <a:pt x="76" y="358"/>
                    <a:pt x="75" y="359"/>
                  </a:cubicBezTo>
                  <a:cubicBezTo>
                    <a:pt x="74" y="359"/>
                    <a:pt x="71" y="359"/>
                    <a:pt x="70" y="359"/>
                  </a:cubicBezTo>
                  <a:cubicBezTo>
                    <a:pt x="68" y="360"/>
                    <a:pt x="64" y="359"/>
                    <a:pt x="63" y="359"/>
                  </a:cubicBezTo>
                  <a:cubicBezTo>
                    <a:pt x="63" y="359"/>
                    <a:pt x="59" y="359"/>
                    <a:pt x="58" y="359"/>
                  </a:cubicBezTo>
                  <a:cubicBezTo>
                    <a:pt x="57" y="359"/>
                    <a:pt x="55" y="359"/>
                    <a:pt x="53" y="359"/>
                  </a:cubicBezTo>
                  <a:cubicBezTo>
                    <a:pt x="52" y="358"/>
                    <a:pt x="50" y="356"/>
                    <a:pt x="49" y="355"/>
                  </a:cubicBezTo>
                  <a:cubicBezTo>
                    <a:pt x="47" y="354"/>
                    <a:pt x="45" y="353"/>
                    <a:pt x="43" y="352"/>
                  </a:cubicBezTo>
                  <a:cubicBezTo>
                    <a:pt x="42" y="352"/>
                    <a:pt x="40" y="351"/>
                    <a:pt x="38" y="351"/>
                  </a:cubicBezTo>
                  <a:cubicBezTo>
                    <a:pt x="37" y="350"/>
                    <a:pt x="34" y="350"/>
                    <a:pt x="32" y="349"/>
                  </a:cubicBezTo>
                  <a:cubicBezTo>
                    <a:pt x="31" y="349"/>
                    <a:pt x="29" y="348"/>
                    <a:pt x="28" y="347"/>
                  </a:cubicBezTo>
                  <a:cubicBezTo>
                    <a:pt x="27" y="347"/>
                    <a:pt x="26" y="344"/>
                    <a:pt x="25" y="343"/>
                  </a:cubicBezTo>
                  <a:cubicBezTo>
                    <a:pt x="25" y="342"/>
                    <a:pt x="24" y="340"/>
                    <a:pt x="24" y="338"/>
                  </a:cubicBezTo>
                  <a:cubicBezTo>
                    <a:pt x="23" y="336"/>
                    <a:pt x="23" y="332"/>
                    <a:pt x="23" y="330"/>
                  </a:cubicBezTo>
                  <a:cubicBezTo>
                    <a:pt x="22" y="328"/>
                    <a:pt x="22" y="323"/>
                    <a:pt x="23" y="320"/>
                  </a:cubicBezTo>
                  <a:cubicBezTo>
                    <a:pt x="23" y="318"/>
                    <a:pt x="24" y="313"/>
                    <a:pt x="24" y="310"/>
                  </a:cubicBezTo>
                  <a:cubicBezTo>
                    <a:pt x="24" y="308"/>
                    <a:pt x="24" y="305"/>
                    <a:pt x="24" y="303"/>
                  </a:cubicBezTo>
                  <a:cubicBezTo>
                    <a:pt x="23" y="301"/>
                    <a:pt x="23" y="298"/>
                    <a:pt x="23" y="296"/>
                  </a:cubicBezTo>
                  <a:cubicBezTo>
                    <a:pt x="22" y="295"/>
                    <a:pt x="22" y="293"/>
                    <a:pt x="21" y="292"/>
                  </a:cubicBezTo>
                  <a:cubicBezTo>
                    <a:pt x="21" y="291"/>
                    <a:pt x="19" y="290"/>
                    <a:pt x="18" y="290"/>
                  </a:cubicBezTo>
                  <a:cubicBezTo>
                    <a:pt x="17" y="289"/>
                    <a:pt x="15" y="289"/>
                    <a:pt x="14" y="289"/>
                  </a:cubicBezTo>
                  <a:cubicBezTo>
                    <a:pt x="13" y="289"/>
                    <a:pt x="11" y="288"/>
                    <a:pt x="10" y="288"/>
                  </a:cubicBezTo>
                  <a:cubicBezTo>
                    <a:pt x="9" y="287"/>
                    <a:pt x="7" y="285"/>
                    <a:pt x="6" y="284"/>
                  </a:cubicBezTo>
                  <a:cubicBezTo>
                    <a:pt x="5" y="284"/>
                    <a:pt x="3" y="284"/>
                    <a:pt x="2" y="283"/>
                  </a:cubicBezTo>
                  <a:cubicBezTo>
                    <a:pt x="1" y="283"/>
                    <a:pt x="1" y="282"/>
                    <a:pt x="0" y="280"/>
                  </a:cubicBezTo>
                  <a:cubicBezTo>
                    <a:pt x="0" y="280"/>
                    <a:pt x="1" y="280"/>
                    <a:pt x="1" y="280"/>
                  </a:cubicBezTo>
                  <a:cubicBezTo>
                    <a:pt x="2" y="280"/>
                    <a:pt x="3" y="281"/>
                    <a:pt x="4" y="280"/>
                  </a:cubicBezTo>
                  <a:cubicBezTo>
                    <a:pt x="4" y="280"/>
                    <a:pt x="4" y="278"/>
                    <a:pt x="4" y="277"/>
                  </a:cubicBezTo>
                  <a:cubicBezTo>
                    <a:pt x="4" y="277"/>
                    <a:pt x="4" y="275"/>
                    <a:pt x="4" y="274"/>
                  </a:cubicBezTo>
                  <a:cubicBezTo>
                    <a:pt x="4" y="272"/>
                    <a:pt x="5" y="269"/>
                    <a:pt x="6" y="267"/>
                  </a:cubicBezTo>
                  <a:cubicBezTo>
                    <a:pt x="6" y="267"/>
                    <a:pt x="8" y="265"/>
                    <a:pt x="9" y="265"/>
                  </a:cubicBezTo>
                  <a:cubicBezTo>
                    <a:pt x="10" y="264"/>
                    <a:pt x="11" y="264"/>
                    <a:pt x="11" y="263"/>
                  </a:cubicBezTo>
                  <a:cubicBezTo>
                    <a:pt x="12" y="262"/>
                    <a:pt x="11" y="260"/>
                    <a:pt x="12" y="258"/>
                  </a:cubicBezTo>
                  <a:cubicBezTo>
                    <a:pt x="12" y="257"/>
                    <a:pt x="11" y="255"/>
                    <a:pt x="12" y="254"/>
                  </a:cubicBezTo>
                  <a:cubicBezTo>
                    <a:pt x="13" y="253"/>
                    <a:pt x="16" y="253"/>
                    <a:pt x="17" y="252"/>
                  </a:cubicBezTo>
                  <a:cubicBezTo>
                    <a:pt x="18" y="252"/>
                    <a:pt x="21" y="252"/>
                    <a:pt x="22" y="251"/>
                  </a:cubicBezTo>
                  <a:cubicBezTo>
                    <a:pt x="24" y="251"/>
                    <a:pt x="27" y="252"/>
                    <a:pt x="29" y="251"/>
                  </a:cubicBezTo>
                  <a:cubicBezTo>
                    <a:pt x="30" y="251"/>
                    <a:pt x="33" y="250"/>
                    <a:pt x="35" y="249"/>
                  </a:cubicBezTo>
                  <a:cubicBezTo>
                    <a:pt x="35" y="249"/>
                    <a:pt x="37" y="246"/>
                    <a:pt x="37" y="245"/>
                  </a:cubicBezTo>
                  <a:cubicBezTo>
                    <a:pt x="37" y="244"/>
                    <a:pt x="38" y="242"/>
                    <a:pt x="38" y="242"/>
                  </a:cubicBezTo>
                  <a:cubicBezTo>
                    <a:pt x="39" y="241"/>
                    <a:pt x="41" y="240"/>
                    <a:pt x="42" y="240"/>
                  </a:cubicBezTo>
                  <a:cubicBezTo>
                    <a:pt x="43" y="240"/>
                    <a:pt x="45" y="239"/>
                    <a:pt x="46" y="239"/>
                  </a:cubicBezTo>
                  <a:cubicBezTo>
                    <a:pt x="47" y="239"/>
                    <a:pt x="49" y="239"/>
                    <a:pt x="51" y="238"/>
                  </a:cubicBezTo>
                  <a:cubicBezTo>
                    <a:pt x="51" y="238"/>
                    <a:pt x="52" y="236"/>
                    <a:pt x="53" y="235"/>
                  </a:cubicBezTo>
                  <a:cubicBezTo>
                    <a:pt x="53" y="234"/>
                    <a:pt x="52" y="231"/>
                    <a:pt x="52" y="230"/>
                  </a:cubicBezTo>
                  <a:cubicBezTo>
                    <a:pt x="52" y="229"/>
                    <a:pt x="53" y="226"/>
                    <a:pt x="53" y="225"/>
                  </a:cubicBezTo>
                  <a:cubicBezTo>
                    <a:pt x="54" y="225"/>
                    <a:pt x="56" y="223"/>
                    <a:pt x="57" y="223"/>
                  </a:cubicBezTo>
                  <a:cubicBezTo>
                    <a:pt x="58" y="222"/>
                    <a:pt x="60" y="220"/>
                    <a:pt x="61" y="219"/>
                  </a:cubicBezTo>
                  <a:cubicBezTo>
                    <a:pt x="62" y="218"/>
                    <a:pt x="64" y="217"/>
                    <a:pt x="65" y="216"/>
                  </a:cubicBezTo>
                  <a:cubicBezTo>
                    <a:pt x="66" y="215"/>
                    <a:pt x="67" y="212"/>
                    <a:pt x="67" y="211"/>
                  </a:cubicBezTo>
                  <a:cubicBezTo>
                    <a:pt x="67" y="210"/>
                    <a:pt x="67" y="209"/>
                    <a:pt x="67" y="207"/>
                  </a:cubicBezTo>
                  <a:cubicBezTo>
                    <a:pt x="68" y="207"/>
                    <a:pt x="69" y="207"/>
                    <a:pt x="70" y="207"/>
                  </a:cubicBezTo>
                  <a:cubicBezTo>
                    <a:pt x="72" y="207"/>
                    <a:pt x="75" y="206"/>
                    <a:pt x="76" y="206"/>
                  </a:cubicBezTo>
                  <a:cubicBezTo>
                    <a:pt x="79" y="206"/>
                    <a:pt x="84" y="207"/>
                    <a:pt x="86" y="206"/>
                  </a:cubicBezTo>
                  <a:cubicBezTo>
                    <a:pt x="87" y="206"/>
                    <a:pt x="90" y="205"/>
                    <a:pt x="91" y="204"/>
                  </a:cubicBezTo>
                  <a:cubicBezTo>
                    <a:pt x="92" y="204"/>
                    <a:pt x="93" y="201"/>
                    <a:pt x="93" y="200"/>
                  </a:cubicBezTo>
                  <a:cubicBezTo>
                    <a:pt x="94" y="199"/>
                    <a:pt x="95" y="197"/>
                    <a:pt x="96" y="196"/>
                  </a:cubicBezTo>
                  <a:cubicBezTo>
                    <a:pt x="97" y="194"/>
                    <a:pt x="101" y="193"/>
                    <a:pt x="103" y="193"/>
                  </a:cubicBezTo>
                  <a:cubicBezTo>
                    <a:pt x="105" y="192"/>
                    <a:pt x="108" y="193"/>
                    <a:pt x="109" y="193"/>
                  </a:cubicBezTo>
                  <a:cubicBezTo>
                    <a:pt x="111" y="192"/>
                    <a:pt x="114" y="191"/>
                    <a:pt x="115" y="190"/>
                  </a:cubicBezTo>
                  <a:cubicBezTo>
                    <a:pt x="116" y="190"/>
                    <a:pt x="118" y="188"/>
                    <a:pt x="118" y="187"/>
                  </a:cubicBezTo>
                  <a:cubicBezTo>
                    <a:pt x="119" y="186"/>
                    <a:pt x="120" y="185"/>
                    <a:pt x="121" y="184"/>
                  </a:cubicBezTo>
                  <a:cubicBezTo>
                    <a:pt x="121" y="183"/>
                    <a:pt x="121" y="181"/>
                    <a:pt x="122" y="181"/>
                  </a:cubicBezTo>
                  <a:cubicBezTo>
                    <a:pt x="122" y="180"/>
                    <a:pt x="124" y="179"/>
                    <a:pt x="125" y="179"/>
                  </a:cubicBezTo>
                  <a:cubicBezTo>
                    <a:pt x="126" y="179"/>
                    <a:pt x="128" y="179"/>
                    <a:pt x="128" y="179"/>
                  </a:cubicBezTo>
                  <a:cubicBezTo>
                    <a:pt x="129" y="179"/>
                    <a:pt x="131" y="179"/>
                    <a:pt x="131" y="178"/>
                  </a:cubicBezTo>
                  <a:cubicBezTo>
                    <a:pt x="132" y="178"/>
                    <a:pt x="132" y="175"/>
                    <a:pt x="132" y="175"/>
                  </a:cubicBezTo>
                  <a:cubicBezTo>
                    <a:pt x="132" y="173"/>
                    <a:pt x="132" y="171"/>
                    <a:pt x="132" y="170"/>
                  </a:cubicBezTo>
                  <a:cubicBezTo>
                    <a:pt x="132" y="169"/>
                    <a:pt x="130" y="166"/>
                    <a:pt x="130" y="164"/>
                  </a:cubicBezTo>
                  <a:cubicBezTo>
                    <a:pt x="130" y="163"/>
                    <a:pt x="130" y="162"/>
                    <a:pt x="130" y="161"/>
                  </a:cubicBezTo>
                  <a:cubicBezTo>
                    <a:pt x="130" y="160"/>
                    <a:pt x="131" y="158"/>
                    <a:pt x="132" y="157"/>
                  </a:cubicBezTo>
                  <a:cubicBezTo>
                    <a:pt x="132" y="156"/>
                    <a:pt x="135" y="155"/>
                    <a:pt x="136" y="155"/>
                  </a:cubicBezTo>
                  <a:cubicBezTo>
                    <a:pt x="137" y="155"/>
                    <a:pt x="139" y="155"/>
                    <a:pt x="140" y="155"/>
                  </a:cubicBezTo>
                  <a:cubicBezTo>
                    <a:pt x="141" y="155"/>
                    <a:pt x="144" y="157"/>
                    <a:pt x="146" y="157"/>
                  </a:cubicBezTo>
                  <a:cubicBezTo>
                    <a:pt x="147" y="157"/>
                    <a:pt x="149" y="157"/>
                    <a:pt x="151" y="157"/>
                  </a:cubicBezTo>
                  <a:cubicBezTo>
                    <a:pt x="152" y="157"/>
                    <a:pt x="153" y="159"/>
                    <a:pt x="154" y="159"/>
                  </a:cubicBezTo>
                  <a:cubicBezTo>
                    <a:pt x="155" y="160"/>
                    <a:pt x="157" y="161"/>
                    <a:pt x="159" y="162"/>
                  </a:cubicBezTo>
                  <a:cubicBezTo>
                    <a:pt x="159" y="162"/>
                    <a:pt x="160" y="162"/>
                    <a:pt x="160" y="162"/>
                  </a:cubicBezTo>
                  <a:cubicBezTo>
                    <a:pt x="161" y="161"/>
                    <a:pt x="163" y="161"/>
                    <a:pt x="164" y="160"/>
                  </a:cubicBezTo>
                  <a:cubicBezTo>
                    <a:pt x="165" y="159"/>
                    <a:pt x="164" y="155"/>
                    <a:pt x="164" y="153"/>
                  </a:cubicBezTo>
                  <a:cubicBezTo>
                    <a:pt x="164" y="153"/>
                    <a:pt x="164" y="151"/>
                    <a:pt x="163" y="151"/>
                  </a:cubicBezTo>
                  <a:cubicBezTo>
                    <a:pt x="163" y="150"/>
                    <a:pt x="162" y="148"/>
                    <a:pt x="162" y="147"/>
                  </a:cubicBezTo>
                  <a:cubicBezTo>
                    <a:pt x="162" y="146"/>
                    <a:pt x="163" y="145"/>
                    <a:pt x="163" y="145"/>
                  </a:cubicBezTo>
                  <a:cubicBezTo>
                    <a:pt x="164" y="144"/>
                    <a:pt x="165" y="144"/>
                    <a:pt x="166" y="144"/>
                  </a:cubicBezTo>
                  <a:cubicBezTo>
                    <a:pt x="166" y="145"/>
                    <a:pt x="168" y="145"/>
                    <a:pt x="168" y="146"/>
                  </a:cubicBezTo>
                  <a:cubicBezTo>
                    <a:pt x="169" y="146"/>
                    <a:pt x="171" y="149"/>
                    <a:pt x="172" y="149"/>
                  </a:cubicBezTo>
                  <a:cubicBezTo>
                    <a:pt x="173" y="149"/>
                    <a:pt x="174" y="149"/>
                    <a:pt x="175" y="149"/>
                  </a:cubicBezTo>
                  <a:cubicBezTo>
                    <a:pt x="176" y="149"/>
                    <a:pt x="177" y="148"/>
                    <a:pt x="178" y="148"/>
                  </a:cubicBezTo>
                  <a:cubicBezTo>
                    <a:pt x="179" y="148"/>
                    <a:pt x="181" y="147"/>
                    <a:pt x="182" y="146"/>
                  </a:cubicBezTo>
                  <a:cubicBezTo>
                    <a:pt x="183" y="145"/>
                    <a:pt x="184" y="143"/>
                    <a:pt x="185" y="143"/>
                  </a:cubicBezTo>
                  <a:cubicBezTo>
                    <a:pt x="186" y="141"/>
                    <a:pt x="187" y="139"/>
                    <a:pt x="188" y="137"/>
                  </a:cubicBezTo>
                  <a:cubicBezTo>
                    <a:pt x="188" y="136"/>
                    <a:pt x="188" y="133"/>
                    <a:pt x="188" y="132"/>
                  </a:cubicBezTo>
                  <a:cubicBezTo>
                    <a:pt x="187" y="131"/>
                    <a:pt x="186" y="128"/>
                    <a:pt x="186" y="127"/>
                  </a:cubicBezTo>
                  <a:cubicBezTo>
                    <a:pt x="185" y="126"/>
                    <a:pt x="184" y="124"/>
                    <a:pt x="183" y="124"/>
                  </a:cubicBezTo>
                  <a:cubicBezTo>
                    <a:pt x="182" y="123"/>
                    <a:pt x="180" y="122"/>
                    <a:pt x="180" y="122"/>
                  </a:cubicBezTo>
                  <a:cubicBezTo>
                    <a:pt x="179" y="122"/>
                    <a:pt x="177" y="121"/>
                    <a:pt x="176" y="121"/>
                  </a:cubicBezTo>
                  <a:cubicBezTo>
                    <a:pt x="175" y="121"/>
                    <a:pt x="173" y="121"/>
                    <a:pt x="173" y="120"/>
                  </a:cubicBezTo>
                  <a:cubicBezTo>
                    <a:pt x="172" y="119"/>
                    <a:pt x="171" y="117"/>
                    <a:pt x="171" y="116"/>
                  </a:cubicBezTo>
                  <a:cubicBezTo>
                    <a:pt x="171" y="115"/>
                    <a:pt x="171" y="113"/>
                    <a:pt x="170" y="112"/>
                  </a:cubicBezTo>
                  <a:cubicBezTo>
                    <a:pt x="170" y="111"/>
                    <a:pt x="168" y="110"/>
                    <a:pt x="167" y="110"/>
                  </a:cubicBezTo>
                  <a:cubicBezTo>
                    <a:pt x="166" y="109"/>
                    <a:pt x="163" y="108"/>
                    <a:pt x="162" y="107"/>
                  </a:cubicBezTo>
                  <a:cubicBezTo>
                    <a:pt x="162" y="107"/>
                    <a:pt x="161" y="104"/>
                    <a:pt x="160" y="103"/>
                  </a:cubicBezTo>
                  <a:cubicBezTo>
                    <a:pt x="160" y="102"/>
                    <a:pt x="160" y="100"/>
                    <a:pt x="160" y="98"/>
                  </a:cubicBezTo>
                  <a:cubicBezTo>
                    <a:pt x="160" y="97"/>
                    <a:pt x="161" y="95"/>
                    <a:pt x="161" y="94"/>
                  </a:cubicBezTo>
                  <a:cubicBezTo>
                    <a:pt x="161" y="93"/>
                    <a:pt x="163" y="90"/>
                    <a:pt x="163" y="89"/>
                  </a:cubicBezTo>
                  <a:cubicBezTo>
                    <a:pt x="164" y="88"/>
                    <a:pt x="165" y="87"/>
                    <a:pt x="166" y="87"/>
                  </a:cubicBezTo>
                  <a:cubicBezTo>
                    <a:pt x="167" y="86"/>
                    <a:pt x="168" y="85"/>
                    <a:pt x="169" y="85"/>
                  </a:cubicBezTo>
                  <a:cubicBezTo>
                    <a:pt x="169" y="84"/>
                    <a:pt x="169" y="81"/>
                    <a:pt x="169" y="80"/>
                  </a:cubicBezTo>
                  <a:cubicBezTo>
                    <a:pt x="169" y="79"/>
                    <a:pt x="169" y="78"/>
                    <a:pt x="169" y="77"/>
                  </a:cubicBezTo>
                  <a:cubicBezTo>
                    <a:pt x="169" y="78"/>
                    <a:pt x="170" y="78"/>
                    <a:pt x="171" y="78"/>
                  </a:cubicBezTo>
                  <a:cubicBezTo>
                    <a:pt x="172" y="79"/>
                    <a:pt x="174" y="79"/>
                    <a:pt x="176" y="78"/>
                  </a:cubicBezTo>
                  <a:cubicBezTo>
                    <a:pt x="177" y="78"/>
                    <a:pt x="179" y="77"/>
                    <a:pt x="180" y="77"/>
                  </a:cubicBezTo>
                  <a:cubicBezTo>
                    <a:pt x="182" y="76"/>
                    <a:pt x="184" y="74"/>
                    <a:pt x="185" y="73"/>
                  </a:cubicBezTo>
                  <a:cubicBezTo>
                    <a:pt x="186" y="72"/>
                    <a:pt x="187" y="70"/>
                    <a:pt x="188" y="69"/>
                  </a:cubicBezTo>
                  <a:cubicBezTo>
                    <a:pt x="189" y="67"/>
                    <a:pt x="191" y="65"/>
                    <a:pt x="193" y="64"/>
                  </a:cubicBezTo>
                  <a:cubicBezTo>
                    <a:pt x="194" y="63"/>
                    <a:pt x="196" y="63"/>
                    <a:pt x="198" y="62"/>
                  </a:cubicBezTo>
                  <a:cubicBezTo>
                    <a:pt x="199" y="62"/>
                    <a:pt x="202" y="61"/>
                    <a:pt x="204" y="60"/>
                  </a:cubicBezTo>
                  <a:cubicBezTo>
                    <a:pt x="205" y="60"/>
                    <a:pt x="208" y="59"/>
                    <a:pt x="209" y="58"/>
                  </a:cubicBezTo>
                  <a:cubicBezTo>
                    <a:pt x="210" y="57"/>
                    <a:pt x="213" y="54"/>
                    <a:pt x="214" y="53"/>
                  </a:cubicBezTo>
                  <a:cubicBezTo>
                    <a:pt x="215" y="52"/>
                    <a:pt x="216" y="50"/>
                    <a:pt x="216" y="48"/>
                  </a:cubicBezTo>
                  <a:cubicBezTo>
                    <a:pt x="217" y="48"/>
                    <a:pt x="218" y="46"/>
                    <a:pt x="219" y="45"/>
                  </a:cubicBezTo>
                  <a:cubicBezTo>
                    <a:pt x="220" y="44"/>
                    <a:pt x="222" y="42"/>
                    <a:pt x="224" y="41"/>
                  </a:cubicBezTo>
                  <a:cubicBezTo>
                    <a:pt x="225" y="41"/>
                    <a:pt x="229" y="41"/>
                    <a:pt x="231" y="41"/>
                  </a:cubicBezTo>
                  <a:cubicBezTo>
                    <a:pt x="233" y="41"/>
                    <a:pt x="237" y="42"/>
                    <a:pt x="239" y="41"/>
                  </a:cubicBezTo>
                  <a:cubicBezTo>
                    <a:pt x="240" y="41"/>
                    <a:pt x="243" y="41"/>
                    <a:pt x="244" y="40"/>
                  </a:cubicBezTo>
                  <a:cubicBezTo>
                    <a:pt x="245" y="40"/>
                    <a:pt x="246" y="38"/>
                    <a:pt x="247" y="38"/>
                  </a:cubicBezTo>
                  <a:cubicBezTo>
                    <a:pt x="248" y="37"/>
                    <a:pt x="250" y="35"/>
                    <a:pt x="250" y="34"/>
                  </a:cubicBezTo>
                  <a:cubicBezTo>
                    <a:pt x="251" y="33"/>
                    <a:pt x="251" y="30"/>
                    <a:pt x="252" y="28"/>
                  </a:cubicBezTo>
                  <a:cubicBezTo>
                    <a:pt x="252" y="27"/>
                    <a:pt x="252" y="25"/>
                    <a:pt x="252" y="24"/>
                  </a:cubicBezTo>
                  <a:cubicBezTo>
                    <a:pt x="253" y="22"/>
                    <a:pt x="254" y="17"/>
                    <a:pt x="255" y="16"/>
                  </a:cubicBezTo>
                  <a:cubicBezTo>
                    <a:pt x="256" y="14"/>
                    <a:pt x="260" y="12"/>
                    <a:pt x="261" y="10"/>
                  </a:cubicBezTo>
                  <a:cubicBezTo>
                    <a:pt x="262" y="9"/>
                    <a:pt x="265" y="6"/>
                    <a:pt x="266" y="5"/>
                  </a:cubicBezTo>
                  <a:cubicBezTo>
                    <a:pt x="267" y="4"/>
                    <a:pt x="269" y="3"/>
                    <a:pt x="270" y="3"/>
                  </a:cubicBezTo>
                  <a:cubicBezTo>
                    <a:pt x="272" y="2"/>
                    <a:pt x="275" y="0"/>
                    <a:pt x="276" y="0"/>
                  </a:cubicBezTo>
                  <a:cubicBezTo>
                    <a:pt x="277" y="0"/>
                    <a:pt x="279" y="0"/>
                    <a:pt x="280" y="0"/>
                  </a:cubicBezTo>
                  <a:cubicBezTo>
                    <a:pt x="281" y="1"/>
                    <a:pt x="282" y="3"/>
                    <a:pt x="283" y="4"/>
                  </a:cubicBezTo>
                  <a:cubicBezTo>
                    <a:pt x="283" y="5"/>
                    <a:pt x="285" y="7"/>
                    <a:pt x="286" y="8"/>
                  </a:cubicBezTo>
                  <a:cubicBezTo>
                    <a:pt x="287" y="9"/>
                    <a:pt x="289" y="10"/>
                    <a:pt x="291" y="11"/>
                  </a:cubicBezTo>
                  <a:cubicBezTo>
                    <a:pt x="292" y="12"/>
                    <a:pt x="295" y="13"/>
                    <a:pt x="297" y="13"/>
                  </a:cubicBezTo>
                  <a:cubicBezTo>
                    <a:pt x="298" y="13"/>
                    <a:pt x="301" y="12"/>
                    <a:pt x="302" y="11"/>
                  </a:cubicBezTo>
                  <a:cubicBezTo>
                    <a:pt x="303" y="11"/>
                    <a:pt x="306" y="10"/>
                    <a:pt x="307" y="9"/>
                  </a:cubicBezTo>
                  <a:cubicBezTo>
                    <a:pt x="308" y="8"/>
                    <a:pt x="308" y="6"/>
                    <a:pt x="309" y="6"/>
                  </a:cubicBezTo>
                  <a:cubicBezTo>
                    <a:pt x="310" y="5"/>
                    <a:pt x="311" y="3"/>
                    <a:pt x="312" y="3"/>
                  </a:cubicBezTo>
                  <a:cubicBezTo>
                    <a:pt x="314" y="2"/>
                    <a:pt x="318" y="2"/>
                    <a:pt x="320" y="2"/>
                  </a:cubicBezTo>
                  <a:cubicBezTo>
                    <a:pt x="321" y="2"/>
                    <a:pt x="324" y="3"/>
                    <a:pt x="326" y="2"/>
                  </a:cubicBezTo>
                  <a:cubicBezTo>
                    <a:pt x="327" y="2"/>
                    <a:pt x="328" y="1"/>
                    <a:pt x="329" y="1"/>
                  </a:cubicBezTo>
                  <a:cubicBezTo>
                    <a:pt x="330" y="0"/>
                    <a:pt x="332" y="1"/>
                    <a:pt x="333" y="2"/>
                  </a:cubicBezTo>
                  <a:cubicBezTo>
                    <a:pt x="334" y="3"/>
                    <a:pt x="336" y="5"/>
                    <a:pt x="337" y="7"/>
                  </a:cubicBezTo>
                  <a:cubicBezTo>
                    <a:pt x="338" y="9"/>
                    <a:pt x="338" y="13"/>
                    <a:pt x="339" y="15"/>
                  </a:cubicBezTo>
                  <a:cubicBezTo>
                    <a:pt x="339" y="17"/>
                    <a:pt x="339" y="20"/>
                    <a:pt x="339" y="22"/>
                  </a:cubicBezTo>
                  <a:cubicBezTo>
                    <a:pt x="339" y="24"/>
                    <a:pt x="338" y="29"/>
                    <a:pt x="337" y="31"/>
                  </a:cubicBezTo>
                  <a:cubicBezTo>
                    <a:pt x="337" y="33"/>
                    <a:pt x="336" y="37"/>
                    <a:pt x="336" y="39"/>
                  </a:cubicBezTo>
                  <a:cubicBezTo>
                    <a:pt x="335" y="41"/>
                    <a:pt x="332" y="43"/>
                    <a:pt x="331" y="45"/>
                  </a:cubicBezTo>
                  <a:cubicBezTo>
                    <a:pt x="330" y="46"/>
                    <a:pt x="327" y="48"/>
                    <a:pt x="326" y="49"/>
                  </a:cubicBezTo>
                  <a:cubicBezTo>
                    <a:pt x="325" y="49"/>
                    <a:pt x="324" y="51"/>
                    <a:pt x="324" y="52"/>
                  </a:cubicBezTo>
                  <a:cubicBezTo>
                    <a:pt x="323" y="53"/>
                    <a:pt x="323" y="55"/>
                    <a:pt x="323" y="56"/>
                  </a:cubicBezTo>
                  <a:cubicBezTo>
                    <a:pt x="324" y="57"/>
                    <a:pt x="326" y="59"/>
                    <a:pt x="327" y="59"/>
                  </a:cubicBezTo>
                  <a:cubicBezTo>
                    <a:pt x="328" y="60"/>
                    <a:pt x="330" y="61"/>
                    <a:pt x="332" y="62"/>
                  </a:cubicBezTo>
                  <a:cubicBezTo>
                    <a:pt x="333" y="62"/>
                    <a:pt x="336" y="63"/>
                    <a:pt x="338" y="63"/>
                  </a:cubicBezTo>
                  <a:cubicBezTo>
                    <a:pt x="339" y="63"/>
                    <a:pt x="341" y="63"/>
                    <a:pt x="342" y="63"/>
                  </a:cubicBezTo>
                  <a:cubicBezTo>
                    <a:pt x="343" y="62"/>
                    <a:pt x="345" y="60"/>
                    <a:pt x="346" y="59"/>
                  </a:cubicBezTo>
                  <a:cubicBezTo>
                    <a:pt x="347" y="58"/>
                    <a:pt x="349" y="56"/>
                    <a:pt x="350" y="55"/>
                  </a:cubicBezTo>
                  <a:cubicBezTo>
                    <a:pt x="351" y="55"/>
                    <a:pt x="354" y="55"/>
                    <a:pt x="355" y="55"/>
                  </a:cubicBezTo>
                  <a:cubicBezTo>
                    <a:pt x="357" y="55"/>
                    <a:pt x="360" y="56"/>
                    <a:pt x="362" y="57"/>
                  </a:cubicBezTo>
                  <a:cubicBezTo>
                    <a:pt x="364" y="57"/>
                    <a:pt x="369" y="58"/>
                    <a:pt x="372" y="57"/>
                  </a:cubicBezTo>
                  <a:cubicBezTo>
                    <a:pt x="373" y="57"/>
                    <a:pt x="375" y="56"/>
                    <a:pt x="376" y="56"/>
                  </a:cubicBezTo>
                  <a:cubicBezTo>
                    <a:pt x="377" y="55"/>
                    <a:pt x="378" y="53"/>
                    <a:pt x="378" y="53"/>
                  </a:cubicBezTo>
                  <a:cubicBezTo>
                    <a:pt x="379" y="52"/>
                    <a:pt x="379" y="49"/>
                    <a:pt x="379" y="48"/>
                  </a:cubicBezTo>
                  <a:cubicBezTo>
                    <a:pt x="379" y="47"/>
                    <a:pt x="379" y="45"/>
                    <a:pt x="380" y="44"/>
                  </a:cubicBezTo>
                  <a:cubicBezTo>
                    <a:pt x="380" y="43"/>
                    <a:pt x="383" y="41"/>
                    <a:pt x="384" y="41"/>
                  </a:cubicBezTo>
                  <a:cubicBezTo>
                    <a:pt x="385" y="40"/>
                    <a:pt x="388" y="40"/>
                    <a:pt x="389" y="40"/>
                  </a:cubicBezTo>
                  <a:cubicBezTo>
                    <a:pt x="390" y="40"/>
                    <a:pt x="392" y="41"/>
                    <a:pt x="393" y="41"/>
                  </a:cubicBezTo>
                  <a:cubicBezTo>
                    <a:pt x="395" y="42"/>
                    <a:pt x="397" y="44"/>
                    <a:pt x="397" y="45"/>
                  </a:cubicBezTo>
                  <a:cubicBezTo>
                    <a:pt x="398" y="47"/>
                    <a:pt x="399" y="50"/>
                    <a:pt x="400" y="51"/>
                  </a:cubicBezTo>
                  <a:cubicBezTo>
                    <a:pt x="401" y="52"/>
                    <a:pt x="402" y="54"/>
                    <a:pt x="403" y="54"/>
                  </a:cubicBezTo>
                  <a:cubicBezTo>
                    <a:pt x="404" y="55"/>
                    <a:pt x="406" y="55"/>
                    <a:pt x="406" y="55"/>
                  </a:cubicBezTo>
                  <a:cubicBezTo>
                    <a:pt x="408" y="55"/>
                    <a:pt x="411" y="55"/>
                    <a:pt x="413" y="55"/>
                  </a:cubicBezTo>
                  <a:cubicBezTo>
                    <a:pt x="414" y="55"/>
                    <a:pt x="416" y="54"/>
                    <a:pt x="418" y="54"/>
                  </a:cubicBezTo>
                  <a:cubicBezTo>
                    <a:pt x="420" y="53"/>
                    <a:pt x="426" y="52"/>
                    <a:pt x="428" y="53"/>
                  </a:cubicBezTo>
                  <a:cubicBezTo>
                    <a:pt x="430" y="53"/>
                    <a:pt x="434" y="56"/>
                    <a:pt x="436" y="58"/>
                  </a:cubicBezTo>
                  <a:cubicBezTo>
                    <a:pt x="436" y="59"/>
                    <a:pt x="437" y="62"/>
                    <a:pt x="438" y="63"/>
                  </a:cubicBezTo>
                  <a:cubicBezTo>
                    <a:pt x="439" y="63"/>
                    <a:pt x="440" y="64"/>
                    <a:pt x="441" y="65"/>
                  </a:cubicBezTo>
                  <a:cubicBezTo>
                    <a:pt x="441" y="66"/>
                    <a:pt x="441" y="68"/>
                    <a:pt x="440" y="68"/>
                  </a:cubicBezTo>
                  <a:cubicBezTo>
                    <a:pt x="440" y="69"/>
                    <a:pt x="439" y="70"/>
                    <a:pt x="439" y="71"/>
                  </a:cubicBezTo>
                  <a:cubicBezTo>
                    <a:pt x="438" y="71"/>
                    <a:pt x="437" y="72"/>
                    <a:pt x="436" y="72"/>
                  </a:cubicBezTo>
                  <a:cubicBezTo>
                    <a:pt x="435" y="72"/>
                    <a:pt x="433" y="72"/>
                    <a:pt x="432" y="72"/>
                  </a:cubicBezTo>
                  <a:cubicBezTo>
                    <a:pt x="432" y="72"/>
                    <a:pt x="430" y="72"/>
                    <a:pt x="429" y="72"/>
                  </a:cubicBezTo>
                  <a:cubicBezTo>
                    <a:pt x="428" y="72"/>
                    <a:pt x="427" y="72"/>
                    <a:pt x="427" y="73"/>
                  </a:cubicBezTo>
                  <a:cubicBezTo>
                    <a:pt x="426" y="73"/>
                    <a:pt x="425" y="74"/>
                    <a:pt x="424" y="75"/>
                  </a:cubicBezTo>
                  <a:cubicBezTo>
                    <a:pt x="423" y="75"/>
                    <a:pt x="422" y="76"/>
                    <a:pt x="422" y="77"/>
                  </a:cubicBezTo>
                  <a:cubicBezTo>
                    <a:pt x="421" y="78"/>
                    <a:pt x="420" y="80"/>
                    <a:pt x="420" y="81"/>
                  </a:cubicBezTo>
                  <a:cubicBezTo>
                    <a:pt x="419" y="83"/>
                    <a:pt x="419" y="85"/>
                    <a:pt x="419" y="87"/>
                  </a:cubicBezTo>
                  <a:cubicBezTo>
                    <a:pt x="419" y="89"/>
                    <a:pt x="420" y="94"/>
                    <a:pt x="420" y="97"/>
                  </a:cubicBezTo>
                  <a:cubicBezTo>
                    <a:pt x="420" y="99"/>
                    <a:pt x="419" y="105"/>
                    <a:pt x="419" y="107"/>
                  </a:cubicBezTo>
                  <a:cubicBezTo>
                    <a:pt x="419" y="108"/>
                    <a:pt x="419" y="110"/>
                    <a:pt x="419" y="112"/>
                  </a:cubicBezTo>
                  <a:cubicBezTo>
                    <a:pt x="420" y="113"/>
                    <a:pt x="420" y="117"/>
                    <a:pt x="421" y="118"/>
                  </a:cubicBezTo>
                  <a:cubicBezTo>
                    <a:pt x="421" y="120"/>
                    <a:pt x="424" y="122"/>
                    <a:pt x="425" y="123"/>
                  </a:cubicBezTo>
                  <a:cubicBezTo>
                    <a:pt x="426" y="124"/>
                    <a:pt x="428" y="126"/>
                    <a:pt x="430" y="126"/>
                  </a:cubicBezTo>
                  <a:cubicBezTo>
                    <a:pt x="431" y="127"/>
                    <a:pt x="434" y="127"/>
                    <a:pt x="436" y="127"/>
                  </a:cubicBezTo>
                  <a:cubicBezTo>
                    <a:pt x="438" y="128"/>
                    <a:pt x="440" y="129"/>
                    <a:pt x="442" y="130"/>
                  </a:cubicBezTo>
                  <a:cubicBezTo>
                    <a:pt x="444" y="131"/>
                    <a:pt x="447" y="134"/>
                    <a:pt x="449" y="136"/>
                  </a:cubicBezTo>
                  <a:cubicBezTo>
                    <a:pt x="451" y="137"/>
                    <a:pt x="455" y="140"/>
                    <a:pt x="457" y="142"/>
                  </a:cubicBezTo>
                  <a:cubicBezTo>
                    <a:pt x="458" y="143"/>
                    <a:pt x="460" y="145"/>
                    <a:pt x="461" y="147"/>
                  </a:cubicBezTo>
                  <a:cubicBezTo>
                    <a:pt x="462" y="148"/>
                    <a:pt x="465" y="151"/>
                    <a:pt x="466" y="153"/>
                  </a:cubicBezTo>
                  <a:cubicBezTo>
                    <a:pt x="468" y="154"/>
                    <a:pt x="470" y="157"/>
                    <a:pt x="471" y="158"/>
                  </a:cubicBezTo>
                  <a:cubicBezTo>
                    <a:pt x="472" y="160"/>
                    <a:pt x="475" y="162"/>
                    <a:pt x="476" y="164"/>
                  </a:cubicBezTo>
                  <a:cubicBezTo>
                    <a:pt x="476" y="165"/>
                    <a:pt x="477" y="167"/>
                    <a:pt x="478" y="168"/>
                  </a:cubicBezTo>
                  <a:cubicBezTo>
                    <a:pt x="479" y="170"/>
                    <a:pt x="482" y="173"/>
                    <a:pt x="483" y="174"/>
                  </a:cubicBezTo>
                  <a:cubicBezTo>
                    <a:pt x="484" y="176"/>
                    <a:pt x="485" y="179"/>
                    <a:pt x="486" y="181"/>
                  </a:cubicBezTo>
                  <a:cubicBezTo>
                    <a:pt x="486" y="182"/>
                    <a:pt x="488" y="185"/>
                    <a:pt x="488" y="186"/>
                  </a:cubicBezTo>
                  <a:cubicBezTo>
                    <a:pt x="489" y="188"/>
                    <a:pt x="489" y="192"/>
                    <a:pt x="490" y="19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3" name="Freeform 81"/>
            <p:cNvSpPr>
              <a:spLocks/>
            </p:cNvSpPr>
            <p:nvPr/>
          </p:nvSpPr>
          <p:spPr bwMode="auto">
            <a:xfrm>
              <a:off x="4348163" y="2832100"/>
              <a:ext cx="792163" cy="655638"/>
            </a:xfrm>
            <a:custGeom>
              <a:avLst/>
              <a:gdLst/>
              <a:ahLst/>
              <a:cxnLst>
                <a:cxn ang="0">
                  <a:pos x="185" y="51"/>
                </a:cxn>
                <a:cxn ang="0">
                  <a:pos x="212" y="25"/>
                </a:cxn>
                <a:cxn ang="0">
                  <a:pos x="224" y="11"/>
                </a:cxn>
                <a:cxn ang="0">
                  <a:pos x="251" y="10"/>
                </a:cxn>
                <a:cxn ang="0">
                  <a:pos x="273" y="4"/>
                </a:cxn>
                <a:cxn ang="0">
                  <a:pos x="287" y="34"/>
                </a:cxn>
                <a:cxn ang="0">
                  <a:pos x="310" y="60"/>
                </a:cxn>
                <a:cxn ang="0">
                  <a:pos x="334" y="83"/>
                </a:cxn>
                <a:cxn ang="0">
                  <a:pos x="350" y="107"/>
                </a:cxn>
                <a:cxn ang="0">
                  <a:pos x="348" y="139"/>
                </a:cxn>
                <a:cxn ang="0">
                  <a:pos x="376" y="168"/>
                </a:cxn>
                <a:cxn ang="0">
                  <a:pos x="381" y="197"/>
                </a:cxn>
                <a:cxn ang="0">
                  <a:pos x="411" y="210"/>
                </a:cxn>
                <a:cxn ang="0">
                  <a:pos x="414" y="235"/>
                </a:cxn>
                <a:cxn ang="0">
                  <a:pos x="438" y="234"/>
                </a:cxn>
                <a:cxn ang="0">
                  <a:pos x="469" y="250"/>
                </a:cxn>
                <a:cxn ang="0">
                  <a:pos x="475" y="292"/>
                </a:cxn>
                <a:cxn ang="0">
                  <a:pos x="452" y="339"/>
                </a:cxn>
                <a:cxn ang="0">
                  <a:pos x="437" y="367"/>
                </a:cxn>
                <a:cxn ang="0">
                  <a:pos x="407" y="377"/>
                </a:cxn>
                <a:cxn ang="0">
                  <a:pos x="387" y="396"/>
                </a:cxn>
                <a:cxn ang="0">
                  <a:pos x="391" y="375"/>
                </a:cxn>
                <a:cxn ang="0">
                  <a:pos x="382" y="360"/>
                </a:cxn>
                <a:cxn ang="0">
                  <a:pos x="369" y="359"/>
                </a:cxn>
                <a:cxn ang="0">
                  <a:pos x="354" y="360"/>
                </a:cxn>
                <a:cxn ang="0">
                  <a:pos x="346" y="373"/>
                </a:cxn>
                <a:cxn ang="0">
                  <a:pos x="327" y="369"/>
                </a:cxn>
                <a:cxn ang="0">
                  <a:pos x="320" y="351"/>
                </a:cxn>
                <a:cxn ang="0">
                  <a:pos x="315" y="332"/>
                </a:cxn>
                <a:cxn ang="0">
                  <a:pos x="303" y="315"/>
                </a:cxn>
                <a:cxn ang="0">
                  <a:pos x="296" y="301"/>
                </a:cxn>
                <a:cxn ang="0">
                  <a:pos x="282" y="292"/>
                </a:cxn>
                <a:cxn ang="0">
                  <a:pos x="268" y="296"/>
                </a:cxn>
                <a:cxn ang="0">
                  <a:pos x="264" y="308"/>
                </a:cxn>
                <a:cxn ang="0">
                  <a:pos x="244" y="316"/>
                </a:cxn>
                <a:cxn ang="0">
                  <a:pos x="227" y="323"/>
                </a:cxn>
                <a:cxn ang="0">
                  <a:pos x="205" y="321"/>
                </a:cxn>
                <a:cxn ang="0">
                  <a:pos x="182" y="334"/>
                </a:cxn>
                <a:cxn ang="0">
                  <a:pos x="154" y="318"/>
                </a:cxn>
                <a:cxn ang="0">
                  <a:pos x="136" y="304"/>
                </a:cxn>
                <a:cxn ang="0">
                  <a:pos x="121" y="316"/>
                </a:cxn>
                <a:cxn ang="0">
                  <a:pos x="111" y="301"/>
                </a:cxn>
                <a:cxn ang="0">
                  <a:pos x="97" y="287"/>
                </a:cxn>
                <a:cxn ang="0">
                  <a:pos x="83" y="285"/>
                </a:cxn>
                <a:cxn ang="0">
                  <a:pos x="57" y="282"/>
                </a:cxn>
                <a:cxn ang="0">
                  <a:pos x="34" y="290"/>
                </a:cxn>
                <a:cxn ang="0">
                  <a:pos x="27" y="276"/>
                </a:cxn>
                <a:cxn ang="0">
                  <a:pos x="17" y="258"/>
                </a:cxn>
                <a:cxn ang="0">
                  <a:pos x="0" y="246"/>
                </a:cxn>
                <a:cxn ang="0">
                  <a:pos x="15" y="223"/>
                </a:cxn>
                <a:cxn ang="0">
                  <a:pos x="38" y="213"/>
                </a:cxn>
                <a:cxn ang="0">
                  <a:pos x="55" y="192"/>
                </a:cxn>
                <a:cxn ang="0">
                  <a:pos x="66" y="174"/>
                </a:cxn>
                <a:cxn ang="0">
                  <a:pos x="82" y="174"/>
                </a:cxn>
                <a:cxn ang="0">
                  <a:pos x="103" y="146"/>
                </a:cxn>
                <a:cxn ang="0">
                  <a:pos x="126" y="120"/>
                </a:cxn>
                <a:cxn ang="0">
                  <a:pos x="128" y="100"/>
                </a:cxn>
                <a:cxn ang="0">
                  <a:pos x="115" y="79"/>
                </a:cxn>
                <a:cxn ang="0">
                  <a:pos x="127" y="54"/>
                </a:cxn>
                <a:cxn ang="0">
                  <a:pos x="153" y="61"/>
                </a:cxn>
              </a:cxnLst>
              <a:rect l="0" t="0" r="r" b="b"/>
              <a:pathLst>
                <a:path w="477" h="396">
                  <a:moveTo>
                    <a:pt x="169" y="65"/>
                  </a:moveTo>
                  <a:cubicBezTo>
                    <a:pt x="169" y="65"/>
                    <a:pt x="170" y="64"/>
                    <a:pt x="170" y="64"/>
                  </a:cubicBezTo>
                  <a:cubicBezTo>
                    <a:pt x="171" y="63"/>
                    <a:pt x="172" y="59"/>
                    <a:pt x="174" y="57"/>
                  </a:cubicBezTo>
                  <a:cubicBezTo>
                    <a:pt x="175" y="56"/>
                    <a:pt x="179" y="56"/>
                    <a:pt x="180" y="55"/>
                  </a:cubicBezTo>
                  <a:cubicBezTo>
                    <a:pt x="181" y="55"/>
                    <a:pt x="184" y="52"/>
                    <a:pt x="185" y="51"/>
                  </a:cubicBezTo>
                  <a:cubicBezTo>
                    <a:pt x="186" y="50"/>
                    <a:pt x="190" y="48"/>
                    <a:pt x="191" y="47"/>
                  </a:cubicBezTo>
                  <a:cubicBezTo>
                    <a:pt x="193" y="45"/>
                    <a:pt x="196" y="42"/>
                    <a:pt x="197" y="41"/>
                  </a:cubicBezTo>
                  <a:cubicBezTo>
                    <a:pt x="198" y="40"/>
                    <a:pt x="200" y="37"/>
                    <a:pt x="201" y="36"/>
                  </a:cubicBezTo>
                  <a:cubicBezTo>
                    <a:pt x="203" y="35"/>
                    <a:pt x="206" y="33"/>
                    <a:pt x="208" y="31"/>
                  </a:cubicBezTo>
                  <a:cubicBezTo>
                    <a:pt x="209" y="30"/>
                    <a:pt x="211" y="27"/>
                    <a:pt x="212" y="25"/>
                  </a:cubicBezTo>
                  <a:cubicBezTo>
                    <a:pt x="213" y="24"/>
                    <a:pt x="214" y="21"/>
                    <a:pt x="215" y="19"/>
                  </a:cubicBezTo>
                  <a:cubicBezTo>
                    <a:pt x="215" y="18"/>
                    <a:pt x="216" y="16"/>
                    <a:pt x="216" y="15"/>
                  </a:cubicBezTo>
                  <a:cubicBezTo>
                    <a:pt x="217" y="14"/>
                    <a:pt x="218" y="12"/>
                    <a:pt x="218" y="12"/>
                  </a:cubicBezTo>
                  <a:cubicBezTo>
                    <a:pt x="219" y="11"/>
                    <a:pt x="221" y="10"/>
                    <a:pt x="222" y="10"/>
                  </a:cubicBezTo>
                  <a:cubicBezTo>
                    <a:pt x="222" y="10"/>
                    <a:pt x="224" y="11"/>
                    <a:pt x="224" y="11"/>
                  </a:cubicBezTo>
                  <a:cubicBezTo>
                    <a:pt x="226" y="11"/>
                    <a:pt x="228" y="13"/>
                    <a:pt x="230" y="14"/>
                  </a:cubicBezTo>
                  <a:cubicBezTo>
                    <a:pt x="231" y="14"/>
                    <a:pt x="233" y="17"/>
                    <a:pt x="235" y="18"/>
                  </a:cubicBezTo>
                  <a:cubicBezTo>
                    <a:pt x="236" y="18"/>
                    <a:pt x="239" y="16"/>
                    <a:pt x="241" y="16"/>
                  </a:cubicBezTo>
                  <a:cubicBezTo>
                    <a:pt x="242" y="15"/>
                    <a:pt x="244" y="14"/>
                    <a:pt x="245" y="14"/>
                  </a:cubicBezTo>
                  <a:cubicBezTo>
                    <a:pt x="247" y="13"/>
                    <a:pt x="250" y="11"/>
                    <a:pt x="251" y="10"/>
                  </a:cubicBezTo>
                  <a:cubicBezTo>
                    <a:pt x="252" y="9"/>
                    <a:pt x="254" y="7"/>
                    <a:pt x="255" y="6"/>
                  </a:cubicBezTo>
                  <a:cubicBezTo>
                    <a:pt x="256" y="5"/>
                    <a:pt x="260" y="2"/>
                    <a:pt x="262" y="1"/>
                  </a:cubicBezTo>
                  <a:cubicBezTo>
                    <a:pt x="263" y="1"/>
                    <a:pt x="267" y="0"/>
                    <a:pt x="269" y="1"/>
                  </a:cubicBezTo>
                  <a:cubicBezTo>
                    <a:pt x="271" y="1"/>
                    <a:pt x="272" y="1"/>
                    <a:pt x="274" y="2"/>
                  </a:cubicBezTo>
                  <a:cubicBezTo>
                    <a:pt x="274" y="3"/>
                    <a:pt x="273" y="3"/>
                    <a:pt x="273" y="4"/>
                  </a:cubicBezTo>
                  <a:cubicBezTo>
                    <a:pt x="273" y="5"/>
                    <a:pt x="273" y="8"/>
                    <a:pt x="273" y="10"/>
                  </a:cubicBezTo>
                  <a:cubicBezTo>
                    <a:pt x="274" y="12"/>
                    <a:pt x="275" y="15"/>
                    <a:pt x="276" y="16"/>
                  </a:cubicBezTo>
                  <a:cubicBezTo>
                    <a:pt x="277" y="17"/>
                    <a:pt x="279" y="20"/>
                    <a:pt x="280" y="21"/>
                  </a:cubicBezTo>
                  <a:cubicBezTo>
                    <a:pt x="281" y="23"/>
                    <a:pt x="282" y="26"/>
                    <a:pt x="283" y="28"/>
                  </a:cubicBezTo>
                  <a:cubicBezTo>
                    <a:pt x="284" y="29"/>
                    <a:pt x="286" y="32"/>
                    <a:pt x="287" y="34"/>
                  </a:cubicBezTo>
                  <a:cubicBezTo>
                    <a:pt x="289" y="36"/>
                    <a:pt x="291" y="39"/>
                    <a:pt x="292" y="41"/>
                  </a:cubicBezTo>
                  <a:cubicBezTo>
                    <a:pt x="294" y="42"/>
                    <a:pt x="297" y="43"/>
                    <a:pt x="298" y="44"/>
                  </a:cubicBezTo>
                  <a:cubicBezTo>
                    <a:pt x="299" y="45"/>
                    <a:pt x="302" y="48"/>
                    <a:pt x="303" y="49"/>
                  </a:cubicBezTo>
                  <a:cubicBezTo>
                    <a:pt x="304" y="51"/>
                    <a:pt x="305" y="55"/>
                    <a:pt x="306" y="57"/>
                  </a:cubicBezTo>
                  <a:cubicBezTo>
                    <a:pt x="307" y="57"/>
                    <a:pt x="309" y="59"/>
                    <a:pt x="310" y="60"/>
                  </a:cubicBezTo>
                  <a:cubicBezTo>
                    <a:pt x="311" y="61"/>
                    <a:pt x="315" y="62"/>
                    <a:pt x="317" y="63"/>
                  </a:cubicBezTo>
                  <a:cubicBezTo>
                    <a:pt x="318" y="63"/>
                    <a:pt x="320" y="66"/>
                    <a:pt x="321" y="67"/>
                  </a:cubicBezTo>
                  <a:cubicBezTo>
                    <a:pt x="322" y="68"/>
                    <a:pt x="323" y="71"/>
                    <a:pt x="324" y="72"/>
                  </a:cubicBezTo>
                  <a:cubicBezTo>
                    <a:pt x="325" y="73"/>
                    <a:pt x="327" y="77"/>
                    <a:pt x="328" y="78"/>
                  </a:cubicBezTo>
                  <a:cubicBezTo>
                    <a:pt x="329" y="80"/>
                    <a:pt x="332" y="82"/>
                    <a:pt x="334" y="83"/>
                  </a:cubicBezTo>
                  <a:cubicBezTo>
                    <a:pt x="336" y="84"/>
                    <a:pt x="341" y="84"/>
                    <a:pt x="343" y="85"/>
                  </a:cubicBezTo>
                  <a:cubicBezTo>
                    <a:pt x="345" y="86"/>
                    <a:pt x="348" y="86"/>
                    <a:pt x="349" y="87"/>
                  </a:cubicBezTo>
                  <a:cubicBezTo>
                    <a:pt x="350" y="89"/>
                    <a:pt x="351" y="92"/>
                    <a:pt x="351" y="94"/>
                  </a:cubicBezTo>
                  <a:cubicBezTo>
                    <a:pt x="352" y="96"/>
                    <a:pt x="352" y="100"/>
                    <a:pt x="352" y="102"/>
                  </a:cubicBezTo>
                  <a:cubicBezTo>
                    <a:pt x="352" y="103"/>
                    <a:pt x="351" y="106"/>
                    <a:pt x="350" y="107"/>
                  </a:cubicBezTo>
                  <a:cubicBezTo>
                    <a:pt x="349" y="109"/>
                    <a:pt x="348" y="111"/>
                    <a:pt x="347" y="113"/>
                  </a:cubicBezTo>
                  <a:cubicBezTo>
                    <a:pt x="346" y="114"/>
                    <a:pt x="345" y="116"/>
                    <a:pt x="344" y="118"/>
                  </a:cubicBezTo>
                  <a:cubicBezTo>
                    <a:pt x="344" y="120"/>
                    <a:pt x="344" y="123"/>
                    <a:pt x="344" y="125"/>
                  </a:cubicBezTo>
                  <a:cubicBezTo>
                    <a:pt x="344" y="127"/>
                    <a:pt x="345" y="130"/>
                    <a:pt x="346" y="131"/>
                  </a:cubicBezTo>
                  <a:cubicBezTo>
                    <a:pt x="346" y="133"/>
                    <a:pt x="347" y="137"/>
                    <a:pt x="348" y="139"/>
                  </a:cubicBezTo>
                  <a:cubicBezTo>
                    <a:pt x="348" y="141"/>
                    <a:pt x="350" y="144"/>
                    <a:pt x="351" y="145"/>
                  </a:cubicBezTo>
                  <a:cubicBezTo>
                    <a:pt x="352" y="147"/>
                    <a:pt x="355" y="150"/>
                    <a:pt x="356" y="152"/>
                  </a:cubicBezTo>
                  <a:cubicBezTo>
                    <a:pt x="358" y="153"/>
                    <a:pt x="361" y="156"/>
                    <a:pt x="363" y="158"/>
                  </a:cubicBezTo>
                  <a:cubicBezTo>
                    <a:pt x="365" y="159"/>
                    <a:pt x="368" y="161"/>
                    <a:pt x="370" y="163"/>
                  </a:cubicBezTo>
                  <a:cubicBezTo>
                    <a:pt x="372" y="164"/>
                    <a:pt x="375" y="167"/>
                    <a:pt x="376" y="168"/>
                  </a:cubicBezTo>
                  <a:cubicBezTo>
                    <a:pt x="377" y="169"/>
                    <a:pt x="378" y="171"/>
                    <a:pt x="378" y="171"/>
                  </a:cubicBezTo>
                  <a:cubicBezTo>
                    <a:pt x="378" y="172"/>
                    <a:pt x="380" y="174"/>
                    <a:pt x="380" y="175"/>
                  </a:cubicBezTo>
                  <a:cubicBezTo>
                    <a:pt x="381" y="177"/>
                    <a:pt x="380" y="181"/>
                    <a:pt x="381" y="183"/>
                  </a:cubicBezTo>
                  <a:cubicBezTo>
                    <a:pt x="381" y="185"/>
                    <a:pt x="380" y="189"/>
                    <a:pt x="381" y="190"/>
                  </a:cubicBezTo>
                  <a:cubicBezTo>
                    <a:pt x="381" y="192"/>
                    <a:pt x="381" y="196"/>
                    <a:pt x="381" y="197"/>
                  </a:cubicBezTo>
                  <a:cubicBezTo>
                    <a:pt x="382" y="198"/>
                    <a:pt x="383" y="200"/>
                    <a:pt x="384" y="200"/>
                  </a:cubicBezTo>
                  <a:cubicBezTo>
                    <a:pt x="385" y="201"/>
                    <a:pt x="387" y="202"/>
                    <a:pt x="388" y="202"/>
                  </a:cubicBezTo>
                  <a:cubicBezTo>
                    <a:pt x="391" y="203"/>
                    <a:pt x="396" y="205"/>
                    <a:pt x="398" y="206"/>
                  </a:cubicBezTo>
                  <a:cubicBezTo>
                    <a:pt x="400" y="207"/>
                    <a:pt x="403" y="207"/>
                    <a:pt x="405" y="208"/>
                  </a:cubicBezTo>
                  <a:cubicBezTo>
                    <a:pt x="406" y="208"/>
                    <a:pt x="409" y="209"/>
                    <a:pt x="411" y="210"/>
                  </a:cubicBezTo>
                  <a:cubicBezTo>
                    <a:pt x="412" y="210"/>
                    <a:pt x="413" y="212"/>
                    <a:pt x="414" y="213"/>
                  </a:cubicBezTo>
                  <a:cubicBezTo>
                    <a:pt x="415" y="214"/>
                    <a:pt x="416" y="217"/>
                    <a:pt x="416" y="218"/>
                  </a:cubicBezTo>
                  <a:cubicBezTo>
                    <a:pt x="417" y="219"/>
                    <a:pt x="418" y="222"/>
                    <a:pt x="418" y="224"/>
                  </a:cubicBezTo>
                  <a:cubicBezTo>
                    <a:pt x="418" y="226"/>
                    <a:pt x="417" y="229"/>
                    <a:pt x="416" y="230"/>
                  </a:cubicBezTo>
                  <a:cubicBezTo>
                    <a:pt x="416" y="231"/>
                    <a:pt x="414" y="234"/>
                    <a:pt x="414" y="235"/>
                  </a:cubicBezTo>
                  <a:cubicBezTo>
                    <a:pt x="414" y="236"/>
                    <a:pt x="415" y="239"/>
                    <a:pt x="416" y="240"/>
                  </a:cubicBezTo>
                  <a:cubicBezTo>
                    <a:pt x="417" y="240"/>
                    <a:pt x="419" y="242"/>
                    <a:pt x="420" y="242"/>
                  </a:cubicBezTo>
                  <a:cubicBezTo>
                    <a:pt x="422" y="242"/>
                    <a:pt x="425" y="241"/>
                    <a:pt x="426" y="240"/>
                  </a:cubicBezTo>
                  <a:cubicBezTo>
                    <a:pt x="427" y="239"/>
                    <a:pt x="429" y="238"/>
                    <a:pt x="430" y="237"/>
                  </a:cubicBezTo>
                  <a:cubicBezTo>
                    <a:pt x="432" y="236"/>
                    <a:pt x="436" y="235"/>
                    <a:pt x="438" y="234"/>
                  </a:cubicBezTo>
                  <a:cubicBezTo>
                    <a:pt x="440" y="234"/>
                    <a:pt x="443" y="233"/>
                    <a:pt x="445" y="234"/>
                  </a:cubicBezTo>
                  <a:cubicBezTo>
                    <a:pt x="447" y="234"/>
                    <a:pt x="450" y="235"/>
                    <a:pt x="451" y="236"/>
                  </a:cubicBezTo>
                  <a:cubicBezTo>
                    <a:pt x="453" y="236"/>
                    <a:pt x="457" y="238"/>
                    <a:pt x="459" y="240"/>
                  </a:cubicBezTo>
                  <a:cubicBezTo>
                    <a:pt x="460" y="241"/>
                    <a:pt x="463" y="243"/>
                    <a:pt x="464" y="244"/>
                  </a:cubicBezTo>
                  <a:cubicBezTo>
                    <a:pt x="465" y="246"/>
                    <a:pt x="468" y="248"/>
                    <a:pt x="469" y="250"/>
                  </a:cubicBezTo>
                  <a:cubicBezTo>
                    <a:pt x="470" y="251"/>
                    <a:pt x="473" y="255"/>
                    <a:pt x="474" y="257"/>
                  </a:cubicBezTo>
                  <a:cubicBezTo>
                    <a:pt x="475" y="259"/>
                    <a:pt x="475" y="263"/>
                    <a:pt x="476" y="265"/>
                  </a:cubicBezTo>
                  <a:cubicBezTo>
                    <a:pt x="476" y="268"/>
                    <a:pt x="476" y="273"/>
                    <a:pt x="477" y="275"/>
                  </a:cubicBezTo>
                  <a:cubicBezTo>
                    <a:pt x="477" y="277"/>
                    <a:pt x="477" y="281"/>
                    <a:pt x="477" y="283"/>
                  </a:cubicBezTo>
                  <a:cubicBezTo>
                    <a:pt x="477" y="285"/>
                    <a:pt x="476" y="290"/>
                    <a:pt x="475" y="292"/>
                  </a:cubicBezTo>
                  <a:cubicBezTo>
                    <a:pt x="474" y="295"/>
                    <a:pt x="471" y="300"/>
                    <a:pt x="470" y="303"/>
                  </a:cubicBezTo>
                  <a:cubicBezTo>
                    <a:pt x="468" y="305"/>
                    <a:pt x="466" y="311"/>
                    <a:pt x="464" y="314"/>
                  </a:cubicBezTo>
                  <a:cubicBezTo>
                    <a:pt x="462" y="317"/>
                    <a:pt x="458" y="323"/>
                    <a:pt x="456" y="326"/>
                  </a:cubicBezTo>
                  <a:cubicBezTo>
                    <a:pt x="455" y="328"/>
                    <a:pt x="454" y="331"/>
                    <a:pt x="453" y="333"/>
                  </a:cubicBezTo>
                  <a:cubicBezTo>
                    <a:pt x="453" y="334"/>
                    <a:pt x="452" y="338"/>
                    <a:pt x="452" y="339"/>
                  </a:cubicBezTo>
                  <a:cubicBezTo>
                    <a:pt x="452" y="341"/>
                    <a:pt x="452" y="345"/>
                    <a:pt x="452" y="347"/>
                  </a:cubicBezTo>
                  <a:cubicBezTo>
                    <a:pt x="452" y="348"/>
                    <a:pt x="452" y="352"/>
                    <a:pt x="451" y="353"/>
                  </a:cubicBezTo>
                  <a:cubicBezTo>
                    <a:pt x="451" y="355"/>
                    <a:pt x="448" y="357"/>
                    <a:pt x="447" y="358"/>
                  </a:cubicBezTo>
                  <a:cubicBezTo>
                    <a:pt x="446" y="359"/>
                    <a:pt x="442" y="360"/>
                    <a:pt x="441" y="361"/>
                  </a:cubicBezTo>
                  <a:cubicBezTo>
                    <a:pt x="439" y="363"/>
                    <a:pt x="438" y="366"/>
                    <a:pt x="437" y="367"/>
                  </a:cubicBezTo>
                  <a:cubicBezTo>
                    <a:pt x="435" y="369"/>
                    <a:pt x="433" y="373"/>
                    <a:pt x="431" y="374"/>
                  </a:cubicBezTo>
                  <a:cubicBezTo>
                    <a:pt x="430" y="375"/>
                    <a:pt x="428" y="377"/>
                    <a:pt x="426" y="377"/>
                  </a:cubicBezTo>
                  <a:cubicBezTo>
                    <a:pt x="424" y="378"/>
                    <a:pt x="420" y="378"/>
                    <a:pt x="418" y="377"/>
                  </a:cubicBezTo>
                  <a:cubicBezTo>
                    <a:pt x="417" y="377"/>
                    <a:pt x="415" y="377"/>
                    <a:pt x="413" y="377"/>
                  </a:cubicBezTo>
                  <a:cubicBezTo>
                    <a:pt x="412" y="377"/>
                    <a:pt x="408" y="377"/>
                    <a:pt x="407" y="377"/>
                  </a:cubicBezTo>
                  <a:cubicBezTo>
                    <a:pt x="406" y="378"/>
                    <a:pt x="405" y="379"/>
                    <a:pt x="404" y="379"/>
                  </a:cubicBezTo>
                  <a:cubicBezTo>
                    <a:pt x="403" y="380"/>
                    <a:pt x="400" y="382"/>
                    <a:pt x="399" y="383"/>
                  </a:cubicBezTo>
                  <a:cubicBezTo>
                    <a:pt x="398" y="385"/>
                    <a:pt x="397" y="388"/>
                    <a:pt x="396" y="389"/>
                  </a:cubicBezTo>
                  <a:cubicBezTo>
                    <a:pt x="394" y="390"/>
                    <a:pt x="392" y="393"/>
                    <a:pt x="390" y="394"/>
                  </a:cubicBezTo>
                  <a:cubicBezTo>
                    <a:pt x="389" y="395"/>
                    <a:pt x="388" y="395"/>
                    <a:pt x="387" y="396"/>
                  </a:cubicBezTo>
                  <a:cubicBezTo>
                    <a:pt x="386" y="395"/>
                    <a:pt x="385" y="393"/>
                    <a:pt x="384" y="392"/>
                  </a:cubicBezTo>
                  <a:cubicBezTo>
                    <a:pt x="384" y="391"/>
                    <a:pt x="384" y="388"/>
                    <a:pt x="384" y="386"/>
                  </a:cubicBezTo>
                  <a:cubicBezTo>
                    <a:pt x="385" y="385"/>
                    <a:pt x="386" y="383"/>
                    <a:pt x="387" y="383"/>
                  </a:cubicBezTo>
                  <a:cubicBezTo>
                    <a:pt x="387" y="382"/>
                    <a:pt x="388" y="380"/>
                    <a:pt x="389" y="379"/>
                  </a:cubicBezTo>
                  <a:cubicBezTo>
                    <a:pt x="389" y="378"/>
                    <a:pt x="390" y="376"/>
                    <a:pt x="391" y="375"/>
                  </a:cubicBezTo>
                  <a:cubicBezTo>
                    <a:pt x="391" y="374"/>
                    <a:pt x="392" y="372"/>
                    <a:pt x="392" y="371"/>
                  </a:cubicBezTo>
                  <a:cubicBezTo>
                    <a:pt x="392" y="369"/>
                    <a:pt x="392" y="367"/>
                    <a:pt x="392" y="366"/>
                  </a:cubicBezTo>
                  <a:cubicBezTo>
                    <a:pt x="392" y="365"/>
                    <a:pt x="391" y="363"/>
                    <a:pt x="390" y="363"/>
                  </a:cubicBezTo>
                  <a:cubicBezTo>
                    <a:pt x="389" y="362"/>
                    <a:pt x="387" y="362"/>
                    <a:pt x="386" y="362"/>
                  </a:cubicBezTo>
                  <a:cubicBezTo>
                    <a:pt x="385" y="362"/>
                    <a:pt x="383" y="361"/>
                    <a:pt x="382" y="360"/>
                  </a:cubicBezTo>
                  <a:cubicBezTo>
                    <a:pt x="382" y="360"/>
                    <a:pt x="381" y="358"/>
                    <a:pt x="380" y="357"/>
                  </a:cubicBezTo>
                  <a:cubicBezTo>
                    <a:pt x="379" y="357"/>
                    <a:pt x="378" y="356"/>
                    <a:pt x="377" y="356"/>
                  </a:cubicBezTo>
                  <a:cubicBezTo>
                    <a:pt x="376" y="355"/>
                    <a:pt x="374" y="355"/>
                    <a:pt x="374" y="356"/>
                  </a:cubicBezTo>
                  <a:cubicBezTo>
                    <a:pt x="373" y="356"/>
                    <a:pt x="372" y="357"/>
                    <a:pt x="372" y="357"/>
                  </a:cubicBezTo>
                  <a:cubicBezTo>
                    <a:pt x="371" y="358"/>
                    <a:pt x="370" y="359"/>
                    <a:pt x="369" y="359"/>
                  </a:cubicBezTo>
                  <a:cubicBezTo>
                    <a:pt x="368" y="360"/>
                    <a:pt x="367" y="359"/>
                    <a:pt x="366" y="359"/>
                  </a:cubicBezTo>
                  <a:cubicBezTo>
                    <a:pt x="365" y="359"/>
                    <a:pt x="365" y="360"/>
                    <a:pt x="364" y="360"/>
                  </a:cubicBezTo>
                  <a:cubicBezTo>
                    <a:pt x="364" y="361"/>
                    <a:pt x="362" y="360"/>
                    <a:pt x="362" y="360"/>
                  </a:cubicBezTo>
                  <a:cubicBezTo>
                    <a:pt x="361" y="360"/>
                    <a:pt x="359" y="359"/>
                    <a:pt x="358" y="359"/>
                  </a:cubicBezTo>
                  <a:cubicBezTo>
                    <a:pt x="357" y="359"/>
                    <a:pt x="355" y="360"/>
                    <a:pt x="354" y="360"/>
                  </a:cubicBezTo>
                  <a:cubicBezTo>
                    <a:pt x="354" y="361"/>
                    <a:pt x="353" y="362"/>
                    <a:pt x="353" y="362"/>
                  </a:cubicBezTo>
                  <a:cubicBezTo>
                    <a:pt x="352" y="363"/>
                    <a:pt x="351" y="364"/>
                    <a:pt x="350" y="365"/>
                  </a:cubicBezTo>
                  <a:cubicBezTo>
                    <a:pt x="349" y="365"/>
                    <a:pt x="348" y="366"/>
                    <a:pt x="347" y="367"/>
                  </a:cubicBezTo>
                  <a:cubicBezTo>
                    <a:pt x="347" y="368"/>
                    <a:pt x="347" y="369"/>
                    <a:pt x="347" y="370"/>
                  </a:cubicBezTo>
                  <a:cubicBezTo>
                    <a:pt x="347" y="371"/>
                    <a:pt x="346" y="372"/>
                    <a:pt x="346" y="373"/>
                  </a:cubicBezTo>
                  <a:cubicBezTo>
                    <a:pt x="346" y="374"/>
                    <a:pt x="345" y="375"/>
                    <a:pt x="344" y="375"/>
                  </a:cubicBezTo>
                  <a:cubicBezTo>
                    <a:pt x="343" y="375"/>
                    <a:pt x="342" y="375"/>
                    <a:pt x="341" y="375"/>
                  </a:cubicBezTo>
                  <a:cubicBezTo>
                    <a:pt x="339" y="375"/>
                    <a:pt x="336" y="374"/>
                    <a:pt x="334" y="374"/>
                  </a:cubicBezTo>
                  <a:cubicBezTo>
                    <a:pt x="333" y="374"/>
                    <a:pt x="331" y="373"/>
                    <a:pt x="330" y="372"/>
                  </a:cubicBezTo>
                  <a:cubicBezTo>
                    <a:pt x="329" y="372"/>
                    <a:pt x="328" y="370"/>
                    <a:pt x="327" y="369"/>
                  </a:cubicBezTo>
                  <a:cubicBezTo>
                    <a:pt x="326" y="369"/>
                    <a:pt x="326" y="366"/>
                    <a:pt x="326" y="366"/>
                  </a:cubicBezTo>
                  <a:cubicBezTo>
                    <a:pt x="325" y="365"/>
                    <a:pt x="324" y="364"/>
                    <a:pt x="323" y="363"/>
                  </a:cubicBezTo>
                  <a:cubicBezTo>
                    <a:pt x="323" y="362"/>
                    <a:pt x="323" y="361"/>
                    <a:pt x="322" y="360"/>
                  </a:cubicBezTo>
                  <a:cubicBezTo>
                    <a:pt x="322" y="359"/>
                    <a:pt x="322" y="357"/>
                    <a:pt x="322" y="356"/>
                  </a:cubicBezTo>
                  <a:cubicBezTo>
                    <a:pt x="322" y="355"/>
                    <a:pt x="321" y="352"/>
                    <a:pt x="320" y="351"/>
                  </a:cubicBezTo>
                  <a:cubicBezTo>
                    <a:pt x="320" y="350"/>
                    <a:pt x="319" y="349"/>
                    <a:pt x="318" y="348"/>
                  </a:cubicBezTo>
                  <a:cubicBezTo>
                    <a:pt x="318" y="347"/>
                    <a:pt x="316" y="345"/>
                    <a:pt x="315" y="344"/>
                  </a:cubicBezTo>
                  <a:cubicBezTo>
                    <a:pt x="315" y="343"/>
                    <a:pt x="315" y="341"/>
                    <a:pt x="315" y="340"/>
                  </a:cubicBezTo>
                  <a:cubicBezTo>
                    <a:pt x="315" y="339"/>
                    <a:pt x="316" y="336"/>
                    <a:pt x="316" y="335"/>
                  </a:cubicBezTo>
                  <a:cubicBezTo>
                    <a:pt x="316" y="334"/>
                    <a:pt x="315" y="332"/>
                    <a:pt x="315" y="332"/>
                  </a:cubicBezTo>
                  <a:cubicBezTo>
                    <a:pt x="314" y="331"/>
                    <a:pt x="313" y="329"/>
                    <a:pt x="313" y="329"/>
                  </a:cubicBezTo>
                  <a:cubicBezTo>
                    <a:pt x="312" y="328"/>
                    <a:pt x="309" y="327"/>
                    <a:pt x="308" y="326"/>
                  </a:cubicBezTo>
                  <a:cubicBezTo>
                    <a:pt x="307" y="325"/>
                    <a:pt x="307" y="323"/>
                    <a:pt x="306" y="322"/>
                  </a:cubicBezTo>
                  <a:cubicBezTo>
                    <a:pt x="306" y="321"/>
                    <a:pt x="305" y="320"/>
                    <a:pt x="305" y="319"/>
                  </a:cubicBezTo>
                  <a:cubicBezTo>
                    <a:pt x="305" y="318"/>
                    <a:pt x="303" y="316"/>
                    <a:pt x="303" y="315"/>
                  </a:cubicBezTo>
                  <a:cubicBezTo>
                    <a:pt x="303" y="314"/>
                    <a:pt x="305" y="313"/>
                    <a:pt x="305" y="313"/>
                  </a:cubicBezTo>
                  <a:cubicBezTo>
                    <a:pt x="306" y="311"/>
                    <a:pt x="305" y="309"/>
                    <a:pt x="305" y="308"/>
                  </a:cubicBezTo>
                  <a:cubicBezTo>
                    <a:pt x="305" y="307"/>
                    <a:pt x="304" y="305"/>
                    <a:pt x="303" y="304"/>
                  </a:cubicBezTo>
                  <a:cubicBezTo>
                    <a:pt x="302" y="304"/>
                    <a:pt x="300" y="304"/>
                    <a:pt x="300" y="303"/>
                  </a:cubicBezTo>
                  <a:cubicBezTo>
                    <a:pt x="299" y="303"/>
                    <a:pt x="296" y="302"/>
                    <a:pt x="296" y="301"/>
                  </a:cubicBezTo>
                  <a:cubicBezTo>
                    <a:pt x="295" y="300"/>
                    <a:pt x="296" y="299"/>
                    <a:pt x="296" y="298"/>
                  </a:cubicBezTo>
                  <a:cubicBezTo>
                    <a:pt x="295" y="297"/>
                    <a:pt x="293" y="297"/>
                    <a:pt x="292" y="297"/>
                  </a:cubicBezTo>
                  <a:cubicBezTo>
                    <a:pt x="291" y="296"/>
                    <a:pt x="289" y="297"/>
                    <a:pt x="288" y="297"/>
                  </a:cubicBezTo>
                  <a:cubicBezTo>
                    <a:pt x="287" y="296"/>
                    <a:pt x="285" y="296"/>
                    <a:pt x="284" y="295"/>
                  </a:cubicBezTo>
                  <a:cubicBezTo>
                    <a:pt x="284" y="295"/>
                    <a:pt x="283" y="293"/>
                    <a:pt x="282" y="292"/>
                  </a:cubicBezTo>
                  <a:cubicBezTo>
                    <a:pt x="281" y="291"/>
                    <a:pt x="279" y="290"/>
                    <a:pt x="278" y="290"/>
                  </a:cubicBezTo>
                  <a:cubicBezTo>
                    <a:pt x="277" y="290"/>
                    <a:pt x="275" y="289"/>
                    <a:pt x="275" y="289"/>
                  </a:cubicBezTo>
                  <a:cubicBezTo>
                    <a:pt x="273" y="289"/>
                    <a:pt x="271" y="290"/>
                    <a:pt x="270" y="290"/>
                  </a:cubicBezTo>
                  <a:cubicBezTo>
                    <a:pt x="269" y="291"/>
                    <a:pt x="268" y="292"/>
                    <a:pt x="268" y="293"/>
                  </a:cubicBezTo>
                  <a:cubicBezTo>
                    <a:pt x="268" y="294"/>
                    <a:pt x="268" y="295"/>
                    <a:pt x="268" y="296"/>
                  </a:cubicBezTo>
                  <a:cubicBezTo>
                    <a:pt x="268" y="297"/>
                    <a:pt x="270" y="298"/>
                    <a:pt x="270" y="299"/>
                  </a:cubicBezTo>
                  <a:cubicBezTo>
                    <a:pt x="271" y="300"/>
                    <a:pt x="271" y="302"/>
                    <a:pt x="271" y="303"/>
                  </a:cubicBezTo>
                  <a:cubicBezTo>
                    <a:pt x="271" y="303"/>
                    <a:pt x="271" y="305"/>
                    <a:pt x="270" y="305"/>
                  </a:cubicBezTo>
                  <a:cubicBezTo>
                    <a:pt x="270" y="306"/>
                    <a:pt x="268" y="307"/>
                    <a:pt x="267" y="307"/>
                  </a:cubicBezTo>
                  <a:cubicBezTo>
                    <a:pt x="266" y="307"/>
                    <a:pt x="265" y="308"/>
                    <a:pt x="264" y="308"/>
                  </a:cubicBezTo>
                  <a:cubicBezTo>
                    <a:pt x="262" y="309"/>
                    <a:pt x="259" y="310"/>
                    <a:pt x="257" y="310"/>
                  </a:cubicBezTo>
                  <a:cubicBezTo>
                    <a:pt x="256" y="310"/>
                    <a:pt x="254" y="310"/>
                    <a:pt x="253" y="310"/>
                  </a:cubicBezTo>
                  <a:cubicBezTo>
                    <a:pt x="252" y="310"/>
                    <a:pt x="250" y="311"/>
                    <a:pt x="249" y="311"/>
                  </a:cubicBezTo>
                  <a:cubicBezTo>
                    <a:pt x="248" y="312"/>
                    <a:pt x="247" y="312"/>
                    <a:pt x="246" y="313"/>
                  </a:cubicBezTo>
                  <a:cubicBezTo>
                    <a:pt x="245" y="314"/>
                    <a:pt x="244" y="315"/>
                    <a:pt x="244" y="316"/>
                  </a:cubicBezTo>
                  <a:cubicBezTo>
                    <a:pt x="243" y="317"/>
                    <a:pt x="243" y="319"/>
                    <a:pt x="242" y="319"/>
                  </a:cubicBezTo>
                  <a:cubicBezTo>
                    <a:pt x="242" y="320"/>
                    <a:pt x="242" y="322"/>
                    <a:pt x="242" y="323"/>
                  </a:cubicBezTo>
                  <a:cubicBezTo>
                    <a:pt x="241" y="323"/>
                    <a:pt x="240" y="324"/>
                    <a:pt x="239" y="325"/>
                  </a:cubicBezTo>
                  <a:cubicBezTo>
                    <a:pt x="238" y="325"/>
                    <a:pt x="235" y="325"/>
                    <a:pt x="234" y="325"/>
                  </a:cubicBezTo>
                  <a:cubicBezTo>
                    <a:pt x="232" y="325"/>
                    <a:pt x="229" y="323"/>
                    <a:pt x="227" y="323"/>
                  </a:cubicBezTo>
                  <a:cubicBezTo>
                    <a:pt x="226" y="323"/>
                    <a:pt x="223" y="323"/>
                    <a:pt x="222" y="323"/>
                  </a:cubicBezTo>
                  <a:cubicBezTo>
                    <a:pt x="220" y="323"/>
                    <a:pt x="218" y="323"/>
                    <a:pt x="217" y="322"/>
                  </a:cubicBezTo>
                  <a:cubicBezTo>
                    <a:pt x="215" y="322"/>
                    <a:pt x="213" y="320"/>
                    <a:pt x="212" y="320"/>
                  </a:cubicBezTo>
                  <a:cubicBezTo>
                    <a:pt x="211" y="319"/>
                    <a:pt x="208" y="317"/>
                    <a:pt x="207" y="318"/>
                  </a:cubicBezTo>
                  <a:cubicBezTo>
                    <a:pt x="206" y="318"/>
                    <a:pt x="206" y="320"/>
                    <a:pt x="205" y="321"/>
                  </a:cubicBezTo>
                  <a:cubicBezTo>
                    <a:pt x="205" y="322"/>
                    <a:pt x="204" y="324"/>
                    <a:pt x="203" y="325"/>
                  </a:cubicBezTo>
                  <a:cubicBezTo>
                    <a:pt x="203" y="326"/>
                    <a:pt x="202" y="328"/>
                    <a:pt x="201" y="328"/>
                  </a:cubicBezTo>
                  <a:cubicBezTo>
                    <a:pt x="200" y="330"/>
                    <a:pt x="198" y="332"/>
                    <a:pt x="197" y="332"/>
                  </a:cubicBezTo>
                  <a:cubicBezTo>
                    <a:pt x="195" y="333"/>
                    <a:pt x="191" y="333"/>
                    <a:pt x="189" y="334"/>
                  </a:cubicBezTo>
                  <a:cubicBezTo>
                    <a:pt x="187" y="334"/>
                    <a:pt x="183" y="334"/>
                    <a:pt x="182" y="334"/>
                  </a:cubicBezTo>
                  <a:cubicBezTo>
                    <a:pt x="179" y="334"/>
                    <a:pt x="173" y="335"/>
                    <a:pt x="170" y="334"/>
                  </a:cubicBezTo>
                  <a:cubicBezTo>
                    <a:pt x="169" y="334"/>
                    <a:pt x="166" y="333"/>
                    <a:pt x="165" y="332"/>
                  </a:cubicBezTo>
                  <a:cubicBezTo>
                    <a:pt x="164" y="332"/>
                    <a:pt x="162" y="329"/>
                    <a:pt x="161" y="328"/>
                  </a:cubicBezTo>
                  <a:cubicBezTo>
                    <a:pt x="160" y="326"/>
                    <a:pt x="157" y="324"/>
                    <a:pt x="156" y="322"/>
                  </a:cubicBezTo>
                  <a:cubicBezTo>
                    <a:pt x="156" y="321"/>
                    <a:pt x="155" y="319"/>
                    <a:pt x="154" y="318"/>
                  </a:cubicBezTo>
                  <a:cubicBezTo>
                    <a:pt x="154" y="316"/>
                    <a:pt x="153" y="313"/>
                    <a:pt x="152" y="312"/>
                  </a:cubicBezTo>
                  <a:cubicBezTo>
                    <a:pt x="151" y="311"/>
                    <a:pt x="149" y="309"/>
                    <a:pt x="148" y="309"/>
                  </a:cubicBezTo>
                  <a:cubicBezTo>
                    <a:pt x="148" y="307"/>
                    <a:pt x="147" y="305"/>
                    <a:pt x="146" y="304"/>
                  </a:cubicBezTo>
                  <a:cubicBezTo>
                    <a:pt x="145" y="303"/>
                    <a:pt x="141" y="302"/>
                    <a:pt x="139" y="302"/>
                  </a:cubicBezTo>
                  <a:cubicBezTo>
                    <a:pt x="138" y="302"/>
                    <a:pt x="137" y="303"/>
                    <a:pt x="136" y="304"/>
                  </a:cubicBezTo>
                  <a:cubicBezTo>
                    <a:pt x="135" y="304"/>
                    <a:pt x="134" y="306"/>
                    <a:pt x="133" y="307"/>
                  </a:cubicBezTo>
                  <a:cubicBezTo>
                    <a:pt x="132" y="307"/>
                    <a:pt x="130" y="307"/>
                    <a:pt x="129" y="308"/>
                  </a:cubicBezTo>
                  <a:cubicBezTo>
                    <a:pt x="128" y="308"/>
                    <a:pt x="126" y="310"/>
                    <a:pt x="125" y="311"/>
                  </a:cubicBezTo>
                  <a:cubicBezTo>
                    <a:pt x="125" y="311"/>
                    <a:pt x="123" y="312"/>
                    <a:pt x="122" y="313"/>
                  </a:cubicBezTo>
                  <a:cubicBezTo>
                    <a:pt x="122" y="313"/>
                    <a:pt x="121" y="315"/>
                    <a:pt x="121" y="316"/>
                  </a:cubicBezTo>
                  <a:cubicBezTo>
                    <a:pt x="120" y="316"/>
                    <a:pt x="119" y="317"/>
                    <a:pt x="118" y="318"/>
                  </a:cubicBezTo>
                  <a:cubicBezTo>
                    <a:pt x="117" y="318"/>
                    <a:pt x="114" y="317"/>
                    <a:pt x="113" y="316"/>
                  </a:cubicBezTo>
                  <a:cubicBezTo>
                    <a:pt x="113" y="315"/>
                    <a:pt x="112" y="313"/>
                    <a:pt x="112" y="312"/>
                  </a:cubicBezTo>
                  <a:cubicBezTo>
                    <a:pt x="112" y="310"/>
                    <a:pt x="112" y="308"/>
                    <a:pt x="112" y="306"/>
                  </a:cubicBezTo>
                  <a:cubicBezTo>
                    <a:pt x="112" y="305"/>
                    <a:pt x="112" y="302"/>
                    <a:pt x="111" y="301"/>
                  </a:cubicBezTo>
                  <a:cubicBezTo>
                    <a:pt x="111" y="300"/>
                    <a:pt x="110" y="298"/>
                    <a:pt x="109" y="298"/>
                  </a:cubicBezTo>
                  <a:cubicBezTo>
                    <a:pt x="108" y="297"/>
                    <a:pt x="106" y="297"/>
                    <a:pt x="105" y="296"/>
                  </a:cubicBezTo>
                  <a:cubicBezTo>
                    <a:pt x="104" y="296"/>
                    <a:pt x="103" y="294"/>
                    <a:pt x="103" y="294"/>
                  </a:cubicBezTo>
                  <a:cubicBezTo>
                    <a:pt x="102" y="293"/>
                    <a:pt x="100" y="291"/>
                    <a:pt x="100" y="290"/>
                  </a:cubicBezTo>
                  <a:cubicBezTo>
                    <a:pt x="99" y="289"/>
                    <a:pt x="98" y="287"/>
                    <a:pt x="97" y="287"/>
                  </a:cubicBezTo>
                  <a:cubicBezTo>
                    <a:pt x="96" y="286"/>
                    <a:pt x="94" y="285"/>
                    <a:pt x="93" y="285"/>
                  </a:cubicBezTo>
                  <a:cubicBezTo>
                    <a:pt x="92" y="285"/>
                    <a:pt x="90" y="284"/>
                    <a:pt x="89" y="284"/>
                  </a:cubicBezTo>
                  <a:cubicBezTo>
                    <a:pt x="88" y="284"/>
                    <a:pt x="87" y="283"/>
                    <a:pt x="87" y="284"/>
                  </a:cubicBezTo>
                  <a:cubicBezTo>
                    <a:pt x="86" y="284"/>
                    <a:pt x="85" y="286"/>
                    <a:pt x="85" y="286"/>
                  </a:cubicBezTo>
                  <a:cubicBezTo>
                    <a:pt x="84" y="286"/>
                    <a:pt x="83" y="285"/>
                    <a:pt x="83" y="285"/>
                  </a:cubicBezTo>
                  <a:cubicBezTo>
                    <a:pt x="82" y="284"/>
                    <a:pt x="81" y="283"/>
                    <a:pt x="81" y="282"/>
                  </a:cubicBezTo>
                  <a:cubicBezTo>
                    <a:pt x="80" y="282"/>
                    <a:pt x="79" y="281"/>
                    <a:pt x="78" y="281"/>
                  </a:cubicBezTo>
                  <a:cubicBezTo>
                    <a:pt x="77" y="281"/>
                    <a:pt x="74" y="281"/>
                    <a:pt x="72" y="281"/>
                  </a:cubicBezTo>
                  <a:cubicBezTo>
                    <a:pt x="70" y="281"/>
                    <a:pt x="64" y="280"/>
                    <a:pt x="62" y="281"/>
                  </a:cubicBezTo>
                  <a:cubicBezTo>
                    <a:pt x="60" y="281"/>
                    <a:pt x="58" y="282"/>
                    <a:pt x="57" y="282"/>
                  </a:cubicBezTo>
                  <a:cubicBezTo>
                    <a:pt x="55" y="283"/>
                    <a:pt x="51" y="283"/>
                    <a:pt x="50" y="284"/>
                  </a:cubicBezTo>
                  <a:cubicBezTo>
                    <a:pt x="48" y="285"/>
                    <a:pt x="45" y="286"/>
                    <a:pt x="44" y="287"/>
                  </a:cubicBezTo>
                  <a:cubicBezTo>
                    <a:pt x="44" y="287"/>
                    <a:pt x="43" y="289"/>
                    <a:pt x="42" y="289"/>
                  </a:cubicBezTo>
                  <a:cubicBezTo>
                    <a:pt x="41" y="290"/>
                    <a:pt x="39" y="289"/>
                    <a:pt x="38" y="289"/>
                  </a:cubicBezTo>
                  <a:cubicBezTo>
                    <a:pt x="37" y="289"/>
                    <a:pt x="35" y="290"/>
                    <a:pt x="34" y="290"/>
                  </a:cubicBezTo>
                  <a:cubicBezTo>
                    <a:pt x="34" y="290"/>
                    <a:pt x="33" y="291"/>
                    <a:pt x="33" y="291"/>
                  </a:cubicBezTo>
                  <a:cubicBezTo>
                    <a:pt x="32" y="290"/>
                    <a:pt x="32" y="289"/>
                    <a:pt x="32" y="289"/>
                  </a:cubicBezTo>
                  <a:cubicBezTo>
                    <a:pt x="31" y="288"/>
                    <a:pt x="29" y="286"/>
                    <a:pt x="29" y="285"/>
                  </a:cubicBezTo>
                  <a:cubicBezTo>
                    <a:pt x="29" y="285"/>
                    <a:pt x="28" y="283"/>
                    <a:pt x="28" y="282"/>
                  </a:cubicBezTo>
                  <a:cubicBezTo>
                    <a:pt x="28" y="281"/>
                    <a:pt x="27" y="278"/>
                    <a:pt x="27" y="276"/>
                  </a:cubicBezTo>
                  <a:cubicBezTo>
                    <a:pt x="27" y="276"/>
                    <a:pt x="26" y="274"/>
                    <a:pt x="26" y="273"/>
                  </a:cubicBezTo>
                  <a:cubicBezTo>
                    <a:pt x="25" y="272"/>
                    <a:pt x="24" y="270"/>
                    <a:pt x="23" y="269"/>
                  </a:cubicBezTo>
                  <a:cubicBezTo>
                    <a:pt x="22" y="268"/>
                    <a:pt x="21" y="268"/>
                    <a:pt x="20" y="267"/>
                  </a:cubicBezTo>
                  <a:cubicBezTo>
                    <a:pt x="20" y="266"/>
                    <a:pt x="20" y="263"/>
                    <a:pt x="19" y="262"/>
                  </a:cubicBezTo>
                  <a:cubicBezTo>
                    <a:pt x="19" y="261"/>
                    <a:pt x="17" y="259"/>
                    <a:pt x="17" y="258"/>
                  </a:cubicBezTo>
                  <a:cubicBezTo>
                    <a:pt x="16" y="257"/>
                    <a:pt x="14" y="256"/>
                    <a:pt x="14" y="255"/>
                  </a:cubicBezTo>
                  <a:cubicBezTo>
                    <a:pt x="13" y="255"/>
                    <a:pt x="11" y="254"/>
                    <a:pt x="10" y="253"/>
                  </a:cubicBezTo>
                  <a:cubicBezTo>
                    <a:pt x="9" y="253"/>
                    <a:pt x="7" y="252"/>
                    <a:pt x="6" y="251"/>
                  </a:cubicBezTo>
                  <a:cubicBezTo>
                    <a:pt x="5" y="251"/>
                    <a:pt x="2" y="250"/>
                    <a:pt x="1" y="249"/>
                  </a:cubicBezTo>
                  <a:cubicBezTo>
                    <a:pt x="1" y="248"/>
                    <a:pt x="0" y="247"/>
                    <a:pt x="0" y="246"/>
                  </a:cubicBezTo>
                  <a:cubicBezTo>
                    <a:pt x="0" y="245"/>
                    <a:pt x="1" y="243"/>
                    <a:pt x="2" y="242"/>
                  </a:cubicBezTo>
                  <a:cubicBezTo>
                    <a:pt x="3" y="241"/>
                    <a:pt x="4" y="240"/>
                    <a:pt x="5" y="239"/>
                  </a:cubicBezTo>
                  <a:cubicBezTo>
                    <a:pt x="5" y="238"/>
                    <a:pt x="7" y="236"/>
                    <a:pt x="7" y="235"/>
                  </a:cubicBezTo>
                  <a:cubicBezTo>
                    <a:pt x="8" y="234"/>
                    <a:pt x="9" y="232"/>
                    <a:pt x="9" y="231"/>
                  </a:cubicBezTo>
                  <a:cubicBezTo>
                    <a:pt x="11" y="229"/>
                    <a:pt x="13" y="225"/>
                    <a:pt x="15" y="223"/>
                  </a:cubicBezTo>
                  <a:cubicBezTo>
                    <a:pt x="15" y="222"/>
                    <a:pt x="17" y="221"/>
                    <a:pt x="18" y="221"/>
                  </a:cubicBezTo>
                  <a:cubicBezTo>
                    <a:pt x="19" y="220"/>
                    <a:pt x="21" y="219"/>
                    <a:pt x="22" y="218"/>
                  </a:cubicBezTo>
                  <a:cubicBezTo>
                    <a:pt x="23" y="218"/>
                    <a:pt x="27" y="217"/>
                    <a:pt x="28" y="216"/>
                  </a:cubicBezTo>
                  <a:cubicBezTo>
                    <a:pt x="30" y="216"/>
                    <a:pt x="33" y="216"/>
                    <a:pt x="34" y="216"/>
                  </a:cubicBezTo>
                  <a:cubicBezTo>
                    <a:pt x="35" y="216"/>
                    <a:pt x="37" y="214"/>
                    <a:pt x="38" y="213"/>
                  </a:cubicBezTo>
                  <a:cubicBezTo>
                    <a:pt x="39" y="212"/>
                    <a:pt x="40" y="210"/>
                    <a:pt x="40" y="209"/>
                  </a:cubicBezTo>
                  <a:cubicBezTo>
                    <a:pt x="41" y="208"/>
                    <a:pt x="42" y="206"/>
                    <a:pt x="43" y="205"/>
                  </a:cubicBezTo>
                  <a:cubicBezTo>
                    <a:pt x="43" y="204"/>
                    <a:pt x="45" y="203"/>
                    <a:pt x="46" y="203"/>
                  </a:cubicBezTo>
                  <a:cubicBezTo>
                    <a:pt x="47" y="201"/>
                    <a:pt x="48" y="199"/>
                    <a:pt x="49" y="198"/>
                  </a:cubicBezTo>
                  <a:cubicBezTo>
                    <a:pt x="50" y="196"/>
                    <a:pt x="53" y="193"/>
                    <a:pt x="55" y="192"/>
                  </a:cubicBezTo>
                  <a:cubicBezTo>
                    <a:pt x="56" y="191"/>
                    <a:pt x="59" y="190"/>
                    <a:pt x="60" y="189"/>
                  </a:cubicBezTo>
                  <a:cubicBezTo>
                    <a:pt x="61" y="188"/>
                    <a:pt x="62" y="187"/>
                    <a:pt x="63" y="186"/>
                  </a:cubicBezTo>
                  <a:cubicBezTo>
                    <a:pt x="64" y="185"/>
                    <a:pt x="64" y="182"/>
                    <a:pt x="64" y="181"/>
                  </a:cubicBezTo>
                  <a:cubicBezTo>
                    <a:pt x="65" y="180"/>
                    <a:pt x="64" y="178"/>
                    <a:pt x="65" y="177"/>
                  </a:cubicBezTo>
                  <a:cubicBezTo>
                    <a:pt x="65" y="176"/>
                    <a:pt x="65" y="174"/>
                    <a:pt x="66" y="174"/>
                  </a:cubicBezTo>
                  <a:cubicBezTo>
                    <a:pt x="66" y="173"/>
                    <a:pt x="68" y="172"/>
                    <a:pt x="69" y="172"/>
                  </a:cubicBezTo>
                  <a:cubicBezTo>
                    <a:pt x="69" y="172"/>
                    <a:pt x="71" y="172"/>
                    <a:pt x="71" y="172"/>
                  </a:cubicBezTo>
                  <a:cubicBezTo>
                    <a:pt x="72" y="172"/>
                    <a:pt x="74" y="173"/>
                    <a:pt x="74" y="173"/>
                  </a:cubicBezTo>
                  <a:cubicBezTo>
                    <a:pt x="75" y="173"/>
                    <a:pt x="77" y="174"/>
                    <a:pt x="77" y="174"/>
                  </a:cubicBezTo>
                  <a:cubicBezTo>
                    <a:pt x="78" y="175"/>
                    <a:pt x="81" y="175"/>
                    <a:pt x="82" y="174"/>
                  </a:cubicBezTo>
                  <a:cubicBezTo>
                    <a:pt x="83" y="174"/>
                    <a:pt x="85" y="171"/>
                    <a:pt x="86" y="170"/>
                  </a:cubicBezTo>
                  <a:cubicBezTo>
                    <a:pt x="87" y="168"/>
                    <a:pt x="90" y="165"/>
                    <a:pt x="91" y="164"/>
                  </a:cubicBezTo>
                  <a:cubicBezTo>
                    <a:pt x="92" y="163"/>
                    <a:pt x="94" y="160"/>
                    <a:pt x="95" y="159"/>
                  </a:cubicBezTo>
                  <a:cubicBezTo>
                    <a:pt x="96" y="157"/>
                    <a:pt x="98" y="154"/>
                    <a:pt x="99" y="153"/>
                  </a:cubicBezTo>
                  <a:cubicBezTo>
                    <a:pt x="100" y="151"/>
                    <a:pt x="102" y="147"/>
                    <a:pt x="103" y="146"/>
                  </a:cubicBezTo>
                  <a:cubicBezTo>
                    <a:pt x="105" y="144"/>
                    <a:pt x="106" y="140"/>
                    <a:pt x="107" y="138"/>
                  </a:cubicBezTo>
                  <a:cubicBezTo>
                    <a:pt x="108" y="137"/>
                    <a:pt x="109" y="136"/>
                    <a:pt x="110" y="135"/>
                  </a:cubicBezTo>
                  <a:cubicBezTo>
                    <a:pt x="111" y="134"/>
                    <a:pt x="113" y="133"/>
                    <a:pt x="114" y="132"/>
                  </a:cubicBezTo>
                  <a:cubicBezTo>
                    <a:pt x="116" y="130"/>
                    <a:pt x="119" y="127"/>
                    <a:pt x="121" y="125"/>
                  </a:cubicBezTo>
                  <a:cubicBezTo>
                    <a:pt x="122" y="124"/>
                    <a:pt x="125" y="121"/>
                    <a:pt x="126" y="120"/>
                  </a:cubicBezTo>
                  <a:cubicBezTo>
                    <a:pt x="127" y="119"/>
                    <a:pt x="130" y="116"/>
                    <a:pt x="131" y="115"/>
                  </a:cubicBezTo>
                  <a:cubicBezTo>
                    <a:pt x="132" y="114"/>
                    <a:pt x="132" y="112"/>
                    <a:pt x="132" y="111"/>
                  </a:cubicBezTo>
                  <a:cubicBezTo>
                    <a:pt x="133" y="110"/>
                    <a:pt x="133" y="107"/>
                    <a:pt x="132" y="106"/>
                  </a:cubicBezTo>
                  <a:cubicBezTo>
                    <a:pt x="132" y="105"/>
                    <a:pt x="132" y="103"/>
                    <a:pt x="132" y="102"/>
                  </a:cubicBezTo>
                  <a:cubicBezTo>
                    <a:pt x="131" y="101"/>
                    <a:pt x="129" y="100"/>
                    <a:pt x="128" y="100"/>
                  </a:cubicBezTo>
                  <a:cubicBezTo>
                    <a:pt x="127" y="99"/>
                    <a:pt x="125" y="98"/>
                    <a:pt x="124" y="97"/>
                  </a:cubicBezTo>
                  <a:cubicBezTo>
                    <a:pt x="123" y="97"/>
                    <a:pt x="121" y="95"/>
                    <a:pt x="120" y="94"/>
                  </a:cubicBezTo>
                  <a:cubicBezTo>
                    <a:pt x="119" y="93"/>
                    <a:pt x="118" y="91"/>
                    <a:pt x="117" y="90"/>
                  </a:cubicBezTo>
                  <a:cubicBezTo>
                    <a:pt x="116" y="89"/>
                    <a:pt x="115" y="86"/>
                    <a:pt x="115" y="84"/>
                  </a:cubicBezTo>
                  <a:cubicBezTo>
                    <a:pt x="115" y="83"/>
                    <a:pt x="114" y="80"/>
                    <a:pt x="115" y="79"/>
                  </a:cubicBezTo>
                  <a:cubicBezTo>
                    <a:pt x="115" y="77"/>
                    <a:pt x="115" y="74"/>
                    <a:pt x="116" y="72"/>
                  </a:cubicBezTo>
                  <a:cubicBezTo>
                    <a:pt x="116" y="71"/>
                    <a:pt x="118" y="69"/>
                    <a:pt x="119" y="68"/>
                  </a:cubicBezTo>
                  <a:cubicBezTo>
                    <a:pt x="120" y="66"/>
                    <a:pt x="122" y="64"/>
                    <a:pt x="123" y="63"/>
                  </a:cubicBezTo>
                  <a:cubicBezTo>
                    <a:pt x="124" y="62"/>
                    <a:pt x="124" y="59"/>
                    <a:pt x="125" y="57"/>
                  </a:cubicBezTo>
                  <a:cubicBezTo>
                    <a:pt x="125" y="56"/>
                    <a:pt x="126" y="54"/>
                    <a:pt x="127" y="54"/>
                  </a:cubicBezTo>
                  <a:cubicBezTo>
                    <a:pt x="127" y="53"/>
                    <a:pt x="129" y="52"/>
                    <a:pt x="130" y="52"/>
                  </a:cubicBezTo>
                  <a:cubicBezTo>
                    <a:pt x="131" y="51"/>
                    <a:pt x="134" y="51"/>
                    <a:pt x="135" y="51"/>
                  </a:cubicBezTo>
                  <a:cubicBezTo>
                    <a:pt x="136" y="51"/>
                    <a:pt x="138" y="52"/>
                    <a:pt x="139" y="52"/>
                  </a:cubicBezTo>
                  <a:cubicBezTo>
                    <a:pt x="140" y="53"/>
                    <a:pt x="143" y="54"/>
                    <a:pt x="144" y="55"/>
                  </a:cubicBezTo>
                  <a:cubicBezTo>
                    <a:pt x="147" y="56"/>
                    <a:pt x="151" y="59"/>
                    <a:pt x="153" y="61"/>
                  </a:cubicBezTo>
                  <a:cubicBezTo>
                    <a:pt x="154" y="62"/>
                    <a:pt x="157" y="66"/>
                    <a:pt x="158" y="67"/>
                  </a:cubicBezTo>
                  <a:cubicBezTo>
                    <a:pt x="159" y="68"/>
                    <a:pt x="162" y="69"/>
                    <a:pt x="163" y="69"/>
                  </a:cubicBezTo>
                  <a:cubicBezTo>
                    <a:pt x="163" y="69"/>
                    <a:pt x="165" y="69"/>
                    <a:pt x="165" y="68"/>
                  </a:cubicBezTo>
                  <a:cubicBezTo>
                    <a:pt x="166" y="68"/>
                    <a:pt x="168" y="66"/>
                    <a:pt x="169" y="6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4" name="Freeform 82"/>
            <p:cNvSpPr>
              <a:spLocks/>
            </p:cNvSpPr>
            <p:nvPr/>
          </p:nvSpPr>
          <p:spPr bwMode="auto">
            <a:xfrm>
              <a:off x="4448175" y="1204913"/>
              <a:ext cx="509588" cy="557213"/>
            </a:xfrm>
            <a:custGeom>
              <a:avLst/>
              <a:gdLst/>
              <a:ahLst/>
              <a:cxnLst>
                <a:cxn ang="0">
                  <a:pos x="299" y="76"/>
                </a:cxn>
                <a:cxn ang="0">
                  <a:pos x="292" y="97"/>
                </a:cxn>
                <a:cxn ang="0">
                  <a:pos x="282" y="129"/>
                </a:cxn>
                <a:cxn ang="0">
                  <a:pos x="287" y="160"/>
                </a:cxn>
                <a:cxn ang="0">
                  <a:pos x="272" y="166"/>
                </a:cxn>
                <a:cxn ang="0">
                  <a:pos x="265" y="186"/>
                </a:cxn>
                <a:cxn ang="0">
                  <a:pos x="249" y="198"/>
                </a:cxn>
                <a:cxn ang="0">
                  <a:pos x="248" y="223"/>
                </a:cxn>
                <a:cxn ang="0">
                  <a:pos x="248" y="238"/>
                </a:cxn>
                <a:cxn ang="0">
                  <a:pos x="250" y="250"/>
                </a:cxn>
                <a:cxn ang="0">
                  <a:pos x="239" y="270"/>
                </a:cxn>
                <a:cxn ang="0">
                  <a:pos x="233" y="286"/>
                </a:cxn>
                <a:cxn ang="0">
                  <a:pos x="224" y="302"/>
                </a:cxn>
                <a:cxn ang="0">
                  <a:pos x="213" y="310"/>
                </a:cxn>
                <a:cxn ang="0">
                  <a:pos x="196" y="318"/>
                </a:cxn>
                <a:cxn ang="0">
                  <a:pos x="175" y="325"/>
                </a:cxn>
                <a:cxn ang="0">
                  <a:pos x="152" y="328"/>
                </a:cxn>
                <a:cxn ang="0">
                  <a:pos x="133" y="335"/>
                </a:cxn>
                <a:cxn ang="0">
                  <a:pos x="109" y="331"/>
                </a:cxn>
                <a:cxn ang="0">
                  <a:pos x="85" y="332"/>
                </a:cxn>
                <a:cxn ang="0">
                  <a:pos x="80" y="300"/>
                </a:cxn>
                <a:cxn ang="0">
                  <a:pos x="72" y="272"/>
                </a:cxn>
                <a:cxn ang="0">
                  <a:pos x="63" y="254"/>
                </a:cxn>
                <a:cxn ang="0">
                  <a:pos x="58" y="240"/>
                </a:cxn>
                <a:cxn ang="0">
                  <a:pos x="45" y="226"/>
                </a:cxn>
                <a:cxn ang="0">
                  <a:pos x="56" y="203"/>
                </a:cxn>
                <a:cxn ang="0">
                  <a:pos x="63" y="183"/>
                </a:cxn>
                <a:cxn ang="0">
                  <a:pos x="78" y="169"/>
                </a:cxn>
                <a:cxn ang="0">
                  <a:pos x="97" y="146"/>
                </a:cxn>
                <a:cxn ang="0">
                  <a:pos x="85" y="139"/>
                </a:cxn>
                <a:cxn ang="0">
                  <a:pos x="50" y="137"/>
                </a:cxn>
                <a:cxn ang="0">
                  <a:pos x="36" y="117"/>
                </a:cxn>
                <a:cxn ang="0">
                  <a:pos x="30" y="94"/>
                </a:cxn>
                <a:cxn ang="0">
                  <a:pos x="17" y="95"/>
                </a:cxn>
                <a:cxn ang="0">
                  <a:pos x="0" y="95"/>
                </a:cxn>
                <a:cxn ang="0">
                  <a:pos x="7" y="74"/>
                </a:cxn>
                <a:cxn ang="0">
                  <a:pos x="16" y="52"/>
                </a:cxn>
                <a:cxn ang="0">
                  <a:pos x="26" y="47"/>
                </a:cxn>
                <a:cxn ang="0">
                  <a:pos x="40" y="34"/>
                </a:cxn>
                <a:cxn ang="0">
                  <a:pos x="62" y="19"/>
                </a:cxn>
                <a:cxn ang="0">
                  <a:pos x="70" y="1"/>
                </a:cxn>
                <a:cxn ang="0">
                  <a:pos x="74" y="19"/>
                </a:cxn>
                <a:cxn ang="0">
                  <a:pos x="85" y="27"/>
                </a:cxn>
                <a:cxn ang="0">
                  <a:pos x="107" y="17"/>
                </a:cxn>
                <a:cxn ang="0">
                  <a:pos x="128" y="8"/>
                </a:cxn>
                <a:cxn ang="0">
                  <a:pos x="151" y="14"/>
                </a:cxn>
                <a:cxn ang="0">
                  <a:pos x="168" y="18"/>
                </a:cxn>
                <a:cxn ang="0">
                  <a:pos x="163" y="34"/>
                </a:cxn>
                <a:cxn ang="0">
                  <a:pos x="188" y="36"/>
                </a:cxn>
                <a:cxn ang="0">
                  <a:pos x="205" y="24"/>
                </a:cxn>
                <a:cxn ang="0">
                  <a:pos x="221" y="40"/>
                </a:cxn>
                <a:cxn ang="0">
                  <a:pos x="237" y="39"/>
                </a:cxn>
                <a:cxn ang="0">
                  <a:pos x="256" y="31"/>
                </a:cxn>
                <a:cxn ang="0">
                  <a:pos x="274" y="29"/>
                </a:cxn>
                <a:cxn ang="0">
                  <a:pos x="294" y="17"/>
                </a:cxn>
                <a:cxn ang="0">
                  <a:pos x="296" y="31"/>
                </a:cxn>
                <a:cxn ang="0">
                  <a:pos x="300" y="52"/>
                </a:cxn>
              </a:cxnLst>
              <a:rect l="0" t="0" r="r" b="b"/>
              <a:pathLst>
                <a:path w="307" h="336">
                  <a:moveTo>
                    <a:pt x="306" y="58"/>
                  </a:moveTo>
                  <a:cubicBezTo>
                    <a:pt x="307" y="59"/>
                    <a:pt x="307" y="61"/>
                    <a:pt x="307" y="62"/>
                  </a:cubicBezTo>
                  <a:cubicBezTo>
                    <a:pt x="307" y="64"/>
                    <a:pt x="306" y="67"/>
                    <a:pt x="305" y="69"/>
                  </a:cubicBezTo>
                  <a:cubicBezTo>
                    <a:pt x="305" y="70"/>
                    <a:pt x="303" y="73"/>
                    <a:pt x="302" y="74"/>
                  </a:cubicBezTo>
                  <a:cubicBezTo>
                    <a:pt x="301" y="74"/>
                    <a:pt x="300" y="75"/>
                    <a:pt x="299" y="76"/>
                  </a:cubicBezTo>
                  <a:cubicBezTo>
                    <a:pt x="298" y="77"/>
                    <a:pt x="297" y="80"/>
                    <a:pt x="296" y="81"/>
                  </a:cubicBezTo>
                  <a:cubicBezTo>
                    <a:pt x="296" y="82"/>
                    <a:pt x="295" y="84"/>
                    <a:pt x="295" y="85"/>
                  </a:cubicBezTo>
                  <a:cubicBezTo>
                    <a:pt x="295" y="86"/>
                    <a:pt x="295" y="87"/>
                    <a:pt x="295" y="88"/>
                  </a:cubicBezTo>
                  <a:cubicBezTo>
                    <a:pt x="294" y="89"/>
                    <a:pt x="293" y="92"/>
                    <a:pt x="293" y="93"/>
                  </a:cubicBezTo>
                  <a:cubicBezTo>
                    <a:pt x="292" y="94"/>
                    <a:pt x="292" y="96"/>
                    <a:pt x="292" y="97"/>
                  </a:cubicBezTo>
                  <a:cubicBezTo>
                    <a:pt x="291" y="98"/>
                    <a:pt x="292" y="101"/>
                    <a:pt x="292" y="102"/>
                  </a:cubicBezTo>
                  <a:cubicBezTo>
                    <a:pt x="291" y="103"/>
                    <a:pt x="291" y="105"/>
                    <a:pt x="290" y="106"/>
                  </a:cubicBezTo>
                  <a:cubicBezTo>
                    <a:pt x="289" y="108"/>
                    <a:pt x="286" y="110"/>
                    <a:pt x="286" y="112"/>
                  </a:cubicBezTo>
                  <a:cubicBezTo>
                    <a:pt x="285" y="114"/>
                    <a:pt x="285" y="118"/>
                    <a:pt x="284" y="119"/>
                  </a:cubicBezTo>
                  <a:cubicBezTo>
                    <a:pt x="284" y="122"/>
                    <a:pt x="282" y="126"/>
                    <a:pt x="282" y="129"/>
                  </a:cubicBezTo>
                  <a:cubicBezTo>
                    <a:pt x="281" y="131"/>
                    <a:pt x="281" y="137"/>
                    <a:pt x="281" y="140"/>
                  </a:cubicBezTo>
                  <a:cubicBezTo>
                    <a:pt x="281" y="142"/>
                    <a:pt x="280" y="147"/>
                    <a:pt x="281" y="149"/>
                  </a:cubicBezTo>
                  <a:cubicBezTo>
                    <a:pt x="281" y="150"/>
                    <a:pt x="281" y="152"/>
                    <a:pt x="281" y="153"/>
                  </a:cubicBezTo>
                  <a:cubicBezTo>
                    <a:pt x="282" y="154"/>
                    <a:pt x="283" y="157"/>
                    <a:pt x="283" y="158"/>
                  </a:cubicBezTo>
                  <a:cubicBezTo>
                    <a:pt x="284" y="158"/>
                    <a:pt x="286" y="159"/>
                    <a:pt x="287" y="160"/>
                  </a:cubicBezTo>
                  <a:cubicBezTo>
                    <a:pt x="287" y="161"/>
                    <a:pt x="287" y="162"/>
                    <a:pt x="287" y="163"/>
                  </a:cubicBezTo>
                  <a:cubicBezTo>
                    <a:pt x="286" y="163"/>
                    <a:pt x="285" y="165"/>
                    <a:pt x="284" y="165"/>
                  </a:cubicBezTo>
                  <a:cubicBezTo>
                    <a:pt x="284" y="165"/>
                    <a:pt x="282" y="165"/>
                    <a:pt x="281" y="165"/>
                  </a:cubicBezTo>
                  <a:cubicBezTo>
                    <a:pt x="280" y="165"/>
                    <a:pt x="279" y="164"/>
                    <a:pt x="278" y="164"/>
                  </a:cubicBezTo>
                  <a:cubicBezTo>
                    <a:pt x="276" y="164"/>
                    <a:pt x="273" y="165"/>
                    <a:pt x="272" y="166"/>
                  </a:cubicBezTo>
                  <a:cubicBezTo>
                    <a:pt x="271" y="167"/>
                    <a:pt x="270" y="168"/>
                    <a:pt x="269" y="169"/>
                  </a:cubicBezTo>
                  <a:cubicBezTo>
                    <a:pt x="269" y="170"/>
                    <a:pt x="268" y="173"/>
                    <a:pt x="268" y="174"/>
                  </a:cubicBezTo>
                  <a:cubicBezTo>
                    <a:pt x="268" y="175"/>
                    <a:pt x="269" y="178"/>
                    <a:pt x="269" y="179"/>
                  </a:cubicBezTo>
                  <a:cubicBezTo>
                    <a:pt x="269" y="181"/>
                    <a:pt x="267" y="183"/>
                    <a:pt x="267" y="184"/>
                  </a:cubicBezTo>
                  <a:cubicBezTo>
                    <a:pt x="266" y="185"/>
                    <a:pt x="266" y="186"/>
                    <a:pt x="265" y="186"/>
                  </a:cubicBezTo>
                  <a:cubicBezTo>
                    <a:pt x="264" y="187"/>
                    <a:pt x="263" y="188"/>
                    <a:pt x="262" y="189"/>
                  </a:cubicBezTo>
                  <a:cubicBezTo>
                    <a:pt x="261" y="189"/>
                    <a:pt x="259" y="189"/>
                    <a:pt x="258" y="190"/>
                  </a:cubicBezTo>
                  <a:cubicBezTo>
                    <a:pt x="257" y="190"/>
                    <a:pt x="255" y="192"/>
                    <a:pt x="255" y="193"/>
                  </a:cubicBezTo>
                  <a:cubicBezTo>
                    <a:pt x="254" y="194"/>
                    <a:pt x="253" y="195"/>
                    <a:pt x="252" y="196"/>
                  </a:cubicBezTo>
                  <a:cubicBezTo>
                    <a:pt x="252" y="196"/>
                    <a:pt x="250" y="197"/>
                    <a:pt x="249" y="198"/>
                  </a:cubicBezTo>
                  <a:cubicBezTo>
                    <a:pt x="248" y="199"/>
                    <a:pt x="245" y="201"/>
                    <a:pt x="244" y="202"/>
                  </a:cubicBezTo>
                  <a:cubicBezTo>
                    <a:pt x="244" y="204"/>
                    <a:pt x="244" y="208"/>
                    <a:pt x="244" y="210"/>
                  </a:cubicBezTo>
                  <a:cubicBezTo>
                    <a:pt x="245" y="211"/>
                    <a:pt x="244" y="214"/>
                    <a:pt x="245" y="215"/>
                  </a:cubicBezTo>
                  <a:cubicBezTo>
                    <a:pt x="245" y="216"/>
                    <a:pt x="246" y="219"/>
                    <a:pt x="246" y="220"/>
                  </a:cubicBezTo>
                  <a:cubicBezTo>
                    <a:pt x="247" y="221"/>
                    <a:pt x="247" y="223"/>
                    <a:pt x="248" y="223"/>
                  </a:cubicBezTo>
                  <a:cubicBezTo>
                    <a:pt x="248" y="224"/>
                    <a:pt x="249" y="225"/>
                    <a:pt x="249" y="226"/>
                  </a:cubicBezTo>
                  <a:cubicBezTo>
                    <a:pt x="250" y="227"/>
                    <a:pt x="250" y="229"/>
                    <a:pt x="250" y="230"/>
                  </a:cubicBezTo>
                  <a:cubicBezTo>
                    <a:pt x="249" y="230"/>
                    <a:pt x="249" y="232"/>
                    <a:pt x="249" y="233"/>
                  </a:cubicBezTo>
                  <a:cubicBezTo>
                    <a:pt x="248" y="233"/>
                    <a:pt x="247" y="235"/>
                    <a:pt x="247" y="235"/>
                  </a:cubicBezTo>
                  <a:cubicBezTo>
                    <a:pt x="247" y="236"/>
                    <a:pt x="248" y="237"/>
                    <a:pt x="248" y="238"/>
                  </a:cubicBezTo>
                  <a:cubicBezTo>
                    <a:pt x="249" y="238"/>
                    <a:pt x="251" y="239"/>
                    <a:pt x="251" y="240"/>
                  </a:cubicBezTo>
                  <a:cubicBezTo>
                    <a:pt x="252" y="241"/>
                    <a:pt x="251" y="243"/>
                    <a:pt x="252" y="244"/>
                  </a:cubicBezTo>
                  <a:cubicBezTo>
                    <a:pt x="252" y="244"/>
                    <a:pt x="253" y="245"/>
                    <a:pt x="254" y="245"/>
                  </a:cubicBezTo>
                  <a:cubicBezTo>
                    <a:pt x="254" y="246"/>
                    <a:pt x="253" y="248"/>
                    <a:pt x="252" y="248"/>
                  </a:cubicBezTo>
                  <a:cubicBezTo>
                    <a:pt x="252" y="249"/>
                    <a:pt x="251" y="250"/>
                    <a:pt x="250" y="250"/>
                  </a:cubicBezTo>
                  <a:cubicBezTo>
                    <a:pt x="249" y="251"/>
                    <a:pt x="248" y="251"/>
                    <a:pt x="247" y="252"/>
                  </a:cubicBezTo>
                  <a:cubicBezTo>
                    <a:pt x="246" y="253"/>
                    <a:pt x="246" y="256"/>
                    <a:pt x="245" y="257"/>
                  </a:cubicBezTo>
                  <a:cubicBezTo>
                    <a:pt x="244" y="258"/>
                    <a:pt x="243" y="259"/>
                    <a:pt x="243" y="261"/>
                  </a:cubicBezTo>
                  <a:cubicBezTo>
                    <a:pt x="242" y="262"/>
                    <a:pt x="242" y="264"/>
                    <a:pt x="242" y="265"/>
                  </a:cubicBezTo>
                  <a:cubicBezTo>
                    <a:pt x="242" y="266"/>
                    <a:pt x="240" y="269"/>
                    <a:pt x="239" y="270"/>
                  </a:cubicBezTo>
                  <a:cubicBezTo>
                    <a:pt x="238" y="271"/>
                    <a:pt x="236" y="272"/>
                    <a:pt x="235" y="273"/>
                  </a:cubicBezTo>
                  <a:cubicBezTo>
                    <a:pt x="235" y="273"/>
                    <a:pt x="234" y="275"/>
                    <a:pt x="234" y="276"/>
                  </a:cubicBezTo>
                  <a:cubicBezTo>
                    <a:pt x="234" y="277"/>
                    <a:pt x="237" y="278"/>
                    <a:pt x="237" y="279"/>
                  </a:cubicBezTo>
                  <a:cubicBezTo>
                    <a:pt x="237" y="280"/>
                    <a:pt x="236" y="282"/>
                    <a:pt x="235" y="283"/>
                  </a:cubicBezTo>
                  <a:cubicBezTo>
                    <a:pt x="235" y="283"/>
                    <a:pt x="234" y="285"/>
                    <a:pt x="233" y="286"/>
                  </a:cubicBezTo>
                  <a:cubicBezTo>
                    <a:pt x="232" y="286"/>
                    <a:pt x="230" y="285"/>
                    <a:pt x="229" y="286"/>
                  </a:cubicBezTo>
                  <a:cubicBezTo>
                    <a:pt x="228" y="286"/>
                    <a:pt x="227" y="288"/>
                    <a:pt x="226" y="289"/>
                  </a:cubicBezTo>
                  <a:cubicBezTo>
                    <a:pt x="226" y="290"/>
                    <a:pt x="227" y="293"/>
                    <a:pt x="226" y="294"/>
                  </a:cubicBezTo>
                  <a:cubicBezTo>
                    <a:pt x="226" y="295"/>
                    <a:pt x="223" y="296"/>
                    <a:pt x="223" y="297"/>
                  </a:cubicBezTo>
                  <a:cubicBezTo>
                    <a:pt x="223" y="298"/>
                    <a:pt x="224" y="301"/>
                    <a:pt x="224" y="302"/>
                  </a:cubicBezTo>
                  <a:cubicBezTo>
                    <a:pt x="225" y="302"/>
                    <a:pt x="225" y="304"/>
                    <a:pt x="225" y="305"/>
                  </a:cubicBezTo>
                  <a:cubicBezTo>
                    <a:pt x="224" y="305"/>
                    <a:pt x="222" y="305"/>
                    <a:pt x="222" y="305"/>
                  </a:cubicBezTo>
                  <a:cubicBezTo>
                    <a:pt x="221" y="305"/>
                    <a:pt x="219" y="305"/>
                    <a:pt x="219" y="305"/>
                  </a:cubicBezTo>
                  <a:cubicBezTo>
                    <a:pt x="218" y="306"/>
                    <a:pt x="216" y="308"/>
                    <a:pt x="215" y="309"/>
                  </a:cubicBezTo>
                  <a:cubicBezTo>
                    <a:pt x="214" y="309"/>
                    <a:pt x="213" y="309"/>
                    <a:pt x="213" y="310"/>
                  </a:cubicBezTo>
                  <a:cubicBezTo>
                    <a:pt x="212" y="310"/>
                    <a:pt x="209" y="309"/>
                    <a:pt x="208" y="310"/>
                  </a:cubicBezTo>
                  <a:cubicBezTo>
                    <a:pt x="208" y="310"/>
                    <a:pt x="206" y="311"/>
                    <a:pt x="205" y="311"/>
                  </a:cubicBezTo>
                  <a:cubicBezTo>
                    <a:pt x="205" y="311"/>
                    <a:pt x="203" y="312"/>
                    <a:pt x="203" y="313"/>
                  </a:cubicBezTo>
                  <a:cubicBezTo>
                    <a:pt x="202" y="313"/>
                    <a:pt x="200" y="315"/>
                    <a:pt x="200" y="316"/>
                  </a:cubicBezTo>
                  <a:cubicBezTo>
                    <a:pt x="199" y="317"/>
                    <a:pt x="197" y="318"/>
                    <a:pt x="196" y="318"/>
                  </a:cubicBezTo>
                  <a:cubicBezTo>
                    <a:pt x="195" y="319"/>
                    <a:pt x="193" y="320"/>
                    <a:pt x="191" y="321"/>
                  </a:cubicBezTo>
                  <a:cubicBezTo>
                    <a:pt x="190" y="321"/>
                    <a:pt x="188" y="322"/>
                    <a:pt x="187" y="323"/>
                  </a:cubicBezTo>
                  <a:cubicBezTo>
                    <a:pt x="186" y="323"/>
                    <a:pt x="183" y="324"/>
                    <a:pt x="182" y="324"/>
                  </a:cubicBezTo>
                  <a:cubicBezTo>
                    <a:pt x="181" y="324"/>
                    <a:pt x="180" y="324"/>
                    <a:pt x="179" y="325"/>
                  </a:cubicBezTo>
                  <a:cubicBezTo>
                    <a:pt x="178" y="325"/>
                    <a:pt x="176" y="325"/>
                    <a:pt x="175" y="325"/>
                  </a:cubicBezTo>
                  <a:cubicBezTo>
                    <a:pt x="174" y="325"/>
                    <a:pt x="171" y="326"/>
                    <a:pt x="170" y="326"/>
                  </a:cubicBezTo>
                  <a:cubicBezTo>
                    <a:pt x="169" y="326"/>
                    <a:pt x="167" y="325"/>
                    <a:pt x="166" y="326"/>
                  </a:cubicBezTo>
                  <a:cubicBezTo>
                    <a:pt x="165" y="326"/>
                    <a:pt x="163" y="326"/>
                    <a:pt x="162" y="326"/>
                  </a:cubicBezTo>
                  <a:cubicBezTo>
                    <a:pt x="161" y="326"/>
                    <a:pt x="158" y="326"/>
                    <a:pt x="157" y="326"/>
                  </a:cubicBezTo>
                  <a:cubicBezTo>
                    <a:pt x="156" y="327"/>
                    <a:pt x="154" y="327"/>
                    <a:pt x="152" y="328"/>
                  </a:cubicBezTo>
                  <a:cubicBezTo>
                    <a:pt x="151" y="328"/>
                    <a:pt x="149" y="330"/>
                    <a:pt x="149" y="330"/>
                  </a:cubicBezTo>
                  <a:cubicBezTo>
                    <a:pt x="148" y="331"/>
                    <a:pt x="147" y="332"/>
                    <a:pt x="146" y="333"/>
                  </a:cubicBezTo>
                  <a:cubicBezTo>
                    <a:pt x="146" y="334"/>
                    <a:pt x="144" y="335"/>
                    <a:pt x="143" y="335"/>
                  </a:cubicBezTo>
                  <a:cubicBezTo>
                    <a:pt x="142" y="336"/>
                    <a:pt x="140" y="336"/>
                    <a:pt x="139" y="336"/>
                  </a:cubicBezTo>
                  <a:cubicBezTo>
                    <a:pt x="137" y="336"/>
                    <a:pt x="135" y="336"/>
                    <a:pt x="133" y="335"/>
                  </a:cubicBezTo>
                  <a:cubicBezTo>
                    <a:pt x="132" y="335"/>
                    <a:pt x="131" y="334"/>
                    <a:pt x="130" y="334"/>
                  </a:cubicBezTo>
                  <a:cubicBezTo>
                    <a:pt x="128" y="334"/>
                    <a:pt x="126" y="334"/>
                    <a:pt x="125" y="334"/>
                  </a:cubicBezTo>
                  <a:cubicBezTo>
                    <a:pt x="124" y="334"/>
                    <a:pt x="122" y="333"/>
                    <a:pt x="121" y="332"/>
                  </a:cubicBezTo>
                  <a:cubicBezTo>
                    <a:pt x="120" y="332"/>
                    <a:pt x="117" y="331"/>
                    <a:pt x="116" y="331"/>
                  </a:cubicBezTo>
                  <a:cubicBezTo>
                    <a:pt x="114" y="331"/>
                    <a:pt x="111" y="331"/>
                    <a:pt x="109" y="331"/>
                  </a:cubicBezTo>
                  <a:cubicBezTo>
                    <a:pt x="108" y="331"/>
                    <a:pt x="105" y="331"/>
                    <a:pt x="103" y="332"/>
                  </a:cubicBezTo>
                  <a:cubicBezTo>
                    <a:pt x="102" y="332"/>
                    <a:pt x="101" y="333"/>
                    <a:pt x="100" y="334"/>
                  </a:cubicBezTo>
                  <a:cubicBezTo>
                    <a:pt x="99" y="334"/>
                    <a:pt x="97" y="333"/>
                    <a:pt x="96" y="333"/>
                  </a:cubicBezTo>
                  <a:cubicBezTo>
                    <a:pt x="94" y="333"/>
                    <a:pt x="91" y="332"/>
                    <a:pt x="89" y="332"/>
                  </a:cubicBezTo>
                  <a:cubicBezTo>
                    <a:pt x="88" y="332"/>
                    <a:pt x="86" y="332"/>
                    <a:pt x="85" y="332"/>
                  </a:cubicBezTo>
                  <a:cubicBezTo>
                    <a:pt x="85" y="333"/>
                    <a:pt x="85" y="333"/>
                    <a:pt x="84" y="333"/>
                  </a:cubicBezTo>
                  <a:cubicBezTo>
                    <a:pt x="83" y="331"/>
                    <a:pt x="81" y="328"/>
                    <a:pt x="81" y="326"/>
                  </a:cubicBezTo>
                  <a:cubicBezTo>
                    <a:pt x="80" y="324"/>
                    <a:pt x="81" y="319"/>
                    <a:pt x="81" y="316"/>
                  </a:cubicBezTo>
                  <a:cubicBezTo>
                    <a:pt x="81" y="315"/>
                    <a:pt x="80" y="311"/>
                    <a:pt x="80" y="310"/>
                  </a:cubicBezTo>
                  <a:cubicBezTo>
                    <a:pt x="80" y="307"/>
                    <a:pt x="80" y="302"/>
                    <a:pt x="80" y="300"/>
                  </a:cubicBezTo>
                  <a:cubicBezTo>
                    <a:pt x="80" y="299"/>
                    <a:pt x="82" y="297"/>
                    <a:pt x="82" y="296"/>
                  </a:cubicBezTo>
                  <a:cubicBezTo>
                    <a:pt x="82" y="295"/>
                    <a:pt x="82" y="291"/>
                    <a:pt x="82" y="290"/>
                  </a:cubicBezTo>
                  <a:cubicBezTo>
                    <a:pt x="82" y="288"/>
                    <a:pt x="80" y="285"/>
                    <a:pt x="80" y="283"/>
                  </a:cubicBezTo>
                  <a:cubicBezTo>
                    <a:pt x="79" y="282"/>
                    <a:pt x="77" y="280"/>
                    <a:pt x="76" y="278"/>
                  </a:cubicBezTo>
                  <a:cubicBezTo>
                    <a:pt x="75" y="277"/>
                    <a:pt x="73" y="274"/>
                    <a:pt x="72" y="272"/>
                  </a:cubicBezTo>
                  <a:cubicBezTo>
                    <a:pt x="71" y="270"/>
                    <a:pt x="72" y="266"/>
                    <a:pt x="72" y="264"/>
                  </a:cubicBezTo>
                  <a:cubicBezTo>
                    <a:pt x="72" y="263"/>
                    <a:pt x="72" y="260"/>
                    <a:pt x="71" y="259"/>
                  </a:cubicBezTo>
                  <a:cubicBezTo>
                    <a:pt x="71" y="258"/>
                    <a:pt x="69" y="257"/>
                    <a:pt x="69" y="256"/>
                  </a:cubicBezTo>
                  <a:cubicBezTo>
                    <a:pt x="68" y="256"/>
                    <a:pt x="67" y="257"/>
                    <a:pt x="66" y="256"/>
                  </a:cubicBezTo>
                  <a:cubicBezTo>
                    <a:pt x="66" y="256"/>
                    <a:pt x="64" y="255"/>
                    <a:pt x="63" y="254"/>
                  </a:cubicBezTo>
                  <a:cubicBezTo>
                    <a:pt x="63" y="254"/>
                    <a:pt x="61" y="253"/>
                    <a:pt x="60" y="253"/>
                  </a:cubicBezTo>
                  <a:cubicBezTo>
                    <a:pt x="60" y="252"/>
                    <a:pt x="58" y="251"/>
                    <a:pt x="58" y="250"/>
                  </a:cubicBezTo>
                  <a:cubicBezTo>
                    <a:pt x="57" y="249"/>
                    <a:pt x="57" y="247"/>
                    <a:pt x="58" y="247"/>
                  </a:cubicBezTo>
                  <a:cubicBezTo>
                    <a:pt x="58" y="246"/>
                    <a:pt x="58" y="244"/>
                    <a:pt x="58" y="244"/>
                  </a:cubicBezTo>
                  <a:cubicBezTo>
                    <a:pt x="58" y="243"/>
                    <a:pt x="58" y="241"/>
                    <a:pt x="58" y="240"/>
                  </a:cubicBezTo>
                  <a:cubicBezTo>
                    <a:pt x="57" y="240"/>
                    <a:pt x="56" y="238"/>
                    <a:pt x="56" y="238"/>
                  </a:cubicBezTo>
                  <a:cubicBezTo>
                    <a:pt x="54" y="236"/>
                    <a:pt x="50" y="234"/>
                    <a:pt x="48" y="233"/>
                  </a:cubicBezTo>
                  <a:cubicBezTo>
                    <a:pt x="48" y="233"/>
                    <a:pt x="47" y="233"/>
                    <a:pt x="47" y="233"/>
                  </a:cubicBezTo>
                  <a:cubicBezTo>
                    <a:pt x="47" y="232"/>
                    <a:pt x="47" y="231"/>
                    <a:pt x="47" y="231"/>
                  </a:cubicBezTo>
                  <a:cubicBezTo>
                    <a:pt x="47" y="229"/>
                    <a:pt x="45" y="228"/>
                    <a:pt x="45" y="226"/>
                  </a:cubicBezTo>
                  <a:cubicBezTo>
                    <a:pt x="45" y="225"/>
                    <a:pt x="46" y="221"/>
                    <a:pt x="46" y="220"/>
                  </a:cubicBezTo>
                  <a:cubicBezTo>
                    <a:pt x="47" y="219"/>
                    <a:pt x="49" y="217"/>
                    <a:pt x="50" y="216"/>
                  </a:cubicBezTo>
                  <a:cubicBezTo>
                    <a:pt x="51" y="215"/>
                    <a:pt x="53" y="213"/>
                    <a:pt x="53" y="212"/>
                  </a:cubicBezTo>
                  <a:cubicBezTo>
                    <a:pt x="54" y="211"/>
                    <a:pt x="55" y="208"/>
                    <a:pt x="55" y="207"/>
                  </a:cubicBezTo>
                  <a:cubicBezTo>
                    <a:pt x="55" y="206"/>
                    <a:pt x="56" y="204"/>
                    <a:pt x="56" y="203"/>
                  </a:cubicBezTo>
                  <a:cubicBezTo>
                    <a:pt x="56" y="202"/>
                    <a:pt x="54" y="199"/>
                    <a:pt x="55" y="197"/>
                  </a:cubicBezTo>
                  <a:cubicBezTo>
                    <a:pt x="55" y="196"/>
                    <a:pt x="57" y="195"/>
                    <a:pt x="57" y="194"/>
                  </a:cubicBezTo>
                  <a:cubicBezTo>
                    <a:pt x="58" y="193"/>
                    <a:pt x="58" y="191"/>
                    <a:pt x="59" y="190"/>
                  </a:cubicBezTo>
                  <a:cubicBezTo>
                    <a:pt x="59" y="188"/>
                    <a:pt x="59" y="186"/>
                    <a:pt x="60" y="184"/>
                  </a:cubicBezTo>
                  <a:cubicBezTo>
                    <a:pt x="60" y="184"/>
                    <a:pt x="62" y="183"/>
                    <a:pt x="63" y="183"/>
                  </a:cubicBezTo>
                  <a:cubicBezTo>
                    <a:pt x="64" y="182"/>
                    <a:pt x="66" y="180"/>
                    <a:pt x="67" y="180"/>
                  </a:cubicBezTo>
                  <a:cubicBezTo>
                    <a:pt x="68" y="180"/>
                    <a:pt x="70" y="180"/>
                    <a:pt x="71" y="180"/>
                  </a:cubicBezTo>
                  <a:cubicBezTo>
                    <a:pt x="72" y="179"/>
                    <a:pt x="74" y="177"/>
                    <a:pt x="74" y="176"/>
                  </a:cubicBezTo>
                  <a:cubicBezTo>
                    <a:pt x="74" y="175"/>
                    <a:pt x="74" y="173"/>
                    <a:pt x="74" y="172"/>
                  </a:cubicBezTo>
                  <a:cubicBezTo>
                    <a:pt x="75" y="171"/>
                    <a:pt x="77" y="170"/>
                    <a:pt x="78" y="169"/>
                  </a:cubicBezTo>
                  <a:cubicBezTo>
                    <a:pt x="79" y="169"/>
                    <a:pt x="82" y="167"/>
                    <a:pt x="83" y="166"/>
                  </a:cubicBezTo>
                  <a:cubicBezTo>
                    <a:pt x="84" y="165"/>
                    <a:pt x="87" y="162"/>
                    <a:pt x="88" y="160"/>
                  </a:cubicBezTo>
                  <a:cubicBezTo>
                    <a:pt x="89" y="159"/>
                    <a:pt x="90" y="156"/>
                    <a:pt x="91" y="154"/>
                  </a:cubicBezTo>
                  <a:cubicBezTo>
                    <a:pt x="92" y="153"/>
                    <a:pt x="93" y="151"/>
                    <a:pt x="94" y="150"/>
                  </a:cubicBezTo>
                  <a:cubicBezTo>
                    <a:pt x="95" y="149"/>
                    <a:pt x="97" y="148"/>
                    <a:pt x="97" y="146"/>
                  </a:cubicBezTo>
                  <a:cubicBezTo>
                    <a:pt x="98" y="145"/>
                    <a:pt x="98" y="141"/>
                    <a:pt x="97" y="139"/>
                  </a:cubicBezTo>
                  <a:cubicBezTo>
                    <a:pt x="97" y="137"/>
                    <a:pt x="95" y="134"/>
                    <a:pt x="93" y="133"/>
                  </a:cubicBezTo>
                  <a:cubicBezTo>
                    <a:pt x="92" y="132"/>
                    <a:pt x="90" y="132"/>
                    <a:pt x="89" y="133"/>
                  </a:cubicBezTo>
                  <a:cubicBezTo>
                    <a:pt x="88" y="133"/>
                    <a:pt x="87" y="134"/>
                    <a:pt x="87" y="135"/>
                  </a:cubicBezTo>
                  <a:cubicBezTo>
                    <a:pt x="86" y="136"/>
                    <a:pt x="86" y="139"/>
                    <a:pt x="85" y="139"/>
                  </a:cubicBezTo>
                  <a:cubicBezTo>
                    <a:pt x="84" y="140"/>
                    <a:pt x="82" y="140"/>
                    <a:pt x="81" y="140"/>
                  </a:cubicBezTo>
                  <a:cubicBezTo>
                    <a:pt x="79" y="140"/>
                    <a:pt x="74" y="140"/>
                    <a:pt x="72" y="140"/>
                  </a:cubicBezTo>
                  <a:cubicBezTo>
                    <a:pt x="70" y="140"/>
                    <a:pt x="64" y="141"/>
                    <a:pt x="62" y="140"/>
                  </a:cubicBezTo>
                  <a:cubicBezTo>
                    <a:pt x="60" y="140"/>
                    <a:pt x="57" y="139"/>
                    <a:pt x="56" y="139"/>
                  </a:cubicBezTo>
                  <a:cubicBezTo>
                    <a:pt x="54" y="138"/>
                    <a:pt x="51" y="138"/>
                    <a:pt x="50" y="137"/>
                  </a:cubicBezTo>
                  <a:cubicBezTo>
                    <a:pt x="49" y="137"/>
                    <a:pt x="47" y="136"/>
                    <a:pt x="46" y="135"/>
                  </a:cubicBezTo>
                  <a:cubicBezTo>
                    <a:pt x="44" y="134"/>
                    <a:pt x="40" y="133"/>
                    <a:pt x="38" y="131"/>
                  </a:cubicBezTo>
                  <a:cubicBezTo>
                    <a:pt x="37" y="130"/>
                    <a:pt x="36" y="128"/>
                    <a:pt x="35" y="127"/>
                  </a:cubicBezTo>
                  <a:cubicBezTo>
                    <a:pt x="35" y="125"/>
                    <a:pt x="35" y="122"/>
                    <a:pt x="35" y="120"/>
                  </a:cubicBezTo>
                  <a:cubicBezTo>
                    <a:pt x="35" y="120"/>
                    <a:pt x="36" y="118"/>
                    <a:pt x="36" y="117"/>
                  </a:cubicBezTo>
                  <a:cubicBezTo>
                    <a:pt x="37" y="116"/>
                    <a:pt x="36" y="113"/>
                    <a:pt x="36" y="112"/>
                  </a:cubicBezTo>
                  <a:cubicBezTo>
                    <a:pt x="36" y="110"/>
                    <a:pt x="37" y="106"/>
                    <a:pt x="37" y="104"/>
                  </a:cubicBezTo>
                  <a:cubicBezTo>
                    <a:pt x="37" y="103"/>
                    <a:pt x="38" y="101"/>
                    <a:pt x="37" y="100"/>
                  </a:cubicBezTo>
                  <a:cubicBezTo>
                    <a:pt x="36" y="99"/>
                    <a:pt x="34" y="99"/>
                    <a:pt x="33" y="98"/>
                  </a:cubicBezTo>
                  <a:cubicBezTo>
                    <a:pt x="32" y="97"/>
                    <a:pt x="31" y="94"/>
                    <a:pt x="30" y="94"/>
                  </a:cubicBezTo>
                  <a:cubicBezTo>
                    <a:pt x="30" y="94"/>
                    <a:pt x="28" y="94"/>
                    <a:pt x="28" y="94"/>
                  </a:cubicBezTo>
                  <a:cubicBezTo>
                    <a:pt x="27" y="94"/>
                    <a:pt x="25" y="95"/>
                    <a:pt x="24" y="96"/>
                  </a:cubicBezTo>
                  <a:cubicBezTo>
                    <a:pt x="23" y="96"/>
                    <a:pt x="21" y="98"/>
                    <a:pt x="20" y="98"/>
                  </a:cubicBezTo>
                  <a:cubicBezTo>
                    <a:pt x="20" y="98"/>
                    <a:pt x="19" y="99"/>
                    <a:pt x="18" y="98"/>
                  </a:cubicBezTo>
                  <a:cubicBezTo>
                    <a:pt x="17" y="98"/>
                    <a:pt x="18" y="95"/>
                    <a:pt x="17" y="95"/>
                  </a:cubicBezTo>
                  <a:cubicBezTo>
                    <a:pt x="16" y="95"/>
                    <a:pt x="15" y="94"/>
                    <a:pt x="14" y="94"/>
                  </a:cubicBezTo>
                  <a:cubicBezTo>
                    <a:pt x="13" y="95"/>
                    <a:pt x="13" y="97"/>
                    <a:pt x="12" y="97"/>
                  </a:cubicBezTo>
                  <a:cubicBezTo>
                    <a:pt x="11" y="98"/>
                    <a:pt x="8" y="99"/>
                    <a:pt x="7" y="99"/>
                  </a:cubicBezTo>
                  <a:cubicBezTo>
                    <a:pt x="6" y="99"/>
                    <a:pt x="3" y="100"/>
                    <a:pt x="2" y="99"/>
                  </a:cubicBezTo>
                  <a:cubicBezTo>
                    <a:pt x="1" y="98"/>
                    <a:pt x="0" y="96"/>
                    <a:pt x="0" y="95"/>
                  </a:cubicBezTo>
                  <a:cubicBezTo>
                    <a:pt x="0" y="94"/>
                    <a:pt x="1" y="92"/>
                    <a:pt x="1" y="91"/>
                  </a:cubicBezTo>
                  <a:cubicBezTo>
                    <a:pt x="2" y="90"/>
                    <a:pt x="4" y="88"/>
                    <a:pt x="5" y="87"/>
                  </a:cubicBezTo>
                  <a:cubicBezTo>
                    <a:pt x="6" y="87"/>
                    <a:pt x="7" y="85"/>
                    <a:pt x="7" y="84"/>
                  </a:cubicBezTo>
                  <a:cubicBezTo>
                    <a:pt x="7" y="82"/>
                    <a:pt x="7" y="79"/>
                    <a:pt x="7" y="78"/>
                  </a:cubicBezTo>
                  <a:cubicBezTo>
                    <a:pt x="7" y="77"/>
                    <a:pt x="7" y="75"/>
                    <a:pt x="7" y="74"/>
                  </a:cubicBezTo>
                  <a:cubicBezTo>
                    <a:pt x="8" y="72"/>
                    <a:pt x="10" y="71"/>
                    <a:pt x="10" y="70"/>
                  </a:cubicBezTo>
                  <a:cubicBezTo>
                    <a:pt x="11" y="68"/>
                    <a:pt x="14" y="66"/>
                    <a:pt x="14" y="65"/>
                  </a:cubicBezTo>
                  <a:cubicBezTo>
                    <a:pt x="15" y="64"/>
                    <a:pt x="15" y="63"/>
                    <a:pt x="16" y="62"/>
                  </a:cubicBezTo>
                  <a:cubicBezTo>
                    <a:pt x="16" y="61"/>
                    <a:pt x="17" y="58"/>
                    <a:pt x="17" y="57"/>
                  </a:cubicBezTo>
                  <a:cubicBezTo>
                    <a:pt x="17" y="56"/>
                    <a:pt x="16" y="53"/>
                    <a:pt x="16" y="52"/>
                  </a:cubicBezTo>
                  <a:cubicBezTo>
                    <a:pt x="16" y="52"/>
                    <a:pt x="16" y="51"/>
                    <a:pt x="16" y="50"/>
                  </a:cubicBezTo>
                  <a:cubicBezTo>
                    <a:pt x="16" y="50"/>
                    <a:pt x="16" y="51"/>
                    <a:pt x="16" y="51"/>
                  </a:cubicBezTo>
                  <a:cubicBezTo>
                    <a:pt x="17" y="51"/>
                    <a:pt x="20" y="52"/>
                    <a:pt x="21" y="52"/>
                  </a:cubicBezTo>
                  <a:cubicBezTo>
                    <a:pt x="22" y="52"/>
                    <a:pt x="24" y="52"/>
                    <a:pt x="25" y="51"/>
                  </a:cubicBezTo>
                  <a:cubicBezTo>
                    <a:pt x="25" y="50"/>
                    <a:pt x="26" y="48"/>
                    <a:pt x="26" y="47"/>
                  </a:cubicBezTo>
                  <a:cubicBezTo>
                    <a:pt x="26" y="46"/>
                    <a:pt x="26" y="44"/>
                    <a:pt x="26" y="43"/>
                  </a:cubicBezTo>
                  <a:cubicBezTo>
                    <a:pt x="27" y="42"/>
                    <a:pt x="28" y="40"/>
                    <a:pt x="29" y="39"/>
                  </a:cubicBezTo>
                  <a:cubicBezTo>
                    <a:pt x="30" y="39"/>
                    <a:pt x="32" y="39"/>
                    <a:pt x="33" y="38"/>
                  </a:cubicBezTo>
                  <a:cubicBezTo>
                    <a:pt x="34" y="38"/>
                    <a:pt x="36" y="37"/>
                    <a:pt x="37" y="36"/>
                  </a:cubicBezTo>
                  <a:cubicBezTo>
                    <a:pt x="38" y="36"/>
                    <a:pt x="40" y="34"/>
                    <a:pt x="40" y="34"/>
                  </a:cubicBezTo>
                  <a:cubicBezTo>
                    <a:pt x="42" y="33"/>
                    <a:pt x="43" y="30"/>
                    <a:pt x="44" y="29"/>
                  </a:cubicBezTo>
                  <a:cubicBezTo>
                    <a:pt x="45" y="28"/>
                    <a:pt x="47" y="25"/>
                    <a:pt x="48" y="25"/>
                  </a:cubicBezTo>
                  <a:cubicBezTo>
                    <a:pt x="49" y="24"/>
                    <a:pt x="50" y="23"/>
                    <a:pt x="51" y="22"/>
                  </a:cubicBezTo>
                  <a:cubicBezTo>
                    <a:pt x="52" y="22"/>
                    <a:pt x="55" y="21"/>
                    <a:pt x="56" y="20"/>
                  </a:cubicBezTo>
                  <a:cubicBezTo>
                    <a:pt x="58" y="20"/>
                    <a:pt x="61" y="20"/>
                    <a:pt x="62" y="19"/>
                  </a:cubicBezTo>
                  <a:cubicBezTo>
                    <a:pt x="63" y="19"/>
                    <a:pt x="65" y="18"/>
                    <a:pt x="66" y="17"/>
                  </a:cubicBezTo>
                  <a:cubicBezTo>
                    <a:pt x="66" y="16"/>
                    <a:pt x="67" y="14"/>
                    <a:pt x="68" y="13"/>
                  </a:cubicBezTo>
                  <a:cubicBezTo>
                    <a:pt x="68" y="12"/>
                    <a:pt x="69" y="10"/>
                    <a:pt x="69" y="9"/>
                  </a:cubicBezTo>
                  <a:cubicBezTo>
                    <a:pt x="69" y="8"/>
                    <a:pt x="70" y="6"/>
                    <a:pt x="70" y="5"/>
                  </a:cubicBezTo>
                  <a:cubicBezTo>
                    <a:pt x="70" y="4"/>
                    <a:pt x="70" y="2"/>
                    <a:pt x="70" y="1"/>
                  </a:cubicBezTo>
                  <a:cubicBezTo>
                    <a:pt x="71" y="1"/>
                    <a:pt x="72" y="0"/>
                    <a:pt x="73" y="1"/>
                  </a:cubicBezTo>
                  <a:cubicBezTo>
                    <a:pt x="73" y="2"/>
                    <a:pt x="72" y="4"/>
                    <a:pt x="73" y="6"/>
                  </a:cubicBezTo>
                  <a:cubicBezTo>
                    <a:pt x="73" y="6"/>
                    <a:pt x="73" y="8"/>
                    <a:pt x="74" y="9"/>
                  </a:cubicBezTo>
                  <a:cubicBezTo>
                    <a:pt x="74" y="10"/>
                    <a:pt x="74" y="13"/>
                    <a:pt x="74" y="14"/>
                  </a:cubicBezTo>
                  <a:cubicBezTo>
                    <a:pt x="74" y="15"/>
                    <a:pt x="74" y="18"/>
                    <a:pt x="74" y="19"/>
                  </a:cubicBezTo>
                  <a:cubicBezTo>
                    <a:pt x="74" y="20"/>
                    <a:pt x="73" y="22"/>
                    <a:pt x="73" y="23"/>
                  </a:cubicBezTo>
                  <a:cubicBezTo>
                    <a:pt x="73" y="24"/>
                    <a:pt x="73" y="26"/>
                    <a:pt x="73" y="27"/>
                  </a:cubicBezTo>
                  <a:cubicBezTo>
                    <a:pt x="74" y="28"/>
                    <a:pt x="76" y="28"/>
                    <a:pt x="76" y="28"/>
                  </a:cubicBezTo>
                  <a:cubicBezTo>
                    <a:pt x="77" y="28"/>
                    <a:pt x="79" y="28"/>
                    <a:pt x="80" y="28"/>
                  </a:cubicBezTo>
                  <a:cubicBezTo>
                    <a:pt x="81" y="27"/>
                    <a:pt x="84" y="27"/>
                    <a:pt x="85" y="27"/>
                  </a:cubicBezTo>
                  <a:cubicBezTo>
                    <a:pt x="86" y="27"/>
                    <a:pt x="88" y="26"/>
                    <a:pt x="89" y="26"/>
                  </a:cubicBezTo>
                  <a:cubicBezTo>
                    <a:pt x="90" y="25"/>
                    <a:pt x="90" y="23"/>
                    <a:pt x="91" y="23"/>
                  </a:cubicBezTo>
                  <a:cubicBezTo>
                    <a:pt x="91" y="22"/>
                    <a:pt x="93" y="20"/>
                    <a:pt x="94" y="20"/>
                  </a:cubicBezTo>
                  <a:cubicBezTo>
                    <a:pt x="95" y="19"/>
                    <a:pt x="98" y="18"/>
                    <a:pt x="99" y="18"/>
                  </a:cubicBezTo>
                  <a:cubicBezTo>
                    <a:pt x="101" y="17"/>
                    <a:pt x="105" y="17"/>
                    <a:pt x="107" y="17"/>
                  </a:cubicBezTo>
                  <a:cubicBezTo>
                    <a:pt x="108" y="16"/>
                    <a:pt x="111" y="15"/>
                    <a:pt x="112" y="14"/>
                  </a:cubicBezTo>
                  <a:cubicBezTo>
                    <a:pt x="112" y="14"/>
                    <a:pt x="114" y="12"/>
                    <a:pt x="115" y="12"/>
                  </a:cubicBezTo>
                  <a:cubicBezTo>
                    <a:pt x="116" y="11"/>
                    <a:pt x="117" y="11"/>
                    <a:pt x="118" y="11"/>
                  </a:cubicBezTo>
                  <a:cubicBezTo>
                    <a:pt x="120" y="10"/>
                    <a:pt x="122" y="11"/>
                    <a:pt x="124" y="10"/>
                  </a:cubicBezTo>
                  <a:cubicBezTo>
                    <a:pt x="125" y="10"/>
                    <a:pt x="127" y="9"/>
                    <a:pt x="128" y="8"/>
                  </a:cubicBezTo>
                  <a:cubicBezTo>
                    <a:pt x="129" y="8"/>
                    <a:pt x="132" y="7"/>
                    <a:pt x="133" y="7"/>
                  </a:cubicBezTo>
                  <a:cubicBezTo>
                    <a:pt x="134" y="7"/>
                    <a:pt x="137" y="8"/>
                    <a:pt x="138" y="8"/>
                  </a:cubicBezTo>
                  <a:cubicBezTo>
                    <a:pt x="139" y="8"/>
                    <a:pt x="142" y="9"/>
                    <a:pt x="143" y="10"/>
                  </a:cubicBezTo>
                  <a:cubicBezTo>
                    <a:pt x="144" y="10"/>
                    <a:pt x="145" y="12"/>
                    <a:pt x="146" y="13"/>
                  </a:cubicBezTo>
                  <a:cubicBezTo>
                    <a:pt x="147" y="13"/>
                    <a:pt x="150" y="14"/>
                    <a:pt x="151" y="14"/>
                  </a:cubicBezTo>
                  <a:cubicBezTo>
                    <a:pt x="153" y="14"/>
                    <a:pt x="157" y="14"/>
                    <a:pt x="159" y="14"/>
                  </a:cubicBezTo>
                  <a:cubicBezTo>
                    <a:pt x="160" y="14"/>
                    <a:pt x="162" y="14"/>
                    <a:pt x="163" y="14"/>
                  </a:cubicBezTo>
                  <a:cubicBezTo>
                    <a:pt x="164" y="14"/>
                    <a:pt x="166" y="15"/>
                    <a:pt x="167" y="15"/>
                  </a:cubicBezTo>
                  <a:cubicBezTo>
                    <a:pt x="167" y="15"/>
                    <a:pt x="168" y="15"/>
                    <a:pt x="169" y="15"/>
                  </a:cubicBezTo>
                  <a:cubicBezTo>
                    <a:pt x="169" y="16"/>
                    <a:pt x="168" y="17"/>
                    <a:pt x="168" y="18"/>
                  </a:cubicBezTo>
                  <a:cubicBezTo>
                    <a:pt x="168" y="18"/>
                    <a:pt x="167" y="19"/>
                    <a:pt x="166" y="20"/>
                  </a:cubicBezTo>
                  <a:cubicBezTo>
                    <a:pt x="166" y="20"/>
                    <a:pt x="164" y="21"/>
                    <a:pt x="164" y="22"/>
                  </a:cubicBezTo>
                  <a:cubicBezTo>
                    <a:pt x="163" y="23"/>
                    <a:pt x="163" y="25"/>
                    <a:pt x="162" y="25"/>
                  </a:cubicBezTo>
                  <a:cubicBezTo>
                    <a:pt x="162" y="27"/>
                    <a:pt x="162" y="29"/>
                    <a:pt x="162" y="30"/>
                  </a:cubicBezTo>
                  <a:cubicBezTo>
                    <a:pt x="162" y="31"/>
                    <a:pt x="163" y="33"/>
                    <a:pt x="163" y="34"/>
                  </a:cubicBezTo>
                  <a:cubicBezTo>
                    <a:pt x="164" y="35"/>
                    <a:pt x="166" y="35"/>
                    <a:pt x="167" y="35"/>
                  </a:cubicBezTo>
                  <a:cubicBezTo>
                    <a:pt x="169" y="36"/>
                    <a:pt x="172" y="36"/>
                    <a:pt x="174" y="36"/>
                  </a:cubicBezTo>
                  <a:cubicBezTo>
                    <a:pt x="175" y="36"/>
                    <a:pt x="177" y="36"/>
                    <a:pt x="178" y="36"/>
                  </a:cubicBezTo>
                  <a:cubicBezTo>
                    <a:pt x="179" y="36"/>
                    <a:pt x="181" y="36"/>
                    <a:pt x="183" y="36"/>
                  </a:cubicBezTo>
                  <a:cubicBezTo>
                    <a:pt x="184" y="36"/>
                    <a:pt x="187" y="36"/>
                    <a:pt x="188" y="36"/>
                  </a:cubicBezTo>
                  <a:cubicBezTo>
                    <a:pt x="189" y="36"/>
                    <a:pt x="191" y="35"/>
                    <a:pt x="192" y="34"/>
                  </a:cubicBezTo>
                  <a:cubicBezTo>
                    <a:pt x="193" y="34"/>
                    <a:pt x="194" y="31"/>
                    <a:pt x="195" y="31"/>
                  </a:cubicBezTo>
                  <a:cubicBezTo>
                    <a:pt x="196" y="30"/>
                    <a:pt x="198" y="29"/>
                    <a:pt x="198" y="29"/>
                  </a:cubicBezTo>
                  <a:cubicBezTo>
                    <a:pt x="199" y="28"/>
                    <a:pt x="201" y="28"/>
                    <a:pt x="202" y="28"/>
                  </a:cubicBezTo>
                  <a:cubicBezTo>
                    <a:pt x="203" y="27"/>
                    <a:pt x="204" y="25"/>
                    <a:pt x="205" y="24"/>
                  </a:cubicBezTo>
                  <a:cubicBezTo>
                    <a:pt x="206" y="23"/>
                    <a:pt x="208" y="22"/>
                    <a:pt x="209" y="21"/>
                  </a:cubicBezTo>
                  <a:cubicBezTo>
                    <a:pt x="211" y="21"/>
                    <a:pt x="214" y="22"/>
                    <a:pt x="215" y="22"/>
                  </a:cubicBezTo>
                  <a:cubicBezTo>
                    <a:pt x="216" y="23"/>
                    <a:pt x="217" y="26"/>
                    <a:pt x="218" y="28"/>
                  </a:cubicBezTo>
                  <a:cubicBezTo>
                    <a:pt x="219" y="29"/>
                    <a:pt x="220" y="33"/>
                    <a:pt x="221" y="35"/>
                  </a:cubicBezTo>
                  <a:cubicBezTo>
                    <a:pt x="221" y="36"/>
                    <a:pt x="221" y="39"/>
                    <a:pt x="221" y="40"/>
                  </a:cubicBezTo>
                  <a:cubicBezTo>
                    <a:pt x="222" y="41"/>
                    <a:pt x="224" y="42"/>
                    <a:pt x="224" y="42"/>
                  </a:cubicBezTo>
                  <a:cubicBezTo>
                    <a:pt x="225" y="43"/>
                    <a:pt x="228" y="44"/>
                    <a:pt x="229" y="44"/>
                  </a:cubicBezTo>
                  <a:cubicBezTo>
                    <a:pt x="230" y="44"/>
                    <a:pt x="232" y="44"/>
                    <a:pt x="233" y="44"/>
                  </a:cubicBezTo>
                  <a:cubicBezTo>
                    <a:pt x="234" y="44"/>
                    <a:pt x="235" y="43"/>
                    <a:pt x="236" y="42"/>
                  </a:cubicBezTo>
                  <a:cubicBezTo>
                    <a:pt x="237" y="42"/>
                    <a:pt x="237" y="40"/>
                    <a:pt x="237" y="39"/>
                  </a:cubicBezTo>
                  <a:cubicBezTo>
                    <a:pt x="238" y="38"/>
                    <a:pt x="239" y="36"/>
                    <a:pt x="240" y="35"/>
                  </a:cubicBezTo>
                  <a:cubicBezTo>
                    <a:pt x="241" y="35"/>
                    <a:pt x="243" y="33"/>
                    <a:pt x="244" y="32"/>
                  </a:cubicBezTo>
                  <a:cubicBezTo>
                    <a:pt x="245" y="32"/>
                    <a:pt x="246" y="31"/>
                    <a:pt x="247" y="30"/>
                  </a:cubicBezTo>
                  <a:cubicBezTo>
                    <a:pt x="248" y="30"/>
                    <a:pt x="250" y="29"/>
                    <a:pt x="252" y="29"/>
                  </a:cubicBezTo>
                  <a:cubicBezTo>
                    <a:pt x="253" y="29"/>
                    <a:pt x="255" y="30"/>
                    <a:pt x="256" y="31"/>
                  </a:cubicBezTo>
                  <a:cubicBezTo>
                    <a:pt x="257" y="31"/>
                    <a:pt x="258" y="32"/>
                    <a:pt x="259" y="32"/>
                  </a:cubicBezTo>
                  <a:cubicBezTo>
                    <a:pt x="260" y="33"/>
                    <a:pt x="262" y="33"/>
                    <a:pt x="263" y="32"/>
                  </a:cubicBezTo>
                  <a:cubicBezTo>
                    <a:pt x="263" y="32"/>
                    <a:pt x="264" y="31"/>
                    <a:pt x="265" y="30"/>
                  </a:cubicBezTo>
                  <a:cubicBezTo>
                    <a:pt x="266" y="30"/>
                    <a:pt x="268" y="30"/>
                    <a:pt x="270" y="30"/>
                  </a:cubicBezTo>
                  <a:cubicBezTo>
                    <a:pt x="271" y="30"/>
                    <a:pt x="273" y="29"/>
                    <a:pt x="274" y="29"/>
                  </a:cubicBezTo>
                  <a:cubicBezTo>
                    <a:pt x="275" y="28"/>
                    <a:pt x="277" y="27"/>
                    <a:pt x="278" y="26"/>
                  </a:cubicBezTo>
                  <a:cubicBezTo>
                    <a:pt x="279" y="25"/>
                    <a:pt x="281" y="24"/>
                    <a:pt x="282" y="23"/>
                  </a:cubicBezTo>
                  <a:cubicBezTo>
                    <a:pt x="283" y="23"/>
                    <a:pt x="285" y="22"/>
                    <a:pt x="286" y="22"/>
                  </a:cubicBezTo>
                  <a:cubicBezTo>
                    <a:pt x="288" y="21"/>
                    <a:pt x="290" y="21"/>
                    <a:pt x="291" y="21"/>
                  </a:cubicBezTo>
                  <a:cubicBezTo>
                    <a:pt x="292" y="20"/>
                    <a:pt x="293" y="18"/>
                    <a:pt x="294" y="17"/>
                  </a:cubicBezTo>
                  <a:cubicBezTo>
                    <a:pt x="294" y="16"/>
                    <a:pt x="295" y="16"/>
                    <a:pt x="295" y="16"/>
                  </a:cubicBezTo>
                  <a:cubicBezTo>
                    <a:pt x="296" y="17"/>
                    <a:pt x="297" y="19"/>
                    <a:pt x="297" y="20"/>
                  </a:cubicBezTo>
                  <a:cubicBezTo>
                    <a:pt x="297" y="21"/>
                    <a:pt x="296" y="23"/>
                    <a:pt x="296" y="24"/>
                  </a:cubicBezTo>
                  <a:cubicBezTo>
                    <a:pt x="296" y="24"/>
                    <a:pt x="295" y="26"/>
                    <a:pt x="295" y="27"/>
                  </a:cubicBezTo>
                  <a:cubicBezTo>
                    <a:pt x="295" y="28"/>
                    <a:pt x="296" y="30"/>
                    <a:pt x="296" y="31"/>
                  </a:cubicBezTo>
                  <a:cubicBezTo>
                    <a:pt x="296" y="32"/>
                    <a:pt x="296" y="34"/>
                    <a:pt x="297" y="34"/>
                  </a:cubicBezTo>
                  <a:cubicBezTo>
                    <a:pt x="297" y="35"/>
                    <a:pt x="299" y="37"/>
                    <a:pt x="300" y="38"/>
                  </a:cubicBezTo>
                  <a:cubicBezTo>
                    <a:pt x="300" y="39"/>
                    <a:pt x="300" y="41"/>
                    <a:pt x="300" y="42"/>
                  </a:cubicBezTo>
                  <a:cubicBezTo>
                    <a:pt x="300" y="44"/>
                    <a:pt x="299" y="46"/>
                    <a:pt x="299" y="47"/>
                  </a:cubicBezTo>
                  <a:cubicBezTo>
                    <a:pt x="299" y="48"/>
                    <a:pt x="300" y="51"/>
                    <a:pt x="300" y="52"/>
                  </a:cubicBezTo>
                  <a:cubicBezTo>
                    <a:pt x="300" y="53"/>
                    <a:pt x="300" y="54"/>
                    <a:pt x="301" y="55"/>
                  </a:cubicBezTo>
                  <a:cubicBezTo>
                    <a:pt x="301" y="56"/>
                    <a:pt x="303" y="56"/>
                    <a:pt x="304" y="56"/>
                  </a:cubicBezTo>
                  <a:cubicBezTo>
                    <a:pt x="304" y="57"/>
                    <a:pt x="306" y="57"/>
                    <a:pt x="306" y="5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5" name="Freeform 83"/>
            <p:cNvSpPr>
              <a:spLocks/>
            </p:cNvSpPr>
            <p:nvPr/>
          </p:nvSpPr>
          <p:spPr bwMode="auto">
            <a:xfrm>
              <a:off x="4332288" y="1711325"/>
              <a:ext cx="566738" cy="628650"/>
            </a:xfrm>
            <a:custGeom>
              <a:avLst/>
              <a:gdLst/>
              <a:ahLst/>
              <a:cxnLst>
                <a:cxn ang="0">
                  <a:pos x="170" y="29"/>
                </a:cxn>
                <a:cxn ang="0">
                  <a:pos x="195" y="29"/>
                </a:cxn>
                <a:cxn ang="0">
                  <a:pos x="216" y="28"/>
                </a:cxn>
                <a:cxn ang="0">
                  <a:pos x="236" y="21"/>
                </a:cxn>
                <a:cxn ang="0">
                  <a:pos x="257" y="18"/>
                </a:cxn>
                <a:cxn ang="0">
                  <a:pos x="275" y="6"/>
                </a:cxn>
                <a:cxn ang="0">
                  <a:pos x="292" y="0"/>
                </a:cxn>
                <a:cxn ang="0">
                  <a:pos x="308" y="7"/>
                </a:cxn>
                <a:cxn ang="0">
                  <a:pos x="318" y="24"/>
                </a:cxn>
                <a:cxn ang="0">
                  <a:pos x="335" y="34"/>
                </a:cxn>
                <a:cxn ang="0">
                  <a:pos x="334" y="52"/>
                </a:cxn>
                <a:cxn ang="0">
                  <a:pos x="332" y="81"/>
                </a:cxn>
                <a:cxn ang="0">
                  <a:pos x="321" y="88"/>
                </a:cxn>
                <a:cxn ang="0">
                  <a:pos x="332" y="101"/>
                </a:cxn>
                <a:cxn ang="0">
                  <a:pos x="323" y="127"/>
                </a:cxn>
                <a:cxn ang="0">
                  <a:pos x="305" y="128"/>
                </a:cxn>
                <a:cxn ang="0">
                  <a:pos x="310" y="145"/>
                </a:cxn>
                <a:cxn ang="0">
                  <a:pos x="293" y="172"/>
                </a:cxn>
                <a:cxn ang="0">
                  <a:pos x="272" y="154"/>
                </a:cxn>
                <a:cxn ang="0">
                  <a:pos x="249" y="156"/>
                </a:cxn>
                <a:cxn ang="0">
                  <a:pos x="243" y="181"/>
                </a:cxn>
                <a:cxn ang="0">
                  <a:pos x="255" y="197"/>
                </a:cxn>
                <a:cxn ang="0">
                  <a:pos x="255" y="214"/>
                </a:cxn>
                <a:cxn ang="0">
                  <a:pos x="263" y="241"/>
                </a:cxn>
                <a:cxn ang="0">
                  <a:pos x="251" y="277"/>
                </a:cxn>
                <a:cxn ang="0">
                  <a:pos x="222" y="287"/>
                </a:cxn>
                <a:cxn ang="0">
                  <a:pos x="193" y="303"/>
                </a:cxn>
                <a:cxn ang="0">
                  <a:pos x="174" y="308"/>
                </a:cxn>
                <a:cxn ang="0">
                  <a:pos x="145" y="323"/>
                </a:cxn>
                <a:cxn ang="0">
                  <a:pos x="124" y="343"/>
                </a:cxn>
                <a:cxn ang="0">
                  <a:pos x="91" y="362"/>
                </a:cxn>
                <a:cxn ang="0">
                  <a:pos x="58" y="373"/>
                </a:cxn>
                <a:cxn ang="0">
                  <a:pos x="33" y="379"/>
                </a:cxn>
                <a:cxn ang="0">
                  <a:pos x="15" y="368"/>
                </a:cxn>
                <a:cxn ang="0">
                  <a:pos x="0" y="353"/>
                </a:cxn>
                <a:cxn ang="0">
                  <a:pos x="10" y="335"/>
                </a:cxn>
                <a:cxn ang="0">
                  <a:pos x="10" y="316"/>
                </a:cxn>
                <a:cxn ang="0">
                  <a:pos x="29" y="304"/>
                </a:cxn>
                <a:cxn ang="0">
                  <a:pos x="24" y="287"/>
                </a:cxn>
                <a:cxn ang="0">
                  <a:pos x="18" y="265"/>
                </a:cxn>
                <a:cxn ang="0">
                  <a:pos x="33" y="260"/>
                </a:cxn>
                <a:cxn ang="0">
                  <a:pos x="22" y="244"/>
                </a:cxn>
                <a:cxn ang="0">
                  <a:pos x="14" y="224"/>
                </a:cxn>
                <a:cxn ang="0">
                  <a:pos x="16" y="203"/>
                </a:cxn>
                <a:cxn ang="0">
                  <a:pos x="30" y="186"/>
                </a:cxn>
                <a:cxn ang="0">
                  <a:pos x="38" y="166"/>
                </a:cxn>
                <a:cxn ang="0">
                  <a:pos x="45" y="160"/>
                </a:cxn>
                <a:cxn ang="0">
                  <a:pos x="61" y="154"/>
                </a:cxn>
                <a:cxn ang="0">
                  <a:pos x="78" y="154"/>
                </a:cxn>
                <a:cxn ang="0">
                  <a:pos x="72" y="128"/>
                </a:cxn>
                <a:cxn ang="0">
                  <a:pos x="81" y="102"/>
                </a:cxn>
                <a:cxn ang="0">
                  <a:pos x="83" y="84"/>
                </a:cxn>
                <a:cxn ang="0">
                  <a:pos x="68" y="97"/>
                </a:cxn>
                <a:cxn ang="0">
                  <a:pos x="44" y="87"/>
                </a:cxn>
                <a:cxn ang="0">
                  <a:pos x="41" y="69"/>
                </a:cxn>
                <a:cxn ang="0">
                  <a:pos x="53" y="56"/>
                </a:cxn>
                <a:cxn ang="0">
                  <a:pos x="75" y="53"/>
                </a:cxn>
                <a:cxn ang="0">
                  <a:pos x="104" y="53"/>
                </a:cxn>
                <a:cxn ang="0">
                  <a:pos x="131" y="43"/>
                </a:cxn>
                <a:cxn ang="0">
                  <a:pos x="150" y="35"/>
                </a:cxn>
              </a:cxnLst>
              <a:rect l="0" t="0" r="r" b="b"/>
              <a:pathLst>
                <a:path w="341" h="380">
                  <a:moveTo>
                    <a:pt x="154" y="28"/>
                  </a:moveTo>
                  <a:cubicBezTo>
                    <a:pt x="155" y="28"/>
                    <a:pt x="155" y="28"/>
                    <a:pt x="155" y="27"/>
                  </a:cubicBezTo>
                  <a:cubicBezTo>
                    <a:pt x="156" y="27"/>
                    <a:pt x="158" y="27"/>
                    <a:pt x="159" y="27"/>
                  </a:cubicBezTo>
                  <a:cubicBezTo>
                    <a:pt x="161" y="27"/>
                    <a:pt x="164" y="28"/>
                    <a:pt x="166" y="28"/>
                  </a:cubicBezTo>
                  <a:cubicBezTo>
                    <a:pt x="167" y="28"/>
                    <a:pt x="169" y="29"/>
                    <a:pt x="170" y="29"/>
                  </a:cubicBezTo>
                  <a:cubicBezTo>
                    <a:pt x="171" y="28"/>
                    <a:pt x="172" y="27"/>
                    <a:pt x="173" y="27"/>
                  </a:cubicBezTo>
                  <a:cubicBezTo>
                    <a:pt x="175" y="26"/>
                    <a:pt x="178" y="26"/>
                    <a:pt x="179" y="26"/>
                  </a:cubicBezTo>
                  <a:cubicBezTo>
                    <a:pt x="181" y="26"/>
                    <a:pt x="184" y="26"/>
                    <a:pt x="186" y="26"/>
                  </a:cubicBezTo>
                  <a:cubicBezTo>
                    <a:pt x="187" y="26"/>
                    <a:pt x="190" y="27"/>
                    <a:pt x="191" y="27"/>
                  </a:cubicBezTo>
                  <a:cubicBezTo>
                    <a:pt x="192" y="28"/>
                    <a:pt x="194" y="29"/>
                    <a:pt x="195" y="29"/>
                  </a:cubicBezTo>
                  <a:cubicBezTo>
                    <a:pt x="196" y="29"/>
                    <a:pt x="198" y="29"/>
                    <a:pt x="200" y="29"/>
                  </a:cubicBezTo>
                  <a:cubicBezTo>
                    <a:pt x="201" y="29"/>
                    <a:pt x="202" y="30"/>
                    <a:pt x="203" y="30"/>
                  </a:cubicBezTo>
                  <a:cubicBezTo>
                    <a:pt x="205" y="31"/>
                    <a:pt x="207" y="31"/>
                    <a:pt x="209" y="31"/>
                  </a:cubicBezTo>
                  <a:cubicBezTo>
                    <a:pt x="210" y="31"/>
                    <a:pt x="212" y="31"/>
                    <a:pt x="213" y="30"/>
                  </a:cubicBezTo>
                  <a:cubicBezTo>
                    <a:pt x="214" y="30"/>
                    <a:pt x="216" y="29"/>
                    <a:pt x="216" y="28"/>
                  </a:cubicBezTo>
                  <a:cubicBezTo>
                    <a:pt x="217" y="27"/>
                    <a:pt x="218" y="26"/>
                    <a:pt x="219" y="25"/>
                  </a:cubicBezTo>
                  <a:cubicBezTo>
                    <a:pt x="219" y="25"/>
                    <a:pt x="221" y="23"/>
                    <a:pt x="222" y="23"/>
                  </a:cubicBezTo>
                  <a:cubicBezTo>
                    <a:pt x="224" y="22"/>
                    <a:pt x="226" y="22"/>
                    <a:pt x="227" y="21"/>
                  </a:cubicBezTo>
                  <a:cubicBezTo>
                    <a:pt x="228" y="21"/>
                    <a:pt x="231" y="21"/>
                    <a:pt x="232" y="21"/>
                  </a:cubicBezTo>
                  <a:cubicBezTo>
                    <a:pt x="233" y="21"/>
                    <a:pt x="235" y="21"/>
                    <a:pt x="236" y="21"/>
                  </a:cubicBezTo>
                  <a:cubicBezTo>
                    <a:pt x="237" y="20"/>
                    <a:pt x="239" y="21"/>
                    <a:pt x="240" y="21"/>
                  </a:cubicBezTo>
                  <a:cubicBezTo>
                    <a:pt x="241" y="21"/>
                    <a:pt x="244" y="20"/>
                    <a:pt x="245" y="20"/>
                  </a:cubicBezTo>
                  <a:cubicBezTo>
                    <a:pt x="246" y="20"/>
                    <a:pt x="248" y="20"/>
                    <a:pt x="249" y="20"/>
                  </a:cubicBezTo>
                  <a:cubicBezTo>
                    <a:pt x="250" y="19"/>
                    <a:pt x="251" y="19"/>
                    <a:pt x="252" y="19"/>
                  </a:cubicBezTo>
                  <a:cubicBezTo>
                    <a:pt x="253" y="19"/>
                    <a:pt x="256" y="18"/>
                    <a:pt x="257" y="18"/>
                  </a:cubicBezTo>
                  <a:cubicBezTo>
                    <a:pt x="258" y="17"/>
                    <a:pt x="260" y="16"/>
                    <a:pt x="261" y="16"/>
                  </a:cubicBezTo>
                  <a:cubicBezTo>
                    <a:pt x="263" y="15"/>
                    <a:pt x="265" y="14"/>
                    <a:pt x="266" y="13"/>
                  </a:cubicBezTo>
                  <a:cubicBezTo>
                    <a:pt x="267" y="13"/>
                    <a:pt x="269" y="12"/>
                    <a:pt x="270" y="11"/>
                  </a:cubicBezTo>
                  <a:cubicBezTo>
                    <a:pt x="270" y="10"/>
                    <a:pt x="272" y="8"/>
                    <a:pt x="273" y="8"/>
                  </a:cubicBezTo>
                  <a:cubicBezTo>
                    <a:pt x="273" y="7"/>
                    <a:pt x="275" y="6"/>
                    <a:pt x="275" y="6"/>
                  </a:cubicBezTo>
                  <a:cubicBezTo>
                    <a:pt x="276" y="6"/>
                    <a:pt x="278" y="5"/>
                    <a:pt x="278" y="5"/>
                  </a:cubicBezTo>
                  <a:cubicBezTo>
                    <a:pt x="279" y="4"/>
                    <a:pt x="282" y="5"/>
                    <a:pt x="283" y="5"/>
                  </a:cubicBezTo>
                  <a:cubicBezTo>
                    <a:pt x="283" y="4"/>
                    <a:pt x="284" y="4"/>
                    <a:pt x="285" y="4"/>
                  </a:cubicBezTo>
                  <a:cubicBezTo>
                    <a:pt x="286" y="3"/>
                    <a:pt x="288" y="1"/>
                    <a:pt x="289" y="0"/>
                  </a:cubicBezTo>
                  <a:cubicBezTo>
                    <a:pt x="289" y="0"/>
                    <a:pt x="291" y="0"/>
                    <a:pt x="292" y="0"/>
                  </a:cubicBezTo>
                  <a:cubicBezTo>
                    <a:pt x="292" y="0"/>
                    <a:pt x="294" y="0"/>
                    <a:pt x="295" y="0"/>
                  </a:cubicBezTo>
                  <a:cubicBezTo>
                    <a:pt x="295" y="0"/>
                    <a:pt x="296" y="0"/>
                    <a:pt x="296" y="0"/>
                  </a:cubicBezTo>
                  <a:cubicBezTo>
                    <a:pt x="297" y="0"/>
                    <a:pt x="300" y="1"/>
                    <a:pt x="301" y="2"/>
                  </a:cubicBezTo>
                  <a:cubicBezTo>
                    <a:pt x="302" y="2"/>
                    <a:pt x="303" y="4"/>
                    <a:pt x="304" y="5"/>
                  </a:cubicBezTo>
                  <a:cubicBezTo>
                    <a:pt x="305" y="5"/>
                    <a:pt x="307" y="6"/>
                    <a:pt x="308" y="7"/>
                  </a:cubicBezTo>
                  <a:cubicBezTo>
                    <a:pt x="309" y="8"/>
                    <a:pt x="310" y="10"/>
                    <a:pt x="311" y="12"/>
                  </a:cubicBezTo>
                  <a:cubicBezTo>
                    <a:pt x="311" y="13"/>
                    <a:pt x="312" y="15"/>
                    <a:pt x="312" y="16"/>
                  </a:cubicBezTo>
                  <a:cubicBezTo>
                    <a:pt x="312" y="17"/>
                    <a:pt x="312" y="18"/>
                    <a:pt x="313" y="19"/>
                  </a:cubicBezTo>
                  <a:cubicBezTo>
                    <a:pt x="313" y="20"/>
                    <a:pt x="314" y="22"/>
                    <a:pt x="315" y="23"/>
                  </a:cubicBezTo>
                  <a:cubicBezTo>
                    <a:pt x="315" y="23"/>
                    <a:pt x="317" y="24"/>
                    <a:pt x="318" y="24"/>
                  </a:cubicBezTo>
                  <a:cubicBezTo>
                    <a:pt x="319" y="25"/>
                    <a:pt x="321" y="26"/>
                    <a:pt x="322" y="27"/>
                  </a:cubicBezTo>
                  <a:cubicBezTo>
                    <a:pt x="323" y="27"/>
                    <a:pt x="326" y="28"/>
                    <a:pt x="327" y="28"/>
                  </a:cubicBezTo>
                  <a:cubicBezTo>
                    <a:pt x="328" y="28"/>
                    <a:pt x="330" y="28"/>
                    <a:pt x="331" y="29"/>
                  </a:cubicBezTo>
                  <a:cubicBezTo>
                    <a:pt x="332" y="29"/>
                    <a:pt x="333" y="31"/>
                    <a:pt x="333" y="32"/>
                  </a:cubicBezTo>
                  <a:cubicBezTo>
                    <a:pt x="334" y="32"/>
                    <a:pt x="334" y="34"/>
                    <a:pt x="335" y="34"/>
                  </a:cubicBezTo>
                  <a:cubicBezTo>
                    <a:pt x="336" y="34"/>
                    <a:pt x="339" y="34"/>
                    <a:pt x="340" y="34"/>
                  </a:cubicBezTo>
                  <a:cubicBezTo>
                    <a:pt x="340" y="34"/>
                    <a:pt x="340" y="34"/>
                    <a:pt x="341" y="34"/>
                  </a:cubicBezTo>
                  <a:cubicBezTo>
                    <a:pt x="341" y="36"/>
                    <a:pt x="341" y="38"/>
                    <a:pt x="340" y="39"/>
                  </a:cubicBezTo>
                  <a:cubicBezTo>
                    <a:pt x="340" y="41"/>
                    <a:pt x="338" y="44"/>
                    <a:pt x="337" y="46"/>
                  </a:cubicBezTo>
                  <a:cubicBezTo>
                    <a:pt x="337" y="47"/>
                    <a:pt x="335" y="51"/>
                    <a:pt x="334" y="52"/>
                  </a:cubicBezTo>
                  <a:cubicBezTo>
                    <a:pt x="333" y="55"/>
                    <a:pt x="332" y="60"/>
                    <a:pt x="331" y="63"/>
                  </a:cubicBezTo>
                  <a:cubicBezTo>
                    <a:pt x="331" y="64"/>
                    <a:pt x="331" y="67"/>
                    <a:pt x="331" y="68"/>
                  </a:cubicBezTo>
                  <a:cubicBezTo>
                    <a:pt x="330" y="70"/>
                    <a:pt x="330" y="73"/>
                    <a:pt x="330" y="74"/>
                  </a:cubicBezTo>
                  <a:cubicBezTo>
                    <a:pt x="330" y="75"/>
                    <a:pt x="330" y="77"/>
                    <a:pt x="330" y="78"/>
                  </a:cubicBezTo>
                  <a:cubicBezTo>
                    <a:pt x="331" y="79"/>
                    <a:pt x="332" y="80"/>
                    <a:pt x="332" y="81"/>
                  </a:cubicBezTo>
                  <a:cubicBezTo>
                    <a:pt x="332" y="82"/>
                    <a:pt x="331" y="84"/>
                    <a:pt x="331" y="85"/>
                  </a:cubicBezTo>
                  <a:cubicBezTo>
                    <a:pt x="331" y="85"/>
                    <a:pt x="330" y="87"/>
                    <a:pt x="329" y="87"/>
                  </a:cubicBezTo>
                  <a:cubicBezTo>
                    <a:pt x="328" y="88"/>
                    <a:pt x="326" y="88"/>
                    <a:pt x="325" y="88"/>
                  </a:cubicBezTo>
                  <a:cubicBezTo>
                    <a:pt x="324" y="88"/>
                    <a:pt x="324" y="87"/>
                    <a:pt x="323" y="87"/>
                  </a:cubicBezTo>
                  <a:cubicBezTo>
                    <a:pt x="322" y="87"/>
                    <a:pt x="321" y="88"/>
                    <a:pt x="321" y="88"/>
                  </a:cubicBezTo>
                  <a:cubicBezTo>
                    <a:pt x="321" y="89"/>
                    <a:pt x="321" y="91"/>
                    <a:pt x="322" y="92"/>
                  </a:cubicBezTo>
                  <a:cubicBezTo>
                    <a:pt x="322" y="92"/>
                    <a:pt x="323" y="94"/>
                    <a:pt x="323" y="94"/>
                  </a:cubicBezTo>
                  <a:cubicBezTo>
                    <a:pt x="324" y="95"/>
                    <a:pt x="325" y="96"/>
                    <a:pt x="326" y="96"/>
                  </a:cubicBezTo>
                  <a:cubicBezTo>
                    <a:pt x="327" y="97"/>
                    <a:pt x="329" y="98"/>
                    <a:pt x="330" y="98"/>
                  </a:cubicBezTo>
                  <a:cubicBezTo>
                    <a:pt x="330" y="99"/>
                    <a:pt x="332" y="101"/>
                    <a:pt x="332" y="101"/>
                  </a:cubicBezTo>
                  <a:cubicBezTo>
                    <a:pt x="332" y="103"/>
                    <a:pt x="333" y="105"/>
                    <a:pt x="333" y="106"/>
                  </a:cubicBezTo>
                  <a:cubicBezTo>
                    <a:pt x="333" y="108"/>
                    <a:pt x="333" y="111"/>
                    <a:pt x="333" y="112"/>
                  </a:cubicBezTo>
                  <a:cubicBezTo>
                    <a:pt x="333" y="114"/>
                    <a:pt x="331" y="117"/>
                    <a:pt x="331" y="119"/>
                  </a:cubicBezTo>
                  <a:cubicBezTo>
                    <a:pt x="330" y="120"/>
                    <a:pt x="328" y="122"/>
                    <a:pt x="328" y="123"/>
                  </a:cubicBezTo>
                  <a:cubicBezTo>
                    <a:pt x="327" y="124"/>
                    <a:pt x="325" y="126"/>
                    <a:pt x="323" y="127"/>
                  </a:cubicBezTo>
                  <a:cubicBezTo>
                    <a:pt x="322" y="128"/>
                    <a:pt x="321" y="129"/>
                    <a:pt x="320" y="129"/>
                  </a:cubicBezTo>
                  <a:cubicBezTo>
                    <a:pt x="318" y="130"/>
                    <a:pt x="316" y="130"/>
                    <a:pt x="314" y="130"/>
                  </a:cubicBezTo>
                  <a:cubicBezTo>
                    <a:pt x="313" y="130"/>
                    <a:pt x="311" y="131"/>
                    <a:pt x="310" y="130"/>
                  </a:cubicBezTo>
                  <a:cubicBezTo>
                    <a:pt x="309" y="130"/>
                    <a:pt x="309" y="129"/>
                    <a:pt x="308" y="128"/>
                  </a:cubicBezTo>
                  <a:cubicBezTo>
                    <a:pt x="307" y="128"/>
                    <a:pt x="306" y="128"/>
                    <a:pt x="305" y="128"/>
                  </a:cubicBezTo>
                  <a:cubicBezTo>
                    <a:pt x="305" y="129"/>
                    <a:pt x="304" y="130"/>
                    <a:pt x="304" y="130"/>
                  </a:cubicBezTo>
                  <a:cubicBezTo>
                    <a:pt x="304" y="131"/>
                    <a:pt x="304" y="133"/>
                    <a:pt x="305" y="133"/>
                  </a:cubicBezTo>
                  <a:cubicBezTo>
                    <a:pt x="305" y="134"/>
                    <a:pt x="306" y="137"/>
                    <a:pt x="306" y="138"/>
                  </a:cubicBezTo>
                  <a:cubicBezTo>
                    <a:pt x="307" y="139"/>
                    <a:pt x="309" y="140"/>
                    <a:pt x="309" y="141"/>
                  </a:cubicBezTo>
                  <a:cubicBezTo>
                    <a:pt x="310" y="142"/>
                    <a:pt x="310" y="144"/>
                    <a:pt x="310" y="145"/>
                  </a:cubicBezTo>
                  <a:cubicBezTo>
                    <a:pt x="310" y="147"/>
                    <a:pt x="309" y="149"/>
                    <a:pt x="308" y="150"/>
                  </a:cubicBezTo>
                  <a:cubicBezTo>
                    <a:pt x="308" y="152"/>
                    <a:pt x="307" y="153"/>
                    <a:pt x="306" y="154"/>
                  </a:cubicBezTo>
                  <a:cubicBezTo>
                    <a:pt x="305" y="156"/>
                    <a:pt x="303" y="160"/>
                    <a:pt x="302" y="162"/>
                  </a:cubicBezTo>
                  <a:cubicBezTo>
                    <a:pt x="301" y="163"/>
                    <a:pt x="299" y="166"/>
                    <a:pt x="298" y="168"/>
                  </a:cubicBezTo>
                  <a:cubicBezTo>
                    <a:pt x="297" y="169"/>
                    <a:pt x="294" y="171"/>
                    <a:pt x="293" y="172"/>
                  </a:cubicBezTo>
                  <a:cubicBezTo>
                    <a:pt x="292" y="172"/>
                    <a:pt x="289" y="172"/>
                    <a:pt x="288" y="172"/>
                  </a:cubicBezTo>
                  <a:cubicBezTo>
                    <a:pt x="287" y="172"/>
                    <a:pt x="284" y="170"/>
                    <a:pt x="283" y="169"/>
                  </a:cubicBezTo>
                  <a:cubicBezTo>
                    <a:pt x="282" y="168"/>
                    <a:pt x="280" y="166"/>
                    <a:pt x="280" y="165"/>
                  </a:cubicBezTo>
                  <a:cubicBezTo>
                    <a:pt x="279" y="163"/>
                    <a:pt x="278" y="160"/>
                    <a:pt x="277" y="159"/>
                  </a:cubicBezTo>
                  <a:cubicBezTo>
                    <a:pt x="276" y="157"/>
                    <a:pt x="273" y="155"/>
                    <a:pt x="272" y="154"/>
                  </a:cubicBezTo>
                  <a:cubicBezTo>
                    <a:pt x="271" y="153"/>
                    <a:pt x="268" y="152"/>
                    <a:pt x="266" y="152"/>
                  </a:cubicBezTo>
                  <a:cubicBezTo>
                    <a:pt x="265" y="151"/>
                    <a:pt x="261" y="151"/>
                    <a:pt x="259" y="150"/>
                  </a:cubicBezTo>
                  <a:cubicBezTo>
                    <a:pt x="258" y="150"/>
                    <a:pt x="256" y="151"/>
                    <a:pt x="255" y="151"/>
                  </a:cubicBezTo>
                  <a:cubicBezTo>
                    <a:pt x="254" y="151"/>
                    <a:pt x="252" y="152"/>
                    <a:pt x="251" y="153"/>
                  </a:cubicBezTo>
                  <a:cubicBezTo>
                    <a:pt x="251" y="154"/>
                    <a:pt x="250" y="155"/>
                    <a:pt x="249" y="156"/>
                  </a:cubicBezTo>
                  <a:cubicBezTo>
                    <a:pt x="249" y="157"/>
                    <a:pt x="248" y="159"/>
                    <a:pt x="248" y="161"/>
                  </a:cubicBezTo>
                  <a:cubicBezTo>
                    <a:pt x="248" y="162"/>
                    <a:pt x="248" y="164"/>
                    <a:pt x="248" y="165"/>
                  </a:cubicBezTo>
                  <a:cubicBezTo>
                    <a:pt x="248" y="166"/>
                    <a:pt x="246" y="168"/>
                    <a:pt x="246" y="169"/>
                  </a:cubicBezTo>
                  <a:cubicBezTo>
                    <a:pt x="245" y="171"/>
                    <a:pt x="244" y="173"/>
                    <a:pt x="244" y="174"/>
                  </a:cubicBezTo>
                  <a:cubicBezTo>
                    <a:pt x="243" y="175"/>
                    <a:pt x="242" y="179"/>
                    <a:pt x="243" y="181"/>
                  </a:cubicBezTo>
                  <a:cubicBezTo>
                    <a:pt x="243" y="182"/>
                    <a:pt x="245" y="184"/>
                    <a:pt x="245" y="185"/>
                  </a:cubicBezTo>
                  <a:cubicBezTo>
                    <a:pt x="246" y="186"/>
                    <a:pt x="246" y="188"/>
                    <a:pt x="247" y="188"/>
                  </a:cubicBezTo>
                  <a:cubicBezTo>
                    <a:pt x="248" y="189"/>
                    <a:pt x="250" y="190"/>
                    <a:pt x="250" y="191"/>
                  </a:cubicBezTo>
                  <a:cubicBezTo>
                    <a:pt x="251" y="192"/>
                    <a:pt x="253" y="193"/>
                    <a:pt x="253" y="193"/>
                  </a:cubicBezTo>
                  <a:cubicBezTo>
                    <a:pt x="254" y="194"/>
                    <a:pt x="255" y="196"/>
                    <a:pt x="255" y="197"/>
                  </a:cubicBezTo>
                  <a:cubicBezTo>
                    <a:pt x="255" y="198"/>
                    <a:pt x="255" y="201"/>
                    <a:pt x="254" y="202"/>
                  </a:cubicBezTo>
                  <a:cubicBezTo>
                    <a:pt x="254" y="203"/>
                    <a:pt x="253" y="205"/>
                    <a:pt x="253" y="206"/>
                  </a:cubicBezTo>
                  <a:cubicBezTo>
                    <a:pt x="252" y="207"/>
                    <a:pt x="251" y="210"/>
                    <a:pt x="252" y="211"/>
                  </a:cubicBezTo>
                  <a:cubicBezTo>
                    <a:pt x="252" y="212"/>
                    <a:pt x="252" y="214"/>
                    <a:pt x="252" y="214"/>
                  </a:cubicBezTo>
                  <a:cubicBezTo>
                    <a:pt x="253" y="215"/>
                    <a:pt x="255" y="214"/>
                    <a:pt x="255" y="214"/>
                  </a:cubicBezTo>
                  <a:cubicBezTo>
                    <a:pt x="257" y="214"/>
                    <a:pt x="259" y="216"/>
                    <a:pt x="260" y="217"/>
                  </a:cubicBezTo>
                  <a:cubicBezTo>
                    <a:pt x="260" y="217"/>
                    <a:pt x="262" y="218"/>
                    <a:pt x="263" y="219"/>
                  </a:cubicBezTo>
                  <a:cubicBezTo>
                    <a:pt x="263" y="220"/>
                    <a:pt x="264" y="223"/>
                    <a:pt x="264" y="224"/>
                  </a:cubicBezTo>
                  <a:cubicBezTo>
                    <a:pt x="265" y="226"/>
                    <a:pt x="263" y="230"/>
                    <a:pt x="263" y="232"/>
                  </a:cubicBezTo>
                  <a:cubicBezTo>
                    <a:pt x="263" y="234"/>
                    <a:pt x="264" y="239"/>
                    <a:pt x="263" y="241"/>
                  </a:cubicBezTo>
                  <a:cubicBezTo>
                    <a:pt x="263" y="244"/>
                    <a:pt x="260" y="248"/>
                    <a:pt x="259" y="251"/>
                  </a:cubicBezTo>
                  <a:cubicBezTo>
                    <a:pt x="259" y="253"/>
                    <a:pt x="257" y="257"/>
                    <a:pt x="257" y="259"/>
                  </a:cubicBezTo>
                  <a:cubicBezTo>
                    <a:pt x="256" y="261"/>
                    <a:pt x="254" y="265"/>
                    <a:pt x="254" y="267"/>
                  </a:cubicBezTo>
                  <a:cubicBezTo>
                    <a:pt x="253" y="268"/>
                    <a:pt x="254" y="271"/>
                    <a:pt x="254" y="272"/>
                  </a:cubicBezTo>
                  <a:cubicBezTo>
                    <a:pt x="253" y="273"/>
                    <a:pt x="252" y="276"/>
                    <a:pt x="251" y="277"/>
                  </a:cubicBezTo>
                  <a:cubicBezTo>
                    <a:pt x="250" y="278"/>
                    <a:pt x="248" y="279"/>
                    <a:pt x="247" y="279"/>
                  </a:cubicBezTo>
                  <a:cubicBezTo>
                    <a:pt x="246" y="279"/>
                    <a:pt x="244" y="279"/>
                    <a:pt x="243" y="279"/>
                  </a:cubicBezTo>
                  <a:cubicBezTo>
                    <a:pt x="241" y="279"/>
                    <a:pt x="239" y="279"/>
                    <a:pt x="237" y="279"/>
                  </a:cubicBezTo>
                  <a:cubicBezTo>
                    <a:pt x="236" y="279"/>
                    <a:pt x="233" y="281"/>
                    <a:pt x="232" y="282"/>
                  </a:cubicBezTo>
                  <a:cubicBezTo>
                    <a:pt x="229" y="283"/>
                    <a:pt x="224" y="286"/>
                    <a:pt x="222" y="287"/>
                  </a:cubicBezTo>
                  <a:cubicBezTo>
                    <a:pt x="220" y="288"/>
                    <a:pt x="215" y="290"/>
                    <a:pt x="213" y="291"/>
                  </a:cubicBezTo>
                  <a:cubicBezTo>
                    <a:pt x="211" y="292"/>
                    <a:pt x="209" y="293"/>
                    <a:pt x="207" y="294"/>
                  </a:cubicBezTo>
                  <a:cubicBezTo>
                    <a:pt x="206" y="294"/>
                    <a:pt x="204" y="295"/>
                    <a:pt x="203" y="296"/>
                  </a:cubicBezTo>
                  <a:cubicBezTo>
                    <a:pt x="202" y="297"/>
                    <a:pt x="199" y="299"/>
                    <a:pt x="198" y="300"/>
                  </a:cubicBezTo>
                  <a:cubicBezTo>
                    <a:pt x="197" y="300"/>
                    <a:pt x="194" y="302"/>
                    <a:pt x="193" y="303"/>
                  </a:cubicBezTo>
                  <a:cubicBezTo>
                    <a:pt x="191" y="304"/>
                    <a:pt x="189" y="305"/>
                    <a:pt x="187" y="305"/>
                  </a:cubicBezTo>
                  <a:cubicBezTo>
                    <a:pt x="186" y="306"/>
                    <a:pt x="184" y="306"/>
                    <a:pt x="183" y="307"/>
                  </a:cubicBezTo>
                  <a:cubicBezTo>
                    <a:pt x="182" y="307"/>
                    <a:pt x="179" y="308"/>
                    <a:pt x="178" y="309"/>
                  </a:cubicBezTo>
                  <a:cubicBezTo>
                    <a:pt x="177" y="309"/>
                    <a:pt x="176" y="310"/>
                    <a:pt x="175" y="311"/>
                  </a:cubicBezTo>
                  <a:cubicBezTo>
                    <a:pt x="175" y="310"/>
                    <a:pt x="175" y="308"/>
                    <a:pt x="174" y="308"/>
                  </a:cubicBezTo>
                  <a:cubicBezTo>
                    <a:pt x="173" y="307"/>
                    <a:pt x="171" y="305"/>
                    <a:pt x="169" y="305"/>
                  </a:cubicBezTo>
                  <a:cubicBezTo>
                    <a:pt x="168" y="305"/>
                    <a:pt x="166" y="305"/>
                    <a:pt x="165" y="306"/>
                  </a:cubicBezTo>
                  <a:cubicBezTo>
                    <a:pt x="163" y="306"/>
                    <a:pt x="159" y="309"/>
                    <a:pt x="158" y="311"/>
                  </a:cubicBezTo>
                  <a:cubicBezTo>
                    <a:pt x="156" y="312"/>
                    <a:pt x="152" y="315"/>
                    <a:pt x="150" y="316"/>
                  </a:cubicBezTo>
                  <a:cubicBezTo>
                    <a:pt x="149" y="318"/>
                    <a:pt x="147" y="321"/>
                    <a:pt x="145" y="323"/>
                  </a:cubicBezTo>
                  <a:cubicBezTo>
                    <a:pt x="144" y="324"/>
                    <a:pt x="141" y="327"/>
                    <a:pt x="140" y="329"/>
                  </a:cubicBezTo>
                  <a:cubicBezTo>
                    <a:pt x="139" y="330"/>
                    <a:pt x="138" y="332"/>
                    <a:pt x="138" y="333"/>
                  </a:cubicBezTo>
                  <a:cubicBezTo>
                    <a:pt x="137" y="334"/>
                    <a:pt x="135" y="336"/>
                    <a:pt x="133" y="337"/>
                  </a:cubicBezTo>
                  <a:cubicBezTo>
                    <a:pt x="132" y="338"/>
                    <a:pt x="130" y="339"/>
                    <a:pt x="129" y="340"/>
                  </a:cubicBezTo>
                  <a:cubicBezTo>
                    <a:pt x="127" y="341"/>
                    <a:pt x="125" y="342"/>
                    <a:pt x="124" y="343"/>
                  </a:cubicBezTo>
                  <a:cubicBezTo>
                    <a:pt x="122" y="344"/>
                    <a:pt x="118" y="346"/>
                    <a:pt x="117" y="347"/>
                  </a:cubicBezTo>
                  <a:cubicBezTo>
                    <a:pt x="114" y="348"/>
                    <a:pt x="109" y="351"/>
                    <a:pt x="107" y="353"/>
                  </a:cubicBezTo>
                  <a:cubicBezTo>
                    <a:pt x="105" y="354"/>
                    <a:pt x="102" y="356"/>
                    <a:pt x="100" y="356"/>
                  </a:cubicBezTo>
                  <a:cubicBezTo>
                    <a:pt x="99" y="357"/>
                    <a:pt x="95" y="357"/>
                    <a:pt x="94" y="358"/>
                  </a:cubicBezTo>
                  <a:cubicBezTo>
                    <a:pt x="93" y="359"/>
                    <a:pt x="91" y="361"/>
                    <a:pt x="91" y="362"/>
                  </a:cubicBezTo>
                  <a:cubicBezTo>
                    <a:pt x="89" y="364"/>
                    <a:pt x="87" y="366"/>
                    <a:pt x="86" y="367"/>
                  </a:cubicBezTo>
                  <a:cubicBezTo>
                    <a:pt x="85" y="368"/>
                    <a:pt x="83" y="370"/>
                    <a:pt x="82" y="370"/>
                  </a:cubicBezTo>
                  <a:cubicBezTo>
                    <a:pt x="81" y="371"/>
                    <a:pt x="78" y="372"/>
                    <a:pt x="76" y="372"/>
                  </a:cubicBezTo>
                  <a:cubicBezTo>
                    <a:pt x="74" y="372"/>
                    <a:pt x="70" y="373"/>
                    <a:pt x="68" y="373"/>
                  </a:cubicBezTo>
                  <a:cubicBezTo>
                    <a:pt x="65" y="373"/>
                    <a:pt x="60" y="373"/>
                    <a:pt x="58" y="373"/>
                  </a:cubicBezTo>
                  <a:cubicBezTo>
                    <a:pt x="57" y="373"/>
                    <a:pt x="54" y="373"/>
                    <a:pt x="53" y="373"/>
                  </a:cubicBezTo>
                  <a:cubicBezTo>
                    <a:pt x="52" y="373"/>
                    <a:pt x="50" y="373"/>
                    <a:pt x="48" y="373"/>
                  </a:cubicBezTo>
                  <a:cubicBezTo>
                    <a:pt x="47" y="374"/>
                    <a:pt x="44" y="374"/>
                    <a:pt x="43" y="375"/>
                  </a:cubicBezTo>
                  <a:cubicBezTo>
                    <a:pt x="42" y="375"/>
                    <a:pt x="40" y="377"/>
                    <a:pt x="39" y="378"/>
                  </a:cubicBezTo>
                  <a:cubicBezTo>
                    <a:pt x="37" y="378"/>
                    <a:pt x="35" y="379"/>
                    <a:pt x="33" y="379"/>
                  </a:cubicBezTo>
                  <a:cubicBezTo>
                    <a:pt x="32" y="379"/>
                    <a:pt x="30" y="380"/>
                    <a:pt x="30" y="379"/>
                  </a:cubicBezTo>
                  <a:cubicBezTo>
                    <a:pt x="29" y="378"/>
                    <a:pt x="28" y="376"/>
                    <a:pt x="27" y="375"/>
                  </a:cubicBezTo>
                  <a:cubicBezTo>
                    <a:pt x="26" y="374"/>
                    <a:pt x="24" y="372"/>
                    <a:pt x="23" y="371"/>
                  </a:cubicBezTo>
                  <a:cubicBezTo>
                    <a:pt x="22" y="371"/>
                    <a:pt x="20" y="370"/>
                    <a:pt x="19" y="370"/>
                  </a:cubicBezTo>
                  <a:cubicBezTo>
                    <a:pt x="18" y="369"/>
                    <a:pt x="16" y="369"/>
                    <a:pt x="15" y="368"/>
                  </a:cubicBezTo>
                  <a:cubicBezTo>
                    <a:pt x="13" y="368"/>
                    <a:pt x="10" y="367"/>
                    <a:pt x="9" y="366"/>
                  </a:cubicBezTo>
                  <a:cubicBezTo>
                    <a:pt x="8" y="366"/>
                    <a:pt x="6" y="363"/>
                    <a:pt x="5" y="362"/>
                  </a:cubicBezTo>
                  <a:cubicBezTo>
                    <a:pt x="4" y="362"/>
                    <a:pt x="3" y="361"/>
                    <a:pt x="2" y="360"/>
                  </a:cubicBezTo>
                  <a:cubicBezTo>
                    <a:pt x="2" y="360"/>
                    <a:pt x="2" y="360"/>
                    <a:pt x="2" y="360"/>
                  </a:cubicBezTo>
                  <a:cubicBezTo>
                    <a:pt x="1" y="358"/>
                    <a:pt x="0" y="355"/>
                    <a:pt x="0" y="353"/>
                  </a:cubicBezTo>
                  <a:cubicBezTo>
                    <a:pt x="0" y="352"/>
                    <a:pt x="0" y="350"/>
                    <a:pt x="0" y="349"/>
                  </a:cubicBezTo>
                  <a:cubicBezTo>
                    <a:pt x="0" y="348"/>
                    <a:pt x="2" y="347"/>
                    <a:pt x="2" y="346"/>
                  </a:cubicBezTo>
                  <a:cubicBezTo>
                    <a:pt x="3" y="345"/>
                    <a:pt x="4" y="344"/>
                    <a:pt x="5" y="343"/>
                  </a:cubicBezTo>
                  <a:cubicBezTo>
                    <a:pt x="5" y="342"/>
                    <a:pt x="7" y="341"/>
                    <a:pt x="7" y="340"/>
                  </a:cubicBezTo>
                  <a:cubicBezTo>
                    <a:pt x="8" y="339"/>
                    <a:pt x="9" y="336"/>
                    <a:pt x="10" y="335"/>
                  </a:cubicBezTo>
                  <a:cubicBezTo>
                    <a:pt x="10" y="334"/>
                    <a:pt x="10" y="332"/>
                    <a:pt x="11" y="331"/>
                  </a:cubicBezTo>
                  <a:cubicBezTo>
                    <a:pt x="11" y="330"/>
                    <a:pt x="11" y="328"/>
                    <a:pt x="11" y="327"/>
                  </a:cubicBezTo>
                  <a:cubicBezTo>
                    <a:pt x="11" y="326"/>
                    <a:pt x="11" y="324"/>
                    <a:pt x="11" y="323"/>
                  </a:cubicBezTo>
                  <a:cubicBezTo>
                    <a:pt x="11" y="322"/>
                    <a:pt x="10" y="321"/>
                    <a:pt x="10" y="320"/>
                  </a:cubicBezTo>
                  <a:cubicBezTo>
                    <a:pt x="9" y="319"/>
                    <a:pt x="9" y="317"/>
                    <a:pt x="10" y="316"/>
                  </a:cubicBezTo>
                  <a:cubicBezTo>
                    <a:pt x="10" y="315"/>
                    <a:pt x="13" y="314"/>
                    <a:pt x="14" y="313"/>
                  </a:cubicBezTo>
                  <a:cubicBezTo>
                    <a:pt x="15" y="312"/>
                    <a:pt x="16" y="311"/>
                    <a:pt x="17" y="311"/>
                  </a:cubicBezTo>
                  <a:cubicBezTo>
                    <a:pt x="18" y="310"/>
                    <a:pt x="21" y="309"/>
                    <a:pt x="22" y="308"/>
                  </a:cubicBezTo>
                  <a:cubicBezTo>
                    <a:pt x="23" y="308"/>
                    <a:pt x="25" y="307"/>
                    <a:pt x="26" y="306"/>
                  </a:cubicBezTo>
                  <a:cubicBezTo>
                    <a:pt x="27" y="306"/>
                    <a:pt x="28" y="305"/>
                    <a:pt x="29" y="304"/>
                  </a:cubicBezTo>
                  <a:cubicBezTo>
                    <a:pt x="30" y="304"/>
                    <a:pt x="31" y="302"/>
                    <a:pt x="32" y="301"/>
                  </a:cubicBezTo>
                  <a:cubicBezTo>
                    <a:pt x="32" y="300"/>
                    <a:pt x="32" y="298"/>
                    <a:pt x="32" y="297"/>
                  </a:cubicBezTo>
                  <a:cubicBezTo>
                    <a:pt x="31" y="296"/>
                    <a:pt x="29" y="294"/>
                    <a:pt x="28" y="293"/>
                  </a:cubicBezTo>
                  <a:cubicBezTo>
                    <a:pt x="27" y="293"/>
                    <a:pt x="25" y="292"/>
                    <a:pt x="24" y="291"/>
                  </a:cubicBezTo>
                  <a:cubicBezTo>
                    <a:pt x="24" y="290"/>
                    <a:pt x="25" y="288"/>
                    <a:pt x="24" y="287"/>
                  </a:cubicBezTo>
                  <a:cubicBezTo>
                    <a:pt x="24" y="286"/>
                    <a:pt x="23" y="284"/>
                    <a:pt x="23" y="283"/>
                  </a:cubicBezTo>
                  <a:cubicBezTo>
                    <a:pt x="22" y="282"/>
                    <a:pt x="21" y="280"/>
                    <a:pt x="21" y="279"/>
                  </a:cubicBezTo>
                  <a:cubicBezTo>
                    <a:pt x="20" y="277"/>
                    <a:pt x="18" y="274"/>
                    <a:pt x="18" y="273"/>
                  </a:cubicBezTo>
                  <a:cubicBezTo>
                    <a:pt x="17" y="272"/>
                    <a:pt x="17" y="270"/>
                    <a:pt x="17" y="268"/>
                  </a:cubicBezTo>
                  <a:cubicBezTo>
                    <a:pt x="17" y="268"/>
                    <a:pt x="18" y="266"/>
                    <a:pt x="18" y="265"/>
                  </a:cubicBezTo>
                  <a:cubicBezTo>
                    <a:pt x="19" y="265"/>
                    <a:pt x="21" y="264"/>
                    <a:pt x="22" y="264"/>
                  </a:cubicBezTo>
                  <a:cubicBezTo>
                    <a:pt x="22" y="264"/>
                    <a:pt x="24" y="263"/>
                    <a:pt x="24" y="263"/>
                  </a:cubicBezTo>
                  <a:cubicBezTo>
                    <a:pt x="25" y="263"/>
                    <a:pt x="27" y="264"/>
                    <a:pt x="28" y="263"/>
                  </a:cubicBezTo>
                  <a:cubicBezTo>
                    <a:pt x="29" y="263"/>
                    <a:pt x="30" y="263"/>
                    <a:pt x="31" y="262"/>
                  </a:cubicBezTo>
                  <a:cubicBezTo>
                    <a:pt x="32" y="262"/>
                    <a:pt x="33" y="260"/>
                    <a:pt x="33" y="260"/>
                  </a:cubicBezTo>
                  <a:cubicBezTo>
                    <a:pt x="33" y="259"/>
                    <a:pt x="33" y="257"/>
                    <a:pt x="33" y="257"/>
                  </a:cubicBezTo>
                  <a:cubicBezTo>
                    <a:pt x="33" y="256"/>
                    <a:pt x="33" y="254"/>
                    <a:pt x="32" y="254"/>
                  </a:cubicBezTo>
                  <a:cubicBezTo>
                    <a:pt x="32" y="253"/>
                    <a:pt x="31" y="253"/>
                    <a:pt x="30" y="252"/>
                  </a:cubicBezTo>
                  <a:cubicBezTo>
                    <a:pt x="29" y="251"/>
                    <a:pt x="26" y="249"/>
                    <a:pt x="24" y="248"/>
                  </a:cubicBezTo>
                  <a:cubicBezTo>
                    <a:pt x="24" y="247"/>
                    <a:pt x="22" y="245"/>
                    <a:pt x="22" y="244"/>
                  </a:cubicBezTo>
                  <a:cubicBezTo>
                    <a:pt x="21" y="243"/>
                    <a:pt x="20" y="241"/>
                    <a:pt x="20" y="240"/>
                  </a:cubicBezTo>
                  <a:cubicBezTo>
                    <a:pt x="20" y="240"/>
                    <a:pt x="20" y="238"/>
                    <a:pt x="20" y="237"/>
                  </a:cubicBezTo>
                  <a:cubicBezTo>
                    <a:pt x="20" y="236"/>
                    <a:pt x="19" y="234"/>
                    <a:pt x="19" y="232"/>
                  </a:cubicBezTo>
                  <a:cubicBezTo>
                    <a:pt x="18" y="231"/>
                    <a:pt x="18" y="229"/>
                    <a:pt x="17" y="228"/>
                  </a:cubicBezTo>
                  <a:cubicBezTo>
                    <a:pt x="17" y="227"/>
                    <a:pt x="15" y="225"/>
                    <a:pt x="14" y="224"/>
                  </a:cubicBezTo>
                  <a:cubicBezTo>
                    <a:pt x="14" y="223"/>
                    <a:pt x="12" y="221"/>
                    <a:pt x="12" y="220"/>
                  </a:cubicBezTo>
                  <a:cubicBezTo>
                    <a:pt x="11" y="218"/>
                    <a:pt x="10" y="215"/>
                    <a:pt x="10" y="213"/>
                  </a:cubicBezTo>
                  <a:cubicBezTo>
                    <a:pt x="10" y="212"/>
                    <a:pt x="10" y="211"/>
                    <a:pt x="10" y="210"/>
                  </a:cubicBezTo>
                  <a:cubicBezTo>
                    <a:pt x="10" y="209"/>
                    <a:pt x="10" y="208"/>
                    <a:pt x="11" y="207"/>
                  </a:cubicBezTo>
                  <a:cubicBezTo>
                    <a:pt x="12" y="206"/>
                    <a:pt x="15" y="204"/>
                    <a:pt x="16" y="203"/>
                  </a:cubicBezTo>
                  <a:cubicBezTo>
                    <a:pt x="17" y="203"/>
                    <a:pt x="19" y="201"/>
                    <a:pt x="20" y="201"/>
                  </a:cubicBezTo>
                  <a:cubicBezTo>
                    <a:pt x="21" y="200"/>
                    <a:pt x="23" y="198"/>
                    <a:pt x="23" y="197"/>
                  </a:cubicBezTo>
                  <a:cubicBezTo>
                    <a:pt x="24" y="197"/>
                    <a:pt x="25" y="195"/>
                    <a:pt x="25" y="194"/>
                  </a:cubicBezTo>
                  <a:cubicBezTo>
                    <a:pt x="26" y="193"/>
                    <a:pt x="27" y="191"/>
                    <a:pt x="28" y="190"/>
                  </a:cubicBezTo>
                  <a:cubicBezTo>
                    <a:pt x="28" y="189"/>
                    <a:pt x="29" y="187"/>
                    <a:pt x="30" y="186"/>
                  </a:cubicBezTo>
                  <a:cubicBezTo>
                    <a:pt x="30" y="185"/>
                    <a:pt x="31" y="183"/>
                    <a:pt x="32" y="182"/>
                  </a:cubicBezTo>
                  <a:cubicBezTo>
                    <a:pt x="32" y="181"/>
                    <a:pt x="33" y="180"/>
                    <a:pt x="33" y="179"/>
                  </a:cubicBezTo>
                  <a:cubicBezTo>
                    <a:pt x="34" y="178"/>
                    <a:pt x="36" y="177"/>
                    <a:pt x="37" y="176"/>
                  </a:cubicBezTo>
                  <a:cubicBezTo>
                    <a:pt x="37" y="174"/>
                    <a:pt x="38" y="172"/>
                    <a:pt x="38" y="171"/>
                  </a:cubicBezTo>
                  <a:cubicBezTo>
                    <a:pt x="38" y="169"/>
                    <a:pt x="38" y="167"/>
                    <a:pt x="38" y="166"/>
                  </a:cubicBezTo>
                  <a:cubicBezTo>
                    <a:pt x="38" y="165"/>
                    <a:pt x="37" y="162"/>
                    <a:pt x="37" y="161"/>
                  </a:cubicBezTo>
                  <a:cubicBezTo>
                    <a:pt x="37" y="160"/>
                    <a:pt x="36" y="158"/>
                    <a:pt x="37" y="157"/>
                  </a:cubicBezTo>
                  <a:cubicBezTo>
                    <a:pt x="37" y="156"/>
                    <a:pt x="39" y="154"/>
                    <a:pt x="40" y="155"/>
                  </a:cubicBezTo>
                  <a:cubicBezTo>
                    <a:pt x="41" y="155"/>
                    <a:pt x="42" y="156"/>
                    <a:pt x="43" y="157"/>
                  </a:cubicBezTo>
                  <a:cubicBezTo>
                    <a:pt x="44" y="158"/>
                    <a:pt x="44" y="160"/>
                    <a:pt x="45" y="160"/>
                  </a:cubicBezTo>
                  <a:cubicBezTo>
                    <a:pt x="46" y="160"/>
                    <a:pt x="48" y="160"/>
                    <a:pt x="49" y="159"/>
                  </a:cubicBezTo>
                  <a:cubicBezTo>
                    <a:pt x="50" y="159"/>
                    <a:pt x="51" y="158"/>
                    <a:pt x="52" y="158"/>
                  </a:cubicBezTo>
                  <a:cubicBezTo>
                    <a:pt x="52" y="157"/>
                    <a:pt x="53" y="155"/>
                    <a:pt x="54" y="154"/>
                  </a:cubicBezTo>
                  <a:cubicBezTo>
                    <a:pt x="54" y="154"/>
                    <a:pt x="57" y="153"/>
                    <a:pt x="58" y="153"/>
                  </a:cubicBezTo>
                  <a:cubicBezTo>
                    <a:pt x="59" y="153"/>
                    <a:pt x="60" y="154"/>
                    <a:pt x="61" y="154"/>
                  </a:cubicBezTo>
                  <a:cubicBezTo>
                    <a:pt x="62" y="155"/>
                    <a:pt x="63" y="156"/>
                    <a:pt x="64" y="157"/>
                  </a:cubicBezTo>
                  <a:cubicBezTo>
                    <a:pt x="64" y="158"/>
                    <a:pt x="65" y="159"/>
                    <a:pt x="66" y="159"/>
                  </a:cubicBezTo>
                  <a:cubicBezTo>
                    <a:pt x="67" y="160"/>
                    <a:pt x="70" y="159"/>
                    <a:pt x="71" y="159"/>
                  </a:cubicBezTo>
                  <a:cubicBezTo>
                    <a:pt x="72" y="159"/>
                    <a:pt x="74" y="158"/>
                    <a:pt x="75" y="158"/>
                  </a:cubicBezTo>
                  <a:cubicBezTo>
                    <a:pt x="76" y="157"/>
                    <a:pt x="78" y="155"/>
                    <a:pt x="78" y="154"/>
                  </a:cubicBezTo>
                  <a:cubicBezTo>
                    <a:pt x="79" y="153"/>
                    <a:pt x="80" y="151"/>
                    <a:pt x="80" y="150"/>
                  </a:cubicBezTo>
                  <a:cubicBezTo>
                    <a:pt x="81" y="148"/>
                    <a:pt x="81" y="145"/>
                    <a:pt x="80" y="144"/>
                  </a:cubicBezTo>
                  <a:cubicBezTo>
                    <a:pt x="80" y="142"/>
                    <a:pt x="79" y="141"/>
                    <a:pt x="79" y="140"/>
                  </a:cubicBezTo>
                  <a:cubicBezTo>
                    <a:pt x="78" y="138"/>
                    <a:pt x="77" y="136"/>
                    <a:pt x="76" y="135"/>
                  </a:cubicBezTo>
                  <a:cubicBezTo>
                    <a:pt x="75" y="133"/>
                    <a:pt x="73" y="130"/>
                    <a:pt x="72" y="128"/>
                  </a:cubicBezTo>
                  <a:cubicBezTo>
                    <a:pt x="72" y="127"/>
                    <a:pt x="72" y="124"/>
                    <a:pt x="72" y="123"/>
                  </a:cubicBezTo>
                  <a:cubicBezTo>
                    <a:pt x="73" y="122"/>
                    <a:pt x="73" y="119"/>
                    <a:pt x="73" y="118"/>
                  </a:cubicBezTo>
                  <a:cubicBezTo>
                    <a:pt x="74" y="116"/>
                    <a:pt x="75" y="113"/>
                    <a:pt x="76" y="112"/>
                  </a:cubicBezTo>
                  <a:cubicBezTo>
                    <a:pt x="77" y="110"/>
                    <a:pt x="80" y="106"/>
                    <a:pt x="81" y="104"/>
                  </a:cubicBezTo>
                  <a:cubicBezTo>
                    <a:pt x="81" y="104"/>
                    <a:pt x="81" y="103"/>
                    <a:pt x="81" y="102"/>
                  </a:cubicBezTo>
                  <a:cubicBezTo>
                    <a:pt x="82" y="101"/>
                    <a:pt x="82" y="99"/>
                    <a:pt x="82" y="98"/>
                  </a:cubicBezTo>
                  <a:cubicBezTo>
                    <a:pt x="82" y="98"/>
                    <a:pt x="84" y="97"/>
                    <a:pt x="84" y="96"/>
                  </a:cubicBezTo>
                  <a:cubicBezTo>
                    <a:pt x="84" y="95"/>
                    <a:pt x="84" y="93"/>
                    <a:pt x="85" y="91"/>
                  </a:cubicBezTo>
                  <a:cubicBezTo>
                    <a:pt x="85" y="90"/>
                    <a:pt x="85" y="88"/>
                    <a:pt x="85" y="87"/>
                  </a:cubicBezTo>
                  <a:cubicBezTo>
                    <a:pt x="85" y="86"/>
                    <a:pt x="84" y="84"/>
                    <a:pt x="83" y="84"/>
                  </a:cubicBezTo>
                  <a:cubicBezTo>
                    <a:pt x="82" y="83"/>
                    <a:pt x="81" y="82"/>
                    <a:pt x="80" y="82"/>
                  </a:cubicBezTo>
                  <a:cubicBezTo>
                    <a:pt x="79" y="82"/>
                    <a:pt x="77" y="83"/>
                    <a:pt x="76" y="83"/>
                  </a:cubicBezTo>
                  <a:cubicBezTo>
                    <a:pt x="75" y="84"/>
                    <a:pt x="73" y="87"/>
                    <a:pt x="72" y="88"/>
                  </a:cubicBezTo>
                  <a:cubicBezTo>
                    <a:pt x="71" y="89"/>
                    <a:pt x="71" y="92"/>
                    <a:pt x="70" y="94"/>
                  </a:cubicBezTo>
                  <a:cubicBezTo>
                    <a:pt x="70" y="95"/>
                    <a:pt x="69" y="96"/>
                    <a:pt x="68" y="97"/>
                  </a:cubicBezTo>
                  <a:cubicBezTo>
                    <a:pt x="67" y="98"/>
                    <a:pt x="65" y="99"/>
                    <a:pt x="64" y="99"/>
                  </a:cubicBezTo>
                  <a:cubicBezTo>
                    <a:pt x="63" y="99"/>
                    <a:pt x="60" y="97"/>
                    <a:pt x="59" y="96"/>
                  </a:cubicBezTo>
                  <a:cubicBezTo>
                    <a:pt x="57" y="96"/>
                    <a:pt x="55" y="95"/>
                    <a:pt x="54" y="94"/>
                  </a:cubicBezTo>
                  <a:cubicBezTo>
                    <a:pt x="52" y="94"/>
                    <a:pt x="49" y="92"/>
                    <a:pt x="48" y="91"/>
                  </a:cubicBezTo>
                  <a:cubicBezTo>
                    <a:pt x="47" y="90"/>
                    <a:pt x="45" y="88"/>
                    <a:pt x="44" y="87"/>
                  </a:cubicBezTo>
                  <a:cubicBezTo>
                    <a:pt x="43" y="86"/>
                    <a:pt x="41" y="84"/>
                    <a:pt x="41" y="83"/>
                  </a:cubicBezTo>
                  <a:cubicBezTo>
                    <a:pt x="40" y="81"/>
                    <a:pt x="39" y="78"/>
                    <a:pt x="39" y="77"/>
                  </a:cubicBezTo>
                  <a:cubicBezTo>
                    <a:pt x="39" y="76"/>
                    <a:pt x="39" y="76"/>
                    <a:pt x="39" y="75"/>
                  </a:cubicBezTo>
                  <a:cubicBezTo>
                    <a:pt x="40" y="75"/>
                    <a:pt x="40" y="74"/>
                    <a:pt x="40" y="74"/>
                  </a:cubicBezTo>
                  <a:cubicBezTo>
                    <a:pt x="40" y="72"/>
                    <a:pt x="41" y="70"/>
                    <a:pt x="41" y="69"/>
                  </a:cubicBezTo>
                  <a:cubicBezTo>
                    <a:pt x="41" y="68"/>
                    <a:pt x="41" y="65"/>
                    <a:pt x="41" y="64"/>
                  </a:cubicBezTo>
                  <a:cubicBezTo>
                    <a:pt x="41" y="64"/>
                    <a:pt x="40" y="62"/>
                    <a:pt x="41" y="61"/>
                  </a:cubicBezTo>
                  <a:cubicBezTo>
                    <a:pt x="41" y="60"/>
                    <a:pt x="42" y="58"/>
                    <a:pt x="43" y="58"/>
                  </a:cubicBezTo>
                  <a:cubicBezTo>
                    <a:pt x="44" y="57"/>
                    <a:pt x="47" y="57"/>
                    <a:pt x="48" y="56"/>
                  </a:cubicBezTo>
                  <a:cubicBezTo>
                    <a:pt x="49" y="56"/>
                    <a:pt x="52" y="56"/>
                    <a:pt x="53" y="56"/>
                  </a:cubicBezTo>
                  <a:cubicBezTo>
                    <a:pt x="54" y="56"/>
                    <a:pt x="57" y="56"/>
                    <a:pt x="58" y="56"/>
                  </a:cubicBezTo>
                  <a:cubicBezTo>
                    <a:pt x="60" y="56"/>
                    <a:pt x="62" y="57"/>
                    <a:pt x="63" y="57"/>
                  </a:cubicBezTo>
                  <a:cubicBezTo>
                    <a:pt x="64" y="57"/>
                    <a:pt x="66" y="57"/>
                    <a:pt x="67" y="57"/>
                  </a:cubicBezTo>
                  <a:cubicBezTo>
                    <a:pt x="68" y="56"/>
                    <a:pt x="70" y="55"/>
                    <a:pt x="72" y="55"/>
                  </a:cubicBezTo>
                  <a:cubicBezTo>
                    <a:pt x="73" y="55"/>
                    <a:pt x="74" y="53"/>
                    <a:pt x="75" y="53"/>
                  </a:cubicBezTo>
                  <a:cubicBezTo>
                    <a:pt x="76" y="53"/>
                    <a:pt x="78" y="53"/>
                    <a:pt x="79" y="53"/>
                  </a:cubicBezTo>
                  <a:cubicBezTo>
                    <a:pt x="81" y="53"/>
                    <a:pt x="84" y="53"/>
                    <a:pt x="86" y="53"/>
                  </a:cubicBezTo>
                  <a:cubicBezTo>
                    <a:pt x="88" y="54"/>
                    <a:pt x="91" y="55"/>
                    <a:pt x="93" y="55"/>
                  </a:cubicBezTo>
                  <a:cubicBezTo>
                    <a:pt x="95" y="55"/>
                    <a:pt x="98" y="55"/>
                    <a:pt x="99" y="55"/>
                  </a:cubicBezTo>
                  <a:cubicBezTo>
                    <a:pt x="100" y="54"/>
                    <a:pt x="103" y="54"/>
                    <a:pt x="104" y="53"/>
                  </a:cubicBezTo>
                  <a:cubicBezTo>
                    <a:pt x="105" y="53"/>
                    <a:pt x="106" y="52"/>
                    <a:pt x="107" y="52"/>
                  </a:cubicBezTo>
                  <a:cubicBezTo>
                    <a:pt x="108" y="51"/>
                    <a:pt x="110" y="49"/>
                    <a:pt x="111" y="49"/>
                  </a:cubicBezTo>
                  <a:cubicBezTo>
                    <a:pt x="112" y="48"/>
                    <a:pt x="115" y="46"/>
                    <a:pt x="116" y="46"/>
                  </a:cubicBezTo>
                  <a:cubicBezTo>
                    <a:pt x="118" y="45"/>
                    <a:pt x="121" y="44"/>
                    <a:pt x="123" y="44"/>
                  </a:cubicBezTo>
                  <a:cubicBezTo>
                    <a:pt x="125" y="43"/>
                    <a:pt x="129" y="43"/>
                    <a:pt x="131" y="43"/>
                  </a:cubicBezTo>
                  <a:cubicBezTo>
                    <a:pt x="133" y="42"/>
                    <a:pt x="136" y="42"/>
                    <a:pt x="138" y="42"/>
                  </a:cubicBezTo>
                  <a:cubicBezTo>
                    <a:pt x="139" y="42"/>
                    <a:pt x="140" y="42"/>
                    <a:pt x="141" y="41"/>
                  </a:cubicBezTo>
                  <a:cubicBezTo>
                    <a:pt x="142" y="41"/>
                    <a:pt x="144" y="41"/>
                    <a:pt x="145" y="41"/>
                  </a:cubicBezTo>
                  <a:cubicBezTo>
                    <a:pt x="146" y="40"/>
                    <a:pt x="148" y="39"/>
                    <a:pt x="148" y="38"/>
                  </a:cubicBezTo>
                  <a:cubicBezTo>
                    <a:pt x="149" y="38"/>
                    <a:pt x="149" y="36"/>
                    <a:pt x="150" y="35"/>
                  </a:cubicBezTo>
                  <a:cubicBezTo>
                    <a:pt x="150" y="35"/>
                    <a:pt x="151" y="33"/>
                    <a:pt x="151" y="33"/>
                  </a:cubicBezTo>
                  <a:cubicBezTo>
                    <a:pt x="152" y="32"/>
                    <a:pt x="151" y="30"/>
                    <a:pt x="152" y="29"/>
                  </a:cubicBezTo>
                  <a:cubicBezTo>
                    <a:pt x="152" y="29"/>
                    <a:pt x="153" y="28"/>
                    <a:pt x="154" y="2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6" name="Freeform 84"/>
            <p:cNvSpPr>
              <a:spLocks/>
            </p:cNvSpPr>
            <p:nvPr/>
          </p:nvSpPr>
          <p:spPr bwMode="auto">
            <a:xfrm>
              <a:off x="4016375" y="2209800"/>
              <a:ext cx="655638" cy="425450"/>
            </a:xfrm>
            <a:custGeom>
              <a:avLst/>
              <a:gdLst/>
              <a:ahLst/>
              <a:cxnLst>
                <a:cxn ang="0">
                  <a:pos x="368" y="32"/>
                </a:cxn>
                <a:cxn ang="0">
                  <a:pos x="362" y="45"/>
                </a:cxn>
                <a:cxn ang="0">
                  <a:pos x="374" y="61"/>
                </a:cxn>
                <a:cxn ang="0">
                  <a:pos x="378" y="85"/>
                </a:cxn>
                <a:cxn ang="0">
                  <a:pos x="372" y="111"/>
                </a:cxn>
                <a:cxn ang="0">
                  <a:pos x="370" y="128"/>
                </a:cxn>
                <a:cxn ang="0">
                  <a:pos x="377" y="151"/>
                </a:cxn>
                <a:cxn ang="0">
                  <a:pos x="393" y="166"/>
                </a:cxn>
                <a:cxn ang="0">
                  <a:pos x="382" y="188"/>
                </a:cxn>
                <a:cxn ang="0">
                  <a:pos x="370" y="190"/>
                </a:cxn>
                <a:cxn ang="0">
                  <a:pos x="358" y="196"/>
                </a:cxn>
                <a:cxn ang="0">
                  <a:pos x="337" y="203"/>
                </a:cxn>
                <a:cxn ang="0">
                  <a:pos x="329" y="220"/>
                </a:cxn>
                <a:cxn ang="0">
                  <a:pos x="303" y="235"/>
                </a:cxn>
                <a:cxn ang="0">
                  <a:pos x="274" y="246"/>
                </a:cxn>
                <a:cxn ang="0">
                  <a:pos x="260" y="216"/>
                </a:cxn>
                <a:cxn ang="0">
                  <a:pos x="257" y="186"/>
                </a:cxn>
                <a:cxn ang="0">
                  <a:pos x="242" y="190"/>
                </a:cxn>
                <a:cxn ang="0">
                  <a:pos x="220" y="196"/>
                </a:cxn>
                <a:cxn ang="0">
                  <a:pos x="216" y="226"/>
                </a:cxn>
                <a:cxn ang="0">
                  <a:pos x="209" y="238"/>
                </a:cxn>
                <a:cxn ang="0">
                  <a:pos x="195" y="247"/>
                </a:cxn>
                <a:cxn ang="0">
                  <a:pos x="172" y="250"/>
                </a:cxn>
                <a:cxn ang="0">
                  <a:pos x="166" y="217"/>
                </a:cxn>
                <a:cxn ang="0">
                  <a:pos x="132" y="234"/>
                </a:cxn>
                <a:cxn ang="0">
                  <a:pos x="122" y="234"/>
                </a:cxn>
                <a:cxn ang="0">
                  <a:pos x="114" y="210"/>
                </a:cxn>
                <a:cxn ang="0">
                  <a:pos x="106" y="228"/>
                </a:cxn>
                <a:cxn ang="0">
                  <a:pos x="89" y="215"/>
                </a:cxn>
                <a:cxn ang="0">
                  <a:pos x="60" y="202"/>
                </a:cxn>
                <a:cxn ang="0">
                  <a:pos x="34" y="215"/>
                </a:cxn>
                <a:cxn ang="0">
                  <a:pos x="13" y="186"/>
                </a:cxn>
                <a:cxn ang="0">
                  <a:pos x="22" y="178"/>
                </a:cxn>
                <a:cxn ang="0">
                  <a:pos x="39" y="179"/>
                </a:cxn>
                <a:cxn ang="0">
                  <a:pos x="17" y="164"/>
                </a:cxn>
                <a:cxn ang="0">
                  <a:pos x="1" y="146"/>
                </a:cxn>
                <a:cxn ang="0">
                  <a:pos x="24" y="78"/>
                </a:cxn>
                <a:cxn ang="0">
                  <a:pos x="55" y="5"/>
                </a:cxn>
                <a:cxn ang="0">
                  <a:pos x="83" y="34"/>
                </a:cxn>
                <a:cxn ang="0">
                  <a:pos x="96" y="15"/>
                </a:cxn>
                <a:cxn ang="0">
                  <a:pos x="122" y="25"/>
                </a:cxn>
                <a:cxn ang="0">
                  <a:pos x="123" y="47"/>
                </a:cxn>
                <a:cxn ang="0">
                  <a:pos x="140" y="41"/>
                </a:cxn>
                <a:cxn ang="0">
                  <a:pos x="149" y="62"/>
                </a:cxn>
                <a:cxn ang="0">
                  <a:pos x="136" y="81"/>
                </a:cxn>
                <a:cxn ang="0">
                  <a:pos x="150" y="97"/>
                </a:cxn>
                <a:cxn ang="0">
                  <a:pos x="164" y="80"/>
                </a:cxn>
                <a:cxn ang="0">
                  <a:pos x="182" y="73"/>
                </a:cxn>
                <a:cxn ang="0">
                  <a:pos x="195" y="61"/>
                </a:cxn>
                <a:cxn ang="0">
                  <a:pos x="220" y="78"/>
                </a:cxn>
                <a:cxn ang="0">
                  <a:pos x="248" y="72"/>
                </a:cxn>
                <a:cxn ang="0">
                  <a:pos x="284" y="57"/>
                </a:cxn>
                <a:cxn ang="0">
                  <a:pos x="323" y="36"/>
                </a:cxn>
                <a:cxn ang="0">
                  <a:pos x="355" y="5"/>
                </a:cxn>
              </a:cxnLst>
              <a:rect l="0" t="0" r="r" b="b"/>
              <a:pathLst>
                <a:path w="395" h="257">
                  <a:moveTo>
                    <a:pt x="365" y="10"/>
                  </a:moveTo>
                  <a:cubicBezTo>
                    <a:pt x="366" y="11"/>
                    <a:pt x="366" y="13"/>
                    <a:pt x="366" y="14"/>
                  </a:cubicBezTo>
                  <a:cubicBezTo>
                    <a:pt x="367" y="15"/>
                    <a:pt x="370" y="17"/>
                    <a:pt x="371" y="18"/>
                  </a:cubicBezTo>
                  <a:cubicBezTo>
                    <a:pt x="371" y="20"/>
                    <a:pt x="371" y="22"/>
                    <a:pt x="371" y="23"/>
                  </a:cubicBezTo>
                  <a:cubicBezTo>
                    <a:pt x="371" y="24"/>
                    <a:pt x="370" y="27"/>
                    <a:pt x="370" y="28"/>
                  </a:cubicBezTo>
                  <a:cubicBezTo>
                    <a:pt x="369" y="29"/>
                    <a:pt x="368" y="31"/>
                    <a:pt x="368" y="32"/>
                  </a:cubicBezTo>
                  <a:cubicBezTo>
                    <a:pt x="367" y="33"/>
                    <a:pt x="366" y="35"/>
                    <a:pt x="365" y="35"/>
                  </a:cubicBezTo>
                  <a:cubicBezTo>
                    <a:pt x="364" y="36"/>
                    <a:pt x="362" y="37"/>
                    <a:pt x="361" y="38"/>
                  </a:cubicBezTo>
                  <a:cubicBezTo>
                    <a:pt x="361" y="38"/>
                    <a:pt x="359" y="39"/>
                    <a:pt x="359" y="40"/>
                  </a:cubicBezTo>
                  <a:cubicBezTo>
                    <a:pt x="359" y="40"/>
                    <a:pt x="359" y="42"/>
                    <a:pt x="359" y="42"/>
                  </a:cubicBezTo>
                  <a:cubicBezTo>
                    <a:pt x="359" y="43"/>
                    <a:pt x="360" y="44"/>
                    <a:pt x="360" y="44"/>
                  </a:cubicBezTo>
                  <a:cubicBezTo>
                    <a:pt x="361" y="44"/>
                    <a:pt x="362" y="44"/>
                    <a:pt x="362" y="45"/>
                  </a:cubicBezTo>
                  <a:cubicBezTo>
                    <a:pt x="363" y="45"/>
                    <a:pt x="365" y="44"/>
                    <a:pt x="366" y="44"/>
                  </a:cubicBezTo>
                  <a:cubicBezTo>
                    <a:pt x="368" y="44"/>
                    <a:pt x="370" y="44"/>
                    <a:pt x="372" y="44"/>
                  </a:cubicBezTo>
                  <a:cubicBezTo>
                    <a:pt x="372" y="44"/>
                    <a:pt x="373" y="45"/>
                    <a:pt x="373" y="46"/>
                  </a:cubicBezTo>
                  <a:cubicBezTo>
                    <a:pt x="374" y="46"/>
                    <a:pt x="374" y="48"/>
                    <a:pt x="374" y="49"/>
                  </a:cubicBezTo>
                  <a:cubicBezTo>
                    <a:pt x="374" y="50"/>
                    <a:pt x="373" y="53"/>
                    <a:pt x="373" y="55"/>
                  </a:cubicBezTo>
                  <a:cubicBezTo>
                    <a:pt x="373" y="56"/>
                    <a:pt x="374" y="59"/>
                    <a:pt x="374" y="61"/>
                  </a:cubicBezTo>
                  <a:cubicBezTo>
                    <a:pt x="375" y="62"/>
                    <a:pt x="377" y="65"/>
                    <a:pt x="378" y="66"/>
                  </a:cubicBezTo>
                  <a:cubicBezTo>
                    <a:pt x="378" y="67"/>
                    <a:pt x="378" y="69"/>
                    <a:pt x="379" y="70"/>
                  </a:cubicBezTo>
                  <a:cubicBezTo>
                    <a:pt x="380" y="71"/>
                    <a:pt x="383" y="72"/>
                    <a:pt x="384" y="74"/>
                  </a:cubicBezTo>
                  <a:cubicBezTo>
                    <a:pt x="385" y="75"/>
                    <a:pt x="385" y="77"/>
                    <a:pt x="385" y="78"/>
                  </a:cubicBezTo>
                  <a:cubicBezTo>
                    <a:pt x="385" y="79"/>
                    <a:pt x="384" y="82"/>
                    <a:pt x="383" y="83"/>
                  </a:cubicBezTo>
                  <a:cubicBezTo>
                    <a:pt x="382" y="84"/>
                    <a:pt x="379" y="84"/>
                    <a:pt x="378" y="85"/>
                  </a:cubicBezTo>
                  <a:cubicBezTo>
                    <a:pt x="377" y="86"/>
                    <a:pt x="375" y="87"/>
                    <a:pt x="374" y="88"/>
                  </a:cubicBezTo>
                  <a:cubicBezTo>
                    <a:pt x="373" y="89"/>
                    <a:pt x="371" y="92"/>
                    <a:pt x="370" y="94"/>
                  </a:cubicBezTo>
                  <a:cubicBezTo>
                    <a:pt x="369" y="95"/>
                    <a:pt x="368" y="97"/>
                    <a:pt x="367" y="99"/>
                  </a:cubicBezTo>
                  <a:cubicBezTo>
                    <a:pt x="367" y="100"/>
                    <a:pt x="366" y="103"/>
                    <a:pt x="367" y="105"/>
                  </a:cubicBezTo>
                  <a:cubicBezTo>
                    <a:pt x="367" y="106"/>
                    <a:pt x="369" y="108"/>
                    <a:pt x="370" y="109"/>
                  </a:cubicBezTo>
                  <a:cubicBezTo>
                    <a:pt x="370" y="110"/>
                    <a:pt x="372" y="110"/>
                    <a:pt x="372" y="111"/>
                  </a:cubicBezTo>
                  <a:cubicBezTo>
                    <a:pt x="373" y="112"/>
                    <a:pt x="373" y="114"/>
                    <a:pt x="374" y="115"/>
                  </a:cubicBezTo>
                  <a:cubicBezTo>
                    <a:pt x="375" y="115"/>
                    <a:pt x="375" y="116"/>
                    <a:pt x="376" y="116"/>
                  </a:cubicBezTo>
                  <a:cubicBezTo>
                    <a:pt x="376" y="117"/>
                    <a:pt x="376" y="118"/>
                    <a:pt x="376" y="119"/>
                  </a:cubicBezTo>
                  <a:cubicBezTo>
                    <a:pt x="376" y="120"/>
                    <a:pt x="376" y="123"/>
                    <a:pt x="376" y="124"/>
                  </a:cubicBezTo>
                  <a:cubicBezTo>
                    <a:pt x="375" y="124"/>
                    <a:pt x="374" y="125"/>
                    <a:pt x="373" y="126"/>
                  </a:cubicBezTo>
                  <a:cubicBezTo>
                    <a:pt x="372" y="126"/>
                    <a:pt x="371" y="127"/>
                    <a:pt x="370" y="128"/>
                  </a:cubicBezTo>
                  <a:cubicBezTo>
                    <a:pt x="370" y="129"/>
                    <a:pt x="368" y="132"/>
                    <a:pt x="368" y="133"/>
                  </a:cubicBezTo>
                  <a:cubicBezTo>
                    <a:pt x="368" y="134"/>
                    <a:pt x="367" y="136"/>
                    <a:pt x="367" y="137"/>
                  </a:cubicBezTo>
                  <a:cubicBezTo>
                    <a:pt x="367" y="139"/>
                    <a:pt x="367" y="141"/>
                    <a:pt x="367" y="142"/>
                  </a:cubicBezTo>
                  <a:cubicBezTo>
                    <a:pt x="368" y="143"/>
                    <a:pt x="369" y="146"/>
                    <a:pt x="369" y="146"/>
                  </a:cubicBezTo>
                  <a:cubicBezTo>
                    <a:pt x="370" y="147"/>
                    <a:pt x="373" y="148"/>
                    <a:pt x="374" y="149"/>
                  </a:cubicBezTo>
                  <a:cubicBezTo>
                    <a:pt x="375" y="149"/>
                    <a:pt x="377" y="150"/>
                    <a:pt x="377" y="151"/>
                  </a:cubicBezTo>
                  <a:cubicBezTo>
                    <a:pt x="378" y="152"/>
                    <a:pt x="378" y="154"/>
                    <a:pt x="378" y="155"/>
                  </a:cubicBezTo>
                  <a:cubicBezTo>
                    <a:pt x="378" y="156"/>
                    <a:pt x="379" y="158"/>
                    <a:pt x="380" y="159"/>
                  </a:cubicBezTo>
                  <a:cubicBezTo>
                    <a:pt x="380" y="160"/>
                    <a:pt x="382" y="160"/>
                    <a:pt x="383" y="160"/>
                  </a:cubicBezTo>
                  <a:cubicBezTo>
                    <a:pt x="384" y="160"/>
                    <a:pt x="386" y="161"/>
                    <a:pt x="387" y="161"/>
                  </a:cubicBezTo>
                  <a:cubicBezTo>
                    <a:pt x="387" y="161"/>
                    <a:pt x="389" y="162"/>
                    <a:pt x="390" y="163"/>
                  </a:cubicBezTo>
                  <a:cubicBezTo>
                    <a:pt x="391" y="163"/>
                    <a:pt x="392" y="165"/>
                    <a:pt x="393" y="166"/>
                  </a:cubicBezTo>
                  <a:cubicBezTo>
                    <a:pt x="393" y="167"/>
                    <a:pt x="394" y="170"/>
                    <a:pt x="395" y="171"/>
                  </a:cubicBezTo>
                  <a:cubicBezTo>
                    <a:pt x="395" y="172"/>
                    <a:pt x="395" y="175"/>
                    <a:pt x="395" y="176"/>
                  </a:cubicBezTo>
                  <a:cubicBezTo>
                    <a:pt x="394" y="178"/>
                    <a:pt x="393" y="180"/>
                    <a:pt x="392" y="182"/>
                  </a:cubicBezTo>
                  <a:cubicBezTo>
                    <a:pt x="391" y="182"/>
                    <a:pt x="390" y="184"/>
                    <a:pt x="389" y="185"/>
                  </a:cubicBezTo>
                  <a:cubicBezTo>
                    <a:pt x="388" y="186"/>
                    <a:pt x="386" y="187"/>
                    <a:pt x="385" y="187"/>
                  </a:cubicBezTo>
                  <a:cubicBezTo>
                    <a:pt x="384" y="187"/>
                    <a:pt x="383" y="188"/>
                    <a:pt x="382" y="188"/>
                  </a:cubicBezTo>
                  <a:cubicBezTo>
                    <a:pt x="381" y="188"/>
                    <a:pt x="380" y="188"/>
                    <a:pt x="379" y="188"/>
                  </a:cubicBezTo>
                  <a:cubicBezTo>
                    <a:pt x="378" y="188"/>
                    <a:pt x="376" y="185"/>
                    <a:pt x="375" y="185"/>
                  </a:cubicBezTo>
                  <a:cubicBezTo>
                    <a:pt x="375" y="184"/>
                    <a:pt x="373" y="184"/>
                    <a:pt x="373" y="183"/>
                  </a:cubicBezTo>
                  <a:cubicBezTo>
                    <a:pt x="372" y="183"/>
                    <a:pt x="371" y="183"/>
                    <a:pt x="370" y="184"/>
                  </a:cubicBezTo>
                  <a:cubicBezTo>
                    <a:pt x="370" y="184"/>
                    <a:pt x="369" y="185"/>
                    <a:pt x="369" y="186"/>
                  </a:cubicBezTo>
                  <a:cubicBezTo>
                    <a:pt x="369" y="187"/>
                    <a:pt x="370" y="189"/>
                    <a:pt x="370" y="190"/>
                  </a:cubicBezTo>
                  <a:cubicBezTo>
                    <a:pt x="371" y="190"/>
                    <a:pt x="371" y="192"/>
                    <a:pt x="371" y="192"/>
                  </a:cubicBezTo>
                  <a:cubicBezTo>
                    <a:pt x="371" y="194"/>
                    <a:pt x="372" y="198"/>
                    <a:pt x="371" y="199"/>
                  </a:cubicBezTo>
                  <a:cubicBezTo>
                    <a:pt x="370" y="200"/>
                    <a:pt x="368" y="200"/>
                    <a:pt x="367" y="201"/>
                  </a:cubicBezTo>
                  <a:cubicBezTo>
                    <a:pt x="367" y="201"/>
                    <a:pt x="366" y="201"/>
                    <a:pt x="366" y="201"/>
                  </a:cubicBezTo>
                  <a:cubicBezTo>
                    <a:pt x="364" y="200"/>
                    <a:pt x="362" y="199"/>
                    <a:pt x="361" y="198"/>
                  </a:cubicBezTo>
                  <a:cubicBezTo>
                    <a:pt x="360" y="198"/>
                    <a:pt x="359" y="196"/>
                    <a:pt x="358" y="196"/>
                  </a:cubicBezTo>
                  <a:cubicBezTo>
                    <a:pt x="356" y="196"/>
                    <a:pt x="354" y="196"/>
                    <a:pt x="353" y="196"/>
                  </a:cubicBezTo>
                  <a:cubicBezTo>
                    <a:pt x="351" y="196"/>
                    <a:pt x="348" y="194"/>
                    <a:pt x="347" y="194"/>
                  </a:cubicBezTo>
                  <a:cubicBezTo>
                    <a:pt x="346" y="194"/>
                    <a:pt x="344" y="194"/>
                    <a:pt x="343" y="194"/>
                  </a:cubicBezTo>
                  <a:cubicBezTo>
                    <a:pt x="342" y="194"/>
                    <a:pt x="339" y="195"/>
                    <a:pt x="339" y="196"/>
                  </a:cubicBezTo>
                  <a:cubicBezTo>
                    <a:pt x="338" y="197"/>
                    <a:pt x="337" y="199"/>
                    <a:pt x="337" y="200"/>
                  </a:cubicBezTo>
                  <a:cubicBezTo>
                    <a:pt x="337" y="201"/>
                    <a:pt x="337" y="202"/>
                    <a:pt x="337" y="203"/>
                  </a:cubicBezTo>
                  <a:cubicBezTo>
                    <a:pt x="337" y="205"/>
                    <a:pt x="339" y="208"/>
                    <a:pt x="339" y="209"/>
                  </a:cubicBezTo>
                  <a:cubicBezTo>
                    <a:pt x="339" y="210"/>
                    <a:pt x="339" y="212"/>
                    <a:pt x="339" y="214"/>
                  </a:cubicBezTo>
                  <a:cubicBezTo>
                    <a:pt x="339" y="214"/>
                    <a:pt x="339" y="217"/>
                    <a:pt x="338" y="217"/>
                  </a:cubicBezTo>
                  <a:cubicBezTo>
                    <a:pt x="338" y="218"/>
                    <a:pt x="336" y="218"/>
                    <a:pt x="335" y="218"/>
                  </a:cubicBezTo>
                  <a:cubicBezTo>
                    <a:pt x="335" y="218"/>
                    <a:pt x="333" y="218"/>
                    <a:pt x="332" y="218"/>
                  </a:cubicBezTo>
                  <a:cubicBezTo>
                    <a:pt x="331" y="218"/>
                    <a:pt x="329" y="219"/>
                    <a:pt x="329" y="220"/>
                  </a:cubicBezTo>
                  <a:cubicBezTo>
                    <a:pt x="328" y="220"/>
                    <a:pt x="328" y="222"/>
                    <a:pt x="328" y="223"/>
                  </a:cubicBezTo>
                  <a:cubicBezTo>
                    <a:pt x="327" y="224"/>
                    <a:pt x="326" y="225"/>
                    <a:pt x="325" y="226"/>
                  </a:cubicBezTo>
                  <a:cubicBezTo>
                    <a:pt x="325" y="227"/>
                    <a:pt x="323" y="229"/>
                    <a:pt x="322" y="229"/>
                  </a:cubicBezTo>
                  <a:cubicBezTo>
                    <a:pt x="321" y="230"/>
                    <a:pt x="318" y="231"/>
                    <a:pt x="316" y="232"/>
                  </a:cubicBezTo>
                  <a:cubicBezTo>
                    <a:pt x="315" y="232"/>
                    <a:pt x="312" y="231"/>
                    <a:pt x="310" y="232"/>
                  </a:cubicBezTo>
                  <a:cubicBezTo>
                    <a:pt x="308" y="232"/>
                    <a:pt x="304" y="233"/>
                    <a:pt x="303" y="235"/>
                  </a:cubicBezTo>
                  <a:cubicBezTo>
                    <a:pt x="302" y="236"/>
                    <a:pt x="301" y="238"/>
                    <a:pt x="300" y="239"/>
                  </a:cubicBezTo>
                  <a:cubicBezTo>
                    <a:pt x="300" y="240"/>
                    <a:pt x="299" y="243"/>
                    <a:pt x="298" y="243"/>
                  </a:cubicBezTo>
                  <a:cubicBezTo>
                    <a:pt x="297" y="244"/>
                    <a:pt x="294" y="245"/>
                    <a:pt x="293" y="245"/>
                  </a:cubicBezTo>
                  <a:cubicBezTo>
                    <a:pt x="291" y="246"/>
                    <a:pt x="286" y="245"/>
                    <a:pt x="283" y="245"/>
                  </a:cubicBezTo>
                  <a:cubicBezTo>
                    <a:pt x="282" y="245"/>
                    <a:pt x="279" y="246"/>
                    <a:pt x="277" y="246"/>
                  </a:cubicBezTo>
                  <a:cubicBezTo>
                    <a:pt x="276" y="246"/>
                    <a:pt x="275" y="246"/>
                    <a:pt x="274" y="246"/>
                  </a:cubicBezTo>
                  <a:cubicBezTo>
                    <a:pt x="274" y="245"/>
                    <a:pt x="273" y="244"/>
                    <a:pt x="273" y="243"/>
                  </a:cubicBezTo>
                  <a:cubicBezTo>
                    <a:pt x="274" y="242"/>
                    <a:pt x="274" y="239"/>
                    <a:pt x="274" y="237"/>
                  </a:cubicBezTo>
                  <a:cubicBezTo>
                    <a:pt x="274" y="236"/>
                    <a:pt x="275" y="232"/>
                    <a:pt x="275" y="231"/>
                  </a:cubicBezTo>
                  <a:cubicBezTo>
                    <a:pt x="274" y="229"/>
                    <a:pt x="272" y="227"/>
                    <a:pt x="270" y="225"/>
                  </a:cubicBezTo>
                  <a:cubicBezTo>
                    <a:pt x="269" y="224"/>
                    <a:pt x="267" y="223"/>
                    <a:pt x="265" y="222"/>
                  </a:cubicBezTo>
                  <a:cubicBezTo>
                    <a:pt x="264" y="221"/>
                    <a:pt x="261" y="218"/>
                    <a:pt x="260" y="216"/>
                  </a:cubicBezTo>
                  <a:cubicBezTo>
                    <a:pt x="259" y="215"/>
                    <a:pt x="257" y="212"/>
                    <a:pt x="257" y="211"/>
                  </a:cubicBezTo>
                  <a:cubicBezTo>
                    <a:pt x="256" y="209"/>
                    <a:pt x="257" y="206"/>
                    <a:pt x="257" y="205"/>
                  </a:cubicBezTo>
                  <a:cubicBezTo>
                    <a:pt x="258" y="204"/>
                    <a:pt x="258" y="201"/>
                    <a:pt x="258" y="200"/>
                  </a:cubicBezTo>
                  <a:cubicBezTo>
                    <a:pt x="258" y="198"/>
                    <a:pt x="258" y="195"/>
                    <a:pt x="259" y="193"/>
                  </a:cubicBezTo>
                  <a:cubicBezTo>
                    <a:pt x="259" y="192"/>
                    <a:pt x="259" y="189"/>
                    <a:pt x="259" y="188"/>
                  </a:cubicBezTo>
                  <a:cubicBezTo>
                    <a:pt x="258" y="187"/>
                    <a:pt x="257" y="186"/>
                    <a:pt x="257" y="186"/>
                  </a:cubicBezTo>
                  <a:cubicBezTo>
                    <a:pt x="256" y="185"/>
                    <a:pt x="255" y="185"/>
                    <a:pt x="254" y="185"/>
                  </a:cubicBezTo>
                  <a:cubicBezTo>
                    <a:pt x="253" y="184"/>
                    <a:pt x="250" y="185"/>
                    <a:pt x="249" y="184"/>
                  </a:cubicBezTo>
                  <a:cubicBezTo>
                    <a:pt x="248" y="184"/>
                    <a:pt x="247" y="182"/>
                    <a:pt x="246" y="182"/>
                  </a:cubicBezTo>
                  <a:cubicBezTo>
                    <a:pt x="245" y="182"/>
                    <a:pt x="243" y="182"/>
                    <a:pt x="242" y="182"/>
                  </a:cubicBezTo>
                  <a:cubicBezTo>
                    <a:pt x="241" y="183"/>
                    <a:pt x="241" y="185"/>
                    <a:pt x="241" y="186"/>
                  </a:cubicBezTo>
                  <a:cubicBezTo>
                    <a:pt x="241" y="187"/>
                    <a:pt x="242" y="189"/>
                    <a:pt x="242" y="190"/>
                  </a:cubicBezTo>
                  <a:cubicBezTo>
                    <a:pt x="242" y="191"/>
                    <a:pt x="241" y="193"/>
                    <a:pt x="240" y="194"/>
                  </a:cubicBezTo>
                  <a:cubicBezTo>
                    <a:pt x="240" y="195"/>
                    <a:pt x="239" y="197"/>
                    <a:pt x="238" y="197"/>
                  </a:cubicBezTo>
                  <a:cubicBezTo>
                    <a:pt x="238" y="197"/>
                    <a:pt x="236" y="197"/>
                    <a:pt x="235" y="197"/>
                  </a:cubicBezTo>
                  <a:cubicBezTo>
                    <a:pt x="234" y="196"/>
                    <a:pt x="232" y="195"/>
                    <a:pt x="231" y="194"/>
                  </a:cubicBezTo>
                  <a:cubicBezTo>
                    <a:pt x="230" y="194"/>
                    <a:pt x="227" y="194"/>
                    <a:pt x="226" y="194"/>
                  </a:cubicBezTo>
                  <a:cubicBezTo>
                    <a:pt x="225" y="194"/>
                    <a:pt x="221" y="195"/>
                    <a:pt x="220" y="196"/>
                  </a:cubicBezTo>
                  <a:cubicBezTo>
                    <a:pt x="219" y="197"/>
                    <a:pt x="216" y="199"/>
                    <a:pt x="215" y="200"/>
                  </a:cubicBezTo>
                  <a:cubicBezTo>
                    <a:pt x="214" y="201"/>
                    <a:pt x="212" y="203"/>
                    <a:pt x="211" y="204"/>
                  </a:cubicBezTo>
                  <a:cubicBezTo>
                    <a:pt x="211" y="205"/>
                    <a:pt x="210" y="207"/>
                    <a:pt x="210" y="208"/>
                  </a:cubicBezTo>
                  <a:cubicBezTo>
                    <a:pt x="210" y="210"/>
                    <a:pt x="210" y="213"/>
                    <a:pt x="210" y="215"/>
                  </a:cubicBezTo>
                  <a:cubicBezTo>
                    <a:pt x="210" y="216"/>
                    <a:pt x="212" y="218"/>
                    <a:pt x="213" y="219"/>
                  </a:cubicBezTo>
                  <a:cubicBezTo>
                    <a:pt x="214" y="221"/>
                    <a:pt x="216" y="224"/>
                    <a:pt x="216" y="226"/>
                  </a:cubicBezTo>
                  <a:cubicBezTo>
                    <a:pt x="217" y="227"/>
                    <a:pt x="217" y="230"/>
                    <a:pt x="217" y="232"/>
                  </a:cubicBezTo>
                  <a:cubicBezTo>
                    <a:pt x="217" y="233"/>
                    <a:pt x="217" y="235"/>
                    <a:pt x="217" y="236"/>
                  </a:cubicBezTo>
                  <a:cubicBezTo>
                    <a:pt x="217" y="237"/>
                    <a:pt x="216" y="239"/>
                    <a:pt x="215" y="240"/>
                  </a:cubicBezTo>
                  <a:cubicBezTo>
                    <a:pt x="215" y="241"/>
                    <a:pt x="215" y="243"/>
                    <a:pt x="214" y="244"/>
                  </a:cubicBezTo>
                  <a:cubicBezTo>
                    <a:pt x="213" y="244"/>
                    <a:pt x="211" y="243"/>
                    <a:pt x="211" y="243"/>
                  </a:cubicBezTo>
                  <a:cubicBezTo>
                    <a:pt x="210" y="242"/>
                    <a:pt x="210" y="239"/>
                    <a:pt x="209" y="238"/>
                  </a:cubicBezTo>
                  <a:cubicBezTo>
                    <a:pt x="208" y="237"/>
                    <a:pt x="206" y="235"/>
                    <a:pt x="205" y="234"/>
                  </a:cubicBezTo>
                  <a:cubicBezTo>
                    <a:pt x="204" y="233"/>
                    <a:pt x="203" y="232"/>
                    <a:pt x="202" y="232"/>
                  </a:cubicBezTo>
                  <a:cubicBezTo>
                    <a:pt x="201" y="232"/>
                    <a:pt x="200" y="234"/>
                    <a:pt x="199" y="234"/>
                  </a:cubicBezTo>
                  <a:cubicBezTo>
                    <a:pt x="198" y="235"/>
                    <a:pt x="197" y="237"/>
                    <a:pt x="197" y="238"/>
                  </a:cubicBezTo>
                  <a:cubicBezTo>
                    <a:pt x="197" y="239"/>
                    <a:pt x="197" y="241"/>
                    <a:pt x="196" y="243"/>
                  </a:cubicBezTo>
                  <a:cubicBezTo>
                    <a:pt x="196" y="244"/>
                    <a:pt x="196" y="246"/>
                    <a:pt x="195" y="247"/>
                  </a:cubicBezTo>
                  <a:cubicBezTo>
                    <a:pt x="194" y="249"/>
                    <a:pt x="192" y="252"/>
                    <a:pt x="191" y="253"/>
                  </a:cubicBezTo>
                  <a:cubicBezTo>
                    <a:pt x="190" y="253"/>
                    <a:pt x="187" y="254"/>
                    <a:pt x="185" y="255"/>
                  </a:cubicBezTo>
                  <a:cubicBezTo>
                    <a:pt x="184" y="255"/>
                    <a:pt x="181" y="256"/>
                    <a:pt x="180" y="257"/>
                  </a:cubicBezTo>
                  <a:cubicBezTo>
                    <a:pt x="179" y="257"/>
                    <a:pt x="176" y="257"/>
                    <a:pt x="175" y="257"/>
                  </a:cubicBezTo>
                  <a:cubicBezTo>
                    <a:pt x="174" y="256"/>
                    <a:pt x="172" y="254"/>
                    <a:pt x="172" y="253"/>
                  </a:cubicBezTo>
                  <a:cubicBezTo>
                    <a:pt x="171" y="253"/>
                    <a:pt x="172" y="251"/>
                    <a:pt x="172" y="250"/>
                  </a:cubicBezTo>
                  <a:cubicBezTo>
                    <a:pt x="172" y="249"/>
                    <a:pt x="173" y="247"/>
                    <a:pt x="174" y="246"/>
                  </a:cubicBezTo>
                  <a:cubicBezTo>
                    <a:pt x="174" y="245"/>
                    <a:pt x="175" y="242"/>
                    <a:pt x="175" y="241"/>
                  </a:cubicBezTo>
                  <a:cubicBezTo>
                    <a:pt x="176" y="239"/>
                    <a:pt x="176" y="236"/>
                    <a:pt x="176" y="234"/>
                  </a:cubicBezTo>
                  <a:cubicBezTo>
                    <a:pt x="176" y="232"/>
                    <a:pt x="175" y="229"/>
                    <a:pt x="174" y="227"/>
                  </a:cubicBezTo>
                  <a:cubicBezTo>
                    <a:pt x="173" y="225"/>
                    <a:pt x="173" y="222"/>
                    <a:pt x="172" y="220"/>
                  </a:cubicBezTo>
                  <a:cubicBezTo>
                    <a:pt x="171" y="219"/>
                    <a:pt x="168" y="217"/>
                    <a:pt x="166" y="217"/>
                  </a:cubicBezTo>
                  <a:cubicBezTo>
                    <a:pt x="164" y="216"/>
                    <a:pt x="160" y="216"/>
                    <a:pt x="158" y="217"/>
                  </a:cubicBezTo>
                  <a:cubicBezTo>
                    <a:pt x="156" y="217"/>
                    <a:pt x="152" y="220"/>
                    <a:pt x="150" y="221"/>
                  </a:cubicBezTo>
                  <a:cubicBezTo>
                    <a:pt x="149" y="221"/>
                    <a:pt x="147" y="223"/>
                    <a:pt x="145" y="224"/>
                  </a:cubicBezTo>
                  <a:cubicBezTo>
                    <a:pt x="144" y="224"/>
                    <a:pt x="140" y="225"/>
                    <a:pt x="139" y="226"/>
                  </a:cubicBezTo>
                  <a:cubicBezTo>
                    <a:pt x="138" y="227"/>
                    <a:pt x="136" y="229"/>
                    <a:pt x="135" y="231"/>
                  </a:cubicBezTo>
                  <a:cubicBezTo>
                    <a:pt x="134" y="231"/>
                    <a:pt x="133" y="233"/>
                    <a:pt x="132" y="234"/>
                  </a:cubicBezTo>
                  <a:cubicBezTo>
                    <a:pt x="132" y="235"/>
                    <a:pt x="131" y="238"/>
                    <a:pt x="130" y="239"/>
                  </a:cubicBezTo>
                  <a:cubicBezTo>
                    <a:pt x="130" y="240"/>
                    <a:pt x="129" y="242"/>
                    <a:pt x="128" y="243"/>
                  </a:cubicBezTo>
                  <a:cubicBezTo>
                    <a:pt x="127" y="244"/>
                    <a:pt x="126" y="245"/>
                    <a:pt x="125" y="245"/>
                  </a:cubicBezTo>
                  <a:cubicBezTo>
                    <a:pt x="124" y="245"/>
                    <a:pt x="123" y="244"/>
                    <a:pt x="123" y="243"/>
                  </a:cubicBezTo>
                  <a:cubicBezTo>
                    <a:pt x="123" y="243"/>
                    <a:pt x="122" y="240"/>
                    <a:pt x="122" y="239"/>
                  </a:cubicBezTo>
                  <a:cubicBezTo>
                    <a:pt x="122" y="238"/>
                    <a:pt x="122" y="236"/>
                    <a:pt x="122" y="234"/>
                  </a:cubicBezTo>
                  <a:cubicBezTo>
                    <a:pt x="122" y="233"/>
                    <a:pt x="123" y="230"/>
                    <a:pt x="124" y="229"/>
                  </a:cubicBezTo>
                  <a:cubicBezTo>
                    <a:pt x="124" y="227"/>
                    <a:pt x="125" y="224"/>
                    <a:pt x="126" y="222"/>
                  </a:cubicBezTo>
                  <a:cubicBezTo>
                    <a:pt x="126" y="221"/>
                    <a:pt x="126" y="218"/>
                    <a:pt x="126" y="217"/>
                  </a:cubicBezTo>
                  <a:cubicBezTo>
                    <a:pt x="126" y="216"/>
                    <a:pt x="126" y="213"/>
                    <a:pt x="125" y="212"/>
                  </a:cubicBezTo>
                  <a:cubicBezTo>
                    <a:pt x="124" y="211"/>
                    <a:pt x="121" y="209"/>
                    <a:pt x="119" y="209"/>
                  </a:cubicBezTo>
                  <a:cubicBezTo>
                    <a:pt x="118" y="209"/>
                    <a:pt x="115" y="210"/>
                    <a:pt x="114" y="210"/>
                  </a:cubicBezTo>
                  <a:cubicBezTo>
                    <a:pt x="114" y="210"/>
                    <a:pt x="112" y="211"/>
                    <a:pt x="112" y="211"/>
                  </a:cubicBezTo>
                  <a:cubicBezTo>
                    <a:pt x="111" y="212"/>
                    <a:pt x="110" y="214"/>
                    <a:pt x="110" y="214"/>
                  </a:cubicBezTo>
                  <a:cubicBezTo>
                    <a:pt x="109" y="215"/>
                    <a:pt x="108" y="215"/>
                    <a:pt x="108" y="216"/>
                  </a:cubicBezTo>
                  <a:cubicBezTo>
                    <a:pt x="107" y="217"/>
                    <a:pt x="108" y="220"/>
                    <a:pt x="108" y="221"/>
                  </a:cubicBezTo>
                  <a:cubicBezTo>
                    <a:pt x="108" y="222"/>
                    <a:pt x="107" y="224"/>
                    <a:pt x="107" y="225"/>
                  </a:cubicBezTo>
                  <a:cubicBezTo>
                    <a:pt x="107" y="226"/>
                    <a:pt x="107" y="228"/>
                    <a:pt x="106" y="228"/>
                  </a:cubicBezTo>
                  <a:cubicBezTo>
                    <a:pt x="105" y="229"/>
                    <a:pt x="103" y="230"/>
                    <a:pt x="102" y="231"/>
                  </a:cubicBezTo>
                  <a:cubicBezTo>
                    <a:pt x="101" y="231"/>
                    <a:pt x="99" y="231"/>
                    <a:pt x="98" y="231"/>
                  </a:cubicBezTo>
                  <a:cubicBezTo>
                    <a:pt x="97" y="230"/>
                    <a:pt x="96" y="229"/>
                    <a:pt x="95" y="228"/>
                  </a:cubicBezTo>
                  <a:cubicBezTo>
                    <a:pt x="94" y="227"/>
                    <a:pt x="93" y="226"/>
                    <a:pt x="93" y="225"/>
                  </a:cubicBezTo>
                  <a:cubicBezTo>
                    <a:pt x="92" y="223"/>
                    <a:pt x="91" y="221"/>
                    <a:pt x="91" y="220"/>
                  </a:cubicBezTo>
                  <a:cubicBezTo>
                    <a:pt x="90" y="219"/>
                    <a:pt x="90" y="216"/>
                    <a:pt x="89" y="215"/>
                  </a:cubicBezTo>
                  <a:cubicBezTo>
                    <a:pt x="89" y="214"/>
                    <a:pt x="87" y="213"/>
                    <a:pt x="86" y="213"/>
                  </a:cubicBezTo>
                  <a:cubicBezTo>
                    <a:pt x="86" y="212"/>
                    <a:pt x="86" y="210"/>
                    <a:pt x="85" y="209"/>
                  </a:cubicBezTo>
                  <a:cubicBezTo>
                    <a:pt x="84" y="208"/>
                    <a:pt x="81" y="207"/>
                    <a:pt x="80" y="206"/>
                  </a:cubicBezTo>
                  <a:cubicBezTo>
                    <a:pt x="79" y="206"/>
                    <a:pt x="76" y="205"/>
                    <a:pt x="75" y="205"/>
                  </a:cubicBezTo>
                  <a:cubicBezTo>
                    <a:pt x="73" y="204"/>
                    <a:pt x="70" y="203"/>
                    <a:pt x="69" y="203"/>
                  </a:cubicBezTo>
                  <a:cubicBezTo>
                    <a:pt x="67" y="202"/>
                    <a:pt x="62" y="202"/>
                    <a:pt x="60" y="202"/>
                  </a:cubicBezTo>
                  <a:cubicBezTo>
                    <a:pt x="58" y="202"/>
                    <a:pt x="55" y="202"/>
                    <a:pt x="53" y="203"/>
                  </a:cubicBezTo>
                  <a:cubicBezTo>
                    <a:pt x="52" y="203"/>
                    <a:pt x="50" y="202"/>
                    <a:pt x="49" y="203"/>
                  </a:cubicBezTo>
                  <a:cubicBezTo>
                    <a:pt x="48" y="203"/>
                    <a:pt x="47" y="206"/>
                    <a:pt x="46" y="207"/>
                  </a:cubicBezTo>
                  <a:cubicBezTo>
                    <a:pt x="45" y="208"/>
                    <a:pt x="44" y="211"/>
                    <a:pt x="43" y="212"/>
                  </a:cubicBezTo>
                  <a:cubicBezTo>
                    <a:pt x="42" y="213"/>
                    <a:pt x="40" y="214"/>
                    <a:pt x="39" y="214"/>
                  </a:cubicBezTo>
                  <a:cubicBezTo>
                    <a:pt x="38" y="214"/>
                    <a:pt x="35" y="215"/>
                    <a:pt x="34" y="215"/>
                  </a:cubicBezTo>
                  <a:cubicBezTo>
                    <a:pt x="33" y="215"/>
                    <a:pt x="30" y="213"/>
                    <a:pt x="29" y="213"/>
                  </a:cubicBezTo>
                  <a:cubicBezTo>
                    <a:pt x="27" y="212"/>
                    <a:pt x="24" y="211"/>
                    <a:pt x="23" y="211"/>
                  </a:cubicBezTo>
                  <a:cubicBezTo>
                    <a:pt x="22" y="210"/>
                    <a:pt x="19" y="208"/>
                    <a:pt x="18" y="208"/>
                  </a:cubicBezTo>
                  <a:cubicBezTo>
                    <a:pt x="16" y="207"/>
                    <a:pt x="13" y="205"/>
                    <a:pt x="12" y="204"/>
                  </a:cubicBezTo>
                  <a:cubicBezTo>
                    <a:pt x="11" y="203"/>
                    <a:pt x="9" y="202"/>
                    <a:pt x="8" y="201"/>
                  </a:cubicBezTo>
                  <a:cubicBezTo>
                    <a:pt x="10" y="196"/>
                    <a:pt x="12" y="189"/>
                    <a:pt x="13" y="186"/>
                  </a:cubicBezTo>
                  <a:cubicBezTo>
                    <a:pt x="13" y="183"/>
                    <a:pt x="14" y="178"/>
                    <a:pt x="14" y="176"/>
                  </a:cubicBezTo>
                  <a:cubicBezTo>
                    <a:pt x="14" y="174"/>
                    <a:pt x="14" y="171"/>
                    <a:pt x="15" y="169"/>
                  </a:cubicBezTo>
                  <a:cubicBezTo>
                    <a:pt x="15" y="169"/>
                    <a:pt x="16" y="167"/>
                    <a:pt x="16" y="167"/>
                  </a:cubicBezTo>
                  <a:cubicBezTo>
                    <a:pt x="17" y="167"/>
                    <a:pt x="18" y="170"/>
                    <a:pt x="18" y="170"/>
                  </a:cubicBezTo>
                  <a:cubicBezTo>
                    <a:pt x="18" y="171"/>
                    <a:pt x="19" y="174"/>
                    <a:pt x="19" y="175"/>
                  </a:cubicBezTo>
                  <a:cubicBezTo>
                    <a:pt x="20" y="176"/>
                    <a:pt x="21" y="177"/>
                    <a:pt x="22" y="178"/>
                  </a:cubicBezTo>
                  <a:cubicBezTo>
                    <a:pt x="23" y="178"/>
                    <a:pt x="25" y="178"/>
                    <a:pt x="26" y="178"/>
                  </a:cubicBezTo>
                  <a:cubicBezTo>
                    <a:pt x="27" y="178"/>
                    <a:pt x="29" y="178"/>
                    <a:pt x="31" y="178"/>
                  </a:cubicBezTo>
                  <a:cubicBezTo>
                    <a:pt x="31" y="178"/>
                    <a:pt x="33" y="177"/>
                    <a:pt x="33" y="177"/>
                  </a:cubicBezTo>
                  <a:cubicBezTo>
                    <a:pt x="34" y="177"/>
                    <a:pt x="36" y="177"/>
                    <a:pt x="37" y="178"/>
                  </a:cubicBezTo>
                  <a:cubicBezTo>
                    <a:pt x="37" y="178"/>
                    <a:pt x="37" y="179"/>
                    <a:pt x="38" y="180"/>
                  </a:cubicBezTo>
                  <a:cubicBezTo>
                    <a:pt x="38" y="180"/>
                    <a:pt x="39" y="179"/>
                    <a:pt x="39" y="179"/>
                  </a:cubicBezTo>
                  <a:cubicBezTo>
                    <a:pt x="40" y="178"/>
                    <a:pt x="39" y="176"/>
                    <a:pt x="38" y="175"/>
                  </a:cubicBezTo>
                  <a:cubicBezTo>
                    <a:pt x="38" y="174"/>
                    <a:pt x="37" y="173"/>
                    <a:pt x="36" y="172"/>
                  </a:cubicBezTo>
                  <a:cubicBezTo>
                    <a:pt x="36" y="171"/>
                    <a:pt x="33" y="169"/>
                    <a:pt x="32" y="168"/>
                  </a:cubicBezTo>
                  <a:cubicBezTo>
                    <a:pt x="31" y="168"/>
                    <a:pt x="29" y="166"/>
                    <a:pt x="28" y="166"/>
                  </a:cubicBezTo>
                  <a:cubicBezTo>
                    <a:pt x="26" y="165"/>
                    <a:pt x="23" y="165"/>
                    <a:pt x="22" y="164"/>
                  </a:cubicBezTo>
                  <a:cubicBezTo>
                    <a:pt x="21" y="164"/>
                    <a:pt x="18" y="165"/>
                    <a:pt x="17" y="164"/>
                  </a:cubicBezTo>
                  <a:cubicBezTo>
                    <a:pt x="16" y="164"/>
                    <a:pt x="14" y="163"/>
                    <a:pt x="13" y="163"/>
                  </a:cubicBezTo>
                  <a:cubicBezTo>
                    <a:pt x="13" y="162"/>
                    <a:pt x="12" y="160"/>
                    <a:pt x="11" y="159"/>
                  </a:cubicBezTo>
                  <a:cubicBezTo>
                    <a:pt x="11" y="158"/>
                    <a:pt x="9" y="157"/>
                    <a:pt x="8" y="157"/>
                  </a:cubicBezTo>
                  <a:cubicBezTo>
                    <a:pt x="7" y="156"/>
                    <a:pt x="5" y="155"/>
                    <a:pt x="4" y="154"/>
                  </a:cubicBezTo>
                  <a:cubicBezTo>
                    <a:pt x="3" y="153"/>
                    <a:pt x="1" y="151"/>
                    <a:pt x="1" y="150"/>
                  </a:cubicBezTo>
                  <a:cubicBezTo>
                    <a:pt x="1" y="149"/>
                    <a:pt x="0" y="147"/>
                    <a:pt x="1" y="146"/>
                  </a:cubicBezTo>
                  <a:cubicBezTo>
                    <a:pt x="1" y="145"/>
                    <a:pt x="1" y="143"/>
                    <a:pt x="1" y="142"/>
                  </a:cubicBezTo>
                  <a:cubicBezTo>
                    <a:pt x="2" y="140"/>
                    <a:pt x="4" y="138"/>
                    <a:pt x="4" y="137"/>
                  </a:cubicBezTo>
                  <a:cubicBezTo>
                    <a:pt x="5" y="134"/>
                    <a:pt x="8" y="129"/>
                    <a:pt x="9" y="126"/>
                  </a:cubicBezTo>
                  <a:cubicBezTo>
                    <a:pt x="10" y="123"/>
                    <a:pt x="12" y="116"/>
                    <a:pt x="13" y="112"/>
                  </a:cubicBezTo>
                  <a:cubicBezTo>
                    <a:pt x="14" y="110"/>
                    <a:pt x="15" y="105"/>
                    <a:pt x="16" y="102"/>
                  </a:cubicBezTo>
                  <a:cubicBezTo>
                    <a:pt x="18" y="96"/>
                    <a:pt x="22" y="84"/>
                    <a:pt x="24" y="78"/>
                  </a:cubicBezTo>
                  <a:cubicBezTo>
                    <a:pt x="27" y="67"/>
                    <a:pt x="32" y="46"/>
                    <a:pt x="34" y="35"/>
                  </a:cubicBezTo>
                  <a:cubicBezTo>
                    <a:pt x="35" y="31"/>
                    <a:pt x="37" y="23"/>
                    <a:pt x="38" y="19"/>
                  </a:cubicBezTo>
                  <a:cubicBezTo>
                    <a:pt x="39" y="14"/>
                    <a:pt x="41" y="5"/>
                    <a:pt x="42" y="0"/>
                  </a:cubicBezTo>
                  <a:cubicBezTo>
                    <a:pt x="42" y="0"/>
                    <a:pt x="42" y="0"/>
                    <a:pt x="43" y="0"/>
                  </a:cubicBezTo>
                  <a:cubicBezTo>
                    <a:pt x="48" y="2"/>
                    <a:pt x="48" y="2"/>
                    <a:pt x="48" y="2"/>
                  </a:cubicBezTo>
                  <a:cubicBezTo>
                    <a:pt x="55" y="5"/>
                    <a:pt x="55" y="5"/>
                    <a:pt x="55" y="5"/>
                  </a:cubicBezTo>
                  <a:cubicBezTo>
                    <a:pt x="62" y="10"/>
                    <a:pt x="62" y="10"/>
                    <a:pt x="62" y="10"/>
                  </a:cubicBezTo>
                  <a:cubicBezTo>
                    <a:pt x="67" y="15"/>
                    <a:pt x="67" y="15"/>
                    <a:pt x="67" y="15"/>
                  </a:cubicBezTo>
                  <a:cubicBezTo>
                    <a:pt x="73" y="20"/>
                    <a:pt x="73" y="20"/>
                    <a:pt x="73" y="20"/>
                  </a:cubicBezTo>
                  <a:cubicBezTo>
                    <a:pt x="77" y="24"/>
                    <a:pt x="77" y="24"/>
                    <a:pt x="77" y="24"/>
                  </a:cubicBezTo>
                  <a:cubicBezTo>
                    <a:pt x="81" y="29"/>
                    <a:pt x="81" y="29"/>
                    <a:pt x="81" y="29"/>
                  </a:cubicBezTo>
                  <a:cubicBezTo>
                    <a:pt x="83" y="34"/>
                    <a:pt x="83" y="34"/>
                    <a:pt x="83" y="34"/>
                  </a:cubicBezTo>
                  <a:cubicBezTo>
                    <a:pt x="88" y="35"/>
                    <a:pt x="88" y="35"/>
                    <a:pt x="88" y="35"/>
                  </a:cubicBezTo>
                  <a:cubicBezTo>
                    <a:pt x="91" y="35"/>
                    <a:pt x="91" y="35"/>
                    <a:pt x="91" y="35"/>
                  </a:cubicBezTo>
                  <a:cubicBezTo>
                    <a:pt x="94" y="30"/>
                    <a:pt x="94" y="30"/>
                    <a:pt x="94" y="30"/>
                  </a:cubicBezTo>
                  <a:cubicBezTo>
                    <a:pt x="94" y="25"/>
                    <a:pt x="94" y="25"/>
                    <a:pt x="94" y="25"/>
                  </a:cubicBezTo>
                  <a:cubicBezTo>
                    <a:pt x="94" y="20"/>
                    <a:pt x="94" y="20"/>
                    <a:pt x="94" y="20"/>
                  </a:cubicBezTo>
                  <a:cubicBezTo>
                    <a:pt x="96" y="15"/>
                    <a:pt x="96" y="15"/>
                    <a:pt x="96" y="15"/>
                  </a:cubicBezTo>
                  <a:cubicBezTo>
                    <a:pt x="102" y="14"/>
                    <a:pt x="102" y="14"/>
                    <a:pt x="102" y="14"/>
                  </a:cubicBezTo>
                  <a:cubicBezTo>
                    <a:pt x="108" y="14"/>
                    <a:pt x="108" y="14"/>
                    <a:pt x="108" y="14"/>
                  </a:cubicBezTo>
                  <a:cubicBezTo>
                    <a:pt x="114" y="16"/>
                    <a:pt x="114" y="16"/>
                    <a:pt x="114" y="16"/>
                  </a:cubicBezTo>
                  <a:cubicBezTo>
                    <a:pt x="118" y="22"/>
                    <a:pt x="118" y="22"/>
                    <a:pt x="118" y="22"/>
                  </a:cubicBezTo>
                  <a:cubicBezTo>
                    <a:pt x="121" y="22"/>
                    <a:pt x="121" y="22"/>
                    <a:pt x="121" y="22"/>
                  </a:cubicBezTo>
                  <a:cubicBezTo>
                    <a:pt x="122" y="25"/>
                    <a:pt x="122" y="25"/>
                    <a:pt x="122" y="25"/>
                  </a:cubicBezTo>
                  <a:cubicBezTo>
                    <a:pt x="121" y="27"/>
                    <a:pt x="121" y="27"/>
                    <a:pt x="121" y="27"/>
                  </a:cubicBezTo>
                  <a:cubicBezTo>
                    <a:pt x="119" y="31"/>
                    <a:pt x="119" y="31"/>
                    <a:pt x="119" y="31"/>
                  </a:cubicBezTo>
                  <a:cubicBezTo>
                    <a:pt x="118" y="34"/>
                    <a:pt x="118" y="34"/>
                    <a:pt x="118" y="34"/>
                  </a:cubicBezTo>
                  <a:cubicBezTo>
                    <a:pt x="118" y="42"/>
                    <a:pt x="118" y="42"/>
                    <a:pt x="118" y="42"/>
                  </a:cubicBezTo>
                  <a:cubicBezTo>
                    <a:pt x="119" y="46"/>
                    <a:pt x="119" y="46"/>
                    <a:pt x="119" y="46"/>
                  </a:cubicBezTo>
                  <a:cubicBezTo>
                    <a:pt x="123" y="47"/>
                    <a:pt x="123" y="47"/>
                    <a:pt x="123" y="47"/>
                  </a:cubicBezTo>
                  <a:cubicBezTo>
                    <a:pt x="125" y="46"/>
                    <a:pt x="125" y="46"/>
                    <a:pt x="125" y="46"/>
                  </a:cubicBezTo>
                  <a:cubicBezTo>
                    <a:pt x="126" y="43"/>
                    <a:pt x="126" y="43"/>
                    <a:pt x="126" y="43"/>
                  </a:cubicBezTo>
                  <a:cubicBezTo>
                    <a:pt x="130" y="42"/>
                    <a:pt x="130" y="42"/>
                    <a:pt x="130" y="42"/>
                  </a:cubicBezTo>
                  <a:cubicBezTo>
                    <a:pt x="132" y="39"/>
                    <a:pt x="132" y="39"/>
                    <a:pt x="132" y="39"/>
                  </a:cubicBezTo>
                  <a:cubicBezTo>
                    <a:pt x="136" y="39"/>
                    <a:pt x="136" y="39"/>
                    <a:pt x="136" y="39"/>
                  </a:cubicBezTo>
                  <a:cubicBezTo>
                    <a:pt x="140" y="41"/>
                    <a:pt x="140" y="41"/>
                    <a:pt x="140" y="41"/>
                  </a:cubicBezTo>
                  <a:cubicBezTo>
                    <a:pt x="141" y="46"/>
                    <a:pt x="141" y="46"/>
                    <a:pt x="141" y="46"/>
                  </a:cubicBezTo>
                  <a:cubicBezTo>
                    <a:pt x="142" y="50"/>
                    <a:pt x="142" y="50"/>
                    <a:pt x="142" y="50"/>
                  </a:cubicBezTo>
                  <a:cubicBezTo>
                    <a:pt x="145" y="52"/>
                    <a:pt x="145" y="52"/>
                    <a:pt x="145" y="52"/>
                  </a:cubicBezTo>
                  <a:cubicBezTo>
                    <a:pt x="148" y="54"/>
                    <a:pt x="148" y="54"/>
                    <a:pt x="148" y="54"/>
                  </a:cubicBezTo>
                  <a:cubicBezTo>
                    <a:pt x="149" y="58"/>
                    <a:pt x="149" y="58"/>
                    <a:pt x="149" y="58"/>
                  </a:cubicBezTo>
                  <a:cubicBezTo>
                    <a:pt x="149" y="62"/>
                    <a:pt x="149" y="62"/>
                    <a:pt x="149" y="62"/>
                  </a:cubicBezTo>
                  <a:cubicBezTo>
                    <a:pt x="148" y="65"/>
                    <a:pt x="148" y="65"/>
                    <a:pt x="148" y="65"/>
                  </a:cubicBezTo>
                  <a:cubicBezTo>
                    <a:pt x="147" y="67"/>
                    <a:pt x="147" y="67"/>
                    <a:pt x="147" y="67"/>
                  </a:cubicBezTo>
                  <a:cubicBezTo>
                    <a:pt x="147" y="71"/>
                    <a:pt x="147" y="71"/>
                    <a:pt x="147" y="71"/>
                  </a:cubicBezTo>
                  <a:cubicBezTo>
                    <a:pt x="144" y="75"/>
                    <a:pt x="144" y="75"/>
                    <a:pt x="144" y="75"/>
                  </a:cubicBezTo>
                  <a:cubicBezTo>
                    <a:pt x="139" y="79"/>
                    <a:pt x="139" y="79"/>
                    <a:pt x="139" y="79"/>
                  </a:cubicBezTo>
                  <a:cubicBezTo>
                    <a:pt x="136" y="81"/>
                    <a:pt x="136" y="81"/>
                    <a:pt x="136" y="81"/>
                  </a:cubicBezTo>
                  <a:cubicBezTo>
                    <a:pt x="133" y="84"/>
                    <a:pt x="133" y="84"/>
                    <a:pt x="133" y="84"/>
                  </a:cubicBezTo>
                  <a:cubicBezTo>
                    <a:pt x="133" y="90"/>
                    <a:pt x="133" y="90"/>
                    <a:pt x="133" y="90"/>
                  </a:cubicBezTo>
                  <a:cubicBezTo>
                    <a:pt x="135" y="95"/>
                    <a:pt x="135" y="95"/>
                    <a:pt x="135" y="95"/>
                  </a:cubicBezTo>
                  <a:cubicBezTo>
                    <a:pt x="139" y="97"/>
                    <a:pt x="139" y="97"/>
                    <a:pt x="139" y="97"/>
                  </a:cubicBezTo>
                  <a:cubicBezTo>
                    <a:pt x="144" y="98"/>
                    <a:pt x="144" y="98"/>
                    <a:pt x="144" y="98"/>
                  </a:cubicBezTo>
                  <a:cubicBezTo>
                    <a:pt x="150" y="97"/>
                    <a:pt x="150" y="97"/>
                    <a:pt x="150" y="97"/>
                  </a:cubicBezTo>
                  <a:cubicBezTo>
                    <a:pt x="154" y="94"/>
                    <a:pt x="154" y="94"/>
                    <a:pt x="154" y="94"/>
                  </a:cubicBezTo>
                  <a:cubicBezTo>
                    <a:pt x="155" y="88"/>
                    <a:pt x="155" y="88"/>
                    <a:pt x="155" y="88"/>
                  </a:cubicBezTo>
                  <a:cubicBezTo>
                    <a:pt x="155" y="85"/>
                    <a:pt x="155" y="85"/>
                    <a:pt x="155" y="85"/>
                  </a:cubicBezTo>
                  <a:cubicBezTo>
                    <a:pt x="157" y="83"/>
                    <a:pt x="157" y="83"/>
                    <a:pt x="157" y="83"/>
                  </a:cubicBezTo>
                  <a:cubicBezTo>
                    <a:pt x="161" y="81"/>
                    <a:pt x="161" y="81"/>
                    <a:pt x="161" y="81"/>
                  </a:cubicBezTo>
                  <a:cubicBezTo>
                    <a:pt x="164" y="80"/>
                    <a:pt x="164" y="80"/>
                    <a:pt x="164" y="80"/>
                  </a:cubicBezTo>
                  <a:cubicBezTo>
                    <a:pt x="166" y="80"/>
                    <a:pt x="166" y="80"/>
                    <a:pt x="166" y="80"/>
                  </a:cubicBezTo>
                  <a:cubicBezTo>
                    <a:pt x="167" y="77"/>
                    <a:pt x="167" y="77"/>
                    <a:pt x="167" y="77"/>
                  </a:cubicBezTo>
                  <a:cubicBezTo>
                    <a:pt x="169" y="73"/>
                    <a:pt x="169" y="73"/>
                    <a:pt x="169" y="73"/>
                  </a:cubicBezTo>
                  <a:cubicBezTo>
                    <a:pt x="175" y="70"/>
                    <a:pt x="175" y="70"/>
                    <a:pt x="175" y="70"/>
                  </a:cubicBezTo>
                  <a:cubicBezTo>
                    <a:pt x="179" y="71"/>
                    <a:pt x="179" y="71"/>
                    <a:pt x="179" y="71"/>
                  </a:cubicBezTo>
                  <a:cubicBezTo>
                    <a:pt x="182" y="73"/>
                    <a:pt x="182" y="73"/>
                    <a:pt x="182" y="73"/>
                  </a:cubicBezTo>
                  <a:cubicBezTo>
                    <a:pt x="184" y="72"/>
                    <a:pt x="184" y="72"/>
                    <a:pt x="184" y="72"/>
                  </a:cubicBezTo>
                  <a:cubicBezTo>
                    <a:pt x="187" y="68"/>
                    <a:pt x="187" y="68"/>
                    <a:pt x="187" y="68"/>
                  </a:cubicBezTo>
                  <a:cubicBezTo>
                    <a:pt x="188" y="63"/>
                    <a:pt x="188" y="63"/>
                    <a:pt x="188" y="63"/>
                  </a:cubicBezTo>
                  <a:cubicBezTo>
                    <a:pt x="190" y="59"/>
                    <a:pt x="190" y="59"/>
                    <a:pt x="190" y="59"/>
                  </a:cubicBezTo>
                  <a:cubicBezTo>
                    <a:pt x="192" y="59"/>
                    <a:pt x="192" y="59"/>
                    <a:pt x="192" y="59"/>
                  </a:cubicBezTo>
                  <a:cubicBezTo>
                    <a:pt x="193" y="60"/>
                    <a:pt x="194" y="61"/>
                    <a:pt x="195" y="61"/>
                  </a:cubicBezTo>
                  <a:cubicBezTo>
                    <a:pt x="196" y="62"/>
                    <a:pt x="198" y="65"/>
                    <a:pt x="199" y="65"/>
                  </a:cubicBezTo>
                  <a:cubicBezTo>
                    <a:pt x="200" y="66"/>
                    <a:pt x="203" y="67"/>
                    <a:pt x="205" y="67"/>
                  </a:cubicBezTo>
                  <a:cubicBezTo>
                    <a:pt x="206" y="68"/>
                    <a:pt x="208" y="68"/>
                    <a:pt x="209" y="69"/>
                  </a:cubicBezTo>
                  <a:cubicBezTo>
                    <a:pt x="210" y="69"/>
                    <a:pt x="212" y="70"/>
                    <a:pt x="213" y="70"/>
                  </a:cubicBezTo>
                  <a:cubicBezTo>
                    <a:pt x="214" y="71"/>
                    <a:pt x="216" y="73"/>
                    <a:pt x="217" y="74"/>
                  </a:cubicBezTo>
                  <a:cubicBezTo>
                    <a:pt x="218" y="75"/>
                    <a:pt x="219" y="77"/>
                    <a:pt x="220" y="78"/>
                  </a:cubicBezTo>
                  <a:cubicBezTo>
                    <a:pt x="220" y="79"/>
                    <a:pt x="222" y="78"/>
                    <a:pt x="223" y="78"/>
                  </a:cubicBezTo>
                  <a:cubicBezTo>
                    <a:pt x="225" y="78"/>
                    <a:pt x="227" y="77"/>
                    <a:pt x="229" y="77"/>
                  </a:cubicBezTo>
                  <a:cubicBezTo>
                    <a:pt x="230" y="76"/>
                    <a:pt x="232" y="74"/>
                    <a:pt x="233" y="74"/>
                  </a:cubicBezTo>
                  <a:cubicBezTo>
                    <a:pt x="234" y="73"/>
                    <a:pt x="237" y="73"/>
                    <a:pt x="238" y="72"/>
                  </a:cubicBezTo>
                  <a:cubicBezTo>
                    <a:pt x="240" y="72"/>
                    <a:pt x="242" y="72"/>
                    <a:pt x="243" y="72"/>
                  </a:cubicBezTo>
                  <a:cubicBezTo>
                    <a:pt x="244" y="72"/>
                    <a:pt x="247" y="72"/>
                    <a:pt x="248" y="72"/>
                  </a:cubicBezTo>
                  <a:cubicBezTo>
                    <a:pt x="250" y="72"/>
                    <a:pt x="255" y="72"/>
                    <a:pt x="258" y="72"/>
                  </a:cubicBezTo>
                  <a:cubicBezTo>
                    <a:pt x="260" y="72"/>
                    <a:pt x="264" y="71"/>
                    <a:pt x="266" y="71"/>
                  </a:cubicBezTo>
                  <a:cubicBezTo>
                    <a:pt x="268" y="71"/>
                    <a:pt x="271" y="70"/>
                    <a:pt x="272" y="69"/>
                  </a:cubicBezTo>
                  <a:cubicBezTo>
                    <a:pt x="273" y="69"/>
                    <a:pt x="275" y="67"/>
                    <a:pt x="276" y="66"/>
                  </a:cubicBezTo>
                  <a:cubicBezTo>
                    <a:pt x="277" y="65"/>
                    <a:pt x="279" y="63"/>
                    <a:pt x="281" y="61"/>
                  </a:cubicBezTo>
                  <a:cubicBezTo>
                    <a:pt x="281" y="60"/>
                    <a:pt x="283" y="58"/>
                    <a:pt x="284" y="57"/>
                  </a:cubicBezTo>
                  <a:cubicBezTo>
                    <a:pt x="285" y="56"/>
                    <a:pt x="289" y="56"/>
                    <a:pt x="290" y="55"/>
                  </a:cubicBezTo>
                  <a:cubicBezTo>
                    <a:pt x="292" y="55"/>
                    <a:pt x="295" y="53"/>
                    <a:pt x="297" y="52"/>
                  </a:cubicBezTo>
                  <a:cubicBezTo>
                    <a:pt x="299" y="50"/>
                    <a:pt x="304" y="47"/>
                    <a:pt x="307" y="46"/>
                  </a:cubicBezTo>
                  <a:cubicBezTo>
                    <a:pt x="308" y="45"/>
                    <a:pt x="312" y="43"/>
                    <a:pt x="314" y="42"/>
                  </a:cubicBezTo>
                  <a:cubicBezTo>
                    <a:pt x="315" y="41"/>
                    <a:pt x="317" y="40"/>
                    <a:pt x="319" y="39"/>
                  </a:cubicBezTo>
                  <a:cubicBezTo>
                    <a:pt x="320" y="38"/>
                    <a:pt x="322" y="37"/>
                    <a:pt x="323" y="36"/>
                  </a:cubicBezTo>
                  <a:cubicBezTo>
                    <a:pt x="325" y="35"/>
                    <a:pt x="327" y="33"/>
                    <a:pt x="328" y="32"/>
                  </a:cubicBezTo>
                  <a:cubicBezTo>
                    <a:pt x="328" y="31"/>
                    <a:pt x="329" y="29"/>
                    <a:pt x="330" y="28"/>
                  </a:cubicBezTo>
                  <a:cubicBezTo>
                    <a:pt x="331" y="26"/>
                    <a:pt x="334" y="23"/>
                    <a:pt x="335" y="22"/>
                  </a:cubicBezTo>
                  <a:cubicBezTo>
                    <a:pt x="337" y="20"/>
                    <a:pt x="339" y="17"/>
                    <a:pt x="340" y="15"/>
                  </a:cubicBezTo>
                  <a:cubicBezTo>
                    <a:pt x="342" y="14"/>
                    <a:pt x="346" y="11"/>
                    <a:pt x="348" y="10"/>
                  </a:cubicBezTo>
                  <a:cubicBezTo>
                    <a:pt x="349" y="8"/>
                    <a:pt x="353" y="5"/>
                    <a:pt x="355" y="5"/>
                  </a:cubicBezTo>
                  <a:cubicBezTo>
                    <a:pt x="356" y="4"/>
                    <a:pt x="358" y="4"/>
                    <a:pt x="359" y="4"/>
                  </a:cubicBezTo>
                  <a:cubicBezTo>
                    <a:pt x="361" y="4"/>
                    <a:pt x="363" y="6"/>
                    <a:pt x="364" y="7"/>
                  </a:cubicBezTo>
                  <a:cubicBezTo>
                    <a:pt x="365" y="7"/>
                    <a:pt x="365" y="9"/>
                    <a:pt x="365" y="1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7" name="Freeform 85"/>
            <p:cNvSpPr>
              <a:spLocks/>
            </p:cNvSpPr>
            <p:nvPr/>
          </p:nvSpPr>
          <p:spPr bwMode="auto">
            <a:xfrm>
              <a:off x="3963988" y="2713038"/>
              <a:ext cx="669925" cy="809625"/>
            </a:xfrm>
            <a:custGeom>
              <a:avLst/>
              <a:gdLst/>
              <a:ahLst/>
              <a:cxnLst>
                <a:cxn ang="0">
                  <a:pos x="263" y="374"/>
                </a:cxn>
                <a:cxn ang="0">
                  <a:pos x="252" y="405"/>
                </a:cxn>
                <a:cxn ang="0">
                  <a:pos x="278" y="421"/>
                </a:cxn>
                <a:cxn ang="0">
                  <a:pos x="286" y="442"/>
                </a:cxn>
                <a:cxn ang="0">
                  <a:pos x="298" y="455"/>
                </a:cxn>
                <a:cxn ang="0">
                  <a:pos x="285" y="452"/>
                </a:cxn>
                <a:cxn ang="0">
                  <a:pos x="265" y="444"/>
                </a:cxn>
                <a:cxn ang="0">
                  <a:pos x="237" y="426"/>
                </a:cxn>
                <a:cxn ang="0">
                  <a:pos x="214" y="430"/>
                </a:cxn>
                <a:cxn ang="0">
                  <a:pos x="193" y="442"/>
                </a:cxn>
                <a:cxn ang="0">
                  <a:pos x="164" y="459"/>
                </a:cxn>
                <a:cxn ang="0">
                  <a:pos x="139" y="473"/>
                </a:cxn>
                <a:cxn ang="0">
                  <a:pos x="131" y="447"/>
                </a:cxn>
                <a:cxn ang="0">
                  <a:pos x="105" y="445"/>
                </a:cxn>
                <a:cxn ang="0">
                  <a:pos x="87" y="484"/>
                </a:cxn>
                <a:cxn ang="0">
                  <a:pos x="52" y="480"/>
                </a:cxn>
                <a:cxn ang="0">
                  <a:pos x="26" y="479"/>
                </a:cxn>
                <a:cxn ang="0">
                  <a:pos x="26" y="467"/>
                </a:cxn>
                <a:cxn ang="0">
                  <a:pos x="18" y="441"/>
                </a:cxn>
                <a:cxn ang="0">
                  <a:pos x="36" y="410"/>
                </a:cxn>
                <a:cxn ang="0">
                  <a:pos x="51" y="370"/>
                </a:cxn>
                <a:cxn ang="0">
                  <a:pos x="77" y="341"/>
                </a:cxn>
                <a:cxn ang="0">
                  <a:pos x="87" y="323"/>
                </a:cxn>
                <a:cxn ang="0">
                  <a:pos x="69" y="321"/>
                </a:cxn>
                <a:cxn ang="0">
                  <a:pos x="36" y="295"/>
                </a:cxn>
                <a:cxn ang="0">
                  <a:pos x="63" y="282"/>
                </a:cxn>
                <a:cxn ang="0">
                  <a:pos x="35" y="255"/>
                </a:cxn>
                <a:cxn ang="0">
                  <a:pos x="5" y="238"/>
                </a:cxn>
                <a:cxn ang="0">
                  <a:pos x="10" y="197"/>
                </a:cxn>
                <a:cxn ang="0">
                  <a:pos x="31" y="168"/>
                </a:cxn>
                <a:cxn ang="0">
                  <a:pos x="61" y="159"/>
                </a:cxn>
                <a:cxn ang="0">
                  <a:pos x="89" y="156"/>
                </a:cxn>
                <a:cxn ang="0">
                  <a:pos x="99" y="136"/>
                </a:cxn>
                <a:cxn ang="0">
                  <a:pos x="109" y="94"/>
                </a:cxn>
                <a:cxn ang="0">
                  <a:pos x="127" y="60"/>
                </a:cxn>
                <a:cxn ang="0">
                  <a:pos x="111" y="33"/>
                </a:cxn>
                <a:cxn ang="0">
                  <a:pos x="151" y="16"/>
                </a:cxn>
                <a:cxn ang="0">
                  <a:pos x="178" y="1"/>
                </a:cxn>
                <a:cxn ang="0">
                  <a:pos x="186" y="33"/>
                </a:cxn>
                <a:cxn ang="0">
                  <a:pos x="206" y="32"/>
                </a:cxn>
                <a:cxn ang="0">
                  <a:pos x="234" y="18"/>
                </a:cxn>
                <a:cxn ang="0">
                  <a:pos x="257" y="25"/>
                </a:cxn>
                <a:cxn ang="0">
                  <a:pos x="263" y="73"/>
                </a:cxn>
                <a:cxn ang="0">
                  <a:pos x="292" y="94"/>
                </a:cxn>
                <a:cxn ang="0">
                  <a:pos x="326" y="91"/>
                </a:cxn>
                <a:cxn ang="0">
                  <a:pos x="324" y="64"/>
                </a:cxn>
                <a:cxn ang="0">
                  <a:pos x="337" y="39"/>
                </a:cxn>
                <a:cxn ang="0">
                  <a:pos x="356" y="54"/>
                </a:cxn>
                <a:cxn ang="0">
                  <a:pos x="375" y="74"/>
                </a:cxn>
                <a:cxn ang="0">
                  <a:pos x="395" y="93"/>
                </a:cxn>
                <a:cxn ang="0">
                  <a:pos x="400" y="124"/>
                </a:cxn>
                <a:cxn ang="0">
                  <a:pos x="390" y="139"/>
                </a:cxn>
                <a:cxn ang="0">
                  <a:pos x="357" y="129"/>
                </a:cxn>
                <a:cxn ang="0">
                  <a:pos x="352" y="166"/>
                </a:cxn>
                <a:cxn ang="0">
                  <a:pos x="358" y="192"/>
                </a:cxn>
                <a:cxn ang="0">
                  <a:pos x="327" y="231"/>
                </a:cxn>
                <a:cxn ang="0">
                  <a:pos x="301" y="244"/>
                </a:cxn>
                <a:cxn ang="0">
                  <a:pos x="281" y="270"/>
                </a:cxn>
                <a:cxn ang="0">
                  <a:pos x="254" y="290"/>
                </a:cxn>
                <a:cxn ang="0">
                  <a:pos x="232" y="318"/>
                </a:cxn>
                <a:cxn ang="0">
                  <a:pos x="252" y="339"/>
                </a:cxn>
                <a:cxn ang="0">
                  <a:pos x="265" y="363"/>
                </a:cxn>
              </a:cxnLst>
              <a:rect l="0" t="0" r="r" b="b"/>
              <a:pathLst>
                <a:path w="404" h="489">
                  <a:moveTo>
                    <a:pt x="265" y="363"/>
                  </a:moveTo>
                  <a:cubicBezTo>
                    <a:pt x="265" y="363"/>
                    <a:pt x="265" y="364"/>
                    <a:pt x="265" y="365"/>
                  </a:cubicBezTo>
                  <a:cubicBezTo>
                    <a:pt x="266" y="365"/>
                    <a:pt x="269" y="365"/>
                    <a:pt x="270" y="366"/>
                  </a:cubicBezTo>
                  <a:cubicBezTo>
                    <a:pt x="271" y="367"/>
                    <a:pt x="271" y="369"/>
                    <a:pt x="271" y="369"/>
                  </a:cubicBezTo>
                  <a:cubicBezTo>
                    <a:pt x="271" y="370"/>
                    <a:pt x="270" y="371"/>
                    <a:pt x="269" y="372"/>
                  </a:cubicBezTo>
                  <a:cubicBezTo>
                    <a:pt x="269" y="372"/>
                    <a:pt x="267" y="372"/>
                    <a:pt x="266" y="373"/>
                  </a:cubicBezTo>
                  <a:cubicBezTo>
                    <a:pt x="265" y="373"/>
                    <a:pt x="263" y="374"/>
                    <a:pt x="263" y="374"/>
                  </a:cubicBezTo>
                  <a:cubicBezTo>
                    <a:pt x="262" y="375"/>
                    <a:pt x="262" y="377"/>
                    <a:pt x="262" y="378"/>
                  </a:cubicBezTo>
                  <a:cubicBezTo>
                    <a:pt x="261" y="380"/>
                    <a:pt x="262" y="383"/>
                    <a:pt x="262" y="384"/>
                  </a:cubicBezTo>
                  <a:cubicBezTo>
                    <a:pt x="261" y="385"/>
                    <a:pt x="261" y="388"/>
                    <a:pt x="261" y="389"/>
                  </a:cubicBezTo>
                  <a:cubicBezTo>
                    <a:pt x="261" y="390"/>
                    <a:pt x="261" y="393"/>
                    <a:pt x="261" y="394"/>
                  </a:cubicBezTo>
                  <a:cubicBezTo>
                    <a:pt x="260" y="396"/>
                    <a:pt x="258" y="398"/>
                    <a:pt x="257" y="399"/>
                  </a:cubicBezTo>
                  <a:cubicBezTo>
                    <a:pt x="257" y="399"/>
                    <a:pt x="254" y="400"/>
                    <a:pt x="254" y="401"/>
                  </a:cubicBezTo>
                  <a:cubicBezTo>
                    <a:pt x="253" y="401"/>
                    <a:pt x="252" y="403"/>
                    <a:pt x="252" y="405"/>
                  </a:cubicBezTo>
                  <a:cubicBezTo>
                    <a:pt x="252" y="406"/>
                    <a:pt x="252" y="408"/>
                    <a:pt x="253" y="409"/>
                  </a:cubicBezTo>
                  <a:cubicBezTo>
                    <a:pt x="253" y="410"/>
                    <a:pt x="255" y="412"/>
                    <a:pt x="255" y="412"/>
                  </a:cubicBezTo>
                  <a:cubicBezTo>
                    <a:pt x="256" y="413"/>
                    <a:pt x="258" y="414"/>
                    <a:pt x="259" y="415"/>
                  </a:cubicBezTo>
                  <a:cubicBezTo>
                    <a:pt x="260" y="415"/>
                    <a:pt x="263" y="415"/>
                    <a:pt x="264" y="416"/>
                  </a:cubicBezTo>
                  <a:cubicBezTo>
                    <a:pt x="265" y="416"/>
                    <a:pt x="267" y="417"/>
                    <a:pt x="268" y="418"/>
                  </a:cubicBezTo>
                  <a:cubicBezTo>
                    <a:pt x="269" y="419"/>
                    <a:pt x="272" y="420"/>
                    <a:pt x="273" y="420"/>
                  </a:cubicBezTo>
                  <a:cubicBezTo>
                    <a:pt x="274" y="421"/>
                    <a:pt x="276" y="421"/>
                    <a:pt x="278" y="421"/>
                  </a:cubicBezTo>
                  <a:cubicBezTo>
                    <a:pt x="279" y="422"/>
                    <a:pt x="281" y="421"/>
                    <a:pt x="282" y="421"/>
                  </a:cubicBezTo>
                  <a:cubicBezTo>
                    <a:pt x="283" y="422"/>
                    <a:pt x="284" y="424"/>
                    <a:pt x="284" y="425"/>
                  </a:cubicBezTo>
                  <a:cubicBezTo>
                    <a:pt x="284" y="426"/>
                    <a:pt x="284" y="427"/>
                    <a:pt x="284" y="428"/>
                  </a:cubicBezTo>
                  <a:cubicBezTo>
                    <a:pt x="284" y="429"/>
                    <a:pt x="284" y="431"/>
                    <a:pt x="284" y="432"/>
                  </a:cubicBezTo>
                  <a:cubicBezTo>
                    <a:pt x="284" y="433"/>
                    <a:pt x="283" y="435"/>
                    <a:pt x="283" y="436"/>
                  </a:cubicBezTo>
                  <a:cubicBezTo>
                    <a:pt x="283" y="437"/>
                    <a:pt x="284" y="439"/>
                    <a:pt x="284" y="440"/>
                  </a:cubicBezTo>
                  <a:cubicBezTo>
                    <a:pt x="285" y="441"/>
                    <a:pt x="285" y="442"/>
                    <a:pt x="286" y="442"/>
                  </a:cubicBezTo>
                  <a:cubicBezTo>
                    <a:pt x="286" y="443"/>
                    <a:pt x="288" y="443"/>
                    <a:pt x="288" y="444"/>
                  </a:cubicBezTo>
                  <a:cubicBezTo>
                    <a:pt x="289" y="444"/>
                    <a:pt x="289" y="446"/>
                    <a:pt x="290" y="447"/>
                  </a:cubicBezTo>
                  <a:cubicBezTo>
                    <a:pt x="290" y="447"/>
                    <a:pt x="291" y="448"/>
                    <a:pt x="291" y="449"/>
                  </a:cubicBezTo>
                  <a:cubicBezTo>
                    <a:pt x="292" y="449"/>
                    <a:pt x="293" y="449"/>
                    <a:pt x="294" y="449"/>
                  </a:cubicBezTo>
                  <a:cubicBezTo>
                    <a:pt x="295" y="450"/>
                    <a:pt x="297" y="449"/>
                    <a:pt x="297" y="450"/>
                  </a:cubicBezTo>
                  <a:cubicBezTo>
                    <a:pt x="298" y="450"/>
                    <a:pt x="298" y="452"/>
                    <a:pt x="298" y="453"/>
                  </a:cubicBezTo>
                  <a:cubicBezTo>
                    <a:pt x="298" y="453"/>
                    <a:pt x="298" y="454"/>
                    <a:pt x="298" y="455"/>
                  </a:cubicBezTo>
                  <a:cubicBezTo>
                    <a:pt x="298" y="456"/>
                    <a:pt x="299" y="457"/>
                    <a:pt x="299" y="458"/>
                  </a:cubicBezTo>
                  <a:cubicBezTo>
                    <a:pt x="299" y="459"/>
                    <a:pt x="299" y="461"/>
                    <a:pt x="299" y="461"/>
                  </a:cubicBezTo>
                  <a:cubicBezTo>
                    <a:pt x="298" y="462"/>
                    <a:pt x="297" y="463"/>
                    <a:pt x="297" y="464"/>
                  </a:cubicBezTo>
                  <a:cubicBezTo>
                    <a:pt x="295" y="464"/>
                    <a:pt x="292" y="463"/>
                    <a:pt x="291" y="462"/>
                  </a:cubicBezTo>
                  <a:cubicBezTo>
                    <a:pt x="290" y="461"/>
                    <a:pt x="289" y="458"/>
                    <a:pt x="288" y="457"/>
                  </a:cubicBezTo>
                  <a:cubicBezTo>
                    <a:pt x="287" y="456"/>
                    <a:pt x="286" y="455"/>
                    <a:pt x="286" y="454"/>
                  </a:cubicBezTo>
                  <a:cubicBezTo>
                    <a:pt x="286" y="453"/>
                    <a:pt x="285" y="452"/>
                    <a:pt x="285" y="452"/>
                  </a:cubicBezTo>
                  <a:cubicBezTo>
                    <a:pt x="284" y="451"/>
                    <a:pt x="282" y="451"/>
                    <a:pt x="281" y="450"/>
                  </a:cubicBezTo>
                  <a:cubicBezTo>
                    <a:pt x="280" y="449"/>
                    <a:pt x="280" y="447"/>
                    <a:pt x="279" y="446"/>
                  </a:cubicBezTo>
                  <a:cubicBezTo>
                    <a:pt x="279" y="445"/>
                    <a:pt x="278" y="443"/>
                    <a:pt x="277" y="443"/>
                  </a:cubicBezTo>
                  <a:cubicBezTo>
                    <a:pt x="276" y="442"/>
                    <a:pt x="274" y="441"/>
                    <a:pt x="273" y="441"/>
                  </a:cubicBezTo>
                  <a:cubicBezTo>
                    <a:pt x="272" y="440"/>
                    <a:pt x="270" y="440"/>
                    <a:pt x="269" y="441"/>
                  </a:cubicBezTo>
                  <a:cubicBezTo>
                    <a:pt x="269" y="441"/>
                    <a:pt x="269" y="443"/>
                    <a:pt x="269" y="444"/>
                  </a:cubicBezTo>
                  <a:cubicBezTo>
                    <a:pt x="268" y="444"/>
                    <a:pt x="266" y="444"/>
                    <a:pt x="265" y="444"/>
                  </a:cubicBezTo>
                  <a:cubicBezTo>
                    <a:pt x="264" y="444"/>
                    <a:pt x="262" y="442"/>
                    <a:pt x="261" y="441"/>
                  </a:cubicBezTo>
                  <a:cubicBezTo>
                    <a:pt x="260" y="440"/>
                    <a:pt x="260" y="438"/>
                    <a:pt x="259" y="436"/>
                  </a:cubicBezTo>
                  <a:cubicBezTo>
                    <a:pt x="258" y="435"/>
                    <a:pt x="256" y="433"/>
                    <a:pt x="255" y="432"/>
                  </a:cubicBezTo>
                  <a:cubicBezTo>
                    <a:pt x="254" y="431"/>
                    <a:pt x="252" y="430"/>
                    <a:pt x="251" y="430"/>
                  </a:cubicBezTo>
                  <a:cubicBezTo>
                    <a:pt x="249" y="429"/>
                    <a:pt x="247" y="426"/>
                    <a:pt x="245" y="426"/>
                  </a:cubicBezTo>
                  <a:cubicBezTo>
                    <a:pt x="245" y="425"/>
                    <a:pt x="244" y="425"/>
                    <a:pt x="243" y="425"/>
                  </a:cubicBezTo>
                  <a:cubicBezTo>
                    <a:pt x="242" y="425"/>
                    <a:pt x="239" y="425"/>
                    <a:pt x="237" y="426"/>
                  </a:cubicBezTo>
                  <a:cubicBezTo>
                    <a:pt x="236" y="426"/>
                    <a:pt x="235" y="428"/>
                    <a:pt x="234" y="428"/>
                  </a:cubicBezTo>
                  <a:cubicBezTo>
                    <a:pt x="233" y="429"/>
                    <a:pt x="231" y="429"/>
                    <a:pt x="230" y="430"/>
                  </a:cubicBezTo>
                  <a:cubicBezTo>
                    <a:pt x="229" y="430"/>
                    <a:pt x="229" y="432"/>
                    <a:pt x="228" y="432"/>
                  </a:cubicBezTo>
                  <a:cubicBezTo>
                    <a:pt x="227" y="432"/>
                    <a:pt x="226" y="431"/>
                    <a:pt x="225" y="431"/>
                  </a:cubicBezTo>
                  <a:cubicBezTo>
                    <a:pt x="224" y="431"/>
                    <a:pt x="222" y="429"/>
                    <a:pt x="221" y="429"/>
                  </a:cubicBezTo>
                  <a:cubicBezTo>
                    <a:pt x="220" y="429"/>
                    <a:pt x="218" y="429"/>
                    <a:pt x="217" y="429"/>
                  </a:cubicBezTo>
                  <a:cubicBezTo>
                    <a:pt x="216" y="429"/>
                    <a:pt x="215" y="430"/>
                    <a:pt x="214" y="430"/>
                  </a:cubicBezTo>
                  <a:cubicBezTo>
                    <a:pt x="214" y="431"/>
                    <a:pt x="213" y="432"/>
                    <a:pt x="213" y="433"/>
                  </a:cubicBezTo>
                  <a:cubicBezTo>
                    <a:pt x="212" y="434"/>
                    <a:pt x="212" y="436"/>
                    <a:pt x="211" y="437"/>
                  </a:cubicBezTo>
                  <a:cubicBezTo>
                    <a:pt x="210" y="438"/>
                    <a:pt x="208" y="439"/>
                    <a:pt x="207" y="440"/>
                  </a:cubicBezTo>
                  <a:cubicBezTo>
                    <a:pt x="206" y="440"/>
                    <a:pt x="204" y="440"/>
                    <a:pt x="203" y="440"/>
                  </a:cubicBezTo>
                  <a:cubicBezTo>
                    <a:pt x="202" y="440"/>
                    <a:pt x="200" y="438"/>
                    <a:pt x="199" y="438"/>
                  </a:cubicBezTo>
                  <a:cubicBezTo>
                    <a:pt x="198" y="438"/>
                    <a:pt x="196" y="439"/>
                    <a:pt x="195" y="439"/>
                  </a:cubicBezTo>
                  <a:cubicBezTo>
                    <a:pt x="195" y="440"/>
                    <a:pt x="194" y="441"/>
                    <a:pt x="193" y="442"/>
                  </a:cubicBezTo>
                  <a:cubicBezTo>
                    <a:pt x="193" y="443"/>
                    <a:pt x="193" y="446"/>
                    <a:pt x="192" y="447"/>
                  </a:cubicBezTo>
                  <a:cubicBezTo>
                    <a:pt x="191" y="448"/>
                    <a:pt x="189" y="451"/>
                    <a:pt x="188" y="451"/>
                  </a:cubicBezTo>
                  <a:cubicBezTo>
                    <a:pt x="187" y="452"/>
                    <a:pt x="185" y="453"/>
                    <a:pt x="184" y="453"/>
                  </a:cubicBezTo>
                  <a:cubicBezTo>
                    <a:pt x="183" y="453"/>
                    <a:pt x="180" y="452"/>
                    <a:pt x="178" y="452"/>
                  </a:cubicBezTo>
                  <a:cubicBezTo>
                    <a:pt x="177" y="452"/>
                    <a:pt x="175" y="451"/>
                    <a:pt x="173" y="452"/>
                  </a:cubicBezTo>
                  <a:cubicBezTo>
                    <a:pt x="172" y="452"/>
                    <a:pt x="170" y="454"/>
                    <a:pt x="168" y="455"/>
                  </a:cubicBezTo>
                  <a:cubicBezTo>
                    <a:pt x="167" y="456"/>
                    <a:pt x="165" y="458"/>
                    <a:pt x="164" y="459"/>
                  </a:cubicBezTo>
                  <a:cubicBezTo>
                    <a:pt x="163" y="460"/>
                    <a:pt x="163" y="462"/>
                    <a:pt x="162" y="463"/>
                  </a:cubicBezTo>
                  <a:cubicBezTo>
                    <a:pt x="161" y="463"/>
                    <a:pt x="159" y="464"/>
                    <a:pt x="158" y="464"/>
                  </a:cubicBezTo>
                  <a:cubicBezTo>
                    <a:pt x="157" y="465"/>
                    <a:pt x="155" y="468"/>
                    <a:pt x="154" y="469"/>
                  </a:cubicBezTo>
                  <a:cubicBezTo>
                    <a:pt x="154" y="470"/>
                    <a:pt x="153" y="472"/>
                    <a:pt x="153" y="473"/>
                  </a:cubicBezTo>
                  <a:cubicBezTo>
                    <a:pt x="152" y="473"/>
                    <a:pt x="152" y="473"/>
                    <a:pt x="152" y="473"/>
                  </a:cubicBezTo>
                  <a:cubicBezTo>
                    <a:pt x="150" y="473"/>
                    <a:pt x="147" y="474"/>
                    <a:pt x="145" y="474"/>
                  </a:cubicBezTo>
                  <a:cubicBezTo>
                    <a:pt x="143" y="474"/>
                    <a:pt x="141" y="474"/>
                    <a:pt x="139" y="473"/>
                  </a:cubicBezTo>
                  <a:cubicBezTo>
                    <a:pt x="138" y="473"/>
                    <a:pt x="136" y="471"/>
                    <a:pt x="135" y="470"/>
                  </a:cubicBezTo>
                  <a:cubicBezTo>
                    <a:pt x="134" y="469"/>
                    <a:pt x="132" y="466"/>
                    <a:pt x="132" y="464"/>
                  </a:cubicBezTo>
                  <a:cubicBezTo>
                    <a:pt x="131" y="463"/>
                    <a:pt x="132" y="461"/>
                    <a:pt x="133" y="460"/>
                  </a:cubicBezTo>
                  <a:cubicBezTo>
                    <a:pt x="133" y="459"/>
                    <a:pt x="134" y="457"/>
                    <a:pt x="135" y="456"/>
                  </a:cubicBezTo>
                  <a:cubicBezTo>
                    <a:pt x="135" y="454"/>
                    <a:pt x="135" y="451"/>
                    <a:pt x="135" y="450"/>
                  </a:cubicBezTo>
                  <a:cubicBezTo>
                    <a:pt x="134" y="449"/>
                    <a:pt x="134" y="448"/>
                    <a:pt x="134" y="447"/>
                  </a:cubicBezTo>
                  <a:cubicBezTo>
                    <a:pt x="133" y="447"/>
                    <a:pt x="131" y="447"/>
                    <a:pt x="131" y="447"/>
                  </a:cubicBezTo>
                  <a:cubicBezTo>
                    <a:pt x="130" y="448"/>
                    <a:pt x="129" y="450"/>
                    <a:pt x="128" y="451"/>
                  </a:cubicBezTo>
                  <a:cubicBezTo>
                    <a:pt x="128" y="451"/>
                    <a:pt x="127" y="453"/>
                    <a:pt x="126" y="454"/>
                  </a:cubicBezTo>
                  <a:cubicBezTo>
                    <a:pt x="125" y="454"/>
                    <a:pt x="122" y="454"/>
                    <a:pt x="121" y="454"/>
                  </a:cubicBezTo>
                  <a:cubicBezTo>
                    <a:pt x="120" y="454"/>
                    <a:pt x="118" y="453"/>
                    <a:pt x="117" y="452"/>
                  </a:cubicBezTo>
                  <a:cubicBezTo>
                    <a:pt x="115" y="451"/>
                    <a:pt x="112" y="449"/>
                    <a:pt x="111" y="448"/>
                  </a:cubicBezTo>
                  <a:cubicBezTo>
                    <a:pt x="111" y="447"/>
                    <a:pt x="110" y="444"/>
                    <a:pt x="109" y="444"/>
                  </a:cubicBezTo>
                  <a:cubicBezTo>
                    <a:pt x="108" y="444"/>
                    <a:pt x="106" y="444"/>
                    <a:pt x="105" y="445"/>
                  </a:cubicBezTo>
                  <a:cubicBezTo>
                    <a:pt x="104" y="445"/>
                    <a:pt x="103" y="447"/>
                    <a:pt x="102" y="448"/>
                  </a:cubicBezTo>
                  <a:cubicBezTo>
                    <a:pt x="101" y="449"/>
                    <a:pt x="101" y="452"/>
                    <a:pt x="100" y="453"/>
                  </a:cubicBezTo>
                  <a:cubicBezTo>
                    <a:pt x="100" y="454"/>
                    <a:pt x="98" y="457"/>
                    <a:pt x="98" y="458"/>
                  </a:cubicBezTo>
                  <a:cubicBezTo>
                    <a:pt x="97" y="460"/>
                    <a:pt x="95" y="462"/>
                    <a:pt x="94" y="463"/>
                  </a:cubicBezTo>
                  <a:cubicBezTo>
                    <a:pt x="93" y="466"/>
                    <a:pt x="93" y="471"/>
                    <a:pt x="92" y="473"/>
                  </a:cubicBezTo>
                  <a:cubicBezTo>
                    <a:pt x="91" y="475"/>
                    <a:pt x="90" y="478"/>
                    <a:pt x="89" y="479"/>
                  </a:cubicBezTo>
                  <a:cubicBezTo>
                    <a:pt x="89" y="480"/>
                    <a:pt x="88" y="483"/>
                    <a:pt x="87" y="484"/>
                  </a:cubicBezTo>
                  <a:cubicBezTo>
                    <a:pt x="86" y="485"/>
                    <a:pt x="84" y="487"/>
                    <a:pt x="83" y="488"/>
                  </a:cubicBezTo>
                  <a:cubicBezTo>
                    <a:pt x="82" y="488"/>
                    <a:pt x="79" y="489"/>
                    <a:pt x="77" y="489"/>
                  </a:cubicBezTo>
                  <a:cubicBezTo>
                    <a:pt x="76" y="489"/>
                    <a:pt x="72" y="489"/>
                    <a:pt x="71" y="489"/>
                  </a:cubicBezTo>
                  <a:cubicBezTo>
                    <a:pt x="69" y="488"/>
                    <a:pt x="65" y="487"/>
                    <a:pt x="64" y="485"/>
                  </a:cubicBezTo>
                  <a:cubicBezTo>
                    <a:pt x="63" y="485"/>
                    <a:pt x="62" y="482"/>
                    <a:pt x="60" y="481"/>
                  </a:cubicBezTo>
                  <a:cubicBezTo>
                    <a:pt x="60" y="481"/>
                    <a:pt x="58" y="480"/>
                    <a:pt x="57" y="480"/>
                  </a:cubicBezTo>
                  <a:cubicBezTo>
                    <a:pt x="56" y="479"/>
                    <a:pt x="53" y="479"/>
                    <a:pt x="52" y="480"/>
                  </a:cubicBezTo>
                  <a:cubicBezTo>
                    <a:pt x="51" y="480"/>
                    <a:pt x="49" y="481"/>
                    <a:pt x="48" y="482"/>
                  </a:cubicBezTo>
                  <a:cubicBezTo>
                    <a:pt x="46" y="482"/>
                    <a:pt x="44" y="484"/>
                    <a:pt x="42" y="485"/>
                  </a:cubicBezTo>
                  <a:cubicBezTo>
                    <a:pt x="41" y="486"/>
                    <a:pt x="39" y="487"/>
                    <a:pt x="37" y="487"/>
                  </a:cubicBezTo>
                  <a:cubicBezTo>
                    <a:pt x="36" y="487"/>
                    <a:pt x="33" y="487"/>
                    <a:pt x="32" y="486"/>
                  </a:cubicBezTo>
                  <a:cubicBezTo>
                    <a:pt x="31" y="486"/>
                    <a:pt x="28" y="485"/>
                    <a:pt x="27" y="484"/>
                  </a:cubicBezTo>
                  <a:cubicBezTo>
                    <a:pt x="27" y="483"/>
                    <a:pt x="26" y="481"/>
                    <a:pt x="26" y="481"/>
                  </a:cubicBezTo>
                  <a:cubicBezTo>
                    <a:pt x="26" y="480"/>
                    <a:pt x="26" y="479"/>
                    <a:pt x="26" y="479"/>
                  </a:cubicBezTo>
                  <a:cubicBezTo>
                    <a:pt x="27" y="478"/>
                    <a:pt x="29" y="479"/>
                    <a:pt x="30" y="479"/>
                  </a:cubicBezTo>
                  <a:cubicBezTo>
                    <a:pt x="30" y="479"/>
                    <a:pt x="31" y="479"/>
                    <a:pt x="32" y="478"/>
                  </a:cubicBezTo>
                  <a:cubicBezTo>
                    <a:pt x="32" y="478"/>
                    <a:pt x="32" y="477"/>
                    <a:pt x="32" y="476"/>
                  </a:cubicBezTo>
                  <a:cubicBezTo>
                    <a:pt x="31" y="475"/>
                    <a:pt x="30" y="472"/>
                    <a:pt x="29" y="471"/>
                  </a:cubicBezTo>
                  <a:cubicBezTo>
                    <a:pt x="28" y="471"/>
                    <a:pt x="28" y="471"/>
                    <a:pt x="27" y="471"/>
                  </a:cubicBezTo>
                  <a:cubicBezTo>
                    <a:pt x="27" y="471"/>
                    <a:pt x="27" y="470"/>
                    <a:pt x="27" y="470"/>
                  </a:cubicBezTo>
                  <a:cubicBezTo>
                    <a:pt x="27" y="469"/>
                    <a:pt x="26" y="468"/>
                    <a:pt x="26" y="467"/>
                  </a:cubicBezTo>
                  <a:cubicBezTo>
                    <a:pt x="26" y="466"/>
                    <a:pt x="25" y="464"/>
                    <a:pt x="24" y="463"/>
                  </a:cubicBezTo>
                  <a:cubicBezTo>
                    <a:pt x="24" y="462"/>
                    <a:pt x="24" y="460"/>
                    <a:pt x="24" y="459"/>
                  </a:cubicBezTo>
                  <a:cubicBezTo>
                    <a:pt x="24" y="458"/>
                    <a:pt x="24" y="456"/>
                    <a:pt x="24" y="454"/>
                  </a:cubicBezTo>
                  <a:cubicBezTo>
                    <a:pt x="24" y="453"/>
                    <a:pt x="21" y="450"/>
                    <a:pt x="20" y="449"/>
                  </a:cubicBezTo>
                  <a:cubicBezTo>
                    <a:pt x="19" y="448"/>
                    <a:pt x="18" y="446"/>
                    <a:pt x="17" y="445"/>
                  </a:cubicBezTo>
                  <a:cubicBezTo>
                    <a:pt x="16" y="445"/>
                    <a:pt x="16" y="445"/>
                    <a:pt x="15" y="445"/>
                  </a:cubicBezTo>
                  <a:cubicBezTo>
                    <a:pt x="16" y="444"/>
                    <a:pt x="18" y="442"/>
                    <a:pt x="18" y="441"/>
                  </a:cubicBezTo>
                  <a:cubicBezTo>
                    <a:pt x="19" y="441"/>
                    <a:pt x="21" y="439"/>
                    <a:pt x="22" y="438"/>
                  </a:cubicBezTo>
                  <a:cubicBezTo>
                    <a:pt x="23" y="438"/>
                    <a:pt x="24" y="436"/>
                    <a:pt x="24" y="435"/>
                  </a:cubicBezTo>
                  <a:cubicBezTo>
                    <a:pt x="25" y="434"/>
                    <a:pt x="26" y="431"/>
                    <a:pt x="26" y="430"/>
                  </a:cubicBezTo>
                  <a:cubicBezTo>
                    <a:pt x="27" y="428"/>
                    <a:pt x="28" y="426"/>
                    <a:pt x="29" y="424"/>
                  </a:cubicBezTo>
                  <a:cubicBezTo>
                    <a:pt x="30" y="423"/>
                    <a:pt x="31" y="421"/>
                    <a:pt x="32" y="420"/>
                  </a:cubicBezTo>
                  <a:cubicBezTo>
                    <a:pt x="32" y="419"/>
                    <a:pt x="33" y="416"/>
                    <a:pt x="33" y="415"/>
                  </a:cubicBezTo>
                  <a:cubicBezTo>
                    <a:pt x="34" y="414"/>
                    <a:pt x="36" y="411"/>
                    <a:pt x="36" y="410"/>
                  </a:cubicBezTo>
                  <a:cubicBezTo>
                    <a:pt x="37" y="408"/>
                    <a:pt x="38" y="405"/>
                    <a:pt x="39" y="404"/>
                  </a:cubicBezTo>
                  <a:cubicBezTo>
                    <a:pt x="39" y="402"/>
                    <a:pt x="39" y="398"/>
                    <a:pt x="40" y="396"/>
                  </a:cubicBezTo>
                  <a:cubicBezTo>
                    <a:pt x="40" y="394"/>
                    <a:pt x="41" y="392"/>
                    <a:pt x="42" y="391"/>
                  </a:cubicBezTo>
                  <a:cubicBezTo>
                    <a:pt x="43" y="389"/>
                    <a:pt x="44" y="387"/>
                    <a:pt x="45" y="386"/>
                  </a:cubicBezTo>
                  <a:cubicBezTo>
                    <a:pt x="45" y="384"/>
                    <a:pt x="47" y="382"/>
                    <a:pt x="47" y="381"/>
                  </a:cubicBezTo>
                  <a:cubicBezTo>
                    <a:pt x="48" y="380"/>
                    <a:pt x="48" y="377"/>
                    <a:pt x="49" y="376"/>
                  </a:cubicBezTo>
                  <a:cubicBezTo>
                    <a:pt x="49" y="374"/>
                    <a:pt x="50" y="371"/>
                    <a:pt x="51" y="370"/>
                  </a:cubicBezTo>
                  <a:cubicBezTo>
                    <a:pt x="52" y="368"/>
                    <a:pt x="55" y="367"/>
                    <a:pt x="56" y="365"/>
                  </a:cubicBezTo>
                  <a:cubicBezTo>
                    <a:pt x="57" y="364"/>
                    <a:pt x="58" y="361"/>
                    <a:pt x="59" y="359"/>
                  </a:cubicBezTo>
                  <a:cubicBezTo>
                    <a:pt x="60" y="357"/>
                    <a:pt x="62" y="354"/>
                    <a:pt x="64" y="353"/>
                  </a:cubicBezTo>
                  <a:cubicBezTo>
                    <a:pt x="65" y="352"/>
                    <a:pt x="67" y="350"/>
                    <a:pt x="68" y="349"/>
                  </a:cubicBezTo>
                  <a:cubicBezTo>
                    <a:pt x="69" y="348"/>
                    <a:pt x="71" y="348"/>
                    <a:pt x="72" y="347"/>
                  </a:cubicBezTo>
                  <a:cubicBezTo>
                    <a:pt x="73" y="347"/>
                    <a:pt x="75" y="346"/>
                    <a:pt x="75" y="345"/>
                  </a:cubicBezTo>
                  <a:cubicBezTo>
                    <a:pt x="76" y="344"/>
                    <a:pt x="77" y="342"/>
                    <a:pt x="77" y="341"/>
                  </a:cubicBezTo>
                  <a:cubicBezTo>
                    <a:pt x="77" y="340"/>
                    <a:pt x="77" y="340"/>
                    <a:pt x="77" y="340"/>
                  </a:cubicBezTo>
                  <a:cubicBezTo>
                    <a:pt x="78" y="339"/>
                    <a:pt x="79" y="338"/>
                    <a:pt x="80" y="337"/>
                  </a:cubicBezTo>
                  <a:cubicBezTo>
                    <a:pt x="80" y="337"/>
                    <a:pt x="82" y="336"/>
                    <a:pt x="82" y="335"/>
                  </a:cubicBezTo>
                  <a:cubicBezTo>
                    <a:pt x="83" y="334"/>
                    <a:pt x="84" y="332"/>
                    <a:pt x="84" y="331"/>
                  </a:cubicBezTo>
                  <a:cubicBezTo>
                    <a:pt x="85" y="330"/>
                    <a:pt x="86" y="329"/>
                    <a:pt x="86" y="328"/>
                  </a:cubicBezTo>
                  <a:cubicBezTo>
                    <a:pt x="87" y="328"/>
                    <a:pt x="88" y="326"/>
                    <a:pt x="88" y="326"/>
                  </a:cubicBezTo>
                  <a:cubicBezTo>
                    <a:pt x="88" y="325"/>
                    <a:pt x="88" y="323"/>
                    <a:pt x="87" y="323"/>
                  </a:cubicBezTo>
                  <a:cubicBezTo>
                    <a:pt x="86" y="323"/>
                    <a:pt x="85" y="326"/>
                    <a:pt x="84" y="327"/>
                  </a:cubicBezTo>
                  <a:cubicBezTo>
                    <a:pt x="84" y="328"/>
                    <a:pt x="82" y="330"/>
                    <a:pt x="81" y="330"/>
                  </a:cubicBezTo>
                  <a:cubicBezTo>
                    <a:pt x="80" y="331"/>
                    <a:pt x="79" y="333"/>
                    <a:pt x="78" y="334"/>
                  </a:cubicBezTo>
                  <a:cubicBezTo>
                    <a:pt x="77" y="335"/>
                    <a:pt x="76" y="336"/>
                    <a:pt x="75" y="336"/>
                  </a:cubicBezTo>
                  <a:cubicBezTo>
                    <a:pt x="74" y="334"/>
                    <a:pt x="73" y="333"/>
                    <a:pt x="72" y="331"/>
                  </a:cubicBezTo>
                  <a:cubicBezTo>
                    <a:pt x="72" y="330"/>
                    <a:pt x="71" y="328"/>
                    <a:pt x="71" y="327"/>
                  </a:cubicBezTo>
                  <a:cubicBezTo>
                    <a:pt x="70" y="325"/>
                    <a:pt x="70" y="322"/>
                    <a:pt x="69" y="321"/>
                  </a:cubicBezTo>
                  <a:cubicBezTo>
                    <a:pt x="68" y="320"/>
                    <a:pt x="66" y="318"/>
                    <a:pt x="65" y="317"/>
                  </a:cubicBezTo>
                  <a:cubicBezTo>
                    <a:pt x="64" y="317"/>
                    <a:pt x="61" y="316"/>
                    <a:pt x="59" y="315"/>
                  </a:cubicBezTo>
                  <a:cubicBezTo>
                    <a:pt x="58" y="314"/>
                    <a:pt x="57" y="312"/>
                    <a:pt x="56" y="311"/>
                  </a:cubicBezTo>
                  <a:cubicBezTo>
                    <a:pt x="55" y="310"/>
                    <a:pt x="52" y="310"/>
                    <a:pt x="51" y="309"/>
                  </a:cubicBezTo>
                  <a:cubicBezTo>
                    <a:pt x="50" y="308"/>
                    <a:pt x="46" y="306"/>
                    <a:pt x="45" y="304"/>
                  </a:cubicBezTo>
                  <a:cubicBezTo>
                    <a:pt x="44" y="303"/>
                    <a:pt x="44" y="299"/>
                    <a:pt x="43" y="298"/>
                  </a:cubicBezTo>
                  <a:cubicBezTo>
                    <a:pt x="41" y="297"/>
                    <a:pt x="36" y="297"/>
                    <a:pt x="36" y="295"/>
                  </a:cubicBezTo>
                  <a:cubicBezTo>
                    <a:pt x="35" y="294"/>
                    <a:pt x="36" y="292"/>
                    <a:pt x="36" y="291"/>
                  </a:cubicBezTo>
                  <a:cubicBezTo>
                    <a:pt x="37" y="290"/>
                    <a:pt x="39" y="288"/>
                    <a:pt x="40" y="288"/>
                  </a:cubicBezTo>
                  <a:cubicBezTo>
                    <a:pt x="41" y="287"/>
                    <a:pt x="42" y="287"/>
                    <a:pt x="43" y="287"/>
                  </a:cubicBezTo>
                  <a:cubicBezTo>
                    <a:pt x="44" y="288"/>
                    <a:pt x="47" y="289"/>
                    <a:pt x="48" y="290"/>
                  </a:cubicBezTo>
                  <a:cubicBezTo>
                    <a:pt x="50" y="290"/>
                    <a:pt x="53" y="289"/>
                    <a:pt x="54" y="289"/>
                  </a:cubicBezTo>
                  <a:cubicBezTo>
                    <a:pt x="56" y="289"/>
                    <a:pt x="59" y="287"/>
                    <a:pt x="60" y="286"/>
                  </a:cubicBezTo>
                  <a:cubicBezTo>
                    <a:pt x="61" y="285"/>
                    <a:pt x="63" y="283"/>
                    <a:pt x="63" y="282"/>
                  </a:cubicBezTo>
                  <a:cubicBezTo>
                    <a:pt x="64" y="280"/>
                    <a:pt x="63" y="277"/>
                    <a:pt x="63" y="275"/>
                  </a:cubicBezTo>
                  <a:cubicBezTo>
                    <a:pt x="62" y="273"/>
                    <a:pt x="60" y="271"/>
                    <a:pt x="60" y="270"/>
                  </a:cubicBezTo>
                  <a:cubicBezTo>
                    <a:pt x="59" y="269"/>
                    <a:pt x="57" y="267"/>
                    <a:pt x="56" y="266"/>
                  </a:cubicBezTo>
                  <a:cubicBezTo>
                    <a:pt x="55" y="265"/>
                    <a:pt x="52" y="262"/>
                    <a:pt x="51" y="261"/>
                  </a:cubicBezTo>
                  <a:cubicBezTo>
                    <a:pt x="50" y="260"/>
                    <a:pt x="48" y="258"/>
                    <a:pt x="47" y="257"/>
                  </a:cubicBezTo>
                  <a:cubicBezTo>
                    <a:pt x="46" y="256"/>
                    <a:pt x="42" y="255"/>
                    <a:pt x="40" y="254"/>
                  </a:cubicBezTo>
                  <a:cubicBezTo>
                    <a:pt x="39" y="254"/>
                    <a:pt x="36" y="254"/>
                    <a:pt x="35" y="255"/>
                  </a:cubicBezTo>
                  <a:cubicBezTo>
                    <a:pt x="33" y="255"/>
                    <a:pt x="31" y="256"/>
                    <a:pt x="29" y="256"/>
                  </a:cubicBezTo>
                  <a:cubicBezTo>
                    <a:pt x="27" y="257"/>
                    <a:pt x="23" y="256"/>
                    <a:pt x="21" y="255"/>
                  </a:cubicBezTo>
                  <a:cubicBezTo>
                    <a:pt x="20" y="255"/>
                    <a:pt x="16" y="254"/>
                    <a:pt x="14" y="253"/>
                  </a:cubicBezTo>
                  <a:cubicBezTo>
                    <a:pt x="13" y="253"/>
                    <a:pt x="11" y="252"/>
                    <a:pt x="10" y="252"/>
                  </a:cubicBezTo>
                  <a:cubicBezTo>
                    <a:pt x="9" y="251"/>
                    <a:pt x="9" y="250"/>
                    <a:pt x="9" y="248"/>
                  </a:cubicBezTo>
                  <a:cubicBezTo>
                    <a:pt x="8" y="247"/>
                    <a:pt x="8" y="245"/>
                    <a:pt x="8" y="244"/>
                  </a:cubicBezTo>
                  <a:cubicBezTo>
                    <a:pt x="7" y="243"/>
                    <a:pt x="5" y="240"/>
                    <a:pt x="5" y="238"/>
                  </a:cubicBezTo>
                  <a:cubicBezTo>
                    <a:pt x="5" y="236"/>
                    <a:pt x="5" y="233"/>
                    <a:pt x="5" y="232"/>
                  </a:cubicBezTo>
                  <a:cubicBezTo>
                    <a:pt x="5" y="230"/>
                    <a:pt x="5" y="227"/>
                    <a:pt x="5" y="226"/>
                  </a:cubicBezTo>
                  <a:cubicBezTo>
                    <a:pt x="4" y="224"/>
                    <a:pt x="2" y="220"/>
                    <a:pt x="2" y="219"/>
                  </a:cubicBezTo>
                  <a:cubicBezTo>
                    <a:pt x="1" y="217"/>
                    <a:pt x="0" y="215"/>
                    <a:pt x="0" y="213"/>
                  </a:cubicBezTo>
                  <a:cubicBezTo>
                    <a:pt x="1" y="212"/>
                    <a:pt x="2" y="209"/>
                    <a:pt x="2" y="208"/>
                  </a:cubicBezTo>
                  <a:cubicBezTo>
                    <a:pt x="3" y="206"/>
                    <a:pt x="4" y="204"/>
                    <a:pt x="5" y="202"/>
                  </a:cubicBezTo>
                  <a:cubicBezTo>
                    <a:pt x="6" y="201"/>
                    <a:pt x="9" y="198"/>
                    <a:pt x="10" y="197"/>
                  </a:cubicBezTo>
                  <a:cubicBezTo>
                    <a:pt x="12" y="196"/>
                    <a:pt x="15" y="195"/>
                    <a:pt x="17" y="194"/>
                  </a:cubicBezTo>
                  <a:cubicBezTo>
                    <a:pt x="18" y="193"/>
                    <a:pt x="19" y="192"/>
                    <a:pt x="20" y="191"/>
                  </a:cubicBezTo>
                  <a:cubicBezTo>
                    <a:pt x="21" y="189"/>
                    <a:pt x="22" y="187"/>
                    <a:pt x="23" y="185"/>
                  </a:cubicBezTo>
                  <a:cubicBezTo>
                    <a:pt x="23" y="184"/>
                    <a:pt x="24" y="182"/>
                    <a:pt x="25" y="181"/>
                  </a:cubicBezTo>
                  <a:cubicBezTo>
                    <a:pt x="25" y="180"/>
                    <a:pt x="26" y="179"/>
                    <a:pt x="27" y="179"/>
                  </a:cubicBezTo>
                  <a:cubicBezTo>
                    <a:pt x="28" y="178"/>
                    <a:pt x="29" y="175"/>
                    <a:pt x="30" y="173"/>
                  </a:cubicBezTo>
                  <a:cubicBezTo>
                    <a:pt x="30" y="172"/>
                    <a:pt x="31" y="169"/>
                    <a:pt x="31" y="168"/>
                  </a:cubicBezTo>
                  <a:cubicBezTo>
                    <a:pt x="32" y="167"/>
                    <a:pt x="33" y="165"/>
                    <a:pt x="34" y="165"/>
                  </a:cubicBezTo>
                  <a:cubicBezTo>
                    <a:pt x="34" y="164"/>
                    <a:pt x="36" y="161"/>
                    <a:pt x="37" y="160"/>
                  </a:cubicBezTo>
                  <a:cubicBezTo>
                    <a:pt x="38" y="159"/>
                    <a:pt x="40" y="158"/>
                    <a:pt x="42" y="158"/>
                  </a:cubicBezTo>
                  <a:cubicBezTo>
                    <a:pt x="43" y="158"/>
                    <a:pt x="45" y="158"/>
                    <a:pt x="46" y="158"/>
                  </a:cubicBezTo>
                  <a:cubicBezTo>
                    <a:pt x="47" y="158"/>
                    <a:pt x="49" y="159"/>
                    <a:pt x="51" y="160"/>
                  </a:cubicBezTo>
                  <a:cubicBezTo>
                    <a:pt x="52" y="160"/>
                    <a:pt x="55" y="160"/>
                    <a:pt x="57" y="160"/>
                  </a:cubicBezTo>
                  <a:cubicBezTo>
                    <a:pt x="58" y="160"/>
                    <a:pt x="60" y="160"/>
                    <a:pt x="61" y="159"/>
                  </a:cubicBezTo>
                  <a:cubicBezTo>
                    <a:pt x="62" y="159"/>
                    <a:pt x="63" y="157"/>
                    <a:pt x="64" y="157"/>
                  </a:cubicBezTo>
                  <a:cubicBezTo>
                    <a:pt x="66" y="156"/>
                    <a:pt x="68" y="156"/>
                    <a:pt x="70" y="156"/>
                  </a:cubicBezTo>
                  <a:cubicBezTo>
                    <a:pt x="71" y="156"/>
                    <a:pt x="74" y="156"/>
                    <a:pt x="76" y="156"/>
                  </a:cubicBezTo>
                  <a:cubicBezTo>
                    <a:pt x="77" y="156"/>
                    <a:pt x="79" y="157"/>
                    <a:pt x="80" y="157"/>
                  </a:cubicBezTo>
                  <a:cubicBezTo>
                    <a:pt x="81" y="157"/>
                    <a:pt x="82" y="158"/>
                    <a:pt x="83" y="158"/>
                  </a:cubicBezTo>
                  <a:cubicBezTo>
                    <a:pt x="84" y="158"/>
                    <a:pt x="85" y="158"/>
                    <a:pt x="86" y="158"/>
                  </a:cubicBezTo>
                  <a:cubicBezTo>
                    <a:pt x="87" y="158"/>
                    <a:pt x="88" y="156"/>
                    <a:pt x="89" y="156"/>
                  </a:cubicBezTo>
                  <a:cubicBezTo>
                    <a:pt x="90" y="155"/>
                    <a:pt x="92" y="154"/>
                    <a:pt x="92" y="153"/>
                  </a:cubicBezTo>
                  <a:cubicBezTo>
                    <a:pt x="93" y="152"/>
                    <a:pt x="93" y="149"/>
                    <a:pt x="93" y="148"/>
                  </a:cubicBezTo>
                  <a:cubicBezTo>
                    <a:pt x="93" y="147"/>
                    <a:pt x="93" y="145"/>
                    <a:pt x="93" y="144"/>
                  </a:cubicBezTo>
                  <a:cubicBezTo>
                    <a:pt x="92" y="143"/>
                    <a:pt x="90" y="142"/>
                    <a:pt x="90" y="141"/>
                  </a:cubicBezTo>
                  <a:cubicBezTo>
                    <a:pt x="89" y="140"/>
                    <a:pt x="89" y="137"/>
                    <a:pt x="90" y="137"/>
                  </a:cubicBezTo>
                  <a:cubicBezTo>
                    <a:pt x="91" y="136"/>
                    <a:pt x="92" y="136"/>
                    <a:pt x="93" y="136"/>
                  </a:cubicBezTo>
                  <a:cubicBezTo>
                    <a:pt x="95" y="136"/>
                    <a:pt x="97" y="137"/>
                    <a:pt x="99" y="136"/>
                  </a:cubicBezTo>
                  <a:cubicBezTo>
                    <a:pt x="100" y="136"/>
                    <a:pt x="102" y="134"/>
                    <a:pt x="103" y="134"/>
                  </a:cubicBezTo>
                  <a:cubicBezTo>
                    <a:pt x="104" y="133"/>
                    <a:pt x="106" y="131"/>
                    <a:pt x="107" y="130"/>
                  </a:cubicBezTo>
                  <a:cubicBezTo>
                    <a:pt x="108" y="129"/>
                    <a:pt x="109" y="126"/>
                    <a:pt x="110" y="125"/>
                  </a:cubicBezTo>
                  <a:cubicBezTo>
                    <a:pt x="110" y="123"/>
                    <a:pt x="112" y="120"/>
                    <a:pt x="113" y="118"/>
                  </a:cubicBezTo>
                  <a:cubicBezTo>
                    <a:pt x="113" y="117"/>
                    <a:pt x="113" y="114"/>
                    <a:pt x="113" y="113"/>
                  </a:cubicBezTo>
                  <a:cubicBezTo>
                    <a:pt x="113" y="110"/>
                    <a:pt x="111" y="106"/>
                    <a:pt x="110" y="104"/>
                  </a:cubicBezTo>
                  <a:cubicBezTo>
                    <a:pt x="110" y="102"/>
                    <a:pt x="109" y="97"/>
                    <a:pt x="109" y="94"/>
                  </a:cubicBezTo>
                  <a:cubicBezTo>
                    <a:pt x="108" y="92"/>
                    <a:pt x="108" y="89"/>
                    <a:pt x="108" y="87"/>
                  </a:cubicBezTo>
                  <a:cubicBezTo>
                    <a:pt x="108" y="85"/>
                    <a:pt x="108" y="82"/>
                    <a:pt x="109" y="81"/>
                  </a:cubicBezTo>
                  <a:cubicBezTo>
                    <a:pt x="110" y="80"/>
                    <a:pt x="113" y="78"/>
                    <a:pt x="115" y="78"/>
                  </a:cubicBezTo>
                  <a:cubicBezTo>
                    <a:pt x="116" y="77"/>
                    <a:pt x="118" y="77"/>
                    <a:pt x="119" y="76"/>
                  </a:cubicBezTo>
                  <a:cubicBezTo>
                    <a:pt x="120" y="75"/>
                    <a:pt x="123" y="73"/>
                    <a:pt x="124" y="72"/>
                  </a:cubicBezTo>
                  <a:cubicBezTo>
                    <a:pt x="124" y="70"/>
                    <a:pt x="125" y="66"/>
                    <a:pt x="126" y="65"/>
                  </a:cubicBezTo>
                  <a:cubicBezTo>
                    <a:pt x="126" y="63"/>
                    <a:pt x="127" y="61"/>
                    <a:pt x="127" y="60"/>
                  </a:cubicBezTo>
                  <a:cubicBezTo>
                    <a:pt x="127" y="58"/>
                    <a:pt x="125" y="55"/>
                    <a:pt x="125" y="54"/>
                  </a:cubicBezTo>
                  <a:cubicBezTo>
                    <a:pt x="124" y="53"/>
                    <a:pt x="123" y="52"/>
                    <a:pt x="122" y="51"/>
                  </a:cubicBezTo>
                  <a:cubicBezTo>
                    <a:pt x="121" y="51"/>
                    <a:pt x="118" y="52"/>
                    <a:pt x="117" y="52"/>
                  </a:cubicBezTo>
                  <a:cubicBezTo>
                    <a:pt x="116" y="51"/>
                    <a:pt x="115" y="49"/>
                    <a:pt x="114" y="48"/>
                  </a:cubicBezTo>
                  <a:cubicBezTo>
                    <a:pt x="114" y="47"/>
                    <a:pt x="115" y="44"/>
                    <a:pt x="115" y="43"/>
                  </a:cubicBezTo>
                  <a:cubicBezTo>
                    <a:pt x="115" y="42"/>
                    <a:pt x="113" y="40"/>
                    <a:pt x="113" y="39"/>
                  </a:cubicBezTo>
                  <a:cubicBezTo>
                    <a:pt x="112" y="37"/>
                    <a:pt x="111" y="35"/>
                    <a:pt x="111" y="33"/>
                  </a:cubicBezTo>
                  <a:cubicBezTo>
                    <a:pt x="111" y="32"/>
                    <a:pt x="111" y="29"/>
                    <a:pt x="111" y="28"/>
                  </a:cubicBezTo>
                  <a:cubicBezTo>
                    <a:pt x="112" y="27"/>
                    <a:pt x="114" y="24"/>
                    <a:pt x="115" y="24"/>
                  </a:cubicBezTo>
                  <a:cubicBezTo>
                    <a:pt x="117" y="22"/>
                    <a:pt x="121" y="20"/>
                    <a:pt x="124" y="20"/>
                  </a:cubicBezTo>
                  <a:cubicBezTo>
                    <a:pt x="126" y="20"/>
                    <a:pt x="130" y="20"/>
                    <a:pt x="132" y="20"/>
                  </a:cubicBezTo>
                  <a:cubicBezTo>
                    <a:pt x="134" y="20"/>
                    <a:pt x="138" y="20"/>
                    <a:pt x="140" y="20"/>
                  </a:cubicBezTo>
                  <a:cubicBezTo>
                    <a:pt x="142" y="20"/>
                    <a:pt x="146" y="19"/>
                    <a:pt x="148" y="19"/>
                  </a:cubicBezTo>
                  <a:cubicBezTo>
                    <a:pt x="149" y="18"/>
                    <a:pt x="150" y="17"/>
                    <a:pt x="151" y="16"/>
                  </a:cubicBezTo>
                  <a:cubicBezTo>
                    <a:pt x="152" y="15"/>
                    <a:pt x="154" y="14"/>
                    <a:pt x="155" y="13"/>
                  </a:cubicBezTo>
                  <a:cubicBezTo>
                    <a:pt x="156" y="12"/>
                    <a:pt x="158" y="10"/>
                    <a:pt x="159" y="9"/>
                  </a:cubicBezTo>
                  <a:cubicBezTo>
                    <a:pt x="160" y="8"/>
                    <a:pt x="162" y="7"/>
                    <a:pt x="163" y="7"/>
                  </a:cubicBezTo>
                  <a:cubicBezTo>
                    <a:pt x="164" y="6"/>
                    <a:pt x="166" y="6"/>
                    <a:pt x="167" y="6"/>
                  </a:cubicBezTo>
                  <a:cubicBezTo>
                    <a:pt x="168" y="6"/>
                    <a:pt x="171" y="4"/>
                    <a:pt x="172" y="3"/>
                  </a:cubicBezTo>
                  <a:cubicBezTo>
                    <a:pt x="172" y="3"/>
                    <a:pt x="174" y="1"/>
                    <a:pt x="174" y="1"/>
                  </a:cubicBezTo>
                  <a:cubicBezTo>
                    <a:pt x="175" y="1"/>
                    <a:pt x="177" y="0"/>
                    <a:pt x="178" y="1"/>
                  </a:cubicBezTo>
                  <a:cubicBezTo>
                    <a:pt x="178" y="1"/>
                    <a:pt x="179" y="2"/>
                    <a:pt x="180" y="3"/>
                  </a:cubicBezTo>
                  <a:cubicBezTo>
                    <a:pt x="180" y="3"/>
                    <a:pt x="180" y="5"/>
                    <a:pt x="180" y="6"/>
                  </a:cubicBezTo>
                  <a:cubicBezTo>
                    <a:pt x="181" y="7"/>
                    <a:pt x="182" y="11"/>
                    <a:pt x="182" y="12"/>
                  </a:cubicBezTo>
                  <a:cubicBezTo>
                    <a:pt x="183" y="14"/>
                    <a:pt x="183" y="17"/>
                    <a:pt x="183" y="18"/>
                  </a:cubicBezTo>
                  <a:cubicBezTo>
                    <a:pt x="183" y="19"/>
                    <a:pt x="183" y="22"/>
                    <a:pt x="183" y="23"/>
                  </a:cubicBezTo>
                  <a:cubicBezTo>
                    <a:pt x="184" y="24"/>
                    <a:pt x="186" y="26"/>
                    <a:pt x="186" y="27"/>
                  </a:cubicBezTo>
                  <a:cubicBezTo>
                    <a:pt x="186" y="28"/>
                    <a:pt x="186" y="32"/>
                    <a:pt x="186" y="33"/>
                  </a:cubicBezTo>
                  <a:cubicBezTo>
                    <a:pt x="187" y="34"/>
                    <a:pt x="186" y="37"/>
                    <a:pt x="186" y="38"/>
                  </a:cubicBezTo>
                  <a:cubicBezTo>
                    <a:pt x="186" y="39"/>
                    <a:pt x="188" y="42"/>
                    <a:pt x="189" y="42"/>
                  </a:cubicBezTo>
                  <a:cubicBezTo>
                    <a:pt x="189" y="43"/>
                    <a:pt x="192" y="43"/>
                    <a:pt x="193" y="43"/>
                  </a:cubicBezTo>
                  <a:cubicBezTo>
                    <a:pt x="194" y="42"/>
                    <a:pt x="195" y="40"/>
                    <a:pt x="196" y="39"/>
                  </a:cubicBezTo>
                  <a:cubicBezTo>
                    <a:pt x="196" y="38"/>
                    <a:pt x="198" y="36"/>
                    <a:pt x="199" y="36"/>
                  </a:cubicBezTo>
                  <a:cubicBezTo>
                    <a:pt x="199" y="35"/>
                    <a:pt x="200" y="33"/>
                    <a:pt x="201" y="32"/>
                  </a:cubicBezTo>
                  <a:cubicBezTo>
                    <a:pt x="202" y="31"/>
                    <a:pt x="205" y="32"/>
                    <a:pt x="206" y="32"/>
                  </a:cubicBezTo>
                  <a:cubicBezTo>
                    <a:pt x="208" y="32"/>
                    <a:pt x="212" y="30"/>
                    <a:pt x="214" y="30"/>
                  </a:cubicBezTo>
                  <a:cubicBezTo>
                    <a:pt x="215" y="29"/>
                    <a:pt x="218" y="29"/>
                    <a:pt x="220" y="29"/>
                  </a:cubicBezTo>
                  <a:cubicBezTo>
                    <a:pt x="222" y="29"/>
                    <a:pt x="225" y="29"/>
                    <a:pt x="227" y="29"/>
                  </a:cubicBezTo>
                  <a:cubicBezTo>
                    <a:pt x="228" y="29"/>
                    <a:pt x="230" y="30"/>
                    <a:pt x="231" y="30"/>
                  </a:cubicBezTo>
                  <a:cubicBezTo>
                    <a:pt x="232" y="30"/>
                    <a:pt x="234" y="29"/>
                    <a:pt x="235" y="28"/>
                  </a:cubicBezTo>
                  <a:cubicBezTo>
                    <a:pt x="235" y="27"/>
                    <a:pt x="234" y="25"/>
                    <a:pt x="234" y="24"/>
                  </a:cubicBezTo>
                  <a:cubicBezTo>
                    <a:pt x="234" y="23"/>
                    <a:pt x="233" y="20"/>
                    <a:pt x="234" y="18"/>
                  </a:cubicBezTo>
                  <a:cubicBezTo>
                    <a:pt x="234" y="18"/>
                    <a:pt x="236" y="17"/>
                    <a:pt x="237" y="17"/>
                  </a:cubicBezTo>
                  <a:cubicBezTo>
                    <a:pt x="237" y="16"/>
                    <a:pt x="238" y="16"/>
                    <a:pt x="239" y="15"/>
                  </a:cubicBezTo>
                  <a:cubicBezTo>
                    <a:pt x="240" y="17"/>
                    <a:pt x="240" y="18"/>
                    <a:pt x="241" y="18"/>
                  </a:cubicBezTo>
                  <a:cubicBezTo>
                    <a:pt x="242" y="19"/>
                    <a:pt x="244" y="19"/>
                    <a:pt x="245" y="19"/>
                  </a:cubicBezTo>
                  <a:cubicBezTo>
                    <a:pt x="246" y="20"/>
                    <a:pt x="248" y="22"/>
                    <a:pt x="249" y="23"/>
                  </a:cubicBezTo>
                  <a:cubicBezTo>
                    <a:pt x="250" y="23"/>
                    <a:pt x="252" y="24"/>
                    <a:pt x="253" y="24"/>
                  </a:cubicBezTo>
                  <a:cubicBezTo>
                    <a:pt x="254" y="24"/>
                    <a:pt x="256" y="24"/>
                    <a:pt x="257" y="25"/>
                  </a:cubicBezTo>
                  <a:cubicBezTo>
                    <a:pt x="258" y="25"/>
                    <a:pt x="260" y="26"/>
                    <a:pt x="260" y="27"/>
                  </a:cubicBezTo>
                  <a:cubicBezTo>
                    <a:pt x="261" y="28"/>
                    <a:pt x="261" y="30"/>
                    <a:pt x="262" y="31"/>
                  </a:cubicBezTo>
                  <a:cubicBezTo>
                    <a:pt x="262" y="33"/>
                    <a:pt x="262" y="36"/>
                    <a:pt x="263" y="38"/>
                  </a:cubicBezTo>
                  <a:cubicBezTo>
                    <a:pt x="263" y="40"/>
                    <a:pt x="263" y="43"/>
                    <a:pt x="263" y="45"/>
                  </a:cubicBezTo>
                  <a:cubicBezTo>
                    <a:pt x="263" y="48"/>
                    <a:pt x="262" y="53"/>
                    <a:pt x="262" y="55"/>
                  </a:cubicBezTo>
                  <a:cubicBezTo>
                    <a:pt x="261" y="58"/>
                    <a:pt x="261" y="63"/>
                    <a:pt x="262" y="65"/>
                  </a:cubicBezTo>
                  <a:cubicBezTo>
                    <a:pt x="262" y="67"/>
                    <a:pt x="262" y="71"/>
                    <a:pt x="263" y="73"/>
                  </a:cubicBezTo>
                  <a:cubicBezTo>
                    <a:pt x="263" y="75"/>
                    <a:pt x="264" y="77"/>
                    <a:pt x="264" y="78"/>
                  </a:cubicBezTo>
                  <a:cubicBezTo>
                    <a:pt x="265" y="79"/>
                    <a:pt x="266" y="82"/>
                    <a:pt x="267" y="82"/>
                  </a:cubicBezTo>
                  <a:cubicBezTo>
                    <a:pt x="268" y="83"/>
                    <a:pt x="270" y="84"/>
                    <a:pt x="271" y="84"/>
                  </a:cubicBezTo>
                  <a:cubicBezTo>
                    <a:pt x="273" y="85"/>
                    <a:pt x="276" y="85"/>
                    <a:pt x="277" y="86"/>
                  </a:cubicBezTo>
                  <a:cubicBezTo>
                    <a:pt x="279" y="86"/>
                    <a:pt x="281" y="87"/>
                    <a:pt x="282" y="87"/>
                  </a:cubicBezTo>
                  <a:cubicBezTo>
                    <a:pt x="284" y="88"/>
                    <a:pt x="286" y="89"/>
                    <a:pt x="288" y="90"/>
                  </a:cubicBezTo>
                  <a:cubicBezTo>
                    <a:pt x="289" y="91"/>
                    <a:pt x="291" y="93"/>
                    <a:pt x="292" y="94"/>
                  </a:cubicBezTo>
                  <a:cubicBezTo>
                    <a:pt x="294" y="94"/>
                    <a:pt x="296" y="94"/>
                    <a:pt x="297" y="94"/>
                  </a:cubicBezTo>
                  <a:cubicBezTo>
                    <a:pt x="298" y="94"/>
                    <a:pt x="302" y="94"/>
                    <a:pt x="302" y="94"/>
                  </a:cubicBezTo>
                  <a:cubicBezTo>
                    <a:pt x="303" y="94"/>
                    <a:pt x="307" y="95"/>
                    <a:pt x="309" y="94"/>
                  </a:cubicBezTo>
                  <a:cubicBezTo>
                    <a:pt x="310" y="94"/>
                    <a:pt x="313" y="94"/>
                    <a:pt x="314" y="94"/>
                  </a:cubicBezTo>
                  <a:cubicBezTo>
                    <a:pt x="315" y="93"/>
                    <a:pt x="318" y="93"/>
                    <a:pt x="319" y="93"/>
                  </a:cubicBezTo>
                  <a:cubicBezTo>
                    <a:pt x="321" y="93"/>
                    <a:pt x="323" y="93"/>
                    <a:pt x="324" y="92"/>
                  </a:cubicBezTo>
                  <a:cubicBezTo>
                    <a:pt x="324" y="92"/>
                    <a:pt x="325" y="91"/>
                    <a:pt x="326" y="91"/>
                  </a:cubicBezTo>
                  <a:cubicBezTo>
                    <a:pt x="326" y="90"/>
                    <a:pt x="327" y="89"/>
                    <a:pt x="327" y="88"/>
                  </a:cubicBezTo>
                  <a:cubicBezTo>
                    <a:pt x="327" y="87"/>
                    <a:pt x="327" y="86"/>
                    <a:pt x="327" y="85"/>
                  </a:cubicBezTo>
                  <a:cubicBezTo>
                    <a:pt x="327" y="84"/>
                    <a:pt x="325" y="82"/>
                    <a:pt x="325" y="81"/>
                  </a:cubicBezTo>
                  <a:cubicBezTo>
                    <a:pt x="325" y="80"/>
                    <a:pt x="325" y="78"/>
                    <a:pt x="325" y="77"/>
                  </a:cubicBezTo>
                  <a:cubicBezTo>
                    <a:pt x="324" y="76"/>
                    <a:pt x="323" y="73"/>
                    <a:pt x="323" y="72"/>
                  </a:cubicBezTo>
                  <a:cubicBezTo>
                    <a:pt x="323" y="71"/>
                    <a:pt x="323" y="69"/>
                    <a:pt x="323" y="68"/>
                  </a:cubicBezTo>
                  <a:cubicBezTo>
                    <a:pt x="323" y="67"/>
                    <a:pt x="323" y="65"/>
                    <a:pt x="324" y="64"/>
                  </a:cubicBezTo>
                  <a:cubicBezTo>
                    <a:pt x="324" y="63"/>
                    <a:pt x="326" y="61"/>
                    <a:pt x="326" y="60"/>
                  </a:cubicBezTo>
                  <a:cubicBezTo>
                    <a:pt x="327" y="59"/>
                    <a:pt x="328" y="57"/>
                    <a:pt x="328" y="55"/>
                  </a:cubicBezTo>
                  <a:cubicBezTo>
                    <a:pt x="328" y="54"/>
                    <a:pt x="328" y="52"/>
                    <a:pt x="328" y="51"/>
                  </a:cubicBezTo>
                  <a:cubicBezTo>
                    <a:pt x="328" y="49"/>
                    <a:pt x="328" y="47"/>
                    <a:pt x="329" y="46"/>
                  </a:cubicBezTo>
                  <a:cubicBezTo>
                    <a:pt x="329" y="44"/>
                    <a:pt x="330" y="41"/>
                    <a:pt x="331" y="40"/>
                  </a:cubicBezTo>
                  <a:cubicBezTo>
                    <a:pt x="331" y="40"/>
                    <a:pt x="332" y="39"/>
                    <a:pt x="333" y="39"/>
                  </a:cubicBezTo>
                  <a:cubicBezTo>
                    <a:pt x="334" y="38"/>
                    <a:pt x="336" y="39"/>
                    <a:pt x="337" y="39"/>
                  </a:cubicBezTo>
                  <a:cubicBezTo>
                    <a:pt x="339" y="39"/>
                    <a:pt x="342" y="40"/>
                    <a:pt x="343" y="40"/>
                  </a:cubicBezTo>
                  <a:cubicBezTo>
                    <a:pt x="344" y="41"/>
                    <a:pt x="345" y="42"/>
                    <a:pt x="345" y="42"/>
                  </a:cubicBezTo>
                  <a:cubicBezTo>
                    <a:pt x="346" y="43"/>
                    <a:pt x="349" y="43"/>
                    <a:pt x="350" y="42"/>
                  </a:cubicBezTo>
                  <a:cubicBezTo>
                    <a:pt x="350" y="42"/>
                    <a:pt x="351" y="40"/>
                    <a:pt x="352" y="40"/>
                  </a:cubicBezTo>
                  <a:cubicBezTo>
                    <a:pt x="352" y="39"/>
                    <a:pt x="354" y="40"/>
                    <a:pt x="355" y="40"/>
                  </a:cubicBezTo>
                  <a:cubicBezTo>
                    <a:pt x="356" y="41"/>
                    <a:pt x="356" y="44"/>
                    <a:pt x="356" y="46"/>
                  </a:cubicBezTo>
                  <a:cubicBezTo>
                    <a:pt x="357" y="48"/>
                    <a:pt x="356" y="52"/>
                    <a:pt x="356" y="54"/>
                  </a:cubicBezTo>
                  <a:cubicBezTo>
                    <a:pt x="357" y="55"/>
                    <a:pt x="357" y="58"/>
                    <a:pt x="357" y="59"/>
                  </a:cubicBezTo>
                  <a:cubicBezTo>
                    <a:pt x="358" y="61"/>
                    <a:pt x="357" y="65"/>
                    <a:pt x="357" y="67"/>
                  </a:cubicBezTo>
                  <a:cubicBezTo>
                    <a:pt x="358" y="68"/>
                    <a:pt x="358" y="71"/>
                    <a:pt x="359" y="72"/>
                  </a:cubicBezTo>
                  <a:cubicBezTo>
                    <a:pt x="359" y="72"/>
                    <a:pt x="361" y="73"/>
                    <a:pt x="362" y="73"/>
                  </a:cubicBezTo>
                  <a:cubicBezTo>
                    <a:pt x="364" y="73"/>
                    <a:pt x="366" y="73"/>
                    <a:pt x="368" y="73"/>
                  </a:cubicBezTo>
                  <a:cubicBezTo>
                    <a:pt x="369" y="73"/>
                    <a:pt x="371" y="73"/>
                    <a:pt x="372" y="73"/>
                  </a:cubicBezTo>
                  <a:cubicBezTo>
                    <a:pt x="373" y="73"/>
                    <a:pt x="374" y="73"/>
                    <a:pt x="375" y="74"/>
                  </a:cubicBezTo>
                  <a:cubicBezTo>
                    <a:pt x="376" y="74"/>
                    <a:pt x="377" y="76"/>
                    <a:pt x="378" y="76"/>
                  </a:cubicBezTo>
                  <a:cubicBezTo>
                    <a:pt x="378" y="77"/>
                    <a:pt x="379" y="78"/>
                    <a:pt x="379" y="79"/>
                  </a:cubicBezTo>
                  <a:cubicBezTo>
                    <a:pt x="380" y="80"/>
                    <a:pt x="382" y="81"/>
                    <a:pt x="383" y="81"/>
                  </a:cubicBezTo>
                  <a:cubicBezTo>
                    <a:pt x="384" y="82"/>
                    <a:pt x="386" y="83"/>
                    <a:pt x="386" y="84"/>
                  </a:cubicBezTo>
                  <a:cubicBezTo>
                    <a:pt x="387" y="84"/>
                    <a:pt x="389" y="85"/>
                    <a:pt x="390" y="86"/>
                  </a:cubicBezTo>
                  <a:cubicBezTo>
                    <a:pt x="390" y="86"/>
                    <a:pt x="391" y="88"/>
                    <a:pt x="391" y="88"/>
                  </a:cubicBezTo>
                  <a:cubicBezTo>
                    <a:pt x="392" y="90"/>
                    <a:pt x="394" y="92"/>
                    <a:pt x="395" y="93"/>
                  </a:cubicBezTo>
                  <a:cubicBezTo>
                    <a:pt x="395" y="95"/>
                    <a:pt x="397" y="97"/>
                    <a:pt x="397" y="98"/>
                  </a:cubicBezTo>
                  <a:cubicBezTo>
                    <a:pt x="398" y="99"/>
                    <a:pt x="399" y="100"/>
                    <a:pt x="400" y="101"/>
                  </a:cubicBezTo>
                  <a:cubicBezTo>
                    <a:pt x="401" y="102"/>
                    <a:pt x="402" y="105"/>
                    <a:pt x="403" y="106"/>
                  </a:cubicBezTo>
                  <a:cubicBezTo>
                    <a:pt x="404" y="107"/>
                    <a:pt x="404" y="110"/>
                    <a:pt x="404" y="111"/>
                  </a:cubicBezTo>
                  <a:cubicBezTo>
                    <a:pt x="404" y="112"/>
                    <a:pt x="404" y="115"/>
                    <a:pt x="404" y="116"/>
                  </a:cubicBezTo>
                  <a:cubicBezTo>
                    <a:pt x="403" y="117"/>
                    <a:pt x="402" y="119"/>
                    <a:pt x="402" y="120"/>
                  </a:cubicBezTo>
                  <a:cubicBezTo>
                    <a:pt x="402" y="121"/>
                    <a:pt x="401" y="123"/>
                    <a:pt x="400" y="124"/>
                  </a:cubicBezTo>
                  <a:cubicBezTo>
                    <a:pt x="400" y="125"/>
                    <a:pt x="398" y="127"/>
                    <a:pt x="398" y="128"/>
                  </a:cubicBezTo>
                  <a:cubicBezTo>
                    <a:pt x="398" y="129"/>
                    <a:pt x="398" y="130"/>
                    <a:pt x="398" y="131"/>
                  </a:cubicBezTo>
                  <a:cubicBezTo>
                    <a:pt x="398" y="132"/>
                    <a:pt x="398" y="134"/>
                    <a:pt x="399" y="135"/>
                  </a:cubicBezTo>
                  <a:cubicBezTo>
                    <a:pt x="399" y="135"/>
                    <a:pt x="400" y="136"/>
                    <a:pt x="401" y="137"/>
                  </a:cubicBezTo>
                  <a:cubicBezTo>
                    <a:pt x="400" y="138"/>
                    <a:pt x="398" y="140"/>
                    <a:pt x="397" y="140"/>
                  </a:cubicBezTo>
                  <a:cubicBezTo>
                    <a:pt x="397" y="141"/>
                    <a:pt x="395" y="141"/>
                    <a:pt x="395" y="141"/>
                  </a:cubicBezTo>
                  <a:cubicBezTo>
                    <a:pt x="394" y="141"/>
                    <a:pt x="391" y="140"/>
                    <a:pt x="390" y="139"/>
                  </a:cubicBezTo>
                  <a:cubicBezTo>
                    <a:pt x="389" y="138"/>
                    <a:pt x="386" y="134"/>
                    <a:pt x="385" y="133"/>
                  </a:cubicBezTo>
                  <a:cubicBezTo>
                    <a:pt x="383" y="131"/>
                    <a:pt x="379" y="128"/>
                    <a:pt x="376" y="127"/>
                  </a:cubicBezTo>
                  <a:cubicBezTo>
                    <a:pt x="375" y="126"/>
                    <a:pt x="372" y="125"/>
                    <a:pt x="371" y="124"/>
                  </a:cubicBezTo>
                  <a:cubicBezTo>
                    <a:pt x="370" y="124"/>
                    <a:pt x="368" y="123"/>
                    <a:pt x="367" y="123"/>
                  </a:cubicBezTo>
                  <a:cubicBezTo>
                    <a:pt x="366" y="123"/>
                    <a:pt x="363" y="123"/>
                    <a:pt x="362" y="124"/>
                  </a:cubicBezTo>
                  <a:cubicBezTo>
                    <a:pt x="361" y="124"/>
                    <a:pt x="359" y="125"/>
                    <a:pt x="359" y="126"/>
                  </a:cubicBezTo>
                  <a:cubicBezTo>
                    <a:pt x="358" y="126"/>
                    <a:pt x="357" y="128"/>
                    <a:pt x="357" y="129"/>
                  </a:cubicBezTo>
                  <a:cubicBezTo>
                    <a:pt x="356" y="131"/>
                    <a:pt x="356" y="134"/>
                    <a:pt x="355" y="135"/>
                  </a:cubicBezTo>
                  <a:cubicBezTo>
                    <a:pt x="354" y="136"/>
                    <a:pt x="352" y="138"/>
                    <a:pt x="351" y="140"/>
                  </a:cubicBezTo>
                  <a:cubicBezTo>
                    <a:pt x="350" y="141"/>
                    <a:pt x="348" y="143"/>
                    <a:pt x="348" y="144"/>
                  </a:cubicBezTo>
                  <a:cubicBezTo>
                    <a:pt x="347" y="146"/>
                    <a:pt x="347" y="149"/>
                    <a:pt x="347" y="151"/>
                  </a:cubicBezTo>
                  <a:cubicBezTo>
                    <a:pt x="346" y="152"/>
                    <a:pt x="347" y="155"/>
                    <a:pt x="347" y="156"/>
                  </a:cubicBezTo>
                  <a:cubicBezTo>
                    <a:pt x="347" y="158"/>
                    <a:pt x="348" y="161"/>
                    <a:pt x="349" y="162"/>
                  </a:cubicBezTo>
                  <a:cubicBezTo>
                    <a:pt x="350" y="163"/>
                    <a:pt x="351" y="165"/>
                    <a:pt x="352" y="166"/>
                  </a:cubicBezTo>
                  <a:cubicBezTo>
                    <a:pt x="353" y="167"/>
                    <a:pt x="355" y="169"/>
                    <a:pt x="356" y="169"/>
                  </a:cubicBezTo>
                  <a:cubicBezTo>
                    <a:pt x="357" y="170"/>
                    <a:pt x="359" y="171"/>
                    <a:pt x="360" y="172"/>
                  </a:cubicBezTo>
                  <a:cubicBezTo>
                    <a:pt x="361" y="172"/>
                    <a:pt x="363" y="173"/>
                    <a:pt x="364" y="174"/>
                  </a:cubicBezTo>
                  <a:cubicBezTo>
                    <a:pt x="364" y="175"/>
                    <a:pt x="364" y="177"/>
                    <a:pt x="364" y="178"/>
                  </a:cubicBezTo>
                  <a:cubicBezTo>
                    <a:pt x="365" y="179"/>
                    <a:pt x="365" y="182"/>
                    <a:pt x="364" y="183"/>
                  </a:cubicBezTo>
                  <a:cubicBezTo>
                    <a:pt x="364" y="184"/>
                    <a:pt x="364" y="186"/>
                    <a:pt x="363" y="187"/>
                  </a:cubicBezTo>
                  <a:cubicBezTo>
                    <a:pt x="362" y="188"/>
                    <a:pt x="359" y="191"/>
                    <a:pt x="358" y="192"/>
                  </a:cubicBezTo>
                  <a:cubicBezTo>
                    <a:pt x="357" y="193"/>
                    <a:pt x="354" y="196"/>
                    <a:pt x="353" y="197"/>
                  </a:cubicBezTo>
                  <a:cubicBezTo>
                    <a:pt x="351" y="199"/>
                    <a:pt x="348" y="202"/>
                    <a:pt x="346" y="204"/>
                  </a:cubicBezTo>
                  <a:cubicBezTo>
                    <a:pt x="345" y="205"/>
                    <a:pt x="343" y="206"/>
                    <a:pt x="342" y="207"/>
                  </a:cubicBezTo>
                  <a:cubicBezTo>
                    <a:pt x="341" y="208"/>
                    <a:pt x="340" y="209"/>
                    <a:pt x="339" y="210"/>
                  </a:cubicBezTo>
                  <a:cubicBezTo>
                    <a:pt x="338" y="212"/>
                    <a:pt x="337" y="216"/>
                    <a:pt x="335" y="218"/>
                  </a:cubicBezTo>
                  <a:cubicBezTo>
                    <a:pt x="334" y="219"/>
                    <a:pt x="332" y="223"/>
                    <a:pt x="331" y="225"/>
                  </a:cubicBezTo>
                  <a:cubicBezTo>
                    <a:pt x="330" y="226"/>
                    <a:pt x="328" y="229"/>
                    <a:pt x="327" y="231"/>
                  </a:cubicBezTo>
                  <a:cubicBezTo>
                    <a:pt x="326" y="232"/>
                    <a:pt x="324" y="235"/>
                    <a:pt x="323" y="236"/>
                  </a:cubicBezTo>
                  <a:cubicBezTo>
                    <a:pt x="322" y="237"/>
                    <a:pt x="319" y="240"/>
                    <a:pt x="318" y="242"/>
                  </a:cubicBezTo>
                  <a:cubicBezTo>
                    <a:pt x="317" y="243"/>
                    <a:pt x="315" y="246"/>
                    <a:pt x="314" y="246"/>
                  </a:cubicBezTo>
                  <a:cubicBezTo>
                    <a:pt x="313" y="247"/>
                    <a:pt x="310" y="247"/>
                    <a:pt x="309" y="246"/>
                  </a:cubicBezTo>
                  <a:cubicBezTo>
                    <a:pt x="309" y="246"/>
                    <a:pt x="307" y="245"/>
                    <a:pt x="306" y="245"/>
                  </a:cubicBezTo>
                  <a:cubicBezTo>
                    <a:pt x="306" y="245"/>
                    <a:pt x="304" y="244"/>
                    <a:pt x="303" y="244"/>
                  </a:cubicBezTo>
                  <a:cubicBezTo>
                    <a:pt x="303" y="244"/>
                    <a:pt x="301" y="244"/>
                    <a:pt x="301" y="244"/>
                  </a:cubicBezTo>
                  <a:cubicBezTo>
                    <a:pt x="300" y="244"/>
                    <a:pt x="298" y="245"/>
                    <a:pt x="298" y="246"/>
                  </a:cubicBezTo>
                  <a:cubicBezTo>
                    <a:pt x="297" y="246"/>
                    <a:pt x="297" y="248"/>
                    <a:pt x="297" y="249"/>
                  </a:cubicBezTo>
                  <a:cubicBezTo>
                    <a:pt x="296" y="250"/>
                    <a:pt x="297" y="252"/>
                    <a:pt x="296" y="253"/>
                  </a:cubicBezTo>
                  <a:cubicBezTo>
                    <a:pt x="296" y="254"/>
                    <a:pt x="296" y="257"/>
                    <a:pt x="295" y="258"/>
                  </a:cubicBezTo>
                  <a:cubicBezTo>
                    <a:pt x="294" y="259"/>
                    <a:pt x="293" y="260"/>
                    <a:pt x="292" y="261"/>
                  </a:cubicBezTo>
                  <a:cubicBezTo>
                    <a:pt x="291" y="262"/>
                    <a:pt x="288" y="263"/>
                    <a:pt x="287" y="264"/>
                  </a:cubicBezTo>
                  <a:cubicBezTo>
                    <a:pt x="285" y="265"/>
                    <a:pt x="282" y="268"/>
                    <a:pt x="281" y="270"/>
                  </a:cubicBezTo>
                  <a:cubicBezTo>
                    <a:pt x="280" y="271"/>
                    <a:pt x="279" y="273"/>
                    <a:pt x="278" y="275"/>
                  </a:cubicBezTo>
                  <a:cubicBezTo>
                    <a:pt x="277" y="275"/>
                    <a:pt x="275" y="276"/>
                    <a:pt x="275" y="277"/>
                  </a:cubicBezTo>
                  <a:cubicBezTo>
                    <a:pt x="274" y="278"/>
                    <a:pt x="273" y="280"/>
                    <a:pt x="272" y="281"/>
                  </a:cubicBezTo>
                  <a:cubicBezTo>
                    <a:pt x="272" y="282"/>
                    <a:pt x="271" y="284"/>
                    <a:pt x="270" y="285"/>
                  </a:cubicBezTo>
                  <a:cubicBezTo>
                    <a:pt x="269" y="286"/>
                    <a:pt x="267" y="288"/>
                    <a:pt x="266" y="288"/>
                  </a:cubicBezTo>
                  <a:cubicBezTo>
                    <a:pt x="265" y="288"/>
                    <a:pt x="262" y="288"/>
                    <a:pt x="260" y="288"/>
                  </a:cubicBezTo>
                  <a:cubicBezTo>
                    <a:pt x="259" y="289"/>
                    <a:pt x="255" y="290"/>
                    <a:pt x="254" y="290"/>
                  </a:cubicBezTo>
                  <a:cubicBezTo>
                    <a:pt x="253" y="291"/>
                    <a:pt x="251" y="292"/>
                    <a:pt x="250" y="293"/>
                  </a:cubicBezTo>
                  <a:cubicBezTo>
                    <a:pt x="249" y="293"/>
                    <a:pt x="247" y="294"/>
                    <a:pt x="247" y="295"/>
                  </a:cubicBezTo>
                  <a:cubicBezTo>
                    <a:pt x="245" y="297"/>
                    <a:pt x="243" y="301"/>
                    <a:pt x="241" y="303"/>
                  </a:cubicBezTo>
                  <a:cubicBezTo>
                    <a:pt x="241" y="304"/>
                    <a:pt x="240" y="306"/>
                    <a:pt x="239" y="307"/>
                  </a:cubicBezTo>
                  <a:cubicBezTo>
                    <a:pt x="239" y="308"/>
                    <a:pt x="237" y="310"/>
                    <a:pt x="237" y="311"/>
                  </a:cubicBezTo>
                  <a:cubicBezTo>
                    <a:pt x="236" y="312"/>
                    <a:pt x="235" y="313"/>
                    <a:pt x="234" y="314"/>
                  </a:cubicBezTo>
                  <a:cubicBezTo>
                    <a:pt x="233" y="315"/>
                    <a:pt x="232" y="317"/>
                    <a:pt x="232" y="318"/>
                  </a:cubicBezTo>
                  <a:cubicBezTo>
                    <a:pt x="232" y="319"/>
                    <a:pt x="233" y="320"/>
                    <a:pt x="233" y="321"/>
                  </a:cubicBezTo>
                  <a:cubicBezTo>
                    <a:pt x="234" y="322"/>
                    <a:pt x="237" y="323"/>
                    <a:pt x="238" y="323"/>
                  </a:cubicBezTo>
                  <a:cubicBezTo>
                    <a:pt x="239" y="324"/>
                    <a:pt x="241" y="325"/>
                    <a:pt x="242" y="325"/>
                  </a:cubicBezTo>
                  <a:cubicBezTo>
                    <a:pt x="243" y="326"/>
                    <a:pt x="245" y="327"/>
                    <a:pt x="246" y="327"/>
                  </a:cubicBezTo>
                  <a:cubicBezTo>
                    <a:pt x="246" y="328"/>
                    <a:pt x="248" y="329"/>
                    <a:pt x="249" y="330"/>
                  </a:cubicBezTo>
                  <a:cubicBezTo>
                    <a:pt x="249" y="331"/>
                    <a:pt x="251" y="333"/>
                    <a:pt x="251" y="334"/>
                  </a:cubicBezTo>
                  <a:cubicBezTo>
                    <a:pt x="252" y="335"/>
                    <a:pt x="252" y="338"/>
                    <a:pt x="252" y="339"/>
                  </a:cubicBezTo>
                  <a:cubicBezTo>
                    <a:pt x="253" y="340"/>
                    <a:pt x="254" y="340"/>
                    <a:pt x="255" y="341"/>
                  </a:cubicBezTo>
                  <a:cubicBezTo>
                    <a:pt x="256" y="342"/>
                    <a:pt x="257" y="344"/>
                    <a:pt x="258" y="345"/>
                  </a:cubicBezTo>
                  <a:cubicBezTo>
                    <a:pt x="258" y="346"/>
                    <a:pt x="259" y="348"/>
                    <a:pt x="259" y="348"/>
                  </a:cubicBezTo>
                  <a:cubicBezTo>
                    <a:pt x="259" y="350"/>
                    <a:pt x="260" y="353"/>
                    <a:pt x="260" y="354"/>
                  </a:cubicBezTo>
                  <a:cubicBezTo>
                    <a:pt x="260" y="355"/>
                    <a:pt x="261" y="357"/>
                    <a:pt x="261" y="357"/>
                  </a:cubicBezTo>
                  <a:cubicBezTo>
                    <a:pt x="261" y="358"/>
                    <a:pt x="263" y="360"/>
                    <a:pt x="264" y="361"/>
                  </a:cubicBezTo>
                  <a:cubicBezTo>
                    <a:pt x="264" y="361"/>
                    <a:pt x="264" y="362"/>
                    <a:pt x="265" y="36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8" name="Freeform 86"/>
            <p:cNvSpPr>
              <a:spLocks/>
            </p:cNvSpPr>
            <p:nvPr/>
          </p:nvSpPr>
          <p:spPr bwMode="auto">
            <a:xfrm>
              <a:off x="4071938" y="1273175"/>
              <a:ext cx="539750" cy="349250"/>
            </a:xfrm>
            <a:custGeom>
              <a:avLst/>
              <a:gdLst/>
              <a:ahLst/>
              <a:cxnLst>
                <a:cxn ang="0">
                  <a:pos x="261" y="208"/>
                </a:cxn>
                <a:cxn ang="0">
                  <a:pos x="246" y="205"/>
                </a:cxn>
                <a:cxn ang="0">
                  <a:pos x="225" y="197"/>
                </a:cxn>
                <a:cxn ang="0">
                  <a:pos x="218" y="182"/>
                </a:cxn>
                <a:cxn ang="0">
                  <a:pos x="201" y="175"/>
                </a:cxn>
                <a:cxn ang="0">
                  <a:pos x="181" y="185"/>
                </a:cxn>
                <a:cxn ang="0">
                  <a:pos x="158" y="190"/>
                </a:cxn>
                <a:cxn ang="0">
                  <a:pos x="129" y="192"/>
                </a:cxn>
                <a:cxn ang="0">
                  <a:pos x="105" y="191"/>
                </a:cxn>
                <a:cxn ang="0">
                  <a:pos x="89" y="202"/>
                </a:cxn>
                <a:cxn ang="0">
                  <a:pos x="65" y="198"/>
                </a:cxn>
                <a:cxn ang="0">
                  <a:pos x="75" y="187"/>
                </a:cxn>
                <a:cxn ang="0">
                  <a:pos x="66" y="174"/>
                </a:cxn>
                <a:cxn ang="0">
                  <a:pos x="46" y="160"/>
                </a:cxn>
                <a:cxn ang="0">
                  <a:pos x="27" y="154"/>
                </a:cxn>
                <a:cxn ang="0">
                  <a:pos x="13" y="147"/>
                </a:cxn>
                <a:cxn ang="0">
                  <a:pos x="6" y="137"/>
                </a:cxn>
                <a:cxn ang="0">
                  <a:pos x="6" y="126"/>
                </a:cxn>
                <a:cxn ang="0">
                  <a:pos x="18" y="130"/>
                </a:cxn>
                <a:cxn ang="0">
                  <a:pos x="7" y="120"/>
                </a:cxn>
                <a:cxn ang="0">
                  <a:pos x="0" y="96"/>
                </a:cxn>
                <a:cxn ang="0">
                  <a:pos x="17" y="91"/>
                </a:cxn>
                <a:cxn ang="0">
                  <a:pos x="32" y="83"/>
                </a:cxn>
                <a:cxn ang="0">
                  <a:pos x="51" y="82"/>
                </a:cxn>
                <a:cxn ang="0">
                  <a:pos x="68" y="82"/>
                </a:cxn>
                <a:cxn ang="0">
                  <a:pos x="82" y="86"/>
                </a:cxn>
                <a:cxn ang="0">
                  <a:pos x="94" y="78"/>
                </a:cxn>
                <a:cxn ang="0">
                  <a:pos x="95" y="63"/>
                </a:cxn>
                <a:cxn ang="0">
                  <a:pos x="99" y="47"/>
                </a:cxn>
                <a:cxn ang="0">
                  <a:pos x="110" y="40"/>
                </a:cxn>
                <a:cxn ang="0">
                  <a:pos x="127" y="30"/>
                </a:cxn>
                <a:cxn ang="0">
                  <a:pos x="150" y="26"/>
                </a:cxn>
                <a:cxn ang="0">
                  <a:pos x="168" y="24"/>
                </a:cxn>
                <a:cxn ang="0">
                  <a:pos x="191" y="12"/>
                </a:cxn>
                <a:cxn ang="0">
                  <a:pos x="207" y="6"/>
                </a:cxn>
                <a:cxn ang="0">
                  <a:pos x="226" y="2"/>
                </a:cxn>
                <a:cxn ang="0">
                  <a:pos x="243" y="11"/>
                </a:cxn>
                <a:cxn ang="0">
                  <a:pos x="237" y="29"/>
                </a:cxn>
                <a:cxn ang="0">
                  <a:pos x="232" y="46"/>
                </a:cxn>
                <a:cxn ang="0">
                  <a:pos x="234" y="58"/>
                </a:cxn>
                <a:cxn ang="0">
                  <a:pos x="245" y="57"/>
                </a:cxn>
                <a:cxn ang="0">
                  <a:pos x="257" y="53"/>
                </a:cxn>
                <a:cxn ang="0">
                  <a:pos x="263" y="71"/>
                </a:cxn>
                <a:cxn ang="0">
                  <a:pos x="265" y="90"/>
                </a:cxn>
                <a:cxn ang="0">
                  <a:pos x="289" y="99"/>
                </a:cxn>
                <a:cxn ang="0">
                  <a:pos x="314" y="94"/>
                </a:cxn>
                <a:cxn ang="0">
                  <a:pos x="324" y="105"/>
                </a:cxn>
                <a:cxn ang="0">
                  <a:pos x="310" y="125"/>
                </a:cxn>
                <a:cxn ang="0">
                  <a:pos x="298" y="139"/>
                </a:cxn>
                <a:cxn ang="0">
                  <a:pos x="286" y="149"/>
                </a:cxn>
                <a:cxn ang="0">
                  <a:pos x="282" y="166"/>
                </a:cxn>
                <a:cxn ang="0">
                  <a:pos x="272" y="185"/>
                </a:cxn>
              </a:cxnLst>
              <a:rect l="0" t="0" r="r" b="b"/>
              <a:pathLst>
                <a:path w="325" h="211">
                  <a:moveTo>
                    <a:pt x="274" y="192"/>
                  </a:moveTo>
                  <a:cubicBezTo>
                    <a:pt x="273" y="193"/>
                    <a:pt x="272" y="195"/>
                    <a:pt x="271" y="196"/>
                  </a:cubicBezTo>
                  <a:cubicBezTo>
                    <a:pt x="270" y="198"/>
                    <a:pt x="269" y="202"/>
                    <a:pt x="268" y="203"/>
                  </a:cubicBezTo>
                  <a:cubicBezTo>
                    <a:pt x="267" y="205"/>
                    <a:pt x="263" y="207"/>
                    <a:pt x="261" y="208"/>
                  </a:cubicBezTo>
                  <a:cubicBezTo>
                    <a:pt x="260" y="208"/>
                    <a:pt x="258" y="210"/>
                    <a:pt x="256" y="211"/>
                  </a:cubicBezTo>
                  <a:cubicBezTo>
                    <a:pt x="255" y="211"/>
                    <a:pt x="254" y="211"/>
                    <a:pt x="253" y="211"/>
                  </a:cubicBezTo>
                  <a:cubicBezTo>
                    <a:pt x="252" y="210"/>
                    <a:pt x="250" y="209"/>
                    <a:pt x="249" y="208"/>
                  </a:cubicBezTo>
                  <a:cubicBezTo>
                    <a:pt x="248" y="207"/>
                    <a:pt x="247" y="205"/>
                    <a:pt x="246" y="205"/>
                  </a:cubicBezTo>
                  <a:cubicBezTo>
                    <a:pt x="244" y="204"/>
                    <a:pt x="242" y="204"/>
                    <a:pt x="241" y="204"/>
                  </a:cubicBezTo>
                  <a:cubicBezTo>
                    <a:pt x="240" y="204"/>
                    <a:pt x="238" y="204"/>
                    <a:pt x="237" y="204"/>
                  </a:cubicBezTo>
                  <a:cubicBezTo>
                    <a:pt x="235" y="204"/>
                    <a:pt x="232" y="202"/>
                    <a:pt x="230" y="201"/>
                  </a:cubicBezTo>
                  <a:cubicBezTo>
                    <a:pt x="229" y="200"/>
                    <a:pt x="226" y="198"/>
                    <a:pt x="225" y="197"/>
                  </a:cubicBezTo>
                  <a:cubicBezTo>
                    <a:pt x="225" y="196"/>
                    <a:pt x="225" y="194"/>
                    <a:pt x="225" y="192"/>
                  </a:cubicBezTo>
                  <a:cubicBezTo>
                    <a:pt x="225" y="192"/>
                    <a:pt x="224" y="190"/>
                    <a:pt x="224" y="190"/>
                  </a:cubicBezTo>
                  <a:cubicBezTo>
                    <a:pt x="223" y="189"/>
                    <a:pt x="220" y="187"/>
                    <a:pt x="219" y="185"/>
                  </a:cubicBezTo>
                  <a:cubicBezTo>
                    <a:pt x="219" y="185"/>
                    <a:pt x="219" y="183"/>
                    <a:pt x="218" y="182"/>
                  </a:cubicBezTo>
                  <a:cubicBezTo>
                    <a:pt x="218" y="181"/>
                    <a:pt x="217" y="179"/>
                    <a:pt x="216" y="179"/>
                  </a:cubicBezTo>
                  <a:cubicBezTo>
                    <a:pt x="215" y="178"/>
                    <a:pt x="211" y="178"/>
                    <a:pt x="209" y="177"/>
                  </a:cubicBezTo>
                  <a:cubicBezTo>
                    <a:pt x="208" y="177"/>
                    <a:pt x="208" y="175"/>
                    <a:pt x="207" y="175"/>
                  </a:cubicBezTo>
                  <a:cubicBezTo>
                    <a:pt x="206" y="174"/>
                    <a:pt x="203" y="175"/>
                    <a:pt x="201" y="175"/>
                  </a:cubicBezTo>
                  <a:cubicBezTo>
                    <a:pt x="200" y="175"/>
                    <a:pt x="196" y="174"/>
                    <a:pt x="195" y="175"/>
                  </a:cubicBezTo>
                  <a:cubicBezTo>
                    <a:pt x="194" y="175"/>
                    <a:pt x="191" y="177"/>
                    <a:pt x="190" y="178"/>
                  </a:cubicBezTo>
                  <a:cubicBezTo>
                    <a:pt x="189" y="179"/>
                    <a:pt x="188" y="181"/>
                    <a:pt x="187" y="182"/>
                  </a:cubicBezTo>
                  <a:cubicBezTo>
                    <a:pt x="185" y="183"/>
                    <a:pt x="182" y="184"/>
                    <a:pt x="181" y="185"/>
                  </a:cubicBezTo>
                  <a:cubicBezTo>
                    <a:pt x="180" y="185"/>
                    <a:pt x="179" y="188"/>
                    <a:pt x="178" y="188"/>
                  </a:cubicBezTo>
                  <a:cubicBezTo>
                    <a:pt x="176" y="190"/>
                    <a:pt x="171" y="191"/>
                    <a:pt x="169" y="191"/>
                  </a:cubicBezTo>
                  <a:cubicBezTo>
                    <a:pt x="167" y="192"/>
                    <a:pt x="164" y="192"/>
                    <a:pt x="162" y="192"/>
                  </a:cubicBezTo>
                  <a:cubicBezTo>
                    <a:pt x="161" y="191"/>
                    <a:pt x="159" y="190"/>
                    <a:pt x="158" y="190"/>
                  </a:cubicBezTo>
                  <a:cubicBezTo>
                    <a:pt x="157" y="190"/>
                    <a:pt x="156" y="189"/>
                    <a:pt x="155" y="190"/>
                  </a:cubicBezTo>
                  <a:cubicBezTo>
                    <a:pt x="153" y="190"/>
                    <a:pt x="150" y="191"/>
                    <a:pt x="149" y="192"/>
                  </a:cubicBezTo>
                  <a:cubicBezTo>
                    <a:pt x="146" y="192"/>
                    <a:pt x="142" y="193"/>
                    <a:pt x="140" y="193"/>
                  </a:cubicBezTo>
                  <a:cubicBezTo>
                    <a:pt x="137" y="193"/>
                    <a:pt x="131" y="192"/>
                    <a:pt x="129" y="192"/>
                  </a:cubicBezTo>
                  <a:cubicBezTo>
                    <a:pt x="126" y="192"/>
                    <a:pt x="122" y="191"/>
                    <a:pt x="120" y="190"/>
                  </a:cubicBezTo>
                  <a:cubicBezTo>
                    <a:pt x="119" y="190"/>
                    <a:pt x="116" y="189"/>
                    <a:pt x="115" y="189"/>
                  </a:cubicBezTo>
                  <a:cubicBezTo>
                    <a:pt x="114" y="189"/>
                    <a:pt x="111" y="189"/>
                    <a:pt x="110" y="189"/>
                  </a:cubicBezTo>
                  <a:cubicBezTo>
                    <a:pt x="109" y="189"/>
                    <a:pt x="106" y="191"/>
                    <a:pt x="105" y="191"/>
                  </a:cubicBezTo>
                  <a:cubicBezTo>
                    <a:pt x="104" y="192"/>
                    <a:pt x="102" y="193"/>
                    <a:pt x="101" y="194"/>
                  </a:cubicBezTo>
                  <a:cubicBezTo>
                    <a:pt x="100" y="195"/>
                    <a:pt x="99" y="197"/>
                    <a:pt x="99" y="198"/>
                  </a:cubicBezTo>
                  <a:cubicBezTo>
                    <a:pt x="98" y="198"/>
                    <a:pt x="96" y="200"/>
                    <a:pt x="95" y="200"/>
                  </a:cubicBezTo>
                  <a:cubicBezTo>
                    <a:pt x="94" y="201"/>
                    <a:pt x="90" y="202"/>
                    <a:pt x="89" y="202"/>
                  </a:cubicBezTo>
                  <a:cubicBezTo>
                    <a:pt x="87" y="203"/>
                    <a:pt x="84" y="203"/>
                    <a:pt x="82" y="203"/>
                  </a:cubicBezTo>
                  <a:cubicBezTo>
                    <a:pt x="80" y="203"/>
                    <a:pt x="76" y="204"/>
                    <a:pt x="74" y="204"/>
                  </a:cubicBezTo>
                  <a:cubicBezTo>
                    <a:pt x="72" y="203"/>
                    <a:pt x="68" y="203"/>
                    <a:pt x="66" y="202"/>
                  </a:cubicBezTo>
                  <a:cubicBezTo>
                    <a:pt x="66" y="201"/>
                    <a:pt x="65" y="199"/>
                    <a:pt x="65" y="198"/>
                  </a:cubicBezTo>
                  <a:cubicBezTo>
                    <a:pt x="65" y="196"/>
                    <a:pt x="65" y="194"/>
                    <a:pt x="66" y="193"/>
                  </a:cubicBezTo>
                  <a:cubicBezTo>
                    <a:pt x="66" y="192"/>
                    <a:pt x="68" y="191"/>
                    <a:pt x="69" y="191"/>
                  </a:cubicBezTo>
                  <a:cubicBezTo>
                    <a:pt x="70" y="190"/>
                    <a:pt x="72" y="191"/>
                    <a:pt x="73" y="190"/>
                  </a:cubicBezTo>
                  <a:cubicBezTo>
                    <a:pt x="74" y="189"/>
                    <a:pt x="75" y="188"/>
                    <a:pt x="75" y="187"/>
                  </a:cubicBezTo>
                  <a:cubicBezTo>
                    <a:pt x="76" y="186"/>
                    <a:pt x="76" y="184"/>
                    <a:pt x="76" y="183"/>
                  </a:cubicBezTo>
                  <a:cubicBezTo>
                    <a:pt x="76" y="181"/>
                    <a:pt x="73" y="180"/>
                    <a:pt x="73" y="178"/>
                  </a:cubicBezTo>
                  <a:cubicBezTo>
                    <a:pt x="72" y="177"/>
                    <a:pt x="71" y="175"/>
                    <a:pt x="70" y="174"/>
                  </a:cubicBezTo>
                  <a:cubicBezTo>
                    <a:pt x="69" y="174"/>
                    <a:pt x="67" y="175"/>
                    <a:pt x="66" y="174"/>
                  </a:cubicBezTo>
                  <a:cubicBezTo>
                    <a:pt x="65" y="174"/>
                    <a:pt x="62" y="173"/>
                    <a:pt x="61" y="172"/>
                  </a:cubicBezTo>
                  <a:cubicBezTo>
                    <a:pt x="60" y="171"/>
                    <a:pt x="56" y="168"/>
                    <a:pt x="55" y="167"/>
                  </a:cubicBezTo>
                  <a:cubicBezTo>
                    <a:pt x="54" y="166"/>
                    <a:pt x="52" y="163"/>
                    <a:pt x="51" y="162"/>
                  </a:cubicBezTo>
                  <a:cubicBezTo>
                    <a:pt x="50" y="161"/>
                    <a:pt x="48" y="160"/>
                    <a:pt x="46" y="160"/>
                  </a:cubicBezTo>
                  <a:cubicBezTo>
                    <a:pt x="45" y="159"/>
                    <a:pt x="42" y="159"/>
                    <a:pt x="41" y="159"/>
                  </a:cubicBezTo>
                  <a:cubicBezTo>
                    <a:pt x="40" y="159"/>
                    <a:pt x="36" y="159"/>
                    <a:pt x="35" y="158"/>
                  </a:cubicBezTo>
                  <a:cubicBezTo>
                    <a:pt x="34" y="158"/>
                    <a:pt x="32" y="157"/>
                    <a:pt x="31" y="156"/>
                  </a:cubicBezTo>
                  <a:cubicBezTo>
                    <a:pt x="30" y="155"/>
                    <a:pt x="28" y="155"/>
                    <a:pt x="27" y="154"/>
                  </a:cubicBezTo>
                  <a:cubicBezTo>
                    <a:pt x="26" y="154"/>
                    <a:pt x="24" y="152"/>
                    <a:pt x="23" y="152"/>
                  </a:cubicBezTo>
                  <a:cubicBezTo>
                    <a:pt x="22" y="152"/>
                    <a:pt x="20" y="152"/>
                    <a:pt x="19" y="152"/>
                  </a:cubicBezTo>
                  <a:cubicBezTo>
                    <a:pt x="19" y="152"/>
                    <a:pt x="17" y="152"/>
                    <a:pt x="16" y="151"/>
                  </a:cubicBezTo>
                  <a:cubicBezTo>
                    <a:pt x="15" y="150"/>
                    <a:pt x="14" y="148"/>
                    <a:pt x="13" y="147"/>
                  </a:cubicBezTo>
                  <a:cubicBezTo>
                    <a:pt x="12" y="146"/>
                    <a:pt x="11" y="145"/>
                    <a:pt x="9" y="144"/>
                  </a:cubicBezTo>
                  <a:cubicBezTo>
                    <a:pt x="9" y="144"/>
                    <a:pt x="8" y="144"/>
                    <a:pt x="8" y="144"/>
                  </a:cubicBezTo>
                  <a:cubicBezTo>
                    <a:pt x="8" y="143"/>
                    <a:pt x="8" y="143"/>
                    <a:pt x="8" y="142"/>
                  </a:cubicBezTo>
                  <a:cubicBezTo>
                    <a:pt x="7" y="141"/>
                    <a:pt x="7" y="138"/>
                    <a:pt x="6" y="137"/>
                  </a:cubicBezTo>
                  <a:cubicBezTo>
                    <a:pt x="6" y="136"/>
                    <a:pt x="5" y="134"/>
                    <a:pt x="5" y="133"/>
                  </a:cubicBezTo>
                  <a:cubicBezTo>
                    <a:pt x="5" y="132"/>
                    <a:pt x="5" y="130"/>
                    <a:pt x="5" y="128"/>
                  </a:cubicBezTo>
                  <a:cubicBezTo>
                    <a:pt x="5" y="128"/>
                    <a:pt x="4" y="126"/>
                    <a:pt x="5" y="126"/>
                  </a:cubicBezTo>
                  <a:cubicBezTo>
                    <a:pt x="5" y="126"/>
                    <a:pt x="6" y="126"/>
                    <a:pt x="6" y="126"/>
                  </a:cubicBezTo>
                  <a:cubicBezTo>
                    <a:pt x="7" y="127"/>
                    <a:pt x="9" y="128"/>
                    <a:pt x="10" y="129"/>
                  </a:cubicBezTo>
                  <a:cubicBezTo>
                    <a:pt x="10" y="129"/>
                    <a:pt x="11" y="130"/>
                    <a:pt x="12" y="131"/>
                  </a:cubicBezTo>
                  <a:cubicBezTo>
                    <a:pt x="13" y="131"/>
                    <a:pt x="15" y="132"/>
                    <a:pt x="16" y="132"/>
                  </a:cubicBezTo>
                  <a:cubicBezTo>
                    <a:pt x="16" y="131"/>
                    <a:pt x="18" y="131"/>
                    <a:pt x="18" y="130"/>
                  </a:cubicBezTo>
                  <a:cubicBezTo>
                    <a:pt x="18" y="130"/>
                    <a:pt x="18" y="129"/>
                    <a:pt x="18" y="128"/>
                  </a:cubicBezTo>
                  <a:cubicBezTo>
                    <a:pt x="17" y="127"/>
                    <a:pt x="14" y="128"/>
                    <a:pt x="12" y="127"/>
                  </a:cubicBezTo>
                  <a:cubicBezTo>
                    <a:pt x="11" y="127"/>
                    <a:pt x="9" y="125"/>
                    <a:pt x="8" y="124"/>
                  </a:cubicBezTo>
                  <a:cubicBezTo>
                    <a:pt x="8" y="123"/>
                    <a:pt x="8" y="121"/>
                    <a:pt x="7" y="120"/>
                  </a:cubicBezTo>
                  <a:cubicBezTo>
                    <a:pt x="7" y="118"/>
                    <a:pt x="5" y="116"/>
                    <a:pt x="4" y="115"/>
                  </a:cubicBezTo>
                  <a:cubicBezTo>
                    <a:pt x="4" y="113"/>
                    <a:pt x="3" y="111"/>
                    <a:pt x="2" y="109"/>
                  </a:cubicBezTo>
                  <a:cubicBezTo>
                    <a:pt x="2" y="108"/>
                    <a:pt x="2" y="105"/>
                    <a:pt x="2" y="104"/>
                  </a:cubicBezTo>
                  <a:cubicBezTo>
                    <a:pt x="1" y="102"/>
                    <a:pt x="1" y="98"/>
                    <a:pt x="0" y="96"/>
                  </a:cubicBezTo>
                  <a:cubicBezTo>
                    <a:pt x="2" y="96"/>
                    <a:pt x="4" y="95"/>
                    <a:pt x="4" y="95"/>
                  </a:cubicBezTo>
                  <a:cubicBezTo>
                    <a:pt x="5" y="95"/>
                    <a:pt x="7" y="94"/>
                    <a:pt x="8" y="94"/>
                  </a:cubicBezTo>
                  <a:cubicBezTo>
                    <a:pt x="9" y="94"/>
                    <a:pt x="11" y="93"/>
                    <a:pt x="12" y="93"/>
                  </a:cubicBezTo>
                  <a:cubicBezTo>
                    <a:pt x="13" y="93"/>
                    <a:pt x="16" y="92"/>
                    <a:pt x="17" y="91"/>
                  </a:cubicBezTo>
                  <a:cubicBezTo>
                    <a:pt x="18" y="91"/>
                    <a:pt x="21" y="90"/>
                    <a:pt x="22" y="89"/>
                  </a:cubicBezTo>
                  <a:cubicBezTo>
                    <a:pt x="22" y="89"/>
                    <a:pt x="23" y="86"/>
                    <a:pt x="24" y="86"/>
                  </a:cubicBezTo>
                  <a:cubicBezTo>
                    <a:pt x="25" y="85"/>
                    <a:pt x="28" y="85"/>
                    <a:pt x="30" y="85"/>
                  </a:cubicBezTo>
                  <a:cubicBezTo>
                    <a:pt x="30" y="85"/>
                    <a:pt x="31" y="84"/>
                    <a:pt x="32" y="83"/>
                  </a:cubicBezTo>
                  <a:cubicBezTo>
                    <a:pt x="34" y="83"/>
                    <a:pt x="38" y="83"/>
                    <a:pt x="40" y="83"/>
                  </a:cubicBezTo>
                  <a:cubicBezTo>
                    <a:pt x="40" y="82"/>
                    <a:pt x="42" y="81"/>
                    <a:pt x="43" y="81"/>
                  </a:cubicBezTo>
                  <a:cubicBezTo>
                    <a:pt x="44" y="80"/>
                    <a:pt x="46" y="79"/>
                    <a:pt x="47" y="79"/>
                  </a:cubicBezTo>
                  <a:cubicBezTo>
                    <a:pt x="48" y="79"/>
                    <a:pt x="50" y="82"/>
                    <a:pt x="51" y="82"/>
                  </a:cubicBezTo>
                  <a:cubicBezTo>
                    <a:pt x="52" y="82"/>
                    <a:pt x="55" y="82"/>
                    <a:pt x="56" y="81"/>
                  </a:cubicBezTo>
                  <a:cubicBezTo>
                    <a:pt x="57" y="81"/>
                    <a:pt x="58" y="79"/>
                    <a:pt x="59" y="79"/>
                  </a:cubicBezTo>
                  <a:cubicBezTo>
                    <a:pt x="60" y="79"/>
                    <a:pt x="62" y="80"/>
                    <a:pt x="63" y="80"/>
                  </a:cubicBezTo>
                  <a:cubicBezTo>
                    <a:pt x="65" y="80"/>
                    <a:pt x="67" y="81"/>
                    <a:pt x="68" y="82"/>
                  </a:cubicBezTo>
                  <a:cubicBezTo>
                    <a:pt x="69" y="82"/>
                    <a:pt x="71" y="81"/>
                    <a:pt x="72" y="81"/>
                  </a:cubicBezTo>
                  <a:cubicBezTo>
                    <a:pt x="73" y="81"/>
                    <a:pt x="75" y="81"/>
                    <a:pt x="75" y="81"/>
                  </a:cubicBezTo>
                  <a:cubicBezTo>
                    <a:pt x="77" y="81"/>
                    <a:pt x="78" y="83"/>
                    <a:pt x="79" y="84"/>
                  </a:cubicBezTo>
                  <a:cubicBezTo>
                    <a:pt x="80" y="84"/>
                    <a:pt x="81" y="85"/>
                    <a:pt x="82" y="86"/>
                  </a:cubicBezTo>
                  <a:cubicBezTo>
                    <a:pt x="83" y="86"/>
                    <a:pt x="85" y="87"/>
                    <a:pt x="86" y="87"/>
                  </a:cubicBezTo>
                  <a:cubicBezTo>
                    <a:pt x="87" y="87"/>
                    <a:pt x="89" y="87"/>
                    <a:pt x="89" y="86"/>
                  </a:cubicBezTo>
                  <a:cubicBezTo>
                    <a:pt x="90" y="86"/>
                    <a:pt x="91" y="84"/>
                    <a:pt x="92" y="83"/>
                  </a:cubicBezTo>
                  <a:cubicBezTo>
                    <a:pt x="93" y="82"/>
                    <a:pt x="94" y="79"/>
                    <a:pt x="94" y="78"/>
                  </a:cubicBezTo>
                  <a:cubicBezTo>
                    <a:pt x="95" y="77"/>
                    <a:pt x="95" y="75"/>
                    <a:pt x="95" y="74"/>
                  </a:cubicBezTo>
                  <a:cubicBezTo>
                    <a:pt x="95" y="73"/>
                    <a:pt x="94" y="71"/>
                    <a:pt x="94" y="70"/>
                  </a:cubicBezTo>
                  <a:cubicBezTo>
                    <a:pt x="94" y="69"/>
                    <a:pt x="93" y="66"/>
                    <a:pt x="93" y="65"/>
                  </a:cubicBezTo>
                  <a:cubicBezTo>
                    <a:pt x="93" y="64"/>
                    <a:pt x="95" y="63"/>
                    <a:pt x="95" y="63"/>
                  </a:cubicBezTo>
                  <a:cubicBezTo>
                    <a:pt x="96" y="62"/>
                    <a:pt x="98" y="61"/>
                    <a:pt x="98" y="60"/>
                  </a:cubicBezTo>
                  <a:cubicBezTo>
                    <a:pt x="99" y="59"/>
                    <a:pt x="99" y="57"/>
                    <a:pt x="100" y="56"/>
                  </a:cubicBezTo>
                  <a:cubicBezTo>
                    <a:pt x="100" y="55"/>
                    <a:pt x="100" y="52"/>
                    <a:pt x="100" y="51"/>
                  </a:cubicBezTo>
                  <a:cubicBezTo>
                    <a:pt x="100" y="50"/>
                    <a:pt x="99" y="48"/>
                    <a:pt x="99" y="47"/>
                  </a:cubicBezTo>
                  <a:cubicBezTo>
                    <a:pt x="99" y="46"/>
                    <a:pt x="100" y="44"/>
                    <a:pt x="100" y="43"/>
                  </a:cubicBezTo>
                  <a:cubicBezTo>
                    <a:pt x="100" y="42"/>
                    <a:pt x="100" y="41"/>
                    <a:pt x="101" y="41"/>
                  </a:cubicBezTo>
                  <a:cubicBezTo>
                    <a:pt x="102" y="40"/>
                    <a:pt x="103" y="41"/>
                    <a:pt x="104" y="41"/>
                  </a:cubicBezTo>
                  <a:cubicBezTo>
                    <a:pt x="105" y="40"/>
                    <a:pt x="108" y="40"/>
                    <a:pt x="110" y="40"/>
                  </a:cubicBezTo>
                  <a:cubicBezTo>
                    <a:pt x="111" y="39"/>
                    <a:pt x="114" y="39"/>
                    <a:pt x="115" y="38"/>
                  </a:cubicBezTo>
                  <a:cubicBezTo>
                    <a:pt x="116" y="38"/>
                    <a:pt x="118" y="36"/>
                    <a:pt x="119" y="35"/>
                  </a:cubicBezTo>
                  <a:cubicBezTo>
                    <a:pt x="120" y="35"/>
                    <a:pt x="122" y="34"/>
                    <a:pt x="123" y="33"/>
                  </a:cubicBezTo>
                  <a:cubicBezTo>
                    <a:pt x="124" y="32"/>
                    <a:pt x="126" y="30"/>
                    <a:pt x="127" y="30"/>
                  </a:cubicBezTo>
                  <a:cubicBezTo>
                    <a:pt x="129" y="29"/>
                    <a:pt x="132" y="29"/>
                    <a:pt x="133" y="29"/>
                  </a:cubicBezTo>
                  <a:cubicBezTo>
                    <a:pt x="134" y="28"/>
                    <a:pt x="137" y="27"/>
                    <a:pt x="139" y="27"/>
                  </a:cubicBezTo>
                  <a:cubicBezTo>
                    <a:pt x="140" y="27"/>
                    <a:pt x="142" y="27"/>
                    <a:pt x="143" y="27"/>
                  </a:cubicBezTo>
                  <a:cubicBezTo>
                    <a:pt x="145" y="27"/>
                    <a:pt x="148" y="26"/>
                    <a:pt x="150" y="26"/>
                  </a:cubicBezTo>
                  <a:cubicBezTo>
                    <a:pt x="151" y="26"/>
                    <a:pt x="153" y="26"/>
                    <a:pt x="154" y="26"/>
                  </a:cubicBezTo>
                  <a:cubicBezTo>
                    <a:pt x="155" y="26"/>
                    <a:pt x="158" y="26"/>
                    <a:pt x="160" y="26"/>
                  </a:cubicBezTo>
                  <a:cubicBezTo>
                    <a:pt x="161" y="26"/>
                    <a:pt x="162" y="25"/>
                    <a:pt x="163" y="25"/>
                  </a:cubicBezTo>
                  <a:cubicBezTo>
                    <a:pt x="164" y="25"/>
                    <a:pt x="167" y="24"/>
                    <a:pt x="168" y="24"/>
                  </a:cubicBezTo>
                  <a:cubicBezTo>
                    <a:pt x="169" y="24"/>
                    <a:pt x="172" y="23"/>
                    <a:pt x="173" y="22"/>
                  </a:cubicBezTo>
                  <a:cubicBezTo>
                    <a:pt x="175" y="21"/>
                    <a:pt x="179" y="19"/>
                    <a:pt x="181" y="18"/>
                  </a:cubicBezTo>
                  <a:cubicBezTo>
                    <a:pt x="182" y="18"/>
                    <a:pt x="184" y="16"/>
                    <a:pt x="185" y="15"/>
                  </a:cubicBezTo>
                  <a:cubicBezTo>
                    <a:pt x="187" y="14"/>
                    <a:pt x="190" y="13"/>
                    <a:pt x="191" y="12"/>
                  </a:cubicBezTo>
                  <a:cubicBezTo>
                    <a:pt x="192" y="12"/>
                    <a:pt x="194" y="10"/>
                    <a:pt x="195" y="9"/>
                  </a:cubicBezTo>
                  <a:cubicBezTo>
                    <a:pt x="196" y="9"/>
                    <a:pt x="198" y="8"/>
                    <a:pt x="198" y="7"/>
                  </a:cubicBezTo>
                  <a:cubicBezTo>
                    <a:pt x="199" y="7"/>
                    <a:pt x="202" y="7"/>
                    <a:pt x="203" y="6"/>
                  </a:cubicBezTo>
                  <a:cubicBezTo>
                    <a:pt x="204" y="6"/>
                    <a:pt x="206" y="7"/>
                    <a:pt x="207" y="6"/>
                  </a:cubicBezTo>
                  <a:cubicBezTo>
                    <a:pt x="208" y="6"/>
                    <a:pt x="211" y="5"/>
                    <a:pt x="212" y="5"/>
                  </a:cubicBezTo>
                  <a:cubicBezTo>
                    <a:pt x="214" y="4"/>
                    <a:pt x="217" y="3"/>
                    <a:pt x="218" y="3"/>
                  </a:cubicBezTo>
                  <a:cubicBezTo>
                    <a:pt x="219" y="2"/>
                    <a:pt x="220" y="1"/>
                    <a:pt x="220" y="0"/>
                  </a:cubicBezTo>
                  <a:cubicBezTo>
                    <a:pt x="223" y="1"/>
                    <a:pt x="225" y="1"/>
                    <a:pt x="226" y="2"/>
                  </a:cubicBezTo>
                  <a:cubicBezTo>
                    <a:pt x="227" y="3"/>
                    <a:pt x="230" y="4"/>
                    <a:pt x="231" y="5"/>
                  </a:cubicBezTo>
                  <a:cubicBezTo>
                    <a:pt x="233" y="6"/>
                    <a:pt x="237" y="6"/>
                    <a:pt x="239" y="7"/>
                  </a:cubicBezTo>
                  <a:cubicBezTo>
                    <a:pt x="240" y="8"/>
                    <a:pt x="242" y="9"/>
                    <a:pt x="243" y="9"/>
                  </a:cubicBezTo>
                  <a:cubicBezTo>
                    <a:pt x="243" y="10"/>
                    <a:pt x="243" y="11"/>
                    <a:pt x="243" y="11"/>
                  </a:cubicBezTo>
                  <a:cubicBezTo>
                    <a:pt x="243" y="12"/>
                    <a:pt x="244" y="15"/>
                    <a:pt x="244" y="16"/>
                  </a:cubicBezTo>
                  <a:cubicBezTo>
                    <a:pt x="244" y="17"/>
                    <a:pt x="243" y="20"/>
                    <a:pt x="243" y="21"/>
                  </a:cubicBezTo>
                  <a:cubicBezTo>
                    <a:pt x="242" y="22"/>
                    <a:pt x="242" y="23"/>
                    <a:pt x="241" y="24"/>
                  </a:cubicBezTo>
                  <a:cubicBezTo>
                    <a:pt x="241" y="25"/>
                    <a:pt x="238" y="27"/>
                    <a:pt x="237" y="29"/>
                  </a:cubicBezTo>
                  <a:cubicBezTo>
                    <a:pt x="237" y="30"/>
                    <a:pt x="235" y="31"/>
                    <a:pt x="234" y="33"/>
                  </a:cubicBezTo>
                  <a:cubicBezTo>
                    <a:pt x="234" y="34"/>
                    <a:pt x="234" y="36"/>
                    <a:pt x="234" y="37"/>
                  </a:cubicBezTo>
                  <a:cubicBezTo>
                    <a:pt x="234" y="38"/>
                    <a:pt x="234" y="41"/>
                    <a:pt x="234" y="43"/>
                  </a:cubicBezTo>
                  <a:cubicBezTo>
                    <a:pt x="234" y="44"/>
                    <a:pt x="233" y="46"/>
                    <a:pt x="232" y="46"/>
                  </a:cubicBezTo>
                  <a:cubicBezTo>
                    <a:pt x="231" y="47"/>
                    <a:pt x="229" y="49"/>
                    <a:pt x="228" y="50"/>
                  </a:cubicBezTo>
                  <a:cubicBezTo>
                    <a:pt x="228" y="51"/>
                    <a:pt x="227" y="53"/>
                    <a:pt x="227" y="54"/>
                  </a:cubicBezTo>
                  <a:cubicBezTo>
                    <a:pt x="227" y="55"/>
                    <a:pt x="228" y="57"/>
                    <a:pt x="229" y="58"/>
                  </a:cubicBezTo>
                  <a:cubicBezTo>
                    <a:pt x="230" y="59"/>
                    <a:pt x="233" y="58"/>
                    <a:pt x="234" y="58"/>
                  </a:cubicBezTo>
                  <a:cubicBezTo>
                    <a:pt x="235" y="58"/>
                    <a:pt x="238" y="57"/>
                    <a:pt x="239" y="56"/>
                  </a:cubicBezTo>
                  <a:cubicBezTo>
                    <a:pt x="240" y="56"/>
                    <a:pt x="240" y="54"/>
                    <a:pt x="241" y="53"/>
                  </a:cubicBezTo>
                  <a:cubicBezTo>
                    <a:pt x="242" y="53"/>
                    <a:pt x="243" y="54"/>
                    <a:pt x="244" y="54"/>
                  </a:cubicBezTo>
                  <a:cubicBezTo>
                    <a:pt x="245" y="54"/>
                    <a:pt x="244" y="57"/>
                    <a:pt x="245" y="57"/>
                  </a:cubicBezTo>
                  <a:cubicBezTo>
                    <a:pt x="246" y="58"/>
                    <a:pt x="247" y="57"/>
                    <a:pt x="247" y="57"/>
                  </a:cubicBezTo>
                  <a:cubicBezTo>
                    <a:pt x="248" y="57"/>
                    <a:pt x="250" y="55"/>
                    <a:pt x="251" y="55"/>
                  </a:cubicBezTo>
                  <a:cubicBezTo>
                    <a:pt x="252" y="54"/>
                    <a:pt x="254" y="53"/>
                    <a:pt x="255" y="53"/>
                  </a:cubicBezTo>
                  <a:cubicBezTo>
                    <a:pt x="255" y="53"/>
                    <a:pt x="257" y="53"/>
                    <a:pt x="257" y="53"/>
                  </a:cubicBezTo>
                  <a:cubicBezTo>
                    <a:pt x="258" y="53"/>
                    <a:pt x="259" y="56"/>
                    <a:pt x="260" y="57"/>
                  </a:cubicBezTo>
                  <a:cubicBezTo>
                    <a:pt x="261" y="58"/>
                    <a:pt x="263" y="58"/>
                    <a:pt x="264" y="59"/>
                  </a:cubicBezTo>
                  <a:cubicBezTo>
                    <a:pt x="265" y="60"/>
                    <a:pt x="264" y="62"/>
                    <a:pt x="264" y="63"/>
                  </a:cubicBezTo>
                  <a:cubicBezTo>
                    <a:pt x="264" y="65"/>
                    <a:pt x="263" y="69"/>
                    <a:pt x="263" y="71"/>
                  </a:cubicBezTo>
                  <a:cubicBezTo>
                    <a:pt x="263" y="72"/>
                    <a:pt x="264" y="75"/>
                    <a:pt x="263" y="76"/>
                  </a:cubicBezTo>
                  <a:cubicBezTo>
                    <a:pt x="263" y="77"/>
                    <a:pt x="262" y="79"/>
                    <a:pt x="262" y="79"/>
                  </a:cubicBezTo>
                  <a:cubicBezTo>
                    <a:pt x="262" y="81"/>
                    <a:pt x="262" y="84"/>
                    <a:pt x="262" y="86"/>
                  </a:cubicBezTo>
                  <a:cubicBezTo>
                    <a:pt x="263" y="87"/>
                    <a:pt x="264" y="89"/>
                    <a:pt x="265" y="90"/>
                  </a:cubicBezTo>
                  <a:cubicBezTo>
                    <a:pt x="267" y="92"/>
                    <a:pt x="271" y="93"/>
                    <a:pt x="273" y="94"/>
                  </a:cubicBezTo>
                  <a:cubicBezTo>
                    <a:pt x="274" y="95"/>
                    <a:pt x="276" y="96"/>
                    <a:pt x="277" y="96"/>
                  </a:cubicBezTo>
                  <a:cubicBezTo>
                    <a:pt x="278" y="97"/>
                    <a:pt x="281" y="97"/>
                    <a:pt x="283" y="98"/>
                  </a:cubicBezTo>
                  <a:cubicBezTo>
                    <a:pt x="284" y="98"/>
                    <a:pt x="287" y="99"/>
                    <a:pt x="289" y="99"/>
                  </a:cubicBezTo>
                  <a:cubicBezTo>
                    <a:pt x="291" y="100"/>
                    <a:pt x="297" y="99"/>
                    <a:pt x="299" y="99"/>
                  </a:cubicBezTo>
                  <a:cubicBezTo>
                    <a:pt x="301" y="99"/>
                    <a:pt x="306" y="99"/>
                    <a:pt x="308" y="99"/>
                  </a:cubicBezTo>
                  <a:cubicBezTo>
                    <a:pt x="309" y="99"/>
                    <a:pt x="311" y="99"/>
                    <a:pt x="312" y="98"/>
                  </a:cubicBezTo>
                  <a:cubicBezTo>
                    <a:pt x="313" y="98"/>
                    <a:pt x="313" y="95"/>
                    <a:pt x="314" y="94"/>
                  </a:cubicBezTo>
                  <a:cubicBezTo>
                    <a:pt x="314" y="93"/>
                    <a:pt x="315" y="92"/>
                    <a:pt x="316" y="92"/>
                  </a:cubicBezTo>
                  <a:cubicBezTo>
                    <a:pt x="317" y="91"/>
                    <a:pt x="319" y="91"/>
                    <a:pt x="320" y="92"/>
                  </a:cubicBezTo>
                  <a:cubicBezTo>
                    <a:pt x="322" y="93"/>
                    <a:pt x="324" y="96"/>
                    <a:pt x="324" y="98"/>
                  </a:cubicBezTo>
                  <a:cubicBezTo>
                    <a:pt x="325" y="100"/>
                    <a:pt x="325" y="104"/>
                    <a:pt x="324" y="105"/>
                  </a:cubicBezTo>
                  <a:cubicBezTo>
                    <a:pt x="324" y="107"/>
                    <a:pt x="322" y="108"/>
                    <a:pt x="321" y="109"/>
                  </a:cubicBezTo>
                  <a:cubicBezTo>
                    <a:pt x="320" y="110"/>
                    <a:pt x="319" y="112"/>
                    <a:pt x="318" y="113"/>
                  </a:cubicBezTo>
                  <a:cubicBezTo>
                    <a:pt x="317" y="115"/>
                    <a:pt x="316" y="118"/>
                    <a:pt x="315" y="119"/>
                  </a:cubicBezTo>
                  <a:cubicBezTo>
                    <a:pt x="314" y="121"/>
                    <a:pt x="311" y="124"/>
                    <a:pt x="310" y="125"/>
                  </a:cubicBezTo>
                  <a:cubicBezTo>
                    <a:pt x="309" y="126"/>
                    <a:pt x="306" y="128"/>
                    <a:pt x="305" y="128"/>
                  </a:cubicBezTo>
                  <a:cubicBezTo>
                    <a:pt x="304" y="129"/>
                    <a:pt x="302" y="130"/>
                    <a:pt x="301" y="131"/>
                  </a:cubicBezTo>
                  <a:cubicBezTo>
                    <a:pt x="301" y="132"/>
                    <a:pt x="301" y="134"/>
                    <a:pt x="301" y="135"/>
                  </a:cubicBezTo>
                  <a:cubicBezTo>
                    <a:pt x="301" y="136"/>
                    <a:pt x="299" y="138"/>
                    <a:pt x="298" y="139"/>
                  </a:cubicBezTo>
                  <a:cubicBezTo>
                    <a:pt x="297" y="139"/>
                    <a:pt x="295" y="139"/>
                    <a:pt x="294" y="139"/>
                  </a:cubicBezTo>
                  <a:cubicBezTo>
                    <a:pt x="293" y="139"/>
                    <a:pt x="291" y="141"/>
                    <a:pt x="290" y="142"/>
                  </a:cubicBezTo>
                  <a:cubicBezTo>
                    <a:pt x="289" y="142"/>
                    <a:pt x="287" y="143"/>
                    <a:pt x="287" y="143"/>
                  </a:cubicBezTo>
                  <a:cubicBezTo>
                    <a:pt x="286" y="145"/>
                    <a:pt x="286" y="147"/>
                    <a:pt x="286" y="149"/>
                  </a:cubicBezTo>
                  <a:cubicBezTo>
                    <a:pt x="285" y="150"/>
                    <a:pt x="285" y="152"/>
                    <a:pt x="284" y="153"/>
                  </a:cubicBezTo>
                  <a:cubicBezTo>
                    <a:pt x="284" y="154"/>
                    <a:pt x="282" y="155"/>
                    <a:pt x="282" y="156"/>
                  </a:cubicBezTo>
                  <a:cubicBezTo>
                    <a:pt x="281" y="158"/>
                    <a:pt x="283" y="161"/>
                    <a:pt x="283" y="162"/>
                  </a:cubicBezTo>
                  <a:cubicBezTo>
                    <a:pt x="283" y="163"/>
                    <a:pt x="282" y="165"/>
                    <a:pt x="282" y="166"/>
                  </a:cubicBezTo>
                  <a:cubicBezTo>
                    <a:pt x="282" y="167"/>
                    <a:pt x="281" y="170"/>
                    <a:pt x="280" y="171"/>
                  </a:cubicBezTo>
                  <a:cubicBezTo>
                    <a:pt x="280" y="172"/>
                    <a:pt x="278" y="174"/>
                    <a:pt x="277" y="175"/>
                  </a:cubicBezTo>
                  <a:cubicBezTo>
                    <a:pt x="276" y="176"/>
                    <a:pt x="274" y="178"/>
                    <a:pt x="273" y="179"/>
                  </a:cubicBezTo>
                  <a:cubicBezTo>
                    <a:pt x="273" y="180"/>
                    <a:pt x="272" y="184"/>
                    <a:pt x="272" y="185"/>
                  </a:cubicBezTo>
                  <a:cubicBezTo>
                    <a:pt x="272" y="187"/>
                    <a:pt x="274" y="188"/>
                    <a:pt x="274" y="190"/>
                  </a:cubicBezTo>
                  <a:cubicBezTo>
                    <a:pt x="274" y="190"/>
                    <a:pt x="274" y="191"/>
                    <a:pt x="274" y="19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59" name="Freeform 87"/>
            <p:cNvSpPr>
              <a:spLocks/>
            </p:cNvSpPr>
            <p:nvPr/>
          </p:nvSpPr>
          <p:spPr bwMode="auto">
            <a:xfrm>
              <a:off x="4081463" y="1511300"/>
              <a:ext cx="506413" cy="355600"/>
            </a:xfrm>
            <a:custGeom>
              <a:avLst/>
              <a:gdLst/>
              <a:ahLst/>
              <a:cxnLst>
                <a:cxn ang="0">
                  <a:pos x="301" y="155"/>
                </a:cxn>
                <a:cxn ang="0">
                  <a:pos x="289" y="162"/>
                </a:cxn>
                <a:cxn ang="0">
                  <a:pos x="262" y="169"/>
                </a:cxn>
                <a:cxn ang="0">
                  <a:pos x="244" y="175"/>
                </a:cxn>
                <a:cxn ang="0">
                  <a:pos x="223" y="175"/>
                </a:cxn>
                <a:cxn ang="0">
                  <a:pos x="204" y="176"/>
                </a:cxn>
                <a:cxn ang="0">
                  <a:pos x="192" y="184"/>
                </a:cxn>
                <a:cxn ang="0">
                  <a:pos x="188" y="192"/>
                </a:cxn>
                <a:cxn ang="0">
                  <a:pos x="167" y="183"/>
                </a:cxn>
                <a:cxn ang="0">
                  <a:pos x="155" y="190"/>
                </a:cxn>
                <a:cxn ang="0">
                  <a:pos x="148" y="200"/>
                </a:cxn>
                <a:cxn ang="0">
                  <a:pos x="136" y="199"/>
                </a:cxn>
                <a:cxn ang="0">
                  <a:pos x="137" y="213"/>
                </a:cxn>
                <a:cxn ang="0">
                  <a:pos x="121" y="204"/>
                </a:cxn>
                <a:cxn ang="0">
                  <a:pos x="110" y="197"/>
                </a:cxn>
                <a:cxn ang="0">
                  <a:pos x="99" y="210"/>
                </a:cxn>
                <a:cxn ang="0">
                  <a:pos x="86" y="200"/>
                </a:cxn>
                <a:cxn ang="0">
                  <a:pos x="78" y="208"/>
                </a:cxn>
                <a:cxn ang="0">
                  <a:pos x="63" y="207"/>
                </a:cxn>
                <a:cxn ang="0">
                  <a:pos x="47" y="202"/>
                </a:cxn>
                <a:cxn ang="0">
                  <a:pos x="43" y="171"/>
                </a:cxn>
                <a:cxn ang="0">
                  <a:pos x="40" y="149"/>
                </a:cxn>
                <a:cxn ang="0">
                  <a:pos x="32" y="138"/>
                </a:cxn>
                <a:cxn ang="0">
                  <a:pos x="27" y="127"/>
                </a:cxn>
                <a:cxn ang="0">
                  <a:pos x="23" y="115"/>
                </a:cxn>
                <a:cxn ang="0">
                  <a:pos x="18" y="87"/>
                </a:cxn>
                <a:cxn ang="0">
                  <a:pos x="15" y="63"/>
                </a:cxn>
                <a:cxn ang="0">
                  <a:pos x="9" y="51"/>
                </a:cxn>
                <a:cxn ang="0">
                  <a:pos x="2" y="33"/>
                </a:cxn>
                <a:cxn ang="0">
                  <a:pos x="3" y="11"/>
                </a:cxn>
                <a:cxn ang="0">
                  <a:pos x="7" y="3"/>
                </a:cxn>
                <a:cxn ang="0">
                  <a:pos x="21" y="10"/>
                </a:cxn>
                <a:cxn ang="0">
                  <a:pos x="40" y="16"/>
                </a:cxn>
                <a:cxn ang="0">
                  <a:pos x="60" y="30"/>
                </a:cxn>
                <a:cxn ang="0">
                  <a:pos x="69" y="43"/>
                </a:cxn>
                <a:cxn ang="0">
                  <a:pos x="59" y="54"/>
                </a:cxn>
                <a:cxn ang="0">
                  <a:pos x="83" y="58"/>
                </a:cxn>
                <a:cxn ang="0">
                  <a:pos x="99" y="47"/>
                </a:cxn>
                <a:cxn ang="0">
                  <a:pos x="123" y="48"/>
                </a:cxn>
                <a:cxn ang="0">
                  <a:pos x="152" y="46"/>
                </a:cxn>
                <a:cxn ang="0">
                  <a:pos x="175" y="41"/>
                </a:cxn>
                <a:cxn ang="0">
                  <a:pos x="195" y="31"/>
                </a:cxn>
                <a:cxn ang="0">
                  <a:pos x="212" y="38"/>
                </a:cxn>
                <a:cxn ang="0">
                  <a:pos x="219" y="53"/>
                </a:cxn>
                <a:cxn ang="0">
                  <a:pos x="240" y="61"/>
                </a:cxn>
                <a:cxn ang="0">
                  <a:pos x="255" y="64"/>
                </a:cxn>
                <a:cxn ang="0">
                  <a:pos x="269" y="48"/>
                </a:cxn>
                <a:cxn ang="0">
                  <a:pos x="279" y="62"/>
                </a:cxn>
                <a:cxn ang="0">
                  <a:pos x="287" y="71"/>
                </a:cxn>
                <a:cxn ang="0">
                  <a:pos x="293" y="87"/>
                </a:cxn>
                <a:cxn ang="0">
                  <a:pos x="303" y="111"/>
                </a:cxn>
                <a:cxn ang="0">
                  <a:pos x="302" y="141"/>
                </a:cxn>
              </a:cxnLst>
              <a:rect l="0" t="0" r="r" b="b"/>
              <a:pathLst>
                <a:path w="305" h="214">
                  <a:moveTo>
                    <a:pt x="305" y="148"/>
                  </a:moveTo>
                  <a:cubicBezTo>
                    <a:pt x="304" y="148"/>
                    <a:pt x="303" y="149"/>
                    <a:pt x="303" y="149"/>
                  </a:cubicBezTo>
                  <a:cubicBezTo>
                    <a:pt x="302" y="150"/>
                    <a:pt x="303" y="152"/>
                    <a:pt x="302" y="153"/>
                  </a:cubicBezTo>
                  <a:cubicBezTo>
                    <a:pt x="302" y="153"/>
                    <a:pt x="301" y="155"/>
                    <a:pt x="301" y="155"/>
                  </a:cubicBezTo>
                  <a:cubicBezTo>
                    <a:pt x="300" y="156"/>
                    <a:pt x="300" y="158"/>
                    <a:pt x="299" y="158"/>
                  </a:cubicBezTo>
                  <a:cubicBezTo>
                    <a:pt x="299" y="159"/>
                    <a:pt x="297" y="160"/>
                    <a:pt x="296" y="161"/>
                  </a:cubicBezTo>
                  <a:cubicBezTo>
                    <a:pt x="295" y="161"/>
                    <a:pt x="293" y="161"/>
                    <a:pt x="292" y="161"/>
                  </a:cubicBezTo>
                  <a:cubicBezTo>
                    <a:pt x="291" y="162"/>
                    <a:pt x="290" y="162"/>
                    <a:pt x="289" y="162"/>
                  </a:cubicBezTo>
                  <a:cubicBezTo>
                    <a:pt x="287" y="162"/>
                    <a:pt x="284" y="162"/>
                    <a:pt x="282" y="163"/>
                  </a:cubicBezTo>
                  <a:cubicBezTo>
                    <a:pt x="280" y="163"/>
                    <a:pt x="276" y="163"/>
                    <a:pt x="274" y="164"/>
                  </a:cubicBezTo>
                  <a:cubicBezTo>
                    <a:pt x="272" y="164"/>
                    <a:pt x="269" y="165"/>
                    <a:pt x="267" y="166"/>
                  </a:cubicBezTo>
                  <a:cubicBezTo>
                    <a:pt x="266" y="166"/>
                    <a:pt x="263" y="168"/>
                    <a:pt x="262" y="169"/>
                  </a:cubicBezTo>
                  <a:cubicBezTo>
                    <a:pt x="261" y="169"/>
                    <a:pt x="259" y="171"/>
                    <a:pt x="258" y="172"/>
                  </a:cubicBezTo>
                  <a:cubicBezTo>
                    <a:pt x="257" y="172"/>
                    <a:pt x="256" y="173"/>
                    <a:pt x="255" y="173"/>
                  </a:cubicBezTo>
                  <a:cubicBezTo>
                    <a:pt x="254" y="174"/>
                    <a:pt x="251" y="174"/>
                    <a:pt x="250" y="175"/>
                  </a:cubicBezTo>
                  <a:cubicBezTo>
                    <a:pt x="249" y="175"/>
                    <a:pt x="246" y="175"/>
                    <a:pt x="244" y="175"/>
                  </a:cubicBezTo>
                  <a:cubicBezTo>
                    <a:pt x="242" y="175"/>
                    <a:pt x="239" y="174"/>
                    <a:pt x="237" y="173"/>
                  </a:cubicBezTo>
                  <a:cubicBezTo>
                    <a:pt x="235" y="173"/>
                    <a:pt x="232" y="173"/>
                    <a:pt x="230" y="173"/>
                  </a:cubicBezTo>
                  <a:cubicBezTo>
                    <a:pt x="229" y="173"/>
                    <a:pt x="227" y="173"/>
                    <a:pt x="226" y="173"/>
                  </a:cubicBezTo>
                  <a:cubicBezTo>
                    <a:pt x="225" y="173"/>
                    <a:pt x="224" y="175"/>
                    <a:pt x="223" y="175"/>
                  </a:cubicBezTo>
                  <a:cubicBezTo>
                    <a:pt x="221" y="175"/>
                    <a:pt x="219" y="176"/>
                    <a:pt x="218" y="177"/>
                  </a:cubicBezTo>
                  <a:cubicBezTo>
                    <a:pt x="217" y="177"/>
                    <a:pt x="215" y="177"/>
                    <a:pt x="214" y="177"/>
                  </a:cubicBezTo>
                  <a:cubicBezTo>
                    <a:pt x="213" y="177"/>
                    <a:pt x="211" y="176"/>
                    <a:pt x="209" y="176"/>
                  </a:cubicBezTo>
                  <a:cubicBezTo>
                    <a:pt x="208" y="176"/>
                    <a:pt x="205" y="176"/>
                    <a:pt x="204" y="176"/>
                  </a:cubicBezTo>
                  <a:cubicBezTo>
                    <a:pt x="203" y="176"/>
                    <a:pt x="200" y="176"/>
                    <a:pt x="199" y="176"/>
                  </a:cubicBezTo>
                  <a:cubicBezTo>
                    <a:pt x="198" y="177"/>
                    <a:pt x="195" y="177"/>
                    <a:pt x="194" y="178"/>
                  </a:cubicBezTo>
                  <a:cubicBezTo>
                    <a:pt x="193" y="178"/>
                    <a:pt x="192" y="180"/>
                    <a:pt x="192" y="181"/>
                  </a:cubicBezTo>
                  <a:cubicBezTo>
                    <a:pt x="191" y="182"/>
                    <a:pt x="192" y="184"/>
                    <a:pt x="192" y="184"/>
                  </a:cubicBezTo>
                  <a:cubicBezTo>
                    <a:pt x="192" y="185"/>
                    <a:pt x="192" y="188"/>
                    <a:pt x="192" y="189"/>
                  </a:cubicBezTo>
                  <a:cubicBezTo>
                    <a:pt x="192" y="190"/>
                    <a:pt x="191" y="192"/>
                    <a:pt x="191" y="194"/>
                  </a:cubicBezTo>
                  <a:cubicBezTo>
                    <a:pt x="191" y="194"/>
                    <a:pt x="191" y="195"/>
                    <a:pt x="190" y="195"/>
                  </a:cubicBezTo>
                  <a:cubicBezTo>
                    <a:pt x="190" y="194"/>
                    <a:pt x="189" y="193"/>
                    <a:pt x="188" y="192"/>
                  </a:cubicBezTo>
                  <a:cubicBezTo>
                    <a:pt x="187" y="191"/>
                    <a:pt x="184" y="189"/>
                    <a:pt x="183" y="188"/>
                  </a:cubicBezTo>
                  <a:cubicBezTo>
                    <a:pt x="181" y="188"/>
                    <a:pt x="177" y="187"/>
                    <a:pt x="175" y="186"/>
                  </a:cubicBezTo>
                  <a:cubicBezTo>
                    <a:pt x="174" y="185"/>
                    <a:pt x="173" y="183"/>
                    <a:pt x="171" y="183"/>
                  </a:cubicBezTo>
                  <a:cubicBezTo>
                    <a:pt x="170" y="182"/>
                    <a:pt x="168" y="182"/>
                    <a:pt x="167" y="183"/>
                  </a:cubicBezTo>
                  <a:cubicBezTo>
                    <a:pt x="167" y="183"/>
                    <a:pt x="166" y="184"/>
                    <a:pt x="166" y="185"/>
                  </a:cubicBezTo>
                  <a:cubicBezTo>
                    <a:pt x="165" y="186"/>
                    <a:pt x="163" y="187"/>
                    <a:pt x="162" y="187"/>
                  </a:cubicBezTo>
                  <a:cubicBezTo>
                    <a:pt x="161" y="188"/>
                    <a:pt x="159" y="189"/>
                    <a:pt x="158" y="189"/>
                  </a:cubicBezTo>
                  <a:cubicBezTo>
                    <a:pt x="158" y="190"/>
                    <a:pt x="156" y="190"/>
                    <a:pt x="155" y="190"/>
                  </a:cubicBezTo>
                  <a:cubicBezTo>
                    <a:pt x="155" y="191"/>
                    <a:pt x="154" y="192"/>
                    <a:pt x="154" y="193"/>
                  </a:cubicBezTo>
                  <a:cubicBezTo>
                    <a:pt x="154" y="194"/>
                    <a:pt x="154" y="195"/>
                    <a:pt x="154" y="196"/>
                  </a:cubicBezTo>
                  <a:cubicBezTo>
                    <a:pt x="154" y="197"/>
                    <a:pt x="153" y="198"/>
                    <a:pt x="152" y="199"/>
                  </a:cubicBezTo>
                  <a:cubicBezTo>
                    <a:pt x="151" y="199"/>
                    <a:pt x="149" y="200"/>
                    <a:pt x="148" y="200"/>
                  </a:cubicBezTo>
                  <a:cubicBezTo>
                    <a:pt x="147" y="199"/>
                    <a:pt x="145" y="198"/>
                    <a:pt x="143" y="197"/>
                  </a:cubicBezTo>
                  <a:cubicBezTo>
                    <a:pt x="142" y="197"/>
                    <a:pt x="140" y="196"/>
                    <a:pt x="139" y="196"/>
                  </a:cubicBezTo>
                  <a:cubicBezTo>
                    <a:pt x="138" y="196"/>
                    <a:pt x="137" y="196"/>
                    <a:pt x="136" y="197"/>
                  </a:cubicBezTo>
                  <a:cubicBezTo>
                    <a:pt x="136" y="197"/>
                    <a:pt x="136" y="199"/>
                    <a:pt x="136" y="199"/>
                  </a:cubicBezTo>
                  <a:cubicBezTo>
                    <a:pt x="136" y="200"/>
                    <a:pt x="138" y="202"/>
                    <a:pt x="139" y="203"/>
                  </a:cubicBezTo>
                  <a:cubicBezTo>
                    <a:pt x="139" y="204"/>
                    <a:pt x="139" y="205"/>
                    <a:pt x="139" y="206"/>
                  </a:cubicBezTo>
                  <a:cubicBezTo>
                    <a:pt x="139" y="207"/>
                    <a:pt x="139" y="209"/>
                    <a:pt x="139" y="210"/>
                  </a:cubicBezTo>
                  <a:cubicBezTo>
                    <a:pt x="138" y="211"/>
                    <a:pt x="137" y="212"/>
                    <a:pt x="137" y="213"/>
                  </a:cubicBezTo>
                  <a:cubicBezTo>
                    <a:pt x="136" y="213"/>
                    <a:pt x="134" y="214"/>
                    <a:pt x="132" y="214"/>
                  </a:cubicBezTo>
                  <a:cubicBezTo>
                    <a:pt x="131" y="213"/>
                    <a:pt x="129" y="213"/>
                    <a:pt x="129" y="212"/>
                  </a:cubicBezTo>
                  <a:cubicBezTo>
                    <a:pt x="128" y="211"/>
                    <a:pt x="126" y="209"/>
                    <a:pt x="125" y="208"/>
                  </a:cubicBezTo>
                  <a:cubicBezTo>
                    <a:pt x="124" y="207"/>
                    <a:pt x="122" y="205"/>
                    <a:pt x="121" y="204"/>
                  </a:cubicBezTo>
                  <a:cubicBezTo>
                    <a:pt x="121" y="204"/>
                    <a:pt x="120" y="202"/>
                    <a:pt x="119" y="201"/>
                  </a:cubicBezTo>
                  <a:cubicBezTo>
                    <a:pt x="119" y="201"/>
                    <a:pt x="118" y="198"/>
                    <a:pt x="118" y="198"/>
                  </a:cubicBezTo>
                  <a:cubicBezTo>
                    <a:pt x="117" y="197"/>
                    <a:pt x="116" y="196"/>
                    <a:pt x="115" y="195"/>
                  </a:cubicBezTo>
                  <a:cubicBezTo>
                    <a:pt x="114" y="195"/>
                    <a:pt x="111" y="196"/>
                    <a:pt x="110" y="197"/>
                  </a:cubicBezTo>
                  <a:cubicBezTo>
                    <a:pt x="109" y="198"/>
                    <a:pt x="108" y="200"/>
                    <a:pt x="107" y="201"/>
                  </a:cubicBezTo>
                  <a:cubicBezTo>
                    <a:pt x="107" y="202"/>
                    <a:pt x="106" y="206"/>
                    <a:pt x="106" y="207"/>
                  </a:cubicBezTo>
                  <a:cubicBezTo>
                    <a:pt x="105" y="208"/>
                    <a:pt x="104" y="209"/>
                    <a:pt x="103" y="210"/>
                  </a:cubicBezTo>
                  <a:cubicBezTo>
                    <a:pt x="102" y="210"/>
                    <a:pt x="100" y="210"/>
                    <a:pt x="99" y="210"/>
                  </a:cubicBezTo>
                  <a:cubicBezTo>
                    <a:pt x="97" y="210"/>
                    <a:pt x="95" y="209"/>
                    <a:pt x="94" y="208"/>
                  </a:cubicBezTo>
                  <a:cubicBezTo>
                    <a:pt x="93" y="208"/>
                    <a:pt x="93" y="205"/>
                    <a:pt x="93" y="205"/>
                  </a:cubicBezTo>
                  <a:cubicBezTo>
                    <a:pt x="92" y="203"/>
                    <a:pt x="90" y="202"/>
                    <a:pt x="89" y="201"/>
                  </a:cubicBezTo>
                  <a:cubicBezTo>
                    <a:pt x="89" y="200"/>
                    <a:pt x="87" y="200"/>
                    <a:pt x="86" y="200"/>
                  </a:cubicBezTo>
                  <a:cubicBezTo>
                    <a:pt x="86" y="200"/>
                    <a:pt x="85" y="201"/>
                    <a:pt x="85" y="201"/>
                  </a:cubicBezTo>
                  <a:cubicBezTo>
                    <a:pt x="84" y="202"/>
                    <a:pt x="84" y="204"/>
                    <a:pt x="84" y="205"/>
                  </a:cubicBezTo>
                  <a:cubicBezTo>
                    <a:pt x="83" y="206"/>
                    <a:pt x="82" y="207"/>
                    <a:pt x="82" y="207"/>
                  </a:cubicBezTo>
                  <a:cubicBezTo>
                    <a:pt x="81" y="208"/>
                    <a:pt x="79" y="208"/>
                    <a:pt x="78" y="208"/>
                  </a:cubicBezTo>
                  <a:cubicBezTo>
                    <a:pt x="77" y="209"/>
                    <a:pt x="75" y="211"/>
                    <a:pt x="74" y="211"/>
                  </a:cubicBezTo>
                  <a:cubicBezTo>
                    <a:pt x="73" y="212"/>
                    <a:pt x="72" y="212"/>
                    <a:pt x="71" y="211"/>
                  </a:cubicBezTo>
                  <a:cubicBezTo>
                    <a:pt x="70" y="211"/>
                    <a:pt x="68" y="209"/>
                    <a:pt x="67" y="208"/>
                  </a:cubicBezTo>
                  <a:cubicBezTo>
                    <a:pt x="66" y="208"/>
                    <a:pt x="64" y="207"/>
                    <a:pt x="63" y="207"/>
                  </a:cubicBezTo>
                  <a:cubicBezTo>
                    <a:pt x="61" y="206"/>
                    <a:pt x="57" y="206"/>
                    <a:pt x="55" y="206"/>
                  </a:cubicBezTo>
                  <a:cubicBezTo>
                    <a:pt x="54" y="206"/>
                    <a:pt x="51" y="207"/>
                    <a:pt x="50" y="207"/>
                  </a:cubicBezTo>
                  <a:cubicBezTo>
                    <a:pt x="49" y="207"/>
                    <a:pt x="48" y="207"/>
                    <a:pt x="47" y="206"/>
                  </a:cubicBezTo>
                  <a:cubicBezTo>
                    <a:pt x="47" y="205"/>
                    <a:pt x="47" y="203"/>
                    <a:pt x="47" y="202"/>
                  </a:cubicBezTo>
                  <a:cubicBezTo>
                    <a:pt x="47" y="200"/>
                    <a:pt x="46" y="196"/>
                    <a:pt x="46" y="194"/>
                  </a:cubicBezTo>
                  <a:cubicBezTo>
                    <a:pt x="46" y="193"/>
                    <a:pt x="44" y="189"/>
                    <a:pt x="44" y="187"/>
                  </a:cubicBezTo>
                  <a:cubicBezTo>
                    <a:pt x="43" y="185"/>
                    <a:pt x="43" y="180"/>
                    <a:pt x="43" y="178"/>
                  </a:cubicBezTo>
                  <a:cubicBezTo>
                    <a:pt x="43" y="176"/>
                    <a:pt x="43" y="173"/>
                    <a:pt x="43" y="171"/>
                  </a:cubicBezTo>
                  <a:cubicBezTo>
                    <a:pt x="43" y="169"/>
                    <a:pt x="42" y="166"/>
                    <a:pt x="42" y="165"/>
                  </a:cubicBezTo>
                  <a:cubicBezTo>
                    <a:pt x="41" y="163"/>
                    <a:pt x="40" y="160"/>
                    <a:pt x="39" y="158"/>
                  </a:cubicBezTo>
                  <a:cubicBezTo>
                    <a:pt x="39" y="157"/>
                    <a:pt x="39" y="154"/>
                    <a:pt x="39" y="153"/>
                  </a:cubicBezTo>
                  <a:cubicBezTo>
                    <a:pt x="39" y="152"/>
                    <a:pt x="40" y="150"/>
                    <a:pt x="40" y="149"/>
                  </a:cubicBezTo>
                  <a:cubicBezTo>
                    <a:pt x="40" y="148"/>
                    <a:pt x="41" y="145"/>
                    <a:pt x="40" y="144"/>
                  </a:cubicBezTo>
                  <a:cubicBezTo>
                    <a:pt x="39" y="144"/>
                    <a:pt x="37" y="144"/>
                    <a:pt x="37" y="144"/>
                  </a:cubicBezTo>
                  <a:cubicBezTo>
                    <a:pt x="36" y="143"/>
                    <a:pt x="34" y="142"/>
                    <a:pt x="34" y="141"/>
                  </a:cubicBezTo>
                  <a:cubicBezTo>
                    <a:pt x="33" y="140"/>
                    <a:pt x="33" y="139"/>
                    <a:pt x="32" y="138"/>
                  </a:cubicBezTo>
                  <a:cubicBezTo>
                    <a:pt x="32" y="138"/>
                    <a:pt x="31" y="136"/>
                    <a:pt x="31" y="135"/>
                  </a:cubicBezTo>
                  <a:cubicBezTo>
                    <a:pt x="31" y="134"/>
                    <a:pt x="31" y="132"/>
                    <a:pt x="31" y="132"/>
                  </a:cubicBezTo>
                  <a:cubicBezTo>
                    <a:pt x="31" y="131"/>
                    <a:pt x="30" y="129"/>
                    <a:pt x="29" y="129"/>
                  </a:cubicBezTo>
                  <a:cubicBezTo>
                    <a:pt x="29" y="128"/>
                    <a:pt x="28" y="128"/>
                    <a:pt x="27" y="127"/>
                  </a:cubicBezTo>
                  <a:cubicBezTo>
                    <a:pt x="26" y="127"/>
                    <a:pt x="25" y="126"/>
                    <a:pt x="25" y="126"/>
                  </a:cubicBezTo>
                  <a:cubicBezTo>
                    <a:pt x="24" y="125"/>
                    <a:pt x="24" y="123"/>
                    <a:pt x="24" y="122"/>
                  </a:cubicBezTo>
                  <a:cubicBezTo>
                    <a:pt x="24" y="121"/>
                    <a:pt x="23" y="120"/>
                    <a:pt x="23" y="119"/>
                  </a:cubicBezTo>
                  <a:cubicBezTo>
                    <a:pt x="23" y="118"/>
                    <a:pt x="23" y="116"/>
                    <a:pt x="23" y="115"/>
                  </a:cubicBezTo>
                  <a:cubicBezTo>
                    <a:pt x="23" y="113"/>
                    <a:pt x="22" y="110"/>
                    <a:pt x="21" y="109"/>
                  </a:cubicBezTo>
                  <a:cubicBezTo>
                    <a:pt x="21" y="107"/>
                    <a:pt x="19" y="104"/>
                    <a:pt x="19" y="103"/>
                  </a:cubicBezTo>
                  <a:cubicBezTo>
                    <a:pt x="19" y="100"/>
                    <a:pt x="19" y="96"/>
                    <a:pt x="19" y="94"/>
                  </a:cubicBezTo>
                  <a:cubicBezTo>
                    <a:pt x="19" y="92"/>
                    <a:pt x="19" y="89"/>
                    <a:pt x="18" y="87"/>
                  </a:cubicBezTo>
                  <a:cubicBezTo>
                    <a:pt x="18" y="85"/>
                    <a:pt x="16" y="82"/>
                    <a:pt x="16" y="81"/>
                  </a:cubicBezTo>
                  <a:cubicBezTo>
                    <a:pt x="15" y="79"/>
                    <a:pt x="15" y="76"/>
                    <a:pt x="15" y="75"/>
                  </a:cubicBezTo>
                  <a:cubicBezTo>
                    <a:pt x="15" y="73"/>
                    <a:pt x="15" y="70"/>
                    <a:pt x="15" y="69"/>
                  </a:cubicBezTo>
                  <a:cubicBezTo>
                    <a:pt x="15" y="67"/>
                    <a:pt x="15" y="65"/>
                    <a:pt x="15" y="63"/>
                  </a:cubicBezTo>
                  <a:cubicBezTo>
                    <a:pt x="15" y="62"/>
                    <a:pt x="13" y="61"/>
                    <a:pt x="13" y="60"/>
                  </a:cubicBezTo>
                  <a:cubicBezTo>
                    <a:pt x="12" y="59"/>
                    <a:pt x="11" y="59"/>
                    <a:pt x="11" y="58"/>
                  </a:cubicBezTo>
                  <a:cubicBezTo>
                    <a:pt x="10" y="57"/>
                    <a:pt x="10" y="55"/>
                    <a:pt x="9" y="54"/>
                  </a:cubicBezTo>
                  <a:cubicBezTo>
                    <a:pt x="9" y="53"/>
                    <a:pt x="9" y="52"/>
                    <a:pt x="9" y="51"/>
                  </a:cubicBezTo>
                  <a:cubicBezTo>
                    <a:pt x="8" y="50"/>
                    <a:pt x="7" y="49"/>
                    <a:pt x="7" y="49"/>
                  </a:cubicBezTo>
                  <a:cubicBezTo>
                    <a:pt x="6" y="48"/>
                    <a:pt x="6" y="45"/>
                    <a:pt x="6" y="43"/>
                  </a:cubicBezTo>
                  <a:cubicBezTo>
                    <a:pt x="5" y="42"/>
                    <a:pt x="4" y="39"/>
                    <a:pt x="4" y="37"/>
                  </a:cubicBezTo>
                  <a:cubicBezTo>
                    <a:pt x="3" y="36"/>
                    <a:pt x="3" y="34"/>
                    <a:pt x="2" y="33"/>
                  </a:cubicBezTo>
                  <a:cubicBezTo>
                    <a:pt x="2" y="32"/>
                    <a:pt x="1" y="30"/>
                    <a:pt x="1" y="29"/>
                  </a:cubicBezTo>
                  <a:cubicBezTo>
                    <a:pt x="0" y="28"/>
                    <a:pt x="0" y="26"/>
                    <a:pt x="0" y="24"/>
                  </a:cubicBezTo>
                  <a:cubicBezTo>
                    <a:pt x="0" y="22"/>
                    <a:pt x="1" y="19"/>
                    <a:pt x="1" y="17"/>
                  </a:cubicBezTo>
                  <a:cubicBezTo>
                    <a:pt x="2" y="16"/>
                    <a:pt x="2" y="12"/>
                    <a:pt x="3" y="11"/>
                  </a:cubicBezTo>
                  <a:cubicBezTo>
                    <a:pt x="3" y="9"/>
                    <a:pt x="3" y="6"/>
                    <a:pt x="3" y="4"/>
                  </a:cubicBezTo>
                  <a:cubicBezTo>
                    <a:pt x="2" y="3"/>
                    <a:pt x="2" y="1"/>
                    <a:pt x="2" y="0"/>
                  </a:cubicBezTo>
                  <a:cubicBezTo>
                    <a:pt x="2" y="0"/>
                    <a:pt x="3" y="0"/>
                    <a:pt x="3" y="0"/>
                  </a:cubicBezTo>
                  <a:cubicBezTo>
                    <a:pt x="5" y="1"/>
                    <a:pt x="6" y="2"/>
                    <a:pt x="7" y="3"/>
                  </a:cubicBezTo>
                  <a:cubicBezTo>
                    <a:pt x="8" y="4"/>
                    <a:pt x="9" y="6"/>
                    <a:pt x="10" y="7"/>
                  </a:cubicBezTo>
                  <a:cubicBezTo>
                    <a:pt x="11" y="8"/>
                    <a:pt x="13" y="8"/>
                    <a:pt x="13" y="8"/>
                  </a:cubicBezTo>
                  <a:cubicBezTo>
                    <a:pt x="14" y="8"/>
                    <a:pt x="16" y="8"/>
                    <a:pt x="17" y="8"/>
                  </a:cubicBezTo>
                  <a:cubicBezTo>
                    <a:pt x="18" y="8"/>
                    <a:pt x="20" y="10"/>
                    <a:pt x="21" y="10"/>
                  </a:cubicBezTo>
                  <a:cubicBezTo>
                    <a:pt x="22" y="11"/>
                    <a:pt x="24" y="11"/>
                    <a:pt x="25" y="12"/>
                  </a:cubicBezTo>
                  <a:cubicBezTo>
                    <a:pt x="26" y="13"/>
                    <a:pt x="28" y="14"/>
                    <a:pt x="29" y="14"/>
                  </a:cubicBezTo>
                  <a:cubicBezTo>
                    <a:pt x="30" y="15"/>
                    <a:pt x="34" y="15"/>
                    <a:pt x="35" y="15"/>
                  </a:cubicBezTo>
                  <a:cubicBezTo>
                    <a:pt x="36" y="15"/>
                    <a:pt x="39" y="15"/>
                    <a:pt x="40" y="16"/>
                  </a:cubicBezTo>
                  <a:cubicBezTo>
                    <a:pt x="42" y="16"/>
                    <a:pt x="44" y="17"/>
                    <a:pt x="45" y="18"/>
                  </a:cubicBezTo>
                  <a:cubicBezTo>
                    <a:pt x="46" y="19"/>
                    <a:pt x="48" y="22"/>
                    <a:pt x="49" y="23"/>
                  </a:cubicBezTo>
                  <a:cubicBezTo>
                    <a:pt x="50" y="24"/>
                    <a:pt x="54" y="27"/>
                    <a:pt x="55" y="28"/>
                  </a:cubicBezTo>
                  <a:cubicBezTo>
                    <a:pt x="56" y="29"/>
                    <a:pt x="59" y="30"/>
                    <a:pt x="60" y="30"/>
                  </a:cubicBezTo>
                  <a:cubicBezTo>
                    <a:pt x="61" y="31"/>
                    <a:pt x="63" y="30"/>
                    <a:pt x="64" y="30"/>
                  </a:cubicBezTo>
                  <a:cubicBezTo>
                    <a:pt x="65" y="31"/>
                    <a:pt x="66" y="33"/>
                    <a:pt x="67" y="34"/>
                  </a:cubicBezTo>
                  <a:cubicBezTo>
                    <a:pt x="67" y="36"/>
                    <a:pt x="70" y="37"/>
                    <a:pt x="70" y="39"/>
                  </a:cubicBezTo>
                  <a:cubicBezTo>
                    <a:pt x="70" y="40"/>
                    <a:pt x="70" y="42"/>
                    <a:pt x="69" y="43"/>
                  </a:cubicBezTo>
                  <a:cubicBezTo>
                    <a:pt x="69" y="44"/>
                    <a:pt x="68" y="45"/>
                    <a:pt x="67" y="46"/>
                  </a:cubicBezTo>
                  <a:cubicBezTo>
                    <a:pt x="66" y="47"/>
                    <a:pt x="64" y="46"/>
                    <a:pt x="63" y="47"/>
                  </a:cubicBezTo>
                  <a:cubicBezTo>
                    <a:pt x="62" y="47"/>
                    <a:pt x="60" y="48"/>
                    <a:pt x="60" y="49"/>
                  </a:cubicBezTo>
                  <a:cubicBezTo>
                    <a:pt x="59" y="50"/>
                    <a:pt x="59" y="52"/>
                    <a:pt x="59" y="54"/>
                  </a:cubicBezTo>
                  <a:cubicBezTo>
                    <a:pt x="59" y="55"/>
                    <a:pt x="60" y="57"/>
                    <a:pt x="60" y="58"/>
                  </a:cubicBezTo>
                  <a:cubicBezTo>
                    <a:pt x="62" y="59"/>
                    <a:pt x="66" y="59"/>
                    <a:pt x="68" y="60"/>
                  </a:cubicBezTo>
                  <a:cubicBezTo>
                    <a:pt x="70" y="60"/>
                    <a:pt x="74" y="59"/>
                    <a:pt x="76" y="59"/>
                  </a:cubicBezTo>
                  <a:cubicBezTo>
                    <a:pt x="78" y="59"/>
                    <a:pt x="81" y="59"/>
                    <a:pt x="83" y="58"/>
                  </a:cubicBezTo>
                  <a:cubicBezTo>
                    <a:pt x="84" y="58"/>
                    <a:pt x="88" y="57"/>
                    <a:pt x="89" y="56"/>
                  </a:cubicBezTo>
                  <a:cubicBezTo>
                    <a:pt x="90" y="56"/>
                    <a:pt x="92" y="54"/>
                    <a:pt x="93" y="54"/>
                  </a:cubicBezTo>
                  <a:cubicBezTo>
                    <a:pt x="93" y="53"/>
                    <a:pt x="94" y="51"/>
                    <a:pt x="95" y="50"/>
                  </a:cubicBezTo>
                  <a:cubicBezTo>
                    <a:pt x="96" y="49"/>
                    <a:pt x="98" y="48"/>
                    <a:pt x="99" y="47"/>
                  </a:cubicBezTo>
                  <a:cubicBezTo>
                    <a:pt x="100" y="47"/>
                    <a:pt x="103" y="45"/>
                    <a:pt x="104" y="45"/>
                  </a:cubicBezTo>
                  <a:cubicBezTo>
                    <a:pt x="105" y="45"/>
                    <a:pt x="108" y="45"/>
                    <a:pt x="109" y="45"/>
                  </a:cubicBezTo>
                  <a:cubicBezTo>
                    <a:pt x="110" y="45"/>
                    <a:pt x="113" y="46"/>
                    <a:pt x="114" y="46"/>
                  </a:cubicBezTo>
                  <a:cubicBezTo>
                    <a:pt x="116" y="47"/>
                    <a:pt x="120" y="48"/>
                    <a:pt x="123" y="48"/>
                  </a:cubicBezTo>
                  <a:cubicBezTo>
                    <a:pt x="125" y="48"/>
                    <a:pt x="131" y="49"/>
                    <a:pt x="134" y="49"/>
                  </a:cubicBezTo>
                  <a:cubicBezTo>
                    <a:pt x="136" y="49"/>
                    <a:pt x="140" y="48"/>
                    <a:pt x="143" y="48"/>
                  </a:cubicBezTo>
                  <a:cubicBezTo>
                    <a:pt x="144" y="47"/>
                    <a:pt x="147" y="46"/>
                    <a:pt x="149" y="46"/>
                  </a:cubicBezTo>
                  <a:cubicBezTo>
                    <a:pt x="150" y="45"/>
                    <a:pt x="151" y="46"/>
                    <a:pt x="152" y="46"/>
                  </a:cubicBezTo>
                  <a:cubicBezTo>
                    <a:pt x="153" y="46"/>
                    <a:pt x="155" y="47"/>
                    <a:pt x="156" y="48"/>
                  </a:cubicBezTo>
                  <a:cubicBezTo>
                    <a:pt x="158" y="48"/>
                    <a:pt x="161" y="48"/>
                    <a:pt x="163" y="47"/>
                  </a:cubicBezTo>
                  <a:cubicBezTo>
                    <a:pt x="165" y="47"/>
                    <a:pt x="170" y="46"/>
                    <a:pt x="172" y="44"/>
                  </a:cubicBezTo>
                  <a:cubicBezTo>
                    <a:pt x="173" y="44"/>
                    <a:pt x="174" y="41"/>
                    <a:pt x="175" y="41"/>
                  </a:cubicBezTo>
                  <a:cubicBezTo>
                    <a:pt x="176" y="40"/>
                    <a:pt x="179" y="39"/>
                    <a:pt x="181" y="38"/>
                  </a:cubicBezTo>
                  <a:cubicBezTo>
                    <a:pt x="182" y="37"/>
                    <a:pt x="183" y="35"/>
                    <a:pt x="184" y="34"/>
                  </a:cubicBezTo>
                  <a:cubicBezTo>
                    <a:pt x="185" y="33"/>
                    <a:pt x="188" y="31"/>
                    <a:pt x="189" y="31"/>
                  </a:cubicBezTo>
                  <a:cubicBezTo>
                    <a:pt x="190" y="30"/>
                    <a:pt x="194" y="31"/>
                    <a:pt x="195" y="31"/>
                  </a:cubicBezTo>
                  <a:cubicBezTo>
                    <a:pt x="197" y="31"/>
                    <a:pt x="200" y="30"/>
                    <a:pt x="201" y="31"/>
                  </a:cubicBezTo>
                  <a:cubicBezTo>
                    <a:pt x="202" y="31"/>
                    <a:pt x="202" y="33"/>
                    <a:pt x="203" y="33"/>
                  </a:cubicBezTo>
                  <a:cubicBezTo>
                    <a:pt x="205" y="34"/>
                    <a:pt x="209" y="34"/>
                    <a:pt x="210" y="35"/>
                  </a:cubicBezTo>
                  <a:cubicBezTo>
                    <a:pt x="211" y="35"/>
                    <a:pt x="212" y="37"/>
                    <a:pt x="212" y="38"/>
                  </a:cubicBezTo>
                  <a:cubicBezTo>
                    <a:pt x="213" y="39"/>
                    <a:pt x="213" y="41"/>
                    <a:pt x="213" y="41"/>
                  </a:cubicBezTo>
                  <a:cubicBezTo>
                    <a:pt x="214" y="43"/>
                    <a:pt x="217" y="45"/>
                    <a:pt x="218" y="46"/>
                  </a:cubicBezTo>
                  <a:cubicBezTo>
                    <a:pt x="218" y="46"/>
                    <a:pt x="219" y="48"/>
                    <a:pt x="219" y="48"/>
                  </a:cubicBezTo>
                  <a:cubicBezTo>
                    <a:pt x="219" y="50"/>
                    <a:pt x="219" y="52"/>
                    <a:pt x="219" y="53"/>
                  </a:cubicBezTo>
                  <a:cubicBezTo>
                    <a:pt x="220" y="54"/>
                    <a:pt x="223" y="56"/>
                    <a:pt x="224" y="57"/>
                  </a:cubicBezTo>
                  <a:cubicBezTo>
                    <a:pt x="226" y="58"/>
                    <a:pt x="229" y="60"/>
                    <a:pt x="231" y="60"/>
                  </a:cubicBezTo>
                  <a:cubicBezTo>
                    <a:pt x="232" y="60"/>
                    <a:pt x="234" y="60"/>
                    <a:pt x="235" y="60"/>
                  </a:cubicBezTo>
                  <a:cubicBezTo>
                    <a:pt x="236" y="60"/>
                    <a:pt x="238" y="60"/>
                    <a:pt x="240" y="61"/>
                  </a:cubicBezTo>
                  <a:cubicBezTo>
                    <a:pt x="241" y="61"/>
                    <a:pt x="242" y="63"/>
                    <a:pt x="243" y="64"/>
                  </a:cubicBezTo>
                  <a:cubicBezTo>
                    <a:pt x="244" y="65"/>
                    <a:pt x="246" y="66"/>
                    <a:pt x="247" y="67"/>
                  </a:cubicBezTo>
                  <a:cubicBezTo>
                    <a:pt x="248" y="67"/>
                    <a:pt x="249" y="67"/>
                    <a:pt x="250" y="67"/>
                  </a:cubicBezTo>
                  <a:cubicBezTo>
                    <a:pt x="252" y="66"/>
                    <a:pt x="254" y="64"/>
                    <a:pt x="255" y="64"/>
                  </a:cubicBezTo>
                  <a:cubicBezTo>
                    <a:pt x="257" y="63"/>
                    <a:pt x="261" y="61"/>
                    <a:pt x="262" y="59"/>
                  </a:cubicBezTo>
                  <a:cubicBezTo>
                    <a:pt x="263" y="58"/>
                    <a:pt x="264" y="54"/>
                    <a:pt x="265" y="52"/>
                  </a:cubicBezTo>
                  <a:cubicBezTo>
                    <a:pt x="266" y="51"/>
                    <a:pt x="267" y="49"/>
                    <a:pt x="268" y="48"/>
                  </a:cubicBezTo>
                  <a:cubicBezTo>
                    <a:pt x="268" y="48"/>
                    <a:pt x="269" y="48"/>
                    <a:pt x="269" y="48"/>
                  </a:cubicBezTo>
                  <a:cubicBezTo>
                    <a:pt x="271" y="49"/>
                    <a:pt x="275" y="51"/>
                    <a:pt x="277" y="53"/>
                  </a:cubicBezTo>
                  <a:cubicBezTo>
                    <a:pt x="277" y="53"/>
                    <a:pt x="278" y="55"/>
                    <a:pt x="279" y="55"/>
                  </a:cubicBezTo>
                  <a:cubicBezTo>
                    <a:pt x="279" y="56"/>
                    <a:pt x="279" y="58"/>
                    <a:pt x="279" y="59"/>
                  </a:cubicBezTo>
                  <a:cubicBezTo>
                    <a:pt x="279" y="59"/>
                    <a:pt x="279" y="61"/>
                    <a:pt x="279" y="62"/>
                  </a:cubicBezTo>
                  <a:cubicBezTo>
                    <a:pt x="278" y="62"/>
                    <a:pt x="278" y="64"/>
                    <a:pt x="279" y="65"/>
                  </a:cubicBezTo>
                  <a:cubicBezTo>
                    <a:pt x="279" y="66"/>
                    <a:pt x="281" y="67"/>
                    <a:pt x="281" y="68"/>
                  </a:cubicBezTo>
                  <a:cubicBezTo>
                    <a:pt x="282" y="68"/>
                    <a:pt x="284" y="69"/>
                    <a:pt x="284" y="69"/>
                  </a:cubicBezTo>
                  <a:cubicBezTo>
                    <a:pt x="285" y="70"/>
                    <a:pt x="287" y="71"/>
                    <a:pt x="287" y="71"/>
                  </a:cubicBezTo>
                  <a:cubicBezTo>
                    <a:pt x="288" y="72"/>
                    <a:pt x="289" y="71"/>
                    <a:pt x="290" y="71"/>
                  </a:cubicBezTo>
                  <a:cubicBezTo>
                    <a:pt x="290" y="72"/>
                    <a:pt x="292" y="73"/>
                    <a:pt x="292" y="74"/>
                  </a:cubicBezTo>
                  <a:cubicBezTo>
                    <a:pt x="293" y="75"/>
                    <a:pt x="293" y="78"/>
                    <a:pt x="293" y="79"/>
                  </a:cubicBezTo>
                  <a:cubicBezTo>
                    <a:pt x="293" y="81"/>
                    <a:pt x="292" y="85"/>
                    <a:pt x="293" y="87"/>
                  </a:cubicBezTo>
                  <a:cubicBezTo>
                    <a:pt x="294" y="89"/>
                    <a:pt x="296" y="92"/>
                    <a:pt x="297" y="93"/>
                  </a:cubicBezTo>
                  <a:cubicBezTo>
                    <a:pt x="298" y="95"/>
                    <a:pt x="300" y="97"/>
                    <a:pt x="301" y="98"/>
                  </a:cubicBezTo>
                  <a:cubicBezTo>
                    <a:pt x="301" y="100"/>
                    <a:pt x="303" y="103"/>
                    <a:pt x="303" y="105"/>
                  </a:cubicBezTo>
                  <a:cubicBezTo>
                    <a:pt x="303" y="106"/>
                    <a:pt x="303" y="110"/>
                    <a:pt x="303" y="111"/>
                  </a:cubicBezTo>
                  <a:cubicBezTo>
                    <a:pt x="303" y="112"/>
                    <a:pt x="301" y="114"/>
                    <a:pt x="301" y="115"/>
                  </a:cubicBezTo>
                  <a:cubicBezTo>
                    <a:pt x="301" y="117"/>
                    <a:pt x="301" y="122"/>
                    <a:pt x="301" y="125"/>
                  </a:cubicBezTo>
                  <a:cubicBezTo>
                    <a:pt x="301" y="126"/>
                    <a:pt x="302" y="130"/>
                    <a:pt x="302" y="131"/>
                  </a:cubicBezTo>
                  <a:cubicBezTo>
                    <a:pt x="302" y="134"/>
                    <a:pt x="301" y="139"/>
                    <a:pt x="302" y="141"/>
                  </a:cubicBezTo>
                  <a:cubicBezTo>
                    <a:pt x="302" y="143"/>
                    <a:pt x="304" y="146"/>
                    <a:pt x="305" y="14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0" name="Freeform 88"/>
            <p:cNvSpPr>
              <a:spLocks/>
            </p:cNvSpPr>
            <p:nvPr/>
          </p:nvSpPr>
          <p:spPr bwMode="auto">
            <a:xfrm>
              <a:off x="4087813" y="1812925"/>
              <a:ext cx="385763" cy="558800"/>
            </a:xfrm>
            <a:custGeom>
              <a:avLst/>
              <a:gdLst/>
              <a:ahLst/>
              <a:cxnLst>
                <a:cxn ang="0">
                  <a:pos x="229" y="36"/>
                </a:cxn>
                <a:cxn ang="0">
                  <a:pos x="220" y="56"/>
                </a:cxn>
                <a:cxn ang="0">
                  <a:pos x="226" y="78"/>
                </a:cxn>
                <a:cxn ang="0">
                  <a:pos x="222" y="96"/>
                </a:cxn>
                <a:cxn ang="0">
                  <a:pos x="208" y="92"/>
                </a:cxn>
                <a:cxn ang="0">
                  <a:pos x="196" y="97"/>
                </a:cxn>
                <a:cxn ang="0">
                  <a:pos x="184" y="95"/>
                </a:cxn>
                <a:cxn ang="0">
                  <a:pos x="184" y="114"/>
                </a:cxn>
                <a:cxn ang="0">
                  <a:pos x="175" y="128"/>
                </a:cxn>
                <a:cxn ang="0">
                  <a:pos x="163" y="141"/>
                </a:cxn>
                <a:cxn ang="0">
                  <a:pos x="159" y="158"/>
                </a:cxn>
                <a:cxn ang="0">
                  <a:pos x="167" y="175"/>
                </a:cxn>
                <a:cxn ang="0">
                  <a:pos x="177" y="190"/>
                </a:cxn>
                <a:cxn ang="0">
                  <a:pos x="178" y="200"/>
                </a:cxn>
                <a:cxn ang="0">
                  <a:pos x="165" y="203"/>
                </a:cxn>
                <a:cxn ang="0">
                  <a:pos x="170" y="221"/>
                </a:cxn>
                <a:cxn ang="0">
                  <a:pos x="179" y="235"/>
                </a:cxn>
                <a:cxn ang="0">
                  <a:pos x="169" y="246"/>
                </a:cxn>
                <a:cxn ang="0">
                  <a:pos x="157" y="258"/>
                </a:cxn>
                <a:cxn ang="0">
                  <a:pos x="157" y="273"/>
                </a:cxn>
                <a:cxn ang="0">
                  <a:pos x="147" y="287"/>
                </a:cxn>
                <a:cxn ang="0">
                  <a:pos x="147" y="298"/>
                </a:cxn>
                <a:cxn ang="0">
                  <a:pos x="139" y="312"/>
                </a:cxn>
                <a:cxn ang="0">
                  <a:pos x="124" y="316"/>
                </a:cxn>
                <a:cxn ang="0">
                  <a:pos x="114" y="322"/>
                </a:cxn>
                <a:cxn ang="0">
                  <a:pos x="107" y="336"/>
                </a:cxn>
                <a:cxn ang="0">
                  <a:pos x="90" y="329"/>
                </a:cxn>
                <a:cxn ang="0">
                  <a:pos x="101" y="314"/>
                </a:cxn>
                <a:cxn ang="0">
                  <a:pos x="106" y="301"/>
                </a:cxn>
                <a:cxn ang="0">
                  <a:pos x="99" y="289"/>
                </a:cxn>
                <a:cxn ang="0">
                  <a:pos x="89" y="278"/>
                </a:cxn>
                <a:cxn ang="0">
                  <a:pos x="80" y="286"/>
                </a:cxn>
                <a:cxn ang="0">
                  <a:pos x="76" y="270"/>
                </a:cxn>
                <a:cxn ang="0">
                  <a:pos x="75" y="261"/>
                </a:cxn>
                <a:cxn ang="0">
                  <a:pos x="53" y="254"/>
                </a:cxn>
                <a:cxn ang="0">
                  <a:pos x="48" y="274"/>
                </a:cxn>
                <a:cxn ang="0">
                  <a:pos x="34" y="263"/>
                </a:cxn>
                <a:cxn ang="0">
                  <a:pos x="12" y="244"/>
                </a:cxn>
                <a:cxn ang="0">
                  <a:pos x="8" y="192"/>
                </a:cxn>
                <a:cxn ang="0">
                  <a:pos x="18" y="182"/>
                </a:cxn>
                <a:cxn ang="0">
                  <a:pos x="30" y="177"/>
                </a:cxn>
                <a:cxn ang="0">
                  <a:pos x="22" y="172"/>
                </a:cxn>
                <a:cxn ang="0">
                  <a:pos x="13" y="179"/>
                </a:cxn>
                <a:cxn ang="0">
                  <a:pos x="14" y="161"/>
                </a:cxn>
                <a:cxn ang="0">
                  <a:pos x="36" y="73"/>
                </a:cxn>
                <a:cxn ang="0">
                  <a:pos x="43" y="24"/>
                </a:cxn>
                <a:cxn ang="0">
                  <a:pos x="63" y="26"/>
                </a:cxn>
                <a:cxn ang="0">
                  <a:pos x="78" y="25"/>
                </a:cxn>
                <a:cxn ang="0">
                  <a:pos x="85" y="19"/>
                </a:cxn>
                <a:cxn ang="0">
                  <a:pos x="99" y="28"/>
                </a:cxn>
                <a:cxn ang="0">
                  <a:pos x="111" y="13"/>
                </a:cxn>
                <a:cxn ang="0">
                  <a:pos x="121" y="26"/>
                </a:cxn>
                <a:cxn ang="0">
                  <a:pos x="135" y="28"/>
                </a:cxn>
                <a:cxn ang="0">
                  <a:pos x="132" y="15"/>
                </a:cxn>
                <a:cxn ang="0">
                  <a:pos x="148" y="17"/>
                </a:cxn>
                <a:cxn ang="0">
                  <a:pos x="154" y="7"/>
                </a:cxn>
                <a:cxn ang="0">
                  <a:pos x="167" y="1"/>
                </a:cxn>
                <a:cxn ang="0">
                  <a:pos x="186" y="13"/>
                </a:cxn>
                <a:cxn ang="0">
                  <a:pos x="195" y="29"/>
                </a:cxn>
                <a:cxn ang="0">
                  <a:pos x="215" y="35"/>
                </a:cxn>
                <a:cxn ang="0">
                  <a:pos x="227" y="20"/>
                </a:cxn>
              </a:cxnLst>
              <a:rect l="0" t="0" r="r" b="b"/>
              <a:pathLst>
                <a:path w="232" h="337">
                  <a:moveTo>
                    <a:pt x="232" y="25"/>
                  </a:moveTo>
                  <a:cubicBezTo>
                    <a:pt x="232" y="26"/>
                    <a:pt x="232" y="28"/>
                    <a:pt x="232" y="29"/>
                  </a:cubicBezTo>
                  <a:cubicBezTo>
                    <a:pt x="231" y="31"/>
                    <a:pt x="231" y="33"/>
                    <a:pt x="231" y="34"/>
                  </a:cubicBezTo>
                  <a:cubicBezTo>
                    <a:pt x="231" y="35"/>
                    <a:pt x="229" y="36"/>
                    <a:pt x="229" y="36"/>
                  </a:cubicBezTo>
                  <a:cubicBezTo>
                    <a:pt x="229" y="37"/>
                    <a:pt x="229" y="39"/>
                    <a:pt x="228" y="40"/>
                  </a:cubicBezTo>
                  <a:cubicBezTo>
                    <a:pt x="228" y="41"/>
                    <a:pt x="228" y="42"/>
                    <a:pt x="228" y="42"/>
                  </a:cubicBezTo>
                  <a:cubicBezTo>
                    <a:pt x="227" y="44"/>
                    <a:pt x="224" y="48"/>
                    <a:pt x="223" y="50"/>
                  </a:cubicBezTo>
                  <a:cubicBezTo>
                    <a:pt x="222" y="51"/>
                    <a:pt x="221" y="54"/>
                    <a:pt x="220" y="56"/>
                  </a:cubicBezTo>
                  <a:cubicBezTo>
                    <a:pt x="220" y="57"/>
                    <a:pt x="220" y="60"/>
                    <a:pt x="219" y="61"/>
                  </a:cubicBezTo>
                  <a:cubicBezTo>
                    <a:pt x="219" y="62"/>
                    <a:pt x="219" y="65"/>
                    <a:pt x="219" y="66"/>
                  </a:cubicBezTo>
                  <a:cubicBezTo>
                    <a:pt x="220" y="68"/>
                    <a:pt x="222" y="71"/>
                    <a:pt x="223" y="73"/>
                  </a:cubicBezTo>
                  <a:cubicBezTo>
                    <a:pt x="224" y="74"/>
                    <a:pt x="225" y="76"/>
                    <a:pt x="226" y="78"/>
                  </a:cubicBezTo>
                  <a:cubicBezTo>
                    <a:pt x="226" y="79"/>
                    <a:pt x="227" y="80"/>
                    <a:pt x="227" y="82"/>
                  </a:cubicBezTo>
                  <a:cubicBezTo>
                    <a:pt x="228" y="83"/>
                    <a:pt x="228" y="86"/>
                    <a:pt x="227" y="88"/>
                  </a:cubicBezTo>
                  <a:cubicBezTo>
                    <a:pt x="227" y="89"/>
                    <a:pt x="226" y="91"/>
                    <a:pt x="225" y="92"/>
                  </a:cubicBezTo>
                  <a:cubicBezTo>
                    <a:pt x="225" y="93"/>
                    <a:pt x="223" y="95"/>
                    <a:pt x="222" y="96"/>
                  </a:cubicBezTo>
                  <a:cubicBezTo>
                    <a:pt x="221" y="96"/>
                    <a:pt x="219" y="97"/>
                    <a:pt x="218" y="97"/>
                  </a:cubicBezTo>
                  <a:cubicBezTo>
                    <a:pt x="217" y="97"/>
                    <a:pt x="214" y="98"/>
                    <a:pt x="213" y="97"/>
                  </a:cubicBezTo>
                  <a:cubicBezTo>
                    <a:pt x="212" y="97"/>
                    <a:pt x="211" y="96"/>
                    <a:pt x="211" y="95"/>
                  </a:cubicBezTo>
                  <a:cubicBezTo>
                    <a:pt x="210" y="94"/>
                    <a:pt x="209" y="93"/>
                    <a:pt x="208" y="92"/>
                  </a:cubicBezTo>
                  <a:cubicBezTo>
                    <a:pt x="207" y="92"/>
                    <a:pt x="206" y="91"/>
                    <a:pt x="205" y="91"/>
                  </a:cubicBezTo>
                  <a:cubicBezTo>
                    <a:pt x="204" y="91"/>
                    <a:pt x="201" y="92"/>
                    <a:pt x="201" y="92"/>
                  </a:cubicBezTo>
                  <a:cubicBezTo>
                    <a:pt x="200" y="93"/>
                    <a:pt x="199" y="95"/>
                    <a:pt x="199" y="96"/>
                  </a:cubicBezTo>
                  <a:cubicBezTo>
                    <a:pt x="198" y="96"/>
                    <a:pt x="197" y="97"/>
                    <a:pt x="196" y="97"/>
                  </a:cubicBezTo>
                  <a:cubicBezTo>
                    <a:pt x="195" y="98"/>
                    <a:pt x="193" y="98"/>
                    <a:pt x="192" y="98"/>
                  </a:cubicBezTo>
                  <a:cubicBezTo>
                    <a:pt x="191" y="98"/>
                    <a:pt x="191" y="96"/>
                    <a:pt x="190" y="95"/>
                  </a:cubicBezTo>
                  <a:cubicBezTo>
                    <a:pt x="189" y="94"/>
                    <a:pt x="188" y="93"/>
                    <a:pt x="187" y="93"/>
                  </a:cubicBezTo>
                  <a:cubicBezTo>
                    <a:pt x="186" y="92"/>
                    <a:pt x="184" y="94"/>
                    <a:pt x="184" y="95"/>
                  </a:cubicBezTo>
                  <a:cubicBezTo>
                    <a:pt x="183" y="96"/>
                    <a:pt x="184" y="98"/>
                    <a:pt x="184" y="99"/>
                  </a:cubicBezTo>
                  <a:cubicBezTo>
                    <a:pt x="184" y="100"/>
                    <a:pt x="185" y="103"/>
                    <a:pt x="185" y="104"/>
                  </a:cubicBezTo>
                  <a:cubicBezTo>
                    <a:pt x="185" y="105"/>
                    <a:pt x="185" y="107"/>
                    <a:pt x="185" y="109"/>
                  </a:cubicBezTo>
                  <a:cubicBezTo>
                    <a:pt x="185" y="110"/>
                    <a:pt x="184" y="112"/>
                    <a:pt x="184" y="114"/>
                  </a:cubicBezTo>
                  <a:cubicBezTo>
                    <a:pt x="183" y="115"/>
                    <a:pt x="181" y="116"/>
                    <a:pt x="180" y="117"/>
                  </a:cubicBezTo>
                  <a:cubicBezTo>
                    <a:pt x="180" y="118"/>
                    <a:pt x="179" y="119"/>
                    <a:pt x="179" y="120"/>
                  </a:cubicBezTo>
                  <a:cubicBezTo>
                    <a:pt x="178" y="121"/>
                    <a:pt x="177" y="123"/>
                    <a:pt x="177" y="124"/>
                  </a:cubicBezTo>
                  <a:cubicBezTo>
                    <a:pt x="176" y="125"/>
                    <a:pt x="175" y="127"/>
                    <a:pt x="175" y="128"/>
                  </a:cubicBezTo>
                  <a:cubicBezTo>
                    <a:pt x="174" y="129"/>
                    <a:pt x="173" y="131"/>
                    <a:pt x="172" y="132"/>
                  </a:cubicBezTo>
                  <a:cubicBezTo>
                    <a:pt x="172" y="133"/>
                    <a:pt x="171" y="135"/>
                    <a:pt x="170" y="135"/>
                  </a:cubicBezTo>
                  <a:cubicBezTo>
                    <a:pt x="170" y="136"/>
                    <a:pt x="168" y="138"/>
                    <a:pt x="167" y="139"/>
                  </a:cubicBezTo>
                  <a:cubicBezTo>
                    <a:pt x="166" y="139"/>
                    <a:pt x="164" y="141"/>
                    <a:pt x="163" y="141"/>
                  </a:cubicBezTo>
                  <a:cubicBezTo>
                    <a:pt x="162" y="142"/>
                    <a:pt x="159" y="144"/>
                    <a:pt x="158" y="145"/>
                  </a:cubicBezTo>
                  <a:cubicBezTo>
                    <a:pt x="157" y="146"/>
                    <a:pt x="157" y="147"/>
                    <a:pt x="157" y="148"/>
                  </a:cubicBezTo>
                  <a:cubicBezTo>
                    <a:pt x="157" y="149"/>
                    <a:pt x="157" y="150"/>
                    <a:pt x="157" y="151"/>
                  </a:cubicBezTo>
                  <a:cubicBezTo>
                    <a:pt x="157" y="153"/>
                    <a:pt x="158" y="156"/>
                    <a:pt x="159" y="158"/>
                  </a:cubicBezTo>
                  <a:cubicBezTo>
                    <a:pt x="159" y="159"/>
                    <a:pt x="161" y="161"/>
                    <a:pt x="161" y="162"/>
                  </a:cubicBezTo>
                  <a:cubicBezTo>
                    <a:pt x="162" y="163"/>
                    <a:pt x="164" y="165"/>
                    <a:pt x="164" y="166"/>
                  </a:cubicBezTo>
                  <a:cubicBezTo>
                    <a:pt x="165" y="167"/>
                    <a:pt x="165" y="169"/>
                    <a:pt x="166" y="170"/>
                  </a:cubicBezTo>
                  <a:cubicBezTo>
                    <a:pt x="166" y="172"/>
                    <a:pt x="167" y="174"/>
                    <a:pt x="167" y="175"/>
                  </a:cubicBezTo>
                  <a:cubicBezTo>
                    <a:pt x="167" y="176"/>
                    <a:pt x="167" y="178"/>
                    <a:pt x="167" y="178"/>
                  </a:cubicBezTo>
                  <a:cubicBezTo>
                    <a:pt x="167" y="179"/>
                    <a:pt x="168" y="181"/>
                    <a:pt x="169" y="182"/>
                  </a:cubicBezTo>
                  <a:cubicBezTo>
                    <a:pt x="169" y="183"/>
                    <a:pt x="171" y="185"/>
                    <a:pt x="171" y="186"/>
                  </a:cubicBezTo>
                  <a:cubicBezTo>
                    <a:pt x="173" y="187"/>
                    <a:pt x="176" y="189"/>
                    <a:pt x="177" y="190"/>
                  </a:cubicBezTo>
                  <a:cubicBezTo>
                    <a:pt x="178" y="191"/>
                    <a:pt x="179" y="191"/>
                    <a:pt x="179" y="192"/>
                  </a:cubicBezTo>
                  <a:cubicBezTo>
                    <a:pt x="180" y="192"/>
                    <a:pt x="180" y="194"/>
                    <a:pt x="180" y="195"/>
                  </a:cubicBezTo>
                  <a:cubicBezTo>
                    <a:pt x="180" y="195"/>
                    <a:pt x="180" y="197"/>
                    <a:pt x="180" y="198"/>
                  </a:cubicBezTo>
                  <a:cubicBezTo>
                    <a:pt x="180" y="198"/>
                    <a:pt x="179" y="200"/>
                    <a:pt x="178" y="200"/>
                  </a:cubicBezTo>
                  <a:cubicBezTo>
                    <a:pt x="177" y="201"/>
                    <a:pt x="176" y="201"/>
                    <a:pt x="175" y="201"/>
                  </a:cubicBezTo>
                  <a:cubicBezTo>
                    <a:pt x="174" y="202"/>
                    <a:pt x="172" y="201"/>
                    <a:pt x="171" y="201"/>
                  </a:cubicBezTo>
                  <a:cubicBezTo>
                    <a:pt x="171" y="201"/>
                    <a:pt x="169" y="202"/>
                    <a:pt x="169" y="202"/>
                  </a:cubicBezTo>
                  <a:cubicBezTo>
                    <a:pt x="168" y="202"/>
                    <a:pt x="166" y="203"/>
                    <a:pt x="165" y="203"/>
                  </a:cubicBezTo>
                  <a:cubicBezTo>
                    <a:pt x="165" y="204"/>
                    <a:pt x="164" y="206"/>
                    <a:pt x="164" y="206"/>
                  </a:cubicBezTo>
                  <a:cubicBezTo>
                    <a:pt x="164" y="208"/>
                    <a:pt x="164" y="210"/>
                    <a:pt x="165" y="211"/>
                  </a:cubicBezTo>
                  <a:cubicBezTo>
                    <a:pt x="165" y="212"/>
                    <a:pt x="167" y="215"/>
                    <a:pt x="168" y="217"/>
                  </a:cubicBezTo>
                  <a:cubicBezTo>
                    <a:pt x="168" y="218"/>
                    <a:pt x="169" y="220"/>
                    <a:pt x="170" y="221"/>
                  </a:cubicBezTo>
                  <a:cubicBezTo>
                    <a:pt x="170" y="222"/>
                    <a:pt x="171" y="224"/>
                    <a:pt x="171" y="225"/>
                  </a:cubicBezTo>
                  <a:cubicBezTo>
                    <a:pt x="172" y="226"/>
                    <a:pt x="171" y="228"/>
                    <a:pt x="171" y="229"/>
                  </a:cubicBezTo>
                  <a:cubicBezTo>
                    <a:pt x="172" y="230"/>
                    <a:pt x="174" y="231"/>
                    <a:pt x="175" y="231"/>
                  </a:cubicBezTo>
                  <a:cubicBezTo>
                    <a:pt x="176" y="232"/>
                    <a:pt x="178" y="234"/>
                    <a:pt x="179" y="235"/>
                  </a:cubicBezTo>
                  <a:cubicBezTo>
                    <a:pt x="179" y="236"/>
                    <a:pt x="179" y="238"/>
                    <a:pt x="179" y="239"/>
                  </a:cubicBezTo>
                  <a:cubicBezTo>
                    <a:pt x="178" y="240"/>
                    <a:pt x="177" y="242"/>
                    <a:pt x="176" y="242"/>
                  </a:cubicBezTo>
                  <a:cubicBezTo>
                    <a:pt x="175" y="243"/>
                    <a:pt x="174" y="244"/>
                    <a:pt x="173" y="244"/>
                  </a:cubicBezTo>
                  <a:cubicBezTo>
                    <a:pt x="172" y="245"/>
                    <a:pt x="170" y="246"/>
                    <a:pt x="169" y="246"/>
                  </a:cubicBezTo>
                  <a:cubicBezTo>
                    <a:pt x="168" y="247"/>
                    <a:pt x="165" y="248"/>
                    <a:pt x="164" y="249"/>
                  </a:cubicBezTo>
                  <a:cubicBezTo>
                    <a:pt x="163" y="249"/>
                    <a:pt x="162" y="250"/>
                    <a:pt x="161" y="251"/>
                  </a:cubicBezTo>
                  <a:cubicBezTo>
                    <a:pt x="160" y="252"/>
                    <a:pt x="157" y="253"/>
                    <a:pt x="157" y="254"/>
                  </a:cubicBezTo>
                  <a:cubicBezTo>
                    <a:pt x="156" y="255"/>
                    <a:pt x="156" y="257"/>
                    <a:pt x="157" y="258"/>
                  </a:cubicBezTo>
                  <a:cubicBezTo>
                    <a:pt x="157" y="259"/>
                    <a:pt x="158" y="260"/>
                    <a:pt x="158" y="261"/>
                  </a:cubicBezTo>
                  <a:cubicBezTo>
                    <a:pt x="158" y="262"/>
                    <a:pt x="158" y="264"/>
                    <a:pt x="158" y="265"/>
                  </a:cubicBezTo>
                  <a:cubicBezTo>
                    <a:pt x="158" y="266"/>
                    <a:pt x="158" y="268"/>
                    <a:pt x="158" y="269"/>
                  </a:cubicBezTo>
                  <a:cubicBezTo>
                    <a:pt x="157" y="270"/>
                    <a:pt x="157" y="272"/>
                    <a:pt x="157" y="273"/>
                  </a:cubicBezTo>
                  <a:cubicBezTo>
                    <a:pt x="156" y="274"/>
                    <a:pt x="155" y="277"/>
                    <a:pt x="154" y="278"/>
                  </a:cubicBezTo>
                  <a:cubicBezTo>
                    <a:pt x="154" y="279"/>
                    <a:pt x="152" y="280"/>
                    <a:pt x="152" y="281"/>
                  </a:cubicBezTo>
                  <a:cubicBezTo>
                    <a:pt x="151" y="282"/>
                    <a:pt x="150" y="283"/>
                    <a:pt x="149" y="284"/>
                  </a:cubicBezTo>
                  <a:cubicBezTo>
                    <a:pt x="149" y="285"/>
                    <a:pt x="147" y="286"/>
                    <a:pt x="147" y="287"/>
                  </a:cubicBezTo>
                  <a:cubicBezTo>
                    <a:pt x="147" y="288"/>
                    <a:pt x="147" y="290"/>
                    <a:pt x="147" y="291"/>
                  </a:cubicBezTo>
                  <a:cubicBezTo>
                    <a:pt x="147" y="293"/>
                    <a:pt x="148" y="296"/>
                    <a:pt x="149" y="298"/>
                  </a:cubicBezTo>
                  <a:cubicBezTo>
                    <a:pt x="149" y="298"/>
                    <a:pt x="149" y="298"/>
                    <a:pt x="149" y="298"/>
                  </a:cubicBezTo>
                  <a:cubicBezTo>
                    <a:pt x="147" y="298"/>
                    <a:pt x="147" y="298"/>
                    <a:pt x="147" y="298"/>
                  </a:cubicBezTo>
                  <a:cubicBezTo>
                    <a:pt x="145" y="302"/>
                    <a:pt x="145" y="302"/>
                    <a:pt x="145" y="302"/>
                  </a:cubicBezTo>
                  <a:cubicBezTo>
                    <a:pt x="144" y="307"/>
                    <a:pt x="144" y="307"/>
                    <a:pt x="144" y="307"/>
                  </a:cubicBezTo>
                  <a:cubicBezTo>
                    <a:pt x="141" y="311"/>
                    <a:pt x="141" y="311"/>
                    <a:pt x="141" y="311"/>
                  </a:cubicBezTo>
                  <a:cubicBezTo>
                    <a:pt x="139" y="312"/>
                    <a:pt x="139" y="312"/>
                    <a:pt x="139" y="312"/>
                  </a:cubicBezTo>
                  <a:cubicBezTo>
                    <a:pt x="136" y="310"/>
                    <a:pt x="136" y="310"/>
                    <a:pt x="136" y="310"/>
                  </a:cubicBezTo>
                  <a:cubicBezTo>
                    <a:pt x="132" y="309"/>
                    <a:pt x="132" y="309"/>
                    <a:pt x="132" y="309"/>
                  </a:cubicBezTo>
                  <a:cubicBezTo>
                    <a:pt x="126" y="312"/>
                    <a:pt x="126" y="312"/>
                    <a:pt x="126" y="312"/>
                  </a:cubicBezTo>
                  <a:cubicBezTo>
                    <a:pt x="124" y="316"/>
                    <a:pt x="124" y="316"/>
                    <a:pt x="124" y="316"/>
                  </a:cubicBezTo>
                  <a:cubicBezTo>
                    <a:pt x="123" y="319"/>
                    <a:pt x="123" y="319"/>
                    <a:pt x="123" y="319"/>
                  </a:cubicBezTo>
                  <a:cubicBezTo>
                    <a:pt x="121" y="319"/>
                    <a:pt x="121" y="319"/>
                    <a:pt x="121" y="319"/>
                  </a:cubicBezTo>
                  <a:cubicBezTo>
                    <a:pt x="118" y="320"/>
                    <a:pt x="118" y="320"/>
                    <a:pt x="118" y="320"/>
                  </a:cubicBezTo>
                  <a:cubicBezTo>
                    <a:pt x="114" y="322"/>
                    <a:pt x="114" y="322"/>
                    <a:pt x="114" y="322"/>
                  </a:cubicBezTo>
                  <a:cubicBezTo>
                    <a:pt x="112" y="324"/>
                    <a:pt x="112" y="324"/>
                    <a:pt x="112" y="324"/>
                  </a:cubicBezTo>
                  <a:cubicBezTo>
                    <a:pt x="112" y="327"/>
                    <a:pt x="112" y="327"/>
                    <a:pt x="112" y="327"/>
                  </a:cubicBezTo>
                  <a:cubicBezTo>
                    <a:pt x="111" y="333"/>
                    <a:pt x="111" y="333"/>
                    <a:pt x="111" y="333"/>
                  </a:cubicBezTo>
                  <a:cubicBezTo>
                    <a:pt x="107" y="336"/>
                    <a:pt x="107" y="336"/>
                    <a:pt x="107" y="336"/>
                  </a:cubicBezTo>
                  <a:cubicBezTo>
                    <a:pt x="101" y="337"/>
                    <a:pt x="101" y="337"/>
                    <a:pt x="101" y="337"/>
                  </a:cubicBezTo>
                  <a:cubicBezTo>
                    <a:pt x="96" y="336"/>
                    <a:pt x="96" y="336"/>
                    <a:pt x="96" y="336"/>
                  </a:cubicBezTo>
                  <a:cubicBezTo>
                    <a:pt x="92" y="334"/>
                    <a:pt x="92" y="334"/>
                    <a:pt x="92" y="334"/>
                  </a:cubicBezTo>
                  <a:cubicBezTo>
                    <a:pt x="90" y="329"/>
                    <a:pt x="90" y="329"/>
                    <a:pt x="90" y="329"/>
                  </a:cubicBezTo>
                  <a:cubicBezTo>
                    <a:pt x="90" y="323"/>
                    <a:pt x="90" y="323"/>
                    <a:pt x="90" y="323"/>
                  </a:cubicBezTo>
                  <a:cubicBezTo>
                    <a:pt x="93" y="320"/>
                    <a:pt x="93" y="320"/>
                    <a:pt x="93" y="320"/>
                  </a:cubicBezTo>
                  <a:cubicBezTo>
                    <a:pt x="96" y="318"/>
                    <a:pt x="96" y="318"/>
                    <a:pt x="96" y="318"/>
                  </a:cubicBezTo>
                  <a:cubicBezTo>
                    <a:pt x="101" y="314"/>
                    <a:pt x="101" y="314"/>
                    <a:pt x="101" y="314"/>
                  </a:cubicBezTo>
                  <a:cubicBezTo>
                    <a:pt x="104" y="310"/>
                    <a:pt x="104" y="310"/>
                    <a:pt x="104" y="310"/>
                  </a:cubicBezTo>
                  <a:cubicBezTo>
                    <a:pt x="104" y="306"/>
                    <a:pt x="104" y="306"/>
                    <a:pt x="104" y="306"/>
                  </a:cubicBezTo>
                  <a:cubicBezTo>
                    <a:pt x="105" y="304"/>
                    <a:pt x="105" y="304"/>
                    <a:pt x="105" y="304"/>
                  </a:cubicBezTo>
                  <a:cubicBezTo>
                    <a:pt x="106" y="301"/>
                    <a:pt x="106" y="301"/>
                    <a:pt x="106" y="301"/>
                  </a:cubicBezTo>
                  <a:cubicBezTo>
                    <a:pt x="106" y="297"/>
                    <a:pt x="106" y="297"/>
                    <a:pt x="106" y="297"/>
                  </a:cubicBezTo>
                  <a:cubicBezTo>
                    <a:pt x="105" y="293"/>
                    <a:pt x="105" y="293"/>
                    <a:pt x="105" y="293"/>
                  </a:cubicBezTo>
                  <a:cubicBezTo>
                    <a:pt x="102" y="291"/>
                    <a:pt x="102" y="291"/>
                    <a:pt x="102" y="291"/>
                  </a:cubicBezTo>
                  <a:cubicBezTo>
                    <a:pt x="99" y="289"/>
                    <a:pt x="99" y="289"/>
                    <a:pt x="99" y="289"/>
                  </a:cubicBezTo>
                  <a:cubicBezTo>
                    <a:pt x="98" y="285"/>
                    <a:pt x="98" y="285"/>
                    <a:pt x="98" y="285"/>
                  </a:cubicBezTo>
                  <a:cubicBezTo>
                    <a:pt x="97" y="280"/>
                    <a:pt x="97" y="280"/>
                    <a:pt x="97" y="280"/>
                  </a:cubicBezTo>
                  <a:cubicBezTo>
                    <a:pt x="93" y="278"/>
                    <a:pt x="93" y="278"/>
                    <a:pt x="93" y="278"/>
                  </a:cubicBezTo>
                  <a:cubicBezTo>
                    <a:pt x="89" y="278"/>
                    <a:pt x="89" y="278"/>
                    <a:pt x="89" y="278"/>
                  </a:cubicBezTo>
                  <a:cubicBezTo>
                    <a:pt x="87" y="281"/>
                    <a:pt x="87" y="281"/>
                    <a:pt x="87" y="281"/>
                  </a:cubicBezTo>
                  <a:cubicBezTo>
                    <a:pt x="83" y="282"/>
                    <a:pt x="83" y="282"/>
                    <a:pt x="83" y="282"/>
                  </a:cubicBezTo>
                  <a:cubicBezTo>
                    <a:pt x="82" y="285"/>
                    <a:pt x="82" y="285"/>
                    <a:pt x="82" y="285"/>
                  </a:cubicBezTo>
                  <a:cubicBezTo>
                    <a:pt x="80" y="286"/>
                    <a:pt x="80" y="286"/>
                    <a:pt x="80" y="286"/>
                  </a:cubicBezTo>
                  <a:cubicBezTo>
                    <a:pt x="76" y="285"/>
                    <a:pt x="76" y="285"/>
                    <a:pt x="76" y="285"/>
                  </a:cubicBezTo>
                  <a:cubicBezTo>
                    <a:pt x="75" y="281"/>
                    <a:pt x="75" y="281"/>
                    <a:pt x="75" y="281"/>
                  </a:cubicBezTo>
                  <a:cubicBezTo>
                    <a:pt x="75" y="273"/>
                    <a:pt x="75" y="273"/>
                    <a:pt x="75" y="273"/>
                  </a:cubicBezTo>
                  <a:cubicBezTo>
                    <a:pt x="76" y="270"/>
                    <a:pt x="76" y="270"/>
                    <a:pt x="76" y="270"/>
                  </a:cubicBezTo>
                  <a:cubicBezTo>
                    <a:pt x="78" y="266"/>
                    <a:pt x="78" y="266"/>
                    <a:pt x="78" y="266"/>
                  </a:cubicBezTo>
                  <a:cubicBezTo>
                    <a:pt x="79" y="264"/>
                    <a:pt x="79" y="264"/>
                    <a:pt x="79" y="264"/>
                  </a:cubicBezTo>
                  <a:cubicBezTo>
                    <a:pt x="78" y="261"/>
                    <a:pt x="78" y="261"/>
                    <a:pt x="78" y="261"/>
                  </a:cubicBezTo>
                  <a:cubicBezTo>
                    <a:pt x="75" y="261"/>
                    <a:pt x="75" y="261"/>
                    <a:pt x="75" y="261"/>
                  </a:cubicBezTo>
                  <a:cubicBezTo>
                    <a:pt x="71" y="255"/>
                    <a:pt x="71" y="255"/>
                    <a:pt x="71" y="255"/>
                  </a:cubicBezTo>
                  <a:cubicBezTo>
                    <a:pt x="65" y="253"/>
                    <a:pt x="65" y="253"/>
                    <a:pt x="65" y="253"/>
                  </a:cubicBezTo>
                  <a:cubicBezTo>
                    <a:pt x="59" y="253"/>
                    <a:pt x="59" y="253"/>
                    <a:pt x="59" y="253"/>
                  </a:cubicBezTo>
                  <a:cubicBezTo>
                    <a:pt x="53" y="254"/>
                    <a:pt x="53" y="254"/>
                    <a:pt x="53" y="254"/>
                  </a:cubicBezTo>
                  <a:cubicBezTo>
                    <a:pt x="51" y="259"/>
                    <a:pt x="51" y="259"/>
                    <a:pt x="51" y="259"/>
                  </a:cubicBezTo>
                  <a:cubicBezTo>
                    <a:pt x="51" y="264"/>
                    <a:pt x="51" y="264"/>
                    <a:pt x="51" y="264"/>
                  </a:cubicBezTo>
                  <a:cubicBezTo>
                    <a:pt x="51" y="269"/>
                    <a:pt x="51" y="269"/>
                    <a:pt x="51" y="269"/>
                  </a:cubicBezTo>
                  <a:cubicBezTo>
                    <a:pt x="48" y="274"/>
                    <a:pt x="48" y="274"/>
                    <a:pt x="48" y="274"/>
                  </a:cubicBezTo>
                  <a:cubicBezTo>
                    <a:pt x="45" y="274"/>
                    <a:pt x="45" y="274"/>
                    <a:pt x="45" y="274"/>
                  </a:cubicBezTo>
                  <a:cubicBezTo>
                    <a:pt x="40" y="273"/>
                    <a:pt x="40" y="273"/>
                    <a:pt x="40" y="273"/>
                  </a:cubicBezTo>
                  <a:cubicBezTo>
                    <a:pt x="38" y="268"/>
                    <a:pt x="38" y="268"/>
                    <a:pt x="38" y="268"/>
                  </a:cubicBezTo>
                  <a:cubicBezTo>
                    <a:pt x="34" y="263"/>
                    <a:pt x="34" y="263"/>
                    <a:pt x="34" y="263"/>
                  </a:cubicBezTo>
                  <a:cubicBezTo>
                    <a:pt x="30" y="259"/>
                    <a:pt x="30" y="259"/>
                    <a:pt x="30" y="259"/>
                  </a:cubicBezTo>
                  <a:cubicBezTo>
                    <a:pt x="24" y="254"/>
                    <a:pt x="24" y="254"/>
                    <a:pt x="24" y="254"/>
                  </a:cubicBezTo>
                  <a:cubicBezTo>
                    <a:pt x="19" y="249"/>
                    <a:pt x="19" y="249"/>
                    <a:pt x="19" y="249"/>
                  </a:cubicBezTo>
                  <a:cubicBezTo>
                    <a:pt x="12" y="244"/>
                    <a:pt x="12" y="244"/>
                    <a:pt x="12" y="244"/>
                  </a:cubicBezTo>
                  <a:cubicBezTo>
                    <a:pt x="5" y="241"/>
                    <a:pt x="5" y="241"/>
                    <a:pt x="5" y="241"/>
                  </a:cubicBezTo>
                  <a:cubicBezTo>
                    <a:pt x="0" y="239"/>
                    <a:pt x="0" y="239"/>
                    <a:pt x="0" y="239"/>
                  </a:cubicBezTo>
                  <a:cubicBezTo>
                    <a:pt x="1" y="232"/>
                    <a:pt x="3" y="219"/>
                    <a:pt x="4" y="213"/>
                  </a:cubicBezTo>
                  <a:cubicBezTo>
                    <a:pt x="5" y="208"/>
                    <a:pt x="7" y="197"/>
                    <a:pt x="8" y="192"/>
                  </a:cubicBezTo>
                  <a:cubicBezTo>
                    <a:pt x="8" y="191"/>
                    <a:pt x="8" y="188"/>
                    <a:pt x="9" y="187"/>
                  </a:cubicBezTo>
                  <a:cubicBezTo>
                    <a:pt x="10" y="186"/>
                    <a:pt x="12" y="186"/>
                    <a:pt x="13" y="185"/>
                  </a:cubicBezTo>
                  <a:cubicBezTo>
                    <a:pt x="14" y="185"/>
                    <a:pt x="15" y="185"/>
                    <a:pt x="15" y="184"/>
                  </a:cubicBezTo>
                  <a:cubicBezTo>
                    <a:pt x="16" y="184"/>
                    <a:pt x="17" y="182"/>
                    <a:pt x="18" y="182"/>
                  </a:cubicBezTo>
                  <a:cubicBezTo>
                    <a:pt x="19" y="181"/>
                    <a:pt x="21" y="181"/>
                    <a:pt x="23" y="181"/>
                  </a:cubicBezTo>
                  <a:cubicBezTo>
                    <a:pt x="23" y="180"/>
                    <a:pt x="25" y="181"/>
                    <a:pt x="26" y="181"/>
                  </a:cubicBezTo>
                  <a:cubicBezTo>
                    <a:pt x="27" y="181"/>
                    <a:pt x="28" y="180"/>
                    <a:pt x="28" y="179"/>
                  </a:cubicBezTo>
                  <a:cubicBezTo>
                    <a:pt x="29" y="179"/>
                    <a:pt x="30" y="178"/>
                    <a:pt x="30" y="177"/>
                  </a:cubicBezTo>
                  <a:cubicBezTo>
                    <a:pt x="30" y="177"/>
                    <a:pt x="30" y="176"/>
                    <a:pt x="30" y="176"/>
                  </a:cubicBezTo>
                  <a:cubicBezTo>
                    <a:pt x="30" y="175"/>
                    <a:pt x="28" y="175"/>
                    <a:pt x="27" y="175"/>
                  </a:cubicBezTo>
                  <a:cubicBezTo>
                    <a:pt x="27" y="175"/>
                    <a:pt x="25" y="176"/>
                    <a:pt x="24" y="175"/>
                  </a:cubicBezTo>
                  <a:cubicBezTo>
                    <a:pt x="23" y="175"/>
                    <a:pt x="22" y="173"/>
                    <a:pt x="22" y="172"/>
                  </a:cubicBezTo>
                  <a:cubicBezTo>
                    <a:pt x="22" y="172"/>
                    <a:pt x="22" y="171"/>
                    <a:pt x="21" y="170"/>
                  </a:cubicBezTo>
                  <a:cubicBezTo>
                    <a:pt x="20" y="170"/>
                    <a:pt x="19" y="171"/>
                    <a:pt x="18" y="171"/>
                  </a:cubicBezTo>
                  <a:cubicBezTo>
                    <a:pt x="18" y="172"/>
                    <a:pt x="17" y="174"/>
                    <a:pt x="16" y="175"/>
                  </a:cubicBezTo>
                  <a:cubicBezTo>
                    <a:pt x="15" y="176"/>
                    <a:pt x="14" y="178"/>
                    <a:pt x="13" y="179"/>
                  </a:cubicBezTo>
                  <a:cubicBezTo>
                    <a:pt x="13" y="180"/>
                    <a:pt x="12" y="182"/>
                    <a:pt x="11" y="182"/>
                  </a:cubicBezTo>
                  <a:cubicBezTo>
                    <a:pt x="10" y="182"/>
                    <a:pt x="11" y="178"/>
                    <a:pt x="11" y="177"/>
                  </a:cubicBezTo>
                  <a:cubicBezTo>
                    <a:pt x="11" y="176"/>
                    <a:pt x="12" y="174"/>
                    <a:pt x="12" y="173"/>
                  </a:cubicBezTo>
                  <a:cubicBezTo>
                    <a:pt x="12" y="170"/>
                    <a:pt x="14" y="164"/>
                    <a:pt x="14" y="161"/>
                  </a:cubicBezTo>
                  <a:cubicBezTo>
                    <a:pt x="16" y="155"/>
                    <a:pt x="19" y="143"/>
                    <a:pt x="21" y="138"/>
                  </a:cubicBezTo>
                  <a:cubicBezTo>
                    <a:pt x="22" y="131"/>
                    <a:pt x="25" y="119"/>
                    <a:pt x="27" y="113"/>
                  </a:cubicBezTo>
                  <a:cubicBezTo>
                    <a:pt x="29" y="106"/>
                    <a:pt x="33" y="91"/>
                    <a:pt x="34" y="84"/>
                  </a:cubicBezTo>
                  <a:cubicBezTo>
                    <a:pt x="35" y="81"/>
                    <a:pt x="36" y="76"/>
                    <a:pt x="36" y="73"/>
                  </a:cubicBezTo>
                  <a:cubicBezTo>
                    <a:pt x="37" y="68"/>
                    <a:pt x="39" y="58"/>
                    <a:pt x="40" y="52"/>
                  </a:cubicBezTo>
                  <a:cubicBezTo>
                    <a:pt x="41" y="49"/>
                    <a:pt x="41" y="42"/>
                    <a:pt x="42" y="38"/>
                  </a:cubicBezTo>
                  <a:cubicBezTo>
                    <a:pt x="42" y="36"/>
                    <a:pt x="43" y="31"/>
                    <a:pt x="43" y="29"/>
                  </a:cubicBezTo>
                  <a:cubicBezTo>
                    <a:pt x="43" y="28"/>
                    <a:pt x="43" y="26"/>
                    <a:pt x="43" y="24"/>
                  </a:cubicBezTo>
                  <a:cubicBezTo>
                    <a:pt x="44" y="25"/>
                    <a:pt x="45" y="25"/>
                    <a:pt x="46" y="25"/>
                  </a:cubicBezTo>
                  <a:cubicBezTo>
                    <a:pt x="47" y="25"/>
                    <a:pt x="50" y="24"/>
                    <a:pt x="51" y="24"/>
                  </a:cubicBezTo>
                  <a:cubicBezTo>
                    <a:pt x="53" y="24"/>
                    <a:pt x="57" y="24"/>
                    <a:pt x="59" y="25"/>
                  </a:cubicBezTo>
                  <a:cubicBezTo>
                    <a:pt x="60" y="25"/>
                    <a:pt x="62" y="26"/>
                    <a:pt x="63" y="26"/>
                  </a:cubicBezTo>
                  <a:cubicBezTo>
                    <a:pt x="64" y="27"/>
                    <a:pt x="66" y="29"/>
                    <a:pt x="67" y="29"/>
                  </a:cubicBezTo>
                  <a:cubicBezTo>
                    <a:pt x="68" y="30"/>
                    <a:pt x="69" y="30"/>
                    <a:pt x="70" y="29"/>
                  </a:cubicBezTo>
                  <a:cubicBezTo>
                    <a:pt x="71" y="29"/>
                    <a:pt x="73" y="27"/>
                    <a:pt x="74" y="26"/>
                  </a:cubicBezTo>
                  <a:cubicBezTo>
                    <a:pt x="75" y="26"/>
                    <a:pt x="77" y="26"/>
                    <a:pt x="78" y="25"/>
                  </a:cubicBezTo>
                  <a:cubicBezTo>
                    <a:pt x="78" y="25"/>
                    <a:pt x="79" y="24"/>
                    <a:pt x="80" y="23"/>
                  </a:cubicBezTo>
                  <a:cubicBezTo>
                    <a:pt x="80" y="22"/>
                    <a:pt x="80" y="20"/>
                    <a:pt x="81" y="19"/>
                  </a:cubicBezTo>
                  <a:cubicBezTo>
                    <a:pt x="81" y="19"/>
                    <a:pt x="82" y="18"/>
                    <a:pt x="82" y="18"/>
                  </a:cubicBezTo>
                  <a:cubicBezTo>
                    <a:pt x="83" y="18"/>
                    <a:pt x="85" y="18"/>
                    <a:pt x="85" y="19"/>
                  </a:cubicBezTo>
                  <a:cubicBezTo>
                    <a:pt x="86" y="20"/>
                    <a:pt x="88" y="21"/>
                    <a:pt x="89" y="23"/>
                  </a:cubicBezTo>
                  <a:cubicBezTo>
                    <a:pt x="89" y="23"/>
                    <a:pt x="89" y="26"/>
                    <a:pt x="90" y="26"/>
                  </a:cubicBezTo>
                  <a:cubicBezTo>
                    <a:pt x="91" y="27"/>
                    <a:pt x="93" y="28"/>
                    <a:pt x="95" y="28"/>
                  </a:cubicBezTo>
                  <a:cubicBezTo>
                    <a:pt x="96" y="28"/>
                    <a:pt x="98" y="28"/>
                    <a:pt x="99" y="28"/>
                  </a:cubicBezTo>
                  <a:cubicBezTo>
                    <a:pt x="100" y="27"/>
                    <a:pt x="101" y="26"/>
                    <a:pt x="102" y="25"/>
                  </a:cubicBezTo>
                  <a:cubicBezTo>
                    <a:pt x="102" y="24"/>
                    <a:pt x="103" y="20"/>
                    <a:pt x="103" y="19"/>
                  </a:cubicBezTo>
                  <a:cubicBezTo>
                    <a:pt x="104" y="18"/>
                    <a:pt x="105" y="16"/>
                    <a:pt x="106" y="15"/>
                  </a:cubicBezTo>
                  <a:cubicBezTo>
                    <a:pt x="107" y="14"/>
                    <a:pt x="110" y="13"/>
                    <a:pt x="111" y="13"/>
                  </a:cubicBezTo>
                  <a:cubicBezTo>
                    <a:pt x="112" y="14"/>
                    <a:pt x="113" y="15"/>
                    <a:pt x="114" y="16"/>
                  </a:cubicBezTo>
                  <a:cubicBezTo>
                    <a:pt x="114" y="16"/>
                    <a:pt x="115" y="19"/>
                    <a:pt x="115" y="19"/>
                  </a:cubicBezTo>
                  <a:cubicBezTo>
                    <a:pt x="116" y="20"/>
                    <a:pt x="117" y="22"/>
                    <a:pt x="117" y="22"/>
                  </a:cubicBezTo>
                  <a:cubicBezTo>
                    <a:pt x="118" y="23"/>
                    <a:pt x="120" y="25"/>
                    <a:pt x="121" y="26"/>
                  </a:cubicBezTo>
                  <a:cubicBezTo>
                    <a:pt x="122" y="27"/>
                    <a:pt x="124" y="29"/>
                    <a:pt x="125" y="30"/>
                  </a:cubicBezTo>
                  <a:cubicBezTo>
                    <a:pt x="125" y="31"/>
                    <a:pt x="127" y="31"/>
                    <a:pt x="128" y="32"/>
                  </a:cubicBezTo>
                  <a:cubicBezTo>
                    <a:pt x="130" y="32"/>
                    <a:pt x="132" y="31"/>
                    <a:pt x="133" y="31"/>
                  </a:cubicBezTo>
                  <a:cubicBezTo>
                    <a:pt x="133" y="30"/>
                    <a:pt x="134" y="29"/>
                    <a:pt x="135" y="28"/>
                  </a:cubicBezTo>
                  <a:cubicBezTo>
                    <a:pt x="135" y="27"/>
                    <a:pt x="135" y="25"/>
                    <a:pt x="135" y="24"/>
                  </a:cubicBezTo>
                  <a:cubicBezTo>
                    <a:pt x="135" y="23"/>
                    <a:pt x="135" y="22"/>
                    <a:pt x="135" y="21"/>
                  </a:cubicBezTo>
                  <a:cubicBezTo>
                    <a:pt x="134" y="20"/>
                    <a:pt x="132" y="18"/>
                    <a:pt x="132" y="17"/>
                  </a:cubicBezTo>
                  <a:cubicBezTo>
                    <a:pt x="132" y="17"/>
                    <a:pt x="132" y="15"/>
                    <a:pt x="132" y="15"/>
                  </a:cubicBezTo>
                  <a:cubicBezTo>
                    <a:pt x="133" y="14"/>
                    <a:pt x="134" y="14"/>
                    <a:pt x="135" y="14"/>
                  </a:cubicBezTo>
                  <a:cubicBezTo>
                    <a:pt x="136" y="14"/>
                    <a:pt x="138" y="15"/>
                    <a:pt x="139" y="15"/>
                  </a:cubicBezTo>
                  <a:cubicBezTo>
                    <a:pt x="141" y="16"/>
                    <a:pt x="143" y="17"/>
                    <a:pt x="144" y="18"/>
                  </a:cubicBezTo>
                  <a:cubicBezTo>
                    <a:pt x="145" y="18"/>
                    <a:pt x="147" y="17"/>
                    <a:pt x="148" y="17"/>
                  </a:cubicBezTo>
                  <a:cubicBezTo>
                    <a:pt x="149" y="16"/>
                    <a:pt x="150" y="15"/>
                    <a:pt x="150" y="14"/>
                  </a:cubicBezTo>
                  <a:cubicBezTo>
                    <a:pt x="150" y="13"/>
                    <a:pt x="150" y="12"/>
                    <a:pt x="150" y="11"/>
                  </a:cubicBezTo>
                  <a:cubicBezTo>
                    <a:pt x="150" y="10"/>
                    <a:pt x="151" y="9"/>
                    <a:pt x="151" y="8"/>
                  </a:cubicBezTo>
                  <a:cubicBezTo>
                    <a:pt x="152" y="8"/>
                    <a:pt x="154" y="8"/>
                    <a:pt x="154" y="7"/>
                  </a:cubicBezTo>
                  <a:cubicBezTo>
                    <a:pt x="155" y="7"/>
                    <a:pt x="157" y="6"/>
                    <a:pt x="158" y="5"/>
                  </a:cubicBezTo>
                  <a:cubicBezTo>
                    <a:pt x="159" y="5"/>
                    <a:pt x="161" y="4"/>
                    <a:pt x="162" y="3"/>
                  </a:cubicBezTo>
                  <a:cubicBezTo>
                    <a:pt x="162" y="2"/>
                    <a:pt x="163" y="1"/>
                    <a:pt x="163" y="1"/>
                  </a:cubicBezTo>
                  <a:cubicBezTo>
                    <a:pt x="164" y="0"/>
                    <a:pt x="166" y="0"/>
                    <a:pt x="167" y="1"/>
                  </a:cubicBezTo>
                  <a:cubicBezTo>
                    <a:pt x="169" y="1"/>
                    <a:pt x="170" y="3"/>
                    <a:pt x="171" y="4"/>
                  </a:cubicBezTo>
                  <a:cubicBezTo>
                    <a:pt x="173" y="5"/>
                    <a:pt x="177" y="6"/>
                    <a:pt x="179" y="6"/>
                  </a:cubicBezTo>
                  <a:cubicBezTo>
                    <a:pt x="180" y="7"/>
                    <a:pt x="183" y="9"/>
                    <a:pt x="184" y="10"/>
                  </a:cubicBezTo>
                  <a:cubicBezTo>
                    <a:pt x="185" y="11"/>
                    <a:pt x="186" y="12"/>
                    <a:pt x="186" y="13"/>
                  </a:cubicBezTo>
                  <a:cubicBezTo>
                    <a:pt x="186" y="14"/>
                    <a:pt x="186" y="14"/>
                    <a:pt x="186" y="15"/>
                  </a:cubicBezTo>
                  <a:cubicBezTo>
                    <a:pt x="186" y="16"/>
                    <a:pt x="187" y="19"/>
                    <a:pt x="188" y="21"/>
                  </a:cubicBezTo>
                  <a:cubicBezTo>
                    <a:pt x="188" y="22"/>
                    <a:pt x="190" y="24"/>
                    <a:pt x="191" y="25"/>
                  </a:cubicBezTo>
                  <a:cubicBezTo>
                    <a:pt x="192" y="26"/>
                    <a:pt x="194" y="28"/>
                    <a:pt x="195" y="29"/>
                  </a:cubicBezTo>
                  <a:cubicBezTo>
                    <a:pt x="196" y="30"/>
                    <a:pt x="199" y="32"/>
                    <a:pt x="201" y="32"/>
                  </a:cubicBezTo>
                  <a:cubicBezTo>
                    <a:pt x="202" y="33"/>
                    <a:pt x="204" y="34"/>
                    <a:pt x="206" y="34"/>
                  </a:cubicBezTo>
                  <a:cubicBezTo>
                    <a:pt x="207" y="35"/>
                    <a:pt x="210" y="37"/>
                    <a:pt x="211" y="37"/>
                  </a:cubicBezTo>
                  <a:cubicBezTo>
                    <a:pt x="212" y="37"/>
                    <a:pt x="214" y="36"/>
                    <a:pt x="215" y="35"/>
                  </a:cubicBezTo>
                  <a:cubicBezTo>
                    <a:pt x="216" y="34"/>
                    <a:pt x="217" y="33"/>
                    <a:pt x="217" y="32"/>
                  </a:cubicBezTo>
                  <a:cubicBezTo>
                    <a:pt x="218" y="30"/>
                    <a:pt x="218" y="27"/>
                    <a:pt x="219" y="26"/>
                  </a:cubicBezTo>
                  <a:cubicBezTo>
                    <a:pt x="220" y="25"/>
                    <a:pt x="222" y="22"/>
                    <a:pt x="223" y="21"/>
                  </a:cubicBezTo>
                  <a:cubicBezTo>
                    <a:pt x="224" y="21"/>
                    <a:pt x="226" y="20"/>
                    <a:pt x="227" y="20"/>
                  </a:cubicBezTo>
                  <a:cubicBezTo>
                    <a:pt x="228" y="20"/>
                    <a:pt x="229" y="21"/>
                    <a:pt x="230" y="22"/>
                  </a:cubicBezTo>
                  <a:cubicBezTo>
                    <a:pt x="231" y="22"/>
                    <a:pt x="232" y="24"/>
                    <a:pt x="232" y="25"/>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1" name="Freeform 89"/>
            <p:cNvSpPr>
              <a:spLocks/>
            </p:cNvSpPr>
            <p:nvPr/>
          </p:nvSpPr>
          <p:spPr bwMode="auto">
            <a:xfrm>
              <a:off x="4030663" y="1042988"/>
              <a:ext cx="428625" cy="388938"/>
            </a:xfrm>
            <a:custGeom>
              <a:avLst/>
              <a:gdLst/>
              <a:ahLst/>
              <a:cxnLst>
                <a:cxn ang="0">
                  <a:pos x="253" y="50"/>
                </a:cxn>
                <a:cxn ang="0">
                  <a:pos x="243" y="61"/>
                </a:cxn>
                <a:cxn ang="0">
                  <a:pos x="234" y="66"/>
                </a:cxn>
                <a:cxn ang="0">
                  <a:pos x="225" y="79"/>
                </a:cxn>
                <a:cxn ang="0">
                  <a:pos x="218" y="92"/>
                </a:cxn>
                <a:cxn ang="0">
                  <a:pos x="216" y="103"/>
                </a:cxn>
                <a:cxn ang="0">
                  <a:pos x="220" y="114"/>
                </a:cxn>
                <a:cxn ang="0">
                  <a:pos x="230" y="120"/>
                </a:cxn>
                <a:cxn ang="0">
                  <a:pos x="236" y="132"/>
                </a:cxn>
                <a:cxn ang="0">
                  <a:pos x="242" y="138"/>
                </a:cxn>
                <a:cxn ang="0">
                  <a:pos x="237" y="144"/>
                </a:cxn>
                <a:cxn ang="0">
                  <a:pos x="223" y="146"/>
                </a:cxn>
                <a:cxn ang="0">
                  <a:pos x="210" y="154"/>
                </a:cxn>
                <a:cxn ang="0">
                  <a:pos x="193" y="163"/>
                </a:cxn>
                <a:cxn ang="0">
                  <a:pos x="179" y="165"/>
                </a:cxn>
                <a:cxn ang="0">
                  <a:pos x="164" y="166"/>
                </a:cxn>
                <a:cxn ang="0">
                  <a:pos x="148" y="172"/>
                </a:cxn>
                <a:cxn ang="0">
                  <a:pos x="135" y="179"/>
                </a:cxn>
                <a:cxn ang="0">
                  <a:pos x="125" y="182"/>
                </a:cxn>
                <a:cxn ang="0">
                  <a:pos x="125" y="195"/>
                </a:cxn>
                <a:cxn ang="0">
                  <a:pos x="118" y="204"/>
                </a:cxn>
                <a:cxn ang="0">
                  <a:pos x="119" y="217"/>
                </a:cxn>
                <a:cxn ang="0">
                  <a:pos x="111" y="226"/>
                </a:cxn>
                <a:cxn ang="0">
                  <a:pos x="100" y="220"/>
                </a:cxn>
                <a:cxn ang="0">
                  <a:pos x="88" y="219"/>
                </a:cxn>
                <a:cxn ang="0">
                  <a:pos x="76" y="221"/>
                </a:cxn>
                <a:cxn ang="0">
                  <a:pos x="65" y="222"/>
                </a:cxn>
                <a:cxn ang="0">
                  <a:pos x="49" y="225"/>
                </a:cxn>
                <a:cxn ang="0">
                  <a:pos x="37" y="232"/>
                </a:cxn>
                <a:cxn ang="0">
                  <a:pos x="25" y="235"/>
                </a:cxn>
                <a:cxn ang="0">
                  <a:pos x="20" y="216"/>
                </a:cxn>
                <a:cxn ang="0">
                  <a:pos x="17" y="196"/>
                </a:cxn>
                <a:cxn ang="0">
                  <a:pos x="23" y="190"/>
                </a:cxn>
                <a:cxn ang="0">
                  <a:pos x="19" y="187"/>
                </a:cxn>
                <a:cxn ang="0">
                  <a:pos x="8" y="183"/>
                </a:cxn>
                <a:cxn ang="0">
                  <a:pos x="1" y="167"/>
                </a:cxn>
                <a:cxn ang="0">
                  <a:pos x="2" y="154"/>
                </a:cxn>
                <a:cxn ang="0">
                  <a:pos x="3" y="140"/>
                </a:cxn>
                <a:cxn ang="0">
                  <a:pos x="2" y="130"/>
                </a:cxn>
                <a:cxn ang="0">
                  <a:pos x="2" y="123"/>
                </a:cxn>
                <a:cxn ang="0">
                  <a:pos x="4" y="115"/>
                </a:cxn>
                <a:cxn ang="0">
                  <a:pos x="10" y="111"/>
                </a:cxn>
                <a:cxn ang="0">
                  <a:pos x="15" y="102"/>
                </a:cxn>
                <a:cxn ang="0">
                  <a:pos x="33" y="84"/>
                </a:cxn>
                <a:cxn ang="0">
                  <a:pos x="57" y="69"/>
                </a:cxn>
                <a:cxn ang="0">
                  <a:pos x="74" y="61"/>
                </a:cxn>
                <a:cxn ang="0">
                  <a:pos x="75" y="47"/>
                </a:cxn>
                <a:cxn ang="0">
                  <a:pos x="81" y="35"/>
                </a:cxn>
                <a:cxn ang="0">
                  <a:pos x="108" y="35"/>
                </a:cxn>
                <a:cxn ang="0">
                  <a:pos x="126" y="27"/>
                </a:cxn>
                <a:cxn ang="0">
                  <a:pos x="147" y="17"/>
                </a:cxn>
                <a:cxn ang="0">
                  <a:pos x="176" y="17"/>
                </a:cxn>
                <a:cxn ang="0">
                  <a:pos x="198" y="4"/>
                </a:cxn>
                <a:cxn ang="0">
                  <a:pos x="208" y="1"/>
                </a:cxn>
                <a:cxn ang="0">
                  <a:pos x="222" y="3"/>
                </a:cxn>
                <a:cxn ang="0">
                  <a:pos x="225" y="14"/>
                </a:cxn>
                <a:cxn ang="0">
                  <a:pos x="225" y="27"/>
                </a:cxn>
                <a:cxn ang="0">
                  <a:pos x="236" y="33"/>
                </a:cxn>
                <a:cxn ang="0">
                  <a:pos x="248" y="28"/>
                </a:cxn>
                <a:cxn ang="0">
                  <a:pos x="259" y="40"/>
                </a:cxn>
              </a:cxnLst>
              <a:rect l="0" t="0" r="r" b="b"/>
              <a:pathLst>
                <a:path w="259" h="235">
                  <a:moveTo>
                    <a:pt x="259" y="40"/>
                  </a:moveTo>
                  <a:cubicBezTo>
                    <a:pt x="259" y="42"/>
                    <a:pt x="259" y="45"/>
                    <a:pt x="258" y="46"/>
                  </a:cubicBezTo>
                  <a:cubicBezTo>
                    <a:pt x="257" y="48"/>
                    <a:pt x="254" y="49"/>
                    <a:pt x="253" y="50"/>
                  </a:cubicBezTo>
                  <a:cubicBezTo>
                    <a:pt x="251" y="51"/>
                    <a:pt x="247" y="53"/>
                    <a:pt x="245" y="54"/>
                  </a:cubicBezTo>
                  <a:cubicBezTo>
                    <a:pt x="245" y="55"/>
                    <a:pt x="243" y="56"/>
                    <a:pt x="243" y="57"/>
                  </a:cubicBezTo>
                  <a:cubicBezTo>
                    <a:pt x="242" y="58"/>
                    <a:pt x="243" y="60"/>
                    <a:pt x="243" y="61"/>
                  </a:cubicBezTo>
                  <a:cubicBezTo>
                    <a:pt x="242" y="62"/>
                    <a:pt x="241" y="63"/>
                    <a:pt x="240" y="63"/>
                  </a:cubicBezTo>
                  <a:cubicBezTo>
                    <a:pt x="239" y="63"/>
                    <a:pt x="238" y="64"/>
                    <a:pt x="237" y="64"/>
                  </a:cubicBezTo>
                  <a:cubicBezTo>
                    <a:pt x="236" y="65"/>
                    <a:pt x="235" y="66"/>
                    <a:pt x="234" y="66"/>
                  </a:cubicBezTo>
                  <a:cubicBezTo>
                    <a:pt x="233" y="67"/>
                    <a:pt x="231" y="70"/>
                    <a:pt x="230" y="71"/>
                  </a:cubicBezTo>
                  <a:cubicBezTo>
                    <a:pt x="230" y="72"/>
                    <a:pt x="229" y="74"/>
                    <a:pt x="229" y="75"/>
                  </a:cubicBezTo>
                  <a:cubicBezTo>
                    <a:pt x="228" y="76"/>
                    <a:pt x="226" y="78"/>
                    <a:pt x="225" y="79"/>
                  </a:cubicBezTo>
                  <a:cubicBezTo>
                    <a:pt x="224" y="80"/>
                    <a:pt x="222" y="82"/>
                    <a:pt x="221" y="83"/>
                  </a:cubicBezTo>
                  <a:cubicBezTo>
                    <a:pt x="221" y="84"/>
                    <a:pt x="221" y="87"/>
                    <a:pt x="220" y="87"/>
                  </a:cubicBezTo>
                  <a:cubicBezTo>
                    <a:pt x="220" y="89"/>
                    <a:pt x="219" y="91"/>
                    <a:pt x="218" y="92"/>
                  </a:cubicBezTo>
                  <a:cubicBezTo>
                    <a:pt x="218" y="92"/>
                    <a:pt x="218" y="94"/>
                    <a:pt x="218" y="95"/>
                  </a:cubicBezTo>
                  <a:cubicBezTo>
                    <a:pt x="218" y="96"/>
                    <a:pt x="217" y="98"/>
                    <a:pt x="216" y="99"/>
                  </a:cubicBezTo>
                  <a:cubicBezTo>
                    <a:pt x="216" y="100"/>
                    <a:pt x="216" y="102"/>
                    <a:pt x="216" y="103"/>
                  </a:cubicBezTo>
                  <a:cubicBezTo>
                    <a:pt x="217" y="104"/>
                    <a:pt x="218" y="104"/>
                    <a:pt x="219" y="105"/>
                  </a:cubicBezTo>
                  <a:cubicBezTo>
                    <a:pt x="219" y="106"/>
                    <a:pt x="220" y="108"/>
                    <a:pt x="220" y="109"/>
                  </a:cubicBezTo>
                  <a:cubicBezTo>
                    <a:pt x="220" y="110"/>
                    <a:pt x="220" y="113"/>
                    <a:pt x="220" y="114"/>
                  </a:cubicBezTo>
                  <a:cubicBezTo>
                    <a:pt x="220" y="115"/>
                    <a:pt x="221" y="117"/>
                    <a:pt x="222" y="117"/>
                  </a:cubicBezTo>
                  <a:cubicBezTo>
                    <a:pt x="223" y="118"/>
                    <a:pt x="226" y="118"/>
                    <a:pt x="227" y="118"/>
                  </a:cubicBezTo>
                  <a:cubicBezTo>
                    <a:pt x="228" y="119"/>
                    <a:pt x="230" y="119"/>
                    <a:pt x="230" y="120"/>
                  </a:cubicBezTo>
                  <a:cubicBezTo>
                    <a:pt x="231" y="120"/>
                    <a:pt x="234" y="121"/>
                    <a:pt x="234" y="122"/>
                  </a:cubicBezTo>
                  <a:cubicBezTo>
                    <a:pt x="235" y="123"/>
                    <a:pt x="235" y="126"/>
                    <a:pt x="236" y="127"/>
                  </a:cubicBezTo>
                  <a:cubicBezTo>
                    <a:pt x="236" y="128"/>
                    <a:pt x="236" y="130"/>
                    <a:pt x="236" y="132"/>
                  </a:cubicBezTo>
                  <a:cubicBezTo>
                    <a:pt x="236" y="133"/>
                    <a:pt x="235" y="135"/>
                    <a:pt x="236" y="136"/>
                  </a:cubicBezTo>
                  <a:cubicBezTo>
                    <a:pt x="236" y="136"/>
                    <a:pt x="237" y="137"/>
                    <a:pt x="237" y="138"/>
                  </a:cubicBezTo>
                  <a:cubicBezTo>
                    <a:pt x="238" y="138"/>
                    <a:pt x="241" y="138"/>
                    <a:pt x="242" y="138"/>
                  </a:cubicBezTo>
                  <a:cubicBezTo>
                    <a:pt x="243" y="139"/>
                    <a:pt x="244" y="139"/>
                    <a:pt x="245" y="139"/>
                  </a:cubicBezTo>
                  <a:cubicBezTo>
                    <a:pt x="245" y="140"/>
                    <a:pt x="244" y="141"/>
                    <a:pt x="243" y="142"/>
                  </a:cubicBezTo>
                  <a:cubicBezTo>
                    <a:pt x="242" y="142"/>
                    <a:pt x="239" y="143"/>
                    <a:pt x="237" y="144"/>
                  </a:cubicBezTo>
                  <a:cubicBezTo>
                    <a:pt x="236" y="144"/>
                    <a:pt x="233" y="145"/>
                    <a:pt x="232" y="145"/>
                  </a:cubicBezTo>
                  <a:cubicBezTo>
                    <a:pt x="231" y="146"/>
                    <a:pt x="229" y="145"/>
                    <a:pt x="228" y="145"/>
                  </a:cubicBezTo>
                  <a:cubicBezTo>
                    <a:pt x="227" y="146"/>
                    <a:pt x="224" y="146"/>
                    <a:pt x="223" y="146"/>
                  </a:cubicBezTo>
                  <a:cubicBezTo>
                    <a:pt x="223" y="147"/>
                    <a:pt x="221" y="148"/>
                    <a:pt x="220" y="148"/>
                  </a:cubicBezTo>
                  <a:cubicBezTo>
                    <a:pt x="219" y="149"/>
                    <a:pt x="217" y="151"/>
                    <a:pt x="216" y="151"/>
                  </a:cubicBezTo>
                  <a:cubicBezTo>
                    <a:pt x="215" y="152"/>
                    <a:pt x="212" y="153"/>
                    <a:pt x="210" y="154"/>
                  </a:cubicBezTo>
                  <a:cubicBezTo>
                    <a:pt x="209" y="155"/>
                    <a:pt x="207" y="157"/>
                    <a:pt x="206" y="157"/>
                  </a:cubicBezTo>
                  <a:cubicBezTo>
                    <a:pt x="204" y="158"/>
                    <a:pt x="200" y="160"/>
                    <a:pt x="198" y="161"/>
                  </a:cubicBezTo>
                  <a:cubicBezTo>
                    <a:pt x="197" y="162"/>
                    <a:pt x="194" y="163"/>
                    <a:pt x="193" y="163"/>
                  </a:cubicBezTo>
                  <a:cubicBezTo>
                    <a:pt x="192" y="163"/>
                    <a:pt x="189" y="164"/>
                    <a:pt x="188" y="164"/>
                  </a:cubicBezTo>
                  <a:cubicBezTo>
                    <a:pt x="187" y="164"/>
                    <a:pt x="186" y="165"/>
                    <a:pt x="185" y="165"/>
                  </a:cubicBezTo>
                  <a:cubicBezTo>
                    <a:pt x="183" y="165"/>
                    <a:pt x="180" y="165"/>
                    <a:pt x="179" y="165"/>
                  </a:cubicBezTo>
                  <a:cubicBezTo>
                    <a:pt x="178" y="165"/>
                    <a:pt x="176" y="165"/>
                    <a:pt x="175" y="165"/>
                  </a:cubicBezTo>
                  <a:cubicBezTo>
                    <a:pt x="173" y="165"/>
                    <a:pt x="170" y="166"/>
                    <a:pt x="168" y="166"/>
                  </a:cubicBezTo>
                  <a:cubicBezTo>
                    <a:pt x="167" y="166"/>
                    <a:pt x="165" y="166"/>
                    <a:pt x="164" y="166"/>
                  </a:cubicBezTo>
                  <a:cubicBezTo>
                    <a:pt x="162" y="166"/>
                    <a:pt x="159" y="167"/>
                    <a:pt x="158" y="168"/>
                  </a:cubicBezTo>
                  <a:cubicBezTo>
                    <a:pt x="157" y="168"/>
                    <a:pt x="154" y="168"/>
                    <a:pt x="152" y="169"/>
                  </a:cubicBezTo>
                  <a:cubicBezTo>
                    <a:pt x="151" y="169"/>
                    <a:pt x="149" y="171"/>
                    <a:pt x="148" y="172"/>
                  </a:cubicBezTo>
                  <a:cubicBezTo>
                    <a:pt x="147" y="173"/>
                    <a:pt x="145" y="174"/>
                    <a:pt x="144" y="174"/>
                  </a:cubicBezTo>
                  <a:cubicBezTo>
                    <a:pt x="143" y="175"/>
                    <a:pt x="141" y="177"/>
                    <a:pt x="140" y="177"/>
                  </a:cubicBezTo>
                  <a:cubicBezTo>
                    <a:pt x="139" y="178"/>
                    <a:pt x="136" y="178"/>
                    <a:pt x="135" y="179"/>
                  </a:cubicBezTo>
                  <a:cubicBezTo>
                    <a:pt x="133" y="179"/>
                    <a:pt x="130" y="179"/>
                    <a:pt x="129" y="180"/>
                  </a:cubicBezTo>
                  <a:cubicBezTo>
                    <a:pt x="128" y="180"/>
                    <a:pt x="127" y="179"/>
                    <a:pt x="126" y="180"/>
                  </a:cubicBezTo>
                  <a:cubicBezTo>
                    <a:pt x="125" y="180"/>
                    <a:pt x="125" y="181"/>
                    <a:pt x="125" y="182"/>
                  </a:cubicBezTo>
                  <a:cubicBezTo>
                    <a:pt x="125" y="183"/>
                    <a:pt x="124" y="185"/>
                    <a:pt x="124" y="186"/>
                  </a:cubicBezTo>
                  <a:cubicBezTo>
                    <a:pt x="124" y="187"/>
                    <a:pt x="125" y="189"/>
                    <a:pt x="125" y="190"/>
                  </a:cubicBezTo>
                  <a:cubicBezTo>
                    <a:pt x="125" y="191"/>
                    <a:pt x="125" y="194"/>
                    <a:pt x="125" y="195"/>
                  </a:cubicBezTo>
                  <a:cubicBezTo>
                    <a:pt x="124" y="196"/>
                    <a:pt x="124" y="198"/>
                    <a:pt x="123" y="199"/>
                  </a:cubicBezTo>
                  <a:cubicBezTo>
                    <a:pt x="123" y="200"/>
                    <a:pt x="121" y="201"/>
                    <a:pt x="120" y="202"/>
                  </a:cubicBezTo>
                  <a:cubicBezTo>
                    <a:pt x="120" y="202"/>
                    <a:pt x="118" y="203"/>
                    <a:pt x="118" y="204"/>
                  </a:cubicBezTo>
                  <a:cubicBezTo>
                    <a:pt x="118" y="205"/>
                    <a:pt x="119" y="208"/>
                    <a:pt x="119" y="209"/>
                  </a:cubicBezTo>
                  <a:cubicBezTo>
                    <a:pt x="119" y="210"/>
                    <a:pt x="120" y="212"/>
                    <a:pt x="120" y="213"/>
                  </a:cubicBezTo>
                  <a:cubicBezTo>
                    <a:pt x="120" y="214"/>
                    <a:pt x="120" y="216"/>
                    <a:pt x="119" y="217"/>
                  </a:cubicBezTo>
                  <a:cubicBezTo>
                    <a:pt x="119" y="218"/>
                    <a:pt x="118" y="221"/>
                    <a:pt x="117" y="222"/>
                  </a:cubicBezTo>
                  <a:cubicBezTo>
                    <a:pt x="116" y="223"/>
                    <a:pt x="115" y="225"/>
                    <a:pt x="114" y="225"/>
                  </a:cubicBezTo>
                  <a:cubicBezTo>
                    <a:pt x="114" y="226"/>
                    <a:pt x="112" y="226"/>
                    <a:pt x="111" y="226"/>
                  </a:cubicBezTo>
                  <a:cubicBezTo>
                    <a:pt x="110" y="226"/>
                    <a:pt x="108" y="225"/>
                    <a:pt x="107" y="225"/>
                  </a:cubicBezTo>
                  <a:cubicBezTo>
                    <a:pt x="106" y="224"/>
                    <a:pt x="105" y="223"/>
                    <a:pt x="104" y="223"/>
                  </a:cubicBezTo>
                  <a:cubicBezTo>
                    <a:pt x="103" y="222"/>
                    <a:pt x="102" y="220"/>
                    <a:pt x="100" y="220"/>
                  </a:cubicBezTo>
                  <a:cubicBezTo>
                    <a:pt x="100" y="220"/>
                    <a:pt x="98" y="220"/>
                    <a:pt x="97" y="220"/>
                  </a:cubicBezTo>
                  <a:cubicBezTo>
                    <a:pt x="96" y="220"/>
                    <a:pt x="94" y="221"/>
                    <a:pt x="93" y="221"/>
                  </a:cubicBezTo>
                  <a:cubicBezTo>
                    <a:pt x="92" y="220"/>
                    <a:pt x="90" y="219"/>
                    <a:pt x="88" y="219"/>
                  </a:cubicBezTo>
                  <a:cubicBezTo>
                    <a:pt x="87" y="219"/>
                    <a:pt x="85" y="218"/>
                    <a:pt x="84" y="218"/>
                  </a:cubicBezTo>
                  <a:cubicBezTo>
                    <a:pt x="83" y="218"/>
                    <a:pt x="82" y="220"/>
                    <a:pt x="81" y="220"/>
                  </a:cubicBezTo>
                  <a:cubicBezTo>
                    <a:pt x="80" y="221"/>
                    <a:pt x="77" y="221"/>
                    <a:pt x="76" y="221"/>
                  </a:cubicBezTo>
                  <a:cubicBezTo>
                    <a:pt x="75" y="221"/>
                    <a:pt x="73" y="218"/>
                    <a:pt x="72" y="218"/>
                  </a:cubicBezTo>
                  <a:cubicBezTo>
                    <a:pt x="71" y="218"/>
                    <a:pt x="69" y="219"/>
                    <a:pt x="68" y="220"/>
                  </a:cubicBezTo>
                  <a:cubicBezTo>
                    <a:pt x="67" y="220"/>
                    <a:pt x="65" y="221"/>
                    <a:pt x="65" y="222"/>
                  </a:cubicBezTo>
                  <a:cubicBezTo>
                    <a:pt x="63" y="222"/>
                    <a:pt x="59" y="222"/>
                    <a:pt x="57" y="222"/>
                  </a:cubicBezTo>
                  <a:cubicBezTo>
                    <a:pt x="56" y="223"/>
                    <a:pt x="55" y="224"/>
                    <a:pt x="55" y="224"/>
                  </a:cubicBezTo>
                  <a:cubicBezTo>
                    <a:pt x="53" y="224"/>
                    <a:pt x="50" y="224"/>
                    <a:pt x="49" y="225"/>
                  </a:cubicBezTo>
                  <a:cubicBezTo>
                    <a:pt x="48" y="225"/>
                    <a:pt x="47" y="228"/>
                    <a:pt x="47" y="228"/>
                  </a:cubicBezTo>
                  <a:cubicBezTo>
                    <a:pt x="46" y="229"/>
                    <a:pt x="43" y="230"/>
                    <a:pt x="42" y="230"/>
                  </a:cubicBezTo>
                  <a:cubicBezTo>
                    <a:pt x="41" y="231"/>
                    <a:pt x="38" y="232"/>
                    <a:pt x="37" y="232"/>
                  </a:cubicBezTo>
                  <a:cubicBezTo>
                    <a:pt x="36" y="232"/>
                    <a:pt x="34" y="233"/>
                    <a:pt x="33" y="233"/>
                  </a:cubicBezTo>
                  <a:cubicBezTo>
                    <a:pt x="32" y="233"/>
                    <a:pt x="30" y="234"/>
                    <a:pt x="29" y="234"/>
                  </a:cubicBezTo>
                  <a:cubicBezTo>
                    <a:pt x="29" y="234"/>
                    <a:pt x="27" y="235"/>
                    <a:pt x="25" y="235"/>
                  </a:cubicBezTo>
                  <a:cubicBezTo>
                    <a:pt x="25" y="235"/>
                    <a:pt x="25" y="234"/>
                    <a:pt x="25" y="234"/>
                  </a:cubicBezTo>
                  <a:cubicBezTo>
                    <a:pt x="25" y="232"/>
                    <a:pt x="24" y="227"/>
                    <a:pt x="23" y="225"/>
                  </a:cubicBezTo>
                  <a:cubicBezTo>
                    <a:pt x="23" y="223"/>
                    <a:pt x="21" y="219"/>
                    <a:pt x="20" y="216"/>
                  </a:cubicBezTo>
                  <a:cubicBezTo>
                    <a:pt x="19" y="215"/>
                    <a:pt x="19" y="211"/>
                    <a:pt x="18" y="209"/>
                  </a:cubicBezTo>
                  <a:cubicBezTo>
                    <a:pt x="18" y="207"/>
                    <a:pt x="17" y="203"/>
                    <a:pt x="17" y="201"/>
                  </a:cubicBezTo>
                  <a:cubicBezTo>
                    <a:pt x="17" y="199"/>
                    <a:pt x="17" y="197"/>
                    <a:pt x="17" y="196"/>
                  </a:cubicBezTo>
                  <a:cubicBezTo>
                    <a:pt x="17" y="195"/>
                    <a:pt x="18" y="194"/>
                    <a:pt x="18" y="193"/>
                  </a:cubicBezTo>
                  <a:cubicBezTo>
                    <a:pt x="19" y="193"/>
                    <a:pt x="19" y="192"/>
                    <a:pt x="20" y="192"/>
                  </a:cubicBezTo>
                  <a:cubicBezTo>
                    <a:pt x="21" y="191"/>
                    <a:pt x="22" y="191"/>
                    <a:pt x="23" y="190"/>
                  </a:cubicBezTo>
                  <a:cubicBezTo>
                    <a:pt x="23" y="190"/>
                    <a:pt x="24" y="189"/>
                    <a:pt x="24" y="188"/>
                  </a:cubicBezTo>
                  <a:cubicBezTo>
                    <a:pt x="24" y="188"/>
                    <a:pt x="24" y="186"/>
                    <a:pt x="24" y="186"/>
                  </a:cubicBezTo>
                  <a:cubicBezTo>
                    <a:pt x="23" y="185"/>
                    <a:pt x="20" y="186"/>
                    <a:pt x="19" y="187"/>
                  </a:cubicBezTo>
                  <a:cubicBezTo>
                    <a:pt x="18" y="187"/>
                    <a:pt x="16" y="189"/>
                    <a:pt x="15" y="189"/>
                  </a:cubicBezTo>
                  <a:cubicBezTo>
                    <a:pt x="14" y="189"/>
                    <a:pt x="12" y="189"/>
                    <a:pt x="11" y="188"/>
                  </a:cubicBezTo>
                  <a:cubicBezTo>
                    <a:pt x="10" y="187"/>
                    <a:pt x="9" y="184"/>
                    <a:pt x="8" y="183"/>
                  </a:cubicBezTo>
                  <a:cubicBezTo>
                    <a:pt x="7" y="182"/>
                    <a:pt x="6" y="180"/>
                    <a:pt x="5" y="178"/>
                  </a:cubicBezTo>
                  <a:cubicBezTo>
                    <a:pt x="4" y="177"/>
                    <a:pt x="3" y="174"/>
                    <a:pt x="2" y="172"/>
                  </a:cubicBezTo>
                  <a:cubicBezTo>
                    <a:pt x="2" y="171"/>
                    <a:pt x="1" y="168"/>
                    <a:pt x="1" y="167"/>
                  </a:cubicBezTo>
                  <a:cubicBezTo>
                    <a:pt x="0" y="165"/>
                    <a:pt x="0" y="162"/>
                    <a:pt x="0" y="161"/>
                  </a:cubicBezTo>
                  <a:cubicBezTo>
                    <a:pt x="0" y="160"/>
                    <a:pt x="0" y="158"/>
                    <a:pt x="1" y="157"/>
                  </a:cubicBezTo>
                  <a:cubicBezTo>
                    <a:pt x="1" y="156"/>
                    <a:pt x="2" y="155"/>
                    <a:pt x="2" y="154"/>
                  </a:cubicBezTo>
                  <a:cubicBezTo>
                    <a:pt x="3" y="153"/>
                    <a:pt x="3" y="150"/>
                    <a:pt x="3" y="149"/>
                  </a:cubicBezTo>
                  <a:cubicBezTo>
                    <a:pt x="3" y="147"/>
                    <a:pt x="3" y="144"/>
                    <a:pt x="3" y="143"/>
                  </a:cubicBezTo>
                  <a:cubicBezTo>
                    <a:pt x="3" y="142"/>
                    <a:pt x="3" y="141"/>
                    <a:pt x="3" y="140"/>
                  </a:cubicBezTo>
                  <a:cubicBezTo>
                    <a:pt x="3" y="139"/>
                    <a:pt x="3" y="137"/>
                    <a:pt x="3" y="136"/>
                  </a:cubicBezTo>
                  <a:cubicBezTo>
                    <a:pt x="3" y="136"/>
                    <a:pt x="4" y="134"/>
                    <a:pt x="4" y="133"/>
                  </a:cubicBezTo>
                  <a:cubicBezTo>
                    <a:pt x="3" y="132"/>
                    <a:pt x="2" y="131"/>
                    <a:pt x="2" y="130"/>
                  </a:cubicBezTo>
                  <a:cubicBezTo>
                    <a:pt x="2" y="129"/>
                    <a:pt x="1" y="128"/>
                    <a:pt x="1" y="128"/>
                  </a:cubicBezTo>
                  <a:cubicBezTo>
                    <a:pt x="1" y="127"/>
                    <a:pt x="1" y="126"/>
                    <a:pt x="1" y="125"/>
                  </a:cubicBezTo>
                  <a:cubicBezTo>
                    <a:pt x="1" y="125"/>
                    <a:pt x="2" y="124"/>
                    <a:pt x="2" y="123"/>
                  </a:cubicBezTo>
                  <a:cubicBezTo>
                    <a:pt x="3" y="122"/>
                    <a:pt x="3" y="121"/>
                    <a:pt x="3" y="121"/>
                  </a:cubicBezTo>
                  <a:cubicBezTo>
                    <a:pt x="4" y="120"/>
                    <a:pt x="4" y="119"/>
                    <a:pt x="4" y="118"/>
                  </a:cubicBezTo>
                  <a:cubicBezTo>
                    <a:pt x="4" y="117"/>
                    <a:pt x="4" y="116"/>
                    <a:pt x="4" y="115"/>
                  </a:cubicBezTo>
                  <a:cubicBezTo>
                    <a:pt x="4" y="114"/>
                    <a:pt x="5" y="114"/>
                    <a:pt x="5" y="113"/>
                  </a:cubicBezTo>
                  <a:cubicBezTo>
                    <a:pt x="6" y="113"/>
                    <a:pt x="7" y="113"/>
                    <a:pt x="8" y="112"/>
                  </a:cubicBezTo>
                  <a:cubicBezTo>
                    <a:pt x="8" y="112"/>
                    <a:pt x="9" y="111"/>
                    <a:pt x="10" y="111"/>
                  </a:cubicBezTo>
                  <a:cubicBezTo>
                    <a:pt x="10" y="110"/>
                    <a:pt x="11" y="109"/>
                    <a:pt x="11" y="108"/>
                  </a:cubicBezTo>
                  <a:cubicBezTo>
                    <a:pt x="12" y="107"/>
                    <a:pt x="12" y="105"/>
                    <a:pt x="12" y="105"/>
                  </a:cubicBezTo>
                  <a:cubicBezTo>
                    <a:pt x="13" y="104"/>
                    <a:pt x="14" y="102"/>
                    <a:pt x="15" y="102"/>
                  </a:cubicBezTo>
                  <a:cubicBezTo>
                    <a:pt x="16" y="100"/>
                    <a:pt x="18" y="97"/>
                    <a:pt x="19" y="96"/>
                  </a:cubicBezTo>
                  <a:cubicBezTo>
                    <a:pt x="21" y="94"/>
                    <a:pt x="25" y="91"/>
                    <a:pt x="27" y="89"/>
                  </a:cubicBezTo>
                  <a:cubicBezTo>
                    <a:pt x="29" y="88"/>
                    <a:pt x="31" y="85"/>
                    <a:pt x="33" y="84"/>
                  </a:cubicBezTo>
                  <a:cubicBezTo>
                    <a:pt x="35" y="82"/>
                    <a:pt x="38" y="80"/>
                    <a:pt x="40" y="79"/>
                  </a:cubicBezTo>
                  <a:cubicBezTo>
                    <a:pt x="41" y="77"/>
                    <a:pt x="45" y="74"/>
                    <a:pt x="46" y="73"/>
                  </a:cubicBezTo>
                  <a:cubicBezTo>
                    <a:pt x="49" y="72"/>
                    <a:pt x="54" y="70"/>
                    <a:pt x="57" y="69"/>
                  </a:cubicBezTo>
                  <a:cubicBezTo>
                    <a:pt x="59" y="68"/>
                    <a:pt x="63" y="67"/>
                    <a:pt x="64" y="66"/>
                  </a:cubicBezTo>
                  <a:cubicBezTo>
                    <a:pt x="66" y="66"/>
                    <a:pt x="69" y="65"/>
                    <a:pt x="70" y="64"/>
                  </a:cubicBezTo>
                  <a:cubicBezTo>
                    <a:pt x="71" y="63"/>
                    <a:pt x="73" y="62"/>
                    <a:pt x="74" y="61"/>
                  </a:cubicBezTo>
                  <a:cubicBezTo>
                    <a:pt x="74" y="60"/>
                    <a:pt x="75" y="59"/>
                    <a:pt x="75" y="58"/>
                  </a:cubicBezTo>
                  <a:cubicBezTo>
                    <a:pt x="75" y="56"/>
                    <a:pt x="75" y="53"/>
                    <a:pt x="75" y="52"/>
                  </a:cubicBezTo>
                  <a:cubicBezTo>
                    <a:pt x="75" y="51"/>
                    <a:pt x="75" y="48"/>
                    <a:pt x="75" y="47"/>
                  </a:cubicBezTo>
                  <a:cubicBezTo>
                    <a:pt x="75" y="46"/>
                    <a:pt x="75" y="43"/>
                    <a:pt x="75" y="42"/>
                  </a:cubicBezTo>
                  <a:cubicBezTo>
                    <a:pt x="76" y="41"/>
                    <a:pt x="78" y="39"/>
                    <a:pt x="78" y="38"/>
                  </a:cubicBezTo>
                  <a:cubicBezTo>
                    <a:pt x="79" y="37"/>
                    <a:pt x="80" y="35"/>
                    <a:pt x="81" y="35"/>
                  </a:cubicBezTo>
                  <a:cubicBezTo>
                    <a:pt x="83" y="34"/>
                    <a:pt x="87" y="34"/>
                    <a:pt x="89" y="34"/>
                  </a:cubicBezTo>
                  <a:cubicBezTo>
                    <a:pt x="91" y="34"/>
                    <a:pt x="96" y="34"/>
                    <a:pt x="98" y="34"/>
                  </a:cubicBezTo>
                  <a:cubicBezTo>
                    <a:pt x="101" y="34"/>
                    <a:pt x="106" y="35"/>
                    <a:pt x="108" y="35"/>
                  </a:cubicBezTo>
                  <a:cubicBezTo>
                    <a:pt x="110" y="35"/>
                    <a:pt x="115" y="35"/>
                    <a:pt x="117" y="35"/>
                  </a:cubicBezTo>
                  <a:cubicBezTo>
                    <a:pt x="118" y="34"/>
                    <a:pt x="120" y="33"/>
                    <a:pt x="121" y="32"/>
                  </a:cubicBezTo>
                  <a:cubicBezTo>
                    <a:pt x="123" y="31"/>
                    <a:pt x="125" y="29"/>
                    <a:pt x="126" y="27"/>
                  </a:cubicBezTo>
                  <a:cubicBezTo>
                    <a:pt x="127" y="26"/>
                    <a:pt x="129" y="23"/>
                    <a:pt x="131" y="22"/>
                  </a:cubicBezTo>
                  <a:cubicBezTo>
                    <a:pt x="132" y="21"/>
                    <a:pt x="135" y="19"/>
                    <a:pt x="137" y="19"/>
                  </a:cubicBezTo>
                  <a:cubicBezTo>
                    <a:pt x="139" y="18"/>
                    <a:pt x="144" y="17"/>
                    <a:pt x="147" y="17"/>
                  </a:cubicBezTo>
                  <a:cubicBezTo>
                    <a:pt x="150" y="17"/>
                    <a:pt x="156" y="17"/>
                    <a:pt x="158" y="17"/>
                  </a:cubicBezTo>
                  <a:cubicBezTo>
                    <a:pt x="161" y="17"/>
                    <a:pt x="165" y="17"/>
                    <a:pt x="168" y="17"/>
                  </a:cubicBezTo>
                  <a:cubicBezTo>
                    <a:pt x="170" y="17"/>
                    <a:pt x="174" y="17"/>
                    <a:pt x="176" y="17"/>
                  </a:cubicBezTo>
                  <a:cubicBezTo>
                    <a:pt x="178" y="16"/>
                    <a:pt x="182" y="16"/>
                    <a:pt x="184" y="15"/>
                  </a:cubicBezTo>
                  <a:cubicBezTo>
                    <a:pt x="186" y="14"/>
                    <a:pt x="189" y="12"/>
                    <a:pt x="190" y="11"/>
                  </a:cubicBezTo>
                  <a:cubicBezTo>
                    <a:pt x="193" y="9"/>
                    <a:pt x="196" y="6"/>
                    <a:pt x="198" y="4"/>
                  </a:cubicBezTo>
                  <a:cubicBezTo>
                    <a:pt x="199" y="3"/>
                    <a:pt x="200" y="2"/>
                    <a:pt x="201" y="1"/>
                  </a:cubicBezTo>
                  <a:cubicBezTo>
                    <a:pt x="202" y="1"/>
                    <a:pt x="204" y="0"/>
                    <a:pt x="205" y="0"/>
                  </a:cubicBezTo>
                  <a:cubicBezTo>
                    <a:pt x="206" y="0"/>
                    <a:pt x="207" y="1"/>
                    <a:pt x="208" y="1"/>
                  </a:cubicBezTo>
                  <a:cubicBezTo>
                    <a:pt x="209" y="1"/>
                    <a:pt x="210" y="1"/>
                    <a:pt x="211" y="1"/>
                  </a:cubicBezTo>
                  <a:cubicBezTo>
                    <a:pt x="213" y="1"/>
                    <a:pt x="216" y="1"/>
                    <a:pt x="218" y="2"/>
                  </a:cubicBezTo>
                  <a:cubicBezTo>
                    <a:pt x="219" y="2"/>
                    <a:pt x="221" y="2"/>
                    <a:pt x="222" y="3"/>
                  </a:cubicBezTo>
                  <a:cubicBezTo>
                    <a:pt x="223" y="4"/>
                    <a:pt x="223" y="7"/>
                    <a:pt x="223" y="8"/>
                  </a:cubicBezTo>
                  <a:cubicBezTo>
                    <a:pt x="224" y="9"/>
                    <a:pt x="223" y="10"/>
                    <a:pt x="223" y="11"/>
                  </a:cubicBezTo>
                  <a:cubicBezTo>
                    <a:pt x="224" y="12"/>
                    <a:pt x="225" y="13"/>
                    <a:pt x="225" y="14"/>
                  </a:cubicBezTo>
                  <a:cubicBezTo>
                    <a:pt x="225" y="15"/>
                    <a:pt x="226" y="17"/>
                    <a:pt x="226" y="18"/>
                  </a:cubicBezTo>
                  <a:cubicBezTo>
                    <a:pt x="226" y="19"/>
                    <a:pt x="226" y="21"/>
                    <a:pt x="226" y="22"/>
                  </a:cubicBezTo>
                  <a:cubicBezTo>
                    <a:pt x="226" y="24"/>
                    <a:pt x="225" y="26"/>
                    <a:pt x="225" y="27"/>
                  </a:cubicBezTo>
                  <a:cubicBezTo>
                    <a:pt x="225" y="29"/>
                    <a:pt x="226" y="32"/>
                    <a:pt x="227" y="32"/>
                  </a:cubicBezTo>
                  <a:cubicBezTo>
                    <a:pt x="228" y="33"/>
                    <a:pt x="230" y="34"/>
                    <a:pt x="231" y="34"/>
                  </a:cubicBezTo>
                  <a:cubicBezTo>
                    <a:pt x="232" y="34"/>
                    <a:pt x="235" y="33"/>
                    <a:pt x="236" y="33"/>
                  </a:cubicBezTo>
                  <a:cubicBezTo>
                    <a:pt x="237" y="33"/>
                    <a:pt x="239" y="31"/>
                    <a:pt x="239" y="31"/>
                  </a:cubicBezTo>
                  <a:cubicBezTo>
                    <a:pt x="240" y="30"/>
                    <a:pt x="242" y="28"/>
                    <a:pt x="243" y="28"/>
                  </a:cubicBezTo>
                  <a:cubicBezTo>
                    <a:pt x="244" y="28"/>
                    <a:pt x="247" y="28"/>
                    <a:pt x="248" y="28"/>
                  </a:cubicBezTo>
                  <a:cubicBezTo>
                    <a:pt x="249" y="28"/>
                    <a:pt x="253" y="29"/>
                    <a:pt x="254" y="29"/>
                  </a:cubicBezTo>
                  <a:cubicBezTo>
                    <a:pt x="255" y="30"/>
                    <a:pt x="256" y="32"/>
                    <a:pt x="257" y="34"/>
                  </a:cubicBezTo>
                  <a:cubicBezTo>
                    <a:pt x="258" y="35"/>
                    <a:pt x="259" y="38"/>
                    <a:pt x="259" y="4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2" name="Freeform 90"/>
            <p:cNvSpPr>
              <a:spLocks/>
            </p:cNvSpPr>
            <p:nvPr/>
          </p:nvSpPr>
          <p:spPr bwMode="auto">
            <a:xfrm>
              <a:off x="4070350" y="3805238"/>
              <a:ext cx="1065213" cy="735013"/>
            </a:xfrm>
            <a:custGeom>
              <a:avLst/>
              <a:gdLst/>
              <a:ahLst/>
              <a:cxnLst>
                <a:cxn ang="0">
                  <a:pos x="631" y="109"/>
                </a:cxn>
                <a:cxn ang="0">
                  <a:pos x="614" y="129"/>
                </a:cxn>
                <a:cxn ang="0">
                  <a:pos x="589" y="126"/>
                </a:cxn>
                <a:cxn ang="0">
                  <a:pos x="564" y="137"/>
                </a:cxn>
                <a:cxn ang="0">
                  <a:pos x="540" y="150"/>
                </a:cxn>
                <a:cxn ang="0">
                  <a:pos x="532" y="190"/>
                </a:cxn>
                <a:cxn ang="0">
                  <a:pos x="520" y="220"/>
                </a:cxn>
                <a:cxn ang="0">
                  <a:pos x="494" y="243"/>
                </a:cxn>
                <a:cxn ang="0">
                  <a:pos x="477" y="272"/>
                </a:cxn>
                <a:cxn ang="0">
                  <a:pos x="463" y="309"/>
                </a:cxn>
                <a:cxn ang="0">
                  <a:pos x="453" y="330"/>
                </a:cxn>
                <a:cxn ang="0">
                  <a:pos x="450" y="350"/>
                </a:cxn>
                <a:cxn ang="0">
                  <a:pos x="434" y="358"/>
                </a:cxn>
                <a:cxn ang="0">
                  <a:pos x="394" y="366"/>
                </a:cxn>
                <a:cxn ang="0">
                  <a:pos x="341" y="392"/>
                </a:cxn>
                <a:cxn ang="0">
                  <a:pos x="312" y="407"/>
                </a:cxn>
                <a:cxn ang="0">
                  <a:pos x="286" y="429"/>
                </a:cxn>
                <a:cxn ang="0">
                  <a:pos x="247" y="442"/>
                </a:cxn>
                <a:cxn ang="0">
                  <a:pos x="198" y="418"/>
                </a:cxn>
                <a:cxn ang="0">
                  <a:pos x="173" y="402"/>
                </a:cxn>
                <a:cxn ang="0">
                  <a:pos x="141" y="420"/>
                </a:cxn>
                <a:cxn ang="0">
                  <a:pos x="104" y="420"/>
                </a:cxn>
                <a:cxn ang="0">
                  <a:pos x="68" y="421"/>
                </a:cxn>
                <a:cxn ang="0">
                  <a:pos x="31" y="408"/>
                </a:cxn>
                <a:cxn ang="0">
                  <a:pos x="4" y="402"/>
                </a:cxn>
                <a:cxn ang="0">
                  <a:pos x="11" y="356"/>
                </a:cxn>
                <a:cxn ang="0">
                  <a:pos x="5" y="335"/>
                </a:cxn>
                <a:cxn ang="0">
                  <a:pos x="3" y="313"/>
                </a:cxn>
                <a:cxn ang="0">
                  <a:pos x="9" y="278"/>
                </a:cxn>
                <a:cxn ang="0">
                  <a:pos x="22" y="267"/>
                </a:cxn>
                <a:cxn ang="0">
                  <a:pos x="7" y="268"/>
                </a:cxn>
                <a:cxn ang="0">
                  <a:pos x="5" y="249"/>
                </a:cxn>
                <a:cxn ang="0">
                  <a:pos x="8" y="224"/>
                </a:cxn>
                <a:cxn ang="0">
                  <a:pos x="42" y="239"/>
                </a:cxn>
                <a:cxn ang="0">
                  <a:pos x="78" y="250"/>
                </a:cxn>
                <a:cxn ang="0">
                  <a:pos x="91" y="220"/>
                </a:cxn>
                <a:cxn ang="0">
                  <a:pos x="131" y="203"/>
                </a:cxn>
                <a:cxn ang="0">
                  <a:pos x="177" y="195"/>
                </a:cxn>
                <a:cxn ang="0">
                  <a:pos x="180" y="152"/>
                </a:cxn>
                <a:cxn ang="0">
                  <a:pos x="145" y="122"/>
                </a:cxn>
                <a:cxn ang="0">
                  <a:pos x="157" y="95"/>
                </a:cxn>
                <a:cxn ang="0">
                  <a:pos x="180" y="80"/>
                </a:cxn>
                <a:cxn ang="0">
                  <a:pos x="202" y="66"/>
                </a:cxn>
                <a:cxn ang="0">
                  <a:pos x="231" y="49"/>
                </a:cxn>
                <a:cxn ang="0">
                  <a:pos x="236" y="15"/>
                </a:cxn>
                <a:cxn ang="0">
                  <a:pos x="272" y="11"/>
                </a:cxn>
                <a:cxn ang="0">
                  <a:pos x="307" y="17"/>
                </a:cxn>
                <a:cxn ang="0">
                  <a:pos x="348" y="41"/>
                </a:cxn>
                <a:cxn ang="0">
                  <a:pos x="392" y="56"/>
                </a:cxn>
                <a:cxn ang="0">
                  <a:pos x="435" y="64"/>
                </a:cxn>
                <a:cxn ang="0">
                  <a:pos x="461" y="47"/>
                </a:cxn>
                <a:cxn ang="0">
                  <a:pos x="482" y="17"/>
                </a:cxn>
                <a:cxn ang="0">
                  <a:pos x="528" y="0"/>
                </a:cxn>
                <a:cxn ang="0">
                  <a:pos x="555" y="36"/>
                </a:cxn>
                <a:cxn ang="0">
                  <a:pos x="572" y="67"/>
                </a:cxn>
                <a:cxn ang="0">
                  <a:pos x="598" y="61"/>
                </a:cxn>
                <a:cxn ang="0">
                  <a:pos x="641" y="83"/>
                </a:cxn>
              </a:cxnLst>
              <a:rect l="0" t="0" r="r" b="b"/>
              <a:pathLst>
                <a:path w="642" h="444">
                  <a:moveTo>
                    <a:pt x="641" y="83"/>
                  </a:moveTo>
                  <a:cubicBezTo>
                    <a:pt x="641" y="84"/>
                    <a:pt x="642" y="85"/>
                    <a:pt x="642" y="86"/>
                  </a:cubicBezTo>
                  <a:cubicBezTo>
                    <a:pt x="642" y="87"/>
                    <a:pt x="640" y="88"/>
                    <a:pt x="640" y="89"/>
                  </a:cubicBezTo>
                  <a:cubicBezTo>
                    <a:pt x="639" y="90"/>
                    <a:pt x="638" y="93"/>
                    <a:pt x="638" y="94"/>
                  </a:cubicBezTo>
                  <a:cubicBezTo>
                    <a:pt x="637" y="95"/>
                    <a:pt x="635" y="95"/>
                    <a:pt x="635" y="96"/>
                  </a:cubicBezTo>
                  <a:cubicBezTo>
                    <a:pt x="634" y="97"/>
                    <a:pt x="634" y="99"/>
                    <a:pt x="633" y="100"/>
                  </a:cubicBezTo>
                  <a:cubicBezTo>
                    <a:pt x="633" y="101"/>
                    <a:pt x="632" y="103"/>
                    <a:pt x="631" y="103"/>
                  </a:cubicBezTo>
                  <a:cubicBezTo>
                    <a:pt x="631" y="105"/>
                    <a:pt x="631" y="107"/>
                    <a:pt x="631" y="109"/>
                  </a:cubicBezTo>
                  <a:cubicBezTo>
                    <a:pt x="631" y="110"/>
                    <a:pt x="632" y="112"/>
                    <a:pt x="632" y="113"/>
                  </a:cubicBezTo>
                  <a:cubicBezTo>
                    <a:pt x="632" y="114"/>
                    <a:pt x="630" y="116"/>
                    <a:pt x="630" y="117"/>
                  </a:cubicBezTo>
                  <a:cubicBezTo>
                    <a:pt x="630" y="119"/>
                    <a:pt x="630" y="121"/>
                    <a:pt x="630" y="123"/>
                  </a:cubicBezTo>
                  <a:cubicBezTo>
                    <a:pt x="630" y="124"/>
                    <a:pt x="630" y="128"/>
                    <a:pt x="629" y="129"/>
                  </a:cubicBezTo>
                  <a:cubicBezTo>
                    <a:pt x="629" y="130"/>
                    <a:pt x="627" y="131"/>
                    <a:pt x="626" y="131"/>
                  </a:cubicBezTo>
                  <a:cubicBezTo>
                    <a:pt x="625" y="131"/>
                    <a:pt x="622" y="130"/>
                    <a:pt x="621" y="130"/>
                  </a:cubicBezTo>
                  <a:cubicBezTo>
                    <a:pt x="620" y="130"/>
                    <a:pt x="618" y="132"/>
                    <a:pt x="617" y="132"/>
                  </a:cubicBezTo>
                  <a:cubicBezTo>
                    <a:pt x="616" y="132"/>
                    <a:pt x="615" y="130"/>
                    <a:pt x="614" y="129"/>
                  </a:cubicBezTo>
                  <a:cubicBezTo>
                    <a:pt x="613" y="129"/>
                    <a:pt x="611" y="128"/>
                    <a:pt x="611" y="128"/>
                  </a:cubicBezTo>
                  <a:cubicBezTo>
                    <a:pt x="610" y="127"/>
                    <a:pt x="609" y="126"/>
                    <a:pt x="609" y="125"/>
                  </a:cubicBezTo>
                  <a:cubicBezTo>
                    <a:pt x="608" y="125"/>
                    <a:pt x="607" y="123"/>
                    <a:pt x="606" y="122"/>
                  </a:cubicBezTo>
                  <a:cubicBezTo>
                    <a:pt x="605" y="122"/>
                    <a:pt x="603" y="121"/>
                    <a:pt x="602" y="121"/>
                  </a:cubicBezTo>
                  <a:cubicBezTo>
                    <a:pt x="601" y="120"/>
                    <a:pt x="599" y="120"/>
                    <a:pt x="598" y="120"/>
                  </a:cubicBezTo>
                  <a:cubicBezTo>
                    <a:pt x="597" y="120"/>
                    <a:pt x="595" y="122"/>
                    <a:pt x="594" y="122"/>
                  </a:cubicBezTo>
                  <a:cubicBezTo>
                    <a:pt x="593" y="122"/>
                    <a:pt x="591" y="123"/>
                    <a:pt x="590" y="123"/>
                  </a:cubicBezTo>
                  <a:cubicBezTo>
                    <a:pt x="590" y="124"/>
                    <a:pt x="589" y="125"/>
                    <a:pt x="589" y="126"/>
                  </a:cubicBezTo>
                  <a:cubicBezTo>
                    <a:pt x="588" y="127"/>
                    <a:pt x="588" y="129"/>
                    <a:pt x="587" y="130"/>
                  </a:cubicBezTo>
                  <a:cubicBezTo>
                    <a:pt x="587" y="131"/>
                    <a:pt x="585" y="132"/>
                    <a:pt x="585" y="133"/>
                  </a:cubicBezTo>
                  <a:cubicBezTo>
                    <a:pt x="586" y="134"/>
                    <a:pt x="587" y="135"/>
                    <a:pt x="587" y="136"/>
                  </a:cubicBezTo>
                  <a:cubicBezTo>
                    <a:pt x="587" y="137"/>
                    <a:pt x="587" y="139"/>
                    <a:pt x="586" y="139"/>
                  </a:cubicBezTo>
                  <a:cubicBezTo>
                    <a:pt x="585" y="140"/>
                    <a:pt x="582" y="140"/>
                    <a:pt x="581" y="140"/>
                  </a:cubicBezTo>
                  <a:cubicBezTo>
                    <a:pt x="579" y="141"/>
                    <a:pt x="576" y="141"/>
                    <a:pt x="575" y="140"/>
                  </a:cubicBezTo>
                  <a:cubicBezTo>
                    <a:pt x="574" y="140"/>
                    <a:pt x="571" y="140"/>
                    <a:pt x="570" y="139"/>
                  </a:cubicBezTo>
                  <a:cubicBezTo>
                    <a:pt x="569" y="139"/>
                    <a:pt x="566" y="137"/>
                    <a:pt x="564" y="137"/>
                  </a:cubicBezTo>
                  <a:cubicBezTo>
                    <a:pt x="563" y="137"/>
                    <a:pt x="561" y="138"/>
                    <a:pt x="560" y="139"/>
                  </a:cubicBezTo>
                  <a:cubicBezTo>
                    <a:pt x="559" y="139"/>
                    <a:pt x="558" y="141"/>
                    <a:pt x="558" y="142"/>
                  </a:cubicBezTo>
                  <a:cubicBezTo>
                    <a:pt x="557" y="143"/>
                    <a:pt x="555" y="144"/>
                    <a:pt x="554" y="144"/>
                  </a:cubicBezTo>
                  <a:cubicBezTo>
                    <a:pt x="553" y="145"/>
                    <a:pt x="551" y="144"/>
                    <a:pt x="550" y="144"/>
                  </a:cubicBezTo>
                  <a:cubicBezTo>
                    <a:pt x="549" y="144"/>
                    <a:pt x="548" y="144"/>
                    <a:pt x="548" y="144"/>
                  </a:cubicBezTo>
                  <a:cubicBezTo>
                    <a:pt x="547" y="144"/>
                    <a:pt x="546" y="145"/>
                    <a:pt x="545" y="145"/>
                  </a:cubicBezTo>
                  <a:cubicBezTo>
                    <a:pt x="545" y="146"/>
                    <a:pt x="543" y="146"/>
                    <a:pt x="542" y="147"/>
                  </a:cubicBezTo>
                  <a:cubicBezTo>
                    <a:pt x="541" y="148"/>
                    <a:pt x="540" y="150"/>
                    <a:pt x="540" y="150"/>
                  </a:cubicBezTo>
                  <a:cubicBezTo>
                    <a:pt x="540" y="152"/>
                    <a:pt x="540" y="154"/>
                    <a:pt x="540" y="156"/>
                  </a:cubicBezTo>
                  <a:cubicBezTo>
                    <a:pt x="540" y="158"/>
                    <a:pt x="540" y="162"/>
                    <a:pt x="540" y="164"/>
                  </a:cubicBezTo>
                  <a:cubicBezTo>
                    <a:pt x="540" y="166"/>
                    <a:pt x="541" y="169"/>
                    <a:pt x="540" y="171"/>
                  </a:cubicBezTo>
                  <a:cubicBezTo>
                    <a:pt x="540" y="172"/>
                    <a:pt x="540" y="175"/>
                    <a:pt x="539" y="177"/>
                  </a:cubicBezTo>
                  <a:cubicBezTo>
                    <a:pt x="539" y="177"/>
                    <a:pt x="538" y="179"/>
                    <a:pt x="538" y="179"/>
                  </a:cubicBezTo>
                  <a:cubicBezTo>
                    <a:pt x="537" y="180"/>
                    <a:pt x="537" y="182"/>
                    <a:pt x="536" y="183"/>
                  </a:cubicBezTo>
                  <a:cubicBezTo>
                    <a:pt x="536" y="184"/>
                    <a:pt x="535" y="186"/>
                    <a:pt x="535" y="186"/>
                  </a:cubicBezTo>
                  <a:cubicBezTo>
                    <a:pt x="534" y="187"/>
                    <a:pt x="533" y="189"/>
                    <a:pt x="532" y="190"/>
                  </a:cubicBezTo>
                  <a:cubicBezTo>
                    <a:pt x="532" y="192"/>
                    <a:pt x="532" y="194"/>
                    <a:pt x="532" y="196"/>
                  </a:cubicBezTo>
                  <a:cubicBezTo>
                    <a:pt x="532" y="197"/>
                    <a:pt x="533" y="200"/>
                    <a:pt x="532" y="201"/>
                  </a:cubicBezTo>
                  <a:cubicBezTo>
                    <a:pt x="532" y="202"/>
                    <a:pt x="531" y="204"/>
                    <a:pt x="530" y="205"/>
                  </a:cubicBezTo>
                  <a:cubicBezTo>
                    <a:pt x="530" y="207"/>
                    <a:pt x="529" y="210"/>
                    <a:pt x="528" y="211"/>
                  </a:cubicBezTo>
                  <a:cubicBezTo>
                    <a:pt x="528" y="211"/>
                    <a:pt x="526" y="212"/>
                    <a:pt x="525" y="213"/>
                  </a:cubicBezTo>
                  <a:cubicBezTo>
                    <a:pt x="525" y="213"/>
                    <a:pt x="524" y="214"/>
                    <a:pt x="523" y="215"/>
                  </a:cubicBezTo>
                  <a:cubicBezTo>
                    <a:pt x="523" y="215"/>
                    <a:pt x="522" y="216"/>
                    <a:pt x="521" y="217"/>
                  </a:cubicBezTo>
                  <a:cubicBezTo>
                    <a:pt x="521" y="218"/>
                    <a:pt x="521" y="219"/>
                    <a:pt x="520" y="220"/>
                  </a:cubicBezTo>
                  <a:cubicBezTo>
                    <a:pt x="520" y="221"/>
                    <a:pt x="518" y="222"/>
                    <a:pt x="517" y="223"/>
                  </a:cubicBezTo>
                  <a:cubicBezTo>
                    <a:pt x="517" y="224"/>
                    <a:pt x="514" y="225"/>
                    <a:pt x="513" y="225"/>
                  </a:cubicBezTo>
                  <a:cubicBezTo>
                    <a:pt x="512" y="226"/>
                    <a:pt x="510" y="229"/>
                    <a:pt x="509" y="231"/>
                  </a:cubicBezTo>
                  <a:cubicBezTo>
                    <a:pt x="508" y="232"/>
                    <a:pt x="505" y="233"/>
                    <a:pt x="505" y="234"/>
                  </a:cubicBezTo>
                  <a:cubicBezTo>
                    <a:pt x="504" y="235"/>
                    <a:pt x="505" y="236"/>
                    <a:pt x="504" y="237"/>
                  </a:cubicBezTo>
                  <a:cubicBezTo>
                    <a:pt x="504" y="238"/>
                    <a:pt x="502" y="239"/>
                    <a:pt x="501" y="239"/>
                  </a:cubicBezTo>
                  <a:cubicBezTo>
                    <a:pt x="500" y="240"/>
                    <a:pt x="498" y="241"/>
                    <a:pt x="497" y="242"/>
                  </a:cubicBezTo>
                  <a:cubicBezTo>
                    <a:pt x="496" y="242"/>
                    <a:pt x="495" y="243"/>
                    <a:pt x="494" y="243"/>
                  </a:cubicBezTo>
                  <a:cubicBezTo>
                    <a:pt x="493" y="244"/>
                    <a:pt x="491" y="243"/>
                    <a:pt x="491" y="244"/>
                  </a:cubicBezTo>
                  <a:cubicBezTo>
                    <a:pt x="490" y="244"/>
                    <a:pt x="488" y="245"/>
                    <a:pt x="487" y="246"/>
                  </a:cubicBezTo>
                  <a:cubicBezTo>
                    <a:pt x="486" y="247"/>
                    <a:pt x="485" y="249"/>
                    <a:pt x="485" y="251"/>
                  </a:cubicBezTo>
                  <a:cubicBezTo>
                    <a:pt x="485" y="252"/>
                    <a:pt x="485" y="255"/>
                    <a:pt x="484" y="256"/>
                  </a:cubicBezTo>
                  <a:cubicBezTo>
                    <a:pt x="484" y="258"/>
                    <a:pt x="483" y="260"/>
                    <a:pt x="483" y="261"/>
                  </a:cubicBezTo>
                  <a:cubicBezTo>
                    <a:pt x="482" y="262"/>
                    <a:pt x="481" y="264"/>
                    <a:pt x="481" y="265"/>
                  </a:cubicBezTo>
                  <a:cubicBezTo>
                    <a:pt x="480" y="266"/>
                    <a:pt x="479" y="269"/>
                    <a:pt x="479" y="270"/>
                  </a:cubicBezTo>
                  <a:cubicBezTo>
                    <a:pt x="478" y="270"/>
                    <a:pt x="477" y="271"/>
                    <a:pt x="477" y="272"/>
                  </a:cubicBezTo>
                  <a:cubicBezTo>
                    <a:pt x="476" y="273"/>
                    <a:pt x="476" y="274"/>
                    <a:pt x="475" y="275"/>
                  </a:cubicBezTo>
                  <a:cubicBezTo>
                    <a:pt x="475" y="276"/>
                    <a:pt x="474" y="278"/>
                    <a:pt x="474" y="279"/>
                  </a:cubicBezTo>
                  <a:cubicBezTo>
                    <a:pt x="473" y="281"/>
                    <a:pt x="474" y="284"/>
                    <a:pt x="474" y="286"/>
                  </a:cubicBezTo>
                  <a:cubicBezTo>
                    <a:pt x="474" y="287"/>
                    <a:pt x="473" y="289"/>
                    <a:pt x="473" y="291"/>
                  </a:cubicBezTo>
                  <a:cubicBezTo>
                    <a:pt x="473" y="292"/>
                    <a:pt x="472" y="296"/>
                    <a:pt x="472" y="297"/>
                  </a:cubicBezTo>
                  <a:cubicBezTo>
                    <a:pt x="471" y="299"/>
                    <a:pt x="469" y="301"/>
                    <a:pt x="468" y="302"/>
                  </a:cubicBezTo>
                  <a:cubicBezTo>
                    <a:pt x="467" y="303"/>
                    <a:pt x="465" y="304"/>
                    <a:pt x="465" y="305"/>
                  </a:cubicBezTo>
                  <a:cubicBezTo>
                    <a:pt x="464" y="306"/>
                    <a:pt x="464" y="308"/>
                    <a:pt x="463" y="309"/>
                  </a:cubicBezTo>
                  <a:cubicBezTo>
                    <a:pt x="463" y="310"/>
                    <a:pt x="463" y="313"/>
                    <a:pt x="462" y="313"/>
                  </a:cubicBezTo>
                  <a:cubicBezTo>
                    <a:pt x="461" y="313"/>
                    <a:pt x="461" y="313"/>
                    <a:pt x="460" y="312"/>
                  </a:cubicBezTo>
                  <a:cubicBezTo>
                    <a:pt x="460" y="312"/>
                    <a:pt x="459" y="313"/>
                    <a:pt x="458" y="313"/>
                  </a:cubicBezTo>
                  <a:cubicBezTo>
                    <a:pt x="457" y="314"/>
                    <a:pt x="457" y="316"/>
                    <a:pt x="457" y="317"/>
                  </a:cubicBezTo>
                  <a:cubicBezTo>
                    <a:pt x="457" y="318"/>
                    <a:pt x="458" y="320"/>
                    <a:pt x="458" y="321"/>
                  </a:cubicBezTo>
                  <a:cubicBezTo>
                    <a:pt x="458" y="322"/>
                    <a:pt x="457" y="324"/>
                    <a:pt x="457" y="325"/>
                  </a:cubicBezTo>
                  <a:cubicBezTo>
                    <a:pt x="456" y="326"/>
                    <a:pt x="455" y="327"/>
                    <a:pt x="455" y="328"/>
                  </a:cubicBezTo>
                  <a:cubicBezTo>
                    <a:pt x="454" y="328"/>
                    <a:pt x="453" y="329"/>
                    <a:pt x="453" y="330"/>
                  </a:cubicBezTo>
                  <a:cubicBezTo>
                    <a:pt x="453" y="331"/>
                    <a:pt x="454" y="332"/>
                    <a:pt x="454" y="333"/>
                  </a:cubicBezTo>
                  <a:cubicBezTo>
                    <a:pt x="454" y="333"/>
                    <a:pt x="454" y="335"/>
                    <a:pt x="453" y="336"/>
                  </a:cubicBezTo>
                  <a:cubicBezTo>
                    <a:pt x="453" y="336"/>
                    <a:pt x="451" y="336"/>
                    <a:pt x="451" y="336"/>
                  </a:cubicBezTo>
                  <a:cubicBezTo>
                    <a:pt x="450" y="337"/>
                    <a:pt x="449" y="338"/>
                    <a:pt x="449" y="339"/>
                  </a:cubicBezTo>
                  <a:cubicBezTo>
                    <a:pt x="449" y="340"/>
                    <a:pt x="449" y="341"/>
                    <a:pt x="450" y="342"/>
                  </a:cubicBezTo>
                  <a:cubicBezTo>
                    <a:pt x="450" y="343"/>
                    <a:pt x="451" y="344"/>
                    <a:pt x="451" y="344"/>
                  </a:cubicBezTo>
                  <a:cubicBezTo>
                    <a:pt x="451" y="345"/>
                    <a:pt x="451" y="346"/>
                    <a:pt x="451" y="346"/>
                  </a:cubicBezTo>
                  <a:cubicBezTo>
                    <a:pt x="451" y="347"/>
                    <a:pt x="450" y="349"/>
                    <a:pt x="450" y="350"/>
                  </a:cubicBezTo>
                  <a:cubicBezTo>
                    <a:pt x="450" y="350"/>
                    <a:pt x="449" y="351"/>
                    <a:pt x="449" y="352"/>
                  </a:cubicBezTo>
                  <a:cubicBezTo>
                    <a:pt x="449" y="352"/>
                    <a:pt x="450" y="353"/>
                    <a:pt x="451" y="353"/>
                  </a:cubicBezTo>
                  <a:cubicBezTo>
                    <a:pt x="451" y="354"/>
                    <a:pt x="454" y="354"/>
                    <a:pt x="455" y="354"/>
                  </a:cubicBezTo>
                  <a:cubicBezTo>
                    <a:pt x="455" y="354"/>
                    <a:pt x="455" y="355"/>
                    <a:pt x="456" y="355"/>
                  </a:cubicBezTo>
                  <a:cubicBezTo>
                    <a:pt x="454" y="356"/>
                    <a:pt x="453" y="356"/>
                    <a:pt x="452" y="357"/>
                  </a:cubicBezTo>
                  <a:cubicBezTo>
                    <a:pt x="451" y="357"/>
                    <a:pt x="448" y="355"/>
                    <a:pt x="447" y="355"/>
                  </a:cubicBezTo>
                  <a:cubicBezTo>
                    <a:pt x="445" y="355"/>
                    <a:pt x="442" y="356"/>
                    <a:pt x="440" y="357"/>
                  </a:cubicBezTo>
                  <a:cubicBezTo>
                    <a:pt x="438" y="357"/>
                    <a:pt x="435" y="357"/>
                    <a:pt x="434" y="358"/>
                  </a:cubicBezTo>
                  <a:cubicBezTo>
                    <a:pt x="433" y="358"/>
                    <a:pt x="430" y="359"/>
                    <a:pt x="429" y="359"/>
                  </a:cubicBezTo>
                  <a:cubicBezTo>
                    <a:pt x="429" y="360"/>
                    <a:pt x="428" y="362"/>
                    <a:pt x="428" y="363"/>
                  </a:cubicBezTo>
                  <a:cubicBezTo>
                    <a:pt x="427" y="364"/>
                    <a:pt x="426" y="366"/>
                    <a:pt x="425" y="367"/>
                  </a:cubicBezTo>
                  <a:cubicBezTo>
                    <a:pt x="424" y="368"/>
                    <a:pt x="422" y="369"/>
                    <a:pt x="421" y="369"/>
                  </a:cubicBezTo>
                  <a:cubicBezTo>
                    <a:pt x="420" y="369"/>
                    <a:pt x="417" y="369"/>
                    <a:pt x="415" y="369"/>
                  </a:cubicBezTo>
                  <a:cubicBezTo>
                    <a:pt x="413" y="369"/>
                    <a:pt x="409" y="367"/>
                    <a:pt x="407" y="367"/>
                  </a:cubicBezTo>
                  <a:cubicBezTo>
                    <a:pt x="405" y="366"/>
                    <a:pt x="402" y="366"/>
                    <a:pt x="401" y="366"/>
                  </a:cubicBezTo>
                  <a:cubicBezTo>
                    <a:pt x="399" y="365"/>
                    <a:pt x="396" y="365"/>
                    <a:pt x="394" y="366"/>
                  </a:cubicBezTo>
                  <a:cubicBezTo>
                    <a:pt x="392" y="366"/>
                    <a:pt x="390" y="366"/>
                    <a:pt x="389" y="366"/>
                  </a:cubicBezTo>
                  <a:cubicBezTo>
                    <a:pt x="386" y="367"/>
                    <a:pt x="383" y="370"/>
                    <a:pt x="381" y="371"/>
                  </a:cubicBezTo>
                  <a:cubicBezTo>
                    <a:pt x="378" y="372"/>
                    <a:pt x="373" y="374"/>
                    <a:pt x="371" y="375"/>
                  </a:cubicBezTo>
                  <a:cubicBezTo>
                    <a:pt x="369" y="375"/>
                    <a:pt x="366" y="376"/>
                    <a:pt x="364" y="377"/>
                  </a:cubicBezTo>
                  <a:cubicBezTo>
                    <a:pt x="362" y="378"/>
                    <a:pt x="360" y="380"/>
                    <a:pt x="358" y="381"/>
                  </a:cubicBezTo>
                  <a:cubicBezTo>
                    <a:pt x="357" y="382"/>
                    <a:pt x="355" y="383"/>
                    <a:pt x="354" y="383"/>
                  </a:cubicBezTo>
                  <a:cubicBezTo>
                    <a:pt x="352" y="385"/>
                    <a:pt x="349" y="388"/>
                    <a:pt x="347" y="389"/>
                  </a:cubicBezTo>
                  <a:cubicBezTo>
                    <a:pt x="345" y="390"/>
                    <a:pt x="343" y="392"/>
                    <a:pt x="341" y="392"/>
                  </a:cubicBezTo>
                  <a:cubicBezTo>
                    <a:pt x="340" y="392"/>
                    <a:pt x="338" y="392"/>
                    <a:pt x="337" y="392"/>
                  </a:cubicBezTo>
                  <a:cubicBezTo>
                    <a:pt x="336" y="392"/>
                    <a:pt x="333" y="393"/>
                    <a:pt x="332" y="394"/>
                  </a:cubicBezTo>
                  <a:cubicBezTo>
                    <a:pt x="332" y="394"/>
                    <a:pt x="331" y="396"/>
                    <a:pt x="331" y="396"/>
                  </a:cubicBezTo>
                  <a:cubicBezTo>
                    <a:pt x="330" y="397"/>
                    <a:pt x="330" y="400"/>
                    <a:pt x="329" y="401"/>
                  </a:cubicBezTo>
                  <a:cubicBezTo>
                    <a:pt x="329" y="401"/>
                    <a:pt x="328" y="403"/>
                    <a:pt x="327" y="404"/>
                  </a:cubicBezTo>
                  <a:cubicBezTo>
                    <a:pt x="326" y="405"/>
                    <a:pt x="323" y="406"/>
                    <a:pt x="322" y="406"/>
                  </a:cubicBezTo>
                  <a:cubicBezTo>
                    <a:pt x="321" y="406"/>
                    <a:pt x="319" y="407"/>
                    <a:pt x="318" y="407"/>
                  </a:cubicBezTo>
                  <a:cubicBezTo>
                    <a:pt x="317" y="408"/>
                    <a:pt x="313" y="407"/>
                    <a:pt x="312" y="407"/>
                  </a:cubicBezTo>
                  <a:cubicBezTo>
                    <a:pt x="310" y="407"/>
                    <a:pt x="306" y="408"/>
                    <a:pt x="304" y="408"/>
                  </a:cubicBezTo>
                  <a:cubicBezTo>
                    <a:pt x="303" y="408"/>
                    <a:pt x="299" y="409"/>
                    <a:pt x="298" y="409"/>
                  </a:cubicBezTo>
                  <a:cubicBezTo>
                    <a:pt x="297" y="410"/>
                    <a:pt x="296" y="411"/>
                    <a:pt x="295" y="411"/>
                  </a:cubicBezTo>
                  <a:cubicBezTo>
                    <a:pt x="295" y="412"/>
                    <a:pt x="294" y="413"/>
                    <a:pt x="294" y="414"/>
                  </a:cubicBezTo>
                  <a:cubicBezTo>
                    <a:pt x="294" y="415"/>
                    <a:pt x="295" y="418"/>
                    <a:pt x="295" y="419"/>
                  </a:cubicBezTo>
                  <a:cubicBezTo>
                    <a:pt x="295" y="420"/>
                    <a:pt x="294" y="421"/>
                    <a:pt x="294" y="422"/>
                  </a:cubicBezTo>
                  <a:cubicBezTo>
                    <a:pt x="293" y="423"/>
                    <a:pt x="292" y="425"/>
                    <a:pt x="291" y="426"/>
                  </a:cubicBezTo>
                  <a:cubicBezTo>
                    <a:pt x="290" y="427"/>
                    <a:pt x="287" y="428"/>
                    <a:pt x="286" y="429"/>
                  </a:cubicBezTo>
                  <a:cubicBezTo>
                    <a:pt x="285" y="429"/>
                    <a:pt x="284" y="430"/>
                    <a:pt x="283" y="431"/>
                  </a:cubicBezTo>
                  <a:cubicBezTo>
                    <a:pt x="282" y="431"/>
                    <a:pt x="280" y="432"/>
                    <a:pt x="279" y="432"/>
                  </a:cubicBezTo>
                  <a:cubicBezTo>
                    <a:pt x="278" y="433"/>
                    <a:pt x="276" y="435"/>
                    <a:pt x="276" y="436"/>
                  </a:cubicBezTo>
                  <a:cubicBezTo>
                    <a:pt x="275" y="437"/>
                    <a:pt x="273" y="439"/>
                    <a:pt x="272" y="439"/>
                  </a:cubicBezTo>
                  <a:cubicBezTo>
                    <a:pt x="271" y="440"/>
                    <a:pt x="270" y="443"/>
                    <a:pt x="269" y="443"/>
                  </a:cubicBezTo>
                  <a:cubicBezTo>
                    <a:pt x="267" y="444"/>
                    <a:pt x="264" y="443"/>
                    <a:pt x="262" y="443"/>
                  </a:cubicBezTo>
                  <a:cubicBezTo>
                    <a:pt x="260" y="443"/>
                    <a:pt x="257" y="443"/>
                    <a:pt x="255" y="442"/>
                  </a:cubicBezTo>
                  <a:cubicBezTo>
                    <a:pt x="253" y="442"/>
                    <a:pt x="249" y="442"/>
                    <a:pt x="247" y="442"/>
                  </a:cubicBezTo>
                  <a:cubicBezTo>
                    <a:pt x="246" y="442"/>
                    <a:pt x="244" y="442"/>
                    <a:pt x="243" y="442"/>
                  </a:cubicBezTo>
                  <a:cubicBezTo>
                    <a:pt x="240" y="441"/>
                    <a:pt x="235" y="441"/>
                    <a:pt x="233" y="440"/>
                  </a:cubicBezTo>
                  <a:cubicBezTo>
                    <a:pt x="231" y="440"/>
                    <a:pt x="229" y="439"/>
                    <a:pt x="228" y="438"/>
                  </a:cubicBezTo>
                  <a:cubicBezTo>
                    <a:pt x="226" y="437"/>
                    <a:pt x="222" y="435"/>
                    <a:pt x="220" y="434"/>
                  </a:cubicBezTo>
                  <a:cubicBezTo>
                    <a:pt x="219" y="433"/>
                    <a:pt x="216" y="431"/>
                    <a:pt x="215" y="430"/>
                  </a:cubicBezTo>
                  <a:cubicBezTo>
                    <a:pt x="213" y="429"/>
                    <a:pt x="209" y="427"/>
                    <a:pt x="208" y="426"/>
                  </a:cubicBezTo>
                  <a:cubicBezTo>
                    <a:pt x="207" y="425"/>
                    <a:pt x="206" y="422"/>
                    <a:pt x="205" y="421"/>
                  </a:cubicBezTo>
                  <a:cubicBezTo>
                    <a:pt x="203" y="420"/>
                    <a:pt x="200" y="419"/>
                    <a:pt x="198" y="418"/>
                  </a:cubicBezTo>
                  <a:cubicBezTo>
                    <a:pt x="197" y="418"/>
                    <a:pt x="194" y="417"/>
                    <a:pt x="193" y="416"/>
                  </a:cubicBezTo>
                  <a:cubicBezTo>
                    <a:pt x="192" y="415"/>
                    <a:pt x="191" y="414"/>
                    <a:pt x="191" y="413"/>
                  </a:cubicBezTo>
                  <a:cubicBezTo>
                    <a:pt x="191" y="411"/>
                    <a:pt x="191" y="409"/>
                    <a:pt x="191" y="408"/>
                  </a:cubicBezTo>
                  <a:cubicBezTo>
                    <a:pt x="191" y="406"/>
                    <a:pt x="191" y="402"/>
                    <a:pt x="190" y="400"/>
                  </a:cubicBezTo>
                  <a:cubicBezTo>
                    <a:pt x="189" y="399"/>
                    <a:pt x="186" y="397"/>
                    <a:pt x="184" y="397"/>
                  </a:cubicBezTo>
                  <a:cubicBezTo>
                    <a:pt x="183" y="397"/>
                    <a:pt x="182" y="398"/>
                    <a:pt x="181" y="398"/>
                  </a:cubicBezTo>
                  <a:cubicBezTo>
                    <a:pt x="180" y="399"/>
                    <a:pt x="179" y="401"/>
                    <a:pt x="178" y="401"/>
                  </a:cubicBezTo>
                  <a:cubicBezTo>
                    <a:pt x="177" y="402"/>
                    <a:pt x="174" y="402"/>
                    <a:pt x="173" y="402"/>
                  </a:cubicBezTo>
                  <a:cubicBezTo>
                    <a:pt x="170" y="402"/>
                    <a:pt x="166" y="400"/>
                    <a:pt x="164" y="400"/>
                  </a:cubicBezTo>
                  <a:cubicBezTo>
                    <a:pt x="163" y="400"/>
                    <a:pt x="160" y="400"/>
                    <a:pt x="158" y="400"/>
                  </a:cubicBezTo>
                  <a:cubicBezTo>
                    <a:pt x="156" y="400"/>
                    <a:pt x="153" y="400"/>
                    <a:pt x="151" y="401"/>
                  </a:cubicBezTo>
                  <a:cubicBezTo>
                    <a:pt x="150" y="401"/>
                    <a:pt x="148" y="404"/>
                    <a:pt x="147" y="405"/>
                  </a:cubicBezTo>
                  <a:cubicBezTo>
                    <a:pt x="147" y="405"/>
                    <a:pt x="146" y="407"/>
                    <a:pt x="146" y="408"/>
                  </a:cubicBezTo>
                  <a:cubicBezTo>
                    <a:pt x="145" y="409"/>
                    <a:pt x="146" y="412"/>
                    <a:pt x="146" y="414"/>
                  </a:cubicBezTo>
                  <a:cubicBezTo>
                    <a:pt x="145" y="415"/>
                    <a:pt x="144" y="417"/>
                    <a:pt x="143" y="418"/>
                  </a:cubicBezTo>
                  <a:cubicBezTo>
                    <a:pt x="143" y="419"/>
                    <a:pt x="142" y="420"/>
                    <a:pt x="141" y="420"/>
                  </a:cubicBezTo>
                  <a:cubicBezTo>
                    <a:pt x="140" y="420"/>
                    <a:pt x="136" y="419"/>
                    <a:pt x="135" y="420"/>
                  </a:cubicBezTo>
                  <a:cubicBezTo>
                    <a:pt x="134" y="420"/>
                    <a:pt x="133" y="422"/>
                    <a:pt x="132" y="423"/>
                  </a:cubicBezTo>
                  <a:cubicBezTo>
                    <a:pt x="131" y="423"/>
                    <a:pt x="129" y="424"/>
                    <a:pt x="128" y="424"/>
                  </a:cubicBezTo>
                  <a:cubicBezTo>
                    <a:pt x="127" y="424"/>
                    <a:pt x="125" y="422"/>
                    <a:pt x="124" y="422"/>
                  </a:cubicBezTo>
                  <a:cubicBezTo>
                    <a:pt x="122" y="421"/>
                    <a:pt x="120" y="421"/>
                    <a:pt x="119" y="421"/>
                  </a:cubicBezTo>
                  <a:cubicBezTo>
                    <a:pt x="118" y="421"/>
                    <a:pt x="115" y="421"/>
                    <a:pt x="114" y="421"/>
                  </a:cubicBezTo>
                  <a:cubicBezTo>
                    <a:pt x="113" y="421"/>
                    <a:pt x="110" y="422"/>
                    <a:pt x="108" y="421"/>
                  </a:cubicBezTo>
                  <a:cubicBezTo>
                    <a:pt x="107" y="421"/>
                    <a:pt x="105" y="420"/>
                    <a:pt x="104" y="420"/>
                  </a:cubicBezTo>
                  <a:cubicBezTo>
                    <a:pt x="102" y="419"/>
                    <a:pt x="100" y="415"/>
                    <a:pt x="99" y="414"/>
                  </a:cubicBezTo>
                  <a:cubicBezTo>
                    <a:pt x="98" y="413"/>
                    <a:pt x="95" y="412"/>
                    <a:pt x="94" y="411"/>
                  </a:cubicBezTo>
                  <a:cubicBezTo>
                    <a:pt x="93" y="411"/>
                    <a:pt x="91" y="410"/>
                    <a:pt x="90" y="410"/>
                  </a:cubicBezTo>
                  <a:cubicBezTo>
                    <a:pt x="89" y="409"/>
                    <a:pt x="86" y="409"/>
                    <a:pt x="85" y="409"/>
                  </a:cubicBezTo>
                  <a:cubicBezTo>
                    <a:pt x="83" y="410"/>
                    <a:pt x="78" y="411"/>
                    <a:pt x="77" y="412"/>
                  </a:cubicBezTo>
                  <a:cubicBezTo>
                    <a:pt x="76" y="413"/>
                    <a:pt x="74" y="415"/>
                    <a:pt x="73" y="416"/>
                  </a:cubicBezTo>
                  <a:cubicBezTo>
                    <a:pt x="72" y="417"/>
                    <a:pt x="72" y="420"/>
                    <a:pt x="70" y="421"/>
                  </a:cubicBezTo>
                  <a:cubicBezTo>
                    <a:pt x="70" y="421"/>
                    <a:pt x="68" y="421"/>
                    <a:pt x="68" y="421"/>
                  </a:cubicBezTo>
                  <a:cubicBezTo>
                    <a:pt x="67" y="420"/>
                    <a:pt x="65" y="418"/>
                    <a:pt x="65" y="418"/>
                  </a:cubicBezTo>
                  <a:cubicBezTo>
                    <a:pt x="63" y="417"/>
                    <a:pt x="61" y="416"/>
                    <a:pt x="60" y="415"/>
                  </a:cubicBezTo>
                  <a:cubicBezTo>
                    <a:pt x="59" y="415"/>
                    <a:pt x="57" y="414"/>
                    <a:pt x="56" y="413"/>
                  </a:cubicBezTo>
                  <a:cubicBezTo>
                    <a:pt x="54" y="413"/>
                    <a:pt x="52" y="413"/>
                    <a:pt x="51" y="413"/>
                  </a:cubicBezTo>
                  <a:cubicBezTo>
                    <a:pt x="49" y="413"/>
                    <a:pt x="46" y="415"/>
                    <a:pt x="44" y="415"/>
                  </a:cubicBezTo>
                  <a:cubicBezTo>
                    <a:pt x="43" y="415"/>
                    <a:pt x="41" y="415"/>
                    <a:pt x="40" y="415"/>
                  </a:cubicBezTo>
                  <a:cubicBezTo>
                    <a:pt x="39" y="414"/>
                    <a:pt x="37" y="413"/>
                    <a:pt x="36" y="413"/>
                  </a:cubicBezTo>
                  <a:cubicBezTo>
                    <a:pt x="34" y="412"/>
                    <a:pt x="31" y="410"/>
                    <a:pt x="31" y="408"/>
                  </a:cubicBezTo>
                  <a:cubicBezTo>
                    <a:pt x="30" y="407"/>
                    <a:pt x="30" y="405"/>
                    <a:pt x="30" y="404"/>
                  </a:cubicBezTo>
                  <a:cubicBezTo>
                    <a:pt x="29" y="403"/>
                    <a:pt x="28" y="401"/>
                    <a:pt x="27" y="401"/>
                  </a:cubicBezTo>
                  <a:cubicBezTo>
                    <a:pt x="25" y="400"/>
                    <a:pt x="22" y="399"/>
                    <a:pt x="20" y="399"/>
                  </a:cubicBezTo>
                  <a:cubicBezTo>
                    <a:pt x="19" y="399"/>
                    <a:pt x="18" y="398"/>
                    <a:pt x="17" y="398"/>
                  </a:cubicBezTo>
                  <a:cubicBezTo>
                    <a:pt x="16" y="398"/>
                    <a:pt x="13" y="399"/>
                    <a:pt x="12" y="399"/>
                  </a:cubicBezTo>
                  <a:cubicBezTo>
                    <a:pt x="11" y="400"/>
                    <a:pt x="10" y="401"/>
                    <a:pt x="9" y="402"/>
                  </a:cubicBezTo>
                  <a:cubicBezTo>
                    <a:pt x="8" y="403"/>
                    <a:pt x="7" y="403"/>
                    <a:pt x="5" y="404"/>
                  </a:cubicBezTo>
                  <a:cubicBezTo>
                    <a:pt x="5" y="403"/>
                    <a:pt x="4" y="402"/>
                    <a:pt x="4" y="402"/>
                  </a:cubicBezTo>
                  <a:cubicBezTo>
                    <a:pt x="4" y="402"/>
                    <a:pt x="4" y="401"/>
                    <a:pt x="4" y="400"/>
                  </a:cubicBezTo>
                  <a:cubicBezTo>
                    <a:pt x="4" y="399"/>
                    <a:pt x="5" y="398"/>
                    <a:pt x="6" y="397"/>
                  </a:cubicBezTo>
                  <a:cubicBezTo>
                    <a:pt x="6" y="396"/>
                    <a:pt x="6" y="394"/>
                    <a:pt x="7" y="393"/>
                  </a:cubicBezTo>
                  <a:cubicBezTo>
                    <a:pt x="7" y="391"/>
                    <a:pt x="7" y="387"/>
                    <a:pt x="7" y="385"/>
                  </a:cubicBezTo>
                  <a:cubicBezTo>
                    <a:pt x="7" y="383"/>
                    <a:pt x="7" y="380"/>
                    <a:pt x="7" y="378"/>
                  </a:cubicBezTo>
                  <a:cubicBezTo>
                    <a:pt x="7" y="377"/>
                    <a:pt x="7" y="374"/>
                    <a:pt x="7" y="373"/>
                  </a:cubicBezTo>
                  <a:cubicBezTo>
                    <a:pt x="8" y="371"/>
                    <a:pt x="8" y="366"/>
                    <a:pt x="9" y="364"/>
                  </a:cubicBezTo>
                  <a:cubicBezTo>
                    <a:pt x="9" y="362"/>
                    <a:pt x="11" y="358"/>
                    <a:pt x="11" y="356"/>
                  </a:cubicBezTo>
                  <a:cubicBezTo>
                    <a:pt x="11" y="355"/>
                    <a:pt x="11" y="354"/>
                    <a:pt x="11" y="353"/>
                  </a:cubicBezTo>
                  <a:cubicBezTo>
                    <a:pt x="11" y="353"/>
                    <a:pt x="11" y="352"/>
                    <a:pt x="11" y="351"/>
                  </a:cubicBezTo>
                  <a:cubicBezTo>
                    <a:pt x="10" y="351"/>
                    <a:pt x="10" y="349"/>
                    <a:pt x="10" y="349"/>
                  </a:cubicBezTo>
                  <a:cubicBezTo>
                    <a:pt x="10" y="348"/>
                    <a:pt x="9" y="347"/>
                    <a:pt x="8" y="346"/>
                  </a:cubicBezTo>
                  <a:cubicBezTo>
                    <a:pt x="8" y="345"/>
                    <a:pt x="8" y="342"/>
                    <a:pt x="8" y="341"/>
                  </a:cubicBezTo>
                  <a:cubicBezTo>
                    <a:pt x="8" y="340"/>
                    <a:pt x="8" y="339"/>
                    <a:pt x="8" y="338"/>
                  </a:cubicBezTo>
                  <a:cubicBezTo>
                    <a:pt x="8" y="337"/>
                    <a:pt x="6" y="337"/>
                    <a:pt x="6" y="337"/>
                  </a:cubicBezTo>
                  <a:cubicBezTo>
                    <a:pt x="5" y="337"/>
                    <a:pt x="6" y="335"/>
                    <a:pt x="5" y="335"/>
                  </a:cubicBezTo>
                  <a:cubicBezTo>
                    <a:pt x="5" y="334"/>
                    <a:pt x="3" y="334"/>
                    <a:pt x="3" y="334"/>
                  </a:cubicBezTo>
                  <a:cubicBezTo>
                    <a:pt x="3" y="333"/>
                    <a:pt x="4" y="331"/>
                    <a:pt x="3" y="330"/>
                  </a:cubicBezTo>
                  <a:cubicBezTo>
                    <a:pt x="3" y="329"/>
                    <a:pt x="2" y="328"/>
                    <a:pt x="2" y="328"/>
                  </a:cubicBezTo>
                  <a:cubicBezTo>
                    <a:pt x="1" y="327"/>
                    <a:pt x="1" y="325"/>
                    <a:pt x="0" y="324"/>
                  </a:cubicBezTo>
                  <a:cubicBezTo>
                    <a:pt x="0" y="323"/>
                    <a:pt x="0" y="321"/>
                    <a:pt x="1" y="320"/>
                  </a:cubicBezTo>
                  <a:cubicBezTo>
                    <a:pt x="1" y="319"/>
                    <a:pt x="3" y="319"/>
                    <a:pt x="3" y="318"/>
                  </a:cubicBezTo>
                  <a:cubicBezTo>
                    <a:pt x="3" y="318"/>
                    <a:pt x="3" y="317"/>
                    <a:pt x="3" y="316"/>
                  </a:cubicBezTo>
                  <a:cubicBezTo>
                    <a:pt x="3" y="315"/>
                    <a:pt x="3" y="314"/>
                    <a:pt x="3" y="313"/>
                  </a:cubicBezTo>
                  <a:cubicBezTo>
                    <a:pt x="3" y="311"/>
                    <a:pt x="3" y="307"/>
                    <a:pt x="4" y="306"/>
                  </a:cubicBezTo>
                  <a:cubicBezTo>
                    <a:pt x="4" y="305"/>
                    <a:pt x="5" y="303"/>
                    <a:pt x="5" y="303"/>
                  </a:cubicBezTo>
                  <a:cubicBezTo>
                    <a:pt x="5" y="302"/>
                    <a:pt x="6" y="299"/>
                    <a:pt x="6" y="298"/>
                  </a:cubicBezTo>
                  <a:cubicBezTo>
                    <a:pt x="6" y="297"/>
                    <a:pt x="7" y="296"/>
                    <a:pt x="7" y="295"/>
                  </a:cubicBezTo>
                  <a:cubicBezTo>
                    <a:pt x="8" y="294"/>
                    <a:pt x="8" y="292"/>
                    <a:pt x="8" y="290"/>
                  </a:cubicBezTo>
                  <a:cubicBezTo>
                    <a:pt x="8" y="289"/>
                    <a:pt x="8" y="286"/>
                    <a:pt x="8" y="285"/>
                  </a:cubicBezTo>
                  <a:cubicBezTo>
                    <a:pt x="8" y="284"/>
                    <a:pt x="8" y="282"/>
                    <a:pt x="8" y="281"/>
                  </a:cubicBezTo>
                  <a:cubicBezTo>
                    <a:pt x="8" y="280"/>
                    <a:pt x="8" y="279"/>
                    <a:pt x="9" y="278"/>
                  </a:cubicBezTo>
                  <a:cubicBezTo>
                    <a:pt x="9" y="277"/>
                    <a:pt x="10" y="276"/>
                    <a:pt x="11" y="276"/>
                  </a:cubicBezTo>
                  <a:cubicBezTo>
                    <a:pt x="11" y="275"/>
                    <a:pt x="12" y="275"/>
                    <a:pt x="12" y="275"/>
                  </a:cubicBezTo>
                  <a:cubicBezTo>
                    <a:pt x="12" y="274"/>
                    <a:pt x="12" y="273"/>
                    <a:pt x="13" y="272"/>
                  </a:cubicBezTo>
                  <a:cubicBezTo>
                    <a:pt x="13" y="272"/>
                    <a:pt x="15" y="272"/>
                    <a:pt x="16" y="272"/>
                  </a:cubicBezTo>
                  <a:cubicBezTo>
                    <a:pt x="16" y="271"/>
                    <a:pt x="16" y="270"/>
                    <a:pt x="17" y="270"/>
                  </a:cubicBezTo>
                  <a:cubicBezTo>
                    <a:pt x="17" y="269"/>
                    <a:pt x="19" y="269"/>
                    <a:pt x="20" y="269"/>
                  </a:cubicBezTo>
                  <a:cubicBezTo>
                    <a:pt x="21" y="269"/>
                    <a:pt x="22" y="269"/>
                    <a:pt x="22" y="268"/>
                  </a:cubicBezTo>
                  <a:cubicBezTo>
                    <a:pt x="23" y="268"/>
                    <a:pt x="22" y="267"/>
                    <a:pt x="22" y="267"/>
                  </a:cubicBezTo>
                  <a:cubicBezTo>
                    <a:pt x="22" y="266"/>
                    <a:pt x="21" y="266"/>
                    <a:pt x="20" y="266"/>
                  </a:cubicBezTo>
                  <a:cubicBezTo>
                    <a:pt x="20" y="266"/>
                    <a:pt x="19" y="266"/>
                    <a:pt x="18" y="266"/>
                  </a:cubicBezTo>
                  <a:cubicBezTo>
                    <a:pt x="18" y="267"/>
                    <a:pt x="18" y="267"/>
                    <a:pt x="18" y="268"/>
                  </a:cubicBezTo>
                  <a:cubicBezTo>
                    <a:pt x="17" y="268"/>
                    <a:pt x="16" y="268"/>
                    <a:pt x="15" y="268"/>
                  </a:cubicBezTo>
                  <a:cubicBezTo>
                    <a:pt x="14" y="268"/>
                    <a:pt x="13" y="268"/>
                    <a:pt x="12" y="269"/>
                  </a:cubicBezTo>
                  <a:cubicBezTo>
                    <a:pt x="12" y="269"/>
                    <a:pt x="11" y="270"/>
                    <a:pt x="10" y="271"/>
                  </a:cubicBezTo>
                  <a:cubicBezTo>
                    <a:pt x="10" y="271"/>
                    <a:pt x="9" y="271"/>
                    <a:pt x="9" y="271"/>
                  </a:cubicBezTo>
                  <a:cubicBezTo>
                    <a:pt x="8" y="270"/>
                    <a:pt x="7" y="268"/>
                    <a:pt x="7" y="268"/>
                  </a:cubicBezTo>
                  <a:cubicBezTo>
                    <a:pt x="7" y="267"/>
                    <a:pt x="7" y="266"/>
                    <a:pt x="7" y="266"/>
                  </a:cubicBezTo>
                  <a:cubicBezTo>
                    <a:pt x="7" y="265"/>
                    <a:pt x="6" y="264"/>
                    <a:pt x="6" y="264"/>
                  </a:cubicBezTo>
                  <a:cubicBezTo>
                    <a:pt x="6" y="263"/>
                    <a:pt x="5" y="263"/>
                    <a:pt x="5" y="263"/>
                  </a:cubicBezTo>
                  <a:cubicBezTo>
                    <a:pt x="5" y="263"/>
                    <a:pt x="4" y="262"/>
                    <a:pt x="3" y="262"/>
                  </a:cubicBezTo>
                  <a:cubicBezTo>
                    <a:pt x="3" y="261"/>
                    <a:pt x="2" y="259"/>
                    <a:pt x="2" y="258"/>
                  </a:cubicBezTo>
                  <a:cubicBezTo>
                    <a:pt x="2" y="257"/>
                    <a:pt x="3" y="255"/>
                    <a:pt x="3" y="254"/>
                  </a:cubicBezTo>
                  <a:cubicBezTo>
                    <a:pt x="4" y="253"/>
                    <a:pt x="5" y="252"/>
                    <a:pt x="5" y="251"/>
                  </a:cubicBezTo>
                  <a:cubicBezTo>
                    <a:pt x="5" y="251"/>
                    <a:pt x="5" y="250"/>
                    <a:pt x="5" y="249"/>
                  </a:cubicBezTo>
                  <a:cubicBezTo>
                    <a:pt x="5" y="249"/>
                    <a:pt x="4" y="248"/>
                    <a:pt x="4" y="248"/>
                  </a:cubicBezTo>
                  <a:cubicBezTo>
                    <a:pt x="4" y="247"/>
                    <a:pt x="4" y="246"/>
                    <a:pt x="5" y="246"/>
                  </a:cubicBezTo>
                  <a:cubicBezTo>
                    <a:pt x="5" y="245"/>
                    <a:pt x="5" y="244"/>
                    <a:pt x="6" y="243"/>
                  </a:cubicBezTo>
                  <a:cubicBezTo>
                    <a:pt x="6" y="242"/>
                    <a:pt x="5" y="240"/>
                    <a:pt x="6" y="239"/>
                  </a:cubicBezTo>
                  <a:cubicBezTo>
                    <a:pt x="6" y="238"/>
                    <a:pt x="6" y="236"/>
                    <a:pt x="6" y="234"/>
                  </a:cubicBezTo>
                  <a:cubicBezTo>
                    <a:pt x="7" y="233"/>
                    <a:pt x="8" y="232"/>
                    <a:pt x="8" y="231"/>
                  </a:cubicBezTo>
                  <a:cubicBezTo>
                    <a:pt x="8" y="230"/>
                    <a:pt x="7" y="228"/>
                    <a:pt x="7" y="227"/>
                  </a:cubicBezTo>
                  <a:cubicBezTo>
                    <a:pt x="7" y="226"/>
                    <a:pt x="8" y="225"/>
                    <a:pt x="8" y="224"/>
                  </a:cubicBezTo>
                  <a:cubicBezTo>
                    <a:pt x="9" y="224"/>
                    <a:pt x="9" y="225"/>
                    <a:pt x="10" y="225"/>
                  </a:cubicBezTo>
                  <a:cubicBezTo>
                    <a:pt x="10" y="225"/>
                    <a:pt x="12" y="225"/>
                    <a:pt x="13" y="225"/>
                  </a:cubicBezTo>
                  <a:cubicBezTo>
                    <a:pt x="14" y="226"/>
                    <a:pt x="16" y="227"/>
                    <a:pt x="18" y="227"/>
                  </a:cubicBezTo>
                  <a:cubicBezTo>
                    <a:pt x="19" y="227"/>
                    <a:pt x="22" y="226"/>
                    <a:pt x="24" y="226"/>
                  </a:cubicBezTo>
                  <a:cubicBezTo>
                    <a:pt x="26" y="226"/>
                    <a:pt x="30" y="226"/>
                    <a:pt x="32" y="226"/>
                  </a:cubicBezTo>
                  <a:cubicBezTo>
                    <a:pt x="32" y="226"/>
                    <a:pt x="34" y="227"/>
                    <a:pt x="35" y="228"/>
                  </a:cubicBezTo>
                  <a:cubicBezTo>
                    <a:pt x="36" y="229"/>
                    <a:pt x="38" y="232"/>
                    <a:pt x="39" y="234"/>
                  </a:cubicBezTo>
                  <a:cubicBezTo>
                    <a:pt x="40" y="235"/>
                    <a:pt x="41" y="238"/>
                    <a:pt x="42" y="239"/>
                  </a:cubicBezTo>
                  <a:cubicBezTo>
                    <a:pt x="43" y="241"/>
                    <a:pt x="45" y="244"/>
                    <a:pt x="47" y="245"/>
                  </a:cubicBezTo>
                  <a:cubicBezTo>
                    <a:pt x="48" y="246"/>
                    <a:pt x="50" y="248"/>
                    <a:pt x="51" y="248"/>
                  </a:cubicBezTo>
                  <a:cubicBezTo>
                    <a:pt x="52" y="248"/>
                    <a:pt x="53" y="246"/>
                    <a:pt x="53" y="245"/>
                  </a:cubicBezTo>
                  <a:cubicBezTo>
                    <a:pt x="54" y="245"/>
                    <a:pt x="57" y="246"/>
                    <a:pt x="58" y="246"/>
                  </a:cubicBezTo>
                  <a:cubicBezTo>
                    <a:pt x="59" y="246"/>
                    <a:pt x="61" y="248"/>
                    <a:pt x="62" y="249"/>
                  </a:cubicBezTo>
                  <a:cubicBezTo>
                    <a:pt x="64" y="250"/>
                    <a:pt x="69" y="251"/>
                    <a:pt x="71" y="251"/>
                  </a:cubicBezTo>
                  <a:cubicBezTo>
                    <a:pt x="72" y="251"/>
                    <a:pt x="73" y="251"/>
                    <a:pt x="74" y="251"/>
                  </a:cubicBezTo>
                  <a:cubicBezTo>
                    <a:pt x="75" y="251"/>
                    <a:pt x="77" y="251"/>
                    <a:pt x="78" y="250"/>
                  </a:cubicBezTo>
                  <a:cubicBezTo>
                    <a:pt x="78" y="250"/>
                    <a:pt x="79" y="248"/>
                    <a:pt x="79" y="247"/>
                  </a:cubicBezTo>
                  <a:cubicBezTo>
                    <a:pt x="80" y="246"/>
                    <a:pt x="81" y="243"/>
                    <a:pt x="81" y="242"/>
                  </a:cubicBezTo>
                  <a:cubicBezTo>
                    <a:pt x="81" y="241"/>
                    <a:pt x="81" y="239"/>
                    <a:pt x="81" y="238"/>
                  </a:cubicBezTo>
                  <a:cubicBezTo>
                    <a:pt x="81" y="237"/>
                    <a:pt x="81" y="234"/>
                    <a:pt x="82" y="233"/>
                  </a:cubicBezTo>
                  <a:cubicBezTo>
                    <a:pt x="82" y="232"/>
                    <a:pt x="83" y="230"/>
                    <a:pt x="84" y="230"/>
                  </a:cubicBezTo>
                  <a:cubicBezTo>
                    <a:pt x="85" y="229"/>
                    <a:pt x="86" y="227"/>
                    <a:pt x="86" y="226"/>
                  </a:cubicBezTo>
                  <a:cubicBezTo>
                    <a:pt x="87" y="226"/>
                    <a:pt x="88" y="225"/>
                    <a:pt x="89" y="224"/>
                  </a:cubicBezTo>
                  <a:cubicBezTo>
                    <a:pt x="90" y="223"/>
                    <a:pt x="90" y="221"/>
                    <a:pt x="91" y="220"/>
                  </a:cubicBezTo>
                  <a:cubicBezTo>
                    <a:pt x="92" y="219"/>
                    <a:pt x="93" y="217"/>
                    <a:pt x="94" y="216"/>
                  </a:cubicBezTo>
                  <a:cubicBezTo>
                    <a:pt x="95" y="214"/>
                    <a:pt x="96" y="212"/>
                    <a:pt x="97" y="211"/>
                  </a:cubicBezTo>
                  <a:cubicBezTo>
                    <a:pt x="98" y="210"/>
                    <a:pt x="100" y="209"/>
                    <a:pt x="101" y="209"/>
                  </a:cubicBezTo>
                  <a:cubicBezTo>
                    <a:pt x="102" y="208"/>
                    <a:pt x="106" y="208"/>
                    <a:pt x="107" y="208"/>
                  </a:cubicBezTo>
                  <a:cubicBezTo>
                    <a:pt x="109" y="208"/>
                    <a:pt x="111" y="209"/>
                    <a:pt x="113" y="209"/>
                  </a:cubicBezTo>
                  <a:cubicBezTo>
                    <a:pt x="114" y="208"/>
                    <a:pt x="117" y="208"/>
                    <a:pt x="119" y="207"/>
                  </a:cubicBezTo>
                  <a:cubicBezTo>
                    <a:pt x="121" y="207"/>
                    <a:pt x="125" y="205"/>
                    <a:pt x="127" y="204"/>
                  </a:cubicBezTo>
                  <a:cubicBezTo>
                    <a:pt x="128" y="204"/>
                    <a:pt x="130" y="203"/>
                    <a:pt x="131" y="203"/>
                  </a:cubicBezTo>
                  <a:cubicBezTo>
                    <a:pt x="133" y="203"/>
                    <a:pt x="138" y="203"/>
                    <a:pt x="140" y="203"/>
                  </a:cubicBezTo>
                  <a:cubicBezTo>
                    <a:pt x="142" y="204"/>
                    <a:pt x="146" y="205"/>
                    <a:pt x="149" y="205"/>
                  </a:cubicBezTo>
                  <a:cubicBezTo>
                    <a:pt x="150" y="205"/>
                    <a:pt x="153" y="205"/>
                    <a:pt x="154" y="205"/>
                  </a:cubicBezTo>
                  <a:cubicBezTo>
                    <a:pt x="156" y="205"/>
                    <a:pt x="159" y="207"/>
                    <a:pt x="160" y="207"/>
                  </a:cubicBezTo>
                  <a:cubicBezTo>
                    <a:pt x="161" y="207"/>
                    <a:pt x="164" y="206"/>
                    <a:pt x="165" y="206"/>
                  </a:cubicBezTo>
                  <a:cubicBezTo>
                    <a:pt x="166" y="206"/>
                    <a:pt x="169" y="204"/>
                    <a:pt x="170" y="203"/>
                  </a:cubicBezTo>
                  <a:cubicBezTo>
                    <a:pt x="171" y="202"/>
                    <a:pt x="172" y="200"/>
                    <a:pt x="173" y="200"/>
                  </a:cubicBezTo>
                  <a:cubicBezTo>
                    <a:pt x="174" y="199"/>
                    <a:pt x="176" y="197"/>
                    <a:pt x="177" y="195"/>
                  </a:cubicBezTo>
                  <a:cubicBezTo>
                    <a:pt x="178" y="194"/>
                    <a:pt x="177" y="191"/>
                    <a:pt x="178" y="190"/>
                  </a:cubicBezTo>
                  <a:cubicBezTo>
                    <a:pt x="178" y="188"/>
                    <a:pt x="178" y="185"/>
                    <a:pt x="178" y="183"/>
                  </a:cubicBezTo>
                  <a:cubicBezTo>
                    <a:pt x="178" y="182"/>
                    <a:pt x="178" y="179"/>
                    <a:pt x="178" y="178"/>
                  </a:cubicBezTo>
                  <a:cubicBezTo>
                    <a:pt x="178" y="177"/>
                    <a:pt x="180" y="174"/>
                    <a:pt x="180" y="173"/>
                  </a:cubicBezTo>
                  <a:cubicBezTo>
                    <a:pt x="181" y="171"/>
                    <a:pt x="181" y="168"/>
                    <a:pt x="181" y="167"/>
                  </a:cubicBezTo>
                  <a:cubicBezTo>
                    <a:pt x="181" y="165"/>
                    <a:pt x="181" y="162"/>
                    <a:pt x="181" y="160"/>
                  </a:cubicBezTo>
                  <a:cubicBezTo>
                    <a:pt x="181" y="159"/>
                    <a:pt x="181" y="158"/>
                    <a:pt x="181" y="157"/>
                  </a:cubicBezTo>
                  <a:cubicBezTo>
                    <a:pt x="180" y="155"/>
                    <a:pt x="180" y="153"/>
                    <a:pt x="180" y="152"/>
                  </a:cubicBezTo>
                  <a:cubicBezTo>
                    <a:pt x="179" y="150"/>
                    <a:pt x="178" y="148"/>
                    <a:pt x="177" y="147"/>
                  </a:cubicBezTo>
                  <a:cubicBezTo>
                    <a:pt x="177" y="146"/>
                    <a:pt x="176" y="144"/>
                    <a:pt x="175" y="143"/>
                  </a:cubicBezTo>
                  <a:cubicBezTo>
                    <a:pt x="174" y="143"/>
                    <a:pt x="172" y="142"/>
                    <a:pt x="172" y="142"/>
                  </a:cubicBezTo>
                  <a:cubicBezTo>
                    <a:pt x="170" y="141"/>
                    <a:pt x="167" y="140"/>
                    <a:pt x="166" y="140"/>
                  </a:cubicBezTo>
                  <a:cubicBezTo>
                    <a:pt x="164" y="140"/>
                    <a:pt x="161" y="139"/>
                    <a:pt x="160" y="139"/>
                  </a:cubicBezTo>
                  <a:cubicBezTo>
                    <a:pt x="158" y="138"/>
                    <a:pt x="155" y="136"/>
                    <a:pt x="154" y="135"/>
                  </a:cubicBezTo>
                  <a:cubicBezTo>
                    <a:pt x="153" y="134"/>
                    <a:pt x="152" y="132"/>
                    <a:pt x="151" y="131"/>
                  </a:cubicBezTo>
                  <a:cubicBezTo>
                    <a:pt x="149" y="129"/>
                    <a:pt x="146" y="125"/>
                    <a:pt x="145" y="122"/>
                  </a:cubicBezTo>
                  <a:cubicBezTo>
                    <a:pt x="145" y="120"/>
                    <a:pt x="144" y="117"/>
                    <a:pt x="144" y="115"/>
                  </a:cubicBezTo>
                  <a:cubicBezTo>
                    <a:pt x="144" y="114"/>
                    <a:pt x="143" y="112"/>
                    <a:pt x="143" y="111"/>
                  </a:cubicBezTo>
                  <a:cubicBezTo>
                    <a:pt x="144" y="110"/>
                    <a:pt x="144" y="108"/>
                    <a:pt x="144" y="107"/>
                  </a:cubicBezTo>
                  <a:cubicBezTo>
                    <a:pt x="145" y="106"/>
                    <a:pt x="146" y="104"/>
                    <a:pt x="147" y="103"/>
                  </a:cubicBezTo>
                  <a:cubicBezTo>
                    <a:pt x="147" y="102"/>
                    <a:pt x="149" y="100"/>
                    <a:pt x="149" y="99"/>
                  </a:cubicBezTo>
                  <a:cubicBezTo>
                    <a:pt x="150" y="98"/>
                    <a:pt x="150" y="97"/>
                    <a:pt x="151" y="97"/>
                  </a:cubicBezTo>
                  <a:cubicBezTo>
                    <a:pt x="151" y="96"/>
                    <a:pt x="153" y="97"/>
                    <a:pt x="154" y="97"/>
                  </a:cubicBezTo>
                  <a:cubicBezTo>
                    <a:pt x="155" y="96"/>
                    <a:pt x="156" y="96"/>
                    <a:pt x="157" y="95"/>
                  </a:cubicBezTo>
                  <a:cubicBezTo>
                    <a:pt x="158" y="94"/>
                    <a:pt x="160" y="91"/>
                    <a:pt x="160" y="90"/>
                  </a:cubicBezTo>
                  <a:cubicBezTo>
                    <a:pt x="161" y="89"/>
                    <a:pt x="161" y="86"/>
                    <a:pt x="162" y="85"/>
                  </a:cubicBezTo>
                  <a:cubicBezTo>
                    <a:pt x="162" y="84"/>
                    <a:pt x="163" y="82"/>
                    <a:pt x="164" y="81"/>
                  </a:cubicBezTo>
                  <a:cubicBezTo>
                    <a:pt x="164" y="81"/>
                    <a:pt x="165" y="79"/>
                    <a:pt x="166" y="79"/>
                  </a:cubicBezTo>
                  <a:cubicBezTo>
                    <a:pt x="167" y="78"/>
                    <a:pt x="169" y="77"/>
                    <a:pt x="170" y="77"/>
                  </a:cubicBezTo>
                  <a:cubicBezTo>
                    <a:pt x="171" y="77"/>
                    <a:pt x="172" y="78"/>
                    <a:pt x="173" y="78"/>
                  </a:cubicBezTo>
                  <a:cubicBezTo>
                    <a:pt x="174" y="79"/>
                    <a:pt x="175" y="80"/>
                    <a:pt x="176" y="81"/>
                  </a:cubicBezTo>
                  <a:cubicBezTo>
                    <a:pt x="177" y="81"/>
                    <a:pt x="179" y="80"/>
                    <a:pt x="180" y="80"/>
                  </a:cubicBezTo>
                  <a:cubicBezTo>
                    <a:pt x="180" y="79"/>
                    <a:pt x="182" y="77"/>
                    <a:pt x="182" y="76"/>
                  </a:cubicBezTo>
                  <a:cubicBezTo>
                    <a:pt x="183" y="75"/>
                    <a:pt x="182" y="72"/>
                    <a:pt x="182" y="70"/>
                  </a:cubicBezTo>
                  <a:cubicBezTo>
                    <a:pt x="182" y="69"/>
                    <a:pt x="182" y="67"/>
                    <a:pt x="182" y="66"/>
                  </a:cubicBezTo>
                  <a:cubicBezTo>
                    <a:pt x="182" y="65"/>
                    <a:pt x="184" y="64"/>
                    <a:pt x="185" y="64"/>
                  </a:cubicBezTo>
                  <a:cubicBezTo>
                    <a:pt x="186" y="63"/>
                    <a:pt x="188" y="64"/>
                    <a:pt x="190" y="64"/>
                  </a:cubicBezTo>
                  <a:cubicBezTo>
                    <a:pt x="191" y="64"/>
                    <a:pt x="193" y="65"/>
                    <a:pt x="194" y="66"/>
                  </a:cubicBezTo>
                  <a:cubicBezTo>
                    <a:pt x="195" y="66"/>
                    <a:pt x="197" y="67"/>
                    <a:pt x="198" y="67"/>
                  </a:cubicBezTo>
                  <a:cubicBezTo>
                    <a:pt x="199" y="67"/>
                    <a:pt x="201" y="67"/>
                    <a:pt x="202" y="66"/>
                  </a:cubicBezTo>
                  <a:cubicBezTo>
                    <a:pt x="203" y="65"/>
                    <a:pt x="202" y="62"/>
                    <a:pt x="202" y="60"/>
                  </a:cubicBezTo>
                  <a:cubicBezTo>
                    <a:pt x="202" y="59"/>
                    <a:pt x="204" y="57"/>
                    <a:pt x="205" y="56"/>
                  </a:cubicBezTo>
                  <a:cubicBezTo>
                    <a:pt x="205" y="55"/>
                    <a:pt x="207" y="55"/>
                    <a:pt x="208" y="55"/>
                  </a:cubicBezTo>
                  <a:cubicBezTo>
                    <a:pt x="209" y="54"/>
                    <a:pt x="212" y="55"/>
                    <a:pt x="213" y="55"/>
                  </a:cubicBezTo>
                  <a:cubicBezTo>
                    <a:pt x="213" y="55"/>
                    <a:pt x="215" y="53"/>
                    <a:pt x="216" y="53"/>
                  </a:cubicBezTo>
                  <a:cubicBezTo>
                    <a:pt x="217" y="52"/>
                    <a:pt x="218" y="51"/>
                    <a:pt x="219" y="51"/>
                  </a:cubicBezTo>
                  <a:cubicBezTo>
                    <a:pt x="221" y="50"/>
                    <a:pt x="224" y="49"/>
                    <a:pt x="226" y="49"/>
                  </a:cubicBezTo>
                  <a:cubicBezTo>
                    <a:pt x="227" y="48"/>
                    <a:pt x="230" y="49"/>
                    <a:pt x="231" y="49"/>
                  </a:cubicBezTo>
                  <a:cubicBezTo>
                    <a:pt x="232" y="48"/>
                    <a:pt x="234" y="48"/>
                    <a:pt x="235" y="47"/>
                  </a:cubicBezTo>
                  <a:cubicBezTo>
                    <a:pt x="236" y="47"/>
                    <a:pt x="237" y="44"/>
                    <a:pt x="237" y="43"/>
                  </a:cubicBezTo>
                  <a:cubicBezTo>
                    <a:pt x="237" y="42"/>
                    <a:pt x="236" y="39"/>
                    <a:pt x="235" y="38"/>
                  </a:cubicBezTo>
                  <a:cubicBezTo>
                    <a:pt x="235" y="36"/>
                    <a:pt x="234" y="33"/>
                    <a:pt x="234" y="31"/>
                  </a:cubicBezTo>
                  <a:cubicBezTo>
                    <a:pt x="234" y="29"/>
                    <a:pt x="235" y="26"/>
                    <a:pt x="234" y="25"/>
                  </a:cubicBezTo>
                  <a:cubicBezTo>
                    <a:pt x="234" y="23"/>
                    <a:pt x="233" y="21"/>
                    <a:pt x="232" y="20"/>
                  </a:cubicBezTo>
                  <a:cubicBezTo>
                    <a:pt x="233" y="19"/>
                    <a:pt x="234" y="18"/>
                    <a:pt x="234" y="17"/>
                  </a:cubicBezTo>
                  <a:cubicBezTo>
                    <a:pt x="235" y="17"/>
                    <a:pt x="236" y="15"/>
                    <a:pt x="236" y="15"/>
                  </a:cubicBezTo>
                  <a:cubicBezTo>
                    <a:pt x="237" y="14"/>
                    <a:pt x="238" y="12"/>
                    <a:pt x="239" y="11"/>
                  </a:cubicBezTo>
                  <a:cubicBezTo>
                    <a:pt x="239" y="11"/>
                    <a:pt x="241" y="10"/>
                    <a:pt x="242" y="10"/>
                  </a:cubicBezTo>
                  <a:cubicBezTo>
                    <a:pt x="243" y="9"/>
                    <a:pt x="245" y="8"/>
                    <a:pt x="246" y="8"/>
                  </a:cubicBezTo>
                  <a:cubicBezTo>
                    <a:pt x="247" y="8"/>
                    <a:pt x="250" y="8"/>
                    <a:pt x="251" y="8"/>
                  </a:cubicBezTo>
                  <a:cubicBezTo>
                    <a:pt x="253" y="8"/>
                    <a:pt x="257" y="8"/>
                    <a:pt x="259" y="8"/>
                  </a:cubicBezTo>
                  <a:cubicBezTo>
                    <a:pt x="260" y="8"/>
                    <a:pt x="263" y="7"/>
                    <a:pt x="264" y="7"/>
                  </a:cubicBezTo>
                  <a:cubicBezTo>
                    <a:pt x="265" y="7"/>
                    <a:pt x="266" y="7"/>
                    <a:pt x="267" y="7"/>
                  </a:cubicBezTo>
                  <a:cubicBezTo>
                    <a:pt x="269" y="8"/>
                    <a:pt x="271" y="10"/>
                    <a:pt x="272" y="11"/>
                  </a:cubicBezTo>
                  <a:cubicBezTo>
                    <a:pt x="273" y="12"/>
                    <a:pt x="275" y="15"/>
                    <a:pt x="276" y="16"/>
                  </a:cubicBezTo>
                  <a:cubicBezTo>
                    <a:pt x="277" y="16"/>
                    <a:pt x="279" y="17"/>
                    <a:pt x="280" y="17"/>
                  </a:cubicBezTo>
                  <a:cubicBezTo>
                    <a:pt x="281" y="17"/>
                    <a:pt x="282" y="17"/>
                    <a:pt x="283" y="17"/>
                  </a:cubicBezTo>
                  <a:cubicBezTo>
                    <a:pt x="284" y="17"/>
                    <a:pt x="286" y="16"/>
                    <a:pt x="287" y="15"/>
                  </a:cubicBezTo>
                  <a:cubicBezTo>
                    <a:pt x="287" y="15"/>
                    <a:pt x="289" y="13"/>
                    <a:pt x="289" y="13"/>
                  </a:cubicBezTo>
                  <a:cubicBezTo>
                    <a:pt x="290" y="13"/>
                    <a:pt x="293" y="12"/>
                    <a:pt x="294" y="12"/>
                  </a:cubicBezTo>
                  <a:cubicBezTo>
                    <a:pt x="296" y="12"/>
                    <a:pt x="299" y="12"/>
                    <a:pt x="301" y="13"/>
                  </a:cubicBezTo>
                  <a:cubicBezTo>
                    <a:pt x="302" y="14"/>
                    <a:pt x="305" y="16"/>
                    <a:pt x="307" y="17"/>
                  </a:cubicBezTo>
                  <a:cubicBezTo>
                    <a:pt x="308" y="18"/>
                    <a:pt x="310" y="22"/>
                    <a:pt x="311" y="23"/>
                  </a:cubicBezTo>
                  <a:cubicBezTo>
                    <a:pt x="313" y="24"/>
                    <a:pt x="315" y="25"/>
                    <a:pt x="317" y="26"/>
                  </a:cubicBezTo>
                  <a:cubicBezTo>
                    <a:pt x="318" y="26"/>
                    <a:pt x="321" y="27"/>
                    <a:pt x="322" y="28"/>
                  </a:cubicBezTo>
                  <a:cubicBezTo>
                    <a:pt x="323" y="28"/>
                    <a:pt x="324" y="30"/>
                    <a:pt x="325" y="30"/>
                  </a:cubicBezTo>
                  <a:cubicBezTo>
                    <a:pt x="326" y="31"/>
                    <a:pt x="329" y="31"/>
                    <a:pt x="331" y="32"/>
                  </a:cubicBezTo>
                  <a:cubicBezTo>
                    <a:pt x="332" y="33"/>
                    <a:pt x="333" y="34"/>
                    <a:pt x="334" y="35"/>
                  </a:cubicBezTo>
                  <a:cubicBezTo>
                    <a:pt x="335" y="36"/>
                    <a:pt x="340" y="38"/>
                    <a:pt x="342" y="39"/>
                  </a:cubicBezTo>
                  <a:cubicBezTo>
                    <a:pt x="343" y="40"/>
                    <a:pt x="346" y="41"/>
                    <a:pt x="348" y="41"/>
                  </a:cubicBezTo>
                  <a:cubicBezTo>
                    <a:pt x="349" y="42"/>
                    <a:pt x="352" y="42"/>
                    <a:pt x="353" y="42"/>
                  </a:cubicBezTo>
                  <a:cubicBezTo>
                    <a:pt x="354" y="42"/>
                    <a:pt x="356" y="41"/>
                    <a:pt x="358" y="40"/>
                  </a:cubicBezTo>
                  <a:cubicBezTo>
                    <a:pt x="359" y="40"/>
                    <a:pt x="361" y="41"/>
                    <a:pt x="362" y="41"/>
                  </a:cubicBezTo>
                  <a:cubicBezTo>
                    <a:pt x="364" y="41"/>
                    <a:pt x="366" y="43"/>
                    <a:pt x="368" y="43"/>
                  </a:cubicBezTo>
                  <a:cubicBezTo>
                    <a:pt x="369" y="44"/>
                    <a:pt x="371" y="45"/>
                    <a:pt x="372" y="46"/>
                  </a:cubicBezTo>
                  <a:cubicBezTo>
                    <a:pt x="374" y="47"/>
                    <a:pt x="377" y="49"/>
                    <a:pt x="379" y="50"/>
                  </a:cubicBezTo>
                  <a:cubicBezTo>
                    <a:pt x="380" y="51"/>
                    <a:pt x="384" y="53"/>
                    <a:pt x="385" y="54"/>
                  </a:cubicBezTo>
                  <a:cubicBezTo>
                    <a:pt x="387" y="55"/>
                    <a:pt x="390" y="56"/>
                    <a:pt x="392" y="56"/>
                  </a:cubicBezTo>
                  <a:cubicBezTo>
                    <a:pt x="393" y="57"/>
                    <a:pt x="396" y="57"/>
                    <a:pt x="397" y="58"/>
                  </a:cubicBezTo>
                  <a:cubicBezTo>
                    <a:pt x="399" y="58"/>
                    <a:pt x="403" y="58"/>
                    <a:pt x="406" y="58"/>
                  </a:cubicBezTo>
                  <a:cubicBezTo>
                    <a:pt x="407" y="58"/>
                    <a:pt x="410" y="58"/>
                    <a:pt x="412" y="57"/>
                  </a:cubicBezTo>
                  <a:cubicBezTo>
                    <a:pt x="413" y="57"/>
                    <a:pt x="414" y="57"/>
                    <a:pt x="415" y="57"/>
                  </a:cubicBezTo>
                  <a:cubicBezTo>
                    <a:pt x="417" y="57"/>
                    <a:pt x="420" y="57"/>
                    <a:pt x="422" y="58"/>
                  </a:cubicBezTo>
                  <a:cubicBezTo>
                    <a:pt x="423" y="58"/>
                    <a:pt x="425" y="59"/>
                    <a:pt x="427" y="59"/>
                  </a:cubicBezTo>
                  <a:cubicBezTo>
                    <a:pt x="428" y="60"/>
                    <a:pt x="431" y="62"/>
                    <a:pt x="432" y="62"/>
                  </a:cubicBezTo>
                  <a:cubicBezTo>
                    <a:pt x="433" y="63"/>
                    <a:pt x="434" y="64"/>
                    <a:pt x="435" y="64"/>
                  </a:cubicBezTo>
                  <a:cubicBezTo>
                    <a:pt x="436" y="64"/>
                    <a:pt x="439" y="63"/>
                    <a:pt x="440" y="63"/>
                  </a:cubicBezTo>
                  <a:cubicBezTo>
                    <a:pt x="441" y="62"/>
                    <a:pt x="443" y="61"/>
                    <a:pt x="445" y="61"/>
                  </a:cubicBezTo>
                  <a:cubicBezTo>
                    <a:pt x="446" y="60"/>
                    <a:pt x="449" y="61"/>
                    <a:pt x="450" y="61"/>
                  </a:cubicBezTo>
                  <a:cubicBezTo>
                    <a:pt x="451" y="61"/>
                    <a:pt x="454" y="61"/>
                    <a:pt x="455" y="61"/>
                  </a:cubicBezTo>
                  <a:cubicBezTo>
                    <a:pt x="457" y="61"/>
                    <a:pt x="460" y="60"/>
                    <a:pt x="461" y="59"/>
                  </a:cubicBezTo>
                  <a:cubicBezTo>
                    <a:pt x="461" y="58"/>
                    <a:pt x="461" y="57"/>
                    <a:pt x="462" y="56"/>
                  </a:cubicBezTo>
                  <a:cubicBezTo>
                    <a:pt x="462" y="55"/>
                    <a:pt x="462" y="53"/>
                    <a:pt x="462" y="52"/>
                  </a:cubicBezTo>
                  <a:cubicBezTo>
                    <a:pt x="461" y="51"/>
                    <a:pt x="461" y="49"/>
                    <a:pt x="461" y="47"/>
                  </a:cubicBezTo>
                  <a:cubicBezTo>
                    <a:pt x="460" y="46"/>
                    <a:pt x="460" y="44"/>
                    <a:pt x="461" y="43"/>
                  </a:cubicBezTo>
                  <a:cubicBezTo>
                    <a:pt x="461" y="42"/>
                    <a:pt x="462" y="40"/>
                    <a:pt x="462" y="39"/>
                  </a:cubicBezTo>
                  <a:cubicBezTo>
                    <a:pt x="463" y="38"/>
                    <a:pt x="464" y="37"/>
                    <a:pt x="465" y="37"/>
                  </a:cubicBezTo>
                  <a:cubicBezTo>
                    <a:pt x="467" y="36"/>
                    <a:pt x="470" y="34"/>
                    <a:pt x="470" y="33"/>
                  </a:cubicBezTo>
                  <a:cubicBezTo>
                    <a:pt x="471" y="32"/>
                    <a:pt x="471" y="29"/>
                    <a:pt x="471" y="28"/>
                  </a:cubicBezTo>
                  <a:cubicBezTo>
                    <a:pt x="472" y="27"/>
                    <a:pt x="472" y="24"/>
                    <a:pt x="473" y="23"/>
                  </a:cubicBezTo>
                  <a:cubicBezTo>
                    <a:pt x="473" y="22"/>
                    <a:pt x="474" y="20"/>
                    <a:pt x="475" y="19"/>
                  </a:cubicBezTo>
                  <a:cubicBezTo>
                    <a:pt x="477" y="18"/>
                    <a:pt x="481" y="18"/>
                    <a:pt x="482" y="17"/>
                  </a:cubicBezTo>
                  <a:cubicBezTo>
                    <a:pt x="484" y="16"/>
                    <a:pt x="488" y="13"/>
                    <a:pt x="490" y="12"/>
                  </a:cubicBezTo>
                  <a:cubicBezTo>
                    <a:pt x="491" y="12"/>
                    <a:pt x="493" y="10"/>
                    <a:pt x="494" y="10"/>
                  </a:cubicBezTo>
                  <a:cubicBezTo>
                    <a:pt x="495" y="9"/>
                    <a:pt x="497" y="8"/>
                    <a:pt x="499" y="7"/>
                  </a:cubicBezTo>
                  <a:cubicBezTo>
                    <a:pt x="501" y="7"/>
                    <a:pt x="504" y="6"/>
                    <a:pt x="506" y="6"/>
                  </a:cubicBezTo>
                  <a:cubicBezTo>
                    <a:pt x="508" y="6"/>
                    <a:pt x="511" y="7"/>
                    <a:pt x="513" y="6"/>
                  </a:cubicBezTo>
                  <a:cubicBezTo>
                    <a:pt x="514" y="6"/>
                    <a:pt x="517" y="5"/>
                    <a:pt x="518" y="4"/>
                  </a:cubicBezTo>
                  <a:cubicBezTo>
                    <a:pt x="519" y="3"/>
                    <a:pt x="521" y="2"/>
                    <a:pt x="522" y="1"/>
                  </a:cubicBezTo>
                  <a:cubicBezTo>
                    <a:pt x="523" y="1"/>
                    <a:pt x="527" y="0"/>
                    <a:pt x="528" y="0"/>
                  </a:cubicBezTo>
                  <a:cubicBezTo>
                    <a:pt x="530" y="0"/>
                    <a:pt x="532" y="2"/>
                    <a:pt x="533" y="3"/>
                  </a:cubicBezTo>
                  <a:cubicBezTo>
                    <a:pt x="534" y="4"/>
                    <a:pt x="535" y="7"/>
                    <a:pt x="536" y="8"/>
                  </a:cubicBezTo>
                  <a:cubicBezTo>
                    <a:pt x="537" y="10"/>
                    <a:pt x="537" y="13"/>
                    <a:pt x="538" y="15"/>
                  </a:cubicBezTo>
                  <a:cubicBezTo>
                    <a:pt x="538" y="16"/>
                    <a:pt x="539" y="19"/>
                    <a:pt x="539" y="20"/>
                  </a:cubicBezTo>
                  <a:cubicBezTo>
                    <a:pt x="540" y="22"/>
                    <a:pt x="541" y="25"/>
                    <a:pt x="542" y="26"/>
                  </a:cubicBezTo>
                  <a:cubicBezTo>
                    <a:pt x="543" y="27"/>
                    <a:pt x="545" y="30"/>
                    <a:pt x="547" y="31"/>
                  </a:cubicBezTo>
                  <a:cubicBezTo>
                    <a:pt x="548" y="32"/>
                    <a:pt x="550" y="33"/>
                    <a:pt x="551" y="33"/>
                  </a:cubicBezTo>
                  <a:cubicBezTo>
                    <a:pt x="552" y="34"/>
                    <a:pt x="554" y="35"/>
                    <a:pt x="555" y="36"/>
                  </a:cubicBezTo>
                  <a:cubicBezTo>
                    <a:pt x="556" y="36"/>
                    <a:pt x="558" y="37"/>
                    <a:pt x="559" y="38"/>
                  </a:cubicBezTo>
                  <a:cubicBezTo>
                    <a:pt x="560" y="39"/>
                    <a:pt x="561" y="41"/>
                    <a:pt x="561" y="42"/>
                  </a:cubicBezTo>
                  <a:cubicBezTo>
                    <a:pt x="562" y="43"/>
                    <a:pt x="562" y="46"/>
                    <a:pt x="563" y="47"/>
                  </a:cubicBezTo>
                  <a:cubicBezTo>
                    <a:pt x="563" y="48"/>
                    <a:pt x="563" y="49"/>
                    <a:pt x="563" y="50"/>
                  </a:cubicBezTo>
                  <a:cubicBezTo>
                    <a:pt x="564" y="51"/>
                    <a:pt x="566" y="52"/>
                    <a:pt x="566" y="53"/>
                  </a:cubicBezTo>
                  <a:cubicBezTo>
                    <a:pt x="567" y="54"/>
                    <a:pt x="567" y="56"/>
                    <a:pt x="567" y="57"/>
                  </a:cubicBezTo>
                  <a:cubicBezTo>
                    <a:pt x="568" y="58"/>
                    <a:pt x="568" y="61"/>
                    <a:pt x="569" y="62"/>
                  </a:cubicBezTo>
                  <a:cubicBezTo>
                    <a:pt x="569" y="64"/>
                    <a:pt x="571" y="66"/>
                    <a:pt x="572" y="67"/>
                  </a:cubicBezTo>
                  <a:cubicBezTo>
                    <a:pt x="572" y="68"/>
                    <a:pt x="574" y="69"/>
                    <a:pt x="575" y="69"/>
                  </a:cubicBezTo>
                  <a:cubicBezTo>
                    <a:pt x="576" y="70"/>
                    <a:pt x="578" y="71"/>
                    <a:pt x="579" y="72"/>
                  </a:cubicBezTo>
                  <a:cubicBezTo>
                    <a:pt x="580" y="72"/>
                    <a:pt x="582" y="72"/>
                    <a:pt x="583" y="72"/>
                  </a:cubicBezTo>
                  <a:cubicBezTo>
                    <a:pt x="584" y="72"/>
                    <a:pt x="587" y="71"/>
                    <a:pt x="588" y="70"/>
                  </a:cubicBezTo>
                  <a:cubicBezTo>
                    <a:pt x="589" y="70"/>
                    <a:pt x="591" y="68"/>
                    <a:pt x="591" y="67"/>
                  </a:cubicBezTo>
                  <a:cubicBezTo>
                    <a:pt x="592" y="66"/>
                    <a:pt x="592" y="63"/>
                    <a:pt x="593" y="63"/>
                  </a:cubicBezTo>
                  <a:cubicBezTo>
                    <a:pt x="594" y="62"/>
                    <a:pt x="596" y="61"/>
                    <a:pt x="597" y="61"/>
                  </a:cubicBezTo>
                  <a:cubicBezTo>
                    <a:pt x="597" y="61"/>
                    <a:pt x="597" y="61"/>
                    <a:pt x="598" y="61"/>
                  </a:cubicBezTo>
                  <a:cubicBezTo>
                    <a:pt x="599" y="62"/>
                    <a:pt x="600" y="64"/>
                    <a:pt x="601" y="65"/>
                  </a:cubicBezTo>
                  <a:cubicBezTo>
                    <a:pt x="603" y="67"/>
                    <a:pt x="607" y="69"/>
                    <a:pt x="610" y="70"/>
                  </a:cubicBezTo>
                  <a:cubicBezTo>
                    <a:pt x="612" y="71"/>
                    <a:pt x="616" y="73"/>
                    <a:pt x="618" y="74"/>
                  </a:cubicBezTo>
                  <a:cubicBezTo>
                    <a:pt x="620" y="74"/>
                    <a:pt x="624" y="76"/>
                    <a:pt x="626" y="77"/>
                  </a:cubicBezTo>
                  <a:cubicBezTo>
                    <a:pt x="627" y="77"/>
                    <a:pt x="629" y="79"/>
                    <a:pt x="631" y="79"/>
                  </a:cubicBezTo>
                  <a:cubicBezTo>
                    <a:pt x="632" y="79"/>
                    <a:pt x="634" y="80"/>
                    <a:pt x="635" y="80"/>
                  </a:cubicBezTo>
                  <a:cubicBezTo>
                    <a:pt x="636" y="80"/>
                    <a:pt x="637" y="81"/>
                    <a:pt x="638" y="81"/>
                  </a:cubicBezTo>
                  <a:cubicBezTo>
                    <a:pt x="639" y="82"/>
                    <a:pt x="640" y="82"/>
                    <a:pt x="641" y="83"/>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3" name="Freeform 91"/>
            <p:cNvSpPr>
              <a:spLocks/>
            </p:cNvSpPr>
            <p:nvPr/>
          </p:nvSpPr>
          <p:spPr bwMode="auto">
            <a:xfrm>
              <a:off x="3948113" y="3394075"/>
              <a:ext cx="14288" cy="17463"/>
            </a:xfrm>
            <a:custGeom>
              <a:avLst/>
              <a:gdLst/>
              <a:ahLst/>
              <a:cxnLst>
                <a:cxn ang="0">
                  <a:pos x="8" y="11"/>
                </a:cxn>
                <a:cxn ang="0">
                  <a:pos x="6" y="11"/>
                </a:cxn>
                <a:cxn ang="0">
                  <a:pos x="3" y="11"/>
                </a:cxn>
                <a:cxn ang="0">
                  <a:pos x="1" y="10"/>
                </a:cxn>
                <a:cxn ang="0">
                  <a:pos x="1" y="8"/>
                </a:cxn>
                <a:cxn ang="0">
                  <a:pos x="2" y="6"/>
                </a:cxn>
                <a:cxn ang="0">
                  <a:pos x="3" y="4"/>
                </a:cxn>
                <a:cxn ang="0">
                  <a:pos x="3" y="1"/>
                </a:cxn>
                <a:cxn ang="0">
                  <a:pos x="4" y="0"/>
                </a:cxn>
                <a:cxn ang="0">
                  <a:pos x="5" y="1"/>
                </a:cxn>
                <a:cxn ang="0">
                  <a:pos x="5" y="4"/>
                </a:cxn>
                <a:cxn ang="0">
                  <a:pos x="7" y="7"/>
                </a:cxn>
                <a:cxn ang="0">
                  <a:pos x="8" y="8"/>
                </a:cxn>
                <a:cxn ang="0">
                  <a:pos x="8" y="10"/>
                </a:cxn>
                <a:cxn ang="0">
                  <a:pos x="8" y="11"/>
                </a:cxn>
              </a:cxnLst>
              <a:rect l="0" t="0" r="r" b="b"/>
              <a:pathLst>
                <a:path w="8" h="11">
                  <a:moveTo>
                    <a:pt x="8" y="11"/>
                  </a:moveTo>
                  <a:cubicBezTo>
                    <a:pt x="7" y="11"/>
                    <a:pt x="6" y="11"/>
                    <a:pt x="6" y="11"/>
                  </a:cubicBezTo>
                  <a:cubicBezTo>
                    <a:pt x="5" y="11"/>
                    <a:pt x="4" y="11"/>
                    <a:pt x="3" y="11"/>
                  </a:cubicBezTo>
                  <a:cubicBezTo>
                    <a:pt x="2" y="11"/>
                    <a:pt x="1" y="11"/>
                    <a:pt x="1" y="10"/>
                  </a:cubicBezTo>
                  <a:cubicBezTo>
                    <a:pt x="0" y="10"/>
                    <a:pt x="0" y="8"/>
                    <a:pt x="1" y="8"/>
                  </a:cubicBezTo>
                  <a:cubicBezTo>
                    <a:pt x="1" y="7"/>
                    <a:pt x="2" y="7"/>
                    <a:pt x="2" y="6"/>
                  </a:cubicBezTo>
                  <a:cubicBezTo>
                    <a:pt x="2" y="6"/>
                    <a:pt x="3" y="4"/>
                    <a:pt x="3" y="4"/>
                  </a:cubicBezTo>
                  <a:cubicBezTo>
                    <a:pt x="3" y="3"/>
                    <a:pt x="3" y="1"/>
                    <a:pt x="3" y="1"/>
                  </a:cubicBezTo>
                  <a:cubicBezTo>
                    <a:pt x="3" y="0"/>
                    <a:pt x="3" y="0"/>
                    <a:pt x="4" y="0"/>
                  </a:cubicBezTo>
                  <a:cubicBezTo>
                    <a:pt x="4" y="0"/>
                    <a:pt x="5" y="1"/>
                    <a:pt x="5" y="1"/>
                  </a:cubicBezTo>
                  <a:cubicBezTo>
                    <a:pt x="5" y="2"/>
                    <a:pt x="5" y="3"/>
                    <a:pt x="5" y="4"/>
                  </a:cubicBezTo>
                  <a:cubicBezTo>
                    <a:pt x="6" y="5"/>
                    <a:pt x="6" y="6"/>
                    <a:pt x="7" y="7"/>
                  </a:cubicBezTo>
                  <a:cubicBezTo>
                    <a:pt x="7" y="7"/>
                    <a:pt x="8" y="8"/>
                    <a:pt x="8" y="8"/>
                  </a:cubicBezTo>
                  <a:cubicBezTo>
                    <a:pt x="8" y="9"/>
                    <a:pt x="8" y="10"/>
                    <a:pt x="8" y="10"/>
                  </a:cubicBezTo>
                  <a:cubicBezTo>
                    <a:pt x="8" y="10"/>
                    <a:pt x="8" y="11"/>
                    <a:pt x="8" y="1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4" name="Freeform 92"/>
            <p:cNvSpPr>
              <a:spLocks/>
            </p:cNvSpPr>
            <p:nvPr/>
          </p:nvSpPr>
          <p:spPr bwMode="auto">
            <a:xfrm>
              <a:off x="3919538" y="3416300"/>
              <a:ext cx="22225" cy="33338"/>
            </a:xfrm>
            <a:custGeom>
              <a:avLst/>
              <a:gdLst/>
              <a:ahLst/>
              <a:cxnLst>
                <a:cxn ang="0">
                  <a:pos x="1" y="19"/>
                </a:cxn>
                <a:cxn ang="0">
                  <a:pos x="3" y="16"/>
                </a:cxn>
                <a:cxn ang="0">
                  <a:pos x="7" y="10"/>
                </a:cxn>
                <a:cxn ang="0">
                  <a:pos x="10" y="5"/>
                </a:cxn>
                <a:cxn ang="0">
                  <a:pos x="13" y="2"/>
                </a:cxn>
                <a:cxn ang="0">
                  <a:pos x="14" y="0"/>
                </a:cxn>
                <a:cxn ang="0">
                  <a:pos x="12" y="0"/>
                </a:cxn>
                <a:cxn ang="0">
                  <a:pos x="9" y="2"/>
                </a:cxn>
                <a:cxn ang="0">
                  <a:pos x="7" y="3"/>
                </a:cxn>
                <a:cxn ang="0">
                  <a:pos x="5" y="6"/>
                </a:cxn>
                <a:cxn ang="0">
                  <a:pos x="4" y="9"/>
                </a:cxn>
                <a:cxn ang="0">
                  <a:pos x="2" y="12"/>
                </a:cxn>
                <a:cxn ang="0">
                  <a:pos x="1" y="15"/>
                </a:cxn>
                <a:cxn ang="0">
                  <a:pos x="0" y="17"/>
                </a:cxn>
                <a:cxn ang="0">
                  <a:pos x="1" y="19"/>
                </a:cxn>
              </a:cxnLst>
              <a:rect l="0" t="0" r="r" b="b"/>
              <a:pathLst>
                <a:path w="14" h="20">
                  <a:moveTo>
                    <a:pt x="1" y="19"/>
                  </a:moveTo>
                  <a:cubicBezTo>
                    <a:pt x="2" y="20"/>
                    <a:pt x="3" y="17"/>
                    <a:pt x="3" y="16"/>
                  </a:cubicBezTo>
                  <a:cubicBezTo>
                    <a:pt x="4" y="15"/>
                    <a:pt x="6" y="12"/>
                    <a:pt x="7" y="10"/>
                  </a:cubicBezTo>
                  <a:cubicBezTo>
                    <a:pt x="7" y="9"/>
                    <a:pt x="9" y="6"/>
                    <a:pt x="10" y="5"/>
                  </a:cubicBezTo>
                  <a:cubicBezTo>
                    <a:pt x="11" y="4"/>
                    <a:pt x="12" y="3"/>
                    <a:pt x="13" y="2"/>
                  </a:cubicBezTo>
                  <a:cubicBezTo>
                    <a:pt x="13" y="2"/>
                    <a:pt x="14" y="1"/>
                    <a:pt x="14" y="0"/>
                  </a:cubicBezTo>
                  <a:cubicBezTo>
                    <a:pt x="14" y="0"/>
                    <a:pt x="12" y="0"/>
                    <a:pt x="12" y="0"/>
                  </a:cubicBezTo>
                  <a:cubicBezTo>
                    <a:pt x="11" y="0"/>
                    <a:pt x="10" y="1"/>
                    <a:pt x="9" y="2"/>
                  </a:cubicBezTo>
                  <a:cubicBezTo>
                    <a:pt x="9" y="2"/>
                    <a:pt x="8" y="3"/>
                    <a:pt x="7" y="3"/>
                  </a:cubicBezTo>
                  <a:cubicBezTo>
                    <a:pt x="7" y="4"/>
                    <a:pt x="5" y="5"/>
                    <a:pt x="5" y="6"/>
                  </a:cubicBezTo>
                  <a:cubicBezTo>
                    <a:pt x="4" y="7"/>
                    <a:pt x="4" y="8"/>
                    <a:pt x="4" y="9"/>
                  </a:cubicBezTo>
                  <a:cubicBezTo>
                    <a:pt x="3" y="10"/>
                    <a:pt x="3" y="11"/>
                    <a:pt x="2" y="12"/>
                  </a:cubicBezTo>
                  <a:cubicBezTo>
                    <a:pt x="2" y="13"/>
                    <a:pt x="1" y="14"/>
                    <a:pt x="1" y="15"/>
                  </a:cubicBezTo>
                  <a:cubicBezTo>
                    <a:pt x="1" y="15"/>
                    <a:pt x="0" y="16"/>
                    <a:pt x="0" y="17"/>
                  </a:cubicBezTo>
                  <a:cubicBezTo>
                    <a:pt x="0" y="17"/>
                    <a:pt x="0" y="19"/>
                    <a:pt x="1" y="1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5" name="Freeform 93"/>
            <p:cNvSpPr>
              <a:spLocks/>
            </p:cNvSpPr>
            <p:nvPr/>
          </p:nvSpPr>
          <p:spPr bwMode="auto">
            <a:xfrm>
              <a:off x="3678238" y="3097213"/>
              <a:ext cx="409575" cy="460375"/>
            </a:xfrm>
            <a:custGeom>
              <a:avLst/>
              <a:gdLst/>
              <a:ahLst/>
              <a:cxnLst>
                <a:cxn ang="0">
                  <a:pos x="241" y="109"/>
                </a:cxn>
                <a:cxn ang="0">
                  <a:pos x="225" y="116"/>
                </a:cxn>
                <a:cxn ang="0">
                  <a:pos x="202" y="116"/>
                </a:cxn>
                <a:cxn ang="0">
                  <a:pos x="194" y="124"/>
                </a:cxn>
                <a:cxn ang="0">
                  <a:pos x="190" y="136"/>
                </a:cxn>
                <a:cxn ang="0">
                  <a:pos x="184" y="146"/>
                </a:cxn>
                <a:cxn ang="0">
                  <a:pos x="174" y="158"/>
                </a:cxn>
                <a:cxn ang="0">
                  <a:pos x="170" y="165"/>
                </a:cxn>
                <a:cxn ang="0">
                  <a:pos x="165" y="173"/>
                </a:cxn>
                <a:cxn ang="0">
                  <a:pos x="161" y="186"/>
                </a:cxn>
                <a:cxn ang="0">
                  <a:pos x="154" y="193"/>
                </a:cxn>
                <a:cxn ang="0">
                  <a:pos x="146" y="203"/>
                </a:cxn>
                <a:cxn ang="0">
                  <a:pos x="141" y="217"/>
                </a:cxn>
                <a:cxn ang="0">
                  <a:pos x="138" y="248"/>
                </a:cxn>
                <a:cxn ang="0">
                  <a:pos x="128" y="262"/>
                </a:cxn>
                <a:cxn ang="0">
                  <a:pos x="104" y="269"/>
                </a:cxn>
                <a:cxn ang="0">
                  <a:pos x="93" y="270"/>
                </a:cxn>
                <a:cxn ang="0">
                  <a:pos x="74" y="269"/>
                </a:cxn>
                <a:cxn ang="0">
                  <a:pos x="59" y="278"/>
                </a:cxn>
                <a:cxn ang="0">
                  <a:pos x="42" y="269"/>
                </a:cxn>
                <a:cxn ang="0">
                  <a:pos x="28" y="268"/>
                </a:cxn>
                <a:cxn ang="0">
                  <a:pos x="21" y="269"/>
                </a:cxn>
                <a:cxn ang="0">
                  <a:pos x="6" y="265"/>
                </a:cxn>
                <a:cxn ang="0">
                  <a:pos x="7" y="256"/>
                </a:cxn>
                <a:cxn ang="0">
                  <a:pos x="5" y="240"/>
                </a:cxn>
                <a:cxn ang="0">
                  <a:pos x="1" y="227"/>
                </a:cxn>
                <a:cxn ang="0">
                  <a:pos x="9" y="212"/>
                </a:cxn>
                <a:cxn ang="0">
                  <a:pos x="14" y="201"/>
                </a:cxn>
                <a:cxn ang="0">
                  <a:pos x="20" y="188"/>
                </a:cxn>
                <a:cxn ang="0">
                  <a:pos x="28" y="153"/>
                </a:cxn>
                <a:cxn ang="0">
                  <a:pos x="27" y="128"/>
                </a:cxn>
                <a:cxn ang="0">
                  <a:pos x="28" y="106"/>
                </a:cxn>
                <a:cxn ang="0">
                  <a:pos x="32" y="94"/>
                </a:cxn>
                <a:cxn ang="0">
                  <a:pos x="38" y="79"/>
                </a:cxn>
                <a:cxn ang="0">
                  <a:pos x="47" y="63"/>
                </a:cxn>
                <a:cxn ang="0">
                  <a:pos x="51" y="53"/>
                </a:cxn>
                <a:cxn ang="0">
                  <a:pos x="55" y="44"/>
                </a:cxn>
                <a:cxn ang="0">
                  <a:pos x="57" y="10"/>
                </a:cxn>
                <a:cxn ang="0">
                  <a:pos x="69" y="8"/>
                </a:cxn>
                <a:cxn ang="0">
                  <a:pos x="88" y="3"/>
                </a:cxn>
                <a:cxn ang="0">
                  <a:pos x="99" y="11"/>
                </a:cxn>
                <a:cxn ang="0">
                  <a:pos x="102" y="32"/>
                </a:cxn>
                <a:cxn ang="0">
                  <a:pos x="115" y="41"/>
                </a:cxn>
                <a:cxn ang="0">
                  <a:pos x="129" y="27"/>
                </a:cxn>
                <a:cxn ang="0">
                  <a:pos x="138" y="12"/>
                </a:cxn>
                <a:cxn ang="0">
                  <a:pos x="151" y="0"/>
                </a:cxn>
                <a:cxn ang="0">
                  <a:pos x="160" y="4"/>
                </a:cxn>
                <a:cxn ang="0">
                  <a:pos x="170" y="8"/>
                </a:cxn>
                <a:cxn ang="0">
                  <a:pos x="178" y="16"/>
                </a:cxn>
                <a:cxn ang="0">
                  <a:pos x="186" y="21"/>
                </a:cxn>
                <a:cxn ang="0">
                  <a:pos x="207" y="23"/>
                </a:cxn>
                <a:cxn ang="0">
                  <a:pos x="223" y="29"/>
                </a:cxn>
                <a:cxn ang="0">
                  <a:pos x="235" y="43"/>
                </a:cxn>
                <a:cxn ang="0">
                  <a:pos x="226" y="57"/>
                </a:cxn>
                <a:cxn ang="0">
                  <a:pos x="212" y="56"/>
                </a:cxn>
                <a:cxn ang="0">
                  <a:pos x="215" y="66"/>
                </a:cxn>
                <a:cxn ang="0">
                  <a:pos x="228" y="79"/>
                </a:cxn>
                <a:cxn ang="0">
                  <a:pos x="241" y="89"/>
                </a:cxn>
                <a:cxn ang="0">
                  <a:pos x="247" y="104"/>
                </a:cxn>
              </a:cxnLst>
              <a:rect l="0" t="0" r="r" b="b"/>
              <a:pathLst>
                <a:path w="247" h="278">
                  <a:moveTo>
                    <a:pt x="247" y="104"/>
                  </a:moveTo>
                  <a:cubicBezTo>
                    <a:pt x="246" y="105"/>
                    <a:pt x="245" y="106"/>
                    <a:pt x="245" y="106"/>
                  </a:cubicBezTo>
                  <a:cubicBezTo>
                    <a:pt x="244" y="107"/>
                    <a:pt x="242" y="109"/>
                    <a:pt x="241" y="109"/>
                  </a:cubicBezTo>
                  <a:cubicBezTo>
                    <a:pt x="240" y="110"/>
                    <a:pt x="238" y="112"/>
                    <a:pt x="237" y="113"/>
                  </a:cubicBezTo>
                  <a:cubicBezTo>
                    <a:pt x="236" y="114"/>
                    <a:pt x="234" y="115"/>
                    <a:pt x="233" y="115"/>
                  </a:cubicBezTo>
                  <a:cubicBezTo>
                    <a:pt x="231" y="116"/>
                    <a:pt x="227" y="116"/>
                    <a:pt x="225" y="116"/>
                  </a:cubicBezTo>
                  <a:cubicBezTo>
                    <a:pt x="223" y="116"/>
                    <a:pt x="221" y="116"/>
                    <a:pt x="219" y="116"/>
                  </a:cubicBezTo>
                  <a:cubicBezTo>
                    <a:pt x="217" y="116"/>
                    <a:pt x="213" y="116"/>
                    <a:pt x="211" y="116"/>
                  </a:cubicBezTo>
                  <a:cubicBezTo>
                    <a:pt x="209" y="116"/>
                    <a:pt x="204" y="116"/>
                    <a:pt x="202" y="116"/>
                  </a:cubicBezTo>
                  <a:cubicBezTo>
                    <a:pt x="201" y="116"/>
                    <a:pt x="199" y="117"/>
                    <a:pt x="198" y="117"/>
                  </a:cubicBezTo>
                  <a:cubicBezTo>
                    <a:pt x="197" y="118"/>
                    <a:pt x="197" y="119"/>
                    <a:pt x="196" y="120"/>
                  </a:cubicBezTo>
                  <a:cubicBezTo>
                    <a:pt x="196" y="121"/>
                    <a:pt x="195" y="123"/>
                    <a:pt x="194" y="124"/>
                  </a:cubicBezTo>
                  <a:cubicBezTo>
                    <a:pt x="194" y="125"/>
                    <a:pt x="193" y="127"/>
                    <a:pt x="193" y="128"/>
                  </a:cubicBezTo>
                  <a:cubicBezTo>
                    <a:pt x="192" y="129"/>
                    <a:pt x="191" y="131"/>
                    <a:pt x="191" y="132"/>
                  </a:cubicBezTo>
                  <a:cubicBezTo>
                    <a:pt x="190" y="133"/>
                    <a:pt x="190" y="135"/>
                    <a:pt x="190" y="136"/>
                  </a:cubicBezTo>
                  <a:cubicBezTo>
                    <a:pt x="189" y="136"/>
                    <a:pt x="189" y="138"/>
                    <a:pt x="188" y="139"/>
                  </a:cubicBezTo>
                  <a:cubicBezTo>
                    <a:pt x="188" y="140"/>
                    <a:pt x="187" y="142"/>
                    <a:pt x="187" y="142"/>
                  </a:cubicBezTo>
                  <a:cubicBezTo>
                    <a:pt x="186" y="143"/>
                    <a:pt x="185" y="145"/>
                    <a:pt x="184" y="146"/>
                  </a:cubicBezTo>
                  <a:cubicBezTo>
                    <a:pt x="184" y="147"/>
                    <a:pt x="182" y="148"/>
                    <a:pt x="181" y="149"/>
                  </a:cubicBezTo>
                  <a:cubicBezTo>
                    <a:pt x="180" y="150"/>
                    <a:pt x="178" y="152"/>
                    <a:pt x="177" y="154"/>
                  </a:cubicBezTo>
                  <a:cubicBezTo>
                    <a:pt x="176" y="155"/>
                    <a:pt x="174" y="157"/>
                    <a:pt x="174" y="158"/>
                  </a:cubicBezTo>
                  <a:cubicBezTo>
                    <a:pt x="173" y="159"/>
                    <a:pt x="173" y="160"/>
                    <a:pt x="173" y="161"/>
                  </a:cubicBezTo>
                  <a:cubicBezTo>
                    <a:pt x="172" y="162"/>
                    <a:pt x="172" y="162"/>
                    <a:pt x="171" y="163"/>
                  </a:cubicBezTo>
                  <a:cubicBezTo>
                    <a:pt x="171" y="163"/>
                    <a:pt x="170" y="165"/>
                    <a:pt x="170" y="165"/>
                  </a:cubicBezTo>
                  <a:cubicBezTo>
                    <a:pt x="169" y="166"/>
                    <a:pt x="169" y="168"/>
                    <a:pt x="169" y="168"/>
                  </a:cubicBezTo>
                  <a:cubicBezTo>
                    <a:pt x="168" y="169"/>
                    <a:pt x="167" y="170"/>
                    <a:pt x="166" y="171"/>
                  </a:cubicBezTo>
                  <a:cubicBezTo>
                    <a:pt x="166" y="172"/>
                    <a:pt x="165" y="173"/>
                    <a:pt x="165" y="173"/>
                  </a:cubicBezTo>
                  <a:cubicBezTo>
                    <a:pt x="164" y="174"/>
                    <a:pt x="164" y="176"/>
                    <a:pt x="164" y="177"/>
                  </a:cubicBezTo>
                  <a:cubicBezTo>
                    <a:pt x="163" y="178"/>
                    <a:pt x="164" y="180"/>
                    <a:pt x="164" y="181"/>
                  </a:cubicBezTo>
                  <a:cubicBezTo>
                    <a:pt x="163" y="182"/>
                    <a:pt x="162" y="185"/>
                    <a:pt x="161" y="186"/>
                  </a:cubicBezTo>
                  <a:cubicBezTo>
                    <a:pt x="161" y="187"/>
                    <a:pt x="159" y="188"/>
                    <a:pt x="159" y="188"/>
                  </a:cubicBezTo>
                  <a:cubicBezTo>
                    <a:pt x="158" y="189"/>
                    <a:pt x="157" y="191"/>
                    <a:pt x="156" y="191"/>
                  </a:cubicBezTo>
                  <a:cubicBezTo>
                    <a:pt x="156" y="192"/>
                    <a:pt x="154" y="193"/>
                    <a:pt x="154" y="193"/>
                  </a:cubicBezTo>
                  <a:cubicBezTo>
                    <a:pt x="153" y="194"/>
                    <a:pt x="151" y="195"/>
                    <a:pt x="151" y="196"/>
                  </a:cubicBezTo>
                  <a:cubicBezTo>
                    <a:pt x="150" y="196"/>
                    <a:pt x="148" y="198"/>
                    <a:pt x="147" y="198"/>
                  </a:cubicBezTo>
                  <a:cubicBezTo>
                    <a:pt x="147" y="199"/>
                    <a:pt x="146" y="202"/>
                    <a:pt x="146" y="203"/>
                  </a:cubicBezTo>
                  <a:cubicBezTo>
                    <a:pt x="146" y="204"/>
                    <a:pt x="145" y="206"/>
                    <a:pt x="144" y="207"/>
                  </a:cubicBezTo>
                  <a:cubicBezTo>
                    <a:pt x="144" y="208"/>
                    <a:pt x="143" y="210"/>
                    <a:pt x="143" y="211"/>
                  </a:cubicBezTo>
                  <a:cubicBezTo>
                    <a:pt x="142" y="212"/>
                    <a:pt x="141" y="215"/>
                    <a:pt x="141" y="217"/>
                  </a:cubicBezTo>
                  <a:cubicBezTo>
                    <a:pt x="141" y="219"/>
                    <a:pt x="140" y="223"/>
                    <a:pt x="140" y="225"/>
                  </a:cubicBezTo>
                  <a:cubicBezTo>
                    <a:pt x="140" y="228"/>
                    <a:pt x="140" y="234"/>
                    <a:pt x="139" y="237"/>
                  </a:cubicBezTo>
                  <a:cubicBezTo>
                    <a:pt x="139" y="240"/>
                    <a:pt x="139" y="245"/>
                    <a:pt x="138" y="248"/>
                  </a:cubicBezTo>
                  <a:cubicBezTo>
                    <a:pt x="137" y="249"/>
                    <a:pt x="136" y="253"/>
                    <a:pt x="135" y="255"/>
                  </a:cubicBezTo>
                  <a:cubicBezTo>
                    <a:pt x="134" y="256"/>
                    <a:pt x="132" y="258"/>
                    <a:pt x="131" y="259"/>
                  </a:cubicBezTo>
                  <a:cubicBezTo>
                    <a:pt x="130" y="260"/>
                    <a:pt x="129" y="261"/>
                    <a:pt x="128" y="262"/>
                  </a:cubicBezTo>
                  <a:cubicBezTo>
                    <a:pt x="126" y="263"/>
                    <a:pt x="123" y="264"/>
                    <a:pt x="121" y="265"/>
                  </a:cubicBezTo>
                  <a:cubicBezTo>
                    <a:pt x="119" y="266"/>
                    <a:pt x="114" y="266"/>
                    <a:pt x="112" y="267"/>
                  </a:cubicBezTo>
                  <a:cubicBezTo>
                    <a:pt x="110" y="267"/>
                    <a:pt x="106" y="269"/>
                    <a:pt x="104" y="269"/>
                  </a:cubicBezTo>
                  <a:cubicBezTo>
                    <a:pt x="103" y="270"/>
                    <a:pt x="101" y="271"/>
                    <a:pt x="99" y="271"/>
                  </a:cubicBezTo>
                  <a:cubicBezTo>
                    <a:pt x="98" y="271"/>
                    <a:pt x="97" y="271"/>
                    <a:pt x="96" y="271"/>
                  </a:cubicBezTo>
                  <a:cubicBezTo>
                    <a:pt x="95" y="270"/>
                    <a:pt x="94" y="270"/>
                    <a:pt x="93" y="270"/>
                  </a:cubicBezTo>
                  <a:cubicBezTo>
                    <a:pt x="92" y="270"/>
                    <a:pt x="89" y="269"/>
                    <a:pt x="88" y="269"/>
                  </a:cubicBezTo>
                  <a:cubicBezTo>
                    <a:pt x="86" y="268"/>
                    <a:pt x="82" y="269"/>
                    <a:pt x="80" y="269"/>
                  </a:cubicBezTo>
                  <a:cubicBezTo>
                    <a:pt x="79" y="269"/>
                    <a:pt x="75" y="269"/>
                    <a:pt x="74" y="269"/>
                  </a:cubicBezTo>
                  <a:cubicBezTo>
                    <a:pt x="72" y="270"/>
                    <a:pt x="69" y="272"/>
                    <a:pt x="67" y="273"/>
                  </a:cubicBezTo>
                  <a:cubicBezTo>
                    <a:pt x="66" y="274"/>
                    <a:pt x="64" y="276"/>
                    <a:pt x="62" y="277"/>
                  </a:cubicBezTo>
                  <a:cubicBezTo>
                    <a:pt x="62" y="277"/>
                    <a:pt x="60" y="278"/>
                    <a:pt x="59" y="278"/>
                  </a:cubicBezTo>
                  <a:cubicBezTo>
                    <a:pt x="59" y="278"/>
                    <a:pt x="57" y="277"/>
                    <a:pt x="56" y="277"/>
                  </a:cubicBezTo>
                  <a:cubicBezTo>
                    <a:pt x="55" y="277"/>
                    <a:pt x="52" y="275"/>
                    <a:pt x="51" y="274"/>
                  </a:cubicBezTo>
                  <a:cubicBezTo>
                    <a:pt x="49" y="272"/>
                    <a:pt x="44" y="270"/>
                    <a:pt x="42" y="269"/>
                  </a:cubicBezTo>
                  <a:cubicBezTo>
                    <a:pt x="40" y="268"/>
                    <a:pt x="37" y="267"/>
                    <a:pt x="35" y="267"/>
                  </a:cubicBezTo>
                  <a:cubicBezTo>
                    <a:pt x="34" y="267"/>
                    <a:pt x="32" y="267"/>
                    <a:pt x="31" y="267"/>
                  </a:cubicBezTo>
                  <a:cubicBezTo>
                    <a:pt x="30" y="267"/>
                    <a:pt x="29" y="268"/>
                    <a:pt x="28" y="268"/>
                  </a:cubicBezTo>
                  <a:cubicBezTo>
                    <a:pt x="27" y="269"/>
                    <a:pt x="27" y="270"/>
                    <a:pt x="26" y="271"/>
                  </a:cubicBezTo>
                  <a:cubicBezTo>
                    <a:pt x="25" y="271"/>
                    <a:pt x="24" y="271"/>
                    <a:pt x="23" y="271"/>
                  </a:cubicBezTo>
                  <a:cubicBezTo>
                    <a:pt x="23" y="270"/>
                    <a:pt x="21" y="269"/>
                    <a:pt x="21" y="269"/>
                  </a:cubicBezTo>
                  <a:cubicBezTo>
                    <a:pt x="19" y="269"/>
                    <a:pt x="17" y="268"/>
                    <a:pt x="16" y="268"/>
                  </a:cubicBezTo>
                  <a:cubicBezTo>
                    <a:pt x="15" y="268"/>
                    <a:pt x="12" y="267"/>
                    <a:pt x="11" y="267"/>
                  </a:cubicBezTo>
                  <a:cubicBezTo>
                    <a:pt x="10" y="266"/>
                    <a:pt x="7" y="265"/>
                    <a:pt x="6" y="265"/>
                  </a:cubicBezTo>
                  <a:cubicBezTo>
                    <a:pt x="6" y="264"/>
                    <a:pt x="5" y="262"/>
                    <a:pt x="5" y="262"/>
                  </a:cubicBezTo>
                  <a:cubicBezTo>
                    <a:pt x="5" y="261"/>
                    <a:pt x="5" y="260"/>
                    <a:pt x="5" y="259"/>
                  </a:cubicBezTo>
                  <a:cubicBezTo>
                    <a:pt x="5" y="258"/>
                    <a:pt x="6" y="257"/>
                    <a:pt x="7" y="256"/>
                  </a:cubicBezTo>
                  <a:cubicBezTo>
                    <a:pt x="7" y="255"/>
                    <a:pt x="8" y="253"/>
                    <a:pt x="8" y="251"/>
                  </a:cubicBezTo>
                  <a:cubicBezTo>
                    <a:pt x="9" y="250"/>
                    <a:pt x="9" y="247"/>
                    <a:pt x="9" y="246"/>
                  </a:cubicBezTo>
                  <a:cubicBezTo>
                    <a:pt x="8" y="244"/>
                    <a:pt x="6" y="241"/>
                    <a:pt x="5" y="240"/>
                  </a:cubicBezTo>
                  <a:cubicBezTo>
                    <a:pt x="4" y="239"/>
                    <a:pt x="3" y="238"/>
                    <a:pt x="2" y="237"/>
                  </a:cubicBezTo>
                  <a:cubicBezTo>
                    <a:pt x="2" y="236"/>
                    <a:pt x="1" y="233"/>
                    <a:pt x="1" y="232"/>
                  </a:cubicBezTo>
                  <a:cubicBezTo>
                    <a:pt x="1" y="231"/>
                    <a:pt x="0" y="228"/>
                    <a:pt x="1" y="227"/>
                  </a:cubicBezTo>
                  <a:cubicBezTo>
                    <a:pt x="1" y="226"/>
                    <a:pt x="3" y="225"/>
                    <a:pt x="3" y="224"/>
                  </a:cubicBezTo>
                  <a:cubicBezTo>
                    <a:pt x="4" y="223"/>
                    <a:pt x="5" y="221"/>
                    <a:pt x="6" y="220"/>
                  </a:cubicBezTo>
                  <a:cubicBezTo>
                    <a:pt x="7" y="218"/>
                    <a:pt x="8" y="214"/>
                    <a:pt x="9" y="212"/>
                  </a:cubicBezTo>
                  <a:cubicBezTo>
                    <a:pt x="9" y="211"/>
                    <a:pt x="10" y="209"/>
                    <a:pt x="10" y="208"/>
                  </a:cubicBezTo>
                  <a:cubicBezTo>
                    <a:pt x="11" y="207"/>
                    <a:pt x="12" y="206"/>
                    <a:pt x="12" y="205"/>
                  </a:cubicBezTo>
                  <a:cubicBezTo>
                    <a:pt x="13" y="204"/>
                    <a:pt x="13" y="202"/>
                    <a:pt x="14" y="201"/>
                  </a:cubicBezTo>
                  <a:cubicBezTo>
                    <a:pt x="14" y="200"/>
                    <a:pt x="15" y="198"/>
                    <a:pt x="15" y="197"/>
                  </a:cubicBezTo>
                  <a:cubicBezTo>
                    <a:pt x="16" y="196"/>
                    <a:pt x="17" y="194"/>
                    <a:pt x="17" y="193"/>
                  </a:cubicBezTo>
                  <a:cubicBezTo>
                    <a:pt x="18" y="192"/>
                    <a:pt x="19" y="189"/>
                    <a:pt x="20" y="188"/>
                  </a:cubicBezTo>
                  <a:cubicBezTo>
                    <a:pt x="21" y="184"/>
                    <a:pt x="23" y="177"/>
                    <a:pt x="24" y="174"/>
                  </a:cubicBezTo>
                  <a:cubicBezTo>
                    <a:pt x="25" y="171"/>
                    <a:pt x="27" y="165"/>
                    <a:pt x="27" y="163"/>
                  </a:cubicBezTo>
                  <a:cubicBezTo>
                    <a:pt x="28" y="160"/>
                    <a:pt x="28" y="156"/>
                    <a:pt x="28" y="153"/>
                  </a:cubicBezTo>
                  <a:cubicBezTo>
                    <a:pt x="28" y="151"/>
                    <a:pt x="28" y="145"/>
                    <a:pt x="28" y="143"/>
                  </a:cubicBezTo>
                  <a:cubicBezTo>
                    <a:pt x="27" y="141"/>
                    <a:pt x="27" y="137"/>
                    <a:pt x="27" y="135"/>
                  </a:cubicBezTo>
                  <a:cubicBezTo>
                    <a:pt x="26" y="133"/>
                    <a:pt x="26" y="130"/>
                    <a:pt x="27" y="128"/>
                  </a:cubicBezTo>
                  <a:cubicBezTo>
                    <a:pt x="27" y="126"/>
                    <a:pt x="28" y="122"/>
                    <a:pt x="28" y="120"/>
                  </a:cubicBezTo>
                  <a:cubicBezTo>
                    <a:pt x="29" y="118"/>
                    <a:pt x="29" y="115"/>
                    <a:pt x="29" y="113"/>
                  </a:cubicBezTo>
                  <a:cubicBezTo>
                    <a:pt x="29" y="111"/>
                    <a:pt x="28" y="108"/>
                    <a:pt x="28" y="106"/>
                  </a:cubicBezTo>
                  <a:cubicBezTo>
                    <a:pt x="28" y="105"/>
                    <a:pt x="29" y="101"/>
                    <a:pt x="29" y="100"/>
                  </a:cubicBezTo>
                  <a:cubicBezTo>
                    <a:pt x="29" y="99"/>
                    <a:pt x="30" y="97"/>
                    <a:pt x="30" y="97"/>
                  </a:cubicBezTo>
                  <a:cubicBezTo>
                    <a:pt x="31" y="96"/>
                    <a:pt x="32" y="95"/>
                    <a:pt x="32" y="94"/>
                  </a:cubicBezTo>
                  <a:cubicBezTo>
                    <a:pt x="33" y="93"/>
                    <a:pt x="34" y="91"/>
                    <a:pt x="34" y="90"/>
                  </a:cubicBezTo>
                  <a:cubicBezTo>
                    <a:pt x="35" y="89"/>
                    <a:pt x="35" y="86"/>
                    <a:pt x="36" y="85"/>
                  </a:cubicBezTo>
                  <a:cubicBezTo>
                    <a:pt x="36" y="83"/>
                    <a:pt x="37" y="80"/>
                    <a:pt x="38" y="79"/>
                  </a:cubicBezTo>
                  <a:cubicBezTo>
                    <a:pt x="38" y="77"/>
                    <a:pt x="40" y="75"/>
                    <a:pt x="41" y="73"/>
                  </a:cubicBezTo>
                  <a:cubicBezTo>
                    <a:pt x="42" y="72"/>
                    <a:pt x="44" y="69"/>
                    <a:pt x="45" y="67"/>
                  </a:cubicBezTo>
                  <a:cubicBezTo>
                    <a:pt x="45" y="66"/>
                    <a:pt x="47" y="64"/>
                    <a:pt x="47" y="63"/>
                  </a:cubicBezTo>
                  <a:cubicBezTo>
                    <a:pt x="48" y="62"/>
                    <a:pt x="48" y="60"/>
                    <a:pt x="48" y="59"/>
                  </a:cubicBezTo>
                  <a:cubicBezTo>
                    <a:pt x="48" y="58"/>
                    <a:pt x="50" y="57"/>
                    <a:pt x="50" y="56"/>
                  </a:cubicBezTo>
                  <a:cubicBezTo>
                    <a:pt x="50" y="55"/>
                    <a:pt x="51" y="53"/>
                    <a:pt x="51" y="53"/>
                  </a:cubicBezTo>
                  <a:cubicBezTo>
                    <a:pt x="51" y="52"/>
                    <a:pt x="51" y="50"/>
                    <a:pt x="52" y="50"/>
                  </a:cubicBezTo>
                  <a:cubicBezTo>
                    <a:pt x="52" y="49"/>
                    <a:pt x="53" y="48"/>
                    <a:pt x="53" y="48"/>
                  </a:cubicBezTo>
                  <a:cubicBezTo>
                    <a:pt x="53" y="47"/>
                    <a:pt x="54" y="45"/>
                    <a:pt x="55" y="44"/>
                  </a:cubicBezTo>
                  <a:cubicBezTo>
                    <a:pt x="56" y="40"/>
                    <a:pt x="56" y="32"/>
                    <a:pt x="57" y="28"/>
                  </a:cubicBezTo>
                  <a:cubicBezTo>
                    <a:pt x="57" y="24"/>
                    <a:pt x="57" y="16"/>
                    <a:pt x="57" y="12"/>
                  </a:cubicBezTo>
                  <a:cubicBezTo>
                    <a:pt x="57" y="11"/>
                    <a:pt x="57" y="11"/>
                    <a:pt x="57" y="10"/>
                  </a:cubicBezTo>
                  <a:cubicBezTo>
                    <a:pt x="58" y="10"/>
                    <a:pt x="58" y="10"/>
                    <a:pt x="58" y="10"/>
                  </a:cubicBezTo>
                  <a:cubicBezTo>
                    <a:pt x="59" y="10"/>
                    <a:pt x="61" y="10"/>
                    <a:pt x="62" y="10"/>
                  </a:cubicBezTo>
                  <a:cubicBezTo>
                    <a:pt x="64" y="9"/>
                    <a:pt x="68" y="9"/>
                    <a:pt x="69" y="8"/>
                  </a:cubicBezTo>
                  <a:cubicBezTo>
                    <a:pt x="71" y="7"/>
                    <a:pt x="73" y="5"/>
                    <a:pt x="74" y="5"/>
                  </a:cubicBezTo>
                  <a:cubicBezTo>
                    <a:pt x="76" y="4"/>
                    <a:pt x="79" y="3"/>
                    <a:pt x="81" y="3"/>
                  </a:cubicBezTo>
                  <a:cubicBezTo>
                    <a:pt x="83" y="3"/>
                    <a:pt x="86" y="3"/>
                    <a:pt x="88" y="3"/>
                  </a:cubicBezTo>
                  <a:cubicBezTo>
                    <a:pt x="89" y="3"/>
                    <a:pt x="92" y="4"/>
                    <a:pt x="93" y="4"/>
                  </a:cubicBezTo>
                  <a:cubicBezTo>
                    <a:pt x="94" y="5"/>
                    <a:pt x="96" y="6"/>
                    <a:pt x="97" y="7"/>
                  </a:cubicBezTo>
                  <a:cubicBezTo>
                    <a:pt x="97" y="8"/>
                    <a:pt x="99" y="10"/>
                    <a:pt x="99" y="11"/>
                  </a:cubicBezTo>
                  <a:cubicBezTo>
                    <a:pt x="100" y="13"/>
                    <a:pt x="100" y="18"/>
                    <a:pt x="100" y="20"/>
                  </a:cubicBezTo>
                  <a:cubicBezTo>
                    <a:pt x="101" y="21"/>
                    <a:pt x="100" y="24"/>
                    <a:pt x="100" y="26"/>
                  </a:cubicBezTo>
                  <a:cubicBezTo>
                    <a:pt x="101" y="27"/>
                    <a:pt x="102" y="31"/>
                    <a:pt x="102" y="32"/>
                  </a:cubicBezTo>
                  <a:cubicBezTo>
                    <a:pt x="103" y="34"/>
                    <a:pt x="103" y="36"/>
                    <a:pt x="104" y="37"/>
                  </a:cubicBezTo>
                  <a:cubicBezTo>
                    <a:pt x="105" y="39"/>
                    <a:pt x="108" y="40"/>
                    <a:pt x="109" y="41"/>
                  </a:cubicBezTo>
                  <a:cubicBezTo>
                    <a:pt x="110" y="41"/>
                    <a:pt x="113" y="41"/>
                    <a:pt x="115" y="41"/>
                  </a:cubicBezTo>
                  <a:cubicBezTo>
                    <a:pt x="116" y="40"/>
                    <a:pt x="118" y="38"/>
                    <a:pt x="120" y="37"/>
                  </a:cubicBezTo>
                  <a:cubicBezTo>
                    <a:pt x="121" y="36"/>
                    <a:pt x="124" y="33"/>
                    <a:pt x="126" y="31"/>
                  </a:cubicBezTo>
                  <a:cubicBezTo>
                    <a:pt x="127" y="30"/>
                    <a:pt x="128" y="28"/>
                    <a:pt x="129" y="27"/>
                  </a:cubicBezTo>
                  <a:cubicBezTo>
                    <a:pt x="130" y="25"/>
                    <a:pt x="132" y="21"/>
                    <a:pt x="133" y="19"/>
                  </a:cubicBezTo>
                  <a:cubicBezTo>
                    <a:pt x="133" y="18"/>
                    <a:pt x="134" y="16"/>
                    <a:pt x="135" y="15"/>
                  </a:cubicBezTo>
                  <a:cubicBezTo>
                    <a:pt x="135" y="14"/>
                    <a:pt x="137" y="13"/>
                    <a:pt x="138" y="12"/>
                  </a:cubicBezTo>
                  <a:cubicBezTo>
                    <a:pt x="139" y="11"/>
                    <a:pt x="140" y="9"/>
                    <a:pt x="141" y="8"/>
                  </a:cubicBezTo>
                  <a:cubicBezTo>
                    <a:pt x="141" y="7"/>
                    <a:pt x="144" y="5"/>
                    <a:pt x="145" y="5"/>
                  </a:cubicBezTo>
                  <a:cubicBezTo>
                    <a:pt x="146" y="3"/>
                    <a:pt x="149" y="1"/>
                    <a:pt x="151" y="0"/>
                  </a:cubicBezTo>
                  <a:cubicBezTo>
                    <a:pt x="152" y="0"/>
                    <a:pt x="153" y="0"/>
                    <a:pt x="154" y="0"/>
                  </a:cubicBezTo>
                  <a:cubicBezTo>
                    <a:pt x="155" y="0"/>
                    <a:pt x="156" y="1"/>
                    <a:pt x="157" y="1"/>
                  </a:cubicBezTo>
                  <a:cubicBezTo>
                    <a:pt x="158" y="2"/>
                    <a:pt x="159" y="3"/>
                    <a:pt x="160" y="4"/>
                  </a:cubicBezTo>
                  <a:cubicBezTo>
                    <a:pt x="161" y="5"/>
                    <a:pt x="164" y="5"/>
                    <a:pt x="165" y="6"/>
                  </a:cubicBezTo>
                  <a:cubicBezTo>
                    <a:pt x="165" y="6"/>
                    <a:pt x="166" y="7"/>
                    <a:pt x="167" y="7"/>
                  </a:cubicBezTo>
                  <a:cubicBezTo>
                    <a:pt x="168" y="7"/>
                    <a:pt x="170" y="7"/>
                    <a:pt x="170" y="8"/>
                  </a:cubicBezTo>
                  <a:cubicBezTo>
                    <a:pt x="171" y="9"/>
                    <a:pt x="172" y="11"/>
                    <a:pt x="172" y="12"/>
                  </a:cubicBezTo>
                  <a:cubicBezTo>
                    <a:pt x="172" y="13"/>
                    <a:pt x="172" y="15"/>
                    <a:pt x="173" y="15"/>
                  </a:cubicBezTo>
                  <a:cubicBezTo>
                    <a:pt x="174" y="16"/>
                    <a:pt x="177" y="16"/>
                    <a:pt x="178" y="16"/>
                  </a:cubicBezTo>
                  <a:cubicBezTo>
                    <a:pt x="179" y="16"/>
                    <a:pt x="180" y="16"/>
                    <a:pt x="181" y="16"/>
                  </a:cubicBezTo>
                  <a:cubicBezTo>
                    <a:pt x="181" y="18"/>
                    <a:pt x="181" y="19"/>
                    <a:pt x="182" y="20"/>
                  </a:cubicBezTo>
                  <a:cubicBezTo>
                    <a:pt x="183" y="20"/>
                    <a:pt x="185" y="21"/>
                    <a:pt x="186" y="21"/>
                  </a:cubicBezTo>
                  <a:cubicBezTo>
                    <a:pt x="188" y="22"/>
                    <a:pt x="192" y="23"/>
                    <a:pt x="193" y="23"/>
                  </a:cubicBezTo>
                  <a:cubicBezTo>
                    <a:pt x="195" y="24"/>
                    <a:pt x="199" y="25"/>
                    <a:pt x="201" y="24"/>
                  </a:cubicBezTo>
                  <a:cubicBezTo>
                    <a:pt x="203" y="24"/>
                    <a:pt x="205" y="23"/>
                    <a:pt x="207" y="23"/>
                  </a:cubicBezTo>
                  <a:cubicBezTo>
                    <a:pt x="208" y="22"/>
                    <a:pt x="211" y="22"/>
                    <a:pt x="212" y="22"/>
                  </a:cubicBezTo>
                  <a:cubicBezTo>
                    <a:pt x="214" y="23"/>
                    <a:pt x="218" y="24"/>
                    <a:pt x="219" y="25"/>
                  </a:cubicBezTo>
                  <a:cubicBezTo>
                    <a:pt x="220" y="26"/>
                    <a:pt x="222" y="28"/>
                    <a:pt x="223" y="29"/>
                  </a:cubicBezTo>
                  <a:cubicBezTo>
                    <a:pt x="224" y="30"/>
                    <a:pt x="227" y="33"/>
                    <a:pt x="228" y="34"/>
                  </a:cubicBezTo>
                  <a:cubicBezTo>
                    <a:pt x="229" y="35"/>
                    <a:pt x="231" y="37"/>
                    <a:pt x="232" y="38"/>
                  </a:cubicBezTo>
                  <a:cubicBezTo>
                    <a:pt x="232" y="39"/>
                    <a:pt x="234" y="41"/>
                    <a:pt x="235" y="43"/>
                  </a:cubicBezTo>
                  <a:cubicBezTo>
                    <a:pt x="235" y="45"/>
                    <a:pt x="236" y="48"/>
                    <a:pt x="235" y="50"/>
                  </a:cubicBezTo>
                  <a:cubicBezTo>
                    <a:pt x="235" y="51"/>
                    <a:pt x="233" y="53"/>
                    <a:pt x="232" y="54"/>
                  </a:cubicBezTo>
                  <a:cubicBezTo>
                    <a:pt x="231" y="55"/>
                    <a:pt x="228" y="57"/>
                    <a:pt x="226" y="57"/>
                  </a:cubicBezTo>
                  <a:cubicBezTo>
                    <a:pt x="225" y="57"/>
                    <a:pt x="222" y="58"/>
                    <a:pt x="220" y="58"/>
                  </a:cubicBezTo>
                  <a:cubicBezTo>
                    <a:pt x="219" y="57"/>
                    <a:pt x="216" y="56"/>
                    <a:pt x="215" y="55"/>
                  </a:cubicBezTo>
                  <a:cubicBezTo>
                    <a:pt x="214" y="55"/>
                    <a:pt x="213" y="55"/>
                    <a:pt x="212" y="56"/>
                  </a:cubicBezTo>
                  <a:cubicBezTo>
                    <a:pt x="211" y="56"/>
                    <a:pt x="209" y="58"/>
                    <a:pt x="208" y="59"/>
                  </a:cubicBezTo>
                  <a:cubicBezTo>
                    <a:pt x="208" y="60"/>
                    <a:pt x="207" y="62"/>
                    <a:pt x="208" y="63"/>
                  </a:cubicBezTo>
                  <a:cubicBezTo>
                    <a:pt x="208" y="65"/>
                    <a:pt x="213" y="65"/>
                    <a:pt x="215" y="66"/>
                  </a:cubicBezTo>
                  <a:cubicBezTo>
                    <a:pt x="216" y="67"/>
                    <a:pt x="216" y="71"/>
                    <a:pt x="217" y="72"/>
                  </a:cubicBezTo>
                  <a:cubicBezTo>
                    <a:pt x="218" y="74"/>
                    <a:pt x="222" y="76"/>
                    <a:pt x="223" y="77"/>
                  </a:cubicBezTo>
                  <a:cubicBezTo>
                    <a:pt x="224" y="78"/>
                    <a:pt x="227" y="78"/>
                    <a:pt x="228" y="79"/>
                  </a:cubicBezTo>
                  <a:cubicBezTo>
                    <a:pt x="229" y="80"/>
                    <a:pt x="230" y="82"/>
                    <a:pt x="231" y="83"/>
                  </a:cubicBezTo>
                  <a:cubicBezTo>
                    <a:pt x="233" y="84"/>
                    <a:pt x="236" y="85"/>
                    <a:pt x="237" y="85"/>
                  </a:cubicBezTo>
                  <a:cubicBezTo>
                    <a:pt x="238" y="86"/>
                    <a:pt x="240" y="88"/>
                    <a:pt x="241" y="89"/>
                  </a:cubicBezTo>
                  <a:cubicBezTo>
                    <a:pt x="242" y="90"/>
                    <a:pt x="242" y="93"/>
                    <a:pt x="243" y="95"/>
                  </a:cubicBezTo>
                  <a:cubicBezTo>
                    <a:pt x="243" y="96"/>
                    <a:pt x="244" y="98"/>
                    <a:pt x="244" y="99"/>
                  </a:cubicBezTo>
                  <a:cubicBezTo>
                    <a:pt x="245" y="101"/>
                    <a:pt x="246" y="102"/>
                    <a:pt x="247" y="10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6" name="Freeform 94"/>
            <p:cNvSpPr>
              <a:spLocks/>
            </p:cNvSpPr>
            <p:nvPr/>
          </p:nvSpPr>
          <p:spPr bwMode="auto">
            <a:xfrm>
              <a:off x="3967163" y="3276600"/>
              <a:ext cx="123825" cy="173038"/>
            </a:xfrm>
            <a:custGeom>
              <a:avLst/>
              <a:gdLst/>
              <a:ahLst/>
              <a:cxnLst>
                <a:cxn ang="0">
                  <a:pos x="73" y="5"/>
                </a:cxn>
                <a:cxn ang="0">
                  <a:pos x="66" y="9"/>
                </a:cxn>
                <a:cxn ang="0">
                  <a:pos x="57" y="19"/>
                </a:cxn>
                <a:cxn ang="0">
                  <a:pos x="49" y="30"/>
                </a:cxn>
                <a:cxn ang="0">
                  <a:pos x="45" y="41"/>
                </a:cxn>
                <a:cxn ang="0">
                  <a:pos x="40" y="51"/>
                </a:cxn>
                <a:cxn ang="0">
                  <a:pos x="37" y="64"/>
                </a:cxn>
                <a:cxn ang="0">
                  <a:pos x="31" y="75"/>
                </a:cxn>
                <a:cxn ang="0">
                  <a:pos x="27" y="84"/>
                </a:cxn>
                <a:cxn ang="0">
                  <a:pos x="22" y="95"/>
                </a:cxn>
                <a:cxn ang="0">
                  <a:pos x="16" y="101"/>
                </a:cxn>
                <a:cxn ang="0">
                  <a:pos x="11" y="104"/>
                </a:cxn>
                <a:cxn ang="0">
                  <a:pos x="10" y="100"/>
                </a:cxn>
                <a:cxn ang="0">
                  <a:pos x="13" y="97"/>
                </a:cxn>
                <a:cxn ang="0">
                  <a:pos x="16" y="95"/>
                </a:cxn>
                <a:cxn ang="0">
                  <a:pos x="14" y="93"/>
                </a:cxn>
                <a:cxn ang="0">
                  <a:pos x="11" y="96"/>
                </a:cxn>
                <a:cxn ang="0">
                  <a:pos x="6" y="99"/>
                </a:cxn>
                <a:cxn ang="0">
                  <a:pos x="3" y="94"/>
                </a:cxn>
                <a:cxn ang="0">
                  <a:pos x="4" y="87"/>
                </a:cxn>
                <a:cxn ang="0">
                  <a:pos x="5" y="79"/>
                </a:cxn>
                <a:cxn ang="0">
                  <a:pos x="1" y="74"/>
                </a:cxn>
                <a:cxn ang="0">
                  <a:pos x="1" y="67"/>
                </a:cxn>
                <a:cxn ang="0">
                  <a:pos x="1" y="58"/>
                </a:cxn>
                <a:cxn ang="0">
                  <a:pos x="2" y="53"/>
                </a:cxn>
                <a:cxn ang="0">
                  <a:pos x="5" y="48"/>
                </a:cxn>
                <a:cxn ang="0">
                  <a:pos x="11" y="44"/>
                </a:cxn>
                <a:cxn ang="0">
                  <a:pos x="17" y="36"/>
                </a:cxn>
                <a:cxn ang="0">
                  <a:pos x="18" y="29"/>
                </a:cxn>
                <a:cxn ang="0">
                  <a:pos x="19" y="23"/>
                </a:cxn>
                <a:cxn ang="0">
                  <a:pos x="21" y="18"/>
                </a:cxn>
                <a:cxn ang="0">
                  <a:pos x="29" y="15"/>
                </a:cxn>
                <a:cxn ang="0">
                  <a:pos x="39" y="13"/>
                </a:cxn>
                <a:cxn ang="0">
                  <a:pos x="57" y="10"/>
                </a:cxn>
                <a:cxn ang="0">
                  <a:pos x="66" y="7"/>
                </a:cxn>
                <a:cxn ang="0">
                  <a:pos x="71" y="2"/>
                </a:cxn>
                <a:cxn ang="0">
                  <a:pos x="75" y="0"/>
                </a:cxn>
              </a:cxnLst>
              <a:rect l="0" t="0" r="r" b="b"/>
              <a:pathLst>
                <a:path w="75" h="105">
                  <a:moveTo>
                    <a:pt x="75" y="1"/>
                  </a:moveTo>
                  <a:cubicBezTo>
                    <a:pt x="75" y="2"/>
                    <a:pt x="74" y="4"/>
                    <a:pt x="73" y="5"/>
                  </a:cubicBezTo>
                  <a:cubicBezTo>
                    <a:pt x="73" y="6"/>
                    <a:pt x="71" y="7"/>
                    <a:pt x="70" y="7"/>
                  </a:cubicBezTo>
                  <a:cubicBezTo>
                    <a:pt x="69" y="8"/>
                    <a:pt x="67" y="8"/>
                    <a:pt x="66" y="9"/>
                  </a:cubicBezTo>
                  <a:cubicBezTo>
                    <a:pt x="65" y="10"/>
                    <a:pt x="63" y="12"/>
                    <a:pt x="62" y="13"/>
                  </a:cubicBezTo>
                  <a:cubicBezTo>
                    <a:pt x="60" y="14"/>
                    <a:pt x="58" y="17"/>
                    <a:pt x="57" y="19"/>
                  </a:cubicBezTo>
                  <a:cubicBezTo>
                    <a:pt x="56" y="21"/>
                    <a:pt x="55" y="24"/>
                    <a:pt x="54" y="25"/>
                  </a:cubicBezTo>
                  <a:cubicBezTo>
                    <a:pt x="53" y="27"/>
                    <a:pt x="50" y="28"/>
                    <a:pt x="49" y="30"/>
                  </a:cubicBezTo>
                  <a:cubicBezTo>
                    <a:pt x="48" y="31"/>
                    <a:pt x="47" y="34"/>
                    <a:pt x="47" y="36"/>
                  </a:cubicBezTo>
                  <a:cubicBezTo>
                    <a:pt x="46" y="37"/>
                    <a:pt x="46" y="40"/>
                    <a:pt x="45" y="41"/>
                  </a:cubicBezTo>
                  <a:cubicBezTo>
                    <a:pt x="45" y="42"/>
                    <a:pt x="43" y="44"/>
                    <a:pt x="43" y="46"/>
                  </a:cubicBezTo>
                  <a:cubicBezTo>
                    <a:pt x="42" y="47"/>
                    <a:pt x="41" y="49"/>
                    <a:pt x="40" y="51"/>
                  </a:cubicBezTo>
                  <a:cubicBezTo>
                    <a:pt x="39" y="52"/>
                    <a:pt x="38" y="54"/>
                    <a:pt x="38" y="56"/>
                  </a:cubicBezTo>
                  <a:cubicBezTo>
                    <a:pt x="37" y="58"/>
                    <a:pt x="37" y="62"/>
                    <a:pt x="37" y="64"/>
                  </a:cubicBezTo>
                  <a:cubicBezTo>
                    <a:pt x="36" y="65"/>
                    <a:pt x="35" y="68"/>
                    <a:pt x="34" y="70"/>
                  </a:cubicBezTo>
                  <a:cubicBezTo>
                    <a:pt x="34" y="71"/>
                    <a:pt x="32" y="74"/>
                    <a:pt x="31" y="75"/>
                  </a:cubicBezTo>
                  <a:cubicBezTo>
                    <a:pt x="31" y="76"/>
                    <a:pt x="30" y="79"/>
                    <a:pt x="30" y="80"/>
                  </a:cubicBezTo>
                  <a:cubicBezTo>
                    <a:pt x="29" y="81"/>
                    <a:pt x="28" y="83"/>
                    <a:pt x="27" y="84"/>
                  </a:cubicBezTo>
                  <a:cubicBezTo>
                    <a:pt x="26" y="86"/>
                    <a:pt x="25" y="88"/>
                    <a:pt x="24" y="90"/>
                  </a:cubicBezTo>
                  <a:cubicBezTo>
                    <a:pt x="24" y="91"/>
                    <a:pt x="23" y="94"/>
                    <a:pt x="22" y="95"/>
                  </a:cubicBezTo>
                  <a:cubicBezTo>
                    <a:pt x="22" y="96"/>
                    <a:pt x="21" y="98"/>
                    <a:pt x="20" y="98"/>
                  </a:cubicBezTo>
                  <a:cubicBezTo>
                    <a:pt x="19" y="99"/>
                    <a:pt x="17" y="101"/>
                    <a:pt x="16" y="101"/>
                  </a:cubicBezTo>
                  <a:cubicBezTo>
                    <a:pt x="16" y="102"/>
                    <a:pt x="14" y="104"/>
                    <a:pt x="13" y="105"/>
                  </a:cubicBezTo>
                  <a:cubicBezTo>
                    <a:pt x="12" y="105"/>
                    <a:pt x="11" y="104"/>
                    <a:pt x="11" y="104"/>
                  </a:cubicBezTo>
                  <a:cubicBezTo>
                    <a:pt x="11" y="103"/>
                    <a:pt x="10" y="102"/>
                    <a:pt x="10" y="102"/>
                  </a:cubicBezTo>
                  <a:cubicBezTo>
                    <a:pt x="10" y="101"/>
                    <a:pt x="10" y="100"/>
                    <a:pt x="10" y="100"/>
                  </a:cubicBezTo>
                  <a:cubicBezTo>
                    <a:pt x="11" y="100"/>
                    <a:pt x="12" y="99"/>
                    <a:pt x="12" y="99"/>
                  </a:cubicBezTo>
                  <a:cubicBezTo>
                    <a:pt x="12" y="98"/>
                    <a:pt x="12" y="97"/>
                    <a:pt x="13" y="97"/>
                  </a:cubicBezTo>
                  <a:cubicBezTo>
                    <a:pt x="13" y="97"/>
                    <a:pt x="14" y="97"/>
                    <a:pt x="15" y="96"/>
                  </a:cubicBezTo>
                  <a:cubicBezTo>
                    <a:pt x="15" y="96"/>
                    <a:pt x="16" y="95"/>
                    <a:pt x="16" y="95"/>
                  </a:cubicBezTo>
                  <a:cubicBezTo>
                    <a:pt x="16" y="94"/>
                    <a:pt x="16" y="93"/>
                    <a:pt x="16" y="93"/>
                  </a:cubicBezTo>
                  <a:cubicBezTo>
                    <a:pt x="16" y="93"/>
                    <a:pt x="15" y="93"/>
                    <a:pt x="14" y="93"/>
                  </a:cubicBezTo>
                  <a:cubicBezTo>
                    <a:pt x="14" y="93"/>
                    <a:pt x="13" y="94"/>
                    <a:pt x="12" y="94"/>
                  </a:cubicBezTo>
                  <a:cubicBezTo>
                    <a:pt x="12" y="95"/>
                    <a:pt x="11" y="96"/>
                    <a:pt x="11" y="96"/>
                  </a:cubicBezTo>
                  <a:cubicBezTo>
                    <a:pt x="10" y="97"/>
                    <a:pt x="9" y="99"/>
                    <a:pt x="8" y="99"/>
                  </a:cubicBezTo>
                  <a:cubicBezTo>
                    <a:pt x="8" y="99"/>
                    <a:pt x="6" y="99"/>
                    <a:pt x="6" y="99"/>
                  </a:cubicBezTo>
                  <a:cubicBezTo>
                    <a:pt x="5" y="99"/>
                    <a:pt x="5" y="98"/>
                    <a:pt x="5" y="97"/>
                  </a:cubicBezTo>
                  <a:cubicBezTo>
                    <a:pt x="4" y="96"/>
                    <a:pt x="4" y="95"/>
                    <a:pt x="3" y="94"/>
                  </a:cubicBezTo>
                  <a:cubicBezTo>
                    <a:pt x="3" y="93"/>
                    <a:pt x="3" y="91"/>
                    <a:pt x="3" y="90"/>
                  </a:cubicBezTo>
                  <a:cubicBezTo>
                    <a:pt x="3" y="89"/>
                    <a:pt x="3" y="88"/>
                    <a:pt x="4" y="87"/>
                  </a:cubicBezTo>
                  <a:cubicBezTo>
                    <a:pt x="4" y="86"/>
                    <a:pt x="5" y="85"/>
                    <a:pt x="5" y="84"/>
                  </a:cubicBezTo>
                  <a:cubicBezTo>
                    <a:pt x="5" y="83"/>
                    <a:pt x="5" y="81"/>
                    <a:pt x="5" y="79"/>
                  </a:cubicBezTo>
                  <a:cubicBezTo>
                    <a:pt x="5" y="79"/>
                    <a:pt x="4" y="77"/>
                    <a:pt x="3" y="77"/>
                  </a:cubicBezTo>
                  <a:cubicBezTo>
                    <a:pt x="3" y="76"/>
                    <a:pt x="1" y="75"/>
                    <a:pt x="1" y="74"/>
                  </a:cubicBezTo>
                  <a:cubicBezTo>
                    <a:pt x="0" y="74"/>
                    <a:pt x="1" y="72"/>
                    <a:pt x="1" y="71"/>
                  </a:cubicBezTo>
                  <a:cubicBezTo>
                    <a:pt x="1" y="70"/>
                    <a:pt x="1" y="68"/>
                    <a:pt x="1" y="67"/>
                  </a:cubicBezTo>
                  <a:cubicBezTo>
                    <a:pt x="1" y="66"/>
                    <a:pt x="1" y="63"/>
                    <a:pt x="1" y="62"/>
                  </a:cubicBezTo>
                  <a:cubicBezTo>
                    <a:pt x="1" y="61"/>
                    <a:pt x="1" y="59"/>
                    <a:pt x="1" y="58"/>
                  </a:cubicBezTo>
                  <a:cubicBezTo>
                    <a:pt x="1" y="57"/>
                    <a:pt x="0" y="56"/>
                    <a:pt x="1" y="55"/>
                  </a:cubicBezTo>
                  <a:cubicBezTo>
                    <a:pt x="1" y="54"/>
                    <a:pt x="2" y="53"/>
                    <a:pt x="2" y="53"/>
                  </a:cubicBezTo>
                  <a:cubicBezTo>
                    <a:pt x="2" y="52"/>
                    <a:pt x="3" y="51"/>
                    <a:pt x="4" y="50"/>
                  </a:cubicBezTo>
                  <a:cubicBezTo>
                    <a:pt x="4" y="50"/>
                    <a:pt x="4" y="48"/>
                    <a:pt x="5" y="48"/>
                  </a:cubicBezTo>
                  <a:cubicBezTo>
                    <a:pt x="5" y="47"/>
                    <a:pt x="6" y="46"/>
                    <a:pt x="7" y="46"/>
                  </a:cubicBezTo>
                  <a:cubicBezTo>
                    <a:pt x="8" y="45"/>
                    <a:pt x="10" y="44"/>
                    <a:pt x="11" y="44"/>
                  </a:cubicBezTo>
                  <a:cubicBezTo>
                    <a:pt x="12" y="43"/>
                    <a:pt x="13" y="41"/>
                    <a:pt x="14" y="40"/>
                  </a:cubicBezTo>
                  <a:cubicBezTo>
                    <a:pt x="15" y="39"/>
                    <a:pt x="17" y="37"/>
                    <a:pt x="17" y="36"/>
                  </a:cubicBezTo>
                  <a:cubicBezTo>
                    <a:pt x="18" y="36"/>
                    <a:pt x="18" y="34"/>
                    <a:pt x="18" y="33"/>
                  </a:cubicBezTo>
                  <a:cubicBezTo>
                    <a:pt x="18" y="32"/>
                    <a:pt x="18" y="30"/>
                    <a:pt x="18" y="29"/>
                  </a:cubicBezTo>
                  <a:cubicBezTo>
                    <a:pt x="18" y="28"/>
                    <a:pt x="18" y="26"/>
                    <a:pt x="18" y="25"/>
                  </a:cubicBezTo>
                  <a:cubicBezTo>
                    <a:pt x="18" y="25"/>
                    <a:pt x="19" y="23"/>
                    <a:pt x="19" y="23"/>
                  </a:cubicBezTo>
                  <a:cubicBezTo>
                    <a:pt x="19" y="22"/>
                    <a:pt x="20" y="21"/>
                    <a:pt x="20" y="20"/>
                  </a:cubicBezTo>
                  <a:cubicBezTo>
                    <a:pt x="21" y="20"/>
                    <a:pt x="21" y="18"/>
                    <a:pt x="21" y="18"/>
                  </a:cubicBezTo>
                  <a:cubicBezTo>
                    <a:pt x="22" y="17"/>
                    <a:pt x="23" y="16"/>
                    <a:pt x="24" y="15"/>
                  </a:cubicBezTo>
                  <a:cubicBezTo>
                    <a:pt x="25" y="15"/>
                    <a:pt x="28" y="15"/>
                    <a:pt x="29" y="15"/>
                  </a:cubicBezTo>
                  <a:cubicBezTo>
                    <a:pt x="30" y="15"/>
                    <a:pt x="31" y="14"/>
                    <a:pt x="32" y="14"/>
                  </a:cubicBezTo>
                  <a:cubicBezTo>
                    <a:pt x="34" y="14"/>
                    <a:pt x="37" y="13"/>
                    <a:pt x="39" y="13"/>
                  </a:cubicBezTo>
                  <a:cubicBezTo>
                    <a:pt x="41" y="13"/>
                    <a:pt x="46" y="12"/>
                    <a:pt x="48" y="12"/>
                  </a:cubicBezTo>
                  <a:cubicBezTo>
                    <a:pt x="50" y="11"/>
                    <a:pt x="55" y="11"/>
                    <a:pt x="57" y="10"/>
                  </a:cubicBezTo>
                  <a:cubicBezTo>
                    <a:pt x="58" y="10"/>
                    <a:pt x="61" y="10"/>
                    <a:pt x="62" y="9"/>
                  </a:cubicBezTo>
                  <a:cubicBezTo>
                    <a:pt x="63" y="9"/>
                    <a:pt x="65" y="7"/>
                    <a:pt x="66" y="7"/>
                  </a:cubicBezTo>
                  <a:cubicBezTo>
                    <a:pt x="66" y="6"/>
                    <a:pt x="67" y="5"/>
                    <a:pt x="68" y="4"/>
                  </a:cubicBezTo>
                  <a:cubicBezTo>
                    <a:pt x="69" y="4"/>
                    <a:pt x="70" y="3"/>
                    <a:pt x="71" y="2"/>
                  </a:cubicBezTo>
                  <a:cubicBezTo>
                    <a:pt x="72" y="2"/>
                    <a:pt x="73" y="1"/>
                    <a:pt x="74" y="0"/>
                  </a:cubicBezTo>
                  <a:cubicBezTo>
                    <a:pt x="74" y="0"/>
                    <a:pt x="74" y="0"/>
                    <a:pt x="75" y="0"/>
                  </a:cubicBezTo>
                  <a:cubicBezTo>
                    <a:pt x="75" y="0"/>
                    <a:pt x="75" y="0"/>
                    <a:pt x="75"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7" name="Freeform 95"/>
            <p:cNvSpPr>
              <a:spLocks/>
            </p:cNvSpPr>
            <p:nvPr/>
          </p:nvSpPr>
          <p:spPr bwMode="auto">
            <a:xfrm>
              <a:off x="3732213" y="2511425"/>
              <a:ext cx="741363" cy="654050"/>
            </a:xfrm>
            <a:custGeom>
              <a:avLst/>
              <a:gdLst/>
              <a:ahLst/>
              <a:cxnLst>
                <a:cxn ang="0">
                  <a:pos x="431" y="82"/>
                </a:cxn>
                <a:cxn ang="0">
                  <a:pos x="416" y="99"/>
                </a:cxn>
                <a:cxn ang="0">
                  <a:pos x="390" y="111"/>
                </a:cxn>
                <a:cxn ang="0">
                  <a:pos x="382" y="134"/>
                </a:cxn>
                <a:cxn ang="0">
                  <a:pos x="373" y="146"/>
                </a:cxn>
                <a:cxn ang="0">
                  <a:pos x="345" y="154"/>
                </a:cxn>
                <a:cxn ang="0">
                  <a:pos x="325" y="160"/>
                </a:cxn>
                <a:cxn ang="0">
                  <a:pos x="319" y="128"/>
                </a:cxn>
                <a:cxn ang="0">
                  <a:pos x="302" y="129"/>
                </a:cxn>
                <a:cxn ang="0">
                  <a:pos x="271" y="142"/>
                </a:cxn>
                <a:cxn ang="0">
                  <a:pos x="254" y="165"/>
                </a:cxn>
                <a:cxn ang="0">
                  <a:pos x="265" y="187"/>
                </a:cxn>
                <a:cxn ang="0">
                  <a:pos x="248" y="216"/>
                </a:cxn>
                <a:cxn ang="0">
                  <a:pos x="242" y="256"/>
                </a:cxn>
                <a:cxn ang="0">
                  <a:pos x="232" y="270"/>
                </a:cxn>
                <a:cxn ang="0">
                  <a:pos x="215" y="278"/>
                </a:cxn>
                <a:cxn ang="0">
                  <a:pos x="185" y="280"/>
                </a:cxn>
                <a:cxn ang="0">
                  <a:pos x="166" y="301"/>
                </a:cxn>
                <a:cxn ang="0">
                  <a:pos x="144" y="324"/>
                </a:cxn>
                <a:cxn ang="0">
                  <a:pos x="144" y="360"/>
                </a:cxn>
                <a:cxn ang="0">
                  <a:pos x="137" y="362"/>
                </a:cxn>
                <a:cxn ang="0">
                  <a:pos x="118" y="354"/>
                </a:cxn>
                <a:cxn ang="0">
                  <a:pos x="96" y="381"/>
                </a:cxn>
                <a:cxn ang="0">
                  <a:pos x="69" y="386"/>
                </a:cxn>
                <a:cxn ang="0">
                  <a:pos x="55" y="357"/>
                </a:cxn>
                <a:cxn ang="0">
                  <a:pos x="24" y="364"/>
                </a:cxn>
                <a:cxn ang="0">
                  <a:pos x="18" y="346"/>
                </a:cxn>
                <a:cxn ang="0">
                  <a:pos x="5" y="331"/>
                </a:cxn>
                <a:cxn ang="0">
                  <a:pos x="11" y="326"/>
                </a:cxn>
                <a:cxn ang="0">
                  <a:pos x="30" y="323"/>
                </a:cxn>
                <a:cxn ang="0">
                  <a:pos x="61" y="301"/>
                </a:cxn>
                <a:cxn ang="0">
                  <a:pos x="63" y="309"/>
                </a:cxn>
                <a:cxn ang="0">
                  <a:pos x="69" y="315"/>
                </a:cxn>
                <a:cxn ang="0">
                  <a:pos x="76" y="311"/>
                </a:cxn>
                <a:cxn ang="0">
                  <a:pos x="70" y="305"/>
                </a:cxn>
                <a:cxn ang="0">
                  <a:pos x="62" y="296"/>
                </a:cxn>
                <a:cxn ang="0">
                  <a:pos x="83" y="267"/>
                </a:cxn>
                <a:cxn ang="0">
                  <a:pos x="93" y="261"/>
                </a:cxn>
                <a:cxn ang="0">
                  <a:pos x="112" y="232"/>
                </a:cxn>
                <a:cxn ang="0">
                  <a:pos x="116" y="203"/>
                </a:cxn>
                <a:cxn ang="0">
                  <a:pos x="129" y="151"/>
                </a:cxn>
                <a:cxn ang="0">
                  <a:pos x="155" y="91"/>
                </a:cxn>
                <a:cxn ang="0">
                  <a:pos x="179" y="19"/>
                </a:cxn>
                <a:cxn ang="0">
                  <a:pos x="210" y="32"/>
                </a:cxn>
                <a:cxn ang="0">
                  <a:pos x="240" y="21"/>
                </a:cxn>
                <a:cxn ang="0">
                  <a:pos x="262" y="38"/>
                </a:cxn>
                <a:cxn ang="0">
                  <a:pos x="278" y="43"/>
                </a:cxn>
                <a:cxn ang="0">
                  <a:pos x="290" y="27"/>
                </a:cxn>
                <a:cxn ang="0">
                  <a:pos x="293" y="57"/>
                </a:cxn>
                <a:cxn ang="0">
                  <a:pos x="306" y="49"/>
                </a:cxn>
                <a:cxn ang="0">
                  <a:pos x="343" y="38"/>
                </a:cxn>
                <a:cxn ang="0">
                  <a:pos x="343" y="71"/>
                </a:cxn>
                <a:cxn ang="0">
                  <a:pos x="367" y="61"/>
                </a:cxn>
                <a:cxn ang="0">
                  <a:pos x="382" y="61"/>
                </a:cxn>
                <a:cxn ang="0">
                  <a:pos x="384" y="37"/>
                </a:cxn>
                <a:cxn ang="0">
                  <a:pos x="397" y="12"/>
                </a:cxn>
                <a:cxn ang="0">
                  <a:pos x="412" y="4"/>
                </a:cxn>
                <a:cxn ang="0">
                  <a:pos x="430" y="6"/>
                </a:cxn>
                <a:cxn ang="0">
                  <a:pos x="436" y="40"/>
                </a:cxn>
              </a:cxnLst>
              <a:rect l="0" t="0" r="r" b="b"/>
              <a:pathLst>
                <a:path w="446" h="395">
                  <a:moveTo>
                    <a:pt x="445" y="64"/>
                  </a:moveTo>
                  <a:cubicBezTo>
                    <a:pt x="445" y="66"/>
                    <a:pt x="445" y="67"/>
                    <a:pt x="445" y="68"/>
                  </a:cubicBezTo>
                  <a:cubicBezTo>
                    <a:pt x="445" y="69"/>
                    <a:pt x="444" y="72"/>
                    <a:pt x="443" y="73"/>
                  </a:cubicBezTo>
                  <a:cubicBezTo>
                    <a:pt x="442" y="74"/>
                    <a:pt x="440" y="75"/>
                    <a:pt x="439" y="76"/>
                  </a:cubicBezTo>
                  <a:cubicBezTo>
                    <a:pt x="438" y="77"/>
                    <a:pt x="436" y="79"/>
                    <a:pt x="435" y="80"/>
                  </a:cubicBezTo>
                  <a:cubicBezTo>
                    <a:pt x="434" y="80"/>
                    <a:pt x="432" y="82"/>
                    <a:pt x="431" y="82"/>
                  </a:cubicBezTo>
                  <a:cubicBezTo>
                    <a:pt x="431" y="83"/>
                    <a:pt x="430" y="86"/>
                    <a:pt x="430" y="87"/>
                  </a:cubicBezTo>
                  <a:cubicBezTo>
                    <a:pt x="430" y="88"/>
                    <a:pt x="431" y="91"/>
                    <a:pt x="431" y="92"/>
                  </a:cubicBezTo>
                  <a:cubicBezTo>
                    <a:pt x="430" y="93"/>
                    <a:pt x="429" y="95"/>
                    <a:pt x="429" y="95"/>
                  </a:cubicBezTo>
                  <a:cubicBezTo>
                    <a:pt x="427" y="96"/>
                    <a:pt x="425" y="96"/>
                    <a:pt x="424" y="96"/>
                  </a:cubicBezTo>
                  <a:cubicBezTo>
                    <a:pt x="423" y="96"/>
                    <a:pt x="421" y="97"/>
                    <a:pt x="420" y="97"/>
                  </a:cubicBezTo>
                  <a:cubicBezTo>
                    <a:pt x="419" y="97"/>
                    <a:pt x="417" y="98"/>
                    <a:pt x="416" y="99"/>
                  </a:cubicBezTo>
                  <a:cubicBezTo>
                    <a:pt x="416" y="99"/>
                    <a:pt x="415" y="101"/>
                    <a:pt x="415" y="102"/>
                  </a:cubicBezTo>
                  <a:cubicBezTo>
                    <a:pt x="415" y="103"/>
                    <a:pt x="413" y="106"/>
                    <a:pt x="413" y="106"/>
                  </a:cubicBezTo>
                  <a:cubicBezTo>
                    <a:pt x="411" y="107"/>
                    <a:pt x="408" y="108"/>
                    <a:pt x="407" y="108"/>
                  </a:cubicBezTo>
                  <a:cubicBezTo>
                    <a:pt x="405" y="109"/>
                    <a:pt x="402" y="108"/>
                    <a:pt x="400" y="108"/>
                  </a:cubicBezTo>
                  <a:cubicBezTo>
                    <a:pt x="399" y="109"/>
                    <a:pt x="396" y="109"/>
                    <a:pt x="395" y="109"/>
                  </a:cubicBezTo>
                  <a:cubicBezTo>
                    <a:pt x="394" y="110"/>
                    <a:pt x="391" y="110"/>
                    <a:pt x="390" y="111"/>
                  </a:cubicBezTo>
                  <a:cubicBezTo>
                    <a:pt x="389" y="112"/>
                    <a:pt x="390" y="114"/>
                    <a:pt x="390" y="115"/>
                  </a:cubicBezTo>
                  <a:cubicBezTo>
                    <a:pt x="389" y="117"/>
                    <a:pt x="390" y="119"/>
                    <a:pt x="389" y="120"/>
                  </a:cubicBezTo>
                  <a:cubicBezTo>
                    <a:pt x="389" y="121"/>
                    <a:pt x="388" y="121"/>
                    <a:pt x="387" y="122"/>
                  </a:cubicBezTo>
                  <a:cubicBezTo>
                    <a:pt x="386" y="122"/>
                    <a:pt x="384" y="124"/>
                    <a:pt x="384" y="124"/>
                  </a:cubicBezTo>
                  <a:cubicBezTo>
                    <a:pt x="383" y="126"/>
                    <a:pt x="382" y="129"/>
                    <a:pt x="382" y="131"/>
                  </a:cubicBezTo>
                  <a:cubicBezTo>
                    <a:pt x="382" y="132"/>
                    <a:pt x="382" y="134"/>
                    <a:pt x="382" y="134"/>
                  </a:cubicBezTo>
                  <a:cubicBezTo>
                    <a:pt x="382" y="135"/>
                    <a:pt x="382" y="137"/>
                    <a:pt x="382" y="137"/>
                  </a:cubicBezTo>
                  <a:cubicBezTo>
                    <a:pt x="381" y="138"/>
                    <a:pt x="380" y="137"/>
                    <a:pt x="379" y="137"/>
                  </a:cubicBezTo>
                  <a:cubicBezTo>
                    <a:pt x="379" y="137"/>
                    <a:pt x="378" y="137"/>
                    <a:pt x="378" y="137"/>
                  </a:cubicBezTo>
                  <a:cubicBezTo>
                    <a:pt x="377" y="138"/>
                    <a:pt x="376" y="138"/>
                    <a:pt x="376" y="139"/>
                  </a:cubicBezTo>
                  <a:cubicBezTo>
                    <a:pt x="375" y="139"/>
                    <a:pt x="373" y="140"/>
                    <a:pt x="373" y="140"/>
                  </a:cubicBezTo>
                  <a:cubicBezTo>
                    <a:pt x="372" y="142"/>
                    <a:pt x="373" y="145"/>
                    <a:pt x="373" y="146"/>
                  </a:cubicBezTo>
                  <a:cubicBezTo>
                    <a:pt x="373" y="147"/>
                    <a:pt x="374" y="149"/>
                    <a:pt x="374" y="150"/>
                  </a:cubicBezTo>
                  <a:cubicBezTo>
                    <a:pt x="373" y="151"/>
                    <a:pt x="371" y="152"/>
                    <a:pt x="370" y="152"/>
                  </a:cubicBezTo>
                  <a:cubicBezTo>
                    <a:pt x="369" y="152"/>
                    <a:pt x="367" y="151"/>
                    <a:pt x="366" y="151"/>
                  </a:cubicBezTo>
                  <a:cubicBezTo>
                    <a:pt x="364" y="151"/>
                    <a:pt x="361" y="151"/>
                    <a:pt x="359" y="151"/>
                  </a:cubicBezTo>
                  <a:cubicBezTo>
                    <a:pt x="357" y="151"/>
                    <a:pt x="354" y="151"/>
                    <a:pt x="353" y="152"/>
                  </a:cubicBezTo>
                  <a:cubicBezTo>
                    <a:pt x="351" y="152"/>
                    <a:pt x="347" y="154"/>
                    <a:pt x="345" y="154"/>
                  </a:cubicBezTo>
                  <a:cubicBezTo>
                    <a:pt x="344" y="154"/>
                    <a:pt x="341" y="153"/>
                    <a:pt x="340" y="154"/>
                  </a:cubicBezTo>
                  <a:cubicBezTo>
                    <a:pt x="339" y="155"/>
                    <a:pt x="338" y="157"/>
                    <a:pt x="338" y="158"/>
                  </a:cubicBezTo>
                  <a:cubicBezTo>
                    <a:pt x="337" y="158"/>
                    <a:pt x="335" y="160"/>
                    <a:pt x="335" y="161"/>
                  </a:cubicBezTo>
                  <a:cubicBezTo>
                    <a:pt x="334" y="162"/>
                    <a:pt x="333" y="164"/>
                    <a:pt x="332" y="165"/>
                  </a:cubicBezTo>
                  <a:cubicBezTo>
                    <a:pt x="331" y="165"/>
                    <a:pt x="328" y="165"/>
                    <a:pt x="328" y="164"/>
                  </a:cubicBezTo>
                  <a:cubicBezTo>
                    <a:pt x="327" y="164"/>
                    <a:pt x="325" y="161"/>
                    <a:pt x="325" y="160"/>
                  </a:cubicBezTo>
                  <a:cubicBezTo>
                    <a:pt x="325" y="159"/>
                    <a:pt x="326" y="156"/>
                    <a:pt x="325" y="155"/>
                  </a:cubicBezTo>
                  <a:cubicBezTo>
                    <a:pt x="325" y="154"/>
                    <a:pt x="325" y="150"/>
                    <a:pt x="325" y="149"/>
                  </a:cubicBezTo>
                  <a:cubicBezTo>
                    <a:pt x="325" y="148"/>
                    <a:pt x="323" y="146"/>
                    <a:pt x="322" y="145"/>
                  </a:cubicBezTo>
                  <a:cubicBezTo>
                    <a:pt x="322" y="144"/>
                    <a:pt x="322" y="141"/>
                    <a:pt x="322" y="140"/>
                  </a:cubicBezTo>
                  <a:cubicBezTo>
                    <a:pt x="322" y="139"/>
                    <a:pt x="322" y="136"/>
                    <a:pt x="321" y="134"/>
                  </a:cubicBezTo>
                  <a:cubicBezTo>
                    <a:pt x="321" y="133"/>
                    <a:pt x="320" y="129"/>
                    <a:pt x="319" y="128"/>
                  </a:cubicBezTo>
                  <a:cubicBezTo>
                    <a:pt x="319" y="127"/>
                    <a:pt x="319" y="125"/>
                    <a:pt x="319" y="125"/>
                  </a:cubicBezTo>
                  <a:cubicBezTo>
                    <a:pt x="318" y="124"/>
                    <a:pt x="317" y="123"/>
                    <a:pt x="317" y="123"/>
                  </a:cubicBezTo>
                  <a:cubicBezTo>
                    <a:pt x="316" y="122"/>
                    <a:pt x="314" y="123"/>
                    <a:pt x="313" y="123"/>
                  </a:cubicBezTo>
                  <a:cubicBezTo>
                    <a:pt x="313" y="123"/>
                    <a:pt x="311" y="125"/>
                    <a:pt x="311" y="125"/>
                  </a:cubicBezTo>
                  <a:cubicBezTo>
                    <a:pt x="310" y="126"/>
                    <a:pt x="307" y="128"/>
                    <a:pt x="306" y="128"/>
                  </a:cubicBezTo>
                  <a:cubicBezTo>
                    <a:pt x="305" y="128"/>
                    <a:pt x="303" y="128"/>
                    <a:pt x="302" y="129"/>
                  </a:cubicBezTo>
                  <a:cubicBezTo>
                    <a:pt x="301" y="129"/>
                    <a:pt x="299" y="130"/>
                    <a:pt x="298" y="131"/>
                  </a:cubicBezTo>
                  <a:cubicBezTo>
                    <a:pt x="297" y="132"/>
                    <a:pt x="295" y="134"/>
                    <a:pt x="294" y="135"/>
                  </a:cubicBezTo>
                  <a:cubicBezTo>
                    <a:pt x="293" y="136"/>
                    <a:pt x="291" y="137"/>
                    <a:pt x="290" y="138"/>
                  </a:cubicBezTo>
                  <a:cubicBezTo>
                    <a:pt x="289" y="139"/>
                    <a:pt x="288" y="140"/>
                    <a:pt x="287" y="141"/>
                  </a:cubicBezTo>
                  <a:cubicBezTo>
                    <a:pt x="285" y="141"/>
                    <a:pt x="281" y="142"/>
                    <a:pt x="279" y="142"/>
                  </a:cubicBezTo>
                  <a:cubicBezTo>
                    <a:pt x="277" y="142"/>
                    <a:pt x="273" y="142"/>
                    <a:pt x="271" y="142"/>
                  </a:cubicBezTo>
                  <a:cubicBezTo>
                    <a:pt x="269" y="142"/>
                    <a:pt x="265" y="142"/>
                    <a:pt x="263" y="142"/>
                  </a:cubicBezTo>
                  <a:cubicBezTo>
                    <a:pt x="260" y="142"/>
                    <a:pt x="256" y="144"/>
                    <a:pt x="254" y="146"/>
                  </a:cubicBezTo>
                  <a:cubicBezTo>
                    <a:pt x="253" y="146"/>
                    <a:pt x="251" y="149"/>
                    <a:pt x="250" y="150"/>
                  </a:cubicBezTo>
                  <a:cubicBezTo>
                    <a:pt x="250" y="151"/>
                    <a:pt x="250" y="154"/>
                    <a:pt x="250" y="155"/>
                  </a:cubicBezTo>
                  <a:cubicBezTo>
                    <a:pt x="250" y="157"/>
                    <a:pt x="251" y="159"/>
                    <a:pt x="252" y="161"/>
                  </a:cubicBezTo>
                  <a:cubicBezTo>
                    <a:pt x="252" y="162"/>
                    <a:pt x="254" y="164"/>
                    <a:pt x="254" y="165"/>
                  </a:cubicBezTo>
                  <a:cubicBezTo>
                    <a:pt x="254" y="166"/>
                    <a:pt x="253" y="169"/>
                    <a:pt x="253" y="170"/>
                  </a:cubicBezTo>
                  <a:cubicBezTo>
                    <a:pt x="254" y="171"/>
                    <a:pt x="255" y="173"/>
                    <a:pt x="256" y="174"/>
                  </a:cubicBezTo>
                  <a:cubicBezTo>
                    <a:pt x="257" y="174"/>
                    <a:pt x="260" y="173"/>
                    <a:pt x="261" y="173"/>
                  </a:cubicBezTo>
                  <a:cubicBezTo>
                    <a:pt x="262" y="174"/>
                    <a:pt x="263" y="175"/>
                    <a:pt x="264" y="176"/>
                  </a:cubicBezTo>
                  <a:cubicBezTo>
                    <a:pt x="264" y="177"/>
                    <a:pt x="266" y="180"/>
                    <a:pt x="266" y="182"/>
                  </a:cubicBezTo>
                  <a:cubicBezTo>
                    <a:pt x="266" y="183"/>
                    <a:pt x="265" y="185"/>
                    <a:pt x="265" y="187"/>
                  </a:cubicBezTo>
                  <a:cubicBezTo>
                    <a:pt x="264" y="188"/>
                    <a:pt x="263" y="192"/>
                    <a:pt x="263" y="194"/>
                  </a:cubicBezTo>
                  <a:cubicBezTo>
                    <a:pt x="262" y="195"/>
                    <a:pt x="259" y="197"/>
                    <a:pt x="258" y="198"/>
                  </a:cubicBezTo>
                  <a:cubicBezTo>
                    <a:pt x="257" y="199"/>
                    <a:pt x="255" y="199"/>
                    <a:pt x="254" y="200"/>
                  </a:cubicBezTo>
                  <a:cubicBezTo>
                    <a:pt x="252" y="200"/>
                    <a:pt x="249" y="202"/>
                    <a:pt x="248" y="203"/>
                  </a:cubicBezTo>
                  <a:cubicBezTo>
                    <a:pt x="247" y="204"/>
                    <a:pt x="247" y="207"/>
                    <a:pt x="247" y="209"/>
                  </a:cubicBezTo>
                  <a:cubicBezTo>
                    <a:pt x="247" y="211"/>
                    <a:pt x="247" y="214"/>
                    <a:pt x="248" y="216"/>
                  </a:cubicBezTo>
                  <a:cubicBezTo>
                    <a:pt x="248" y="219"/>
                    <a:pt x="249" y="224"/>
                    <a:pt x="249" y="226"/>
                  </a:cubicBezTo>
                  <a:cubicBezTo>
                    <a:pt x="250" y="228"/>
                    <a:pt x="252" y="232"/>
                    <a:pt x="252" y="235"/>
                  </a:cubicBezTo>
                  <a:cubicBezTo>
                    <a:pt x="252" y="236"/>
                    <a:pt x="252" y="239"/>
                    <a:pt x="252" y="240"/>
                  </a:cubicBezTo>
                  <a:cubicBezTo>
                    <a:pt x="251" y="242"/>
                    <a:pt x="249" y="245"/>
                    <a:pt x="249" y="247"/>
                  </a:cubicBezTo>
                  <a:cubicBezTo>
                    <a:pt x="248" y="248"/>
                    <a:pt x="247" y="251"/>
                    <a:pt x="246" y="252"/>
                  </a:cubicBezTo>
                  <a:cubicBezTo>
                    <a:pt x="245" y="253"/>
                    <a:pt x="243" y="255"/>
                    <a:pt x="242" y="256"/>
                  </a:cubicBezTo>
                  <a:cubicBezTo>
                    <a:pt x="241" y="256"/>
                    <a:pt x="239" y="258"/>
                    <a:pt x="238" y="258"/>
                  </a:cubicBezTo>
                  <a:cubicBezTo>
                    <a:pt x="236" y="259"/>
                    <a:pt x="234" y="258"/>
                    <a:pt x="232" y="258"/>
                  </a:cubicBezTo>
                  <a:cubicBezTo>
                    <a:pt x="231" y="258"/>
                    <a:pt x="230" y="258"/>
                    <a:pt x="229" y="259"/>
                  </a:cubicBezTo>
                  <a:cubicBezTo>
                    <a:pt x="228" y="259"/>
                    <a:pt x="228" y="262"/>
                    <a:pt x="229" y="263"/>
                  </a:cubicBezTo>
                  <a:cubicBezTo>
                    <a:pt x="229" y="264"/>
                    <a:pt x="231" y="265"/>
                    <a:pt x="232" y="266"/>
                  </a:cubicBezTo>
                  <a:cubicBezTo>
                    <a:pt x="232" y="267"/>
                    <a:pt x="232" y="269"/>
                    <a:pt x="232" y="270"/>
                  </a:cubicBezTo>
                  <a:cubicBezTo>
                    <a:pt x="232" y="271"/>
                    <a:pt x="232" y="274"/>
                    <a:pt x="231" y="275"/>
                  </a:cubicBezTo>
                  <a:cubicBezTo>
                    <a:pt x="231" y="276"/>
                    <a:pt x="229" y="277"/>
                    <a:pt x="228" y="278"/>
                  </a:cubicBezTo>
                  <a:cubicBezTo>
                    <a:pt x="227" y="278"/>
                    <a:pt x="226" y="280"/>
                    <a:pt x="225" y="280"/>
                  </a:cubicBezTo>
                  <a:cubicBezTo>
                    <a:pt x="224" y="280"/>
                    <a:pt x="223" y="280"/>
                    <a:pt x="222" y="280"/>
                  </a:cubicBezTo>
                  <a:cubicBezTo>
                    <a:pt x="221" y="280"/>
                    <a:pt x="220" y="279"/>
                    <a:pt x="219" y="279"/>
                  </a:cubicBezTo>
                  <a:cubicBezTo>
                    <a:pt x="218" y="279"/>
                    <a:pt x="216" y="278"/>
                    <a:pt x="215" y="278"/>
                  </a:cubicBezTo>
                  <a:cubicBezTo>
                    <a:pt x="213" y="278"/>
                    <a:pt x="210" y="278"/>
                    <a:pt x="209" y="278"/>
                  </a:cubicBezTo>
                  <a:cubicBezTo>
                    <a:pt x="207" y="278"/>
                    <a:pt x="205" y="278"/>
                    <a:pt x="203" y="279"/>
                  </a:cubicBezTo>
                  <a:cubicBezTo>
                    <a:pt x="202" y="279"/>
                    <a:pt x="201" y="281"/>
                    <a:pt x="200" y="281"/>
                  </a:cubicBezTo>
                  <a:cubicBezTo>
                    <a:pt x="199" y="282"/>
                    <a:pt x="197" y="282"/>
                    <a:pt x="196" y="282"/>
                  </a:cubicBezTo>
                  <a:cubicBezTo>
                    <a:pt x="194" y="282"/>
                    <a:pt x="191" y="282"/>
                    <a:pt x="190" y="282"/>
                  </a:cubicBezTo>
                  <a:cubicBezTo>
                    <a:pt x="188" y="281"/>
                    <a:pt x="186" y="280"/>
                    <a:pt x="185" y="280"/>
                  </a:cubicBezTo>
                  <a:cubicBezTo>
                    <a:pt x="184" y="280"/>
                    <a:pt x="182" y="280"/>
                    <a:pt x="181" y="280"/>
                  </a:cubicBezTo>
                  <a:cubicBezTo>
                    <a:pt x="179" y="280"/>
                    <a:pt x="177" y="281"/>
                    <a:pt x="176" y="282"/>
                  </a:cubicBezTo>
                  <a:cubicBezTo>
                    <a:pt x="175" y="283"/>
                    <a:pt x="173" y="286"/>
                    <a:pt x="173" y="287"/>
                  </a:cubicBezTo>
                  <a:cubicBezTo>
                    <a:pt x="172" y="287"/>
                    <a:pt x="171" y="289"/>
                    <a:pt x="170" y="290"/>
                  </a:cubicBezTo>
                  <a:cubicBezTo>
                    <a:pt x="170" y="291"/>
                    <a:pt x="169" y="294"/>
                    <a:pt x="169" y="295"/>
                  </a:cubicBezTo>
                  <a:cubicBezTo>
                    <a:pt x="168" y="297"/>
                    <a:pt x="167" y="300"/>
                    <a:pt x="166" y="301"/>
                  </a:cubicBezTo>
                  <a:cubicBezTo>
                    <a:pt x="165" y="301"/>
                    <a:pt x="164" y="302"/>
                    <a:pt x="164" y="303"/>
                  </a:cubicBezTo>
                  <a:cubicBezTo>
                    <a:pt x="163" y="304"/>
                    <a:pt x="162" y="306"/>
                    <a:pt x="162" y="307"/>
                  </a:cubicBezTo>
                  <a:cubicBezTo>
                    <a:pt x="161" y="309"/>
                    <a:pt x="160" y="311"/>
                    <a:pt x="159" y="313"/>
                  </a:cubicBezTo>
                  <a:cubicBezTo>
                    <a:pt x="158" y="314"/>
                    <a:pt x="157" y="315"/>
                    <a:pt x="156" y="316"/>
                  </a:cubicBezTo>
                  <a:cubicBezTo>
                    <a:pt x="154" y="317"/>
                    <a:pt x="151" y="318"/>
                    <a:pt x="149" y="319"/>
                  </a:cubicBezTo>
                  <a:cubicBezTo>
                    <a:pt x="148" y="320"/>
                    <a:pt x="145" y="323"/>
                    <a:pt x="144" y="324"/>
                  </a:cubicBezTo>
                  <a:cubicBezTo>
                    <a:pt x="143" y="326"/>
                    <a:pt x="142" y="328"/>
                    <a:pt x="141" y="330"/>
                  </a:cubicBezTo>
                  <a:cubicBezTo>
                    <a:pt x="141" y="331"/>
                    <a:pt x="140" y="334"/>
                    <a:pt x="139" y="335"/>
                  </a:cubicBezTo>
                  <a:cubicBezTo>
                    <a:pt x="139" y="337"/>
                    <a:pt x="140" y="339"/>
                    <a:pt x="141" y="341"/>
                  </a:cubicBezTo>
                  <a:cubicBezTo>
                    <a:pt x="141" y="342"/>
                    <a:pt x="143" y="346"/>
                    <a:pt x="144" y="348"/>
                  </a:cubicBezTo>
                  <a:cubicBezTo>
                    <a:pt x="144" y="349"/>
                    <a:pt x="144" y="352"/>
                    <a:pt x="144" y="354"/>
                  </a:cubicBezTo>
                  <a:cubicBezTo>
                    <a:pt x="144" y="355"/>
                    <a:pt x="144" y="358"/>
                    <a:pt x="144" y="360"/>
                  </a:cubicBezTo>
                  <a:cubicBezTo>
                    <a:pt x="144" y="362"/>
                    <a:pt x="146" y="365"/>
                    <a:pt x="147" y="366"/>
                  </a:cubicBezTo>
                  <a:cubicBezTo>
                    <a:pt x="147" y="367"/>
                    <a:pt x="147" y="369"/>
                    <a:pt x="148" y="370"/>
                  </a:cubicBezTo>
                  <a:cubicBezTo>
                    <a:pt x="147" y="370"/>
                    <a:pt x="146" y="370"/>
                    <a:pt x="145" y="370"/>
                  </a:cubicBezTo>
                  <a:cubicBezTo>
                    <a:pt x="144" y="370"/>
                    <a:pt x="141" y="370"/>
                    <a:pt x="140" y="369"/>
                  </a:cubicBezTo>
                  <a:cubicBezTo>
                    <a:pt x="139" y="369"/>
                    <a:pt x="139" y="367"/>
                    <a:pt x="139" y="366"/>
                  </a:cubicBezTo>
                  <a:cubicBezTo>
                    <a:pt x="139" y="365"/>
                    <a:pt x="138" y="363"/>
                    <a:pt x="137" y="362"/>
                  </a:cubicBezTo>
                  <a:cubicBezTo>
                    <a:pt x="137" y="361"/>
                    <a:pt x="135" y="361"/>
                    <a:pt x="134" y="361"/>
                  </a:cubicBezTo>
                  <a:cubicBezTo>
                    <a:pt x="133" y="361"/>
                    <a:pt x="132" y="360"/>
                    <a:pt x="132" y="360"/>
                  </a:cubicBezTo>
                  <a:cubicBezTo>
                    <a:pt x="131" y="359"/>
                    <a:pt x="128" y="359"/>
                    <a:pt x="127" y="358"/>
                  </a:cubicBezTo>
                  <a:cubicBezTo>
                    <a:pt x="126" y="357"/>
                    <a:pt x="125" y="356"/>
                    <a:pt x="124" y="355"/>
                  </a:cubicBezTo>
                  <a:cubicBezTo>
                    <a:pt x="123" y="355"/>
                    <a:pt x="122" y="354"/>
                    <a:pt x="121" y="354"/>
                  </a:cubicBezTo>
                  <a:cubicBezTo>
                    <a:pt x="120" y="354"/>
                    <a:pt x="119" y="354"/>
                    <a:pt x="118" y="354"/>
                  </a:cubicBezTo>
                  <a:cubicBezTo>
                    <a:pt x="116" y="355"/>
                    <a:pt x="113" y="357"/>
                    <a:pt x="112" y="359"/>
                  </a:cubicBezTo>
                  <a:cubicBezTo>
                    <a:pt x="111" y="359"/>
                    <a:pt x="108" y="361"/>
                    <a:pt x="108" y="362"/>
                  </a:cubicBezTo>
                  <a:cubicBezTo>
                    <a:pt x="107" y="363"/>
                    <a:pt x="106" y="365"/>
                    <a:pt x="105" y="366"/>
                  </a:cubicBezTo>
                  <a:cubicBezTo>
                    <a:pt x="104" y="367"/>
                    <a:pt x="102" y="368"/>
                    <a:pt x="102" y="369"/>
                  </a:cubicBezTo>
                  <a:cubicBezTo>
                    <a:pt x="101" y="370"/>
                    <a:pt x="100" y="372"/>
                    <a:pt x="100" y="373"/>
                  </a:cubicBezTo>
                  <a:cubicBezTo>
                    <a:pt x="99" y="375"/>
                    <a:pt x="97" y="379"/>
                    <a:pt x="96" y="381"/>
                  </a:cubicBezTo>
                  <a:cubicBezTo>
                    <a:pt x="95" y="382"/>
                    <a:pt x="94" y="384"/>
                    <a:pt x="93" y="385"/>
                  </a:cubicBezTo>
                  <a:cubicBezTo>
                    <a:pt x="91" y="387"/>
                    <a:pt x="88" y="390"/>
                    <a:pt x="87" y="391"/>
                  </a:cubicBezTo>
                  <a:cubicBezTo>
                    <a:pt x="85" y="392"/>
                    <a:pt x="83" y="394"/>
                    <a:pt x="82" y="395"/>
                  </a:cubicBezTo>
                  <a:cubicBezTo>
                    <a:pt x="80" y="395"/>
                    <a:pt x="77" y="395"/>
                    <a:pt x="76" y="395"/>
                  </a:cubicBezTo>
                  <a:cubicBezTo>
                    <a:pt x="75" y="394"/>
                    <a:pt x="72" y="393"/>
                    <a:pt x="71" y="391"/>
                  </a:cubicBezTo>
                  <a:cubicBezTo>
                    <a:pt x="70" y="390"/>
                    <a:pt x="70" y="388"/>
                    <a:pt x="69" y="386"/>
                  </a:cubicBezTo>
                  <a:cubicBezTo>
                    <a:pt x="69" y="385"/>
                    <a:pt x="68" y="381"/>
                    <a:pt x="67" y="380"/>
                  </a:cubicBezTo>
                  <a:cubicBezTo>
                    <a:pt x="67" y="378"/>
                    <a:pt x="68" y="375"/>
                    <a:pt x="67" y="374"/>
                  </a:cubicBezTo>
                  <a:cubicBezTo>
                    <a:pt x="67" y="372"/>
                    <a:pt x="67" y="367"/>
                    <a:pt x="66" y="365"/>
                  </a:cubicBezTo>
                  <a:cubicBezTo>
                    <a:pt x="66" y="364"/>
                    <a:pt x="64" y="362"/>
                    <a:pt x="64" y="361"/>
                  </a:cubicBezTo>
                  <a:cubicBezTo>
                    <a:pt x="63" y="360"/>
                    <a:pt x="61" y="359"/>
                    <a:pt x="60" y="358"/>
                  </a:cubicBezTo>
                  <a:cubicBezTo>
                    <a:pt x="59" y="358"/>
                    <a:pt x="56" y="357"/>
                    <a:pt x="55" y="357"/>
                  </a:cubicBezTo>
                  <a:cubicBezTo>
                    <a:pt x="53" y="357"/>
                    <a:pt x="50" y="357"/>
                    <a:pt x="48" y="357"/>
                  </a:cubicBezTo>
                  <a:cubicBezTo>
                    <a:pt x="46" y="357"/>
                    <a:pt x="43" y="358"/>
                    <a:pt x="41" y="359"/>
                  </a:cubicBezTo>
                  <a:cubicBezTo>
                    <a:pt x="40" y="359"/>
                    <a:pt x="38" y="361"/>
                    <a:pt x="36" y="362"/>
                  </a:cubicBezTo>
                  <a:cubicBezTo>
                    <a:pt x="35" y="363"/>
                    <a:pt x="31" y="363"/>
                    <a:pt x="29" y="364"/>
                  </a:cubicBezTo>
                  <a:cubicBezTo>
                    <a:pt x="28" y="364"/>
                    <a:pt x="26" y="364"/>
                    <a:pt x="25" y="364"/>
                  </a:cubicBezTo>
                  <a:cubicBezTo>
                    <a:pt x="25" y="364"/>
                    <a:pt x="25" y="364"/>
                    <a:pt x="24" y="364"/>
                  </a:cubicBezTo>
                  <a:cubicBezTo>
                    <a:pt x="24" y="362"/>
                    <a:pt x="24" y="359"/>
                    <a:pt x="24" y="358"/>
                  </a:cubicBezTo>
                  <a:cubicBezTo>
                    <a:pt x="24" y="357"/>
                    <a:pt x="23" y="356"/>
                    <a:pt x="22" y="356"/>
                  </a:cubicBezTo>
                  <a:cubicBezTo>
                    <a:pt x="22" y="355"/>
                    <a:pt x="21" y="353"/>
                    <a:pt x="21" y="353"/>
                  </a:cubicBezTo>
                  <a:cubicBezTo>
                    <a:pt x="21" y="352"/>
                    <a:pt x="21" y="351"/>
                    <a:pt x="21" y="350"/>
                  </a:cubicBezTo>
                  <a:cubicBezTo>
                    <a:pt x="21" y="349"/>
                    <a:pt x="20" y="348"/>
                    <a:pt x="20" y="348"/>
                  </a:cubicBezTo>
                  <a:cubicBezTo>
                    <a:pt x="20" y="347"/>
                    <a:pt x="19" y="346"/>
                    <a:pt x="18" y="346"/>
                  </a:cubicBezTo>
                  <a:cubicBezTo>
                    <a:pt x="18" y="345"/>
                    <a:pt x="17" y="344"/>
                    <a:pt x="17" y="343"/>
                  </a:cubicBezTo>
                  <a:cubicBezTo>
                    <a:pt x="17" y="342"/>
                    <a:pt x="17" y="340"/>
                    <a:pt x="17" y="339"/>
                  </a:cubicBezTo>
                  <a:cubicBezTo>
                    <a:pt x="17" y="338"/>
                    <a:pt x="16" y="335"/>
                    <a:pt x="15" y="334"/>
                  </a:cubicBezTo>
                  <a:cubicBezTo>
                    <a:pt x="15" y="333"/>
                    <a:pt x="13" y="331"/>
                    <a:pt x="12" y="331"/>
                  </a:cubicBezTo>
                  <a:cubicBezTo>
                    <a:pt x="11" y="330"/>
                    <a:pt x="9" y="331"/>
                    <a:pt x="8" y="331"/>
                  </a:cubicBezTo>
                  <a:cubicBezTo>
                    <a:pt x="8" y="331"/>
                    <a:pt x="6" y="331"/>
                    <a:pt x="5" y="331"/>
                  </a:cubicBezTo>
                  <a:cubicBezTo>
                    <a:pt x="4" y="331"/>
                    <a:pt x="2" y="330"/>
                    <a:pt x="2" y="329"/>
                  </a:cubicBezTo>
                  <a:cubicBezTo>
                    <a:pt x="1" y="329"/>
                    <a:pt x="0" y="328"/>
                    <a:pt x="0" y="327"/>
                  </a:cubicBezTo>
                  <a:cubicBezTo>
                    <a:pt x="0" y="326"/>
                    <a:pt x="1" y="325"/>
                    <a:pt x="2" y="325"/>
                  </a:cubicBezTo>
                  <a:cubicBezTo>
                    <a:pt x="2" y="324"/>
                    <a:pt x="4" y="325"/>
                    <a:pt x="4" y="325"/>
                  </a:cubicBezTo>
                  <a:cubicBezTo>
                    <a:pt x="5" y="325"/>
                    <a:pt x="7" y="325"/>
                    <a:pt x="7" y="325"/>
                  </a:cubicBezTo>
                  <a:cubicBezTo>
                    <a:pt x="8" y="325"/>
                    <a:pt x="10" y="326"/>
                    <a:pt x="11" y="326"/>
                  </a:cubicBezTo>
                  <a:cubicBezTo>
                    <a:pt x="12" y="326"/>
                    <a:pt x="13" y="328"/>
                    <a:pt x="14" y="328"/>
                  </a:cubicBezTo>
                  <a:cubicBezTo>
                    <a:pt x="15" y="328"/>
                    <a:pt x="16" y="329"/>
                    <a:pt x="16" y="329"/>
                  </a:cubicBezTo>
                  <a:cubicBezTo>
                    <a:pt x="17" y="329"/>
                    <a:pt x="19" y="329"/>
                    <a:pt x="20" y="329"/>
                  </a:cubicBezTo>
                  <a:cubicBezTo>
                    <a:pt x="21" y="328"/>
                    <a:pt x="23" y="326"/>
                    <a:pt x="24" y="326"/>
                  </a:cubicBezTo>
                  <a:cubicBezTo>
                    <a:pt x="24" y="325"/>
                    <a:pt x="26" y="325"/>
                    <a:pt x="26" y="324"/>
                  </a:cubicBezTo>
                  <a:cubicBezTo>
                    <a:pt x="27" y="324"/>
                    <a:pt x="29" y="324"/>
                    <a:pt x="30" y="323"/>
                  </a:cubicBezTo>
                  <a:cubicBezTo>
                    <a:pt x="30" y="323"/>
                    <a:pt x="32" y="322"/>
                    <a:pt x="32" y="322"/>
                  </a:cubicBezTo>
                  <a:cubicBezTo>
                    <a:pt x="34" y="321"/>
                    <a:pt x="37" y="318"/>
                    <a:pt x="39" y="317"/>
                  </a:cubicBezTo>
                  <a:cubicBezTo>
                    <a:pt x="41" y="315"/>
                    <a:pt x="46" y="311"/>
                    <a:pt x="48" y="309"/>
                  </a:cubicBezTo>
                  <a:cubicBezTo>
                    <a:pt x="50" y="308"/>
                    <a:pt x="53" y="304"/>
                    <a:pt x="54" y="303"/>
                  </a:cubicBezTo>
                  <a:cubicBezTo>
                    <a:pt x="55" y="302"/>
                    <a:pt x="57" y="301"/>
                    <a:pt x="58" y="301"/>
                  </a:cubicBezTo>
                  <a:cubicBezTo>
                    <a:pt x="58" y="301"/>
                    <a:pt x="60" y="301"/>
                    <a:pt x="61" y="301"/>
                  </a:cubicBezTo>
                  <a:cubicBezTo>
                    <a:pt x="61" y="301"/>
                    <a:pt x="62" y="302"/>
                    <a:pt x="63" y="302"/>
                  </a:cubicBezTo>
                  <a:cubicBezTo>
                    <a:pt x="63" y="303"/>
                    <a:pt x="63" y="305"/>
                    <a:pt x="64" y="306"/>
                  </a:cubicBezTo>
                  <a:cubicBezTo>
                    <a:pt x="64" y="306"/>
                    <a:pt x="65" y="307"/>
                    <a:pt x="66" y="307"/>
                  </a:cubicBezTo>
                  <a:cubicBezTo>
                    <a:pt x="66" y="308"/>
                    <a:pt x="67" y="308"/>
                    <a:pt x="67" y="309"/>
                  </a:cubicBezTo>
                  <a:cubicBezTo>
                    <a:pt x="67" y="309"/>
                    <a:pt x="65" y="309"/>
                    <a:pt x="64" y="309"/>
                  </a:cubicBezTo>
                  <a:cubicBezTo>
                    <a:pt x="64" y="309"/>
                    <a:pt x="63" y="309"/>
                    <a:pt x="63" y="309"/>
                  </a:cubicBezTo>
                  <a:cubicBezTo>
                    <a:pt x="62" y="310"/>
                    <a:pt x="62" y="312"/>
                    <a:pt x="62" y="312"/>
                  </a:cubicBezTo>
                  <a:cubicBezTo>
                    <a:pt x="62" y="313"/>
                    <a:pt x="62" y="315"/>
                    <a:pt x="62" y="315"/>
                  </a:cubicBezTo>
                  <a:cubicBezTo>
                    <a:pt x="62" y="316"/>
                    <a:pt x="63" y="317"/>
                    <a:pt x="64" y="317"/>
                  </a:cubicBezTo>
                  <a:cubicBezTo>
                    <a:pt x="65" y="317"/>
                    <a:pt x="65" y="316"/>
                    <a:pt x="65" y="315"/>
                  </a:cubicBezTo>
                  <a:cubicBezTo>
                    <a:pt x="66" y="315"/>
                    <a:pt x="66" y="314"/>
                    <a:pt x="67" y="314"/>
                  </a:cubicBezTo>
                  <a:cubicBezTo>
                    <a:pt x="67" y="314"/>
                    <a:pt x="68" y="315"/>
                    <a:pt x="69" y="315"/>
                  </a:cubicBezTo>
                  <a:cubicBezTo>
                    <a:pt x="69" y="316"/>
                    <a:pt x="70" y="317"/>
                    <a:pt x="70" y="317"/>
                  </a:cubicBezTo>
                  <a:cubicBezTo>
                    <a:pt x="71" y="317"/>
                    <a:pt x="72" y="317"/>
                    <a:pt x="72" y="317"/>
                  </a:cubicBezTo>
                  <a:cubicBezTo>
                    <a:pt x="73" y="317"/>
                    <a:pt x="73" y="315"/>
                    <a:pt x="73" y="314"/>
                  </a:cubicBezTo>
                  <a:cubicBezTo>
                    <a:pt x="73" y="314"/>
                    <a:pt x="73" y="313"/>
                    <a:pt x="73" y="312"/>
                  </a:cubicBezTo>
                  <a:cubicBezTo>
                    <a:pt x="73" y="312"/>
                    <a:pt x="74" y="311"/>
                    <a:pt x="74" y="311"/>
                  </a:cubicBezTo>
                  <a:cubicBezTo>
                    <a:pt x="75" y="311"/>
                    <a:pt x="76" y="312"/>
                    <a:pt x="76" y="311"/>
                  </a:cubicBezTo>
                  <a:cubicBezTo>
                    <a:pt x="77" y="311"/>
                    <a:pt x="77" y="311"/>
                    <a:pt x="77" y="310"/>
                  </a:cubicBezTo>
                  <a:cubicBezTo>
                    <a:pt x="77" y="310"/>
                    <a:pt x="77" y="308"/>
                    <a:pt x="77" y="308"/>
                  </a:cubicBezTo>
                  <a:cubicBezTo>
                    <a:pt x="77" y="308"/>
                    <a:pt x="76" y="307"/>
                    <a:pt x="76" y="307"/>
                  </a:cubicBezTo>
                  <a:cubicBezTo>
                    <a:pt x="75" y="307"/>
                    <a:pt x="74" y="306"/>
                    <a:pt x="73" y="307"/>
                  </a:cubicBezTo>
                  <a:cubicBezTo>
                    <a:pt x="73" y="307"/>
                    <a:pt x="72" y="308"/>
                    <a:pt x="71" y="308"/>
                  </a:cubicBezTo>
                  <a:cubicBezTo>
                    <a:pt x="71" y="308"/>
                    <a:pt x="70" y="306"/>
                    <a:pt x="70" y="305"/>
                  </a:cubicBezTo>
                  <a:cubicBezTo>
                    <a:pt x="70" y="305"/>
                    <a:pt x="71" y="304"/>
                    <a:pt x="70" y="303"/>
                  </a:cubicBezTo>
                  <a:cubicBezTo>
                    <a:pt x="70" y="303"/>
                    <a:pt x="70" y="302"/>
                    <a:pt x="69" y="302"/>
                  </a:cubicBezTo>
                  <a:cubicBezTo>
                    <a:pt x="69" y="301"/>
                    <a:pt x="68" y="300"/>
                    <a:pt x="67" y="299"/>
                  </a:cubicBezTo>
                  <a:cubicBezTo>
                    <a:pt x="66" y="299"/>
                    <a:pt x="65" y="299"/>
                    <a:pt x="64" y="299"/>
                  </a:cubicBezTo>
                  <a:cubicBezTo>
                    <a:pt x="64" y="299"/>
                    <a:pt x="62" y="298"/>
                    <a:pt x="62" y="298"/>
                  </a:cubicBezTo>
                  <a:cubicBezTo>
                    <a:pt x="62" y="297"/>
                    <a:pt x="61" y="296"/>
                    <a:pt x="62" y="296"/>
                  </a:cubicBezTo>
                  <a:cubicBezTo>
                    <a:pt x="62" y="295"/>
                    <a:pt x="62" y="294"/>
                    <a:pt x="63" y="293"/>
                  </a:cubicBezTo>
                  <a:cubicBezTo>
                    <a:pt x="63" y="293"/>
                    <a:pt x="64" y="292"/>
                    <a:pt x="64" y="291"/>
                  </a:cubicBezTo>
                  <a:cubicBezTo>
                    <a:pt x="65" y="291"/>
                    <a:pt x="67" y="289"/>
                    <a:pt x="67" y="288"/>
                  </a:cubicBezTo>
                  <a:cubicBezTo>
                    <a:pt x="68" y="287"/>
                    <a:pt x="68" y="284"/>
                    <a:pt x="69" y="283"/>
                  </a:cubicBezTo>
                  <a:cubicBezTo>
                    <a:pt x="70" y="282"/>
                    <a:pt x="72" y="280"/>
                    <a:pt x="73" y="278"/>
                  </a:cubicBezTo>
                  <a:cubicBezTo>
                    <a:pt x="75" y="276"/>
                    <a:pt x="80" y="270"/>
                    <a:pt x="83" y="267"/>
                  </a:cubicBezTo>
                  <a:cubicBezTo>
                    <a:pt x="84" y="266"/>
                    <a:pt x="86" y="263"/>
                    <a:pt x="87" y="264"/>
                  </a:cubicBezTo>
                  <a:cubicBezTo>
                    <a:pt x="88" y="264"/>
                    <a:pt x="88" y="266"/>
                    <a:pt x="89" y="266"/>
                  </a:cubicBezTo>
                  <a:cubicBezTo>
                    <a:pt x="89" y="266"/>
                    <a:pt x="90" y="267"/>
                    <a:pt x="90" y="267"/>
                  </a:cubicBezTo>
                  <a:cubicBezTo>
                    <a:pt x="91" y="267"/>
                    <a:pt x="92" y="266"/>
                    <a:pt x="92" y="265"/>
                  </a:cubicBezTo>
                  <a:cubicBezTo>
                    <a:pt x="92" y="264"/>
                    <a:pt x="93" y="263"/>
                    <a:pt x="93" y="263"/>
                  </a:cubicBezTo>
                  <a:cubicBezTo>
                    <a:pt x="93" y="262"/>
                    <a:pt x="93" y="261"/>
                    <a:pt x="93" y="261"/>
                  </a:cubicBezTo>
                  <a:cubicBezTo>
                    <a:pt x="93" y="260"/>
                    <a:pt x="92" y="258"/>
                    <a:pt x="92" y="258"/>
                  </a:cubicBezTo>
                  <a:cubicBezTo>
                    <a:pt x="92" y="257"/>
                    <a:pt x="94" y="256"/>
                    <a:pt x="94" y="256"/>
                  </a:cubicBezTo>
                  <a:cubicBezTo>
                    <a:pt x="95" y="255"/>
                    <a:pt x="96" y="253"/>
                    <a:pt x="96" y="252"/>
                  </a:cubicBezTo>
                  <a:cubicBezTo>
                    <a:pt x="97" y="251"/>
                    <a:pt x="99" y="249"/>
                    <a:pt x="100" y="248"/>
                  </a:cubicBezTo>
                  <a:cubicBezTo>
                    <a:pt x="102" y="247"/>
                    <a:pt x="103" y="243"/>
                    <a:pt x="105" y="241"/>
                  </a:cubicBezTo>
                  <a:cubicBezTo>
                    <a:pt x="106" y="239"/>
                    <a:pt x="110" y="234"/>
                    <a:pt x="112" y="232"/>
                  </a:cubicBezTo>
                  <a:cubicBezTo>
                    <a:pt x="112" y="231"/>
                    <a:pt x="114" y="229"/>
                    <a:pt x="115" y="227"/>
                  </a:cubicBezTo>
                  <a:cubicBezTo>
                    <a:pt x="115" y="226"/>
                    <a:pt x="116" y="223"/>
                    <a:pt x="115" y="222"/>
                  </a:cubicBezTo>
                  <a:cubicBezTo>
                    <a:pt x="114" y="222"/>
                    <a:pt x="112" y="222"/>
                    <a:pt x="112" y="221"/>
                  </a:cubicBezTo>
                  <a:cubicBezTo>
                    <a:pt x="111" y="220"/>
                    <a:pt x="112" y="218"/>
                    <a:pt x="112" y="217"/>
                  </a:cubicBezTo>
                  <a:cubicBezTo>
                    <a:pt x="112" y="215"/>
                    <a:pt x="112" y="213"/>
                    <a:pt x="113" y="212"/>
                  </a:cubicBezTo>
                  <a:cubicBezTo>
                    <a:pt x="113" y="209"/>
                    <a:pt x="115" y="205"/>
                    <a:pt x="116" y="203"/>
                  </a:cubicBezTo>
                  <a:cubicBezTo>
                    <a:pt x="117" y="199"/>
                    <a:pt x="119" y="193"/>
                    <a:pt x="120" y="189"/>
                  </a:cubicBezTo>
                  <a:cubicBezTo>
                    <a:pt x="121" y="186"/>
                    <a:pt x="122" y="178"/>
                    <a:pt x="123" y="175"/>
                  </a:cubicBezTo>
                  <a:cubicBezTo>
                    <a:pt x="123" y="173"/>
                    <a:pt x="124" y="168"/>
                    <a:pt x="125" y="166"/>
                  </a:cubicBezTo>
                  <a:cubicBezTo>
                    <a:pt x="125" y="165"/>
                    <a:pt x="126" y="164"/>
                    <a:pt x="126" y="163"/>
                  </a:cubicBezTo>
                  <a:cubicBezTo>
                    <a:pt x="127" y="161"/>
                    <a:pt x="128" y="158"/>
                    <a:pt x="128" y="156"/>
                  </a:cubicBezTo>
                  <a:cubicBezTo>
                    <a:pt x="128" y="154"/>
                    <a:pt x="129" y="152"/>
                    <a:pt x="129" y="151"/>
                  </a:cubicBezTo>
                  <a:cubicBezTo>
                    <a:pt x="130" y="148"/>
                    <a:pt x="133" y="144"/>
                    <a:pt x="134" y="142"/>
                  </a:cubicBezTo>
                  <a:cubicBezTo>
                    <a:pt x="135" y="140"/>
                    <a:pt x="138" y="134"/>
                    <a:pt x="139" y="131"/>
                  </a:cubicBezTo>
                  <a:cubicBezTo>
                    <a:pt x="139" y="129"/>
                    <a:pt x="140" y="125"/>
                    <a:pt x="141" y="123"/>
                  </a:cubicBezTo>
                  <a:cubicBezTo>
                    <a:pt x="141" y="122"/>
                    <a:pt x="144" y="119"/>
                    <a:pt x="144" y="117"/>
                  </a:cubicBezTo>
                  <a:cubicBezTo>
                    <a:pt x="147" y="112"/>
                    <a:pt x="150" y="103"/>
                    <a:pt x="152" y="98"/>
                  </a:cubicBezTo>
                  <a:cubicBezTo>
                    <a:pt x="152" y="96"/>
                    <a:pt x="154" y="93"/>
                    <a:pt x="155" y="91"/>
                  </a:cubicBezTo>
                  <a:cubicBezTo>
                    <a:pt x="155" y="90"/>
                    <a:pt x="155" y="87"/>
                    <a:pt x="155" y="85"/>
                  </a:cubicBezTo>
                  <a:cubicBezTo>
                    <a:pt x="156" y="85"/>
                    <a:pt x="157" y="84"/>
                    <a:pt x="157" y="83"/>
                  </a:cubicBezTo>
                  <a:cubicBezTo>
                    <a:pt x="158" y="81"/>
                    <a:pt x="159" y="78"/>
                    <a:pt x="159" y="77"/>
                  </a:cubicBezTo>
                  <a:cubicBezTo>
                    <a:pt x="161" y="73"/>
                    <a:pt x="164" y="64"/>
                    <a:pt x="165" y="60"/>
                  </a:cubicBezTo>
                  <a:cubicBezTo>
                    <a:pt x="168" y="52"/>
                    <a:pt x="173" y="36"/>
                    <a:pt x="176" y="28"/>
                  </a:cubicBezTo>
                  <a:cubicBezTo>
                    <a:pt x="177" y="26"/>
                    <a:pt x="178" y="22"/>
                    <a:pt x="179" y="19"/>
                  </a:cubicBezTo>
                  <a:cubicBezTo>
                    <a:pt x="180" y="20"/>
                    <a:pt x="182" y="21"/>
                    <a:pt x="183" y="22"/>
                  </a:cubicBezTo>
                  <a:cubicBezTo>
                    <a:pt x="184" y="23"/>
                    <a:pt x="187" y="25"/>
                    <a:pt x="189" y="26"/>
                  </a:cubicBezTo>
                  <a:cubicBezTo>
                    <a:pt x="190" y="26"/>
                    <a:pt x="193" y="28"/>
                    <a:pt x="194" y="29"/>
                  </a:cubicBezTo>
                  <a:cubicBezTo>
                    <a:pt x="195" y="29"/>
                    <a:pt x="198" y="30"/>
                    <a:pt x="200" y="31"/>
                  </a:cubicBezTo>
                  <a:cubicBezTo>
                    <a:pt x="201" y="31"/>
                    <a:pt x="204" y="33"/>
                    <a:pt x="205" y="33"/>
                  </a:cubicBezTo>
                  <a:cubicBezTo>
                    <a:pt x="206" y="33"/>
                    <a:pt x="209" y="32"/>
                    <a:pt x="210" y="32"/>
                  </a:cubicBezTo>
                  <a:cubicBezTo>
                    <a:pt x="211" y="32"/>
                    <a:pt x="213" y="31"/>
                    <a:pt x="214" y="30"/>
                  </a:cubicBezTo>
                  <a:cubicBezTo>
                    <a:pt x="215" y="29"/>
                    <a:pt x="216" y="26"/>
                    <a:pt x="217" y="25"/>
                  </a:cubicBezTo>
                  <a:cubicBezTo>
                    <a:pt x="218" y="24"/>
                    <a:pt x="219" y="21"/>
                    <a:pt x="220" y="21"/>
                  </a:cubicBezTo>
                  <a:cubicBezTo>
                    <a:pt x="221" y="20"/>
                    <a:pt x="223" y="21"/>
                    <a:pt x="224" y="21"/>
                  </a:cubicBezTo>
                  <a:cubicBezTo>
                    <a:pt x="226" y="20"/>
                    <a:pt x="229" y="20"/>
                    <a:pt x="231" y="20"/>
                  </a:cubicBezTo>
                  <a:cubicBezTo>
                    <a:pt x="233" y="20"/>
                    <a:pt x="238" y="20"/>
                    <a:pt x="240" y="21"/>
                  </a:cubicBezTo>
                  <a:cubicBezTo>
                    <a:pt x="241" y="21"/>
                    <a:pt x="244" y="22"/>
                    <a:pt x="246" y="23"/>
                  </a:cubicBezTo>
                  <a:cubicBezTo>
                    <a:pt x="247" y="23"/>
                    <a:pt x="250" y="24"/>
                    <a:pt x="251" y="24"/>
                  </a:cubicBezTo>
                  <a:cubicBezTo>
                    <a:pt x="252" y="25"/>
                    <a:pt x="255" y="26"/>
                    <a:pt x="256" y="27"/>
                  </a:cubicBezTo>
                  <a:cubicBezTo>
                    <a:pt x="257" y="28"/>
                    <a:pt x="257" y="30"/>
                    <a:pt x="257" y="31"/>
                  </a:cubicBezTo>
                  <a:cubicBezTo>
                    <a:pt x="258" y="31"/>
                    <a:pt x="260" y="32"/>
                    <a:pt x="260" y="33"/>
                  </a:cubicBezTo>
                  <a:cubicBezTo>
                    <a:pt x="261" y="34"/>
                    <a:pt x="261" y="37"/>
                    <a:pt x="262" y="38"/>
                  </a:cubicBezTo>
                  <a:cubicBezTo>
                    <a:pt x="262" y="39"/>
                    <a:pt x="263" y="41"/>
                    <a:pt x="264" y="43"/>
                  </a:cubicBezTo>
                  <a:cubicBezTo>
                    <a:pt x="264" y="44"/>
                    <a:pt x="265" y="45"/>
                    <a:pt x="266" y="46"/>
                  </a:cubicBezTo>
                  <a:cubicBezTo>
                    <a:pt x="267" y="47"/>
                    <a:pt x="268" y="48"/>
                    <a:pt x="269" y="49"/>
                  </a:cubicBezTo>
                  <a:cubicBezTo>
                    <a:pt x="270" y="49"/>
                    <a:pt x="272" y="49"/>
                    <a:pt x="273" y="49"/>
                  </a:cubicBezTo>
                  <a:cubicBezTo>
                    <a:pt x="274" y="48"/>
                    <a:pt x="276" y="47"/>
                    <a:pt x="277" y="46"/>
                  </a:cubicBezTo>
                  <a:cubicBezTo>
                    <a:pt x="278" y="46"/>
                    <a:pt x="278" y="44"/>
                    <a:pt x="278" y="43"/>
                  </a:cubicBezTo>
                  <a:cubicBezTo>
                    <a:pt x="278" y="42"/>
                    <a:pt x="279" y="40"/>
                    <a:pt x="279" y="39"/>
                  </a:cubicBezTo>
                  <a:cubicBezTo>
                    <a:pt x="279" y="38"/>
                    <a:pt x="278" y="35"/>
                    <a:pt x="279" y="34"/>
                  </a:cubicBezTo>
                  <a:cubicBezTo>
                    <a:pt x="279" y="33"/>
                    <a:pt x="280" y="33"/>
                    <a:pt x="281" y="32"/>
                  </a:cubicBezTo>
                  <a:cubicBezTo>
                    <a:pt x="281" y="32"/>
                    <a:pt x="282" y="30"/>
                    <a:pt x="283" y="29"/>
                  </a:cubicBezTo>
                  <a:cubicBezTo>
                    <a:pt x="283" y="29"/>
                    <a:pt x="285" y="28"/>
                    <a:pt x="285" y="28"/>
                  </a:cubicBezTo>
                  <a:cubicBezTo>
                    <a:pt x="286" y="28"/>
                    <a:pt x="289" y="27"/>
                    <a:pt x="290" y="27"/>
                  </a:cubicBezTo>
                  <a:cubicBezTo>
                    <a:pt x="292" y="27"/>
                    <a:pt x="295" y="29"/>
                    <a:pt x="296" y="30"/>
                  </a:cubicBezTo>
                  <a:cubicBezTo>
                    <a:pt x="297" y="31"/>
                    <a:pt x="297" y="34"/>
                    <a:pt x="297" y="35"/>
                  </a:cubicBezTo>
                  <a:cubicBezTo>
                    <a:pt x="297" y="36"/>
                    <a:pt x="297" y="39"/>
                    <a:pt x="297" y="40"/>
                  </a:cubicBezTo>
                  <a:cubicBezTo>
                    <a:pt x="296" y="42"/>
                    <a:pt x="295" y="45"/>
                    <a:pt x="295" y="47"/>
                  </a:cubicBezTo>
                  <a:cubicBezTo>
                    <a:pt x="294" y="48"/>
                    <a:pt x="293" y="51"/>
                    <a:pt x="293" y="52"/>
                  </a:cubicBezTo>
                  <a:cubicBezTo>
                    <a:pt x="293" y="54"/>
                    <a:pt x="293" y="56"/>
                    <a:pt x="293" y="57"/>
                  </a:cubicBezTo>
                  <a:cubicBezTo>
                    <a:pt x="293" y="58"/>
                    <a:pt x="294" y="61"/>
                    <a:pt x="294" y="61"/>
                  </a:cubicBezTo>
                  <a:cubicBezTo>
                    <a:pt x="294" y="62"/>
                    <a:pt x="295" y="63"/>
                    <a:pt x="296" y="63"/>
                  </a:cubicBezTo>
                  <a:cubicBezTo>
                    <a:pt x="297" y="63"/>
                    <a:pt x="298" y="62"/>
                    <a:pt x="299" y="61"/>
                  </a:cubicBezTo>
                  <a:cubicBezTo>
                    <a:pt x="300" y="60"/>
                    <a:pt x="301" y="58"/>
                    <a:pt x="301" y="57"/>
                  </a:cubicBezTo>
                  <a:cubicBezTo>
                    <a:pt x="302" y="56"/>
                    <a:pt x="303" y="53"/>
                    <a:pt x="303" y="52"/>
                  </a:cubicBezTo>
                  <a:cubicBezTo>
                    <a:pt x="304" y="51"/>
                    <a:pt x="305" y="49"/>
                    <a:pt x="306" y="49"/>
                  </a:cubicBezTo>
                  <a:cubicBezTo>
                    <a:pt x="307" y="47"/>
                    <a:pt x="309" y="45"/>
                    <a:pt x="310" y="44"/>
                  </a:cubicBezTo>
                  <a:cubicBezTo>
                    <a:pt x="311" y="43"/>
                    <a:pt x="315" y="42"/>
                    <a:pt x="316" y="42"/>
                  </a:cubicBezTo>
                  <a:cubicBezTo>
                    <a:pt x="318" y="41"/>
                    <a:pt x="320" y="39"/>
                    <a:pt x="321" y="39"/>
                  </a:cubicBezTo>
                  <a:cubicBezTo>
                    <a:pt x="323" y="38"/>
                    <a:pt x="327" y="35"/>
                    <a:pt x="329" y="35"/>
                  </a:cubicBezTo>
                  <a:cubicBezTo>
                    <a:pt x="331" y="34"/>
                    <a:pt x="335" y="34"/>
                    <a:pt x="337" y="35"/>
                  </a:cubicBezTo>
                  <a:cubicBezTo>
                    <a:pt x="339" y="35"/>
                    <a:pt x="342" y="37"/>
                    <a:pt x="343" y="38"/>
                  </a:cubicBezTo>
                  <a:cubicBezTo>
                    <a:pt x="344" y="40"/>
                    <a:pt x="344" y="43"/>
                    <a:pt x="345" y="45"/>
                  </a:cubicBezTo>
                  <a:cubicBezTo>
                    <a:pt x="346" y="47"/>
                    <a:pt x="347" y="50"/>
                    <a:pt x="347" y="52"/>
                  </a:cubicBezTo>
                  <a:cubicBezTo>
                    <a:pt x="347" y="54"/>
                    <a:pt x="347" y="57"/>
                    <a:pt x="346" y="59"/>
                  </a:cubicBezTo>
                  <a:cubicBezTo>
                    <a:pt x="346" y="60"/>
                    <a:pt x="345" y="63"/>
                    <a:pt x="345" y="64"/>
                  </a:cubicBezTo>
                  <a:cubicBezTo>
                    <a:pt x="344" y="65"/>
                    <a:pt x="343" y="67"/>
                    <a:pt x="343" y="68"/>
                  </a:cubicBezTo>
                  <a:cubicBezTo>
                    <a:pt x="343" y="69"/>
                    <a:pt x="342" y="71"/>
                    <a:pt x="343" y="71"/>
                  </a:cubicBezTo>
                  <a:cubicBezTo>
                    <a:pt x="343" y="72"/>
                    <a:pt x="345" y="74"/>
                    <a:pt x="346" y="75"/>
                  </a:cubicBezTo>
                  <a:cubicBezTo>
                    <a:pt x="347" y="75"/>
                    <a:pt x="350" y="75"/>
                    <a:pt x="351" y="75"/>
                  </a:cubicBezTo>
                  <a:cubicBezTo>
                    <a:pt x="352" y="74"/>
                    <a:pt x="355" y="73"/>
                    <a:pt x="356" y="73"/>
                  </a:cubicBezTo>
                  <a:cubicBezTo>
                    <a:pt x="358" y="72"/>
                    <a:pt x="361" y="71"/>
                    <a:pt x="362" y="71"/>
                  </a:cubicBezTo>
                  <a:cubicBezTo>
                    <a:pt x="363" y="70"/>
                    <a:pt x="365" y="67"/>
                    <a:pt x="366" y="65"/>
                  </a:cubicBezTo>
                  <a:cubicBezTo>
                    <a:pt x="367" y="64"/>
                    <a:pt x="367" y="62"/>
                    <a:pt x="367" y="61"/>
                  </a:cubicBezTo>
                  <a:cubicBezTo>
                    <a:pt x="368" y="59"/>
                    <a:pt x="368" y="57"/>
                    <a:pt x="368" y="56"/>
                  </a:cubicBezTo>
                  <a:cubicBezTo>
                    <a:pt x="368" y="55"/>
                    <a:pt x="369" y="53"/>
                    <a:pt x="370" y="52"/>
                  </a:cubicBezTo>
                  <a:cubicBezTo>
                    <a:pt x="371" y="52"/>
                    <a:pt x="372" y="50"/>
                    <a:pt x="373" y="50"/>
                  </a:cubicBezTo>
                  <a:cubicBezTo>
                    <a:pt x="374" y="50"/>
                    <a:pt x="375" y="51"/>
                    <a:pt x="376" y="52"/>
                  </a:cubicBezTo>
                  <a:cubicBezTo>
                    <a:pt x="377" y="53"/>
                    <a:pt x="379" y="55"/>
                    <a:pt x="380" y="56"/>
                  </a:cubicBezTo>
                  <a:cubicBezTo>
                    <a:pt x="381" y="57"/>
                    <a:pt x="381" y="60"/>
                    <a:pt x="382" y="61"/>
                  </a:cubicBezTo>
                  <a:cubicBezTo>
                    <a:pt x="382" y="61"/>
                    <a:pt x="384" y="62"/>
                    <a:pt x="385" y="62"/>
                  </a:cubicBezTo>
                  <a:cubicBezTo>
                    <a:pt x="386" y="61"/>
                    <a:pt x="386" y="59"/>
                    <a:pt x="386" y="58"/>
                  </a:cubicBezTo>
                  <a:cubicBezTo>
                    <a:pt x="387" y="57"/>
                    <a:pt x="388" y="55"/>
                    <a:pt x="388" y="54"/>
                  </a:cubicBezTo>
                  <a:cubicBezTo>
                    <a:pt x="388" y="53"/>
                    <a:pt x="388" y="51"/>
                    <a:pt x="388" y="50"/>
                  </a:cubicBezTo>
                  <a:cubicBezTo>
                    <a:pt x="388" y="48"/>
                    <a:pt x="388" y="45"/>
                    <a:pt x="387" y="44"/>
                  </a:cubicBezTo>
                  <a:cubicBezTo>
                    <a:pt x="387" y="42"/>
                    <a:pt x="385" y="39"/>
                    <a:pt x="384" y="37"/>
                  </a:cubicBezTo>
                  <a:cubicBezTo>
                    <a:pt x="383" y="36"/>
                    <a:pt x="381" y="34"/>
                    <a:pt x="381" y="33"/>
                  </a:cubicBezTo>
                  <a:cubicBezTo>
                    <a:pt x="381" y="31"/>
                    <a:pt x="381" y="28"/>
                    <a:pt x="381" y="26"/>
                  </a:cubicBezTo>
                  <a:cubicBezTo>
                    <a:pt x="381" y="25"/>
                    <a:pt x="382" y="23"/>
                    <a:pt x="382" y="22"/>
                  </a:cubicBezTo>
                  <a:cubicBezTo>
                    <a:pt x="383" y="21"/>
                    <a:pt x="385" y="19"/>
                    <a:pt x="386" y="18"/>
                  </a:cubicBezTo>
                  <a:cubicBezTo>
                    <a:pt x="387" y="17"/>
                    <a:pt x="390" y="15"/>
                    <a:pt x="391" y="14"/>
                  </a:cubicBezTo>
                  <a:cubicBezTo>
                    <a:pt x="392" y="13"/>
                    <a:pt x="396" y="12"/>
                    <a:pt x="397" y="12"/>
                  </a:cubicBezTo>
                  <a:cubicBezTo>
                    <a:pt x="398" y="12"/>
                    <a:pt x="401" y="12"/>
                    <a:pt x="402" y="12"/>
                  </a:cubicBezTo>
                  <a:cubicBezTo>
                    <a:pt x="403" y="13"/>
                    <a:pt x="405" y="14"/>
                    <a:pt x="406" y="15"/>
                  </a:cubicBezTo>
                  <a:cubicBezTo>
                    <a:pt x="407" y="15"/>
                    <a:pt x="409" y="15"/>
                    <a:pt x="409" y="15"/>
                  </a:cubicBezTo>
                  <a:cubicBezTo>
                    <a:pt x="410" y="15"/>
                    <a:pt x="411" y="13"/>
                    <a:pt x="411" y="12"/>
                  </a:cubicBezTo>
                  <a:cubicBezTo>
                    <a:pt x="412" y="11"/>
                    <a:pt x="413" y="9"/>
                    <a:pt x="413" y="8"/>
                  </a:cubicBezTo>
                  <a:cubicBezTo>
                    <a:pt x="413" y="7"/>
                    <a:pt x="412" y="5"/>
                    <a:pt x="412" y="4"/>
                  </a:cubicBezTo>
                  <a:cubicBezTo>
                    <a:pt x="412" y="3"/>
                    <a:pt x="412" y="1"/>
                    <a:pt x="413" y="0"/>
                  </a:cubicBezTo>
                  <a:cubicBezTo>
                    <a:pt x="414" y="0"/>
                    <a:pt x="416" y="0"/>
                    <a:pt x="417" y="0"/>
                  </a:cubicBezTo>
                  <a:cubicBezTo>
                    <a:pt x="418" y="0"/>
                    <a:pt x="419" y="2"/>
                    <a:pt x="420" y="2"/>
                  </a:cubicBezTo>
                  <a:cubicBezTo>
                    <a:pt x="421" y="3"/>
                    <a:pt x="424" y="2"/>
                    <a:pt x="425" y="3"/>
                  </a:cubicBezTo>
                  <a:cubicBezTo>
                    <a:pt x="426" y="3"/>
                    <a:pt x="427" y="3"/>
                    <a:pt x="428" y="4"/>
                  </a:cubicBezTo>
                  <a:cubicBezTo>
                    <a:pt x="428" y="4"/>
                    <a:pt x="429" y="5"/>
                    <a:pt x="430" y="6"/>
                  </a:cubicBezTo>
                  <a:cubicBezTo>
                    <a:pt x="430" y="7"/>
                    <a:pt x="430" y="10"/>
                    <a:pt x="430" y="11"/>
                  </a:cubicBezTo>
                  <a:cubicBezTo>
                    <a:pt x="429" y="13"/>
                    <a:pt x="429" y="16"/>
                    <a:pt x="429" y="18"/>
                  </a:cubicBezTo>
                  <a:cubicBezTo>
                    <a:pt x="429" y="19"/>
                    <a:pt x="429" y="22"/>
                    <a:pt x="428" y="23"/>
                  </a:cubicBezTo>
                  <a:cubicBezTo>
                    <a:pt x="428" y="24"/>
                    <a:pt x="427" y="27"/>
                    <a:pt x="428" y="29"/>
                  </a:cubicBezTo>
                  <a:cubicBezTo>
                    <a:pt x="428" y="30"/>
                    <a:pt x="430" y="33"/>
                    <a:pt x="431" y="34"/>
                  </a:cubicBezTo>
                  <a:cubicBezTo>
                    <a:pt x="432" y="36"/>
                    <a:pt x="435" y="39"/>
                    <a:pt x="436" y="40"/>
                  </a:cubicBezTo>
                  <a:cubicBezTo>
                    <a:pt x="438" y="41"/>
                    <a:pt x="440" y="42"/>
                    <a:pt x="441" y="43"/>
                  </a:cubicBezTo>
                  <a:cubicBezTo>
                    <a:pt x="443" y="45"/>
                    <a:pt x="445" y="47"/>
                    <a:pt x="446" y="49"/>
                  </a:cubicBezTo>
                  <a:cubicBezTo>
                    <a:pt x="446" y="50"/>
                    <a:pt x="445" y="54"/>
                    <a:pt x="445" y="55"/>
                  </a:cubicBezTo>
                  <a:cubicBezTo>
                    <a:pt x="445" y="57"/>
                    <a:pt x="445" y="60"/>
                    <a:pt x="444" y="61"/>
                  </a:cubicBezTo>
                  <a:cubicBezTo>
                    <a:pt x="444" y="62"/>
                    <a:pt x="445" y="63"/>
                    <a:pt x="445" y="64"/>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8" name="Freeform 96"/>
            <p:cNvSpPr>
              <a:spLocks/>
            </p:cNvSpPr>
            <p:nvPr/>
          </p:nvSpPr>
          <p:spPr bwMode="auto">
            <a:xfrm>
              <a:off x="3668713" y="3005138"/>
              <a:ext cx="14288" cy="15875"/>
            </a:xfrm>
            <a:custGeom>
              <a:avLst/>
              <a:gdLst/>
              <a:ahLst/>
              <a:cxnLst>
                <a:cxn ang="0">
                  <a:pos x="6" y="7"/>
                </a:cxn>
                <a:cxn ang="0">
                  <a:pos x="4" y="9"/>
                </a:cxn>
                <a:cxn ang="0">
                  <a:pos x="2" y="10"/>
                </a:cxn>
                <a:cxn ang="0">
                  <a:pos x="1" y="9"/>
                </a:cxn>
                <a:cxn ang="0">
                  <a:pos x="2" y="6"/>
                </a:cxn>
                <a:cxn ang="0">
                  <a:pos x="2" y="4"/>
                </a:cxn>
                <a:cxn ang="0">
                  <a:pos x="3" y="2"/>
                </a:cxn>
                <a:cxn ang="0">
                  <a:pos x="5" y="1"/>
                </a:cxn>
                <a:cxn ang="0">
                  <a:pos x="8" y="1"/>
                </a:cxn>
                <a:cxn ang="0">
                  <a:pos x="9" y="2"/>
                </a:cxn>
                <a:cxn ang="0">
                  <a:pos x="8" y="4"/>
                </a:cxn>
                <a:cxn ang="0">
                  <a:pos x="7" y="5"/>
                </a:cxn>
                <a:cxn ang="0">
                  <a:pos x="6" y="7"/>
                </a:cxn>
              </a:cxnLst>
              <a:rect l="0" t="0" r="r" b="b"/>
              <a:pathLst>
                <a:path w="9" h="10">
                  <a:moveTo>
                    <a:pt x="6" y="7"/>
                  </a:moveTo>
                  <a:cubicBezTo>
                    <a:pt x="6" y="8"/>
                    <a:pt x="4" y="8"/>
                    <a:pt x="4" y="9"/>
                  </a:cubicBezTo>
                  <a:cubicBezTo>
                    <a:pt x="3" y="9"/>
                    <a:pt x="3" y="10"/>
                    <a:pt x="2" y="10"/>
                  </a:cubicBezTo>
                  <a:cubicBezTo>
                    <a:pt x="2" y="10"/>
                    <a:pt x="1" y="9"/>
                    <a:pt x="1" y="9"/>
                  </a:cubicBezTo>
                  <a:cubicBezTo>
                    <a:pt x="0" y="8"/>
                    <a:pt x="1" y="7"/>
                    <a:pt x="2" y="6"/>
                  </a:cubicBezTo>
                  <a:cubicBezTo>
                    <a:pt x="2" y="6"/>
                    <a:pt x="2" y="4"/>
                    <a:pt x="2" y="4"/>
                  </a:cubicBezTo>
                  <a:cubicBezTo>
                    <a:pt x="2" y="3"/>
                    <a:pt x="2" y="2"/>
                    <a:pt x="3" y="2"/>
                  </a:cubicBezTo>
                  <a:cubicBezTo>
                    <a:pt x="3" y="1"/>
                    <a:pt x="4" y="1"/>
                    <a:pt x="5" y="1"/>
                  </a:cubicBezTo>
                  <a:cubicBezTo>
                    <a:pt x="6" y="0"/>
                    <a:pt x="7" y="0"/>
                    <a:pt x="8" y="1"/>
                  </a:cubicBezTo>
                  <a:cubicBezTo>
                    <a:pt x="8" y="1"/>
                    <a:pt x="9" y="2"/>
                    <a:pt x="9" y="2"/>
                  </a:cubicBezTo>
                  <a:cubicBezTo>
                    <a:pt x="9" y="3"/>
                    <a:pt x="9" y="4"/>
                    <a:pt x="8" y="4"/>
                  </a:cubicBezTo>
                  <a:cubicBezTo>
                    <a:pt x="8" y="4"/>
                    <a:pt x="7" y="5"/>
                    <a:pt x="7" y="5"/>
                  </a:cubicBezTo>
                  <a:cubicBezTo>
                    <a:pt x="7" y="5"/>
                    <a:pt x="6" y="7"/>
                    <a:pt x="6" y="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69" name="Freeform 97"/>
            <p:cNvSpPr>
              <a:spLocks/>
            </p:cNvSpPr>
            <p:nvPr/>
          </p:nvSpPr>
          <p:spPr bwMode="auto">
            <a:xfrm>
              <a:off x="3657600" y="2997200"/>
              <a:ext cx="11113" cy="12700"/>
            </a:xfrm>
            <a:custGeom>
              <a:avLst/>
              <a:gdLst/>
              <a:ahLst/>
              <a:cxnLst>
                <a:cxn ang="0">
                  <a:pos x="4" y="7"/>
                </a:cxn>
                <a:cxn ang="0">
                  <a:pos x="2" y="6"/>
                </a:cxn>
                <a:cxn ang="0">
                  <a:pos x="0" y="6"/>
                </a:cxn>
                <a:cxn ang="0">
                  <a:pos x="0" y="3"/>
                </a:cxn>
                <a:cxn ang="0">
                  <a:pos x="2" y="2"/>
                </a:cxn>
                <a:cxn ang="0">
                  <a:pos x="3" y="0"/>
                </a:cxn>
                <a:cxn ang="0">
                  <a:pos x="5" y="0"/>
                </a:cxn>
                <a:cxn ang="0">
                  <a:pos x="6" y="2"/>
                </a:cxn>
                <a:cxn ang="0">
                  <a:pos x="5" y="3"/>
                </a:cxn>
                <a:cxn ang="0">
                  <a:pos x="5" y="5"/>
                </a:cxn>
                <a:cxn ang="0">
                  <a:pos x="4" y="7"/>
                </a:cxn>
              </a:cxnLst>
              <a:rect l="0" t="0" r="r" b="b"/>
              <a:pathLst>
                <a:path w="6" h="7">
                  <a:moveTo>
                    <a:pt x="4" y="7"/>
                  </a:moveTo>
                  <a:cubicBezTo>
                    <a:pt x="3" y="7"/>
                    <a:pt x="2" y="6"/>
                    <a:pt x="2" y="6"/>
                  </a:cubicBezTo>
                  <a:cubicBezTo>
                    <a:pt x="2" y="6"/>
                    <a:pt x="1" y="6"/>
                    <a:pt x="0" y="6"/>
                  </a:cubicBezTo>
                  <a:cubicBezTo>
                    <a:pt x="0" y="5"/>
                    <a:pt x="0" y="4"/>
                    <a:pt x="0" y="3"/>
                  </a:cubicBezTo>
                  <a:cubicBezTo>
                    <a:pt x="1" y="3"/>
                    <a:pt x="2" y="3"/>
                    <a:pt x="2" y="2"/>
                  </a:cubicBezTo>
                  <a:cubicBezTo>
                    <a:pt x="2" y="2"/>
                    <a:pt x="2" y="0"/>
                    <a:pt x="3" y="0"/>
                  </a:cubicBezTo>
                  <a:cubicBezTo>
                    <a:pt x="3" y="0"/>
                    <a:pt x="5" y="0"/>
                    <a:pt x="5" y="0"/>
                  </a:cubicBezTo>
                  <a:cubicBezTo>
                    <a:pt x="5" y="0"/>
                    <a:pt x="6" y="1"/>
                    <a:pt x="6" y="2"/>
                  </a:cubicBezTo>
                  <a:cubicBezTo>
                    <a:pt x="6" y="2"/>
                    <a:pt x="5" y="3"/>
                    <a:pt x="5" y="3"/>
                  </a:cubicBezTo>
                  <a:cubicBezTo>
                    <a:pt x="5" y="4"/>
                    <a:pt x="5" y="5"/>
                    <a:pt x="5" y="5"/>
                  </a:cubicBezTo>
                  <a:cubicBezTo>
                    <a:pt x="5" y="6"/>
                    <a:pt x="4" y="7"/>
                    <a:pt x="4" y="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70" name="Freeform 98"/>
            <p:cNvSpPr>
              <a:spLocks/>
            </p:cNvSpPr>
            <p:nvPr/>
          </p:nvSpPr>
          <p:spPr bwMode="auto">
            <a:xfrm>
              <a:off x="3649663" y="2963863"/>
              <a:ext cx="15875" cy="14288"/>
            </a:xfrm>
            <a:custGeom>
              <a:avLst/>
              <a:gdLst/>
              <a:ahLst/>
              <a:cxnLst>
                <a:cxn ang="0">
                  <a:pos x="7" y="9"/>
                </a:cxn>
                <a:cxn ang="0">
                  <a:pos x="4" y="8"/>
                </a:cxn>
                <a:cxn ang="0">
                  <a:pos x="2" y="8"/>
                </a:cxn>
                <a:cxn ang="0">
                  <a:pos x="0" y="7"/>
                </a:cxn>
                <a:cxn ang="0">
                  <a:pos x="0" y="5"/>
                </a:cxn>
                <a:cxn ang="0">
                  <a:pos x="1" y="2"/>
                </a:cxn>
                <a:cxn ang="0">
                  <a:pos x="1" y="0"/>
                </a:cxn>
                <a:cxn ang="0">
                  <a:pos x="3" y="0"/>
                </a:cxn>
                <a:cxn ang="0">
                  <a:pos x="4" y="2"/>
                </a:cxn>
                <a:cxn ang="0">
                  <a:pos x="6" y="5"/>
                </a:cxn>
                <a:cxn ang="0">
                  <a:pos x="8" y="5"/>
                </a:cxn>
                <a:cxn ang="0">
                  <a:pos x="9" y="7"/>
                </a:cxn>
                <a:cxn ang="0">
                  <a:pos x="9" y="9"/>
                </a:cxn>
                <a:cxn ang="0">
                  <a:pos x="7" y="9"/>
                </a:cxn>
              </a:cxnLst>
              <a:rect l="0" t="0" r="r" b="b"/>
              <a:pathLst>
                <a:path w="9" h="9">
                  <a:moveTo>
                    <a:pt x="7" y="9"/>
                  </a:moveTo>
                  <a:cubicBezTo>
                    <a:pt x="6" y="9"/>
                    <a:pt x="5" y="8"/>
                    <a:pt x="4" y="8"/>
                  </a:cubicBezTo>
                  <a:cubicBezTo>
                    <a:pt x="4" y="7"/>
                    <a:pt x="3" y="8"/>
                    <a:pt x="2" y="8"/>
                  </a:cubicBezTo>
                  <a:cubicBezTo>
                    <a:pt x="1" y="8"/>
                    <a:pt x="0" y="8"/>
                    <a:pt x="0" y="7"/>
                  </a:cubicBezTo>
                  <a:cubicBezTo>
                    <a:pt x="0" y="7"/>
                    <a:pt x="0" y="5"/>
                    <a:pt x="0" y="5"/>
                  </a:cubicBezTo>
                  <a:cubicBezTo>
                    <a:pt x="0" y="4"/>
                    <a:pt x="1" y="3"/>
                    <a:pt x="1" y="2"/>
                  </a:cubicBezTo>
                  <a:cubicBezTo>
                    <a:pt x="1" y="2"/>
                    <a:pt x="1" y="1"/>
                    <a:pt x="1" y="0"/>
                  </a:cubicBezTo>
                  <a:cubicBezTo>
                    <a:pt x="2" y="0"/>
                    <a:pt x="3" y="0"/>
                    <a:pt x="3" y="0"/>
                  </a:cubicBezTo>
                  <a:cubicBezTo>
                    <a:pt x="4" y="1"/>
                    <a:pt x="4" y="1"/>
                    <a:pt x="4" y="2"/>
                  </a:cubicBezTo>
                  <a:cubicBezTo>
                    <a:pt x="5" y="2"/>
                    <a:pt x="5" y="4"/>
                    <a:pt x="6" y="5"/>
                  </a:cubicBezTo>
                  <a:cubicBezTo>
                    <a:pt x="6" y="5"/>
                    <a:pt x="7" y="5"/>
                    <a:pt x="8" y="5"/>
                  </a:cubicBezTo>
                  <a:cubicBezTo>
                    <a:pt x="8" y="6"/>
                    <a:pt x="8" y="7"/>
                    <a:pt x="9" y="7"/>
                  </a:cubicBezTo>
                  <a:cubicBezTo>
                    <a:pt x="9" y="7"/>
                    <a:pt x="9" y="8"/>
                    <a:pt x="9" y="9"/>
                  </a:cubicBezTo>
                  <a:cubicBezTo>
                    <a:pt x="8" y="9"/>
                    <a:pt x="7" y="9"/>
                    <a:pt x="7" y="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71" name="Freeform 99"/>
            <p:cNvSpPr>
              <a:spLocks/>
            </p:cNvSpPr>
            <p:nvPr/>
          </p:nvSpPr>
          <p:spPr bwMode="auto">
            <a:xfrm>
              <a:off x="3800475" y="3448050"/>
              <a:ext cx="663575" cy="773113"/>
            </a:xfrm>
            <a:custGeom>
              <a:avLst/>
              <a:gdLst/>
              <a:ahLst/>
              <a:cxnLst>
                <a:cxn ang="0">
                  <a:pos x="370" y="270"/>
                </a:cxn>
                <a:cxn ang="0">
                  <a:pos x="338" y="296"/>
                </a:cxn>
                <a:cxn ang="0">
                  <a:pos x="306" y="322"/>
                </a:cxn>
                <a:cxn ang="0">
                  <a:pos x="343" y="372"/>
                </a:cxn>
                <a:cxn ang="0">
                  <a:pos x="316" y="420"/>
                </a:cxn>
                <a:cxn ang="0">
                  <a:pos x="251" y="439"/>
                </a:cxn>
                <a:cxn ang="0">
                  <a:pos x="215" y="460"/>
                </a:cxn>
                <a:cxn ang="0">
                  <a:pos x="171" y="438"/>
                </a:cxn>
                <a:cxn ang="0">
                  <a:pos x="150" y="387"/>
                </a:cxn>
                <a:cxn ang="0">
                  <a:pos x="154" y="354"/>
                </a:cxn>
                <a:cxn ang="0">
                  <a:pos x="172" y="220"/>
                </a:cxn>
                <a:cxn ang="0">
                  <a:pos x="151" y="173"/>
                </a:cxn>
                <a:cxn ang="0">
                  <a:pos x="129" y="147"/>
                </a:cxn>
                <a:cxn ang="0">
                  <a:pos x="138" y="152"/>
                </a:cxn>
                <a:cxn ang="0">
                  <a:pos x="158" y="171"/>
                </a:cxn>
                <a:cxn ang="0">
                  <a:pos x="169" y="192"/>
                </a:cxn>
                <a:cxn ang="0">
                  <a:pos x="166" y="177"/>
                </a:cxn>
                <a:cxn ang="0">
                  <a:pos x="171" y="172"/>
                </a:cxn>
                <a:cxn ang="0">
                  <a:pos x="178" y="171"/>
                </a:cxn>
                <a:cxn ang="0">
                  <a:pos x="184" y="172"/>
                </a:cxn>
                <a:cxn ang="0">
                  <a:pos x="215" y="186"/>
                </a:cxn>
                <a:cxn ang="0">
                  <a:pos x="200" y="170"/>
                </a:cxn>
                <a:cxn ang="0">
                  <a:pos x="194" y="156"/>
                </a:cxn>
                <a:cxn ang="0">
                  <a:pos x="198" y="136"/>
                </a:cxn>
                <a:cxn ang="0">
                  <a:pos x="187" y="126"/>
                </a:cxn>
                <a:cxn ang="0">
                  <a:pos x="188" y="111"/>
                </a:cxn>
                <a:cxn ang="0">
                  <a:pos x="173" y="131"/>
                </a:cxn>
                <a:cxn ang="0">
                  <a:pos x="173" y="135"/>
                </a:cxn>
                <a:cxn ang="0">
                  <a:pos x="178" y="135"/>
                </a:cxn>
                <a:cxn ang="0">
                  <a:pos x="178" y="151"/>
                </a:cxn>
                <a:cxn ang="0">
                  <a:pos x="166" y="154"/>
                </a:cxn>
                <a:cxn ang="0">
                  <a:pos x="127" y="136"/>
                </a:cxn>
                <a:cxn ang="0">
                  <a:pos x="90" y="164"/>
                </a:cxn>
                <a:cxn ang="0">
                  <a:pos x="43" y="173"/>
                </a:cxn>
                <a:cxn ang="0">
                  <a:pos x="24" y="171"/>
                </a:cxn>
                <a:cxn ang="0">
                  <a:pos x="26" y="100"/>
                </a:cxn>
                <a:cxn ang="0">
                  <a:pos x="5" y="69"/>
                </a:cxn>
                <a:cxn ang="0">
                  <a:pos x="42" y="61"/>
                </a:cxn>
                <a:cxn ang="0">
                  <a:pos x="47" y="78"/>
                </a:cxn>
                <a:cxn ang="0">
                  <a:pos x="61" y="88"/>
                </a:cxn>
                <a:cxn ang="0">
                  <a:pos x="69" y="80"/>
                </a:cxn>
                <a:cxn ang="0">
                  <a:pos x="72" y="90"/>
                </a:cxn>
                <a:cxn ang="0">
                  <a:pos x="79" y="92"/>
                </a:cxn>
                <a:cxn ang="0">
                  <a:pos x="67" y="73"/>
                </a:cxn>
                <a:cxn ang="0">
                  <a:pos x="84" y="73"/>
                </a:cxn>
                <a:cxn ang="0">
                  <a:pos x="95" y="68"/>
                </a:cxn>
                <a:cxn ang="0">
                  <a:pos x="99" y="60"/>
                </a:cxn>
                <a:cxn ang="0">
                  <a:pos x="108" y="57"/>
                </a:cxn>
                <a:cxn ang="0">
                  <a:pos x="101" y="53"/>
                </a:cxn>
                <a:cxn ang="0">
                  <a:pos x="79" y="54"/>
                </a:cxn>
                <a:cxn ang="0">
                  <a:pos x="95" y="37"/>
                </a:cxn>
                <a:cxn ang="0">
                  <a:pos x="125" y="27"/>
                </a:cxn>
                <a:cxn ang="0">
                  <a:pos x="150" y="36"/>
                </a:cxn>
                <a:cxn ang="0">
                  <a:pos x="198" y="9"/>
                </a:cxn>
                <a:cxn ang="0">
                  <a:pos x="233" y="12"/>
                </a:cxn>
                <a:cxn ang="0">
                  <a:pos x="267" y="39"/>
                </a:cxn>
                <a:cxn ang="0">
                  <a:pos x="234" y="78"/>
                </a:cxn>
                <a:cxn ang="0">
                  <a:pos x="232" y="126"/>
                </a:cxn>
                <a:cxn ang="0">
                  <a:pos x="274" y="135"/>
                </a:cxn>
                <a:cxn ang="0">
                  <a:pos x="319" y="133"/>
                </a:cxn>
                <a:cxn ang="0">
                  <a:pos x="340" y="186"/>
                </a:cxn>
                <a:cxn ang="0">
                  <a:pos x="374" y="215"/>
                </a:cxn>
              </a:cxnLst>
              <a:rect l="0" t="0" r="r" b="b"/>
              <a:pathLst>
                <a:path w="399" h="466">
                  <a:moveTo>
                    <a:pt x="394" y="235"/>
                  </a:moveTo>
                  <a:cubicBezTo>
                    <a:pt x="395" y="236"/>
                    <a:pt x="396" y="238"/>
                    <a:pt x="396" y="240"/>
                  </a:cubicBezTo>
                  <a:cubicBezTo>
                    <a:pt x="397" y="241"/>
                    <a:pt x="396" y="244"/>
                    <a:pt x="396" y="246"/>
                  </a:cubicBezTo>
                  <a:cubicBezTo>
                    <a:pt x="396" y="248"/>
                    <a:pt x="397" y="251"/>
                    <a:pt x="397" y="253"/>
                  </a:cubicBezTo>
                  <a:cubicBezTo>
                    <a:pt x="398" y="254"/>
                    <a:pt x="399" y="257"/>
                    <a:pt x="399" y="258"/>
                  </a:cubicBezTo>
                  <a:cubicBezTo>
                    <a:pt x="399" y="259"/>
                    <a:pt x="398" y="262"/>
                    <a:pt x="397" y="262"/>
                  </a:cubicBezTo>
                  <a:cubicBezTo>
                    <a:pt x="396" y="263"/>
                    <a:pt x="394" y="263"/>
                    <a:pt x="393" y="264"/>
                  </a:cubicBezTo>
                  <a:cubicBezTo>
                    <a:pt x="392" y="264"/>
                    <a:pt x="389" y="263"/>
                    <a:pt x="388" y="264"/>
                  </a:cubicBezTo>
                  <a:cubicBezTo>
                    <a:pt x="386" y="264"/>
                    <a:pt x="383" y="265"/>
                    <a:pt x="381" y="266"/>
                  </a:cubicBezTo>
                  <a:cubicBezTo>
                    <a:pt x="380" y="266"/>
                    <a:pt x="379" y="267"/>
                    <a:pt x="378" y="268"/>
                  </a:cubicBezTo>
                  <a:cubicBezTo>
                    <a:pt x="377" y="268"/>
                    <a:pt x="375" y="270"/>
                    <a:pt x="375" y="270"/>
                  </a:cubicBezTo>
                  <a:cubicBezTo>
                    <a:pt x="374" y="270"/>
                    <a:pt x="371" y="269"/>
                    <a:pt x="370" y="270"/>
                  </a:cubicBezTo>
                  <a:cubicBezTo>
                    <a:pt x="369" y="270"/>
                    <a:pt x="367" y="270"/>
                    <a:pt x="367" y="271"/>
                  </a:cubicBezTo>
                  <a:cubicBezTo>
                    <a:pt x="366" y="272"/>
                    <a:pt x="364" y="274"/>
                    <a:pt x="364" y="275"/>
                  </a:cubicBezTo>
                  <a:cubicBezTo>
                    <a:pt x="364" y="277"/>
                    <a:pt x="365" y="280"/>
                    <a:pt x="364" y="281"/>
                  </a:cubicBezTo>
                  <a:cubicBezTo>
                    <a:pt x="363" y="282"/>
                    <a:pt x="361" y="282"/>
                    <a:pt x="360" y="282"/>
                  </a:cubicBezTo>
                  <a:cubicBezTo>
                    <a:pt x="359" y="282"/>
                    <a:pt x="357" y="281"/>
                    <a:pt x="356" y="281"/>
                  </a:cubicBezTo>
                  <a:cubicBezTo>
                    <a:pt x="355" y="280"/>
                    <a:pt x="353" y="279"/>
                    <a:pt x="352" y="279"/>
                  </a:cubicBezTo>
                  <a:cubicBezTo>
                    <a:pt x="350" y="279"/>
                    <a:pt x="348" y="278"/>
                    <a:pt x="347" y="279"/>
                  </a:cubicBezTo>
                  <a:cubicBezTo>
                    <a:pt x="346" y="279"/>
                    <a:pt x="344" y="280"/>
                    <a:pt x="344" y="281"/>
                  </a:cubicBezTo>
                  <a:cubicBezTo>
                    <a:pt x="344" y="282"/>
                    <a:pt x="344" y="284"/>
                    <a:pt x="344" y="285"/>
                  </a:cubicBezTo>
                  <a:cubicBezTo>
                    <a:pt x="344" y="287"/>
                    <a:pt x="345" y="290"/>
                    <a:pt x="344" y="291"/>
                  </a:cubicBezTo>
                  <a:cubicBezTo>
                    <a:pt x="344" y="292"/>
                    <a:pt x="342" y="294"/>
                    <a:pt x="342" y="295"/>
                  </a:cubicBezTo>
                  <a:cubicBezTo>
                    <a:pt x="341" y="295"/>
                    <a:pt x="339" y="296"/>
                    <a:pt x="338" y="296"/>
                  </a:cubicBezTo>
                  <a:cubicBezTo>
                    <a:pt x="337" y="295"/>
                    <a:pt x="336" y="294"/>
                    <a:pt x="335" y="293"/>
                  </a:cubicBezTo>
                  <a:cubicBezTo>
                    <a:pt x="334" y="293"/>
                    <a:pt x="333" y="292"/>
                    <a:pt x="332" y="292"/>
                  </a:cubicBezTo>
                  <a:cubicBezTo>
                    <a:pt x="331" y="292"/>
                    <a:pt x="329" y="293"/>
                    <a:pt x="328" y="294"/>
                  </a:cubicBezTo>
                  <a:cubicBezTo>
                    <a:pt x="327" y="294"/>
                    <a:pt x="326" y="296"/>
                    <a:pt x="326" y="296"/>
                  </a:cubicBezTo>
                  <a:cubicBezTo>
                    <a:pt x="325" y="297"/>
                    <a:pt x="324" y="299"/>
                    <a:pt x="324" y="300"/>
                  </a:cubicBezTo>
                  <a:cubicBezTo>
                    <a:pt x="323" y="301"/>
                    <a:pt x="323" y="304"/>
                    <a:pt x="322" y="305"/>
                  </a:cubicBezTo>
                  <a:cubicBezTo>
                    <a:pt x="322" y="306"/>
                    <a:pt x="320" y="309"/>
                    <a:pt x="319" y="310"/>
                  </a:cubicBezTo>
                  <a:cubicBezTo>
                    <a:pt x="318" y="311"/>
                    <a:pt x="317" y="311"/>
                    <a:pt x="316" y="312"/>
                  </a:cubicBezTo>
                  <a:cubicBezTo>
                    <a:pt x="315" y="312"/>
                    <a:pt x="313" y="311"/>
                    <a:pt x="313" y="312"/>
                  </a:cubicBezTo>
                  <a:cubicBezTo>
                    <a:pt x="312" y="312"/>
                    <a:pt x="312" y="313"/>
                    <a:pt x="311" y="314"/>
                  </a:cubicBezTo>
                  <a:cubicBezTo>
                    <a:pt x="311" y="315"/>
                    <a:pt x="309" y="317"/>
                    <a:pt x="309" y="318"/>
                  </a:cubicBezTo>
                  <a:cubicBezTo>
                    <a:pt x="308" y="319"/>
                    <a:pt x="307" y="321"/>
                    <a:pt x="306" y="322"/>
                  </a:cubicBezTo>
                  <a:cubicBezTo>
                    <a:pt x="306" y="323"/>
                    <a:pt x="306" y="325"/>
                    <a:pt x="305" y="326"/>
                  </a:cubicBezTo>
                  <a:cubicBezTo>
                    <a:pt x="305" y="327"/>
                    <a:pt x="306" y="329"/>
                    <a:pt x="306" y="330"/>
                  </a:cubicBezTo>
                  <a:cubicBezTo>
                    <a:pt x="306" y="332"/>
                    <a:pt x="307" y="335"/>
                    <a:pt x="307" y="337"/>
                  </a:cubicBezTo>
                  <a:cubicBezTo>
                    <a:pt x="308" y="340"/>
                    <a:pt x="311" y="344"/>
                    <a:pt x="313" y="346"/>
                  </a:cubicBezTo>
                  <a:cubicBezTo>
                    <a:pt x="314" y="347"/>
                    <a:pt x="315" y="349"/>
                    <a:pt x="316" y="350"/>
                  </a:cubicBezTo>
                  <a:cubicBezTo>
                    <a:pt x="317" y="351"/>
                    <a:pt x="320" y="353"/>
                    <a:pt x="322" y="354"/>
                  </a:cubicBezTo>
                  <a:cubicBezTo>
                    <a:pt x="323" y="354"/>
                    <a:pt x="326" y="355"/>
                    <a:pt x="328" y="355"/>
                  </a:cubicBezTo>
                  <a:cubicBezTo>
                    <a:pt x="329" y="355"/>
                    <a:pt x="332" y="356"/>
                    <a:pt x="334" y="357"/>
                  </a:cubicBezTo>
                  <a:cubicBezTo>
                    <a:pt x="334" y="357"/>
                    <a:pt x="336" y="358"/>
                    <a:pt x="337" y="358"/>
                  </a:cubicBezTo>
                  <a:cubicBezTo>
                    <a:pt x="338" y="359"/>
                    <a:pt x="339" y="361"/>
                    <a:pt x="339" y="362"/>
                  </a:cubicBezTo>
                  <a:cubicBezTo>
                    <a:pt x="340" y="363"/>
                    <a:pt x="341" y="365"/>
                    <a:pt x="342" y="367"/>
                  </a:cubicBezTo>
                  <a:cubicBezTo>
                    <a:pt x="342" y="368"/>
                    <a:pt x="342" y="370"/>
                    <a:pt x="343" y="372"/>
                  </a:cubicBezTo>
                  <a:cubicBezTo>
                    <a:pt x="343" y="373"/>
                    <a:pt x="343" y="374"/>
                    <a:pt x="343" y="375"/>
                  </a:cubicBezTo>
                  <a:cubicBezTo>
                    <a:pt x="343" y="377"/>
                    <a:pt x="343" y="380"/>
                    <a:pt x="343" y="382"/>
                  </a:cubicBezTo>
                  <a:cubicBezTo>
                    <a:pt x="343" y="383"/>
                    <a:pt x="343" y="386"/>
                    <a:pt x="342" y="388"/>
                  </a:cubicBezTo>
                  <a:cubicBezTo>
                    <a:pt x="342" y="389"/>
                    <a:pt x="340" y="392"/>
                    <a:pt x="340" y="393"/>
                  </a:cubicBezTo>
                  <a:cubicBezTo>
                    <a:pt x="340" y="394"/>
                    <a:pt x="340" y="397"/>
                    <a:pt x="340" y="398"/>
                  </a:cubicBezTo>
                  <a:cubicBezTo>
                    <a:pt x="340" y="400"/>
                    <a:pt x="340" y="403"/>
                    <a:pt x="340" y="405"/>
                  </a:cubicBezTo>
                  <a:cubicBezTo>
                    <a:pt x="339" y="406"/>
                    <a:pt x="340" y="409"/>
                    <a:pt x="339" y="410"/>
                  </a:cubicBezTo>
                  <a:cubicBezTo>
                    <a:pt x="338" y="412"/>
                    <a:pt x="336" y="414"/>
                    <a:pt x="335" y="415"/>
                  </a:cubicBezTo>
                  <a:cubicBezTo>
                    <a:pt x="334" y="415"/>
                    <a:pt x="333" y="417"/>
                    <a:pt x="332" y="418"/>
                  </a:cubicBezTo>
                  <a:cubicBezTo>
                    <a:pt x="331" y="419"/>
                    <a:pt x="328" y="421"/>
                    <a:pt x="327" y="421"/>
                  </a:cubicBezTo>
                  <a:cubicBezTo>
                    <a:pt x="326" y="421"/>
                    <a:pt x="323" y="422"/>
                    <a:pt x="322" y="422"/>
                  </a:cubicBezTo>
                  <a:cubicBezTo>
                    <a:pt x="321" y="422"/>
                    <a:pt x="318" y="420"/>
                    <a:pt x="316" y="420"/>
                  </a:cubicBezTo>
                  <a:cubicBezTo>
                    <a:pt x="315" y="420"/>
                    <a:pt x="312" y="420"/>
                    <a:pt x="311" y="420"/>
                  </a:cubicBezTo>
                  <a:cubicBezTo>
                    <a:pt x="308" y="420"/>
                    <a:pt x="304" y="419"/>
                    <a:pt x="302" y="418"/>
                  </a:cubicBezTo>
                  <a:cubicBezTo>
                    <a:pt x="300" y="418"/>
                    <a:pt x="295" y="418"/>
                    <a:pt x="293" y="418"/>
                  </a:cubicBezTo>
                  <a:cubicBezTo>
                    <a:pt x="292" y="418"/>
                    <a:pt x="290" y="419"/>
                    <a:pt x="289" y="419"/>
                  </a:cubicBezTo>
                  <a:cubicBezTo>
                    <a:pt x="287" y="420"/>
                    <a:pt x="283" y="422"/>
                    <a:pt x="281" y="422"/>
                  </a:cubicBezTo>
                  <a:cubicBezTo>
                    <a:pt x="279" y="423"/>
                    <a:pt x="276" y="423"/>
                    <a:pt x="275" y="424"/>
                  </a:cubicBezTo>
                  <a:cubicBezTo>
                    <a:pt x="273" y="424"/>
                    <a:pt x="271" y="423"/>
                    <a:pt x="269" y="423"/>
                  </a:cubicBezTo>
                  <a:cubicBezTo>
                    <a:pt x="268" y="423"/>
                    <a:pt x="264" y="423"/>
                    <a:pt x="263" y="424"/>
                  </a:cubicBezTo>
                  <a:cubicBezTo>
                    <a:pt x="262" y="424"/>
                    <a:pt x="260" y="425"/>
                    <a:pt x="259" y="426"/>
                  </a:cubicBezTo>
                  <a:cubicBezTo>
                    <a:pt x="258" y="427"/>
                    <a:pt x="257" y="429"/>
                    <a:pt x="256" y="431"/>
                  </a:cubicBezTo>
                  <a:cubicBezTo>
                    <a:pt x="255" y="432"/>
                    <a:pt x="254" y="434"/>
                    <a:pt x="253" y="435"/>
                  </a:cubicBezTo>
                  <a:cubicBezTo>
                    <a:pt x="252" y="436"/>
                    <a:pt x="252" y="438"/>
                    <a:pt x="251" y="439"/>
                  </a:cubicBezTo>
                  <a:cubicBezTo>
                    <a:pt x="250" y="440"/>
                    <a:pt x="249" y="441"/>
                    <a:pt x="248" y="441"/>
                  </a:cubicBezTo>
                  <a:cubicBezTo>
                    <a:pt x="248" y="442"/>
                    <a:pt x="247" y="444"/>
                    <a:pt x="246" y="445"/>
                  </a:cubicBezTo>
                  <a:cubicBezTo>
                    <a:pt x="245" y="445"/>
                    <a:pt x="244" y="447"/>
                    <a:pt x="244" y="448"/>
                  </a:cubicBezTo>
                  <a:cubicBezTo>
                    <a:pt x="243" y="449"/>
                    <a:pt x="243" y="452"/>
                    <a:pt x="243" y="453"/>
                  </a:cubicBezTo>
                  <a:cubicBezTo>
                    <a:pt x="243" y="454"/>
                    <a:pt x="243" y="456"/>
                    <a:pt x="243" y="457"/>
                  </a:cubicBezTo>
                  <a:cubicBezTo>
                    <a:pt x="243" y="458"/>
                    <a:pt x="242" y="461"/>
                    <a:pt x="241" y="462"/>
                  </a:cubicBezTo>
                  <a:cubicBezTo>
                    <a:pt x="241" y="463"/>
                    <a:pt x="240" y="465"/>
                    <a:pt x="240" y="465"/>
                  </a:cubicBezTo>
                  <a:cubicBezTo>
                    <a:pt x="239" y="466"/>
                    <a:pt x="237" y="466"/>
                    <a:pt x="236" y="466"/>
                  </a:cubicBezTo>
                  <a:cubicBezTo>
                    <a:pt x="235" y="466"/>
                    <a:pt x="234" y="466"/>
                    <a:pt x="233" y="466"/>
                  </a:cubicBezTo>
                  <a:cubicBezTo>
                    <a:pt x="231" y="466"/>
                    <a:pt x="226" y="465"/>
                    <a:pt x="224" y="464"/>
                  </a:cubicBezTo>
                  <a:cubicBezTo>
                    <a:pt x="223" y="463"/>
                    <a:pt x="221" y="461"/>
                    <a:pt x="220" y="461"/>
                  </a:cubicBezTo>
                  <a:cubicBezTo>
                    <a:pt x="219" y="461"/>
                    <a:pt x="216" y="460"/>
                    <a:pt x="215" y="460"/>
                  </a:cubicBezTo>
                  <a:cubicBezTo>
                    <a:pt x="215" y="461"/>
                    <a:pt x="214" y="463"/>
                    <a:pt x="213" y="463"/>
                  </a:cubicBezTo>
                  <a:cubicBezTo>
                    <a:pt x="212" y="463"/>
                    <a:pt x="210" y="461"/>
                    <a:pt x="209" y="460"/>
                  </a:cubicBezTo>
                  <a:cubicBezTo>
                    <a:pt x="207" y="459"/>
                    <a:pt x="205" y="456"/>
                    <a:pt x="204" y="454"/>
                  </a:cubicBezTo>
                  <a:cubicBezTo>
                    <a:pt x="203" y="453"/>
                    <a:pt x="202" y="450"/>
                    <a:pt x="201" y="449"/>
                  </a:cubicBezTo>
                  <a:cubicBezTo>
                    <a:pt x="200" y="447"/>
                    <a:pt x="198" y="444"/>
                    <a:pt x="197" y="443"/>
                  </a:cubicBezTo>
                  <a:cubicBezTo>
                    <a:pt x="196" y="442"/>
                    <a:pt x="194" y="441"/>
                    <a:pt x="194" y="441"/>
                  </a:cubicBezTo>
                  <a:cubicBezTo>
                    <a:pt x="192" y="441"/>
                    <a:pt x="188" y="441"/>
                    <a:pt x="186" y="441"/>
                  </a:cubicBezTo>
                  <a:cubicBezTo>
                    <a:pt x="184" y="441"/>
                    <a:pt x="181" y="442"/>
                    <a:pt x="180" y="442"/>
                  </a:cubicBezTo>
                  <a:cubicBezTo>
                    <a:pt x="178" y="442"/>
                    <a:pt x="176" y="441"/>
                    <a:pt x="175" y="440"/>
                  </a:cubicBezTo>
                  <a:cubicBezTo>
                    <a:pt x="174" y="440"/>
                    <a:pt x="172" y="440"/>
                    <a:pt x="172" y="440"/>
                  </a:cubicBezTo>
                  <a:cubicBezTo>
                    <a:pt x="171" y="440"/>
                    <a:pt x="171" y="439"/>
                    <a:pt x="170" y="439"/>
                  </a:cubicBezTo>
                  <a:cubicBezTo>
                    <a:pt x="170" y="439"/>
                    <a:pt x="170" y="438"/>
                    <a:pt x="171" y="438"/>
                  </a:cubicBezTo>
                  <a:cubicBezTo>
                    <a:pt x="171" y="437"/>
                    <a:pt x="172" y="436"/>
                    <a:pt x="172" y="435"/>
                  </a:cubicBezTo>
                  <a:cubicBezTo>
                    <a:pt x="172" y="434"/>
                    <a:pt x="171" y="433"/>
                    <a:pt x="171" y="432"/>
                  </a:cubicBezTo>
                  <a:cubicBezTo>
                    <a:pt x="171" y="432"/>
                    <a:pt x="170" y="431"/>
                    <a:pt x="169" y="430"/>
                  </a:cubicBezTo>
                  <a:cubicBezTo>
                    <a:pt x="169" y="429"/>
                    <a:pt x="169" y="426"/>
                    <a:pt x="169" y="425"/>
                  </a:cubicBezTo>
                  <a:cubicBezTo>
                    <a:pt x="170" y="423"/>
                    <a:pt x="170" y="421"/>
                    <a:pt x="170" y="419"/>
                  </a:cubicBezTo>
                  <a:cubicBezTo>
                    <a:pt x="170" y="417"/>
                    <a:pt x="170" y="414"/>
                    <a:pt x="170" y="412"/>
                  </a:cubicBezTo>
                  <a:cubicBezTo>
                    <a:pt x="170" y="411"/>
                    <a:pt x="169" y="409"/>
                    <a:pt x="169" y="408"/>
                  </a:cubicBezTo>
                  <a:cubicBezTo>
                    <a:pt x="169" y="406"/>
                    <a:pt x="168" y="402"/>
                    <a:pt x="168" y="401"/>
                  </a:cubicBezTo>
                  <a:cubicBezTo>
                    <a:pt x="167" y="399"/>
                    <a:pt x="166" y="396"/>
                    <a:pt x="164" y="395"/>
                  </a:cubicBezTo>
                  <a:cubicBezTo>
                    <a:pt x="163" y="393"/>
                    <a:pt x="160" y="392"/>
                    <a:pt x="158" y="391"/>
                  </a:cubicBezTo>
                  <a:cubicBezTo>
                    <a:pt x="157" y="391"/>
                    <a:pt x="155" y="390"/>
                    <a:pt x="153" y="390"/>
                  </a:cubicBezTo>
                  <a:cubicBezTo>
                    <a:pt x="152" y="389"/>
                    <a:pt x="151" y="388"/>
                    <a:pt x="150" y="387"/>
                  </a:cubicBezTo>
                  <a:cubicBezTo>
                    <a:pt x="149" y="387"/>
                    <a:pt x="148" y="386"/>
                    <a:pt x="147" y="385"/>
                  </a:cubicBezTo>
                  <a:cubicBezTo>
                    <a:pt x="146" y="385"/>
                    <a:pt x="144" y="384"/>
                    <a:pt x="144" y="384"/>
                  </a:cubicBezTo>
                  <a:cubicBezTo>
                    <a:pt x="143" y="384"/>
                    <a:pt x="142" y="385"/>
                    <a:pt x="142" y="385"/>
                  </a:cubicBezTo>
                  <a:cubicBezTo>
                    <a:pt x="141" y="385"/>
                    <a:pt x="140" y="385"/>
                    <a:pt x="139" y="385"/>
                  </a:cubicBezTo>
                  <a:cubicBezTo>
                    <a:pt x="139" y="384"/>
                    <a:pt x="138" y="384"/>
                    <a:pt x="138" y="384"/>
                  </a:cubicBezTo>
                  <a:cubicBezTo>
                    <a:pt x="138" y="383"/>
                    <a:pt x="138" y="382"/>
                    <a:pt x="138" y="381"/>
                  </a:cubicBezTo>
                  <a:cubicBezTo>
                    <a:pt x="138" y="381"/>
                    <a:pt x="138" y="380"/>
                    <a:pt x="138" y="380"/>
                  </a:cubicBezTo>
                  <a:cubicBezTo>
                    <a:pt x="139" y="379"/>
                    <a:pt x="140" y="378"/>
                    <a:pt x="141" y="378"/>
                  </a:cubicBezTo>
                  <a:cubicBezTo>
                    <a:pt x="142" y="378"/>
                    <a:pt x="143" y="377"/>
                    <a:pt x="143" y="377"/>
                  </a:cubicBezTo>
                  <a:cubicBezTo>
                    <a:pt x="144" y="376"/>
                    <a:pt x="145" y="373"/>
                    <a:pt x="146" y="372"/>
                  </a:cubicBezTo>
                  <a:cubicBezTo>
                    <a:pt x="147" y="371"/>
                    <a:pt x="148" y="368"/>
                    <a:pt x="149" y="367"/>
                  </a:cubicBezTo>
                  <a:cubicBezTo>
                    <a:pt x="150" y="364"/>
                    <a:pt x="153" y="357"/>
                    <a:pt x="154" y="354"/>
                  </a:cubicBezTo>
                  <a:cubicBezTo>
                    <a:pt x="156" y="350"/>
                    <a:pt x="159" y="342"/>
                    <a:pt x="160" y="338"/>
                  </a:cubicBezTo>
                  <a:cubicBezTo>
                    <a:pt x="161" y="335"/>
                    <a:pt x="163" y="330"/>
                    <a:pt x="164" y="328"/>
                  </a:cubicBezTo>
                  <a:cubicBezTo>
                    <a:pt x="164" y="325"/>
                    <a:pt x="166" y="321"/>
                    <a:pt x="166" y="318"/>
                  </a:cubicBezTo>
                  <a:cubicBezTo>
                    <a:pt x="167" y="315"/>
                    <a:pt x="169" y="308"/>
                    <a:pt x="170" y="304"/>
                  </a:cubicBezTo>
                  <a:cubicBezTo>
                    <a:pt x="171" y="303"/>
                    <a:pt x="172" y="299"/>
                    <a:pt x="172" y="298"/>
                  </a:cubicBezTo>
                  <a:cubicBezTo>
                    <a:pt x="172" y="296"/>
                    <a:pt x="173" y="293"/>
                    <a:pt x="173" y="291"/>
                  </a:cubicBezTo>
                  <a:cubicBezTo>
                    <a:pt x="173" y="290"/>
                    <a:pt x="174" y="288"/>
                    <a:pt x="174" y="287"/>
                  </a:cubicBezTo>
                  <a:cubicBezTo>
                    <a:pt x="175" y="284"/>
                    <a:pt x="175" y="279"/>
                    <a:pt x="176" y="276"/>
                  </a:cubicBezTo>
                  <a:cubicBezTo>
                    <a:pt x="176" y="273"/>
                    <a:pt x="176" y="267"/>
                    <a:pt x="176" y="264"/>
                  </a:cubicBezTo>
                  <a:cubicBezTo>
                    <a:pt x="176" y="259"/>
                    <a:pt x="175" y="249"/>
                    <a:pt x="175" y="244"/>
                  </a:cubicBezTo>
                  <a:cubicBezTo>
                    <a:pt x="174" y="241"/>
                    <a:pt x="174" y="234"/>
                    <a:pt x="173" y="230"/>
                  </a:cubicBezTo>
                  <a:cubicBezTo>
                    <a:pt x="173" y="228"/>
                    <a:pt x="173" y="222"/>
                    <a:pt x="172" y="220"/>
                  </a:cubicBezTo>
                  <a:cubicBezTo>
                    <a:pt x="172" y="217"/>
                    <a:pt x="170" y="212"/>
                    <a:pt x="169" y="210"/>
                  </a:cubicBezTo>
                  <a:cubicBezTo>
                    <a:pt x="169" y="208"/>
                    <a:pt x="168" y="204"/>
                    <a:pt x="167" y="203"/>
                  </a:cubicBezTo>
                  <a:cubicBezTo>
                    <a:pt x="166" y="201"/>
                    <a:pt x="165" y="199"/>
                    <a:pt x="165" y="198"/>
                  </a:cubicBezTo>
                  <a:cubicBezTo>
                    <a:pt x="165" y="197"/>
                    <a:pt x="164" y="195"/>
                    <a:pt x="164" y="195"/>
                  </a:cubicBezTo>
                  <a:cubicBezTo>
                    <a:pt x="164" y="194"/>
                    <a:pt x="163" y="192"/>
                    <a:pt x="162" y="191"/>
                  </a:cubicBezTo>
                  <a:cubicBezTo>
                    <a:pt x="162" y="191"/>
                    <a:pt x="162" y="189"/>
                    <a:pt x="162" y="188"/>
                  </a:cubicBezTo>
                  <a:cubicBezTo>
                    <a:pt x="162" y="187"/>
                    <a:pt x="161" y="184"/>
                    <a:pt x="160" y="183"/>
                  </a:cubicBezTo>
                  <a:cubicBezTo>
                    <a:pt x="160" y="182"/>
                    <a:pt x="159" y="181"/>
                    <a:pt x="159" y="181"/>
                  </a:cubicBezTo>
                  <a:cubicBezTo>
                    <a:pt x="158" y="180"/>
                    <a:pt x="158" y="179"/>
                    <a:pt x="157" y="179"/>
                  </a:cubicBezTo>
                  <a:cubicBezTo>
                    <a:pt x="157" y="178"/>
                    <a:pt x="156" y="178"/>
                    <a:pt x="156" y="177"/>
                  </a:cubicBezTo>
                  <a:cubicBezTo>
                    <a:pt x="155" y="177"/>
                    <a:pt x="155" y="176"/>
                    <a:pt x="154" y="175"/>
                  </a:cubicBezTo>
                  <a:cubicBezTo>
                    <a:pt x="154" y="174"/>
                    <a:pt x="152" y="174"/>
                    <a:pt x="151" y="173"/>
                  </a:cubicBezTo>
                  <a:cubicBezTo>
                    <a:pt x="151" y="172"/>
                    <a:pt x="150" y="170"/>
                    <a:pt x="149" y="169"/>
                  </a:cubicBezTo>
                  <a:cubicBezTo>
                    <a:pt x="148" y="168"/>
                    <a:pt x="146" y="166"/>
                    <a:pt x="145" y="165"/>
                  </a:cubicBezTo>
                  <a:cubicBezTo>
                    <a:pt x="145" y="164"/>
                    <a:pt x="143" y="163"/>
                    <a:pt x="142" y="162"/>
                  </a:cubicBezTo>
                  <a:cubicBezTo>
                    <a:pt x="141" y="162"/>
                    <a:pt x="141" y="161"/>
                    <a:pt x="140" y="160"/>
                  </a:cubicBezTo>
                  <a:cubicBezTo>
                    <a:pt x="140" y="160"/>
                    <a:pt x="138" y="159"/>
                    <a:pt x="138" y="158"/>
                  </a:cubicBezTo>
                  <a:cubicBezTo>
                    <a:pt x="137" y="158"/>
                    <a:pt x="136" y="157"/>
                    <a:pt x="136" y="157"/>
                  </a:cubicBezTo>
                  <a:cubicBezTo>
                    <a:pt x="136" y="157"/>
                    <a:pt x="135" y="156"/>
                    <a:pt x="135" y="156"/>
                  </a:cubicBezTo>
                  <a:cubicBezTo>
                    <a:pt x="134" y="155"/>
                    <a:pt x="134" y="153"/>
                    <a:pt x="134" y="152"/>
                  </a:cubicBezTo>
                  <a:cubicBezTo>
                    <a:pt x="134" y="152"/>
                    <a:pt x="133" y="151"/>
                    <a:pt x="133" y="151"/>
                  </a:cubicBezTo>
                  <a:cubicBezTo>
                    <a:pt x="133" y="150"/>
                    <a:pt x="132" y="150"/>
                    <a:pt x="132" y="150"/>
                  </a:cubicBezTo>
                  <a:cubicBezTo>
                    <a:pt x="131" y="149"/>
                    <a:pt x="130" y="149"/>
                    <a:pt x="130" y="149"/>
                  </a:cubicBezTo>
                  <a:cubicBezTo>
                    <a:pt x="130" y="148"/>
                    <a:pt x="129" y="147"/>
                    <a:pt x="129" y="147"/>
                  </a:cubicBezTo>
                  <a:cubicBezTo>
                    <a:pt x="129" y="146"/>
                    <a:pt x="130" y="146"/>
                    <a:pt x="130" y="146"/>
                  </a:cubicBezTo>
                  <a:cubicBezTo>
                    <a:pt x="131" y="146"/>
                    <a:pt x="132" y="146"/>
                    <a:pt x="132" y="146"/>
                  </a:cubicBezTo>
                  <a:cubicBezTo>
                    <a:pt x="133" y="146"/>
                    <a:pt x="134" y="145"/>
                    <a:pt x="134" y="145"/>
                  </a:cubicBezTo>
                  <a:cubicBezTo>
                    <a:pt x="134" y="146"/>
                    <a:pt x="135" y="147"/>
                    <a:pt x="135" y="147"/>
                  </a:cubicBezTo>
                  <a:cubicBezTo>
                    <a:pt x="134" y="148"/>
                    <a:pt x="133" y="148"/>
                    <a:pt x="133" y="148"/>
                  </a:cubicBezTo>
                  <a:cubicBezTo>
                    <a:pt x="133" y="148"/>
                    <a:pt x="134" y="149"/>
                    <a:pt x="134" y="150"/>
                  </a:cubicBezTo>
                  <a:cubicBezTo>
                    <a:pt x="135" y="150"/>
                    <a:pt x="136" y="151"/>
                    <a:pt x="136" y="151"/>
                  </a:cubicBezTo>
                  <a:cubicBezTo>
                    <a:pt x="136" y="152"/>
                    <a:pt x="136" y="152"/>
                    <a:pt x="136" y="153"/>
                  </a:cubicBezTo>
                  <a:cubicBezTo>
                    <a:pt x="137" y="153"/>
                    <a:pt x="137" y="154"/>
                    <a:pt x="137" y="154"/>
                  </a:cubicBezTo>
                  <a:cubicBezTo>
                    <a:pt x="137" y="154"/>
                    <a:pt x="138" y="155"/>
                    <a:pt x="138" y="154"/>
                  </a:cubicBezTo>
                  <a:cubicBezTo>
                    <a:pt x="139" y="154"/>
                    <a:pt x="139" y="153"/>
                    <a:pt x="139" y="153"/>
                  </a:cubicBezTo>
                  <a:cubicBezTo>
                    <a:pt x="139" y="152"/>
                    <a:pt x="138" y="152"/>
                    <a:pt x="138" y="152"/>
                  </a:cubicBezTo>
                  <a:cubicBezTo>
                    <a:pt x="138" y="151"/>
                    <a:pt x="138" y="151"/>
                    <a:pt x="138" y="150"/>
                  </a:cubicBezTo>
                  <a:cubicBezTo>
                    <a:pt x="139" y="150"/>
                    <a:pt x="139" y="149"/>
                    <a:pt x="139" y="149"/>
                  </a:cubicBezTo>
                  <a:cubicBezTo>
                    <a:pt x="140" y="149"/>
                    <a:pt x="140" y="150"/>
                    <a:pt x="140" y="151"/>
                  </a:cubicBezTo>
                  <a:cubicBezTo>
                    <a:pt x="141" y="151"/>
                    <a:pt x="141" y="152"/>
                    <a:pt x="141" y="153"/>
                  </a:cubicBezTo>
                  <a:cubicBezTo>
                    <a:pt x="142" y="154"/>
                    <a:pt x="143" y="155"/>
                    <a:pt x="143" y="156"/>
                  </a:cubicBezTo>
                  <a:cubicBezTo>
                    <a:pt x="144" y="156"/>
                    <a:pt x="144" y="158"/>
                    <a:pt x="145" y="159"/>
                  </a:cubicBezTo>
                  <a:cubicBezTo>
                    <a:pt x="145" y="160"/>
                    <a:pt x="147" y="161"/>
                    <a:pt x="148" y="162"/>
                  </a:cubicBezTo>
                  <a:cubicBezTo>
                    <a:pt x="148" y="163"/>
                    <a:pt x="149" y="164"/>
                    <a:pt x="150" y="164"/>
                  </a:cubicBezTo>
                  <a:cubicBezTo>
                    <a:pt x="150" y="165"/>
                    <a:pt x="152" y="165"/>
                    <a:pt x="152" y="166"/>
                  </a:cubicBezTo>
                  <a:cubicBezTo>
                    <a:pt x="153" y="166"/>
                    <a:pt x="154" y="166"/>
                    <a:pt x="155" y="167"/>
                  </a:cubicBezTo>
                  <a:cubicBezTo>
                    <a:pt x="155" y="167"/>
                    <a:pt x="157" y="167"/>
                    <a:pt x="157" y="168"/>
                  </a:cubicBezTo>
                  <a:cubicBezTo>
                    <a:pt x="157" y="168"/>
                    <a:pt x="158" y="170"/>
                    <a:pt x="158" y="171"/>
                  </a:cubicBezTo>
                  <a:cubicBezTo>
                    <a:pt x="158" y="171"/>
                    <a:pt x="157" y="173"/>
                    <a:pt x="158" y="173"/>
                  </a:cubicBezTo>
                  <a:cubicBezTo>
                    <a:pt x="158" y="174"/>
                    <a:pt x="158" y="176"/>
                    <a:pt x="159" y="177"/>
                  </a:cubicBezTo>
                  <a:cubicBezTo>
                    <a:pt x="160" y="177"/>
                    <a:pt x="161" y="178"/>
                    <a:pt x="162" y="179"/>
                  </a:cubicBezTo>
                  <a:cubicBezTo>
                    <a:pt x="162" y="180"/>
                    <a:pt x="163" y="181"/>
                    <a:pt x="163" y="182"/>
                  </a:cubicBezTo>
                  <a:cubicBezTo>
                    <a:pt x="163" y="183"/>
                    <a:pt x="164" y="185"/>
                    <a:pt x="164" y="186"/>
                  </a:cubicBezTo>
                  <a:cubicBezTo>
                    <a:pt x="165" y="186"/>
                    <a:pt x="165" y="188"/>
                    <a:pt x="165" y="188"/>
                  </a:cubicBezTo>
                  <a:cubicBezTo>
                    <a:pt x="165" y="189"/>
                    <a:pt x="165" y="190"/>
                    <a:pt x="166" y="191"/>
                  </a:cubicBezTo>
                  <a:cubicBezTo>
                    <a:pt x="166" y="191"/>
                    <a:pt x="166" y="192"/>
                    <a:pt x="166" y="193"/>
                  </a:cubicBezTo>
                  <a:cubicBezTo>
                    <a:pt x="167" y="193"/>
                    <a:pt x="167" y="195"/>
                    <a:pt x="168" y="195"/>
                  </a:cubicBezTo>
                  <a:cubicBezTo>
                    <a:pt x="168" y="195"/>
                    <a:pt x="169" y="196"/>
                    <a:pt x="169" y="196"/>
                  </a:cubicBezTo>
                  <a:cubicBezTo>
                    <a:pt x="169" y="195"/>
                    <a:pt x="170" y="195"/>
                    <a:pt x="170" y="194"/>
                  </a:cubicBezTo>
                  <a:cubicBezTo>
                    <a:pt x="171" y="194"/>
                    <a:pt x="170" y="193"/>
                    <a:pt x="169" y="192"/>
                  </a:cubicBezTo>
                  <a:cubicBezTo>
                    <a:pt x="169" y="192"/>
                    <a:pt x="168" y="191"/>
                    <a:pt x="167" y="191"/>
                  </a:cubicBezTo>
                  <a:cubicBezTo>
                    <a:pt x="167" y="190"/>
                    <a:pt x="167" y="189"/>
                    <a:pt x="167" y="188"/>
                  </a:cubicBezTo>
                  <a:cubicBezTo>
                    <a:pt x="167" y="188"/>
                    <a:pt x="168" y="186"/>
                    <a:pt x="168" y="186"/>
                  </a:cubicBezTo>
                  <a:cubicBezTo>
                    <a:pt x="168" y="185"/>
                    <a:pt x="167" y="184"/>
                    <a:pt x="167" y="183"/>
                  </a:cubicBezTo>
                  <a:cubicBezTo>
                    <a:pt x="166" y="183"/>
                    <a:pt x="166" y="182"/>
                    <a:pt x="166" y="182"/>
                  </a:cubicBezTo>
                  <a:cubicBezTo>
                    <a:pt x="165" y="181"/>
                    <a:pt x="165" y="181"/>
                    <a:pt x="165" y="180"/>
                  </a:cubicBezTo>
                  <a:cubicBezTo>
                    <a:pt x="165" y="180"/>
                    <a:pt x="166" y="180"/>
                    <a:pt x="166" y="180"/>
                  </a:cubicBezTo>
                  <a:cubicBezTo>
                    <a:pt x="167" y="181"/>
                    <a:pt x="167" y="181"/>
                    <a:pt x="167" y="181"/>
                  </a:cubicBezTo>
                  <a:cubicBezTo>
                    <a:pt x="168" y="181"/>
                    <a:pt x="168" y="181"/>
                    <a:pt x="168" y="181"/>
                  </a:cubicBezTo>
                  <a:cubicBezTo>
                    <a:pt x="168" y="180"/>
                    <a:pt x="168" y="179"/>
                    <a:pt x="168" y="179"/>
                  </a:cubicBezTo>
                  <a:cubicBezTo>
                    <a:pt x="167" y="178"/>
                    <a:pt x="166" y="179"/>
                    <a:pt x="166" y="178"/>
                  </a:cubicBezTo>
                  <a:cubicBezTo>
                    <a:pt x="166" y="178"/>
                    <a:pt x="166" y="178"/>
                    <a:pt x="166" y="177"/>
                  </a:cubicBezTo>
                  <a:cubicBezTo>
                    <a:pt x="166" y="177"/>
                    <a:pt x="167" y="177"/>
                    <a:pt x="167" y="177"/>
                  </a:cubicBezTo>
                  <a:cubicBezTo>
                    <a:pt x="167" y="176"/>
                    <a:pt x="166" y="175"/>
                    <a:pt x="166" y="175"/>
                  </a:cubicBezTo>
                  <a:cubicBezTo>
                    <a:pt x="166" y="175"/>
                    <a:pt x="164" y="175"/>
                    <a:pt x="164" y="175"/>
                  </a:cubicBezTo>
                  <a:cubicBezTo>
                    <a:pt x="164" y="175"/>
                    <a:pt x="164" y="174"/>
                    <a:pt x="164" y="173"/>
                  </a:cubicBezTo>
                  <a:cubicBezTo>
                    <a:pt x="163" y="173"/>
                    <a:pt x="162" y="172"/>
                    <a:pt x="162" y="172"/>
                  </a:cubicBezTo>
                  <a:cubicBezTo>
                    <a:pt x="162" y="171"/>
                    <a:pt x="162" y="170"/>
                    <a:pt x="162" y="169"/>
                  </a:cubicBezTo>
                  <a:cubicBezTo>
                    <a:pt x="162" y="169"/>
                    <a:pt x="163" y="168"/>
                    <a:pt x="163" y="168"/>
                  </a:cubicBezTo>
                  <a:cubicBezTo>
                    <a:pt x="164" y="168"/>
                    <a:pt x="164" y="167"/>
                    <a:pt x="165" y="167"/>
                  </a:cubicBezTo>
                  <a:cubicBezTo>
                    <a:pt x="165" y="167"/>
                    <a:pt x="166" y="167"/>
                    <a:pt x="167" y="167"/>
                  </a:cubicBezTo>
                  <a:cubicBezTo>
                    <a:pt x="168" y="167"/>
                    <a:pt x="169" y="167"/>
                    <a:pt x="169" y="168"/>
                  </a:cubicBezTo>
                  <a:cubicBezTo>
                    <a:pt x="170" y="168"/>
                    <a:pt x="171" y="170"/>
                    <a:pt x="171" y="170"/>
                  </a:cubicBezTo>
                  <a:cubicBezTo>
                    <a:pt x="171" y="171"/>
                    <a:pt x="172" y="171"/>
                    <a:pt x="171" y="172"/>
                  </a:cubicBezTo>
                  <a:cubicBezTo>
                    <a:pt x="171" y="172"/>
                    <a:pt x="170" y="172"/>
                    <a:pt x="170" y="173"/>
                  </a:cubicBezTo>
                  <a:cubicBezTo>
                    <a:pt x="170" y="173"/>
                    <a:pt x="170" y="174"/>
                    <a:pt x="170" y="174"/>
                  </a:cubicBezTo>
                  <a:cubicBezTo>
                    <a:pt x="170" y="175"/>
                    <a:pt x="170" y="175"/>
                    <a:pt x="171" y="176"/>
                  </a:cubicBezTo>
                  <a:cubicBezTo>
                    <a:pt x="171" y="176"/>
                    <a:pt x="172" y="177"/>
                    <a:pt x="172" y="177"/>
                  </a:cubicBezTo>
                  <a:cubicBezTo>
                    <a:pt x="172" y="176"/>
                    <a:pt x="172" y="175"/>
                    <a:pt x="172" y="175"/>
                  </a:cubicBezTo>
                  <a:cubicBezTo>
                    <a:pt x="173" y="175"/>
                    <a:pt x="173" y="174"/>
                    <a:pt x="173" y="174"/>
                  </a:cubicBezTo>
                  <a:cubicBezTo>
                    <a:pt x="173" y="174"/>
                    <a:pt x="173" y="173"/>
                    <a:pt x="173" y="173"/>
                  </a:cubicBezTo>
                  <a:cubicBezTo>
                    <a:pt x="173" y="172"/>
                    <a:pt x="173" y="171"/>
                    <a:pt x="173" y="171"/>
                  </a:cubicBezTo>
                  <a:cubicBezTo>
                    <a:pt x="173" y="171"/>
                    <a:pt x="173" y="170"/>
                    <a:pt x="174" y="169"/>
                  </a:cubicBezTo>
                  <a:cubicBezTo>
                    <a:pt x="174" y="169"/>
                    <a:pt x="175" y="169"/>
                    <a:pt x="176" y="170"/>
                  </a:cubicBezTo>
                  <a:cubicBezTo>
                    <a:pt x="176" y="170"/>
                    <a:pt x="176" y="170"/>
                    <a:pt x="177" y="171"/>
                  </a:cubicBezTo>
                  <a:cubicBezTo>
                    <a:pt x="177" y="171"/>
                    <a:pt x="178" y="170"/>
                    <a:pt x="178" y="171"/>
                  </a:cubicBezTo>
                  <a:cubicBezTo>
                    <a:pt x="179" y="171"/>
                    <a:pt x="180" y="171"/>
                    <a:pt x="180" y="172"/>
                  </a:cubicBezTo>
                  <a:cubicBezTo>
                    <a:pt x="179" y="172"/>
                    <a:pt x="178" y="173"/>
                    <a:pt x="178" y="173"/>
                  </a:cubicBezTo>
                  <a:cubicBezTo>
                    <a:pt x="177" y="173"/>
                    <a:pt x="176" y="174"/>
                    <a:pt x="175" y="174"/>
                  </a:cubicBezTo>
                  <a:cubicBezTo>
                    <a:pt x="175" y="174"/>
                    <a:pt x="175" y="175"/>
                    <a:pt x="175" y="176"/>
                  </a:cubicBezTo>
                  <a:cubicBezTo>
                    <a:pt x="174" y="177"/>
                    <a:pt x="174" y="178"/>
                    <a:pt x="175" y="178"/>
                  </a:cubicBezTo>
                  <a:cubicBezTo>
                    <a:pt x="175" y="179"/>
                    <a:pt x="176" y="179"/>
                    <a:pt x="176" y="179"/>
                  </a:cubicBezTo>
                  <a:cubicBezTo>
                    <a:pt x="177" y="179"/>
                    <a:pt x="177" y="178"/>
                    <a:pt x="178" y="177"/>
                  </a:cubicBezTo>
                  <a:cubicBezTo>
                    <a:pt x="178" y="177"/>
                    <a:pt x="178" y="176"/>
                    <a:pt x="178" y="176"/>
                  </a:cubicBezTo>
                  <a:cubicBezTo>
                    <a:pt x="179" y="175"/>
                    <a:pt x="179" y="175"/>
                    <a:pt x="180" y="175"/>
                  </a:cubicBezTo>
                  <a:cubicBezTo>
                    <a:pt x="180" y="174"/>
                    <a:pt x="180" y="173"/>
                    <a:pt x="181" y="173"/>
                  </a:cubicBezTo>
                  <a:cubicBezTo>
                    <a:pt x="181" y="173"/>
                    <a:pt x="181" y="172"/>
                    <a:pt x="182" y="172"/>
                  </a:cubicBezTo>
                  <a:cubicBezTo>
                    <a:pt x="182" y="172"/>
                    <a:pt x="183" y="172"/>
                    <a:pt x="184" y="172"/>
                  </a:cubicBezTo>
                  <a:cubicBezTo>
                    <a:pt x="184" y="172"/>
                    <a:pt x="185" y="173"/>
                    <a:pt x="185" y="174"/>
                  </a:cubicBezTo>
                  <a:cubicBezTo>
                    <a:pt x="186" y="175"/>
                    <a:pt x="187" y="177"/>
                    <a:pt x="187" y="177"/>
                  </a:cubicBezTo>
                  <a:cubicBezTo>
                    <a:pt x="188" y="178"/>
                    <a:pt x="190" y="178"/>
                    <a:pt x="191" y="178"/>
                  </a:cubicBezTo>
                  <a:cubicBezTo>
                    <a:pt x="191" y="179"/>
                    <a:pt x="193" y="179"/>
                    <a:pt x="194" y="180"/>
                  </a:cubicBezTo>
                  <a:cubicBezTo>
                    <a:pt x="195" y="180"/>
                    <a:pt x="196" y="180"/>
                    <a:pt x="197" y="180"/>
                  </a:cubicBezTo>
                  <a:cubicBezTo>
                    <a:pt x="198" y="179"/>
                    <a:pt x="199" y="179"/>
                    <a:pt x="200" y="179"/>
                  </a:cubicBezTo>
                  <a:cubicBezTo>
                    <a:pt x="200" y="178"/>
                    <a:pt x="201" y="178"/>
                    <a:pt x="202" y="178"/>
                  </a:cubicBezTo>
                  <a:cubicBezTo>
                    <a:pt x="203" y="178"/>
                    <a:pt x="204" y="179"/>
                    <a:pt x="205" y="179"/>
                  </a:cubicBezTo>
                  <a:cubicBezTo>
                    <a:pt x="206" y="180"/>
                    <a:pt x="207" y="180"/>
                    <a:pt x="207" y="180"/>
                  </a:cubicBezTo>
                  <a:cubicBezTo>
                    <a:pt x="208" y="181"/>
                    <a:pt x="209" y="182"/>
                    <a:pt x="209" y="183"/>
                  </a:cubicBezTo>
                  <a:cubicBezTo>
                    <a:pt x="210" y="183"/>
                    <a:pt x="211" y="183"/>
                    <a:pt x="212" y="184"/>
                  </a:cubicBezTo>
                  <a:cubicBezTo>
                    <a:pt x="212" y="184"/>
                    <a:pt x="214" y="186"/>
                    <a:pt x="215" y="186"/>
                  </a:cubicBezTo>
                  <a:cubicBezTo>
                    <a:pt x="215" y="186"/>
                    <a:pt x="217" y="186"/>
                    <a:pt x="218" y="186"/>
                  </a:cubicBezTo>
                  <a:cubicBezTo>
                    <a:pt x="219" y="186"/>
                    <a:pt x="221" y="186"/>
                    <a:pt x="221" y="186"/>
                  </a:cubicBezTo>
                  <a:cubicBezTo>
                    <a:pt x="222" y="186"/>
                    <a:pt x="223" y="185"/>
                    <a:pt x="224" y="185"/>
                  </a:cubicBezTo>
                  <a:cubicBezTo>
                    <a:pt x="224" y="185"/>
                    <a:pt x="225" y="184"/>
                    <a:pt x="225" y="184"/>
                  </a:cubicBezTo>
                  <a:cubicBezTo>
                    <a:pt x="226" y="184"/>
                    <a:pt x="226" y="183"/>
                    <a:pt x="226" y="183"/>
                  </a:cubicBezTo>
                  <a:cubicBezTo>
                    <a:pt x="225" y="182"/>
                    <a:pt x="224" y="183"/>
                    <a:pt x="223" y="183"/>
                  </a:cubicBezTo>
                  <a:cubicBezTo>
                    <a:pt x="222" y="183"/>
                    <a:pt x="220" y="183"/>
                    <a:pt x="219" y="183"/>
                  </a:cubicBezTo>
                  <a:cubicBezTo>
                    <a:pt x="218" y="183"/>
                    <a:pt x="216" y="183"/>
                    <a:pt x="216" y="182"/>
                  </a:cubicBezTo>
                  <a:cubicBezTo>
                    <a:pt x="215" y="182"/>
                    <a:pt x="214" y="182"/>
                    <a:pt x="213" y="181"/>
                  </a:cubicBezTo>
                  <a:cubicBezTo>
                    <a:pt x="212" y="181"/>
                    <a:pt x="211" y="179"/>
                    <a:pt x="210" y="178"/>
                  </a:cubicBezTo>
                  <a:cubicBezTo>
                    <a:pt x="208" y="177"/>
                    <a:pt x="206" y="175"/>
                    <a:pt x="205" y="173"/>
                  </a:cubicBezTo>
                  <a:cubicBezTo>
                    <a:pt x="203" y="173"/>
                    <a:pt x="201" y="171"/>
                    <a:pt x="200" y="170"/>
                  </a:cubicBezTo>
                  <a:cubicBezTo>
                    <a:pt x="199" y="170"/>
                    <a:pt x="198" y="169"/>
                    <a:pt x="198" y="168"/>
                  </a:cubicBezTo>
                  <a:cubicBezTo>
                    <a:pt x="197" y="168"/>
                    <a:pt x="197" y="168"/>
                    <a:pt x="196" y="168"/>
                  </a:cubicBezTo>
                  <a:cubicBezTo>
                    <a:pt x="196" y="168"/>
                    <a:pt x="195" y="169"/>
                    <a:pt x="195" y="169"/>
                  </a:cubicBezTo>
                  <a:cubicBezTo>
                    <a:pt x="195" y="169"/>
                    <a:pt x="194" y="169"/>
                    <a:pt x="194" y="169"/>
                  </a:cubicBezTo>
                  <a:cubicBezTo>
                    <a:pt x="193" y="169"/>
                    <a:pt x="193" y="168"/>
                    <a:pt x="193" y="168"/>
                  </a:cubicBezTo>
                  <a:cubicBezTo>
                    <a:pt x="193" y="168"/>
                    <a:pt x="193" y="167"/>
                    <a:pt x="193" y="167"/>
                  </a:cubicBezTo>
                  <a:cubicBezTo>
                    <a:pt x="193" y="166"/>
                    <a:pt x="194" y="166"/>
                    <a:pt x="194" y="165"/>
                  </a:cubicBezTo>
                  <a:cubicBezTo>
                    <a:pt x="194" y="165"/>
                    <a:pt x="194" y="164"/>
                    <a:pt x="194" y="163"/>
                  </a:cubicBezTo>
                  <a:cubicBezTo>
                    <a:pt x="194" y="163"/>
                    <a:pt x="193" y="163"/>
                    <a:pt x="193" y="162"/>
                  </a:cubicBezTo>
                  <a:cubicBezTo>
                    <a:pt x="193" y="161"/>
                    <a:pt x="193" y="160"/>
                    <a:pt x="193" y="159"/>
                  </a:cubicBezTo>
                  <a:cubicBezTo>
                    <a:pt x="193" y="159"/>
                    <a:pt x="192" y="158"/>
                    <a:pt x="193" y="157"/>
                  </a:cubicBezTo>
                  <a:cubicBezTo>
                    <a:pt x="193" y="157"/>
                    <a:pt x="194" y="156"/>
                    <a:pt x="194" y="156"/>
                  </a:cubicBezTo>
                  <a:cubicBezTo>
                    <a:pt x="194" y="155"/>
                    <a:pt x="193" y="154"/>
                    <a:pt x="193" y="153"/>
                  </a:cubicBezTo>
                  <a:cubicBezTo>
                    <a:pt x="193" y="153"/>
                    <a:pt x="194" y="152"/>
                    <a:pt x="194" y="151"/>
                  </a:cubicBezTo>
                  <a:cubicBezTo>
                    <a:pt x="194" y="151"/>
                    <a:pt x="194" y="149"/>
                    <a:pt x="194" y="149"/>
                  </a:cubicBezTo>
                  <a:cubicBezTo>
                    <a:pt x="193" y="148"/>
                    <a:pt x="192" y="148"/>
                    <a:pt x="192" y="148"/>
                  </a:cubicBezTo>
                  <a:cubicBezTo>
                    <a:pt x="192" y="148"/>
                    <a:pt x="192" y="147"/>
                    <a:pt x="192" y="146"/>
                  </a:cubicBezTo>
                  <a:cubicBezTo>
                    <a:pt x="193" y="145"/>
                    <a:pt x="193" y="143"/>
                    <a:pt x="193" y="143"/>
                  </a:cubicBezTo>
                  <a:cubicBezTo>
                    <a:pt x="193" y="142"/>
                    <a:pt x="192" y="140"/>
                    <a:pt x="192" y="140"/>
                  </a:cubicBezTo>
                  <a:cubicBezTo>
                    <a:pt x="192" y="139"/>
                    <a:pt x="191" y="138"/>
                    <a:pt x="192" y="138"/>
                  </a:cubicBezTo>
                  <a:cubicBezTo>
                    <a:pt x="192" y="138"/>
                    <a:pt x="192" y="137"/>
                    <a:pt x="192" y="137"/>
                  </a:cubicBezTo>
                  <a:cubicBezTo>
                    <a:pt x="193" y="137"/>
                    <a:pt x="194" y="138"/>
                    <a:pt x="195" y="138"/>
                  </a:cubicBezTo>
                  <a:cubicBezTo>
                    <a:pt x="195" y="138"/>
                    <a:pt x="196" y="137"/>
                    <a:pt x="196" y="136"/>
                  </a:cubicBezTo>
                  <a:cubicBezTo>
                    <a:pt x="197" y="136"/>
                    <a:pt x="198" y="137"/>
                    <a:pt x="198" y="136"/>
                  </a:cubicBezTo>
                  <a:cubicBezTo>
                    <a:pt x="198" y="136"/>
                    <a:pt x="199" y="136"/>
                    <a:pt x="199" y="135"/>
                  </a:cubicBezTo>
                  <a:cubicBezTo>
                    <a:pt x="199" y="135"/>
                    <a:pt x="199" y="134"/>
                    <a:pt x="199" y="134"/>
                  </a:cubicBezTo>
                  <a:cubicBezTo>
                    <a:pt x="199" y="133"/>
                    <a:pt x="198" y="133"/>
                    <a:pt x="198" y="133"/>
                  </a:cubicBezTo>
                  <a:cubicBezTo>
                    <a:pt x="197" y="133"/>
                    <a:pt x="197" y="133"/>
                    <a:pt x="197" y="133"/>
                  </a:cubicBezTo>
                  <a:cubicBezTo>
                    <a:pt x="196" y="133"/>
                    <a:pt x="195" y="134"/>
                    <a:pt x="195" y="134"/>
                  </a:cubicBezTo>
                  <a:cubicBezTo>
                    <a:pt x="195" y="134"/>
                    <a:pt x="194" y="133"/>
                    <a:pt x="194" y="133"/>
                  </a:cubicBezTo>
                  <a:cubicBezTo>
                    <a:pt x="193" y="133"/>
                    <a:pt x="192" y="133"/>
                    <a:pt x="192" y="133"/>
                  </a:cubicBezTo>
                  <a:cubicBezTo>
                    <a:pt x="192" y="133"/>
                    <a:pt x="191" y="133"/>
                    <a:pt x="190" y="133"/>
                  </a:cubicBezTo>
                  <a:cubicBezTo>
                    <a:pt x="190" y="133"/>
                    <a:pt x="189" y="133"/>
                    <a:pt x="189" y="133"/>
                  </a:cubicBezTo>
                  <a:cubicBezTo>
                    <a:pt x="188" y="133"/>
                    <a:pt x="188" y="131"/>
                    <a:pt x="188" y="131"/>
                  </a:cubicBezTo>
                  <a:cubicBezTo>
                    <a:pt x="188" y="130"/>
                    <a:pt x="187" y="129"/>
                    <a:pt x="187" y="128"/>
                  </a:cubicBezTo>
                  <a:cubicBezTo>
                    <a:pt x="187" y="127"/>
                    <a:pt x="187" y="126"/>
                    <a:pt x="187" y="126"/>
                  </a:cubicBezTo>
                  <a:cubicBezTo>
                    <a:pt x="187" y="125"/>
                    <a:pt x="187" y="124"/>
                    <a:pt x="187" y="124"/>
                  </a:cubicBezTo>
                  <a:cubicBezTo>
                    <a:pt x="187" y="123"/>
                    <a:pt x="187" y="122"/>
                    <a:pt x="187" y="121"/>
                  </a:cubicBezTo>
                  <a:cubicBezTo>
                    <a:pt x="187" y="121"/>
                    <a:pt x="187" y="120"/>
                    <a:pt x="187" y="119"/>
                  </a:cubicBezTo>
                  <a:cubicBezTo>
                    <a:pt x="187" y="118"/>
                    <a:pt x="186" y="117"/>
                    <a:pt x="187" y="116"/>
                  </a:cubicBezTo>
                  <a:cubicBezTo>
                    <a:pt x="187" y="116"/>
                    <a:pt x="187" y="115"/>
                    <a:pt x="188" y="114"/>
                  </a:cubicBezTo>
                  <a:cubicBezTo>
                    <a:pt x="188" y="114"/>
                    <a:pt x="189" y="113"/>
                    <a:pt x="190" y="113"/>
                  </a:cubicBezTo>
                  <a:cubicBezTo>
                    <a:pt x="191" y="113"/>
                    <a:pt x="192" y="113"/>
                    <a:pt x="193" y="113"/>
                  </a:cubicBezTo>
                  <a:cubicBezTo>
                    <a:pt x="193" y="113"/>
                    <a:pt x="193" y="112"/>
                    <a:pt x="193" y="112"/>
                  </a:cubicBezTo>
                  <a:cubicBezTo>
                    <a:pt x="193" y="111"/>
                    <a:pt x="193" y="110"/>
                    <a:pt x="193" y="110"/>
                  </a:cubicBezTo>
                  <a:cubicBezTo>
                    <a:pt x="193" y="110"/>
                    <a:pt x="192" y="109"/>
                    <a:pt x="192" y="109"/>
                  </a:cubicBezTo>
                  <a:cubicBezTo>
                    <a:pt x="192" y="109"/>
                    <a:pt x="191" y="110"/>
                    <a:pt x="190" y="110"/>
                  </a:cubicBezTo>
                  <a:cubicBezTo>
                    <a:pt x="190" y="110"/>
                    <a:pt x="189" y="111"/>
                    <a:pt x="188" y="111"/>
                  </a:cubicBezTo>
                  <a:cubicBezTo>
                    <a:pt x="188" y="111"/>
                    <a:pt x="187" y="111"/>
                    <a:pt x="186" y="111"/>
                  </a:cubicBezTo>
                  <a:cubicBezTo>
                    <a:pt x="185" y="112"/>
                    <a:pt x="185" y="113"/>
                    <a:pt x="184" y="114"/>
                  </a:cubicBezTo>
                  <a:cubicBezTo>
                    <a:pt x="184" y="114"/>
                    <a:pt x="184" y="115"/>
                    <a:pt x="184" y="116"/>
                  </a:cubicBezTo>
                  <a:cubicBezTo>
                    <a:pt x="184" y="116"/>
                    <a:pt x="184" y="117"/>
                    <a:pt x="184" y="118"/>
                  </a:cubicBezTo>
                  <a:cubicBezTo>
                    <a:pt x="184" y="119"/>
                    <a:pt x="183" y="120"/>
                    <a:pt x="183" y="120"/>
                  </a:cubicBezTo>
                  <a:cubicBezTo>
                    <a:pt x="183" y="121"/>
                    <a:pt x="183" y="123"/>
                    <a:pt x="183" y="124"/>
                  </a:cubicBezTo>
                  <a:cubicBezTo>
                    <a:pt x="183" y="125"/>
                    <a:pt x="183" y="126"/>
                    <a:pt x="182" y="127"/>
                  </a:cubicBezTo>
                  <a:cubicBezTo>
                    <a:pt x="182" y="127"/>
                    <a:pt x="181" y="128"/>
                    <a:pt x="180" y="128"/>
                  </a:cubicBezTo>
                  <a:cubicBezTo>
                    <a:pt x="180" y="129"/>
                    <a:pt x="179" y="130"/>
                    <a:pt x="178" y="130"/>
                  </a:cubicBezTo>
                  <a:cubicBezTo>
                    <a:pt x="178" y="131"/>
                    <a:pt x="177" y="131"/>
                    <a:pt x="176" y="132"/>
                  </a:cubicBezTo>
                  <a:cubicBezTo>
                    <a:pt x="176" y="132"/>
                    <a:pt x="175" y="131"/>
                    <a:pt x="174" y="131"/>
                  </a:cubicBezTo>
                  <a:cubicBezTo>
                    <a:pt x="174" y="131"/>
                    <a:pt x="173" y="131"/>
                    <a:pt x="173" y="131"/>
                  </a:cubicBezTo>
                  <a:cubicBezTo>
                    <a:pt x="172" y="131"/>
                    <a:pt x="172" y="132"/>
                    <a:pt x="172" y="133"/>
                  </a:cubicBezTo>
                  <a:cubicBezTo>
                    <a:pt x="171" y="133"/>
                    <a:pt x="171" y="134"/>
                    <a:pt x="171" y="135"/>
                  </a:cubicBezTo>
                  <a:cubicBezTo>
                    <a:pt x="171" y="135"/>
                    <a:pt x="170" y="136"/>
                    <a:pt x="170" y="136"/>
                  </a:cubicBezTo>
                  <a:cubicBezTo>
                    <a:pt x="169" y="136"/>
                    <a:pt x="168" y="137"/>
                    <a:pt x="168" y="137"/>
                  </a:cubicBezTo>
                  <a:cubicBezTo>
                    <a:pt x="167" y="138"/>
                    <a:pt x="166" y="138"/>
                    <a:pt x="165" y="138"/>
                  </a:cubicBezTo>
                  <a:cubicBezTo>
                    <a:pt x="165" y="138"/>
                    <a:pt x="164" y="139"/>
                    <a:pt x="164" y="139"/>
                  </a:cubicBezTo>
                  <a:cubicBezTo>
                    <a:pt x="164" y="139"/>
                    <a:pt x="164" y="140"/>
                    <a:pt x="164" y="141"/>
                  </a:cubicBezTo>
                  <a:cubicBezTo>
                    <a:pt x="165" y="141"/>
                    <a:pt x="166" y="141"/>
                    <a:pt x="167" y="141"/>
                  </a:cubicBezTo>
                  <a:cubicBezTo>
                    <a:pt x="167" y="141"/>
                    <a:pt x="169" y="140"/>
                    <a:pt x="169" y="139"/>
                  </a:cubicBezTo>
                  <a:cubicBezTo>
                    <a:pt x="170" y="139"/>
                    <a:pt x="171" y="139"/>
                    <a:pt x="171" y="138"/>
                  </a:cubicBezTo>
                  <a:cubicBezTo>
                    <a:pt x="172" y="138"/>
                    <a:pt x="172" y="137"/>
                    <a:pt x="172" y="136"/>
                  </a:cubicBezTo>
                  <a:cubicBezTo>
                    <a:pt x="172" y="136"/>
                    <a:pt x="173" y="135"/>
                    <a:pt x="173" y="135"/>
                  </a:cubicBezTo>
                  <a:cubicBezTo>
                    <a:pt x="173" y="134"/>
                    <a:pt x="174" y="134"/>
                    <a:pt x="174" y="134"/>
                  </a:cubicBezTo>
                  <a:cubicBezTo>
                    <a:pt x="175" y="134"/>
                    <a:pt x="175" y="134"/>
                    <a:pt x="176" y="134"/>
                  </a:cubicBezTo>
                  <a:cubicBezTo>
                    <a:pt x="176" y="134"/>
                    <a:pt x="177" y="134"/>
                    <a:pt x="177" y="134"/>
                  </a:cubicBezTo>
                  <a:cubicBezTo>
                    <a:pt x="177" y="134"/>
                    <a:pt x="176" y="135"/>
                    <a:pt x="176" y="135"/>
                  </a:cubicBezTo>
                  <a:cubicBezTo>
                    <a:pt x="176" y="135"/>
                    <a:pt x="175" y="136"/>
                    <a:pt x="175" y="136"/>
                  </a:cubicBezTo>
                  <a:cubicBezTo>
                    <a:pt x="174" y="136"/>
                    <a:pt x="174" y="136"/>
                    <a:pt x="173" y="137"/>
                  </a:cubicBezTo>
                  <a:cubicBezTo>
                    <a:pt x="173" y="137"/>
                    <a:pt x="173" y="138"/>
                    <a:pt x="173" y="139"/>
                  </a:cubicBezTo>
                  <a:cubicBezTo>
                    <a:pt x="174" y="139"/>
                    <a:pt x="174" y="140"/>
                    <a:pt x="175" y="140"/>
                  </a:cubicBezTo>
                  <a:cubicBezTo>
                    <a:pt x="175" y="141"/>
                    <a:pt x="176" y="141"/>
                    <a:pt x="176" y="141"/>
                  </a:cubicBezTo>
                  <a:cubicBezTo>
                    <a:pt x="177" y="140"/>
                    <a:pt x="176" y="138"/>
                    <a:pt x="176" y="138"/>
                  </a:cubicBezTo>
                  <a:cubicBezTo>
                    <a:pt x="176" y="137"/>
                    <a:pt x="177" y="137"/>
                    <a:pt x="177" y="136"/>
                  </a:cubicBezTo>
                  <a:cubicBezTo>
                    <a:pt x="177" y="136"/>
                    <a:pt x="178" y="135"/>
                    <a:pt x="178" y="135"/>
                  </a:cubicBezTo>
                  <a:cubicBezTo>
                    <a:pt x="179" y="135"/>
                    <a:pt x="179" y="135"/>
                    <a:pt x="179" y="135"/>
                  </a:cubicBezTo>
                  <a:cubicBezTo>
                    <a:pt x="180" y="136"/>
                    <a:pt x="180" y="137"/>
                    <a:pt x="180" y="138"/>
                  </a:cubicBezTo>
                  <a:cubicBezTo>
                    <a:pt x="180" y="139"/>
                    <a:pt x="181" y="140"/>
                    <a:pt x="181" y="141"/>
                  </a:cubicBezTo>
                  <a:cubicBezTo>
                    <a:pt x="181" y="141"/>
                    <a:pt x="181" y="142"/>
                    <a:pt x="180" y="143"/>
                  </a:cubicBezTo>
                  <a:cubicBezTo>
                    <a:pt x="180" y="143"/>
                    <a:pt x="179" y="144"/>
                    <a:pt x="179" y="144"/>
                  </a:cubicBezTo>
                  <a:cubicBezTo>
                    <a:pt x="179" y="145"/>
                    <a:pt x="179" y="146"/>
                    <a:pt x="180" y="146"/>
                  </a:cubicBezTo>
                  <a:cubicBezTo>
                    <a:pt x="180" y="146"/>
                    <a:pt x="181" y="144"/>
                    <a:pt x="181" y="144"/>
                  </a:cubicBezTo>
                  <a:cubicBezTo>
                    <a:pt x="181" y="144"/>
                    <a:pt x="182" y="144"/>
                    <a:pt x="182" y="145"/>
                  </a:cubicBezTo>
                  <a:cubicBezTo>
                    <a:pt x="182" y="145"/>
                    <a:pt x="182" y="146"/>
                    <a:pt x="182" y="147"/>
                  </a:cubicBezTo>
                  <a:cubicBezTo>
                    <a:pt x="182" y="147"/>
                    <a:pt x="182" y="148"/>
                    <a:pt x="182" y="148"/>
                  </a:cubicBezTo>
                  <a:cubicBezTo>
                    <a:pt x="181" y="149"/>
                    <a:pt x="180" y="150"/>
                    <a:pt x="180" y="150"/>
                  </a:cubicBezTo>
                  <a:cubicBezTo>
                    <a:pt x="180" y="151"/>
                    <a:pt x="179" y="151"/>
                    <a:pt x="178" y="151"/>
                  </a:cubicBezTo>
                  <a:cubicBezTo>
                    <a:pt x="178" y="151"/>
                    <a:pt x="177" y="151"/>
                    <a:pt x="177" y="151"/>
                  </a:cubicBezTo>
                  <a:cubicBezTo>
                    <a:pt x="176" y="150"/>
                    <a:pt x="177" y="149"/>
                    <a:pt x="176" y="148"/>
                  </a:cubicBezTo>
                  <a:cubicBezTo>
                    <a:pt x="176" y="148"/>
                    <a:pt x="176" y="147"/>
                    <a:pt x="176" y="147"/>
                  </a:cubicBezTo>
                  <a:cubicBezTo>
                    <a:pt x="175" y="147"/>
                    <a:pt x="175" y="147"/>
                    <a:pt x="174" y="147"/>
                  </a:cubicBezTo>
                  <a:cubicBezTo>
                    <a:pt x="174" y="147"/>
                    <a:pt x="174" y="149"/>
                    <a:pt x="174" y="149"/>
                  </a:cubicBezTo>
                  <a:cubicBezTo>
                    <a:pt x="174" y="150"/>
                    <a:pt x="174" y="151"/>
                    <a:pt x="175" y="151"/>
                  </a:cubicBezTo>
                  <a:cubicBezTo>
                    <a:pt x="175" y="151"/>
                    <a:pt x="176" y="152"/>
                    <a:pt x="176" y="153"/>
                  </a:cubicBezTo>
                  <a:cubicBezTo>
                    <a:pt x="176" y="153"/>
                    <a:pt x="175" y="154"/>
                    <a:pt x="175" y="154"/>
                  </a:cubicBezTo>
                  <a:cubicBezTo>
                    <a:pt x="174" y="155"/>
                    <a:pt x="173" y="156"/>
                    <a:pt x="173" y="156"/>
                  </a:cubicBezTo>
                  <a:cubicBezTo>
                    <a:pt x="172" y="156"/>
                    <a:pt x="171" y="156"/>
                    <a:pt x="170" y="156"/>
                  </a:cubicBezTo>
                  <a:cubicBezTo>
                    <a:pt x="170" y="156"/>
                    <a:pt x="169" y="155"/>
                    <a:pt x="168" y="155"/>
                  </a:cubicBezTo>
                  <a:cubicBezTo>
                    <a:pt x="168" y="154"/>
                    <a:pt x="167" y="154"/>
                    <a:pt x="166" y="154"/>
                  </a:cubicBezTo>
                  <a:cubicBezTo>
                    <a:pt x="166" y="153"/>
                    <a:pt x="165" y="152"/>
                    <a:pt x="165" y="152"/>
                  </a:cubicBezTo>
                  <a:cubicBezTo>
                    <a:pt x="165" y="151"/>
                    <a:pt x="164" y="150"/>
                    <a:pt x="164" y="150"/>
                  </a:cubicBezTo>
                  <a:cubicBezTo>
                    <a:pt x="163" y="150"/>
                    <a:pt x="162" y="150"/>
                    <a:pt x="162" y="150"/>
                  </a:cubicBezTo>
                  <a:cubicBezTo>
                    <a:pt x="161" y="150"/>
                    <a:pt x="160" y="149"/>
                    <a:pt x="159" y="149"/>
                  </a:cubicBezTo>
                  <a:cubicBezTo>
                    <a:pt x="158" y="148"/>
                    <a:pt x="156" y="147"/>
                    <a:pt x="155" y="146"/>
                  </a:cubicBezTo>
                  <a:cubicBezTo>
                    <a:pt x="154" y="145"/>
                    <a:pt x="153" y="144"/>
                    <a:pt x="152" y="144"/>
                  </a:cubicBezTo>
                  <a:cubicBezTo>
                    <a:pt x="151" y="143"/>
                    <a:pt x="151" y="142"/>
                    <a:pt x="150" y="141"/>
                  </a:cubicBezTo>
                  <a:cubicBezTo>
                    <a:pt x="149" y="140"/>
                    <a:pt x="147" y="138"/>
                    <a:pt x="146" y="137"/>
                  </a:cubicBezTo>
                  <a:cubicBezTo>
                    <a:pt x="145" y="137"/>
                    <a:pt x="143" y="135"/>
                    <a:pt x="142" y="134"/>
                  </a:cubicBezTo>
                  <a:cubicBezTo>
                    <a:pt x="141" y="134"/>
                    <a:pt x="138" y="134"/>
                    <a:pt x="137" y="134"/>
                  </a:cubicBezTo>
                  <a:cubicBezTo>
                    <a:pt x="135" y="134"/>
                    <a:pt x="132" y="134"/>
                    <a:pt x="131" y="134"/>
                  </a:cubicBezTo>
                  <a:cubicBezTo>
                    <a:pt x="130" y="134"/>
                    <a:pt x="128" y="135"/>
                    <a:pt x="127" y="136"/>
                  </a:cubicBezTo>
                  <a:cubicBezTo>
                    <a:pt x="126" y="136"/>
                    <a:pt x="124" y="139"/>
                    <a:pt x="123" y="140"/>
                  </a:cubicBezTo>
                  <a:cubicBezTo>
                    <a:pt x="122" y="141"/>
                    <a:pt x="121" y="142"/>
                    <a:pt x="121" y="143"/>
                  </a:cubicBezTo>
                  <a:cubicBezTo>
                    <a:pt x="120" y="144"/>
                    <a:pt x="120" y="146"/>
                    <a:pt x="120" y="146"/>
                  </a:cubicBezTo>
                  <a:cubicBezTo>
                    <a:pt x="120" y="147"/>
                    <a:pt x="119" y="148"/>
                    <a:pt x="119" y="149"/>
                  </a:cubicBezTo>
                  <a:cubicBezTo>
                    <a:pt x="117" y="149"/>
                    <a:pt x="114" y="149"/>
                    <a:pt x="113" y="150"/>
                  </a:cubicBezTo>
                  <a:cubicBezTo>
                    <a:pt x="112" y="150"/>
                    <a:pt x="109" y="151"/>
                    <a:pt x="107" y="151"/>
                  </a:cubicBezTo>
                  <a:cubicBezTo>
                    <a:pt x="106" y="151"/>
                    <a:pt x="105" y="151"/>
                    <a:pt x="104" y="152"/>
                  </a:cubicBezTo>
                  <a:cubicBezTo>
                    <a:pt x="103" y="152"/>
                    <a:pt x="102" y="154"/>
                    <a:pt x="101" y="155"/>
                  </a:cubicBezTo>
                  <a:cubicBezTo>
                    <a:pt x="101" y="156"/>
                    <a:pt x="99" y="157"/>
                    <a:pt x="98" y="158"/>
                  </a:cubicBezTo>
                  <a:cubicBezTo>
                    <a:pt x="98" y="159"/>
                    <a:pt x="97" y="161"/>
                    <a:pt x="96" y="161"/>
                  </a:cubicBezTo>
                  <a:cubicBezTo>
                    <a:pt x="95" y="161"/>
                    <a:pt x="93" y="161"/>
                    <a:pt x="92" y="161"/>
                  </a:cubicBezTo>
                  <a:cubicBezTo>
                    <a:pt x="91" y="162"/>
                    <a:pt x="90" y="164"/>
                    <a:pt x="90" y="164"/>
                  </a:cubicBezTo>
                  <a:cubicBezTo>
                    <a:pt x="89" y="165"/>
                    <a:pt x="86" y="166"/>
                    <a:pt x="85" y="166"/>
                  </a:cubicBezTo>
                  <a:cubicBezTo>
                    <a:pt x="84" y="166"/>
                    <a:pt x="82" y="167"/>
                    <a:pt x="81" y="167"/>
                  </a:cubicBezTo>
                  <a:cubicBezTo>
                    <a:pt x="80" y="167"/>
                    <a:pt x="78" y="168"/>
                    <a:pt x="77" y="168"/>
                  </a:cubicBezTo>
                  <a:cubicBezTo>
                    <a:pt x="76" y="168"/>
                    <a:pt x="74" y="170"/>
                    <a:pt x="73" y="170"/>
                  </a:cubicBezTo>
                  <a:cubicBezTo>
                    <a:pt x="72" y="170"/>
                    <a:pt x="70" y="171"/>
                    <a:pt x="69" y="170"/>
                  </a:cubicBezTo>
                  <a:cubicBezTo>
                    <a:pt x="67" y="170"/>
                    <a:pt x="64" y="169"/>
                    <a:pt x="63" y="169"/>
                  </a:cubicBezTo>
                  <a:cubicBezTo>
                    <a:pt x="62" y="168"/>
                    <a:pt x="61" y="168"/>
                    <a:pt x="60" y="168"/>
                  </a:cubicBezTo>
                  <a:cubicBezTo>
                    <a:pt x="59" y="168"/>
                    <a:pt x="57" y="169"/>
                    <a:pt x="57" y="169"/>
                  </a:cubicBezTo>
                  <a:cubicBezTo>
                    <a:pt x="56" y="170"/>
                    <a:pt x="57" y="172"/>
                    <a:pt x="57" y="172"/>
                  </a:cubicBezTo>
                  <a:cubicBezTo>
                    <a:pt x="56" y="173"/>
                    <a:pt x="54" y="173"/>
                    <a:pt x="52" y="174"/>
                  </a:cubicBezTo>
                  <a:cubicBezTo>
                    <a:pt x="52" y="174"/>
                    <a:pt x="50" y="175"/>
                    <a:pt x="49" y="174"/>
                  </a:cubicBezTo>
                  <a:cubicBezTo>
                    <a:pt x="47" y="174"/>
                    <a:pt x="45" y="173"/>
                    <a:pt x="43" y="173"/>
                  </a:cubicBezTo>
                  <a:cubicBezTo>
                    <a:pt x="42" y="173"/>
                    <a:pt x="40" y="173"/>
                    <a:pt x="39" y="173"/>
                  </a:cubicBezTo>
                  <a:cubicBezTo>
                    <a:pt x="38" y="173"/>
                    <a:pt x="37" y="174"/>
                    <a:pt x="36" y="174"/>
                  </a:cubicBezTo>
                  <a:cubicBezTo>
                    <a:pt x="36" y="175"/>
                    <a:pt x="36" y="177"/>
                    <a:pt x="35" y="177"/>
                  </a:cubicBezTo>
                  <a:cubicBezTo>
                    <a:pt x="35" y="178"/>
                    <a:pt x="33" y="177"/>
                    <a:pt x="33" y="178"/>
                  </a:cubicBezTo>
                  <a:cubicBezTo>
                    <a:pt x="32" y="178"/>
                    <a:pt x="31" y="181"/>
                    <a:pt x="31" y="181"/>
                  </a:cubicBezTo>
                  <a:cubicBezTo>
                    <a:pt x="30" y="182"/>
                    <a:pt x="28" y="182"/>
                    <a:pt x="27" y="182"/>
                  </a:cubicBezTo>
                  <a:cubicBezTo>
                    <a:pt x="26" y="182"/>
                    <a:pt x="24" y="183"/>
                    <a:pt x="23" y="182"/>
                  </a:cubicBezTo>
                  <a:cubicBezTo>
                    <a:pt x="22" y="182"/>
                    <a:pt x="21" y="181"/>
                    <a:pt x="21" y="180"/>
                  </a:cubicBezTo>
                  <a:cubicBezTo>
                    <a:pt x="20" y="180"/>
                    <a:pt x="21" y="178"/>
                    <a:pt x="21" y="178"/>
                  </a:cubicBezTo>
                  <a:cubicBezTo>
                    <a:pt x="22" y="177"/>
                    <a:pt x="22" y="176"/>
                    <a:pt x="22" y="176"/>
                  </a:cubicBezTo>
                  <a:cubicBezTo>
                    <a:pt x="22" y="175"/>
                    <a:pt x="22" y="174"/>
                    <a:pt x="22" y="174"/>
                  </a:cubicBezTo>
                  <a:cubicBezTo>
                    <a:pt x="22" y="173"/>
                    <a:pt x="23" y="172"/>
                    <a:pt x="24" y="171"/>
                  </a:cubicBezTo>
                  <a:cubicBezTo>
                    <a:pt x="24" y="170"/>
                    <a:pt x="25" y="169"/>
                    <a:pt x="26" y="168"/>
                  </a:cubicBezTo>
                  <a:cubicBezTo>
                    <a:pt x="26" y="167"/>
                    <a:pt x="27" y="166"/>
                    <a:pt x="27" y="165"/>
                  </a:cubicBezTo>
                  <a:cubicBezTo>
                    <a:pt x="28" y="164"/>
                    <a:pt x="28" y="163"/>
                    <a:pt x="29" y="162"/>
                  </a:cubicBezTo>
                  <a:cubicBezTo>
                    <a:pt x="29" y="162"/>
                    <a:pt x="30" y="161"/>
                    <a:pt x="30" y="160"/>
                  </a:cubicBezTo>
                  <a:cubicBezTo>
                    <a:pt x="31" y="159"/>
                    <a:pt x="31" y="156"/>
                    <a:pt x="32" y="155"/>
                  </a:cubicBezTo>
                  <a:cubicBezTo>
                    <a:pt x="32" y="153"/>
                    <a:pt x="33" y="150"/>
                    <a:pt x="33" y="149"/>
                  </a:cubicBezTo>
                  <a:cubicBezTo>
                    <a:pt x="33" y="147"/>
                    <a:pt x="33" y="145"/>
                    <a:pt x="33" y="143"/>
                  </a:cubicBezTo>
                  <a:cubicBezTo>
                    <a:pt x="33" y="141"/>
                    <a:pt x="33" y="137"/>
                    <a:pt x="33" y="134"/>
                  </a:cubicBezTo>
                  <a:cubicBezTo>
                    <a:pt x="33" y="132"/>
                    <a:pt x="33" y="129"/>
                    <a:pt x="33" y="127"/>
                  </a:cubicBezTo>
                  <a:cubicBezTo>
                    <a:pt x="33" y="125"/>
                    <a:pt x="32" y="122"/>
                    <a:pt x="32" y="120"/>
                  </a:cubicBezTo>
                  <a:cubicBezTo>
                    <a:pt x="31" y="118"/>
                    <a:pt x="30" y="113"/>
                    <a:pt x="29" y="111"/>
                  </a:cubicBezTo>
                  <a:cubicBezTo>
                    <a:pt x="28" y="108"/>
                    <a:pt x="27" y="103"/>
                    <a:pt x="26" y="100"/>
                  </a:cubicBezTo>
                  <a:cubicBezTo>
                    <a:pt x="25" y="98"/>
                    <a:pt x="23" y="93"/>
                    <a:pt x="22" y="91"/>
                  </a:cubicBezTo>
                  <a:cubicBezTo>
                    <a:pt x="21" y="90"/>
                    <a:pt x="19" y="87"/>
                    <a:pt x="18" y="86"/>
                  </a:cubicBezTo>
                  <a:cubicBezTo>
                    <a:pt x="18" y="85"/>
                    <a:pt x="16" y="83"/>
                    <a:pt x="15" y="82"/>
                  </a:cubicBezTo>
                  <a:cubicBezTo>
                    <a:pt x="14" y="81"/>
                    <a:pt x="14" y="79"/>
                    <a:pt x="13" y="78"/>
                  </a:cubicBezTo>
                  <a:cubicBezTo>
                    <a:pt x="12" y="77"/>
                    <a:pt x="10" y="75"/>
                    <a:pt x="8" y="74"/>
                  </a:cubicBezTo>
                  <a:cubicBezTo>
                    <a:pt x="7" y="73"/>
                    <a:pt x="6" y="72"/>
                    <a:pt x="5" y="72"/>
                  </a:cubicBezTo>
                  <a:cubicBezTo>
                    <a:pt x="4" y="71"/>
                    <a:pt x="2" y="70"/>
                    <a:pt x="2" y="70"/>
                  </a:cubicBezTo>
                  <a:cubicBezTo>
                    <a:pt x="1" y="69"/>
                    <a:pt x="0" y="68"/>
                    <a:pt x="1" y="68"/>
                  </a:cubicBezTo>
                  <a:cubicBezTo>
                    <a:pt x="1" y="67"/>
                    <a:pt x="2" y="67"/>
                    <a:pt x="2" y="67"/>
                  </a:cubicBezTo>
                  <a:cubicBezTo>
                    <a:pt x="2" y="67"/>
                    <a:pt x="3" y="68"/>
                    <a:pt x="4" y="68"/>
                  </a:cubicBezTo>
                  <a:cubicBezTo>
                    <a:pt x="4" y="68"/>
                    <a:pt x="5" y="67"/>
                    <a:pt x="5" y="67"/>
                  </a:cubicBezTo>
                  <a:cubicBezTo>
                    <a:pt x="5" y="67"/>
                    <a:pt x="5" y="68"/>
                    <a:pt x="5" y="69"/>
                  </a:cubicBezTo>
                  <a:cubicBezTo>
                    <a:pt x="6" y="69"/>
                    <a:pt x="6" y="70"/>
                    <a:pt x="6" y="70"/>
                  </a:cubicBezTo>
                  <a:cubicBezTo>
                    <a:pt x="6" y="70"/>
                    <a:pt x="7" y="70"/>
                    <a:pt x="8" y="70"/>
                  </a:cubicBezTo>
                  <a:cubicBezTo>
                    <a:pt x="9" y="70"/>
                    <a:pt x="11" y="69"/>
                    <a:pt x="12" y="69"/>
                  </a:cubicBezTo>
                  <a:cubicBezTo>
                    <a:pt x="12" y="69"/>
                    <a:pt x="14" y="68"/>
                    <a:pt x="14" y="68"/>
                  </a:cubicBezTo>
                  <a:cubicBezTo>
                    <a:pt x="15" y="68"/>
                    <a:pt x="16" y="67"/>
                    <a:pt x="17" y="66"/>
                  </a:cubicBezTo>
                  <a:cubicBezTo>
                    <a:pt x="17" y="66"/>
                    <a:pt x="18" y="65"/>
                    <a:pt x="19" y="65"/>
                  </a:cubicBezTo>
                  <a:cubicBezTo>
                    <a:pt x="20" y="65"/>
                    <a:pt x="22" y="66"/>
                    <a:pt x="23" y="65"/>
                  </a:cubicBezTo>
                  <a:cubicBezTo>
                    <a:pt x="24" y="65"/>
                    <a:pt x="26" y="65"/>
                    <a:pt x="27" y="65"/>
                  </a:cubicBezTo>
                  <a:cubicBezTo>
                    <a:pt x="28" y="64"/>
                    <a:pt x="31" y="64"/>
                    <a:pt x="32" y="64"/>
                  </a:cubicBezTo>
                  <a:cubicBezTo>
                    <a:pt x="33" y="64"/>
                    <a:pt x="35" y="64"/>
                    <a:pt x="36" y="64"/>
                  </a:cubicBezTo>
                  <a:cubicBezTo>
                    <a:pt x="37" y="64"/>
                    <a:pt x="39" y="63"/>
                    <a:pt x="40" y="62"/>
                  </a:cubicBezTo>
                  <a:cubicBezTo>
                    <a:pt x="40" y="62"/>
                    <a:pt x="41" y="61"/>
                    <a:pt x="42" y="61"/>
                  </a:cubicBezTo>
                  <a:cubicBezTo>
                    <a:pt x="42" y="60"/>
                    <a:pt x="44" y="60"/>
                    <a:pt x="44" y="60"/>
                  </a:cubicBezTo>
                  <a:cubicBezTo>
                    <a:pt x="45" y="60"/>
                    <a:pt x="46" y="60"/>
                    <a:pt x="47" y="61"/>
                  </a:cubicBezTo>
                  <a:cubicBezTo>
                    <a:pt x="47" y="61"/>
                    <a:pt x="46" y="62"/>
                    <a:pt x="46" y="62"/>
                  </a:cubicBezTo>
                  <a:cubicBezTo>
                    <a:pt x="46" y="63"/>
                    <a:pt x="45" y="63"/>
                    <a:pt x="45" y="64"/>
                  </a:cubicBezTo>
                  <a:cubicBezTo>
                    <a:pt x="45" y="64"/>
                    <a:pt x="45" y="66"/>
                    <a:pt x="45" y="66"/>
                  </a:cubicBezTo>
                  <a:cubicBezTo>
                    <a:pt x="45" y="67"/>
                    <a:pt x="46" y="67"/>
                    <a:pt x="46" y="68"/>
                  </a:cubicBezTo>
                  <a:cubicBezTo>
                    <a:pt x="46" y="68"/>
                    <a:pt x="47" y="69"/>
                    <a:pt x="48" y="69"/>
                  </a:cubicBezTo>
                  <a:cubicBezTo>
                    <a:pt x="48" y="70"/>
                    <a:pt x="50" y="70"/>
                    <a:pt x="51" y="71"/>
                  </a:cubicBezTo>
                  <a:cubicBezTo>
                    <a:pt x="51" y="71"/>
                    <a:pt x="51" y="73"/>
                    <a:pt x="51" y="73"/>
                  </a:cubicBezTo>
                  <a:cubicBezTo>
                    <a:pt x="51" y="74"/>
                    <a:pt x="51" y="75"/>
                    <a:pt x="51" y="75"/>
                  </a:cubicBezTo>
                  <a:cubicBezTo>
                    <a:pt x="51" y="76"/>
                    <a:pt x="50" y="77"/>
                    <a:pt x="49" y="77"/>
                  </a:cubicBezTo>
                  <a:cubicBezTo>
                    <a:pt x="49" y="77"/>
                    <a:pt x="48" y="78"/>
                    <a:pt x="47" y="78"/>
                  </a:cubicBezTo>
                  <a:cubicBezTo>
                    <a:pt x="47" y="79"/>
                    <a:pt x="47" y="80"/>
                    <a:pt x="47" y="81"/>
                  </a:cubicBezTo>
                  <a:cubicBezTo>
                    <a:pt x="47" y="81"/>
                    <a:pt x="48" y="81"/>
                    <a:pt x="48" y="81"/>
                  </a:cubicBezTo>
                  <a:cubicBezTo>
                    <a:pt x="48" y="81"/>
                    <a:pt x="48" y="82"/>
                    <a:pt x="48" y="82"/>
                  </a:cubicBezTo>
                  <a:cubicBezTo>
                    <a:pt x="49" y="82"/>
                    <a:pt x="50" y="82"/>
                    <a:pt x="50" y="81"/>
                  </a:cubicBezTo>
                  <a:cubicBezTo>
                    <a:pt x="50" y="81"/>
                    <a:pt x="51" y="81"/>
                    <a:pt x="51" y="80"/>
                  </a:cubicBezTo>
                  <a:cubicBezTo>
                    <a:pt x="51" y="80"/>
                    <a:pt x="52" y="80"/>
                    <a:pt x="52" y="80"/>
                  </a:cubicBezTo>
                  <a:cubicBezTo>
                    <a:pt x="53" y="80"/>
                    <a:pt x="54" y="81"/>
                    <a:pt x="55" y="81"/>
                  </a:cubicBezTo>
                  <a:cubicBezTo>
                    <a:pt x="55" y="81"/>
                    <a:pt x="57" y="82"/>
                    <a:pt x="57" y="83"/>
                  </a:cubicBezTo>
                  <a:cubicBezTo>
                    <a:pt x="58" y="84"/>
                    <a:pt x="58" y="85"/>
                    <a:pt x="58" y="85"/>
                  </a:cubicBezTo>
                  <a:cubicBezTo>
                    <a:pt x="59" y="86"/>
                    <a:pt x="58" y="88"/>
                    <a:pt x="58" y="88"/>
                  </a:cubicBezTo>
                  <a:cubicBezTo>
                    <a:pt x="59" y="89"/>
                    <a:pt x="60" y="89"/>
                    <a:pt x="60" y="89"/>
                  </a:cubicBezTo>
                  <a:cubicBezTo>
                    <a:pt x="61" y="89"/>
                    <a:pt x="61" y="88"/>
                    <a:pt x="61" y="88"/>
                  </a:cubicBezTo>
                  <a:cubicBezTo>
                    <a:pt x="61" y="87"/>
                    <a:pt x="61" y="86"/>
                    <a:pt x="61" y="85"/>
                  </a:cubicBezTo>
                  <a:cubicBezTo>
                    <a:pt x="61" y="84"/>
                    <a:pt x="61" y="83"/>
                    <a:pt x="61" y="83"/>
                  </a:cubicBezTo>
                  <a:cubicBezTo>
                    <a:pt x="61" y="82"/>
                    <a:pt x="60" y="81"/>
                    <a:pt x="60" y="81"/>
                  </a:cubicBezTo>
                  <a:cubicBezTo>
                    <a:pt x="60" y="80"/>
                    <a:pt x="61" y="79"/>
                    <a:pt x="62" y="79"/>
                  </a:cubicBezTo>
                  <a:cubicBezTo>
                    <a:pt x="62" y="79"/>
                    <a:pt x="62" y="78"/>
                    <a:pt x="62" y="78"/>
                  </a:cubicBezTo>
                  <a:cubicBezTo>
                    <a:pt x="62" y="77"/>
                    <a:pt x="63" y="77"/>
                    <a:pt x="64" y="77"/>
                  </a:cubicBezTo>
                  <a:cubicBezTo>
                    <a:pt x="64" y="77"/>
                    <a:pt x="65" y="77"/>
                    <a:pt x="65" y="78"/>
                  </a:cubicBezTo>
                  <a:cubicBezTo>
                    <a:pt x="66" y="78"/>
                    <a:pt x="67" y="77"/>
                    <a:pt x="67" y="77"/>
                  </a:cubicBezTo>
                  <a:cubicBezTo>
                    <a:pt x="68" y="77"/>
                    <a:pt x="69" y="77"/>
                    <a:pt x="70" y="77"/>
                  </a:cubicBezTo>
                  <a:cubicBezTo>
                    <a:pt x="70" y="78"/>
                    <a:pt x="71" y="79"/>
                    <a:pt x="71" y="79"/>
                  </a:cubicBezTo>
                  <a:cubicBezTo>
                    <a:pt x="71" y="80"/>
                    <a:pt x="70" y="80"/>
                    <a:pt x="70" y="80"/>
                  </a:cubicBezTo>
                  <a:cubicBezTo>
                    <a:pt x="70" y="81"/>
                    <a:pt x="69" y="81"/>
                    <a:pt x="69" y="80"/>
                  </a:cubicBezTo>
                  <a:cubicBezTo>
                    <a:pt x="68" y="80"/>
                    <a:pt x="68" y="79"/>
                    <a:pt x="68" y="79"/>
                  </a:cubicBezTo>
                  <a:cubicBezTo>
                    <a:pt x="68" y="79"/>
                    <a:pt x="67" y="79"/>
                    <a:pt x="67" y="79"/>
                  </a:cubicBezTo>
                  <a:cubicBezTo>
                    <a:pt x="66" y="80"/>
                    <a:pt x="66" y="81"/>
                    <a:pt x="66" y="81"/>
                  </a:cubicBezTo>
                  <a:cubicBezTo>
                    <a:pt x="65" y="82"/>
                    <a:pt x="65" y="83"/>
                    <a:pt x="66" y="84"/>
                  </a:cubicBezTo>
                  <a:cubicBezTo>
                    <a:pt x="66" y="84"/>
                    <a:pt x="67" y="84"/>
                    <a:pt x="68" y="84"/>
                  </a:cubicBezTo>
                  <a:cubicBezTo>
                    <a:pt x="68" y="84"/>
                    <a:pt x="69" y="83"/>
                    <a:pt x="69" y="84"/>
                  </a:cubicBezTo>
                  <a:cubicBezTo>
                    <a:pt x="69" y="84"/>
                    <a:pt x="70" y="85"/>
                    <a:pt x="70" y="85"/>
                  </a:cubicBezTo>
                  <a:cubicBezTo>
                    <a:pt x="70" y="85"/>
                    <a:pt x="71" y="86"/>
                    <a:pt x="72" y="86"/>
                  </a:cubicBezTo>
                  <a:cubicBezTo>
                    <a:pt x="72" y="86"/>
                    <a:pt x="73" y="86"/>
                    <a:pt x="74" y="86"/>
                  </a:cubicBezTo>
                  <a:cubicBezTo>
                    <a:pt x="74" y="86"/>
                    <a:pt x="74" y="87"/>
                    <a:pt x="74" y="87"/>
                  </a:cubicBezTo>
                  <a:cubicBezTo>
                    <a:pt x="74" y="88"/>
                    <a:pt x="74" y="89"/>
                    <a:pt x="74" y="89"/>
                  </a:cubicBezTo>
                  <a:cubicBezTo>
                    <a:pt x="73" y="90"/>
                    <a:pt x="72" y="90"/>
                    <a:pt x="72" y="90"/>
                  </a:cubicBezTo>
                  <a:cubicBezTo>
                    <a:pt x="71" y="91"/>
                    <a:pt x="72" y="92"/>
                    <a:pt x="72" y="92"/>
                  </a:cubicBezTo>
                  <a:cubicBezTo>
                    <a:pt x="72" y="93"/>
                    <a:pt x="72" y="94"/>
                    <a:pt x="73" y="94"/>
                  </a:cubicBezTo>
                  <a:cubicBezTo>
                    <a:pt x="73" y="94"/>
                    <a:pt x="74" y="93"/>
                    <a:pt x="74" y="93"/>
                  </a:cubicBezTo>
                  <a:cubicBezTo>
                    <a:pt x="74" y="93"/>
                    <a:pt x="74" y="92"/>
                    <a:pt x="74" y="92"/>
                  </a:cubicBezTo>
                  <a:cubicBezTo>
                    <a:pt x="74" y="91"/>
                    <a:pt x="75" y="91"/>
                    <a:pt x="75" y="91"/>
                  </a:cubicBezTo>
                  <a:cubicBezTo>
                    <a:pt x="76" y="91"/>
                    <a:pt x="75" y="93"/>
                    <a:pt x="76" y="93"/>
                  </a:cubicBezTo>
                  <a:cubicBezTo>
                    <a:pt x="76" y="93"/>
                    <a:pt x="77" y="94"/>
                    <a:pt x="77" y="95"/>
                  </a:cubicBezTo>
                  <a:cubicBezTo>
                    <a:pt x="77" y="95"/>
                    <a:pt x="77" y="97"/>
                    <a:pt x="77" y="97"/>
                  </a:cubicBezTo>
                  <a:cubicBezTo>
                    <a:pt x="78" y="98"/>
                    <a:pt x="78" y="99"/>
                    <a:pt x="79" y="99"/>
                  </a:cubicBezTo>
                  <a:cubicBezTo>
                    <a:pt x="79" y="99"/>
                    <a:pt x="80" y="98"/>
                    <a:pt x="80" y="98"/>
                  </a:cubicBezTo>
                  <a:cubicBezTo>
                    <a:pt x="80" y="97"/>
                    <a:pt x="80" y="95"/>
                    <a:pt x="80" y="94"/>
                  </a:cubicBezTo>
                  <a:cubicBezTo>
                    <a:pt x="80" y="94"/>
                    <a:pt x="79" y="92"/>
                    <a:pt x="79" y="92"/>
                  </a:cubicBezTo>
                  <a:cubicBezTo>
                    <a:pt x="79" y="91"/>
                    <a:pt x="79" y="90"/>
                    <a:pt x="79" y="89"/>
                  </a:cubicBezTo>
                  <a:cubicBezTo>
                    <a:pt x="79" y="88"/>
                    <a:pt x="79" y="87"/>
                    <a:pt x="79" y="86"/>
                  </a:cubicBezTo>
                  <a:cubicBezTo>
                    <a:pt x="79" y="85"/>
                    <a:pt x="78" y="84"/>
                    <a:pt x="78" y="84"/>
                  </a:cubicBezTo>
                  <a:cubicBezTo>
                    <a:pt x="77" y="83"/>
                    <a:pt x="77" y="82"/>
                    <a:pt x="76" y="82"/>
                  </a:cubicBezTo>
                  <a:cubicBezTo>
                    <a:pt x="76" y="82"/>
                    <a:pt x="76" y="81"/>
                    <a:pt x="76" y="80"/>
                  </a:cubicBezTo>
                  <a:cubicBezTo>
                    <a:pt x="76" y="80"/>
                    <a:pt x="76" y="78"/>
                    <a:pt x="76" y="77"/>
                  </a:cubicBezTo>
                  <a:cubicBezTo>
                    <a:pt x="76" y="77"/>
                    <a:pt x="76" y="76"/>
                    <a:pt x="76" y="75"/>
                  </a:cubicBezTo>
                  <a:cubicBezTo>
                    <a:pt x="75" y="75"/>
                    <a:pt x="75" y="75"/>
                    <a:pt x="74" y="75"/>
                  </a:cubicBezTo>
                  <a:cubicBezTo>
                    <a:pt x="74" y="75"/>
                    <a:pt x="72" y="75"/>
                    <a:pt x="72" y="75"/>
                  </a:cubicBezTo>
                  <a:cubicBezTo>
                    <a:pt x="71" y="75"/>
                    <a:pt x="70" y="75"/>
                    <a:pt x="69" y="75"/>
                  </a:cubicBezTo>
                  <a:cubicBezTo>
                    <a:pt x="69" y="75"/>
                    <a:pt x="69" y="74"/>
                    <a:pt x="68" y="73"/>
                  </a:cubicBezTo>
                  <a:cubicBezTo>
                    <a:pt x="68" y="73"/>
                    <a:pt x="67" y="73"/>
                    <a:pt x="67" y="73"/>
                  </a:cubicBezTo>
                  <a:cubicBezTo>
                    <a:pt x="67" y="73"/>
                    <a:pt x="65" y="72"/>
                    <a:pt x="66" y="72"/>
                  </a:cubicBezTo>
                  <a:cubicBezTo>
                    <a:pt x="66" y="71"/>
                    <a:pt x="67" y="71"/>
                    <a:pt x="67" y="71"/>
                  </a:cubicBezTo>
                  <a:cubicBezTo>
                    <a:pt x="68" y="71"/>
                    <a:pt x="69" y="71"/>
                    <a:pt x="69" y="71"/>
                  </a:cubicBezTo>
                  <a:cubicBezTo>
                    <a:pt x="70" y="70"/>
                    <a:pt x="71" y="70"/>
                    <a:pt x="72" y="69"/>
                  </a:cubicBezTo>
                  <a:cubicBezTo>
                    <a:pt x="72" y="69"/>
                    <a:pt x="73" y="68"/>
                    <a:pt x="74" y="68"/>
                  </a:cubicBezTo>
                  <a:cubicBezTo>
                    <a:pt x="74" y="68"/>
                    <a:pt x="76" y="67"/>
                    <a:pt x="77" y="67"/>
                  </a:cubicBezTo>
                  <a:cubicBezTo>
                    <a:pt x="77" y="67"/>
                    <a:pt x="79" y="66"/>
                    <a:pt x="80" y="66"/>
                  </a:cubicBezTo>
                  <a:cubicBezTo>
                    <a:pt x="80" y="66"/>
                    <a:pt x="80" y="65"/>
                    <a:pt x="81" y="65"/>
                  </a:cubicBezTo>
                  <a:cubicBezTo>
                    <a:pt x="81" y="65"/>
                    <a:pt x="82" y="66"/>
                    <a:pt x="82" y="67"/>
                  </a:cubicBezTo>
                  <a:cubicBezTo>
                    <a:pt x="82" y="68"/>
                    <a:pt x="82" y="69"/>
                    <a:pt x="82" y="70"/>
                  </a:cubicBezTo>
                  <a:cubicBezTo>
                    <a:pt x="82" y="70"/>
                    <a:pt x="82" y="71"/>
                    <a:pt x="82" y="72"/>
                  </a:cubicBezTo>
                  <a:cubicBezTo>
                    <a:pt x="83" y="72"/>
                    <a:pt x="84" y="73"/>
                    <a:pt x="84" y="73"/>
                  </a:cubicBezTo>
                  <a:cubicBezTo>
                    <a:pt x="85" y="73"/>
                    <a:pt x="85" y="71"/>
                    <a:pt x="86" y="71"/>
                  </a:cubicBezTo>
                  <a:cubicBezTo>
                    <a:pt x="86" y="70"/>
                    <a:pt x="86" y="69"/>
                    <a:pt x="87" y="69"/>
                  </a:cubicBezTo>
                  <a:cubicBezTo>
                    <a:pt x="87" y="69"/>
                    <a:pt x="88" y="70"/>
                    <a:pt x="89" y="70"/>
                  </a:cubicBezTo>
                  <a:cubicBezTo>
                    <a:pt x="89" y="70"/>
                    <a:pt x="90" y="71"/>
                    <a:pt x="90" y="71"/>
                  </a:cubicBezTo>
                  <a:cubicBezTo>
                    <a:pt x="91" y="71"/>
                    <a:pt x="92" y="72"/>
                    <a:pt x="92" y="72"/>
                  </a:cubicBezTo>
                  <a:cubicBezTo>
                    <a:pt x="93" y="72"/>
                    <a:pt x="94" y="72"/>
                    <a:pt x="94" y="72"/>
                  </a:cubicBezTo>
                  <a:cubicBezTo>
                    <a:pt x="94" y="73"/>
                    <a:pt x="94" y="74"/>
                    <a:pt x="95" y="74"/>
                  </a:cubicBezTo>
                  <a:cubicBezTo>
                    <a:pt x="95" y="75"/>
                    <a:pt x="97" y="75"/>
                    <a:pt x="97" y="75"/>
                  </a:cubicBezTo>
                  <a:cubicBezTo>
                    <a:pt x="98" y="74"/>
                    <a:pt x="98" y="73"/>
                    <a:pt x="98" y="72"/>
                  </a:cubicBezTo>
                  <a:cubicBezTo>
                    <a:pt x="98" y="72"/>
                    <a:pt x="97" y="72"/>
                    <a:pt x="97" y="71"/>
                  </a:cubicBezTo>
                  <a:cubicBezTo>
                    <a:pt x="97" y="71"/>
                    <a:pt x="97" y="70"/>
                    <a:pt x="97" y="69"/>
                  </a:cubicBezTo>
                  <a:cubicBezTo>
                    <a:pt x="97" y="68"/>
                    <a:pt x="95" y="68"/>
                    <a:pt x="95" y="68"/>
                  </a:cubicBezTo>
                  <a:cubicBezTo>
                    <a:pt x="94" y="67"/>
                    <a:pt x="93" y="67"/>
                    <a:pt x="93" y="66"/>
                  </a:cubicBezTo>
                  <a:cubicBezTo>
                    <a:pt x="93" y="66"/>
                    <a:pt x="93" y="65"/>
                    <a:pt x="93" y="65"/>
                  </a:cubicBezTo>
                  <a:cubicBezTo>
                    <a:pt x="93" y="64"/>
                    <a:pt x="93" y="64"/>
                    <a:pt x="93" y="63"/>
                  </a:cubicBezTo>
                  <a:cubicBezTo>
                    <a:pt x="94" y="63"/>
                    <a:pt x="94" y="62"/>
                    <a:pt x="94" y="62"/>
                  </a:cubicBezTo>
                  <a:cubicBezTo>
                    <a:pt x="94" y="61"/>
                    <a:pt x="94" y="61"/>
                    <a:pt x="95" y="60"/>
                  </a:cubicBezTo>
                  <a:cubicBezTo>
                    <a:pt x="95" y="60"/>
                    <a:pt x="96" y="60"/>
                    <a:pt x="97" y="60"/>
                  </a:cubicBezTo>
                  <a:cubicBezTo>
                    <a:pt x="97" y="60"/>
                    <a:pt x="97" y="61"/>
                    <a:pt x="97" y="61"/>
                  </a:cubicBezTo>
                  <a:cubicBezTo>
                    <a:pt x="98" y="62"/>
                    <a:pt x="97" y="63"/>
                    <a:pt x="97" y="63"/>
                  </a:cubicBezTo>
                  <a:cubicBezTo>
                    <a:pt x="98" y="63"/>
                    <a:pt x="98" y="64"/>
                    <a:pt x="99" y="64"/>
                  </a:cubicBezTo>
                  <a:cubicBezTo>
                    <a:pt x="99" y="64"/>
                    <a:pt x="100" y="64"/>
                    <a:pt x="100" y="63"/>
                  </a:cubicBezTo>
                  <a:cubicBezTo>
                    <a:pt x="100" y="63"/>
                    <a:pt x="100" y="62"/>
                    <a:pt x="100" y="62"/>
                  </a:cubicBezTo>
                  <a:cubicBezTo>
                    <a:pt x="100" y="61"/>
                    <a:pt x="99" y="60"/>
                    <a:pt x="99" y="60"/>
                  </a:cubicBezTo>
                  <a:cubicBezTo>
                    <a:pt x="99" y="60"/>
                    <a:pt x="100" y="59"/>
                    <a:pt x="100" y="59"/>
                  </a:cubicBezTo>
                  <a:cubicBezTo>
                    <a:pt x="101" y="59"/>
                    <a:pt x="102" y="60"/>
                    <a:pt x="102" y="60"/>
                  </a:cubicBezTo>
                  <a:cubicBezTo>
                    <a:pt x="103" y="60"/>
                    <a:pt x="103" y="61"/>
                    <a:pt x="103" y="61"/>
                  </a:cubicBezTo>
                  <a:cubicBezTo>
                    <a:pt x="103" y="62"/>
                    <a:pt x="103" y="63"/>
                    <a:pt x="103" y="63"/>
                  </a:cubicBezTo>
                  <a:cubicBezTo>
                    <a:pt x="103" y="64"/>
                    <a:pt x="103" y="65"/>
                    <a:pt x="104" y="65"/>
                  </a:cubicBezTo>
                  <a:cubicBezTo>
                    <a:pt x="104" y="65"/>
                    <a:pt x="106" y="65"/>
                    <a:pt x="106" y="64"/>
                  </a:cubicBezTo>
                  <a:cubicBezTo>
                    <a:pt x="107" y="64"/>
                    <a:pt x="106" y="63"/>
                    <a:pt x="106" y="62"/>
                  </a:cubicBezTo>
                  <a:cubicBezTo>
                    <a:pt x="106" y="62"/>
                    <a:pt x="106" y="61"/>
                    <a:pt x="106" y="60"/>
                  </a:cubicBezTo>
                  <a:cubicBezTo>
                    <a:pt x="106" y="60"/>
                    <a:pt x="105" y="59"/>
                    <a:pt x="105" y="59"/>
                  </a:cubicBezTo>
                  <a:cubicBezTo>
                    <a:pt x="105" y="58"/>
                    <a:pt x="106" y="57"/>
                    <a:pt x="106" y="57"/>
                  </a:cubicBezTo>
                  <a:cubicBezTo>
                    <a:pt x="106" y="57"/>
                    <a:pt x="107" y="56"/>
                    <a:pt x="107" y="56"/>
                  </a:cubicBezTo>
                  <a:cubicBezTo>
                    <a:pt x="108" y="56"/>
                    <a:pt x="108" y="57"/>
                    <a:pt x="108" y="57"/>
                  </a:cubicBezTo>
                  <a:cubicBezTo>
                    <a:pt x="109" y="57"/>
                    <a:pt x="110" y="58"/>
                    <a:pt x="110" y="58"/>
                  </a:cubicBezTo>
                  <a:cubicBezTo>
                    <a:pt x="110" y="58"/>
                    <a:pt x="111" y="59"/>
                    <a:pt x="111" y="60"/>
                  </a:cubicBezTo>
                  <a:cubicBezTo>
                    <a:pt x="111" y="60"/>
                    <a:pt x="112" y="61"/>
                    <a:pt x="112" y="61"/>
                  </a:cubicBezTo>
                  <a:cubicBezTo>
                    <a:pt x="113" y="61"/>
                    <a:pt x="113" y="60"/>
                    <a:pt x="113" y="59"/>
                  </a:cubicBezTo>
                  <a:cubicBezTo>
                    <a:pt x="113" y="59"/>
                    <a:pt x="113" y="58"/>
                    <a:pt x="113" y="57"/>
                  </a:cubicBezTo>
                  <a:cubicBezTo>
                    <a:pt x="113" y="57"/>
                    <a:pt x="113" y="56"/>
                    <a:pt x="113" y="56"/>
                  </a:cubicBezTo>
                  <a:cubicBezTo>
                    <a:pt x="112" y="56"/>
                    <a:pt x="112" y="55"/>
                    <a:pt x="111" y="55"/>
                  </a:cubicBezTo>
                  <a:cubicBezTo>
                    <a:pt x="111" y="55"/>
                    <a:pt x="111" y="54"/>
                    <a:pt x="110" y="54"/>
                  </a:cubicBezTo>
                  <a:cubicBezTo>
                    <a:pt x="110" y="54"/>
                    <a:pt x="109" y="54"/>
                    <a:pt x="108" y="54"/>
                  </a:cubicBezTo>
                  <a:cubicBezTo>
                    <a:pt x="108" y="54"/>
                    <a:pt x="107" y="54"/>
                    <a:pt x="106" y="54"/>
                  </a:cubicBezTo>
                  <a:cubicBezTo>
                    <a:pt x="106" y="54"/>
                    <a:pt x="105" y="53"/>
                    <a:pt x="105" y="53"/>
                  </a:cubicBezTo>
                  <a:cubicBezTo>
                    <a:pt x="104" y="53"/>
                    <a:pt x="102" y="53"/>
                    <a:pt x="101" y="53"/>
                  </a:cubicBezTo>
                  <a:cubicBezTo>
                    <a:pt x="100" y="53"/>
                    <a:pt x="99" y="53"/>
                    <a:pt x="98" y="53"/>
                  </a:cubicBezTo>
                  <a:cubicBezTo>
                    <a:pt x="97" y="53"/>
                    <a:pt x="96" y="53"/>
                    <a:pt x="95" y="53"/>
                  </a:cubicBezTo>
                  <a:cubicBezTo>
                    <a:pt x="94" y="53"/>
                    <a:pt x="92" y="54"/>
                    <a:pt x="92" y="54"/>
                  </a:cubicBezTo>
                  <a:cubicBezTo>
                    <a:pt x="91" y="54"/>
                    <a:pt x="90" y="54"/>
                    <a:pt x="90" y="54"/>
                  </a:cubicBezTo>
                  <a:cubicBezTo>
                    <a:pt x="89" y="54"/>
                    <a:pt x="88" y="54"/>
                    <a:pt x="88" y="54"/>
                  </a:cubicBezTo>
                  <a:cubicBezTo>
                    <a:pt x="87" y="54"/>
                    <a:pt x="86" y="54"/>
                    <a:pt x="86" y="54"/>
                  </a:cubicBezTo>
                  <a:cubicBezTo>
                    <a:pt x="85" y="54"/>
                    <a:pt x="84" y="54"/>
                    <a:pt x="83" y="54"/>
                  </a:cubicBezTo>
                  <a:cubicBezTo>
                    <a:pt x="83" y="55"/>
                    <a:pt x="82" y="56"/>
                    <a:pt x="82" y="56"/>
                  </a:cubicBezTo>
                  <a:cubicBezTo>
                    <a:pt x="82" y="57"/>
                    <a:pt x="81" y="58"/>
                    <a:pt x="81" y="58"/>
                  </a:cubicBezTo>
                  <a:cubicBezTo>
                    <a:pt x="81" y="59"/>
                    <a:pt x="80" y="59"/>
                    <a:pt x="80" y="59"/>
                  </a:cubicBezTo>
                  <a:cubicBezTo>
                    <a:pt x="79" y="58"/>
                    <a:pt x="79" y="57"/>
                    <a:pt x="79" y="56"/>
                  </a:cubicBezTo>
                  <a:cubicBezTo>
                    <a:pt x="79" y="56"/>
                    <a:pt x="79" y="55"/>
                    <a:pt x="79" y="54"/>
                  </a:cubicBezTo>
                  <a:cubicBezTo>
                    <a:pt x="79" y="53"/>
                    <a:pt x="79" y="51"/>
                    <a:pt x="80" y="51"/>
                  </a:cubicBezTo>
                  <a:cubicBezTo>
                    <a:pt x="80" y="50"/>
                    <a:pt x="81" y="48"/>
                    <a:pt x="81" y="47"/>
                  </a:cubicBezTo>
                  <a:cubicBezTo>
                    <a:pt x="82" y="47"/>
                    <a:pt x="82" y="46"/>
                    <a:pt x="82" y="46"/>
                  </a:cubicBezTo>
                  <a:cubicBezTo>
                    <a:pt x="83" y="45"/>
                    <a:pt x="85" y="45"/>
                    <a:pt x="86" y="45"/>
                  </a:cubicBezTo>
                  <a:cubicBezTo>
                    <a:pt x="87" y="44"/>
                    <a:pt x="89" y="44"/>
                    <a:pt x="90" y="43"/>
                  </a:cubicBezTo>
                  <a:cubicBezTo>
                    <a:pt x="91" y="43"/>
                    <a:pt x="92" y="42"/>
                    <a:pt x="93" y="42"/>
                  </a:cubicBezTo>
                  <a:cubicBezTo>
                    <a:pt x="94" y="42"/>
                    <a:pt x="95" y="41"/>
                    <a:pt x="95" y="41"/>
                  </a:cubicBezTo>
                  <a:cubicBezTo>
                    <a:pt x="96" y="40"/>
                    <a:pt x="96" y="40"/>
                    <a:pt x="96" y="39"/>
                  </a:cubicBezTo>
                  <a:cubicBezTo>
                    <a:pt x="96" y="39"/>
                    <a:pt x="94" y="39"/>
                    <a:pt x="94" y="39"/>
                  </a:cubicBezTo>
                  <a:cubicBezTo>
                    <a:pt x="94" y="39"/>
                    <a:pt x="93" y="39"/>
                    <a:pt x="93" y="39"/>
                  </a:cubicBezTo>
                  <a:cubicBezTo>
                    <a:pt x="92" y="39"/>
                    <a:pt x="93" y="38"/>
                    <a:pt x="94" y="38"/>
                  </a:cubicBezTo>
                  <a:cubicBezTo>
                    <a:pt x="94" y="37"/>
                    <a:pt x="94" y="37"/>
                    <a:pt x="95" y="37"/>
                  </a:cubicBezTo>
                  <a:cubicBezTo>
                    <a:pt x="95" y="37"/>
                    <a:pt x="97" y="36"/>
                    <a:pt x="97" y="36"/>
                  </a:cubicBezTo>
                  <a:cubicBezTo>
                    <a:pt x="98" y="36"/>
                    <a:pt x="99" y="36"/>
                    <a:pt x="100" y="36"/>
                  </a:cubicBezTo>
                  <a:cubicBezTo>
                    <a:pt x="101" y="36"/>
                    <a:pt x="102" y="35"/>
                    <a:pt x="103" y="35"/>
                  </a:cubicBezTo>
                  <a:cubicBezTo>
                    <a:pt x="104" y="34"/>
                    <a:pt x="105" y="33"/>
                    <a:pt x="106" y="33"/>
                  </a:cubicBezTo>
                  <a:cubicBezTo>
                    <a:pt x="107" y="32"/>
                    <a:pt x="108" y="31"/>
                    <a:pt x="109" y="30"/>
                  </a:cubicBezTo>
                  <a:cubicBezTo>
                    <a:pt x="109" y="30"/>
                    <a:pt x="110" y="29"/>
                    <a:pt x="110" y="28"/>
                  </a:cubicBezTo>
                  <a:cubicBezTo>
                    <a:pt x="111" y="28"/>
                    <a:pt x="113" y="28"/>
                    <a:pt x="114" y="28"/>
                  </a:cubicBezTo>
                  <a:cubicBezTo>
                    <a:pt x="115" y="28"/>
                    <a:pt x="116" y="28"/>
                    <a:pt x="117" y="28"/>
                  </a:cubicBezTo>
                  <a:cubicBezTo>
                    <a:pt x="118" y="28"/>
                    <a:pt x="119" y="29"/>
                    <a:pt x="120" y="29"/>
                  </a:cubicBezTo>
                  <a:cubicBezTo>
                    <a:pt x="121" y="29"/>
                    <a:pt x="122" y="29"/>
                    <a:pt x="123" y="29"/>
                  </a:cubicBezTo>
                  <a:cubicBezTo>
                    <a:pt x="123" y="29"/>
                    <a:pt x="124" y="29"/>
                    <a:pt x="125" y="28"/>
                  </a:cubicBezTo>
                  <a:cubicBezTo>
                    <a:pt x="125" y="28"/>
                    <a:pt x="125" y="27"/>
                    <a:pt x="125" y="27"/>
                  </a:cubicBezTo>
                  <a:cubicBezTo>
                    <a:pt x="126" y="27"/>
                    <a:pt x="126" y="27"/>
                    <a:pt x="127" y="27"/>
                  </a:cubicBezTo>
                  <a:cubicBezTo>
                    <a:pt x="128" y="28"/>
                    <a:pt x="129" y="31"/>
                    <a:pt x="130" y="32"/>
                  </a:cubicBezTo>
                  <a:cubicBezTo>
                    <a:pt x="130" y="33"/>
                    <a:pt x="130" y="34"/>
                    <a:pt x="130" y="34"/>
                  </a:cubicBezTo>
                  <a:cubicBezTo>
                    <a:pt x="129" y="35"/>
                    <a:pt x="128" y="35"/>
                    <a:pt x="128" y="35"/>
                  </a:cubicBezTo>
                  <a:cubicBezTo>
                    <a:pt x="127" y="35"/>
                    <a:pt x="125" y="34"/>
                    <a:pt x="124" y="35"/>
                  </a:cubicBezTo>
                  <a:cubicBezTo>
                    <a:pt x="124" y="35"/>
                    <a:pt x="124" y="36"/>
                    <a:pt x="124" y="37"/>
                  </a:cubicBezTo>
                  <a:cubicBezTo>
                    <a:pt x="124" y="37"/>
                    <a:pt x="125" y="39"/>
                    <a:pt x="125" y="40"/>
                  </a:cubicBezTo>
                  <a:cubicBezTo>
                    <a:pt x="126" y="41"/>
                    <a:pt x="129" y="42"/>
                    <a:pt x="130" y="42"/>
                  </a:cubicBezTo>
                  <a:cubicBezTo>
                    <a:pt x="131" y="43"/>
                    <a:pt x="134" y="43"/>
                    <a:pt x="135" y="43"/>
                  </a:cubicBezTo>
                  <a:cubicBezTo>
                    <a:pt x="137" y="43"/>
                    <a:pt x="139" y="42"/>
                    <a:pt x="140" y="41"/>
                  </a:cubicBezTo>
                  <a:cubicBezTo>
                    <a:pt x="142" y="40"/>
                    <a:pt x="144" y="38"/>
                    <a:pt x="146" y="38"/>
                  </a:cubicBezTo>
                  <a:cubicBezTo>
                    <a:pt x="147" y="37"/>
                    <a:pt x="149" y="36"/>
                    <a:pt x="150" y="36"/>
                  </a:cubicBezTo>
                  <a:cubicBezTo>
                    <a:pt x="151" y="35"/>
                    <a:pt x="154" y="35"/>
                    <a:pt x="155" y="36"/>
                  </a:cubicBezTo>
                  <a:cubicBezTo>
                    <a:pt x="156" y="36"/>
                    <a:pt x="158" y="37"/>
                    <a:pt x="158" y="37"/>
                  </a:cubicBezTo>
                  <a:cubicBezTo>
                    <a:pt x="160" y="38"/>
                    <a:pt x="161" y="41"/>
                    <a:pt x="162" y="41"/>
                  </a:cubicBezTo>
                  <a:cubicBezTo>
                    <a:pt x="163" y="43"/>
                    <a:pt x="167" y="44"/>
                    <a:pt x="169" y="45"/>
                  </a:cubicBezTo>
                  <a:cubicBezTo>
                    <a:pt x="170" y="45"/>
                    <a:pt x="174" y="45"/>
                    <a:pt x="175" y="45"/>
                  </a:cubicBezTo>
                  <a:cubicBezTo>
                    <a:pt x="177" y="45"/>
                    <a:pt x="180" y="44"/>
                    <a:pt x="181" y="44"/>
                  </a:cubicBezTo>
                  <a:cubicBezTo>
                    <a:pt x="182" y="43"/>
                    <a:pt x="184" y="41"/>
                    <a:pt x="185" y="40"/>
                  </a:cubicBezTo>
                  <a:cubicBezTo>
                    <a:pt x="186" y="39"/>
                    <a:pt x="187" y="36"/>
                    <a:pt x="187" y="35"/>
                  </a:cubicBezTo>
                  <a:cubicBezTo>
                    <a:pt x="188" y="34"/>
                    <a:pt x="189" y="31"/>
                    <a:pt x="190" y="29"/>
                  </a:cubicBezTo>
                  <a:cubicBezTo>
                    <a:pt x="191" y="27"/>
                    <a:pt x="191" y="22"/>
                    <a:pt x="192" y="19"/>
                  </a:cubicBezTo>
                  <a:cubicBezTo>
                    <a:pt x="193" y="18"/>
                    <a:pt x="195" y="16"/>
                    <a:pt x="196" y="14"/>
                  </a:cubicBezTo>
                  <a:cubicBezTo>
                    <a:pt x="196" y="13"/>
                    <a:pt x="198" y="10"/>
                    <a:pt x="198" y="9"/>
                  </a:cubicBezTo>
                  <a:cubicBezTo>
                    <a:pt x="199" y="8"/>
                    <a:pt x="199" y="5"/>
                    <a:pt x="200" y="4"/>
                  </a:cubicBezTo>
                  <a:cubicBezTo>
                    <a:pt x="201" y="3"/>
                    <a:pt x="202" y="1"/>
                    <a:pt x="203" y="1"/>
                  </a:cubicBezTo>
                  <a:cubicBezTo>
                    <a:pt x="204" y="0"/>
                    <a:pt x="206" y="0"/>
                    <a:pt x="207" y="0"/>
                  </a:cubicBezTo>
                  <a:cubicBezTo>
                    <a:pt x="208" y="0"/>
                    <a:pt x="209" y="3"/>
                    <a:pt x="209" y="4"/>
                  </a:cubicBezTo>
                  <a:cubicBezTo>
                    <a:pt x="210" y="5"/>
                    <a:pt x="213" y="7"/>
                    <a:pt x="215" y="8"/>
                  </a:cubicBezTo>
                  <a:cubicBezTo>
                    <a:pt x="216" y="9"/>
                    <a:pt x="218" y="10"/>
                    <a:pt x="219" y="10"/>
                  </a:cubicBezTo>
                  <a:cubicBezTo>
                    <a:pt x="220" y="10"/>
                    <a:pt x="223" y="10"/>
                    <a:pt x="224" y="10"/>
                  </a:cubicBezTo>
                  <a:cubicBezTo>
                    <a:pt x="225" y="9"/>
                    <a:pt x="226" y="7"/>
                    <a:pt x="226" y="7"/>
                  </a:cubicBezTo>
                  <a:cubicBezTo>
                    <a:pt x="227" y="6"/>
                    <a:pt x="228" y="4"/>
                    <a:pt x="229" y="3"/>
                  </a:cubicBezTo>
                  <a:cubicBezTo>
                    <a:pt x="229" y="3"/>
                    <a:pt x="231" y="3"/>
                    <a:pt x="232" y="3"/>
                  </a:cubicBezTo>
                  <a:cubicBezTo>
                    <a:pt x="232" y="4"/>
                    <a:pt x="232" y="5"/>
                    <a:pt x="233" y="6"/>
                  </a:cubicBezTo>
                  <a:cubicBezTo>
                    <a:pt x="233" y="7"/>
                    <a:pt x="233" y="10"/>
                    <a:pt x="233" y="12"/>
                  </a:cubicBezTo>
                  <a:cubicBezTo>
                    <a:pt x="232" y="13"/>
                    <a:pt x="231" y="15"/>
                    <a:pt x="231" y="16"/>
                  </a:cubicBezTo>
                  <a:cubicBezTo>
                    <a:pt x="230" y="17"/>
                    <a:pt x="229" y="19"/>
                    <a:pt x="230" y="20"/>
                  </a:cubicBezTo>
                  <a:cubicBezTo>
                    <a:pt x="230" y="22"/>
                    <a:pt x="232" y="25"/>
                    <a:pt x="233" y="26"/>
                  </a:cubicBezTo>
                  <a:cubicBezTo>
                    <a:pt x="234" y="27"/>
                    <a:pt x="236" y="29"/>
                    <a:pt x="237" y="29"/>
                  </a:cubicBezTo>
                  <a:cubicBezTo>
                    <a:pt x="239" y="30"/>
                    <a:pt x="241" y="30"/>
                    <a:pt x="243" y="30"/>
                  </a:cubicBezTo>
                  <a:cubicBezTo>
                    <a:pt x="245" y="30"/>
                    <a:pt x="248" y="29"/>
                    <a:pt x="250" y="29"/>
                  </a:cubicBezTo>
                  <a:cubicBezTo>
                    <a:pt x="250" y="29"/>
                    <a:pt x="250" y="29"/>
                    <a:pt x="251" y="29"/>
                  </a:cubicBezTo>
                  <a:cubicBezTo>
                    <a:pt x="252" y="29"/>
                    <a:pt x="254" y="30"/>
                    <a:pt x="255" y="31"/>
                  </a:cubicBezTo>
                  <a:cubicBezTo>
                    <a:pt x="256" y="31"/>
                    <a:pt x="258" y="32"/>
                    <a:pt x="259" y="32"/>
                  </a:cubicBezTo>
                  <a:cubicBezTo>
                    <a:pt x="260" y="32"/>
                    <a:pt x="263" y="33"/>
                    <a:pt x="264" y="33"/>
                  </a:cubicBezTo>
                  <a:cubicBezTo>
                    <a:pt x="265" y="34"/>
                    <a:pt x="267" y="35"/>
                    <a:pt x="267" y="36"/>
                  </a:cubicBezTo>
                  <a:cubicBezTo>
                    <a:pt x="268" y="37"/>
                    <a:pt x="267" y="38"/>
                    <a:pt x="267" y="39"/>
                  </a:cubicBezTo>
                  <a:cubicBezTo>
                    <a:pt x="267" y="40"/>
                    <a:pt x="266" y="42"/>
                    <a:pt x="266" y="42"/>
                  </a:cubicBezTo>
                  <a:cubicBezTo>
                    <a:pt x="265" y="43"/>
                    <a:pt x="265" y="45"/>
                    <a:pt x="265" y="46"/>
                  </a:cubicBezTo>
                  <a:cubicBezTo>
                    <a:pt x="265" y="47"/>
                    <a:pt x="265" y="49"/>
                    <a:pt x="265" y="50"/>
                  </a:cubicBezTo>
                  <a:cubicBezTo>
                    <a:pt x="265" y="51"/>
                    <a:pt x="264" y="52"/>
                    <a:pt x="264" y="53"/>
                  </a:cubicBezTo>
                  <a:cubicBezTo>
                    <a:pt x="264" y="54"/>
                    <a:pt x="263" y="56"/>
                    <a:pt x="262" y="56"/>
                  </a:cubicBezTo>
                  <a:cubicBezTo>
                    <a:pt x="261" y="57"/>
                    <a:pt x="259" y="59"/>
                    <a:pt x="258" y="59"/>
                  </a:cubicBezTo>
                  <a:cubicBezTo>
                    <a:pt x="257" y="60"/>
                    <a:pt x="255" y="61"/>
                    <a:pt x="254" y="62"/>
                  </a:cubicBezTo>
                  <a:cubicBezTo>
                    <a:pt x="253" y="62"/>
                    <a:pt x="251" y="63"/>
                    <a:pt x="250" y="63"/>
                  </a:cubicBezTo>
                  <a:cubicBezTo>
                    <a:pt x="249" y="64"/>
                    <a:pt x="246" y="65"/>
                    <a:pt x="245" y="66"/>
                  </a:cubicBezTo>
                  <a:cubicBezTo>
                    <a:pt x="244" y="66"/>
                    <a:pt x="242" y="67"/>
                    <a:pt x="241" y="68"/>
                  </a:cubicBezTo>
                  <a:cubicBezTo>
                    <a:pt x="240" y="69"/>
                    <a:pt x="240" y="72"/>
                    <a:pt x="240" y="72"/>
                  </a:cubicBezTo>
                  <a:cubicBezTo>
                    <a:pt x="239" y="74"/>
                    <a:pt x="236" y="77"/>
                    <a:pt x="234" y="78"/>
                  </a:cubicBezTo>
                  <a:cubicBezTo>
                    <a:pt x="233" y="78"/>
                    <a:pt x="232" y="79"/>
                    <a:pt x="231" y="79"/>
                  </a:cubicBezTo>
                  <a:cubicBezTo>
                    <a:pt x="230" y="80"/>
                    <a:pt x="228" y="81"/>
                    <a:pt x="226" y="82"/>
                  </a:cubicBezTo>
                  <a:cubicBezTo>
                    <a:pt x="225" y="83"/>
                    <a:pt x="223" y="85"/>
                    <a:pt x="221" y="86"/>
                  </a:cubicBezTo>
                  <a:cubicBezTo>
                    <a:pt x="221" y="87"/>
                    <a:pt x="219" y="90"/>
                    <a:pt x="219" y="91"/>
                  </a:cubicBezTo>
                  <a:cubicBezTo>
                    <a:pt x="218" y="92"/>
                    <a:pt x="216" y="94"/>
                    <a:pt x="216" y="96"/>
                  </a:cubicBezTo>
                  <a:cubicBezTo>
                    <a:pt x="215" y="98"/>
                    <a:pt x="214" y="101"/>
                    <a:pt x="214" y="103"/>
                  </a:cubicBezTo>
                  <a:cubicBezTo>
                    <a:pt x="214" y="105"/>
                    <a:pt x="217" y="106"/>
                    <a:pt x="218" y="107"/>
                  </a:cubicBezTo>
                  <a:cubicBezTo>
                    <a:pt x="218" y="108"/>
                    <a:pt x="217" y="111"/>
                    <a:pt x="218" y="112"/>
                  </a:cubicBezTo>
                  <a:cubicBezTo>
                    <a:pt x="218" y="113"/>
                    <a:pt x="218" y="115"/>
                    <a:pt x="219" y="116"/>
                  </a:cubicBezTo>
                  <a:cubicBezTo>
                    <a:pt x="220" y="118"/>
                    <a:pt x="222" y="121"/>
                    <a:pt x="223" y="123"/>
                  </a:cubicBezTo>
                  <a:cubicBezTo>
                    <a:pt x="224" y="124"/>
                    <a:pt x="226" y="125"/>
                    <a:pt x="227" y="125"/>
                  </a:cubicBezTo>
                  <a:cubicBezTo>
                    <a:pt x="228" y="126"/>
                    <a:pt x="231" y="126"/>
                    <a:pt x="232" y="126"/>
                  </a:cubicBezTo>
                  <a:cubicBezTo>
                    <a:pt x="233" y="127"/>
                    <a:pt x="235" y="127"/>
                    <a:pt x="236" y="128"/>
                  </a:cubicBezTo>
                  <a:cubicBezTo>
                    <a:pt x="237" y="128"/>
                    <a:pt x="239" y="129"/>
                    <a:pt x="240" y="129"/>
                  </a:cubicBezTo>
                  <a:cubicBezTo>
                    <a:pt x="241" y="130"/>
                    <a:pt x="243" y="131"/>
                    <a:pt x="244" y="132"/>
                  </a:cubicBezTo>
                  <a:cubicBezTo>
                    <a:pt x="245" y="133"/>
                    <a:pt x="246" y="135"/>
                    <a:pt x="247" y="135"/>
                  </a:cubicBezTo>
                  <a:cubicBezTo>
                    <a:pt x="248" y="135"/>
                    <a:pt x="250" y="135"/>
                    <a:pt x="251" y="135"/>
                  </a:cubicBezTo>
                  <a:cubicBezTo>
                    <a:pt x="252" y="135"/>
                    <a:pt x="254" y="135"/>
                    <a:pt x="256" y="136"/>
                  </a:cubicBezTo>
                  <a:cubicBezTo>
                    <a:pt x="257" y="136"/>
                    <a:pt x="259" y="137"/>
                    <a:pt x="260" y="138"/>
                  </a:cubicBezTo>
                  <a:cubicBezTo>
                    <a:pt x="261" y="138"/>
                    <a:pt x="261" y="139"/>
                    <a:pt x="262" y="140"/>
                  </a:cubicBezTo>
                  <a:cubicBezTo>
                    <a:pt x="263" y="140"/>
                    <a:pt x="265" y="141"/>
                    <a:pt x="266" y="141"/>
                  </a:cubicBezTo>
                  <a:cubicBezTo>
                    <a:pt x="266" y="141"/>
                    <a:pt x="268" y="140"/>
                    <a:pt x="268" y="140"/>
                  </a:cubicBezTo>
                  <a:cubicBezTo>
                    <a:pt x="269" y="139"/>
                    <a:pt x="270" y="137"/>
                    <a:pt x="271" y="136"/>
                  </a:cubicBezTo>
                  <a:cubicBezTo>
                    <a:pt x="272" y="136"/>
                    <a:pt x="273" y="135"/>
                    <a:pt x="274" y="135"/>
                  </a:cubicBezTo>
                  <a:cubicBezTo>
                    <a:pt x="275" y="136"/>
                    <a:pt x="277" y="137"/>
                    <a:pt x="277" y="137"/>
                  </a:cubicBezTo>
                  <a:cubicBezTo>
                    <a:pt x="278" y="138"/>
                    <a:pt x="278" y="139"/>
                    <a:pt x="279" y="139"/>
                  </a:cubicBezTo>
                  <a:cubicBezTo>
                    <a:pt x="280" y="140"/>
                    <a:pt x="284" y="139"/>
                    <a:pt x="285" y="139"/>
                  </a:cubicBezTo>
                  <a:cubicBezTo>
                    <a:pt x="286" y="139"/>
                    <a:pt x="288" y="139"/>
                    <a:pt x="290" y="139"/>
                  </a:cubicBezTo>
                  <a:cubicBezTo>
                    <a:pt x="291" y="139"/>
                    <a:pt x="293" y="139"/>
                    <a:pt x="295" y="139"/>
                  </a:cubicBezTo>
                  <a:cubicBezTo>
                    <a:pt x="296" y="139"/>
                    <a:pt x="299" y="138"/>
                    <a:pt x="300" y="138"/>
                  </a:cubicBezTo>
                  <a:cubicBezTo>
                    <a:pt x="302" y="137"/>
                    <a:pt x="304" y="136"/>
                    <a:pt x="305" y="135"/>
                  </a:cubicBezTo>
                  <a:cubicBezTo>
                    <a:pt x="305" y="134"/>
                    <a:pt x="306" y="132"/>
                    <a:pt x="307" y="131"/>
                  </a:cubicBezTo>
                  <a:cubicBezTo>
                    <a:pt x="307" y="130"/>
                    <a:pt x="308" y="128"/>
                    <a:pt x="308" y="128"/>
                  </a:cubicBezTo>
                  <a:cubicBezTo>
                    <a:pt x="309" y="127"/>
                    <a:pt x="312" y="127"/>
                    <a:pt x="313" y="127"/>
                  </a:cubicBezTo>
                  <a:cubicBezTo>
                    <a:pt x="313" y="128"/>
                    <a:pt x="314" y="129"/>
                    <a:pt x="315" y="130"/>
                  </a:cubicBezTo>
                  <a:cubicBezTo>
                    <a:pt x="316" y="130"/>
                    <a:pt x="318" y="132"/>
                    <a:pt x="319" y="133"/>
                  </a:cubicBezTo>
                  <a:cubicBezTo>
                    <a:pt x="320" y="134"/>
                    <a:pt x="322" y="137"/>
                    <a:pt x="323" y="138"/>
                  </a:cubicBezTo>
                  <a:cubicBezTo>
                    <a:pt x="324" y="140"/>
                    <a:pt x="325" y="142"/>
                    <a:pt x="325" y="144"/>
                  </a:cubicBezTo>
                  <a:cubicBezTo>
                    <a:pt x="326" y="145"/>
                    <a:pt x="329" y="148"/>
                    <a:pt x="330" y="150"/>
                  </a:cubicBezTo>
                  <a:cubicBezTo>
                    <a:pt x="330" y="151"/>
                    <a:pt x="330" y="153"/>
                    <a:pt x="331" y="155"/>
                  </a:cubicBezTo>
                  <a:cubicBezTo>
                    <a:pt x="331" y="156"/>
                    <a:pt x="331" y="158"/>
                    <a:pt x="331" y="159"/>
                  </a:cubicBezTo>
                  <a:cubicBezTo>
                    <a:pt x="331" y="161"/>
                    <a:pt x="331" y="163"/>
                    <a:pt x="332" y="165"/>
                  </a:cubicBezTo>
                  <a:cubicBezTo>
                    <a:pt x="332" y="166"/>
                    <a:pt x="333" y="169"/>
                    <a:pt x="334" y="170"/>
                  </a:cubicBezTo>
                  <a:cubicBezTo>
                    <a:pt x="334" y="171"/>
                    <a:pt x="336" y="172"/>
                    <a:pt x="337" y="173"/>
                  </a:cubicBezTo>
                  <a:cubicBezTo>
                    <a:pt x="338" y="174"/>
                    <a:pt x="340" y="175"/>
                    <a:pt x="341" y="176"/>
                  </a:cubicBezTo>
                  <a:cubicBezTo>
                    <a:pt x="342" y="177"/>
                    <a:pt x="342" y="179"/>
                    <a:pt x="342" y="180"/>
                  </a:cubicBezTo>
                  <a:cubicBezTo>
                    <a:pt x="342" y="180"/>
                    <a:pt x="342" y="182"/>
                    <a:pt x="342" y="183"/>
                  </a:cubicBezTo>
                  <a:cubicBezTo>
                    <a:pt x="342" y="184"/>
                    <a:pt x="341" y="185"/>
                    <a:pt x="340" y="186"/>
                  </a:cubicBezTo>
                  <a:cubicBezTo>
                    <a:pt x="340" y="187"/>
                    <a:pt x="338" y="188"/>
                    <a:pt x="338" y="189"/>
                  </a:cubicBezTo>
                  <a:cubicBezTo>
                    <a:pt x="337" y="189"/>
                    <a:pt x="336" y="191"/>
                    <a:pt x="335" y="192"/>
                  </a:cubicBezTo>
                  <a:cubicBezTo>
                    <a:pt x="335" y="193"/>
                    <a:pt x="335" y="195"/>
                    <a:pt x="335" y="196"/>
                  </a:cubicBezTo>
                  <a:cubicBezTo>
                    <a:pt x="335" y="197"/>
                    <a:pt x="336" y="199"/>
                    <a:pt x="336" y="199"/>
                  </a:cubicBezTo>
                  <a:cubicBezTo>
                    <a:pt x="337" y="200"/>
                    <a:pt x="338" y="202"/>
                    <a:pt x="339" y="202"/>
                  </a:cubicBezTo>
                  <a:cubicBezTo>
                    <a:pt x="340" y="203"/>
                    <a:pt x="343" y="203"/>
                    <a:pt x="344" y="203"/>
                  </a:cubicBezTo>
                  <a:cubicBezTo>
                    <a:pt x="346" y="203"/>
                    <a:pt x="349" y="204"/>
                    <a:pt x="350" y="204"/>
                  </a:cubicBezTo>
                  <a:cubicBezTo>
                    <a:pt x="351" y="205"/>
                    <a:pt x="353" y="206"/>
                    <a:pt x="354" y="207"/>
                  </a:cubicBezTo>
                  <a:cubicBezTo>
                    <a:pt x="355" y="208"/>
                    <a:pt x="356" y="211"/>
                    <a:pt x="357" y="212"/>
                  </a:cubicBezTo>
                  <a:cubicBezTo>
                    <a:pt x="358" y="212"/>
                    <a:pt x="361" y="213"/>
                    <a:pt x="363" y="213"/>
                  </a:cubicBezTo>
                  <a:cubicBezTo>
                    <a:pt x="364" y="213"/>
                    <a:pt x="368" y="214"/>
                    <a:pt x="369" y="214"/>
                  </a:cubicBezTo>
                  <a:cubicBezTo>
                    <a:pt x="370" y="214"/>
                    <a:pt x="373" y="214"/>
                    <a:pt x="374" y="215"/>
                  </a:cubicBezTo>
                  <a:cubicBezTo>
                    <a:pt x="375" y="215"/>
                    <a:pt x="376" y="216"/>
                    <a:pt x="377" y="217"/>
                  </a:cubicBezTo>
                  <a:cubicBezTo>
                    <a:pt x="379" y="217"/>
                    <a:pt x="383" y="219"/>
                    <a:pt x="384" y="220"/>
                  </a:cubicBezTo>
                  <a:cubicBezTo>
                    <a:pt x="385" y="221"/>
                    <a:pt x="387" y="223"/>
                    <a:pt x="388" y="225"/>
                  </a:cubicBezTo>
                  <a:cubicBezTo>
                    <a:pt x="389" y="226"/>
                    <a:pt x="391" y="230"/>
                    <a:pt x="392" y="231"/>
                  </a:cubicBezTo>
                  <a:cubicBezTo>
                    <a:pt x="392" y="232"/>
                    <a:pt x="393" y="233"/>
                    <a:pt x="394" y="23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472" name="Freeform 100"/>
            <p:cNvSpPr>
              <a:spLocks/>
            </p:cNvSpPr>
            <p:nvPr/>
          </p:nvSpPr>
          <p:spPr bwMode="auto">
            <a:xfrm>
              <a:off x="3781425" y="3562350"/>
              <a:ext cx="15875" cy="12700"/>
            </a:xfrm>
            <a:custGeom>
              <a:avLst/>
              <a:gdLst/>
              <a:ahLst/>
              <a:cxnLst>
                <a:cxn ang="0">
                  <a:pos x="10" y="4"/>
                </a:cxn>
                <a:cxn ang="0">
                  <a:pos x="7" y="3"/>
                </a:cxn>
                <a:cxn ang="0">
                  <a:pos x="5" y="1"/>
                </a:cxn>
                <a:cxn ang="0">
                  <a:pos x="2" y="0"/>
                </a:cxn>
                <a:cxn ang="0">
                  <a:pos x="0" y="1"/>
                </a:cxn>
                <a:cxn ang="0">
                  <a:pos x="0" y="3"/>
                </a:cxn>
                <a:cxn ang="0">
                  <a:pos x="1" y="6"/>
                </a:cxn>
                <a:cxn ang="0">
                  <a:pos x="3" y="7"/>
                </a:cxn>
                <a:cxn ang="0">
                  <a:pos x="6" y="5"/>
                </a:cxn>
                <a:cxn ang="0">
                  <a:pos x="8" y="5"/>
                </a:cxn>
                <a:cxn ang="0">
                  <a:pos x="9" y="5"/>
                </a:cxn>
                <a:cxn ang="0">
                  <a:pos x="10" y="4"/>
                </a:cxn>
              </a:cxnLst>
              <a:rect l="0" t="0" r="r" b="b"/>
              <a:pathLst>
                <a:path w="10" h="7">
                  <a:moveTo>
                    <a:pt x="10" y="4"/>
                  </a:moveTo>
                  <a:cubicBezTo>
                    <a:pt x="10" y="3"/>
                    <a:pt x="8" y="3"/>
                    <a:pt x="7" y="3"/>
                  </a:cubicBezTo>
                  <a:cubicBezTo>
                    <a:pt x="6" y="3"/>
                    <a:pt x="6" y="1"/>
                    <a:pt x="5" y="1"/>
                  </a:cubicBezTo>
                  <a:cubicBezTo>
                    <a:pt x="5" y="1"/>
                    <a:pt x="3" y="0"/>
                    <a:pt x="2" y="0"/>
                  </a:cubicBezTo>
                  <a:cubicBezTo>
                    <a:pt x="1" y="0"/>
                    <a:pt x="0" y="0"/>
                    <a:pt x="0" y="1"/>
                  </a:cubicBezTo>
                  <a:cubicBezTo>
                    <a:pt x="0" y="1"/>
                    <a:pt x="0" y="2"/>
                    <a:pt x="0" y="3"/>
                  </a:cubicBezTo>
                  <a:cubicBezTo>
                    <a:pt x="0" y="4"/>
                    <a:pt x="0" y="5"/>
                    <a:pt x="1" y="6"/>
                  </a:cubicBezTo>
                  <a:cubicBezTo>
                    <a:pt x="1" y="6"/>
                    <a:pt x="2" y="7"/>
                    <a:pt x="3" y="7"/>
                  </a:cubicBezTo>
                  <a:cubicBezTo>
                    <a:pt x="4" y="7"/>
                    <a:pt x="5" y="5"/>
                    <a:pt x="6" y="5"/>
                  </a:cubicBezTo>
                  <a:cubicBezTo>
                    <a:pt x="6" y="5"/>
                    <a:pt x="7" y="5"/>
                    <a:pt x="8" y="5"/>
                  </a:cubicBezTo>
                  <a:cubicBezTo>
                    <a:pt x="8" y="5"/>
                    <a:pt x="9" y="5"/>
                    <a:pt x="9" y="5"/>
                  </a:cubicBezTo>
                  <a:cubicBezTo>
                    <a:pt x="10" y="5"/>
                    <a:pt x="10" y="4"/>
                    <a:pt x="10"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Portugal Map</a:t>
            </a:r>
            <a:endParaRPr lang="en-US" dirty="0"/>
          </a:p>
        </p:txBody>
      </p:sp>
      <p:sp>
        <p:nvSpPr>
          <p:cNvPr id="122" name="TextBox 121"/>
          <p:cNvSpPr txBox="1"/>
          <p:nvPr/>
        </p:nvSpPr>
        <p:spPr>
          <a:xfrm>
            <a:off x="657407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123" name="TextBox 122"/>
          <p:cNvSpPr txBox="1"/>
          <p:nvPr/>
        </p:nvSpPr>
        <p:spPr>
          <a:xfrm>
            <a:off x="554464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124" name="TextBox 123"/>
          <p:cNvSpPr txBox="1"/>
          <p:nvPr/>
        </p:nvSpPr>
        <p:spPr>
          <a:xfrm>
            <a:off x="554464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125" name="Rounded Rectangle 124"/>
          <p:cNvSpPr/>
          <p:nvPr/>
        </p:nvSpPr>
        <p:spPr bwMode="auto">
          <a:xfrm>
            <a:off x="554464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126" name="Rectangle 125"/>
          <p:cNvSpPr/>
          <p:nvPr/>
        </p:nvSpPr>
        <p:spPr>
          <a:xfrm>
            <a:off x="836574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127" name="Rectangle 126"/>
          <p:cNvSpPr/>
          <p:nvPr/>
        </p:nvSpPr>
        <p:spPr>
          <a:xfrm>
            <a:off x="552726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128" name="Rectangle 127"/>
          <p:cNvSpPr/>
          <p:nvPr/>
        </p:nvSpPr>
        <p:spPr>
          <a:xfrm>
            <a:off x="836574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129" name="Rectangle 128"/>
          <p:cNvSpPr/>
          <p:nvPr/>
        </p:nvSpPr>
        <p:spPr>
          <a:xfrm>
            <a:off x="552726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130" name="Group 129"/>
          <p:cNvGrpSpPr/>
          <p:nvPr/>
        </p:nvGrpSpPr>
        <p:grpSpPr>
          <a:xfrm flipH="1">
            <a:off x="5527262" y="3497947"/>
            <a:ext cx="3209834" cy="82442"/>
            <a:chOff x="405482" y="2771139"/>
            <a:chExt cx="4006169" cy="96920"/>
          </a:xfrm>
        </p:grpSpPr>
        <p:sp>
          <p:nvSpPr>
            <p:cNvPr id="131"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2"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3"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4"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5"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6"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7"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9"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0"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41" name="Group 140"/>
          <p:cNvGrpSpPr/>
          <p:nvPr/>
        </p:nvGrpSpPr>
        <p:grpSpPr>
          <a:xfrm flipH="1">
            <a:off x="5527262" y="3992102"/>
            <a:ext cx="3209834" cy="82442"/>
            <a:chOff x="405482" y="2771139"/>
            <a:chExt cx="4006169" cy="96920"/>
          </a:xfrm>
        </p:grpSpPr>
        <p:sp>
          <p:nvSpPr>
            <p:cNvPr id="142"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3"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4"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5"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6"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7"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8"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9"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0"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55" name="Group 154"/>
          <p:cNvGrpSpPr/>
          <p:nvPr/>
        </p:nvGrpSpPr>
        <p:grpSpPr>
          <a:xfrm flipH="1">
            <a:off x="5527262" y="4486257"/>
            <a:ext cx="3209834" cy="82442"/>
            <a:chOff x="405482" y="2771139"/>
            <a:chExt cx="4006169" cy="96920"/>
          </a:xfrm>
        </p:grpSpPr>
        <p:sp>
          <p:nvSpPr>
            <p:cNvPr id="174"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5"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6"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7"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8"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79"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0"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1"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2"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83"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84" name="Rectangle 183"/>
          <p:cNvSpPr/>
          <p:nvPr/>
        </p:nvSpPr>
        <p:spPr>
          <a:xfrm>
            <a:off x="836574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85" name="Rectangle 184"/>
          <p:cNvSpPr/>
          <p:nvPr/>
        </p:nvSpPr>
        <p:spPr>
          <a:xfrm>
            <a:off x="552726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86" name="Group 185"/>
          <p:cNvGrpSpPr/>
          <p:nvPr/>
        </p:nvGrpSpPr>
        <p:grpSpPr>
          <a:xfrm>
            <a:off x="1120991" y="2319765"/>
            <a:ext cx="220818" cy="220818"/>
            <a:chOff x="5066496" y="747310"/>
            <a:chExt cx="3648880" cy="3648880"/>
          </a:xfrm>
        </p:grpSpPr>
        <p:sp>
          <p:nvSpPr>
            <p:cNvPr id="187" name="Oval 186"/>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8" name="Oval 187"/>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9" name="Oval 188"/>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90" name="Group 189"/>
          <p:cNvGrpSpPr/>
          <p:nvPr/>
        </p:nvGrpSpPr>
        <p:grpSpPr>
          <a:xfrm>
            <a:off x="1751730" y="4080946"/>
            <a:ext cx="220818" cy="220818"/>
            <a:chOff x="5066496" y="747310"/>
            <a:chExt cx="3648880" cy="3648880"/>
          </a:xfrm>
        </p:grpSpPr>
        <p:sp>
          <p:nvSpPr>
            <p:cNvPr id="191" name="Oval 190"/>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2" name="Oval 191"/>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3" name="Oval 192"/>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94" name="Group 193"/>
          <p:cNvGrpSpPr/>
          <p:nvPr/>
        </p:nvGrpSpPr>
        <p:grpSpPr>
          <a:xfrm>
            <a:off x="1375471" y="1340526"/>
            <a:ext cx="220818" cy="220818"/>
            <a:chOff x="5066496" y="747310"/>
            <a:chExt cx="3648880" cy="3648880"/>
          </a:xfrm>
        </p:grpSpPr>
        <p:sp>
          <p:nvSpPr>
            <p:cNvPr id="195" name="Oval 194"/>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6" name="Oval 195"/>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7" name="Oval 196"/>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Tree>
    <p:extLst>
      <p:ext uri="{BB962C8B-B14F-4D97-AF65-F5344CB8AC3E}">
        <p14:creationId xmlns:p14="http://schemas.microsoft.com/office/powerpoint/2010/main" val="2852656586"/>
      </p:ext>
    </p:extLst>
  </p:cSld>
  <p:clrMapOvr>
    <a:masterClrMapping/>
  </p:clrMapOvr>
  <p:transition spd="slow">
    <p:push dir="u"/>
  </p:transition>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7" name="Group 197"/>
          <p:cNvGrpSpPr/>
          <p:nvPr/>
        </p:nvGrpSpPr>
        <p:grpSpPr>
          <a:xfrm>
            <a:off x="4205486" y="680486"/>
            <a:ext cx="4359394" cy="4281054"/>
            <a:chOff x="747713" y="1200150"/>
            <a:chExt cx="3533776" cy="3470275"/>
          </a:xfrm>
          <a:solidFill>
            <a:schemeClr val="bg1">
              <a:lumMod val="95000"/>
            </a:schemeClr>
          </a:solidFill>
          <a:effectLst/>
        </p:grpSpPr>
        <p:sp>
          <p:nvSpPr>
            <p:cNvPr id="128" name="Freeform 5"/>
            <p:cNvSpPr>
              <a:spLocks/>
            </p:cNvSpPr>
            <p:nvPr/>
          </p:nvSpPr>
          <p:spPr bwMode="auto">
            <a:xfrm>
              <a:off x="1384301" y="1592263"/>
              <a:ext cx="346075" cy="244475"/>
            </a:xfrm>
            <a:custGeom>
              <a:avLst/>
              <a:gdLst/>
              <a:ahLst/>
              <a:cxnLst>
                <a:cxn ang="0">
                  <a:pos x="226" y="90"/>
                </a:cxn>
                <a:cxn ang="0">
                  <a:pos x="224" y="107"/>
                </a:cxn>
                <a:cxn ang="0">
                  <a:pos x="209" y="124"/>
                </a:cxn>
                <a:cxn ang="0">
                  <a:pos x="192" y="132"/>
                </a:cxn>
                <a:cxn ang="0">
                  <a:pos x="173" y="132"/>
                </a:cxn>
                <a:cxn ang="0">
                  <a:pos x="160" y="144"/>
                </a:cxn>
                <a:cxn ang="0">
                  <a:pos x="149" y="150"/>
                </a:cxn>
                <a:cxn ang="0">
                  <a:pos x="144" y="160"/>
                </a:cxn>
                <a:cxn ang="0">
                  <a:pos x="139" y="148"/>
                </a:cxn>
                <a:cxn ang="0">
                  <a:pos x="129" y="125"/>
                </a:cxn>
                <a:cxn ang="0">
                  <a:pos x="116" y="113"/>
                </a:cxn>
                <a:cxn ang="0">
                  <a:pos x="114" y="98"/>
                </a:cxn>
                <a:cxn ang="0">
                  <a:pos x="103" y="90"/>
                </a:cxn>
                <a:cxn ang="0">
                  <a:pos x="93" y="80"/>
                </a:cxn>
                <a:cxn ang="0">
                  <a:pos x="80" y="83"/>
                </a:cxn>
                <a:cxn ang="0">
                  <a:pos x="73" y="97"/>
                </a:cxn>
                <a:cxn ang="0">
                  <a:pos x="63" y="110"/>
                </a:cxn>
                <a:cxn ang="0">
                  <a:pos x="49" y="115"/>
                </a:cxn>
                <a:cxn ang="0">
                  <a:pos x="42" y="106"/>
                </a:cxn>
                <a:cxn ang="0">
                  <a:pos x="28" y="106"/>
                </a:cxn>
                <a:cxn ang="0">
                  <a:pos x="22" y="95"/>
                </a:cxn>
                <a:cxn ang="0">
                  <a:pos x="6" y="80"/>
                </a:cxn>
                <a:cxn ang="0">
                  <a:pos x="0" y="54"/>
                </a:cxn>
                <a:cxn ang="0">
                  <a:pos x="11" y="33"/>
                </a:cxn>
                <a:cxn ang="0">
                  <a:pos x="34" y="32"/>
                </a:cxn>
                <a:cxn ang="0">
                  <a:pos x="51" y="29"/>
                </a:cxn>
                <a:cxn ang="0">
                  <a:pos x="66" y="26"/>
                </a:cxn>
                <a:cxn ang="0">
                  <a:pos x="80" y="35"/>
                </a:cxn>
                <a:cxn ang="0">
                  <a:pos x="102" y="28"/>
                </a:cxn>
                <a:cxn ang="0">
                  <a:pos x="116" y="17"/>
                </a:cxn>
                <a:cxn ang="0">
                  <a:pos x="138" y="22"/>
                </a:cxn>
                <a:cxn ang="0">
                  <a:pos x="157" y="33"/>
                </a:cxn>
                <a:cxn ang="0">
                  <a:pos x="174" y="28"/>
                </a:cxn>
                <a:cxn ang="0">
                  <a:pos x="186" y="11"/>
                </a:cxn>
                <a:cxn ang="0">
                  <a:pos x="209" y="9"/>
                </a:cxn>
                <a:cxn ang="0">
                  <a:pos x="220" y="7"/>
                </a:cxn>
                <a:cxn ang="0">
                  <a:pos x="219" y="25"/>
                </a:cxn>
                <a:cxn ang="0">
                  <a:pos x="206" y="39"/>
                </a:cxn>
                <a:cxn ang="0">
                  <a:pos x="204" y="47"/>
                </a:cxn>
                <a:cxn ang="0">
                  <a:pos x="212" y="50"/>
                </a:cxn>
                <a:cxn ang="0">
                  <a:pos x="224" y="59"/>
                </a:cxn>
                <a:cxn ang="0">
                  <a:pos x="226" y="79"/>
                </a:cxn>
              </a:cxnLst>
              <a:rect l="0" t="0" r="r" b="b"/>
              <a:pathLst>
                <a:path w="226" h="160">
                  <a:moveTo>
                    <a:pt x="226" y="87"/>
                  </a:moveTo>
                  <a:cubicBezTo>
                    <a:pt x="226" y="88"/>
                    <a:pt x="226" y="89"/>
                    <a:pt x="226" y="90"/>
                  </a:cubicBezTo>
                  <a:cubicBezTo>
                    <a:pt x="226" y="92"/>
                    <a:pt x="224" y="96"/>
                    <a:pt x="224" y="98"/>
                  </a:cubicBezTo>
                  <a:cubicBezTo>
                    <a:pt x="224" y="100"/>
                    <a:pt x="224" y="105"/>
                    <a:pt x="224" y="107"/>
                  </a:cubicBezTo>
                  <a:cubicBezTo>
                    <a:pt x="223" y="109"/>
                    <a:pt x="221" y="114"/>
                    <a:pt x="220" y="116"/>
                  </a:cubicBezTo>
                  <a:cubicBezTo>
                    <a:pt x="218" y="119"/>
                    <a:pt x="212" y="122"/>
                    <a:pt x="209" y="124"/>
                  </a:cubicBezTo>
                  <a:cubicBezTo>
                    <a:pt x="207" y="125"/>
                    <a:pt x="202" y="128"/>
                    <a:pt x="200" y="129"/>
                  </a:cubicBezTo>
                  <a:cubicBezTo>
                    <a:pt x="198" y="130"/>
                    <a:pt x="194" y="132"/>
                    <a:pt x="192" y="132"/>
                  </a:cubicBezTo>
                  <a:cubicBezTo>
                    <a:pt x="190" y="132"/>
                    <a:pt x="185" y="132"/>
                    <a:pt x="182" y="132"/>
                  </a:cubicBezTo>
                  <a:cubicBezTo>
                    <a:pt x="180" y="132"/>
                    <a:pt x="175" y="131"/>
                    <a:pt x="173" y="132"/>
                  </a:cubicBezTo>
                  <a:cubicBezTo>
                    <a:pt x="171" y="133"/>
                    <a:pt x="169" y="137"/>
                    <a:pt x="168" y="138"/>
                  </a:cubicBezTo>
                  <a:cubicBezTo>
                    <a:pt x="166" y="140"/>
                    <a:pt x="162" y="144"/>
                    <a:pt x="160" y="144"/>
                  </a:cubicBezTo>
                  <a:cubicBezTo>
                    <a:pt x="158" y="145"/>
                    <a:pt x="153" y="143"/>
                    <a:pt x="152" y="144"/>
                  </a:cubicBezTo>
                  <a:cubicBezTo>
                    <a:pt x="150" y="145"/>
                    <a:pt x="149" y="149"/>
                    <a:pt x="149" y="150"/>
                  </a:cubicBezTo>
                  <a:cubicBezTo>
                    <a:pt x="148" y="152"/>
                    <a:pt x="147" y="155"/>
                    <a:pt x="146" y="157"/>
                  </a:cubicBezTo>
                  <a:cubicBezTo>
                    <a:pt x="145" y="158"/>
                    <a:pt x="145" y="159"/>
                    <a:pt x="144" y="160"/>
                  </a:cubicBezTo>
                  <a:cubicBezTo>
                    <a:pt x="144" y="160"/>
                    <a:pt x="144" y="159"/>
                    <a:pt x="144" y="159"/>
                  </a:cubicBezTo>
                  <a:cubicBezTo>
                    <a:pt x="143" y="156"/>
                    <a:pt x="140" y="151"/>
                    <a:pt x="139" y="148"/>
                  </a:cubicBezTo>
                  <a:cubicBezTo>
                    <a:pt x="138" y="145"/>
                    <a:pt x="135" y="138"/>
                    <a:pt x="134" y="135"/>
                  </a:cubicBezTo>
                  <a:cubicBezTo>
                    <a:pt x="133" y="133"/>
                    <a:pt x="131" y="127"/>
                    <a:pt x="129" y="125"/>
                  </a:cubicBezTo>
                  <a:cubicBezTo>
                    <a:pt x="128" y="123"/>
                    <a:pt x="122" y="122"/>
                    <a:pt x="120" y="120"/>
                  </a:cubicBezTo>
                  <a:cubicBezTo>
                    <a:pt x="119" y="118"/>
                    <a:pt x="117" y="115"/>
                    <a:pt x="116" y="113"/>
                  </a:cubicBezTo>
                  <a:cubicBezTo>
                    <a:pt x="115" y="112"/>
                    <a:pt x="115" y="108"/>
                    <a:pt x="115" y="107"/>
                  </a:cubicBezTo>
                  <a:cubicBezTo>
                    <a:pt x="115" y="104"/>
                    <a:pt x="115" y="100"/>
                    <a:pt x="114" y="98"/>
                  </a:cubicBezTo>
                  <a:cubicBezTo>
                    <a:pt x="113" y="96"/>
                    <a:pt x="111" y="95"/>
                    <a:pt x="110" y="95"/>
                  </a:cubicBezTo>
                  <a:cubicBezTo>
                    <a:pt x="108" y="94"/>
                    <a:pt x="105" y="92"/>
                    <a:pt x="103" y="90"/>
                  </a:cubicBezTo>
                  <a:cubicBezTo>
                    <a:pt x="102" y="89"/>
                    <a:pt x="101" y="85"/>
                    <a:pt x="99" y="83"/>
                  </a:cubicBezTo>
                  <a:cubicBezTo>
                    <a:pt x="98" y="82"/>
                    <a:pt x="95" y="81"/>
                    <a:pt x="93" y="80"/>
                  </a:cubicBezTo>
                  <a:cubicBezTo>
                    <a:pt x="91" y="80"/>
                    <a:pt x="88" y="80"/>
                    <a:pt x="86" y="80"/>
                  </a:cubicBezTo>
                  <a:cubicBezTo>
                    <a:pt x="84" y="81"/>
                    <a:pt x="81" y="82"/>
                    <a:pt x="80" y="83"/>
                  </a:cubicBezTo>
                  <a:cubicBezTo>
                    <a:pt x="79" y="84"/>
                    <a:pt x="78" y="87"/>
                    <a:pt x="77" y="89"/>
                  </a:cubicBezTo>
                  <a:cubicBezTo>
                    <a:pt x="76" y="91"/>
                    <a:pt x="74" y="95"/>
                    <a:pt x="73" y="97"/>
                  </a:cubicBezTo>
                  <a:cubicBezTo>
                    <a:pt x="72" y="98"/>
                    <a:pt x="70" y="101"/>
                    <a:pt x="69" y="102"/>
                  </a:cubicBezTo>
                  <a:cubicBezTo>
                    <a:pt x="68" y="104"/>
                    <a:pt x="65" y="109"/>
                    <a:pt x="63" y="110"/>
                  </a:cubicBezTo>
                  <a:cubicBezTo>
                    <a:pt x="62" y="112"/>
                    <a:pt x="58" y="114"/>
                    <a:pt x="56" y="115"/>
                  </a:cubicBezTo>
                  <a:cubicBezTo>
                    <a:pt x="54" y="115"/>
                    <a:pt x="50" y="116"/>
                    <a:pt x="49" y="115"/>
                  </a:cubicBezTo>
                  <a:cubicBezTo>
                    <a:pt x="47" y="115"/>
                    <a:pt x="46" y="113"/>
                    <a:pt x="45" y="112"/>
                  </a:cubicBezTo>
                  <a:cubicBezTo>
                    <a:pt x="44" y="110"/>
                    <a:pt x="44" y="107"/>
                    <a:pt x="42" y="106"/>
                  </a:cubicBezTo>
                  <a:cubicBezTo>
                    <a:pt x="41" y="105"/>
                    <a:pt x="38" y="104"/>
                    <a:pt x="37" y="104"/>
                  </a:cubicBezTo>
                  <a:cubicBezTo>
                    <a:pt x="35" y="104"/>
                    <a:pt x="30" y="106"/>
                    <a:pt x="28" y="106"/>
                  </a:cubicBezTo>
                  <a:cubicBezTo>
                    <a:pt x="27" y="107"/>
                    <a:pt x="25" y="107"/>
                    <a:pt x="23" y="107"/>
                  </a:cubicBezTo>
                  <a:cubicBezTo>
                    <a:pt x="23" y="103"/>
                    <a:pt x="23" y="98"/>
                    <a:pt x="22" y="95"/>
                  </a:cubicBezTo>
                  <a:cubicBezTo>
                    <a:pt x="21" y="93"/>
                    <a:pt x="19" y="89"/>
                    <a:pt x="17" y="87"/>
                  </a:cubicBezTo>
                  <a:cubicBezTo>
                    <a:pt x="15" y="85"/>
                    <a:pt x="9" y="82"/>
                    <a:pt x="6" y="80"/>
                  </a:cubicBezTo>
                  <a:cubicBezTo>
                    <a:pt x="4" y="77"/>
                    <a:pt x="2" y="72"/>
                    <a:pt x="1" y="69"/>
                  </a:cubicBezTo>
                  <a:cubicBezTo>
                    <a:pt x="0" y="65"/>
                    <a:pt x="0" y="58"/>
                    <a:pt x="0" y="54"/>
                  </a:cubicBezTo>
                  <a:cubicBezTo>
                    <a:pt x="0" y="51"/>
                    <a:pt x="1" y="44"/>
                    <a:pt x="3" y="41"/>
                  </a:cubicBezTo>
                  <a:cubicBezTo>
                    <a:pt x="4" y="38"/>
                    <a:pt x="8" y="34"/>
                    <a:pt x="11" y="33"/>
                  </a:cubicBezTo>
                  <a:cubicBezTo>
                    <a:pt x="14" y="32"/>
                    <a:pt x="20" y="31"/>
                    <a:pt x="23" y="31"/>
                  </a:cubicBezTo>
                  <a:cubicBezTo>
                    <a:pt x="26" y="31"/>
                    <a:pt x="31" y="32"/>
                    <a:pt x="34" y="32"/>
                  </a:cubicBezTo>
                  <a:cubicBezTo>
                    <a:pt x="37" y="32"/>
                    <a:pt x="42" y="30"/>
                    <a:pt x="44" y="30"/>
                  </a:cubicBezTo>
                  <a:cubicBezTo>
                    <a:pt x="46" y="30"/>
                    <a:pt x="49" y="30"/>
                    <a:pt x="51" y="29"/>
                  </a:cubicBezTo>
                  <a:cubicBezTo>
                    <a:pt x="53" y="29"/>
                    <a:pt x="56" y="26"/>
                    <a:pt x="58" y="26"/>
                  </a:cubicBezTo>
                  <a:cubicBezTo>
                    <a:pt x="60" y="26"/>
                    <a:pt x="65" y="25"/>
                    <a:pt x="66" y="26"/>
                  </a:cubicBezTo>
                  <a:cubicBezTo>
                    <a:pt x="68" y="26"/>
                    <a:pt x="71" y="30"/>
                    <a:pt x="73" y="31"/>
                  </a:cubicBezTo>
                  <a:cubicBezTo>
                    <a:pt x="75" y="32"/>
                    <a:pt x="78" y="35"/>
                    <a:pt x="80" y="35"/>
                  </a:cubicBezTo>
                  <a:cubicBezTo>
                    <a:pt x="83" y="36"/>
                    <a:pt x="88" y="35"/>
                    <a:pt x="91" y="34"/>
                  </a:cubicBezTo>
                  <a:cubicBezTo>
                    <a:pt x="94" y="33"/>
                    <a:pt x="99" y="30"/>
                    <a:pt x="102" y="28"/>
                  </a:cubicBezTo>
                  <a:cubicBezTo>
                    <a:pt x="104" y="27"/>
                    <a:pt x="108" y="23"/>
                    <a:pt x="110" y="22"/>
                  </a:cubicBezTo>
                  <a:cubicBezTo>
                    <a:pt x="111" y="20"/>
                    <a:pt x="114" y="18"/>
                    <a:pt x="116" y="17"/>
                  </a:cubicBezTo>
                  <a:cubicBezTo>
                    <a:pt x="118" y="17"/>
                    <a:pt x="122" y="17"/>
                    <a:pt x="124" y="17"/>
                  </a:cubicBezTo>
                  <a:cubicBezTo>
                    <a:pt x="128" y="18"/>
                    <a:pt x="134" y="20"/>
                    <a:pt x="138" y="22"/>
                  </a:cubicBezTo>
                  <a:cubicBezTo>
                    <a:pt x="141" y="23"/>
                    <a:pt x="146" y="26"/>
                    <a:pt x="149" y="28"/>
                  </a:cubicBezTo>
                  <a:cubicBezTo>
                    <a:pt x="151" y="29"/>
                    <a:pt x="155" y="32"/>
                    <a:pt x="157" y="33"/>
                  </a:cubicBezTo>
                  <a:cubicBezTo>
                    <a:pt x="160" y="33"/>
                    <a:pt x="165" y="33"/>
                    <a:pt x="168" y="32"/>
                  </a:cubicBezTo>
                  <a:cubicBezTo>
                    <a:pt x="170" y="32"/>
                    <a:pt x="173" y="29"/>
                    <a:pt x="174" y="28"/>
                  </a:cubicBezTo>
                  <a:cubicBezTo>
                    <a:pt x="176" y="26"/>
                    <a:pt x="178" y="22"/>
                    <a:pt x="180" y="21"/>
                  </a:cubicBezTo>
                  <a:cubicBezTo>
                    <a:pt x="181" y="18"/>
                    <a:pt x="184" y="13"/>
                    <a:pt x="186" y="11"/>
                  </a:cubicBezTo>
                  <a:cubicBezTo>
                    <a:pt x="188" y="10"/>
                    <a:pt x="193" y="9"/>
                    <a:pt x="195" y="9"/>
                  </a:cubicBezTo>
                  <a:cubicBezTo>
                    <a:pt x="198" y="9"/>
                    <a:pt x="206" y="10"/>
                    <a:pt x="209" y="9"/>
                  </a:cubicBezTo>
                  <a:cubicBezTo>
                    <a:pt x="212" y="8"/>
                    <a:pt x="215" y="3"/>
                    <a:pt x="218" y="0"/>
                  </a:cubicBezTo>
                  <a:cubicBezTo>
                    <a:pt x="219" y="2"/>
                    <a:pt x="220" y="5"/>
                    <a:pt x="220" y="7"/>
                  </a:cubicBezTo>
                  <a:cubicBezTo>
                    <a:pt x="220" y="9"/>
                    <a:pt x="220" y="14"/>
                    <a:pt x="220" y="16"/>
                  </a:cubicBezTo>
                  <a:cubicBezTo>
                    <a:pt x="220" y="18"/>
                    <a:pt x="220" y="23"/>
                    <a:pt x="219" y="25"/>
                  </a:cubicBezTo>
                  <a:cubicBezTo>
                    <a:pt x="218" y="28"/>
                    <a:pt x="214" y="32"/>
                    <a:pt x="212" y="33"/>
                  </a:cubicBezTo>
                  <a:cubicBezTo>
                    <a:pt x="211" y="35"/>
                    <a:pt x="207" y="37"/>
                    <a:pt x="206" y="39"/>
                  </a:cubicBezTo>
                  <a:cubicBezTo>
                    <a:pt x="205" y="40"/>
                    <a:pt x="204" y="41"/>
                    <a:pt x="204" y="42"/>
                  </a:cubicBezTo>
                  <a:cubicBezTo>
                    <a:pt x="204" y="43"/>
                    <a:pt x="204" y="46"/>
                    <a:pt x="204" y="47"/>
                  </a:cubicBezTo>
                  <a:cubicBezTo>
                    <a:pt x="204" y="48"/>
                    <a:pt x="206" y="49"/>
                    <a:pt x="207" y="50"/>
                  </a:cubicBezTo>
                  <a:cubicBezTo>
                    <a:pt x="208" y="50"/>
                    <a:pt x="211" y="49"/>
                    <a:pt x="212" y="50"/>
                  </a:cubicBezTo>
                  <a:cubicBezTo>
                    <a:pt x="213" y="50"/>
                    <a:pt x="215" y="51"/>
                    <a:pt x="216" y="52"/>
                  </a:cubicBezTo>
                  <a:cubicBezTo>
                    <a:pt x="218" y="53"/>
                    <a:pt x="223" y="57"/>
                    <a:pt x="224" y="59"/>
                  </a:cubicBezTo>
                  <a:cubicBezTo>
                    <a:pt x="226" y="61"/>
                    <a:pt x="226" y="67"/>
                    <a:pt x="226" y="69"/>
                  </a:cubicBezTo>
                  <a:cubicBezTo>
                    <a:pt x="226" y="72"/>
                    <a:pt x="226" y="77"/>
                    <a:pt x="226" y="79"/>
                  </a:cubicBezTo>
                  <a:cubicBezTo>
                    <a:pt x="226" y="81"/>
                    <a:pt x="226" y="85"/>
                    <a:pt x="226" y="8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6"/>
            <p:cNvSpPr>
              <a:spLocks/>
            </p:cNvSpPr>
            <p:nvPr/>
          </p:nvSpPr>
          <p:spPr bwMode="auto">
            <a:xfrm>
              <a:off x="1308101" y="1714500"/>
              <a:ext cx="296863" cy="276225"/>
            </a:xfrm>
            <a:custGeom>
              <a:avLst/>
              <a:gdLst/>
              <a:ahLst/>
              <a:cxnLst>
                <a:cxn ang="0">
                  <a:pos x="194" y="91"/>
                </a:cxn>
                <a:cxn ang="0">
                  <a:pos x="178" y="113"/>
                </a:cxn>
                <a:cxn ang="0">
                  <a:pos x="152" y="119"/>
                </a:cxn>
                <a:cxn ang="0">
                  <a:pos x="126" y="120"/>
                </a:cxn>
                <a:cxn ang="0">
                  <a:pos x="107" y="130"/>
                </a:cxn>
                <a:cxn ang="0">
                  <a:pos x="99" y="154"/>
                </a:cxn>
                <a:cxn ang="0">
                  <a:pos x="99" y="162"/>
                </a:cxn>
                <a:cxn ang="0">
                  <a:pos x="80" y="171"/>
                </a:cxn>
                <a:cxn ang="0">
                  <a:pos x="71" y="180"/>
                </a:cxn>
                <a:cxn ang="0">
                  <a:pos x="58" y="171"/>
                </a:cxn>
                <a:cxn ang="0">
                  <a:pos x="50" y="159"/>
                </a:cxn>
                <a:cxn ang="0">
                  <a:pos x="52" y="144"/>
                </a:cxn>
                <a:cxn ang="0">
                  <a:pos x="46" y="135"/>
                </a:cxn>
                <a:cxn ang="0">
                  <a:pos x="34" y="142"/>
                </a:cxn>
                <a:cxn ang="0">
                  <a:pos x="22" y="150"/>
                </a:cxn>
                <a:cxn ang="0">
                  <a:pos x="12" y="133"/>
                </a:cxn>
                <a:cxn ang="0">
                  <a:pos x="7" y="120"/>
                </a:cxn>
                <a:cxn ang="0">
                  <a:pos x="2" y="107"/>
                </a:cxn>
                <a:cxn ang="0">
                  <a:pos x="15" y="86"/>
                </a:cxn>
                <a:cxn ang="0">
                  <a:pos x="37" y="84"/>
                </a:cxn>
                <a:cxn ang="0">
                  <a:pos x="50" y="72"/>
                </a:cxn>
                <a:cxn ang="0">
                  <a:pos x="67" y="53"/>
                </a:cxn>
                <a:cxn ang="0">
                  <a:pos x="72" y="39"/>
                </a:cxn>
                <a:cxn ang="0">
                  <a:pos x="73" y="27"/>
                </a:cxn>
                <a:cxn ang="0">
                  <a:pos x="87" y="24"/>
                </a:cxn>
                <a:cxn ang="0">
                  <a:pos x="95" y="32"/>
                </a:cxn>
                <a:cxn ang="0">
                  <a:pos x="106" y="35"/>
                </a:cxn>
                <a:cxn ang="0">
                  <a:pos x="119" y="22"/>
                </a:cxn>
                <a:cxn ang="0">
                  <a:pos x="127" y="9"/>
                </a:cxn>
                <a:cxn ang="0">
                  <a:pos x="136" y="0"/>
                </a:cxn>
                <a:cxn ang="0">
                  <a:pos x="149" y="3"/>
                </a:cxn>
                <a:cxn ang="0">
                  <a:pos x="160" y="15"/>
                </a:cxn>
                <a:cxn ang="0">
                  <a:pos x="165" y="27"/>
                </a:cxn>
                <a:cxn ang="0">
                  <a:pos x="170" y="40"/>
                </a:cxn>
                <a:cxn ang="0">
                  <a:pos x="184" y="55"/>
                </a:cxn>
                <a:cxn ang="0">
                  <a:pos x="194" y="79"/>
                </a:cxn>
              </a:cxnLst>
              <a:rect l="0" t="0" r="r" b="b"/>
              <a:pathLst>
                <a:path w="194" h="180">
                  <a:moveTo>
                    <a:pt x="194" y="80"/>
                  </a:moveTo>
                  <a:cubicBezTo>
                    <a:pt x="194" y="84"/>
                    <a:pt x="194" y="89"/>
                    <a:pt x="194" y="91"/>
                  </a:cubicBezTo>
                  <a:cubicBezTo>
                    <a:pt x="193" y="94"/>
                    <a:pt x="191" y="100"/>
                    <a:pt x="189" y="103"/>
                  </a:cubicBezTo>
                  <a:cubicBezTo>
                    <a:pt x="187" y="106"/>
                    <a:pt x="181" y="111"/>
                    <a:pt x="178" y="113"/>
                  </a:cubicBezTo>
                  <a:cubicBezTo>
                    <a:pt x="176" y="114"/>
                    <a:pt x="171" y="117"/>
                    <a:pt x="169" y="117"/>
                  </a:cubicBezTo>
                  <a:cubicBezTo>
                    <a:pt x="165" y="119"/>
                    <a:pt x="156" y="118"/>
                    <a:pt x="152" y="119"/>
                  </a:cubicBezTo>
                  <a:cubicBezTo>
                    <a:pt x="149" y="119"/>
                    <a:pt x="143" y="120"/>
                    <a:pt x="140" y="120"/>
                  </a:cubicBezTo>
                  <a:cubicBezTo>
                    <a:pt x="137" y="120"/>
                    <a:pt x="130" y="119"/>
                    <a:pt x="126" y="120"/>
                  </a:cubicBezTo>
                  <a:cubicBezTo>
                    <a:pt x="124" y="120"/>
                    <a:pt x="119" y="122"/>
                    <a:pt x="117" y="123"/>
                  </a:cubicBezTo>
                  <a:cubicBezTo>
                    <a:pt x="114" y="124"/>
                    <a:pt x="109" y="128"/>
                    <a:pt x="107" y="130"/>
                  </a:cubicBezTo>
                  <a:cubicBezTo>
                    <a:pt x="105" y="132"/>
                    <a:pt x="102" y="136"/>
                    <a:pt x="101" y="138"/>
                  </a:cubicBezTo>
                  <a:cubicBezTo>
                    <a:pt x="100" y="142"/>
                    <a:pt x="99" y="150"/>
                    <a:pt x="99" y="154"/>
                  </a:cubicBezTo>
                  <a:cubicBezTo>
                    <a:pt x="98" y="156"/>
                    <a:pt x="99" y="159"/>
                    <a:pt x="99" y="162"/>
                  </a:cubicBezTo>
                  <a:cubicBezTo>
                    <a:pt x="99" y="162"/>
                    <a:pt x="99" y="162"/>
                    <a:pt x="99" y="162"/>
                  </a:cubicBezTo>
                  <a:cubicBezTo>
                    <a:pt x="97" y="162"/>
                    <a:pt x="93" y="164"/>
                    <a:pt x="91" y="165"/>
                  </a:cubicBezTo>
                  <a:cubicBezTo>
                    <a:pt x="89" y="166"/>
                    <a:pt x="83" y="169"/>
                    <a:pt x="80" y="171"/>
                  </a:cubicBezTo>
                  <a:cubicBezTo>
                    <a:pt x="78" y="172"/>
                    <a:pt x="74" y="177"/>
                    <a:pt x="72" y="179"/>
                  </a:cubicBezTo>
                  <a:cubicBezTo>
                    <a:pt x="71" y="179"/>
                    <a:pt x="71" y="180"/>
                    <a:pt x="71" y="180"/>
                  </a:cubicBezTo>
                  <a:cubicBezTo>
                    <a:pt x="69" y="178"/>
                    <a:pt x="67" y="176"/>
                    <a:pt x="66" y="175"/>
                  </a:cubicBezTo>
                  <a:cubicBezTo>
                    <a:pt x="64" y="173"/>
                    <a:pt x="60" y="172"/>
                    <a:pt x="58" y="171"/>
                  </a:cubicBezTo>
                  <a:cubicBezTo>
                    <a:pt x="56" y="170"/>
                    <a:pt x="54" y="167"/>
                    <a:pt x="53" y="166"/>
                  </a:cubicBezTo>
                  <a:cubicBezTo>
                    <a:pt x="52" y="164"/>
                    <a:pt x="50" y="161"/>
                    <a:pt x="50" y="159"/>
                  </a:cubicBezTo>
                  <a:cubicBezTo>
                    <a:pt x="50" y="158"/>
                    <a:pt x="52" y="154"/>
                    <a:pt x="52" y="152"/>
                  </a:cubicBezTo>
                  <a:cubicBezTo>
                    <a:pt x="52" y="150"/>
                    <a:pt x="52" y="146"/>
                    <a:pt x="52" y="144"/>
                  </a:cubicBezTo>
                  <a:cubicBezTo>
                    <a:pt x="52" y="142"/>
                    <a:pt x="51" y="140"/>
                    <a:pt x="50" y="139"/>
                  </a:cubicBezTo>
                  <a:cubicBezTo>
                    <a:pt x="49" y="138"/>
                    <a:pt x="48" y="136"/>
                    <a:pt x="46" y="135"/>
                  </a:cubicBezTo>
                  <a:cubicBezTo>
                    <a:pt x="45" y="134"/>
                    <a:pt x="42" y="134"/>
                    <a:pt x="41" y="135"/>
                  </a:cubicBezTo>
                  <a:cubicBezTo>
                    <a:pt x="38" y="136"/>
                    <a:pt x="36" y="140"/>
                    <a:pt x="34" y="142"/>
                  </a:cubicBezTo>
                  <a:cubicBezTo>
                    <a:pt x="33" y="143"/>
                    <a:pt x="31" y="148"/>
                    <a:pt x="28" y="149"/>
                  </a:cubicBezTo>
                  <a:cubicBezTo>
                    <a:pt x="27" y="150"/>
                    <a:pt x="23" y="151"/>
                    <a:pt x="22" y="150"/>
                  </a:cubicBezTo>
                  <a:cubicBezTo>
                    <a:pt x="20" y="150"/>
                    <a:pt x="17" y="146"/>
                    <a:pt x="16" y="145"/>
                  </a:cubicBezTo>
                  <a:cubicBezTo>
                    <a:pt x="15" y="142"/>
                    <a:pt x="13" y="136"/>
                    <a:pt x="12" y="133"/>
                  </a:cubicBezTo>
                  <a:cubicBezTo>
                    <a:pt x="11" y="131"/>
                    <a:pt x="9" y="129"/>
                    <a:pt x="8" y="127"/>
                  </a:cubicBezTo>
                  <a:cubicBezTo>
                    <a:pt x="8" y="126"/>
                    <a:pt x="8" y="122"/>
                    <a:pt x="7" y="120"/>
                  </a:cubicBezTo>
                  <a:cubicBezTo>
                    <a:pt x="6" y="119"/>
                    <a:pt x="3" y="117"/>
                    <a:pt x="0" y="116"/>
                  </a:cubicBezTo>
                  <a:cubicBezTo>
                    <a:pt x="1" y="113"/>
                    <a:pt x="2" y="110"/>
                    <a:pt x="2" y="107"/>
                  </a:cubicBezTo>
                  <a:cubicBezTo>
                    <a:pt x="3" y="105"/>
                    <a:pt x="5" y="99"/>
                    <a:pt x="6" y="96"/>
                  </a:cubicBezTo>
                  <a:cubicBezTo>
                    <a:pt x="8" y="93"/>
                    <a:pt x="12" y="87"/>
                    <a:pt x="15" y="86"/>
                  </a:cubicBezTo>
                  <a:cubicBezTo>
                    <a:pt x="17" y="84"/>
                    <a:pt x="23" y="84"/>
                    <a:pt x="26" y="84"/>
                  </a:cubicBezTo>
                  <a:cubicBezTo>
                    <a:pt x="28" y="83"/>
                    <a:pt x="34" y="84"/>
                    <a:pt x="37" y="84"/>
                  </a:cubicBezTo>
                  <a:cubicBezTo>
                    <a:pt x="39" y="83"/>
                    <a:pt x="43" y="80"/>
                    <a:pt x="45" y="79"/>
                  </a:cubicBezTo>
                  <a:cubicBezTo>
                    <a:pt x="47" y="77"/>
                    <a:pt x="49" y="74"/>
                    <a:pt x="50" y="72"/>
                  </a:cubicBezTo>
                  <a:cubicBezTo>
                    <a:pt x="52" y="70"/>
                    <a:pt x="54" y="65"/>
                    <a:pt x="56" y="63"/>
                  </a:cubicBezTo>
                  <a:cubicBezTo>
                    <a:pt x="58" y="60"/>
                    <a:pt x="64" y="56"/>
                    <a:pt x="67" y="53"/>
                  </a:cubicBezTo>
                  <a:cubicBezTo>
                    <a:pt x="69" y="52"/>
                    <a:pt x="74" y="50"/>
                    <a:pt x="75" y="48"/>
                  </a:cubicBezTo>
                  <a:cubicBezTo>
                    <a:pt x="75" y="46"/>
                    <a:pt x="73" y="41"/>
                    <a:pt x="72" y="39"/>
                  </a:cubicBezTo>
                  <a:cubicBezTo>
                    <a:pt x="72" y="36"/>
                    <a:pt x="73" y="31"/>
                    <a:pt x="73" y="28"/>
                  </a:cubicBezTo>
                  <a:cubicBezTo>
                    <a:pt x="73" y="27"/>
                    <a:pt x="73" y="27"/>
                    <a:pt x="73" y="27"/>
                  </a:cubicBezTo>
                  <a:cubicBezTo>
                    <a:pt x="75" y="27"/>
                    <a:pt x="77" y="27"/>
                    <a:pt x="78" y="26"/>
                  </a:cubicBezTo>
                  <a:cubicBezTo>
                    <a:pt x="80" y="26"/>
                    <a:pt x="85" y="24"/>
                    <a:pt x="87" y="24"/>
                  </a:cubicBezTo>
                  <a:cubicBezTo>
                    <a:pt x="88" y="24"/>
                    <a:pt x="91" y="25"/>
                    <a:pt x="92" y="26"/>
                  </a:cubicBezTo>
                  <a:cubicBezTo>
                    <a:pt x="94" y="27"/>
                    <a:pt x="94" y="30"/>
                    <a:pt x="95" y="32"/>
                  </a:cubicBezTo>
                  <a:cubicBezTo>
                    <a:pt x="96" y="33"/>
                    <a:pt x="97" y="35"/>
                    <a:pt x="99" y="35"/>
                  </a:cubicBezTo>
                  <a:cubicBezTo>
                    <a:pt x="100" y="36"/>
                    <a:pt x="104" y="35"/>
                    <a:pt x="106" y="35"/>
                  </a:cubicBezTo>
                  <a:cubicBezTo>
                    <a:pt x="108" y="34"/>
                    <a:pt x="112" y="32"/>
                    <a:pt x="113" y="30"/>
                  </a:cubicBezTo>
                  <a:cubicBezTo>
                    <a:pt x="115" y="29"/>
                    <a:pt x="118" y="24"/>
                    <a:pt x="119" y="22"/>
                  </a:cubicBezTo>
                  <a:cubicBezTo>
                    <a:pt x="120" y="21"/>
                    <a:pt x="122" y="18"/>
                    <a:pt x="123" y="17"/>
                  </a:cubicBezTo>
                  <a:cubicBezTo>
                    <a:pt x="124" y="15"/>
                    <a:pt x="126" y="11"/>
                    <a:pt x="127" y="9"/>
                  </a:cubicBezTo>
                  <a:cubicBezTo>
                    <a:pt x="128" y="7"/>
                    <a:pt x="129" y="4"/>
                    <a:pt x="130" y="3"/>
                  </a:cubicBezTo>
                  <a:cubicBezTo>
                    <a:pt x="131" y="2"/>
                    <a:pt x="134" y="1"/>
                    <a:pt x="136" y="0"/>
                  </a:cubicBezTo>
                  <a:cubicBezTo>
                    <a:pt x="138" y="0"/>
                    <a:pt x="141" y="0"/>
                    <a:pt x="143" y="0"/>
                  </a:cubicBezTo>
                  <a:cubicBezTo>
                    <a:pt x="145" y="1"/>
                    <a:pt x="148" y="2"/>
                    <a:pt x="149" y="3"/>
                  </a:cubicBezTo>
                  <a:cubicBezTo>
                    <a:pt x="151" y="5"/>
                    <a:pt x="152" y="9"/>
                    <a:pt x="153" y="10"/>
                  </a:cubicBezTo>
                  <a:cubicBezTo>
                    <a:pt x="155" y="12"/>
                    <a:pt x="158" y="14"/>
                    <a:pt x="160" y="15"/>
                  </a:cubicBezTo>
                  <a:cubicBezTo>
                    <a:pt x="161" y="15"/>
                    <a:pt x="163" y="16"/>
                    <a:pt x="164" y="18"/>
                  </a:cubicBezTo>
                  <a:cubicBezTo>
                    <a:pt x="165" y="20"/>
                    <a:pt x="165" y="24"/>
                    <a:pt x="165" y="27"/>
                  </a:cubicBezTo>
                  <a:cubicBezTo>
                    <a:pt x="165" y="28"/>
                    <a:pt x="165" y="32"/>
                    <a:pt x="166" y="33"/>
                  </a:cubicBezTo>
                  <a:cubicBezTo>
                    <a:pt x="167" y="35"/>
                    <a:pt x="169" y="38"/>
                    <a:pt x="170" y="40"/>
                  </a:cubicBezTo>
                  <a:cubicBezTo>
                    <a:pt x="172" y="42"/>
                    <a:pt x="178" y="43"/>
                    <a:pt x="179" y="45"/>
                  </a:cubicBezTo>
                  <a:cubicBezTo>
                    <a:pt x="181" y="47"/>
                    <a:pt x="183" y="53"/>
                    <a:pt x="184" y="55"/>
                  </a:cubicBezTo>
                  <a:cubicBezTo>
                    <a:pt x="185" y="58"/>
                    <a:pt x="188" y="65"/>
                    <a:pt x="189" y="68"/>
                  </a:cubicBezTo>
                  <a:cubicBezTo>
                    <a:pt x="190" y="71"/>
                    <a:pt x="193" y="76"/>
                    <a:pt x="194" y="79"/>
                  </a:cubicBezTo>
                  <a:cubicBezTo>
                    <a:pt x="194" y="79"/>
                    <a:pt x="194" y="80"/>
                    <a:pt x="194" y="8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0" name="Freeform 7"/>
            <p:cNvSpPr>
              <a:spLocks/>
            </p:cNvSpPr>
            <p:nvPr/>
          </p:nvSpPr>
          <p:spPr bwMode="auto">
            <a:xfrm>
              <a:off x="3730626" y="4403725"/>
              <a:ext cx="65088" cy="46038"/>
            </a:xfrm>
            <a:custGeom>
              <a:avLst/>
              <a:gdLst/>
              <a:ahLst/>
              <a:cxnLst>
                <a:cxn ang="0">
                  <a:pos x="17" y="28"/>
                </a:cxn>
                <a:cxn ang="0">
                  <a:pos x="13" y="26"/>
                </a:cxn>
                <a:cxn ang="0">
                  <a:pos x="12" y="28"/>
                </a:cxn>
                <a:cxn ang="0">
                  <a:pos x="10" y="30"/>
                </a:cxn>
                <a:cxn ang="0">
                  <a:pos x="5" y="31"/>
                </a:cxn>
                <a:cxn ang="0">
                  <a:pos x="2" y="30"/>
                </a:cxn>
                <a:cxn ang="0">
                  <a:pos x="2" y="26"/>
                </a:cxn>
                <a:cxn ang="0">
                  <a:pos x="0" y="24"/>
                </a:cxn>
                <a:cxn ang="0">
                  <a:pos x="2" y="20"/>
                </a:cxn>
                <a:cxn ang="0">
                  <a:pos x="5" y="17"/>
                </a:cxn>
                <a:cxn ang="0">
                  <a:pos x="8" y="13"/>
                </a:cxn>
                <a:cxn ang="0">
                  <a:pos x="10" y="10"/>
                </a:cxn>
                <a:cxn ang="0">
                  <a:pos x="12" y="6"/>
                </a:cxn>
                <a:cxn ang="0">
                  <a:pos x="15" y="6"/>
                </a:cxn>
                <a:cxn ang="0">
                  <a:pos x="16" y="8"/>
                </a:cxn>
                <a:cxn ang="0">
                  <a:pos x="18" y="10"/>
                </a:cxn>
                <a:cxn ang="0">
                  <a:pos x="21" y="10"/>
                </a:cxn>
                <a:cxn ang="0">
                  <a:pos x="22" y="7"/>
                </a:cxn>
                <a:cxn ang="0">
                  <a:pos x="26" y="6"/>
                </a:cxn>
                <a:cxn ang="0">
                  <a:pos x="28" y="5"/>
                </a:cxn>
                <a:cxn ang="0">
                  <a:pos x="30" y="3"/>
                </a:cxn>
                <a:cxn ang="0">
                  <a:pos x="33" y="0"/>
                </a:cxn>
                <a:cxn ang="0">
                  <a:pos x="38" y="1"/>
                </a:cxn>
                <a:cxn ang="0">
                  <a:pos x="42" y="3"/>
                </a:cxn>
                <a:cxn ang="0">
                  <a:pos x="42" y="9"/>
                </a:cxn>
                <a:cxn ang="0">
                  <a:pos x="40" y="13"/>
                </a:cxn>
                <a:cxn ang="0">
                  <a:pos x="37" y="14"/>
                </a:cxn>
                <a:cxn ang="0">
                  <a:pos x="32" y="14"/>
                </a:cxn>
                <a:cxn ang="0">
                  <a:pos x="28" y="16"/>
                </a:cxn>
                <a:cxn ang="0">
                  <a:pos x="26" y="20"/>
                </a:cxn>
                <a:cxn ang="0">
                  <a:pos x="25" y="24"/>
                </a:cxn>
                <a:cxn ang="0">
                  <a:pos x="22" y="26"/>
                </a:cxn>
                <a:cxn ang="0">
                  <a:pos x="17" y="28"/>
                </a:cxn>
              </a:cxnLst>
              <a:rect l="0" t="0" r="r" b="b"/>
              <a:pathLst>
                <a:path w="43" h="31">
                  <a:moveTo>
                    <a:pt x="17" y="28"/>
                  </a:moveTo>
                  <a:cubicBezTo>
                    <a:pt x="16" y="28"/>
                    <a:pt x="14" y="26"/>
                    <a:pt x="13" y="26"/>
                  </a:cubicBezTo>
                  <a:cubicBezTo>
                    <a:pt x="13" y="26"/>
                    <a:pt x="12" y="27"/>
                    <a:pt x="12" y="28"/>
                  </a:cubicBezTo>
                  <a:cubicBezTo>
                    <a:pt x="11" y="28"/>
                    <a:pt x="10" y="29"/>
                    <a:pt x="10" y="30"/>
                  </a:cubicBezTo>
                  <a:cubicBezTo>
                    <a:pt x="9" y="30"/>
                    <a:pt x="7" y="31"/>
                    <a:pt x="5" y="31"/>
                  </a:cubicBezTo>
                  <a:cubicBezTo>
                    <a:pt x="4" y="31"/>
                    <a:pt x="2" y="31"/>
                    <a:pt x="2" y="30"/>
                  </a:cubicBezTo>
                  <a:cubicBezTo>
                    <a:pt x="1" y="29"/>
                    <a:pt x="2" y="27"/>
                    <a:pt x="2" y="26"/>
                  </a:cubicBezTo>
                  <a:cubicBezTo>
                    <a:pt x="2" y="26"/>
                    <a:pt x="0" y="25"/>
                    <a:pt x="0" y="24"/>
                  </a:cubicBezTo>
                  <a:cubicBezTo>
                    <a:pt x="0" y="23"/>
                    <a:pt x="1" y="21"/>
                    <a:pt x="2" y="20"/>
                  </a:cubicBezTo>
                  <a:cubicBezTo>
                    <a:pt x="3" y="19"/>
                    <a:pt x="4" y="18"/>
                    <a:pt x="5" y="17"/>
                  </a:cubicBezTo>
                  <a:cubicBezTo>
                    <a:pt x="6" y="16"/>
                    <a:pt x="7" y="14"/>
                    <a:pt x="8" y="13"/>
                  </a:cubicBezTo>
                  <a:cubicBezTo>
                    <a:pt x="8" y="13"/>
                    <a:pt x="9" y="11"/>
                    <a:pt x="10" y="10"/>
                  </a:cubicBezTo>
                  <a:cubicBezTo>
                    <a:pt x="10" y="9"/>
                    <a:pt x="11" y="7"/>
                    <a:pt x="12" y="6"/>
                  </a:cubicBezTo>
                  <a:cubicBezTo>
                    <a:pt x="13" y="6"/>
                    <a:pt x="14" y="6"/>
                    <a:pt x="15" y="6"/>
                  </a:cubicBezTo>
                  <a:cubicBezTo>
                    <a:pt x="15" y="6"/>
                    <a:pt x="16" y="8"/>
                    <a:pt x="16" y="8"/>
                  </a:cubicBezTo>
                  <a:cubicBezTo>
                    <a:pt x="17" y="9"/>
                    <a:pt x="17" y="10"/>
                    <a:pt x="18" y="10"/>
                  </a:cubicBezTo>
                  <a:cubicBezTo>
                    <a:pt x="19" y="10"/>
                    <a:pt x="20" y="10"/>
                    <a:pt x="21" y="10"/>
                  </a:cubicBezTo>
                  <a:cubicBezTo>
                    <a:pt x="22" y="9"/>
                    <a:pt x="22" y="8"/>
                    <a:pt x="22" y="7"/>
                  </a:cubicBezTo>
                  <a:cubicBezTo>
                    <a:pt x="23" y="7"/>
                    <a:pt x="25" y="7"/>
                    <a:pt x="26" y="6"/>
                  </a:cubicBezTo>
                  <a:cubicBezTo>
                    <a:pt x="26" y="6"/>
                    <a:pt x="28" y="6"/>
                    <a:pt x="28" y="5"/>
                  </a:cubicBezTo>
                  <a:cubicBezTo>
                    <a:pt x="29" y="5"/>
                    <a:pt x="30" y="3"/>
                    <a:pt x="30" y="3"/>
                  </a:cubicBezTo>
                  <a:cubicBezTo>
                    <a:pt x="31" y="2"/>
                    <a:pt x="32" y="0"/>
                    <a:pt x="33" y="0"/>
                  </a:cubicBezTo>
                  <a:cubicBezTo>
                    <a:pt x="34" y="0"/>
                    <a:pt x="37" y="0"/>
                    <a:pt x="38" y="1"/>
                  </a:cubicBezTo>
                  <a:cubicBezTo>
                    <a:pt x="39" y="1"/>
                    <a:pt x="41" y="2"/>
                    <a:pt x="42" y="3"/>
                  </a:cubicBezTo>
                  <a:cubicBezTo>
                    <a:pt x="43" y="4"/>
                    <a:pt x="43" y="8"/>
                    <a:pt x="42" y="9"/>
                  </a:cubicBezTo>
                  <a:cubicBezTo>
                    <a:pt x="42" y="10"/>
                    <a:pt x="41" y="12"/>
                    <a:pt x="40" y="13"/>
                  </a:cubicBezTo>
                  <a:cubicBezTo>
                    <a:pt x="39" y="14"/>
                    <a:pt x="38" y="14"/>
                    <a:pt x="37" y="14"/>
                  </a:cubicBezTo>
                  <a:cubicBezTo>
                    <a:pt x="35" y="14"/>
                    <a:pt x="33" y="14"/>
                    <a:pt x="32" y="14"/>
                  </a:cubicBezTo>
                  <a:cubicBezTo>
                    <a:pt x="31" y="14"/>
                    <a:pt x="29" y="16"/>
                    <a:pt x="28" y="16"/>
                  </a:cubicBezTo>
                  <a:cubicBezTo>
                    <a:pt x="28" y="17"/>
                    <a:pt x="27" y="19"/>
                    <a:pt x="26" y="20"/>
                  </a:cubicBezTo>
                  <a:cubicBezTo>
                    <a:pt x="26" y="21"/>
                    <a:pt x="25" y="23"/>
                    <a:pt x="25" y="24"/>
                  </a:cubicBezTo>
                  <a:cubicBezTo>
                    <a:pt x="24" y="24"/>
                    <a:pt x="22" y="25"/>
                    <a:pt x="22" y="26"/>
                  </a:cubicBezTo>
                  <a:cubicBezTo>
                    <a:pt x="20" y="26"/>
                    <a:pt x="18" y="28"/>
                    <a:pt x="17" y="2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8"/>
            <p:cNvSpPr>
              <a:spLocks/>
            </p:cNvSpPr>
            <p:nvPr/>
          </p:nvSpPr>
          <p:spPr bwMode="auto">
            <a:xfrm>
              <a:off x="3816351" y="4206875"/>
              <a:ext cx="69850" cy="209550"/>
            </a:xfrm>
            <a:custGeom>
              <a:avLst/>
              <a:gdLst/>
              <a:ahLst/>
              <a:cxnLst>
                <a:cxn ang="0">
                  <a:pos x="17" y="136"/>
                </a:cxn>
                <a:cxn ang="0">
                  <a:pos x="18" y="133"/>
                </a:cxn>
                <a:cxn ang="0">
                  <a:pos x="16" y="129"/>
                </a:cxn>
                <a:cxn ang="0">
                  <a:pos x="12" y="130"/>
                </a:cxn>
                <a:cxn ang="0">
                  <a:pos x="9" y="128"/>
                </a:cxn>
                <a:cxn ang="0">
                  <a:pos x="7" y="123"/>
                </a:cxn>
                <a:cxn ang="0">
                  <a:pos x="9" y="118"/>
                </a:cxn>
                <a:cxn ang="0">
                  <a:pos x="13" y="114"/>
                </a:cxn>
                <a:cxn ang="0">
                  <a:pos x="15" y="106"/>
                </a:cxn>
                <a:cxn ang="0">
                  <a:pos x="13" y="102"/>
                </a:cxn>
                <a:cxn ang="0">
                  <a:pos x="12" y="96"/>
                </a:cxn>
                <a:cxn ang="0">
                  <a:pos x="10" y="91"/>
                </a:cxn>
                <a:cxn ang="0">
                  <a:pos x="6" y="87"/>
                </a:cxn>
                <a:cxn ang="0">
                  <a:pos x="1" y="82"/>
                </a:cxn>
                <a:cxn ang="0">
                  <a:pos x="0" y="76"/>
                </a:cxn>
                <a:cxn ang="0">
                  <a:pos x="2" y="72"/>
                </a:cxn>
                <a:cxn ang="0">
                  <a:pos x="3" y="67"/>
                </a:cxn>
                <a:cxn ang="0">
                  <a:pos x="6" y="65"/>
                </a:cxn>
                <a:cxn ang="0">
                  <a:pos x="13" y="63"/>
                </a:cxn>
                <a:cxn ang="0">
                  <a:pos x="15" y="59"/>
                </a:cxn>
                <a:cxn ang="0">
                  <a:pos x="14" y="50"/>
                </a:cxn>
                <a:cxn ang="0">
                  <a:pos x="19" y="44"/>
                </a:cxn>
                <a:cxn ang="0">
                  <a:pos x="23" y="36"/>
                </a:cxn>
                <a:cxn ang="0">
                  <a:pos x="24" y="26"/>
                </a:cxn>
                <a:cxn ang="0">
                  <a:pos x="24" y="15"/>
                </a:cxn>
                <a:cxn ang="0">
                  <a:pos x="26" y="9"/>
                </a:cxn>
                <a:cxn ang="0">
                  <a:pos x="31" y="5"/>
                </a:cxn>
                <a:cxn ang="0">
                  <a:pos x="34" y="1"/>
                </a:cxn>
                <a:cxn ang="0">
                  <a:pos x="40" y="1"/>
                </a:cxn>
                <a:cxn ang="0">
                  <a:pos x="40" y="5"/>
                </a:cxn>
                <a:cxn ang="0">
                  <a:pos x="38" y="10"/>
                </a:cxn>
                <a:cxn ang="0">
                  <a:pos x="34" y="15"/>
                </a:cxn>
                <a:cxn ang="0">
                  <a:pos x="33" y="20"/>
                </a:cxn>
                <a:cxn ang="0">
                  <a:pos x="35" y="24"/>
                </a:cxn>
                <a:cxn ang="0">
                  <a:pos x="37" y="29"/>
                </a:cxn>
                <a:cxn ang="0">
                  <a:pos x="36" y="37"/>
                </a:cxn>
                <a:cxn ang="0">
                  <a:pos x="33" y="43"/>
                </a:cxn>
                <a:cxn ang="0">
                  <a:pos x="28" y="49"/>
                </a:cxn>
                <a:cxn ang="0">
                  <a:pos x="26" y="53"/>
                </a:cxn>
                <a:cxn ang="0">
                  <a:pos x="23" y="56"/>
                </a:cxn>
                <a:cxn ang="0">
                  <a:pos x="22" y="61"/>
                </a:cxn>
                <a:cxn ang="0">
                  <a:pos x="20" y="67"/>
                </a:cxn>
                <a:cxn ang="0">
                  <a:pos x="24" y="72"/>
                </a:cxn>
                <a:cxn ang="0">
                  <a:pos x="29" y="74"/>
                </a:cxn>
                <a:cxn ang="0">
                  <a:pos x="33" y="80"/>
                </a:cxn>
                <a:cxn ang="0">
                  <a:pos x="36" y="85"/>
                </a:cxn>
                <a:cxn ang="0">
                  <a:pos x="39" y="87"/>
                </a:cxn>
                <a:cxn ang="0">
                  <a:pos x="39" y="92"/>
                </a:cxn>
                <a:cxn ang="0">
                  <a:pos x="37" y="94"/>
                </a:cxn>
                <a:cxn ang="0">
                  <a:pos x="35" y="98"/>
                </a:cxn>
                <a:cxn ang="0">
                  <a:pos x="37" y="102"/>
                </a:cxn>
                <a:cxn ang="0">
                  <a:pos x="43" y="103"/>
                </a:cxn>
                <a:cxn ang="0">
                  <a:pos x="46" y="106"/>
                </a:cxn>
                <a:cxn ang="0">
                  <a:pos x="45" y="113"/>
                </a:cxn>
                <a:cxn ang="0">
                  <a:pos x="42" y="116"/>
                </a:cxn>
                <a:cxn ang="0">
                  <a:pos x="36" y="116"/>
                </a:cxn>
                <a:cxn ang="0">
                  <a:pos x="29" y="120"/>
                </a:cxn>
                <a:cxn ang="0">
                  <a:pos x="26" y="123"/>
                </a:cxn>
                <a:cxn ang="0">
                  <a:pos x="23" y="125"/>
                </a:cxn>
                <a:cxn ang="0">
                  <a:pos x="23" y="130"/>
                </a:cxn>
                <a:cxn ang="0">
                  <a:pos x="23" y="135"/>
                </a:cxn>
                <a:cxn ang="0">
                  <a:pos x="20" y="137"/>
                </a:cxn>
                <a:cxn ang="0">
                  <a:pos x="17" y="136"/>
                </a:cxn>
              </a:cxnLst>
              <a:rect l="0" t="0" r="r" b="b"/>
              <a:pathLst>
                <a:path w="46" h="137">
                  <a:moveTo>
                    <a:pt x="17" y="136"/>
                  </a:moveTo>
                  <a:cubicBezTo>
                    <a:pt x="16" y="135"/>
                    <a:pt x="18" y="134"/>
                    <a:pt x="18" y="133"/>
                  </a:cubicBezTo>
                  <a:cubicBezTo>
                    <a:pt x="17" y="132"/>
                    <a:pt x="17" y="130"/>
                    <a:pt x="16" y="129"/>
                  </a:cubicBezTo>
                  <a:cubicBezTo>
                    <a:pt x="15" y="129"/>
                    <a:pt x="13" y="130"/>
                    <a:pt x="12" y="130"/>
                  </a:cubicBezTo>
                  <a:cubicBezTo>
                    <a:pt x="11" y="130"/>
                    <a:pt x="9" y="129"/>
                    <a:pt x="9" y="128"/>
                  </a:cubicBezTo>
                  <a:cubicBezTo>
                    <a:pt x="8" y="127"/>
                    <a:pt x="7" y="124"/>
                    <a:pt x="7" y="123"/>
                  </a:cubicBezTo>
                  <a:cubicBezTo>
                    <a:pt x="7" y="122"/>
                    <a:pt x="8" y="119"/>
                    <a:pt x="9" y="118"/>
                  </a:cubicBezTo>
                  <a:cubicBezTo>
                    <a:pt x="10" y="117"/>
                    <a:pt x="12" y="115"/>
                    <a:pt x="13" y="114"/>
                  </a:cubicBezTo>
                  <a:cubicBezTo>
                    <a:pt x="14" y="113"/>
                    <a:pt x="15" y="108"/>
                    <a:pt x="15" y="106"/>
                  </a:cubicBezTo>
                  <a:cubicBezTo>
                    <a:pt x="15" y="105"/>
                    <a:pt x="13" y="103"/>
                    <a:pt x="13" y="102"/>
                  </a:cubicBezTo>
                  <a:cubicBezTo>
                    <a:pt x="12" y="101"/>
                    <a:pt x="12" y="98"/>
                    <a:pt x="12" y="96"/>
                  </a:cubicBezTo>
                  <a:cubicBezTo>
                    <a:pt x="12" y="95"/>
                    <a:pt x="11" y="92"/>
                    <a:pt x="10" y="91"/>
                  </a:cubicBezTo>
                  <a:cubicBezTo>
                    <a:pt x="9" y="90"/>
                    <a:pt x="7" y="88"/>
                    <a:pt x="6" y="87"/>
                  </a:cubicBezTo>
                  <a:cubicBezTo>
                    <a:pt x="4" y="86"/>
                    <a:pt x="2" y="83"/>
                    <a:pt x="1" y="82"/>
                  </a:cubicBezTo>
                  <a:cubicBezTo>
                    <a:pt x="1" y="80"/>
                    <a:pt x="0" y="77"/>
                    <a:pt x="0" y="76"/>
                  </a:cubicBezTo>
                  <a:cubicBezTo>
                    <a:pt x="0" y="75"/>
                    <a:pt x="2" y="73"/>
                    <a:pt x="2" y="72"/>
                  </a:cubicBezTo>
                  <a:cubicBezTo>
                    <a:pt x="2" y="71"/>
                    <a:pt x="2" y="68"/>
                    <a:pt x="3" y="67"/>
                  </a:cubicBezTo>
                  <a:cubicBezTo>
                    <a:pt x="3" y="66"/>
                    <a:pt x="5" y="65"/>
                    <a:pt x="6" y="65"/>
                  </a:cubicBezTo>
                  <a:cubicBezTo>
                    <a:pt x="8" y="64"/>
                    <a:pt x="11" y="64"/>
                    <a:pt x="13" y="63"/>
                  </a:cubicBezTo>
                  <a:cubicBezTo>
                    <a:pt x="14" y="62"/>
                    <a:pt x="15" y="60"/>
                    <a:pt x="15" y="59"/>
                  </a:cubicBezTo>
                  <a:cubicBezTo>
                    <a:pt x="16" y="56"/>
                    <a:pt x="14" y="52"/>
                    <a:pt x="14" y="50"/>
                  </a:cubicBezTo>
                  <a:cubicBezTo>
                    <a:pt x="15" y="48"/>
                    <a:pt x="18" y="45"/>
                    <a:pt x="19" y="44"/>
                  </a:cubicBezTo>
                  <a:cubicBezTo>
                    <a:pt x="20" y="42"/>
                    <a:pt x="23" y="38"/>
                    <a:pt x="23" y="36"/>
                  </a:cubicBezTo>
                  <a:cubicBezTo>
                    <a:pt x="24" y="34"/>
                    <a:pt x="24" y="29"/>
                    <a:pt x="24" y="26"/>
                  </a:cubicBezTo>
                  <a:cubicBezTo>
                    <a:pt x="24" y="23"/>
                    <a:pt x="23" y="17"/>
                    <a:pt x="24" y="15"/>
                  </a:cubicBezTo>
                  <a:cubicBezTo>
                    <a:pt x="24" y="13"/>
                    <a:pt x="25" y="10"/>
                    <a:pt x="26" y="9"/>
                  </a:cubicBezTo>
                  <a:cubicBezTo>
                    <a:pt x="27" y="8"/>
                    <a:pt x="30" y="6"/>
                    <a:pt x="31" y="5"/>
                  </a:cubicBezTo>
                  <a:cubicBezTo>
                    <a:pt x="32" y="4"/>
                    <a:pt x="33" y="1"/>
                    <a:pt x="34" y="1"/>
                  </a:cubicBezTo>
                  <a:cubicBezTo>
                    <a:pt x="35" y="0"/>
                    <a:pt x="39" y="0"/>
                    <a:pt x="40" y="1"/>
                  </a:cubicBezTo>
                  <a:cubicBezTo>
                    <a:pt x="41" y="2"/>
                    <a:pt x="40" y="4"/>
                    <a:pt x="40" y="5"/>
                  </a:cubicBezTo>
                  <a:cubicBezTo>
                    <a:pt x="40" y="7"/>
                    <a:pt x="39" y="9"/>
                    <a:pt x="38" y="10"/>
                  </a:cubicBezTo>
                  <a:cubicBezTo>
                    <a:pt x="37" y="11"/>
                    <a:pt x="35" y="13"/>
                    <a:pt x="34" y="15"/>
                  </a:cubicBezTo>
                  <a:cubicBezTo>
                    <a:pt x="33" y="16"/>
                    <a:pt x="33" y="19"/>
                    <a:pt x="33" y="20"/>
                  </a:cubicBezTo>
                  <a:cubicBezTo>
                    <a:pt x="33" y="21"/>
                    <a:pt x="35" y="23"/>
                    <a:pt x="35" y="24"/>
                  </a:cubicBezTo>
                  <a:cubicBezTo>
                    <a:pt x="36" y="25"/>
                    <a:pt x="37" y="28"/>
                    <a:pt x="37" y="29"/>
                  </a:cubicBezTo>
                  <a:cubicBezTo>
                    <a:pt x="37" y="31"/>
                    <a:pt x="37" y="35"/>
                    <a:pt x="36" y="37"/>
                  </a:cubicBezTo>
                  <a:cubicBezTo>
                    <a:pt x="36" y="38"/>
                    <a:pt x="34" y="42"/>
                    <a:pt x="33" y="43"/>
                  </a:cubicBezTo>
                  <a:cubicBezTo>
                    <a:pt x="32" y="45"/>
                    <a:pt x="29" y="47"/>
                    <a:pt x="28" y="49"/>
                  </a:cubicBezTo>
                  <a:cubicBezTo>
                    <a:pt x="28" y="50"/>
                    <a:pt x="27" y="52"/>
                    <a:pt x="26" y="53"/>
                  </a:cubicBezTo>
                  <a:cubicBezTo>
                    <a:pt x="25" y="54"/>
                    <a:pt x="24" y="55"/>
                    <a:pt x="23" y="56"/>
                  </a:cubicBezTo>
                  <a:cubicBezTo>
                    <a:pt x="22" y="57"/>
                    <a:pt x="22" y="60"/>
                    <a:pt x="22" y="61"/>
                  </a:cubicBezTo>
                  <a:cubicBezTo>
                    <a:pt x="21" y="62"/>
                    <a:pt x="19" y="66"/>
                    <a:pt x="20" y="67"/>
                  </a:cubicBezTo>
                  <a:cubicBezTo>
                    <a:pt x="20" y="69"/>
                    <a:pt x="23" y="71"/>
                    <a:pt x="24" y="72"/>
                  </a:cubicBezTo>
                  <a:cubicBezTo>
                    <a:pt x="25" y="73"/>
                    <a:pt x="28" y="73"/>
                    <a:pt x="29" y="74"/>
                  </a:cubicBezTo>
                  <a:cubicBezTo>
                    <a:pt x="31" y="75"/>
                    <a:pt x="32" y="79"/>
                    <a:pt x="33" y="80"/>
                  </a:cubicBezTo>
                  <a:cubicBezTo>
                    <a:pt x="33" y="81"/>
                    <a:pt x="35" y="84"/>
                    <a:pt x="36" y="85"/>
                  </a:cubicBezTo>
                  <a:cubicBezTo>
                    <a:pt x="37" y="86"/>
                    <a:pt x="38" y="87"/>
                    <a:pt x="39" y="87"/>
                  </a:cubicBezTo>
                  <a:cubicBezTo>
                    <a:pt x="39" y="88"/>
                    <a:pt x="39" y="91"/>
                    <a:pt x="39" y="92"/>
                  </a:cubicBezTo>
                  <a:cubicBezTo>
                    <a:pt x="39" y="92"/>
                    <a:pt x="37" y="93"/>
                    <a:pt x="37" y="94"/>
                  </a:cubicBezTo>
                  <a:cubicBezTo>
                    <a:pt x="36" y="95"/>
                    <a:pt x="35" y="97"/>
                    <a:pt x="35" y="98"/>
                  </a:cubicBezTo>
                  <a:cubicBezTo>
                    <a:pt x="35" y="99"/>
                    <a:pt x="36" y="101"/>
                    <a:pt x="37" y="102"/>
                  </a:cubicBezTo>
                  <a:cubicBezTo>
                    <a:pt x="39" y="102"/>
                    <a:pt x="42" y="102"/>
                    <a:pt x="43" y="103"/>
                  </a:cubicBezTo>
                  <a:cubicBezTo>
                    <a:pt x="44" y="103"/>
                    <a:pt x="45" y="105"/>
                    <a:pt x="46" y="106"/>
                  </a:cubicBezTo>
                  <a:cubicBezTo>
                    <a:pt x="46" y="108"/>
                    <a:pt x="46" y="112"/>
                    <a:pt x="45" y="113"/>
                  </a:cubicBezTo>
                  <a:cubicBezTo>
                    <a:pt x="44" y="114"/>
                    <a:pt x="42" y="115"/>
                    <a:pt x="42" y="116"/>
                  </a:cubicBezTo>
                  <a:cubicBezTo>
                    <a:pt x="40" y="116"/>
                    <a:pt x="37" y="116"/>
                    <a:pt x="36" y="116"/>
                  </a:cubicBezTo>
                  <a:cubicBezTo>
                    <a:pt x="34" y="117"/>
                    <a:pt x="31" y="119"/>
                    <a:pt x="29" y="120"/>
                  </a:cubicBezTo>
                  <a:cubicBezTo>
                    <a:pt x="29" y="120"/>
                    <a:pt x="27" y="122"/>
                    <a:pt x="26" y="123"/>
                  </a:cubicBezTo>
                  <a:cubicBezTo>
                    <a:pt x="25" y="123"/>
                    <a:pt x="23" y="124"/>
                    <a:pt x="23" y="125"/>
                  </a:cubicBezTo>
                  <a:cubicBezTo>
                    <a:pt x="23" y="126"/>
                    <a:pt x="23" y="128"/>
                    <a:pt x="23" y="130"/>
                  </a:cubicBezTo>
                  <a:cubicBezTo>
                    <a:pt x="23" y="131"/>
                    <a:pt x="24" y="134"/>
                    <a:pt x="23" y="135"/>
                  </a:cubicBezTo>
                  <a:cubicBezTo>
                    <a:pt x="22" y="136"/>
                    <a:pt x="21" y="137"/>
                    <a:pt x="20" y="137"/>
                  </a:cubicBezTo>
                  <a:cubicBezTo>
                    <a:pt x="19" y="137"/>
                    <a:pt x="17" y="136"/>
                    <a:pt x="17" y="13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9"/>
            <p:cNvSpPr>
              <a:spLocks/>
            </p:cNvSpPr>
            <p:nvPr/>
          </p:nvSpPr>
          <p:spPr bwMode="auto">
            <a:xfrm>
              <a:off x="3640138" y="3941763"/>
              <a:ext cx="14288" cy="14288"/>
            </a:xfrm>
            <a:custGeom>
              <a:avLst/>
              <a:gdLst/>
              <a:ahLst/>
              <a:cxnLst>
                <a:cxn ang="0">
                  <a:pos x="7" y="8"/>
                </a:cxn>
                <a:cxn ang="0">
                  <a:pos x="6" y="10"/>
                </a:cxn>
                <a:cxn ang="0">
                  <a:pos x="3" y="10"/>
                </a:cxn>
                <a:cxn ang="0">
                  <a:pos x="0" y="9"/>
                </a:cxn>
                <a:cxn ang="0">
                  <a:pos x="0" y="6"/>
                </a:cxn>
                <a:cxn ang="0">
                  <a:pos x="3" y="3"/>
                </a:cxn>
                <a:cxn ang="0">
                  <a:pos x="4" y="1"/>
                </a:cxn>
                <a:cxn ang="0">
                  <a:pos x="8" y="1"/>
                </a:cxn>
                <a:cxn ang="0">
                  <a:pos x="10" y="3"/>
                </a:cxn>
                <a:cxn ang="0">
                  <a:pos x="10" y="6"/>
                </a:cxn>
                <a:cxn ang="0">
                  <a:pos x="7" y="8"/>
                </a:cxn>
              </a:cxnLst>
              <a:rect l="0" t="0" r="r" b="b"/>
              <a:pathLst>
                <a:path w="10" h="10">
                  <a:moveTo>
                    <a:pt x="7" y="8"/>
                  </a:moveTo>
                  <a:cubicBezTo>
                    <a:pt x="7" y="8"/>
                    <a:pt x="6" y="10"/>
                    <a:pt x="6" y="10"/>
                  </a:cubicBezTo>
                  <a:cubicBezTo>
                    <a:pt x="5" y="10"/>
                    <a:pt x="3" y="10"/>
                    <a:pt x="3" y="10"/>
                  </a:cubicBezTo>
                  <a:cubicBezTo>
                    <a:pt x="2" y="10"/>
                    <a:pt x="1" y="9"/>
                    <a:pt x="0" y="9"/>
                  </a:cubicBezTo>
                  <a:cubicBezTo>
                    <a:pt x="0" y="8"/>
                    <a:pt x="0" y="6"/>
                    <a:pt x="0" y="6"/>
                  </a:cubicBezTo>
                  <a:cubicBezTo>
                    <a:pt x="1" y="5"/>
                    <a:pt x="2" y="4"/>
                    <a:pt x="3" y="3"/>
                  </a:cubicBezTo>
                  <a:cubicBezTo>
                    <a:pt x="3" y="3"/>
                    <a:pt x="3" y="1"/>
                    <a:pt x="4" y="1"/>
                  </a:cubicBezTo>
                  <a:cubicBezTo>
                    <a:pt x="5" y="1"/>
                    <a:pt x="7" y="0"/>
                    <a:pt x="8" y="1"/>
                  </a:cubicBezTo>
                  <a:cubicBezTo>
                    <a:pt x="8" y="1"/>
                    <a:pt x="10" y="2"/>
                    <a:pt x="10" y="3"/>
                  </a:cubicBezTo>
                  <a:cubicBezTo>
                    <a:pt x="10" y="4"/>
                    <a:pt x="10" y="5"/>
                    <a:pt x="10" y="6"/>
                  </a:cubicBezTo>
                  <a:cubicBezTo>
                    <a:pt x="9" y="7"/>
                    <a:pt x="8" y="7"/>
                    <a:pt x="7" y="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10"/>
            <p:cNvSpPr>
              <a:spLocks/>
            </p:cNvSpPr>
            <p:nvPr/>
          </p:nvSpPr>
          <p:spPr bwMode="auto">
            <a:xfrm>
              <a:off x="3479801" y="3800475"/>
              <a:ext cx="80963" cy="74613"/>
            </a:xfrm>
            <a:custGeom>
              <a:avLst/>
              <a:gdLst/>
              <a:ahLst/>
              <a:cxnLst>
                <a:cxn ang="0">
                  <a:pos x="13" y="48"/>
                </a:cxn>
                <a:cxn ang="0">
                  <a:pos x="9" y="45"/>
                </a:cxn>
                <a:cxn ang="0">
                  <a:pos x="4" y="39"/>
                </a:cxn>
                <a:cxn ang="0">
                  <a:pos x="2" y="32"/>
                </a:cxn>
                <a:cxn ang="0">
                  <a:pos x="0" y="27"/>
                </a:cxn>
                <a:cxn ang="0">
                  <a:pos x="1" y="19"/>
                </a:cxn>
                <a:cxn ang="0">
                  <a:pos x="4" y="15"/>
                </a:cxn>
                <a:cxn ang="0">
                  <a:pos x="9" y="16"/>
                </a:cxn>
                <a:cxn ang="0">
                  <a:pos x="13" y="19"/>
                </a:cxn>
                <a:cxn ang="0">
                  <a:pos x="16" y="22"/>
                </a:cxn>
                <a:cxn ang="0">
                  <a:pos x="21" y="25"/>
                </a:cxn>
                <a:cxn ang="0">
                  <a:pos x="23" y="23"/>
                </a:cxn>
                <a:cxn ang="0">
                  <a:pos x="24" y="19"/>
                </a:cxn>
                <a:cxn ang="0">
                  <a:pos x="29" y="19"/>
                </a:cxn>
                <a:cxn ang="0">
                  <a:pos x="32" y="17"/>
                </a:cxn>
                <a:cxn ang="0">
                  <a:pos x="32" y="13"/>
                </a:cxn>
                <a:cxn ang="0">
                  <a:pos x="28" y="11"/>
                </a:cxn>
                <a:cxn ang="0">
                  <a:pos x="26" y="7"/>
                </a:cxn>
                <a:cxn ang="0">
                  <a:pos x="27" y="3"/>
                </a:cxn>
                <a:cxn ang="0">
                  <a:pos x="32" y="0"/>
                </a:cxn>
                <a:cxn ang="0">
                  <a:pos x="41" y="1"/>
                </a:cxn>
                <a:cxn ang="0">
                  <a:pos x="45" y="5"/>
                </a:cxn>
                <a:cxn ang="0">
                  <a:pos x="47" y="10"/>
                </a:cxn>
                <a:cxn ang="0">
                  <a:pos x="52" y="14"/>
                </a:cxn>
                <a:cxn ang="0">
                  <a:pos x="53" y="19"/>
                </a:cxn>
                <a:cxn ang="0">
                  <a:pos x="53" y="22"/>
                </a:cxn>
                <a:cxn ang="0">
                  <a:pos x="48" y="23"/>
                </a:cxn>
                <a:cxn ang="0">
                  <a:pos x="39" y="23"/>
                </a:cxn>
                <a:cxn ang="0">
                  <a:pos x="32" y="23"/>
                </a:cxn>
                <a:cxn ang="0">
                  <a:pos x="27" y="23"/>
                </a:cxn>
                <a:cxn ang="0">
                  <a:pos x="25" y="26"/>
                </a:cxn>
                <a:cxn ang="0">
                  <a:pos x="23" y="29"/>
                </a:cxn>
                <a:cxn ang="0">
                  <a:pos x="23" y="36"/>
                </a:cxn>
                <a:cxn ang="0">
                  <a:pos x="24" y="41"/>
                </a:cxn>
                <a:cxn ang="0">
                  <a:pos x="26" y="45"/>
                </a:cxn>
                <a:cxn ang="0">
                  <a:pos x="22" y="48"/>
                </a:cxn>
                <a:cxn ang="0">
                  <a:pos x="17" y="48"/>
                </a:cxn>
                <a:cxn ang="0">
                  <a:pos x="13" y="48"/>
                </a:cxn>
              </a:cxnLst>
              <a:rect l="0" t="0" r="r" b="b"/>
              <a:pathLst>
                <a:path w="53" h="49">
                  <a:moveTo>
                    <a:pt x="13" y="48"/>
                  </a:moveTo>
                  <a:cubicBezTo>
                    <a:pt x="11" y="47"/>
                    <a:pt x="10" y="46"/>
                    <a:pt x="9" y="45"/>
                  </a:cubicBezTo>
                  <a:cubicBezTo>
                    <a:pt x="7" y="44"/>
                    <a:pt x="4" y="41"/>
                    <a:pt x="4" y="39"/>
                  </a:cubicBezTo>
                  <a:cubicBezTo>
                    <a:pt x="3" y="37"/>
                    <a:pt x="3" y="33"/>
                    <a:pt x="2" y="32"/>
                  </a:cubicBezTo>
                  <a:cubicBezTo>
                    <a:pt x="2" y="30"/>
                    <a:pt x="1" y="28"/>
                    <a:pt x="0" y="27"/>
                  </a:cubicBezTo>
                  <a:cubicBezTo>
                    <a:pt x="0" y="25"/>
                    <a:pt x="0" y="21"/>
                    <a:pt x="1" y="19"/>
                  </a:cubicBezTo>
                  <a:cubicBezTo>
                    <a:pt x="1" y="18"/>
                    <a:pt x="3" y="16"/>
                    <a:pt x="4" y="15"/>
                  </a:cubicBezTo>
                  <a:cubicBezTo>
                    <a:pt x="5" y="15"/>
                    <a:pt x="7" y="16"/>
                    <a:pt x="9" y="16"/>
                  </a:cubicBezTo>
                  <a:cubicBezTo>
                    <a:pt x="10" y="16"/>
                    <a:pt x="12" y="18"/>
                    <a:pt x="13" y="19"/>
                  </a:cubicBezTo>
                  <a:cubicBezTo>
                    <a:pt x="14" y="19"/>
                    <a:pt x="15" y="21"/>
                    <a:pt x="16" y="22"/>
                  </a:cubicBezTo>
                  <a:cubicBezTo>
                    <a:pt x="18" y="23"/>
                    <a:pt x="20" y="26"/>
                    <a:pt x="21" y="25"/>
                  </a:cubicBezTo>
                  <a:cubicBezTo>
                    <a:pt x="22" y="25"/>
                    <a:pt x="23" y="24"/>
                    <a:pt x="23" y="23"/>
                  </a:cubicBezTo>
                  <a:cubicBezTo>
                    <a:pt x="23" y="22"/>
                    <a:pt x="23" y="20"/>
                    <a:pt x="24" y="19"/>
                  </a:cubicBezTo>
                  <a:cubicBezTo>
                    <a:pt x="25" y="18"/>
                    <a:pt x="28" y="19"/>
                    <a:pt x="29" y="19"/>
                  </a:cubicBezTo>
                  <a:cubicBezTo>
                    <a:pt x="30" y="18"/>
                    <a:pt x="32" y="17"/>
                    <a:pt x="32" y="17"/>
                  </a:cubicBezTo>
                  <a:cubicBezTo>
                    <a:pt x="32" y="16"/>
                    <a:pt x="32" y="14"/>
                    <a:pt x="32" y="13"/>
                  </a:cubicBezTo>
                  <a:cubicBezTo>
                    <a:pt x="31" y="12"/>
                    <a:pt x="29" y="11"/>
                    <a:pt x="28" y="11"/>
                  </a:cubicBezTo>
                  <a:cubicBezTo>
                    <a:pt x="27" y="10"/>
                    <a:pt x="26" y="8"/>
                    <a:pt x="26" y="7"/>
                  </a:cubicBezTo>
                  <a:cubicBezTo>
                    <a:pt x="26" y="6"/>
                    <a:pt x="26" y="4"/>
                    <a:pt x="27" y="3"/>
                  </a:cubicBezTo>
                  <a:cubicBezTo>
                    <a:pt x="28" y="2"/>
                    <a:pt x="31" y="1"/>
                    <a:pt x="32" y="0"/>
                  </a:cubicBezTo>
                  <a:cubicBezTo>
                    <a:pt x="34" y="0"/>
                    <a:pt x="39" y="0"/>
                    <a:pt x="41" y="1"/>
                  </a:cubicBezTo>
                  <a:cubicBezTo>
                    <a:pt x="42" y="2"/>
                    <a:pt x="44" y="4"/>
                    <a:pt x="45" y="5"/>
                  </a:cubicBezTo>
                  <a:cubicBezTo>
                    <a:pt x="45" y="6"/>
                    <a:pt x="46" y="9"/>
                    <a:pt x="47" y="10"/>
                  </a:cubicBezTo>
                  <a:cubicBezTo>
                    <a:pt x="48" y="11"/>
                    <a:pt x="51" y="13"/>
                    <a:pt x="52" y="14"/>
                  </a:cubicBezTo>
                  <a:cubicBezTo>
                    <a:pt x="53" y="15"/>
                    <a:pt x="53" y="17"/>
                    <a:pt x="53" y="19"/>
                  </a:cubicBezTo>
                  <a:cubicBezTo>
                    <a:pt x="53" y="19"/>
                    <a:pt x="53" y="21"/>
                    <a:pt x="53" y="22"/>
                  </a:cubicBezTo>
                  <a:cubicBezTo>
                    <a:pt x="52" y="23"/>
                    <a:pt x="49" y="23"/>
                    <a:pt x="48" y="23"/>
                  </a:cubicBezTo>
                  <a:cubicBezTo>
                    <a:pt x="45" y="23"/>
                    <a:pt x="41" y="23"/>
                    <a:pt x="39" y="23"/>
                  </a:cubicBezTo>
                  <a:cubicBezTo>
                    <a:pt x="37" y="22"/>
                    <a:pt x="34" y="23"/>
                    <a:pt x="32" y="23"/>
                  </a:cubicBezTo>
                  <a:cubicBezTo>
                    <a:pt x="31" y="23"/>
                    <a:pt x="28" y="22"/>
                    <a:pt x="27" y="23"/>
                  </a:cubicBezTo>
                  <a:cubicBezTo>
                    <a:pt x="26" y="24"/>
                    <a:pt x="25" y="25"/>
                    <a:pt x="25" y="26"/>
                  </a:cubicBezTo>
                  <a:cubicBezTo>
                    <a:pt x="24" y="27"/>
                    <a:pt x="23" y="28"/>
                    <a:pt x="23" y="29"/>
                  </a:cubicBezTo>
                  <a:cubicBezTo>
                    <a:pt x="22" y="31"/>
                    <a:pt x="23" y="34"/>
                    <a:pt x="23" y="36"/>
                  </a:cubicBezTo>
                  <a:cubicBezTo>
                    <a:pt x="23" y="37"/>
                    <a:pt x="24" y="39"/>
                    <a:pt x="24" y="41"/>
                  </a:cubicBezTo>
                  <a:cubicBezTo>
                    <a:pt x="25" y="42"/>
                    <a:pt x="27" y="44"/>
                    <a:pt x="26" y="45"/>
                  </a:cubicBezTo>
                  <a:cubicBezTo>
                    <a:pt x="26" y="46"/>
                    <a:pt x="23" y="48"/>
                    <a:pt x="22" y="48"/>
                  </a:cubicBezTo>
                  <a:cubicBezTo>
                    <a:pt x="21" y="49"/>
                    <a:pt x="18" y="48"/>
                    <a:pt x="17" y="48"/>
                  </a:cubicBezTo>
                  <a:cubicBezTo>
                    <a:pt x="16" y="48"/>
                    <a:pt x="14" y="48"/>
                    <a:pt x="13" y="4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4" name="Freeform 11"/>
            <p:cNvSpPr>
              <a:spLocks/>
            </p:cNvSpPr>
            <p:nvPr/>
          </p:nvSpPr>
          <p:spPr bwMode="auto">
            <a:xfrm>
              <a:off x="3536951" y="3619500"/>
              <a:ext cx="25400" cy="9525"/>
            </a:xfrm>
            <a:custGeom>
              <a:avLst/>
              <a:gdLst/>
              <a:ahLst/>
              <a:cxnLst>
                <a:cxn ang="0">
                  <a:pos x="15" y="5"/>
                </a:cxn>
                <a:cxn ang="0">
                  <a:pos x="10" y="5"/>
                </a:cxn>
                <a:cxn ang="0">
                  <a:pos x="5" y="6"/>
                </a:cxn>
                <a:cxn ang="0">
                  <a:pos x="1" y="6"/>
                </a:cxn>
                <a:cxn ang="0">
                  <a:pos x="0" y="3"/>
                </a:cxn>
                <a:cxn ang="0">
                  <a:pos x="3" y="1"/>
                </a:cxn>
                <a:cxn ang="0">
                  <a:pos x="6" y="1"/>
                </a:cxn>
                <a:cxn ang="0">
                  <a:pos x="9" y="0"/>
                </a:cxn>
                <a:cxn ang="0">
                  <a:pos x="12" y="0"/>
                </a:cxn>
                <a:cxn ang="0">
                  <a:pos x="15" y="1"/>
                </a:cxn>
                <a:cxn ang="0">
                  <a:pos x="15" y="5"/>
                </a:cxn>
              </a:cxnLst>
              <a:rect l="0" t="0" r="r" b="b"/>
              <a:pathLst>
                <a:path w="16" h="6">
                  <a:moveTo>
                    <a:pt x="15" y="5"/>
                  </a:moveTo>
                  <a:cubicBezTo>
                    <a:pt x="14" y="6"/>
                    <a:pt x="12" y="5"/>
                    <a:pt x="10" y="5"/>
                  </a:cubicBezTo>
                  <a:cubicBezTo>
                    <a:pt x="9" y="5"/>
                    <a:pt x="6" y="6"/>
                    <a:pt x="5" y="6"/>
                  </a:cubicBezTo>
                  <a:cubicBezTo>
                    <a:pt x="4" y="6"/>
                    <a:pt x="2" y="6"/>
                    <a:pt x="1" y="6"/>
                  </a:cubicBezTo>
                  <a:cubicBezTo>
                    <a:pt x="1" y="5"/>
                    <a:pt x="0" y="4"/>
                    <a:pt x="0" y="3"/>
                  </a:cubicBezTo>
                  <a:cubicBezTo>
                    <a:pt x="0" y="2"/>
                    <a:pt x="2" y="1"/>
                    <a:pt x="3" y="1"/>
                  </a:cubicBezTo>
                  <a:cubicBezTo>
                    <a:pt x="3" y="0"/>
                    <a:pt x="5" y="1"/>
                    <a:pt x="6" y="1"/>
                  </a:cubicBezTo>
                  <a:cubicBezTo>
                    <a:pt x="6" y="1"/>
                    <a:pt x="8" y="0"/>
                    <a:pt x="9" y="0"/>
                  </a:cubicBezTo>
                  <a:cubicBezTo>
                    <a:pt x="10" y="0"/>
                    <a:pt x="11" y="0"/>
                    <a:pt x="12" y="0"/>
                  </a:cubicBezTo>
                  <a:cubicBezTo>
                    <a:pt x="13" y="0"/>
                    <a:pt x="15" y="0"/>
                    <a:pt x="15" y="1"/>
                  </a:cubicBezTo>
                  <a:cubicBezTo>
                    <a:pt x="16" y="2"/>
                    <a:pt x="16" y="4"/>
                    <a:pt x="15"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12"/>
            <p:cNvSpPr>
              <a:spLocks/>
            </p:cNvSpPr>
            <p:nvPr/>
          </p:nvSpPr>
          <p:spPr bwMode="auto">
            <a:xfrm>
              <a:off x="3579813" y="3429000"/>
              <a:ext cx="31750" cy="55563"/>
            </a:xfrm>
            <a:custGeom>
              <a:avLst/>
              <a:gdLst/>
              <a:ahLst/>
              <a:cxnLst>
                <a:cxn ang="0">
                  <a:pos x="14" y="2"/>
                </a:cxn>
                <a:cxn ang="0">
                  <a:pos x="10" y="0"/>
                </a:cxn>
                <a:cxn ang="0">
                  <a:pos x="4" y="1"/>
                </a:cxn>
                <a:cxn ang="0">
                  <a:pos x="1" y="8"/>
                </a:cxn>
                <a:cxn ang="0">
                  <a:pos x="0" y="17"/>
                </a:cxn>
                <a:cxn ang="0">
                  <a:pos x="1" y="27"/>
                </a:cxn>
                <a:cxn ang="0">
                  <a:pos x="2" y="31"/>
                </a:cxn>
                <a:cxn ang="0">
                  <a:pos x="5" y="33"/>
                </a:cxn>
                <a:cxn ang="0">
                  <a:pos x="6" y="36"/>
                </a:cxn>
                <a:cxn ang="0">
                  <a:pos x="9" y="35"/>
                </a:cxn>
                <a:cxn ang="0">
                  <a:pos x="10" y="33"/>
                </a:cxn>
                <a:cxn ang="0">
                  <a:pos x="8" y="29"/>
                </a:cxn>
                <a:cxn ang="0">
                  <a:pos x="8" y="25"/>
                </a:cxn>
                <a:cxn ang="0">
                  <a:pos x="6" y="21"/>
                </a:cxn>
                <a:cxn ang="0">
                  <a:pos x="7" y="17"/>
                </a:cxn>
                <a:cxn ang="0">
                  <a:pos x="10" y="15"/>
                </a:cxn>
                <a:cxn ang="0">
                  <a:pos x="17" y="14"/>
                </a:cxn>
                <a:cxn ang="0">
                  <a:pos x="20" y="12"/>
                </a:cxn>
                <a:cxn ang="0">
                  <a:pos x="19" y="7"/>
                </a:cxn>
                <a:cxn ang="0">
                  <a:pos x="16" y="5"/>
                </a:cxn>
                <a:cxn ang="0">
                  <a:pos x="14" y="2"/>
                </a:cxn>
              </a:cxnLst>
              <a:rect l="0" t="0" r="r" b="b"/>
              <a:pathLst>
                <a:path w="20" h="36">
                  <a:moveTo>
                    <a:pt x="14" y="2"/>
                  </a:moveTo>
                  <a:cubicBezTo>
                    <a:pt x="13" y="1"/>
                    <a:pt x="11" y="0"/>
                    <a:pt x="10" y="0"/>
                  </a:cubicBezTo>
                  <a:cubicBezTo>
                    <a:pt x="9" y="0"/>
                    <a:pt x="5" y="0"/>
                    <a:pt x="4" y="1"/>
                  </a:cubicBezTo>
                  <a:cubicBezTo>
                    <a:pt x="2" y="2"/>
                    <a:pt x="2" y="6"/>
                    <a:pt x="1" y="8"/>
                  </a:cubicBezTo>
                  <a:cubicBezTo>
                    <a:pt x="1" y="10"/>
                    <a:pt x="0" y="15"/>
                    <a:pt x="0" y="17"/>
                  </a:cubicBezTo>
                  <a:cubicBezTo>
                    <a:pt x="0" y="20"/>
                    <a:pt x="0" y="25"/>
                    <a:pt x="1" y="27"/>
                  </a:cubicBezTo>
                  <a:cubicBezTo>
                    <a:pt x="1" y="28"/>
                    <a:pt x="1" y="30"/>
                    <a:pt x="2" y="31"/>
                  </a:cubicBezTo>
                  <a:cubicBezTo>
                    <a:pt x="3" y="32"/>
                    <a:pt x="4" y="33"/>
                    <a:pt x="5" y="33"/>
                  </a:cubicBezTo>
                  <a:cubicBezTo>
                    <a:pt x="5" y="34"/>
                    <a:pt x="6" y="35"/>
                    <a:pt x="6" y="36"/>
                  </a:cubicBezTo>
                  <a:cubicBezTo>
                    <a:pt x="7" y="36"/>
                    <a:pt x="9" y="36"/>
                    <a:pt x="9" y="35"/>
                  </a:cubicBezTo>
                  <a:cubicBezTo>
                    <a:pt x="10" y="35"/>
                    <a:pt x="10" y="33"/>
                    <a:pt x="10" y="33"/>
                  </a:cubicBezTo>
                  <a:cubicBezTo>
                    <a:pt x="10" y="32"/>
                    <a:pt x="8" y="30"/>
                    <a:pt x="8" y="29"/>
                  </a:cubicBezTo>
                  <a:cubicBezTo>
                    <a:pt x="8" y="28"/>
                    <a:pt x="8" y="26"/>
                    <a:pt x="8" y="25"/>
                  </a:cubicBezTo>
                  <a:cubicBezTo>
                    <a:pt x="8" y="24"/>
                    <a:pt x="6" y="22"/>
                    <a:pt x="6" y="21"/>
                  </a:cubicBezTo>
                  <a:cubicBezTo>
                    <a:pt x="6" y="20"/>
                    <a:pt x="6" y="18"/>
                    <a:pt x="7" y="17"/>
                  </a:cubicBezTo>
                  <a:cubicBezTo>
                    <a:pt x="7" y="16"/>
                    <a:pt x="9" y="15"/>
                    <a:pt x="10" y="15"/>
                  </a:cubicBezTo>
                  <a:cubicBezTo>
                    <a:pt x="12" y="14"/>
                    <a:pt x="15" y="15"/>
                    <a:pt x="17" y="14"/>
                  </a:cubicBezTo>
                  <a:cubicBezTo>
                    <a:pt x="18" y="14"/>
                    <a:pt x="20" y="13"/>
                    <a:pt x="20" y="12"/>
                  </a:cubicBezTo>
                  <a:cubicBezTo>
                    <a:pt x="20" y="11"/>
                    <a:pt x="20" y="8"/>
                    <a:pt x="19" y="7"/>
                  </a:cubicBezTo>
                  <a:cubicBezTo>
                    <a:pt x="19" y="6"/>
                    <a:pt x="17" y="5"/>
                    <a:pt x="16" y="5"/>
                  </a:cubicBezTo>
                  <a:cubicBezTo>
                    <a:pt x="16" y="4"/>
                    <a:pt x="15" y="3"/>
                    <a:pt x="14"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6" name="Freeform 13"/>
            <p:cNvSpPr>
              <a:spLocks/>
            </p:cNvSpPr>
            <p:nvPr/>
          </p:nvSpPr>
          <p:spPr bwMode="auto">
            <a:xfrm>
              <a:off x="3651251" y="3427413"/>
              <a:ext cx="17463" cy="15875"/>
            </a:xfrm>
            <a:custGeom>
              <a:avLst/>
              <a:gdLst/>
              <a:ahLst/>
              <a:cxnLst>
                <a:cxn ang="0">
                  <a:pos x="12" y="9"/>
                </a:cxn>
                <a:cxn ang="0">
                  <a:pos x="8" y="9"/>
                </a:cxn>
                <a:cxn ang="0">
                  <a:pos x="6" y="7"/>
                </a:cxn>
                <a:cxn ang="0">
                  <a:pos x="2" y="7"/>
                </a:cxn>
                <a:cxn ang="0">
                  <a:pos x="1" y="5"/>
                </a:cxn>
                <a:cxn ang="0">
                  <a:pos x="1" y="1"/>
                </a:cxn>
                <a:cxn ang="0">
                  <a:pos x="5" y="0"/>
                </a:cxn>
                <a:cxn ang="0">
                  <a:pos x="7" y="2"/>
                </a:cxn>
                <a:cxn ang="0">
                  <a:pos x="10" y="3"/>
                </a:cxn>
                <a:cxn ang="0">
                  <a:pos x="11" y="5"/>
                </a:cxn>
                <a:cxn ang="0">
                  <a:pos x="12" y="9"/>
                </a:cxn>
              </a:cxnLst>
              <a:rect l="0" t="0" r="r" b="b"/>
              <a:pathLst>
                <a:path w="12" h="10">
                  <a:moveTo>
                    <a:pt x="12" y="9"/>
                  </a:moveTo>
                  <a:cubicBezTo>
                    <a:pt x="11" y="10"/>
                    <a:pt x="9" y="10"/>
                    <a:pt x="8" y="9"/>
                  </a:cubicBezTo>
                  <a:cubicBezTo>
                    <a:pt x="7" y="9"/>
                    <a:pt x="7" y="8"/>
                    <a:pt x="6" y="7"/>
                  </a:cubicBezTo>
                  <a:cubicBezTo>
                    <a:pt x="5" y="7"/>
                    <a:pt x="3" y="7"/>
                    <a:pt x="2" y="7"/>
                  </a:cubicBezTo>
                  <a:cubicBezTo>
                    <a:pt x="2" y="7"/>
                    <a:pt x="1" y="6"/>
                    <a:pt x="1" y="5"/>
                  </a:cubicBezTo>
                  <a:cubicBezTo>
                    <a:pt x="1" y="4"/>
                    <a:pt x="0" y="2"/>
                    <a:pt x="1" y="1"/>
                  </a:cubicBezTo>
                  <a:cubicBezTo>
                    <a:pt x="2" y="1"/>
                    <a:pt x="4" y="0"/>
                    <a:pt x="5" y="0"/>
                  </a:cubicBezTo>
                  <a:cubicBezTo>
                    <a:pt x="6" y="0"/>
                    <a:pt x="6" y="1"/>
                    <a:pt x="7" y="2"/>
                  </a:cubicBezTo>
                  <a:cubicBezTo>
                    <a:pt x="7" y="2"/>
                    <a:pt x="9" y="2"/>
                    <a:pt x="10" y="3"/>
                  </a:cubicBezTo>
                  <a:cubicBezTo>
                    <a:pt x="10" y="3"/>
                    <a:pt x="11" y="4"/>
                    <a:pt x="11" y="5"/>
                  </a:cubicBezTo>
                  <a:cubicBezTo>
                    <a:pt x="12" y="6"/>
                    <a:pt x="12" y="8"/>
                    <a:pt x="12" y="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14"/>
            <p:cNvSpPr>
              <a:spLocks/>
            </p:cNvSpPr>
            <p:nvPr/>
          </p:nvSpPr>
          <p:spPr bwMode="auto">
            <a:xfrm>
              <a:off x="3656013" y="3465513"/>
              <a:ext cx="30163" cy="26988"/>
            </a:xfrm>
            <a:custGeom>
              <a:avLst/>
              <a:gdLst/>
              <a:ahLst/>
              <a:cxnLst>
                <a:cxn ang="0">
                  <a:pos x="10" y="4"/>
                </a:cxn>
                <a:cxn ang="0">
                  <a:pos x="7" y="3"/>
                </a:cxn>
                <a:cxn ang="0">
                  <a:pos x="3" y="0"/>
                </a:cxn>
                <a:cxn ang="0">
                  <a:pos x="0" y="4"/>
                </a:cxn>
                <a:cxn ang="0">
                  <a:pos x="1" y="9"/>
                </a:cxn>
                <a:cxn ang="0">
                  <a:pos x="6" y="12"/>
                </a:cxn>
                <a:cxn ang="0">
                  <a:pos x="10" y="15"/>
                </a:cxn>
                <a:cxn ang="0">
                  <a:pos x="11" y="17"/>
                </a:cxn>
                <a:cxn ang="0">
                  <a:pos x="16" y="17"/>
                </a:cxn>
                <a:cxn ang="0">
                  <a:pos x="19" y="13"/>
                </a:cxn>
                <a:cxn ang="0">
                  <a:pos x="17" y="6"/>
                </a:cxn>
                <a:cxn ang="0">
                  <a:pos x="15" y="5"/>
                </a:cxn>
                <a:cxn ang="0">
                  <a:pos x="10" y="4"/>
                </a:cxn>
              </a:cxnLst>
              <a:rect l="0" t="0" r="r" b="b"/>
              <a:pathLst>
                <a:path w="19" h="18">
                  <a:moveTo>
                    <a:pt x="10" y="4"/>
                  </a:moveTo>
                  <a:cubicBezTo>
                    <a:pt x="9" y="4"/>
                    <a:pt x="8" y="3"/>
                    <a:pt x="7" y="3"/>
                  </a:cubicBezTo>
                  <a:cubicBezTo>
                    <a:pt x="6" y="3"/>
                    <a:pt x="4" y="0"/>
                    <a:pt x="3" y="0"/>
                  </a:cubicBezTo>
                  <a:cubicBezTo>
                    <a:pt x="2" y="1"/>
                    <a:pt x="0" y="3"/>
                    <a:pt x="0" y="4"/>
                  </a:cubicBezTo>
                  <a:cubicBezTo>
                    <a:pt x="0" y="5"/>
                    <a:pt x="0" y="8"/>
                    <a:pt x="1" y="9"/>
                  </a:cubicBezTo>
                  <a:cubicBezTo>
                    <a:pt x="2" y="10"/>
                    <a:pt x="5" y="11"/>
                    <a:pt x="6" y="12"/>
                  </a:cubicBezTo>
                  <a:cubicBezTo>
                    <a:pt x="7" y="13"/>
                    <a:pt x="9" y="14"/>
                    <a:pt x="10" y="15"/>
                  </a:cubicBezTo>
                  <a:cubicBezTo>
                    <a:pt x="11" y="16"/>
                    <a:pt x="11" y="17"/>
                    <a:pt x="11" y="17"/>
                  </a:cubicBezTo>
                  <a:cubicBezTo>
                    <a:pt x="12" y="18"/>
                    <a:pt x="15" y="18"/>
                    <a:pt x="16" y="17"/>
                  </a:cubicBezTo>
                  <a:cubicBezTo>
                    <a:pt x="17" y="17"/>
                    <a:pt x="18" y="15"/>
                    <a:pt x="19" y="13"/>
                  </a:cubicBezTo>
                  <a:cubicBezTo>
                    <a:pt x="19" y="12"/>
                    <a:pt x="18" y="8"/>
                    <a:pt x="17" y="6"/>
                  </a:cubicBezTo>
                  <a:cubicBezTo>
                    <a:pt x="17" y="6"/>
                    <a:pt x="16" y="5"/>
                    <a:pt x="15" y="5"/>
                  </a:cubicBezTo>
                  <a:cubicBezTo>
                    <a:pt x="14" y="4"/>
                    <a:pt x="11" y="4"/>
                    <a:pt x="10"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8" name="Freeform 15"/>
            <p:cNvSpPr>
              <a:spLocks/>
            </p:cNvSpPr>
            <p:nvPr/>
          </p:nvSpPr>
          <p:spPr bwMode="auto">
            <a:xfrm>
              <a:off x="3738563" y="3379788"/>
              <a:ext cx="34925" cy="15875"/>
            </a:xfrm>
            <a:custGeom>
              <a:avLst/>
              <a:gdLst/>
              <a:ahLst/>
              <a:cxnLst>
                <a:cxn ang="0">
                  <a:pos x="19" y="11"/>
                </a:cxn>
                <a:cxn ang="0">
                  <a:pos x="15" y="9"/>
                </a:cxn>
                <a:cxn ang="0">
                  <a:pos x="10" y="9"/>
                </a:cxn>
                <a:cxn ang="0">
                  <a:pos x="8" y="11"/>
                </a:cxn>
                <a:cxn ang="0">
                  <a:pos x="3" y="10"/>
                </a:cxn>
                <a:cxn ang="0">
                  <a:pos x="1" y="7"/>
                </a:cxn>
                <a:cxn ang="0">
                  <a:pos x="1" y="1"/>
                </a:cxn>
                <a:cxn ang="0">
                  <a:pos x="5" y="0"/>
                </a:cxn>
                <a:cxn ang="0">
                  <a:pos x="10" y="1"/>
                </a:cxn>
                <a:cxn ang="0">
                  <a:pos x="17" y="2"/>
                </a:cxn>
                <a:cxn ang="0">
                  <a:pos x="19" y="3"/>
                </a:cxn>
                <a:cxn ang="0">
                  <a:pos x="22" y="7"/>
                </a:cxn>
                <a:cxn ang="0">
                  <a:pos x="19" y="11"/>
                </a:cxn>
              </a:cxnLst>
              <a:rect l="0" t="0" r="r" b="b"/>
              <a:pathLst>
                <a:path w="22" h="11">
                  <a:moveTo>
                    <a:pt x="19" y="11"/>
                  </a:moveTo>
                  <a:cubicBezTo>
                    <a:pt x="18" y="11"/>
                    <a:pt x="16" y="9"/>
                    <a:pt x="15" y="9"/>
                  </a:cubicBezTo>
                  <a:cubicBezTo>
                    <a:pt x="14" y="9"/>
                    <a:pt x="11" y="9"/>
                    <a:pt x="10" y="9"/>
                  </a:cubicBezTo>
                  <a:cubicBezTo>
                    <a:pt x="9" y="9"/>
                    <a:pt x="8" y="11"/>
                    <a:pt x="8" y="11"/>
                  </a:cubicBezTo>
                  <a:cubicBezTo>
                    <a:pt x="7" y="11"/>
                    <a:pt x="4" y="11"/>
                    <a:pt x="3" y="10"/>
                  </a:cubicBezTo>
                  <a:cubicBezTo>
                    <a:pt x="2" y="9"/>
                    <a:pt x="1" y="8"/>
                    <a:pt x="1" y="7"/>
                  </a:cubicBezTo>
                  <a:cubicBezTo>
                    <a:pt x="0" y="5"/>
                    <a:pt x="0" y="2"/>
                    <a:pt x="1" y="1"/>
                  </a:cubicBezTo>
                  <a:cubicBezTo>
                    <a:pt x="2" y="1"/>
                    <a:pt x="4" y="0"/>
                    <a:pt x="5" y="0"/>
                  </a:cubicBezTo>
                  <a:cubicBezTo>
                    <a:pt x="6" y="0"/>
                    <a:pt x="9" y="1"/>
                    <a:pt x="10" y="1"/>
                  </a:cubicBezTo>
                  <a:cubicBezTo>
                    <a:pt x="12" y="2"/>
                    <a:pt x="15" y="1"/>
                    <a:pt x="17" y="2"/>
                  </a:cubicBezTo>
                  <a:cubicBezTo>
                    <a:pt x="18" y="2"/>
                    <a:pt x="19" y="2"/>
                    <a:pt x="19" y="3"/>
                  </a:cubicBezTo>
                  <a:cubicBezTo>
                    <a:pt x="20" y="4"/>
                    <a:pt x="22" y="6"/>
                    <a:pt x="22" y="7"/>
                  </a:cubicBezTo>
                  <a:cubicBezTo>
                    <a:pt x="22" y="8"/>
                    <a:pt x="20" y="10"/>
                    <a:pt x="19" y="1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16"/>
            <p:cNvSpPr>
              <a:spLocks/>
            </p:cNvSpPr>
            <p:nvPr/>
          </p:nvSpPr>
          <p:spPr bwMode="auto">
            <a:xfrm>
              <a:off x="3678238" y="3511550"/>
              <a:ext cx="7938" cy="11113"/>
            </a:xfrm>
            <a:custGeom>
              <a:avLst/>
              <a:gdLst/>
              <a:ahLst/>
              <a:cxnLst>
                <a:cxn ang="0">
                  <a:pos x="4" y="1"/>
                </a:cxn>
                <a:cxn ang="0">
                  <a:pos x="5" y="3"/>
                </a:cxn>
                <a:cxn ang="0">
                  <a:pos x="5" y="6"/>
                </a:cxn>
                <a:cxn ang="0">
                  <a:pos x="2" y="7"/>
                </a:cxn>
                <a:cxn ang="0">
                  <a:pos x="0" y="4"/>
                </a:cxn>
                <a:cxn ang="0">
                  <a:pos x="1" y="1"/>
                </a:cxn>
                <a:cxn ang="0">
                  <a:pos x="4" y="1"/>
                </a:cxn>
              </a:cxnLst>
              <a:rect l="0" t="0" r="r" b="b"/>
              <a:pathLst>
                <a:path w="5" h="7">
                  <a:moveTo>
                    <a:pt x="4" y="1"/>
                  </a:moveTo>
                  <a:cubicBezTo>
                    <a:pt x="5" y="1"/>
                    <a:pt x="5" y="3"/>
                    <a:pt x="5" y="3"/>
                  </a:cubicBezTo>
                  <a:cubicBezTo>
                    <a:pt x="5" y="4"/>
                    <a:pt x="5" y="6"/>
                    <a:pt x="5" y="6"/>
                  </a:cubicBezTo>
                  <a:cubicBezTo>
                    <a:pt x="4" y="7"/>
                    <a:pt x="2" y="7"/>
                    <a:pt x="2" y="7"/>
                  </a:cubicBezTo>
                  <a:cubicBezTo>
                    <a:pt x="1" y="7"/>
                    <a:pt x="0" y="5"/>
                    <a:pt x="0" y="4"/>
                  </a:cubicBezTo>
                  <a:cubicBezTo>
                    <a:pt x="0" y="3"/>
                    <a:pt x="0" y="2"/>
                    <a:pt x="1" y="1"/>
                  </a:cubicBezTo>
                  <a:cubicBezTo>
                    <a:pt x="1" y="0"/>
                    <a:pt x="3" y="0"/>
                    <a:pt x="4"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0" name="Freeform 17"/>
            <p:cNvSpPr>
              <a:spLocks/>
            </p:cNvSpPr>
            <p:nvPr/>
          </p:nvSpPr>
          <p:spPr bwMode="auto">
            <a:xfrm>
              <a:off x="3681413" y="3522663"/>
              <a:ext cx="46038" cy="49213"/>
            </a:xfrm>
            <a:custGeom>
              <a:avLst/>
              <a:gdLst/>
              <a:ahLst/>
              <a:cxnLst>
                <a:cxn ang="0">
                  <a:pos x="10" y="1"/>
                </a:cxn>
                <a:cxn ang="0">
                  <a:pos x="5" y="4"/>
                </a:cxn>
                <a:cxn ang="0">
                  <a:pos x="1" y="4"/>
                </a:cxn>
                <a:cxn ang="0">
                  <a:pos x="1" y="7"/>
                </a:cxn>
                <a:cxn ang="0">
                  <a:pos x="4" y="11"/>
                </a:cxn>
                <a:cxn ang="0">
                  <a:pos x="11" y="12"/>
                </a:cxn>
                <a:cxn ang="0">
                  <a:pos x="13" y="16"/>
                </a:cxn>
                <a:cxn ang="0">
                  <a:pos x="12" y="20"/>
                </a:cxn>
                <a:cxn ang="0">
                  <a:pos x="11" y="24"/>
                </a:cxn>
                <a:cxn ang="0">
                  <a:pos x="14" y="26"/>
                </a:cxn>
                <a:cxn ang="0">
                  <a:pos x="18" y="26"/>
                </a:cxn>
                <a:cxn ang="0">
                  <a:pos x="18" y="30"/>
                </a:cxn>
                <a:cxn ang="0">
                  <a:pos x="20" y="32"/>
                </a:cxn>
                <a:cxn ang="0">
                  <a:pos x="25" y="30"/>
                </a:cxn>
                <a:cxn ang="0">
                  <a:pos x="29" y="30"/>
                </a:cxn>
                <a:cxn ang="0">
                  <a:pos x="30" y="25"/>
                </a:cxn>
                <a:cxn ang="0">
                  <a:pos x="28" y="19"/>
                </a:cxn>
                <a:cxn ang="0">
                  <a:pos x="23" y="13"/>
                </a:cxn>
                <a:cxn ang="0">
                  <a:pos x="22" y="9"/>
                </a:cxn>
                <a:cxn ang="0">
                  <a:pos x="21" y="4"/>
                </a:cxn>
                <a:cxn ang="0">
                  <a:pos x="17" y="1"/>
                </a:cxn>
                <a:cxn ang="0">
                  <a:pos x="14" y="0"/>
                </a:cxn>
                <a:cxn ang="0">
                  <a:pos x="10" y="1"/>
                </a:cxn>
              </a:cxnLst>
              <a:rect l="0" t="0" r="r" b="b"/>
              <a:pathLst>
                <a:path w="30" h="32">
                  <a:moveTo>
                    <a:pt x="10" y="1"/>
                  </a:moveTo>
                  <a:cubicBezTo>
                    <a:pt x="9" y="1"/>
                    <a:pt x="7" y="3"/>
                    <a:pt x="5" y="4"/>
                  </a:cubicBezTo>
                  <a:cubicBezTo>
                    <a:pt x="4" y="4"/>
                    <a:pt x="2" y="3"/>
                    <a:pt x="1" y="4"/>
                  </a:cubicBezTo>
                  <a:cubicBezTo>
                    <a:pt x="1" y="5"/>
                    <a:pt x="0" y="7"/>
                    <a:pt x="1" y="7"/>
                  </a:cubicBezTo>
                  <a:cubicBezTo>
                    <a:pt x="1" y="9"/>
                    <a:pt x="3" y="10"/>
                    <a:pt x="4" y="11"/>
                  </a:cubicBezTo>
                  <a:cubicBezTo>
                    <a:pt x="6" y="11"/>
                    <a:pt x="10" y="11"/>
                    <a:pt x="11" y="12"/>
                  </a:cubicBezTo>
                  <a:cubicBezTo>
                    <a:pt x="12" y="13"/>
                    <a:pt x="13" y="15"/>
                    <a:pt x="13" y="16"/>
                  </a:cubicBezTo>
                  <a:cubicBezTo>
                    <a:pt x="13" y="17"/>
                    <a:pt x="12" y="19"/>
                    <a:pt x="12" y="20"/>
                  </a:cubicBezTo>
                  <a:cubicBezTo>
                    <a:pt x="12" y="21"/>
                    <a:pt x="11" y="23"/>
                    <a:pt x="11" y="24"/>
                  </a:cubicBezTo>
                  <a:cubicBezTo>
                    <a:pt x="12" y="25"/>
                    <a:pt x="13" y="25"/>
                    <a:pt x="14" y="26"/>
                  </a:cubicBezTo>
                  <a:cubicBezTo>
                    <a:pt x="15" y="26"/>
                    <a:pt x="17" y="25"/>
                    <a:pt x="18" y="26"/>
                  </a:cubicBezTo>
                  <a:cubicBezTo>
                    <a:pt x="18" y="27"/>
                    <a:pt x="18" y="29"/>
                    <a:pt x="18" y="30"/>
                  </a:cubicBezTo>
                  <a:cubicBezTo>
                    <a:pt x="18" y="30"/>
                    <a:pt x="19" y="32"/>
                    <a:pt x="20" y="32"/>
                  </a:cubicBezTo>
                  <a:cubicBezTo>
                    <a:pt x="21" y="32"/>
                    <a:pt x="24" y="30"/>
                    <a:pt x="25" y="30"/>
                  </a:cubicBezTo>
                  <a:cubicBezTo>
                    <a:pt x="26" y="30"/>
                    <a:pt x="28" y="30"/>
                    <a:pt x="29" y="30"/>
                  </a:cubicBezTo>
                  <a:cubicBezTo>
                    <a:pt x="30" y="29"/>
                    <a:pt x="30" y="26"/>
                    <a:pt x="30" y="25"/>
                  </a:cubicBezTo>
                  <a:cubicBezTo>
                    <a:pt x="30" y="24"/>
                    <a:pt x="29" y="20"/>
                    <a:pt x="28" y="19"/>
                  </a:cubicBezTo>
                  <a:cubicBezTo>
                    <a:pt x="27" y="17"/>
                    <a:pt x="24" y="15"/>
                    <a:pt x="23" y="13"/>
                  </a:cubicBezTo>
                  <a:cubicBezTo>
                    <a:pt x="22" y="12"/>
                    <a:pt x="22" y="10"/>
                    <a:pt x="22" y="9"/>
                  </a:cubicBezTo>
                  <a:cubicBezTo>
                    <a:pt x="22" y="8"/>
                    <a:pt x="22" y="5"/>
                    <a:pt x="21" y="4"/>
                  </a:cubicBezTo>
                  <a:cubicBezTo>
                    <a:pt x="20" y="3"/>
                    <a:pt x="18" y="1"/>
                    <a:pt x="17" y="1"/>
                  </a:cubicBezTo>
                  <a:cubicBezTo>
                    <a:pt x="16" y="0"/>
                    <a:pt x="15" y="0"/>
                    <a:pt x="14" y="0"/>
                  </a:cubicBezTo>
                  <a:cubicBezTo>
                    <a:pt x="13" y="0"/>
                    <a:pt x="11" y="0"/>
                    <a:pt x="10"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18"/>
            <p:cNvSpPr>
              <a:spLocks/>
            </p:cNvSpPr>
            <p:nvPr/>
          </p:nvSpPr>
          <p:spPr bwMode="auto">
            <a:xfrm>
              <a:off x="3724276" y="3578225"/>
              <a:ext cx="68263" cy="76200"/>
            </a:xfrm>
            <a:custGeom>
              <a:avLst/>
              <a:gdLst/>
              <a:ahLst/>
              <a:cxnLst>
                <a:cxn ang="0">
                  <a:pos x="19" y="21"/>
                </a:cxn>
                <a:cxn ang="0">
                  <a:pos x="17" y="17"/>
                </a:cxn>
                <a:cxn ang="0">
                  <a:pos x="13" y="16"/>
                </a:cxn>
                <a:cxn ang="0">
                  <a:pos x="8" y="16"/>
                </a:cxn>
                <a:cxn ang="0">
                  <a:pos x="5" y="14"/>
                </a:cxn>
                <a:cxn ang="0">
                  <a:pos x="3" y="9"/>
                </a:cxn>
                <a:cxn ang="0">
                  <a:pos x="1" y="5"/>
                </a:cxn>
                <a:cxn ang="0">
                  <a:pos x="1" y="1"/>
                </a:cxn>
                <a:cxn ang="0">
                  <a:pos x="3" y="0"/>
                </a:cxn>
                <a:cxn ang="0">
                  <a:pos x="7" y="1"/>
                </a:cxn>
                <a:cxn ang="0">
                  <a:pos x="10" y="1"/>
                </a:cxn>
                <a:cxn ang="0">
                  <a:pos x="13" y="3"/>
                </a:cxn>
                <a:cxn ang="0">
                  <a:pos x="17" y="5"/>
                </a:cxn>
                <a:cxn ang="0">
                  <a:pos x="20" y="6"/>
                </a:cxn>
                <a:cxn ang="0">
                  <a:pos x="24" y="10"/>
                </a:cxn>
                <a:cxn ang="0">
                  <a:pos x="25" y="16"/>
                </a:cxn>
                <a:cxn ang="0">
                  <a:pos x="29" y="19"/>
                </a:cxn>
                <a:cxn ang="0">
                  <a:pos x="36" y="23"/>
                </a:cxn>
                <a:cxn ang="0">
                  <a:pos x="45" y="25"/>
                </a:cxn>
                <a:cxn ang="0">
                  <a:pos x="45" y="30"/>
                </a:cxn>
                <a:cxn ang="0">
                  <a:pos x="43" y="33"/>
                </a:cxn>
                <a:cxn ang="0">
                  <a:pos x="45" y="39"/>
                </a:cxn>
                <a:cxn ang="0">
                  <a:pos x="43" y="44"/>
                </a:cxn>
                <a:cxn ang="0">
                  <a:pos x="37" y="45"/>
                </a:cxn>
                <a:cxn ang="0">
                  <a:pos x="32" y="44"/>
                </a:cxn>
                <a:cxn ang="0">
                  <a:pos x="30" y="45"/>
                </a:cxn>
                <a:cxn ang="0">
                  <a:pos x="29" y="47"/>
                </a:cxn>
                <a:cxn ang="0">
                  <a:pos x="25" y="49"/>
                </a:cxn>
                <a:cxn ang="0">
                  <a:pos x="18" y="49"/>
                </a:cxn>
                <a:cxn ang="0">
                  <a:pos x="14" y="46"/>
                </a:cxn>
                <a:cxn ang="0">
                  <a:pos x="10" y="44"/>
                </a:cxn>
                <a:cxn ang="0">
                  <a:pos x="9" y="37"/>
                </a:cxn>
                <a:cxn ang="0">
                  <a:pos x="12" y="30"/>
                </a:cxn>
                <a:cxn ang="0">
                  <a:pos x="16" y="27"/>
                </a:cxn>
                <a:cxn ang="0">
                  <a:pos x="18" y="23"/>
                </a:cxn>
                <a:cxn ang="0">
                  <a:pos x="19" y="21"/>
                </a:cxn>
              </a:cxnLst>
              <a:rect l="0" t="0" r="r" b="b"/>
              <a:pathLst>
                <a:path w="45" h="50">
                  <a:moveTo>
                    <a:pt x="19" y="21"/>
                  </a:moveTo>
                  <a:cubicBezTo>
                    <a:pt x="19" y="20"/>
                    <a:pt x="18" y="18"/>
                    <a:pt x="17" y="17"/>
                  </a:cubicBezTo>
                  <a:cubicBezTo>
                    <a:pt x="16" y="16"/>
                    <a:pt x="14" y="16"/>
                    <a:pt x="13" y="16"/>
                  </a:cubicBezTo>
                  <a:cubicBezTo>
                    <a:pt x="11" y="15"/>
                    <a:pt x="9" y="16"/>
                    <a:pt x="8" y="16"/>
                  </a:cubicBezTo>
                  <a:cubicBezTo>
                    <a:pt x="7" y="15"/>
                    <a:pt x="6" y="15"/>
                    <a:pt x="5" y="14"/>
                  </a:cubicBezTo>
                  <a:cubicBezTo>
                    <a:pt x="5" y="13"/>
                    <a:pt x="4" y="10"/>
                    <a:pt x="3" y="9"/>
                  </a:cubicBezTo>
                  <a:cubicBezTo>
                    <a:pt x="3" y="8"/>
                    <a:pt x="1" y="6"/>
                    <a:pt x="1" y="5"/>
                  </a:cubicBezTo>
                  <a:cubicBezTo>
                    <a:pt x="1" y="4"/>
                    <a:pt x="0" y="2"/>
                    <a:pt x="1" y="1"/>
                  </a:cubicBezTo>
                  <a:cubicBezTo>
                    <a:pt x="1" y="1"/>
                    <a:pt x="2" y="0"/>
                    <a:pt x="3" y="0"/>
                  </a:cubicBezTo>
                  <a:cubicBezTo>
                    <a:pt x="4" y="0"/>
                    <a:pt x="6" y="1"/>
                    <a:pt x="7" y="1"/>
                  </a:cubicBezTo>
                  <a:cubicBezTo>
                    <a:pt x="8" y="1"/>
                    <a:pt x="9" y="1"/>
                    <a:pt x="10" y="1"/>
                  </a:cubicBezTo>
                  <a:cubicBezTo>
                    <a:pt x="11" y="2"/>
                    <a:pt x="13" y="3"/>
                    <a:pt x="13" y="3"/>
                  </a:cubicBezTo>
                  <a:cubicBezTo>
                    <a:pt x="14" y="4"/>
                    <a:pt x="16" y="5"/>
                    <a:pt x="17" y="5"/>
                  </a:cubicBezTo>
                  <a:cubicBezTo>
                    <a:pt x="18" y="6"/>
                    <a:pt x="19" y="6"/>
                    <a:pt x="20" y="6"/>
                  </a:cubicBezTo>
                  <a:cubicBezTo>
                    <a:pt x="22" y="7"/>
                    <a:pt x="24" y="9"/>
                    <a:pt x="24" y="10"/>
                  </a:cubicBezTo>
                  <a:cubicBezTo>
                    <a:pt x="25" y="11"/>
                    <a:pt x="25" y="15"/>
                    <a:pt x="25" y="16"/>
                  </a:cubicBezTo>
                  <a:cubicBezTo>
                    <a:pt x="26" y="17"/>
                    <a:pt x="28" y="19"/>
                    <a:pt x="29" y="19"/>
                  </a:cubicBezTo>
                  <a:cubicBezTo>
                    <a:pt x="31" y="21"/>
                    <a:pt x="34" y="22"/>
                    <a:pt x="36" y="23"/>
                  </a:cubicBezTo>
                  <a:cubicBezTo>
                    <a:pt x="38" y="24"/>
                    <a:pt x="43" y="24"/>
                    <a:pt x="45" y="25"/>
                  </a:cubicBezTo>
                  <a:cubicBezTo>
                    <a:pt x="45" y="26"/>
                    <a:pt x="45" y="29"/>
                    <a:pt x="45" y="30"/>
                  </a:cubicBezTo>
                  <a:cubicBezTo>
                    <a:pt x="45" y="31"/>
                    <a:pt x="43" y="32"/>
                    <a:pt x="43" y="33"/>
                  </a:cubicBezTo>
                  <a:cubicBezTo>
                    <a:pt x="43" y="35"/>
                    <a:pt x="45" y="38"/>
                    <a:pt x="45" y="39"/>
                  </a:cubicBezTo>
                  <a:cubicBezTo>
                    <a:pt x="44" y="41"/>
                    <a:pt x="44" y="44"/>
                    <a:pt x="43" y="44"/>
                  </a:cubicBezTo>
                  <a:cubicBezTo>
                    <a:pt x="42" y="45"/>
                    <a:pt x="39" y="45"/>
                    <a:pt x="37" y="45"/>
                  </a:cubicBezTo>
                  <a:cubicBezTo>
                    <a:pt x="36" y="45"/>
                    <a:pt x="33" y="44"/>
                    <a:pt x="32" y="44"/>
                  </a:cubicBezTo>
                  <a:cubicBezTo>
                    <a:pt x="31" y="44"/>
                    <a:pt x="30" y="45"/>
                    <a:pt x="30" y="45"/>
                  </a:cubicBezTo>
                  <a:cubicBezTo>
                    <a:pt x="29" y="46"/>
                    <a:pt x="29" y="47"/>
                    <a:pt x="29" y="47"/>
                  </a:cubicBezTo>
                  <a:cubicBezTo>
                    <a:pt x="28" y="48"/>
                    <a:pt x="26" y="49"/>
                    <a:pt x="25" y="49"/>
                  </a:cubicBezTo>
                  <a:cubicBezTo>
                    <a:pt x="23" y="50"/>
                    <a:pt x="19" y="50"/>
                    <a:pt x="18" y="49"/>
                  </a:cubicBezTo>
                  <a:cubicBezTo>
                    <a:pt x="16" y="49"/>
                    <a:pt x="15" y="47"/>
                    <a:pt x="14" y="46"/>
                  </a:cubicBezTo>
                  <a:cubicBezTo>
                    <a:pt x="13" y="46"/>
                    <a:pt x="11" y="45"/>
                    <a:pt x="10" y="44"/>
                  </a:cubicBezTo>
                  <a:cubicBezTo>
                    <a:pt x="9" y="43"/>
                    <a:pt x="9" y="39"/>
                    <a:pt x="9" y="37"/>
                  </a:cubicBezTo>
                  <a:cubicBezTo>
                    <a:pt x="9" y="35"/>
                    <a:pt x="11" y="31"/>
                    <a:pt x="12" y="30"/>
                  </a:cubicBezTo>
                  <a:cubicBezTo>
                    <a:pt x="12" y="29"/>
                    <a:pt x="15" y="28"/>
                    <a:pt x="16" y="27"/>
                  </a:cubicBezTo>
                  <a:cubicBezTo>
                    <a:pt x="16" y="26"/>
                    <a:pt x="17" y="24"/>
                    <a:pt x="18" y="23"/>
                  </a:cubicBezTo>
                  <a:cubicBezTo>
                    <a:pt x="18" y="22"/>
                    <a:pt x="19" y="21"/>
                    <a:pt x="19" y="2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2" name="Freeform 19"/>
            <p:cNvSpPr>
              <a:spLocks/>
            </p:cNvSpPr>
            <p:nvPr/>
          </p:nvSpPr>
          <p:spPr bwMode="auto">
            <a:xfrm>
              <a:off x="3817938" y="3638550"/>
              <a:ext cx="22225" cy="15875"/>
            </a:xfrm>
            <a:custGeom>
              <a:avLst/>
              <a:gdLst/>
              <a:ahLst/>
              <a:cxnLst>
                <a:cxn ang="0">
                  <a:pos x="12" y="9"/>
                </a:cxn>
                <a:cxn ang="0">
                  <a:pos x="14" y="5"/>
                </a:cxn>
                <a:cxn ang="0">
                  <a:pos x="11" y="2"/>
                </a:cxn>
                <a:cxn ang="0">
                  <a:pos x="6" y="0"/>
                </a:cxn>
                <a:cxn ang="0">
                  <a:pos x="3" y="2"/>
                </a:cxn>
                <a:cxn ang="0">
                  <a:pos x="1" y="3"/>
                </a:cxn>
                <a:cxn ang="0">
                  <a:pos x="0" y="5"/>
                </a:cxn>
                <a:cxn ang="0">
                  <a:pos x="1" y="8"/>
                </a:cxn>
                <a:cxn ang="0">
                  <a:pos x="6" y="10"/>
                </a:cxn>
                <a:cxn ang="0">
                  <a:pos x="9" y="10"/>
                </a:cxn>
                <a:cxn ang="0">
                  <a:pos x="12" y="9"/>
                </a:cxn>
              </a:cxnLst>
              <a:rect l="0" t="0" r="r" b="b"/>
              <a:pathLst>
                <a:path w="14" h="10">
                  <a:moveTo>
                    <a:pt x="12" y="9"/>
                  </a:moveTo>
                  <a:cubicBezTo>
                    <a:pt x="12" y="8"/>
                    <a:pt x="14" y="6"/>
                    <a:pt x="14" y="5"/>
                  </a:cubicBezTo>
                  <a:cubicBezTo>
                    <a:pt x="14" y="4"/>
                    <a:pt x="12" y="2"/>
                    <a:pt x="11" y="2"/>
                  </a:cubicBezTo>
                  <a:cubicBezTo>
                    <a:pt x="10" y="1"/>
                    <a:pt x="8" y="0"/>
                    <a:pt x="6" y="0"/>
                  </a:cubicBezTo>
                  <a:cubicBezTo>
                    <a:pt x="6" y="0"/>
                    <a:pt x="4" y="2"/>
                    <a:pt x="3" y="2"/>
                  </a:cubicBezTo>
                  <a:cubicBezTo>
                    <a:pt x="3" y="2"/>
                    <a:pt x="2" y="2"/>
                    <a:pt x="1" y="3"/>
                  </a:cubicBezTo>
                  <a:cubicBezTo>
                    <a:pt x="1" y="3"/>
                    <a:pt x="0" y="4"/>
                    <a:pt x="0" y="5"/>
                  </a:cubicBezTo>
                  <a:cubicBezTo>
                    <a:pt x="0" y="6"/>
                    <a:pt x="0" y="7"/>
                    <a:pt x="1" y="8"/>
                  </a:cubicBezTo>
                  <a:cubicBezTo>
                    <a:pt x="2" y="9"/>
                    <a:pt x="4" y="9"/>
                    <a:pt x="6" y="10"/>
                  </a:cubicBezTo>
                  <a:cubicBezTo>
                    <a:pt x="7" y="10"/>
                    <a:pt x="8" y="10"/>
                    <a:pt x="9" y="10"/>
                  </a:cubicBezTo>
                  <a:cubicBezTo>
                    <a:pt x="10" y="10"/>
                    <a:pt x="11" y="9"/>
                    <a:pt x="12" y="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20"/>
            <p:cNvSpPr>
              <a:spLocks/>
            </p:cNvSpPr>
            <p:nvPr/>
          </p:nvSpPr>
          <p:spPr bwMode="auto">
            <a:xfrm>
              <a:off x="3741738" y="3659188"/>
              <a:ext cx="176213" cy="122238"/>
            </a:xfrm>
            <a:custGeom>
              <a:avLst/>
              <a:gdLst/>
              <a:ahLst/>
              <a:cxnLst>
                <a:cxn ang="0">
                  <a:pos x="74" y="9"/>
                </a:cxn>
                <a:cxn ang="0">
                  <a:pos x="66" y="11"/>
                </a:cxn>
                <a:cxn ang="0">
                  <a:pos x="58" y="14"/>
                </a:cxn>
                <a:cxn ang="0">
                  <a:pos x="52" y="18"/>
                </a:cxn>
                <a:cxn ang="0">
                  <a:pos x="46" y="21"/>
                </a:cxn>
                <a:cxn ang="0">
                  <a:pos x="38" y="24"/>
                </a:cxn>
                <a:cxn ang="0">
                  <a:pos x="33" y="30"/>
                </a:cxn>
                <a:cxn ang="0">
                  <a:pos x="30" y="36"/>
                </a:cxn>
                <a:cxn ang="0">
                  <a:pos x="27" y="42"/>
                </a:cxn>
                <a:cxn ang="0">
                  <a:pos x="24" y="46"/>
                </a:cxn>
                <a:cxn ang="0">
                  <a:pos x="18" y="48"/>
                </a:cxn>
                <a:cxn ang="0">
                  <a:pos x="12" y="50"/>
                </a:cxn>
                <a:cxn ang="0">
                  <a:pos x="6" y="52"/>
                </a:cxn>
                <a:cxn ang="0">
                  <a:pos x="2" y="50"/>
                </a:cxn>
                <a:cxn ang="0">
                  <a:pos x="1" y="54"/>
                </a:cxn>
                <a:cxn ang="0">
                  <a:pos x="0" y="59"/>
                </a:cxn>
                <a:cxn ang="0">
                  <a:pos x="1" y="65"/>
                </a:cxn>
                <a:cxn ang="0">
                  <a:pos x="1" y="72"/>
                </a:cxn>
                <a:cxn ang="0">
                  <a:pos x="4" y="76"/>
                </a:cxn>
                <a:cxn ang="0">
                  <a:pos x="7" y="78"/>
                </a:cxn>
                <a:cxn ang="0">
                  <a:pos x="12" y="79"/>
                </a:cxn>
                <a:cxn ang="0">
                  <a:pos x="13" y="74"/>
                </a:cxn>
                <a:cxn ang="0">
                  <a:pos x="10" y="71"/>
                </a:cxn>
                <a:cxn ang="0">
                  <a:pos x="11" y="68"/>
                </a:cxn>
                <a:cxn ang="0">
                  <a:pos x="14" y="67"/>
                </a:cxn>
                <a:cxn ang="0">
                  <a:pos x="15" y="63"/>
                </a:cxn>
                <a:cxn ang="0">
                  <a:pos x="13" y="59"/>
                </a:cxn>
                <a:cxn ang="0">
                  <a:pos x="18" y="55"/>
                </a:cxn>
                <a:cxn ang="0">
                  <a:pos x="23" y="54"/>
                </a:cxn>
                <a:cxn ang="0">
                  <a:pos x="26" y="51"/>
                </a:cxn>
                <a:cxn ang="0">
                  <a:pos x="29" y="49"/>
                </a:cxn>
                <a:cxn ang="0">
                  <a:pos x="35" y="49"/>
                </a:cxn>
                <a:cxn ang="0">
                  <a:pos x="40" y="53"/>
                </a:cxn>
                <a:cxn ang="0">
                  <a:pos x="50" y="54"/>
                </a:cxn>
                <a:cxn ang="0">
                  <a:pos x="59" y="49"/>
                </a:cxn>
                <a:cxn ang="0">
                  <a:pos x="63" y="42"/>
                </a:cxn>
                <a:cxn ang="0">
                  <a:pos x="68" y="35"/>
                </a:cxn>
                <a:cxn ang="0">
                  <a:pos x="74" y="30"/>
                </a:cxn>
                <a:cxn ang="0">
                  <a:pos x="83" y="29"/>
                </a:cxn>
                <a:cxn ang="0">
                  <a:pos x="93" y="26"/>
                </a:cxn>
                <a:cxn ang="0">
                  <a:pos x="101" y="26"/>
                </a:cxn>
                <a:cxn ang="0">
                  <a:pos x="108" y="23"/>
                </a:cxn>
                <a:cxn ang="0">
                  <a:pos x="115" y="17"/>
                </a:cxn>
                <a:cxn ang="0">
                  <a:pos x="113" y="12"/>
                </a:cxn>
                <a:cxn ang="0">
                  <a:pos x="107" y="10"/>
                </a:cxn>
                <a:cxn ang="0">
                  <a:pos x="100" y="7"/>
                </a:cxn>
                <a:cxn ang="0">
                  <a:pos x="95" y="2"/>
                </a:cxn>
                <a:cxn ang="0">
                  <a:pos x="87" y="1"/>
                </a:cxn>
                <a:cxn ang="0">
                  <a:pos x="82" y="5"/>
                </a:cxn>
                <a:cxn ang="0">
                  <a:pos x="79" y="7"/>
                </a:cxn>
                <a:cxn ang="0">
                  <a:pos x="74" y="9"/>
                </a:cxn>
              </a:cxnLst>
              <a:rect l="0" t="0" r="r" b="b"/>
              <a:pathLst>
                <a:path w="115" h="80">
                  <a:moveTo>
                    <a:pt x="74" y="9"/>
                  </a:moveTo>
                  <a:cubicBezTo>
                    <a:pt x="72" y="10"/>
                    <a:pt x="68" y="11"/>
                    <a:pt x="66" y="11"/>
                  </a:cubicBezTo>
                  <a:cubicBezTo>
                    <a:pt x="64" y="12"/>
                    <a:pt x="60" y="13"/>
                    <a:pt x="58" y="14"/>
                  </a:cubicBezTo>
                  <a:cubicBezTo>
                    <a:pt x="56" y="15"/>
                    <a:pt x="53" y="17"/>
                    <a:pt x="52" y="18"/>
                  </a:cubicBezTo>
                  <a:cubicBezTo>
                    <a:pt x="50" y="19"/>
                    <a:pt x="47" y="20"/>
                    <a:pt x="46" y="21"/>
                  </a:cubicBezTo>
                  <a:cubicBezTo>
                    <a:pt x="44" y="22"/>
                    <a:pt x="40" y="23"/>
                    <a:pt x="38" y="24"/>
                  </a:cubicBezTo>
                  <a:cubicBezTo>
                    <a:pt x="37" y="25"/>
                    <a:pt x="34" y="28"/>
                    <a:pt x="33" y="30"/>
                  </a:cubicBezTo>
                  <a:cubicBezTo>
                    <a:pt x="32" y="31"/>
                    <a:pt x="31" y="35"/>
                    <a:pt x="30" y="36"/>
                  </a:cubicBezTo>
                  <a:cubicBezTo>
                    <a:pt x="29" y="38"/>
                    <a:pt x="28" y="40"/>
                    <a:pt x="27" y="42"/>
                  </a:cubicBezTo>
                  <a:cubicBezTo>
                    <a:pt x="26" y="43"/>
                    <a:pt x="25" y="45"/>
                    <a:pt x="24" y="46"/>
                  </a:cubicBezTo>
                  <a:cubicBezTo>
                    <a:pt x="23" y="47"/>
                    <a:pt x="20" y="48"/>
                    <a:pt x="18" y="48"/>
                  </a:cubicBezTo>
                  <a:cubicBezTo>
                    <a:pt x="17" y="49"/>
                    <a:pt x="13" y="49"/>
                    <a:pt x="12" y="50"/>
                  </a:cubicBezTo>
                  <a:cubicBezTo>
                    <a:pt x="10" y="50"/>
                    <a:pt x="8" y="52"/>
                    <a:pt x="6" y="52"/>
                  </a:cubicBezTo>
                  <a:cubicBezTo>
                    <a:pt x="5" y="52"/>
                    <a:pt x="3" y="50"/>
                    <a:pt x="2" y="50"/>
                  </a:cubicBezTo>
                  <a:cubicBezTo>
                    <a:pt x="1" y="51"/>
                    <a:pt x="1" y="53"/>
                    <a:pt x="1" y="54"/>
                  </a:cubicBezTo>
                  <a:cubicBezTo>
                    <a:pt x="1" y="55"/>
                    <a:pt x="0" y="58"/>
                    <a:pt x="0" y="59"/>
                  </a:cubicBezTo>
                  <a:cubicBezTo>
                    <a:pt x="0" y="61"/>
                    <a:pt x="1" y="63"/>
                    <a:pt x="1" y="65"/>
                  </a:cubicBezTo>
                  <a:cubicBezTo>
                    <a:pt x="1" y="67"/>
                    <a:pt x="1" y="70"/>
                    <a:pt x="1" y="72"/>
                  </a:cubicBezTo>
                  <a:cubicBezTo>
                    <a:pt x="2" y="73"/>
                    <a:pt x="3" y="75"/>
                    <a:pt x="4" y="76"/>
                  </a:cubicBezTo>
                  <a:cubicBezTo>
                    <a:pt x="5" y="77"/>
                    <a:pt x="6" y="78"/>
                    <a:pt x="7" y="78"/>
                  </a:cubicBezTo>
                  <a:cubicBezTo>
                    <a:pt x="8" y="79"/>
                    <a:pt x="11" y="80"/>
                    <a:pt x="12" y="79"/>
                  </a:cubicBezTo>
                  <a:cubicBezTo>
                    <a:pt x="13" y="79"/>
                    <a:pt x="13" y="76"/>
                    <a:pt x="13" y="74"/>
                  </a:cubicBezTo>
                  <a:cubicBezTo>
                    <a:pt x="13" y="73"/>
                    <a:pt x="10" y="72"/>
                    <a:pt x="10" y="71"/>
                  </a:cubicBezTo>
                  <a:cubicBezTo>
                    <a:pt x="10" y="70"/>
                    <a:pt x="11" y="68"/>
                    <a:pt x="11" y="68"/>
                  </a:cubicBezTo>
                  <a:cubicBezTo>
                    <a:pt x="12" y="67"/>
                    <a:pt x="14" y="67"/>
                    <a:pt x="14" y="67"/>
                  </a:cubicBezTo>
                  <a:cubicBezTo>
                    <a:pt x="15" y="66"/>
                    <a:pt x="15" y="64"/>
                    <a:pt x="15" y="63"/>
                  </a:cubicBezTo>
                  <a:cubicBezTo>
                    <a:pt x="14" y="62"/>
                    <a:pt x="13" y="60"/>
                    <a:pt x="13" y="59"/>
                  </a:cubicBezTo>
                  <a:cubicBezTo>
                    <a:pt x="14" y="58"/>
                    <a:pt x="16" y="55"/>
                    <a:pt x="18" y="55"/>
                  </a:cubicBezTo>
                  <a:cubicBezTo>
                    <a:pt x="19" y="54"/>
                    <a:pt x="22" y="55"/>
                    <a:pt x="23" y="54"/>
                  </a:cubicBezTo>
                  <a:cubicBezTo>
                    <a:pt x="24" y="54"/>
                    <a:pt x="26" y="52"/>
                    <a:pt x="26" y="51"/>
                  </a:cubicBezTo>
                  <a:cubicBezTo>
                    <a:pt x="27" y="51"/>
                    <a:pt x="28" y="49"/>
                    <a:pt x="29" y="49"/>
                  </a:cubicBezTo>
                  <a:cubicBezTo>
                    <a:pt x="30" y="49"/>
                    <a:pt x="34" y="49"/>
                    <a:pt x="35" y="49"/>
                  </a:cubicBezTo>
                  <a:cubicBezTo>
                    <a:pt x="36" y="50"/>
                    <a:pt x="39" y="52"/>
                    <a:pt x="40" y="53"/>
                  </a:cubicBezTo>
                  <a:cubicBezTo>
                    <a:pt x="42" y="54"/>
                    <a:pt x="47" y="54"/>
                    <a:pt x="50" y="54"/>
                  </a:cubicBezTo>
                  <a:cubicBezTo>
                    <a:pt x="52" y="53"/>
                    <a:pt x="57" y="51"/>
                    <a:pt x="59" y="49"/>
                  </a:cubicBezTo>
                  <a:cubicBezTo>
                    <a:pt x="60" y="48"/>
                    <a:pt x="62" y="44"/>
                    <a:pt x="63" y="42"/>
                  </a:cubicBezTo>
                  <a:cubicBezTo>
                    <a:pt x="64" y="40"/>
                    <a:pt x="67" y="37"/>
                    <a:pt x="68" y="35"/>
                  </a:cubicBezTo>
                  <a:cubicBezTo>
                    <a:pt x="70" y="34"/>
                    <a:pt x="72" y="31"/>
                    <a:pt x="74" y="30"/>
                  </a:cubicBezTo>
                  <a:cubicBezTo>
                    <a:pt x="76" y="29"/>
                    <a:pt x="81" y="30"/>
                    <a:pt x="83" y="29"/>
                  </a:cubicBezTo>
                  <a:cubicBezTo>
                    <a:pt x="86" y="29"/>
                    <a:pt x="90" y="27"/>
                    <a:pt x="93" y="26"/>
                  </a:cubicBezTo>
                  <a:cubicBezTo>
                    <a:pt x="95" y="26"/>
                    <a:pt x="99" y="27"/>
                    <a:pt x="101" y="26"/>
                  </a:cubicBezTo>
                  <a:cubicBezTo>
                    <a:pt x="103" y="26"/>
                    <a:pt x="107" y="24"/>
                    <a:pt x="108" y="23"/>
                  </a:cubicBezTo>
                  <a:cubicBezTo>
                    <a:pt x="110" y="22"/>
                    <a:pt x="114" y="19"/>
                    <a:pt x="115" y="17"/>
                  </a:cubicBezTo>
                  <a:cubicBezTo>
                    <a:pt x="115" y="16"/>
                    <a:pt x="114" y="13"/>
                    <a:pt x="113" y="12"/>
                  </a:cubicBezTo>
                  <a:cubicBezTo>
                    <a:pt x="112" y="11"/>
                    <a:pt x="108" y="11"/>
                    <a:pt x="107" y="10"/>
                  </a:cubicBezTo>
                  <a:cubicBezTo>
                    <a:pt x="105" y="9"/>
                    <a:pt x="102" y="8"/>
                    <a:pt x="100" y="7"/>
                  </a:cubicBezTo>
                  <a:cubicBezTo>
                    <a:pt x="99" y="6"/>
                    <a:pt x="97" y="3"/>
                    <a:pt x="95" y="2"/>
                  </a:cubicBezTo>
                  <a:cubicBezTo>
                    <a:pt x="93" y="1"/>
                    <a:pt x="89" y="0"/>
                    <a:pt x="87" y="1"/>
                  </a:cubicBezTo>
                  <a:cubicBezTo>
                    <a:pt x="85" y="1"/>
                    <a:pt x="84" y="4"/>
                    <a:pt x="82" y="5"/>
                  </a:cubicBezTo>
                  <a:cubicBezTo>
                    <a:pt x="82" y="5"/>
                    <a:pt x="80" y="7"/>
                    <a:pt x="79" y="7"/>
                  </a:cubicBezTo>
                  <a:cubicBezTo>
                    <a:pt x="78" y="8"/>
                    <a:pt x="76" y="9"/>
                    <a:pt x="74" y="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4" name="Freeform 21"/>
            <p:cNvSpPr>
              <a:spLocks/>
            </p:cNvSpPr>
            <p:nvPr/>
          </p:nvSpPr>
          <p:spPr bwMode="auto">
            <a:xfrm>
              <a:off x="3816351" y="3775075"/>
              <a:ext cx="19050" cy="19050"/>
            </a:xfrm>
            <a:custGeom>
              <a:avLst/>
              <a:gdLst/>
              <a:ahLst/>
              <a:cxnLst>
                <a:cxn ang="0">
                  <a:pos x="10" y="8"/>
                </a:cxn>
                <a:cxn ang="0">
                  <a:pos x="7" y="9"/>
                </a:cxn>
                <a:cxn ang="0">
                  <a:pos x="6" y="12"/>
                </a:cxn>
                <a:cxn ang="0">
                  <a:pos x="2" y="13"/>
                </a:cxn>
                <a:cxn ang="0">
                  <a:pos x="0" y="9"/>
                </a:cxn>
                <a:cxn ang="0">
                  <a:pos x="2" y="5"/>
                </a:cxn>
                <a:cxn ang="0">
                  <a:pos x="5" y="3"/>
                </a:cxn>
                <a:cxn ang="0">
                  <a:pos x="7" y="0"/>
                </a:cxn>
                <a:cxn ang="0">
                  <a:pos x="9" y="1"/>
                </a:cxn>
                <a:cxn ang="0">
                  <a:pos x="11" y="4"/>
                </a:cxn>
                <a:cxn ang="0">
                  <a:pos x="10" y="8"/>
                </a:cxn>
              </a:cxnLst>
              <a:rect l="0" t="0" r="r" b="b"/>
              <a:pathLst>
                <a:path w="12" h="13">
                  <a:moveTo>
                    <a:pt x="10" y="8"/>
                  </a:moveTo>
                  <a:cubicBezTo>
                    <a:pt x="10" y="8"/>
                    <a:pt x="8" y="9"/>
                    <a:pt x="7" y="9"/>
                  </a:cubicBezTo>
                  <a:cubicBezTo>
                    <a:pt x="7" y="10"/>
                    <a:pt x="6" y="11"/>
                    <a:pt x="6" y="12"/>
                  </a:cubicBezTo>
                  <a:cubicBezTo>
                    <a:pt x="5" y="12"/>
                    <a:pt x="3" y="13"/>
                    <a:pt x="2" y="13"/>
                  </a:cubicBezTo>
                  <a:cubicBezTo>
                    <a:pt x="1" y="13"/>
                    <a:pt x="0" y="11"/>
                    <a:pt x="0" y="9"/>
                  </a:cubicBezTo>
                  <a:cubicBezTo>
                    <a:pt x="0" y="8"/>
                    <a:pt x="1" y="6"/>
                    <a:pt x="2" y="5"/>
                  </a:cubicBezTo>
                  <a:cubicBezTo>
                    <a:pt x="3" y="4"/>
                    <a:pt x="5" y="4"/>
                    <a:pt x="5" y="3"/>
                  </a:cubicBezTo>
                  <a:cubicBezTo>
                    <a:pt x="6" y="3"/>
                    <a:pt x="6" y="1"/>
                    <a:pt x="7" y="0"/>
                  </a:cubicBezTo>
                  <a:cubicBezTo>
                    <a:pt x="7" y="0"/>
                    <a:pt x="9" y="1"/>
                    <a:pt x="9" y="1"/>
                  </a:cubicBezTo>
                  <a:cubicBezTo>
                    <a:pt x="10" y="2"/>
                    <a:pt x="11" y="3"/>
                    <a:pt x="11" y="4"/>
                  </a:cubicBezTo>
                  <a:cubicBezTo>
                    <a:pt x="12" y="5"/>
                    <a:pt x="11" y="7"/>
                    <a:pt x="10" y="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22"/>
            <p:cNvSpPr>
              <a:spLocks/>
            </p:cNvSpPr>
            <p:nvPr/>
          </p:nvSpPr>
          <p:spPr bwMode="auto">
            <a:xfrm>
              <a:off x="3829051" y="3808413"/>
              <a:ext cx="33338" cy="30163"/>
            </a:xfrm>
            <a:custGeom>
              <a:avLst/>
              <a:gdLst/>
              <a:ahLst/>
              <a:cxnLst>
                <a:cxn ang="0">
                  <a:pos x="22" y="10"/>
                </a:cxn>
                <a:cxn ang="0">
                  <a:pos x="18" y="7"/>
                </a:cxn>
                <a:cxn ang="0">
                  <a:pos x="16" y="1"/>
                </a:cxn>
                <a:cxn ang="0">
                  <a:pos x="10" y="1"/>
                </a:cxn>
                <a:cxn ang="0">
                  <a:pos x="5" y="3"/>
                </a:cxn>
                <a:cxn ang="0">
                  <a:pos x="2" y="6"/>
                </a:cxn>
                <a:cxn ang="0">
                  <a:pos x="1" y="10"/>
                </a:cxn>
                <a:cxn ang="0">
                  <a:pos x="1" y="17"/>
                </a:cxn>
                <a:cxn ang="0">
                  <a:pos x="7" y="20"/>
                </a:cxn>
                <a:cxn ang="0">
                  <a:pos x="12" y="20"/>
                </a:cxn>
                <a:cxn ang="0">
                  <a:pos x="17" y="17"/>
                </a:cxn>
                <a:cxn ang="0">
                  <a:pos x="21" y="15"/>
                </a:cxn>
                <a:cxn ang="0">
                  <a:pos x="22" y="10"/>
                </a:cxn>
              </a:cxnLst>
              <a:rect l="0" t="0" r="r" b="b"/>
              <a:pathLst>
                <a:path w="22" h="20">
                  <a:moveTo>
                    <a:pt x="22" y="10"/>
                  </a:moveTo>
                  <a:cubicBezTo>
                    <a:pt x="22" y="9"/>
                    <a:pt x="19" y="8"/>
                    <a:pt x="18" y="7"/>
                  </a:cubicBezTo>
                  <a:cubicBezTo>
                    <a:pt x="17" y="5"/>
                    <a:pt x="17" y="2"/>
                    <a:pt x="16" y="1"/>
                  </a:cubicBezTo>
                  <a:cubicBezTo>
                    <a:pt x="15" y="0"/>
                    <a:pt x="11" y="1"/>
                    <a:pt x="10" y="1"/>
                  </a:cubicBezTo>
                  <a:cubicBezTo>
                    <a:pt x="9" y="1"/>
                    <a:pt x="6" y="2"/>
                    <a:pt x="5" y="3"/>
                  </a:cubicBezTo>
                  <a:cubicBezTo>
                    <a:pt x="4" y="3"/>
                    <a:pt x="3" y="5"/>
                    <a:pt x="2" y="6"/>
                  </a:cubicBezTo>
                  <a:cubicBezTo>
                    <a:pt x="2" y="7"/>
                    <a:pt x="1" y="9"/>
                    <a:pt x="1" y="10"/>
                  </a:cubicBezTo>
                  <a:cubicBezTo>
                    <a:pt x="1" y="12"/>
                    <a:pt x="0" y="16"/>
                    <a:pt x="1" y="17"/>
                  </a:cubicBezTo>
                  <a:cubicBezTo>
                    <a:pt x="2" y="18"/>
                    <a:pt x="5" y="19"/>
                    <a:pt x="7" y="20"/>
                  </a:cubicBezTo>
                  <a:cubicBezTo>
                    <a:pt x="8" y="20"/>
                    <a:pt x="11" y="20"/>
                    <a:pt x="12" y="20"/>
                  </a:cubicBezTo>
                  <a:cubicBezTo>
                    <a:pt x="14" y="19"/>
                    <a:pt x="16" y="17"/>
                    <a:pt x="17" y="17"/>
                  </a:cubicBezTo>
                  <a:cubicBezTo>
                    <a:pt x="18" y="16"/>
                    <a:pt x="20" y="15"/>
                    <a:pt x="21" y="15"/>
                  </a:cubicBezTo>
                  <a:cubicBezTo>
                    <a:pt x="21" y="14"/>
                    <a:pt x="22" y="12"/>
                    <a:pt x="22" y="1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6" name="Freeform 23"/>
            <p:cNvSpPr>
              <a:spLocks/>
            </p:cNvSpPr>
            <p:nvPr/>
          </p:nvSpPr>
          <p:spPr bwMode="auto">
            <a:xfrm>
              <a:off x="3897313" y="3876675"/>
              <a:ext cx="63500" cy="50800"/>
            </a:xfrm>
            <a:custGeom>
              <a:avLst/>
              <a:gdLst/>
              <a:ahLst/>
              <a:cxnLst>
                <a:cxn ang="0">
                  <a:pos x="40" y="21"/>
                </a:cxn>
                <a:cxn ang="0">
                  <a:pos x="35" y="23"/>
                </a:cxn>
                <a:cxn ang="0">
                  <a:pos x="29" y="20"/>
                </a:cxn>
                <a:cxn ang="0">
                  <a:pos x="24" y="16"/>
                </a:cxn>
                <a:cxn ang="0">
                  <a:pos x="24" y="10"/>
                </a:cxn>
                <a:cxn ang="0">
                  <a:pos x="21" y="7"/>
                </a:cxn>
                <a:cxn ang="0">
                  <a:pos x="20" y="2"/>
                </a:cxn>
                <a:cxn ang="0">
                  <a:pos x="16" y="0"/>
                </a:cxn>
                <a:cxn ang="0">
                  <a:pos x="12" y="4"/>
                </a:cxn>
                <a:cxn ang="0">
                  <a:pos x="7" y="5"/>
                </a:cxn>
                <a:cxn ang="0">
                  <a:pos x="3" y="3"/>
                </a:cxn>
                <a:cxn ang="0">
                  <a:pos x="1" y="7"/>
                </a:cxn>
                <a:cxn ang="0">
                  <a:pos x="0" y="14"/>
                </a:cxn>
                <a:cxn ang="0">
                  <a:pos x="3" y="20"/>
                </a:cxn>
                <a:cxn ang="0">
                  <a:pos x="8" y="19"/>
                </a:cxn>
                <a:cxn ang="0">
                  <a:pos x="11" y="15"/>
                </a:cxn>
                <a:cxn ang="0">
                  <a:pos x="14" y="16"/>
                </a:cxn>
                <a:cxn ang="0">
                  <a:pos x="15" y="21"/>
                </a:cxn>
                <a:cxn ang="0">
                  <a:pos x="17" y="27"/>
                </a:cxn>
                <a:cxn ang="0">
                  <a:pos x="21" y="32"/>
                </a:cxn>
                <a:cxn ang="0">
                  <a:pos x="28" y="33"/>
                </a:cxn>
                <a:cxn ang="0">
                  <a:pos x="34" y="31"/>
                </a:cxn>
                <a:cxn ang="0">
                  <a:pos x="41" y="29"/>
                </a:cxn>
                <a:cxn ang="0">
                  <a:pos x="41" y="25"/>
                </a:cxn>
                <a:cxn ang="0">
                  <a:pos x="40" y="21"/>
                </a:cxn>
              </a:cxnLst>
              <a:rect l="0" t="0" r="r" b="b"/>
              <a:pathLst>
                <a:path w="41" h="33">
                  <a:moveTo>
                    <a:pt x="40" y="21"/>
                  </a:moveTo>
                  <a:cubicBezTo>
                    <a:pt x="39" y="20"/>
                    <a:pt x="37" y="23"/>
                    <a:pt x="35" y="23"/>
                  </a:cubicBezTo>
                  <a:cubicBezTo>
                    <a:pt x="34" y="23"/>
                    <a:pt x="30" y="21"/>
                    <a:pt x="29" y="20"/>
                  </a:cubicBezTo>
                  <a:cubicBezTo>
                    <a:pt x="27" y="19"/>
                    <a:pt x="24" y="18"/>
                    <a:pt x="24" y="16"/>
                  </a:cubicBezTo>
                  <a:cubicBezTo>
                    <a:pt x="23" y="15"/>
                    <a:pt x="25" y="12"/>
                    <a:pt x="24" y="10"/>
                  </a:cubicBezTo>
                  <a:cubicBezTo>
                    <a:pt x="24" y="9"/>
                    <a:pt x="21" y="8"/>
                    <a:pt x="21" y="7"/>
                  </a:cubicBezTo>
                  <a:cubicBezTo>
                    <a:pt x="20" y="6"/>
                    <a:pt x="20" y="3"/>
                    <a:pt x="20" y="2"/>
                  </a:cubicBezTo>
                  <a:cubicBezTo>
                    <a:pt x="19" y="1"/>
                    <a:pt x="17" y="0"/>
                    <a:pt x="16" y="0"/>
                  </a:cubicBezTo>
                  <a:cubicBezTo>
                    <a:pt x="15" y="0"/>
                    <a:pt x="14" y="3"/>
                    <a:pt x="12" y="4"/>
                  </a:cubicBezTo>
                  <a:cubicBezTo>
                    <a:pt x="11" y="4"/>
                    <a:pt x="8" y="5"/>
                    <a:pt x="7" y="5"/>
                  </a:cubicBezTo>
                  <a:cubicBezTo>
                    <a:pt x="5" y="5"/>
                    <a:pt x="4" y="3"/>
                    <a:pt x="3" y="3"/>
                  </a:cubicBezTo>
                  <a:cubicBezTo>
                    <a:pt x="2" y="3"/>
                    <a:pt x="1" y="6"/>
                    <a:pt x="1" y="7"/>
                  </a:cubicBezTo>
                  <a:cubicBezTo>
                    <a:pt x="1" y="9"/>
                    <a:pt x="0" y="12"/>
                    <a:pt x="0" y="14"/>
                  </a:cubicBezTo>
                  <a:cubicBezTo>
                    <a:pt x="1" y="15"/>
                    <a:pt x="2" y="19"/>
                    <a:pt x="3" y="20"/>
                  </a:cubicBezTo>
                  <a:cubicBezTo>
                    <a:pt x="4" y="20"/>
                    <a:pt x="7" y="20"/>
                    <a:pt x="8" y="19"/>
                  </a:cubicBezTo>
                  <a:cubicBezTo>
                    <a:pt x="9" y="18"/>
                    <a:pt x="10" y="16"/>
                    <a:pt x="11" y="15"/>
                  </a:cubicBezTo>
                  <a:cubicBezTo>
                    <a:pt x="12" y="15"/>
                    <a:pt x="14" y="16"/>
                    <a:pt x="14" y="16"/>
                  </a:cubicBezTo>
                  <a:cubicBezTo>
                    <a:pt x="15" y="17"/>
                    <a:pt x="15" y="20"/>
                    <a:pt x="15" y="21"/>
                  </a:cubicBezTo>
                  <a:cubicBezTo>
                    <a:pt x="15" y="22"/>
                    <a:pt x="16" y="26"/>
                    <a:pt x="17" y="27"/>
                  </a:cubicBezTo>
                  <a:cubicBezTo>
                    <a:pt x="17" y="29"/>
                    <a:pt x="20" y="31"/>
                    <a:pt x="21" y="32"/>
                  </a:cubicBezTo>
                  <a:cubicBezTo>
                    <a:pt x="23" y="33"/>
                    <a:pt x="26" y="33"/>
                    <a:pt x="28" y="33"/>
                  </a:cubicBezTo>
                  <a:cubicBezTo>
                    <a:pt x="29" y="33"/>
                    <a:pt x="32" y="31"/>
                    <a:pt x="34" y="31"/>
                  </a:cubicBezTo>
                  <a:cubicBezTo>
                    <a:pt x="36" y="30"/>
                    <a:pt x="39" y="30"/>
                    <a:pt x="41" y="29"/>
                  </a:cubicBezTo>
                  <a:cubicBezTo>
                    <a:pt x="41" y="28"/>
                    <a:pt x="41" y="26"/>
                    <a:pt x="41" y="25"/>
                  </a:cubicBezTo>
                  <a:cubicBezTo>
                    <a:pt x="41" y="24"/>
                    <a:pt x="41" y="21"/>
                    <a:pt x="40" y="2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24"/>
            <p:cNvSpPr>
              <a:spLocks/>
            </p:cNvSpPr>
            <p:nvPr/>
          </p:nvSpPr>
          <p:spPr bwMode="auto">
            <a:xfrm>
              <a:off x="3990976" y="3987800"/>
              <a:ext cx="39688" cy="25400"/>
            </a:xfrm>
            <a:custGeom>
              <a:avLst/>
              <a:gdLst/>
              <a:ahLst/>
              <a:cxnLst>
                <a:cxn ang="0">
                  <a:pos x="25" y="13"/>
                </a:cxn>
                <a:cxn ang="0">
                  <a:pos x="21" y="13"/>
                </a:cxn>
                <a:cxn ang="0">
                  <a:pos x="18" y="16"/>
                </a:cxn>
                <a:cxn ang="0">
                  <a:pos x="10" y="16"/>
                </a:cxn>
                <a:cxn ang="0">
                  <a:pos x="2" y="14"/>
                </a:cxn>
                <a:cxn ang="0">
                  <a:pos x="0" y="10"/>
                </a:cxn>
                <a:cxn ang="0">
                  <a:pos x="4" y="6"/>
                </a:cxn>
                <a:cxn ang="0">
                  <a:pos x="10" y="5"/>
                </a:cxn>
                <a:cxn ang="0">
                  <a:pos x="14" y="2"/>
                </a:cxn>
                <a:cxn ang="0">
                  <a:pos x="19" y="0"/>
                </a:cxn>
                <a:cxn ang="0">
                  <a:pos x="21" y="2"/>
                </a:cxn>
                <a:cxn ang="0">
                  <a:pos x="23" y="7"/>
                </a:cxn>
                <a:cxn ang="0">
                  <a:pos x="26" y="10"/>
                </a:cxn>
                <a:cxn ang="0">
                  <a:pos x="25" y="13"/>
                </a:cxn>
              </a:cxnLst>
              <a:rect l="0" t="0" r="r" b="b"/>
              <a:pathLst>
                <a:path w="26" h="17">
                  <a:moveTo>
                    <a:pt x="25" y="13"/>
                  </a:moveTo>
                  <a:cubicBezTo>
                    <a:pt x="25" y="13"/>
                    <a:pt x="22" y="13"/>
                    <a:pt x="21" y="13"/>
                  </a:cubicBezTo>
                  <a:cubicBezTo>
                    <a:pt x="20" y="14"/>
                    <a:pt x="19" y="16"/>
                    <a:pt x="18" y="16"/>
                  </a:cubicBezTo>
                  <a:cubicBezTo>
                    <a:pt x="16" y="17"/>
                    <a:pt x="12" y="17"/>
                    <a:pt x="10" y="16"/>
                  </a:cubicBezTo>
                  <a:cubicBezTo>
                    <a:pt x="8" y="16"/>
                    <a:pt x="4" y="15"/>
                    <a:pt x="2" y="14"/>
                  </a:cubicBezTo>
                  <a:cubicBezTo>
                    <a:pt x="1" y="13"/>
                    <a:pt x="0" y="11"/>
                    <a:pt x="0" y="10"/>
                  </a:cubicBezTo>
                  <a:cubicBezTo>
                    <a:pt x="0" y="9"/>
                    <a:pt x="3" y="7"/>
                    <a:pt x="4" y="6"/>
                  </a:cubicBezTo>
                  <a:cubicBezTo>
                    <a:pt x="5" y="5"/>
                    <a:pt x="9" y="6"/>
                    <a:pt x="10" y="5"/>
                  </a:cubicBezTo>
                  <a:cubicBezTo>
                    <a:pt x="11" y="5"/>
                    <a:pt x="13" y="2"/>
                    <a:pt x="14" y="2"/>
                  </a:cubicBezTo>
                  <a:cubicBezTo>
                    <a:pt x="15" y="1"/>
                    <a:pt x="18" y="0"/>
                    <a:pt x="19" y="0"/>
                  </a:cubicBezTo>
                  <a:cubicBezTo>
                    <a:pt x="20" y="0"/>
                    <a:pt x="21" y="2"/>
                    <a:pt x="21" y="2"/>
                  </a:cubicBezTo>
                  <a:cubicBezTo>
                    <a:pt x="22" y="3"/>
                    <a:pt x="23" y="6"/>
                    <a:pt x="23" y="7"/>
                  </a:cubicBezTo>
                  <a:cubicBezTo>
                    <a:pt x="24" y="7"/>
                    <a:pt x="25" y="9"/>
                    <a:pt x="26" y="10"/>
                  </a:cubicBezTo>
                  <a:cubicBezTo>
                    <a:pt x="26" y="10"/>
                    <a:pt x="26" y="12"/>
                    <a:pt x="25" y="1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8" name="Freeform 25"/>
            <p:cNvSpPr>
              <a:spLocks/>
            </p:cNvSpPr>
            <p:nvPr/>
          </p:nvSpPr>
          <p:spPr bwMode="auto">
            <a:xfrm>
              <a:off x="4057651" y="3967163"/>
              <a:ext cx="20638" cy="17463"/>
            </a:xfrm>
            <a:custGeom>
              <a:avLst/>
              <a:gdLst/>
              <a:ahLst/>
              <a:cxnLst>
                <a:cxn ang="0">
                  <a:pos x="11" y="8"/>
                </a:cxn>
                <a:cxn ang="0">
                  <a:pos x="9" y="10"/>
                </a:cxn>
                <a:cxn ang="0">
                  <a:pos x="2" y="10"/>
                </a:cxn>
                <a:cxn ang="0">
                  <a:pos x="1" y="6"/>
                </a:cxn>
                <a:cxn ang="0">
                  <a:pos x="3" y="1"/>
                </a:cxn>
                <a:cxn ang="0">
                  <a:pos x="8" y="2"/>
                </a:cxn>
                <a:cxn ang="0">
                  <a:pos x="11" y="0"/>
                </a:cxn>
                <a:cxn ang="0">
                  <a:pos x="13" y="3"/>
                </a:cxn>
                <a:cxn ang="0">
                  <a:pos x="14" y="6"/>
                </a:cxn>
                <a:cxn ang="0">
                  <a:pos x="11" y="8"/>
                </a:cxn>
              </a:cxnLst>
              <a:rect l="0" t="0" r="r" b="b"/>
              <a:pathLst>
                <a:path w="14" h="11">
                  <a:moveTo>
                    <a:pt x="11" y="8"/>
                  </a:moveTo>
                  <a:cubicBezTo>
                    <a:pt x="10" y="8"/>
                    <a:pt x="9" y="10"/>
                    <a:pt x="9" y="10"/>
                  </a:cubicBezTo>
                  <a:cubicBezTo>
                    <a:pt x="7" y="11"/>
                    <a:pt x="4" y="11"/>
                    <a:pt x="2" y="10"/>
                  </a:cubicBezTo>
                  <a:cubicBezTo>
                    <a:pt x="1" y="10"/>
                    <a:pt x="0" y="7"/>
                    <a:pt x="1" y="6"/>
                  </a:cubicBezTo>
                  <a:cubicBezTo>
                    <a:pt x="1" y="4"/>
                    <a:pt x="2" y="2"/>
                    <a:pt x="3" y="1"/>
                  </a:cubicBezTo>
                  <a:cubicBezTo>
                    <a:pt x="4" y="1"/>
                    <a:pt x="7" y="2"/>
                    <a:pt x="8" y="2"/>
                  </a:cubicBezTo>
                  <a:cubicBezTo>
                    <a:pt x="9" y="2"/>
                    <a:pt x="10" y="0"/>
                    <a:pt x="11" y="0"/>
                  </a:cubicBezTo>
                  <a:cubicBezTo>
                    <a:pt x="12" y="0"/>
                    <a:pt x="12" y="2"/>
                    <a:pt x="13" y="3"/>
                  </a:cubicBezTo>
                  <a:cubicBezTo>
                    <a:pt x="13" y="4"/>
                    <a:pt x="14" y="5"/>
                    <a:pt x="14" y="6"/>
                  </a:cubicBezTo>
                  <a:cubicBezTo>
                    <a:pt x="13" y="7"/>
                    <a:pt x="12" y="7"/>
                    <a:pt x="11" y="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26"/>
            <p:cNvSpPr>
              <a:spLocks/>
            </p:cNvSpPr>
            <p:nvPr/>
          </p:nvSpPr>
          <p:spPr bwMode="auto">
            <a:xfrm>
              <a:off x="4087813" y="3787775"/>
              <a:ext cx="47625" cy="60325"/>
            </a:xfrm>
            <a:custGeom>
              <a:avLst/>
              <a:gdLst/>
              <a:ahLst/>
              <a:cxnLst>
                <a:cxn ang="0">
                  <a:pos x="27" y="36"/>
                </a:cxn>
                <a:cxn ang="0">
                  <a:pos x="24" y="39"/>
                </a:cxn>
                <a:cxn ang="0">
                  <a:pos x="21" y="38"/>
                </a:cxn>
                <a:cxn ang="0">
                  <a:pos x="19" y="33"/>
                </a:cxn>
                <a:cxn ang="0">
                  <a:pos x="13" y="32"/>
                </a:cxn>
                <a:cxn ang="0">
                  <a:pos x="9" y="29"/>
                </a:cxn>
                <a:cxn ang="0">
                  <a:pos x="7" y="24"/>
                </a:cxn>
                <a:cxn ang="0">
                  <a:pos x="5" y="25"/>
                </a:cxn>
                <a:cxn ang="0">
                  <a:pos x="1" y="24"/>
                </a:cxn>
                <a:cxn ang="0">
                  <a:pos x="1" y="20"/>
                </a:cxn>
                <a:cxn ang="0">
                  <a:pos x="7" y="14"/>
                </a:cxn>
                <a:cxn ang="0">
                  <a:pos x="11" y="8"/>
                </a:cxn>
                <a:cxn ang="0">
                  <a:pos x="12" y="3"/>
                </a:cxn>
                <a:cxn ang="0">
                  <a:pos x="16" y="0"/>
                </a:cxn>
                <a:cxn ang="0">
                  <a:pos x="23" y="0"/>
                </a:cxn>
                <a:cxn ang="0">
                  <a:pos x="27" y="1"/>
                </a:cxn>
                <a:cxn ang="0">
                  <a:pos x="27" y="4"/>
                </a:cxn>
                <a:cxn ang="0">
                  <a:pos x="25" y="6"/>
                </a:cxn>
                <a:cxn ang="0">
                  <a:pos x="22" y="5"/>
                </a:cxn>
                <a:cxn ang="0">
                  <a:pos x="18" y="6"/>
                </a:cxn>
                <a:cxn ang="0">
                  <a:pos x="15" y="8"/>
                </a:cxn>
                <a:cxn ang="0">
                  <a:pos x="14" y="10"/>
                </a:cxn>
                <a:cxn ang="0">
                  <a:pos x="19" y="13"/>
                </a:cxn>
                <a:cxn ang="0">
                  <a:pos x="23" y="12"/>
                </a:cxn>
                <a:cxn ang="0">
                  <a:pos x="27" y="13"/>
                </a:cxn>
                <a:cxn ang="0">
                  <a:pos x="27" y="18"/>
                </a:cxn>
                <a:cxn ang="0">
                  <a:pos x="30" y="22"/>
                </a:cxn>
                <a:cxn ang="0">
                  <a:pos x="30" y="28"/>
                </a:cxn>
                <a:cxn ang="0">
                  <a:pos x="28" y="32"/>
                </a:cxn>
                <a:cxn ang="0">
                  <a:pos x="27" y="36"/>
                </a:cxn>
              </a:cxnLst>
              <a:rect l="0" t="0" r="r" b="b"/>
              <a:pathLst>
                <a:path w="31" h="40">
                  <a:moveTo>
                    <a:pt x="27" y="36"/>
                  </a:moveTo>
                  <a:cubicBezTo>
                    <a:pt x="26" y="37"/>
                    <a:pt x="25" y="39"/>
                    <a:pt x="24" y="39"/>
                  </a:cubicBezTo>
                  <a:cubicBezTo>
                    <a:pt x="24" y="40"/>
                    <a:pt x="22" y="39"/>
                    <a:pt x="21" y="38"/>
                  </a:cubicBezTo>
                  <a:cubicBezTo>
                    <a:pt x="20" y="37"/>
                    <a:pt x="20" y="34"/>
                    <a:pt x="19" y="33"/>
                  </a:cubicBezTo>
                  <a:cubicBezTo>
                    <a:pt x="18" y="32"/>
                    <a:pt x="14" y="33"/>
                    <a:pt x="13" y="32"/>
                  </a:cubicBezTo>
                  <a:cubicBezTo>
                    <a:pt x="12" y="31"/>
                    <a:pt x="10" y="30"/>
                    <a:pt x="9" y="29"/>
                  </a:cubicBezTo>
                  <a:cubicBezTo>
                    <a:pt x="8" y="28"/>
                    <a:pt x="9" y="25"/>
                    <a:pt x="7" y="24"/>
                  </a:cubicBezTo>
                  <a:cubicBezTo>
                    <a:pt x="7" y="24"/>
                    <a:pt x="5" y="25"/>
                    <a:pt x="5" y="25"/>
                  </a:cubicBezTo>
                  <a:cubicBezTo>
                    <a:pt x="4" y="25"/>
                    <a:pt x="1" y="24"/>
                    <a:pt x="1" y="24"/>
                  </a:cubicBezTo>
                  <a:cubicBezTo>
                    <a:pt x="0" y="23"/>
                    <a:pt x="1" y="21"/>
                    <a:pt x="1" y="20"/>
                  </a:cubicBezTo>
                  <a:cubicBezTo>
                    <a:pt x="2" y="18"/>
                    <a:pt x="6" y="16"/>
                    <a:pt x="7" y="14"/>
                  </a:cubicBezTo>
                  <a:cubicBezTo>
                    <a:pt x="8" y="12"/>
                    <a:pt x="10" y="9"/>
                    <a:pt x="11" y="8"/>
                  </a:cubicBezTo>
                  <a:cubicBezTo>
                    <a:pt x="11" y="6"/>
                    <a:pt x="11" y="4"/>
                    <a:pt x="12" y="3"/>
                  </a:cubicBezTo>
                  <a:cubicBezTo>
                    <a:pt x="13" y="2"/>
                    <a:pt x="15" y="1"/>
                    <a:pt x="16" y="0"/>
                  </a:cubicBezTo>
                  <a:cubicBezTo>
                    <a:pt x="18" y="0"/>
                    <a:pt x="21" y="0"/>
                    <a:pt x="23" y="0"/>
                  </a:cubicBezTo>
                  <a:cubicBezTo>
                    <a:pt x="24" y="0"/>
                    <a:pt x="26" y="0"/>
                    <a:pt x="27" y="1"/>
                  </a:cubicBezTo>
                  <a:cubicBezTo>
                    <a:pt x="27" y="2"/>
                    <a:pt x="27" y="4"/>
                    <a:pt x="27" y="4"/>
                  </a:cubicBezTo>
                  <a:cubicBezTo>
                    <a:pt x="27" y="5"/>
                    <a:pt x="25" y="6"/>
                    <a:pt x="25" y="6"/>
                  </a:cubicBezTo>
                  <a:cubicBezTo>
                    <a:pt x="24" y="6"/>
                    <a:pt x="23" y="5"/>
                    <a:pt x="22" y="5"/>
                  </a:cubicBezTo>
                  <a:cubicBezTo>
                    <a:pt x="21" y="5"/>
                    <a:pt x="19" y="5"/>
                    <a:pt x="18" y="6"/>
                  </a:cubicBezTo>
                  <a:cubicBezTo>
                    <a:pt x="17" y="6"/>
                    <a:pt x="16" y="7"/>
                    <a:pt x="15" y="8"/>
                  </a:cubicBezTo>
                  <a:cubicBezTo>
                    <a:pt x="15" y="8"/>
                    <a:pt x="14" y="10"/>
                    <a:pt x="14" y="10"/>
                  </a:cubicBezTo>
                  <a:cubicBezTo>
                    <a:pt x="15" y="12"/>
                    <a:pt x="18" y="13"/>
                    <a:pt x="19" y="13"/>
                  </a:cubicBezTo>
                  <a:cubicBezTo>
                    <a:pt x="20" y="13"/>
                    <a:pt x="22" y="12"/>
                    <a:pt x="23" y="12"/>
                  </a:cubicBezTo>
                  <a:cubicBezTo>
                    <a:pt x="24" y="11"/>
                    <a:pt x="26" y="12"/>
                    <a:pt x="27" y="13"/>
                  </a:cubicBezTo>
                  <a:cubicBezTo>
                    <a:pt x="27" y="14"/>
                    <a:pt x="26" y="17"/>
                    <a:pt x="27" y="18"/>
                  </a:cubicBezTo>
                  <a:cubicBezTo>
                    <a:pt x="27" y="19"/>
                    <a:pt x="30" y="21"/>
                    <a:pt x="30" y="22"/>
                  </a:cubicBezTo>
                  <a:cubicBezTo>
                    <a:pt x="31" y="24"/>
                    <a:pt x="31" y="27"/>
                    <a:pt x="30" y="28"/>
                  </a:cubicBezTo>
                  <a:cubicBezTo>
                    <a:pt x="30" y="29"/>
                    <a:pt x="28" y="31"/>
                    <a:pt x="28" y="32"/>
                  </a:cubicBezTo>
                  <a:cubicBezTo>
                    <a:pt x="27" y="33"/>
                    <a:pt x="27" y="35"/>
                    <a:pt x="27" y="3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0" name="Freeform 27"/>
            <p:cNvSpPr>
              <a:spLocks/>
            </p:cNvSpPr>
            <p:nvPr/>
          </p:nvSpPr>
          <p:spPr bwMode="auto">
            <a:xfrm>
              <a:off x="4064001" y="3884613"/>
              <a:ext cx="217488" cy="282575"/>
            </a:xfrm>
            <a:custGeom>
              <a:avLst/>
              <a:gdLst/>
              <a:ahLst/>
              <a:cxnLst>
                <a:cxn ang="0">
                  <a:pos x="109" y="87"/>
                </a:cxn>
                <a:cxn ang="0">
                  <a:pos x="114" y="84"/>
                </a:cxn>
                <a:cxn ang="0">
                  <a:pos x="118" y="79"/>
                </a:cxn>
                <a:cxn ang="0">
                  <a:pos x="121" y="68"/>
                </a:cxn>
                <a:cxn ang="0">
                  <a:pos x="126" y="53"/>
                </a:cxn>
                <a:cxn ang="0">
                  <a:pos x="133" y="42"/>
                </a:cxn>
                <a:cxn ang="0">
                  <a:pos x="139" y="31"/>
                </a:cxn>
                <a:cxn ang="0">
                  <a:pos x="142" y="22"/>
                </a:cxn>
                <a:cxn ang="0">
                  <a:pos x="140" y="10"/>
                </a:cxn>
                <a:cxn ang="0">
                  <a:pos x="139" y="3"/>
                </a:cxn>
                <a:cxn ang="0">
                  <a:pos x="137" y="0"/>
                </a:cxn>
                <a:cxn ang="0">
                  <a:pos x="133" y="2"/>
                </a:cxn>
                <a:cxn ang="0">
                  <a:pos x="128" y="6"/>
                </a:cxn>
                <a:cxn ang="0">
                  <a:pos x="124" y="7"/>
                </a:cxn>
                <a:cxn ang="0">
                  <a:pos x="115" y="8"/>
                </a:cxn>
                <a:cxn ang="0">
                  <a:pos x="110" y="7"/>
                </a:cxn>
                <a:cxn ang="0">
                  <a:pos x="104" y="8"/>
                </a:cxn>
                <a:cxn ang="0">
                  <a:pos x="98" y="12"/>
                </a:cxn>
                <a:cxn ang="0">
                  <a:pos x="93" y="18"/>
                </a:cxn>
                <a:cxn ang="0">
                  <a:pos x="83" y="23"/>
                </a:cxn>
                <a:cxn ang="0">
                  <a:pos x="70" y="31"/>
                </a:cxn>
                <a:cxn ang="0">
                  <a:pos x="59" y="37"/>
                </a:cxn>
                <a:cxn ang="0">
                  <a:pos x="50" y="42"/>
                </a:cxn>
                <a:cxn ang="0">
                  <a:pos x="46" y="46"/>
                </a:cxn>
                <a:cxn ang="0">
                  <a:pos x="45" y="51"/>
                </a:cxn>
                <a:cxn ang="0">
                  <a:pos x="42" y="54"/>
                </a:cxn>
                <a:cxn ang="0">
                  <a:pos x="37" y="56"/>
                </a:cxn>
                <a:cxn ang="0">
                  <a:pos x="31" y="61"/>
                </a:cxn>
                <a:cxn ang="0">
                  <a:pos x="27" y="67"/>
                </a:cxn>
                <a:cxn ang="0">
                  <a:pos x="24" y="75"/>
                </a:cxn>
                <a:cxn ang="0">
                  <a:pos x="19" y="85"/>
                </a:cxn>
                <a:cxn ang="0">
                  <a:pos x="13" y="92"/>
                </a:cxn>
                <a:cxn ang="0">
                  <a:pos x="6" y="95"/>
                </a:cxn>
                <a:cxn ang="0">
                  <a:pos x="1" y="98"/>
                </a:cxn>
                <a:cxn ang="0">
                  <a:pos x="0" y="108"/>
                </a:cxn>
                <a:cxn ang="0">
                  <a:pos x="2" y="112"/>
                </a:cxn>
                <a:cxn ang="0">
                  <a:pos x="4" y="115"/>
                </a:cxn>
                <a:cxn ang="0">
                  <a:pos x="9" y="116"/>
                </a:cxn>
                <a:cxn ang="0">
                  <a:pos x="13" y="114"/>
                </a:cxn>
                <a:cxn ang="0">
                  <a:pos x="16" y="116"/>
                </a:cxn>
                <a:cxn ang="0">
                  <a:pos x="16" y="125"/>
                </a:cxn>
                <a:cxn ang="0">
                  <a:pos x="14" y="139"/>
                </a:cxn>
                <a:cxn ang="0">
                  <a:pos x="13" y="147"/>
                </a:cxn>
                <a:cxn ang="0">
                  <a:pos x="9" y="158"/>
                </a:cxn>
                <a:cxn ang="0">
                  <a:pos x="9" y="171"/>
                </a:cxn>
                <a:cxn ang="0">
                  <a:pos x="12" y="181"/>
                </a:cxn>
                <a:cxn ang="0">
                  <a:pos x="20" y="184"/>
                </a:cxn>
                <a:cxn ang="0">
                  <a:pos x="30" y="183"/>
                </a:cxn>
                <a:cxn ang="0">
                  <a:pos x="43" y="177"/>
                </a:cxn>
                <a:cxn ang="0">
                  <a:pos x="61" y="155"/>
                </a:cxn>
                <a:cxn ang="0">
                  <a:pos x="73" y="141"/>
                </a:cxn>
                <a:cxn ang="0">
                  <a:pos x="78" y="130"/>
                </a:cxn>
                <a:cxn ang="0">
                  <a:pos x="81" y="125"/>
                </a:cxn>
                <a:cxn ang="0">
                  <a:pos x="87" y="123"/>
                </a:cxn>
                <a:cxn ang="0">
                  <a:pos x="90" y="126"/>
                </a:cxn>
                <a:cxn ang="0">
                  <a:pos x="93" y="128"/>
                </a:cxn>
                <a:cxn ang="0">
                  <a:pos x="98" y="128"/>
                </a:cxn>
                <a:cxn ang="0">
                  <a:pos x="101" y="122"/>
                </a:cxn>
                <a:cxn ang="0">
                  <a:pos x="100" y="109"/>
                </a:cxn>
                <a:cxn ang="0">
                  <a:pos x="101" y="96"/>
                </a:cxn>
                <a:cxn ang="0">
                  <a:pos x="105" y="90"/>
                </a:cxn>
                <a:cxn ang="0">
                  <a:pos x="109" y="87"/>
                </a:cxn>
              </a:cxnLst>
              <a:rect l="0" t="0" r="r" b="b"/>
              <a:pathLst>
                <a:path w="142" h="185">
                  <a:moveTo>
                    <a:pt x="109" y="87"/>
                  </a:moveTo>
                  <a:cubicBezTo>
                    <a:pt x="110" y="87"/>
                    <a:pt x="113" y="85"/>
                    <a:pt x="114" y="84"/>
                  </a:cubicBezTo>
                  <a:cubicBezTo>
                    <a:pt x="115" y="83"/>
                    <a:pt x="117" y="80"/>
                    <a:pt x="118" y="79"/>
                  </a:cubicBezTo>
                  <a:cubicBezTo>
                    <a:pt x="119" y="76"/>
                    <a:pt x="120" y="71"/>
                    <a:pt x="121" y="68"/>
                  </a:cubicBezTo>
                  <a:cubicBezTo>
                    <a:pt x="122" y="64"/>
                    <a:pt x="124" y="57"/>
                    <a:pt x="126" y="53"/>
                  </a:cubicBezTo>
                  <a:cubicBezTo>
                    <a:pt x="127" y="50"/>
                    <a:pt x="131" y="45"/>
                    <a:pt x="133" y="42"/>
                  </a:cubicBezTo>
                  <a:cubicBezTo>
                    <a:pt x="135" y="39"/>
                    <a:pt x="138" y="34"/>
                    <a:pt x="139" y="31"/>
                  </a:cubicBezTo>
                  <a:cubicBezTo>
                    <a:pt x="140" y="29"/>
                    <a:pt x="142" y="24"/>
                    <a:pt x="142" y="22"/>
                  </a:cubicBezTo>
                  <a:cubicBezTo>
                    <a:pt x="142" y="19"/>
                    <a:pt x="141" y="13"/>
                    <a:pt x="140" y="10"/>
                  </a:cubicBezTo>
                  <a:cubicBezTo>
                    <a:pt x="140" y="8"/>
                    <a:pt x="140" y="5"/>
                    <a:pt x="139" y="3"/>
                  </a:cubicBezTo>
                  <a:cubicBezTo>
                    <a:pt x="139" y="2"/>
                    <a:pt x="138" y="0"/>
                    <a:pt x="137" y="0"/>
                  </a:cubicBezTo>
                  <a:cubicBezTo>
                    <a:pt x="136" y="0"/>
                    <a:pt x="133" y="1"/>
                    <a:pt x="133" y="2"/>
                  </a:cubicBezTo>
                  <a:cubicBezTo>
                    <a:pt x="131" y="2"/>
                    <a:pt x="130" y="5"/>
                    <a:pt x="128" y="6"/>
                  </a:cubicBezTo>
                  <a:cubicBezTo>
                    <a:pt x="127" y="6"/>
                    <a:pt x="125" y="7"/>
                    <a:pt x="124" y="7"/>
                  </a:cubicBezTo>
                  <a:cubicBezTo>
                    <a:pt x="122" y="8"/>
                    <a:pt x="118" y="8"/>
                    <a:pt x="115" y="8"/>
                  </a:cubicBezTo>
                  <a:cubicBezTo>
                    <a:pt x="114" y="8"/>
                    <a:pt x="112" y="7"/>
                    <a:pt x="110" y="7"/>
                  </a:cubicBezTo>
                  <a:cubicBezTo>
                    <a:pt x="109" y="7"/>
                    <a:pt x="105" y="8"/>
                    <a:pt x="104" y="8"/>
                  </a:cubicBezTo>
                  <a:cubicBezTo>
                    <a:pt x="102" y="9"/>
                    <a:pt x="99" y="11"/>
                    <a:pt x="98" y="12"/>
                  </a:cubicBezTo>
                  <a:cubicBezTo>
                    <a:pt x="97" y="13"/>
                    <a:pt x="95" y="17"/>
                    <a:pt x="93" y="18"/>
                  </a:cubicBezTo>
                  <a:cubicBezTo>
                    <a:pt x="91" y="20"/>
                    <a:pt x="86" y="22"/>
                    <a:pt x="83" y="23"/>
                  </a:cubicBezTo>
                  <a:cubicBezTo>
                    <a:pt x="80" y="25"/>
                    <a:pt x="74" y="29"/>
                    <a:pt x="70" y="31"/>
                  </a:cubicBezTo>
                  <a:cubicBezTo>
                    <a:pt x="67" y="33"/>
                    <a:pt x="62" y="36"/>
                    <a:pt x="59" y="37"/>
                  </a:cubicBezTo>
                  <a:cubicBezTo>
                    <a:pt x="56" y="38"/>
                    <a:pt x="52" y="41"/>
                    <a:pt x="50" y="42"/>
                  </a:cubicBezTo>
                  <a:cubicBezTo>
                    <a:pt x="49" y="43"/>
                    <a:pt x="46" y="44"/>
                    <a:pt x="46" y="46"/>
                  </a:cubicBezTo>
                  <a:cubicBezTo>
                    <a:pt x="45" y="47"/>
                    <a:pt x="46" y="50"/>
                    <a:pt x="45" y="51"/>
                  </a:cubicBezTo>
                  <a:cubicBezTo>
                    <a:pt x="45" y="52"/>
                    <a:pt x="43" y="53"/>
                    <a:pt x="42" y="54"/>
                  </a:cubicBezTo>
                  <a:cubicBezTo>
                    <a:pt x="41" y="55"/>
                    <a:pt x="38" y="56"/>
                    <a:pt x="37" y="56"/>
                  </a:cubicBezTo>
                  <a:cubicBezTo>
                    <a:pt x="35" y="57"/>
                    <a:pt x="32" y="59"/>
                    <a:pt x="31" y="61"/>
                  </a:cubicBezTo>
                  <a:cubicBezTo>
                    <a:pt x="30" y="62"/>
                    <a:pt x="28" y="66"/>
                    <a:pt x="27" y="67"/>
                  </a:cubicBezTo>
                  <a:cubicBezTo>
                    <a:pt x="26" y="69"/>
                    <a:pt x="25" y="73"/>
                    <a:pt x="24" y="75"/>
                  </a:cubicBezTo>
                  <a:cubicBezTo>
                    <a:pt x="23" y="78"/>
                    <a:pt x="21" y="83"/>
                    <a:pt x="19" y="85"/>
                  </a:cubicBezTo>
                  <a:cubicBezTo>
                    <a:pt x="18" y="87"/>
                    <a:pt x="15" y="90"/>
                    <a:pt x="13" y="92"/>
                  </a:cubicBezTo>
                  <a:cubicBezTo>
                    <a:pt x="11" y="93"/>
                    <a:pt x="8" y="94"/>
                    <a:pt x="6" y="95"/>
                  </a:cubicBezTo>
                  <a:cubicBezTo>
                    <a:pt x="5" y="96"/>
                    <a:pt x="2" y="97"/>
                    <a:pt x="1" y="98"/>
                  </a:cubicBezTo>
                  <a:cubicBezTo>
                    <a:pt x="0" y="100"/>
                    <a:pt x="0" y="105"/>
                    <a:pt x="0" y="108"/>
                  </a:cubicBezTo>
                  <a:cubicBezTo>
                    <a:pt x="0" y="109"/>
                    <a:pt x="2" y="111"/>
                    <a:pt x="2" y="112"/>
                  </a:cubicBezTo>
                  <a:cubicBezTo>
                    <a:pt x="3" y="113"/>
                    <a:pt x="3" y="115"/>
                    <a:pt x="4" y="115"/>
                  </a:cubicBezTo>
                  <a:cubicBezTo>
                    <a:pt x="5" y="116"/>
                    <a:pt x="8" y="116"/>
                    <a:pt x="9" y="116"/>
                  </a:cubicBezTo>
                  <a:cubicBezTo>
                    <a:pt x="10" y="116"/>
                    <a:pt x="12" y="114"/>
                    <a:pt x="13" y="114"/>
                  </a:cubicBezTo>
                  <a:cubicBezTo>
                    <a:pt x="13" y="114"/>
                    <a:pt x="15" y="115"/>
                    <a:pt x="16" y="116"/>
                  </a:cubicBezTo>
                  <a:cubicBezTo>
                    <a:pt x="17" y="118"/>
                    <a:pt x="16" y="123"/>
                    <a:pt x="16" y="125"/>
                  </a:cubicBezTo>
                  <a:cubicBezTo>
                    <a:pt x="16" y="128"/>
                    <a:pt x="14" y="135"/>
                    <a:pt x="14" y="139"/>
                  </a:cubicBezTo>
                  <a:cubicBezTo>
                    <a:pt x="13" y="141"/>
                    <a:pt x="13" y="145"/>
                    <a:pt x="13" y="147"/>
                  </a:cubicBezTo>
                  <a:cubicBezTo>
                    <a:pt x="12" y="150"/>
                    <a:pt x="9" y="155"/>
                    <a:pt x="9" y="158"/>
                  </a:cubicBezTo>
                  <a:cubicBezTo>
                    <a:pt x="8" y="161"/>
                    <a:pt x="9" y="168"/>
                    <a:pt x="9" y="171"/>
                  </a:cubicBezTo>
                  <a:cubicBezTo>
                    <a:pt x="9" y="174"/>
                    <a:pt x="10" y="179"/>
                    <a:pt x="12" y="181"/>
                  </a:cubicBezTo>
                  <a:cubicBezTo>
                    <a:pt x="13" y="182"/>
                    <a:pt x="18" y="184"/>
                    <a:pt x="20" y="184"/>
                  </a:cubicBezTo>
                  <a:cubicBezTo>
                    <a:pt x="22" y="185"/>
                    <a:pt x="27" y="184"/>
                    <a:pt x="30" y="183"/>
                  </a:cubicBezTo>
                  <a:cubicBezTo>
                    <a:pt x="33" y="182"/>
                    <a:pt x="40" y="179"/>
                    <a:pt x="43" y="177"/>
                  </a:cubicBezTo>
                  <a:cubicBezTo>
                    <a:pt x="48" y="172"/>
                    <a:pt x="57" y="161"/>
                    <a:pt x="61" y="155"/>
                  </a:cubicBezTo>
                  <a:cubicBezTo>
                    <a:pt x="64" y="152"/>
                    <a:pt x="70" y="144"/>
                    <a:pt x="73" y="141"/>
                  </a:cubicBezTo>
                  <a:cubicBezTo>
                    <a:pt x="74" y="138"/>
                    <a:pt x="76" y="132"/>
                    <a:pt x="78" y="130"/>
                  </a:cubicBezTo>
                  <a:cubicBezTo>
                    <a:pt x="79" y="128"/>
                    <a:pt x="80" y="126"/>
                    <a:pt x="81" y="125"/>
                  </a:cubicBezTo>
                  <a:cubicBezTo>
                    <a:pt x="82" y="124"/>
                    <a:pt x="85" y="123"/>
                    <a:pt x="87" y="123"/>
                  </a:cubicBezTo>
                  <a:cubicBezTo>
                    <a:pt x="88" y="123"/>
                    <a:pt x="89" y="125"/>
                    <a:pt x="90" y="126"/>
                  </a:cubicBezTo>
                  <a:cubicBezTo>
                    <a:pt x="90" y="126"/>
                    <a:pt x="92" y="128"/>
                    <a:pt x="93" y="128"/>
                  </a:cubicBezTo>
                  <a:cubicBezTo>
                    <a:pt x="94" y="129"/>
                    <a:pt x="97" y="129"/>
                    <a:pt x="98" y="128"/>
                  </a:cubicBezTo>
                  <a:cubicBezTo>
                    <a:pt x="99" y="127"/>
                    <a:pt x="101" y="124"/>
                    <a:pt x="101" y="122"/>
                  </a:cubicBezTo>
                  <a:cubicBezTo>
                    <a:pt x="102" y="119"/>
                    <a:pt x="100" y="112"/>
                    <a:pt x="100" y="109"/>
                  </a:cubicBezTo>
                  <a:cubicBezTo>
                    <a:pt x="100" y="106"/>
                    <a:pt x="100" y="99"/>
                    <a:pt x="101" y="96"/>
                  </a:cubicBezTo>
                  <a:cubicBezTo>
                    <a:pt x="102" y="94"/>
                    <a:pt x="104" y="91"/>
                    <a:pt x="105" y="90"/>
                  </a:cubicBezTo>
                  <a:cubicBezTo>
                    <a:pt x="106" y="89"/>
                    <a:pt x="108" y="88"/>
                    <a:pt x="109" y="87"/>
                  </a:cubicBezTo>
                  <a:close/>
                </a:path>
              </a:pathLst>
            </a:custGeom>
            <a:solidFill>
              <a:schemeClr val="accent3"/>
            </a:solid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28"/>
            <p:cNvSpPr>
              <a:spLocks/>
            </p:cNvSpPr>
            <p:nvPr/>
          </p:nvSpPr>
          <p:spPr bwMode="auto">
            <a:xfrm>
              <a:off x="3711576" y="3330575"/>
              <a:ext cx="17463" cy="12700"/>
            </a:xfrm>
            <a:custGeom>
              <a:avLst/>
              <a:gdLst/>
              <a:ahLst/>
              <a:cxnLst>
                <a:cxn ang="0">
                  <a:pos x="11" y="4"/>
                </a:cxn>
                <a:cxn ang="0">
                  <a:pos x="5" y="7"/>
                </a:cxn>
                <a:cxn ang="0">
                  <a:pos x="1" y="6"/>
                </a:cxn>
                <a:cxn ang="0">
                  <a:pos x="1" y="2"/>
                </a:cxn>
                <a:cxn ang="0">
                  <a:pos x="4" y="0"/>
                </a:cxn>
                <a:cxn ang="0">
                  <a:pos x="8" y="1"/>
                </a:cxn>
                <a:cxn ang="0">
                  <a:pos x="11" y="4"/>
                </a:cxn>
              </a:cxnLst>
              <a:rect l="0" t="0" r="r" b="b"/>
              <a:pathLst>
                <a:path w="11" h="8">
                  <a:moveTo>
                    <a:pt x="11" y="4"/>
                  </a:moveTo>
                  <a:cubicBezTo>
                    <a:pt x="10" y="6"/>
                    <a:pt x="7" y="7"/>
                    <a:pt x="5" y="7"/>
                  </a:cubicBezTo>
                  <a:cubicBezTo>
                    <a:pt x="4" y="8"/>
                    <a:pt x="2" y="6"/>
                    <a:pt x="1" y="6"/>
                  </a:cubicBezTo>
                  <a:cubicBezTo>
                    <a:pt x="1" y="5"/>
                    <a:pt x="0" y="3"/>
                    <a:pt x="1" y="2"/>
                  </a:cubicBezTo>
                  <a:cubicBezTo>
                    <a:pt x="1" y="1"/>
                    <a:pt x="3" y="0"/>
                    <a:pt x="4" y="0"/>
                  </a:cubicBezTo>
                  <a:cubicBezTo>
                    <a:pt x="5" y="0"/>
                    <a:pt x="7" y="1"/>
                    <a:pt x="8" y="1"/>
                  </a:cubicBezTo>
                  <a:cubicBezTo>
                    <a:pt x="9" y="2"/>
                    <a:pt x="11" y="3"/>
                    <a:pt x="11"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2" name="Freeform 29"/>
            <p:cNvSpPr>
              <a:spLocks/>
            </p:cNvSpPr>
            <p:nvPr/>
          </p:nvSpPr>
          <p:spPr bwMode="auto">
            <a:xfrm>
              <a:off x="3529013" y="3319463"/>
              <a:ext cx="19050" cy="15875"/>
            </a:xfrm>
            <a:custGeom>
              <a:avLst/>
              <a:gdLst/>
              <a:ahLst/>
              <a:cxnLst>
                <a:cxn ang="0">
                  <a:pos x="13" y="6"/>
                </a:cxn>
                <a:cxn ang="0">
                  <a:pos x="11" y="8"/>
                </a:cxn>
                <a:cxn ang="0">
                  <a:pos x="9" y="9"/>
                </a:cxn>
                <a:cxn ang="0">
                  <a:pos x="6" y="8"/>
                </a:cxn>
                <a:cxn ang="0">
                  <a:pos x="2" y="9"/>
                </a:cxn>
                <a:cxn ang="0">
                  <a:pos x="0" y="7"/>
                </a:cxn>
                <a:cxn ang="0">
                  <a:pos x="3" y="4"/>
                </a:cxn>
                <a:cxn ang="0">
                  <a:pos x="4" y="0"/>
                </a:cxn>
                <a:cxn ang="0">
                  <a:pos x="6" y="0"/>
                </a:cxn>
                <a:cxn ang="0">
                  <a:pos x="9" y="1"/>
                </a:cxn>
                <a:cxn ang="0">
                  <a:pos x="13" y="4"/>
                </a:cxn>
                <a:cxn ang="0">
                  <a:pos x="13" y="6"/>
                </a:cxn>
              </a:cxnLst>
              <a:rect l="0" t="0" r="r" b="b"/>
              <a:pathLst>
                <a:path w="13" h="10">
                  <a:moveTo>
                    <a:pt x="13" y="6"/>
                  </a:moveTo>
                  <a:cubicBezTo>
                    <a:pt x="13" y="7"/>
                    <a:pt x="11" y="7"/>
                    <a:pt x="11" y="8"/>
                  </a:cubicBezTo>
                  <a:cubicBezTo>
                    <a:pt x="10" y="8"/>
                    <a:pt x="10" y="9"/>
                    <a:pt x="9" y="9"/>
                  </a:cubicBezTo>
                  <a:cubicBezTo>
                    <a:pt x="8" y="10"/>
                    <a:pt x="7" y="8"/>
                    <a:pt x="6" y="8"/>
                  </a:cubicBezTo>
                  <a:cubicBezTo>
                    <a:pt x="5" y="7"/>
                    <a:pt x="3" y="9"/>
                    <a:pt x="2" y="9"/>
                  </a:cubicBezTo>
                  <a:cubicBezTo>
                    <a:pt x="1" y="8"/>
                    <a:pt x="0" y="7"/>
                    <a:pt x="0" y="7"/>
                  </a:cubicBezTo>
                  <a:cubicBezTo>
                    <a:pt x="0" y="6"/>
                    <a:pt x="2" y="4"/>
                    <a:pt x="3" y="4"/>
                  </a:cubicBezTo>
                  <a:cubicBezTo>
                    <a:pt x="3" y="3"/>
                    <a:pt x="3" y="1"/>
                    <a:pt x="4" y="0"/>
                  </a:cubicBezTo>
                  <a:cubicBezTo>
                    <a:pt x="4" y="0"/>
                    <a:pt x="5" y="0"/>
                    <a:pt x="6" y="0"/>
                  </a:cubicBezTo>
                  <a:cubicBezTo>
                    <a:pt x="7" y="0"/>
                    <a:pt x="9" y="1"/>
                    <a:pt x="9" y="1"/>
                  </a:cubicBezTo>
                  <a:cubicBezTo>
                    <a:pt x="10" y="2"/>
                    <a:pt x="12" y="3"/>
                    <a:pt x="13" y="4"/>
                  </a:cubicBezTo>
                  <a:cubicBezTo>
                    <a:pt x="13" y="4"/>
                    <a:pt x="13" y="6"/>
                    <a:pt x="13" y="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30"/>
            <p:cNvSpPr>
              <a:spLocks/>
            </p:cNvSpPr>
            <p:nvPr/>
          </p:nvSpPr>
          <p:spPr bwMode="auto">
            <a:xfrm>
              <a:off x="3556001" y="3292475"/>
              <a:ext cx="33338" cy="55563"/>
            </a:xfrm>
            <a:custGeom>
              <a:avLst/>
              <a:gdLst/>
              <a:ahLst/>
              <a:cxnLst>
                <a:cxn ang="0">
                  <a:pos x="8" y="31"/>
                </a:cxn>
                <a:cxn ang="0">
                  <a:pos x="7" y="37"/>
                </a:cxn>
                <a:cxn ang="0">
                  <a:pos x="5" y="35"/>
                </a:cxn>
                <a:cxn ang="0">
                  <a:pos x="3" y="29"/>
                </a:cxn>
                <a:cxn ang="0">
                  <a:pos x="0" y="26"/>
                </a:cxn>
                <a:cxn ang="0">
                  <a:pos x="0" y="23"/>
                </a:cxn>
                <a:cxn ang="0">
                  <a:pos x="2" y="19"/>
                </a:cxn>
                <a:cxn ang="0">
                  <a:pos x="5" y="17"/>
                </a:cxn>
                <a:cxn ang="0">
                  <a:pos x="7" y="13"/>
                </a:cxn>
                <a:cxn ang="0">
                  <a:pos x="5" y="8"/>
                </a:cxn>
                <a:cxn ang="0">
                  <a:pos x="5" y="5"/>
                </a:cxn>
                <a:cxn ang="0">
                  <a:pos x="7" y="1"/>
                </a:cxn>
                <a:cxn ang="0">
                  <a:pos x="13" y="2"/>
                </a:cxn>
                <a:cxn ang="0">
                  <a:pos x="16" y="7"/>
                </a:cxn>
                <a:cxn ang="0">
                  <a:pos x="18" y="13"/>
                </a:cxn>
                <a:cxn ang="0">
                  <a:pos x="22" y="14"/>
                </a:cxn>
                <a:cxn ang="0">
                  <a:pos x="21" y="17"/>
                </a:cxn>
                <a:cxn ang="0">
                  <a:pos x="18" y="19"/>
                </a:cxn>
                <a:cxn ang="0">
                  <a:pos x="15" y="21"/>
                </a:cxn>
                <a:cxn ang="0">
                  <a:pos x="13" y="23"/>
                </a:cxn>
                <a:cxn ang="0">
                  <a:pos x="10" y="23"/>
                </a:cxn>
                <a:cxn ang="0">
                  <a:pos x="7" y="25"/>
                </a:cxn>
                <a:cxn ang="0">
                  <a:pos x="7" y="28"/>
                </a:cxn>
                <a:cxn ang="0">
                  <a:pos x="8" y="31"/>
                </a:cxn>
              </a:cxnLst>
              <a:rect l="0" t="0" r="r" b="b"/>
              <a:pathLst>
                <a:path w="22" h="37">
                  <a:moveTo>
                    <a:pt x="8" y="31"/>
                  </a:moveTo>
                  <a:cubicBezTo>
                    <a:pt x="8" y="33"/>
                    <a:pt x="9" y="36"/>
                    <a:pt x="7" y="37"/>
                  </a:cubicBezTo>
                  <a:cubicBezTo>
                    <a:pt x="7" y="37"/>
                    <a:pt x="5" y="36"/>
                    <a:pt x="5" y="35"/>
                  </a:cubicBezTo>
                  <a:cubicBezTo>
                    <a:pt x="4" y="34"/>
                    <a:pt x="4" y="30"/>
                    <a:pt x="3" y="29"/>
                  </a:cubicBezTo>
                  <a:cubicBezTo>
                    <a:pt x="3" y="28"/>
                    <a:pt x="1" y="27"/>
                    <a:pt x="0" y="26"/>
                  </a:cubicBezTo>
                  <a:cubicBezTo>
                    <a:pt x="0" y="26"/>
                    <a:pt x="0" y="24"/>
                    <a:pt x="0" y="23"/>
                  </a:cubicBezTo>
                  <a:cubicBezTo>
                    <a:pt x="0" y="22"/>
                    <a:pt x="1" y="20"/>
                    <a:pt x="2" y="19"/>
                  </a:cubicBezTo>
                  <a:cubicBezTo>
                    <a:pt x="2" y="18"/>
                    <a:pt x="5" y="18"/>
                    <a:pt x="5" y="17"/>
                  </a:cubicBezTo>
                  <a:cubicBezTo>
                    <a:pt x="6" y="16"/>
                    <a:pt x="7" y="14"/>
                    <a:pt x="7" y="13"/>
                  </a:cubicBezTo>
                  <a:cubicBezTo>
                    <a:pt x="7" y="11"/>
                    <a:pt x="5" y="9"/>
                    <a:pt x="5" y="8"/>
                  </a:cubicBezTo>
                  <a:cubicBezTo>
                    <a:pt x="5" y="7"/>
                    <a:pt x="5" y="6"/>
                    <a:pt x="5" y="5"/>
                  </a:cubicBezTo>
                  <a:cubicBezTo>
                    <a:pt x="6" y="4"/>
                    <a:pt x="6" y="1"/>
                    <a:pt x="7" y="1"/>
                  </a:cubicBezTo>
                  <a:cubicBezTo>
                    <a:pt x="8" y="0"/>
                    <a:pt x="12" y="1"/>
                    <a:pt x="13" y="2"/>
                  </a:cubicBezTo>
                  <a:cubicBezTo>
                    <a:pt x="14" y="3"/>
                    <a:pt x="16" y="6"/>
                    <a:pt x="16" y="7"/>
                  </a:cubicBezTo>
                  <a:cubicBezTo>
                    <a:pt x="17" y="9"/>
                    <a:pt x="17" y="12"/>
                    <a:pt x="18" y="13"/>
                  </a:cubicBezTo>
                  <a:cubicBezTo>
                    <a:pt x="19" y="13"/>
                    <a:pt x="21" y="13"/>
                    <a:pt x="22" y="14"/>
                  </a:cubicBezTo>
                  <a:cubicBezTo>
                    <a:pt x="22" y="15"/>
                    <a:pt x="22" y="17"/>
                    <a:pt x="21" y="17"/>
                  </a:cubicBezTo>
                  <a:cubicBezTo>
                    <a:pt x="21" y="18"/>
                    <a:pt x="19" y="19"/>
                    <a:pt x="18" y="19"/>
                  </a:cubicBezTo>
                  <a:cubicBezTo>
                    <a:pt x="17" y="20"/>
                    <a:pt x="16" y="20"/>
                    <a:pt x="15" y="21"/>
                  </a:cubicBezTo>
                  <a:cubicBezTo>
                    <a:pt x="15" y="21"/>
                    <a:pt x="14" y="23"/>
                    <a:pt x="13" y="23"/>
                  </a:cubicBezTo>
                  <a:cubicBezTo>
                    <a:pt x="13" y="23"/>
                    <a:pt x="11" y="23"/>
                    <a:pt x="10" y="23"/>
                  </a:cubicBezTo>
                  <a:cubicBezTo>
                    <a:pt x="9" y="23"/>
                    <a:pt x="8" y="24"/>
                    <a:pt x="7" y="25"/>
                  </a:cubicBezTo>
                  <a:cubicBezTo>
                    <a:pt x="7" y="26"/>
                    <a:pt x="7" y="27"/>
                    <a:pt x="7" y="28"/>
                  </a:cubicBezTo>
                  <a:cubicBezTo>
                    <a:pt x="7" y="29"/>
                    <a:pt x="8" y="31"/>
                    <a:pt x="8" y="3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4" name="Freeform 31"/>
            <p:cNvSpPr>
              <a:spLocks/>
            </p:cNvSpPr>
            <p:nvPr/>
          </p:nvSpPr>
          <p:spPr bwMode="auto">
            <a:xfrm>
              <a:off x="3357563" y="3273425"/>
              <a:ext cx="152400" cy="96838"/>
            </a:xfrm>
            <a:custGeom>
              <a:avLst/>
              <a:gdLst/>
              <a:ahLst/>
              <a:cxnLst>
                <a:cxn ang="0">
                  <a:pos x="20" y="57"/>
                </a:cxn>
                <a:cxn ang="0">
                  <a:pos x="13" y="62"/>
                </a:cxn>
                <a:cxn ang="0">
                  <a:pos x="7" y="62"/>
                </a:cxn>
                <a:cxn ang="0">
                  <a:pos x="2" y="57"/>
                </a:cxn>
                <a:cxn ang="0">
                  <a:pos x="1" y="46"/>
                </a:cxn>
                <a:cxn ang="0">
                  <a:pos x="8" y="35"/>
                </a:cxn>
                <a:cxn ang="0">
                  <a:pos x="16" y="29"/>
                </a:cxn>
                <a:cxn ang="0">
                  <a:pos x="19" y="25"/>
                </a:cxn>
                <a:cxn ang="0">
                  <a:pos x="21" y="20"/>
                </a:cxn>
                <a:cxn ang="0">
                  <a:pos x="28" y="15"/>
                </a:cxn>
                <a:cxn ang="0">
                  <a:pos x="36" y="15"/>
                </a:cxn>
                <a:cxn ang="0">
                  <a:pos x="51" y="16"/>
                </a:cxn>
                <a:cxn ang="0">
                  <a:pos x="55" y="19"/>
                </a:cxn>
                <a:cxn ang="0">
                  <a:pos x="59" y="23"/>
                </a:cxn>
                <a:cxn ang="0">
                  <a:pos x="64" y="20"/>
                </a:cxn>
                <a:cxn ang="0">
                  <a:pos x="71" y="13"/>
                </a:cxn>
                <a:cxn ang="0">
                  <a:pos x="76" y="6"/>
                </a:cxn>
                <a:cxn ang="0">
                  <a:pos x="84" y="2"/>
                </a:cxn>
                <a:cxn ang="0">
                  <a:pos x="93" y="0"/>
                </a:cxn>
                <a:cxn ang="0">
                  <a:pos x="99" y="1"/>
                </a:cxn>
                <a:cxn ang="0">
                  <a:pos x="98" y="4"/>
                </a:cxn>
                <a:cxn ang="0">
                  <a:pos x="94" y="9"/>
                </a:cxn>
                <a:cxn ang="0">
                  <a:pos x="88" y="19"/>
                </a:cxn>
                <a:cxn ang="0">
                  <a:pos x="85" y="25"/>
                </a:cxn>
                <a:cxn ang="0">
                  <a:pos x="80" y="31"/>
                </a:cxn>
                <a:cxn ang="0">
                  <a:pos x="76" y="37"/>
                </a:cxn>
                <a:cxn ang="0">
                  <a:pos x="69" y="41"/>
                </a:cxn>
                <a:cxn ang="0">
                  <a:pos x="59" y="43"/>
                </a:cxn>
                <a:cxn ang="0">
                  <a:pos x="48" y="44"/>
                </a:cxn>
                <a:cxn ang="0">
                  <a:pos x="38" y="44"/>
                </a:cxn>
                <a:cxn ang="0">
                  <a:pos x="31" y="47"/>
                </a:cxn>
                <a:cxn ang="0">
                  <a:pos x="25" y="52"/>
                </a:cxn>
                <a:cxn ang="0">
                  <a:pos x="20" y="57"/>
                </a:cxn>
              </a:cxnLst>
              <a:rect l="0" t="0" r="r" b="b"/>
              <a:pathLst>
                <a:path w="100" h="63">
                  <a:moveTo>
                    <a:pt x="20" y="57"/>
                  </a:moveTo>
                  <a:cubicBezTo>
                    <a:pt x="18" y="58"/>
                    <a:pt x="15" y="61"/>
                    <a:pt x="13" y="62"/>
                  </a:cubicBezTo>
                  <a:cubicBezTo>
                    <a:pt x="11" y="62"/>
                    <a:pt x="8" y="63"/>
                    <a:pt x="7" y="62"/>
                  </a:cubicBezTo>
                  <a:cubicBezTo>
                    <a:pt x="5" y="62"/>
                    <a:pt x="2" y="58"/>
                    <a:pt x="2" y="57"/>
                  </a:cubicBezTo>
                  <a:cubicBezTo>
                    <a:pt x="1" y="54"/>
                    <a:pt x="0" y="49"/>
                    <a:pt x="1" y="46"/>
                  </a:cubicBezTo>
                  <a:cubicBezTo>
                    <a:pt x="2" y="43"/>
                    <a:pt x="6" y="38"/>
                    <a:pt x="8" y="35"/>
                  </a:cubicBezTo>
                  <a:cubicBezTo>
                    <a:pt x="10" y="34"/>
                    <a:pt x="14" y="31"/>
                    <a:pt x="16" y="29"/>
                  </a:cubicBezTo>
                  <a:cubicBezTo>
                    <a:pt x="17" y="28"/>
                    <a:pt x="19" y="26"/>
                    <a:pt x="19" y="25"/>
                  </a:cubicBezTo>
                  <a:cubicBezTo>
                    <a:pt x="20" y="24"/>
                    <a:pt x="20" y="21"/>
                    <a:pt x="21" y="20"/>
                  </a:cubicBezTo>
                  <a:cubicBezTo>
                    <a:pt x="22" y="19"/>
                    <a:pt x="26" y="16"/>
                    <a:pt x="28" y="15"/>
                  </a:cubicBezTo>
                  <a:cubicBezTo>
                    <a:pt x="30" y="15"/>
                    <a:pt x="34" y="15"/>
                    <a:pt x="36" y="15"/>
                  </a:cubicBezTo>
                  <a:cubicBezTo>
                    <a:pt x="40" y="15"/>
                    <a:pt x="48" y="15"/>
                    <a:pt x="51" y="16"/>
                  </a:cubicBezTo>
                  <a:cubicBezTo>
                    <a:pt x="53" y="17"/>
                    <a:pt x="54" y="19"/>
                    <a:pt x="55" y="19"/>
                  </a:cubicBezTo>
                  <a:cubicBezTo>
                    <a:pt x="56" y="20"/>
                    <a:pt x="58" y="23"/>
                    <a:pt x="59" y="23"/>
                  </a:cubicBezTo>
                  <a:cubicBezTo>
                    <a:pt x="61" y="23"/>
                    <a:pt x="63" y="21"/>
                    <a:pt x="64" y="20"/>
                  </a:cubicBezTo>
                  <a:cubicBezTo>
                    <a:pt x="66" y="19"/>
                    <a:pt x="69" y="15"/>
                    <a:pt x="71" y="13"/>
                  </a:cubicBezTo>
                  <a:cubicBezTo>
                    <a:pt x="72" y="11"/>
                    <a:pt x="74" y="8"/>
                    <a:pt x="76" y="6"/>
                  </a:cubicBezTo>
                  <a:cubicBezTo>
                    <a:pt x="78" y="5"/>
                    <a:pt x="82" y="3"/>
                    <a:pt x="84" y="2"/>
                  </a:cubicBezTo>
                  <a:cubicBezTo>
                    <a:pt x="86" y="1"/>
                    <a:pt x="91" y="1"/>
                    <a:pt x="93" y="0"/>
                  </a:cubicBezTo>
                  <a:cubicBezTo>
                    <a:pt x="95" y="0"/>
                    <a:pt x="99" y="0"/>
                    <a:pt x="99" y="1"/>
                  </a:cubicBezTo>
                  <a:cubicBezTo>
                    <a:pt x="100" y="2"/>
                    <a:pt x="98" y="4"/>
                    <a:pt x="98" y="4"/>
                  </a:cubicBezTo>
                  <a:cubicBezTo>
                    <a:pt x="97" y="6"/>
                    <a:pt x="95" y="8"/>
                    <a:pt x="94" y="9"/>
                  </a:cubicBezTo>
                  <a:cubicBezTo>
                    <a:pt x="92" y="12"/>
                    <a:pt x="90" y="17"/>
                    <a:pt x="88" y="19"/>
                  </a:cubicBezTo>
                  <a:cubicBezTo>
                    <a:pt x="87" y="20"/>
                    <a:pt x="86" y="23"/>
                    <a:pt x="85" y="25"/>
                  </a:cubicBezTo>
                  <a:cubicBezTo>
                    <a:pt x="84" y="26"/>
                    <a:pt x="81" y="30"/>
                    <a:pt x="80" y="31"/>
                  </a:cubicBezTo>
                  <a:cubicBezTo>
                    <a:pt x="79" y="33"/>
                    <a:pt x="77" y="36"/>
                    <a:pt x="76" y="37"/>
                  </a:cubicBezTo>
                  <a:cubicBezTo>
                    <a:pt x="74" y="38"/>
                    <a:pt x="71" y="41"/>
                    <a:pt x="69" y="41"/>
                  </a:cubicBezTo>
                  <a:cubicBezTo>
                    <a:pt x="67" y="42"/>
                    <a:pt x="62" y="43"/>
                    <a:pt x="59" y="43"/>
                  </a:cubicBezTo>
                  <a:cubicBezTo>
                    <a:pt x="57" y="43"/>
                    <a:pt x="51" y="44"/>
                    <a:pt x="48" y="44"/>
                  </a:cubicBezTo>
                  <a:cubicBezTo>
                    <a:pt x="46" y="44"/>
                    <a:pt x="41" y="43"/>
                    <a:pt x="38" y="44"/>
                  </a:cubicBezTo>
                  <a:cubicBezTo>
                    <a:pt x="36" y="44"/>
                    <a:pt x="33" y="46"/>
                    <a:pt x="31" y="47"/>
                  </a:cubicBezTo>
                  <a:cubicBezTo>
                    <a:pt x="29" y="48"/>
                    <a:pt x="26" y="51"/>
                    <a:pt x="25" y="52"/>
                  </a:cubicBezTo>
                  <a:cubicBezTo>
                    <a:pt x="23" y="53"/>
                    <a:pt x="21" y="56"/>
                    <a:pt x="20" y="5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32"/>
            <p:cNvSpPr>
              <a:spLocks/>
            </p:cNvSpPr>
            <p:nvPr/>
          </p:nvSpPr>
          <p:spPr bwMode="auto">
            <a:xfrm>
              <a:off x="3592513" y="3203575"/>
              <a:ext cx="200025" cy="96838"/>
            </a:xfrm>
            <a:custGeom>
              <a:avLst/>
              <a:gdLst/>
              <a:ahLst/>
              <a:cxnLst>
                <a:cxn ang="0">
                  <a:pos x="70" y="62"/>
                </a:cxn>
                <a:cxn ang="0">
                  <a:pos x="59" y="56"/>
                </a:cxn>
                <a:cxn ang="0">
                  <a:pos x="52" y="47"/>
                </a:cxn>
                <a:cxn ang="0">
                  <a:pos x="44" y="39"/>
                </a:cxn>
                <a:cxn ang="0">
                  <a:pos x="35" y="36"/>
                </a:cxn>
                <a:cxn ang="0">
                  <a:pos x="26" y="37"/>
                </a:cxn>
                <a:cxn ang="0">
                  <a:pos x="18" y="40"/>
                </a:cxn>
                <a:cxn ang="0">
                  <a:pos x="14" y="45"/>
                </a:cxn>
                <a:cxn ang="0">
                  <a:pos x="7" y="46"/>
                </a:cxn>
                <a:cxn ang="0">
                  <a:pos x="2" y="42"/>
                </a:cxn>
                <a:cxn ang="0">
                  <a:pos x="0" y="34"/>
                </a:cxn>
                <a:cxn ang="0">
                  <a:pos x="7" y="21"/>
                </a:cxn>
                <a:cxn ang="0">
                  <a:pos x="21" y="11"/>
                </a:cxn>
                <a:cxn ang="0">
                  <a:pos x="31" y="6"/>
                </a:cxn>
                <a:cxn ang="0">
                  <a:pos x="48" y="2"/>
                </a:cxn>
                <a:cxn ang="0">
                  <a:pos x="66" y="1"/>
                </a:cxn>
                <a:cxn ang="0">
                  <a:pos x="78" y="5"/>
                </a:cxn>
                <a:cxn ang="0">
                  <a:pos x="90" y="13"/>
                </a:cxn>
                <a:cxn ang="0">
                  <a:pos x="95" y="18"/>
                </a:cxn>
                <a:cxn ang="0">
                  <a:pos x="101" y="20"/>
                </a:cxn>
                <a:cxn ang="0">
                  <a:pos x="103" y="17"/>
                </a:cxn>
                <a:cxn ang="0">
                  <a:pos x="103" y="11"/>
                </a:cxn>
                <a:cxn ang="0">
                  <a:pos x="105" y="9"/>
                </a:cxn>
                <a:cxn ang="0">
                  <a:pos x="111" y="9"/>
                </a:cxn>
                <a:cxn ang="0">
                  <a:pos x="121" y="11"/>
                </a:cxn>
                <a:cxn ang="0">
                  <a:pos x="126" y="17"/>
                </a:cxn>
                <a:cxn ang="0">
                  <a:pos x="130" y="20"/>
                </a:cxn>
                <a:cxn ang="0">
                  <a:pos x="130" y="25"/>
                </a:cxn>
                <a:cxn ang="0">
                  <a:pos x="126" y="31"/>
                </a:cxn>
                <a:cxn ang="0">
                  <a:pos x="116" y="39"/>
                </a:cxn>
                <a:cxn ang="0">
                  <a:pos x="108" y="40"/>
                </a:cxn>
                <a:cxn ang="0">
                  <a:pos x="96" y="44"/>
                </a:cxn>
                <a:cxn ang="0">
                  <a:pos x="86" y="49"/>
                </a:cxn>
                <a:cxn ang="0">
                  <a:pos x="80" y="56"/>
                </a:cxn>
                <a:cxn ang="0">
                  <a:pos x="79" y="63"/>
                </a:cxn>
                <a:cxn ang="0">
                  <a:pos x="74" y="63"/>
                </a:cxn>
                <a:cxn ang="0">
                  <a:pos x="70" y="62"/>
                </a:cxn>
              </a:cxnLst>
              <a:rect l="0" t="0" r="r" b="b"/>
              <a:pathLst>
                <a:path w="131" h="63">
                  <a:moveTo>
                    <a:pt x="70" y="62"/>
                  </a:moveTo>
                  <a:cubicBezTo>
                    <a:pt x="67" y="60"/>
                    <a:pt x="61" y="58"/>
                    <a:pt x="59" y="56"/>
                  </a:cubicBezTo>
                  <a:cubicBezTo>
                    <a:pt x="57" y="54"/>
                    <a:pt x="54" y="49"/>
                    <a:pt x="52" y="47"/>
                  </a:cubicBezTo>
                  <a:cubicBezTo>
                    <a:pt x="51" y="45"/>
                    <a:pt x="47" y="40"/>
                    <a:pt x="44" y="39"/>
                  </a:cubicBezTo>
                  <a:cubicBezTo>
                    <a:pt x="42" y="37"/>
                    <a:pt x="37" y="36"/>
                    <a:pt x="35" y="36"/>
                  </a:cubicBezTo>
                  <a:cubicBezTo>
                    <a:pt x="33" y="36"/>
                    <a:pt x="28" y="37"/>
                    <a:pt x="26" y="37"/>
                  </a:cubicBezTo>
                  <a:cubicBezTo>
                    <a:pt x="24" y="38"/>
                    <a:pt x="20" y="39"/>
                    <a:pt x="18" y="40"/>
                  </a:cubicBezTo>
                  <a:cubicBezTo>
                    <a:pt x="17" y="41"/>
                    <a:pt x="15" y="45"/>
                    <a:pt x="14" y="45"/>
                  </a:cubicBezTo>
                  <a:cubicBezTo>
                    <a:pt x="12" y="46"/>
                    <a:pt x="9" y="46"/>
                    <a:pt x="7" y="46"/>
                  </a:cubicBezTo>
                  <a:cubicBezTo>
                    <a:pt x="6" y="46"/>
                    <a:pt x="2" y="44"/>
                    <a:pt x="2" y="42"/>
                  </a:cubicBezTo>
                  <a:cubicBezTo>
                    <a:pt x="0" y="40"/>
                    <a:pt x="0" y="36"/>
                    <a:pt x="0" y="34"/>
                  </a:cubicBezTo>
                  <a:cubicBezTo>
                    <a:pt x="1" y="30"/>
                    <a:pt x="4" y="24"/>
                    <a:pt x="7" y="21"/>
                  </a:cubicBezTo>
                  <a:cubicBezTo>
                    <a:pt x="10" y="18"/>
                    <a:pt x="17" y="13"/>
                    <a:pt x="21" y="11"/>
                  </a:cubicBezTo>
                  <a:cubicBezTo>
                    <a:pt x="23" y="9"/>
                    <a:pt x="29" y="7"/>
                    <a:pt x="31" y="6"/>
                  </a:cubicBezTo>
                  <a:cubicBezTo>
                    <a:pt x="35" y="5"/>
                    <a:pt x="44" y="3"/>
                    <a:pt x="48" y="2"/>
                  </a:cubicBezTo>
                  <a:cubicBezTo>
                    <a:pt x="53" y="2"/>
                    <a:pt x="62" y="0"/>
                    <a:pt x="66" y="1"/>
                  </a:cubicBezTo>
                  <a:cubicBezTo>
                    <a:pt x="69" y="2"/>
                    <a:pt x="75" y="4"/>
                    <a:pt x="78" y="5"/>
                  </a:cubicBezTo>
                  <a:cubicBezTo>
                    <a:pt x="81" y="7"/>
                    <a:pt x="87" y="11"/>
                    <a:pt x="90" y="13"/>
                  </a:cubicBezTo>
                  <a:cubicBezTo>
                    <a:pt x="91" y="14"/>
                    <a:pt x="94" y="17"/>
                    <a:pt x="95" y="18"/>
                  </a:cubicBezTo>
                  <a:cubicBezTo>
                    <a:pt x="97" y="19"/>
                    <a:pt x="100" y="21"/>
                    <a:pt x="101" y="20"/>
                  </a:cubicBezTo>
                  <a:cubicBezTo>
                    <a:pt x="102" y="20"/>
                    <a:pt x="103" y="18"/>
                    <a:pt x="103" y="17"/>
                  </a:cubicBezTo>
                  <a:cubicBezTo>
                    <a:pt x="104" y="15"/>
                    <a:pt x="102" y="12"/>
                    <a:pt x="103" y="11"/>
                  </a:cubicBezTo>
                  <a:cubicBezTo>
                    <a:pt x="103" y="10"/>
                    <a:pt x="105" y="9"/>
                    <a:pt x="105" y="9"/>
                  </a:cubicBezTo>
                  <a:cubicBezTo>
                    <a:pt x="107" y="8"/>
                    <a:pt x="110" y="9"/>
                    <a:pt x="111" y="9"/>
                  </a:cubicBezTo>
                  <a:cubicBezTo>
                    <a:pt x="114" y="9"/>
                    <a:pt x="119" y="9"/>
                    <a:pt x="121" y="11"/>
                  </a:cubicBezTo>
                  <a:cubicBezTo>
                    <a:pt x="122" y="12"/>
                    <a:pt x="124" y="15"/>
                    <a:pt x="126" y="17"/>
                  </a:cubicBezTo>
                  <a:cubicBezTo>
                    <a:pt x="127" y="18"/>
                    <a:pt x="129" y="19"/>
                    <a:pt x="130" y="20"/>
                  </a:cubicBezTo>
                  <a:cubicBezTo>
                    <a:pt x="131" y="22"/>
                    <a:pt x="131" y="24"/>
                    <a:pt x="130" y="25"/>
                  </a:cubicBezTo>
                  <a:cubicBezTo>
                    <a:pt x="130" y="27"/>
                    <a:pt x="127" y="30"/>
                    <a:pt x="126" y="31"/>
                  </a:cubicBezTo>
                  <a:cubicBezTo>
                    <a:pt x="124" y="33"/>
                    <a:pt x="119" y="38"/>
                    <a:pt x="116" y="39"/>
                  </a:cubicBezTo>
                  <a:cubicBezTo>
                    <a:pt x="114" y="40"/>
                    <a:pt x="110" y="40"/>
                    <a:pt x="108" y="40"/>
                  </a:cubicBezTo>
                  <a:cubicBezTo>
                    <a:pt x="105" y="41"/>
                    <a:pt x="99" y="43"/>
                    <a:pt x="96" y="44"/>
                  </a:cubicBezTo>
                  <a:cubicBezTo>
                    <a:pt x="93" y="45"/>
                    <a:pt x="88" y="47"/>
                    <a:pt x="86" y="49"/>
                  </a:cubicBezTo>
                  <a:cubicBezTo>
                    <a:pt x="84" y="50"/>
                    <a:pt x="81" y="54"/>
                    <a:pt x="80" y="56"/>
                  </a:cubicBezTo>
                  <a:cubicBezTo>
                    <a:pt x="79" y="57"/>
                    <a:pt x="80" y="61"/>
                    <a:pt x="79" y="63"/>
                  </a:cubicBezTo>
                  <a:cubicBezTo>
                    <a:pt x="78" y="63"/>
                    <a:pt x="75" y="63"/>
                    <a:pt x="74" y="63"/>
                  </a:cubicBezTo>
                  <a:cubicBezTo>
                    <a:pt x="73" y="63"/>
                    <a:pt x="71" y="62"/>
                    <a:pt x="70" y="6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6" name="Freeform 33"/>
            <p:cNvSpPr>
              <a:spLocks/>
            </p:cNvSpPr>
            <p:nvPr/>
          </p:nvSpPr>
          <p:spPr bwMode="auto">
            <a:xfrm>
              <a:off x="3430588" y="2841625"/>
              <a:ext cx="33338" cy="15875"/>
            </a:xfrm>
            <a:custGeom>
              <a:avLst/>
              <a:gdLst/>
              <a:ahLst/>
              <a:cxnLst>
                <a:cxn ang="0">
                  <a:pos x="22" y="7"/>
                </a:cxn>
                <a:cxn ang="0">
                  <a:pos x="17" y="11"/>
                </a:cxn>
                <a:cxn ang="0">
                  <a:pos x="11" y="10"/>
                </a:cxn>
                <a:cxn ang="0">
                  <a:pos x="6" y="8"/>
                </a:cxn>
                <a:cxn ang="0">
                  <a:pos x="3" y="6"/>
                </a:cxn>
                <a:cxn ang="0">
                  <a:pos x="0" y="5"/>
                </a:cxn>
                <a:cxn ang="0">
                  <a:pos x="2" y="1"/>
                </a:cxn>
                <a:cxn ang="0">
                  <a:pos x="7" y="1"/>
                </a:cxn>
                <a:cxn ang="0">
                  <a:pos x="10" y="3"/>
                </a:cxn>
                <a:cxn ang="0">
                  <a:pos x="15" y="3"/>
                </a:cxn>
                <a:cxn ang="0">
                  <a:pos x="18" y="5"/>
                </a:cxn>
                <a:cxn ang="0">
                  <a:pos x="22" y="7"/>
                </a:cxn>
              </a:cxnLst>
              <a:rect l="0" t="0" r="r" b="b"/>
              <a:pathLst>
                <a:path w="22" h="11">
                  <a:moveTo>
                    <a:pt x="22" y="7"/>
                  </a:moveTo>
                  <a:cubicBezTo>
                    <a:pt x="22" y="9"/>
                    <a:pt x="19" y="10"/>
                    <a:pt x="17" y="11"/>
                  </a:cubicBezTo>
                  <a:cubicBezTo>
                    <a:pt x="16" y="11"/>
                    <a:pt x="12" y="11"/>
                    <a:pt x="11" y="10"/>
                  </a:cubicBezTo>
                  <a:cubicBezTo>
                    <a:pt x="9" y="10"/>
                    <a:pt x="7" y="8"/>
                    <a:pt x="6" y="8"/>
                  </a:cubicBezTo>
                  <a:cubicBezTo>
                    <a:pt x="5" y="7"/>
                    <a:pt x="4" y="7"/>
                    <a:pt x="3" y="6"/>
                  </a:cubicBezTo>
                  <a:cubicBezTo>
                    <a:pt x="2" y="6"/>
                    <a:pt x="0" y="5"/>
                    <a:pt x="0" y="5"/>
                  </a:cubicBezTo>
                  <a:cubicBezTo>
                    <a:pt x="0" y="4"/>
                    <a:pt x="1" y="2"/>
                    <a:pt x="2" y="1"/>
                  </a:cubicBezTo>
                  <a:cubicBezTo>
                    <a:pt x="3" y="0"/>
                    <a:pt x="6" y="0"/>
                    <a:pt x="7" y="1"/>
                  </a:cubicBezTo>
                  <a:cubicBezTo>
                    <a:pt x="8" y="1"/>
                    <a:pt x="9" y="2"/>
                    <a:pt x="10" y="3"/>
                  </a:cubicBezTo>
                  <a:cubicBezTo>
                    <a:pt x="11" y="3"/>
                    <a:pt x="14" y="3"/>
                    <a:pt x="15" y="3"/>
                  </a:cubicBezTo>
                  <a:cubicBezTo>
                    <a:pt x="16" y="3"/>
                    <a:pt x="17" y="4"/>
                    <a:pt x="18" y="5"/>
                  </a:cubicBezTo>
                  <a:cubicBezTo>
                    <a:pt x="19" y="5"/>
                    <a:pt x="22" y="6"/>
                    <a:pt x="22" y="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34"/>
            <p:cNvSpPr>
              <a:spLocks/>
            </p:cNvSpPr>
            <p:nvPr/>
          </p:nvSpPr>
          <p:spPr bwMode="auto">
            <a:xfrm>
              <a:off x="3290888" y="2806700"/>
              <a:ext cx="136525" cy="228600"/>
            </a:xfrm>
            <a:custGeom>
              <a:avLst/>
              <a:gdLst/>
              <a:ahLst/>
              <a:cxnLst>
                <a:cxn ang="0">
                  <a:pos x="84" y="35"/>
                </a:cxn>
                <a:cxn ang="0">
                  <a:pos x="83" y="22"/>
                </a:cxn>
                <a:cxn ang="0">
                  <a:pos x="77" y="17"/>
                </a:cxn>
                <a:cxn ang="0">
                  <a:pos x="71" y="21"/>
                </a:cxn>
                <a:cxn ang="0">
                  <a:pos x="61" y="13"/>
                </a:cxn>
                <a:cxn ang="0">
                  <a:pos x="47" y="1"/>
                </a:cxn>
                <a:cxn ang="0">
                  <a:pos x="37" y="6"/>
                </a:cxn>
                <a:cxn ang="0">
                  <a:pos x="27" y="11"/>
                </a:cxn>
                <a:cxn ang="0">
                  <a:pos x="11" y="11"/>
                </a:cxn>
                <a:cxn ang="0">
                  <a:pos x="1" y="18"/>
                </a:cxn>
                <a:cxn ang="0">
                  <a:pos x="3" y="34"/>
                </a:cxn>
                <a:cxn ang="0">
                  <a:pos x="15" y="43"/>
                </a:cxn>
                <a:cxn ang="0">
                  <a:pos x="25" y="47"/>
                </a:cxn>
                <a:cxn ang="0">
                  <a:pos x="35" y="60"/>
                </a:cxn>
                <a:cxn ang="0">
                  <a:pos x="37" y="79"/>
                </a:cxn>
                <a:cxn ang="0">
                  <a:pos x="45" y="89"/>
                </a:cxn>
                <a:cxn ang="0">
                  <a:pos x="39" y="96"/>
                </a:cxn>
                <a:cxn ang="0">
                  <a:pos x="28" y="101"/>
                </a:cxn>
                <a:cxn ang="0">
                  <a:pos x="20" y="106"/>
                </a:cxn>
                <a:cxn ang="0">
                  <a:pos x="12" y="116"/>
                </a:cxn>
                <a:cxn ang="0">
                  <a:pos x="17" y="132"/>
                </a:cxn>
                <a:cxn ang="0">
                  <a:pos x="30" y="143"/>
                </a:cxn>
                <a:cxn ang="0">
                  <a:pos x="37" y="150"/>
                </a:cxn>
                <a:cxn ang="0">
                  <a:pos x="49" y="145"/>
                </a:cxn>
                <a:cxn ang="0">
                  <a:pos x="66" y="134"/>
                </a:cxn>
                <a:cxn ang="0">
                  <a:pos x="75" y="125"/>
                </a:cxn>
                <a:cxn ang="0">
                  <a:pos x="72" y="120"/>
                </a:cxn>
                <a:cxn ang="0">
                  <a:pos x="74" y="109"/>
                </a:cxn>
                <a:cxn ang="0">
                  <a:pos x="85" y="103"/>
                </a:cxn>
                <a:cxn ang="0">
                  <a:pos x="87" y="92"/>
                </a:cxn>
                <a:cxn ang="0">
                  <a:pos x="86" y="77"/>
                </a:cxn>
                <a:cxn ang="0">
                  <a:pos x="77" y="65"/>
                </a:cxn>
                <a:cxn ang="0">
                  <a:pos x="83" y="52"/>
                </a:cxn>
                <a:cxn ang="0">
                  <a:pos x="79" y="45"/>
                </a:cxn>
              </a:cxnLst>
              <a:rect l="0" t="0" r="r" b="b"/>
              <a:pathLst>
                <a:path w="89" h="150">
                  <a:moveTo>
                    <a:pt x="78" y="39"/>
                  </a:moveTo>
                  <a:cubicBezTo>
                    <a:pt x="79" y="38"/>
                    <a:pt x="83" y="36"/>
                    <a:pt x="84" y="35"/>
                  </a:cubicBezTo>
                  <a:cubicBezTo>
                    <a:pt x="85" y="33"/>
                    <a:pt x="84" y="29"/>
                    <a:pt x="84" y="27"/>
                  </a:cubicBezTo>
                  <a:cubicBezTo>
                    <a:pt x="84" y="26"/>
                    <a:pt x="84" y="23"/>
                    <a:pt x="83" y="22"/>
                  </a:cubicBezTo>
                  <a:cubicBezTo>
                    <a:pt x="83" y="21"/>
                    <a:pt x="81" y="19"/>
                    <a:pt x="80" y="18"/>
                  </a:cubicBezTo>
                  <a:cubicBezTo>
                    <a:pt x="79" y="18"/>
                    <a:pt x="78" y="17"/>
                    <a:pt x="77" y="17"/>
                  </a:cubicBezTo>
                  <a:cubicBezTo>
                    <a:pt x="76" y="17"/>
                    <a:pt x="75" y="19"/>
                    <a:pt x="74" y="20"/>
                  </a:cubicBezTo>
                  <a:cubicBezTo>
                    <a:pt x="74" y="20"/>
                    <a:pt x="72" y="21"/>
                    <a:pt x="71" y="21"/>
                  </a:cubicBezTo>
                  <a:cubicBezTo>
                    <a:pt x="70" y="21"/>
                    <a:pt x="66" y="20"/>
                    <a:pt x="65" y="19"/>
                  </a:cubicBezTo>
                  <a:cubicBezTo>
                    <a:pt x="64" y="18"/>
                    <a:pt x="62" y="15"/>
                    <a:pt x="61" y="13"/>
                  </a:cubicBezTo>
                  <a:cubicBezTo>
                    <a:pt x="59" y="12"/>
                    <a:pt x="57" y="8"/>
                    <a:pt x="56" y="6"/>
                  </a:cubicBezTo>
                  <a:cubicBezTo>
                    <a:pt x="54" y="5"/>
                    <a:pt x="50" y="1"/>
                    <a:pt x="47" y="1"/>
                  </a:cubicBezTo>
                  <a:cubicBezTo>
                    <a:pt x="46" y="0"/>
                    <a:pt x="43" y="1"/>
                    <a:pt x="42" y="1"/>
                  </a:cubicBezTo>
                  <a:cubicBezTo>
                    <a:pt x="40" y="2"/>
                    <a:pt x="38" y="5"/>
                    <a:pt x="37" y="6"/>
                  </a:cubicBezTo>
                  <a:cubicBezTo>
                    <a:pt x="36" y="7"/>
                    <a:pt x="34" y="9"/>
                    <a:pt x="33" y="10"/>
                  </a:cubicBezTo>
                  <a:cubicBezTo>
                    <a:pt x="31" y="10"/>
                    <a:pt x="28" y="11"/>
                    <a:pt x="27" y="11"/>
                  </a:cubicBezTo>
                  <a:cubicBezTo>
                    <a:pt x="25" y="11"/>
                    <a:pt x="20" y="10"/>
                    <a:pt x="18" y="10"/>
                  </a:cubicBezTo>
                  <a:cubicBezTo>
                    <a:pt x="16" y="10"/>
                    <a:pt x="12" y="10"/>
                    <a:pt x="11" y="11"/>
                  </a:cubicBezTo>
                  <a:cubicBezTo>
                    <a:pt x="9" y="11"/>
                    <a:pt x="7" y="13"/>
                    <a:pt x="5" y="14"/>
                  </a:cubicBezTo>
                  <a:cubicBezTo>
                    <a:pt x="4" y="15"/>
                    <a:pt x="2" y="17"/>
                    <a:pt x="1" y="18"/>
                  </a:cubicBezTo>
                  <a:cubicBezTo>
                    <a:pt x="0" y="20"/>
                    <a:pt x="0" y="25"/>
                    <a:pt x="0" y="27"/>
                  </a:cubicBezTo>
                  <a:cubicBezTo>
                    <a:pt x="0" y="29"/>
                    <a:pt x="2" y="32"/>
                    <a:pt x="3" y="34"/>
                  </a:cubicBezTo>
                  <a:cubicBezTo>
                    <a:pt x="4" y="36"/>
                    <a:pt x="7" y="38"/>
                    <a:pt x="8" y="39"/>
                  </a:cubicBezTo>
                  <a:cubicBezTo>
                    <a:pt x="10" y="40"/>
                    <a:pt x="13" y="42"/>
                    <a:pt x="15" y="43"/>
                  </a:cubicBezTo>
                  <a:cubicBezTo>
                    <a:pt x="16" y="44"/>
                    <a:pt x="19" y="46"/>
                    <a:pt x="20" y="46"/>
                  </a:cubicBezTo>
                  <a:cubicBezTo>
                    <a:pt x="22" y="47"/>
                    <a:pt x="24" y="47"/>
                    <a:pt x="25" y="47"/>
                  </a:cubicBezTo>
                  <a:cubicBezTo>
                    <a:pt x="27" y="48"/>
                    <a:pt x="30" y="50"/>
                    <a:pt x="31" y="52"/>
                  </a:cubicBezTo>
                  <a:cubicBezTo>
                    <a:pt x="33" y="54"/>
                    <a:pt x="34" y="58"/>
                    <a:pt x="35" y="60"/>
                  </a:cubicBezTo>
                  <a:cubicBezTo>
                    <a:pt x="35" y="61"/>
                    <a:pt x="34" y="65"/>
                    <a:pt x="35" y="67"/>
                  </a:cubicBezTo>
                  <a:cubicBezTo>
                    <a:pt x="35" y="70"/>
                    <a:pt x="36" y="76"/>
                    <a:pt x="37" y="79"/>
                  </a:cubicBezTo>
                  <a:cubicBezTo>
                    <a:pt x="38" y="81"/>
                    <a:pt x="40" y="85"/>
                    <a:pt x="41" y="86"/>
                  </a:cubicBezTo>
                  <a:cubicBezTo>
                    <a:pt x="42" y="87"/>
                    <a:pt x="44" y="88"/>
                    <a:pt x="45" y="89"/>
                  </a:cubicBezTo>
                  <a:cubicBezTo>
                    <a:pt x="45" y="90"/>
                    <a:pt x="44" y="92"/>
                    <a:pt x="44" y="93"/>
                  </a:cubicBezTo>
                  <a:cubicBezTo>
                    <a:pt x="43" y="94"/>
                    <a:pt x="40" y="95"/>
                    <a:pt x="39" y="96"/>
                  </a:cubicBezTo>
                  <a:cubicBezTo>
                    <a:pt x="38" y="96"/>
                    <a:pt x="35" y="97"/>
                    <a:pt x="33" y="97"/>
                  </a:cubicBezTo>
                  <a:cubicBezTo>
                    <a:pt x="32" y="98"/>
                    <a:pt x="29" y="100"/>
                    <a:pt x="28" y="101"/>
                  </a:cubicBezTo>
                  <a:cubicBezTo>
                    <a:pt x="27" y="102"/>
                    <a:pt x="25" y="103"/>
                    <a:pt x="24" y="103"/>
                  </a:cubicBezTo>
                  <a:cubicBezTo>
                    <a:pt x="23" y="104"/>
                    <a:pt x="21" y="105"/>
                    <a:pt x="20" y="106"/>
                  </a:cubicBezTo>
                  <a:cubicBezTo>
                    <a:pt x="19" y="107"/>
                    <a:pt x="16" y="109"/>
                    <a:pt x="14" y="111"/>
                  </a:cubicBezTo>
                  <a:cubicBezTo>
                    <a:pt x="14" y="112"/>
                    <a:pt x="12" y="114"/>
                    <a:pt x="12" y="116"/>
                  </a:cubicBezTo>
                  <a:cubicBezTo>
                    <a:pt x="11" y="118"/>
                    <a:pt x="12" y="122"/>
                    <a:pt x="13" y="124"/>
                  </a:cubicBezTo>
                  <a:cubicBezTo>
                    <a:pt x="13" y="126"/>
                    <a:pt x="15" y="130"/>
                    <a:pt x="17" y="132"/>
                  </a:cubicBezTo>
                  <a:cubicBezTo>
                    <a:pt x="18" y="133"/>
                    <a:pt x="23" y="135"/>
                    <a:pt x="25" y="136"/>
                  </a:cubicBezTo>
                  <a:cubicBezTo>
                    <a:pt x="26" y="138"/>
                    <a:pt x="29" y="141"/>
                    <a:pt x="30" y="143"/>
                  </a:cubicBezTo>
                  <a:cubicBezTo>
                    <a:pt x="30" y="144"/>
                    <a:pt x="31" y="147"/>
                    <a:pt x="32" y="148"/>
                  </a:cubicBezTo>
                  <a:cubicBezTo>
                    <a:pt x="33" y="149"/>
                    <a:pt x="36" y="150"/>
                    <a:pt x="37" y="150"/>
                  </a:cubicBezTo>
                  <a:cubicBezTo>
                    <a:pt x="38" y="150"/>
                    <a:pt x="41" y="149"/>
                    <a:pt x="42" y="149"/>
                  </a:cubicBezTo>
                  <a:cubicBezTo>
                    <a:pt x="44" y="148"/>
                    <a:pt x="48" y="146"/>
                    <a:pt x="49" y="145"/>
                  </a:cubicBezTo>
                  <a:cubicBezTo>
                    <a:pt x="52" y="143"/>
                    <a:pt x="56" y="139"/>
                    <a:pt x="59" y="138"/>
                  </a:cubicBezTo>
                  <a:cubicBezTo>
                    <a:pt x="61" y="137"/>
                    <a:pt x="65" y="135"/>
                    <a:pt x="66" y="134"/>
                  </a:cubicBezTo>
                  <a:cubicBezTo>
                    <a:pt x="68" y="133"/>
                    <a:pt x="72" y="130"/>
                    <a:pt x="73" y="129"/>
                  </a:cubicBezTo>
                  <a:cubicBezTo>
                    <a:pt x="74" y="128"/>
                    <a:pt x="75" y="126"/>
                    <a:pt x="75" y="125"/>
                  </a:cubicBezTo>
                  <a:cubicBezTo>
                    <a:pt x="75" y="125"/>
                    <a:pt x="74" y="123"/>
                    <a:pt x="74" y="122"/>
                  </a:cubicBezTo>
                  <a:cubicBezTo>
                    <a:pt x="74" y="122"/>
                    <a:pt x="72" y="120"/>
                    <a:pt x="72" y="120"/>
                  </a:cubicBezTo>
                  <a:cubicBezTo>
                    <a:pt x="71" y="118"/>
                    <a:pt x="72" y="116"/>
                    <a:pt x="72" y="115"/>
                  </a:cubicBezTo>
                  <a:cubicBezTo>
                    <a:pt x="72" y="113"/>
                    <a:pt x="73" y="111"/>
                    <a:pt x="74" y="109"/>
                  </a:cubicBezTo>
                  <a:cubicBezTo>
                    <a:pt x="75" y="108"/>
                    <a:pt x="78" y="106"/>
                    <a:pt x="79" y="105"/>
                  </a:cubicBezTo>
                  <a:cubicBezTo>
                    <a:pt x="81" y="105"/>
                    <a:pt x="84" y="104"/>
                    <a:pt x="85" y="103"/>
                  </a:cubicBezTo>
                  <a:cubicBezTo>
                    <a:pt x="85" y="102"/>
                    <a:pt x="86" y="100"/>
                    <a:pt x="86" y="99"/>
                  </a:cubicBezTo>
                  <a:cubicBezTo>
                    <a:pt x="86" y="97"/>
                    <a:pt x="87" y="94"/>
                    <a:pt x="87" y="92"/>
                  </a:cubicBezTo>
                  <a:cubicBezTo>
                    <a:pt x="87" y="90"/>
                    <a:pt x="89" y="86"/>
                    <a:pt x="89" y="84"/>
                  </a:cubicBezTo>
                  <a:cubicBezTo>
                    <a:pt x="88" y="82"/>
                    <a:pt x="87" y="79"/>
                    <a:pt x="86" y="77"/>
                  </a:cubicBezTo>
                  <a:cubicBezTo>
                    <a:pt x="85" y="76"/>
                    <a:pt x="82" y="73"/>
                    <a:pt x="81" y="71"/>
                  </a:cubicBezTo>
                  <a:cubicBezTo>
                    <a:pt x="80" y="70"/>
                    <a:pt x="78" y="66"/>
                    <a:pt x="77" y="65"/>
                  </a:cubicBezTo>
                  <a:cubicBezTo>
                    <a:pt x="77" y="63"/>
                    <a:pt x="78" y="59"/>
                    <a:pt x="79" y="57"/>
                  </a:cubicBezTo>
                  <a:cubicBezTo>
                    <a:pt x="79" y="55"/>
                    <a:pt x="83" y="54"/>
                    <a:pt x="83" y="52"/>
                  </a:cubicBezTo>
                  <a:cubicBezTo>
                    <a:pt x="84" y="51"/>
                    <a:pt x="83" y="48"/>
                    <a:pt x="82" y="48"/>
                  </a:cubicBezTo>
                  <a:cubicBezTo>
                    <a:pt x="82" y="47"/>
                    <a:pt x="80" y="46"/>
                    <a:pt x="79" y="45"/>
                  </a:cubicBezTo>
                  <a:cubicBezTo>
                    <a:pt x="79" y="44"/>
                    <a:pt x="78" y="41"/>
                    <a:pt x="78" y="3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8" name="Freeform 35"/>
            <p:cNvSpPr>
              <a:spLocks/>
            </p:cNvSpPr>
            <p:nvPr/>
          </p:nvSpPr>
          <p:spPr bwMode="auto">
            <a:xfrm>
              <a:off x="3159126" y="2840038"/>
              <a:ext cx="11113" cy="11113"/>
            </a:xfrm>
            <a:custGeom>
              <a:avLst/>
              <a:gdLst/>
              <a:ahLst/>
              <a:cxnLst>
                <a:cxn ang="0">
                  <a:pos x="8" y="4"/>
                </a:cxn>
                <a:cxn ang="0">
                  <a:pos x="6" y="6"/>
                </a:cxn>
                <a:cxn ang="0">
                  <a:pos x="4" y="7"/>
                </a:cxn>
                <a:cxn ang="0">
                  <a:pos x="0" y="6"/>
                </a:cxn>
                <a:cxn ang="0">
                  <a:pos x="0" y="3"/>
                </a:cxn>
                <a:cxn ang="0">
                  <a:pos x="2" y="1"/>
                </a:cxn>
                <a:cxn ang="0">
                  <a:pos x="5" y="1"/>
                </a:cxn>
                <a:cxn ang="0">
                  <a:pos x="8" y="4"/>
                </a:cxn>
              </a:cxnLst>
              <a:rect l="0" t="0" r="r" b="b"/>
              <a:pathLst>
                <a:path w="8" h="7">
                  <a:moveTo>
                    <a:pt x="8" y="4"/>
                  </a:moveTo>
                  <a:cubicBezTo>
                    <a:pt x="8" y="5"/>
                    <a:pt x="7" y="6"/>
                    <a:pt x="6" y="6"/>
                  </a:cubicBezTo>
                  <a:cubicBezTo>
                    <a:pt x="6" y="7"/>
                    <a:pt x="4" y="7"/>
                    <a:pt x="4" y="7"/>
                  </a:cubicBezTo>
                  <a:cubicBezTo>
                    <a:pt x="3" y="7"/>
                    <a:pt x="1" y="7"/>
                    <a:pt x="0" y="6"/>
                  </a:cubicBezTo>
                  <a:cubicBezTo>
                    <a:pt x="0" y="5"/>
                    <a:pt x="0" y="3"/>
                    <a:pt x="0" y="3"/>
                  </a:cubicBezTo>
                  <a:cubicBezTo>
                    <a:pt x="0" y="2"/>
                    <a:pt x="1" y="1"/>
                    <a:pt x="2" y="1"/>
                  </a:cubicBezTo>
                  <a:cubicBezTo>
                    <a:pt x="3" y="1"/>
                    <a:pt x="4" y="0"/>
                    <a:pt x="5" y="1"/>
                  </a:cubicBezTo>
                  <a:cubicBezTo>
                    <a:pt x="6" y="1"/>
                    <a:pt x="8" y="3"/>
                    <a:pt x="8"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36"/>
            <p:cNvSpPr>
              <a:spLocks/>
            </p:cNvSpPr>
            <p:nvPr/>
          </p:nvSpPr>
          <p:spPr bwMode="auto">
            <a:xfrm>
              <a:off x="3165476" y="2808288"/>
              <a:ext cx="41275" cy="39688"/>
            </a:xfrm>
            <a:custGeom>
              <a:avLst/>
              <a:gdLst/>
              <a:ahLst/>
              <a:cxnLst>
                <a:cxn ang="0">
                  <a:pos x="15" y="25"/>
                </a:cxn>
                <a:cxn ang="0">
                  <a:pos x="13" y="19"/>
                </a:cxn>
                <a:cxn ang="0">
                  <a:pos x="10" y="14"/>
                </a:cxn>
                <a:cxn ang="0">
                  <a:pos x="4" y="11"/>
                </a:cxn>
                <a:cxn ang="0">
                  <a:pos x="1" y="9"/>
                </a:cxn>
                <a:cxn ang="0">
                  <a:pos x="1" y="6"/>
                </a:cxn>
                <a:cxn ang="0">
                  <a:pos x="4" y="6"/>
                </a:cxn>
                <a:cxn ang="0">
                  <a:pos x="7" y="6"/>
                </a:cxn>
                <a:cxn ang="0">
                  <a:pos x="8" y="3"/>
                </a:cxn>
                <a:cxn ang="0">
                  <a:pos x="9" y="1"/>
                </a:cxn>
                <a:cxn ang="0">
                  <a:pos x="12" y="0"/>
                </a:cxn>
                <a:cxn ang="0">
                  <a:pos x="17" y="2"/>
                </a:cxn>
                <a:cxn ang="0">
                  <a:pos x="20" y="4"/>
                </a:cxn>
                <a:cxn ang="0">
                  <a:pos x="24" y="6"/>
                </a:cxn>
                <a:cxn ang="0">
                  <a:pos x="27" y="11"/>
                </a:cxn>
                <a:cxn ang="0">
                  <a:pos x="26" y="15"/>
                </a:cxn>
                <a:cxn ang="0">
                  <a:pos x="24" y="18"/>
                </a:cxn>
                <a:cxn ang="0">
                  <a:pos x="21" y="21"/>
                </a:cxn>
                <a:cxn ang="0">
                  <a:pos x="19" y="23"/>
                </a:cxn>
                <a:cxn ang="0">
                  <a:pos x="17" y="25"/>
                </a:cxn>
                <a:cxn ang="0">
                  <a:pos x="15" y="25"/>
                </a:cxn>
              </a:cxnLst>
              <a:rect l="0" t="0" r="r" b="b"/>
              <a:pathLst>
                <a:path w="27" h="26">
                  <a:moveTo>
                    <a:pt x="15" y="25"/>
                  </a:moveTo>
                  <a:cubicBezTo>
                    <a:pt x="13" y="24"/>
                    <a:pt x="14" y="20"/>
                    <a:pt x="13" y="19"/>
                  </a:cubicBezTo>
                  <a:cubicBezTo>
                    <a:pt x="13" y="17"/>
                    <a:pt x="11" y="15"/>
                    <a:pt x="10" y="14"/>
                  </a:cubicBezTo>
                  <a:cubicBezTo>
                    <a:pt x="8" y="13"/>
                    <a:pt x="5" y="12"/>
                    <a:pt x="4" y="11"/>
                  </a:cubicBezTo>
                  <a:cubicBezTo>
                    <a:pt x="3" y="11"/>
                    <a:pt x="1" y="10"/>
                    <a:pt x="1" y="9"/>
                  </a:cubicBezTo>
                  <a:cubicBezTo>
                    <a:pt x="0" y="8"/>
                    <a:pt x="1" y="7"/>
                    <a:pt x="1" y="6"/>
                  </a:cubicBezTo>
                  <a:cubicBezTo>
                    <a:pt x="2" y="6"/>
                    <a:pt x="3" y="6"/>
                    <a:pt x="4" y="6"/>
                  </a:cubicBezTo>
                  <a:cubicBezTo>
                    <a:pt x="4" y="6"/>
                    <a:pt x="6" y="6"/>
                    <a:pt x="7" y="6"/>
                  </a:cubicBezTo>
                  <a:cubicBezTo>
                    <a:pt x="7" y="5"/>
                    <a:pt x="8" y="4"/>
                    <a:pt x="8" y="3"/>
                  </a:cubicBezTo>
                  <a:cubicBezTo>
                    <a:pt x="8" y="2"/>
                    <a:pt x="8" y="1"/>
                    <a:pt x="9" y="1"/>
                  </a:cubicBezTo>
                  <a:cubicBezTo>
                    <a:pt x="9" y="0"/>
                    <a:pt x="11" y="0"/>
                    <a:pt x="12" y="0"/>
                  </a:cubicBezTo>
                  <a:cubicBezTo>
                    <a:pt x="13" y="0"/>
                    <a:pt x="16" y="1"/>
                    <a:pt x="17" y="2"/>
                  </a:cubicBezTo>
                  <a:cubicBezTo>
                    <a:pt x="18" y="2"/>
                    <a:pt x="20" y="4"/>
                    <a:pt x="20" y="4"/>
                  </a:cubicBezTo>
                  <a:cubicBezTo>
                    <a:pt x="21" y="5"/>
                    <a:pt x="23" y="6"/>
                    <a:pt x="24" y="6"/>
                  </a:cubicBezTo>
                  <a:cubicBezTo>
                    <a:pt x="25" y="7"/>
                    <a:pt x="27" y="10"/>
                    <a:pt x="27" y="11"/>
                  </a:cubicBezTo>
                  <a:cubicBezTo>
                    <a:pt x="27" y="12"/>
                    <a:pt x="26" y="14"/>
                    <a:pt x="26" y="15"/>
                  </a:cubicBezTo>
                  <a:cubicBezTo>
                    <a:pt x="26" y="16"/>
                    <a:pt x="25" y="17"/>
                    <a:pt x="24" y="18"/>
                  </a:cubicBezTo>
                  <a:cubicBezTo>
                    <a:pt x="23" y="19"/>
                    <a:pt x="22" y="20"/>
                    <a:pt x="21" y="21"/>
                  </a:cubicBezTo>
                  <a:cubicBezTo>
                    <a:pt x="20" y="21"/>
                    <a:pt x="19" y="23"/>
                    <a:pt x="19" y="23"/>
                  </a:cubicBezTo>
                  <a:cubicBezTo>
                    <a:pt x="18" y="24"/>
                    <a:pt x="18" y="25"/>
                    <a:pt x="17" y="25"/>
                  </a:cubicBezTo>
                  <a:cubicBezTo>
                    <a:pt x="17" y="26"/>
                    <a:pt x="15" y="26"/>
                    <a:pt x="15" y="2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0" name="Freeform 37"/>
            <p:cNvSpPr>
              <a:spLocks/>
            </p:cNvSpPr>
            <p:nvPr/>
          </p:nvSpPr>
          <p:spPr bwMode="auto">
            <a:xfrm>
              <a:off x="3262313" y="3925888"/>
              <a:ext cx="46038" cy="30163"/>
            </a:xfrm>
            <a:custGeom>
              <a:avLst/>
              <a:gdLst/>
              <a:ahLst/>
              <a:cxnLst>
                <a:cxn ang="0">
                  <a:pos x="25" y="15"/>
                </a:cxn>
                <a:cxn ang="0">
                  <a:pos x="20" y="18"/>
                </a:cxn>
                <a:cxn ang="0">
                  <a:pos x="11" y="18"/>
                </a:cxn>
                <a:cxn ang="0">
                  <a:pos x="8" y="15"/>
                </a:cxn>
                <a:cxn ang="0">
                  <a:pos x="2" y="14"/>
                </a:cxn>
                <a:cxn ang="0">
                  <a:pos x="0" y="10"/>
                </a:cxn>
                <a:cxn ang="0">
                  <a:pos x="4" y="7"/>
                </a:cxn>
                <a:cxn ang="0">
                  <a:pos x="8" y="5"/>
                </a:cxn>
                <a:cxn ang="0">
                  <a:pos x="8" y="1"/>
                </a:cxn>
                <a:cxn ang="0">
                  <a:pos x="13" y="0"/>
                </a:cxn>
                <a:cxn ang="0">
                  <a:pos x="19" y="1"/>
                </a:cxn>
                <a:cxn ang="0">
                  <a:pos x="22" y="5"/>
                </a:cxn>
                <a:cxn ang="0">
                  <a:pos x="25" y="7"/>
                </a:cxn>
                <a:cxn ang="0">
                  <a:pos x="29" y="9"/>
                </a:cxn>
                <a:cxn ang="0">
                  <a:pos x="30" y="12"/>
                </a:cxn>
                <a:cxn ang="0">
                  <a:pos x="28" y="15"/>
                </a:cxn>
                <a:cxn ang="0">
                  <a:pos x="25" y="15"/>
                </a:cxn>
              </a:cxnLst>
              <a:rect l="0" t="0" r="r" b="b"/>
              <a:pathLst>
                <a:path w="30" h="19">
                  <a:moveTo>
                    <a:pt x="25" y="15"/>
                  </a:moveTo>
                  <a:cubicBezTo>
                    <a:pt x="24" y="16"/>
                    <a:pt x="21" y="18"/>
                    <a:pt x="20" y="18"/>
                  </a:cubicBezTo>
                  <a:cubicBezTo>
                    <a:pt x="18" y="18"/>
                    <a:pt x="13" y="19"/>
                    <a:pt x="11" y="18"/>
                  </a:cubicBezTo>
                  <a:cubicBezTo>
                    <a:pt x="10" y="18"/>
                    <a:pt x="9" y="16"/>
                    <a:pt x="8" y="15"/>
                  </a:cubicBezTo>
                  <a:cubicBezTo>
                    <a:pt x="7" y="15"/>
                    <a:pt x="3" y="15"/>
                    <a:pt x="2" y="14"/>
                  </a:cubicBezTo>
                  <a:cubicBezTo>
                    <a:pt x="1" y="13"/>
                    <a:pt x="0" y="11"/>
                    <a:pt x="0" y="10"/>
                  </a:cubicBezTo>
                  <a:cubicBezTo>
                    <a:pt x="0" y="9"/>
                    <a:pt x="3" y="7"/>
                    <a:pt x="4" y="7"/>
                  </a:cubicBezTo>
                  <a:cubicBezTo>
                    <a:pt x="5" y="6"/>
                    <a:pt x="8" y="6"/>
                    <a:pt x="8" y="5"/>
                  </a:cubicBezTo>
                  <a:cubicBezTo>
                    <a:pt x="9" y="4"/>
                    <a:pt x="8" y="2"/>
                    <a:pt x="8" y="1"/>
                  </a:cubicBezTo>
                  <a:cubicBezTo>
                    <a:pt x="9" y="0"/>
                    <a:pt x="12" y="0"/>
                    <a:pt x="13" y="0"/>
                  </a:cubicBezTo>
                  <a:cubicBezTo>
                    <a:pt x="14" y="0"/>
                    <a:pt x="17" y="1"/>
                    <a:pt x="19" y="1"/>
                  </a:cubicBezTo>
                  <a:cubicBezTo>
                    <a:pt x="20" y="2"/>
                    <a:pt x="21" y="4"/>
                    <a:pt x="22" y="5"/>
                  </a:cubicBezTo>
                  <a:cubicBezTo>
                    <a:pt x="22" y="6"/>
                    <a:pt x="25" y="6"/>
                    <a:pt x="25" y="7"/>
                  </a:cubicBezTo>
                  <a:cubicBezTo>
                    <a:pt x="26" y="7"/>
                    <a:pt x="28" y="9"/>
                    <a:pt x="29" y="9"/>
                  </a:cubicBezTo>
                  <a:cubicBezTo>
                    <a:pt x="29" y="10"/>
                    <a:pt x="30" y="12"/>
                    <a:pt x="30" y="12"/>
                  </a:cubicBezTo>
                  <a:cubicBezTo>
                    <a:pt x="30" y="13"/>
                    <a:pt x="28" y="15"/>
                    <a:pt x="28" y="15"/>
                  </a:cubicBezTo>
                  <a:cubicBezTo>
                    <a:pt x="27" y="15"/>
                    <a:pt x="26" y="15"/>
                    <a:pt x="25" y="1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38"/>
            <p:cNvSpPr>
              <a:spLocks/>
            </p:cNvSpPr>
            <p:nvPr/>
          </p:nvSpPr>
          <p:spPr bwMode="auto">
            <a:xfrm>
              <a:off x="3095626" y="3906838"/>
              <a:ext cx="17463" cy="17463"/>
            </a:xfrm>
            <a:custGeom>
              <a:avLst/>
              <a:gdLst/>
              <a:ahLst/>
              <a:cxnLst>
                <a:cxn ang="0">
                  <a:pos x="9" y="5"/>
                </a:cxn>
                <a:cxn ang="0">
                  <a:pos x="11" y="9"/>
                </a:cxn>
                <a:cxn ang="0">
                  <a:pos x="9" y="12"/>
                </a:cxn>
                <a:cxn ang="0">
                  <a:pos x="4" y="10"/>
                </a:cxn>
                <a:cxn ang="0">
                  <a:pos x="1" y="6"/>
                </a:cxn>
                <a:cxn ang="0">
                  <a:pos x="2" y="2"/>
                </a:cxn>
                <a:cxn ang="0">
                  <a:pos x="6" y="0"/>
                </a:cxn>
                <a:cxn ang="0">
                  <a:pos x="9" y="5"/>
                </a:cxn>
              </a:cxnLst>
              <a:rect l="0" t="0" r="r" b="b"/>
              <a:pathLst>
                <a:path w="11" h="12">
                  <a:moveTo>
                    <a:pt x="9" y="5"/>
                  </a:moveTo>
                  <a:cubicBezTo>
                    <a:pt x="10" y="6"/>
                    <a:pt x="11" y="8"/>
                    <a:pt x="11" y="9"/>
                  </a:cubicBezTo>
                  <a:cubicBezTo>
                    <a:pt x="11" y="10"/>
                    <a:pt x="10" y="11"/>
                    <a:pt x="9" y="12"/>
                  </a:cubicBezTo>
                  <a:cubicBezTo>
                    <a:pt x="8" y="12"/>
                    <a:pt x="5" y="11"/>
                    <a:pt x="4" y="10"/>
                  </a:cubicBezTo>
                  <a:cubicBezTo>
                    <a:pt x="2" y="10"/>
                    <a:pt x="1" y="7"/>
                    <a:pt x="1" y="6"/>
                  </a:cubicBezTo>
                  <a:cubicBezTo>
                    <a:pt x="0" y="5"/>
                    <a:pt x="1" y="3"/>
                    <a:pt x="2" y="2"/>
                  </a:cubicBezTo>
                  <a:cubicBezTo>
                    <a:pt x="3" y="1"/>
                    <a:pt x="5" y="0"/>
                    <a:pt x="6" y="0"/>
                  </a:cubicBezTo>
                  <a:cubicBezTo>
                    <a:pt x="7" y="1"/>
                    <a:pt x="8" y="4"/>
                    <a:pt x="9"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2" name="Freeform 39"/>
            <p:cNvSpPr>
              <a:spLocks/>
            </p:cNvSpPr>
            <p:nvPr/>
          </p:nvSpPr>
          <p:spPr bwMode="auto">
            <a:xfrm>
              <a:off x="3113088" y="3886200"/>
              <a:ext cx="52388" cy="79375"/>
            </a:xfrm>
            <a:custGeom>
              <a:avLst/>
              <a:gdLst/>
              <a:ahLst/>
              <a:cxnLst>
                <a:cxn ang="0">
                  <a:pos x="19" y="26"/>
                </a:cxn>
                <a:cxn ang="0">
                  <a:pos x="19" y="18"/>
                </a:cxn>
                <a:cxn ang="0">
                  <a:pos x="15" y="11"/>
                </a:cxn>
                <a:cxn ang="0">
                  <a:pos x="10" y="7"/>
                </a:cxn>
                <a:cxn ang="0">
                  <a:pos x="4" y="6"/>
                </a:cxn>
                <a:cxn ang="0">
                  <a:pos x="0" y="4"/>
                </a:cxn>
                <a:cxn ang="0">
                  <a:pos x="7" y="1"/>
                </a:cxn>
                <a:cxn ang="0">
                  <a:pos x="15" y="3"/>
                </a:cxn>
                <a:cxn ang="0">
                  <a:pos x="24" y="7"/>
                </a:cxn>
                <a:cxn ang="0">
                  <a:pos x="32" y="17"/>
                </a:cxn>
                <a:cxn ang="0">
                  <a:pos x="34" y="26"/>
                </a:cxn>
                <a:cxn ang="0">
                  <a:pos x="35" y="36"/>
                </a:cxn>
                <a:cxn ang="0">
                  <a:pos x="31" y="41"/>
                </a:cxn>
                <a:cxn ang="0">
                  <a:pos x="30" y="47"/>
                </a:cxn>
                <a:cxn ang="0">
                  <a:pos x="26" y="49"/>
                </a:cxn>
                <a:cxn ang="0">
                  <a:pos x="22" y="51"/>
                </a:cxn>
                <a:cxn ang="0">
                  <a:pos x="16" y="52"/>
                </a:cxn>
                <a:cxn ang="0">
                  <a:pos x="11" y="47"/>
                </a:cxn>
                <a:cxn ang="0">
                  <a:pos x="6" y="46"/>
                </a:cxn>
                <a:cxn ang="0">
                  <a:pos x="2" y="46"/>
                </a:cxn>
                <a:cxn ang="0">
                  <a:pos x="4" y="40"/>
                </a:cxn>
                <a:cxn ang="0">
                  <a:pos x="11" y="37"/>
                </a:cxn>
                <a:cxn ang="0">
                  <a:pos x="17" y="33"/>
                </a:cxn>
                <a:cxn ang="0">
                  <a:pos x="19" y="26"/>
                </a:cxn>
              </a:cxnLst>
              <a:rect l="0" t="0" r="r" b="b"/>
              <a:pathLst>
                <a:path w="35" h="52">
                  <a:moveTo>
                    <a:pt x="19" y="26"/>
                  </a:moveTo>
                  <a:cubicBezTo>
                    <a:pt x="19" y="24"/>
                    <a:pt x="19" y="20"/>
                    <a:pt x="19" y="18"/>
                  </a:cubicBezTo>
                  <a:cubicBezTo>
                    <a:pt x="18" y="16"/>
                    <a:pt x="16" y="12"/>
                    <a:pt x="15" y="11"/>
                  </a:cubicBezTo>
                  <a:cubicBezTo>
                    <a:pt x="14" y="10"/>
                    <a:pt x="12" y="8"/>
                    <a:pt x="10" y="7"/>
                  </a:cubicBezTo>
                  <a:cubicBezTo>
                    <a:pt x="9" y="7"/>
                    <a:pt x="6" y="6"/>
                    <a:pt x="4" y="6"/>
                  </a:cubicBezTo>
                  <a:cubicBezTo>
                    <a:pt x="3" y="6"/>
                    <a:pt x="0" y="5"/>
                    <a:pt x="0" y="4"/>
                  </a:cubicBezTo>
                  <a:cubicBezTo>
                    <a:pt x="0" y="2"/>
                    <a:pt x="5" y="1"/>
                    <a:pt x="7" y="1"/>
                  </a:cubicBezTo>
                  <a:cubicBezTo>
                    <a:pt x="9" y="0"/>
                    <a:pt x="13" y="2"/>
                    <a:pt x="15" y="3"/>
                  </a:cubicBezTo>
                  <a:cubicBezTo>
                    <a:pt x="17" y="3"/>
                    <a:pt x="22" y="5"/>
                    <a:pt x="24" y="7"/>
                  </a:cubicBezTo>
                  <a:cubicBezTo>
                    <a:pt x="26" y="9"/>
                    <a:pt x="30" y="14"/>
                    <a:pt x="32" y="17"/>
                  </a:cubicBezTo>
                  <a:cubicBezTo>
                    <a:pt x="33" y="20"/>
                    <a:pt x="34" y="24"/>
                    <a:pt x="34" y="26"/>
                  </a:cubicBezTo>
                  <a:cubicBezTo>
                    <a:pt x="35" y="29"/>
                    <a:pt x="35" y="33"/>
                    <a:pt x="35" y="36"/>
                  </a:cubicBezTo>
                  <a:cubicBezTo>
                    <a:pt x="34" y="37"/>
                    <a:pt x="32" y="40"/>
                    <a:pt x="31" y="41"/>
                  </a:cubicBezTo>
                  <a:cubicBezTo>
                    <a:pt x="31" y="43"/>
                    <a:pt x="31" y="46"/>
                    <a:pt x="30" y="47"/>
                  </a:cubicBezTo>
                  <a:cubicBezTo>
                    <a:pt x="29" y="48"/>
                    <a:pt x="27" y="49"/>
                    <a:pt x="26" y="49"/>
                  </a:cubicBezTo>
                  <a:cubicBezTo>
                    <a:pt x="25" y="50"/>
                    <a:pt x="23" y="51"/>
                    <a:pt x="22" y="51"/>
                  </a:cubicBezTo>
                  <a:cubicBezTo>
                    <a:pt x="21" y="52"/>
                    <a:pt x="18" y="52"/>
                    <a:pt x="16" y="52"/>
                  </a:cubicBezTo>
                  <a:cubicBezTo>
                    <a:pt x="15" y="51"/>
                    <a:pt x="13" y="48"/>
                    <a:pt x="11" y="47"/>
                  </a:cubicBezTo>
                  <a:cubicBezTo>
                    <a:pt x="10" y="47"/>
                    <a:pt x="7" y="46"/>
                    <a:pt x="6" y="46"/>
                  </a:cubicBezTo>
                  <a:cubicBezTo>
                    <a:pt x="5" y="46"/>
                    <a:pt x="2" y="47"/>
                    <a:pt x="2" y="46"/>
                  </a:cubicBezTo>
                  <a:cubicBezTo>
                    <a:pt x="1" y="44"/>
                    <a:pt x="3" y="41"/>
                    <a:pt x="4" y="40"/>
                  </a:cubicBezTo>
                  <a:cubicBezTo>
                    <a:pt x="6" y="39"/>
                    <a:pt x="9" y="38"/>
                    <a:pt x="11" y="37"/>
                  </a:cubicBezTo>
                  <a:cubicBezTo>
                    <a:pt x="12" y="36"/>
                    <a:pt x="16" y="34"/>
                    <a:pt x="17" y="33"/>
                  </a:cubicBezTo>
                  <a:cubicBezTo>
                    <a:pt x="18" y="32"/>
                    <a:pt x="19" y="28"/>
                    <a:pt x="19" y="2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40"/>
            <p:cNvSpPr>
              <a:spLocks/>
            </p:cNvSpPr>
            <p:nvPr/>
          </p:nvSpPr>
          <p:spPr bwMode="auto">
            <a:xfrm>
              <a:off x="2905126" y="3797300"/>
              <a:ext cx="42863" cy="34925"/>
            </a:xfrm>
            <a:custGeom>
              <a:avLst/>
              <a:gdLst/>
              <a:ahLst/>
              <a:cxnLst>
                <a:cxn ang="0">
                  <a:pos x="17" y="22"/>
                </a:cxn>
                <a:cxn ang="0">
                  <a:pos x="15" y="19"/>
                </a:cxn>
                <a:cxn ang="0">
                  <a:pos x="13" y="11"/>
                </a:cxn>
                <a:cxn ang="0">
                  <a:pos x="8" y="12"/>
                </a:cxn>
                <a:cxn ang="0">
                  <a:pos x="3" y="10"/>
                </a:cxn>
                <a:cxn ang="0">
                  <a:pos x="0" y="4"/>
                </a:cxn>
                <a:cxn ang="0">
                  <a:pos x="2" y="0"/>
                </a:cxn>
                <a:cxn ang="0">
                  <a:pos x="8" y="1"/>
                </a:cxn>
                <a:cxn ang="0">
                  <a:pos x="14" y="4"/>
                </a:cxn>
                <a:cxn ang="0">
                  <a:pos x="19" y="9"/>
                </a:cxn>
                <a:cxn ang="0">
                  <a:pos x="25" y="12"/>
                </a:cxn>
                <a:cxn ang="0">
                  <a:pos x="27" y="16"/>
                </a:cxn>
                <a:cxn ang="0">
                  <a:pos x="27" y="21"/>
                </a:cxn>
                <a:cxn ang="0">
                  <a:pos x="23" y="22"/>
                </a:cxn>
                <a:cxn ang="0">
                  <a:pos x="17" y="22"/>
                </a:cxn>
              </a:cxnLst>
              <a:rect l="0" t="0" r="r" b="b"/>
              <a:pathLst>
                <a:path w="28" h="23">
                  <a:moveTo>
                    <a:pt x="17" y="22"/>
                  </a:moveTo>
                  <a:cubicBezTo>
                    <a:pt x="16" y="22"/>
                    <a:pt x="15" y="20"/>
                    <a:pt x="15" y="19"/>
                  </a:cubicBezTo>
                  <a:cubicBezTo>
                    <a:pt x="14" y="17"/>
                    <a:pt x="14" y="12"/>
                    <a:pt x="13" y="11"/>
                  </a:cubicBezTo>
                  <a:cubicBezTo>
                    <a:pt x="12" y="11"/>
                    <a:pt x="9" y="12"/>
                    <a:pt x="8" y="12"/>
                  </a:cubicBezTo>
                  <a:cubicBezTo>
                    <a:pt x="7" y="12"/>
                    <a:pt x="4" y="11"/>
                    <a:pt x="3" y="10"/>
                  </a:cubicBezTo>
                  <a:cubicBezTo>
                    <a:pt x="2" y="9"/>
                    <a:pt x="0" y="6"/>
                    <a:pt x="0" y="4"/>
                  </a:cubicBezTo>
                  <a:cubicBezTo>
                    <a:pt x="0" y="3"/>
                    <a:pt x="1" y="1"/>
                    <a:pt x="2" y="0"/>
                  </a:cubicBezTo>
                  <a:cubicBezTo>
                    <a:pt x="3" y="0"/>
                    <a:pt x="7" y="1"/>
                    <a:pt x="8" y="1"/>
                  </a:cubicBezTo>
                  <a:cubicBezTo>
                    <a:pt x="10" y="2"/>
                    <a:pt x="12" y="3"/>
                    <a:pt x="14" y="4"/>
                  </a:cubicBezTo>
                  <a:cubicBezTo>
                    <a:pt x="15" y="5"/>
                    <a:pt x="18" y="8"/>
                    <a:pt x="19" y="9"/>
                  </a:cubicBezTo>
                  <a:cubicBezTo>
                    <a:pt x="21" y="10"/>
                    <a:pt x="24" y="11"/>
                    <a:pt x="25" y="12"/>
                  </a:cubicBezTo>
                  <a:cubicBezTo>
                    <a:pt x="26" y="13"/>
                    <a:pt x="27" y="15"/>
                    <a:pt x="27" y="16"/>
                  </a:cubicBezTo>
                  <a:cubicBezTo>
                    <a:pt x="27" y="17"/>
                    <a:pt x="28" y="20"/>
                    <a:pt x="27" y="21"/>
                  </a:cubicBezTo>
                  <a:cubicBezTo>
                    <a:pt x="27" y="22"/>
                    <a:pt x="24" y="22"/>
                    <a:pt x="23" y="22"/>
                  </a:cubicBezTo>
                  <a:cubicBezTo>
                    <a:pt x="22" y="23"/>
                    <a:pt x="19" y="23"/>
                    <a:pt x="17" y="2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4" name="Freeform 41"/>
            <p:cNvSpPr>
              <a:spLocks/>
            </p:cNvSpPr>
            <p:nvPr/>
          </p:nvSpPr>
          <p:spPr bwMode="auto">
            <a:xfrm>
              <a:off x="2990851" y="3768725"/>
              <a:ext cx="44450" cy="41275"/>
            </a:xfrm>
            <a:custGeom>
              <a:avLst/>
              <a:gdLst/>
              <a:ahLst/>
              <a:cxnLst>
                <a:cxn ang="0">
                  <a:pos x="5" y="27"/>
                </a:cxn>
                <a:cxn ang="0">
                  <a:pos x="15" y="19"/>
                </a:cxn>
                <a:cxn ang="0">
                  <a:pos x="23" y="15"/>
                </a:cxn>
                <a:cxn ang="0">
                  <a:pos x="28" y="9"/>
                </a:cxn>
                <a:cxn ang="0">
                  <a:pos x="29" y="5"/>
                </a:cxn>
                <a:cxn ang="0">
                  <a:pos x="27" y="1"/>
                </a:cxn>
                <a:cxn ang="0">
                  <a:pos x="21" y="2"/>
                </a:cxn>
                <a:cxn ang="0">
                  <a:pos x="17" y="5"/>
                </a:cxn>
                <a:cxn ang="0">
                  <a:pos x="13" y="5"/>
                </a:cxn>
                <a:cxn ang="0">
                  <a:pos x="10" y="8"/>
                </a:cxn>
                <a:cxn ang="0">
                  <a:pos x="9" y="15"/>
                </a:cxn>
                <a:cxn ang="0">
                  <a:pos x="6" y="17"/>
                </a:cxn>
                <a:cxn ang="0">
                  <a:pos x="2" y="22"/>
                </a:cxn>
                <a:cxn ang="0">
                  <a:pos x="1" y="25"/>
                </a:cxn>
                <a:cxn ang="0">
                  <a:pos x="5" y="27"/>
                </a:cxn>
              </a:cxnLst>
              <a:rect l="0" t="0" r="r" b="b"/>
              <a:pathLst>
                <a:path w="29" h="27">
                  <a:moveTo>
                    <a:pt x="5" y="27"/>
                  </a:moveTo>
                  <a:cubicBezTo>
                    <a:pt x="8" y="27"/>
                    <a:pt x="13" y="21"/>
                    <a:pt x="15" y="19"/>
                  </a:cubicBezTo>
                  <a:cubicBezTo>
                    <a:pt x="17" y="18"/>
                    <a:pt x="22" y="17"/>
                    <a:pt x="23" y="15"/>
                  </a:cubicBezTo>
                  <a:cubicBezTo>
                    <a:pt x="25" y="14"/>
                    <a:pt x="27" y="11"/>
                    <a:pt x="28" y="9"/>
                  </a:cubicBezTo>
                  <a:cubicBezTo>
                    <a:pt x="29" y="8"/>
                    <a:pt x="29" y="6"/>
                    <a:pt x="29" y="5"/>
                  </a:cubicBezTo>
                  <a:cubicBezTo>
                    <a:pt x="29" y="4"/>
                    <a:pt x="28" y="1"/>
                    <a:pt x="27" y="1"/>
                  </a:cubicBezTo>
                  <a:cubicBezTo>
                    <a:pt x="25" y="0"/>
                    <a:pt x="22" y="1"/>
                    <a:pt x="21" y="2"/>
                  </a:cubicBezTo>
                  <a:cubicBezTo>
                    <a:pt x="20" y="2"/>
                    <a:pt x="18" y="4"/>
                    <a:pt x="17" y="5"/>
                  </a:cubicBezTo>
                  <a:cubicBezTo>
                    <a:pt x="16" y="5"/>
                    <a:pt x="14" y="5"/>
                    <a:pt x="13" y="5"/>
                  </a:cubicBezTo>
                  <a:cubicBezTo>
                    <a:pt x="12" y="6"/>
                    <a:pt x="11" y="7"/>
                    <a:pt x="10" y="8"/>
                  </a:cubicBezTo>
                  <a:cubicBezTo>
                    <a:pt x="9" y="10"/>
                    <a:pt x="10" y="14"/>
                    <a:pt x="9" y="15"/>
                  </a:cubicBezTo>
                  <a:cubicBezTo>
                    <a:pt x="8" y="16"/>
                    <a:pt x="7" y="17"/>
                    <a:pt x="6" y="17"/>
                  </a:cubicBezTo>
                  <a:cubicBezTo>
                    <a:pt x="5" y="18"/>
                    <a:pt x="3" y="20"/>
                    <a:pt x="2" y="22"/>
                  </a:cubicBezTo>
                  <a:cubicBezTo>
                    <a:pt x="2" y="22"/>
                    <a:pt x="0" y="24"/>
                    <a:pt x="1" y="25"/>
                  </a:cubicBezTo>
                  <a:cubicBezTo>
                    <a:pt x="1" y="26"/>
                    <a:pt x="4" y="27"/>
                    <a:pt x="5" y="2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42"/>
            <p:cNvSpPr>
              <a:spLocks/>
            </p:cNvSpPr>
            <p:nvPr/>
          </p:nvSpPr>
          <p:spPr bwMode="auto">
            <a:xfrm>
              <a:off x="3068638" y="3732213"/>
              <a:ext cx="58738" cy="73025"/>
            </a:xfrm>
            <a:custGeom>
              <a:avLst/>
              <a:gdLst/>
              <a:ahLst/>
              <a:cxnLst>
                <a:cxn ang="0">
                  <a:pos x="35" y="42"/>
                </a:cxn>
                <a:cxn ang="0">
                  <a:pos x="30" y="46"/>
                </a:cxn>
                <a:cxn ang="0">
                  <a:pos x="25" y="47"/>
                </a:cxn>
                <a:cxn ang="0">
                  <a:pos x="21" y="45"/>
                </a:cxn>
                <a:cxn ang="0">
                  <a:pos x="18" y="39"/>
                </a:cxn>
                <a:cxn ang="0">
                  <a:pos x="16" y="33"/>
                </a:cxn>
                <a:cxn ang="0">
                  <a:pos x="11" y="30"/>
                </a:cxn>
                <a:cxn ang="0">
                  <a:pos x="6" y="28"/>
                </a:cxn>
                <a:cxn ang="0">
                  <a:pos x="3" y="25"/>
                </a:cxn>
                <a:cxn ang="0">
                  <a:pos x="0" y="20"/>
                </a:cxn>
                <a:cxn ang="0">
                  <a:pos x="2" y="14"/>
                </a:cxn>
                <a:cxn ang="0">
                  <a:pos x="3" y="8"/>
                </a:cxn>
                <a:cxn ang="0">
                  <a:pos x="8" y="3"/>
                </a:cxn>
                <a:cxn ang="0">
                  <a:pos x="11" y="0"/>
                </a:cxn>
                <a:cxn ang="0">
                  <a:pos x="18" y="3"/>
                </a:cxn>
                <a:cxn ang="0">
                  <a:pos x="22" y="11"/>
                </a:cxn>
                <a:cxn ang="0">
                  <a:pos x="27" y="15"/>
                </a:cxn>
                <a:cxn ang="0">
                  <a:pos x="31" y="20"/>
                </a:cxn>
                <a:cxn ang="0">
                  <a:pos x="35" y="19"/>
                </a:cxn>
                <a:cxn ang="0">
                  <a:pos x="39" y="22"/>
                </a:cxn>
                <a:cxn ang="0">
                  <a:pos x="37" y="27"/>
                </a:cxn>
                <a:cxn ang="0">
                  <a:pos x="36" y="32"/>
                </a:cxn>
                <a:cxn ang="0">
                  <a:pos x="37" y="37"/>
                </a:cxn>
                <a:cxn ang="0">
                  <a:pos x="36" y="40"/>
                </a:cxn>
                <a:cxn ang="0">
                  <a:pos x="35" y="42"/>
                </a:cxn>
              </a:cxnLst>
              <a:rect l="0" t="0" r="r" b="b"/>
              <a:pathLst>
                <a:path w="39" h="48">
                  <a:moveTo>
                    <a:pt x="35" y="42"/>
                  </a:moveTo>
                  <a:cubicBezTo>
                    <a:pt x="34" y="44"/>
                    <a:pt x="32" y="46"/>
                    <a:pt x="30" y="46"/>
                  </a:cubicBezTo>
                  <a:cubicBezTo>
                    <a:pt x="29" y="47"/>
                    <a:pt x="27" y="48"/>
                    <a:pt x="25" y="47"/>
                  </a:cubicBezTo>
                  <a:cubicBezTo>
                    <a:pt x="24" y="47"/>
                    <a:pt x="22" y="46"/>
                    <a:pt x="21" y="45"/>
                  </a:cubicBezTo>
                  <a:cubicBezTo>
                    <a:pt x="20" y="44"/>
                    <a:pt x="18" y="41"/>
                    <a:pt x="18" y="39"/>
                  </a:cubicBezTo>
                  <a:cubicBezTo>
                    <a:pt x="17" y="38"/>
                    <a:pt x="17" y="34"/>
                    <a:pt x="16" y="33"/>
                  </a:cubicBezTo>
                  <a:cubicBezTo>
                    <a:pt x="15" y="32"/>
                    <a:pt x="13" y="31"/>
                    <a:pt x="11" y="30"/>
                  </a:cubicBezTo>
                  <a:cubicBezTo>
                    <a:pt x="10" y="29"/>
                    <a:pt x="7" y="29"/>
                    <a:pt x="6" y="28"/>
                  </a:cubicBezTo>
                  <a:cubicBezTo>
                    <a:pt x="5" y="28"/>
                    <a:pt x="3" y="26"/>
                    <a:pt x="3" y="25"/>
                  </a:cubicBezTo>
                  <a:cubicBezTo>
                    <a:pt x="2" y="24"/>
                    <a:pt x="0" y="21"/>
                    <a:pt x="0" y="20"/>
                  </a:cubicBezTo>
                  <a:cubicBezTo>
                    <a:pt x="0" y="18"/>
                    <a:pt x="2" y="16"/>
                    <a:pt x="2" y="14"/>
                  </a:cubicBezTo>
                  <a:cubicBezTo>
                    <a:pt x="3" y="13"/>
                    <a:pt x="2" y="9"/>
                    <a:pt x="3" y="8"/>
                  </a:cubicBezTo>
                  <a:cubicBezTo>
                    <a:pt x="4" y="6"/>
                    <a:pt x="6" y="4"/>
                    <a:pt x="8" y="3"/>
                  </a:cubicBezTo>
                  <a:cubicBezTo>
                    <a:pt x="8" y="2"/>
                    <a:pt x="10" y="0"/>
                    <a:pt x="11" y="0"/>
                  </a:cubicBezTo>
                  <a:cubicBezTo>
                    <a:pt x="13" y="0"/>
                    <a:pt x="16" y="2"/>
                    <a:pt x="18" y="3"/>
                  </a:cubicBezTo>
                  <a:cubicBezTo>
                    <a:pt x="19" y="5"/>
                    <a:pt x="20" y="9"/>
                    <a:pt x="22" y="11"/>
                  </a:cubicBezTo>
                  <a:cubicBezTo>
                    <a:pt x="23" y="12"/>
                    <a:pt x="26" y="13"/>
                    <a:pt x="27" y="15"/>
                  </a:cubicBezTo>
                  <a:cubicBezTo>
                    <a:pt x="28" y="16"/>
                    <a:pt x="29" y="19"/>
                    <a:pt x="31" y="20"/>
                  </a:cubicBezTo>
                  <a:cubicBezTo>
                    <a:pt x="32" y="20"/>
                    <a:pt x="34" y="19"/>
                    <a:pt x="35" y="19"/>
                  </a:cubicBezTo>
                  <a:cubicBezTo>
                    <a:pt x="37" y="19"/>
                    <a:pt x="39" y="21"/>
                    <a:pt x="39" y="22"/>
                  </a:cubicBezTo>
                  <a:cubicBezTo>
                    <a:pt x="39" y="23"/>
                    <a:pt x="38" y="26"/>
                    <a:pt x="37" y="27"/>
                  </a:cubicBezTo>
                  <a:cubicBezTo>
                    <a:pt x="37" y="29"/>
                    <a:pt x="36" y="31"/>
                    <a:pt x="36" y="32"/>
                  </a:cubicBezTo>
                  <a:cubicBezTo>
                    <a:pt x="35" y="33"/>
                    <a:pt x="37" y="36"/>
                    <a:pt x="37" y="37"/>
                  </a:cubicBezTo>
                  <a:cubicBezTo>
                    <a:pt x="37" y="38"/>
                    <a:pt x="36" y="39"/>
                    <a:pt x="36" y="40"/>
                  </a:cubicBezTo>
                  <a:cubicBezTo>
                    <a:pt x="36" y="41"/>
                    <a:pt x="36" y="42"/>
                    <a:pt x="35" y="4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6" name="Freeform 43"/>
            <p:cNvSpPr>
              <a:spLocks/>
            </p:cNvSpPr>
            <p:nvPr/>
          </p:nvSpPr>
          <p:spPr bwMode="auto">
            <a:xfrm>
              <a:off x="3136901" y="3697288"/>
              <a:ext cx="22225" cy="17463"/>
            </a:xfrm>
            <a:custGeom>
              <a:avLst/>
              <a:gdLst/>
              <a:ahLst/>
              <a:cxnLst>
                <a:cxn ang="0">
                  <a:pos x="10" y="11"/>
                </a:cxn>
                <a:cxn ang="0">
                  <a:pos x="13" y="7"/>
                </a:cxn>
                <a:cxn ang="0">
                  <a:pos x="14" y="3"/>
                </a:cxn>
                <a:cxn ang="0">
                  <a:pos x="12" y="0"/>
                </a:cxn>
                <a:cxn ang="0">
                  <a:pos x="9" y="0"/>
                </a:cxn>
                <a:cxn ang="0">
                  <a:pos x="6" y="1"/>
                </a:cxn>
                <a:cxn ang="0">
                  <a:pos x="4" y="4"/>
                </a:cxn>
                <a:cxn ang="0">
                  <a:pos x="2" y="6"/>
                </a:cxn>
                <a:cxn ang="0">
                  <a:pos x="0" y="9"/>
                </a:cxn>
                <a:cxn ang="0">
                  <a:pos x="0" y="11"/>
                </a:cxn>
                <a:cxn ang="0">
                  <a:pos x="5" y="12"/>
                </a:cxn>
                <a:cxn ang="0">
                  <a:pos x="10" y="11"/>
                </a:cxn>
              </a:cxnLst>
              <a:rect l="0" t="0" r="r" b="b"/>
              <a:pathLst>
                <a:path w="14" h="12">
                  <a:moveTo>
                    <a:pt x="10" y="11"/>
                  </a:moveTo>
                  <a:cubicBezTo>
                    <a:pt x="11" y="10"/>
                    <a:pt x="12" y="8"/>
                    <a:pt x="13" y="7"/>
                  </a:cubicBezTo>
                  <a:cubicBezTo>
                    <a:pt x="13" y="6"/>
                    <a:pt x="14" y="4"/>
                    <a:pt x="14" y="3"/>
                  </a:cubicBezTo>
                  <a:cubicBezTo>
                    <a:pt x="14" y="2"/>
                    <a:pt x="13" y="0"/>
                    <a:pt x="12" y="0"/>
                  </a:cubicBezTo>
                  <a:cubicBezTo>
                    <a:pt x="11" y="0"/>
                    <a:pt x="10" y="0"/>
                    <a:pt x="9" y="0"/>
                  </a:cubicBezTo>
                  <a:cubicBezTo>
                    <a:pt x="8" y="0"/>
                    <a:pt x="7" y="1"/>
                    <a:pt x="6" y="1"/>
                  </a:cubicBezTo>
                  <a:cubicBezTo>
                    <a:pt x="5" y="2"/>
                    <a:pt x="5" y="3"/>
                    <a:pt x="4" y="4"/>
                  </a:cubicBezTo>
                  <a:cubicBezTo>
                    <a:pt x="4" y="5"/>
                    <a:pt x="2" y="5"/>
                    <a:pt x="2" y="6"/>
                  </a:cubicBezTo>
                  <a:cubicBezTo>
                    <a:pt x="1" y="7"/>
                    <a:pt x="0" y="8"/>
                    <a:pt x="0" y="9"/>
                  </a:cubicBezTo>
                  <a:cubicBezTo>
                    <a:pt x="0" y="9"/>
                    <a:pt x="0" y="11"/>
                    <a:pt x="0" y="11"/>
                  </a:cubicBezTo>
                  <a:cubicBezTo>
                    <a:pt x="1" y="12"/>
                    <a:pt x="3" y="12"/>
                    <a:pt x="5" y="12"/>
                  </a:cubicBezTo>
                  <a:cubicBezTo>
                    <a:pt x="6" y="12"/>
                    <a:pt x="9" y="12"/>
                    <a:pt x="10" y="1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44"/>
            <p:cNvSpPr>
              <a:spLocks/>
            </p:cNvSpPr>
            <p:nvPr/>
          </p:nvSpPr>
          <p:spPr bwMode="auto">
            <a:xfrm>
              <a:off x="3167063" y="3679825"/>
              <a:ext cx="15875" cy="19050"/>
            </a:xfrm>
            <a:custGeom>
              <a:avLst/>
              <a:gdLst/>
              <a:ahLst/>
              <a:cxnLst>
                <a:cxn ang="0">
                  <a:pos x="4" y="12"/>
                </a:cxn>
                <a:cxn ang="0">
                  <a:pos x="1" y="9"/>
                </a:cxn>
                <a:cxn ang="0">
                  <a:pos x="0" y="5"/>
                </a:cxn>
                <a:cxn ang="0">
                  <a:pos x="1" y="1"/>
                </a:cxn>
                <a:cxn ang="0">
                  <a:pos x="6" y="0"/>
                </a:cxn>
                <a:cxn ang="0">
                  <a:pos x="8" y="1"/>
                </a:cxn>
                <a:cxn ang="0">
                  <a:pos x="10" y="6"/>
                </a:cxn>
                <a:cxn ang="0">
                  <a:pos x="9" y="10"/>
                </a:cxn>
                <a:cxn ang="0">
                  <a:pos x="4" y="12"/>
                </a:cxn>
              </a:cxnLst>
              <a:rect l="0" t="0" r="r" b="b"/>
              <a:pathLst>
                <a:path w="10" h="12">
                  <a:moveTo>
                    <a:pt x="4" y="12"/>
                  </a:moveTo>
                  <a:cubicBezTo>
                    <a:pt x="3" y="12"/>
                    <a:pt x="2" y="10"/>
                    <a:pt x="1" y="9"/>
                  </a:cubicBezTo>
                  <a:cubicBezTo>
                    <a:pt x="0" y="8"/>
                    <a:pt x="0" y="6"/>
                    <a:pt x="0" y="5"/>
                  </a:cubicBezTo>
                  <a:cubicBezTo>
                    <a:pt x="0" y="4"/>
                    <a:pt x="1" y="2"/>
                    <a:pt x="1" y="1"/>
                  </a:cubicBezTo>
                  <a:cubicBezTo>
                    <a:pt x="2" y="0"/>
                    <a:pt x="5" y="0"/>
                    <a:pt x="6" y="0"/>
                  </a:cubicBezTo>
                  <a:cubicBezTo>
                    <a:pt x="6" y="0"/>
                    <a:pt x="8" y="1"/>
                    <a:pt x="8" y="1"/>
                  </a:cubicBezTo>
                  <a:cubicBezTo>
                    <a:pt x="9" y="2"/>
                    <a:pt x="10" y="5"/>
                    <a:pt x="10" y="6"/>
                  </a:cubicBezTo>
                  <a:cubicBezTo>
                    <a:pt x="10" y="7"/>
                    <a:pt x="10" y="9"/>
                    <a:pt x="9" y="10"/>
                  </a:cubicBezTo>
                  <a:cubicBezTo>
                    <a:pt x="8" y="11"/>
                    <a:pt x="6" y="12"/>
                    <a:pt x="4" y="1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8" name="Freeform 45"/>
            <p:cNvSpPr>
              <a:spLocks/>
            </p:cNvSpPr>
            <p:nvPr/>
          </p:nvSpPr>
          <p:spPr bwMode="auto">
            <a:xfrm>
              <a:off x="3214688" y="3671888"/>
              <a:ext cx="26988" cy="19050"/>
            </a:xfrm>
            <a:custGeom>
              <a:avLst/>
              <a:gdLst/>
              <a:ahLst/>
              <a:cxnLst>
                <a:cxn ang="0">
                  <a:pos x="10" y="12"/>
                </a:cxn>
                <a:cxn ang="0">
                  <a:pos x="6" y="9"/>
                </a:cxn>
                <a:cxn ang="0">
                  <a:pos x="3" y="9"/>
                </a:cxn>
                <a:cxn ang="0">
                  <a:pos x="0" y="6"/>
                </a:cxn>
                <a:cxn ang="0">
                  <a:pos x="2" y="1"/>
                </a:cxn>
                <a:cxn ang="0">
                  <a:pos x="7" y="0"/>
                </a:cxn>
                <a:cxn ang="0">
                  <a:pos x="11" y="1"/>
                </a:cxn>
                <a:cxn ang="0">
                  <a:pos x="14" y="5"/>
                </a:cxn>
                <a:cxn ang="0">
                  <a:pos x="16" y="7"/>
                </a:cxn>
                <a:cxn ang="0">
                  <a:pos x="15" y="11"/>
                </a:cxn>
                <a:cxn ang="0">
                  <a:pos x="10" y="12"/>
                </a:cxn>
              </a:cxnLst>
              <a:rect l="0" t="0" r="r" b="b"/>
              <a:pathLst>
                <a:path w="17" h="12">
                  <a:moveTo>
                    <a:pt x="10" y="12"/>
                  </a:moveTo>
                  <a:cubicBezTo>
                    <a:pt x="9" y="12"/>
                    <a:pt x="7" y="9"/>
                    <a:pt x="6" y="9"/>
                  </a:cubicBezTo>
                  <a:cubicBezTo>
                    <a:pt x="5" y="9"/>
                    <a:pt x="3" y="9"/>
                    <a:pt x="3" y="9"/>
                  </a:cubicBezTo>
                  <a:cubicBezTo>
                    <a:pt x="2" y="9"/>
                    <a:pt x="1" y="7"/>
                    <a:pt x="0" y="6"/>
                  </a:cubicBezTo>
                  <a:cubicBezTo>
                    <a:pt x="0" y="5"/>
                    <a:pt x="1" y="2"/>
                    <a:pt x="2" y="1"/>
                  </a:cubicBezTo>
                  <a:cubicBezTo>
                    <a:pt x="3" y="1"/>
                    <a:pt x="6" y="0"/>
                    <a:pt x="7" y="0"/>
                  </a:cubicBezTo>
                  <a:cubicBezTo>
                    <a:pt x="8" y="0"/>
                    <a:pt x="10" y="1"/>
                    <a:pt x="11" y="1"/>
                  </a:cubicBezTo>
                  <a:cubicBezTo>
                    <a:pt x="12" y="2"/>
                    <a:pt x="13" y="4"/>
                    <a:pt x="14" y="5"/>
                  </a:cubicBezTo>
                  <a:cubicBezTo>
                    <a:pt x="15" y="5"/>
                    <a:pt x="16" y="6"/>
                    <a:pt x="16" y="7"/>
                  </a:cubicBezTo>
                  <a:cubicBezTo>
                    <a:pt x="17" y="8"/>
                    <a:pt x="15" y="10"/>
                    <a:pt x="15" y="11"/>
                  </a:cubicBezTo>
                  <a:cubicBezTo>
                    <a:pt x="14" y="11"/>
                    <a:pt x="11" y="12"/>
                    <a:pt x="10" y="1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46"/>
            <p:cNvSpPr>
              <a:spLocks/>
            </p:cNvSpPr>
            <p:nvPr/>
          </p:nvSpPr>
          <p:spPr bwMode="auto">
            <a:xfrm>
              <a:off x="3267076" y="3657600"/>
              <a:ext cx="128588" cy="85725"/>
            </a:xfrm>
            <a:custGeom>
              <a:avLst/>
              <a:gdLst/>
              <a:ahLst/>
              <a:cxnLst>
                <a:cxn ang="0">
                  <a:pos x="26" y="50"/>
                </a:cxn>
                <a:cxn ang="0">
                  <a:pos x="18" y="51"/>
                </a:cxn>
                <a:cxn ang="0">
                  <a:pos x="14" y="53"/>
                </a:cxn>
                <a:cxn ang="0">
                  <a:pos x="8" y="56"/>
                </a:cxn>
                <a:cxn ang="0">
                  <a:pos x="4" y="55"/>
                </a:cxn>
                <a:cxn ang="0">
                  <a:pos x="0" y="51"/>
                </a:cxn>
                <a:cxn ang="0">
                  <a:pos x="3" y="46"/>
                </a:cxn>
                <a:cxn ang="0">
                  <a:pos x="7" y="44"/>
                </a:cxn>
                <a:cxn ang="0">
                  <a:pos x="9" y="41"/>
                </a:cxn>
                <a:cxn ang="0">
                  <a:pos x="16" y="39"/>
                </a:cxn>
                <a:cxn ang="0">
                  <a:pos x="19" y="41"/>
                </a:cxn>
                <a:cxn ang="0">
                  <a:pos x="25" y="41"/>
                </a:cxn>
                <a:cxn ang="0">
                  <a:pos x="28" y="41"/>
                </a:cxn>
                <a:cxn ang="0">
                  <a:pos x="29" y="37"/>
                </a:cxn>
                <a:cxn ang="0">
                  <a:pos x="26" y="34"/>
                </a:cxn>
                <a:cxn ang="0">
                  <a:pos x="24" y="31"/>
                </a:cxn>
                <a:cxn ang="0">
                  <a:pos x="27" y="28"/>
                </a:cxn>
                <a:cxn ang="0">
                  <a:pos x="32" y="27"/>
                </a:cxn>
                <a:cxn ang="0">
                  <a:pos x="36" y="28"/>
                </a:cxn>
                <a:cxn ang="0">
                  <a:pos x="44" y="26"/>
                </a:cxn>
                <a:cxn ang="0">
                  <a:pos x="49" y="21"/>
                </a:cxn>
                <a:cxn ang="0">
                  <a:pos x="55" y="18"/>
                </a:cxn>
                <a:cxn ang="0">
                  <a:pos x="57" y="16"/>
                </a:cxn>
                <a:cxn ang="0">
                  <a:pos x="59" y="13"/>
                </a:cxn>
                <a:cxn ang="0">
                  <a:pos x="58" y="10"/>
                </a:cxn>
                <a:cxn ang="0">
                  <a:pos x="60" y="4"/>
                </a:cxn>
                <a:cxn ang="0">
                  <a:pos x="66" y="0"/>
                </a:cxn>
                <a:cxn ang="0">
                  <a:pos x="71" y="1"/>
                </a:cxn>
                <a:cxn ang="0">
                  <a:pos x="75" y="3"/>
                </a:cxn>
                <a:cxn ang="0">
                  <a:pos x="78" y="6"/>
                </a:cxn>
                <a:cxn ang="0">
                  <a:pos x="80" y="9"/>
                </a:cxn>
                <a:cxn ang="0">
                  <a:pos x="83" y="9"/>
                </a:cxn>
                <a:cxn ang="0">
                  <a:pos x="83" y="12"/>
                </a:cxn>
                <a:cxn ang="0">
                  <a:pos x="81" y="16"/>
                </a:cxn>
                <a:cxn ang="0">
                  <a:pos x="75" y="16"/>
                </a:cxn>
                <a:cxn ang="0">
                  <a:pos x="71" y="15"/>
                </a:cxn>
                <a:cxn ang="0">
                  <a:pos x="66" y="16"/>
                </a:cxn>
                <a:cxn ang="0">
                  <a:pos x="60" y="20"/>
                </a:cxn>
                <a:cxn ang="0">
                  <a:pos x="53" y="25"/>
                </a:cxn>
                <a:cxn ang="0">
                  <a:pos x="48" y="33"/>
                </a:cxn>
                <a:cxn ang="0">
                  <a:pos x="45" y="39"/>
                </a:cxn>
                <a:cxn ang="0">
                  <a:pos x="41" y="44"/>
                </a:cxn>
                <a:cxn ang="0">
                  <a:pos x="36" y="46"/>
                </a:cxn>
                <a:cxn ang="0">
                  <a:pos x="33" y="51"/>
                </a:cxn>
                <a:cxn ang="0">
                  <a:pos x="26" y="50"/>
                </a:cxn>
              </a:cxnLst>
              <a:rect l="0" t="0" r="r" b="b"/>
              <a:pathLst>
                <a:path w="84" h="56">
                  <a:moveTo>
                    <a:pt x="26" y="50"/>
                  </a:moveTo>
                  <a:cubicBezTo>
                    <a:pt x="24" y="50"/>
                    <a:pt x="20" y="50"/>
                    <a:pt x="18" y="51"/>
                  </a:cubicBezTo>
                  <a:cubicBezTo>
                    <a:pt x="17" y="51"/>
                    <a:pt x="15" y="53"/>
                    <a:pt x="14" y="53"/>
                  </a:cubicBezTo>
                  <a:cubicBezTo>
                    <a:pt x="13" y="54"/>
                    <a:pt x="10" y="56"/>
                    <a:pt x="8" y="56"/>
                  </a:cubicBezTo>
                  <a:cubicBezTo>
                    <a:pt x="7" y="56"/>
                    <a:pt x="5" y="56"/>
                    <a:pt x="4" y="55"/>
                  </a:cubicBezTo>
                  <a:cubicBezTo>
                    <a:pt x="3" y="54"/>
                    <a:pt x="0" y="52"/>
                    <a:pt x="0" y="51"/>
                  </a:cubicBezTo>
                  <a:cubicBezTo>
                    <a:pt x="0" y="49"/>
                    <a:pt x="2" y="47"/>
                    <a:pt x="3" y="46"/>
                  </a:cubicBezTo>
                  <a:cubicBezTo>
                    <a:pt x="4" y="45"/>
                    <a:pt x="6" y="45"/>
                    <a:pt x="7" y="44"/>
                  </a:cubicBezTo>
                  <a:cubicBezTo>
                    <a:pt x="8" y="43"/>
                    <a:pt x="9" y="42"/>
                    <a:pt x="9" y="41"/>
                  </a:cubicBezTo>
                  <a:cubicBezTo>
                    <a:pt x="11" y="40"/>
                    <a:pt x="14" y="39"/>
                    <a:pt x="16" y="39"/>
                  </a:cubicBezTo>
                  <a:cubicBezTo>
                    <a:pt x="17" y="39"/>
                    <a:pt x="18" y="40"/>
                    <a:pt x="19" y="41"/>
                  </a:cubicBezTo>
                  <a:cubicBezTo>
                    <a:pt x="21" y="41"/>
                    <a:pt x="24" y="41"/>
                    <a:pt x="25" y="41"/>
                  </a:cubicBezTo>
                  <a:cubicBezTo>
                    <a:pt x="26" y="41"/>
                    <a:pt x="28" y="42"/>
                    <a:pt x="28" y="41"/>
                  </a:cubicBezTo>
                  <a:cubicBezTo>
                    <a:pt x="29" y="40"/>
                    <a:pt x="29" y="38"/>
                    <a:pt x="29" y="37"/>
                  </a:cubicBezTo>
                  <a:cubicBezTo>
                    <a:pt x="29" y="36"/>
                    <a:pt x="27" y="35"/>
                    <a:pt x="26" y="34"/>
                  </a:cubicBezTo>
                  <a:cubicBezTo>
                    <a:pt x="26" y="33"/>
                    <a:pt x="24" y="32"/>
                    <a:pt x="24" y="31"/>
                  </a:cubicBezTo>
                  <a:cubicBezTo>
                    <a:pt x="24" y="30"/>
                    <a:pt x="26" y="28"/>
                    <a:pt x="27" y="28"/>
                  </a:cubicBezTo>
                  <a:cubicBezTo>
                    <a:pt x="28" y="27"/>
                    <a:pt x="30" y="27"/>
                    <a:pt x="32" y="27"/>
                  </a:cubicBezTo>
                  <a:cubicBezTo>
                    <a:pt x="33" y="27"/>
                    <a:pt x="35" y="28"/>
                    <a:pt x="36" y="28"/>
                  </a:cubicBezTo>
                  <a:cubicBezTo>
                    <a:pt x="38" y="28"/>
                    <a:pt x="42" y="27"/>
                    <a:pt x="44" y="26"/>
                  </a:cubicBezTo>
                  <a:cubicBezTo>
                    <a:pt x="45" y="25"/>
                    <a:pt x="47" y="22"/>
                    <a:pt x="49" y="21"/>
                  </a:cubicBezTo>
                  <a:cubicBezTo>
                    <a:pt x="50" y="20"/>
                    <a:pt x="53" y="19"/>
                    <a:pt x="55" y="18"/>
                  </a:cubicBezTo>
                  <a:cubicBezTo>
                    <a:pt x="55" y="17"/>
                    <a:pt x="57" y="16"/>
                    <a:pt x="57" y="16"/>
                  </a:cubicBezTo>
                  <a:cubicBezTo>
                    <a:pt x="58" y="15"/>
                    <a:pt x="59" y="14"/>
                    <a:pt x="59" y="13"/>
                  </a:cubicBezTo>
                  <a:cubicBezTo>
                    <a:pt x="59" y="12"/>
                    <a:pt x="58" y="11"/>
                    <a:pt x="58" y="10"/>
                  </a:cubicBezTo>
                  <a:cubicBezTo>
                    <a:pt x="58" y="9"/>
                    <a:pt x="59" y="5"/>
                    <a:pt x="60" y="4"/>
                  </a:cubicBezTo>
                  <a:cubicBezTo>
                    <a:pt x="61" y="2"/>
                    <a:pt x="64" y="0"/>
                    <a:pt x="66" y="0"/>
                  </a:cubicBezTo>
                  <a:cubicBezTo>
                    <a:pt x="67" y="0"/>
                    <a:pt x="70" y="0"/>
                    <a:pt x="71" y="1"/>
                  </a:cubicBezTo>
                  <a:cubicBezTo>
                    <a:pt x="72" y="1"/>
                    <a:pt x="74" y="2"/>
                    <a:pt x="75" y="3"/>
                  </a:cubicBezTo>
                  <a:cubicBezTo>
                    <a:pt x="76" y="4"/>
                    <a:pt x="77" y="5"/>
                    <a:pt x="78" y="6"/>
                  </a:cubicBezTo>
                  <a:cubicBezTo>
                    <a:pt x="79" y="7"/>
                    <a:pt x="79" y="9"/>
                    <a:pt x="80" y="9"/>
                  </a:cubicBezTo>
                  <a:cubicBezTo>
                    <a:pt x="80" y="10"/>
                    <a:pt x="83" y="9"/>
                    <a:pt x="83" y="9"/>
                  </a:cubicBezTo>
                  <a:cubicBezTo>
                    <a:pt x="84" y="10"/>
                    <a:pt x="84" y="11"/>
                    <a:pt x="83" y="12"/>
                  </a:cubicBezTo>
                  <a:cubicBezTo>
                    <a:pt x="83" y="13"/>
                    <a:pt x="82" y="15"/>
                    <a:pt x="81" y="16"/>
                  </a:cubicBezTo>
                  <a:cubicBezTo>
                    <a:pt x="80" y="16"/>
                    <a:pt x="77" y="16"/>
                    <a:pt x="75" y="16"/>
                  </a:cubicBezTo>
                  <a:cubicBezTo>
                    <a:pt x="74" y="16"/>
                    <a:pt x="72" y="15"/>
                    <a:pt x="71" y="15"/>
                  </a:cubicBezTo>
                  <a:cubicBezTo>
                    <a:pt x="70" y="14"/>
                    <a:pt x="67" y="15"/>
                    <a:pt x="66" y="16"/>
                  </a:cubicBezTo>
                  <a:cubicBezTo>
                    <a:pt x="64" y="16"/>
                    <a:pt x="62" y="19"/>
                    <a:pt x="60" y="20"/>
                  </a:cubicBezTo>
                  <a:cubicBezTo>
                    <a:pt x="58" y="21"/>
                    <a:pt x="54" y="24"/>
                    <a:pt x="53" y="25"/>
                  </a:cubicBezTo>
                  <a:cubicBezTo>
                    <a:pt x="51" y="27"/>
                    <a:pt x="49" y="31"/>
                    <a:pt x="48" y="33"/>
                  </a:cubicBezTo>
                  <a:cubicBezTo>
                    <a:pt x="47" y="35"/>
                    <a:pt x="45" y="38"/>
                    <a:pt x="45" y="39"/>
                  </a:cubicBezTo>
                  <a:cubicBezTo>
                    <a:pt x="44" y="40"/>
                    <a:pt x="42" y="43"/>
                    <a:pt x="41" y="44"/>
                  </a:cubicBezTo>
                  <a:cubicBezTo>
                    <a:pt x="40" y="44"/>
                    <a:pt x="37" y="45"/>
                    <a:pt x="36" y="46"/>
                  </a:cubicBezTo>
                  <a:cubicBezTo>
                    <a:pt x="35" y="47"/>
                    <a:pt x="34" y="50"/>
                    <a:pt x="33" y="51"/>
                  </a:cubicBezTo>
                  <a:cubicBezTo>
                    <a:pt x="32" y="51"/>
                    <a:pt x="28" y="50"/>
                    <a:pt x="26" y="5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0" name="Freeform 47"/>
            <p:cNvSpPr>
              <a:spLocks/>
            </p:cNvSpPr>
            <p:nvPr/>
          </p:nvSpPr>
          <p:spPr bwMode="auto">
            <a:xfrm>
              <a:off x="3281363" y="3557588"/>
              <a:ext cx="20638" cy="25400"/>
            </a:xfrm>
            <a:custGeom>
              <a:avLst/>
              <a:gdLst/>
              <a:ahLst/>
              <a:cxnLst>
                <a:cxn ang="0">
                  <a:pos x="10" y="16"/>
                </a:cxn>
                <a:cxn ang="0">
                  <a:pos x="7" y="12"/>
                </a:cxn>
                <a:cxn ang="0">
                  <a:pos x="3" y="11"/>
                </a:cxn>
                <a:cxn ang="0">
                  <a:pos x="0" y="8"/>
                </a:cxn>
                <a:cxn ang="0">
                  <a:pos x="3" y="6"/>
                </a:cxn>
                <a:cxn ang="0">
                  <a:pos x="5" y="6"/>
                </a:cxn>
                <a:cxn ang="0">
                  <a:pos x="7" y="3"/>
                </a:cxn>
                <a:cxn ang="0">
                  <a:pos x="11" y="0"/>
                </a:cxn>
                <a:cxn ang="0">
                  <a:pos x="12" y="1"/>
                </a:cxn>
                <a:cxn ang="0">
                  <a:pos x="13" y="6"/>
                </a:cxn>
                <a:cxn ang="0">
                  <a:pos x="13" y="10"/>
                </a:cxn>
                <a:cxn ang="0">
                  <a:pos x="10" y="16"/>
                </a:cxn>
              </a:cxnLst>
              <a:rect l="0" t="0" r="r" b="b"/>
              <a:pathLst>
                <a:path w="14" h="16">
                  <a:moveTo>
                    <a:pt x="10" y="16"/>
                  </a:moveTo>
                  <a:cubicBezTo>
                    <a:pt x="9" y="16"/>
                    <a:pt x="8" y="13"/>
                    <a:pt x="7" y="12"/>
                  </a:cubicBezTo>
                  <a:cubicBezTo>
                    <a:pt x="6" y="12"/>
                    <a:pt x="4" y="12"/>
                    <a:pt x="3" y="11"/>
                  </a:cubicBezTo>
                  <a:cubicBezTo>
                    <a:pt x="2" y="11"/>
                    <a:pt x="0" y="9"/>
                    <a:pt x="0" y="8"/>
                  </a:cubicBezTo>
                  <a:cubicBezTo>
                    <a:pt x="1" y="7"/>
                    <a:pt x="2" y="6"/>
                    <a:pt x="3" y="6"/>
                  </a:cubicBezTo>
                  <a:cubicBezTo>
                    <a:pt x="3" y="6"/>
                    <a:pt x="5" y="6"/>
                    <a:pt x="5" y="6"/>
                  </a:cubicBezTo>
                  <a:cubicBezTo>
                    <a:pt x="6" y="5"/>
                    <a:pt x="7" y="3"/>
                    <a:pt x="7" y="3"/>
                  </a:cubicBezTo>
                  <a:cubicBezTo>
                    <a:pt x="8" y="2"/>
                    <a:pt x="9" y="0"/>
                    <a:pt x="11" y="0"/>
                  </a:cubicBezTo>
                  <a:cubicBezTo>
                    <a:pt x="11" y="0"/>
                    <a:pt x="12" y="0"/>
                    <a:pt x="12" y="1"/>
                  </a:cubicBezTo>
                  <a:cubicBezTo>
                    <a:pt x="13" y="2"/>
                    <a:pt x="13" y="5"/>
                    <a:pt x="13" y="6"/>
                  </a:cubicBezTo>
                  <a:cubicBezTo>
                    <a:pt x="14" y="7"/>
                    <a:pt x="13" y="9"/>
                    <a:pt x="13" y="10"/>
                  </a:cubicBezTo>
                  <a:cubicBezTo>
                    <a:pt x="13" y="11"/>
                    <a:pt x="12" y="16"/>
                    <a:pt x="10" y="1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48"/>
            <p:cNvSpPr>
              <a:spLocks/>
            </p:cNvSpPr>
            <p:nvPr/>
          </p:nvSpPr>
          <p:spPr bwMode="auto">
            <a:xfrm>
              <a:off x="3106738" y="3525838"/>
              <a:ext cx="101600" cy="139700"/>
            </a:xfrm>
            <a:custGeom>
              <a:avLst/>
              <a:gdLst/>
              <a:ahLst/>
              <a:cxnLst>
                <a:cxn ang="0">
                  <a:pos x="66" y="26"/>
                </a:cxn>
                <a:cxn ang="0">
                  <a:pos x="62" y="12"/>
                </a:cxn>
                <a:cxn ang="0">
                  <a:pos x="55" y="4"/>
                </a:cxn>
                <a:cxn ang="0">
                  <a:pos x="47" y="0"/>
                </a:cxn>
                <a:cxn ang="0">
                  <a:pos x="38" y="2"/>
                </a:cxn>
                <a:cxn ang="0">
                  <a:pos x="32" y="9"/>
                </a:cxn>
                <a:cxn ang="0">
                  <a:pos x="28" y="15"/>
                </a:cxn>
                <a:cxn ang="0">
                  <a:pos x="24" y="20"/>
                </a:cxn>
                <a:cxn ang="0">
                  <a:pos x="19" y="23"/>
                </a:cxn>
                <a:cxn ang="0">
                  <a:pos x="12" y="25"/>
                </a:cxn>
                <a:cxn ang="0">
                  <a:pos x="8" y="29"/>
                </a:cxn>
                <a:cxn ang="0">
                  <a:pos x="6" y="35"/>
                </a:cxn>
                <a:cxn ang="0">
                  <a:pos x="3" y="36"/>
                </a:cxn>
                <a:cxn ang="0">
                  <a:pos x="1" y="37"/>
                </a:cxn>
                <a:cxn ang="0">
                  <a:pos x="0" y="41"/>
                </a:cxn>
                <a:cxn ang="0">
                  <a:pos x="5" y="46"/>
                </a:cxn>
                <a:cxn ang="0">
                  <a:pos x="8" y="54"/>
                </a:cxn>
                <a:cxn ang="0">
                  <a:pos x="10" y="60"/>
                </a:cxn>
                <a:cxn ang="0">
                  <a:pos x="15" y="69"/>
                </a:cxn>
                <a:cxn ang="0">
                  <a:pos x="17" y="77"/>
                </a:cxn>
                <a:cxn ang="0">
                  <a:pos x="20" y="85"/>
                </a:cxn>
                <a:cxn ang="0">
                  <a:pos x="22" y="90"/>
                </a:cxn>
                <a:cxn ang="0">
                  <a:pos x="27" y="91"/>
                </a:cxn>
                <a:cxn ang="0">
                  <a:pos x="34" y="87"/>
                </a:cxn>
                <a:cxn ang="0">
                  <a:pos x="40" y="83"/>
                </a:cxn>
                <a:cxn ang="0">
                  <a:pos x="46" y="80"/>
                </a:cxn>
                <a:cxn ang="0">
                  <a:pos x="53" y="77"/>
                </a:cxn>
                <a:cxn ang="0">
                  <a:pos x="57" y="70"/>
                </a:cxn>
                <a:cxn ang="0">
                  <a:pos x="58" y="58"/>
                </a:cxn>
                <a:cxn ang="0">
                  <a:pos x="62" y="46"/>
                </a:cxn>
                <a:cxn ang="0">
                  <a:pos x="65" y="36"/>
                </a:cxn>
                <a:cxn ang="0">
                  <a:pos x="67" y="30"/>
                </a:cxn>
                <a:cxn ang="0">
                  <a:pos x="66" y="26"/>
                </a:cxn>
              </a:cxnLst>
              <a:rect l="0" t="0" r="r" b="b"/>
              <a:pathLst>
                <a:path w="67" h="91">
                  <a:moveTo>
                    <a:pt x="66" y="26"/>
                  </a:moveTo>
                  <a:cubicBezTo>
                    <a:pt x="66" y="22"/>
                    <a:pt x="64" y="15"/>
                    <a:pt x="62" y="12"/>
                  </a:cubicBezTo>
                  <a:cubicBezTo>
                    <a:pt x="61" y="10"/>
                    <a:pt x="57" y="5"/>
                    <a:pt x="55" y="4"/>
                  </a:cubicBezTo>
                  <a:cubicBezTo>
                    <a:pt x="53" y="2"/>
                    <a:pt x="49" y="0"/>
                    <a:pt x="47" y="0"/>
                  </a:cubicBezTo>
                  <a:cubicBezTo>
                    <a:pt x="45" y="0"/>
                    <a:pt x="40" y="0"/>
                    <a:pt x="38" y="2"/>
                  </a:cubicBezTo>
                  <a:cubicBezTo>
                    <a:pt x="36" y="3"/>
                    <a:pt x="34" y="7"/>
                    <a:pt x="32" y="9"/>
                  </a:cubicBezTo>
                  <a:cubicBezTo>
                    <a:pt x="31" y="11"/>
                    <a:pt x="29" y="13"/>
                    <a:pt x="28" y="15"/>
                  </a:cubicBezTo>
                  <a:cubicBezTo>
                    <a:pt x="27" y="16"/>
                    <a:pt x="25" y="19"/>
                    <a:pt x="24" y="20"/>
                  </a:cubicBezTo>
                  <a:cubicBezTo>
                    <a:pt x="23" y="21"/>
                    <a:pt x="20" y="22"/>
                    <a:pt x="19" y="23"/>
                  </a:cubicBezTo>
                  <a:cubicBezTo>
                    <a:pt x="17" y="24"/>
                    <a:pt x="13" y="24"/>
                    <a:pt x="12" y="25"/>
                  </a:cubicBezTo>
                  <a:cubicBezTo>
                    <a:pt x="10" y="25"/>
                    <a:pt x="9" y="28"/>
                    <a:pt x="8" y="29"/>
                  </a:cubicBezTo>
                  <a:cubicBezTo>
                    <a:pt x="8" y="30"/>
                    <a:pt x="7" y="33"/>
                    <a:pt x="6" y="35"/>
                  </a:cubicBezTo>
                  <a:cubicBezTo>
                    <a:pt x="6" y="35"/>
                    <a:pt x="4" y="36"/>
                    <a:pt x="3" y="36"/>
                  </a:cubicBezTo>
                  <a:cubicBezTo>
                    <a:pt x="3" y="37"/>
                    <a:pt x="1" y="37"/>
                    <a:pt x="1" y="37"/>
                  </a:cubicBezTo>
                  <a:cubicBezTo>
                    <a:pt x="0" y="38"/>
                    <a:pt x="0" y="40"/>
                    <a:pt x="0" y="41"/>
                  </a:cubicBezTo>
                  <a:cubicBezTo>
                    <a:pt x="1" y="43"/>
                    <a:pt x="4" y="44"/>
                    <a:pt x="5" y="46"/>
                  </a:cubicBezTo>
                  <a:cubicBezTo>
                    <a:pt x="6" y="48"/>
                    <a:pt x="7" y="52"/>
                    <a:pt x="8" y="54"/>
                  </a:cubicBezTo>
                  <a:cubicBezTo>
                    <a:pt x="9" y="56"/>
                    <a:pt x="9" y="59"/>
                    <a:pt x="10" y="60"/>
                  </a:cubicBezTo>
                  <a:cubicBezTo>
                    <a:pt x="11" y="63"/>
                    <a:pt x="14" y="67"/>
                    <a:pt x="15" y="69"/>
                  </a:cubicBezTo>
                  <a:cubicBezTo>
                    <a:pt x="16" y="71"/>
                    <a:pt x="16" y="75"/>
                    <a:pt x="17" y="77"/>
                  </a:cubicBezTo>
                  <a:cubicBezTo>
                    <a:pt x="18" y="79"/>
                    <a:pt x="19" y="83"/>
                    <a:pt x="20" y="85"/>
                  </a:cubicBezTo>
                  <a:cubicBezTo>
                    <a:pt x="21" y="86"/>
                    <a:pt x="21" y="90"/>
                    <a:pt x="22" y="90"/>
                  </a:cubicBezTo>
                  <a:cubicBezTo>
                    <a:pt x="23" y="91"/>
                    <a:pt x="26" y="91"/>
                    <a:pt x="27" y="91"/>
                  </a:cubicBezTo>
                  <a:cubicBezTo>
                    <a:pt x="29" y="90"/>
                    <a:pt x="32" y="88"/>
                    <a:pt x="34" y="87"/>
                  </a:cubicBezTo>
                  <a:cubicBezTo>
                    <a:pt x="35" y="86"/>
                    <a:pt x="39" y="84"/>
                    <a:pt x="40" y="83"/>
                  </a:cubicBezTo>
                  <a:cubicBezTo>
                    <a:pt x="42" y="82"/>
                    <a:pt x="44" y="80"/>
                    <a:pt x="46" y="80"/>
                  </a:cubicBezTo>
                  <a:cubicBezTo>
                    <a:pt x="48" y="79"/>
                    <a:pt x="52" y="78"/>
                    <a:pt x="53" y="77"/>
                  </a:cubicBezTo>
                  <a:cubicBezTo>
                    <a:pt x="55" y="76"/>
                    <a:pt x="57" y="72"/>
                    <a:pt x="57" y="70"/>
                  </a:cubicBezTo>
                  <a:cubicBezTo>
                    <a:pt x="58" y="67"/>
                    <a:pt x="57" y="61"/>
                    <a:pt x="58" y="58"/>
                  </a:cubicBezTo>
                  <a:cubicBezTo>
                    <a:pt x="58" y="55"/>
                    <a:pt x="61" y="49"/>
                    <a:pt x="62" y="46"/>
                  </a:cubicBezTo>
                  <a:cubicBezTo>
                    <a:pt x="62" y="43"/>
                    <a:pt x="65" y="39"/>
                    <a:pt x="65" y="36"/>
                  </a:cubicBezTo>
                  <a:cubicBezTo>
                    <a:pt x="66" y="35"/>
                    <a:pt x="67" y="32"/>
                    <a:pt x="67" y="30"/>
                  </a:cubicBezTo>
                  <a:cubicBezTo>
                    <a:pt x="67" y="29"/>
                    <a:pt x="67" y="27"/>
                    <a:pt x="66" y="2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2" name="Freeform 49"/>
            <p:cNvSpPr>
              <a:spLocks/>
            </p:cNvSpPr>
            <p:nvPr/>
          </p:nvSpPr>
          <p:spPr bwMode="auto">
            <a:xfrm>
              <a:off x="2954338" y="3640138"/>
              <a:ext cx="14288" cy="11113"/>
            </a:xfrm>
            <a:custGeom>
              <a:avLst/>
              <a:gdLst/>
              <a:ahLst/>
              <a:cxnLst>
                <a:cxn ang="0">
                  <a:pos x="10" y="4"/>
                </a:cxn>
                <a:cxn ang="0">
                  <a:pos x="8" y="7"/>
                </a:cxn>
                <a:cxn ang="0">
                  <a:pos x="4" y="7"/>
                </a:cxn>
                <a:cxn ang="0">
                  <a:pos x="0" y="4"/>
                </a:cxn>
                <a:cxn ang="0">
                  <a:pos x="2" y="1"/>
                </a:cxn>
                <a:cxn ang="0">
                  <a:pos x="5" y="0"/>
                </a:cxn>
                <a:cxn ang="0">
                  <a:pos x="7" y="1"/>
                </a:cxn>
                <a:cxn ang="0">
                  <a:pos x="10" y="4"/>
                </a:cxn>
              </a:cxnLst>
              <a:rect l="0" t="0" r="r" b="b"/>
              <a:pathLst>
                <a:path w="10" h="7">
                  <a:moveTo>
                    <a:pt x="10" y="4"/>
                  </a:moveTo>
                  <a:cubicBezTo>
                    <a:pt x="10" y="5"/>
                    <a:pt x="9" y="6"/>
                    <a:pt x="8" y="7"/>
                  </a:cubicBezTo>
                  <a:cubicBezTo>
                    <a:pt x="7" y="7"/>
                    <a:pt x="5" y="7"/>
                    <a:pt x="4" y="7"/>
                  </a:cubicBezTo>
                  <a:cubicBezTo>
                    <a:pt x="3" y="7"/>
                    <a:pt x="1" y="5"/>
                    <a:pt x="0" y="4"/>
                  </a:cubicBezTo>
                  <a:cubicBezTo>
                    <a:pt x="0" y="3"/>
                    <a:pt x="1" y="1"/>
                    <a:pt x="2" y="1"/>
                  </a:cubicBezTo>
                  <a:cubicBezTo>
                    <a:pt x="2" y="0"/>
                    <a:pt x="4" y="0"/>
                    <a:pt x="5" y="0"/>
                  </a:cubicBezTo>
                  <a:cubicBezTo>
                    <a:pt x="5" y="0"/>
                    <a:pt x="7" y="1"/>
                    <a:pt x="7" y="1"/>
                  </a:cubicBezTo>
                  <a:cubicBezTo>
                    <a:pt x="8" y="2"/>
                    <a:pt x="10" y="3"/>
                    <a:pt x="10"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50"/>
            <p:cNvSpPr>
              <a:spLocks/>
            </p:cNvSpPr>
            <p:nvPr/>
          </p:nvSpPr>
          <p:spPr bwMode="auto">
            <a:xfrm>
              <a:off x="2970213" y="3608388"/>
              <a:ext cx="28575" cy="44450"/>
            </a:xfrm>
            <a:custGeom>
              <a:avLst/>
              <a:gdLst/>
              <a:ahLst/>
              <a:cxnLst>
                <a:cxn ang="0">
                  <a:pos x="5" y="21"/>
                </a:cxn>
                <a:cxn ang="0">
                  <a:pos x="3" y="18"/>
                </a:cxn>
                <a:cxn ang="0">
                  <a:pos x="1" y="16"/>
                </a:cxn>
                <a:cxn ang="0">
                  <a:pos x="1" y="11"/>
                </a:cxn>
                <a:cxn ang="0">
                  <a:pos x="6" y="10"/>
                </a:cxn>
                <a:cxn ang="0">
                  <a:pos x="7" y="6"/>
                </a:cxn>
                <a:cxn ang="0">
                  <a:pos x="9" y="2"/>
                </a:cxn>
                <a:cxn ang="0">
                  <a:pos x="13" y="0"/>
                </a:cxn>
                <a:cxn ang="0">
                  <a:pos x="16" y="3"/>
                </a:cxn>
                <a:cxn ang="0">
                  <a:pos x="17" y="6"/>
                </a:cxn>
                <a:cxn ang="0">
                  <a:pos x="17" y="10"/>
                </a:cxn>
                <a:cxn ang="0">
                  <a:pos x="18" y="12"/>
                </a:cxn>
                <a:cxn ang="0">
                  <a:pos x="18" y="16"/>
                </a:cxn>
                <a:cxn ang="0">
                  <a:pos x="16" y="18"/>
                </a:cxn>
                <a:cxn ang="0">
                  <a:pos x="14" y="20"/>
                </a:cxn>
                <a:cxn ang="0">
                  <a:pos x="15" y="24"/>
                </a:cxn>
                <a:cxn ang="0">
                  <a:pos x="16" y="27"/>
                </a:cxn>
                <a:cxn ang="0">
                  <a:pos x="15" y="28"/>
                </a:cxn>
                <a:cxn ang="0">
                  <a:pos x="12" y="28"/>
                </a:cxn>
                <a:cxn ang="0">
                  <a:pos x="10" y="25"/>
                </a:cxn>
                <a:cxn ang="0">
                  <a:pos x="9" y="22"/>
                </a:cxn>
                <a:cxn ang="0">
                  <a:pos x="5" y="21"/>
                </a:cxn>
              </a:cxnLst>
              <a:rect l="0" t="0" r="r" b="b"/>
              <a:pathLst>
                <a:path w="18" h="29">
                  <a:moveTo>
                    <a:pt x="5" y="21"/>
                  </a:moveTo>
                  <a:cubicBezTo>
                    <a:pt x="4" y="20"/>
                    <a:pt x="4" y="18"/>
                    <a:pt x="3" y="18"/>
                  </a:cubicBezTo>
                  <a:cubicBezTo>
                    <a:pt x="3" y="17"/>
                    <a:pt x="1" y="16"/>
                    <a:pt x="1" y="16"/>
                  </a:cubicBezTo>
                  <a:cubicBezTo>
                    <a:pt x="0" y="15"/>
                    <a:pt x="0" y="12"/>
                    <a:pt x="1" y="11"/>
                  </a:cubicBezTo>
                  <a:cubicBezTo>
                    <a:pt x="2" y="10"/>
                    <a:pt x="5" y="10"/>
                    <a:pt x="6" y="10"/>
                  </a:cubicBezTo>
                  <a:cubicBezTo>
                    <a:pt x="7" y="9"/>
                    <a:pt x="7" y="7"/>
                    <a:pt x="7" y="6"/>
                  </a:cubicBezTo>
                  <a:cubicBezTo>
                    <a:pt x="8" y="5"/>
                    <a:pt x="8" y="3"/>
                    <a:pt x="9" y="2"/>
                  </a:cubicBezTo>
                  <a:cubicBezTo>
                    <a:pt x="9" y="1"/>
                    <a:pt x="12" y="0"/>
                    <a:pt x="13" y="0"/>
                  </a:cubicBezTo>
                  <a:cubicBezTo>
                    <a:pt x="14" y="1"/>
                    <a:pt x="15" y="2"/>
                    <a:pt x="16" y="3"/>
                  </a:cubicBezTo>
                  <a:cubicBezTo>
                    <a:pt x="16" y="3"/>
                    <a:pt x="16" y="5"/>
                    <a:pt x="17" y="6"/>
                  </a:cubicBezTo>
                  <a:cubicBezTo>
                    <a:pt x="17" y="7"/>
                    <a:pt x="17" y="9"/>
                    <a:pt x="17" y="10"/>
                  </a:cubicBezTo>
                  <a:cubicBezTo>
                    <a:pt x="17" y="10"/>
                    <a:pt x="17" y="11"/>
                    <a:pt x="18" y="12"/>
                  </a:cubicBezTo>
                  <a:cubicBezTo>
                    <a:pt x="18" y="13"/>
                    <a:pt x="18" y="15"/>
                    <a:pt x="18" y="16"/>
                  </a:cubicBezTo>
                  <a:cubicBezTo>
                    <a:pt x="18" y="16"/>
                    <a:pt x="16" y="17"/>
                    <a:pt x="16" y="18"/>
                  </a:cubicBezTo>
                  <a:cubicBezTo>
                    <a:pt x="15" y="18"/>
                    <a:pt x="14" y="19"/>
                    <a:pt x="14" y="20"/>
                  </a:cubicBezTo>
                  <a:cubicBezTo>
                    <a:pt x="14" y="21"/>
                    <a:pt x="15" y="23"/>
                    <a:pt x="15" y="24"/>
                  </a:cubicBezTo>
                  <a:cubicBezTo>
                    <a:pt x="16" y="25"/>
                    <a:pt x="16" y="27"/>
                    <a:pt x="16" y="27"/>
                  </a:cubicBezTo>
                  <a:cubicBezTo>
                    <a:pt x="16" y="28"/>
                    <a:pt x="15" y="28"/>
                    <a:pt x="15" y="28"/>
                  </a:cubicBezTo>
                  <a:cubicBezTo>
                    <a:pt x="14" y="29"/>
                    <a:pt x="13" y="28"/>
                    <a:pt x="12" y="28"/>
                  </a:cubicBezTo>
                  <a:cubicBezTo>
                    <a:pt x="11" y="28"/>
                    <a:pt x="10" y="26"/>
                    <a:pt x="10" y="25"/>
                  </a:cubicBezTo>
                  <a:cubicBezTo>
                    <a:pt x="9" y="24"/>
                    <a:pt x="10" y="22"/>
                    <a:pt x="9" y="22"/>
                  </a:cubicBezTo>
                  <a:cubicBezTo>
                    <a:pt x="8" y="21"/>
                    <a:pt x="6" y="21"/>
                    <a:pt x="5" y="2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4" name="Freeform 51"/>
            <p:cNvSpPr>
              <a:spLocks/>
            </p:cNvSpPr>
            <p:nvPr/>
          </p:nvSpPr>
          <p:spPr bwMode="auto">
            <a:xfrm>
              <a:off x="3006726" y="3551238"/>
              <a:ext cx="71438" cy="88900"/>
            </a:xfrm>
            <a:custGeom>
              <a:avLst/>
              <a:gdLst/>
              <a:ahLst/>
              <a:cxnLst>
                <a:cxn ang="0">
                  <a:pos x="16" y="54"/>
                </a:cxn>
                <a:cxn ang="0">
                  <a:pos x="10" y="49"/>
                </a:cxn>
                <a:cxn ang="0">
                  <a:pos x="4" y="46"/>
                </a:cxn>
                <a:cxn ang="0">
                  <a:pos x="1" y="43"/>
                </a:cxn>
                <a:cxn ang="0">
                  <a:pos x="0" y="36"/>
                </a:cxn>
                <a:cxn ang="0">
                  <a:pos x="3" y="28"/>
                </a:cxn>
                <a:cxn ang="0">
                  <a:pos x="5" y="22"/>
                </a:cxn>
                <a:cxn ang="0">
                  <a:pos x="5" y="16"/>
                </a:cxn>
                <a:cxn ang="0">
                  <a:pos x="9" y="13"/>
                </a:cxn>
                <a:cxn ang="0">
                  <a:pos x="17" y="11"/>
                </a:cxn>
                <a:cxn ang="0">
                  <a:pos x="24" y="6"/>
                </a:cxn>
                <a:cxn ang="0">
                  <a:pos x="25" y="2"/>
                </a:cxn>
                <a:cxn ang="0">
                  <a:pos x="28" y="0"/>
                </a:cxn>
                <a:cxn ang="0">
                  <a:pos x="29" y="2"/>
                </a:cxn>
                <a:cxn ang="0">
                  <a:pos x="29" y="5"/>
                </a:cxn>
                <a:cxn ang="0">
                  <a:pos x="29" y="10"/>
                </a:cxn>
                <a:cxn ang="0">
                  <a:pos x="36" y="11"/>
                </a:cxn>
                <a:cxn ang="0">
                  <a:pos x="41" y="8"/>
                </a:cxn>
                <a:cxn ang="0">
                  <a:pos x="41" y="5"/>
                </a:cxn>
                <a:cxn ang="0">
                  <a:pos x="45" y="5"/>
                </a:cxn>
                <a:cxn ang="0">
                  <a:pos x="45" y="14"/>
                </a:cxn>
                <a:cxn ang="0">
                  <a:pos x="44" y="22"/>
                </a:cxn>
                <a:cxn ang="0">
                  <a:pos x="41" y="38"/>
                </a:cxn>
                <a:cxn ang="0">
                  <a:pos x="38" y="46"/>
                </a:cxn>
                <a:cxn ang="0">
                  <a:pos x="33" y="52"/>
                </a:cxn>
                <a:cxn ang="0">
                  <a:pos x="27" y="56"/>
                </a:cxn>
                <a:cxn ang="0">
                  <a:pos x="22" y="58"/>
                </a:cxn>
                <a:cxn ang="0">
                  <a:pos x="16" y="54"/>
                </a:cxn>
              </a:cxnLst>
              <a:rect l="0" t="0" r="r" b="b"/>
              <a:pathLst>
                <a:path w="46" h="58">
                  <a:moveTo>
                    <a:pt x="16" y="54"/>
                  </a:moveTo>
                  <a:cubicBezTo>
                    <a:pt x="15" y="53"/>
                    <a:pt x="12" y="50"/>
                    <a:pt x="10" y="49"/>
                  </a:cubicBezTo>
                  <a:cubicBezTo>
                    <a:pt x="8" y="48"/>
                    <a:pt x="6" y="47"/>
                    <a:pt x="4" y="46"/>
                  </a:cubicBezTo>
                  <a:cubicBezTo>
                    <a:pt x="3" y="46"/>
                    <a:pt x="1" y="44"/>
                    <a:pt x="1" y="43"/>
                  </a:cubicBezTo>
                  <a:cubicBezTo>
                    <a:pt x="0" y="41"/>
                    <a:pt x="0" y="37"/>
                    <a:pt x="0" y="36"/>
                  </a:cubicBezTo>
                  <a:cubicBezTo>
                    <a:pt x="0" y="34"/>
                    <a:pt x="2" y="30"/>
                    <a:pt x="3" y="28"/>
                  </a:cubicBezTo>
                  <a:cubicBezTo>
                    <a:pt x="4" y="27"/>
                    <a:pt x="5" y="24"/>
                    <a:pt x="5" y="22"/>
                  </a:cubicBezTo>
                  <a:cubicBezTo>
                    <a:pt x="5" y="21"/>
                    <a:pt x="5" y="18"/>
                    <a:pt x="5" y="16"/>
                  </a:cubicBezTo>
                  <a:cubicBezTo>
                    <a:pt x="6" y="15"/>
                    <a:pt x="8" y="13"/>
                    <a:pt x="9" y="13"/>
                  </a:cubicBezTo>
                  <a:cubicBezTo>
                    <a:pt x="11" y="12"/>
                    <a:pt x="15" y="11"/>
                    <a:pt x="17" y="11"/>
                  </a:cubicBezTo>
                  <a:cubicBezTo>
                    <a:pt x="19" y="10"/>
                    <a:pt x="23" y="8"/>
                    <a:pt x="24" y="6"/>
                  </a:cubicBezTo>
                  <a:cubicBezTo>
                    <a:pt x="25" y="5"/>
                    <a:pt x="25" y="3"/>
                    <a:pt x="25" y="2"/>
                  </a:cubicBezTo>
                  <a:cubicBezTo>
                    <a:pt x="26" y="1"/>
                    <a:pt x="27" y="0"/>
                    <a:pt x="28" y="0"/>
                  </a:cubicBezTo>
                  <a:cubicBezTo>
                    <a:pt x="28" y="0"/>
                    <a:pt x="29" y="1"/>
                    <a:pt x="29" y="2"/>
                  </a:cubicBezTo>
                  <a:cubicBezTo>
                    <a:pt x="29" y="3"/>
                    <a:pt x="29" y="4"/>
                    <a:pt x="29" y="5"/>
                  </a:cubicBezTo>
                  <a:cubicBezTo>
                    <a:pt x="29" y="6"/>
                    <a:pt x="28" y="9"/>
                    <a:pt x="29" y="10"/>
                  </a:cubicBezTo>
                  <a:cubicBezTo>
                    <a:pt x="31" y="11"/>
                    <a:pt x="34" y="11"/>
                    <a:pt x="36" y="11"/>
                  </a:cubicBezTo>
                  <a:cubicBezTo>
                    <a:pt x="37" y="11"/>
                    <a:pt x="40" y="9"/>
                    <a:pt x="41" y="8"/>
                  </a:cubicBezTo>
                  <a:cubicBezTo>
                    <a:pt x="41" y="8"/>
                    <a:pt x="40" y="5"/>
                    <a:pt x="41" y="5"/>
                  </a:cubicBezTo>
                  <a:cubicBezTo>
                    <a:pt x="42" y="4"/>
                    <a:pt x="44" y="4"/>
                    <a:pt x="45" y="5"/>
                  </a:cubicBezTo>
                  <a:cubicBezTo>
                    <a:pt x="46" y="7"/>
                    <a:pt x="45" y="12"/>
                    <a:pt x="45" y="14"/>
                  </a:cubicBezTo>
                  <a:cubicBezTo>
                    <a:pt x="45" y="16"/>
                    <a:pt x="44" y="20"/>
                    <a:pt x="44" y="22"/>
                  </a:cubicBezTo>
                  <a:cubicBezTo>
                    <a:pt x="43" y="26"/>
                    <a:pt x="42" y="34"/>
                    <a:pt x="41" y="38"/>
                  </a:cubicBezTo>
                  <a:cubicBezTo>
                    <a:pt x="41" y="40"/>
                    <a:pt x="39" y="44"/>
                    <a:pt x="38" y="46"/>
                  </a:cubicBezTo>
                  <a:cubicBezTo>
                    <a:pt x="37" y="48"/>
                    <a:pt x="34" y="51"/>
                    <a:pt x="33" y="52"/>
                  </a:cubicBezTo>
                  <a:cubicBezTo>
                    <a:pt x="32" y="54"/>
                    <a:pt x="29" y="55"/>
                    <a:pt x="27" y="56"/>
                  </a:cubicBezTo>
                  <a:cubicBezTo>
                    <a:pt x="26" y="57"/>
                    <a:pt x="23" y="58"/>
                    <a:pt x="22" y="58"/>
                  </a:cubicBezTo>
                  <a:cubicBezTo>
                    <a:pt x="20" y="58"/>
                    <a:pt x="18" y="55"/>
                    <a:pt x="16" y="5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52"/>
            <p:cNvSpPr>
              <a:spLocks/>
            </p:cNvSpPr>
            <p:nvPr/>
          </p:nvSpPr>
          <p:spPr bwMode="auto">
            <a:xfrm>
              <a:off x="3052763" y="3427413"/>
              <a:ext cx="12700" cy="9525"/>
            </a:xfrm>
            <a:custGeom>
              <a:avLst/>
              <a:gdLst/>
              <a:ahLst/>
              <a:cxnLst>
                <a:cxn ang="0">
                  <a:pos x="8" y="0"/>
                </a:cxn>
                <a:cxn ang="0">
                  <a:pos x="5" y="0"/>
                </a:cxn>
                <a:cxn ang="0">
                  <a:pos x="1" y="2"/>
                </a:cxn>
                <a:cxn ang="0">
                  <a:pos x="0" y="4"/>
                </a:cxn>
                <a:cxn ang="0">
                  <a:pos x="2" y="6"/>
                </a:cxn>
                <a:cxn ang="0">
                  <a:pos x="5" y="5"/>
                </a:cxn>
                <a:cxn ang="0">
                  <a:pos x="7" y="3"/>
                </a:cxn>
                <a:cxn ang="0">
                  <a:pos x="8" y="0"/>
                </a:cxn>
              </a:cxnLst>
              <a:rect l="0" t="0" r="r" b="b"/>
              <a:pathLst>
                <a:path w="8" h="6">
                  <a:moveTo>
                    <a:pt x="8" y="0"/>
                  </a:moveTo>
                  <a:cubicBezTo>
                    <a:pt x="7" y="0"/>
                    <a:pt x="5" y="0"/>
                    <a:pt x="5" y="0"/>
                  </a:cubicBezTo>
                  <a:cubicBezTo>
                    <a:pt x="4" y="0"/>
                    <a:pt x="2" y="1"/>
                    <a:pt x="1" y="2"/>
                  </a:cubicBezTo>
                  <a:cubicBezTo>
                    <a:pt x="1" y="2"/>
                    <a:pt x="0" y="4"/>
                    <a:pt x="0" y="4"/>
                  </a:cubicBezTo>
                  <a:cubicBezTo>
                    <a:pt x="0" y="5"/>
                    <a:pt x="1" y="6"/>
                    <a:pt x="2" y="6"/>
                  </a:cubicBezTo>
                  <a:cubicBezTo>
                    <a:pt x="3" y="6"/>
                    <a:pt x="4" y="5"/>
                    <a:pt x="5" y="5"/>
                  </a:cubicBezTo>
                  <a:cubicBezTo>
                    <a:pt x="6" y="5"/>
                    <a:pt x="6" y="3"/>
                    <a:pt x="7" y="3"/>
                  </a:cubicBezTo>
                  <a:cubicBezTo>
                    <a:pt x="7" y="2"/>
                    <a:pt x="8" y="1"/>
                    <a:pt x="8" y="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6" name="Freeform 53"/>
            <p:cNvSpPr>
              <a:spLocks/>
            </p:cNvSpPr>
            <p:nvPr/>
          </p:nvSpPr>
          <p:spPr bwMode="auto">
            <a:xfrm>
              <a:off x="3049588" y="3405188"/>
              <a:ext cx="17463" cy="19050"/>
            </a:xfrm>
            <a:custGeom>
              <a:avLst/>
              <a:gdLst/>
              <a:ahLst/>
              <a:cxnLst>
                <a:cxn ang="0">
                  <a:pos x="11" y="10"/>
                </a:cxn>
                <a:cxn ang="0">
                  <a:pos x="8" y="11"/>
                </a:cxn>
                <a:cxn ang="0">
                  <a:pos x="4" y="10"/>
                </a:cxn>
                <a:cxn ang="0">
                  <a:pos x="1" y="7"/>
                </a:cxn>
                <a:cxn ang="0">
                  <a:pos x="1" y="3"/>
                </a:cxn>
                <a:cxn ang="0">
                  <a:pos x="3" y="1"/>
                </a:cxn>
                <a:cxn ang="0">
                  <a:pos x="6" y="2"/>
                </a:cxn>
                <a:cxn ang="0">
                  <a:pos x="8" y="5"/>
                </a:cxn>
                <a:cxn ang="0">
                  <a:pos x="11" y="7"/>
                </a:cxn>
                <a:cxn ang="0">
                  <a:pos x="11" y="10"/>
                </a:cxn>
              </a:cxnLst>
              <a:rect l="0" t="0" r="r" b="b"/>
              <a:pathLst>
                <a:path w="11" h="12">
                  <a:moveTo>
                    <a:pt x="11" y="10"/>
                  </a:moveTo>
                  <a:cubicBezTo>
                    <a:pt x="10" y="11"/>
                    <a:pt x="9" y="11"/>
                    <a:pt x="8" y="11"/>
                  </a:cubicBezTo>
                  <a:cubicBezTo>
                    <a:pt x="7" y="12"/>
                    <a:pt x="5" y="11"/>
                    <a:pt x="4" y="10"/>
                  </a:cubicBezTo>
                  <a:cubicBezTo>
                    <a:pt x="3" y="10"/>
                    <a:pt x="2" y="8"/>
                    <a:pt x="1" y="7"/>
                  </a:cubicBezTo>
                  <a:cubicBezTo>
                    <a:pt x="1" y="6"/>
                    <a:pt x="0" y="4"/>
                    <a:pt x="1" y="3"/>
                  </a:cubicBezTo>
                  <a:cubicBezTo>
                    <a:pt x="1" y="2"/>
                    <a:pt x="3" y="1"/>
                    <a:pt x="3" y="1"/>
                  </a:cubicBezTo>
                  <a:cubicBezTo>
                    <a:pt x="4" y="0"/>
                    <a:pt x="6" y="1"/>
                    <a:pt x="6" y="2"/>
                  </a:cubicBezTo>
                  <a:cubicBezTo>
                    <a:pt x="7" y="2"/>
                    <a:pt x="7" y="4"/>
                    <a:pt x="8" y="5"/>
                  </a:cubicBezTo>
                  <a:cubicBezTo>
                    <a:pt x="9" y="6"/>
                    <a:pt x="10" y="6"/>
                    <a:pt x="11" y="7"/>
                  </a:cubicBezTo>
                  <a:cubicBezTo>
                    <a:pt x="11" y="8"/>
                    <a:pt x="11" y="9"/>
                    <a:pt x="11" y="1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54"/>
            <p:cNvSpPr>
              <a:spLocks/>
            </p:cNvSpPr>
            <p:nvPr/>
          </p:nvSpPr>
          <p:spPr bwMode="auto">
            <a:xfrm>
              <a:off x="3070226" y="3417888"/>
              <a:ext cx="14288" cy="14288"/>
            </a:xfrm>
            <a:custGeom>
              <a:avLst/>
              <a:gdLst/>
              <a:ahLst/>
              <a:cxnLst>
                <a:cxn ang="0">
                  <a:pos x="6" y="1"/>
                </a:cxn>
                <a:cxn ang="0">
                  <a:pos x="5" y="2"/>
                </a:cxn>
                <a:cxn ang="0">
                  <a:pos x="1" y="3"/>
                </a:cxn>
                <a:cxn ang="0">
                  <a:pos x="0" y="5"/>
                </a:cxn>
                <a:cxn ang="0">
                  <a:pos x="4" y="9"/>
                </a:cxn>
                <a:cxn ang="0">
                  <a:pos x="6" y="9"/>
                </a:cxn>
                <a:cxn ang="0">
                  <a:pos x="9" y="6"/>
                </a:cxn>
                <a:cxn ang="0">
                  <a:pos x="8" y="2"/>
                </a:cxn>
                <a:cxn ang="0">
                  <a:pos x="6" y="1"/>
                </a:cxn>
              </a:cxnLst>
              <a:rect l="0" t="0" r="r" b="b"/>
              <a:pathLst>
                <a:path w="9" h="10">
                  <a:moveTo>
                    <a:pt x="6" y="1"/>
                  </a:moveTo>
                  <a:cubicBezTo>
                    <a:pt x="5" y="1"/>
                    <a:pt x="5" y="2"/>
                    <a:pt x="5" y="2"/>
                  </a:cubicBezTo>
                  <a:cubicBezTo>
                    <a:pt x="4" y="3"/>
                    <a:pt x="2" y="3"/>
                    <a:pt x="1" y="3"/>
                  </a:cubicBezTo>
                  <a:cubicBezTo>
                    <a:pt x="1" y="4"/>
                    <a:pt x="0" y="5"/>
                    <a:pt x="0" y="5"/>
                  </a:cubicBezTo>
                  <a:cubicBezTo>
                    <a:pt x="1" y="7"/>
                    <a:pt x="3" y="8"/>
                    <a:pt x="4" y="9"/>
                  </a:cubicBezTo>
                  <a:cubicBezTo>
                    <a:pt x="4" y="9"/>
                    <a:pt x="6" y="10"/>
                    <a:pt x="6" y="9"/>
                  </a:cubicBezTo>
                  <a:cubicBezTo>
                    <a:pt x="7" y="9"/>
                    <a:pt x="8" y="7"/>
                    <a:pt x="9" y="6"/>
                  </a:cubicBezTo>
                  <a:cubicBezTo>
                    <a:pt x="9" y="5"/>
                    <a:pt x="9" y="3"/>
                    <a:pt x="8" y="2"/>
                  </a:cubicBezTo>
                  <a:cubicBezTo>
                    <a:pt x="8" y="2"/>
                    <a:pt x="7" y="0"/>
                    <a:pt x="6"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8" name="Freeform 55"/>
            <p:cNvSpPr>
              <a:spLocks/>
            </p:cNvSpPr>
            <p:nvPr/>
          </p:nvSpPr>
          <p:spPr bwMode="auto">
            <a:xfrm>
              <a:off x="3087688" y="3371850"/>
              <a:ext cx="57150" cy="47625"/>
            </a:xfrm>
            <a:custGeom>
              <a:avLst/>
              <a:gdLst/>
              <a:ahLst/>
              <a:cxnLst>
                <a:cxn ang="0">
                  <a:pos x="20" y="31"/>
                </a:cxn>
                <a:cxn ang="0">
                  <a:pos x="23" y="26"/>
                </a:cxn>
                <a:cxn ang="0">
                  <a:pos x="29" y="23"/>
                </a:cxn>
                <a:cxn ang="0">
                  <a:pos x="32" y="19"/>
                </a:cxn>
                <a:cxn ang="0">
                  <a:pos x="36" y="18"/>
                </a:cxn>
                <a:cxn ang="0">
                  <a:pos x="37" y="14"/>
                </a:cxn>
                <a:cxn ang="0">
                  <a:pos x="34" y="9"/>
                </a:cxn>
                <a:cxn ang="0">
                  <a:pos x="31" y="7"/>
                </a:cxn>
                <a:cxn ang="0">
                  <a:pos x="29" y="4"/>
                </a:cxn>
                <a:cxn ang="0">
                  <a:pos x="26" y="4"/>
                </a:cxn>
                <a:cxn ang="0">
                  <a:pos x="23" y="5"/>
                </a:cxn>
                <a:cxn ang="0">
                  <a:pos x="21" y="9"/>
                </a:cxn>
                <a:cxn ang="0">
                  <a:pos x="17" y="10"/>
                </a:cxn>
                <a:cxn ang="0">
                  <a:pos x="15" y="9"/>
                </a:cxn>
                <a:cxn ang="0">
                  <a:pos x="13" y="3"/>
                </a:cxn>
                <a:cxn ang="0">
                  <a:pos x="10" y="0"/>
                </a:cxn>
                <a:cxn ang="0">
                  <a:pos x="8" y="2"/>
                </a:cxn>
                <a:cxn ang="0">
                  <a:pos x="5" y="3"/>
                </a:cxn>
                <a:cxn ang="0">
                  <a:pos x="3" y="4"/>
                </a:cxn>
                <a:cxn ang="0">
                  <a:pos x="1" y="6"/>
                </a:cxn>
                <a:cxn ang="0">
                  <a:pos x="3" y="10"/>
                </a:cxn>
                <a:cxn ang="0">
                  <a:pos x="4" y="15"/>
                </a:cxn>
                <a:cxn ang="0">
                  <a:pos x="4" y="20"/>
                </a:cxn>
                <a:cxn ang="0">
                  <a:pos x="2" y="23"/>
                </a:cxn>
                <a:cxn ang="0">
                  <a:pos x="0" y="25"/>
                </a:cxn>
                <a:cxn ang="0">
                  <a:pos x="1" y="29"/>
                </a:cxn>
                <a:cxn ang="0">
                  <a:pos x="5" y="31"/>
                </a:cxn>
                <a:cxn ang="0">
                  <a:pos x="11" y="31"/>
                </a:cxn>
                <a:cxn ang="0">
                  <a:pos x="16" y="30"/>
                </a:cxn>
                <a:cxn ang="0">
                  <a:pos x="20" y="31"/>
                </a:cxn>
              </a:cxnLst>
              <a:rect l="0" t="0" r="r" b="b"/>
              <a:pathLst>
                <a:path w="37" h="31">
                  <a:moveTo>
                    <a:pt x="20" y="31"/>
                  </a:moveTo>
                  <a:cubicBezTo>
                    <a:pt x="21" y="30"/>
                    <a:pt x="22" y="27"/>
                    <a:pt x="23" y="26"/>
                  </a:cubicBezTo>
                  <a:cubicBezTo>
                    <a:pt x="24" y="24"/>
                    <a:pt x="28" y="24"/>
                    <a:pt x="29" y="23"/>
                  </a:cubicBezTo>
                  <a:cubicBezTo>
                    <a:pt x="30" y="22"/>
                    <a:pt x="31" y="19"/>
                    <a:pt x="32" y="19"/>
                  </a:cubicBezTo>
                  <a:cubicBezTo>
                    <a:pt x="33" y="18"/>
                    <a:pt x="36" y="19"/>
                    <a:pt x="36" y="18"/>
                  </a:cubicBezTo>
                  <a:cubicBezTo>
                    <a:pt x="37" y="17"/>
                    <a:pt x="37" y="15"/>
                    <a:pt x="37" y="14"/>
                  </a:cubicBezTo>
                  <a:cubicBezTo>
                    <a:pt x="36" y="13"/>
                    <a:pt x="35" y="10"/>
                    <a:pt x="34" y="9"/>
                  </a:cubicBezTo>
                  <a:cubicBezTo>
                    <a:pt x="33" y="8"/>
                    <a:pt x="31" y="8"/>
                    <a:pt x="31" y="7"/>
                  </a:cubicBezTo>
                  <a:cubicBezTo>
                    <a:pt x="30" y="7"/>
                    <a:pt x="30" y="5"/>
                    <a:pt x="29" y="4"/>
                  </a:cubicBezTo>
                  <a:cubicBezTo>
                    <a:pt x="28" y="4"/>
                    <a:pt x="26" y="4"/>
                    <a:pt x="26" y="4"/>
                  </a:cubicBezTo>
                  <a:cubicBezTo>
                    <a:pt x="25" y="4"/>
                    <a:pt x="23" y="4"/>
                    <a:pt x="23" y="5"/>
                  </a:cubicBezTo>
                  <a:cubicBezTo>
                    <a:pt x="22" y="6"/>
                    <a:pt x="22" y="8"/>
                    <a:pt x="21" y="9"/>
                  </a:cubicBezTo>
                  <a:cubicBezTo>
                    <a:pt x="20" y="9"/>
                    <a:pt x="18" y="10"/>
                    <a:pt x="17" y="10"/>
                  </a:cubicBezTo>
                  <a:cubicBezTo>
                    <a:pt x="17" y="10"/>
                    <a:pt x="15" y="9"/>
                    <a:pt x="15" y="9"/>
                  </a:cubicBezTo>
                  <a:cubicBezTo>
                    <a:pt x="14" y="8"/>
                    <a:pt x="14" y="5"/>
                    <a:pt x="13" y="3"/>
                  </a:cubicBezTo>
                  <a:cubicBezTo>
                    <a:pt x="13" y="2"/>
                    <a:pt x="11" y="0"/>
                    <a:pt x="10" y="0"/>
                  </a:cubicBezTo>
                  <a:cubicBezTo>
                    <a:pt x="9" y="0"/>
                    <a:pt x="9" y="2"/>
                    <a:pt x="8" y="2"/>
                  </a:cubicBezTo>
                  <a:cubicBezTo>
                    <a:pt x="8" y="3"/>
                    <a:pt x="6" y="3"/>
                    <a:pt x="5" y="3"/>
                  </a:cubicBezTo>
                  <a:cubicBezTo>
                    <a:pt x="4" y="3"/>
                    <a:pt x="3" y="3"/>
                    <a:pt x="3" y="4"/>
                  </a:cubicBezTo>
                  <a:cubicBezTo>
                    <a:pt x="2" y="4"/>
                    <a:pt x="1" y="6"/>
                    <a:pt x="1" y="6"/>
                  </a:cubicBezTo>
                  <a:cubicBezTo>
                    <a:pt x="1" y="8"/>
                    <a:pt x="3" y="9"/>
                    <a:pt x="3" y="10"/>
                  </a:cubicBezTo>
                  <a:cubicBezTo>
                    <a:pt x="4" y="11"/>
                    <a:pt x="4" y="14"/>
                    <a:pt x="4" y="15"/>
                  </a:cubicBezTo>
                  <a:cubicBezTo>
                    <a:pt x="4" y="16"/>
                    <a:pt x="4" y="19"/>
                    <a:pt x="4" y="20"/>
                  </a:cubicBezTo>
                  <a:cubicBezTo>
                    <a:pt x="3" y="21"/>
                    <a:pt x="2" y="22"/>
                    <a:pt x="2" y="23"/>
                  </a:cubicBezTo>
                  <a:cubicBezTo>
                    <a:pt x="1" y="24"/>
                    <a:pt x="0" y="25"/>
                    <a:pt x="0" y="25"/>
                  </a:cubicBezTo>
                  <a:cubicBezTo>
                    <a:pt x="0" y="26"/>
                    <a:pt x="0" y="28"/>
                    <a:pt x="1" y="29"/>
                  </a:cubicBezTo>
                  <a:cubicBezTo>
                    <a:pt x="1" y="30"/>
                    <a:pt x="4" y="31"/>
                    <a:pt x="5" y="31"/>
                  </a:cubicBezTo>
                  <a:cubicBezTo>
                    <a:pt x="6" y="31"/>
                    <a:pt x="9" y="31"/>
                    <a:pt x="11" y="31"/>
                  </a:cubicBezTo>
                  <a:cubicBezTo>
                    <a:pt x="12" y="31"/>
                    <a:pt x="15" y="30"/>
                    <a:pt x="16" y="30"/>
                  </a:cubicBezTo>
                  <a:cubicBezTo>
                    <a:pt x="17" y="30"/>
                    <a:pt x="19" y="31"/>
                    <a:pt x="20" y="3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56"/>
            <p:cNvSpPr>
              <a:spLocks/>
            </p:cNvSpPr>
            <p:nvPr/>
          </p:nvSpPr>
          <p:spPr bwMode="auto">
            <a:xfrm>
              <a:off x="2805113" y="3735388"/>
              <a:ext cx="26988" cy="23813"/>
            </a:xfrm>
            <a:custGeom>
              <a:avLst/>
              <a:gdLst/>
              <a:ahLst/>
              <a:cxnLst>
                <a:cxn ang="0">
                  <a:pos x="11" y="16"/>
                </a:cxn>
                <a:cxn ang="0">
                  <a:pos x="15" y="12"/>
                </a:cxn>
                <a:cxn ang="0">
                  <a:pos x="16" y="6"/>
                </a:cxn>
                <a:cxn ang="0">
                  <a:pos x="12" y="2"/>
                </a:cxn>
                <a:cxn ang="0">
                  <a:pos x="7" y="0"/>
                </a:cxn>
                <a:cxn ang="0">
                  <a:pos x="1" y="2"/>
                </a:cxn>
                <a:cxn ang="0">
                  <a:pos x="1" y="5"/>
                </a:cxn>
                <a:cxn ang="0">
                  <a:pos x="4" y="8"/>
                </a:cxn>
                <a:cxn ang="0">
                  <a:pos x="3" y="13"/>
                </a:cxn>
                <a:cxn ang="0">
                  <a:pos x="7" y="16"/>
                </a:cxn>
                <a:cxn ang="0">
                  <a:pos x="11" y="16"/>
                </a:cxn>
              </a:cxnLst>
              <a:rect l="0" t="0" r="r" b="b"/>
              <a:pathLst>
                <a:path w="17" h="16">
                  <a:moveTo>
                    <a:pt x="11" y="16"/>
                  </a:moveTo>
                  <a:cubicBezTo>
                    <a:pt x="12" y="16"/>
                    <a:pt x="14" y="14"/>
                    <a:pt x="15" y="12"/>
                  </a:cubicBezTo>
                  <a:cubicBezTo>
                    <a:pt x="15" y="11"/>
                    <a:pt x="17" y="8"/>
                    <a:pt x="16" y="6"/>
                  </a:cubicBezTo>
                  <a:cubicBezTo>
                    <a:pt x="16" y="5"/>
                    <a:pt x="14" y="3"/>
                    <a:pt x="12" y="2"/>
                  </a:cubicBezTo>
                  <a:cubicBezTo>
                    <a:pt x="11" y="1"/>
                    <a:pt x="9" y="0"/>
                    <a:pt x="7" y="0"/>
                  </a:cubicBezTo>
                  <a:cubicBezTo>
                    <a:pt x="6" y="0"/>
                    <a:pt x="2" y="1"/>
                    <a:pt x="1" y="2"/>
                  </a:cubicBezTo>
                  <a:cubicBezTo>
                    <a:pt x="0" y="2"/>
                    <a:pt x="0" y="4"/>
                    <a:pt x="1" y="5"/>
                  </a:cubicBezTo>
                  <a:cubicBezTo>
                    <a:pt x="1" y="6"/>
                    <a:pt x="3" y="7"/>
                    <a:pt x="4" y="8"/>
                  </a:cubicBezTo>
                  <a:cubicBezTo>
                    <a:pt x="4" y="9"/>
                    <a:pt x="3" y="12"/>
                    <a:pt x="3" y="13"/>
                  </a:cubicBezTo>
                  <a:cubicBezTo>
                    <a:pt x="4" y="14"/>
                    <a:pt x="6" y="15"/>
                    <a:pt x="7" y="16"/>
                  </a:cubicBezTo>
                  <a:cubicBezTo>
                    <a:pt x="8" y="16"/>
                    <a:pt x="10" y="16"/>
                    <a:pt x="11" y="1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0" name="Freeform 57"/>
            <p:cNvSpPr>
              <a:spLocks/>
            </p:cNvSpPr>
            <p:nvPr/>
          </p:nvSpPr>
          <p:spPr bwMode="auto">
            <a:xfrm>
              <a:off x="2768601" y="3706813"/>
              <a:ext cx="33338" cy="34925"/>
            </a:xfrm>
            <a:custGeom>
              <a:avLst/>
              <a:gdLst/>
              <a:ahLst/>
              <a:cxnLst>
                <a:cxn ang="0">
                  <a:pos x="16" y="21"/>
                </a:cxn>
                <a:cxn ang="0">
                  <a:pos x="11" y="23"/>
                </a:cxn>
                <a:cxn ang="0">
                  <a:pos x="4" y="20"/>
                </a:cxn>
                <a:cxn ang="0">
                  <a:pos x="2" y="15"/>
                </a:cxn>
                <a:cxn ang="0">
                  <a:pos x="0" y="12"/>
                </a:cxn>
                <a:cxn ang="0">
                  <a:pos x="2" y="3"/>
                </a:cxn>
                <a:cxn ang="0">
                  <a:pos x="8" y="0"/>
                </a:cxn>
                <a:cxn ang="0">
                  <a:pos x="14" y="0"/>
                </a:cxn>
                <a:cxn ang="0">
                  <a:pos x="19" y="4"/>
                </a:cxn>
                <a:cxn ang="0">
                  <a:pos x="22" y="10"/>
                </a:cxn>
                <a:cxn ang="0">
                  <a:pos x="20" y="15"/>
                </a:cxn>
                <a:cxn ang="0">
                  <a:pos x="16" y="21"/>
                </a:cxn>
              </a:cxnLst>
              <a:rect l="0" t="0" r="r" b="b"/>
              <a:pathLst>
                <a:path w="22" h="23">
                  <a:moveTo>
                    <a:pt x="16" y="21"/>
                  </a:moveTo>
                  <a:cubicBezTo>
                    <a:pt x="15" y="22"/>
                    <a:pt x="12" y="23"/>
                    <a:pt x="11" y="23"/>
                  </a:cubicBezTo>
                  <a:cubicBezTo>
                    <a:pt x="9" y="23"/>
                    <a:pt x="6" y="21"/>
                    <a:pt x="4" y="20"/>
                  </a:cubicBezTo>
                  <a:cubicBezTo>
                    <a:pt x="3" y="19"/>
                    <a:pt x="3" y="17"/>
                    <a:pt x="2" y="15"/>
                  </a:cubicBezTo>
                  <a:cubicBezTo>
                    <a:pt x="2" y="14"/>
                    <a:pt x="0" y="13"/>
                    <a:pt x="0" y="12"/>
                  </a:cubicBezTo>
                  <a:cubicBezTo>
                    <a:pt x="0" y="10"/>
                    <a:pt x="0" y="5"/>
                    <a:pt x="2" y="3"/>
                  </a:cubicBezTo>
                  <a:cubicBezTo>
                    <a:pt x="3" y="2"/>
                    <a:pt x="6" y="1"/>
                    <a:pt x="8" y="0"/>
                  </a:cubicBezTo>
                  <a:cubicBezTo>
                    <a:pt x="10" y="0"/>
                    <a:pt x="13" y="0"/>
                    <a:pt x="14" y="0"/>
                  </a:cubicBezTo>
                  <a:cubicBezTo>
                    <a:pt x="16" y="1"/>
                    <a:pt x="18" y="3"/>
                    <a:pt x="19" y="4"/>
                  </a:cubicBezTo>
                  <a:cubicBezTo>
                    <a:pt x="20" y="5"/>
                    <a:pt x="22" y="8"/>
                    <a:pt x="22" y="10"/>
                  </a:cubicBezTo>
                  <a:cubicBezTo>
                    <a:pt x="22" y="11"/>
                    <a:pt x="21" y="14"/>
                    <a:pt x="20" y="15"/>
                  </a:cubicBezTo>
                  <a:cubicBezTo>
                    <a:pt x="20" y="17"/>
                    <a:pt x="18" y="20"/>
                    <a:pt x="16" y="2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58"/>
            <p:cNvSpPr>
              <a:spLocks/>
            </p:cNvSpPr>
            <p:nvPr/>
          </p:nvSpPr>
          <p:spPr bwMode="auto">
            <a:xfrm>
              <a:off x="2686051" y="3746500"/>
              <a:ext cx="96838" cy="57150"/>
            </a:xfrm>
            <a:custGeom>
              <a:avLst/>
              <a:gdLst/>
              <a:ahLst/>
              <a:cxnLst>
                <a:cxn ang="0">
                  <a:pos x="60" y="2"/>
                </a:cxn>
                <a:cxn ang="0">
                  <a:pos x="56" y="0"/>
                </a:cxn>
                <a:cxn ang="0">
                  <a:pos x="52" y="3"/>
                </a:cxn>
                <a:cxn ang="0">
                  <a:pos x="48" y="6"/>
                </a:cxn>
                <a:cxn ang="0">
                  <a:pos x="40" y="7"/>
                </a:cxn>
                <a:cxn ang="0">
                  <a:pos x="35" y="6"/>
                </a:cxn>
                <a:cxn ang="0">
                  <a:pos x="31" y="3"/>
                </a:cxn>
                <a:cxn ang="0">
                  <a:pos x="30" y="0"/>
                </a:cxn>
                <a:cxn ang="0">
                  <a:pos x="28" y="1"/>
                </a:cxn>
                <a:cxn ang="0">
                  <a:pos x="26" y="5"/>
                </a:cxn>
                <a:cxn ang="0">
                  <a:pos x="27" y="7"/>
                </a:cxn>
                <a:cxn ang="0">
                  <a:pos x="29" y="11"/>
                </a:cxn>
                <a:cxn ang="0">
                  <a:pos x="32" y="13"/>
                </a:cxn>
                <a:cxn ang="0">
                  <a:pos x="36" y="13"/>
                </a:cxn>
                <a:cxn ang="0">
                  <a:pos x="37" y="14"/>
                </a:cxn>
                <a:cxn ang="0">
                  <a:pos x="41" y="14"/>
                </a:cxn>
                <a:cxn ang="0">
                  <a:pos x="42" y="19"/>
                </a:cxn>
                <a:cxn ang="0">
                  <a:pos x="39" y="22"/>
                </a:cxn>
                <a:cxn ang="0">
                  <a:pos x="34" y="23"/>
                </a:cxn>
                <a:cxn ang="0">
                  <a:pos x="29" y="22"/>
                </a:cxn>
                <a:cxn ang="0">
                  <a:pos x="25" y="18"/>
                </a:cxn>
                <a:cxn ang="0">
                  <a:pos x="22" y="11"/>
                </a:cxn>
                <a:cxn ang="0">
                  <a:pos x="18" y="8"/>
                </a:cxn>
                <a:cxn ang="0">
                  <a:pos x="13" y="9"/>
                </a:cxn>
                <a:cxn ang="0">
                  <a:pos x="10" y="12"/>
                </a:cxn>
                <a:cxn ang="0">
                  <a:pos x="9" y="19"/>
                </a:cxn>
                <a:cxn ang="0">
                  <a:pos x="4" y="24"/>
                </a:cxn>
                <a:cxn ang="0">
                  <a:pos x="1" y="27"/>
                </a:cxn>
                <a:cxn ang="0">
                  <a:pos x="1" y="33"/>
                </a:cxn>
                <a:cxn ang="0">
                  <a:pos x="6" y="37"/>
                </a:cxn>
                <a:cxn ang="0">
                  <a:pos x="15" y="38"/>
                </a:cxn>
                <a:cxn ang="0">
                  <a:pos x="23" y="35"/>
                </a:cxn>
                <a:cxn ang="0">
                  <a:pos x="29" y="33"/>
                </a:cxn>
                <a:cxn ang="0">
                  <a:pos x="37" y="33"/>
                </a:cxn>
                <a:cxn ang="0">
                  <a:pos x="41" y="34"/>
                </a:cxn>
                <a:cxn ang="0">
                  <a:pos x="50" y="34"/>
                </a:cxn>
                <a:cxn ang="0">
                  <a:pos x="58" y="27"/>
                </a:cxn>
                <a:cxn ang="0">
                  <a:pos x="62" y="17"/>
                </a:cxn>
                <a:cxn ang="0">
                  <a:pos x="61" y="7"/>
                </a:cxn>
                <a:cxn ang="0">
                  <a:pos x="62" y="3"/>
                </a:cxn>
                <a:cxn ang="0">
                  <a:pos x="60" y="2"/>
                </a:cxn>
              </a:cxnLst>
              <a:rect l="0" t="0" r="r" b="b"/>
              <a:pathLst>
                <a:path w="63" h="38">
                  <a:moveTo>
                    <a:pt x="60" y="2"/>
                  </a:moveTo>
                  <a:cubicBezTo>
                    <a:pt x="59" y="2"/>
                    <a:pt x="57" y="0"/>
                    <a:pt x="56" y="0"/>
                  </a:cubicBezTo>
                  <a:cubicBezTo>
                    <a:pt x="54" y="0"/>
                    <a:pt x="53" y="2"/>
                    <a:pt x="52" y="3"/>
                  </a:cubicBezTo>
                  <a:cubicBezTo>
                    <a:pt x="51" y="4"/>
                    <a:pt x="49" y="6"/>
                    <a:pt x="48" y="6"/>
                  </a:cubicBezTo>
                  <a:cubicBezTo>
                    <a:pt x="46" y="7"/>
                    <a:pt x="42" y="7"/>
                    <a:pt x="40" y="7"/>
                  </a:cubicBezTo>
                  <a:cubicBezTo>
                    <a:pt x="39" y="7"/>
                    <a:pt x="37" y="7"/>
                    <a:pt x="35" y="6"/>
                  </a:cubicBezTo>
                  <a:cubicBezTo>
                    <a:pt x="34" y="6"/>
                    <a:pt x="32" y="4"/>
                    <a:pt x="31" y="3"/>
                  </a:cubicBezTo>
                  <a:cubicBezTo>
                    <a:pt x="31" y="3"/>
                    <a:pt x="31" y="0"/>
                    <a:pt x="30" y="0"/>
                  </a:cubicBezTo>
                  <a:cubicBezTo>
                    <a:pt x="29" y="0"/>
                    <a:pt x="28" y="1"/>
                    <a:pt x="28" y="1"/>
                  </a:cubicBezTo>
                  <a:cubicBezTo>
                    <a:pt x="27" y="2"/>
                    <a:pt x="26" y="4"/>
                    <a:pt x="26" y="5"/>
                  </a:cubicBezTo>
                  <a:cubicBezTo>
                    <a:pt x="26" y="5"/>
                    <a:pt x="27" y="7"/>
                    <a:pt x="27" y="7"/>
                  </a:cubicBezTo>
                  <a:cubicBezTo>
                    <a:pt x="27" y="8"/>
                    <a:pt x="28" y="10"/>
                    <a:pt x="29" y="11"/>
                  </a:cubicBezTo>
                  <a:cubicBezTo>
                    <a:pt x="29" y="11"/>
                    <a:pt x="31" y="12"/>
                    <a:pt x="32" y="13"/>
                  </a:cubicBezTo>
                  <a:cubicBezTo>
                    <a:pt x="33" y="13"/>
                    <a:pt x="35" y="12"/>
                    <a:pt x="36" y="13"/>
                  </a:cubicBezTo>
                  <a:cubicBezTo>
                    <a:pt x="36" y="13"/>
                    <a:pt x="37" y="14"/>
                    <a:pt x="37" y="14"/>
                  </a:cubicBezTo>
                  <a:cubicBezTo>
                    <a:pt x="38" y="14"/>
                    <a:pt x="40" y="14"/>
                    <a:pt x="41" y="14"/>
                  </a:cubicBezTo>
                  <a:cubicBezTo>
                    <a:pt x="42" y="15"/>
                    <a:pt x="42" y="18"/>
                    <a:pt x="42" y="19"/>
                  </a:cubicBezTo>
                  <a:cubicBezTo>
                    <a:pt x="41" y="20"/>
                    <a:pt x="40" y="21"/>
                    <a:pt x="39" y="22"/>
                  </a:cubicBezTo>
                  <a:cubicBezTo>
                    <a:pt x="38" y="23"/>
                    <a:pt x="35" y="23"/>
                    <a:pt x="34" y="23"/>
                  </a:cubicBezTo>
                  <a:cubicBezTo>
                    <a:pt x="33" y="23"/>
                    <a:pt x="30" y="23"/>
                    <a:pt x="29" y="22"/>
                  </a:cubicBezTo>
                  <a:cubicBezTo>
                    <a:pt x="28" y="22"/>
                    <a:pt x="26" y="19"/>
                    <a:pt x="25" y="18"/>
                  </a:cubicBezTo>
                  <a:cubicBezTo>
                    <a:pt x="24" y="16"/>
                    <a:pt x="23" y="13"/>
                    <a:pt x="22" y="11"/>
                  </a:cubicBezTo>
                  <a:cubicBezTo>
                    <a:pt x="21" y="10"/>
                    <a:pt x="19" y="9"/>
                    <a:pt x="18" y="8"/>
                  </a:cubicBezTo>
                  <a:cubicBezTo>
                    <a:pt x="16" y="8"/>
                    <a:pt x="14" y="8"/>
                    <a:pt x="13" y="9"/>
                  </a:cubicBezTo>
                  <a:cubicBezTo>
                    <a:pt x="12" y="9"/>
                    <a:pt x="10" y="11"/>
                    <a:pt x="10" y="12"/>
                  </a:cubicBezTo>
                  <a:cubicBezTo>
                    <a:pt x="9" y="14"/>
                    <a:pt x="9" y="18"/>
                    <a:pt x="9" y="19"/>
                  </a:cubicBezTo>
                  <a:cubicBezTo>
                    <a:pt x="8" y="21"/>
                    <a:pt x="5" y="23"/>
                    <a:pt x="4" y="24"/>
                  </a:cubicBezTo>
                  <a:cubicBezTo>
                    <a:pt x="3" y="25"/>
                    <a:pt x="2" y="26"/>
                    <a:pt x="1" y="27"/>
                  </a:cubicBezTo>
                  <a:cubicBezTo>
                    <a:pt x="1" y="29"/>
                    <a:pt x="0" y="32"/>
                    <a:pt x="1" y="33"/>
                  </a:cubicBezTo>
                  <a:cubicBezTo>
                    <a:pt x="2" y="34"/>
                    <a:pt x="5" y="36"/>
                    <a:pt x="6" y="37"/>
                  </a:cubicBezTo>
                  <a:cubicBezTo>
                    <a:pt x="8" y="38"/>
                    <a:pt x="13" y="38"/>
                    <a:pt x="15" y="38"/>
                  </a:cubicBezTo>
                  <a:cubicBezTo>
                    <a:pt x="17" y="38"/>
                    <a:pt x="21" y="36"/>
                    <a:pt x="23" y="35"/>
                  </a:cubicBezTo>
                  <a:cubicBezTo>
                    <a:pt x="24" y="34"/>
                    <a:pt x="27" y="33"/>
                    <a:pt x="29" y="33"/>
                  </a:cubicBezTo>
                  <a:cubicBezTo>
                    <a:pt x="31" y="33"/>
                    <a:pt x="35" y="32"/>
                    <a:pt x="37" y="33"/>
                  </a:cubicBezTo>
                  <a:cubicBezTo>
                    <a:pt x="38" y="33"/>
                    <a:pt x="40" y="34"/>
                    <a:pt x="41" y="34"/>
                  </a:cubicBezTo>
                  <a:cubicBezTo>
                    <a:pt x="43" y="34"/>
                    <a:pt x="48" y="34"/>
                    <a:pt x="50" y="34"/>
                  </a:cubicBezTo>
                  <a:cubicBezTo>
                    <a:pt x="52" y="33"/>
                    <a:pt x="57" y="29"/>
                    <a:pt x="58" y="27"/>
                  </a:cubicBezTo>
                  <a:cubicBezTo>
                    <a:pt x="60" y="25"/>
                    <a:pt x="61" y="20"/>
                    <a:pt x="62" y="17"/>
                  </a:cubicBezTo>
                  <a:cubicBezTo>
                    <a:pt x="62" y="14"/>
                    <a:pt x="61" y="9"/>
                    <a:pt x="61" y="7"/>
                  </a:cubicBezTo>
                  <a:cubicBezTo>
                    <a:pt x="61" y="6"/>
                    <a:pt x="63" y="4"/>
                    <a:pt x="62" y="3"/>
                  </a:cubicBezTo>
                  <a:cubicBezTo>
                    <a:pt x="62" y="3"/>
                    <a:pt x="61" y="2"/>
                    <a:pt x="60"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2" name="Freeform 59"/>
            <p:cNvSpPr>
              <a:spLocks/>
            </p:cNvSpPr>
            <p:nvPr/>
          </p:nvSpPr>
          <p:spPr bwMode="auto">
            <a:xfrm>
              <a:off x="2651126" y="3722688"/>
              <a:ext cx="17463" cy="23813"/>
            </a:xfrm>
            <a:custGeom>
              <a:avLst/>
              <a:gdLst/>
              <a:ahLst/>
              <a:cxnLst>
                <a:cxn ang="0">
                  <a:pos x="10" y="5"/>
                </a:cxn>
                <a:cxn ang="0">
                  <a:pos x="10" y="10"/>
                </a:cxn>
                <a:cxn ang="0">
                  <a:pos x="7" y="15"/>
                </a:cxn>
                <a:cxn ang="0">
                  <a:pos x="3" y="13"/>
                </a:cxn>
                <a:cxn ang="0">
                  <a:pos x="0" y="9"/>
                </a:cxn>
                <a:cxn ang="0">
                  <a:pos x="1" y="5"/>
                </a:cxn>
                <a:cxn ang="0">
                  <a:pos x="4" y="1"/>
                </a:cxn>
                <a:cxn ang="0">
                  <a:pos x="7" y="0"/>
                </a:cxn>
                <a:cxn ang="0">
                  <a:pos x="9" y="2"/>
                </a:cxn>
                <a:cxn ang="0">
                  <a:pos x="10" y="5"/>
                </a:cxn>
              </a:cxnLst>
              <a:rect l="0" t="0" r="r" b="b"/>
              <a:pathLst>
                <a:path w="11" h="15">
                  <a:moveTo>
                    <a:pt x="10" y="5"/>
                  </a:moveTo>
                  <a:cubicBezTo>
                    <a:pt x="10" y="7"/>
                    <a:pt x="11" y="9"/>
                    <a:pt x="10" y="10"/>
                  </a:cubicBezTo>
                  <a:cubicBezTo>
                    <a:pt x="10" y="11"/>
                    <a:pt x="8" y="15"/>
                    <a:pt x="7" y="15"/>
                  </a:cubicBezTo>
                  <a:cubicBezTo>
                    <a:pt x="6" y="15"/>
                    <a:pt x="4" y="14"/>
                    <a:pt x="3" y="13"/>
                  </a:cubicBezTo>
                  <a:cubicBezTo>
                    <a:pt x="2" y="12"/>
                    <a:pt x="0" y="10"/>
                    <a:pt x="0" y="9"/>
                  </a:cubicBezTo>
                  <a:cubicBezTo>
                    <a:pt x="0" y="8"/>
                    <a:pt x="0" y="5"/>
                    <a:pt x="1" y="5"/>
                  </a:cubicBezTo>
                  <a:cubicBezTo>
                    <a:pt x="1" y="3"/>
                    <a:pt x="3" y="1"/>
                    <a:pt x="4" y="1"/>
                  </a:cubicBezTo>
                  <a:cubicBezTo>
                    <a:pt x="5" y="0"/>
                    <a:pt x="6" y="0"/>
                    <a:pt x="7" y="0"/>
                  </a:cubicBezTo>
                  <a:cubicBezTo>
                    <a:pt x="8" y="0"/>
                    <a:pt x="9" y="1"/>
                    <a:pt x="9" y="2"/>
                  </a:cubicBezTo>
                  <a:cubicBezTo>
                    <a:pt x="10" y="2"/>
                    <a:pt x="10" y="4"/>
                    <a:pt x="10"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60"/>
            <p:cNvSpPr>
              <a:spLocks/>
            </p:cNvSpPr>
            <p:nvPr/>
          </p:nvSpPr>
          <p:spPr bwMode="auto">
            <a:xfrm>
              <a:off x="2820988" y="3605213"/>
              <a:ext cx="44450" cy="73025"/>
            </a:xfrm>
            <a:custGeom>
              <a:avLst/>
              <a:gdLst/>
              <a:ahLst/>
              <a:cxnLst>
                <a:cxn ang="0">
                  <a:pos x="18" y="48"/>
                </a:cxn>
                <a:cxn ang="0">
                  <a:pos x="21" y="41"/>
                </a:cxn>
                <a:cxn ang="0">
                  <a:pos x="27" y="38"/>
                </a:cxn>
                <a:cxn ang="0">
                  <a:pos x="29" y="32"/>
                </a:cxn>
                <a:cxn ang="0">
                  <a:pos x="27" y="23"/>
                </a:cxn>
                <a:cxn ang="0">
                  <a:pos x="23" y="15"/>
                </a:cxn>
                <a:cxn ang="0">
                  <a:pos x="17" y="10"/>
                </a:cxn>
                <a:cxn ang="0">
                  <a:pos x="15" y="6"/>
                </a:cxn>
                <a:cxn ang="0">
                  <a:pos x="11" y="6"/>
                </a:cxn>
                <a:cxn ang="0">
                  <a:pos x="7" y="2"/>
                </a:cxn>
                <a:cxn ang="0">
                  <a:pos x="2" y="0"/>
                </a:cxn>
                <a:cxn ang="0">
                  <a:pos x="0" y="2"/>
                </a:cxn>
                <a:cxn ang="0">
                  <a:pos x="1" y="7"/>
                </a:cxn>
                <a:cxn ang="0">
                  <a:pos x="4" y="10"/>
                </a:cxn>
                <a:cxn ang="0">
                  <a:pos x="9" y="13"/>
                </a:cxn>
                <a:cxn ang="0">
                  <a:pos x="9" y="18"/>
                </a:cxn>
                <a:cxn ang="0">
                  <a:pos x="4" y="19"/>
                </a:cxn>
                <a:cxn ang="0">
                  <a:pos x="5" y="21"/>
                </a:cxn>
                <a:cxn ang="0">
                  <a:pos x="8" y="26"/>
                </a:cxn>
                <a:cxn ang="0">
                  <a:pos x="12" y="28"/>
                </a:cxn>
                <a:cxn ang="0">
                  <a:pos x="12" y="35"/>
                </a:cxn>
                <a:cxn ang="0">
                  <a:pos x="11" y="39"/>
                </a:cxn>
                <a:cxn ang="0">
                  <a:pos x="13" y="45"/>
                </a:cxn>
                <a:cxn ang="0">
                  <a:pos x="18" y="48"/>
                </a:cxn>
              </a:cxnLst>
              <a:rect l="0" t="0" r="r" b="b"/>
              <a:pathLst>
                <a:path w="29" h="48">
                  <a:moveTo>
                    <a:pt x="18" y="48"/>
                  </a:moveTo>
                  <a:cubicBezTo>
                    <a:pt x="20" y="47"/>
                    <a:pt x="20" y="42"/>
                    <a:pt x="21" y="41"/>
                  </a:cubicBezTo>
                  <a:cubicBezTo>
                    <a:pt x="22" y="40"/>
                    <a:pt x="26" y="39"/>
                    <a:pt x="27" y="38"/>
                  </a:cubicBezTo>
                  <a:cubicBezTo>
                    <a:pt x="28" y="36"/>
                    <a:pt x="29" y="34"/>
                    <a:pt x="29" y="32"/>
                  </a:cubicBezTo>
                  <a:cubicBezTo>
                    <a:pt x="29" y="30"/>
                    <a:pt x="28" y="25"/>
                    <a:pt x="27" y="23"/>
                  </a:cubicBezTo>
                  <a:cubicBezTo>
                    <a:pt x="26" y="21"/>
                    <a:pt x="24" y="17"/>
                    <a:pt x="23" y="15"/>
                  </a:cubicBezTo>
                  <a:cubicBezTo>
                    <a:pt x="22" y="14"/>
                    <a:pt x="19" y="12"/>
                    <a:pt x="17" y="10"/>
                  </a:cubicBezTo>
                  <a:cubicBezTo>
                    <a:pt x="17" y="9"/>
                    <a:pt x="16" y="6"/>
                    <a:pt x="15" y="6"/>
                  </a:cubicBezTo>
                  <a:cubicBezTo>
                    <a:pt x="14" y="5"/>
                    <a:pt x="12" y="6"/>
                    <a:pt x="11" y="6"/>
                  </a:cubicBezTo>
                  <a:cubicBezTo>
                    <a:pt x="9" y="5"/>
                    <a:pt x="8" y="3"/>
                    <a:pt x="7" y="2"/>
                  </a:cubicBezTo>
                  <a:cubicBezTo>
                    <a:pt x="5" y="2"/>
                    <a:pt x="3" y="0"/>
                    <a:pt x="2" y="0"/>
                  </a:cubicBezTo>
                  <a:cubicBezTo>
                    <a:pt x="2" y="0"/>
                    <a:pt x="1" y="2"/>
                    <a:pt x="0" y="2"/>
                  </a:cubicBezTo>
                  <a:cubicBezTo>
                    <a:pt x="0" y="3"/>
                    <a:pt x="0" y="6"/>
                    <a:pt x="1" y="7"/>
                  </a:cubicBezTo>
                  <a:cubicBezTo>
                    <a:pt x="1" y="8"/>
                    <a:pt x="3" y="10"/>
                    <a:pt x="4" y="10"/>
                  </a:cubicBezTo>
                  <a:cubicBezTo>
                    <a:pt x="5" y="11"/>
                    <a:pt x="8" y="12"/>
                    <a:pt x="9" y="13"/>
                  </a:cubicBezTo>
                  <a:cubicBezTo>
                    <a:pt x="10" y="14"/>
                    <a:pt x="10" y="17"/>
                    <a:pt x="9" y="18"/>
                  </a:cubicBezTo>
                  <a:cubicBezTo>
                    <a:pt x="8" y="19"/>
                    <a:pt x="5" y="18"/>
                    <a:pt x="4" y="19"/>
                  </a:cubicBezTo>
                  <a:cubicBezTo>
                    <a:pt x="4" y="20"/>
                    <a:pt x="4" y="21"/>
                    <a:pt x="5" y="21"/>
                  </a:cubicBezTo>
                  <a:cubicBezTo>
                    <a:pt x="5" y="23"/>
                    <a:pt x="7" y="25"/>
                    <a:pt x="8" y="26"/>
                  </a:cubicBezTo>
                  <a:cubicBezTo>
                    <a:pt x="9" y="27"/>
                    <a:pt x="11" y="28"/>
                    <a:pt x="12" y="28"/>
                  </a:cubicBezTo>
                  <a:cubicBezTo>
                    <a:pt x="13" y="30"/>
                    <a:pt x="12" y="33"/>
                    <a:pt x="12" y="35"/>
                  </a:cubicBezTo>
                  <a:cubicBezTo>
                    <a:pt x="12" y="36"/>
                    <a:pt x="11" y="38"/>
                    <a:pt x="11" y="39"/>
                  </a:cubicBezTo>
                  <a:cubicBezTo>
                    <a:pt x="12" y="41"/>
                    <a:pt x="13" y="43"/>
                    <a:pt x="13" y="45"/>
                  </a:cubicBezTo>
                  <a:cubicBezTo>
                    <a:pt x="14" y="46"/>
                    <a:pt x="17" y="48"/>
                    <a:pt x="18" y="4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4" name="Freeform 61"/>
            <p:cNvSpPr>
              <a:spLocks/>
            </p:cNvSpPr>
            <p:nvPr/>
          </p:nvSpPr>
          <p:spPr bwMode="auto">
            <a:xfrm>
              <a:off x="2730501" y="3524250"/>
              <a:ext cx="50800" cy="50800"/>
            </a:xfrm>
            <a:custGeom>
              <a:avLst/>
              <a:gdLst/>
              <a:ahLst/>
              <a:cxnLst>
                <a:cxn ang="0">
                  <a:pos x="32" y="22"/>
                </a:cxn>
                <a:cxn ang="0">
                  <a:pos x="29" y="25"/>
                </a:cxn>
                <a:cxn ang="0">
                  <a:pos x="26" y="29"/>
                </a:cxn>
                <a:cxn ang="0">
                  <a:pos x="22" y="33"/>
                </a:cxn>
                <a:cxn ang="0">
                  <a:pos x="17" y="29"/>
                </a:cxn>
                <a:cxn ang="0">
                  <a:pos x="12" y="27"/>
                </a:cxn>
                <a:cxn ang="0">
                  <a:pos x="5" y="26"/>
                </a:cxn>
                <a:cxn ang="0">
                  <a:pos x="1" y="20"/>
                </a:cxn>
                <a:cxn ang="0">
                  <a:pos x="1" y="13"/>
                </a:cxn>
                <a:cxn ang="0">
                  <a:pos x="8" y="7"/>
                </a:cxn>
                <a:cxn ang="0">
                  <a:pos x="17" y="1"/>
                </a:cxn>
                <a:cxn ang="0">
                  <a:pos x="26" y="1"/>
                </a:cxn>
                <a:cxn ang="0">
                  <a:pos x="30" y="3"/>
                </a:cxn>
                <a:cxn ang="0">
                  <a:pos x="33" y="11"/>
                </a:cxn>
                <a:cxn ang="0">
                  <a:pos x="33" y="17"/>
                </a:cxn>
                <a:cxn ang="0">
                  <a:pos x="32" y="22"/>
                </a:cxn>
              </a:cxnLst>
              <a:rect l="0" t="0" r="r" b="b"/>
              <a:pathLst>
                <a:path w="33" h="33">
                  <a:moveTo>
                    <a:pt x="32" y="22"/>
                  </a:moveTo>
                  <a:cubicBezTo>
                    <a:pt x="32" y="23"/>
                    <a:pt x="29" y="24"/>
                    <a:pt x="29" y="25"/>
                  </a:cubicBezTo>
                  <a:cubicBezTo>
                    <a:pt x="28" y="26"/>
                    <a:pt x="27" y="28"/>
                    <a:pt x="26" y="29"/>
                  </a:cubicBezTo>
                  <a:cubicBezTo>
                    <a:pt x="25" y="30"/>
                    <a:pt x="23" y="33"/>
                    <a:pt x="22" y="33"/>
                  </a:cubicBezTo>
                  <a:cubicBezTo>
                    <a:pt x="20" y="33"/>
                    <a:pt x="18" y="30"/>
                    <a:pt x="17" y="29"/>
                  </a:cubicBezTo>
                  <a:cubicBezTo>
                    <a:pt x="16" y="28"/>
                    <a:pt x="13" y="27"/>
                    <a:pt x="12" y="27"/>
                  </a:cubicBezTo>
                  <a:cubicBezTo>
                    <a:pt x="10" y="26"/>
                    <a:pt x="6" y="27"/>
                    <a:pt x="5" y="26"/>
                  </a:cubicBezTo>
                  <a:cubicBezTo>
                    <a:pt x="4" y="25"/>
                    <a:pt x="2" y="22"/>
                    <a:pt x="1" y="20"/>
                  </a:cubicBezTo>
                  <a:cubicBezTo>
                    <a:pt x="1" y="18"/>
                    <a:pt x="0" y="14"/>
                    <a:pt x="1" y="13"/>
                  </a:cubicBezTo>
                  <a:cubicBezTo>
                    <a:pt x="2" y="11"/>
                    <a:pt x="6" y="9"/>
                    <a:pt x="8" y="7"/>
                  </a:cubicBezTo>
                  <a:cubicBezTo>
                    <a:pt x="10" y="6"/>
                    <a:pt x="14" y="2"/>
                    <a:pt x="17" y="1"/>
                  </a:cubicBezTo>
                  <a:cubicBezTo>
                    <a:pt x="19" y="1"/>
                    <a:pt x="23" y="0"/>
                    <a:pt x="26" y="1"/>
                  </a:cubicBezTo>
                  <a:cubicBezTo>
                    <a:pt x="27" y="1"/>
                    <a:pt x="29" y="2"/>
                    <a:pt x="30" y="3"/>
                  </a:cubicBezTo>
                  <a:cubicBezTo>
                    <a:pt x="31" y="4"/>
                    <a:pt x="33" y="9"/>
                    <a:pt x="33" y="11"/>
                  </a:cubicBezTo>
                  <a:cubicBezTo>
                    <a:pt x="33" y="13"/>
                    <a:pt x="33" y="15"/>
                    <a:pt x="33" y="17"/>
                  </a:cubicBezTo>
                  <a:cubicBezTo>
                    <a:pt x="33" y="18"/>
                    <a:pt x="33" y="21"/>
                    <a:pt x="32" y="2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62"/>
            <p:cNvSpPr>
              <a:spLocks/>
            </p:cNvSpPr>
            <p:nvPr/>
          </p:nvSpPr>
          <p:spPr bwMode="auto">
            <a:xfrm>
              <a:off x="2906713" y="3370263"/>
              <a:ext cx="47625" cy="68263"/>
            </a:xfrm>
            <a:custGeom>
              <a:avLst/>
              <a:gdLst/>
              <a:ahLst/>
              <a:cxnLst>
                <a:cxn ang="0">
                  <a:pos x="28" y="15"/>
                </a:cxn>
                <a:cxn ang="0">
                  <a:pos x="25" y="9"/>
                </a:cxn>
                <a:cxn ang="0">
                  <a:pos x="22" y="1"/>
                </a:cxn>
                <a:cxn ang="0">
                  <a:pos x="17" y="0"/>
                </a:cxn>
                <a:cxn ang="0">
                  <a:pos x="12" y="2"/>
                </a:cxn>
                <a:cxn ang="0">
                  <a:pos x="11" y="7"/>
                </a:cxn>
                <a:cxn ang="0">
                  <a:pos x="10" y="16"/>
                </a:cxn>
                <a:cxn ang="0">
                  <a:pos x="8" y="22"/>
                </a:cxn>
                <a:cxn ang="0">
                  <a:pos x="4" y="29"/>
                </a:cxn>
                <a:cxn ang="0">
                  <a:pos x="0" y="32"/>
                </a:cxn>
                <a:cxn ang="0">
                  <a:pos x="0" y="37"/>
                </a:cxn>
                <a:cxn ang="0">
                  <a:pos x="4" y="42"/>
                </a:cxn>
                <a:cxn ang="0">
                  <a:pos x="14" y="44"/>
                </a:cxn>
                <a:cxn ang="0">
                  <a:pos x="22" y="42"/>
                </a:cxn>
                <a:cxn ang="0">
                  <a:pos x="28" y="36"/>
                </a:cxn>
                <a:cxn ang="0">
                  <a:pos x="31" y="25"/>
                </a:cxn>
                <a:cxn ang="0">
                  <a:pos x="28" y="15"/>
                </a:cxn>
              </a:cxnLst>
              <a:rect l="0" t="0" r="r" b="b"/>
              <a:pathLst>
                <a:path w="31" h="45">
                  <a:moveTo>
                    <a:pt x="28" y="15"/>
                  </a:moveTo>
                  <a:cubicBezTo>
                    <a:pt x="27" y="13"/>
                    <a:pt x="25" y="10"/>
                    <a:pt x="25" y="9"/>
                  </a:cubicBezTo>
                  <a:cubicBezTo>
                    <a:pt x="24" y="7"/>
                    <a:pt x="23" y="2"/>
                    <a:pt x="22" y="1"/>
                  </a:cubicBezTo>
                  <a:cubicBezTo>
                    <a:pt x="21" y="0"/>
                    <a:pt x="19" y="0"/>
                    <a:pt x="17" y="0"/>
                  </a:cubicBezTo>
                  <a:cubicBezTo>
                    <a:pt x="16" y="0"/>
                    <a:pt x="13" y="1"/>
                    <a:pt x="12" y="2"/>
                  </a:cubicBezTo>
                  <a:cubicBezTo>
                    <a:pt x="11" y="3"/>
                    <a:pt x="11" y="6"/>
                    <a:pt x="11" y="7"/>
                  </a:cubicBezTo>
                  <a:cubicBezTo>
                    <a:pt x="11" y="9"/>
                    <a:pt x="10" y="14"/>
                    <a:pt x="10" y="16"/>
                  </a:cubicBezTo>
                  <a:cubicBezTo>
                    <a:pt x="10" y="17"/>
                    <a:pt x="9" y="20"/>
                    <a:pt x="8" y="22"/>
                  </a:cubicBezTo>
                  <a:cubicBezTo>
                    <a:pt x="8" y="24"/>
                    <a:pt x="5" y="27"/>
                    <a:pt x="4" y="29"/>
                  </a:cubicBezTo>
                  <a:cubicBezTo>
                    <a:pt x="3" y="30"/>
                    <a:pt x="1" y="31"/>
                    <a:pt x="0" y="32"/>
                  </a:cubicBezTo>
                  <a:cubicBezTo>
                    <a:pt x="0" y="33"/>
                    <a:pt x="0" y="35"/>
                    <a:pt x="0" y="37"/>
                  </a:cubicBezTo>
                  <a:cubicBezTo>
                    <a:pt x="1" y="38"/>
                    <a:pt x="3" y="41"/>
                    <a:pt x="4" y="42"/>
                  </a:cubicBezTo>
                  <a:cubicBezTo>
                    <a:pt x="6" y="44"/>
                    <a:pt x="11" y="45"/>
                    <a:pt x="14" y="44"/>
                  </a:cubicBezTo>
                  <a:cubicBezTo>
                    <a:pt x="16" y="44"/>
                    <a:pt x="20" y="43"/>
                    <a:pt x="22" y="42"/>
                  </a:cubicBezTo>
                  <a:cubicBezTo>
                    <a:pt x="24" y="41"/>
                    <a:pt x="27" y="38"/>
                    <a:pt x="28" y="36"/>
                  </a:cubicBezTo>
                  <a:cubicBezTo>
                    <a:pt x="29" y="33"/>
                    <a:pt x="31" y="28"/>
                    <a:pt x="31" y="25"/>
                  </a:cubicBezTo>
                  <a:cubicBezTo>
                    <a:pt x="31" y="23"/>
                    <a:pt x="29" y="17"/>
                    <a:pt x="28" y="1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6" name="Freeform 63"/>
            <p:cNvSpPr>
              <a:spLocks/>
            </p:cNvSpPr>
            <p:nvPr/>
          </p:nvSpPr>
          <p:spPr bwMode="auto">
            <a:xfrm>
              <a:off x="2709863" y="3386138"/>
              <a:ext cx="50800" cy="88900"/>
            </a:xfrm>
            <a:custGeom>
              <a:avLst/>
              <a:gdLst/>
              <a:ahLst/>
              <a:cxnLst>
                <a:cxn ang="0">
                  <a:pos x="30" y="24"/>
                </a:cxn>
                <a:cxn ang="0">
                  <a:pos x="26" y="30"/>
                </a:cxn>
                <a:cxn ang="0">
                  <a:pos x="21" y="37"/>
                </a:cxn>
                <a:cxn ang="0">
                  <a:pos x="18" y="44"/>
                </a:cxn>
                <a:cxn ang="0">
                  <a:pos x="10" y="54"/>
                </a:cxn>
                <a:cxn ang="0">
                  <a:pos x="4" y="58"/>
                </a:cxn>
                <a:cxn ang="0">
                  <a:pos x="1" y="53"/>
                </a:cxn>
                <a:cxn ang="0">
                  <a:pos x="2" y="47"/>
                </a:cxn>
                <a:cxn ang="0">
                  <a:pos x="6" y="41"/>
                </a:cxn>
                <a:cxn ang="0">
                  <a:pos x="8" y="33"/>
                </a:cxn>
                <a:cxn ang="0">
                  <a:pos x="5" y="24"/>
                </a:cxn>
                <a:cxn ang="0">
                  <a:pos x="0" y="17"/>
                </a:cxn>
                <a:cxn ang="0">
                  <a:pos x="1" y="12"/>
                </a:cxn>
                <a:cxn ang="0">
                  <a:pos x="8" y="9"/>
                </a:cxn>
                <a:cxn ang="0">
                  <a:pos x="11" y="3"/>
                </a:cxn>
                <a:cxn ang="0">
                  <a:pos x="15" y="0"/>
                </a:cxn>
                <a:cxn ang="0">
                  <a:pos x="16" y="5"/>
                </a:cxn>
                <a:cxn ang="0">
                  <a:pos x="20" y="11"/>
                </a:cxn>
                <a:cxn ang="0">
                  <a:pos x="27" y="16"/>
                </a:cxn>
                <a:cxn ang="0">
                  <a:pos x="33" y="19"/>
                </a:cxn>
                <a:cxn ang="0">
                  <a:pos x="30" y="24"/>
                </a:cxn>
              </a:cxnLst>
              <a:rect l="0" t="0" r="r" b="b"/>
              <a:pathLst>
                <a:path w="34" h="58">
                  <a:moveTo>
                    <a:pt x="30" y="24"/>
                  </a:moveTo>
                  <a:cubicBezTo>
                    <a:pt x="29" y="25"/>
                    <a:pt x="27" y="28"/>
                    <a:pt x="26" y="30"/>
                  </a:cubicBezTo>
                  <a:cubicBezTo>
                    <a:pt x="24" y="32"/>
                    <a:pt x="22" y="35"/>
                    <a:pt x="21" y="37"/>
                  </a:cubicBezTo>
                  <a:cubicBezTo>
                    <a:pt x="20" y="39"/>
                    <a:pt x="19" y="42"/>
                    <a:pt x="18" y="44"/>
                  </a:cubicBezTo>
                  <a:cubicBezTo>
                    <a:pt x="17" y="47"/>
                    <a:pt x="12" y="52"/>
                    <a:pt x="10" y="54"/>
                  </a:cubicBezTo>
                  <a:cubicBezTo>
                    <a:pt x="8" y="55"/>
                    <a:pt x="6" y="58"/>
                    <a:pt x="4" y="58"/>
                  </a:cubicBezTo>
                  <a:cubicBezTo>
                    <a:pt x="3" y="57"/>
                    <a:pt x="2" y="55"/>
                    <a:pt x="1" y="53"/>
                  </a:cubicBezTo>
                  <a:cubicBezTo>
                    <a:pt x="1" y="52"/>
                    <a:pt x="1" y="48"/>
                    <a:pt x="2" y="47"/>
                  </a:cubicBezTo>
                  <a:cubicBezTo>
                    <a:pt x="2" y="45"/>
                    <a:pt x="5" y="43"/>
                    <a:pt x="6" y="41"/>
                  </a:cubicBezTo>
                  <a:cubicBezTo>
                    <a:pt x="7" y="39"/>
                    <a:pt x="9" y="35"/>
                    <a:pt x="8" y="33"/>
                  </a:cubicBezTo>
                  <a:cubicBezTo>
                    <a:pt x="8" y="31"/>
                    <a:pt x="6" y="26"/>
                    <a:pt x="5" y="24"/>
                  </a:cubicBezTo>
                  <a:cubicBezTo>
                    <a:pt x="4" y="22"/>
                    <a:pt x="1" y="19"/>
                    <a:pt x="0" y="17"/>
                  </a:cubicBezTo>
                  <a:cubicBezTo>
                    <a:pt x="0" y="16"/>
                    <a:pt x="0" y="13"/>
                    <a:pt x="1" y="12"/>
                  </a:cubicBezTo>
                  <a:cubicBezTo>
                    <a:pt x="2" y="11"/>
                    <a:pt x="6" y="10"/>
                    <a:pt x="8" y="9"/>
                  </a:cubicBezTo>
                  <a:cubicBezTo>
                    <a:pt x="9" y="8"/>
                    <a:pt x="10" y="5"/>
                    <a:pt x="11" y="3"/>
                  </a:cubicBezTo>
                  <a:cubicBezTo>
                    <a:pt x="11" y="2"/>
                    <a:pt x="13" y="0"/>
                    <a:pt x="15" y="0"/>
                  </a:cubicBezTo>
                  <a:cubicBezTo>
                    <a:pt x="16" y="1"/>
                    <a:pt x="16" y="4"/>
                    <a:pt x="16" y="5"/>
                  </a:cubicBezTo>
                  <a:cubicBezTo>
                    <a:pt x="17" y="6"/>
                    <a:pt x="18" y="9"/>
                    <a:pt x="20" y="11"/>
                  </a:cubicBezTo>
                  <a:cubicBezTo>
                    <a:pt x="21" y="12"/>
                    <a:pt x="25" y="15"/>
                    <a:pt x="27" y="16"/>
                  </a:cubicBezTo>
                  <a:cubicBezTo>
                    <a:pt x="28" y="17"/>
                    <a:pt x="33" y="17"/>
                    <a:pt x="33" y="19"/>
                  </a:cubicBezTo>
                  <a:cubicBezTo>
                    <a:pt x="34" y="21"/>
                    <a:pt x="31" y="23"/>
                    <a:pt x="30" y="2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64"/>
            <p:cNvSpPr>
              <a:spLocks/>
            </p:cNvSpPr>
            <p:nvPr/>
          </p:nvSpPr>
          <p:spPr bwMode="auto">
            <a:xfrm>
              <a:off x="2830513" y="3305175"/>
              <a:ext cx="31750" cy="23813"/>
            </a:xfrm>
            <a:custGeom>
              <a:avLst/>
              <a:gdLst/>
              <a:ahLst/>
              <a:cxnLst>
                <a:cxn ang="0">
                  <a:pos x="18" y="13"/>
                </a:cxn>
                <a:cxn ang="0">
                  <a:pos x="15" y="14"/>
                </a:cxn>
                <a:cxn ang="0">
                  <a:pos x="8" y="15"/>
                </a:cxn>
                <a:cxn ang="0">
                  <a:pos x="4" y="13"/>
                </a:cxn>
                <a:cxn ang="0">
                  <a:pos x="0" y="11"/>
                </a:cxn>
                <a:cxn ang="0">
                  <a:pos x="1" y="7"/>
                </a:cxn>
                <a:cxn ang="0">
                  <a:pos x="6" y="7"/>
                </a:cxn>
                <a:cxn ang="0">
                  <a:pos x="11" y="2"/>
                </a:cxn>
                <a:cxn ang="0">
                  <a:pos x="17" y="1"/>
                </a:cxn>
                <a:cxn ang="0">
                  <a:pos x="19" y="4"/>
                </a:cxn>
                <a:cxn ang="0">
                  <a:pos x="21" y="8"/>
                </a:cxn>
                <a:cxn ang="0">
                  <a:pos x="18" y="13"/>
                </a:cxn>
              </a:cxnLst>
              <a:rect l="0" t="0" r="r" b="b"/>
              <a:pathLst>
                <a:path w="21" h="15">
                  <a:moveTo>
                    <a:pt x="18" y="13"/>
                  </a:moveTo>
                  <a:cubicBezTo>
                    <a:pt x="18" y="14"/>
                    <a:pt x="16" y="14"/>
                    <a:pt x="15" y="14"/>
                  </a:cubicBezTo>
                  <a:cubicBezTo>
                    <a:pt x="13" y="15"/>
                    <a:pt x="10" y="15"/>
                    <a:pt x="8" y="15"/>
                  </a:cubicBezTo>
                  <a:cubicBezTo>
                    <a:pt x="7" y="14"/>
                    <a:pt x="5" y="13"/>
                    <a:pt x="4" y="13"/>
                  </a:cubicBezTo>
                  <a:cubicBezTo>
                    <a:pt x="3" y="12"/>
                    <a:pt x="1" y="12"/>
                    <a:pt x="0" y="11"/>
                  </a:cubicBezTo>
                  <a:cubicBezTo>
                    <a:pt x="0" y="10"/>
                    <a:pt x="0" y="8"/>
                    <a:pt x="1" y="7"/>
                  </a:cubicBezTo>
                  <a:cubicBezTo>
                    <a:pt x="2" y="6"/>
                    <a:pt x="5" y="7"/>
                    <a:pt x="6" y="7"/>
                  </a:cubicBezTo>
                  <a:cubicBezTo>
                    <a:pt x="8" y="6"/>
                    <a:pt x="10" y="3"/>
                    <a:pt x="11" y="2"/>
                  </a:cubicBezTo>
                  <a:cubicBezTo>
                    <a:pt x="13" y="1"/>
                    <a:pt x="16" y="0"/>
                    <a:pt x="17" y="1"/>
                  </a:cubicBezTo>
                  <a:cubicBezTo>
                    <a:pt x="18" y="1"/>
                    <a:pt x="19" y="3"/>
                    <a:pt x="19" y="4"/>
                  </a:cubicBezTo>
                  <a:cubicBezTo>
                    <a:pt x="20" y="5"/>
                    <a:pt x="21" y="7"/>
                    <a:pt x="21" y="8"/>
                  </a:cubicBezTo>
                  <a:cubicBezTo>
                    <a:pt x="21" y="10"/>
                    <a:pt x="19" y="12"/>
                    <a:pt x="18" y="1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8" name="Freeform 65"/>
            <p:cNvSpPr>
              <a:spLocks/>
            </p:cNvSpPr>
            <p:nvPr/>
          </p:nvSpPr>
          <p:spPr bwMode="auto">
            <a:xfrm>
              <a:off x="2671763" y="3284538"/>
              <a:ext cx="52388" cy="77788"/>
            </a:xfrm>
            <a:custGeom>
              <a:avLst/>
              <a:gdLst/>
              <a:ahLst/>
              <a:cxnLst>
                <a:cxn ang="0">
                  <a:pos x="34" y="13"/>
                </a:cxn>
                <a:cxn ang="0">
                  <a:pos x="30" y="23"/>
                </a:cxn>
                <a:cxn ang="0">
                  <a:pos x="23" y="34"/>
                </a:cxn>
                <a:cxn ang="0">
                  <a:pos x="14" y="44"/>
                </a:cxn>
                <a:cxn ang="0">
                  <a:pos x="10" y="51"/>
                </a:cxn>
                <a:cxn ang="0">
                  <a:pos x="5" y="51"/>
                </a:cxn>
                <a:cxn ang="0">
                  <a:pos x="1" y="46"/>
                </a:cxn>
                <a:cxn ang="0">
                  <a:pos x="1" y="42"/>
                </a:cxn>
                <a:cxn ang="0">
                  <a:pos x="4" y="38"/>
                </a:cxn>
                <a:cxn ang="0">
                  <a:pos x="4" y="33"/>
                </a:cxn>
                <a:cxn ang="0">
                  <a:pos x="2" y="29"/>
                </a:cxn>
                <a:cxn ang="0">
                  <a:pos x="0" y="20"/>
                </a:cxn>
                <a:cxn ang="0">
                  <a:pos x="2" y="15"/>
                </a:cxn>
                <a:cxn ang="0">
                  <a:pos x="8" y="13"/>
                </a:cxn>
                <a:cxn ang="0">
                  <a:pos x="13" y="8"/>
                </a:cxn>
                <a:cxn ang="0">
                  <a:pos x="13" y="2"/>
                </a:cxn>
                <a:cxn ang="0">
                  <a:pos x="22" y="0"/>
                </a:cxn>
                <a:cxn ang="0">
                  <a:pos x="31" y="2"/>
                </a:cxn>
                <a:cxn ang="0">
                  <a:pos x="35" y="7"/>
                </a:cxn>
                <a:cxn ang="0">
                  <a:pos x="34" y="13"/>
                </a:cxn>
              </a:cxnLst>
              <a:rect l="0" t="0" r="r" b="b"/>
              <a:pathLst>
                <a:path w="35" h="51">
                  <a:moveTo>
                    <a:pt x="34" y="13"/>
                  </a:moveTo>
                  <a:cubicBezTo>
                    <a:pt x="34" y="16"/>
                    <a:pt x="31" y="21"/>
                    <a:pt x="30" y="23"/>
                  </a:cubicBezTo>
                  <a:cubicBezTo>
                    <a:pt x="28" y="26"/>
                    <a:pt x="25" y="32"/>
                    <a:pt x="23" y="34"/>
                  </a:cubicBezTo>
                  <a:cubicBezTo>
                    <a:pt x="21" y="37"/>
                    <a:pt x="16" y="41"/>
                    <a:pt x="14" y="44"/>
                  </a:cubicBezTo>
                  <a:cubicBezTo>
                    <a:pt x="13" y="46"/>
                    <a:pt x="12" y="50"/>
                    <a:pt x="10" y="51"/>
                  </a:cubicBezTo>
                  <a:cubicBezTo>
                    <a:pt x="9" y="51"/>
                    <a:pt x="7" y="51"/>
                    <a:pt x="5" y="51"/>
                  </a:cubicBezTo>
                  <a:cubicBezTo>
                    <a:pt x="4" y="50"/>
                    <a:pt x="2" y="48"/>
                    <a:pt x="1" y="46"/>
                  </a:cubicBezTo>
                  <a:cubicBezTo>
                    <a:pt x="0" y="45"/>
                    <a:pt x="0" y="43"/>
                    <a:pt x="1" y="42"/>
                  </a:cubicBezTo>
                  <a:cubicBezTo>
                    <a:pt x="1" y="41"/>
                    <a:pt x="3" y="39"/>
                    <a:pt x="4" y="38"/>
                  </a:cubicBezTo>
                  <a:cubicBezTo>
                    <a:pt x="4" y="37"/>
                    <a:pt x="4" y="34"/>
                    <a:pt x="4" y="33"/>
                  </a:cubicBezTo>
                  <a:cubicBezTo>
                    <a:pt x="3" y="32"/>
                    <a:pt x="2" y="30"/>
                    <a:pt x="2" y="29"/>
                  </a:cubicBezTo>
                  <a:cubicBezTo>
                    <a:pt x="1" y="26"/>
                    <a:pt x="0" y="22"/>
                    <a:pt x="0" y="20"/>
                  </a:cubicBezTo>
                  <a:cubicBezTo>
                    <a:pt x="1" y="19"/>
                    <a:pt x="1" y="16"/>
                    <a:pt x="2" y="15"/>
                  </a:cubicBezTo>
                  <a:cubicBezTo>
                    <a:pt x="3" y="14"/>
                    <a:pt x="6" y="14"/>
                    <a:pt x="8" y="13"/>
                  </a:cubicBezTo>
                  <a:cubicBezTo>
                    <a:pt x="9" y="12"/>
                    <a:pt x="12" y="9"/>
                    <a:pt x="13" y="8"/>
                  </a:cubicBezTo>
                  <a:cubicBezTo>
                    <a:pt x="13" y="6"/>
                    <a:pt x="12" y="3"/>
                    <a:pt x="13" y="2"/>
                  </a:cubicBezTo>
                  <a:cubicBezTo>
                    <a:pt x="15" y="0"/>
                    <a:pt x="20" y="0"/>
                    <a:pt x="22" y="0"/>
                  </a:cubicBezTo>
                  <a:cubicBezTo>
                    <a:pt x="24" y="0"/>
                    <a:pt x="29" y="1"/>
                    <a:pt x="31" y="2"/>
                  </a:cubicBezTo>
                  <a:cubicBezTo>
                    <a:pt x="32" y="3"/>
                    <a:pt x="35" y="5"/>
                    <a:pt x="35" y="7"/>
                  </a:cubicBezTo>
                  <a:cubicBezTo>
                    <a:pt x="35" y="8"/>
                    <a:pt x="35" y="11"/>
                    <a:pt x="34" y="1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89" name="Freeform 66"/>
            <p:cNvSpPr>
              <a:spLocks/>
            </p:cNvSpPr>
            <p:nvPr/>
          </p:nvSpPr>
          <p:spPr bwMode="auto">
            <a:xfrm>
              <a:off x="2959101" y="3279775"/>
              <a:ext cx="111125" cy="82550"/>
            </a:xfrm>
            <a:custGeom>
              <a:avLst/>
              <a:gdLst/>
              <a:ahLst/>
              <a:cxnLst>
                <a:cxn ang="0">
                  <a:pos x="56" y="54"/>
                </a:cxn>
                <a:cxn ang="0">
                  <a:pos x="45" y="51"/>
                </a:cxn>
                <a:cxn ang="0">
                  <a:pos x="34" y="42"/>
                </a:cxn>
                <a:cxn ang="0">
                  <a:pos x="22" y="29"/>
                </a:cxn>
                <a:cxn ang="0">
                  <a:pos x="12" y="20"/>
                </a:cxn>
                <a:cxn ang="0">
                  <a:pos x="3" y="14"/>
                </a:cxn>
                <a:cxn ang="0">
                  <a:pos x="0" y="8"/>
                </a:cxn>
                <a:cxn ang="0">
                  <a:pos x="2" y="2"/>
                </a:cxn>
                <a:cxn ang="0">
                  <a:pos x="11" y="0"/>
                </a:cxn>
                <a:cxn ang="0">
                  <a:pos x="17" y="3"/>
                </a:cxn>
                <a:cxn ang="0">
                  <a:pos x="22" y="9"/>
                </a:cxn>
                <a:cxn ang="0">
                  <a:pos x="36" y="9"/>
                </a:cxn>
                <a:cxn ang="0">
                  <a:pos x="50" y="14"/>
                </a:cxn>
                <a:cxn ang="0">
                  <a:pos x="69" y="24"/>
                </a:cxn>
                <a:cxn ang="0">
                  <a:pos x="72" y="33"/>
                </a:cxn>
                <a:cxn ang="0">
                  <a:pos x="70" y="44"/>
                </a:cxn>
                <a:cxn ang="0">
                  <a:pos x="66" y="51"/>
                </a:cxn>
                <a:cxn ang="0">
                  <a:pos x="56" y="54"/>
                </a:cxn>
              </a:cxnLst>
              <a:rect l="0" t="0" r="r" b="b"/>
              <a:pathLst>
                <a:path w="73" h="54">
                  <a:moveTo>
                    <a:pt x="56" y="54"/>
                  </a:moveTo>
                  <a:cubicBezTo>
                    <a:pt x="53" y="54"/>
                    <a:pt x="48" y="52"/>
                    <a:pt x="45" y="51"/>
                  </a:cubicBezTo>
                  <a:cubicBezTo>
                    <a:pt x="42" y="50"/>
                    <a:pt x="37" y="44"/>
                    <a:pt x="34" y="42"/>
                  </a:cubicBezTo>
                  <a:cubicBezTo>
                    <a:pt x="31" y="39"/>
                    <a:pt x="25" y="32"/>
                    <a:pt x="22" y="29"/>
                  </a:cubicBezTo>
                  <a:cubicBezTo>
                    <a:pt x="19" y="27"/>
                    <a:pt x="14" y="23"/>
                    <a:pt x="12" y="20"/>
                  </a:cubicBezTo>
                  <a:cubicBezTo>
                    <a:pt x="10" y="19"/>
                    <a:pt x="5" y="16"/>
                    <a:pt x="3" y="14"/>
                  </a:cubicBezTo>
                  <a:cubicBezTo>
                    <a:pt x="2" y="13"/>
                    <a:pt x="0" y="10"/>
                    <a:pt x="0" y="8"/>
                  </a:cubicBezTo>
                  <a:cubicBezTo>
                    <a:pt x="0" y="6"/>
                    <a:pt x="0" y="3"/>
                    <a:pt x="2" y="2"/>
                  </a:cubicBezTo>
                  <a:cubicBezTo>
                    <a:pt x="3" y="1"/>
                    <a:pt x="9" y="0"/>
                    <a:pt x="11" y="0"/>
                  </a:cubicBezTo>
                  <a:cubicBezTo>
                    <a:pt x="13" y="0"/>
                    <a:pt x="16" y="2"/>
                    <a:pt x="17" y="3"/>
                  </a:cubicBezTo>
                  <a:cubicBezTo>
                    <a:pt x="19" y="4"/>
                    <a:pt x="20" y="9"/>
                    <a:pt x="22" y="9"/>
                  </a:cubicBezTo>
                  <a:cubicBezTo>
                    <a:pt x="25" y="11"/>
                    <a:pt x="33" y="9"/>
                    <a:pt x="36" y="9"/>
                  </a:cubicBezTo>
                  <a:cubicBezTo>
                    <a:pt x="40" y="10"/>
                    <a:pt x="47" y="13"/>
                    <a:pt x="50" y="14"/>
                  </a:cubicBezTo>
                  <a:cubicBezTo>
                    <a:pt x="55" y="17"/>
                    <a:pt x="65" y="20"/>
                    <a:pt x="69" y="24"/>
                  </a:cubicBezTo>
                  <a:cubicBezTo>
                    <a:pt x="70" y="26"/>
                    <a:pt x="72" y="31"/>
                    <a:pt x="72" y="33"/>
                  </a:cubicBezTo>
                  <a:cubicBezTo>
                    <a:pt x="73" y="36"/>
                    <a:pt x="71" y="41"/>
                    <a:pt x="70" y="44"/>
                  </a:cubicBezTo>
                  <a:cubicBezTo>
                    <a:pt x="69" y="46"/>
                    <a:pt x="68" y="49"/>
                    <a:pt x="66" y="51"/>
                  </a:cubicBezTo>
                  <a:cubicBezTo>
                    <a:pt x="64" y="52"/>
                    <a:pt x="58" y="54"/>
                    <a:pt x="56" y="5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0" name="Freeform 67"/>
            <p:cNvSpPr>
              <a:spLocks/>
            </p:cNvSpPr>
            <p:nvPr/>
          </p:nvSpPr>
          <p:spPr bwMode="auto">
            <a:xfrm>
              <a:off x="2838451" y="3121025"/>
              <a:ext cx="120650" cy="157163"/>
            </a:xfrm>
            <a:custGeom>
              <a:avLst/>
              <a:gdLst/>
              <a:ahLst/>
              <a:cxnLst>
                <a:cxn ang="0">
                  <a:pos x="65" y="103"/>
                </a:cxn>
                <a:cxn ang="0">
                  <a:pos x="62" y="90"/>
                </a:cxn>
                <a:cxn ang="0">
                  <a:pos x="49" y="73"/>
                </a:cxn>
                <a:cxn ang="0">
                  <a:pos x="38" y="67"/>
                </a:cxn>
                <a:cxn ang="0">
                  <a:pos x="29" y="57"/>
                </a:cxn>
                <a:cxn ang="0">
                  <a:pos x="24" y="49"/>
                </a:cxn>
                <a:cxn ang="0">
                  <a:pos x="18" y="44"/>
                </a:cxn>
                <a:cxn ang="0">
                  <a:pos x="7" y="34"/>
                </a:cxn>
                <a:cxn ang="0">
                  <a:pos x="1" y="21"/>
                </a:cxn>
                <a:cxn ang="0">
                  <a:pos x="1" y="12"/>
                </a:cxn>
                <a:cxn ang="0">
                  <a:pos x="2" y="9"/>
                </a:cxn>
                <a:cxn ang="0">
                  <a:pos x="13" y="7"/>
                </a:cxn>
                <a:cxn ang="0">
                  <a:pos x="19" y="3"/>
                </a:cxn>
                <a:cxn ang="0">
                  <a:pos x="23" y="0"/>
                </a:cxn>
                <a:cxn ang="0">
                  <a:pos x="30" y="6"/>
                </a:cxn>
                <a:cxn ang="0">
                  <a:pos x="35" y="16"/>
                </a:cxn>
                <a:cxn ang="0">
                  <a:pos x="44" y="28"/>
                </a:cxn>
                <a:cxn ang="0">
                  <a:pos x="55" y="30"/>
                </a:cxn>
                <a:cxn ang="0">
                  <a:pos x="65" y="30"/>
                </a:cxn>
                <a:cxn ang="0">
                  <a:pos x="67" y="34"/>
                </a:cxn>
                <a:cxn ang="0">
                  <a:pos x="70" y="43"/>
                </a:cxn>
                <a:cxn ang="0">
                  <a:pos x="68" y="50"/>
                </a:cxn>
                <a:cxn ang="0">
                  <a:pos x="75" y="56"/>
                </a:cxn>
                <a:cxn ang="0">
                  <a:pos x="73" y="64"/>
                </a:cxn>
                <a:cxn ang="0">
                  <a:pos x="70" y="69"/>
                </a:cxn>
                <a:cxn ang="0">
                  <a:pos x="70" y="73"/>
                </a:cxn>
                <a:cxn ang="0">
                  <a:pos x="77" y="76"/>
                </a:cxn>
                <a:cxn ang="0">
                  <a:pos x="75" y="91"/>
                </a:cxn>
                <a:cxn ang="0">
                  <a:pos x="71" y="100"/>
                </a:cxn>
                <a:cxn ang="0">
                  <a:pos x="65" y="103"/>
                </a:cxn>
              </a:cxnLst>
              <a:rect l="0" t="0" r="r" b="b"/>
              <a:pathLst>
                <a:path w="79" h="103">
                  <a:moveTo>
                    <a:pt x="65" y="103"/>
                  </a:moveTo>
                  <a:cubicBezTo>
                    <a:pt x="62" y="101"/>
                    <a:pt x="64" y="93"/>
                    <a:pt x="62" y="90"/>
                  </a:cubicBezTo>
                  <a:cubicBezTo>
                    <a:pt x="60" y="85"/>
                    <a:pt x="53" y="77"/>
                    <a:pt x="49" y="73"/>
                  </a:cubicBezTo>
                  <a:cubicBezTo>
                    <a:pt x="46" y="71"/>
                    <a:pt x="41" y="69"/>
                    <a:pt x="38" y="67"/>
                  </a:cubicBezTo>
                  <a:cubicBezTo>
                    <a:pt x="36" y="65"/>
                    <a:pt x="31" y="60"/>
                    <a:pt x="29" y="57"/>
                  </a:cubicBezTo>
                  <a:cubicBezTo>
                    <a:pt x="28" y="55"/>
                    <a:pt x="26" y="51"/>
                    <a:pt x="24" y="49"/>
                  </a:cubicBezTo>
                  <a:cubicBezTo>
                    <a:pt x="23" y="47"/>
                    <a:pt x="19" y="45"/>
                    <a:pt x="18" y="44"/>
                  </a:cubicBezTo>
                  <a:cubicBezTo>
                    <a:pt x="15" y="42"/>
                    <a:pt x="9" y="37"/>
                    <a:pt x="7" y="34"/>
                  </a:cubicBezTo>
                  <a:cubicBezTo>
                    <a:pt x="5" y="31"/>
                    <a:pt x="2" y="25"/>
                    <a:pt x="1" y="21"/>
                  </a:cubicBezTo>
                  <a:cubicBezTo>
                    <a:pt x="1" y="19"/>
                    <a:pt x="0" y="14"/>
                    <a:pt x="1" y="12"/>
                  </a:cubicBezTo>
                  <a:cubicBezTo>
                    <a:pt x="1" y="11"/>
                    <a:pt x="2" y="10"/>
                    <a:pt x="2" y="9"/>
                  </a:cubicBezTo>
                  <a:cubicBezTo>
                    <a:pt x="4" y="8"/>
                    <a:pt x="10" y="8"/>
                    <a:pt x="13" y="7"/>
                  </a:cubicBezTo>
                  <a:cubicBezTo>
                    <a:pt x="14" y="6"/>
                    <a:pt x="18" y="4"/>
                    <a:pt x="19" y="3"/>
                  </a:cubicBezTo>
                  <a:cubicBezTo>
                    <a:pt x="20" y="3"/>
                    <a:pt x="21" y="0"/>
                    <a:pt x="23" y="0"/>
                  </a:cubicBezTo>
                  <a:cubicBezTo>
                    <a:pt x="25" y="0"/>
                    <a:pt x="29" y="4"/>
                    <a:pt x="30" y="6"/>
                  </a:cubicBezTo>
                  <a:cubicBezTo>
                    <a:pt x="32" y="8"/>
                    <a:pt x="34" y="13"/>
                    <a:pt x="35" y="16"/>
                  </a:cubicBezTo>
                  <a:cubicBezTo>
                    <a:pt x="37" y="19"/>
                    <a:pt x="40" y="26"/>
                    <a:pt x="44" y="28"/>
                  </a:cubicBezTo>
                  <a:cubicBezTo>
                    <a:pt x="46" y="30"/>
                    <a:pt x="52" y="29"/>
                    <a:pt x="55" y="30"/>
                  </a:cubicBezTo>
                  <a:cubicBezTo>
                    <a:pt x="58" y="30"/>
                    <a:pt x="63" y="29"/>
                    <a:pt x="65" y="30"/>
                  </a:cubicBezTo>
                  <a:cubicBezTo>
                    <a:pt x="66" y="31"/>
                    <a:pt x="67" y="33"/>
                    <a:pt x="67" y="34"/>
                  </a:cubicBezTo>
                  <a:cubicBezTo>
                    <a:pt x="68" y="36"/>
                    <a:pt x="70" y="41"/>
                    <a:pt x="70" y="43"/>
                  </a:cubicBezTo>
                  <a:cubicBezTo>
                    <a:pt x="70" y="45"/>
                    <a:pt x="67" y="48"/>
                    <a:pt x="68" y="50"/>
                  </a:cubicBezTo>
                  <a:cubicBezTo>
                    <a:pt x="69" y="52"/>
                    <a:pt x="74" y="54"/>
                    <a:pt x="75" y="56"/>
                  </a:cubicBezTo>
                  <a:cubicBezTo>
                    <a:pt x="76" y="58"/>
                    <a:pt x="74" y="62"/>
                    <a:pt x="73" y="64"/>
                  </a:cubicBezTo>
                  <a:cubicBezTo>
                    <a:pt x="72" y="66"/>
                    <a:pt x="70" y="68"/>
                    <a:pt x="70" y="69"/>
                  </a:cubicBezTo>
                  <a:cubicBezTo>
                    <a:pt x="70" y="70"/>
                    <a:pt x="69" y="72"/>
                    <a:pt x="70" y="73"/>
                  </a:cubicBezTo>
                  <a:cubicBezTo>
                    <a:pt x="71" y="75"/>
                    <a:pt x="76" y="75"/>
                    <a:pt x="77" y="76"/>
                  </a:cubicBezTo>
                  <a:cubicBezTo>
                    <a:pt x="79" y="79"/>
                    <a:pt x="76" y="87"/>
                    <a:pt x="75" y="91"/>
                  </a:cubicBezTo>
                  <a:cubicBezTo>
                    <a:pt x="74" y="93"/>
                    <a:pt x="73" y="99"/>
                    <a:pt x="71" y="100"/>
                  </a:cubicBezTo>
                  <a:cubicBezTo>
                    <a:pt x="70" y="101"/>
                    <a:pt x="66" y="103"/>
                    <a:pt x="65" y="10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1" name="Freeform 68"/>
            <p:cNvSpPr>
              <a:spLocks/>
            </p:cNvSpPr>
            <p:nvPr/>
          </p:nvSpPr>
          <p:spPr bwMode="auto">
            <a:xfrm>
              <a:off x="1209676" y="3135313"/>
              <a:ext cx="147638" cy="150813"/>
            </a:xfrm>
            <a:custGeom>
              <a:avLst/>
              <a:gdLst/>
              <a:ahLst/>
              <a:cxnLst>
                <a:cxn ang="0">
                  <a:pos x="79" y="70"/>
                </a:cxn>
                <a:cxn ang="0">
                  <a:pos x="75" y="67"/>
                </a:cxn>
                <a:cxn ang="0">
                  <a:pos x="67" y="67"/>
                </a:cxn>
                <a:cxn ang="0">
                  <a:pos x="63" y="69"/>
                </a:cxn>
                <a:cxn ang="0">
                  <a:pos x="61" y="75"/>
                </a:cxn>
                <a:cxn ang="0">
                  <a:pos x="58" y="80"/>
                </a:cxn>
                <a:cxn ang="0">
                  <a:pos x="55" y="84"/>
                </a:cxn>
                <a:cxn ang="0">
                  <a:pos x="55" y="88"/>
                </a:cxn>
                <a:cxn ang="0">
                  <a:pos x="58" y="90"/>
                </a:cxn>
                <a:cxn ang="0">
                  <a:pos x="57" y="94"/>
                </a:cxn>
                <a:cxn ang="0">
                  <a:pos x="54" y="99"/>
                </a:cxn>
                <a:cxn ang="0">
                  <a:pos x="44" y="91"/>
                </a:cxn>
                <a:cxn ang="0">
                  <a:pos x="38" y="83"/>
                </a:cxn>
                <a:cxn ang="0">
                  <a:pos x="34" y="76"/>
                </a:cxn>
                <a:cxn ang="0">
                  <a:pos x="30" y="71"/>
                </a:cxn>
                <a:cxn ang="0">
                  <a:pos x="27" y="72"/>
                </a:cxn>
                <a:cxn ang="0">
                  <a:pos x="22" y="72"/>
                </a:cxn>
                <a:cxn ang="0">
                  <a:pos x="19" y="65"/>
                </a:cxn>
                <a:cxn ang="0">
                  <a:pos x="17" y="58"/>
                </a:cxn>
                <a:cxn ang="0">
                  <a:pos x="13" y="52"/>
                </a:cxn>
                <a:cxn ang="0">
                  <a:pos x="10" y="46"/>
                </a:cxn>
                <a:cxn ang="0">
                  <a:pos x="6" y="42"/>
                </a:cxn>
                <a:cxn ang="0">
                  <a:pos x="2" y="40"/>
                </a:cxn>
                <a:cxn ang="0">
                  <a:pos x="0" y="33"/>
                </a:cxn>
                <a:cxn ang="0">
                  <a:pos x="2" y="20"/>
                </a:cxn>
                <a:cxn ang="0">
                  <a:pos x="9" y="13"/>
                </a:cxn>
                <a:cxn ang="0">
                  <a:pos x="12" y="6"/>
                </a:cxn>
                <a:cxn ang="0">
                  <a:pos x="17" y="1"/>
                </a:cxn>
                <a:cxn ang="0">
                  <a:pos x="22" y="2"/>
                </a:cxn>
                <a:cxn ang="0">
                  <a:pos x="24" y="6"/>
                </a:cxn>
                <a:cxn ang="0">
                  <a:pos x="27" y="16"/>
                </a:cxn>
                <a:cxn ang="0">
                  <a:pos x="34" y="24"/>
                </a:cxn>
                <a:cxn ang="0">
                  <a:pos x="42" y="29"/>
                </a:cxn>
                <a:cxn ang="0">
                  <a:pos x="53" y="34"/>
                </a:cxn>
                <a:cxn ang="0">
                  <a:pos x="64" y="35"/>
                </a:cxn>
                <a:cxn ang="0">
                  <a:pos x="70" y="38"/>
                </a:cxn>
                <a:cxn ang="0">
                  <a:pos x="77" y="48"/>
                </a:cxn>
                <a:cxn ang="0">
                  <a:pos x="79" y="57"/>
                </a:cxn>
                <a:cxn ang="0">
                  <a:pos x="83" y="59"/>
                </a:cxn>
                <a:cxn ang="0">
                  <a:pos x="88" y="63"/>
                </a:cxn>
                <a:cxn ang="0">
                  <a:pos x="95" y="69"/>
                </a:cxn>
                <a:cxn ang="0">
                  <a:pos x="96" y="74"/>
                </a:cxn>
                <a:cxn ang="0">
                  <a:pos x="93" y="76"/>
                </a:cxn>
                <a:cxn ang="0">
                  <a:pos x="85" y="75"/>
                </a:cxn>
                <a:cxn ang="0">
                  <a:pos x="81" y="71"/>
                </a:cxn>
                <a:cxn ang="0">
                  <a:pos x="79" y="70"/>
                </a:cxn>
              </a:cxnLst>
              <a:rect l="0" t="0" r="r" b="b"/>
              <a:pathLst>
                <a:path w="97" h="99">
                  <a:moveTo>
                    <a:pt x="79" y="70"/>
                  </a:moveTo>
                  <a:cubicBezTo>
                    <a:pt x="78" y="69"/>
                    <a:pt x="76" y="67"/>
                    <a:pt x="75" y="67"/>
                  </a:cubicBezTo>
                  <a:cubicBezTo>
                    <a:pt x="73" y="66"/>
                    <a:pt x="69" y="66"/>
                    <a:pt x="67" y="67"/>
                  </a:cubicBezTo>
                  <a:cubicBezTo>
                    <a:pt x="66" y="67"/>
                    <a:pt x="64" y="68"/>
                    <a:pt x="63" y="69"/>
                  </a:cubicBezTo>
                  <a:cubicBezTo>
                    <a:pt x="62" y="70"/>
                    <a:pt x="62" y="73"/>
                    <a:pt x="61" y="75"/>
                  </a:cubicBezTo>
                  <a:cubicBezTo>
                    <a:pt x="61" y="76"/>
                    <a:pt x="59" y="79"/>
                    <a:pt x="58" y="80"/>
                  </a:cubicBezTo>
                  <a:cubicBezTo>
                    <a:pt x="57" y="81"/>
                    <a:pt x="55" y="83"/>
                    <a:pt x="55" y="84"/>
                  </a:cubicBezTo>
                  <a:cubicBezTo>
                    <a:pt x="54" y="85"/>
                    <a:pt x="54" y="87"/>
                    <a:pt x="55" y="88"/>
                  </a:cubicBezTo>
                  <a:cubicBezTo>
                    <a:pt x="55" y="89"/>
                    <a:pt x="57" y="90"/>
                    <a:pt x="58" y="90"/>
                  </a:cubicBezTo>
                  <a:cubicBezTo>
                    <a:pt x="58" y="91"/>
                    <a:pt x="57" y="93"/>
                    <a:pt x="57" y="94"/>
                  </a:cubicBezTo>
                  <a:cubicBezTo>
                    <a:pt x="56" y="95"/>
                    <a:pt x="55" y="98"/>
                    <a:pt x="54" y="99"/>
                  </a:cubicBezTo>
                  <a:cubicBezTo>
                    <a:pt x="51" y="99"/>
                    <a:pt x="46" y="93"/>
                    <a:pt x="44" y="91"/>
                  </a:cubicBezTo>
                  <a:cubicBezTo>
                    <a:pt x="42" y="89"/>
                    <a:pt x="39" y="85"/>
                    <a:pt x="38" y="83"/>
                  </a:cubicBezTo>
                  <a:cubicBezTo>
                    <a:pt x="37" y="81"/>
                    <a:pt x="35" y="77"/>
                    <a:pt x="34" y="76"/>
                  </a:cubicBezTo>
                  <a:cubicBezTo>
                    <a:pt x="34" y="74"/>
                    <a:pt x="32" y="71"/>
                    <a:pt x="30" y="71"/>
                  </a:cubicBezTo>
                  <a:cubicBezTo>
                    <a:pt x="30" y="71"/>
                    <a:pt x="28" y="72"/>
                    <a:pt x="27" y="72"/>
                  </a:cubicBezTo>
                  <a:cubicBezTo>
                    <a:pt x="26" y="73"/>
                    <a:pt x="23" y="73"/>
                    <a:pt x="22" y="72"/>
                  </a:cubicBezTo>
                  <a:cubicBezTo>
                    <a:pt x="21" y="71"/>
                    <a:pt x="20" y="67"/>
                    <a:pt x="19" y="65"/>
                  </a:cubicBezTo>
                  <a:cubicBezTo>
                    <a:pt x="18" y="63"/>
                    <a:pt x="18" y="60"/>
                    <a:pt x="17" y="58"/>
                  </a:cubicBezTo>
                  <a:cubicBezTo>
                    <a:pt x="17" y="57"/>
                    <a:pt x="14" y="54"/>
                    <a:pt x="13" y="52"/>
                  </a:cubicBezTo>
                  <a:cubicBezTo>
                    <a:pt x="12" y="51"/>
                    <a:pt x="11" y="48"/>
                    <a:pt x="10" y="46"/>
                  </a:cubicBezTo>
                  <a:cubicBezTo>
                    <a:pt x="9" y="45"/>
                    <a:pt x="8" y="43"/>
                    <a:pt x="6" y="42"/>
                  </a:cubicBezTo>
                  <a:cubicBezTo>
                    <a:pt x="5" y="41"/>
                    <a:pt x="3" y="41"/>
                    <a:pt x="2" y="40"/>
                  </a:cubicBezTo>
                  <a:cubicBezTo>
                    <a:pt x="1" y="39"/>
                    <a:pt x="0" y="35"/>
                    <a:pt x="0" y="33"/>
                  </a:cubicBezTo>
                  <a:cubicBezTo>
                    <a:pt x="0" y="29"/>
                    <a:pt x="0" y="23"/>
                    <a:pt x="2" y="20"/>
                  </a:cubicBezTo>
                  <a:cubicBezTo>
                    <a:pt x="3" y="18"/>
                    <a:pt x="8" y="15"/>
                    <a:pt x="9" y="13"/>
                  </a:cubicBezTo>
                  <a:cubicBezTo>
                    <a:pt x="10" y="12"/>
                    <a:pt x="11" y="8"/>
                    <a:pt x="12" y="6"/>
                  </a:cubicBezTo>
                  <a:cubicBezTo>
                    <a:pt x="13" y="5"/>
                    <a:pt x="15" y="1"/>
                    <a:pt x="17" y="1"/>
                  </a:cubicBezTo>
                  <a:cubicBezTo>
                    <a:pt x="18" y="0"/>
                    <a:pt x="21" y="1"/>
                    <a:pt x="22" y="2"/>
                  </a:cubicBezTo>
                  <a:cubicBezTo>
                    <a:pt x="23" y="2"/>
                    <a:pt x="24" y="5"/>
                    <a:pt x="24" y="6"/>
                  </a:cubicBezTo>
                  <a:cubicBezTo>
                    <a:pt x="25" y="8"/>
                    <a:pt x="26" y="14"/>
                    <a:pt x="27" y="16"/>
                  </a:cubicBezTo>
                  <a:cubicBezTo>
                    <a:pt x="28" y="19"/>
                    <a:pt x="32" y="22"/>
                    <a:pt x="34" y="24"/>
                  </a:cubicBezTo>
                  <a:cubicBezTo>
                    <a:pt x="35" y="25"/>
                    <a:pt x="40" y="28"/>
                    <a:pt x="42" y="29"/>
                  </a:cubicBezTo>
                  <a:cubicBezTo>
                    <a:pt x="45" y="30"/>
                    <a:pt x="50" y="33"/>
                    <a:pt x="53" y="34"/>
                  </a:cubicBezTo>
                  <a:cubicBezTo>
                    <a:pt x="56" y="34"/>
                    <a:pt x="62" y="34"/>
                    <a:pt x="64" y="35"/>
                  </a:cubicBezTo>
                  <a:cubicBezTo>
                    <a:pt x="66" y="35"/>
                    <a:pt x="69" y="37"/>
                    <a:pt x="70" y="38"/>
                  </a:cubicBezTo>
                  <a:cubicBezTo>
                    <a:pt x="72" y="40"/>
                    <a:pt x="76" y="45"/>
                    <a:pt x="77" y="48"/>
                  </a:cubicBezTo>
                  <a:cubicBezTo>
                    <a:pt x="78" y="50"/>
                    <a:pt x="77" y="55"/>
                    <a:pt x="79" y="57"/>
                  </a:cubicBezTo>
                  <a:cubicBezTo>
                    <a:pt x="79" y="58"/>
                    <a:pt x="82" y="59"/>
                    <a:pt x="83" y="59"/>
                  </a:cubicBezTo>
                  <a:cubicBezTo>
                    <a:pt x="84" y="60"/>
                    <a:pt x="87" y="62"/>
                    <a:pt x="88" y="63"/>
                  </a:cubicBezTo>
                  <a:cubicBezTo>
                    <a:pt x="90" y="65"/>
                    <a:pt x="94" y="67"/>
                    <a:pt x="95" y="69"/>
                  </a:cubicBezTo>
                  <a:cubicBezTo>
                    <a:pt x="96" y="70"/>
                    <a:pt x="97" y="73"/>
                    <a:pt x="96" y="74"/>
                  </a:cubicBezTo>
                  <a:cubicBezTo>
                    <a:pt x="96" y="75"/>
                    <a:pt x="94" y="76"/>
                    <a:pt x="93" y="76"/>
                  </a:cubicBezTo>
                  <a:cubicBezTo>
                    <a:pt x="91" y="76"/>
                    <a:pt x="87" y="75"/>
                    <a:pt x="85" y="75"/>
                  </a:cubicBezTo>
                  <a:cubicBezTo>
                    <a:pt x="84" y="74"/>
                    <a:pt x="82" y="72"/>
                    <a:pt x="81" y="71"/>
                  </a:cubicBezTo>
                  <a:cubicBezTo>
                    <a:pt x="81" y="71"/>
                    <a:pt x="80" y="70"/>
                    <a:pt x="79" y="7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2" name="Freeform 69"/>
            <p:cNvSpPr>
              <a:spLocks/>
            </p:cNvSpPr>
            <p:nvPr/>
          </p:nvSpPr>
          <p:spPr bwMode="auto">
            <a:xfrm>
              <a:off x="1214438" y="2846388"/>
              <a:ext cx="50800" cy="98425"/>
            </a:xfrm>
            <a:custGeom>
              <a:avLst/>
              <a:gdLst/>
              <a:ahLst/>
              <a:cxnLst>
                <a:cxn ang="0">
                  <a:pos x="28" y="65"/>
                </a:cxn>
                <a:cxn ang="0">
                  <a:pos x="21" y="62"/>
                </a:cxn>
                <a:cxn ang="0">
                  <a:pos x="19" y="54"/>
                </a:cxn>
                <a:cxn ang="0">
                  <a:pos x="14" y="51"/>
                </a:cxn>
                <a:cxn ang="0">
                  <a:pos x="11" y="47"/>
                </a:cxn>
                <a:cxn ang="0">
                  <a:pos x="9" y="36"/>
                </a:cxn>
                <a:cxn ang="0">
                  <a:pos x="6" y="30"/>
                </a:cxn>
                <a:cxn ang="0">
                  <a:pos x="6" y="21"/>
                </a:cxn>
                <a:cxn ang="0">
                  <a:pos x="2" y="17"/>
                </a:cxn>
                <a:cxn ang="0">
                  <a:pos x="1" y="9"/>
                </a:cxn>
                <a:cxn ang="0">
                  <a:pos x="5" y="9"/>
                </a:cxn>
                <a:cxn ang="0">
                  <a:pos x="8" y="5"/>
                </a:cxn>
                <a:cxn ang="0">
                  <a:pos x="8" y="1"/>
                </a:cxn>
                <a:cxn ang="0">
                  <a:pos x="11" y="0"/>
                </a:cxn>
                <a:cxn ang="0">
                  <a:pos x="12" y="3"/>
                </a:cxn>
                <a:cxn ang="0">
                  <a:pos x="11" y="8"/>
                </a:cxn>
                <a:cxn ang="0">
                  <a:pos x="13" y="12"/>
                </a:cxn>
                <a:cxn ang="0">
                  <a:pos x="16" y="16"/>
                </a:cxn>
                <a:cxn ang="0">
                  <a:pos x="19" y="15"/>
                </a:cxn>
                <a:cxn ang="0">
                  <a:pos x="21" y="18"/>
                </a:cxn>
                <a:cxn ang="0">
                  <a:pos x="22" y="21"/>
                </a:cxn>
                <a:cxn ang="0">
                  <a:pos x="21" y="28"/>
                </a:cxn>
                <a:cxn ang="0">
                  <a:pos x="19" y="33"/>
                </a:cxn>
                <a:cxn ang="0">
                  <a:pos x="16" y="35"/>
                </a:cxn>
                <a:cxn ang="0">
                  <a:pos x="16" y="38"/>
                </a:cxn>
                <a:cxn ang="0">
                  <a:pos x="17" y="42"/>
                </a:cxn>
                <a:cxn ang="0">
                  <a:pos x="22" y="43"/>
                </a:cxn>
                <a:cxn ang="0">
                  <a:pos x="25" y="41"/>
                </a:cxn>
                <a:cxn ang="0">
                  <a:pos x="28" y="38"/>
                </a:cxn>
                <a:cxn ang="0">
                  <a:pos x="31" y="37"/>
                </a:cxn>
                <a:cxn ang="0">
                  <a:pos x="31" y="40"/>
                </a:cxn>
                <a:cxn ang="0">
                  <a:pos x="30" y="44"/>
                </a:cxn>
                <a:cxn ang="0">
                  <a:pos x="31" y="47"/>
                </a:cxn>
                <a:cxn ang="0">
                  <a:pos x="33" y="53"/>
                </a:cxn>
                <a:cxn ang="0">
                  <a:pos x="32" y="59"/>
                </a:cxn>
                <a:cxn ang="0">
                  <a:pos x="31" y="63"/>
                </a:cxn>
                <a:cxn ang="0">
                  <a:pos x="28" y="65"/>
                </a:cxn>
              </a:cxnLst>
              <a:rect l="0" t="0" r="r" b="b"/>
              <a:pathLst>
                <a:path w="33" h="65">
                  <a:moveTo>
                    <a:pt x="28" y="65"/>
                  </a:moveTo>
                  <a:cubicBezTo>
                    <a:pt x="26" y="65"/>
                    <a:pt x="22" y="63"/>
                    <a:pt x="21" y="62"/>
                  </a:cubicBezTo>
                  <a:cubicBezTo>
                    <a:pt x="20" y="60"/>
                    <a:pt x="20" y="55"/>
                    <a:pt x="19" y="54"/>
                  </a:cubicBezTo>
                  <a:cubicBezTo>
                    <a:pt x="18" y="53"/>
                    <a:pt x="15" y="52"/>
                    <a:pt x="14" y="51"/>
                  </a:cubicBezTo>
                  <a:cubicBezTo>
                    <a:pt x="13" y="50"/>
                    <a:pt x="11" y="48"/>
                    <a:pt x="11" y="47"/>
                  </a:cubicBezTo>
                  <a:cubicBezTo>
                    <a:pt x="10" y="45"/>
                    <a:pt x="10" y="39"/>
                    <a:pt x="9" y="36"/>
                  </a:cubicBezTo>
                  <a:cubicBezTo>
                    <a:pt x="9" y="35"/>
                    <a:pt x="7" y="31"/>
                    <a:pt x="6" y="30"/>
                  </a:cubicBezTo>
                  <a:cubicBezTo>
                    <a:pt x="6" y="27"/>
                    <a:pt x="6" y="23"/>
                    <a:pt x="6" y="21"/>
                  </a:cubicBezTo>
                  <a:cubicBezTo>
                    <a:pt x="5" y="19"/>
                    <a:pt x="3" y="18"/>
                    <a:pt x="2" y="17"/>
                  </a:cubicBezTo>
                  <a:cubicBezTo>
                    <a:pt x="1" y="15"/>
                    <a:pt x="0" y="11"/>
                    <a:pt x="1" y="9"/>
                  </a:cubicBezTo>
                  <a:cubicBezTo>
                    <a:pt x="1" y="8"/>
                    <a:pt x="4" y="10"/>
                    <a:pt x="5" y="9"/>
                  </a:cubicBezTo>
                  <a:cubicBezTo>
                    <a:pt x="6" y="9"/>
                    <a:pt x="7" y="6"/>
                    <a:pt x="8" y="5"/>
                  </a:cubicBezTo>
                  <a:cubicBezTo>
                    <a:pt x="8" y="4"/>
                    <a:pt x="7" y="2"/>
                    <a:pt x="8" y="1"/>
                  </a:cubicBezTo>
                  <a:cubicBezTo>
                    <a:pt x="8" y="0"/>
                    <a:pt x="10" y="0"/>
                    <a:pt x="11" y="0"/>
                  </a:cubicBezTo>
                  <a:cubicBezTo>
                    <a:pt x="11" y="1"/>
                    <a:pt x="12" y="2"/>
                    <a:pt x="12" y="3"/>
                  </a:cubicBezTo>
                  <a:cubicBezTo>
                    <a:pt x="12" y="4"/>
                    <a:pt x="11" y="6"/>
                    <a:pt x="11" y="8"/>
                  </a:cubicBezTo>
                  <a:cubicBezTo>
                    <a:pt x="12" y="9"/>
                    <a:pt x="13" y="11"/>
                    <a:pt x="13" y="12"/>
                  </a:cubicBezTo>
                  <a:cubicBezTo>
                    <a:pt x="14" y="13"/>
                    <a:pt x="15" y="15"/>
                    <a:pt x="16" y="16"/>
                  </a:cubicBezTo>
                  <a:cubicBezTo>
                    <a:pt x="17" y="16"/>
                    <a:pt x="19" y="15"/>
                    <a:pt x="19" y="15"/>
                  </a:cubicBezTo>
                  <a:cubicBezTo>
                    <a:pt x="20" y="15"/>
                    <a:pt x="21" y="17"/>
                    <a:pt x="21" y="18"/>
                  </a:cubicBezTo>
                  <a:cubicBezTo>
                    <a:pt x="22" y="18"/>
                    <a:pt x="22" y="20"/>
                    <a:pt x="22" y="21"/>
                  </a:cubicBezTo>
                  <a:cubicBezTo>
                    <a:pt x="22" y="23"/>
                    <a:pt x="22" y="27"/>
                    <a:pt x="21" y="28"/>
                  </a:cubicBezTo>
                  <a:cubicBezTo>
                    <a:pt x="21" y="29"/>
                    <a:pt x="20" y="32"/>
                    <a:pt x="19" y="33"/>
                  </a:cubicBezTo>
                  <a:cubicBezTo>
                    <a:pt x="18" y="34"/>
                    <a:pt x="16" y="34"/>
                    <a:pt x="16" y="35"/>
                  </a:cubicBezTo>
                  <a:cubicBezTo>
                    <a:pt x="16" y="36"/>
                    <a:pt x="16" y="38"/>
                    <a:pt x="16" y="38"/>
                  </a:cubicBezTo>
                  <a:cubicBezTo>
                    <a:pt x="16" y="39"/>
                    <a:pt x="16" y="42"/>
                    <a:pt x="17" y="42"/>
                  </a:cubicBezTo>
                  <a:cubicBezTo>
                    <a:pt x="18" y="43"/>
                    <a:pt x="21" y="43"/>
                    <a:pt x="22" y="43"/>
                  </a:cubicBezTo>
                  <a:cubicBezTo>
                    <a:pt x="23" y="43"/>
                    <a:pt x="25" y="42"/>
                    <a:pt x="25" y="41"/>
                  </a:cubicBezTo>
                  <a:cubicBezTo>
                    <a:pt x="26" y="40"/>
                    <a:pt x="27" y="38"/>
                    <a:pt x="28" y="38"/>
                  </a:cubicBezTo>
                  <a:cubicBezTo>
                    <a:pt x="28" y="37"/>
                    <a:pt x="30" y="36"/>
                    <a:pt x="31" y="37"/>
                  </a:cubicBezTo>
                  <a:cubicBezTo>
                    <a:pt x="32" y="37"/>
                    <a:pt x="31" y="40"/>
                    <a:pt x="31" y="40"/>
                  </a:cubicBezTo>
                  <a:cubicBezTo>
                    <a:pt x="31" y="41"/>
                    <a:pt x="31" y="43"/>
                    <a:pt x="30" y="44"/>
                  </a:cubicBezTo>
                  <a:cubicBezTo>
                    <a:pt x="30" y="44"/>
                    <a:pt x="31" y="46"/>
                    <a:pt x="31" y="47"/>
                  </a:cubicBezTo>
                  <a:cubicBezTo>
                    <a:pt x="31" y="48"/>
                    <a:pt x="33" y="51"/>
                    <a:pt x="33" y="53"/>
                  </a:cubicBezTo>
                  <a:cubicBezTo>
                    <a:pt x="33" y="54"/>
                    <a:pt x="33" y="57"/>
                    <a:pt x="32" y="59"/>
                  </a:cubicBezTo>
                  <a:cubicBezTo>
                    <a:pt x="32" y="60"/>
                    <a:pt x="32" y="62"/>
                    <a:pt x="31" y="63"/>
                  </a:cubicBezTo>
                  <a:cubicBezTo>
                    <a:pt x="30" y="64"/>
                    <a:pt x="29" y="65"/>
                    <a:pt x="28" y="6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3" name="Freeform 70"/>
            <p:cNvSpPr>
              <a:spLocks/>
            </p:cNvSpPr>
            <p:nvPr/>
          </p:nvSpPr>
          <p:spPr bwMode="auto">
            <a:xfrm>
              <a:off x="1101726" y="2860675"/>
              <a:ext cx="190500" cy="206375"/>
            </a:xfrm>
            <a:custGeom>
              <a:avLst/>
              <a:gdLst/>
              <a:ahLst/>
              <a:cxnLst>
                <a:cxn ang="0">
                  <a:pos x="87" y="66"/>
                </a:cxn>
                <a:cxn ang="0">
                  <a:pos x="84" y="67"/>
                </a:cxn>
                <a:cxn ang="0">
                  <a:pos x="80" y="71"/>
                </a:cxn>
                <a:cxn ang="0">
                  <a:pos x="74" y="70"/>
                </a:cxn>
                <a:cxn ang="0">
                  <a:pos x="70" y="62"/>
                </a:cxn>
                <a:cxn ang="0">
                  <a:pos x="70" y="55"/>
                </a:cxn>
                <a:cxn ang="0">
                  <a:pos x="72" y="50"/>
                </a:cxn>
                <a:cxn ang="0">
                  <a:pos x="72" y="43"/>
                </a:cxn>
                <a:cxn ang="0">
                  <a:pos x="70" y="27"/>
                </a:cxn>
                <a:cxn ang="0">
                  <a:pos x="65" y="13"/>
                </a:cxn>
                <a:cxn ang="0">
                  <a:pos x="61" y="4"/>
                </a:cxn>
                <a:cxn ang="0">
                  <a:pos x="56" y="1"/>
                </a:cxn>
                <a:cxn ang="0">
                  <a:pos x="54" y="9"/>
                </a:cxn>
                <a:cxn ang="0">
                  <a:pos x="52" y="18"/>
                </a:cxn>
                <a:cxn ang="0">
                  <a:pos x="53" y="27"/>
                </a:cxn>
                <a:cxn ang="0">
                  <a:pos x="55" y="36"/>
                </a:cxn>
                <a:cxn ang="0">
                  <a:pos x="53" y="42"/>
                </a:cxn>
                <a:cxn ang="0">
                  <a:pos x="48" y="48"/>
                </a:cxn>
                <a:cxn ang="0">
                  <a:pos x="42" y="52"/>
                </a:cxn>
                <a:cxn ang="0">
                  <a:pos x="34" y="52"/>
                </a:cxn>
                <a:cxn ang="0">
                  <a:pos x="30" y="46"/>
                </a:cxn>
                <a:cxn ang="0">
                  <a:pos x="23" y="39"/>
                </a:cxn>
                <a:cxn ang="0">
                  <a:pos x="17" y="41"/>
                </a:cxn>
                <a:cxn ang="0">
                  <a:pos x="14" y="48"/>
                </a:cxn>
                <a:cxn ang="0">
                  <a:pos x="13" y="55"/>
                </a:cxn>
                <a:cxn ang="0">
                  <a:pos x="9" y="62"/>
                </a:cxn>
                <a:cxn ang="0">
                  <a:pos x="2" y="79"/>
                </a:cxn>
                <a:cxn ang="0">
                  <a:pos x="0" y="89"/>
                </a:cxn>
                <a:cxn ang="0">
                  <a:pos x="5" y="96"/>
                </a:cxn>
                <a:cxn ang="0">
                  <a:pos x="13" y="102"/>
                </a:cxn>
                <a:cxn ang="0">
                  <a:pos x="21" y="99"/>
                </a:cxn>
                <a:cxn ang="0">
                  <a:pos x="24" y="89"/>
                </a:cxn>
                <a:cxn ang="0">
                  <a:pos x="23" y="76"/>
                </a:cxn>
                <a:cxn ang="0">
                  <a:pos x="22" y="66"/>
                </a:cxn>
                <a:cxn ang="0">
                  <a:pos x="23" y="61"/>
                </a:cxn>
                <a:cxn ang="0">
                  <a:pos x="30" y="69"/>
                </a:cxn>
                <a:cxn ang="0">
                  <a:pos x="33" y="77"/>
                </a:cxn>
                <a:cxn ang="0">
                  <a:pos x="38" y="84"/>
                </a:cxn>
                <a:cxn ang="0">
                  <a:pos x="38" y="92"/>
                </a:cxn>
                <a:cxn ang="0">
                  <a:pos x="36" y="98"/>
                </a:cxn>
                <a:cxn ang="0">
                  <a:pos x="37" y="111"/>
                </a:cxn>
                <a:cxn ang="0">
                  <a:pos x="42" y="119"/>
                </a:cxn>
                <a:cxn ang="0">
                  <a:pos x="49" y="121"/>
                </a:cxn>
                <a:cxn ang="0">
                  <a:pos x="55" y="121"/>
                </a:cxn>
                <a:cxn ang="0">
                  <a:pos x="62" y="116"/>
                </a:cxn>
                <a:cxn ang="0">
                  <a:pos x="70" y="114"/>
                </a:cxn>
                <a:cxn ang="0">
                  <a:pos x="77" y="115"/>
                </a:cxn>
                <a:cxn ang="0">
                  <a:pos x="84" y="122"/>
                </a:cxn>
                <a:cxn ang="0">
                  <a:pos x="92" y="130"/>
                </a:cxn>
                <a:cxn ang="0">
                  <a:pos x="100" y="134"/>
                </a:cxn>
                <a:cxn ang="0">
                  <a:pos x="111" y="134"/>
                </a:cxn>
                <a:cxn ang="0">
                  <a:pos x="122" y="127"/>
                </a:cxn>
                <a:cxn ang="0">
                  <a:pos x="124" y="119"/>
                </a:cxn>
                <a:cxn ang="0">
                  <a:pos x="121" y="109"/>
                </a:cxn>
                <a:cxn ang="0">
                  <a:pos x="113" y="102"/>
                </a:cxn>
                <a:cxn ang="0">
                  <a:pos x="103" y="91"/>
                </a:cxn>
                <a:cxn ang="0">
                  <a:pos x="96" y="81"/>
                </a:cxn>
                <a:cxn ang="0">
                  <a:pos x="93" y="70"/>
                </a:cxn>
                <a:cxn ang="0">
                  <a:pos x="90" y="66"/>
                </a:cxn>
                <a:cxn ang="0">
                  <a:pos x="87" y="66"/>
                </a:cxn>
              </a:cxnLst>
              <a:rect l="0" t="0" r="r" b="b"/>
              <a:pathLst>
                <a:path w="124" h="135">
                  <a:moveTo>
                    <a:pt x="87" y="66"/>
                  </a:moveTo>
                  <a:cubicBezTo>
                    <a:pt x="86" y="66"/>
                    <a:pt x="84" y="67"/>
                    <a:pt x="84" y="67"/>
                  </a:cubicBezTo>
                  <a:cubicBezTo>
                    <a:pt x="83" y="68"/>
                    <a:pt x="82" y="71"/>
                    <a:pt x="80" y="71"/>
                  </a:cubicBezTo>
                  <a:cubicBezTo>
                    <a:pt x="79" y="72"/>
                    <a:pt x="75" y="71"/>
                    <a:pt x="74" y="70"/>
                  </a:cubicBezTo>
                  <a:cubicBezTo>
                    <a:pt x="72" y="68"/>
                    <a:pt x="71" y="64"/>
                    <a:pt x="70" y="62"/>
                  </a:cubicBezTo>
                  <a:cubicBezTo>
                    <a:pt x="70" y="61"/>
                    <a:pt x="69" y="57"/>
                    <a:pt x="70" y="55"/>
                  </a:cubicBezTo>
                  <a:cubicBezTo>
                    <a:pt x="70" y="54"/>
                    <a:pt x="72" y="51"/>
                    <a:pt x="72" y="50"/>
                  </a:cubicBezTo>
                  <a:cubicBezTo>
                    <a:pt x="73" y="48"/>
                    <a:pt x="73" y="45"/>
                    <a:pt x="72" y="43"/>
                  </a:cubicBezTo>
                  <a:cubicBezTo>
                    <a:pt x="72" y="39"/>
                    <a:pt x="71" y="31"/>
                    <a:pt x="70" y="27"/>
                  </a:cubicBezTo>
                  <a:cubicBezTo>
                    <a:pt x="69" y="23"/>
                    <a:pt x="66" y="16"/>
                    <a:pt x="65" y="13"/>
                  </a:cubicBezTo>
                  <a:cubicBezTo>
                    <a:pt x="64" y="10"/>
                    <a:pt x="62" y="6"/>
                    <a:pt x="61" y="4"/>
                  </a:cubicBezTo>
                  <a:cubicBezTo>
                    <a:pt x="60" y="3"/>
                    <a:pt x="57" y="0"/>
                    <a:pt x="56" y="1"/>
                  </a:cubicBezTo>
                  <a:cubicBezTo>
                    <a:pt x="54" y="2"/>
                    <a:pt x="54" y="7"/>
                    <a:pt x="54" y="9"/>
                  </a:cubicBezTo>
                  <a:cubicBezTo>
                    <a:pt x="53" y="11"/>
                    <a:pt x="52" y="16"/>
                    <a:pt x="52" y="18"/>
                  </a:cubicBezTo>
                  <a:cubicBezTo>
                    <a:pt x="52" y="20"/>
                    <a:pt x="52" y="25"/>
                    <a:pt x="53" y="27"/>
                  </a:cubicBezTo>
                  <a:cubicBezTo>
                    <a:pt x="53" y="30"/>
                    <a:pt x="55" y="34"/>
                    <a:pt x="55" y="36"/>
                  </a:cubicBezTo>
                  <a:cubicBezTo>
                    <a:pt x="55" y="38"/>
                    <a:pt x="53" y="41"/>
                    <a:pt x="53" y="42"/>
                  </a:cubicBezTo>
                  <a:cubicBezTo>
                    <a:pt x="52" y="44"/>
                    <a:pt x="49" y="46"/>
                    <a:pt x="48" y="48"/>
                  </a:cubicBezTo>
                  <a:cubicBezTo>
                    <a:pt x="46" y="49"/>
                    <a:pt x="44" y="51"/>
                    <a:pt x="42" y="52"/>
                  </a:cubicBezTo>
                  <a:cubicBezTo>
                    <a:pt x="40" y="52"/>
                    <a:pt x="36" y="53"/>
                    <a:pt x="34" y="52"/>
                  </a:cubicBezTo>
                  <a:cubicBezTo>
                    <a:pt x="33" y="51"/>
                    <a:pt x="31" y="47"/>
                    <a:pt x="30" y="46"/>
                  </a:cubicBezTo>
                  <a:cubicBezTo>
                    <a:pt x="28" y="44"/>
                    <a:pt x="25" y="40"/>
                    <a:pt x="23" y="39"/>
                  </a:cubicBezTo>
                  <a:cubicBezTo>
                    <a:pt x="21" y="39"/>
                    <a:pt x="18" y="40"/>
                    <a:pt x="17" y="41"/>
                  </a:cubicBezTo>
                  <a:cubicBezTo>
                    <a:pt x="15" y="42"/>
                    <a:pt x="15" y="47"/>
                    <a:pt x="14" y="48"/>
                  </a:cubicBezTo>
                  <a:cubicBezTo>
                    <a:pt x="14" y="50"/>
                    <a:pt x="13" y="54"/>
                    <a:pt x="13" y="55"/>
                  </a:cubicBezTo>
                  <a:cubicBezTo>
                    <a:pt x="12" y="57"/>
                    <a:pt x="10" y="60"/>
                    <a:pt x="9" y="62"/>
                  </a:cubicBezTo>
                  <a:cubicBezTo>
                    <a:pt x="7" y="66"/>
                    <a:pt x="3" y="75"/>
                    <a:pt x="2" y="79"/>
                  </a:cubicBezTo>
                  <a:cubicBezTo>
                    <a:pt x="1" y="82"/>
                    <a:pt x="0" y="87"/>
                    <a:pt x="0" y="89"/>
                  </a:cubicBezTo>
                  <a:cubicBezTo>
                    <a:pt x="1" y="91"/>
                    <a:pt x="3" y="94"/>
                    <a:pt x="5" y="96"/>
                  </a:cubicBezTo>
                  <a:cubicBezTo>
                    <a:pt x="6" y="98"/>
                    <a:pt x="10" y="102"/>
                    <a:pt x="13" y="102"/>
                  </a:cubicBezTo>
                  <a:cubicBezTo>
                    <a:pt x="15" y="103"/>
                    <a:pt x="19" y="100"/>
                    <a:pt x="21" y="99"/>
                  </a:cubicBezTo>
                  <a:cubicBezTo>
                    <a:pt x="22" y="97"/>
                    <a:pt x="24" y="92"/>
                    <a:pt x="24" y="89"/>
                  </a:cubicBezTo>
                  <a:cubicBezTo>
                    <a:pt x="24" y="86"/>
                    <a:pt x="24" y="79"/>
                    <a:pt x="23" y="76"/>
                  </a:cubicBezTo>
                  <a:cubicBezTo>
                    <a:pt x="23" y="73"/>
                    <a:pt x="22" y="68"/>
                    <a:pt x="22" y="66"/>
                  </a:cubicBezTo>
                  <a:cubicBezTo>
                    <a:pt x="22" y="65"/>
                    <a:pt x="22" y="61"/>
                    <a:pt x="23" y="61"/>
                  </a:cubicBezTo>
                  <a:cubicBezTo>
                    <a:pt x="26" y="60"/>
                    <a:pt x="29" y="67"/>
                    <a:pt x="30" y="69"/>
                  </a:cubicBezTo>
                  <a:cubicBezTo>
                    <a:pt x="31" y="71"/>
                    <a:pt x="32" y="75"/>
                    <a:pt x="33" y="77"/>
                  </a:cubicBezTo>
                  <a:cubicBezTo>
                    <a:pt x="34" y="79"/>
                    <a:pt x="37" y="82"/>
                    <a:pt x="38" y="84"/>
                  </a:cubicBezTo>
                  <a:cubicBezTo>
                    <a:pt x="38" y="86"/>
                    <a:pt x="38" y="90"/>
                    <a:pt x="38" y="92"/>
                  </a:cubicBezTo>
                  <a:cubicBezTo>
                    <a:pt x="38" y="94"/>
                    <a:pt x="36" y="97"/>
                    <a:pt x="36" y="98"/>
                  </a:cubicBezTo>
                  <a:cubicBezTo>
                    <a:pt x="36" y="101"/>
                    <a:pt x="36" y="108"/>
                    <a:pt x="37" y="111"/>
                  </a:cubicBezTo>
                  <a:cubicBezTo>
                    <a:pt x="38" y="113"/>
                    <a:pt x="40" y="117"/>
                    <a:pt x="42" y="119"/>
                  </a:cubicBezTo>
                  <a:cubicBezTo>
                    <a:pt x="43" y="120"/>
                    <a:pt x="47" y="121"/>
                    <a:pt x="49" y="121"/>
                  </a:cubicBezTo>
                  <a:cubicBezTo>
                    <a:pt x="50" y="122"/>
                    <a:pt x="54" y="122"/>
                    <a:pt x="55" y="121"/>
                  </a:cubicBezTo>
                  <a:cubicBezTo>
                    <a:pt x="57" y="120"/>
                    <a:pt x="61" y="117"/>
                    <a:pt x="62" y="116"/>
                  </a:cubicBezTo>
                  <a:cubicBezTo>
                    <a:pt x="64" y="116"/>
                    <a:pt x="68" y="114"/>
                    <a:pt x="70" y="114"/>
                  </a:cubicBezTo>
                  <a:cubicBezTo>
                    <a:pt x="72" y="113"/>
                    <a:pt x="76" y="114"/>
                    <a:pt x="77" y="115"/>
                  </a:cubicBezTo>
                  <a:cubicBezTo>
                    <a:pt x="80" y="116"/>
                    <a:pt x="82" y="121"/>
                    <a:pt x="84" y="122"/>
                  </a:cubicBezTo>
                  <a:cubicBezTo>
                    <a:pt x="86" y="124"/>
                    <a:pt x="90" y="129"/>
                    <a:pt x="92" y="130"/>
                  </a:cubicBezTo>
                  <a:cubicBezTo>
                    <a:pt x="94" y="132"/>
                    <a:pt x="98" y="134"/>
                    <a:pt x="100" y="134"/>
                  </a:cubicBezTo>
                  <a:cubicBezTo>
                    <a:pt x="103" y="135"/>
                    <a:pt x="108" y="135"/>
                    <a:pt x="111" y="134"/>
                  </a:cubicBezTo>
                  <a:cubicBezTo>
                    <a:pt x="114" y="134"/>
                    <a:pt x="120" y="130"/>
                    <a:pt x="122" y="127"/>
                  </a:cubicBezTo>
                  <a:cubicBezTo>
                    <a:pt x="123" y="126"/>
                    <a:pt x="124" y="121"/>
                    <a:pt x="124" y="119"/>
                  </a:cubicBezTo>
                  <a:cubicBezTo>
                    <a:pt x="124" y="117"/>
                    <a:pt x="122" y="111"/>
                    <a:pt x="121" y="109"/>
                  </a:cubicBezTo>
                  <a:cubicBezTo>
                    <a:pt x="119" y="107"/>
                    <a:pt x="114" y="104"/>
                    <a:pt x="113" y="102"/>
                  </a:cubicBezTo>
                  <a:cubicBezTo>
                    <a:pt x="110" y="100"/>
                    <a:pt x="106" y="94"/>
                    <a:pt x="103" y="91"/>
                  </a:cubicBezTo>
                  <a:cubicBezTo>
                    <a:pt x="101" y="89"/>
                    <a:pt x="98" y="84"/>
                    <a:pt x="96" y="81"/>
                  </a:cubicBezTo>
                  <a:cubicBezTo>
                    <a:pt x="95" y="78"/>
                    <a:pt x="94" y="73"/>
                    <a:pt x="93" y="70"/>
                  </a:cubicBezTo>
                  <a:cubicBezTo>
                    <a:pt x="93" y="69"/>
                    <a:pt x="92" y="67"/>
                    <a:pt x="90" y="66"/>
                  </a:cubicBezTo>
                  <a:cubicBezTo>
                    <a:pt x="90" y="66"/>
                    <a:pt x="88" y="66"/>
                    <a:pt x="87" y="6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4" name="Freeform 71"/>
            <p:cNvSpPr>
              <a:spLocks/>
            </p:cNvSpPr>
            <p:nvPr/>
          </p:nvSpPr>
          <p:spPr bwMode="auto">
            <a:xfrm>
              <a:off x="1282701" y="2851150"/>
              <a:ext cx="17463" cy="12700"/>
            </a:xfrm>
            <a:custGeom>
              <a:avLst/>
              <a:gdLst/>
              <a:ahLst/>
              <a:cxnLst>
                <a:cxn ang="0">
                  <a:pos x="10" y="6"/>
                </a:cxn>
                <a:cxn ang="0">
                  <a:pos x="12" y="3"/>
                </a:cxn>
                <a:cxn ang="0">
                  <a:pos x="9" y="0"/>
                </a:cxn>
                <a:cxn ang="0">
                  <a:pos x="6" y="2"/>
                </a:cxn>
                <a:cxn ang="0">
                  <a:pos x="2" y="4"/>
                </a:cxn>
                <a:cxn ang="0">
                  <a:pos x="0" y="5"/>
                </a:cxn>
                <a:cxn ang="0">
                  <a:pos x="0" y="7"/>
                </a:cxn>
                <a:cxn ang="0">
                  <a:pos x="3" y="8"/>
                </a:cxn>
                <a:cxn ang="0">
                  <a:pos x="6" y="8"/>
                </a:cxn>
                <a:cxn ang="0">
                  <a:pos x="10" y="6"/>
                </a:cxn>
              </a:cxnLst>
              <a:rect l="0" t="0" r="r" b="b"/>
              <a:pathLst>
                <a:path w="12" h="9">
                  <a:moveTo>
                    <a:pt x="10" y="6"/>
                  </a:moveTo>
                  <a:cubicBezTo>
                    <a:pt x="11" y="6"/>
                    <a:pt x="12" y="4"/>
                    <a:pt x="12" y="3"/>
                  </a:cubicBezTo>
                  <a:cubicBezTo>
                    <a:pt x="11" y="2"/>
                    <a:pt x="10" y="0"/>
                    <a:pt x="9" y="0"/>
                  </a:cubicBezTo>
                  <a:cubicBezTo>
                    <a:pt x="8" y="0"/>
                    <a:pt x="6" y="2"/>
                    <a:pt x="6" y="2"/>
                  </a:cubicBezTo>
                  <a:cubicBezTo>
                    <a:pt x="5" y="3"/>
                    <a:pt x="3" y="3"/>
                    <a:pt x="2" y="4"/>
                  </a:cubicBezTo>
                  <a:cubicBezTo>
                    <a:pt x="2" y="4"/>
                    <a:pt x="0" y="4"/>
                    <a:pt x="0" y="5"/>
                  </a:cubicBezTo>
                  <a:cubicBezTo>
                    <a:pt x="0" y="5"/>
                    <a:pt x="0" y="6"/>
                    <a:pt x="0" y="7"/>
                  </a:cubicBezTo>
                  <a:cubicBezTo>
                    <a:pt x="0" y="7"/>
                    <a:pt x="2" y="8"/>
                    <a:pt x="3" y="8"/>
                  </a:cubicBezTo>
                  <a:cubicBezTo>
                    <a:pt x="4" y="8"/>
                    <a:pt x="5" y="9"/>
                    <a:pt x="6" y="8"/>
                  </a:cubicBezTo>
                  <a:cubicBezTo>
                    <a:pt x="7" y="8"/>
                    <a:pt x="9" y="7"/>
                    <a:pt x="10" y="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5" name="Freeform 72"/>
            <p:cNvSpPr>
              <a:spLocks/>
            </p:cNvSpPr>
            <p:nvPr/>
          </p:nvSpPr>
          <p:spPr bwMode="auto">
            <a:xfrm>
              <a:off x="1252538" y="2809875"/>
              <a:ext cx="9525" cy="14288"/>
            </a:xfrm>
            <a:custGeom>
              <a:avLst/>
              <a:gdLst/>
              <a:ahLst/>
              <a:cxnLst>
                <a:cxn ang="0">
                  <a:pos x="7" y="7"/>
                </a:cxn>
                <a:cxn ang="0">
                  <a:pos x="3" y="10"/>
                </a:cxn>
                <a:cxn ang="0">
                  <a:pos x="1" y="7"/>
                </a:cxn>
                <a:cxn ang="0">
                  <a:pos x="0" y="4"/>
                </a:cxn>
                <a:cxn ang="0">
                  <a:pos x="2" y="2"/>
                </a:cxn>
                <a:cxn ang="0">
                  <a:pos x="3" y="0"/>
                </a:cxn>
                <a:cxn ang="0">
                  <a:pos x="5" y="1"/>
                </a:cxn>
                <a:cxn ang="0">
                  <a:pos x="7" y="5"/>
                </a:cxn>
                <a:cxn ang="0">
                  <a:pos x="7" y="7"/>
                </a:cxn>
              </a:cxnLst>
              <a:rect l="0" t="0" r="r" b="b"/>
              <a:pathLst>
                <a:path w="7" h="10">
                  <a:moveTo>
                    <a:pt x="7" y="7"/>
                  </a:moveTo>
                  <a:cubicBezTo>
                    <a:pt x="6" y="8"/>
                    <a:pt x="4" y="10"/>
                    <a:pt x="3" y="10"/>
                  </a:cubicBezTo>
                  <a:cubicBezTo>
                    <a:pt x="3" y="10"/>
                    <a:pt x="1" y="8"/>
                    <a:pt x="1" y="7"/>
                  </a:cubicBezTo>
                  <a:cubicBezTo>
                    <a:pt x="0" y="7"/>
                    <a:pt x="0" y="5"/>
                    <a:pt x="0" y="4"/>
                  </a:cubicBezTo>
                  <a:cubicBezTo>
                    <a:pt x="1" y="3"/>
                    <a:pt x="2" y="3"/>
                    <a:pt x="2" y="2"/>
                  </a:cubicBezTo>
                  <a:cubicBezTo>
                    <a:pt x="3" y="2"/>
                    <a:pt x="2" y="0"/>
                    <a:pt x="3" y="0"/>
                  </a:cubicBezTo>
                  <a:cubicBezTo>
                    <a:pt x="4" y="0"/>
                    <a:pt x="5" y="1"/>
                    <a:pt x="5" y="1"/>
                  </a:cubicBezTo>
                  <a:cubicBezTo>
                    <a:pt x="6" y="2"/>
                    <a:pt x="7" y="4"/>
                    <a:pt x="7" y="5"/>
                  </a:cubicBezTo>
                  <a:cubicBezTo>
                    <a:pt x="7" y="5"/>
                    <a:pt x="7" y="6"/>
                    <a:pt x="7" y="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6" name="Freeform 73"/>
            <p:cNvSpPr>
              <a:spLocks/>
            </p:cNvSpPr>
            <p:nvPr/>
          </p:nvSpPr>
          <p:spPr bwMode="auto">
            <a:xfrm>
              <a:off x="1328738" y="2795588"/>
              <a:ext cx="19050" cy="31750"/>
            </a:xfrm>
            <a:custGeom>
              <a:avLst/>
              <a:gdLst/>
              <a:ahLst/>
              <a:cxnLst>
                <a:cxn ang="0">
                  <a:pos x="13" y="3"/>
                </a:cxn>
                <a:cxn ang="0">
                  <a:pos x="11" y="8"/>
                </a:cxn>
                <a:cxn ang="0">
                  <a:pos x="8" y="11"/>
                </a:cxn>
                <a:cxn ang="0">
                  <a:pos x="6" y="14"/>
                </a:cxn>
                <a:cxn ang="0">
                  <a:pos x="5" y="16"/>
                </a:cxn>
                <a:cxn ang="0">
                  <a:pos x="4" y="20"/>
                </a:cxn>
                <a:cxn ang="0">
                  <a:pos x="1" y="18"/>
                </a:cxn>
                <a:cxn ang="0">
                  <a:pos x="0" y="13"/>
                </a:cxn>
                <a:cxn ang="0">
                  <a:pos x="3" y="10"/>
                </a:cxn>
                <a:cxn ang="0">
                  <a:pos x="6" y="6"/>
                </a:cxn>
                <a:cxn ang="0">
                  <a:pos x="7" y="2"/>
                </a:cxn>
                <a:cxn ang="0">
                  <a:pos x="11" y="1"/>
                </a:cxn>
                <a:cxn ang="0">
                  <a:pos x="13" y="3"/>
                </a:cxn>
              </a:cxnLst>
              <a:rect l="0" t="0" r="r" b="b"/>
              <a:pathLst>
                <a:path w="13" h="21">
                  <a:moveTo>
                    <a:pt x="13" y="3"/>
                  </a:moveTo>
                  <a:cubicBezTo>
                    <a:pt x="13" y="4"/>
                    <a:pt x="12" y="7"/>
                    <a:pt x="11" y="8"/>
                  </a:cubicBezTo>
                  <a:cubicBezTo>
                    <a:pt x="11" y="9"/>
                    <a:pt x="9" y="10"/>
                    <a:pt x="8" y="11"/>
                  </a:cubicBezTo>
                  <a:cubicBezTo>
                    <a:pt x="8" y="12"/>
                    <a:pt x="6" y="13"/>
                    <a:pt x="6" y="14"/>
                  </a:cubicBezTo>
                  <a:cubicBezTo>
                    <a:pt x="5" y="14"/>
                    <a:pt x="5" y="16"/>
                    <a:pt x="5" y="16"/>
                  </a:cubicBezTo>
                  <a:cubicBezTo>
                    <a:pt x="4" y="17"/>
                    <a:pt x="5" y="20"/>
                    <a:pt x="4" y="20"/>
                  </a:cubicBezTo>
                  <a:cubicBezTo>
                    <a:pt x="3" y="21"/>
                    <a:pt x="2" y="19"/>
                    <a:pt x="1" y="18"/>
                  </a:cubicBezTo>
                  <a:cubicBezTo>
                    <a:pt x="1" y="17"/>
                    <a:pt x="0" y="14"/>
                    <a:pt x="0" y="13"/>
                  </a:cubicBezTo>
                  <a:cubicBezTo>
                    <a:pt x="1" y="12"/>
                    <a:pt x="2" y="10"/>
                    <a:pt x="3" y="10"/>
                  </a:cubicBezTo>
                  <a:cubicBezTo>
                    <a:pt x="3" y="9"/>
                    <a:pt x="6" y="7"/>
                    <a:pt x="6" y="6"/>
                  </a:cubicBezTo>
                  <a:cubicBezTo>
                    <a:pt x="7" y="5"/>
                    <a:pt x="7" y="2"/>
                    <a:pt x="7" y="2"/>
                  </a:cubicBezTo>
                  <a:cubicBezTo>
                    <a:pt x="8" y="1"/>
                    <a:pt x="10" y="0"/>
                    <a:pt x="11" y="1"/>
                  </a:cubicBezTo>
                  <a:cubicBezTo>
                    <a:pt x="12" y="1"/>
                    <a:pt x="13" y="2"/>
                    <a:pt x="13" y="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7" name="Freeform 74"/>
            <p:cNvSpPr>
              <a:spLocks/>
            </p:cNvSpPr>
            <p:nvPr/>
          </p:nvSpPr>
          <p:spPr bwMode="auto">
            <a:xfrm>
              <a:off x="1316038" y="2771775"/>
              <a:ext cx="38100" cy="34925"/>
            </a:xfrm>
            <a:custGeom>
              <a:avLst/>
              <a:gdLst/>
              <a:ahLst/>
              <a:cxnLst>
                <a:cxn ang="0">
                  <a:pos x="19" y="9"/>
                </a:cxn>
                <a:cxn ang="0">
                  <a:pos x="15" y="12"/>
                </a:cxn>
                <a:cxn ang="0">
                  <a:pos x="10" y="13"/>
                </a:cxn>
                <a:cxn ang="0">
                  <a:pos x="8" y="13"/>
                </a:cxn>
                <a:cxn ang="0">
                  <a:pos x="5" y="16"/>
                </a:cxn>
                <a:cxn ang="0">
                  <a:pos x="4" y="19"/>
                </a:cxn>
                <a:cxn ang="0">
                  <a:pos x="3" y="22"/>
                </a:cxn>
                <a:cxn ang="0">
                  <a:pos x="1" y="20"/>
                </a:cxn>
                <a:cxn ang="0">
                  <a:pos x="1" y="14"/>
                </a:cxn>
                <a:cxn ang="0">
                  <a:pos x="4" y="12"/>
                </a:cxn>
                <a:cxn ang="0">
                  <a:pos x="8" y="8"/>
                </a:cxn>
                <a:cxn ang="0">
                  <a:pos x="8" y="5"/>
                </a:cxn>
                <a:cxn ang="0">
                  <a:pos x="12" y="2"/>
                </a:cxn>
                <a:cxn ang="0">
                  <a:pos x="17" y="2"/>
                </a:cxn>
                <a:cxn ang="0">
                  <a:pos x="21" y="0"/>
                </a:cxn>
                <a:cxn ang="0">
                  <a:pos x="24" y="0"/>
                </a:cxn>
                <a:cxn ang="0">
                  <a:pos x="24" y="4"/>
                </a:cxn>
                <a:cxn ang="0">
                  <a:pos x="22" y="5"/>
                </a:cxn>
                <a:cxn ang="0">
                  <a:pos x="20" y="6"/>
                </a:cxn>
                <a:cxn ang="0">
                  <a:pos x="19" y="9"/>
                </a:cxn>
              </a:cxnLst>
              <a:rect l="0" t="0" r="r" b="b"/>
              <a:pathLst>
                <a:path w="25" h="22">
                  <a:moveTo>
                    <a:pt x="19" y="9"/>
                  </a:moveTo>
                  <a:cubicBezTo>
                    <a:pt x="18" y="10"/>
                    <a:pt x="16" y="11"/>
                    <a:pt x="15" y="12"/>
                  </a:cubicBezTo>
                  <a:cubicBezTo>
                    <a:pt x="14" y="12"/>
                    <a:pt x="12" y="12"/>
                    <a:pt x="10" y="13"/>
                  </a:cubicBezTo>
                  <a:cubicBezTo>
                    <a:pt x="10" y="13"/>
                    <a:pt x="8" y="13"/>
                    <a:pt x="8" y="13"/>
                  </a:cubicBezTo>
                  <a:cubicBezTo>
                    <a:pt x="7" y="14"/>
                    <a:pt x="5" y="15"/>
                    <a:pt x="5" y="16"/>
                  </a:cubicBezTo>
                  <a:cubicBezTo>
                    <a:pt x="4" y="16"/>
                    <a:pt x="5" y="18"/>
                    <a:pt x="4" y="19"/>
                  </a:cubicBezTo>
                  <a:cubicBezTo>
                    <a:pt x="4" y="20"/>
                    <a:pt x="4" y="22"/>
                    <a:pt x="3" y="22"/>
                  </a:cubicBezTo>
                  <a:cubicBezTo>
                    <a:pt x="2" y="22"/>
                    <a:pt x="1" y="20"/>
                    <a:pt x="1" y="20"/>
                  </a:cubicBezTo>
                  <a:cubicBezTo>
                    <a:pt x="0" y="18"/>
                    <a:pt x="1" y="15"/>
                    <a:pt x="1" y="14"/>
                  </a:cubicBezTo>
                  <a:cubicBezTo>
                    <a:pt x="2" y="13"/>
                    <a:pt x="3" y="12"/>
                    <a:pt x="4" y="12"/>
                  </a:cubicBezTo>
                  <a:cubicBezTo>
                    <a:pt x="5" y="11"/>
                    <a:pt x="7" y="9"/>
                    <a:pt x="8" y="8"/>
                  </a:cubicBezTo>
                  <a:cubicBezTo>
                    <a:pt x="8" y="7"/>
                    <a:pt x="8" y="5"/>
                    <a:pt x="8" y="5"/>
                  </a:cubicBezTo>
                  <a:cubicBezTo>
                    <a:pt x="9" y="4"/>
                    <a:pt x="11" y="2"/>
                    <a:pt x="12" y="2"/>
                  </a:cubicBezTo>
                  <a:cubicBezTo>
                    <a:pt x="13" y="2"/>
                    <a:pt x="16" y="3"/>
                    <a:pt x="17" y="2"/>
                  </a:cubicBezTo>
                  <a:cubicBezTo>
                    <a:pt x="18" y="2"/>
                    <a:pt x="20" y="0"/>
                    <a:pt x="21" y="0"/>
                  </a:cubicBezTo>
                  <a:cubicBezTo>
                    <a:pt x="22" y="0"/>
                    <a:pt x="24" y="0"/>
                    <a:pt x="24" y="0"/>
                  </a:cubicBezTo>
                  <a:cubicBezTo>
                    <a:pt x="25" y="1"/>
                    <a:pt x="24" y="3"/>
                    <a:pt x="24" y="4"/>
                  </a:cubicBezTo>
                  <a:cubicBezTo>
                    <a:pt x="24" y="4"/>
                    <a:pt x="23" y="5"/>
                    <a:pt x="22" y="5"/>
                  </a:cubicBezTo>
                  <a:cubicBezTo>
                    <a:pt x="22" y="6"/>
                    <a:pt x="20" y="6"/>
                    <a:pt x="20" y="6"/>
                  </a:cubicBezTo>
                  <a:cubicBezTo>
                    <a:pt x="19" y="7"/>
                    <a:pt x="19" y="8"/>
                    <a:pt x="19" y="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8" name="Freeform 75"/>
            <p:cNvSpPr>
              <a:spLocks/>
            </p:cNvSpPr>
            <p:nvPr/>
          </p:nvSpPr>
          <p:spPr bwMode="auto">
            <a:xfrm>
              <a:off x="1266826" y="2782888"/>
              <a:ext cx="26988" cy="20638"/>
            </a:xfrm>
            <a:custGeom>
              <a:avLst/>
              <a:gdLst/>
              <a:ahLst/>
              <a:cxnLst>
                <a:cxn ang="0">
                  <a:pos x="17" y="13"/>
                </a:cxn>
                <a:cxn ang="0">
                  <a:pos x="13" y="12"/>
                </a:cxn>
                <a:cxn ang="0">
                  <a:pos x="8" y="8"/>
                </a:cxn>
                <a:cxn ang="0">
                  <a:pos x="5" y="5"/>
                </a:cxn>
                <a:cxn ang="0">
                  <a:pos x="2" y="4"/>
                </a:cxn>
                <a:cxn ang="0">
                  <a:pos x="0" y="1"/>
                </a:cxn>
                <a:cxn ang="0">
                  <a:pos x="2" y="0"/>
                </a:cxn>
                <a:cxn ang="0">
                  <a:pos x="5" y="1"/>
                </a:cxn>
                <a:cxn ang="0">
                  <a:pos x="9" y="2"/>
                </a:cxn>
                <a:cxn ang="0">
                  <a:pos x="11" y="6"/>
                </a:cxn>
                <a:cxn ang="0">
                  <a:pos x="14" y="8"/>
                </a:cxn>
                <a:cxn ang="0">
                  <a:pos x="17" y="10"/>
                </a:cxn>
                <a:cxn ang="0">
                  <a:pos x="17" y="13"/>
                </a:cxn>
              </a:cxnLst>
              <a:rect l="0" t="0" r="r" b="b"/>
              <a:pathLst>
                <a:path w="17" h="13">
                  <a:moveTo>
                    <a:pt x="17" y="13"/>
                  </a:moveTo>
                  <a:cubicBezTo>
                    <a:pt x="16" y="13"/>
                    <a:pt x="14" y="13"/>
                    <a:pt x="13" y="12"/>
                  </a:cubicBezTo>
                  <a:cubicBezTo>
                    <a:pt x="11" y="12"/>
                    <a:pt x="9" y="9"/>
                    <a:pt x="8" y="8"/>
                  </a:cubicBezTo>
                  <a:cubicBezTo>
                    <a:pt x="8" y="7"/>
                    <a:pt x="6" y="6"/>
                    <a:pt x="5" y="5"/>
                  </a:cubicBezTo>
                  <a:cubicBezTo>
                    <a:pt x="5" y="5"/>
                    <a:pt x="3" y="4"/>
                    <a:pt x="2" y="4"/>
                  </a:cubicBezTo>
                  <a:cubicBezTo>
                    <a:pt x="2" y="3"/>
                    <a:pt x="0" y="2"/>
                    <a:pt x="0" y="1"/>
                  </a:cubicBezTo>
                  <a:cubicBezTo>
                    <a:pt x="0" y="0"/>
                    <a:pt x="1" y="0"/>
                    <a:pt x="2" y="0"/>
                  </a:cubicBezTo>
                  <a:cubicBezTo>
                    <a:pt x="2" y="0"/>
                    <a:pt x="4" y="0"/>
                    <a:pt x="5" y="1"/>
                  </a:cubicBezTo>
                  <a:cubicBezTo>
                    <a:pt x="6" y="1"/>
                    <a:pt x="8" y="2"/>
                    <a:pt x="9" y="2"/>
                  </a:cubicBezTo>
                  <a:cubicBezTo>
                    <a:pt x="10" y="3"/>
                    <a:pt x="10" y="5"/>
                    <a:pt x="11" y="6"/>
                  </a:cubicBezTo>
                  <a:cubicBezTo>
                    <a:pt x="12" y="6"/>
                    <a:pt x="13" y="7"/>
                    <a:pt x="14" y="8"/>
                  </a:cubicBezTo>
                  <a:cubicBezTo>
                    <a:pt x="15" y="8"/>
                    <a:pt x="17" y="9"/>
                    <a:pt x="17" y="10"/>
                  </a:cubicBezTo>
                  <a:cubicBezTo>
                    <a:pt x="17" y="11"/>
                    <a:pt x="17" y="12"/>
                    <a:pt x="17" y="1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9" name="Freeform 76"/>
            <p:cNvSpPr>
              <a:spLocks/>
            </p:cNvSpPr>
            <p:nvPr/>
          </p:nvSpPr>
          <p:spPr bwMode="auto">
            <a:xfrm>
              <a:off x="1266826" y="2762250"/>
              <a:ext cx="26988" cy="15875"/>
            </a:xfrm>
            <a:custGeom>
              <a:avLst/>
              <a:gdLst/>
              <a:ahLst/>
              <a:cxnLst>
                <a:cxn ang="0">
                  <a:pos x="9" y="10"/>
                </a:cxn>
                <a:cxn ang="0">
                  <a:pos x="5" y="10"/>
                </a:cxn>
                <a:cxn ang="0">
                  <a:pos x="3" y="11"/>
                </a:cxn>
                <a:cxn ang="0">
                  <a:pos x="1" y="9"/>
                </a:cxn>
                <a:cxn ang="0">
                  <a:pos x="2" y="5"/>
                </a:cxn>
                <a:cxn ang="0">
                  <a:pos x="2" y="2"/>
                </a:cxn>
                <a:cxn ang="0">
                  <a:pos x="6" y="0"/>
                </a:cxn>
                <a:cxn ang="0">
                  <a:pos x="9" y="1"/>
                </a:cxn>
                <a:cxn ang="0">
                  <a:pos x="13" y="2"/>
                </a:cxn>
                <a:cxn ang="0">
                  <a:pos x="17" y="3"/>
                </a:cxn>
                <a:cxn ang="0">
                  <a:pos x="16" y="7"/>
                </a:cxn>
                <a:cxn ang="0">
                  <a:pos x="13" y="10"/>
                </a:cxn>
                <a:cxn ang="0">
                  <a:pos x="9" y="10"/>
                </a:cxn>
              </a:cxnLst>
              <a:rect l="0" t="0" r="r" b="b"/>
              <a:pathLst>
                <a:path w="17" h="11">
                  <a:moveTo>
                    <a:pt x="9" y="10"/>
                  </a:moveTo>
                  <a:cubicBezTo>
                    <a:pt x="8" y="10"/>
                    <a:pt x="6" y="9"/>
                    <a:pt x="5" y="10"/>
                  </a:cubicBezTo>
                  <a:cubicBezTo>
                    <a:pt x="5" y="10"/>
                    <a:pt x="3" y="11"/>
                    <a:pt x="3" y="11"/>
                  </a:cubicBezTo>
                  <a:cubicBezTo>
                    <a:pt x="2" y="11"/>
                    <a:pt x="1" y="10"/>
                    <a:pt x="1" y="9"/>
                  </a:cubicBezTo>
                  <a:cubicBezTo>
                    <a:pt x="0" y="8"/>
                    <a:pt x="2" y="6"/>
                    <a:pt x="2" y="5"/>
                  </a:cubicBezTo>
                  <a:cubicBezTo>
                    <a:pt x="2" y="4"/>
                    <a:pt x="2" y="2"/>
                    <a:pt x="2" y="2"/>
                  </a:cubicBezTo>
                  <a:cubicBezTo>
                    <a:pt x="3" y="1"/>
                    <a:pt x="5" y="0"/>
                    <a:pt x="6" y="0"/>
                  </a:cubicBezTo>
                  <a:cubicBezTo>
                    <a:pt x="7" y="0"/>
                    <a:pt x="9" y="1"/>
                    <a:pt x="9" y="1"/>
                  </a:cubicBezTo>
                  <a:cubicBezTo>
                    <a:pt x="10" y="2"/>
                    <a:pt x="12" y="2"/>
                    <a:pt x="13" y="2"/>
                  </a:cubicBezTo>
                  <a:cubicBezTo>
                    <a:pt x="14" y="2"/>
                    <a:pt x="16" y="2"/>
                    <a:pt x="17" y="3"/>
                  </a:cubicBezTo>
                  <a:cubicBezTo>
                    <a:pt x="17" y="4"/>
                    <a:pt x="17" y="7"/>
                    <a:pt x="16" y="7"/>
                  </a:cubicBezTo>
                  <a:cubicBezTo>
                    <a:pt x="16" y="8"/>
                    <a:pt x="14" y="9"/>
                    <a:pt x="13" y="10"/>
                  </a:cubicBezTo>
                  <a:cubicBezTo>
                    <a:pt x="12" y="10"/>
                    <a:pt x="10" y="10"/>
                    <a:pt x="9" y="1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0" name="Freeform 77"/>
            <p:cNvSpPr>
              <a:spLocks/>
            </p:cNvSpPr>
            <p:nvPr/>
          </p:nvSpPr>
          <p:spPr bwMode="auto">
            <a:xfrm>
              <a:off x="1189038" y="2673350"/>
              <a:ext cx="73025" cy="131763"/>
            </a:xfrm>
            <a:custGeom>
              <a:avLst/>
              <a:gdLst/>
              <a:ahLst/>
              <a:cxnLst>
                <a:cxn ang="0">
                  <a:pos x="46" y="54"/>
                </a:cxn>
                <a:cxn ang="0">
                  <a:pos x="44" y="53"/>
                </a:cxn>
                <a:cxn ang="0">
                  <a:pos x="42" y="55"/>
                </a:cxn>
                <a:cxn ang="0">
                  <a:pos x="38" y="56"/>
                </a:cxn>
                <a:cxn ang="0">
                  <a:pos x="37" y="53"/>
                </a:cxn>
                <a:cxn ang="0">
                  <a:pos x="38" y="47"/>
                </a:cxn>
                <a:cxn ang="0">
                  <a:pos x="43" y="44"/>
                </a:cxn>
                <a:cxn ang="0">
                  <a:pos x="48" y="39"/>
                </a:cxn>
                <a:cxn ang="0">
                  <a:pos x="46" y="34"/>
                </a:cxn>
                <a:cxn ang="0">
                  <a:pos x="44" y="30"/>
                </a:cxn>
                <a:cxn ang="0">
                  <a:pos x="45" y="23"/>
                </a:cxn>
                <a:cxn ang="0">
                  <a:pos x="47" y="16"/>
                </a:cxn>
                <a:cxn ang="0">
                  <a:pos x="46" y="6"/>
                </a:cxn>
                <a:cxn ang="0">
                  <a:pos x="42" y="2"/>
                </a:cxn>
                <a:cxn ang="0">
                  <a:pos x="35" y="1"/>
                </a:cxn>
                <a:cxn ang="0">
                  <a:pos x="29" y="4"/>
                </a:cxn>
                <a:cxn ang="0">
                  <a:pos x="27" y="9"/>
                </a:cxn>
                <a:cxn ang="0">
                  <a:pos x="25" y="13"/>
                </a:cxn>
                <a:cxn ang="0">
                  <a:pos x="22" y="15"/>
                </a:cxn>
                <a:cxn ang="0">
                  <a:pos x="18" y="19"/>
                </a:cxn>
                <a:cxn ang="0">
                  <a:pos x="15" y="26"/>
                </a:cxn>
                <a:cxn ang="0">
                  <a:pos x="12" y="30"/>
                </a:cxn>
                <a:cxn ang="0">
                  <a:pos x="12" y="37"/>
                </a:cxn>
                <a:cxn ang="0">
                  <a:pos x="11" y="43"/>
                </a:cxn>
                <a:cxn ang="0">
                  <a:pos x="8" y="47"/>
                </a:cxn>
                <a:cxn ang="0">
                  <a:pos x="5" y="50"/>
                </a:cxn>
                <a:cxn ang="0">
                  <a:pos x="3" y="58"/>
                </a:cxn>
                <a:cxn ang="0">
                  <a:pos x="3" y="68"/>
                </a:cxn>
                <a:cxn ang="0">
                  <a:pos x="2" y="76"/>
                </a:cxn>
                <a:cxn ang="0">
                  <a:pos x="0" y="81"/>
                </a:cxn>
                <a:cxn ang="0">
                  <a:pos x="0" y="85"/>
                </a:cxn>
                <a:cxn ang="0">
                  <a:pos x="4" y="85"/>
                </a:cxn>
                <a:cxn ang="0">
                  <a:pos x="7" y="81"/>
                </a:cxn>
                <a:cxn ang="0">
                  <a:pos x="9" y="77"/>
                </a:cxn>
                <a:cxn ang="0">
                  <a:pos x="10" y="72"/>
                </a:cxn>
                <a:cxn ang="0">
                  <a:pos x="11" y="68"/>
                </a:cxn>
                <a:cxn ang="0">
                  <a:pos x="14" y="68"/>
                </a:cxn>
                <a:cxn ang="0">
                  <a:pos x="17" y="72"/>
                </a:cxn>
                <a:cxn ang="0">
                  <a:pos x="16" y="76"/>
                </a:cxn>
                <a:cxn ang="0">
                  <a:pos x="18" y="80"/>
                </a:cxn>
                <a:cxn ang="0">
                  <a:pos x="23" y="83"/>
                </a:cxn>
                <a:cxn ang="0">
                  <a:pos x="26" y="79"/>
                </a:cxn>
                <a:cxn ang="0">
                  <a:pos x="33" y="78"/>
                </a:cxn>
                <a:cxn ang="0">
                  <a:pos x="39" y="74"/>
                </a:cxn>
                <a:cxn ang="0">
                  <a:pos x="42" y="69"/>
                </a:cxn>
                <a:cxn ang="0">
                  <a:pos x="46" y="64"/>
                </a:cxn>
                <a:cxn ang="0">
                  <a:pos x="46" y="59"/>
                </a:cxn>
                <a:cxn ang="0">
                  <a:pos x="46" y="54"/>
                </a:cxn>
              </a:cxnLst>
              <a:rect l="0" t="0" r="r" b="b"/>
              <a:pathLst>
                <a:path w="48" h="86">
                  <a:moveTo>
                    <a:pt x="46" y="54"/>
                  </a:moveTo>
                  <a:cubicBezTo>
                    <a:pt x="46" y="53"/>
                    <a:pt x="45" y="53"/>
                    <a:pt x="44" y="53"/>
                  </a:cubicBezTo>
                  <a:cubicBezTo>
                    <a:pt x="43" y="53"/>
                    <a:pt x="43" y="55"/>
                    <a:pt x="42" y="55"/>
                  </a:cubicBezTo>
                  <a:cubicBezTo>
                    <a:pt x="41" y="56"/>
                    <a:pt x="39" y="57"/>
                    <a:pt x="38" y="56"/>
                  </a:cubicBezTo>
                  <a:cubicBezTo>
                    <a:pt x="37" y="56"/>
                    <a:pt x="37" y="54"/>
                    <a:pt x="37" y="53"/>
                  </a:cubicBezTo>
                  <a:cubicBezTo>
                    <a:pt x="37" y="51"/>
                    <a:pt x="37" y="48"/>
                    <a:pt x="38" y="47"/>
                  </a:cubicBezTo>
                  <a:cubicBezTo>
                    <a:pt x="39" y="46"/>
                    <a:pt x="42" y="45"/>
                    <a:pt x="43" y="44"/>
                  </a:cubicBezTo>
                  <a:cubicBezTo>
                    <a:pt x="44" y="43"/>
                    <a:pt x="47" y="41"/>
                    <a:pt x="48" y="39"/>
                  </a:cubicBezTo>
                  <a:cubicBezTo>
                    <a:pt x="48" y="38"/>
                    <a:pt x="47" y="35"/>
                    <a:pt x="46" y="34"/>
                  </a:cubicBezTo>
                  <a:cubicBezTo>
                    <a:pt x="46" y="33"/>
                    <a:pt x="45" y="31"/>
                    <a:pt x="44" y="30"/>
                  </a:cubicBezTo>
                  <a:cubicBezTo>
                    <a:pt x="44" y="28"/>
                    <a:pt x="45" y="25"/>
                    <a:pt x="45" y="23"/>
                  </a:cubicBezTo>
                  <a:cubicBezTo>
                    <a:pt x="46" y="22"/>
                    <a:pt x="47" y="18"/>
                    <a:pt x="47" y="16"/>
                  </a:cubicBezTo>
                  <a:cubicBezTo>
                    <a:pt x="47" y="14"/>
                    <a:pt x="47" y="9"/>
                    <a:pt x="46" y="6"/>
                  </a:cubicBezTo>
                  <a:cubicBezTo>
                    <a:pt x="46" y="5"/>
                    <a:pt x="43" y="3"/>
                    <a:pt x="42" y="2"/>
                  </a:cubicBezTo>
                  <a:cubicBezTo>
                    <a:pt x="40" y="1"/>
                    <a:pt x="37" y="0"/>
                    <a:pt x="35" y="1"/>
                  </a:cubicBezTo>
                  <a:cubicBezTo>
                    <a:pt x="34" y="1"/>
                    <a:pt x="31" y="3"/>
                    <a:pt x="29" y="4"/>
                  </a:cubicBezTo>
                  <a:cubicBezTo>
                    <a:pt x="28" y="5"/>
                    <a:pt x="28" y="8"/>
                    <a:pt x="27" y="9"/>
                  </a:cubicBezTo>
                  <a:cubicBezTo>
                    <a:pt x="27" y="10"/>
                    <a:pt x="25" y="12"/>
                    <a:pt x="25" y="13"/>
                  </a:cubicBezTo>
                  <a:cubicBezTo>
                    <a:pt x="24" y="14"/>
                    <a:pt x="22" y="14"/>
                    <a:pt x="22" y="15"/>
                  </a:cubicBezTo>
                  <a:cubicBezTo>
                    <a:pt x="21" y="16"/>
                    <a:pt x="18" y="18"/>
                    <a:pt x="18" y="19"/>
                  </a:cubicBezTo>
                  <a:cubicBezTo>
                    <a:pt x="17" y="20"/>
                    <a:pt x="16" y="24"/>
                    <a:pt x="15" y="26"/>
                  </a:cubicBezTo>
                  <a:cubicBezTo>
                    <a:pt x="15" y="27"/>
                    <a:pt x="13" y="29"/>
                    <a:pt x="12" y="30"/>
                  </a:cubicBezTo>
                  <a:cubicBezTo>
                    <a:pt x="12" y="32"/>
                    <a:pt x="12" y="36"/>
                    <a:pt x="12" y="37"/>
                  </a:cubicBezTo>
                  <a:cubicBezTo>
                    <a:pt x="12" y="39"/>
                    <a:pt x="11" y="41"/>
                    <a:pt x="11" y="43"/>
                  </a:cubicBezTo>
                  <a:cubicBezTo>
                    <a:pt x="10" y="44"/>
                    <a:pt x="9" y="46"/>
                    <a:pt x="8" y="47"/>
                  </a:cubicBezTo>
                  <a:cubicBezTo>
                    <a:pt x="7" y="48"/>
                    <a:pt x="5" y="49"/>
                    <a:pt x="5" y="50"/>
                  </a:cubicBezTo>
                  <a:cubicBezTo>
                    <a:pt x="4" y="52"/>
                    <a:pt x="3" y="56"/>
                    <a:pt x="3" y="58"/>
                  </a:cubicBezTo>
                  <a:cubicBezTo>
                    <a:pt x="2" y="61"/>
                    <a:pt x="3" y="66"/>
                    <a:pt x="3" y="68"/>
                  </a:cubicBezTo>
                  <a:cubicBezTo>
                    <a:pt x="2" y="70"/>
                    <a:pt x="2" y="74"/>
                    <a:pt x="2" y="76"/>
                  </a:cubicBezTo>
                  <a:cubicBezTo>
                    <a:pt x="1" y="77"/>
                    <a:pt x="0" y="79"/>
                    <a:pt x="0" y="81"/>
                  </a:cubicBezTo>
                  <a:cubicBezTo>
                    <a:pt x="0" y="82"/>
                    <a:pt x="0" y="84"/>
                    <a:pt x="0" y="85"/>
                  </a:cubicBezTo>
                  <a:cubicBezTo>
                    <a:pt x="1" y="86"/>
                    <a:pt x="3" y="86"/>
                    <a:pt x="4" y="85"/>
                  </a:cubicBezTo>
                  <a:cubicBezTo>
                    <a:pt x="5" y="85"/>
                    <a:pt x="6" y="82"/>
                    <a:pt x="7" y="81"/>
                  </a:cubicBezTo>
                  <a:cubicBezTo>
                    <a:pt x="7" y="80"/>
                    <a:pt x="9" y="78"/>
                    <a:pt x="9" y="77"/>
                  </a:cubicBezTo>
                  <a:cubicBezTo>
                    <a:pt x="9" y="76"/>
                    <a:pt x="9" y="73"/>
                    <a:pt x="10" y="72"/>
                  </a:cubicBezTo>
                  <a:cubicBezTo>
                    <a:pt x="10" y="71"/>
                    <a:pt x="10" y="69"/>
                    <a:pt x="11" y="68"/>
                  </a:cubicBezTo>
                  <a:cubicBezTo>
                    <a:pt x="12" y="68"/>
                    <a:pt x="14" y="68"/>
                    <a:pt x="14" y="68"/>
                  </a:cubicBezTo>
                  <a:cubicBezTo>
                    <a:pt x="15" y="69"/>
                    <a:pt x="16" y="71"/>
                    <a:pt x="17" y="72"/>
                  </a:cubicBezTo>
                  <a:cubicBezTo>
                    <a:pt x="17" y="73"/>
                    <a:pt x="16" y="75"/>
                    <a:pt x="16" y="76"/>
                  </a:cubicBezTo>
                  <a:cubicBezTo>
                    <a:pt x="16" y="77"/>
                    <a:pt x="17" y="79"/>
                    <a:pt x="18" y="80"/>
                  </a:cubicBezTo>
                  <a:cubicBezTo>
                    <a:pt x="19" y="81"/>
                    <a:pt x="22" y="83"/>
                    <a:pt x="23" y="83"/>
                  </a:cubicBezTo>
                  <a:cubicBezTo>
                    <a:pt x="24" y="83"/>
                    <a:pt x="25" y="79"/>
                    <a:pt x="26" y="79"/>
                  </a:cubicBezTo>
                  <a:cubicBezTo>
                    <a:pt x="28" y="78"/>
                    <a:pt x="31" y="78"/>
                    <a:pt x="33" y="78"/>
                  </a:cubicBezTo>
                  <a:cubicBezTo>
                    <a:pt x="35" y="77"/>
                    <a:pt x="38" y="76"/>
                    <a:pt x="39" y="74"/>
                  </a:cubicBezTo>
                  <a:cubicBezTo>
                    <a:pt x="40" y="73"/>
                    <a:pt x="41" y="70"/>
                    <a:pt x="42" y="69"/>
                  </a:cubicBezTo>
                  <a:cubicBezTo>
                    <a:pt x="43" y="68"/>
                    <a:pt x="45" y="66"/>
                    <a:pt x="46" y="64"/>
                  </a:cubicBezTo>
                  <a:cubicBezTo>
                    <a:pt x="46" y="63"/>
                    <a:pt x="46" y="60"/>
                    <a:pt x="46" y="59"/>
                  </a:cubicBezTo>
                  <a:cubicBezTo>
                    <a:pt x="46" y="58"/>
                    <a:pt x="47" y="55"/>
                    <a:pt x="46" y="5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1" name="Freeform 78"/>
            <p:cNvSpPr>
              <a:spLocks/>
            </p:cNvSpPr>
            <p:nvPr/>
          </p:nvSpPr>
          <p:spPr bwMode="auto">
            <a:xfrm>
              <a:off x="1030288" y="2466975"/>
              <a:ext cx="31750" cy="34925"/>
            </a:xfrm>
            <a:custGeom>
              <a:avLst/>
              <a:gdLst/>
              <a:ahLst/>
              <a:cxnLst>
                <a:cxn ang="0">
                  <a:pos x="20" y="19"/>
                </a:cxn>
                <a:cxn ang="0">
                  <a:pos x="17" y="20"/>
                </a:cxn>
                <a:cxn ang="0">
                  <a:pos x="15" y="23"/>
                </a:cxn>
                <a:cxn ang="0">
                  <a:pos x="8" y="21"/>
                </a:cxn>
                <a:cxn ang="0">
                  <a:pos x="6" y="16"/>
                </a:cxn>
                <a:cxn ang="0">
                  <a:pos x="2" y="10"/>
                </a:cxn>
                <a:cxn ang="0">
                  <a:pos x="0" y="5"/>
                </a:cxn>
                <a:cxn ang="0">
                  <a:pos x="2" y="1"/>
                </a:cxn>
                <a:cxn ang="0">
                  <a:pos x="9" y="1"/>
                </a:cxn>
                <a:cxn ang="0">
                  <a:pos x="11" y="7"/>
                </a:cxn>
                <a:cxn ang="0">
                  <a:pos x="16" y="10"/>
                </a:cxn>
                <a:cxn ang="0">
                  <a:pos x="21" y="12"/>
                </a:cxn>
                <a:cxn ang="0">
                  <a:pos x="21" y="16"/>
                </a:cxn>
                <a:cxn ang="0">
                  <a:pos x="20" y="19"/>
                </a:cxn>
              </a:cxnLst>
              <a:rect l="0" t="0" r="r" b="b"/>
              <a:pathLst>
                <a:path w="21" h="23">
                  <a:moveTo>
                    <a:pt x="20" y="19"/>
                  </a:moveTo>
                  <a:cubicBezTo>
                    <a:pt x="19" y="20"/>
                    <a:pt x="18" y="20"/>
                    <a:pt x="17" y="20"/>
                  </a:cubicBezTo>
                  <a:cubicBezTo>
                    <a:pt x="17" y="20"/>
                    <a:pt x="16" y="22"/>
                    <a:pt x="15" y="23"/>
                  </a:cubicBezTo>
                  <a:cubicBezTo>
                    <a:pt x="14" y="23"/>
                    <a:pt x="10" y="23"/>
                    <a:pt x="8" y="21"/>
                  </a:cubicBezTo>
                  <a:cubicBezTo>
                    <a:pt x="7" y="20"/>
                    <a:pt x="7" y="17"/>
                    <a:pt x="6" y="16"/>
                  </a:cubicBezTo>
                  <a:cubicBezTo>
                    <a:pt x="5" y="14"/>
                    <a:pt x="3" y="12"/>
                    <a:pt x="2" y="10"/>
                  </a:cubicBezTo>
                  <a:cubicBezTo>
                    <a:pt x="1" y="9"/>
                    <a:pt x="0" y="6"/>
                    <a:pt x="0" y="5"/>
                  </a:cubicBezTo>
                  <a:cubicBezTo>
                    <a:pt x="0" y="4"/>
                    <a:pt x="1" y="2"/>
                    <a:pt x="2" y="1"/>
                  </a:cubicBezTo>
                  <a:cubicBezTo>
                    <a:pt x="4" y="0"/>
                    <a:pt x="8" y="0"/>
                    <a:pt x="9" y="1"/>
                  </a:cubicBezTo>
                  <a:cubicBezTo>
                    <a:pt x="10" y="2"/>
                    <a:pt x="10" y="5"/>
                    <a:pt x="11" y="7"/>
                  </a:cubicBezTo>
                  <a:cubicBezTo>
                    <a:pt x="12" y="8"/>
                    <a:pt x="14" y="9"/>
                    <a:pt x="16" y="10"/>
                  </a:cubicBezTo>
                  <a:cubicBezTo>
                    <a:pt x="17" y="11"/>
                    <a:pt x="20" y="11"/>
                    <a:pt x="21" y="12"/>
                  </a:cubicBezTo>
                  <a:cubicBezTo>
                    <a:pt x="21" y="13"/>
                    <a:pt x="21" y="15"/>
                    <a:pt x="21" y="16"/>
                  </a:cubicBezTo>
                  <a:cubicBezTo>
                    <a:pt x="21" y="17"/>
                    <a:pt x="21" y="19"/>
                    <a:pt x="20" y="1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2" name="Freeform 79"/>
            <p:cNvSpPr>
              <a:spLocks/>
            </p:cNvSpPr>
            <p:nvPr/>
          </p:nvSpPr>
          <p:spPr bwMode="auto">
            <a:xfrm>
              <a:off x="852488" y="2171700"/>
              <a:ext cx="182563" cy="227013"/>
            </a:xfrm>
            <a:custGeom>
              <a:avLst/>
              <a:gdLst/>
              <a:ahLst/>
              <a:cxnLst>
                <a:cxn ang="0">
                  <a:pos x="109" y="147"/>
                </a:cxn>
                <a:cxn ang="0">
                  <a:pos x="96" y="140"/>
                </a:cxn>
                <a:cxn ang="0">
                  <a:pos x="81" y="131"/>
                </a:cxn>
                <a:cxn ang="0">
                  <a:pos x="66" y="127"/>
                </a:cxn>
                <a:cxn ang="0">
                  <a:pos x="60" y="119"/>
                </a:cxn>
                <a:cxn ang="0">
                  <a:pos x="48" y="105"/>
                </a:cxn>
                <a:cxn ang="0">
                  <a:pos x="48" y="88"/>
                </a:cxn>
                <a:cxn ang="0">
                  <a:pos x="33" y="70"/>
                </a:cxn>
                <a:cxn ang="0">
                  <a:pos x="19" y="57"/>
                </a:cxn>
                <a:cxn ang="0">
                  <a:pos x="19" y="45"/>
                </a:cxn>
                <a:cxn ang="0">
                  <a:pos x="10" y="44"/>
                </a:cxn>
                <a:cxn ang="0">
                  <a:pos x="5" y="37"/>
                </a:cxn>
                <a:cxn ang="0">
                  <a:pos x="9" y="34"/>
                </a:cxn>
                <a:cxn ang="0">
                  <a:pos x="4" y="28"/>
                </a:cxn>
                <a:cxn ang="0">
                  <a:pos x="0" y="12"/>
                </a:cxn>
                <a:cxn ang="0">
                  <a:pos x="12" y="6"/>
                </a:cxn>
                <a:cxn ang="0">
                  <a:pos x="33" y="6"/>
                </a:cxn>
                <a:cxn ang="0">
                  <a:pos x="45" y="2"/>
                </a:cxn>
                <a:cxn ang="0">
                  <a:pos x="58" y="1"/>
                </a:cxn>
                <a:cxn ang="0">
                  <a:pos x="69" y="6"/>
                </a:cxn>
                <a:cxn ang="0">
                  <a:pos x="75" y="17"/>
                </a:cxn>
                <a:cxn ang="0">
                  <a:pos x="70" y="26"/>
                </a:cxn>
                <a:cxn ang="0">
                  <a:pos x="61" y="29"/>
                </a:cxn>
                <a:cxn ang="0">
                  <a:pos x="50" y="34"/>
                </a:cxn>
                <a:cxn ang="0">
                  <a:pos x="51" y="43"/>
                </a:cxn>
                <a:cxn ang="0">
                  <a:pos x="49" y="51"/>
                </a:cxn>
                <a:cxn ang="0">
                  <a:pos x="57" y="57"/>
                </a:cxn>
                <a:cxn ang="0">
                  <a:pos x="65" y="58"/>
                </a:cxn>
                <a:cxn ang="0">
                  <a:pos x="65" y="69"/>
                </a:cxn>
                <a:cxn ang="0">
                  <a:pos x="61" y="88"/>
                </a:cxn>
                <a:cxn ang="0">
                  <a:pos x="66" y="100"/>
                </a:cxn>
                <a:cxn ang="0">
                  <a:pos x="69" y="112"/>
                </a:cxn>
                <a:cxn ang="0">
                  <a:pos x="82" y="116"/>
                </a:cxn>
                <a:cxn ang="0">
                  <a:pos x="90" y="122"/>
                </a:cxn>
                <a:cxn ang="0">
                  <a:pos x="98" y="123"/>
                </a:cxn>
                <a:cxn ang="0">
                  <a:pos x="109" y="130"/>
                </a:cxn>
                <a:cxn ang="0">
                  <a:pos x="115" y="139"/>
                </a:cxn>
                <a:cxn ang="0">
                  <a:pos x="116" y="147"/>
                </a:cxn>
              </a:cxnLst>
              <a:rect l="0" t="0" r="r" b="b"/>
              <a:pathLst>
                <a:path w="119" h="148">
                  <a:moveTo>
                    <a:pt x="116" y="147"/>
                  </a:moveTo>
                  <a:cubicBezTo>
                    <a:pt x="114" y="147"/>
                    <a:pt x="110" y="148"/>
                    <a:pt x="109" y="147"/>
                  </a:cubicBezTo>
                  <a:cubicBezTo>
                    <a:pt x="108" y="147"/>
                    <a:pt x="106" y="144"/>
                    <a:pt x="105" y="144"/>
                  </a:cubicBezTo>
                  <a:cubicBezTo>
                    <a:pt x="103" y="142"/>
                    <a:pt x="98" y="142"/>
                    <a:pt x="96" y="140"/>
                  </a:cubicBezTo>
                  <a:cubicBezTo>
                    <a:pt x="95" y="139"/>
                    <a:pt x="92" y="137"/>
                    <a:pt x="90" y="136"/>
                  </a:cubicBezTo>
                  <a:cubicBezTo>
                    <a:pt x="88" y="134"/>
                    <a:pt x="83" y="132"/>
                    <a:pt x="81" y="131"/>
                  </a:cubicBezTo>
                  <a:cubicBezTo>
                    <a:pt x="79" y="131"/>
                    <a:pt x="74" y="130"/>
                    <a:pt x="72" y="130"/>
                  </a:cubicBezTo>
                  <a:cubicBezTo>
                    <a:pt x="70" y="129"/>
                    <a:pt x="66" y="128"/>
                    <a:pt x="66" y="127"/>
                  </a:cubicBezTo>
                  <a:cubicBezTo>
                    <a:pt x="65" y="126"/>
                    <a:pt x="66" y="125"/>
                    <a:pt x="66" y="124"/>
                  </a:cubicBezTo>
                  <a:cubicBezTo>
                    <a:pt x="65" y="122"/>
                    <a:pt x="62" y="120"/>
                    <a:pt x="60" y="119"/>
                  </a:cubicBezTo>
                  <a:cubicBezTo>
                    <a:pt x="59" y="118"/>
                    <a:pt x="55" y="117"/>
                    <a:pt x="54" y="115"/>
                  </a:cubicBezTo>
                  <a:cubicBezTo>
                    <a:pt x="51" y="113"/>
                    <a:pt x="48" y="108"/>
                    <a:pt x="48" y="105"/>
                  </a:cubicBezTo>
                  <a:cubicBezTo>
                    <a:pt x="47" y="102"/>
                    <a:pt x="50" y="98"/>
                    <a:pt x="50" y="95"/>
                  </a:cubicBezTo>
                  <a:cubicBezTo>
                    <a:pt x="50" y="93"/>
                    <a:pt x="49" y="90"/>
                    <a:pt x="48" y="88"/>
                  </a:cubicBezTo>
                  <a:cubicBezTo>
                    <a:pt x="47" y="86"/>
                    <a:pt x="45" y="81"/>
                    <a:pt x="43" y="79"/>
                  </a:cubicBezTo>
                  <a:cubicBezTo>
                    <a:pt x="41" y="77"/>
                    <a:pt x="36" y="72"/>
                    <a:pt x="33" y="70"/>
                  </a:cubicBezTo>
                  <a:cubicBezTo>
                    <a:pt x="31" y="68"/>
                    <a:pt x="27" y="63"/>
                    <a:pt x="24" y="61"/>
                  </a:cubicBezTo>
                  <a:cubicBezTo>
                    <a:pt x="23" y="60"/>
                    <a:pt x="20" y="58"/>
                    <a:pt x="19" y="57"/>
                  </a:cubicBezTo>
                  <a:cubicBezTo>
                    <a:pt x="18" y="55"/>
                    <a:pt x="19" y="52"/>
                    <a:pt x="19" y="51"/>
                  </a:cubicBezTo>
                  <a:cubicBezTo>
                    <a:pt x="19" y="50"/>
                    <a:pt x="20" y="47"/>
                    <a:pt x="19" y="45"/>
                  </a:cubicBezTo>
                  <a:cubicBezTo>
                    <a:pt x="19" y="45"/>
                    <a:pt x="17" y="44"/>
                    <a:pt x="16" y="43"/>
                  </a:cubicBezTo>
                  <a:cubicBezTo>
                    <a:pt x="14" y="43"/>
                    <a:pt x="11" y="44"/>
                    <a:pt x="10" y="44"/>
                  </a:cubicBezTo>
                  <a:cubicBezTo>
                    <a:pt x="9" y="44"/>
                    <a:pt x="6" y="42"/>
                    <a:pt x="5" y="41"/>
                  </a:cubicBezTo>
                  <a:cubicBezTo>
                    <a:pt x="5" y="40"/>
                    <a:pt x="5" y="38"/>
                    <a:pt x="5" y="37"/>
                  </a:cubicBezTo>
                  <a:cubicBezTo>
                    <a:pt x="5" y="37"/>
                    <a:pt x="6" y="35"/>
                    <a:pt x="6" y="35"/>
                  </a:cubicBezTo>
                  <a:cubicBezTo>
                    <a:pt x="7" y="34"/>
                    <a:pt x="8" y="35"/>
                    <a:pt x="9" y="34"/>
                  </a:cubicBezTo>
                  <a:cubicBezTo>
                    <a:pt x="9" y="33"/>
                    <a:pt x="9" y="31"/>
                    <a:pt x="8" y="30"/>
                  </a:cubicBezTo>
                  <a:cubicBezTo>
                    <a:pt x="7" y="29"/>
                    <a:pt x="5" y="29"/>
                    <a:pt x="4" y="28"/>
                  </a:cubicBezTo>
                  <a:cubicBezTo>
                    <a:pt x="3" y="26"/>
                    <a:pt x="2" y="23"/>
                    <a:pt x="2" y="21"/>
                  </a:cubicBezTo>
                  <a:cubicBezTo>
                    <a:pt x="1" y="19"/>
                    <a:pt x="0" y="15"/>
                    <a:pt x="0" y="12"/>
                  </a:cubicBezTo>
                  <a:cubicBezTo>
                    <a:pt x="1" y="11"/>
                    <a:pt x="2" y="8"/>
                    <a:pt x="3" y="7"/>
                  </a:cubicBezTo>
                  <a:cubicBezTo>
                    <a:pt x="5" y="6"/>
                    <a:pt x="10" y="6"/>
                    <a:pt x="12" y="6"/>
                  </a:cubicBezTo>
                  <a:cubicBezTo>
                    <a:pt x="15" y="6"/>
                    <a:pt x="21" y="6"/>
                    <a:pt x="24" y="6"/>
                  </a:cubicBezTo>
                  <a:cubicBezTo>
                    <a:pt x="27" y="6"/>
                    <a:pt x="31" y="6"/>
                    <a:pt x="33" y="6"/>
                  </a:cubicBezTo>
                  <a:cubicBezTo>
                    <a:pt x="35" y="6"/>
                    <a:pt x="39" y="6"/>
                    <a:pt x="41" y="6"/>
                  </a:cubicBezTo>
                  <a:cubicBezTo>
                    <a:pt x="42" y="5"/>
                    <a:pt x="44" y="3"/>
                    <a:pt x="45" y="2"/>
                  </a:cubicBezTo>
                  <a:cubicBezTo>
                    <a:pt x="46" y="1"/>
                    <a:pt x="50" y="0"/>
                    <a:pt x="52" y="0"/>
                  </a:cubicBezTo>
                  <a:cubicBezTo>
                    <a:pt x="53" y="0"/>
                    <a:pt x="56" y="0"/>
                    <a:pt x="58" y="1"/>
                  </a:cubicBezTo>
                  <a:cubicBezTo>
                    <a:pt x="60" y="1"/>
                    <a:pt x="63" y="3"/>
                    <a:pt x="65" y="4"/>
                  </a:cubicBezTo>
                  <a:cubicBezTo>
                    <a:pt x="66" y="5"/>
                    <a:pt x="68" y="5"/>
                    <a:pt x="69" y="6"/>
                  </a:cubicBezTo>
                  <a:cubicBezTo>
                    <a:pt x="70" y="7"/>
                    <a:pt x="73" y="9"/>
                    <a:pt x="73" y="11"/>
                  </a:cubicBezTo>
                  <a:cubicBezTo>
                    <a:pt x="74" y="12"/>
                    <a:pt x="75" y="15"/>
                    <a:pt x="75" y="17"/>
                  </a:cubicBezTo>
                  <a:cubicBezTo>
                    <a:pt x="74" y="18"/>
                    <a:pt x="73" y="20"/>
                    <a:pt x="72" y="21"/>
                  </a:cubicBezTo>
                  <a:cubicBezTo>
                    <a:pt x="71" y="22"/>
                    <a:pt x="71" y="25"/>
                    <a:pt x="70" y="26"/>
                  </a:cubicBezTo>
                  <a:cubicBezTo>
                    <a:pt x="69" y="26"/>
                    <a:pt x="68" y="27"/>
                    <a:pt x="67" y="28"/>
                  </a:cubicBezTo>
                  <a:cubicBezTo>
                    <a:pt x="66" y="28"/>
                    <a:pt x="63" y="28"/>
                    <a:pt x="61" y="29"/>
                  </a:cubicBezTo>
                  <a:cubicBezTo>
                    <a:pt x="60" y="29"/>
                    <a:pt x="56" y="29"/>
                    <a:pt x="55" y="30"/>
                  </a:cubicBezTo>
                  <a:cubicBezTo>
                    <a:pt x="53" y="31"/>
                    <a:pt x="51" y="33"/>
                    <a:pt x="50" y="34"/>
                  </a:cubicBezTo>
                  <a:cubicBezTo>
                    <a:pt x="49" y="35"/>
                    <a:pt x="48" y="38"/>
                    <a:pt x="48" y="39"/>
                  </a:cubicBezTo>
                  <a:cubicBezTo>
                    <a:pt x="49" y="40"/>
                    <a:pt x="50" y="42"/>
                    <a:pt x="51" y="43"/>
                  </a:cubicBezTo>
                  <a:cubicBezTo>
                    <a:pt x="51" y="44"/>
                    <a:pt x="52" y="46"/>
                    <a:pt x="52" y="48"/>
                  </a:cubicBezTo>
                  <a:cubicBezTo>
                    <a:pt x="52" y="49"/>
                    <a:pt x="50" y="50"/>
                    <a:pt x="49" y="51"/>
                  </a:cubicBezTo>
                  <a:cubicBezTo>
                    <a:pt x="49" y="52"/>
                    <a:pt x="50" y="55"/>
                    <a:pt x="51" y="55"/>
                  </a:cubicBezTo>
                  <a:cubicBezTo>
                    <a:pt x="52" y="56"/>
                    <a:pt x="55" y="57"/>
                    <a:pt x="57" y="57"/>
                  </a:cubicBezTo>
                  <a:cubicBezTo>
                    <a:pt x="58" y="57"/>
                    <a:pt x="62" y="55"/>
                    <a:pt x="63" y="55"/>
                  </a:cubicBezTo>
                  <a:cubicBezTo>
                    <a:pt x="64" y="56"/>
                    <a:pt x="65" y="57"/>
                    <a:pt x="65" y="58"/>
                  </a:cubicBezTo>
                  <a:cubicBezTo>
                    <a:pt x="66" y="59"/>
                    <a:pt x="66" y="62"/>
                    <a:pt x="66" y="64"/>
                  </a:cubicBezTo>
                  <a:cubicBezTo>
                    <a:pt x="66" y="65"/>
                    <a:pt x="65" y="68"/>
                    <a:pt x="65" y="69"/>
                  </a:cubicBezTo>
                  <a:cubicBezTo>
                    <a:pt x="64" y="71"/>
                    <a:pt x="62" y="76"/>
                    <a:pt x="62" y="79"/>
                  </a:cubicBezTo>
                  <a:cubicBezTo>
                    <a:pt x="61" y="81"/>
                    <a:pt x="61" y="86"/>
                    <a:pt x="61" y="88"/>
                  </a:cubicBezTo>
                  <a:cubicBezTo>
                    <a:pt x="61" y="90"/>
                    <a:pt x="62" y="95"/>
                    <a:pt x="63" y="97"/>
                  </a:cubicBezTo>
                  <a:cubicBezTo>
                    <a:pt x="63" y="98"/>
                    <a:pt x="65" y="99"/>
                    <a:pt x="66" y="100"/>
                  </a:cubicBezTo>
                  <a:cubicBezTo>
                    <a:pt x="66" y="102"/>
                    <a:pt x="65" y="105"/>
                    <a:pt x="66" y="107"/>
                  </a:cubicBezTo>
                  <a:cubicBezTo>
                    <a:pt x="66" y="108"/>
                    <a:pt x="68" y="111"/>
                    <a:pt x="69" y="112"/>
                  </a:cubicBezTo>
                  <a:cubicBezTo>
                    <a:pt x="70" y="113"/>
                    <a:pt x="72" y="116"/>
                    <a:pt x="73" y="117"/>
                  </a:cubicBezTo>
                  <a:cubicBezTo>
                    <a:pt x="75" y="118"/>
                    <a:pt x="80" y="116"/>
                    <a:pt x="82" y="116"/>
                  </a:cubicBezTo>
                  <a:cubicBezTo>
                    <a:pt x="83" y="116"/>
                    <a:pt x="86" y="117"/>
                    <a:pt x="87" y="118"/>
                  </a:cubicBezTo>
                  <a:cubicBezTo>
                    <a:pt x="88" y="119"/>
                    <a:pt x="89" y="121"/>
                    <a:pt x="90" y="122"/>
                  </a:cubicBezTo>
                  <a:cubicBezTo>
                    <a:pt x="91" y="123"/>
                    <a:pt x="92" y="125"/>
                    <a:pt x="93" y="125"/>
                  </a:cubicBezTo>
                  <a:cubicBezTo>
                    <a:pt x="95" y="126"/>
                    <a:pt x="97" y="123"/>
                    <a:pt x="98" y="123"/>
                  </a:cubicBezTo>
                  <a:cubicBezTo>
                    <a:pt x="100" y="122"/>
                    <a:pt x="105" y="121"/>
                    <a:pt x="106" y="122"/>
                  </a:cubicBezTo>
                  <a:cubicBezTo>
                    <a:pt x="108" y="123"/>
                    <a:pt x="109" y="128"/>
                    <a:pt x="109" y="130"/>
                  </a:cubicBezTo>
                  <a:cubicBezTo>
                    <a:pt x="110" y="132"/>
                    <a:pt x="110" y="135"/>
                    <a:pt x="111" y="137"/>
                  </a:cubicBezTo>
                  <a:cubicBezTo>
                    <a:pt x="112" y="138"/>
                    <a:pt x="115" y="138"/>
                    <a:pt x="115" y="139"/>
                  </a:cubicBezTo>
                  <a:cubicBezTo>
                    <a:pt x="116" y="140"/>
                    <a:pt x="119" y="143"/>
                    <a:pt x="119" y="144"/>
                  </a:cubicBezTo>
                  <a:cubicBezTo>
                    <a:pt x="119" y="145"/>
                    <a:pt x="117" y="146"/>
                    <a:pt x="116" y="14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3" name="Freeform 80"/>
            <p:cNvSpPr>
              <a:spLocks/>
            </p:cNvSpPr>
            <p:nvPr/>
          </p:nvSpPr>
          <p:spPr bwMode="auto">
            <a:xfrm>
              <a:off x="795338" y="2179638"/>
              <a:ext cx="15875" cy="19050"/>
            </a:xfrm>
            <a:custGeom>
              <a:avLst/>
              <a:gdLst/>
              <a:ahLst/>
              <a:cxnLst>
                <a:cxn ang="0">
                  <a:pos x="9" y="10"/>
                </a:cxn>
                <a:cxn ang="0">
                  <a:pos x="7" y="13"/>
                </a:cxn>
                <a:cxn ang="0">
                  <a:pos x="3" y="8"/>
                </a:cxn>
                <a:cxn ang="0">
                  <a:pos x="0" y="4"/>
                </a:cxn>
                <a:cxn ang="0">
                  <a:pos x="0" y="1"/>
                </a:cxn>
                <a:cxn ang="0">
                  <a:pos x="7" y="2"/>
                </a:cxn>
                <a:cxn ang="0">
                  <a:pos x="11" y="5"/>
                </a:cxn>
                <a:cxn ang="0">
                  <a:pos x="9" y="10"/>
                </a:cxn>
              </a:cxnLst>
              <a:rect l="0" t="0" r="r" b="b"/>
              <a:pathLst>
                <a:path w="11" h="13">
                  <a:moveTo>
                    <a:pt x="9" y="10"/>
                  </a:moveTo>
                  <a:cubicBezTo>
                    <a:pt x="9" y="11"/>
                    <a:pt x="8" y="13"/>
                    <a:pt x="7" y="13"/>
                  </a:cubicBezTo>
                  <a:cubicBezTo>
                    <a:pt x="5" y="13"/>
                    <a:pt x="4" y="9"/>
                    <a:pt x="3" y="8"/>
                  </a:cubicBezTo>
                  <a:cubicBezTo>
                    <a:pt x="2" y="7"/>
                    <a:pt x="0" y="5"/>
                    <a:pt x="0" y="4"/>
                  </a:cubicBezTo>
                  <a:cubicBezTo>
                    <a:pt x="0" y="3"/>
                    <a:pt x="0" y="2"/>
                    <a:pt x="0" y="1"/>
                  </a:cubicBezTo>
                  <a:cubicBezTo>
                    <a:pt x="2" y="0"/>
                    <a:pt x="5" y="1"/>
                    <a:pt x="7" y="2"/>
                  </a:cubicBezTo>
                  <a:cubicBezTo>
                    <a:pt x="8" y="2"/>
                    <a:pt x="10" y="4"/>
                    <a:pt x="11" y="5"/>
                  </a:cubicBezTo>
                  <a:cubicBezTo>
                    <a:pt x="11" y="6"/>
                    <a:pt x="10" y="9"/>
                    <a:pt x="9" y="1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4" name="Freeform 81"/>
            <p:cNvSpPr>
              <a:spLocks/>
            </p:cNvSpPr>
            <p:nvPr/>
          </p:nvSpPr>
          <p:spPr bwMode="auto">
            <a:xfrm>
              <a:off x="747713" y="2133600"/>
              <a:ext cx="15875" cy="17463"/>
            </a:xfrm>
            <a:custGeom>
              <a:avLst/>
              <a:gdLst/>
              <a:ahLst/>
              <a:cxnLst>
                <a:cxn ang="0">
                  <a:pos x="10" y="5"/>
                </a:cxn>
                <a:cxn ang="0">
                  <a:pos x="8" y="7"/>
                </a:cxn>
                <a:cxn ang="0">
                  <a:pos x="6" y="11"/>
                </a:cxn>
                <a:cxn ang="0">
                  <a:pos x="1" y="8"/>
                </a:cxn>
                <a:cxn ang="0">
                  <a:pos x="0" y="4"/>
                </a:cxn>
                <a:cxn ang="0">
                  <a:pos x="2" y="2"/>
                </a:cxn>
                <a:cxn ang="0">
                  <a:pos x="6" y="0"/>
                </a:cxn>
                <a:cxn ang="0">
                  <a:pos x="10" y="5"/>
                </a:cxn>
              </a:cxnLst>
              <a:rect l="0" t="0" r="r" b="b"/>
              <a:pathLst>
                <a:path w="10" h="11">
                  <a:moveTo>
                    <a:pt x="10" y="5"/>
                  </a:moveTo>
                  <a:cubicBezTo>
                    <a:pt x="10" y="6"/>
                    <a:pt x="8" y="7"/>
                    <a:pt x="8" y="7"/>
                  </a:cubicBezTo>
                  <a:cubicBezTo>
                    <a:pt x="7" y="8"/>
                    <a:pt x="7" y="10"/>
                    <a:pt x="6" y="11"/>
                  </a:cubicBezTo>
                  <a:cubicBezTo>
                    <a:pt x="5" y="11"/>
                    <a:pt x="2" y="9"/>
                    <a:pt x="1" y="8"/>
                  </a:cubicBezTo>
                  <a:cubicBezTo>
                    <a:pt x="0" y="7"/>
                    <a:pt x="0" y="5"/>
                    <a:pt x="0" y="4"/>
                  </a:cubicBezTo>
                  <a:cubicBezTo>
                    <a:pt x="0" y="4"/>
                    <a:pt x="2" y="2"/>
                    <a:pt x="2" y="2"/>
                  </a:cubicBezTo>
                  <a:cubicBezTo>
                    <a:pt x="3" y="1"/>
                    <a:pt x="5" y="0"/>
                    <a:pt x="6" y="0"/>
                  </a:cubicBezTo>
                  <a:cubicBezTo>
                    <a:pt x="8" y="1"/>
                    <a:pt x="10" y="4"/>
                    <a:pt x="10" y="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5" name="Freeform 82"/>
            <p:cNvSpPr>
              <a:spLocks/>
            </p:cNvSpPr>
            <p:nvPr/>
          </p:nvSpPr>
          <p:spPr bwMode="auto">
            <a:xfrm>
              <a:off x="3133726" y="1838325"/>
              <a:ext cx="88900" cy="63500"/>
            </a:xfrm>
            <a:custGeom>
              <a:avLst/>
              <a:gdLst/>
              <a:ahLst/>
              <a:cxnLst>
                <a:cxn ang="0">
                  <a:pos x="40" y="36"/>
                </a:cxn>
                <a:cxn ang="0">
                  <a:pos x="33" y="38"/>
                </a:cxn>
                <a:cxn ang="0">
                  <a:pos x="28" y="40"/>
                </a:cxn>
                <a:cxn ang="0">
                  <a:pos x="22" y="39"/>
                </a:cxn>
                <a:cxn ang="0">
                  <a:pos x="20" y="33"/>
                </a:cxn>
                <a:cxn ang="0">
                  <a:pos x="13" y="29"/>
                </a:cxn>
                <a:cxn ang="0">
                  <a:pos x="6" y="27"/>
                </a:cxn>
                <a:cxn ang="0">
                  <a:pos x="3" y="25"/>
                </a:cxn>
                <a:cxn ang="0">
                  <a:pos x="0" y="20"/>
                </a:cxn>
                <a:cxn ang="0">
                  <a:pos x="1" y="13"/>
                </a:cxn>
                <a:cxn ang="0">
                  <a:pos x="8" y="8"/>
                </a:cxn>
                <a:cxn ang="0">
                  <a:pos x="13" y="4"/>
                </a:cxn>
                <a:cxn ang="0">
                  <a:pos x="18" y="1"/>
                </a:cxn>
                <a:cxn ang="0">
                  <a:pos x="25" y="0"/>
                </a:cxn>
                <a:cxn ang="0">
                  <a:pos x="33" y="0"/>
                </a:cxn>
                <a:cxn ang="0">
                  <a:pos x="42" y="1"/>
                </a:cxn>
                <a:cxn ang="0">
                  <a:pos x="48" y="4"/>
                </a:cxn>
                <a:cxn ang="0">
                  <a:pos x="54" y="11"/>
                </a:cxn>
                <a:cxn ang="0">
                  <a:pos x="57" y="17"/>
                </a:cxn>
                <a:cxn ang="0">
                  <a:pos x="58" y="22"/>
                </a:cxn>
                <a:cxn ang="0">
                  <a:pos x="56" y="28"/>
                </a:cxn>
                <a:cxn ang="0">
                  <a:pos x="52" y="33"/>
                </a:cxn>
                <a:cxn ang="0">
                  <a:pos x="44" y="35"/>
                </a:cxn>
                <a:cxn ang="0">
                  <a:pos x="40" y="36"/>
                </a:cxn>
              </a:cxnLst>
              <a:rect l="0" t="0" r="r" b="b"/>
              <a:pathLst>
                <a:path w="58" h="41">
                  <a:moveTo>
                    <a:pt x="40" y="36"/>
                  </a:moveTo>
                  <a:cubicBezTo>
                    <a:pt x="38" y="36"/>
                    <a:pt x="34" y="37"/>
                    <a:pt x="33" y="38"/>
                  </a:cubicBezTo>
                  <a:cubicBezTo>
                    <a:pt x="31" y="38"/>
                    <a:pt x="29" y="40"/>
                    <a:pt x="28" y="40"/>
                  </a:cubicBezTo>
                  <a:cubicBezTo>
                    <a:pt x="26" y="41"/>
                    <a:pt x="23" y="40"/>
                    <a:pt x="22" y="39"/>
                  </a:cubicBezTo>
                  <a:cubicBezTo>
                    <a:pt x="21" y="38"/>
                    <a:pt x="21" y="34"/>
                    <a:pt x="20" y="33"/>
                  </a:cubicBezTo>
                  <a:cubicBezTo>
                    <a:pt x="19" y="32"/>
                    <a:pt x="15" y="30"/>
                    <a:pt x="13" y="29"/>
                  </a:cubicBezTo>
                  <a:cubicBezTo>
                    <a:pt x="11" y="29"/>
                    <a:pt x="8" y="28"/>
                    <a:pt x="6" y="27"/>
                  </a:cubicBezTo>
                  <a:cubicBezTo>
                    <a:pt x="5" y="27"/>
                    <a:pt x="4" y="26"/>
                    <a:pt x="3" y="25"/>
                  </a:cubicBezTo>
                  <a:cubicBezTo>
                    <a:pt x="2" y="24"/>
                    <a:pt x="0" y="21"/>
                    <a:pt x="0" y="20"/>
                  </a:cubicBezTo>
                  <a:cubicBezTo>
                    <a:pt x="0" y="18"/>
                    <a:pt x="1" y="14"/>
                    <a:pt x="1" y="13"/>
                  </a:cubicBezTo>
                  <a:cubicBezTo>
                    <a:pt x="2" y="11"/>
                    <a:pt x="6" y="10"/>
                    <a:pt x="8" y="8"/>
                  </a:cubicBezTo>
                  <a:cubicBezTo>
                    <a:pt x="9" y="7"/>
                    <a:pt x="12" y="5"/>
                    <a:pt x="13" y="4"/>
                  </a:cubicBezTo>
                  <a:cubicBezTo>
                    <a:pt x="15" y="3"/>
                    <a:pt x="17" y="1"/>
                    <a:pt x="18" y="1"/>
                  </a:cubicBezTo>
                  <a:cubicBezTo>
                    <a:pt x="20" y="0"/>
                    <a:pt x="23" y="0"/>
                    <a:pt x="25" y="0"/>
                  </a:cubicBezTo>
                  <a:cubicBezTo>
                    <a:pt x="27" y="0"/>
                    <a:pt x="31" y="0"/>
                    <a:pt x="33" y="0"/>
                  </a:cubicBezTo>
                  <a:cubicBezTo>
                    <a:pt x="36" y="0"/>
                    <a:pt x="40" y="1"/>
                    <a:pt x="42" y="1"/>
                  </a:cubicBezTo>
                  <a:cubicBezTo>
                    <a:pt x="44" y="2"/>
                    <a:pt x="47" y="3"/>
                    <a:pt x="48" y="4"/>
                  </a:cubicBezTo>
                  <a:cubicBezTo>
                    <a:pt x="50" y="6"/>
                    <a:pt x="53" y="9"/>
                    <a:pt x="54" y="11"/>
                  </a:cubicBezTo>
                  <a:cubicBezTo>
                    <a:pt x="55" y="12"/>
                    <a:pt x="57" y="15"/>
                    <a:pt x="57" y="17"/>
                  </a:cubicBezTo>
                  <a:cubicBezTo>
                    <a:pt x="57" y="18"/>
                    <a:pt x="58" y="21"/>
                    <a:pt x="58" y="22"/>
                  </a:cubicBezTo>
                  <a:cubicBezTo>
                    <a:pt x="57" y="24"/>
                    <a:pt x="56" y="27"/>
                    <a:pt x="56" y="28"/>
                  </a:cubicBezTo>
                  <a:cubicBezTo>
                    <a:pt x="55" y="29"/>
                    <a:pt x="53" y="32"/>
                    <a:pt x="52" y="33"/>
                  </a:cubicBezTo>
                  <a:cubicBezTo>
                    <a:pt x="50" y="34"/>
                    <a:pt x="46" y="35"/>
                    <a:pt x="44" y="35"/>
                  </a:cubicBezTo>
                  <a:cubicBezTo>
                    <a:pt x="43" y="36"/>
                    <a:pt x="41" y="36"/>
                    <a:pt x="40" y="3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6" name="Freeform 83"/>
            <p:cNvSpPr>
              <a:spLocks/>
            </p:cNvSpPr>
            <p:nvPr/>
          </p:nvSpPr>
          <p:spPr bwMode="auto">
            <a:xfrm>
              <a:off x="3211513" y="1200150"/>
              <a:ext cx="379413" cy="525463"/>
            </a:xfrm>
            <a:custGeom>
              <a:avLst/>
              <a:gdLst/>
              <a:ahLst/>
              <a:cxnLst>
                <a:cxn ang="0">
                  <a:pos x="246" y="123"/>
                </a:cxn>
                <a:cxn ang="0">
                  <a:pos x="238" y="141"/>
                </a:cxn>
                <a:cxn ang="0">
                  <a:pos x="223" y="134"/>
                </a:cxn>
                <a:cxn ang="0">
                  <a:pos x="214" y="143"/>
                </a:cxn>
                <a:cxn ang="0">
                  <a:pos x="201" y="160"/>
                </a:cxn>
                <a:cxn ang="0">
                  <a:pos x="179" y="166"/>
                </a:cxn>
                <a:cxn ang="0">
                  <a:pos x="169" y="173"/>
                </a:cxn>
                <a:cxn ang="0">
                  <a:pos x="173" y="200"/>
                </a:cxn>
                <a:cxn ang="0">
                  <a:pos x="164" y="225"/>
                </a:cxn>
                <a:cxn ang="0">
                  <a:pos x="173" y="237"/>
                </a:cxn>
                <a:cxn ang="0">
                  <a:pos x="180" y="248"/>
                </a:cxn>
                <a:cxn ang="0">
                  <a:pos x="173" y="258"/>
                </a:cxn>
                <a:cxn ang="0">
                  <a:pos x="176" y="270"/>
                </a:cxn>
                <a:cxn ang="0">
                  <a:pos x="164" y="282"/>
                </a:cxn>
                <a:cxn ang="0">
                  <a:pos x="150" y="293"/>
                </a:cxn>
                <a:cxn ang="0">
                  <a:pos x="141" y="304"/>
                </a:cxn>
                <a:cxn ang="0">
                  <a:pos x="133" y="312"/>
                </a:cxn>
                <a:cxn ang="0">
                  <a:pos x="122" y="331"/>
                </a:cxn>
                <a:cxn ang="0">
                  <a:pos x="111" y="341"/>
                </a:cxn>
                <a:cxn ang="0">
                  <a:pos x="96" y="343"/>
                </a:cxn>
                <a:cxn ang="0">
                  <a:pos x="92" y="322"/>
                </a:cxn>
                <a:cxn ang="0">
                  <a:pos x="93" y="318"/>
                </a:cxn>
                <a:cxn ang="0">
                  <a:pos x="92" y="313"/>
                </a:cxn>
                <a:cxn ang="0">
                  <a:pos x="81" y="312"/>
                </a:cxn>
                <a:cxn ang="0">
                  <a:pos x="70" y="306"/>
                </a:cxn>
                <a:cxn ang="0">
                  <a:pos x="45" y="308"/>
                </a:cxn>
                <a:cxn ang="0">
                  <a:pos x="21" y="307"/>
                </a:cxn>
                <a:cxn ang="0">
                  <a:pos x="5" y="302"/>
                </a:cxn>
                <a:cxn ang="0">
                  <a:pos x="5" y="292"/>
                </a:cxn>
                <a:cxn ang="0">
                  <a:pos x="30" y="278"/>
                </a:cxn>
                <a:cxn ang="0">
                  <a:pos x="60" y="261"/>
                </a:cxn>
                <a:cxn ang="0">
                  <a:pos x="76" y="239"/>
                </a:cxn>
                <a:cxn ang="0">
                  <a:pos x="82" y="208"/>
                </a:cxn>
                <a:cxn ang="0">
                  <a:pos x="79" y="181"/>
                </a:cxn>
                <a:cxn ang="0">
                  <a:pos x="86" y="156"/>
                </a:cxn>
                <a:cxn ang="0">
                  <a:pos x="90" y="141"/>
                </a:cxn>
                <a:cxn ang="0">
                  <a:pos x="115" y="129"/>
                </a:cxn>
                <a:cxn ang="0">
                  <a:pos x="125" y="107"/>
                </a:cxn>
                <a:cxn ang="0">
                  <a:pos x="131" y="82"/>
                </a:cxn>
                <a:cxn ang="0">
                  <a:pos x="126" y="61"/>
                </a:cxn>
                <a:cxn ang="0">
                  <a:pos x="121" y="47"/>
                </a:cxn>
                <a:cxn ang="0">
                  <a:pos x="112" y="41"/>
                </a:cxn>
                <a:cxn ang="0">
                  <a:pos x="104" y="22"/>
                </a:cxn>
                <a:cxn ang="0">
                  <a:pos x="125" y="10"/>
                </a:cxn>
                <a:cxn ang="0">
                  <a:pos x="143" y="1"/>
                </a:cxn>
                <a:cxn ang="0">
                  <a:pos x="165" y="4"/>
                </a:cxn>
                <a:cxn ang="0">
                  <a:pos x="184" y="9"/>
                </a:cxn>
                <a:cxn ang="0">
                  <a:pos x="211" y="29"/>
                </a:cxn>
                <a:cxn ang="0">
                  <a:pos x="230" y="48"/>
                </a:cxn>
                <a:cxn ang="0">
                  <a:pos x="236" y="87"/>
                </a:cxn>
                <a:cxn ang="0">
                  <a:pos x="248" y="113"/>
                </a:cxn>
              </a:cxnLst>
              <a:rect l="0" t="0" r="r" b="b"/>
              <a:pathLst>
                <a:path w="248" h="344">
                  <a:moveTo>
                    <a:pt x="248" y="113"/>
                  </a:moveTo>
                  <a:cubicBezTo>
                    <a:pt x="248" y="116"/>
                    <a:pt x="247" y="121"/>
                    <a:pt x="246" y="123"/>
                  </a:cubicBezTo>
                  <a:cubicBezTo>
                    <a:pt x="246" y="126"/>
                    <a:pt x="245" y="132"/>
                    <a:pt x="244" y="134"/>
                  </a:cubicBezTo>
                  <a:cubicBezTo>
                    <a:pt x="243" y="136"/>
                    <a:pt x="240" y="140"/>
                    <a:pt x="238" y="141"/>
                  </a:cubicBezTo>
                  <a:cubicBezTo>
                    <a:pt x="236" y="141"/>
                    <a:pt x="230" y="139"/>
                    <a:pt x="228" y="138"/>
                  </a:cubicBezTo>
                  <a:cubicBezTo>
                    <a:pt x="227" y="137"/>
                    <a:pt x="225" y="134"/>
                    <a:pt x="223" y="134"/>
                  </a:cubicBezTo>
                  <a:cubicBezTo>
                    <a:pt x="222" y="133"/>
                    <a:pt x="218" y="134"/>
                    <a:pt x="217" y="136"/>
                  </a:cubicBezTo>
                  <a:cubicBezTo>
                    <a:pt x="215" y="137"/>
                    <a:pt x="215" y="141"/>
                    <a:pt x="214" y="143"/>
                  </a:cubicBezTo>
                  <a:cubicBezTo>
                    <a:pt x="213" y="146"/>
                    <a:pt x="210" y="150"/>
                    <a:pt x="209" y="152"/>
                  </a:cubicBezTo>
                  <a:cubicBezTo>
                    <a:pt x="207" y="154"/>
                    <a:pt x="203" y="158"/>
                    <a:pt x="201" y="160"/>
                  </a:cubicBezTo>
                  <a:cubicBezTo>
                    <a:pt x="198" y="162"/>
                    <a:pt x="191" y="165"/>
                    <a:pt x="188" y="166"/>
                  </a:cubicBezTo>
                  <a:cubicBezTo>
                    <a:pt x="186" y="166"/>
                    <a:pt x="181" y="166"/>
                    <a:pt x="179" y="166"/>
                  </a:cubicBezTo>
                  <a:cubicBezTo>
                    <a:pt x="178" y="166"/>
                    <a:pt x="174" y="166"/>
                    <a:pt x="173" y="167"/>
                  </a:cubicBezTo>
                  <a:cubicBezTo>
                    <a:pt x="171" y="168"/>
                    <a:pt x="170" y="172"/>
                    <a:pt x="169" y="173"/>
                  </a:cubicBezTo>
                  <a:cubicBezTo>
                    <a:pt x="169" y="177"/>
                    <a:pt x="170" y="183"/>
                    <a:pt x="170" y="186"/>
                  </a:cubicBezTo>
                  <a:cubicBezTo>
                    <a:pt x="171" y="190"/>
                    <a:pt x="173" y="197"/>
                    <a:pt x="173" y="200"/>
                  </a:cubicBezTo>
                  <a:cubicBezTo>
                    <a:pt x="173" y="204"/>
                    <a:pt x="171" y="212"/>
                    <a:pt x="169" y="216"/>
                  </a:cubicBezTo>
                  <a:cubicBezTo>
                    <a:pt x="169" y="218"/>
                    <a:pt x="164" y="222"/>
                    <a:pt x="164" y="225"/>
                  </a:cubicBezTo>
                  <a:cubicBezTo>
                    <a:pt x="164" y="227"/>
                    <a:pt x="166" y="231"/>
                    <a:pt x="167" y="233"/>
                  </a:cubicBezTo>
                  <a:cubicBezTo>
                    <a:pt x="168" y="234"/>
                    <a:pt x="172" y="236"/>
                    <a:pt x="173" y="237"/>
                  </a:cubicBezTo>
                  <a:cubicBezTo>
                    <a:pt x="175" y="238"/>
                    <a:pt x="179" y="240"/>
                    <a:pt x="180" y="241"/>
                  </a:cubicBezTo>
                  <a:cubicBezTo>
                    <a:pt x="180" y="243"/>
                    <a:pt x="181" y="247"/>
                    <a:pt x="180" y="248"/>
                  </a:cubicBezTo>
                  <a:cubicBezTo>
                    <a:pt x="180" y="250"/>
                    <a:pt x="176" y="251"/>
                    <a:pt x="175" y="253"/>
                  </a:cubicBezTo>
                  <a:cubicBezTo>
                    <a:pt x="174" y="254"/>
                    <a:pt x="173" y="257"/>
                    <a:pt x="173" y="258"/>
                  </a:cubicBezTo>
                  <a:cubicBezTo>
                    <a:pt x="174" y="260"/>
                    <a:pt x="178" y="262"/>
                    <a:pt x="178" y="264"/>
                  </a:cubicBezTo>
                  <a:cubicBezTo>
                    <a:pt x="178" y="266"/>
                    <a:pt x="177" y="269"/>
                    <a:pt x="176" y="270"/>
                  </a:cubicBezTo>
                  <a:cubicBezTo>
                    <a:pt x="174" y="272"/>
                    <a:pt x="170" y="271"/>
                    <a:pt x="169" y="273"/>
                  </a:cubicBezTo>
                  <a:cubicBezTo>
                    <a:pt x="167" y="274"/>
                    <a:pt x="165" y="280"/>
                    <a:pt x="164" y="282"/>
                  </a:cubicBezTo>
                  <a:cubicBezTo>
                    <a:pt x="163" y="284"/>
                    <a:pt x="160" y="287"/>
                    <a:pt x="158" y="289"/>
                  </a:cubicBezTo>
                  <a:cubicBezTo>
                    <a:pt x="156" y="290"/>
                    <a:pt x="152" y="292"/>
                    <a:pt x="150" y="293"/>
                  </a:cubicBezTo>
                  <a:cubicBezTo>
                    <a:pt x="148" y="294"/>
                    <a:pt x="144" y="294"/>
                    <a:pt x="142" y="296"/>
                  </a:cubicBezTo>
                  <a:cubicBezTo>
                    <a:pt x="141" y="297"/>
                    <a:pt x="142" y="302"/>
                    <a:pt x="141" y="304"/>
                  </a:cubicBezTo>
                  <a:cubicBezTo>
                    <a:pt x="141" y="305"/>
                    <a:pt x="139" y="307"/>
                    <a:pt x="138" y="308"/>
                  </a:cubicBezTo>
                  <a:cubicBezTo>
                    <a:pt x="137" y="309"/>
                    <a:pt x="134" y="311"/>
                    <a:pt x="133" y="312"/>
                  </a:cubicBezTo>
                  <a:cubicBezTo>
                    <a:pt x="131" y="314"/>
                    <a:pt x="126" y="317"/>
                    <a:pt x="125" y="319"/>
                  </a:cubicBezTo>
                  <a:cubicBezTo>
                    <a:pt x="123" y="322"/>
                    <a:pt x="123" y="328"/>
                    <a:pt x="122" y="331"/>
                  </a:cubicBezTo>
                  <a:cubicBezTo>
                    <a:pt x="121" y="333"/>
                    <a:pt x="119" y="337"/>
                    <a:pt x="117" y="339"/>
                  </a:cubicBezTo>
                  <a:cubicBezTo>
                    <a:pt x="116" y="340"/>
                    <a:pt x="113" y="341"/>
                    <a:pt x="111" y="341"/>
                  </a:cubicBezTo>
                  <a:cubicBezTo>
                    <a:pt x="109" y="342"/>
                    <a:pt x="104" y="342"/>
                    <a:pt x="102" y="343"/>
                  </a:cubicBezTo>
                  <a:cubicBezTo>
                    <a:pt x="100" y="343"/>
                    <a:pt x="97" y="344"/>
                    <a:pt x="96" y="343"/>
                  </a:cubicBezTo>
                  <a:cubicBezTo>
                    <a:pt x="94" y="342"/>
                    <a:pt x="97" y="336"/>
                    <a:pt x="97" y="334"/>
                  </a:cubicBezTo>
                  <a:cubicBezTo>
                    <a:pt x="96" y="331"/>
                    <a:pt x="93" y="325"/>
                    <a:pt x="92" y="322"/>
                  </a:cubicBezTo>
                  <a:cubicBezTo>
                    <a:pt x="91" y="321"/>
                    <a:pt x="90" y="319"/>
                    <a:pt x="90" y="318"/>
                  </a:cubicBezTo>
                  <a:cubicBezTo>
                    <a:pt x="90" y="318"/>
                    <a:pt x="92" y="318"/>
                    <a:pt x="93" y="318"/>
                  </a:cubicBezTo>
                  <a:cubicBezTo>
                    <a:pt x="93" y="318"/>
                    <a:pt x="95" y="316"/>
                    <a:pt x="95" y="315"/>
                  </a:cubicBezTo>
                  <a:cubicBezTo>
                    <a:pt x="94" y="314"/>
                    <a:pt x="93" y="313"/>
                    <a:pt x="92" y="313"/>
                  </a:cubicBezTo>
                  <a:cubicBezTo>
                    <a:pt x="91" y="312"/>
                    <a:pt x="88" y="314"/>
                    <a:pt x="87" y="314"/>
                  </a:cubicBezTo>
                  <a:cubicBezTo>
                    <a:pt x="85" y="314"/>
                    <a:pt x="83" y="313"/>
                    <a:pt x="81" y="312"/>
                  </a:cubicBezTo>
                  <a:cubicBezTo>
                    <a:pt x="80" y="312"/>
                    <a:pt x="76" y="310"/>
                    <a:pt x="75" y="309"/>
                  </a:cubicBezTo>
                  <a:cubicBezTo>
                    <a:pt x="74" y="308"/>
                    <a:pt x="71" y="306"/>
                    <a:pt x="70" y="306"/>
                  </a:cubicBezTo>
                  <a:cubicBezTo>
                    <a:pt x="67" y="305"/>
                    <a:pt x="62" y="306"/>
                    <a:pt x="60" y="306"/>
                  </a:cubicBezTo>
                  <a:cubicBezTo>
                    <a:pt x="56" y="306"/>
                    <a:pt x="49" y="308"/>
                    <a:pt x="45" y="308"/>
                  </a:cubicBezTo>
                  <a:cubicBezTo>
                    <a:pt x="42" y="308"/>
                    <a:pt x="37" y="306"/>
                    <a:pt x="34" y="306"/>
                  </a:cubicBezTo>
                  <a:cubicBezTo>
                    <a:pt x="31" y="306"/>
                    <a:pt x="24" y="308"/>
                    <a:pt x="21" y="307"/>
                  </a:cubicBezTo>
                  <a:cubicBezTo>
                    <a:pt x="18" y="307"/>
                    <a:pt x="13" y="305"/>
                    <a:pt x="11" y="304"/>
                  </a:cubicBezTo>
                  <a:cubicBezTo>
                    <a:pt x="9" y="304"/>
                    <a:pt x="7" y="302"/>
                    <a:pt x="5" y="302"/>
                  </a:cubicBezTo>
                  <a:cubicBezTo>
                    <a:pt x="4" y="301"/>
                    <a:pt x="2" y="301"/>
                    <a:pt x="0" y="300"/>
                  </a:cubicBezTo>
                  <a:cubicBezTo>
                    <a:pt x="2" y="297"/>
                    <a:pt x="4" y="294"/>
                    <a:pt x="5" y="292"/>
                  </a:cubicBezTo>
                  <a:cubicBezTo>
                    <a:pt x="7" y="289"/>
                    <a:pt x="13" y="284"/>
                    <a:pt x="17" y="282"/>
                  </a:cubicBezTo>
                  <a:cubicBezTo>
                    <a:pt x="20" y="280"/>
                    <a:pt x="27" y="279"/>
                    <a:pt x="30" y="278"/>
                  </a:cubicBezTo>
                  <a:cubicBezTo>
                    <a:pt x="34" y="276"/>
                    <a:pt x="40" y="273"/>
                    <a:pt x="44" y="271"/>
                  </a:cubicBezTo>
                  <a:cubicBezTo>
                    <a:pt x="48" y="268"/>
                    <a:pt x="56" y="264"/>
                    <a:pt x="60" y="261"/>
                  </a:cubicBezTo>
                  <a:cubicBezTo>
                    <a:pt x="63" y="259"/>
                    <a:pt x="68" y="254"/>
                    <a:pt x="70" y="251"/>
                  </a:cubicBezTo>
                  <a:cubicBezTo>
                    <a:pt x="72" y="248"/>
                    <a:pt x="75" y="242"/>
                    <a:pt x="76" y="239"/>
                  </a:cubicBezTo>
                  <a:cubicBezTo>
                    <a:pt x="78" y="236"/>
                    <a:pt x="79" y="229"/>
                    <a:pt x="80" y="225"/>
                  </a:cubicBezTo>
                  <a:cubicBezTo>
                    <a:pt x="81" y="221"/>
                    <a:pt x="82" y="212"/>
                    <a:pt x="82" y="208"/>
                  </a:cubicBezTo>
                  <a:cubicBezTo>
                    <a:pt x="82" y="203"/>
                    <a:pt x="79" y="195"/>
                    <a:pt x="79" y="190"/>
                  </a:cubicBezTo>
                  <a:cubicBezTo>
                    <a:pt x="79" y="188"/>
                    <a:pt x="78" y="183"/>
                    <a:pt x="79" y="181"/>
                  </a:cubicBezTo>
                  <a:cubicBezTo>
                    <a:pt x="79" y="178"/>
                    <a:pt x="83" y="172"/>
                    <a:pt x="84" y="169"/>
                  </a:cubicBezTo>
                  <a:cubicBezTo>
                    <a:pt x="85" y="165"/>
                    <a:pt x="85" y="159"/>
                    <a:pt x="86" y="156"/>
                  </a:cubicBezTo>
                  <a:cubicBezTo>
                    <a:pt x="87" y="153"/>
                    <a:pt x="89" y="149"/>
                    <a:pt x="89" y="146"/>
                  </a:cubicBezTo>
                  <a:cubicBezTo>
                    <a:pt x="90" y="145"/>
                    <a:pt x="90" y="143"/>
                    <a:pt x="90" y="141"/>
                  </a:cubicBezTo>
                  <a:cubicBezTo>
                    <a:pt x="94" y="139"/>
                    <a:pt x="99" y="137"/>
                    <a:pt x="102" y="136"/>
                  </a:cubicBezTo>
                  <a:cubicBezTo>
                    <a:pt x="105" y="134"/>
                    <a:pt x="112" y="132"/>
                    <a:pt x="115" y="129"/>
                  </a:cubicBezTo>
                  <a:cubicBezTo>
                    <a:pt x="118" y="128"/>
                    <a:pt x="121" y="125"/>
                    <a:pt x="123" y="122"/>
                  </a:cubicBezTo>
                  <a:cubicBezTo>
                    <a:pt x="124" y="119"/>
                    <a:pt x="125" y="111"/>
                    <a:pt x="125" y="107"/>
                  </a:cubicBezTo>
                  <a:cubicBezTo>
                    <a:pt x="125" y="104"/>
                    <a:pt x="126" y="98"/>
                    <a:pt x="126" y="95"/>
                  </a:cubicBezTo>
                  <a:cubicBezTo>
                    <a:pt x="127" y="92"/>
                    <a:pt x="130" y="85"/>
                    <a:pt x="131" y="82"/>
                  </a:cubicBezTo>
                  <a:cubicBezTo>
                    <a:pt x="131" y="79"/>
                    <a:pt x="132" y="72"/>
                    <a:pt x="131" y="69"/>
                  </a:cubicBezTo>
                  <a:cubicBezTo>
                    <a:pt x="130" y="67"/>
                    <a:pt x="127" y="63"/>
                    <a:pt x="126" y="61"/>
                  </a:cubicBezTo>
                  <a:cubicBezTo>
                    <a:pt x="125" y="59"/>
                    <a:pt x="123" y="56"/>
                    <a:pt x="123" y="54"/>
                  </a:cubicBezTo>
                  <a:cubicBezTo>
                    <a:pt x="122" y="53"/>
                    <a:pt x="122" y="49"/>
                    <a:pt x="121" y="47"/>
                  </a:cubicBezTo>
                  <a:cubicBezTo>
                    <a:pt x="120" y="46"/>
                    <a:pt x="119" y="44"/>
                    <a:pt x="117" y="44"/>
                  </a:cubicBezTo>
                  <a:cubicBezTo>
                    <a:pt x="116" y="43"/>
                    <a:pt x="113" y="42"/>
                    <a:pt x="112" y="41"/>
                  </a:cubicBezTo>
                  <a:cubicBezTo>
                    <a:pt x="110" y="40"/>
                    <a:pt x="108" y="37"/>
                    <a:pt x="107" y="35"/>
                  </a:cubicBezTo>
                  <a:cubicBezTo>
                    <a:pt x="106" y="32"/>
                    <a:pt x="103" y="25"/>
                    <a:pt x="104" y="22"/>
                  </a:cubicBezTo>
                  <a:cubicBezTo>
                    <a:pt x="104" y="20"/>
                    <a:pt x="108" y="15"/>
                    <a:pt x="110" y="14"/>
                  </a:cubicBezTo>
                  <a:cubicBezTo>
                    <a:pt x="113" y="12"/>
                    <a:pt x="121" y="11"/>
                    <a:pt x="125" y="10"/>
                  </a:cubicBezTo>
                  <a:cubicBezTo>
                    <a:pt x="128" y="9"/>
                    <a:pt x="133" y="6"/>
                    <a:pt x="135" y="5"/>
                  </a:cubicBezTo>
                  <a:cubicBezTo>
                    <a:pt x="137" y="4"/>
                    <a:pt x="141" y="1"/>
                    <a:pt x="143" y="1"/>
                  </a:cubicBezTo>
                  <a:cubicBezTo>
                    <a:pt x="146" y="0"/>
                    <a:pt x="153" y="0"/>
                    <a:pt x="156" y="1"/>
                  </a:cubicBezTo>
                  <a:cubicBezTo>
                    <a:pt x="158" y="1"/>
                    <a:pt x="163" y="3"/>
                    <a:pt x="165" y="4"/>
                  </a:cubicBezTo>
                  <a:cubicBezTo>
                    <a:pt x="167" y="5"/>
                    <a:pt x="172" y="7"/>
                    <a:pt x="174" y="7"/>
                  </a:cubicBezTo>
                  <a:cubicBezTo>
                    <a:pt x="176" y="8"/>
                    <a:pt x="181" y="8"/>
                    <a:pt x="184" y="9"/>
                  </a:cubicBezTo>
                  <a:cubicBezTo>
                    <a:pt x="187" y="11"/>
                    <a:pt x="190" y="18"/>
                    <a:pt x="193" y="20"/>
                  </a:cubicBezTo>
                  <a:cubicBezTo>
                    <a:pt x="197" y="23"/>
                    <a:pt x="207" y="26"/>
                    <a:pt x="211" y="29"/>
                  </a:cubicBezTo>
                  <a:cubicBezTo>
                    <a:pt x="214" y="30"/>
                    <a:pt x="220" y="34"/>
                    <a:pt x="222" y="37"/>
                  </a:cubicBezTo>
                  <a:cubicBezTo>
                    <a:pt x="225" y="39"/>
                    <a:pt x="229" y="45"/>
                    <a:pt x="230" y="48"/>
                  </a:cubicBezTo>
                  <a:cubicBezTo>
                    <a:pt x="232" y="53"/>
                    <a:pt x="233" y="64"/>
                    <a:pt x="234" y="70"/>
                  </a:cubicBezTo>
                  <a:cubicBezTo>
                    <a:pt x="234" y="74"/>
                    <a:pt x="234" y="83"/>
                    <a:pt x="236" y="87"/>
                  </a:cubicBezTo>
                  <a:cubicBezTo>
                    <a:pt x="236" y="90"/>
                    <a:pt x="240" y="96"/>
                    <a:pt x="242" y="99"/>
                  </a:cubicBezTo>
                  <a:cubicBezTo>
                    <a:pt x="243" y="102"/>
                    <a:pt x="247" y="109"/>
                    <a:pt x="248" y="11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7" name="Freeform 84"/>
            <p:cNvSpPr>
              <a:spLocks/>
            </p:cNvSpPr>
            <p:nvPr/>
          </p:nvSpPr>
          <p:spPr bwMode="auto">
            <a:xfrm>
              <a:off x="2989263" y="1409700"/>
              <a:ext cx="360363" cy="249238"/>
            </a:xfrm>
            <a:custGeom>
              <a:avLst/>
              <a:gdLst/>
              <a:ahLst/>
              <a:cxnLst>
                <a:cxn ang="0">
                  <a:pos x="235" y="9"/>
                </a:cxn>
                <a:cxn ang="0">
                  <a:pos x="230" y="32"/>
                </a:cxn>
                <a:cxn ang="0">
                  <a:pos x="225" y="53"/>
                </a:cxn>
                <a:cxn ang="0">
                  <a:pos x="226" y="88"/>
                </a:cxn>
                <a:cxn ang="0">
                  <a:pos x="216" y="114"/>
                </a:cxn>
                <a:cxn ang="0">
                  <a:pos x="190" y="134"/>
                </a:cxn>
                <a:cxn ang="0">
                  <a:pos x="163" y="145"/>
                </a:cxn>
                <a:cxn ang="0">
                  <a:pos x="146" y="163"/>
                </a:cxn>
                <a:cxn ang="0">
                  <a:pos x="126" y="162"/>
                </a:cxn>
                <a:cxn ang="0">
                  <a:pos x="108" y="161"/>
                </a:cxn>
                <a:cxn ang="0">
                  <a:pos x="88" y="151"/>
                </a:cxn>
                <a:cxn ang="0">
                  <a:pos x="68" y="144"/>
                </a:cxn>
                <a:cxn ang="0">
                  <a:pos x="57" y="136"/>
                </a:cxn>
                <a:cxn ang="0">
                  <a:pos x="43" y="140"/>
                </a:cxn>
                <a:cxn ang="0">
                  <a:pos x="32" y="140"/>
                </a:cxn>
                <a:cxn ang="0">
                  <a:pos x="18" y="136"/>
                </a:cxn>
                <a:cxn ang="0">
                  <a:pos x="8" y="127"/>
                </a:cxn>
                <a:cxn ang="0">
                  <a:pos x="16" y="119"/>
                </a:cxn>
                <a:cxn ang="0">
                  <a:pos x="19" y="106"/>
                </a:cxn>
                <a:cxn ang="0">
                  <a:pos x="12" y="96"/>
                </a:cxn>
                <a:cxn ang="0">
                  <a:pos x="6" y="87"/>
                </a:cxn>
                <a:cxn ang="0">
                  <a:pos x="1" y="79"/>
                </a:cxn>
                <a:cxn ang="0">
                  <a:pos x="3" y="63"/>
                </a:cxn>
                <a:cxn ang="0">
                  <a:pos x="16" y="47"/>
                </a:cxn>
                <a:cxn ang="0">
                  <a:pos x="29" y="43"/>
                </a:cxn>
                <a:cxn ang="0">
                  <a:pos x="45" y="44"/>
                </a:cxn>
                <a:cxn ang="0">
                  <a:pos x="48" y="34"/>
                </a:cxn>
                <a:cxn ang="0">
                  <a:pos x="66" y="33"/>
                </a:cxn>
                <a:cxn ang="0">
                  <a:pos x="82" y="23"/>
                </a:cxn>
                <a:cxn ang="0">
                  <a:pos x="106" y="20"/>
                </a:cxn>
                <a:cxn ang="0">
                  <a:pos x="124" y="11"/>
                </a:cxn>
                <a:cxn ang="0">
                  <a:pos x="149" y="7"/>
                </a:cxn>
                <a:cxn ang="0">
                  <a:pos x="164" y="13"/>
                </a:cxn>
                <a:cxn ang="0">
                  <a:pos x="182" y="4"/>
                </a:cxn>
                <a:cxn ang="0">
                  <a:pos x="200" y="2"/>
                </a:cxn>
                <a:cxn ang="0">
                  <a:pos x="215" y="10"/>
                </a:cxn>
                <a:cxn ang="0">
                  <a:pos x="236" y="4"/>
                </a:cxn>
              </a:cxnLst>
              <a:rect l="0" t="0" r="r" b="b"/>
              <a:pathLst>
                <a:path w="236" h="163">
                  <a:moveTo>
                    <a:pt x="236" y="4"/>
                  </a:moveTo>
                  <a:cubicBezTo>
                    <a:pt x="236" y="6"/>
                    <a:pt x="236" y="8"/>
                    <a:pt x="235" y="9"/>
                  </a:cubicBezTo>
                  <a:cubicBezTo>
                    <a:pt x="235" y="12"/>
                    <a:pt x="233" y="16"/>
                    <a:pt x="232" y="19"/>
                  </a:cubicBezTo>
                  <a:cubicBezTo>
                    <a:pt x="231" y="22"/>
                    <a:pt x="231" y="28"/>
                    <a:pt x="230" y="32"/>
                  </a:cubicBezTo>
                  <a:cubicBezTo>
                    <a:pt x="229" y="35"/>
                    <a:pt x="225" y="41"/>
                    <a:pt x="225" y="44"/>
                  </a:cubicBezTo>
                  <a:cubicBezTo>
                    <a:pt x="224" y="46"/>
                    <a:pt x="225" y="51"/>
                    <a:pt x="225" y="53"/>
                  </a:cubicBezTo>
                  <a:cubicBezTo>
                    <a:pt x="225" y="58"/>
                    <a:pt x="228" y="66"/>
                    <a:pt x="228" y="71"/>
                  </a:cubicBezTo>
                  <a:cubicBezTo>
                    <a:pt x="228" y="75"/>
                    <a:pt x="227" y="84"/>
                    <a:pt x="226" y="88"/>
                  </a:cubicBezTo>
                  <a:cubicBezTo>
                    <a:pt x="225" y="92"/>
                    <a:pt x="224" y="99"/>
                    <a:pt x="222" y="102"/>
                  </a:cubicBezTo>
                  <a:cubicBezTo>
                    <a:pt x="221" y="105"/>
                    <a:pt x="218" y="111"/>
                    <a:pt x="216" y="114"/>
                  </a:cubicBezTo>
                  <a:cubicBezTo>
                    <a:pt x="214" y="117"/>
                    <a:pt x="209" y="122"/>
                    <a:pt x="206" y="124"/>
                  </a:cubicBezTo>
                  <a:cubicBezTo>
                    <a:pt x="202" y="127"/>
                    <a:pt x="194" y="131"/>
                    <a:pt x="190" y="134"/>
                  </a:cubicBezTo>
                  <a:cubicBezTo>
                    <a:pt x="186" y="136"/>
                    <a:pt x="180" y="139"/>
                    <a:pt x="176" y="141"/>
                  </a:cubicBezTo>
                  <a:cubicBezTo>
                    <a:pt x="173" y="142"/>
                    <a:pt x="166" y="143"/>
                    <a:pt x="163" y="145"/>
                  </a:cubicBezTo>
                  <a:cubicBezTo>
                    <a:pt x="159" y="147"/>
                    <a:pt x="153" y="152"/>
                    <a:pt x="151" y="155"/>
                  </a:cubicBezTo>
                  <a:cubicBezTo>
                    <a:pt x="150" y="157"/>
                    <a:pt x="148" y="160"/>
                    <a:pt x="146" y="163"/>
                  </a:cubicBezTo>
                  <a:cubicBezTo>
                    <a:pt x="145" y="163"/>
                    <a:pt x="145" y="163"/>
                    <a:pt x="144" y="163"/>
                  </a:cubicBezTo>
                  <a:cubicBezTo>
                    <a:pt x="140" y="162"/>
                    <a:pt x="131" y="162"/>
                    <a:pt x="126" y="162"/>
                  </a:cubicBezTo>
                  <a:cubicBezTo>
                    <a:pt x="124" y="162"/>
                    <a:pt x="119" y="162"/>
                    <a:pt x="117" y="162"/>
                  </a:cubicBezTo>
                  <a:cubicBezTo>
                    <a:pt x="114" y="162"/>
                    <a:pt x="110" y="162"/>
                    <a:pt x="108" y="161"/>
                  </a:cubicBezTo>
                  <a:cubicBezTo>
                    <a:pt x="105" y="160"/>
                    <a:pt x="100" y="157"/>
                    <a:pt x="97" y="155"/>
                  </a:cubicBezTo>
                  <a:cubicBezTo>
                    <a:pt x="95" y="154"/>
                    <a:pt x="90" y="152"/>
                    <a:pt x="88" y="151"/>
                  </a:cubicBezTo>
                  <a:cubicBezTo>
                    <a:pt x="84" y="149"/>
                    <a:pt x="76" y="147"/>
                    <a:pt x="72" y="146"/>
                  </a:cubicBezTo>
                  <a:cubicBezTo>
                    <a:pt x="71" y="145"/>
                    <a:pt x="69" y="144"/>
                    <a:pt x="68" y="144"/>
                  </a:cubicBezTo>
                  <a:cubicBezTo>
                    <a:pt x="66" y="143"/>
                    <a:pt x="63" y="140"/>
                    <a:pt x="62" y="139"/>
                  </a:cubicBezTo>
                  <a:cubicBezTo>
                    <a:pt x="61" y="138"/>
                    <a:pt x="59" y="136"/>
                    <a:pt x="57" y="136"/>
                  </a:cubicBezTo>
                  <a:cubicBezTo>
                    <a:pt x="55" y="135"/>
                    <a:pt x="51" y="135"/>
                    <a:pt x="49" y="136"/>
                  </a:cubicBezTo>
                  <a:cubicBezTo>
                    <a:pt x="47" y="137"/>
                    <a:pt x="45" y="140"/>
                    <a:pt x="43" y="140"/>
                  </a:cubicBezTo>
                  <a:cubicBezTo>
                    <a:pt x="42" y="140"/>
                    <a:pt x="40" y="140"/>
                    <a:pt x="39" y="140"/>
                  </a:cubicBezTo>
                  <a:cubicBezTo>
                    <a:pt x="37" y="140"/>
                    <a:pt x="34" y="140"/>
                    <a:pt x="32" y="140"/>
                  </a:cubicBezTo>
                  <a:cubicBezTo>
                    <a:pt x="31" y="140"/>
                    <a:pt x="28" y="138"/>
                    <a:pt x="26" y="137"/>
                  </a:cubicBezTo>
                  <a:cubicBezTo>
                    <a:pt x="24" y="137"/>
                    <a:pt x="20" y="136"/>
                    <a:pt x="18" y="136"/>
                  </a:cubicBezTo>
                  <a:cubicBezTo>
                    <a:pt x="16" y="135"/>
                    <a:pt x="13" y="133"/>
                    <a:pt x="12" y="131"/>
                  </a:cubicBezTo>
                  <a:cubicBezTo>
                    <a:pt x="10" y="130"/>
                    <a:pt x="8" y="128"/>
                    <a:pt x="8" y="127"/>
                  </a:cubicBezTo>
                  <a:cubicBezTo>
                    <a:pt x="8" y="125"/>
                    <a:pt x="10" y="123"/>
                    <a:pt x="11" y="122"/>
                  </a:cubicBezTo>
                  <a:cubicBezTo>
                    <a:pt x="12" y="121"/>
                    <a:pt x="15" y="120"/>
                    <a:pt x="16" y="119"/>
                  </a:cubicBezTo>
                  <a:cubicBezTo>
                    <a:pt x="17" y="118"/>
                    <a:pt x="19" y="116"/>
                    <a:pt x="20" y="115"/>
                  </a:cubicBezTo>
                  <a:cubicBezTo>
                    <a:pt x="21" y="113"/>
                    <a:pt x="20" y="108"/>
                    <a:pt x="19" y="106"/>
                  </a:cubicBezTo>
                  <a:cubicBezTo>
                    <a:pt x="18" y="105"/>
                    <a:pt x="15" y="104"/>
                    <a:pt x="14" y="103"/>
                  </a:cubicBezTo>
                  <a:cubicBezTo>
                    <a:pt x="13" y="101"/>
                    <a:pt x="13" y="98"/>
                    <a:pt x="12" y="96"/>
                  </a:cubicBezTo>
                  <a:cubicBezTo>
                    <a:pt x="12" y="95"/>
                    <a:pt x="11" y="92"/>
                    <a:pt x="11" y="91"/>
                  </a:cubicBezTo>
                  <a:cubicBezTo>
                    <a:pt x="10" y="90"/>
                    <a:pt x="7" y="87"/>
                    <a:pt x="6" y="87"/>
                  </a:cubicBezTo>
                  <a:cubicBezTo>
                    <a:pt x="5" y="87"/>
                    <a:pt x="4" y="86"/>
                    <a:pt x="3" y="86"/>
                  </a:cubicBezTo>
                  <a:cubicBezTo>
                    <a:pt x="2" y="84"/>
                    <a:pt x="1" y="81"/>
                    <a:pt x="1" y="79"/>
                  </a:cubicBezTo>
                  <a:cubicBezTo>
                    <a:pt x="0" y="77"/>
                    <a:pt x="0" y="71"/>
                    <a:pt x="1" y="69"/>
                  </a:cubicBezTo>
                  <a:cubicBezTo>
                    <a:pt x="1" y="67"/>
                    <a:pt x="3" y="65"/>
                    <a:pt x="3" y="63"/>
                  </a:cubicBezTo>
                  <a:cubicBezTo>
                    <a:pt x="5" y="61"/>
                    <a:pt x="8" y="57"/>
                    <a:pt x="10" y="55"/>
                  </a:cubicBezTo>
                  <a:cubicBezTo>
                    <a:pt x="11" y="53"/>
                    <a:pt x="14" y="49"/>
                    <a:pt x="16" y="47"/>
                  </a:cubicBezTo>
                  <a:cubicBezTo>
                    <a:pt x="17" y="46"/>
                    <a:pt x="21" y="43"/>
                    <a:pt x="23" y="43"/>
                  </a:cubicBezTo>
                  <a:cubicBezTo>
                    <a:pt x="25" y="42"/>
                    <a:pt x="27" y="42"/>
                    <a:pt x="29" y="43"/>
                  </a:cubicBezTo>
                  <a:cubicBezTo>
                    <a:pt x="30" y="43"/>
                    <a:pt x="33" y="45"/>
                    <a:pt x="34" y="46"/>
                  </a:cubicBezTo>
                  <a:cubicBezTo>
                    <a:pt x="37" y="46"/>
                    <a:pt x="43" y="46"/>
                    <a:pt x="45" y="44"/>
                  </a:cubicBezTo>
                  <a:cubicBezTo>
                    <a:pt x="46" y="43"/>
                    <a:pt x="46" y="40"/>
                    <a:pt x="46" y="39"/>
                  </a:cubicBezTo>
                  <a:cubicBezTo>
                    <a:pt x="46" y="38"/>
                    <a:pt x="47" y="36"/>
                    <a:pt x="48" y="34"/>
                  </a:cubicBezTo>
                  <a:cubicBezTo>
                    <a:pt x="51" y="35"/>
                    <a:pt x="55" y="35"/>
                    <a:pt x="57" y="35"/>
                  </a:cubicBezTo>
                  <a:cubicBezTo>
                    <a:pt x="59" y="35"/>
                    <a:pt x="64" y="34"/>
                    <a:pt x="66" y="33"/>
                  </a:cubicBezTo>
                  <a:cubicBezTo>
                    <a:pt x="68" y="32"/>
                    <a:pt x="72" y="29"/>
                    <a:pt x="74" y="28"/>
                  </a:cubicBezTo>
                  <a:cubicBezTo>
                    <a:pt x="76" y="27"/>
                    <a:pt x="80" y="24"/>
                    <a:pt x="82" y="23"/>
                  </a:cubicBezTo>
                  <a:cubicBezTo>
                    <a:pt x="86" y="21"/>
                    <a:pt x="95" y="19"/>
                    <a:pt x="99" y="19"/>
                  </a:cubicBezTo>
                  <a:cubicBezTo>
                    <a:pt x="101" y="19"/>
                    <a:pt x="104" y="20"/>
                    <a:pt x="106" y="20"/>
                  </a:cubicBezTo>
                  <a:cubicBezTo>
                    <a:pt x="108" y="20"/>
                    <a:pt x="114" y="21"/>
                    <a:pt x="116" y="19"/>
                  </a:cubicBezTo>
                  <a:cubicBezTo>
                    <a:pt x="119" y="18"/>
                    <a:pt x="122" y="13"/>
                    <a:pt x="124" y="11"/>
                  </a:cubicBezTo>
                  <a:cubicBezTo>
                    <a:pt x="127" y="10"/>
                    <a:pt x="134" y="9"/>
                    <a:pt x="138" y="8"/>
                  </a:cubicBezTo>
                  <a:cubicBezTo>
                    <a:pt x="141" y="8"/>
                    <a:pt x="146" y="7"/>
                    <a:pt x="149" y="7"/>
                  </a:cubicBezTo>
                  <a:cubicBezTo>
                    <a:pt x="151" y="7"/>
                    <a:pt x="156" y="8"/>
                    <a:pt x="158" y="9"/>
                  </a:cubicBezTo>
                  <a:cubicBezTo>
                    <a:pt x="159" y="10"/>
                    <a:pt x="162" y="13"/>
                    <a:pt x="164" y="13"/>
                  </a:cubicBezTo>
                  <a:cubicBezTo>
                    <a:pt x="167" y="13"/>
                    <a:pt x="172" y="11"/>
                    <a:pt x="174" y="10"/>
                  </a:cubicBezTo>
                  <a:cubicBezTo>
                    <a:pt x="176" y="9"/>
                    <a:pt x="180" y="6"/>
                    <a:pt x="182" y="4"/>
                  </a:cubicBezTo>
                  <a:cubicBezTo>
                    <a:pt x="183" y="3"/>
                    <a:pt x="187" y="1"/>
                    <a:pt x="189" y="1"/>
                  </a:cubicBezTo>
                  <a:cubicBezTo>
                    <a:pt x="192" y="0"/>
                    <a:pt x="198" y="1"/>
                    <a:pt x="200" y="2"/>
                  </a:cubicBezTo>
                  <a:cubicBezTo>
                    <a:pt x="202" y="3"/>
                    <a:pt x="204" y="8"/>
                    <a:pt x="205" y="9"/>
                  </a:cubicBezTo>
                  <a:cubicBezTo>
                    <a:pt x="208" y="10"/>
                    <a:pt x="212" y="11"/>
                    <a:pt x="215" y="10"/>
                  </a:cubicBezTo>
                  <a:cubicBezTo>
                    <a:pt x="218" y="10"/>
                    <a:pt x="225" y="8"/>
                    <a:pt x="228" y="7"/>
                  </a:cubicBezTo>
                  <a:cubicBezTo>
                    <a:pt x="230" y="6"/>
                    <a:pt x="233" y="5"/>
                    <a:pt x="236"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8" name="Freeform 85"/>
            <p:cNvSpPr>
              <a:spLocks/>
            </p:cNvSpPr>
            <p:nvPr/>
          </p:nvSpPr>
          <p:spPr bwMode="auto">
            <a:xfrm>
              <a:off x="2759076" y="1695450"/>
              <a:ext cx="109538" cy="115888"/>
            </a:xfrm>
            <a:custGeom>
              <a:avLst/>
              <a:gdLst/>
              <a:ahLst/>
              <a:cxnLst>
                <a:cxn ang="0">
                  <a:pos x="67" y="64"/>
                </a:cxn>
                <a:cxn ang="0">
                  <a:pos x="71" y="54"/>
                </a:cxn>
                <a:cxn ang="0">
                  <a:pos x="69" y="44"/>
                </a:cxn>
                <a:cxn ang="0">
                  <a:pos x="66" y="36"/>
                </a:cxn>
                <a:cxn ang="0">
                  <a:pos x="67" y="23"/>
                </a:cxn>
                <a:cxn ang="0">
                  <a:pos x="65" y="16"/>
                </a:cxn>
                <a:cxn ang="0">
                  <a:pos x="60" y="13"/>
                </a:cxn>
                <a:cxn ang="0">
                  <a:pos x="54" y="9"/>
                </a:cxn>
                <a:cxn ang="0">
                  <a:pos x="51" y="5"/>
                </a:cxn>
                <a:cxn ang="0">
                  <a:pos x="43" y="4"/>
                </a:cxn>
                <a:cxn ang="0">
                  <a:pos x="39" y="0"/>
                </a:cxn>
                <a:cxn ang="0">
                  <a:pos x="32" y="4"/>
                </a:cxn>
                <a:cxn ang="0">
                  <a:pos x="24" y="11"/>
                </a:cxn>
                <a:cxn ang="0">
                  <a:pos x="15" y="17"/>
                </a:cxn>
                <a:cxn ang="0">
                  <a:pos x="7" y="27"/>
                </a:cxn>
                <a:cxn ang="0">
                  <a:pos x="2" y="36"/>
                </a:cxn>
                <a:cxn ang="0">
                  <a:pos x="1" y="45"/>
                </a:cxn>
                <a:cxn ang="0">
                  <a:pos x="0" y="53"/>
                </a:cxn>
                <a:cxn ang="0">
                  <a:pos x="3" y="60"/>
                </a:cxn>
                <a:cxn ang="0">
                  <a:pos x="11" y="60"/>
                </a:cxn>
                <a:cxn ang="0">
                  <a:pos x="20" y="59"/>
                </a:cxn>
                <a:cxn ang="0">
                  <a:pos x="24" y="63"/>
                </a:cxn>
                <a:cxn ang="0">
                  <a:pos x="30" y="71"/>
                </a:cxn>
                <a:cxn ang="0">
                  <a:pos x="37" y="76"/>
                </a:cxn>
                <a:cxn ang="0">
                  <a:pos x="43" y="74"/>
                </a:cxn>
                <a:cxn ang="0">
                  <a:pos x="50" y="68"/>
                </a:cxn>
                <a:cxn ang="0">
                  <a:pos x="61" y="69"/>
                </a:cxn>
                <a:cxn ang="0">
                  <a:pos x="67" y="64"/>
                </a:cxn>
              </a:cxnLst>
              <a:rect l="0" t="0" r="r" b="b"/>
              <a:pathLst>
                <a:path w="71" h="76">
                  <a:moveTo>
                    <a:pt x="67" y="64"/>
                  </a:moveTo>
                  <a:cubicBezTo>
                    <a:pt x="68" y="61"/>
                    <a:pt x="71" y="57"/>
                    <a:pt x="71" y="54"/>
                  </a:cubicBezTo>
                  <a:cubicBezTo>
                    <a:pt x="71" y="51"/>
                    <a:pt x="70" y="46"/>
                    <a:pt x="69" y="44"/>
                  </a:cubicBezTo>
                  <a:cubicBezTo>
                    <a:pt x="68" y="42"/>
                    <a:pt x="66" y="38"/>
                    <a:pt x="66" y="36"/>
                  </a:cubicBezTo>
                  <a:cubicBezTo>
                    <a:pt x="66" y="33"/>
                    <a:pt x="67" y="26"/>
                    <a:pt x="67" y="23"/>
                  </a:cubicBezTo>
                  <a:cubicBezTo>
                    <a:pt x="67" y="21"/>
                    <a:pt x="67" y="17"/>
                    <a:pt x="65" y="16"/>
                  </a:cubicBezTo>
                  <a:cubicBezTo>
                    <a:pt x="64" y="14"/>
                    <a:pt x="61" y="14"/>
                    <a:pt x="60" y="13"/>
                  </a:cubicBezTo>
                  <a:cubicBezTo>
                    <a:pt x="58" y="12"/>
                    <a:pt x="55" y="10"/>
                    <a:pt x="54" y="9"/>
                  </a:cubicBezTo>
                  <a:cubicBezTo>
                    <a:pt x="53" y="8"/>
                    <a:pt x="52" y="5"/>
                    <a:pt x="51" y="5"/>
                  </a:cubicBezTo>
                  <a:cubicBezTo>
                    <a:pt x="49" y="4"/>
                    <a:pt x="45" y="5"/>
                    <a:pt x="43" y="4"/>
                  </a:cubicBezTo>
                  <a:cubicBezTo>
                    <a:pt x="41" y="4"/>
                    <a:pt x="40" y="0"/>
                    <a:pt x="39" y="0"/>
                  </a:cubicBezTo>
                  <a:cubicBezTo>
                    <a:pt x="37" y="0"/>
                    <a:pt x="34" y="3"/>
                    <a:pt x="32" y="4"/>
                  </a:cubicBezTo>
                  <a:cubicBezTo>
                    <a:pt x="30" y="5"/>
                    <a:pt x="26" y="9"/>
                    <a:pt x="24" y="11"/>
                  </a:cubicBezTo>
                  <a:cubicBezTo>
                    <a:pt x="22" y="12"/>
                    <a:pt x="17" y="15"/>
                    <a:pt x="15" y="17"/>
                  </a:cubicBezTo>
                  <a:cubicBezTo>
                    <a:pt x="13" y="19"/>
                    <a:pt x="9" y="24"/>
                    <a:pt x="7" y="27"/>
                  </a:cubicBezTo>
                  <a:cubicBezTo>
                    <a:pt x="6" y="29"/>
                    <a:pt x="3" y="34"/>
                    <a:pt x="2" y="36"/>
                  </a:cubicBezTo>
                  <a:cubicBezTo>
                    <a:pt x="1" y="38"/>
                    <a:pt x="1" y="43"/>
                    <a:pt x="1" y="45"/>
                  </a:cubicBezTo>
                  <a:cubicBezTo>
                    <a:pt x="1" y="47"/>
                    <a:pt x="0" y="51"/>
                    <a:pt x="0" y="53"/>
                  </a:cubicBezTo>
                  <a:cubicBezTo>
                    <a:pt x="0" y="55"/>
                    <a:pt x="1" y="59"/>
                    <a:pt x="3" y="60"/>
                  </a:cubicBezTo>
                  <a:cubicBezTo>
                    <a:pt x="4" y="61"/>
                    <a:pt x="9" y="60"/>
                    <a:pt x="11" y="60"/>
                  </a:cubicBezTo>
                  <a:cubicBezTo>
                    <a:pt x="13" y="59"/>
                    <a:pt x="18" y="58"/>
                    <a:pt x="20" y="59"/>
                  </a:cubicBezTo>
                  <a:cubicBezTo>
                    <a:pt x="21" y="60"/>
                    <a:pt x="23" y="62"/>
                    <a:pt x="24" y="63"/>
                  </a:cubicBezTo>
                  <a:cubicBezTo>
                    <a:pt x="25" y="65"/>
                    <a:pt x="28" y="69"/>
                    <a:pt x="30" y="71"/>
                  </a:cubicBezTo>
                  <a:cubicBezTo>
                    <a:pt x="31" y="72"/>
                    <a:pt x="35" y="76"/>
                    <a:pt x="37" y="76"/>
                  </a:cubicBezTo>
                  <a:cubicBezTo>
                    <a:pt x="38" y="76"/>
                    <a:pt x="41" y="74"/>
                    <a:pt x="43" y="74"/>
                  </a:cubicBezTo>
                  <a:cubicBezTo>
                    <a:pt x="45" y="73"/>
                    <a:pt x="48" y="69"/>
                    <a:pt x="50" y="68"/>
                  </a:cubicBezTo>
                  <a:cubicBezTo>
                    <a:pt x="53" y="67"/>
                    <a:pt x="59" y="70"/>
                    <a:pt x="61" y="69"/>
                  </a:cubicBezTo>
                  <a:cubicBezTo>
                    <a:pt x="63" y="69"/>
                    <a:pt x="66" y="65"/>
                    <a:pt x="67" y="6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09" name="Freeform 86"/>
            <p:cNvSpPr>
              <a:spLocks/>
            </p:cNvSpPr>
            <p:nvPr/>
          </p:nvSpPr>
          <p:spPr bwMode="auto">
            <a:xfrm>
              <a:off x="2514601" y="1477963"/>
              <a:ext cx="361950" cy="258763"/>
            </a:xfrm>
            <a:custGeom>
              <a:avLst/>
              <a:gdLst/>
              <a:ahLst/>
              <a:cxnLst>
                <a:cxn ang="0">
                  <a:pos x="235" y="121"/>
                </a:cxn>
                <a:cxn ang="0">
                  <a:pos x="215" y="124"/>
                </a:cxn>
                <a:cxn ang="0">
                  <a:pos x="206" y="119"/>
                </a:cxn>
                <a:cxn ang="0">
                  <a:pos x="193" y="120"/>
                </a:cxn>
                <a:cxn ang="0">
                  <a:pos x="186" y="112"/>
                </a:cxn>
                <a:cxn ang="0">
                  <a:pos x="181" y="102"/>
                </a:cxn>
                <a:cxn ang="0">
                  <a:pos x="176" y="96"/>
                </a:cxn>
                <a:cxn ang="0">
                  <a:pos x="170" y="92"/>
                </a:cxn>
                <a:cxn ang="0">
                  <a:pos x="149" y="94"/>
                </a:cxn>
                <a:cxn ang="0">
                  <a:pos x="140" y="103"/>
                </a:cxn>
                <a:cxn ang="0">
                  <a:pos x="123" y="103"/>
                </a:cxn>
                <a:cxn ang="0">
                  <a:pos x="112" y="113"/>
                </a:cxn>
                <a:cxn ang="0">
                  <a:pos x="112" y="120"/>
                </a:cxn>
                <a:cxn ang="0">
                  <a:pos x="109" y="125"/>
                </a:cxn>
                <a:cxn ang="0">
                  <a:pos x="112" y="130"/>
                </a:cxn>
                <a:cxn ang="0">
                  <a:pos x="111" y="135"/>
                </a:cxn>
                <a:cxn ang="0">
                  <a:pos x="91" y="144"/>
                </a:cxn>
                <a:cxn ang="0">
                  <a:pos x="69" y="162"/>
                </a:cxn>
                <a:cxn ang="0">
                  <a:pos x="45" y="169"/>
                </a:cxn>
                <a:cxn ang="0">
                  <a:pos x="24" y="164"/>
                </a:cxn>
                <a:cxn ang="0">
                  <a:pos x="7" y="155"/>
                </a:cxn>
                <a:cxn ang="0">
                  <a:pos x="17" y="142"/>
                </a:cxn>
                <a:cxn ang="0">
                  <a:pos x="48" y="113"/>
                </a:cxn>
                <a:cxn ang="0">
                  <a:pos x="65" y="100"/>
                </a:cxn>
                <a:cxn ang="0">
                  <a:pos x="81" y="85"/>
                </a:cxn>
                <a:cxn ang="0">
                  <a:pos x="96" y="80"/>
                </a:cxn>
                <a:cxn ang="0">
                  <a:pos x="120" y="77"/>
                </a:cxn>
                <a:cxn ang="0">
                  <a:pos x="128" y="61"/>
                </a:cxn>
                <a:cxn ang="0">
                  <a:pos x="140" y="53"/>
                </a:cxn>
                <a:cxn ang="0">
                  <a:pos x="157" y="35"/>
                </a:cxn>
                <a:cxn ang="0">
                  <a:pos x="168" y="28"/>
                </a:cxn>
                <a:cxn ang="0">
                  <a:pos x="171" y="12"/>
                </a:cxn>
                <a:cxn ang="0">
                  <a:pos x="179" y="0"/>
                </a:cxn>
                <a:cxn ang="0">
                  <a:pos x="192" y="10"/>
                </a:cxn>
                <a:cxn ang="0">
                  <a:pos x="208" y="33"/>
                </a:cxn>
                <a:cxn ang="0">
                  <a:pos x="224" y="51"/>
                </a:cxn>
                <a:cxn ang="0">
                  <a:pos x="225" y="62"/>
                </a:cxn>
                <a:cxn ang="0">
                  <a:pos x="223" y="78"/>
                </a:cxn>
                <a:cxn ang="0">
                  <a:pos x="224" y="95"/>
                </a:cxn>
                <a:cxn ang="0">
                  <a:pos x="235" y="115"/>
                </a:cxn>
              </a:cxnLst>
              <a:rect l="0" t="0" r="r" b="b"/>
              <a:pathLst>
                <a:path w="236" h="169">
                  <a:moveTo>
                    <a:pt x="236" y="120"/>
                  </a:moveTo>
                  <a:cubicBezTo>
                    <a:pt x="236" y="120"/>
                    <a:pt x="235" y="121"/>
                    <a:pt x="235" y="121"/>
                  </a:cubicBezTo>
                  <a:cubicBezTo>
                    <a:pt x="232" y="122"/>
                    <a:pt x="226" y="122"/>
                    <a:pt x="223" y="122"/>
                  </a:cubicBezTo>
                  <a:cubicBezTo>
                    <a:pt x="221" y="122"/>
                    <a:pt x="217" y="124"/>
                    <a:pt x="215" y="124"/>
                  </a:cubicBezTo>
                  <a:cubicBezTo>
                    <a:pt x="213" y="124"/>
                    <a:pt x="209" y="123"/>
                    <a:pt x="208" y="122"/>
                  </a:cubicBezTo>
                  <a:cubicBezTo>
                    <a:pt x="207" y="122"/>
                    <a:pt x="206" y="119"/>
                    <a:pt x="206" y="119"/>
                  </a:cubicBezTo>
                  <a:cubicBezTo>
                    <a:pt x="204" y="118"/>
                    <a:pt x="199" y="119"/>
                    <a:pt x="197" y="119"/>
                  </a:cubicBezTo>
                  <a:cubicBezTo>
                    <a:pt x="196" y="119"/>
                    <a:pt x="194" y="120"/>
                    <a:pt x="193" y="120"/>
                  </a:cubicBezTo>
                  <a:cubicBezTo>
                    <a:pt x="192" y="119"/>
                    <a:pt x="191" y="117"/>
                    <a:pt x="191" y="116"/>
                  </a:cubicBezTo>
                  <a:cubicBezTo>
                    <a:pt x="190" y="115"/>
                    <a:pt x="187" y="113"/>
                    <a:pt x="186" y="112"/>
                  </a:cubicBezTo>
                  <a:cubicBezTo>
                    <a:pt x="185" y="111"/>
                    <a:pt x="184" y="109"/>
                    <a:pt x="183" y="107"/>
                  </a:cubicBezTo>
                  <a:cubicBezTo>
                    <a:pt x="182" y="106"/>
                    <a:pt x="182" y="103"/>
                    <a:pt x="181" y="102"/>
                  </a:cubicBezTo>
                  <a:cubicBezTo>
                    <a:pt x="181" y="101"/>
                    <a:pt x="180" y="99"/>
                    <a:pt x="179" y="98"/>
                  </a:cubicBezTo>
                  <a:cubicBezTo>
                    <a:pt x="178" y="97"/>
                    <a:pt x="176" y="97"/>
                    <a:pt x="176" y="96"/>
                  </a:cubicBezTo>
                  <a:cubicBezTo>
                    <a:pt x="175" y="95"/>
                    <a:pt x="177" y="92"/>
                    <a:pt x="176" y="92"/>
                  </a:cubicBezTo>
                  <a:cubicBezTo>
                    <a:pt x="175" y="91"/>
                    <a:pt x="171" y="92"/>
                    <a:pt x="170" y="92"/>
                  </a:cubicBezTo>
                  <a:cubicBezTo>
                    <a:pt x="167" y="92"/>
                    <a:pt x="160" y="92"/>
                    <a:pt x="157" y="92"/>
                  </a:cubicBezTo>
                  <a:cubicBezTo>
                    <a:pt x="155" y="92"/>
                    <a:pt x="151" y="93"/>
                    <a:pt x="149" y="94"/>
                  </a:cubicBezTo>
                  <a:cubicBezTo>
                    <a:pt x="148" y="95"/>
                    <a:pt x="145" y="97"/>
                    <a:pt x="144" y="98"/>
                  </a:cubicBezTo>
                  <a:cubicBezTo>
                    <a:pt x="143" y="99"/>
                    <a:pt x="141" y="102"/>
                    <a:pt x="140" y="103"/>
                  </a:cubicBezTo>
                  <a:cubicBezTo>
                    <a:pt x="138" y="104"/>
                    <a:pt x="132" y="103"/>
                    <a:pt x="130" y="103"/>
                  </a:cubicBezTo>
                  <a:cubicBezTo>
                    <a:pt x="128" y="103"/>
                    <a:pt x="124" y="102"/>
                    <a:pt x="123" y="103"/>
                  </a:cubicBezTo>
                  <a:cubicBezTo>
                    <a:pt x="121" y="103"/>
                    <a:pt x="118" y="106"/>
                    <a:pt x="117" y="108"/>
                  </a:cubicBezTo>
                  <a:cubicBezTo>
                    <a:pt x="115" y="109"/>
                    <a:pt x="113" y="112"/>
                    <a:pt x="112" y="113"/>
                  </a:cubicBezTo>
                  <a:cubicBezTo>
                    <a:pt x="112" y="114"/>
                    <a:pt x="109" y="116"/>
                    <a:pt x="110" y="118"/>
                  </a:cubicBezTo>
                  <a:cubicBezTo>
                    <a:pt x="110" y="119"/>
                    <a:pt x="112" y="120"/>
                    <a:pt x="112" y="120"/>
                  </a:cubicBezTo>
                  <a:cubicBezTo>
                    <a:pt x="113" y="121"/>
                    <a:pt x="113" y="122"/>
                    <a:pt x="112" y="123"/>
                  </a:cubicBezTo>
                  <a:cubicBezTo>
                    <a:pt x="112" y="124"/>
                    <a:pt x="110" y="124"/>
                    <a:pt x="109" y="125"/>
                  </a:cubicBezTo>
                  <a:cubicBezTo>
                    <a:pt x="108" y="126"/>
                    <a:pt x="108" y="127"/>
                    <a:pt x="108" y="128"/>
                  </a:cubicBezTo>
                  <a:cubicBezTo>
                    <a:pt x="109" y="129"/>
                    <a:pt x="111" y="129"/>
                    <a:pt x="112" y="130"/>
                  </a:cubicBezTo>
                  <a:cubicBezTo>
                    <a:pt x="112" y="130"/>
                    <a:pt x="112" y="131"/>
                    <a:pt x="112" y="132"/>
                  </a:cubicBezTo>
                  <a:cubicBezTo>
                    <a:pt x="112" y="133"/>
                    <a:pt x="111" y="135"/>
                    <a:pt x="111" y="135"/>
                  </a:cubicBezTo>
                  <a:cubicBezTo>
                    <a:pt x="109" y="137"/>
                    <a:pt x="103" y="137"/>
                    <a:pt x="101" y="138"/>
                  </a:cubicBezTo>
                  <a:cubicBezTo>
                    <a:pt x="98" y="139"/>
                    <a:pt x="94" y="143"/>
                    <a:pt x="91" y="144"/>
                  </a:cubicBezTo>
                  <a:cubicBezTo>
                    <a:pt x="89" y="146"/>
                    <a:pt x="85" y="150"/>
                    <a:pt x="82" y="152"/>
                  </a:cubicBezTo>
                  <a:cubicBezTo>
                    <a:pt x="79" y="155"/>
                    <a:pt x="72" y="160"/>
                    <a:pt x="69" y="162"/>
                  </a:cubicBezTo>
                  <a:cubicBezTo>
                    <a:pt x="66" y="164"/>
                    <a:pt x="59" y="168"/>
                    <a:pt x="56" y="169"/>
                  </a:cubicBezTo>
                  <a:cubicBezTo>
                    <a:pt x="53" y="169"/>
                    <a:pt x="48" y="169"/>
                    <a:pt x="45" y="169"/>
                  </a:cubicBezTo>
                  <a:cubicBezTo>
                    <a:pt x="42" y="168"/>
                    <a:pt x="36" y="167"/>
                    <a:pt x="32" y="166"/>
                  </a:cubicBezTo>
                  <a:cubicBezTo>
                    <a:pt x="30" y="165"/>
                    <a:pt x="26" y="165"/>
                    <a:pt x="24" y="164"/>
                  </a:cubicBezTo>
                  <a:cubicBezTo>
                    <a:pt x="22" y="163"/>
                    <a:pt x="19" y="160"/>
                    <a:pt x="17" y="159"/>
                  </a:cubicBezTo>
                  <a:cubicBezTo>
                    <a:pt x="15" y="157"/>
                    <a:pt x="10" y="156"/>
                    <a:pt x="7" y="155"/>
                  </a:cubicBezTo>
                  <a:cubicBezTo>
                    <a:pt x="5" y="155"/>
                    <a:pt x="2" y="153"/>
                    <a:pt x="0" y="152"/>
                  </a:cubicBezTo>
                  <a:cubicBezTo>
                    <a:pt x="3" y="151"/>
                    <a:pt x="14" y="145"/>
                    <a:pt x="17" y="142"/>
                  </a:cubicBezTo>
                  <a:cubicBezTo>
                    <a:pt x="23" y="138"/>
                    <a:pt x="33" y="128"/>
                    <a:pt x="38" y="124"/>
                  </a:cubicBezTo>
                  <a:cubicBezTo>
                    <a:pt x="41" y="121"/>
                    <a:pt x="45" y="115"/>
                    <a:pt x="48" y="113"/>
                  </a:cubicBezTo>
                  <a:cubicBezTo>
                    <a:pt x="51" y="112"/>
                    <a:pt x="56" y="110"/>
                    <a:pt x="58" y="108"/>
                  </a:cubicBezTo>
                  <a:cubicBezTo>
                    <a:pt x="60" y="107"/>
                    <a:pt x="63" y="102"/>
                    <a:pt x="65" y="100"/>
                  </a:cubicBezTo>
                  <a:cubicBezTo>
                    <a:pt x="66" y="98"/>
                    <a:pt x="70" y="95"/>
                    <a:pt x="72" y="93"/>
                  </a:cubicBezTo>
                  <a:cubicBezTo>
                    <a:pt x="74" y="91"/>
                    <a:pt x="79" y="87"/>
                    <a:pt x="81" y="85"/>
                  </a:cubicBezTo>
                  <a:cubicBezTo>
                    <a:pt x="82" y="84"/>
                    <a:pt x="85" y="81"/>
                    <a:pt x="87" y="80"/>
                  </a:cubicBezTo>
                  <a:cubicBezTo>
                    <a:pt x="88" y="81"/>
                    <a:pt x="93" y="80"/>
                    <a:pt x="96" y="80"/>
                  </a:cubicBezTo>
                  <a:cubicBezTo>
                    <a:pt x="99" y="80"/>
                    <a:pt x="107" y="81"/>
                    <a:pt x="111" y="80"/>
                  </a:cubicBezTo>
                  <a:cubicBezTo>
                    <a:pt x="113" y="79"/>
                    <a:pt x="118" y="78"/>
                    <a:pt x="120" y="77"/>
                  </a:cubicBezTo>
                  <a:cubicBezTo>
                    <a:pt x="122" y="75"/>
                    <a:pt x="123" y="71"/>
                    <a:pt x="124" y="69"/>
                  </a:cubicBezTo>
                  <a:cubicBezTo>
                    <a:pt x="125" y="67"/>
                    <a:pt x="127" y="63"/>
                    <a:pt x="128" y="61"/>
                  </a:cubicBezTo>
                  <a:cubicBezTo>
                    <a:pt x="130" y="59"/>
                    <a:pt x="133" y="56"/>
                    <a:pt x="135" y="55"/>
                  </a:cubicBezTo>
                  <a:cubicBezTo>
                    <a:pt x="136" y="54"/>
                    <a:pt x="139" y="54"/>
                    <a:pt x="140" y="53"/>
                  </a:cubicBezTo>
                  <a:cubicBezTo>
                    <a:pt x="143" y="51"/>
                    <a:pt x="146" y="45"/>
                    <a:pt x="149" y="43"/>
                  </a:cubicBezTo>
                  <a:cubicBezTo>
                    <a:pt x="151" y="41"/>
                    <a:pt x="155" y="37"/>
                    <a:pt x="157" y="35"/>
                  </a:cubicBezTo>
                  <a:cubicBezTo>
                    <a:pt x="159" y="34"/>
                    <a:pt x="161" y="31"/>
                    <a:pt x="163" y="30"/>
                  </a:cubicBezTo>
                  <a:cubicBezTo>
                    <a:pt x="164" y="29"/>
                    <a:pt x="167" y="29"/>
                    <a:pt x="168" y="28"/>
                  </a:cubicBezTo>
                  <a:cubicBezTo>
                    <a:pt x="169" y="26"/>
                    <a:pt x="171" y="22"/>
                    <a:pt x="171" y="20"/>
                  </a:cubicBezTo>
                  <a:cubicBezTo>
                    <a:pt x="172" y="18"/>
                    <a:pt x="170" y="14"/>
                    <a:pt x="171" y="12"/>
                  </a:cubicBezTo>
                  <a:cubicBezTo>
                    <a:pt x="171" y="9"/>
                    <a:pt x="173" y="5"/>
                    <a:pt x="174" y="3"/>
                  </a:cubicBezTo>
                  <a:cubicBezTo>
                    <a:pt x="175" y="2"/>
                    <a:pt x="178" y="1"/>
                    <a:pt x="179" y="0"/>
                  </a:cubicBezTo>
                  <a:cubicBezTo>
                    <a:pt x="180" y="1"/>
                    <a:pt x="182" y="2"/>
                    <a:pt x="182" y="3"/>
                  </a:cubicBezTo>
                  <a:cubicBezTo>
                    <a:pt x="185" y="4"/>
                    <a:pt x="190" y="8"/>
                    <a:pt x="192" y="10"/>
                  </a:cubicBezTo>
                  <a:cubicBezTo>
                    <a:pt x="194" y="12"/>
                    <a:pt x="199" y="17"/>
                    <a:pt x="200" y="19"/>
                  </a:cubicBezTo>
                  <a:cubicBezTo>
                    <a:pt x="203" y="22"/>
                    <a:pt x="206" y="30"/>
                    <a:pt x="208" y="33"/>
                  </a:cubicBezTo>
                  <a:cubicBezTo>
                    <a:pt x="209" y="36"/>
                    <a:pt x="212" y="42"/>
                    <a:pt x="214" y="45"/>
                  </a:cubicBezTo>
                  <a:cubicBezTo>
                    <a:pt x="216" y="47"/>
                    <a:pt x="222" y="49"/>
                    <a:pt x="224" y="51"/>
                  </a:cubicBezTo>
                  <a:cubicBezTo>
                    <a:pt x="225" y="52"/>
                    <a:pt x="228" y="53"/>
                    <a:pt x="229" y="55"/>
                  </a:cubicBezTo>
                  <a:cubicBezTo>
                    <a:pt x="229" y="57"/>
                    <a:pt x="226" y="60"/>
                    <a:pt x="225" y="62"/>
                  </a:cubicBezTo>
                  <a:cubicBezTo>
                    <a:pt x="225" y="64"/>
                    <a:pt x="225" y="69"/>
                    <a:pt x="225" y="71"/>
                  </a:cubicBezTo>
                  <a:cubicBezTo>
                    <a:pt x="225" y="73"/>
                    <a:pt x="223" y="76"/>
                    <a:pt x="223" y="78"/>
                  </a:cubicBezTo>
                  <a:cubicBezTo>
                    <a:pt x="223" y="80"/>
                    <a:pt x="225" y="85"/>
                    <a:pt x="225" y="87"/>
                  </a:cubicBezTo>
                  <a:cubicBezTo>
                    <a:pt x="225" y="89"/>
                    <a:pt x="224" y="93"/>
                    <a:pt x="224" y="95"/>
                  </a:cubicBezTo>
                  <a:cubicBezTo>
                    <a:pt x="225" y="98"/>
                    <a:pt x="228" y="102"/>
                    <a:pt x="229" y="104"/>
                  </a:cubicBezTo>
                  <a:cubicBezTo>
                    <a:pt x="231" y="107"/>
                    <a:pt x="234" y="112"/>
                    <a:pt x="235" y="115"/>
                  </a:cubicBezTo>
                  <a:cubicBezTo>
                    <a:pt x="235" y="116"/>
                    <a:pt x="236" y="118"/>
                    <a:pt x="236" y="12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0" name="Freeform 87"/>
            <p:cNvSpPr>
              <a:spLocks/>
            </p:cNvSpPr>
            <p:nvPr/>
          </p:nvSpPr>
          <p:spPr bwMode="auto">
            <a:xfrm>
              <a:off x="2789238" y="1379538"/>
              <a:ext cx="273050" cy="282575"/>
            </a:xfrm>
            <a:custGeom>
              <a:avLst/>
              <a:gdLst/>
              <a:ahLst/>
              <a:cxnLst>
                <a:cxn ang="0">
                  <a:pos x="177" y="59"/>
                </a:cxn>
                <a:cxn ang="0">
                  <a:pos x="165" y="66"/>
                </a:cxn>
                <a:cxn ang="0">
                  <a:pos x="154" y="63"/>
                </a:cxn>
                <a:cxn ang="0">
                  <a:pos x="141" y="75"/>
                </a:cxn>
                <a:cxn ang="0">
                  <a:pos x="132" y="89"/>
                </a:cxn>
                <a:cxn ang="0">
                  <a:pos x="134" y="106"/>
                </a:cxn>
                <a:cxn ang="0">
                  <a:pos x="127" y="110"/>
                </a:cxn>
                <a:cxn ang="0">
                  <a:pos x="125" y="123"/>
                </a:cxn>
                <a:cxn ang="0">
                  <a:pos x="131" y="129"/>
                </a:cxn>
                <a:cxn ang="0">
                  <a:pos x="130" y="136"/>
                </a:cxn>
                <a:cxn ang="0">
                  <a:pos x="118" y="134"/>
                </a:cxn>
                <a:cxn ang="0">
                  <a:pos x="113" y="143"/>
                </a:cxn>
                <a:cxn ang="0">
                  <a:pos x="105" y="156"/>
                </a:cxn>
                <a:cxn ang="0">
                  <a:pos x="94" y="161"/>
                </a:cxn>
                <a:cxn ang="0">
                  <a:pos x="75" y="170"/>
                </a:cxn>
                <a:cxn ang="0">
                  <a:pos x="62" y="183"/>
                </a:cxn>
                <a:cxn ang="0">
                  <a:pos x="56" y="180"/>
                </a:cxn>
                <a:cxn ang="0">
                  <a:pos x="45" y="160"/>
                </a:cxn>
                <a:cxn ang="0">
                  <a:pos x="44" y="143"/>
                </a:cxn>
                <a:cxn ang="0">
                  <a:pos x="46" y="127"/>
                </a:cxn>
                <a:cxn ang="0">
                  <a:pos x="45" y="116"/>
                </a:cxn>
                <a:cxn ang="0">
                  <a:pos x="29" y="98"/>
                </a:cxn>
                <a:cxn ang="0">
                  <a:pos x="13" y="75"/>
                </a:cxn>
                <a:cxn ang="0">
                  <a:pos x="0" y="65"/>
                </a:cxn>
                <a:cxn ang="0">
                  <a:pos x="3" y="56"/>
                </a:cxn>
                <a:cxn ang="0">
                  <a:pos x="16" y="50"/>
                </a:cxn>
                <a:cxn ang="0">
                  <a:pos x="35" y="38"/>
                </a:cxn>
                <a:cxn ang="0">
                  <a:pos x="43" y="25"/>
                </a:cxn>
                <a:cxn ang="0">
                  <a:pos x="54" y="15"/>
                </a:cxn>
                <a:cxn ang="0">
                  <a:pos x="55" y="13"/>
                </a:cxn>
                <a:cxn ang="0">
                  <a:pos x="66" y="4"/>
                </a:cxn>
                <a:cxn ang="0">
                  <a:pos x="93" y="1"/>
                </a:cxn>
                <a:cxn ang="0">
                  <a:pos x="136" y="24"/>
                </a:cxn>
                <a:cxn ang="0">
                  <a:pos x="166" y="48"/>
                </a:cxn>
                <a:cxn ang="0">
                  <a:pos x="179" y="54"/>
                </a:cxn>
              </a:cxnLst>
              <a:rect l="0" t="0" r="r" b="b"/>
              <a:pathLst>
                <a:path w="179" h="185">
                  <a:moveTo>
                    <a:pt x="179" y="54"/>
                  </a:moveTo>
                  <a:cubicBezTo>
                    <a:pt x="178" y="56"/>
                    <a:pt x="177" y="58"/>
                    <a:pt x="177" y="59"/>
                  </a:cubicBezTo>
                  <a:cubicBezTo>
                    <a:pt x="177" y="60"/>
                    <a:pt x="177" y="63"/>
                    <a:pt x="176" y="64"/>
                  </a:cubicBezTo>
                  <a:cubicBezTo>
                    <a:pt x="174" y="66"/>
                    <a:pt x="168" y="66"/>
                    <a:pt x="165" y="66"/>
                  </a:cubicBezTo>
                  <a:cubicBezTo>
                    <a:pt x="164" y="65"/>
                    <a:pt x="161" y="63"/>
                    <a:pt x="160" y="63"/>
                  </a:cubicBezTo>
                  <a:cubicBezTo>
                    <a:pt x="158" y="62"/>
                    <a:pt x="156" y="62"/>
                    <a:pt x="154" y="63"/>
                  </a:cubicBezTo>
                  <a:cubicBezTo>
                    <a:pt x="152" y="63"/>
                    <a:pt x="148" y="66"/>
                    <a:pt x="147" y="67"/>
                  </a:cubicBezTo>
                  <a:cubicBezTo>
                    <a:pt x="145" y="69"/>
                    <a:pt x="142" y="73"/>
                    <a:pt x="141" y="75"/>
                  </a:cubicBezTo>
                  <a:cubicBezTo>
                    <a:pt x="139" y="77"/>
                    <a:pt x="136" y="81"/>
                    <a:pt x="134" y="83"/>
                  </a:cubicBezTo>
                  <a:cubicBezTo>
                    <a:pt x="134" y="85"/>
                    <a:pt x="132" y="87"/>
                    <a:pt x="132" y="89"/>
                  </a:cubicBezTo>
                  <a:cubicBezTo>
                    <a:pt x="131" y="91"/>
                    <a:pt x="131" y="97"/>
                    <a:pt x="132" y="99"/>
                  </a:cubicBezTo>
                  <a:cubicBezTo>
                    <a:pt x="132" y="101"/>
                    <a:pt x="133" y="104"/>
                    <a:pt x="134" y="106"/>
                  </a:cubicBezTo>
                  <a:cubicBezTo>
                    <a:pt x="133" y="106"/>
                    <a:pt x="132" y="106"/>
                    <a:pt x="131" y="106"/>
                  </a:cubicBezTo>
                  <a:cubicBezTo>
                    <a:pt x="130" y="107"/>
                    <a:pt x="128" y="109"/>
                    <a:pt x="127" y="110"/>
                  </a:cubicBezTo>
                  <a:cubicBezTo>
                    <a:pt x="126" y="111"/>
                    <a:pt x="124" y="113"/>
                    <a:pt x="124" y="114"/>
                  </a:cubicBezTo>
                  <a:cubicBezTo>
                    <a:pt x="123" y="116"/>
                    <a:pt x="125" y="121"/>
                    <a:pt x="125" y="123"/>
                  </a:cubicBezTo>
                  <a:cubicBezTo>
                    <a:pt x="126" y="124"/>
                    <a:pt x="127" y="126"/>
                    <a:pt x="127" y="127"/>
                  </a:cubicBezTo>
                  <a:cubicBezTo>
                    <a:pt x="128" y="128"/>
                    <a:pt x="130" y="128"/>
                    <a:pt x="131" y="129"/>
                  </a:cubicBezTo>
                  <a:cubicBezTo>
                    <a:pt x="132" y="130"/>
                    <a:pt x="133" y="132"/>
                    <a:pt x="133" y="134"/>
                  </a:cubicBezTo>
                  <a:cubicBezTo>
                    <a:pt x="132" y="134"/>
                    <a:pt x="131" y="136"/>
                    <a:pt x="130" y="136"/>
                  </a:cubicBezTo>
                  <a:cubicBezTo>
                    <a:pt x="129" y="137"/>
                    <a:pt x="126" y="136"/>
                    <a:pt x="124" y="136"/>
                  </a:cubicBezTo>
                  <a:cubicBezTo>
                    <a:pt x="123" y="135"/>
                    <a:pt x="120" y="134"/>
                    <a:pt x="118" y="134"/>
                  </a:cubicBezTo>
                  <a:cubicBezTo>
                    <a:pt x="117" y="134"/>
                    <a:pt x="115" y="137"/>
                    <a:pt x="114" y="138"/>
                  </a:cubicBezTo>
                  <a:cubicBezTo>
                    <a:pt x="114" y="139"/>
                    <a:pt x="113" y="142"/>
                    <a:pt x="113" y="143"/>
                  </a:cubicBezTo>
                  <a:cubicBezTo>
                    <a:pt x="112" y="145"/>
                    <a:pt x="111" y="148"/>
                    <a:pt x="110" y="150"/>
                  </a:cubicBezTo>
                  <a:cubicBezTo>
                    <a:pt x="109" y="151"/>
                    <a:pt x="106" y="154"/>
                    <a:pt x="105" y="156"/>
                  </a:cubicBezTo>
                  <a:cubicBezTo>
                    <a:pt x="103" y="157"/>
                    <a:pt x="101" y="159"/>
                    <a:pt x="99" y="160"/>
                  </a:cubicBezTo>
                  <a:cubicBezTo>
                    <a:pt x="98" y="161"/>
                    <a:pt x="95" y="161"/>
                    <a:pt x="94" y="161"/>
                  </a:cubicBezTo>
                  <a:cubicBezTo>
                    <a:pt x="91" y="162"/>
                    <a:pt x="86" y="163"/>
                    <a:pt x="84" y="164"/>
                  </a:cubicBezTo>
                  <a:cubicBezTo>
                    <a:pt x="81" y="165"/>
                    <a:pt x="77" y="168"/>
                    <a:pt x="75" y="170"/>
                  </a:cubicBezTo>
                  <a:cubicBezTo>
                    <a:pt x="73" y="171"/>
                    <a:pt x="69" y="174"/>
                    <a:pt x="68" y="175"/>
                  </a:cubicBezTo>
                  <a:cubicBezTo>
                    <a:pt x="66" y="177"/>
                    <a:pt x="64" y="181"/>
                    <a:pt x="62" y="183"/>
                  </a:cubicBezTo>
                  <a:cubicBezTo>
                    <a:pt x="61" y="183"/>
                    <a:pt x="59" y="184"/>
                    <a:pt x="57" y="185"/>
                  </a:cubicBezTo>
                  <a:cubicBezTo>
                    <a:pt x="57" y="183"/>
                    <a:pt x="56" y="181"/>
                    <a:pt x="56" y="180"/>
                  </a:cubicBezTo>
                  <a:cubicBezTo>
                    <a:pt x="55" y="177"/>
                    <a:pt x="52" y="172"/>
                    <a:pt x="50" y="169"/>
                  </a:cubicBezTo>
                  <a:cubicBezTo>
                    <a:pt x="49" y="167"/>
                    <a:pt x="46" y="163"/>
                    <a:pt x="45" y="160"/>
                  </a:cubicBezTo>
                  <a:cubicBezTo>
                    <a:pt x="45" y="158"/>
                    <a:pt x="46" y="154"/>
                    <a:pt x="46" y="152"/>
                  </a:cubicBezTo>
                  <a:cubicBezTo>
                    <a:pt x="46" y="150"/>
                    <a:pt x="44" y="145"/>
                    <a:pt x="44" y="143"/>
                  </a:cubicBezTo>
                  <a:cubicBezTo>
                    <a:pt x="44" y="141"/>
                    <a:pt x="46" y="138"/>
                    <a:pt x="46" y="136"/>
                  </a:cubicBezTo>
                  <a:cubicBezTo>
                    <a:pt x="46" y="134"/>
                    <a:pt x="46" y="129"/>
                    <a:pt x="46" y="127"/>
                  </a:cubicBezTo>
                  <a:cubicBezTo>
                    <a:pt x="47" y="125"/>
                    <a:pt x="50" y="122"/>
                    <a:pt x="50" y="120"/>
                  </a:cubicBezTo>
                  <a:cubicBezTo>
                    <a:pt x="49" y="118"/>
                    <a:pt x="46" y="117"/>
                    <a:pt x="45" y="116"/>
                  </a:cubicBezTo>
                  <a:cubicBezTo>
                    <a:pt x="43" y="114"/>
                    <a:pt x="37" y="112"/>
                    <a:pt x="35" y="110"/>
                  </a:cubicBezTo>
                  <a:cubicBezTo>
                    <a:pt x="33" y="107"/>
                    <a:pt x="30" y="101"/>
                    <a:pt x="29" y="98"/>
                  </a:cubicBezTo>
                  <a:cubicBezTo>
                    <a:pt x="27" y="95"/>
                    <a:pt x="24" y="87"/>
                    <a:pt x="21" y="84"/>
                  </a:cubicBezTo>
                  <a:cubicBezTo>
                    <a:pt x="20" y="82"/>
                    <a:pt x="15" y="77"/>
                    <a:pt x="13" y="75"/>
                  </a:cubicBezTo>
                  <a:cubicBezTo>
                    <a:pt x="11" y="73"/>
                    <a:pt x="6" y="69"/>
                    <a:pt x="3" y="68"/>
                  </a:cubicBezTo>
                  <a:cubicBezTo>
                    <a:pt x="3" y="67"/>
                    <a:pt x="1" y="66"/>
                    <a:pt x="0" y="65"/>
                  </a:cubicBezTo>
                  <a:cubicBezTo>
                    <a:pt x="0" y="65"/>
                    <a:pt x="0" y="64"/>
                    <a:pt x="1" y="64"/>
                  </a:cubicBezTo>
                  <a:cubicBezTo>
                    <a:pt x="2" y="62"/>
                    <a:pt x="2" y="58"/>
                    <a:pt x="3" y="56"/>
                  </a:cubicBezTo>
                  <a:cubicBezTo>
                    <a:pt x="4" y="54"/>
                    <a:pt x="8" y="52"/>
                    <a:pt x="10" y="51"/>
                  </a:cubicBezTo>
                  <a:cubicBezTo>
                    <a:pt x="11" y="51"/>
                    <a:pt x="15" y="50"/>
                    <a:pt x="16" y="50"/>
                  </a:cubicBezTo>
                  <a:cubicBezTo>
                    <a:pt x="19" y="49"/>
                    <a:pt x="24" y="46"/>
                    <a:pt x="27" y="44"/>
                  </a:cubicBezTo>
                  <a:cubicBezTo>
                    <a:pt x="29" y="43"/>
                    <a:pt x="33" y="40"/>
                    <a:pt x="35" y="38"/>
                  </a:cubicBezTo>
                  <a:cubicBezTo>
                    <a:pt x="36" y="36"/>
                    <a:pt x="38" y="32"/>
                    <a:pt x="39" y="31"/>
                  </a:cubicBezTo>
                  <a:cubicBezTo>
                    <a:pt x="40" y="29"/>
                    <a:pt x="41" y="26"/>
                    <a:pt x="43" y="25"/>
                  </a:cubicBezTo>
                  <a:cubicBezTo>
                    <a:pt x="44" y="23"/>
                    <a:pt x="48" y="22"/>
                    <a:pt x="50" y="20"/>
                  </a:cubicBezTo>
                  <a:cubicBezTo>
                    <a:pt x="51" y="19"/>
                    <a:pt x="53" y="17"/>
                    <a:pt x="54" y="15"/>
                  </a:cubicBezTo>
                  <a:cubicBezTo>
                    <a:pt x="54" y="15"/>
                    <a:pt x="54" y="14"/>
                    <a:pt x="55" y="13"/>
                  </a:cubicBezTo>
                  <a:cubicBezTo>
                    <a:pt x="55" y="13"/>
                    <a:pt x="55" y="13"/>
                    <a:pt x="55" y="13"/>
                  </a:cubicBezTo>
                  <a:cubicBezTo>
                    <a:pt x="57" y="13"/>
                    <a:pt x="59" y="11"/>
                    <a:pt x="61" y="10"/>
                  </a:cubicBezTo>
                  <a:cubicBezTo>
                    <a:pt x="62" y="8"/>
                    <a:pt x="65" y="5"/>
                    <a:pt x="66" y="4"/>
                  </a:cubicBezTo>
                  <a:cubicBezTo>
                    <a:pt x="68" y="3"/>
                    <a:pt x="71" y="1"/>
                    <a:pt x="73" y="1"/>
                  </a:cubicBezTo>
                  <a:cubicBezTo>
                    <a:pt x="77" y="0"/>
                    <a:pt x="88" y="0"/>
                    <a:pt x="93" y="1"/>
                  </a:cubicBezTo>
                  <a:cubicBezTo>
                    <a:pt x="97" y="2"/>
                    <a:pt x="107" y="5"/>
                    <a:pt x="111" y="8"/>
                  </a:cubicBezTo>
                  <a:cubicBezTo>
                    <a:pt x="117" y="11"/>
                    <a:pt x="130" y="20"/>
                    <a:pt x="136" y="24"/>
                  </a:cubicBezTo>
                  <a:cubicBezTo>
                    <a:pt x="141" y="27"/>
                    <a:pt x="150" y="33"/>
                    <a:pt x="155" y="37"/>
                  </a:cubicBezTo>
                  <a:cubicBezTo>
                    <a:pt x="158" y="39"/>
                    <a:pt x="163" y="45"/>
                    <a:pt x="166" y="48"/>
                  </a:cubicBezTo>
                  <a:cubicBezTo>
                    <a:pt x="168" y="49"/>
                    <a:pt x="174" y="52"/>
                    <a:pt x="177" y="53"/>
                  </a:cubicBezTo>
                  <a:cubicBezTo>
                    <a:pt x="177" y="54"/>
                    <a:pt x="178" y="54"/>
                    <a:pt x="179" y="5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1" name="Freeform 88"/>
            <p:cNvSpPr>
              <a:spLocks/>
            </p:cNvSpPr>
            <p:nvPr/>
          </p:nvSpPr>
          <p:spPr bwMode="auto">
            <a:xfrm>
              <a:off x="2570163" y="1916113"/>
              <a:ext cx="147638" cy="128588"/>
            </a:xfrm>
            <a:custGeom>
              <a:avLst/>
              <a:gdLst/>
              <a:ahLst/>
              <a:cxnLst>
                <a:cxn ang="0">
                  <a:pos x="96" y="74"/>
                </a:cxn>
                <a:cxn ang="0">
                  <a:pos x="96" y="78"/>
                </a:cxn>
                <a:cxn ang="0">
                  <a:pos x="92" y="78"/>
                </a:cxn>
                <a:cxn ang="0">
                  <a:pos x="86" y="78"/>
                </a:cxn>
                <a:cxn ang="0">
                  <a:pos x="83" y="82"/>
                </a:cxn>
                <a:cxn ang="0">
                  <a:pos x="77" y="84"/>
                </a:cxn>
                <a:cxn ang="0">
                  <a:pos x="72" y="84"/>
                </a:cxn>
                <a:cxn ang="0">
                  <a:pos x="69" y="81"/>
                </a:cxn>
                <a:cxn ang="0">
                  <a:pos x="69" y="75"/>
                </a:cxn>
                <a:cxn ang="0">
                  <a:pos x="68" y="72"/>
                </a:cxn>
                <a:cxn ang="0">
                  <a:pos x="66" y="68"/>
                </a:cxn>
                <a:cxn ang="0">
                  <a:pos x="61" y="65"/>
                </a:cxn>
                <a:cxn ang="0">
                  <a:pos x="56" y="61"/>
                </a:cxn>
                <a:cxn ang="0">
                  <a:pos x="52" y="55"/>
                </a:cxn>
                <a:cxn ang="0">
                  <a:pos x="51" y="49"/>
                </a:cxn>
                <a:cxn ang="0">
                  <a:pos x="47" y="43"/>
                </a:cxn>
                <a:cxn ang="0">
                  <a:pos x="38" y="38"/>
                </a:cxn>
                <a:cxn ang="0">
                  <a:pos x="34" y="34"/>
                </a:cxn>
                <a:cxn ang="0">
                  <a:pos x="33" y="29"/>
                </a:cxn>
                <a:cxn ang="0">
                  <a:pos x="30" y="26"/>
                </a:cxn>
                <a:cxn ang="0">
                  <a:pos x="26" y="24"/>
                </a:cxn>
                <a:cxn ang="0">
                  <a:pos x="19" y="24"/>
                </a:cxn>
                <a:cxn ang="0">
                  <a:pos x="10" y="26"/>
                </a:cxn>
                <a:cxn ang="0">
                  <a:pos x="4" y="25"/>
                </a:cxn>
                <a:cxn ang="0">
                  <a:pos x="1" y="24"/>
                </a:cxn>
                <a:cxn ang="0">
                  <a:pos x="1" y="19"/>
                </a:cxn>
                <a:cxn ang="0">
                  <a:pos x="6" y="9"/>
                </a:cxn>
                <a:cxn ang="0">
                  <a:pos x="10" y="2"/>
                </a:cxn>
                <a:cxn ang="0">
                  <a:pos x="12" y="0"/>
                </a:cxn>
                <a:cxn ang="0">
                  <a:pos x="18" y="3"/>
                </a:cxn>
                <a:cxn ang="0">
                  <a:pos x="25" y="4"/>
                </a:cxn>
                <a:cxn ang="0">
                  <a:pos x="31" y="3"/>
                </a:cxn>
                <a:cxn ang="0">
                  <a:pos x="39" y="4"/>
                </a:cxn>
                <a:cxn ang="0">
                  <a:pos x="43" y="10"/>
                </a:cxn>
                <a:cxn ang="0">
                  <a:pos x="47" y="15"/>
                </a:cxn>
                <a:cxn ang="0">
                  <a:pos x="53" y="16"/>
                </a:cxn>
                <a:cxn ang="0">
                  <a:pos x="56" y="22"/>
                </a:cxn>
                <a:cxn ang="0">
                  <a:pos x="61" y="28"/>
                </a:cxn>
                <a:cxn ang="0">
                  <a:pos x="71" y="40"/>
                </a:cxn>
                <a:cxn ang="0">
                  <a:pos x="80" y="48"/>
                </a:cxn>
                <a:cxn ang="0">
                  <a:pos x="88" y="56"/>
                </a:cxn>
                <a:cxn ang="0">
                  <a:pos x="93" y="64"/>
                </a:cxn>
                <a:cxn ang="0">
                  <a:pos x="96" y="74"/>
                </a:cxn>
              </a:cxnLst>
              <a:rect l="0" t="0" r="r" b="b"/>
              <a:pathLst>
                <a:path w="96" h="84">
                  <a:moveTo>
                    <a:pt x="96" y="74"/>
                  </a:moveTo>
                  <a:cubicBezTo>
                    <a:pt x="96" y="75"/>
                    <a:pt x="96" y="77"/>
                    <a:pt x="96" y="78"/>
                  </a:cubicBezTo>
                  <a:cubicBezTo>
                    <a:pt x="95" y="79"/>
                    <a:pt x="93" y="78"/>
                    <a:pt x="92" y="78"/>
                  </a:cubicBezTo>
                  <a:cubicBezTo>
                    <a:pt x="90" y="78"/>
                    <a:pt x="87" y="78"/>
                    <a:pt x="86" y="78"/>
                  </a:cubicBezTo>
                  <a:cubicBezTo>
                    <a:pt x="85" y="79"/>
                    <a:pt x="84" y="81"/>
                    <a:pt x="83" y="82"/>
                  </a:cubicBezTo>
                  <a:cubicBezTo>
                    <a:pt x="81" y="82"/>
                    <a:pt x="78" y="83"/>
                    <a:pt x="77" y="84"/>
                  </a:cubicBezTo>
                  <a:cubicBezTo>
                    <a:pt x="75" y="84"/>
                    <a:pt x="73" y="84"/>
                    <a:pt x="72" y="84"/>
                  </a:cubicBezTo>
                  <a:cubicBezTo>
                    <a:pt x="71" y="83"/>
                    <a:pt x="69" y="82"/>
                    <a:pt x="69" y="81"/>
                  </a:cubicBezTo>
                  <a:cubicBezTo>
                    <a:pt x="68" y="79"/>
                    <a:pt x="69" y="77"/>
                    <a:pt x="69" y="75"/>
                  </a:cubicBezTo>
                  <a:cubicBezTo>
                    <a:pt x="69" y="74"/>
                    <a:pt x="69" y="72"/>
                    <a:pt x="68" y="72"/>
                  </a:cubicBezTo>
                  <a:cubicBezTo>
                    <a:pt x="68" y="71"/>
                    <a:pt x="66" y="68"/>
                    <a:pt x="66" y="68"/>
                  </a:cubicBezTo>
                  <a:cubicBezTo>
                    <a:pt x="66" y="68"/>
                    <a:pt x="62" y="66"/>
                    <a:pt x="61" y="65"/>
                  </a:cubicBezTo>
                  <a:cubicBezTo>
                    <a:pt x="60" y="64"/>
                    <a:pt x="57" y="62"/>
                    <a:pt x="56" y="61"/>
                  </a:cubicBezTo>
                  <a:cubicBezTo>
                    <a:pt x="55" y="60"/>
                    <a:pt x="53" y="57"/>
                    <a:pt x="52" y="55"/>
                  </a:cubicBezTo>
                  <a:cubicBezTo>
                    <a:pt x="51" y="54"/>
                    <a:pt x="52" y="50"/>
                    <a:pt x="51" y="49"/>
                  </a:cubicBezTo>
                  <a:cubicBezTo>
                    <a:pt x="50" y="47"/>
                    <a:pt x="48" y="44"/>
                    <a:pt x="47" y="43"/>
                  </a:cubicBezTo>
                  <a:cubicBezTo>
                    <a:pt x="45" y="41"/>
                    <a:pt x="40" y="39"/>
                    <a:pt x="38" y="38"/>
                  </a:cubicBezTo>
                  <a:cubicBezTo>
                    <a:pt x="37" y="37"/>
                    <a:pt x="35" y="35"/>
                    <a:pt x="34" y="34"/>
                  </a:cubicBezTo>
                  <a:cubicBezTo>
                    <a:pt x="34" y="33"/>
                    <a:pt x="33" y="30"/>
                    <a:pt x="33" y="29"/>
                  </a:cubicBezTo>
                  <a:cubicBezTo>
                    <a:pt x="32" y="28"/>
                    <a:pt x="31" y="26"/>
                    <a:pt x="30" y="26"/>
                  </a:cubicBezTo>
                  <a:cubicBezTo>
                    <a:pt x="29" y="25"/>
                    <a:pt x="27" y="25"/>
                    <a:pt x="26" y="24"/>
                  </a:cubicBezTo>
                  <a:cubicBezTo>
                    <a:pt x="25" y="24"/>
                    <a:pt x="21" y="24"/>
                    <a:pt x="19" y="24"/>
                  </a:cubicBezTo>
                  <a:cubicBezTo>
                    <a:pt x="17" y="25"/>
                    <a:pt x="12" y="26"/>
                    <a:pt x="10" y="26"/>
                  </a:cubicBezTo>
                  <a:cubicBezTo>
                    <a:pt x="8" y="26"/>
                    <a:pt x="5" y="26"/>
                    <a:pt x="4" y="25"/>
                  </a:cubicBezTo>
                  <a:cubicBezTo>
                    <a:pt x="3" y="25"/>
                    <a:pt x="2" y="24"/>
                    <a:pt x="1" y="24"/>
                  </a:cubicBezTo>
                  <a:cubicBezTo>
                    <a:pt x="0" y="22"/>
                    <a:pt x="0" y="20"/>
                    <a:pt x="1" y="19"/>
                  </a:cubicBezTo>
                  <a:cubicBezTo>
                    <a:pt x="1" y="16"/>
                    <a:pt x="5" y="11"/>
                    <a:pt x="6" y="9"/>
                  </a:cubicBezTo>
                  <a:cubicBezTo>
                    <a:pt x="7" y="7"/>
                    <a:pt x="9" y="4"/>
                    <a:pt x="10" y="2"/>
                  </a:cubicBezTo>
                  <a:cubicBezTo>
                    <a:pt x="11" y="2"/>
                    <a:pt x="11" y="1"/>
                    <a:pt x="12" y="0"/>
                  </a:cubicBezTo>
                  <a:cubicBezTo>
                    <a:pt x="14" y="1"/>
                    <a:pt x="17" y="2"/>
                    <a:pt x="18" y="3"/>
                  </a:cubicBezTo>
                  <a:cubicBezTo>
                    <a:pt x="20" y="3"/>
                    <a:pt x="23" y="4"/>
                    <a:pt x="25" y="4"/>
                  </a:cubicBezTo>
                  <a:cubicBezTo>
                    <a:pt x="26" y="4"/>
                    <a:pt x="29" y="3"/>
                    <a:pt x="31" y="3"/>
                  </a:cubicBezTo>
                  <a:cubicBezTo>
                    <a:pt x="33" y="3"/>
                    <a:pt x="37" y="3"/>
                    <a:pt x="39" y="4"/>
                  </a:cubicBezTo>
                  <a:cubicBezTo>
                    <a:pt x="41" y="5"/>
                    <a:pt x="42" y="9"/>
                    <a:pt x="43" y="10"/>
                  </a:cubicBezTo>
                  <a:cubicBezTo>
                    <a:pt x="44" y="12"/>
                    <a:pt x="46" y="14"/>
                    <a:pt x="47" y="15"/>
                  </a:cubicBezTo>
                  <a:cubicBezTo>
                    <a:pt x="48" y="16"/>
                    <a:pt x="51" y="15"/>
                    <a:pt x="53" y="16"/>
                  </a:cubicBezTo>
                  <a:cubicBezTo>
                    <a:pt x="54" y="17"/>
                    <a:pt x="55" y="20"/>
                    <a:pt x="56" y="22"/>
                  </a:cubicBezTo>
                  <a:cubicBezTo>
                    <a:pt x="58" y="23"/>
                    <a:pt x="60" y="26"/>
                    <a:pt x="61" y="28"/>
                  </a:cubicBezTo>
                  <a:cubicBezTo>
                    <a:pt x="64" y="31"/>
                    <a:pt x="68" y="37"/>
                    <a:pt x="71" y="40"/>
                  </a:cubicBezTo>
                  <a:cubicBezTo>
                    <a:pt x="73" y="42"/>
                    <a:pt x="77" y="46"/>
                    <a:pt x="80" y="48"/>
                  </a:cubicBezTo>
                  <a:cubicBezTo>
                    <a:pt x="82" y="50"/>
                    <a:pt x="86" y="54"/>
                    <a:pt x="88" y="56"/>
                  </a:cubicBezTo>
                  <a:cubicBezTo>
                    <a:pt x="89" y="58"/>
                    <a:pt x="92" y="62"/>
                    <a:pt x="93" y="64"/>
                  </a:cubicBezTo>
                  <a:cubicBezTo>
                    <a:pt x="94" y="67"/>
                    <a:pt x="95" y="71"/>
                    <a:pt x="96" y="7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2" name="Freeform 89"/>
            <p:cNvSpPr>
              <a:spLocks/>
            </p:cNvSpPr>
            <p:nvPr/>
          </p:nvSpPr>
          <p:spPr bwMode="auto">
            <a:xfrm>
              <a:off x="2519363" y="1936750"/>
              <a:ext cx="15875" cy="11113"/>
            </a:xfrm>
            <a:custGeom>
              <a:avLst/>
              <a:gdLst/>
              <a:ahLst/>
              <a:cxnLst>
                <a:cxn ang="0">
                  <a:pos x="10" y="4"/>
                </a:cxn>
                <a:cxn ang="0">
                  <a:pos x="5" y="7"/>
                </a:cxn>
                <a:cxn ang="0">
                  <a:pos x="1" y="5"/>
                </a:cxn>
                <a:cxn ang="0">
                  <a:pos x="1" y="2"/>
                </a:cxn>
                <a:cxn ang="0">
                  <a:pos x="3" y="0"/>
                </a:cxn>
                <a:cxn ang="0">
                  <a:pos x="7" y="0"/>
                </a:cxn>
                <a:cxn ang="0">
                  <a:pos x="9" y="2"/>
                </a:cxn>
                <a:cxn ang="0">
                  <a:pos x="10" y="4"/>
                </a:cxn>
              </a:cxnLst>
              <a:rect l="0" t="0" r="r" b="b"/>
              <a:pathLst>
                <a:path w="10" h="7">
                  <a:moveTo>
                    <a:pt x="10" y="4"/>
                  </a:moveTo>
                  <a:cubicBezTo>
                    <a:pt x="10" y="5"/>
                    <a:pt x="7" y="7"/>
                    <a:pt x="5" y="7"/>
                  </a:cubicBezTo>
                  <a:cubicBezTo>
                    <a:pt x="4" y="7"/>
                    <a:pt x="2" y="6"/>
                    <a:pt x="1" y="5"/>
                  </a:cubicBezTo>
                  <a:cubicBezTo>
                    <a:pt x="1" y="4"/>
                    <a:pt x="0" y="3"/>
                    <a:pt x="1" y="2"/>
                  </a:cubicBezTo>
                  <a:cubicBezTo>
                    <a:pt x="1" y="1"/>
                    <a:pt x="3" y="0"/>
                    <a:pt x="3" y="0"/>
                  </a:cubicBezTo>
                  <a:cubicBezTo>
                    <a:pt x="4" y="0"/>
                    <a:pt x="6" y="0"/>
                    <a:pt x="7" y="0"/>
                  </a:cubicBezTo>
                  <a:cubicBezTo>
                    <a:pt x="8" y="0"/>
                    <a:pt x="8" y="2"/>
                    <a:pt x="9" y="2"/>
                  </a:cubicBezTo>
                  <a:cubicBezTo>
                    <a:pt x="9" y="3"/>
                    <a:pt x="10" y="3"/>
                    <a:pt x="10" y="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3" name="Freeform 90"/>
            <p:cNvSpPr>
              <a:spLocks/>
            </p:cNvSpPr>
            <p:nvPr/>
          </p:nvSpPr>
          <p:spPr bwMode="auto">
            <a:xfrm>
              <a:off x="2182813" y="1785938"/>
              <a:ext cx="406400" cy="363538"/>
            </a:xfrm>
            <a:custGeom>
              <a:avLst/>
              <a:gdLst/>
              <a:ahLst/>
              <a:cxnLst>
                <a:cxn ang="0">
                  <a:pos x="255" y="105"/>
                </a:cxn>
                <a:cxn ang="0">
                  <a:pos x="239" y="98"/>
                </a:cxn>
                <a:cxn ang="0">
                  <a:pos x="211" y="85"/>
                </a:cxn>
                <a:cxn ang="0">
                  <a:pos x="189" y="95"/>
                </a:cxn>
                <a:cxn ang="0">
                  <a:pos x="170" y="104"/>
                </a:cxn>
                <a:cxn ang="0">
                  <a:pos x="177" y="128"/>
                </a:cxn>
                <a:cxn ang="0">
                  <a:pos x="192" y="145"/>
                </a:cxn>
                <a:cxn ang="0">
                  <a:pos x="215" y="151"/>
                </a:cxn>
                <a:cxn ang="0">
                  <a:pos x="242" y="167"/>
                </a:cxn>
                <a:cxn ang="0">
                  <a:pos x="243" y="183"/>
                </a:cxn>
                <a:cxn ang="0">
                  <a:pos x="248" y="198"/>
                </a:cxn>
                <a:cxn ang="0">
                  <a:pos x="244" y="213"/>
                </a:cxn>
                <a:cxn ang="0">
                  <a:pos x="229" y="225"/>
                </a:cxn>
                <a:cxn ang="0">
                  <a:pos x="221" y="210"/>
                </a:cxn>
                <a:cxn ang="0">
                  <a:pos x="209" y="199"/>
                </a:cxn>
                <a:cxn ang="0">
                  <a:pos x="196" y="185"/>
                </a:cxn>
                <a:cxn ang="0">
                  <a:pos x="179" y="153"/>
                </a:cxn>
                <a:cxn ang="0">
                  <a:pos x="151" y="130"/>
                </a:cxn>
                <a:cxn ang="0">
                  <a:pos x="123" y="121"/>
                </a:cxn>
                <a:cxn ang="0">
                  <a:pos x="88" y="119"/>
                </a:cxn>
                <a:cxn ang="0">
                  <a:pos x="79" y="141"/>
                </a:cxn>
                <a:cxn ang="0">
                  <a:pos x="94" y="163"/>
                </a:cxn>
                <a:cxn ang="0">
                  <a:pos x="112" y="187"/>
                </a:cxn>
                <a:cxn ang="0">
                  <a:pos x="132" y="202"/>
                </a:cxn>
                <a:cxn ang="0">
                  <a:pos x="153" y="209"/>
                </a:cxn>
                <a:cxn ang="0">
                  <a:pos x="173" y="228"/>
                </a:cxn>
                <a:cxn ang="0">
                  <a:pos x="176" y="236"/>
                </a:cxn>
                <a:cxn ang="0">
                  <a:pos x="129" y="223"/>
                </a:cxn>
                <a:cxn ang="0">
                  <a:pos x="87" y="215"/>
                </a:cxn>
                <a:cxn ang="0">
                  <a:pos x="79" y="186"/>
                </a:cxn>
                <a:cxn ang="0">
                  <a:pos x="75" y="144"/>
                </a:cxn>
                <a:cxn ang="0">
                  <a:pos x="40" y="119"/>
                </a:cxn>
                <a:cxn ang="0">
                  <a:pos x="0" y="99"/>
                </a:cxn>
                <a:cxn ang="0">
                  <a:pos x="27" y="58"/>
                </a:cxn>
                <a:cxn ang="0">
                  <a:pos x="48" y="48"/>
                </a:cxn>
                <a:cxn ang="0">
                  <a:pos x="91" y="22"/>
                </a:cxn>
                <a:cxn ang="0">
                  <a:pos x="120" y="19"/>
                </a:cxn>
                <a:cxn ang="0">
                  <a:pos x="153" y="18"/>
                </a:cxn>
                <a:cxn ang="0">
                  <a:pos x="177" y="5"/>
                </a:cxn>
                <a:cxn ang="0">
                  <a:pos x="189" y="4"/>
                </a:cxn>
                <a:cxn ang="0">
                  <a:pos x="205" y="18"/>
                </a:cxn>
                <a:cxn ang="0">
                  <a:pos x="226" y="28"/>
                </a:cxn>
                <a:cxn ang="0">
                  <a:pos x="218" y="38"/>
                </a:cxn>
                <a:cxn ang="0">
                  <a:pos x="202" y="43"/>
                </a:cxn>
                <a:cxn ang="0">
                  <a:pos x="214" y="72"/>
                </a:cxn>
                <a:cxn ang="0">
                  <a:pos x="243" y="81"/>
                </a:cxn>
                <a:cxn ang="0">
                  <a:pos x="249" y="66"/>
                </a:cxn>
                <a:cxn ang="0">
                  <a:pos x="258" y="68"/>
                </a:cxn>
              </a:cxnLst>
              <a:rect l="0" t="0" r="r" b="b"/>
              <a:pathLst>
                <a:path w="266" h="238">
                  <a:moveTo>
                    <a:pt x="266" y="86"/>
                  </a:moveTo>
                  <a:cubicBezTo>
                    <a:pt x="265" y="87"/>
                    <a:pt x="265" y="88"/>
                    <a:pt x="264" y="88"/>
                  </a:cubicBezTo>
                  <a:cubicBezTo>
                    <a:pt x="263" y="90"/>
                    <a:pt x="261" y="93"/>
                    <a:pt x="260" y="95"/>
                  </a:cubicBezTo>
                  <a:cubicBezTo>
                    <a:pt x="259" y="97"/>
                    <a:pt x="255" y="102"/>
                    <a:pt x="255" y="105"/>
                  </a:cubicBezTo>
                  <a:cubicBezTo>
                    <a:pt x="254" y="106"/>
                    <a:pt x="254" y="108"/>
                    <a:pt x="255" y="110"/>
                  </a:cubicBezTo>
                  <a:cubicBezTo>
                    <a:pt x="253" y="109"/>
                    <a:pt x="251" y="108"/>
                    <a:pt x="250" y="107"/>
                  </a:cubicBezTo>
                  <a:cubicBezTo>
                    <a:pt x="249" y="106"/>
                    <a:pt x="247" y="104"/>
                    <a:pt x="246" y="103"/>
                  </a:cubicBezTo>
                  <a:cubicBezTo>
                    <a:pt x="244" y="101"/>
                    <a:pt x="240" y="99"/>
                    <a:pt x="239" y="98"/>
                  </a:cubicBezTo>
                  <a:cubicBezTo>
                    <a:pt x="237" y="96"/>
                    <a:pt x="235" y="92"/>
                    <a:pt x="233" y="91"/>
                  </a:cubicBezTo>
                  <a:cubicBezTo>
                    <a:pt x="231" y="89"/>
                    <a:pt x="227" y="88"/>
                    <a:pt x="224" y="87"/>
                  </a:cubicBezTo>
                  <a:cubicBezTo>
                    <a:pt x="223" y="87"/>
                    <a:pt x="220" y="86"/>
                    <a:pt x="218" y="86"/>
                  </a:cubicBezTo>
                  <a:cubicBezTo>
                    <a:pt x="217" y="85"/>
                    <a:pt x="213" y="85"/>
                    <a:pt x="211" y="85"/>
                  </a:cubicBezTo>
                  <a:cubicBezTo>
                    <a:pt x="209" y="85"/>
                    <a:pt x="206" y="86"/>
                    <a:pt x="204" y="87"/>
                  </a:cubicBezTo>
                  <a:cubicBezTo>
                    <a:pt x="203" y="87"/>
                    <a:pt x="201" y="89"/>
                    <a:pt x="200" y="90"/>
                  </a:cubicBezTo>
                  <a:cubicBezTo>
                    <a:pt x="199" y="91"/>
                    <a:pt x="196" y="93"/>
                    <a:pt x="195" y="94"/>
                  </a:cubicBezTo>
                  <a:cubicBezTo>
                    <a:pt x="193" y="94"/>
                    <a:pt x="190" y="95"/>
                    <a:pt x="189" y="95"/>
                  </a:cubicBezTo>
                  <a:cubicBezTo>
                    <a:pt x="187" y="95"/>
                    <a:pt x="182" y="94"/>
                    <a:pt x="180" y="95"/>
                  </a:cubicBezTo>
                  <a:cubicBezTo>
                    <a:pt x="179" y="95"/>
                    <a:pt x="176" y="96"/>
                    <a:pt x="175" y="96"/>
                  </a:cubicBezTo>
                  <a:cubicBezTo>
                    <a:pt x="174" y="97"/>
                    <a:pt x="173" y="99"/>
                    <a:pt x="172" y="100"/>
                  </a:cubicBezTo>
                  <a:cubicBezTo>
                    <a:pt x="171" y="101"/>
                    <a:pt x="170" y="103"/>
                    <a:pt x="170" y="104"/>
                  </a:cubicBezTo>
                  <a:cubicBezTo>
                    <a:pt x="169" y="105"/>
                    <a:pt x="167" y="107"/>
                    <a:pt x="167" y="109"/>
                  </a:cubicBezTo>
                  <a:cubicBezTo>
                    <a:pt x="166" y="110"/>
                    <a:pt x="167" y="113"/>
                    <a:pt x="168" y="114"/>
                  </a:cubicBezTo>
                  <a:cubicBezTo>
                    <a:pt x="169" y="116"/>
                    <a:pt x="170" y="119"/>
                    <a:pt x="171" y="120"/>
                  </a:cubicBezTo>
                  <a:cubicBezTo>
                    <a:pt x="173" y="122"/>
                    <a:pt x="175" y="126"/>
                    <a:pt x="177" y="128"/>
                  </a:cubicBezTo>
                  <a:cubicBezTo>
                    <a:pt x="179" y="129"/>
                    <a:pt x="183" y="130"/>
                    <a:pt x="184" y="131"/>
                  </a:cubicBezTo>
                  <a:cubicBezTo>
                    <a:pt x="185" y="132"/>
                    <a:pt x="187" y="134"/>
                    <a:pt x="188" y="135"/>
                  </a:cubicBezTo>
                  <a:cubicBezTo>
                    <a:pt x="189" y="136"/>
                    <a:pt x="189" y="139"/>
                    <a:pt x="189" y="140"/>
                  </a:cubicBezTo>
                  <a:cubicBezTo>
                    <a:pt x="190" y="141"/>
                    <a:pt x="191" y="144"/>
                    <a:pt x="192" y="145"/>
                  </a:cubicBezTo>
                  <a:cubicBezTo>
                    <a:pt x="193" y="145"/>
                    <a:pt x="196" y="146"/>
                    <a:pt x="197" y="147"/>
                  </a:cubicBezTo>
                  <a:cubicBezTo>
                    <a:pt x="198" y="147"/>
                    <a:pt x="201" y="150"/>
                    <a:pt x="202" y="150"/>
                  </a:cubicBezTo>
                  <a:cubicBezTo>
                    <a:pt x="203" y="151"/>
                    <a:pt x="206" y="152"/>
                    <a:pt x="207" y="152"/>
                  </a:cubicBezTo>
                  <a:cubicBezTo>
                    <a:pt x="209" y="152"/>
                    <a:pt x="213" y="151"/>
                    <a:pt x="215" y="151"/>
                  </a:cubicBezTo>
                  <a:cubicBezTo>
                    <a:pt x="216" y="151"/>
                    <a:pt x="220" y="151"/>
                    <a:pt x="222" y="152"/>
                  </a:cubicBezTo>
                  <a:cubicBezTo>
                    <a:pt x="224" y="153"/>
                    <a:pt x="227" y="157"/>
                    <a:pt x="229" y="158"/>
                  </a:cubicBezTo>
                  <a:cubicBezTo>
                    <a:pt x="231" y="160"/>
                    <a:pt x="235" y="162"/>
                    <a:pt x="237" y="163"/>
                  </a:cubicBezTo>
                  <a:cubicBezTo>
                    <a:pt x="239" y="164"/>
                    <a:pt x="241" y="166"/>
                    <a:pt x="242" y="167"/>
                  </a:cubicBezTo>
                  <a:cubicBezTo>
                    <a:pt x="243" y="168"/>
                    <a:pt x="245" y="170"/>
                    <a:pt x="245" y="172"/>
                  </a:cubicBezTo>
                  <a:cubicBezTo>
                    <a:pt x="246" y="173"/>
                    <a:pt x="245" y="176"/>
                    <a:pt x="244" y="177"/>
                  </a:cubicBezTo>
                  <a:cubicBezTo>
                    <a:pt x="244" y="178"/>
                    <a:pt x="242" y="179"/>
                    <a:pt x="242" y="179"/>
                  </a:cubicBezTo>
                  <a:cubicBezTo>
                    <a:pt x="242" y="180"/>
                    <a:pt x="243" y="182"/>
                    <a:pt x="243" y="183"/>
                  </a:cubicBezTo>
                  <a:cubicBezTo>
                    <a:pt x="244" y="184"/>
                    <a:pt x="245" y="186"/>
                    <a:pt x="246" y="187"/>
                  </a:cubicBezTo>
                  <a:cubicBezTo>
                    <a:pt x="246" y="188"/>
                    <a:pt x="246" y="190"/>
                    <a:pt x="245" y="191"/>
                  </a:cubicBezTo>
                  <a:cubicBezTo>
                    <a:pt x="245" y="192"/>
                    <a:pt x="244" y="194"/>
                    <a:pt x="244" y="195"/>
                  </a:cubicBezTo>
                  <a:cubicBezTo>
                    <a:pt x="244" y="196"/>
                    <a:pt x="247" y="197"/>
                    <a:pt x="248" y="198"/>
                  </a:cubicBezTo>
                  <a:cubicBezTo>
                    <a:pt x="249" y="198"/>
                    <a:pt x="251" y="199"/>
                    <a:pt x="251" y="200"/>
                  </a:cubicBezTo>
                  <a:cubicBezTo>
                    <a:pt x="251" y="201"/>
                    <a:pt x="251" y="203"/>
                    <a:pt x="250" y="204"/>
                  </a:cubicBezTo>
                  <a:cubicBezTo>
                    <a:pt x="250" y="205"/>
                    <a:pt x="248" y="207"/>
                    <a:pt x="247" y="208"/>
                  </a:cubicBezTo>
                  <a:cubicBezTo>
                    <a:pt x="246" y="209"/>
                    <a:pt x="244" y="211"/>
                    <a:pt x="244" y="213"/>
                  </a:cubicBezTo>
                  <a:cubicBezTo>
                    <a:pt x="243" y="214"/>
                    <a:pt x="244" y="218"/>
                    <a:pt x="243" y="219"/>
                  </a:cubicBezTo>
                  <a:cubicBezTo>
                    <a:pt x="242" y="221"/>
                    <a:pt x="240" y="225"/>
                    <a:pt x="238" y="226"/>
                  </a:cubicBezTo>
                  <a:cubicBezTo>
                    <a:pt x="237" y="227"/>
                    <a:pt x="235" y="228"/>
                    <a:pt x="233" y="227"/>
                  </a:cubicBezTo>
                  <a:cubicBezTo>
                    <a:pt x="232" y="227"/>
                    <a:pt x="230" y="226"/>
                    <a:pt x="229" y="225"/>
                  </a:cubicBezTo>
                  <a:cubicBezTo>
                    <a:pt x="229" y="224"/>
                    <a:pt x="229" y="221"/>
                    <a:pt x="228" y="221"/>
                  </a:cubicBezTo>
                  <a:cubicBezTo>
                    <a:pt x="227" y="220"/>
                    <a:pt x="224" y="220"/>
                    <a:pt x="223" y="219"/>
                  </a:cubicBezTo>
                  <a:cubicBezTo>
                    <a:pt x="222" y="218"/>
                    <a:pt x="221" y="216"/>
                    <a:pt x="221" y="215"/>
                  </a:cubicBezTo>
                  <a:cubicBezTo>
                    <a:pt x="221" y="214"/>
                    <a:pt x="222" y="211"/>
                    <a:pt x="221" y="210"/>
                  </a:cubicBezTo>
                  <a:cubicBezTo>
                    <a:pt x="221" y="209"/>
                    <a:pt x="220" y="206"/>
                    <a:pt x="219" y="205"/>
                  </a:cubicBezTo>
                  <a:cubicBezTo>
                    <a:pt x="218" y="204"/>
                    <a:pt x="214" y="206"/>
                    <a:pt x="213" y="205"/>
                  </a:cubicBezTo>
                  <a:cubicBezTo>
                    <a:pt x="212" y="204"/>
                    <a:pt x="212" y="202"/>
                    <a:pt x="212" y="202"/>
                  </a:cubicBezTo>
                  <a:cubicBezTo>
                    <a:pt x="211" y="201"/>
                    <a:pt x="210" y="199"/>
                    <a:pt x="209" y="199"/>
                  </a:cubicBezTo>
                  <a:cubicBezTo>
                    <a:pt x="208" y="199"/>
                    <a:pt x="206" y="202"/>
                    <a:pt x="205" y="202"/>
                  </a:cubicBezTo>
                  <a:cubicBezTo>
                    <a:pt x="204" y="202"/>
                    <a:pt x="200" y="200"/>
                    <a:pt x="199" y="199"/>
                  </a:cubicBezTo>
                  <a:cubicBezTo>
                    <a:pt x="198" y="198"/>
                    <a:pt x="196" y="195"/>
                    <a:pt x="196" y="194"/>
                  </a:cubicBezTo>
                  <a:cubicBezTo>
                    <a:pt x="195" y="192"/>
                    <a:pt x="196" y="187"/>
                    <a:pt x="196" y="185"/>
                  </a:cubicBezTo>
                  <a:cubicBezTo>
                    <a:pt x="196" y="183"/>
                    <a:pt x="196" y="179"/>
                    <a:pt x="195" y="177"/>
                  </a:cubicBezTo>
                  <a:cubicBezTo>
                    <a:pt x="194" y="174"/>
                    <a:pt x="192" y="169"/>
                    <a:pt x="190" y="167"/>
                  </a:cubicBezTo>
                  <a:cubicBezTo>
                    <a:pt x="189" y="166"/>
                    <a:pt x="184" y="163"/>
                    <a:pt x="183" y="161"/>
                  </a:cubicBezTo>
                  <a:cubicBezTo>
                    <a:pt x="182" y="160"/>
                    <a:pt x="180" y="155"/>
                    <a:pt x="179" y="153"/>
                  </a:cubicBezTo>
                  <a:cubicBezTo>
                    <a:pt x="177" y="150"/>
                    <a:pt x="173" y="143"/>
                    <a:pt x="171" y="140"/>
                  </a:cubicBezTo>
                  <a:cubicBezTo>
                    <a:pt x="170" y="138"/>
                    <a:pt x="167" y="134"/>
                    <a:pt x="165" y="132"/>
                  </a:cubicBezTo>
                  <a:cubicBezTo>
                    <a:pt x="164" y="131"/>
                    <a:pt x="161" y="130"/>
                    <a:pt x="159" y="130"/>
                  </a:cubicBezTo>
                  <a:cubicBezTo>
                    <a:pt x="157" y="129"/>
                    <a:pt x="153" y="130"/>
                    <a:pt x="151" y="130"/>
                  </a:cubicBezTo>
                  <a:cubicBezTo>
                    <a:pt x="148" y="129"/>
                    <a:pt x="145" y="128"/>
                    <a:pt x="142" y="128"/>
                  </a:cubicBezTo>
                  <a:cubicBezTo>
                    <a:pt x="140" y="127"/>
                    <a:pt x="135" y="127"/>
                    <a:pt x="133" y="126"/>
                  </a:cubicBezTo>
                  <a:cubicBezTo>
                    <a:pt x="131" y="126"/>
                    <a:pt x="129" y="125"/>
                    <a:pt x="128" y="124"/>
                  </a:cubicBezTo>
                  <a:cubicBezTo>
                    <a:pt x="126" y="124"/>
                    <a:pt x="124" y="121"/>
                    <a:pt x="123" y="121"/>
                  </a:cubicBezTo>
                  <a:cubicBezTo>
                    <a:pt x="120" y="120"/>
                    <a:pt x="115" y="120"/>
                    <a:pt x="113" y="119"/>
                  </a:cubicBezTo>
                  <a:cubicBezTo>
                    <a:pt x="110" y="118"/>
                    <a:pt x="107" y="116"/>
                    <a:pt x="105" y="115"/>
                  </a:cubicBezTo>
                  <a:cubicBezTo>
                    <a:pt x="102" y="115"/>
                    <a:pt x="96" y="115"/>
                    <a:pt x="93" y="115"/>
                  </a:cubicBezTo>
                  <a:cubicBezTo>
                    <a:pt x="92" y="116"/>
                    <a:pt x="89" y="117"/>
                    <a:pt x="88" y="119"/>
                  </a:cubicBezTo>
                  <a:cubicBezTo>
                    <a:pt x="87" y="120"/>
                    <a:pt x="88" y="124"/>
                    <a:pt x="87" y="125"/>
                  </a:cubicBezTo>
                  <a:cubicBezTo>
                    <a:pt x="86" y="127"/>
                    <a:pt x="84" y="129"/>
                    <a:pt x="83" y="130"/>
                  </a:cubicBezTo>
                  <a:cubicBezTo>
                    <a:pt x="82" y="132"/>
                    <a:pt x="80" y="133"/>
                    <a:pt x="80" y="135"/>
                  </a:cubicBezTo>
                  <a:cubicBezTo>
                    <a:pt x="79" y="136"/>
                    <a:pt x="79" y="140"/>
                    <a:pt x="79" y="141"/>
                  </a:cubicBezTo>
                  <a:cubicBezTo>
                    <a:pt x="80" y="143"/>
                    <a:pt x="81" y="144"/>
                    <a:pt x="82" y="146"/>
                  </a:cubicBezTo>
                  <a:cubicBezTo>
                    <a:pt x="82" y="147"/>
                    <a:pt x="83" y="149"/>
                    <a:pt x="84" y="150"/>
                  </a:cubicBezTo>
                  <a:cubicBezTo>
                    <a:pt x="85" y="152"/>
                    <a:pt x="88" y="158"/>
                    <a:pt x="90" y="160"/>
                  </a:cubicBezTo>
                  <a:cubicBezTo>
                    <a:pt x="91" y="161"/>
                    <a:pt x="93" y="163"/>
                    <a:pt x="94" y="163"/>
                  </a:cubicBezTo>
                  <a:cubicBezTo>
                    <a:pt x="95" y="164"/>
                    <a:pt x="97" y="165"/>
                    <a:pt x="97" y="166"/>
                  </a:cubicBezTo>
                  <a:cubicBezTo>
                    <a:pt x="99" y="168"/>
                    <a:pt x="99" y="173"/>
                    <a:pt x="100" y="175"/>
                  </a:cubicBezTo>
                  <a:cubicBezTo>
                    <a:pt x="101" y="177"/>
                    <a:pt x="105" y="181"/>
                    <a:pt x="107" y="182"/>
                  </a:cubicBezTo>
                  <a:cubicBezTo>
                    <a:pt x="108" y="184"/>
                    <a:pt x="111" y="186"/>
                    <a:pt x="112" y="187"/>
                  </a:cubicBezTo>
                  <a:cubicBezTo>
                    <a:pt x="113" y="188"/>
                    <a:pt x="115" y="190"/>
                    <a:pt x="116" y="191"/>
                  </a:cubicBezTo>
                  <a:cubicBezTo>
                    <a:pt x="118" y="193"/>
                    <a:pt x="119" y="197"/>
                    <a:pt x="121" y="199"/>
                  </a:cubicBezTo>
                  <a:cubicBezTo>
                    <a:pt x="122" y="200"/>
                    <a:pt x="124" y="202"/>
                    <a:pt x="125" y="202"/>
                  </a:cubicBezTo>
                  <a:cubicBezTo>
                    <a:pt x="127" y="203"/>
                    <a:pt x="130" y="202"/>
                    <a:pt x="132" y="202"/>
                  </a:cubicBezTo>
                  <a:cubicBezTo>
                    <a:pt x="134" y="203"/>
                    <a:pt x="138" y="203"/>
                    <a:pt x="139" y="204"/>
                  </a:cubicBezTo>
                  <a:cubicBezTo>
                    <a:pt x="140" y="205"/>
                    <a:pt x="138" y="208"/>
                    <a:pt x="139" y="209"/>
                  </a:cubicBezTo>
                  <a:cubicBezTo>
                    <a:pt x="141" y="210"/>
                    <a:pt x="146" y="209"/>
                    <a:pt x="148" y="209"/>
                  </a:cubicBezTo>
                  <a:cubicBezTo>
                    <a:pt x="149" y="209"/>
                    <a:pt x="152" y="209"/>
                    <a:pt x="153" y="209"/>
                  </a:cubicBezTo>
                  <a:cubicBezTo>
                    <a:pt x="155" y="210"/>
                    <a:pt x="159" y="212"/>
                    <a:pt x="160" y="213"/>
                  </a:cubicBezTo>
                  <a:cubicBezTo>
                    <a:pt x="162" y="214"/>
                    <a:pt x="164" y="217"/>
                    <a:pt x="165" y="219"/>
                  </a:cubicBezTo>
                  <a:cubicBezTo>
                    <a:pt x="166" y="220"/>
                    <a:pt x="167" y="223"/>
                    <a:pt x="168" y="224"/>
                  </a:cubicBezTo>
                  <a:cubicBezTo>
                    <a:pt x="169" y="226"/>
                    <a:pt x="172" y="228"/>
                    <a:pt x="173" y="228"/>
                  </a:cubicBezTo>
                  <a:cubicBezTo>
                    <a:pt x="175" y="229"/>
                    <a:pt x="177" y="228"/>
                    <a:pt x="178" y="228"/>
                  </a:cubicBezTo>
                  <a:cubicBezTo>
                    <a:pt x="179" y="228"/>
                    <a:pt x="182" y="229"/>
                    <a:pt x="182" y="230"/>
                  </a:cubicBezTo>
                  <a:cubicBezTo>
                    <a:pt x="183" y="231"/>
                    <a:pt x="183" y="233"/>
                    <a:pt x="182" y="233"/>
                  </a:cubicBezTo>
                  <a:cubicBezTo>
                    <a:pt x="181" y="235"/>
                    <a:pt x="178" y="235"/>
                    <a:pt x="176" y="236"/>
                  </a:cubicBezTo>
                  <a:cubicBezTo>
                    <a:pt x="173" y="237"/>
                    <a:pt x="167" y="238"/>
                    <a:pt x="164" y="238"/>
                  </a:cubicBezTo>
                  <a:cubicBezTo>
                    <a:pt x="161" y="238"/>
                    <a:pt x="155" y="235"/>
                    <a:pt x="152" y="234"/>
                  </a:cubicBezTo>
                  <a:cubicBezTo>
                    <a:pt x="149" y="233"/>
                    <a:pt x="143" y="229"/>
                    <a:pt x="139" y="227"/>
                  </a:cubicBezTo>
                  <a:cubicBezTo>
                    <a:pt x="137" y="226"/>
                    <a:pt x="132" y="224"/>
                    <a:pt x="129" y="223"/>
                  </a:cubicBezTo>
                  <a:cubicBezTo>
                    <a:pt x="125" y="221"/>
                    <a:pt x="118" y="218"/>
                    <a:pt x="114" y="218"/>
                  </a:cubicBezTo>
                  <a:cubicBezTo>
                    <a:pt x="110" y="217"/>
                    <a:pt x="103" y="217"/>
                    <a:pt x="100" y="217"/>
                  </a:cubicBezTo>
                  <a:cubicBezTo>
                    <a:pt x="98" y="218"/>
                    <a:pt x="93" y="220"/>
                    <a:pt x="91" y="219"/>
                  </a:cubicBezTo>
                  <a:cubicBezTo>
                    <a:pt x="90" y="219"/>
                    <a:pt x="87" y="216"/>
                    <a:pt x="87" y="215"/>
                  </a:cubicBezTo>
                  <a:cubicBezTo>
                    <a:pt x="87" y="213"/>
                    <a:pt x="90" y="211"/>
                    <a:pt x="90" y="210"/>
                  </a:cubicBezTo>
                  <a:cubicBezTo>
                    <a:pt x="90" y="208"/>
                    <a:pt x="90" y="204"/>
                    <a:pt x="89" y="203"/>
                  </a:cubicBezTo>
                  <a:cubicBezTo>
                    <a:pt x="89" y="200"/>
                    <a:pt x="87" y="195"/>
                    <a:pt x="85" y="193"/>
                  </a:cubicBezTo>
                  <a:cubicBezTo>
                    <a:pt x="84" y="191"/>
                    <a:pt x="80" y="188"/>
                    <a:pt x="79" y="186"/>
                  </a:cubicBezTo>
                  <a:cubicBezTo>
                    <a:pt x="78" y="185"/>
                    <a:pt x="75" y="182"/>
                    <a:pt x="75" y="180"/>
                  </a:cubicBezTo>
                  <a:cubicBezTo>
                    <a:pt x="74" y="178"/>
                    <a:pt x="75" y="173"/>
                    <a:pt x="75" y="171"/>
                  </a:cubicBezTo>
                  <a:cubicBezTo>
                    <a:pt x="76" y="168"/>
                    <a:pt x="77" y="162"/>
                    <a:pt x="77" y="159"/>
                  </a:cubicBezTo>
                  <a:cubicBezTo>
                    <a:pt x="77" y="155"/>
                    <a:pt x="76" y="148"/>
                    <a:pt x="75" y="144"/>
                  </a:cubicBezTo>
                  <a:cubicBezTo>
                    <a:pt x="75" y="142"/>
                    <a:pt x="74" y="137"/>
                    <a:pt x="72" y="134"/>
                  </a:cubicBezTo>
                  <a:cubicBezTo>
                    <a:pt x="70" y="131"/>
                    <a:pt x="64" y="126"/>
                    <a:pt x="60" y="124"/>
                  </a:cubicBezTo>
                  <a:cubicBezTo>
                    <a:pt x="58" y="123"/>
                    <a:pt x="54" y="122"/>
                    <a:pt x="51" y="121"/>
                  </a:cubicBezTo>
                  <a:cubicBezTo>
                    <a:pt x="49" y="120"/>
                    <a:pt x="43" y="120"/>
                    <a:pt x="40" y="119"/>
                  </a:cubicBezTo>
                  <a:cubicBezTo>
                    <a:pt x="38" y="118"/>
                    <a:pt x="35" y="115"/>
                    <a:pt x="34" y="114"/>
                  </a:cubicBezTo>
                  <a:cubicBezTo>
                    <a:pt x="31" y="113"/>
                    <a:pt x="25" y="111"/>
                    <a:pt x="22" y="110"/>
                  </a:cubicBezTo>
                  <a:cubicBezTo>
                    <a:pt x="19" y="109"/>
                    <a:pt x="13" y="106"/>
                    <a:pt x="10" y="104"/>
                  </a:cubicBezTo>
                  <a:cubicBezTo>
                    <a:pt x="7" y="103"/>
                    <a:pt x="3" y="101"/>
                    <a:pt x="0" y="99"/>
                  </a:cubicBezTo>
                  <a:cubicBezTo>
                    <a:pt x="1" y="97"/>
                    <a:pt x="3" y="94"/>
                    <a:pt x="4" y="93"/>
                  </a:cubicBezTo>
                  <a:cubicBezTo>
                    <a:pt x="6" y="89"/>
                    <a:pt x="12" y="82"/>
                    <a:pt x="14" y="79"/>
                  </a:cubicBezTo>
                  <a:cubicBezTo>
                    <a:pt x="16" y="76"/>
                    <a:pt x="18" y="71"/>
                    <a:pt x="20" y="68"/>
                  </a:cubicBezTo>
                  <a:cubicBezTo>
                    <a:pt x="21" y="65"/>
                    <a:pt x="25" y="60"/>
                    <a:pt x="27" y="58"/>
                  </a:cubicBezTo>
                  <a:cubicBezTo>
                    <a:pt x="29" y="57"/>
                    <a:pt x="32" y="56"/>
                    <a:pt x="33" y="56"/>
                  </a:cubicBezTo>
                  <a:cubicBezTo>
                    <a:pt x="35" y="56"/>
                    <a:pt x="38" y="56"/>
                    <a:pt x="40" y="56"/>
                  </a:cubicBezTo>
                  <a:cubicBezTo>
                    <a:pt x="42" y="56"/>
                    <a:pt x="44" y="55"/>
                    <a:pt x="45" y="54"/>
                  </a:cubicBezTo>
                  <a:cubicBezTo>
                    <a:pt x="47" y="53"/>
                    <a:pt x="47" y="49"/>
                    <a:pt x="48" y="48"/>
                  </a:cubicBezTo>
                  <a:cubicBezTo>
                    <a:pt x="49" y="46"/>
                    <a:pt x="52" y="45"/>
                    <a:pt x="54" y="43"/>
                  </a:cubicBezTo>
                  <a:cubicBezTo>
                    <a:pt x="57" y="41"/>
                    <a:pt x="65" y="36"/>
                    <a:pt x="69" y="34"/>
                  </a:cubicBezTo>
                  <a:cubicBezTo>
                    <a:pt x="72" y="32"/>
                    <a:pt x="78" y="28"/>
                    <a:pt x="81" y="26"/>
                  </a:cubicBezTo>
                  <a:cubicBezTo>
                    <a:pt x="83" y="25"/>
                    <a:pt x="89" y="23"/>
                    <a:pt x="91" y="22"/>
                  </a:cubicBezTo>
                  <a:cubicBezTo>
                    <a:pt x="94" y="22"/>
                    <a:pt x="98" y="21"/>
                    <a:pt x="101" y="20"/>
                  </a:cubicBezTo>
                  <a:cubicBezTo>
                    <a:pt x="103" y="20"/>
                    <a:pt x="107" y="17"/>
                    <a:pt x="109" y="16"/>
                  </a:cubicBezTo>
                  <a:cubicBezTo>
                    <a:pt x="110" y="16"/>
                    <a:pt x="112" y="16"/>
                    <a:pt x="113" y="16"/>
                  </a:cubicBezTo>
                  <a:cubicBezTo>
                    <a:pt x="115" y="17"/>
                    <a:pt x="118" y="19"/>
                    <a:pt x="120" y="19"/>
                  </a:cubicBezTo>
                  <a:cubicBezTo>
                    <a:pt x="122" y="19"/>
                    <a:pt x="125" y="19"/>
                    <a:pt x="127" y="19"/>
                  </a:cubicBezTo>
                  <a:cubicBezTo>
                    <a:pt x="129" y="18"/>
                    <a:pt x="133" y="17"/>
                    <a:pt x="135" y="16"/>
                  </a:cubicBezTo>
                  <a:cubicBezTo>
                    <a:pt x="137" y="16"/>
                    <a:pt x="141" y="16"/>
                    <a:pt x="143" y="16"/>
                  </a:cubicBezTo>
                  <a:cubicBezTo>
                    <a:pt x="146" y="16"/>
                    <a:pt x="150" y="18"/>
                    <a:pt x="153" y="18"/>
                  </a:cubicBezTo>
                  <a:cubicBezTo>
                    <a:pt x="155" y="18"/>
                    <a:pt x="158" y="17"/>
                    <a:pt x="160" y="16"/>
                  </a:cubicBezTo>
                  <a:cubicBezTo>
                    <a:pt x="162" y="16"/>
                    <a:pt x="166" y="14"/>
                    <a:pt x="168" y="13"/>
                  </a:cubicBezTo>
                  <a:cubicBezTo>
                    <a:pt x="169" y="12"/>
                    <a:pt x="173" y="10"/>
                    <a:pt x="174" y="9"/>
                  </a:cubicBezTo>
                  <a:cubicBezTo>
                    <a:pt x="175" y="8"/>
                    <a:pt x="176" y="6"/>
                    <a:pt x="177" y="5"/>
                  </a:cubicBezTo>
                  <a:cubicBezTo>
                    <a:pt x="179" y="5"/>
                    <a:pt x="182" y="5"/>
                    <a:pt x="183" y="4"/>
                  </a:cubicBezTo>
                  <a:cubicBezTo>
                    <a:pt x="184" y="4"/>
                    <a:pt x="187" y="1"/>
                    <a:pt x="188" y="0"/>
                  </a:cubicBezTo>
                  <a:cubicBezTo>
                    <a:pt x="189" y="0"/>
                    <a:pt x="189" y="1"/>
                    <a:pt x="189" y="1"/>
                  </a:cubicBezTo>
                  <a:cubicBezTo>
                    <a:pt x="189" y="2"/>
                    <a:pt x="189" y="3"/>
                    <a:pt x="189" y="4"/>
                  </a:cubicBezTo>
                  <a:cubicBezTo>
                    <a:pt x="189" y="5"/>
                    <a:pt x="190" y="8"/>
                    <a:pt x="191" y="9"/>
                  </a:cubicBezTo>
                  <a:cubicBezTo>
                    <a:pt x="192" y="10"/>
                    <a:pt x="195" y="10"/>
                    <a:pt x="196" y="11"/>
                  </a:cubicBezTo>
                  <a:cubicBezTo>
                    <a:pt x="198" y="11"/>
                    <a:pt x="200" y="12"/>
                    <a:pt x="201" y="13"/>
                  </a:cubicBezTo>
                  <a:cubicBezTo>
                    <a:pt x="202" y="14"/>
                    <a:pt x="204" y="17"/>
                    <a:pt x="205" y="18"/>
                  </a:cubicBezTo>
                  <a:cubicBezTo>
                    <a:pt x="207" y="19"/>
                    <a:pt x="211" y="21"/>
                    <a:pt x="213" y="22"/>
                  </a:cubicBezTo>
                  <a:cubicBezTo>
                    <a:pt x="214" y="22"/>
                    <a:pt x="217" y="22"/>
                    <a:pt x="218" y="23"/>
                  </a:cubicBezTo>
                  <a:cubicBezTo>
                    <a:pt x="219" y="23"/>
                    <a:pt x="220" y="26"/>
                    <a:pt x="221" y="27"/>
                  </a:cubicBezTo>
                  <a:cubicBezTo>
                    <a:pt x="222" y="27"/>
                    <a:pt x="225" y="27"/>
                    <a:pt x="226" y="28"/>
                  </a:cubicBezTo>
                  <a:cubicBezTo>
                    <a:pt x="226" y="29"/>
                    <a:pt x="227" y="31"/>
                    <a:pt x="227" y="32"/>
                  </a:cubicBezTo>
                  <a:cubicBezTo>
                    <a:pt x="227" y="34"/>
                    <a:pt x="227" y="36"/>
                    <a:pt x="226" y="37"/>
                  </a:cubicBezTo>
                  <a:cubicBezTo>
                    <a:pt x="225" y="39"/>
                    <a:pt x="222" y="39"/>
                    <a:pt x="220" y="38"/>
                  </a:cubicBezTo>
                  <a:cubicBezTo>
                    <a:pt x="219" y="38"/>
                    <a:pt x="218" y="38"/>
                    <a:pt x="218" y="38"/>
                  </a:cubicBezTo>
                  <a:cubicBezTo>
                    <a:pt x="217" y="37"/>
                    <a:pt x="214" y="36"/>
                    <a:pt x="213" y="35"/>
                  </a:cubicBezTo>
                  <a:cubicBezTo>
                    <a:pt x="212" y="35"/>
                    <a:pt x="210" y="35"/>
                    <a:pt x="209" y="35"/>
                  </a:cubicBezTo>
                  <a:cubicBezTo>
                    <a:pt x="207" y="36"/>
                    <a:pt x="206" y="38"/>
                    <a:pt x="205" y="39"/>
                  </a:cubicBezTo>
                  <a:cubicBezTo>
                    <a:pt x="204" y="39"/>
                    <a:pt x="203" y="42"/>
                    <a:pt x="202" y="43"/>
                  </a:cubicBezTo>
                  <a:cubicBezTo>
                    <a:pt x="202" y="45"/>
                    <a:pt x="201" y="51"/>
                    <a:pt x="202" y="54"/>
                  </a:cubicBezTo>
                  <a:cubicBezTo>
                    <a:pt x="202" y="55"/>
                    <a:pt x="203" y="59"/>
                    <a:pt x="204" y="61"/>
                  </a:cubicBezTo>
                  <a:cubicBezTo>
                    <a:pt x="205" y="62"/>
                    <a:pt x="209" y="63"/>
                    <a:pt x="210" y="65"/>
                  </a:cubicBezTo>
                  <a:cubicBezTo>
                    <a:pt x="212" y="66"/>
                    <a:pt x="213" y="70"/>
                    <a:pt x="214" y="72"/>
                  </a:cubicBezTo>
                  <a:cubicBezTo>
                    <a:pt x="215" y="73"/>
                    <a:pt x="218" y="74"/>
                    <a:pt x="219" y="75"/>
                  </a:cubicBezTo>
                  <a:cubicBezTo>
                    <a:pt x="221" y="76"/>
                    <a:pt x="225" y="79"/>
                    <a:pt x="228" y="80"/>
                  </a:cubicBezTo>
                  <a:cubicBezTo>
                    <a:pt x="229" y="80"/>
                    <a:pt x="233" y="82"/>
                    <a:pt x="235" y="82"/>
                  </a:cubicBezTo>
                  <a:cubicBezTo>
                    <a:pt x="237" y="82"/>
                    <a:pt x="241" y="82"/>
                    <a:pt x="243" y="81"/>
                  </a:cubicBezTo>
                  <a:cubicBezTo>
                    <a:pt x="245" y="81"/>
                    <a:pt x="248" y="82"/>
                    <a:pt x="249" y="81"/>
                  </a:cubicBezTo>
                  <a:cubicBezTo>
                    <a:pt x="250" y="80"/>
                    <a:pt x="250" y="77"/>
                    <a:pt x="250" y="76"/>
                  </a:cubicBezTo>
                  <a:cubicBezTo>
                    <a:pt x="251" y="75"/>
                    <a:pt x="251" y="72"/>
                    <a:pt x="251" y="71"/>
                  </a:cubicBezTo>
                  <a:cubicBezTo>
                    <a:pt x="250" y="70"/>
                    <a:pt x="249" y="67"/>
                    <a:pt x="249" y="66"/>
                  </a:cubicBezTo>
                  <a:cubicBezTo>
                    <a:pt x="248" y="65"/>
                    <a:pt x="249" y="62"/>
                    <a:pt x="249" y="61"/>
                  </a:cubicBezTo>
                  <a:cubicBezTo>
                    <a:pt x="249" y="60"/>
                    <a:pt x="251" y="58"/>
                    <a:pt x="252" y="58"/>
                  </a:cubicBezTo>
                  <a:cubicBezTo>
                    <a:pt x="253" y="58"/>
                    <a:pt x="254" y="60"/>
                    <a:pt x="255" y="61"/>
                  </a:cubicBezTo>
                  <a:cubicBezTo>
                    <a:pt x="256" y="63"/>
                    <a:pt x="258" y="67"/>
                    <a:pt x="258" y="68"/>
                  </a:cubicBezTo>
                  <a:cubicBezTo>
                    <a:pt x="259" y="71"/>
                    <a:pt x="259" y="76"/>
                    <a:pt x="260" y="79"/>
                  </a:cubicBezTo>
                  <a:cubicBezTo>
                    <a:pt x="261" y="80"/>
                    <a:pt x="263" y="83"/>
                    <a:pt x="264" y="85"/>
                  </a:cubicBezTo>
                  <a:cubicBezTo>
                    <a:pt x="265" y="85"/>
                    <a:pt x="265" y="85"/>
                    <a:pt x="266" y="8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4" name="Freeform 91"/>
            <p:cNvSpPr>
              <a:spLocks/>
            </p:cNvSpPr>
            <p:nvPr/>
          </p:nvSpPr>
          <p:spPr bwMode="auto">
            <a:xfrm>
              <a:off x="2022476" y="1595438"/>
              <a:ext cx="449263" cy="341313"/>
            </a:xfrm>
            <a:custGeom>
              <a:avLst/>
              <a:gdLst/>
              <a:ahLst/>
              <a:cxnLst>
                <a:cxn ang="0">
                  <a:pos x="1" y="85"/>
                </a:cxn>
                <a:cxn ang="0">
                  <a:pos x="5" y="66"/>
                </a:cxn>
                <a:cxn ang="0">
                  <a:pos x="19" y="53"/>
                </a:cxn>
                <a:cxn ang="0">
                  <a:pos x="31" y="46"/>
                </a:cxn>
                <a:cxn ang="0">
                  <a:pos x="40" y="56"/>
                </a:cxn>
                <a:cxn ang="0">
                  <a:pos x="56" y="62"/>
                </a:cxn>
                <a:cxn ang="0">
                  <a:pos x="73" y="60"/>
                </a:cxn>
                <a:cxn ang="0">
                  <a:pos x="95" y="63"/>
                </a:cxn>
                <a:cxn ang="0">
                  <a:pos x="113" y="55"/>
                </a:cxn>
                <a:cxn ang="0">
                  <a:pos x="122" y="46"/>
                </a:cxn>
                <a:cxn ang="0">
                  <a:pos x="142" y="48"/>
                </a:cxn>
                <a:cxn ang="0">
                  <a:pos x="152" y="33"/>
                </a:cxn>
                <a:cxn ang="0">
                  <a:pos x="156" y="15"/>
                </a:cxn>
                <a:cxn ang="0">
                  <a:pos x="170" y="1"/>
                </a:cxn>
                <a:cxn ang="0">
                  <a:pos x="186" y="0"/>
                </a:cxn>
                <a:cxn ang="0">
                  <a:pos x="196" y="10"/>
                </a:cxn>
                <a:cxn ang="0">
                  <a:pos x="212" y="26"/>
                </a:cxn>
                <a:cxn ang="0">
                  <a:pos x="214" y="40"/>
                </a:cxn>
                <a:cxn ang="0">
                  <a:pos x="232" y="49"/>
                </a:cxn>
                <a:cxn ang="0">
                  <a:pos x="258" y="66"/>
                </a:cxn>
                <a:cxn ang="0">
                  <a:pos x="286" y="76"/>
                </a:cxn>
                <a:cxn ang="0">
                  <a:pos x="290" y="82"/>
                </a:cxn>
                <a:cxn ang="0">
                  <a:pos x="276" y="99"/>
                </a:cxn>
                <a:cxn ang="0">
                  <a:pos x="282" y="111"/>
                </a:cxn>
                <a:cxn ang="0">
                  <a:pos x="293" y="124"/>
                </a:cxn>
                <a:cxn ang="0">
                  <a:pos x="282" y="129"/>
                </a:cxn>
                <a:cxn ang="0">
                  <a:pos x="273" y="137"/>
                </a:cxn>
                <a:cxn ang="0">
                  <a:pos x="258" y="142"/>
                </a:cxn>
                <a:cxn ang="0">
                  <a:pos x="240" y="140"/>
                </a:cxn>
                <a:cxn ang="0">
                  <a:pos x="225" y="143"/>
                </a:cxn>
                <a:cxn ang="0">
                  <a:pos x="214" y="140"/>
                </a:cxn>
                <a:cxn ang="0">
                  <a:pos x="196" y="146"/>
                </a:cxn>
                <a:cxn ang="0">
                  <a:pos x="174" y="158"/>
                </a:cxn>
                <a:cxn ang="0">
                  <a:pos x="153" y="172"/>
                </a:cxn>
                <a:cxn ang="0">
                  <a:pos x="145" y="180"/>
                </a:cxn>
                <a:cxn ang="0">
                  <a:pos x="132" y="182"/>
                </a:cxn>
                <a:cxn ang="0">
                  <a:pos x="119" y="203"/>
                </a:cxn>
                <a:cxn ang="0">
                  <a:pos x="105" y="223"/>
                </a:cxn>
                <a:cxn ang="0">
                  <a:pos x="95" y="213"/>
                </a:cxn>
                <a:cxn ang="0">
                  <a:pos x="79" y="200"/>
                </a:cxn>
                <a:cxn ang="0">
                  <a:pos x="70" y="192"/>
                </a:cxn>
                <a:cxn ang="0">
                  <a:pos x="63" y="180"/>
                </a:cxn>
                <a:cxn ang="0">
                  <a:pos x="58" y="172"/>
                </a:cxn>
                <a:cxn ang="0">
                  <a:pos x="53" y="166"/>
                </a:cxn>
                <a:cxn ang="0">
                  <a:pos x="61" y="161"/>
                </a:cxn>
                <a:cxn ang="0">
                  <a:pos x="79" y="158"/>
                </a:cxn>
                <a:cxn ang="0">
                  <a:pos x="96" y="147"/>
                </a:cxn>
                <a:cxn ang="0">
                  <a:pos x="86" y="135"/>
                </a:cxn>
                <a:cxn ang="0">
                  <a:pos x="88" y="126"/>
                </a:cxn>
                <a:cxn ang="0">
                  <a:pos x="77" y="118"/>
                </a:cxn>
                <a:cxn ang="0">
                  <a:pos x="65" y="125"/>
                </a:cxn>
                <a:cxn ang="0">
                  <a:pos x="53" y="137"/>
                </a:cxn>
                <a:cxn ang="0">
                  <a:pos x="31" y="142"/>
                </a:cxn>
                <a:cxn ang="0">
                  <a:pos x="31" y="150"/>
                </a:cxn>
                <a:cxn ang="0">
                  <a:pos x="28" y="157"/>
                </a:cxn>
                <a:cxn ang="0">
                  <a:pos x="20" y="154"/>
                </a:cxn>
                <a:cxn ang="0">
                  <a:pos x="20" y="136"/>
                </a:cxn>
                <a:cxn ang="0">
                  <a:pos x="9" y="107"/>
                </a:cxn>
                <a:cxn ang="0">
                  <a:pos x="2" y="90"/>
                </a:cxn>
              </a:cxnLst>
              <a:rect l="0" t="0" r="r" b="b"/>
              <a:pathLst>
                <a:path w="294" h="223">
                  <a:moveTo>
                    <a:pt x="2" y="90"/>
                  </a:moveTo>
                  <a:cubicBezTo>
                    <a:pt x="2" y="88"/>
                    <a:pt x="1" y="86"/>
                    <a:pt x="1" y="85"/>
                  </a:cubicBezTo>
                  <a:cubicBezTo>
                    <a:pt x="1" y="82"/>
                    <a:pt x="0" y="77"/>
                    <a:pt x="1" y="75"/>
                  </a:cubicBezTo>
                  <a:cubicBezTo>
                    <a:pt x="1" y="73"/>
                    <a:pt x="3" y="68"/>
                    <a:pt x="5" y="66"/>
                  </a:cubicBezTo>
                  <a:cubicBezTo>
                    <a:pt x="6" y="63"/>
                    <a:pt x="10" y="58"/>
                    <a:pt x="12" y="56"/>
                  </a:cubicBezTo>
                  <a:cubicBezTo>
                    <a:pt x="14" y="55"/>
                    <a:pt x="17" y="54"/>
                    <a:pt x="19" y="53"/>
                  </a:cubicBezTo>
                  <a:cubicBezTo>
                    <a:pt x="21" y="52"/>
                    <a:pt x="24" y="50"/>
                    <a:pt x="25" y="49"/>
                  </a:cubicBezTo>
                  <a:cubicBezTo>
                    <a:pt x="26" y="49"/>
                    <a:pt x="29" y="47"/>
                    <a:pt x="31" y="46"/>
                  </a:cubicBezTo>
                  <a:cubicBezTo>
                    <a:pt x="32" y="47"/>
                    <a:pt x="33" y="48"/>
                    <a:pt x="33" y="48"/>
                  </a:cubicBezTo>
                  <a:cubicBezTo>
                    <a:pt x="35" y="50"/>
                    <a:pt x="38" y="54"/>
                    <a:pt x="40" y="56"/>
                  </a:cubicBezTo>
                  <a:cubicBezTo>
                    <a:pt x="41" y="58"/>
                    <a:pt x="44" y="61"/>
                    <a:pt x="46" y="62"/>
                  </a:cubicBezTo>
                  <a:cubicBezTo>
                    <a:pt x="48" y="63"/>
                    <a:pt x="53" y="63"/>
                    <a:pt x="56" y="62"/>
                  </a:cubicBezTo>
                  <a:cubicBezTo>
                    <a:pt x="57" y="62"/>
                    <a:pt x="59" y="60"/>
                    <a:pt x="60" y="60"/>
                  </a:cubicBezTo>
                  <a:cubicBezTo>
                    <a:pt x="63" y="59"/>
                    <a:pt x="70" y="60"/>
                    <a:pt x="73" y="60"/>
                  </a:cubicBezTo>
                  <a:cubicBezTo>
                    <a:pt x="76" y="60"/>
                    <a:pt x="82" y="60"/>
                    <a:pt x="84" y="60"/>
                  </a:cubicBezTo>
                  <a:cubicBezTo>
                    <a:pt x="87" y="61"/>
                    <a:pt x="92" y="63"/>
                    <a:pt x="95" y="63"/>
                  </a:cubicBezTo>
                  <a:cubicBezTo>
                    <a:pt x="97" y="64"/>
                    <a:pt x="103" y="64"/>
                    <a:pt x="105" y="63"/>
                  </a:cubicBezTo>
                  <a:cubicBezTo>
                    <a:pt x="108" y="62"/>
                    <a:pt x="111" y="57"/>
                    <a:pt x="113" y="55"/>
                  </a:cubicBezTo>
                  <a:cubicBezTo>
                    <a:pt x="114" y="54"/>
                    <a:pt x="117" y="51"/>
                    <a:pt x="118" y="50"/>
                  </a:cubicBezTo>
                  <a:cubicBezTo>
                    <a:pt x="119" y="49"/>
                    <a:pt x="121" y="47"/>
                    <a:pt x="122" y="46"/>
                  </a:cubicBezTo>
                  <a:cubicBezTo>
                    <a:pt x="125" y="45"/>
                    <a:pt x="131" y="46"/>
                    <a:pt x="133" y="46"/>
                  </a:cubicBezTo>
                  <a:cubicBezTo>
                    <a:pt x="136" y="46"/>
                    <a:pt x="140" y="48"/>
                    <a:pt x="142" y="48"/>
                  </a:cubicBezTo>
                  <a:cubicBezTo>
                    <a:pt x="144" y="48"/>
                    <a:pt x="148" y="45"/>
                    <a:pt x="149" y="43"/>
                  </a:cubicBezTo>
                  <a:cubicBezTo>
                    <a:pt x="151" y="41"/>
                    <a:pt x="151" y="36"/>
                    <a:pt x="152" y="33"/>
                  </a:cubicBezTo>
                  <a:cubicBezTo>
                    <a:pt x="152" y="31"/>
                    <a:pt x="152" y="26"/>
                    <a:pt x="152" y="24"/>
                  </a:cubicBezTo>
                  <a:cubicBezTo>
                    <a:pt x="153" y="22"/>
                    <a:pt x="155" y="17"/>
                    <a:pt x="156" y="15"/>
                  </a:cubicBezTo>
                  <a:cubicBezTo>
                    <a:pt x="157" y="13"/>
                    <a:pt x="160" y="9"/>
                    <a:pt x="161" y="7"/>
                  </a:cubicBezTo>
                  <a:cubicBezTo>
                    <a:pt x="163" y="5"/>
                    <a:pt x="168" y="2"/>
                    <a:pt x="170" y="1"/>
                  </a:cubicBezTo>
                  <a:cubicBezTo>
                    <a:pt x="173" y="0"/>
                    <a:pt x="178" y="0"/>
                    <a:pt x="180" y="0"/>
                  </a:cubicBezTo>
                  <a:cubicBezTo>
                    <a:pt x="181" y="0"/>
                    <a:pt x="184" y="0"/>
                    <a:pt x="186" y="0"/>
                  </a:cubicBezTo>
                  <a:cubicBezTo>
                    <a:pt x="187" y="1"/>
                    <a:pt x="187" y="2"/>
                    <a:pt x="188" y="2"/>
                  </a:cubicBezTo>
                  <a:cubicBezTo>
                    <a:pt x="190" y="4"/>
                    <a:pt x="194" y="8"/>
                    <a:pt x="196" y="10"/>
                  </a:cubicBezTo>
                  <a:cubicBezTo>
                    <a:pt x="199" y="12"/>
                    <a:pt x="206" y="15"/>
                    <a:pt x="208" y="18"/>
                  </a:cubicBezTo>
                  <a:cubicBezTo>
                    <a:pt x="210" y="20"/>
                    <a:pt x="211" y="24"/>
                    <a:pt x="212" y="26"/>
                  </a:cubicBezTo>
                  <a:cubicBezTo>
                    <a:pt x="212" y="27"/>
                    <a:pt x="211" y="31"/>
                    <a:pt x="212" y="33"/>
                  </a:cubicBezTo>
                  <a:cubicBezTo>
                    <a:pt x="212" y="35"/>
                    <a:pt x="213" y="39"/>
                    <a:pt x="214" y="40"/>
                  </a:cubicBezTo>
                  <a:cubicBezTo>
                    <a:pt x="215" y="42"/>
                    <a:pt x="220" y="44"/>
                    <a:pt x="222" y="46"/>
                  </a:cubicBezTo>
                  <a:cubicBezTo>
                    <a:pt x="225" y="47"/>
                    <a:pt x="229" y="48"/>
                    <a:pt x="232" y="49"/>
                  </a:cubicBezTo>
                  <a:cubicBezTo>
                    <a:pt x="236" y="51"/>
                    <a:pt x="244" y="53"/>
                    <a:pt x="248" y="56"/>
                  </a:cubicBezTo>
                  <a:cubicBezTo>
                    <a:pt x="251" y="58"/>
                    <a:pt x="255" y="64"/>
                    <a:pt x="258" y="66"/>
                  </a:cubicBezTo>
                  <a:cubicBezTo>
                    <a:pt x="262" y="69"/>
                    <a:pt x="270" y="73"/>
                    <a:pt x="274" y="74"/>
                  </a:cubicBezTo>
                  <a:cubicBezTo>
                    <a:pt x="277" y="75"/>
                    <a:pt x="283" y="75"/>
                    <a:pt x="286" y="76"/>
                  </a:cubicBezTo>
                  <a:cubicBezTo>
                    <a:pt x="287" y="76"/>
                    <a:pt x="291" y="77"/>
                    <a:pt x="294" y="78"/>
                  </a:cubicBezTo>
                  <a:cubicBezTo>
                    <a:pt x="292" y="80"/>
                    <a:pt x="291" y="81"/>
                    <a:pt x="290" y="82"/>
                  </a:cubicBezTo>
                  <a:cubicBezTo>
                    <a:pt x="288" y="84"/>
                    <a:pt x="285" y="89"/>
                    <a:pt x="283" y="91"/>
                  </a:cubicBezTo>
                  <a:cubicBezTo>
                    <a:pt x="281" y="93"/>
                    <a:pt x="277" y="96"/>
                    <a:pt x="276" y="99"/>
                  </a:cubicBezTo>
                  <a:cubicBezTo>
                    <a:pt x="276" y="101"/>
                    <a:pt x="277" y="104"/>
                    <a:pt x="278" y="105"/>
                  </a:cubicBezTo>
                  <a:cubicBezTo>
                    <a:pt x="278" y="107"/>
                    <a:pt x="281" y="110"/>
                    <a:pt x="282" y="111"/>
                  </a:cubicBezTo>
                  <a:cubicBezTo>
                    <a:pt x="283" y="113"/>
                    <a:pt x="288" y="116"/>
                    <a:pt x="289" y="118"/>
                  </a:cubicBezTo>
                  <a:cubicBezTo>
                    <a:pt x="290" y="119"/>
                    <a:pt x="292" y="122"/>
                    <a:pt x="293" y="124"/>
                  </a:cubicBezTo>
                  <a:cubicBezTo>
                    <a:pt x="292" y="125"/>
                    <a:pt x="289" y="128"/>
                    <a:pt x="288" y="128"/>
                  </a:cubicBezTo>
                  <a:cubicBezTo>
                    <a:pt x="287" y="129"/>
                    <a:pt x="284" y="129"/>
                    <a:pt x="282" y="129"/>
                  </a:cubicBezTo>
                  <a:cubicBezTo>
                    <a:pt x="281" y="130"/>
                    <a:pt x="280" y="132"/>
                    <a:pt x="279" y="133"/>
                  </a:cubicBezTo>
                  <a:cubicBezTo>
                    <a:pt x="278" y="134"/>
                    <a:pt x="274" y="136"/>
                    <a:pt x="273" y="137"/>
                  </a:cubicBezTo>
                  <a:cubicBezTo>
                    <a:pt x="271" y="138"/>
                    <a:pt x="267" y="140"/>
                    <a:pt x="265" y="140"/>
                  </a:cubicBezTo>
                  <a:cubicBezTo>
                    <a:pt x="263" y="141"/>
                    <a:pt x="260" y="142"/>
                    <a:pt x="258" y="142"/>
                  </a:cubicBezTo>
                  <a:cubicBezTo>
                    <a:pt x="255" y="142"/>
                    <a:pt x="251" y="140"/>
                    <a:pt x="248" y="140"/>
                  </a:cubicBezTo>
                  <a:cubicBezTo>
                    <a:pt x="246" y="140"/>
                    <a:pt x="242" y="140"/>
                    <a:pt x="240" y="140"/>
                  </a:cubicBezTo>
                  <a:cubicBezTo>
                    <a:pt x="238" y="141"/>
                    <a:pt x="234" y="142"/>
                    <a:pt x="232" y="143"/>
                  </a:cubicBezTo>
                  <a:cubicBezTo>
                    <a:pt x="230" y="143"/>
                    <a:pt x="227" y="143"/>
                    <a:pt x="225" y="143"/>
                  </a:cubicBezTo>
                  <a:cubicBezTo>
                    <a:pt x="223" y="143"/>
                    <a:pt x="220" y="141"/>
                    <a:pt x="218" y="140"/>
                  </a:cubicBezTo>
                  <a:cubicBezTo>
                    <a:pt x="217" y="140"/>
                    <a:pt x="215" y="140"/>
                    <a:pt x="214" y="140"/>
                  </a:cubicBezTo>
                  <a:cubicBezTo>
                    <a:pt x="212" y="141"/>
                    <a:pt x="208" y="144"/>
                    <a:pt x="206" y="144"/>
                  </a:cubicBezTo>
                  <a:cubicBezTo>
                    <a:pt x="203" y="145"/>
                    <a:pt x="199" y="146"/>
                    <a:pt x="196" y="146"/>
                  </a:cubicBezTo>
                  <a:cubicBezTo>
                    <a:pt x="194" y="147"/>
                    <a:pt x="188" y="149"/>
                    <a:pt x="186" y="150"/>
                  </a:cubicBezTo>
                  <a:cubicBezTo>
                    <a:pt x="183" y="152"/>
                    <a:pt x="177" y="156"/>
                    <a:pt x="174" y="158"/>
                  </a:cubicBezTo>
                  <a:cubicBezTo>
                    <a:pt x="170" y="160"/>
                    <a:pt x="162" y="165"/>
                    <a:pt x="159" y="167"/>
                  </a:cubicBezTo>
                  <a:cubicBezTo>
                    <a:pt x="157" y="169"/>
                    <a:pt x="154" y="170"/>
                    <a:pt x="153" y="172"/>
                  </a:cubicBezTo>
                  <a:cubicBezTo>
                    <a:pt x="152" y="173"/>
                    <a:pt x="152" y="177"/>
                    <a:pt x="150" y="178"/>
                  </a:cubicBezTo>
                  <a:cubicBezTo>
                    <a:pt x="149" y="179"/>
                    <a:pt x="147" y="180"/>
                    <a:pt x="145" y="180"/>
                  </a:cubicBezTo>
                  <a:cubicBezTo>
                    <a:pt x="143" y="180"/>
                    <a:pt x="140" y="180"/>
                    <a:pt x="138" y="180"/>
                  </a:cubicBezTo>
                  <a:cubicBezTo>
                    <a:pt x="137" y="180"/>
                    <a:pt x="134" y="181"/>
                    <a:pt x="132" y="182"/>
                  </a:cubicBezTo>
                  <a:cubicBezTo>
                    <a:pt x="130" y="184"/>
                    <a:pt x="126" y="189"/>
                    <a:pt x="125" y="192"/>
                  </a:cubicBezTo>
                  <a:cubicBezTo>
                    <a:pt x="123" y="195"/>
                    <a:pt x="121" y="200"/>
                    <a:pt x="119" y="203"/>
                  </a:cubicBezTo>
                  <a:cubicBezTo>
                    <a:pt x="117" y="206"/>
                    <a:pt x="111" y="213"/>
                    <a:pt x="109" y="217"/>
                  </a:cubicBezTo>
                  <a:cubicBezTo>
                    <a:pt x="108" y="218"/>
                    <a:pt x="106" y="221"/>
                    <a:pt x="105" y="223"/>
                  </a:cubicBezTo>
                  <a:cubicBezTo>
                    <a:pt x="104" y="223"/>
                    <a:pt x="104" y="222"/>
                    <a:pt x="103" y="222"/>
                  </a:cubicBezTo>
                  <a:cubicBezTo>
                    <a:pt x="101" y="220"/>
                    <a:pt x="97" y="215"/>
                    <a:pt x="95" y="213"/>
                  </a:cubicBezTo>
                  <a:cubicBezTo>
                    <a:pt x="92" y="211"/>
                    <a:pt x="87" y="206"/>
                    <a:pt x="84" y="204"/>
                  </a:cubicBezTo>
                  <a:cubicBezTo>
                    <a:pt x="83" y="203"/>
                    <a:pt x="80" y="201"/>
                    <a:pt x="79" y="200"/>
                  </a:cubicBezTo>
                  <a:cubicBezTo>
                    <a:pt x="77" y="200"/>
                    <a:pt x="74" y="200"/>
                    <a:pt x="73" y="199"/>
                  </a:cubicBezTo>
                  <a:cubicBezTo>
                    <a:pt x="71" y="198"/>
                    <a:pt x="71" y="194"/>
                    <a:pt x="70" y="192"/>
                  </a:cubicBezTo>
                  <a:cubicBezTo>
                    <a:pt x="69" y="190"/>
                    <a:pt x="67" y="188"/>
                    <a:pt x="66" y="187"/>
                  </a:cubicBezTo>
                  <a:cubicBezTo>
                    <a:pt x="65" y="185"/>
                    <a:pt x="63" y="182"/>
                    <a:pt x="63" y="180"/>
                  </a:cubicBezTo>
                  <a:cubicBezTo>
                    <a:pt x="62" y="179"/>
                    <a:pt x="63" y="176"/>
                    <a:pt x="62" y="174"/>
                  </a:cubicBezTo>
                  <a:cubicBezTo>
                    <a:pt x="61" y="173"/>
                    <a:pt x="59" y="172"/>
                    <a:pt x="58" y="172"/>
                  </a:cubicBezTo>
                  <a:cubicBezTo>
                    <a:pt x="57" y="171"/>
                    <a:pt x="55" y="170"/>
                    <a:pt x="55" y="170"/>
                  </a:cubicBezTo>
                  <a:cubicBezTo>
                    <a:pt x="54" y="169"/>
                    <a:pt x="53" y="167"/>
                    <a:pt x="53" y="166"/>
                  </a:cubicBezTo>
                  <a:cubicBezTo>
                    <a:pt x="53" y="165"/>
                    <a:pt x="54" y="163"/>
                    <a:pt x="54" y="163"/>
                  </a:cubicBezTo>
                  <a:cubicBezTo>
                    <a:pt x="55" y="161"/>
                    <a:pt x="59" y="161"/>
                    <a:pt x="61" y="161"/>
                  </a:cubicBezTo>
                  <a:cubicBezTo>
                    <a:pt x="63" y="160"/>
                    <a:pt x="69" y="161"/>
                    <a:pt x="71" y="161"/>
                  </a:cubicBezTo>
                  <a:cubicBezTo>
                    <a:pt x="73" y="160"/>
                    <a:pt x="77" y="159"/>
                    <a:pt x="79" y="158"/>
                  </a:cubicBezTo>
                  <a:cubicBezTo>
                    <a:pt x="82" y="157"/>
                    <a:pt x="89" y="154"/>
                    <a:pt x="91" y="153"/>
                  </a:cubicBezTo>
                  <a:cubicBezTo>
                    <a:pt x="93" y="151"/>
                    <a:pt x="96" y="149"/>
                    <a:pt x="96" y="147"/>
                  </a:cubicBezTo>
                  <a:cubicBezTo>
                    <a:pt x="96" y="146"/>
                    <a:pt x="94" y="143"/>
                    <a:pt x="93" y="142"/>
                  </a:cubicBezTo>
                  <a:cubicBezTo>
                    <a:pt x="92" y="140"/>
                    <a:pt x="87" y="138"/>
                    <a:pt x="86" y="135"/>
                  </a:cubicBezTo>
                  <a:cubicBezTo>
                    <a:pt x="85" y="134"/>
                    <a:pt x="84" y="130"/>
                    <a:pt x="85" y="129"/>
                  </a:cubicBezTo>
                  <a:cubicBezTo>
                    <a:pt x="85" y="128"/>
                    <a:pt x="88" y="127"/>
                    <a:pt x="88" y="126"/>
                  </a:cubicBezTo>
                  <a:cubicBezTo>
                    <a:pt x="88" y="124"/>
                    <a:pt x="86" y="122"/>
                    <a:pt x="85" y="121"/>
                  </a:cubicBezTo>
                  <a:cubicBezTo>
                    <a:pt x="83" y="120"/>
                    <a:pt x="79" y="118"/>
                    <a:pt x="77" y="118"/>
                  </a:cubicBezTo>
                  <a:cubicBezTo>
                    <a:pt x="74" y="118"/>
                    <a:pt x="70" y="120"/>
                    <a:pt x="68" y="121"/>
                  </a:cubicBezTo>
                  <a:cubicBezTo>
                    <a:pt x="67" y="122"/>
                    <a:pt x="66" y="124"/>
                    <a:pt x="65" y="125"/>
                  </a:cubicBezTo>
                  <a:cubicBezTo>
                    <a:pt x="64" y="127"/>
                    <a:pt x="63" y="132"/>
                    <a:pt x="61" y="134"/>
                  </a:cubicBezTo>
                  <a:cubicBezTo>
                    <a:pt x="60" y="135"/>
                    <a:pt x="55" y="136"/>
                    <a:pt x="53" y="137"/>
                  </a:cubicBezTo>
                  <a:cubicBezTo>
                    <a:pt x="50" y="138"/>
                    <a:pt x="42" y="139"/>
                    <a:pt x="38" y="140"/>
                  </a:cubicBezTo>
                  <a:cubicBezTo>
                    <a:pt x="36" y="141"/>
                    <a:pt x="33" y="141"/>
                    <a:pt x="31" y="142"/>
                  </a:cubicBezTo>
                  <a:cubicBezTo>
                    <a:pt x="30" y="143"/>
                    <a:pt x="30" y="145"/>
                    <a:pt x="30" y="146"/>
                  </a:cubicBezTo>
                  <a:cubicBezTo>
                    <a:pt x="29" y="147"/>
                    <a:pt x="31" y="149"/>
                    <a:pt x="31" y="150"/>
                  </a:cubicBezTo>
                  <a:cubicBezTo>
                    <a:pt x="31" y="151"/>
                    <a:pt x="31" y="154"/>
                    <a:pt x="30" y="155"/>
                  </a:cubicBezTo>
                  <a:cubicBezTo>
                    <a:pt x="30" y="156"/>
                    <a:pt x="28" y="157"/>
                    <a:pt x="28" y="157"/>
                  </a:cubicBezTo>
                  <a:cubicBezTo>
                    <a:pt x="26" y="157"/>
                    <a:pt x="23" y="157"/>
                    <a:pt x="22" y="156"/>
                  </a:cubicBezTo>
                  <a:cubicBezTo>
                    <a:pt x="21" y="156"/>
                    <a:pt x="21" y="155"/>
                    <a:pt x="20" y="154"/>
                  </a:cubicBezTo>
                  <a:cubicBezTo>
                    <a:pt x="21" y="152"/>
                    <a:pt x="21" y="150"/>
                    <a:pt x="21" y="150"/>
                  </a:cubicBezTo>
                  <a:cubicBezTo>
                    <a:pt x="21" y="146"/>
                    <a:pt x="21" y="140"/>
                    <a:pt x="20" y="136"/>
                  </a:cubicBezTo>
                  <a:cubicBezTo>
                    <a:pt x="20" y="133"/>
                    <a:pt x="17" y="126"/>
                    <a:pt x="15" y="122"/>
                  </a:cubicBezTo>
                  <a:cubicBezTo>
                    <a:pt x="14" y="118"/>
                    <a:pt x="11" y="110"/>
                    <a:pt x="9" y="107"/>
                  </a:cubicBezTo>
                  <a:cubicBezTo>
                    <a:pt x="8" y="104"/>
                    <a:pt x="5" y="98"/>
                    <a:pt x="4" y="95"/>
                  </a:cubicBezTo>
                  <a:cubicBezTo>
                    <a:pt x="4" y="93"/>
                    <a:pt x="3" y="92"/>
                    <a:pt x="2" y="9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5" name="Freeform 92"/>
            <p:cNvSpPr>
              <a:spLocks/>
            </p:cNvSpPr>
            <p:nvPr/>
          </p:nvSpPr>
          <p:spPr bwMode="auto">
            <a:xfrm>
              <a:off x="2419351" y="1295400"/>
              <a:ext cx="454025" cy="306388"/>
            </a:xfrm>
            <a:custGeom>
              <a:avLst/>
              <a:gdLst/>
              <a:ahLst/>
              <a:cxnLst>
                <a:cxn ang="0">
                  <a:pos x="148" y="193"/>
                </a:cxn>
                <a:cxn ang="0">
                  <a:pos x="140" y="184"/>
                </a:cxn>
                <a:cxn ang="0">
                  <a:pos x="126" y="173"/>
                </a:cxn>
                <a:cxn ang="0">
                  <a:pos x="109" y="161"/>
                </a:cxn>
                <a:cxn ang="0">
                  <a:pos x="90" y="158"/>
                </a:cxn>
                <a:cxn ang="0">
                  <a:pos x="66" y="146"/>
                </a:cxn>
                <a:cxn ang="0">
                  <a:pos x="45" y="129"/>
                </a:cxn>
                <a:cxn ang="0">
                  <a:pos x="43" y="112"/>
                </a:cxn>
                <a:cxn ang="0">
                  <a:pos x="46" y="99"/>
                </a:cxn>
                <a:cxn ang="0">
                  <a:pos x="30" y="89"/>
                </a:cxn>
                <a:cxn ang="0">
                  <a:pos x="9" y="79"/>
                </a:cxn>
                <a:cxn ang="0">
                  <a:pos x="0" y="65"/>
                </a:cxn>
                <a:cxn ang="0">
                  <a:pos x="15" y="54"/>
                </a:cxn>
                <a:cxn ang="0">
                  <a:pos x="39" y="53"/>
                </a:cxn>
                <a:cxn ang="0">
                  <a:pos x="65" y="40"/>
                </a:cxn>
                <a:cxn ang="0">
                  <a:pos x="82" y="39"/>
                </a:cxn>
                <a:cxn ang="0">
                  <a:pos x="101" y="41"/>
                </a:cxn>
                <a:cxn ang="0">
                  <a:pos x="115" y="31"/>
                </a:cxn>
                <a:cxn ang="0">
                  <a:pos x="115" y="14"/>
                </a:cxn>
                <a:cxn ang="0">
                  <a:pos x="130" y="8"/>
                </a:cxn>
                <a:cxn ang="0">
                  <a:pos x="142" y="15"/>
                </a:cxn>
                <a:cxn ang="0">
                  <a:pos x="151" y="13"/>
                </a:cxn>
                <a:cxn ang="0">
                  <a:pos x="159" y="4"/>
                </a:cxn>
                <a:cxn ang="0">
                  <a:pos x="171" y="8"/>
                </a:cxn>
                <a:cxn ang="0">
                  <a:pos x="187" y="15"/>
                </a:cxn>
                <a:cxn ang="0">
                  <a:pos x="201" y="11"/>
                </a:cxn>
                <a:cxn ang="0">
                  <a:pos x="215" y="16"/>
                </a:cxn>
                <a:cxn ang="0">
                  <a:pos x="217" y="3"/>
                </a:cxn>
                <a:cxn ang="0">
                  <a:pos x="231" y="1"/>
                </a:cxn>
                <a:cxn ang="0">
                  <a:pos x="247" y="28"/>
                </a:cxn>
                <a:cxn ang="0">
                  <a:pos x="262" y="48"/>
                </a:cxn>
                <a:cxn ang="0">
                  <a:pos x="284" y="57"/>
                </a:cxn>
                <a:cxn ang="0">
                  <a:pos x="297" y="68"/>
                </a:cxn>
                <a:cxn ang="0">
                  <a:pos x="292" y="75"/>
                </a:cxn>
                <a:cxn ang="0">
                  <a:pos x="281" y="86"/>
                </a:cxn>
                <a:cxn ang="0">
                  <a:pos x="269" y="99"/>
                </a:cxn>
                <a:cxn ang="0">
                  <a:pos x="252" y="106"/>
                </a:cxn>
                <a:cxn ang="0">
                  <a:pos x="243" y="119"/>
                </a:cxn>
                <a:cxn ang="0">
                  <a:pos x="237" y="123"/>
                </a:cxn>
                <a:cxn ang="0">
                  <a:pos x="234" y="140"/>
                </a:cxn>
                <a:cxn ang="0">
                  <a:pos x="226" y="150"/>
                </a:cxn>
                <a:cxn ang="0">
                  <a:pos x="212" y="163"/>
                </a:cxn>
                <a:cxn ang="0">
                  <a:pos x="198" y="175"/>
                </a:cxn>
                <a:cxn ang="0">
                  <a:pos x="187" y="189"/>
                </a:cxn>
                <a:cxn ang="0">
                  <a:pos x="174" y="200"/>
                </a:cxn>
                <a:cxn ang="0">
                  <a:pos x="150" y="200"/>
                </a:cxn>
              </a:cxnLst>
              <a:rect l="0" t="0" r="r" b="b"/>
              <a:pathLst>
                <a:path w="297" h="201">
                  <a:moveTo>
                    <a:pt x="150" y="200"/>
                  </a:moveTo>
                  <a:cubicBezTo>
                    <a:pt x="148" y="199"/>
                    <a:pt x="149" y="195"/>
                    <a:pt x="148" y="193"/>
                  </a:cubicBezTo>
                  <a:cubicBezTo>
                    <a:pt x="148" y="192"/>
                    <a:pt x="146" y="190"/>
                    <a:pt x="145" y="189"/>
                  </a:cubicBezTo>
                  <a:cubicBezTo>
                    <a:pt x="144" y="187"/>
                    <a:pt x="141" y="185"/>
                    <a:pt x="140" y="184"/>
                  </a:cubicBezTo>
                  <a:cubicBezTo>
                    <a:pt x="138" y="183"/>
                    <a:pt x="133" y="181"/>
                    <a:pt x="131" y="179"/>
                  </a:cubicBezTo>
                  <a:cubicBezTo>
                    <a:pt x="130" y="178"/>
                    <a:pt x="127" y="175"/>
                    <a:pt x="126" y="173"/>
                  </a:cubicBezTo>
                  <a:cubicBezTo>
                    <a:pt x="124" y="171"/>
                    <a:pt x="121" y="167"/>
                    <a:pt x="119" y="165"/>
                  </a:cubicBezTo>
                  <a:cubicBezTo>
                    <a:pt x="117" y="164"/>
                    <a:pt x="112" y="162"/>
                    <a:pt x="109" y="161"/>
                  </a:cubicBezTo>
                  <a:cubicBezTo>
                    <a:pt x="107" y="161"/>
                    <a:pt x="102" y="161"/>
                    <a:pt x="100" y="161"/>
                  </a:cubicBezTo>
                  <a:cubicBezTo>
                    <a:pt x="97" y="161"/>
                    <a:pt x="92" y="159"/>
                    <a:pt x="90" y="158"/>
                  </a:cubicBezTo>
                  <a:cubicBezTo>
                    <a:pt x="87" y="157"/>
                    <a:pt x="84" y="153"/>
                    <a:pt x="81" y="152"/>
                  </a:cubicBezTo>
                  <a:cubicBezTo>
                    <a:pt x="78" y="150"/>
                    <a:pt x="70" y="147"/>
                    <a:pt x="66" y="146"/>
                  </a:cubicBezTo>
                  <a:cubicBezTo>
                    <a:pt x="63" y="144"/>
                    <a:pt x="57" y="140"/>
                    <a:pt x="54" y="138"/>
                  </a:cubicBezTo>
                  <a:cubicBezTo>
                    <a:pt x="51" y="136"/>
                    <a:pt x="47" y="131"/>
                    <a:pt x="45" y="129"/>
                  </a:cubicBezTo>
                  <a:cubicBezTo>
                    <a:pt x="44" y="127"/>
                    <a:pt x="43" y="124"/>
                    <a:pt x="43" y="122"/>
                  </a:cubicBezTo>
                  <a:cubicBezTo>
                    <a:pt x="43" y="120"/>
                    <a:pt x="43" y="115"/>
                    <a:pt x="43" y="112"/>
                  </a:cubicBezTo>
                  <a:cubicBezTo>
                    <a:pt x="44" y="111"/>
                    <a:pt x="45" y="109"/>
                    <a:pt x="46" y="107"/>
                  </a:cubicBezTo>
                  <a:cubicBezTo>
                    <a:pt x="46" y="105"/>
                    <a:pt x="47" y="101"/>
                    <a:pt x="46" y="99"/>
                  </a:cubicBezTo>
                  <a:cubicBezTo>
                    <a:pt x="46" y="98"/>
                    <a:pt x="43" y="96"/>
                    <a:pt x="42" y="95"/>
                  </a:cubicBezTo>
                  <a:cubicBezTo>
                    <a:pt x="39" y="93"/>
                    <a:pt x="33" y="91"/>
                    <a:pt x="30" y="89"/>
                  </a:cubicBezTo>
                  <a:cubicBezTo>
                    <a:pt x="27" y="88"/>
                    <a:pt x="21" y="87"/>
                    <a:pt x="19" y="86"/>
                  </a:cubicBezTo>
                  <a:cubicBezTo>
                    <a:pt x="16" y="85"/>
                    <a:pt x="11" y="81"/>
                    <a:pt x="9" y="79"/>
                  </a:cubicBezTo>
                  <a:cubicBezTo>
                    <a:pt x="7" y="77"/>
                    <a:pt x="2" y="72"/>
                    <a:pt x="1" y="70"/>
                  </a:cubicBezTo>
                  <a:cubicBezTo>
                    <a:pt x="0" y="69"/>
                    <a:pt x="0" y="67"/>
                    <a:pt x="0" y="65"/>
                  </a:cubicBezTo>
                  <a:cubicBezTo>
                    <a:pt x="3" y="64"/>
                    <a:pt x="6" y="60"/>
                    <a:pt x="8" y="58"/>
                  </a:cubicBezTo>
                  <a:cubicBezTo>
                    <a:pt x="10" y="57"/>
                    <a:pt x="13" y="55"/>
                    <a:pt x="15" y="54"/>
                  </a:cubicBezTo>
                  <a:cubicBezTo>
                    <a:pt x="18" y="53"/>
                    <a:pt x="23" y="53"/>
                    <a:pt x="26" y="53"/>
                  </a:cubicBezTo>
                  <a:cubicBezTo>
                    <a:pt x="30" y="53"/>
                    <a:pt x="36" y="54"/>
                    <a:pt x="39" y="53"/>
                  </a:cubicBezTo>
                  <a:cubicBezTo>
                    <a:pt x="42" y="53"/>
                    <a:pt x="49" y="51"/>
                    <a:pt x="53" y="49"/>
                  </a:cubicBezTo>
                  <a:cubicBezTo>
                    <a:pt x="56" y="47"/>
                    <a:pt x="62" y="42"/>
                    <a:pt x="65" y="40"/>
                  </a:cubicBezTo>
                  <a:cubicBezTo>
                    <a:pt x="67" y="38"/>
                    <a:pt x="69" y="35"/>
                    <a:pt x="71" y="35"/>
                  </a:cubicBezTo>
                  <a:cubicBezTo>
                    <a:pt x="74" y="35"/>
                    <a:pt x="79" y="38"/>
                    <a:pt x="82" y="39"/>
                  </a:cubicBezTo>
                  <a:cubicBezTo>
                    <a:pt x="84" y="40"/>
                    <a:pt x="89" y="42"/>
                    <a:pt x="91" y="42"/>
                  </a:cubicBezTo>
                  <a:cubicBezTo>
                    <a:pt x="94" y="42"/>
                    <a:pt x="98" y="42"/>
                    <a:pt x="101" y="41"/>
                  </a:cubicBezTo>
                  <a:cubicBezTo>
                    <a:pt x="103" y="40"/>
                    <a:pt x="107" y="38"/>
                    <a:pt x="109" y="36"/>
                  </a:cubicBezTo>
                  <a:cubicBezTo>
                    <a:pt x="110" y="35"/>
                    <a:pt x="114" y="33"/>
                    <a:pt x="115" y="31"/>
                  </a:cubicBezTo>
                  <a:cubicBezTo>
                    <a:pt x="116" y="29"/>
                    <a:pt x="117" y="24"/>
                    <a:pt x="116" y="22"/>
                  </a:cubicBezTo>
                  <a:cubicBezTo>
                    <a:pt x="116" y="20"/>
                    <a:pt x="114" y="16"/>
                    <a:pt x="115" y="14"/>
                  </a:cubicBezTo>
                  <a:cubicBezTo>
                    <a:pt x="116" y="12"/>
                    <a:pt x="121" y="10"/>
                    <a:pt x="123" y="9"/>
                  </a:cubicBezTo>
                  <a:cubicBezTo>
                    <a:pt x="125" y="8"/>
                    <a:pt x="128" y="8"/>
                    <a:pt x="130" y="8"/>
                  </a:cubicBezTo>
                  <a:cubicBezTo>
                    <a:pt x="131" y="8"/>
                    <a:pt x="134" y="9"/>
                    <a:pt x="136" y="10"/>
                  </a:cubicBezTo>
                  <a:cubicBezTo>
                    <a:pt x="137" y="11"/>
                    <a:pt x="140" y="14"/>
                    <a:pt x="142" y="15"/>
                  </a:cubicBezTo>
                  <a:cubicBezTo>
                    <a:pt x="143" y="16"/>
                    <a:pt x="145" y="17"/>
                    <a:pt x="146" y="17"/>
                  </a:cubicBezTo>
                  <a:cubicBezTo>
                    <a:pt x="148" y="17"/>
                    <a:pt x="150" y="15"/>
                    <a:pt x="151" y="13"/>
                  </a:cubicBezTo>
                  <a:cubicBezTo>
                    <a:pt x="153" y="12"/>
                    <a:pt x="153" y="8"/>
                    <a:pt x="155" y="6"/>
                  </a:cubicBezTo>
                  <a:cubicBezTo>
                    <a:pt x="156" y="5"/>
                    <a:pt x="158" y="4"/>
                    <a:pt x="159" y="4"/>
                  </a:cubicBezTo>
                  <a:cubicBezTo>
                    <a:pt x="161" y="3"/>
                    <a:pt x="164" y="4"/>
                    <a:pt x="166" y="5"/>
                  </a:cubicBezTo>
                  <a:cubicBezTo>
                    <a:pt x="167" y="5"/>
                    <a:pt x="170" y="7"/>
                    <a:pt x="171" y="8"/>
                  </a:cubicBezTo>
                  <a:cubicBezTo>
                    <a:pt x="173" y="10"/>
                    <a:pt x="175" y="13"/>
                    <a:pt x="176" y="14"/>
                  </a:cubicBezTo>
                  <a:cubicBezTo>
                    <a:pt x="179" y="15"/>
                    <a:pt x="184" y="16"/>
                    <a:pt x="187" y="15"/>
                  </a:cubicBezTo>
                  <a:cubicBezTo>
                    <a:pt x="188" y="15"/>
                    <a:pt x="191" y="13"/>
                    <a:pt x="193" y="12"/>
                  </a:cubicBezTo>
                  <a:cubicBezTo>
                    <a:pt x="195" y="12"/>
                    <a:pt x="199" y="11"/>
                    <a:pt x="201" y="11"/>
                  </a:cubicBezTo>
                  <a:cubicBezTo>
                    <a:pt x="203" y="12"/>
                    <a:pt x="205" y="16"/>
                    <a:pt x="207" y="17"/>
                  </a:cubicBezTo>
                  <a:cubicBezTo>
                    <a:pt x="209" y="17"/>
                    <a:pt x="213" y="18"/>
                    <a:pt x="215" y="16"/>
                  </a:cubicBezTo>
                  <a:cubicBezTo>
                    <a:pt x="216" y="15"/>
                    <a:pt x="215" y="11"/>
                    <a:pt x="215" y="9"/>
                  </a:cubicBezTo>
                  <a:cubicBezTo>
                    <a:pt x="216" y="7"/>
                    <a:pt x="216" y="5"/>
                    <a:pt x="217" y="3"/>
                  </a:cubicBezTo>
                  <a:cubicBezTo>
                    <a:pt x="218" y="2"/>
                    <a:pt x="221" y="0"/>
                    <a:pt x="223" y="0"/>
                  </a:cubicBezTo>
                  <a:cubicBezTo>
                    <a:pt x="225" y="0"/>
                    <a:pt x="229" y="0"/>
                    <a:pt x="231" y="1"/>
                  </a:cubicBezTo>
                  <a:cubicBezTo>
                    <a:pt x="234" y="2"/>
                    <a:pt x="238" y="9"/>
                    <a:pt x="239" y="11"/>
                  </a:cubicBezTo>
                  <a:cubicBezTo>
                    <a:pt x="242" y="15"/>
                    <a:pt x="245" y="24"/>
                    <a:pt x="247" y="28"/>
                  </a:cubicBezTo>
                  <a:cubicBezTo>
                    <a:pt x="249" y="31"/>
                    <a:pt x="252" y="38"/>
                    <a:pt x="254" y="41"/>
                  </a:cubicBezTo>
                  <a:cubicBezTo>
                    <a:pt x="256" y="43"/>
                    <a:pt x="260" y="47"/>
                    <a:pt x="262" y="48"/>
                  </a:cubicBezTo>
                  <a:cubicBezTo>
                    <a:pt x="265" y="49"/>
                    <a:pt x="272" y="48"/>
                    <a:pt x="275" y="49"/>
                  </a:cubicBezTo>
                  <a:cubicBezTo>
                    <a:pt x="278" y="51"/>
                    <a:pt x="282" y="55"/>
                    <a:pt x="284" y="57"/>
                  </a:cubicBezTo>
                  <a:cubicBezTo>
                    <a:pt x="286" y="59"/>
                    <a:pt x="290" y="63"/>
                    <a:pt x="292" y="64"/>
                  </a:cubicBezTo>
                  <a:cubicBezTo>
                    <a:pt x="293" y="65"/>
                    <a:pt x="295" y="68"/>
                    <a:pt x="297" y="68"/>
                  </a:cubicBezTo>
                  <a:cubicBezTo>
                    <a:pt x="296" y="69"/>
                    <a:pt x="296" y="70"/>
                    <a:pt x="296" y="70"/>
                  </a:cubicBezTo>
                  <a:cubicBezTo>
                    <a:pt x="295" y="72"/>
                    <a:pt x="293" y="74"/>
                    <a:pt x="292" y="75"/>
                  </a:cubicBezTo>
                  <a:cubicBezTo>
                    <a:pt x="290" y="77"/>
                    <a:pt x="286" y="78"/>
                    <a:pt x="285" y="80"/>
                  </a:cubicBezTo>
                  <a:cubicBezTo>
                    <a:pt x="283" y="81"/>
                    <a:pt x="282" y="84"/>
                    <a:pt x="281" y="86"/>
                  </a:cubicBezTo>
                  <a:cubicBezTo>
                    <a:pt x="280" y="87"/>
                    <a:pt x="278" y="91"/>
                    <a:pt x="277" y="93"/>
                  </a:cubicBezTo>
                  <a:cubicBezTo>
                    <a:pt x="275" y="95"/>
                    <a:pt x="271" y="98"/>
                    <a:pt x="269" y="99"/>
                  </a:cubicBezTo>
                  <a:cubicBezTo>
                    <a:pt x="266" y="101"/>
                    <a:pt x="261" y="104"/>
                    <a:pt x="258" y="105"/>
                  </a:cubicBezTo>
                  <a:cubicBezTo>
                    <a:pt x="257" y="105"/>
                    <a:pt x="253" y="106"/>
                    <a:pt x="252" y="106"/>
                  </a:cubicBezTo>
                  <a:cubicBezTo>
                    <a:pt x="250" y="107"/>
                    <a:pt x="246" y="109"/>
                    <a:pt x="245" y="111"/>
                  </a:cubicBezTo>
                  <a:cubicBezTo>
                    <a:pt x="244" y="113"/>
                    <a:pt x="244" y="117"/>
                    <a:pt x="243" y="119"/>
                  </a:cubicBezTo>
                  <a:cubicBezTo>
                    <a:pt x="242" y="119"/>
                    <a:pt x="242" y="120"/>
                    <a:pt x="242" y="120"/>
                  </a:cubicBezTo>
                  <a:cubicBezTo>
                    <a:pt x="241" y="121"/>
                    <a:pt x="238" y="122"/>
                    <a:pt x="237" y="123"/>
                  </a:cubicBezTo>
                  <a:cubicBezTo>
                    <a:pt x="236" y="125"/>
                    <a:pt x="234" y="129"/>
                    <a:pt x="234" y="132"/>
                  </a:cubicBezTo>
                  <a:cubicBezTo>
                    <a:pt x="233" y="134"/>
                    <a:pt x="235" y="138"/>
                    <a:pt x="234" y="140"/>
                  </a:cubicBezTo>
                  <a:cubicBezTo>
                    <a:pt x="234" y="142"/>
                    <a:pt x="232" y="146"/>
                    <a:pt x="231" y="148"/>
                  </a:cubicBezTo>
                  <a:cubicBezTo>
                    <a:pt x="230" y="149"/>
                    <a:pt x="227" y="149"/>
                    <a:pt x="226" y="150"/>
                  </a:cubicBezTo>
                  <a:cubicBezTo>
                    <a:pt x="224" y="151"/>
                    <a:pt x="222" y="154"/>
                    <a:pt x="220" y="155"/>
                  </a:cubicBezTo>
                  <a:cubicBezTo>
                    <a:pt x="218" y="157"/>
                    <a:pt x="214" y="161"/>
                    <a:pt x="212" y="163"/>
                  </a:cubicBezTo>
                  <a:cubicBezTo>
                    <a:pt x="209" y="165"/>
                    <a:pt x="206" y="171"/>
                    <a:pt x="203" y="173"/>
                  </a:cubicBezTo>
                  <a:cubicBezTo>
                    <a:pt x="202" y="174"/>
                    <a:pt x="199" y="174"/>
                    <a:pt x="198" y="175"/>
                  </a:cubicBezTo>
                  <a:cubicBezTo>
                    <a:pt x="196" y="176"/>
                    <a:pt x="193" y="179"/>
                    <a:pt x="191" y="181"/>
                  </a:cubicBezTo>
                  <a:cubicBezTo>
                    <a:pt x="190" y="183"/>
                    <a:pt x="188" y="187"/>
                    <a:pt x="187" y="189"/>
                  </a:cubicBezTo>
                  <a:cubicBezTo>
                    <a:pt x="186" y="191"/>
                    <a:pt x="185" y="195"/>
                    <a:pt x="183" y="197"/>
                  </a:cubicBezTo>
                  <a:cubicBezTo>
                    <a:pt x="181" y="198"/>
                    <a:pt x="176" y="199"/>
                    <a:pt x="174" y="200"/>
                  </a:cubicBezTo>
                  <a:cubicBezTo>
                    <a:pt x="170" y="201"/>
                    <a:pt x="162" y="200"/>
                    <a:pt x="159" y="200"/>
                  </a:cubicBezTo>
                  <a:cubicBezTo>
                    <a:pt x="156" y="200"/>
                    <a:pt x="151" y="201"/>
                    <a:pt x="150" y="20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6" name="Freeform 93"/>
            <p:cNvSpPr>
              <a:spLocks/>
            </p:cNvSpPr>
            <p:nvPr/>
          </p:nvSpPr>
          <p:spPr bwMode="auto">
            <a:xfrm>
              <a:off x="2155826" y="1379538"/>
              <a:ext cx="492125" cy="334963"/>
            </a:xfrm>
            <a:custGeom>
              <a:avLst/>
              <a:gdLst/>
              <a:ahLst/>
              <a:cxnLst>
                <a:cxn ang="0">
                  <a:pos x="96" y="139"/>
                </a:cxn>
                <a:cxn ang="0">
                  <a:pos x="89" y="112"/>
                </a:cxn>
                <a:cxn ang="0">
                  <a:pos x="62" y="78"/>
                </a:cxn>
                <a:cxn ang="0">
                  <a:pos x="51" y="64"/>
                </a:cxn>
                <a:cxn ang="0">
                  <a:pos x="42" y="65"/>
                </a:cxn>
                <a:cxn ang="0">
                  <a:pos x="21" y="73"/>
                </a:cxn>
                <a:cxn ang="0">
                  <a:pos x="4" y="61"/>
                </a:cxn>
                <a:cxn ang="0">
                  <a:pos x="1" y="42"/>
                </a:cxn>
                <a:cxn ang="0">
                  <a:pos x="5" y="28"/>
                </a:cxn>
                <a:cxn ang="0">
                  <a:pos x="21" y="24"/>
                </a:cxn>
                <a:cxn ang="0">
                  <a:pos x="51" y="28"/>
                </a:cxn>
                <a:cxn ang="0">
                  <a:pos x="69" y="21"/>
                </a:cxn>
                <a:cxn ang="0">
                  <a:pos x="81" y="5"/>
                </a:cxn>
                <a:cxn ang="0">
                  <a:pos x="98" y="6"/>
                </a:cxn>
                <a:cxn ang="0">
                  <a:pos x="107" y="11"/>
                </a:cxn>
                <a:cxn ang="0">
                  <a:pos x="119" y="2"/>
                </a:cxn>
                <a:cxn ang="0">
                  <a:pos x="148" y="5"/>
                </a:cxn>
                <a:cxn ang="0">
                  <a:pos x="171" y="11"/>
                </a:cxn>
                <a:cxn ang="0">
                  <a:pos x="173" y="15"/>
                </a:cxn>
                <a:cxn ang="0">
                  <a:pos x="191" y="31"/>
                </a:cxn>
                <a:cxn ang="0">
                  <a:pos x="214" y="40"/>
                </a:cxn>
                <a:cxn ang="0">
                  <a:pos x="218" y="52"/>
                </a:cxn>
                <a:cxn ang="0">
                  <a:pos x="215" y="67"/>
                </a:cxn>
                <a:cxn ang="0">
                  <a:pos x="226" y="83"/>
                </a:cxn>
                <a:cxn ang="0">
                  <a:pos x="253" y="97"/>
                </a:cxn>
                <a:cxn ang="0">
                  <a:pos x="272" y="106"/>
                </a:cxn>
                <a:cxn ang="0">
                  <a:pos x="291" y="110"/>
                </a:cxn>
                <a:cxn ang="0">
                  <a:pos x="303" y="124"/>
                </a:cxn>
                <a:cxn ang="0">
                  <a:pos x="317" y="134"/>
                </a:cxn>
                <a:cxn ang="0">
                  <a:pos x="322" y="145"/>
                </a:cxn>
                <a:cxn ang="0">
                  <a:pos x="307" y="158"/>
                </a:cxn>
                <a:cxn ang="0">
                  <a:pos x="293" y="173"/>
                </a:cxn>
                <a:cxn ang="0">
                  <a:pos x="273" y="189"/>
                </a:cxn>
                <a:cxn ang="0">
                  <a:pos x="235" y="217"/>
                </a:cxn>
                <a:cxn ang="0">
                  <a:pos x="231" y="214"/>
                </a:cxn>
                <a:cxn ang="0">
                  <a:pos x="220" y="214"/>
                </a:cxn>
                <a:cxn ang="0">
                  <a:pos x="208" y="218"/>
                </a:cxn>
                <a:cxn ang="0">
                  <a:pos x="198" y="218"/>
                </a:cxn>
                <a:cxn ang="0">
                  <a:pos x="170" y="208"/>
                </a:cxn>
                <a:cxn ang="0">
                  <a:pos x="144" y="191"/>
                </a:cxn>
                <a:cxn ang="0">
                  <a:pos x="126" y="182"/>
                </a:cxn>
                <a:cxn ang="0">
                  <a:pos x="124" y="168"/>
                </a:cxn>
                <a:cxn ang="0">
                  <a:pos x="108" y="152"/>
                </a:cxn>
                <a:cxn ang="0">
                  <a:pos x="98" y="142"/>
                </a:cxn>
              </a:cxnLst>
              <a:rect l="0" t="0" r="r" b="b"/>
              <a:pathLst>
                <a:path w="322" h="220">
                  <a:moveTo>
                    <a:pt x="98" y="142"/>
                  </a:moveTo>
                  <a:cubicBezTo>
                    <a:pt x="97" y="141"/>
                    <a:pt x="96" y="140"/>
                    <a:pt x="96" y="139"/>
                  </a:cubicBezTo>
                  <a:cubicBezTo>
                    <a:pt x="95" y="136"/>
                    <a:pt x="95" y="131"/>
                    <a:pt x="94" y="129"/>
                  </a:cubicBezTo>
                  <a:cubicBezTo>
                    <a:pt x="93" y="125"/>
                    <a:pt x="91" y="116"/>
                    <a:pt x="89" y="112"/>
                  </a:cubicBezTo>
                  <a:cubicBezTo>
                    <a:pt x="87" y="107"/>
                    <a:pt x="81" y="98"/>
                    <a:pt x="77" y="94"/>
                  </a:cubicBezTo>
                  <a:cubicBezTo>
                    <a:pt x="74" y="90"/>
                    <a:pt x="66" y="82"/>
                    <a:pt x="62" y="78"/>
                  </a:cubicBezTo>
                  <a:cubicBezTo>
                    <a:pt x="60" y="75"/>
                    <a:pt x="57" y="69"/>
                    <a:pt x="54" y="67"/>
                  </a:cubicBezTo>
                  <a:cubicBezTo>
                    <a:pt x="54" y="66"/>
                    <a:pt x="52" y="64"/>
                    <a:pt x="51" y="64"/>
                  </a:cubicBezTo>
                  <a:cubicBezTo>
                    <a:pt x="50" y="63"/>
                    <a:pt x="48" y="62"/>
                    <a:pt x="47" y="62"/>
                  </a:cubicBezTo>
                  <a:cubicBezTo>
                    <a:pt x="46" y="62"/>
                    <a:pt x="43" y="64"/>
                    <a:pt x="42" y="65"/>
                  </a:cubicBezTo>
                  <a:cubicBezTo>
                    <a:pt x="39" y="66"/>
                    <a:pt x="34" y="69"/>
                    <a:pt x="31" y="70"/>
                  </a:cubicBezTo>
                  <a:cubicBezTo>
                    <a:pt x="29" y="71"/>
                    <a:pt x="24" y="73"/>
                    <a:pt x="21" y="73"/>
                  </a:cubicBezTo>
                  <a:cubicBezTo>
                    <a:pt x="19" y="73"/>
                    <a:pt x="14" y="72"/>
                    <a:pt x="12" y="71"/>
                  </a:cubicBezTo>
                  <a:cubicBezTo>
                    <a:pt x="9" y="69"/>
                    <a:pt x="5" y="64"/>
                    <a:pt x="4" y="61"/>
                  </a:cubicBezTo>
                  <a:cubicBezTo>
                    <a:pt x="3" y="59"/>
                    <a:pt x="1" y="54"/>
                    <a:pt x="1" y="52"/>
                  </a:cubicBezTo>
                  <a:cubicBezTo>
                    <a:pt x="0" y="50"/>
                    <a:pt x="1" y="45"/>
                    <a:pt x="1" y="42"/>
                  </a:cubicBezTo>
                  <a:cubicBezTo>
                    <a:pt x="1" y="40"/>
                    <a:pt x="1" y="36"/>
                    <a:pt x="2" y="34"/>
                  </a:cubicBezTo>
                  <a:cubicBezTo>
                    <a:pt x="2" y="32"/>
                    <a:pt x="4" y="29"/>
                    <a:pt x="5" y="28"/>
                  </a:cubicBezTo>
                  <a:cubicBezTo>
                    <a:pt x="6" y="27"/>
                    <a:pt x="6" y="25"/>
                    <a:pt x="6" y="23"/>
                  </a:cubicBezTo>
                  <a:cubicBezTo>
                    <a:pt x="12" y="23"/>
                    <a:pt x="17" y="24"/>
                    <a:pt x="21" y="24"/>
                  </a:cubicBezTo>
                  <a:cubicBezTo>
                    <a:pt x="25" y="25"/>
                    <a:pt x="33" y="26"/>
                    <a:pt x="36" y="26"/>
                  </a:cubicBezTo>
                  <a:cubicBezTo>
                    <a:pt x="40" y="26"/>
                    <a:pt x="48" y="28"/>
                    <a:pt x="51" y="28"/>
                  </a:cubicBezTo>
                  <a:cubicBezTo>
                    <a:pt x="54" y="28"/>
                    <a:pt x="60" y="27"/>
                    <a:pt x="62" y="26"/>
                  </a:cubicBezTo>
                  <a:cubicBezTo>
                    <a:pt x="64" y="25"/>
                    <a:pt x="67" y="23"/>
                    <a:pt x="69" y="21"/>
                  </a:cubicBezTo>
                  <a:cubicBezTo>
                    <a:pt x="71" y="19"/>
                    <a:pt x="75" y="14"/>
                    <a:pt x="77" y="12"/>
                  </a:cubicBezTo>
                  <a:cubicBezTo>
                    <a:pt x="78" y="10"/>
                    <a:pt x="80" y="7"/>
                    <a:pt x="81" y="5"/>
                  </a:cubicBezTo>
                  <a:cubicBezTo>
                    <a:pt x="83" y="4"/>
                    <a:pt x="87" y="2"/>
                    <a:pt x="89" y="2"/>
                  </a:cubicBezTo>
                  <a:cubicBezTo>
                    <a:pt x="92" y="2"/>
                    <a:pt x="96" y="4"/>
                    <a:pt x="98" y="6"/>
                  </a:cubicBezTo>
                  <a:cubicBezTo>
                    <a:pt x="99" y="7"/>
                    <a:pt x="100" y="10"/>
                    <a:pt x="101" y="11"/>
                  </a:cubicBezTo>
                  <a:cubicBezTo>
                    <a:pt x="102" y="11"/>
                    <a:pt x="105" y="11"/>
                    <a:pt x="107" y="11"/>
                  </a:cubicBezTo>
                  <a:cubicBezTo>
                    <a:pt x="109" y="10"/>
                    <a:pt x="112" y="8"/>
                    <a:pt x="114" y="7"/>
                  </a:cubicBezTo>
                  <a:cubicBezTo>
                    <a:pt x="116" y="6"/>
                    <a:pt x="118" y="2"/>
                    <a:pt x="119" y="2"/>
                  </a:cubicBezTo>
                  <a:cubicBezTo>
                    <a:pt x="122" y="0"/>
                    <a:pt x="129" y="0"/>
                    <a:pt x="132" y="0"/>
                  </a:cubicBezTo>
                  <a:cubicBezTo>
                    <a:pt x="136" y="0"/>
                    <a:pt x="144" y="3"/>
                    <a:pt x="148" y="5"/>
                  </a:cubicBezTo>
                  <a:cubicBezTo>
                    <a:pt x="151" y="5"/>
                    <a:pt x="158" y="7"/>
                    <a:pt x="161" y="8"/>
                  </a:cubicBezTo>
                  <a:cubicBezTo>
                    <a:pt x="163" y="9"/>
                    <a:pt x="168" y="11"/>
                    <a:pt x="171" y="11"/>
                  </a:cubicBezTo>
                  <a:cubicBezTo>
                    <a:pt x="171" y="11"/>
                    <a:pt x="171" y="11"/>
                    <a:pt x="172" y="10"/>
                  </a:cubicBezTo>
                  <a:cubicBezTo>
                    <a:pt x="172" y="12"/>
                    <a:pt x="172" y="14"/>
                    <a:pt x="173" y="15"/>
                  </a:cubicBezTo>
                  <a:cubicBezTo>
                    <a:pt x="174" y="17"/>
                    <a:pt x="179" y="22"/>
                    <a:pt x="181" y="24"/>
                  </a:cubicBezTo>
                  <a:cubicBezTo>
                    <a:pt x="183" y="26"/>
                    <a:pt x="188" y="30"/>
                    <a:pt x="191" y="31"/>
                  </a:cubicBezTo>
                  <a:cubicBezTo>
                    <a:pt x="193" y="32"/>
                    <a:pt x="199" y="33"/>
                    <a:pt x="202" y="34"/>
                  </a:cubicBezTo>
                  <a:cubicBezTo>
                    <a:pt x="205" y="36"/>
                    <a:pt x="211" y="38"/>
                    <a:pt x="214" y="40"/>
                  </a:cubicBezTo>
                  <a:cubicBezTo>
                    <a:pt x="215" y="41"/>
                    <a:pt x="218" y="43"/>
                    <a:pt x="218" y="44"/>
                  </a:cubicBezTo>
                  <a:cubicBezTo>
                    <a:pt x="219" y="46"/>
                    <a:pt x="218" y="50"/>
                    <a:pt x="218" y="52"/>
                  </a:cubicBezTo>
                  <a:cubicBezTo>
                    <a:pt x="217" y="54"/>
                    <a:pt x="216" y="56"/>
                    <a:pt x="215" y="57"/>
                  </a:cubicBezTo>
                  <a:cubicBezTo>
                    <a:pt x="215" y="60"/>
                    <a:pt x="215" y="65"/>
                    <a:pt x="215" y="67"/>
                  </a:cubicBezTo>
                  <a:cubicBezTo>
                    <a:pt x="215" y="69"/>
                    <a:pt x="216" y="72"/>
                    <a:pt x="217" y="74"/>
                  </a:cubicBezTo>
                  <a:cubicBezTo>
                    <a:pt x="219" y="76"/>
                    <a:pt x="223" y="81"/>
                    <a:pt x="226" y="83"/>
                  </a:cubicBezTo>
                  <a:cubicBezTo>
                    <a:pt x="229" y="85"/>
                    <a:pt x="235" y="89"/>
                    <a:pt x="238" y="91"/>
                  </a:cubicBezTo>
                  <a:cubicBezTo>
                    <a:pt x="242" y="92"/>
                    <a:pt x="250" y="95"/>
                    <a:pt x="253" y="97"/>
                  </a:cubicBezTo>
                  <a:cubicBezTo>
                    <a:pt x="256" y="98"/>
                    <a:pt x="259" y="102"/>
                    <a:pt x="262" y="103"/>
                  </a:cubicBezTo>
                  <a:cubicBezTo>
                    <a:pt x="264" y="104"/>
                    <a:pt x="269" y="106"/>
                    <a:pt x="272" y="106"/>
                  </a:cubicBezTo>
                  <a:cubicBezTo>
                    <a:pt x="274" y="106"/>
                    <a:pt x="279" y="106"/>
                    <a:pt x="281" y="106"/>
                  </a:cubicBezTo>
                  <a:cubicBezTo>
                    <a:pt x="284" y="107"/>
                    <a:pt x="289" y="109"/>
                    <a:pt x="291" y="110"/>
                  </a:cubicBezTo>
                  <a:cubicBezTo>
                    <a:pt x="293" y="112"/>
                    <a:pt x="296" y="116"/>
                    <a:pt x="298" y="118"/>
                  </a:cubicBezTo>
                  <a:cubicBezTo>
                    <a:pt x="299" y="120"/>
                    <a:pt x="302" y="123"/>
                    <a:pt x="303" y="124"/>
                  </a:cubicBezTo>
                  <a:cubicBezTo>
                    <a:pt x="305" y="126"/>
                    <a:pt x="310" y="128"/>
                    <a:pt x="312" y="129"/>
                  </a:cubicBezTo>
                  <a:cubicBezTo>
                    <a:pt x="313" y="130"/>
                    <a:pt x="316" y="132"/>
                    <a:pt x="317" y="134"/>
                  </a:cubicBezTo>
                  <a:cubicBezTo>
                    <a:pt x="318" y="135"/>
                    <a:pt x="320" y="137"/>
                    <a:pt x="320" y="138"/>
                  </a:cubicBezTo>
                  <a:cubicBezTo>
                    <a:pt x="321" y="140"/>
                    <a:pt x="320" y="144"/>
                    <a:pt x="322" y="145"/>
                  </a:cubicBezTo>
                  <a:cubicBezTo>
                    <a:pt x="320" y="146"/>
                    <a:pt x="317" y="149"/>
                    <a:pt x="316" y="150"/>
                  </a:cubicBezTo>
                  <a:cubicBezTo>
                    <a:pt x="314" y="152"/>
                    <a:pt x="309" y="156"/>
                    <a:pt x="307" y="158"/>
                  </a:cubicBezTo>
                  <a:cubicBezTo>
                    <a:pt x="305" y="160"/>
                    <a:pt x="301" y="163"/>
                    <a:pt x="300" y="165"/>
                  </a:cubicBezTo>
                  <a:cubicBezTo>
                    <a:pt x="298" y="167"/>
                    <a:pt x="295" y="172"/>
                    <a:pt x="293" y="173"/>
                  </a:cubicBezTo>
                  <a:cubicBezTo>
                    <a:pt x="291" y="175"/>
                    <a:pt x="286" y="177"/>
                    <a:pt x="283" y="178"/>
                  </a:cubicBezTo>
                  <a:cubicBezTo>
                    <a:pt x="280" y="180"/>
                    <a:pt x="276" y="186"/>
                    <a:pt x="273" y="189"/>
                  </a:cubicBezTo>
                  <a:cubicBezTo>
                    <a:pt x="268" y="193"/>
                    <a:pt x="258" y="203"/>
                    <a:pt x="252" y="207"/>
                  </a:cubicBezTo>
                  <a:cubicBezTo>
                    <a:pt x="249" y="210"/>
                    <a:pt x="238" y="216"/>
                    <a:pt x="235" y="217"/>
                  </a:cubicBezTo>
                  <a:cubicBezTo>
                    <a:pt x="235" y="217"/>
                    <a:pt x="235" y="217"/>
                    <a:pt x="235" y="217"/>
                  </a:cubicBezTo>
                  <a:cubicBezTo>
                    <a:pt x="234" y="216"/>
                    <a:pt x="232" y="214"/>
                    <a:pt x="231" y="214"/>
                  </a:cubicBezTo>
                  <a:cubicBezTo>
                    <a:pt x="230" y="213"/>
                    <a:pt x="228" y="212"/>
                    <a:pt x="227" y="212"/>
                  </a:cubicBezTo>
                  <a:cubicBezTo>
                    <a:pt x="225" y="212"/>
                    <a:pt x="222" y="214"/>
                    <a:pt x="220" y="214"/>
                  </a:cubicBezTo>
                  <a:cubicBezTo>
                    <a:pt x="219" y="214"/>
                    <a:pt x="216" y="214"/>
                    <a:pt x="215" y="214"/>
                  </a:cubicBezTo>
                  <a:cubicBezTo>
                    <a:pt x="213" y="214"/>
                    <a:pt x="210" y="216"/>
                    <a:pt x="208" y="218"/>
                  </a:cubicBezTo>
                  <a:cubicBezTo>
                    <a:pt x="207" y="218"/>
                    <a:pt x="206" y="219"/>
                    <a:pt x="206" y="220"/>
                  </a:cubicBezTo>
                  <a:cubicBezTo>
                    <a:pt x="203" y="219"/>
                    <a:pt x="199" y="218"/>
                    <a:pt x="198" y="218"/>
                  </a:cubicBezTo>
                  <a:cubicBezTo>
                    <a:pt x="195" y="217"/>
                    <a:pt x="189" y="217"/>
                    <a:pt x="186" y="216"/>
                  </a:cubicBezTo>
                  <a:cubicBezTo>
                    <a:pt x="182" y="215"/>
                    <a:pt x="174" y="211"/>
                    <a:pt x="170" y="208"/>
                  </a:cubicBezTo>
                  <a:cubicBezTo>
                    <a:pt x="167" y="206"/>
                    <a:pt x="163" y="200"/>
                    <a:pt x="160" y="198"/>
                  </a:cubicBezTo>
                  <a:cubicBezTo>
                    <a:pt x="156" y="195"/>
                    <a:pt x="148" y="193"/>
                    <a:pt x="144" y="191"/>
                  </a:cubicBezTo>
                  <a:cubicBezTo>
                    <a:pt x="141" y="190"/>
                    <a:pt x="137" y="189"/>
                    <a:pt x="134" y="188"/>
                  </a:cubicBezTo>
                  <a:cubicBezTo>
                    <a:pt x="132" y="186"/>
                    <a:pt x="127" y="184"/>
                    <a:pt x="126" y="182"/>
                  </a:cubicBezTo>
                  <a:cubicBezTo>
                    <a:pt x="125" y="181"/>
                    <a:pt x="124" y="177"/>
                    <a:pt x="124" y="175"/>
                  </a:cubicBezTo>
                  <a:cubicBezTo>
                    <a:pt x="123" y="173"/>
                    <a:pt x="124" y="169"/>
                    <a:pt x="124" y="168"/>
                  </a:cubicBezTo>
                  <a:cubicBezTo>
                    <a:pt x="123" y="166"/>
                    <a:pt x="122" y="162"/>
                    <a:pt x="120" y="160"/>
                  </a:cubicBezTo>
                  <a:cubicBezTo>
                    <a:pt x="118" y="157"/>
                    <a:pt x="111" y="154"/>
                    <a:pt x="108" y="152"/>
                  </a:cubicBezTo>
                  <a:cubicBezTo>
                    <a:pt x="106" y="150"/>
                    <a:pt x="102" y="146"/>
                    <a:pt x="100" y="144"/>
                  </a:cubicBezTo>
                  <a:cubicBezTo>
                    <a:pt x="99" y="144"/>
                    <a:pt x="99" y="143"/>
                    <a:pt x="98" y="14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7" name="Freeform 94"/>
            <p:cNvSpPr>
              <a:spLocks/>
            </p:cNvSpPr>
            <p:nvPr/>
          </p:nvSpPr>
          <p:spPr bwMode="auto">
            <a:xfrm>
              <a:off x="1920876" y="1409700"/>
              <a:ext cx="385763" cy="284163"/>
            </a:xfrm>
            <a:custGeom>
              <a:avLst/>
              <a:gdLst/>
              <a:ahLst/>
              <a:cxnLst>
                <a:cxn ang="0">
                  <a:pos x="95" y="166"/>
                </a:cxn>
                <a:cxn ang="0">
                  <a:pos x="74" y="165"/>
                </a:cxn>
                <a:cxn ang="0">
                  <a:pos x="47" y="164"/>
                </a:cxn>
                <a:cxn ang="0">
                  <a:pos x="31" y="153"/>
                </a:cxn>
                <a:cxn ang="0">
                  <a:pos x="25" y="144"/>
                </a:cxn>
                <a:cxn ang="0">
                  <a:pos x="9" y="138"/>
                </a:cxn>
                <a:cxn ang="0">
                  <a:pos x="0" y="130"/>
                </a:cxn>
                <a:cxn ang="0">
                  <a:pos x="4" y="118"/>
                </a:cxn>
                <a:cxn ang="0">
                  <a:pos x="15" y="105"/>
                </a:cxn>
                <a:cxn ang="0">
                  <a:pos x="19" y="87"/>
                </a:cxn>
                <a:cxn ang="0">
                  <a:pos x="18" y="69"/>
                </a:cxn>
                <a:cxn ang="0">
                  <a:pos x="39" y="75"/>
                </a:cxn>
                <a:cxn ang="0">
                  <a:pos x="70" y="68"/>
                </a:cxn>
                <a:cxn ang="0">
                  <a:pos x="79" y="57"/>
                </a:cxn>
                <a:cxn ang="0">
                  <a:pos x="93" y="59"/>
                </a:cxn>
                <a:cxn ang="0">
                  <a:pos x="103" y="58"/>
                </a:cxn>
                <a:cxn ang="0">
                  <a:pos x="108" y="37"/>
                </a:cxn>
                <a:cxn ang="0">
                  <a:pos x="110" y="14"/>
                </a:cxn>
                <a:cxn ang="0">
                  <a:pos x="117" y="5"/>
                </a:cxn>
                <a:cxn ang="0">
                  <a:pos x="138" y="0"/>
                </a:cxn>
                <a:cxn ang="0">
                  <a:pos x="160" y="3"/>
                </a:cxn>
                <a:cxn ang="0">
                  <a:pos x="156" y="14"/>
                </a:cxn>
                <a:cxn ang="0">
                  <a:pos x="155" y="32"/>
                </a:cxn>
                <a:cxn ang="0">
                  <a:pos x="166" y="51"/>
                </a:cxn>
                <a:cxn ang="0">
                  <a:pos x="185" y="50"/>
                </a:cxn>
                <a:cxn ang="0">
                  <a:pos x="201" y="42"/>
                </a:cxn>
                <a:cxn ang="0">
                  <a:pos x="208" y="47"/>
                </a:cxn>
                <a:cxn ang="0">
                  <a:pos x="231" y="74"/>
                </a:cxn>
                <a:cxn ang="0">
                  <a:pos x="248" y="109"/>
                </a:cxn>
                <a:cxn ang="0">
                  <a:pos x="252" y="122"/>
                </a:cxn>
                <a:cxn ang="0">
                  <a:pos x="236" y="123"/>
                </a:cxn>
                <a:cxn ang="0">
                  <a:pos x="222" y="137"/>
                </a:cxn>
                <a:cxn ang="0">
                  <a:pos x="218" y="155"/>
                </a:cxn>
                <a:cxn ang="0">
                  <a:pos x="208" y="170"/>
                </a:cxn>
                <a:cxn ang="0">
                  <a:pos x="188" y="168"/>
                </a:cxn>
                <a:cxn ang="0">
                  <a:pos x="179" y="177"/>
                </a:cxn>
                <a:cxn ang="0">
                  <a:pos x="161" y="185"/>
                </a:cxn>
                <a:cxn ang="0">
                  <a:pos x="139" y="182"/>
                </a:cxn>
                <a:cxn ang="0">
                  <a:pos x="122" y="184"/>
                </a:cxn>
                <a:cxn ang="0">
                  <a:pos x="106" y="178"/>
                </a:cxn>
                <a:cxn ang="0">
                  <a:pos x="97" y="168"/>
                </a:cxn>
              </a:cxnLst>
              <a:rect l="0" t="0" r="r" b="b"/>
              <a:pathLst>
                <a:path w="252" h="186">
                  <a:moveTo>
                    <a:pt x="97" y="168"/>
                  </a:moveTo>
                  <a:cubicBezTo>
                    <a:pt x="96" y="167"/>
                    <a:pt x="95" y="167"/>
                    <a:pt x="95" y="166"/>
                  </a:cubicBezTo>
                  <a:cubicBezTo>
                    <a:pt x="92" y="165"/>
                    <a:pt x="87" y="166"/>
                    <a:pt x="84" y="165"/>
                  </a:cubicBezTo>
                  <a:cubicBezTo>
                    <a:pt x="81" y="165"/>
                    <a:pt x="76" y="165"/>
                    <a:pt x="74" y="165"/>
                  </a:cubicBezTo>
                  <a:cubicBezTo>
                    <a:pt x="70" y="165"/>
                    <a:pt x="62" y="166"/>
                    <a:pt x="59" y="166"/>
                  </a:cubicBezTo>
                  <a:cubicBezTo>
                    <a:pt x="56" y="166"/>
                    <a:pt x="50" y="165"/>
                    <a:pt x="47" y="164"/>
                  </a:cubicBezTo>
                  <a:cubicBezTo>
                    <a:pt x="43" y="163"/>
                    <a:pt x="37" y="161"/>
                    <a:pt x="34" y="159"/>
                  </a:cubicBezTo>
                  <a:cubicBezTo>
                    <a:pt x="33" y="158"/>
                    <a:pt x="32" y="154"/>
                    <a:pt x="31" y="153"/>
                  </a:cubicBezTo>
                  <a:cubicBezTo>
                    <a:pt x="31" y="151"/>
                    <a:pt x="29" y="148"/>
                    <a:pt x="28" y="147"/>
                  </a:cubicBezTo>
                  <a:cubicBezTo>
                    <a:pt x="28" y="146"/>
                    <a:pt x="26" y="144"/>
                    <a:pt x="25" y="144"/>
                  </a:cubicBezTo>
                  <a:cubicBezTo>
                    <a:pt x="24" y="143"/>
                    <a:pt x="20" y="142"/>
                    <a:pt x="18" y="142"/>
                  </a:cubicBezTo>
                  <a:cubicBezTo>
                    <a:pt x="16" y="141"/>
                    <a:pt x="11" y="140"/>
                    <a:pt x="9" y="138"/>
                  </a:cubicBezTo>
                  <a:cubicBezTo>
                    <a:pt x="8" y="138"/>
                    <a:pt x="5" y="135"/>
                    <a:pt x="4" y="134"/>
                  </a:cubicBezTo>
                  <a:cubicBezTo>
                    <a:pt x="3" y="133"/>
                    <a:pt x="1" y="131"/>
                    <a:pt x="0" y="130"/>
                  </a:cubicBezTo>
                  <a:cubicBezTo>
                    <a:pt x="0" y="128"/>
                    <a:pt x="0" y="125"/>
                    <a:pt x="0" y="124"/>
                  </a:cubicBezTo>
                  <a:cubicBezTo>
                    <a:pt x="1" y="122"/>
                    <a:pt x="3" y="119"/>
                    <a:pt x="4" y="118"/>
                  </a:cubicBezTo>
                  <a:cubicBezTo>
                    <a:pt x="5" y="116"/>
                    <a:pt x="8" y="112"/>
                    <a:pt x="10" y="110"/>
                  </a:cubicBezTo>
                  <a:cubicBezTo>
                    <a:pt x="11" y="108"/>
                    <a:pt x="14" y="106"/>
                    <a:pt x="15" y="105"/>
                  </a:cubicBezTo>
                  <a:cubicBezTo>
                    <a:pt x="16" y="104"/>
                    <a:pt x="18" y="100"/>
                    <a:pt x="19" y="99"/>
                  </a:cubicBezTo>
                  <a:cubicBezTo>
                    <a:pt x="19" y="96"/>
                    <a:pt x="19" y="90"/>
                    <a:pt x="19" y="87"/>
                  </a:cubicBezTo>
                  <a:cubicBezTo>
                    <a:pt x="19" y="84"/>
                    <a:pt x="18" y="79"/>
                    <a:pt x="18" y="77"/>
                  </a:cubicBezTo>
                  <a:cubicBezTo>
                    <a:pt x="18" y="75"/>
                    <a:pt x="18" y="72"/>
                    <a:pt x="18" y="69"/>
                  </a:cubicBezTo>
                  <a:cubicBezTo>
                    <a:pt x="20" y="70"/>
                    <a:pt x="22" y="71"/>
                    <a:pt x="24" y="71"/>
                  </a:cubicBezTo>
                  <a:cubicBezTo>
                    <a:pt x="27" y="73"/>
                    <a:pt x="35" y="75"/>
                    <a:pt x="39" y="75"/>
                  </a:cubicBezTo>
                  <a:cubicBezTo>
                    <a:pt x="44" y="75"/>
                    <a:pt x="53" y="76"/>
                    <a:pt x="57" y="75"/>
                  </a:cubicBezTo>
                  <a:cubicBezTo>
                    <a:pt x="60" y="74"/>
                    <a:pt x="67" y="70"/>
                    <a:pt x="70" y="68"/>
                  </a:cubicBezTo>
                  <a:cubicBezTo>
                    <a:pt x="71" y="67"/>
                    <a:pt x="74" y="64"/>
                    <a:pt x="76" y="63"/>
                  </a:cubicBezTo>
                  <a:cubicBezTo>
                    <a:pt x="77" y="61"/>
                    <a:pt x="78" y="58"/>
                    <a:pt x="79" y="57"/>
                  </a:cubicBezTo>
                  <a:cubicBezTo>
                    <a:pt x="80" y="56"/>
                    <a:pt x="84" y="55"/>
                    <a:pt x="85" y="55"/>
                  </a:cubicBezTo>
                  <a:cubicBezTo>
                    <a:pt x="87" y="55"/>
                    <a:pt x="91" y="58"/>
                    <a:pt x="93" y="59"/>
                  </a:cubicBezTo>
                  <a:cubicBezTo>
                    <a:pt x="95" y="60"/>
                    <a:pt x="97" y="65"/>
                    <a:pt x="100" y="64"/>
                  </a:cubicBezTo>
                  <a:cubicBezTo>
                    <a:pt x="101" y="64"/>
                    <a:pt x="102" y="59"/>
                    <a:pt x="103" y="58"/>
                  </a:cubicBezTo>
                  <a:cubicBezTo>
                    <a:pt x="104" y="55"/>
                    <a:pt x="105" y="50"/>
                    <a:pt x="106" y="47"/>
                  </a:cubicBezTo>
                  <a:cubicBezTo>
                    <a:pt x="106" y="44"/>
                    <a:pt x="108" y="39"/>
                    <a:pt x="108" y="37"/>
                  </a:cubicBezTo>
                  <a:cubicBezTo>
                    <a:pt x="108" y="34"/>
                    <a:pt x="106" y="29"/>
                    <a:pt x="106" y="26"/>
                  </a:cubicBezTo>
                  <a:cubicBezTo>
                    <a:pt x="106" y="23"/>
                    <a:pt x="108" y="17"/>
                    <a:pt x="110" y="14"/>
                  </a:cubicBezTo>
                  <a:cubicBezTo>
                    <a:pt x="110" y="12"/>
                    <a:pt x="112" y="10"/>
                    <a:pt x="113" y="9"/>
                  </a:cubicBezTo>
                  <a:cubicBezTo>
                    <a:pt x="113" y="8"/>
                    <a:pt x="115" y="6"/>
                    <a:pt x="117" y="5"/>
                  </a:cubicBezTo>
                  <a:cubicBezTo>
                    <a:pt x="118" y="4"/>
                    <a:pt x="122" y="2"/>
                    <a:pt x="124" y="2"/>
                  </a:cubicBezTo>
                  <a:cubicBezTo>
                    <a:pt x="127" y="1"/>
                    <a:pt x="134" y="0"/>
                    <a:pt x="138" y="0"/>
                  </a:cubicBezTo>
                  <a:cubicBezTo>
                    <a:pt x="142" y="0"/>
                    <a:pt x="150" y="2"/>
                    <a:pt x="155" y="2"/>
                  </a:cubicBezTo>
                  <a:cubicBezTo>
                    <a:pt x="156" y="2"/>
                    <a:pt x="158" y="2"/>
                    <a:pt x="160" y="3"/>
                  </a:cubicBezTo>
                  <a:cubicBezTo>
                    <a:pt x="160" y="5"/>
                    <a:pt x="160" y="7"/>
                    <a:pt x="159" y="8"/>
                  </a:cubicBezTo>
                  <a:cubicBezTo>
                    <a:pt x="158" y="9"/>
                    <a:pt x="156" y="12"/>
                    <a:pt x="156" y="14"/>
                  </a:cubicBezTo>
                  <a:cubicBezTo>
                    <a:pt x="155" y="16"/>
                    <a:pt x="155" y="20"/>
                    <a:pt x="155" y="22"/>
                  </a:cubicBezTo>
                  <a:cubicBezTo>
                    <a:pt x="155" y="25"/>
                    <a:pt x="154" y="30"/>
                    <a:pt x="155" y="32"/>
                  </a:cubicBezTo>
                  <a:cubicBezTo>
                    <a:pt x="155" y="34"/>
                    <a:pt x="157" y="39"/>
                    <a:pt x="158" y="41"/>
                  </a:cubicBezTo>
                  <a:cubicBezTo>
                    <a:pt x="159" y="44"/>
                    <a:pt x="163" y="49"/>
                    <a:pt x="166" y="51"/>
                  </a:cubicBezTo>
                  <a:cubicBezTo>
                    <a:pt x="168" y="52"/>
                    <a:pt x="173" y="53"/>
                    <a:pt x="175" y="53"/>
                  </a:cubicBezTo>
                  <a:cubicBezTo>
                    <a:pt x="178" y="53"/>
                    <a:pt x="183" y="51"/>
                    <a:pt x="185" y="50"/>
                  </a:cubicBezTo>
                  <a:cubicBezTo>
                    <a:pt x="188" y="49"/>
                    <a:pt x="193" y="46"/>
                    <a:pt x="196" y="45"/>
                  </a:cubicBezTo>
                  <a:cubicBezTo>
                    <a:pt x="197" y="44"/>
                    <a:pt x="200" y="42"/>
                    <a:pt x="201" y="42"/>
                  </a:cubicBezTo>
                  <a:cubicBezTo>
                    <a:pt x="202" y="42"/>
                    <a:pt x="204" y="43"/>
                    <a:pt x="205" y="44"/>
                  </a:cubicBezTo>
                  <a:cubicBezTo>
                    <a:pt x="206" y="44"/>
                    <a:pt x="208" y="46"/>
                    <a:pt x="208" y="47"/>
                  </a:cubicBezTo>
                  <a:cubicBezTo>
                    <a:pt x="211" y="49"/>
                    <a:pt x="214" y="55"/>
                    <a:pt x="216" y="58"/>
                  </a:cubicBezTo>
                  <a:cubicBezTo>
                    <a:pt x="220" y="62"/>
                    <a:pt x="228" y="70"/>
                    <a:pt x="231" y="74"/>
                  </a:cubicBezTo>
                  <a:cubicBezTo>
                    <a:pt x="235" y="78"/>
                    <a:pt x="241" y="87"/>
                    <a:pt x="243" y="92"/>
                  </a:cubicBezTo>
                  <a:cubicBezTo>
                    <a:pt x="245" y="96"/>
                    <a:pt x="247" y="105"/>
                    <a:pt x="248" y="109"/>
                  </a:cubicBezTo>
                  <a:cubicBezTo>
                    <a:pt x="249" y="111"/>
                    <a:pt x="249" y="116"/>
                    <a:pt x="250" y="119"/>
                  </a:cubicBezTo>
                  <a:cubicBezTo>
                    <a:pt x="250" y="120"/>
                    <a:pt x="251" y="121"/>
                    <a:pt x="252" y="122"/>
                  </a:cubicBezTo>
                  <a:cubicBezTo>
                    <a:pt x="250" y="122"/>
                    <a:pt x="247" y="122"/>
                    <a:pt x="246" y="122"/>
                  </a:cubicBezTo>
                  <a:cubicBezTo>
                    <a:pt x="244" y="122"/>
                    <a:pt x="239" y="122"/>
                    <a:pt x="236" y="123"/>
                  </a:cubicBezTo>
                  <a:cubicBezTo>
                    <a:pt x="234" y="124"/>
                    <a:pt x="229" y="127"/>
                    <a:pt x="227" y="129"/>
                  </a:cubicBezTo>
                  <a:cubicBezTo>
                    <a:pt x="226" y="131"/>
                    <a:pt x="223" y="135"/>
                    <a:pt x="222" y="137"/>
                  </a:cubicBezTo>
                  <a:cubicBezTo>
                    <a:pt x="221" y="139"/>
                    <a:pt x="219" y="144"/>
                    <a:pt x="218" y="146"/>
                  </a:cubicBezTo>
                  <a:cubicBezTo>
                    <a:pt x="218" y="148"/>
                    <a:pt x="218" y="153"/>
                    <a:pt x="218" y="155"/>
                  </a:cubicBezTo>
                  <a:cubicBezTo>
                    <a:pt x="217" y="158"/>
                    <a:pt x="217" y="163"/>
                    <a:pt x="215" y="165"/>
                  </a:cubicBezTo>
                  <a:cubicBezTo>
                    <a:pt x="214" y="167"/>
                    <a:pt x="210" y="170"/>
                    <a:pt x="208" y="170"/>
                  </a:cubicBezTo>
                  <a:cubicBezTo>
                    <a:pt x="206" y="170"/>
                    <a:pt x="202" y="168"/>
                    <a:pt x="199" y="168"/>
                  </a:cubicBezTo>
                  <a:cubicBezTo>
                    <a:pt x="197" y="168"/>
                    <a:pt x="191" y="167"/>
                    <a:pt x="188" y="168"/>
                  </a:cubicBezTo>
                  <a:cubicBezTo>
                    <a:pt x="187" y="169"/>
                    <a:pt x="185" y="171"/>
                    <a:pt x="184" y="172"/>
                  </a:cubicBezTo>
                  <a:cubicBezTo>
                    <a:pt x="183" y="173"/>
                    <a:pt x="180" y="176"/>
                    <a:pt x="179" y="177"/>
                  </a:cubicBezTo>
                  <a:cubicBezTo>
                    <a:pt x="177" y="179"/>
                    <a:pt x="174" y="184"/>
                    <a:pt x="171" y="185"/>
                  </a:cubicBezTo>
                  <a:cubicBezTo>
                    <a:pt x="169" y="186"/>
                    <a:pt x="163" y="186"/>
                    <a:pt x="161" y="185"/>
                  </a:cubicBezTo>
                  <a:cubicBezTo>
                    <a:pt x="158" y="185"/>
                    <a:pt x="153" y="183"/>
                    <a:pt x="150" y="182"/>
                  </a:cubicBezTo>
                  <a:cubicBezTo>
                    <a:pt x="148" y="182"/>
                    <a:pt x="142" y="182"/>
                    <a:pt x="139" y="182"/>
                  </a:cubicBezTo>
                  <a:cubicBezTo>
                    <a:pt x="136" y="182"/>
                    <a:pt x="129" y="181"/>
                    <a:pt x="126" y="182"/>
                  </a:cubicBezTo>
                  <a:cubicBezTo>
                    <a:pt x="125" y="182"/>
                    <a:pt x="123" y="184"/>
                    <a:pt x="122" y="184"/>
                  </a:cubicBezTo>
                  <a:cubicBezTo>
                    <a:pt x="119" y="185"/>
                    <a:pt x="114" y="185"/>
                    <a:pt x="112" y="184"/>
                  </a:cubicBezTo>
                  <a:cubicBezTo>
                    <a:pt x="110" y="183"/>
                    <a:pt x="107" y="180"/>
                    <a:pt x="106" y="178"/>
                  </a:cubicBezTo>
                  <a:cubicBezTo>
                    <a:pt x="104" y="176"/>
                    <a:pt x="101" y="172"/>
                    <a:pt x="99" y="170"/>
                  </a:cubicBezTo>
                  <a:cubicBezTo>
                    <a:pt x="99" y="170"/>
                    <a:pt x="98" y="169"/>
                    <a:pt x="97" y="16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8" name="Freeform 95"/>
            <p:cNvSpPr>
              <a:spLocks/>
            </p:cNvSpPr>
            <p:nvPr/>
          </p:nvSpPr>
          <p:spPr bwMode="auto">
            <a:xfrm>
              <a:off x="1697038" y="1495425"/>
              <a:ext cx="371475" cy="271463"/>
            </a:xfrm>
            <a:custGeom>
              <a:avLst/>
              <a:gdLst/>
              <a:ahLst/>
              <a:cxnLst>
                <a:cxn ang="0">
                  <a:pos x="51" y="165"/>
                </a:cxn>
                <a:cxn ang="0">
                  <a:pos x="33" y="156"/>
                </a:cxn>
                <a:cxn ang="0">
                  <a:pos x="22" y="151"/>
                </a:cxn>
                <a:cxn ang="0">
                  <a:pos x="22" y="133"/>
                </a:cxn>
                <a:cxn ang="0">
                  <a:pos x="12" y="116"/>
                </a:cxn>
                <a:cxn ang="0">
                  <a:pos x="3" y="114"/>
                </a:cxn>
                <a:cxn ang="0">
                  <a:pos x="0" y="106"/>
                </a:cxn>
                <a:cxn ang="0">
                  <a:pos x="8" y="97"/>
                </a:cxn>
                <a:cxn ang="0">
                  <a:pos x="16" y="80"/>
                </a:cxn>
                <a:cxn ang="0">
                  <a:pos x="14" y="64"/>
                </a:cxn>
                <a:cxn ang="0">
                  <a:pos x="27" y="49"/>
                </a:cxn>
                <a:cxn ang="0">
                  <a:pos x="42" y="26"/>
                </a:cxn>
                <a:cxn ang="0">
                  <a:pos x="53" y="14"/>
                </a:cxn>
                <a:cxn ang="0">
                  <a:pos x="79" y="8"/>
                </a:cxn>
                <a:cxn ang="0">
                  <a:pos x="107" y="4"/>
                </a:cxn>
                <a:cxn ang="0">
                  <a:pos x="141" y="3"/>
                </a:cxn>
                <a:cxn ang="0">
                  <a:pos x="165" y="13"/>
                </a:cxn>
                <a:cxn ang="0">
                  <a:pos x="166" y="31"/>
                </a:cxn>
                <a:cxn ang="0">
                  <a:pos x="162" y="49"/>
                </a:cxn>
                <a:cxn ang="0">
                  <a:pos x="151" y="62"/>
                </a:cxn>
                <a:cxn ang="0">
                  <a:pos x="147" y="74"/>
                </a:cxn>
                <a:cxn ang="0">
                  <a:pos x="156" y="82"/>
                </a:cxn>
                <a:cxn ang="0">
                  <a:pos x="172" y="88"/>
                </a:cxn>
                <a:cxn ang="0">
                  <a:pos x="178" y="97"/>
                </a:cxn>
                <a:cxn ang="0">
                  <a:pos x="194" y="108"/>
                </a:cxn>
                <a:cxn ang="0">
                  <a:pos x="221" y="109"/>
                </a:cxn>
                <a:cxn ang="0">
                  <a:pos x="242" y="110"/>
                </a:cxn>
                <a:cxn ang="0">
                  <a:pos x="238" y="115"/>
                </a:cxn>
                <a:cxn ang="0">
                  <a:pos x="225" y="122"/>
                </a:cxn>
                <a:cxn ang="0">
                  <a:pos x="214" y="141"/>
                </a:cxn>
                <a:cxn ang="0">
                  <a:pos x="215" y="156"/>
                </a:cxn>
                <a:cxn ang="0">
                  <a:pos x="188" y="169"/>
                </a:cxn>
                <a:cxn ang="0">
                  <a:pos x="158" y="178"/>
                </a:cxn>
                <a:cxn ang="0">
                  <a:pos x="141" y="169"/>
                </a:cxn>
                <a:cxn ang="0">
                  <a:pos x="128" y="167"/>
                </a:cxn>
                <a:cxn ang="0">
                  <a:pos x="122" y="174"/>
                </a:cxn>
                <a:cxn ang="0">
                  <a:pos x="110" y="172"/>
                </a:cxn>
                <a:cxn ang="0">
                  <a:pos x="91" y="163"/>
                </a:cxn>
                <a:cxn ang="0">
                  <a:pos x="76" y="165"/>
                </a:cxn>
                <a:cxn ang="0">
                  <a:pos x="59" y="166"/>
                </a:cxn>
              </a:cxnLst>
              <a:rect l="0" t="0" r="r" b="b"/>
              <a:pathLst>
                <a:path w="244" h="178">
                  <a:moveTo>
                    <a:pt x="52" y="165"/>
                  </a:moveTo>
                  <a:cubicBezTo>
                    <a:pt x="51" y="165"/>
                    <a:pt x="51" y="165"/>
                    <a:pt x="51" y="165"/>
                  </a:cubicBezTo>
                  <a:cubicBezTo>
                    <a:pt x="49" y="164"/>
                    <a:pt x="43" y="163"/>
                    <a:pt x="41" y="162"/>
                  </a:cubicBezTo>
                  <a:cubicBezTo>
                    <a:pt x="39" y="161"/>
                    <a:pt x="35" y="158"/>
                    <a:pt x="33" y="156"/>
                  </a:cubicBezTo>
                  <a:cubicBezTo>
                    <a:pt x="32" y="155"/>
                    <a:pt x="29" y="153"/>
                    <a:pt x="27" y="153"/>
                  </a:cubicBezTo>
                  <a:cubicBezTo>
                    <a:pt x="26" y="152"/>
                    <a:pt x="24" y="152"/>
                    <a:pt x="22" y="151"/>
                  </a:cubicBezTo>
                  <a:cubicBezTo>
                    <a:pt x="22" y="149"/>
                    <a:pt x="22" y="145"/>
                    <a:pt x="22" y="143"/>
                  </a:cubicBezTo>
                  <a:cubicBezTo>
                    <a:pt x="22" y="141"/>
                    <a:pt x="22" y="136"/>
                    <a:pt x="22" y="133"/>
                  </a:cubicBezTo>
                  <a:cubicBezTo>
                    <a:pt x="22" y="131"/>
                    <a:pt x="22" y="125"/>
                    <a:pt x="20" y="123"/>
                  </a:cubicBezTo>
                  <a:cubicBezTo>
                    <a:pt x="19" y="121"/>
                    <a:pt x="14" y="117"/>
                    <a:pt x="12" y="116"/>
                  </a:cubicBezTo>
                  <a:cubicBezTo>
                    <a:pt x="11" y="115"/>
                    <a:pt x="9" y="114"/>
                    <a:pt x="8" y="114"/>
                  </a:cubicBezTo>
                  <a:cubicBezTo>
                    <a:pt x="7" y="113"/>
                    <a:pt x="4" y="114"/>
                    <a:pt x="3" y="114"/>
                  </a:cubicBezTo>
                  <a:cubicBezTo>
                    <a:pt x="2" y="113"/>
                    <a:pt x="0" y="112"/>
                    <a:pt x="0" y="111"/>
                  </a:cubicBezTo>
                  <a:cubicBezTo>
                    <a:pt x="0" y="110"/>
                    <a:pt x="0" y="107"/>
                    <a:pt x="0" y="106"/>
                  </a:cubicBezTo>
                  <a:cubicBezTo>
                    <a:pt x="0" y="105"/>
                    <a:pt x="1" y="104"/>
                    <a:pt x="2" y="103"/>
                  </a:cubicBezTo>
                  <a:cubicBezTo>
                    <a:pt x="3" y="101"/>
                    <a:pt x="7" y="99"/>
                    <a:pt x="8" y="97"/>
                  </a:cubicBezTo>
                  <a:cubicBezTo>
                    <a:pt x="10" y="96"/>
                    <a:pt x="14" y="92"/>
                    <a:pt x="15" y="89"/>
                  </a:cubicBezTo>
                  <a:cubicBezTo>
                    <a:pt x="16" y="87"/>
                    <a:pt x="16" y="82"/>
                    <a:pt x="16" y="80"/>
                  </a:cubicBezTo>
                  <a:cubicBezTo>
                    <a:pt x="16" y="78"/>
                    <a:pt x="16" y="73"/>
                    <a:pt x="16" y="71"/>
                  </a:cubicBezTo>
                  <a:cubicBezTo>
                    <a:pt x="16" y="69"/>
                    <a:pt x="15" y="66"/>
                    <a:pt x="14" y="64"/>
                  </a:cubicBezTo>
                  <a:cubicBezTo>
                    <a:pt x="15" y="63"/>
                    <a:pt x="15" y="62"/>
                    <a:pt x="16" y="62"/>
                  </a:cubicBezTo>
                  <a:cubicBezTo>
                    <a:pt x="19" y="59"/>
                    <a:pt x="24" y="52"/>
                    <a:pt x="27" y="49"/>
                  </a:cubicBezTo>
                  <a:cubicBezTo>
                    <a:pt x="30" y="46"/>
                    <a:pt x="37" y="41"/>
                    <a:pt x="39" y="37"/>
                  </a:cubicBezTo>
                  <a:cubicBezTo>
                    <a:pt x="41" y="35"/>
                    <a:pt x="41" y="29"/>
                    <a:pt x="42" y="26"/>
                  </a:cubicBezTo>
                  <a:cubicBezTo>
                    <a:pt x="42" y="25"/>
                    <a:pt x="43" y="22"/>
                    <a:pt x="43" y="21"/>
                  </a:cubicBezTo>
                  <a:cubicBezTo>
                    <a:pt x="45" y="18"/>
                    <a:pt x="50" y="15"/>
                    <a:pt x="53" y="14"/>
                  </a:cubicBezTo>
                  <a:cubicBezTo>
                    <a:pt x="56" y="12"/>
                    <a:pt x="62" y="10"/>
                    <a:pt x="66" y="9"/>
                  </a:cubicBezTo>
                  <a:cubicBezTo>
                    <a:pt x="69" y="8"/>
                    <a:pt x="75" y="8"/>
                    <a:pt x="79" y="8"/>
                  </a:cubicBezTo>
                  <a:cubicBezTo>
                    <a:pt x="83" y="8"/>
                    <a:pt x="91" y="10"/>
                    <a:pt x="94" y="9"/>
                  </a:cubicBezTo>
                  <a:cubicBezTo>
                    <a:pt x="98" y="9"/>
                    <a:pt x="103" y="5"/>
                    <a:pt x="107" y="4"/>
                  </a:cubicBezTo>
                  <a:cubicBezTo>
                    <a:pt x="110" y="2"/>
                    <a:pt x="118" y="1"/>
                    <a:pt x="121" y="0"/>
                  </a:cubicBezTo>
                  <a:cubicBezTo>
                    <a:pt x="126" y="0"/>
                    <a:pt x="136" y="2"/>
                    <a:pt x="141" y="3"/>
                  </a:cubicBezTo>
                  <a:cubicBezTo>
                    <a:pt x="144" y="4"/>
                    <a:pt x="150" y="6"/>
                    <a:pt x="153" y="7"/>
                  </a:cubicBezTo>
                  <a:cubicBezTo>
                    <a:pt x="156" y="9"/>
                    <a:pt x="161" y="11"/>
                    <a:pt x="165" y="13"/>
                  </a:cubicBezTo>
                  <a:cubicBezTo>
                    <a:pt x="165" y="16"/>
                    <a:pt x="165" y="19"/>
                    <a:pt x="165" y="21"/>
                  </a:cubicBezTo>
                  <a:cubicBezTo>
                    <a:pt x="165" y="23"/>
                    <a:pt x="166" y="28"/>
                    <a:pt x="166" y="31"/>
                  </a:cubicBezTo>
                  <a:cubicBezTo>
                    <a:pt x="166" y="34"/>
                    <a:pt x="166" y="40"/>
                    <a:pt x="166" y="43"/>
                  </a:cubicBezTo>
                  <a:cubicBezTo>
                    <a:pt x="165" y="44"/>
                    <a:pt x="163" y="48"/>
                    <a:pt x="162" y="49"/>
                  </a:cubicBezTo>
                  <a:cubicBezTo>
                    <a:pt x="161" y="50"/>
                    <a:pt x="158" y="52"/>
                    <a:pt x="157" y="54"/>
                  </a:cubicBezTo>
                  <a:cubicBezTo>
                    <a:pt x="155" y="56"/>
                    <a:pt x="152" y="60"/>
                    <a:pt x="151" y="62"/>
                  </a:cubicBezTo>
                  <a:cubicBezTo>
                    <a:pt x="150" y="63"/>
                    <a:pt x="148" y="66"/>
                    <a:pt x="147" y="68"/>
                  </a:cubicBezTo>
                  <a:cubicBezTo>
                    <a:pt x="147" y="69"/>
                    <a:pt x="147" y="72"/>
                    <a:pt x="147" y="74"/>
                  </a:cubicBezTo>
                  <a:cubicBezTo>
                    <a:pt x="148" y="75"/>
                    <a:pt x="150" y="77"/>
                    <a:pt x="151" y="78"/>
                  </a:cubicBezTo>
                  <a:cubicBezTo>
                    <a:pt x="152" y="79"/>
                    <a:pt x="155" y="82"/>
                    <a:pt x="156" y="82"/>
                  </a:cubicBezTo>
                  <a:cubicBezTo>
                    <a:pt x="158" y="84"/>
                    <a:pt x="163" y="85"/>
                    <a:pt x="165" y="86"/>
                  </a:cubicBezTo>
                  <a:cubicBezTo>
                    <a:pt x="167" y="86"/>
                    <a:pt x="171" y="87"/>
                    <a:pt x="172" y="88"/>
                  </a:cubicBezTo>
                  <a:cubicBezTo>
                    <a:pt x="173" y="88"/>
                    <a:pt x="175" y="90"/>
                    <a:pt x="175" y="91"/>
                  </a:cubicBezTo>
                  <a:cubicBezTo>
                    <a:pt x="176" y="92"/>
                    <a:pt x="178" y="95"/>
                    <a:pt x="178" y="97"/>
                  </a:cubicBezTo>
                  <a:cubicBezTo>
                    <a:pt x="179" y="98"/>
                    <a:pt x="180" y="102"/>
                    <a:pt x="181" y="103"/>
                  </a:cubicBezTo>
                  <a:cubicBezTo>
                    <a:pt x="184" y="105"/>
                    <a:pt x="190" y="107"/>
                    <a:pt x="194" y="108"/>
                  </a:cubicBezTo>
                  <a:cubicBezTo>
                    <a:pt x="197" y="109"/>
                    <a:pt x="203" y="110"/>
                    <a:pt x="206" y="110"/>
                  </a:cubicBezTo>
                  <a:cubicBezTo>
                    <a:pt x="209" y="110"/>
                    <a:pt x="217" y="109"/>
                    <a:pt x="221" y="109"/>
                  </a:cubicBezTo>
                  <a:cubicBezTo>
                    <a:pt x="223" y="109"/>
                    <a:pt x="228" y="109"/>
                    <a:pt x="231" y="109"/>
                  </a:cubicBezTo>
                  <a:cubicBezTo>
                    <a:pt x="234" y="110"/>
                    <a:pt x="239" y="109"/>
                    <a:pt x="242" y="110"/>
                  </a:cubicBezTo>
                  <a:cubicBezTo>
                    <a:pt x="242" y="111"/>
                    <a:pt x="243" y="111"/>
                    <a:pt x="244" y="112"/>
                  </a:cubicBezTo>
                  <a:cubicBezTo>
                    <a:pt x="242" y="113"/>
                    <a:pt x="239" y="115"/>
                    <a:pt x="238" y="115"/>
                  </a:cubicBezTo>
                  <a:cubicBezTo>
                    <a:pt x="237" y="116"/>
                    <a:pt x="234" y="118"/>
                    <a:pt x="232" y="119"/>
                  </a:cubicBezTo>
                  <a:cubicBezTo>
                    <a:pt x="230" y="120"/>
                    <a:pt x="227" y="121"/>
                    <a:pt x="225" y="122"/>
                  </a:cubicBezTo>
                  <a:cubicBezTo>
                    <a:pt x="223" y="124"/>
                    <a:pt x="219" y="129"/>
                    <a:pt x="218" y="132"/>
                  </a:cubicBezTo>
                  <a:cubicBezTo>
                    <a:pt x="216" y="134"/>
                    <a:pt x="214" y="139"/>
                    <a:pt x="214" y="141"/>
                  </a:cubicBezTo>
                  <a:cubicBezTo>
                    <a:pt x="213" y="143"/>
                    <a:pt x="214" y="148"/>
                    <a:pt x="214" y="151"/>
                  </a:cubicBezTo>
                  <a:cubicBezTo>
                    <a:pt x="214" y="152"/>
                    <a:pt x="215" y="154"/>
                    <a:pt x="215" y="156"/>
                  </a:cubicBezTo>
                  <a:cubicBezTo>
                    <a:pt x="213" y="157"/>
                    <a:pt x="209" y="159"/>
                    <a:pt x="208" y="160"/>
                  </a:cubicBezTo>
                  <a:cubicBezTo>
                    <a:pt x="203" y="162"/>
                    <a:pt x="193" y="167"/>
                    <a:pt x="188" y="169"/>
                  </a:cubicBezTo>
                  <a:cubicBezTo>
                    <a:pt x="183" y="171"/>
                    <a:pt x="175" y="175"/>
                    <a:pt x="170" y="176"/>
                  </a:cubicBezTo>
                  <a:cubicBezTo>
                    <a:pt x="167" y="177"/>
                    <a:pt x="161" y="178"/>
                    <a:pt x="158" y="178"/>
                  </a:cubicBezTo>
                  <a:cubicBezTo>
                    <a:pt x="155" y="178"/>
                    <a:pt x="150" y="175"/>
                    <a:pt x="147" y="174"/>
                  </a:cubicBezTo>
                  <a:cubicBezTo>
                    <a:pt x="145" y="173"/>
                    <a:pt x="143" y="170"/>
                    <a:pt x="141" y="169"/>
                  </a:cubicBezTo>
                  <a:cubicBezTo>
                    <a:pt x="140" y="169"/>
                    <a:pt x="138" y="167"/>
                    <a:pt x="137" y="167"/>
                  </a:cubicBezTo>
                  <a:cubicBezTo>
                    <a:pt x="135" y="166"/>
                    <a:pt x="131" y="166"/>
                    <a:pt x="128" y="167"/>
                  </a:cubicBezTo>
                  <a:cubicBezTo>
                    <a:pt x="127" y="167"/>
                    <a:pt x="125" y="169"/>
                    <a:pt x="124" y="170"/>
                  </a:cubicBezTo>
                  <a:cubicBezTo>
                    <a:pt x="123" y="171"/>
                    <a:pt x="122" y="173"/>
                    <a:pt x="122" y="174"/>
                  </a:cubicBezTo>
                  <a:cubicBezTo>
                    <a:pt x="120" y="174"/>
                    <a:pt x="118" y="174"/>
                    <a:pt x="116" y="174"/>
                  </a:cubicBezTo>
                  <a:cubicBezTo>
                    <a:pt x="115" y="174"/>
                    <a:pt x="112" y="172"/>
                    <a:pt x="110" y="172"/>
                  </a:cubicBezTo>
                  <a:cubicBezTo>
                    <a:pt x="108" y="171"/>
                    <a:pt x="103" y="168"/>
                    <a:pt x="101" y="167"/>
                  </a:cubicBezTo>
                  <a:cubicBezTo>
                    <a:pt x="98" y="166"/>
                    <a:pt x="94" y="163"/>
                    <a:pt x="91" y="163"/>
                  </a:cubicBezTo>
                  <a:cubicBezTo>
                    <a:pt x="89" y="162"/>
                    <a:pt x="85" y="162"/>
                    <a:pt x="82" y="163"/>
                  </a:cubicBezTo>
                  <a:cubicBezTo>
                    <a:pt x="81" y="163"/>
                    <a:pt x="78" y="165"/>
                    <a:pt x="76" y="165"/>
                  </a:cubicBezTo>
                  <a:cubicBezTo>
                    <a:pt x="74" y="166"/>
                    <a:pt x="69" y="166"/>
                    <a:pt x="67" y="166"/>
                  </a:cubicBezTo>
                  <a:cubicBezTo>
                    <a:pt x="65" y="166"/>
                    <a:pt x="61" y="166"/>
                    <a:pt x="59" y="166"/>
                  </a:cubicBezTo>
                  <a:cubicBezTo>
                    <a:pt x="57" y="166"/>
                    <a:pt x="54" y="165"/>
                    <a:pt x="52" y="16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19" name="Freeform 96"/>
            <p:cNvSpPr>
              <a:spLocks/>
            </p:cNvSpPr>
            <p:nvPr/>
          </p:nvSpPr>
          <p:spPr bwMode="auto">
            <a:xfrm>
              <a:off x="1300163" y="2317750"/>
              <a:ext cx="273050" cy="273050"/>
            </a:xfrm>
            <a:custGeom>
              <a:avLst/>
              <a:gdLst/>
              <a:ahLst/>
              <a:cxnLst>
                <a:cxn ang="0">
                  <a:pos x="70" y="46"/>
                </a:cxn>
                <a:cxn ang="0">
                  <a:pos x="78" y="22"/>
                </a:cxn>
                <a:cxn ang="0">
                  <a:pos x="85" y="12"/>
                </a:cxn>
                <a:cxn ang="0">
                  <a:pos x="97" y="9"/>
                </a:cxn>
                <a:cxn ang="0">
                  <a:pos x="106" y="2"/>
                </a:cxn>
                <a:cxn ang="0">
                  <a:pos x="108" y="1"/>
                </a:cxn>
                <a:cxn ang="0">
                  <a:pos x="120" y="27"/>
                </a:cxn>
                <a:cxn ang="0">
                  <a:pos x="128" y="50"/>
                </a:cxn>
                <a:cxn ang="0">
                  <a:pos x="143" y="59"/>
                </a:cxn>
                <a:cxn ang="0">
                  <a:pos x="162" y="61"/>
                </a:cxn>
                <a:cxn ang="0">
                  <a:pos x="169" y="68"/>
                </a:cxn>
                <a:cxn ang="0">
                  <a:pos x="171" y="83"/>
                </a:cxn>
                <a:cxn ang="0">
                  <a:pos x="177" y="99"/>
                </a:cxn>
                <a:cxn ang="0">
                  <a:pos x="169" y="105"/>
                </a:cxn>
                <a:cxn ang="0">
                  <a:pos x="160" y="109"/>
                </a:cxn>
                <a:cxn ang="0">
                  <a:pos x="161" y="119"/>
                </a:cxn>
                <a:cxn ang="0">
                  <a:pos x="165" y="131"/>
                </a:cxn>
                <a:cxn ang="0">
                  <a:pos x="160" y="134"/>
                </a:cxn>
                <a:cxn ang="0">
                  <a:pos x="142" y="138"/>
                </a:cxn>
                <a:cxn ang="0">
                  <a:pos x="123" y="145"/>
                </a:cxn>
                <a:cxn ang="0">
                  <a:pos x="109" y="149"/>
                </a:cxn>
                <a:cxn ang="0">
                  <a:pos x="99" y="144"/>
                </a:cxn>
                <a:cxn ang="0">
                  <a:pos x="83" y="155"/>
                </a:cxn>
                <a:cxn ang="0">
                  <a:pos x="77" y="169"/>
                </a:cxn>
                <a:cxn ang="0">
                  <a:pos x="71" y="166"/>
                </a:cxn>
                <a:cxn ang="0">
                  <a:pos x="65" y="170"/>
                </a:cxn>
                <a:cxn ang="0">
                  <a:pos x="61" y="175"/>
                </a:cxn>
                <a:cxn ang="0">
                  <a:pos x="55" y="179"/>
                </a:cxn>
                <a:cxn ang="0">
                  <a:pos x="46" y="171"/>
                </a:cxn>
                <a:cxn ang="0">
                  <a:pos x="36" y="167"/>
                </a:cxn>
                <a:cxn ang="0">
                  <a:pos x="27" y="163"/>
                </a:cxn>
                <a:cxn ang="0">
                  <a:pos x="21" y="160"/>
                </a:cxn>
                <a:cxn ang="0">
                  <a:pos x="16" y="163"/>
                </a:cxn>
                <a:cxn ang="0">
                  <a:pos x="17" y="170"/>
                </a:cxn>
                <a:cxn ang="0">
                  <a:pos x="10" y="171"/>
                </a:cxn>
                <a:cxn ang="0">
                  <a:pos x="10" y="163"/>
                </a:cxn>
                <a:cxn ang="0">
                  <a:pos x="5" y="153"/>
                </a:cxn>
                <a:cxn ang="0">
                  <a:pos x="0" y="146"/>
                </a:cxn>
                <a:cxn ang="0">
                  <a:pos x="12" y="135"/>
                </a:cxn>
                <a:cxn ang="0">
                  <a:pos x="30" y="113"/>
                </a:cxn>
                <a:cxn ang="0">
                  <a:pos x="39" y="90"/>
                </a:cxn>
                <a:cxn ang="0">
                  <a:pos x="60" y="69"/>
                </a:cxn>
                <a:cxn ang="0">
                  <a:pos x="69" y="50"/>
                </a:cxn>
              </a:cxnLst>
              <a:rect l="0" t="0" r="r" b="b"/>
              <a:pathLst>
                <a:path w="178" h="179">
                  <a:moveTo>
                    <a:pt x="69" y="50"/>
                  </a:moveTo>
                  <a:cubicBezTo>
                    <a:pt x="70" y="48"/>
                    <a:pt x="70" y="47"/>
                    <a:pt x="70" y="46"/>
                  </a:cubicBezTo>
                  <a:cubicBezTo>
                    <a:pt x="71" y="43"/>
                    <a:pt x="73" y="38"/>
                    <a:pt x="74" y="35"/>
                  </a:cubicBezTo>
                  <a:cubicBezTo>
                    <a:pt x="75" y="31"/>
                    <a:pt x="77" y="25"/>
                    <a:pt x="78" y="22"/>
                  </a:cubicBezTo>
                  <a:cubicBezTo>
                    <a:pt x="78" y="20"/>
                    <a:pt x="79" y="16"/>
                    <a:pt x="80" y="14"/>
                  </a:cubicBezTo>
                  <a:cubicBezTo>
                    <a:pt x="81" y="13"/>
                    <a:pt x="83" y="12"/>
                    <a:pt x="85" y="12"/>
                  </a:cubicBezTo>
                  <a:cubicBezTo>
                    <a:pt x="87" y="11"/>
                    <a:pt x="91" y="12"/>
                    <a:pt x="93" y="11"/>
                  </a:cubicBezTo>
                  <a:cubicBezTo>
                    <a:pt x="94" y="11"/>
                    <a:pt x="96" y="10"/>
                    <a:pt x="97" y="9"/>
                  </a:cubicBezTo>
                  <a:cubicBezTo>
                    <a:pt x="98" y="8"/>
                    <a:pt x="100" y="5"/>
                    <a:pt x="101" y="5"/>
                  </a:cubicBezTo>
                  <a:cubicBezTo>
                    <a:pt x="102" y="4"/>
                    <a:pt x="105" y="3"/>
                    <a:pt x="106" y="2"/>
                  </a:cubicBezTo>
                  <a:cubicBezTo>
                    <a:pt x="106" y="1"/>
                    <a:pt x="107" y="0"/>
                    <a:pt x="107" y="0"/>
                  </a:cubicBezTo>
                  <a:cubicBezTo>
                    <a:pt x="108" y="0"/>
                    <a:pt x="108" y="0"/>
                    <a:pt x="108" y="1"/>
                  </a:cubicBezTo>
                  <a:cubicBezTo>
                    <a:pt x="110" y="4"/>
                    <a:pt x="111" y="12"/>
                    <a:pt x="113" y="15"/>
                  </a:cubicBezTo>
                  <a:cubicBezTo>
                    <a:pt x="114" y="18"/>
                    <a:pt x="119" y="24"/>
                    <a:pt x="120" y="27"/>
                  </a:cubicBezTo>
                  <a:cubicBezTo>
                    <a:pt x="122" y="30"/>
                    <a:pt x="123" y="35"/>
                    <a:pt x="124" y="38"/>
                  </a:cubicBezTo>
                  <a:cubicBezTo>
                    <a:pt x="125" y="41"/>
                    <a:pt x="126" y="48"/>
                    <a:pt x="128" y="50"/>
                  </a:cubicBezTo>
                  <a:cubicBezTo>
                    <a:pt x="128" y="51"/>
                    <a:pt x="131" y="53"/>
                    <a:pt x="133" y="54"/>
                  </a:cubicBezTo>
                  <a:cubicBezTo>
                    <a:pt x="135" y="56"/>
                    <a:pt x="140" y="58"/>
                    <a:pt x="143" y="59"/>
                  </a:cubicBezTo>
                  <a:cubicBezTo>
                    <a:pt x="146" y="59"/>
                    <a:pt x="151" y="58"/>
                    <a:pt x="154" y="59"/>
                  </a:cubicBezTo>
                  <a:cubicBezTo>
                    <a:pt x="156" y="59"/>
                    <a:pt x="160" y="60"/>
                    <a:pt x="162" y="61"/>
                  </a:cubicBezTo>
                  <a:cubicBezTo>
                    <a:pt x="162" y="61"/>
                    <a:pt x="163" y="61"/>
                    <a:pt x="163" y="61"/>
                  </a:cubicBezTo>
                  <a:cubicBezTo>
                    <a:pt x="165" y="62"/>
                    <a:pt x="168" y="66"/>
                    <a:pt x="169" y="68"/>
                  </a:cubicBezTo>
                  <a:cubicBezTo>
                    <a:pt x="169" y="70"/>
                    <a:pt x="170" y="74"/>
                    <a:pt x="171" y="76"/>
                  </a:cubicBezTo>
                  <a:cubicBezTo>
                    <a:pt x="171" y="78"/>
                    <a:pt x="170" y="82"/>
                    <a:pt x="171" y="83"/>
                  </a:cubicBezTo>
                  <a:cubicBezTo>
                    <a:pt x="171" y="86"/>
                    <a:pt x="175" y="89"/>
                    <a:pt x="176" y="91"/>
                  </a:cubicBezTo>
                  <a:cubicBezTo>
                    <a:pt x="177" y="93"/>
                    <a:pt x="178" y="97"/>
                    <a:pt x="177" y="99"/>
                  </a:cubicBezTo>
                  <a:cubicBezTo>
                    <a:pt x="177" y="100"/>
                    <a:pt x="175" y="101"/>
                    <a:pt x="175" y="102"/>
                  </a:cubicBezTo>
                  <a:cubicBezTo>
                    <a:pt x="173" y="103"/>
                    <a:pt x="170" y="104"/>
                    <a:pt x="169" y="105"/>
                  </a:cubicBezTo>
                  <a:cubicBezTo>
                    <a:pt x="168" y="106"/>
                    <a:pt x="166" y="107"/>
                    <a:pt x="165" y="108"/>
                  </a:cubicBezTo>
                  <a:cubicBezTo>
                    <a:pt x="164" y="109"/>
                    <a:pt x="161" y="109"/>
                    <a:pt x="160" y="109"/>
                  </a:cubicBezTo>
                  <a:cubicBezTo>
                    <a:pt x="160" y="110"/>
                    <a:pt x="159" y="113"/>
                    <a:pt x="159" y="115"/>
                  </a:cubicBezTo>
                  <a:cubicBezTo>
                    <a:pt x="159" y="116"/>
                    <a:pt x="161" y="118"/>
                    <a:pt x="161" y="119"/>
                  </a:cubicBezTo>
                  <a:cubicBezTo>
                    <a:pt x="161" y="121"/>
                    <a:pt x="160" y="124"/>
                    <a:pt x="161" y="126"/>
                  </a:cubicBezTo>
                  <a:cubicBezTo>
                    <a:pt x="161" y="128"/>
                    <a:pt x="164" y="130"/>
                    <a:pt x="165" y="131"/>
                  </a:cubicBezTo>
                  <a:cubicBezTo>
                    <a:pt x="165" y="132"/>
                    <a:pt x="165" y="133"/>
                    <a:pt x="165" y="134"/>
                  </a:cubicBezTo>
                  <a:cubicBezTo>
                    <a:pt x="163" y="134"/>
                    <a:pt x="161" y="134"/>
                    <a:pt x="160" y="134"/>
                  </a:cubicBezTo>
                  <a:cubicBezTo>
                    <a:pt x="157" y="134"/>
                    <a:pt x="153" y="134"/>
                    <a:pt x="151" y="134"/>
                  </a:cubicBezTo>
                  <a:cubicBezTo>
                    <a:pt x="148" y="135"/>
                    <a:pt x="144" y="137"/>
                    <a:pt x="142" y="138"/>
                  </a:cubicBezTo>
                  <a:cubicBezTo>
                    <a:pt x="140" y="139"/>
                    <a:pt x="136" y="140"/>
                    <a:pt x="135" y="141"/>
                  </a:cubicBezTo>
                  <a:cubicBezTo>
                    <a:pt x="132" y="142"/>
                    <a:pt x="126" y="144"/>
                    <a:pt x="123" y="145"/>
                  </a:cubicBezTo>
                  <a:cubicBezTo>
                    <a:pt x="122" y="146"/>
                    <a:pt x="120" y="148"/>
                    <a:pt x="118" y="149"/>
                  </a:cubicBezTo>
                  <a:cubicBezTo>
                    <a:pt x="116" y="149"/>
                    <a:pt x="111" y="149"/>
                    <a:pt x="109" y="149"/>
                  </a:cubicBezTo>
                  <a:cubicBezTo>
                    <a:pt x="107" y="148"/>
                    <a:pt x="105" y="145"/>
                    <a:pt x="103" y="144"/>
                  </a:cubicBezTo>
                  <a:cubicBezTo>
                    <a:pt x="102" y="144"/>
                    <a:pt x="100" y="144"/>
                    <a:pt x="99" y="144"/>
                  </a:cubicBezTo>
                  <a:cubicBezTo>
                    <a:pt x="96" y="144"/>
                    <a:pt x="91" y="145"/>
                    <a:pt x="90" y="147"/>
                  </a:cubicBezTo>
                  <a:cubicBezTo>
                    <a:pt x="87" y="148"/>
                    <a:pt x="84" y="153"/>
                    <a:pt x="83" y="155"/>
                  </a:cubicBezTo>
                  <a:cubicBezTo>
                    <a:pt x="82" y="157"/>
                    <a:pt x="80" y="162"/>
                    <a:pt x="79" y="165"/>
                  </a:cubicBezTo>
                  <a:cubicBezTo>
                    <a:pt x="79" y="165"/>
                    <a:pt x="78" y="167"/>
                    <a:pt x="77" y="169"/>
                  </a:cubicBezTo>
                  <a:cubicBezTo>
                    <a:pt x="77" y="168"/>
                    <a:pt x="77" y="168"/>
                    <a:pt x="77" y="168"/>
                  </a:cubicBezTo>
                  <a:cubicBezTo>
                    <a:pt x="76" y="167"/>
                    <a:pt x="73" y="166"/>
                    <a:pt x="71" y="166"/>
                  </a:cubicBezTo>
                  <a:cubicBezTo>
                    <a:pt x="71" y="166"/>
                    <a:pt x="69" y="166"/>
                    <a:pt x="68" y="166"/>
                  </a:cubicBezTo>
                  <a:cubicBezTo>
                    <a:pt x="67" y="167"/>
                    <a:pt x="66" y="169"/>
                    <a:pt x="65" y="170"/>
                  </a:cubicBezTo>
                  <a:cubicBezTo>
                    <a:pt x="64" y="170"/>
                    <a:pt x="63" y="171"/>
                    <a:pt x="63" y="171"/>
                  </a:cubicBezTo>
                  <a:cubicBezTo>
                    <a:pt x="62" y="172"/>
                    <a:pt x="61" y="174"/>
                    <a:pt x="61" y="175"/>
                  </a:cubicBezTo>
                  <a:cubicBezTo>
                    <a:pt x="60" y="176"/>
                    <a:pt x="60" y="178"/>
                    <a:pt x="59" y="178"/>
                  </a:cubicBezTo>
                  <a:cubicBezTo>
                    <a:pt x="59" y="179"/>
                    <a:pt x="56" y="179"/>
                    <a:pt x="55" y="179"/>
                  </a:cubicBezTo>
                  <a:cubicBezTo>
                    <a:pt x="54" y="179"/>
                    <a:pt x="52" y="175"/>
                    <a:pt x="51" y="174"/>
                  </a:cubicBezTo>
                  <a:cubicBezTo>
                    <a:pt x="50" y="173"/>
                    <a:pt x="47" y="172"/>
                    <a:pt x="46" y="171"/>
                  </a:cubicBezTo>
                  <a:cubicBezTo>
                    <a:pt x="44" y="171"/>
                    <a:pt x="40" y="172"/>
                    <a:pt x="39" y="171"/>
                  </a:cubicBezTo>
                  <a:cubicBezTo>
                    <a:pt x="38" y="171"/>
                    <a:pt x="37" y="168"/>
                    <a:pt x="36" y="167"/>
                  </a:cubicBezTo>
                  <a:cubicBezTo>
                    <a:pt x="35" y="166"/>
                    <a:pt x="33" y="166"/>
                    <a:pt x="32" y="165"/>
                  </a:cubicBezTo>
                  <a:cubicBezTo>
                    <a:pt x="31" y="165"/>
                    <a:pt x="28" y="164"/>
                    <a:pt x="27" y="163"/>
                  </a:cubicBezTo>
                  <a:cubicBezTo>
                    <a:pt x="26" y="163"/>
                    <a:pt x="25" y="161"/>
                    <a:pt x="24" y="161"/>
                  </a:cubicBezTo>
                  <a:cubicBezTo>
                    <a:pt x="23" y="160"/>
                    <a:pt x="21" y="160"/>
                    <a:pt x="21" y="160"/>
                  </a:cubicBezTo>
                  <a:cubicBezTo>
                    <a:pt x="20" y="159"/>
                    <a:pt x="17" y="159"/>
                    <a:pt x="17" y="160"/>
                  </a:cubicBezTo>
                  <a:cubicBezTo>
                    <a:pt x="16" y="160"/>
                    <a:pt x="16" y="162"/>
                    <a:pt x="16" y="163"/>
                  </a:cubicBezTo>
                  <a:cubicBezTo>
                    <a:pt x="16" y="164"/>
                    <a:pt x="17" y="166"/>
                    <a:pt x="17" y="167"/>
                  </a:cubicBezTo>
                  <a:cubicBezTo>
                    <a:pt x="17" y="168"/>
                    <a:pt x="17" y="170"/>
                    <a:pt x="17" y="170"/>
                  </a:cubicBezTo>
                  <a:cubicBezTo>
                    <a:pt x="16" y="171"/>
                    <a:pt x="15" y="173"/>
                    <a:pt x="13" y="173"/>
                  </a:cubicBezTo>
                  <a:cubicBezTo>
                    <a:pt x="12" y="173"/>
                    <a:pt x="10" y="172"/>
                    <a:pt x="10" y="171"/>
                  </a:cubicBezTo>
                  <a:cubicBezTo>
                    <a:pt x="9" y="170"/>
                    <a:pt x="9" y="169"/>
                    <a:pt x="9" y="168"/>
                  </a:cubicBezTo>
                  <a:cubicBezTo>
                    <a:pt x="9" y="167"/>
                    <a:pt x="10" y="164"/>
                    <a:pt x="10" y="163"/>
                  </a:cubicBezTo>
                  <a:cubicBezTo>
                    <a:pt x="10" y="161"/>
                    <a:pt x="8" y="159"/>
                    <a:pt x="8" y="158"/>
                  </a:cubicBezTo>
                  <a:cubicBezTo>
                    <a:pt x="7" y="157"/>
                    <a:pt x="6" y="154"/>
                    <a:pt x="5" y="153"/>
                  </a:cubicBezTo>
                  <a:cubicBezTo>
                    <a:pt x="4" y="151"/>
                    <a:pt x="5" y="147"/>
                    <a:pt x="3" y="146"/>
                  </a:cubicBezTo>
                  <a:cubicBezTo>
                    <a:pt x="2" y="146"/>
                    <a:pt x="1" y="146"/>
                    <a:pt x="0" y="146"/>
                  </a:cubicBezTo>
                  <a:cubicBezTo>
                    <a:pt x="0" y="146"/>
                    <a:pt x="3" y="142"/>
                    <a:pt x="4" y="141"/>
                  </a:cubicBezTo>
                  <a:cubicBezTo>
                    <a:pt x="6" y="139"/>
                    <a:pt x="11" y="137"/>
                    <a:pt x="12" y="135"/>
                  </a:cubicBezTo>
                  <a:cubicBezTo>
                    <a:pt x="15" y="133"/>
                    <a:pt x="18" y="129"/>
                    <a:pt x="20" y="127"/>
                  </a:cubicBezTo>
                  <a:cubicBezTo>
                    <a:pt x="23" y="123"/>
                    <a:pt x="28" y="116"/>
                    <a:pt x="30" y="113"/>
                  </a:cubicBezTo>
                  <a:cubicBezTo>
                    <a:pt x="31" y="110"/>
                    <a:pt x="32" y="103"/>
                    <a:pt x="34" y="100"/>
                  </a:cubicBezTo>
                  <a:cubicBezTo>
                    <a:pt x="35" y="97"/>
                    <a:pt x="38" y="92"/>
                    <a:pt x="39" y="90"/>
                  </a:cubicBezTo>
                  <a:cubicBezTo>
                    <a:pt x="42" y="87"/>
                    <a:pt x="47" y="82"/>
                    <a:pt x="50" y="79"/>
                  </a:cubicBezTo>
                  <a:cubicBezTo>
                    <a:pt x="52" y="76"/>
                    <a:pt x="58" y="72"/>
                    <a:pt x="60" y="69"/>
                  </a:cubicBezTo>
                  <a:cubicBezTo>
                    <a:pt x="62" y="66"/>
                    <a:pt x="65" y="61"/>
                    <a:pt x="67" y="58"/>
                  </a:cubicBezTo>
                  <a:cubicBezTo>
                    <a:pt x="67" y="56"/>
                    <a:pt x="69" y="53"/>
                    <a:pt x="69" y="5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0" name="Freeform 97"/>
            <p:cNvSpPr>
              <a:spLocks/>
            </p:cNvSpPr>
            <p:nvPr/>
          </p:nvSpPr>
          <p:spPr bwMode="auto">
            <a:xfrm>
              <a:off x="1169988" y="2390775"/>
              <a:ext cx="236538" cy="238125"/>
            </a:xfrm>
            <a:custGeom>
              <a:avLst/>
              <a:gdLst/>
              <a:ahLst/>
              <a:cxnLst>
                <a:cxn ang="0">
                  <a:pos x="71" y="25"/>
                </a:cxn>
                <a:cxn ang="0">
                  <a:pos x="86" y="20"/>
                </a:cxn>
                <a:cxn ang="0">
                  <a:pos x="94" y="7"/>
                </a:cxn>
                <a:cxn ang="0">
                  <a:pos x="112" y="10"/>
                </a:cxn>
                <a:cxn ang="0">
                  <a:pos x="131" y="8"/>
                </a:cxn>
                <a:cxn ang="0">
                  <a:pos x="150" y="0"/>
                </a:cxn>
                <a:cxn ang="0">
                  <a:pos x="153" y="10"/>
                </a:cxn>
                <a:cxn ang="0">
                  <a:pos x="136" y="31"/>
                </a:cxn>
                <a:cxn ang="0">
                  <a:pos x="120" y="52"/>
                </a:cxn>
                <a:cxn ang="0">
                  <a:pos x="106" y="79"/>
                </a:cxn>
                <a:cxn ang="0">
                  <a:pos x="90" y="93"/>
                </a:cxn>
                <a:cxn ang="0">
                  <a:pos x="85" y="98"/>
                </a:cxn>
                <a:cxn ang="0">
                  <a:pos x="82" y="109"/>
                </a:cxn>
                <a:cxn ang="0">
                  <a:pos x="76" y="117"/>
                </a:cxn>
                <a:cxn ang="0">
                  <a:pos x="68" y="122"/>
                </a:cxn>
                <a:cxn ang="0">
                  <a:pos x="69" y="134"/>
                </a:cxn>
                <a:cxn ang="0">
                  <a:pos x="77" y="138"/>
                </a:cxn>
                <a:cxn ang="0">
                  <a:pos x="83" y="147"/>
                </a:cxn>
                <a:cxn ang="0">
                  <a:pos x="77" y="156"/>
                </a:cxn>
                <a:cxn ang="0">
                  <a:pos x="70" y="156"/>
                </a:cxn>
                <a:cxn ang="0">
                  <a:pos x="66" y="155"/>
                </a:cxn>
                <a:cxn ang="0">
                  <a:pos x="64" y="146"/>
                </a:cxn>
                <a:cxn ang="0">
                  <a:pos x="59" y="135"/>
                </a:cxn>
                <a:cxn ang="0">
                  <a:pos x="59" y="123"/>
                </a:cxn>
                <a:cxn ang="0">
                  <a:pos x="50" y="111"/>
                </a:cxn>
                <a:cxn ang="0">
                  <a:pos x="38" y="102"/>
                </a:cxn>
                <a:cxn ang="0">
                  <a:pos x="22" y="80"/>
                </a:cxn>
                <a:cxn ang="0">
                  <a:pos x="10" y="66"/>
                </a:cxn>
                <a:cxn ang="0">
                  <a:pos x="1" y="55"/>
                </a:cxn>
                <a:cxn ang="0">
                  <a:pos x="2" y="45"/>
                </a:cxn>
                <a:cxn ang="0">
                  <a:pos x="7" y="41"/>
                </a:cxn>
                <a:cxn ang="0">
                  <a:pos x="22" y="43"/>
                </a:cxn>
                <a:cxn ang="0">
                  <a:pos x="36" y="44"/>
                </a:cxn>
                <a:cxn ang="0">
                  <a:pos x="38" y="34"/>
                </a:cxn>
                <a:cxn ang="0">
                  <a:pos x="44" y="25"/>
                </a:cxn>
                <a:cxn ang="0">
                  <a:pos x="53" y="24"/>
                </a:cxn>
                <a:cxn ang="0">
                  <a:pos x="61" y="31"/>
                </a:cxn>
                <a:cxn ang="0">
                  <a:pos x="68" y="31"/>
                </a:cxn>
              </a:cxnLst>
              <a:rect l="0" t="0" r="r" b="b"/>
              <a:pathLst>
                <a:path w="155" h="156">
                  <a:moveTo>
                    <a:pt x="68" y="31"/>
                  </a:moveTo>
                  <a:cubicBezTo>
                    <a:pt x="69" y="30"/>
                    <a:pt x="70" y="26"/>
                    <a:pt x="71" y="25"/>
                  </a:cubicBezTo>
                  <a:cubicBezTo>
                    <a:pt x="72" y="24"/>
                    <a:pt x="75" y="25"/>
                    <a:pt x="77" y="24"/>
                  </a:cubicBezTo>
                  <a:cubicBezTo>
                    <a:pt x="79" y="24"/>
                    <a:pt x="84" y="21"/>
                    <a:pt x="86" y="20"/>
                  </a:cubicBezTo>
                  <a:cubicBezTo>
                    <a:pt x="87" y="19"/>
                    <a:pt x="91" y="16"/>
                    <a:pt x="92" y="14"/>
                  </a:cubicBezTo>
                  <a:cubicBezTo>
                    <a:pt x="93" y="13"/>
                    <a:pt x="92" y="9"/>
                    <a:pt x="94" y="7"/>
                  </a:cubicBezTo>
                  <a:cubicBezTo>
                    <a:pt x="96" y="6"/>
                    <a:pt x="100" y="8"/>
                    <a:pt x="103" y="8"/>
                  </a:cubicBezTo>
                  <a:cubicBezTo>
                    <a:pt x="105" y="8"/>
                    <a:pt x="110" y="9"/>
                    <a:pt x="112" y="10"/>
                  </a:cubicBezTo>
                  <a:cubicBezTo>
                    <a:pt x="115" y="10"/>
                    <a:pt x="119" y="10"/>
                    <a:pt x="122" y="10"/>
                  </a:cubicBezTo>
                  <a:cubicBezTo>
                    <a:pt x="124" y="10"/>
                    <a:pt x="129" y="9"/>
                    <a:pt x="131" y="8"/>
                  </a:cubicBezTo>
                  <a:cubicBezTo>
                    <a:pt x="133" y="7"/>
                    <a:pt x="136" y="4"/>
                    <a:pt x="139" y="3"/>
                  </a:cubicBezTo>
                  <a:cubicBezTo>
                    <a:pt x="141" y="2"/>
                    <a:pt x="147" y="0"/>
                    <a:pt x="150" y="0"/>
                  </a:cubicBezTo>
                  <a:cubicBezTo>
                    <a:pt x="151" y="0"/>
                    <a:pt x="154" y="1"/>
                    <a:pt x="155" y="2"/>
                  </a:cubicBezTo>
                  <a:cubicBezTo>
                    <a:pt x="155" y="5"/>
                    <a:pt x="153" y="8"/>
                    <a:pt x="153" y="10"/>
                  </a:cubicBezTo>
                  <a:cubicBezTo>
                    <a:pt x="151" y="13"/>
                    <a:pt x="148" y="18"/>
                    <a:pt x="146" y="21"/>
                  </a:cubicBezTo>
                  <a:cubicBezTo>
                    <a:pt x="144" y="24"/>
                    <a:pt x="138" y="28"/>
                    <a:pt x="136" y="31"/>
                  </a:cubicBezTo>
                  <a:cubicBezTo>
                    <a:pt x="133" y="34"/>
                    <a:pt x="128" y="39"/>
                    <a:pt x="125" y="42"/>
                  </a:cubicBezTo>
                  <a:cubicBezTo>
                    <a:pt x="124" y="44"/>
                    <a:pt x="121" y="49"/>
                    <a:pt x="120" y="52"/>
                  </a:cubicBezTo>
                  <a:cubicBezTo>
                    <a:pt x="118" y="55"/>
                    <a:pt x="117" y="62"/>
                    <a:pt x="116" y="65"/>
                  </a:cubicBezTo>
                  <a:cubicBezTo>
                    <a:pt x="114" y="68"/>
                    <a:pt x="109" y="75"/>
                    <a:pt x="106" y="79"/>
                  </a:cubicBezTo>
                  <a:cubicBezTo>
                    <a:pt x="104" y="81"/>
                    <a:pt x="101" y="85"/>
                    <a:pt x="98" y="87"/>
                  </a:cubicBezTo>
                  <a:cubicBezTo>
                    <a:pt x="97" y="89"/>
                    <a:pt x="92" y="91"/>
                    <a:pt x="90" y="93"/>
                  </a:cubicBezTo>
                  <a:cubicBezTo>
                    <a:pt x="89" y="94"/>
                    <a:pt x="86" y="98"/>
                    <a:pt x="86" y="98"/>
                  </a:cubicBezTo>
                  <a:cubicBezTo>
                    <a:pt x="85" y="98"/>
                    <a:pt x="85" y="98"/>
                    <a:pt x="85" y="98"/>
                  </a:cubicBezTo>
                  <a:cubicBezTo>
                    <a:pt x="84" y="99"/>
                    <a:pt x="82" y="101"/>
                    <a:pt x="82" y="102"/>
                  </a:cubicBezTo>
                  <a:cubicBezTo>
                    <a:pt x="81" y="104"/>
                    <a:pt x="82" y="107"/>
                    <a:pt x="82" y="109"/>
                  </a:cubicBezTo>
                  <a:cubicBezTo>
                    <a:pt x="82" y="110"/>
                    <a:pt x="81" y="112"/>
                    <a:pt x="80" y="113"/>
                  </a:cubicBezTo>
                  <a:cubicBezTo>
                    <a:pt x="79" y="114"/>
                    <a:pt x="77" y="116"/>
                    <a:pt x="76" y="117"/>
                  </a:cubicBezTo>
                  <a:cubicBezTo>
                    <a:pt x="75" y="117"/>
                    <a:pt x="73" y="118"/>
                    <a:pt x="72" y="118"/>
                  </a:cubicBezTo>
                  <a:cubicBezTo>
                    <a:pt x="71" y="119"/>
                    <a:pt x="69" y="121"/>
                    <a:pt x="68" y="122"/>
                  </a:cubicBezTo>
                  <a:cubicBezTo>
                    <a:pt x="68" y="124"/>
                    <a:pt x="68" y="127"/>
                    <a:pt x="68" y="129"/>
                  </a:cubicBezTo>
                  <a:cubicBezTo>
                    <a:pt x="68" y="130"/>
                    <a:pt x="68" y="133"/>
                    <a:pt x="69" y="134"/>
                  </a:cubicBezTo>
                  <a:cubicBezTo>
                    <a:pt x="69" y="134"/>
                    <a:pt x="72" y="135"/>
                    <a:pt x="73" y="135"/>
                  </a:cubicBezTo>
                  <a:cubicBezTo>
                    <a:pt x="74" y="136"/>
                    <a:pt x="76" y="137"/>
                    <a:pt x="77" y="138"/>
                  </a:cubicBezTo>
                  <a:cubicBezTo>
                    <a:pt x="79" y="139"/>
                    <a:pt x="82" y="141"/>
                    <a:pt x="83" y="142"/>
                  </a:cubicBezTo>
                  <a:cubicBezTo>
                    <a:pt x="84" y="143"/>
                    <a:pt x="84" y="146"/>
                    <a:pt x="83" y="147"/>
                  </a:cubicBezTo>
                  <a:cubicBezTo>
                    <a:pt x="83" y="149"/>
                    <a:pt x="80" y="150"/>
                    <a:pt x="79" y="151"/>
                  </a:cubicBezTo>
                  <a:cubicBezTo>
                    <a:pt x="79" y="152"/>
                    <a:pt x="78" y="154"/>
                    <a:pt x="77" y="156"/>
                  </a:cubicBezTo>
                  <a:cubicBezTo>
                    <a:pt x="77" y="156"/>
                    <a:pt x="76" y="156"/>
                    <a:pt x="76" y="156"/>
                  </a:cubicBezTo>
                  <a:cubicBezTo>
                    <a:pt x="74" y="156"/>
                    <a:pt x="72" y="156"/>
                    <a:pt x="70" y="156"/>
                  </a:cubicBezTo>
                  <a:cubicBezTo>
                    <a:pt x="69" y="156"/>
                    <a:pt x="68" y="156"/>
                    <a:pt x="66" y="156"/>
                  </a:cubicBezTo>
                  <a:cubicBezTo>
                    <a:pt x="66" y="156"/>
                    <a:pt x="66" y="155"/>
                    <a:pt x="66" y="155"/>
                  </a:cubicBezTo>
                  <a:cubicBezTo>
                    <a:pt x="66" y="154"/>
                    <a:pt x="66" y="152"/>
                    <a:pt x="66" y="150"/>
                  </a:cubicBezTo>
                  <a:cubicBezTo>
                    <a:pt x="66" y="149"/>
                    <a:pt x="65" y="147"/>
                    <a:pt x="64" y="146"/>
                  </a:cubicBezTo>
                  <a:cubicBezTo>
                    <a:pt x="63" y="145"/>
                    <a:pt x="61" y="145"/>
                    <a:pt x="60" y="144"/>
                  </a:cubicBezTo>
                  <a:cubicBezTo>
                    <a:pt x="59" y="142"/>
                    <a:pt x="59" y="137"/>
                    <a:pt x="59" y="135"/>
                  </a:cubicBezTo>
                  <a:cubicBezTo>
                    <a:pt x="58" y="134"/>
                    <a:pt x="58" y="130"/>
                    <a:pt x="58" y="129"/>
                  </a:cubicBezTo>
                  <a:cubicBezTo>
                    <a:pt x="58" y="127"/>
                    <a:pt x="59" y="124"/>
                    <a:pt x="59" y="123"/>
                  </a:cubicBezTo>
                  <a:cubicBezTo>
                    <a:pt x="59" y="121"/>
                    <a:pt x="58" y="118"/>
                    <a:pt x="57" y="117"/>
                  </a:cubicBezTo>
                  <a:cubicBezTo>
                    <a:pt x="56" y="115"/>
                    <a:pt x="52" y="113"/>
                    <a:pt x="50" y="111"/>
                  </a:cubicBezTo>
                  <a:cubicBezTo>
                    <a:pt x="48" y="110"/>
                    <a:pt x="46" y="107"/>
                    <a:pt x="45" y="106"/>
                  </a:cubicBezTo>
                  <a:cubicBezTo>
                    <a:pt x="43" y="105"/>
                    <a:pt x="39" y="103"/>
                    <a:pt x="38" y="102"/>
                  </a:cubicBezTo>
                  <a:cubicBezTo>
                    <a:pt x="35" y="99"/>
                    <a:pt x="30" y="94"/>
                    <a:pt x="28" y="91"/>
                  </a:cubicBezTo>
                  <a:cubicBezTo>
                    <a:pt x="26" y="89"/>
                    <a:pt x="24" y="83"/>
                    <a:pt x="22" y="80"/>
                  </a:cubicBezTo>
                  <a:cubicBezTo>
                    <a:pt x="21" y="78"/>
                    <a:pt x="19" y="75"/>
                    <a:pt x="18" y="73"/>
                  </a:cubicBezTo>
                  <a:cubicBezTo>
                    <a:pt x="16" y="71"/>
                    <a:pt x="13" y="68"/>
                    <a:pt x="10" y="66"/>
                  </a:cubicBezTo>
                  <a:cubicBezTo>
                    <a:pt x="9" y="65"/>
                    <a:pt x="5" y="63"/>
                    <a:pt x="4" y="62"/>
                  </a:cubicBezTo>
                  <a:cubicBezTo>
                    <a:pt x="3" y="60"/>
                    <a:pt x="1" y="57"/>
                    <a:pt x="1" y="55"/>
                  </a:cubicBezTo>
                  <a:cubicBezTo>
                    <a:pt x="1" y="54"/>
                    <a:pt x="2" y="52"/>
                    <a:pt x="3" y="51"/>
                  </a:cubicBezTo>
                  <a:cubicBezTo>
                    <a:pt x="3" y="49"/>
                    <a:pt x="3" y="46"/>
                    <a:pt x="2" y="45"/>
                  </a:cubicBezTo>
                  <a:cubicBezTo>
                    <a:pt x="2" y="44"/>
                    <a:pt x="1" y="42"/>
                    <a:pt x="0" y="42"/>
                  </a:cubicBezTo>
                  <a:cubicBezTo>
                    <a:pt x="2" y="41"/>
                    <a:pt x="6" y="41"/>
                    <a:pt x="7" y="41"/>
                  </a:cubicBezTo>
                  <a:cubicBezTo>
                    <a:pt x="9" y="41"/>
                    <a:pt x="12" y="42"/>
                    <a:pt x="13" y="42"/>
                  </a:cubicBezTo>
                  <a:cubicBezTo>
                    <a:pt x="15" y="42"/>
                    <a:pt x="20" y="43"/>
                    <a:pt x="22" y="43"/>
                  </a:cubicBezTo>
                  <a:cubicBezTo>
                    <a:pt x="24" y="43"/>
                    <a:pt x="28" y="44"/>
                    <a:pt x="31" y="45"/>
                  </a:cubicBezTo>
                  <a:cubicBezTo>
                    <a:pt x="32" y="45"/>
                    <a:pt x="35" y="44"/>
                    <a:pt x="36" y="44"/>
                  </a:cubicBezTo>
                  <a:cubicBezTo>
                    <a:pt x="37" y="43"/>
                    <a:pt x="38" y="42"/>
                    <a:pt x="38" y="41"/>
                  </a:cubicBezTo>
                  <a:cubicBezTo>
                    <a:pt x="39" y="39"/>
                    <a:pt x="38" y="36"/>
                    <a:pt x="38" y="34"/>
                  </a:cubicBezTo>
                  <a:cubicBezTo>
                    <a:pt x="39" y="33"/>
                    <a:pt x="39" y="31"/>
                    <a:pt x="40" y="30"/>
                  </a:cubicBezTo>
                  <a:cubicBezTo>
                    <a:pt x="41" y="28"/>
                    <a:pt x="43" y="26"/>
                    <a:pt x="44" y="25"/>
                  </a:cubicBezTo>
                  <a:cubicBezTo>
                    <a:pt x="45" y="25"/>
                    <a:pt x="48" y="23"/>
                    <a:pt x="49" y="23"/>
                  </a:cubicBezTo>
                  <a:cubicBezTo>
                    <a:pt x="50" y="23"/>
                    <a:pt x="52" y="24"/>
                    <a:pt x="53" y="24"/>
                  </a:cubicBezTo>
                  <a:cubicBezTo>
                    <a:pt x="54" y="25"/>
                    <a:pt x="55" y="28"/>
                    <a:pt x="56" y="29"/>
                  </a:cubicBezTo>
                  <a:cubicBezTo>
                    <a:pt x="58" y="30"/>
                    <a:pt x="60" y="31"/>
                    <a:pt x="61" y="31"/>
                  </a:cubicBezTo>
                  <a:cubicBezTo>
                    <a:pt x="63" y="32"/>
                    <a:pt x="66" y="32"/>
                    <a:pt x="68" y="31"/>
                  </a:cubicBezTo>
                  <a:cubicBezTo>
                    <a:pt x="68" y="31"/>
                    <a:pt x="68" y="31"/>
                    <a:pt x="68" y="3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1" name="Freeform 98"/>
            <p:cNvSpPr>
              <a:spLocks/>
            </p:cNvSpPr>
            <p:nvPr/>
          </p:nvSpPr>
          <p:spPr bwMode="auto">
            <a:xfrm>
              <a:off x="996951" y="2176463"/>
              <a:ext cx="276225" cy="282575"/>
            </a:xfrm>
            <a:custGeom>
              <a:avLst/>
              <a:gdLst/>
              <a:ahLst/>
              <a:cxnLst>
                <a:cxn ang="0">
                  <a:pos x="181" y="171"/>
                </a:cxn>
                <a:cxn ang="0">
                  <a:pos x="169" y="169"/>
                </a:cxn>
                <a:cxn ang="0">
                  <a:pos x="162" y="163"/>
                </a:cxn>
                <a:cxn ang="0">
                  <a:pos x="153" y="170"/>
                </a:cxn>
                <a:cxn ang="0">
                  <a:pos x="151" y="181"/>
                </a:cxn>
                <a:cxn ang="0">
                  <a:pos x="144" y="185"/>
                </a:cxn>
                <a:cxn ang="0">
                  <a:pos x="126" y="182"/>
                </a:cxn>
                <a:cxn ang="0">
                  <a:pos x="113" y="182"/>
                </a:cxn>
                <a:cxn ang="0">
                  <a:pos x="108" y="180"/>
                </a:cxn>
                <a:cxn ang="0">
                  <a:pos x="94" y="178"/>
                </a:cxn>
                <a:cxn ang="0">
                  <a:pos x="81" y="174"/>
                </a:cxn>
                <a:cxn ang="0">
                  <a:pos x="71" y="167"/>
                </a:cxn>
                <a:cxn ang="0">
                  <a:pos x="64" y="152"/>
                </a:cxn>
                <a:cxn ang="0">
                  <a:pos x="64" y="140"/>
                </a:cxn>
                <a:cxn ang="0">
                  <a:pos x="56" y="135"/>
                </a:cxn>
                <a:cxn ang="0">
                  <a:pos x="53" y="126"/>
                </a:cxn>
                <a:cxn ang="0">
                  <a:pos x="58" y="123"/>
                </a:cxn>
                <a:cxn ang="0">
                  <a:pos x="62" y="115"/>
                </a:cxn>
                <a:cxn ang="0">
                  <a:pos x="56" y="111"/>
                </a:cxn>
                <a:cxn ang="0">
                  <a:pos x="58" y="103"/>
                </a:cxn>
                <a:cxn ang="0">
                  <a:pos x="53" y="96"/>
                </a:cxn>
                <a:cxn ang="0">
                  <a:pos x="38" y="93"/>
                </a:cxn>
                <a:cxn ang="0">
                  <a:pos x="34" y="84"/>
                </a:cxn>
                <a:cxn ang="0">
                  <a:pos x="41" y="71"/>
                </a:cxn>
                <a:cxn ang="0">
                  <a:pos x="43" y="60"/>
                </a:cxn>
                <a:cxn ang="0">
                  <a:pos x="27" y="52"/>
                </a:cxn>
                <a:cxn ang="0">
                  <a:pos x="13" y="41"/>
                </a:cxn>
                <a:cxn ang="0">
                  <a:pos x="0" y="41"/>
                </a:cxn>
                <a:cxn ang="0">
                  <a:pos x="12" y="33"/>
                </a:cxn>
                <a:cxn ang="0">
                  <a:pos x="33" y="42"/>
                </a:cxn>
                <a:cxn ang="0">
                  <a:pos x="54" y="46"/>
                </a:cxn>
                <a:cxn ang="0">
                  <a:pos x="71" y="30"/>
                </a:cxn>
                <a:cxn ang="0">
                  <a:pos x="78" y="13"/>
                </a:cxn>
                <a:cxn ang="0">
                  <a:pos x="79" y="2"/>
                </a:cxn>
                <a:cxn ang="0">
                  <a:pos x="90" y="2"/>
                </a:cxn>
                <a:cxn ang="0">
                  <a:pos x="101" y="4"/>
                </a:cxn>
                <a:cxn ang="0">
                  <a:pos x="111" y="9"/>
                </a:cxn>
                <a:cxn ang="0">
                  <a:pos x="123" y="23"/>
                </a:cxn>
                <a:cxn ang="0">
                  <a:pos x="124" y="39"/>
                </a:cxn>
                <a:cxn ang="0">
                  <a:pos x="131" y="50"/>
                </a:cxn>
                <a:cxn ang="0">
                  <a:pos x="137" y="66"/>
                </a:cxn>
                <a:cxn ang="0">
                  <a:pos x="146" y="93"/>
                </a:cxn>
                <a:cxn ang="0">
                  <a:pos x="159" y="106"/>
                </a:cxn>
                <a:cxn ang="0">
                  <a:pos x="173" y="122"/>
                </a:cxn>
                <a:cxn ang="0">
                  <a:pos x="179" y="149"/>
                </a:cxn>
                <a:cxn ang="0">
                  <a:pos x="178" y="167"/>
                </a:cxn>
              </a:cxnLst>
              <a:rect l="0" t="0" r="r" b="b"/>
              <a:pathLst>
                <a:path w="181" h="185">
                  <a:moveTo>
                    <a:pt x="181" y="171"/>
                  </a:moveTo>
                  <a:cubicBezTo>
                    <a:pt x="181" y="171"/>
                    <a:pt x="181" y="171"/>
                    <a:pt x="181" y="171"/>
                  </a:cubicBezTo>
                  <a:cubicBezTo>
                    <a:pt x="179" y="172"/>
                    <a:pt x="176" y="172"/>
                    <a:pt x="174" y="171"/>
                  </a:cubicBezTo>
                  <a:cubicBezTo>
                    <a:pt x="173" y="171"/>
                    <a:pt x="171" y="170"/>
                    <a:pt x="169" y="169"/>
                  </a:cubicBezTo>
                  <a:cubicBezTo>
                    <a:pt x="168" y="168"/>
                    <a:pt x="167" y="165"/>
                    <a:pt x="166" y="164"/>
                  </a:cubicBezTo>
                  <a:cubicBezTo>
                    <a:pt x="165" y="164"/>
                    <a:pt x="163" y="163"/>
                    <a:pt x="162" y="163"/>
                  </a:cubicBezTo>
                  <a:cubicBezTo>
                    <a:pt x="161" y="163"/>
                    <a:pt x="158" y="165"/>
                    <a:pt x="157" y="165"/>
                  </a:cubicBezTo>
                  <a:cubicBezTo>
                    <a:pt x="156" y="166"/>
                    <a:pt x="154" y="168"/>
                    <a:pt x="153" y="170"/>
                  </a:cubicBezTo>
                  <a:cubicBezTo>
                    <a:pt x="152" y="171"/>
                    <a:pt x="152" y="173"/>
                    <a:pt x="151" y="174"/>
                  </a:cubicBezTo>
                  <a:cubicBezTo>
                    <a:pt x="151" y="176"/>
                    <a:pt x="152" y="179"/>
                    <a:pt x="151" y="181"/>
                  </a:cubicBezTo>
                  <a:cubicBezTo>
                    <a:pt x="151" y="182"/>
                    <a:pt x="150" y="183"/>
                    <a:pt x="149" y="184"/>
                  </a:cubicBezTo>
                  <a:cubicBezTo>
                    <a:pt x="148" y="184"/>
                    <a:pt x="145" y="185"/>
                    <a:pt x="144" y="185"/>
                  </a:cubicBezTo>
                  <a:cubicBezTo>
                    <a:pt x="141" y="184"/>
                    <a:pt x="137" y="183"/>
                    <a:pt x="135" y="183"/>
                  </a:cubicBezTo>
                  <a:cubicBezTo>
                    <a:pt x="133" y="183"/>
                    <a:pt x="128" y="182"/>
                    <a:pt x="126" y="182"/>
                  </a:cubicBezTo>
                  <a:cubicBezTo>
                    <a:pt x="125" y="182"/>
                    <a:pt x="122" y="181"/>
                    <a:pt x="120" y="181"/>
                  </a:cubicBezTo>
                  <a:cubicBezTo>
                    <a:pt x="119" y="181"/>
                    <a:pt x="115" y="181"/>
                    <a:pt x="113" y="182"/>
                  </a:cubicBezTo>
                  <a:cubicBezTo>
                    <a:pt x="113" y="181"/>
                    <a:pt x="113" y="181"/>
                    <a:pt x="112" y="181"/>
                  </a:cubicBezTo>
                  <a:cubicBezTo>
                    <a:pt x="111" y="181"/>
                    <a:pt x="109" y="180"/>
                    <a:pt x="108" y="180"/>
                  </a:cubicBezTo>
                  <a:cubicBezTo>
                    <a:pt x="107" y="180"/>
                    <a:pt x="105" y="178"/>
                    <a:pt x="104" y="178"/>
                  </a:cubicBezTo>
                  <a:cubicBezTo>
                    <a:pt x="102" y="177"/>
                    <a:pt x="96" y="178"/>
                    <a:pt x="94" y="178"/>
                  </a:cubicBezTo>
                  <a:cubicBezTo>
                    <a:pt x="92" y="178"/>
                    <a:pt x="87" y="178"/>
                    <a:pt x="85" y="177"/>
                  </a:cubicBezTo>
                  <a:cubicBezTo>
                    <a:pt x="84" y="177"/>
                    <a:pt x="82" y="175"/>
                    <a:pt x="81" y="174"/>
                  </a:cubicBezTo>
                  <a:cubicBezTo>
                    <a:pt x="80" y="174"/>
                    <a:pt x="79" y="171"/>
                    <a:pt x="78" y="170"/>
                  </a:cubicBezTo>
                  <a:cubicBezTo>
                    <a:pt x="77" y="169"/>
                    <a:pt x="73" y="168"/>
                    <a:pt x="71" y="167"/>
                  </a:cubicBezTo>
                  <a:cubicBezTo>
                    <a:pt x="70" y="165"/>
                    <a:pt x="67" y="163"/>
                    <a:pt x="67" y="161"/>
                  </a:cubicBezTo>
                  <a:cubicBezTo>
                    <a:pt x="66" y="159"/>
                    <a:pt x="64" y="155"/>
                    <a:pt x="64" y="152"/>
                  </a:cubicBezTo>
                  <a:cubicBezTo>
                    <a:pt x="64" y="151"/>
                    <a:pt x="64" y="148"/>
                    <a:pt x="64" y="146"/>
                  </a:cubicBezTo>
                  <a:cubicBezTo>
                    <a:pt x="64" y="144"/>
                    <a:pt x="65" y="141"/>
                    <a:pt x="64" y="140"/>
                  </a:cubicBezTo>
                  <a:cubicBezTo>
                    <a:pt x="63" y="139"/>
                    <a:pt x="62" y="137"/>
                    <a:pt x="61" y="137"/>
                  </a:cubicBezTo>
                  <a:cubicBezTo>
                    <a:pt x="60" y="136"/>
                    <a:pt x="57" y="136"/>
                    <a:pt x="56" y="135"/>
                  </a:cubicBezTo>
                  <a:cubicBezTo>
                    <a:pt x="55" y="134"/>
                    <a:pt x="54" y="132"/>
                    <a:pt x="54" y="130"/>
                  </a:cubicBezTo>
                  <a:cubicBezTo>
                    <a:pt x="53" y="129"/>
                    <a:pt x="53" y="127"/>
                    <a:pt x="53" y="126"/>
                  </a:cubicBezTo>
                  <a:cubicBezTo>
                    <a:pt x="53" y="125"/>
                    <a:pt x="54" y="124"/>
                    <a:pt x="54" y="124"/>
                  </a:cubicBezTo>
                  <a:cubicBezTo>
                    <a:pt x="55" y="123"/>
                    <a:pt x="57" y="123"/>
                    <a:pt x="58" y="123"/>
                  </a:cubicBezTo>
                  <a:cubicBezTo>
                    <a:pt x="58" y="123"/>
                    <a:pt x="60" y="122"/>
                    <a:pt x="60" y="121"/>
                  </a:cubicBezTo>
                  <a:cubicBezTo>
                    <a:pt x="61" y="120"/>
                    <a:pt x="62" y="117"/>
                    <a:pt x="62" y="115"/>
                  </a:cubicBezTo>
                  <a:cubicBezTo>
                    <a:pt x="61" y="114"/>
                    <a:pt x="59" y="114"/>
                    <a:pt x="59" y="113"/>
                  </a:cubicBezTo>
                  <a:cubicBezTo>
                    <a:pt x="58" y="113"/>
                    <a:pt x="57" y="111"/>
                    <a:pt x="56" y="111"/>
                  </a:cubicBezTo>
                  <a:cubicBezTo>
                    <a:pt x="56" y="109"/>
                    <a:pt x="54" y="106"/>
                    <a:pt x="54" y="105"/>
                  </a:cubicBezTo>
                  <a:cubicBezTo>
                    <a:pt x="55" y="104"/>
                    <a:pt x="58" y="104"/>
                    <a:pt x="58" y="103"/>
                  </a:cubicBezTo>
                  <a:cubicBezTo>
                    <a:pt x="59" y="102"/>
                    <a:pt x="60" y="100"/>
                    <a:pt x="60" y="99"/>
                  </a:cubicBezTo>
                  <a:cubicBezTo>
                    <a:pt x="59" y="97"/>
                    <a:pt x="55" y="97"/>
                    <a:pt x="53" y="96"/>
                  </a:cubicBezTo>
                  <a:cubicBezTo>
                    <a:pt x="52" y="95"/>
                    <a:pt x="48" y="94"/>
                    <a:pt x="47" y="93"/>
                  </a:cubicBezTo>
                  <a:cubicBezTo>
                    <a:pt x="44" y="93"/>
                    <a:pt x="40" y="94"/>
                    <a:pt x="38" y="93"/>
                  </a:cubicBezTo>
                  <a:cubicBezTo>
                    <a:pt x="37" y="92"/>
                    <a:pt x="35" y="90"/>
                    <a:pt x="34" y="89"/>
                  </a:cubicBezTo>
                  <a:cubicBezTo>
                    <a:pt x="34" y="88"/>
                    <a:pt x="34" y="85"/>
                    <a:pt x="34" y="84"/>
                  </a:cubicBezTo>
                  <a:cubicBezTo>
                    <a:pt x="35" y="82"/>
                    <a:pt x="36" y="79"/>
                    <a:pt x="36" y="78"/>
                  </a:cubicBezTo>
                  <a:cubicBezTo>
                    <a:pt x="37" y="76"/>
                    <a:pt x="40" y="73"/>
                    <a:pt x="41" y="71"/>
                  </a:cubicBezTo>
                  <a:cubicBezTo>
                    <a:pt x="42" y="70"/>
                    <a:pt x="44" y="68"/>
                    <a:pt x="44" y="66"/>
                  </a:cubicBezTo>
                  <a:cubicBezTo>
                    <a:pt x="44" y="65"/>
                    <a:pt x="44" y="62"/>
                    <a:pt x="43" y="60"/>
                  </a:cubicBezTo>
                  <a:cubicBezTo>
                    <a:pt x="42" y="59"/>
                    <a:pt x="37" y="58"/>
                    <a:pt x="36" y="57"/>
                  </a:cubicBezTo>
                  <a:cubicBezTo>
                    <a:pt x="33" y="56"/>
                    <a:pt x="29" y="54"/>
                    <a:pt x="27" y="52"/>
                  </a:cubicBezTo>
                  <a:cubicBezTo>
                    <a:pt x="25" y="51"/>
                    <a:pt x="23" y="50"/>
                    <a:pt x="21" y="49"/>
                  </a:cubicBezTo>
                  <a:cubicBezTo>
                    <a:pt x="19" y="47"/>
                    <a:pt x="15" y="42"/>
                    <a:pt x="13" y="41"/>
                  </a:cubicBezTo>
                  <a:cubicBezTo>
                    <a:pt x="11" y="40"/>
                    <a:pt x="6" y="41"/>
                    <a:pt x="4" y="41"/>
                  </a:cubicBezTo>
                  <a:cubicBezTo>
                    <a:pt x="3" y="41"/>
                    <a:pt x="1" y="41"/>
                    <a:pt x="0" y="41"/>
                  </a:cubicBezTo>
                  <a:cubicBezTo>
                    <a:pt x="0" y="39"/>
                    <a:pt x="4" y="36"/>
                    <a:pt x="5" y="35"/>
                  </a:cubicBezTo>
                  <a:cubicBezTo>
                    <a:pt x="7" y="34"/>
                    <a:pt x="10" y="33"/>
                    <a:pt x="12" y="33"/>
                  </a:cubicBezTo>
                  <a:cubicBezTo>
                    <a:pt x="15" y="33"/>
                    <a:pt x="20" y="35"/>
                    <a:pt x="22" y="36"/>
                  </a:cubicBezTo>
                  <a:cubicBezTo>
                    <a:pt x="25" y="37"/>
                    <a:pt x="30" y="41"/>
                    <a:pt x="33" y="42"/>
                  </a:cubicBezTo>
                  <a:cubicBezTo>
                    <a:pt x="35" y="44"/>
                    <a:pt x="41" y="46"/>
                    <a:pt x="44" y="47"/>
                  </a:cubicBezTo>
                  <a:cubicBezTo>
                    <a:pt x="46" y="47"/>
                    <a:pt x="51" y="47"/>
                    <a:pt x="54" y="46"/>
                  </a:cubicBezTo>
                  <a:cubicBezTo>
                    <a:pt x="56" y="45"/>
                    <a:pt x="59" y="40"/>
                    <a:pt x="61" y="39"/>
                  </a:cubicBezTo>
                  <a:cubicBezTo>
                    <a:pt x="64" y="36"/>
                    <a:pt x="69" y="33"/>
                    <a:pt x="71" y="30"/>
                  </a:cubicBezTo>
                  <a:cubicBezTo>
                    <a:pt x="73" y="28"/>
                    <a:pt x="75" y="23"/>
                    <a:pt x="76" y="21"/>
                  </a:cubicBezTo>
                  <a:cubicBezTo>
                    <a:pt x="76" y="19"/>
                    <a:pt x="78" y="15"/>
                    <a:pt x="78" y="13"/>
                  </a:cubicBezTo>
                  <a:cubicBezTo>
                    <a:pt x="78" y="12"/>
                    <a:pt x="77" y="9"/>
                    <a:pt x="77" y="8"/>
                  </a:cubicBezTo>
                  <a:cubicBezTo>
                    <a:pt x="77" y="7"/>
                    <a:pt x="78" y="3"/>
                    <a:pt x="79" y="2"/>
                  </a:cubicBezTo>
                  <a:cubicBezTo>
                    <a:pt x="80" y="1"/>
                    <a:pt x="83" y="0"/>
                    <a:pt x="84" y="0"/>
                  </a:cubicBezTo>
                  <a:cubicBezTo>
                    <a:pt x="86" y="0"/>
                    <a:pt x="89" y="1"/>
                    <a:pt x="90" y="2"/>
                  </a:cubicBezTo>
                  <a:cubicBezTo>
                    <a:pt x="91" y="3"/>
                    <a:pt x="93" y="6"/>
                    <a:pt x="95" y="7"/>
                  </a:cubicBezTo>
                  <a:cubicBezTo>
                    <a:pt x="97" y="7"/>
                    <a:pt x="99" y="6"/>
                    <a:pt x="101" y="4"/>
                  </a:cubicBezTo>
                  <a:cubicBezTo>
                    <a:pt x="102" y="5"/>
                    <a:pt x="103" y="6"/>
                    <a:pt x="104" y="7"/>
                  </a:cubicBezTo>
                  <a:cubicBezTo>
                    <a:pt x="105" y="8"/>
                    <a:pt x="109" y="8"/>
                    <a:pt x="111" y="9"/>
                  </a:cubicBezTo>
                  <a:cubicBezTo>
                    <a:pt x="113" y="10"/>
                    <a:pt x="117" y="13"/>
                    <a:pt x="118" y="15"/>
                  </a:cubicBezTo>
                  <a:cubicBezTo>
                    <a:pt x="120" y="16"/>
                    <a:pt x="122" y="21"/>
                    <a:pt x="123" y="23"/>
                  </a:cubicBezTo>
                  <a:cubicBezTo>
                    <a:pt x="123" y="25"/>
                    <a:pt x="123" y="29"/>
                    <a:pt x="123" y="32"/>
                  </a:cubicBezTo>
                  <a:cubicBezTo>
                    <a:pt x="123" y="33"/>
                    <a:pt x="124" y="37"/>
                    <a:pt x="124" y="39"/>
                  </a:cubicBezTo>
                  <a:cubicBezTo>
                    <a:pt x="125" y="41"/>
                    <a:pt x="127" y="45"/>
                    <a:pt x="128" y="46"/>
                  </a:cubicBezTo>
                  <a:cubicBezTo>
                    <a:pt x="128" y="47"/>
                    <a:pt x="130" y="49"/>
                    <a:pt x="131" y="50"/>
                  </a:cubicBezTo>
                  <a:cubicBezTo>
                    <a:pt x="132" y="53"/>
                    <a:pt x="134" y="57"/>
                    <a:pt x="134" y="60"/>
                  </a:cubicBezTo>
                  <a:cubicBezTo>
                    <a:pt x="135" y="61"/>
                    <a:pt x="136" y="64"/>
                    <a:pt x="137" y="66"/>
                  </a:cubicBezTo>
                  <a:cubicBezTo>
                    <a:pt x="138" y="69"/>
                    <a:pt x="141" y="77"/>
                    <a:pt x="143" y="81"/>
                  </a:cubicBezTo>
                  <a:cubicBezTo>
                    <a:pt x="143" y="84"/>
                    <a:pt x="144" y="90"/>
                    <a:pt x="146" y="93"/>
                  </a:cubicBezTo>
                  <a:cubicBezTo>
                    <a:pt x="147" y="95"/>
                    <a:pt x="152" y="98"/>
                    <a:pt x="154" y="100"/>
                  </a:cubicBezTo>
                  <a:cubicBezTo>
                    <a:pt x="155" y="102"/>
                    <a:pt x="158" y="104"/>
                    <a:pt x="159" y="106"/>
                  </a:cubicBezTo>
                  <a:cubicBezTo>
                    <a:pt x="161" y="108"/>
                    <a:pt x="165" y="113"/>
                    <a:pt x="167" y="115"/>
                  </a:cubicBezTo>
                  <a:cubicBezTo>
                    <a:pt x="169" y="117"/>
                    <a:pt x="172" y="120"/>
                    <a:pt x="173" y="122"/>
                  </a:cubicBezTo>
                  <a:cubicBezTo>
                    <a:pt x="174" y="124"/>
                    <a:pt x="175" y="129"/>
                    <a:pt x="176" y="132"/>
                  </a:cubicBezTo>
                  <a:cubicBezTo>
                    <a:pt x="176" y="136"/>
                    <a:pt x="178" y="145"/>
                    <a:pt x="179" y="149"/>
                  </a:cubicBezTo>
                  <a:cubicBezTo>
                    <a:pt x="179" y="152"/>
                    <a:pt x="179" y="157"/>
                    <a:pt x="179" y="160"/>
                  </a:cubicBezTo>
                  <a:cubicBezTo>
                    <a:pt x="179" y="162"/>
                    <a:pt x="178" y="165"/>
                    <a:pt x="178" y="167"/>
                  </a:cubicBezTo>
                  <a:cubicBezTo>
                    <a:pt x="178" y="168"/>
                    <a:pt x="180" y="170"/>
                    <a:pt x="181" y="17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2" name="Freeform 99"/>
            <p:cNvSpPr>
              <a:spLocks/>
            </p:cNvSpPr>
            <p:nvPr/>
          </p:nvSpPr>
          <p:spPr bwMode="auto">
            <a:xfrm>
              <a:off x="1125538" y="1892300"/>
              <a:ext cx="385763" cy="546100"/>
            </a:xfrm>
            <a:custGeom>
              <a:avLst/>
              <a:gdLst/>
              <a:ahLst/>
              <a:cxnLst>
                <a:cxn ang="0">
                  <a:pos x="252" y="183"/>
                </a:cxn>
                <a:cxn ang="0">
                  <a:pos x="245" y="208"/>
                </a:cxn>
                <a:cxn ang="0">
                  <a:pos x="224" y="239"/>
                </a:cxn>
                <a:cxn ang="0">
                  <a:pos x="219" y="262"/>
                </a:cxn>
                <a:cxn ang="0">
                  <a:pos x="222" y="278"/>
                </a:cxn>
                <a:cxn ang="0">
                  <a:pos x="216" y="283"/>
                </a:cxn>
                <a:cxn ang="0">
                  <a:pos x="208" y="289"/>
                </a:cxn>
                <a:cxn ang="0">
                  <a:pos x="195" y="292"/>
                </a:cxn>
                <a:cxn ang="0">
                  <a:pos x="189" y="313"/>
                </a:cxn>
                <a:cxn ang="0">
                  <a:pos x="184" y="328"/>
                </a:cxn>
                <a:cxn ang="0">
                  <a:pos x="168" y="329"/>
                </a:cxn>
                <a:cxn ang="0">
                  <a:pos x="151" y="336"/>
                </a:cxn>
                <a:cxn ang="0">
                  <a:pos x="132" y="334"/>
                </a:cxn>
                <a:cxn ang="0">
                  <a:pos x="121" y="340"/>
                </a:cxn>
                <a:cxn ang="0">
                  <a:pos x="106" y="350"/>
                </a:cxn>
                <a:cxn ang="0">
                  <a:pos x="97" y="357"/>
                </a:cxn>
                <a:cxn ang="0">
                  <a:pos x="95" y="346"/>
                </a:cxn>
                <a:cxn ang="0">
                  <a:pos x="92" y="318"/>
                </a:cxn>
                <a:cxn ang="0">
                  <a:pos x="83" y="301"/>
                </a:cxn>
                <a:cxn ang="0">
                  <a:pos x="70" y="286"/>
                </a:cxn>
                <a:cxn ang="0">
                  <a:pos x="59" y="267"/>
                </a:cxn>
                <a:cxn ang="0">
                  <a:pos x="50" y="246"/>
                </a:cxn>
                <a:cxn ang="0">
                  <a:pos x="44" y="232"/>
                </a:cxn>
                <a:cxn ang="0">
                  <a:pos x="39" y="218"/>
                </a:cxn>
                <a:cxn ang="0">
                  <a:pos x="34" y="201"/>
                </a:cxn>
                <a:cxn ang="0">
                  <a:pos x="20" y="193"/>
                </a:cxn>
                <a:cxn ang="0">
                  <a:pos x="19" y="189"/>
                </a:cxn>
                <a:cxn ang="0">
                  <a:pos x="21" y="172"/>
                </a:cxn>
                <a:cxn ang="0">
                  <a:pos x="10" y="157"/>
                </a:cxn>
                <a:cxn ang="0">
                  <a:pos x="0" y="138"/>
                </a:cxn>
                <a:cxn ang="0">
                  <a:pos x="7" y="123"/>
                </a:cxn>
                <a:cxn ang="0">
                  <a:pos x="21" y="113"/>
                </a:cxn>
                <a:cxn ang="0">
                  <a:pos x="32" y="101"/>
                </a:cxn>
                <a:cxn ang="0">
                  <a:pos x="47" y="97"/>
                </a:cxn>
                <a:cxn ang="0">
                  <a:pos x="70" y="99"/>
                </a:cxn>
                <a:cxn ang="0">
                  <a:pos x="89" y="90"/>
                </a:cxn>
                <a:cxn ang="0">
                  <a:pos x="94" y="71"/>
                </a:cxn>
                <a:cxn ang="0">
                  <a:pos x="100" y="48"/>
                </a:cxn>
                <a:cxn ang="0">
                  <a:pos x="106" y="25"/>
                </a:cxn>
                <a:cxn ang="0">
                  <a:pos x="116" y="15"/>
                </a:cxn>
                <a:cxn ang="0">
                  <a:pos x="120" y="0"/>
                </a:cxn>
                <a:cxn ang="0">
                  <a:pos x="128" y="11"/>
                </a:cxn>
                <a:cxn ang="0">
                  <a:pos x="136" y="29"/>
                </a:cxn>
                <a:cxn ang="0">
                  <a:pos x="148" y="33"/>
                </a:cxn>
                <a:cxn ang="0">
                  <a:pos x="161" y="19"/>
                </a:cxn>
                <a:cxn ang="0">
                  <a:pos x="170" y="23"/>
                </a:cxn>
                <a:cxn ang="0">
                  <a:pos x="172" y="36"/>
                </a:cxn>
                <a:cxn ang="0">
                  <a:pos x="173" y="50"/>
                </a:cxn>
                <a:cxn ang="0">
                  <a:pos x="186" y="59"/>
                </a:cxn>
                <a:cxn ang="0">
                  <a:pos x="183" y="69"/>
                </a:cxn>
                <a:cxn ang="0">
                  <a:pos x="176" y="85"/>
                </a:cxn>
                <a:cxn ang="0">
                  <a:pos x="181" y="102"/>
                </a:cxn>
                <a:cxn ang="0">
                  <a:pos x="193" y="112"/>
                </a:cxn>
                <a:cxn ang="0">
                  <a:pos x="198" y="133"/>
                </a:cxn>
                <a:cxn ang="0">
                  <a:pos x="203" y="153"/>
                </a:cxn>
                <a:cxn ang="0">
                  <a:pos x="213" y="167"/>
                </a:cxn>
                <a:cxn ang="0">
                  <a:pos x="236" y="169"/>
                </a:cxn>
                <a:cxn ang="0">
                  <a:pos x="252" y="179"/>
                </a:cxn>
              </a:cxnLst>
              <a:rect l="0" t="0" r="r" b="b"/>
              <a:pathLst>
                <a:path w="253" h="357">
                  <a:moveTo>
                    <a:pt x="252" y="179"/>
                  </a:moveTo>
                  <a:cubicBezTo>
                    <a:pt x="252" y="181"/>
                    <a:pt x="252" y="182"/>
                    <a:pt x="252" y="183"/>
                  </a:cubicBezTo>
                  <a:cubicBezTo>
                    <a:pt x="253" y="186"/>
                    <a:pt x="251" y="191"/>
                    <a:pt x="250" y="194"/>
                  </a:cubicBezTo>
                  <a:cubicBezTo>
                    <a:pt x="249" y="197"/>
                    <a:pt x="247" y="204"/>
                    <a:pt x="245" y="208"/>
                  </a:cubicBezTo>
                  <a:cubicBezTo>
                    <a:pt x="242" y="213"/>
                    <a:pt x="236" y="222"/>
                    <a:pt x="233" y="226"/>
                  </a:cubicBezTo>
                  <a:cubicBezTo>
                    <a:pt x="231" y="230"/>
                    <a:pt x="226" y="236"/>
                    <a:pt x="224" y="239"/>
                  </a:cubicBezTo>
                  <a:cubicBezTo>
                    <a:pt x="223" y="241"/>
                    <a:pt x="220" y="246"/>
                    <a:pt x="219" y="249"/>
                  </a:cubicBezTo>
                  <a:cubicBezTo>
                    <a:pt x="219" y="252"/>
                    <a:pt x="219" y="258"/>
                    <a:pt x="219" y="262"/>
                  </a:cubicBezTo>
                  <a:cubicBezTo>
                    <a:pt x="219" y="264"/>
                    <a:pt x="219" y="269"/>
                    <a:pt x="219" y="272"/>
                  </a:cubicBezTo>
                  <a:cubicBezTo>
                    <a:pt x="220" y="273"/>
                    <a:pt x="221" y="276"/>
                    <a:pt x="222" y="278"/>
                  </a:cubicBezTo>
                  <a:cubicBezTo>
                    <a:pt x="222" y="278"/>
                    <a:pt x="221" y="279"/>
                    <a:pt x="221" y="280"/>
                  </a:cubicBezTo>
                  <a:cubicBezTo>
                    <a:pt x="220" y="281"/>
                    <a:pt x="217" y="282"/>
                    <a:pt x="216" y="283"/>
                  </a:cubicBezTo>
                  <a:cubicBezTo>
                    <a:pt x="215" y="283"/>
                    <a:pt x="213" y="286"/>
                    <a:pt x="212" y="287"/>
                  </a:cubicBezTo>
                  <a:cubicBezTo>
                    <a:pt x="211" y="288"/>
                    <a:pt x="209" y="289"/>
                    <a:pt x="208" y="289"/>
                  </a:cubicBezTo>
                  <a:cubicBezTo>
                    <a:pt x="206" y="290"/>
                    <a:pt x="202" y="289"/>
                    <a:pt x="200" y="290"/>
                  </a:cubicBezTo>
                  <a:cubicBezTo>
                    <a:pt x="198" y="290"/>
                    <a:pt x="196" y="291"/>
                    <a:pt x="195" y="292"/>
                  </a:cubicBezTo>
                  <a:cubicBezTo>
                    <a:pt x="194" y="294"/>
                    <a:pt x="193" y="298"/>
                    <a:pt x="193" y="300"/>
                  </a:cubicBezTo>
                  <a:cubicBezTo>
                    <a:pt x="192" y="303"/>
                    <a:pt x="190" y="309"/>
                    <a:pt x="189" y="313"/>
                  </a:cubicBezTo>
                  <a:cubicBezTo>
                    <a:pt x="188" y="316"/>
                    <a:pt x="186" y="321"/>
                    <a:pt x="185" y="324"/>
                  </a:cubicBezTo>
                  <a:cubicBezTo>
                    <a:pt x="185" y="325"/>
                    <a:pt x="185" y="326"/>
                    <a:pt x="184" y="328"/>
                  </a:cubicBezTo>
                  <a:cubicBezTo>
                    <a:pt x="183" y="327"/>
                    <a:pt x="180" y="326"/>
                    <a:pt x="179" y="326"/>
                  </a:cubicBezTo>
                  <a:cubicBezTo>
                    <a:pt x="176" y="326"/>
                    <a:pt x="170" y="328"/>
                    <a:pt x="168" y="329"/>
                  </a:cubicBezTo>
                  <a:cubicBezTo>
                    <a:pt x="165" y="330"/>
                    <a:pt x="162" y="333"/>
                    <a:pt x="160" y="334"/>
                  </a:cubicBezTo>
                  <a:cubicBezTo>
                    <a:pt x="158" y="335"/>
                    <a:pt x="153" y="336"/>
                    <a:pt x="151" y="336"/>
                  </a:cubicBezTo>
                  <a:cubicBezTo>
                    <a:pt x="148" y="336"/>
                    <a:pt x="144" y="336"/>
                    <a:pt x="141" y="336"/>
                  </a:cubicBezTo>
                  <a:cubicBezTo>
                    <a:pt x="139" y="335"/>
                    <a:pt x="134" y="334"/>
                    <a:pt x="132" y="334"/>
                  </a:cubicBezTo>
                  <a:cubicBezTo>
                    <a:pt x="129" y="334"/>
                    <a:pt x="125" y="332"/>
                    <a:pt x="123" y="333"/>
                  </a:cubicBezTo>
                  <a:cubicBezTo>
                    <a:pt x="121" y="335"/>
                    <a:pt x="122" y="339"/>
                    <a:pt x="121" y="340"/>
                  </a:cubicBezTo>
                  <a:cubicBezTo>
                    <a:pt x="120" y="342"/>
                    <a:pt x="116" y="345"/>
                    <a:pt x="115" y="346"/>
                  </a:cubicBezTo>
                  <a:cubicBezTo>
                    <a:pt x="113" y="347"/>
                    <a:pt x="108" y="350"/>
                    <a:pt x="106" y="350"/>
                  </a:cubicBezTo>
                  <a:cubicBezTo>
                    <a:pt x="104" y="351"/>
                    <a:pt x="101" y="350"/>
                    <a:pt x="100" y="351"/>
                  </a:cubicBezTo>
                  <a:cubicBezTo>
                    <a:pt x="99" y="352"/>
                    <a:pt x="98" y="356"/>
                    <a:pt x="97" y="357"/>
                  </a:cubicBezTo>
                  <a:cubicBezTo>
                    <a:pt x="96" y="356"/>
                    <a:pt x="94" y="354"/>
                    <a:pt x="94" y="353"/>
                  </a:cubicBezTo>
                  <a:cubicBezTo>
                    <a:pt x="94" y="351"/>
                    <a:pt x="95" y="348"/>
                    <a:pt x="95" y="346"/>
                  </a:cubicBezTo>
                  <a:cubicBezTo>
                    <a:pt x="95" y="343"/>
                    <a:pt x="95" y="338"/>
                    <a:pt x="95" y="335"/>
                  </a:cubicBezTo>
                  <a:cubicBezTo>
                    <a:pt x="94" y="331"/>
                    <a:pt x="92" y="322"/>
                    <a:pt x="92" y="318"/>
                  </a:cubicBezTo>
                  <a:cubicBezTo>
                    <a:pt x="91" y="315"/>
                    <a:pt x="90" y="310"/>
                    <a:pt x="89" y="308"/>
                  </a:cubicBezTo>
                  <a:cubicBezTo>
                    <a:pt x="88" y="306"/>
                    <a:pt x="85" y="303"/>
                    <a:pt x="83" y="301"/>
                  </a:cubicBezTo>
                  <a:cubicBezTo>
                    <a:pt x="81" y="299"/>
                    <a:pt x="77" y="294"/>
                    <a:pt x="75" y="292"/>
                  </a:cubicBezTo>
                  <a:cubicBezTo>
                    <a:pt x="74" y="290"/>
                    <a:pt x="71" y="288"/>
                    <a:pt x="70" y="286"/>
                  </a:cubicBezTo>
                  <a:cubicBezTo>
                    <a:pt x="68" y="284"/>
                    <a:pt x="63" y="281"/>
                    <a:pt x="62" y="279"/>
                  </a:cubicBezTo>
                  <a:cubicBezTo>
                    <a:pt x="60" y="276"/>
                    <a:pt x="59" y="270"/>
                    <a:pt x="59" y="267"/>
                  </a:cubicBezTo>
                  <a:cubicBezTo>
                    <a:pt x="57" y="263"/>
                    <a:pt x="54" y="255"/>
                    <a:pt x="53" y="252"/>
                  </a:cubicBezTo>
                  <a:cubicBezTo>
                    <a:pt x="52" y="250"/>
                    <a:pt x="51" y="247"/>
                    <a:pt x="50" y="246"/>
                  </a:cubicBezTo>
                  <a:cubicBezTo>
                    <a:pt x="50" y="243"/>
                    <a:pt x="48" y="239"/>
                    <a:pt x="47" y="236"/>
                  </a:cubicBezTo>
                  <a:cubicBezTo>
                    <a:pt x="46" y="235"/>
                    <a:pt x="44" y="233"/>
                    <a:pt x="44" y="232"/>
                  </a:cubicBezTo>
                  <a:cubicBezTo>
                    <a:pt x="43" y="231"/>
                    <a:pt x="41" y="227"/>
                    <a:pt x="40" y="225"/>
                  </a:cubicBezTo>
                  <a:cubicBezTo>
                    <a:pt x="40" y="223"/>
                    <a:pt x="39" y="219"/>
                    <a:pt x="39" y="218"/>
                  </a:cubicBezTo>
                  <a:cubicBezTo>
                    <a:pt x="39" y="215"/>
                    <a:pt x="39" y="211"/>
                    <a:pt x="39" y="209"/>
                  </a:cubicBezTo>
                  <a:cubicBezTo>
                    <a:pt x="38" y="207"/>
                    <a:pt x="36" y="202"/>
                    <a:pt x="34" y="201"/>
                  </a:cubicBezTo>
                  <a:cubicBezTo>
                    <a:pt x="33" y="199"/>
                    <a:pt x="29" y="196"/>
                    <a:pt x="27" y="195"/>
                  </a:cubicBezTo>
                  <a:cubicBezTo>
                    <a:pt x="25" y="194"/>
                    <a:pt x="21" y="194"/>
                    <a:pt x="20" y="193"/>
                  </a:cubicBezTo>
                  <a:cubicBezTo>
                    <a:pt x="19" y="192"/>
                    <a:pt x="18" y="191"/>
                    <a:pt x="17" y="190"/>
                  </a:cubicBezTo>
                  <a:cubicBezTo>
                    <a:pt x="18" y="190"/>
                    <a:pt x="18" y="189"/>
                    <a:pt x="19" y="189"/>
                  </a:cubicBezTo>
                  <a:cubicBezTo>
                    <a:pt x="20" y="188"/>
                    <a:pt x="22" y="185"/>
                    <a:pt x="23" y="183"/>
                  </a:cubicBezTo>
                  <a:cubicBezTo>
                    <a:pt x="23" y="180"/>
                    <a:pt x="22" y="175"/>
                    <a:pt x="21" y="172"/>
                  </a:cubicBezTo>
                  <a:cubicBezTo>
                    <a:pt x="21" y="170"/>
                    <a:pt x="19" y="165"/>
                    <a:pt x="18" y="163"/>
                  </a:cubicBezTo>
                  <a:cubicBezTo>
                    <a:pt x="16" y="161"/>
                    <a:pt x="12" y="158"/>
                    <a:pt x="10" y="157"/>
                  </a:cubicBezTo>
                  <a:cubicBezTo>
                    <a:pt x="8" y="155"/>
                    <a:pt x="4" y="151"/>
                    <a:pt x="3" y="149"/>
                  </a:cubicBezTo>
                  <a:cubicBezTo>
                    <a:pt x="2" y="147"/>
                    <a:pt x="0" y="141"/>
                    <a:pt x="0" y="138"/>
                  </a:cubicBezTo>
                  <a:cubicBezTo>
                    <a:pt x="0" y="136"/>
                    <a:pt x="1" y="131"/>
                    <a:pt x="2" y="129"/>
                  </a:cubicBezTo>
                  <a:cubicBezTo>
                    <a:pt x="3" y="127"/>
                    <a:pt x="5" y="124"/>
                    <a:pt x="7" y="123"/>
                  </a:cubicBezTo>
                  <a:cubicBezTo>
                    <a:pt x="9" y="122"/>
                    <a:pt x="14" y="121"/>
                    <a:pt x="16" y="119"/>
                  </a:cubicBezTo>
                  <a:cubicBezTo>
                    <a:pt x="17" y="118"/>
                    <a:pt x="20" y="114"/>
                    <a:pt x="21" y="113"/>
                  </a:cubicBezTo>
                  <a:cubicBezTo>
                    <a:pt x="22" y="111"/>
                    <a:pt x="25" y="110"/>
                    <a:pt x="26" y="108"/>
                  </a:cubicBezTo>
                  <a:cubicBezTo>
                    <a:pt x="28" y="107"/>
                    <a:pt x="30" y="103"/>
                    <a:pt x="32" y="101"/>
                  </a:cubicBezTo>
                  <a:cubicBezTo>
                    <a:pt x="34" y="100"/>
                    <a:pt x="38" y="98"/>
                    <a:pt x="40" y="97"/>
                  </a:cubicBezTo>
                  <a:cubicBezTo>
                    <a:pt x="42" y="97"/>
                    <a:pt x="45" y="97"/>
                    <a:pt x="47" y="97"/>
                  </a:cubicBezTo>
                  <a:cubicBezTo>
                    <a:pt x="49" y="98"/>
                    <a:pt x="52" y="100"/>
                    <a:pt x="54" y="101"/>
                  </a:cubicBezTo>
                  <a:cubicBezTo>
                    <a:pt x="58" y="101"/>
                    <a:pt x="66" y="100"/>
                    <a:pt x="70" y="99"/>
                  </a:cubicBezTo>
                  <a:cubicBezTo>
                    <a:pt x="73" y="99"/>
                    <a:pt x="78" y="97"/>
                    <a:pt x="80" y="96"/>
                  </a:cubicBezTo>
                  <a:cubicBezTo>
                    <a:pt x="83" y="95"/>
                    <a:pt x="88" y="92"/>
                    <a:pt x="89" y="90"/>
                  </a:cubicBezTo>
                  <a:cubicBezTo>
                    <a:pt x="91" y="88"/>
                    <a:pt x="93" y="84"/>
                    <a:pt x="93" y="81"/>
                  </a:cubicBezTo>
                  <a:cubicBezTo>
                    <a:pt x="94" y="79"/>
                    <a:pt x="93" y="74"/>
                    <a:pt x="94" y="71"/>
                  </a:cubicBezTo>
                  <a:cubicBezTo>
                    <a:pt x="94" y="68"/>
                    <a:pt x="95" y="61"/>
                    <a:pt x="96" y="58"/>
                  </a:cubicBezTo>
                  <a:cubicBezTo>
                    <a:pt x="96" y="55"/>
                    <a:pt x="99" y="50"/>
                    <a:pt x="100" y="48"/>
                  </a:cubicBezTo>
                  <a:cubicBezTo>
                    <a:pt x="101" y="44"/>
                    <a:pt x="101" y="36"/>
                    <a:pt x="102" y="32"/>
                  </a:cubicBezTo>
                  <a:cubicBezTo>
                    <a:pt x="103" y="30"/>
                    <a:pt x="105" y="26"/>
                    <a:pt x="106" y="25"/>
                  </a:cubicBezTo>
                  <a:cubicBezTo>
                    <a:pt x="107" y="23"/>
                    <a:pt x="110" y="21"/>
                    <a:pt x="111" y="20"/>
                  </a:cubicBezTo>
                  <a:cubicBezTo>
                    <a:pt x="112" y="19"/>
                    <a:pt x="115" y="16"/>
                    <a:pt x="116" y="15"/>
                  </a:cubicBezTo>
                  <a:cubicBezTo>
                    <a:pt x="117" y="12"/>
                    <a:pt x="119" y="7"/>
                    <a:pt x="119" y="5"/>
                  </a:cubicBezTo>
                  <a:cubicBezTo>
                    <a:pt x="120" y="4"/>
                    <a:pt x="120" y="2"/>
                    <a:pt x="120" y="0"/>
                  </a:cubicBezTo>
                  <a:cubicBezTo>
                    <a:pt x="123" y="1"/>
                    <a:pt x="126" y="3"/>
                    <a:pt x="127" y="4"/>
                  </a:cubicBezTo>
                  <a:cubicBezTo>
                    <a:pt x="128" y="6"/>
                    <a:pt x="128" y="10"/>
                    <a:pt x="128" y="11"/>
                  </a:cubicBezTo>
                  <a:cubicBezTo>
                    <a:pt x="129" y="13"/>
                    <a:pt x="131" y="15"/>
                    <a:pt x="132" y="17"/>
                  </a:cubicBezTo>
                  <a:cubicBezTo>
                    <a:pt x="133" y="20"/>
                    <a:pt x="135" y="26"/>
                    <a:pt x="136" y="29"/>
                  </a:cubicBezTo>
                  <a:cubicBezTo>
                    <a:pt x="137" y="30"/>
                    <a:pt x="140" y="34"/>
                    <a:pt x="142" y="34"/>
                  </a:cubicBezTo>
                  <a:cubicBezTo>
                    <a:pt x="143" y="35"/>
                    <a:pt x="147" y="34"/>
                    <a:pt x="148" y="33"/>
                  </a:cubicBezTo>
                  <a:cubicBezTo>
                    <a:pt x="151" y="32"/>
                    <a:pt x="153" y="27"/>
                    <a:pt x="154" y="26"/>
                  </a:cubicBezTo>
                  <a:cubicBezTo>
                    <a:pt x="156" y="24"/>
                    <a:pt x="158" y="20"/>
                    <a:pt x="161" y="19"/>
                  </a:cubicBezTo>
                  <a:cubicBezTo>
                    <a:pt x="162" y="18"/>
                    <a:pt x="165" y="18"/>
                    <a:pt x="166" y="19"/>
                  </a:cubicBezTo>
                  <a:cubicBezTo>
                    <a:pt x="168" y="20"/>
                    <a:pt x="169" y="22"/>
                    <a:pt x="170" y="23"/>
                  </a:cubicBezTo>
                  <a:cubicBezTo>
                    <a:pt x="171" y="24"/>
                    <a:pt x="172" y="26"/>
                    <a:pt x="172" y="28"/>
                  </a:cubicBezTo>
                  <a:cubicBezTo>
                    <a:pt x="172" y="30"/>
                    <a:pt x="172" y="34"/>
                    <a:pt x="172" y="36"/>
                  </a:cubicBezTo>
                  <a:cubicBezTo>
                    <a:pt x="172" y="38"/>
                    <a:pt x="170" y="42"/>
                    <a:pt x="170" y="43"/>
                  </a:cubicBezTo>
                  <a:cubicBezTo>
                    <a:pt x="170" y="45"/>
                    <a:pt x="172" y="48"/>
                    <a:pt x="173" y="50"/>
                  </a:cubicBezTo>
                  <a:cubicBezTo>
                    <a:pt x="174" y="51"/>
                    <a:pt x="176" y="54"/>
                    <a:pt x="178" y="55"/>
                  </a:cubicBezTo>
                  <a:cubicBezTo>
                    <a:pt x="180" y="56"/>
                    <a:pt x="184" y="57"/>
                    <a:pt x="186" y="59"/>
                  </a:cubicBezTo>
                  <a:cubicBezTo>
                    <a:pt x="187" y="60"/>
                    <a:pt x="189" y="62"/>
                    <a:pt x="191" y="64"/>
                  </a:cubicBezTo>
                  <a:cubicBezTo>
                    <a:pt x="188" y="65"/>
                    <a:pt x="185" y="67"/>
                    <a:pt x="183" y="69"/>
                  </a:cubicBezTo>
                  <a:cubicBezTo>
                    <a:pt x="182" y="70"/>
                    <a:pt x="179" y="74"/>
                    <a:pt x="178" y="76"/>
                  </a:cubicBezTo>
                  <a:cubicBezTo>
                    <a:pt x="177" y="78"/>
                    <a:pt x="176" y="83"/>
                    <a:pt x="176" y="85"/>
                  </a:cubicBezTo>
                  <a:cubicBezTo>
                    <a:pt x="176" y="88"/>
                    <a:pt x="175" y="94"/>
                    <a:pt x="176" y="97"/>
                  </a:cubicBezTo>
                  <a:cubicBezTo>
                    <a:pt x="177" y="98"/>
                    <a:pt x="179" y="101"/>
                    <a:pt x="181" y="102"/>
                  </a:cubicBezTo>
                  <a:cubicBezTo>
                    <a:pt x="182" y="104"/>
                    <a:pt x="186" y="104"/>
                    <a:pt x="187" y="106"/>
                  </a:cubicBezTo>
                  <a:cubicBezTo>
                    <a:pt x="189" y="107"/>
                    <a:pt x="192" y="110"/>
                    <a:pt x="193" y="112"/>
                  </a:cubicBezTo>
                  <a:cubicBezTo>
                    <a:pt x="195" y="116"/>
                    <a:pt x="196" y="123"/>
                    <a:pt x="197" y="126"/>
                  </a:cubicBezTo>
                  <a:cubicBezTo>
                    <a:pt x="197" y="128"/>
                    <a:pt x="198" y="132"/>
                    <a:pt x="198" y="133"/>
                  </a:cubicBezTo>
                  <a:cubicBezTo>
                    <a:pt x="199" y="136"/>
                    <a:pt x="203" y="139"/>
                    <a:pt x="203" y="142"/>
                  </a:cubicBezTo>
                  <a:cubicBezTo>
                    <a:pt x="204" y="144"/>
                    <a:pt x="203" y="150"/>
                    <a:pt x="203" y="153"/>
                  </a:cubicBezTo>
                  <a:cubicBezTo>
                    <a:pt x="204" y="155"/>
                    <a:pt x="205" y="160"/>
                    <a:pt x="206" y="162"/>
                  </a:cubicBezTo>
                  <a:cubicBezTo>
                    <a:pt x="208" y="164"/>
                    <a:pt x="211" y="166"/>
                    <a:pt x="213" y="167"/>
                  </a:cubicBezTo>
                  <a:cubicBezTo>
                    <a:pt x="216" y="168"/>
                    <a:pt x="223" y="169"/>
                    <a:pt x="226" y="169"/>
                  </a:cubicBezTo>
                  <a:cubicBezTo>
                    <a:pt x="229" y="169"/>
                    <a:pt x="234" y="169"/>
                    <a:pt x="236" y="169"/>
                  </a:cubicBezTo>
                  <a:cubicBezTo>
                    <a:pt x="239" y="170"/>
                    <a:pt x="246" y="171"/>
                    <a:pt x="248" y="173"/>
                  </a:cubicBezTo>
                  <a:cubicBezTo>
                    <a:pt x="250" y="174"/>
                    <a:pt x="251" y="177"/>
                    <a:pt x="252" y="17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3" name="Freeform 100"/>
            <p:cNvSpPr>
              <a:spLocks/>
            </p:cNvSpPr>
            <p:nvPr/>
          </p:nvSpPr>
          <p:spPr bwMode="auto">
            <a:xfrm>
              <a:off x="1719263" y="2005013"/>
              <a:ext cx="431800" cy="550863"/>
            </a:xfrm>
            <a:custGeom>
              <a:avLst/>
              <a:gdLst/>
              <a:ahLst/>
              <a:cxnLst>
                <a:cxn ang="0">
                  <a:pos x="101" y="188"/>
                </a:cxn>
                <a:cxn ang="0">
                  <a:pos x="90" y="178"/>
                </a:cxn>
                <a:cxn ang="0">
                  <a:pos x="74" y="165"/>
                </a:cxn>
                <a:cxn ang="0">
                  <a:pos x="63" y="147"/>
                </a:cxn>
                <a:cxn ang="0">
                  <a:pos x="49" y="136"/>
                </a:cxn>
                <a:cxn ang="0">
                  <a:pos x="37" y="120"/>
                </a:cxn>
                <a:cxn ang="0">
                  <a:pos x="22" y="105"/>
                </a:cxn>
                <a:cxn ang="0">
                  <a:pos x="12" y="100"/>
                </a:cxn>
                <a:cxn ang="0">
                  <a:pos x="8" y="96"/>
                </a:cxn>
                <a:cxn ang="0">
                  <a:pos x="1" y="85"/>
                </a:cxn>
                <a:cxn ang="0">
                  <a:pos x="0" y="74"/>
                </a:cxn>
                <a:cxn ang="0">
                  <a:pos x="35" y="57"/>
                </a:cxn>
                <a:cxn ang="0">
                  <a:pos x="71" y="20"/>
                </a:cxn>
                <a:cxn ang="0">
                  <a:pos x="83" y="1"/>
                </a:cxn>
                <a:cxn ang="0">
                  <a:pos x="101" y="1"/>
                </a:cxn>
                <a:cxn ang="0">
                  <a:pos x="112" y="2"/>
                </a:cxn>
                <a:cxn ang="0">
                  <a:pos x="115" y="17"/>
                </a:cxn>
                <a:cxn ang="0">
                  <a:pos x="125" y="23"/>
                </a:cxn>
                <a:cxn ang="0">
                  <a:pos x="131" y="12"/>
                </a:cxn>
                <a:cxn ang="0">
                  <a:pos x="144" y="9"/>
                </a:cxn>
                <a:cxn ang="0">
                  <a:pos x="150" y="32"/>
                </a:cxn>
                <a:cxn ang="0">
                  <a:pos x="163" y="48"/>
                </a:cxn>
                <a:cxn ang="0">
                  <a:pos x="183" y="69"/>
                </a:cxn>
                <a:cxn ang="0">
                  <a:pos x="212" y="86"/>
                </a:cxn>
                <a:cxn ang="0">
                  <a:pos x="219" y="88"/>
                </a:cxn>
                <a:cxn ang="0">
                  <a:pos x="227" y="105"/>
                </a:cxn>
                <a:cxn ang="0">
                  <a:pos x="235" y="114"/>
                </a:cxn>
                <a:cxn ang="0">
                  <a:pos x="246" y="122"/>
                </a:cxn>
                <a:cxn ang="0">
                  <a:pos x="259" y="137"/>
                </a:cxn>
                <a:cxn ang="0">
                  <a:pos x="261" y="158"/>
                </a:cxn>
                <a:cxn ang="0">
                  <a:pos x="272" y="189"/>
                </a:cxn>
                <a:cxn ang="0">
                  <a:pos x="283" y="207"/>
                </a:cxn>
                <a:cxn ang="0">
                  <a:pos x="271" y="215"/>
                </a:cxn>
                <a:cxn ang="0">
                  <a:pos x="258" y="219"/>
                </a:cxn>
                <a:cxn ang="0">
                  <a:pos x="249" y="234"/>
                </a:cxn>
                <a:cxn ang="0">
                  <a:pos x="251" y="246"/>
                </a:cxn>
                <a:cxn ang="0">
                  <a:pos x="259" y="257"/>
                </a:cxn>
                <a:cxn ang="0">
                  <a:pos x="247" y="264"/>
                </a:cxn>
                <a:cxn ang="0">
                  <a:pos x="223" y="272"/>
                </a:cxn>
                <a:cxn ang="0">
                  <a:pos x="211" y="300"/>
                </a:cxn>
                <a:cxn ang="0">
                  <a:pos x="205" y="316"/>
                </a:cxn>
                <a:cxn ang="0">
                  <a:pos x="189" y="327"/>
                </a:cxn>
                <a:cxn ang="0">
                  <a:pos x="176" y="350"/>
                </a:cxn>
                <a:cxn ang="0">
                  <a:pos x="173" y="357"/>
                </a:cxn>
                <a:cxn ang="0">
                  <a:pos x="160" y="343"/>
                </a:cxn>
                <a:cxn ang="0">
                  <a:pos x="144" y="323"/>
                </a:cxn>
                <a:cxn ang="0">
                  <a:pos x="125" y="311"/>
                </a:cxn>
                <a:cxn ang="0">
                  <a:pos x="110" y="304"/>
                </a:cxn>
                <a:cxn ang="0">
                  <a:pos x="107" y="299"/>
                </a:cxn>
                <a:cxn ang="0">
                  <a:pos x="105" y="280"/>
                </a:cxn>
                <a:cxn ang="0">
                  <a:pos x="107" y="263"/>
                </a:cxn>
                <a:cxn ang="0">
                  <a:pos x="115" y="245"/>
                </a:cxn>
                <a:cxn ang="0">
                  <a:pos x="119" y="229"/>
                </a:cxn>
                <a:cxn ang="0">
                  <a:pos x="110" y="216"/>
                </a:cxn>
                <a:cxn ang="0">
                  <a:pos x="101" y="204"/>
                </a:cxn>
                <a:cxn ang="0">
                  <a:pos x="101" y="196"/>
                </a:cxn>
              </a:cxnLst>
              <a:rect l="0" t="0" r="r" b="b"/>
              <a:pathLst>
                <a:path w="283" h="360">
                  <a:moveTo>
                    <a:pt x="101" y="196"/>
                  </a:moveTo>
                  <a:cubicBezTo>
                    <a:pt x="101" y="194"/>
                    <a:pt x="102" y="190"/>
                    <a:pt x="101" y="188"/>
                  </a:cubicBezTo>
                  <a:cubicBezTo>
                    <a:pt x="100" y="187"/>
                    <a:pt x="99" y="185"/>
                    <a:pt x="98" y="185"/>
                  </a:cubicBezTo>
                  <a:cubicBezTo>
                    <a:pt x="96" y="183"/>
                    <a:pt x="92" y="179"/>
                    <a:pt x="90" y="178"/>
                  </a:cubicBezTo>
                  <a:cubicBezTo>
                    <a:pt x="87" y="176"/>
                    <a:pt x="82" y="173"/>
                    <a:pt x="80" y="171"/>
                  </a:cubicBezTo>
                  <a:cubicBezTo>
                    <a:pt x="78" y="170"/>
                    <a:pt x="75" y="167"/>
                    <a:pt x="74" y="165"/>
                  </a:cubicBezTo>
                  <a:cubicBezTo>
                    <a:pt x="72" y="163"/>
                    <a:pt x="70" y="159"/>
                    <a:pt x="69" y="157"/>
                  </a:cubicBezTo>
                  <a:cubicBezTo>
                    <a:pt x="67" y="155"/>
                    <a:pt x="65" y="149"/>
                    <a:pt x="63" y="147"/>
                  </a:cubicBezTo>
                  <a:cubicBezTo>
                    <a:pt x="62" y="146"/>
                    <a:pt x="59" y="143"/>
                    <a:pt x="57" y="142"/>
                  </a:cubicBezTo>
                  <a:cubicBezTo>
                    <a:pt x="55" y="141"/>
                    <a:pt x="51" y="138"/>
                    <a:pt x="49" y="136"/>
                  </a:cubicBezTo>
                  <a:cubicBezTo>
                    <a:pt x="47" y="134"/>
                    <a:pt x="44" y="130"/>
                    <a:pt x="42" y="129"/>
                  </a:cubicBezTo>
                  <a:cubicBezTo>
                    <a:pt x="41" y="127"/>
                    <a:pt x="38" y="122"/>
                    <a:pt x="37" y="120"/>
                  </a:cubicBezTo>
                  <a:cubicBezTo>
                    <a:pt x="35" y="118"/>
                    <a:pt x="31" y="114"/>
                    <a:pt x="29" y="112"/>
                  </a:cubicBezTo>
                  <a:cubicBezTo>
                    <a:pt x="28" y="110"/>
                    <a:pt x="24" y="106"/>
                    <a:pt x="22" y="105"/>
                  </a:cubicBezTo>
                  <a:cubicBezTo>
                    <a:pt x="21" y="104"/>
                    <a:pt x="19" y="102"/>
                    <a:pt x="17" y="101"/>
                  </a:cubicBezTo>
                  <a:cubicBezTo>
                    <a:pt x="16" y="101"/>
                    <a:pt x="13" y="100"/>
                    <a:pt x="12" y="100"/>
                  </a:cubicBezTo>
                  <a:cubicBezTo>
                    <a:pt x="11" y="100"/>
                    <a:pt x="9" y="100"/>
                    <a:pt x="7" y="100"/>
                  </a:cubicBezTo>
                  <a:cubicBezTo>
                    <a:pt x="8" y="98"/>
                    <a:pt x="8" y="97"/>
                    <a:pt x="8" y="96"/>
                  </a:cubicBezTo>
                  <a:cubicBezTo>
                    <a:pt x="7" y="94"/>
                    <a:pt x="5" y="91"/>
                    <a:pt x="4" y="90"/>
                  </a:cubicBezTo>
                  <a:cubicBezTo>
                    <a:pt x="3" y="89"/>
                    <a:pt x="1" y="86"/>
                    <a:pt x="1" y="85"/>
                  </a:cubicBezTo>
                  <a:cubicBezTo>
                    <a:pt x="0" y="83"/>
                    <a:pt x="1" y="78"/>
                    <a:pt x="1" y="76"/>
                  </a:cubicBezTo>
                  <a:cubicBezTo>
                    <a:pt x="1" y="75"/>
                    <a:pt x="0" y="75"/>
                    <a:pt x="0" y="74"/>
                  </a:cubicBezTo>
                  <a:cubicBezTo>
                    <a:pt x="4" y="72"/>
                    <a:pt x="11" y="69"/>
                    <a:pt x="14" y="67"/>
                  </a:cubicBezTo>
                  <a:cubicBezTo>
                    <a:pt x="19" y="65"/>
                    <a:pt x="30" y="60"/>
                    <a:pt x="35" y="57"/>
                  </a:cubicBezTo>
                  <a:cubicBezTo>
                    <a:pt x="41" y="53"/>
                    <a:pt x="53" y="44"/>
                    <a:pt x="58" y="39"/>
                  </a:cubicBezTo>
                  <a:cubicBezTo>
                    <a:pt x="62" y="35"/>
                    <a:pt x="68" y="25"/>
                    <a:pt x="71" y="20"/>
                  </a:cubicBezTo>
                  <a:cubicBezTo>
                    <a:pt x="74" y="17"/>
                    <a:pt x="78" y="11"/>
                    <a:pt x="80" y="7"/>
                  </a:cubicBezTo>
                  <a:cubicBezTo>
                    <a:pt x="81" y="6"/>
                    <a:pt x="82" y="3"/>
                    <a:pt x="83" y="1"/>
                  </a:cubicBezTo>
                  <a:cubicBezTo>
                    <a:pt x="85" y="1"/>
                    <a:pt x="87" y="1"/>
                    <a:pt x="88" y="1"/>
                  </a:cubicBezTo>
                  <a:cubicBezTo>
                    <a:pt x="91" y="1"/>
                    <a:pt x="97" y="2"/>
                    <a:pt x="101" y="1"/>
                  </a:cubicBezTo>
                  <a:cubicBezTo>
                    <a:pt x="102" y="1"/>
                    <a:pt x="106" y="0"/>
                    <a:pt x="108" y="0"/>
                  </a:cubicBezTo>
                  <a:cubicBezTo>
                    <a:pt x="109" y="0"/>
                    <a:pt x="112" y="1"/>
                    <a:pt x="112" y="2"/>
                  </a:cubicBezTo>
                  <a:cubicBezTo>
                    <a:pt x="114" y="3"/>
                    <a:pt x="114" y="7"/>
                    <a:pt x="115" y="9"/>
                  </a:cubicBezTo>
                  <a:cubicBezTo>
                    <a:pt x="115" y="11"/>
                    <a:pt x="114" y="15"/>
                    <a:pt x="115" y="17"/>
                  </a:cubicBezTo>
                  <a:cubicBezTo>
                    <a:pt x="115" y="19"/>
                    <a:pt x="116" y="22"/>
                    <a:pt x="117" y="23"/>
                  </a:cubicBezTo>
                  <a:cubicBezTo>
                    <a:pt x="119" y="24"/>
                    <a:pt x="123" y="23"/>
                    <a:pt x="125" y="23"/>
                  </a:cubicBezTo>
                  <a:cubicBezTo>
                    <a:pt x="126" y="22"/>
                    <a:pt x="128" y="20"/>
                    <a:pt x="129" y="18"/>
                  </a:cubicBezTo>
                  <a:cubicBezTo>
                    <a:pt x="129" y="17"/>
                    <a:pt x="130" y="14"/>
                    <a:pt x="131" y="12"/>
                  </a:cubicBezTo>
                  <a:cubicBezTo>
                    <a:pt x="132" y="11"/>
                    <a:pt x="135" y="9"/>
                    <a:pt x="137" y="9"/>
                  </a:cubicBezTo>
                  <a:cubicBezTo>
                    <a:pt x="138" y="8"/>
                    <a:pt x="143" y="8"/>
                    <a:pt x="144" y="9"/>
                  </a:cubicBezTo>
                  <a:cubicBezTo>
                    <a:pt x="147" y="10"/>
                    <a:pt x="149" y="17"/>
                    <a:pt x="150" y="21"/>
                  </a:cubicBezTo>
                  <a:cubicBezTo>
                    <a:pt x="151" y="23"/>
                    <a:pt x="150" y="29"/>
                    <a:pt x="150" y="32"/>
                  </a:cubicBezTo>
                  <a:cubicBezTo>
                    <a:pt x="151" y="34"/>
                    <a:pt x="153" y="38"/>
                    <a:pt x="154" y="40"/>
                  </a:cubicBezTo>
                  <a:cubicBezTo>
                    <a:pt x="156" y="42"/>
                    <a:pt x="161" y="47"/>
                    <a:pt x="163" y="48"/>
                  </a:cubicBezTo>
                  <a:cubicBezTo>
                    <a:pt x="165" y="50"/>
                    <a:pt x="169" y="52"/>
                    <a:pt x="171" y="54"/>
                  </a:cubicBezTo>
                  <a:cubicBezTo>
                    <a:pt x="174" y="57"/>
                    <a:pt x="180" y="65"/>
                    <a:pt x="183" y="69"/>
                  </a:cubicBezTo>
                  <a:cubicBezTo>
                    <a:pt x="186" y="72"/>
                    <a:pt x="191" y="78"/>
                    <a:pt x="194" y="80"/>
                  </a:cubicBezTo>
                  <a:cubicBezTo>
                    <a:pt x="198" y="83"/>
                    <a:pt x="208" y="85"/>
                    <a:pt x="212" y="86"/>
                  </a:cubicBezTo>
                  <a:cubicBezTo>
                    <a:pt x="214" y="86"/>
                    <a:pt x="217" y="87"/>
                    <a:pt x="219" y="87"/>
                  </a:cubicBezTo>
                  <a:cubicBezTo>
                    <a:pt x="219" y="87"/>
                    <a:pt x="219" y="87"/>
                    <a:pt x="219" y="88"/>
                  </a:cubicBezTo>
                  <a:cubicBezTo>
                    <a:pt x="220" y="90"/>
                    <a:pt x="221" y="94"/>
                    <a:pt x="222" y="96"/>
                  </a:cubicBezTo>
                  <a:cubicBezTo>
                    <a:pt x="223" y="99"/>
                    <a:pt x="226" y="103"/>
                    <a:pt x="227" y="105"/>
                  </a:cubicBezTo>
                  <a:cubicBezTo>
                    <a:pt x="227" y="106"/>
                    <a:pt x="229" y="108"/>
                    <a:pt x="229" y="109"/>
                  </a:cubicBezTo>
                  <a:cubicBezTo>
                    <a:pt x="231" y="110"/>
                    <a:pt x="233" y="113"/>
                    <a:pt x="235" y="114"/>
                  </a:cubicBezTo>
                  <a:cubicBezTo>
                    <a:pt x="237" y="115"/>
                    <a:pt x="241" y="117"/>
                    <a:pt x="243" y="118"/>
                  </a:cubicBezTo>
                  <a:cubicBezTo>
                    <a:pt x="244" y="119"/>
                    <a:pt x="246" y="121"/>
                    <a:pt x="246" y="122"/>
                  </a:cubicBezTo>
                  <a:cubicBezTo>
                    <a:pt x="248" y="123"/>
                    <a:pt x="250" y="127"/>
                    <a:pt x="252" y="128"/>
                  </a:cubicBezTo>
                  <a:cubicBezTo>
                    <a:pt x="254" y="131"/>
                    <a:pt x="258" y="134"/>
                    <a:pt x="259" y="137"/>
                  </a:cubicBezTo>
                  <a:cubicBezTo>
                    <a:pt x="260" y="139"/>
                    <a:pt x="260" y="145"/>
                    <a:pt x="261" y="148"/>
                  </a:cubicBezTo>
                  <a:cubicBezTo>
                    <a:pt x="261" y="151"/>
                    <a:pt x="261" y="156"/>
                    <a:pt x="261" y="158"/>
                  </a:cubicBezTo>
                  <a:cubicBezTo>
                    <a:pt x="262" y="164"/>
                    <a:pt x="268" y="174"/>
                    <a:pt x="270" y="179"/>
                  </a:cubicBezTo>
                  <a:cubicBezTo>
                    <a:pt x="270" y="182"/>
                    <a:pt x="271" y="187"/>
                    <a:pt x="272" y="189"/>
                  </a:cubicBezTo>
                  <a:cubicBezTo>
                    <a:pt x="274" y="193"/>
                    <a:pt x="278" y="200"/>
                    <a:pt x="281" y="204"/>
                  </a:cubicBezTo>
                  <a:cubicBezTo>
                    <a:pt x="281" y="205"/>
                    <a:pt x="282" y="206"/>
                    <a:pt x="283" y="207"/>
                  </a:cubicBezTo>
                  <a:cubicBezTo>
                    <a:pt x="282" y="208"/>
                    <a:pt x="280" y="210"/>
                    <a:pt x="279" y="211"/>
                  </a:cubicBezTo>
                  <a:cubicBezTo>
                    <a:pt x="277" y="212"/>
                    <a:pt x="273" y="215"/>
                    <a:pt x="271" y="215"/>
                  </a:cubicBezTo>
                  <a:cubicBezTo>
                    <a:pt x="270" y="216"/>
                    <a:pt x="267" y="215"/>
                    <a:pt x="265" y="215"/>
                  </a:cubicBezTo>
                  <a:cubicBezTo>
                    <a:pt x="263" y="216"/>
                    <a:pt x="260" y="218"/>
                    <a:pt x="258" y="219"/>
                  </a:cubicBezTo>
                  <a:cubicBezTo>
                    <a:pt x="257" y="220"/>
                    <a:pt x="255" y="223"/>
                    <a:pt x="254" y="225"/>
                  </a:cubicBezTo>
                  <a:cubicBezTo>
                    <a:pt x="252" y="227"/>
                    <a:pt x="249" y="232"/>
                    <a:pt x="249" y="234"/>
                  </a:cubicBezTo>
                  <a:cubicBezTo>
                    <a:pt x="248" y="236"/>
                    <a:pt x="248" y="241"/>
                    <a:pt x="249" y="243"/>
                  </a:cubicBezTo>
                  <a:cubicBezTo>
                    <a:pt x="249" y="244"/>
                    <a:pt x="250" y="245"/>
                    <a:pt x="251" y="246"/>
                  </a:cubicBezTo>
                  <a:cubicBezTo>
                    <a:pt x="252" y="246"/>
                    <a:pt x="253" y="246"/>
                    <a:pt x="254" y="247"/>
                  </a:cubicBezTo>
                  <a:cubicBezTo>
                    <a:pt x="256" y="249"/>
                    <a:pt x="259" y="254"/>
                    <a:pt x="259" y="257"/>
                  </a:cubicBezTo>
                  <a:cubicBezTo>
                    <a:pt x="259" y="258"/>
                    <a:pt x="258" y="260"/>
                    <a:pt x="258" y="260"/>
                  </a:cubicBezTo>
                  <a:cubicBezTo>
                    <a:pt x="256" y="262"/>
                    <a:pt x="250" y="263"/>
                    <a:pt x="247" y="264"/>
                  </a:cubicBezTo>
                  <a:cubicBezTo>
                    <a:pt x="244" y="264"/>
                    <a:pt x="237" y="263"/>
                    <a:pt x="235" y="264"/>
                  </a:cubicBezTo>
                  <a:cubicBezTo>
                    <a:pt x="231" y="265"/>
                    <a:pt x="226" y="270"/>
                    <a:pt x="223" y="272"/>
                  </a:cubicBezTo>
                  <a:cubicBezTo>
                    <a:pt x="221" y="275"/>
                    <a:pt x="216" y="282"/>
                    <a:pt x="215" y="285"/>
                  </a:cubicBezTo>
                  <a:cubicBezTo>
                    <a:pt x="213" y="289"/>
                    <a:pt x="212" y="296"/>
                    <a:pt x="211" y="300"/>
                  </a:cubicBezTo>
                  <a:cubicBezTo>
                    <a:pt x="210" y="302"/>
                    <a:pt x="209" y="307"/>
                    <a:pt x="209" y="309"/>
                  </a:cubicBezTo>
                  <a:cubicBezTo>
                    <a:pt x="208" y="311"/>
                    <a:pt x="206" y="314"/>
                    <a:pt x="205" y="316"/>
                  </a:cubicBezTo>
                  <a:cubicBezTo>
                    <a:pt x="204" y="318"/>
                    <a:pt x="199" y="321"/>
                    <a:pt x="197" y="322"/>
                  </a:cubicBezTo>
                  <a:cubicBezTo>
                    <a:pt x="195" y="323"/>
                    <a:pt x="191" y="325"/>
                    <a:pt x="189" y="327"/>
                  </a:cubicBezTo>
                  <a:cubicBezTo>
                    <a:pt x="187" y="329"/>
                    <a:pt x="183" y="335"/>
                    <a:pt x="182" y="337"/>
                  </a:cubicBezTo>
                  <a:cubicBezTo>
                    <a:pt x="180" y="340"/>
                    <a:pt x="177" y="346"/>
                    <a:pt x="176" y="350"/>
                  </a:cubicBezTo>
                  <a:cubicBezTo>
                    <a:pt x="175" y="353"/>
                    <a:pt x="176" y="357"/>
                    <a:pt x="176" y="360"/>
                  </a:cubicBezTo>
                  <a:cubicBezTo>
                    <a:pt x="176" y="360"/>
                    <a:pt x="174" y="358"/>
                    <a:pt x="173" y="357"/>
                  </a:cubicBezTo>
                  <a:cubicBezTo>
                    <a:pt x="171" y="356"/>
                    <a:pt x="167" y="354"/>
                    <a:pt x="166" y="352"/>
                  </a:cubicBezTo>
                  <a:cubicBezTo>
                    <a:pt x="164" y="350"/>
                    <a:pt x="161" y="346"/>
                    <a:pt x="160" y="343"/>
                  </a:cubicBezTo>
                  <a:cubicBezTo>
                    <a:pt x="159" y="341"/>
                    <a:pt x="156" y="336"/>
                    <a:pt x="154" y="334"/>
                  </a:cubicBezTo>
                  <a:cubicBezTo>
                    <a:pt x="152" y="331"/>
                    <a:pt x="147" y="325"/>
                    <a:pt x="144" y="323"/>
                  </a:cubicBezTo>
                  <a:cubicBezTo>
                    <a:pt x="141" y="320"/>
                    <a:pt x="133" y="317"/>
                    <a:pt x="129" y="315"/>
                  </a:cubicBezTo>
                  <a:cubicBezTo>
                    <a:pt x="128" y="314"/>
                    <a:pt x="126" y="312"/>
                    <a:pt x="125" y="311"/>
                  </a:cubicBezTo>
                  <a:cubicBezTo>
                    <a:pt x="123" y="310"/>
                    <a:pt x="119" y="308"/>
                    <a:pt x="118" y="307"/>
                  </a:cubicBezTo>
                  <a:cubicBezTo>
                    <a:pt x="115" y="306"/>
                    <a:pt x="112" y="306"/>
                    <a:pt x="110" y="304"/>
                  </a:cubicBezTo>
                  <a:cubicBezTo>
                    <a:pt x="110" y="304"/>
                    <a:pt x="109" y="304"/>
                    <a:pt x="109" y="304"/>
                  </a:cubicBezTo>
                  <a:cubicBezTo>
                    <a:pt x="108" y="303"/>
                    <a:pt x="108" y="300"/>
                    <a:pt x="107" y="299"/>
                  </a:cubicBezTo>
                  <a:cubicBezTo>
                    <a:pt x="107" y="297"/>
                    <a:pt x="107" y="292"/>
                    <a:pt x="107" y="289"/>
                  </a:cubicBezTo>
                  <a:cubicBezTo>
                    <a:pt x="106" y="287"/>
                    <a:pt x="105" y="283"/>
                    <a:pt x="105" y="280"/>
                  </a:cubicBezTo>
                  <a:cubicBezTo>
                    <a:pt x="105" y="278"/>
                    <a:pt x="105" y="274"/>
                    <a:pt x="105" y="272"/>
                  </a:cubicBezTo>
                  <a:cubicBezTo>
                    <a:pt x="105" y="270"/>
                    <a:pt x="106" y="265"/>
                    <a:pt x="107" y="263"/>
                  </a:cubicBezTo>
                  <a:cubicBezTo>
                    <a:pt x="108" y="261"/>
                    <a:pt x="111" y="257"/>
                    <a:pt x="112" y="255"/>
                  </a:cubicBezTo>
                  <a:cubicBezTo>
                    <a:pt x="113" y="253"/>
                    <a:pt x="115" y="248"/>
                    <a:pt x="115" y="245"/>
                  </a:cubicBezTo>
                  <a:cubicBezTo>
                    <a:pt x="116" y="243"/>
                    <a:pt x="116" y="238"/>
                    <a:pt x="117" y="235"/>
                  </a:cubicBezTo>
                  <a:cubicBezTo>
                    <a:pt x="117" y="234"/>
                    <a:pt x="119" y="230"/>
                    <a:pt x="119" y="229"/>
                  </a:cubicBezTo>
                  <a:cubicBezTo>
                    <a:pt x="119" y="227"/>
                    <a:pt x="118" y="224"/>
                    <a:pt x="117" y="223"/>
                  </a:cubicBezTo>
                  <a:cubicBezTo>
                    <a:pt x="116" y="221"/>
                    <a:pt x="112" y="218"/>
                    <a:pt x="110" y="216"/>
                  </a:cubicBezTo>
                  <a:cubicBezTo>
                    <a:pt x="109" y="215"/>
                    <a:pt x="106" y="213"/>
                    <a:pt x="105" y="211"/>
                  </a:cubicBezTo>
                  <a:cubicBezTo>
                    <a:pt x="104" y="210"/>
                    <a:pt x="101" y="206"/>
                    <a:pt x="101" y="204"/>
                  </a:cubicBezTo>
                  <a:cubicBezTo>
                    <a:pt x="100" y="202"/>
                    <a:pt x="101" y="199"/>
                    <a:pt x="101" y="197"/>
                  </a:cubicBezTo>
                  <a:cubicBezTo>
                    <a:pt x="101" y="197"/>
                    <a:pt x="101" y="197"/>
                    <a:pt x="101" y="19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4" name="Freeform 101"/>
            <p:cNvSpPr>
              <a:spLocks/>
            </p:cNvSpPr>
            <p:nvPr/>
          </p:nvSpPr>
          <p:spPr bwMode="auto">
            <a:xfrm>
              <a:off x="3159126" y="4454525"/>
              <a:ext cx="355600" cy="176213"/>
            </a:xfrm>
            <a:custGeom>
              <a:avLst/>
              <a:gdLst/>
              <a:ahLst/>
              <a:cxnLst>
                <a:cxn ang="0">
                  <a:pos x="232" y="14"/>
                </a:cxn>
                <a:cxn ang="0">
                  <a:pos x="224" y="23"/>
                </a:cxn>
                <a:cxn ang="0">
                  <a:pos x="221" y="44"/>
                </a:cxn>
                <a:cxn ang="0">
                  <a:pos x="227" y="52"/>
                </a:cxn>
                <a:cxn ang="0">
                  <a:pos x="229" y="54"/>
                </a:cxn>
                <a:cxn ang="0">
                  <a:pos x="223" y="58"/>
                </a:cxn>
                <a:cxn ang="0">
                  <a:pos x="221" y="73"/>
                </a:cxn>
                <a:cxn ang="0">
                  <a:pos x="217" y="92"/>
                </a:cxn>
                <a:cxn ang="0">
                  <a:pos x="204" y="102"/>
                </a:cxn>
                <a:cxn ang="0">
                  <a:pos x="189" y="107"/>
                </a:cxn>
                <a:cxn ang="0">
                  <a:pos x="181" y="114"/>
                </a:cxn>
                <a:cxn ang="0">
                  <a:pos x="173" y="107"/>
                </a:cxn>
                <a:cxn ang="0">
                  <a:pos x="162" y="107"/>
                </a:cxn>
                <a:cxn ang="0">
                  <a:pos x="146" y="104"/>
                </a:cxn>
                <a:cxn ang="0">
                  <a:pos x="133" y="101"/>
                </a:cxn>
                <a:cxn ang="0">
                  <a:pos x="108" y="105"/>
                </a:cxn>
                <a:cxn ang="0">
                  <a:pos x="98" y="112"/>
                </a:cxn>
                <a:cxn ang="0">
                  <a:pos x="81" y="108"/>
                </a:cxn>
                <a:cxn ang="0">
                  <a:pos x="52" y="109"/>
                </a:cxn>
                <a:cxn ang="0">
                  <a:pos x="29" y="115"/>
                </a:cxn>
                <a:cxn ang="0">
                  <a:pos x="15" y="99"/>
                </a:cxn>
                <a:cxn ang="0">
                  <a:pos x="7" y="91"/>
                </a:cxn>
                <a:cxn ang="0">
                  <a:pos x="4" y="83"/>
                </a:cxn>
                <a:cxn ang="0">
                  <a:pos x="0" y="73"/>
                </a:cxn>
                <a:cxn ang="0">
                  <a:pos x="7" y="63"/>
                </a:cxn>
                <a:cxn ang="0">
                  <a:pos x="14" y="53"/>
                </a:cxn>
                <a:cxn ang="0">
                  <a:pos x="18" y="42"/>
                </a:cxn>
                <a:cxn ang="0">
                  <a:pos x="16" y="24"/>
                </a:cxn>
                <a:cxn ang="0">
                  <a:pos x="11" y="15"/>
                </a:cxn>
                <a:cxn ang="0">
                  <a:pos x="39" y="3"/>
                </a:cxn>
                <a:cxn ang="0">
                  <a:pos x="63" y="0"/>
                </a:cxn>
                <a:cxn ang="0">
                  <a:pos x="77" y="4"/>
                </a:cxn>
                <a:cxn ang="0">
                  <a:pos x="76" y="12"/>
                </a:cxn>
                <a:cxn ang="0">
                  <a:pos x="72" y="23"/>
                </a:cxn>
                <a:cxn ang="0">
                  <a:pos x="77" y="25"/>
                </a:cxn>
                <a:cxn ang="0">
                  <a:pos x="78" y="33"/>
                </a:cxn>
                <a:cxn ang="0">
                  <a:pos x="68" y="38"/>
                </a:cxn>
                <a:cxn ang="0">
                  <a:pos x="69" y="55"/>
                </a:cxn>
                <a:cxn ang="0">
                  <a:pos x="84" y="73"/>
                </a:cxn>
                <a:cxn ang="0">
                  <a:pos x="102" y="76"/>
                </a:cxn>
                <a:cxn ang="0">
                  <a:pos x="111" y="62"/>
                </a:cxn>
                <a:cxn ang="0">
                  <a:pos x="126" y="57"/>
                </a:cxn>
                <a:cxn ang="0">
                  <a:pos x="146" y="50"/>
                </a:cxn>
                <a:cxn ang="0">
                  <a:pos x="150" y="39"/>
                </a:cxn>
                <a:cxn ang="0">
                  <a:pos x="153" y="32"/>
                </a:cxn>
                <a:cxn ang="0">
                  <a:pos x="167" y="38"/>
                </a:cxn>
                <a:cxn ang="0">
                  <a:pos x="176" y="43"/>
                </a:cxn>
                <a:cxn ang="0">
                  <a:pos x="190" y="48"/>
                </a:cxn>
                <a:cxn ang="0">
                  <a:pos x="205" y="31"/>
                </a:cxn>
                <a:cxn ang="0">
                  <a:pos x="217" y="19"/>
                </a:cxn>
                <a:cxn ang="0">
                  <a:pos x="226" y="10"/>
                </a:cxn>
                <a:cxn ang="0">
                  <a:pos x="233" y="10"/>
                </a:cxn>
              </a:cxnLst>
              <a:rect l="0" t="0" r="r" b="b"/>
              <a:pathLst>
                <a:path w="233" h="115">
                  <a:moveTo>
                    <a:pt x="233" y="10"/>
                  </a:moveTo>
                  <a:cubicBezTo>
                    <a:pt x="233" y="11"/>
                    <a:pt x="232" y="13"/>
                    <a:pt x="232" y="14"/>
                  </a:cubicBezTo>
                  <a:cubicBezTo>
                    <a:pt x="231" y="16"/>
                    <a:pt x="229" y="18"/>
                    <a:pt x="228" y="19"/>
                  </a:cubicBezTo>
                  <a:cubicBezTo>
                    <a:pt x="227" y="20"/>
                    <a:pt x="225" y="22"/>
                    <a:pt x="224" y="23"/>
                  </a:cubicBezTo>
                  <a:cubicBezTo>
                    <a:pt x="223" y="25"/>
                    <a:pt x="221" y="29"/>
                    <a:pt x="221" y="31"/>
                  </a:cubicBezTo>
                  <a:cubicBezTo>
                    <a:pt x="220" y="34"/>
                    <a:pt x="220" y="41"/>
                    <a:pt x="221" y="44"/>
                  </a:cubicBezTo>
                  <a:cubicBezTo>
                    <a:pt x="221" y="45"/>
                    <a:pt x="222" y="48"/>
                    <a:pt x="223" y="49"/>
                  </a:cubicBezTo>
                  <a:cubicBezTo>
                    <a:pt x="223" y="50"/>
                    <a:pt x="225" y="52"/>
                    <a:pt x="227" y="52"/>
                  </a:cubicBezTo>
                  <a:cubicBezTo>
                    <a:pt x="228" y="52"/>
                    <a:pt x="229" y="50"/>
                    <a:pt x="230" y="50"/>
                  </a:cubicBezTo>
                  <a:cubicBezTo>
                    <a:pt x="231" y="51"/>
                    <a:pt x="230" y="53"/>
                    <a:pt x="229" y="54"/>
                  </a:cubicBezTo>
                  <a:cubicBezTo>
                    <a:pt x="229" y="55"/>
                    <a:pt x="227" y="56"/>
                    <a:pt x="226" y="56"/>
                  </a:cubicBezTo>
                  <a:cubicBezTo>
                    <a:pt x="225" y="57"/>
                    <a:pt x="223" y="57"/>
                    <a:pt x="223" y="58"/>
                  </a:cubicBezTo>
                  <a:cubicBezTo>
                    <a:pt x="222" y="60"/>
                    <a:pt x="221" y="63"/>
                    <a:pt x="221" y="65"/>
                  </a:cubicBezTo>
                  <a:cubicBezTo>
                    <a:pt x="220" y="67"/>
                    <a:pt x="221" y="71"/>
                    <a:pt x="221" y="73"/>
                  </a:cubicBezTo>
                  <a:cubicBezTo>
                    <a:pt x="221" y="76"/>
                    <a:pt x="221" y="81"/>
                    <a:pt x="221" y="83"/>
                  </a:cubicBezTo>
                  <a:cubicBezTo>
                    <a:pt x="220" y="86"/>
                    <a:pt x="218" y="90"/>
                    <a:pt x="217" y="92"/>
                  </a:cubicBezTo>
                  <a:cubicBezTo>
                    <a:pt x="215" y="94"/>
                    <a:pt x="212" y="98"/>
                    <a:pt x="210" y="100"/>
                  </a:cubicBezTo>
                  <a:cubicBezTo>
                    <a:pt x="209" y="101"/>
                    <a:pt x="206" y="102"/>
                    <a:pt x="204" y="102"/>
                  </a:cubicBezTo>
                  <a:cubicBezTo>
                    <a:pt x="202" y="103"/>
                    <a:pt x="199" y="104"/>
                    <a:pt x="197" y="105"/>
                  </a:cubicBezTo>
                  <a:cubicBezTo>
                    <a:pt x="195" y="106"/>
                    <a:pt x="191" y="106"/>
                    <a:pt x="189" y="107"/>
                  </a:cubicBezTo>
                  <a:cubicBezTo>
                    <a:pt x="188" y="108"/>
                    <a:pt x="185" y="110"/>
                    <a:pt x="184" y="111"/>
                  </a:cubicBezTo>
                  <a:cubicBezTo>
                    <a:pt x="183" y="112"/>
                    <a:pt x="182" y="114"/>
                    <a:pt x="181" y="114"/>
                  </a:cubicBezTo>
                  <a:cubicBezTo>
                    <a:pt x="180" y="114"/>
                    <a:pt x="177" y="112"/>
                    <a:pt x="176" y="111"/>
                  </a:cubicBezTo>
                  <a:cubicBezTo>
                    <a:pt x="175" y="110"/>
                    <a:pt x="174" y="108"/>
                    <a:pt x="173" y="107"/>
                  </a:cubicBezTo>
                  <a:cubicBezTo>
                    <a:pt x="172" y="106"/>
                    <a:pt x="169" y="104"/>
                    <a:pt x="167" y="104"/>
                  </a:cubicBezTo>
                  <a:cubicBezTo>
                    <a:pt x="165" y="104"/>
                    <a:pt x="163" y="106"/>
                    <a:pt x="162" y="107"/>
                  </a:cubicBezTo>
                  <a:cubicBezTo>
                    <a:pt x="159" y="107"/>
                    <a:pt x="155" y="107"/>
                    <a:pt x="152" y="107"/>
                  </a:cubicBezTo>
                  <a:cubicBezTo>
                    <a:pt x="151" y="107"/>
                    <a:pt x="147" y="105"/>
                    <a:pt x="146" y="104"/>
                  </a:cubicBezTo>
                  <a:cubicBezTo>
                    <a:pt x="144" y="104"/>
                    <a:pt x="142" y="102"/>
                    <a:pt x="140" y="102"/>
                  </a:cubicBezTo>
                  <a:cubicBezTo>
                    <a:pt x="139" y="102"/>
                    <a:pt x="135" y="101"/>
                    <a:pt x="133" y="101"/>
                  </a:cubicBezTo>
                  <a:cubicBezTo>
                    <a:pt x="130" y="101"/>
                    <a:pt x="123" y="102"/>
                    <a:pt x="120" y="102"/>
                  </a:cubicBezTo>
                  <a:cubicBezTo>
                    <a:pt x="117" y="103"/>
                    <a:pt x="111" y="104"/>
                    <a:pt x="108" y="105"/>
                  </a:cubicBezTo>
                  <a:cubicBezTo>
                    <a:pt x="107" y="106"/>
                    <a:pt x="104" y="108"/>
                    <a:pt x="102" y="109"/>
                  </a:cubicBezTo>
                  <a:cubicBezTo>
                    <a:pt x="101" y="110"/>
                    <a:pt x="99" y="112"/>
                    <a:pt x="98" y="112"/>
                  </a:cubicBezTo>
                  <a:cubicBezTo>
                    <a:pt x="96" y="113"/>
                    <a:pt x="93" y="111"/>
                    <a:pt x="91" y="111"/>
                  </a:cubicBezTo>
                  <a:cubicBezTo>
                    <a:pt x="88" y="110"/>
                    <a:pt x="84" y="108"/>
                    <a:pt x="81" y="108"/>
                  </a:cubicBezTo>
                  <a:cubicBezTo>
                    <a:pt x="77" y="107"/>
                    <a:pt x="70" y="108"/>
                    <a:pt x="66" y="109"/>
                  </a:cubicBezTo>
                  <a:cubicBezTo>
                    <a:pt x="62" y="109"/>
                    <a:pt x="55" y="109"/>
                    <a:pt x="52" y="109"/>
                  </a:cubicBezTo>
                  <a:cubicBezTo>
                    <a:pt x="48" y="110"/>
                    <a:pt x="41" y="111"/>
                    <a:pt x="38" y="112"/>
                  </a:cubicBezTo>
                  <a:cubicBezTo>
                    <a:pt x="36" y="113"/>
                    <a:pt x="32" y="114"/>
                    <a:pt x="29" y="115"/>
                  </a:cubicBezTo>
                  <a:cubicBezTo>
                    <a:pt x="28" y="113"/>
                    <a:pt x="25" y="111"/>
                    <a:pt x="24" y="110"/>
                  </a:cubicBezTo>
                  <a:cubicBezTo>
                    <a:pt x="22" y="107"/>
                    <a:pt x="17" y="102"/>
                    <a:pt x="15" y="99"/>
                  </a:cubicBezTo>
                  <a:cubicBezTo>
                    <a:pt x="14" y="98"/>
                    <a:pt x="13" y="95"/>
                    <a:pt x="12" y="94"/>
                  </a:cubicBezTo>
                  <a:cubicBezTo>
                    <a:pt x="11" y="93"/>
                    <a:pt x="8" y="92"/>
                    <a:pt x="7" y="91"/>
                  </a:cubicBezTo>
                  <a:cubicBezTo>
                    <a:pt x="7" y="90"/>
                    <a:pt x="6" y="89"/>
                    <a:pt x="5" y="88"/>
                  </a:cubicBezTo>
                  <a:cubicBezTo>
                    <a:pt x="5" y="87"/>
                    <a:pt x="4" y="84"/>
                    <a:pt x="4" y="83"/>
                  </a:cubicBezTo>
                  <a:cubicBezTo>
                    <a:pt x="3" y="82"/>
                    <a:pt x="2" y="81"/>
                    <a:pt x="1" y="80"/>
                  </a:cubicBezTo>
                  <a:cubicBezTo>
                    <a:pt x="0" y="78"/>
                    <a:pt x="0" y="75"/>
                    <a:pt x="0" y="73"/>
                  </a:cubicBezTo>
                  <a:cubicBezTo>
                    <a:pt x="0" y="72"/>
                    <a:pt x="0" y="68"/>
                    <a:pt x="1" y="67"/>
                  </a:cubicBezTo>
                  <a:cubicBezTo>
                    <a:pt x="2" y="66"/>
                    <a:pt x="6" y="65"/>
                    <a:pt x="7" y="63"/>
                  </a:cubicBezTo>
                  <a:cubicBezTo>
                    <a:pt x="8" y="62"/>
                    <a:pt x="9" y="59"/>
                    <a:pt x="9" y="58"/>
                  </a:cubicBezTo>
                  <a:cubicBezTo>
                    <a:pt x="10" y="56"/>
                    <a:pt x="13" y="54"/>
                    <a:pt x="14" y="53"/>
                  </a:cubicBezTo>
                  <a:cubicBezTo>
                    <a:pt x="15" y="52"/>
                    <a:pt x="16" y="50"/>
                    <a:pt x="17" y="48"/>
                  </a:cubicBezTo>
                  <a:cubicBezTo>
                    <a:pt x="18" y="47"/>
                    <a:pt x="18" y="44"/>
                    <a:pt x="18" y="42"/>
                  </a:cubicBezTo>
                  <a:cubicBezTo>
                    <a:pt x="18" y="39"/>
                    <a:pt x="19" y="34"/>
                    <a:pt x="19" y="31"/>
                  </a:cubicBezTo>
                  <a:cubicBezTo>
                    <a:pt x="19" y="29"/>
                    <a:pt x="17" y="25"/>
                    <a:pt x="16" y="24"/>
                  </a:cubicBezTo>
                  <a:cubicBezTo>
                    <a:pt x="15" y="22"/>
                    <a:pt x="13" y="19"/>
                    <a:pt x="12" y="18"/>
                  </a:cubicBezTo>
                  <a:cubicBezTo>
                    <a:pt x="12" y="17"/>
                    <a:pt x="11" y="16"/>
                    <a:pt x="11" y="15"/>
                  </a:cubicBezTo>
                  <a:cubicBezTo>
                    <a:pt x="15" y="15"/>
                    <a:pt x="21" y="12"/>
                    <a:pt x="24" y="11"/>
                  </a:cubicBezTo>
                  <a:cubicBezTo>
                    <a:pt x="28" y="9"/>
                    <a:pt x="35" y="5"/>
                    <a:pt x="39" y="3"/>
                  </a:cubicBezTo>
                  <a:cubicBezTo>
                    <a:pt x="43" y="2"/>
                    <a:pt x="49" y="1"/>
                    <a:pt x="53" y="0"/>
                  </a:cubicBezTo>
                  <a:cubicBezTo>
                    <a:pt x="55" y="0"/>
                    <a:pt x="60" y="0"/>
                    <a:pt x="63" y="0"/>
                  </a:cubicBezTo>
                  <a:cubicBezTo>
                    <a:pt x="65" y="0"/>
                    <a:pt x="68" y="2"/>
                    <a:pt x="69" y="3"/>
                  </a:cubicBezTo>
                  <a:cubicBezTo>
                    <a:pt x="71" y="3"/>
                    <a:pt x="75" y="3"/>
                    <a:pt x="77" y="4"/>
                  </a:cubicBezTo>
                  <a:cubicBezTo>
                    <a:pt x="78" y="4"/>
                    <a:pt x="78" y="6"/>
                    <a:pt x="78" y="7"/>
                  </a:cubicBezTo>
                  <a:cubicBezTo>
                    <a:pt x="78" y="8"/>
                    <a:pt x="77" y="11"/>
                    <a:pt x="76" y="12"/>
                  </a:cubicBezTo>
                  <a:cubicBezTo>
                    <a:pt x="76" y="13"/>
                    <a:pt x="74" y="17"/>
                    <a:pt x="74" y="18"/>
                  </a:cubicBezTo>
                  <a:cubicBezTo>
                    <a:pt x="73" y="19"/>
                    <a:pt x="72" y="22"/>
                    <a:pt x="72" y="23"/>
                  </a:cubicBezTo>
                  <a:cubicBezTo>
                    <a:pt x="73" y="24"/>
                    <a:pt x="74" y="25"/>
                    <a:pt x="75" y="25"/>
                  </a:cubicBezTo>
                  <a:cubicBezTo>
                    <a:pt x="76" y="25"/>
                    <a:pt x="77" y="25"/>
                    <a:pt x="77" y="25"/>
                  </a:cubicBezTo>
                  <a:cubicBezTo>
                    <a:pt x="78" y="25"/>
                    <a:pt x="80" y="27"/>
                    <a:pt x="80" y="28"/>
                  </a:cubicBezTo>
                  <a:cubicBezTo>
                    <a:pt x="80" y="29"/>
                    <a:pt x="79" y="32"/>
                    <a:pt x="78" y="33"/>
                  </a:cubicBezTo>
                  <a:cubicBezTo>
                    <a:pt x="77" y="34"/>
                    <a:pt x="75" y="36"/>
                    <a:pt x="73" y="37"/>
                  </a:cubicBezTo>
                  <a:cubicBezTo>
                    <a:pt x="72" y="37"/>
                    <a:pt x="69" y="37"/>
                    <a:pt x="68" y="38"/>
                  </a:cubicBezTo>
                  <a:cubicBezTo>
                    <a:pt x="67" y="40"/>
                    <a:pt x="69" y="43"/>
                    <a:pt x="69" y="45"/>
                  </a:cubicBezTo>
                  <a:cubicBezTo>
                    <a:pt x="69" y="48"/>
                    <a:pt x="69" y="53"/>
                    <a:pt x="69" y="55"/>
                  </a:cubicBezTo>
                  <a:cubicBezTo>
                    <a:pt x="70" y="58"/>
                    <a:pt x="73" y="63"/>
                    <a:pt x="74" y="65"/>
                  </a:cubicBezTo>
                  <a:cubicBezTo>
                    <a:pt x="76" y="67"/>
                    <a:pt x="81" y="72"/>
                    <a:pt x="84" y="73"/>
                  </a:cubicBezTo>
                  <a:cubicBezTo>
                    <a:pt x="86" y="75"/>
                    <a:pt x="91" y="77"/>
                    <a:pt x="93" y="77"/>
                  </a:cubicBezTo>
                  <a:cubicBezTo>
                    <a:pt x="95" y="78"/>
                    <a:pt x="100" y="77"/>
                    <a:pt x="102" y="76"/>
                  </a:cubicBezTo>
                  <a:cubicBezTo>
                    <a:pt x="103" y="75"/>
                    <a:pt x="104" y="70"/>
                    <a:pt x="105" y="69"/>
                  </a:cubicBezTo>
                  <a:cubicBezTo>
                    <a:pt x="106" y="67"/>
                    <a:pt x="110" y="64"/>
                    <a:pt x="111" y="62"/>
                  </a:cubicBezTo>
                  <a:cubicBezTo>
                    <a:pt x="113" y="61"/>
                    <a:pt x="116" y="59"/>
                    <a:pt x="118" y="58"/>
                  </a:cubicBezTo>
                  <a:cubicBezTo>
                    <a:pt x="120" y="58"/>
                    <a:pt x="124" y="58"/>
                    <a:pt x="126" y="57"/>
                  </a:cubicBezTo>
                  <a:cubicBezTo>
                    <a:pt x="129" y="56"/>
                    <a:pt x="134" y="53"/>
                    <a:pt x="136" y="52"/>
                  </a:cubicBezTo>
                  <a:cubicBezTo>
                    <a:pt x="139" y="52"/>
                    <a:pt x="144" y="51"/>
                    <a:pt x="146" y="50"/>
                  </a:cubicBezTo>
                  <a:cubicBezTo>
                    <a:pt x="148" y="49"/>
                    <a:pt x="150" y="47"/>
                    <a:pt x="151" y="45"/>
                  </a:cubicBezTo>
                  <a:cubicBezTo>
                    <a:pt x="151" y="44"/>
                    <a:pt x="150" y="40"/>
                    <a:pt x="150" y="39"/>
                  </a:cubicBezTo>
                  <a:cubicBezTo>
                    <a:pt x="149" y="37"/>
                    <a:pt x="149" y="34"/>
                    <a:pt x="150" y="33"/>
                  </a:cubicBezTo>
                  <a:cubicBezTo>
                    <a:pt x="150" y="32"/>
                    <a:pt x="152" y="32"/>
                    <a:pt x="153" y="32"/>
                  </a:cubicBezTo>
                  <a:cubicBezTo>
                    <a:pt x="155" y="32"/>
                    <a:pt x="159" y="33"/>
                    <a:pt x="160" y="34"/>
                  </a:cubicBezTo>
                  <a:cubicBezTo>
                    <a:pt x="162" y="34"/>
                    <a:pt x="165" y="37"/>
                    <a:pt x="167" y="38"/>
                  </a:cubicBezTo>
                  <a:cubicBezTo>
                    <a:pt x="168" y="38"/>
                    <a:pt x="171" y="38"/>
                    <a:pt x="173" y="39"/>
                  </a:cubicBezTo>
                  <a:cubicBezTo>
                    <a:pt x="174" y="39"/>
                    <a:pt x="175" y="42"/>
                    <a:pt x="176" y="43"/>
                  </a:cubicBezTo>
                  <a:cubicBezTo>
                    <a:pt x="177" y="44"/>
                    <a:pt x="178" y="47"/>
                    <a:pt x="179" y="48"/>
                  </a:cubicBezTo>
                  <a:cubicBezTo>
                    <a:pt x="182" y="49"/>
                    <a:pt x="188" y="49"/>
                    <a:pt x="190" y="48"/>
                  </a:cubicBezTo>
                  <a:cubicBezTo>
                    <a:pt x="192" y="47"/>
                    <a:pt x="194" y="44"/>
                    <a:pt x="195" y="43"/>
                  </a:cubicBezTo>
                  <a:cubicBezTo>
                    <a:pt x="197" y="40"/>
                    <a:pt x="203" y="34"/>
                    <a:pt x="205" y="31"/>
                  </a:cubicBezTo>
                  <a:cubicBezTo>
                    <a:pt x="207" y="29"/>
                    <a:pt x="209" y="24"/>
                    <a:pt x="211" y="22"/>
                  </a:cubicBezTo>
                  <a:cubicBezTo>
                    <a:pt x="212" y="21"/>
                    <a:pt x="216" y="20"/>
                    <a:pt x="217" y="19"/>
                  </a:cubicBezTo>
                  <a:cubicBezTo>
                    <a:pt x="219" y="18"/>
                    <a:pt x="223" y="17"/>
                    <a:pt x="224" y="16"/>
                  </a:cubicBezTo>
                  <a:cubicBezTo>
                    <a:pt x="225" y="15"/>
                    <a:pt x="225" y="11"/>
                    <a:pt x="226" y="10"/>
                  </a:cubicBezTo>
                  <a:cubicBezTo>
                    <a:pt x="227" y="10"/>
                    <a:pt x="229" y="8"/>
                    <a:pt x="230" y="8"/>
                  </a:cubicBezTo>
                  <a:cubicBezTo>
                    <a:pt x="231" y="8"/>
                    <a:pt x="233" y="9"/>
                    <a:pt x="233" y="1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5" name="Freeform 102"/>
            <p:cNvSpPr>
              <a:spLocks/>
            </p:cNvSpPr>
            <p:nvPr/>
          </p:nvSpPr>
          <p:spPr bwMode="auto">
            <a:xfrm>
              <a:off x="2860676" y="4419600"/>
              <a:ext cx="342900" cy="250825"/>
            </a:xfrm>
            <a:custGeom>
              <a:avLst/>
              <a:gdLst/>
              <a:ahLst/>
              <a:cxnLst>
                <a:cxn ang="0">
                  <a:pos x="224" y="138"/>
                </a:cxn>
                <a:cxn ang="0">
                  <a:pos x="203" y="141"/>
                </a:cxn>
                <a:cxn ang="0">
                  <a:pos x="179" y="137"/>
                </a:cxn>
                <a:cxn ang="0">
                  <a:pos x="162" y="141"/>
                </a:cxn>
                <a:cxn ang="0">
                  <a:pos x="134" y="153"/>
                </a:cxn>
                <a:cxn ang="0">
                  <a:pos x="121" y="155"/>
                </a:cxn>
                <a:cxn ang="0">
                  <a:pos x="106" y="155"/>
                </a:cxn>
                <a:cxn ang="0">
                  <a:pos x="90" y="160"/>
                </a:cxn>
                <a:cxn ang="0">
                  <a:pos x="63" y="162"/>
                </a:cxn>
                <a:cxn ang="0">
                  <a:pos x="45" y="158"/>
                </a:cxn>
                <a:cxn ang="0">
                  <a:pos x="24" y="158"/>
                </a:cxn>
                <a:cxn ang="0">
                  <a:pos x="9" y="163"/>
                </a:cxn>
                <a:cxn ang="0">
                  <a:pos x="6" y="153"/>
                </a:cxn>
                <a:cxn ang="0">
                  <a:pos x="6" y="123"/>
                </a:cxn>
                <a:cxn ang="0">
                  <a:pos x="0" y="110"/>
                </a:cxn>
                <a:cxn ang="0">
                  <a:pos x="2" y="100"/>
                </a:cxn>
                <a:cxn ang="0">
                  <a:pos x="6" y="92"/>
                </a:cxn>
                <a:cxn ang="0">
                  <a:pos x="12" y="85"/>
                </a:cxn>
                <a:cxn ang="0">
                  <a:pos x="21" y="83"/>
                </a:cxn>
                <a:cxn ang="0">
                  <a:pos x="26" y="90"/>
                </a:cxn>
                <a:cxn ang="0">
                  <a:pos x="37" y="93"/>
                </a:cxn>
                <a:cxn ang="0">
                  <a:pos x="40" y="83"/>
                </a:cxn>
                <a:cxn ang="0">
                  <a:pos x="42" y="69"/>
                </a:cxn>
                <a:cxn ang="0">
                  <a:pos x="44" y="54"/>
                </a:cxn>
                <a:cxn ang="0">
                  <a:pos x="37" y="42"/>
                </a:cxn>
                <a:cxn ang="0">
                  <a:pos x="32" y="38"/>
                </a:cxn>
                <a:cxn ang="0">
                  <a:pos x="32" y="27"/>
                </a:cxn>
                <a:cxn ang="0">
                  <a:pos x="38" y="13"/>
                </a:cxn>
                <a:cxn ang="0">
                  <a:pos x="44" y="4"/>
                </a:cxn>
                <a:cxn ang="0">
                  <a:pos x="46" y="0"/>
                </a:cxn>
                <a:cxn ang="0">
                  <a:pos x="57" y="6"/>
                </a:cxn>
                <a:cxn ang="0">
                  <a:pos x="66" y="2"/>
                </a:cxn>
                <a:cxn ang="0">
                  <a:pos x="81" y="9"/>
                </a:cxn>
                <a:cxn ang="0">
                  <a:pos x="88" y="21"/>
                </a:cxn>
                <a:cxn ang="0">
                  <a:pos x="107" y="25"/>
                </a:cxn>
                <a:cxn ang="0">
                  <a:pos x="132" y="28"/>
                </a:cxn>
                <a:cxn ang="0">
                  <a:pos x="163" y="29"/>
                </a:cxn>
                <a:cxn ang="0">
                  <a:pos x="189" y="36"/>
                </a:cxn>
                <a:cxn ang="0">
                  <a:pos x="206" y="38"/>
                </a:cxn>
                <a:cxn ang="0">
                  <a:pos x="211" y="47"/>
                </a:cxn>
                <a:cxn ang="0">
                  <a:pos x="213" y="65"/>
                </a:cxn>
                <a:cxn ang="0">
                  <a:pos x="209" y="76"/>
                </a:cxn>
                <a:cxn ang="0">
                  <a:pos x="202" y="86"/>
                </a:cxn>
                <a:cxn ang="0">
                  <a:pos x="195" y="96"/>
                </a:cxn>
                <a:cxn ang="0">
                  <a:pos x="199" y="106"/>
                </a:cxn>
                <a:cxn ang="0">
                  <a:pos x="202" y="114"/>
                </a:cxn>
                <a:cxn ang="0">
                  <a:pos x="210" y="122"/>
                </a:cxn>
              </a:cxnLst>
              <a:rect l="0" t="0" r="r" b="b"/>
              <a:pathLst>
                <a:path w="224" h="164">
                  <a:moveTo>
                    <a:pt x="219" y="133"/>
                  </a:moveTo>
                  <a:cubicBezTo>
                    <a:pt x="220" y="134"/>
                    <a:pt x="223" y="136"/>
                    <a:pt x="224" y="138"/>
                  </a:cubicBezTo>
                  <a:cubicBezTo>
                    <a:pt x="222" y="139"/>
                    <a:pt x="220" y="140"/>
                    <a:pt x="218" y="140"/>
                  </a:cubicBezTo>
                  <a:cubicBezTo>
                    <a:pt x="214" y="141"/>
                    <a:pt x="207" y="141"/>
                    <a:pt x="203" y="141"/>
                  </a:cubicBezTo>
                  <a:cubicBezTo>
                    <a:pt x="200" y="141"/>
                    <a:pt x="194" y="139"/>
                    <a:pt x="191" y="139"/>
                  </a:cubicBezTo>
                  <a:cubicBezTo>
                    <a:pt x="188" y="138"/>
                    <a:pt x="182" y="137"/>
                    <a:pt x="179" y="137"/>
                  </a:cubicBezTo>
                  <a:cubicBezTo>
                    <a:pt x="176" y="137"/>
                    <a:pt x="172" y="137"/>
                    <a:pt x="169" y="138"/>
                  </a:cubicBezTo>
                  <a:cubicBezTo>
                    <a:pt x="167" y="138"/>
                    <a:pt x="164" y="140"/>
                    <a:pt x="162" y="141"/>
                  </a:cubicBezTo>
                  <a:cubicBezTo>
                    <a:pt x="159" y="143"/>
                    <a:pt x="151" y="147"/>
                    <a:pt x="146" y="148"/>
                  </a:cubicBezTo>
                  <a:cubicBezTo>
                    <a:pt x="143" y="149"/>
                    <a:pt x="137" y="152"/>
                    <a:pt x="134" y="153"/>
                  </a:cubicBezTo>
                  <a:cubicBezTo>
                    <a:pt x="132" y="153"/>
                    <a:pt x="128" y="154"/>
                    <a:pt x="126" y="154"/>
                  </a:cubicBezTo>
                  <a:cubicBezTo>
                    <a:pt x="124" y="154"/>
                    <a:pt x="122" y="155"/>
                    <a:pt x="121" y="155"/>
                  </a:cubicBezTo>
                  <a:cubicBezTo>
                    <a:pt x="118" y="155"/>
                    <a:pt x="113" y="154"/>
                    <a:pt x="110" y="154"/>
                  </a:cubicBezTo>
                  <a:cubicBezTo>
                    <a:pt x="109" y="154"/>
                    <a:pt x="107" y="155"/>
                    <a:pt x="106" y="155"/>
                  </a:cubicBezTo>
                  <a:cubicBezTo>
                    <a:pt x="104" y="156"/>
                    <a:pt x="101" y="159"/>
                    <a:pt x="99" y="159"/>
                  </a:cubicBezTo>
                  <a:cubicBezTo>
                    <a:pt x="97" y="160"/>
                    <a:pt x="92" y="160"/>
                    <a:pt x="90" y="160"/>
                  </a:cubicBezTo>
                  <a:cubicBezTo>
                    <a:pt x="85" y="160"/>
                    <a:pt x="74" y="158"/>
                    <a:pt x="68" y="160"/>
                  </a:cubicBezTo>
                  <a:cubicBezTo>
                    <a:pt x="67" y="160"/>
                    <a:pt x="64" y="162"/>
                    <a:pt x="63" y="162"/>
                  </a:cubicBezTo>
                  <a:cubicBezTo>
                    <a:pt x="60" y="163"/>
                    <a:pt x="53" y="163"/>
                    <a:pt x="50" y="162"/>
                  </a:cubicBezTo>
                  <a:cubicBezTo>
                    <a:pt x="49" y="161"/>
                    <a:pt x="46" y="159"/>
                    <a:pt x="45" y="158"/>
                  </a:cubicBezTo>
                  <a:cubicBezTo>
                    <a:pt x="42" y="157"/>
                    <a:pt x="37" y="157"/>
                    <a:pt x="35" y="157"/>
                  </a:cubicBezTo>
                  <a:cubicBezTo>
                    <a:pt x="32" y="157"/>
                    <a:pt x="27" y="158"/>
                    <a:pt x="24" y="158"/>
                  </a:cubicBezTo>
                  <a:cubicBezTo>
                    <a:pt x="21" y="159"/>
                    <a:pt x="17" y="162"/>
                    <a:pt x="14" y="163"/>
                  </a:cubicBezTo>
                  <a:cubicBezTo>
                    <a:pt x="13" y="163"/>
                    <a:pt x="10" y="164"/>
                    <a:pt x="9" y="163"/>
                  </a:cubicBezTo>
                  <a:cubicBezTo>
                    <a:pt x="7" y="163"/>
                    <a:pt x="4" y="160"/>
                    <a:pt x="4" y="158"/>
                  </a:cubicBezTo>
                  <a:cubicBezTo>
                    <a:pt x="4" y="157"/>
                    <a:pt x="6" y="154"/>
                    <a:pt x="6" y="153"/>
                  </a:cubicBezTo>
                  <a:cubicBezTo>
                    <a:pt x="7" y="149"/>
                    <a:pt x="7" y="143"/>
                    <a:pt x="7" y="140"/>
                  </a:cubicBezTo>
                  <a:cubicBezTo>
                    <a:pt x="7" y="135"/>
                    <a:pt x="7" y="127"/>
                    <a:pt x="6" y="123"/>
                  </a:cubicBezTo>
                  <a:cubicBezTo>
                    <a:pt x="5" y="120"/>
                    <a:pt x="3" y="114"/>
                    <a:pt x="1" y="112"/>
                  </a:cubicBezTo>
                  <a:cubicBezTo>
                    <a:pt x="1" y="111"/>
                    <a:pt x="0" y="111"/>
                    <a:pt x="0" y="110"/>
                  </a:cubicBezTo>
                  <a:cubicBezTo>
                    <a:pt x="0" y="109"/>
                    <a:pt x="0" y="107"/>
                    <a:pt x="0" y="106"/>
                  </a:cubicBezTo>
                  <a:cubicBezTo>
                    <a:pt x="1" y="105"/>
                    <a:pt x="2" y="102"/>
                    <a:pt x="2" y="100"/>
                  </a:cubicBezTo>
                  <a:cubicBezTo>
                    <a:pt x="3" y="99"/>
                    <a:pt x="2" y="95"/>
                    <a:pt x="3" y="94"/>
                  </a:cubicBezTo>
                  <a:cubicBezTo>
                    <a:pt x="3" y="93"/>
                    <a:pt x="5" y="93"/>
                    <a:pt x="6" y="92"/>
                  </a:cubicBezTo>
                  <a:cubicBezTo>
                    <a:pt x="7" y="91"/>
                    <a:pt x="9" y="89"/>
                    <a:pt x="10" y="88"/>
                  </a:cubicBezTo>
                  <a:cubicBezTo>
                    <a:pt x="11" y="87"/>
                    <a:pt x="11" y="86"/>
                    <a:pt x="12" y="85"/>
                  </a:cubicBezTo>
                  <a:cubicBezTo>
                    <a:pt x="13" y="84"/>
                    <a:pt x="15" y="83"/>
                    <a:pt x="16" y="83"/>
                  </a:cubicBezTo>
                  <a:cubicBezTo>
                    <a:pt x="17" y="82"/>
                    <a:pt x="20" y="83"/>
                    <a:pt x="21" y="83"/>
                  </a:cubicBezTo>
                  <a:cubicBezTo>
                    <a:pt x="22" y="84"/>
                    <a:pt x="24" y="86"/>
                    <a:pt x="24" y="87"/>
                  </a:cubicBezTo>
                  <a:cubicBezTo>
                    <a:pt x="25" y="87"/>
                    <a:pt x="25" y="89"/>
                    <a:pt x="26" y="90"/>
                  </a:cubicBezTo>
                  <a:cubicBezTo>
                    <a:pt x="27" y="91"/>
                    <a:pt x="30" y="92"/>
                    <a:pt x="31" y="92"/>
                  </a:cubicBezTo>
                  <a:cubicBezTo>
                    <a:pt x="32" y="93"/>
                    <a:pt x="36" y="93"/>
                    <a:pt x="37" y="93"/>
                  </a:cubicBezTo>
                  <a:cubicBezTo>
                    <a:pt x="38" y="92"/>
                    <a:pt x="39" y="89"/>
                    <a:pt x="40" y="87"/>
                  </a:cubicBezTo>
                  <a:cubicBezTo>
                    <a:pt x="40" y="86"/>
                    <a:pt x="40" y="84"/>
                    <a:pt x="40" y="83"/>
                  </a:cubicBezTo>
                  <a:cubicBezTo>
                    <a:pt x="40" y="80"/>
                    <a:pt x="41" y="75"/>
                    <a:pt x="41" y="73"/>
                  </a:cubicBezTo>
                  <a:cubicBezTo>
                    <a:pt x="41" y="72"/>
                    <a:pt x="42" y="70"/>
                    <a:pt x="42" y="69"/>
                  </a:cubicBezTo>
                  <a:cubicBezTo>
                    <a:pt x="43" y="67"/>
                    <a:pt x="42" y="62"/>
                    <a:pt x="42" y="60"/>
                  </a:cubicBezTo>
                  <a:cubicBezTo>
                    <a:pt x="42" y="59"/>
                    <a:pt x="44" y="56"/>
                    <a:pt x="44" y="54"/>
                  </a:cubicBezTo>
                  <a:cubicBezTo>
                    <a:pt x="44" y="52"/>
                    <a:pt x="42" y="49"/>
                    <a:pt x="41" y="47"/>
                  </a:cubicBezTo>
                  <a:cubicBezTo>
                    <a:pt x="40" y="46"/>
                    <a:pt x="38" y="43"/>
                    <a:pt x="37" y="42"/>
                  </a:cubicBezTo>
                  <a:cubicBezTo>
                    <a:pt x="37" y="42"/>
                    <a:pt x="35" y="41"/>
                    <a:pt x="35" y="41"/>
                  </a:cubicBezTo>
                  <a:cubicBezTo>
                    <a:pt x="34" y="40"/>
                    <a:pt x="33" y="39"/>
                    <a:pt x="32" y="38"/>
                  </a:cubicBezTo>
                  <a:cubicBezTo>
                    <a:pt x="31" y="37"/>
                    <a:pt x="30" y="34"/>
                    <a:pt x="30" y="32"/>
                  </a:cubicBezTo>
                  <a:cubicBezTo>
                    <a:pt x="30" y="31"/>
                    <a:pt x="31" y="28"/>
                    <a:pt x="32" y="27"/>
                  </a:cubicBezTo>
                  <a:cubicBezTo>
                    <a:pt x="32" y="26"/>
                    <a:pt x="34" y="22"/>
                    <a:pt x="35" y="21"/>
                  </a:cubicBezTo>
                  <a:cubicBezTo>
                    <a:pt x="36" y="19"/>
                    <a:pt x="37" y="14"/>
                    <a:pt x="38" y="13"/>
                  </a:cubicBezTo>
                  <a:cubicBezTo>
                    <a:pt x="39" y="11"/>
                    <a:pt x="41" y="9"/>
                    <a:pt x="42" y="7"/>
                  </a:cubicBezTo>
                  <a:cubicBezTo>
                    <a:pt x="42" y="6"/>
                    <a:pt x="43" y="4"/>
                    <a:pt x="44" y="4"/>
                  </a:cubicBezTo>
                  <a:cubicBezTo>
                    <a:pt x="44" y="3"/>
                    <a:pt x="45" y="1"/>
                    <a:pt x="46" y="0"/>
                  </a:cubicBezTo>
                  <a:cubicBezTo>
                    <a:pt x="46" y="0"/>
                    <a:pt x="46" y="0"/>
                    <a:pt x="46" y="0"/>
                  </a:cubicBezTo>
                  <a:cubicBezTo>
                    <a:pt x="47" y="1"/>
                    <a:pt x="48" y="4"/>
                    <a:pt x="49" y="5"/>
                  </a:cubicBezTo>
                  <a:cubicBezTo>
                    <a:pt x="50" y="6"/>
                    <a:pt x="55" y="7"/>
                    <a:pt x="57" y="6"/>
                  </a:cubicBezTo>
                  <a:cubicBezTo>
                    <a:pt x="58" y="6"/>
                    <a:pt x="58" y="4"/>
                    <a:pt x="59" y="3"/>
                  </a:cubicBezTo>
                  <a:cubicBezTo>
                    <a:pt x="60" y="2"/>
                    <a:pt x="64" y="2"/>
                    <a:pt x="66" y="2"/>
                  </a:cubicBezTo>
                  <a:cubicBezTo>
                    <a:pt x="68" y="2"/>
                    <a:pt x="73" y="2"/>
                    <a:pt x="75" y="3"/>
                  </a:cubicBezTo>
                  <a:cubicBezTo>
                    <a:pt x="77" y="4"/>
                    <a:pt x="80" y="7"/>
                    <a:pt x="81" y="9"/>
                  </a:cubicBezTo>
                  <a:cubicBezTo>
                    <a:pt x="83" y="10"/>
                    <a:pt x="83" y="14"/>
                    <a:pt x="84" y="16"/>
                  </a:cubicBezTo>
                  <a:cubicBezTo>
                    <a:pt x="85" y="17"/>
                    <a:pt x="86" y="20"/>
                    <a:pt x="88" y="21"/>
                  </a:cubicBezTo>
                  <a:cubicBezTo>
                    <a:pt x="90" y="23"/>
                    <a:pt x="94" y="26"/>
                    <a:pt x="97" y="26"/>
                  </a:cubicBezTo>
                  <a:cubicBezTo>
                    <a:pt x="100" y="27"/>
                    <a:pt x="105" y="25"/>
                    <a:pt x="107" y="25"/>
                  </a:cubicBezTo>
                  <a:cubicBezTo>
                    <a:pt x="111" y="24"/>
                    <a:pt x="118" y="24"/>
                    <a:pt x="121" y="25"/>
                  </a:cubicBezTo>
                  <a:cubicBezTo>
                    <a:pt x="124" y="25"/>
                    <a:pt x="129" y="27"/>
                    <a:pt x="132" y="28"/>
                  </a:cubicBezTo>
                  <a:cubicBezTo>
                    <a:pt x="136" y="29"/>
                    <a:pt x="143" y="31"/>
                    <a:pt x="147" y="31"/>
                  </a:cubicBezTo>
                  <a:cubicBezTo>
                    <a:pt x="151" y="31"/>
                    <a:pt x="159" y="29"/>
                    <a:pt x="163" y="29"/>
                  </a:cubicBezTo>
                  <a:cubicBezTo>
                    <a:pt x="166" y="29"/>
                    <a:pt x="173" y="30"/>
                    <a:pt x="177" y="31"/>
                  </a:cubicBezTo>
                  <a:cubicBezTo>
                    <a:pt x="180" y="32"/>
                    <a:pt x="186" y="36"/>
                    <a:pt x="189" y="36"/>
                  </a:cubicBezTo>
                  <a:cubicBezTo>
                    <a:pt x="193" y="37"/>
                    <a:pt x="201" y="39"/>
                    <a:pt x="205" y="38"/>
                  </a:cubicBezTo>
                  <a:cubicBezTo>
                    <a:pt x="205" y="38"/>
                    <a:pt x="205" y="38"/>
                    <a:pt x="206" y="38"/>
                  </a:cubicBezTo>
                  <a:cubicBezTo>
                    <a:pt x="206" y="39"/>
                    <a:pt x="207" y="40"/>
                    <a:pt x="207" y="41"/>
                  </a:cubicBezTo>
                  <a:cubicBezTo>
                    <a:pt x="208" y="42"/>
                    <a:pt x="210" y="45"/>
                    <a:pt x="211" y="47"/>
                  </a:cubicBezTo>
                  <a:cubicBezTo>
                    <a:pt x="212" y="48"/>
                    <a:pt x="214" y="52"/>
                    <a:pt x="214" y="54"/>
                  </a:cubicBezTo>
                  <a:cubicBezTo>
                    <a:pt x="214" y="57"/>
                    <a:pt x="213" y="62"/>
                    <a:pt x="213" y="65"/>
                  </a:cubicBezTo>
                  <a:cubicBezTo>
                    <a:pt x="213" y="67"/>
                    <a:pt x="213" y="70"/>
                    <a:pt x="212" y="71"/>
                  </a:cubicBezTo>
                  <a:cubicBezTo>
                    <a:pt x="211" y="73"/>
                    <a:pt x="210" y="75"/>
                    <a:pt x="209" y="76"/>
                  </a:cubicBezTo>
                  <a:cubicBezTo>
                    <a:pt x="208" y="77"/>
                    <a:pt x="205" y="79"/>
                    <a:pt x="204" y="81"/>
                  </a:cubicBezTo>
                  <a:cubicBezTo>
                    <a:pt x="204" y="82"/>
                    <a:pt x="203" y="85"/>
                    <a:pt x="202" y="86"/>
                  </a:cubicBezTo>
                  <a:cubicBezTo>
                    <a:pt x="201" y="88"/>
                    <a:pt x="197" y="89"/>
                    <a:pt x="196" y="90"/>
                  </a:cubicBezTo>
                  <a:cubicBezTo>
                    <a:pt x="195" y="91"/>
                    <a:pt x="195" y="95"/>
                    <a:pt x="195" y="96"/>
                  </a:cubicBezTo>
                  <a:cubicBezTo>
                    <a:pt x="195" y="98"/>
                    <a:pt x="195" y="101"/>
                    <a:pt x="196" y="103"/>
                  </a:cubicBezTo>
                  <a:cubicBezTo>
                    <a:pt x="197" y="104"/>
                    <a:pt x="198" y="105"/>
                    <a:pt x="199" y="106"/>
                  </a:cubicBezTo>
                  <a:cubicBezTo>
                    <a:pt x="199" y="107"/>
                    <a:pt x="200" y="110"/>
                    <a:pt x="200" y="111"/>
                  </a:cubicBezTo>
                  <a:cubicBezTo>
                    <a:pt x="201" y="112"/>
                    <a:pt x="202" y="113"/>
                    <a:pt x="202" y="114"/>
                  </a:cubicBezTo>
                  <a:cubicBezTo>
                    <a:pt x="203" y="115"/>
                    <a:pt x="206" y="116"/>
                    <a:pt x="207" y="117"/>
                  </a:cubicBezTo>
                  <a:cubicBezTo>
                    <a:pt x="208" y="118"/>
                    <a:pt x="209" y="121"/>
                    <a:pt x="210" y="122"/>
                  </a:cubicBezTo>
                  <a:cubicBezTo>
                    <a:pt x="212" y="125"/>
                    <a:pt x="217" y="130"/>
                    <a:pt x="219" y="13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6" name="Freeform 103"/>
            <p:cNvSpPr>
              <a:spLocks/>
            </p:cNvSpPr>
            <p:nvPr/>
          </p:nvSpPr>
          <p:spPr bwMode="auto">
            <a:xfrm>
              <a:off x="2692401" y="4416425"/>
              <a:ext cx="238125" cy="171450"/>
            </a:xfrm>
            <a:custGeom>
              <a:avLst/>
              <a:gdLst/>
              <a:ahLst/>
              <a:cxnLst>
                <a:cxn ang="0">
                  <a:pos x="154" y="6"/>
                </a:cxn>
                <a:cxn ang="0">
                  <a:pos x="148" y="15"/>
                </a:cxn>
                <a:cxn ang="0">
                  <a:pos x="142" y="29"/>
                </a:cxn>
                <a:cxn ang="0">
                  <a:pos x="142" y="40"/>
                </a:cxn>
                <a:cxn ang="0">
                  <a:pos x="147" y="44"/>
                </a:cxn>
                <a:cxn ang="0">
                  <a:pos x="154" y="56"/>
                </a:cxn>
                <a:cxn ang="0">
                  <a:pos x="152" y="71"/>
                </a:cxn>
                <a:cxn ang="0">
                  <a:pos x="150" y="85"/>
                </a:cxn>
                <a:cxn ang="0">
                  <a:pos x="147" y="95"/>
                </a:cxn>
                <a:cxn ang="0">
                  <a:pos x="136" y="92"/>
                </a:cxn>
                <a:cxn ang="0">
                  <a:pos x="131" y="85"/>
                </a:cxn>
                <a:cxn ang="0">
                  <a:pos x="122" y="87"/>
                </a:cxn>
                <a:cxn ang="0">
                  <a:pos x="116" y="94"/>
                </a:cxn>
                <a:cxn ang="0">
                  <a:pos x="112" y="102"/>
                </a:cxn>
                <a:cxn ang="0">
                  <a:pos x="110" y="112"/>
                </a:cxn>
                <a:cxn ang="0">
                  <a:pos x="100" y="108"/>
                </a:cxn>
                <a:cxn ang="0">
                  <a:pos x="82" y="109"/>
                </a:cxn>
                <a:cxn ang="0">
                  <a:pos x="68" y="108"/>
                </a:cxn>
                <a:cxn ang="0">
                  <a:pos x="57" y="95"/>
                </a:cxn>
                <a:cxn ang="0">
                  <a:pos x="41" y="92"/>
                </a:cxn>
                <a:cxn ang="0">
                  <a:pos x="28" y="87"/>
                </a:cxn>
                <a:cxn ang="0">
                  <a:pos x="21" y="82"/>
                </a:cxn>
                <a:cxn ang="0">
                  <a:pos x="10" y="79"/>
                </a:cxn>
                <a:cxn ang="0">
                  <a:pos x="4" y="76"/>
                </a:cxn>
                <a:cxn ang="0">
                  <a:pos x="2" y="67"/>
                </a:cxn>
                <a:cxn ang="0">
                  <a:pos x="1" y="56"/>
                </a:cxn>
                <a:cxn ang="0">
                  <a:pos x="3" y="43"/>
                </a:cxn>
                <a:cxn ang="0">
                  <a:pos x="4" y="34"/>
                </a:cxn>
                <a:cxn ang="0">
                  <a:pos x="2" y="27"/>
                </a:cxn>
                <a:cxn ang="0">
                  <a:pos x="2" y="25"/>
                </a:cxn>
                <a:cxn ang="0">
                  <a:pos x="49" y="21"/>
                </a:cxn>
                <a:cxn ang="0">
                  <a:pos x="84" y="12"/>
                </a:cxn>
                <a:cxn ang="0">
                  <a:pos x="88" y="3"/>
                </a:cxn>
                <a:cxn ang="0">
                  <a:pos x="111" y="1"/>
                </a:cxn>
                <a:cxn ang="0">
                  <a:pos x="130" y="7"/>
                </a:cxn>
                <a:cxn ang="0">
                  <a:pos x="150" y="2"/>
                </a:cxn>
              </a:cxnLst>
              <a:rect l="0" t="0" r="r" b="b"/>
              <a:pathLst>
                <a:path w="156" h="112">
                  <a:moveTo>
                    <a:pt x="156" y="2"/>
                  </a:moveTo>
                  <a:cubicBezTo>
                    <a:pt x="155" y="3"/>
                    <a:pt x="154" y="5"/>
                    <a:pt x="154" y="6"/>
                  </a:cubicBezTo>
                  <a:cubicBezTo>
                    <a:pt x="153" y="6"/>
                    <a:pt x="152" y="8"/>
                    <a:pt x="152" y="9"/>
                  </a:cubicBezTo>
                  <a:cubicBezTo>
                    <a:pt x="151" y="11"/>
                    <a:pt x="149" y="13"/>
                    <a:pt x="148" y="15"/>
                  </a:cubicBezTo>
                  <a:cubicBezTo>
                    <a:pt x="147" y="16"/>
                    <a:pt x="146" y="21"/>
                    <a:pt x="145" y="23"/>
                  </a:cubicBezTo>
                  <a:cubicBezTo>
                    <a:pt x="144" y="24"/>
                    <a:pt x="142" y="28"/>
                    <a:pt x="142" y="29"/>
                  </a:cubicBezTo>
                  <a:cubicBezTo>
                    <a:pt x="141" y="30"/>
                    <a:pt x="140" y="33"/>
                    <a:pt x="140" y="34"/>
                  </a:cubicBezTo>
                  <a:cubicBezTo>
                    <a:pt x="140" y="36"/>
                    <a:pt x="141" y="39"/>
                    <a:pt x="142" y="40"/>
                  </a:cubicBezTo>
                  <a:cubicBezTo>
                    <a:pt x="143" y="41"/>
                    <a:pt x="144" y="42"/>
                    <a:pt x="145" y="43"/>
                  </a:cubicBezTo>
                  <a:cubicBezTo>
                    <a:pt x="145" y="43"/>
                    <a:pt x="147" y="44"/>
                    <a:pt x="147" y="44"/>
                  </a:cubicBezTo>
                  <a:cubicBezTo>
                    <a:pt x="148" y="45"/>
                    <a:pt x="150" y="48"/>
                    <a:pt x="151" y="49"/>
                  </a:cubicBezTo>
                  <a:cubicBezTo>
                    <a:pt x="152" y="51"/>
                    <a:pt x="154" y="54"/>
                    <a:pt x="154" y="56"/>
                  </a:cubicBezTo>
                  <a:cubicBezTo>
                    <a:pt x="154" y="58"/>
                    <a:pt x="152" y="61"/>
                    <a:pt x="152" y="62"/>
                  </a:cubicBezTo>
                  <a:cubicBezTo>
                    <a:pt x="152" y="64"/>
                    <a:pt x="153" y="69"/>
                    <a:pt x="152" y="71"/>
                  </a:cubicBezTo>
                  <a:cubicBezTo>
                    <a:pt x="152" y="72"/>
                    <a:pt x="151" y="74"/>
                    <a:pt x="151" y="75"/>
                  </a:cubicBezTo>
                  <a:cubicBezTo>
                    <a:pt x="151" y="77"/>
                    <a:pt x="150" y="82"/>
                    <a:pt x="150" y="85"/>
                  </a:cubicBezTo>
                  <a:cubicBezTo>
                    <a:pt x="150" y="86"/>
                    <a:pt x="150" y="88"/>
                    <a:pt x="150" y="89"/>
                  </a:cubicBezTo>
                  <a:cubicBezTo>
                    <a:pt x="149" y="91"/>
                    <a:pt x="148" y="94"/>
                    <a:pt x="147" y="95"/>
                  </a:cubicBezTo>
                  <a:cubicBezTo>
                    <a:pt x="146" y="95"/>
                    <a:pt x="142" y="95"/>
                    <a:pt x="141" y="94"/>
                  </a:cubicBezTo>
                  <a:cubicBezTo>
                    <a:pt x="140" y="94"/>
                    <a:pt x="137" y="93"/>
                    <a:pt x="136" y="92"/>
                  </a:cubicBezTo>
                  <a:cubicBezTo>
                    <a:pt x="135" y="91"/>
                    <a:pt x="135" y="89"/>
                    <a:pt x="134" y="89"/>
                  </a:cubicBezTo>
                  <a:cubicBezTo>
                    <a:pt x="134" y="88"/>
                    <a:pt x="132" y="86"/>
                    <a:pt x="131" y="85"/>
                  </a:cubicBezTo>
                  <a:cubicBezTo>
                    <a:pt x="130" y="85"/>
                    <a:pt x="127" y="84"/>
                    <a:pt x="126" y="85"/>
                  </a:cubicBezTo>
                  <a:cubicBezTo>
                    <a:pt x="125" y="85"/>
                    <a:pt x="123" y="86"/>
                    <a:pt x="122" y="87"/>
                  </a:cubicBezTo>
                  <a:cubicBezTo>
                    <a:pt x="121" y="88"/>
                    <a:pt x="121" y="89"/>
                    <a:pt x="120" y="90"/>
                  </a:cubicBezTo>
                  <a:cubicBezTo>
                    <a:pt x="119" y="91"/>
                    <a:pt x="117" y="93"/>
                    <a:pt x="116" y="94"/>
                  </a:cubicBezTo>
                  <a:cubicBezTo>
                    <a:pt x="115" y="95"/>
                    <a:pt x="113" y="95"/>
                    <a:pt x="113" y="96"/>
                  </a:cubicBezTo>
                  <a:cubicBezTo>
                    <a:pt x="112" y="97"/>
                    <a:pt x="113" y="101"/>
                    <a:pt x="112" y="102"/>
                  </a:cubicBezTo>
                  <a:cubicBezTo>
                    <a:pt x="112" y="104"/>
                    <a:pt x="111" y="107"/>
                    <a:pt x="110" y="108"/>
                  </a:cubicBezTo>
                  <a:cubicBezTo>
                    <a:pt x="110" y="109"/>
                    <a:pt x="110" y="111"/>
                    <a:pt x="110" y="112"/>
                  </a:cubicBezTo>
                  <a:cubicBezTo>
                    <a:pt x="109" y="112"/>
                    <a:pt x="107" y="111"/>
                    <a:pt x="107" y="111"/>
                  </a:cubicBezTo>
                  <a:cubicBezTo>
                    <a:pt x="105" y="110"/>
                    <a:pt x="102" y="109"/>
                    <a:pt x="100" y="108"/>
                  </a:cubicBezTo>
                  <a:cubicBezTo>
                    <a:pt x="98" y="108"/>
                    <a:pt x="93" y="108"/>
                    <a:pt x="91" y="108"/>
                  </a:cubicBezTo>
                  <a:cubicBezTo>
                    <a:pt x="89" y="108"/>
                    <a:pt x="84" y="109"/>
                    <a:pt x="82" y="109"/>
                  </a:cubicBezTo>
                  <a:cubicBezTo>
                    <a:pt x="79" y="110"/>
                    <a:pt x="74" y="110"/>
                    <a:pt x="72" y="109"/>
                  </a:cubicBezTo>
                  <a:cubicBezTo>
                    <a:pt x="71" y="109"/>
                    <a:pt x="69" y="108"/>
                    <a:pt x="68" y="108"/>
                  </a:cubicBezTo>
                  <a:cubicBezTo>
                    <a:pt x="66" y="106"/>
                    <a:pt x="60" y="105"/>
                    <a:pt x="59" y="103"/>
                  </a:cubicBezTo>
                  <a:cubicBezTo>
                    <a:pt x="57" y="101"/>
                    <a:pt x="58" y="96"/>
                    <a:pt x="57" y="95"/>
                  </a:cubicBezTo>
                  <a:cubicBezTo>
                    <a:pt x="55" y="93"/>
                    <a:pt x="51" y="90"/>
                    <a:pt x="49" y="90"/>
                  </a:cubicBezTo>
                  <a:cubicBezTo>
                    <a:pt x="47" y="90"/>
                    <a:pt x="43" y="92"/>
                    <a:pt x="41" y="92"/>
                  </a:cubicBezTo>
                  <a:cubicBezTo>
                    <a:pt x="39" y="92"/>
                    <a:pt x="35" y="92"/>
                    <a:pt x="34" y="91"/>
                  </a:cubicBezTo>
                  <a:cubicBezTo>
                    <a:pt x="32" y="91"/>
                    <a:pt x="29" y="88"/>
                    <a:pt x="28" y="87"/>
                  </a:cubicBezTo>
                  <a:cubicBezTo>
                    <a:pt x="27" y="86"/>
                    <a:pt x="24" y="86"/>
                    <a:pt x="23" y="86"/>
                  </a:cubicBezTo>
                  <a:cubicBezTo>
                    <a:pt x="22" y="85"/>
                    <a:pt x="21" y="83"/>
                    <a:pt x="21" y="82"/>
                  </a:cubicBezTo>
                  <a:cubicBezTo>
                    <a:pt x="20" y="81"/>
                    <a:pt x="19" y="80"/>
                    <a:pt x="18" y="79"/>
                  </a:cubicBezTo>
                  <a:cubicBezTo>
                    <a:pt x="16" y="78"/>
                    <a:pt x="12" y="79"/>
                    <a:pt x="10" y="79"/>
                  </a:cubicBezTo>
                  <a:cubicBezTo>
                    <a:pt x="9" y="79"/>
                    <a:pt x="7" y="79"/>
                    <a:pt x="5" y="80"/>
                  </a:cubicBezTo>
                  <a:cubicBezTo>
                    <a:pt x="5" y="78"/>
                    <a:pt x="4" y="77"/>
                    <a:pt x="4" y="76"/>
                  </a:cubicBezTo>
                  <a:cubicBezTo>
                    <a:pt x="4" y="75"/>
                    <a:pt x="4" y="73"/>
                    <a:pt x="4" y="72"/>
                  </a:cubicBezTo>
                  <a:cubicBezTo>
                    <a:pt x="4" y="70"/>
                    <a:pt x="3" y="68"/>
                    <a:pt x="2" y="67"/>
                  </a:cubicBezTo>
                  <a:cubicBezTo>
                    <a:pt x="2" y="66"/>
                    <a:pt x="1" y="64"/>
                    <a:pt x="1" y="63"/>
                  </a:cubicBezTo>
                  <a:cubicBezTo>
                    <a:pt x="0" y="61"/>
                    <a:pt x="1" y="58"/>
                    <a:pt x="1" y="56"/>
                  </a:cubicBezTo>
                  <a:cubicBezTo>
                    <a:pt x="1" y="55"/>
                    <a:pt x="1" y="51"/>
                    <a:pt x="1" y="49"/>
                  </a:cubicBezTo>
                  <a:cubicBezTo>
                    <a:pt x="1" y="48"/>
                    <a:pt x="2" y="45"/>
                    <a:pt x="3" y="43"/>
                  </a:cubicBezTo>
                  <a:cubicBezTo>
                    <a:pt x="3" y="42"/>
                    <a:pt x="4" y="40"/>
                    <a:pt x="4" y="39"/>
                  </a:cubicBezTo>
                  <a:cubicBezTo>
                    <a:pt x="5" y="38"/>
                    <a:pt x="5" y="35"/>
                    <a:pt x="4" y="34"/>
                  </a:cubicBezTo>
                  <a:cubicBezTo>
                    <a:pt x="4" y="33"/>
                    <a:pt x="3" y="32"/>
                    <a:pt x="3" y="31"/>
                  </a:cubicBezTo>
                  <a:cubicBezTo>
                    <a:pt x="2" y="30"/>
                    <a:pt x="2" y="28"/>
                    <a:pt x="2" y="27"/>
                  </a:cubicBezTo>
                  <a:cubicBezTo>
                    <a:pt x="2" y="27"/>
                    <a:pt x="2" y="26"/>
                    <a:pt x="2" y="25"/>
                  </a:cubicBezTo>
                  <a:cubicBezTo>
                    <a:pt x="2" y="25"/>
                    <a:pt x="2" y="25"/>
                    <a:pt x="2" y="25"/>
                  </a:cubicBezTo>
                  <a:cubicBezTo>
                    <a:pt x="8" y="25"/>
                    <a:pt x="22" y="24"/>
                    <a:pt x="28" y="24"/>
                  </a:cubicBezTo>
                  <a:cubicBezTo>
                    <a:pt x="34" y="23"/>
                    <a:pt x="44" y="22"/>
                    <a:pt x="49" y="21"/>
                  </a:cubicBezTo>
                  <a:cubicBezTo>
                    <a:pt x="54" y="20"/>
                    <a:pt x="64" y="17"/>
                    <a:pt x="69" y="16"/>
                  </a:cubicBezTo>
                  <a:cubicBezTo>
                    <a:pt x="73" y="15"/>
                    <a:pt x="81" y="15"/>
                    <a:pt x="84" y="12"/>
                  </a:cubicBezTo>
                  <a:cubicBezTo>
                    <a:pt x="85" y="12"/>
                    <a:pt x="86" y="9"/>
                    <a:pt x="87" y="8"/>
                  </a:cubicBezTo>
                  <a:cubicBezTo>
                    <a:pt x="87" y="7"/>
                    <a:pt x="87" y="4"/>
                    <a:pt x="88" y="3"/>
                  </a:cubicBezTo>
                  <a:cubicBezTo>
                    <a:pt x="90" y="2"/>
                    <a:pt x="95" y="1"/>
                    <a:pt x="98" y="1"/>
                  </a:cubicBezTo>
                  <a:cubicBezTo>
                    <a:pt x="101" y="0"/>
                    <a:pt x="108" y="1"/>
                    <a:pt x="111" y="1"/>
                  </a:cubicBezTo>
                  <a:cubicBezTo>
                    <a:pt x="113" y="2"/>
                    <a:pt x="118" y="4"/>
                    <a:pt x="120" y="4"/>
                  </a:cubicBezTo>
                  <a:cubicBezTo>
                    <a:pt x="123" y="5"/>
                    <a:pt x="128" y="7"/>
                    <a:pt x="130" y="7"/>
                  </a:cubicBezTo>
                  <a:cubicBezTo>
                    <a:pt x="133" y="7"/>
                    <a:pt x="139" y="8"/>
                    <a:pt x="142" y="7"/>
                  </a:cubicBezTo>
                  <a:cubicBezTo>
                    <a:pt x="144" y="6"/>
                    <a:pt x="148" y="3"/>
                    <a:pt x="150" y="2"/>
                  </a:cubicBezTo>
                  <a:cubicBezTo>
                    <a:pt x="151" y="2"/>
                    <a:pt x="154" y="2"/>
                    <a:pt x="156"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7" name="Freeform 104"/>
            <p:cNvSpPr>
              <a:spLocks/>
            </p:cNvSpPr>
            <p:nvPr/>
          </p:nvSpPr>
          <p:spPr bwMode="auto">
            <a:xfrm>
              <a:off x="2620963" y="3024188"/>
              <a:ext cx="12700" cy="11113"/>
            </a:xfrm>
            <a:custGeom>
              <a:avLst/>
              <a:gdLst/>
              <a:ahLst/>
              <a:cxnLst>
                <a:cxn ang="0">
                  <a:pos x="8" y="3"/>
                </a:cxn>
                <a:cxn ang="0">
                  <a:pos x="6" y="7"/>
                </a:cxn>
                <a:cxn ang="0">
                  <a:pos x="3" y="7"/>
                </a:cxn>
                <a:cxn ang="0">
                  <a:pos x="0" y="5"/>
                </a:cxn>
                <a:cxn ang="0">
                  <a:pos x="1" y="2"/>
                </a:cxn>
                <a:cxn ang="0">
                  <a:pos x="3" y="2"/>
                </a:cxn>
                <a:cxn ang="0">
                  <a:pos x="5" y="1"/>
                </a:cxn>
                <a:cxn ang="0">
                  <a:pos x="6" y="1"/>
                </a:cxn>
                <a:cxn ang="0">
                  <a:pos x="8" y="3"/>
                </a:cxn>
              </a:cxnLst>
              <a:rect l="0" t="0" r="r" b="b"/>
              <a:pathLst>
                <a:path w="8" h="7">
                  <a:moveTo>
                    <a:pt x="8" y="3"/>
                  </a:moveTo>
                  <a:cubicBezTo>
                    <a:pt x="8" y="4"/>
                    <a:pt x="7" y="6"/>
                    <a:pt x="6" y="7"/>
                  </a:cubicBezTo>
                  <a:cubicBezTo>
                    <a:pt x="5" y="7"/>
                    <a:pt x="4" y="7"/>
                    <a:pt x="3" y="7"/>
                  </a:cubicBezTo>
                  <a:cubicBezTo>
                    <a:pt x="2" y="7"/>
                    <a:pt x="1" y="5"/>
                    <a:pt x="0" y="5"/>
                  </a:cubicBezTo>
                  <a:cubicBezTo>
                    <a:pt x="0" y="4"/>
                    <a:pt x="1" y="2"/>
                    <a:pt x="1" y="2"/>
                  </a:cubicBezTo>
                  <a:cubicBezTo>
                    <a:pt x="2" y="2"/>
                    <a:pt x="3" y="2"/>
                    <a:pt x="3" y="2"/>
                  </a:cubicBezTo>
                  <a:cubicBezTo>
                    <a:pt x="4" y="2"/>
                    <a:pt x="4" y="1"/>
                    <a:pt x="5" y="1"/>
                  </a:cubicBezTo>
                  <a:cubicBezTo>
                    <a:pt x="5" y="0"/>
                    <a:pt x="6" y="1"/>
                    <a:pt x="6" y="1"/>
                  </a:cubicBezTo>
                  <a:cubicBezTo>
                    <a:pt x="6" y="2"/>
                    <a:pt x="8" y="3"/>
                    <a:pt x="8" y="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8" name="Freeform 105"/>
            <p:cNvSpPr>
              <a:spLocks/>
            </p:cNvSpPr>
            <p:nvPr/>
          </p:nvSpPr>
          <p:spPr bwMode="auto">
            <a:xfrm>
              <a:off x="2654301" y="3108325"/>
              <a:ext cx="25400" cy="23813"/>
            </a:xfrm>
            <a:custGeom>
              <a:avLst/>
              <a:gdLst/>
              <a:ahLst/>
              <a:cxnLst>
                <a:cxn ang="0">
                  <a:pos x="16" y="6"/>
                </a:cxn>
                <a:cxn ang="0">
                  <a:pos x="17" y="13"/>
                </a:cxn>
                <a:cxn ang="0">
                  <a:pos x="13" y="15"/>
                </a:cxn>
                <a:cxn ang="0">
                  <a:pos x="7" y="15"/>
                </a:cxn>
                <a:cxn ang="0">
                  <a:pos x="4" y="13"/>
                </a:cxn>
                <a:cxn ang="0">
                  <a:pos x="2" y="13"/>
                </a:cxn>
                <a:cxn ang="0">
                  <a:pos x="0" y="10"/>
                </a:cxn>
                <a:cxn ang="0">
                  <a:pos x="3" y="7"/>
                </a:cxn>
                <a:cxn ang="0">
                  <a:pos x="6" y="2"/>
                </a:cxn>
                <a:cxn ang="0">
                  <a:pos x="9" y="0"/>
                </a:cxn>
                <a:cxn ang="0">
                  <a:pos x="12" y="0"/>
                </a:cxn>
                <a:cxn ang="0">
                  <a:pos x="15" y="3"/>
                </a:cxn>
                <a:cxn ang="0">
                  <a:pos x="16" y="6"/>
                </a:cxn>
              </a:cxnLst>
              <a:rect l="0" t="0" r="r" b="b"/>
              <a:pathLst>
                <a:path w="17" h="15">
                  <a:moveTo>
                    <a:pt x="16" y="6"/>
                  </a:moveTo>
                  <a:cubicBezTo>
                    <a:pt x="16" y="8"/>
                    <a:pt x="17" y="12"/>
                    <a:pt x="17" y="13"/>
                  </a:cubicBezTo>
                  <a:cubicBezTo>
                    <a:pt x="16" y="14"/>
                    <a:pt x="14" y="15"/>
                    <a:pt x="13" y="15"/>
                  </a:cubicBezTo>
                  <a:cubicBezTo>
                    <a:pt x="11" y="15"/>
                    <a:pt x="8" y="15"/>
                    <a:pt x="7" y="15"/>
                  </a:cubicBezTo>
                  <a:cubicBezTo>
                    <a:pt x="6" y="14"/>
                    <a:pt x="5" y="13"/>
                    <a:pt x="4" y="13"/>
                  </a:cubicBezTo>
                  <a:cubicBezTo>
                    <a:pt x="4" y="13"/>
                    <a:pt x="2" y="13"/>
                    <a:pt x="2" y="13"/>
                  </a:cubicBezTo>
                  <a:cubicBezTo>
                    <a:pt x="1" y="12"/>
                    <a:pt x="0" y="11"/>
                    <a:pt x="0" y="10"/>
                  </a:cubicBezTo>
                  <a:cubicBezTo>
                    <a:pt x="0" y="9"/>
                    <a:pt x="2" y="8"/>
                    <a:pt x="3" y="7"/>
                  </a:cubicBezTo>
                  <a:cubicBezTo>
                    <a:pt x="3" y="6"/>
                    <a:pt x="5" y="3"/>
                    <a:pt x="6" y="2"/>
                  </a:cubicBezTo>
                  <a:cubicBezTo>
                    <a:pt x="6" y="2"/>
                    <a:pt x="8" y="0"/>
                    <a:pt x="9" y="0"/>
                  </a:cubicBezTo>
                  <a:cubicBezTo>
                    <a:pt x="10" y="0"/>
                    <a:pt x="11" y="0"/>
                    <a:pt x="12" y="0"/>
                  </a:cubicBezTo>
                  <a:cubicBezTo>
                    <a:pt x="13" y="0"/>
                    <a:pt x="14" y="2"/>
                    <a:pt x="15" y="3"/>
                  </a:cubicBezTo>
                  <a:cubicBezTo>
                    <a:pt x="15" y="4"/>
                    <a:pt x="16" y="6"/>
                    <a:pt x="16" y="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29" name="Freeform 106"/>
            <p:cNvSpPr>
              <a:spLocks/>
            </p:cNvSpPr>
            <p:nvPr/>
          </p:nvSpPr>
          <p:spPr bwMode="auto">
            <a:xfrm>
              <a:off x="2735263" y="2627313"/>
              <a:ext cx="103188" cy="114300"/>
            </a:xfrm>
            <a:custGeom>
              <a:avLst/>
              <a:gdLst/>
              <a:ahLst/>
              <a:cxnLst>
                <a:cxn ang="0">
                  <a:pos x="62" y="66"/>
                </a:cxn>
                <a:cxn ang="0">
                  <a:pos x="66" y="61"/>
                </a:cxn>
                <a:cxn ang="0">
                  <a:pos x="63" y="52"/>
                </a:cxn>
                <a:cxn ang="0">
                  <a:pos x="52" y="41"/>
                </a:cxn>
                <a:cxn ang="0">
                  <a:pos x="41" y="37"/>
                </a:cxn>
                <a:cxn ang="0">
                  <a:pos x="36" y="32"/>
                </a:cxn>
                <a:cxn ang="0">
                  <a:pos x="35" y="24"/>
                </a:cxn>
                <a:cxn ang="0">
                  <a:pos x="35" y="18"/>
                </a:cxn>
                <a:cxn ang="0">
                  <a:pos x="33" y="15"/>
                </a:cxn>
                <a:cxn ang="0">
                  <a:pos x="26" y="10"/>
                </a:cxn>
                <a:cxn ang="0">
                  <a:pos x="18" y="6"/>
                </a:cxn>
                <a:cxn ang="0">
                  <a:pos x="14" y="1"/>
                </a:cxn>
                <a:cxn ang="0">
                  <a:pos x="8" y="1"/>
                </a:cxn>
                <a:cxn ang="0">
                  <a:pos x="4" y="5"/>
                </a:cxn>
                <a:cxn ang="0">
                  <a:pos x="4" y="8"/>
                </a:cxn>
                <a:cxn ang="0">
                  <a:pos x="6" y="11"/>
                </a:cxn>
                <a:cxn ang="0">
                  <a:pos x="10" y="13"/>
                </a:cxn>
                <a:cxn ang="0">
                  <a:pos x="10" y="17"/>
                </a:cxn>
                <a:cxn ang="0">
                  <a:pos x="7" y="21"/>
                </a:cxn>
                <a:cxn ang="0">
                  <a:pos x="2" y="24"/>
                </a:cxn>
                <a:cxn ang="0">
                  <a:pos x="0" y="28"/>
                </a:cxn>
                <a:cxn ang="0">
                  <a:pos x="1" y="33"/>
                </a:cxn>
                <a:cxn ang="0">
                  <a:pos x="5" y="34"/>
                </a:cxn>
                <a:cxn ang="0">
                  <a:pos x="10" y="34"/>
                </a:cxn>
                <a:cxn ang="0">
                  <a:pos x="13" y="37"/>
                </a:cxn>
                <a:cxn ang="0">
                  <a:pos x="15" y="42"/>
                </a:cxn>
                <a:cxn ang="0">
                  <a:pos x="21" y="42"/>
                </a:cxn>
                <a:cxn ang="0">
                  <a:pos x="28" y="41"/>
                </a:cxn>
                <a:cxn ang="0">
                  <a:pos x="32" y="43"/>
                </a:cxn>
                <a:cxn ang="0">
                  <a:pos x="34" y="49"/>
                </a:cxn>
                <a:cxn ang="0">
                  <a:pos x="32" y="54"/>
                </a:cxn>
                <a:cxn ang="0">
                  <a:pos x="27" y="57"/>
                </a:cxn>
                <a:cxn ang="0">
                  <a:pos x="26" y="59"/>
                </a:cxn>
                <a:cxn ang="0">
                  <a:pos x="27" y="63"/>
                </a:cxn>
                <a:cxn ang="0">
                  <a:pos x="29" y="66"/>
                </a:cxn>
                <a:cxn ang="0">
                  <a:pos x="35" y="68"/>
                </a:cxn>
                <a:cxn ang="0">
                  <a:pos x="36" y="64"/>
                </a:cxn>
                <a:cxn ang="0">
                  <a:pos x="40" y="61"/>
                </a:cxn>
                <a:cxn ang="0">
                  <a:pos x="45" y="61"/>
                </a:cxn>
                <a:cxn ang="0">
                  <a:pos x="47" y="63"/>
                </a:cxn>
                <a:cxn ang="0">
                  <a:pos x="49" y="65"/>
                </a:cxn>
                <a:cxn ang="0">
                  <a:pos x="47" y="67"/>
                </a:cxn>
                <a:cxn ang="0">
                  <a:pos x="43" y="69"/>
                </a:cxn>
                <a:cxn ang="0">
                  <a:pos x="42" y="71"/>
                </a:cxn>
                <a:cxn ang="0">
                  <a:pos x="44" y="74"/>
                </a:cxn>
                <a:cxn ang="0">
                  <a:pos x="51" y="74"/>
                </a:cxn>
                <a:cxn ang="0">
                  <a:pos x="55" y="70"/>
                </a:cxn>
                <a:cxn ang="0">
                  <a:pos x="59" y="68"/>
                </a:cxn>
                <a:cxn ang="0">
                  <a:pos x="62" y="66"/>
                </a:cxn>
              </a:cxnLst>
              <a:rect l="0" t="0" r="r" b="b"/>
              <a:pathLst>
                <a:path w="67" h="75">
                  <a:moveTo>
                    <a:pt x="62" y="66"/>
                  </a:moveTo>
                  <a:cubicBezTo>
                    <a:pt x="63" y="65"/>
                    <a:pt x="66" y="63"/>
                    <a:pt x="66" y="61"/>
                  </a:cubicBezTo>
                  <a:cubicBezTo>
                    <a:pt x="67" y="59"/>
                    <a:pt x="64" y="54"/>
                    <a:pt x="63" y="52"/>
                  </a:cubicBezTo>
                  <a:cubicBezTo>
                    <a:pt x="61" y="49"/>
                    <a:pt x="55" y="43"/>
                    <a:pt x="52" y="41"/>
                  </a:cubicBezTo>
                  <a:cubicBezTo>
                    <a:pt x="49" y="39"/>
                    <a:pt x="44" y="39"/>
                    <a:pt x="41" y="37"/>
                  </a:cubicBezTo>
                  <a:cubicBezTo>
                    <a:pt x="40" y="36"/>
                    <a:pt x="37" y="34"/>
                    <a:pt x="36" y="32"/>
                  </a:cubicBezTo>
                  <a:cubicBezTo>
                    <a:pt x="35" y="30"/>
                    <a:pt x="35" y="26"/>
                    <a:pt x="35" y="24"/>
                  </a:cubicBezTo>
                  <a:cubicBezTo>
                    <a:pt x="35" y="22"/>
                    <a:pt x="36" y="19"/>
                    <a:pt x="35" y="18"/>
                  </a:cubicBezTo>
                  <a:cubicBezTo>
                    <a:pt x="35" y="17"/>
                    <a:pt x="34" y="15"/>
                    <a:pt x="33" y="15"/>
                  </a:cubicBezTo>
                  <a:cubicBezTo>
                    <a:pt x="32" y="13"/>
                    <a:pt x="28" y="11"/>
                    <a:pt x="26" y="10"/>
                  </a:cubicBezTo>
                  <a:cubicBezTo>
                    <a:pt x="24" y="9"/>
                    <a:pt x="20" y="8"/>
                    <a:pt x="18" y="6"/>
                  </a:cubicBezTo>
                  <a:cubicBezTo>
                    <a:pt x="17" y="5"/>
                    <a:pt x="16" y="1"/>
                    <a:pt x="14" y="1"/>
                  </a:cubicBezTo>
                  <a:cubicBezTo>
                    <a:pt x="13" y="0"/>
                    <a:pt x="9" y="0"/>
                    <a:pt x="8" y="1"/>
                  </a:cubicBezTo>
                  <a:cubicBezTo>
                    <a:pt x="7" y="1"/>
                    <a:pt x="5" y="3"/>
                    <a:pt x="4" y="5"/>
                  </a:cubicBezTo>
                  <a:cubicBezTo>
                    <a:pt x="4" y="5"/>
                    <a:pt x="3" y="7"/>
                    <a:pt x="4" y="8"/>
                  </a:cubicBezTo>
                  <a:cubicBezTo>
                    <a:pt x="4" y="9"/>
                    <a:pt x="5" y="11"/>
                    <a:pt x="6" y="11"/>
                  </a:cubicBezTo>
                  <a:cubicBezTo>
                    <a:pt x="7" y="12"/>
                    <a:pt x="10" y="12"/>
                    <a:pt x="10" y="13"/>
                  </a:cubicBezTo>
                  <a:cubicBezTo>
                    <a:pt x="11" y="14"/>
                    <a:pt x="10" y="16"/>
                    <a:pt x="10" y="17"/>
                  </a:cubicBezTo>
                  <a:cubicBezTo>
                    <a:pt x="9" y="18"/>
                    <a:pt x="8" y="20"/>
                    <a:pt x="7" y="21"/>
                  </a:cubicBezTo>
                  <a:cubicBezTo>
                    <a:pt x="6" y="22"/>
                    <a:pt x="3" y="23"/>
                    <a:pt x="2" y="24"/>
                  </a:cubicBezTo>
                  <a:cubicBezTo>
                    <a:pt x="1" y="25"/>
                    <a:pt x="0" y="27"/>
                    <a:pt x="0" y="28"/>
                  </a:cubicBezTo>
                  <a:cubicBezTo>
                    <a:pt x="0" y="30"/>
                    <a:pt x="0" y="32"/>
                    <a:pt x="1" y="33"/>
                  </a:cubicBezTo>
                  <a:cubicBezTo>
                    <a:pt x="2" y="34"/>
                    <a:pt x="4" y="34"/>
                    <a:pt x="5" y="34"/>
                  </a:cubicBezTo>
                  <a:cubicBezTo>
                    <a:pt x="6" y="35"/>
                    <a:pt x="9" y="34"/>
                    <a:pt x="10" y="34"/>
                  </a:cubicBezTo>
                  <a:cubicBezTo>
                    <a:pt x="11" y="34"/>
                    <a:pt x="12" y="36"/>
                    <a:pt x="13" y="37"/>
                  </a:cubicBezTo>
                  <a:cubicBezTo>
                    <a:pt x="14" y="38"/>
                    <a:pt x="14" y="41"/>
                    <a:pt x="15" y="42"/>
                  </a:cubicBezTo>
                  <a:cubicBezTo>
                    <a:pt x="16" y="42"/>
                    <a:pt x="20" y="42"/>
                    <a:pt x="21" y="42"/>
                  </a:cubicBezTo>
                  <a:cubicBezTo>
                    <a:pt x="23" y="42"/>
                    <a:pt x="26" y="41"/>
                    <a:pt x="28" y="41"/>
                  </a:cubicBezTo>
                  <a:cubicBezTo>
                    <a:pt x="29" y="41"/>
                    <a:pt x="31" y="42"/>
                    <a:pt x="32" y="43"/>
                  </a:cubicBezTo>
                  <a:cubicBezTo>
                    <a:pt x="33" y="44"/>
                    <a:pt x="35" y="48"/>
                    <a:pt x="34" y="49"/>
                  </a:cubicBezTo>
                  <a:cubicBezTo>
                    <a:pt x="34" y="51"/>
                    <a:pt x="33" y="53"/>
                    <a:pt x="32" y="54"/>
                  </a:cubicBezTo>
                  <a:cubicBezTo>
                    <a:pt x="31" y="55"/>
                    <a:pt x="28" y="56"/>
                    <a:pt x="27" y="57"/>
                  </a:cubicBezTo>
                  <a:cubicBezTo>
                    <a:pt x="27" y="57"/>
                    <a:pt x="26" y="59"/>
                    <a:pt x="26" y="59"/>
                  </a:cubicBezTo>
                  <a:cubicBezTo>
                    <a:pt x="26" y="60"/>
                    <a:pt x="27" y="62"/>
                    <a:pt x="27" y="63"/>
                  </a:cubicBezTo>
                  <a:cubicBezTo>
                    <a:pt x="27" y="64"/>
                    <a:pt x="28" y="66"/>
                    <a:pt x="29" y="66"/>
                  </a:cubicBezTo>
                  <a:cubicBezTo>
                    <a:pt x="30" y="67"/>
                    <a:pt x="33" y="68"/>
                    <a:pt x="35" y="68"/>
                  </a:cubicBezTo>
                  <a:cubicBezTo>
                    <a:pt x="36" y="67"/>
                    <a:pt x="36" y="65"/>
                    <a:pt x="36" y="64"/>
                  </a:cubicBezTo>
                  <a:cubicBezTo>
                    <a:pt x="37" y="63"/>
                    <a:pt x="39" y="61"/>
                    <a:pt x="40" y="61"/>
                  </a:cubicBezTo>
                  <a:cubicBezTo>
                    <a:pt x="41" y="60"/>
                    <a:pt x="44" y="60"/>
                    <a:pt x="45" y="61"/>
                  </a:cubicBezTo>
                  <a:cubicBezTo>
                    <a:pt x="46" y="61"/>
                    <a:pt x="47" y="62"/>
                    <a:pt x="47" y="63"/>
                  </a:cubicBezTo>
                  <a:cubicBezTo>
                    <a:pt x="48" y="63"/>
                    <a:pt x="49" y="64"/>
                    <a:pt x="49" y="65"/>
                  </a:cubicBezTo>
                  <a:cubicBezTo>
                    <a:pt x="49" y="65"/>
                    <a:pt x="48" y="66"/>
                    <a:pt x="47" y="67"/>
                  </a:cubicBezTo>
                  <a:cubicBezTo>
                    <a:pt x="46" y="68"/>
                    <a:pt x="43" y="68"/>
                    <a:pt x="43" y="69"/>
                  </a:cubicBezTo>
                  <a:cubicBezTo>
                    <a:pt x="42" y="69"/>
                    <a:pt x="42" y="71"/>
                    <a:pt x="42" y="71"/>
                  </a:cubicBezTo>
                  <a:cubicBezTo>
                    <a:pt x="42" y="72"/>
                    <a:pt x="44" y="73"/>
                    <a:pt x="44" y="74"/>
                  </a:cubicBezTo>
                  <a:cubicBezTo>
                    <a:pt x="46" y="74"/>
                    <a:pt x="50" y="75"/>
                    <a:pt x="51" y="74"/>
                  </a:cubicBezTo>
                  <a:cubicBezTo>
                    <a:pt x="53" y="74"/>
                    <a:pt x="54" y="71"/>
                    <a:pt x="55" y="70"/>
                  </a:cubicBezTo>
                  <a:cubicBezTo>
                    <a:pt x="56" y="69"/>
                    <a:pt x="58" y="69"/>
                    <a:pt x="59" y="68"/>
                  </a:cubicBezTo>
                  <a:cubicBezTo>
                    <a:pt x="60" y="68"/>
                    <a:pt x="62" y="67"/>
                    <a:pt x="62" y="6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0" name="Freeform 107"/>
            <p:cNvSpPr>
              <a:spLocks/>
            </p:cNvSpPr>
            <p:nvPr/>
          </p:nvSpPr>
          <p:spPr bwMode="auto">
            <a:xfrm>
              <a:off x="2100263" y="2592388"/>
              <a:ext cx="698500" cy="550863"/>
            </a:xfrm>
            <a:custGeom>
              <a:avLst/>
              <a:gdLst/>
              <a:ahLst/>
              <a:cxnLst>
                <a:cxn ang="0">
                  <a:pos x="451" y="342"/>
                </a:cxn>
                <a:cxn ang="0">
                  <a:pos x="426" y="360"/>
                </a:cxn>
                <a:cxn ang="0">
                  <a:pos x="414" y="341"/>
                </a:cxn>
                <a:cxn ang="0">
                  <a:pos x="404" y="351"/>
                </a:cxn>
                <a:cxn ang="0">
                  <a:pos x="386" y="338"/>
                </a:cxn>
                <a:cxn ang="0">
                  <a:pos x="357" y="307"/>
                </a:cxn>
                <a:cxn ang="0">
                  <a:pos x="359" y="290"/>
                </a:cxn>
                <a:cxn ang="0">
                  <a:pos x="349" y="271"/>
                </a:cxn>
                <a:cxn ang="0">
                  <a:pos x="337" y="274"/>
                </a:cxn>
                <a:cxn ang="0">
                  <a:pos x="342" y="259"/>
                </a:cxn>
                <a:cxn ang="0">
                  <a:pos x="333" y="259"/>
                </a:cxn>
                <a:cxn ang="0">
                  <a:pos x="329" y="243"/>
                </a:cxn>
                <a:cxn ang="0">
                  <a:pos x="313" y="236"/>
                </a:cxn>
                <a:cxn ang="0">
                  <a:pos x="315" y="218"/>
                </a:cxn>
                <a:cxn ang="0">
                  <a:pos x="279" y="221"/>
                </a:cxn>
                <a:cxn ang="0">
                  <a:pos x="255" y="212"/>
                </a:cxn>
                <a:cxn ang="0">
                  <a:pos x="228" y="212"/>
                </a:cxn>
                <a:cxn ang="0">
                  <a:pos x="209" y="209"/>
                </a:cxn>
                <a:cxn ang="0">
                  <a:pos x="202" y="204"/>
                </a:cxn>
                <a:cxn ang="0">
                  <a:pos x="204" y="187"/>
                </a:cxn>
                <a:cxn ang="0">
                  <a:pos x="204" y="165"/>
                </a:cxn>
                <a:cxn ang="0">
                  <a:pos x="177" y="153"/>
                </a:cxn>
                <a:cxn ang="0">
                  <a:pos x="162" y="128"/>
                </a:cxn>
                <a:cxn ang="0">
                  <a:pos x="128" y="98"/>
                </a:cxn>
                <a:cxn ang="0">
                  <a:pos x="99" y="76"/>
                </a:cxn>
                <a:cxn ang="0">
                  <a:pos x="71" y="62"/>
                </a:cxn>
                <a:cxn ang="0">
                  <a:pos x="51" y="57"/>
                </a:cxn>
                <a:cxn ang="0">
                  <a:pos x="36" y="49"/>
                </a:cxn>
                <a:cxn ang="0">
                  <a:pos x="39" y="61"/>
                </a:cxn>
                <a:cxn ang="0">
                  <a:pos x="17" y="67"/>
                </a:cxn>
                <a:cxn ang="0">
                  <a:pos x="8" y="57"/>
                </a:cxn>
                <a:cxn ang="0">
                  <a:pos x="52" y="41"/>
                </a:cxn>
                <a:cxn ang="0">
                  <a:pos x="69" y="17"/>
                </a:cxn>
                <a:cxn ang="0">
                  <a:pos x="97" y="12"/>
                </a:cxn>
                <a:cxn ang="0">
                  <a:pos x="114" y="0"/>
                </a:cxn>
                <a:cxn ang="0">
                  <a:pos x="139" y="17"/>
                </a:cxn>
                <a:cxn ang="0">
                  <a:pos x="156" y="52"/>
                </a:cxn>
                <a:cxn ang="0">
                  <a:pos x="176" y="76"/>
                </a:cxn>
                <a:cxn ang="0">
                  <a:pos x="224" y="93"/>
                </a:cxn>
                <a:cxn ang="0">
                  <a:pos x="250" y="117"/>
                </a:cxn>
                <a:cxn ang="0">
                  <a:pos x="292" y="126"/>
                </a:cxn>
                <a:cxn ang="0">
                  <a:pos x="311" y="120"/>
                </a:cxn>
                <a:cxn ang="0">
                  <a:pos x="326" y="123"/>
                </a:cxn>
                <a:cxn ang="0">
                  <a:pos x="339" y="130"/>
                </a:cxn>
                <a:cxn ang="0">
                  <a:pos x="346" y="159"/>
                </a:cxn>
                <a:cxn ang="0">
                  <a:pos x="357" y="175"/>
                </a:cxn>
                <a:cxn ang="0">
                  <a:pos x="354" y="216"/>
                </a:cxn>
                <a:cxn ang="0">
                  <a:pos x="368" y="258"/>
                </a:cxn>
                <a:cxn ang="0">
                  <a:pos x="392" y="289"/>
                </a:cxn>
                <a:cxn ang="0">
                  <a:pos x="424" y="297"/>
                </a:cxn>
                <a:cxn ang="0">
                  <a:pos x="444" y="298"/>
                </a:cxn>
                <a:cxn ang="0">
                  <a:pos x="454" y="295"/>
                </a:cxn>
                <a:cxn ang="0">
                  <a:pos x="455" y="313"/>
                </a:cxn>
              </a:cxnLst>
              <a:rect l="0" t="0" r="r" b="b"/>
              <a:pathLst>
                <a:path w="457" h="361">
                  <a:moveTo>
                    <a:pt x="457" y="317"/>
                  </a:moveTo>
                  <a:cubicBezTo>
                    <a:pt x="457" y="319"/>
                    <a:pt x="457" y="324"/>
                    <a:pt x="456" y="327"/>
                  </a:cubicBezTo>
                  <a:cubicBezTo>
                    <a:pt x="456" y="328"/>
                    <a:pt x="452" y="330"/>
                    <a:pt x="452" y="332"/>
                  </a:cubicBezTo>
                  <a:cubicBezTo>
                    <a:pt x="451" y="334"/>
                    <a:pt x="452" y="340"/>
                    <a:pt x="451" y="342"/>
                  </a:cubicBezTo>
                  <a:cubicBezTo>
                    <a:pt x="450" y="344"/>
                    <a:pt x="446" y="347"/>
                    <a:pt x="445" y="348"/>
                  </a:cubicBezTo>
                  <a:cubicBezTo>
                    <a:pt x="443" y="351"/>
                    <a:pt x="439" y="356"/>
                    <a:pt x="437" y="358"/>
                  </a:cubicBezTo>
                  <a:cubicBezTo>
                    <a:pt x="436" y="359"/>
                    <a:pt x="433" y="360"/>
                    <a:pt x="431" y="361"/>
                  </a:cubicBezTo>
                  <a:cubicBezTo>
                    <a:pt x="430" y="361"/>
                    <a:pt x="427" y="360"/>
                    <a:pt x="426" y="360"/>
                  </a:cubicBezTo>
                  <a:cubicBezTo>
                    <a:pt x="425" y="359"/>
                    <a:pt x="424" y="356"/>
                    <a:pt x="423" y="354"/>
                  </a:cubicBezTo>
                  <a:cubicBezTo>
                    <a:pt x="423" y="353"/>
                    <a:pt x="423" y="350"/>
                    <a:pt x="423" y="349"/>
                  </a:cubicBezTo>
                  <a:cubicBezTo>
                    <a:pt x="422" y="347"/>
                    <a:pt x="421" y="345"/>
                    <a:pt x="420" y="344"/>
                  </a:cubicBezTo>
                  <a:cubicBezTo>
                    <a:pt x="419" y="343"/>
                    <a:pt x="416" y="342"/>
                    <a:pt x="414" y="341"/>
                  </a:cubicBezTo>
                  <a:cubicBezTo>
                    <a:pt x="413" y="341"/>
                    <a:pt x="409" y="341"/>
                    <a:pt x="407" y="342"/>
                  </a:cubicBezTo>
                  <a:cubicBezTo>
                    <a:pt x="406" y="342"/>
                    <a:pt x="405" y="343"/>
                    <a:pt x="405" y="344"/>
                  </a:cubicBezTo>
                  <a:cubicBezTo>
                    <a:pt x="404" y="345"/>
                    <a:pt x="406" y="347"/>
                    <a:pt x="406" y="348"/>
                  </a:cubicBezTo>
                  <a:cubicBezTo>
                    <a:pt x="406" y="349"/>
                    <a:pt x="404" y="350"/>
                    <a:pt x="404" y="351"/>
                  </a:cubicBezTo>
                  <a:cubicBezTo>
                    <a:pt x="403" y="352"/>
                    <a:pt x="401" y="353"/>
                    <a:pt x="400" y="354"/>
                  </a:cubicBezTo>
                  <a:cubicBezTo>
                    <a:pt x="399" y="354"/>
                    <a:pt x="396" y="354"/>
                    <a:pt x="395" y="353"/>
                  </a:cubicBezTo>
                  <a:cubicBezTo>
                    <a:pt x="393" y="352"/>
                    <a:pt x="390" y="348"/>
                    <a:pt x="389" y="346"/>
                  </a:cubicBezTo>
                  <a:cubicBezTo>
                    <a:pt x="388" y="344"/>
                    <a:pt x="386" y="341"/>
                    <a:pt x="386" y="338"/>
                  </a:cubicBezTo>
                  <a:cubicBezTo>
                    <a:pt x="385" y="336"/>
                    <a:pt x="386" y="330"/>
                    <a:pt x="385" y="327"/>
                  </a:cubicBezTo>
                  <a:cubicBezTo>
                    <a:pt x="384" y="326"/>
                    <a:pt x="383" y="322"/>
                    <a:pt x="381" y="321"/>
                  </a:cubicBezTo>
                  <a:cubicBezTo>
                    <a:pt x="379" y="318"/>
                    <a:pt x="372" y="317"/>
                    <a:pt x="368" y="315"/>
                  </a:cubicBezTo>
                  <a:cubicBezTo>
                    <a:pt x="365" y="313"/>
                    <a:pt x="359" y="310"/>
                    <a:pt x="357" y="307"/>
                  </a:cubicBezTo>
                  <a:cubicBezTo>
                    <a:pt x="356" y="305"/>
                    <a:pt x="355" y="302"/>
                    <a:pt x="354" y="300"/>
                  </a:cubicBezTo>
                  <a:cubicBezTo>
                    <a:pt x="354" y="299"/>
                    <a:pt x="354" y="296"/>
                    <a:pt x="354" y="295"/>
                  </a:cubicBezTo>
                  <a:cubicBezTo>
                    <a:pt x="355" y="294"/>
                    <a:pt x="356" y="293"/>
                    <a:pt x="357" y="292"/>
                  </a:cubicBezTo>
                  <a:cubicBezTo>
                    <a:pt x="357" y="292"/>
                    <a:pt x="359" y="291"/>
                    <a:pt x="359" y="290"/>
                  </a:cubicBezTo>
                  <a:cubicBezTo>
                    <a:pt x="359" y="289"/>
                    <a:pt x="360" y="287"/>
                    <a:pt x="359" y="287"/>
                  </a:cubicBezTo>
                  <a:cubicBezTo>
                    <a:pt x="359" y="285"/>
                    <a:pt x="354" y="283"/>
                    <a:pt x="353" y="281"/>
                  </a:cubicBezTo>
                  <a:cubicBezTo>
                    <a:pt x="352" y="280"/>
                    <a:pt x="351" y="278"/>
                    <a:pt x="351" y="276"/>
                  </a:cubicBezTo>
                  <a:cubicBezTo>
                    <a:pt x="350" y="275"/>
                    <a:pt x="350" y="272"/>
                    <a:pt x="349" y="271"/>
                  </a:cubicBezTo>
                  <a:cubicBezTo>
                    <a:pt x="349" y="270"/>
                    <a:pt x="346" y="269"/>
                    <a:pt x="345" y="269"/>
                  </a:cubicBezTo>
                  <a:cubicBezTo>
                    <a:pt x="344" y="269"/>
                    <a:pt x="342" y="269"/>
                    <a:pt x="341" y="270"/>
                  </a:cubicBezTo>
                  <a:cubicBezTo>
                    <a:pt x="341" y="271"/>
                    <a:pt x="342" y="273"/>
                    <a:pt x="341" y="274"/>
                  </a:cubicBezTo>
                  <a:cubicBezTo>
                    <a:pt x="340" y="275"/>
                    <a:pt x="337" y="274"/>
                    <a:pt x="337" y="274"/>
                  </a:cubicBezTo>
                  <a:cubicBezTo>
                    <a:pt x="336" y="273"/>
                    <a:pt x="336" y="271"/>
                    <a:pt x="336" y="270"/>
                  </a:cubicBezTo>
                  <a:cubicBezTo>
                    <a:pt x="336" y="269"/>
                    <a:pt x="337" y="267"/>
                    <a:pt x="338" y="266"/>
                  </a:cubicBezTo>
                  <a:cubicBezTo>
                    <a:pt x="338" y="266"/>
                    <a:pt x="339" y="265"/>
                    <a:pt x="340" y="265"/>
                  </a:cubicBezTo>
                  <a:cubicBezTo>
                    <a:pt x="341" y="263"/>
                    <a:pt x="342" y="260"/>
                    <a:pt x="342" y="259"/>
                  </a:cubicBezTo>
                  <a:cubicBezTo>
                    <a:pt x="343" y="258"/>
                    <a:pt x="343" y="255"/>
                    <a:pt x="342" y="254"/>
                  </a:cubicBezTo>
                  <a:cubicBezTo>
                    <a:pt x="342" y="253"/>
                    <a:pt x="340" y="253"/>
                    <a:pt x="340" y="253"/>
                  </a:cubicBezTo>
                  <a:cubicBezTo>
                    <a:pt x="338" y="253"/>
                    <a:pt x="337" y="256"/>
                    <a:pt x="336" y="256"/>
                  </a:cubicBezTo>
                  <a:cubicBezTo>
                    <a:pt x="336" y="257"/>
                    <a:pt x="334" y="259"/>
                    <a:pt x="333" y="259"/>
                  </a:cubicBezTo>
                  <a:cubicBezTo>
                    <a:pt x="332" y="259"/>
                    <a:pt x="330" y="258"/>
                    <a:pt x="329" y="257"/>
                  </a:cubicBezTo>
                  <a:cubicBezTo>
                    <a:pt x="328" y="256"/>
                    <a:pt x="328" y="254"/>
                    <a:pt x="328" y="253"/>
                  </a:cubicBezTo>
                  <a:cubicBezTo>
                    <a:pt x="328" y="252"/>
                    <a:pt x="329" y="250"/>
                    <a:pt x="329" y="249"/>
                  </a:cubicBezTo>
                  <a:cubicBezTo>
                    <a:pt x="329" y="247"/>
                    <a:pt x="330" y="244"/>
                    <a:pt x="329" y="243"/>
                  </a:cubicBezTo>
                  <a:cubicBezTo>
                    <a:pt x="329" y="242"/>
                    <a:pt x="327" y="239"/>
                    <a:pt x="326" y="239"/>
                  </a:cubicBezTo>
                  <a:cubicBezTo>
                    <a:pt x="325" y="238"/>
                    <a:pt x="323" y="238"/>
                    <a:pt x="322" y="238"/>
                  </a:cubicBezTo>
                  <a:cubicBezTo>
                    <a:pt x="321" y="238"/>
                    <a:pt x="318" y="238"/>
                    <a:pt x="317" y="238"/>
                  </a:cubicBezTo>
                  <a:cubicBezTo>
                    <a:pt x="316" y="238"/>
                    <a:pt x="314" y="237"/>
                    <a:pt x="313" y="236"/>
                  </a:cubicBezTo>
                  <a:cubicBezTo>
                    <a:pt x="313" y="235"/>
                    <a:pt x="314" y="233"/>
                    <a:pt x="314" y="232"/>
                  </a:cubicBezTo>
                  <a:cubicBezTo>
                    <a:pt x="315" y="232"/>
                    <a:pt x="317" y="231"/>
                    <a:pt x="317" y="230"/>
                  </a:cubicBezTo>
                  <a:cubicBezTo>
                    <a:pt x="318" y="229"/>
                    <a:pt x="317" y="225"/>
                    <a:pt x="317" y="224"/>
                  </a:cubicBezTo>
                  <a:cubicBezTo>
                    <a:pt x="317" y="222"/>
                    <a:pt x="317" y="219"/>
                    <a:pt x="315" y="218"/>
                  </a:cubicBezTo>
                  <a:cubicBezTo>
                    <a:pt x="313" y="216"/>
                    <a:pt x="307" y="217"/>
                    <a:pt x="304" y="217"/>
                  </a:cubicBezTo>
                  <a:cubicBezTo>
                    <a:pt x="302" y="217"/>
                    <a:pt x="297" y="217"/>
                    <a:pt x="294" y="217"/>
                  </a:cubicBezTo>
                  <a:cubicBezTo>
                    <a:pt x="292" y="217"/>
                    <a:pt x="288" y="218"/>
                    <a:pt x="286" y="219"/>
                  </a:cubicBezTo>
                  <a:cubicBezTo>
                    <a:pt x="284" y="219"/>
                    <a:pt x="281" y="221"/>
                    <a:pt x="279" y="221"/>
                  </a:cubicBezTo>
                  <a:cubicBezTo>
                    <a:pt x="277" y="221"/>
                    <a:pt x="272" y="221"/>
                    <a:pt x="271" y="220"/>
                  </a:cubicBezTo>
                  <a:cubicBezTo>
                    <a:pt x="269" y="219"/>
                    <a:pt x="267" y="216"/>
                    <a:pt x="266" y="215"/>
                  </a:cubicBezTo>
                  <a:cubicBezTo>
                    <a:pt x="265" y="214"/>
                    <a:pt x="264" y="212"/>
                    <a:pt x="263" y="212"/>
                  </a:cubicBezTo>
                  <a:cubicBezTo>
                    <a:pt x="261" y="211"/>
                    <a:pt x="257" y="211"/>
                    <a:pt x="255" y="212"/>
                  </a:cubicBezTo>
                  <a:cubicBezTo>
                    <a:pt x="253" y="213"/>
                    <a:pt x="251" y="216"/>
                    <a:pt x="250" y="216"/>
                  </a:cubicBezTo>
                  <a:cubicBezTo>
                    <a:pt x="248" y="217"/>
                    <a:pt x="243" y="215"/>
                    <a:pt x="241" y="215"/>
                  </a:cubicBezTo>
                  <a:cubicBezTo>
                    <a:pt x="239" y="215"/>
                    <a:pt x="235" y="215"/>
                    <a:pt x="233" y="214"/>
                  </a:cubicBezTo>
                  <a:cubicBezTo>
                    <a:pt x="232" y="214"/>
                    <a:pt x="229" y="213"/>
                    <a:pt x="228" y="212"/>
                  </a:cubicBezTo>
                  <a:cubicBezTo>
                    <a:pt x="227" y="211"/>
                    <a:pt x="226" y="208"/>
                    <a:pt x="225" y="208"/>
                  </a:cubicBezTo>
                  <a:cubicBezTo>
                    <a:pt x="223" y="207"/>
                    <a:pt x="219" y="207"/>
                    <a:pt x="217" y="208"/>
                  </a:cubicBezTo>
                  <a:cubicBezTo>
                    <a:pt x="217" y="208"/>
                    <a:pt x="216" y="210"/>
                    <a:pt x="215" y="211"/>
                  </a:cubicBezTo>
                  <a:cubicBezTo>
                    <a:pt x="214" y="211"/>
                    <a:pt x="210" y="210"/>
                    <a:pt x="209" y="209"/>
                  </a:cubicBezTo>
                  <a:cubicBezTo>
                    <a:pt x="208" y="208"/>
                    <a:pt x="208" y="206"/>
                    <a:pt x="207" y="206"/>
                  </a:cubicBezTo>
                  <a:cubicBezTo>
                    <a:pt x="206" y="206"/>
                    <a:pt x="204" y="207"/>
                    <a:pt x="204" y="207"/>
                  </a:cubicBezTo>
                  <a:cubicBezTo>
                    <a:pt x="204" y="207"/>
                    <a:pt x="204" y="207"/>
                    <a:pt x="204" y="207"/>
                  </a:cubicBezTo>
                  <a:cubicBezTo>
                    <a:pt x="203" y="206"/>
                    <a:pt x="202" y="205"/>
                    <a:pt x="202" y="204"/>
                  </a:cubicBezTo>
                  <a:cubicBezTo>
                    <a:pt x="201" y="203"/>
                    <a:pt x="202" y="198"/>
                    <a:pt x="201" y="197"/>
                  </a:cubicBezTo>
                  <a:cubicBezTo>
                    <a:pt x="201" y="195"/>
                    <a:pt x="200" y="193"/>
                    <a:pt x="200" y="192"/>
                  </a:cubicBezTo>
                  <a:cubicBezTo>
                    <a:pt x="199" y="191"/>
                    <a:pt x="199" y="189"/>
                    <a:pt x="199" y="188"/>
                  </a:cubicBezTo>
                  <a:cubicBezTo>
                    <a:pt x="201" y="188"/>
                    <a:pt x="203" y="187"/>
                    <a:pt x="204" y="187"/>
                  </a:cubicBezTo>
                  <a:cubicBezTo>
                    <a:pt x="205" y="187"/>
                    <a:pt x="206" y="185"/>
                    <a:pt x="207" y="184"/>
                  </a:cubicBezTo>
                  <a:cubicBezTo>
                    <a:pt x="208" y="182"/>
                    <a:pt x="209" y="178"/>
                    <a:pt x="208" y="175"/>
                  </a:cubicBezTo>
                  <a:cubicBezTo>
                    <a:pt x="208" y="174"/>
                    <a:pt x="206" y="171"/>
                    <a:pt x="206" y="170"/>
                  </a:cubicBezTo>
                  <a:cubicBezTo>
                    <a:pt x="205" y="169"/>
                    <a:pt x="205" y="166"/>
                    <a:pt x="204" y="165"/>
                  </a:cubicBezTo>
                  <a:cubicBezTo>
                    <a:pt x="203" y="163"/>
                    <a:pt x="198" y="162"/>
                    <a:pt x="196" y="161"/>
                  </a:cubicBezTo>
                  <a:cubicBezTo>
                    <a:pt x="194" y="160"/>
                    <a:pt x="192" y="158"/>
                    <a:pt x="190" y="157"/>
                  </a:cubicBezTo>
                  <a:cubicBezTo>
                    <a:pt x="189" y="156"/>
                    <a:pt x="187" y="155"/>
                    <a:pt x="185" y="154"/>
                  </a:cubicBezTo>
                  <a:cubicBezTo>
                    <a:pt x="183" y="154"/>
                    <a:pt x="179" y="154"/>
                    <a:pt x="177" y="153"/>
                  </a:cubicBezTo>
                  <a:cubicBezTo>
                    <a:pt x="176" y="153"/>
                    <a:pt x="174" y="151"/>
                    <a:pt x="174" y="150"/>
                  </a:cubicBezTo>
                  <a:cubicBezTo>
                    <a:pt x="173" y="149"/>
                    <a:pt x="172" y="145"/>
                    <a:pt x="172" y="143"/>
                  </a:cubicBezTo>
                  <a:cubicBezTo>
                    <a:pt x="171" y="141"/>
                    <a:pt x="171" y="137"/>
                    <a:pt x="169" y="135"/>
                  </a:cubicBezTo>
                  <a:cubicBezTo>
                    <a:pt x="168" y="133"/>
                    <a:pt x="164" y="130"/>
                    <a:pt x="162" y="128"/>
                  </a:cubicBezTo>
                  <a:cubicBezTo>
                    <a:pt x="158" y="125"/>
                    <a:pt x="151" y="121"/>
                    <a:pt x="148" y="118"/>
                  </a:cubicBezTo>
                  <a:cubicBezTo>
                    <a:pt x="146" y="117"/>
                    <a:pt x="144" y="114"/>
                    <a:pt x="143" y="113"/>
                  </a:cubicBezTo>
                  <a:cubicBezTo>
                    <a:pt x="141" y="111"/>
                    <a:pt x="137" y="109"/>
                    <a:pt x="136" y="107"/>
                  </a:cubicBezTo>
                  <a:cubicBezTo>
                    <a:pt x="133" y="105"/>
                    <a:pt x="130" y="100"/>
                    <a:pt x="128" y="98"/>
                  </a:cubicBezTo>
                  <a:cubicBezTo>
                    <a:pt x="126" y="96"/>
                    <a:pt x="123" y="92"/>
                    <a:pt x="121" y="91"/>
                  </a:cubicBezTo>
                  <a:cubicBezTo>
                    <a:pt x="119" y="89"/>
                    <a:pt x="116" y="86"/>
                    <a:pt x="115" y="85"/>
                  </a:cubicBezTo>
                  <a:cubicBezTo>
                    <a:pt x="112" y="84"/>
                    <a:pt x="107" y="84"/>
                    <a:pt x="105" y="83"/>
                  </a:cubicBezTo>
                  <a:cubicBezTo>
                    <a:pt x="103" y="82"/>
                    <a:pt x="101" y="78"/>
                    <a:pt x="99" y="76"/>
                  </a:cubicBezTo>
                  <a:cubicBezTo>
                    <a:pt x="97" y="73"/>
                    <a:pt x="94" y="69"/>
                    <a:pt x="92" y="67"/>
                  </a:cubicBezTo>
                  <a:cubicBezTo>
                    <a:pt x="90" y="65"/>
                    <a:pt x="86" y="61"/>
                    <a:pt x="84" y="61"/>
                  </a:cubicBezTo>
                  <a:cubicBezTo>
                    <a:pt x="82" y="60"/>
                    <a:pt x="79" y="60"/>
                    <a:pt x="77" y="60"/>
                  </a:cubicBezTo>
                  <a:cubicBezTo>
                    <a:pt x="75" y="61"/>
                    <a:pt x="72" y="62"/>
                    <a:pt x="71" y="62"/>
                  </a:cubicBezTo>
                  <a:cubicBezTo>
                    <a:pt x="69" y="62"/>
                    <a:pt x="66" y="63"/>
                    <a:pt x="64" y="64"/>
                  </a:cubicBezTo>
                  <a:cubicBezTo>
                    <a:pt x="63" y="64"/>
                    <a:pt x="60" y="64"/>
                    <a:pt x="59" y="63"/>
                  </a:cubicBezTo>
                  <a:cubicBezTo>
                    <a:pt x="58" y="63"/>
                    <a:pt x="55" y="61"/>
                    <a:pt x="54" y="60"/>
                  </a:cubicBezTo>
                  <a:cubicBezTo>
                    <a:pt x="53" y="60"/>
                    <a:pt x="51" y="58"/>
                    <a:pt x="51" y="57"/>
                  </a:cubicBezTo>
                  <a:cubicBezTo>
                    <a:pt x="50" y="56"/>
                    <a:pt x="50" y="53"/>
                    <a:pt x="49" y="52"/>
                  </a:cubicBezTo>
                  <a:cubicBezTo>
                    <a:pt x="48" y="51"/>
                    <a:pt x="47" y="49"/>
                    <a:pt x="46" y="49"/>
                  </a:cubicBezTo>
                  <a:cubicBezTo>
                    <a:pt x="45" y="48"/>
                    <a:pt x="43" y="48"/>
                    <a:pt x="41" y="48"/>
                  </a:cubicBezTo>
                  <a:cubicBezTo>
                    <a:pt x="40" y="48"/>
                    <a:pt x="37" y="49"/>
                    <a:pt x="36" y="49"/>
                  </a:cubicBezTo>
                  <a:cubicBezTo>
                    <a:pt x="35" y="50"/>
                    <a:pt x="34" y="52"/>
                    <a:pt x="34" y="54"/>
                  </a:cubicBezTo>
                  <a:cubicBezTo>
                    <a:pt x="33" y="55"/>
                    <a:pt x="33" y="57"/>
                    <a:pt x="34" y="58"/>
                  </a:cubicBezTo>
                  <a:cubicBezTo>
                    <a:pt x="35" y="59"/>
                    <a:pt x="38" y="57"/>
                    <a:pt x="39" y="58"/>
                  </a:cubicBezTo>
                  <a:cubicBezTo>
                    <a:pt x="39" y="58"/>
                    <a:pt x="39" y="60"/>
                    <a:pt x="39" y="61"/>
                  </a:cubicBezTo>
                  <a:cubicBezTo>
                    <a:pt x="39" y="61"/>
                    <a:pt x="38" y="62"/>
                    <a:pt x="38" y="63"/>
                  </a:cubicBezTo>
                  <a:cubicBezTo>
                    <a:pt x="37" y="64"/>
                    <a:pt x="35" y="65"/>
                    <a:pt x="34" y="65"/>
                  </a:cubicBezTo>
                  <a:cubicBezTo>
                    <a:pt x="32" y="66"/>
                    <a:pt x="28" y="65"/>
                    <a:pt x="26" y="66"/>
                  </a:cubicBezTo>
                  <a:cubicBezTo>
                    <a:pt x="24" y="66"/>
                    <a:pt x="19" y="67"/>
                    <a:pt x="17" y="67"/>
                  </a:cubicBezTo>
                  <a:cubicBezTo>
                    <a:pt x="14" y="67"/>
                    <a:pt x="9" y="66"/>
                    <a:pt x="6" y="66"/>
                  </a:cubicBezTo>
                  <a:cubicBezTo>
                    <a:pt x="4" y="66"/>
                    <a:pt x="1" y="67"/>
                    <a:pt x="0" y="66"/>
                  </a:cubicBezTo>
                  <a:cubicBezTo>
                    <a:pt x="0" y="65"/>
                    <a:pt x="0" y="63"/>
                    <a:pt x="0" y="62"/>
                  </a:cubicBezTo>
                  <a:cubicBezTo>
                    <a:pt x="1" y="60"/>
                    <a:pt x="6" y="59"/>
                    <a:pt x="8" y="57"/>
                  </a:cubicBezTo>
                  <a:cubicBezTo>
                    <a:pt x="11" y="55"/>
                    <a:pt x="18" y="51"/>
                    <a:pt x="22" y="49"/>
                  </a:cubicBezTo>
                  <a:cubicBezTo>
                    <a:pt x="24" y="48"/>
                    <a:pt x="30" y="46"/>
                    <a:pt x="33" y="45"/>
                  </a:cubicBezTo>
                  <a:cubicBezTo>
                    <a:pt x="35" y="44"/>
                    <a:pt x="40" y="44"/>
                    <a:pt x="42" y="43"/>
                  </a:cubicBezTo>
                  <a:cubicBezTo>
                    <a:pt x="45" y="43"/>
                    <a:pt x="49" y="42"/>
                    <a:pt x="52" y="41"/>
                  </a:cubicBezTo>
                  <a:cubicBezTo>
                    <a:pt x="53" y="41"/>
                    <a:pt x="56" y="40"/>
                    <a:pt x="57" y="39"/>
                  </a:cubicBezTo>
                  <a:cubicBezTo>
                    <a:pt x="59" y="37"/>
                    <a:pt x="62" y="33"/>
                    <a:pt x="63" y="32"/>
                  </a:cubicBezTo>
                  <a:cubicBezTo>
                    <a:pt x="64" y="30"/>
                    <a:pt x="68" y="26"/>
                    <a:pt x="68" y="23"/>
                  </a:cubicBezTo>
                  <a:cubicBezTo>
                    <a:pt x="69" y="22"/>
                    <a:pt x="69" y="18"/>
                    <a:pt x="69" y="17"/>
                  </a:cubicBezTo>
                  <a:cubicBezTo>
                    <a:pt x="70" y="16"/>
                    <a:pt x="70" y="14"/>
                    <a:pt x="71" y="13"/>
                  </a:cubicBezTo>
                  <a:cubicBezTo>
                    <a:pt x="72" y="12"/>
                    <a:pt x="76" y="13"/>
                    <a:pt x="77" y="13"/>
                  </a:cubicBezTo>
                  <a:cubicBezTo>
                    <a:pt x="80" y="12"/>
                    <a:pt x="85" y="13"/>
                    <a:pt x="87" y="13"/>
                  </a:cubicBezTo>
                  <a:cubicBezTo>
                    <a:pt x="90" y="13"/>
                    <a:pt x="94" y="13"/>
                    <a:pt x="97" y="12"/>
                  </a:cubicBezTo>
                  <a:cubicBezTo>
                    <a:pt x="97" y="12"/>
                    <a:pt x="98" y="11"/>
                    <a:pt x="99" y="11"/>
                  </a:cubicBezTo>
                  <a:cubicBezTo>
                    <a:pt x="100" y="10"/>
                    <a:pt x="101" y="8"/>
                    <a:pt x="102" y="7"/>
                  </a:cubicBezTo>
                  <a:cubicBezTo>
                    <a:pt x="104" y="6"/>
                    <a:pt x="106" y="3"/>
                    <a:pt x="107" y="3"/>
                  </a:cubicBezTo>
                  <a:cubicBezTo>
                    <a:pt x="109" y="2"/>
                    <a:pt x="112" y="1"/>
                    <a:pt x="114" y="0"/>
                  </a:cubicBezTo>
                  <a:cubicBezTo>
                    <a:pt x="115" y="0"/>
                    <a:pt x="119" y="0"/>
                    <a:pt x="120" y="1"/>
                  </a:cubicBezTo>
                  <a:cubicBezTo>
                    <a:pt x="123" y="2"/>
                    <a:pt x="127" y="6"/>
                    <a:pt x="130" y="7"/>
                  </a:cubicBezTo>
                  <a:cubicBezTo>
                    <a:pt x="131" y="9"/>
                    <a:pt x="134" y="11"/>
                    <a:pt x="136" y="12"/>
                  </a:cubicBezTo>
                  <a:cubicBezTo>
                    <a:pt x="137" y="13"/>
                    <a:pt x="138" y="16"/>
                    <a:pt x="139" y="17"/>
                  </a:cubicBezTo>
                  <a:cubicBezTo>
                    <a:pt x="140" y="19"/>
                    <a:pt x="142" y="23"/>
                    <a:pt x="144" y="25"/>
                  </a:cubicBezTo>
                  <a:cubicBezTo>
                    <a:pt x="145" y="26"/>
                    <a:pt x="148" y="29"/>
                    <a:pt x="150" y="31"/>
                  </a:cubicBezTo>
                  <a:cubicBezTo>
                    <a:pt x="152" y="32"/>
                    <a:pt x="155" y="36"/>
                    <a:pt x="156" y="38"/>
                  </a:cubicBezTo>
                  <a:cubicBezTo>
                    <a:pt x="157" y="42"/>
                    <a:pt x="156" y="49"/>
                    <a:pt x="156" y="52"/>
                  </a:cubicBezTo>
                  <a:cubicBezTo>
                    <a:pt x="156" y="54"/>
                    <a:pt x="156" y="59"/>
                    <a:pt x="157" y="62"/>
                  </a:cubicBezTo>
                  <a:cubicBezTo>
                    <a:pt x="158" y="63"/>
                    <a:pt x="159" y="65"/>
                    <a:pt x="160" y="66"/>
                  </a:cubicBezTo>
                  <a:cubicBezTo>
                    <a:pt x="161" y="67"/>
                    <a:pt x="166" y="68"/>
                    <a:pt x="168" y="70"/>
                  </a:cubicBezTo>
                  <a:cubicBezTo>
                    <a:pt x="170" y="71"/>
                    <a:pt x="174" y="74"/>
                    <a:pt x="176" y="76"/>
                  </a:cubicBezTo>
                  <a:cubicBezTo>
                    <a:pt x="180" y="79"/>
                    <a:pt x="189" y="85"/>
                    <a:pt x="193" y="87"/>
                  </a:cubicBezTo>
                  <a:cubicBezTo>
                    <a:pt x="196" y="89"/>
                    <a:pt x="203" y="94"/>
                    <a:pt x="207" y="95"/>
                  </a:cubicBezTo>
                  <a:cubicBezTo>
                    <a:pt x="209" y="95"/>
                    <a:pt x="214" y="94"/>
                    <a:pt x="217" y="94"/>
                  </a:cubicBezTo>
                  <a:cubicBezTo>
                    <a:pt x="219" y="93"/>
                    <a:pt x="222" y="92"/>
                    <a:pt x="224" y="93"/>
                  </a:cubicBezTo>
                  <a:cubicBezTo>
                    <a:pt x="225" y="93"/>
                    <a:pt x="227" y="94"/>
                    <a:pt x="228" y="95"/>
                  </a:cubicBezTo>
                  <a:cubicBezTo>
                    <a:pt x="229" y="96"/>
                    <a:pt x="230" y="99"/>
                    <a:pt x="231" y="100"/>
                  </a:cubicBezTo>
                  <a:cubicBezTo>
                    <a:pt x="233" y="103"/>
                    <a:pt x="236" y="108"/>
                    <a:pt x="238" y="110"/>
                  </a:cubicBezTo>
                  <a:cubicBezTo>
                    <a:pt x="241" y="113"/>
                    <a:pt x="247" y="116"/>
                    <a:pt x="250" y="117"/>
                  </a:cubicBezTo>
                  <a:cubicBezTo>
                    <a:pt x="253" y="119"/>
                    <a:pt x="260" y="121"/>
                    <a:pt x="263" y="122"/>
                  </a:cubicBezTo>
                  <a:cubicBezTo>
                    <a:pt x="267" y="123"/>
                    <a:pt x="275" y="122"/>
                    <a:pt x="279" y="123"/>
                  </a:cubicBezTo>
                  <a:cubicBezTo>
                    <a:pt x="281" y="123"/>
                    <a:pt x="283" y="125"/>
                    <a:pt x="285" y="125"/>
                  </a:cubicBezTo>
                  <a:cubicBezTo>
                    <a:pt x="287" y="126"/>
                    <a:pt x="291" y="127"/>
                    <a:pt x="292" y="126"/>
                  </a:cubicBezTo>
                  <a:cubicBezTo>
                    <a:pt x="293" y="126"/>
                    <a:pt x="293" y="124"/>
                    <a:pt x="294" y="124"/>
                  </a:cubicBezTo>
                  <a:cubicBezTo>
                    <a:pt x="296" y="122"/>
                    <a:pt x="302" y="123"/>
                    <a:pt x="305" y="122"/>
                  </a:cubicBezTo>
                  <a:cubicBezTo>
                    <a:pt x="306" y="122"/>
                    <a:pt x="307" y="121"/>
                    <a:pt x="308" y="121"/>
                  </a:cubicBezTo>
                  <a:cubicBezTo>
                    <a:pt x="309" y="121"/>
                    <a:pt x="310" y="120"/>
                    <a:pt x="311" y="120"/>
                  </a:cubicBezTo>
                  <a:cubicBezTo>
                    <a:pt x="312" y="120"/>
                    <a:pt x="314" y="118"/>
                    <a:pt x="315" y="118"/>
                  </a:cubicBezTo>
                  <a:cubicBezTo>
                    <a:pt x="316" y="118"/>
                    <a:pt x="317" y="121"/>
                    <a:pt x="319" y="121"/>
                  </a:cubicBezTo>
                  <a:cubicBezTo>
                    <a:pt x="320" y="122"/>
                    <a:pt x="322" y="121"/>
                    <a:pt x="323" y="121"/>
                  </a:cubicBezTo>
                  <a:cubicBezTo>
                    <a:pt x="324" y="122"/>
                    <a:pt x="326" y="123"/>
                    <a:pt x="326" y="123"/>
                  </a:cubicBezTo>
                  <a:cubicBezTo>
                    <a:pt x="327" y="124"/>
                    <a:pt x="327" y="126"/>
                    <a:pt x="328" y="127"/>
                  </a:cubicBezTo>
                  <a:cubicBezTo>
                    <a:pt x="328" y="128"/>
                    <a:pt x="331" y="128"/>
                    <a:pt x="332" y="128"/>
                  </a:cubicBezTo>
                  <a:cubicBezTo>
                    <a:pt x="333" y="129"/>
                    <a:pt x="335" y="128"/>
                    <a:pt x="336" y="128"/>
                  </a:cubicBezTo>
                  <a:cubicBezTo>
                    <a:pt x="337" y="128"/>
                    <a:pt x="338" y="129"/>
                    <a:pt x="339" y="130"/>
                  </a:cubicBezTo>
                  <a:cubicBezTo>
                    <a:pt x="339" y="131"/>
                    <a:pt x="338" y="134"/>
                    <a:pt x="337" y="135"/>
                  </a:cubicBezTo>
                  <a:cubicBezTo>
                    <a:pt x="337" y="137"/>
                    <a:pt x="334" y="141"/>
                    <a:pt x="333" y="143"/>
                  </a:cubicBezTo>
                  <a:cubicBezTo>
                    <a:pt x="333" y="145"/>
                    <a:pt x="334" y="148"/>
                    <a:pt x="334" y="150"/>
                  </a:cubicBezTo>
                  <a:cubicBezTo>
                    <a:pt x="336" y="153"/>
                    <a:pt x="343" y="157"/>
                    <a:pt x="346" y="159"/>
                  </a:cubicBezTo>
                  <a:cubicBezTo>
                    <a:pt x="349" y="160"/>
                    <a:pt x="354" y="162"/>
                    <a:pt x="357" y="164"/>
                  </a:cubicBezTo>
                  <a:cubicBezTo>
                    <a:pt x="358" y="165"/>
                    <a:pt x="361" y="168"/>
                    <a:pt x="362" y="170"/>
                  </a:cubicBezTo>
                  <a:cubicBezTo>
                    <a:pt x="362" y="171"/>
                    <a:pt x="363" y="173"/>
                    <a:pt x="363" y="174"/>
                  </a:cubicBezTo>
                  <a:cubicBezTo>
                    <a:pt x="362" y="175"/>
                    <a:pt x="359" y="174"/>
                    <a:pt x="357" y="175"/>
                  </a:cubicBezTo>
                  <a:cubicBezTo>
                    <a:pt x="357" y="175"/>
                    <a:pt x="356" y="176"/>
                    <a:pt x="355" y="176"/>
                  </a:cubicBezTo>
                  <a:cubicBezTo>
                    <a:pt x="355" y="178"/>
                    <a:pt x="354" y="181"/>
                    <a:pt x="354" y="182"/>
                  </a:cubicBezTo>
                  <a:cubicBezTo>
                    <a:pt x="353" y="186"/>
                    <a:pt x="353" y="193"/>
                    <a:pt x="353" y="197"/>
                  </a:cubicBezTo>
                  <a:cubicBezTo>
                    <a:pt x="353" y="202"/>
                    <a:pt x="353" y="211"/>
                    <a:pt x="354" y="216"/>
                  </a:cubicBezTo>
                  <a:cubicBezTo>
                    <a:pt x="354" y="219"/>
                    <a:pt x="356" y="225"/>
                    <a:pt x="357" y="228"/>
                  </a:cubicBezTo>
                  <a:cubicBezTo>
                    <a:pt x="358" y="231"/>
                    <a:pt x="362" y="235"/>
                    <a:pt x="363" y="238"/>
                  </a:cubicBezTo>
                  <a:cubicBezTo>
                    <a:pt x="365" y="241"/>
                    <a:pt x="367" y="246"/>
                    <a:pt x="368" y="248"/>
                  </a:cubicBezTo>
                  <a:cubicBezTo>
                    <a:pt x="368" y="251"/>
                    <a:pt x="368" y="256"/>
                    <a:pt x="368" y="258"/>
                  </a:cubicBezTo>
                  <a:cubicBezTo>
                    <a:pt x="369" y="260"/>
                    <a:pt x="368" y="264"/>
                    <a:pt x="368" y="266"/>
                  </a:cubicBezTo>
                  <a:cubicBezTo>
                    <a:pt x="369" y="268"/>
                    <a:pt x="371" y="273"/>
                    <a:pt x="372" y="274"/>
                  </a:cubicBezTo>
                  <a:cubicBezTo>
                    <a:pt x="374" y="277"/>
                    <a:pt x="378" y="280"/>
                    <a:pt x="381" y="282"/>
                  </a:cubicBezTo>
                  <a:cubicBezTo>
                    <a:pt x="383" y="284"/>
                    <a:pt x="389" y="288"/>
                    <a:pt x="392" y="289"/>
                  </a:cubicBezTo>
                  <a:cubicBezTo>
                    <a:pt x="394" y="290"/>
                    <a:pt x="397" y="291"/>
                    <a:pt x="398" y="291"/>
                  </a:cubicBezTo>
                  <a:cubicBezTo>
                    <a:pt x="399" y="291"/>
                    <a:pt x="402" y="290"/>
                    <a:pt x="404" y="290"/>
                  </a:cubicBezTo>
                  <a:cubicBezTo>
                    <a:pt x="407" y="291"/>
                    <a:pt x="413" y="293"/>
                    <a:pt x="416" y="294"/>
                  </a:cubicBezTo>
                  <a:cubicBezTo>
                    <a:pt x="418" y="294"/>
                    <a:pt x="422" y="296"/>
                    <a:pt x="424" y="297"/>
                  </a:cubicBezTo>
                  <a:cubicBezTo>
                    <a:pt x="425" y="297"/>
                    <a:pt x="428" y="298"/>
                    <a:pt x="429" y="298"/>
                  </a:cubicBezTo>
                  <a:cubicBezTo>
                    <a:pt x="430" y="297"/>
                    <a:pt x="432" y="296"/>
                    <a:pt x="433" y="295"/>
                  </a:cubicBezTo>
                  <a:cubicBezTo>
                    <a:pt x="434" y="295"/>
                    <a:pt x="437" y="295"/>
                    <a:pt x="439" y="295"/>
                  </a:cubicBezTo>
                  <a:cubicBezTo>
                    <a:pt x="440" y="296"/>
                    <a:pt x="442" y="298"/>
                    <a:pt x="444" y="298"/>
                  </a:cubicBezTo>
                  <a:cubicBezTo>
                    <a:pt x="445" y="299"/>
                    <a:pt x="447" y="298"/>
                    <a:pt x="448" y="298"/>
                  </a:cubicBezTo>
                  <a:cubicBezTo>
                    <a:pt x="449" y="297"/>
                    <a:pt x="449" y="294"/>
                    <a:pt x="450" y="293"/>
                  </a:cubicBezTo>
                  <a:cubicBezTo>
                    <a:pt x="450" y="293"/>
                    <a:pt x="451" y="293"/>
                    <a:pt x="452" y="293"/>
                  </a:cubicBezTo>
                  <a:cubicBezTo>
                    <a:pt x="453" y="293"/>
                    <a:pt x="454" y="294"/>
                    <a:pt x="454" y="295"/>
                  </a:cubicBezTo>
                  <a:cubicBezTo>
                    <a:pt x="455" y="296"/>
                    <a:pt x="455" y="298"/>
                    <a:pt x="454" y="299"/>
                  </a:cubicBezTo>
                  <a:cubicBezTo>
                    <a:pt x="454" y="300"/>
                    <a:pt x="452" y="301"/>
                    <a:pt x="451" y="302"/>
                  </a:cubicBezTo>
                  <a:cubicBezTo>
                    <a:pt x="451" y="303"/>
                    <a:pt x="451" y="306"/>
                    <a:pt x="451" y="308"/>
                  </a:cubicBezTo>
                  <a:cubicBezTo>
                    <a:pt x="452" y="309"/>
                    <a:pt x="454" y="311"/>
                    <a:pt x="455" y="313"/>
                  </a:cubicBezTo>
                  <a:cubicBezTo>
                    <a:pt x="455" y="314"/>
                    <a:pt x="456" y="316"/>
                    <a:pt x="457" y="31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1" name="Freeform 108"/>
            <p:cNvSpPr>
              <a:spLocks/>
            </p:cNvSpPr>
            <p:nvPr/>
          </p:nvSpPr>
          <p:spPr bwMode="auto">
            <a:xfrm>
              <a:off x="2363788" y="4283075"/>
              <a:ext cx="336550" cy="260350"/>
            </a:xfrm>
            <a:custGeom>
              <a:avLst/>
              <a:gdLst/>
              <a:ahLst/>
              <a:cxnLst>
                <a:cxn ang="0">
                  <a:pos x="220" y="167"/>
                </a:cxn>
                <a:cxn ang="0">
                  <a:pos x="210" y="166"/>
                </a:cxn>
                <a:cxn ang="0">
                  <a:pos x="200" y="170"/>
                </a:cxn>
                <a:cxn ang="0">
                  <a:pos x="187" y="165"/>
                </a:cxn>
                <a:cxn ang="0">
                  <a:pos x="177" y="164"/>
                </a:cxn>
                <a:cxn ang="0">
                  <a:pos x="168" y="162"/>
                </a:cxn>
                <a:cxn ang="0">
                  <a:pos x="153" y="162"/>
                </a:cxn>
                <a:cxn ang="0">
                  <a:pos x="142" y="161"/>
                </a:cxn>
                <a:cxn ang="0">
                  <a:pos x="114" y="152"/>
                </a:cxn>
                <a:cxn ang="0">
                  <a:pos x="72" y="149"/>
                </a:cxn>
                <a:cxn ang="0">
                  <a:pos x="36" y="153"/>
                </a:cxn>
                <a:cxn ang="0">
                  <a:pos x="18" y="150"/>
                </a:cxn>
                <a:cxn ang="0">
                  <a:pos x="8" y="138"/>
                </a:cxn>
                <a:cxn ang="0">
                  <a:pos x="0" y="133"/>
                </a:cxn>
                <a:cxn ang="0">
                  <a:pos x="4" y="125"/>
                </a:cxn>
                <a:cxn ang="0">
                  <a:pos x="7" y="114"/>
                </a:cxn>
                <a:cxn ang="0">
                  <a:pos x="1" y="103"/>
                </a:cxn>
                <a:cxn ang="0">
                  <a:pos x="10" y="84"/>
                </a:cxn>
                <a:cxn ang="0">
                  <a:pos x="15" y="61"/>
                </a:cxn>
                <a:cxn ang="0">
                  <a:pos x="14" y="38"/>
                </a:cxn>
                <a:cxn ang="0">
                  <a:pos x="21" y="36"/>
                </a:cxn>
                <a:cxn ang="0">
                  <a:pos x="29" y="57"/>
                </a:cxn>
                <a:cxn ang="0">
                  <a:pos x="43" y="68"/>
                </a:cxn>
                <a:cxn ang="0">
                  <a:pos x="55" y="61"/>
                </a:cxn>
                <a:cxn ang="0">
                  <a:pos x="54" y="37"/>
                </a:cxn>
                <a:cxn ang="0">
                  <a:pos x="51" y="17"/>
                </a:cxn>
                <a:cxn ang="0">
                  <a:pos x="56" y="4"/>
                </a:cxn>
                <a:cxn ang="0">
                  <a:pos x="65" y="3"/>
                </a:cxn>
                <a:cxn ang="0">
                  <a:pos x="72" y="16"/>
                </a:cxn>
                <a:cxn ang="0">
                  <a:pos x="74" y="34"/>
                </a:cxn>
                <a:cxn ang="0">
                  <a:pos x="74" y="48"/>
                </a:cxn>
                <a:cxn ang="0">
                  <a:pos x="95" y="59"/>
                </a:cxn>
                <a:cxn ang="0">
                  <a:pos x="126" y="57"/>
                </a:cxn>
                <a:cxn ang="0">
                  <a:pos x="148" y="51"/>
                </a:cxn>
                <a:cxn ang="0">
                  <a:pos x="156" y="41"/>
                </a:cxn>
                <a:cxn ang="0">
                  <a:pos x="159" y="30"/>
                </a:cxn>
                <a:cxn ang="0">
                  <a:pos x="172" y="32"/>
                </a:cxn>
                <a:cxn ang="0">
                  <a:pos x="180" y="44"/>
                </a:cxn>
                <a:cxn ang="0">
                  <a:pos x="180" y="56"/>
                </a:cxn>
                <a:cxn ang="0">
                  <a:pos x="172" y="64"/>
                </a:cxn>
                <a:cxn ang="0">
                  <a:pos x="164" y="63"/>
                </a:cxn>
                <a:cxn ang="0">
                  <a:pos x="156" y="61"/>
                </a:cxn>
                <a:cxn ang="0">
                  <a:pos x="149" y="61"/>
                </a:cxn>
                <a:cxn ang="0">
                  <a:pos x="155" y="70"/>
                </a:cxn>
                <a:cxn ang="0">
                  <a:pos x="170" y="77"/>
                </a:cxn>
                <a:cxn ang="0">
                  <a:pos x="189" y="79"/>
                </a:cxn>
                <a:cxn ang="0">
                  <a:pos x="197" y="76"/>
                </a:cxn>
                <a:cxn ang="0">
                  <a:pos x="198" y="88"/>
                </a:cxn>
                <a:cxn ang="0">
                  <a:pos x="198" y="98"/>
                </a:cxn>
                <a:cxn ang="0">
                  <a:pos x="204" y="111"/>
                </a:cxn>
                <a:cxn ang="0">
                  <a:pos x="217" y="114"/>
                </a:cxn>
                <a:cxn ang="0">
                  <a:pos x="219" y="121"/>
                </a:cxn>
                <a:cxn ang="0">
                  <a:pos x="218" y="130"/>
                </a:cxn>
                <a:cxn ang="0">
                  <a:pos x="216" y="143"/>
                </a:cxn>
                <a:cxn ang="0">
                  <a:pos x="217" y="154"/>
                </a:cxn>
                <a:cxn ang="0">
                  <a:pos x="219" y="163"/>
                </a:cxn>
              </a:cxnLst>
              <a:rect l="0" t="0" r="r" b="b"/>
              <a:pathLst>
                <a:path w="220" h="170">
                  <a:moveTo>
                    <a:pt x="219" y="163"/>
                  </a:moveTo>
                  <a:cubicBezTo>
                    <a:pt x="219" y="164"/>
                    <a:pt x="220" y="165"/>
                    <a:pt x="220" y="167"/>
                  </a:cubicBezTo>
                  <a:cubicBezTo>
                    <a:pt x="218" y="167"/>
                    <a:pt x="216" y="167"/>
                    <a:pt x="215" y="167"/>
                  </a:cubicBezTo>
                  <a:cubicBezTo>
                    <a:pt x="214" y="167"/>
                    <a:pt x="211" y="166"/>
                    <a:pt x="210" y="166"/>
                  </a:cubicBezTo>
                  <a:cubicBezTo>
                    <a:pt x="208" y="167"/>
                    <a:pt x="206" y="169"/>
                    <a:pt x="205" y="170"/>
                  </a:cubicBezTo>
                  <a:cubicBezTo>
                    <a:pt x="204" y="170"/>
                    <a:pt x="201" y="170"/>
                    <a:pt x="200" y="170"/>
                  </a:cubicBezTo>
                  <a:cubicBezTo>
                    <a:pt x="198" y="170"/>
                    <a:pt x="193" y="169"/>
                    <a:pt x="191" y="168"/>
                  </a:cubicBezTo>
                  <a:cubicBezTo>
                    <a:pt x="190" y="168"/>
                    <a:pt x="188" y="166"/>
                    <a:pt x="187" y="165"/>
                  </a:cubicBezTo>
                  <a:cubicBezTo>
                    <a:pt x="186" y="164"/>
                    <a:pt x="183" y="161"/>
                    <a:pt x="181" y="161"/>
                  </a:cubicBezTo>
                  <a:cubicBezTo>
                    <a:pt x="180" y="161"/>
                    <a:pt x="178" y="163"/>
                    <a:pt x="177" y="164"/>
                  </a:cubicBezTo>
                  <a:cubicBezTo>
                    <a:pt x="176" y="164"/>
                    <a:pt x="174" y="165"/>
                    <a:pt x="173" y="165"/>
                  </a:cubicBezTo>
                  <a:cubicBezTo>
                    <a:pt x="171" y="165"/>
                    <a:pt x="169" y="163"/>
                    <a:pt x="168" y="162"/>
                  </a:cubicBezTo>
                  <a:cubicBezTo>
                    <a:pt x="165" y="162"/>
                    <a:pt x="161" y="161"/>
                    <a:pt x="159" y="161"/>
                  </a:cubicBezTo>
                  <a:cubicBezTo>
                    <a:pt x="157" y="161"/>
                    <a:pt x="154" y="162"/>
                    <a:pt x="153" y="162"/>
                  </a:cubicBezTo>
                  <a:cubicBezTo>
                    <a:pt x="152" y="163"/>
                    <a:pt x="149" y="164"/>
                    <a:pt x="148" y="164"/>
                  </a:cubicBezTo>
                  <a:cubicBezTo>
                    <a:pt x="146" y="164"/>
                    <a:pt x="144" y="162"/>
                    <a:pt x="142" y="161"/>
                  </a:cubicBezTo>
                  <a:cubicBezTo>
                    <a:pt x="140" y="161"/>
                    <a:pt x="135" y="161"/>
                    <a:pt x="133" y="161"/>
                  </a:cubicBezTo>
                  <a:cubicBezTo>
                    <a:pt x="128" y="159"/>
                    <a:pt x="119" y="153"/>
                    <a:pt x="114" y="152"/>
                  </a:cubicBezTo>
                  <a:cubicBezTo>
                    <a:pt x="109" y="150"/>
                    <a:pt x="97" y="149"/>
                    <a:pt x="91" y="148"/>
                  </a:cubicBezTo>
                  <a:cubicBezTo>
                    <a:pt x="86" y="148"/>
                    <a:pt x="77" y="148"/>
                    <a:pt x="72" y="149"/>
                  </a:cubicBezTo>
                  <a:cubicBezTo>
                    <a:pt x="69" y="149"/>
                    <a:pt x="61" y="151"/>
                    <a:pt x="57" y="151"/>
                  </a:cubicBezTo>
                  <a:cubicBezTo>
                    <a:pt x="52" y="152"/>
                    <a:pt x="41" y="153"/>
                    <a:pt x="36" y="153"/>
                  </a:cubicBezTo>
                  <a:cubicBezTo>
                    <a:pt x="33" y="153"/>
                    <a:pt x="27" y="155"/>
                    <a:pt x="24" y="154"/>
                  </a:cubicBezTo>
                  <a:cubicBezTo>
                    <a:pt x="22" y="153"/>
                    <a:pt x="19" y="151"/>
                    <a:pt x="18" y="150"/>
                  </a:cubicBezTo>
                  <a:cubicBezTo>
                    <a:pt x="17" y="149"/>
                    <a:pt x="16" y="144"/>
                    <a:pt x="15" y="143"/>
                  </a:cubicBezTo>
                  <a:cubicBezTo>
                    <a:pt x="14" y="141"/>
                    <a:pt x="10" y="139"/>
                    <a:pt x="8" y="138"/>
                  </a:cubicBezTo>
                  <a:cubicBezTo>
                    <a:pt x="7" y="137"/>
                    <a:pt x="4" y="137"/>
                    <a:pt x="3" y="136"/>
                  </a:cubicBezTo>
                  <a:cubicBezTo>
                    <a:pt x="2" y="135"/>
                    <a:pt x="0" y="134"/>
                    <a:pt x="0" y="133"/>
                  </a:cubicBezTo>
                  <a:cubicBezTo>
                    <a:pt x="0" y="132"/>
                    <a:pt x="1" y="130"/>
                    <a:pt x="1" y="129"/>
                  </a:cubicBezTo>
                  <a:cubicBezTo>
                    <a:pt x="2" y="128"/>
                    <a:pt x="4" y="126"/>
                    <a:pt x="4" y="125"/>
                  </a:cubicBezTo>
                  <a:cubicBezTo>
                    <a:pt x="5" y="124"/>
                    <a:pt x="6" y="121"/>
                    <a:pt x="6" y="120"/>
                  </a:cubicBezTo>
                  <a:cubicBezTo>
                    <a:pt x="7" y="119"/>
                    <a:pt x="7" y="116"/>
                    <a:pt x="7" y="114"/>
                  </a:cubicBezTo>
                  <a:cubicBezTo>
                    <a:pt x="6" y="113"/>
                    <a:pt x="3" y="111"/>
                    <a:pt x="2" y="109"/>
                  </a:cubicBezTo>
                  <a:cubicBezTo>
                    <a:pt x="1" y="108"/>
                    <a:pt x="1" y="105"/>
                    <a:pt x="1" y="103"/>
                  </a:cubicBezTo>
                  <a:cubicBezTo>
                    <a:pt x="1" y="101"/>
                    <a:pt x="2" y="97"/>
                    <a:pt x="3" y="95"/>
                  </a:cubicBezTo>
                  <a:cubicBezTo>
                    <a:pt x="4" y="92"/>
                    <a:pt x="9" y="87"/>
                    <a:pt x="10" y="84"/>
                  </a:cubicBezTo>
                  <a:cubicBezTo>
                    <a:pt x="12" y="82"/>
                    <a:pt x="15" y="76"/>
                    <a:pt x="15" y="74"/>
                  </a:cubicBezTo>
                  <a:cubicBezTo>
                    <a:pt x="16" y="71"/>
                    <a:pt x="16" y="64"/>
                    <a:pt x="15" y="61"/>
                  </a:cubicBezTo>
                  <a:cubicBezTo>
                    <a:pt x="15" y="58"/>
                    <a:pt x="13" y="50"/>
                    <a:pt x="13" y="46"/>
                  </a:cubicBezTo>
                  <a:cubicBezTo>
                    <a:pt x="13" y="44"/>
                    <a:pt x="13" y="40"/>
                    <a:pt x="14" y="38"/>
                  </a:cubicBezTo>
                  <a:cubicBezTo>
                    <a:pt x="15" y="36"/>
                    <a:pt x="17" y="32"/>
                    <a:pt x="18" y="32"/>
                  </a:cubicBezTo>
                  <a:cubicBezTo>
                    <a:pt x="19" y="32"/>
                    <a:pt x="21" y="35"/>
                    <a:pt x="21" y="36"/>
                  </a:cubicBezTo>
                  <a:cubicBezTo>
                    <a:pt x="23" y="38"/>
                    <a:pt x="25" y="44"/>
                    <a:pt x="26" y="47"/>
                  </a:cubicBezTo>
                  <a:cubicBezTo>
                    <a:pt x="27" y="49"/>
                    <a:pt x="28" y="55"/>
                    <a:pt x="29" y="57"/>
                  </a:cubicBezTo>
                  <a:cubicBezTo>
                    <a:pt x="30" y="59"/>
                    <a:pt x="33" y="64"/>
                    <a:pt x="35" y="65"/>
                  </a:cubicBezTo>
                  <a:cubicBezTo>
                    <a:pt x="36" y="67"/>
                    <a:pt x="41" y="68"/>
                    <a:pt x="43" y="68"/>
                  </a:cubicBezTo>
                  <a:cubicBezTo>
                    <a:pt x="45" y="69"/>
                    <a:pt x="49" y="70"/>
                    <a:pt x="51" y="69"/>
                  </a:cubicBezTo>
                  <a:cubicBezTo>
                    <a:pt x="53" y="68"/>
                    <a:pt x="54" y="63"/>
                    <a:pt x="55" y="61"/>
                  </a:cubicBezTo>
                  <a:cubicBezTo>
                    <a:pt x="56" y="57"/>
                    <a:pt x="55" y="51"/>
                    <a:pt x="55" y="47"/>
                  </a:cubicBezTo>
                  <a:cubicBezTo>
                    <a:pt x="55" y="45"/>
                    <a:pt x="55" y="39"/>
                    <a:pt x="54" y="37"/>
                  </a:cubicBezTo>
                  <a:cubicBezTo>
                    <a:pt x="53" y="35"/>
                    <a:pt x="51" y="33"/>
                    <a:pt x="51" y="31"/>
                  </a:cubicBezTo>
                  <a:cubicBezTo>
                    <a:pt x="50" y="28"/>
                    <a:pt x="50" y="20"/>
                    <a:pt x="51" y="17"/>
                  </a:cubicBezTo>
                  <a:cubicBezTo>
                    <a:pt x="52" y="15"/>
                    <a:pt x="54" y="12"/>
                    <a:pt x="55" y="11"/>
                  </a:cubicBezTo>
                  <a:cubicBezTo>
                    <a:pt x="56" y="9"/>
                    <a:pt x="55" y="5"/>
                    <a:pt x="56" y="4"/>
                  </a:cubicBezTo>
                  <a:cubicBezTo>
                    <a:pt x="57" y="3"/>
                    <a:pt x="58" y="1"/>
                    <a:pt x="59" y="1"/>
                  </a:cubicBezTo>
                  <a:cubicBezTo>
                    <a:pt x="60" y="0"/>
                    <a:pt x="64" y="2"/>
                    <a:pt x="65" y="3"/>
                  </a:cubicBezTo>
                  <a:cubicBezTo>
                    <a:pt x="66" y="4"/>
                    <a:pt x="69" y="7"/>
                    <a:pt x="69" y="8"/>
                  </a:cubicBezTo>
                  <a:cubicBezTo>
                    <a:pt x="70" y="10"/>
                    <a:pt x="71" y="14"/>
                    <a:pt x="72" y="16"/>
                  </a:cubicBezTo>
                  <a:cubicBezTo>
                    <a:pt x="72" y="18"/>
                    <a:pt x="74" y="22"/>
                    <a:pt x="74" y="24"/>
                  </a:cubicBezTo>
                  <a:cubicBezTo>
                    <a:pt x="74" y="26"/>
                    <a:pt x="75" y="31"/>
                    <a:pt x="74" y="34"/>
                  </a:cubicBezTo>
                  <a:cubicBezTo>
                    <a:pt x="74" y="36"/>
                    <a:pt x="73" y="40"/>
                    <a:pt x="73" y="42"/>
                  </a:cubicBezTo>
                  <a:cubicBezTo>
                    <a:pt x="73" y="44"/>
                    <a:pt x="73" y="47"/>
                    <a:pt x="74" y="48"/>
                  </a:cubicBezTo>
                  <a:cubicBezTo>
                    <a:pt x="75" y="50"/>
                    <a:pt x="80" y="53"/>
                    <a:pt x="82" y="55"/>
                  </a:cubicBezTo>
                  <a:cubicBezTo>
                    <a:pt x="85" y="56"/>
                    <a:pt x="92" y="58"/>
                    <a:pt x="95" y="59"/>
                  </a:cubicBezTo>
                  <a:cubicBezTo>
                    <a:pt x="99" y="59"/>
                    <a:pt x="107" y="59"/>
                    <a:pt x="112" y="59"/>
                  </a:cubicBezTo>
                  <a:cubicBezTo>
                    <a:pt x="115" y="58"/>
                    <a:pt x="122" y="57"/>
                    <a:pt x="126" y="57"/>
                  </a:cubicBezTo>
                  <a:cubicBezTo>
                    <a:pt x="129" y="56"/>
                    <a:pt x="135" y="56"/>
                    <a:pt x="139" y="55"/>
                  </a:cubicBezTo>
                  <a:cubicBezTo>
                    <a:pt x="141" y="54"/>
                    <a:pt x="146" y="52"/>
                    <a:pt x="148" y="51"/>
                  </a:cubicBezTo>
                  <a:cubicBezTo>
                    <a:pt x="150" y="50"/>
                    <a:pt x="154" y="49"/>
                    <a:pt x="155" y="48"/>
                  </a:cubicBezTo>
                  <a:cubicBezTo>
                    <a:pt x="156" y="46"/>
                    <a:pt x="156" y="43"/>
                    <a:pt x="156" y="41"/>
                  </a:cubicBezTo>
                  <a:cubicBezTo>
                    <a:pt x="156" y="40"/>
                    <a:pt x="155" y="36"/>
                    <a:pt x="155" y="35"/>
                  </a:cubicBezTo>
                  <a:cubicBezTo>
                    <a:pt x="156" y="33"/>
                    <a:pt x="158" y="30"/>
                    <a:pt x="159" y="30"/>
                  </a:cubicBezTo>
                  <a:cubicBezTo>
                    <a:pt x="161" y="28"/>
                    <a:pt x="165" y="27"/>
                    <a:pt x="167" y="28"/>
                  </a:cubicBezTo>
                  <a:cubicBezTo>
                    <a:pt x="168" y="28"/>
                    <a:pt x="171" y="31"/>
                    <a:pt x="172" y="32"/>
                  </a:cubicBezTo>
                  <a:cubicBezTo>
                    <a:pt x="174" y="33"/>
                    <a:pt x="177" y="36"/>
                    <a:pt x="178" y="38"/>
                  </a:cubicBezTo>
                  <a:cubicBezTo>
                    <a:pt x="179" y="39"/>
                    <a:pt x="179" y="42"/>
                    <a:pt x="180" y="44"/>
                  </a:cubicBezTo>
                  <a:cubicBezTo>
                    <a:pt x="180" y="45"/>
                    <a:pt x="182" y="47"/>
                    <a:pt x="182" y="48"/>
                  </a:cubicBezTo>
                  <a:cubicBezTo>
                    <a:pt x="182" y="50"/>
                    <a:pt x="181" y="54"/>
                    <a:pt x="180" y="56"/>
                  </a:cubicBezTo>
                  <a:cubicBezTo>
                    <a:pt x="180" y="57"/>
                    <a:pt x="178" y="60"/>
                    <a:pt x="177" y="61"/>
                  </a:cubicBezTo>
                  <a:cubicBezTo>
                    <a:pt x="176" y="62"/>
                    <a:pt x="173" y="63"/>
                    <a:pt x="172" y="64"/>
                  </a:cubicBezTo>
                  <a:cubicBezTo>
                    <a:pt x="170" y="64"/>
                    <a:pt x="168" y="66"/>
                    <a:pt x="167" y="66"/>
                  </a:cubicBezTo>
                  <a:cubicBezTo>
                    <a:pt x="166" y="66"/>
                    <a:pt x="165" y="64"/>
                    <a:pt x="164" y="63"/>
                  </a:cubicBezTo>
                  <a:cubicBezTo>
                    <a:pt x="163" y="63"/>
                    <a:pt x="160" y="63"/>
                    <a:pt x="159" y="63"/>
                  </a:cubicBezTo>
                  <a:cubicBezTo>
                    <a:pt x="158" y="62"/>
                    <a:pt x="156" y="61"/>
                    <a:pt x="156" y="61"/>
                  </a:cubicBezTo>
                  <a:cubicBezTo>
                    <a:pt x="155" y="60"/>
                    <a:pt x="152" y="60"/>
                    <a:pt x="151" y="60"/>
                  </a:cubicBezTo>
                  <a:cubicBezTo>
                    <a:pt x="151" y="60"/>
                    <a:pt x="150" y="60"/>
                    <a:pt x="149" y="61"/>
                  </a:cubicBezTo>
                  <a:cubicBezTo>
                    <a:pt x="149" y="61"/>
                    <a:pt x="149" y="63"/>
                    <a:pt x="150" y="63"/>
                  </a:cubicBezTo>
                  <a:cubicBezTo>
                    <a:pt x="150" y="65"/>
                    <a:pt x="153" y="68"/>
                    <a:pt x="155" y="70"/>
                  </a:cubicBezTo>
                  <a:cubicBezTo>
                    <a:pt x="156" y="71"/>
                    <a:pt x="159" y="73"/>
                    <a:pt x="161" y="74"/>
                  </a:cubicBezTo>
                  <a:cubicBezTo>
                    <a:pt x="163" y="75"/>
                    <a:pt x="168" y="76"/>
                    <a:pt x="170" y="77"/>
                  </a:cubicBezTo>
                  <a:cubicBezTo>
                    <a:pt x="173" y="77"/>
                    <a:pt x="178" y="80"/>
                    <a:pt x="181" y="80"/>
                  </a:cubicBezTo>
                  <a:cubicBezTo>
                    <a:pt x="183" y="80"/>
                    <a:pt x="187" y="80"/>
                    <a:pt x="189" y="79"/>
                  </a:cubicBezTo>
                  <a:cubicBezTo>
                    <a:pt x="190" y="78"/>
                    <a:pt x="191" y="76"/>
                    <a:pt x="192" y="76"/>
                  </a:cubicBezTo>
                  <a:cubicBezTo>
                    <a:pt x="193" y="75"/>
                    <a:pt x="196" y="75"/>
                    <a:pt x="197" y="76"/>
                  </a:cubicBezTo>
                  <a:cubicBezTo>
                    <a:pt x="198" y="76"/>
                    <a:pt x="199" y="80"/>
                    <a:pt x="199" y="82"/>
                  </a:cubicBezTo>
                  <a:cubicBezTo>
                    <a:pt x="199" y="83"/>
                    <a:pt x="197" y="86"/>
                    <a:pt x="198" y="88"/>
                  </a:cubicBezTo>
                  <a:cubicBezTo>
                    <a:pt x="198" y="89"/>
                    <a:pt x="200" y="92"/>
                    <a:pt x="200" y="93"/>
                  </a:cubicBezTo>
                  <a:cubicBezTo>
                    <a:pt x="200" y="95"/>
                    <a:pt x="198" y="97"/>
                    <a:pt x="198" y="98"/>
                  </a:cubicBezTo>
                  <a:cubicBezTo>
                    <a:pt x="198" y="100"/>
                    <a:pt x="197" y="104"/>
                    <a:pt x="198" y="106"/>
                  </a:cubicBezTo>
                  <a:cubicBezTo>
                    <a:pt x="199" y="108"/>
                    <a:pt x="202" y="110"/>
                    <a:pt x="204" y="111"/>
                  </a:cubicBezTo>
                  <a:cubicBezTo>
                    <a:pt x="207" y="112"/>
                    <a:pt x="213" y="112"/>
                    <a:pt x="217" y="112"/>
                  </a:cubicBezTo>
                  <a:cubicBezTo>
                    <a:pt x="217" y="113"/>
                    <a:pt x="217" y="114"/>
                    <a:pt x="217" y="114"/>
                  </a:cubicBezTo>
                  <a:cubicBezTo>
                    <a:pt x="217" y="115"/>
                    <a:pt x="217" y="117"/>
                    <a:pt x="218" y="118"/>
                  </a:cubicBezTo>
                  <a:cubicBezTo>
                    <a:pt x="218" y="119"/>
                    <a:pt x="219" y="120"/>
                    <a:pt x="219" y="121"/>
                  </a:cubicBezTo>
                  <a:cubicBezTo>
                    <a:pt x="220" y="122"/>
                    <a:pt x="220" y="125"/>
                    <a:pt x="219" y="126"/>
                  </a:cubicBezTo>
                  <a:cubicBezTo>
                    <a:pt x="219" y="127"/>
                    <a:pt x="218" y="129"/>
                    <a:pt x="218" y="130"/>
                  </a:cubicBezTo>
                  <a:cubicBezTo>
                    <a:pt x="217" y="132"/>
                    <a:pt x="216" y="135"/>
                    <a:pt x="216" y="136"/>
                  </a:cubicBezTo>
                  <a:cubicBezTo>
                    <a:pt x="216" y="138"/>
                    <a:pt x="216" y="142"/>
                    <a:pt x="216" y="143"/>
                  </a:cubicBezTo>
                  <a:cubicBezTo>
                    <a:pt x="216" y="145"/>
                    <a:pt x="215" y="148"/>
                    <a:pt x="216" y="150"/>
                  </a:cubicBezTo>
                  <a:cubicBezTo>
                    <a:pt x="216" y="151"/>
                    <a:pt x="217" y="153"/>
                    <a:pt x="217" y="154"/>
                  </a:cubicBezTo>
                  <a:cubicBezTo>
                    <a:pt x="218" y="155"/>
                    <a:pt x="219" y="157"/>
                    <a:pt x="219" y="159"/>
                  </a:cubicBezTo>
                  <a:cubicBezTo>
                    <a:pt x="219" y="160"/>
                    <a:pt x="219" y="162"/>
                    <a:pt x="219" y="16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2" name="Freeform 109"/>
            <p:cNvSpPr>
              <a:spLocks/>
            </p:cNvSpPr>
            <p:nvPr/>
          </p:nvSpPr>
          <p:spPr bwMode="auto">
            <a:xfrm>
              <a:off x="1985963" y="2827338"/>
              <a:ext cx="460375" cy="212725"/>
            </a:xfrm>
            <a:custGeom>
              <a:avLst/>
              <a:gdLst/>
              <a:ahLst/>
              <a:cxnLst>
                <a:cxn ang="0">
                  <a:pos x="25" y="3"/>
                </a:cxn>
                <a:cxn ang="0">
                  <a:pos x="43" y="12"/>
                </a:cxn>
                <a:cxn ang="0">
                  <a:pos x="68" y="4"/>
                </a:cxn>
                <a:cxn ang="0">
                  <a:pos x="105" y="2"/>
                </a:cxn>
                <a:cxn ang="0">
                  <a:pos x="142" y="15"/>
                </a:cxn>
                <a:cxn ang="0">
                  <a:pos x="169" y="16"/>
                </a:cxn>
                <a:cxn ang="0">
                  <a:pos x="194" y="28"/>
                </a:cxn>
                <a:cxn ang="0">
                  <a:pos x="215" y="28"/>
                </a:cxn>
                <a:cxn ang="0">
                  <a:pos x="220" y="24"/>
                </a:cxn>
                <a:cxn ang="0">
                  <a:pos x="242" y="29"/>
                </a:cxn>
                <a:cxn ang="0">
                  <a:pos x="257" y="29"/>
                </a:cxn>
                <a:cxn ang="0">
                  <a:pos x="272" y="33"/>
                </a:cxn>
                <a:cxn ang="0">
                  <a:pos x="276" y="43"/>
                </a:cxn>
                <a:cxn ang="0">
                  <a:pos x="278" y="57"/>
                </a:cxn>
                <a:cxn ang="0">
                  <a:pos x="288" y="70"/>
                </a:cxn>
                <a:cxn ang="0">
                  <a:pos x="302" y="75"/>
                </a:cxn>
                <a:cxn ang="0">
                  <a:pos x="300" y="89"/>
                </a:cxn>
                <a:cxn ang="0">
                  <a:pos x="292" y="110"/>
                </a:cxn>
                <a:cxn ang="0">
                  <a:pos x="268" y="108"/>
                </a:cxn>
                <a:cxn ang="0">
                  <a:pos x="252" y="102"/>
                </a:cxn>
                <a:cxn ang="0">
                  <a:pos x="242" y="118"/>
                </a:cxn>
                <a:cxn ang="0">
                  <a:pos x="228" y="118"/>
                </a:cxn>
                <a:cxn ang="0">
                  <a:pos x="219" y="104"/>
                </a:cxn>
                <a:cxn ang="0">
                  <a:pos x="202" y="122"/>
                </a:cxn>
                <a:cxn ang="0">
                  <a:pos x="171" y="139"/>
                </a:cxn>
                <a:cxn ang="0">
                  <a:pos x="166" y="136"/>
                </a:cxn>
                <a:cxn ang="0">
                  <a:pos x="153" y="134"/>
                </a:cxn>
                <a:cxn ang="0">
                  <a:pos x="149" y="122"/>
                </a:cxn>
                <a:cxn ang="0">
                  <a:pos x="139" y="128"/>
                </a:cxn>
                <a:cxn ang="0">
                  <a:pos x="126" y="129"/>
                </a:cxn>
                <a:cxn ang="0">
                  <a:pos x="117" y="120"/>
                </a:cxn>
                <a:cxn ang="0">
                  <a:pos x="105" y="114"/>
                </a:cxn>
                <a:cxn ang="0">
                  <a:pos x="101" y="123"/>
                </a:cxn>
                <a:cxn ang="0">
                  <a:pos x="92" y="120"/>
                </a:cxn>
                <a:cxn ang="0">
                  <a:pos x="77" y="112"/>
                </a:cxn>
                <a:cxn ang="0">
                  <a:pos x="57" y="110"/>
                </a:cxn>
                <a:cxn ang="0">
                  <a:pos x="57" y="101"/>
                </a:cxn>
                <a:cxn ang="0">
                  <a:pos x="51" y="94"/>
                </a:cxn>
                <a:cxn ang="0">
                  <a:pos x="32" y="71"/>
                </a:cxn>
                <a:cxn ang="0">
                  <a:pos x="23" y="68"/>
                </a:cxn>
                <a:cxn ang="0">
                  <a:pos x="8" y="56"/>
                </a:cxn>
                <a:cxn ang="0">
                  <a:pos x="8" y="37"/>
                </a:cxn>
                <a:cxn ang="0">
                  <a:pos x="2" y="25"/>
                </a:cxn>
                <a:cxn ang="0">
                  <a:pos x="3" y="10"/>
                </a:cxn>
                <a:cxn ang="0">
                  <a:pos x="13" y="2"/>
                </a:cxn>
              </a:cxnLst>
              <a:rect l="0" t="0" r="r" b="b"/>
              <a:pathLst>
                <a:path w="302" h="139">
                  <a:moveTo>
                    <a:pt x="16" y="0"/>
                  </a:moveTo>
                  <a:cubicBezTo>
                    <a:pt x="18" y="0"/>
                    <a:pt x="19" y="0"/>
                    <a:pt x="20" y="0"/>
                  </a:cubicBezTo>
                  <a:cubicBezTo>
                    <a:pt x="21" y="0"/>
                    <a:pt x="24" y="2"/>
                    <a:pt x="25" y="3"/>
                  </a:cubicBezTo>
                  <a:cubicBezTo>
                    <a:pt x="27" y="4"/>
                    <a:pt x="29" y="7"/>
                    <a:pt x="31" y="8"/>
                  </a:cubicBezTo>
                  <a:cubicBezTo>
                    <a:pt x="32" y="9"/>
                    <a:pt x="34" y="11"/>
                    <a:pt x="36" y="12"/>
                  </a:cubicBezTo>
                  <a:cubicBezTo>
                    <a:pt x="37" y="12"/>
                    <a:pt x="41" y="12"/>
                    <a:pt x="43" y="12"/>
                  </a:cubicBezTo>
                  <a:cubicBezTo>
                    <a:pt x="44" y="12"/>
                    <a:pt x="48" y="11"/>
                    <a:pt x="49" y="11"/>
                  </a:cubicBezTo>
                  <a:cubicBezTo>
                    <a:pt x="52" y="10"/>
                    <a:pt x="56" y="8"/>
                    <a:pt x="59" y="8"/>
                  </a:cubicBezTo>
                  <a:cubicBezTo>
                    <a:pt x="61" y="7"/>
                    <a:pt x="65" y="5"/>
                    <a:pt x="68" y="4"/>
                  </a:cubicBezTo>
                  <a:cubicBezTo>
                    <a:pt x="70" y="3"/>
                    <a:pt x="76" y="2"/>
                    <a:pt x="78" y="2"/>
                  </a:cubicBezTo>
                  <a:cubicBezTo>
                    <a:pt x="83" y="1"/>
                    <a:pt x="91" y="2"/>
                    <a:pt x="95" y="2"/>
                  </a:cubicBezTo>
                  <a:cubicBezTo>
                    <a:pt x="98" y="2"/>
                    <a:pt x="103" y="2"/>
                    <a:pt x="105" y="2"/>
                  </a:cubicBezTo>
                  <a:cubicBezTo>
                    <a:pt x="108" y="3"/>
                    <a:pt x="114" y="5"/>
                    <a:pt x="117" y="6"/>
                  </a:cubicBezTo>
                  <a:cubicBezTo>
                    <a:pt x="121" y="7"/>
                    <a:pt x="129" y="9"/>
                    <a:pt x="132" y="10"/>
                  </a:cubicBezTo>
                  <a:cubicBezTo>
                    <a:pt x="135" y="11"/>
                    <a:pt x="140" y="14"/>
                    <a:pt x="142" y="15"/>
                  </a:cubicBezTo>
                  <a:cubicBezTo>
                    <a:pt x="144" y="15"/>
                    <a:pt x="149" y="15"/>
                    <a:pt x="152" y="15"/>
                  </a:cubicBezTo>
                  <a:cubicBezTo>
                    <a:pt x="154" y="15"/>
                    <a:pt x="159" y="15"/>
                    <a:pt x="161" y="15"/>
                  </a:cubicBezTo>
                  <a:cubicBezTo>
                    <a:pt x="163" y="15"/>
                    <a:pt x="167" y="16"/>
                    <a:pt x="169" y="16"/>
                  </a:cubicBezTo>
                  <a:cubicBezTo>
                    <a:pt x="171" y="17"/>
                    <a:pt x="175" y="19"/>
                    <a:pt x="177" y="20"/>
                  </a:cubicBezTo>
                  <a:cubicBezTo>
                    <a:pt x="180" y="21"/>
                    <a:pt x="184" y="22"/>
                    <a:pt x="187" y="24"/>
                  </a:cubicBezTo>
                  <a:cubicBezTo>
                    <a:pt x="188" y="25"/>
                    <a:pt x="192" y="28"/>
                    <a:pt x="194" y="28"/>
                  </a:cubicBezTo>
                  <a:cubicBezTo>
                    <a:pt x="195" y="29"/>
                    <a:pt x="198" y="29"/>
                    <a:pt x="199" y="29"/>
                  </a:cubicBezTo>
                  <a:cubicBezTo>
                    <a:pt x="201" y="29"/>
                    <a:pt x="206" y="28"/>
                    <a:pt x="208" y="28"/>
                  </a:cubicBezTo>
                  <a:cubicBezTo>
                    <a:pt x="210" y="27"/>
                    <a:pt x="213" y="28"/>
                    <a:pt x="215" y="28"/>
                  </a:cubicBezTo>
                  <a:cubicBezTo>
                    <a:pt x="216" y="27"/>
                    <a:pt x="218" y="26"/>
                    <a:pt x="218" y="25"/>
                  </a:cubicBezTo>
                  <a:cubicBezTo>
                    <a:pt x="218" y="25"/>
                    <a:pt x="218" y="25"/>
                    <a:pt x="219" y="24"/>
                  </a:cubicBezTo>
                  <a:cubicBezTo>
                    <a:pt x="219" y="24"/>
                    <a:pt x="220" y="24"/>
                    <a:pt x="220" y="24"/>
                  </a:cubicBezTo>
                  <a:cubicBezTo>
                    <a:pt x="223" y="24"/>
                    <a:pt x="227" y="24"/>
                    <a:pt x="229" y="24"/>
                  </a:cubicBezTo>
                  <a:cubicBezTo>
                    <a:pt x="231" y="24"/>
                    <a:pt x="233" y="25"/>
                    <a:pt x="234" y="26"/>
                  </a:cubicBezTo>
                  <a:cubicBezTo>
                    <a:pt x="236" y="26"/>
                    <a:pt x="240" y="28"/>
                    <a:pt x="242" y="29"/>
                  </a:cubicBezTo>
                  <a:cubicBezTo>
                    <a:pt x="244" y="30"/>
                    <a:pt x="246" y="32"/>
                    <a:pt x="248" y="32"/>
                  </a:cubicBezTo>
                  <a:cubicBezTo>
                    <a:pt x="250" y="33"/>
                    <a:pt x="253" y="33"/>
                    <a:pt x="254" y="32"/>
                  </a:cubicBezTo>
                  <a:cubicBezTo>
                    <a:pt x="255" y="32"/>
                    <a:pt x="256" y="30"/>
                    <a:pt x="257" y="29"/>
                  </a:cubicBezTo>
                  <a:cubicBezTo>
                    <a:pt x="257" y="29"/>
                    <a:pt x="258" y="27"/>
                    <a:pt x="259" y="27"/>
                  </a:cubicBezTo>
                  <a:cubicBezTo>
                    <a:pt x="261" y="26"/>
                    <a:pt x="264" y="26"/>
                    <a:pt x="266" y="27"/>
                  </a:cubicBezTo>
                  <a:cubicBezTo>
                    <a:pt x="268" y="28"/>
                    <a:pt x="270" y="32"/>
                    <a:pt x="272" y="33"/>
                  </a:cubicBezTo>
                  <a:cubicBezTo>
                    <a:pt x="272" y="33"/>
                    <a:pt x="273" y="33"/>
                    <a:pt x="274" y="34"/>
                  </a:cubicBezTo>
                  <a:cubicBezTo>
                    <a:pt x="274" y="35"/>
                    <a:pt x="274" y="37"/>
                    <a:pt x="275" y="38"/>
                  </a:cubicBezTo>
                  <a:cubicBezTo>
                    <a:pt x="275" y="39"/>
                    <a:pt x="276" y="41"/>
                    <a:pt x="276" y="43"/>
                  </a:cubicBezTo>
                  <a:cubicBezTo>
                    <a:pt x="277" y="44"/>
                    <a:pt x="276" y="49"/>
                    <a:pt x="277" y="50"/>
                  </a:cubicBezTo>
                  <a:cubicBezTo>
                    <a:pt x="277" y="51"/>
                    <a:pt x="278" y="52"/>
                    <a:pt x="279" y="53"/>
                  </a:cubicBezTo>
                  <a:cubicBezTo>
                    <a:pt x="278" y="54"/>
                    <a:pt x="278" y="56"/>
                    <a:pt x="278" y="57"/>
                  </a:cubicBezTo>
                  <a:cubicBezTo>
                    <a:pt x="278" y="58"/>
                    <a:pt x="279" y="60"/>
                    <a:pt x="279" y="61"/>
                  </a:cubicBezTo>
                  <a:cubicBezTo>
                    <a:pt x="280" y="62"/>
                    <a:pt x="282" y="64"/>
                    <a:pt x="283" y="65"/>
                  </a:cubicBezTo>
                  <a:cubicBezTo>
                    <a:pt x="284" y="66"/>
                    <a:pt x="287" y="69"/>
                    <a:pt x="288" y="70"/>
                  </a:cubicBezTo>
                  <a:cubicBezTo>
                    <a:pt x="289" y="71"/>
                    <a:pt x="291" y="73"/>
                    <a:pt x="293" y="74"/>
                  </a:cubicBezTo>
                  <a:cubicBezTo>
                    <a:pt x="295" y="75"/>
                    <a:pt x="298" y="75"/>
                    <a:pt x="300" y="75"/>
                  </a:cubicBezTo>
                  <a:cubicBezTo>
                    <a:pt x="301" y="75"/>
                    <a:pt x="301" y="75"/>
                    <a:pt x="302" y="75"/>
                  </a:cubicBezTo>
                  <a:cubicBezTo>
                    <a:pt x="302" y="76"/>
                    <a:pt x="302" y="78"/>
                    <a:pt x="302" y="78"/>
                  </a:cubicBezTo>
                  <a:cubicBezTo>
                    <a:pt x="302" y="80"/>
                    <a:pt x="302" y="83"/>
                    <a:pt x="302" y="84"/>
                  </a:cubicBezTo>
                  <a:cubicBezTo>
                    <a:pt x="302" y="85"/>
                    <a:pt x="300" y="88"/>
                    <a:pt x="300" y="89"/>
                  </a:cubicBezTo>
                  <a:cubicBezTo>
                    <a:pt x="299" y="92"/>
                    <a:pt x="299" y="97"/>
                    <a:pt x="298" y="99"/>
                  </a:cubicBezTo>
                  <a:cubicBezTo>
                    <a:pt x="298" y="101"/>
                    <a:pt x="298" y="104"/>
                    <a:pt x="297" y="106"/>
                  </a:cubicBezTo>
                  <a:cubicBezTo>
                    <a:pt x="296" y="107"/>
                    <a:pt x="294" y="109"/>
                    <a:pt x="292" y="110"/>
                  </a:cubicBezTo>
                  <a:cubicBezTo>
                    <a:pt x="290" y="111"/>
                    <a:pt x="286" y="111"/>
                    <a:pt x="284" y="111"/>
                  </a:cubicBezTo>
                  <a:cubicBezTo>
                    <a:pt x="282" y="111"/>
                    <a:pt x="277" y="111"/>
                    <a:pt x="275" y="110"/>
                  </a:cubicBezTo>
                  <a:cubicBezTo>
                    <a:pt x="273" y="110"/>
                    <a:pt x="270" y="108"/>
                    <a:pt x="268" y="108"/>
                  </a:cubicBezTo>
                  <a:cubicBezTo>
                    <a:pt x="266" y="107"/>
                    <a:pt x="263" y="106"/>
                    <a:pt x="261" y="105"/>
                  </a:cubicBezTo>
                  <a:cubicBezTo>
                    <a:pt x="260" y="105"/>
                    <a:pt x="257" y="103"/>
                    <a:pt x="256" y="102"/>
                  </a:cubicBezTo>
                  <a:cubicBezTo>
                    <a:pt x="255" y="102"/>
                    <a:pt x="253" y="102"/>
                    <a:pt x="252" y="102"/>
                  </a:cubicBezTo>
                  <a:cubicBezTo>
                    <a:pt x="251" y="103"/>
                    <a:pt x="248" y="104"/>
                    <a:pt x="248" y="105"/>
                  </a:cubicBezTo>
                  <a:cubicBezTo>
                    <a:pt x="247" y="106"/>
                    <a:pt x="246" y="109"/>
                    <a:pt x="245" y="110"/>
                  </a:cubicBezTo>
                  <a:cubicBezTo>
                    <a:pt x="244" y="112"/>
                    <a:pt x="243" y="116"/>
                    <a:pt x="242" y="118"/>
                  </a:cubicBezTo>
                  <a:cubicBezTo>
                    <a:pt x="241" y="119"/>
                    <a:pt x="238" y="120"/>
                    <a:pt x="237" y="121"/>
                  </a:cubicBezTo>
                  <a:cubicBezTo>
                    <a:pt x="236" y="121"/>
                    <a:pt x="233" y="121"/>
                    <a:pt x="232" y="121"/>
                  </a:cubicBezTo>
                  <a:cubicBezTo>
                    <a:pt x="231" y="120"/>
                    <a:pt x="229" y="119"/>
                    <a:pt x="228" y="118"/>
                  </a:cubicBezTo>
                  <a:cubicBezTo>
                    <a:pt x="227" y="116"/>
                    <a:pt x="228" y="113"/>
                    <a:pt x="228" y="112"/>
                  </a:cubicBezTo>
                  <a:cubicBezTo>
                    <a:pt x="227" y="110"/>
                    <a:pt x="226" y="107"/>
                    <a:pt x="224" y="106"/>
                  </a:cubicBezTo>
                  <a:cubicBezTo>
                    <a:pt x="223" y="105"/>
                    <a:pt x="220" y="104"/>
                    <a:pt x="219" y="104"/>
                  </a:cubicBezTo>
                  <a:cubicBezTo>
                    <a:pt x="217" y="104"/>
                    <a:pt x="213" y="106"/>
                    <a:pt x="212" y="107"/>
                  </a:cubicBezTo>
                  <a:cubicBezTo>
                    <a:pt x="211" y="108"/>
                    <a:pt x="209" y="111"/>
                    <a:pt x="208" y="113"/>
                  </a:cubicBezTo>
                  <a:cubicBezTo>
                    <a:pt x="206" y="115"/>
                    <a:pt x="203" y="120"/>
                    <a:pt x="202" y="122"/>
                  </a:cubicBezTo>
                  <a:cubicBezTo>
                    <a:pt x="200" y="125"/>
                    <a:pt x="196" y="129"/>
                    <a:pt x="193" y="131"/>
                  </a:cubicBezTo>
                  <a:cubicBezTo>
                    <a:pt x="191" y="133"/>
                    <a:pt x="185" y="136"/>
                    <a:pt x="181" y="137"/>
                  </a:cubicBezTo>
                  <a:cubicBezTo>
                    <a:pt x="179" y="138"/>
                    <a:pt x="174" y="139"/>
                    <a:pt x="171" y="139"/>
                  </a:cubicBezTo>
                  <a:cubicBezTo>
                    <a:pt x="170" y="139"/>
                    <a:pt x="169" y="139"/>
                    <a:pt x="168" y="139"/>
                  </a:cubicBezTo>
                  <a:cubicBezTo>
                    <a:pt x="168" y="139"/>
                    <a:pt x="168" y="138"/>
                    <a:pt x="168" y="138"/>
                  </a:cubicBezTo>
                  <a:cubicBezTo>
                    <a:pt x="168" y="138"/>
                    <a:pt x="167" y="136"/>
                    <a:pt x="166" y="136"/>
                  </a:cubicBezTo>
                  <a:cubicBezTo>
                    <a:pt x="166" y="136"/>
                    <a:pt x="163" y="135"/>
                    <a:pt x="162" y="135"/>
                  </a:cubicBezTo>
                  <a:cubicBezTo>
                    <a:pt x="161" y="135"/>
                    <a:pt x="159" y="136"/>
                    <a:pt x="158" y="136"/>
                  </a:cubicBezTo>
                  <a:cubicBezTo>
                    <a:pt x="157" y="136"/>
                    <a:pt x="154" y="135"/>
                    <a:pt x="153" y="134"/>
                  </a:cubicBezTo>
                  <a:cubicBezTo>
                    <a:pt x="153" y="133"/>
                    <a:pt x="153" y="131"/>
                    <a:pt x="153" y="131"/>
                  </a:cubicBezTo>
                  <a:cubicBezTo>
                    <a:pt x="153" y="130"/>
                    <a:pt x="152" y="127"/>
                    <a:pt x="151" y="126"/>
                  </a:cubicBezTo>
                  <a:cubicBezTo>
                    <a:pt x="151" y="125"/>
                    <a:pt x="150" y="123"/>
                    <a:pt x="149" y="122"/>
                  </a:cubicBezTo>
                  <a:cubicBezTo>
                    <a:pt x="148" y="122"/>
                    <a:pt x="145" y="122"/>
                    <a:pt x="144" y="122"/>
                  </a:cubicBezTo>
                  <a:cubicBezTo>
                    <a:pt x="143" y="122"/>
                    <a:pt x="142" y="124"/>
                    <a:pt x="142" y="125"/>
                  </a:cubicBezTo>
                  <a:cubicBezTo>
                    <a:pt x="141" y="126"/>
                    <a:pt x="140" y="128"/>
                    <a:pt x="139" y="128"/>
                  </a:cubicBezTo>
                  <a:cubicBezTo>
                    <a:pt x="138" y="129"/>
                    <a:pt x="136" y="131"/>
                    <a:pt x="134" y="132"/>
                  </a:cubicBezTo>
                  <a:cubicBezTo>
                    <a:pt x="133" y="132"/>
                    <a:pt x="130" y="132"/>
                    <a:pt x="129" y="131"/>
                  </a:cubicBezTo>
                  <a:cubicBezTo>
                    <a:pt x="128" y="131"/>
                    <a:pt x="127" y="129"/>
                    <a:pt x="126" y="129"/>
                  </a:cubicBezTo>
                  <a:cubicBezTo>
                    <a:pt x="126" y="128"/>
                    <a:pt x="126" y="126"/>
                    <a:pt x="126" y="125"/>
                  </a:cubicBezTo>
                  <a:cubicBezTo>
                    <a:pt x="125" y="123"/>
                    <a:pt x="123" y="121"/>
                    <a:pt x="122" y="121"/>
                  </a:cubicBezTo>
                  <a:cubicBezTo>
                    <a:pt x="121" y="120"/>
                    <a:pt x="118" y="120"/>
                    <a:pt x="117" y="120"/>
                  </a:cubicBezTo>
                  <a:cubicBezTo>
                    <a:pt x="115" y="120"/>
                    <a:pt x="112" y="119"/>
                    <a:pt x="110" y="119"/>
                  </a:cubicBezTo>
                  <a:cubicBezTo>
                    <a:pt x="109" y="118"/>
                    <a:pt x="107" y="118"/>
                    <a:pt x="107" y="117"/>
                  </a:cubicBezTo>
                  <a:cubicBezTo>
                    <a:pt x="106" y="117"/>
                    <a:pt x="106" y="115"/>
                    <a:pt x="105" y="114"/>
                  </a:cubicBezTo>
                  <a:cubicBezTo>
                    <a:pt x="104" y="114"/>
                    <a:pt x="101" y="115"/>
                    <a:pt x="101" y="116"/>
                  </a:cubicBezTo>
                  <a:cubicBezTo>
                    <a:pt x="101" y="117"/>
                    <a:pt x="102" y="119"/>
                    <a:pt x="102" y="120"/>
                  </a:cubicBezTo>
                  <a:cubicBezTo>
                    <a:pt x="102" y="121"/>
                    <a:pt x="102" y="122"/>
                    <a:pt x="101" y="123"/>
                  </a:cubicBezTo>
                  <a:cubicBezTo>
                    <a:pt x="100" y="124"/>
                    <a:pt x="99" y="126"/>
                    <a:pt x="97" y="126"/>
                  </a:cubicBezTo>
                  <a:cubicBezTo>
                    <a:pt x="96" y="126"/>
                    <a:pt x="94" y="125"/>
                    <a:pt x="93" y="124"/>
                  </a:cubicBezTo>
                  <a:cubicBezTo>
                    <a:pt x="93" y="124"/>
                    <a:pt x="93" y="121"/>
                    <a:pt x="92" y="120"/>
                  </a:cubicBezTo>
                  <a:cubicBezTo>
                    <a:pt x="91" y="118"/>
                    <a:pt x="90" y="116"/>
                    <a:pt x="88" y="115"/>
                  </a:cubicBezTo>
                  <a:cubicBezTo>
                    <a:pt x="87" y="114"/>
                    <a:pt x="85" y="112"/>
                    <a:pt x="84" y="112"/>
                  </a:cubicBezTo>
                  <a:cubicBezTo>
                    <a:pt x="82" y="112"/>
                    <a:pt x="79" y="112"/>
                    <a:pt x="77" y="112"/>
                  </a:cubicBezTo>
                  <a:cubicBezTo>
                    <a:pt x="75" y="112"/>
                    <a:pt x="72" y="112"/>
                    <a:pt x="71" y="112"/>
                  </a:cubicBezTo>
                  <a:cubicBezTo>
                    <a:pt x="68" y="112"/>
                    <a:pt x="64" y="112"/>
                    <a:pt x="61" y="111"/>
                  </a:cubicBezTo>
                  <a:cubicBezTo>
                    <a:pt x="60" y="111"/>
                    <a:pt x="58" y="111"/>
                    <a:pt x="57" y="110"/>
                  </a:cubicBezTo>
                  <a:cubicBezTo>
                    <a:pt x="57" y="110"/>
                    <a:pt x="55" y="108"/>
                    <a:pt x="55" y="107"/>
                  </a:cubicBezTo>
                  <a:cubicBezTo>
                    <a:pt x="55" y="106"/>
                    <a:pt x="54" y="104"/>
                    <a:pt x="55" y="103"/>
                  </a:cubicBezTo>
                  <a:cubicBezTo>
                    <a:pt x="55" y="103"/>
                    <a:pt x="57" y="102"/>
                    <a:pt x="57" y="101"/>
                  </a:cubicBezTo>
                  <a:cubicBezTo>
                    <a:pt x="58" y="100"/>
                    <a:pt x="58" y="98"/>
                    <a:pt x="59" y="98"/>
                  </a:cubicBezTo>
                  <a:cubicBezTo>
                    <a:pt x="59" y="97"/>
                    <a:pt x="59" y="96"/>
                    <a:pt x="59" y="95"/>
                  </a:cubicBezTo>
                  <a:cubicBezTo>
                    <a:pt x="57" y="94"/>
                    <a:pt x="53" y="95"/>
                    <a:pt x="51" y="94"/>
                  </a:cubicBezTo>
                  <a:cubicBezTo>
                    <a:pt x="50" y="93"/>
                    <a:pt x="47" y="91"/>
                    <a:pt x="46" y="90"/>
                  </a:cubicBezTo>
                  <a:cubicBezTo>
                    <a:pt x="44" y="88"/>
                    <a:pt x="41" y="84"/>
                    <a:pt x="40" y="82"/>
                  </a:cubicBezTo>
                  <a:cubicBezTo>
                    <a:pt x="38" y="80"/>
                    <a:pt x="33" y="74"/>
                    <a:pt x="32" y="71"/>
                  </a:cubicBezTo>
                  <a:cubicBezTo>
                    <a:pt x="31" y="70"/>
                    <a:pt x="32" y="67"/>
                    <a:pt x="31" y="67"/>
                  </a:cubicBezTo>
                  <a:cubicBezTo>
                    <a:pt x="30" y="66"/>
                    <a:pt x="26" y="66"/>
                    <a:pt x="25" y="67"/>
                  </a:cubicBezTo>
                  <a:cubicBezTo>
                    <a:pt x="24" y="67"/>
                    <a:pt x="24" y="67"/>
                    <a:pt x="23" y="68"/>
                  </a:cubicBezTo>
                  <a:cubicBezTo>
                    <a:pt x="22" y="66"/>
                    <a:pt x="21" y="65"/>
                    <a:pt x="20" y="64"/>
                  </a:cubicBezTo>
                  <a:cubicBezTo>
                    <a:pt x="19" y="63"/>
                    <a:pt x="15" y="60"/>
                    <a:pt x="13" y="59"/>
                  </a:cubicBezTo>
                  <a:cubicBezTo>
                    <a:pt x="11" y="58"/>
                    <a:pt x="9" y="57"/>
                    <a:pt x="8" y="56"/>
                  </a:cubicBezTo>
                  <a:cubicBezTo>
                    <a:pt x="6" y="55"/>
                    <a:pt x="4" y="52"/>
                    <a:pt x="4" y="50"/>
                  </a:cubicBezTo>
                  <a:cubicBezTo>
                    <a:pt x="3" y="48"/>
                    <a:pt x="3" y="44"/>
                    <a:pt x="4" y="42"/>
                  </a:cubicBezTo>
                  <a:cubicBezTo>
                    <a:pt x="4" y="41"/>
                    <a:pt x="7" y="38"/>
                    <a:pt x="8" y="37"/>
                  </a:cubicBezTo>
                  <a:cubicBezTo>
                    <a:pt x="8" y="35"/>
                    <a:pt x="8" y="33"/>
                    <a:pt x="8" y="31"/>
                  </a:cubicBezTo>
                  <a:cubicBezTo>
                    <a:pt x="7" y="30"/>
                    <a:pt x="7" y="28"/>
                    <a:pt x="6" y="27"/>
                  </a:cubicBezTo>
                  <a:cubicBezTo>
                    <a:pt x="5" y="26"/>
                    <a:pt x="3" y="26"/>
                    <a:pt x="2" y="25"/>
                  </a:cubicBezTo>
                  <a:cubicBezTo>
                    <a:pt x="1" y="24"/>
                    <a:pt x="1" y="22"/>
                    <a:pt x="0" y="20"/>
                  </a:cubicBezTo>
                  <a:cubicBezTo>
                    <a:pt x="0" y="19"/>
                    <a:pt x="1" y="16"/>
                    <a:pt x="1" y="15"/>
                  </a:cubicBezTo>
                  <a:cubicBezTo>
                    <a:pt x="1" y="14"/>
                    <a:pt x="2" y="11"/>
                    <a:pt x="3" y="10"/>
                  </a:cubicBezTo>
                  <a:cubicBezTo>
                    <a:pt x="3" y="9"/>
                    <a:pt x="5" y="7"/>
                    <a:pt x="6" y="6"/>
                  </a:cubicBezTo>
                  <a:cubicBezTo>
                    <a:pt x="7" y="6"/>
                    <a:pt x="9" y="3"/>
                    <a:pt x="10" y="3"/>
                  </a:cubicBezTo>
                  <a:cubicBezTo>
                    <a:pt x="10" y="2"/>
                    <a:pt x="12" y="2"/>
                    <a:pt x="13" y="2"/>
                  </a:cubicBezTo>
                  <a:cubicBezTo>
                    <a:pt x="14" y="1"/>
                    <a:pt x="15" y="1"/>
                    <a:pt x="16" y="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3" name="Freeform 110"/>
            <p:cNvSpPr>
              <a:spLocks/>
            </p:cNvSpPr>
            <p:nvPr/>
          </p:nvSpPr>
          <p:spPr bwMode="auto">
            <a:xfrm>
              <a:off x="1930401" y="3206750"/>
              <a:ext cx="438150" cy="268288"/>
            </a:xfrm>
            <a:custGeom>
              <a:avLst/>
              <a:gdLst/>
              <a:ahLst/>
              <a:cxnLst>
                <a:cxn ang="0">
                  <a:pos x="286" y="131"/>
                </a:cxn>
                <a:cxn ang="0">
                  <a:pos x="261" y="137"/>
                </a:cxn>
                <a:cxn ang="0">
                  <a:pos x="236" y="136"/>
                </a:cxn>
                <a:cxn ang="0">
                  <a:pos x="227" y="142"/>
                </a:cxn>
                <a:cxn ang="0">
                  <a:pos x="215" y="145"/>
                </a:cxn>
                <a:cxn ang="0">
                  <a:pos x="214" y="152"/>
                </a:cxn>
                <a:cxn ang="0">
                  <a:pos x="220" y="161"/>
                </a:cxn>
                <a:cxn ang="0">
                  <a:pos x="209" y="161"/>
                </a:cxn>
                <a:cxn ang="0">
                  <a:pos x="198" y="161"/>
                </a:cxn>
                <a:cxn ang="0">
                  <a:pos x="195" y="166"/>
                </a:cxn>
                <a:cxn ang="0">
                  <a:pos x="201" y="172"/>
                </a:cxn>
                <a:cxn ang="0">
                  <a:pos x="192" y="176"/>
                </a:cxn>
                <a:cxn ang="0">
                  <a:pos x="183" y="166"/>
                </a:cxn>
                <a:cxn ang="0">
                  <a:pos x="177" y="158"/>
                </a:cxn>
                <a:cxn ang="0">
                  <a:pos x="166" y="152"/>
                </a:cxn>
                <a:cxn ang="0">
                  <a:pos x="172" y="145"/>
                </a:cxn>
                <a:cxn ang="0">
                  <a:pos x="182" y="141"/>
                </a:cxn>
                <a:cxn ang="0">
                  <a:pos x="183" y="126"/>
                </a:cxn>
                <a:cxn ang="0">
                  <a:pos x="177" y="120"/>
                </a:cxn>
                <a:cxn ang="0">
                  <a:pos x="163" y="117"/>
                </a:cxn>
                <a:cxn ang="0">
                  <a:pos x="142" y="102"/>
                </a:cxn>
                <a:cxn ang="0">
                  <a:pos x="121" y="99"/>
                </a:cxn>
                <a:cxn ang="0">
                  <a:pos x="113" y="101"/>
                </a:cxn>
                <a:cxn ang="0">
                  <a:pos x="108" y="106"/>
                </a:cxn>
                <a:cxn ang="0">
                  <a:pos x="103" y="96"/>
                </a:cxn>
                <a:cxn ang="0">
                  <a:pos x="91" y="80"/>
                </a:cxn>
                <a:cxn ang="0">
                  <a:pos x="81" y="83"/>
                </a:cxn>
                <a:cxn ang="0">
                  <a:pos x="81" y="98"/>
                </a:cxn>
                <a:cxn ang="0">
                  <a:pos x="77" y="110"/>
                </a:cxn>
                <a:cxn ang="0">
                  <a:pos x="78" y="118"/>
                </a:cxn>
                <a:cxn ang="0">
                  <a:pos x="68" y="125"/>
                </a:cxn>
                <a:cxn ang="0">
                  <a:pos x="43" y="116"/>
                </a:cxn>
                <a:cxn ang="0">
                  <a:pos x="35" y="91"/>
                </a:cxn>
                <a:cxn ang="0">
                  <a:pos x="36" y="76"/>
                </a:cxn>
                <a:cxn ang="0">
                  <a:pos x="24" y="71"/>
                </a:cxn>
                <a:cxn ang="0">
                  <a:pos x="21" y="59"/>
                </a:cxn>
                <a:cxn ang="0">
                  <a:pos x="15" y="51"/>
                </a:cxn>
                <a:cxn ang="0">
                  <a:pos x="8" y="43"/>
                </a:cxn>
                <a:cxn ang="0">
                  <a:pos x="2" y="23"/>
                </a:cxn>
                <a:cxn ang="0">
                  <a:pos x="0" y="5"/>
                </a:cxn>
                <a:cxn ang="0">
                  <a:pos x="9" y="6"/>
                </a:cxn>
                <a:cxn ang="0">
                  <a:pos x="38" y="0"/>
                </a:cxn>
                <a:cxn ang="0">
                  <a:pos x="82" y="14"/>
                </a:cxn>
                <a:cxn ang="0">
                  <a:pos x="127" y="23"/>
                </a:cxn>
                <a:cxn ang="0">
                  <a:pos x="147" y="20"/>
                </a:cxn>
                <a:cxn ang="0">
                  <a:pos x="172" y="32"/>
                </a:cxn>
                <a:cxn ang="0">
                  <a:pos x="190" y="33"/>
                </a:cxn>
                <a:cxn ang="0">
                  <a:pos x="196" y="35"/>
                </a:cxn>
                <a:cxn ang="0">
                  <a:pos x="197" y="49"/>
                </a:cxn>
                <a:cxn ang="0">
                  <a:pos x="196" y="66"/>
                </a:cxn>
                <a:cxn ang="0">
                  <a:pos x="209" y="80"/>
                </a:cxn>
                <a:cxn ang="0">
                  <a:pos x="220" y="85"/>
                </a:cxn>
                <a:cxn ang="0">
                  <a:pos x="228" y="98"/>
                </a:cxn>
                <a:cxn ang="0">
                  <a:pos x="246" y="111"/>
                </a:cxn>
                <a:cxn ang="0">
                  <a:pos x="276" y="123"/>
                </a:cxn>
              </a:cxnLst>
              <a:rect l="0" t="0" r="r" b="b"/>
              <a:pathLst>
                <a:path w="287" h="176">
                  <a:moveTo>
                    <a:pt x="286" y="129"/>
                  </a:moveTo>
                  <a:cubicBezTo>
                    <a:pt x="287" y="130"/>
                    <a:pt x="287" y="131"/>
                    <a:pt x="286" y="131"/>
                  </a:cubicBezTo>
                  <a:cubicBezTo>
                    <a:pt x="285" y="134"/>
                    <a:pt x="277" y="134"/>
                    <a:pt x="273" y="135"/>
                  </a:cubicBezTo>
                  <a:cubicBezTo>
                    <a:pt x="270" y="136"/>
                    <a:pt x="264" y="137"/>
                    <a:pt x="261" y="137"/>
                  </a:cubicBezTo>
                  <a:cubicBezTo>
                    <a:pt x="257" y="137"/>
                    <a:pt x="248" y="136"/>
                    <a:pt x="243" y="136"/>
                  </a:cubicBezTo>
                  <a:cubicBezTo>
                    <a:pt x="241" y="136"/>
                    <a:pt x="238" y="135"/>
                    <a:pt x="236" y="136"/>
                  </a:cubicBezTo>
                  <a:cubicBezTo>
                    <a:pt x="235" y="136"/>
                    <a:pt x="233" y="138"/>
                    <a:pt x="233" y="139"/>
                  </a:cubicBezTo>
                  <a:cubicBezTo>
                    <a:pt x="231" y="140"/>
                    <a:pt x="229" y="142"/>
                    <a:pt x="227" y="142"/>
                  </a:cubicBezTo>
                  <a:cubicBezTo>
                    <a:pt x="226" y="143"/>
                    <a:pt x="222" y="141"/>
                    <a:pt x="220" y="142"/>
                  </a:cubicBezTo>
                  <a:cubicBezTo>
                    <a:pt x="219" y="142"/>
                    <a:pt x="216" y="144"/>
                    <a:pt x="215" y="145"/>
                  </a:cubicBezTo>
                  <a:cubicBezTo>
                    <a:pt x="214" y="146"/>
                    <a:pt x="211" y="148"/>
                    <a:pt x="211" y="149"/>
                  </a:cubicBezTo>
                  <a:cubicBezTo>
                    <a:pt x="211" y="150"/>
                    <a:pt x="213" y="152"/>
                    <a:pt x="214" y="152"/>
                  </a:cubicBezTo>
                  <a:cubicBezTo>
                    <a:pt x="215" y="153"/>
                    <a:pt x="218" y="155"/>
                    <a:pt x="219" y="156"/>
                  </a:cubicBezTo>
                  <a:cubicBezTo>
                    <a:pt x="220" y="157"/>
                    <a:pt x="221" y="160"/>
                    <a:pt x="220" y="161"/>
                  </a:cubicBezTo>
                  <a:cubicBezTo>
                    <a:pt x="220" y="162"/>
                    <a:pt x="216" y="161"/>
                    <a:pt x="215" y="161"/>
                  </a:cubicBezTo>
                  <a:cubicBezTo>
                    <a:pt x="214" y="161"/>
                    <a:pt x="210" y="161"/>
                    <a:pt x="209" y="161"/>
                  </a:cubicBezTo>
                  <a:cubicBezTo>
                    <a:pt x="207" y="161"/>
                    <a:pt x="204" y="162"/>
                    <a:pt x="203" y="162"/>
                  </a:cubicBezTo>
                  <a:cubicBezTo>
                    <a:pt x="202" y="162"/>
                    <a:pt x="199" y="161"/>
                    <a:pt x="198" y="161"/>
                  </a:cubicBezTo>
                  <a:cubicBezTo>
                    <a:pt x="197" y="162"/>
                    <a:pt x="194" y="162"/>
                    <a:pt x="194" y="163"/>
                  </a:cubicBezTo>
                  <a:cubicBezTo>
                    <a:pt x="194" y="164"/>
                    <a:pt x="194" y="166"/>
                    <a:pt x="195" y="166"/>
                  </a:cubicBezTo>
                  <a:cubicBezTo>
                    <a:pt x="195" y="167"/>
                    <a:pt x="197" y="167"/>
                    <a:pt x="198" y="168"/>
                  </a:cubicBezTo>
                  <a:cubicBezTo>
                    <a:pt x="199" y="168"/>
                    <a:pt x="201" y="170"/>
                    <a:pt x="201" y="172"/>
                  </a:cubicBezTo>
                  <a:cubicBezTo>
                    <a:pt x="201" y="173"/>
                    <a:pt x="198" y="174"/>
                    <a:pt x="196" y="175"/>
                  </a:cubicBezTo>
                  <a:cubicBezTo>
                    <a:pt x="195" y="175"/>
                    <a:pt x="193" y="176"/>
                    <a:pt x="192" y="176"/>
                  </a:cubicBezTo>
                  <a:cubicBezTo>
                    <a:pt x="190" y="176"/>
                    <a:pt x="187" y="176"/>
                    <a:pt x="186" y="175"/>
                  </a:cubicBezTo>
                  <a:cubicBezTo>
                    <a:pt x="185" y="173"/>
                    <a:pt x="184" y="168"/>
                    <a:pt x="183" y="166"/>
                  </a:cubicBezTo>
                  <a:cubicBezTo>
                    <a:pt x="183" y="164"/>
                    <a:pt x="183" y="162"/>
                    <a:pt x="182" y="161"/>
                  </a:cubicBezTo>
                  <a:cubicBezTo>
                    <a:pt x="181" y="160"/>
                    <a:pt x="178" y="159"/>
                    <a:pt x="177" y="158"/>
                  </a:cubicBezTo>
                  <a:cubicBezTo>
                    <a:pt x="175" y="158"/>
                    <a:pt x="170" y="157"/>
                    <a:pt x="168" y="155"/>
                  </a:cubicBezTo>
                  <a:cubicBezTo>
                    <a:pt x="167" y="155"/>
                    <a:pt x="166" y="153"/>
                    <a:pt x="166" y="152"/>
                  </a:cubicBezTo>
                  <a:cubicBezTo>
                    <a:pt x="166" y="151"/>
                    <a:pt x="167" y="149"/>
                    <a:pt x="167" y="148"/>
                  </a:cubicBezTo>
                  <a:cubicBezTo>
                    <a:pt x="168" y="147"/>
                    <a:pt x="171" y="146"/>
                    <a:pt x="172" y="145"/>
                  </a:cubicBezTo>
                  <a:cubicBezTo>
                    <a:pt x="174" y="145"/>
                    <a:pt x="177" y="145"/>
                    <a:pt x="178" y="144"/>
                  </a:cubicBezTo>
                  <a:cubicBezTo>
                    <a:pt x="179" y="143"/>
                    <a:pt x="181" y="142"/>
                    <a:pt x="182" y="141"/>
                  </a:cubicBezTo>
                  <a:cubicBezTo>
                    <a:pt x="183" y="139"/>
                    <a:pt x="185" y="137"/>
                    <a:pt x="185" y="135"/>
                  </a:cubicBezTo>
                  <a:cubicBezTo>
                    <a:pt x="185" y="133"/>
                    <a:pt x="183" y="129"/>
                    <a:pt x="183" y="126"/>
                  </a:cubicBezTo>
                  <a:cubicBezTo>
                    <a:pt x="182" y="125"/>
                    <a:pt x="182" y="123"/>
                    <a:pt x="181" y="122"/>
                  </a:cubicBezTo>
                  <a:cubicBezTo>
                    <a:pt x="181" y="121"/>
                    <a:pt x="178" y="120"/>
                    <a:pt x="177" y="120"/>
                  </a:cubicBezTo>
                  <a:cubicBezTo>
                    <a:pt x="175" y="119"/>
                    <a:pt x="171" y="120"/>
                    <a:pt x="168" y="119"/>
                  </a:cubicBezTo>
                  <a:cubicBezTo>
                    <a:pt x="167" y="119"/>
                    <a:pt x="164" y="118"/>
                    <a:pt x="163" y="117"/>
                  </a:cubicBezTo>
                  <a:cubicBezTo>
                    <a:pt x="161" y="116"/>
                    <a:pt x="159" y="112"/>
                    <a:pt x="158" y="111"/>
                  </a:cubicBezTo>
                  <a:cubicBezTo>
                    <a:pt x="154" y="108"/>
                    <a:pt x="146" y="104"/>
                    <a:pt x="142" y="102"/>
                  </a:cubicBezTo>
                  <a:cubicBezTo>
                    <a:pt x="138" y="101"/>
                    <a:pt x="132" y="98"/>
                    <a:pt x="129" y="98"/>
                  </a:cubicBezTo>
                  <a:cubicBezTo>
                    <a:pt x="127" y="98"/>
                    <a:pt x="123" y="98"/>
                    <a:pt x="121" y="99"/>
                  </a:cubicBezTo>
                  <a:cubicBezTo>
                    <a:pt x="120" y="99"/>
                    <a:pt x="119" y="100"/>
                    <a:pt x="118" y="101"/>
                  </a:cubicBezTo>
                  <a:cubicBezTo>
                    <a:pt x="117" y="101"/>
                    <a:pt x="114" y="100"/>
                    <a:pt x="113" y="101"/>
                  </a:cubicBezTo>
                  <a:cubicBezTo>
                    <a:pt x="112" y="102"/>
                    <a:pt x="113" y="105"/>
                    <a:pt x="112" y="106"/>
                  </a:cubicBezTo>
                  <a:cubicBezTo>
                    <a:pt x="112" y="106"/>
                    <a:pt x="109" y="107"/>
                    <a:pt x="108" y="106"/>
                  </a:cubicBezTo>
                  <a:cubicBezTo>
                    <a:pt x="107" y="106"/>
                    <a:pt x="107" y="103"/>
                    <a:pt x="106" y="102"/>
                  </a:cubicBezTo>
                  <a:cubicBezTo>
                    <a:pt x="105" y="100"/>
                    <a:pt x="103" y="97"/>
                    <a:pt x="103" y="96"/>
                  </a:cubicBezTo>
                  <a:cubicBezTo>
                    <a:pt x="101" y="94"/>
                    <a:pt x="98" y="90"/>
                    <a:pt x="96" y="88"/>
                  </a:cubicBezTo>
                  <a:cubicBezTo>
                    <a:pt x="95" y="86"/>
                    <a:pt x="93" y="82"/>
                    <a:pt x="91" y="80"/>
                  </a:cubicBezTo>
                  <a:cubicBezTo>
                    <a:pt x="90" y="79"/>
                    <a:pt x="85" y="79"/>
                    <a:pt x="84" y="80"/>
                  </a:cubicBezTo>
                  <a:cubicBezTo>
                    <a:pt x="83" y="80"/>
                    <a:pt x="82" y="82"/>
                    <a:pt x="81" y="83"/>
                  </a:cubicBezTo>
                  <a:cubicBezTo>
                    <a:pt x="81" y="85"/>
                    <a:pt x="83" y="89"/>
                    <a:pt x="83" y="91"/>
                  </a:cubicBezTo>
                  <a:cubicBezTo>
                    <a:pt x="83" y="93"/>
                    <a:pt x="82" y="96"/>
                    <a:pt x="81" y="98"/>
                  </a:cubicBezTo>
                  <a:cubicBezTo>
                    <a:pt x="81" y="100"/>
                    <a:pt x="81" y="103"/>
                    <a:pt x="81" y="104"/>
                  </a:cubicBezTo>
                  <a:cubicBezTo>
                    <a:pt x="80" y="106"/>
                    <a:pt x="78" y="108"/>
                    <a:pt x="77" y="110"/>
                  </a:cubicBezTo>
                  <a:cubicBezTo>
                    <a:pt x="77" y="112"/>
                    <a:pt x="78" y="116"/>
                    <a:pt x="78" y="118"/>
                  </a:cubicBezTo>
                  <a:cubicBezTo>
                    <a:pt x="78" y="118"/>
                    <a:pt x="78" y="118"/>
                    <a:pt x="78" y="118"/>
                  </a:cubicBezTo>
                  <a:cubicBezTo>
                    <a:pt x="78" y="119"/>
                    <a:pt x="77" y="119"/>
                    <a:pt x="77" y="119"/>
                  </a:cubicBezTo>
                  <a:cubicBezTo>
                    <a:pt x="75" y="121"/>
                    <a:pt x="71" y="124"/>
                    <a:pt x="68" y="125"/>
                  </a:cubicBezTo>
                  <a:cubicBezTo>
                    <a:pt x="64" y="126"/>
                    <a:pt x="56" y="127"/>
                    <a:pt x="52" y="125"/>
                  </a:cubicBezTo>
                  <a:cubicBezTo>
                    <a:pt x="49" y="124"/>
                    <a:pt x="45" y="119"/>
                    <a:pt x="43" y="116"/>
                  </a:cubicBezTo>
                  <a:cubicBezTo>
                    <a:pt x="41" y="113"/>
                    <a:pt x="39" y="107"/>
                    <a:pt x="38" y="104"/>
                  </a:cubicBezTo>
                  <a:cubicBezTo>
                    <a:pt x="37" y="101"/>
                    <a:pt x="35" y="95"/>
                    <a:pt x="35" y="91"/>
                  </a:cubicBezTo>
                  <a:cubicBezTo>
                    <a:pt x="35" y="89"/>
                    <a:pt x="37" y="86"/>
                    <a:pt x="37" y="84"/>
                  </a:cubicBezTo>
                  <a:cubicBezTo>
                    <a:pt x="37" y="82"/>
                    <a:pt x="37" y="78"/>
                    <a:pt x="36" y="76"/>
                  </a:cubicBezTo>
                  <a:cubicBezTo>
                    <a:pt x="36" y="75"/>
                    <a:pt x="32" y="74"/>
                    <a:pt x="31" y="74"/>
                  </a:cubicBezTo>
                  <a:cubicBezTo>
                    <a:pt x="29" y="73"/>
                    <a:pt x="25" y="73"/>
                    <a:pt x="24" y="71"/>
                  </a:cubicBezTo>
                  <a:cubicBezTo>
                    <a:pt x="22" y="70"/>
                    <a:pt x="21" y="67"/>
                    <a:pt x="21" y="66"/>
                  </a:cubicBezTo>
                  <a:cubicBezTo>
                    <a:pt x="20" y="64"/>
                    <a:pt x="21" y="61"/>
                    <a:pt x="21" y="59"/>
                  </a:cubicBezTo>
                  <a:cubicBezTo>
                    <a:pt x="21" y="57"/>
                    <a:pt x="22" y="54"/>
                    <a:pt x="21" y="53"/>
                  </a:cubicBezTo>
                  <a:cubicBezTo>
                    <a:pt x="20" y="51"/>
                    <a:pt x="16" y="52"/>
                    <a:pt x="15" y="51"/>
                  </a:cubicBezTo>
                  <a:cubicBezTo>
                    <a:pt x="14" y="50"/>
                    <a:pt x="11" y="49"/>
                    <a:pt x="10" y="47"/>
                  </a:cubicBezTo>
                  <a:cubicBezTo>
                    <a:pt x="9" y="46"/>
                    <a:pt x="8" y="44"/>
                    <a:pt x="8" y="43"/>
                  </a:cubicBezTo>
                  <a:cubicBezTo>
                    <a:pt x="7" y="40"/>
                    <a:pt x="6" y="36"/>
                    <a:pt x="5" y="33"/>
                  </a:cubicBezTo>
                  <a:cubicBezTo>
                    <a:pt x="4" y="31"/>
                    <a:pt x="3" y="26"/>
                    <a:pt x="2" y="23"/>
                  </a:cubicBezTo>
                  <a:cubicBezTo>
                    <a:pt x="2" y="20"/>
                    <a:pt x="2" y="13"/>
                    <a:pt x="1" y="9"/>
                  </a:cubicBezTo>
                  <a:cubicBezTo>
                    <a:pt x="1" y="9"/>
                    <a:pt x="1" y="7"/>
                    <a:pt x="0" y="5"/>
                  </a:cubicBezTo>
                  <a:cubicBezTo>
                    <a:pt x="0" y="5"/>
                    <a:pt x="0" y="5"/>
                    <a:pt x="0" y="5"/>
                  </a:cubicBezTo>
                  <a:cubicBezTo>
                    <a:pt x="2" y="5"/>
                    <a:pt x="7" y="6"/>
                    <a:pt x="9" y="6"/>
                  </a:cubicBezTo>
                  <a:cubicBezTo>
                    <a:pt x="13" y="6"/>
                    <a:pt x="21" y="4"/>
                    <a:pt x="25" y="3"/>
                  </a:cubicBezTo>
                  <a:cubicBezTo>
                    <a:pt x="28" y="2"/>
                    <a:pt x="35" y="0"/>
                    <a:pt x="38" y="0"/>
                  </a:cubicBezTo>
                  <a:cubicBezTo>
                    <a:pt x="43" y="0"/>
                    <a:pt x="52" y="2"/>
                    <a:pt x="56" y="4"/>
                  </a:cubicBezTo>
                  <a:cubicBezTo>
                    <a:pt x="63" y="6"/>
                    <a:pt x="75" y="12"/>
                    <a:pt x="82" y="14"/>
                  </a:cubicBezTo>
                  <a:cubicBezTo>
                    <a:pt x="87" y="16"/>
                    <a:pt x="98" y="20"/>
                    <a:pt x="104" y="22"/>
                  </a:cubicBezTo>
                  <a:cubicBezTo>
                    <a:pt x="109" y="23"/>
                    <a:pt x="121" y="24"/>
                    <a:pt x="127" y="23"/>
                  </a:cubicBezTo>
                  <a:cubicBezTo>
                    <a:pt x="130" y="23"/>
                    <a:pt x="136" y="20"/>
                    <a:pt x="139" y="20"/>
                  </a:cubicBezTo>
                  <a:cubicBezTo>
                    <a:pt x="141" y="19"/>
                    <a:pt x="145" y="20"/>
                    <a:pt x="147" y="20"/>
                  </a:cubicBezTo>
                  <a:cubicBezTo>
                    <a:pt x="149" y="21"/>
                    <a:pt x="154" y="22"/>
                    <a:pt x="157" y="23"/>
                  </a:cubicBezTo>
                  <a:cubicBezTo>
                    <a:pt x="161" y="25"/>
                    <a:pt x="168" y="30"/>
                    <a:pt x="172" y="32"/>
                  </a:cubicBezTo>
                  <a:cubicBezTo>
                    <a:pt x="174" y="33"/>
                    <a:pt x="179" y="33"/>
                    <a:pt x="181" y="33"/>
                  </a:cubicBezTo>
                  <a:cubicBezTo>
                    <a:pt x="183" y="33"/>
                    <a:pt x="188" y="33"/>
                    <a:pt x="190" y="33"/>
                  </a:cubicBezTo>
                  <a:cubicBezTo>
                    <a:pt x="191" y="33"/>
                    <a:pt x="192" y="33"/>
                    <a:pt x="193" y="32"/>
                  </a:cubicBezTo>
                  <a:cubicBezTo>
                    <a:pt x="194" y="33"/>
                    <a:pt x="195" y="34"/>
                    <a:pt x="196" y="35"/>
                  </a:cubicBezTo>
                  <a:cubicBezTo>
                    <a:pt x="197" y="36"/>
                    <a:pt x="197" y="40"/>
                    <a:pt x="197" y="42"/>
                  </a:cubicBezTo>
                  <a:cubicBezTo>
                    <a:pt x="198" y="44"/>
                    <a:pt x="197" y="47"/>
                    <a:pt x="197" y="49"/>
                  </a:cubicBezTo>
                  <a:cubicBezTo>
                    <a:pt x="197" y="51"/>
                    <a:pt x="194" y="55"/>
                    <a:pt x="194" y="58"/>
                  </a:cubicBezTo>
                  <a:cubicBezTo>
                    <a:pt x="194" y="60"/>
                    <a:pt x="195" y="64"/>
                    <a:pt x="196" y="66"/>
                  </a:cubicBezTo>
                  <a:cubicBezTo>
                    <a:pt x="197" y="69"/>
                    <a:pt x="200" y="74"/>
                    <a:pt x="202" y="76"/>
                  </a:cubicBezTo>
                  <a:cubicBezTo>
                    <a:pt x="203" y="77"/>
                    <a:pt x="207" y="79"/>
                    <a:pt x="209" y="80"/>
                  </a:cubicBezTo>
                  <a:cubicBezTo>
                    <a:pt x="211" y="81"/>
                    <a:pt x="216" y="83"/>
                    <a:pt x="218" y="84"/>
                  </a:cubicBezTo>
                  <a:cubicBezTo>
                    <a:pt x="219" y="84"/>
                    <a:pt x="219" y="84"/>
                    <a:pt x="220" y="85"/>
                  </a:cubicBezTo>
                  <a:cubicBezTo>
                    <a:pt x="221" y="86"/>
                    <a:pt x="222" y="88"/>
                    <a:pt x="222" y="89"/>
                  </a:cubicBezTo>
                  <a:cubicBezTo>
                    <a:pt x="224" y="91"/>
                    <a:pt x="226" y="96"/>
                    <a:pt x="228" y="98"/>
                  </a:cubicBezTo>
                  <a:cubicBezTo>
                    <a:pt x="229" y="99"/>
                    <a:pt x="234" y="101"/>
                    <a:pt x="236" y="103"/>
                  </a:cubicBezTo>
                  <a:cubicBezTo>
                    <a:pt x="238" y="105"/>
                    <a:pt x="243" y="110"/>
                    <a:pt x="246" y="111"/>
                  </a:cubicBezTo>
                  <a:cubicBezTo>
                    <a:pt x="250" y="114"/>
                    <a:pt x="258" y="116"/>
                    <a:pt x="262" y="118"/>
                  </a:cubicBezTo>
                  <a:cubicBezTo>
                    <a:pt x="265" y="119"/>
                    <a:pt x="273" y="122"/>
                    <a:pt x="276" y="123"/>
                  </a:cubicBezTo>
                  <a:cubicBezTo>
                    <a:pt x="279" y="124"/>
                    <a:pt x="283" y="127"/>
                    <a:pt x="286" y="12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4" name="Freeform 111"/>
            <p:cNvSpPr>
              <a:spLocks/>
            </p:cNvSpPr>
            <p:nvPr/>
          </p:nvSpPr>
          <p:spPr bwMode="auto">
            <a:xfrm>
              <a:off x="2265363" y="4189413"/>
              <a:ext cx="22225" cy="25400"/>
            </a:xfrm>
            <a:custGeom>
              <a:avLst/>
              <a:gdLst/>
              <a:ahLst/>
              <a:cxnLst>
                <a:cxn ang="0">
                  <a:pos x="15" y="16"/>
                </a:cxn>
                <a:cxn ang="0">
                  <a:pos x="11" y="17"/>
                </a:cxn>
                <a:cxn ang="0">
                  <a:pos x="8" y="14"/>
                </a:cxn>
                <a:cxn ang="0">
                  <a:pos x="7" y="10"/>
                </a:cxn>
                <a:cxn ang="0">
                  <a:pos x="3" y="7"/>
                </a:cxn>
                <a:cxn ang="0">
                  <a:pos x="1" y="4"/>
                </a:cxn>
                <a:cxn ang="0">
                  <a:pos x="1" y="1"/>
                </a:cxn>
                <a:cxn ang="0">
                  <a:pos x="5" y="0"/>
                </a:cxn>
                <a:cxn ang="0">
                  <a:pos x="8" y="2"/>
                </a:cxn>
                <a:cxn ang="0">
                  <a:pos x="11" y="6"/>
                </a:cxn>
                <a:cxn ang="0">
                  <a:pos x="14" y="9"/>
                </a:cxn>
                <a:cxn ang="0">
                  <a:pos x="15" y="13"/>
                </a:cxn>
                <a:cxn ang="0">
                  <a:pos x="15" y="16"/>
                </a:cxn>
              </a:cxnLst>
              <a:rect l="0" t="0" r="r" b="b"/>
              <a:pathLst>
                <a:path w="15" h="17">
                  <a:moveTo>
                    <a:pt x="15" y="16"/>
                  </a:moveTo>
                  <a:cubicBezTo>
                    <a:pt x="14" y="17"/>
                    <a:pt x="12" y="17"/>
                    <a:pt x="11" y="17"/>
                  </a:cubicBezTo>
                  <a:cubicBezTo>
                    <a:pt x="10" y="16"/>
                    <a:pt x="8" y="15"/>
                    <a:pt x="8" y="14"/>
                  </a:cubicBezTo>
                  <a:cubicBezTo>
                    <a:pt x="7" y="13"/>
                    <a:pt x="7" y="11"/>
                    <a:pt x="7" y="10"/>
                  </a:cubicBezTo>
                  <a:cubicBezTo>
                    <a:pt x="6" y="9"/>
                    <a:pt x="4" y="8"/>
                    <a:pt x="3" y="7"/>
                  </a:cubicBezTo>
                  <a:cubicBezTo>
                    <a:pt x="3" y="7"/>
                    <a:pt x="1" y="5"/>
                    <a:pt x="1" y="4"/>
                  </a:cubicBezTo>
                  <a:cubicBezTo>
                    <a:pt x="1" y="3"/>
                    <a:pt x="0" y="1"/>
                    <a:pt x="1" y="1"/>
                  </a:cubicBezTo>
                  <a:cubicBezTo>
                    <a:pt x="1" y="0"/>
                    <a:pt x="4" y="0"/>
                    <a:pt x="5" y="0"/>
                  </a:cubicBezTo>
                  <a:cubicBezTo>
                    <a:pt x="6" y="0"/>
                    <a:pt x="7" y="1"/>
                    <a:pt x="8" y="2"/>
                  </a:cubicBezTo>
                  <a:cubicBezTo>
                    <a:pt x="9" y="3"/>
                    <a:pt x="11" y="5"/>
                    <a:pt x="11" y="6"/>
                  </a:cubicBezTo>
                  <a:cubicBezTo>
                    <a:pt x="12" y="7"/>
                    <a:pt x="14" y="9"/>
                    <a:pt x="14" y="9"/>
                  </a:cubicBezTo>
                  <a:cubicBezTo>
                    <a:pt x="15" y="10"/>
                    <a:pt x="15" y="12"/>
                    <a:pt x="15" y="13"/>
                  </a:cubicBezTo>
                  <a:cubicBezTo>
                    <a:pt x="15" y="14"/>
                    <a:pt x="15" y="16"/>
                    <a:pt x="15" y="1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5" name="Freeform 112"/>
            <p:cNvSpPr>
              <a:spLocks/>
            </p:cNvSpPr>
            <p:nvPr/>
          </p:nvSpPr>
          <p:spPr bwMode="auto">
            <a:xfrm>
              <a:off x="2108201" y="3938588"/>
              <a:ext cx="84138" cy="120650"/>
            </a:xfrm>
            <a:custGeom>
              <a:avLst/>
              <a:gdLst/>
              <a:ahLst/>
              <a:cxnLst>
                <a:cxn ang="0">
                  <a:pos x="55" y="38"/>
                </a:cxn>
                <a:cxn ang="0">
                  <a:pos x="48" y="37"/>
                </a:cxn>
                <a:cxn ang="0">
                  <a:pos x="44" y="33"/>
                </a:cxn>
                <a:cxn ang="0">
                  <a:pos x="40" y="28"/>
                </a:cxn>
                <a:cxn ang="0">
                  <a:pos x="35" y="24"/>
                </a:cxn>
                <a:cxn ang="0">
                  <a:pos x="29" y="19"/>
                </a:cxn>
                <a:cxn ang="0">
                  <a:pos x="26" y="9"/>
                </a:cxn>
                <a:cxn ang="0">
                  <a:pos x="22" y="5"/>
                </a:cxn>
                <a:cxn ang="0">
                  <a:pos x="19" y="1"/>
                </a:cxn>
                <a:cxn ang="0">
                  <a:pos x="13" y="1"/>
                </a:cxn>
                <a:cxn ang="0">
                  <a:pos x="9" y="6"/>
                </a:cxn>
                <a:cxn ang="0">
                  <a:pos x="4" y="13"/>
                </a:cxn>
                <a:cxn ang="0">
                  <a:pos x="1" y="20"/>
                </a:cxn>
                <a:cxn ang="0">
                  <a:pos x="7" y="23"/>
                </a:cxn>
                <a:cxn ang="0">
                  <a:pos x="10" y="31"/>
                </a:cxn>
                <a:cxn ang="0">
                  <a:pos x="11" y="40"/>
                </a:cxn>
                <a:cxn ang="0">
                  <a:pos x="7" y="49"/>
                </a:cxn>
                <a:cxn ang="0">
                  <a:pos x="7" y="58"/>
                </a:cxn>
                <a:cxn ang="0">
                  <a:pos x="12" y="66"/>
                </a:cxn>
                <a:cxn ang="0">
                  <a:pos x="17" y="69"/>
                </a:cxn>
                <a:cxn ang="0">
                  <a:pos x="22" y="71"/>
                </a:cxn>
                <a:cxn ang="0">
                  <a:pos x="24" y="76"/>
                </a:cxn>
                <a:cxn ang="0">
                  <a:pos x="30" y="76"/>
                </a:cxn>
                <a:cxn ang="0">
                  <a:pos x="35" y="74"/>
                </a:cxn>
                <a:cxn ang="0">
                  <a:pos x="37" y="77"/>
                </a:cxn>
                <a:cxn ang="0">
                  <a:pos x="41" y="79"/>
                </a:cxn>
                <a:cxn ang="0">
                  <a:pos x="45" y="75"/>
                </a:cxn>
                <a:cxn ang="0">
                  <a:pos x="44" y="67"/>
                </a:cxn>
                <a:cxn ang="0">
                  <a:pos x="45" y="59"/>
                </a:cxn>
                <a:cxn ang="0">
                  <a:pos x="50" y="52"/>
                </a:cxn>
                <a:cxn ang="0">
                  <a:pos x="54" y="49"/>
                </a:cxn>
                <a:cxn ang="0">
                  <a:pos x="56" y="44"/>
                </a:cxn>
                <a:cxn ang="0">
                  <a:pos x="55" y="38"/>
                </a:cxn>
              </a:cxnLst>
              <a:rect l="0" t="0" r="r" b="b"/>
              <a:pathLst>
                <a:path w="56" h="79">
                  <a:moveTo>
                    <a:pt x="55" y="38"/>
                  </a:moveTo>
                  <a:cubicBezTo>
                    <a:pt x="54" y="37"/>
                    <a:pt x="50" y="38"/>
                    <a:pt x="48" y="37"/>
                  </a:cubicBezTo>
                  <a:cubicBezTo>
                    <a:pt x="47" y="37"/>
                    <a:pt x="45" y="34"/>
                    <a:pt x="44" y="33"/>
                  </a:cubicBezTo>
                  <a:cubicBezTo>
                    <a:pt x="43" y="32"/>
                    <a:pt x="42" y="29"/>
                    <a:pt x="40" y="28"/>
                  </a:cubicBezTo>
                  <a:cubicBezTo>
                    <a:pt x="39" y="27"/>
                    <a:pt x="36" y="25"/>
                    <a:pt x="35" y="24"/>
                  </a:cubicBezTo>
                  <a:cubicBezTo>
                    <a:pt x="34" y="23"/>
                    <a:pt x="30" y="21"/>
                    <a:pt x="29" y="19"/>
                  </a:cubicBezTo>
                  <a:cubicBezTo>
                    <a:pt x="28" y="17"/>
                    <a:pt x="27" y="11"/>
                    <a:pt x="26" y="9"/>
                  </a:cubicBezTo>
                  <a:cubicBezTo>
                    <a:pt x="25" y="8"/>
                    <a:pt x="23" y="6"/>
                    <a:pt x="22" y="5"/>
                  </a:cubicBezTo>
                  <a:cubicBezTo>
                    <a:pt x="21" y="4"/>
                    <a:pt x="21" y="1"/>
                    <a:pt x="19" y="1"/>
                  </a:cubicBezTo>
                  <a:cubicBezTo>
                    <a:pt x="18" y="0"/>
                    <a:pt x="14" y="0"/>
                    <a:pt x="13" y="1"/>
                  </a:cubicBezTo>
                  <a:cubicBezTo>
                    <a:pt x="12" y="2"/>
                    <a:pt x="10" y="5"/>
                    <a:pt x="9" y="6"/>
                  </a:cubicBezTo>
                  <a:cubicBezTo>
                    <a:pt x="8" y="8"/>
                    <a:pt x="5" y="11"/>
                    <a:pt x="4" y="13"/>
                  </a:cubicBezTo>
                  <a:cubicBezTo>
                    <a:pt x="3" y="15"/>
                    <a:pt x="0" y="18"/>
                    <a:pt x="1" y="20"/>
                  </a:cubicBezTo>
                  <a:cubicBezTo>
                    <a:pt x="1" y="21"/>
                    <a:pt x="5" y="22"/>
                    <a:pt x="7" y="23"/>
                  </a:cubicBezTo>
                  <a:cubicBezTo>
                    <a:pt x="8" y="24"/>
                    <a:pt x="9" y="29"/>
                    <a:pt x="10" y="31"/>
                  </a:cubicBezTo>
                  <a:cubicBezTo>
                    <a:pt x="10" y="33"/>
                    <a:pt x="11" y="38"/>
                    <a:pt x="11" y="40"/>
                  </a:cubicBezTo>
                  <a:cubicBezTo>
                    <a:pt x="11" y="43"/>
                    <a:pt x="7" y="47"/>
                    <a:pt x="7" y="49"/>
                  </a:cubicBezTo>
                  <a:cubicBezTo>
                    <a:pt x="6" y="51"/>
                    <a:pt x="6" y="56"/>
                    <a:pt x="7" y="58"/>
                  </a:cubicBezTo>
                  <a:cubicBezTo>
                    <a:pt x="7" y="61"/>
                    <a:pt x="10" y="64"/>
                    <a:pt x="12" y="66"/>
                  </a:cubicBezTo>
                  <a:cubicBezTo>
                    <a:pt x="13" y="67"/>
                    <a:pt x="16" y="69"/>
                    <a:pt x="17" y="69"/>
                  </a:cubicBezTo>
                  <a:cubicBezTo>
                    <a:pt x="18" y="70"/>
                    <a:pt x="21" y="70"/>
                    <a:pt x="22" y="71"/>
                  </a:cubicBezTo>
                  <a:cubicBezTo>
                    <a:pt x="23" y="72"/>
                    <a:pt x="23" y="75"/>
                    <a:pt x="24" y="76"/>
                  </a:cubicBezTo>
                  <a:cubicBezTo>
                    <a:pt x="26" y="77"/>
                    <a:pt x="29" y="76"/>
                    <a:pt x="30" y="76"/>
                  </a:cubicBezTo>
                  <a:cubicBezTo>
                    <a:pt x="31" y="76"/>
                    <a:pt x="34" y="74"/>
                    <a:pt x="35" y="74"/>
                  </a:cubicBezTo>
                  <a:cubicBezTo>
                    <a:pt x="36" y="75"/>
                    <a:pt x="36" y="77"/>
                    <a:pt x="37" y="77"/>
                  </a:cubicBezTo>
                  <a:cubicBezTo>
                    <a:pt x="38" y="78"/>
                    <a:pt x="40" y="79"/>
                    <a:pt x="41" y="79"/>
                  </a:cubicBezTo>
                  <a:cubicBezTo>
                    <a:pt x="43" y="79"/>
                    <a:pt x="44" y="76"/>
                    <a:pt x="45" y="75"/>
                  </a:cubicBezTo>
                  <a:cubicBezTo>
                    <a:pt x="45" y="73"/>
                    <a:pt x="44" y="69"/>
                    <a:pt x="44" y="67"/>
                  </a:cubicBezTo>
                  <a:cubicBezTo>
                    <a:pt x="44" y="65"/>
                    <a:pt x="44" y="61"/>
                    <a:pt x="45" y="59"/>
                  </a:cubicBezTo>
                  <a:cubicBezTo>
                    <a:pt x="45" y="57"/>
                    <a:pt x="49" y="54"/>
                    <a:pt x="50" y="52"/>
                  </a:cubicBezTo>
                  <a:cubicBezTo>
                    <a:pt x="51" y="51"/>
                    <a:pt x="54" y="50"/>
                    <a:pt x="54" y="49"/>
                  </a:cubicBezTo>
                  <a:cubicBezTo>
                    <a:pt x="55" y="48"/>
                    <a:pt x="56" y="45"/>
                    <a:pt x="56" y="44"/>
                  </a:cubicBezTo>
                  <a:cubicBezTo>
                    <a:pt x="56" y="43"/>
                    <a:pt x="56" y="39"/>
                    <a:pt x="55" y="3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6" name="Freeform 113"/>
            <p:cNvSpPr>
              <a:spLocks/>
            </p:cNvSpPr>
            <p:nvPr/>
          </p:nvSpPr>
          <p:spPr bwMode="auto">
            <a:xfrm>
              <a:off x="2197101" y="3482975"/>
              <a:ext cx="30163" cy="25400"/>
            </a:xfrm>
            <a:custGeom>
              <a:avLst/>
              <a:gdLst/>
              <a:ahLst/>
              <a:cxnLst>
                <a:cxn ang="0">
                  <a:pos x="13" y="17"/>
                </a:cxn>
                <a:cxn ang="0">
                  <a:pos x="6" y="13"/>
                </a:cxn>
                <a:cxn ang="0">
                  <a:pos x="3" y="10"/>
                </a:cxn>
                <a:cxn ang="0">
                  <a:pos x="1" y="5"/>
                </a:cxn>
                <a:cxn ang="0">
                  <a:pos x="1" y="1"/>
                </a:cxn>
                <a:cxn ang="0">
                  <a:pos x="4" y="0"/>
                </a:cxn>
                <a:cxn ang="0">
                  <a:pos x="8" y="2"/>
                </a:cxn>
                <a:cxn ang="0">
                  <a:pos x="16" y="3"/>
                </a:cxn>
                <a:cxn ang="0">
                  <a:pos x="19" y="9"/>
                </a:cxn>
                <a:cxn ang="0">
                  <a:pos x="18" y="14"/>
                </a:cxn>
                <a:cxn ang="0">
                  <a:pos x="13" y="17"/>
                </a:cxn>
              </a:cxnLst>
              <a:rect l="0" t="0" r="r" b="b"/>
              <a:pathLst>
                <a:path w="19" h="17">
                  <a:moveTo>
                    <a:pt x="13" y="17"/>
                  </a:moveTo>
                  <a:cubicBezTo>
                    <a:pt x="11" y="17"/>
                    <a:pt x="7" y="15"/>
                    <a:pt x="6" y="13"/>
                  </a:cubicBezTo>
                  <a:cubicBezTo>
                    <a:pt x="5" y="13"/>
                    <a:pt x="4" y="11"/>
                    <a:pt x="3" y="10"/>
                  </a:cubicBezTo>
                  <a:cubicBezTo>
                    <a:pt x="3" y="9"/>
                    <a:pt x="2" y="7"/>
                    <a:pt x="1" y="5"/>
                  </a:cubicBezTo>
                  <a:cubicBezTo>
                    <a:pt x="1" y="4"/>
                    <a:pt x="0" y="2"/>
                    <a:pt x="1" y="1"/>
                  </a:cubicBezTo>
                  <a:cubicBezTo>
                    <a:pt x="2" y="0"/>
                    <a:pt x="3" y="0"/>
                    <a:pt x="4" y="0"/>
                  </a:cubicBezTo>
                  <a:cubicBezTo>
                    <a:pt x="5" y="0"/>
                    <a:pt x="7" y="1"/>
                    <a:pt x="8" y="2"/>
                  </a:cubicBezTo>
                  <a:cubicBezTo>
                    <a:pt x="9" y="2"/>
                    <a:pt x="14" y="2"/>
                    <a:pt x="16" y="3"/>
                  </a:cubicBezTo>
                  <a:cubicBezTo>
                    <a:pt x="17" y="4"/>
                    <a:pt x="19" y="7"/>
                    <a:pt x="19" y="9"/>
                  </a:cubicBezTo>
                  <a:cubicBezTo>
                    <a:pt x="19" y="10"/>
                    <a:pt x="19" y="13"/>
                    <a:pt x="18" y="14"/>
                  </a:cubicBezTo>
                  <a:cubicBezTo>
                    <a:pt x="17" y="15"/>
                    <a:pt x="15" y="17"/>
                    <a:pt x="13" y="1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7" name="Freeform 114"/>
            <p:cNvSpPr>
              <a:spLocks/>
            </p:cNvSpPr>
            <p:nvPr/>
          </p:nvSpPr>
          <p:spPr bwMode="auto">
            <a:xfrm>
              <a:off x="2278063" y="3452813"/>
              <a:ext cx="25400" cy="12700"/>
            </a:xfrm>
            <a:custGeom>
              <a:avLst/>
              <a:gdLst/>
              <a:ahLst/>
              <a:cxnLst>
                <a:cxn ang="0">
                  <a:pos x="15" y="3"/>
                </a:cxn>
                <a:cxn ang="0">
                  <a:pos x="9" y="9"/>
                </a:cxn>
                <a:cxn ang="0">
                  <a:pos x="3" y="8"/>
                </a:cxn>
                <a:cxn ang="0">
                  <a:pos x="0" y="5"/>
                </a:cxn>
                <a:cxn ang="0">
                  <a:pos x="3" y="2"/>
                </a:cxn>
                <a:cxn ang="0">
                  <a:pos x="9" y="1"/>
                </a:cxn>
                <a:cxn ang="0">
                  <a:pos x="15" y="3"/>
                </a:cxn>
              </a:cxnLst>
              <a:rect l="0" t="0" r="r" b="b"/>
              <a:pathLst>
                <a:path w="16" h="9">
                  <a:moveTo>
                    <a:pt x="15" y="3"/>
                  </a:moveTo>
                  <a:cubicBezTo>
                    <a:pt x="16" y="5"/>
                    <a:pt x="11" y="8"/>
                    <a:pt x="9" y="9"/>
                  </a:cubicBezTo>
                  <a:cubicBezTo>
                    <a:pt x="8" y="9"/>
                    <a:pt x="4" y="9"/>
                    <a:pt x="3" y="8"/>
                  </a:cubicBezTo>
                  <a:cubicBezTo>
                    <a:pt x="2" y="8"/>
                    <a:pt x="0" y="6"/>
                    <a:pt x="0" y="5"/>
                  </a:cubicBezTo>
                  <a:cubicBezTo>
                    <a:pt x="0" y="4"/>
                    <a:pt x="2" y="2"/>
                    <a:pt x="3" y="2"/>
                  </a:cubicBezTo>
                  <a:cubicBezTo>
                    <a:pt x="5" y="1"/>
                    <a:pt x="8" y="0"/>
                    <a:pt x="9" y="1"/>
                  </a:cubicBezTo>
                  <a:cubicBezTo>
                    <a:pt x="11" y="1"/>
                    <a:pt x="15" y="1"/>
                    <a:pt x="15" y="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8" name="Freeform 115"/>
            <p:cNvSpPr>
              <a:spLocks/>
            </p:cNvSpPr>
            <p:nvPr/>
          </p:nvSpPr>
          <p:spPr bwMode="auto">
            <a:xfrm>
              <a:off x="2308226" y="3438525"/>
              <a:ext cx="82550" cy="34925"/>
            </a:xfrm>
            <a:custGeom>
              <a:avLst/>
              <a:gdLst/>
              <a:ahLst/>
              <a:cxnLst>
                <a:cxn ang="0">
                  <a:pos x="47" y="11"/>
                </a:cxn>
                <a:cxn ang="0">
                  <a:pos x="54" y="6"/>
                </a:cxn>
                <a:cxn ang="0">
                  <a:pos x="49" y="2"/>
                </a:cxn>
                <a:cxn ang="0">
                  <a:pos x="41" y="0"/>
                </a:cxn>
                <a:cxn ang="0">
                  <a:pos x="34" y="4"/>
                </a:cxn>
                <a:cxn ang="0">
                  <a:pos x="27" y="5"/>
                </a:cxn>
                <a:cxn ang="0">
                  <a:pos x="20" y="10"/>
                </a:cxn>
                <a:cxn ang="0">
                  <a:pos x="14" y="15"/>
                </a:cxn>
                <a:cxn ang="0">
                  <a:pos x="9" y="17"/>
                </a:cxn>
                <a:cxn ang="0">
                  <a:pos x="5" y="18"/>
                </a:cxn>
                <a:cxn ang="0">
                  <a:pos x="0" y="19"/>
                </a:cxn>
                <a:cxn ang="0">
                  <a:pos x="3" y="20"/>
                </a:cxn>
                <a:cxn ang="0">
                  <a:pos x="9" y="21"/>
                </a:cxn>
                <a:cxn ang="0">
                  <a:pos x="12" y="19"/>
                </a:cxn>
                <a:cxn ang="0">
                  <a:pos x="20" y="18"/>
                </a:cxn>
                <a:cxn ang="0">
                  <a:pos x="24" y="18"/>
                </a:cxn>
                <a:cxn ang="0">
                  <a:pos x="27" y="23"/>
                </a:cxn>
                <a:cxn ang="0">
                  <a:pos x="30" y="21"/>
                </a:cxn>
                <a:cxn ang="0">
                  <a:pos x="33" y="17"/>
                </a:cxn>
                <a:cxn ang="0">
                  <a:pos x="32" y="11"/>
                </a:cxn>
                <a:cxn ang="0">
                  <a:pos x="37" y="10"/>
                </a:cxn>
                <a:cxn ang="0">
                  <a:pos x="42" y="10"/>
                </a:cxn>
                <a:cxn ang="0">
                  <a:pos x="47" y="11"/>
                </a:cxn>
              </a:cxnLst>
              <a:rect l="0" t="0" r="r" b="b"/>
              <a:pathLst>
                <a:path w="54" h="23">
                  <a:moveTo>
                    <a:pt x="47" y="11"/>
                  </a:moveTo>
                  <a:cubicBezTo>
                    <a:pt x="49" y="11"/>
                    <a:pt x="54" y="8"/>
                    <a:pt x="54" y="6"/>
                  </a:cubicBezTo>
                  <a:cubicBezTo>
                    <a:pt x="54" y="5"/>
                    <a:pt x="51" y="2"/>
                    <a:pt x="49" y="2"/>
                  </a:cubicBezTo>
                  <a:cubicBezTo>
                    <a:pt x="47" y="1"/>
                    <a:pt x="43" y="0"/>
                    <a:pt x="41" y="0"/>
                  </a:cubicBezTo>
                  <a:cubicBezTo>
                    <a:pt x="39" y="0"/>
                    <a:pt x="36" y="3"/>
                    <a:pt x="34" y="4"/>
                  </a:cubicBezTo>
                  <a:cubicBezTo>
                    <a:pt x="33" y="4"/>
                    <a:pt x="29" y="4"/>
                    <a:pt x="27" y="5"/>
                  </a:cubicBezTo>
                  <a:cubicBezTo>
                    <a:pt x="25" y="5"/>
                    <a:pt x="22" y="9"/>
                    <a:pt x="20" y="10"/>
                  </a:cubicBezTo>
                  <a:cubicBezTo>
                    <a:pt x="19" y="11"/>
                    <a:pt x="16" y="14"/>
                    <a:pt x="14" y="15"/>
                  </a:cubicBezTo>
                  <a:cubicBezTo>
                    <a:pt x="13" y="15"/>
                    <a:pt x="11" y="16"/>
                    <a:pt x="9" y="17"/>
                  </a:cubicBezTo>
                  <a:cubicBezTo>
                    <a:pt x="8" y="17"/>
                    <a:pt x="6" y="18"/>
                    <a:pt x="5" y="18"/>
                  </a:cubicBezTo>
                  <a:cubicBezTo>
                    <a:pt x="4" y="18"/>
                    <a:pt x="1" y="17"/>
                    <a:pt x="0" y="19"/>
                  </a:cubicBezTo>
                  <a:cubicBezTo>
                    <a:pt x="0" y="19"/>
                    <a:pt x="2" y="20"/>
                    <a:pt x="3" y="20"/>
                  </a:cubicBezTo>
                  <a:cubicBezTo>
                    <a:pt x="4" y="21"/>
                    <a:pt x="8" y="22"/>
                    <a:pt x="9" y="21"/>
                  </a:cubicBezTo>
                  <a:cubicBezTo>
                    <a:pt x="10" y="21"/>
                    <a:pt x="11" y="19"/>
                    <a:pt x="12" y="19"/>
                  </a:cubicBezTo>
                  <a:cubicBezTo>
                    <a:pt x="14" y="18"/>
                    <a:pt x="18" y="18"/>
                    <a:pt x="20" y="18"/>
                  </a:cubicBezTo>
                  <a:cubicBezTo>
                    <a:pt x="21" y="18"/>
                    <a:pt x="23" y="18"/>
                    <a:pt x="24" y="18"/>
                  </a:cubicBezTo>
                  <a:cubicBezTo>
                    <a:pt x="25" y="19"/>
                    <a:pt x="26" y="22"/>
                    <a:pt x="27" y="23"/>
                  </a:cubicBezTo>
                  <a:cubicBezTo>
                    <a:pt x="28" y="23"/>
                    <a:pt x="30" y="22"/>
                    <a:pt x="30" y="21"/>
                  </a:cubicBezTo>
                  <a:cubicBezTo>
                    <a:pt x="31" y="20"/>
                    <a:pt x="32" y="18"/>
                    <a:pt x="33" y="17"/>
                  </a:cubicBezTo>
                  <a:cubicBezTo>
                    <a:pt x="33" y="15"/>
                    <a:pt x="31" y="12"/>
                    <a:pt x="32" y="11"/>
                  </a:cubicBezTo>
                  <a:cubicBezTo>
                    <a:pt x="33" y="10"/>
                    <a:pt x="36" y="10"/>
                    <a:pt x="37" y="10"/>
                  </a:cubicBezTo>
                  <a:cubicBezTo>
                    <a:pt x="38" y="9"/>
                    <a:pt x="40" y="10"/>
                    <a:pt x="42" y="10"/>
                  </a:cubicBezTo>
                  <a:cubicBezTo>
                    <a:pt x="43" y="10"/>
                    <a:pt x="46" y="11"/>
                    <a:pt x="47" y="1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39" name="Freeform 116"/>
            <p:cNvSpPr>
              <a:spLocks/>
            </p:cNvSpPr>
            <p:nvPr/>
          </p:nvSpPr>
          <p:spPr bwMode="auto">
            <a:xfrm>
              <a:off x="2341563" y="3346450"/>
              <a:ext cx="30163" cy="25400"/>
            </a:xfrm>
            <a:custGeom>
              <a:avLst/>
              <a:gdLst/>
              <a:ahLst/>
              <a:cxnLst>
                <a:cxn ang="0">
                  <a:pos x="14" y="16"/>
                </a:cxn>
                <a:cxn ang="0">
                  <a:pos x="17" y="15"/>
                </a:cxn>
                <a:cxn ang="0">
                  <a:pos x="20" y="12"/>
                </a:cxn>
                <a:cxn ang="0">
                  <a:pos x="18" y="7"/>
                </a:cxn>
                <a:cxn ang="0">
                  <a:pos x="14" y="5"/>
                </a:cxn>
                <a:cxn ang="0">
                  <a:pos x="12" y="3"/>
                </a:cxn>
                <a:cxn ang="0">
                  <a:pos x="10" y="0"/>
                </a:cxn>
                <a:cxn ang="0">
                  <a:pos x="7" y="1"/>
                </a:cxn>
                <a:cxn ang="0">
                  <a:pos x="6" y="4"/>
                </a:cxn>
                <a:cxn ang="0">
                  <a:pos x="3" y="5"/>
                </a:cxn>
                <a:cxn ang="0">
                  <a:pos x="0" y="8"/>
                </a:cxn>
                <a:cxn ang="0">
                  <a:pos x="2" y="12"/>
                </a:cxn>
                <a:cxn ang="0">
                  <a:pos x="6" y="14"/>
                </a:cxn>
                <a:cxn ang="0">
                  <a:pos x="8" y="16"/>
                </a:cxn>
                <a:cxn ang="0">
                  <a:pos x="12" y="16"/>
                </a:cxn>
                <a:cxn ang="0">
                  <a:pos x="14" y="16"/>
                </a:cxn>
              </a:cxnLst>
              <a:rect l="0" t="0" r="r" b="b"/>
              <a:pathLst>
                <a:path w="20" h="16">
                  <a:moveTo>
                    <a:pt x="14" y="16"/>
                  </a:moveTo>
                  <a:cubicBezTo>
                    <a:pt x="15" y="16"/>
                    <a:pt x="17" y="15"/>
                    <a:pt x="17" y="15"/>
                  </a:cubicBezTo>
                  <a:cubicBezTo>
                    <a:pt x="18" y="15"/>
                    <a:pt x="20" y="13"/>
                    <a:pt x="20" y="12"/>
                  </a:cubicBezTo>
                  <a:cubicBezTo>
                    <a:pt x="20" y="11"/>
                    <a:pt x="19" y="8"/>
                    <a:pt x="18" y="7"/>
                  </a:cubicBezTo>
                  <a:cubicBezTo>
                    <a:pt x="17" y="6"/>
                    <a:pt x="15" y="6"/>
                    <a:pt x="14" y="5"/>
                  </a:cubicBezTo>
                  <a:cubicBezTo>
                    <a:pt x="13" y="5"/>
                    <a:pt x="12" y="3"/>
                    <a:pt x="12" y="3"/>
                  </a:cubicBezTo>
                  <a:cubicBezTo>
                    <a:pt x="11" y="2"/>
                    <a:pt x="11" y="1"/>
                    <a:pt x="10" y="0"/>
                  </a:cubicBezTo>
                  <a:cubicBezTo>
                    <a:pt x="9" y="0"/>
                    <a:pt x="8" y="1"/>
                    <a:pt x="7" y="1"/>
                  </a:cubicBezTo>
                  <a:cubicBezTo>
                    <a:pt x="7" y="1"/>
                    <a:pt x="6" y="3"/>
                    <a:pt x="6" y="4"/>
                  </a:cubicBezTo>
                  <a:cubicBezTo>
                    <a:pt x="5" y="4"/>
                    <a:pt x="3" y="5"/>
                    <a:pt x="3" y="5"/>
                  </a:cubicBezTo>
                  <a:cubicBezTo>
                    <a:pt x="2" y="6"/>
                    <a:pt x="0" y="7"/>
                    <a:pt x="0" y="8"/>
                  </a:cubicBezTo>
                  <a:cubicBezTo>
                    <a:pt x="0" y="9"/>
                    <a:pt x="1" y="11"/>
                    <a:pt x="2" y="12"/>
                  </a:cubicBezTo>
                  <a:cubicBezTo>
                    <a:pt x="3" y="12"/>
                    <a:pt x="5" y="13"/>
                    <a:pt x="6" y="14"/>
                  </a:cubicBezTo>
                  <a:cubicBezTo>
                    <a:pt x="7" y="14"/>
                    <a:pt x="7" y="15"/>
                    <a:pt x="8" y="16"/>
                  </a:cubicBezTo>
                  <a:cubicBezTo>
                    <a:pt x="9" y="16"/>
                    <a:pt x="11" y="16"/>
                    <a:pt x="12" y="16"/>
                  </a:cubicBezTo>
                  <a:cubicBezTo>
                    <a:pt x="12" y="16"/>
                    <a:pt x="13" y="16"/>
                    <a:pt x="14" y="1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0" name="Freeform 117"/>
            <p:cNvSpPr>
              <a:spLocks/>
            </p:cNvSpPr>
            <p:nvPr/>
          </p:nvSpPr>
          <p:spPr bwMode="auto">
            <a:xfrm>
              <a:off x="2290763" y="3259138"/>
              <a:ext cx="20638" cy="26988"/>
            </a:xfrm>
            <a:custGeom>
              <a:avLst/>
              <a:gdLst/>
              <a:ahLst/>
              <a:cxnLst>
                <a:cxn ang="0">
                  <a:pos x="5" y="17"/>
                </a:cxn>
                <a:cxn ang="0">
                  <a:pos x="7" y="13"/>
                </a:cxn>
                <a:cxn ang="0">
                  <a:pos x="10" y="9"/>
                </a:cxn>
                <a:cxn ang="0">
                  <a:pos x="12" y="5"/>
                </a:cxn>
                <a:cxn ang="0">
                  <a:pos x="11" y="0"/>
                </a:cxn>
                <a:cxn ang="0">
                  <a:pos x="6" y="2"/>
                </a:cxn>
                <a:cxn ang="0">
                  <a:pos x="4" y="6"/>
                </a:cxn>
                <a:cxn ang="0">
                  <a:pos x="1" y="8"/>
                </a:cxn>
                <a:cxn ang="0">
                  <a:pos x="0" y="12"/>
                </a:cxn>
                <a:cxn ang="0">
                  <a:pos x="1" y="17"/>
                </a:cxn>
                <a:cxn ang="0">
                  <a:pos x="5" y="17"/>
                </a:cxn>
              </a:cxnLst>
              <a:rect l="0" t="0" r="r" b="b"/>
              <a:pathLst>
                <a:path w="13" h="18">
                  <a:moveTo>
                    <a:pt x="5" y="17"/>
                  </a:moveTo>
                  <a:cubicBezTo>
                    <a:pt x="6" y="16"/>
                    <a:pt x="6" y="14"/>
                    <a:pt x="7" y="13"/>
                  </a:cubicBezTo>
                  <a:cubicBezTo>
                    <a:pt x="7" y="12"/>
                    <a:pt x="9" y="10"/>
                    <a:pt x="10" y="9"/>
                  </a:cubicBezTo>
                  <a:cubicBezTo>
                    <a:pt x="11" y="8"/>
                    <a:pt x="12" y="6"/>
                    <a:pt x="12" y="5"/>
                  </a:cubicBezTo>
                  <a:cubicBezTo>
                    <a:pt x="13" y="4"/>
                    <a:pt x="12" y="1"/>
                    <a:pt x="11" y="0"/>
                  </a:cubicBezTo>
                  <a:cubicBezTo>
                    <a:pt x="10" y="0"/>
                    <a:pt x="7" y="1"/>
                    <a:pt x="6" y="2"/>
                  </a:cubicBezTo>
                  <a:cubicBezTo>
                    <a:pt x="5" y="2"/>
                    <a:pt x="5" y="5"/>
                    <a:pt x="4" y="6"/>
                  </a:cubicBezTo>
                  <a:cubicBezTo>
                    <a:pt x="3" y="6"/>
                    <a:pt x="2" y="7"/>
                    <a:pt x="1" y="8"/>
                  </a:cubicBezTo>
                  <a:cubicBezTo>
                    <a:pt x="0" y="9"/>
                    <a:pt x="0" y="11"/>
                    <a:pt x="0" y="12"/>
                  </a:cubicBezTo>
                  <a:cubicBezTo>
                    <a:pt x="0" y="13"/>
                    <a:pt x="0" y="16"/>
                    <a:pt x="1" y="17"/>
                  </a:cubicBezTo>
                  <a:cubicBezTo>
                    <a:pt x="2" y="18"/>
                    <a:pt x="4" y="17"/>
                    <a:pt x="5" y="1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1" name="Freeform 118"/>
            <p:cNvSpPr>
              <a:spLocks/>
            </p:cNvSpPr>
            <p:nvPr/>
          </p:nvSpPr>
          <p:spPr bwMode="auto">
            <a:xfrm>
              <a:off x="2336801" y="3230563"/>
              <a:ext cx="55563" cy="49213"/>
            </a:xfrm>
            <a:custGeom>
              <a:avLst/>
              <a:gdLst/>
              <a:ahLst/>
              <a:cxnLst>
                <a:cxn ang="0">
                  <a:pos x="19" y="28"/>
                </a:cxn>
                <a:cxn ang="0">
                  <a:pos x="24" y="22"/>
                </a:cxn>
                <a:cxn ang="0">
                  <a:pos x="26" y="17"/>
                </a:cxn>
                <a:cxn ang="0">
                  <a:pos x="26" y="12"/>
                </a:cxn>
                <a:cxn ang="0">
                  <a:pos x="30" y="11"/>
                </a:cxn>
                <a:cxn ang="0">
                  <a:pos x="35" y="7"/>
                </a:cxn>
                <a:cxn ang="0">
                  <a:pos x="32" y="1"/>
                </a:cxn>
                <a:cxn ang="0">
                  <a:pos x="25" y="0"/>
                </a:cxn>
                <a:cxn ang="0">
                  <a:pos x="17" y="3"/>
                </a:cxn>
                <a:cxn ang="0">
                  <a:pos x="11" y="4"/>
                </a:cxn>
                <a:cxn ang="0">
                  <a:pos x="7" y="3"/>
                </a:cxn>
                <a:cxn ang="0">
                  <a:pos x="2" y="5"/>
                </a:cxn>
                <a:cxn ang="0">
                  <a:pos x="0" y="12"/>
                </a:cxn>
                <a:cxn ang="0">
                  <a:pos x="1" y="16"/>
                </a:cxn>
                <a:cxn ang="0">
                  <a:pos x="6" y="20"/>
                </a:cxn>
                <a:cxn ang="0">
                  <a:pos x="9" y="22"/>
                </a:cxn>
                <a:cxn ang="0">
                  <a:pos x="9" y="24"/>
                </a:cxn>
                <a:cxn ang="0">
                  <a:pos x="6" y="25"/>
                </a:cxn>
                <a:cxn ang="0">
                  <a:pos x="5" y="29"/>
                </a:cxn>
                <a:cxn ang="0">
                  <a:pos x="8" y="31"/>
                </a:cxn>
                <a:cxn ang="0">
                  <a:pos x="15" y="31"/>
                </a:cxn>
                <a:cxn ang="0">
                  <a:pos x="19" y="28"/>
                </a:cxn>
              </a:cxnLst>
              <a:rect l="0" t="0" r="r" b="b"/>
              <a:pathLst>
                <a:path w="36" h="32">
                  <a:moveTo>
                    <a:pt x="19" y="28"/>
                  </a:moveTo>
                  <a:cubicBezTo>
                    <a:pt x="20" y="26"/>
                    <a:pt x="23" y="24"/>
                    <a:pt x="24" y="22"/>
                  </a:cubicBezTo>
                  <a:cubicBezTo>
                    <a:pt x="25" y="21"/>
                    <a:pt x="26" y="18"/>
                    <a:pt x="26" y="17"/>
                  </a:cubicBezTo>
                  <a:cubicBezTo>
                    <a:pt x="26" y="16"/>
                    <a:pt x="25" y="13"/>
                    <a:pt x="26" y="12"/>
                  </a:cubicBezTo>
                  <a:cubicBezTo>
                    <a:pt x="27" y="11"/>
                    <a:pt x="29" y="11"/>
                    <a:pt x="30" y="11"/>
                  </a:cubicBezTo>
                  <a:cubicBezTo>
                    <a:pt x="32" y="10"/>
                    <a:pt x="35" y="8"/>
                    <a:pt x="35" y="7"/>
                  </a:cubicBezTo>
                  <a:cubicBezTo>
                    <a:pt x="36" y="5"/>
                    <a:pt x="33" y="2"/>
                    <a:pt x="32" y="1"/>
                  </a:cubicBezTo>
                  <a:cubicBezTo>
                    <a:pt x="30" y="0"/>
                    <a:pt x="26" y="0"/>
                    <a:pt x="25" y="0"/>
                  </a:cubicBezTo>
                  <a:cubicBezTo>
                    <a:pt x="22" y="0"/>
                    <a:pt x="19" y="3"/>
                    <a:pt x="17" y="3"/>
                  </a:cubicBezTo>
                  <a:cubicBezTo>
                    <a:pt x="15" y="4"/>
                    <a:pt x="12" y="4"/>
                    <a:pt x="11" y="4"/>
                  </a:cubicBezTo>
                  <a:cubicBezTo>
                    <a:pt x="10" y="4"/>
                    <a:pt x="8" y="3"/>
                    <a:pt x="7" y="3"/>
                  </a:cubicBezTo>
                  <a:cubicBezTo>
                    <a:pt x="6" y="3"/>
                    <a:pt x="3" y="4"/>
                    <a:pt x="2" y="5"/>
                  </a:cubicBezTo>
                  <a:cubicBezTo>
                    <a:pt x="1" y="6"/>
                    <a:pt x="0" y="10"/>
                    <a:pt x="0" y="12"/>
                  </a:cubicBezTo>
                  <a:cubicBezTo>
                    <a:pt x="0" y="13"/>
                    <a:pt x="0" y="15"/>
                    <a:pt x="1" y="16"/>
                  </a:cubicBezTo>
                  <a:cubicBezTo>
                    <a:pt x="2" y="17"/>
                    <a:pt x="4" y="19"/>
                    <a:pt x="6" y="20"/>
                  </a:cubicBezTo>
                  <a:cubicBezTo>
                    <a:pt x="6" y="20"/>
                    <a:pt x="9" y="21"/>
                    <a:pt x="9" y="22"/>
                  </a:cubicBezTo>
                  <a:cubicBezTo>
                    <a:pt x="9" y="22"/>
                    <a:pt x="9" y="23"/>
                    <a:pt x="9" y="24"/>
                  </a:cubicBezTo>
                  <a:cubicBezTo>
                    <a:pt x="8" y="24"/>
                    <a:pt x="6" y="24"/>
                    <a:pt x="6" y="25"/>
                  </a:cubicBezTo>
                  <a:cubicBezTo>
                    <a:pt x="5" y="26"/>
                    <a:pt x="4" y="28"/>
                    <a:pt x="5" y="29"/>
                  </a:cubicBezTo>
                  <a:cubicBezTo>
                    <a:pt x="5" y="30"/>
                    <a:pt x="7" y="31"/>
                    <a:pt x="8" y="31"/>
                  </a:cubicBezTo>
                  <a:cubicBezTo>
                    <a:pt x="10" y="32"/>
                    <a:pt x="14" y="32"/>
                    <a:pt x="15" y="31"/>
                  </a:cubicBezTo>
                  <a:cubicBezTo>
                    <a:pt x="16" y="31"/>
                    <a:pt x="18" y="29"/>
                    <a:pt x="19" y="2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2" name="Freeform 119"/>
            <p:cNvSpPr>
              <a:spLocks/>
            </p:cNvSpPr>
            <p:nvPr/>
          </p:nvSpPr>
          <p:spPr bwMode="auto">
            <a:xfrm>
              <a:off x="2325688" y="3119438"/>
              <a:ext cx="63500" cy="58738"/>
            </a:xfrm>
            <a:custGeom>
              <a:avLst/>
              <a:gdLst/>
              <a:ahLst/>
              <a:cxnLst>
                <a:cxn ang="0">
                  <a:pos x="41" y="17"/>
                </a:cxn>
                <a:cxn ang="0">
                  <a:pos x="38" y="14"/>
                </a:cxn>
                <a:cxn ang="0">
                  <a:pos x="37" y="8"/>
                </a:cxn>
                <a:cxn ang="0">
                  <a:pos x="35" y="5"/>
                </a:cxn>
                <a:cxn ang="0">
                  <a:pos x="31" y="1"/>
                </a:cxn>
                <a:cxn ang="0">
                  <a:pos x="26" y="0"/>
                </a:cxn>
                <a:cxn ang="0">
                  <a:pos x="22" y="2"/>
                </a:cxn>
                <a:cxn ang="0">
                  <a:pos x="16" y="4"/>
                </a:cxn>
                <a:cxn ang="0">
                  <a:pos x="11" y="5"/>
                </a:cxn>
                <a:cxn ang="0">
                  <a:pos x="10" y="8"/>
                </a:cxn>
                <a:cxn ang="0">
                  <a:pos x="10" y="12"/>
                </a:cxn>
                <a:cxn ang="0">
                  <a:pos x="15" y="14"/>
                </a:cxn>
                <a:cxn ang="0">
                  <a:pos x="21" y="12"/>
                </a:cxn>
                <a:cxn ang="0">
                  <a:pos x="22" y="15"/>
                </a:cxn>
                <a:cxn ang="0">
                  <a:pos x="20" y="17"/>
                </a:cxn>
                <a:cxn ang="0">
                  <a:pos x="18" y="20"/>
                </a:cxn>
                <a:cxn ang="0">
                  <a:pos x="14" y="21"/>
                </a:cxn>
                <a:cxn ang="0">
                  <a:pos x="9" y="21"/>
                </a:cxn>
                <a:cxn ang="0">
                  <a:pos x="5" y="22"/>
                </a:cxn>
                <a:cxn ang="0">
                  <a:pos x="1" y="25"/>
                </a:cxn>
                <a:cxn ang="0">
                  <a:pos x="0" y="29"/>
                </a:cxn>
                <a:cxn ang="0">
                  <a:pos x="1" y="33"/>
                </a:cxn>
                <a:cxn ang="0">
                  <a:pos x="4" y="37"/>
                </a:cxn>
                <a:cxn ang="0">
                  <a:pos x="10" y="37"/>
                </a:cxn>
                <a:cxn ang="0">
                  <a:pos x="14" y="34"/>
                </a:cxn>
                <a:cxn ang="0">
                  <a:pos x="22" y="32"/>
                </a:cxn>
                <a:cxn ang="0">
                  <a:pos x="30" y="28"/>
                </a:cxn>
                <a:cxn ang="0">
                  <a:pos x="32" y="23"/>
                </a:cxn>
                <a:cxn ang="0">
                  <a:pos x="35" y="19"/>
                </a:cxn>
                <a:cxn ang="0">
                  <a:pos x="38" y="18"/>
                </a:cxn>
                <a:cxn ang="0">
                  <a:pos x="41" y="17"/>
                </a:cxn>
              </a:cxnLst>
              <a:rect l="0" t="0" r="r" b="b"/>
              <a:pathLst>
                <a:path w="41" h="38">
                  <a:moveTo>
                    <a:pt x="41" y="17"/>
                  </a:moveTo>
                  <a:cubicBezTo>
                    <a:pt x="41" y="16"/>
                    <a:pt x="39" y="15"/>
                    <a:pt x="38" y="14"/>
                  </a:cubicBezTo>
                  <a:cubicBezTo>
                    <a:pt x="38" y="13"/>
                    <a:pt x="38" y="10"/>
                    <a:pt x="37" y="8"/>
                  </a:cubicBezTo>
                  <a:cubicBezTo>
                    <a:pt x="37" y="7"/>
                    <a:pt x="36" y="5"/>
                    <a:pt x="35" y="5"/>
                  </a:cubicBezTo>
                  <a:cubicBezTo>
                    <a:pt x="34" y="4"/>
                    <a:pt x="32" y="2"/>
                    <a:pt x="31" y="1"/>
                  </a:cubicBezTo>
                  <a:cubicBezTo>
                    <a:pt x="30" y="1"/>
                    <a:pt x="27" y="0"/>
                    <a:pt x="26" y="0"/>
                  </a:cubicBezTo>
                  <a:cubicBezTo>
                    <a:pt x="25" y="1"/>
                    <a:pt x="23" y="2"/>
                    <a:pt x="22" y="2"/>
                  </a:cubicBezTo>
                  <a:cubicBezTo>
                    <a:pt x="21" y="3"/>
                    <a:pt x="18" y="4"/>
                    <a:pt x="16" y="4"/>
                  </a:cubicBezTo>
                  <a:cubicBezTo>
                    <a:pt x="15" y="5"/>
                    <a:pt x="12" y="4"/>
                    <a:pt x="11" y="5"/>
                  </a:cubicBezTo>
                  <a:cubicBezTo>
                    <a:pt x="11" y="6"/>
                    <a:pt x="10" y="7"/>
                    <a:pt x="10" y="8"/>
                  </a:cubicBezTo>
                  <a:cubicBezTo>
                    <a:pt x="10" y="9"/>
                    <a:pt x="10" y="12"/>
                    <a:pt x="10" y="12"/>
                  </a:cubicBezTo>
                  <a:cubicBezTo>
                    <a:pt x="11" y="13"/>
                    <a:pt x="14" y="14"/>
                    <a:pt x="15" y="14"/>
                  </a:cubicBezTo>
                  <a:cubicBezTo>
                    <a:pt x="17" y="14"/>
                    <a:pt x="20" y="11"/>
                    <a:pt x="21" y="12"/>
                  </a:cubicBezTo>
                  <a:cubicBezTo>
                    <a:pt x="22" y="13"/>
                    <a:pt x="22" y="14"/>
                    <a:pt x="22" y="15"/>
                  </a:cubicBezTo>
                  <a:cubicBezTo>
                    <a:pt x="21" y="16"/>
                    <a:pt x="20" y="16"/>
                    <a:pt x="20" y="17"/>
                  </a:cubicBezTo>
                  <a:cubicBezTo>
                    <a:pt x="19" y="18"/>
                    <a:pt x="19" y="20"/>
                    <a:pt x="18" y="20"/>
                  </a:cubicBezTo>
                  <a:cubicBezTo>
                    <a:pt x="17" y="21"/>
                    <a:pt x="15" y="21"/>
                    <a:pt x="14" y="21"/>
                  </a:cubicBezTo>
                  <a:cubicBezTo>
                    <a:pt x="13" y="21"/>
                    <a:pt x="11" y="21"/>
                    <a:pt x="9" y="21"/>
                  </a:cubicBezTo>
                  <a:cubicBezTo>
                    <a:pt x="8" y="21"/>
                    <a:pt x="6" y="22"/>
                    <a:pt x="5" y="22"/>
                  </a:cubicBezTo>
                  <a:cubicBezTo>
                    <a:pt x="4" y="23"/>
                    <a:pt x="2" y="24"/>
                    <a:pt x="1" y="25"/>
                  </a:cubicBezTo>
                  <a:cubicBezTo>
                    <a:pt x="0" y="26"/>
                    <a:pt x="0" y="28"/>
                    <a:pt x="0" y="29"/>
                  </a:cubicBezTo>
                  <a:cubicBezTo>
                    <a:pt x="0" y="30"/>
                    <a:pt x="0" y="32"/>
                    <a:pt x="1" y="33"/>
                  </a:cubicBezTo>
                  <a:cubicBezTo>
                    <a:pt x="1" y="34"/>
                    <a:pt x="3" y="37"/>
                    <a:pt x="4" y="37"/>
                  </a:cubicBezTo>
                  <a:cubicBezTo>
                    <a:pt x="5" y="38"/>
                    <a:pt x="8" y="38"/>
                    <a:pt x="10" y="37"/>
                  </a:cubicBezTo>
                  <a:cubicBezTo>
                    <a:pt x="11" y="37"/>
                    <a:pt x="13" y="34"/>
                    <a:pt x="14" y="34"/>
                  </a:cubicBezTo>
                  <a:cubicBezTo>
                    <a:pt x="16" y="33"/>
                    <a:pt x="20" y="33"/>
                    <a:pt x="22" y="32"/>
                  </a:cubicBezTo>
                  <a:cubicBezTo>
                    <a:pt x="24" y="32"/>
                    <a:pt x="28" y="30"/>
                    <a:pt x="30" y="28"/>
                  </a:cubicBezTo>
                  <a:cubicBezTo>
                    <a:pt x="30" y="27"/>
                    <a:pt x="31" y="25"/>
                    <a:pt x="32" y="23"/>
                  </a:cubicBezTo>
                  <a:cubicBezTo>
                    <a:pt x="33" y="22"/>
                    <a:pt x="34" y="20"/>
                    <a:pt x="35" y="19"/>
                  </a:cubicBezTo>
                  <a:cubicBezTo>
                    <a:pt x="36" y="19"/>
                    <a:pt x="37" y="19"/>
                    <a:pt x="38" y="18"/>
                  </a:cubicBezTo>
                  <a:cubicBezTo>
                    <a:pt x="39" y="18"/>
                    <a:pt x="41" y="18"/>
                    <a:pt x="41" y="1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3" name="Freeform 120"/>
            <p:cNvSpPr>
              <a:spLocks/>
            </p:cNvSpPr>
            <p:nvPr/>
          </p:nvSpPr>
          <p:spPr bwMode="auto">
            <a:xfrm>
              <a:off x="2603501" y="3243263"/>
              <a:ext cx="17463" cy="52388"/>
            </a:xfrm>
            <a:custGeom>
              <a:avLst/>
              <a:gdLst/>
              <a:ahLst/>
              <a:cxnLst>
                <a:cxn ang="0">
                  <a:pos x="4" y="32"/>
                </a:cxn>
                <a:cxn ang="0">
                  <a:pos x="8" y="24"/>
                </a:cxn>
                <a:cxn ang="0">
                  <a:pos x="10" y="16"/>
                </a:cxn>
                <a:cxn ang="0">
                  <a:pos x="10" y="8"/>
                </a:cxn>
                <a:cxn ang="0">
                  <a:pos x="11" y="2"/>
                </a:cxn>
                <a:cxn ang="0">
                  <a:pos x="7" y="1"/>
                </a:cxn>
                <a:cxn ang="0">
                  <a:pos x="4" y="6"/>
                </a:cxn>
                <a:cxn ang="0">
                  <a:pos x="2" y="12"/>
                </a:cxn>
                <a:cxn ang="0">
                  <a:pos x="3" y="18"/>
                </a:cxn>
                <a:cxn ang="0">
                  <a:pos x="1" y="24"/>
                </a:cxn>
                <a:cxn ang="0">
                  <a:pos x="0" y="28"/>
                </a:cxn>
                <a:cxn ang="0">
                  <a:pos x="2" y="33"/>
                </a:cxn>
                <a:cxn ang="0">
                  <a:pos x="4" y="32"/>
                </a:cxn>
              </a:cxnLst>
              <a:rect l="0" t="0" r="r" b="b"/>
              <a:pathLst>
                <a:path w="11" h="34">
                  <a:moveTo>
                    <a:pt x="4" y="32"/>
                  </a:moveTo>
                  <a:cubicBezTo>
                    <a:pt x="6" y="30"/>
                    <a:pt x="7" y="26"/>
                    <a:pt x="8" y="24"/>
                  </a:cubicBezTo>
                  <a:cubicBezTo>
                    <a:pt x="9" y="22"/>
                    <a:pt x="9" y="18"/>
                    <a:pt x="10" y="16"/>
                  </a:cubicBezTo>
                  <a:cubicBezTo>
                    <a:pt x="10" y="14"/>
                    <a:pt x="10" y="10"/>
                    <a:pt x="10" y="8"/>
                  </a:cubicBezTo>
                  <a:cubicBezTo>
                    <a:pt x="10" y="6"/>
                    <a:pt x="11" y="4"/>
                    <a:pt x="11" y="2"/>
                  </a:cubicBezTo>
                  <a:cubicBezTo>
                    <a:pt x="10" y="2"/>
                    <a:pt x="8" y="0"/>
                    <a:pt x="7" y="1"/>
                  </a:cubicBezTo>
                  <a:cubicBezTo>
                    <a:pt x="6" y="1"/>
                    <a:pt x="5" y="5"/>
                    <a:pt x="4" y="6"/>
                  </a:cubicBezTo>
                  <a:cubicBezTo>
                    <a:pt x="3" y="8"/>
                    <a:pt x="2" y="11"/>
                    <a:pt x="2" y="12"/>
                  </a:cubicBezTo>
                  <a:cubicBezTo>
                    <a:pt x="2" y="14"/>
                    <a:pt x="3" y="17"/>
                    <a:pt x="3" y="18"/>
                  </a:cubicBezTo>
                  <a:cubicBezTo>
                    <a:pt x="3" y="20"/>
                    <a:pt x="2" y="22"/>
                    <a:pt x="1" y="24"/>
                  </a:cubicBezTo>
                  <a:cubicBezTo>
                    <a:pt x="1" y="25"/>
                    <a:pt x="0" y="27"/>
                    <a:pt x="0" y="28"/>
                  </a:cubicBezTo>
                  <a:cubicBezTo>
                    <a:pt x="0" y="29"/>
                    <a:pt x="1" y="33"/>
                    <a:pt x="2" y="33"/>
                  </a:cubicBezTo>
                  <a:cubicBezTo>
                    <a:pt x="3" y="34"/>
                    <a:pt x="4" y="32"/>
                    <a:pt x="4" y="3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4" name="Freeform 121"/>
            <p:cNvSpPr>
              <a:spLocks/>
            </p:cNvSpPr>
            <p:nvPr/>
          </p:nvSpPr>
          <p:spPr bwMode="auto">
            <a:xfrm>
              <a:off x="2230438" y="2941638"/>
              <a:ext cx="366713" cy="358775"/>
            </a:xfrm>
            <a:custGeom>
              <a:avLst/>
              <a:gdLst/>
              <a:ahLst/>
              <a:cxnLst>
                <a:cxn ang="0">
                  <a:pos x="240" y="188"/>
                </a:cxn>
                <a:cxn ang="0">
                  <a:pos x="234" y="207"/>
                </a:cxn>
                <a:cxn ang="0">
                  <a:pos x="227" y="229"/>
                </a:cxn>
                <a:cxn ang="0">
                  <a:pos x="211" y="233"/>
                </a:cxn>
                <a:cxn ang="0">
                  <a:pos x="198" y="221"/>
                </a:cxn>
                <a:cxn ang="0">
                  <a:pos x="199" y="205"/>
                </a:cxn>
                <a:cxn ang="0">
                  <a:pos x="188" y="190"/>
                </a:cxn>
                <a:cxn ang="0">
                  <a:pos x="179" y="181"/>
                </a:cxn>
                <a:cxn ang="0">
                  <a:pos x="169" y="175"/>
                </a:cxn>
                <a:cxn ang="0">
                  <a:pos x="162" y="181"/>
                </a:cxn>
                <a:cxn ang="0">
                  <a:pos x="150" y="175"/>
                </a:cxn>
                <a:cxn ang="0">
                  <a:pos x="144" y="157"/>
                </a:cxn>
                <a:cxn ang="0">
                  <a:pos x="130" y="143"/>
                </a:cxn>
                <a:cxn ang="0">
                  <a:pos x="120" y="133"/>
                </a:cxn>
                <a:cxn ang="0">
                  <a:pos x="107" y="123"/>
                </a:cxn>
                <a:cxn ang="0">
                  <a:pos x="105" y="115"/>
                </a:cxn>
                <a:cxn ang="0">
                  <a:pos x="113" y="110"/>
                </a:cxn>
                <a:cxn ang="0">
                  <a:pos x="106" y="101"/>
                </a:cxn>
                <a:cxn ang="0">
                  <a:pos x="90" y="105"/>
                </a:cxn>
                <a:cxn ang="0">
                  <a:pos x="76" y="112"/>
                </a:cxn>
                <a:cxn ang="0">
                  <a:pos x="65" y="121"/>
                </a:cxn>
                <a:cxn ang="0">
                  <a:pos x="51" y="126"/>
                </a:cxn>
                <a:cxn ang="0">
                  <a:pos x="30" y="128"/>
                </a:cxn>
                <a:cxn ang="0">
                  <a:pos x="15" y="132"/>
                </a:cxn>
                <a:cxn ang="0">
                  <a:pos x="10" y="126"/>
                </a:cxn>
                <a:cxn ang="0">
                  <a:pos x="1" y="109"/>
                </a:cxn>
                <a:cxn ang="0">
                  <a:pos x="0" y="99"/>
                </a:cxn>
                <a:cxn ang="0">
                  <a:pos x="9" y="94"/>
                </a:cxn>
                <a:cxn ang="0">
                  <a:pos x="14" y="90"/>
                </a:cxn>
                <a:cxn ang="0">
                  <a:pos x="11" y="80"/>
                </a:cxn>
                <a:cxn ang="0">
                  <a:pos x="4" y="72"/>
                </a:cxn>
                <a:cxn ang="0">
                  <a:pos x="3" y="65"/>
                </a:cxn>
                <a:cxn ang="0">
                  <a:pos x="7" y="64"/>
                </a:cxn>
                <a:cxn ang="0">
                  <a:pos x="20" y="62"/>
                </a:cxn>
                <a:cxn ang="0">
                  <a:pos x="41" y="47"/>
                </a:cxn>
                <a:cxn ang="0">
                  <a:pos x="51" y="32"/>
                </a:cxn>
                <a:cxn ang="0">
                  <a:pos x="63" y="31"/>
                </a:cxn>
                <a:cxn ang="0">
                  <a:pos x="67" y="43"/>
                </a:cxn>
                <a:cxn ang="0">
                  <a:pos x="76" y="46"/>
                </a:cxn>
                <a:cxn ang="0">
                  <a:pos x="84" y="35"/>
                </a:cxn>
                <a:cxn ang="0">
                  <a:pos x="91" y="27"/>
                </a:cxn>
                <a:cxn ang="0">
                  <a:pos x="100" y="30"/>
                </a:cxn>
                <a:cxn ang="0">
                  <a:pos x="114" y="35"/>
                </a:cxn>
                <a:cxn ang="0">
                  <a:pos x="131" y="35"/>
                </a:cxn>
                <a:cxn ang="0">
                  <a:pos x="137" y="24"/>
                </a:cxn>
                <a:cxn ang="0">
                  <a:pos x="141" y="9"/>
                </a:cxn>
                <a:cxn ang="0">
                  <a:pos x="141" y="0"/>
                </a:cxn>
                <a:cxn ang="0">
                  <a:pos x="153" y="1"/>
                </a:cxn>
                <a:cxn ang="0">
                  <a:pos x="197" y="19"/>
                </a:cxn>
                <a:cxn ang="0">
                  <a:pos x="217" y="31"/>
                </a:cxn>
                <a:cxn ang="0">
                  <a:pos x="235" y="50"/>
                </a:cxn>
                <a:cxn ang="0">
                  <a:pos x="229" y="64"/>
                </a:cxn>
                <a:cxn ang="0">
                  <a:pos x="226" y="72"/>
                </a:cxn>
                <a:cxn ang="0">
                  <a:pos x="215" y="74"/>
                </a:cxn>
                <a:cxn ang="0">
                  <a:pos x="216" y="84"/>
                </a:cxn>
                <a:cxn ang="0">
                  <a:pos x="218" y="100"/>
                </a:cxn>
                <a:cxn ang="0">
                  <a:pos x="218" y="105"/>
                </a:cxn>
                <a:cxn ang="0">
                  <a:pos x="226" y="113"/>
                </a:cxn>
                <a:cxn ang="0">
                  <a:pos x="218" y="122"/>
                </a:cxn>
                <a:cxn ang="0">
                  <a:pos x="220" y="137"/>
                </a:cxn>
                <a:cxn ang="0">
                  <a:pos x="227" y="150"/>
                </a:cxn>
                <a:cxn ang="0">
                  <a:pos x="231" y="170"/>
                </a:cxn>
                <a:cxn ang="0">
                  <a:pos x="238" y="182"/>
                </a:cxn>
              </a:cxnLst>
              <a:rect l="0" t="0" r="r" b="b"/>
              <a:pathLst>
                <a:path w="240" h="234">
                  <a:moveTo>
                    <a:pt x="238" y="182"/>
                  </a:moveTo>
                  <a:cubicBezTo>
                    <a:pt x="239" y="183"/>
                    <a:pt x="240" y="186"/>
                    <a:pt x="240" y="188"/>
                  </a:cubicBezTo>
                  <a:cubicBezTo>
                    <a:pt x="240" y="189"/>
                    <a:pt x="237" y="192"/>
                    <a:pt x="236" y="194"/>
                  </a:cubicBezTo>
                  <a:cubicBezTo>
                    <a:pt x="235" y="197"/>
                    <a:pt x="234" y="204"/>
                    <a:pt x="234" y="207"/>
                  </a:cubicBezTo>
                  <a:cubicBezTo>
                    <a:pt x="233" y="210"/>
                    <a:pt x="235" y="218"/>
                    <a:pt x="233" y="221"/>
                  </a:cubicBezTo>
                  <a:cubicBezTo>
                    <a:pt x="233" y="223"/>
                    <a:pt x="229" y="227"/>
                    <a:pt x="227" y="229"/>
                  </a:cubicBezTo>
                  <a:cubicBezTo>
                    <a:pt x="226" y="230"/>
                    <a:pt x="223" y="232"/>
                    <a:pt x="221" y="232"/>
                  </a:cubicBezTo>
                  <a:cubicBezTo>
                    <a:pt x="219" y="233"/>
                    <a:pt x="213" y="234"/>
                    <a:pt x="211" y="233"/>
                  </a:cubicBezTo>
                  <a:cubicBezTo>
                    <a:pt x="208" y="232"/>
                    <a:pt x="204" y="229"/>
                    <a:pt x="202" y="227"/>
                  </a:cubicBezTo>
                  <a:cubicBezTo>
                    <a:pt x="201" y="226"/>
                    <a:pt x="198" y="223"/>
                    <a:pt x="198" y="221"/>
                  </a:cubicBezTo>
                  <a:cubicBezTo>
                    <a:pt x="197" y="219"/>
                    <a:pt x="198" y="215"/>
                    <a:pt x="198" y="214"/>
                  </a:cubicBezTo>
                  <a:cubicBezTo>
                    <a:pt x="199" y="212"/>
                    <a:pt x="199" y="207"/>
                    <a:pt x="199" y="205"/>
                  </a:cubicBezTo>
                  <a:cubicBezTo>
                    <a:pt x="199" y="203"/>
                    <a:pt x="197" y="199"/>
                    <a:pt x="196" y="197"/>
                  </a:cubicBezTo>
                  <a:cubicBezTo>
                    <a:pt x="194" y="195"/>
                    <a:pt x="189" y="192"/>
                    <a:pt x="188" y="190"/>
                  </a:cubicBezTo>
                  <a:cubicBezTo>
                    <a:pt x="187" y="189"/>
                    <a:pt x="185" y="187"/>
                    <a:pt x="184" y="186"/>
                  </a:cubicBezTo>
                  <a:cubicBezTo>
                    <a:pt x="183" y="185"/>
                    <a:pt x="181" y="182"/>
                    <a:pt x="179" y="181"/>
                  </a:cubicBezTo>
                  <a:cubicBezTo>
                    <a:pt x="178" y="180"/>
                    <a:pt x="174" y="179"/>
                    <a:pt x="172" y="178"/>
                  </a:cubicBezTo>
                  <a:cubicBezTo>
                    <a:pt x="171" y="177"/>
                    <a:pt x="170" y="175"/>
                    <a:pt x="169" y="175"/>
                  </a:cubicBezTo>
                  <a:cubicBezTo>
                    <a:pt x="168" y="175"/>
                    <a:pt x="167" y="177"/>
                    <a:pt x="166" y="177"/>
                  </a:cubicBezTo>
                  <a:cubicBezTo>
                    <a:pt x="165" y="178"/>
                    <a:pt x="163" y="180"/>
                    <a:pt x="162" y="181"/>
                  </a:cubicBezTo>
                  <a:cubicBezTo>
                    <a:pt x="160" y="181"/>
                    <a:pt x="156" y="181"/>
                    <a:pt x="154" y="180"/>
                  </a:cubicBezTo>
                  <a:cubicBezTo>
                    <a:pt x="152" y="179"/>
                    <a:pt x="151" y="176"/>
                    <a:pt x="150" y="175"/>
                  </a:cubicBezTo>
                  <a:cubicBezTo>
                    <a:pt x="149" y="173"/>
                    <a:pt x="148" y="168"/>
                    <a:pt x="147" y="165"/>
                  </a:cubicBezTo>
                  <a:cubicBezTo>
                    <a:pt x="147" y="163"/>
                    <a:pt x="145" y="159"/>
                    <a:pt x="144" y="157"/>
                  </a:cubicBezTo>
                  <a:cubicBezTo>
                    <a:pt x="143" y="154"/>
                    <a:pt x="139" y="148"/>
                    <a:pt x="137" y="146"/>
                  </a:cubicBezTo>
                  <a:cubicBezTo>
                    <a:pt x="135" y="145"/>
                    <a:pt x="132" y="144"/>
                    <a:pt x="130" y="143"/>
                  </a:cubicBezTo>
                  <a:cubicBezTo>
                    <a:pt x="129" y="142"/>
                    <a:pt x="126" y="140"/>
                    <a:pt x="125" y="139"/>
                  </a:cubicBezTo>
                  <a:cubicBezTo>
                    <a:pt x="124" y="138"/>
                    <a:pt x="122" y="135"/>
                    <a:pt x="120" y="133"/>
                  </a:cubicBezTo>
                  <a:cubicBezTo>
                    <a:pt x="119" y="132"/>
                    <a:pt x="115" y="130"/>
                    <a:pt x="114" y="128"/>
                  </a:cubicBezTo>
                  <a:cubicBezTo>
                    <a:pt x="112" y="127"/>
                    <a:pt x="108" y="125"/>
                    <a:pt x="107" y="123"/>
                  </a:cubicBezTo>
                  <a:cubicBezTo>
                    <a:pt x="106" y="122"/>
                    <a:pt x="104" y="120"/>
                    <a:pt x="104" y="118"/>
                  </a:cubicBezTo>
                  <a:cubicBezTo>
                    <a:pt x="103" y="117"/>
                    <a:pt x="104" y="116"/>
                    <a:pt x="105" y="115"/>
                  </a:cubicBezTo>
                  <a:cubicBezTo>
                    <a:pt x="105" y="114"/>
                    <a:pt x="108" y="114"/>
                    <a:pt x="109" y="113"/>
                  </a:cubicBezTo>
                  <a:cubicBezTo>
                    <a:pt x="110" y="113"/>
                    <a:pt x="112" y="111"/>
                    <a:pt x="113" y="110"/>
                  </a:cubicBezTo>
                  <a:cubicBezTo>
                    <a:pt x="113" y="109"/>
                    <a:pt x="113" y="105"/>
                    <a:pt x="112" y="104"/>
                  </a:cubicBezTo>
                  <a:cubicBezTo>
                    <a:pt x="111" y="102"/>
                    <a:pt x="108" y="101"/>
                    <a:pt x="106" y="101"/>
                  </a:cubicBezTo>
                  <a:cubicBezTo>
                    <a:pt x="104" y="101"/>
                    <a:pt x="99" y="101"/>
                    <a:pt x="97" y="101"/>
                  </a:cubicBezTo>
                  <a:cubicBezTo>
                    <a:pt x="95" y="102"/>
                    <a:pt x="92" y="104"/>
                    <a:pt x="90" y="105"/>
                  </a:cubicBezTo>
                  <a:cubicBezTo>
                    <a:pt x="88" y="106"/>
                    <a:pt x="84" y="108"/>
                    <a:pt x="82" y="109"/>
                  </a:cubicBezTo>
                  <a:cubicBezTo>
                    <a:pt x="80" y="109"/>
                    <a:pt x="77" y="111"/>
                    <a:pt x="76" y="112"/>
                  </a:cubicBezTo>
                  <a:cubicBezTo>
                    <a:pt x="74" y="112"/>
                    <a:pt x="71" y="115"/>
                    <a:pt x="69" y="116"/>
                  </a:cubicBezTo>
                  <a:cubicBezTo>
                    <a:pt x="68" y="117"/>
                    <a:pt x="66" y="120"/>
                    <a:pt x="65" y="121"/>
                  </a:cubicBezTo>
                  <a:cubicBezTo>
                    <a:pt x="63" y="122"/>
                    <a:pt x="61" y="124"/>
                    <a:pt x="59" y="125"/>
                  </a:cubicBezTo>
                  <a:cubicBezTo>
                    <a:pt x="57" y="125"/>
                    <a:pt x="53" y="126"/>
                    <a:pt x="51" y="126"/>
                  </a:cubicBezTo>
                  <a:cubicBezTo>
                    <a:pt x="48" y="126"/>
                    <a:pt x="43" y="126"/>
                    <a:pt x="41" y="126"/>
                  </a:cubicBezTo>
                  <a:cubicBezTo>
                    <a:pt x="38" y="126"/>
                    <a:pt x="33" y="127"/>
                    <a:pt x="30" y="128"/>
                  </a:cubicBezTo>
                  <a:cubicBezTo>
                    <a:pt x="29" y="128"/>
                    <a:pt x="27" y="129"/>
                    <a:pt x="26" y="129"/>
                  </a:cubicBezTo>
                  <a:cubicBezTo>
                    <a:pt x="23" y="130"/>
                    <a:pt x="18" y="131"/>
                    <a:pt x="15" y="132"/>
                  </a:cubicBezTo>
                  <a:cubicBezTo>
                    <a:pt x="15" y="132"/>
                    <a:pt x="14" y="133"/>
                    <a:pt x="14" y="133"/>
                  </a:cubicBezTo>
                  <a:cubicBezTo>
                    <a:pt x="12" y="131"/>
                    <a:pt x="11" y="128"/>
                    <a:pt x="10" y="126"/>
                  </a:cubicBezTo>
                  <a:cubicBezTo>
                    <a:pt x="9" y="123"/>
                    <a:pt x="7" y="118"/>
                    <a:pt x="6" y="115"/>
                  </a:cubicBezTo>
                  <a:cubicBezTo>
                    <a:pt x="5" y="114"/>
                    <a:pt x="2" y="111"/>
                    <a:pt x="1" y="109"/>
                  </a:cubicBezTo>
                  <a:cubicBezTo>
                    <a:pt x="1" y="108"/>
                    <a:pt x="1" y="105"/>
                    <a:pt x="1" y="104"/>
                  </a:cubicBezTo>
                  <a:cubicBezTo>
                    <a:pt x="1" y="103"/>
                    <a:pt x="1" y="101"/>
                    <a:pt x="0" y="99"/>
                  </a:cubicBezTo>
                  <a:cubicBezTo>
                    <a:pt x="1" y="99"/>
                    <a:pt x="2" y="99"/>
                    <a:pt x="3" y="98"/>
                  </a:cubicBezTo>
                  <a:cubicBezTo>
                    <a:pt x="4" y="98"/>
                    <a:pt x="7" y="95"/>
                    <a:pt x="9" y="94"/>
                  </a:cubicBezTo>
                  <a:cubicBezTo>
                    <a:pt x="9" y="94"/>
                    <a:pt x="11" y="93"/>
                    <a:pt x="11" y="92"/>
                  </a:cubicBezTo>
                  <a:cubicBezTo>
                    <a:pt x="12" y="92"/>
                    <a:pt x="13" y="91"/>
                    <a:pt x="14" y="90"/>
                  </a:cubicBezTo>
                  <a:cubicBezTo>
                    <a:pt x="14" y="89"/>
                    <a:pt x="15" y="86"/>
                    <a:pt x="15" y="85"/>
                  </a:cubicBezTo>
                  <a:cubicBezTo>
                    <a:pt x="14" y="83"/>
                    <a:pt x="12" y="81"/>
                    <a:pt x="11" y="80"/>
                  </a:cubicBezTo>
                  <a:cubicBezTo>
                    <a:pt x="10" y="79"/>
                    <a:pt x="8" y="77"/>
                    <a:pt x="7" y="76"/>
                  </a:cubicBezTo>
                  <a:cubicBezTo>
                    <a:pt x="6" y="75"/>
                    <a:pt x="4" y="73"/>
                    <a:pt x="4" y="72"/>
                  </a:cubicBezTo>
                  <a:cubicBezTo>
                    <a:pt x="3" y="71"/>
                    <a:pt x="3" y="69"/>
                    <a:pt x="3" y="68"/>
                  </a:cubicBezTo>
                  <a:cubicBezTo>
                    <a:pt x="3" y="67"/>
                    <a:pt x="3" y="66"/>
                    <a:pt x="3" y="65"/>
                  </a:cubicBezTo>
                  <a:cubicBezTo>
                    <a:pt x="4" y="65"/>
                    <a:pt x="6" y="66"/>
                    <a:pt x="7" y="66"/>
                  </a:cubicBezTo>
                  <a:cubicBezTo>
                    <a:pt x="7" y="65"/>
                    <a:pt x="7" y="65"/>
                    <a:pt x="7" y="64"/>
                  </a:cubicBezTo>
                  <a:cubicBezTo>
                    <a:pt x="8" y="64"/>
                    <a:pt x="9" y="64"/>
                    <a:pt x="10" y="64"/>
                  </a:cubicBezTo>
                  <a:cubicBezTo>
                    <a:pt x="13" y="64"/>
                    <a:pt x="18" y="63"/>
                    <a:pt x="20" y="62"/>
                  </a:cubicBezTo>
                  <a:cubicBezTo>
                    <a:pt x="24" y="61"/>
                    <a:pt x="30" y="58"/>
                    <a:pt x="32" y="56"/>
                  </a:cubicBezTo>
                  <a:cubicBezTo>
                    <a:pt x="35" y="54"/>
                    <a:pt x="39" y="50"/>
                    <a:pt x="41" y="47"/>
                  </a:cubicBezTo>
                  <a:cubicBezTo>
                    <a:pt x="42" y="45"/>
                    <a:pt x="45" y="40"/>
                    <a:pt x="47" y="38"/>
                  </a:cubicBezTo>
                  <a:cubicBezTo>
                    <a:pt x="48" y="36"/>
                    <a:pt x="50" y="33"/>
                    <a:pt x="51" y="32"/>
                  </a:cubicBezTo>
                  <a:cubicBezTo>
                    <a:pt x="52" y="31"/>
                    <a:pt x="56" y="29"/>
                    <a:pt x="58" y="29"/>
                  </a:cubicBezTo>
                  <a:cubicBezTo>
                    <a:pt x="59" y="29"/>
                    <a:pt x="62" y="30"/>
                    <a:pt x="63" y="31"/>
                  </a:cubicBezTo>
                  <a:cubicBezTo>
                    <a:pt x="65" y="32"/>
                    <a:pt x="66" y="35"/>
                    <a:pt x="67" y="37"/>
                  </a:cubicBezTo>
                  <a:cubicBezTo>
                    <a:pt x="67" y="38"/>
                    <a:pt x="66" y="41"/>
                    <a:pt x="67" y="43"/>
                  </a:cubicBezTo>
                  <a:cubicBezTo>
                    <a:pt x="68" y="44"/>
                    <a:pt x="70" y="45"/>
                    <a:pt x="71" y="46"/>
                  </a:cubicBezTo>
                  <a:cubicBezTo>
                    <a:pt x="72" y="46"/>
                    <a:pt x="75" y="46"/>
                    <a:pt x="76" y="46"/>
                  </a:cubicBezTo>
                  <a:cubicBezTo>
                    <a:pt x="77" y="45"/>
                    <a:pt x="80" y="44"/>
                    <a:pt x="81" y="43"/>
                  </a:cubicBezTo>
                  <a:cubicBezTo>
                    <a:pt x="82" y="41"/>
                    <a:pt x="83" y="37"/>
                    <a:pt x="84" y="35"/>
                  </a:cubicBezTo>
                  <a:cubicBezTo>
                    <a:pt x="85" y="34"/>
                    <a:pt x="86" y="31"/>
                    <a:pt x="87" y="30"/>
                  </a:cubicBezTo>
                  <a:cubicBezTo>
                    <a:pt x="87" y="29"/>
                    <a:pt x="90" y="28"/>
                    <a:pt x="91" y="27"/>
                  </a:cubicBezTo>
                  <a:cubicBezTo>
                    <a:pt x="92" y="27"/>
                    <a:pt x="94" y="27"/>
                    <a:pt x="95" y="27"/>
                  </a:cubicBezTo>
                  <a:cubicBezTo>
                    <a:pt x="96" y="28"/>
                    <a:pt x="99" y="30"/>
                    <a:pt x="100" y="30"/>
                  </a:cubicBezTo>
                  <a:cubicBezTo>
                    <a:pt x="102" y="31"/>
                    <a:pt x="105" y="32"/>
                    <a:pt x="107" y="33"/>
                  </a:cubicBezTo>
                  <a:cubicBezTo>
                    <a:pt x="109" y="33"/>
                    <a:pt x="112" y="35"/>
                    <a:pt x="114" y="35"/>
                  </a:cubicBezTo>
                  <a:cubicBezTo>
                    <a:pt x="116" y="36"/>
                    <a:pt x="121" y="36"/>
                    <a:pt x="123" y="36"/>
                  </a:cubicBezTo>
                  <a:cubicBezTo>
                    <a:pt x="125" y="36"/>
                    <a:pt x="129" y="36"/>
                    <a:pt x="131" y="35"/>
                  </a:cubicBezTo>
                  <a:cubicBezTo>
                    <a:pt x="133" y="34"/>
                    <a:pt x="135" y="32"/>
                    <a:pt x="136" y="31"/>
                  </a:cubicBezTo>
                  <a:cubicBezTo>
                    <a:pt x="137" y="29"/>
                    <a:pt x="137" y="26"/>
                    <a:pt x="137" y="24"/>
                  </a:cubicBezTo>
                  <a:cubicBezTo>
                    <a:pt x="138" y="22"/>
                    <a:pt x="138" y="17"/>
                    <a:pt x="139" y="14"/>
                  </a:cubicBezTo>
                  <a:cubicBezTo>
                    <a:pt x="139" y="13"/>
                    <a:pt x="141" y="10"/>
                    <a:pt x="141" y="9"/>
                  </a:cubicBezTo>
                  <a:cubicBezTo>
                    <a:pt x="141" y="8"/>
                    <a:pt x="141" y="5"/>
                    <a:pt x="141" y="3"/>
                  </a:cubicBezTo>
                  <a:cubicBezTo>
                    <a:pt x="141" y="3"/>
                    <a:pt x="141" y="1"/>
                    <a:pt x="141" y="0"/>
                  </a:cubicBezTo>
                  <a:cubicBezTo>
                    <a:pt x="143" y="0"/>
                    <a:pt x="146" y="0"/>
                    <a:pt x="148" y="0"/>
                  </a:cubicBezTo>
                  <a:cubicBezTo>
                    <a:pt x="149" y="0"/>
                    <a:pt x="152" y="1"/>
                    <a:pt x="153" y="1"/>
                  </a:cubicBezTo>
                  <a:cubicBezTo>
                    <a:pt x="158" y="2"/>
                    <a:pt x="166" y="5"/>
                    <a:pt x="170" y="7"/>
                  </a:cubicBezTo>
                  <a:cubicBezTo>
                    <a:pt x="177" y="10"/>
                    <a:pt x="190" y="15"/>
                    <a:pt x="197" y="19"/>
                  </a:cubicBezTo>
                  <a:cubicBezTo>
                    <a:pt x="199" y="20"/>
                    <a:pt x="205" y="23"/>
                    <a:pt x="207" y="24"/>
                  </a:cubicBezTo>
                  <a:cubicBezTo>
                    <a:pt x="210" y="26"/>
                    <a:pt x="215" y="29"/>
                    <a:pt x="217" y="31"/>
                  </a:cubicBezTo>
                  <a:cubicBezTo>
                    <a:pt x="221" y="33"/>
                    <a:pt x="227" y="38"/>
                    <a:pt x="230" y="41"/>
                  </a:cubicBezTo>
                  <a:cubicBezTo>
                    <a:pt x="231" y="43"/>
                    <a:pt x="234" y="47"/>
                    <a:pt x="235" y="50"/>
                  </a:cubicBezTo>
                  <a:cubicBezTo>
                    <a:pt x="235" y="52"/>
                    <a:pt x="234" y="57"/>
                    <a:pt x="233" y="59"/>
                  </a:cubicBezTo>
                  <a:cubicBezTo>
                    <a:pt x="232" y="60"/>
                    <a:pt x="229" y="63"/>
                    <a:pt x="229" y="64"/>
                  </a:cubicBezTo>
                  <a:cubicBezTo>
                    <a:pt x="228" y="65"/>
                    <a:pt x="229" y="68"/>
                    <a:pt x="228" y="69"/>
                  </a:cubicBezTo>
                  <a:cubicBezTo>
                    <a:pt x="228" y="70"/>
                    <a:pt x="227" y="71"/>
                    <a:pt x="226" y="72"/>
                  </a:cubicBezTo>
                  <a:cubicBezTo>
                    <a:pt x="224" y="72"/>
                    <a:pt x="221" y="71"/>
                    <a:pt x="220" y="72"/>
                  </a:cubicBezTo>
                  <a:cubicBezTo>
                    <a:pt x="219" y="72"/>
                    <a:pt x="216" y="73"/>
                    <a:pt x="215" y="74"/>
                  </a:cubicBezTo>
                  <a:cubicBezTo>
                    <a:pt x="214" y="76"/>
                    <a:pt x="214" y="79"/>
                    <a:pt x="214" y="80"/>
                  </a:cubicBezTo>
                  <a:cubicBezTo>
                    <a:pt x="214" y="81"/>
                    <a:pt x="216" y="83"/>
                    <a:pt x="216" y="84"/>
                  </a:cubicBezTo>
                  <a:cubicBezTo>
                    <a:pt x="217" y="86"/>
                    <a:pt x="219" y="90"/>
                    <a:pt x="219" y="92"/>
                  </a:cubicBezTo>
                  <a:cubicBezTo>
                    <a:pt x="219" y="94"/>
                    <a:pt x="219" y="98"/>
                    <a:pt x="218" y="100"/>
                  </a:cubicBezTo>
                  <a:cubicBezTo>
                    <a:pt x="218" y="101"/>
                    <a:pt x="217" y="102"/>
                    <a:pt x="217" y="103"/>
                  </a:cubicBezTo>
                  <a:cubicBezTo>
                    <a:pt x="217" y="104"/>
                    <a:pt x="218" y="105"/>
                    <a:pt x="218" y="105"/>
                  </a:cubicBezTo>
                  <a:cubicBezTo>
                    <a:pt x="219" y="107"/>
                    <a:pt x="223" y="107"/>
                    <a:pt x="224" y="108"/>
                  </a:cubicBezTo>
                  <a:cubicBezTo>
                    <a:pt x="225" y="109"/>
                    <a:pt x="227" y="112"/>
                    <a:pt x="226" y="113"/>
                  </a:cubicBezTo>
                  <a:cubicBezTo>
                    <a:pt x="226" y="114"/>
                    <a:pt x="223" y="114"/>
                    <a:pt x="222" y="115"/>
                  </a:cubicBezTo>
                  <a:cubicBezTo>
                    <a:pt x="220" y="116"/>
                    <a:pt x="218" y="120"/>
                    <a:pt x="218" y="122"/>
                  </a:cubicBezTo>
                  <a:cubicBezTo>
                    <a:pt x="217" y="124"/>
                    <a:pt x="217" y="128"/>
                    <a:pt x="217" y="129"/>
                  </a:cubicBezTo>
                  <a:cubicBezTo>
                    <a:pt x="217" y="131"/>
                    <a:pt x="219" y="135"/>
                    <a:pt x="220" y="137"/>
                  </a:cubicBezTo>
                  <a:cubicBezTo>
                    <a:pt x="221" y="138"/>
                    <a:pt x="223" y="141"/>
                    <a:pt x="224" y="142"/>
                  </a:cubicBezTo>
                  <a:cubicBezTo>
                    <a:pt x="225" y="144"/>
                    <a:pt x="227" y="148"/>
                    <a:pt x="227" y="150"/>
                  </a:cubicBezTo>
                  <a:cubicBezTo>
                    <a:pt x="228" y="153"/>
                    <a:pt x="227" y="158"/>
                    <a:pt x="227" y="160"/>
                  </a:cubicBezTo>
                  <a:cubicBezTo>
                    <a:pt x="228" y="163"/>
                    <a:pt x="230" y="168"/>
                    <a:pt x="231" y="170"/>
                  </a:cubicBezTo>
                  <a:cubicBezTo>
                    <a:pt x="231" y="172"/>
                    <a:pt x="232" y="176"/>
                    <a:pt x="233" y="177"/>
                  </a:cubicBezTo>
                  <a:cubicBezTo>
                    <a:pt x="234" y="179"/>
                    <a:pt x="237" y="180"/>
                    <a:pt x="238" y="18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5" name="Freeform 122"/>
            <p:cNvSpPr>
              <a:spLocks/>
            </p:cNvSpPr>
            <p:nvPr/>
          </p:nvSpPr>
          <p:spPr bwMode="auto">
            <a:xfrm>
              <a:off x="2266951" y="3302000"/>
              <a:ext cx="100013" cy="101600"/>
            </a:xfrm>
            <a:custGeom>
              <a:avLst/>
              <a:gdLst/>
              <a:ahLst/>
              <a:cxnLst>
                <a:cxn ang="0">
                  <a:pos x="65" y="63"/>
                </a:cxn>
                <a:cxn ang="0">
                  <a:pos x="66" y="66"/>
                </a:cxn>
                <a:cxn ang="0">
                  <a:pos x="56" y="60"/>
                </a:cxn>
                <a:cxn ang="0">
                  <a:pos x="42" y="55"/>
                </a:cxn>
                <a:cxn ang="0">
                  <a:pos x="26" y="48"/>
                </a:cxn>
                <a:cxn ang="0">
                  <a:pos x="16" y="40"/>
                </a:cxn>
                <a:cxn ang="0">
                  <a:pos x="8" y="35"/>
                </a:cxn>
                <a:cxn ang="0">
                  <a:pos x="2" y="26"/>
                </a:cxn>
                <a:cxn ang="0">
                  <a:pos x="0" y="22"/>
                </a:cxn>
                <a:cxn ang="0">
                  <a:pos x="8" y="26"/>
                </a:cxn>
                <a:cxn ang="0">
                  <a:pos x="15" y="32"/>
                </a:cxn>
                <a:cxn ang="0">
                  <a:pos x="21" y="33"/>
                </a:cxn>
                <a:cxn ang="0">
                  <a:pos x="26" y="32"/>
                </a:cxn>
                <a:cxn ang="0">
                  <a:pos x="27" y="29"/>
                </a:cxn>
                <a:cxn ang="0">
                  <a:pos x="28" y="24"/>
                </a:cxn>
                <a:cxn ang="0">
                  <a:pos x="26" y="21"/>
                </a:cxn>
                <a:cxn ang="0">
                  <a:pos x="22" y="19"/>
                </a:cxn>
                <a:cxn ang="0">
                  <a:pos x="17" y="13"/>
                </a:cxn>
                <a:cxn ang="0">
                  <a:pos x="15" y="8"/>
                </a:cxn>
                <a:cxn ang="0">
                  <a:pos x="17" y="2"/>
                </a:cxn>
                <a:cxn ang="0">
                  <a:pos x="23" y="1"/>
                </a:cxn>
                <a:cxn ang="0">
                  <a:pos x="30" y="3"/>
                </a:cxn>
                <a:cxn ang="0">
                  <a:pos x="34" y="6"/>
                </a:cxn>
                <a:cxn ang="0">
                  <a:pos x="37" y="15"/>
                </a:cxn>
                <a:cxn ang="0">
                  <a:pos x="34" y="21"/>
                </a:cxn>
                <a:cxn ang="0">
                  <a:pos x="31" y="24"/>
                </a:cxn>
                <a:cxn ang="0">
                  <a:pos x="30" y="27"/>
                </a:cxn>
                <a:cxn ang="0">
                  <a:pos x="31" y="32"/>
                </a:cxn>
                <a:cxn ang="0">
                  <a:pos x="34" y="36"/>
                </a:cxn>
                <a:cxn ang="0">
                  <a:pos x="37" y="41"/>
                </a:cxn>
                <a:cxn ang="0">
                  <a:pos x="42" y="44"/>
                </a:cxn>
                <a:cxn ang="0">
                  <a:pos x="50" y="46"/>
                </a:cxn>
                <a:cxn ang="0">
                  <a:pos x="58" y="51"/>
                </a:cxn>
                <a:cxn ang="0">
                  <a:pos x="65" y="63"/>
                </a:cxn>
              </a:cxnLst>
              <a:rect l="0" t="0" r="r" b="b"/>
              <a:pathLst>
                <a:path w="66" h="66">
                  <a:moveTo>
                    <a:pt x="65" y="63"/>
                  </a:moveTo>
                  <a:cubicBezTo>
                    <a:pt x="66" y="64"/>
                    <a:pt x="66" y="65"/>
                    <a:pt x="66" y="66"/>
                  </a:cubicBezTo>
                  <a:cubicBezTo>
                    <a:pt x="63" y="64"/>
                    <a:pt x="59" y="61"/>
                    <a:pt x="56" y="60"/>
                  </a:cubicBezTo>
                  <a:cubicBezTo>
                    <a:pt x="53" y="59"/>
                    <a:pt x="45" y="56"/>
                    <a:pt x="42" y="55"/>
                  </a:cubicBezTo>
                  <a:cubicBezTo>
                    <a:pt x="38" y="53"/>
                    <a:pt x="30" y="51"/>
                    <a:pt x="26" y="48"/>
                  </a:cubicBezTo>
                  <a:cubicBezTo>
                    <a:pt x="23" y="47"/>
                    <a:pt x="18" y="42"/>
                    <a:pt x="16" y="40"/>
                  </a:cubicBezTo>
                  <a:cubicBezTo>
                    <a:pt x="14" y="38"/>
                    <a:pt x="9" y="36"/>
                    <a:pt x="8" y="35"/>
                  </a:cubicBezTo>
                  <a:cubicBezTo>
                    <a:pt x="6" y="33"/>
                    <a:pt x="4" y="28"/>
                    <a:pt x="2" y="26"/>
                  </a:cubicBezTo>
                  <a:cubicBezTo>
                    <a:pt x="2" y="25"/>
                    <a:pt x="1" y="23"/>
                    <a:pt x="0" y="22"/>
                  </a:cubicBezTo>
                  <a:cubicBezTo>
                    <a:pt x="3" y="23"/>
                    <a:pt x="6" y="25"/>
                    <a:pt x="8" y="26"/>
                  </a:cubicBezTo>
                  <a:cubicBezTo>
                    <a:pt x="10" y="27"/>
                    <a:pt x="13" y="31"/>
                    <a:pt x="15" y="32"/>
                  </a:cubicBezTo>
                  <a:cubicBezTo>
                    <a:pt x="16" y="32"/>
                    <a:pt x="19" y="33"/>
                    <a:pt x="21" y="33"/>
                  </a:cubicBezTo>
                  <a:cubicBezTo>
                    <a:pt x="22" y="33"/>
                    <a:pt x="25" y="32"/>
                    <a:pt x="26" y="32"/>
                  </a:cubicBezTo>
                  <a:cubicBezTo>
                    <a:pt x="26" y="31"/>
                    <a:pt x="27" y="30"/>
                    <a:pt x="27" y="29"/>
                  </a:cubicBezTo>
                  <a:cubicBezTo>
                    <a:pt x="28" y="28"/>
                    <a:pt x="28" y="25"/>
                    <a:pt x="28" y="24"/>
                  </a:cubicBezTo>
                  <a:cubicBezTo>
                    <a:pt x="27" y="23"/>
                    <a:pt x="26" y="22"/>
                    <a:pt x="26" y="21"/>
                  </a:cubicBezTo>
                  <a:cubicBezTo>
                    <a:pt x="25" y="21"/>
                    <a:pt x="23" y="19"/>
                    <a:pt x="22" y="19"/>
                  </a:cubicBezTo>
                  <a:cubicBezTo>
                    <a:pt x="20" y="17"/>
                    <a:pt x="17" y="15"/>
                    <a:pt x="17" y="13"/>
                  </a:cubicBezTo>
                  <a:cubicBezTo>
                    <a:pt x="16" y="12"/>
                    <a:pt x="15" y="9"/>
                    <a:pt x="15" y="8"/>
                  </a:cubicBezTo>
                  <a:cubicBezTo>
                    <a:pt x="16" y="6"/>
                    <a:pt x="16" y="3"/>
                    <a:pt x="17" y="2"/>
                  </a:cubicBezTo>
                  <a:cubicBezTo>
                    <a:pt x="18" y="1"/>
                    <a:pt x="21" y="0"/>
                    <a:pt x="23" y="1"/>
                  </a:cubicBezTo>
                  <a:cubicBezTo>
                    <a:pt x="24" y="1"/>
                    <a:pt x="28" y="2"/>
                    <a:pt x="30" y="3"/>
                  </a:cubicBezTo>
                  <a:cubicBezTo>
                    <a:pt x="31" y="4"/>
                    <a:pt x="33" y="5"/>
                    <a:pt x="34" y="6"/>
                  </a:cubicBezTo>
                  <a:cubicBezTo>
                    <a:pt x="36" y="8"/>
                    <a:pt x="38" y="13"/>
                    <a:pt x="37" y="15"/>
                  </a:cubicBezTo>
                  <a:cubicBezTo>
                    <a:pt x="37" y="17"/>
                    <a:pt x="36" y="19"/>
                    <a:pt x="34" y="21"/>
                  </a:cubicBezTo>
                  <a:cubicBezTo>
                    <a:pt x="34" y="22"/>
                    <a:pt x="31" y="23"/>
                    <a:pt x="31" y="24"/>
                  </a:cubicBezTo>
                  <a:cubicBezTo>
                    <a:pt x="30" y="25"/>
                    <a:pt x="30" y="27"/>
                    <a:pt x="30" y="27"/>
                  </a:cubicBezTo>
                  <a:cubicBezTo>
                    <a:pt x="30" y="29"/>
                    <a:pt x="31" y="31"/>
                    <a:pt x="31" y="32"/>
                  </a:cubicBezTo>
                  <a:cubicBezTo>
                    <a:pt x="32" y="33"/>
                    <a:pt x="34" y="35"/>
                    <a:pt x="34" y="36"/>
                  </a:cubicBezTo>
                  <a:cubicBezTo>
                    <a:pt x="35" y="37"/>
                    <a:pt x="36" y="40"/>
                    <a:pt x="37" y="41"/>
                  </a:cubicBezTo>
                  <a:cubicBezTo>
                    <a:pt x="38" y="42"/>
                    <a:pt x="41" y="44"/>
                    <a:pt x="42" y="44"/>
                  </a:cubicBezTo>
                  <a:cubicBezTo>
                    <a:pt x="44" y="45"/>
                    <a:pt x="48" y="45"/>
                    <a:pt x="50" y="46"/>
                  </a:cubicBezTo>
                  <a:cubicBezTo>
                    <a:pt x="52" y="47"/>
                    <a:pt x="57" y="49"/>
                    <a:pt x="58" y="51"/>
                  </a:cubicBezTo>
                  <a:cubicBezTo>
                    <a:pt x="61" y="53"/>
                    <a:pt x="64" y="60"/>
                    <a:pt x="65" y="6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6" name="Freeform 123"/>
            <p:cNvSpPr>
              <a:spLocks/>
            </p:cNvSpPr>
            <p:nvPr/>
          </p:nvSpPr>
          <p:spPr bwMode="auto">
            <a:xfrm>
              <a:off x="1747838" y="2470150"/>
              <a:ext cx="571500" cy="401638"/>
            </a:xfrm>
            <a:custGeom>
              <a:avLst/>
              <a:gdLst/>
              <a:ahLst/>
              <a:cxnLst>
                <a:cxn ang="0">
                  <a:pos x="15" y="170"/>
                </a:cxn>
                <a:cxn ang="0">
                  <a:pos x="7" y="140"/>
                </a:cxn>
                <a:cxn ang="0">
                  <a:pos x="3" y="112"/>
                </a:cxn>
                <a:cxn ang="0">
                  <a:pos x="12" y="74"/>
                </a:cxn>
                <a:cxn ang="0">
                  <a:pos x="30" y="78"/>
                </a:cxn>
                <a:cxn ang="0">
                  <a:pos x="63" y="71"/>
                </a:cxn>
                <a:cxn ang="0">
                  <a:pos x="71" y="51"/>
                </a:cxn>
                <a:cxn ang="0">
                  <a:pos x="79" y="14"/>
                </a:cxn>
                <a:cxn ang="0">
                  <a:pos x="99" y="3"/>
                </a:cxn>
                <a:cxn ang="0">
                  <a:pos x="125" y="19"/>
                </a:cxn>
                <a:cxn ang="0">
                  <a:pos x="147" y="48"/>
                </a:cxn>
                <a:cxn ang="0">
                  <a:pos x="157" y="67"/>
                </a:cxn>
                <a:cxn ang="0">
                  <a:pos x="170" y="80"/>
                </a:cxn>
                <a:cxn ang="0">
                  <a:pos x="198" y="83"/>
                </a:cxn>
                <a:cxn ang="0">
                  <a:pos x="226" y="92"/>
                </a:cxn>
                <a:cxn ang="0">
                  <a:pos x="266" y="106"/>
                </a:cxn>
                <a:cxn ang="0">
                  <a:pos x="265" y="111"/>
                </a:cxn>
                <a:cxn ang="0">
                  <a:pos x="253" y="114"/>
                </a:cxn>
                <a:cxn ang="0">
                  <a:pos x="236" y="119"/>
                </a:cxn>
                <a:cxn ang="0">
                  <a:pos x="209" y="136"/>
                </a:cxn>
                <a:cxn ang="0">
                  <a:pos x="188" y="131"/>
                </a:cxn>
                <a:cxn ang="0">
                  <a:pos x="172" y="127"/>
                </a:cxn>
                <a:cxn ang="0">
                  <a:pos x="156" y="131"/>
                </a:cxn>
                <a:cxn ang="0">
                  <a:pos x="148" y="133"/>
                </a:cxn>
                <a:cxn ang="0">
                  <a:pos x="154" y="141"/>
                </a:cxn>
                <a:cxn ang="0">
                  <a:pos x="164" y="146"/>
                </a:cxn>
                <a:cxn ang="0">
                  <a:pos x="184" y="145"/>
                </a:cxn>
                <a:cxn ang="0">
                  <a:pos x="198" y="147"/>
                </a:cxn>
                <a:cxn ang="0">
                  <a:pos x="217" y="162"/>
                </a:cxn>
                <a:cxn ang="0">
                  <a:pos x="232" y="164"/>
                </a:cxn>
                <a:cxn ang="0">
                  <a:pos x="238" y="167"/>
                </a:cxn>
                <a:cxn ang="0">
                  <a:pos x="260" y="173"/>
                </a:cxn>
                <a:cxn ang="0">
                  <a:pos x="283" y="175"/>
                </a:cxn>
                <a:cxn ang="0">
                  <a:pos x="290" y="192"/>
                </a:cxn>
                <a:cxn ang="0">
                  <a:pos x="307" y="215"/>
                </a:cxn>
                <a:cxn ang="0">
                  <a:pos x="319" y="207"/>
                </a:cxn>
                <a:cxn ang="0">
                  <a:pos x="332" y="205"/>
                </a:cxn>
                <a:cxn ang="0">
                  <a:pos x="352" y="210"/>
                </a:cxn>
                <a:cxn ang="0">
                  <a:pos x="360" y="225"/>
                </a:cxn>
                <a:cxn ang="0">
                  <a:pos x="348" y="235"/>
                </a:cxn>
                <a:cxn ang="0">
                  <a:pos x="360" y="244"/>
                </a:cxn>
                <a:cxn ang="0">
                  <a:pos x="371" y="258"/>
                </a:cxn>
                <a:cxn ang="0">
                  <a:pos x="370" y="262"/>
                </a:cxn>
                <a:cxn ang="0">
                  <a:pos x="349" y="262"/>
                </a:cxn>
                <a:cxn ang="0">
                  <a:pos x="324" y="250"/>
                </a:cxn>
                <a:cxn ang="0">
                  <a:pos x="297" y="249"/>
                </a:cxn>
                <a:cxn ang="0">
                  <a:pos x="260" y="236"/>
                </a:cxn>
                <a:cxn ang="0">
                  <a:pos x="223" y="238"/>
                </a:cxn>
                <a:cxn ang="0">
                  <a:pos x="198" y="246"/>
                </a:cxn>
                <a:cxn ang="0">
                  <a:pos x="180" y="237"/>
                </a:cxn>
                <a:cxn ang="0">
                  <a:pos x="172" y="231"/>
                </a:cxn>
                <a:cxn ang="0">
                  <a:pos x="170" y="212"/>
                </a:cxn>
                <a:cxn ang="0">
                  <a:pos x="168" y="197"/>
                </a:cxn>
                <a:cxn ang="0">
                  <a:pos x="159" y="183"/>
                </a:cxn>
                <a:cxn ang="0">
                  <a:pos x="147" y="178"/>
                </a:cxn>
                <a:cxn ang="0">
                  <a:pos x="126" y="185"/>
                </a:cxn>
                <a:cxn ang="0">
                  <a:pos x="109" y="171"/>
                </a:cxn>
                <a:cxn ang="0">
                  <a:pos x="99" y="162"/>
                </a:cxn>
                <a:cxn ang="0">
                  <a:pos x="84" y="180"/>
                </a:cxn>
                <a:cxn ang="0">
                  <a:pos x="49" y="182"/>
                </a:cxn>
                <a:cxn ang="0">
                  <a:pos x="32" y="172"/>
                </a:cxn>
              </a:cxnLst>
              <a:rect l="0" t="0" r="r" b="b"/>
              <a:pathLst>
                <a:path w="374" h="263">
                  <a:moveTo>
                    <a:pt x="32" y="172"/>
                  </a:moveTo>
                  <a:cubicBezTo>
                    <a:pt x="29" y="171"/>
                    <a:pt x="25" y="171"/>
                    <a:pt x="23" y="171"/>
                  </a:cubicBezTo>
                  <a:cubicBezTo>
                    <a:pt x="21" y="171"/>
                    <a:pt x="17" y="170"/>
                    <a:pt x="15" y="170"/>
                  </a:cubicBezTo>
                  <a:cubicBezTo>
                    <a:pt x="15" y="168"/>
                    <a:pt x="16" y="165"/>
                    <a:pt x="15" y="163"/>
                  </a:cubicBezTo>
                  <a:cubicBezTo>
                    <a:pt x="15" y="159"/>
                    <a:pt x="12" y="153"/>
                    <a:pt x="10" y="150"/>
                  </a:cubicBezTo>
                  <a:cubicBezTo>
                    <a:pt x="9" y="147"/>
                    <a:pt x="8" y="142"/>
                    <a:pt x="7" y="140"/>
                  </a:cubicBezTo>
                  <a:cubicBezTo>
                    <a:pt x="6" y="137"/>
                    <a:pt x="1" y="133"/>
                    <a:pt x="1" y="130"/>
                  </a:cubicBezTo>
                  <a:cubicBezTo>
                    <a:pt x="0" y="127"/>
                    <a:pt x="0" y="122"/>
                    <a:pt x="1" y="119"/>
                  </a:cubicBezTo>
                  <a:cubicBezTo>
                    <a:pt x="1" y="117"/>
                    <a:pt x="3" y="114"/>
                    <a:pt x="3" y="112"/>
                  </a:cubicBezTo>
                  <a:cubicBezTo>
                    <a:pt x="4" y="109"/>
                    <a:pt x="3" y="103"/>
                    <a:pt x="3" y="100"/>
                  </a:cubicBezTo>
                  <a:cubicBezTo>
                    <a:pt x="4" y="97"/>
                    <a:pt x="7" y="90"/>
                    <a:pt x="8" y="87"/>
                  </a:cubicBezTo>
                  <a:cubicBezTo>
                    <a:pt x="9" y="83"/>
                    <a:pt x="11" y="77"/>
                    <a:pt x="12" y="74"/>
                  </a:cubicBezTo>
                  <a:cubicBezTo>
                    <a:pt x="13" y="73"/>
                    <a:pt x="15" y="71"/>
                    <a:pt x="16" y="69"/>
                  </a:cubicBezTo>
                  <a:cubicBezTo>
                    <a:pt x="17" y="71"/>
                    <a:pt x="20" y="73"/>
                    <a:pt x="21" y="74"/>
                  </a:cubicBezTo>
                  <a:cubicBezTo>
                    <a:pt x="23" y="76"/>
                    <a:pt x="28" y="77"/>
                    <a:pt x="30" y="78"/>
                  </a:cubicBezTo>
                  <a:cubicBezTo>
                    <a:pt x="33" y="79"/>
                    <a:pt x="40" y="79"/>
                    <a:pt x="44" y="79"/>
                  </a:cubicBezTo>
                  <a:cubicBezTo>
                    <a:pt x="46" y="79"/>
                    <a:pt x="51" y="78"/>
                    <a:pt x="54" y="77"/>
                  </a:cubicBezTo>
                  <a:cubicBezTo>
                    <a:pt x="56" y="76"/>
                    <a:pt x="62" y="73"/>
                    <a:pt x="63" y="71"/>
                  </a:cubicBezTo>
                  <a:cubicBezTo>
                    <a:pt x="65" y="70"/>
                    <a:pt x="67" y="66"/>
                    <a:pt x="68" y="64"/>
                  </a:cubicBezTo>
                  <a:cubicBezTo>
                    <a:pt x="69" y="62"/>
                    <a:pt x="70" y="59"/>
                    <a:pt x="71" y="58"/>
                  </a:cubicBezTo>
                  <a:cubicBezTo>
                    <a:pt x="71" y="56"/>
                    <a:pt x="71" y="53"/>
                    <a:pt x="71" y="51"/>
                  </a:cubicBezTo>
                  <a:cubicBezTo>
                    <a:pt x="72" y="49"/>
                    <a:pt x="74" y="43"/>
                    <a:pt x="74" y="41"/>
                  </a:cubicBezTo>
                  <a:cubicBezTo>
                    <a:pt x="75" y="37"/>
                    <a:pt x="76" y="29"/>
                    <a:pt x="76" y="25"/>
                  </a:cubicBezTo>
                  <a:cubicBezTo>
                    <a:pt x="77" y="22"/>
                    <a:pt x="78" y="17"/>
                    <a:pt x="79" y="14"/>
                  </a:cubicBezTo>
                  <a:cubicBezTo>
                    <a:pt x="80" y="12"/>
                    <a:pt x="82" y="8"/>
                    <a:pt x="83" y="6"/>
                  </a:cubicBezTo>
                  <a:cubicBezTo>
                    <a:pt x="85" y="4"/>
                    <a:pt x="89" y="2"/>
                    <a:pt x="91" y="0"/>
                  </a:cubicBezTo>
                  <a:cubicBezTo>
                    <a:pt x="93" y="2"/>
                    <a:pt x="96" y="2"/>
                    <a:pt x="99" y="3"/>
                  </a:cubicBezTo>
                  <a:cubicBezTo>
                    <a:pt x="100" y="4"/>
                    <a:pt x="104" y="6"/>
                    <a:pt x="106" y="7"/>
                  </a:cubicBezTo>
                  <a:cubicBezTo>
                    <a:pt x="107" y="8"/>
                    <a:pt x="109" y="10"/>
                    <a:pt x="110" y="11"/>
                  </a:cubicBezTo>
                  <a:cubicBezTo>
                    <a:pt x="114" y="13"/>
                    <a:pt x="122" y="16"/>
                    <a:pt x="125" y="19"/>
                  </a:cubicBezTo>
                  <a:cubicBezTo>
                    <a:pt x="128" y="21"/>
                    <a:pt x="133" y="27"/>
                    <a:pt x="135" y="30"/>
                  </a:cubicBezTo>
                  <a:cubicBezTo>
                    <a:pt x="137" y="32"/>
                    <a:pt x="140" y="37"/>
                    <a:pt x="141" y="39"/>
                  </a:cubicBezTo>
                  <a:cubicBezTo>
                    <a:pt x="142" y="42"/>
                    <a:pt x="145" y="46"/>
                    <a:pt x="147" y="48"/>
                  </a:cubicBezTo>
                  <a:cubicBezTo>
                    <a:pt x="148" y="50"/>
                    <a:pt x="152" y="52"/>
                    <a:pt x="154" y="53"/>
                  </a:cubicBezTo>
                  <a:cubicBezTo>
                    <a:pt x="155" y="54"/>
                    <a:pt x="157" y="56"/>
                    <a:pt x="157" y="56"/>
                  </a:cubicBezTo>
                  <a:cubicBezTo>
                    <a:pt x="157" y="59"/>
                    <a:pt x="157" y="65"/>
                    <a:pt x="157" y="67"/>
                  </a:cubicBezTo>
                  <a:cubicBezTo>
                    <a:pt x="157" y="69"/>
                    <a:pt x="156" y="73"/>
                    <a:pt x="157" y="75"/>
                  </a:cubicBezTo>
                  <a:cubicBezTo>
                    <a:pt x="158" y="77"/>
                    <a:pt x="162" y="78"/>
                    <a:pt x="164" y="79"/>
                  </a:cubicBezTo>
                  <a:cubicBezTo>
                    <a:pt x="165" y="80"/>
                    <a:pt x="169" y="80"/>
                    <a:pt x="170" y="80"/>
                  </a:cubicBezTo>
                  <a:cubicBezTo>
                    <a:pt x="172" y="80"/>
                    <a:pt x="176" y="82"/>
                    <a:pt x="178" y="83"/>
                  </a:cubicBezTo>
                  <a:cubicBezTo>
                    <a:pt x="181" y="83"/>
                    <a:pt x="188" y="83"/>
                    <a:pt x="192" y="83"/>
                  </a:cubicBezTo>
                  <a:cubicBezTo>
                    <a:pt x="193" y="83"/>
                    <a:pt x="196" y="82"/>
                    <a:pt x="198" y="83"/>
                  </a:cubicBezTo>
                  <a:cubicBezTo>
                    <a:pt x="200" y="83"/>
                    <a:pt x="205" y="84"/>
                    <a:pt x="207" y="85"/>
                  </a:cubicBezTo>
                  <a:cubicBezTo>
                    <a:pt x="210" y="86"/>
                    <a:pt x="213" y="88"/>
                    <a:pt x="216" y="89"/>
                  </a:cubicBezTo>
                  <a:cubicBezTo>
                    <a:pt x="218" y="90"/>
                    <a:pt x="223" y="91"/>
                    <a:pt x="226" y="92"/>
                  </a:cubicBezTo>
                  <a:cubicBezTo>
                    <a:pt x="229" y="93"/>
                    <a:pt x="237" y="97"/>
                    <a:pt x="241" y="98"/>
                  </a:cubicBezTo>
                  <a:cubicBezTo>
                    <a:pt x="244" y="99"/>
                    <a:pt x="252" y="100"/>
                    <a:pt x="255" y="101"/>
                  </a:cubicBezTo>
                  <a:cubicBezTo>
                    <a:pt x="258" y="102"/>
                    <a:pt x="263" y="105"/>
                    <a:pt x="266" y="106"/>
                  </a:cubicBezTo>
                  <a:cubicBezTo>
                    <a:pt x="268" y="106"/>
                    <a:pt x="271" y="106"/>
                    <a:pt x="274" y="106"/>
                  </a:cubicBezTo>
                  <a:cubicBezTo>
                    <a:pt x="274" y="107"/>
                    <a:pt x="273" y="108"/>
                    <a:pt x="272" y="108"/>
                  </a:cubicBezTo>
                  <a:cubicBezTo>
                    <a:pt x="271" y="109"/>
                    <a:pt x="267" y="111"/>
                    <a:pt x="265" y="111"/>
                  </a:cubicBezTo>
                  <a:cubicBezTo>
                    <a:pt x="264" y="110"/>
                    <a:pt x="262" y="107"/>
                    <a:pt x="261" y="107"/>
                  </a:cubicBezTo>
                  <a:cubicBezTo>
                    <a:pt x="259" y="107"/>
                    <a:pt x="256" y="111"/>
                    <a:pt x="255" y="112"/>
                  </a:cubicBezTo>
                  <a:cubicBezTo>
                    <a:pt x="254" y="112"/>
                    <a:pt x="253" y="114"/>
                    <a:pt x="253" y="114"/>
                  </a:cubicBezTo>
                  <a:cubicBezTo>
                    <a:pt x="252" y="115"/>
                    <a:pt x="250" y="117"/>
                    <a:pt x="249" y="117"/>
                  </a:cubicBezTo>
                  <a:cubicBezTo>
                    <a:pt x="247" y="118"/>
                    <a:pt x="244" y="117"/>
                    <a:pt x="242" y="117"/>
                  </a:cubicBezTo>
                  <a:cubicBezTo>
                    <a:pt x="241" y="117"/>
                    <a:pt x="237" y="118"/>
                    <a:pt x="236" y="119"/>
                  </a:cubicBezTo>
                  <a:cubicBezTo>
                    <a:pt x="235" y="119"/>
                    <a:pt x="234" y="122"/>
                    <a:pt x="233" y="123"/>
                  </a:cubicBezTo>
                  <a:cubicBezTo>
                    <a:pt x="230" y="126"/>
                    <a:pt x="224" y="131"/>
                    <a:pt x="220" y="133"/>
                  </a:cubicBezTo>
                  <a:cubicBezTo>
                    <a:pt x="217" y="134"/>
                    <a:pt x="212" y="135"/>
                    <a:pt x="209" y="136"/>
                  </a:cubicBezTo>
                  <a:cubicBezTo>
                    <a:pt x="207" y="136"/>
                    <a:pt x="202" y="136"/>
                    <a:pt x="200" y="135"/>
                  </a:cubicBezTo>
                  <a:cubicBezTo>
                    <a:pt x="197" y="135"/>
                    <a:pt x="193" y="135"/>
                    <a:pt x="191" y="134"/>
                  </a:cubicBezTo>
                  <a:cubicBezTo>
                    <a:pt x="190" y="134"/>
                    <a:pt x="188" y="131"/>
                    <a:pt x="188" y="131"/>
                  </a:cubicBezTo>
                  <a:cubicBezTo>
                    <a:pt x="186" y="129"/>
                    <a:pt x="183" y="126"/>
                    <a:pt x="181" y="125"/>
                  </a:cubicBezTo>
                  <a:cubicBezTo>
                    <a:pt x="180" y="124"/>
                    <a:pt x="178" y="122"/>
                    <a:pt x="176" y="122"/>
                  </a:cubicBezTo>
                  <a:cubicBezTo>
                    <a:pt x="175" y="122"/>
                    <a:pt x="173" y="126"/>
                    <a:pt x="172" y="127"/>
                  </a:cubicBezTo>
                  <a:cubicBezTo>
                    <a:pt x="171" y="128"/>
                    <a:pt x="169" y="130"/>
                    <a:pt x="168" y="130"/>
                  </a:cubicBezTo>
                  <a:cubicBezTo>
                    <a:pt x="166" y="131"/>
                    <a:pt x="163" y="132"/>
                    <a:pt x="161" y="132"/>
                  </a:cubicBezTo>
                  <a:cubicBezTo>
                    <a:pt x="160" y="132"/>
                    <a:pt x="157" y="131"/>
                    <a:pt x="156" y="131"/>
                  </a:cubicBezTo>
                  <a:cubicBezTo>
                    <a:pt x="155" y="131"/>
                    <a:pt x="155" y="129"/>
                    <a:pt x="154" y="129"/>
                  </a:cubicBezTo>
                  <a:cubicBezTo>
                    <a:pt x="153" y="129"/>
                    <a:pt x="151" y="129"/>
                    <a:pt x="150" y="129"/>
                  </a:cubicBezTo>
                  <a:cubicBezTo>
                    <a:pt x="149" y="130"/>
                    <a:pt x="148" y="132"/>
                    <a:pt x="148" y="133"/>
                  </a:cubicBezTo>
                  <a:cubicBezTo>
                    <a:pt x="148" y="133"/>
                    <a:pt x="150" y="135"/>
                    <a:pt x="150" y="135"/>
                  </a:cubicBezTo>
                  <a:cubicBezTo>
                    <a:pt x="151" y="136"/>
                    <a:pt x="153" y="136"/>
                    <a:pt x="154" y="137"/>
                  </a:cubicBezTo>
                  <a:cubicBezTo>
                    <a:pt x="154" y="138"/>
                    <a:pt x="154" y="141"/>
                    <a:pt x="154" y="141"/>
                  </a:cubicBezTo>
                  <a:cubicBezTo>
                    <a:pt x="155" y="142"/>
                    <a:pt x="157" y="144"/>
                    <a:pt x="159" y="144"/>
                  </a:cubicBezTo>
                  <a:cubicBezTo>
                    <a:pt x="159" y="144"/>
                    <a:pt x="160" y="143"/>
                    <a:pt x="161" y="144"/>
                  </a:cubicBezTo>
                  <a:cubicBezTo>
                    <a:pt x="162" y="144"/>
                    <a:pt x="163" y="146"/>
                    <a:pt x="164" y="146"/>
                  </a:cubicBezTo>
                  <a:cubicBezTo>
                    <a:pt x="165" y="147"/>
                    <a:pt x="167" y="146"/>
                    <a:pt x="168" y="147"/>
                  </a:cubicBezTo>
                  <a:cubicBezTo>
                    <a:pt x="171" y="147"/>
                    <a:pt x="176" y="147"/>
                    <a:pt x="179" y="146"/>
                  </a:cubicBezTo>
                  <a:cubicBezTo>
                    <a:pt x="180" y="146"/>
                    <a:pt x="183" y="145"/>
                    <a:pt x="184" y="145"/>
                  </a:cubicBezTo>
                  <a:cubicBezTo>
                    <a:pt x="185" y="144"/>
                    <a:pt x="187" y="142"/>
                    <a:pt x="188" y="141"/>
                  </a:cubicBezTo>
                  <a:cubicBezTo>
                    <a:pt x="190" y="141"/>
                    <a:pt x="193" y="141"/>
                    <a:pt x="195" y="141"/>
                  </a:cubicBezTo>
                  <a:cubicBezTo>
                    <a:pt x="196" y="142"/>
                    <a:pt x="197" y="146"/>
                    <a:pt x="198" y="147"/>
                  </a:cubicBezTo>
                  <a:cubicBezTo>
                    <a:pt x="199" y="149"/>
                    <a:pt x="201" y="153"/>
                    <a:pt x="203" y="155"/>
                  </a:cubicBezTo>
                  <a:cubicBezTo>
                    <a:pt x="204" y="156"/>
                    <a:pt x="207" y="159"/>
                    <a:pt x="209" y="160"/>
                  </a:cubicBezTo>
                  <a:cubicBezTo>
                    <a:pt x="210" y="161"/>
                    <a:pt x="215" y="162"/>
                    <a:pt x="217" y="162"/>
                  </a:cubicBezTo>
                  <a:cubicBezTo>
                    <a:pt x="219" y="162"/>
                    <a:pt x="223" y="159"/>
                    <a:pt x="225" y="159"/>
                  </a:cubicBezTo>
                  <a:cubicBezTo>
                    <a:pt x="225" y="159"/>
                    <a:pt x="227" y="159"/>
                    <a:pt x="228" y="159"/>
                  </a:cubicBezTo>
                  <a:cubicBezTo>
                    <a:pt x="230" y="160"/>
                    <a:pt x="231" y="163"/>
                    <a:pt x="232" y="164"/>
                  </a:cubicBezTo>
                  <a:cubicBezTo>
                    <a:pt x="233" y="165"/>
                    <a:pt x="233" y="168"/>
                    <a:pt x="233" y="169"/>
                  </a:cubicBezTo>
                  <a:cubicBezTo>
                    <a:pt x="234" y="169"/>
                    <a:pt x="235" y="171"/>
                    <a:pt x="236" y="170"/>
                  </a:cubicBezTo>
                  <a:cubicBezTo>
                    <a:pt x="237" y="170"/>
                    <a:pt x="238" y="168"/>
                    <a:pt x="238" y="167"/>
                  </a:cubicBezTo>
                  <a:cubicBezTo>
                    <a:pt x="240" y="167"/>
                    <a:pt x="242" y="167"/>
                    <a:pt x="243" y="167"/>
                  </a:cubicBezTo>
                  <a:cubicBezTo>
                    <a:pt x="245" y="167"/>
                    <a:pt x="249" y="168"/>
                    <a:pt x="250" y="169"/>
                  </a:cubicBezTo>
                  <a:cubicBezTo>
                    <a:pt x="253" y="169"/>
                    <a:pt x="257" y="172"/>
                    <a:pt x="260" y="173"/>
                  </a:cubicBezTo>
                  <a:cubicBezTo>
                    <a:pt x="262" y="174"/>
                    <a:pt x="266" y="175"/>
                    <a:pt x="268" y="175"/>
                  </a:cubicBezTo>
                  <a:cubicBezTo>
                    <a:pt x="271" y="175"/>
                    <a:pt x="275" y="173"/>
                    <a:pt x="278" y="173"/>
                  </a:cubicBezTo>
                  <a:cubicBezTo>
                    <a:pt x="279" y="173"/>
                    <a:pt x="282" y="174"/>
                    <a:pt x="283" y="175"/>
                  </a:cubicBezTo>
                  <a:cubicBezTo>
                    <a:pt x="284" y="176"/>
                    <a:pt x="285" y="178"/>
                    <a:pt x="285" y="179"/>
                  </a:cubicBezTo>
                  <a:cubicBezTo>
                    <a:pt x="286" y="181"/>
                    <a:pt x="286" y="184"/>
                    <a:pt x="286" y="186"/>
                  </a:cubicBezTo>
                  <a:cubicBezTo>
                    <a:pt x="287" y="187"/>
                    <a:pt x="289" y="190"/>
                    <a:pt x="290" y="192"/>
                  </a:cubicBezTo>
                  <a:cubicBezTo>
                    <a:pt x="291" y="193"/>
                    <a:pt x="295" y="195"/>
                    <a:pt x="296" y="197"/>
                  </a:cubicBezTo>
                  <a:cubicBezTo>
                    <a:pt x="298" y="199"/>
                    <a:pt x="301" y="204"/>
                    <a:pt x="302" y="206"/>
                  </a:cubicBezTo>
                  <a:cubicBezTo>
                    <a:pt x="303" y="208"/>
                    <a:pt x="305" y="213"/>
                    <a:pt x="307" y="215"/>
                  </a:cubicBezTo>
                  <a:cubicBezTo>
                    <a:pt x="308" y="215"/>
                    <a:pt x="311" y="215"/>
                    <a:pt x="313" y="214"/>
                  </a:cubicBezTo>
                  <a:cubicBezTo>
                    <a:pt x="314" y="214"/>
                    <a:pt x="315" y="212"/>
                    <a:pt x="316" y="211"/>
                  </a:cubicBezTo>
                  <a:cubicBezTo>
                    <a:pt x="317" y="210"/>
                    <a:pt x="318" y="208"/>
                    <a:pt x="319" y="207"/>
                  </a:cubicBezTo>
                  <a:cubicBezTo>
                    <a:pt x="320" y="206"/>
                    <a:pt x="322" y="204"/>
                    <a:pt x="323" y="204"/>
                  </a:cubicBezTo>
                  <a:cubicBezTo>
                    <a:pt x="324" y="203"/>
                    <a:pt x="327" y="201"/>
                    <a:pt x="329" y="202"/>
                  </a:cubicBezTo>
                  <a:cubicBezTo>
                    <a:pt x="330" y="202"/>
                    <a:pt x="331" y="204"/>
                    <a:pt x="332" y="205"/>
                  </a:cubicBezTo>
                  <a:cubicBezTo>
                    <a:pt x="333" y="206"/>
                    <a:pt x="336" y="208"/>
                    <a:pt x="338" y="209"/>
                  </a:cubicBezTo>
                  <a:cubicBezTo>
                    <a:pt x="340" y="209"/>
                    <a:pt x="345" y="208"/>
                    <a:pt x="347" y="209"/>
                  </a:cubicBezTo>
                  <a:cubicBezTo>
                    <a:pt x="348" y="209"/>
                    <a:pt x="351" y="210"/>
                    <a:pt x="352" y="210"/>
                  </a:cubicBezTo>
                  <a:cubicBezTo>
                    <a:pt x="353" y="211"/>
                    <a:pt x="354" y="213"/>
                    <a:pt x="355" y="214"/>
                  </a:cubicBezTo>
                  <a:cubicBezTo>
                    <a:pt x="356" y="215"/>
                    <a:pt x="358" y="217"/>
                    <a:pt x="359" y="218"/>
                  </a:cubicBezTo>
                  <a:cubicBezTo>
                    <a:pt x="359" y="220"/>
                    <a:pt x="360" y="223"/>
                    <a:pt x="360" y="225"/>
                  </a:cubicBezTo>
                  <a:cubicBezTo>
                    <a:pt x="359" y="226"/>
                    <a:pt x="356" y="227"/>
                    <a:pt x="355" y="228"/>
                  </a:cubicBezTo>
                  <a:cubicBezTo>
                    <a:pt x="354" y="228"/>
                    <a:pt x="353" y="229"/>
                    <a:pt x="352" y="230"/>
                  </a:cubicBezTo>
                  <a:cubicBezTo>
                    <a:pt x="351" y="231"/>
                    <a:pt x="349" y="233"/>
                    <a:pt x="348" y="235"/>
                  </a:cubicBezTo>
                  <a:cubicBezTo>
                    <a:pt x="348" y="236"/>
                    <a:pt x="348" y="238"/>
                    <a:pt x="348" y="239"/>
                  </a:cubicBezTo>
                  <a:cubicBezTo>
                    <a:pt x="349" y="240"/>
                    <a:pt x="353" y="241"/>
                    <a:pt x="354" y="242"/>
                  </a:cubicBezTo>
                  <a:cubicBezTo>
                    <a:pt x="356" y="242"/>
                    <a:pt x="359" y="243"/>
                    <a:pt x="360" y="244"/>
                  </a:cubicBezTo>
                  <a:cubicBezTo>
                    <a:pt x="362" y="245"/>
                    <a:pt x="364" y="246"/>
                    <a:pt x="365" y="247"/>
                  </a:cubicBezTo>
                  <a:cubicBezTo>
                    <a:pt x="366" y="248"/>
                    <a:pt x="368" y="250"/>
                    <a:pt x="368" y="251"/>
                  </a:cubicBezTo>
                  <a:cubicBezTo>
                    <a:pt x="369" y="253"/>
                    <a:pt x="370" y="257"/>
                    <a:pt x="371" y="258"/>
                  </a:cubicBezTo>
                  <a:cubicBezTo>
                    <a:pt x="372" y="258"/>
                    <a:pt x="373" y="258"/>
                    <a:pt x="374" y="258"/>
                  </a:cubicBezTo>
                  <a:cubicBezTo>
                    <a:pt x="373" y="259"/>
                    <a:pt x="373" y="259"/>
                    <a:pt x="373" y="259"/>
                  </a:cubicBezTo>
                  <a:cubicBezTo>
                    <a:pt x="373" y="260"/>
                    <a:pt x="371" y="261"/>
                    <a:pt x="370" y="262"/>
                  </a:cubicBezTo>
                  <a:cubicBezTo>
                    <a:pt x="368" y="262"/>
                    <a:pt x="365" y="261"/>
                    <a:pt x="363" y="262"/>
                  </a:cubicBezTo>
                  <a:cubicBezTo>
                    <a:pt x="361" y="262"/>
                    <a:pt x="356" y="263"/>
                    <a:pt x="354" y="263"/>
                  </a:cubicBezTo>
                  <a:cubicBezTo>
                    <a:pt x="353" y="263"/>
                    <a:pt x="350" y="263"/>
                    <a:pt x="349" y="262"/>
                  </a:cubicBezTo>
                  <a:cubicBezTo>
                    <a:pt x="347" y="262"/>
                    <a:pt x="343" y="259"/>
                    <a:pt x="342" y="258"/>
                  </a:cubicBezTo>
                  <a:cubicBezTo>
                    <a:pt x="339" y="256"/>
                    <a:pt x="335" y="255"/>
                    <a:pt x="332" y="254"/>
                  </a:cubicBezTo>
                  <a:cubicBezTo>
                    <a:pt x="330" y="253"/>
                    <a:pt x="326" y="251"/>
                    <a:pt x="324" y="250"/>
                  </a:cubicBezTo>
                  <a:cubicBezTo>
                    <a:pt x="322" y="250"/>
                    <a:pt x="318" y="249"/>
                    <a:pt x="316" y="249"/>
                  </a:cubicBezTo>
                  <a:cubicBezTo>
                    <a:pt x="314" y="249"/>
                    <a:pt x="309" y="249"/>
                    <a:pt x="307" y="249"/>
                  </a:cubicBezTo>
                  <a:cubicBezTo>
                    <a:pt x="304" y="249"/>
                    <a:pt x="299" y="249"/>
                    <a:pt x="297" y="249"/>
                  </a:cubicBezTo>
                  <a:cubicBezTo>
                    <a:pt x="295" y="248"/>
                    <a:pt x="290" y="245"/>
                    <a:pt x="287" y="244"/>
                  </a:cubicBezTo>
                  <a:cubicBezTo>
                    <a:pt x="284" y="243"/>
                    <a:pt x="276" y="241"/>
                    <a:pt x="272" y="240"/>
                  </a:cubicBezTo>
                  <a:cubicBezTo>
                    <a:pt x="269" y="239"/>
                    <a:pt x="263" y="237"/>
                    <a:pt x="260" y="236"/>
                  </a:cubicBezTo>
                  <a:cubicBezTo>
                    <a:pt x="258" y="236"/>
                    <a:pt x="253" y="236"/>
                    <a:pt x="250" y="236"/>
                  </a:cubicBezTo>
                  <a:cubicBezTo>
                    <a:pt x="246" y="236"/>
                    <a:pt x="238" y="235"/>
                    <a:pt x="233" y="236"/>
                  </a:cubicBezTo>
                  <a:cubicBezTo>
                    <a:pt x="231" y="236"/>
                    <a:pt x="225" y="237"/>
                    <a:pt x="223" y="238"/>
                  </a:cubicBezTo>
                  <a:cubicBezTo>
                    <a:pt x="220" y="239"/>
                    <a:pt x="216" y="241"/>
                    <a:pt x="214" y="242"/>
                  </a:cubicBezTo>
                  <a:cubicBezTo>
                    <a:pt x="211" y="242"/>
                    <a:pt x="207" y="244"/>
                    <a:pt x="204" y="245"/>
                  </a:cubicBezTo>
                  <a:cubicBezTo>
                    <a:pt x="203" y="245"/>
                    <a:pt x="199" y="246"/>
                    <a:pt x="198" y="246"/>
                  </a:cubicBezTo>
                  <a:cubicBezTo>
                    <a:pt x="196" y="246"/>
                    <a:pt x="192" y="246"/>
                    <a:pt x="191" y="246"/>
                  </a:cubicBezTo>
                  <a:cubicBezTo>
                    <a:pt x="189" y="245"/>
                    <a:pt x="187" y="243"/>
                    <a:pt x="186" y="242"/>
                  </a:cubicBezTo>
                  <a:cubicBezTo>
                    <a:pt x="184" y="241"/>
                    <a:pt x="182" y="238"/>
                    <a:pt x="180" y="237"/>
                  </a:cubicBezTo>
                  <a:cubicBezTo>
                    <a:pt x="179" y="236"/>
                    <a:pt x="176" y="234"/>
                    <a:pt x="175" y="234"/>
                  </a:cubicBezTo>
                  <a:cubicBezTo>
                    <a:pt x="174" y="234"/>
                    <a:pt x="173" y="234"/>
                    <a:pt x="171" y="234"/>
                  </a:cubicBezTo>
                  <a:cubicBezTo>
                    <a:pt x="172" y="233"/>
                    <a:pt x="172" y="232"/>
                    <a:pt x="172" y="231"/>
                  </a:cubicBezTo>
                  <a:cubicBezTo>
                    <a:pt x="172" y="229"/>
                    <a:pt x="172" y="226"/>
                    <a:pt x="172" y="224"/>
                  </a:cubicBezTo>
                  <a:cubicBezTo>
                    <a:pt x="172" y="222"/>
                    <a:pt x="172" y="218"/>
                    <a:pt x="171" y="216"/>
                  </a:cubicBezTo>
                  <a:cubicBezTo>
                    <a:pt x="171" y="215"/>
                    <a:pt x="170" y="213"/>
                    <a:pt x="170" y="212"/>
                  </a:cubicBezTo>
                  <a:cubicBezTo>
                    <a:pt x="169" y="210"/>
                    <a:pt x="170" y="207"/>
                    <a:pt x="170" y="205"/>
                  </a:cubicBezTo>
                  <a:cubicBezTo>
                    <a:pt x="169" y="204"/>
                    <a:pt x="169" y="202"/>
                    <a:pt x="168" y="201"/>
                  </a:cubicBezTo>
                  <a:cubicBezTo>
                    <a:pt x="168" y="200"/>
                    <a:pt x="168" y="198"/>
                    <a:pt x="168" y="197"/>
                  </a:cubicBezTo>
                  <a:cubicBezTo>
                    <a:pt x="167" y="195"/>
                    <a:pt x="167" y="193"/>
                    <a:pt x="166" y="191"/>
                  </a:cubicBezTo>
                  <a:cubicBezTo>
                    <a:pt x="165" y="190"/>
                    <a:pt x="164" y="187"/>
                    <a:pt x="163" y="185"/>
                  </a:cubicBezTo>
                  <a:cubicBezTo>
                    <a:pt x="163" y="185"/>
                    <a:pt x="160" y="184"/>
                    <a:pt x="159" y="183"/>
                  </a:cubicBezTo>
                  <a:cubicBezTo>
                    <a:pt x="158" y="182"/>
                    <a:pt x="157" y="180"/>
                    <a:pt x="155" y="179"/>
                  </a:cubicBezTo>
                  <a:cubicBezTo>
                    <a:pt x="154" y="179"/>
                    <a:pt x="152" y="177"/>
                    <a:pt x="150" y="177"/>
                  </a:cubicBezTo>
                  <a:cubicBezTo>
                    <a:pt x="149" y="177"/>
                    <a:pt x="147" y="178"/>
                    <a:pt x="147" y="178"/>
                  </a:cubicBezTo>
                  <a:cubicBezTo>
                    <a:pt x="146" y="179"/>
                    <a:pt x="147" y="181"/>
                    <a:pt x="146" y="182"/>
                  </a:cubicBezTo>
                  <a:cubicBezTo>
                    <a:pt x="144" y="183"/>
                    <a:pt x="140" y="183"/>
                    <a:pt x="139" y="183"/>
                  </a:cubicBezTo>
                  <a:cubicBezTo>
                    <a:pt x="136" y="184"/>
                    <a:pt x="129" y="185"/>
                    <a:pt x="126" y="185"/>
                  </a:cubicBezTo>
                  <a:cubicBezTo>
                    <a:pt x="124" y="185"/>
                    <a:pt x="120" y="184"/>
                    <a:pt x="118" y="183"/>
                  </a:cubicBezTo>
                  <a:cubicBezTo>
                    <a:pt x="117" y="183"/>
                    <a:pt x="113" y="181"/>
                    <a:pt x="112" y="179"/>
                  </a:cubicBezTo>
                  <a:cubicBezTo>
                    <a:pt x="111" y="177"/>
                    <a:pt x="109" y="173"/>
                    <a:pt x="109" y="171"/>
                  </a:cubicBezTo>
                  <a:cubicBezTo>
                    <a:pt x="109" y="169"/>
                    <a:pt x="110" y="166"/>
                    <a:pt x="109" y="164"/>
                  </a:cubicBezTo>
                  <a:cubicBezTo>
                    <a:pt x="108" y="163"/>
                    <a:pt x="106" y="162"/>
                    <a:pt x="105" y="162"/>
                  </a:cubicBezTo>
                  <a:cubicBezTo>
                    <a:pt x="103" y="162"/>
                    <a:pt x="101" y="162"/>
                    <a:pt x="99" y="162"/>
                  </a:cubicBezTo>
                  <a:cubicBezTo>
                    <a:pt x="97" y="163"/>
                    <a:pt x="94" y="166"/>
                    <a:pt x="92" y="167"/>
                  </a:cubicBezTo>
                  <a:cubicBezTo>
                    <a:pt x="91" y="169"/>
                    <a:pt x="89" y="172"/>
                    <a:pt x="88" y="174"/>
                  </a:cubicBezTo>
                  <a:cubicBezTo>
                    <a:pt x="87" y="175"/>
                    <a:pt x="86" y="179"/>
                    <a:pt x="84" y="180"/>
                  </a:cubicBezTo>
                  <a:cubicBezTo>
                    <a:pt x="82" y="182"/>
                    <a:pt x="76" y="184"/>
                    <a:pt x="73" y="184"/>
                  </a:cubicBezTo>
                  <a:cubicBezTo>
                    <a:pt x="70" y="185"/>
                    <a:pt x="62" y="186"/>
                    <a:pt x="59" y="186"/>
                  </a:cubicBezTo>
                  <a:cubicBezTo>
                    <a:pt x="56" y="186"/>
                    <a:pt x="51" y="184"/>
                    <a:pt x="49" y="182"/>
                  </a:cubicBezTo>
                  <a:cubicBezTo>
                    <a:pt x="46" y="181"/>
                    <a:pt x="41" y="177"/>
                    <a:pt x="39" y="175"/>
                  </a:cubicBezTo>
                  <a:cubicBezTo>
                    <a:pt x="37" y="174"/>
                    <a:pt x="34" y="173"/>
                    <a:pt x="32" y="172"/>
                  </a:cubicBezTo>
                  <a:cubicBezTo>
                    <a:pt x="32" y="172"/>
                    <a:pt x="32" y="172"/>
                    <a:pt x="32" y="17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7" name="Freeform 124"/>
            <p:cNvSpPr>
              <a:spLocks/>
            </p:cNvSpPr>
            <p:nvPr/>
          </p:nvSpPr>
          <p:spPr bwMode="auto">
            <a:xfrm>
              <a:off x="2600326" y="2560638"/>
              <a:ext cx="11113" cy="23813"/>
            </a:xfrm>
            <a:custGeom>
              <a:avLst/>
              <a:gdLst/>
              <a:ahLst/>
              <a:cxnLst>
                <a:cxn ang="0">
                  <a:pos x="6" y="6"/>
                </a:cxn>
                <a:cxn ang="0">
                  <a:pos x="5" y="1"/>
                </a:cxn>
                <a:cxn ang="0">
                  <a:pos x="2" y="1"/>
                </a:cxn>
                <a:cxn ang="0">
                  <a:pos x="2" y="6"/>
                </a:cxn>
                <a:cxn ang="0">
                  <a:pos x="1" y="10"/>
                </a:cxn>
                <a:cxn ang="0">
                  <a:pos x="0" y="13"/>
                </a:cxn>
                <a:cxn ang="0">
                  <a:pos x="1" y="16"/>
                </a:cxn>
                <a:cxn ang="0">
                  <a:pos x="6" y="14"/>
                </a:cxn>
                <a:cxn ang="0">
                  <a:pos x="6" y="10"/>
                </a:cxn>
                <a:cxn ang="0">
                  <a:pos x="6" y="6"/>
                </a:cxn>
              </a:cxnLst>
              <a:rect l="0" t="0" r="r" b="b"/>
              <a:pathLst>
                <a:path w="7" h="16">
                  <a:moveTo>
                    <a:pt x="6" y="6"/>
                  </a:moveTo>
                  <a:cubicBezTo>
                    <a:pt x="6" y="4"/>
                    <a:pt x="6" y="1"/>
                    <a:pt x="5" y="1"/>
                  </a:cubicBezTo>
                  <a:cubicBezTo>
                    <a:pt x="4" y="0"/>
                    <a:pt x="2" y="1"/>
                    <a:pt x="2" y="1"/>
                  </a:cubicBezTo>
                  <a:cubicBezTo>
                    <a:pt x="1" y="2"/>
                    <a:pt x="2" y="4"/>
                    <a:pt x="2" y="6"/>
                  </a:cubicBezTo>
                  <a:cubicBezTo>
                    <a:pt x="2" y="7"/>
                    <a:pt x="1" y="9"/>
                    <a:pt x="1" y="10"/>
                  </a:cubicBezTo>
                  <a:cubicBezTo>
                    <a:pt x="1" y="10"/>
                    <a:pt x="0" y="12"/>
                    <a:pt x="0" y="13"/>
                  </a:cubicBezTo>
                  <a:cubicBezTo>
                    <a:pt x="0" y="14"/>
                    <a:pt x="1" y="16"/>
                    <a:pt x="1" y="16"/>
                  </a:cubicBezTo>
                  <a:cubicBezTo>
                    <a:pt x="2" y="16"/>
                    <a:pt x="5" y="15"/>
                    <a:pt x="6" y="14"/>
                  </a:cubicBezTo>
                  <a:cubicBezTo>
                    <a:pt x="6" y="13"/>
                    <a:pt x="6" y="11"/>
                    <a:pt x="6" y="10"/>
                  </a:cubicBezTo>
                  <a:cubicBezTo>
                    <a:pt x="6" y="9"/>
                    <a:pt x="7" y="7"/>
                    <a:pt x="6" y="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8" name="Freeform 125"/>
            <p:cNvSpPr>
              <a:spLocks/>
            </p:cNvSpPr>
            <p:nvPr/>
          </p:nvSpPr>
          <p:spPr bwMode="auto">
            <a:xfrm>
              <a:off x="2538413" y="2492375"/>
              <a:ext cx="19050" cy="34925"/>
            </a:xfrm>
            <a:custGeom>
              <a:avLst/>
              <a:gdLst/>
              <a:ahLst/>
              <a:cxnLst>
                <a:cxn ang="0">
                  <a:pos x="13" y="8"/>
                </a:cxn>
                <a:cxn ang="0">
                  <a:pos x="12" y="2"/>
                </a:cxn>
                <a:cxn ang="0">
                  <a:pos x="9" y="1"/>
                </a:cxn>
                <a:cxn ang="0">
                  <a:pos x="7" y="6"/>
                </a:cxn>
                <a:cxn ang="0">
                  <a:pos x="4" y="13"/>
                </a:cxn>
                <a:cxn ang="0">
                  <a:pos x="2" y="15"/>
                </a:cxn>
                <a:cxn ang="0">
                  <a:pos x="0" y="18"/>
                </a:cxn>
                <a:cxn ang="0">
                  <a:pos x="1" y="21"/>
                </a:cxn>
                <a:cxn ang="0">
                  <a:pos x="9" y="22"/>
                </a:cxn>
                <a:cxn ang="0">
                  <a:pos x="12" y="18"/>
                </a:cxn>
                <a:cxn ang="0">
                  <a:pos x="13" y="12"/>
                </a:cxn>
                <a:cxn ang="0">
                  <a:pos x="13" y="8"/>
                </a:cxn>
              </a:cxnLst>
              <a:rect l="0" t="0" r="r" b="b"/>
              <a:pathLst>
                <a:path w="13" h="23">
                  <a:moveTo>
                    <a:pt x="13" y="8"/>
                  </a:moveTo>
                  <a:cubicBezTo>
                    <a:pt x="13" y="6"/>
                    <a:pt x="13" y="3"/>
                    <a:pt x="12" y="2"/>
                  </a:cubicBezTo>
                  <a:cubicBezTo>
                    <a:pt x="11" y="1"/>
                    <a:pt x="9" y="0"/>
                    <a:pt x="9" y="1"/>
                  </a:cubicBezTo>
                  <a:cubicBezTo>
                    <a:pt x="7" y="2"/>
                    <a:pt x="8" y="5"/>
                    <a:pt x="7" y="6"/>
                  </a:cubicBezTo>
                  <a:cubicBezTo>
                    <a:pt x="7" y="8"/>
                    <a:pt x="5" y="12"/>
                    <a:pt x="4" y="13"/>
                  </a:cubicBezTo>
                  <a:cubicBezTo>
                    <a:pt x="4" y="14"/>
                    <a:pt x="2" y="14"/>
                    <a:pt x="2" y="15"/>
                  </a:cubicBezTo>
                  <a:cubicBezTo>
                    <a:pt x="1" y="16"/>
                    <a:pt x="0" y="17"/>
                    <a:pt x="0" y="18"/>
                  </a:cubicBezTo>
                  <a:cubicBezTo>
                    <a:pt x="0" y="19"/>
                    <a:pt x="1" y="21"/>
                    <a:pt x="1" y="21"/>
                  </a:cubicBezTo>
                  <a:cubicBezTo>
                    <a:pt x="3" y="23"/>
                    <a:pt x="7" y="22"/>
                    <a:pt x="9" y="22"/>
                  </a:cubicBezTo>
                  <a:cubicBezTo>
                    <a:pt x="10" y="21"/>
                    <a:pt x="12" y="19"/>
                    <a:pt x="12" y="18"/>
                  </a:cubicBezTo>
                  <a:cubicBezTo>
                    <a:pt x="13" y="16"/>
                    <a:pt x="13" y="14"/>
                    <a:pt x="13" y="12"/>
                  </a:cubicBezTo>
                  <a:cubicBezTo>
                    <a:pt x="13" y="11"/>
                    <a:pt x="13" y="9"/>
                    <a:pt x="13" y="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49" name="Freeform 126"/>
            <p:cNvSpPr>
              <a:spLocks/>
            </p:cNvSpPr>
            <p:nvPr/>
          </p:nvSpPr>
          <p:spPr bwMode="auto">
            <a:xfrm>
              <a:off x="2497138" y="2466975"/>
              <a:ext cx="52388" cy="77788"/>
            </a:xfrm>
            <a:custGeom>
              <a:avLst/>
              <a:gdLst/>
              <a:ahLst/>
              <a:cxnLst>
                <a:cxn ang="0">
                  <a:pos x="32" y="12"/>
                </a:cxn>
                <a:cxn ang="0">
                  <a:pos x="29" y="17"/>
                </a:cxn>
                <a:cxn ang="0">
                  <a:pos x="24" y="23"/>
                </a:cxn>
                <a:cxn ang="0">
                  <a:pos x="21" y="31"/>
                </a:cxn>
                <a:cxn ang="0">
                  <a:pos x="18" y="36"/>
                </a:cxn>
                <a:cxn ang="0">
                  <a:pos x="12" y="40"/>
                </a:cxn>
                <a:cxn ang="0">
                  <a:pos x="9" y="46"/>
                </a:cxn>
                <a:cxn ang="0">
                  <a:pos x="6" y="50"/>
                </a:cxn>
                <a:cxn ang="0">
                  <a:pos x="2" y="50"/>
                </a:cxn>
                <a:cxn ang="0">
                  <a:pos x="0" y="46"/>
                </a:cxn>
                <a:cxn ang="0">
                  <a:pos x="1" y="42"/>
                </a:cxn>
                <a:cxn ang="0">
                  <a:pos x="6" y="40"/>
                </a:cxn>
                <a:cxn ang="0">
                  <a:pos x="10" y="36"/>
                </a:cxn>
                <a:cxn ang="0">
                  <a:pos x="11" y="27"/>
                </a:cxn>
                <a:cxn ang="0">
                  <a:pos x="11" y="23"/>
                </a:cxn>
                <a:cxn ang="0">
                  <a:pos x="17" y="21"/>
                </a:cxn>
                <a:cxn ang="0">
                  <a:pos x="20" y="17"/>
                </a:cxn>
                <a:cxn ang="0">
                  <a:pos x="21" y="9"/>
                </a:cxn>
                <a:cxn ang="0">
                  <a:pos x="25" y="3"/>
                </a:cxn>
                <a:cxn ang="0">
                  <a:pos x="29" y="0"/>
                </a:cxn>
                <a:cxn ang="0">
                  <a:pos x="33" y="3"/>
                </a:cxn>
                <a:cxn ang="0">
                  <a:pos x="34" y="7"/>
                </a:cxn>
                <a:cxn ang="0">
                  <a:pos x="32" y="12"/>
                </a:cxn>
              </a:cxnLst>
              <a:rect l="0" t="0" r="r" b="b"/>
              <a:pathLst>
                <a:path w="34" h="51">
                  <a:moveTo>
                    <a:pt x="32" y="12"/>
                  </a:moveTo>
                  <a:cubicBezTo>
                    <a:pt x="31" y="13"/>
                    <a:pt x="30" y="16"/>
                    <a:pt x="29" y="17"/>
                  </a:cubicBezTo>
                  <a:cubicBezTo>
                    <a:pt x="28" y="18"/>
                    <a:pt x="25" y="21"/>
                    <a:pt x="24" y="23"/>
                  </a:cubicBezTo>
                  <a:cubicBezTo>
                    <a:pt x="23" y="25"/>
                    <a:pt x="22" y="29"/>
                    <a:pt x="21" y="31"/>
                  </a:cubicBezTo>
                  <a:cubicBezTo>
                    <a:pt x="21" y="33"/>
                    <a:pt x="19" y="35"/>
                    <a:pt x="18" y="36"/>
                  </a:cubicBezTo>
                  <a:cubicBezTo>
                    <a:pt x="17" y="37"/>
                    <a:pt x="13" y="38"/>
                    <a:pt x="12" y="40"/>
                  </a:cubicBezTo>
                  <a:cubicBezTo>
                    <a:pt x="11" y="41"/>
                    <a:pt x="9" y="44"/>
                    <a:pt x="9" y="46"/>
                  </a:cubicBezTo>
                  <a:cubicBezTo>
                    <a:pt x="8" y="47"/>
                    <a:pt x="7" y="49"/>
                    <a:pt x="6" y="50"/>
                  </a:cubicBezTo>
                  <a:cubicBezTo>
                    <a:pt x="5" y="51"/>
                    <a:pt x="3" y="51"/>
                    <a:pt x="2" y="50"/>
                  </a:cubicBezTo>
                  <a:cubicBezTo>
                    <a:pt x="1" y="50"/>
                    <a:pt x="0" y="47"/>
                    <a:pt x="0" y="46"/>
                  </a:cubicBezTo>
                  <a:cubicBezTo>
                    <a:pt x="0" y="45"/>
                    <a:pt x="0" y="42"/>
                    <a:pt x="1" y="42"/>
                  </a:cubicBezTo>
                  <a:cubicBezTo>
                    <a:pt x="2" y="40"/>
                    <a:pt x="5" y="41"/>
                    <a:pt x="6" y="40"/>
                  </a:cubicBezTo>
                  <a:cubicBezTo>
                    <a:pt x="8" y="40"/>
                    <a:pt x="10" y="37"/>
                    <a:pt x="10" y="36"/>
                  </a:cubicBezTo>
                  <a:cubicBezTo>
                    <a:pt x="11" y="34"/>
                    <a:pt x="11" y="30"/>
                    <a:pt x="11" y="27"/>
                  </a:cubicBezTo>
                  <a:cubicBezTo>
                    <a:pt x="11" y="26"/>
                    <a:pt x="10" y="24"/>
                    <a:pt x="11" y="23"/>
                  </a:cubicBezTo>
                  <a:cubicBezTo>
                    <a:pt x="12" y="21"/>
                    <a:pt x="16" y="22"/>
                    <a:pt x="17" y="21"/>
                  </a:cubicBezTo>
                  <a:cubicBezTo>
                    <a:pt x="18" y="20"/>
                    <a:pt x="19" y="18"/>
                    <a:pt x="20" y="17"/>
                  </a:cubicBezTo>
                  <a:cubicBezTo>
                    <a:pt x="21" y="15"/>
                    <a:pt x="20" y="11"/>
                    <a:pt x="21" y="9"/>
                  </a:cubicBezTo>
                  <a:cubicBezTo>
                    <a:pt x="22" y="7"/>
                    <a:pt x="24" y="5"/>
                    <a:pt x="25" y="3"/>
                  </a:cubicBezTo>
                  <a:cubicBezTo>
                    <a:pt x="26" y="2"/>
                    <a:pt x="28" y="0"/>
                    <a:pt x="29" y="0"/>
                  </a:cubicBezTo>
                  <a:cubicBezTo>
                    <a:pt x="30" y="0"/>
                    <a:pt x="32" y="2"/>
                    <a:pt x="33" y="3"/>
                  </a:cubicBezTo>
                  <a:cubicBezTo>
                    <a:pt x="33" y="4"/>
                    <a:pt x="34" y="6"/>
                    <a:pt x="34" y="7"/>
                  </a:cubicBezTo>
                  <a:cubicBezTo>
                    <a:pt x="34" y="8"/>
                    <a:pt x="33" y="10"/>
                    <a:pt x="32" y="1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0" name="Freeform 127"/>
            <p:cNvSpPr>
              <a:spLocks/>
            </p:cNvSpPr>
            <p:nvPr/>
          </p:nvSpPr>
          <p:spPr bwMode="auto">
            <a:xfrm>
              <a:off x="2578101" y="2428875"/>
              <a:ext cx="28575" cy="30163"/>
            </a:xfrm>
            <a:custGeom>
              <a:avLst/>
              <a:gdLst/>
              <a:ahLst/>
              <a:cxnLst>
                <a:cxn ang="0">
                  <a:pos x="18" y="9"/>
                </a:cxn>
                <a:cxn ang="0">
                  <a:pos x="15" y="11"/>
                </a:cxn>
                <a:cxn ang="0">
                  <a:pos x="14" y="14"/>
                </a:cxn>
                <a:cxn ang="0">
                  <a:pos x="11" y="19"/>
                </a:cxn>
                <a:cxn ang="0">
                  <a:pos x="9" y="20"/>
                </a:cxn>
                <a:cxn ang="0">
                  <a:pos x="3" y="18"/>
                </a:cxn>
                <a:cxn ang="0">
                  <a:pos x="2" y="12"/>
                </a:cxn>
                <a:cxn ang="0">
                  <a:pos x="0" y="7"/>
                </a:cxn>
                <a:cxn ang="0">
                  <a:pos x="1" y="2"/>
                </a:cxn>
                <a:cxn ang="0">
                  <a:pos x="5" y="0"/>
                </a:cxn>
                <a:cxn ang="0">
                  <a:pos x="11" y="1"/>
                </a:cxn>
                <a:cxn ang="0">
                  <a:pos x="15" y="5"/>
                </a:cxn>
                <a:cxn ang="0">
                  <a:pos x="18" y="9"/>
                </a:cxn>
              </a:cxnLst>
              <a:rect l="0" t="0" r="r" b="b"/>
              <a:pathLst>
                <a:path w="19" h="20">
                  <a:moveTo>
                    <a:pt x="18" y="9"/>
                  </a:moveTo>
                  <a:cubicBezTo>
                    <a:pt x="18" y="10"/>
                    <a:pt x="15" y="11"/>
                    <a:pt x="15" y="11"/>
                  </a:cubicBezTo>
                  <a:cubicBezTo>
                    <a:pt x="14" y="12"/>
                    <a:pt x="15" y="14"/>
                    <a:pt x="14" y="14"/>
                  </a:cubicBezTo>
                  <a:cubicBezTo>
                    <a:pt x="14" y="16"/>
                    <a:pt x="12" y="18"/>
                    <a:pt x="11" y="19"/>
                  </a:cubicBezTo>
                  <a:cubicBezTo>
                    <a:pt x="11" y="19"/>
                    <a:pt x="10" y="20"/>
                    <a:pt x="9" y="20"/>
                  </a:cubicBezTo>
                  <a:cubicBezTo>
                    <a:pt x="7" y="20"/>
                    <a:pt x="4" y="19"/>
                    <a:pt x="3" y="18"/>
                  </a:cubicBezTo>
                  <a:cubicBezTo>
                    <a:pt x="2" y="16"/>
                    <a:pt x="2" y="14"/>
                    <a:pt x="2" y="12"/>
                  </a:cubicBezTo>
                  <a:cubicBezTo>
                    <a:pt x="2" y="11"/>
                    <a:pt x="1" y="9"/>
                    <a:pt x="0" y="7"/>
                  </a:cubicBezTo>
                  <a:cubicBezTo>
                    <a:pt x="0" y="6"/>
                    <a:pt x="0" y="3"/>
                    <a:pt x="1" y="2"/>
                  </a:cubicBezTo>
                  <a:cubicBezTo>
                    <a:pt x="1" y="1"/>
                    <a:pt x="4" y="0"/>
                    <a:pt x="5" y="0"/>
                  </a:cubicBezTo>
                  <a:cubicBezTo>
                    <a:pt x="6" y="0"/>
                    <a:pt x="9" y="0"/>
                    <a:pt x="11" y="1"/>
                  </a:cubicBezTo>
                  <a:cubicBezTo>
                    <a:pt x="12" y="2"/>
                    <a:pt x="14" y="4"/>
                    <a:pt x="15" y="5"/>
                  </a:cubicBezTo>
                  <a:cubicBezTo>
                    <a:pt x="16" y="6"/>
                    <a:pt x="19" y="8"/>
                    <a:pt x="18" y="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1" name="Freeform 128"/>
            <p:cNvSpPr>
              <a:spLocks/>
            </p:cNvSpPr>
            <p:nvPr/>
          </p:nvSpPr>
          <p:spPr bwMode="auto">
            <a:xfrm>
              <a:off x="2614613" y="2398713"/>
              <a:ext cx="22225" cy="30163"/>
            </a:xfrm>
            <a:custGeom>
              <a:avLst/>
              <a:gdLst/>
              <a:ahLst/>
              <a:cxnLst>
                <a:cxn ang="0">
                  <a:pos x="9" y="20"/>
                </a:cxn>
                <a:cxn ang="0">
                  <a:pos x="12" y="16"/>
                </a:cxn>
                <a:cxn ang="0">
                  <a:pos x="14" y="7"/>
                </a:cxn>
                <a:cxn ang="0">
                  <a:pos x="11" y="2"/>
                </a:cxn>
                <a:cxn ang="0">
                  <a:pos x="8" y="0"/>
                </a:cxn>
                <a:cxn ang="0">
                  <a:pos x="7" y="4"/>
                </a:cxn>
                <a:cxn ang="0">
                  <a:pos x="5" y="6"/>
                </a:cxn>
                <a:cxn ang="0">
                  <a:pos x="2" y="8"/>
                </a:cxn>
                <a:cxn ang="0">
                  <a:pos x="0" y="12"/>
                </a:cxn>
                <a:cxn ang="0">
                  <a:pos x="0" y="16"/>
                </a:cxn>
                <a:cxn ang="0">
                  <a:pos x="3" y="19"/>
                </a:cxn>
                <a:cxn ang="0">
                  <a:pos x="6" y="20"/>
                </a:cxn>
                <a:cxn ang="0">
                  <a:pos x="9" y="20"/>
                </a:cxn>
              </a:cxnLst>
              <a:rect l="0" t="0" r="r" b="b"/>
              <a:pathLst>
                <a:path w="14" h="20">
                  <a:moveTo>
                    <a:pt x="9" y="20"/>
                  </a:moveTo>
                  <a:cubicBezTo>
                    <a:pt x="10" y="19"/>
                    <a:pt x="11" y="17"/>
                    <a:pt x="12" y="16"/>
                  </a:cubicBezTo>
                  <a:cubicBezTo>
                    <a:pt x="12" y="14"/>
                    <a:pt x="14" y="9"/>
                    <a:pt x="14" y="7"/>
                  </a:cubicBezTo>
                  <a:cubicBezTo>
                    <a:pt x="13" y="5"/>
                    <a:pt x="12" y="3"/>
                    <a:pt x="11" y="2"/>
                  </a:cubicBezTo>
                  <a:cubicBezTo>
                    <a:pt x="11" y="1"/>
                    <a:pt x="9" y="0"/>
                    <a:pt x="8" y="0"/>
                  </a:cubicBezTo>
                  <a:cubicBezTo>
                    <a:pt x="7" y="1"/>
                    <a:pt x="7" y="3"/>
                    <a:pt x="7" y="4"/>
                  </a:cubicBezTo>
                  <a:cubicBezTo>
                    <a:pt x="6" y="5"/>
                    <a:pt x="5" y="6"/>
                    <a:pt x="5" y="6"/>
                  </a:cubicBezTo>
                  <a:cubicBezTo>
                    <a:pt x="4" y="7"/>
                    <a:pt x="3" y="8"/>
                    <a:pt x="2" y="8"/>
                  </a:cubicBezTo>
                  <a:cubicBezTo>
                    <a:pt x="1" y="9"/>
                    <a:pt x="0" y="11"/>
                    <a:pt x="0" y="12"/>
                  </a:cubicBezTo>
                  <a:cubicBezTo>
                    <a:pt x="0" y="13"/>
                    <a:pt x="0" y="15"/>
                    <a:pt x="0" y="16"/>
                  </a:cubicBezTo>
                  <a:cubicBezTo>
                    <a:pt x="1" y="17"/>
                    <a:pt x="2" y="18"/>
                    <a:pt x="3" y="19"/>
                  </a:cubicBezTo>
                  <a:cubicBezTo>
                    <a:pt x="4" y="19"/>
                    <a:pt x="5" y="20"/>
                    <a:pt x="6" y="20"/>
                  </a:cubicBezTo>
                  <a:cubicBezTo>
                    <a:pt x="7" y="20"/>
                    <a:pt x="9" y="20"/>
                    <a:pt x="9" y="2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2" name="Freeform 129"/>
            <p:cNvSpPr>
              <a:spLocks/>
            </p:cNvSpPr>
            <p:nvPr/>
          </p:nvSpPr>
          <p:spPr bwMode="auto">
            <a:xfrm>
              <a:off x="2316163" y="2503488"/>
              <a:ext cx="57150" cy="39688"/>
            </a:xfrm>
            <a:custGeom>
              <a:avLst/>
              <a:gdLst/>
              <a:ahLst/>
              <a:cxnLst>
                <a:cxn ang="0">
                  <a:pos x="36" y="17"/>
                </a:cxn>
                <a:cxn ang="0">
                  <a:pos x="31" y="18"/>
                </a:cxn>
                <a:cxn ang="0">
                  <a:pos x="26" y="17"/>
                </a:cxn>
                <a:cxn ang="0">
                  <a:pos x="22" y="22"/>
                </a:cxn>
                <a:cxn ang="0">
                  <a:pos x="17" y="25"/>
                </a:cxn>
                <a:cxn ang="0">
                  <a:pos x="9" y="25"/>
                </a:cxn>
                <a:cxn ang="0">
                  <a:pos x="5" y="21"/>
                </a:cxn>
                <a:cxn ang="0">
                  <a:pos x="0" y="19"/>
                </a:cxn>
                <a:cxn ang="0">
                  <a:pos x="1" y="17"/>
                </a:cxn>
                <a:cxn ang="0">
                  <a:pos x="6" y="14"/>
                </a:cxn>
                <a:cxn ang="0">
                  <a:pos x="12" y="12"/>
                </a:cxn>
                <a:cxn ang="0">
                  <a:pos x="19" y="8"/>
                </a:cxn>
                <a:cxn ang="0">
                  <a:pos x="22" y="2"/>
                </a:cxn>
                <a:cxn ang="0">
                  <a:pos x="26" y="0"/>
                </a:cxn>
                <a:cxn ang="0">
                  <a:pos x="29" y="4"/>
                </a:cxn>
                <a:cxn ang="0">
                  <a:pos x="36" y="9"/>
                </a:cxn>
                <a:cxn ang="0">
                  <a:pos x="36" y="17"/>
                </a:cxn>
              </a:cxnLst>
              <a:rect l="0" t="0" r="r" b="b"/>
              <a:pathLst>
                <a:path w="37" h="26">
                  <a:moveTo>
                    <a:pt x="36" y="17"/>
                  </a:moveTo>
                  <a:cubicBezTo>
                    <a:pt x="36" y="18"/>
                    <a:pt x="32" y="18"/>
                    <a:pt x="31" y="18"/>
                  </a:cubicBezTo>
                  <a:cubicBezTo>
                    <a:pt x="30" y="18"/>
                    <a:pt x="27" y="16"/>
                    <a:pt x="26" y="17"/>
                  </a:cubicBezTo>
                  <a:cubicBezTo>
                    <a:pt x="24" y="17"/>
                    <a:pt x="23" y="21"/>
                    <a:pt x="22" y="22"/>
                  </a:cubicBezTo>
                  <a:cubicBezTo>
                    <a:pt x="21" y="23"/>
                    <a:pt x="18" y="24"/>
                    <a:pt x="17" y="25"/>
                  </a:cubicBezTo>
                  <a:cubicBezTo>
                    <a:pt x="15" y="26"/>
                    <a:pt x="11" y="26"/>
                    <a:pt x="9" y="25"/>
                  </a:cubicBezTo>
                  <a:cubicBezTo>
                    <a:pt x="8" y="25"/>
                    <a:pt x="6" y="22"/>
                    <a:pt x="5" y="21"/>
                  </a:cubicBezTo>
                  <a:cubicBezTo>
                    <a:pt x="4" y="21"/>
                    <a:pt x="1" y="20"/>
                    <a:pt x="0" y="19"/>
                  </a:cubicBezTo>
                  <a:cubicBezTo>
                    <a:pt x="0" y="19"/>
                    <a:pt x="1" y="17"/>
                    <a:pt x="1" y="17"/>
                  </a:cubicBezTo>
                  <a:cubicBezTo>
                    <a:pt x="2" y="16"/>
                    <a:pt x="4" y="14"/>
                    <a:pt x="6" y="14"/>
                  </a:cubicBezTo>
                  <a:cubicBezTo>
                    <a:pt x="7" y="13"/>
                    <a:pt x="11" y="13"/>
                    <a:pt x="12" y="12"/>
                  </a:cubicBezTo>
                  <a:cubicBezTo>
                    <a:pt x="14" y="11"/>
                    <a:pt x="18" y="9"/>
                    <a:pt x="19" y="8"/>
                  </a:cubicBezTo>
                  <a:cubicBezTo>
                    <a:pt x="20" y="7"/>
                    <a:pt x="20" y="3"/>
                    <a:pt x="22" y="2"/>
                  </a:cubicBezTo>
                  <a:cubicBezTo>
                    <a:pt x="22" y="1"/>
                    <a:pt x="25" y="0"/>
                    <a:pt x="26" y="0"/>
                  </a:cubicBezTo>
                  <a:cubicBezTo>
                    <a:pt x="27" y="1"/>
                    <a:pt x="29" y="4"/>
                    <a:pt x="29" y="4"/>
                  </a:cubicBezTo>
                  <a:cubicBezTo>
                    <a:pt x="31" y="6"/>
                    <a:pt x="35" y="7"/>
                    <a:pt x="36" y="9"/>
                  </a:cubicBezTo>
                  <a:cubicBezTo>
                    <a:pt x="37" y="11"/>
                    <a:pt x="37" y="15"/>
                    <a:pt x="36" y="1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3" name="Freeform 130"/>
            <p:cNvSpPr>
              <a:spLocks/>
            </p:cNvSpPr>
            <p:nvPr/>
          </p:nvSpPr>
          <p:spPr bwMode="auto">
            <a:xfrm>
              <a:off x="2405063" y="2509838"/>
              <a:ext cx="69850" cy="65088"/>
            </a:xfrm>
            <a:custGeom>
              <a:avLst/>
              <a:gdLst/>
              <a:ahLst/>
              <a:cxnLst>
                <a:cxn ang="0">
                  <a:pos x="15" y="38"/>
                </a:cxn>
                <a:cxn ang="0">
                  <a:pos x="12" y="31"/>
                </a:cxn>
                <a:cxn ang="0">
                  <a:pos x="12" y="26"/>
                </a:cxn>
                <a:cxn ang="0">
                  <a:pos x="11" y="18"/>
                </a:cxn>
                <a:cxn ang="0">
                  <a:pos x="3" y="13"/>
                </a:cxn>
                <a:cxn ang="0">
                  <a:pos x="0" y="6"/>
                </a:cxn>
                <a:cxn ang="0">
                  <a:pos x="1" y="0"/>
                </a:cxn>
                <a:cxn ang="0">
                  <a:pos x="7" y="1"/>
                </a:cxn>
                <a:cxn ang="0">
                  <a:pos x="13" y="6"/>
                </a:cxn>
                <a:cxn ang="0">
                  <a:pos x="19" y="14"/>
                </a:cxn>
                <a:cxn ang="0">
                  <a:pos x="30" y="22"/>
                </a:cxn>
                <a:cxn ang="0">
                  <a:pos x="38" y="27"/>
                </a:cxn>
                <a:cxn ang="0">
                  <a:pos x="42" y="24"/>
                </a:cxn>
                <a:cxn ang="0">
                  <a:pos x="44" y="25"/>
                </a:cxn>
                <a:cxn ang="0">
                  <a:pos x="46" y="31"/>
                </a:cxn>
                <a:cxn ang="0">
                  <a:pos x="40" y="35"/>
                </a:cxn>
                <a:cxn ang="0">
                  <a:pos x="36" y="41"/>
                </a:cxn>
                <a:cxn ang="0">
                  <a:pos x="28" y="42"/>
                </a:cxn>
                <a:cxn ang="0">
                  <a:pos x="24" y="38"/>
                </a:cxn>
                <a:cxn ang="0">
                  <a:pos x="15" y="38"/>
                </a:cxn>
              </a:cxnLst>
              <a:rect l="0" t="0" r="r" b="b"/>
              <a:pathLst>
                <a:path w="46" h="43">
                  <a:moveTo>
                    <a:pt x="15" y="38"/>
                  </a:moveTo>
                  <a:cubicBezTo>
                    <a:pt x="14" y="37"/>
                    <a:pt x="13" y="33"/>
                    <a:pt x="12" y="31"/>
                  </a:cubicBezTo>
                  <a:cubicBezTo>
                    <a:pt x="12" y="30"/>
                    <a:pt x="13" y="27"/>
                    <a:pt x="12" y="26"/>
                  </a:cubicBezTo>
                  <a:cubicBezTo>
                    <a:pt x="12" y="24"/>
                    <a:pt x="12" y="20"/>
                    <a:pt x="11" y="18"/>
                  </a:cubicBezTo>
                  <a:cubicBezTo>
                    <a:pt x="9" y="16"/>
                    <a:pt x="4" y="14"/>
                    <a:pt x="3" y="13"/>
                  </a:cubicBezTo>
                  <a:cubicBezTo>
                    <a:pt x="2" y="11"/>
                    <a:pt x="0" y="7"/>
                    <a:pt x="0" y="6"/>
                  </a:cubicBezTo>
                  <a:cubicBezTo>
                    <a:pt x="0" y="4"/>
                    <a:pt x="0" y="1"/>
                    <a:pt x="1" y="0"/>
                  </a:cubicBezTo>
                  <a:cubicBezTo>
                    <a:pt x="2" y="0"/>
                    <a:pt x="6" y="1"/>
                    <a:pt x="7" y="1"/>
                  </a:cubicBezTo>
                  <a:cubicBezTo>
                    <a:pt x="9" y="2"/>
                    <a:pt x="11" y="5"/>
                    <a:pt x="13" y="6"/>
                  </a:cubicBezTo>
                  <a:cubicBezTo>
                    <a:pt x="14" y="8"/>
                    <a:pt x="17" y="12"/>
                    <a:pt x="19" y="14"/>
                  </a:cubicBezTo>
                  <a:cubicBezTo>
                    <a:pt x="21" y="16"/>
                    <a:pt x="27" y="21"/>
                    <a:pt x="30" y="22"/>
                  </a:cubicBezTo>
                  <a:cubicBezTo>
                    <a:pt x="32" y="24"/>
                    <a:pt x="36" y="28"/>
                    <a:pt x="38" y="27"/>
                  </a:cubicBezTo>
                  <a:cubicBezTo>
                    <a:pt x="40" y="27"/>
                    <a:pt x="41" y="24"/>
                    <a:pt x="42" y="24"/>
                  </a:cubicBezTo>
                  <a:cubicBezTo>
                    <a:pt x="42" y="24"/>
                    <a:pt x="44" y="25"/>
                    <a:pt x="44" y="25"/>
                  </a:cubicBezTo>
                  <a:cubicBezTo>
                    <a:pt x="45" y="27"/>
                    <a:pt x="46" y="30"/>
                    <a:pt x="46" y="31"/>
                  </a:cubicBezTo>
                  <a:cubicBezTo>
                    <a:pt x="45" y="33"/>
                    <a:pt x="41" y="34"/>
                    <a:pt x="40" y="35"/>
                  </a:cubicBezTo>
                  <a:cubicBezTo>
                    <a:pt x="39" y="37"/>
                    <a:pt x="38" y="40"/>
                    <a:pt x="36" y="41"/>
                  </a:cubicBezTo>
                  <a:cubicBezTo>
                    <a:pt x="34" y="42"/>
                    <a:pt x="30" y="43"/>
                    <a:pt x="28" y="42"/>
                  </a:cubicBezTo>
                  <a:cubicBezTo>
                    <a:pt x="26" y="41"/>
                    <a:pt x="25" y="38"/>
                    <a:pt x="24" y="38"/>
                  </a:cubicBezTo>
                  <a:cubicBezTo>
                    <a:pt x="22" y="37"/>
                    <a:pt x="17" y="39"/>
                    <a:pt x="15" y="3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4" name="Freeform 131"/>
            <p:cNvSpPr>
              <a:spLocks/>
            </p:cNvSpPr>
            <p:nvPr/>
          </p:nvSpPr>
          <p:spPr bwMode="auto">
            <a:xfrm>
              <a:off x="1985963" y="2322513"/>
              <a:ext cx="315913" cy="309563"/>
            </a:xfrm>
            <a:custGeom>
              <a:avLst/>
              <a:gdLst/>
              <a:ahLst/>
              <a:cxnLst>
                <a:cxn ang="0">
                  <a:pos x="198" y="140"/>
                </a:cxn>
                <a:cxn ang="0">
                  <a:pos x="178" y="144"/>
                </a:cxn>
                <a:cxn ang="0">
                  <a:pos x="156" y="161"/>
                </a:cxn>
                <a:cxn ang="0">
                  <a:pos x="131" y="157"/>
                </a:cxn>
                <a:cxn ang="0">
                  <a:pos x="137" y="144"/>
                </a:cxn>
                <a:cxn ang="0">
                  <a:pos x="142" y="138"/>
                </a:cxn>
                <a:cxn ang="0">
                  <a:pos x="148" y="142"/>
                </a:cxn>
                <a:cxn ang="0">
                  <a:pos x="146" y="152"/>
                </a:cxn>
                <a:cxn ang="0">
                  <a:pos x="158" y="145"/>
                </a:cxn>
                <a:cxn ang="0">
                  <a:pos x="171" y="138"/>
                </a:cxn>
                <a:cxn ang="0">
                  <a:pos x="164" y="117"/>
                </a:cxn>
                <a:cxn ang="0">
                  <a:pos x="167" y="109"/>
                </a:cxn>
                <a:cxn ang="0">
                  <a:pos x="161" y="100"/>
                </a:cxn>
                <a:cxn ang="0">
                  <a:pos x="149" y="86"/>
                </a:cxn>
                <a:cxn ang="0">
                  <a:pos x="130" y="84"/>
                </a:cxn>
                <a:cxn ang="0">
                  <a:pos x="118" y="76"/>
                </a:cxn>
                <a:cxn ang="0">
                  <a:pos x="102" y="80"/>
                </a:cxn>
                <a:cxn ang="0">
                  <a:pos x="97" y="91"/>
                </a:cxn>
                <a:cxn ang="0">
                  <a:pos x="77" y="96"/>
                </a:cxn>
                <a:cxn ang="0">
                  <a:pos x="70" y="115"/>
                </a:cxn>
                <a:cxn ang="0">
                  <a:pos x="81" y="132"/>
                </a:cxn>
                <a:cxn ang="0">
                  <a:pos x="92" y="132"/>
                </a:cxn>
                <a:cxn ang="0">
                  <a:pos x="97" y="151"/>
                </a:cxn>
                <a:cxn ang="0">
                  <a:pos x="105" y="149"/>
                </a:cxn>
                <a:cxn ang="0">
                  <a:pos x="113" y="160"/>
                </a:cxn>
                <a:cxn ang="0">
                  <a:pos x="113" y="171"/>
                </a:cxn>
                <a:cxn ang="0">
                  <a:pos x="106" y="179"/>
                </a:cxn>
                <a:cxn ang="0">
                  <a:pos x="118" y="184"/>
                </a:cxn>
                <a:cxn ang="0">
                  <a:pos x="128" y="179"/>
                </a:cxn>
                <a:cxn ang="0">
                  <a:pos x="127" y="186"/>
                </a:cxn>
                <a:cxn ang="0">
                  <a:pos x="119" y="202"/>
                </a:cxn>
                <a:cxn ang="0">
                  <a:pos x="99" y="198"/>
                </a:cxn>
                <a:cxn ang="0">
                  <a:pos x="60" y="186"/>
                </a:cxn>
                <a:cxn ang="0">
                  <a:pos x="36" y="180"/>
                </a:cxn>
                <a:cxn ang="0">
                  <a:pos x="8" y="176"/>
                </a:cxn>
                <a:cxn ang="0">
                  <a:pos x="1" y="153"/>
                </a:cxn>
                <a:cxn ang="0">
                  <a:pos x="14" y="120"/>
                </a:cxn>
                <a:cxn ang="0">
                  <a:pos x="34" y="102"/>
                </a:cxn>
                <a:cxn ang="0">
                  <a:pos x="48" y="65"/>
                </a:cxn>
                <a:cxn ang="0">
                  <a:pos x="83" y="53"/>
                </a:cxn>
                <a:cxn ang="0">
                  <a:pos x="76" y="39"/>
                </a:cxn>
                <a:cxn ang="0">
                  <a:pos x="79" y="18"/>
                </a:cxn>
                <a:cxn ang="0">
                  <a:pos x="96" y="8"/>
                </a:cxn>
                <a:cxn ang="0">
                  <a:pos x="111" y="3"/>
                </a:cxn>
                <a:cxn ang="0">
                  <a:pos x="129" y="13"/>
                </a:cxn>
                <a:cxn ang="0">
                  <a:pos x="147" y="29"/>
                </a:cxn>
                <a:cxn ang="0">
                  <a:pos x="161" y="49"/>
                </a:cxn>
                <a:cxn ang="0">
                  <a:pos x="171" y="61"/>
                </a:cxn>
                <a:cxn ang="0">
                  <a:pos x="180" y="73"/>
                </a:cxn>
                <a:cxn ang="0">
                  <a:pos x="190" y="98"/>
                </a:cxn>
                <a:cxn ang="0">
                  <a:pos x="206" y="126"/>
                </a:cxn>
              </a:cxnLst>
              <a:rect l="0" t="0" r="r" b="b"/>
              <a:pathLst>
                <a:path w="206" h="203">
                  <a:moveTo>
                    <a:pt x="206" y="126"/>
                  </a:moveTo>
                  <a:cubicBezTo>
                    <a:pt x="206" y="129"/>
                    <a:pt x="205" y="134"/>
                    <a:pt x="204" y="136"/>
                  </a:cubicBezTo>
                  <a:cubicBezTo>
                    <a:pt x="203" y="137"/>
                    <a:pt x="200" y="139"/>
                    <a:pt x="198" y="140"/>
                  </a:cubicBezTo>
                  <a:cubicBezTo>
                    <a:pt x="196" y="141"/>
                    <a:pt x="191" y="143"/>
                    <a:pt x="189" y="143"/>
                  </a:cubicBezTo>
                  <a:cubicBezTo>
                    <a:pt x="187" y="143"/>
                    <a:pt x="184" y="142"/>
                    <a:pt x="183" y="142"/>
                  </a:cubicBezTo>
                  <a:cubicBezTo>
                    <a:pt x="181" y="142"/>
                    <a:pt x="179" y="144"/>
                    <a:pt x="178" y="144"/>
                  </a:cubicBezTo>
                  <a:cubicBezTo>
                    <a:pt x="176" y="146"/>
                    <a:pt x="175" y="150"/>
                    <a:pt x="174" y="152"/>
                  </a:cubicBezTo>
                  <a:cubicBezTo>
                    <a:pt x="172" y="154"/>
                    <a:pt x="168" y="157"/>
                    <a:pt x="165" y="159"/>
                  </a:cubicBezTo>
                  <a:cubicBezTo>
                    <a:pt x="163" y="160"/>
                    <a:pt x="158" y="161"/>
                    <a:pt x="156" y="161"/>
                  </a:cubicBezTo>
                  <a:cubicBezTo>
                    <a:pt x="153" y="162"/>
                    <a:pt x="148" y="163"/>
                    <a:pt x="145" y="162"/>
                  </a:cubicBezTo>
                  <a:cubicBezTo>
                    <a:pt x="143" y="162"/>
                    <a:pt x="139" y="161"/>
                    <a:pt x="138" y="161"/>
                  </a:cubicBezTo>
                  <a:cubicBezTo>
                    <a:pt x="136" y="160"/>
                    <a:pt x="132" y="158"/>
                    <a:pt x="131" y="157"/>
                  </a:cubicBezTo>
                  <a:cubicBezTo>
                    <a:pt x="130" y="155"/>
                    <a:pt x="130" y="152"/>
                    <a:pt x="131" y="151"/>
                  </a:cubicBezTo>
                  <a:cubicBezTo>
                    <a:pt x="131" y="150"/>
                    <a:pt x="132" y="148"/>
                    <a:pt x="133" y="148"/>
                  </a:cubicBezTo>
                  <a:cubicBezTo>
                    <a:pt x="134" y="147"/>
                    <a:pt x="136" y="145"/>
                    <a:pt x="137" y="144"/>
                  </a:cubicBezTo>
                  <a:cubicBezTo>
                    <a:pt x="137" y="144"/>
                    <a:pt x="138" y="143"/>
                    <a:pt x="139" y="142"/>
                  </a:cubicBezTo>
                  <a:cubicBezTo>
                    <a:pt x="139" y="142"/>
                    <a:pt x="140" y="141"/>
                    <a:pt x="140" y="140"/>
                  </a:cubicBezTo>
                  <a:cubicBezTo>
                    <a:pt x="141" y="140"/>
                    <a:pt x="142" y="138"/>
                    <a:pt x="142" y="138"/>
                  </a:cubicBezTo>
                  <a:cubicBezTo>
                    <a:pt x="143" y="137"/>
                    <a:pt x="144" y="137"/>
                    <a:pt x="145" y="137"/>
                  </a:cubicBezTo>
                  <a:cubicBezTo>
                    <a:pt x="146" y="137"/>
                    <a:pt x="146" y="138"/>
                    <a:pt x="147" y="139"/>
                  </a:cubicBezTo>
                  <a:cubicBezTo>
                    <a:pt x="147" y="139"/>
                    <a:pt x="148" y="141"/>
                    <a:pt x="148" y="142"/>
                  </a:cubicBezTo>
                  <a:cubicBezTo>
                    <a:pt x="148" y="143"/>
                    <a:pt x="148" y="146"/>
                    <a:pt x="148" y="147"/>
                  </a:cubicBezTo>
                  <a:cubicBezTo>
                    <a:pt x="148" y="148"/>
                    <a:pt x="147" y="149"/>
                    <a:pt x="147" y="149"/>
                  </a:cubicBezTo>
                  <a:cubicBezTo>
                    <a:pt x="147" y="150"/>
                    <a:pt x="146" y="152"/>
                    <a:pt x="146" y="152"/>
                  </a:cubicBezTo>
                  <a:cubicBezTo>
                    <a:pt x="147" y="153"/>
                    <a:pt x="149" y="153"/>
                    <a:pt x="150" y="152"/>
                  </a:cubicBezTo>
                  <a:cubicBezTo>
                    <a:pt x="152" y="152"/>
                    <a:pt x="154" y="150"/>
                    <a:pt x="155" y="149"/>
                  </a:cubicBezTo>
                  <a:cubicBezTo>
                    <a:pt x="156" y="148"/>
                    <a:pt x="158" y="146"/>
                    <a:pt x="158" y="145"/>
                  </a:cubicBezTo>
                  <a:cubicBezTo>
                    <a:pt x="159" y="144"/>
                    <a:pt x="161" y="141"/>
                    <a:pt x="162" y="141"/>
                  </a:cubicBezTo>
                  <a:cubicBezTo>
                    <a:pt x="163" y="140"/>
                    <a:pt x="166" y="139"/>
                    <a:pt x="168" y="139"/>
                  </a:cubicBezTo>
                  <a:cubicBezTo>
                    <a:pt x="168" y="138"/>
                    <a:pt x="170" y="138"/>
                    <a:pt x="171" y="138"/>
                  </a:cubicBezTo>
                  <a:cubicBezTo>
                    <a:pt x="172" y="135"/>
                    <a:pt x="172" y="129"/>
                    <a:pt x="171" y="126"/>
                  </a:cubicBezTo>
                  <a:cubicBezTo>
                    <a:pt x="170" y="125"/>
                    <a:pt x="168" y="122"/>
                    <a:pt x="167" y="121"/>
                  </a:cubicBezTo>
                  <a:cubicBezTo>
                    <a:pt x="166" y="120"/>
                    <a:pt x="164" y="118"/>
                    <a:pt x="164" y="117"/>
                  </a:cubicBezTo>
                  <a:cubicBezTo>
                    <a:pt x="163" y="116"/>
                    <a:pt x="163" y="114"/>
                    <a:pt x="163" y="113"/>
                  </a:cubicBezTo>
                  <a:cubicBezTo>
                    <a:pt x="164" y="113"/>
                    <a:pt x="165" y="113"/>
                    <a:pt x="166" y="113"/>
                  </a:cubicBezTo>
                  <a:cubicBezTo>
                    <a:pt x="166" y="112"/>
                    <a:pt x="167" y="110"/>
                    <a:pt x="167" y="109"/>
                  </a:cubicBezTo>
                  <a:cubicBezTo>
                    <a:pt x="167" y="108"/>
                    <a:pt x="167" y="106"/>
                    <a:pt x="166" y="105"/>
                  </a:cubicBezTo>
                  <a:cubicBezTo>
                    <a:pt x="166" y="104"/>
                    <a:pt x="165" y="104"/>
                    <a:pt x="164" y="103"/>
                  </a:cubicBezTo>
                  <a:cubicBezTo>
                    <a:pt x="163" y="102"/>
                    <a:pt x="161" y="101"/>
                    <a:pt x="161" y="100"/>
                  </a:cubicBezTo>
                  <a:cubicBezTo>
                    <a:pt x="160" y="99"/>
                    <a:pt x="158" y="96"/>
                    <a:pt x="157" y="95"/>
                  </a:cubicBezTo>
                  <a:cubicBezTo>
                    <a:pt x="156" y="94"/>
                    <a:pt x="153" y="92"/>
                    <a:pt x="152" y="90"/>
                  </a:cubicBezTo>
                  <a:cubicBezTo>
                    <a:pt x="151" y="89"/>
                    <a:pt x="150" y="87"/>
                    <a:pt x="149" y="86"/>
                  </a:cubicBezTo>
                  <a:cubicBezTo>
                    <a:pt x="148" y="85"/>
                    <a:pt x="147" y="84"/>
                    <a:pt x="145" y="83"/>
                  </a:cubicBezTo>
                  <a:cubicBezTo>
                    <a:pt x="144" y="83"/>
                    <a:pt x="141" y="83"/>
                    <a:pt x="139" y="83"/>
                  </a:cubicBezTo>
                  <a:cubicBezTo>
                    <a:pt x="137" y="83"/>
                    <a:pt x="132" y="84"/>
                    <a:pt x="130" y="84"/>
                  </a:cubicBezTo>
                  <a:cubicBezTo>
                    <a:pt x="128" y="85"/>
                    <a:pt x="125" y="85"/>
                    <a:pt x="124" y="84"/>
                  </a:cubicBezTo>
                  <a:cubicBezTo>
                    <a:pt x="123" y="84"/>
                    <a:pt x="122" y="82"/>
                    <a:pt x="121" y="81"/>
                  </a:cubicBezTo>
                  <a:cubicBezTo>
                    <a:pt x="120" y="80"/>
                    <a:pt x="119" y="77"/>
                    <a:pt x="118" y="76"/>
                  </a:cubicBezTo>
                  <a:cubicBezTo>
                    <a:pt x="117" y="75"/>
                    <a:pt x="115" y="73"/>
                    <a:pt x="114" y="73"/>
                  </a:cubicBezTo>
                  <a:cubicBezTo>
                    <a:pt x="113" y="73"/>
                    <a:pt x="110" y="74"/>
                    <a:pt x="109" y="74"/>
                  </a:cubicBezTo>
                  <a:cubicBezTo>
                    <a:pt x="107" y="75"/>
                    <a:pt x="103" y="78"/>
                    <a:pt x="102" y="80"/>
                  </a:cubicBezTo>
                  <a:cubicBezTo>
                    <a:pt x="101" y="81"/>
                    <a:pt x="100" y="83"/>
                    <a:pt x="100" y="84"/>
                  </a:cubicBezTo>
                  <a:cubicBezTo>
                    <a:pt x="99" y="85"/>
                    <a:pt x="101" y="86"/>
                    <a:pt x="101" y="87"/>
                  </a:cubicBezTo>
                  <a:cubicBezTo>
                    <a:pt x="100" y="88"/>
                    <a:pt x="98" y="90"/>
                    <a:pt x="97" y="91"/>
                  </a:cubicBezTo>
                  <a:cubicBezTo>
                    <a:pt x="96" y="92"/>
                    <a:pt x="92" y="93"/>
                    <a:pt x="91" y="94"/>
                  </a:cubicBezTo>
                  <a:cubicBezTo>
                    <a:pt x="89" y="94"/>
                    <a:pt x="85" y="94"/>
                    <a:pt x="84" y="95"/>
                  </a:cubicBezTo>
                  <a:cubicBezTo>
                    <a:pt x="82" y="95"/>
                    <a:pt x="78" y="95"/>
                    <a:pt x="77" y="96"/>
                  </a:cubicBezTo>
                  <a:cubicBezTo>
                    <a:pt x="75" y="97"/>
                    <a:pt x="72" y="98"/>
                    <a:pt x="71" y="100"/>
                  </a:cubicBezTo>
                  <a:cubicBezTo>
                    <a:pt x="70" y="101"/>
                    <a:pt x="69" y="103"/>
                    <a:pt x="69" y="105"/>
                  </a:cubicBezTo>
                  <a:cubicBezTo>
                    <a:pt x="69" y="107"/>
                    <a:pt x="70" y="112"/>
                    <a:pt x="70" y="115"/>
                  </a:cubicBezTo>
                  <a:cubicBezTo>
                    <a:pt x="70" y="117"/>
                    <a:pt x="71" y="121"/>
                    <a:pt x="72" y="123"/>
                  </a:cubicBezTo>
                  <a:cubicBezTo>
                    <a:pt x="72" y="125"/>
                    <a:pt x="73" y="129"/>
                    <a:pt x="74" y="131"/>
                  </a:cubicBezTo>
                  <a:cubicBezTo>
                    <a:pt x="75" y="132"/>
                    <a:pt x="79" y="133"/>
                    <a:pt x="81" y="132"/>
                  </a:cubicBezTo>
                  <a:cubicBezTo>
                    <a:pt x="82" y="132"/>
                    <a:pt x="82" y="129"/>
                    <a:pt x="83" y="128"/>
                  </a:cubicBezTo>
                  <a:cubicBezTo>
                    <a:pt x="85" y="127"/>
                    <a:pt x="87" y="128"/>
                    <a:pt x="88" y="128"/>
                  </a:cubicBezTo>
                  <a:cubicBezTo>
                    <a:pt x="89" y="129"/>
                    <a:pt x="91" y="131"/>
                    <a:pt x="92" y="132"/>
                  </a:cubicBezTo>
                  <a:cubicBezTo>
                    <a:pt x="93" y="133"/>
                    <a:pt x="95" y="137"/>
                    <a:pt x="95" y="139"/>
                  </a:cubicBezTo>
                  <a:cubicBezTo>
                    <a:pt x="95" y="141"/>
                    <a:pt x="94" y="146"/>
                    <a:pt x="95" y="148"/>
                  </a:cubicBezTo>
                  <a:cubicBezTo>
                    <a:pt x="95" y="149"/>
                    <a:pt x="96" y="151"/>
                    <a:pt x="97" y="151"/>
                  </a:cubicBezTo>
                  <a:cubicBezTo>
                    <a:pt x="98" y="151"/>
                    <a:pt x="101" y="151"/>
                    <a:pt x="102" y="150"/>
                  </a:cubicBezTo>
                  <a:cubicBezTo>
                    <a:pt x="102" y="150"/>
                    <a:pt x="102" y="149"/>
                    <a:pt x="103" y="149"/>
                  </a:cubicBezTo>
                  <a:cubicBezTo>
                    <a:pt x="103" y="149"/>
                    <a:pt x="104" y="148"/>
                    <a:pt x="105" y="149"/>
                  </a:cubicBezTo>
                  <a:cubicBezTo>
                    <a:pt x="106" y="149"/>
                    <a:pt x="106" y="152"/>
                    <a:pt x="106" y="153"/>
                  </a:cubicBezTo>
                  <a:cubicBezTo>
                    <a:pt x="107" y="154"/>
                    <a:pt x="108" y="156"/>
                    <a:pt x="109" y="157"/>
                  </a:cubicBezTo>
                  <a:cubicBezTo>
                    <a:pt x="110" y="158"/>
                    <a:pt x="112" y="159"/>
                    <a:pt x="113" y="160"/>
                  </a:cubicBezTo>
                  <a:cubicBezTo>
                    <a:pt x="114" y="161"/>
                    <a:pt x="114" y="163"/>
                    <a:pt x="115" y="165"/>
                  </a:cubicBezTo>
                  <a:cubicBezTo>
                    <a:pt x="115" y="166"/>
                    <a:pt x="115" y="167"/>
                    <a:pt x="115" y="168"/>
                  </a:cubicBezTo>
                  <a:cubicBezTo>
                    <a:pt x="115" y="169"/>
                    <a:pt x="114" y="170"/>
                    <a:pt x="113" y="171"/>
                  </a:cubicBezTo>
                  <a:cubicBezTo>
                    <a:pt x="113" y="171"/>
                    <a:pt x="112" y="172"/>
                    <a:pt x="112" y="173"/>
                  </a:cubicBezTo>
                  <a:cubicBezTo>
                    <a:pt x="111" y="173"/>
                    <a:pt x="110" y="174"/>
                    <a:pt x="109" y="175"/>
                  </a:cubicBezTo>
                  <a:cubicBezTo>
                    <a:pt x="108" y="176"/>
                    <a:pt x="106" y="178"/>
                    <a:pt x="106" y="179"/>
                  </a:cubicBezTo>
                  <a:cubicBezTo>
                    <a:pt x="105" y="180"/>
                    <a:pt x="106" y="182"/>
                    <a:pt x="106" y="183"/>
                  </a:cubicBezTo>
                  <a:cubicBezTo>
                    <a:pt x="107" y="184"/>
                    <a:pt x="109" y="185"/>
                    <a:pt x="110" y="185"/>
                  </a:cubicBezTo>
                  <a:cubicBezTo>
                    <a:pt x="112" y="186"/>
                    <a:pt x="116" y="185"/>
                    <a:pt x="118" y="184"/>
                  </a:cubicBezTo>
                  <a:cubicBezTo>
                    <a:pt x="119" y="184"/>
                    <a:pt x="121" y="182"/>
                    <a:pt x="122" y="182"/>
                  </a:cubicBezTo>
                  <a:cubicBezTo>
                    <a:pt x="123" y="181"/>
                    <a:pt x="124" y="180"/>
                    <a:pt x="125" y="179"/>
                  </a:cubicBezTo>
                  <a:cubicBezTo>
                    <a:pt x="125" y="179"/>
                    <a:pt x="127" y="179"/>
                    <a:pt x="128" y="179"/>
                  </a:cubicBezTo>
                  <a:cubicBezTo>
                    <a:pt x="129" y="179"/>
                    <a:pt x="131" y="180"/>
                    <a:pt x="132" y="180"/>
                  </a:cubicBezTo>
                  <a:cubicBezTo>
                    <a:pt x="132" y="181"/>
                    <a:pt x="132" y="183"/>
                    <a:pt x="131" y="184"/>
                  </a:cubicBezTo>
                  <a:cubicBezTo>
                    <a:pt x="131" y="185"/>
                    <a:pt x="128" y="185"/>
                    <a:pt x="127" y="186"/>
                  </a:cubicBezTo>
                  <a:cubicBezTo>
                    <a:pt x="126" y="187"/>
                    <a:pt x="123" y="187"/>
                    <a:pt x="122" y="188"/>
                  </a:cubicBezTo>
                  <a:cubicBezTo>
                    <a:pt x="121" y="190"/>
                    <a:pt x="119" y="193"/>
                    <a:pt x="119" y="194"/>
                  </a:cubicBezTo>
                  <a:cubicBezTo>
                    <a:pt x="118" y="196"/>
                    <a:pt x="119" y="200"/>
                    <a:pt x="119" y="202"/>
                  </a:cubicBezTo>
                  <a:cubicBezTo>
                    <a:pt x="119" y="202"/>
                    <a:pt x="118" y="202"/>
                    <a:pt x="118" y="203"/>
                  </a:cubicBezTo>
                  <a:cubicBezTo>
                    <a:pt x="115" y="203"/>
                    <a:pt x="112" y="203"/>
                    <a:pt x="110" y="203"/>
                  </a:cubicBezTo>
                  <a:cubicBezTo>
                    <a:pt x="107" y="202"/>
                    <a:pt x="102" y="199"/>
                    <a:pt x="99" y="198"/>
                  </a:cubicBezTo>
                  <a:cubicBezTo>
                    <a:pt x="96" y="197"/>
                    <a:pt x="88" y="196"/>
                    <a:pt x="85" y="195"/>
                  </a:cubicBezTo>
                  <a:cubicBezTo>
                    <a:pt x="81" y="194"/>
                    <a:pt x="73" y="190"/>
                    <a:pt x="70" y="189"/>
                  </a:cubicBezTo>
                  <a:cubicBezTo>
                    <a:pt x="67" y="188"/>
                    <a:pt x="62" y="187"/>
                    <a:pt x="60" y="186"/>
                  </a:cubicBezTo>
                  <a:cubicBezTo>
                    <a:pt x="57" y="185"/>
                    <a:pt x="54" y="183"/>
                    <a:pt x="51" y="182"/>
                  </a:cubicBezTo>
                  <a:cubicBezTo>
                    <a:pt x="49" y="181"/>
                    <a:pt x="44" y="180"/>
                    <a:pt x="42" y="180"/>
                  </a:cubicBezTo>
                  <a:cubicBezTo>
                    <a:pt x="40" y="179"/>
                    <a:pt x="37" y="180"/>
                    <a:pt x="36" y="180"/>
                  </a:cubicBezTo>
                  <a:cubicBezTo>
                    <a:pt x="32" y="180"/>
                    <a:pt x="25" y="180"/>
                    <a:pt x="22" y="180"/>
                  </a:cubicBezTo>
                  <a:cubicBezTo>
                    <a:pt x="20" y="179"/>
                    <a:pt x="16" y="177"/>
                    <a:pt x="14" y="177"/>
                  </a:cubicBezTo>
                  <a:cubicBezTo>
                    <a:pt x="13" y="177"/>
                    <a:pt x="9" y="177"/>
                    <a:pt x="8" y="176"/>
                  </a:cubicBezTo>
                  <a:cubicBezTo>
                    <a:pt x="6" y="175"/>
                    <a:pt x="2" y="174"/>
                    <a:pt x="1" y="172"/>
                  </a:cubicBezTo>
                  <a:cubicBezTo>
                    <a:pt x="0" y="170"/>
                    <a:pt x="1" y="166"/>
                    <a:pt x="1" y="164"/>
                  </a:cubicBezTo>
                  <a:cubicBezTo>
                    <a:pt x="1" y="162"/>
                    <a:pt x="1" y="156"/>
                    <a:pt x="1" y="153"/>
                  </a:cubicBezTo>
                  <a:cubicBezTo>
                    <a:pt x="1" y="150"/>
                    <a:pt x="0" y="146"/>
                    <a:pt x="1" y="143"/>
                  </a:cubicBezTo>
                  <a:cubicBezTo>
                    <a:pt x="2" y="139"/>
                    <a:pt x="5" y="133"/>
                    <a:pt x="7" y="130"/>
                  </a:cubicBezTo>
                  <a:cubicBezTo>
                    <a:pt x="8" y="128"/>
                    <a:pt x="12" y="122"/>
                    <a:pt x="14" y="120"/>
                  </a:cubicBezTo>
                  <a:cubicBezTo>
                    <a:pt x="16" y="118"/>
                    <a:pt x="20" y="116"/>
                    <a:pt x="22" y="115"/>
                  </a:cubicBezTo>
                  <a:cubicBezTo>
                    <a:pt x="24" y="114"/>
                    <a:pt x="29" y="111"/>
                    <a:pt x="30" y="109"/>
                  </a:cubicBezTo>
                  <a:cubicBezTo>
                    <a:pt x="31" y="107"/>
                    <a:pt x="33" y="104"/>
                    <a:pt x="34" y="102"/>
                  </a:cubicBezTo>
                  <a:cubicBezTo>
                    <a:pt x="34" y="100"/>
                    <a:pt x="35" y="95"/>
                    <a:pt x="36" y="93"/>
                  </a:cubicBezTo>
                  <a:cubicBezTo>
                    <a:pt x="37" y="89"/>
                    <a:pt x="38" y="82"/>
                    <a:pt x="40" y="78"/>
                  </a:cubicBezTo>
                  <a:cubicBezTo>
                    <a:pt x="41" y="75"/>
                    <a:pt x="46" y="68"/>
                    <a:pt x="48" y="65"/>
                  </a:cubicBezTo>
                  <a:cubicBezTo>
                    <a:pt x="51" y="63"/>
                    <a:pt x="56" y="58"/>
                    <a:pt x="60" y="57"/>
                  </a:cubicBezTo>
                  <a:cubicBezTo>
                    <a:pt x="62" y="56"/>
                    <a:pt x="69" y="57"/>
                    <a:pt x="72" y="57"/>
                  </a:cubicBezTo>
                  <a:cubicBezTo>
                    <a:pt x="75" y="56"/>
                    <a:pt x="81" y="55"/>
                    <a:pt x="83" y="53"/>
                  </a:cubicBezTo>
                  <a:cubicBezTo>
                    <a:pt x="83" y="53"/>
                    <a:pt x="84" y="51"/>
                    <a:pt x="84" y="50"/>
                  </a:cubicBezTo>
                  <a:cubicBezTo>
                    <a:pt x="84" y="47"/>
                    <a:pt x="81" y="42"/>
                    <a:pt x="79" y="40"/>
                  </a:cubicBezTo>
                  <a:cubicBezTo>
                    <a:pt x="78" y="39"/>
                    <a:pt x="77" y="39"/>
                    <a:pt x="76" y="39"/>
                  </a:cubicBezTo>
                  <a:cubicBezTo>
                    <a:pt x="75" y="38"/>
                    <a:pt x="74" y="37"/>
                    <a:pt x="74" y="36"/>
                  </a:cubicBezTo>
                  <a:cubicBezTo>
                    <a:pt x="73" y="34"/>
                    <a:pt x="73" y="29"/>
                    <a:pt x="74" y="27"/>
                  </a:cubicBezTo>
                  <a:cubicBezTo>
                    <a:pt x="74" y="25"/>
                    <a:pt x="77" y="20"/>
                    <a:pt x="79" y="18"/>
                  </a:cubicBezTo>
                  <a:cubicBezTo>
                    <a:pt x="80" y="16"/>
                    <a:pt x="82" y="13"/>
                    <a:pt x="83" y="12"/>
                  </a:cubicBezTo>
                  <a:cubicBezTo>
                    <a:pt x="85" y="11"/>
                    <a:pt x="88" y="9"/>
                    <a:pt x="90" y="8"/>
                  </a:cubicBezTo>
                  <a:cubicBezTo>
                    <a:pt x="92" y="8"/>
                    <a:pt x="95" y="9"/>
                    <a:pt x="96" y="8"/>
                  </a:cubicBezTo>
                  <a:cubicBezTo>
                    <a:pt x="98" y="8"/>
                    <a:pt x="102" y="5"/>
                    <a:pt x="104" y="4"/>
                  </a:cubicBezTo>
                  <a:cubicBezTo>
                    <a:pt x="105" y="3"/>
                    <a:pt x="107" y="1"/>
                    <a:pt x="108" y="0"/>
                  </a:cubicBezTo>
                  <a:cubicBezTo>
                    <a:pt x="109" y="1"/>
                    <a:pt x="110" y="3"/>
                    <a:pt x="111" y="3"/>
                  </a:cubicBezTo>
                  <a:cubicBezTo>
                    <a:pt x="112" y="4"/>
                    <a:pt x="114" y="5"/>
                    <a:pt x="115" y="6"/>
                  </a:cubicBezTo>
                  <a:cubicBezTo>
                    <a:pt x="117" y="7"/>
                    <a:pt x="123" y="9"/>
                    <a:pt x="123" y="9"/>
                  </a:cubicBezTo>
                  <a:cubicBezTo>
                    <a:pt x="123" y="10"/>
                    <a:pt x="128" y="12"/>
                    <a:pt x="129" y="13"/>
                  </a:cubicBezTo>
                  <a:cubicBezTo>
                    <a:pt x="131" y="14"/>
                    <a:pt x="133" y="16"/>
                    <a:pt x="135" y="17"/>
                  </a:cubicBezTo>
                  <a:cubicBezTo>
                    <a:pt x="136" y="18"/>
                    <a:pt x="140" y="21"/>
                    <a:pt x="141" y="22"/>
                  </a:cubicBezTo>
                  <a:cubicBezTo>
                    <a:pt x="143" y="24"/>
                    <a:pt x="146" y="27"/>
                    <a:pt x="147" y="29"/>
                  </a:cubicBezTo>
                  <a:cubicBezTo>
                    <a:pt x="149" y="31"/>
                    <a:pt x="151" y="36"/>
                    <a:pt x="152" y="39"/>
                  </a:cubicBezTo>
                  <a:cubicBezTo>
                    <a:pt x="153" y="41"/>
                    <a:pt x="155" y="44"/>
                    <a:pt x="157" y="46"/>
                  </a:cubicBezTo>
                  <a:cubicBezTo>
                    <a:pt x="158" y="47"/>
                    <a:pt x="160" y="48"/>
                    <a:pt x="161" y="49"/>
                  </a:cubicBezTo>
                  <a:cubicBezTo>
                    <a:pt x="163" y="50"/>
                    <a:pt x="166" y="51"/>
                    <a:pt x="167" y="52"/>
                  </a:cubicBezTo>
                  <a:cubicBezTo>
                    <a:pt x="168" y="52"/>
                    <a:pt x="169" y="53"/>
                    <a:pt x="170" y="54"/>
                  </a:cubicBezTo>
                  <a:cubicBezTo>
                    <a:pt x="171" y="55"/>
                    <a:pt x="171" y="59"/>
                    <a:pt x="171" y="61"/>
                  </a:cubicBezTo>
                  <a:cubicBezTo>
                    <a:pt x="172" y="62"/>
                    <a:pt x="172" y="65"/>
                    <a:pt x="173" y="67"/>
                  </a:cubicBezTo>
                  <a:cubicBezTo>
                    <a:pt x="174" y="68"/>
                    <a:pt x="175" y="71"/>
                    <a:pt x="176" y="72"/>
                  </a:cubicBezTo>
                  <a:cubicBezTo>
                    <a:pt x="177" y="72"/>
                    <a:pt x="179" y="73"/>
                    <a:pt x="180" y="73"/>
                  </a:cubicBezTo>
                  <a:cubicBezTo>
                    <a:pt x="182" y="74"/>
                    <a:pt x="185" y="76"/>
                    <a:pt x="186" y="78"/>
                  </a:cubicBezTo>
                  <a:cubicBezTo>
                    <a:pt x="187" y="80"/>
                    <a:pt x="188" y="85"/>
                    <a:pt x="189" y="87"/>
                  </a:cubicBezTo>
                  <a:cubicBezTo>
                    <a:pt x="189" y="90"/>
                    <a:pt x="190" y="98"/>
                    <a:pt x="190" y="98"/>
                  </a:cubicBezTo>
                  <a:cubicBezTo>
                    <a:pt x="190" y="99"/>
                    <a:pt x="196" y="106"/>
                    <a:pt x="198" y="109"/>
                  </a:cubicBezTo>
                  <a:cubicBezTo>
                    <a:pt x="199" y="111"/>
                    <a:pt x="202" y="114"/>
                    <a:pt x="203" y="116"/>
                  </a:cubicBezTo>
                  <a:cubicBezTo>
                    <a:pt x="204" y="119"/>
                    <a:pt x="206" y="124"/>
                    <a:pt x="206" y="12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5" name="Freeform 132"/>
            <p:cNvSpPr>
              <a:spLocks/>
            </p:cNvSpPr>
            <p:nvPr/>
          </p:nvSpPr>
          <p:spPr bwMode="auto">
            <a:xfrm>
              <a:off x="1881188" y="3038475"/>
              <a:ext cx="371475" cy="219075"/>
            </a:xfrm>
            <a:custGeom>
              <a:avLst/>
              <a:gdLst/>
              <a:ahLst/>
              <a:cxnLst>
                <a:cxn ang="0">
                  <a:pos x="22" y="112"/>
                </a:cxn>
                <a:cxn ang="0">
                  <a:pos x="8" y="107"/>
                </a:cxn>
                <a:cxn ang="0">
                  <a:pos x="0" y="99"/>
                </a:cxn>
                <a:cxn ang="0">
                  <a:pos x="4" y="84"/>
                </a:cxn>
                <a:cxn ang="0">
                  <a:pos x="19" y="63"/>
                </a:cxn>
                <a:cxn ang="0">
                  <a:pos x="30" y="57"/>
                </a:cxn>
                <a:cxn ang="0">
                  <a:pos x="35" y="43"/>
                </a:cxn>
                <a:cxn ang="0">
                  <a:pos x="40" y="20"/>
                </a:cxn>
                <a:cxn ang="0">
                  <a:pos x="44" y="4"/>
                </a:cxn>
                <a:cxn ang="0">
                  <a:pos x="48" y="2"/>
                </a:cxn>
                <a:cxn ang="0">
                  <a:pos x="90" y="17"/>
                </a:cxn>
                <a:cxn ang="0">
                  <a:pos x="115" y="31"/>
                </a:cxn>
                <a:cxn ang="0">
                  <a:pos x="138" y="57"/>
                </a:cxn>
                <a:cxn ang="0">
                  <a:pos x="159" y="71"/>
                </a:cxn>
                <a:cxn ang="0">
                  <a:pos x="176" y="63"/>
                </a:cxn>
                <a:cxn ang="0">
                  <a:pos x="178" y="54"/>
                </a:cxn>
                <a:cxn ang="0">
                  <a:pos x="170" y="49"/>
                </a:cxn>
                <a:cxn ang="0">
                  <a:pos x="160" y="44"/>
                </a:cxn>
                <a:cxn ang="0">
                  <a:pos x="155" y="35"/>
                </a:cxn>
                <a:cxn ang="0">
                  <a:pos x="164" y="27"/>
                </a:cxn>
                <a:cxn ang="0">
                  <a:pos x="179" y="25"/>
                </a:cxn>
                <a:cxn ang="0">
                  <a:pos x="191" y="31"/>
                </a:cxn>
                <a:cxn ang="0">
                  <a:pos x="207" y="33"/>
                </a:cxn>
                <a:cxn ang="0">
                  <a:pos x="222" y="35"/>
                </a:cxn>
                <a:cxn ang="0">
                  <a:pos x="230" y="41"/>
                </a:cxn>
                <a:cxn ang="0">
                  <a:pos x="235" y="52"/>
                </a:cxn>
                <a:cxn ang="0">
                  <a:pos x="243" y="70"/>
                </a:cxn>
                <a:cxn ang="0">
                  <a:pos x="230" y="73"/>
                </a:cxn>
                <a:cxn ang="0">
                  <a:pos x="220" y="81"/>
                </a:cxn>
                <a:cxn ang="0">
                  <a:pos x="196" y="82"/>
                </a:cxn>
                <a:cxn ang="0">
                  <a:pos x="184" y="87"/>
                </a:cxn>
                <a:cxn ang="0">
                  <a:pos x="184" y="97"/>
                </a:cxn>
                <a:cxn ang="0">
                  <a:pos x="195" y="103"/>
                </a:cxn>
                <a:cxn ang="0">
                  <a:pos x="212" y="103"/>
                </a:cxn>
                <a:cxn ang="0">
                  <a:pos x="228" y="116"/>
                </a:cxn>
                <a:cxn ang="0">
                  <a:pos x="226" y="128"/>
                </a:cxn>
                <a:cxn ang="0">
                  <a:pos x="217" y="135"/>
                </a:cxn>
                <a:cxn ang="0">
                  <a:pos x="225" y="142"/>
                </a:cxn>
                <a:cxn ang="0">
                  <a:pos x="213" y="143"/>
                </a:cxn>
                <a:cxn ang="0">
                  <a:pos x="189" y="133"/>
                </a:cxn>
                <a:cxn ang="0">
                  <a:pos x="171" y="130"/>
                </a:cxn>
                <a:cxn ang="0">
                  <a:pos x="136" y="132"/>
                </a:cxn>
                <a:cxn ang="0">
                  <a:pos x="88" y="114"/>
                </a:cxn>
                <a:cxn ang="0">
                  <a:pos x="57" y="113"/>
                </a:cxn>
                <a:cxn ang="0">
                  <a:pos x="32" y="115"/>
                </a:cxn>
              </a:cxnLst>
              <a:rect l="0" t="0" r="r" b="b"/>
              <a:pathLst>
                <a:path w="243" h="143">
                  <a:moveTo>
                    <a:pt x="32" y="115"/>
                  </a:moveTo>
                  <a:cubicBezTo>
                    <a:pt x="29" y="114"/>
                    <a:pt x="24" y="112"/>
                    <a:pt x="22" y="112"/>
                  </a:cubicBezTo>
                  <a:cubicBezTo>
                    <a:pt x="19" y="111"/>
                    <a:pt x="14" y="111"/>
                    <a:pt x="12" y="110"/>
                  </a:cubicBezTo>
                  <a:cubicBezTo>
                    <a:pt x="11" y="109"/>
                    <a:pt x="9" y="108"/>
                    <a:pt x="8" y="107"/>
                  </a:cubicBezTo>
                  <a:cubicBezTo>
                    <a:pt x="7" y="105"/>
                    <a:pt x="5" y="102"/>
                    <a:pt x="4" y="101"/>
                  </a:cubicBezTo>
                  <a:cubicBezTo>
                    <a:pt x="3" y="100"/>
                    <a:pt x="1" y="100"/>
                    <a:pt x="0" y="99"/>
                  </a:cubicBezTo>
                  <a:cubicBezTo>
                    <a:pt x="0" y="98"/>
                    <a:pt x="0" y="96"/>
                    <a:pt x="0" y="95"/>
                  </a:cubicBezTo>
                  <a:cubicBezTo>
                    <a:pt x="0" y="92"/>
                    <a:pt x="3" y="87"/>
                    <a:pt x="4" y="84"/>
                  </a:cubicBezTo>
                  <a:cubicBezTo>
                    <a:pt x="6" y="81"/>
                    <a:pt x="10" y="75"/>
                    <a:pt x="12" y="72"/>
                  </a:cubicBezTo>
                  <a:cubicBezTo>
                    <a:pt x="14" y="69"/>
                    <a:pt x="17" y="65"/>
                    <a:pt x="19" y="63"/>
                  </a:cubicBezTo>
                  <a:cubicBezTo>
                    <a:pt x="20" y="61"/>
                    <a:pt x="22" y="57"/>
                    <a:pt x="24" y="57"/>
                  </a:cubicBezTo>
                  <a:cubicBezTo>
                    <a:pt x="25" y="56"/>
                    <a:pt x="28" y="57"/>
                    <a:pt x="30" y="57"/>
                  </a:cubicBezTo>
                  <a:cubicBezTo>
                    <a:pt x="30" y="56"/>
                    <a:pt x="32" y="55"/>
                    <a:pt x="32" y="54"/>
                  </a:cubicBezTo>
                  <a:cubicBezTo>
                    <a:pt x="33" y="52"/>
                    <a:pt x="34" y="46"/>
                    <a:pt x="35" y="43"/>
                  </a:cubicBezTo>
                  <a:cubicBezTo>
                    <a:pt x="35" y="40"/>
                    <a:pt x="36" y="35"/>
                    <a:pt x="37" y="33"/>
                  </a:cubicBezTo>
                  <a:cubicBezTo>
                    <a:pt x="38" y="29"/>
                    <a:pt x="39" y="23"/>
                    <a:pt x="40" y="20"/>
                  </a:cubicBezTo>
                  <a:cubicBezTo>
                    <a:pt x="41" y="17"/>
                    <a:pt x="43" y="12"/>
                    <a:pt x="43" y="10"/>
                  </a:cubicBezTo>
                  <a:cubicBezTo>
                    <a:pt x="43" y="8"/>
                    <a:pt x="44" y="5"/>
                    <a:pt x="44" y="4"/>
                  </a:cubicBezTo>
                  <a:cubicBezTo>
                    <a:pt x="44" y="3"/>
                    <a:pt x="44" y="2"/>
                    <a:pt x="44" y="0"/>
                  </a:cubicBezTo>
                  <a:cubicBezTo>
                    <a:pt x="45" y="1"/>
                    <a:pt x="47" y="1"/>
                    <a:pt x="48" y="2"/>
                  </a:cubicBezTo>
                  <a:cubicBezTo>
                    <a:pt x="54" y="3"/>
                    <a:pt x="67" y="7"/>
                    <a:pt x="73" y="9"/>
                  </a:cubicBezTo>
                  <a:cubicBezTo>
                    <a:pt x="77" y="11"/>
                    <a:pt x="86" y="15"/>
                    <a:pt x="90" y="17"/>
                  </a:cubicBezTo>
                  <a:cubicBezTo>
                    <a:pt x="93" y="18"/>
                    <a:pt x="98" y="21"/>
                    <a:pt x="101" y="23"/>
                  </a:cubicBezTo>
                  <a:cubicBezTo>
                    <a:pt x="105" y="25"/>
                    <a:pt x="112" y="28"/>
                    <a:pt x="115" y="31"/>
                  </a:cubicBezTo>
                  <a:cubicBezTo>
                    <a:pt x="118" y="33"/>
                    <a:pt x="124" y="39"/>
                    <a:pt x="127" y="42"/>
                  </a:cubicBezTo>
                  <a:cubicBezTo>
                    <a:pt x="130" y="45"/>
                    <a:pt x="135" y="54"/>
                    <a:pt x="138" y="57"/>
                  </a:cubicBezTo>
                  <a:cubicBezTo>
                    <a:pt x="140" y="60"/>
                    <a:pt x="145" y="66"/>
                    <a:pt x="149" y="67"/>
                  </a:cubicBezTo>
                  <a:cubicBezTo>
                    <a:pt x="151" y="69"/>
                    <a:pt x="156" y="71"/>
                    <a:pt x="159" y="71"/>
                  </a:cubicBezTo>
                  <a:cubicBezTo>
                    <a:pt x="162" y="71"/>
                    <a:pt x="167" y="67"/>
                    <a:pt x="170" y="66"/>
                  </a:cubicBezTo>
                  <a:cubicBezTo>
                    <a:pt x="172" y="65"/>
                    <a:pt x="175" y="64"/>
                    <a:pt x="176" y="63"/>
                  </a:cubicBezTo>
                  <a:cubicBezTo>
                    <a:pt x="177" y="62"/>
                    <a:pt x="178" y="60"/>
                    <a:pt x="178" y="59"/>
                  </a:cubicBezTo>
                  <a:cubicBezTo>
                    <a:pt x="179" y="58"/>
                    <a:pt x="179" y="55"/>
                    <a:pt x="178" y="54"/>
                  </a:cubicBezTo>
                  <a:cubicBezTo>
                    <a:pt x="177" y="53"/>
                    <a:pt x="175" y="53"/>
                    <a:pt x="174" y="52"/>
                  </a:cubicBezTo>
                  <a:cubicBezTo>
                    <a:pt x="173" y="51"/>
                    <a:pt x="171" y="50"/>
                    <a:pt x="170" y="49"/>
                  </a:cubicBezTo>
                  <a:cubicBezTo>
                    <a:pt x="169" y="49"/>
                    <a:pt x="169" y="47"/>
                    <a:pt x="168" y="46"/>
                  </a:cubicBezTo>
                  <a:cubicBezTo>
                    <a:pt x="166" y="45"/>
                    <a:pt x="162" y="45"/>
                    <a:pt x="160" y="44"/>
                  </a:cubicBezTo>
                  <a:cubicBezTo>
                    <a:pt x="159" y="43"/>
                    <a:pt x="158" y="41"/>
                    <a:pt x="157" y="40"/>
                  </a:cubicBezTo>
                  <a:cubicBezTo>
                    <a:pt x="157" y="39"/>
                    <a:pt x="155" y="37"/>
                    <a:pt x="155" y="35"/>
                  </a:cubicBezTo>
                  <a:cubicBezTo>
                    <a:pt x="155" y="34"/>
                    <a:pt x="157" y="33"/>
                    <a:pt x="158" y="32"/>
                  </a:cubicBezTo>
                  <a:cubicBezTo>
                    <a:pt x="159" y="31"/>
                    <a:pt x="162" y="28"/>
                    <a:pt x="164" y="27"/>
                  </a:cubicBezTo>
                  <a:cubicBezTo>
                    <a:pt x="165" y="27"/>
                    <a:pt x="169" y="26"/>
                    <a:pt x="170" y="25"/>
                  </a:cubicBezTo>
                  <a:cubicBezTo>
                    <a:pt x="173" y="25"/>
                    <a:pt x="177" y="25"/>
                    <a:pt x="179" y="25"/>
                  </a:cubicBezTo>
                  <a:cubicBezTo>
                    <a:pt x="181" y="25"/>
                    <a:pt x="185" y="27"/>
                    <a:pt x="187" y="27"/>
                  </a:cubicBezTo>
                  <a:cubicBezTo>
                    <a:pt x="188" y="28"/>
                    <a:pt x="190" y="30"/>
                    <a:pt x="191" y="31"/>
                  </a:cubicBezTo>
                  <a:cubicBezTo>
                    <a:pt x="193" y="31"/>
                    <a:pt x="196" y="33"/>
                    <a:pt x="198" y="33"/>
                  </a:cubicBezTo>
                  <a:cubicBezTo>
                    <a:pt x="200" y="33"/>
                    <a:pt x="204" y="32"/>
                    <a:pt x="207" y="33"/>
                  </a:cubicBezTo>
                  <a:cubicBezTo>
                    <a:pt x="209" y="33"/>
                    <a:pt x="212" y="34"/>
                    <a:pt x="214" y="34"/>
                  </a:cubicBezTo>
                  <a:cubicBezTo>
                    <a:pt x="216" y="34"/>
                    <a:pt x="220" y="35"/>
                    <a:pt x="222" y="35"/>
                  </a:cubicBezTo>
                  <a:cubicBezTo>
                    <a:pt x="223" y="35"/>
                    <a:pt x="226" y="36"/>
                    <a:pt x="229" y="36"/>
                  </a:cubicBezTo>
                  <a:cubicBezTo>
                    <a:pt x="230" y="38"/>
                    <a:pt x="230" y="40"/>
                    <a:pt x="230" y="41"/>
                  </a:cubicBezTo>
                  <a:cubicBezTo>
                    <a:pt x="230" y="42"/>
                    <a:pt x="230" y="45"/>
                    <a:pt x="230" y="46"/>
                  </a:cubicBezTo>
                  <a:cubicBezTo>
                    <a:pt x="231" y="48"/>
                    <a:pt x="234" y="51"/>
                    <a:pt x="235" y="52"/>
                  </a:cubicBezTo>
                  <a:cubicBezTo>
                    <a:pt x="236" y="55"/>
                    <a:pt x="238" y="60"/>
                    <a:pt x="239" y="63"/>
                  </a:cubicBezTo>
                  <a:cubicBezTo>
                    <a:pt x="240" y="65"/>
                    <a:pt x="241" y="68"/>
                    <a:pt x="243" y="70"/>
                  </a:cubicBezTo>
                  <a:cubicBezTo>
                    <a:pt x="241" y="71"/>
                    <a:pt x="239" y="73"/>
                    <a:pt x="238" y="73"/>
                  </a:cubicBezTo>
                  <a:cubicBezTo>
                    <a:pt x="236" y="73"/>
                    <a:pt x="232" y="72"/>
                    <a:pt x="230" y="73"/>
                  </a:cubicBezTo>
                  <a:cubicBezTo>
                    <a:pt x="228" y="74"/>
                    <a:pt x="225" y="77"/>
                    <a:pt x="224" y="78"/>
                  </a:cubicBezTo>
                  <a:cubicBezTo>
                    <a:pt x="223" y="79"/>
                    <a:pt x="221" y="81"/>
                    <a:pt x="220" y="81"/>
                  </a:cubicBezTo>
                  <a:cubicBezTo>
                    <a:pt x="216" y="82"/>
                    <a:pt x="209" y="81"/>
                    <a:pt x="205" y="81"/>
                  </a:cubicBezTo>
                  <a:cubicBezTo>
                    <a:pt x="203" y="81"/>
                    <a:pt x="198" y="82"/>
                    <a:pt x="196" y="82"/>
                  </a:cubicBezTo>
                  <a:cubicBezTo>
                    <a:pt x="194" y="83"/>
                    <a:pt x="190" y="84"/>
                    <a:pt x="188" y="85"/>
                  </a:cubicBezTo>
                  <a:cubicBezTo>
                    <a:pt x="187" y="85"/>
                    <a:pt x="185" y="87"/>
                    <a:pt x="184" y="87"/>
                  </a:cubicBezTo>
                  <a:cubicBezTo>
                    <a:pt x="184" y="88"/>
                    <a:pt x="183" y="91"/>
                    <a:pt x="183" y="92"/>
                  </a:cubicBezTo>
                  <a:cubicBezTo>
                    <a:pt x="183" y="93"/>
                    <a:pt x="184" y="96"/>
                    <a:pt x="184" y="97"/>
                  </a:cubicBezTo>
                  <a:cubicBezTo>
                    <a:pt x="185" y="98"/>
                    <a:pt x="187" y="100"/>
                    <a:pt x="188" y="101"/>
                  </a:cubicBezTo>
                  <a:cubicBezTo>
                    <a:pt x="190" y="102"/>
                    <a:pt x="193" y="103"/>
                    <a:pt x="195" y="103"/>
                  </a:cubicBezTo>
                  <a:cubicBezTo>
                    <a:pt x="198" y="103"/>
                    <a:pt x="203" y="102"/>
                    <a:pt x="206" y="102"/>
                  </a:cubicBezTo>
                  <a:cubicBezTo>
                    <a:pt x="207" y="102"/>
                    <a:pt x="210" y="102"/>
                    <a:pt x="212" y="103"/>
                  </a:cubicBezTo>
                  <a:cubicBezTo>
                    <a:pt x="215" y="104"/>
                    <a:pt x="220" y="108"/>
                    <a:pt x="223" y="110"/>
                  </a:cubicBezTo>
                  <a:cubicBezTo>
                    <a:pt x="224" y="111"/>
                    <a:pt x="227" y="114"/>
                    <a:pt x="228" y="116"/>
                  </a:cubicBezTo>
                  <a:cubicBezTo>
                    <a:pt x="229" y="117"/>
                    <a:pt x="229" y="121"/>
                    <a:pt x="229" y="122"/>
                  </a:cubicBezTo>
                  <a:cubicBezTo>
                    <a:pt x="229" y="124"/>
                    <a:pt x="227" y="127"/>
                    <a:pt x="226" y="128"/>
                  </a:cubicBezTo>
                  <a:cubicBezTo>
                    <a:pt x="225" y="128"/>
                    <a:pt x="223" y="129"/>
                    <a:pt x="222" y="130"/>
                  </a:cubicBezTo>
                  <a:cubicBezTo>
                    <a:pt x="221" y="131"/>
                    <a:pt x="217" y="133"/>
                    <a:pt x="217" y="135"/>
                  </a:cubicBezTo>
                  <a:cubicBezTo>
                    <a:pt x="217" y="136"/>
                    <a:pt x="220" y="138"/>
                    <a:pt x="221" y="139"/>
                  </a:cubicBezTo>
                  <a:cubicBezTo>
                    <a:pt x="222" y="140"/>
                    <a:pt x="223" y="141"/>
                    <a:pt x="225" y="142"/>
                  </a:cubicBezTo>
                  <a:cubicBezTo>
                    <a:pt x="224" y="143"/>
                    <a:pt x="223" y="143"/>
                    <a:pt x="222" y="143"/>
                  </a:cubicBezTo>
                  <a:cubicBezTo>
                    <a:pt x="220" y="143"/>
                    <a:pt x="215" y="143"/>
                    <a:pt x="213" y="143"/>
                  </a:cubicBezTo>
                  <a:cubicBezTo>
                    <a:pt x="211" y="143"/>
                    <a:pt x="206" y="143"/>
                    <a:pt x="204" y="142"/>
                  </a:cubicBezTo>
                  <a:cubicBezTo>
                    <a:pt x="200" y="140"/>
                    <a:pt x="193" y="135"/>
                    <a:pt x="189" y="133"/>
                  </a:cubicBezTo>
                  <a:cubicBezTo>
                    <a:pt x="186" y="132"/>
                    <a:pt x="181" y="131"/>
                    <a:pt x="179" y="130"/>
                  </a:cubicBezTo>
                  <a:cubicBezTo>
                    <a:pt x="177" y="130"/>
                    <a:pt x="173" y="129"/>
                    <a:pt x="171" y="130"/>
                  </a:cubicBezTo>
                  <a:cubicBezTo>
                    <a:pt x="168" y="130"/>
                    <a:pt x="162" y="133"/>
                    <a:pt x="159" y="133"/>
                  </a:cubicBezTo>
                  <a:cubicBezTo>
                    <a:pt x="153" y="134"/>
                    <a:pt x="141" y="133"/>
                    <a:pt x="136" y="132"/>
                  </a:cubicBezTo>
                  <a:cubicBezTo>
                    <a:pt x="130" y="130"/>
                    <a:pt x="119" y="126"/>
                    <a:pt x="114" y="124"/>
                  </a:cubicBezTo>
                  <a:cubicBezTo>
                    <a:pt x="107" y="122"/>
                    <a:pt x="95" y="116"/>
                    <a:pt x="88" y="114"/>
                  </a:cubicBezTo>
                  <a:cubicBezTo>
                    <a:pt x="84" y="112"/>
                    <a:pt x="75" y="110"/>
                    <a:pt x="70" y="110"/>
                  </a:cubicBezTo>
                  <a:cubicBezTo>
                    <a:pt x="67" y="110"/>
                    <a:pt x="60" y="112"/>
                    <a:pt x="57" y="113"/>
                  </a:cubicBezTo>
                  <a:cubicBezTo>
                    <a:pt x="53" y="114"/>
                    <a:pt x="45" y="116"/>
                    <a:pt x="41" y="116"/>
                  </a:cubicBezTo>
                  <a:cubicBezTo>
                    <a:pt x="39" y="116"/>
                    <a:pt x="34" y="115"/>
                    <a:pt x="32" y="115"/>
                  </a:cubicBezTo>
                  <a:cubicBezTo>
                    <a:pt x="32" y="115"/>
                    <a:pt x="32" y="115"/>
                    <a:pt x="32" y="11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6" name="Freeform 133"/>
            <p:cNvSpPr>
              <a:spLocks/>
            </p:cNvSpPr>
            <p:nvPr/>
          </p:nvSpPr>
          <p:spPr bwMode="auto">
            <a:xfrm>
              <a:off x="2125663" y="3873500"/>
              <a:ext cx="23813" cy="20638"/>
            </a:xfrm>
            <a:custGeom>
              <a:avLst/>
              <a:gdLst/>
              <a:ahLst/>
              <a:cxnLst>
                <a:cxn ang="0">
                  <a:pos x="14" y="9"/>
                </a:cxn>
                <a:cxn ang="0">
                  <a:pos x="13" y="12"/>
                </a:cxn>
                <a:cxn ang="0">
                  <a:pos x="8" y="11"/>
                </a:cxn>
                <a:cxn ang="0">
                  <a:pos x="4" y="12"/>
                </a:cxn>
                <a:cxn ang="0">
                  <a:pos x="1" y="10"/>
                </a:cxn>
                <a:cxn ang="0">
                  <a:pos x="2" y="5"/>
                </a:cxn>
                <a:cxn ang="0">
                  <a:pos x="5" y="3"/>
                </a:cxn>
                <a:cxn ang="0">
                  <a:pos x="7" y="0"/>
                </a:cxn>
                <a:cxn ang="0">
                  <a:pos x="10" y="1"/>
                </a:cxn>
                <a:cxn ang="0">
                  <a:pos x="14" y="2"/>
                </a:cxn>
                <a:cxn ang="0">
                  <a:pos x="15" y="5"/>
                </a:cxn>
                <a:cxn ang="0">
                  <a:pos x="14" y="9"/>
                </a:cxn>
              </a:cxnLst>
              <a:rect l="0" t="0" r="r" b="b"/>
              <a:pathLst>
                <a:path w="15" h="13">
                  <a:moveTo>
                    <a:pt x="14" y="9"/>
                  </a:moveTo>
                  <a:cubicBezTo>
                    <a:pt x="14" y="10"/>
                    <a:pt x="14" y="12"/>
                    <a:pt x="13" y="12"/>
                  </a:cubicBezTo>
                  <a:cubicBezTo>
                    <a:pt x="12" y="13"/>
                    <a:pt x="10" y="11"/>
                    <a:pt x="8" y="11"/>
                  </a:cubicBezTo>
                  <a:cubicBezTo>
                    <a:pt x="7" y="11"/>
                    <a:pt x="5" y="12"/>
                    <a:pt x="4" y="12"/>
                  </a:cubicBezTo>
                  <a:cubicBezTo>
                    <a:pt x="3" y="12"/>
                    <a:pt x="1" y="10"/>
                    <a:pt x="1" y="10"/>
                  </a:cubicBezTo>
                  <a:cubicBezTo>
                    <a:pt x="0" y="8"/>
                    <a:pt x="1" y="6"/>
                    <a:pt x="2" y="5"/>
                  </a:cubicBezTo>
                  <a:cubicBezTo>
                    <a:pt x="3" y="4"/>
                    <a:pt x="5" y="3"/>
                    <a:pt x="5" y="3"/>
                  </a:cubicBezTo>
                  <a:cubicBezTo>
                    <a:pt x="6" y="2"/>
                    <a:pt x="7" y="1"/>
                    <a:pt x="7" y="0"/>
                  </a:cubicBezTo>
                  <a:cubicBezTo>
                    <a:pt x="8" y="0"/>
                    <a:pt x="9" y="0"/>
                    <a:pt x="10" y="1"/>
                  </a:cubicBezTo>
                  <a:cubicBezTo>
                    <a:pt x="11" y="1"/>
                    <a:pt x="13" y="1"/>
                    <a:pt x="14" y="2"/>
                  </a:cubicBezTo>
                  <a:cubicBezTo>
                    <a:pt x="14" y="2"/>
                    <a:pt x="14" y="4"/>
                    <a:pt x="15" y="5"/>
                  </a:cubicBezTo>
                  <a:cubicBezTo>
                    <a:pt x="15" y="6"/>
                    <a:pt x="15" y="8"/>
                    <a:pt x="14" y="9"/>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7" name="Freeform 134"/>
            <p:cNvSpPr>
              <a:spLocks/>
            </p:cNvSpPr>
            <p:nvPr/>
          </p:nvSpPr>
          <p:spPr bwMode="auto">
            <a:xfrm>
              <a:off x="1946276" y="3908425"/>
              <a:ext cx="9525" cy="11113"/>
            </a:xfrm>
            <a:custGeom>
              <a:avLst/>
              <a:gdLst/>
              <a:ahLst/>
              <a:cxnLst>
                <a:cxn ang="0">
                  <a:pos x="5" y="2"/>
                </a:cxn>
                <a:cxn ang="0">
                  <a:pos x="3" y="0"/>
                </a:cxn>
                <a:cxn ang="0">
                  <a:pos x="0" y="2"/>
                </a:cxn>
                <a:cxn ang="0">
                  <a:pos x="0" y="5"/>
                </a:cxn>
                <a:cxn ang="0">
                  <a:pos x="1" y="7"/>
                </a:cxn>
                <a:cxn ang="0">
                  <a:pos x="3" y="7"/>
                </a:cxn>
                <a:cxn ang="0">
                  <a:pos x="4" y="5"/>
                </a:cxn>
                <a:cxn ang="0">
                  <a:pos x="5" y="2"/>
                </a:cxn>
              </a:cxnLst>
              <a:rect l="0" t="0" r="r" b="b"/>
              <a:pathLst>
                <a:path w="6" h="8">
                  <a:moveTo>
                    <a:pt x="5" y="2"/>
                  </a:moveTo>
                  <a:cubicBezTo>
                    <a:pt x="5" y="1"/>
                    <a:pt x="4" y="0"/>
                    <a:pt x="3" y="0"/>
                  </a:cubicBezTo>
                  <a:cubicBezTo>
                    <a:pt x="2" y="0"/>
                    <a:pt x="1" y="1"/>
                    <a:pt x="0" y="2"/>
                  </a:cubicBezTo>
                  <a:cubicBezTo>
                    <a:pt x="0" y="2"/>
                    <a:pt x="0" y="4"/>
                    <a:pt x="0" y="5"/>
                  </a:cubicBezTo>
                  <a:cubicBezTo>
                    <a:pt x="0" y="5"/>
                    <a:pt x="0" y="7"/>
                    <a:pt x="1" y="7"/>
                  </a:cubicBezTo>
                  <a:cubicBezTo>
                    <a:pt x="1" y="8"/>
                    <a:pt x="3" y="8"/>
                    <a:pt x="3" y="7"/>
                  </a:cubicBezTo>
                  <a:cubicBezTo>
                    <a:pt x="4" y="7"/>
                    <a:pt x="4" y="5"/>
                    <a:pt x="4" y="5"/>
                  </a:cubicBezTo>
                  <a:cubicBezTo>
                    <a:pt x="5" y="4"/>
                    <a:pt x="6" y="3"/>
                    <a:pt x="5"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8" name="Freeform 135"/>
            <p:cNvSpPr>
              <a:spLocks/>
            </p:cNvSpPr>
            <p:nvPr/>
          </p:nvSpPr>
          <p:spPr bwMode="auto">
            <a:xfrm>
              <a:off x="1866901" y="3454400"/>
              <a:ext cx="368300" cy="455613"/>
            </a:xfrm>
            <a:custGeom>
              <a:avLst/>
              <a:gdLst/>
              <a:ahLst/>
              <a:cxnLst>
                <a:cxn ang="0">
                  <a:pos x="1" y="39"/>
                </a:cxn>
                <a:cxn ang="0">
                  <a:pos x="15" y="23"/>
                </a:cxn>
                <a:cxn ang="0">
                  <a:pos x="35" y="29"/>
                </a:cxn>
                <a:cxn ang="0">
                  <a:pos x="53" y="34"/>
                </a:cxn>
                <a:cxn ang="0">
                  <a:pos x="56" y="22"/>
                </a:cxn>
                <a:cxn ang="0">
                  <a:pos x="60" y="4"/>
                </a:cxn>
                <a:cxn ang="0">
                  <a:pos x="76" y="6"/>
                </a:cxn>
                <a:cxn ang="0">
                  <a:pos x="96" y="13"/>
                </a:cxn>
                <a:cxn ang="0">
                  <a:pos x="104" y="38"/>
                </a:cxn>
                <a:cxn ang="0">
                  <a:pos x="115" y="67"/>
                </a:cxn>
                <a:cxn ang="0">
                  <a:pos x="129" y="81"/>
                </a:cxn>
                <a:cxn ang="0">
                  <a:pos x="130" y="99"/>
                </a:cxn>
                <a:cxn ang="0">
                  <a:pos x="155" y="105"/>
                </a:cxn>
                <a:cxn ang="0">
                  <a:pos x="178" y="110"/>
                </a:cxn>
                <a:cxn ang="0">
                  <a:pos x="192" y="123"/>
                </a:cxn>
                <a:cxn ang="0">
                  <a:pos x="208" y="174"/>
                </a:cxn>
                <a:cxn ang="0">
                  <a:pos x="219" y="185"/>
                </a:cxn>
                <a:cxn ang="0">
                  <a:pos x="211" y="193"/>
                </a:cxn>
                <a:cxn ang="0">
                  <a:pos x="212" y="202"/>
                </a:cxn>
                <a:cxn ang="0">
                  <a:pos x="196" y="201"/>
                </a:cxn>
                <a:cxn ang="0">
                  <a:pos x="200" y="210"/>
                </a:cxn>
                <a:cxn ang="0">
                  <a:pos x="200" y="218"/>
                </a:cxn>
                <a:cxn ang="0">
                  <a:pos x="200" y="231"/>
                </a:cxn>
                <a:cxn ang="0">
                  <a:pos x="211" y="250"/>
                </a:cxn>
                <a:cxn ang="0">
                  <a:pos x="226" y="262"/>
                </a:cxn>
                <a:cxn ang="0">
                  <a:pos x="233" y="277"/>
                </a:cxn>
                <a:cxn ang="0">
                  <a:pos x="237" y="294"/>
                </a:cxn>
                <a:cxn ang="0">
                  <a:pos x="209" y="294"/>
                </a:cxn>
                <a:cxn ang="0">
                  <a:pos x="205" y="274"/>
                </a:cxn>
                <a:cxn ang="0">
                  <a:pos x="184" y="272"/>
                </a:cxn>
                <a:cxn ang="0">
                  <a:pos x="179" y="259"/>
                </a:cxn>
                <a:cxn ang="0">
                  <a:pos x="162" y="244"/>
                </a:cxn>
                <a:cxn ang="0">
                  <a:pos x="157" y="228"/>
                </a:cxn>
                <a:cxn ang="0">
                  <a:pos x="152" y="219"/>
                </a:cxn>
                <a:cxn ang="0">
                  <a:pos x="143" y="220"/>
                </a:cxn>
                <a:cxn ang="0">
                  <a:pos x="138" y="209"/>
                </a:cxn>
                <a:cxn ang="0">
                  <a:pos x="139" y="196"/>
                </a:cxn>
                <a:cxn ang="0">
                  <a:pos x="123" y="177"/>
                </a:cxn>
                <a:cxn ang="0">
                  <a:pos x="92" y="173"/>
                </a:cxn>
                <a:cxn ang="0">
                  <a:pos x="83" y="192"/>
                </a:cxn>
                <a:cxn ang="0">
                  <a:pos x="72" y="199"/>
                </a:cxn>
                <a:cxn ang="0">
                  <a:pos x="70" y="212"/>
                </a:cxn>
                <a:cxn ang="0">
                  <a:pos x="65" y="222"/>
                </a:cxn>
                <a:cxn ang="0">
                  <a:pos x="62" y="234"/>
                </a:cxn>
                <a:cxn ang="0">
                  <a:pos x="51" y="244"/>
                </a:cxn>
                <a:cxn ang="0">
                  <a:pos x="53" y="275"/>
                </a:cxn>
                <a:cxn ang="0">
                  <a:pos x="54" y="291"/>
                </a:cxn>
                <a:cxn ang="0">
                  <a:pos x="45" y="288"/>
                </a:cxn>
                <a:cxn ang="0">
                  <a:pos x="28" y="282"/>
                </a:cxn>
                <a:cxn ang="0">
                  <a:pos x="19" y="258"/>
                </a:cxn>
                <a:cxn ang="0">
                  <a:pos x="25" y="225"/>
                </a:cxn>
                <a:cxn ang="0">
                  <a:pos x="29" y="209"/>
                </a:cxn>
                <a:cxn ang="0">
                  <a:pos x="18" y="207"/>
                </a:cxn>
                <a:cxn ang="0">
                  <a:pos x="14" y="196"/>
                </a:cxn>
                <a:cxn ang="0">
                  <a:pos x="35" y="188"/>
                </a:cxn>
                <a:cxn ang="0">
                  <a:pos x="39" y="161"/>
                </a:cxn>
                <a:cxn ang="0">
                  <a:pos x="34" y="132"/>
                </a:cxn>
                <a:cxn ang="0">
                  <a:pos x="26" y="106"/>
                </a:cxn>
                <a:cxn ang="0">
                  <a:pos x="12" y="87"/>
                </a:cxn>
                <a:cxn ang="0">
                  <a:pos x="1" y="53"/>
                </a:cxn>
              </a:cxnLst>
              <a:rect l="0" t="0" r="r" b="b"/>
              <a:pathLst>
                <a:path w="241" h="298">
                  <a:moveTo>
                    <a:pt x="1" y="53"/>
                  </a:moveTo>
                  <a:cubicBezTo>
                    <a:pt x="1" y="52"/>
                    <a:pt x="1" y="52"/>
                    <a:pt x="1" y="52"/>
                  </a:cubicBezTo>
                  <a:cubicBezTo>
                    <a:pt x="0" y="49"/>
                    <a:pt x="1" y="43"/>
                    <a:pt x="1" y="39"/>
                  </a:cubicBezTo>
                  <a:cubicBezTo>
                    <a:pt x="1" y="37"/>
                    <a:pt x="1" y="31"/>
                    <a:pt x="3" y="28"/>
                  </a:cubicBezTo>
                  <a:cubicBezTo>
                    <a:pt x="4" y="27"/>
                    <a:pt x="8" y="25"/>
                    <a:pt x="10" y="24"/>
                  </a:cubicBezTo>
                  <a:cubicBezTo>
                    <a:pt x="11" y="24"/>
                    <a:pt x="14" y="23"/>
                    <a:pt x="15" y="23"/>
                  </a:cubicBezTo>
                  <a:cubicBezTo>
                    <a:pt x="17" y="23"/>
                    <a:pt x="21" y="23"/>
                    <a:pt x="22" y="23"/>
                  </a:cubicBezTo>
                  <a:cubicBezTo>
                    <a:pt x="24" y="23"/>
                    <a:pt x="28" y="23"/>
                    <a:pt x="30" y="24"/>
                  </a:cubicBezTo>
                  <a:cubicBezTo>
                    <a:pt x="32" y="24"/>
                    <a:pt x="34" y="28"/>
                    <a:pt x="35" y="29"/>
                  </a:cubicBezTo>
                  <a:cubicBezTo>
                    <a:pt x="37" y="30"/>
                    <a:pt x="41" y="33"/>
                    <a:pt x="43" y="34"/>
                  </a:cubicBezTo>
                  <a:cubicBezTo>
                    <a:pt x="45" y="34"/>
                    <a:pt x="47" y="34"/>
                    <a:pt x="48" y="35"/>
                  </a:cubicBezTo>
                  <a:cubicBezTo>
                    <a:pt x="50" y="35"/>
                    <a:pt x="52" y="35"/>
                    <a:pt x="53" y="34"/>
                  </a:cubicBezTo>
                  <a:cubicBezTo>
                    <a:pt x="54" y="34"/>
                    <a:pt x="54" y="32"/>
                    <a:pt x="55" y="31"/>
                  </a:cubicBezTo>
                  <a:cubicBezTo>
                    <a:pt x="55" y="30"/>
                    <a:pt x="58" y="29"/>
                    <a:pt x="58" y="28"/>
                  </a:cubicBezTo>
                  <a:cubicBezTo>
                    <a:pt x="59" y="27"/>
                    <a:pt x="57" y="24"/>
                    <a:pt x="56" y="22"/>
                  </a:cubicBezTo>
                  <a:cubicBezTo>
                    <a:pt x="56" y="20"/>
                    <a:pt x="56" y="17"/>
                    <a:pt x="56" y="15"/>
                  </a:cubicBezTo>
                  <a:cubicBezTo>
                    <a:pt x="56" y="13"/>
                    <a:pt x="58" y="11"/>
                    <a:pt x="58" y="10"/>
                  </a:cubicBezTo>
                  <a:cubicBezTo>
                    <a:pt x="59" y="9"/>
                    <a:pt x="59" y="6"/>
                    <a:pt x="60" y="4"/>
                  </a:cubicBezTo>
                  <a:cubicBezTo>
                    <a:pt x="60" y="3"/>
                    <a:pt x="62" y="1"/>
                    <a:pt x="64" y="0"/>
                  </a:cubicBezTo>
                  <a:cubicBezTo>
                    <a:pt x="65" y="0"/>
                    <a:pt x="69" y="1"/>
                    <a:pt x="70" y="1"/>
                  </a:cubicBezTo>
                  <a:cubicBezTo>
                    <a:pt x="72" y="2"/>
                    <a:pt x="75" y="5"/>
                    <a:pt x="76" y="6"/>
                  </a:cubicBezTo>
                  <a:cubicBezTo>
                    <a:pt x="78" y="7"/>
                    <a:pt x="82" y="8"/>
                    <a:pt x="84" y="9"/>
                  </a:cubicBezTo>
                  <a:cubicBezTo>
                    <a:pt x="85" y="9"/>
                    <a:pt x="88" y="10"/>
                    <a:pt x="90" y="10"/>
                  </a:cubicBezTo>
                  <a:cubicBezTo>
                    <a:pt x="92" y="11"/>
                    <a:pt x="95" y="12"/>
                    <a:pt x="96" y="13"/>
                  </a:cubicBezTo>
                  <a:cubicBezTo>
                    <a:pt x="98" y="15"/>
                    <a:pt x="101" y="19"/>
                    <a:pt x="102" y="21"/>
                  </a:cubicBezTo>
                  <a:cubicBezTo>
                    <a:pt x="103" y="22"/>
                    <a:pt x="103" y="26"/>
                    <a:pt x="104" y="28"/>
                  </a:cubicBezTo>
                  <a:cubicBezTo>
                    <a:pt x="104" y="31"/>
                    <a:pt x="104" y="36"/>
                    <a:pt x="104" y="38"/>
                  </a:cubicBezTo>
                  <a:cubicBezTo>
                    <a:pt x="104" y="41"/>
                    <a:pt x="103" y="48"/>
                    <a:pt x="104" y="52"/>
                  </a:cubicBezTo>
                  <a:cubicBezTo>
                    <a:pt x="104" y="54"/>
                    <a:pt x="107" y="59"/>
                    <a:pt x="109" y="61"/>
                  </a:cubicBezTo>
                  <a:cubicBezTo>
                    <a:pt x="110" y="63"/>
                    <a:pt x="113" y="66"/>
                    <a:pt x="115" y="67"/>
                  </a:cubicBezTo>
                  <a:cubicBezTo>
                    <a:pt x="116" y="69"/>
                    <a:pt x="119" y="70"/>
                    <a:pt x="121" y="71"/>
                  </a:cubicBezTo>
                  <a:cubicBezTo>
                    <a:pt x="122" y="72"/>
                    <a:pt x="125" y="75"/>
                    <a:pt x="127" y="76"/>
                  </a:cubicBezTo>
                  <a:cubicBezTo>
                    <a:pt x="127" y="77"/>
                    <a:pt x="128" y="80"/>
                    <a:pt x="129" y="81"/>
                  </a:cubicBezTo>
                  <a:cubicBezTo>
                    <a:pt x="129" y="82"/>
                    <a:pt x="129" y="85"/>
                    <a:pt x="129" y="87"/>
                  </a:cubicBezTo>
                  <a:cubicBezTo>
                    <a:pt x="129" y="88"/>
                    <a:pt x="127" y="91"/>
                    <a:pt x="127" y="92"/>
                  </a:cubicBezTo>
                  <a:cubicBezTo>
                    <a:pt x="127" y="94"/>
                    <a:pt x="129" y="98"/>
                    <a:pt x="130" y="99"/>
                  </a:cubicBezTo>
                  <a:cubicBezTo>
                    <a:pt x="131" y="101"/>
                    <a:pt x="135" y="103"/>
                    <a:pt x="137" y="104"/>
                  </a:cubicBezTo>
                  <a:cubicBezTo>
                    <a:pt x="139" y="104"/>
                    <a:pt x="144" y="101"/>
                    <a:pt x="146" y="101"/>
                  </a:cubicBezTo>
                  <a:cubicBezTo>
                    <a:pt x="149" y="102"/>
                    <a:pt x="153" y="104"/>
                    <a:pt x="155" y="105"/>
                  </a:cubicBezTo>
                  <a:cubicBezTo>
                    <a:pt x="157" y="106"/>
                    <a:pt x="160" y="108"/>
                    <a:pt x="161" y="109"/>
                  </a:cubicBezTo>
                  <a:cubicBezTo>
                    <a:pt x="163" y="110"/>
                    <a:pt x="166" y="110"/>
                    <a:pt x="168" y="111"/>
                  </a:cubicBezTo>
                  <a:cubicBezTo>
                    <a:pt x="171" y="111"/>
                    <a:pt x="175" y="110"/>
                    <a:pt x="178" y="110"/>
                  </a:cubicBezTo>
                  <a:cubicBezTo>
                    <a:pt x="180" y="109"/>
                    <a:pt x="184" y="108"/>
                    <a:pt x="187" y="107"/>
                  </a:cubicBezTo>
                  <a:cubicBezTo>
                    <a:pt x="187" y="107"/>
                    <a:pt x="189" y="107"/>
                    <a:pt x="191" y="107"/>
                  </a:cubicBezTo>
                  <a:cubicBezTo>
                    <a:pt x="190" y="111"/>
                    <a:pt x="191" y="119"/>
                    <a:pt x="192" y="123"/>
                  </a:cubicBezTo>
                  <a:cubicBezTo>
                    <a:pt x="192" y="126"/>
                    <a:pt x="193" y="133"/>
                    <a:pt x="194" y="136"/>
                  </a:cubicBezTo>
                  <a:cubicBezTo>
                    <a:pt x="195" y="143"/>
                    <a:pt x="201" y="156"/>
                    <a:pt x="204" y="163"/>
                  </a:cubicBezTo>
                  <a:cubicBezTo>
                    <a:pt x="205" y="165"/>
                    <a:pt x="207" y="171"/>
                    <a:pt x="208" y="174"/>
                  </a:cubicBezTo>
                  <a:cubicBezTo>
                    <a:pt x="209" y="175"/>
                    <a:pt x="211" y="178"/>
                    <a:pt x="212" y="179"/>
                  </a:cubicBezTo>
                  <a:cubicBezTo>
                    <a:pt x="213" y="180"/>
                    <a:pt x="216" y="180"/>
                    <a:pt x="217" y="181"/>
                  </a:cubicBezTo>
                  <a:cubicBezTo>
                    <a:pt x="218" y="182"/>
                    <a:pt x="219" y="184"/>
                    <a:pt x="219" y="185"/>
                  </a:cubicBezTo>
                  <a:cubicBezTo>
                    <a:pt x="219" y="186"/>
                    <a:pt x="219" y="188"/>
                    <a:pt x="218" y="188"/>
                  </a:cubicBezTo>
                  <a:cubicBezTo>
                    <a:pt x="217" y="189"/>
                    <a:pt x="215" y="189"/>
                    <a:pt x="214" y="190"/>
                  </a:cubicBezTo>
                  <a:cubicBezTo>
                    <a:pt x="213" y="191"/>
                    <a:pt x="212" y="192"/>
                    <a:pt x="211" y="193"/>
                  </a:cubicBezTo>
                  <a:cubicBezTo>
                    <a:pt x="211" y="194"/>
                    <a:pt x="211" y="197"/>
                    <a:pt x="212" y="198"/>
                  </a:cubicBezTo>
                  <a:cubicBezTo>
                    <a:pt x="212" y="198"/>
                    <a:pt x="214" y="200"/>
                    <a:pt x="214" y="200"/>
                  </a:cubicBezTo>
                  <a:cubicBezTo>
                    <a:pt x="214" y="201"/>
                    <a:pt x="212" y="202"/>
                    <a:pt x="212" y="202"/>
                  </a:cubicBezTo>
                  <a:cubicBezTo>
                    <a:pt x="211" y="202"/>
                    <a:pt x="210" y="203"/>
                    <a:pt x="209" y="203"/>
                  </a:cubicBezTo>
                  <a:cubicBezTo>
                    <a:pt x="207" y="203"/>
                    <a:pt x="205" y="202"/>
                    <a:pt x="204" y="201"/>
                  </a:cubicBezTo>
                  <a:cubicBezTo>
                    <a:pt x="202" y="201"/>
                    <a:pt x="198" y="200"/>
                    <a:pt x="196" y="201"/>
                  </a:cubicBezTo>
                  <a:cubicBezTo>
                    <a:pt x="195" y="202"/>
                    <a:pt x="195" y="203"/>
                    <a:pt x="195" y="203"/>
                  </a:cubicBezTo>
                  <a:cubicBezTo>
                    <a:pt x="195" y="204"/>
                    <a:pt x="195" y="206"/>
                    <a:pt x="196" y="207"/>
                  </a:cubicBezTo>
                  <a:cubicBezTo>
                    <a:pt x="197" y="208"/>
                    <a:pt x="199" y="209"/>
                    <a:pt x="200" y="210"/>
                  </a:cubicBezTo>
                  <a:cubicBezTo>
                    <a:pt x="201" y="211"/>
                    <a:pt x="202" y="213"/>
                    <a:pt x="203" y="214"/>
                  </a:cubicBezTo>
                  <a:cubicBezTo>
                    <a:pt x="203" y="215"/>
                    <a:pt x="204" y="217"/>
                    <a:pt x="204" y="218"/>
                  </a:cubicBezTo>
                  <a:cubicBezTo>
                    <a:pt x="203" y="218"/>
                    <a:pt x="201" y="218"/>
                    <a:pt x="200" y="218"/>
                  </a:cubicBezTo>
                  <a:cubicBezTo>
                    <a:pt x="199" y="219"/>
                    <a:pt x="196" y="220"/>
                    <a:pt x="196" y="222"/>
                  </a:cubicBezTo>
                  <a:cubicBezTo>
                    <a:pt x="195" y="223"/>
                    <a:pt x="197" y="226"/>
                    <a:pt x="198" y="227"/>
                  </a:cubicBezTo>
                  <a:cubicBezTo>
                    <a:pt x="198" y="228"/>
                    <a:pt x="200" y="230"/>
                    <a:pt x="200" y="231"/>
                  </a:cubicBezTo>
                  <a:cubicBezTo>
                    <a:pt x="201" y="233"/>
                    <a:pt x="202" y="236"/>
                    <a:pt x="203" y="237"/>
                  </a:cubicBezTo>
                  <a:cubicBezTo>
                    <a:pt x="204" y="239"/>
                    <a:pt x="205" y="243"/>
                    <a:pt x="206" y="245"/>
                  </a:cubicBezTo>
                  <a:cubicBezTo>
                    <a:pt x="207" y="246"/>
                    <a:pt x="210" y="249"/>
                    <a:pt x="211" y="250"/>
                  </a:cubicBezTo>
                  <a:cubicBezTo>
                    <a:pt x="213" y="251"/>
                    <a:pt x="216" y="254"/>
                    <a:pt x="218" y="255"/>
                  </a:cubicBezTo>
                  <a:cubicBezTo>
                    <a:pt x="219" y="256"/>
                    <a:pt x="222" y="255"/>
                    <a:pt x="223" y="256"/>
                  </a:cubicBezTo>
                  <a:cubicBezTo>
                    <a:pt x="224" y="257"/>
                    <a:pt x="226" y="260"/>
                    <a:pt x="226" y="262"/>
                  </a:cubicBezTo>
                  <a:cubicBezTo>
                    <a:pt x="227" y="264"/>
                    <a:pt x="225" y="268"/>
                    <a:pt x="225" y="270"/>
                  </a:cubicBezTo>
                  <a:cubicBezTo>
                    <a:pt x="225" y="271"/>
                    <a:pt x="226" y="274"/>
                    <a:pt x="227" y="274"/>
                  </a:cubicBezTo>
                  <a:cubicBezTo>
                    <a:pt x="228" y="275"/>
                    <a:pt x="231" y="276"/>
                    <a:pt x="233" y="277"/>
                  </a:cubicBezTo>
                  <a:cubicBezTo>
                    <a:pt x="235" y="278"/>
                    <a:pt x="238" y="281"/>
                    <a:pt x="239" y="283"/>
                  </a:cubicBezTo>
                  <a:cubicBezTo>
                    <a:pt x="240" y="284"/>
                    <a:pt x="241" y="288"/>
                    <a:pt x="241" y="290"/>
                  </a:cubicBezTo>
                  <a:cubicBezTo>
                    <a:pt x="240" y="292"/>
                    <a:pt x="238" y="293"/>
                    <a:pt x="237" y="294"/>
                  </a:cubicBezTo>
                  <a:cubicBezTo>
                    <a:pt x="235" y="295"/>
                    <a:pt x="231" y="297"/>
                    <a:pt x="229" y="297"/>
                  </a:cubicBezTo>
                  <a:cubicBezTo>
                    <a:pt x="226" y="298"/>
                    <a:pt x="220" y="297"/>
                    <a:pt x="217" y="297"/>
                  </a:cubicBezTo>
                  <a:cubicBezTo>
                    <a:pt x="215" y="297"/>
                    <a:pt x="210" y="296"/>
                    <a:pt x="209" y="294"/>
                  </a:cubicBezTo>
                  <a:cubicBezTo>
                    <a:pt x="208" y="293"/>
                    <a:pt x="207" y="288"/>
                    <a:pt x="207" y="287"/>
                  </a:cubicBezTo>
                  <a:cubicBezTo>
                    <a:pt x="207" y="285"/>
                    <a:pt x="207" y="282"/>
                    <a:pt x="207" y="280"/>
                  </a:cubicBezTo>
                  <a:cubicBezTo>
                    <a:pt x="206" y="279"/>
                    <a:pt x="206" y="275"/>
                    <a:pt x="205" y="274"/>
                  </a:cubicBezTo>
                  <a:cubicBezTo>
                    <a:pt x="204" y="273"/>
                    <a:pt x="200" y="272"/>
                    <a:pt x="198" y="272"/>
                  </a:cubicBezTo>
                  <a:cubicBezTo>
                    <a:pt x="196" y="271"/>
                    <a:pt x="192" y="272"/>
                    <a:pt x="190" y="272"/>
                  </a:cubicBezTo>
                  <a:cubicBezTo>
                    <a:pt x="189" y="272"/>
                    <a:pt x="186" y="273"/>
                    <a:pt x="184" y="272"/>
                  </a:cubicBezTo>
                  <a:cubicBezTo>
                    <a:pt x="183" y="272"/>
                    <a:pt x="180" y="270"/>
                    <a:pt x="180" y="269"/>
                  </a:cubicBezTo>
                  <a:cubicBezTo>
                    <a:pt x="179" y="268"/>
                    <a:pt x="178" y="265"/>
                    <a:pt x="178" y="264"/>
                  </a:cubicBezTo>
                  <a:cubicBezTo>
                    <a:pt x="178" y="263"/>
                    <a:pt x="179" y="261"/>
                    <a:pt x="179" y="259"/>
                  </a:cubicBezTo>
                  <a:cubicBezTo>
                    <a:pt x="180" y="258"/>
                    <a:pt x="179" y="254"/>
                    <a:pt x="178" y="253"/>
                  </a:cubicBezTo>
                  <a:cubicBezTo>
                    <a:pt x="176" y="250"/>
                    <a:pt x="172" y="247"/>
                    <a:pt x="169" y="246"/>
                  </a:cubicBezTo>
                  <a:cubicBezTo>
                    <a:pt x="168" y="245"/>
                    <a:pt x="164" y="244"/>
                    <a:pt x="162" y="244"/>
                  </a:cubicBezTo>
                  <a:cubicBezTo>
                    <a:pt x="161" y="243"/>
                    <a:pt x="158" y="240"/>
                    <a:pt x="157" y="239"/>
                  </a:cubicBezTo>
                  <a:cubicBezTo>
                    <a:pt x="156" y="238"/>
                    <a:pt x="154" y="235"/>
                    <a:pt x="154" y="234"/>
                  </a:cubicBezTo>
                  <a:cubicBezTo>
                    <a:pt x="154" y="232"/>
                    <a:pt x="157" y="230"/>
                    <a:pt x="157" y="228"/>
                  </a:cubicBezTo>
                  <a:cubicBezTo>
                    <a:pt x="157" y="227"/>
                    <a:pt x="157" y="225"/>
                    <a:pt x="156" y="225"/>
                  </a:cubicBezTo>
                  <a:cubicBezTo>
                    <a:pt x="156" y="224"/>
                    <a:pt x="154" y="224"/>
                    <a:pt x="153" y="223"/>
                  </a:cubicBezTo>
                  <a:cubicBezTo>
                    <a:pt x="153" y="222"/>
                    <a:pt x="153" y="220"/>
                    <a:pt x="152" y="219"/>
                  </a:cubicBezTo>
                  <a:cubicBezTo>
                    <a:pt x="151" y="218"/>
                    <a:pt x="149" y="216"/>
                    <a:pt x="147" y="215"/>
                  </a:cubicBezTo>
                  <a:cubicBezTo>
                    <a:pt x="146" y="215"/>
                    <a:pt x="144" y="216"/>
                    <a:pt x="144" y="217"/>
                  </a:cubicBezTo>
                  <a:cubicBezTo>
                    <a:pt x="143" y="218"/>
                    <a:pt x="144" y="220"/>
                    <a:pt x="143" y="220"/>
                  </a:cubicBezTo>
                  <a:cubicBezTo>
                    <a:pt x="143" y="221"/>
                    <a:pt x="141" y="221"/>
                    <a:pt x="140" y="220"/>
                  </a:cubicBezTo>
                  <a:cubicBezTo>
                    <a:pt x="139" y="220"/>
                    <a:pt x="139" y="216"/>
                    <a:pt x="139" y="215"/>
                  </a:cubicBezTo>
                  <a:cubicBezTo>
                    <a:pt x="139" y="213"/>
                    <a:pt x="138" y="210"/>
                    <a:pt x="138" y="209"/>
                  </a:cubicBezTo>
                  <a:cubicBezTo>
                    <a:pt x="138" y="208"/>
                    <a:pt x="138" y="205"/>
                    <a:pt x="139" y="204"/>
                  </a:cubicBezTo>
                  <a:cubicBezTo>
                    <a:pt x="139" y="203"/>
                    <a:pt x="140" y="202"/>
                    <a:pt x="140" y="201"/>
                  </a:cubicBezTo>
                  <a:cubicBezTo>
                    <a:pt x="141" y="199"/>
                    <a:pt x="139" y="197"/>
                    <a:pt x="139" y="196"/>
                  </a:cubicBezTo>
                  <a:cubicBezTo>
                    <a:pt x="137" y="194"/>
                    <a:pt x="133" y="191"/>
                    <a:pt x="131" y="189"/>
                  </a:cubicBezTo>
                  <a:cubicBezTo>
                    <a:pt x="130" y="188"/>
                    <a:pt x="130" y="184"/>
                    <a:pt x="129" y="183"/>
                  </a:cubicBezTo>
                  <a:cubicBezTo>
                    <a:pt x="128" y="181"/>
                    <a:pt x="125" y="178"/>
                    <a:pt x="123" y="177"/>
                  </a:cubicBezTo>
                  <a:cubicBezTo>
                    <a:pt x="122" y="176"/>
                    <a:pt x="120" y="174"/>
                    <a:pt x="119" y="174"/>
                  </a:cubicBezTo>
                  <a:cubicBezTo>
                    <a:pt x="115" y="172"/>
                    <a:pt x="108" y="173"/>
                    <a:pt x="105" y="173"/>
                  </a:cubicBezTo>
                  <a:cubicBezTo>
                    <a:pt x="102" y="173"/>
                    <a:pt x="95" y="173"/>
                    <a:pt x="92" y="173"/>
                  </a:cubicBezTo>
                  <a:cubicBezTo>
                    <a:pt x="90" y="174"/>
                    <a:pt x="86" y="175"/>
                    <a:pt x="84" y="176"/>
                  </a:cubicBezTo>
                  <a:cubicBezTo>
                    <a:pt x="83" y="178"/>
                    <a:pt x="83" y="183"/>
                    <a:pt x="83" y="185"/>
                  </a:cubicBezTo>
                  <a:cubicBezTo>
                    <a:pt x="82" y="186"/>
                    <a:pt x="83" y="190"/>
                    <a:pt x="83" y="192"/>
                  </a:cubicBezTo>
                  <a:cubicBezTo>
                    <a:pt x="83" y="192"/>
                    <a:pt x="83" y="194"/>
                    <a:pt x="82" y="195"/>
                  </a:cubicBezTo>
                  <a:cubicBezTo>
                    <a:pt x="81" y="196"/>
                    <a:pt x="78" y="196"/>
                    <a:pt x="76" y="197"/>
                  </a:cubicBezTo>
                  <a:cubicBezTo>
                    <a:pt x="75" y="197"/>
                    <a:pt x="73" y="199"/>
                    <a:pt x="72" y="199"/>
                  </a:cubicBezTo>
                  <a:cubicBezTo>
                    <a:pt x="71" y="200"/>
                    <a:pt x="69" y="202"/>
                    <a:pt x="68" y="203"/>
                  </a:cubicBezTo>
                  <a:cubicBezTo>
                    <a:pt x="68" y="205"/>
                    <a:pt x="68" y="208"/>
                    <a:pt x="68" y="209"/>
                  </a:cubicBezTo>
                  <a:cubicBezTo>
                    <a:pt x="69" y="210"/>
                    <a:pt x="70" y="212"/>
                    <a:pt x="70" y="212"/>
                  </a:cubicBezTo>
                  <a:cubicBezTo>
                    <a:pt x="71" y="213"/>
                    <a:pt x="72" y="215"/>
                    <a:pt x="72" y="216"/>
                  </a:cubicBezTo>
                  <a:cubicBezTo>
                    <a:pt x="71" y="217"/>
                    <a:pt x="69" y="220"/>
                    <a:pt x="68" y="221"/>
                  </a:cubicBezTo>
                  <a:cubicBezTo>
                    <a:pt x="67" y="221"/>
                    <a:pt x="65" y="221"/>
                    <a:pt x="65" y="222"/>
                  </a:cubicBezTo>
                  <a:cubicBezTo>
                    <a:pt x="64" y="222"/>
                    <a:pt x="62" y="222"/>
                    <a:pt x="61" y="223"/>
                  </a:cubicBezTo>
                  <a:cubicBezTo>
                    <a:pt x="60" y="224"/>
                    <a:pt x="60" y="227"/>
                    <a:pt x="60" y="228"/>
                  </a:cubicBezTo>
                  <a:cubicBezTo>
                    <a:pt x="60" y="230"/>
                    <a:pt x="62" y="232"/>
                    <a:pt x="62" y="234"/>
                  </a:cubicBezTo>
                  <a:cubicBezTo>
                    <a:pt x="62" y="235"/>
                    <a:pt x="60" y="237"/>
                    <a:pt x="59" y="238"/>
                  </a:cubicBezTo>
                  <a:cubicBezTo>
                    <a:pt x="58" y="238"/>
                    <a:pt x="55" y="238"/>
                    <a:pt x="54" y="239"/>
                  </a:cubicBezTo>
                  <a:cubicBezTo>
                    <a:pt x="53" y="240"/>
                    <a:pt x="51" y="243"/>
                    <a:pt x="51" y="244"/>
                  </a:cubicBezTo>
                  <a:cubicBezTo>
                    <a:pt x="50" y="247"/>
                    <a:pt x="49" y="252"/>
                    <a:pt x="49" y="255"/>
                  </a:cubicBezTo>
                  <a:cubicBezTo>
                    <a:pt x="49" y="259"/>
                    <a:pt x="49" y="265"/>
                    <a:pt x="50" y="268"/>
                  </a:cubicBezTo>
                  <a:cubicBezTo>
                    <a:pt x="51" y="270"/>
                    <a:pt x="53" y="273"/>
                    <a:pt x="53" y="275"/>
                  </a:cubicBezTo>
                  <a:cubicBezTo>
                    <a:pt x="54" y="276"/>
                    <a:pt x="55" y="279"/>
                    <a:pt x="55" y="281"/>
                  </a:cubicBezTo>
                  <a:cubicBezTo>
                    <a:pt x="56" y="283"/>
                    <a:pt x="58" y="286"/>
                    <a:pt x="57" y="288"/>
                  </a:cubicBezTo>
                  <a:cubicBezTo>
                    <a:pt x="57" y="289"/>
                    <a:pt x="55" y="290"/>
                    <a:pt x="54" y="291"/>
                  </a:cubicBezTo>
                  <a:cubicBezTo>
                    <a:pt x="53" y="292"/>
                    <a:pt x="53" y="294"/>
                    <a:pt x="52" y="294"/>
                  </a:cubicBezTo>
                  <a:cubicBezTo>
                    <a:pt x="51" y="294"/>
                    <a:pt x="50" y="293"/>
                    <a:pt x="49" y="292"/>
                  </a:cubicBezTo>
                  <a:cubicBezTo>
                    <a:pt x="48" y="291"/>
                    <a:pt x="47" y="288"/>
                    <a:pt x="45" y="288"/>
                  </a:cubicBezTo>
                  <a:cubicBezTo>
                    <a:pt x="44" y="287"/>
                    <a:pt x="42" y="285"/>
                    <a:pt x="41" y="285"/>
                  </a:cubicBezTo>
                  <a:cubicBezTo>
                    <a:pt x="39" y="284"/>
                    <a:pt x="35" y="284"/>
                    <a:pt x="33" y="283"/>
                  </a:cubicBezTo>
                  <a:cubicBezTo>
                    <a:pt x="32" y="283"/>
                    <a:pt x="30" y="282"/>
                    <a:pt x="28" y="282"/>
                  </a:cubicBezTo>
                  <a:cubicBezTo>
                    <a:pt x="26" y="280"/>
                    <a:pt x="21" y="277"/>
                    <a:pt x="20" y="275"/>
                  </a:cubicBezTo>
                  <a:cubicBezTo>
                    <a:pt x="19" y="273"/>
                    <a:pt x="18" y="268"/>
                    <a:pt x="18" y="266"/>
                  </a:cubicBezTo>
                  <a:cubicBezTo>
                    <a:pt x="18" y="264"/>
                    <a:pt x="19" y="260"/>
                    <a:pt x="19" y="258"/>
                  </a:cubicBezTo>
                  <a:cubicBezTo>
                    <a:pt x="20" y="255"/>
                    <a:pt x="22" y="250"/>
                    <a:pt x="23" y="248"/>
                  </a:cubicBezTo>
                  <a:cubicBezTo>
                    <a:pt x="24" y="246"/>
                    <a:pt x="25" y="242"/>
                    <a:pt x="26" y="240"/>
                  </a:cubicBezTo>
                  <a:cubicBezTo>
                    <a:pt x="26" y="236"/>
                    <a:pt x="25" y="229"/>
                    <a:pt x="25" y="225"/>
                  </a:cubicBezTo>
                  <a:cubicBezTo>
                    <a:pt x="25" y="223"/>
                    <a:pt x="25" y="220"/>
                    <a:pt x="26" y="218"/>
                  </a:cubicBezTo>
                  <a:cubicBezTo>
                    <a:pt x="26" y="217"/>
                    <a:pt x="28" y="215"/>
                    <a:pt x="29" y="214"/>
                  </a:cubicBezTo>
                  <a:cubicBezTo>
                    <a:pt x="29" y="213"/>
                    <a:pt x="29" y="210"/>
                    <a:pt x="29" y="209"/>
                  </a:cubicBezTo>
                  <a:cubicBezTo>
                    <a:pt x="28" y="209"/>
                    <a:pt x="26" y="208"/>
                    <a:pt x="26" y="208"/>
                  </a:cubicBezTo>
                  <a:cubicBezTo>
                    <a:pt x="25" y="208"/>
                    <a:pt x="23" y="209"/>
                    <a:pt x="22" y="209"/>
                  </a:cubicBezTo>
                  <a:cubicBezTo>
                    <a:pt x="21" y="209"/>
                    <a:pt x="19" y="208"/>
                    <a:pt x="18" y="207"/>
                  </a:cubicBezTo>
                  <a:cubicBezTo>
                    <a:pt x="17" y="206"/>
                    <a:pt x="16" y="205"/>
                    <a:pt x="15" y="204"/>
                  </a:cubicBezTo>
                  <a:cubicBezTo>
                    <a:pt x="15" y="203"/>
                    <a:pt x="16" y="200"/>
                    <a:pt x="15" y="198"/>
                  </a:cubicBezTo>
                  <a:cubicBezTo>
                    <a:pt x="15" y="198"/>
                    <a:pt x="15" y="197"/>
                    <a:pt x="14" y="196"/>
                  </a:cubicBezTo>
                  <a:cubicBezTo>
                    <a:pt x="15" y="195"/>
                    <a:pt x="16" y="194"/>
                    <a:pt x="16" y="194"/>
                  </a:cubicBezTo>
                  <a:cubicBezTo>
                    <a:pt x="18" y="193"/>
                    <a:pt x="23" y="192"/>
                    <a:pt x="26" y="191"/>
                  </a:cubicBezTo>
                  <a:cubicBezTo>
                    <a:pt x="28" y="190"/>
                    <a:pt x="33" y="189"/>
                    <a:pt x="35" y="188"/>
                  </a:cubicBezTo>
                  <a:cubicBezTo>
                    <a:pt x="37" y="187"/>
                    <a:pt x="39" y="184"/>
                    <a:pt x="39" y="183"/>
                  </a:cubicBezTo>
                  <a:cubicBezTo>
                    <a:pt x="40" y="179"/>
                    <a:pt x="39" y="172"/>
                    <a:pt x="39" y="169"/>
                  </a:cubicBezTo>
                  <a:cubicBezTo>
                    <a:pt x="39" y="167"/>
                    <a:pt x="39" y="163"/>
                    <a:pt x="39" y="161"/>
                  </a:cubicBezTo>
                  <a:cubicBezTo>
                    <a:pt x="39" y="158"/>
                    <a:pt x="37" y="153"/>
                    <a:pt x="36" y="150"/>
                  </a:cubicBezTo>
                  <a:cubicBezTo>
                    <a:pt x="35" y="149"/>
                    <a:pt x="34" y="145"/>
                    <a:pt x="34" y="143"/>
                  </a:cubicBezTo>
                  <a:cubicBezTo>
                    <a:pt x="33" y="140"/>
                    <a:pt x="34" y="135"/>
                    <a:pt x="34" y="132"/>
                  </a:cubicBezTo>
                  <a:cubicBezTo>
                    <a:pt x="33" y="130"/>
                    <a:pt x="31" y="126"/>
                    <a:pt x="31" y="124"/>
                  </a:cubicBezTo>
                  <a:cubicBezTo>
                    <a:pt x="30" y="121"/>
                    <a:pt x="30" y="116"/>
                    <a:pt x="30" y="113"/>
                  </a:cubicBezTo>
                  <a:cubicBezTo>
                    <a:pt x="29" y="111"/>
                    <a:pt x="27" y="108"/>
                    <a:pt x="26" y="106"/>
                  </a:cubicBezTo>
                  <a:cubicBezTo>
                    <a:pt x="25" y="105"/>
                    <a:pt x="22" y="103"/>
                    <a:pt x="21" y="101"/>
                  </a:cubicBezTo>
                  <a:cubicBezTo>
                    <a:pt x="19" y="100"/>
                    <a:pt x="16" y="96"/>
                    <a:pt x="15" y="94"/>
                  </a:cubicBezTo>
                  <a:cubicBezTo>
                    <a:pt x="14" y="92"/>
                    <a:pt x="13" y="89"/>
                    <a:pt x="12" y="87"/>
                  </a:cubicBezTo>
                  <a:cubicBezTo>
                    <a:pt x="11" y="84"/>
                    <a:pt x="11" y="77"/>
                    <a:pt x="10" y="73"/>
                  </a:cubicBezTo>
                  <a:cubicBezTo>
                    <a:pt x="10" y="70"/>
                    <a:pt x="8" y="65"/>
                    <a:pt x="7" y="62"/>
                  </a:cubicBezTo>
                  <a:cubicBezTo>
                    <a:pt x="6" y="60"/>
                    <a:pt x="2" y="55"/>
                    <a:pt x="1" y="5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59" name="Freeform 136"/>
            <p:cNvSpPr>
              <a:spLocks/>
            </p:cNvSpPr>
            <p:nvPr/>
          </p:nvSpPr>
          <p:spPr bwMode="auto">
            <a:xfrm>
              <a:off x="1697038" y="3189288"/>
              <a:ext cx="465138" cy="434975"/>
            </a:xfrm>
            <a:custGeom>
              <a:avLst/>
              <a:gdLst/>
              <a:ahLst/>
              <a:cxnLst>
                <a:cxn ang="0">
                  <a:pos x="129" y="8"/>
                </a:cxn>
                <a:cxn ang="0">
                  <a:pos x="153" y="16"/>
                </a:cxn>
                <a:cxn ang="0">
                  <a:pos x="158" y="44"/>
                </a:cxn>
                <a:cxn ang="0">
                  <a:pos x="168" y="62"/>
                </a:cxn>
                <a:cxn ang="0">
                  <a:pos x="174" y="77"/>
                </a:cxn>
                <a:cxn ang="0">
                  <a:pos x="189" y="87"/>
                </a:cxn>
                <a:cxn ang="0">
                  <a:pos x="191" y="115"/>
                </a:cxn>
                <a:cxn ang="0">
                  <a:pos x="221" y="136"/>
                </a:cxn>
                <a:cxn ang="0">
                  <a:pos x="234" y="134"/>
                </a:cxn>
                <a:cxn ang="0">
                  <a:pos x="249" y="167"/>
                </a:cxn>
                <a:cxn ang="0">
                  <a:pos x="264" y="205"/>
                </a:cxn>
                <a:cxn ang="0">
                  <a:pos x="278" y="222"/>
                </a:cxn>
                <a:cxn ang="0">
                  <a:pos x="277" y="241"/>
                </a:cxn>
                <a:cxn ang="0">
                  <a:pos x="297" y="266"/>
                </a:cxn>
                <a:cxn ang="0">
                  <a:pos x="303" y="280"/>
                </a:cxn>
                <a:cxn ang="0">
                  <a:pos x="280" y="284"/>
                </a:cxn>
                <a:cxn ang="0">
                  <a:pos x="258" y="274"/>
                </a:cxn>
                <a:cxn ang="0">
                  <a:pos x="239" y="265"/>
                </a:cxn>
                <a:cxn ang="0">
                  <a:pos x="239" y="249"/>
                </a:cxn>
                <a:cxn ang="0">
                  <a:pos x="221" y="234"/>
                </a:cxn>
                <a:cxn ang="0">
                  <a:pos x="216" y="201"/>
                </a:cxn>
                <a:cxn ang="0">
                  <a:pos x="202" y="183"/>
                </a:cxn>
                <a:cxn ang="0">
                  <a:pos x="182" y="174"/>
                </a:cxn>
                <a:cxn ang="0">
                  <a:pos x="170" y="183"/>
                </a:cxn>
                <a:cxn ang="0">
                  <a:pos x="170" y="201"/>
                </a:cxn>
                <a:cxn ang="0">
                  <a:pos x="160" y="208"/>
                </a:cxn>
                <a:cxn ang="0">
                  <a:pos x="142" y="197"/>
                </a:cxn>
                <a:cxn ang="0">
                  <a:pos x="122" y="197"/>
                </a:cxn>
                <a:cxn ang="0">
                  <a:pos x="113" y="225"/>
                </a:cxn>
                <a:cxn ang="0">
                  <a:pos x="90" y="224"/>
                </a:cxn>
                <a:cxn ang="0">
                  <a:pos x="64" y="191"/>
                </a:cxn>
                <a:cxn ang="0">
                  <a:pos x="43" y="165"/>
                </a:cxn>
                <a:cxn ang="0">
                  <a:pos x="53" y="147"/>
                </a:cxn>
                <a:cxn ang="0">
                  <a:pos x="58" y="129"/>
                </a:cxn>
                <a:cxn ang="0">
                  <a:pos x="54" y="118"/>
                </a:cxn>
                <a:cxn ang="0">
                  <a:pos x="44" y="102"/>
                </a:cxn>
                <a:cxn ang="0">
                  <a:pos x="29" y="90"/>
                </a:cxn>
                <a:cxn ang="0">
                  <a:pos x="11" y="84"/>
                </a:cxn>
                <a:cxn ang="0">
                  <a:pos x="0" y="72"/>
                </a:cxn>
                <a:cxn ang="0">
                  <a:pos x="5" y="44"/>
                </a:cxn>
                <a:cxn ang="0">
                  <a:pos x="8" y="24"/>
                </a:cxn>
                <a:cxn ang="0">
                  <a:pos x="27" y="9"/>
                </a:cxn>
                <a:cxn ang="0">
                  <a:pos x="34" y="2"/>
                </a:cxn>
                <a:cxn ang="0">
                  <a:pos x="59" y="15"/>
                </a:cxn>
                <a:cxn ang="0">
                  <a:pos x="96" y="15"/>
                </a:cxn>
                <a:cxn ang="0">
                  <a:pos x="115" y="11"/>
                </a:cxn>
                <a:cxn ang="0">
                  <a:pos x="121" y="0"/>
                </a:cxn>
              </a:cxnLst>
              <a:rect l="0" t="0" r="r" b="b"/>
              <a:pathLst>
                <a:path w="305" h="284">
                  <a:moveTo>
                    <a:pt x="121" y="0"/>
                  </a:moveTo>
                  <a:cubicBezTo>
                    <a:pt x="122" y="1"/>
                    <a:pt x="124" y="1"/>
                    <a:pt x="125" y="2"/>
                  </a:cubicBezTo>
                  <a:cubicBezTo>
                    <a:pt x="126" y="3"/>
                    <a:pt x="128" y="6"/>
                    <a:pt x="129" y="8"/>
                  </a:cubicBezTo>
                  <a:cubicBezTo>
                    <a:pt x="130" y="9"/>
                    <a:pt x="132" y="10"/>
                    <a:pt x="133" y="11"/>
                  </a:cubicBezTo>
                  <a:cubicBezTo>
                    <a:pt x="135" y="12"/>
                    <a:pt x="140" y="12"/>
                    <a:pt x="143" y="13"/>
                  </a:cubicBezTo>
                  <a:cubicBezTo>
                    <a:pt x="145" y="13"/>
                    <a:pt x="150" y="15"/>
                    <a:pt x="153" y="16"/>
                  </a:cubicBezTo>
                  <a:cubicBezTo>
                    <a:pt x="154" y="18"/>
                    <a:pt x="154" y="20"/>
                    <a:pt x="154" y="20"/>
                  </a:cubicBezTo>
                  <a:cubicBezTo>
                    <a:pt x="155" y="24"/>
                    <a:pt x="155" y="31"/>
                    <a:pt x="155" y="34"/>
                  </a:cubicBezTo>
                  <a:cubicBezTo>
                    <a:pt x="156" y="37"/>
                    <a:pt x="157" y="42"/>
                    <a:pt x="158" y="44"/>
                  </a:cubicBezTo>
                  <a:cubicBezTo>
                    <a:pt x="159" y="47"/>
                    <a:pt x="160" y="51"/>
                    <a:pt x="161" y="54"/>
                  </a:cubicBezTo>
                  <a:cubicBezTo>
                    <a:pt x="161" y="55"/>
                    <a:pt x="162" y="57"/>
                    <a:pt x="163" y="58"/>
                  </a:cubicBezTo>
                  <a:cubicBezTo>
                    <a:pt x="164" y="60"/>
                    <a:pt x="167" y="61"/>
                    <a:pt x="168" y="62"/>
                  </a:cubicBezTo>
                  <a:cubicBezTo>
                    <a:pt x="169" y="63"/>
                    <a:pt x="173" y="62"/>
                    <a:pt x="174" y="64"/>
                  </a:cubicBezTo>
                  <a:cubicBezTo>
                    <a:pt x="175" y="65"/>
                    <a:pt x="174" y="68"/>
                    <a:pt x="174" y="70"/>
                  </a:cubicBezTo>
                  <a:cubicBezTo>
                    <a:pt x="174" y="72"/>
                    <a:pt x="173" y="75"/>
                    <a:pt x="174" y="77"/>
                  </a:cubicBezTo>
                  <a:cubicBezTo>
                    <a:pt x="174" y="78"/>
                    <a:pt x="175" y="81"/>
                    <a:pt x="177" y="82"/>
                  </a:cubicBezTo>
                  <a:cubicBezTo>
                    <a:pt x="178" y="84"/>
                    <a:pt x="182" y="84"/>
                    <a:pt x="184" y="85"/>
                  </a:cubicBezTo>
                  <a:cubicBezTo>
                    <a:pt x="185" y="85"/>
                    <a:pt x="189" y="86"/>
                    <a:pt x="189" y="87"/>
                  </a:cubicBezTo>
                  <a:cubicBezTo>
                    <a:pt x="190" y="89"/>
                    <a:pt x="190" y="93"/>
                    <a:pt x="190" y="95"/>
                  </a:cubicBezTo>
                  <a:cubicBezTo>
                    <a:pt x="190" y="97"/>
                    <a:pt x="188" y="100"/>
                    <a:pt x="188" y="102"/>
                  </a:cubicBezTo>
                  <a:cubicBezTo>
                    <a:pt x="188" y="106"/>
                    <a:pt x="190" y="112"/>
                    <a:pt x="191" y="115"/>
                  </a:cubicBezTo>
                  <a:cubicBezTo>
                    <a:pt x="192" y="118"/>
                    <a:pt x="194" y="124"/>
                    <a:pt x="196" y="127"/>
                  </a:cubicBezTo>
                  <a:cubicBezTo>
                    <a:pt x="198" y="130"/>
                    <a:pt x="202" y="135"/>
                    <a:pt x="205" y="136"/>
                  </a:cubicBezTo>
                  <a:cubicBezTo>
                    <a:pt x="209" y="138"/>
                    <a:pt x="217" y="137"/>
                    <a:pt x="221" y="136"/>
                  </a:cubicBezTo>
                  <a:cubicBezTo>
                    <a:pt x="224" y="135"/>
                    <a:pt x="228" y="132"/>
                    <a:pt x="230" y="130"/>
                  </a:cubicBezTo>
                  <a:cubicBezTo>
                    <a:pt x="230" y="130"/>
                    <a:pt x="231" y="130"/>
                    <a:pt x="231" y="129"/>
                  </a:cubicBezTo>
                  <a:cubicBezTo>
                    <a:pt x="232" y="131"/>
                    <a:pt x="233" y="133"/>
                    <a:pt x="234" y="134"/>
                  </a:cubicBezTo>
                  <a:cubicBezTo>
                    <a:pt x="236" y="137"/>
                    <a:pt x="239" y="141"/>
                    <a:pt x="240" y="143"/>
                  </a:cubicBezTo>
                  <a:cubicBezTo>
                    <a:pt x="241" y="146"/>
                    <a:pt x="243" y="153"/>
                    <a:pt x="244" y="156"/>
                  </a:cubicBezTo>
                  <a:cubicBezTo>
                    <a:pt x="245" y="159"/>
                    <a:pt x="248" y="164"/>
                    <a:pt x="249" y="167"/>
                  </a:cubicBezTo>
                  <a:cubicBezTo>
                    <a:pt x="250" y="169"/>
                    <a:pt x="251" y="174"/>
                    <a:pt x="251" y="176"/>
                  </a:cubicBezTo>
                  <a:cubicBezTo>
                    <a:pt x="253" y="181"/>
                    <a:pt x="259" y="192"/>
                    <a:pt x="261" y="197"/>
                  </a:cubicBezTo>
                  <a:cubicBezTo>
                    <a:pt x="262" y="199"/>
                    <a:pt x="263" y="203"/>
                    <a:pt x="264" y="205"/>
                  </a:cubicBezTo>
                  <a:cubicBezTo>
                    <a:pt x="266" y="207"/>
                    <a:pt x="268" y="212"/>
                    <a:pt x="270" y="213"/>
                  </a:cubicBezTo>
                  <a:cubicBezTo>
                    <a:pt x="271" y="215"/>
                    <a:pt x="274" y="216"/>
                    <a:pt x="276" y="218"/>
                  </a:cubicBezTo>
                  <a:cubicBezTo>
                    <a:pt x="276" y="219"/>
                    <a:pt x="278" y="221"/>
                    <a:pt x="278" y="222"/>
                  </a:cubicBezTo>
                  <a:cubicBezTo>
                    <a:pt x="278" y="223"/>
                    <a:pt x="276" y="225"/>
                    <a:pt x="276" y="226"/>
                  </a:cubicBezTo>
                  <a:cubicBezTo>
                    <a:pt x="275" y="228"/>
                    <a:pt x="274" y="232"/>
                    <a:pt x="275" y="234"/>
                  </a:cubicBezTo>
                  <a:cubicBezTo>
                    <a:pt x="275" y="236"/>
                    <a:pt x="276" y="239"/>
                    <a:pt x="277" y="241"/>
                  </a:cubicBezTo>
                  <a:cubicBezTo>
                    <a:pt x="278" y="243"/>
                    <a:pt x="282" y="247"/>
                    <a:pt x="283" y="249"/>
                  </a:cubicBezTo>
                  <a:cubicBezTo>
                    <a:pt x="285" y="251"/>
                    <a:pt x="288" y="256"/>
                    <a:pt x="290" y="258"/>
                  </a:cubicBezTo>
                  <a:cubicBezTo>
                    <a:pt x="291" y="260"/>
                    <a:pt x="295" y="264"/>
                    <a:pt x="297" y="266"/>
                  </a:cubicBezTo>
                  <a:cubicBezTo>
                    <a:pt x="299" y="268"/>
                    <a:pt x="304" y="270"/>
                    <a:pt x="304" y="272"/>
                  </a:cubicBezTo>
                  <a:cubicBezTo>
                    <a:pt x="305" y="274"/>
                    <a:pt x="303" y="278"/>
                    <a:pt x="303" y="279"/>
                  </a:cubicBezTo>
                  <a:cubicBezTo>
                    <a:pt x="303" y="280"/>
                    <a:pt x="303" y="280"/>
                    <a:pt x="303" y="280"/>
                  </a:cubicBezTo>
                  <a:cubicBezTo>
                    <a:pt x="301" y="280"/>
                    <a:pt x="299" y="280"/>
                    <a:pt x="299" y="280"/>
                  </a:cubicBezTo>
                  <a:cubicBezTo>
                    <a:pt x="296" y="281"/>
                    <a:pt x="292" y="282"/>
                    <a:pt x="290" y="283"/>
                  </a:cubicBezTo>
                  <a:cubicBezTo>
                    <a:pt x="287" y="283"/>
                    <a:pt x="283" y="284"/>
                    <a:pt x="280" y="284"/>
                  </a:cubicBezTo>
                  <a:cubicBezTo>
                    <a:pt x="278" y="283"/>
                    <a:pt x="275" y="283"/>
                    <a:pt x="273" y="282"/>
                  </a:cubicBezTo>
                  <a:cubicBezTo>
                    <a:pt x="272" y="281"/>
                    <a:pt x="269" y="279"/>
                    <a:pt x="267" y="278"/>
                  </a:cubicBezTo>
                  <a:cubicBezTo>
                    <a:pt x="265" y="277"/>
                    <a:pt x="261" y="275"/>
                    <a:pt x="258" y="274"/>
                  </a:cubicBezTo>
                  <a:cubicBezTo>
                    <a:pt x="256" y="274"/>
                    <a:pt x="251" y="277"/>
                    <a:pt x="249" y="277"/>
                  </a:cubicBezTo>
                  <a:cubicBezTo>
                    <a:pt x="247" y="276"/>
                    <a:pt x="243" y="274"/>
                    <a:pt x="242" y="272"/>
                  </a:cubicBezTo>
                  <a:cubicBezTo>
                    <a:pt x="241" y="271"/>
                    <a:pt x="239" y="267"/>
                    <a:pt x="239" y="265"/>
                  </a:cubicBezTo>
                  <a:cubicBezTo>
                    <a:pt x="239" y="264"/>
                    <a:pt x="241" y="261"/>
                    <a:pt x="241" y="260"/>
                  </a:cubicBezTo>
                  <a:cubicBezTo>
                    <a:pt x="241" y="258"/>
                    <a:pt x="241" y="255"/>
                    <a:pt x="241" y="254"/>
                  </a:cubicBezTo>
                  <a:cubicBezTo>
                    <a:pt x="240" y="253"/>
                    <a:pt x="239" y="250"/>
                    <a:pt x="239" y="249"/>
                  </a:cubicBezTo>
                  <a:cubicBezTo>
                    <a:pt x="237" y="248"/>
                    <a:pt x="234" y="245"/>
                    <a:pt x="233" y="244"/>
                  </a:cubicBezTo>
                  <a:cubicBezTo>
                    <a:pt x="231" y="243"/>
                    <a:pt x="228" y="242"/>
                    <a:pt x="227" y="240"/>
                  </a:cubicBezTo>
                  <a:cubicBezTo>
                    <a:pt x="225" y="239"/>
                    <a:pt x="222" y="236"/>
                    <a:pt x="221" y="234"/>
                  </a:cubicBezTo>
                  <a:cubicBezTo>
                    <a:pt x="219" y="232"/>
                    <a:pt x="216" y="227"/>
                    <a:pt x="216" y="225"/>
                  </a:cubicBezTo>
                  <a:cubicBezTo>
                    <a:pt x="215" y="221"/>
                    <a:pt x="216" y="214"/>
                    <a:pt x="216" y="211"/>
                  </a:cubicBezTo>
                  <a:cubicBezTo>
                    <a:pt x="216" y="209"/>
                    <a:pt x="216" y="204"/>
                    <a:pt x="216" y="201"/>
                  </a:cubicBezTo>
                  <a:cubicBezTo>
                    <a:pt x="215" y="199"/>
                    <a:pt x="215" y="195"/>
                    <a:pt x="214" y="194"/>
                  </a:cubicBezTo>
                  <a:cubicBezTo>
                    <a:pt x="213" y="192"/>
                    <a:pt x="210" y="188"/>
                    <a:pt x="208" y="186"/>
                  </a:cubicBezTo>
                  <a:cubicBezTo>
                    <a:pt x="207" y="185"/>
                    <a:pt x="204" y="184"/>
                    <a:pt x="202" y="183"/>
                  </a:cubicBezTo>
                  <a:cubicBezTo>
                    <a:pt x="200" y="183"/>
                    <a:pt x="197" y="182"/>
                    <a:pt x="196" y="182"/>
                  </a:cubicBezTo>
                  <a:cubicBezTo>
                    <a:pt x="194" y="181"/>
                    <a:pt x="190" y="180"/>
                    <a:pt x="188" y="179"/>
                  </a:cubicBezTo>
                  <a:cubicBezTo>
                    <a:pt x="187" y="178"/>
                    <a:pt x="184" y="175"/>
                    <a:pt x="182" y="174"/>
                  </a:cubicBezTo>
                  <a:cubicBezTo>
                    <a:pt x="181" y="174"/>
                    <a:pt x="177" y="173"/>
                    <a:pt x="176" y="173"/>
                  </a:cubicBezTo>
                  <a:cubicBezTo>
                    <a:pt x="174" y="174"/>
                    <a:pt x="172" y="176"/>
                    <a:pt x="172" y="177"/>
                  </a:cubicBezTo>
                  <a:cubicBezTo>
                    <a:pt x="171" y="179"/>
                    <a:pt x="171" y="182"/>
                    <a:pt x="170" y="183"/>
                  </a:cubicBezTo>
                  <a:cubicBezTo>
                    <a:pt x="170" y="184"/>
                    <a:pt x="168" y="186"/>
                    <a:pt x="168" y="188"/>
                  </a:cubicBezTo>
                  <a:cubicBezTo>
                    <a:pt x="168" y="190"/>
                    <a:pt x="168" y="193"/>
                    <a:pt x="168" y="195"/>
                  </a:cubicBezTo>
                  <a:cubicBezTo>
                    <a:pt x="169" y="197"/>
                    <a:pt x="171" y="200"/>
                    <a:pt x="170" y="201"/>
                  </a:cubicBezTo>
                  <a:cubicBezTo>
                    <a:pt x="170" y="202"/>
                    <a:pt x="167" y="203"/>
                    <a:pt x="167" y="204"/>
                  </a:cubicBezTo>
                  <a:cubicBezTo>
                    <a:pt x="166" y="205"/>
                    <a:pt x="166" y="207"/>
                    <a:pt x="165" y="207"/>
                  </a:cubicBezTo>
                  <a:cubicBezTo>
                    <a:pt x="164" y="208"/>
                    <a:pt x="162" y="208"/>
                    <a:pt x="160" y="208"/>
                  </a:cubicBezTo>
                  <a:cubicBezTo>
                    <a:pt x="159" y="207"/>
                    <a:pt x="157" y="207"/>
                    <a:pt x="155" y="207"/>
                  </a:cubicBezTo>
                  <a:cubicBezTo>
                    <a:pt x="153" y="206"/>
                    <a:pt x="149" y="203"/>
                    <a:pt x="147" y="202"/>
                  </a:cubicBezTo>
                  <a:cubicBezTo>
                    <a:pt x="146" y="201"/>
                    <a:pt x="144" y="197"/>
                    <a:pt x="142" y="197"/>
                  </a:cubicBezTo>
                  <a:cubicBezTo>
                    <a:pt x="140" y="196"/>
                    <a:pt x="136" y="196"/>
                    <a:pt x="134" y="196"/>
                  </a:cubicBezTo>
                  <a:cubicBezTo>
                    <a:pt x="133" y="196"/>
                    <a:pt x="129" y="196"/>
                    <a:pt x="127" y="196"/>
                  </a:cubicBezTo>
                  <a:cubicBezTo>
                    <a:pt x="126" y="196"/>
                    <a:pt x="123" y="197"/>
                    <a:pt x="122" y="197"/>
                  </a:cubicBezTo>
                  <a:cubicBezTo>
                    <a:pt x="120" y="198"/>
                    <a:pt x="116" y="200"/>
                    <a:pt x="115" y="201"/>
                  </a:cubicBezTo>
                  <a:cubicBezTo>
                    <a:pt x="113" y="204"/>
                    <a:pt x="113" y="210"/>
                    <a:pt x="113" y="212"/>
                  </a:cubicBezTo>
                  <a:cubicBezTo>
                    <a:pt x="113" y="216"/>
                    <a:pt x="112" y="222"/>
                    <a:pt x="113" y="225"/>
                  </a:cubicBezTo>
                  <a:cubicBezTo>
                    <a:pt x="113" y="225"/>
                    <a:pt x="113" y="225"/>
                    <a:pt x="113" y="226"/>
                  </a:cubicBezTo>
                  <a:cubicBezTo>
                    <a:pt x="111" y="226"/>
                    <a:pt x="107" y="227"/>
                    <a:pt x="106" y="226"/>
                  </a:cubicBezTo>
                  <a:cubicBezTo>
                    <a:pt x="102" y="226"/>
                    <a:pt x="94" y="225"/>
                    <a:pt x="90" y="224"/>
                  </a:cubicBezTo>
                  <a:cubicBezTo>
                    <a:pt x="87" y="222"/>
                    <a:pt x="83" y="216"/>
                    <a:pt x="81" y="214"/>
                  </a:cubicBezTo>
                  <a:cubicBezTo>
                    <a:pt x="78" y="211"/>
                    <a:pt x="75" y="204"/>
                    <a:pt x="73" y="201"/>
                  </a:cubicBezTo>
                  <a:cubicBezTo>
                    <a:pt x="71" y="198"/>
                    <a:pt x="66" y="193"/>
                    <a:pt x="64" y="191"/>
                  </a:cubicBezTo>
                  <a:cubicBezTo>
                    <a:pt x="62" y="188"/>
                    <a:pt x="59" y="182"/>
                    <a:pt x="57" y="180"/>
                  </a:cubicBezTo>
                  <a:cubicBezTo>
                    <a:pt x="55" y="177"/>
                    <a:pt x="50" y="173"/>
                    <a:pt x="48" y="171"/>
                  </a:cubicBezTo>
                  <a:cubicBezTo>
                    <a:pt x="47" y="170"/>
                    <a:pt x="44" y="167"/>
                    <a:pt x="43" y="165"/>
                  </a:cubicBezTo>
                  <a:cubicBezTo>
                    <a:pt x="43" y="163"/>
                    <a:pt x="44" y="159"/>
                    <a:pt x="44" y="157"/>
                  </a:cubicBezTo>
                  <a:cubicBezTo>
                    <a:pt x="45" y="155"/>
                    <a:pt x="46" y="153"/>
                    <a:pt x="47" y="152"/>
                  </a:cubicBezTo>
                  <a:cubicBezTo>
                    <a:pt x="49" y="150"/>
                    <a:pt x="52" y="148"/>
                    <a:pt x="53" y="147"/>
                  </a:cubicBezTo>
                  <a:cubicBezTo>
                    <a:pt x="55" y="145"/>
                    <a:pt x="57" y="141"/>
                    <a:pt x="57" y="139"/>
                  </a:cubicBezTo>
                  <a:cubicBezTo>
                    <a:pt x="57" y="138"/>
                    <a:pt x="58" y="136"/>
                    <a:pt x="57" y="134"/>
                  </a:cubicBezTo>
                  <a:cubicBezTo>
                    <a:pt x="57" y="134"/>
                    <a:pt x="58" y="131"/>
                    <a:pt x="58" y="129"/>
                  </a:cubicBezTo>
                  <a:cubicBezTo>
                    <a:pt x="58" y="128"/>
                    <a:pt x="59" y="126"/>
                    <a:pt x="58" y="125"/>
                  </a:cubicBezTo>
                  <a:cubicBezTo>
                    <a:pt x="58" y="124"/>
                    <a:pt x="56" y="123"/>
                    <a:pt x="56" y="122"/>
                  </a:cubicBezTo>
                  <a:cubicBezTo>
                    <a:pt x="55" y="121"/>
                    <a:pt x="55" y="119"/>
                    <a:pt x="54" y="118"/>
                  </a:cubicBezTo>
                  <a:cubicBezTo>
                    <a:pt x="54" y="116"/>
                    <a:pt x="52" y="113"/>
                    <a:pt x="51" y="111"/>
                  </a:cubicBezTo>
                  <a:cubicBezTo>
                    <a:pt x="51" y="110"/>
                    <a:pt x="49" y="109"/>
                    <a:pt x="48" y="108"/>
                  </a:cubicBezTo>
                  <a:cubicBezTo>
                    <a:pt x="47" y="106"/>
                    <a:pt x="45" y="104"/>
                    <a:pt x="44" y="102"/>
                  </a:cubicBezTo>
                  <a:cubicBezTo>
                    <a:pt x="43" y="100"/>
                    <a:pt x="42" y="96"/>
                    <a:pt x="40" y="94"/>
                  </a:cubicBezTo>
                  <a:cubicBezTo>
                    <a:pt x="39" y="93"/>
                    <a:pt x="36" y="92"/>
                    <a:pt x="34" y="91"/>
                  </a:cubicBezTo>
                  <a:cubicBezTo>
                    <a:pt x="33" y="91"/>
                    <a:pt x="30" y="90"/>
                    <a:pt x="29" y="90"/>
                  </a:cubicBezTo>
                  <a:cubicBezTo>
                    <a:pt x="28" y="90"/>
                    <a:pt x="25" y="91"/>
                    <a:pt x="23" y="91"/>
                  </a:cubicBezTo>
                  <a:cubicBezTo>
                    <a:pt x="22" y="91"/>
                    <a:pt x="19" y="90"/>
                    <a:pt x="18" y="89"/>
                  </a:cubicBezTo>
                  <a:cubicBezTo>
                    <a:pt x="16" y="88"/>
                    <a:pt x="13" y="85"/>
                    <a:pt x="11" y="84"/>
                  </a:cubicBezTo>
                  <a:cubicBezTo>
                    <a:pt x="10" y="84"/>
                    <a:pt x="8" y="84"/>
                    <a:pt x="7" y="83"/>
                  </a:cubicBezTo>
                  <a:cubicBezTo>
                    <a:pt x="5" y="83"/>
                    <a:pt x="3" y="82"/>
                    <a:pt x="2" y="81"/>
                  </a:cubicBezTo>
                  <a:cubicBezTo>
                    <a:pt x="1" y="79"/>
                    <a:pt x="1" y="75"/>
                    <a:pt x="0" y="72"/>
                  </a:cubicBezTo>
                  <a:cubicBezTo>
                    <a:pt x="0" y="70"/>
                    <a:pt x="1" y="65"/>
                    <a:pt x="1" y="62"/>
                  </a:cubicBezTo>
                  <a:cubicBezTo>
                    <a:pt x="2" y="60"/>
                    <a:pt x="2" y="54"/>
                    <a:pt x="3" y="52"/>
                  </a:cubicBezTo>
                  <a:cubicBezTo>
                    <a:pt x="3" y="50"/>
                    <a:pt x="5" y="46"/>
                    <a:pt x="5" y="44"/>
                  </a:cubicBezTo>
                  <a:cubicBezTo>
                    <a:pt x="5" y="42"/>
                    <a:pt x="5" y="39"/>
                    <a:pt x="5" y="37"/>
                  </a:cubicBezTo>
                  <a:cubicBezTo>
                    <a:pt x="5" y="35"/>
                    <a:pt x="5" y="31"/>
                    <a:pt x="5" y="29"/>
                  </a:cubicBezTo>
                  <a:cubicBezTo>
                    <a:pt x="6" y="28"/>
                    <a:pt x="7" y="25"/>
                    <a:pt x="8" y="24"/>
                  </a:cubicBezTo>
                  <a:cubicBezTo>
                    <a:pt x="10" y="22"/>
                    <a:pt x="12" y="19"/>
                    <a:pt x="14" y="18"/>
                  </a:cubicBezTo>
                  <a:cubicBezTo>
                    <a:pt x="15" y="16"/>
                    <a:pt x="19" y="13"/>
                    <a:pt x="20" y="12"/>
                  </a:cubicBezTo>
                  <a:cubicBezTo>
                    <a:pt x="22" y="11"/>
                    <a:pt x="25" y="10"/>
                    <a:pt x="27" y="9"/>
                  </a:cubicBezTo>
                  <a:cubicBezTo>
                    <a:pt x="28" y="9"/>
                    <a:pt x="31" y="7"/>
                    <a:pt x="32" y="6"/>
                  </a:cubicBezTo>
                  <a:cubicBezTo>
                    <a:pt x="33" y="5"/>
                    <a:pt x="33" y="3"/>
                    <a:pt x="34" y="3"/>
                  </a:cubicBezTo>
                  <a:cubicBezTo>
                    <a:pt x="34" y="2"/>
                    <a:pt x="34" y="2"/>
                    <a:pt x="34" y="2"/>
                  </a:cubicBezTo>
                  <a:cubicBezTo>
                    <a:pt x="35" y="3"/>
                    <a:pt x="36" y="5"/>
                    <a:pt x="37" y="6"/>
                  </a:cubicBezTo>
                  <a:cubicBezTo>
                    <a:pt x="39" y="7"/>
                    <a:pt x="43" y="9"/>
                    <a:pt x="45" y="10"/>
                  </a:cubicBezTo>
                  <a:cubicBezTo>
                    <a:pt x="48" y="11"/>
                    <a:pt x="56" y="14"/>
                    <a:pt x="59" y="15"/>
                  </a:cubicBezTo>
                  <a:cubicBezTo>
                    <a:pt x="63" y="15"/>
                    <a:pt x="70" y="16"/>
                    <a:pt x="74" y="17"/>
                  </a:cubicBezTo>
                  <a:cubicBezTo>
                    <a:pt x="77" y="17"/>
                    <a:pt x="83" y="15"/>
                    <a:pt x="86" y="15"/>
                  </a:cubicBezTo>
                  <a:cubicBezTo>
                    <a:pt x="88" y="15"/>
                    <a:pt x="94" y="15"/>
                    <a:pt x="96" y="15"/>
                  </a:cubicBezTo>
                  <a:cubicBezTo>
                    <a:pt x="98" y="16"/>
                    <a:pt x="102" y="17"/>
                    <a:pt x="104" y="17"/>
                  </a:cubicBezTo>
                  <a:cubicBezTo>
                    <a:pt x="106" y="18"/>
                    <a:pt x="110" y="18"/>
                    <a:pt x="112" y="17"/>
                  </a:cubicBezTo>
                  <a:cubicBezTo>
                    <a:pt x="113" y="16"/>
                    <a:pt x="115" y="13"/>
                    <a:pt x="115" y="11"/>
                  </a:cubicBezTo>
                  <a:cubicBezTo>
                    <a:pt x="116" y="10"/>
                    <a:pt x="115" y="7"/>
                    <a:pt x="115" y="6"/>
                  </a:cubicBezTo>
                  <a:cubicBezTo>
                    <a:pt x="116" y="4"/>
                    <a:pt x="117" y="1"/>
                    <a:pt x="118" y="0"/>
                  </a:cubicBezTo>
                  <a:cubicBezTo>
                    <a:pt x="119" y="0"/>
                    <a:pt x="120" y="0"/>
                    <a:pt x="121" y="0"/>
                  </a:cubicBezTo>
                  <a:close/>
                </a:path>
              </a:pathLst>
            </a:custGeom>
            <a:solidFill>
              <a:schemeClr val="accent1"/>
            </a:solid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0" name="Freeform 137"/>
            <p:cNvSpPr>
              <a:spLocks/>
            </p:cNvSpPr>
            <p:nvPr/>
          </p:nvSpPr>
          <p:spPr bwMode="auto">
            <a:xfrm>
              <a:off x="1846263" y="1841500"/>
              <a:ext cx="209550" cy="296863"/>
            </a:xfrm>
            <a:custGeom>
              <a:avLst/>
              <a:gdLst/>
              <a:ahLst/>
              <a:cxnLst>
                <a:cxn ang="0">
                  <a:pos x="31" y="64"/>
                </a:cxn>
                <a:cxn ang="0">
                  <a:pos x="45" y="48"/>
                </a:cxn>
                <a:cxn ang="0">
                  <a:pos x="60" y="41"/>
                </a:cxn>
                <a:cxn ang="0">
                  <a:pos x="77" y="29"/>
                </a:cxn>
                <a:cxn ang="0">
                  <a:pos x="85" y="11"/>
                </a:cxn>
                <a:cxn ang="0">
                  <a:pos x="105" y="0"/>
                </a:cxn>
                <a:cxn ang="0">
                  <a:pos x="118" y="5"/>
                </a:cxn>
                <a:cxn ang="0">
                  <a:pos x="115" y="7"/>
                </a:cxn>
                <a:cxn ang="0">
                  <a:pos x="109" y="13"/>
                </a:cxn>
                <a:cxn ang="0">
                  <a:pos x="118" y="23"/>
                </a:cxn>
                <a:cxn ang="0">
                  <a:pos x="125" y="55"/>
                </a:cxn>
                <a:cxn ang="0">
                  <a:pos x="116" y="64"/>
                </a:cxn>
                <a:cxn ang="0">
                  <a:pos x="106" y="82"/>
                </a:cxn>
                <a:cxn ang="0">
                  <a:pos x="102" y="100"/>
                </a:cxn>
                <a:cxn ang="0">
                  <a:pos x="105" y="115"/>
                </a:cxn>
                <a:cxn ang="0">
                  <a:pos x="104" y="133"/>
                </a:cxn>
                <a:cxn ang="0">
                  <a:pos x="113" y="160"/>
                </a:cxn>
                <a:cxn ang="0">
                  <a:pos x="124" y="173"/>
                </a:cxn>
                <a:cxn ang="0">
                  <a:pos x="136" y="180"/>
                </a:cxn>
                <a:cxn ang="0">
                  <a:pos x="136" y="194"/>
                </a:cxn>
                <a:cxn ang="0">
                  <a:pos x="111" y="187"/>
                </a:cxn>
                <a:cxn ang="0">
                  <a:pos x="88" y="161"/>
                </a:cxn>
                <a:cxn ang="0">
                  <a:pos x="71" y="147"/>
                </a:cxn>
                <a:cxn ang="0">
                  <a:pos x="67" y="128"/>
                </a:cxn>
                <a:cxn ang="0">
                  <a:pos x="54" y="116"/>
                </a:cxn>
                <a:cxn ang="0">
                  <a:pos x="46" y="125"/>
                </a:cxn>
                <a:cxn ang="0">
                  <a:pos x="34" y="130"/>
                </a:cxn>
                <a:cxn ang="0">
                  <a:pos x="32" y="116"/>
                </a:cxn>
                <a:cxn ang="0">
                  <a:pos x="25" y="107"/>
                </a:cxn>
                <a:cxn ang="0">
                  <a:pos x="5" y="108"/>
                </a:cxn>
                <a:cxn ang="0">
                  <a:pos x="3" y="102"/>
                </a:cxn>
                <a:cxn ang="0">
                  <a:pos x="25" y="70"/>
                </a:cxn>
              </a:cxnLst>
              <a:rect l="0" t="0" r="r" b="b"/>
              <a:pathLst>
                <a:path w="137" h="194">
                  <a:moveTo>
                    <a:pt x="25" y="70"/>
                  </a:moveTo>
                  <a:cubicBezTo>
                    <a:pt x="27" y="68"/>
                    <a:pt x="29" y="66"/>
                    <a:pt x="31" y="64"/>
                  </a:cubicBezTo>
                  <a:cubicBezTo>
                    <a:pt x="32" y="61"/>
                    <a:pt x="35" y="55"/>
                    <a:pt x="37" y="53"/>
                  </a:cubicBezTo>
                  <a:cubicBezTo>
                    <a:pt x="39" y="51"/>
                    <a:pt x="43" y="49"/>
                    <a:pt x="45" y="48"/>
                  </a:cubicBezTo>
                  <a:cubicBezTo>
                    <a:pt x="47" y="47"/>
                    <a:pt x="51" y="44"/>
                    <a:pt x="53" y="43"/>
                  </a:cubicBezTo>
                  <a:cubicBezTo>
                    <a:pt x="55" y="42"/>
                    <a:pt x="58" y="41"/>
                    <a:pt x="60" y="41"/>
                  </a:cubicBezTo>
                  <a:cubicBezTo>
                    <a:pt x="62" y="40"/>
                    <a:pt x="67" y="38"/>
                    <a:pt x="69" y="36"/>
                  </a:cubicBezTo>
                  <a:cubicBezTo>
                    <a:pt x="71" y="35"/>
                    <a:pt x="75" y="31"/>
                    <a:pt x="77" y="29"/>
                  </a:cubicBezTo>
                  <a:cubicBezTo>
                    <a:pt x="78" y="26"/>
                    <a:pt x="80" y="21"/>
                    <a:pt x="81" y="18"/>
                  </a:cubicBezTo>
                  <a:cubicBezTo>
                    <a:pt x="82" y="16"/>
                    <a:pt x="84" y="13"/>
                    <a:pt x="85" y="11"/>
                  </a:cubicBezTo>
                  <a:cubicBezTo>
                    <a:pt x="88" y="8"/>
                    <a:pt x="95" y="4"/>
                    <a:pt x="98" y="2"/>
                  </a:cubicBezTo>
                  <a:cubicBezTo>
                    <a:pt x="100" y="1"/>
                    <a:pt x="103" y="0"/>
                    <a:pt x="105" y="0"/>
                  </a:cubicBezTo>
                  <a:cubicBezTo>
                    <a:pt x="107" y="0"/>
                    <a:pt x="111" y="1"/>
                    <a:pt x="112" y="1"/>
                  </a:cubicBezTo>
                  <a:cubicBezTo>
                    <a:pt x="114" y="2"/>
                    <a:pt x="117" y="4"/>
                    <a:pt x="118" y="5"/>
                  </a:cubicBezTo>
                  <a:cubicBezTo>
                    <a:pt x="119" y="6"/>
                    <a:pt x="119" y="8"/>
                    <a:pt x="120" y="9"/>
                  </a:cubicBezTo>
                  <a:cubicBezTo>
                    <a:pt x="118" y="8"/>
                    <a:pt x="116" y="7"/>
                    <a:pt x="115" y="7"/>
                  </a:cubicBezTo>
                  <a:cubicBezTo>
                    <a:pt x="113" y="7"/>
                    <a:pt x="109" y="7"/>
                    <a:pt x="108" y="9"/>
                  </a:cubicBezTo>
                  <a:cubicBezTo>
                    <a:pt x="107" y="10"/>
                    <a:pt x="108" y="12"/>
                    <a:pt x="109" y="13"/>
                  </a:cubicBezTo>
                  <a:cubicBezTo>
                    <a:pt x="110" y="14"/>
                    <a:pt x="113" y="14"/>
                    <a:pt x="115" y="16"/>
                  </a:cubicBezTo>
                  <a:cubicBezTo>
                    <a:pt x="116" y="17"/>
                    <a:pt x="118" y="21"/>
                    <a:pt x="118" y="23"/>
                  </a:cubicBezTo>
                  <a:cubicBezTo>
                    <a:pt x="120" y="28"/>
                    <a:pt x="123" y="38"/>
                    <a:pt x="124" y="44"/>
                  </a:cubicBezTo>
                  <a:cubicBezTo>
                    <a:pt x="125" y="46"/>
                    <a:pt x="125" y="52"/>
                    <a:pt x="125" y="55"/>
                  </a:cubicBezTo>
                  <a:cubicBezTo>
                    <a:pt x="125" y="56"/>
                    <a:pt x="123" y="60"/>
                    <a:pt x="122" y="61"/>
                  </a:cubicBezTo>
                  <a:cubicBezTo>
                    <a:pt x="121" y="62"/>
                    <a:pt x="118" y="63"/>
                    <a:pt x="116" y="64"/>
                  </a:cubicBezTo>
                  <a:cubicBezTo>
                    <a:pt x="114" y="66"/>
                    <a:pt x="110" y="71"/>
                    <a:pt x="109" y="74"/>
                  </a:cubicBezTo>
                  <a:cubicBezTo>
                    <a:pt x="108" y="76"/>
                    <a:pt x="107" y="80"/>
                    <a:pt x="106" y="82"/>
                  </a:cubicBezTo>
                  <a:cubicBezTo>
                    <a:pt x="105" y="84"/>
                    <a:pt x="102" y="88"/>
                    <a:pt x="102" y="89"/>
                  </a:cubicBezTo>
                  <a:cubicBezTo>
                    <a:pt x="101" y="92"/>
                    <a:pt x="101" y="97"/>
                    <a:pt x="102" y="100"/>
                  </a:cubicBezTo>
                  <a:cubicBezTo>
                    <a:pt x="102" y="102"/>
                    <a:pt x="105" y="105"/>
                    <a:pt x="106" y="107"/>
                  </a:cubicBezTo>
                  <a:cubicBezTo>
                    <a:pt x="106" y="109"/>
                    <a:pt x="105" y="113"/>
                    <a:pt x="105" y="115"/>
                  </a:cubicBezTo>
                  <a:cubicBezTo>
                    <a:pt x="105" y="118"/>
                    <a:pt x="103" y="123"/>
                    <a:pt x="103" y="125"/>
                  </a:cubicBezTo>
                  <a:cubicBezTo>
                    <a:pt x="103" y="127"/>
                    <a:pt x="104" y="131"/>
                    <a:pt x="104" y="133"/>
                  </a:cubicBezTo>
                  <a:cubicBezTo>
                    <a:pt x="105" y="136"/>
                    <a:pt x="106" y="142"/>
                    <a:pt x="107" y="144"/>
                  </a:cubicBezTo>
                  <a:cubicBezTo>
                    <a:pt x="108" y="149"/>
                    <a:pt x="111" y="156"/>
                    <a:pt x="113" y="160"/>
                  </a:cubicBezTo>
                  <a:cubicBezTo>
                    <a:pt x="114" y="163"/>
                    <a:pt x="117" y="167"/>
                    <a:pt x="119" y="169"/>
                  </a:cubicBezTo>
                  <a:cubicBezTo>
                    <a:pt x="120" y="170"/>
                    <a:pt x="122" y="172"/>
                    <a:pt x="124" y="173"/>
                  </a:cubicBezTo>
                  <a:cubicBezTo>
                    <a:pt x="125" y="174"/>
                    <a:pt x="129" y="175"/>
                    <a:pt x="131" y="176"/>
                  </a:cubicBezTo>
                  <a:cubicBezTo>
                    <a:pt x="132" y="177"/>
                    <a:pt x="135" y="179"/>
                    <a:pt x="136" y="180"/>
                  </a:cubicBezTo>
                  <a:cubicBezTo>
                    <a:pt x="137" y="181"/>
                    <a:pt x="137" y="184"/>
                    <a:pt x="137" y="185"/>
                  </a:cubicBezTo>
                  <a:cubicBezTo>
                    <a:pt x="137" y="187"/>
                    <a:pt x="136" y="191"/>
                    <a:pt x="136" y="194"/>
                  </a:cubicBezTo>
                  <a:cubicBezTo>
                    <a:pt x="134" y="194"/>
                    <a:pt x="131" y="193"/>
                    <a:pt x="129" y="193"/>
                  </a:cubicBezTo>
                  <a:cubicBezTo>
                    <a:pt x="125" y="192"/>
                    <a:pt x="115" y="190"/>
                    <a:pt x="111" y="187"/>
                  </a:cubicBezTo>
                  <a:cubicBezTo>
                    <a:pt x="108" y="185"/>
                    <a:pt x="103" y="179"/>
                    <a:pt x="100" y="176"/>
                  </a:cubicBezTo>
                  <a:cubicBezTo>
                    <a:pt x="97" y="172"/>
                    <a:pt x="91" y="164"/>
                    <a:pt x="88" y="161"/>
                  </a:cubicBezTo>
                  <a:cubicBezTo>
                    <a:pt x="86" y="159"/>
                    <a:pt x="82" y="157"/>
                    <a:pt x="80" y="155"/>
                  </a:cubicBezTo>
                  <a:cubicBezTo>
                    <a:pt x="78" y="154"/>
                    <a:pt x="73" y="149"/>
                    <a:pt x="71" y="147"/>
                  </a:cubicBezTo>
                  <a:cubicBezTo>
                    <a:pt x="70" y="145"/>
                    <a:pt x="68" y="141"/>
                    <a:pt x="67" y="139"/>
                  </a:cubicBezTo>
                  <a:cubicBezTo>
                    <a:pt x="67" y="136"/>
                    <a:pt x="68" y="130"/>
                    <a:pt x="67" y="128"/>
                  </a:cubicBezTo>
                  <a:cubicBezTo>
                    <a:pt x="66" y="124"/>
                    <a:pt x="64" y="117"/>
                    <a:pt x="61" y="116"/>
                  </a:cubicBezTo>
                  <a:cubicBezTo>
                    <a:pt x="60" y="115"/>
                    <a:pt x="55" y="115"/>
                    <a:pt x="54" y="116"/>
                  </a:cubicBezTo>
                  <a:cubicBezTo>
                    <a:pt x="52" y="116"/>
                    <a:pt x="49" y="118"/>
                    <a:pt x="48" y="119"/>
                  </a:cubicBezTo>
                  <a:cubicBezTo>
                    <a:pt x="47" y="121"/>
                    <a:pt x="46" y="124"/>
                    <a:pt x="46" y="125"/>
                  </a:cubicBezTo>
                  <a:cubicBezTo>
                    <a:pt x="45" y="127"/>
                    <a:pt x="43" y="129"/>
                    <a:pt x="42" y="130"/>
                  </a:cubicBezTo>
                  <a:cubicBezTo>
                    <a:pt x="40" y="130"/>
                    <a:pt x="36" y="131"/>
                    <a:pt x="34" y="130"/>
                  </a:cubicBezTo>
                  <a:cubicBezTo>
                    <a:pt x="33" y="129"/>
                    <a:pt x="32" y="126"/>
                    <a:pt x="32" y="124"/>
                  </a:cubicBezTo>
                  <a:cubicBezTo>
                    <a:pt x="31" y="122"/>
                    <a:pt x="32" y="118"/>
                    <a:pt x="32" y="116"/>
                  </a:cubicBezTo>
                  <a:cubicBezTo>
                    <a:pt x="31" y="114"/>
                    <a:pt x="31" y="110"/>
                    <a:pt x="29" y="109"/>
                  </a:cubicBezTo>
                  <a:cubicBezTo>
                    <a:pt x="29" y="108"/>
                    <a:pt x="26" y="107"/>
                    <a:pt x="25" y="107"/>
                  </a:cubicBezTo>
                  <a:cubicBezTo>
                    <a:pt x="23" y="107"/>
                    <a:pt x="19" y="108"/>
                    <a:pt x="18" y="108"/>
                  </a:cubicBezTo>
                  <a:cubicBezTo>
                    <a:pt x="14" y="109"/>
                    <a:pt x="8" y="108"/>
                    <a:pt x="5" y="108"/>
                  </a:cubicBezTo>
                  <a:cubicBezTo>
                    <a:pt x="4" y="108"/>
                    <a:pt x="2" y="108"/>
                    <a:pt x="0" y="108"/>
                  </a:cubicBezTo>
                  <a:cubicBezTo>
                    <a:pt x="1" y="105"/>
                    <a:pt x="2" y="103"/>
                    <a:pt x="3" y="102"/>
                  </a:cubicBezTo>
                  <a:cubicBezTo>
                    <a:pt x="6" y="96"/>
                    <a:pt x="12" y="85"/>
                    <a:pt x="16" y="80"/>
                  </a:cubicBezTo>
                  <a:cubicBezTo>
                    <a:pt x="18" y="77"/>
                    <a:pt x="22" y="73"/>
                    <a:pt x="25" y="7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1" name="Freeform 138"/>
            <p:cNvSpPr>
              <a:spLocks/>
            </p:cNvSpPr>
            <p:nvPr/>
          </p:nvSpPr>
          <p:spPr bwMode="auto">
            <a:xfrm>
              <a:off x="1763713" y="1733550"/>
              <a:ext cx="290513" cy="215900"/>
            </a:xfrm>
            <a:custGeom>
              <a:avLst/>
              <a:gdLst/>
              <a:ahLst/>
              <a:cxnLst>
                <a:cxn ang="0">
                  <a:pos x="190" y="60"/>
                </a:cxn>
                <a:cxn ang="0">
                  <a:pos x="189" y="63"/>
                </a:cxn>
                <a:cxn ang="0">
                  <a:pos x="181" y="67"/>
                </a:cxn>
                <a:cxn ang="0">
                  <a:pos x="180" y="79"/>
                </a:cxn>
                <a:cxn ang="0">
                  <a:pos x="174" y="80"/>
                </a:cxn>
                <a:cxn ang="0">
                  <a:pos x="166" y="72"/>
                </a:cxn>
                <a:cxn ang="0">
                  <a:pos x="152" y="73"/>
                </a:cxn>
                <a:cxn ang="0">
                  <a:pos x="135" y="89"/>
                </a:cxn>
                <a:cxn ang="0">
                  <a:pos x="123" y="107"/>
                </a:cxn>
                <a:cxn ang="0">
                  <a:pos x="107" y="114"/>
                </a:cxn>
                <a:cxn ang="0">
                  <a:pos x="91" y="124"/>
                </a:cxn>
                <a:cxn ang="0">
                  <a:pos x="79" y="141"/>
                </a:cxn>
                <a:cxn ang="0">
                  <a:pos x="64" y="131"/>
                </a:cxn>
                <a:cxn ang="0">
                  <a:pos x="60" y="121"/>
                </a:cxn>
                <a:cxn ang="0">
                  <a:pos x="51" y="115"/>
                </a:cxn>
                <a:cxn ang="0">
                  <a:pos x="48" y="105"/>
                </a:cxn>
                <a:cxn ang="0">
                  <a:pos x="45" y="94"/>
                </a:cxn>
                <a:cxn ang="0">
                  <a:pos x="33" y="82"/>
                </a:cxn>
                <a:cxn ang="0">
                  <a:pos x="9" y="67"/>
                </a:cxn>
                <a:cxn ang="0">
                  <a:pos x="0" y="47"/>
                </a:cxn>
                <a:cxn ang="0">
                  <a:pos x="4" y="21"/>
                </a:cxn>
                <a:cxn ang="0">
                  <a:pos x="8" y="9"/>
                </a:cxn>
                <a:cxn ang="0">
                  <a:pos x="23" y="10"/>
                </a:cxn>
                <a:cxn ang="0">
                  <a:pos x="38" y="7"/>
                </a:cxn>
                <a:cxn ang="0">
                  <a:pos x="57" y="11"/>
                </a:cxn>
                <a:cxn ang="0">
                  <a:pos x="72" y="18"/>
                </a:cxn>
                <a:cxn ang="0">
                  <a:pos x="80" y="14"/>
                </a:cxn>
                <a:cxn ang="0">
                  <a:pos x="93" y="11"/>
                </a:cxn>
                <a:cxn ang="0">
                  <a:pos x="103" y="18"/>
                </a:cxn>
                <a:cxn ang="0">
                  <a:pos x="126" y="20"/>
                </a:cxn>
                <a:cxn ang="0">
                  <a:pos x="164" y="4"/>
                </a:cxn>
                <a:cxn ang="0">
                  <a:pos x="173" y="5"/>
                </a:cxn>
                <a:cxn ang="0">
                  <a:pos x="184" y="32"/>
                </a:cxn>
              </a:cxnLst>
              <a:rect l="0" t="0" r="r" b="b"/>
              <a:pathLst>
                <a:path w="190" h="141">
                  <a:moveTo>
                    <a:pt x="189" y="46"/>
                  </a:moveTo>
                  <a:cubicBezTo>
                    <a:pt x="190" y="50"/>
                    <a:pt x="190" y="56"/>
                    <a:pt x="190" y="60"/>
                  </a:cubicBezTo>
                  <a:cubicBezTo>
                    <a:pt x="190" y="60"/>
                    <a:pt x="190" y="62"/>
                    <a:pt x="189" y="64"/>
                  </a:cubicBezTo>
                  <a:cubicBezTo>
                    <a:pt x="189" y="63"/>
                    <a:pt x="189" y="63"/>
                    <a:pt x="189" y="63"/>
                  </a:cubicBezTo>
                  <a:cubicBezTo>
                    <a:pt x="188" y="63"/>
                    <a:pt x="186" y="63"/>
                    <a:pt x="185" y="63"/>
                  </a:cubicBezTo>
                  <a:cubicBezTo>
                    <a:pt x="184" y="64"/>
                    <a:pt x="182" y="66"/>
                    <a:pt x="181" y="67"/>
                  </a:cubicBezTo>
                  <a:cubicBezTo>
                    <a:pt x="181" y="69"/>
                    <a:pt x="181" y="72"/>
                    <a:pt x="181" y="74"/>
                  </a:cubicBezTo>
                  <a:cubicBezTo>
                    <a:pt x="181" y="75"/>
                    <a:pt x="181" y="78"/>
                    <a:pt x="180" y="79"/>
                  </a:cubicBezTo>
                  <a:cubicBezTo>
                    <a:pt x="179" y="80"/>
                    <a:pt x="176" y="81"/>
                    <a:pt x="175" y="80"/>
                  </a:cubicBezTo>
                  <a:cubicBezTo>
                    <a:pt x="175" y="80"/>
                    <a:pt x="174" y="80"/>
                    <a:pt x="174" y="80"/>
                  </a:cubicBezTo>
                  <a:cubicBezTo>
                    <a:pt x="173" y="79"/>
                    <a:pt x="173" y="77"/>
                    <a:pt x="172" y="76"/>
                  </a:cubicBezTo>
                  <a:cubicBezTo>
                    <a:pt x="171" y="75"/>
                    <a:pt x="168" y="73"/>
                    <a:pt x="166" y="72"/>
                  </a:cubicBezTo>
                  <a:cubicBezTo>
                    <a:pt x="165" y="72"/>
                    <a:pt x="161" y="71"/>
                    <a:pt x="159" y="71"/>
                  </a:cubicBezTo>
                  <a:cubicBezTo>
                    <a:pt x="157" y="71"/>
                    <a:pt x="154" y="72"/>
                    <a:pt x="152" y="73"/>
                  </a:cubicBezTo>
                  <a:cubicBezTo>
                    <a:pt x="149" y="75"/>
                    <a:pt x="142" y="79"/>
                    <a:pt x="139" y="82"/>
                  </a:cubicBezTo>
                  <a:cubicBezTo>
                    <a:pt x="138" y="84"/>
                    <a:pt x="136" y="87"/>
                    <a:pt x="135" y="89"/>
                  </a:cubicBezTo>
                  <a:cubicBezTo>
                    <a:pt x="134" y="92"/>
                    <a:pt x="132" y="97"/>
                    <a:pt x="131" y="100"/>
                  </a:cubicBezTo>
                  <a:cubicBezTo>
                    <a:pt x="129" y="102"/>
                    <a:pt x="125" y="106"/>
                    <a:pt x="123" y="107"/>
                  </a:cubicBezTo>
                  <a:cubicBezTo>
                    <a:pt x="121" y="109"/>
                    <a:pt x="116" y="111"/>
                    <a:pt x="114" y="112"/>
                  </a:cubicBezTo>
                  <a:cubicBezTo>
                    <a:pt x="112" y="112"/>
                    <a:pt x="109" y="113"/>
                    <a:pt x="107" y="114"/>
                  </a:cubicBezTo>
                  <a:cubicBezTo>
                    <a:pt x="105" y="115"/>
                    <a:pt x="101" y="118"/>
                    <a:pt x="99" y="119"/>
                  </a:cubicBezTo>
                  <a:cubicBezTo>
                    <a:pt x="97" y="120"/>
                    <a:pt x="93" y="122"/>
                    <a:pt x="91" y="124"/>
                  </a:cubicBezTo>
                  <a:cubicBezTo>
                    <a:pt x="89" y="126"/>
                    <a:pt x="86" y="132"/>
                    <a:pt x="85" y="135"/>
                  </a:cubicBezTo>
                  <a:cubicBezTo>
                    <a:pt x="83" y="137"/>
                    <a:pt x="81" y="139"/>
                    <a:pt x="79" y="141"/>
                  </a:cubicBezTo>
                  <a:cubicBezTo>
                    <a:pt x="77" y="140"/>
                    <a:pt x="74" y="138"/>
                    <a:pt x="73" y="137"/>
                  </a:cubicBezTo>
                  <a:cubicBezTo>
                    <a:pt x="71" y="135"/>
                    <a:pt x="66" y="133"/>
                    <a:pt x="64" y="131"/>
                  </a:cubicBezTo>
                  <a:cubicBezTo>
                    <a:pt x="64" y="130"/>
                    <a:pt x="63" y="128"/>
                    <a:pt x="62" y="127"/>
                  </a:cubicBezTo>
                  <a:cubicBezTo>
                    <a:pt x="62" y="125"/>
                    <a:pt x="61" y="122"/>
                    <a:pt x="60" y="121"/>
                  </a:cubicBezTo>
                  <a:cubicBezTo>
                    <a:pt x="60" y="120"/>
                    <a:pt x="58" y="118"/>
                    <a:pt x="57" y="117"/>
                  </a:cubicBezTo>
                  <a:cubicBezTo>
                    <a:pt x="55" y="116"/>
                    <a:pt x="52" y="116"/>
                    <a:pt x="51" y="115"/>
                  </a:cubicBezTo>
                  <a:cubicBezTo>
                    <a:pt x="50" y="114"/>
                    <a:pt x="49" y="112"/>
                    <a:pt x="49" y="111"/>
                  </a:cubicBezTo>
                  <a:cubicBezTo>
                    <a:pt x="49" y="110"/>
                    <a:pt x="48" y="107"/>
                    <a:pt x="48" y="105"/>
                  </a:cubicBezTo>
                  <a:cubicBezTo>
                    <a:pt x="48" y="104"/>
                    <a:pt x="48" y="100"/>
                    <a:pt x="48" y="99"/>
                  </a:cubicBezTo>
                  <a:cubicBezTo>
                    <a:pt x="48" y="97"/>
                    <a:pt x="46" y="95"/>
                    <a:pt x="45" y="94"/>
                  </a:cubicBezTo>
                  <a:cubicBezTo>
                    <a:pt x="45" y="93"/>
                    <a:pt x="43" y="91"/>
                    <a:pt x="42" y="91"/>
                  </a:cubicBezTo>
                  <a:cubicBezTo>
                    <a:pt x="39" y="89"/>
                    <a:pt x="35" y="84"/>
                    <a:pt x="33" y="82"/>
                  </a:cubicBezTo>
                  <a:cubicBezTo>
                    <a:pt x="30" y="80"/>
                    <a:pt x="23" y="77"/>
                    <a:pt x="19" y="75"/>
                  </a:cubicBezTo>
                  <a:cubicBezTo>
                    <a:pt x="17" y="74"/>
                    <a:pt x="12" y="70"/>
                    <a:pt x="9" y="67"/>
                  </a:cubicBezTo>
                  <a:cubicBezTo>
                    <a:pt x="8" y="66"/>
                    <a:pt x="6" y="63"/>
                    <a:pt x="5" y="61"/>
                  </a:cubicBezTo>
                  <a:cubicBezTo>
                    <a:pt x="4" y="58"/>
                    <a:pt x="1" y="51"/>
                    <a:pt x="0" y="47"/>
                  </a:cubicBezTo>
                  <a:cubicBezTo>
                    <a:pt x="0" y="44"/>
                    <a:pt x="0" y="38"/>
                    <a:pt x="0" y="34"/>
                  </a:cubicBezTo>
                  <a:cubicBezTo>
                    <a:pt x="1" y="31"/>
                    <a:pt x="3" y="24"/>
                    <a:pt x="4" y="21"/>
                  </a:cubicBezTo>
                  <a:cubicBezTo>
                    <a:pt x="4" y="19"/>
                    <a:pt x="7" y="14"/>
                    <a:pt x="7" y="12"/>
                  </a:cubicBezTo>
                  <a:cubicBezTo>
                    <a:pt x="7" y="11"/>
                    <a:pt x="8" y="10"/>
                    <a:pt x="8" y="9"/>
                  </a:cubicBezTo>
                  <a:cubicBezTo>
                    <a:pt x="10" y="9"/>
                    <a:pt x="13" y="10"/>
                    <a:pt x="15" y="10"/>
                  </a:cubicBezTo>
                  <a:cubicBezTo>
                    <a:pt x="17" y="10"/>
                    <a:pt x="21" y="10"/>
                    <a:pt x="23" y="10"/>
                  </a:cubicBezTo>
                  <a:cubicBezTo>
                    <a:pt x="25" y="10"/>
                    <a:pt x="30" y="10"/>
                    <a:pt x="32" y="9"/>
                  </a:cubicBezTo>
                  <a:cubicBezTo>
                    <a:pt x="34" y="9"/>
                    <a:pt x="37" y="7"/>
                    <a:pt x="38" y="7"/>
                  </a:cubicBezTo>
                  <a:cubicBezTo>
                    <a:pt x="41" y="6"/>
                    <a:pt x="45" y="6"/>
                    <a:pt x="47" y="7"/>
                  </a:cubicBezTo>
                  <a:cubicBezTo>
                    <a:pt x="50" y="7"/>
                    <a:pt x="54" y="10"/>
                    <a:pt x="57" y="11"/>
                  </a:cubicBezTo>
                  <a:cubicBezTo>
                    <a:pt x="59" y="12"/>
                    <a:pt x="64" y="15"/>
                    <a:pt x="66" y="16"/>
                  </a:cubicBezTo>
                  <a:cubicBezTo>
                    <a:pt x="68" y="16"/>
                    <a:pt x="71" y="18"/>
                    <a:pt x="72" y="18"/>
                  </a:cubicBezTo>
                  <a:cubicBezTo>
                    <a:pt x="74" y="18"/>
                    <a:pt x="76" y="18"/>
                    <a:pt x="78" y="18"/>
                  </a:cubicBezTo>
                  <a:cubicBezTo>
                    <a:pt x="78" y="17"/>
                    <a:pt x="79" y="15"/>
                    <a:pt x="80" y="14"/>
                  </a:cubicBezTo>
                  <a:cubicBezTo>
                    <a:pt x="81" y="13"/>
                    <a:pt x="83" y="11"/>
                    <a:pt x="84" y="11"/>
                  </a:cubicBezTo>
                  <a:cubicBezTo>
                    <a:pt x="87" y="10"/>
                    <a:pt x="91" y="10"/>
                    <a:pt x="93" y="11"/>
                  </a:cubicBezTo>
                  <a:cubicBezTo>
                    <a:pt x="94" y="11"/>
                    <a:pt x="96" y="13"/>
                    <a:pt x="97" y="13"/>
                  </a:cubicBezTo>
                  <a:cubicBezTo>
                    <a:pt x="99" y="14"/>
                    <a:pt x="101" y="17"/>
                    <a:pt x="103" y="18"/>
                  </a:cubicBezTo>
                  <a:cubicBezTo>
                    <a:pt x="106" y="19"/>
                    <a:pt x="111" y="22"/>
                    <a:pt x="114" y="22"/>
                  </a:cubicBezTo>
                  <a:cubicBezTo>
                    <a:pt x="117" y="22"/>
                    <a:pt x="123" y="21"/>
                    <a:pt x="126" y="20"/>
                  </a:cubicBezTo>
                  <a:cubicBezTo>
                    <a:pt x="131" y="19"/>
                    <a:pt x="139" y="15"/>
                    <a:pt x="144" y="13"/>
                  </a:cubicBezTo>
                  <a:cubicBezTo>
                    <a:pt x="149" y="11"/>
                    <a:pt x="159" y="6"/>
                    <a:pt x="164" y="4"/>
                  </a:cubicBezTo>
                  <a:cubicBezTo>
                    <a:pt x="165" y="3"/>
                    <a:pt x="169" y="1"/>
                    <a:pt x="171" y="0"/>
                  </a:cubicBezTo>
                  <a:cubicBezTo>
                    <a:pt x="172" y="2"/>
                    <a:pt x="173" y="3"/>
                    <a:pt x="173" y="5"/>
                  </a:cubicBezTo>
                  <a:cubicBezTo>
                    <a:pt x="174" y="8"/>
                    <a:pt x="177" y="14"/>
                    <a:pt x="178" y="17"/>
                  </a:cubicBezTo>
                  <a:cubicBezTo>
                    <a:pt x="180" y="20"/>
                    <a:pt x="183" y="28"/>
                    <a:pt x="184" y="32"/>
                  </a:cubicBezTo>
                  <a:cubicBezTo>
                    <a:pt x="186" y="36"/>
                    <a:pt x="189" y="43"/>
                    <a:pt x="189" y="4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2" name="Freeform 139"/>
            <p:cNvSpPr>
              <a:spLocks/>
            </p:cNvSpPr>
            <p:nvPr/>
          </p:nvSpPr>
          <p:spPr bwMode="auto">
            <a:xfrm>
              <a:off x="1735138" y="2717800"/>
              <a:ext cx="285750" cy="255588"/>
            </a:xfrm>
            <a:custGeom>
              <a:avLst/>
              <a:gdLst/>
              <a:ahLst/>
              <a:cxnLst>
                <a:cxn ang="0">
                  <a:pos x="185" y="140"/>
                </a:cxn>
                <a:cxn ang="0">
                  <a:pos x="176" y="145"/>
                </a:cxn>
                <a:cxn ang="0">
                  <a:pos x="175" y="157"/>
                </a:cxn>
                <a:cxn ang="0">
                  <a:pos x="170" y="167"/>
                </a:cxn>
                <a:cxn ang="0">
                  <a:pos x="162" y="160"/>
                </a:cxn>
                <a:cxn ang="0">
                  <a:pos x="158" y="149"/>
                </a:cxn>
                <a:cxn ang="0">
                  <a:pos x="148" y="133"/>
                </a:cxn>
                <a:cxn ang="0">
                  <a:pos x="135" y="120"/>
                </a:cxn>
                <a:cxn ang="0">
                  <a:pos x="128" y="121"/>
                </a:cxn>
                <a:cxn ang="0">
                  <a:pos x="122" y="128"/>
                </a:cxn>
                <a:cxn ang="0">
                  <a:pos x="123" y="137"/>
                </a:cxn>
                <a:cxn ang="0">
                  <a:pos x="126" y="145"/>
                </a:cxn>
                <a:cxn ang="0">
                  <a:pos x="112" y="148"/>
                </a:cxn>
                <a:cxn ang="0">
                  <a:pos x="95" y="147"/>
                </a:cxn>
                <a:cxn ang="0">
                  <a:pos x="84" y="143"/>
                </a:cxn>
                <a:cxn ang="0">
                  <a:pos x="74" y="148"/>
                </a:cxn>
                <a:cxn ang="0">
                  <a:pos x="60" y="144"/>
                </a:cxn>
                <a:cxn ang="0">
                  <a:pos x="30" y="127"/>
                </a:cxn>
                <a:cxn ang="0">
                  <a:pos x="3" y="124"/>
                </a:cxn>
                <a:cxn ang="0">
                  <a:pos x="2" y="121"/>
                </a:cxn>
                <a:cxn ang="0">
                  <a:pos x="8" y="101"/>
                </a:cxn>
                <a:cxn ang="0">
                  <a:pos x="29" y="82"/>
                </a:cxn>
                <a:cxn ang="0">
                  <a:pos x="35" y="74"/>
                </a:cxn>
                <a:cxn ang="0">
                  <a:pos x="26" y="62"/>
                </a:cxn>
                <a:cxn ang="0">
                  <a:pos x="35" y="51"/>
                </a:cxn>
                <a:cxn ang="0">
                  <a:pos x="41" y="43"/>
                </a:cxn>
                <a:cxn ang="0">
                  <a:pos x="35" y="34"/>
                </a:cxn>
                <a:cxn ang="0">
                  <a:pos x="31" y="26"/>
                </a:cxn>
                <a:cxn ang="0">
                  <a:pos x="39" y="18"/>
                </a:cxn>
                <a:cxn ang="0">
                  <a:pos x="41" y="10"/>
                </a:cxn>
                <a:cxn ang="0">
                  <a:pos x="48" y="13"/>
                </a:cxn>
                <a:cxn ang="0">
                  <a:pos x="68" y="24"/>
                </a:cxn>
                <a:cxn ang="0">
                  <a:pos x="93" y="18"/>
                </a:cxn>
                <a:cxn ang="0">
                  <a:pos x="101" y="5"/>
                </a:cxn>
                <a:cxn ang="0">
                  <a:pos x="114" y="0"/>
                </a:cxn>
                <a:cxn ang="0">
                  <a:pos x="118" y="9"/>
                </a:cxn>
                <a:cxn ang="0">
                  <a:pos x="127" y="21"/>
                </a:cxn>
                <a:cxn ang="0">
                  <a:pos x="148" y="21"/>
                </a:cxn>
                <a:cxn ang="0">
                  <a:pos x="156" y="16"/>
                </a:cxn>
                <a:cxn ang="0">
                  <a:pos x="164" y="17"/>
                </a:cxn>
                <a:cxn ang="0">
                  <a:pos x="172" y="23"/>
                </a:cxn>
                <a:cxn ang="0">
                  <a:pos x="177" y="35"/>
                </a:cxn>
                <a:cxn ang="0">
                  <a:pos x="179" y="43"/>
                </a:cxn>
                <a:cxn ang="0">
                  <a:pos x="180" y="54"/>
                </a:cxn>
                <a:cxn ang="0">
                  <a:pos x="181" y="69"/>
                </a:cxn>
                <a:cxn ang="0">
                  <a:pos x="177" y="74"/>
                </a:cxn>
                <a:cxn ang="0">
                  <a:pos x="170" y="78"/>
                </a:cxn>
                <a:cxn ang="0">
                  <a:pos x="165" y="87"/>
                </a:cxn>
                <a:cxn ang="0">
                  <a:pos x="166" y="97"/>
                </a:cxn>
                <a:cxn ang="0">
                  <a:pos x="172" y="103"/>
                </a:cxn>
                <a:cxn ang="0">
                  <a:pos x="168" y="114"/>
                </a:cxn>
                <a:cxn ang="0">
                  <a:pos x="172" y="128"/>
                </a:cxn>
                <a:cxn ang="0">
                  <a:pos x="184" y="136"/>
                </a:cxn>
              </a:cxnLst>
              <a:rect l="0" t="0" r="r" b="b"/>
              <a:pathLst>
                <a:path w="187" h="167">
                  <a:moveTo>
                    <a:pt x="187" y="140"/>
                  </a:moveTo>
                  <a:cubicBezTo>
                    <a:pt x="186" y="140"/>
                    <a:pt x="186" y="140"/>
                    <a:pt x="185" y="140"/>
                  </a:cubicBezTo>
                  <a:cubicBezTo>
                    <a:pt x="184" y="141"/>
                    <a:pt x="182" y="143"/>
                    <a:pt x="181" y="143"/>
                  </a:cubicBezTo>
                  <a:cubicBezTo>
                    <a:pt x="180" y="144"/>
                    <a:pt x="177" y="144"/>
                    <a:pt x="176" y="145"/>
                  </a:cubicBezTo>
                  <a:cubicBezTo>
                    <a:pt x="175" y="147"/>
                    <a:pt x="174" y="150"/>
                    <a:pt x="174" y="152"/>
                  </a:cubicBezTo>
                  <a:cubicBezTo>
                    <a:pt x="174" y="153"/>
                    <a:pt x="175" y="156"/>
                    <a:pt x="175" y="157"/>
                  </a:cubicBezTo>
                  <a:cubicBezTo>
                    <a:pt x="175" y="159"/>
                    <a:pt x="175" y="163"/>
                    <a:pt x="174" y="164"/>
                  </a:cubicBezTo>
                  <a:cubicBezTo>
                    <a:pt x="173" y="165"/>
                    <a:pt x="171" y="166"/>
                    <a:pt x="170" y="167"/>
                  </a:cubicBezTo>
                  <a:cubicBezTo>
                    <a:pt x="169" y="167"/>
                    <a:pt x="167" y="167"/>
                    <a:pt x="166" y="166"/>
                  </a:cubicBezTo>
                  <a:cubicBezTo>
                    <a:pt x="164" y="165"/>
                    <a:pt x="163" y="162"/>
                    <a:pt x="162" y="160"/>
                  </a:cubicBezTo>
                  <a:cubicBezTo>
                    <a:pt x="162" y="159"/>
                    <a:pt x="161" y="156"/>
                    <a:pt x="160" y="155"/>
                  </a:cubicBezTo>
                  <a:cubicBezTo>
                    <a:pt x="160" y="153"/>
                    <a:pt x="159" y="150"/>
                    <a:pt x="158" y="149"/>
                  </a:cubicBezTo>
                  <a:cubicBezTo>
                    <a:pt x="158" y="147"/>
                    <a:pt x="157" y="143"/>
                    <a:pt x="155" y="141"/>
                  </a:cubicBezTo>
                  <a:cubicBezTo>
                    <a:pt x="154" y="139"/>
                    <a:pt x="150" y="135"/>
                    <a:pt x="148" y="133"/>
                  </a:cubicBezTo>
                  <a:cubicBezTo>
                    <a:pt x="147" y="132"/>
                    <a:pt x="144" y="128"/>
                    <a:pt x="143" y="127"/>
                  </a:cubicBezTo>
                  <a:cubicBezTo>
                    <a:pt x="141" y="125"/>
                    <a:pt x="137" y="122"/>
                    <a:pt x="135" y="120"/>
                  </a:cubicBezTo>
                  <a:cubicBezTo>
                    <a:pt x="134" y="120"/>
                    <a:pt x="131" y="118"/>
                    <a:pt x="130" y="119"/>
                  </a:cubicBezTo>
                  <a:cubicBezTo>
                    <a:pt x="129" y="119"/>
                    <a:pt x="128" y="120"/>
                    <a:pt x="128" y="121"/>
                  </a:cubicBezTo>
                  <a:cubicBezTo>
                    <a:pt x="127" y="122"/>
                    <a:pt x="127" y="123"/>
                    <a:pt x="126" y="124"/>
                  </a:cubicBezTo>
                  <a:cubicBezTo>
                    <a:pt x="125" y="125"/>
                    <a:pt x="123" y="127"/>
                    <a:pt x="122" y="128"/>
                  </a:cubicBezTo>
                  <a:cubicBezTo>
                    <a:pt x="122" y="129"/>
                    <a:pt x="121" y="132"/>
                    <a:pt x="121" y="133"/>
                  </a:cubicBezTo>
                  <a:cubicBezTo>
                    <a:pt x="121" y="134"/>
                    <a:pt x="122" y="136"/>
                    <a:pt x="123" y="137"/>
                  </a:cubicBezTo>
                  <a:cubicBezTo>
                    <a:pt x="123" y="138"/>
                    <a:pt x="125" y="138"/>
                    <a:pt x="125" y="139"/>
                  </a:cubicBezTo>
                  <a:cubicBezTo>
                    <a:pt x="126" y="140"/>
                    <a:pt x="126" y="144"/>
                    <a:pt x="126" y="145"/>
                  </a:cubicBezTo>
                  <a:cubicBezTo>
                    <a:pt x="125" y="146"/>
                    <a:pt x="122" y="147"/>
                    <a:pt x="121" y="147"/>
                  </a:cubicBezTo>
                  <a:cubicBezTo>
                    <a:pt x="119" y="148"/>
                    <a:pt x="114" y="148"/>
                    <a:pt x="112" y="148"/>
                  </a:cubicBezTo>
                  <a:cubicBezTo>
                    <a:pt x="109" y="149"/>
                    <a:pt x="103" y="148"/>
                    <a:pt x="100" y="147"/>
                  </a:cubicBezTo>
                  <a:cubicBezTo>
                    <a:pt x="99" y="147"/>
                    <a:pt x="96" y="147"/>
                    <a:pt x="95" y="147"/>
                  </a:cubicBezTo>
                  <a:cubicBezTo>
                    <a:pt x="93" y="146"/>
                    <a:pt x="91" y="144"/>
                    <a:pt x="90" y="144"/>
                  </a:cubicBezTo>
                  <a:cubicBezTo>
                    <a:pt x="88" y="143"/>
                    <a:pt x="85" y="143"/>
                    <a:pt x="84" y="143"/>
                  </a:cubicBezTo>
                  <a:cubicBezTo>
                    <a:pt x="82" y="143"/>
                    <a:pt x="79" y="143"/>
                    <a:pt x="78" y="144"/>
                  </a:cubicBezTo>
                  <a:cubicBezTo>
                    <a:pt x="77" y="145"/>
                    <a:pt x="75" y="147"/>
                    <a:pt x="74" y="148"/>
                  </a:cubicBezTo>
                  <a:cubicBezTo>
                    <a:pt x="72" y="148"/>
                    <a:pt x="67" y="148"/>
                    <a:pt x="64" y="148"/>
                  </a:cubicBezTo>
                  <a:cubicBezTo>
                    <a:pt x="63" y="147"/>
                    <a:pt x="61" y="145"/>
                    <a:pt x="60" y="144"/>
                  </a:cubicBezTo>
                  <a:cubicBezTo>
                    <a:pt x="56" y="142"/>
                    <a:pt x="50" y="138"/>
                    <a:pt x="46" y="136"/>
                  </a:cubicBezTo>
                  <a:cubicBezTo>
                    <a:pt x="42" y="133"/>
                    <a:pt x="34" y="129"/>
                    <a:pt x="30" y="127"/>
                  </a:cubicBezTo>
                  <a:cubicBezTo>
                    <a:pt x="26" y="126"/>
                    <a:pt x="17" y="124"/>
                    <a:pt x="13" y="124"/>
                  </a:cubicBezTo>
                  <a:cubicBezTo>
                    <a:pt x="11" y="123"/>
                    <a:pt x="6" y="123"/>
                    <a:pt x="3" y="124"/>
                  </a:cubicBezTo>
                  <a:cubicBezTo>
                    <a:pt x="2" y="124"/>
                    <a:pt x="1" y="125"/>
                    <a:pt x="0" y="126"/>
                  </a:cubicBezTo>
                  <a:cubicBezTo>
                    <a:pt x="1" y="124"/>
                    <a:pt x="1" y="122"/>
                    <a:pt x="2" y="121"/>
                  </a:cubicBezTo>
                  <a:cubicBezTo>
                    <a:pt x="3" y="119"/>
                    <a:pt x="4" y="114"/>
                    <a:pt x="5" y="111"/>
                  </a:cubicBezTo>
                  <a:cubicBezTo>
                    <a:pt x="6" y="109"/>
                    <a:pt x="7" y="104"/>
                    <a:pt x="8" y="101"/>
                  </a:cubicBezTo>
                  <a:cubicBezTo>
                    <a:pt x="10" y="98"/>
                    <a:pt x="15" y="92"/>
                    <a:pt x="17" y="89"/>
                  </a:cubicBezTo>
                  <a:cubicBezTo>
                    <a:pt x="20" y="87"/>
                    <a:pt x="26" y="84"/>
                    <a:pt x="29" y="82"/>
                  </a:cubicBezTo>
                  <a:cubicBezTo>
                    <a:pt x="30" y="81"/>
                    <a:pt x="34" y="79"/>
                    <a:pt x="35" y="77"/>
                  </a:cubicBezTo>
                  <a:cubicBezTo>
                    <a:pt x="35" y="76"/>
                    <a:pt x="35" y="75"/>
                    <a:pt x="35" y="74"/>
                  </a:cubicBezTo>
                  <a:cubicBezTo>
                    <a:pt x="34" y="72"/>
                    <a:pt x="31" y="69"/>
                    <a:pt x="30" y="67"/>
                  </a:cubicBezTo>
                  <a:cubicBezTo>
                    <a:pt x="29" y="66"/>
                    <a:pt x="26" y="63"/>
                    <a:pt x="26" y="62"/>
                  </a:cubicBezTo>
                  <a:cubicBezTo>
                    <a:pt x="25" y="60"/>
                    <a:pt x="26" y="55"/>
                    <a:pt x="27" y="54"/>
                  </a:cubicBezTo>
                  <a:cubicBezTo>
                    <a:pt x="29" y="52"/>
                    <a:pt x="34" y="52"/>
                    <a:pt x="35" y="51"/>
                  </a:cubicBezTo>
                  <a:cubicBezTo>
                    <a:pt x="36" y="50"/>
                    <a:pt x="39" y="49"/>
                    <a:pt x="39" y="48"/>
                  </a:cubicBezTo>
                  <a:cubicBezTo>
                    <a:pt x="40" y="46"/>
                    <a:pt x="41" y="44"/>
                    <a:pt x="41" y="43"/>
                  </a:cubicBezTo>
                  <a:cubicBezTo>
                    <a:pt x="41" y="41"/>
                    <a:pt x="40" y="38"/>
                    <a:pt x="39" y="37"/>
                  </a:cubicBezTo>
                  <a:cubicBezTo>
                    <a:pt x="39" y="36"/>
                    <a:pt x="36" y="35"/>
                    <a:pt x="35" y="34"/>
                  </a:cubicBezTo>
                  <a:cubicBezTo>
                    <a:pt x="34" y="33"/>
                    <a:pt x="32" y="31"/>
                    <a:pt x="31" y="30"/>
                  </a:cubicBezTo>
                  <a:cubicBezTo>
                    <a:pt x="31" y="29"/>
                    <a:pt x="31" y="27"/>
                    <a:pt x="31" y="26"/>
                  </a:cubicBezTo>
                  <a:cubicBezTo>
                    <a:pt x="32" y="24"/>
                    <a:pt x="34" y="23"/>
                    <a:pt x="35" y="22"/>
                  </a:cubicBezTo>
                  <a:cubicBezTo>
                    <a:pt x="36" y="21"/>
                    <a:pt x="38" y="20"/>
                    <a:pt x="39" y="18"/>
                  </a:cubicBezTo>
                  <a:cubicBezTo>
                    <a:pt x="40" y="17"/>
                    <a:pt x="40" y="14"/>
                    <a:pt x="41" y="13"/>
                  </a:cubicBezTo>
                  <a:cubicBezTo>
                    <a:pt x="41" y="12"/>
                    <a:pt x="41" y="11"/>
                    <a:pt x="41" y="10"/>
                  </a:cubicBezTo>
                  <a:cubicBezTo>
                    <a:pt x="41" y="10"/>
                    <a:pt x="41" y="10"/>
                    <a:pt x="41" y="10"/>
                  </a:cubicBezTo>
                  <a:cubicBezTo>
                    <a:pt x="43" y="11"/>
                    <a:pt x="46" y="12"/>
                    <a:pt x="48" y="13"/>
                  </a:cubicBezTo>
                  <a:cubicBezTo>
                    <a:pt x="50" y="15"/>
                    <a:pt x="55" y="19"/>
                    <a:pt x="58" y="20"/>
                  </a:cubicBezTo>
                  <a:cubicBezTo>
                    <a:pt x="60" y="22"/>
                    <a:pt x="65" y="24"/>
                    <a:pt x="68" y="24"/>
                  </a:cubicBezTo>
                  <a:cubicBezTo>
                    <a:pt x="71" y="24"/>
                    <a:pt x="79" y="23"/>
                    <a:pt x="82" y="22"/>
                  </a:cubicBezTo>
                  <a:cubicBezTo>
                    <a:pt x="85" y="22"/>
                    <a:pt x="91" y="20"/>
                    <a:pt x="93" y="18"/>
                  </a:cubicBezTo>
                  <a:cubicBezTo>
                    <a:pt x="95" y="17"/>
                    <a:pt x="96" y="13"/>
                    <a:pt x="97" y="12"/>
                  </a:cubicBezTo>
                  <a:cubicBezTo>
                    <a:pt x="98" y="10"/>
                    <a:pt x="100" y="7"/>
                    <a:pt x="101" y="5"/>
                  </a:cubicBezTo>
                  <a:cubicBezTo>
                    <a:pt x="103" y="4"/>
                    <a:pt x="106" y="1"/>
                    <a:pt x="108" y="0"/>
                  </a:cubicBezTo>
                  <a:cubicBezTo>
                    <a:pt x="110" y="0"/>
                    <a:pt x="112" y="0"/>
                    <a:pt x="114" y="0"/>
                  </a:cubicBezTo>
                  <a:cubicBezTo>
                    <a:pt x="115" y="0"/>
                    <a:pt x="117" y="1"/>
                    <a:pt x="118" y="2"/>
                  </a:cubicBezTo>
                  <a:cubicBezTo>
                    <a:pt x="119" y="4"/>
                    <a:pt x="118" y="7"/>
                    <a:pt x="118" y="9"/>
                  </a:cubicBezTo>
                  <a:cubicBezTo>
                    <a:pt x="118" y="11"/>
                    <a:pt x="120" y="15"/>
                    <a:pt x="121" y="17"/>
                  </a:cubicBezTo>
                  <a:cubicBezTo>
                    <a:pt x="122" y="19"/>
                    <a:pt x="126" y="21"/>
                    <a:pt x="127" y="21"/>
                  </a:cubicBezTo>
                  <a:cubicBezTo>
                    <a:pt x="129" y="22"/>
                    <a:pt x="133" y="23"/>
                    <a:pt x="135" y="23"/>
                  </a:cubicBezTo>
                  <a:cubicBezTo>
                    <a:pt x="138" y="23"/>
                    <a:pt x="145" y="22"/>
                    <a:pt x="148" y="21"/>
                  </a:cubicBezTo>
                  <a:cubicBezTo>
                    <a:pt x="149" y="21"/>
                    <a:pt x="153" y="21"/>
                    <a:pt x="155" y="20"/>
                  </a:cubicBezTo>
                  <a:cubicBezTo>
                    <a:pt x="156" y="19"/>
                    <a:pt x="155" y="17"/>
                    <a:pt x="156" y="16"/>
                  </a:cubicBezTo>
                  <a:cubicBezTo>
                    <a:pt x="156" y="16"/>
                    <a:pt x="158" y="15"/>
                    <a:pt x="159" y="15"/>
                  </a:cubicBezTo>
                  <a:cubicBezTo>
                    <a:pt x="161" y="15"/>
                    <a:pt x="163" y="17"/>
                    <a:pt x="164" y="17"/>
                  </a:cubicBezTo>
                  <a:cubicBezTo>
                    <a:pt x="166" y="18"/>
                    <a:pt x="167" y="20"/>
                    <a:pt x="168" y="21"/>
                  </a:cubicBezTo>
                  <a:cubicBezTo>
                    <a:pt x="169" y="22"/>
                    <a:pt x="172" y="23"/>
                    <a:pt x="172" y="23"/>
                  </a:cubicBezTo>
                  <a:cubicBezTo>
                    <a:pt x="173" y="25"/>
                    <a:pt x="174" y="28"/>
                    <a:pt x="175" y="29"/>
                  </a:cubicBezTo>
                  <a:cubicBezTo>
                    <a:pt x="176" y="31"/>
                    <a:pt x="176" y="33"/>
                    <a:pt x="177" y="35"/>
                  </a:cubicBezTo>
                  <a:cubicBezTo>
                    <a:pt x="177" y="36"/>
                    <a:pt x="177" y="38"/>
                    <a:pt x="177" y="39"/>
                  </a:cubicBezTo>
                  <a:cubicBezTo>
                    <a:pt x="178" y="40"/>
                    <a:pt x="178" y="42"/>
                    <a:pt x="179" y="43"/>
                  </a:cubicBezTo>
                  <a:cubicBezTo>
                    <a:pt x="179" y="45"/>
                    <a:pt x="178" y="48"/>
                    <a:pt x="179" y="50"/>
                  </a:cubicBezTo>
                  <a:cubicBezTo>
                    <a:pt x="179" y="51"/>
                    <a:pt x="180" y="53"/>
                    <a:pt x="180" y="54"/>
                  </a:cubicBezTo>
                  <a:cubicBezTo>
                    <a:pt x="181" y="56"/>
                    <a:pt x="181" y="60"/>
                    <a:pt x="181" y="62"/>
                  </a:cubicBezTo>
                  <a:cubicBezTo>
                    <a:pt x="181" y="64"/>
                    <a:pt x="181" y="67"/>
                    <a:pt x="181" y="69"/>
                  </a:cubicBezTo>
                  <a:cubicBezTo>
                    <a:pt x="181" y="70"/>
                    <a:pt x="181" y="71"/>
                    <a:pt x="180" y="72"/>
                  </a:cubicBezTo>
                  <a:cubicBezTo>
                    <a:pt x="179" y="73"/>
                    <a:pt x="178" y="73"/>
                    <a:pt x="177" y="74"/>
                  </a:cubicBezTo>
                  <a:cubicBezTo>
                    <a:pt x="176" y="74"/>
                    <a:pt x="174" y="74"/>
                    <a:pt x="174" y="75"/>
                  </a:cubicBezTo>
                  <a:cubicBezTo>
                    <a:pt x="173" y="75"/>
                    <a:pt x="171" y="78"/>
                    <a:pt x="170" y="78"/>
                  </a:cubicBezTo>
                  <a:cubicBezTo>
                    <a:pt x="169" y="79"/>
                    <a:pt x="167" y="81"/>
                    <a:pt x="167" y="82"/>
                  </a:cubicBezTo>
                  <a:cubicBezTo>
                    <a:pt x="166" y="83"/>
                    <a:pt x="165" y="86"/>
                    <a:pt x="165" y="87"/>
                  </a:cubicBezTo>
                  <a:cubicBezTo>
                    <a:pt x="165" y="88"/>
                    <a:pt x="164" y="91"/>
                    <a:pt x="164" y="92"/>
                  </a:cubicBezTo>
                  <a:cubicBezTo>
                    <a:pt x="165" y="94"/>
                    <a:pt x="165" y="96"/>
                    <a:pt x="166" y="97"/>
                  </a:cubicBezTo>
                  <a:cubicBezTo>
                    <a:pt x="167" y="98"/>
                    <a:pt x="169" y="98"/>
                    <a:pt x="170" y="99"/>
                  </a:cubicBezTo>
                  <a:cubicBezTo>
                    <a:pt x="171" y="100"/>
                    <a:pt x="171" y="102"/>
                    <a:pt x="172" y="103"/>
                  </a:cubicBezTo>
                  <a:cubicBezTo>
                    <a:pt x="172" y="105"/>
                    <a:pt x="172" y="107"/>
                    <a:pt x="172" y="109"/>
                  </a:cubicBezTo>
                  <a:cubicBezTo>
                    <a:pt x="171" y="110"/>
                    <a:pt x="168" y="113"/>
                    <a:pt x="168" y="114"/>
                  </a:cubicBezTo>
                  <a:cubicBezTo>
                    <a:pt x="167" y="116"/>
                    <a:pt x="167" y="120"/>
                    <a:pt x="168" y="122"/>
                  </a:cubicBezTo>
                  <a:cubicBezTo>
                    <a:pt x="168" y="124"/>
                    <a:pt x="170" y="127"/>
                    <a:pt x="172" y="128"/>
                  </a:cubicBezTo>
                  <a:cubicBezTo>
                    <a:pt x="173" y="129"/>
                    <a:pt x="175" y="130"/>
                    <a:pt x="177" y="131"/>
                  </a:cubicBezTo>
                  <a:cubicBezTo>
                    <a:pt x="179" y="132"/>
                    <a:pt x="183" y="135"/>
                    <a:pt x="184" y="136"/>
                  </a:cubicBezTo>
                  <a:cubicBezTo>
                    <a:pt x="185" y="137"/>
                    <a:pt x="186" y="138"/>
                    <a:pt x="187" y="140"/>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3" name="Freeform 140"/>
            <p:cNvSpPr>
              <a:spLocks/>
            </p:cNvSpPr>
            <p:nvPr/>
          </p:nvSpPr>
          <p:spPr bwMode="auto">
            <a:xfrm>
              <a:off x="1498601" y="2938463"/>
              <a:ext cx="449263" cy="279400"/>
            </a:xfrm>
            <a:custGeom>
              <a:avLst/>
              <a:gdLst/>
              <a:ahLst/>
              <a:cxnLst>
                <a:cxn ang="0">
                  <a:pos x="163" y="166"/>
                </a:cxn>
                <a:cxn ang="0">
                  <a:pos x="153" y="153"/>
                </a:cxn>
                <a:cxn ang="0">
                  <a:pos x="147" y="135"/>
                </a:cxn>
                <a:cxn ang="0">
                  <a:pos x="135" y="132"/>
                </a:cxn>
                <a:cxn ang="0">
                  <a:pos x="126" y="143"/>
                </a:cxn>
                <a:cxn ang="0">
                  <a:pos x="109" y="156"/>
                </a:cxn>
                <a:cxn ang="0">
                  <a:pos x="87" y="154"/>
                </a:cxn>
                <a:cxn ang="0">
                  <a:pos x="68" y="141"/>
                </a:cxn>
                <a:cxn ang="0">
                  <a:pos x="56" y="120"/>
                </a:cxn>
                <a:cxn ang="0">
                  <a:pos x="56" y="110"/>
                </a:cxn>
                <a:cxn ang="0">
                  <a:pos x="51" y="101"/>
                </a:cxn>
                <a:cxn ang="0">
                  <a:pos x="40" y="99"/>
                </a:cxn>
                <a:cxn ang="0">
                  <a:pos x="30" y="93"/>
                </a:cxn>
                <a:cxn ang="0">
                  <a:pos x="25" y="86"/>
                </a:cxn>
                <a:cxn ang="0">
                  <a:pos x="15" y="84"/>
                </a:cxn>
                <a:cxn ang="0">
                  <a:pos x="0" y="85"/>
                </a:cxn>
                <a:cxn ang="0">
                  <a:pos x="8" y="70"/>
                </a:cxn>
                <a:cxn ang="0">
                  <a:pos x="9" y="51"/>
                </a:cxn>
                <a:cxn ang="0">
                  <a:pos x="17" y="43"/>
                </a:cxn>
                <a:cxn ang="0">
                  <a:pos x="30" y="44"/>
                </a:cxn>
                <a:cxn ang="0">
                  <a:pos x="48" y="53"/>
                </a:cxn>
                <a:cxn ang="0">
                  <a:pos x="66" y="58"/>
                </a:cxn>
                <a:cxn ang="0">
                  <a:pos x="80" y="54"/>
                </a:cxn>
                <a:cxn ang="0">
                  <a:pos x="96" y="39"/>
                </a:cxn>
                <a:cxn ang="0">
                  <a:pos x="110" y="20"/>
                </a:cxn>
                <a:cxn ang="0">
                  <a:pos x="124" y="8"/>
                </a:cxn>
                <a:cxn ang="0">
                  <a:pos x="143" y="1"/>
                </a:cxn>
                <a:cxn ang="0">
                  <a:pos x="167" y="6"/>
                </a:cxn>
                <a:cxn ang="0">
                  <a:pos x="184" y="20"/>
                </a:cxn>
                <a:cxn ang="0">
                  <a:pos x="209" y="31"/>
                </a:cxn>
                <a:cxn ang="0">
                  <a:pos x="237" y="48"/>
                </a:cxn>
                <a:cxn ang="0">
                  <a:pos x="268" y="60"/>
                </a:cxn>
                <a:cxn ang="0">
                  <a:pos x="294" y="65"/>
                </a:cxn>
                <a:cxn ang="0">
                  <a:pos x="293" y="75"/>
                </a:cxn>
                <a:cxn ang="0">
                  <a:pos x="287" y="98"/>
                </a:cxn>
                <a:cxn ang="0">
                  <a:pos x="282" y="119"/>
                </a:cxn>
                <a:cxn ang="0">
                  <a:pos x="274" y="122"/>
                </a:cxn>
                <a:cxn ang="0">
                  <a:pos x="262" y="137"/>
                </a:cxn>
                <a:cxn ang="0">
                  <a:pos x="250" y="160"/>
                </a:cxn>
                <a:cxn ang="0">
                  <a:pos x="247" y="164"/>
                </a:cxn>
                <a:cxn ang="0">
                  <a:pos x="244" y="175"/>
                </a:cxn>
                <a:cxn ang="0">
                  <a:pos x="233" y="181"/>
                </a:cxn>
                <a:cxn ang="0">
                  <a:pos x="215" y="179"/>
                </a:cxn>
                <a:cxn ang="0">
                  <a:pos x="188" y="179"/>
                </a:cxn>
                <a:cxn ang="0">
                  <a:pos x="166" y="170"/>
                </a:cxn>
              </a:cxnLst>
              <a:rect l="0" t="0" r="r" b="b"/>
              <a:pathLst>
                <a:path w="294" h="182">
                  <a:moveTo>
                    <a:pt x="163" y="166"/>
                  </a:moveTo>
                  <a:cubicBezTo>
                    <a:pt x="163" y="166"/>
                    <a:pt x="163" y="166"/>
                    <a:pt x="163" y="166"/>
                  </a:cubicBezTo>
                  <a:cubicBezTo>
                    <a:pt x="162" y="164"/>
                    <a:pt x="160" y="161"/>
                    <a:pt x="158" y="160"/>
                  </a:cubicBezTo>
                  <a:cubicBezTo>
                    <a:pt x="157" y="158"/>
                    <a:pt x="154" y="154"/>
                    <a:pt x="153" y="153"/>
                  </a:cubicBezTo>
                  <a:cubicBezTo>
                    <a:pt x="152" y="150"/>
                    <a:pt x="150" y="145"/>
                    <a:pt x="149" y="142"/>
                  </a:cubicBezTo>
                  <a:cubicBezTo>
                    <a:pt x="148" y="140"/>
                    <a:pt x="148" y="137"/>
                    <a:pt x="147" y="135"/>
                  </a:cubicBezTo>
                  <a:cubicBezTo>
                    <a:pt x="146" y="134"/>
                    <a:pt x="144" y="133"/>
                    <a:pt x="142" y="132"/>
                  </a:cubicBezTo>
                  <a:cubicBezTo>
                    <a:pt x="141" y="132"/>
                    <a:pt x="137" y="131"/>
                    <a:pt x="135" y="132"/>
                  </a:cubicBezTo>
                  <a:cubicBezTo>
                    <a:pt x="134" y="132"/>
                    <a:pt x="131" y="135"/>
                    <a:pt x="130" y="136"/>
                  </a:cubicBezTo>
                  <a:cubicBezTo>
                    <a:pt x="129" y="138"/>
                    <a:pt x="127" y="142"/>
                    <a:pt x="126" y="143"/>
                  </a:cubicBezTo>
                  <a:cubicBezTo>
                    <a:pt x="124" y="146"/>
                    <a:pt x="120" y="151"/>
                    <a:pt x="117" y="153"/>
                  </a:cubicBezTo>
                  <a:cubicBezTo>
                    <a:pt x="115" y="154"/>
                    <a:pt x="111" y="156"/>
                    <a:pt x="109" y="156"/>
                  </a:cubicBezTo>
                  <a:cubicBezTo>
                    <a:pt x="107" y="156"/>
                    <a:pt x="102" y="156"/>
                    <a:pt x="100" y="156"/>
                  </a:cubicBezTo>
                  <a:cubicBezTo>
                    <a:pt x="97" y="156"/>
                    <a:pt x="90" y="155"/>
                    <a:pt x="87" y="154"/>
                  </a:cubicBezTo>
                  <a:cubicBezTo>
                    <a:pt x="84" y="153"/>
                    <a:pt x="79" y="151"/>
                    <a:pt x="77" y="149"/>
                  </a:cubicBezTo>
                  <a:cubicBezTo>
                    <a:pt x="74" y="147"/>
                    <a:pt x="70" y="143"/>
                    <a:pt x="68" y="141"/>
                  </a:cubicBezTo>
                  <a:cubicBezTo>
                    <a:pt x="65" y="139"/>
                    <a:pt x="60" y="133"/>
                    <a:pt x="59" y="130"/>
                  </a:cubicBezTo>
                  <a:cubicBezTo>
                    <a:pt x="58" y="128"/>
                    <a:pt x="57" y="123"/>
                    <a:pt x="56" y="120"/>
                  </a:cubicBezTo>
                  <a:cubicBezTo>
                    <a:pt x="55" y="119"/>
                    <a:pt x="55" y="116"/>
                    <a:pt x="55" y="115"/>
                  </a:cubicBezTo>
                  <a:cubicBezTo>
                    <a:pt x="55" y="114"/>
                    <a:pt x="56" y="111"/>
                    <a:pt x="56" y="110"/>
                  </a:cubicBezTo>
                  <a:cubicBezTo>
                    <a:pt x="56" y="109"/>
                    <a:pt x="55" y="105"/>
                    <a:pt x="54" y="104"/>
                  </a:cubicBezTo>
                  <a:cubicBezTo>
                    <a:pt x="54" y="103"/>
                    <a:pt x="52" y="101"/>
                    <a:pt x="51" y="101"/>
                  </a:cubicBezTo>
                  <a:cubicBezTo>
                    <a:pt x="50" y="101"/>
                    <a:pt x="47" y="101"/>
                    <a:pt x="46" y="101"/>
                  </a:cubicBezTo>
                  <a:cubicBezTo>
                    <a:pt x="44" y="101"/>
                    <a:pt x="41" y="100"/>
                    <a:pt x="40" y="99"/>
                  </a:cubicBezTo>
                  <a:cubicBezTo>
                    <a:pt x="39" y="99"/>
                    <a:pt x="36" y="98"/>
                    <a:pt x="35" y="97"/>
                  </a:cubicBezTo>
                  <a:cubicBezTo>
                    <a:pt x="34" y="96"/>
                    <a:pt x="31" y="94"/>
                    <a:pt x="30" y="93"/>
                  </a:cubicBezTo>
                  <a:cubicBezTo>
                    <a:pt x="30" y="92"/>
                    <a:pt x="29" y="89"/>
                    <a:pt x="28" y="88"/>
                  </a:cubicBezTo>
                  <a:cubicBezTo>
                    <a:pt x="28" y="88"/>
                    <a:pt x="26" y="87"/>
                    <a:pt x="25" y="86"/>
                  </a:cubicBezTo>
                  <a:cubicBezTo>
                    <a:pt x="24" y="86"/>
                    <a:pt x="21" y="86"/>
                    <a:pt x="20" y="86"/>
                  </a:cubicBezTo>
                  <a:cubicBezTo>
                    <a:pt x="18" y="86"/>
                    <a:pt x="16" y="84"/>
                    <a:pt x="15" y="84"/>
                  </a:cubicBezTo>
                  <a:cubicBezTo>
                    <a:pt x="12" y="84"/>
                    <a:pt x="7" y="84"/>
                    <a:pt x="4" y="84"/>
                  </a:cubicBezTo>
                  <a:cubicBezTo>
                    <a:pt x="4" y="84"/>
                    <a:pt x="2" y="84"/>
                    <a:pt x="0" y="85"/>
                  </a:cubicBezTo>
                  <a:cubicBezTo>
                    <a:pt x="1" y="83"/>
                    <a:pt x="2" y="82"/>
                    <a:pt x="3" y="80"/>
                  </a:cubicBezTo>
                  <a:cubicBezTo>
                    <a:pt x="5" y="78"/>
                    <a:pt x="7" y="73"/>
                    <a:pt x="8" y="70"/>
                  </a:cubicBezTo>
                  <a:cubicBezTo>
                    <a:pt x="9" y="68"/>
                    <a:pt x="9" y="63"/>
                    <a:pt x="9" y="60"/>
                  </a:cubicBezTo>
                  <a:cubicBezTo>
                    <a:pt x="9" y="58"/>
                    <a:pt x="8" y="53"/>
                    <a:pt x="9" y="51"/>
                  </a:cubicBezTo>
                  <a:cubicBezTo>
                    <a:pt x="9" y="49"/>
                    <a:pt x="11" y="47"/>
                    <a:pt x="13" y="45"/>
                  </a:cubicBezTo>
                  <a:cubicBezTo>
                    <a:pt x="14" y="44"/>
                    <a:pt x="16" y="43"/>
                    <a:pt x="17" y="43"/>
                  </a:cubicBezTo>
                  <a:cubicBezTo>
                    <a:pt x="18" y="42"/>
                    <a:pt x="22" y="42"/>
                    <a:pt x="24" y="42"/>
                  </a:cubicBezTo>
                  <a:cubicBezTo>
                    <a:pt x="25" y="42"/>
                    <a:pt x="29" y="44"/>
                    <a:pt x="30" y="44"/>
                  </a:cubicBezTo>
                  <a:cubicBezTo>
                    <a:pt x="33" y="45"/>
                    <a:pt x="37" y="46"/>
                    <a:pt x="39" y="47"/>
                  </a:cubicBezTo>
                  <a:cubicBezTo>
                    <a:pt x="41" y="48"/>
                    <a:pt x="46" y="51"/>
                    <a:pt x="48" y="53"/>
                  </a:cubicBezTo>
                  <a:cubicBezTo>
                    <a:pt x="50" y="54"/>
                    <a:pt x="55" y="58"/>
                    <a:pt x="57" y="58"/>
                  </a:cubicBezTo>
                  <a:cubicBezTo>
                    <a:pt x="59" y="59"/>
                    <a:pt x="64" y="58"/>
                    <a:pt x="66" y="58"/>
                  </a:cubicBezTo>
                  <a:cubicBezTo>
                    <a:pt x="67" y="57"/>
                    <a:pt x="71" y="57"/>
                    <a:pt x="72" y="57"/>
                  </a:cubicBezTo>
                  <a:cubicBezTo>
                    <a:pt x="74" y="56"/>
                    <a:pt x="78" y="55"/>
                    <a:pt x="80" y="54"/>
                  </a:cubicBezTo>
                  <a:cubicBezTo>
                    <a:pt x="82" y="53"/>
                    <a:pt x="85" y="50"/>
                    <a:pt x="87" y="49"/>
                  </a:cubicBezTo>
                  <a:cubicBezTo>
                    <a:pt x="89" y="46"/>
                    <a:pt x="94" y="42"/>
                    <a:pt x="96" y="39"/>
                  </a:cubicBezTo>
                  <a:cubicBezTo>
                    <a:pt x="99" y="36"/>
                    <a:pt x="104" y="30"/>
                    <a:pt x="106" y="27"/>
                  </a:cubicBezTo>
                  <a:cubicBezTo>
                    <a:pt x="107" y="25"/>
                    <a:pt x="109" y="22"/>
                    <a:pt x="110" y="20"/>
                  </a:cubicBezTo>
                  <a:cubicBezTo>
                    <a:pt x="112" y="18"/>
                    <a:pt x="116" y="14"/>
                    <a:pt x="118" y="12"/>
                  </a:cubicBezTo>
                  <a:cubicBezTo>
                    <a:pt x="119" y="11"/>
                    <a:pt x="122" y="9"/>
                    <a:pt x="124" y="8"/>
                  </a:cubicBezTo>
                  <a:cubicBezTo>
                    <a:pt x="126" y="7"/>
                    <a:pt x="131" y="4"/>
                    <a:pt x="133" y="3"/>
                  </a:cubicBezTo>
                  <a:cubicBezTo>
                    <a:pt x="136" y="2"/>
                    <a:pt x="141" y="1"/>
                    <a:pt x="143" y="1"/>
                  </a:cubicBezTo>
                  <a:cubicBezTo>
                    <a:pt x="146" y="0"/>
                    <a:pt x="153" y="1"/>
                    <a:pt x="156" y="1"/>
                  </a:cubicBezTo>
                  <a:cubicBezTo>
                    <a:pt x="159" y="2"/>
                    <a:pt x="164" y="4"/>
                    <a:pt x="167" y="6"/>
                  </a:cubicBezTo>
                  <a:cubicBezTo>
                    <a:pt x="169" y="7"/>
                    <a:pt x="172" y="10"/>
                    <a:pt x="174" y="12"/>
                  </a:cubicBezTo>
                  <a:cubicBezTo>
                    <a:pt x="177" y="14"/>
                    <a:pt x="181" y="19"/>
                    <a:pt x="184" y="20"/>
                  </a:cubicBezTo>
                  <a:cubicBezTo>
                    <a:pt x="187" y="22"/>
                    <a:pt x="194" y="25"/>
                    <a:pt x="198" y="26"/>
                  </a:cubicBezTo>
                  <a:cubicBezTo>
                    <a:pt x="201" y="27"/>
                    <a:pt x="207" y="30"/>
                    <a:pt x="209" y="31"/>
                  </a:cubicBezTo>
                  <a:cubicBezTo>
                    <a:pt x="211" y="32"/>
                    <a:pt x="215" y="35"/>
                    <a:pt x="217" y="36"/>
                  </a:cubicBezTo>
                  <a:cubicBezTo>
                    <a:pt x="222" y="40"/>
                    <a:pt x="231" y="46"/>
                    <a:pt x="237" y="48"/>
                  </a:cubicBezTo>
                  <a:cubicBezTo>
                    <a:pt x="241" y="51"/>
                    <a:pt x="250" y="54"/>
                    <a:pt x="254" y="56"/>
                  </a:cubicBezTo>
                  <a:cubicBezTo>
                    <a:pt x="258" y="57"/>
                    <a:pt x="265" y="59"/>
                    <a:pt x="268" y="60"/>
                  </a:cubicBezTo>
                  <a:cubicBezTo>
                    <a:pt x="271" y="60"/>
                    <a:pt x="276" y="61"/>
                    <a:pt x="279" y="62"/>
                  </a:cubicBezTo>
                  <a:cubicBezTo>
                    <a:pt x="282" y="63"/>
                    <a:pt x="289" y="64"/>
                    <a:pt x="294" y="65"/>
                  </a:cubicBezTo>
                  <a:cubicBezTo>
                    <a:pt x="294" y="67"/>
                    <a:pt x="294" y="68"/>
                    <a:pt x="294" y="69"/>
                  </a:cubicBezTo>
                  <a:cubicBezTo>
                    <a:pt x="294" y="70"/>
                    <a:pt x="293" y="73"/>
                    <a:pt x="293" y="75"/>
                  </a:cubicBezTo>
                  <a:cubicBezTo>
                    <a:pt x="293" y="77"/>
                    <a:pt x="291" y="82"/>
                    <a:pt x="290" y="85"/>
                  </a:cubicBezTo>
                  <a:cubicBezTo>
                    <a:pt x="289" y="88"/>
                    <a:pt x="288" y="94"/>
                    <a:pt x="287" y="98"/>
                  </a:cubicBezTo>
                  <a:cubicBezTo>
                    <a:pt x="286" y="100"/>
                    <a:pt x="285" y="105"/>
                    <a:pt x="285" y="108"/>
                  </a:cubicBezTo>
                  <a:cubicBezTo>
                    <a:pt x="284" y="111"/>
                    <a:pt x="283" y="117"/>
                    <a:pt x="282" y="119"/>
                  </a:cubicBezTo>
                  <a:cubicBezTo>
                    <a:pt x="282" y="120"/>
                    <a:pt x="280" y="121"/>
                    <a:pt x="280" y="122"/>
                  </a:cubicBezTo>
                  <a:cubicBezTo>
                    <a:pt x="278" y="122"/>
                    <a:pt x="275" y="121"/>
                    <a:pt x="274" y="122"/>
                  </a:cubicBezTo>
                  <a:cubicBezTo>
                    <a:pt x="272" y="122"/>
                    <a:pt x="270" y="126"/>
                    <a:pt x="269" y="128"/>
                  </a:cubicBezTo>
                  <a:cubicBezTo>
                    <a:pt x="267" y="130"/>
                    <a:pt x="264" y="134"/>
                    <a:pt x="262" y="137"/>
                  </a:cubicBezTo>
                  <a:cubicBezTo>
                    <a:pt x="260" y="140"/>
                    <a:pt x="256" y="146"/>
                    <a:pt x="254" y="149"/>
                  </a:cubicBezTo>
                  <a:cubicBezTo>
                    <a:pt x="253" y="152"/>
                    <a:pt x="250" y="157"/>
                    <a:pt x="250" y="160"/>
                  </a:cubicBezTo>
                  <a:cubicBezTo>
                    <a:pt x="250" y="161"/>
                    <a:pt x="250" y="163"/>
                    <a:pt x="250" y="164"/>
                  </a:cubicBezTo>
                  <a:cubicBezTo>
                    <a:pt x="249" y="164"/>
                    <a:pt x="248" y="164"/>
                    <a:pt x="247" y="164"/>
                  </a:cubicBezTo>
                  <a:cubicBezTo>
                    <a:pt x="246" y="165"/>
                    <a:pt x="245" y="168"/>
                    <a:pt x="244" y="170"/>
                  </a:cubicBezTo>
                  <a:cubicBezTo>
                    <a:pt x="244" y="171"/>
                    <a:pt x="245" y="174"/>
                    <a:pt x="244" y="175"/>
                  </a:cubicBezTo>
                  <a:cubicBezTo>
                    <a:pt x="244" y="177"/>
                    <a:pt x="242" y="180"/>
                    <a:pt x="241" y="181"/>
                  </a:cubicBezTo>
                  <a:cubicBezTo>
                    <a:pt x="239" y="182"/>
                    <a:pt x="235" y="182"/>
                    <a:pt x="233" y="181"/>
                  </a:cubicBezTo>
                  <a:cubicBezTo>
                    <a:pt x="231" y="181"/>
                    <a:pt x="227" y="180"/>
                    <a:pt x="225" y="179"/>
                  </a:cubicBezTo>
                  <a:cubicBezTo>
                    <a:pt x="223" y="179"/>
                    <a:pt x="217" y="179"/>
                    <a:pt x="215" y="179"/>
                  </a:cubicBezTo>
                  <a:cubicBezTo>
                    <a:pt x="212" y="179"/>
                    <a:pt x="206" y="181"/>
                    <a:pt x="203" y="181"/>
                  </a:cubicBezTo>
                  <a:cubicBezTo>
                    <a:pt x="199" y="180"/>
                    <a:pt x="192" y="179"/>
                    <a:pt x="188" y="179"/>
                  </a:cubicBezTo>
                  <a:cubicBezTo>
                    <a:pt x="185" y="178"/>
                    <a:pt x="177" y="175"/>
                    <a:pt x="174" y="174"/>
                  </a:cubicBezTo>
                  <a:cubicBezTo>
                    <a:pt x="172" y="173"/>
                    <a:pt x="168" y="171"/>
                    <a:pt x="166" y="170"/>
                  </a:cubicBezTo>
                  <a:cubicBezTo>
                    <a:pt x="165" y="169"/>
                    <a:pt x="164" y="167"/>
                    <a:pt x="163" y="16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4" name="Freeform 141"/>
            <p:cNvSpPr>
              <a:spLocks/>
            </p:cNvSpPr>
            <p:nvPr/>
          </p:nvSpPr>
          <p:spPr bwMode="auto">
            <a:xfrm>
              <a:off x="1614488" y="3656013"/>
              <a:ext cx="9525" cy="7938"/>
            </a:xfrm>
            <a:custGeom>
              <a:avLst/>
              <a:gdLst/>
              <a:ahLst/>
              <a:cxnLst>
                <a:cxn ang="0">
                  <a:pos x="7" y="3"/>
                </a:cxn>
                <a:cxn ang="0">
                  <a:pos x="4" y="1"/>
                </a:cxn>
                <a:cxn ang="0">
                  <a:pos x="1" y="1"/>
                </a:cxn>
                <a:cxn ang="0">
                  <a:pos x="1" y="3"/>
                </a:cxn>
                <a:cxn ang="0">
                  <a:pos x="4" y="5"/>
                </a:cxn>
                <a:cxn ang="0">
                  <a:pos x="6" y="5"/>
                </a:cxn>
                <a:cxn ang="0">
                  <a:pos x="7" y="3"/>
                </a:cxn>
              </a:cxnLst>
              <a:rect l="0" t="0" r="r" b="b"/>
              <a:pathLst>
                <a:path w="7" h="5">
                  <a:moveTo>
                    <a:pt x="7" y="3"/>
                  </a:moveTo>
                  <a:cubicBezTo>
                    <a:pt x="7" y="2"/>
                    <a:pt x="5" y="1"/>
                    <a:pt x="4" y="1"/>
                  </a:cubicBezTo>
                  <a:cubicBezTo>
                    <a:pt x="3" y="0"/>
                    <a:pt x="1" y="0"/>
                    <a:pt x="1" y="1"/>
                  </a:cubicBezTo>
                  <a:cubicBezTo>
                    <a:pt x="0" y="1"/>
                    <a:pt x="0" y="3"/>
                    <a:pt x="1" y="3"/>
                  </a:cubicBezTo>
                  <a:cubicBezTo>
                    <a:pt x="1" y="4"/>
                    <a:pt x="3" y="5"/>
                    <a:pt x="4" y="5"/>
                  </a:cubicBezTo>
                  <a:cubicBezTo>
                    <a:pt x="4" y="5"/>
                    <a:pt x="6" y="5"/>
                    <a:pt x="6" y="5"/>
                  </a:cubicBezTo>
                  <a:cubicBezTo>
                    <a:pt x="7" y="5"/>
                    <a:pt x="7" y="3"/>
                    <a:pt x="7" y="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5" name="Freeform 142"/>
            <p:cNvSpPr>
              <a:spLocks/>
            </p:cNvSpPr>
            <p:nvPr/>
          </p:nvSpPr>
          <p:spPr bwMode="auto">
            <a:xfrm>
              <a:off x="1612901" y="3644900"/>
              <a:ext cx="7938" cy="7938"/>
            </a:xfrm>
            <a:custGeom>
              <a:avLst/>
              <a:gdLst/>
              <a:ahLst/>
              <a:cxnLst>
                <a:cxn ang="0">
                  <a:pos x="5" y="2"/>
                </a:cxn>
                <a:cxn ang="0">
                  <a:pos x="4" y="4"/>
                </a:cxn>
                <a:cxn ang="0">
                  <a:pos x="1" y="4"/>
                </a:cxn>
                <a:cxn ang="0">
                  <a:pos x="0" y="2"/>
                </a:cxn>
                <a:cxn ang="0">
                  <a:pos x="1" y="0"/>
                </a:cxn>
                <a:cxn ang="0">
                  <a:pos x="4" y="1"/>
                </a:cxn>
                <a:cxn ang="0">
                  <a:pos x="5" y="2"/>
                </a:cxn>
              </a:cxnLst>
              <a:rect l="0" t="0" r="r" b="b"/>
              <a:pathLst>
                <a:path w="5" h="5">
                  <a:moveTo>
                    <a:pt x="5" y="2"/>
                  </a:moveTo>
                  <a:cubicBezTo>
                    <a:pt x="5" y="3"/>
                    <a:pt x="4" y="4"/>
                    <a:pt x="4" y="4"/>
                  </a:cubicBezTo>
                  <a:cubicBezTo>
                    <a:pt x="3" y="4"/>
                    <a:pt x="2" y="5"/>
                    <a:pt x="1" y="4"/>
                  </a:cubicBezTo>
                  <a:cubicBezTo>
                    <a:pt x="0" y="4"/>
                    <a:pt x="0" y="3"/>
                    <a:pt x="0" y="2"/>
                  </a:cubicBezTo>
                  <a:cubicBezTo>
                    <a:pt x="0" y="1"/>
                    <a:pt x="1" y="1"/>
                    <a:pt x="1" y="0"/>
                  </a:cubicBezTo>
                  <a:cubicBezTo>
                    <a:pt x="2" y="0"/>
                    <a:pt x="3" y="0"/>
                    <a:pt x="4" y="1"/>
                  </a:cubicBezTo>
                  <a:cubicBezTo>
                    <a:pt x="4" y="1"/>
                    <a:pt x="5" y="2"/>
                    <a:pt x="5"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6" name="Freeform 143"/>
            <p:cNvSpPr>
              <a:spLocks/>
            </p:cNvSpPr>
            <p:nvPr/>
          </p:nvSpPr>
          <p:spPr bwMode="auto">
            <a:xfrm>
              <a:off x="1625601" y="3722688"/>
              <a:ext cx="14288" cy="22225"/>
            </a:xfrm>
            <a:custGeom>
              <a:avLst/>
              <a:gdLst/>
              <a:ahLst/>
              <a:cxnLst>
                <a:cxn ang="0">
                  <a:pos x="9" y="2"/>
                </a:cxn>
                <a:cxn ang="0">
                  <a:pos x="6" y="7"/>
                </a:cxn>
                <a:cxn ang="0">
                  <a:pos x="5" y="11"/>
                </a:cxn>
                <a:cxn ang="0">
                  <a:pos x="3" y="14"/>
                </a:cxn>
                <a:cxn ang="0">
                  <a:pos x="1" y="11"/>
                </a:cxn>
                <a:cxn ang="0">
                  <a:pos x="2" y="6"/>
                </a:cxn>
                <a:cxn ang="0">
                  <a:pos x="1" y="2"/>
                </a:cxn>
                <a:cxn ang="0">
                  <a:pos x="4" y="0"/>
                </a:cxn>
                <a:cxn ang="0">
                  <a:pos x="6" y="0"/>
                </a:cxn>
                <a:cxn ang="0">
                  <a:pos x="9" y="2"/>
                </a:cxn>
              </a:cxnLst>
              <a:rect l="0" t="0" r="r" b="b"/>
              <a:pathLst>
                <a:path w="9" h="14">
                  <a:moveTo>
                    <a:pt x="9" y="2"/>
                  </a:moveTo>
                  <a:cubicBezTo>
                    <a:pt x="9" y="4"/>
                    <a:pt x="6" y="5"/>
                    <a:pt x="6" y="7"/>
                  </a:cubicBezTo>
                  <a:cubicBezTo>
                    <a:pt x="5" y="8"/>
                    <a:pt x="5" y="10"/>
                    <a:pt x="5" y="11"/>
                  </a:cubicBezTo>
                  <a:cubicBezTo>
                    <a:pt x="5" y="12"/>
                    <a:pt x="4" y="14"/>
                    <a:pt x="3" y="14"/>
                  </a:cubicBezTo>
                  <a:cubicBezTo>
                    <a:pt x="2" y="14"/>
                    <a:pt x="1" y="12"/>
                    <a:pt x="1" y="11"/>
                  </a:cubicBezTo>
                  <a:cubicBezTo>
                    <a:pt x="0" y="10"/>
                    <a:pt x="2" y="7"/>
                    <a:pt x="2" y="6"/>
                  </a:cubicBezTo>
                  <a:cubicBezTo>
                    <a:pt x="2" y="5"/>
                    <a:pt x="1" y="3"/>
                    <a:pt x="1" y="2"/>
                  </a:cubicBezTo>
                  <a:cubicBezTo>
                    <a:pt x="2" y="1"/>
                    <a:pt x="3" y="0"/>
                    <a:pt x="4" y="0"/>
                  </a:cubicBezTo>
                  <a:cubicBezTo>
                    <a:pt x="4" y="0"/>
                    <a:pt x="6" y="0"/>
                    <a:pt x="6" y="0"/>
                  </a:cubicBezTo>
                  <a:cubicBezTo>
                    <a:pt x="7" y="0"/>
                    <a:pt x="9" y="1"/>
                    <a:pt x="9"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7" name="Freeform 144"/>
            <p:cNvSpPr>
              <a:spLocks/>
            </p:cNvSpPr>
            <p:nvPr/>
          </p:nvSpPr>
          <p:spPr bwMode="auto">
            <a:xfrm>
              <a:off x="1649413" y="3741738"/>
              <a:ext cx="12700" cy="20638"/>
            </a:xfrm>
            <a:custGeom>
              <a:avLst/>
              <a:gdLst/>
              <a:ahLst/>
              <a:cxnLst>
                <a:cxn ang="0">
                  <a:pos x="8" y="1"/>
                </a:cxn>
                <a:cxn ang="0">
                  <a:pos x="4" y="0"/>
                </a:cxn>
                <a:cxn ang="0">
                  <a:pos x="2" y="3"/>
                </a:cxn>
                <a:cxn ang="0">
                  <a:pos x="0" y="8"/>
                </a:cxn>
                <a:cxn ang="0">
                  <a:pos x="2" y="13"/>
                </a:cxn>
                <a:cxn ang="0">
                  <a:pos x="6" y="12"/>
                </a:cxn>
                <a:cxn ang="0">
                  <a:pos x="8" y="9"/>
                </a:cxn>
                <a:cxn ang="0">
                  <a:pos x="9" y="5"/>
                </a:cxn>
                <a:cxn ang="0">
                  <a:pos x="8" y="1"/>
                </a:cxn>
              </a:cxnLst>
              <a:rect l="0" t="0" r="r" b="b"/>
              <a:pathLst>
                <a:path w="9" h="14">
                  <a:moveTo>
                    <a:pt x="8" y="1"/>
                  </a:moveTo>
                  <a:cubicBezTo>
                    <a:pt x="7" y="0"/>
                    <a:pt x="5" y="0"/>
                    <a:pt x="4" y="0"/>
                  </a:cubicBezTo>
                  <a:cubicBezTo>
                    <a:pt x="3" y="0"/>
                    <a:pt x="2" y="2"/>
                    <a:pt x="2" y="3"/>
                  </a:cubicBezTo>
                  <a:cubicBezTo>
                    <a:pt x="1" y="4"/>
                    <a:pt x="0" y="7"/>
                    <a:pt x="0" y="8"/>
                  </a:cubicBezTo>
                  <a:cubicBezTo>
                    <a:pt x="0" y="9"/>
                    <a:pt x="1" y="12"/>
                    <a:pt x="2" y="13"/>
                  </a:cubicBezTo>
                  <a:cubicBezTo>
                    <a:pt x="3" y="14"/>
                    <a:pt x="5" y="13"/>
                    <a:pt x="6" y="12"/>
                  </a:cubicBezTo>
                  <a:cubicBezTo>
                    <a:pt x="7" y="12"/>
                    <a:pt x="8" y="10"/>
                    <a:pt x="8" y="9"/>
                  </a:cubicBezTo>
                  <a:cubicBezTo>
                    <a:pt x="9" y="8"/>
                    <a:pt x="9" y="6"/>
                    <a:pt x="9" y="5"/>
                  </a:cubicBezTo>
                  <a:cubicBezTo>
                    <a:pt x="9" y="4"/>
                    <a:pt x="8" y="2"/>
                    <a:pt x="8" y="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8" name="Freeform 145"/>
            <p:cNvSpPr>
              <a:spLocks/>
            </p:cNvSpPr>
            <p:nvPr/>
          </p:nvSpPr>
          <p:spPr bwMode="auto">
            <a:xfrm>
              <a:off x="1579563" y="3384550"/>
              <a:ext cx="349250" cy="374650"/>
            </a:xfrm>
            <a:custGeom>
              <a:avLst/>
              <a:gdLst/>
              <a:ahLst/>
              <a:cxnLst>
                <a:cxn ang="0">
                  <a:pos x="134" y="11"/>
                </a:cxn>
                <a:cxn ang="0">
                  <a:pos x="124" y="24"/>
                </a:cxn>
                <a:cxn ang="0">
                  <a:pos x="120" y="37"/>
                </a:cxn>
                <a:cxn ang="0">
                  <a:pos x="134" y="52"/>
                </a:cxn>
                <a:cxn ang="0">
                  <a:pos x="150" y="73"/>
                </a:cxn>
                <a:cxn ang="0">
                  <a:pos x="167" y="96"/>
                </a:cxn>
                <a:cxn ang="0">
                  <a:pos x="190" y="98"/>
                </a:cxn>
                <a:cxn ang="0">
                  <a:pos x="199" y="118"/>
                </a:cxn>
                <a:cxn ang="0">
                  <a:pos x="204" y="139"/>
                </a:cxn>
                <a:cxn ang="0">
                  <a:pos x="215" y="151"/>
                </a:cxn>
                <a:cxn ang="0">
                  <a:pos x="220" y="169"/>
                </a:cxn>
                <a:cxn ang="0">
                  <a:pos x="223" y="188"/>
                </a:cxn>
                <a:cxn ang="0">
                  <a:pos x="228" y="206"/>
                </a:cxn>
                <a:cxn ang="0">
                  <a:pos x="228" y="228"/>
                </a:cxn>
                <a:cxn ang="0">
                  <a:pos x="215" y="236"/>
                </a:cxn>
                <a:cxn ang="0">
                  <a:pos x="203" y="241"/>
                </a:cxn>
                <a:cxn ang="0">
                  <a:pos x="195" y="228"/>
                </a:cxn>
                <a:cxn ang="0">
                  <a:pos x="180" y="206"/>
                </a:cxn>
                <a:cxn ang="0">
                  <a:pos x="176" y="190"/>
                </a:cxn>
                <a:cxn ang="0">
                  <a:pos x="166" y="190"/>
                </a:cxn>
                <a:cxn ang="0">
                  <a:pos x="154" y="186"/>
                </a:cxn>
                <a:cxn ang="0">
                  <a:pos x="155" y="178"/>
                </a:cxn>
                <a:cxn ang="0">
                  <a:pos x="159" y="169"/>
                </a:cxn>
                <a:cxn ang="0">
                  <a:pos x="148" y="156"/>
                </a:cxn>
                <a:cxn ang="0">
                  <a:pos x="142" y="147"/>
                </a:cxn>
                <a:cxn ang="0">
                  <a:pos x="118" y="147"/>
                </a:cxn>
                <a:cxn ang="0">
                  <a:pos x="102" y="157"/>
                </a:cxn>
                <a:cxn ang="0">
                  <a:pos x="92" y="185"/>
                </a:cxn>
                <a:cxn ang="0">
                  <a:pos x="97" y="205"/>
                </a:cxn>
                <a:cxn ang="0">
                  <a:pos x="100" y="220"/>
                </a:cxn>
                <a:cxn ang="0">
                  <a:pos x="94" y="233"/>
                </a:cxn>
                <a:cxn ang="0">
                  <a:pos x="84" y="241"/>
                </a:cxn>
                <a:cxn ang="0">
                  <a:pos x="75" y="245"/>
                </a:cxn>
                <a:cxn ang="0">
                  <a:pos x="72" y="232"/>
                </a:cxn>
                <a:cxn ang="0">
                  <a:pos x="64" y="218"/>
                </a:cxn>
                <a:cxn ang="0">
                  <a:pos x="44" y="215"/>
                </a:cxn>
                <a:cxn ang="0">
                  <a:pos x="33" y="202"/>
                </a:cxn>
                <a:cxn ang="0">
                  <a:pos x="35" y="190"/>
                </a:cxn>
                <a:cxn ang="0">
                  <a:pos x="38" y="177"/>
                </a:cxn>
                <a:cxn ang="0">
                  <a:pos x="34" y="167"/>
                </a:cxn>
                <a:cxn ang="0">
                  <a:pos x="26" y="165"/>
                </a:cxn>
                <a:cxn ang="0">
                  <a:pos x="20" y="150"/>
                </a:cxn>
                <a:cxn ang="0">
                  <a:pos x="3" y="132"/>
                </a:cxn>
                <a:cxn ang="0">
                  <a:pos x="1" y="100"/>
                </a:cxn>
                <a:cxn ang="0">
                  <a:pos x="9" y="81"/>
                </a:cxn>
                <a:cxn ang="0">
                  <a:pos x="28" y="66"/>
                </a:cxn>
                <a:cxn ang="0">
                  <a:pos x="37" y="52"/>
                </a:cxn>
                <a:cxn ang="0">
                  <a:pos x="32" y="24"/>
                </a:cxn>
                <a:cxn ang="0">
                  <a:pos x="48" y="25"/>
                </a:cxn>
                <a:cxn ang="0">
                  <a:pos x="62" y="21"/>
                </a:cxn>
                <a:cxn ang="0">
                  <a:pos x="73" y="12"/>
                </a:cxn>
                <a:cxn ang="0">
                  <a:pos x="81" y="1"/>
                </a:cxn>
                <a:cxn ang="0">
                  <a:pos x="91" y="10"/>
                </a:cxn>
                <a:cxn ang="0">
                  <a:pos x="102" y="22"/>
                </a:cxn>
                <a:cxn ang="0">
                  <a:pos x="115" y="12"/>
                </a:cxn>
                <a:cxn ang="0">
                  <a:pos x="125" y="2"/>
                </a:cxn>
                <a:cxn ang="0">
                  <a:pos x="134" y="5"/>
                </a:cxn>
              </a:cxnLst>
              <a:rect l="0" t="0" r="r" b="b"/>
              <a:pathLst>
                <a:path w="229" h="245">
                  <a:moveTo>
                    <a:pt x="134" y="6"/>
                  </a:moveTo>
                  <a:cubicBezTo>
                    <a:pt x="135" y="8"/>
                    <a:pt x="134" y="10"/>
                    <a:pt x="134" y="11"/>
                  </a:cubicBezTo>
                  <a:cubicBezTo>
                    <a:pt x="134" y="13"/>
                    <a:pt x="132" y="17"/>
                    <a:pt x="130" y="19"/>
                  </a:cubicBezTo>
                  <a:cubicBezTo>
                    <a:pt x="129" y="20"/>
                    <a:pt x="126" y="22"/>
                    <a:pt x="124" y="24"/>
                  </a:cubicBezTo>
                  <a:cubicBezTo>
                    <a:pt x="123" y="25"/>
                    <a:pt x="122" y="27"/>
                    <a:pt x="121" y="29"/>
                  </a:cubicBezTo>
                  <a:cubicBezTo>
                    <a:pt x="121" y="31"/>
                    <a:pt x="120" y="35"/>
                    <a:pt x="120" y="37"/>
                  </a:cubicBezTo>
                  <a:cubicBezTo>
                    <a:pt x="121" y="39"/>
                    <a:pt x="124" y="42"/>
                    <a:pt x="125" y="43"/>
                  </a:cubicBezTo>
                  <a:cubicBezTo>
                    <a:pt x="127" y="45"/>
                    <a:pt x="132" y="49"/>
                    <a:pt x="134" y="52"/>
                  </a:cubicBezTo>
                  <a:cubicBezTo>
                    <a:pt x="136" y="54"/>
                    <a:pt x="139" y="60"/>
                    <a:pt x="141" y="63"/>
                  </a:cubicBezTo>
                  <a:cubicBezTo>
                    <a:pt x="143" y="65"/>
                    <a:pt x="148" y="70"/>
                    <a:pt x="150" y="73"/>
                  </a:cubicBezTo>
                  <a:cubicBezTo>
                    <a:pt x="152" y="76"/>
                    <a:pt x="155" y="83"/>
                    <a:pt x="158" y="86"/>
                  </a:cubicBezTo>
                  <a:cubicBezTo>
                    <a:pt x="160" y="88"/>
                    <a:pt x="164" y="94"/>
                    <a:pt x="167" y="96"/>
                  </a:cubicBezTo>
                  <a:cubicBezTo>
                    <a:pt x="171" y="97"/>
                    <a:pt x="179" y="98"/>
                    <a:pt x="183" y="98"/>
                  </a:cubicBezTo>
                  <a:cubicBezTo>
                    <a:pt x="184" y="99"/>
                    <a:pt x="188" y="98"/>
                    <a:pt x="190" y="98"/>
                  </a:cubicBezTo>
                  <a:cubicBezTo>
                    <a:pt x="191" y="100"/>
                    <a:pt x="195" y="105"/>
                    <a:pt x="196" y="107"/>
                  </a:cubicBezTo>
                  <a:cubicBezTo>
                    <a:pt x="197" y="110"/>
                    <a:pt x="199" y="115"/>
                    <a:pt x="199" y="118"/>
                  </a:cubicBezTo>
                  <a:cubicBezTo>
                    <a:pt x="200" y="122"/>
                    <a:pt x="200" y="129"/>
                    <a:pt x="201" y="132"/>
                  </a:cubicBezTo>
                  <a:cubicBezTo>
                    <a:pt x="202" y="134"/>
                    <a:pt x="203" y="137"/>
                    <a:pt x="204" y="139"/>
                  </a:cubicBezTo>
                  <a:cubicBezTo>
                    <a:pt x="205" y="141"/>
                    <a:pt x="208" y="145"/>
                    <a:pt x="210" y="146"/>
                  </a:cubicBezTo>
                  <a:cubicBezTo>
                    <a:pt x="211" y="148"/>
                    <a:pt x="214" y="150"/>
                    <a:pt x="215" y="151"/>
                  </a:cubicBezTo>
                  <a:cubicBezTo>
                    <a:pt x="216" y="153"/>
                    <a:pt x="218" y="156"/>
                    <a:pt x="219" y="158"/>
                  </a:cubicBezTo>
                  <a:cubicBezTo>
                    <a:pt x="219" y="161"/>
                    <a:pt x="219" y="166"/>
                    <a:pt x="220" y="169"/>
                  </a:cubicBezTo>
                  <a:cubicBezTo>
                    <a:pt x="220" y="171"/>
                    <a:pt x="222" y="175"/>
                    <a:pt x="223" y="177"/>
                  </a:cubicBezTo>
                  <a:cubicBezTo>
                    <a:pt x="223" y="180"/>
                    <a:pt x="222" y="185"/>
                    <a:pt x="223" y="188"/>
                  </a:cubicBezTo>
                  <a:cubicBezTo>
                    <a:pt x="223" y="190"/>
                    <a:pt x="224" y="194"/>
                    <a:pt x="225" y="195"/>
                  </a:cubicBezTo>
                  <a:cubicBezTo>
                    <a:pt x="226" y="198"/>
                    <a:pt x="228" y="203"/>
                    <a:pt x="228" y="206"/>
                  </a:cubicBezTo>
                  <a:cubicBezTo>
                    <a:pt x="228" y="208"/>
                    <a:pt x="228" y="212"/>
                    <a:pt x="228" y="214"/>
                  </a:cubicBezTo>
                  <a:cubicBezTo>
                    <a:pt x="228" y="217"/>
                    <a:pt x="229" y="224"/>
                    <a:pt x="228" y="228"/>
                  </a:cubicBezTo>
                  <a:cubicBezTo>
                    <a:pt x="228" y="229"/>
                    <a:pt x="226" y="232"/>
                    <a:pt x="224" y="233"/>
                  </a:cubicBezTo>
                  <a:cubicBezTo>
                    <a:pt x="222" y="234"/>
                    <a:pt x="217" y="235"/>
                    <a:pt x="215" y="236"/>
                  </a:cubicBezTo>
                  <a:cubicBezTo>
                    <a:pt x="212" y="237"/>
                    <a:pt x="207" y="238"/>
                    <a:pt x="205" y="239"/>
                  </a:cubicBezTo>
                  <a:cubicBezTo>
                    <a:pt x="205" y="239"/>
                    <a:pt x="204" y="240"/>
                    <a:pt x="203" y="241"/>
                  </a:cubicBezTo>
                  <a:cubicBezTo>
                    <a:pt x="202" y="240"/>
                    <a:pt x="200" y="238"/>
                    <a:pt x="200" y="237"/>
                  </a:cubicBezTo>
                  <a:cubicBezTo>
                    <a:pt x="198" y="235"/>
                    <a:pt x="197" y="230"/>
                    <a:pt x="195" y="228"/>
                  </a:cubicBezTo>
                  <a:cubicBezTo>
                    <a:pt x="193" y="225"/>
                    <a:pt x="185" y="219"/>
                    <a:pt x="183" y="215"/>
                  </a:cubicBezTo>
                  <a:cubicBezTo>
                    <a:pt x="182" y="213"/>
                    <a:pt x="180" y="209"/>
                    <a:pt x="180" y="206"/>
                  </a:cubicBezTo>
                  <a:cubicBezTo>
                    <a:pt x="179" y="204"/>
                    <a:pt x="177" y="199"/>
                    <a:pt x="176" y="196"/>
                  </a:cubicBezTo>
                  <a:cubicBezTo>
                    <a:pt x="176" y="195"/>
                    <a:pt x="177" y="191"/>
                    <a:pt x="176" y="190"/>
                  </a:cubicBezTo>
                  <a:cubicBezTo>
                    <a:pt x="175" y="189"/>
                    <a:pt x="173" y="189"/>
                    <a:pt x="172" y="189"/>
                  </a:cubicBezTo>
                  <a:cubicBezTo>
                    <a:pt x="170" y="189"/>
                    <a:pt x="168" y="190"/>
                    <a:pt x="166" y="190"/>
                  </a:cubicBezTo>
                  <a:cubicBezTo>
                    <a:pt x="165" y="190"/>
                    <a:pt x="161" y="189"/>
                    <a:pt x="160" y="189"/>
                  </a:cubicBezTo>
                  <a:cubicBezTo>
                    <a:pt x="158" y="188"/>
                    <a:pt x="155" y="187"/>
                    <a:pt x="154" y="186"/>
                  </a:cubicBezTo>
                  <a:cubicBezTo>
                    <a:pt x="153" y="185"/>
                    <a:pt x="151" y="182"/>
                    <a:pt x="152" y="180"/>
                  </a:cubicBezTo>
                  <a:cubicBezTo>
                    <a:pt x="152" y="180"/>
                    <a:pt x="154" y="179"/>
                    <a:pt x="155" y="178"/>
                  </a:cubicBezTo>
                  <a:cubicBezTo>
                    <a:pt x="156" y="178"/>
                    <a:pt x="158" y="176"/>
                    <a:pt x="159" y="174"/>
                  </a:cubicBezTo>
                  <a:cubicBezTo>
                    <a:pt x="159" y="173"/>
                    <a:pt x="160" y="170"/>
                    <a:pt x="159" y="169"/>
                  </a:cubicBezTo>
                  <a:cubicBezTo>
                    <a:pt x="159" y="167"/>
                    <a:pt x="157" y="164"/>
                    <a:pt x="156" y="162"/>
                  </a:cubicBezTo>
                  <a:cubicBezTo>
                    <a:pt x="155" y="160"/>
                    <a:pt x="149" y="158"/>
                    <a:pt x="148" y="156"/>
                  </a:cubicBezTo>
                  <a:cubicBezTo>
                    <a:pt x="147" y="154"/>
                    <a:pt x="147" y="151"/>
                    <a:pt x="146" y="149"/>
                  </a:cubicBezTo>
                  <a:cubicBezTo>
                    <a:pt x="145" y="148"/>
                    <a:pt x="143" y="147"/>
                    <a:pt x="142" y="147"/>
                  </a:cubicBezTo>
                  <a:cubicBezTo>
                    <a:pt x="140" y="146"/>
                    <a:pt x="134" y="146"/>
                    <a:pt x="132" y="146"/>
                  </a:cubicBezTo>
                  <a:cubicBezTo>
                    <a:pt x="128" y="146"/>
                    <a:pt x="121" y="146"/>
                    <a:pt x="118" y="147"/>
                  </a:cubicBezTo>
                  <a:cubicBezTo>
                    <a:pt x="115" y="147"/>
                    <a:pt x="109" y="149"/>
                    <a:pt x="107" y="150"/>
                  </a:cubicBezTo>
                  <a:cubicBezTo>
                    <a:pt x="105" y="151"/>
                    <a:pt x="103" y="155"/>
                    <a:pt x="102" y="157"/>
                  </a:cubicBezTo>
                  <a:cubicBezTo>
                    <a:pt x="101" y="160"/>
                    <a:pt x="97" y="166"/>
                    <a:pt x="96" y="169"/>
                  </a:cubicBezTo>
                  <a:cubicBezTo>
                    <a:pt x="94" y="173"/>
                    <a:pt x="92" y="181"/>
                    <a:pt x="92" y="185"/>
                  </a:cubicBezTo>
                  <a:cubicBezTo>
                    <a:pt x="91" y="188"/>
                    <a:pt x="91" y="194"/>
                    <a:pt x="92" y="196"/>
                  </a:cubicBezTo>
                  <a:cubicBezTo>
                    <a:pt x="93" y="198"/>
                    <a:pt x="96" y="202"/>
                    <a:pt x="97" y="205"/>
                  </a:cubicBezTo>
                  <a:cubicBezTo>
                    <a:pt x="98" y="206"/>
                    <a:pt x="100" y="210"/>
                    <a:pt x="100" y="212"/>
                  </a:cubicBezTo>
                  <a:cubicBezTo>
                    <a:pt x="101" y="214"/>
                    <a:pt x="100" y="218"/>
                    <a:pt x="100" y="220"/>
                  </a:cubicBezTo>
                  <a:cubicBezTo>
                    <a:pt x="100" y="222"/>
                    <a:pt x="98" y="227"/>
                    <a:pt x="97" y="228"/>
                  </a:cubicBezTo>
                  <a:cubicBezTo>
                    <a:pt x="97" y="230"/>
                    <a:pt x="95" y="232"/>
                    <a:pt x="94" y="233"/>
                  </a:cubicBezTo>
                  <a:cubicBezTo>
                    <a:pt x="93" y="234"/>
                    <a:pt x="90" y="235"/>
                    <a:pt x="89" y="236"/>
                  </a:cubicBezTo>
                  <a:cubicBezTo>
                    <a:pt x="88" y="237"/>
                    <a:pt x="85" y="240"/>
                    <a:pt x="84" y="241"/>
                  </a:cubicBezTo>
                  <a:cubicBezTo>
                    <a:pt x="83" y="242"/>
                    <a:pt x="81" y="244"/>
                    <a:pt x="80" y="245"/>
                  </a:cubicBezTo>
                  <a:cubicBezTo>
                    <a:pt x="78" y="245"/>
                    <a:pt x="76" y="245"/>
                    <a:pt x="75" y="245"/>
                  </a:cubicBezTo>
                  <a:cubicBezTo>
                    <a:pt x="74" y="244"/>
                    <a:pt x="75" y="240"/>
                    <a:pt x="74" y="239"/>
                  </a:cubicBezTo>
                  <a:cubicBezTo>
                    <a:pt x="74" y="237"/>
                    <a:pt x="72" y="233"/>
                    <a:pt x="72" y="232"/>
                  </a:cubicBezTo>
                  <a:cubicBezTo>
                    <a:pt x="71" y="230"/>
                    <a:pt x="70" y="226"/>
                    <a:pt x="69" y="224"/>
                  </a:cubicBezTo>
                  <a:cubicBezTo>
                    <a:pt x="68" y="223"/>
                    <a:pt x="65" y="219"/>
                    <a:pt x="64" y="218"/>
                  </a:cubicBezTo>
                  <a:cubicBezTo>
                    <a:pt x="61" y="217"/>
                    <a:pt x="56" y="217"/>
                    <a:pt x="53" y="217"/>
                  </a:cubicBezTo>
                  <a:cubicBezTo>
                    <a:pt x="51" y="216"/>
                    <a:pt x="46" y="216"/>
                    <a:pt x="44" y="215"/>
                  </a:cubicBezTo>
                  <a:cubicBezTo>
                    <a:pt x="41" y="214"/>
                    <a:pt x="37" y="212"/>
                    <a:pt x="35" y="210"/>
                  </a:cubicBezTo>
                  <a:cubicBezTo>
                    <a:pt x="34" y="208"/>
                    <a:pt x="34" y="204"/>
                    <a:pt x="33" y="202"/>
                  </a:cubicBezTo>
                  <a:cubicBezTo>
                    <a:pt x="33" y="200"/>
                    <a:pt x="31" y="196"/>
                    <a:pt x="32" y="194"/>
                  </a:cubicBezTo>
                  <a:cubicBezTo>
                    <a:pt x="32" y="193"/>
                    <a:pt x="34" y="191"/>
                    <a:pt x="35" y="190"/>
                  </a:cubicBezTo>
                  <a:cubicBezTo>
                    <a:pt x="36" y="188"/>
                    <a:pt x="37" y="185"/>
                    <a:pt x="38" y="183"/>
                  </a:cubicBezTo>
                  <a:cubicBezTo>
                    <a:pt x="38" y="182"/>
                    <a:pt x="38" y="179"/>
                    <a:pt x="38" y="177"/>
                  </a:cubicBezTo>
                  <a:cubicBezTo>
                    <a:pt x="38" y="175"/>
                    <a:pt x="38" y="172"/>
                    <a:pt x="37" y="170"/>
                  </a:cubicBezTo>
                  <a:cubicBezTo>
                    <a:pt x="36" y="169"/>
                    <a:pt x="35" y="167"/>
                    <a:pt x="34" y="167"/>
                  </a:cubicBezTo>
                  <a:cubicBezTo>
                    <a:pt x="32" y="166"/>
                    <a:pt x="29" y="167"/>
                    <a:pt x="28" y="167"/>
                  </a:cubicBezTo>
                  <a:cubicBezTo>
                    <a:pt x="27" y="167"/>
                    <a:pt x="26" y="166"/>
                    <a:pt x="26" y="165"/>
                  </a:cubicBezTo>
                  <a:cubicBezTo>
                    <a:pt x="25" y="163"/>
                    <a:pt x="28" y="160"/>
                    <a:pt x="27" y="158"/>
                  </a:cubicBezTo>
                  <a:cubicBezTo>
                    <a:pt x="26" y="155"/>
                    <a:pt x="22" y="152"/>
                    <a:pt x="20" y="150"/>
                  </a:cubicBezTo>
                  <a:cubicBezTo>
                    <a:pt x="18" y="148"/>
                    <a:pt x="13" y="144"/>
                    <a:pt x="10" y="141"/>
                  </a:cubicBezTo>
                  <a:cubicBezTo>
                    <a:pt x="9" y="139"/>
                    <a:pt x="5" y="135"/>
                    <a:pt x="3" y="132"/>
                  </a:cubicBezTo>
                  <a:cubicBezTo>
                    <a:pt x="2" y="129"/>
                    <a:pt x="0" y="122"/>
                    <a:pt x="0" y="119"/>
                  </a:cubicBezTo>
                  <a:cubicBezTo>
                    <a:pt x="0" y="114"/>
                    <a:pt x="0" y="105"/>
                    <a:pt x="1" y="100"/>
                  </a:cubicBezTo>
                  <a:cubicBezTo>
                    <a:pt x="2" y="98"/>
                    <a:pt x="3" y="93"/>
                    <a:pt x="4" y="91"/>
                  </a:cubicBezTo>
                  <a:cubicBezTo>
                    <a:pt x="5" y="89"/>
                    <a:pt x="8" y="84"/>
                    <a:pt x="9" y="81"/>
                  </a:cubicBezTo>
                  <a:cubicBezTo>
                    <a:pt x="11" y="79"/>
                    <a:pt x="15" y="75"/>
                    <a:pt x="17" y="73"/>
                  </a:cubicBezTo>
                  <a:cubicBezTo>
                    <a:pt x="20" y="71"/>
                    <a:pt x="25" y="68"/>
                    <a:pt x="28" y="66"/>
                  </a:cubicBezTo>
                  <a:cubicBezTo>
                    <a:pt x="29" y="65"/>
                    <a:pt x="33" y="63"/>
                    <a:pt x="34" y="61"/>
                  </a:cubicBezTo>
                  <a:cubicBezTo>
                    <a:pt x="35" y="59"/>
                    <a:pt x="36" y="54"/>
                    <a:pt x="37" y="52"/>
                  </a:cubicBezTo>
                  <a:cubicBezTo>
                    <a:pt x="37" y="49"/>
                    <a:pt x="36" y="42"/>
                    <a:pt x="36" y="39"/>
                  </a:cubicBezTo>
                  <a:cubicBezTo>
                    <a:pt x="35" y="35"/>
                    <a:pt x="33" y="28"/>
                    <a:pt x="32" y="24"/>
                  </a:cubicBezTo>
                  <a:cubicBezTo>
                    <a:pt x="34" y="24"/>
                    <a:pt x="37" y="24"/>
                    <a:pt x="38" y="24"/>
                  </a:cubicBezTo>
                  <a:cubicBezTo>
                    <a:pt x="40" y="25"/>
                    <a:pt x="45" y="25"/>
                    <a:pt x="48" y="25"/>
                  </a:cubicBezTo>
                  <a:cubicBezTo>
                    <a:pt x="50" y="24"/>
                    <a:pt x="53" y="23"/>
                    <a:pt x="55" y="23"/>
                  </a:cubicBezTo>
                  <a:cubicBezTo>
                    <a:pt x="57" y="23"/>
                    <a:pt x="60" y="22"/>
                    <a:pt x="62" y="21"/>
                  </a:cubicBezTo>
                  <a:cubicBezTo>
                    <a:pt x="63" y="20"/>
                    <a:pt x="65" y="17"/>
                    <a:pt x="67" y="16"/>
                  </a:cubicBezTo>
                  <a:cubicBezTo>
                    <a:pt x="68" y="15"/>
                    <a:pt x="72" y="13"/>
                    <a:pt x="73" y="12"/>
                  </a:cubicBezTo>
                  <a:cubicBezTo>
                    <a:pt x="74" y="10"/>
                    <a:pt x="76" y="7"/>
                    <a:pt x="78" y="5"/>
                  </a:cubicBezTo>
                  <a:cubicBezTo>
                    <a:pt x="78" y="4"/>
                    <a:pt x="80" y="1"/>
                    <a:pt x="81" y="1"/>
                  </a:cubicBezTo>
                  <a:cubicBezTo>
                    <a:pt x="83" y="0"/>
                    <a:pt x="86" y="3"/>
                    <a:pt x="87" y="4"/>
                  </a:cubicBezTo>
                  <a:cubicBezTo>
                    <a:pt x="88" y="5"/>
                    <a:pt x="90" y="9"/>
                    <a:pt x="91" y="10"/>
                  </a:cubicBezTo>
                  <a:cubicBezTo>
                    <a:pt x="92" y="12"/>
                    <a:pt x="93" y="18"/>
                    <a:pt x="95" y="19"/>
                  </a:cubicBezTo>
                  <a:cubicBezTo>
                    <a:pt x="96" y="21"/>
                    <a:pt x="100" y="22"/>
                    <a:pt x="102" y="22"/>
                  </a:cubicBezTo>
                  <a:cubicBezTo>
                    <a:pt x="103" y="22"/>
                    <a:pt x="106" y="21"/>
                    <a:pt x="107" y="20"/>
                  </a:cubicBezTo>
                  <a:cubicBezTo>
                    <a:pt x="109" y="19"/>
                    <a:pt x="113" y="14"/>
                    <a:pt x="115" y="12"/>
                  </a:cubicBezTo>
                  <a:cubicBezTo>
                    <a:pt x="116" y="10"/>
                    <a:pt x="117" y="6"/>
                    <a:pt x="119" y="5"/>
                  </a:cubicBezTo>
                  <a:cubicBezTo>
                    <a:pt x="120" y="4"/>
                    <a:pt x="124" y="2"/>
                    <a:pt x="125" y="2"/>
                  </a:cubicBezTo>
                  <a:cubicBezTo>
                    <a:pt x="127" y="2"/>
                    <a:pt x="130" y="4"/>
                    <a:pt x="131" y="4"/>
                  </a:cubicBezTo>
                  <a:cubicBezTo>
                    <a:pt x="132" y="4"/>
                    <a:pt x="134" y="5"/>
                    <a:pt x="134" y="5"/>
                  </a:cubicBezTo>
                  <a:cubicBezTo>
                    <a:pt x="134" y="5"/>
                    <a:pt x="134" y="6"/>
                    <a:pt x="134" y="6"/>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69" name="Freeform 146"/>
            <p:cNvSpPr>
              <a:spLocks/>
            </p:cNvSpPr>
            <p:nvPr/>
          </p:nvSpPr>
          <p:spPr bwMode="auto">
            <a:xfrm>
              <a:off x="1543051" y="2305050"/>
              <a:ext cx="358775" cy="285750"/>
            </a:xfrm>
            <a:custGeom>
              <a:avLst/>
              <a:gdLst/>
              <a:ahLst/>
              <a:cxnLst>
                <a:cxn ang="0">
                  <a:pos x="150" y="176"/>
                </a:cxn>
                <a:cxn ang="0">
                  <a:pos x="146" y="160"/>
                </a:cxn>
                <a:cxn ang="0">
                  <a:pos x="131" y="141"/>
                </a:cxn>
                <a:cxn ang="0">
                  <a:pos x="111" y="130"/>
                </a:cxn>
                <a:cxn ang="0">
                  <a:pos x="102" y="116"/>
                </a:cxn>
                <a:cxn ang="0">
                  <a:pos x="75" y="107"/>
                </a:cxn>
                <a:cxn ang="0">
                  <a:pos x="52" y="111"/>
                </a:cxn>
                <a:cxn ang="0">
                  <a:pos x="35" y="119"/>
                </a:cxn>
                <a:cxn ang="0">
                  <a:pos x="31" y="132"/>
                </a:cxn>
                <a:cxn ang="0">
                  <a:pos x="21" y="140"/>
                </a:cxn>
                <a:cxn ang="0">
                  <a:pos x="6" y="142"/>
                </a:cxn>
                <a:cxn ang="0">
                  <a:pos x="2" y="134"/>
                </a:cxn>
                <a:cxn ang="0">
                  <a:pos x="0" y="123"/>
                </a:cxn>
                <a:cxn ang="0">
                  <a:pos x="6" y="116"/>
                </a:cxn>
                <a:cxn ang="0">
                  <a:pos x="16" y="110"/>
                </a:cxn>
                <a:cxn ang="0">
                  <a:pos x="17" y="99"/>
                </a:cxn>
                <a:cxn ang="0">
                  <a:pos x="12" y="84"/>
                </a:cxn>
                <a:cxn ang="0">
                  <a:pos x="4" y="69"/>
                </a:cxn>
                <a:cxn ang="0">
                  <a:pos x="8" y="63"/>
                </a:cxn>
                <a:cxn ang="0">
                  <a:pos x="41" y="47"/>
                </a:cxn>
                <a:cxn ang="0">
                  <a:pos x="79" y="45"/>
                </a:cxn>
                <a:cxn ang="0">
                  <a:pos x="99" y="31"/>
                </a:cxn>
                <a:cxn ang="0">
                  <a:pos x="130" y="26"/>
                </a:cxn>
                <a:cxn ang="0">
                  <a:pos x="155" y="19"/>
                </a:cxn>
                <a:cxn ang="0">
                  <a:pos x="173" y="5"/>
                </a:cxn>
                <a:cxn ang="0">
                  <a:pos x="204" y="1"/>
                </a:cxn>
                <a:cxn ang="0">
                  <a:pos x="216" y="1"/>
                </a:cxn>
                <a:cxn ang="0">
                  <a:pos x="220" y="15"/>
                </a:cxn>
                <a:cxn ang="0">
                  <a:pos x="232" y="27"/>
                </a:cxn>
                <a:cxn ang="0">
                  <a:pos x="232" y="39"/>
                </a:cxn>
                <a:cxn ang="0">
                  <a:pos x="227" y="59"/>
                </a:cxn>
                <a:cxn ang="0">
                  <a:pos x="220" y="76"/>
                </a:cxn>
                <a:cxn ang="0">
                  <a:pos x="222" y="93"/>
                </a:cxn>
                <a:cxn ang="0">
                  <a:pos x="224" y="108"/>
                </a:cxn>
                <a:cxn ang="0">
                  <a:pos x="217" y="114"/>
                </a:cxn>
                <a:cxn ang="0">
                  <a:pos x="210" y="133"/>
                </a:cxn>
                <a:cxn ang="0">
                  <a:pos x="205" y="159"/>
                </a:cxn>
                <a:cxn ang="0">
                  <a:pos x="202" y="172"/>
                </a:cxn>
                <a:cxn ang="0">
                  <a:pos x="188" y="185"/>
                </a:cxn>
                <a:cxn ang="0">
                  <a:pos x="164" y="186"/>
                </a:cxn>
                <a:cxn ang="0">
                  <a:pos x="150" y="177"/>
                </a:cxn>
              </a:cxnLst>
              <a:rect l="0" t="0" r="r" b="b"/>
              <a:pathLst>
                <a:path w="234" h="187">
                  <a:moveTo>
                    <a:pt x="150" y="177"/>
                  </a:moveTo>
                  <a:cubicBezTo>
                    <a:pt x="150" y="177"/>
                    <a:pt x="150" y="176"/>
                    <a:pt x="150" y="176"/>
                  </a:cubicBezTo>
                  <a:cubicBezTo>
                    <a:pt x="149" y="175"/>
                    <a:pt x="148" y="171"/>
                    <a:pt x="148" y="170"/>
                  </a:cubicBezTo>
                  <a:cubicBezTo>
                    <a:pt x="148" y="167"/>
                    <a:pt x="147" y="162"/>
                    <a:pt x="146" y="160"/>
                  </a:cubicBezTo>
                  <a:cubicBezTo>
                    <a:pt x="145" y="157"/>
                    <a:pt x="142" y="151"/>
                    <a:pt x="140" y="148"/>
                  </a:cubicBezTo>
                  <a:cubicBezTo>
                    <a:pt x="138" y="146"/>
                    <a:pt x="133" y="142"/>
                    <a:pt x="131" y="141"/>
                  </a:cubicBezTo>
                  <a:cubicBezTo>
                    <a:pt x="128" y="139"/>
                    <a:pt x="123" y="136"/>
                    <a:pt x="121" y="135"/>
                  </a:cubicBezTo>
                  <a:cubicBezTo>
                    <a:pt x="118" y="133"/>
                    <a:pt x="113" y="132"/>
                    <a:pt x="111" y="130"/>
                  </a:cubicBezTo>
                  <a:cubicBezTo>
                    <a:pt x="109" y="128"/>
                    <a:pt x="107" y="124"/>
                    <a:pt x="106" y="122"/>
                  </a:cubicBezTo>
                  <a:cubicBezTo>
                    <a:pt x="105" y="121"/>
                    <a:pt x="103" y="117"/>
                    <a:pt x="102" y="116"/>
                  </a:cubicBezTo>
                  <a:cubicBezTo>
                    <a:pt x="100" y="114"/>
                    <a:pt x="94" y="111"/>
                    <a:pt x="91" y="110"/>
                  </a:cubicBezTo>
                  <a:cubicBezTo>
                    <a:pt x="87" y="109"/>
                    <a:pt x="79" y="107"/>
                    <a:pt x="75" y="107"/>
                  </a:cubicBezTo>
                  <a:cubicBezTo>
                    <a:pt x="71" y="106"/>
                    <a:pt x="63" y="108"/>
                    <a:pt x="60" y="109"/>
                  </a:cubicBezTo>
                  <a:cubicBezTo>
                    <a:pt x="58" y="109"/>
                    <a:pt x="54" y="111"/>
                    <a:pt x="52" y="111"/>
                  </a:cubicBezTo>
                  <a:cubicBezTo>
                    <a:pt x="50" y="112"/>
                    <a:pt x="45" y="114"/>
                    <a:pt x="43" y="115"/>
                  </a:cubicBezTo>
                  <a:cubicBezTo>
                    <a:pt x="41" y="116"/>
                    <a:pt x="37" y="117"/>
                    <a:pt x="35" y="119"/>
                  </a:cubicBezTo>
                  <a:cubicBezTo>
                    <a:pt x="34" y="120"/>
                    <a:pt x="32" y="124"/>
                    <a:pt x="32" y="126"/>
                  </a:cubicBezTo>
                  <a:cubicBezTo>
                    <a:pt x="31" y="127"/>
                    <a:pt x="32" y="131"/>
                    <a:pt x="31" y="132"/>
                  </a:cubicBezTo>
                  <a:cubicBezTo>
                    <a:pt x="31" y="134"/>
                    <a:pt x="28" y="136"/>
                    <a:pt x="27" y="137"/>
                  </a:cubicBezTo>
                  <a:cubicBezTo>
                    <a:pt x="26" y="138"/>
                    <a:pt x="23" y="139"/>
                    <a:pt x="21" y="140"/>
                  </a:cubicBezTo>
                  <a:cubicBezTo>
                    <a:pt x="19" y="141"/>
                    <a:pt x="14" y="142"/>
                    <a:pt x="11" y="142"/>
                  </a:cubicBezTo>
                  <a:cubicBezTo>
                    <a:pt x="10" y="142"/>
                    <a:pt x="8" y="142"/>
                    <a:pt x="6" y="142"/>
                  </a:cubicBezTo>
                  <a:cubicBezTo>
                    <a:pt x="6" y="141"/>
                    <a:pt x="6" y="140"/>
                    <a:pt x="6" y="139"/>
                  </a:cubicBezTo>
                  <a:cubicBezTo>
                    <a:pt x="5" y="138"/>
                    <a:pt x="2" y="136"/>
                    <a:pt x="2" y="134"/>
                  </a:cubicBezTo>
                  <a:cubicBezTo>
                    <a:pt x="1" y="132"/>
                    <a:pt x="2" y="129"/>
                    <a:pt x="2" y="127"/>
                  </a:cubicBezTo>
                  <a:cubicBezTo>
                    <a:pt x="2" y="126"/>
                    <a:pt x="0" y="124"/>
                    <a:pt x="0" y="123"/>
                  </a:cubicBezTo>
                  <a:cubicBezTo>
                    <a:pt x="0" y="121"/>
                    <a:pt x="1" y="118"/>
                    <a:pt x="1" y="117"/>
                  </a:cubicBezTo>
                  <a:cubicBezTo>
                    <a:pt x="2" y="117"/>
                    <a:pt x="5" y="117"/>
                    <a:pt x="6" y="116"/>
                  </a:cubicBezTo>
                  <a:cubicBezTo>
                    <a:pt x="7" y="115"/>
                    <a:pt x="9" y="114"/>
                    <a:pt x="10" y="113"/>
                  </a:cubicBezTo>
                  <a:cubicBezTo>
                    <a:pt x="11" y="112"/>
                    <a:pt x="14" y="111"/>
                    <a:pt x="16" y="110"/>
                  </a:cubicBezTo>
                  <a:cubicBezTo>
                    <a:pt x="16" y="109"/>
                    <a:pt x="18" y="108"/>
                    <a:pt x="18" y="107"/>
                  </a:cubicBezTo>
                  <a:cubicBezTo>
                    <a:pt x="19" y="105"/>
                    <a:pt x="18" y="101"/>
                    <a:pt x="17" y="99"/>
                  </a:cubicBezTo>
                  <a:cubicBezTo>
                    <a:pt x="16" y="97"/>
                    <a:pt x="12" y="94"/>
                    <a:pt x="12" y="91"/>
                  </a:cubicBezTo>
                  <a:cubicBezTo>
                    <a:pt x="11" y="90"/>
                    <a:pt x="12" y="86"/>
                    <a:pt x="12" y="84"/>
                  </a:cubicBezTo>
                  <a:cubicBezTo>
                    <a:pt x="11" y="82"/>
                    <a:pt x="10" y="78"/>
                    <a:pt x="10" y="76"/>
                  </a:cubicBezTo>
                  <a:cubicBezTo>
                    <a:pt x="9" y="74"/>
                    <a:pt x="6" y="70"/>
                    <a:pt x="4" y="69"/>
                  </a:cubicBezTo>
                  <a:cubicBezTo>
                    <a:pt x="4" y="69"/>
                    <a:pt x="3" y="69"/>
                    <a:pt x="3" y="69"/>
                  </a:cubicBezTo>
                  <a:cubicBezTo>
                    <a:pt x="4" y="67"/>
                    <a:pt x="7" y="64"/>
                    <a:pt x="8" y="63"/>
                  </a:cubicBezTo>
                  <a:cubicBezTo>
                    <a:pt x="11" y="60"/>
                    <a:pt x="20" y="57"/>
                    <a:pt x="23" y="55"/>
                  </a:cubicBezTo>
                  <a:cubicBezTo>
                    <a:pt x="28" y="53"/>
                    <a:pt x="36" y="49"/>
                    <a:pt x="41" y="47"/>
                  </a:cubicBezTo>
                  <a:cubicBezTo>
                    <a:pt x="47" y="46"/>
                    <a:pt x="59" y="47"/>
                    <a:pt x="65" y="46"/>
                  </a:cubicBezTo>
                  <a:cubicBezTo>
                    <a:pt x="69" y="46"/>
                    <a:pt x="76" y="46"/>
                    <a:pt x="79" y="45"/>
                  </a:cubicBezTo>
                  <a:cubicBezTo>
                    <a:pt x="82" y="43"/>
                    <a:pt x="86" y="39"/>
                    <a:pt x="89" y="37"/>
                  </a:cubicBezTo>
                  <a:cubicBezTo>
                    <a:pt x="91" y="36"/>
                    <a:pt x="96" y="32"/>
                    <a:pt x="99" y="31"/>
                  </a:cubicBezTo>
                  <a:cubicBezTo>
                    <a:pt x="102" y="30"/>
                    <a:pt x="109" y="28"/>
                    <a:pt x="112" y="28"/>
                  </a:cubicBezTo>
                  <a:cubicBezTo>
                    <a:pt x="116" y="27"/>
                    <a:pt x="126" y="26"/>
                    <a:pt x="130" y="26"/>
                  </a:cubicBezTo>
                  <a:cubicBezTo>
                    <a:pt x="133" y="25"/>
                    <a:pt x="140" y="24"/>
                    <a:pt x="143" y="24"/>
                  </a:cubicBezTo>
                  <a:cubicBezTo>
                    <a:pt x="146" y="23"/>
                    <a:pt x="152" y="21"/>
                    <a:pt x="155" y="19"/>
                  </a:cubicBezTo>
                  <a:cubicBezTo>
                    <a:pt x="157" y="17"/>
                    <a:pt x="158" y="13"/>
                    <a:pt x="160" y="11"/>
                  </a:cubicBezTo>
                  <a:cubicBezTo>
                    <a:pt x="162" y="9"/>
                    <a:pt x="169" y="6"/>
                    <a:pt x="173" y="5"/>
                  </a:cubicBezTo>
                  <a:cubicBezTo>
                    <a:pt x="177" y="4"/>
                    <a:pt x="186" y="4"/>
                    <a:pt x="191" y="3"/>
                  </a:cubicBezTo>
                  <a:cubicBezTo>
                    <a:pt x="194" y="3"/>
                    <a:pt x="200" y="1"/>
                    <a:pt x="204" y="1"/>
                  </a:cubicBezTo>
                  <a:cubicBezTo>
                    <a:pt x="206" y="0"/>
                    <a:pt x="213" y="0"/>
                    <a:pt x="216" y="0"/>
                  </a:cubicBezTo>
                  <a:cubicBezTo>
                    <a:pt x="216" y="1"/>
                    <a:pt x="216" y="1"/>
                    <a:pt x="216" y="1"/>
                  </a:cubicBezTo>
                  <a:cubicBezTo>
                    <a:pt x="216" y="3"/>
                    <a:pt x="215" y="6"/>
                    <a:pt x="216" y="8"/>
                  </a:cubicBezTo>
                  <a:cubicBezTo>
                    <a:pt x="216" y="10"/>
                    <a:pt x="219" y="14"/>
                    <a:pt x="220" y="15"/>
                  </a:cubicBezTo>
                  <a:cubicBezTo>
                    <a:pt x="221" y="17"/>
                    <a:pt x="224" y="19"/>
                    <a:pt x="225" y="20"/>
                  </a:cubicBezTo>
                  <a:cubicBezTo>
                    <a:pt x="227" y="22"/>
                    <a:pt x="231" y="25"/>
                    <a:pt x="232" y="27"/>
                  </a:cubicBezTo>
                  <a:cubicBezTo>
                    <a:pt x="233" y="28"/>
                    <a:pt x="234" y="31"/>
                    <a:pt x="234" y="33"/>
                  </a:cubicBezTo>
                  <a:cubicBezTo>
                    <a:pt x="234" y="34"/>
                    <a:pt x="232" y="38"/>
                    <a:pt x="232" y="39"/>
                  </a:cubicBezTo>
                  <a:cubicBezTo>
                    <a:pt x="231" y="42"/>
                    <a:pt x="231" y="47"/>
                    <a:pt x="230" y="49"/>
                  </a:cubicBezTo>
                  <a:cubicBezTo>
                    <a:pt x="230" y="52"/>
                    <a:pt x="228" y="57"/>
                    <a:pt x="227" y="59"/>
                  </a:cubicBezTo>
                  <a:cubicBezTo>
                    <a:pt x="226" y="61"/>
                    <a:pt x="223" y="65"/>
                    <a:pt x="222" y="67"/>
                  </a:cubicBezTo>
                  <a:cubicBezTo>
                    <a:pt x="221" y="69"/>
                    <a:pt x="220" y="74"/>
                    <a:pt x="220" y="76"/>
                  </a:cubicBezTo>
                  <a:cubicBezTo>
                    <a:pt x="220" y="78"/>
                    <a:pt x="220" y="82"/>
                    <a:pt x="220" y="84"/>
                  </a:cubicBezTo>
                  <a:cubicBezTo>
                    <a:pt x="220" y="87"/>
                    <a:pt x="221" y="91"/>
                    <a:pt x="222" y="93"/>
                  </a:cubicBezTo>
                  <a:cubicBezTo>
                    <a:pt x="222" y="96"/>
                    <a:pt x="222" y="101"/>
                    <a:pt x="222" y="103"/>
                  </a:cubicBezTo>
                  <a:cubicBezTo>
                    <a:pt x="223" y="104"/>
                    <a:pt x="223" y="107"/>
                    <a:pt x="224" y="108"/>
                  </a:cubicBezTo>
                  <a:cubicBezTo>
                    <a:pt x="224" y="108"/>
                    <a:pt x="225" y="108"/>
                    <a:pt x="225" y="108"/>
                  </a:cubicBezTo>
                  <a:cubicBezTo>
                    <a:pt x="223" y="110"/>
                    <a:pt x="219" y="112"/>
                    <a:pt x="217" y="114"/>
                  </a:cubicBezTo>
                  <a:cubicBezTo>
                    <a:pt x="216" y="116"/>
                    <a:pt x="214" y="120"/>
                    <a:pt x="213" y="122"/>
                  </a:cubicBezTo>
                  <a:cubicBezTo>
                    <a:pt x="212" y="125"/>
                    <a:pt x="211" y="130"/>
                    <a:pt x="210" y="133"/>
                  </a:cubicBezTo>
                  <a:cubicBezTo>
                    <a:pt x="210" y="137"/>
                    <a:pt x="209" y="145"/>
                    <a:pt x="208" y="149"/>
                  </a:cubicBezTo>
                  <a:cubicBezTo>
                    <a:pt x="208" y="151"/>
                    <a:pt x="206" y="157"/>
                    <a:pt x="205" y="159"/>
                  </a:cubicBezTo>
                  <a:cubicBezTo>
                    <a:pt x="205" y="161"/>
                    <a:pt x="205" y="164"/>
                    <a:pt x="205" y="166"/>
                  </a:cubicBezTo>
                  <a:cubicBezTo>
                    <a:pt x="204" y="167"/>
                    <a:pt x="203" y="170"/>
                    <a:pt x="202" y="172"/>
                  </a:cubicBezTo>
                  <a:cubicBezTo>
                    <a:pt x="201" y="174"/>
                    <a:pt x="199" y="178"/>
                    <a:pt x="197" y="179"/>
                  </a:cubicBezTo>
                  <a:cubicBezTo>
                    <a:pt x="196" y="181"/>
                    <a:pt x="190" y="184"/>
                    <a:pt x="188" y="185"/>
                  </a:cubicBezTo>
                  <a:cubicBezTo>
                    <a:pt x="185" y="186"/>
                    <a:pt x="180" y="187"/>
                    <a:pt x="178" y="187"/>
                  </a:cubicBezTo>
                  <a:cubicBezTo>
                    <a:pt x="174" y="187"/>
                    <a:pt x="167" y="187"/>
                    <a:pt x="164" y="186"/>
                  </a:cubicBezTo>
                  <a:cubicBezTo>
                    <a:pt x="162" y="185"/>
                    <a:pt x="157" y="184"/>
                    <a:pt x="155" y="182"/>
                  </a:cubicBezTo>
                  <a:cubicBezTo>
                    <a:pt x="154" y="181"/>
                    <a:pt x="151" y="179"/>
                    <a:pt x="150" y="177"/>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70" name="Freeform 147"/>
            <p:cNvSpPr>
              <a:spLocks/>
            </p:cNvSpPr>
            <p:nvPr/>
          </p:nvSpPr>
          <p:spPr bwMode="auto">
            <a:xfrm>
              <a:off x="1457326" y="1725613"/>
              <a:ext cx="427038" cy="392113"/>
            </a:xfrm>
            <a:custGeom>
              <a:avLst/>
              <a:gdLst/>
              <a:ahLst/>
              <a:cxnLst>
                <a:cxn ang="0">
                  <a:pos x="251" y="190"/>
                </a:cxn>
                <a:cxn ang="0">
                  <a:pos x="229" y="222"/>
                </a:cxn>
                <a:cxn ang="0">
                  <a:pos x="185" y="250"/>
                </a:cxn>
                <a:cxn ang="0">
                  <a:pos x="169" y="252"/>
                </a:cxn>
                <a:cxn ang="0">
                  <a:pos x="159" y="226"/>
                </a:cxn>
                <a:cxn ang="0">
                  <a:pos x="152" y="198"/>
                </a:cxn>
                <a:cxn ang="0">
                  <a:pos x="146" y="186"/>
                </a:cxn>
                <a:cxn ang="0">
                  <a:pos x="126" y="177"/>
                </a:cxn>
                <a:cxn ang="0">
                  <a:pos x="95" y="161"/>
                </a:cxn>
                <a:cxn ang="0">
                  <a:pos x="61" y="164"/>
                </a:cxn>
                <a:cxn ang="0">
                  <a:pos x="37" y="166"/>
                </a:cxn>
                <a:cxn ang="0">
                  <a:pos x="21" y="155"/>
                </a:cxn>
                <a:cxn ang="0">
                  <a:pos x="1" y="155"/>
                </a:cxn>
                <a:cxn ang="0">
                  <a:pos x="3" y="131"/>
                </a:cxn>
                <a:cxn ang="0">
                  <a:pos x="19" y="116"/>
                </a:cxn>
                <a:cxn ang="0">
                  <a:pos x="42" y="113"/>
                </a:cxn>
                <a:cxn ang="0">
                  <a:pos x="71" y="110"/>
                </a:cxn>
                <a:cxn ang="0">
                  <a:pos x="91" y="96"/>
                </a:cxn>
                <a:cxn ang="0">
                  <a:pos x="96" y="73"/>
                </a:cxn>
                <a:cxn ang="0">
                  <a:pos x="101" y="63"/>
                </a:cxn>
                <a:cxn ang="0">
                  <a:pos x="112" y="57"/>
                </a:cxn>
                <a:cxn ang="0">
                  <a:pos x="125" y="45"/>
                </a:cxn>
                <a:cxn ang="0">
                  <a:pos x="144" y="45"/>
                </a:cxn>
                <a:cxn ang="0">
                  <a:pos x="161" y="37"/>
                </a:cxn>
                <a:cxn ang="0">
                  <a:pos x="176" y="20"/>
                </a:cxn>
                <a:cxn ang="0">
                  <a:pos x="178" y="3"/>
                </a:cxn>
                <a:cxn ang="0">
                  <a:pos x="183" y="2"/>
                </a:cxn>
                <a:cxn ang="0">
                  <a:pos x="197" y="11"/>
                </a:cxn>
                <a:cxn ang="0">
                  <a:pos x="208" y="14"/>
                </a:cxn>
                <a:cxn ang="0">
                  <a:pos x="204" y="26"/>
                </a:cxn>
                <a:cxn ang="0">
                  <a:pos x="200" y="52"/>
                </a:cxn>
                <a:cxn ang="0">
                  <a:pos x="209" y="72"/>
                </a:cxn>
                <a:cxn ang="0">
                  <a:pos x="233" y="87"/>
                </a:cxn>
                <a:cxn ang="0">
                  <a:pos x="245" y="99"/>
                </a:cxn>
                <a:cxn ang="0">
                  <a:pos x="248" y="110"/>
                </a:cxn>
                <a:cxn ang="0">
                  <a:pos x="251" y="120"/>
                </a:cxn>
                <a:cxn ang="0">
                  <a:pos x="260" y="126"/>
                </a:cxn>
                <a:cxn ang="0">
                  <a:pos x="264" y="136"/>
                </a:cxn>
                <a:cxn ang="0">
                  <a:pos x="279" y="146"/>
                </a:cxn>
                <a:cxn ang="0">
                  <a:pos x="257" y="178"/>
                </a:cxn>
              </a:cxnLst>
              <a:rect l="0" t="0" r="r" b="b"/>
              <a:pathLst>
                <a:path w="279" h="257">
                  <a:moveTo>
                    <a:pt x="254" y="184"/>
                  </a:moveTo>
                  <a:cubicBezTo>
                    <a:pt x="253" y="186"/>
                    <a:pt x="252" y="189"/>
                    <a:pt x="251" y="190"/>
                  </a:cubicBezTo>
                  <a:cubicBezTo>
                    <a:pt x="249" y="194"/>
                    <a:pt x="245" y="200"/>
                    <a:pt x="242" y="203"/>
                  </a:cubicBezTo>
                  <a:cubicBezTo>
                    <a:pt x="239" y="208"/>
                    <a:pt x="233" y="218"/>
                    <a:pt x="229" y="222"/>
                  </a:cubicBezTo>
                  <a:cubicBezTo>
                    <a:pt x="224" y="227"/>
                    <a:pt x="212" y="236"/>
                    <a:pt x="206" y="240"/>
                  </a:cubicBezTo>
                  <a:cubicBezTo>
                    <a:pt x="201" y="243"/>
                    <a:pt x="190" y="248"/>
                    <a:pt x="185" y="250"/>
                  </a:cubicBezTo>
                  <a:cubicBezTo>
                    <a:pt x="182" y="252"/>
                    <a:pt x="175" y="255"/>
                    <a:pt x="171" y="257"/>
                  </a:cubicBezTo>
                  <a:cubicBezTo>
                    <a:pt x="170" y="255"/>
                    <a:pt x="169" y="253"/>
                    <a:pt x="169" y="252"/>
                  </a:cubicBezTo>
                  <a:cubicBezTo>
                    <a:pt x="167" y="250"/>
                    <a:pt x="163" y="246"/>
                    <a:pt x="162" y="244"/>
                  </a:cubicBezTo>
                  <a:cubicBezTo>
                    <a:pt x="160" y="239"/>
                    <a:pt x="160" y="230"/>
                    <a:pt x="159" y="226"/>
                  </a:cubicBezTo>
                  <a:cubicBezTo>
                    <a:pt x="158" y="223"/>
                    <a:pt x="157" y="217"/>
                    <a:pt x="156" y="214"/>
                  </a:cubicBezTo>
                  <a:cubicBezTo>
                    <a:pt x="155" y="210"/>
                    <a:pt x="153" y="202"/>
                    <a:pt x="152" y="198"/>
                  </a:cubicBezTo>
                  <a:cubicBezTo>
                    <a:pt x="152" y="196"/>
                    <a:pt x="152" y="191"/>
                    <a:pt x="151" y="189"/>
                  </a:cubicBezTo>
                  <a:cubicBezTo>
                    <a:pt x="150" y="188"/>
                    <a:pt x="147" y="187"/>
                    <a:pt x="146" y="186"/>
                  </a:cubicBezTo>
                  <a:cubicBezTo>
                    <a:pt x="144" y="185"/>
                    <a:pt x="138" y="185"/>
                    <a:pt x="136" y="184"/>
                  </a:cubicBezTo>
                  <a:cubicBezTo>
                    <a:pt x="133" y="183"/>
                    <a:pt x="129" y="179"/>
                    <a:pt x="126" y="177"/>
                  </a:cubicBezTo>
                  <a:cubicBezTo>
                    <a:pt x="122" y="175"/>
                    <a:pt x="114" y="171"/>
                    <a:pt x="110" y="169"/>
                  </a:cubicBezTo>
                  <a:cubicBezTo>
                    <a:pt x="106" y="167"/>
                    <a:pt x="99" y="163"/>
                    <a:pt x="95" y="161"/>
                  </a:cubicBezTo>
                  <a:cubicBezTo>
                    <a:pt x="92" y="160"/>
                    <a:pt x="86" y="158"/>
                    <a:pt x="83" y="158"/>
                  </a:cubicBezTo>
                  <a:cubicBezTo>
                    <a:pt x="77" y="158"/>
                    <a:pt x="66" y="163"/>
                    <a:pt x="61" y="164"/>
                  </a:cubicBezTo>
                  <a:cubicBezTo>
                    <a:pt x="58" y="164"/>
                    <a:pt x="52" y="166"/>
                    <a:pt x="49" y="166"/>
                  </a:cubicBezTo>
                  <a:cubicBezTo>
                    <a:pt x="46" y="167"/>
                    <a:pt x="39" y="167"/>
                    <a:pt x="37" y="166"/>
                  </a:cubicBezTo>
                  <a:cubicBezTo>
                    <a:pt x="34" y="165"/>
                    <a:pt x="32" y="161"/>
                    <a:pt x="30" y="160"/>
                  </a:cubicBezTo>
                  <a:cubicBezTo>
                    <a:pt x="28" y="158"/>
                    <a:pt x="24" y="156"/>
                    <a:pt x="21" y="155"/>
                  </a:cubicBezTo>
                  <a:cubicBezTo>
                    <a:pt x="19" y="154"/>
                    <a:pt x="15" y="152"/>
                    <a:pt x="12" y="152"/>
                  </a:cubicBezTo>
                  <a:cubicBezTo>
                    <a:pt x="9" y="152"/>
                    <a:pt x="4" y="154"/>
                    <a:pt x="1" y="155"/>
                  </a:cubicBezTo>
                  <a:cubicBezTo>
                    <a:pt x="1" y="152"/>
                    <a:pt x="0" y="149"/>
                    <a:pt x="1" y="147"/>
                  </a:cubicBezTo>
                  <a:cubicBezTo>
                    <a:pt x="1" y="143"/>
                    <a:pt x="2" y="135"/>
                    <a:pt x="3" y="131"/>
                  </a:cubicBezTo>
                  <a:cubicBezTo>
                    <a:pt x="4" y="129"/>
                    <a:pt x="7" y="125"/>
                    <a:pt x="9" y="123"/>
                  </a:cubicBezTo>
                  <a:cubicBezTo>
                    <a:pt x="11" y="121"/>
                    <a:pt x="16" y="117"/>
                    <a:pt x="19" y="116"/>
                  </a:cubicBezTo>
                  <a:cubicBezTo>
                    <a:pt x="21" y="115"/>
                    <a:pt x="26" y="113"/>
                    <a:pt x="28" y="113"/>
                  </a:cubicBezTo>
                  <a:cubicBezTo>
                    <a:pt x="32" y="112"/>
                    <a:pt x="39" y="113"/>
                    <a:pt x="42" y="113"/>
                  </a:cubicBezTo>
                  <a:cubicBezTo>
                    <a:pt x="45" y="113"/>
                    <a:pt x="51" y="112"/>
                    <a:pt x="54" y="112"/>
                  </a:cubicBezTo>
                  <a:cubicBezTo>
                    <a:pt x="58" y="111"/>
                    <a:pt x="67" y="112"/>
                    <a:pt x="71" y="110"/>
                  </a:cubicBezTo>
                  <a:cubicBezTo>
                    <a:pt x="73" y="110"/>
                    <a:pt x="78" y="107"/>
                    <a:pt x="80" y="106"/>
                  </a:cubicBezTo>
                  <a:cubicBezTo>
                    <a:pt x="83" y="104"/>
                    <a:pt x="89" y="99"/>
                    <a:pt x="91" y="96"/>
                  </a:cubicBezTo>
                  <a:cubicBezTo>
                    <a:pt x="93" y="93"/>
                    <a:pt x="95" y="87"/>
                    <a:pt x="96" y="84"/>
                  </a:cubicBezTo>
                  <a:cubicBezTo>
                    <a:pt x="96" y="82"/>
                    <a:pt x="96" y="77"/>
                    <a:pt x="96" y="73"/>
                  </a:cubicBezTo>
                  <a:cubicBezTo>
                    <a:pt x="97" y="72"/>
                    <a:pt x="97" y="71"/>
                    <a:pt x="98" y="70"/>
                  </a:cubicBezTo>
                  <a:cubicBezTo>
                    <a:pt x="99" y="68"/>
                    <a:pt x="100" y="65"/>
                    <a:pt x="101" y="63"/>
                  </a:cubicBezTo>
                  <a:cubicBezTo>
                    <a:pt x="101" y="62"/>
                    <a:pt x="102" y="58"/>
                    <a:pt x="104" y="57"/>
                  </a:cubicBezTo>
                  <a:cubicBezTo>
                    <a:pt x="105" y="56"/>
                    <a:pt x="110" y="58"/>
                    <a:pt x="112" y="57"/>
                  </a:cubicBezTo>
                  <a:cubicBezTo>
                    <a:pt x="114" y="57"/>
                    <a:pt x="118" y="53"/>
                    <a:pt x="120" y="51"/>
                  </a:cubicBezTo>
                  <a:cubicBezTo>
                    <a:pt x="121" y="50"/>
                    <a:pt x="123" y="46"/>
                    <a:pt x="125" y="45"/>
                  </a:cubicBezTo>
                  <a:cubicBezTo>
                    <a:pt x="127" y="44"/>
                    <a:pt x="132" y="45"/>
                    <a:pt x="134" y="45"/>
                  </a:cubicBezTo>
                  <a:cubicBezTo>
                    <a:pt x="137" y="45"/>
                    <a:pt x="142" y="45"/>
                    <a:pt x="144" y="45"/>
                  </a:cubicBezTo>
                  <a:cubicBezTo>
                    <a:pt x="146" y="45"/>
                    <a:pt x="150" y="43"/>
                    <a:pt x="152" y="42"/>
                  </a:cubicBezTo>
                  <a:cubicBezTo>
                    <a:pt x="154" y="41"/>
                    <a:pt x="159" y="38"/>
                    <a:pt x="161" y="37"/>
                  </a:cubicBezTo>
                  <a:cubicBezTo>
                    <a:pt x="164" y="35"/>
                    <a:pt x="170" y="32"/>
                    <a:pt x="172" y="29"/>
                  </a:cubicBezTo>
                  <a:cubicBezTo>
                    <a:pt x="173" y="27"/>
                    <a:pt x="175" y="22"/>
                    <a:pt x="176" y="20"/>
                  </a:cubicBezTo>
                  <a:cubicBezTo>
                    <a:pt x="176" y="18"/>
                    <a:pt x="176" y="13"/>
                    <a:pt x="176" y="11"/>
                  </a:cubicBezTo>
                  <a:cubicBezTo>
                    <a:pt x="176" y="9"/>
                    <a:pt x="178" y="5"/>
                    <a:pt x="178" y="3"/>
                  </a:cubicBezTo>
                  <a:cubicBezTo>
                    <a:pt x="178" y="2"/>
                    <a:pt x="178" y="1"/>
                    <a:pt x="178" y="0"/>
                  </a:cubicBezTo>
                  <a:cubicBezTo>
                    <a:pt x="180" y="1"/>
                    <a:pt x="182" y="1"/>
                    <a:pt x="183" y="2"/>
                  </a:cubicBezTo>
                  <a:cubicBezTo>
                    <a:pt x="185" y="2"/>
                    <a:pt x="188" y="4"/>
                    <a:pt x="189" y="5"/>
                  </a:cubicBezTo>
                  <a:cubicBezTo>
                    <a:pt x="191" y="7"/>
                    <a:pt x="195" y="10"/>
                    <a:pt x="197" y="11"/>
                  </a:cubicBezTo>
                  <a:cubicBezTo>
                    <a:pt x="199" y="12"/>
                    <a:pt x="205" y="13"/>
                    <a:pt x="207" y="14"/>
                  </a:cubicBezTo>
                  <a:cubicBezTo>
                    <a:pt x="207" y="14"/>
                    <a:pt x="207" y="14"/>
                    <a:pt x="208" y="14"/>
                  </a:cubicBezTo>
                  <a:cubicBezTo>
                    <a:pt x="208" y="15"/>
                    <a:pt x="207" y="16"/>
                    <a:pt x="207" y="17"/>
                  </a:cubicBezTo>
                  <a:cubicBezTo>
                    <a:pt x="207" y="19"/>
                    <a:pt x="204" y="24"/>
                    <a:pt x="204" y="26"/>
                  </a:cubicBezTo>
                  <a:cubicBezTo>
                    <a:pt x="203" y="29"/>
                    <a:pt x="201" y="36"/>
                    <a:pt x="200" y="39"/>
                  </a:cubicBezTo>
                  <a:cubicBezTo>
                    <a:pt x="200" y="43"/>
                    <a:pt x="200" y="49"/>
                    <a:pt x="200" y="52"/>
                  </a:cubicBezTo>
                  <a:cubicBezTo>
                    <a:pt x="201" y="56"/>
                    <a:pt x="204" y="63"/>
                    <a:pt x="205" y="66"/>
                  </a:cubicBezTo>
                  <a:cubicBezTo>
                    <a:pt x="206" y="68"/>
                    <a:pt x="208" y="71"/>
                    <a:pt x="209" y="72"/>
                  </a:cubicBezTo>
                  <a:cubicBezTo>
                    <a:pt x="212" y="75"/>
                    <a:pt x="217" y="79"/>
                    <a:pt x="219" y="80"/>
                  </a:cubicBezTo>
                  <a:cubicBezTo>
                    <a:pt x="223" y="82"/>
                    <a:pt x="230" y="85"/>
                    <a:pt x="233" y="87"/>
                  </a:cubicBezTo>
                  <a:cubicBezTo>
                    <a:pt x="235" y="89"/>
                    <a:pt x="239" y="94"/>
                    <a:pt x="242" y="96"/>
                  </a:cubicBezTo>
                  <a:cubicBezTo>
                    <a:pt x="243" y="96"/>
                    <a:pt x="245" y="98"/>
                    <a:pt x="245" y="99"/>
                  </a:cubicBezTo>
                  <a:cubicBezTo>
                    <a:pt x="246" y="100"/>
                    <a:pt x="248" y="102"/>
                    <a:pt x="248" y="104"/>
                  </a:cubicBezTo>
                  <a:cubicBezTo>
                    <a:pt x="248" y="105"/>
                    <a:pt x="248" y="109"/>
                    <a:pt x="248" y="110"/>
                  </a:cubicBezTo>
                  <a:cubicBezTo>
                    <a:pt x="248" y="112"/>
                    <a:pt x="249" y="115"/>
                    <a:pt x="249" y="116"/>
                  </a:cubicBezTo>
                  <a:cubicBezTo>
                    <a:pt x="249" y="117"/>
                    <a:pt x="250" y="119"/>
                    <a:pt x="251" y="120"/>
                  </a:cubicBezTo>
                  <a:cubicBezTo>
                    <a:pt x="252" y="121"/>
                    <a:pt x="255" y="121"/>
                    <a:pt x="257" y="122"/>
                  </a:cubicBezTo>
                  <a:cubicBezTo>
                    <a:pt x="258" y="123"/>
                    <a:pt x="260" y="125"/>
                    <a:pt x="260" y="126"/>
                  </a:cubicBezTo>
                  <a:cubicBezTo>
                    <a:pt x="261" y="127"/>
                    <a:pt x="262" y="130"/>
                    <a:pt x="262" y="132"/>
                  </a:cubicBezTo>
                  <a:cubicBezTo>
                    <a:pt x="263" y="133"/>
                    <a:pt x="264" y="135"/>
                    <a:pt x="264" y="136"/>
                  </a:cubicBezTo>
                  <a:cubicBezTo>
                    <a:pt x="266" y="138"/>
                    <a:pt x="271" y="140"/>
                    <a:pt x="273" y="142"/>
                  </a:cubicBezTo>
                  <a:cubicBezTo>
                    <a:pt x="274" y="143"/>
                    <a:pt x="277" y="145"/>
                    <a:pt x="279" y="146"/>
                  </a:cubicBezTo>
                  <a:cubicBezTo>
                    <a:pt x="276" y="149"/>
                    <a:pt x="272" y="153"/>
                    <a:pt x="270" y="156"/>
                  </a:cubicBezTo>
                  <a:cubicBezTo>
                    <a:pt x="266" y="161"/>
                    <a:pt x="260" y="172"/>
                    <a:pt x="257" y="178"/>
                  </a:cubicBezTo>
                  <a:cubicBezTo>
                    <a:pt x="256" y="179"/>
                    <a:pt x="255" y="181"/>
                    <a:pt x="254" y="18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71" name="Freeform 148"/>
            <p:cNvSpPr>
              <a:spLocks/>
            </p:cNvSpPr>
            <p:nvPr/>
          </p:nvSpPr>
          <p:spPr bwMode="auto">
            <a:xfrm>
              <a:off x="1458913" y="2152650"/>
              <a:ext cx="415925" cy="257175"/>
            </a:xfrm>
            <a:custGeom>
              <a:avLst/>
              <a:gdLst/>
              <a:ahLst/>
              <a:cxnLst>
                <a:cxn ang="0">
                  <a:pos x="0" y="102"/>
                </a:cxn>
                <a:cxn ang="0">
                  <a:pos x="0" y="79"/>
                </a:cxn>
                <a:cxn ang="0">
                  <a:pos x="14" y="56"/>
                </a:cxn>
                <a:cxn ang="0">
                  <a:pos x="31" y="24"/>
                </a:cxn>
                <a:cxn ang="0">
                  <a:pos x="33" y="9"/>
                </a:cxn>
                <a:cxn ang="0">
                  <a:pos x="41" y="10"/>
                </a:cxn>
                <a:cxn ang="0">
                  <a:pos x="63" y="7"/>
                </a:cxn>
                <a:cxn ang="0">
                  <a:pos x="89" y="1"/>
                </a:cxn>
                <a:cxn ang="0">
                  <a:pos x="127" y="4"/>
                </a:cxn>
                <a:cxn ang="0">
                  <a:pos x="158" y="12"/>
                </a:cxn>
                <a:cxn ang="0">
                  <a:pos x="177" y="11"/>
                </a:cxn>
                <a:cxn ang="0">
                  <a:pos x="177" y="4"/>
                </a:cxn>
                <a:cxn ang="0">
                  <a:pos x="187" y="5"/>
                </a:cxn>
                <a:cxn ang="0">
                  <a:pos x="199" y="16"/>
                </a:cxn>
                <a:cxn ang="0">
                  <a:pos x="212" y="33"/>
                </a:cxn>
                <a:cxn ang="0">
                  <a:pos x="227" y="46"/>
                </a:cxn>
                <a:cxn ang="0">
                  <a:pos x="239" y="61"/>
                </a:cxn>
                <a:cxn ang="0">
                  <a:pos x="250" y="75"/>
                </a:cxn>
                <a:cxn ang="0">
                  <a:pos x="268" y="89"/>
                </a:cxn>
                <a:cxn ang="0">
                  <a:pos x="271" y="100"/>
                </a:cxn>
                <a:cxn ang="0">
                  <a:pos x="246" y="103"/>
                </a:cxn>
                <a:cxn ang="0">
                  <a:pos x="215" y="111"/>
                </a:cxn>
                <a:cxn ang="0">
                  <a:pos x="198" y="124"/>
                </a:cxn>
                <a:cxn ang="0">
                  <a:pos x="167" y="128"/>
                </a:cxn>
                <a:cxn ang="0">
                  <a:pos x="144" y="137"/>
                </a:cxn>
                <a:cxn ang="0">
                  <a:pos x="120" y="146"/>
                </a:cxn>
                <a:cxn ang="0">
                  <a:pos x="78" y="155"/>
                </a:cxn>
                <a:cxn ang="0">
                  <a:pos x="58" y="169"/>
                </a:cxn>
                <a:cxn ang="0">
                  <a:pos x="39" y="167"/>
                </a:cxn>
                <a:cxn ang="0">
                  <a:pos x="24" y="158"/>
                </a:cxn>
                <a:cxn ang="0">
                  <a:pos x="16" y="135"/>
                </a:cxn>
                <a:cxn ang="0">
                  <a:pos x="4" y="109"/>
                </a:cxn>
              </a:cxnLst>
              <a:rect l="0" t="0" r="r" b="b"/>
              <a:pathLst>
                <a:path w="272" h="169">
                  <a:moveTo>
                    <a:pt x="3" y="108"/>
                  </a:moveTo>
                  <a:cubicBezTo>
                    <a:pt x="2" y="106"/>
                    <a:pt x="1" y="103"/>
                    <a:pt x="0" y="102"/>
                  </a:cubicBezTo>
                  <a:cubicBezTo>
                    <a:pt x="0" y="99"/>
                    <a:pt x="0" y="94"/>
                    <a:pt x="0" y="92"/>
                  </a:cubicBezTo>
                  <a:cubicBezTo>
                    <a:pt x="0" y="88"/>
                    <a:pt x="0" y="82"/>
                    <a:pt x="0" y="79"/>
                  </a:cubicBezTo>
                  <a:cubicBezTo>
                    <a:pt x="1" y="76"/>
                    <a:pt x="4" y="71"/>
                    <a:pt x="5" y="69"/>
                  </a:cubicBezTo>
                  <a:cubicBezTo>
                    <a:pt x="7" y="66"/>
                    <a:pt x="12" y="60"/>
                    <a:pt x="14" y="56"/>
                  </a:cubicBezTo>
                  <a:cubicBezTo>
                    <a:pt x="17" y="52"/>
                    <a:pt x="23" y="43"/>
                    <a:pt x="26" y="38"/>
                  </a:cubicBezTo>
                  <a:cubicBezTo>
                    <a:pt x="28" y="34"/>
                    <a:pt x="30" y="27"/>
                    <a:pt x="31" y="24"/>
                  </a:cubicBezTo>
                  <a:cubicBezTo>
                    <a:pt x="32" y="21"/>
                    <a:pt x="34" y="16"/>
                    <a:pt x="33" y="13"/>
                  </a:cubicBezTo>
                  <a:cubicBezTo>
                    <a:pt x="33" y="12"/>
                    <a:pt x="33" y="11"/>
                    <a:pt x="33" y="9"/>
                  </a:cubicBezTo>
                  <a:cubicBezTo>
                    <a:pt x="33" y="9"/>
                    <a:pt x="34" y="9"/>
                    <a:pt x="34" y="9"/>
                  </a:cubicBezTo>
                  <a:cubicBezTo>
                    <a:pt x="36" y="10"/>
                    <a:pt x="39" y="10"/>
                    <a:pt x="41" y="10"/>
                  </a:cubicBezTo>
                  <a:cubicBezTo>
                    <a:pt x="45" y="10"/>
                    <a:pt x="51" y="11"/>
                    <a:pt x="55" y="10"/>
                  </a:cubicBezTo>
                  <a:cubicBezTo>
                    <a:pt x="57" y="10"/>
                    <a:pt x="61" y="8"/>
                    <a:pt x="63" y="7"/>
                  </a:cubicBezTo>
                  <a:cubicBezTo>
                    <a:pt x="66" y="6"/>
                    <a:pt x="72" y="2"/>
                    <a:pt x="75" y="1"/>
                  </a:cubicBezTo>
                  <a:cubicBezTo>
                    <a:pt x="78" y="0"/>
                    <a:pt x="86" y="1"/>
                    <a:pt x="89" y="1"/>
                  </a:cubicBezTo>
                  <a:cubicBezTo>
                    <a:pt x="93" y="1"/>
                    <a:pt x="101" y="1"/>
                    <a:pt x="106" y="1"/>
                  </a:cubicBezTo>
                  <a:cubicBezTo>
                    <a:pt x="111" y="1"/>
                    <a:pt x="121" y="3"/>
                    <a:pt x="127" y="4"/>
                  </a:cubicBezTo>
                  <a:cubicBezTo>
                    <a:pt x="131" y="5"/>
                    <a:pt x="140" y="8"/>
                    <a:pt x="145" y="9"/>
                  </a:cubicBezTo>
                  <a:cubicBezTo>
                    <a:pt x="148" y="10"/>
                    <a:pt x="155" y="11"/>
                    <a:pt x="158" y="12"/>
                  </a:cubicBezTo>
                  <a:cubicBezTo>
                    <a:pt x="161" y="12"/>
                    <a:pt x="167" y="12"/>
                    <a:pt x="170" y="12"/>
                  </a:cubicBezTo>
                  <a:cubicBezTo>
                    <a:pt x="172" y="12"/>
                    <a:pt x="175" y="12"/>
                    <a:pt x="177" y="11"/>
                  </a:cubicBezTo>
                  <a:cubicBezTo>
                    <a:pt x="177" y="10"/>
                    <a:pt x="177" y="7"/>
                    <a:pt x="177" y="6"/>
                  </a:cubicBezTo>
                  <a:cubicBezTo>
                    <a:pt x="177" y="5"/>
                    <a:pt x="177" y="5"/>
                    <a:pt x="177" y="4"/>
                  </a:cubicBezTo>
                  <a:cubicBezTo>
                    <a:pt x="179" y="4"/>
                    <a:pt x="181" y="4"/>
                    <a:pt x="182" y="4"/>
                  </a:cubicBezTo>
                  <a:cubicBezTo>
                    <a:pt x="183" y="4"/>
                    <a:pt x="186" y="5"/>
                    <a:pt x="187" y="5"/>
                  </a:cubicBezTo>
                  <a:cubicBezTo>
                    <a:pt x="189" y="6"/>
                    <a:pt x="191" y="8"/>
                    <a:pt x="192" y="9"/>
                  </a:cubicBezTo>
                  <a:cubicBezTo>
                    <a:pt x="194" y="10"/>
                    <a:pt x="198" y="14"/>
                    <a:pt x="199" y="16"/>
                  </a:cubicBezTo>
                  <a:cubicBezTo>
                    <a:pt x="201" y="18"/>
                    <a:pt x="205" y="22"/>
                    <a:pt x="207" y="24"/>
                  </a:cubicBezTo>
                  <a:cubicBezTo>
                    <a:pt x="208" y="26"/>
                    <a:pt x="211" y="31"/>
                    <a:pt x="212" y="33"/>
                  </a:cubicBezTo>
                  <a:cubicBezTo>
                    <a:pt x="214" y="34"/>
                    <a:pt x="217" y="38"/>
                    <a:pt x="219" y="40"/>
                  </a:cubicBezTo>
                  <a:cubicBezTo>
                    <a:pt x="221" y="42"/>
                    <a:pt x="225" y="45"/>
                    <a:pt x="227" y="46"/>
                  </a:cubicBezTo>
                  <a:cubicBezTo>
                    <a:pt x="229" y="47"/>
                    <a:pt x="232" y="50"/>
                    <a:pt x="233" y="51"/>
                  </a:cubicBezTo>
                  <a:cubicBezTo>
                    <a:pt x="235" y="53"/>
                    <a:pt x="237" y="59"/>
                    <a:pt x="239" y="61"/>
                  </a:cubicBezTo>
                  <a:cubicBezTo>
                    <a:pt x="240" y="63"/>
                    <a:pt x="242" y="67"/>
                    <a:pt x="244" y="69"/>
                  </a:cubicBezTo>
                  <a:cubicBezTo>
                    <a:pt x="245" y="71"/>
                    <a:pt x="248" y="74"/>
                    <a:pt x="250" y="75"/>
                  </a:cubicBezTo>
                  <a:cubicBezTo>
                    <a:pt x="252" y="77"/>
                    <a:pt x="257" y="80"/>
                    <a:pt x="260" y="82"/>
                  </a:cubicBezTo>
                  <a:cubicBezTo>
                    <a:pt x="262" y="83"/>
                    <a:pt x="266" y="87"/>
                    <a:pt x="268" y="89"/>
                  </a:cubicBezTo>
                  <a:cubicBezTo>
                    <a:pt x="269" y="89"/>
                    <a:pt x="270" y="91"/>
                    <a:pt x="271" y="92"/>
                  </a:cubicBezTo>
                  <a:cubicBezTo>
                    <a:pt x="272" y="94"/>
                    <a:pt x="271" y="98"/>
                    <a:pt x="271" y="100"/>
                  </a:cubicBezTo>
                  <a:cubicBezTo>
                    <a:pt x="268" y="100"/>
                    <a:pt x="261" y="100"/>
                    <a:pt x="259" y="101"/>
                  </a:cubicBezTo>
                  <a:cubicBezTo>
                    <a:pt x="255" y="101"/>
                    <a:pt x="249" y="103"/>
                    <a:pt x="246" y="103"/>
                  </a:cubicBezTo>
                  <a:cubicBezTo>
                    <a:pt x="241" y="104"/>
                    <a:pt x="232" y="104"/>
                    <a:pt x="228" y="105"/>
                  </a:cubicBezTo>
                  <a:cubicBezTo>
                    <a:pt x="224" y="106"/>
                    <a:pt x="217" y="109"/>
                    <a:pt x="215" y="111"/>
                  </a:cubicBezTo>
                  <a:cubicBezTo>
                    <a:pt x="213" y="113"/>
                    <a:pt x="212" y="117"/>
                    <a:pt x="210" y="119"/>
                  </a:cubicBezTo>
                  <a:cubicBezTo>
                    <a:pt x="207" y="121"/>
                    <a:pt x="201" y="123"/>
                    <a:pt x="198" y="124"/>
                  </a:cubicBezTo>
                  <a:cubicBezTo>
                    <a:pt x="195" y="124"/>
                    <a:pt x="188" y="125"/>
                    <a:pt x="185" y="126"/>
                  </a:cubicBezTo>
                  <a:cubicBezTo>
                    <a:pt x="181" y="126"/>
                    <a:pt x="171" y="127"/>
                    <a:pt x="167" y="128"/>
                  </a:cubicBezTo>
                  <a:cubicBezTo>
                    <a:pt x="164" y="128"/>
                    <a:pt x="157" y="130"/>
                    <a:pt x="154" y="131"/>
                  </a:cubicBezTo>
                  <a:cubicBezTo>
                    <a:pt x="151" y="132"/>
                    <a:pt x="146" y="136"/>
                    <a:pt x="144" y="137"/>
                  </a:cubicBezTo>
                  <a:cubicBezTo>
                    <a:pt x="141" y="139"/>
                    <a:pt x="137" y="143"/>
                    <a:pt x="134" y="145"/>
                  </a:cubicBezTo>
                  <a:cubicBezTo>
                    <a:pt x="131" y="146"/>
                    <a:pt x="124" y="146"/>
                    <a:pt x="120" y="146"/>
                  </a:cubicBezTo>
                  <a:cubicBezTo>
                    <a:pt x="114" y="147"/>
                    <a:pt x="102" y="146"/>
                    <a:pt x="96" y="147"/>
                  </a:cubicBezTo>
                  <a:cubicBezTo>
                    <a:pt x="91" y="149"/>
                    <a:pt x="83" y="153"/>
                    <a:pt x="78" y="155"/>
                  </a:cubicBezTo>
                  <a:cubicBezTo>
                    <a:pt x="75" y="157"/>
                    <a:pt x="66" y="160"/>
                    <a:pt x="63" y="163"/>
                  </a:cubicBezTo>
                  <a:cubicBezTo>
                    <a:pt x="62" y="164"/>
                    <a:pt x="59" y="167"/>
                    <a:pt x="58" y="169"/>
                  </a:cubicBezTo>
                  <a:cubicBezTo>
                    <a:pt x="56" y="168"/>
                    <a:pt x="52" y="167"/>
                    <a:pt x="50" y="167"/>
                  </a:cubicBezTo>
                  <a:cubicBezTo>
                    <a:pt x="47" y="166"/>
                    <a:pt x="42" y="167"/>
                    <a:pt x="39" y="167"/>
                  </a:cubicBezTo>
                  <a:cubicBezTo>
                    <a:pt x="36" y="166"/>
                    <a:pt x="31" y="164"/>
                    <a:pt x="29" y="162"/>
                  </a:cubicBezTo>
                  <a:cubicBezTo>
                    <a:pt x="27" y="161"/>
                    <a:pt x="24" y="159"/>
                    <a:pt x="24" y="158"/>
                  </a:cubicBezTo>
                  <a:cubicBezTo>
                    <a:pt x="22" y="156"/>
                    <a:pt x="21" y="149"/>
                    <a:pt x="20" y="146"/>
                  </a:cubicBezTo>
                  <a:cubicBezTo>
                    <a:pt x="19" y="143"/>
                    <a:pt x="18" y="138"/>
                    <a:pt x="16" y="135"/>
                  </a:cubicBezTo>
                  <a:cubicBezTo>
                    <a:pt x="15" y="132"/>
                    <a:pt x="10" y="126"/>
                    <a:pt x="9" y="123"/>
                  </a:cubicBezTo>
                  <a:cubicBezTo>
                    <a:pt x="7" y="120"/>
                    <a:pt x="6" y="112"/>
                    <a:pt x="4" y="109"/>
                  </a:cubicBezTo>
                  <a:cubicBezTo>
                    <a:pt x="4" y="108"/>
                    <a:pt x="4" y="108"/>
                    <a:pt x="3" y="10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72" name="Freeform 149"/>
            <p:cNvSpPr>
              <a:spLocks/>
            </p:cNvSpPr>
            <p:nvPr/>
          </p:nvSpPr>
          <p:spPr bwMode="auto">
            <a:xfrm>
              <a:off x="1268413" y="2522538"/>
              <a:ext cx="528638" cy="433388"/>
            </a:xfrm>
            <a:custGeom>
              <a:avLst/>
              <a:gdLst/>
              <a:ahLst/>
              <a:cxnLst>
                <a:cxn ang="0">
                  <a:pos x="340" y="150"/>
                </a:cxn>
                <a:cxn ang="0">
                  <a:pos x="344" y="165"/>
                </a:cxn>
                <a:cxn ang="0">
                  <a:pos x="332" y="182"/>
                </a:cxn>
                <a:cxn ang="0">
                  <a:pos x="340" y="205"/>
                </a:cxn>
                <a:cxn ang="0">
                  <a:pos x="310" y="239"/>
                </a:cxn>
                <a:cxn ang="0">
                  <a:pos x="298" y="260"/>
                </a:cxn>
                <a:cxn ang="0">
                  <a:pos x="276" y="255"/>
                </a:cxn>
                <a:cxn ang="0">
                  <a:pos x="253" y="273"/>
                </a:cxn>
                <a:cxn ang="0">
                  <a:pos x="222" y="269"/>
                </a:cxn>
                <a:cxn ang="0">
                  <a:pos x="192" y="284"/>
                </a:cxn>
                <a:cxn ang="0">
                  <a:pos x="183" y="274"/>
                </a:cxn>
                <a:cxn ang="0">
                  <a:pos x="188" y="264"/>
                </a:cxn>
                <a:cxn ang="0">
                  <a:pos x="173" y="257"/>
                </a:cxn>
                <a:cxn ang="0">
                  <a:pos x="160" y="238"/>
                </a:cxn>
                <a:cxn ang="0">
                  <a:pos x="151" y="219"/>
                </a:cxn>
                <a:cxn ang="0">
                  <a:pos x="148" y="235"/>
                </a:cxn>
                <a:cxn ang="0">
                  <a:pos x="151" y="254"/>
                </a:cxn>
                <a:cxn ang="0">
                  <a:pos x="129" y="271"/>
                </a:cxn>
                <a:cxn ang="0">
                  <a:pos x="107" y="277"/>
                </a:cxn>
                <a:cxn ang="0">
                  <a:pos x="96" y="269"/>
                </a:cxn>
                <a:cxn ang="0">
                  <a:pos x="90" y="262"/>
                </a:cxn>
                <a:cxn ang="0">
                  <a:pos x="99" y="246"/>
                </a:cxn>
                <a:cxn ang="0">
                  <a:pos x="90" y="220"/>
                </a:cxn>
                <a:cxn ang="0">
                  <a:pos x="79" y="212"/>
                </a:cxn>
                <a:cxn ang="0">
                  <a:pos x="69" y="201"/>
                </a:cxn>
                <a:cxn ang="0">
                  <a:pos x="69" y="180"/>
                </a:cxn>
                <a:cxn ang="0">
                  <a:pos x="62" y="157"/>
                </a:cxn>
                <a:cxn ang="0">
                  <a:pos x="41" y="144"/>
                </a:cxn>
                <a:cxn ang="0">
                  <a:pos x="34" y="114"/>
                </a:cxn>
                <a:cxn ang="0">
                  <a:pos x="18" y="124"/>
                </a:cxn>
                <a:cxn ang="0">
                  <a:pos x="1" y="113"/>
                </a:cxn>
                <a:cxn ang="0">
                  <a:pos x="10" y="97"/>
                </a:cxn>
                <a:cxn ang="0">
                  <a:pos x="8" y="83"/>
                </a:cxn>
                <a:cxn ang="0">
                  <a:pos x="5" y="70"/>
                </a:cxn>
                <a:cxn ang="0">
                  <a:pos x="19" y="75"/>
                </a:cxn>
                <a:cxn ang="0">
                  <a:pos x="30" y="64"/>
                </a:cxn>
                <a:cxn ang="0">
                  <a:pos x="40" y="77"/>
                </a:cxn>
                <a:cxn ang="0">
                  <a:pos x="59" y="69"/>
                </a:cxn>
                <a:cxn ang="0">
                  <a:pos x="77" y="86"/>
                </a:cxn>
                <a:cxn ang="0">
                  <a:pos x="91" y="86"/>
                </a:cxn>
                <a:cxn ang="0">
                  <a:pos x="102" y="84"/>
                </a:cxn>
                <a:cxn ang="0">
                  <a:pos x="111" y="84"/>
                </a:cxn>
                <a:cxn ang="0">
                  <a:pos x="108" y="61"/>
                </a:cxn>
                <a:cxn ang="0">
                  <a:pos x="98" y="35"/>
                </a:cxn>
                <a:cxn ang="0">
                  <a:pos x="120" y="10"/>
                </a:cxn>
                <a:cxn ang="0">
                  <a:pos x="144" y="11"/>
                </a:cxn>
                <a:cxn ang="0">
                  <a:pos x="181" y="0"/>
                </a:cxn>
                <a:cxn ang="0">
                  <a:pos x="184" y="19"/>
                </a:cxn>
                <a:cxn ang="0">
                  <a:pos x="195" y="56"/>
                </a:cxn>
                <a:cxn ang="0">
                  <a:pos x="202" y="73"/>
                </a:cxn>
                <a:cxn ang="0">
                  <a:pos x="212" y="66"/>
                </a:cxn>
                <a:cxn ang="0">
                  <a:pos x="214" y="78"/>
                </a:cxn>
                <a:cxn ang="0">
                  <a:pos x="230" y="98"/>
                </a:cxn>
                <a:cxn ang="0">
                  <a:pos x="223" y="128"/>
                </a:cxn>
                <a:cxn ang="0">
                  <a:pos x="251" y="148"/>
                </a:cxn>
                <a:cxn ang="0">
                  <a:pos x="277" y="157"/>
                </a:cxn>
                <a:cxn ang="0">
                  <a:pos x="305" y="148"/>
                </a:cxn>
                <a:cxn ang="0">
                  <a:pos x="329" y="136"/>
                </a:cxn>
              </a:cxnLst>
              <a:rect l="0" t="0" r="r" b="b"/>
              <a:pathLst>
                <a:path w="346" h="284">
                  <a:moveTo>
                    <a:pt x="346" y="138"/>
                  </a:moveTo>
                  <a:cubicBezTo>
                    <a:pt x="346" y="139"/>
                    <a:pt x="346" y="140"/>
                    <a:pt x="346" y="141"/>
                  </a:cubicBezTo>
                  <a:cubicBezTo>
                    <a:pt x="345" y="142"/>
                    <a:pt x="345" y="145"/>
                    <a:pt x="344" y="146"/>
                  </a:cubicBezTo>
                  <a:cubicBezTo>
                    <a:pt x="343" y="148"/>
                    <a:pt x="341" y="149"/>
                    <a:pt x="340" y="150"/>
                  </a:cubicBezTo>
                  <a:cubicBezTo>
                    <a:pt x="339" y="151"/>
                    <a:pt x="337" y="152"/>
                    <a:pt x="336" y="154"/>
                  </a:cubicBezTo>
                  <a:cubicBezTo>
                    <a:pt x="336" y="155"/>
                    <a:pt x="336" y="157"/>
                    <a:pt x="336" y="158"/>
                  </a:cubicBezTo>
                  <a:cubicBezTo>
                    <a:pt x="337" y="159"/>
                    <a:pt x="339" y="161"/>
                    <a:pt x="340" y="162"/>
                  </a:cubicBezTo>
                  <a:cubicBezTo>
                    <a:pt x="341" y="163"/>
                    <a:pt x="344" y="164"/>
                    <a:pt x="344" y="165"/>
                  </a:cubicBezTo>
                  <a:cubicBezTo>
                    <a:pt x="345" y="166"/>
                    <a:pt x="346" y="169"/>
                    <a:pt x="346" y="171"/>
                  </a:cubicBezTo>
                  <a:cubicBezTo>
                    <a:pt x="346" y="172"/>
                    <a:pt x="345" y="174"/>
                    <a:pt x="344" y="176"/>
                  </a:cubicBezTo>
                  <a:cubicBezTo>
                    <a:pt x="344" y="177"/>
                    <a:pt x="341" y="178"/>
                    <a:pt x="340" y="179"/>
                  </a:cubicBezTo>
                  <a:cubicBezTo>
                    <a:pt x="339" y="180"/>
                    <a:pt x="334" y="180"/>
                    <a:pt x="332" y="182"/>
                  </a:cubicBezTo>
                  <a:cubicBezTo>
                    <a:pt x="331" y="183"/>
                    <a:pt x="330" y="188"/>
                    <a:pt x="331" y="190"/>
                  </a:cubicBezTo>
                  <a:cubicBezTo>
                    <a:pt x="331" y="191"/>
                    <a:pt x="334" y="194"/>
                    <a:pt x="335" y="195"/>
                  </a:cubicBezTo>
                  <a:cubicBezTo>
                    <a:pt x="336" y="197"/>
                    <a:pt x="339" y="200"/>
                    <a:pt x="340" y="202"/>
                  </a:cubicBezTo>
                  <a:cubicBezTo>
                    <a:pt x="340" y="203"/>
                    <a:pt x="340" y="204"/>
                    <a:pt x="340" y="205"/>
                  </a:cubicBezTo>
                  <a:cubicBezTo>
                    <a:pt x="339" y="207"/>
                    <a:pt x="335" y="209"/>
                    <a:pt x="334" y="210"/>
                  </a:cubicBezTo>
                  <a:cubicBezTo>
                    <a:pt x="331" y="212"/>
                    <a:pt x="325" y="215"/>
                    <a:pt x="322" y="217"/>
                  </a:cubicBezTo>
                  <a:cubicBezTo>
                    <a:pt x="320" y="220"/>
                    <a:pt x="315" y="226"/>
                    <a:pt x="313" y="229"/>
                  </a:cubicBezTo>
                  <a:cubicBezTo>
                    <a:pt x="312" y="232"/>
                    <a:pt x="311" y="237"/>
                    <a:pt x="310" y="239"/>
                  </a:cubicBezTo>
                  <a:cubicBezTo>
                    <a:pt x="309" y="242"/>
                    <a:pt x="308" y="247"/>
                    <a:pt x="307" y="249"/>
                  </a:cubicBezTo>
                  <a:cubicBezTo>
                    <a:pt x="306" y="250"/>
                    <a:pt x="306" y="252"/>
                    <a:pt x="305" y="254"/>
                  </a:cubicBezTo>
                  <a:cubicBezTo>
                    <a:pt x="304" y="254"/>
                    <a:pt x="304" y="255"/>
                    <a:pt x="303" y="255"/>
                  </a:cubicBezTo>
                  <a:cubicBezTo>
                    <a:pt x="302" y="256"/>
                    <a:pt x="300" y="259"/>
                    <a:pt x="298" y="260"/>
                  </a:cubicBezTo>
                  <a:cubicBezTo>
                    <a:pt x="297" y="260"/>
                    <a:pt x="293" y="261"/>
                    <a:pt x="291" y="261"/>
                  </a:cubicBezTo>
                  <a:cubicBezTo>
                    <a:pt x="290" y="260"/>
                    <a:pt x="287" y="259"/>
                    <a:pt x="286" y="258"/>
                  </a:cubicBezTo>
                  <a:cubicBezTo>
                    <a:pt x="285" y="258"/>
                    <a:pt x="283" y="255"/>
                    <a:pt x="282" y="254"/>
                  </a:cubicBezTo>
                  <a:cubicBezTo>
                    <a:pt x="281" y="254"/>
                    <a:pt x="278" y="255"/>
                    <a:pt x="276" y="255"/>
                  </a:cubicBezTo>
                  <a:cubicBezTo>
                    <a:pt x="275" y="256"/>
                    <a:pt x="274" y="258"/>
                    <a:pt x="273" y="259"/>
                  </a:cubicBezTo>
                  <a:cubicBezTo>
                    <a:pt x="271" y="261"/>
                    <a:pt x="269" y="266"/>
                    <a:pt x="267" y="267"/>
                  </a:cubicBezTo>
                  <a:cubicBezTo>
                    <a:pt x="265" y="269"/>
                    <a:pt x="261" y="271"/>
                    <a:pt x="259" y="272"/>
                  </a:cubicBezTo>
                  <a:cubicBezTo>
                    <a:pt x="257" y="272"/>
                    <a:pt x="255" y="273"/>
                    <a:pt x="253" y="273"/>
                  </a:cubicBezTo>
                  <a:cubicBezTo>
                    <a:pt x="251" y="273"/>
                    <a:pt x="248" y="272"/>
                    <a:pt x="246" y="271"/>
                  </a:cubicBezTo>
                  <a:cubicBezTo>
                    <a:pt x="244" y="270"/>
                    <a:pt x="242" y="267"/>
                    <a:pt x="240" y="266"/>
                  </a:cubicBezTo>
                  <a:cubicBezTo>
                    <a:pt x="238" y="266"/>
                    <a:pt x="234" y="266"/>
                    <a:pt x="232" y="266"/>
                  </a:cubicBezTo>
                  <a:cubicBezTo>
                    <a:pt x="229" y="266"/>
                    <a:pt x="224" y="268"/>
                    <a:pt x="222" y="269"/>
                  </a:cubicBezTo>
                  <a:cubicBezTo>
                    <a:pt x="219" y="270"/>
                    <a:pt x="214" y="272"/>
                    <a:pt x="212" y="274"/>
                  </a:cubicBezTo>
                  <a:cubicBezTo>
                    <a:pt x="210" y="275"/>
                    <a:pt x="205" y="279"/>
                    <a:pt x="203" y="281"/>
                  </a:cubicBezTo>
                  <a:cubicBezTo>
                    <a:pt x="201" y="282"/>
                    <a:pt x="197" y="283"/>
                    <a:pt x="195" y="283"/>
                  </a:cubicBezTo>
                  <a:cubicBezTo>
                    <a:pt x="195" y="283"/>
                    <a:pt x="193" y="284"/>
                    <a:pt x="192" y="284"/>
                  </a:cubicBezTo>
                  <a:cubicBezTo>
                    <a:pt x="191" y="284"/>
                    <a:pt x="189" y="283"/>
                    <a:pt x="188" y="282"/>
                  </a:cubicBezTo>
                  <a:cubicBezTo>
                    <a:pt x="188" y="281"/>
                    <a:pt x="187" y="280"/>
                    <a:pt x="186" y="279"/>
                  </a:cubicBezTo>
                  <a:cubicBezTo>
                    <a:pt x="186" y="279"/>
                    <a:pt x="184" y="278"/>
                    <a:pt x="184" y="277"/>
                  </a:cubicBezTo>
                  <a:cubicBezTo>
                    <a:pt x="183" y="276"/>
                    <a:pt x="183" y="275"/>
                    <a:pt x="183" y="274"/>
                  </a:cubicBezTo>
                  <a:cubicBezTo>
                    <a:pt x="183" y="273"/>
                    <a:pt x="185" y="272"/>
                    <a:pt x="186" y="272"/>
                  </a:cubicBezTo>
                  <a:cubicBezTo>
                    <a:pt x="186" y="271"/>
                    <a:pt x="187" y="270"/>
                    <a:pt x="188" y="270"/>
                  </a:cubicBezTo>
                  <a:cubicBezTo>
                    <a:pt x="188" y="269"/>
                    <a:pt x="189" y="268"/>
                    <a:pt x="189" y="267"/>
                  </a:cubicBezTo>
                  <a:cubicBezTo>
                    <a:pt x="189" y="266"/>
                    <a:pt x="188" y="264"/>
                    <a:pt x="188" y="264"/>
                  </a:cubicBezTo>
                  <a:cubicBezTo>
                    <a:pt x="187" y="263"/>
                    <a:pt x="186" y="264"/>
                    <a:pt x="186" y="264"/>
                  </a:cubicBezTo>
                  <a:cubicBezTo>
                    <a:pt x="185" y="263"/>
                    <a:pt x="182" y="263"/>
                    <a:pt x="181" y="263"/>
                  </a:cubicBezTo>
                  <a:cubicBezTo>
                    <a:pt x="180" y="263"/>
                    <a:pt x="179" y="262"/>
                    <a:pt x="178" y="262"/>
                  </a:cubicBezTo>
                  <a:cubicBezTo>
                    <a:pt x="176" y="261"/>
                    <a:pt x="174" y="258"/>
                    <a:pt x="173" y="257"/>
                  </a:cubicBezTo>
                  <a:cubicBezTo>
                    <a:pt x="172" y="256"/>
                    <a:pt x="170" y="255"/>
                    <a:pt x="169" y="253"/>
                  </a:cubicBezTo>
                  <a:cubicBezTo>
                    <a:pt x="168" y="252"/>
                    <a:pt x="168" y="250"/>
                    <a:pt x="167" y="249"/>
                  </a:cubicBezTo>
                  <a:cubicBezTo>
                    <a:pt x="166" y="247"/>
                    <a:pt x="164" y="244"/>
                    <a:pt x="163" y="243"/>
                  </a:cubicBezTo>
                  <a:cubicBezTo>
                    <a:pt x="162" y="242"/>
                    <a:pt x="160" y="240"/>
                    <a:pt x="160" y="238"/>
                  </a:cubicBezTo>
                  <a:cubicBezTo>
                    <a:pt x="159" y="237"/>
                    <a:pt x="158" y="233"/>
                    <a:pt x="158" y="231"/>
                  </a:cubicBezTo>
                  <a:cubicBezTo>
                    <a:pt x="157" y="230"/>
                    <a:pt x="158" y="227"/>
                    <a:pt x="157" y="226"/>
                  </a:cubicBezTo>
                  <a:cubicBezTo>
                    <a:pt x="157" y="225"/>
                    <a:pt x="155" y="222"/>
                    <a:pt x="154" y="221"/>
                  </a:cubicBezTo>
                  <a:cubicBezTo>
                    <a:pt x="153" y="220"/>
                    <a:pt x="152" y="219"/>
                    <a:pt x="151" y="219"/>
                  </a:cubicBezTo>
                  <a:cubicBezTo>
                    <a:pt x="150" y="219"/>
                    <a:pt x="148" y="220"/>
                    <a:pt x="147" y="221"/>
                  </a:cubicBezTo>
                  <a:cubicBezTo>
                    <a:pt x="146" y="221"/>
                    <a:pt x="145" y="223"/>
                    <a:pt x="145" y="224"/>
                  </a:cubicBezTo>
                  <a:cubicBezTo>
                    <a:pt x="144" y="226"/>
                    <a:pt x="145" y="229"/>
                    <a:pt x="146" y="231"/>
                  </a:cubicBezTo>
                  <a:cubicBezTo>
                    <a:pt x="146" y="232"/>
                    <a:pt x="148" y="234"/>
                    <a:pt x="148" y="235"/>
                  </a:cubicBezTo>
                  <a:cubicBezTo>
                    <a:pt x="149" y="236"/>
                    <a:pt x="150" y="237"/>
                    <a:pt x="151" y="238"/>
                  </a:cubicBezTo>
                  <a:cubicBezTo>
                    <a:pt x="151" y="239"/>
                    <a:pt x="151" y="242"/>
                    <a:pt x="152" y="243"/>
                  </a:cubicBezTo>
                  <a:cubicBezTo>
                    <a:pt x="152" y="244"/>
                    <a:pt x="154" y="247"/>
                    <a:pt x="154" y="248"/>
                  </a:cubicBezTo>
                  <a:cubicBezTo>
                    <a:pt x="154" y="249"/>
                    <a:pt x="152" y="252"/>
                    <a:pt x="151" y="254"/>
                  </a:cubicBezTo>
                  <a:cubicBezTo>
                    <a:pt x="150" y="255"/>
                    <a:pt x="147" y="258"/>
                    <a:pt x="146" y="258"/>
                  </a:cubicBezTo>
                  <a:cubicBezTo>
                    <a:pt x="144" y="259"/>
                    <a:pt x="140" y="259"/>
                    <a:pt x="138" y="260"/>
                  </a:cubicBezTo>
                  <a:cubicBezTo>
                    <a:pt x="136" y="261"/>
                    <a:pt x="133" y="263"/>
                    <a:pt x="132" y="265"/>
                  </a:cubicBezTo>
                  <a:cubicBezTo>
                    <a:pt x="131" y="266"/>
                    <a:pt x="131" y="270"/>
                    <a:pt x="129" y="271"/>
                  </a:cubicBezTo>
                  <a:cubicBezTo>
                    <a:pt x="128" y="271"/>
                    <a:pt x="126" y="271"/>
                    <a:pt x="125" y="271"/>
                  </a:cubicBezTo>
                  <a:cubicBezTo>
                    <a:pt x="124" y="272"/>
                    <a:pt x="121" y="274"/>
                    <a:pt x="119" y="275"/>
                  </a:cubicBezTo>
                  <a:cubicBezTo>
                    <a:pt x="117" y="275"/>
                    <a:pt x="114" y="276"/>
                    <a:pt x="113" y="277"/>
                  </a:cubicBezTo>
                  <a:cubicBezTo>
                    <a:pt x="111" y="277"/>
                    <a:pt x="108" y="277"/>
                    <a:pt x="107" y="277"/>
                  </a:cubicBezTo>
                  <a:cubicBezTo>
                    <a:pt x="105" y="277"/>
                    <a:pt x="102" y="277"/>
                    <a:pt x="101" y="276"/>
                  </a:cubicBezTo>
                  <a:cubicBezTo>
                    <a:pt x="100" y="276"/>
                    <a:pt x="101" y="274"/>
                    <a:pt x="101" y="273"/>
                  </a:cubicBezTo>
                  <a:cubicBezTo>
                    <a:pt x="101" y="272"/>
                    <a:pt x="101" y="271"/>
                    <a:pt x="100" y="270"/>
                  </a:cubicBezTo>
                  <a:cubicBezTo>
                    <a:pt x="100" y="269"/>
                    <a:pt x="97" y="269"/>
                    <a:pt x="96" y="269"/>
                  </a:cubicBezTo>
                  <a:cubicBezTo>
                    <a:pt x="95" y="269"/>
                    <a:pt x="92" y="271"/>
                    <a:pt x="91" y="271"/>
                  </a:cubicBezTo>
                  <a:cubicBezTo>
                    <a:pt x="90" y="271"/>
                    <a:pt x="87" y="270"/>
                    <a:pt x="87" y="269"/>
                  </a:cubicBezTo>
                  <a:cubicBezTo>
                    <a:pt x="86" y="268"/>
                    <a:pt x="86" y="266"/>
                    <a:pt x="87" y="265"/>
                  </a:cubicBezTo>
                  <a:cubicBezTo>
                    <a:pt x="87" y="264"/>
                    <a:pt x="89" y="263"/>
                    <a:pt x="90" y="262"/>
                  </a:cubicBezTo>
                  <a:cubicBezTo>
                    <a:pt x="91" y="262"/>
                    <a:pt x="93" y="260"/>
                    <a:pt x="94" y="259"/>
                  </a:cubicBezTo>
                  <a:cubicBezTo>
                    <a:pt x="95" y="258"/>
                    <a:pt x="96" y="256"/>
                    <a:pt x="97" y="254"/>
                  </a:cubicBezTo>
                  <a:cubicBezTo>
                    <a:pt x="98" y="253"/>
                    <a:pt x="99" y="250"/>
                    <a:pt x="99" y="249"/>
                  </a:cubicBezTo>
                  <a:cubicBezTo>
                    <a:pt x="99" y="248"/>
                    <a:pt x="99" y="246"/>
                    <a:pt x="99" y="246"/>
                  </a:cubicBezTo>
                  <a:cubicBezTo>
                    <a:pt x="98" y="245"/>
                    <a:pt x="96" y="243"/>
                    <a:pt x="95" y="243"/>
                  </a:cubicBezTo>
                  <a:cubicBezTo>
                    <a:pt x="95" y="241"/>
                    <a:pt x="94" y="239"/>
                    <a:pt x="93" y="237"/>
                  </a:cubicBezTo>
                  <a:cubicBezTo>
                    <a:pt x="93" y="236"/>
                    <a:pt x="93" y="232"/>
                    <a:pt x="92" y="231"/>
                  </a:cubicBezTo>
                  <a:cubicBezTo>
                    <a:pt x="92" y="228"/>
                    <a:pt x="91" y="223"/>
                    <a:pt x="90" y="220"/>
                  </a:cubicBezTo>
                  <a:cubicBezTo>
                    <a:pt x="90" y="218"/>
                    <a:pt x="89" y="215"/>
                    <a:pt x="88" y="213"/>
                  </a:cubicBezTo>
                  <a:cubicBezTo>
                    <a:pt x="87" y="212"/>
                    <a:pt x="86" y="210"/>
                    <a:pt x="85" y="209"/>
                  </a:cubicBezTo>
                  <a:cubicBezTo>
                    <a:pt x="84" y="209"/>
                    <a:pt x="83" y="209"/>
                    <a:pt x="82" y="209"/>
                  </a:cubicBezTo>
                  <a:cubicBezTo>
                    <a:pt x="81" y="209"/>
                    <a:pt x="80" y="211"/>
                    <a:pt x="79" y="212"/>
                  </a:cubicBezTo>
                  <a:cubicBezTo>
                    <a:pt x="78" y="212"/>
                    <a:pt x="75" y="212"/>
                    <a:pt x="74" y="212"/>
                  </a:cubicBezTo>
                  <a:cubicBezTo>
                    <a:pt x="73" y="211"/>
                    <a:pt x="71" y="211"/>
                    <a:pt x="70" y="210"/>
                  </a:cubicBezTo>
                  <a:cubicBezTo>
                    <a:pt x="69" y="209"/>
                    <a:pt x="68" y="207"/>
                    <a:pt x="67" y="206"/>
                  </a:cubicBezTo>
                  <a:cubicBezTo>
                    <a:pt x="67" y="205"/>
                    <a:pt x="68" y="202"/>
                    <a:pt x="69" y="201"/>
                  </a:cubicBezTo>
                  <a:cubicBezTo>
                    <a:pt x="69" y="200"/>
                    <a:pt x="70" y="198"/>
                    <a:pt x="71" y="198"/>
                  </a:cubicBezTo>
                  <a:cubicBezTo>
                    <a:pt x="71" y="197"/>
                    <a:pt x="73" y="195"/>
                    <a:pt x="74" y="194"/>
                  </a:cubicBezTo>
                  <a:cubicBezTo>
                    <a:pt x="74" y="193"/>
                    <a:pt x="74" y="189"/>
                    <a:pt x="74" y="188"/>
                  </a:cubicBezTo>
                  <a:cubicBezTo>
                    <a:pt x="73" y="186"/>
                    <a:pt x="71" y="182"/>
                    <a:pt x="69" y="180"/>
                  </a:cubicBezTo>
                  <a:cubicBezTo>
                    <a:pt x="68" y="178"/>
                    <a:pt x="65" y="176"/>
                    <a:pt x="65" y="175"/>
                  </a:cubicBezTo>
                  <a:cubicBezTo>
                    <a:pt x="64" y="173"/>
                    <a:pt x="63" y="169"/>
                    <a:pt x="63" y="167"/>
                  </a:cubicBezTo>
                  <a:cubicBezTo>
                    <a:pt x="63" y="165"/>
                    <a:pt x="64" y="162"/>
                    <a:pt x="64" y="160"/>
                  </a:cubicBezTo>
                  <a:cubicBezTo>
                    <a:pt x="64" y="159"/>
                    <a:pt x="63" y="157"/>
                    <a:pt x="62" y="157"/>
                  </a:cubicBezTo>
                  <a:cubicBezTo>
                    <a:pt x="61" y="156"/>
                    <a:pt x="58" y="157"/>
                    <a:pt x="57" y="156"/>
                  </a:cubicBezTo>
                  <a:cubicBezTo>
                    <a:pt x="55" y="156"/>
                    <a:pt x="52" y="155"/>
                    <a:pt x="51" y="154"/>
                  </a:cubicBezTo>
                  <a:cubicBezTo>
                    <a:pt x="49" y="154"/>
                    <a:pt x="46" y="152"/>
                    <a:pt x="45" y="150"/>
                  </a:cubicBezTo>
                  <a:cubicBezTo>
                    <a:pt x="43" y="149"/>
                    <a:pt x="42" y="145"/>
                    <a:pt x="41" y="144"/>
                  </a:cubicBezTo>
                  <a:cubicBezTo>
                    <a:pt x="40" y="141"/>
                    <a:pt x="37" y="136"/>
                    <a:pt x="37" y="134"/>
                  </a:cubicBezTo>
                  <a:cubicBezTo>
                    <a:pt x="37" y="132"/>
                    <a:pt x="38" y="129"/>
                    <a:pt x="38" y="128"/>
                  </a:cubicBezTo>
                  <a:cubicBezTo>
                    <a:pt x="37" y="126"/>
                    <a:pt x="36" y="122"/>
                    <a:pt x="35" y="120"/>
                  </a:cubicBezTo>
                  <a:cubicBezTo>
                    <a:pt x="35" y="118"/>
                    <a:pt x="35" y="115"/>
                    <a:pt x="34" y="114"/>
                  </a:cubicBezTo>
                  <a:cubicBezTo>
                    <a:pt x="33" y="114"/>
                    <a:pt x="31" y="115"/>
                    <a:pt x="31" y="116"/>
                  </a:cubicBezTo>
                  <a:cubicBezTo>
                    <a:pt x="30" y="116"/>
                    <a:pt x="28" y="118"/>
                    <a:pt x="27" y="118"/>
                  </a:cubicBezTo>
                  <a:cubicBezTo>
                    <a:pt x="26" y="119"/>
                    <a:pt x="22" y="120"/>
                    <a:pt x="21" y="121"/>
                  </a:cubicBezTo>
                  <a:cubicBezTo>
                    <a:pt x="20" y="122"/>
                    <a:pt x="19" y="124"/>
                    <a:pt x="18" y="124"/>
                  </a:cubicBezTo>
                  <a:cubicBezTo>
                    <a:pt x="17" y="125"/>
                    <a:pt x="14" y="124"/>
                    <a:pt x="13" y="124"/>
                  </a:cubicBezTo>
                  <a:cubicBezTo>
                    <a:pt x="11" y="124"/>
                    <a:pt x="8" y="122"/>
                    <a:pt x="7" y="121"/>
                  </a:cubicBezTo>
                  <a:cubicBezTo>
                    <a:pt x="6" y="120"/>
                    <a:pt x="5" y="118"/>
                    <a:pt x="4" y="117"/>
                  </a:cubicBezTo>
                  <a:cubicBezTo>
                    <a:pt x="3" y="116"/>
                    <a:pt x="1" y="114"/>
                    <a:pt x="1" y="113"/>
                  </a:cubicBezTo>
                  <a:cubicBezTo>
                    <a:pt x="0" y="111"/>
                    <a:pt x="1" y="108"/>
                    <a:pt x="1" y="106"/>
                  </a:cubicBezTo>
                  <a:cubicBezTo>
                    <a:pt x="1" y="105"/>
                    <a:pt x="0" y="102"/>
                    <a:pt x="1" y="101"/>
                  </a:cubicBezTo>
                  <a:cubicBezTo>
                    <a:pt x="1" y="101"/>
                    <a:pt x="2" y="99"/>
                    <a:pt x="3" y="98"/>
                  </a:cubicBezTo>
                  <a:cubicBezTo>
                    <a:pt x="4" y="97"/>
                    <a:pt x="8" y="98"/>
                    <a:pt x="10" y="97"/>
                  </a:cubicBezTo>
                  <a:cubicBezTo>
                    <a:pt x="11" y="97"/>
                    <a:pt x="13" y="96"/>
                    <a:pt x="14" y="95"/>
                  </a:cubicBezTo>
                  <a:cubicBezTo>
                    <a:pt x="14" y="94"/>
                    <a:pt x="14" y="93"/>
                    <a:pt x="14" y="92"/>
                  </a:cubicBezTo>
                  <a:cubicBezTo>
                    <a:pt x="14" y="91"/>
                    <a:pt x="12" y="89"/>
                    <a:pt x="11" y="88"/>
                  </a:cubicBezTo>
                  <a:cubicBezTo>
                    <a:pt x="10" y="87"/>
                    <a:pt x="9" y="85"/>
                    <a:pt x="8" y="83"/>
                  </a:cubicBezTo>
                  <a:cubicBezTo>
                    <a:pt x="7" y="83"/>
                    <a:pt x="6" y="81"/>
                    <a:pt x="6" y="80"/>
                  </a:cubicBezTo>
                  <a:cubicBezTo>
                    <a:pt x="5" y="79"/>
                    <a:pt x="4" y="78"/>
                    <a:pt x="3" y="77"/>
                  </a:cubicBezTo>
                  <a:cubicBezTo>
                    <a:pt x="3" y="76"/>
                    <a:pt x="2" y="73"/>
                    <a:pt x="1" y="70"/>
                  </a:cubicBezTo>
                  <a:cubicBezTo>
                    <a:pt x="3" y="70"/>
                    <a:pt x="4" y="70"/>
                    <a:pt x="5" y="70"/>
                  </a:cubicBezTo>
                  <a:cubicBezTo>
                    <a:pt x="7" y="70"/>
                    <a:pt x="9" y="70"/>
                    <a:pt x="11" y="70"/>
                  </a:cubicBezTo>
                  <a:cubicBezTo>
                    <a:pt x="11" y="70"/>
                    <a:pt x="12" y="70"/>
                    <a:pt x="12" y="70"/>
                  </a:cubicBezTo>
                  <a:cubicBezTo>
                    <a:pt x="12" y="71"/>
                    <a:pt x="12" y="72"/>
                    <a:pt x="12" y="72"/>
                  </a:cubicBezTo>
                  <a:cubicBezTo>
                    <a:pt x="13" y="74"/>
                    <a:pt x="18" y="74"/>
                    <a:pt x="19" y="75"/>
                  </a:cubicBezTo>
                  <a:cubicBezTo>
                    <a:pt x="20" y="75"/>
                    <a:pt x="21" y="77"/>
                    <a:pt x="21" y="77"/>
                  </a:cubicBezTo>
                  <a:cubicBezTo>
                    <a:pt x="23" y="77"/>
                    <a:pt x="25" y="75"/>
                    <a:pt x="26" y="74"/>
                  </a:cubicBezTo>
                  <a:cubicBezTo>
                    <a:pt x="27" y="73"/>
                    <a:pt x="29" y="71"/>
                    <a:pt x="29" y="70"/>
                  </a:cubicBezTo>
                  <a:cubicBezTo>
                    <a:pt x="30" y="69"/>
                    <a:pt x="29" y="65"/>
                    <a:pt x="30" y="64"/>
                  </a:cubicBezTo>
                  <a:cubicBezTo>
                    <a:pt x="31" y="64"/>
                    <a:pt x="33" y="66"/>
                    <a:pt x="34" y="66"/>
                  </a:cubicBezTo>
                  <a:cubicBezTo>
                    <a:pt x="34" y="67"/>
                    <a:pt x="34" y="70"/>
                    <a:pt x="34" y="71"/>
                  </a:cubicBezTo>
                  <a:cubicBezTo>
                    <a:pt x="35" y="72"/>
                    <a:pt x="36" y="73"/>
                    <a:pt x="36" y="74"/>
                  </a:cubicBezTo>
                  <a:cubicBezTo>
                    <a:pt x="37" y="75"/>
                    <a:pt x="39" y="76"/>
                    <a:pt x="40" y="77"/>
                  </a:cubicBezTo>
                  <a:cubicBezTo>
                    <a:pt x="41" y="77"/>
                    <a:pt x="43" y="77"/>
                    <a:pt x="44" y="76"/>
                  </a:cubicBezTo>
                  <a:cubicBezTo>
                    <a:pt x="45" y="75"/>
                    <a:pt x="46" y="72"/>
                    <a:pt x="47" y="71"/>
                  </a:cubicBezTo>
                  <a:cubicBezTo>
                    <a:pt x="49" y="70"/>
                    <a:pt x="52" y="69"/>
                    <a:pt x="54" y="69"/>
                  </a:cubicBezTo>
                  <a:cubicBezTo>
                    <a:pt x="55" y="68"/>
                    <a:pt x="58" y="68"/>
                    <a:pt x="59" y="69"/>
                  </a:cubicBezTo>
                  <a:cubicBezTo>
                    <a:pt x="61" y="69"/>
                    <a:pt x="64" y="70"/>
                    <a:pt x="66" y="71"/>
                  </a:cubicBezTo>
                  <a:cubicBezTo>
                    <a:pt x="67" y="71"/>
                    <a:pt x="70" y="72"/>
                    <a:pt x="71" y="73"/>
                  </a:cubicBezTo>
                  <a:cubicBezTo>
                    <a:pt x="72" y="74"/>
                    <a:pt x="73" y="77"/>
                    <a:pt x="73" y="79"/>
                  </a:cubicBezTo>
                  <a:cubicBezTo>
                    <a:pt x="74" y="81"/>
                    <a:pt x="76" y="85"/>
                    <a:pt x="77" y="86"/>
                  </a:cubicBezTo>
                  <a:cubicBezTo>
                    <a:pt x="78" y="88"/>
                    <a:pt x="80" y="92"/>
                    <a:pt x="81" y="93"/>
                  </a:cubicBezTo>
                  <a:cubicBezTo>
                    <a:pt x="83" y="94"/>
                    <a:pt x="86" y="94"/>
                    <a:pt x="87" y="94"/>
                  </a:cubicBezTo>
                  <a:cubicBezTo>
                    <a:pt x="88" y="94"/>
                    <a:pt x="90" y="91"/>
                    <a:pt x="90" y="90"/>
                  </a:cubicBezTo>
                  <a:cubicBezTo>
                    <a:pt x="91" y="89"/>
                    <a:pt x="91" y="87"/>
                    <a:pt x="91" y="86"/>
                  </a:cubicBezTo>
                  <a:cubicBezTo>
                    <a:pt x="91" y="85"/>
                    <a:pt x="89" y="83"/>
                    <a:pt x="90" y="83"/>
                  </a:cubicBezTo>
                  <a:cubicBezTo>
                    <a:pt x="90" y="82"/>
                    <a:pt x="92" y="81"/>
                    <a:pt x="92" y="81"/>
                  </a:cubicBezTo>
                  <a:cubicBezTo>
                    <a:pt x="94" y="80"/>
                    <a:pt x="97" y="80"/>
                    <a:pt x="98" y="80"/>
                  </a:cubicBezTo>
                  <a:cubicBezTo>
                    <a:pt x="99" y="81"/>
                    <a:pt x="101" y="83"/>
                    <a:pt x="102" y="84"/>
                  </a:cubicBezTo>
                  <a:cubicBezTo>
                    <a:pt x="103" y="85"/>
                    <a:pt x="105" y="88"/>
                    <a:pt x="106" y="89"/>
                  </a:cubicBezTo>
                  <a:cubicBezTo>
                    <a:pt x="107" y="89"/>
                    <a:pt x="108" y="91"/>
                    <a:pt x="110" y="91"/>
                  </a:cubicBezTo>
                  <a:cubicBezTo>
                    <a:pt x="110" y="92"/>
                    <a:pt x="111" y="91"/>
                    <a:pt x="111" y="91"/>
                  </a:cubicBezTo>
                  <a:cubicBezTo>
                    <a:pt x="112" y="90"/>
                    <a:pt x="112" y="86"/>
                    <a:pt x="111" y="84"/>
                  </a:cubicBezTo>
                  <a:cubicBezTo>
                    <a:pt x="111" y="82"/>
                    <a:pt x="108" y="80"/>
                    <a:pt x="108" y="78"/>
                  </a:cubicBezTo>
                  <a:cubicBezTo>
                    <a:pt x="107" y="76"/>
                    <a:pt x="105" y="73"/>
                    <a:pt x="105" y="72"/>
                  </a:cubicBezTo>
                  <a:cubicBezTo>
                    <a:pt x="105" y="70"/>
                    <a:pt x="105" y="67"/>
                    <a:pt x="105" y="65"/>
                  </a:cubicBezTo>
                  <a:cubicBezTo>
                    <a:pt x="105" y="64"/>
                    <a:pt x="107" y="62"/>
                    <a:pt x="108" y="61"/>
                  </a:cubicBezTo>
                  <a:cubicBezTo>
                    <a:pt x="108" y="60"/>
                    <a:pt x="110" y="58"/>
                    <a:pt x="110" y="56"/>
                  </a:cubicBezTo>
                  <a:cubicBezTo>
                    <a:pt x="110" y="54"/>
                    <a:pt x="108" y="51"/>
                    <a:pt x="108" y="49"/>
                  </a:cubicBezTo>
                  <a:cubicBezTo>
                    <a:pt x="106" y="47"/>
                    <a:pt x="103" y="44"/>
                    <a:pt x="102" y="42"/>
                  </a:cubicBezTo>
                  <a:cubicBezTo>
                    <a:pt x="101" y="40"/>
                    <a:pt x="100" y="36"/>
                    <a:pt x="98" y="35"/>
                  </a:cubicBezTo>
                  <a:cubicBezTo>
                    <a:pt x="99" y="33"/>
                    <a:pt x="100" y="31"/>
                    <a:pt x="100" y="31"/>
                  </a:cubicBezTo>
                  <a:cubicBezTo>
                    <a:pt x="101" y="28"/>
                    <a:pt x="103" y="23"/>
                    <a:pt x="104" y="21"/>
                  </a:cubicBezTo>
                  <a:cubicBezTo>
                    <a:pt x="105" y="19"/>
                    <a:pt x="108" y="14"/>
                    <a:pt x="111" y="13"/>
                  </a:cubicBezTo>
                  <a:cubicBezTo>
                    <a:pt x="112" y="11"/>
                    <a:pt x="117" y="10"/>
                    <a:pt x="120" y="10"/>
                  </a:cubicBezTo>
                  <a:cubicBezTo>
                    <a:pt x="121" y="10"/>
                    <a:pt x="123" y="10"/>
                    <a:pt x="124" y="10"/>
                  </a:cubicBezTo>
                  <a:cubicBezTo>
                    <a:pt x="126" y="11"/>
                    <a:pt x="128" y="14"/>
                    <a:pt x="130" y="15"/>
                  </a:cubicBezTo>
                  <a:cubicBezTo>
                    <a:pt x="132" y="15"/>
                    <a:pt x="137" y="15"/>
                    <a:pt x="139" y="15"/>
                  </a:cubicBezTo>
                  <a:cubicBezTo>
                    <a:pt x="141" y="14"/>
                    <a:pt x="143" y="12"/>
                    <a:pt x="144" y="11"/>
                  </a:cubicBezTo>
                  <a:cubicBezTo>
                    <a:pt x="147" y="10"/>
                    <a:pt x="153" y="8"/>
                    <a:pt x="156" y="7"/>
                  </a:cubicBezTo>
                  <a:cubicBezTo>
                    <a:pt x="157" y="6"/>
                    <a:pt x="161" y="5"/>
                    <a:pt x="163" y="4"/>
                  </a:cubicBezTo>
                  <a:cubicBezTo>
                    <a:pt x="165" y="3"/>
                    <a:pt x="169" y="1"/>
                    <a:pt x="172" y="0"/>
                  </a:cubicBezTo>
                  <a:cubicBezTo>
                    <a:pt x="174" y="0"/>
                    <a:pt x="178" y="0"/>
                    <a:pt x="181" y="0"/>
                  </a:cubicBezTo>
                  <a:cubicBezTo>
                    <a:pt x="182" y="0"/>
                    <a:pt x="184" y="0"/>
                    <a:pt x="186" y="0"/>
                  </a:cubicBezTo>
                  <a:cubicBezTo>
                    <a:pt x="187" y="1"/>
                    <a:pt x="187" y="2"/>
                    <a:pt x="187" y="2"/>
                  </a:cubicBezTo>
                  <a:cubicBezTo>
                    <a:pt x="187" y="4"/>
                    <a:pt x="187" y="7"/>
                    <a:pt x="187" y="9"/>
                  </a:cubicBezTo>
                  <a:cubicBezTo>
                    <a:pt x="186" y="11"/>
                    <a:pt x="185" y="16"/>
                    <a:pt x="184" y="19"/>
                  </a:cubicBezTo>
                  <a:cubicBezTo>
                    <a:pt x="184" y="22"/>
                    <a:pt x="183" y="29"/>
                    <a:pt x="183" y="33"/>
                  </a:cubicBezTo>
                  <a:cubicBezTo>
                    <a:pt x="183" y="37"/>
                    <a:pt x="183" y="44"/>
                    <a:pt x="184" y="48"/>
                  </a:cubicBezTo>
                  <a:cubicBezTo>
                    <a:pt x="185" y="49"/>
                    <a:pt x="187" y="52"/>
                    <a:pt x="189" y="53"/>
                  </a:cubicBezTo>
                  <a:cubicBezTo>
                    <a:pt x="190" y="54"/>
                    <a:pt x="193" y="55"/>
                    <a:pt x="195" y="56"/>
                  </a:cubicBezTo>
                  <a:cubicBezTo>
                    <a:pt x="196" y="56"/>
                    <a:pt x="199" y="56"/>
                    <a:pt x="200" y="57"/>
                  </a:cubicBezTo>
                  <a:cubicBezTo>
                    <a:pt x="201" y="58"/>
                    <a:pt x="202" y="59"/>
                    <a:pt x="202" y="60"/>
                  </a:cubicBezTo>
                  <a:cubicBezTo>
                    <a:pt x="203" y="62"/>
                    <a:pt x="202" y="65"/>
                    <a:pt x="202" y="67"/>
                  </a:cubicBezTo>
                  <a:cubicBezTo>
                    <a:pt x="202" y="69"/>
                    <a:pt x="202" y="72"/>
                    <a:pt x="202" y="73"/>
                  </a:cubicBezTo>
                  <a:cubicBezTo>
                    <a:pt x="203" y="74"/>
                    <a:pt x="205" y="75"/>
                    <a:pt x="206" y="76"/>
                  </a:cubicBezTo>
                  <a:cubicBezTo>
                    <a:pt x="207" y="76"/>
                    <a:pt x="209" y="78"/>
                    <a:pt x="210" y="77"/>
                  </a:cubicBezTo>
                  <a:cubicBezTo>
                    <a:pt x="212" y="76"/>
                    <a:pt x="212" y="72"/>
                    <a:pt x="212" y="71"/>
                  </a:cubicBezTo>
                  <a:cubicBezTo>
                    <a:pt x="212" y="70"/>
                    <a:pt x="211" y="67"/>
                    <a:pt x="212" y="66"/>
                  </a:cubicBezTo>
                  <a:cubicBezTo>
                    <a:pt x="212" y="66"/>
                    <a:pt x="213" y="64"/>
                    <a:pt x="214" y="64"/>
                  </a:cubicBezTo>
                  <a:cubicBezTo>
                    <a:pt x="215" y="64"/>
                    <a:pt x="216" y="66"/>
                    <a:pt x="216" y="67"/>
                  </a:cubicBezTo>
                  <a:cubicBezTo>
                    <a:pt x="217" y="69"/>
                    <a:pt x="217" y="71"/>
                    <a:pt x="217" y="73"/>
                  </a:cubicBezTo>
                  <a:cubicBezTo>
                    <a:pt x="217" y="74"/>
                    <a:pt x="214" y="76"/>
                    <a:pt x="214" y="78"/>
                  </a:cubicBezTo>
                  <a:cubicBezTo>
                    <a:pt x="214" y="80"/>
                    <a:pt x="216" y="83"/>
                    <a:pt x="217" y="84"/>
                  </a:cubicBezTo>
                  <a:cubicBezTo>
                    <a:pt x="219" y="86"/>
                    <a:pt x="222" y="88"/>
                    <a:pt x="223" y="88"/>
                  </a:cubicBezTo>
                  <a:cubicBezTo>
                    <a:pt x="225" y="89"/>
                    <a:pt x="229" y="89"/>
                    <a:pt x="230" y="91"/>
                  </a:cubicBezTo>
                  <a:cubicBezTo>
                    <a:pt x="231" y="92"/>
                    <a:pt x="230" y="96"/>
                    <a:pt x="230" y="98"/>
                  </a:cubicBezTo>
                  <a:cubicBezTo>
                    <a:pt x="230" y="99"/>
                    <a:pt x="229" y="101"/>
                    <a:pt x="229" y="102"/>
                  </a:cubicBezTo>
                  <a:cubicBezTo>
                    <a:pt x="228" y="104"/>
                    <a:pt x="226" y="107"/>
                    <a:pt x="225" y="109"/>
                  </a:cubicBezTo>
                  <a:cubicBezTo>
                    <a:pt x="224" y="110"/>
                    <a:pt x="223" y="114"/>
                    <a:pt x="223" y="116"/>
                  </a:cubicBezTo>
                  <a:cubicBezTo>
                    <a:pt x="223" y="119"/>
                    <a:pt x="222" y="125"/>
                    <a:pt x="223" y="128"/>
                  </a:cubicBezTo>
                  <a:cubicBezTo>
                    <a:pt x="224" y="130"/>
                    <a:pt x="226" y="133"/>
                    <a:pt x="227" y="134"/>
                  </a:cubicBezTo>
                  <a:cubicBezTo>
                    <a:pt x="228" y="136"/>
                    <a:pt x="230" y="139"/>
                    <a:pt x="231" y="140"/>
                  </a:cubicBezTo>
                  <a:cubicBezTo>
                    <a:pt x="234" y="142"/>
                    <a:pt x="240" y="145"/>
                    <a:pt x="243" y="146"/>
                  </a:cubicBezTo>
                  <a:cubicBezTo>
                    <a:pt x="245" y="147"/>
                    <a:pt x="249" y="147"/>
                    <a:pt x="251" y="148"/>
                  </a:cubicBezTo>
                  <a:cubicBezTo>
                    <a:pt x="252" y="148"/>
                    <a:pt x="255" y="150"/>
                    <a:pt x="256" y="151"/>
                  </a:cubicBezTo>
                  <a:cubicBezTo>
                    <a:pt x="258" y="151"/>
                    <a:pt x="261" y="153"/>
                    <a:pt x="263" y="153"/>
                  </a:cubicBezTo>
                  <a:cubicBezTo>
                    <a:pt x="265" y="154"/>
                    <a:pt x="269" y="153"/>
                    <a:pt x="271" y="154"/>
                  </a:cubicBezTo>
                  <a:cubicBezTo>
                    <a:pt x="273" y="154"/>
                    <a:pt x="276" y="157"/>
                    <a:pt x="277" y="157"/>
                  </a:cubicBezTo>
                  <a:cubicBezTo>
                    <a:pt x="280" y="158"/>
                    <a:pt x="285" y="158"/>
                    <a:pt x="287" y="157"/>
                  </a:cubicBezTo>
                  <a:cubicBezTo>
                    <a:pt x="289" y="157"/>
                    <a:pt x="292" y="156"/>
                    <a:pt x="294" y="156"/>
                  </a:cubicBezTo>
                  <a:cubicBezTo>
                    <a:pt x="296" y="155"/>
                    <a:pt x="300" y="153"/>
                    <a:pt x="301" y="152"/>
                  </a:cubicBezTo>
                  <a:cubicBezTo>
                    <a:pt x="303" y="151"/>
                    <a:pt x="304" y="149"/>
                    <a:pt x="305" y="148"/>
                  </a:cubicBezTo>
                  <a:cubicBezTo>
                    <a:pt x="308" y="147"/>
                    <a:pt x="313" y="149"/>
                    <a:pt x="316" y="148"/>
                  </a:cubicBezTo>
                  <a:cubicBezTo>
                    <a:pt x="318" y="147"/>
                    <a:pt x="323" y="146"/>
                    <a:pt x="324" y="144"/>
                  </a:cubicBezTo>
                  <a:cubicBezTo>
                    <a:pt x="326" y="143"/>
                    <a:pt x="328" y="139"/>
                    <a:pt x="328" y="138"/>
                  </a:cubicBezTo>
                  <a:cubicBezTo>
                    <a:pt x="328" y="137"/>
                    <a:pt x="329" y="137"/>
                    <a:pt x="329" y="136"/>
                  </a:cubicBezTo>
                  <a:cubicBezTo>
                    <a:pt x="331" y="136"/>
                    <a:pt x="335" y="137"/>
                    <a:pt x="337" y="137"/>
                  </a:cubicBezTo>
                  <a:cubicBezTo>
                    <a:pt x="339" y="137"/>
                    <a:pt x="343" y="137"/>
                    <a:pt x="346" y="138"/>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73" name="Freeform 150"/>
            <p:cNvSpPr>
              <a:spLocks/>
            </p:cNvSpPr>
            <p:nvPr/>
          </p:nvSpPr>
          <p:spPr bwMode="auto">
            <a:xfrm>
              <a:off x="1400176" y="3067050"/>
              <a:ext cx="385763" cy="357188"/>
            </a:xfrm>
            <a:custGeom>
              <a:avLst/>
              <a:gdLst/>
              <a:ahLst/>
              <a:cxnLst>
                <a:cxn ang="0">
                  <a:pos x="252" y="209"/>
                </a:cxn>
                <a:cxn ang="0">
                  <a:pos x="251" y="213"/>
                </a:cxn>
                <a:cxn ang="0">
                  <a:pos x="242" y="210"/>
                </a:cxn>
                <a:cxn ang="0">
                  <a:pos x="232" y="220"/>
                </a:cxn>
                <a:cxn ang="0">
                  <a:pos x="219" y="230"/>
                </a:cxn>
                <a:cxn ang="0">
                  <a:pos x="208" y="218"/>
                </a:cxn>
                <a:cxn ang="0">
                  <a:pos x="198" y="209"/>
                </a:cxn>
                <a:cxn ang="0">
                  <a:pos x="190" y="220"/>
                </a:cxn>
                <a:cxn ang="0">
                  <a:pos x="179" y="229"/>
                </a:cxn>
                <a:cxn ang="0">
                  <a:pos x="165" y="233"/>
                </a:cxn>
                <a:cxn ang="0">
                  <a:pos x="149" y="232"/>
                </a:cxn>
                <a:cxn ang="0">
                  <a:pos x="146" y="221"/>
                </a:cxn>
                <a:cxn ang="0">
                  <a:pos x="120" y="180"/>
                </a:cxn>
                <a:cxn ang="0">
                  <a:pos x="92" y="153"/>
                </a:cxn>
                <a:cxn ang="0">
                  <a:pos x="69" y="137"/>
                </a:cxn>
                <a:cxn ang="0">
                  <a:pos x="57" y="139"/>
                </a:cxn>
                <a:cxn ang="0">
                  <a:pos x="53" y="143"/>
                </a:cxn>
                <a:cxn ang="0">
                  <a:pos x="51" y="133"/>
                </a:cxn>
                <a:cxn ang="0">
                  <a:pos x="54" y="116"/>
                </a:cxn>
                <a:cxn ang="0">
                  <a:pos x="48" y="99"/>
                </a:cxn>
                <a:cxn ang="0">
                  <a:pos x="31" y="82"/>
                </a:cxn>
                <a:cxn ang="0">
                  <a:pos x="9" y="78"/>
                </a:cxn>
                <a:cxn ang="0">
                  <a:pos x="0" y="65"/>
                </a:cxn>
                <a:cxn ang="0">
                  <a:pos x="4" y="52"/>
                </a:cxn>
                <a:cxn ang="0">
                  <a:pos x="22" y="42"/>
                </a:cxn>
                <a:cxn ang="0">
                  <a:pos x="36" y="33"/>
                </a:cxn>
                <a:cxn ang="0">
                  <a:pos x="59" y="8"/>
                </a:cxn>
                <a:cxn ang="0">
                  <a:pos x="69" y="0"/>
                </a:cxn>
                <a:cxn ang="0">
                  <a:pos x="85" y="2"/>
                </a:cxn>
                <a:cxn ang="0">
                  <a:pos x="93" y="4"/>
                </a:cxn>
                <a:cxn ang="0">
                  <a:pos x="100" y="13"/>
                </a:cxn>
                <a:cxn ang="0">
                  <a:pos x="111" y="17"/>
                </a:cxn>
                <a:cxn ang="0">
                  <a:pos x="119" y="20"/>
                </a:cxn>
                <a:cxn ang="0">
                  <a:pos x="120" y="31"/>
                </a:cxn>
                <a:cxn ang="0">
                  <a:pos x="124" y="46"/>
                </a:cxn>
                <a:cxn ang="0">
                  <a:pos x="142" y="65"/>
                </a:cxn>
                <a:cxn ang="0">
                  <a:pos x="165" y="72"/>
                </a:cxn>
                <a:cxn ang="0">
                  <a:pos x="182" y="69"/>
                </a:cxn>
                <a:cxn ang="0">
                  <a:pos x="195" y="52"/>
                </a:cxn>
                <a:cxn ang="0">
                  <a:pos x="207" y="48"/>
                </a:cxn>
                <a:cxn ang="0">
                  <a:pos x="214" y="58"/>
                </a:cxn>
                <a:cxn ang="0">
                  <a:pos x="223" y="76"/>
                </a:cxn>
                <a:cxn ang="0">
                  <a:pos x="228" y="82"/>
                </a:cxn>
                <a:cxn ang="0">
                  <a:pos x="226" y="86"/>
                </a:cxn>
                <a:cxn ang="0">
                  <a:pos x="214" y="92"/>
                </a:cxn>
                <a:cxn ang="0">
                  <a:pos x="202" y="104"/>
                </a:cxn>
                <a:cxn ang="0">
                  <a:pos x="199" y="117"/>
                </a:cxn>
                <a:cxn ang="0">
                  <a:pos x="197" y="132"/>
                </a:cxn>
                <a:cxn ang="0">
                  <a:pos x="194" y="152"/>
                </a:cxn>
                <a:cxn ang="0">
                  <a:pos x="201" y="163"/>
                </a:cxn>
                <a:cxn ang="0">
                  <a:pos x="212" y="169"/>
                </a:cxn>
                <a:cxn ang="0">
                  <a:pos x="223" y="170"/>
                </a:cxn>
                <a:cxn ang="0">
                  <a:pos x="234" y="174"/>
                </a:cxn>
                <a:cxn ang="0">
                  <a:pos x="242" y="188"/>
                </a:cxn>
                <a:cxn ang="0">
                  <a:pos x="248" y="198"/>
                </a:cxn>
                <a:cxn ang="0">
                  <a:pos x="252" y="205"/>
                </a:cxn>
              </a:cxnLst>
              <a:rect l="0" t="0" r="r" b="b"/>
              <a:pathLst>
                <a:path w="253" h="233">
                  <a:moveTo>
                    <a:pt x="252" y="205"/>
                  </a:moveTo>
                  <a:cubicBezTo>
                    <a:pt x="253" y="206"/>
                    <a:pt x="252" y="208"/>
                    <a:pt x="252" y="209"/>
                  </a:cubicBezTo>
                  <a:cubicBezTo>
                    <a:pt x="252" y="211"/>
                    <a:pt x="251" y="214"/>
                    <a:pt x="251" y="214"/>
                  </a:cubicBezTo>
                  <a:cubicBezTo>
                    <a:pt x="251" y="214"/>
                    <a:pt x="251" y="213"/>
                    <a:pt x="251" y="213"/>
                  </a:cubicBezTo>
                  <a:cubicBezTo>
                    <a:pt x="251" y="213"/>
                    <a:pt x="249" y="212"/>
                    <a:pt x="248" y="212"/>
                  </a:cubicBezTo>
                  <a:cubicBezTo>
                    <a:pt x="247" y="212"/>
                    <a:pt x="244" y="210"/>
                    <a:pt x="242" y="210"/>
                  </a:cubicBezTo>
                  <a:cubicBezTo>
                    <a:pt x="241" y="210"/>
                    <a:pt x="237" y="212"/>
                    <a:pt x="236" y="213"/>
                  </a:cubicBezTo>
                  <a:cubicBezTo>
                    <a:pt x="234" y="214"/>
                    <a:pt x="233" y="218"/>
                    <a:pt x="232" y="220"/>
                  </a:cubicBezTo>
                  <a:cubicBezTo>
                    <a:pt x="230" y="222"/>
                    <a:pt x="226" y="227"/>
                    <a:pt x="224" y="228"/>
                  </a:cubicBezTo>
                  <a:cubicBezTo>
                    <a:pt x="223" y="229"/>
                    <a:pt x="220" y="230"/>
                    <a:pt x="219" y="230"/>
                  </a:cubicBezTo>
                  <a:cubicBezTo>
                    <a:pt x="217" y="230"/>
                    <a:pt x="213" y="229"/>
                    <a:pt x="212" y="227"/>
                  </a:cubicBezTo>
                  <a:cubicBezTo>
                    <a:pt x="210" y="226"/>
                    <a:pt x="209" y="220"/>
                    <a:pt x="208" y="218"/>
                  </a:cubicBezTo>
                  <a:cubicBezTo>
                    <a:pt x="207" y="217"/>
                    <a:pt x="205" y="213"/>
                    <a:pt x="204" y="212"/>
                  </a:cubicBezTo>
                  <a:cubicBezTo>
                    <a:pt x="203" y="211"/>
                    <a:pt x="200" y="208"/>
                    <a:pt x="198" y="209"/>
                  </a:cubicBezTo>
                  <a:cubicBezTo>
                    <a:pt x="197" y="209"/>
                    <a:pt x="195" y="212"/>
                    <a:pt x="195" y="213"/>
                  </a:cubicBezTo>
                  <a:cubicBezTo>
                    <a:pt x="193" y="215"/>
                    <a:pt x="191" y="218"/>
                    <a:pt x="190" y="220"/>
                  </a:cubicBezTo>
                  <a:cubicBezTo>
                    <a:pt x="189" y="221"/>
                    <a:pt x="185" y="223"/>
                    <a:pt x="184" y="224"/>
                  </a:cubicBezTo>
                  <a:cubicBezTo>
                    <a:pt x="182" y="225"/>
                    <a:pt x="180" y="228"/>
                    <a:pt x="179" y="229"/>
                  </a:cubicBezTo>
                  <a:cubicBezTo>
                    <a:pt x="177" y="230"/>
                    <a:pt x="174" y="231"/>
                    <a:pt x="172" y="231"/>
                  </a:cubicBezTo>
                  <a:cubicBezTo>
                    <a:pt x="170" y="231"/>
                    <a:pt x="167" y="232"/>
                    <a:pt x="165" y="233"/>
                  </a:cubicBezTo>
                  <a:cubicBezTo>
                    <a:pt x="162" y="233"/>
                    <a:pt x="157" y="233"/>
                    <a:pt x="155" y="232"/>
                  </a:cubicBezTo>
                  <a:cubicBezTo>
                    <a:pt x="154" y="232"/>
                    <a:pt x="151" y="232"/>
                    <a:pt x="149" y="232"/>
                  </a:cubicBezTo>
                  <a:cubicBezTo>
                    <a:pt x="149" y="232"/>
                    <a:pt x="149" y="231"/>
                    <a:pt x="149" y="231"/>
                  </a:cubicBezTo>
                  <a:cubicBezTo>
                    <a:pt x="148" y="229"/>
                    <a:pt x="147" y="223"/>
                    <a:pt x="146" y="221"/>
                  </a:cubicBezTo>
                  <a:cubicBezTo>
                    <a:pt x="145" y="216"/>
                    <a:pt x="141" y="208"/>
                    <a:pt x="138" y="204"/>
                  </a:cubicBezTo>
                  <a:cubicBezTo>
                    <a:pt x="134" y="198"/>
                    <a:pt x="125" y="186"/>
                    <a:pt x="120" y="180"/>
                  </a:cubicBezTo>
                  <a:cubicBezTo>
                    <a:pt x="116" y="175"/>
                    <a:pt x="105" y="167"/>
                    <a:pt x="101" y="163"/>
                  </a:cubicBezTo>
                  <a:cubicBezTo>
                    <a:pt x="99" y="160"/>
                    <a:pt x="94" y="156"/>
                    <a:pt x="92" y="153"/>
                  </a:cubicBezTo>
                  <a:cubicBezTo>
                    <a:pt x="88" y="150"/>
                    <a:pt x="81" y="144"/>
                    <a:pt x="77" y="141"/>
                  </a:cubicBezTo>
                  <a:cubicBezTo>
                    <a:pt x="75" y="140"/>
                    <a:pt x="71" y="137"/>
                    <a:pt x="69" y="137"/>
                  </a:cubicBezTo>
                  <a:cubicBezTo>
                    <a:pt x="67" y="136"/>
                    <a:pt x="63" y="135"/>
                    <a:pt x="61" y="136"/>
                  </a:cubicBezTo>
                  <a:cubicBezTo>
                    <a:pt x="60" y="136"/>
                    <a:pt x="57" y="137"/>
                    <a:pt x="57" y="139"/>
                  </a:cubicBezTo>
                  <a:cubicBezTo>
                    <a:pt x="56" y="139"/>
                    <a:pt x="57" y="142"/>
                    <a:pt x="56" y="142"/>
                  </a:cubicBezTo>
                  <a:cubicBezTo>
                    <a:pt x="55" y="143"/>
                    <a:pt x="53" y="143"/>
                    <a:pt x="53" y="143"/>
                  </a:cubicBezTo>
                  <a:cubicBezTo>
                    <a:pt x="52" y="142"/>
                    <a:pt x="52" y="139"/>
                    <a:pt x="52" y="138"/>
                  </a:cubicBezTo>
                  <a:cubicBezTo>
                    <a:pt x="52" y="137"/>
                    <a:pt x="51" y="134"/>
                    <a:pt x="51" y="133"/>
                  </a:cubicBezTo>
                  <a:cubicBezTo>
                    <a:pt x="51" y="131"/>
                    <a:pt x="53" y="128"/>
                    <a:pt x="53" y="126"/>
                  </a:cubicBezTo>
                  <a:cubicBezTo>
                    <a:pt x="53" y="124"/>
                    <a:pt x="54" y="119"/>
                    <a:pt x="54" y="116"/>
                  </a:cubicBezTo>
                  <a:cubicBezTo>
                    <a:pt x="54" y="114"/>
                    <a:pt x="53" y="110"/>
                    <a:pt x="53" y="108"/>
                  </a:cubicBezTo>
                  <a:cubicBezTo>
                    <a:pt x="52" y="106"/>
                    <a:pt x="50" y="101"/>
                    <a:pt x="48" y="99"/>
                  </a:cubicBezTo>
                  <a:cubicBezTo>
                    <a:pt x="46" y="95"/>
                    <a:pt x="39" y="89"/>
                    <a:pt x="36" y="86"/>
                  </a:cubicBezTo>
                  <a:cubicBezTo>
                    <a:pt x="35" y="85"/>
                    <a:pt x="32" y="83"/>
                    <a:pt x="31" y="82"/>
                  </a:cubicBezTo>
                  <a:cubicBezTo>
                    <a:pt x="28" y="81"/>
                    <a:pt x="22" y="80"/>
                    <a:pt x="18" y="79"/>
                  </a:cubicBezTo>
                  <a:cubicBezTo>
                    <a:pt x="16" y="79"/>
                    <a:pt x="11" y="79"/>
                    <a:pt x="9" y="78"/>
                  </a:cubicBezTo>
                  <a:cubicBezTo>
                    <a:pt x="7" y="77"/>
                    <a:pt x="3" y="74"/>
                    <a:pt x="2" y="72"/>
                  </a:cubicBezTo>
                  <a:cubicBezTo>
                    <a:pt x="1" y="70"/>
                    <a:pt x="0" y="67"/>
                    <a:pt x="0" y="65"/>
                  </a:cubicBezTo>
                  <a:cubicBezTo>
                    <a:pt x="0" y="63"/>
                    <a:pt x="0" y="60"/>
                    <a:pt x="1" y="58"/>
                  </a:cubicBezTo>
                  <a:cubicBezTo>
                    <a:pt x="1" y="56"/>
                    <a:pt x="3" y="53"/>
                    <a:pt x="4" y="52"/>
                  </a:cubicBezTo>
                  <a:cubicBezTo>
                    <a:pt x="7" y="49"/>
                    <a:pt x="13" y="45"/>
                    <a:pt x="16" y="44"/>
                  </a:cubicBezTo>
                  <a:cubicBezTo>
                    <a:pt x="17" y="43"/>
                    <a:pt x="20" y="43"/>
                    <a:pt x="22" y="42"/>
                  </a:cubicBezTo>
                  <a:cubicBezTo>
                    <a:pt x="23" y="41"/>
                    <a:pt x="27" y="40"/>
                    <a:pt x="29" y="39"/>
                  </a:cubicBezTo>
                  <a:cubicBezTo>
                    <a:pt x="31" y="38"/>
                    <a:pt x="34" y="34"/>
                    <a:pt x="36" y="33"/>
                  </a:cubicBezTo>
                  <a:cubicBezTo>
                    <a:pt x="39" y="30"/>
                    <a:pt x="44" y="23"/>
                    <a:pt x="47" y="20"/>
                  </a:cubicBezTo>
                  <a:cubicBezTo>
                    <a:pt x="50" y="17"/>
                    <a:pt x="56" y="11"/>
                    <a:pt x="59" y="8"/>
                  </a:cubicBezTo>
                  <a:cubicBezTo>
                    <a:pt x="61" y="6"/>
                    <a:pt x="63" y="3"/>
                    <a:pt x="65" y="1"/>
                  </a:cubicBezTo>
                  <a:cubicBezTo>
                    <a:pt x="67" y="0"/>
                    <a:pt x="69" y="0"/>
                    <a:pt x="69" y="0"/>
                  </a:cubicBezTo>
                  <a:cubicBezTo>
                    <a:pt x="72" y="0"/>
                    <a:pt x="77" y="0"/>
                    <a:pt x="80" y="0"/>
                  </a:cubicBezTo>
                  <a:cubicBezTo>
                    <a:pt x="81" y="0"/>
                    <a:pt x="83" y="2"/>
                    <a:pt x="85" y="2"/>
                  </a:cubicBezTo>
                  <a:cubicBezTo>
                    <a:pt x="86" y="2"/>
                    <a:pt x="89" y="2"/>
                    <a:pt x="90" y="2"/>
                  </a:cubicBezTo>
                  <a:cubicBezTo>
                    <a:pt x="91" y="3"/>
                    <a:pt x="93" y="4"/>
                    <a:pt x="93" y="4"/>
                  </a:cubicBezTo>
                  <a:cubicBezTo>
                    <a:pt x="94" y="5"/>
                    <a:pt x="95" y="8"/>
                    <a:pt x="95" y="9"/>
                  </a:cubicBezTo>
                  <a:cubicBezTo>
                    <a:pt x="96" y="10"/>
                    <a:pt x="99" y="12"/>
                    <a:pt x="100" y="13"/>
                  </a:cubicBezTo>
                  <a:cubicBezTo>
                    <a:pt x="101" y="14"/>
                    <a:pt x="104" y="15"/>
                    <a:pt x="105" y="15"/>
                  </a:cubicBezTo>
                  <a:cubicBezTo>
                    <a:pt x="106" y="16"/>
                    <a:pt x="109" y="17"/>
                    <a:pt x="111" y="17"/>
                  </a:cubicBezTo>
                  <a:cubicBezTo>
                    <a:pt x="112" y="17"/>
                    <a:pt x="115" y="17"/>
                    <a:pt x="116" y="17"/>
                  </a:cubicBezTo>
                  <a:cubicBezTo>
                    <a:pt x="117" y="17"/>
                    <a:pt x="119" y="19"/>
                    <a:pt x="119" y="20"/>
                  </a:cubicBezTo>
                  <a:cubicBezTo>
                    <a:pt x="120" y="21"/>
                    <a:pt x="121" y="25"/>
                    <a:pt x="121" y="26"/>
                  </a:cubicBezTo>
                  <a:cubicBezTo>
                    <a:pt x="121" y="27"/>
                    <a:pt x="120" y="30"/>
                    <a:pt x="120" y="31"/>
                  </a:cubicBezTo>
                  <a:cubicBezTo>
                    <a:pt x="120" y="32"/>
                    <a:pt x="120" y="35"/>
                    <a:pt x="121" y="36"/>
                  </a:cubicBezTo>
                  <a:cubicBezTo>
                    <a:pt x="122" y="39"/>
                    <a:pt x="123" y="44"/>
                    <a:pt x="124" y="46"/>
                  </a:cubicBezTo>
                  <a:cubicBezTo>
                    <a:pt x="125" y="49"/>
                    <a:pt x="130" y="55"/>
                    <a:pt x="133" y="57"/>
                  </a:cubicBezTo>
                  <a:cubicBezTo>
                    <a:pt x="135" y="59"/>
                    <a:pt x="139" y="63"/>
                    <a:pt x="142" y="65"/>
                  </a:cubicBezTo>
                  <a:cubicBezTo>
                    <a:pt x="144" y="67"/>
                    <a:pt x="149" y="69"/>
                    <a:pt x="152" y="70"/>
                  </a:cubicBezTo>
                  <a:cubicBezTo>
                    <a:pt x="155" y="71"/>
                    <a:pt x="162" y="72"/>
                    <a:pt x="165" y="72"/>
                  </a:cubicBezTo>
                  <a:cubicBezTo>
                    <a:pt x="167" y="72"/>
                    <a:pt x="172" y="72"/>
                    <a:pt x="174" y="72"/>
                  </a:cubicBezTo>
                  <a:cubicBezTo>
                    <a:pt x="176" y="72"/>
                    <a:pt x="180" y="70"/>
                    <a:pt x="182" y="69"/>
                  </a:cubicBezTo>
                  <a:cubicBezTo>
                    <a:pt x="185" y="67"/>
                    <a:pt x="189" y="62"/>
                    <a:pt x="191" y="59"/>
                  </a:cubicBezTo>
                  <a:cubicBezTo>
                    <a:pt x="192" y="58"/>
                    <a:pt x="194" y="54"/>
                    <a:pt x="195" y="52"/>
                  </a:cubicBezTo>
                  <a:cubicBezTo>
                    <a:pt x="196" y="51"/>
                    <a:pt x="199" y="48"/>
                    <a:pt x="200" y="48"/>
                  </a:cubicBezTo>
                  <a:cubicBezTo>
                    <a:pt x="202" y="47"/>
                    <a:pt x="206" y="48"/>
                    <a:pt x="207" y="48"/>
                  </a:cubicBezTo>
                  <a:cubicBezTo>
                    <a:pt x="209" y="49"/>
                    <a:pt x="211" y="50"/>
                    <a:pt x="212" y="51"/>
                  </a:cubicBezTo>
                  <a:cubicBezTo>
                    <a:pt x="213" y="53"/>
                    <a:pt x="213" y="56"/>
                    <a:pt x="214" y="58"/>
                  </a:cubicBezTo>
                  <a:cubicBezTo>
                    <a:pt x="215" y="61"/>
                    <a:pt x="217" y="66"/>
                    <a:pt x="218" y="69"/>
                  </a:cubicBezTo>
                  <a:cubicBezTo>
                    <a:pt x="219" y="70"/>
                    <a:pt x="222" y="74"/>
                    <a:pt x="223" y="76"/>
                  </a:cubicBezTo>
                  <a:cubicBezTo>
                    <a:pt x="225" y="77"/>
                    <a:pt x="227" y="80"/>
                    <a:pt x="228" y="82"/>
                  </a:cubicBezTo>
                  <a:cubicBezTo>
                    <a:pt x="228" y="82"/>
                    <a:pt x="228" y="82"/>
                    <a:pt x="228" y="82"/>
                  </a:cubicBezTo>
                  <a:cubicBezTo>
                    <a:pt x="228" y="82"/>
                    <a:pt x="228" y="82"/>
                    <a:pt x="228" y="83"/>
                  </a:cubicBezTo>
                  <a:cubicBezTo>
                    <a:pt x="227" y="83"/>
                    <a:pt x="227" y="85"/>
                    <a:pt x="226" y="86"/>
                  </a:cubicBezTo>
                  <a:cubicBezTo>
                    <a:pt x="225" y="87"/>
                    <a:pt x="222" y="89"/>
                    <a:pt x="221" y="89"/>
                  </a:cubicBezTo>
                  <a:cubicBezTo>
                    <a:pt x="219" y="90"/>
                    <a:pt x="216" y="91"/>
                    <a:pt x="214" y="92"/>
                  </a:cubicBezTo>
                  <a:cubicBezTo>
                    <a:pt x="213" y="93"/>
                    <a:pt x="209" y="96"/>
                    <a:pt x="208" y="98"/>
                  </a:cubicBezTo>
                  <a:cubicBezTo>
                    <a:pt x="206" y="99"/>
                    <a:pt x="204" y="102"/>
                    <a:pt x="202" y="104"/>
                  </a:cubicBezTo>
                  <a:cubicBezTo>
                    <a:pt x="201" y="105"/>
                    <a:pt x="200" y="108"/>
                    <a:pt x="199" y="109"/>
                  </a:cubicBezTo>
                  <a:cubicBezTo>
                    <a:pt x="199" y="111"/>
                    <a:pt x="199" y="115"/>
                    <a:pt x="199" y="117"/>
                  </a:cubicBezTo>
                  <a:cubicBezTo>
                    <a:pt x="199" y="119"/>
                    <a:pt x="199" y="122"/>
                    <a:pt x="199" y="124"/>
                  </a:cubicBezTo>
                  <a:cubicBezTo>
                    <a:pt x="199" y="126"/>
                    <a:pt x="197" y="130"/>
                    <a:pt x="197" y="132"/>
                  </a:cubicBezTo>
                  <a:cubicBezTo>
                    <a:pt x="196" y="134"/>
                    <a:pt x="196" y="140"/>
                    <a:pt x="195" y="142"/>
                  </a:cubicBezTo>
                  <a:cubicBezTo>
                    <a:pt x="195" y="145"/>
                    <a:pt x="194" y="150"/>
                    <a:pt x="194" y="152"/>
                  </a:cubicBezTo>
                  <a:cubicBezTo>
                    <a:pt x="195" y="155"/>
                    <a:pt x="195" y="159"/>
                    <a:pt x="196" y="161"/>
                  </a:cubicBezTo>
                  <a:cubicBezTo>
                    <a:pt x="197" y="162"/>
                    <a:pt x="199" y="163"/>
                    <a:pt x="201" y="163"/>
                  </a:cubicBezTo>
                  <a:cubicBezTo>
                    <a:pt x="202" y="164"/>
                    <a:pt x="204" y="164"/>
                    <a:pt x="205" y="164"/>
                  </a:cubicBezTo>
                  <a:cubicBezTo>
                    <a:pt x="207" y="165"/>
                    <a:pt x="210" y="168"/>
                    <a:pt x="212" y="169"/>
                  </a:cubicBezTo>
                  <a:cubicBezTo>
                    <a:pt x="213" y="170"/>
                    <a:pt x="216" y="171"/>
                    <a:pt x="217" y="171"/>
                  </a:cubicBezTo>
                  <a:cubicBezTo>
                    <a:pt x="219" y="171"/>
                    <a:pt x="222" y="170"/>
                    <a:pt x="223" y="170"/>
                  </a:cubicBezTo>
                  <a:cubicBezTo>
                    <a:pt x="224" y="170"/>
                    <a:pt x="227" y="171"/>
                    <a:pt x="228" y="171"/>
                  </a:cubicBezTo>
                  <a:cubicBezTo>
                    <a:pt x="230" y="172"/>
                    <a:pt x="233" y="173"/>
                    <a:pt x="234" y="174"/>
                  </a:cubicBezTo>
                  <a:cubicBezTo>
                    <a:pt x="236" y="176"/>
                    <a:pt x="237" y="180"/>
                    <a:pt x="238" y="182"/>
                  </a:cubicBezTo>
                  <a:cubicBezTo>
                    <a:pt x="239" y="184"/>
                    <a:pt x="241" y="186"/>
                    <a:pt x="242" y="188"/>
                  </a:cubicBezTo>
                  <a:cubicBezTo>
                    <a:pt x="243" y="189"/>
                    <a:pt x="245" y="190"/>
                    <a:pt x="245" y="191"/>
                  </a:cubicBezTo>
                  <a:cubicBezTo>
                    <a:pt x="246" y="193"/>
                    <a:pt x="248" y="196"/>
                    <a:pt x="248" y="198"/>
                  </a:cubicBezTo>
                  <a:cubicBezTo>
                    <a:pt x="249" y="199"/>
                    <a:pt x="249" y="201"/>
                    <a:pt x="250" y="202"/>
                  </a:cubicBezTo>
                  <a:cubicBezTo>
                    <a:pt x="250" y="203"/>
                    <a:pt x="252" y="204"/>
                    <a:pt x="252" y="20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74" name="Freeform 151"/>
            <p:cNvSpPr>
              <a:spLocks/>
            </p:cNvSpPr>
            <p:nvPr/>
          </p:nvSpPr>
          <p:spPr bwMode="auto">
            <a:xfrm>
              <a:off x="1547813" y="2466975"/>
              <a:ext cx="225425" cy="296863"/>
            </a:xfrm>
            <a:custGeom>
              <a:avLst/>
              <a:gdLst/>
              <a:ahLst/>
              <a:cxnLst>
                <a:cxn ang="0">
                  <a:pos x="145" y="174"/>
                </a:cxn>
                <a:cxn ang="0">
                  <a:pos x="133" y="184"/>
                </a:cxn>
                <a:cxn ang="0">
                  <a:pos x="118" y="188"/>
                </a:cxn>
                <a:cxn ang="0">
                  <a:pos x="104" y="193"/>
                </a:cxn>
                <a:cxn ang="0">
                  <a:pos x="88" y="190"/>
                </a:cxn>
                <a:cxn ang="0">
                  <a:pos x="73" y="187"/>
                </a:cxn>
                <a:cxn ang="0">
                  <a:pos x="60" y="182"/>
                </a:cxn>
                <a:cxn ang="0">
                  <a:pos x="44" y="170"/>
                </a:cxn>
                <a:cxn ang="0">
                  <a:pos x="40" y="152"/>
                </a:cxn>
                <a:cxn ang="0">
                  <a:pos x="46" y="138"/>
                </a:cxn>
                <a:cxn ang="0">
                  <a:pos x="47" y="127"/>
                </a:cxn>
                <a:cxn ang="0">
                  <a:pos x="34" y="120"/>
                </a:cxn>
                <a:cxn ang="0">
                  <a:pos x="34" y="109"/>
                </a:cxn>
                <a:cxn ang="0">
                  <a:pos x="31" y="100"/>
                </a:cxn>
                <a:cxn ang="0">
                  <a:pos x="29" y="107"/>
                </a:cxn>
                <a:cxn ang="0">
                  <a:pos x="23" y="112"/>
                </a:cxn>
                <a:cxn ang="0">
                  <a:pos x="19" y="103"/>
                </a:cxn>
                <a:cxn ang="0">
                  <a:pos x="17" y="93"/>
                </a:cxn>
                <a:cxn ang="0">
                  <a:pos x="6" y="89"/>
                </a:cxn>
                <a:cxn ang="0">
                  <a:pos x="0" y="69"/>
                </a:cxn>
                <a:cxn ang="0">
                  <a:pos x="4" y="45"/>
                </a:cxn>
                <a:cxn ang="0">
                  <a:pos x="3" y="36"/>
                </a:cxn>
                <a:cxn ang="0">
                  <a:pos x="18" y="34"/>
                </a:cxn>
                <a:cxn ang="0">
                  <a:pos x="28" y="26"/>
                </a:cxn>
                <a:cxn ang="0">
                  <a:pos x="32" y="13"/>
                </a:cxn>
                <a:cxn ang="0">
                  <a:pos x="49" y="5"/>
                </a:cxn>
                <a:cxn ang="0">
                  <a:pos x="72" y="1"/>
                </a:cxn>
                <a:cxn ang="0">
                  <a:pos x="99" y="10"/>
                </a:cxn>
                <a:cxn ang="0">
                  <a:pos x="108" y="24"/>
                </a:cxn>
                <a:cxn ang="0">
                  <a:pos x="128" y="35"/>
                </a:cxn>
                <a:cxn ang="0">
                  <a:pos x="143" y="54"/>
                </a:cxn>
                <a:cxn ang="0">
                  <a:pos x="147" y="70"/>
                </a:cxn>
                <a:cxn ang="0">
                  <a:pos x="143" y="76"/>
                </a:cxn>
                <a:cxn ang="0">
                  <a:pos x="134" y="102"/>
                </a:cxn>
                <a:cxn ang="0">
                  <a:pos x="132" y="121"/>
                </a:cxn>
                <a:cxn ang="0">
                  <a:pos x="138" y="142"/>
                </a:cxn>
                <a:cxn ang="0">
                  <a:pos x="146" y="165"/>
                </a:cxn>
              </a:cxnLst>
              <a:rect l="0" t="0" r="r" b="b"/>
              <a:pathLst>
                <a:path w="147" h="194">
                  <a:moveTo>
                    <a:pt x="146" y="172"/>
                  </a:moveTo>
                  <a:cubicBezTo>
                    <a:pt x="146" y="173"/>
                    <a:pt x="145" y="173"/>
                    <a:pt x="145" y="174"/>
                  </a:cubicBezTo>
                  <a:cubicBezTo>
                    <a:pt x="145" y="175"/>
                    <a:pt x="143" y="179"/>
                    <a:pt x="141" y="180"/>
                  </a:cubicBezTo>
                  <a:cubicBezTo>
                    <a:pt x="140" y="182"/>
                    <a:pt x="135" y="183"/>
                    <a:pt x="133" y="184"/>
                  </a:cubicBezTo>
                  <a:cubicBezTo>
                    <a:pt x="130" y="185"/>
                    <a:pt x="125" y="183"/>
                    <a:pt x="122" y="184"/>
                  </a:cubicBezTo>
                  <a:cubicBezTo>
                    <a:pt x="121" y="185"/>
                    <a:pt x="120" y="187"/>
                    <a:pt x="118" y="188"/>
                  </a:cubicBezTo>
                  <a:cubicBezTo>
                    <a:pt x="117" y="189"/>
                    <a:pt x="113" y="191"/>
                    <a:pt x="111" y="192"/>
                  </a:cubicBezTo>
                  <a:cubicBezTo>
                    <a:pt x="109" y="192"/>
                    <a:pt x="106" y="193"/>
                    <a:pt x="104" y="193"/>
                  </a:cubicBezTo>
                  <a:cubicBezTo>
                    <a:pt x="102" y="194"/>
                    <a:pt x="97" y="194"/>
                    <a:pt x="94" y="193"/>
                  </a:cubicBezTo>
                  <a:cubicBezTo>
                    <a:pt x="93" y="193"/>
                    <a:pt x="90" y="190"/>
                    <a:pt x="88" y="190"/>
                  </a:cubicBezTo>
                  <a:cubicBezTo>
                    <a:pt x="86" y="189"/>
                    <a:pt x="82" y="190"/>
                    <a:pt x="80" y="189"/>
                  </a:cubicBezTo>
                  <a:cubicBezTo>
                    <a:pt x="78" y="189"/>
                    <a:pt x="75" y="187"/>
                    <a:pt x="73" y="187"/>
                  </a:cubicBezTo>
                  <a:cubicBezTo>
                    <a:pt x="72" y="186"/>
                    <a:pt x="69" y="184"/>
                    <a:pt x="68" y="184"/>
                  </a:cubicBezTo>
                  <a:cubicBezTo>
                    <a:pt x="66" y="183"/>
                    <a:pt x="62" y="183"/>
                    <a:pt x="60" y="182"/>
                  </a:cubicBezTo>
                  <a:cubicBezTo>
                    <a:pt x="57" y="181"/>
                    <a:pt x="51" y="178"/>
                    <a:pt x="48" y="176"/>
                  </a:cubicBezTo>
                  <a:cubicBezTo>
                    <a:pt x="47" y="175"/>
                    <a:pt x="45" y="172"/>
                    <a:pt x="44" y="170"/>
                  </a:cubicBezTo>
                  <a:cubicBezTo>
                    <a:pt x="43" y="169"/>
                    <a:pt x="41" y="166"/>
                    <a:pt x="40" y="164"/>
                  </a:cubicBezTo>
                  <a:cubicBezTo>
                    <a:pt x="39" y="161"/>
                    <a:pt x="40" y="155"/>
                    <a:pt x="40" y="152"/>
                  </a:cubicBezTo>
                  <a:cubicBezTo>
                    <a:pt x="40" y="150"/>
                    <a:pt x="41" y="146"/>
                    <a:pt x="42" y="145"/>
                  </a:cubicBezTo>
                  <a:cubicBezTo>
                    <a:pt x="43" y="143"/>
                    <a:pt x="45" y="140"/>
                    <a:pt x="46" y="138"/>
                  </a:cubicBezTo>
                  <a:cubicBezTo>
                    <a:pt x="46" y="137"/>
                    <a:pt x="47" y="135"/>
                    <a:pt x="47" y="134"/>
                  </a:cubicBezTo>
                  <a:cubicBezTo>
                    <a:pt x="47" y="132"/>
                    <a:pt x="48" y="128"/>
                    <a:pt x="47" y="127"/>
                  </a:cubicBezTo>
                  <a:cubicBezTo>
                    <a:pt x="46" y="125"/>
                    <a:pt x="42" y="125"/>
                    <a:pt x="40" y="124"/>
                  </a:cubicBezTo>
                  <a:cubicBezTo>
                    <a:pt x="39" y="124"/>
                    <a:pt x="36" y="122"/>
                    <a:pt x="34" y="120"/>
                  </a:cubicBezTo>
                  <a:cubicBezTo>
                    <a:pt x="33" y="119"/>
                    <a:pt x="31" y="116"/>
                    <a:pt x="31" y="114"/>
                  </a:cubicBezTo>
                  <a:cubicBezTo>
                    <a:pt x="31" y="112"/>
                    <a:pt x="34" y="110"/>
                    <a:pt x="34" y="109"/>
                  </a:cubicBezTo>
                  <a:cubicBezTo>
                    <a:pt x="34" y="107"/>
                    <a:pt x="34" y="105"/>
                    <a:pt x="33" y="103"/>
                  </a:cubicBezTo>
                  <a:cubicBezTo>
                    <a:pt x="33" y="102"/>
                    <a:pt x="32" y="100"/>
                    <a:pt x="31" y="100"/>
                  </a:cubicBezTo>
                  <a:cubicBezTo>
                    <a:pt x="30" y="100"/>
                    <a:pt x="29" y="102"/>
                    <a:pt x="29" y="102"/>
                  </a:cubicBezTo>
                  <a:cubicBezTo>
                    <a:pt x="28" y="103"/>
                    <a:pt x="29" y="106"/>
                    <a:pt x="29" y="107"/>
                  </a:cubicBezTo>
                  <a:cubicBezTo>
                    <a:pt x="29" y="108"/>
                    <a:pt x="29" y="112"/>
                    <a:pt x="27" y="113"/>
                  </a:cubicBezTo>
                  <a:cubicBezTo>
                    <a:pt x="26" y="114"/>
                    <a:pt x="24" y="112"/>
                    <a:pt x="23" y="112"/>
                  </a:cubicBezTo>
                  <a:cubicBezTo>
                    <a:pt x="22" y="111"/>
                    <a:pt x="20" y="110"/>
                    <a:pt x="19" y="109"/>
                  </a:cubicBezTo>
                  <a:cubicBezTo>
                    <a:pt x="19" y="108"/>
                    <a:pt x="19" y="105"/>
                    <a:pt x="19" y="103"/>
                  </a:cubicBezTo>
                  <a:cubicBezTo>
                    <a:pt x="19" y="101"/>
                    <a:pt x="20" y="98"/>
                    <a:pt x="19" y="96"/>
                  </a:cubicBezTo>
                  <a:cubicBezTo>
                    <a:pt x="19" y="95"/>
                    <a:pt x="18" y="94"/>
                    <a:pt x="17" y="93"/>
                  </a:cubicBezTo>
                  <a:cubicBezTo>
                    <a:pt x="16" y="92"/>
                    <a:pt x="13" y="92"/>
                    <a:pt x="12" y="92"/>
                  </a:cubicBezTo>
                  <a:cubicBezTo>
                    <a:pt x="10" y="91"/>
                    <a:pt x="7" y="90"/>
                    <a:pt x="6" y="89"/>
                  </a:cubicBezTo>
                  <a:cubicBezTo>
                    <a:pt x="4" y="88"/>
                    <a:pt x="2" y="85"/>
                    <a:pt x="1" y="84"/>
                  </a:cubicBezTo>
                  <a:cubicBezTo>
                    <a:pt x="0" y="80"/>
                    <a:pt x="0" y="73"/>
                    <a:pt x="0" y="69"/>
                  </a:cubicBezTo>
                  <a:cubicBezTo>
                    <a:pt x="0" y="65"/>
                    <a:pt x="1" y="58"/>
                    <a:pt x="1" y="55"/>
                  </a:cubicBezTo>
                  <a:cubicBezTo>
                    <a:pt x="2" y="52"/>
                    <a:pt x="3" y="47"/>
                    <a:pt x="4" y="45"/>
                  </a:cubicBezTo>
                  <a:cubicBezTo>
                    <a:pt x="4" y="43"/>
                    <a:pt x="4" y="40"/>
                    <a:pt x="4" y="38"/>
                  </a:cubicBezTo>
                  <a:cubicBezTo>
                    <a:pt x="4" y="38"/>
                    <a:pt x="4" y="37"/>
                    <a:pt x="3" y="36"/>
                  </a:cubicBezTo>
                  <a:cubicBezTo>
                    <a:pt x="5" y="36"/>
                    <a:pt x="7" y="36"/>
                    <a:pt x="8" y="36"/>
                  </a:cubicBezTo>
                  <a:cubicBezTo>
                    <a:pt x="11" y="36"/>
                    <a:pt x="16" y="35"/>
                    <a:pt x="18" y="34"/>
                  </a:cubicBezTo>
                  <a:cubicBezTo>
                    <a:pt x="20" y="33"/>
                    <a:pt x="23" y="32"/>
                    <a:pt x="24" y="31"/>
                  </a:cubicBezTo>
                  <a:cubicBezTo>
                    <a:pt x="25" y="30"/>
                    <a:pt x="28" y="28"/>
                    <a:pt x="28" y="26"/>
                  </a:cubicBezTo>
                  <a:cubicBezTo>
                    <a:pt x="29" y="25"/>
                    <a:pt x="28" y="21"/>
                    <a:pt x="29" y="20"/>
                  </a:cubicBezTo>
                  <a:cubicBezTo>
                    <a:pt x="29" y="18"/>
                    <a:pt x="31" y="14"/>
                    <a:pt x="32" y="13"/>
                  </a:cubicBezTo>
                  <a:cubicBezTo>
                    <a:pt x="34" y="11"/>
                    <a:pt x="38" y="10"/>
                    <a:pt x="40" y="9"/>
                  </a:cubicBezTo>
                  <a:cubicBezTo>
                    <a:pt x="42" y="8"/>
                    <a:pt x="47" y="6"/>
                    <a:pt x="49" y="5"/>
                  </a:cubicBezTo>
                  <a:cubicBezTo>
                    <a:pt x="51" y="5"/>
                    <a:pt x="55" y="3"/>
                    <a:pt x="57" y="3"/>
                  </a:cubicBezTo>
                  <a:cubicBezTo>
                    <a:pt x="60" y="2"/>
                    <a:pt x="68" y="0"/>
                    <a:pt x="72" y="1"/>
                  </a:cubicBezTo>
                  <a:cubicBezTo>
                    <a:pt x="76" y="1"/>
                    <a:pt x="84" y="3"/>
                    <a:pt x="88" y="4"/>
                  </a:cubicBezTo>
                  <a:cubicBezTo>
                    <a:pt x="91" y="5"/>
                    <a:pt x="97" y="8"/>
                    <a:pt x="99" y="10"/>
                  </a:cubicBezTo>
                  <a:cubicBezTo>
                    <a:pt x="100" y="11"/>
                    <a:pt x="102" y="15"/>
                    <a:pt x="103" y="16"/>
                  </a:cubicBezTo>
                  <a:cubicBezTo>
                    <a:pt x="104" y="18"/>
                    <a:pt x="106" y="22"/>
                    <a:pt x="108" y="24"/>
                  </a:cubicBezTo>
                  <a:cubicBezTo>
                    <a:pt x="110" y="26"/>
                    <a:pt x="115" y="27"/>
                    <a:pt x="118" y="29"/>
                  </a:cubicBezTo>
                  <a:cubicBezTo>
                    <a:pt x="120" y="30"/>
                    <a:pt x="125" y="33"/>
                    <a:pt x="128" y="35"/>
                  </a:cubicBezTo>
                  <a:cubicBezTo>
                    <a:pt x="130" y="36"/>
                    <a:pt x="135" y="40"/>
                    <a:pt x="137" y="42"/>
                  </a:cubicBezTo>
                  <a:cubicBezTo>
                    <a:pt x="139" y="45"/>
                    <a:pt x="142" y="51"/>
                    <a:pt x="143" y="54"/>
                  </a:cubicBezTo>
                  <a:cubicBezTo>
                    <a:pt x="144" y="56"/>
                    <a:pt x="145" y="61"/>
                    <a:pt x="145" y="64"/>
                  </a:cubicBezTo>
                  <a:cubicBezTo>
                    <a:pt x="145" y="65"/>
                    <a:pt x="146" y="69"/>
                    <a:pt x="147" y="70"/>
                  </a:cubicBezTo>
                  <a:cubicBezTo>
                    <a:pt x="147" y="70"/>
                    <a:pt x="147" y="71"/>
                    <a:pt x="147" y="71"/>
                  </a:cubicBezTo>
                  <a:cubicBezTo>
                    <a:pt x="146" y="73"/>
                    <a:pt x="144" y="75"/>
                    <a:pt x="143" y="76"/>
                  </a:cubicBezTo>
                  <a:cubicBezTo>
                    <a:pt x="142" y="79"/>
                    <a:pt x="140" y="85"/>
                    <a:pt x="139" y="89"/>
                  </a:cubicBezTo>
                  <a:cubicBezTo>
                    <a:pt x="138" y="92"/>
                    <a:pt x="135" y="99"/>
                    <a:pt x="134" y="102"/>
                  </a:cubicBezTo>
                  <a:cubicBezTo>
                    <a:pt x="134" y="105"/>
                    <a:pt x="135" y="111"/>
                    <a:pt x="134" y="114"/>
                  </a:cubicBezTo>
                  <a:cubicBezTo>
                    <a:pt x="134" y="116"/>
                    <a:pt x="132" y="119"/>
                    <a:pt x="132" y="121"/>
                  </a:cubicBezTo>
                  <a:cubicBezTo>
                    <a:pt x="131" y="124"/>
                    <a:pt x="131" y="129"/>
                    <a:pt x="132" y="132"/>
                  </a:cubicBezTo>
                  <a:cubicBezTo>
                    <a:pt x="132" y="135"/>
                    <a:pt x="137" y="139"/>
                    <a:pt x="138" y="142"/>
                  </a:cubicBezTo>
                  <a:cubicBezTo>
                    <a:pt x="139" y="144"/>
                    <a:pt x="140" y="149"/>
                    <a:pt x="141" y="152"/>
                  </a:cubicBezTo>
                  <a:cubicBezTo>
                    <a:pt x="143" y="155"/>
                    <a:pt x="146" y="161"/>
                    <a:pt x="146" y="165"/>
                  </a:cubicBezTo>
                  <a:cubicBezTo>
                    <a:pt x="147" y="167"/>
                    <a:pt x="146" y="170"/>
                    <a:pt x="146" y="17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75" name="Freeform 152"/>
            <p:cNvSpPr>
              <a:spLocks/>
            </p:cNvSpPr>
            <p:nvPr/>
          </p:nvSpPr>
          <p:spPr bwMode="auto">
            <a:xfrm>
              <a:off x="1392238" y="1957388"/>
              <a:ext cx="339725" cy="212725"/>
            </a:xfrm>
            <a:custGeom>
              <a:avLst/>
              <a:gdLst/>
              <a:ahLst/>
              <a:cxnLst>
                <a:cxn ang="0">
                  <a:pos x="16" y="21"/>
                </a:cxn>
                <a:cxn ang="0">
                  <a:pos x="17" y="20"/>
                </a:cxn>
                <a:cxn ang="0">
                  <a:pos x="25" y="12"/>
                </a:cxn>
                <a:cxn ang="0">
                  <a:pos x="36" y="6"/>
                </a:cxn>
                <a:cxn ang="0">
                  <a:pos x="44" y="3"/>
                </a:cxn>
                <a:cxn ang="0">
                  <a:pos x="44" y="3"/>
                </a:cxn>
                <a:cxn ang="0">
                  <a:pos x="55" y="0"/>
                </a:cxn>
                <a:cxn ang="0">
                  <a:pos x="64" y="3"/>
                </a:cxn>
                <a:cxn ang="0">
                  <a:pos x="73" y="8"/>
                </a:cxn>
                <a:cxn ang="0">
                  <a:pos x="80" y="14"/>
                </a:cxn>
                <a:cxn ang="0">
                  <a:pos x="92" y="14"/>
                </a:cxn>
                <a:cxn ang="0">
                  <a:pos x="104" y="12"/>
                </a:cxn>
                <a:cxn ang="0">
                  <a:pos x="126" y="6"/>
                </a:cxn>
                <a:cxn ang="0">
                  <a:pos x="138" y="9"/>
                </a:cxn>
                <a:cxn ang="0">
                  <a:pos x="153" y="17"/>
                </a:cxn>
                <a:cxn ang="0">
                  <a:pos x="169" y="25"/>
                </a:cxn>
                <a:cxn ang="0">
                  <a:pos x="179" y="32"/>
                </a:cxn>
                <a:cxn ang="0">
                  <a:pos x="189" y="34"/>
                </a:cxn>
                <a:cxn ang="0">
                  <a:pos x="194" y="37"/>
                </a:cxn>
                <a:cxn ang="0">
                  <a:pos x="195" y="46"/>
                </a:cxn>
                <a:cxn ang="0">
                  <a:pos x="199" y="62"/>
                </a:cxn>
                <a:cxn ang="0">
                  <a:pos x="202" y="74"/>
                </a:cxn>
                <a:cxn ang="0">
                  <a:pos x="205" y="92"/>
                </a:cxn>
                <a:cxn ang="0">
                  <a:pos x="212" y="100"/>
                </a:cxn>
                <a:cxn ang="0">
                  <a:pos x="214" y="105"/>
                </a:cxn>
                <a:cxn ang="0">
                  <a:pos x="215" y="107"/>
                </a:cxn>
                <a:cxn ang="0">
                  <a:pos x="215" y="116"/>
                </a:cxn>
                <a:cxn ang="0">
                  <a:pos x="218" y="121"/>
                </a:cxn>
                <a:cxn ang="0">
                  <a:pos x="222" y="127"/>
                </a:cxn>
                <a:cxn ang="0">
                  <a:pos x="221" y="131"/>
                </a:cxn>
                <a:cxn ang="0">
                  <a:pos x="221" y="133"/>
                </a:cxn>
                <a:cxn ang="0">
                  <a:pos x="221" y="138"/>
                </a:cxn>
                <a:cxn ang="0">
                  <a:pos x="214" y="139"/>
                </a:cxn>
                <a:cxn ang="0">
                  <a:pos x="202" y="139"/>
                </a:cxn>
                <a:cxn ang="0">
                  <a:pos x="189" y="136"/>
                </a:cxn>
                <a:cxn ang="0">
                  <a:pos x="171" y="131"/>
                </a:cxn>
                <a:cxn ang="0">
                  <a:pos x="150" y="128"/>
                </a:cxn>
                <a:cxn ang="0">
                  <a:pos x="133" y="128"/>
                </a:cxn>
                <a:cxn ang="0">
                  <a:pos x="119" y="128"/>
                </a:cxn>
                <a:cxn ang="0">
                  <a:pos x="107" y="134"/>
                </a:cxn>
                <a:cxn ang="0">
                  <a:pos x="99" y="137"/>
                </a:cxn>
                <a:cxn ang="0">
                  <a:pos x="85" y="137"/>
                </a:cxn>
                <a:cxn ang="0">
                  <a:pos x="78" y="136"/>
                </a:cxn>
                <a:cxn ang="0">
                  <a:pos x="77" y="136"/>
                </a:cxn>
                <a:cxn ang="0">
                  <a:pos x="73" y="130"/>
                </a:cxn>
                <a:cxn ang="0">
                  <a:pos x="61" y="126"/>
                </a:cxn>
                <a:cxn ang="0">
                  <a:pos x="51" y="126"/>
                </a:cxn>
                <a:cxn ang="0">
                  <a:pos x="38" y="124"/>
                </a:cxn>
                <a:cxn ang="0">
                  <a:pos x="31" y="119"/>
                </a:cxn>
                <a:cxn ang="0">
                  <a:pos x="28" y="110"/>
                </a:cxn>
                <a:cxn ang="0">
                  <a:pos x="28" y="99"/>
                </a:cxn>
                <a:cxn ang="0">
                  <a:pos x="23" y="90"/>
                </a:cxn>
                <a:cxn ang="0">
                  <a:pos x="22" y="83"/>
                </a:cxn>
                <a:cxn ang="0">
                  <a:pos x="18" y="69"/>
                </a:cxn>
                <a:cxn ang="0">
                  <a:pos x="12" y="63"/>
                </a:cxn>
                <a:cxn ang="0">
                  <a:pos x="6" y="59"/>
                </a:cxn>
                <a:cxn ang="0">
                  <a:pos x="1" y="54"/>
                </a:cxn>
                <a:cxn ang="0">
                  <a:pos x="1" y="42"/>
                </a:cxn>
                <a:cxn ang="0">
                  <a:pos x="3" y="33"/>
                </a:cxn>
                <a:cxn ang="0">
                  <a:pos x="8" y="26"/>
                </a:cxn>
                <a:cxn ang="0">
                  <a:pos x="16" y="21"/>
                </a:cxn>
              </a:cxnLst>
              <a:rect l="0" t="0" r="r" b="b"/>
              <a:pathLst>
                <a:path w="222" h="139">
                  <a:moveTo>
                    <a:pt x="16" y="21"/>
                  </a:moveTo>
                  <a:cubicBezTo>
                    <a:pt x="16" y="21"/>
                    <a:pt x="16" y="20"/>
                    <a:pt x="17" y="20"/>
                  </a:cubicBezTo>
                  <a:cubicBezTo>
                    <a:pt x="19" y="18"/>
                    <a:pt x="23" y="13"/>
                    <a:pt x="25" y="12"/>
                  </a:cubicBezTo>
                  <a:cubicBezTo>
                    <a:pt x="28" y="10"/>
                    <a:pt x="34" y="7"/>
                    <a:pt x="36" y="6"/>
                  </a:cubicBezTo>
                  <a:cubicBezTo>
                    <a:pt x="38" y="5"/>
                    <a:pt x="42" y="3"/>
                    <a:pt x="44" y="3"/>
                  </a:cubicBezTo>
                  <a:cubicBezTo>
                    <a:pt x="44" y="3"/>
                    <a:pt x="44" y="3"/>
                    <a:pt x="44" y="3"/>
                  </a:cubicBezTo>
                  <a:cubicBezTo>
                    <a:pt x="47" y="2"/>
                    <a:pt x="52" y="0"/>
                    <a:pt x="55" y="0"/>
                  </a:cubicBezTo>
                  <a:cubicBezTo>
                    <a:pt x="58" y="0"/>
                    <a:pt x="62" y="2"/>
                    <a:pt x="64" y="3"/>
                  </a:cubicBezTo>
                  <a:cubicBezTo>
                    <a:pt x="67" y="4"/>
                    <a:pt x="71" y="6"/>
                    <a:pt x="73" y="8"/>
                  </a:cubicBezTo>
                  <a:cubicBezTo>
                    <a:pt x="75" y="9"/>
                    <a:pt x="77" y="13"/>
                    <a:pt x="80" y="14"/>
                  </a:cubicBezTo>
                  <a:cubicBezTo>
                    <a:pt x="82" y="15"/>
                    <a:pt x="89" y="15"/>
                    <a:pt x="92" y="14"/>
                  </a:cubicBezTo>
                  <a:cubicBezTo>
                    <a:pt x="95" y="14"/>
                    <a:pt x="101" y="12"/>
                    <a:pt x="104" y="12"/>
                  </a:cubicBezTo>
                  <a:cubicBezTo>
                    <a:pt x="109" y="11"/>
                    <a:pt x="120" y="6"/>
                    <a:pt x="126" y="6"/>
                  </a:cubicBezTo>
                  <a:cubicBezTo>
                    <a:pt x="129" y="6"/>
                    <a:pt x="135" y="8"/>
                    <a:pt x="138" y="9"/>
                  </a:cubicBezTo>
                  <a:cubicBezTo>
                    <a:pt x="142" y="11"/>
                    <a:pt x="149" y="15"/>
                    <a:pt x="153" y="17"/>
                  </a:cubicBezTo>
                  <a:cubicBezTo>
                    <a:pt x="157" y="19"/>
                    <a:pt x="165" y="23"/>
                    <a:pt x="169" y="25"/>
                  </a:cubicBezTo>
                  <a:cubicBezTo>
                    <a:pt x="172" y="27"/>
                    <a:pt x="176" y="31"/>
                    <a:pt x="179" y="32"/>
                  </a:cubicBezTo>
                  <a:cubicBezTo>
                    <a:pt x="181" y="33"/>
                    <a:pt x="187" y="33"/>
                    <a:pt x="189" y="34"/>
                  </a:cubicBezTo>
                  <a:cubicBezTo>
                    <a:pt x="190" y="35"/>
                    <a:pt x="193" y="36"/>
                    <a:pt x="194" y="37"/>
                  </a:cubicBezTo>
                  <a:cubicBezTo>
                    <a:pt x="195" y="39"/>
                    <a:pt x="195" y="44"/>
                    <a:pt x="195" y="46"/>
                  </a:cubicBezTo>
                  <a:cubicBezTo>
                    <a:pt x="196" y="50"/>
                    <a:pt x="198" y="58"/>
                    <a:pt x="199" y="62"/>
                  </a:cubicBezTo>
                  <a:cubicBezTo>
                    <a:pt x="200" y="65"/>
                    <a:pt x="201" y="71"/>
                    <a:pt x="202" y="74"/>
                  </a:cubicBezTo>
                  <a:cubicBezTo>
                    <a:pt x="203" y="78"/>
                    <a:pt x="203" y="87"/>
                    <a:pt x="205" y="92"/>
                  </a:cubicBezTo>
                  <a:cubicBezTo>
                    <a:pt x="206" y="94"/>
                    <a:pt x="210" y="98"/>
                    <a:pt x="212" y="100"/>
                  </a:cubicBezTo>
                  <a:cubicBezTo>
                    <a:pt x="212" y="101"/>
                    <a:pt x="213" y="103"/>
                    <a:pt x="214" y="105"/>
                  </a:cubicBezTo>
                  <a:cubicBezTo>
                    <a:pt x="214" y="106"/>
                    <a:pt x="215" y="106"/>
                    <a:pt x="215" y="107"/>
                  </a:cubicBezTo>
                  <a:cubicBezTo>
                    <a:pt x="215" y="109"/>
                    <a:pt x="214" y="114"/>
                    <a:pt x="215" y="116"/>
                  </a:cubicBezTo>
                  <a:cubicBezTo>
                    <a:pt x="215" y="117"/>
                    <a:pt x="217" y="120"/>
                    <a:pt x="218" y="121"/>
                  </a:cubicBezTo>
                  <a:cubicBezTo>
                    <a:pt x="219" y="122"/>
                    <a:pt x="221" y="125"/>
                    <a:pt x="222" y="127"/>
                  </a:cubicBezTo>
                  <a:cubicBezTo>
                    <a:pt x="222" y="128"/>
                    <a:pt x="222" y="129"/>
                    <a:pt x="221" y="131"/>
                  </a:cubicBezTo>
                  <a:cubicBezTo>
                    <a:pt x="221" y="132"/>
                    <a:pt x="221" y="132"/>
                    <a:pt x="221" y="133"/>
                  </a:cubicBezTo>
                  <a:cubicBezTo>
                    <a:pt x="221" y="134"/>
                    <a:pt x="221" y="137"/>
                    <a:pt x="221" y="138"/>
                  </a:cubicBezTo>
                  <a:cubicBezTo>
                    <a:pt x="219" y="139"/>
                    <a:pt x="216" y="139"/>
                    <a:pt x="214" y="139"/>
                  </a:cubicBezTo>
                  <a:cubicBezTo>
                    <a:pt x="211" y="139"/>
                    <a:pt x="205" y="139"/>
                    <a:pt x="202" y="139"/>
                  </a:cubicBezTo>
                  <a:cubicBezTo>
                    <a:pt x="199" y="138"/>
                    <a:pt x="192" y="137"/>
                    <a:pt x="189" y="136"/>
                  </a:cubicBezTo>
                  <a:cubicBezTo>
                    <a:pt x="184" y="135"/>
                    <a:pt x="175" y="132"/>
                    <a:pt x="171" y="131"/>
                  </a:cubicBezTo>
                  <a:cubicBezTo>
                    <a:pt x="165" y="130"/>
                    <a:pt x="155" y="128"/>
                    <a:pt x="150" y="128"/>
                  </a:cubicBezTo>
                  <a:cubicBezTo>
                    <a:pt x="145" y="128"/>
                    <a:pt x="137" y="128"/>
                    <a:pt x="133" y="128"/>
                  </a:cubicBezTo>
                  <a:cubicBezTo>
                    <a:pt x="130" y="128"/>
                    <a:pt x="122" y="127"/>
                    <a:pt x="119" y="128"/>
                  </a:cubicBezTo>
                  <a:cubicBezTo>
                    <a:pt x="116" y="129"/>
                    <a:pt x="110" y="133"/>
                    <a:pt x="107" y="134"/>
                  </a:cubicBezTo>
                  <a:cubicBezTo>
                    <a:pt x="105" y="135"/>
                    <a:pt x="101" y="137"/>
                    <a:pt x="99" y="137"/>
                  </a:cubicBezTo>
                  <a:cubicBezTo>
                    <a:pt x="95" y="138"/>
                    <a:pt x="89" y="137"/>
                    <a:pt x="85" y="137"/>
                  </a:cubicBezTo>
                  <a:cubicBezTo>
                    <a:pt x="83" y="137"/>
                    <a:pt x="80" y="137"/>
                    <a:pt x="78" y="136"/>
                  </a:cubicBezTo>
                  <a:cubicBezTo>
                    <a:pt x="78" y="136"/>
                    <a:pt x="77" y="136"/>
                    <a:pt x="77" y="136"/>
                  </a:cubicBezTo>
                  <a:cubicBezTo>
                    <a:pt x="76" y="134"/>
                    <a:pt x="75" y="131"/>
                    <a:pt x="73" y="130"/>
                  </a:cubicBezTo>
                  <a:cubicBezTo>
                    <a:pt x="71" y="128"/>
                    <a:pt x="64" y="127"/>
                    <a:pt x="61" y="126"/>
                  </a:cubicBezTo>
                  <a:cubicBezTo>
                    <a:pt x="59" y="126"/>
                    <a:pt x="54" y="126"/>
                    <a:pt x="51" y="126"/>
                  </a:cubicBezTo>
                  <a:cubicBezTo>
                    <a:pt x="48" y="126"/>
                    <a:pt x="41" y="125"/>
                    <a:pt x="38" y="124"/>
                  </a:cubicBezTo>
                  <a:cubicBezTo>
                    <a:pt x="36" y="123"/>
                    <a:pt x="33" y="121"/>
                    <a:pt x="31" y="119"/>
                  </a:cubicBezTo>
                  <a:cubicBezTo>
                    <a:pt x="30" y="117"/>
                    <a:pt x="29" y="112"/>
                    <a:pt x="28" y="110"/>
                  </a:cubicBezTo>
                  <a:cubicBezTo>
                    <a:pt x="28" y="107"/>
                    <a:pt x="29" y="101"/>
                    <a:pt x="28" y="99"/>
                  </a:cubicBezTo>
                  <a:cubicBezTo>
                    <a:pt x="28" y="96"/>
                    <a:pt x="24" y="93"/>
                    <a:pt x="23" y="90"/>
                  </a:cubicBezTo>
                  <a:cubicBezTo>
                    <a:pt x="23" y="89"/>
                    <a:pt x="22" y="85"/>
                    <a:pt x="22" y="83"/>
                  </a:cubicBezTo>
                  <a:cubicBezTo>
                    <a:pt x="21" y="80"/>
                    <a:pt x="20" y="73"/>
                    <a:pt x="18" y="69"/>
                  </a:cubicBezTo>
                  <a:cubicBezTo>
                    <a:pt x="17" y="67"/>
                    <a:pt x="14" y="64"/>
                    <a:pt x="12" y="63"/>
                  </a:cubicBezTo>
                  <a:cubicBezTo>
                    <a:pt x="11" y="61"/>
                    <a:pt x="7" y="61"/>
                    <a:pt x="6" y="59"/>
                  </a:cubicBezTo>
                  <a:cubicBezTo>
                    <a:pt x="4" y="58"/>
                    <a:pt x="2" y="55"/>
                    <a:pt x="1" y="54"/>
                  </a:cubicBezTo>
                  <a:cubicBezTo>
                    <a:pt x="0" y="51"/>
                    <a:pt x="1" y="45"/>
                    <a:pt x="1" y="42"/>
                  </a:cubicBezTo>
                  <a:cubicBezTo>
                    <a:pt x="1" y="40"/>
                    <a:pt x="2" y="35"/>
                    <a:pt x="3" y="33"/>
                  </a:cubicBezTo>
                  <a:cubicBezTo>
                    <a:pt x="4" y="31"/>
                    <a:pt x="7" y="27"/>
                    <a:pt x="8" y="26"/>
                  </a:cubicBezTo>
                  <a:cubicBezTo>
                    <a:pt x="10" y="24"/>
                    <a:pt x="13" y="22"/>
                    <a:pt x="16" y="21"/>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76" name="Freeform 153"/>
            <p:cNvSpPr>
              <a:spLocks/>
            </p:cNvSpPr>
            <p:nvPr/>
          </p:nvSpPr>
          <p:spPr bwMode="auto">
            <a:xfrm>
              <a:off x="3295651" y="2413000"/>
              <a:ext cx="298450" cy="214313"/>
            </a:xfrm>
            <a:custGeom>
              <a:avLst/>
              <a:gdLst/>
              <a:ahLst/>
              <a:cxnLst>
                <a:cxn ang="0">
                  <a:pos x="108" y="74"/>
                </a:cxn>
                <a:cxn ang="0">
                  <a:pos x="109" y="63"/>
                </a:cxn>
                <a:cxn ang="0">
                  <a:pos x="93" y="58"/>
                </a:cxn>
                <a:cxn ang="0">
                  <a:pos x="82" y="63"/>
                </a:cxn>
                <a:cxn ang="0">
                  <a:pos x="74" y="73"/>
                </a:cxn>
                <a:cxn ang="0">
                  <a:pos x="67" y="86"/>
                </a:cxn>
                <a:cxn ang="0">
                  <a:pos x="55" y="97"/>
                </a:cxn>
                <a:cxn ang="0">
                  <a:pos x="41" y="97"/>
                </a:cxn>
                <a:cxn ang="0">
                  <a:pos x="13" y="83"/>
                </a:cxn>
                <a:cxn ang="0">
                  <a:pos x="2" y="73"/>
                </a:cxn>
                <a:cxn ang="0">
                  <a:pos x="1" y="60"/>
                </a:cxn>
                <a:cxn ang="0">
                  <a:pos x="3" y="45"/>
                </a:cxn>
                <a:cxn ang="0">
                  <a:pos x="16" y="34"/>
                </a:cxn>
                <a:cxn ang="0">
                  <a:pos x="34" y="36"/>
                </a:cxn>
                <a:cxn ang="0">
                  <a:pos x="48" y="32"/>
                </a:cxn>
                <a:cxn ang="0">
                  <a:pos x="64" y="24"/>
                </a:cxn>
                <a:cxn ang="0">
                  <a:pos x="80" y="20"/>
                </a:cxn>
                <a:cxn ang="0">
                  <a:pos x="81" y="8"/>
                </a:cxn>
                <a:cxn ang="0">
                  <a:pos x="85" y="2"/>
                </a:cxn>
                <a:cxn ang="0">
                  <a:pos x="111" y="0"/>
                </a:cxn>
                <a:cxn ang="0">
                  <a:pos x="129" y="3"/>
                </a:cxn>
                <a:cxn ang="0">
                  <a:pos x="131" y="11"/>
                </a:cxn>
                <a:cxn ang="0">
                  <a:pos x="138" y="14"/>
                </a:cxn>
                <a:cxn ang="0">
                  <a:pos x="144" y="16"/>
                </a:cxn>
                <a:cxn ang="0">
                  <a:pos x="139" y="25"/>
                </a:cxn>
                <a:cxn ang="0">
                  <a:pos x="136" y="35"/>
                </a:cxn>
                <a:cxn ang="0">
                  <a:pos x="145" y="43"/>
                </a:cxn>
                <a:cxn ang="0">
                  <a:pos x="158" y="50"/>
                </a:cxn>
                <a:cxn ang="0">
                  <a:pos x="168" y="65"/>
                </a:cxn>
                <a:cxn ang="0">
                  <a:pos x="178" y="79"/>
                </a:cxn>
                <a:cxn ang="0">
                  <a:pos x="185" y="90"/>
                </a:cxn>
                <a:cxn ang="0">
                  <a:pos x="191" y="106"/>
                </a:cxn>
                <a:cxn ang="0">
                  <a:pos x="195" y="118"/>
                </a:cxn>
                <a:cxn ang="0">
                  <a:pos x="189" y="123"/>
                </a:cxn>
                <a:cxn ang="0">
                  <a:pos x="180" y="122"/>
                </a:cxn>
                <a:cxn ang="0">
                  <a:pos x="172" y="112"/>
                </a:cxn>
                <a:cxn ang="0">
                  <a:pos x="169" y="94"/>
                </a:cxn>
                <a:cxn ang="0">
                  <a:pos x="159" y="90"/>
                </a:cxn>
                <a:cxn ang="0">
                  <a:pos x="153" y="93"/>
                </a:cxn>
                <a:cxn ang="0">
                  <a:pos x="160" y="104"/>
                </a:cxn>
                <a:cxn ang="0">
                  <a:pos x="169" y="110"/>
                </a:cxn>
                <a:cxn ang="0">
                  <a:pos x="172" y="119"/>
                </a:cxn>
                <a:cxn ang="0">
                  <a:pos x="176" y="127"/>
                </a:cxn>
                <a:cxn ang="0">
                  <a:pos x="165" y="137"/>
                </a:cxn>
                <a:cxn ang="0">
                  <a:pos x="138" y="137"/>
                </a:cxn>
                <a:cxn ang="0">
                  <a:pos x="123" y="135"/>
                </a:cxn>
                <a:cxn ang="0">
                  <a:pos x="112" y="124"/>
                </a:cxn>
                <a:cxn ang="0">
                  <a:pos x="97" y="120"/>
                </a:cxn>
                <a:cxn ang="0">
                  <a:pos x="79" y="120"/>
                </a:cxn>
                <a:cxn ang="0">
                  <a:pos x="66" y="108"/>
                </a:cxn>
                <a:cxn ang="0">
                  <a:pos x="65" y="99"/>
                </a:cxn>
                <a:cxn ang="0">
                  <a:pos x="75" y="97"/>
                </a:cxn>
                <a:cxn ang="0">
                  <a:pos x="82" y="89"/>
                </a:cxn>
                <a:cxn ang="0">
                  <a:pos x="87" y="80"/>
                </a:cxn>
                <a:cxn ang="0">
                  <a:pos x="99" y="79"/>
                </a:cxn>
              </a:cxnLst>
              <a:rect l="0" t="0" r="r" b="b"/>
              <a:pathLst>
                <a:path w="195" h="140">
                  <a:moveTo>
                    <a:pt x="103" y="78"/>
                  </a:moveTo>
                  <a:cubicBezTo>
                    <a:pt x="104" y="77"/>
                    <a:pt x="106" y="75"/>
                    <a:pt x="108" y="74"/>
                  </a:cubicBezTo>
                  <a:cubicBezTo>
                    <a:pt x="109" y="72"/>
                    <a:pt x="112" y="69"/>
                    <a:pt x="112" y="67"/>
                  </a:cubicBezTo>
                  <a:cubicBezTo>
                    <a:pt x="112" y="66"/>
                    <a:pt x="110" y="64"/>
                    <a:pt x="109" y="63"/>
                  </a:cubicBezTo>
                  <a:cubicBezTo>
                    <a:pt x="107" y="61"/>
                    <a:pt x="102" y="60"/>
                    <a:pt x="99" y="59"/>
                  </a:cubicBezTo>
                  <a:cubicBezTo>
                    <a:pt x="98" y="59"/>
                    <a:pt x="94" y="58"/>
                    <a:pt x="93" y="58"/>
                  </a:cubicBezTo>
                  <a:cubicBezTo>
                    <a:pt x="91" y="58"/>
                    <a:pt x="88" y="59"/>
                    <a:pt x="86" y="60"/>
                  </a:cubicBezTo>
                  <a:cubicBezTo>
                    <a:pt x="85" y="60"/>
                    <a:pt x="83" y="62"/>
                    <a:pt x="82" y="63"/>
                  </a:cubicBezTo>
                  <a:cubicBezTo>
                    <a:pt x="81" y="64"/>
                    <a:pt x="79" y="67"/>
                    <a:pt x="78" y="68"/>
                  </a:cubicBezTo>
                  <a:cubicBezTo>
                    <a:pt x="77" y="69"/>
                    <a:pt x="75" y="72"/>
                    <a:pt x="74" y="73"/>
                  </a:cubicBezTo>
                  <a:cubicBezTo>
                    <a:pt x="73" y="75"/>
                    <a:pt x="72" y="77"/>
                    <a:pt x="71" y="79"/>
                  </a:cubicBezTo>
                  <a:cubicBezTo>
                    <a:pt x="70" y="81"/>
                    <a:pt x="68" y="84"/>
                    <a:pt x="67" y="86"/>
                  </a:cubicBezTo>
                  <a:cubicBezTo>
                    <a:pt x="65" y="88"/>
                    <a:pt x="62" y="92"/>
                    <a:pt x="61" y="94"/>
                  </a:cubicBezTo>
                  <a:cubicBezTo>
                    <a:pt x="59" y="95"/>
                    <a:pt x="57" y="97"/>
                    <a:pt x="55" y="97"/>
                  </a:cubicBezTo>
                  <a:cubicBezTo>
                    <a:pt x="53" y="98"/>
                    <a:pt x="48" y="99"/>
                    <a:pt x="46" y="99"/>
                  </a:cubicBezTo>
                  <a:cubicBezTo>
                    <a:pt x="45" y="99"/>
                    <a:pt x="43" y="97"/>
                    <a:pt x="41" y="97"/>
                  </a:cubicBezTo>
                  <a:cubicBezTo>
                    <a:pt x="37" y="95"/>
                    <a:pt x="29" y="92"/>
                    <a:pt x="25" y="90"/>
                  </a:cubicBezTo>
                  <a:cubicBezTo>
                    <a:pt x="22" y="88"/>
                    <a:pt x="16" y="84"/>
                    <a:pt x="13" y="83"/>
                  </a:cubicBezTo>
                  <a:cubicBezTo>
                    <a:pt x="12" y="82"/>
                    <a:pt x="9" y="82"/>
                    <a:pt x="8" y="81"/>
                  </a:cubicBezTo>
                  <a:cubicBezTo>
                    <a:pt x="6" y="79"/>
                    <a:pt x="3" y="75"/>
                    <a:pt x="2" y="73"/>
                  </a:cubicBezTo>
                  <a:cubicBezTo>
                    <a:pt x="1" y="71"/>
                    <a:pt x="0" y="68"/>
                    <a:pt x="0" y="66"/>
                  </a:cubicBezTo>
                  <a:cubicBezTo>
                    <a:pt x="0" y="65"/>
                    <a:pt x="1" y="62"/>
                    <a:pt x="1" y="60"/>
                  </a:cubicBezTo>
                  <a:cubicBezTo>
                    <a:pt x="1" y="58"/>
                    <a:pt x="2" y="54"/>
                    <a:pt x="2" y="52"/>
                  </a:cubicBezTo>
                  <a:cubicBezTo>
                    <a:pt x="2" y="50"/>
                    <a:pt x="2" y="47"/>
                    <a:pt x="3" y="45"/>
                  </a:cubicBezTo>
                  <a:cubicBezTo>
                    <a:pt x="4" y="43"/>
                    <a:pt x="7" y="40"/>
                    <a:pt x="8" y="39"/>
                  </a:cubicBezTo>
                  <a:cubicBezTo>
                    <a:pt x="10" y="37"/>
                    <a:pt x="13" y="35"/>
                    <a:pt x="16" y="34"/>
                  </a:cubicBezTo>
                  <a:cubicBezTo>
                    <a:pt x="18" y="34"/>
                    <a:pt x="23" y="34"/>
                    <a:pt x="25" y="34"/>
                  </a:cubicBezTo>
                  <a:cubicBezTo>
                    <a:pt x="27" y="35"/>
                    <a:pt x="32" y="36"/>
                    <a:pt x="34" y="36"/>
                  </a:cubicBezTo>
                  <a:cubicBezTo>
                    <a:pt x="36" y="36"/>
                    <a:pt x="39" y="36"/>
                    <a:pt x="41" y="36"/>
                  </a:cubicBezTo>
                  <a:cubicBezTo>
                    <a:pt x="43" y="35"/>
                    <a:pt x="46" y="33"/>
                    <a:pt x="48" y="32"/>
                  </a:cubicBezTo>
                  <a:cubicBezTo>
                    <a:pt x="51" y="31"/>
                    <a:pt x="56" y="28"/>
                    <a:pt x="58" y="27"/>
                  </a:cubicBezTo>
                  <a:cubicBezTo>
                    <a:pt x="60" y="26"/>
                    <a:pt x="62" y="25"/>
                    <a:pt x="64" y="24"/>
                  </a:cubicBezTo>
                  <a:cubicBezTo>
                    <a:pt x="66" y="24"/>
                    <a:pt x="70" y="24"/>
                    <a:pt x="73" y="23"/>
                  </a:cubicBezTo>
                  <a:cubicBezTo>
                    <a:pt x="74" y="23"/>
                    <a:pt x="78" y="21"/>
                    <a:pt x="80" y="20"/>
                  </a:cubicBezTo>
                  <a:cubicBezTo>
                    <a:pt x="81" y="19"/>
                    <a:pt x="84" y="16"/>
                    <a:pt x="84" y="14"/>
                  </a:cubicBezTo>
                  <a:cubicBezTo>
                    <a:pt x="84" y="12"/>
                    <a:pt x="81" y="10"/>
                    <a:pt x="81" y="8"/>
                  </a:cubicBezTo>
                  <a:cubicBezTo>
                    <a:pt x="81" y="7"/>
                    <a:pt x="81" y="5"/>
                    <a:pt x="82" y="4"/>
                  </a:cubicBezTo>
                  <a:cubicBezTo>
                    <a:pt x="82" y="3"/>
                    <a:pt x="84" y="2"/>
                    <a:pt x="85" y="2"/>
                  </a:cubicBezTo>
                  <a:cubicBezTo>
                    <a:pt x="88" y="0"/>
                    <a:pt x="95" y="1"/>
                    <a:pt x="99" y="1"/>
                  </a:cubicBezTo>
                  <a:cubicBezTo>
                    <a:pt x="102" y="0"/>
                    <a:pt x="108" y="0"/>
                    <a:pt x="111" y="0"/>
                  </a:cubicBezTo>
                  <a:cubicBezTo>
                    <a:pt x="113" y="0"/>
                    <a:pt x="119" y="1"/>
                    <a:pt x="121" y="1"/>
                  </a:cubicBezTo>
                  <a:cubicBezTo>
                    <a:pt x="123" y="1"/>
                    <a:pt x="127" y="2"/>
                    <a:pt x="129" y="3"/>
                  </a:cubicBezTo>
                  <a:cubicBezTo>
                    <a:pt x="129" y="4"/>
                    <a:pt x="130" y="5"/>
                    <a:pt x="130" y="6"/>
                  </a:cubicBezTo>
                  <a:cubicBezTo>
                    <a:pt x="130" y="7"/>
                    <a:pt x="130" y="10"/>
                    <a:pt x="131" y="11"/>
                  </a:cubicBezTo>
                  <a:cubicBezTo>
                    <a:pt x="131" y="12"/>
                    <a:pt x="133" y="13"/>
                    <a:pt x="134" y="14"/>
                  </a:cubicBezTo>
                  <a:cubicBezTo>
                    <a:pt x="135" y="14"/>
                    <a:pt x="137" y="14"/>
                    <a:pt x="138" y="14"/>
                  </a:cubicBezTo>
                  <a:cubicBezTo>
                    <a:pt x="139" y="14"/>
                    <a:pt x="141" y="12"/>
                    <a:pt x="142" y="12"/>
                  </a:cubicBezTo>
                  <a:cubicBezTo>
                    <a:pt x="143" y="13"/>
                    <a:pt x="144" y="15"/>
                    <a:pt x="144" y="16"/>
                  </a:cubicBezTo>
                  <a:cubicBezTo>
                    <a:pt x="144" y="18"/>
                    <a:pt x="143" y="20"/>
                    <a:pt x="143" y="22"/>
                  </a:cubicBezTo>
                  <a:cubicBezTo>
                    <a:pt x="142" y="22"/>
                    <a:pt x="140" y="24"/>
                    <a:pt x="139" y="25"/>
                  </a:cubicBezTo>
                  <a:cubicBezTo>
                    <a:pt x="139" y="26"/>
                    <a:pt x="137" y="28"/>
                    <a:pt x="136" y="29"/>
                  </a:cubicBezTo>
                  <a:cubicBezTo>
                    <a:pt x="136" y="31"/>
                    <a:pt x="135" y="34"/>
                    <a:pt x="136" y="35"/>
                  </a:cubicBezTo>
                  <a:cubicBezTo>
                    <a:pt x="136" y="37"/>
                    <a:pt x="139" y="40"/>
                    <a:pt x="140" y="41"/>
                  </a:cubicBezTo>
                  <a:cubicBezTo>
                    <a:pt x="141" y="42"/>
                    <a:pt x="144" y="43"/>
                    <a:pt x="145" y="43"/>
                  </a:cubicBezTo>
                  <a:cubicBezTo>
                    <a:pt x="147" y="44"/>
                    <a:pt x="150" y="44"/>
                    <a:pt x="152" y="45"/>
                  </a:cubicBezTo>
                  <a:cubicBezTo>
                    <a:pt x="154" y="46"/>
                    <a:pt x="157" y="49"/>
                    <a:pt x="158" y="50"/>
                  </a:cubicBezTo>
                  <a:cubicBezTo>
                    <a:pt x="160" y="52"/>
                    <a:pt x="163" y="55"/>
                    <a:pt x="164" y="57"/>
                  </a:cubicBezTo>
                  <a:cubicBezTo>
                    <a:pt x="166" y="59"/>
                    <a:pt x="167" y="63"/>
                    <a:pt x="168" y="65"/>
                  </a:cubicBezTo>
                  <a:cubicBezTo>
                    <a:pt x="169" y="66"/>
                    <a:pt x="172" y="70"/>
                    <a:pt x="173" y="72"/>
                  </a:cubicBezTo>
                  <a:cubicBezTo>
                    <a:pt x="175" y="73"/>
                    <a:pt x="177" y="77"/>
                    <a:pt x="178" y="79"/>
                  </a:cubicBezTo>
                  <a:cubicBezTo>
                    <a:pt x="179" y="80"/>
                    <a:pt x="181" y="83"/>
                    <a:pt x="182" y="84"/>
                  </a:cubicBezTo>
                  <a:cubicBezTo>
                    <a:pt x="183" y="86"/>
                    <a:pt x="185" y="89"/>
                    <a:pt x="185" y="90"/>
                  </a:cubicBezTo>
                  <a:cubicBezTo>
                    <a:pt x="186" y="92"/>
                    <a:pt x="187" y="97"/>
                    <a:pt x="188" y="99"/>
                  </a:cubicBezTo>
                  <a:cubicBezTo>
                    <a:pt x="188" y="101"/>
                    <a:pt x="190" y="105"/>
                    <a:pt x="191" y="106"/>
                  </a:cubicBezTo>
                  <a:cubicBezTo>
                    <a:pt x="192" y="108"/>
                    <a:pt x="194" y="110"/>
                    <a:pt x="194" y="111"/>
                  </a:cubicBezTo>
                  <a:cubicBezTo>
                    <a:pt x="195" y="113"/>
                    <a:pt x="195" y="116"/>
                    <a:pt x="195" y="118"/>
                  </a:cubicBezTo>
                  <a:cubicBezTo>
                    <a:pt x="195" y="119"/>
                    <a:pt x="193" y="121"/>
                    <a:pt x="192" y="122"/>
                  </a:cubicBezTo>
                  <a:cubicBezTo>
                    <a:pt x="192" y="122"/>
                    <a:pt x="190" y="123"/>
                    <a:pt x="189" y="123"/>
                  </a:cubicBezTo>
                  <a:cubicBezTo>
                    <a:pt x="188" y="123"/>
                    <a:pt x="185" y="123"/>
                    <a:pt x="184" y="123"/>
                  </a:cubicBezTo>
                  <a:cubicBezTo>
                    <a:pt x="183" y="123"/>
                    <a:pt x="181" y="123"/>
                    <a:pt x="180" y="122"/>
                  </a:cubicBezTo>
                  <a:cubicBezTo>
                    <a:pt x="179" y="122"/>
                    <a:pt x="176" y="121"/>
                    <a:pt x="175" y="120"/>
                  </a:cubicBezTo>
                  <a:cubicBezTo>
                    <a:pt x="174" y="118"/>
                    <a:pt x="173" y="114"/>
                    <a:pt x="172" y="112"/>
                  </a:cubicBezTo>
                  <a:cubicBezTo>
                    <a:pt x="172" y="109"/>
                    <a:pt x="173" y="104"/>
                    <a:pt x="172" y="102"/>
                  </a:cubicBezTo>
                  <a:cubicBezTo>
                    <a:pt x="172" y="100"/>
                    <a:pt x="171" y="96"/>
                    <a:pt x="169" y="94"/>
                  </a:cubicBezTo>
                  <a:cubicBezTo>
                    <a:pt x="168" y="93"/>
                    <a:pt x="166" y="91"/>
                    <a:pt x="164" y="90"/>
                  </a:cubicBezTo>
                  <a:cubicBezTo>
                    <a:pt x="163" y="90"/>
                    <a:pt x="161" y="90"/>
                    <a:pt x="159" y="90"/>
                  </a:cubicBezTo>
                  <a:cubicBezTo>
                    <a:pt x="158" y="90"/>
                    <a:pt x="156" y="90"/>
                    <a:pt x="155" y="90"/>
                  </a:cubicBezTo>
                  <a:cubicBezTo>
                    <a:pt x="155" y="91"/>
                    <a:pt x="154" y="92"/>
                    <a:pt x="153" y="93"/>
                  </a:cubicBezTo>
                  <a:cubicBezTo>
                    <a:pt x="153" y="95"/>
                    <a:pt x="153" y="97"/>
                    <a:pt x="154" y="99"/>
                  </a:cubicBezTo>
                  <a:cubicBezTo>
                    <a:pt x="155" y="100"/>
                    <a:pt x="158" y="103"/>
                    <a:pt x="160" y="104"/>
                  </a:cubicBezTo>
                  <a:cubicBezTo>
                    <a:pt x="161" y="105"/>
                    <a:pt x="163" y="106"/>
                    <a:pt x="165" y="107"/>
                  </a:cubicBezTo>
                  <a:cubicBezTo>
                    <a:pt x="166" y="108"/>
                    <a:pt x="168" y="109"/>
                    <a:pt x="169" y="110"/>
                  </a:cubicBezTo>
                  <a:cubicBezTo>
                    <a:pt x="169" y="111"/>
                    <a:pt x="170" y="113"/>
                    <a:pt x="171" y="115"/>
                  </a:cubicBezTo>
                  <a:cubicBezTo>
                    <a:pt x="171" y="116"/>
                    <a:pt x="172" y="118"/>
                    <a:pt x="172" y="119"/>
                  </a:cubicBezTo>
                  <a:cubicBezTo>
                    <a:pt x="173" y="120"/>
                    <a:pt x="174" y="122"/>
                    <a:pt x="174" y="123"/>
                  </a:cubicBezTo>
                  <a:cubicBezTo>
                    <a:pt x="175" y="124"/>
                    <a:pt x="176" y="126"/>
                    <a:pt x="176" y="127"/>
                  </a:cubicBezTo>
                  <a:cubicBezTo>
                    <a:pt x="176" y="128"/>
                    <a:pt x="176" y="131"/>
                    <a:pt x="175" y="131"/>
                  </a:cubicBezTo>
                  <a:cubicBezTo>
                    <a:pt x="173" y="134"/>
                    <a:pt x="168" y="136"/>
                    <a:pt x="165" y="137"/>
                  </a:cubicBezTo>
                  <a:cubicBezTo>
                    <a:pt x="161" y="138"/>
                    <a:pt x="151" y="140"/>
                    <a:pt x="146" y="140"/>
                  </a:cubicBezTo>
                  <a:cubicBezTo>
                    <a:pt x="144" y="139"/>
                    <a:pt x="140" y="137"/>
                    <a:pt x="138" y="137"/>
                  </a:cubicBezTo>
                  <a:cubicBezTo>
                    <a:pt x="136" y="136"/>
                    <a:pt x="133" y="136"/>
                    <a:pt x="132" y="136"/>
                  </a:cubicBezTo>
                  <a:cubicBezTo>
                    <a:pt x="130" y="136"/>
                    <a:pt x="125" y="135"/>
                    <a:pt x="123" y="135"/>
                  </a:cubicBezTo>
                  <a:cubicBezTo>
                    <a:pt x="121" y="134"/>
                    <a:pt x="117" y="132"/>
                    <a:pt x="115" y="131"/>
                  </a:cubicBezTo>
                  <a:cubicBezTo>
                    <a:pt x="114" y="130"/>
                    <a:pt x="113" y="126"/>
                    <a:pt x="112" y="124"/>
                  </a:cubicBezTo>
                  <a:cubicBezTo>
                    <a:pt x="111" y="123"/>
                    <a:pt x="109" y="121"/>
                    <a:pt x="107" y="120"/>
                  </a:cubicBezTo>
                  <a:cubicBezTo>
                    <a:pt x="105" y="120"/>
                    <a:pt x="99" y="120"/>
                    <a:pt x="97" y="120"/>
                  </a:cubicBezTo>
                  <a:cubicBezTo>
                    <a:pt x="94" y="121"/>
                    <a:pt x="90" y="122"/>
                    <a:pt x="88" y="122"/>
                  </a:cubicBezTo>
                  <a:cubicBezTo>
                    <a:pt x="86" y="122"/>
                    <a:pt x="81" y="121"/>
                    <a:pt x="79" y="120"/>
                  </a:cubicBezTo>
                  <a:cubicBezTo>
                    <a:pt x="77" y="119"/>
                    <a:pt x="73" y="116"/>
                    <a:pt x="71" y="115"/>
                  </a:cubicBezTo>
                  <a:cubicBezTo>
                    <a:pt x="70" y="113"/>
                    <a:pt x="67" y="110"/>
                    <a:pt x="66" y="108"/>
                  </a:cubicBezTo>
                  <a:cubicBezTo>
                    <a:pt x="65" y="107"/>
                    <a:pt x="63" y="104"/>
                    <a:pt x="63" y="103"/>
                  </a:cubicBezTo>
                  <a:cubicBezTo>
                    <a:pt x="64" y="101"/>
                    <a:pt x="65" y="99"/>
                    <a:pt x="65" y="99"/>
                  </a:cubicBezTo>
                  <a:cubicBezTo>
                    <a:pt x="66" y="98"/>
                    <a:pt x="70" y="96"/>
                    <a:pt x="71" y="96"/>
                  </a:cubicBezTo>
                  <a:cubicBezTo>
                    <a:pt x="72" y="96"/>
                    <a:pt x="74" y="98"/>
                    <a:pt x="75" y="97"/>
                  </a:cubicBezTo>
                  <a:cubicBezTo>
                    <a:pt x="77" y="97"/>
                    <a:pt x="78" y="95"/>
                    <a:pt x="79" y="94"/>
                  </a:cubicBezTo>
                  <a:cubicBezTo>
                    <a:pt x="80" y="93"/>
                    <a:pt x="81" y="90"/>
                    <a:pt x="82" y="89"/>
                  </a:cubicBezTo>
                  <a:cubicBezTo>
                    <a:pt x="82" y="88"/>
                    <a:pt x="81" y="84"/>
                    <a:pt x="82" y="83"/>
                  </a:cubicBezTo>
                  <a:cubicBezTo>
                    <a:pt x="82" y="82"/>
                    <a:pt x="86" y="80"/>
                    <a:pt x="87" y="80"/>
                  </a:cubicBezTo>
                  <a:cubicBezTo>
                    <a:pt x="89" y="79"/>
                    <a:pt x="92" y="79"/>
                    <a:pt x="94" y="79"/>
                  </a:cubicBezTo>
                  <a:cubicBezTo>
                    <a:pt x="95" y="79"/>
                    <a:pt x="98" y="80"/>
                    <a:pt x="99" y="79"/>
                  </a:cubicBezTo>
                  <a:cubicBezTo>
                    <a:pt x="100" y="79"/>
                    <a:pt x="102" y="78"/>
                    <a:pt x="103" y="78"/>
                  </a:cubicBezTo>
                  <a:close/>
                </a:path>
              </a:pathLst>
            </a:custGeom>
            <a:solidFill>
              <a:schemeClr val="accent2"/>
            </a:solid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77" name="Freeform 154"/>
            <p:cNvSpPr>
              <a:spLocks/>
            </p:cNvSpPr>
            <p:nvPr/>
          </p:nvSpPr>
          <p:spPr bwMode="auto">
            <a:xfrm>
              <a:off x="2935288" y="2322513"/>
              <a:ext cx="39688" cy="50800"/>
            </a:xfrm>
            <a:custGeom>
              <a:avLst/>
              <a:gdLst/>
              <a:ahLst/>
              <a:cxnLst>
                <a:cxn ang="0">
                  <a:pos x="17" y="24"/>
                </a:cxn>
                <a:cxn ang="0">
                  <a:pos x="23" y="19"/>
                </a:cxn>
                <a:cxn ang="0">
                  <a:pos x="26" y="11"/>
                </a:cxn>
                <a:cxn ang="0">
                  <a:pos x="23" y="5"/>
                </a:cxn>
                <a:cxn ang="0">
                  <a:pos x="20" y="1"/>
                </a:cxn>
                <a:cxn ang="0">
                  <a:pos x="11" y="2"/>
                </a:cxn>
                <a:cxn ang="0">
                  <a:pos x="4" y="8"/>
                </a:cxn>
                <a:cxn ang="0">
                  <a:pos x="1" y="15"/>
                </a:cxn>
                <a:cxn ang="0">
                  <a:pos x="2" y="23"/>
                </a:cxn>
                <a:cxn ang="0">
                  <a:pos x="4" y="27"/>
                </a:cxn>
                <a:cxn ang="0">
                  <a:pos x="6" y="33"/>
                </a:cxn>
                <a:cxn ang="0">
                  <a:pos x="10" y="34"/>
                </a:cxn>
                <a:cxn ang="0">
                  <a:pos x="13" y="27"/>
                </a:cxn>
                <a:cxn ang="0">
                  <a:pos x="17" y="24"/>
                </a:cxn>
              </a:cxnLst>
              <a:rect l="0" t="0" r="r" b="b"/>
              <a:pathLst>
                <a:path w="26" h="34">
                  <a:moveTo>
                    <a:pt x="17" y="24"/>
                  </a:moveTo>
                  <a:cubicBezTo>
                    <a:pt x="19" y="22"/>
                    <a:pt x="22" y="20"/>
                    <a:pt x="23" y="19"/>
                  </a:cubicBezTo>
                  <a:cubicBezTo>
                    <a:pt x="25" y="17"/>
                    <a:pt x="26" y="13"/>
                    <a:pt x="26" y="11"/>
                  </a:cubicBezTo>
                  <a:cubicBezTo>
                    <a:pt x="26" y="10"/>
                    <a:pt x="24" y="7"/>
                    <a:pt x="23" y="5"/>
                  </a:cubicBezTo>
                  <a:cubicBezTo>
                    <a:pt x="22" y="4"/>
                    <a:pt x="21" y="1"/>
                    <a:pt x="20" y="1"/>
                  </a:cubicBezTo>
                  <a:cubicBezTo>
                    <a:pt x="18" y="0"/>
                    <a:pt x="13" y="1"/>
                    <a:pt x="11" y="2"/>
                  </a:cubicBezTo>
                  <a:cubicBezTo>
                    <a:pt x="9" y="3"/>
                    <a:pt x="5" y="6"/>
                    <a:pt x="4" y="8"/>
                  </a:cubicBezTo>
                  <a:cubicBezTo>
                    <a:pt x="3" y="9"/>
                    <a:pt x="1" y="13"/>
                    <a:pt x="1" y="15"/>
                  </a:cubicBezTo>
                  <a:cubicBezTo>
                    <a:pt x="0" y="17"/>
                    <a:pt x="1" y="21"/>
                    <a:pt x="2" y="23"/>
                  </a:cubicBezTo>
                  <a:cubicBezTo>
                    <a:pt x="2" y="24"/>
                    <a:pt x="4" y="26"/>
                    <a:pt x="4" y="27"/>
                  </a:cubicBezTo>
                  <a:cubicBezTo>
                    <a:pt x="5" y="28"/>
                    <a:pt x="5" y="32"/>
                    <a:pt x="6" y="33"/>
                  </a:cubicBezTo>
                  <a:cubicBezTo>
                    <a:pt x="7" y="34"/>
                    <a:pt x="9" y="34"/>
                    <a:pt x="10" y="34"/>
                  </a:cubicBezTo>
                  <a:cubicBezTo>
                    <a:pt x="11" y="33"/>
                    <a:pt x="12" y="29"/>
                    <a:pt x="13" y="27"/>
                  </a:cubicBezTo>
                  <a:cubicBezTo>
                    <a:pt x="14" y="26"/>
                    <a:pt x="16" y="25"/>
                    <a:pt x="17" y="24"/>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78" name="Freeform 155"/>
            <p:cNvSpPr>
              <a:spLocks/>
            </p:cNvSpPr>
            <p:nvPr/>
          </p:nvSpPr>
          <p:spPr bwMode="auto">
            <a:xfrm>
              <a:off x="2968626" y="2084388"/>
              <a:ext cx="158750" cy="133350"/>
            </a:xfrm>
            <a:custGeom>
              <a:avLst/>
              <a:gdLst/>
              <a:ahLst/>
              <a:cxnLst>
                <a:cxn ang="0">
                  <a:pos x="27" y="71"/>
                </a:cxn>
                <a:cxn ang="0">
                  <a:pos x="27" y="63"/>
                </a:cxn>
                <a:cxn ang="0">
                  <a:pos x="19" y="63"/>
                </a:cxn>
                <a:cxn ang="0">
                  <a:pos x="10" y="66"/>
                </a:cxn>
                <a:cxn ang="0">
                  <a:pos x="2" y="65"/>
                </a:cxn>
                <a:cxn ang="0">
                  <a:pos x="5" y="58"/>
                </a:cxn>
                <a:cxn ang="0">
                  <a:pos x="3" y="52"/>
                </a:cxn>
                <a:cxn ang="0">
                  <a:pos x="8" y="41"/>
                </a:cxn>
                <a:cxn ang="0">
                  <a:pos x="5" y="34"/>
                </a:cxn>
                <a:cxn ang="0">
                  <a:pos x="1" y="25"/>
                </a:cxn>
                <a:cxn ang="0">
                  <a:pos x="8" y="12"/>
                </a:cxn>
                <a:cxn ang="0">
                  <a:pos x="25" y="14"/>
                </a:cxn>
                <a:cxn ang="0">
                  <a:pos x="39" y="11"/>
                </a:cxn>
                <a:cxn ang="0">
                  <a:pos x="56" y="11"/>
                </a:cxn>
                <a:cxn ang="0">
                  <a:pos x="59" y="19"/>
                </a:cxn>
                <a:cxn ang="0">
                  <a:pos x="67" y="27"/>
                </a:cxn>
                <a:cxn ang="0">
                  <a:pos x="76" y="23"/>
                </a:cxn>
                <a:cxn ang="0">
                  <a:pos x="80" y="19"/>
                </a:cxn>
                <a:cxn ang="0">
                  <a:pos x="87" y="9"/>
                </a:cxn>
                <a:cxn ang="0">
                  <a:pos x="97" y="9"/>
                </a:cxn>
                <a:cxn ang="0">
                  <a:pos x="99" y="4"/>
                </a:cxn>
                <a:cxn ang="0">
                  <a:pos x="104" y="3"/>
                </a:cxn>
                <a:cxn ang="0">
                  <a:pos x="102" y="16"/>
                </a:cxn>
                <a:cxn ang="0">
                  <a:pos x="92" y="27"/>
                </a:cxn>
                <a:cxn ang="0">
                  <a:pos x="89" y="38"/>
                </a:cxn>
                <a:cxn ang="0">
                  <a:pos x="83" y="41"/>
                </a:cxn>
                <a:cxn ang="0">
                  <a:pos x="79" y="52"/>
                </a:cxn>
                <a:cxn ang="0">
                  <a:pos x="80" y="61"/>
                </a:cxn>
                <a:cxn ang="0">
                  <a:pos x="84" y="68"/>
                </a:cxn>
                <a:cxn ang="0">
                  <a:pos x="81" y="76"/>
                </a:cxn>
                <a:cxn ang="0">
                  <a:pos x="85" y="83"/>
                </a:cxn>
                <a:cxn ang="0">
                  <a:pos x="84" y="87"/>
                </a:cxn>
                <a:cxn ang="0">
                  <a:pos x="78" y="81"/>
                </a:cxn>
                <a:cxn ang="0">
                  <a:pos x="70" y="74"/>
                </a:cxn>
                <a:cxn ang="0">
                  <a:pos x="61" y="68"/>
                </a:cxn>
                <a:cxn ang="0">
                  <a:pos x="58" y="58"/>
                </a:cxn>
                <a:cxn ang="0">
                  <a:pos x="61" y="50"/>
                </a:cxn>
                <a:cxn ang="0">
                  <a:pos x="63" y="43"/>
                </a:cxn>
                <a:cxn ang="0">
                  <a:pos x="57" y="41"/>
                </a:cxn>
                <a:cxn ang="0">
                  <a:pos x="51" y="40"/>
                </a:cxn>
                <a:cxn ang="0">
                  <a:pos x="45" y="52"/>
                </a:cxn>
                <a:cxn ang="0">
                  <a:pos x="39" y="59"/>
                </a:cxn>
                <a:cxn ang="0">
                  <a:pos x="39" y="65"/>
                </a:cxn>
                <a:cxn ang="0">
                  <a:pos x="45" y="66"/>
                </a:cxn>
                <a:cxn ang="0">
                  <a:pos x="47" y="74"/>
                </a:cxn>
                <a:cxn ang="0">
                  <a:pos x="39" y="78"/>
                </a:cxn>
                <a:cxn ang="0">
                  <a:pos x="32" y="76"/>
                </a:cxn>
              </a:cxnLst>
              <a:rect l="0" t="0" r="r" b="b"/>
              <a:pathLst>
                <a:path w="104" h="87">
                  <a:moveTo>
                    <a:pt x="28" y="75"/>
                  </a:moveTo>
                  <a:cubicBezTo>
                    <a:pt x="28" y="74"/>
                    <a:pt x="27" y="72"/>
                    <a:pt x="27" y="71"/>
                  </a:cubicBezTo>
                  <a:cubicBezTo>
                    <a:pt x="27" y="70"/>
                    <a:pt x="29" y="68"/>
                    <a:pt x="29" y="66"/>
                  </a:cubicBezTo>
                  <a:cubicBezTo>
                    <a:pt x="29" y="66"/>
                    <a:pt x="28" y="64"/>
                    <a:pt x="27" y="63"/>
                  </a:cubicBezTo>
                  <a:cubicBezTo>
                    <a:pt x="27" y="62"/>
                    <a:pt x="25" y="61"/>
                    <a:pt x="24" y="61"/>
                  </a:cubicBezTo>
                  <a:cubicBezTo>
                    <a:pt x="23" y="61"/>
                    <a:pt x="20" y="62"/>
                    <a:pt x="19" y="63"/>
                  </a:cubicBezTo>
                  <a:cubicBezTo>
                    <a:pt x="18" y="63"/>
                    <a:pt x="17" y="65"/>
                    <a:pt x="16" y="66"/>
                  </a:cubicBezTo>
                  <a:cubicBezTo>
                    <a:pt x="15" y="67"/>
                    <a:pt x="11" y="66"/>
                    <a:pt x="10" y="66"/>
                  </a:cubicBezTo>
                  <a:cubicBezTo>
                    <a:pt x="8" y="66"/>
                    <a:pt x="5" y="68"/>
                    <a:pt x="4" y="67"/>
                  </a:cubicBezTo>
                  <a:cubicBezTo>
                    <a:pt x="3" y="67"/>
                    <a:pt x="2" y="66"/>
                    <a:pt x="2" y="65"/>
                  </a:cubicBezTo>
                  <a:cubicBezTo>
                    <a:pt x="2" y="64"/>
                    <a:pt x="2" y="62"/>
                    <a:pt x="2" y="61"/>
                  </a:cubicBezTo>
                  <a:cubicBezTo>
                    <a:pt x="3" y="60"/>
                    <a:pt x="5" y="59"/>
                    <a:pt x="5" y="58"/>
                  </a:cubicBezTo>
                  <a:cubicBezTo>
                    <a:pt x="6" y="57"/>
                    <a:pt x="6" y="55"/>
                    <a:pt x="6" y="54"/>
                  </a:cubicBezTo>
                  <a:cubicBezTo>
                    <a:pt x="5" y="53"/>
                    <a:pt x="4" y="53"/>
                    <a:pt x="3" y="52"/>
                  </a:cubicBezTo>
                  <a:cubicBezTo>
                    <a:pt x="2" y="50"/>
                    <a:pt x="2" y="45"/>
                    <a:pt x="3" y="44"/>
                  </a:cubicBezTo>
                  <a:cubicBezTo>
                    <a:pt x="4" y="43"/>
                    <a:pt x="7" y="42"/>
                    <a:pt x="8" y="41"/>
                  </a:cubicBezTo>
                  <a:cubicBezTo>
                    <a:pt x="8" y="40"/>
                    <a:pt x="9" y="38"/>
                    <a:pt x="8" y="37"/>
                  </a:cubicBezTo>
                  <a:cubicBezTo>
                    <a:pt x="8" y="36"/>
                    <a:pt x="6" y="35"/>
                    <a:pt x="5" y="34"/>
                  </a:cubicBezTo>
                  <a:cubicBezTo>
                    <a:pt x="4" y="34"/>
                    <a:pt x="1" y="33"/>
                    <a:pt x="1" y="32"/>
                  </a:cubicBezTo>
                  <a:cubicBezTo>
                    <a:pt x="0" y="31"/>
                    <a:pt x="1" y="27"/>
                    <a:pt x="1" y="25"/>
                  </a:cubicBezTo>
                  <a:cubicBezTo>
                    <a:pt x="1" y="23"/>
                    <a:pt x="1" y="18"/>
                    <a:pt x="2" y="17"/>
                  </a:cubicBezTo>
                  <a:cubicBezTo>
                    <a:pt x="2" y="15"/>
                    <a:pt x="6" y="12"/>
                    <a:pt x="8" y="12"/>
                  </a:cubicBezTo>
                  <a:cubicBezTo>
                    <a:pt x="10" y="11"/>
                    <a:pt x="14" y="11"/>
                    <a:pt x="16" y="11"/>
                  </a:cubicBezTo>
                  <a:cubicBezTo>
                    <a:pt x="18" y="11"/>
                    <a:pt x="23" y="13"/>
                    <a:pt x="25" y="14"/>
                  </a:cubicBezTo>
                  <a:cubicBezTo>
                    <a:pt x="27" y="14"/>
                    <a:pt x="32" y="14"/>
                    <a:pt x="34" y="14"/>
                  </a:cubicBezTo>
                  <a:cubicBezTo>
                    <a:pt x="35" y="13"/>
                    <a:pt x="38" y="11"/>
                    <a:pt x="39" y="11"/>
                  </a:cubicBezTo>
                  <a:cubicBezTo>
                    <a:pt x="41" y="10"/>
                    <a:pt x="46" y="10"/>
                    <a:pt x="48" y="10"/>
                  </a:cubicBezTo>
                  <a:cubicBezTo>
                    <a:pt x="50" y="10"/>
                    <a:pt x="55" y="10"/>
                    <a:pt x="56" y="11"/>
                  </a:cubicBezTo>
                  <a:cubicBezTo>
                    <a:pt x="57" y="12"/>
                    <a:pt x="58" y="13"/>
                    <a:pt x="58" y="14"/>
                  </a:cubicBezTo>
                  <a:cubicBezTo>
                    <a:pt x="58" y="15"/>
                    <a:pt x="58" y="18"/>
                    <a:pt x="59" y="19"/>
                  </a:cubicBezTo>
                  <a:cubicBezTo>
                    <a:pt x="59" y="21"/>
                    <a:pt x="60" y="24"/>
                    <a:pt x="61" y="25"/>
                  </a:cubicBezTo>
                  <a:cubicBezTo>
                    <a:pt x="62" y="26"/>
                    <a:pt x="65" y="27"/>
                    <a:pt x="67" y="27"/>
                  </a:cubicBezTo>
                  <a:cubicBezTo>
                    <a:pt x="69" y="27"/>
                    <a:pt x="71" y="25"/>
                    <a:pt x="73" y="24"/>
                  </a:cubicBezTo>
                  <a:cubicBezTo>
                    <a:pt x="74" y="24"/>
                    <a:pt x="75" y="23"/>
                    <a:pt x="76" y="23"/>
                  </a:cubicBezTo>
                  <a:cubicBezTo>
                    <a:pt x="77" y="23"/>
                    <a:pt x="80" y="23"/>
                    <a:pt x="80" y="23"/>
                  </a:cubicBezTo>
                  <a:cubicBezTo>
                    <a:pt x="81" y="22"/>
                    <a:pt x="80" y="20"/>
                    <a:pt x="80" y="19"/>
                  </a:cubicBezTo>
                  <a:cubicBezTo>
                    <a:pt x="81" y="18"/>
                    <a:pt x="82" y="15"/>
                    <a:pt x="82" y="14"/>
                  </a:cubicBezTo>
                  <a:cubicBezTo>
                    <a:pt x="83" y="13"/>
                    <a:pt x="85" y="10"/>
                    <a:pt x="87" y="9"/>
                  </a:cubicBezTo>
                  <a:cubicBezTo>
                    <a:pt x="88" y="8"/>
                    <a:pt x="91" y="8"/>
                    <a:pt x="92" y="8"/>
                  </a:cubicBezTo>
                  <a:cubicBezTo>
                    <a:pt x="93" y="8"/>
                    <a:pt x="96" y="9"/>
                    <a:pt x="97" y="9"/>
                  </a:cubicBezTo>
                  <a:cubicBezTo>
                    <a:pt x="98" y="9"/>
                    <a:pt x="99" y="8"/>
                    <a:pt x="99" y="7"/>
                  </a:cubicBezTo>
                  <a:cubicBezTo>
                    <a:pt x="100" y="6"/>
                    <a:pt x="99" y="4"/>
                    <a:pt x="99" y="4"/>
                  </a:cubicBezTo>
                  <a:cubicBezTo>
                    <a:pt x="100" y="2"/>
                    <a:pt x="102" y="0"/>
                    <a:pt x="103" y="0"/>
                  </a:cubicBezTo>
                  <a:cubicBezTo>
                    <a:pt x="104" y="0"/>
                    <a:pt x="104" y="2"/>
                    <a:pt x="104" y="3"/>
                  </a:cubicBezTo>
                  <a:cubicBezTo>
                    <a:pt x="104" y="5"/>
                    <a:pt x="104" y="7"/>
                    <a:pt x="104" y="9"/>
                  </a:cubicBezTo>
                  <a:cubicBezTo>
                    <a:pt x="104" y="10"/>
                    <a:pt x="103" y="14"/>
                    <a:pt x="102" y="16"/>
                  </a:cubicBezTo>
                  <a:cubicBezTo>
                    <a:pt x="101" y="18"/>
                    <a:pt x="98" y="21"/>
                    <a:pt x="96" y="22"/>
                  </a:cubicBezTo>
                  <a:cubicBezTo>
                    <a:pt x="95" y="24"/>
                    <a:pt x="93" y="26"/>
                    <a:pt x="92" y="27"/>
                  </a:cubicBezTo>
                  <a:cubicBezTo>
                    <a:pt x="91" y="29"/>
                    <a:pt x="90" y="32"/>
                    <a:pt x="90" y="34"/>
                  </a:cubicBezTo>
                  <a:cubicBezTo>
                    <a:pt x="89" y="35"/>
                    <a:pt x="89" y="37"/>
                    <a:pt x="89" y="38"/>
                  </a:cubicBezTo>
                  <a:cubicBezTo>
                    <a:pt x="88" y="39"/>
                    <a:pt x="86" y="40"/>
                    <a:pt x="85" y="41"/>
                  </a:cubicBezTo>
                  <a:cubicBezTo>
                    <a:pt x="85" y="41"/>
                    <a:pt x="83" y="41"/>
                    <a:pt x="83" y="41"/>
                  </a:cubicBezTo>
                  <a:cubicBezTo>
                    <a:pt x="82" y="42"/>
                    <a:pt x="82" y="46"/>
                    <a:pt x="81" y="48"/>
                  </a:cubicBezTo>
                  <a:cubicBezTo>
                    <a:pt x="81" y="49"/>
                    <a:pt x="79" y="51"/>
                    <a:pt x="79" y="52"/>
                  </a:cubicBezTo>
                  <a:cubicBezTo>
                    <a:pt x="78" y="53"/>
                    <a:pt x="77" y="55"/>
                    <a:pt x="77" y="57"/>
                  </a:cubicBezTo>
                  <a:cubicBezTo>
                    <a:pt x="78" y="58"/>
                    <a:pt x="79" y="60"/>
                    <a:pt x="80" y="61"/>
                  </a:cubicBezTo>
                  <a:cubicBezTo>
                    <a:pt x="80" y="62"/>
                    <a:pt x="82" y="63"/>
                    <a:pt x="83" y="63"/>
                  </a:cubicBezTo>
                  <a:cubicBezTo>
                    <a:pt x="83" y="64"/>
                    <a:pt x="84" y="66"/>
                    <a:pt x="84" y="68"/>
                  </a:cubicBezTo>
                  <a:cubicBezTo>
                    <a:pt x="84" y="69"/>
                    <a:pt x="84" y="72"/>
                    <a:pt x="83" y="74"/>
                  </a:cubicBezTo>
                  <a:cubicBezTo>
                    <a:pt x="83" y="75"/>
                    <a:pt x="82" y="76"/>
                    <a:pt x="81" y="76"/>
                  </a:cubicBezTo>
                  <a:cubicBezTo>
                    <a:pt x="81" y="77"/>
                    <a:pt x="81" y="79"/>
                    <a:pt x="81" y="79"/>
                  </a:cubicBezTo>
                  <a:cubicBezTo>
                    <a:pt x="82" y="80"/>
                    <a:pt x="84" y="82"/>
                    <a:pt x="85" y="83"/>
                  </a:cubicBezTo>
                  <a:cubicBezTo>
                    <a:pt x="85" y="83"/>
                    <a:pt x="85" y="85"/>
                    <a:pt x="85" y="86"/>
                  </a:cubicBezTo>
                  <a:cubicBezTo>
                    <a:pt x="85" y="86"/>
                    <a:pt x="84" y="87"/>
                    <a:pt x="84" y="87"/>
                  </a:cubicBezTo>
                  <a:cubicBezTo>
                    <a:pt x="83" y="86"/>
                    <a:pt x="82" y="85"/>
                    <a:pt x="81" y="84"/>
                  </a:cubicBezTo>
                  <a:cubicBezTo>
                    <a:pt x="80" y="83"/>
                    <a:pt x="78" y="82"/>
                    <a:pt x="78" y="81"/>
                  </a:cubicBezTo>
                  <a:cubicBezTo>
                    <a:pt x="76" y="80"/>
                    <a:pt x="74" y="77"/>
                    <a:pt x="73" y="76"/>
                  </a:cubicBezTo>
                  <a:cubicBezTo>
                    <a:pt x="72" y="76"/>
                    <a:pt x="71" y="75"/>
                    <a:pt x="70" y="74"/>
                  </a:cubicBezTo>
                  <a:cubicBezTo>
                    <a:pt x="69" y="74"/>
                    <a:pt x="67" y="72"/>
                    <a:pt x="66" y="71"/>
                  </a:cubicBezTo>
                  <a:cubicBezTo>
                    <a:pt x="65" y="70"/>
                    <a:pt x="62" y="69"/>
                    <a:pt x="61" y="68"/>
                  </a:cubicBezTo>
                  <a:cubicBezTo>
                    <a:pt x="60" y="67"/>
                    <a:pt x="58" y="64"/>
                    <a:pt x="58" y="63"/>
                  </a:cubicBezTo>
                  <a:cubicBezTo>
                    <a:pt x="58" y="62"/>
                    <a:pt x="58" y="59"/>
                    <a:pt x="58" y="58"/>
                  </a:cubicBezTo>
                  <a:cubicBezTo>
                    <a:pt x="58" y="57"/>
                    <a:pt x="59" y="56"/>
                    <a:pt x="60" y="56"/>
                  </a:cubicBezTo>
                  <a:cubicBezTo>
                    <a:pt x="60" y="54"/>
                    <a:pt x="61" y="51"/>
                    <a:pt x="61" y="50"/>
                  </a:cubicBezTo>
                  <a:cubicBezTo>
                    <a:pt x="61" y="49"/>
                    <a:pt x="60" y="46"/>
                    <a:pt x="60" y="45"/>
                  </a:cubicBezTo>
                  <a:cubicBezTo>
                    <a:pt x="61" y="44"/>
                    <a:pt x="63" y="44"/>
                    <a:pt x="63" y="43"/>
                  </a:cubicBezTo>
                  <a:cubicBezTo>
                    <a:pt x="63" y="42"/>
                    <a:pt x="61" y="41"/>
                    <a:pt x="61" y="41"/>
                  </a:cubicBezTo>
                  <a:cubicBezTo>
                    <a:pt x="60" y="40"/>
                    <a:pt x="58" y="41"/>
                    <a:pt x="57" y="41"/>
                  </a:cubicBezTo>
                  <a:cubicBezTo>
                    <a:pt x="57" y="40"/>
                    <a:pt x="56" y="40"/>
                    <a:pt x="55" y="40"/>
                  </a:cubicBezTo>
                  <a:cubicBezTo>
                    <a:pt x="54" y="39"/>
                    <a:pt x="52" y="40"/>
                    <a:pt x="51" y="40"/>
                  </a:cubicBezTo>
                  <a:cubicBezTo>
                    <a:pt x="50" y="41"/>
                    <a:pt x="47" y="43"/>
                    <a:pt x="46" y="45"/>
                  </a:cubicBezTo>
                  <a:cubicBezTo>
                    <a:pt x="45" y="46"/>
                    <a:pt x="46" y="51"/>
                    <a:pt x="45" y="52"/>
                  </a:cubicBezTo>
                  <a:cubicBezTo>
                    <a:pt x="45" y="53"/>
                    <a:pt x="43" y="55"/>
                    <a:pt x="42" y="56"/>
                  </a:cubicBezTo>
                  <a:cubicBezTo>
                    <a:pt x="41" y="57"/>
                    <a:pt x="39" y="58"/>
                    <a:pt x="39" y="59"/>
                  </a:cubicBezTo>
                  <a:cubicBezTo>
                    <a:pt x="38" y="59"/>
                    <a:pt x="36" y="61"/>
                    <a:pt x="36" y="62"/>
                  </a:cubicBezTo>
                  <a:cubicBezTo>
                    <a:pt x="37" y="63"/>
                    <a:pt x="38" y="65"/>
                    <a:pt x="39" y="65"/>
                  </a:cubicBezTo>
                  <a:cubicBezTo>
                    <a:pt x="40" y="65"/>
                    <a:pt x="43" y="63"/>
                    <a:pt x="44" y="63"/>
                  </a:cubicBezTo>
                  <a:cubicBezTo>
                    <a:pt x="44" y="64"/>
                    <a:pt x="45" y="65"/>
                    <a:pt x="45" y="66"/>
                  </a:cubicBezTo>
                  <a:cubicBezTo>
                    <a:pt x="46" y="67"/>
                    <a:pt x="47" y="69"/>
                    <a:pt x="47" y="70"/>
                  </a:cubicBezTo>
                  <a:cubicBezTo>
                    <a:pt x="47" y="71"/>
                    <a:pt x="47" y="73"/>
                    <a:pt x="47" y="74"/>
                  </a:cubicBezTo>
                  <a:cubicBezTo>
                    <a:pt x="46" y="75"/>
                    <a:pt x="44" y="77"/>
                    <a:pt x="43" y="78"/>
                  </a:cubicBezTo>
                  <a:cubicBezTo>
                    <a:pt x="42" y="78"/>
                    <a:pt x="40" y="78"/>
                    <a:pt x="39" y="78"/>
                  </a:cubicBezTo>
                  <a:cubicBezTo>
                    <a:pt x="38" y="77"/>
                    <a:pt x="36" y="76"/>
                    <a:pt x="35" y="76"/>
                  </a:cubicBezTo>
                  <a:cubicBezTo>
                    <a:pt x="35" y="75"/>
                    <a:pt x="33" y="76"/>
                    <a:pt x="32" y="76"/>
                  </a:cubicBezTo>
                  <a:cubicBezTo>
                    <a:pt x="31" y="76"/>
                    <a:pt x="29" y="75"/>
                    <a:pt x="28" y="7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Greece Map</a:t>
            </a:r>
            <a:endParaRPr lang="en-US" dirty="0"/>
          </a:p>
        </p:txBody>
      </p:sp>
      <p:sp>
        <p:nvSpPr>
          <p:cNvPr id="296" name="TextBox 295"/>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297" name="TextBox 296"/>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298" name="TextBox 297"/>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299" name="Rounded Rectangle 298"/>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300" name="Rectangle 299"/>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301" name="Rectangle 300"/>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302" name="Rectangle 301"/>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303" name="Rectangle 302"/>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304" name="Group 303"/>
          <p:cNvGrpSpPr/>
          <p:nvPr/>
        </p:nvGrpSpPr>
        <p:grpSpPr>
          <a:xfrm flipH="1">
            <a:off x="386022" y="3497947"/>
            <a:ext cx="3209834" cy="82442"/>
            <a:chOff x="405482" y="2771139"/>
            <a:chExt cx="4006169" cy="96920"/>
          </a:xfrm>
        </p:grpSpPr>
        <p:sp>
          <p:nvSpPr>
            <p:cNvPr id="305"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06"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07"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08"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09"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0"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1"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2"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3"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4"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315" name="Group 314"/>
          <p:cNvGrpSpPr/>
          <p:nvPr/>
        </p:nvGrpSpPr>
        <p:grpSpPr>
          <a:xfrm flipH="1">
            <a:off x="386022" y="3992102"/>
            <a:ext cx="3209834" cy="82442"/>
            <a:chOff x="405482" y="2771139"/>
            <a:chExt cx="4006169" cy="96920"/>
          </a:xfrm>
        </p:grpSpPr>
        <p:sp>
          <p:nvSpPr>
            <p:cNvPr id="316"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7"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8"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9"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6"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7"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8"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39"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0"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342" name="Group 341"/>
          <p:cNvGrpSpPr/>
          <p:nvPr/>
        </p:nvGrpSpPr>
        <p:grpSpPr>
          <a:xfrm flipH="1">
            <a:off x="386022" y="4486257"/>
            <a:ext cx="3209834" cy="82442"/>
            <a:chOff x="405482" y="2771139"/>
            <a:chExt cx="4006169" cy="96920"/>
          </a:xfrm>
        </p:grpSpPr>
        <p:sp>
          <p:nvSpPr>
            <p:cNvPr id="343"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4"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5"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6"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7"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8"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9"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0"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1"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2"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353" name="Rectangle 352"/>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354" name="Rectangle 353"/>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926544268"/>
      </p:ext>
    </p:extLst>
  </p:cSld>
  <p:clrMapOvr>
    <a:masterClrMapping/>
  </p:clrMapOvr>
  <p:transition spd="slow">
    <p:push dir="u"/>
  </p:transition>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Africa Map</a:t>
            </a:r>
            <a:endParaRPr lang="en-US" dirty="0"/>
          </a:p>
        </p:txBody>
      </p:sp>
      <p:grpSp>
        <p:nvGrpSpPr>
          <p:cNvPr id="73" name="Group 72"/>
          <p:cNvGrpSpPr/>
          <p:nvPr/>
        </p:nvGrpSpPr>
        <p:grpSpPr>
          <a:xfrm>
            <a:off x="218484" y="716046"/>
            <a:ext cx="4028290" cy="4622402"/>
            <a:chOff x="208430" y="537608"/>
            <a:chExt cx="4028290" cy="4622402"/>
          </a:xfrm>
          <a:effectLst/>
        </p:grpSpPr>
        <p:sp>
          <p:nvSpPr>
            <p:cNvPr id="5" name="Freeform 7"/>
            <p:cNvSpPr>
              <a:spLocks/>
            </p:cNvSpPr>
            <p:nvPr/>
          </p:nvSpPr>
          <p:spPr bwMode="auto">
            <a:xfrm>
              <a:off x="2218817" y="5158131"/>
              <a:ext cx="3758" cy="1879"/>
            </a:xfrm>
            <a:custGeom>
              <a:avLst/>
              <a:gdLst/>
              <a:ahLst/>
              <a:cxnLst>
                <a:cxn ang="0">
                  <a:pos x="1" y="0"/>
                </a:cxn>
                <a:cxn ang="0">
                  <a:pos x="0" y="0"/>
                </a:cxn>
                <a:cxn ang="0">
                  <a:pos x="1" y="0"/>
                </a:cxn>
              </a:cxnLst>
              <a:rect l="0" t="0" r="r" b="b"/>
              <a:pathLst>
                <a:path w="1">
                  <a:moveTo>
                    <a:pt x="1" y="0"/>
                  </a:moveTo>
                  <a:cubicBezTo>
                    <a:pt x="0" y="0"/>
                    <a:pt x="0" y="0"/>
                    <a:pt x="0" y="0"/>
                  </a:cubicBezTo>
                  <a:cubicBezTo>
                    <a:pt x="0" y="0"/>
                    <a:pt x="1" y="0"/>
                    <a:pt x="1" y="0"/>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 name="Freeform 8"/>
            <p:cNvSpPr>
              <a:spLocks/>
            </p:cNvSpPr>
            <p:nvPr/>
          </p:nvSpPr>
          <p:spPr bwMode="auto">
            <a:xfrm>
              <a:off x="2247001" y="5152493"/>
              <a:ext cx="3758" cy="3758"/>
            </a:xfrm>
            <a:custGeom>
              <a:avLst/>
              <a:gdLst/>
              <a:ahLst/>
              <a:cxnLst>
                <a:cxn ang="0">
                  <a:pos x="1" y="0"/>
                </a:cxn>
                <a:cxn ang="0">
                  <a:pos x="0" y="1"/>
                </a:cxn>
                <a:cxn ang="0">
                  <a:pos x="1" y="0"/>
                </a:cxn>
              </a:cxnLst>
              <a:rect l="0" t="0" r="r" b="b"/>
              <a:pathLst>
                <a:path w="1" h="1">
                  <a:moveTo>
                    <a:pt x="1" y="0"/>
                  </a:moveTo>
                  <a:cubicBezTo>
                    <a:pt x="0" y="1"/>
                    <a:pt x="0" y="1"/>
                    <a:pt x="0" y="1"/>
                  </a:cubicBezTo>
                  <a:cubicBezTo>
                    <a:pt x="0" y="1"/>
                    <a:pt x="0" y="1"/>
                    <a:pt x="1" y="0"/>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 name="Freeform 9"/>
            <p:cNvSpPr>
              <a:spLocks/>
            </p:cNvSpPr>
            <p:nvPr/>
          </p:nvSpPr>
          <p:spPr bwMode="auto">
            <a:xfrm>
              <a:off x="2216939" y="5158131"/>
              <a:ext cx="1879" cy="1879"/>
            </a:xfrm>
            <a:custGeom>
              <a:avLst/>
              <a:gdLst/>
              <a:ahLst/>
              <a:cxnLst>
                <a:cxn ang="0">
                  <a:pos x="1" y="0"/>
                </a:cxn>
                <a:cxn ang="0">
                  <a:pos x="0" y="0"/>
                </a:cxn>
                <a:cxn ang="0">
                  <a:pos x="1" y="0"/>
                </a:cxn>
              </a:cxnLst>
              <a:rect l="0" t="0" r="r" b="b"/>
              <a:pathLst>
                <a:path w="1">
                  <a:moveTo>
                    <a:pt x="1" y="0"/>
                  </a:moveTo>
                  <a:cubicBezTo>
                    <a:pt x="1" y="0"/>
                    <a:pt x="0" y="0"/>
                    <a:pt x="0" y="0"/>
                  </a:cubicBezTo>
                  <a:cubicBezTo>
                    <a:pt x="0" y="0"/>
                    <a:pt x="1" y="0"/>
                    <a:pt x="1" y="0"/>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 name="Freeform 5"/>
            <p:cNvSpPr>
              <a:spLocks/>
            </p:cNvSpPr>
            <p:nvPr/>
          </p:nvSpPr>
          <p:spPr bwMode="auto">
            <a:xfrm>
              <a:off x="1664551" y="537608"/>
              <a:ext cx="246132" cy="428381"/>
            </a:xfrm>
            <a:custGeom>
              <a:avLst/>
              <a:gdLst/>
              <a:ahLst/>
              <a:cxnLst>
                <a:cxn ang="0">
                  <a:pos x="196" y="96"/>
                </a:cxn>
                <a:cxn ang="0">
                  <a:pos x="208" y="92"/>
                </a:cxn>
                <a:cxn ang="0">
                  <a:pos x="128" y="156"/>
                </a:cxn>
                <a:cxn ang="0">
                  <a:pos x="160" y="172"/>
                </a:cxn>
                <a:cxn ang="0">
                  <a:pos x="142" y="276"/>
                </a:cxn>
                <a:cxn ang="0">
                  <a:pos x="159" y="388"/>
                </a:cxn>
                <a:cxn ang="0">
                  <a:pos x="148" y="468"/>
                </a:cxn>
                <a:cxn ang="0">
                  <a:pos x="136" y="472"/>
                </a:cxn>
                <a:cxn ang="0">
                  <a:pos x="77" y="517"/>
                </a:cxn>
                <a:cxn ang="0">
                  <a:pos x="58" y="546"/>
                </a:cxn>
                <a:cxn ang="0">
                  <a:pos x="18" y="644"/>
                </a:cxn>
                <a:cxn ang="0">
                  <a:pos x="44" y="692"/>
                </a:cxn>
                <a:cxn ang="0">
                  <a:pos x="59" y="736"/>
                </a:cxn>
                <a:cxn ang="0">
                  <a:pos x="134" y="780"/>
                </a:cxn>
                <a:cxn ang="0">
                  <a:pos x="165" y="859"/>
                </a:cxn>
                <a:cxn ang="0">
                  <a:pos x="267" y="930"/>
                </a:cxn>
                <a:cxn ang="0">
                  <a:pos x="324" y="1100"/>
                </a:cxn>
                <a:cxn ang="0">
                  <a:pos x="323" y="1264"/>
                </a:cxn>
                <a:cxn ang="0">
                  <a:pos x="500" y="1136"/>
                </a:cxn>
                <a:cxn ang="0">
                  <a:pos x="497" y="1005"/>
                </a:cxn>
                <a:cxn ang="0">
                  <a:pos x="539" y="989"/>
                </a:cxn>
                <a:cxn ang="0">
                  <a:pos x="636" y="907"/>
                </a:cxn>
                <a:cxn ang="0">
                  <a:pos x="732" y="848"/>
                </a:cxn>
                <a:cxn ang="0">
                  <a:pos x="724" y="752"/>
                </a:cxn>
                <a:cxn ang="0">
                  <a:pos x="657" y="728"/>
                </a:cxn>
                <a:cxn ang="0">
                  <a:pos x="639" y="665"/>
                </a:cxn>
                <a:cxn ang="0">
                  <a:pos x="604" y="676"/>
                </a:cxn>
                <a:cxn ang="0">
                  <a:pos x="568" y="680"/>
                </a:cxn>
                <a:cxn ang="0">
                  <a:pos x="570" y="650"/>
                </a:cxn>
                <a:cxn ang="0">
                  <a:pos x="527" y="651"/>
                </a:cxn>
                <a:cxn ang="0">
                  <a:pos x="466" y="552"/>
                </a:cxn>
                <a:cxn ang="0">
                  <a:pos x="508" y="528"/>
                </a:cxn>
                <a:cxn ang="0">
                  <a:pos x="556" y="504"/>
                </a:cxn>
                <a:cxn ang="0">
                  <a:pos x="552" y="496"/>
                </a:cxn>
                <a:cxn ang="0">
                  <a:pos x="652" y="384"/>
                </a:cxn>
                <a:cxn ang="0">
                  <a:pos x="652" y="380"/>
                </a:cxn>
                <a:cxn ang="0">
                  <a:pos x="628" y="313"/>
                </a:cxn>
                <a:cxn ang="0">
                  <a:pos x="539" y="204"/>
                </a:cxn>
                <a:cxn ang="0">
                  <a:pos x="586" y="172"/>
                </a:cxn>
                <a:cxn ang="0">
                  <a:pos x="632" y="56"/>
                </a:cxn>
                <a:cxn ang="0">
                  <a:pos x="500" y="116"/>
                </a:cxn>
                <a:cxn ang="0">
                  <a:pos x="512" y="92"/>
                </a:cxn>
                <a:cxn ang="0">
                  <a:pos x="488" y="76"/>
                </a:cxn>
                <a:cxn ang="0">
                  <a:pos x="484" y="76"/>
                </a:cxn>
                <a:cxn ang="0">
                  <a:pos x="464" y="84"/>
                </a:cxn>
                <a:cxn ang="0">
                  <a:pos x="464" y="80"/>
                </a:cxn>
                <a:cxn ang="0">
                  <a:pos x="500" y="48"/>
                </a:cxn>
                <a:cxn ang="0">
                  <a:pos x="500" y="44"/>
                </a:cxn>
                <a:cxn ang="0">
                  <a:pos x="416" y="48"/>
                </a:cxn>
                <a:cxn ang="0">
                  <a:pos x="432" y="20"/>
                </a:cxn>
                <a:cxn ang="0">
                  <a:pos x="248" y="72"/>
                </a:cxn>
                <a:cxn ang="0">
                  <a:pos x="196" y="96"/>
                </a:cxn>
              </a:cxnLst>
              <a:rect l="0" t="0" r="r" b="b"/>
              <a:pathLst>
                <a:path w="732" h="1264">
                  <a:moveTo>
                    <a:pt x="196" y="96"/>
                  </a:moveTo>
                  <a:cubicBezTo>
                    <a:pt x="208" y="92"/>
                    <a:pt x="208" y="92"/>
                    <a:pt x="208" y="92"/>
                  </a:cubicBezTo>
                  <a:cubicBezTo>
                    <a:pt x="192" y="123"/>
                    <a:pt x="157" y="139"/>
                    <a:pt x="128" y="156"/>
                  </a:cubicBezTo>
                  <a:cubicBezTo>
                    <a:pt x="136" y="170"/>
                    <a:pt x="144" y="171"/>
                    <a:pt x="160" y="172"/>
                  </a:cubicBezTo>
                  <a:cubicBezTo>
                    <a:pt x="142" y="276"/>
                    <a:pt x="142" y="276"/>
                    <a:pt x="142" y="276"/>
                  </a:cubicBezTo>
                  <a:cubicBezTo>
                    <a:pt x="159" y="388"/>
                    <a:pt x="159" y="388"/>
                    <a:pt x="159" y="388"/>
                  </a:cubicBezTo>
                  <a:cubicBezTo>
                    <a:pt x="148" y="468"/>
                    <a:pt x="148" y="468"/>
                    <a:pt x="148" y="468"/>
                  </a:cubicBezTo>
                  <a:cubicBezTo>
                    <a:pt x="136" y="472"/>
                    <a:pt x="136" y="472"/>
                    <a:pt x="136" y="472"/>
                  </a:cubicBezTo>
                  <a:cubicBezTo>
                    <a:pt x="132" y="504"/>
                    <a:pt x="99" y="502"/>
                    <a:pt x="77" y="517"/>
                  </a:cubicBezTo>
                  <a:cubicBezTo>
                    <a:pt x="67" y="524"/>
                    <a:pt x="66" y="537"/>
                    <a:pt x="58" y="546"/>
                  </a:cubicBezTo>
                  <a:cubicBezTo>
                    <a:pt x="26" y="579"/>
                    <a:pt x="0" y="591"/>
                    <a:pt x="18" y="644"/>
                  </a:cubicBezTo>
                  <a:cubicBezTo>
                    <a:pt x="24" y="661"/>
                    <a:pt x="37" y="674"/>
                    <a:pt x="44" y="692"/>
                  </a:cubicBezTo>
                  <a:cubicBezTo>
                    <a:pt x="49" y="706"/>
                    <a:pt x="46" y="725"/>
                    <a:pt x="59" y="736"/>
                  </a:cubicBezTo>
                  <a:cubicBezTo>
                    <a:pt x="81" y="757"/>
                    <a:pt x="113" y="753"/>
                    <a:pt x="134" y="780"/>
                  </a:cubicBezTo>
                  <a:cubicBezTo>
                    <a:pt x="151" y="802"/>
                    <a:pt x="146" y="842"/>
                    <a:pt x="165" y="859"/>
                  </a:cubicBezTo>
                  <a:cubicBezTo>
                    <a:pt x="198" y="888"/>
                    <a:pt x="242" y="893"/>
                    <a:pt x="267" y="930"/>
                  </a:cubicBezTo>
                  <a:cubicBezTo>
                    <a:pt x="298" y="972"/>
                    <a:pt x="309" y="1050"/>
                    <a:pt x="324" y="1100"/>
                  </a:cubicBezTo>
                  <a:cubicBezTo>
                    <a:pt x="304" y="1143"/>
                    <a:pt x="336" y="1220"/>
                    <a:pt x="323" y="1264"/>
                  </a:cubicBezTo>
                  <a:cubicBezTo>
                    <a:pt x="375" y="1252"/>
                    <a:pt x="497" y="1200"/>
                    <a:pt x="500" y="1136"/>
                  </a:cubicBezTo>
                  <a:cubicBezTo>
                    <a:pt x="502" y="1089"/>
                    <a:pt x="451" y="1043"/>
                    <a:pt x="497" y="1005"/>
                  </a:cubicBezTo>
                  <a:cubicBezTo>
                    <a:pt x="509" y="994"/>
                    <a:pt x="526" y="998"/>
                    <a:pt x="539" y="989"/>
                  </a:cubicBezTo>
                  <a:cubicBezTo>
                    <a:pt x="574" y="965"/>
                    <a:pt x="596" y="925"/>
                    <a:pt x="636" y="907"/>
                  </a:cubicBezTo>
                  <a:cubicBezTo>
                    <a:pt x="669" y="892"/>
                    <a:pt x="721" y="888"/>
                    <a:pt x="732" y="848"/>
                  </a:cubicBezTo>
                  <a:cubicBezTo>
                    <a:pt x="699" y="828"/>
                    <a:pt x="698" y="779"/>
                    <a:pt x="724" y="752"/>
                  </a:cubicBezTo>
                  <a:cubicBezTo>
                    <a:pt x="708" y="721"/>
                    <a:pt x="680" y="746"/>
                    <a:pt x="657" y="728"/>
                  </a:cubicBezTo>
                  <a:cubicBezTo>
                    <a:pt x="638" y="712"/>
                    <a:pt x="656" y="682"/>
                    <a:pt x="639" y="665"/>
                  </a:cubicBezTo>
                  <a:cubicBezTo>
                    <a:pt x="624" y="651"/>
                    <a:pt x="605" y="656"/>
                    <a:pt x="604" y="676"/>
                  </a:cubicBezTo>
                  <a:cubicBezTo>
                    <a:pt x="568" y="680"/>
                    <a:pt x="568" y="680"/>
                    <a:pt x="568" y="680"/>
                  </a:cubicBezTo>
                  <a:cubicBezTo>
                    <a:pt x="574" y="671"/>
                    <a:pt x="581" y="659"/>
                    <a:pt x="570" y="650"/>
                  </a:cubicBezTo>
                  <a:cubicBezTo>
                    <a:pt x="559" y="641"/>
                    <a:pt x="540" y="654"/>
                    <a:pt x="527" y="651"/>
                  </a:cubicBezTo>
                  <a:cubicBezTo>
                    <a:pt x="495" y="644"/>
                    <a:pt x="429" y="586"/>
                    <a:pt x="466" y="552"/>
                  </a:cubicBezTo>
                  <a:cubicBezTo>
                    <a:pt x="477" y="541"/>
                    <a:pt x="494" y="537"/>
                    <a:pt x="508" y="528"/>
                  </a:cubicBezTo>
                  <a:cubicBezTo>
                    <a:pt x="524" y="518"/>
                    <a:pt x="538" y="510"/>
                    <a:pt x="556" y="504"/>
                  </a:cubicBezTo>
                  <a:cubicBezTo>
                    <a:pt x="552" y="496"/>
                    <a:pt x="552" y="496"/>
                    <a:pt x="552" y="496"/>
                  </a:cubicBezTo>
                  <a:cubicBezTo>
                    <a:pt x="602" y="476"/>
                    <a:pt x="618" y="420"/>
                    <a:pt x="652" y="384"/>
                  </a:cubicBezTo>
                  <a:cubicBezTo>
                    <a:pt x="652" y="380"/>
                    <a:pt x="652" y="380"/>
                    <a:pt x="652" y="380"/>
                  </a:cubicBezTo>
                  <a:cubicBezTo>
                    <a:pt x="627" y="357"/>
                    <a:pt x="643" y="336"/>
                    <a:pt x="628" y="313"/>
                  </a:cubicBezTo>
                  <a:cubicBezTo>
                    <a:pt x="603" y="274"/>
                    <a:pt x="511" y="275"/>
                    <a:pt x="539" y="204"/>
                  </a:cubicBezTo>
                  <a:cubicBezTo>
                    <a:pt x="548" y="180"/>
                    <a:pt x="569" y="184"/>
                    <a:pt x="586" y="172"/>
                  </a:cubicBezTo>
                  <a:cubicBezTo>
                    <a:pt x="620" y="149"/>
                    <a:pt x="645" y="93"/>
                    <a:pt x="632" y="56"/>
                  </a:cubicBezTo>
                  <a:cubicBezTo>
                    <a:pt x="586" y="66"/>
                    <a:pt x="548" y="123"/>
                    <a:pt x="500" y="116"/>
                  </a:cubicBezTo>
                  <a:cubicBezTo>
                    <a:pt x="512" y="92"/>
                    <a:pt x="512" y="92"/>
                    <a:pt x="512" y="92"/>
                  </a:cubicBezTo>
                  <a:cubicBezTo>
                    <a:pt x="488" y="76"/>
                    <a:pt x="488" y="76"/>
                    <a:pt x="488" y="76"/>
                  </a:cubicBezTo>
                  <a:cubicBezTo>
                    <a:pt x="484" y="76"/>
                    <a:pt x="484" y="76"/>
                    <a:pt x="484" y="76"/>
                  </a:cubicBezTo>
                  <a:cubicBezTo>
                    <a:pt x="464" y="84"/>
                    <a:pt x="464" y="84"/>
                    <a:pt x="464" y="84"/>
                  </a:cubicBezTo>
                  <a:cubicBezTo>
                    <a:pt x="464" y="80"/>
                    <a:pt x="464" y="80"/>
                    <a:pt x="464" y="80"/>
                  </a:cubicBezTo>
                  <a:cubicBezTo>
                    <a:pt x="500" y="48"/>
                    <a:pt x="500" y="48"/>
                    <a:pt x="500" y="48"/>
                  </a:cubicBezTo>
                  <a:cubicBezTo>
                    <a:pt x="500" y="44"/>
                    <a:pt x="500" y="44"/>
                    <a:pt x="500" y="44"/>
                  </a:cubicBezTo>
                  <a:cubicBezTo>
                    <a:pt x="464" y="26"/>
                    <a:pt x="449" y="31"/>
                    <a:pt x="416" y="48"/>
                  </a:cubicBezTo>
                  <a:cubicBezTo>
                    <a:pt x="432" y="20"/>
                    <a:pt x="432" y="20"/>
                    <a:pt x="432" y="20"/>
                  </a:cubicBezTo>
                  <a:cubicBezTo>
                    <a:pt x="373" y="0"/>
                    <a:pt x="295" y="42"/>
                    <a:pt x="248" y="72"/>
                  </a:cubicBezTo>
                  <a:cubicBezTo>
                    <a:pt x="230" y="82"/>
                    <a:pt x="211" y="79"/>
                    <a:pt x="196" y="96"/>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6"/>
            <p:cNvSpPr>
              <a:spLocks/>
            </p:cNvSpPr>
            <p:nvPr/>
          </p:nvSpPr>
          <p:spPr bwMode="auto">
            <a:xfrm>
              <a:off x="219703" y="624036"/>
              <a:ext cx="946949" cy="873673"/>
            </a:xfrm>
            <a:custGeom>
              <a:avLst/>
              <a:gdLst/>
              <a:ahLst/>
              <a:cxnLst>
                <a:cxn ang="0">
                  <a:pos x="1683" y="384"/>
                </a:cxn>
                <a:cxn ang="0">
                  <a:pos x="1484" y="473"/>
                </a:cxn>
                <a:cxn ang="0">
                  <a:pos x="1360" y="590"/>
                </a:cxn>
                <a:cxn ang="0">
                  <a:pos x="1265" y="785"/>
                </a:cxn>
                <a:cxn ang="0">
                  <a:pos x="1259" y="920"/>
                </a:cxn>
                <a:cxn ang="0">
                  <a:pos x="1227" y="1042"/>
                </a:cxn>
                <a:cxn ang="0">
                  <a:pos x="1044" y="1200"/>
                </a:cxn>
                <a:cxn ang="0">
                  <a:pos x="799" y="1327"/>
                </a:cxn>
                <a:cxn ang="0">
                  <a:pos x="643" y="1469"/>
                </a:cxn>
                <a:cxn ang="0">
                  <a:pos x="459" y="1641"/>
                </a:cxn>
                <a:cxn ang="0">
                  <a:pos x="395" y="1793"/>
                </a:cxn>
                <a:cxn ang="0">
                  <a:pos x="191" y="2085"/>
                </a:cxn>
                <a:cxn ang="0">
                  <a:pos x="211" y="2065"/>
                </a:cxn>
                <a:cxn ang="0">
                  <a:pos x="171" y="2153"/>
                </a:cxn>
                <a:cxn ang="0">
                  <a:pos x="69" y="2323"/>
                </a:cxn>
                <a:cxn ang="0">
                  <a:pos x="4" y="2549"/>
                </a:cxn>
                <a:cxn ang="0">
                  <a:pos x="47" y="2489"/>
                </a:cxn>
                <a:cxn ang="0">
                  <a:pos x="671" y="2489"/>
                </a:cxn>
                <a:cxn ang="0">
                  <a:pos x="710" y="2289"/>
                </a:cxn>
                <a:cxn ang="0">
                  <a:pos x="847" y="2134"/>
                </a:cxn>
                <a:cxn ang="0">
                  <a:pos x="895" y="2001"/>
                </a:cxn>
                <a:cxn ang="0">
                  <a:pos x="1479" y="1685"/>
                </a:cxn>
                <a:cxn ang="0">
                  <a:pos x="1543" y="1160"/>
                </a:cxn>
                <a:cxn ang="0">
                  <a:pos x="1686" y="1088"/>
                </a:cxn>
                <a:cxn ang="0">
                  <a:pos x="1827" y="1059"/>
                </a:cxn>
                <a:cxn ang="0">
                  <a:pos x="2011" y="1002"/>
                </a:cxn>
                <a:cxn ang="0">
                  <a:pos x="2155" y="935"/>
                </a:cxn>
                <a:cxn ang="0">
                  <a:pos x="2283" y="880"/>
                </a:cxn>
                <a:cxn ang="0">
                  <a:pos x="2350" y="847"/>
                </a:cxn>
                <a:cxn ang="0">
                  <a:pos x="2320" y="745"/>
                </a:cxn>
                <a:cxn ang="0">
                  <a:pos x="2439" y="725"/>
                </a:cxn>
                <a:cxn ang="0">
                  <a:pos x="2571" y="663"/>
                </a:cxn>
                <a:cxn ang="0">
                  <a:pos x="2755" y="657"/>
                </a:cxn>
                <a:cxn ang="0">
                  <a:pos x="2707" y="525"/>
                </a:cxn>
                <a:cxn ang="0">
                  <a:pos x="2696" y="421"/>
                </a:cxn>
                <a:cxn ang="0">
                  <a:pos x="2691" y="325"/>
                </a:cxn>
                <a:cxn ang="0">
                  <a:pos x="2679" y="253"/>
                </a:cxn>
                <a:cxn ang="0">
                  <a:pos x="2575" y="148"/>
                </a:cxn>
                <a:cxn ang="0">
                  <a:pos x="2455" y="97"/>
                </a:cxn>
                <a:cxn ang="0">
                  <a:pos x="2279" y="122"/>
                </a:cxn>
                <a:cxn ang="0">
                  <a:pos x="2055" y="13"/>
                </a:cxn>
                <a:cxn ang="0">
                  <a:pos x="1941" y="32"/>
                </a:cxn>
                <a:cxn ang="0">
                  <a:pos x="1840" y="245"/>
                </a:cxn>
              </a:cxnLst>
              <a:rect l="0" t="0" r="r" b="b"/>
              <a:pathLst>
                <a:path w="2799" h="2585">
                  <a:moveTo>
                    <a:pt x="1787" y="313"/>
                  </a:moveTo>
                  <a:cubicBezTo>
                    <a:pt x="1770" y="359"/>
                    <a:pt x="1724" y="369"/>
                    <a:pt x="1683" y="384"/>
                  </a:cubicBezTo>
                  <a:cubicBezTo>
                    <a:pt x="1662" y="391"/>
                    <a:pt x="1646" y="406"/>
                    <a:pt x="1626" y="414"/>
                  </a:cubicBezTo>
                  <a:cubicBezTo>
                    <a:pt x="1578" y="433"/>
                    <a:pt x="1528" y="443"/>
                    <a:pt x="1484" y="473"/>
                  </a:cubicBezTo>
                  <a:cubicBezTo>
                    <a:pt x="1468" y="484"/>
                    <a:pt x="1457" y="503"/>
                    <a:pt x="1443" y="516"/>
                  </a:cubicBezTo>
                  <a:cubicBezTo>
                    <a:pt x="1419" y="537"/>
                    <a:pt x="1374" y="561"/>
                    <a:pt x="1360" y="590"/>
                  </a:cubicBezTo>
                  <a:cubicBezTo>
                    <a:pt x="1350" y="611"/>
                    <a:pt x="1366" y="636"/>
                    <a:pt x="1351" y="657"/>
                  </a:cubicBezTo>
                  <a:cubicBezTo>
                    <a:pt x="1343" y="703"/>
                    <a:pt x="1278" y="734"/>
                    <a:pt x="1265" y="785"/>
                  </a:cubicBezTo>
                  <a:cubicBezTo>
                    <a:pt x="1257" y="815"/>
                    <a:pt x="1265" y="850"/>
                    <a:pt x="1263" y="881"/>
                  </a:cubicBezTo>
                  <a:cubicBezTo>
                    <a:pt x="1262" y="893"/>
                    <a:pt x="1255" y="907"/>
                    <a:pt x="1259" y="920"/>
                  </a:cubicBezTo>
                  <a:cubicBezTo>
                    <a:pt x="1265" y="938"/>
                    <a:pt x="1298" y="947"/>
                    <a:pt x="1293" y="969"/>
                  </a:cubicBezTo>
                  <a:cubicBezTo>
                    <a:pt x="1286" y="1000"/>
                    <a:pt x="1244" y="1018"/>
                    <a:pt x="1227" y="1042"/>
                  </a:cubicBezTo>
                  <a:cubicBezTo>
                    <a:pt x="1200" y="1080"/>
                    <a:pt x="1177" y="1121"/>
                    <a:pt x="1139" y="1150"/>
                  </a:cubicBezTo>
                  <a:cubicBezTo>
                    <a:pt x="1111" y="1172"/>
                    <a:pt x="1072" y="1178"/>
                    <a:pt x="1044" y="1200"/>
                  </a:cubicBezTo>
                  <a:cubicBezTo>
                    <a:pt x="1017" y="1221"/>
                    <a:pt x="1000" y="1255"/>
                    <a:pt x="971" y="1273"/>
                  </a:cubicBezTo>
                  <a:cubicBezTo>
                    <a:pt x="922" y="1303"/>
                    <a:pt x="855" y="1317"/>
                    <a:pt x="799" y="1327"/>
                  </a:cubicBezTo>
                  <a:cubicBezTo>
                    <a:pt x="776" y="1331"/>
                    <a:pt x="740" y="1324"/>
                    <a:pt x="722" y="1340"/>
                  </a:cubicBezTo>
                  <a:cubicBezTo>
                    <a:pt x="689" y="1369"/>
                    <a:pt x="659" y="1428"/>
                    <a:pt x="643" y="1469"/>
                  </a:cubicBezTo>
                  <a:cubicBezTo>
                    <a:pt x="632" y="1495"/>
                    <a:pt x="632" y="1524"/>
                    <a:pt x="611" y="1546"/>
                  </a:cubicBezTo>
                  <a:cubicBezTo>
                    <a:pt x="573" y="1587"/>
                    <a:pt x="486" y="1592"/>
                    <a:pt x="459" y="1641"/>
                  </a:cubicBezTo>
                  <a:cubicBezTo>
                    <a:pt x="452" y="1654"/>
                    <a:pt x="454" y="1671"/>
                    <a:pt x="447" y="1685"/>
                  </a:cubicBezTo>
                  <a:cubicBezTo>
                    <a:pt x="430" y="1720"/>
                    <a:pt x="403" y="1754"/>
                    <a:pt x="395" y="1793"/>
                  </a:cubicBezTo>
                  <a:cubicBezTo>
                    <a:pt x="388" y="1827"/>
                    <a:pt x="405" y="1862"/>
                    <a:pt x="386" y="1893"/>
                  </a:cubicBezTo>
                  <a:cubicBezTo>
                    <a:pt x="339" y="1967"/>
                    <a:pt x="222" y="2000"/>
                    <a:pt x="191" y="2085"/>
                  </a:cubicBezTo>
                  <a:cubicBezTo>
                    <a:pt x="195" y="2089"/>
                    <a:pt x="195" y="2089"/>
                    <a:pt x="195" y="2089"/>
                  </a:cubicBezTo>
                  <a:cubicBezTo>
                    <a:pt x="211" y="2065"/>
                    <a:pt x="211" y="2065"/>
                    <a:pt x="211" y="2065"/>
                  </a:cubicBezTo>
                  <a:cubicBezTo>
                    <a:pt x="235" y="2045"/>
                    <a:pt x="235" y="2045"/>
                    <a:pt x="235" y="2045"/>
                  </a:cubicBezTo>
                  <a:cubicBezTo>
                    <a:pt x="223" y="2083"/>
                    <a:pt x="189" y="2117"/>
                    <a:pt x="171" y="2153"/>
                  </a:cubicBezTo>
                  <a:cubicBezTo>
                    <a:pt x="147" y="2200"/>
                    <a:pt x="138" y="2259"/>
                    <a:pt x="107" y="2304"/>
                  </a:cubicBezTo>
                  <a:cubicBezTo>
                    <a:pt x="97" y="2317"/>
                    <a:pt x="81" y="2314"/>
                    <a:pt x="69" y="2323"/>
                  </a:cubicBezTo>
                  <a:cubicBezTo>
                    <a:pt x="38" y="2347"/>
                    <a:pt x="25" y="2388"/>
                    <a:pt x="23" y="2425"/>
                  </a:cubicBezTo>
                  <a:cubicBezTo>
                    <a:pt x="21" y="2466"/>
                    <a:pt x="11" y="2508"/>
                    <a:pt x="4" y="2549"/>
                  </a:cubicBezTo>
                  <a:cubicBezTo>
                    <a:pt x="0" y="2567"/>
                    <a:pt x="1" y="2585"/>
                    <a:pt x="23" y="2585"/>
                  </a:cubicBezTo>
                  <a:cubicBezTo>
                    <a:pt x="47" y="2489"/>
                    <a:pt x="47" y="2489"/>
                    <a:pt x="47" y="2489"/>
                  </a:cubicBezTo>
                  <a:cubicBezTo>
                    <a:pt x="543" y="2489"/>
                    <a:pt x="543" y="2489"/>
                    <a:pt x="543" y="2489"/>
                  </a:cubicBezTo>
                  <a:cubicBezTo>
                    <a:pt x="671" y="2489"/>
                    <a:pt x="671" y="2489"/>
                    <a:pt x="671" y="2489"/>
                  </a:cubicBezTo>
                  <a:cubicBezTo>
                    <a:pt x="683" y="2489"/>
                    <a:pt x="710" y="2493"/>
                    <a:pt x="720" y="2485"/>
                  </a:cubicBezTo>
                  <a:cubicBezTo>
                    <a:pt x="719" y="2464"/>
                    <a:pt x="716" y="2333"/>
                    <a:pt x="710" y="2289"/>
                  </a:cubicBezTo>
                  <a:cubicBezTo>
                    <a:pt x="707" y="2266"/>
                    <a:pt x="691" y="2246"/>
                    <a:pt x="700" y="2223"/>
                  </a:cubicBezTo>
                  <a:cubicBezTo>
                    <a:pt x="721" y="2166"/>
                    <a:pt x="800" y="2156"/>
                    <a:pt x="847" y="2134"/>
                  </a:cubicBezTo>
                  <a:cubicBezTo>
                    <a:pt x="859" y="2128"/>
                    <a:pt x="882" y="2126"/>
                    <a:pt x="891" y="2114"/>
                  </a:cubicBezTo>
                  <a:cubicBezTo>
                    <a:pt x="907" y="2093"/>
                    <a:pt x="895" y="2027"/>
                    <a:pt x="895" y="2001"/>
                  </a:cubicBezTo>
                  <a:cubicBezTo>
                    <a:pt x="895" y="1685"/>
                    <a:pt x="895" y="1685"/>
                    <a:pt x="895" y="1685"/>
                  </a:cubicBezTo>
                  <a:cubicBezTo>
                    <a:pt x="1479" y="1685"/>
                    <a:pt x="1479" y="1685"/>
                    <a:pt x="1479" y="1685"/>
                  </a:cubicBezTo>
                  <a:cubicBezTo>
                    <a:pt x="1479" y="1201"/>
                    <a:pt x="1479" y="1201"/>
                    <a:pt x="1479" y="1201"/>
                  </a:cubicBezTo>
                  <a:cubicBezTo>
                    <a:pt x="1506" y="1195"/>
                    <a:pt x="1520" y="1173"/>
                    <a:pt x="1543" y="1160"/>
                  </a:cubicBezTo>
                  <a:cubicBezTo>
                    <a:pt x="1576" y="1140"/>
                    <a:pt x="1612" y="1114"/>
                    <a:pt x="1647" y="1097"/>
                  </a:cubicBezTo>
                  <a:cubicBezTo>
                    <a:pt x="1659" y="1091"/>
                    <a:pt x="1673" y="1094"/>
                    <a:pt x="1686" y="1088"/>
                  </a:cubicBezTo>
                  <a:cubicBezTo>
                    <a:pt x="1704" y="1079"/>
                    <a:pt x="1714" y="1059"/>
                    <a:pt x="1735" y="1052"/>
                  </a:cubicBezTo>
                  <a:cubicBezTo>
                    <a:pt x="1767" y="1041"/>
                    <a:pt x="1796" y="1067"/>
                    <a:pt x="1827" y="1059"/>
                  </a:cubicBezTo>
                  <a:cubicBezTo>
                    <a:pt x="1846" y="1054"/>
                    <a:pt x="1848" y="1030"/>
                    <a:pt x="1867" y="1023"/>
                  </a:cubicBezTo>
                  <a:cubicBezTo>
                    <a:pt x="1911" y="1006"/>
                    <a:pt x="1965" y="1015"/>
                    <a:pt x="2011" y="1002"/>
                  </a:cubicBezTo>
                  <a:cubicBezTo>
                    <a:pt x="2036" y="994"/>
                    <a:pt x="2077" y="987"/>
                    <a:pt x="2099" y="974"/>
                  </a:cubicBezTo>
                  <a:cubicBezTo>
                    <a:pt x="2120" y="961"/>
                    <a:pt x="2130" y="944"/>
                    <a:pt x="2155" y="935"/>
                  </a:cubicBezTo>
                  <a:cubicBezTo>
                    <a:pt x="2173" y="929"/>
                    <a:pt x="2193" y="932"/>
                    <a:pt x="2211" y="925"/>
                  </a:cubicBezTo>
                  <a:cubicBezTo>
                    <a:pt x="2237" y="914"/>
                    <a:pt x="2257" y="890"/>
                    <a:pt x="2283" y="880"/>
                  </a:cubicBezTo>
                  <a:cubicBezTo>
                    <a:pt x="2303" y="873"/>
                    <a:pt x="2328" y="882"/>
                    <a:pt x="2345" y="866"/>
                  </a:cubicBezTo>
                  <a:cubicBezTo>
                    <a:pt x="2351" y="861"/>
                    <a:pt x="2354" y="854"/>
                    <a:pt x="2350" y="847"/>
                  </a:cubicBezTo>
                  <a:cubicBezTo>
                    <a:pt x="2344" y="835"/>
                    <a:pt x="2326" y="836"/>
                    <a:pt x="2317" y="826"/>
                  </a:cubicBezTo>
                  <a:cubicBezTo>
                    <a:pt x="2307" y="815"/>
                    <a:pt x="2306" y="753"/>
                    <a:pt x="2320" y="745"/>
                  </a:cubicBezTo>
                  <a:cubicBezTo>
                    <a:pt x="2332" y="738"/>
                    <a:pt x="2349" y="749"/>
                    <a:pt x="2363" y="748"/>
                  </a:cubicBezTo>
                  <a:cubicBezTo>
                    <a:pt x="2386" y="745"/>
                    <a:pt x="2416" y="733"/>
                    <a:pt x="2439" y="725"/>
                  </a:cubicBezTo>
                  <a:cubicBezTo>
                    <a:pt x="2466" y="716"/>
                    <a:pt x="2458" y="694"/>
                    <a:pt x="2476" y="680"/>
                  </a:cubicBezTo>
                  <a:cubicBezTo>
                    <a:pt x="2493" y="666"/>
                    <a:pt x="2549" y="663"/>
                    <a:pt x="2571" y="663"/>
                  </a:cubicBezTo>
                  <a:cubicBezTo>
                    <a:pt x="2630" y="662"/>
                    <a:pt x="2718" y="696"/>
                    <a:pt x="2775" y="669"/>
                  </a:cubicBezTo>
                  <a:cubicBezTo>
                    <a:pt x="2755" y="657"/>
                    <a:pt x="2755" y="657"/>
                    <a:pt x="2755" y="657"/>
                  </a:cubicBezTo>
                  <a:cubicBezTo>
                    <a:pt x="2763" y="630"/>
                    <a:pt x="2775" y="620"/>
                    <a:pt x="2799" y="605"/>
                  </a:cubicBezTo>
                  <a:cubicBezTo>
                    <a:pt x="2707" y="525"/>
                    <a:pt x="2707" y="525"/>
                    <a:pt x="2707" y="525"/>
                  </a:cubicBezTo>
                  <a:cubicBezTo>
                    <a:pt x="2735" y="506"/>
                    <a:pt x="2692" y="488"/>
                    <a:pt x="2687" y="467"/>
                  </a:cubicBezTo>
                  <a:cubicBezTo>
                    <a:pt x="2684" y="451"/>
                    <a:pt x="2697" y="436"/>
                    <a:pt x="2696" y="421"/>
                  </a:cubicBezTo>
                  <a:cubicBezTo>
                    <a:pt x="2694" y="385"/>
                    <a:pt x="2668" y="367"/>
                    <a:pt x="2691" y="329"/>
                  </a:cubicBezTo>
                  <a:cubicBezTo>
                    <a:pt x="2691" y="325"/>
                    <a:pt x="2691" y="325"/>
                    <a:pt x="2691" y="325"/>
                  </a:cubicBezTo>
                  <a:cubicBezTo>
                    <a:pt x="2663" y="273"/>
                    <a:pt x="2663" y="273"/>
                    <a:pt x="2663" y="273"/>
                  </a:cubicBezTo>
                  <a:cubicBezTo>
                    <a:pt x="2679" y="253"/>
                    <a:pt x="2679" y="253"/>
                    <a:pt x="2679" y="253"/>
                  </a:cubicBezTo>
                  <a:cubicBezTo>
                    <a:pt x="2657" y="241"/>
                    <a:pt x="2663" y="229"/>
                    <a:pt x="2671" y="209"/>
                  </a:cubicBezTo>
                  <a:cubicBezTo>
                    <a:pt x="2639" y="192"/>
                    <a:pt x="2608" y="159"/>
                    <a:pt x="2575" y="148"/>
                  </a:cubicBezTo>
                  <a:cubicBezTo>
                    <a:pt x="2556" y="141"/>
                    <a:pt x="2538" y="149"/>
                    <a:pt x="2519" y="147"/>
                  </a:cubicBezTo>
                  <a:cubicBezTo>
                    <a:pt x="2490" y="144"/>
                    <a:pt x="2471" y="118"/>
                    <a:pt x="2455" y="97"/>
                  </a:cubicBezTo>
                  <a:cubicBezTo>
                    <a:pt x="2440" y="104"/>
                    <a:pt x="2430" y="117"/>
                    <a:pt x="2415" y="122"/>
                  </a:cubicBezTo>
                  <a:cubicBezTo>
                    <a:pt x="2370" y="135"/>
                    <a:pt x="2324" y="119"/>
                    <a:pt x="2279" y="122"/>
                  </a:cubicBezTo>
                  <a:cubicBezTo>
                    <a:pt x="2226" y="125"/>
                    <a:pt x="2192" y="147"/>
                    <a:pt x="2139" y="119"/>
                  </a:cubicBezTo>
                  <a:cubicBezTo>
                    <a:pt x="2099" y="98"/>
                    <a:pt x="2041" y="64"/>
                    <a:pt x="2055" y="13"/>
                  </a:cubicBezTo>
                  <a:cubicBezTo>
                    <a:pt x="2028" y="0"/>
                    <a:pt x="2016" y="15"/>
                    <a:pt x="1991" y="22"/>
                  </a:cubicBezTo>
                  <a:cubicBezTo>
                    <a:pt x="1975" y="27"/>
                    <a:pt x="1954" y="21"/>
                    <a:pt x="1941" y="32"/>
                  </a:cubicBezTo>
                  <a:cubicBezTo>
                    <a:pt x="1928" y="43"/>
                    <a:pt x="1922" y="74"/>
                    <a:pt x="1915" y="89"/>
                  </a:cubicBezTo>
                  <a:cubicBezTo>
                    <a:pt x="1890" y="141"/>
                    <a:pt x="1873" y="196"/>
                    <a:pt x="1840" y="245"/>
                  </a:cubicBezTo>
                  <a:cubicBezTo>
                    <a:pt x="1827" y="264"/>
                    <a:pt x="1809" y="305"/>
                    <a:pt x="1787" y="313"/>
                  </a:cubicBezTo>
                  <a:close/>
                </a:path>
              </a:pathLst>
            </a:custGeom>
            <a:solidFill>
              <a:schemeClr val="bg1">
                <a:lumMod val="85000"/>
              </a:schemeClr>
            </a:solidFill>
            <a:ln w="9525">
              <a:solidFill>
                <a:schemeClr val="bg1">
                  <a:lumMod val="50000"/>
                </a:schemeClr>
              </a:solidFill>
              <a:round/>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0" name="Freeform 7"/>
            <p:cNvSpPr>
              <a:spLocks/>
            </p:cNvSpPr>
            <p:nvPr/>
          </p:nvSpPr>
          <p:spPr bwMode="auto">
            <a:xfrm>
              <a:off x="661236" y="864531"/>
              <a:ext cx="1879" cy="1879"/>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8"/>
            <p:cNvSpPr>
              <a:spLocks/>
            </p:cNvSpPr>
            <p:nvPr/>
          </p:nvSpPr>
          <p:spPr bwMode="auto">
            <a:xfrm>
              <a:off x="713845" y="554517"/>
              <a:ext cx="1217506" cy="1048407"/>
            </a:xfrm>
            <a:custGeom>
              <a:avLst/>
              <a:gdLst/>
              <a:ahLst/>
              <a:cxnLst>
                <a:cxn ang="0">
                  <a:pos x="2505" y="56"/>
                </a:cxn>
                <a:cxn ang="0">
                  <a:pos x="2409" y="63"/>
                </a:cxn>
                <a:cxn ang="0">
                  <a:pos x="2113" y="63"/>
                </a:cxn>
                <a:cxn ang="0">
                  <a:pos x="2030" y="40"/>
                </a:cxn>
                <a:cxn ang="0">
                  <a:pos x="1965" y="93"/>
                </a:cxn>
                <a:cxn ang="0">
                  <a:pos x="1701" y="114"/>
                </a:cxn>
                <a:cxn ang="0">
                  <a:pos x="1473" y="231"/>
                </a:cxn>
                <a:cxn ang="0">
                  <a:pos x="1369" y="245"/>
                </a:cxn>
                <a:cxn ang="0">
                  <a:pos x="1125" y="355"/>
                </a:cxn>
                <a:cxn ang="0">
                  <a:pos x="1193" y="435"/>
                </a:cxn>
                <a:cxn ang="0">
                  <a:pos x="1205" y="487"/>
                </a:cxn>
                <a:cxn ang="0">
                  <a:pos x="1235" y="627"/>
                </a:cxn>
                <a:cxn ang="0">
                  <a:pos x="1249" y="727"/>
                </a:cxn>
                <a:cxn ang="0">
                  <a:pos x="1289" y="867"/>
                </a:cxn>
                <a:cxn ang="0">
                  <a:pos x="1313" y="875"/>
                </a:cxn>
                <a:cxn ang="0">
                  <a:pos x="985" y="924"/>
                </a:cxn>
                <a:cxn ang="0">
                  <a:pos x="855" y="947"/>
                </a:cxn>
                <a:cxn ang="0">
                  <a:pos x="885" y="1065"/>
                </a:cxn>
                <a:cxn ang="0">
                  <a:pos x="749" y="1126"/>
                </a:cxn>
                <a:cxn ang="0">
                  <a:pos x="629" y="1173"/>
                </a:cxn>
                <a:cxn ang="0">
                  <a:pos x="409" y="1222"/>
                </a:cxn>
                <a:cxn ang="0">
                  <a:pos x="285" y="1250"/>
                </a:cxn>
                <a:cxn ang="0">
                  <a:pos x="193" y="1294"/>
                </a:cxn>
                <a:cxn ang="0">
                  <a:pos x="49" y="1389"/>
                </a:cxn>
                <a:cxn ang="0">
                  <a:pos x="13" y="1531"/>
                </a:cxn>
                <a:cxn ang="0">
                  <a:pos x="73" y="1693"/>
                </a:cxn>
                <a:cxn ang="0">
                  <a:pos x="649" y="2037"/>
                </a:cxn>
                <a:cxn ang="0">
                  <a:pos x="1561" y="2637"/>
                </a:cxn>
                <a:cxn ang="0">
                  <a:pos x="1723" y="2795"/>
                </a:cxn>
                <a:cxn ang="0">
                  <a:pos x="1841" y="2879"/>
                </a:cxn>
                <a:cxn ang="0">
                  <a:pos x="1946" y="2921"/>
                </a:cxn>
                <a:cxn ang="0">
                  <a:pos x="2085" y="3023"/>
                </a:cxn>
                <a:cxn ang="0">
                  <a:pos x="2101" y="3100"/>
                </a:cxn>
                <a:cxn ang="0">
                  <a:pos x="2261" y="3071"/>
                </a:cxn>
                <a:cxn ang="0">
                  <a:pos x="2529" y="3019"/>
                </a:cxn>
                <a:cxn ang="0">
                  <a:pos x="2809" y="2782"/>
                </a:cxn>
                <a:cxn ang="0">
                  <a:pos x="3601" y="2315"/>
                </a:cxn>
                <a:cxn ang="0">
                  <a:pos x="3393" y="2134"/>
                </a:cxn>
                <a:cxn ang="0">
                  <a:pos x="3240" y="1967"/>
                </a:cxn>
                <a:cxn ang="0">
                  <a:pos x="3227" y="1799"/>
                </a:cxn>
                <a:cxn ang="0">
                  <a:pos x="3241" y="1603"/>
                </a:cxn>
                <a:cxn ang="0">
                  <a:pos x="3224" y="1471"/>
                </a:cxn>
                <a:cxn ang="0">
                  <a:pos x="3171" y="1203"/>
                </a:cxn>
                <a:cxn ang="0">
                  <a:pos x="3110" y="947"/>
                </a:cxn>
                <a:cxn ang="0">
                  <a:pos x="2982" y="807"/>
                </a:cxn>
                <a:cxn ang="0">
                  <a:pos x="2938" y="715"/>
                </a:cxn>
                <a:cxn ang="0">
                  <a:pos x="2858" y="639"/>
                </a:cxn>
                <a:cxn ang="0">
                  <a:pos x="2953" y="423"/>
                </a:cxn>
                <a:cxn ang="0">
                  <a:pos x="2978" y="340"/>
                </a:cxn>
                <a:cxn ang="0">
                  <a:pos x="2971" y="259"/>
                </a:cxn>
                <a:cxn ang="0">
                  <a:pos x="2945" y="115"/>
                </a:cxn>
                <a:cxn ang="0">
                  <a:pos x="3025" y="55"/>
                </a:cxn>
                <a:cxn ang="0">
                  <a:pos x="2941" y="34"/>
                </a:cxn>
                <a:cxn ang="0">
                  <a:pos x="2761" y="15"/>
                </a:cxn>
                <a:cxn ang="0">
                  <a:pos x="2773" y="23"/>
                </a:cxn>
                <a:cxn ang="0">
                  <a:pos x="2673" y="30"/>
                </a:cxn>
                <a:cxn ang="0">
                  <a:pos x="2601" y="39"/>
                </a:cxn>
              </a:cxnLst>
              <a:rect l="0" t="0" r="r" b="b"/>
              <a:pathLst>
                <a:path w="3601" h="3102">
                  <a:moveTo>
                    <a:pt x="2601" y="39"/>
                  </a:moveTo>
                  <a:cubicBezTo>
                    <a:pt x="2569" y="49"/>
                    <a:pt x="2535" y="46"/>
                    <a:pt x="2505" y="56"/>
                  </a:cubicBezTo>
                  <a:cubicBezTo>
                    <a:pt x="2484" y="63"/>
                    <a:pt x="2471" y="84"/>
                    <a:pt x="2449" y="86"/>
                  </a:cubicBezTo>
                  <a:cubicBezTo>
                    <a:pt x="2430" y="88"/>
                    <a:pt x="2414" y="80"/>
                    <a:pt x="2409" y="63"/>
                  </a:cubicBezTo>
                  <a:cubicBezTo>
                    <a:pt x="2335" y="47"/>
                    <a:pt x="2261" y="29"/>
                    <a:pt x="2185" y="40"/>
                  </a:cubicBezTo>
                  <a:cubicBezTo>
                    <a:pt x="2160" y="44"/>
                    <a:pt x="2139" y="61"/>
                    <a:pt x="2113" y="63"/>
                  </a:cubicBezTo>
                  <a:cubicBezTo>
                    <a:pt x="2101" y="63"/>
                    <a:pt x="2075" y="70"/>
                    <a:pt x="2064" y="65"/>
                  </a:cubicBezTo>
                  <a:cubicBezTo>
                    <a:pt x="2052" y="59"/>
                    <a:pt x="2046" y="35"/>
                    <a:pt x="2030" y="40"/>
                  </a:cubicBezTo>
                  <a:cubicBezTo>
                    <a:pt x="2020" y="43"/>
                    <a:pt x="2017" y="59"/>
                    <a:pt x="2011" y="67"/>
                  </a:cubicBezTo>
                  <a:cubicBezTo>
                    <a:pt x="2001" y="80"/>
                    <a:pt x="1982" y="90"/>
                    <a:pt x="1965" y="93"/>
                  </a:cubicBezTo>
                  <a:cubicBezTo>
                    <a:pt x="1950" y="96"/>
                    <a:pt x="1936" y="88"/>
                    <a:pt x="1921" y="89"/>
                  </a:cubicBezTo>
                  <a:cubicBezTo>
                    <a:pt x="1852" y="94"/>
                    <a:pt x="1767" y="96"/>
                    <a:pt x="1701" y="114"/>
                  </a:cubicBezTo>
                  <a:cubicBezTo>
                    <a:pt x="1655" y="127"/>
                    <a:pt x="1589" y="152"/>
                    <a:pt x="1549" y="181"/>
                  </a:cubicBezTo>
                  <a:cubicBezTo>
                    <a:pt x="1518" y="203"/>
                    <a:pt x="1522" y="236"/>
                    <a:pt x="1473" y="231"/>
                  </a:cubicBezTo>
                  <a:cubicBezTo>
                    <a:pt x="1464" y="191"/>
                    <a:pt x="1423" y="240"/>
                    <a:pt x="1409" y="244"/>
                  </a:cubicBezTo>
                  <a:cubicBezTo>
                    <a:pt x="1396" y="248"/>
                    <a:pt x="1382" y="242"/>
                    <a:pt x="1369" y="245"/>
                  </a:cubicBezTo>
                  <a:cubicBezTo>
                    <a:pt x="1322" y="254"/>
                    <a:pt x="1315" y="289"/>
                    <a:pt x="1281" y="313"/>
                  </a:cubicBezTo>
                  <a:cubicBezTo>
                    <a:pt x="1232" y="346"/>
                    <a:pt x="1182" y="355"/>
                    <a:pt x="1125" y="355"/>
                  </a:cubicBezTo>
                  <a:cubicBezTo>
                    <a:pt x="1138" y="381"/>
                    <a:pt x="1185" y="411"/>
                    <a:pt x="1213" y="419"/>
                  </a:cubicBezTo>
                  <a:cubicBezTo>
                    <a:pt x="1193" y="435"/>
                    <a:pt x="1193" y="435"/>
                    <a:pt x="1193" y="435"/>
                  </a:cubicBezTo>
                  <a:cubicBezTo>
                    <a:pt x="1193" y="447"/>
                    <a:pt x="1193" y="447"/>
                    <a:pt x="1193" y="447"/>
                  </a:cubicBezTo>
                  <a:cubicBezTo>
                    <a:pt x="1211" y="460"/>
                    <a:pt x="1212" y="467"/>
                    <a:pt x="1205" y="487"/>
                  </a:cubicBezTo>
                  <a:cubicBezTo>
                    <a:pt x="1236" y="516"/>
                    <a:pt x="1219" y="544"/>
                    <a:pt x="1217" y="579"/>
                  </a:cubicBezTo>
                  <a:cubicBezTo>
                    <a:pt x="1216" y="600"/>
                    <a:pt x="1233" y="609"/>
                    <a:pt x="1235" y="627"/>
                  </a:cubicBezTo>
                  <a:cubicBezTo>
                    <a:pt x="1236" y="642"/>
                    <a:pt x="1224" y="655"/>
                    <a:pt x="1226" y="671"/>
                  </a:cubicBezTo>
                  <a:cubicBezTo>
                    <a:pt x="1229" y="691"/>
                    <a:pt x="1260" y="708"/>
                    <a:pt x="1249" y="727"/>
                  </a:cubicBezTo>
                  <a:cubicBezTo>
                    <a:pt x="1266" y="764"/>
                    <a:pt x="1300" y="787"/>
                    <a:pt x="1337" y="803"/>
                  </a:cubicBezTo>
                  <a:cubicBezTo>
                    <a:pt x="1311" y="825"/>
                    <a:pt x="1302" y="836"/>
                    <a:pt x="1289" y="867"/>
                  </a:cubicBezTo>
                  <a:cubicBezTo>
                    <a:pt x="1313" y="867"/>
                    <a:pt x="1313" y="867"/>
                    <a:pt x="1313" y="867"/>
                  </a:cubicBezTo>
                  <a:cubicBezTo>
                    <a:pt x="1313" y="875"/>
                    <a:pt x="1313" y="875"/>
                    <a:pt x="1313" y="875"/>
                  </a:cubicBezTo>
                  <a:cubicBezTo>
                    <a:pt x="1225" y="868"/>
                    <a:pt x="1105" y="845"/>
                    <a:pt x="1021" y="877"/>
                  </a:cubicBezTo>
                  <a:cubicBezTo>
                    <a:pt x="999" y="886"/>
                    <a:pt x="1007" y="914"/>
                    <a:pt x="985" y="924"/>
                  </a:cubicBezTo>
                  <a:cubicBezTo>
                    <a:pt x="965" y="934"/>
                    <a:pt x="927" y="946"/>
                    <a:pt x="905" y="945"/>
                  </a:cubicBezTo>
                  <a:cubicBezTo>
                    <a:pt x="888" y="945"/>
                    <a:pt x="870" y="935"/>
                    <a:pt x="855" y="947"/>
                  </a:cubicBezTo>
                  <a:cubicBezTo>
                    <a:pt x="841" y="960"/>
                    <a:pt x="853" y="1029"/>
                    <a:pt x="857" y="1047"/>
                  </a:cubicBezTo>
                  <a:cubicBezTo>
                    <a:pt x="865" y="1047"/>
                    <a:pt x="894" y="1050"/>
                    <a:pt x="885" y="1065"/>
                  </a:cubicBezTo>
                  <a:cubicBezTo>
                    <a:pt x="876" y="1082"/>
                    <a:pt x="834" y="1075"/>
                    <a:pt x="817" y="1083"/>
                  </a:cubicBezTo>
                  <a:cubicBezTo>
                    <a:pt x="793" y="1096"/>
                    <a:pt x="775" y="1115"/>
                    <a:pt x="749" y="1126"/>
                  </a:cubicBezTo>
                  <a:cubicBezTo>
                    <a:pt x="725" y="1136"/>
                    <a:pt x="698" y="1135"/>
                    <a:pt x="673" y="1146"/>
                  </a:cubicBezTo>
                  <a:cubicBezTo>
                    <a:pt x="657" y="1153"/>
                    <a:pt x="646" y="1167"/>
                    <a:pt x="629" y="1173"/>
                  </a:cubicBezTo>
                  <a:cubicBezTo>
                    <a:pt x="585" y="1189"/>
                    <a:pt x="543" y="1204"/>
                    <a:pt x="497" y="1211"/>
                  </a:cubicBezTo>
                  <a:cubicBezTo>
                    <a:pt x="469" y="1215"/>
                    <a:pt x="436" y="1211"/>
                    <a:pt x="409" y="1222"/>
                  </a:cubicBezTo>
                  <a:cubicBezTo>
                    <a:pt x="393" y="1229"/>
                    <a:pt x="389" y="1250"/>
                    <a:pt x="373" y="1256"/>
                  </a:cubicBezTo>
                  <a:cubicBezTo>
                    <a:pt x="347" y="1264"/>
                    <a:pt x="313" y="1245"/>
                    <a:pt x="285" y="1250"/>
                  </a:cubicBezTo>
                  <a:cubicBezTo>
                    <a:pt x="259" y="1255"/>
                    <a:pt x="250" y="1276"/>
                    <a:pt x="229" y="1287"/>
                  </a:cubicBezTo>
                  <a:cubicBezTo>
                    <a:pt x="218" y="1293"/>
                    <a:pt x="204" y="1290"/>
                    <a:pt x="193" y="1294"/>
                  </a:cubicBezTo>
                  <a:cubicBezTo>
                    <a:pt x="175" y="1302"/>
                    <a:pt x="161" y="1319"/>
                    <a:pt x="145" y="1329"/>
                  </a:cubicBezTo>
                  <a:cubicBezTo>
                    <a:pt x="112" y="1351"/>
                    <a:pt x="80" y="1365"/>
                    <a:pt x="49" y="1389"/>
                  </a:cubicBezTo>
                  <a:cubicBezTo>
                    <a:pt x="39" y="1397"/>
                    <a:pt x="21" y="1401"/>
                    <a:pt x="15" y="1413"/>
                  </a:cubicBezTo>
                  <a:cubicBezTo>
                    <a:pt x="2" y="1441"/>
                    <a:pt x="13" y="1499"/>
                    <a:pt x="13" y="1531"/>
                  </a:cubicBezTo>
                  <a:cubicBezTo>
                    <a:pt x="13" y="1562"/>
                    <a:pt x="0" y="1631"/>
                    <a:pt x="17" y="1657"/>
                  </a:cubicBezTo>
                  <a:cubicBezTo>
                    <a:pt x="28" y="1674"/>
                    <a:pt x="56" y="1684"/>
                    <a:pt x="73" y="1693"/>
                  </a:cubicBezTo>
                  <a:cubicBezTo>
                    <a:pt x="119" y="1721"/>
                    <a:pt x="166" y="1749"/>
                    <a:pt x="213" y="1775"/>
                  </a:cubicBezTo>
                  <a:cubicBezTo>
                    <a:pt x="361" y="1857"/>
                    <a:pt x="505" y="1948"/>
                    <a:pt x="649" y="2037"/>
                  </a:cubicBezTo>
                  <a:cubicBezTo>
                    <a:pt x="902" y="2192"/>
                    <a:pt x="1148" y="2359"/>
                    <a:pt x="1393" y="2526"/>
                  </a:cubicBezTo>
                  <a:cubicBezTo>
                    <a:pt x="1448" y="2563"/>
                    <a:pt x="1503" y="2604"/>
                    <a:pt x="1561" y="2637"/>
                  </a:cubicBezTo>
                  <a:cubicBezTo>
                    <a:pt x="1609" y="2665"/>
                    <a:pt x="1667" y="2691"/>
                    <a:pt x="1708" y="2729"/>
                  </a:cubicBezTo>
                  <a:cubicBezTo>
                    <a:pt x="1729" y="2749"/>
                    <a:pt x="1706" y="2779"/>
                    <a:pt x="1723" y="2795"/>
                  </a:cubicBezTo>
                  <a:cubicBezTo>
                    <a:pt x="1741" y="2811"/>
                    <a:pt x="1773" y="2810"/>
                    <a:pt x="1792" y="2826"/>
                  </a:cubicBezTo>
                  <a:cubicBezTo>
                    <a:pt x="1813" y="2843"/>
                    <a:pt x="1812" y="2867"/>
                    <a:pt x="1841" y="2879"/>
                  </a:cubicBezTo>
                  <a:cubicBezTo>
                    <a:pt x="1862" y="2887"/>
                    <a:pt x="1888" y="2877"/>
                    <a:pt x="1907" y="2885"/>
                  </a:cubicBezTo>
                  <a:cubicBezTo>
                    <a:pt x="1924" y="2892"/>
                    <a:pt x="1929" y="2914"/>
                    <a:pt x="1946" y="2921"/>
                  </a:cubicBezTo>
                  <a:cubicBezTo>
                    <a:pt x="1984" y="2936"/>
                    <a:pt x="2029" y="2924"/>
                    <a:pt x="2064" y="2951"/>
                  </a:cubicBezTo>
                  <a:cubicBezTo>
                    <a:pt x="2088" y="2969"/>
                    <a:pt x="2062" y="3004"/>
                    <a:pt x="2085" y="3023"/>
                  </a:cubicBezTo>
                  <a:cubicBezTo>
                    <a:pt x="2085" y="3027"/>
                    <a:pt x="2085" y="3027"/>
                    <a:pt x="2085" y="3027"/>
                  </a:cubicBezTo>
                  <a:cubicBezTo>
                    <a:pt x="2060" y="3055"/>
                    <a:pt x="2046" y="3098"/>
                    <a:pt x="2101" y="3100"/>
                  </a:cubicBezTo>
                  <a:cubicBezTo>
                    <a:pt x="2157" y="3102"/>
                    <a:pt x="2206" y="3070"/>
                    <a:pt x="2261" y="3087"/>
                  </a:cubicBezTo>
                  <a:cubicBezTo>
                    <a:pt x="2261" y="3071"/>
                    <a:pt x="2261" y="3071"/>
                    <a:pt x="2261" y="3071"/>
                  </a:cubicBezTo>
                  <a:cubicBezTo>
                    <a:pt x="2315" y="3067"/>
                    <a:pt x="2367" y="3049"/>
                    <a:pt x="2421" y="3041"/>
                  </a:cubicBezTo>
                  <a:cubicBezTo>
                    <a:pt x="2454" y="3035"/>
                    <a:pt x="2499" y="3034"/>
                    <a:pt x="2529" y="3019"/>
                  </a:cubicBezTo>
                  <a:cubicBezTo>
                    <a:pt x="2556" y="3005"/>
                    <a:pt x="2578" y="2978"/>
                    <a:pt x="2601" y="2959"/>
                  </a:cubicBezTo>
                  <a:cubicBezTo>
                    <a:pt x="2671" y="2902"/>
                    <a:pt x="2735" y="2834"/>
                    <a:pt x="2809" y="2782"/>
                  </a:cubicBezTo>
                  <a:cubicBezTo>
                    <a:pt x="2954" y="2679"/>
                    <a:pt x="3115" y="2595"/>
                    <a:pt x="3269" y="2506"/>
                  </a:cubicBezTo>
                  <a:cubicBezTo>
                    <a:pt x="3378" y="2442"/>
                    <a:pt x="3486" y="2368"/>
                    <a:pt x="3601" y="2315"/>
                  </a:cubicBezTo>
                  <a:cubicBezTo>
                    <a:pt x="3587" y="2276"/>
                    <a:pt x="3555" y="2201"/>
                    <a:pt x="3522" y="2174"/>
                  </a:cubicBezTo>
                  <a:cubicBezTo>
                    <a:pt x="3497" y="2154"/>
                    <a:pt x="3426" y="2142"/>
                    <a:pt x="3393" y="2134"/>
                  </a:cubicBezTo>
                  <a:cubicBezTo>
                    <a:pt x="3368" y="2128"/>
                    <a:pt x="3339" y="2149"/>
                    <a:pt x="3317" y="2133"/>
                  </a:cubicBezTo>
                  <a:cubicBezTo>
                    <a:pt x="3260" y="2092"/>
                    <a:pt x="3278" y="2020"/>
                    <a:pt x="3240" y="1967"/>
                  </a:cubicBezTo>
                  <a:cubicBezTo>
                    <a:pt x="3219" y="1937"/>
                    <a:pt x="3160" y="1891"/>
                    <a:pt x="3157" y="1854"/>
                  </a:cubicBezTo>
                  <a:cubicBezTo>
                    <a:pt x="3153" y="1812"/>
                    <a:pt x="3206" y="1817"/>
                    <a:pt x="3227" y="1799"/>
                  </a:cubicBezTo>
                  <a:cubicBezTo>
                    <a:pt x="3242" y="1785"/>
                    <a:pt x="3242" y="1750"/>
                    <a:pt x="3245" y="1731"/>
                  </a:cubicBezTo>
                  <a:cubicBezTo>
                    <a:pt x="3207" y="1699"/>
                    <a:pt x="3202" y="1635"/>
                    <a:pt x="3241" y="1603"/>
                  </a:cubicBezTo>
                  <a:cubicBezTo>
                    <a:pt x="3241" y="1587"/>
                    <a:pt x="3249" y="1571"/>
                    <a:pt x="3246" y="1555"/>
                  </a:cubicBezTo>
                  <a:cubicBezTo>
                    <a:pt x="3241" y="1525"/>
                    <a:pt x="3223" y="1502"/>
                    <a:pt x="3224" y="1471"/>
                  </a:cubicBezTo>
                  <a:cubicBezTo>
                    <a:pt x="3225" y="1430"/>
                    <a:pt x="3244" y="1393"/>
                    <a:pt x="3235" y="1351"/>
                  </a:cubicBezTo>
                  <a:cubicBezTo>
                    <a:pt x="3224" y="1296"/>
                    <a:pt x="3189" y="1254"/>
                    <a:pt x="3171" y="1203"/>
                  </a:cubicBezTo>
                  <a:cubicBezTo>
                    <a:pt x="3162" y="1177"/>
                    <a:pt x="3159" y="1142"/>
                    <a:pt x="3153" y="1115"/>
                  </a:cubicBezTo>
                  <a:cubicBezTo>
                    <a:pt x="3138" y="1059"/>
                    <a:pt x="3125" y="1003"/>
                    <a:pt x="3110" y="947"/>
                  </a:cubicBezTo>
                  <a:cubicBezTo>
                    <a:pt x="3103" y="925"/>
                    <a:pt x="3102" y="895"/>
                    <a:pt x="3089" y="876"/>
                  </a:cubicBezTo>
                  <a:cubicBezTo>
                    <a:pt x="3067" y="842"/>
                    <a:pt x="3013" y="832"/>
                    <a:pt x="2982" y="807"/>
                  </a:cubicBezTo>
                  <a:cubicBezTo>
                    <a:pt x="2964" y="793"/>
                    <a:pt x="2971" y="778"/>
                    <a:pt x="2966" y="759"/>
                  </a:cubicBezTo>
                  <a:cubicBezTo>
                    <a:pt x="2962" y="743"/>
                    <a:pt x="2948" y="727"/>
                    <a:pt x="2938" y="715"/>
                  </a:cubicBezTo>
                  <a:cubicBezTo>
                    <a:pt x="2920" y="694"/>
                    <a:pt x="2889" y="700"/>
                    <a:pt x="2871" y="679"/>
                  </a:cubicBezTo>
                  <a:cubicBezTo>
                    <a:pt x="2862" y="668"/>
                    <a:pt x="2864" y="652"/>
                    <a:pt x="2858" y="639"/>
                  </a:cubicBezTo>
                  <a:cubicBezTo>
                    <a:pt x="2831" y="587"/>
                    <a:pt x="2803" y="533"/>
                    <a:pt x="2877" y="507"/>
                  </a:cubicBezTo>
                  <a:cubicBezTo>
                    <a:pt x="2883" y="457"/>
                    <a:pt x="2951" y="470"/>
                    <a:pt x="2953" y="423"/>
                  </a:cubicBezTo>
                  <a:cubicBezTo>
                    <a:pt x="2965" y="419"/>
                    <a:pt x="2965" y="419"/>
                    <a:pt x="2965" y="419"/>
                  </a:cubicBezTo>
                  <a:cubicBezTo>
                    <a:pt x="2953" y="383"/>
                    <a:pt x="2978" y="371"/>
                    <a:pt x="2978" y="340"/>
                  </a:cubicBezTo>
                  <a:cubicBezTo>
                    <a:pt x="2977" y="329"/>
                    <a:pt x="2968" y="318"/>
                    <a:pt x="2967" y="307"/>
                  </a:cubicBezTo>
                  <a:cubicBezTo>
                    <a:pt x="2965" y="291"/>
                    <a:pt x="2974" y="275"/>
                    <a:pt x="2971" y="259"/>
                  </a:cubicBezTo>
                  <a:cubicBezTo>
                    <a:pt x="2967" y="242"/>
                    <a:pt x="2957" y="230"/>
                    <a:pt x="2960" y="212"/>
                  </a:cubicBezTo>
                  <a:cubicBezTo>
                    <a:pt x="2965" y="177"/>
                    <a:pt x="2993" y="119"/>
                    <a:pt x="2945" y="115"/>
                  </a:cubicBezTo>
                  <a:cubicBezTo>
                    <a:pt x="2993" y="87"/>
                    <a:pt x="2993" y="87"/>
                    <a:pt x="2993" y="87"/>
                  </a:cubicBezTo>
                  <a:cubicBezTo>
                    <a:pt x="3025" y="55"/>
                    <a:pt x="3025" y="55"/>
                    <a:pt x="3025" y="55"/>
                  </a:cubicBezTo>
                  <a:cubicBezTo>
                    <a:pt x="3017" y="35"/>
                    <a:pt x="3017" y="35"/>
                    <a:pt x="3017" y="35"/>
                  </a:cubicBezTo>
                  <a:cubicBezTo>
                    <a:pt x="2991" y="40"/>
                    <a:pt x="2965" y="30"/>
                    <a:pt x="2941" y="34"/>
                  </a:cubicBezTo>
                  <a:cubicBezTo>
                    <a:pt x="2924" y="38"/>
                    <a:pt x="2908" y="53"/>
                    <a:pt x="2889" y="49"/>
                  </a:cubicBezTo>
                  <a:cubicBezTo>
                    <a:pt x="2846" y="41"/>
                    <a:pt x="2812" y="0"/>
                    <a:pt x="2761" y="15"/>
                  </a:cubicBezTo>
                  <a:cubicBezTo>
                    <a:pt x="2761" y="19"/>
                    <a:pt x="2761" y="19"/>
                    <a:pt x="2761" y="19"/>
                  </a:cubicBezTo>
                  <a:cubicBezTo>
                    <a:pt x="2773" y="23"/>
                    <a:pt x="2773" y="23"/>
                    <a:pt x="2773" y="23"/>
                  </a:cubicBezTo>
                  <a:cubicBezTo>
                    <a:pt x="2773" y="31"/>
                    <a:pt x="2773" y="31"/>
                    <a:pt x="2773" y="31"/>
                  </a:cubicBezTo>
                  <a:cubicBezTo>
                    <a:pt x="2740" y="45"/>
                    <a:pt x="2706" y="47"/>
                    <a:pt x="2673" y="30"/>
                  </a:cubicBezTo>
                  <a:cubicBezTo>
                    <a:pt x="2662" y="24"/>
                    <a:pt x="2654" y="11"/>
                    <a:pt x="2641" y="9"/>
                  </a:cubicBezTo>
                  <a:cubicBezTo>
                    <a:pt x="2620" y="5"/>
                    <a:pt x="2600" y="19"/>
                    <a:pt x="2601" y="39"/>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9"/>
            <p:cNvSpPr>
              <a:spLocks/>
            </p:cNvSpPr>
            <p:nvPr/>
          </p:nvSpPr>
          <p:spPr bwMode="auto">
            <a:xfrm>
              <a:off x="1771647" y="772466"/>
              <a:ext cx="937555" cy="802276"/>
            </a:xfrm>
            <a:custGeom>
              <a:avLst/>
              <a:gdLst/>
              <a:ahLst/>
              <a:cxnLst>
                <a:cxn ang="0">
                  <a:pos x="392" y="128"/>
                </a:cxn>
                <a:cxn ang="0">
                  <a:pos x="212" y="239"/>
                </a:cxn>
                <a:cxn ang="0">
                  <a:pos x="167" y="380"/>
                </a:cxn>
                <a:cxn ang="0">
                  <a:pos x="0" y="524"/>
                </a:cxn>
                <a:cxn ang="0">
                  <a:pos x="85" y="852"/>
                </a:cxn>
                <a:cxn ang="0">
                  <a:pos x="74" y="1016"/>
                </a:cxn>
                <a:cxn ang="0">
                  <a:pos x="19" y="1220"/>
                </a:cxn>
                <a:cxn ang="0">
                  <a:pos x="128" y="1436"/>
                </a:cxn>
                <a:cxn ang="0">
                  <a:pos x="248" y="1500"/>
                </a:cxn>
                <a:cxn ang="0">
                  <a:pos x="466" y="1672"/>
                </a:cxn>
                <a:cxn ang="0">
                  <a:pos x="736" y="1740"/>
                </a:cxn>
                <a:cxn ang="0">
                  <a:pos x="896" y="1816"/>
                </a:cxn>
                <a:cxn ang="0">
                  <a:pos x="1116" y="1710"/>
                </a:cxn>
                <a:cxn ang="0">
                  <a:pos x="1260" y="1735"/>
                </a:cxn>
                <a:cxn ang="0">
                  <a:pos x="2236" y="2209"/>
                </a:cxn>
                <a:cxn ang="0">
                  <a:pos x="2560" y="2372"/>
                </a:cxn>
                <a:cxn ang="0">
                  <a:pos x="2732" y="2288"/>
                </a:cxn>
                <a:cxn ang="0">
                  <a:pos x="2730" y="684"/>
                </a:cxn>
                <a:cxn ang="0">
                  <a:pos x="2708" y="480"/>
                </a:cxn>
                <a:cxn ang="0">
                  <a:pos x="2720" y="464"/>
                </a:cxn>
                <a:cxn ang="0">
                  <a:pos x="2736" y="412"/>
                </a:cxn>
                <a:cxn ang="0">
                  <a:pos x="2728" y="211"/>
                </a:cxn>
                <a:cxn ang="0">
                  <a:pos x="2568" y="198"/>
                </a:cxn>
                <a:cxn ang="0">
                  <a:pos x="2404" y="92"/>
                </a:cxn>
                <a:cxn ang="0">
                  <a:pos x="2088" y="64"/>
                </a:cxn>
                <a:cxn ang="0">
                  <a:pos x="1852" y="304"/>
                </a:cxn>
                <a:cxn ang="0">
                  <a:pos x="1712" y="500"/>
                </a:cxn>
                <a:cxn ang="0">
                  <a:pos x="1288" y="333"/>
                </a:cxn>
                <a:cxn ang="0">
                  <a:pos x="1061" y="217"/>
                </a:cxn>
                <a:cxn ang="0">
                  <a:pos x="908" y="110"/>
                </a:cxn>
                <a:cxn ang="0">
                  <a:pos x="748" y="61"/>
                </a:cxn>
                <a:cxn ang="0">
                  <a:pos x="548" y="60"/>
                </a:cxn>
                <a:cxn ang="0">
                  <a:pos x="384" y="0"/>
                </a:cxn>
              </a:cxnLst>
              <a:rect l="0" t="0" r="r" b="b"/>
              <a:pathLst>
                <a:path w="2775" h="2372">
                  <a:moveTo>
                    <a:pt x="384" y="0"/>
                  </a:moveTo>
                  <a:cubicBezTo>
                    <a:pt x="371" y="50"/>
                    <a:pt x="376" y="82"/>
                    <a:pt x="392" y="128"/>
                  </a:cubicBezTo>
                  <a:cubicBezTo>
                    <a:pt x="357" y="139"/>
                    <a:pt x="311" y="153"/>
                    <a:pt x="281" y="173"/>
                  </a:cubicBezTo>
                  <a:cubicBezTo>
                    <a:pt x="255" y="191"/>
                    <a:pt x="237" y="220"/>
                    <a:pt x="212" y="239"/>
                  </a:cubicBezTo>
                  <a:cubicBezTo>
                    <a:pt x="188" y="257"/>
                    <a:pt x="166" y="250"/>
                    <a:pt x="149" y="280"/>
                  </a:cubicBezTo>
                  <a:cubicBezTo>
                    <a:pt x="130" y="314"/>
                    <a:pt x="164" y="346"/>
                    <a:pt x="167" y="380"/>
                  </a:cubicBezTo>
                  <a:cubicBezTo>
                    <a:pt x="172" y="437"/>
                    <a:pt x="92" y="498"/>
                    <a:pt x="40" y="500"/>
                  </a:cubicBezTo>
                  <a:cubicBezTo>
                    <a:pt x="0" y="524"/>
                    <a:pt x="0" y="524"/>
                    <a:pt x="0" y="524"/>
                  </a:cubicBezTo>
                  <a:cubicBezTo>
                    <a:pt x="12" y="569"/>
                    <a:pt x="61" y="606"/>
                    <a:pt x="79" y="652"/>
                  </a:cubicBezTo>
                  <a:cubicBezTo>
                    <a:pt x="107" y="723"/>
                    <a:pt x="79" y="783"/>
                    <a:pt x="85" y="852"/>
                  </a:cubicBezTo>
                  <a:cubicBezTo>
                    <a:pt x="87" y="878"/>
                    <a:pt x="111" y="898"/>
                    <a:pt x="110" y="924"/>
                  </a:cubicBezTo>
                  <a:cubicBezTo>
                    <a:pt x="109" y="958"/>
                    <a:pt x="73" y="982"/>
                    <a:pt x="74" y="1016"/>
                  </a:cubicBezTo>
                  <a:cubicBezTo>
                    <a:pt x="75" y="1061"/>
                    <a:pt x="114" y="1095"/>
                    <a:pt x="99" y="1141"/>
                  </a:cubicBezTo>
                  <a:cubicBezTo>
                    <a:pt x="87" y="1176"/>
                    <a:pt x="4" y="1165"/>
                    <a:pt x="19" y="1220"/>
                  </a:cubicBezTo>
                  <a:cubicBezTo>
                    <a:pt x="32" y="1270"/>
                    <a:pt x="95" y="1311"/>
                    <a:pt x="120" y="1356"/>
                  </a:cubicBezTo>
                  <a:cubicBezTo>
                    <a:pt x="134" y="1381"/>
                    <a:pt x="124" y="1410"/>
                    <a:pt x="128" y="1436"/>
                  </a:cubicBezTo>
                  <a:cubicBezTo>
                    <a:pt x="131" y="1454"/>
                    <a:pt x="174" y="1501"/>
                    <a:pt x="192" y="1508"/>
                  </a:cubicBezTo>
                  <a:cubicBezTo>
                    <a:pt x="211" y="1517"/>
                    <a:pt x="228" y="1500"/>
                    <a:pt x="248" y="1500"/>
                  </a:cubicBezTo>
                  <a:cubicBezTo>
                    <a:pt x="282" y="1501"/>
                    <a:pt x="354" y="1523"/>
                    <a:pt x="383" y="1540"/>
                  </a:cubicBezTo>
                  <a:cubicBezTo>
                    <a:pt x="429" y="1567"/>
                    <a:pt x="425" y="1642"/>
                    <a:pt x="466" y="1672"/>
                  </a:cubicBezTo>
                  <a:cubicBezTo>
                    <a:pt x="480" y="1683"/>
                    <a:pt x="503" y="1683"/>
                    <a:pt x="520" y="1688"/>
                  </a:cubicBezTo>
                  <a:cubicBezTo>
                    <a:pt x="589" y="1709"/>
                    <a:pt x="671" y="1707"/>
                    <a:pt x="736" y="1740"/>
                  </a:cubicBezTo>
                  <a:cubicBezTo>
                    <a:pt x="774" y="1760"/>
                    <a:pt x="813" y="1826"/>
                    <a:pt x="856" y="1832"/>
                  </a:cubicBezTo>
                  <a:cubicBezTo>
                    <a:pt x="870" y="1834"/>
                    <a:pt x="884" y="1822"/>
                    <a:pt x="896" y="1816"/>
                  </a:cubicBezTo>
                  <a:cubicBezTo>
                    <a:pt x="924" y="1802"/>
                    <a:pt x="960" y="1778"/>
                    <a:pt x="992" y="1776"/>
                  </a:cubicBezTo>
                  <a:cubicBezTo>
                    <a:pt x="1022" y="1743"/>
                    <a:pt x="1075" y="1728"/>
                    <a:pt x="1116" y="1710"/>
                  </a:cubicBezTo>
                  <a:cubicBezTo>
                    <a:pt x="1131" y="1703"/>
                    <a:pt x="1151" y="1690"/>
                    <a:pt x="1168" y="1692"/>
                  </a:cubicBezTo>
                  <a:cubicBezTo>
                    <a:pt x="1198" y="1696"/>
                    <a:pt x="1233" y="1722"/>
                    <a:pt x="1260" y="1735"/>
                  </a:cubicBezTo>
                  <a:cubicBezTo>
                    <a:pt x="1321" y="1766"/>
                    <a:pt x="1385" y="1795"/>
                    <a:pt x="1448" y="1823"/>
                  </a:cubicBezTo>
                  <a:cubicBezTo>
                    <a:pt x="1715" y="1939"/>
                    <a:pt x="1974" y="2079"/>
                    <a:pt x="2236" y="2209"/>
                  </a:cubicBezTo>
                  <a:cubicBezTo>
                    <a:pt x="2313" y="2248"/>
                    <a:pt x="2387" y="2291"/>
                    <a:pt x="2464" y="2329"/>
                  </a:cubicBezTo>
                  <a:cubicBezTo>
                    <a:pt x="2494" y="2345"/>
                    <a:pt x="2525" y="2369"/>
                    <a:pt x="2560" y="2372"/>
                  </a:cubicBezTo>
                  <a:cubicBezTo>
                    <a:pt x="2560" y="2288"/>
                    <a:pt x="2560" y="2288"/>
                    <a:pt x="2560" y="2288"/>
                  </a:cubicBezTo>
                  <a:cubicBezTo>
                    <a:pt x="2732" y="2288"/>
                    <a:pt x="2732" y="2288"/>
                    <a:pt x="2732" y="2288"/>
                  </a:cubicBezTo>
                  <a:cubicBezTo>
                    <a:pt x="2732" y="916"/>
                    <a:pt x="2732" y="916"/>
                    <a:pt x="2732" y="916"/>
                  </a:cubicBezTo>
                  <a:cubicBezTo>
                    <a:pt x="2732" y="845"/>
                    <a:pt x="2747" y="753"/>
                    <a:pt x="2730" y="684"/>
                  </a:cubicBezTo>
                  <a:cubicBezTo>
                    <a:pt x="2720" y="645"/>
                    <a:pt x="2707" y="609"/>
                    <a:pt x="2700" y="568"/>
                  </a:cubicBezTo>
                  <a:cubicBezTo>
                    <a:pt x="2692" y="527"/>
                    <a:pt x="2668" y="515"/>
                    <a:pt x="2708" y="480"/>
                  </a:cubicBezTo>
                  <a:cubicBezTo>
                    <a:pt x="2704" y="472"/>
                    <a:pt x="2704" y="472"/>
                    <a:pt x="2704" y="472"/>
                  </a:cubicBezTo>
                  <a:cubicBezTo>
                    <a:pt x="2720" y="464"/>
                    <a:pt x="2720" y="464"/>
                    <a:pt x="2720" y="464"/>
                  </a:cubicBezTo>
                  <a:cubicBezTo>
                    <a:pt x="2736" y="416"/>
                    <a:pt x="2736" y="416"/>
                    <a:pt x="2736" y="416"/>
                  </a:cubicBezTo>
                  <a:cubicBezTo>
                    <a:pt x="2736" y="412"/>
                    <a:pt x="2736" y="412"/>
                    <a:pt x="2736" y="412"/>
                  </a:cubicBezTo>
                  <a:cubicBezTo>
                    <a:pt x="2716" y="385"/>
                    <a:pt x="2698" y="351"/>
                    <a:pt x="2710" y="317"/>
                  </a:cubicBezTo>
                  <a:cubicBezTo>
                    <a:pt x="2724" y="277"/>
                    <a:pt x="2775" y="258"/>
                    <a:pt x="2728" y="211"/>
                  </a:cubicBezTo>
                  <a:cubicBezTo>
                    <a:pt x="2708" y="190"/>
                    <a:pt x="2661" y="200"/>
                    <a:pt x="2636" y="200"/>
                  </a:cubicBezTo>
                  <a:cubicBezTo>
                    <a:pt x="2615" y="201"/>
                    <a:pt x="2588" y="204"/>
                    <a:pt x="2568" y="198"/>
                  </a:cubicBezTo>
                  <a:cubicBezTo>
                    <a:pt x="2547" y="192"/>
                    <a:pt x="2531" y="176"/>
                    <a:pt x="2508" y="170"/>
                  </a:cubicBezTo>
                  <a:cubicBezTo>
                    <a:pt x="2453" y="158"/>
                    <a:pt x="2388" y="175"/>
                    <a:pt x="2404" y="92"/>
                  </a:cubicBezTo>
                  <a:cubicBezTo>
                    <a:pt x="2327" y="66"/>
                    <a:pt x="2225" y="27"/>
                    <a:pt x="2144" y="37"/>
                  </a:cubicBezTo>
                  <a:cubicBezTo>
                    <a:pt x="2122" y="40"/>
                    <a:pt x="2110" y="61"/>
                    <a:pt x="2088" y="64"/>
                  </a:cubicBezTo>
                  <a:cubicBezTo>
                    <a:pt x="2010" y="73"/>
                    <a:pt x="1902" y="109"/>
                    <a:pt x="1858" y="181"/>
                  </a:cubicBezTo>
                  <a:cubicBezTo>
                    <a:pt x="1835" y="217"/>
                    <a:pt x="1835" y="266"/>
                    <a:pt x="1852" y="304"/>
                  </a:cubicBezTo>
                  <a:cubicBezTo>
                    <a:pt x="1860" y="322"/>
                    <a:pt x="1876" y="332"/>
                    <a:pt x="1878" y="352"/>
                  </a:cubicBezTo>
                  <a:cubicBezTo>
                    <a:pt x="1885" y="420"/>
                    <a:pt x="1772" y="500"/>
                    <a:pt x="1712" y="500"/>
                  </a:cubicBezTo>
                  <a:cubicBezTo>
                    <a:pt x="1638" y="501"/>
                    <a:pt x="1603" y="438"/>
                    <a:pt x="1544" y="411"/>
                  </a:cubicBezTo>
                  <a:cubicBezTo>
                    <a:pt x="1466" y="377"/>
                    <a:pt x="1372" y="345"/>
                    <a:pt x="1288" y="333"/>
                  </a:cubicBezTo>
                  <a:cubicBezTo>
                    <a:pt x="1222" y="324"/>
                    <a:pt x="1171" y="339"/>
                    <a:pt x="1112" y="296"/>
                  </a:cubicBezTo>
                  <a:cubicBezTo>
                    <a:pt x="1088" y="279"/>
                    <a:pt x="1068" y="246"/>
                    <a:pt x="1061" y="217"/>
                  </a:cubicBezTo>
                  <a:cubicBezTo>
                    <a:pt x="1052" y="186"/>
                    <a:pt x="1060" y="152"/>
                    <a:pt x="1024" y="134"/>
                  </a:cubicBezTo>
                  <a:cubicBezTo>
                    <a:pt x="990" y="117"/>
                    <a:pt x="944" y="123"/>
                    <a:pt x="908" y="110"/>
                  </a:cubicBezTo>
                  <a:cubicBezTo>
                    <a:pt x="887" y="102"/>
                    <a:pt x="872" y="85"/>
                    <a:pt x="852" y="78"/>
                  </a:cubicBezTo>
                  <a:cubicBezTo>
                    <a:pt x="817" y="66"/>
                    <a:pt x="781" y="70"/>
                    <a:pt x="748" y="61"/>
                  </a:cubicBezTo>
                  <a:cubicBezTo>
                    <a:pt x="726" y="55"/>
                    <a:pt x="707" y="41"/>
                    <a:pt x="684" y="41"/>
                  </a:cubicBezTo>
                  <a:cubicBezTo>
                    <a:pt x="638" y="40"/>
                    <a:pt x="597" y="66"/>
                    <a:pt x="548" y="60"/>
                  </a:cubicBezTo>
                  <a:cubicBezTo>
                    <a:pt x="515" y="56"/>
                    <a:pt x="492" y="35"/>
                    <a:pt x="464" y="21"/>
                  </a:cubicBezTo>
                  <a:cubicBezTo>
                    <a:pt x="441" y="11"/>
                    <a:pt x="408" y="5"/>
                    <a:pt x="384" y="0"/>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0"/>
            <p:cNvSpPr>
              <a:spLocks noEditPoints="1"/>
            </p:cNvSpPr>
            <p:nvPr/>
          </p:nvSpPr>
          <p:spPr bwMode="auto">
            <a:xfrm>
              <a:off x="2673503" y="817558"/>
              <a:ext cx="717727" cy="616268"/>
            </a:xfrm>
            <a:custGeom>
              <a:avLst/>
              <a:gdLst/>
              <a:ahLst/>
              <a:cxnLst>
                <a:cxn ang="0">
                  <a:pos x="1872" y="4"/>
                </a:cxn>
                <a:cxn ang="0">
                  <a:pos x="1836" y="88"/>
                </a:cxn>
                <a:cxn ang="0">
                  <a:pos x="1836" y="88"/>
                </a:cxn>
                <a:cxn ang="0">
                  <a:pos x="28" y="228"/>
                </a:cxn>
                <a:cxn ang="0">
                  <a:pos x="2" y="392"/>
                </a:cxn>
                <a:cxn ang="0">
                  <a:pos x="27" y="496"/>
                </a:cxn>
                <a:cxn ang="0">
                  <a:pos x="56" y="1808"/>
                </a:cxn>
                <a:cxn ang="0">
                  <a:pos x="1028" y="1808"/>
                </a:cxn>
                <a:cxn ang="0">
                  <a:pos x="1180" y="1772"/>
                </a:cxn>
                <a:cxn ang="0">
                  <a:pos x="1384" y="1808"/>
                </a:cxn>
                <a:cxn ang="0">
                  <a:pos x="2024" y="1808"/>
                </a:cxn>
                <a:cxn ang="0">
                  <a:pos x="2045" y="1739"/>
                </a:cxn>
                <a:cxn ang="0">
                  <a:pos x="1928" y="1656"/>
                </a:cxn>
                <a:cxn ang="0">
                  <a:pos x="1880" y="1468"/>
                </a:cxn>
                <a:cxn ang="0">
                  <a:pos x="1888" y="1436"/>
                </a:cxn>
                <a:cxn ang="0">
                  <a:pos x="1775" y="1264"/>
                </a:cxn>
                <a:cxn ang="0">
                  <a:pos x="1612" y="992"/>
                </a:cxn>
                <a:cxn ang="0">
                  <a:pos x="1588" y="912"/>
                </a:cxn>
                <a:cxn ang="0">
                  <a:pos x="1571" y="875"/>
                </a:cxn>
                <a:cxn ang="0">
                  <a:pos x="1552" y="800"/>
                </a:cxn>
                <a:cxn ang="0">
                  <a:pos x="1417" y="637"/>
                </a:cxn>
                <a:cxn ang="0">
                  <a:pos x="1368" y="436"/>
                </a:cxn>
                <a:cxn ang="0">
                  <a:pos x="1478" y="664"/>
                </a:cxn>
                <a:cxn ang="0">
                  <a:pos x="1655" y="811"/>
                </a:cxn>
                <a:cxn ang="0">
                  <a:pos x="1704" y="772"/>
                </a:cxn>
                <a:cxn ang="0">
                  <a:pos x="1728" y="636"/>
                </a:cxn>
                <a:cxn ang="0">
                  <a:pos x="1784" y="476"/>
                </a:cxn>
                <a:cxn ang="0">
                  <a:pos x="1664" y="208"/>
                </a:cxn>
                <a:cxn ang="0">
                  <a:pos x="1696" y="136"/>
                </a:cxn>
                <a:cxn ang="0">
                  <a:pos x="1432" y="212"/>
                </a:cxn>
                <a:cxn ang="0">
                  <a:pos x="1328" y="194"/>
                </a:cxn>
                <a:cxn ang="0">
                  <a:pos x="1260" y="150"/>
                </a:cxn>
                <a:cxn ang="0">
                  <a:pos x="1116" y="136"/>
                </a:cxn>
                <a:cxn ang="0">
                  <a:pos x="984" y="152"/>
                </a:cxn>
                <a:cxn ang="0">
                  <a:pos x="916" y="188"/>
                </a:cxn>
                <a:cxn ang="0">
                  <a:pos x="656" y="231"/>
                </a:cxn>
                <a:cxn ang="0">
                  <a:pos x="488" y="204"/>
                </a:cxn>
                <a:cxn ang="0">
                  <a:pos x="308" y="155"/>
                </a:cxn>
                <a:cxn ang="0">
                  <a:pos x="84" y="148"/>
                </a:cxn>
                <a:cxn ang="0">
                  <a:pos x="76" y="124"/>
                </a:cxn>
              </a:cxnLst>
              <a:rect l="0" t="0" r="r" b="b"/>
              <a:pathLst>
                <a:path w="2124" h="1823">
                  <a:moveTo>
                    <a:pt x="1868" y="0"/>
                  </a:moveTo>
                  <a:cubicBezTo>
                    <a:pt x="1872" y="4"/>
                    <a:pt x="1872" y="4"/>
                    <a:pt x="1872" y="4"/>
                  </a:cubicBezTo>
                  <a:cubicBezTo>
                    <a:pt x="1868" y="0"/>
                    <a:pt x="1868" y="0"/>
                    <a:pt x="1868" y="0"/>
                  </a:cubicBezTo>
                  <a:moveTo>
                    <a:pt x="1836" y="88"/>
                  </a:moveTo>
                  <a:cubicBezTo>
                    <a:pt x="1840" y="92"/>
                    <a:pt x="1840" y="92"/>
                    <a:pt x="1840" y="92"/>
                  </a:cubicBezTo>
                  <a:cubicBezTo>
                    <a:pt x="1836" y="88"/>
                    <a:pt x="1836" y="88"/>
                    <a:pt x="1836" y="88"/>
                  </a:cubicBezTo>
                  <a:moveTo>
                    <a:pt x="76" y="124"/>
                  </a:moveTo>
                  <a:cubicBezTo>
                    <a:pt x="51" y="163"/>
                    <a:pt x="23" y="178"/>
                    <a:pt x="28" y="228"/>
                  </a:cubicBezTo>
                  <a:cubicBezTo>
                    <a:pt x="31" y="253"/>
                    <a:pt x="60" y="272"/>
                    <a:pt x="53" y="299"/>
                  </a:cubicBezTo>
                  <a:cubicBezTo>
                    <a:pt x="44" y="332"/>
                    <a:pt x="0" y="357"/>
                    <a:pt x="2" y="392"/>
                  </a:cubicBezTo>
                  <a:cubicBezTo>
                    <a:pt x="2" y="409"/>
                    <a:pt x="16" y="420"/>
                    <a:pt x="20" y="436"/>
                  </a:cubicBezTo>
                  <a:cubicBezTo>
                    <a:pt x="24" y="456"/>
                    <a:pt x="22" y="477"/>
                    <a:pt x="27" y="496"/>
                  </a:cubicBezTo>
                  <a:cubicBezTo>
                    <a:pt x="39" y="542"/>
                    <a:pt x="56" y="571"/>
                    <a:pt x="56" y="620"/>
                  </a:cubicBezTo>
                  <a:cubicBezTo>
                    <a:pt x="56" y="1808"/>
                    <a:pt x="56" y="1808"/>
                    <a:pt x="56" y="1808"/>
                  </a:cubicBezTo>
                  <a:cubicBezTo>
                    <a:pt x="784" y="1808"/>
                    <a:pt x="784" y="1808"/>
                    <a:pt x="784" y="1808"/>
                  </a:cubicBezTo>
                  <a:cubicBezTo>
                    <a:pt x="1028" y="1808"/>
                    <a:pt x="1028" y="1808"/>
                    <a:pt x="1028" y="1808"/>
                  </a:cubicBezTo>
                  <a:cubicBezTo>
                    <a:pt x="1139" y="1807"/>
                    <a:pt x="1139" y="1807"/>
                    <a:pt x="1139" y="1807"/>
                  </a:cubicBezTo>
                  <a:cubicBezTo>
                    <a:pt x="1180" y="1772"/>
                    <a:pt x="1180" y="1772"/>
                    <a:pt x="1180" y="1772"/>
                  </a:cubicBezTo>
                  <a:cubicBezTo>
                    <a:pt x="1172" y="1804"/>
                    <a:pt x="1172" y="1804"/>
                    <a:pt x="1172" y="1804"/>
                  </a:cubicBezTo>
                  <a:cubicBezTo>
                    <a:pt x="1234" y="1823"/>
                    <a:pt x="1319" y="1808"/>
                    <a:pt x="1384" y="1808"/>
                  </a:cubicBezTo>
                  <a:cubicBezTo>
                    <a:pt x="1836" y="1808"/>
                    <a:pt x="1836" y="1808"/>
                    <a:pt x="1836" y="1808"/>
                  </a:cubicBezTo>
                  <a:cubicBezTo>
                    <a:pt x="2024" y="1808"/>
                    <a:pt x="2024" y="1808"/>
                    <a:pt x="2024" y="1808"/>
                  </a:cubicBezTo>
                  <a:cubicBezTo>
                    <a:pt x="2056" y="1808"/>
                    <a:pt x="2093" y="1813"/>
                    <a:pt x="2124" y="1804"/>
                  </a:cubicBezTo>
                  <a:cubicBezTo>
                    <a:pt x="2045" y="1739"/>
                    <a:pt x="2045" y="1739"/>
                    <a:pt x="2045" y="1739"/>
                  </a:cubicBezTo>
                  <a:cubicBezTo>
                    <a:pt x="1999" y="1691"/>
                    <a:pt x="1999" y="1691"/>
                    <a:pt x="1999" y="1691"/>
                  </a:cubicBezTo>
                  <a:cubicBezTo>
                    <a:pt x="1928" y="1656"/>
                    <a:pt x="1928" y="1656"/>
                    <a:pt x="1928" y="1656"/>
                  </a:cubicBezTo>
                  <a:cubicBezTo>
                    <a:pt x="1880" y="1556"/>
                    <a:pt x="1880" y="1556"/>
                    <a:pt x="1880" y="1556"/>
                  </a:cubicBezTo>
                  <a:cubicBezTo>
                    <a:pt x="1880" y="1468"/>
                    <a:pt x="1880" y="1468"/>
                    <a:pt x="1880" y="1468"/>
                  </a:cubicBezTo>
                  <a:cubicBezTo>
                    <a:pt x="1936" y="1480"/>
                    <a:pt x="1936" y="1480"/>
                    <a:pt x="1936" y="1480"/>
                  </a:cubicBezTo>
                  <a:cubicBezTo>
                    <a:pt x="1888" y="1436"/>
                    <a:pt x="1888" y="1436"/>
                    <a:pt x="1888" y="1436"/>
                  </a:cubicBezTo>
                  <a:cubicBezTo>
                    <a:pt x="1819" y="1364"/>
                    <a:pt x="1819" y="1364"/>
                    <a:pt x="1819" y="1364"/>
                  </a:cubicBezTo>
                  <a:cubicBezTo>
                    <a:pt x="1775" y="1264"/>
                    <a:pt x="1775" y="1264"/>
                    <a:pt x="1775" y="1264"/>
                  </a:cubicBezTo>
                  <a:cubicBezTo>
                    <a:pt x="1685" y="1120"/>
                    <a:pt x="1685" y="1120"/>
                    <a:pt x="1685" y="1120"/>
                  </a:cubicBezTo>
                  <a:cubicBezTo>
                    <a:pt x="1612" y="992"/>
                    <a:pt x="1612" y="992"/>
                    <a:pt x="1612" y="992"/>
                  </a:cubicBezTo>
                  <a:cubicBezTo>
                    <a:pt x="1624" y="988"/>
                    <a:pt x="1624" y="988"/>
                    <a:pt x="1624" y="988"/>
                  </a:cubicBezTo>
                  <a:cubicBezTo>
                    <a:pt x="1588" y="912"/>
                    <a:pt x="1588" y="912"/>
                    <a:pt x="1588" y="912"/>
                  </a:cubicBezTo>
                  <a:cubicBezTo>
                    <a:pt x="1588" y="908"/>
                    <a:pt x="1588" y="908"/>
                    <a:pt x="1588" y="908"/>
                  </a:cubicBezTo>
                  <a:cubicBezTo>
                    <a:pt x="1596" y="893"/>
                    <a:pt x="1580" y="887"/>
                    <a:pt x="1571" y="875"/>
                  </a:cubicBezTo>
                  <a:cubicBezTo>
                    <a:pt x="1555" y="855"/>
                    <a:pt x="1530" y="826"/>
                    <a:pt x="1528" y="800"/>
                  </a:cubicBezTo>
                  <a:cubicBezTo>
                    <a:pt x="1552" y="800"/>
                    <a:pt x="1552" y="800"/>
                    <a:pt x="1552" y="800"/>
                  </a:cubicBezTo>
                  <a:cubicBezTo>
                    <a:pt x="1539" y="769"/>
                    <a:pt x="1515" y="758"/>
                    <a:pt x="1492" y="736"/>
                  </a:cubicBezTo>
                  <a:cubicBezTo>
                    <a:pt x="1463" y="708"/>
                    <a:pt x="1434" y="672"/>
                    <a:pt x="1417" y="637"/>
                  </a:cubicBezTo>
                  <a:cubicBezTo>
                    <a:pt x="1408" y="619"/>
                    <a:pt x="1365" y="599"/>
                    <a:pt x="1396" y="580"/>
                  </a:cubicBezTo>
                  <a:cubicBezTo>
                    <a:pt x="1381" y="518"/>
                    <a:pt x="1307" y="493"/>
                    <a:pt x="1368" y="436"/>
                  </a:cubicBezTo>
                  <a:cubicBezTo>
                    <a:pt x="1379" y="507"/>
                    <a:pt x="1425" y="538"/>
                    <a:pt x="1462" y="593"/>
                  </a:cubicBezTo>
                  <a:cubicBezTo>
                    <a:pt x="1475" y="614"/>
                    <a:pt x="1467" y="642"/>
                    <a:pt x="1478" y="664"/>
                  </a:cubicBezTo>
                  <a:cubicBezTo>
                    <a:pt x="1491" y="690"/>
                    <a:pt x="1515" y="703"/>
                    <a:pt x="1535" y="722"/>
                  </a:cubicBezTo>
                  <a:cubicBezTo>
                    <a:pt x="1568" y="753"/>
                    <a:pt x="1604" y="804"/>
                    <a:pt x="1655" y="811"/>
                  </a:cubicBezTo>
                  <a:cubicBezTo>
                    <a:pt x="1669" y="813"/>
                    <a:pt x="1682" y="780"/>
                    <a:pt x="1700" y="776"/>
                  </a:cubicBezTo>
                  <a:cubicBezTo>
                    <a:pt x="1704" y="772"/>
                    <a:pt x="1704" y="772"/>
                    <a:pt x="1704" y="772"/>
                  </a:cubicBezTo>
                  <a:cubicBezTo>
                    <a:pt x="1693" y="708"/>
                    <a:pt x="1693" y="708"/>
                    <a:pt x="1693" y="708"/>
                  </a:cubicBezTo>
                  <a:cubicBezTo>
                    <a:pt x="1728" y="636"/>
                    <a:pt x="1728" y="636"/>
                    <a:pt x="1728" y="636"/>
                  </a:cubicBezTo>
                  <a:cubicBezTo>
                    <a:pt x="1746" y="548"/>
                    <a:pt x="1746" y="548"/>
                    <a:pt x="1746" y="548"/>
                  </a:cubicBezTo>
                  <a:cubicBezTo>
                    <a:pt x="1784" y="476"/>
                    <a:pt x="1784" y="476"/>
                    <a:pt x="1784" y="476"/>
                  </a:cubicBezTo>
                  <a:cubicBezTo>
                    <a:pt x="1757" y="462"/>
                    <a:pt x="1750" y="423"/>
                    <a:pt x="1740" y="396"/>
                  </a:cubicBezTo>
                  <a:cubicBezTo>
                    <a:pt x="1716" y="333"/>
                    <a:pt x="1691" y="270"/>
                    <a:pt x="1664" y="208"/>
                  </a:cubicBezTo>
                  <a:cubicBezTo>
                    <a:pt x="1720" y="148"/>
                    <a:pt x="1720" y="148"/>
                    <a:pt x="1720" y="148"/>
                  </a:cubicBezTo>
                  <a:cubicBezTo>
                    <a:pt x="1696" y="136"/>
                    <a:pt x="1696" y="136"/>
                    <a:pt x="1696" y="136"/>
                  </a:cubicBezTo>
                  <a:cubicBezTo>
                    <a:pt x="1663" y="181"/>
                    <a:pt x="1607" y="223"/>
                    <a:pt x="1548" y="220"/>
                  </a:cubicBezTo>
                  <a:cubicBezTo>
                    <a:pt x="1502" y="218"/>
                    <a:pt x="1480" y="195"/>
                    <a:pt x="1432" y="212"/>
                  </a:cubicBezTo>
                  <a:cubicBezTo>
                    <a:pt x="1432" y="235"/>
                    <a:pt x="1384" y="237"/>
                    <a:pt x="1369" y="227"/>
                  </a:cubicBezTo>
                  <a:cubicBezTo>
                    <a:pt x="1354" y="217"/>
                    <a:pt x="1344" y="201"/>
                    <a:pt x="1328" y="194"/>
                  </a:cubicBezTo>
                  <a:cubicBezTo>
                    <a:pt x="1312" y="187"/>
                    <a:pt x="1296" y="188"/>
                    <a:pt x="1281" y="175"/>
                  </a:cubicBezTo>
                  <a:cubicBezTo>
                    <a:pt x="1273" y="168"/>
                    <a:pt x="1270" y="155"/>
                    <a:pt x="1260" y="150"/>
                  </a:cubicBezTo>
                  <a:cubicBezTo>
                    <a:pt x="1242" y="140"/>
                    <a:pt x="1212" y="166"/>
                    <a:pt x="1192" y="164"/>
                  </a:cubicBezTo>
                  <a:cubicBezTo>
                    <a:pt x="1166" y="162"/>
                    <a:pt x="1143" y="139"/>
                    <a:pt x="1116" y="136"/>
                  </a:cubicBezTo>
                  <a:cubicBezTo>
                    <a:pt x="1081" y="133"/>
                    <a:pt x="1050" y="160"/>
                    <a:pt x="1016" y="163"/>
                  </a:cubicBezTo>
                  <a:cubicBezTo>
                    <a:pt x="1004" y="164"/>
                    <a:pt x="995" y="155"/>
                    <a:pt x="984" y="152"/>
                  </a:cubicBezTo>
                  <a:cubicBezTo>
                    <a:pt x="980" y="156"/>
                    <a:pt x="980" y="156"/>
                    <a:pt x="980" y="156"/>
                  </a:cubicBezTo>
                  <a:cubicBezTo>
                    <a:pt x="980" y="211"/>
                    <a:pt x="951" y="191"/>
                    <a:pt x="916" y="188"/>
                  </a:cubicBezTo>
                  <a:cubicBezTo>
                    <a:pt x="896" y="226"/>
                    <a:pt x="800" y="280"/>
                    <a:pt x="756" y="271"/>
                  </a:cubicBezTo>
                  <a:cubicBezTo>
                    <a:pt x="723" y="264"/>
                    <a:pt x="691" y="239"/>
                    <a:pt x="656" y="231"/>
                  </a:cubicBezTo>
                  <a:cubicBezTo>
                    <a:pt x="617" y="221"/>
                    <a:pt x="578" y="243"/>
                    <a:pt x="556" y="200"/>
                  </a:cubicBezTo>
                  <a:cubicBezTo>
                    <a:pt x="534" y="206"/>
                    <a:pt x="510" y="217"/>
                    <a:pt x="488" y="204"/>
                  </a:cubicBezTo>
                  <a:cubicBezTo>
                    <a:pt x="476" y="197"/>
                    <a:pt x="473" y="181"/>
                    <a:pt x="459" y="177"/>
                  </a:cubicBezTo>
                  <a:cubicBezTo>
                    <a:pt x="412" y="164"/>
                    <a:pt x="357" y="162"/>
                    <a:pt x="308" y="155"/>
                  </a:cubicBezTo>
                  <a:cubicBezTo>
                    <a:pt x="278" y="151"/>
                    <a:pt x="250" y="137"/>
                    <a:pt x="220" y="134"/>
                  </a:cubicBezTo>
                  <a:cubicBezTo>
                    <a:pt x="174" y="128"/>
                    <a:pt x="133" y="157"/>
                    <a:pt x="84" y="148"/>
                  </a:cubicBezTo>
                  <a:cubicBezTo>
                    <a:pt x="84" y="124"/>
                    <a:pt x="84" y="124"/>
                    <a:pt x="84" y="124"/>
                  </a:cubicBezTo>
                  <a:lnTo>
                    <a:pt x="76" y="124"/>
                  </a:lnTo>
                  <a:close/>
                </a:path>
              </a:pathLst>
            </a:custGeom>
            <a:solidFill>
              <a:schemeClr val="bg1">
                <a:lumMod val="85000"/>
              </a:schemeClr>
            </a:solidFill>
            <a:ln w="9525">
              <a:solidFill>
                <a:schemeClr val="bg1">
                  <a:lumMod val="50000"/>
                </a:schemeClr>
              </a:solidFill>
              <a:round/>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4" name="Freeform 11"/>
            <p:cNvSpPr>
              <a:spLocks/>
            </p:cNvSpPr>
            <p:nvPr/>
          </p:nvSpPr>
          <p:spPr bwMode="auto">
            <a:xfrm>
              <a:off x="3167644" y="1012960"/>
              <a:ext cx="1879" cy="1879"/>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2"/>
            <p:cNvSpPr>
              <a:spLocks/>
            </p:cNvSpPr>
            <p:nvPr/>
          </p:nvSpPr>
          <p:spPr bwMode="auto">
            <a:xfrm>
              <a:off x="3212737" y="1099388"/>
              <a:ext cx="11273" cy="11273"/>
            </a:xfrm>
            <a:custGeom>
              <a:avLst/>
              <a:gdLst/>
              <a:ahLst/>
              <a:cxnLst>
                <a:cxn ang="0">
                  <a:pos x="0" y="17"/>
                </a:cxn>
                <a:cxn ang="0">
                  <a:pos x="28" y="29"/>
                </a:cxn>
                <a:cxn ang="0">
                  <a:pos x="32" y="25"/>
                </a:cxn>
                <a:cxn ang="0">
                  <a:pos x="0" y="17"/>
                </a:cxn>
              </a:cxnLst>
              <a:rect l="0" t="0" r="r" b="b"/>
              <a:pathLst>
                <a:path w="32" h="29">
                  <a:moveTo>
                    <a:pt x="0" y="17"/>
                  </a:moveTo>
                  <a:cubicBezTo>
                    <a:pt x="28" y="29"/>
                    <a:pt x="28" y="29"/>
                    <a:pt x="28" y="29"/>
                  </a:cubicBezTo>
                  <a:cubicBezTo>
                    <a:pt x="32" y="25"/>
                    <a:pt x="32" y="25"/>
                    <a:pt x="32" y="25"/>
                  </a:cubicBezTo>
                  <a:cubicBezTo>
                    <a:pt x="25" y="8"/>
                    <a:pt x="12" y="0"/>
                    <a:pt x="0" y="17"/>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3"/>
            <p:cNvSpPr>
              <a:spLocks/>
            </p:cNvSpPr>
            <p:nvPr/>
          </p:nvSpPr>
          <p:spPr bwMode="auto">
            <a:xfrm>
              <a:off x="2506283" y="1415037"/>
              <a:ext cx="986406" cy="1101015"/>
            </a:xfrm>
            <a:custGeom>
              <a:avLst/>
              <a:gdLst/>
              <a:ahLst/>
              <a:cxnLst>
                <a:cxn ang="0">
                  <a:pos x="552" y="291"/>
                </a:cxn>
                <a:cxn ang="0">
                  <a:pos x="500" y="387"/>
                </a:cxn>
                <a:cxn ang="0">
                  <a:pos x="376" y="1131"/>
                </a:cxn>
                <a:cxn ang="0">
                  <a:pos x="192" y="1157"/>
                </a:cxn>
                <a:cxn ang="0">
                  <a:pos x="148" y="1311"/>
                </a:cxn>
                <a:cxn ang="0">
                  <a:pos x="117" y="1409"/>
                </a:cxn>
                <a:cxn ang="0">
                  <a:pos x="73" y="1543"/>
                </a:cxn>
                <a:cxn ang="0">
                  <a:pos x="68" y="1663"/>
                </a:cxn>
                <a:cxn ang="0">
                  <a:pos x="68" y="1651"/>
                </a:cxn>
                <a:cxn ang="0">
                  <a:pos x="131" y="1787"/>
                </a:cxn>
                <a:cxn ang="0">
                  <a:pos x="191" y="1892"/>
                </a:cxn>
                <a:cxn ang="0">
                  <a:pos x="247" y="2043"/>
                </a:cxn>
                <a:cxn ang="0">
                  <a:pos x="311" y="2243"/>
                </a:cxn>
                <a:cxn ang="0">
                  <a:pos x="300" y="2307"/>
                </a:cxn>
                <a:cxn ang="0">
                  <a:pos x="332" y="2351"/>
                </a:cxn>
                <a:cxn ang="0">
                  <a:pos x="412" y="2422"/>
                </a:cxn>
                <a:cxn ang="0">
                  <a:pos x="552" y="2482"/>
                </a:cxn>
                <a:cxn ang="0">
                  <a:pos x="580" y="2535"/>
                </a:cxn>
                <a:cxn ang="0">
                  <a:pos x="788" y="2703"/>
                </a:cxn>
                <a:cxn ang="0">
                  <a:pos x="796" y="2795"/>
                </a:cxn>
                <a:cxn ang="0">
                  <a:pos x="922" y="2865"/>
                </a:cxn>
                <a:cxn ang="0">
                  <a:pos x="1011" y="3016"/>
                </a:cxn>
                <a:cxn ang="0">
                  <a:pos x="1067" y="3078"/>
                </a:cxn>
                <a:cxn ang="0">
                  <a:pos x="1208" y="3071"/>
                </a:cxn>
                <a:cxn ang="0">
                  <a:pos x="1284" y="3105"/>
                </a:cxn>
                <a:cxn ang="0">
                  <a:pos x="1378" y="3074"/>
                </a:cxn>
                <a:cxn ang="0">
                  <a:pos x="1516" y="3191"/>
                </a:cxn>
                <a:cxn ang="0">
                  <a:pos x="1556" y="3227"/>
                </a:cxn>
                <a:cxn ang="0">
                  <a:pos x="1572" y="3255"/>
                </a:cxn>
                <a:cxn ang="0">
                  <a:pos x="1684" y="3224"/>
                </a:cxn>
                <a:cxn ang="0">
                  <a:pos x="1798" y="3248"/>
                </a:cxn>
                <a:cxn ang="0">
                  <a:pos x="1892" y="3209"/>
                </a:cxn>
                <a:cxn ang="0">
                  <a:pos x="2027" y="3209"/>
                </a:cxn>
                <a:cxn ang="0">
                  <a:pos x="2260" y="3063"/>
                </a:cxn>
                <a:cxn ang="0">
                  <a:pos x="2429" y="3011"/>
                </a:cxn>
                <a:cxn ang="0">
                  <a:pos x="2348" y="2927"/>
                </a:cxn>
                <a:cxn ang="0">
                  <a:pos x="2344" y="2903"/>
                </a:cxn>
                <a:cxn ang="0">
                  <a:pos x="2158" y="2634"/>
                </a:cxn>
                <a:cxn ang="0">
                  <a:pos x="1976" y="2507"/>
                </a:cxn>
                <a:cxn ang="0">
                  <a:pos x="1971" y="2449"/>
                </a:cxn>
                <a:cxn ang="0">
                  <a:pos x="2133" y="2375"/>
                </a:cxn>
                <a:cxn ang="0">
                  <a:pos x="2137" y="2175"/>
                </a:cxn>
                <a:cxn ang="0">
                  <a:pos x="2168" y="2031"/>
                </a:cxn>
                <a:cxn ang="0">
                  <a:pos x="2269" y="1994"/>
                </a:cxn>
                <a:cxn ang="0">
                  <a:pos x="2305" y="1863"/>
                </a:cxn>
                <a:cxn ang="0">
                  <a:pos x="2336" y="1775"/>
                </a:cxn>
                <a:cxn ang="0">
                  <a:pos x="2492" y="1655"/>
                </a:cxn>
                <a:cxn ang="0">
                  <a:pos x="2496" y="1623"/>
                </a:cxn>
                <a:cxn ang="0">
                  <a:pos x="2542" y="1263"/>
                </a:cxn>
                <a:cxn ang="0">
                  <a:pos x="2636" y="1039"/>
                </a:cxn>
                <a:cxn ang="0">
                  <a:pos x="2644" y="914"/>
                </a:cxn>
                <a:cxn ang="0">
                  <a:pos x="2812" y="826"/>
                </a:cxn>
                <a:cxn ang="0">
                  <a:pos x="2916" y="723"/>
                </a:cxn>
                <a:cxn ang="0">
                  <a:pos x="2769" y="617"/>
                </a:cxn>
                <a:cxn ang="0">
                  <a:pos x="2689" y="495"/>
                </a:cxn>
                <a:cxn ang="0">
                  <a:pos x="2684" y="239"/>
                </a:cxn>
                <a:cxn ang="0">
                  <a:pos x="2660" y="187"/>
                </a:cxn>
                <a:cxn ang="0">
                  <a:pos x="2646" y="155"/>
                </a:cxn>
                <a:cxn ang="0">
                  <a:pos x="1676" y="39"/>
                </a:cxn>
                <a:cxn ang="0">
                  <a:pos x="1624" y="38"/>
                </a:cxn>
                <a:cxn ang="0">
                  <a:pos x="552" y="39"/>
                </a:cxn>
              </a:cxnLst>
              <a:rect l="0" t="0" r="r" b="b"/>
              <a:pathLst>
                <a:path w="2916" h="3261">
                  <a:moveTo>
                    <a:pt x="552" y="39"/>
                  </a:moveTo>
                  <a:cubicBezTo>
                    <a:pt x="552" y="291"/>
                    <a:pt x="552" y="291"/>
                    <a:pt x="552" y="291"/>
                  </a:cubicBezTo>
                  <a:cubicBezTo>
                    <a:pt x="552" y="312"/>
                    <a:pt x="561" y="365"/>
                    <a:pt x="545" y="381"/>
                  </a:cubicBezTo>
                  <a:cubicBezTo>
                    <a:pt x="535" y="391"/>
                    <a:pt x="513" y="387"/>
                    <a:pt x="500" y="387"/>
                  </a:cubicBezTo>
                  <a:cubicBezTo>
                    <a:pt x="376" y="387"/>
                    <a:pt x="376" y="387"/>
                    <a:pt x="376" y="387"/>
                  </a:cubicBezTo>
                  <a:cubicBezTo>
                    <a:pt x="376" y="1131"/>
                    <a:pt x="376" y="1131"/>
                    <a:pt x="376" y="1131"/>
                  </a:cubicBezTo>
                  <a:cubicBezTo>
                    <a:pt x="333" y="1125"/>
                    <a:pt x="305" y="1131"/>
                    <a:pt x="264" y="1133"/>
                  </a:cubicBezTo>
                  <a:cubicBezTo>
                    <a:pt x="237" y="1135"/>
                    <a:pt x="209" y="1128"/>
                    <a:pt x="192" y="1157"/>
                  </a:cubicBezTo>
                  <a:cubicBezTo>
                    <a:pt x="179" y="1178"/>
                    <a:pt x="206" y="1199"/>
                    <a:pt x="194" y="1222"/>
                  </a:cubicBezTo>
                  <a:cubicBezTo>
                    <a:pt x="175" y="1258"/>
                    <a:pt x="136" y="1261"/>
                    <a:pt x="148" y="1311"/>
                  </a:cubicBezTo>
                  <a:cubicBezTo>
                    <a:pt x="139" y="1312"/>
                    <a:pt x="132" y="1313"/>
                    <a:pt x="124" y="1316"/>
                  </a:cubicBezTo>
                  <a:cubicBezTo>
                    <a:pt x="58" y="1334"/>
                    <a:pt x="138" y="1381"/>
                    <a:pt x="117" y="1409"/>
                  </a:cubicBezTo>
                  <a:cubicBezTo>
                    <a:pt x="99" y="1434"/>
                    <a:pt x="46" y="1425"/>
                    <a:pt x="44" y="1467"/>
                  </a:cubicBezTo>
                  <a:cubicBezTo>
                    <a:pt x="42" y="1493"/>
                    <a:pt x="80" y="1517"/>
                    <a:pt x="73" y="1543"/>
                  </a:cubicBezTo>
                  <a:cubicBezTo>
                    <a:pt x="63" y="1583"/>
                    <a:pt x="0" y="1582"/>
                    <a:pt x="0" y="1635"/>
                  </a:cubicBezTo>
                  <a:cubicBezTo>
                    <a:pt x="0" y="1674"/>
                    <a:pt x="42" y="1672"/>
                    <a:pt x="68" y="1663"/>
                  </a:cubicBezTo>
                  <a:cubicBezTo>
                    <a:pt x="64" y="1655"/>
                    <a:pt x="64" y="1655"/>
                    <a:pt x="64" y="1655"/>
                  </a:cubicBezTo>
                  <a:cubicBezTo>
                    <a:pt x="68" y="1651"/>
                    <a:pt x="68" y="1651"/>
                    <a:pt x="68" y="1651"/>
                  </a:cubicBezTo>
                  <a:cubicBezTo>
                    <a:pt x="108" y="1671"/>
                    <a:pt x="108" y="1671"/>
                    <a:pt x="108" y="1671"/>
                  </a:cubicBezTo>
                  <a:cubicBezTo>
                    <a:pt x="84" y="1713"/>
                    <a:pt x="126" y="1746"/>
                    <a:pt x="131" y="1787"/>
                  </a:cubicBezTo>
                  <a:cubicBezTo>
                    <a:pt x="133" y="1811"/>
                    <a:pt x="117" y="1836"/>
                    <a:pt x="134" y="1858"/>
                  </a:cubicBezTo>
                  <a:cubicBezTo>
                    <a:pt x="149" y="1876"/>
                    <a:pt x="180" y="1872"/>
                    <a:pt x="191" y="1892"/>
                  </a:cubicBezTo>
                  <a:cubicBezTo>
                    <a:pt x="208" y="1921"/>
                    <a:pt x="171" y="1948"/>
                    <a:pt x="183" y="1975"/>
                  </a:cubicBezTo>
                  <a:cubicBezTo>
                    <a:pt x="195" y="2004"/>
                    <a:pt x="227" y="2020"/>
                    <a:pt x="247" y="2043"/>
                  </a:cubicBezTo>
                  <a:cubicBezTo>
                    <a:pt x="273" y="2072"/>
                    <a:pt x="295" y="2112"/>
                    <a:pt x="313" y="2147"/>
                  </a:cubicBezTo>
                  <a:cubicBezTo>
                    <a:pt x="322" y="2164"/>
                    <a:pt x="319" y="2225"/>
                    <a:pt x="311" y="2243"/>
                  </a:cubicBezTo>
                  <a:cubicBezTo>
                    <a:pt x="305" y="2255"/>
                    <a:pt x="292" y="2261"/>
                    <a:pt x="286" y="2272"/>
                  </a:cubicBezTo>
                  <a:cubicBezTo>
                    <a:pt x="277" y="2289"/>
                    <a:pt x="281" y="2304"/>
                    <a:pt x="300" y="2307"/>
                  </a:cubicBezTo>
                  <a:cubicBezTo>
                    <a:pt x="296" y="2317"/>
                    <a:pt x="286" y="2331"/>
                    <a:pt x="291" y="2342"/>
                  </a:cubicBezTo>
                  <a:cubicBezTo>
                    <a:pt x="297" y="2355"/>
                    <a:pt x="320" y="2351"/>
                    <a:pt x="332" y="2351"/>
                  </a:cubicBezTo>
                  <a:cubicBezTo>
                    <a:pt x="360" y="2349"/>
                    <a:pt x="400" y="2348"/>
                    <a:pt x="420" y="2371"/>
                  </a:cubicBezTo>
                  <a:cubicBezTo>
                    <a:pt x="403" y="2381"/>
                    <a:pt x="390" y="2409"/>
                    <a:pt x="412" y="2422"/>
                  </a:cubicBezTo>
                  <a:cubicBezTo>
                    <a:pt x="439" y="2439"/>
                    <a:pt x="478" y="2430"/>
                    <a:pt x="508" y="2440"/>
                  </a:cubicBezTo>
                  <a:cubicBezTo>
                    <a:pt x="529" y="2447"/>
                    <a:pt x="536" y="2468"/>
                    <a:pt x="552" y="2482"/>
                  </a:cubicBezTo>
                  <a:cubicBezTo>
                    <a:pt x="575" y="2503"/>
                    <a:pt x="591" y="2495"/>
                    <a:pt x="600" y="2531"/>
                  </a:cubicBezTo>
                  <a:cubicBezTo>
                    <a:pt x="580" y="2535"/>
                    <a:pt x="580" y="2535"/>
                    <a:pt x="580" y="2535"/>
                  </a:cubicBezTo>
                  <a:cubicBezTo>
                    <a:pt x="584" y="2594"/>
                    <a:pt x="666" y="2604"/>
                    <a:pt x="704" y="2633"/>
                  </a:cubicBezTo>
                  <a:cubicBezTo>
                    <a:pt x="736" y="2657"/>
                    <a:pt x="746" y="2690"/>
                    <a:pt x="788" y="2703"/>
                  </a:cubicBezTo>
                  <a:cubicBezTo>
                    <a:pt x="767" y="2752"/>
                    <a:pt x="786" y="2747"/>
                    <a:pt x="812" y="2787"/>
                  </a:cubicBezTo>
                  <a:cubicBezTo>
                    <a:pt x="796" y="2795"/>
                    <a:pt x="796" y="2795"/>
                    <a:pt x="796" y="2795"/>
                  </a:cubicBezTo>
                  <a:cubicBezTo>
                    <a:pt x="796" y="2803"/>
                    <a:pt x="796" y="2803"/>
                    <a:pt x="796" y="2803"/>
                  </a:cubicBezTo>
                  <a:cubicBezTo>
                    <a:pt x="837" y="2823"/>
                    <a:pt x="887" y="2832"/>
                    <a:pt x="922" y="2865"/>
                  </a:cubicBezTo>
                  <a:cubicBezTo>
                    <a:pt x="950" y="2890"/>
                    <a:pt x="929" y="2921"/>
                    <a:pt x="944" y="2950"/>
                  </a:cubicBezTo>
                  <a:cubicBezTo>
                    <a:pt x="962" y="2983"/>
                    <a:pt x="986" y="2993"/>
                    <a:pt x="1011" y="3016"/>
                  </a:cubicBezTo>
                  <a:cubicBezTo>
                    <a:pt x="1026" y="3029"/>
                    <a:pt x="1024" y="3047"/>
                    <a:pt x="1035" y="3061"/>
                  </a:cubicBezTo>
                  <a:cubicBezTo>
                    <a:pt x="1043" y="3070"/>
                    <a:pt x="1057" y="3071"/>
                    <a:pt x="1067" y="3078"/>
                  </a:cubicBezTo>
                  <a:cubicBezTo>
                    <a:pt x="1111" y="3105"/>
                    <a:pt x="1169" y="3141"/>
                    <a:pt x="1200" y="3071"/>
                  </a:cubicBezTo>
                  <a:cubicBezTo>
                    <a:pt x="1208" y="3071"/>
                    <a:pt x="1208" y="3071"/>
                    <a:pt x="1208" y="3071"/>
                  </a:cubicBezTo>
                  <a:cubicBezTo>
                    <a:pt x="1218" y="3086"/>
                    <a:pt x="1232" y="3080"/>
                    <a:pt x="1248" y="3086"/>
                  </a:cubicBezTo>
                  <a:cubicBezTo>
                    <a:pt x="1260" y="3091"/>
                    <a:pt x="1270" y="3104"/>
                    <a:pt x="1284" y="3105"/>
                  </a:cubicBezTo>
                  <a:cubicBezTo>
                    <a:pt x="1307" y="3105"/>
                    <a:pt x="1327" y="3070"/>
                    <a:pt x="1332" y="3051"/>
                  </a:cubicBezTo>
                  <a:cubicBezTo>
                    <a:pt x="1347" y="3053"/>
                    <a:pt x="1370" y="3058"/>
                    <a:pt x="1378" y="3074"/>
                  </a:cubicBezTo>
                  <a:cubicBezTo>
                    <a:pt x="1383" y="3084"/>
                    <a:pt x="1378" y="3095"/>
                    <a:pt x="1386" y="3104"/>
                  </a:cubicBezTo>
                  <a:cubicBezTo>
                    <a:pt x="1420" y="3141"/>
                    <a:pt x="1462" y="3188"/>
                    <a:pt x="1516" y="3191"/>
                  </a:cubicBezTo>
                  <a:cubicBezTo>
                    <a:pt x="1512" y="3231"/>
                    <a:pt x="1512" y="3231"/>
                    <a:pt x="1512" y="3231"/>
                  </a:cubicBezTo>
                  <a:cubicBezTo>
                    <a:pt x="1556" y="3227"/>
                    <a:pt x="1556" y="3227"/>
                    <a:pt x="1556" y="3227"/>
                  </a:cubicBezTo>
                  <a:cubicBezTo>
                    <a:pt x="1564" y="3255"/>
                    <a:pt x="1564" y="3255"/>
                    <a:pt x="1564" y="3255"/>
                  </a:cubicBezTo>
                  <a:cubicBezTo>
                    <a:pt x="1572" y="3255"/>
                    <a:pt x="1572" y="3255"/>
                    <a:pt x="1572" y="3255"/>
                  </a:cubicBezTo>
                  <a:cubicBezTo>
                    <a:pt x="1582" y="3229"/>
                    <a:pt x="1607" y="3197"/>
                    <a:pt x="1640" y="3206"/>
                  </a:cubicBezTo>
                  <a:cubicBezTo>
                    <a:pt x="1655" y="3209"/>
                    <a:pt x="1668" y="3222"/>
                    <a:pt x="1684" y="3224"/>
                  </a:cubicBezTo>
                  <a:cubicBezTo>
                    <a:pt x="1701" y="3225"/>
                    <a:pt x="1719" y="3206"/>
                    <a:pt x="1735" y="3212"/>
                  </a:cubicBezTo>
                  <a:cubicBezTo>
                    <a:pt x="1756" y="3219"/>
                    <a:pt x="1768" y="3261"/>
                    <a:pt x="1798" y="3248"/>
                  </a:cubicBezTo>
                  <a:cubicBezTo>
                    <a:pt x="1812" y="3243"/>
                    <a:pt x="1817" y="3223"/>
                    <a:pt x="1832" y="3216"/>
                  </a:cubicBezTo>
                  <a:cubicBezTo>
                    <a:pt x="1850" y="3207"/>
                    <a:pt x="1872" y="3213"/>
                    <a:pt x="1892" y="3209"/>
                  </a:cubicBezTo>
                  <a:cubicBezTo>
                    <a:pt x="1908" y="3206"/>
                    <a:pt x="1923" y="3194"/>
                    <a:pt x="1938" y="3193"/>
                  </a:cubicBezTo>
                  <a:cubicBezTo>
                    <a:pt x="1966" y="3190"/>
                    <a:pt x="1995" y="3221"/>
                    <a:pt x="2027" y="3209"/>
                  </a:cubicBezTo>
                  <a:cubicBezTo>
                    <a:pt x="2086" y="3185"/>
                    <a:pt x="2121" y="3103"/>
                    <a:pt x="2176" y="3070"/>
                  </a:cubicBezTo>
                  <a:cubicBezTo>
                    <a:pt x="2199" y="3057"/>
                    <a:pt x="2234" y="3063"/>
                    <a:pt x="2260" y="3063"/>
                  </a:cubicBezTo>
                  <a:cubicBezTo>
                    <a:pt x="2321" y="3063"/>
                    <a:pt x="2388" y="3049"/>
                    <a:pt x="2448" y="3063"/>
                  </a:cubicBezTo>
                  <a:cubicBezTo>
                    <a:pt x="2447" y="3043"/>
                    <a:pt x="2432" y="3030"/>
                    <a:pt x="2429" y="3011"/>
                  </a:cubicBezTo>
                  <a:cubicBezTo>
                    <a:pt x="2425" y="2986"/>
                    <a:pt x="2444" y="2961"/>
                    <a:pt x="2430" y="2936"/>
                  </a:cubicBezTo>
                  <a:cubicBezTo>
                    <a:pt x="2415" y="2910"/>
                    <a:pt x="2366" y="2905"/>
                    <a:pt x="2348" y="2927"/>
                  </a:cubicBezTo>
                  <a:cubicBezTo>
                    <a:pt x="2344" y="2927"/>
                    <a:pt x="2344" y="2927"/>
                    <a:pt x="2344" y="2927"/>
                  </a:cubicBezTo>
                  <a:cubicBezTo>
                    <a:pt x="2344" y="2903"/>
                    <a:pt x="2344" y="2903"/>
                    <a:pt x="2344" y="2903"/>
                  </a:cubicBezTo>
                  <a:cubicBezTo>
                    <a:pt x="2282" y="2856"/>
                    <a:pt x="2283" y="2777"/>
                    <a:pt x="2247" y="2712"/>
                  </a:cubicBezTo>
                  <a:cubicBezTo>
                    <a:pt x="2227" y="2678"/>
                    <a:pt x="2184" y="2662"/>
                    <a:pt x="2158" y="2634"/>
                  </a:cubicBezTo>
                  <a:cubicBezTo>
                    <a:pt x="2131" y="2605"/>
                    <a:pt x="2122" y="2569"/>
                    <a:pt x="2091" y="2545"/>
                  </a:cubicBezTo>
                  <a:cubicBezTo>
                    <a:pt x="2053" y="2515"/>
                    <a:pt x="2022" y="2513"/>
                    <a:pt x="1976" y="2507"/>
                  </a:cubicBezTo>
                  <a:cubicBezTo>
                    <a:pt x="1964" y="2505"/>
                    <a:pt x="1945" y="2502"/>
                    <a:pt x="1944" y="2486"/>
                  </a:cubicBezTo>
                  <a:cubicBezTo>
                    <a:pt x="1943" y="2469"/>
                    <a:pt x="1964" y="2462"/>
                    <a:pt x="1971" y="2449"/>
                  </a:cubicBezTo>
                  <a:cubicBezTo>
                    <a:pt x="1981" y="2433"/>
                    <a:pt x="1964" y="2411"/>
                    <a:pt x="1984" y="2401"/>
                  </a:cubicBezTo>
                  <a:cubicBezTo>
                    <a:pt x="2034" y="2375"/>
                    <a:pt x="2093" y="2437"/>
                    <a:pt x="2133" y="2375"/>
                  </a:cubicBezTo>
                  <a:cubicBezTo>
                    <a:pt x="2151" y="2347"/>
                    <a:pt x="2136" y="2287"/>
                    <a:pt x="2136" y="2255"/>
                  </a:cubicBezTo>
                  <a:cubicBezTo>
                    <a:pt x="2136" y="2229"/>
                    <a:pt x="2130" y="2200"/>
                    <a:pt x="2137" y="2175"/>
                  </a:cubicBezTo>
                  <a:cubicBezTo>
                    <a:pt x="2146" y="2145"/>
                    <a:pt x="2169" y="2118"/>
                    <a:pt x="2175" y="2087"/>
                  </a:cubicBezTo>
                  <a:cubicBezTo>
                    <a:pt x="2179" y="2067"/>
                    <a:pt x="2162" y="2050"/>
                    <a:pt x="2168" y="2031"/>
                  </a:cubicBezTo>
                  <a:cubicBezTo>
                    <a:pt x="2174" y="2012"/>
                    <a:pt x="2195" y="1974"/>
                    <a:pt x="2219" y="1980"/>
                  </a:cubicBezTo>
                  <a:cubicBezTo>
                    <a:pt x="2239" y="1985"/>
                    <a:pt x="2246" y="2013"/>
                    <a:pt x="2269" y="1994"/>
                  </a:cubicBezTo>
                  <a:cubicBezTo>
                    <a:pt x="2292" y="1976"/>
                    <a:pt x="2276" y="1965"/>
                    <a:pt x="2280" y="1943"/>
                  </a:cubicBezTo>
                  <a:cubicBezTo>
                    <a:pt x="2285" y="1915"/>
                    <a:pt x="2299" y="1890"/>
                    <a:pt x="2305" y="1863"/>
                  </a:cubicBezTo>
                  <a:cubicBezTo>
                    <a:pt x="2309" y="1848"/>
                    <a:pt x="2305" y="1833"/>
                    <a:pt x="2309" y="1819"/>
                  </a:cubicBezTo>
                  <a:cubicBezTo>
                    <a:pt x="2315" y="1800"/>
                    <a:pt x="2336" y="1796"/>
                    <a:pt x="2336" y="1775"/>
                  </a:cubicBezTo>
                  <a:cubicBezTo>
                    <a:pt x="2417" y="1668"/>
                    <a:pt x="2417" y="1668"/>
                    <a:pt x="2417" y="1668"/>
                  </a:cubicBezTo>
                  <a:cubicBezTo>
                    <a:pt x="2492" y="1655"/>
                    <a:pt x="2492" y="1655"/>
                    <a:pt x="2492" y="1655"/>
                  </a:cubicBezTo>
                  <a:cubicBezTo>
                    <a:pt x="2496" y="1627"/>
                    <a:pt x="2496" y="1627"/>
                    <a:pt x="2496" y="1627"/>
                  </a:cubicBezTo>
                  <a:cubicBezTo>
                    <a:pt x="2496" y="1623"/>
                    <a:pt x="2496" y="1623"/>
                    <a:pt x="2496" y="1623"/>
                  </a:cubicBezTo>
                  <a:cubicBezTo>
                    <a:pt x="2478" y="1556"/>
                    <a:pt x="2535" y="1520"/>
                    <a:pt x="2545" y="1459"/>
                  </a:cubicBezTo>
                  <a:cubicBezTo>
                    <a:pt x="2557" y="1393"/>
                    <a:pt x="2537" y="1330"/>
                    <a:pt x="2542" y="1263"/>
                  </a:cubicBezTo>
                  <a:cubicBezTo>
                    <a:pt x="2545" y="1214"/>
                    <a:pt x="2574" y="1159"/>
                    <a:pt x="2594" y="1115"/>
                  </a:cubicBezTo>
                  <a:cubicBezTo>
                    <a:pt x="2607" y="1087"/>
                    <a:pt x="2610" y="1059"/>
                    <a:pt x="2636" y="1039"/>
                  </a:cubicBezTo>
                  <a:cubicBezTo>
                    <a:pt x="2620" y="1000"/>
                    <a:pt x="2628" y="987"/>
                    <a:pt x="2637" y="950"/>
                  </a:cubicBezTo>
                  <a:cubicBezTo>
                    <a:pt x="2640" y="939"/>
                    <a:pt x="2635" y="922"/>
                    <a:pt x="2644" y="914"/>
                  </a:cubicBezTo>
                  <a:cubicBezTo>
                    <a:pt x="2673" y="888"/>
                    <a:pt x="2727" y="925"/>
                    <a:pt x="2728" y="859"/>
                  </a:cubicBezTo>
                  <a:cubicBezTo>
                    <a:pt x="2812" y="826"/>
                    <a:pt x="2812" y="826"/>
                    <a:pt x="2812" y="826"/>
                  </a:cubicBezTo>
                  <a:cubicBezTo>
                    <a:pt x="2853" y="823"/>
                    <a:pt x="2853" y="823"/>
                    <a:pt x="2853" y="823"/>
                  </a:cubicBezTo>
                  <a:cubicBezTo>
                    <a:pt x="2916" y="723"/>
                    <a:pt x="2916" y="723"/>
                    <a:pt x="2916" y="723"/>
                  </a:cubicBezTo>
                  <a:cubicBezTo>
                    <a:pt x="2891" y="711"/>
                    <a:pt x="2859" y="704"/>
                    <a:pt x="2837" y="687"/>
                  </a:cubicBezTo>
                  <a:cubicBezTo>
                    <a:pt x="2812" y="668"/>
                    <a:pt x="2794" y="637"/>
                    <a:pt x="2769" y="617"/>
                  </a:cubicBezTo>
                  <a:cubicBezTo>
                    <a:pt x="2753" y="604"/>
                    <a:pt x="2733" y="615"/>
                    <a:pt x="2720" y="598"/>
                  </a:cubicBezTo>
                  <a:cubicBezTo>
                    <a:pt x="2697" y="568"/>
                    <a:pt x="2696" y="531"/>
                    <a:pt x="2689" y="495"/>
                  </a:cubicBezTo>
                  <a:cubicBezTo>
                    <a:pt x="2675" y="416"/>
                    <a:pt x="2676" y="336"/>
                    <a:pt x="2668" y="259"/>
                  </a:cubicBezTo>
                  <a:cubicBezTo>
                    <a:pt x="2684" y="261"/>
                    <a:pt x="2687" y="254"/>
                    <a:pt x="2684" y="239"/>
                  </a:cubicBezTo>
                  <a:cubicBezTo>
                    <a:pt x="2654" y="245"/>
                    <a:pt x="2653" y="210"/>
                    <a:pt x="2656" y="187"/>
                  </a:cubicBezTo>
                  <a:cubicBezTo>
                    <a:pt x="2660" y="187"/>
                    <a:pt x="2660" y="187"/>
                    <a:pt x="2660" y="187"/>
                  </a:cubicBezTo>
                  <a:cubicBezTo>
                    <a:pt x="2661" y="204"/>
                    <a:pt x="2691" y="231"/>
                    <a:pt x="2688" y="206"/>
                  </a:cubicBezTo>
                  <a:cubicBezTo>
                    <a:pt x="2686" y="186"/>
                    <a:pt x="2658" y="170"/>
                    <a:pt x="2646" y="155"/>
                  </a:cubicBezTo>
                  <a:cubicBezTo>
                    <a:pt x="2619" y="121"/>
                    <a:pt x="2610" y="81"/>
                    <a:pt x="2620" y="39"/>
                  </a:cubicBezTo>
                  <a:cubicBezTo>
                    <a:pt x="1676" y="39"/>
                    <a:pt x="1676" y="39"/>
                    <a:pt x="1676" y="39"/>
                  </a:cubicBezTo>
                  <a:cubicBezTo>
                    <a:pt x="1680" y="29"/>
                    <a:pt x="1691" y="5"/>
                    <a:pt x="1672" y="3"/>
                  </a:cubicBezTo>
                  <a:cubicBezTo>
                    <a:pt x="1651" y="0"/>
                    <a:pt x="1644" y="35"/>
                    <a:pt x="1624" y="38"/>
                  </a:cubicBezTo>
                  <a:cubicBezTo>
                    <a:pt x="1555" y="49"/>
                    <a:pt x="1477" y="39"/>
                    <a:pt x="1408" y="39"/>
                  </a:cubicBezTo>
                  <a:lnTo>
                    <a:pt x="552" y="39"/>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4"/>
            <p:cNvSpPr>
              <a:spLocks/>
            </p:cNvSpPr>
            <p:nvPr/>
          </p:nvSpPr>
          <p:spPr bwMode="auto">
            <a:xfrm>
              <a:off x="2070386" y="2072640"/>
              <a:ext cx="766578" cy="520446"/>
            </a:xfrm>
            <a:custGeom>
              <a:avLst/>
              <a:gdLst/>
              <a:ahLst/>
              <a:cxnLst>
                <a:cxn ang="0">
                  <a:pos x="1271" y="121"/>
                </a:cxn>
                <a:cxn ang="0">
                  <a:pos x="1215" y="173"/>
                </a:cxn>
                <a:cxn ang="0">
                  <a:pos x="1116" y="269"/>
                </a:cxn>
                <a:cxn ang="0">
                  <a:pos x="1032" y="325"/>
                </a:cxn>
                <a:cxn ang="0">
                  <a:pos x="940" y="340"/>
                </a:cxn>
                <a:cxn ang="0">
                  <a:pos x="776" y="381"/>
                </a:cxn>
                <a:cxn ang="0">
                  <a:pos x="820" y="409"/>
                </a:cxn>
                <a:cxn ang="0">
                  <a:pos x="572" y="525"/>
                </a:cxn>
                <a:cxn ang="0">
                  <a:pos x="428" y="597"/>
                </a:cxn>
                <a:cxn ang="0">
                  <a:pos x="336" y="579"/>
                </a:cxn>
                <a:cxn ang="0">
                  <a:pos x="224" y="601"/>
                </a:cxn>
                <a:cxn ang="0">
                  <a:pos x="123" y="717"/>
                </a:cxn>
                <a:cxn ang="0">
                  <a:pos x="9" y="858"/>
                </a:cxn>
                <a:cxn ang="0">
                  <a:pos x="39" y="957"/>
                </a:cxn>
                <a:cxn ang="0">
                  <a:pos x="52" y="1033"/>
                </a:cxn>
                <a:cxn ang="0">
                  <a:pos x="110" y="1154"/>
                </a:cxn>
                <a:cxn ang="0">
                  <a:pos x="112" y="1209"/>
                </a:cxn>
                <a:cxn ang="0">
                  <a:pos x="286" y="1397"/>
                </a:cxn>
                <a:cxn ang="0">
                  <a:pos x="312" y="1541"/>
                </a:cxn>
                <a:cxn ang="0">
                  <a:pos x="373" y="1421"/>
                </a:cxn>
                <a:cxn ang="0">
                  <a:pos x="464" y="1298"/>
                </a:cxn>
                <a:cxn ang="0">
                  <a:pos x="608" y="1299"/>
                </a:cxn>
                <a:cxn ang="0">
                  <a:pos x="728" y="1309"/>
                </a:cxn>
                <a:cxn ang="0">
                  <a:pos x="749" y="1213"/>
                </a:cxn>
                <a:cxn ang="0">
                  <a:pos x="772" y="1149"/>
                </a:cxn>
                <a:cxn ang="0">
                  <a:pos x="932" y="1029"/>
                </a:cxn>
                <a:cxn ang="0">
                  <a:pos x="1072" y="1146"/>
                </a:cxn>
                <a:cxn ang="0">
                  <a:pos x="1188" y="1172"/>
                </a:cxn>
                <a:cxn ang="0">
                  <a:pos x="1432" y="1137"/>
                </a:cxn>
                <a:cxn ang="0">
                  <a:pos x="1458" y="1111"/>
                </a:cxn>
                <a:cxn ang="0">
                  <a:pos x="1596" y="1099"/>
                </a:cxn>
                <a:cxn ang="0">
                  <a:pos x="1748" y="1033"/>
                </a:cxn>
                <a:cxn ang="0">
                  <a:pos x="1828" y="1054"/>
                </a:cxn>
                <a:cxn ang="0">
                  <a:pos x="1900" y="1005"/>
                </a:cxn>
                <a:cxn ang="0">
                  <a:pos x="2052" y="1012"/>
                </a:cxn>
                <a:cxn ang="0">
                  <a:pos x="2164" y="1045"/>
                </a:cxn>
                <a:cxn ang="0">
                  <a:pos x="2208" y="1016"/>
                </a:cxn>
                <a:cxn ang="0">
                  <a:pos x="2240" y="937"/>
                </a:cxn>
                <a:cxn ang="0">
                  <a:pos x="2100" y="849"/>
                </a:cxn>
                <a:cxn ang="0">
                  <a:pos x="2096" y="757"/>
                </a:cxn>
                <a:cxn ang="0">
                  <a:pos x="2004" y="681"/>
                </a:cxn>
                <a:cxn ang="0">
                  <a:pos x="1880" y="609"/>
                </a:cxn>
                <a:cxn ang="0">
                  <a:pos x="1853" y="528"/>
                </a:cxn>
                <a:cxn ang="0">
                  <a:pos x="1713" y="468"/>
                </a:cxn>
                <a:cxn ang="0">
                  <a:pos x="1724" y="421"/>
                </a:cxn>
                <a:cxn ang="0">
                  <a:pos x="1600" y="345"/>
                </a:cxn>
                <a:cxn ang="0">
                  <a:pos x="1620" y="273"/>
                </a:cxn>
                <a:cxn ang="0">
                  <a:pos x="1624" y="237"/>
                </a:cxn>
                <a:cxn ang="0">
                  <a:pos x="1404" y="4"/>
                </a:cxn>
              </a:cxnLst>
              <a:rect l="0" t="0" r="r" b="b"/>
              <a:pathLst>
                <a:path w="2268" h="1541">
                  <a:moveTo>
                    <a:pt x="1272" y="61"/>
                  </a:moveTo>
                  <a:cubicBezTo>
                    <a:pt x="1270" y="78"/>
                    <a:pt x="1278" y="106"/>
                    <a:pt x="1271" y="121"/>
                  </a:cubicBezTo>
                  <a:cubicBezTo>
                    <a:pt x="1264" y="135"/>
                    <a:pt x="1248" y="135"/>
                    <a:pt x="1237" y="143"/>
                  </a:cubicBezTo>
                  <a:cubicBezTo>
                    <a:pt x="1226" y="151"/>
                    <a:pt x="1225" y="165"/>
                    <a:pt x="1215" y="173"/>
                  </a:cubicBezTo>
                  <a:cubicBezTo>
                    <a:pt x="1204" y="181"/>
                    <a:pt x="1191" y="181"/>
                    <a:pt x="1180" y="190"/>
                  </a:cubicBezTo>
                  <a:cubicBezTo>
                    <a:pt x="1153" y="212"/>
                    <a:pt x="1141" y="245"/>
                    <a:pt x="1116" y="269"/>
                  </a:cubicBezTo>
                  <a:cubicBezTo>
                    <a:pt x="1102" y="283"/>
                    <a:pt x="1081" y="286"/>
                    <a:pt x="1066" y="298"/>
                  </a:cubicBezTo>
                  <a:cubicBezTo>
                    <a:pt x="1054" y="307"/>
                    <a:pt x="1049" y="322"/>
                    <a:pt x="1032" y="325"/>
                  </a:cubicBezTo>
                  <a:cubicBezTo>
                    <a:pt x="1019" y="327"/>
                    <a:pt x="1005" y="322"/>
                    <a:pt x="992" y="323"/>
                  </a:cubicBezTo>
                  <a:cubicBezTo>
                    <a:pt x="974" y="325"/>
                    <a:pt x="958" y="337"/>
                    <a:pt x="940" y="340"/>
                  </a:cubicBezTo>
                  <a:cubicBezTo>
                    <a:pt x="906" y="345"/>
                    <a:pt x="871" y="344"/>
                    <a:pt x="836" y="345"/>
                  </a:cubicBezTo>
                  <a:cubicBezTo>
                    <a:pt x="811" y="346"/>
                    <a:pt x="784" y="355"/>
                    <a:pt x="776" y="381"/>
                  </a:cubicBezTo>
                  <a:cubicBezTo>
                    <a:pt x="820" y="405"/>
                    <a:pt x="820" y="405"/>
                    <a:pt x="820" y="405"/>
                  </a:cubicBezTo>
                  <a:cubicBezTo>
                    <a:pt x="820" y="409"/>
                    <a:pt x="820" y="409"/>
                    <a:pt x="820" y="409"/>
                  </a:cubicBezTo>
                  <a:cubicBezTo>
                    <a:pt x="787" y="438"/>
                    <a:pt x="765" y="493"/>
                    <a:pt x="723" y="511"/>
                  </a:cubicBezTo>
                  <a:cubicBezTo>
                    <a:pt x="680" y="530"/>
                    <a:pt x="617" y="519"/>
                    <a:pt x="572" y="525"/>
                  </a:cubicBezTo>
                  <a:cubicBezTo>
                    <a:pt x="532" y="530"/>
                    <a:pt x="505" y="552"/>
                    <a:pt x="475" y="573"/>
                  </a:cubicBezTo>
                  <a:cubicBezTo>
                    <a:pt x="458" y="584"/>
                    <a:pt x="439" y="578"/>
                    <a:pt x="428" y="597"/>
                  </a:cubicBezTo>
                  <a:cubicBezTo>
                    <a:pt x="409" y="584"/>
                    <a:pt x="392" y="569"/>
                    <a:pt x="388" y="545"/>
                  </a:cubicBezTo>
                  <a:cubicBezTo>
                    <a:pt x="361" y="548"/>
                    <a:pt x="357" y="567"/>
                    <a:pt x="336" y="579"/>
                  </a:cubicBezTo>
                  <a:cubicBezTo>
                    <a:pt x="317" y="591"/>
                    <a:pt x="292" y="585"/>
                    <a:pt x="284" y="609"/>
                  </a:cubicBezTo>
                  <a:cubicBezTo>
                    <a:pt x="224" y="601"/>
                    <a:pt x="224" y="601"/>
                    <a:pt x="224" y="601"/>
                  </a:cubicBezTo>
                  <a:cubicBezTo>
                    <a:pt x="201" y="619"/>
                    <a:pt x="172" y="625"/>
                    <a:pt x="152" y="651"/>
                  </a:cubicBezTo>
                  <a:cubicBezTo>
                    <a:pt x="137" y="669"/>
                    <a:pt x="133" y="696"/>
                    <a:pt x="123" y="717"/>
                  </a:cubicBezTo>
                  <a:cubicBezTo>
                    <a:pt x="112" y="745"/>
                    <a:pt x="86" y="783"/>
                    <a:pt x="69" y="809"/>
                  </a:cubicBezTo>
                  <a:cubicBezTo>
                    <a:pt x="54" y="830"/>
                    <a:pt x="19" y="834"/>
                    <a:pt x="9" y="858"/>
                  </a:cubicBezTo>
                  <a:cubicBezTo>
                    <a:pt x="0" y="878"/>
                    <a:pt x="24" y="891"/>
                    <a:pt x="40" y="889"/>
                  </a:cubicBezTo>
                  <a:cubicBezTo>
                    <a:pt x="39" y="957"/>
                    <a:pt x="39" y="957"/>
                    <a:pt x="39" y="957"/>
                  </a:cubicBezTo>
                  <a:cubicBezTo>
                    <a:pt x="28" y="993"/>
                    <a:pt x="28" y="993"/>
                    <a:pt x="28" y="993"/>
                  </a:cubicBezTo>
                  <a:cubicBezTo>
                    <a:pt x="52" y="1033"/>
                    <a:pt x="52" y="1033"/>
                    <a:pt x="52" y="1033"/>
                  </a:cubicBezTo>
                  <a:cubicBezTo>
                    <a:pt x="61" y="1113"/>
                    <a:pt x="61" y="1113"/>
                    <a:pt x="61" y="1113"/>
                  </a:cubicBezTo>
                  <a:cubicBezTo>
                    <a:pt x="110" y="1154"/>
                    <a:pt x="110" y="1154"/>
                    <a:pt x="110" y="1154"/>
                  </a:cubicBezTo>
                  <a:cubicBezTo>
                    <a:pt x="132" y="1205"/>
                    <a:pt x="132" y="1205"/>
                    <a:pt x="132" y="1205"/>
                  </a:cubicBezTo>
                  <a:cubicBezTo>
                    <a:pt x="112" y="1209"/>
                    <a:pt x="112" y="1209"/>
                    <a:pt x="112" y="1209"/>
                  </a:cubicBezTo>
                  <a:cubicBezTo>
                    <a:pt x="126" y="1268"/>
                    <a:pt x="193" y="1332"/>
                    <a:pt x="240" y="1368"/>
                  </a:cubicBezTo>
                  <a:cubicBezTo>
                    <a:pt x="256" y="1380"/>
                    <a:pt x="274" y="1381"/>
                    <a:pt x="286" y="1397"/>
                  </a:cubicBezTo>
                  <a:cubicBezTo>
                    <a:pt x="304" y="1420"/>
                    <a:pt x="291" y="1451"/>
                    <a:pt x="293" y="1477"/>
                  </a:cubicBezTo>
                  <a:cubicBezTo>
                    <a:pt x="295" y="1500"/>
                    <a:pt x="311" y="1518"/>
                    <a:pt x="312" y="1541"/>
                  </a:cubicBezTo>
                  <a:cubicBezTo>
                    <a:pt x="336" y="1533"/>
                    <a:pt x="335" y="1502"/>
                    <a:pt x="343" y="1481"/>
                  </a:cubicBezTo>
                  <a:cubicBezTo>
                    <a:pt x="351" y="1461"/>
                    <a:pt x="369" y="1443"/>
                    <a:pt x="373" y="1421"/>
                  </a:cubicBezTo>
                  <a:cubicBezTo>
                    <a:pt x="380" y="1384"/>
                    <a:pt x="371" y="1351"/>
                    <a:pt x="393" y="1314"/>
                  </a:cubicBezTo>
                  <a:cubicBezTo>
                    <a:pt x="408" y="1289"/>
                    <a:pt x="441" y="1301"/>
                    <a:pt x="464" y="1298"/>
                  </a:cubicBezTo>
                  <a:cubicBezTo>
                    <a:pt x="489" y="1295"/>
                    <a:pt x="517" y="1279"/>
                    <a:pt x="540" y="1278"/>
                  </a:cubicBezTo>
                  <a:cubicBezTo>
                    <a:pt x="564" y="1277"/>
                    <a:pt x="586" y="1295"/>
                    <a:pt x="608" y="1299"/>
                  </a:cubicBezTo>
                  <a:cubicBezTo>
                    <a:pt x="630" y="1303"/>
                    <a:pt x="642" y="1295"/>
                    <a:pt x="660" y="1313"/>
                  </a:cubicBezTo>
                  <a:cubicBezTo>
                    <a:pt x="688" y="1303"/>
                    <a:pt x="706" y="1270"/>
                    <a:pt x="728" y="1309"/>
                  </a:cubicBezTo>
                  <a:cubicBezTo>
                    <a:pt x="740" y="1305"/>
                    <a:pt x="740" y="1305"/>
                    <a:pt x="740" y="1305"/>
                  </a:cubicBezTo>
                  <a:cubicBezTo>
                    <a:pt x="749" y="1213"/>
                    <a:pt x="749" y="1213"/>
                    <a:pt x="749" y="1213"/>
                  </a:cubicBezTo>
                  <a:cubicBezTo>
                    <a:pt x="732" y="1157"/>
                    <a:pt x="732" y="1157"/>
                    <a:pt x="732" y="1157"/>
                  </a:cubicBezTo>
                  <a:cubicBezTo>
                    <a:pt x="772" y="1149"/>
                    <a:pt x="772" y="1149"/>
                    <a:pt x="772" y="1149"/>
                  </a:cubicBezTo>
                  <a:cubicBezTo>
                    <a:pt x="824" y="1057"/>
                    <a:pt x="824" y="1057"/>
                    <a:pt x="824" y="1057"/>
                  </a:cubicBezTo>
                  <a:cubicBezTo>
                    <a:pt x="867" y="1050"/>
                    <a:pt x="881" y="1007"/>
                    <a:pt x="932" y="1029"/>
                  </a:cubicBezTo>
                  <a:cubicBezTo>
                    <a:pt x="961" y="1041"/>
                    <a:pt x="1008" y="1066"/>
                    <a:pt x="1030" y="1089"/>
                  </a:cubicBezTo>
                  <a:cubicBezTo>
                    <a:pt x="1046" y="1106"/>
                    <a:pt x="1051" y="1136"/>
                    <a:pt x="1072" y="1146"/>
                  </a:cubicBezTo>
                  <a:cubicBezTo>
                    <a:pt x="1093" y="1156"/>
                    <a:pt x="1118" y="1142"/>
                    <a:pt x="1140" y="1146"/>
                  </a:cubicBezTo>
                  <a:cubicBezTo>
                    <a:pt x="1159" y="1149"/>
                    <a:pt x="1169" y="1168"/>
                    <a:pt x="1188" y="1172"/>
                  </a:cubicBezTo>
                  <a:cubicBezTo>
                    <a:pt x="1220" y="1178"/>
                    <a:pt x="1254" y="1167"/>
                    <a:pt x="1284" y="1173"/>
                  </a:cubicBezTo>
                  <a:cubicBezTo>
                    <a:pt x="1341" y="1184"/>
                    <a:pt x="1429" y="1235"/>
                    <a:pt x="1432" y="1137"/>
                  </a:cubicBezTo>
                  <a:cubicBezTo>
                    <a:pt x="1448" y="1137"/>
                    <a:pt x="1448" y="1137"/>
                    <a:pt x="1448" y="1137"/>
                  </a:cubicBezTo>
                  <a:cubicBezTo>
                    <a:pt x="1451" y="1128"/>
                    <a:pt x="1454" y="1120"/>
                    <a:pt x="1458" y="1111"/>
                  </a:cubicBezTo>
                  <a:cubicBezTo>
                    <a:pt x="1488" y="1050"/>
                    <a:pt x="1521" y="1125"/>
                    <a:pt x="1568" y="1120"/>
                  </a:cubicBezTo>
                  <a:cubicBezTo>
                    <a:pt x="1579" y="1118"/>
                    <a:pt x="1587" y="1105"/>
                    <a:pt x="1596" y="1099"/>
                  </a:cubicBezTo>
                  <a:cubicBezTo>
                    <a:pt x="1621" y="1085"/>
                    <a:pt x="1650" y="1077"/>
                    <a:pt x="1676" y="1067"/>
                  </a:cubicBezTo>
                  <a:cubicBezTo>
                    <a:pt x="1697" y="1058"/>
                    <a:pt x="1741" y="1057"/>
                    <a:pt x="1748" y="1033"/>
                  </a:cubicBezTo>
                  <a:cubicBezTo>
                    <a:pt x="1768" y="1037"/>
                    <a:pt x="1777" y="1058"/>
                    <a:pt x="1796" y="1062"/>
                  </a:cubicBezTo>
                  <a:cubicBezTo>
                    <a:pt x="1807" y="1064"/>
                    <a:pt x="1817" y="1056"/>
                    <a:pt x="1828" y="1054"/>
                  </a:cubicBezTo>
                  <a:cubicBezTo>
                    <a:pt x="1846" y="1050"/>
                    <a:pt x="1938" y="1050"/>
                    <a:pt x="1900" y="1009"/>
                  </a:cubicBezTo>
                  <a:cubicBezTo>
                    <a:pt x="1900" y="1005"/>
                    <a:pt x="1900" y="1005"/>
                    <a:pt x="1900" y="1005"/>
                  </a:cubicBezTo>
                  <a:cubicBezTo>
                    <a:pt x="1938" y="974"/>
                    <a:pt x="1955" y="1001"/>
                    <a:pt x="1996" y="1014"/>
                  </a:cubicBezTo>
                  <a:cubicBezTo>
                    <a:pt x="2016" y="1020"/>
                    <a:pt x="2033" y="1007"/>
                    <a:pt x="2052" y="1012"/>
                  </a:cubicBezTo>
                  <a:cubicBezTo>
                    <a:pt x="2070" y="1015"/>
                    <a:pt x="2082" y="1032"/>
                    <a:pt x="2100" y="1036"/>
                  </a:cubicBezTo>
                  <a:cubicBezTo>
                    <a:pt x="2124" y="1041"/>
                    <a:pt x="2141" y="1030"/>
                    <a:pt x="2164" y="1045"/>
                  </a:cubicBezTo>
                  <a:cubicBezTo>
                    <a:pt x="2168" y="1045"/>
                    <a:pt x="2168" y="1045"/>
                    <a:pt x="2168" y="1045"/>
                  </a:cubicBezTo>
                  <a:cubicBezTo>
                    <a:pt x="2179" y="1032"/>
                    <a:pt x="2190" y="1017"/>
                    <a:pt x="2208" y="1016"/>
                  </a:cubicBezTo>
                  <a:cubicBezTo>
                    <a:pt x="2230" y="1016"/>
                    <a:pt x="2254" y="1041"/>
                    <a:pt x="2268" y="1017"/>
                  </a:cubicBezTo>
                  <a:cubicBezTo>
                    <a:pt x="2233" y="989"/>
                    <a:pt x="2255" y="969"/>
                    <a:pt x="2240" y="937"/>
                  </a:cubicBezTo>
                  <a:cubicBezTo>
                    <a:pt x="2217" y="890"/>
                    <a:pt x="2147" y="868"/>
                    <a:pt x="2100" y="857"/>
                  </a:cubicBezTo>
                  <a:cubicBezTo>
                    <a:pt x="2100" y="849"/>
                    <a:pt x="2100" y="849"/>
                    <a:pt x="2100" y="849"/>
                  </a:cubicBezTo>
                  <a:cubicBezTo>
                    <a:pt x="2133" y="830"/>
                    <a:pt x="2084" y="814"/>
                    <a:pt x="2079" y="796"/>
                  </a:cubicBezTo>
                  <a:cubicBezTo>
                    <a:pt x="2075" y="782"/>
                    <a:pt x="2089" y="768"/>
                    <a:pt x="2096" y="757"/>
                  </a:cubicBezTo>
                  <a:cubicBezTo>
                    <a:pt x="2049" y="732"/>
                    <a:pt x="2049" y="732"/>
                    <a:pt x="2049" y="732"/>
                  </a:cubicBezTo>
                  <a:cubicBezTo>
                    <a:pt x="2004" y="681"/>
                    <a:pt x="2004" y="681"/>
                    <a:pt x="2004" y="681"/>
                  </a:cubicBezTo>
                  <a:cubicBezTo>
                    <a:pt x="1932" y="645"/>
                    <a:pt x="1932" y="645"/>
                    <a:pt x="1932" y="645"/>
                  </a:cubicBezTo>
                  <a:cubicBezTo>
                    <a:pt x="1880" y="609"/>
                    <a:pt x="1880" y="609"/>
                    <a:pt x="1880" y="609"/>
                  </a:cubicBezTo>
                  <a:cubicBezTo>
                    <a:pt x="1885" y="600"/>
                    <a:pt x="1895" y="593"/>
                    <a:pt x="1899" y="584"/>
                  </a:cubicBezTo>
                  <a:cubicBezTo>
                    <a:pt x="1916" y="548"/>
                    <a:pt x="1870" y="543"/>
                    <a:pt x="1853" y="528"/>
                  </a:cubicBezTo>
                  <a:cubicBezTo>
                    <a:pt x="1837" y="514"/>
                    <a:pt x="1830" y="494"/>
                    <a:pt x="1808" y="487"/>
                  </a:cubicBezTo>
                  <a:cubicBezTo>
                    <a:pt x="1779" y="477"/>
                    <a:pt x="1740" y="487"/>
                    <a:pt x="1713" y="468"/>
                  </a:cubicBezTo>
                  <a:cubicBezTo>
                    <a:pt x="1694" y="455"/>
                    <a:pt x="1712" y="435"/>
                    <a:pt x="1724" y="425"/>
                  </a:cubicBezTo>
                  <a:cubicBezTo>
                    <a:pt x="1724" y="421"/>
                    <a:pt x="1724" y="421"/>
                    <a:pt x="1724" y="421"/>
                  </a:cubicBezTo>
                  <a:cubicBezTo>
                    <a:pt x="1689" y="386"/>
                    <a:pt x="1634" y="397"/>
                    <a:pt x="1588" y="397"/>
                  </a:cubicBezTo>
                  <a:cubicBezTo>
                    <a:pt x="1599" y="379"/>
                    <a:pt x="1606" y="366"/>
                    <a:pt x="1600" y="345"/>
                  </a:cubicBezTo>
                  <a:cubicBezTo>
                    <a:pt x="1584" y="353"/>
                    <a:pt x="1584" y="353"/>
                    <a:pt x="1584" y="353"/>
                  </a:cubicBezTo>
                  <a:cubicBezTo>
                    <a:pt x="1620" y="273"/>
                    <a:pt x="1620" y="273"/>
                    <a:pt x="1620" y="273"/>
                  </a:cubicBezTo>
                  <a:cubicBezTo>
                    <a:pt x="1608" y="269"/>
                    <a:pt x="1608" y="269"/>
                    <a:pt x="1608" y="269"/>
                  </a:cubicBezTo>
                  <a:cubicBezTo>
                    <a:pt x="1624" y="237"/>
                    <a:pt x="1624" y="237"/>
                    <a:pt x="1624" y="237"/>
                  </a:cubicBezTo>
                  <a:cubicBezTo>
                    <a:pt x="1593" y="164"/>
                    <a:pt x="1563" y="108"/>
                    <a:pt x="1504" y="52"/>
                  </a:cubicBezTo>
                  <a:cubicBezTo>
                    <a:pt x="1472" y="20"/>
                    <a:pt x="1455" y="0"/>
                    <a:pt x="1404" y="4"/>
                  </a:cubicBezTo>
                  <a:cubicBezTo>
                    <a:pt x="1353" y="8"/>
                    <a:pt x="1320" y="54"/>
                    <a:pt x="1272" y="61"/>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5"/>
            <p:cNvSpPr>
              <a:spLocks noEditPoints="1"/>
            </p:cNvSpPr>
            <p:nvPr/>
          </p:nvSpPr>
          <p:spPr bwMode="auto">
            <a:xfrm>
              <a:off x="1390237" y="1903542"/>
              <a:ext cx="706454" cy="574933"/>
            </a:xfrm>
            <a:custGeom>
              <a:avLst/>
              <a:gdLst/>
              <a:ahLst/>
              <a:cxnLst>
                <a:cxn ang="0">
                  <a:pos x="160" y="345"/>
                </a:cxn>
                <a:cxn ang="0">
                  <a:pos x="172" y="377"/>
                </a:cxn>
                <a:cxn ang="0">
                  <a:pos x="196" y="605"/>
                </a:cxn>
                <a:cxn ang="0">
                  <a:pos x="118" y="712"/>
                </a:cxn>
                <a:cxn ang="0">
                  <a:pos x="72" y="831"/>
                </a:cxn>
                <a:cxn ang="0">
                  <a:pos x="2" y="1037"/>
                </a:cxn>
                <a:cxn ang="0">
                  <a:pos x="0" y="1101"/>
                </a:cxn>
                <a:cxn ang="0">
                  <a:pos x="8" y="1317"/>
                </a:cxn>
                <a:cxn ang="0">
                  <a:pos x="192" y="1273"/>
                </a:cxn>
                <a:cxn ang="0">
                  <a:pos x="152" y="1309"/>
                </a:cxn>
                <a:cxn ang="0">
                  <a:pos x="488" y="1441"/>
                </a:cxn>
                <a:cxn ang="0">
                  <a:pos x="440" y="1455"/>
                </a:cxn>
                <a:cxn ang="0">
                  <a:pos x="512" y="1457"/>
                </a:cxn>
                <a:cxn ang="0">
                  <a:pos x="464" y="1525"/>
                </a:cxn>
                <a:cxn ang="0">
                  <a:pos x="472" y="1537"/>
                </a:cxn>
                <a:cxn ang="0">
                  <a:pos x="484" y="1545"/>
                </a:cxn>
                <a:cxn ang="0">
                  <a:pos x="632" y="1645"/>
                </a:cxn>
                <a:cxn ang="0">
                  <a:pos x="704" y="1669"/>
                </a:cxn>
                <a:cxn ang="0">
                  <a:pos x="748" y="1653"/>
                </a:cxn>
                <a:cxn ang="0">
                  <a:pos x="932" y="1629"/>
                </a:cxn>
                <a:cxn ang="0">
                  <a:pos x="1076" y="1521"/>
                </a:cxn>
                <a:cxn ang="0">
                  <a:pos x="1084" y="1406"/>
                </a:cxn>
                <a:cxn ang="0">
                  <a:pos x="1224" y="1289"/>
                </a:cxn>
                <a:cxn ang="0">
                  <a:pos x="1300" y="1205"/>
                </a:cxn>
                <a:cxn ang="0">
                  <a:pos x="1426" y="1238"/>
                </a:cxn>
                <a:cxn ang="0">
                  <a:pos x="1463" y="1298"/>
                </a:cxn>
                <a:cxn ang="0">
                  <a:pos x="1544" y="1225"/>
                </a:cxn>
                <a:cxn ang="0">
                  <a:pos x="1628" y="1101"/>
                </a:cxn>
                <a:cxn ang="0">
                  <a:pos x="1696" y="925"/>
                </a:cxn>
                <a:cxn ang="0">
                  <a:pos x="1785" y="786"/>
                </a:cxn>
                <a:cxn ang="0">
                  <a:pos x="1843" y="685"/>
                </a:cxn>
                <a:cxn ang="0">
                  <a:pos x="1884" y="593"/>
                </a:cxn>
                <a:cxn ang="0">
                  <a:pos x="2077" y="416"/>
                </a:cxn>
                <a:cxn ang="0">
                  <a:pos x="2000" y="265"/>
                </a:cxn>
                <a:cxn ang="0">
                  <a:pos x="2008" y="249"/>
                </a:cxn>
                <a:cxn ang="0">
                  <a:pos x="1901" y="35"/>
                </a:cxn>
                <a:cxn ang="0">
                  <a:pos x="1768" y="76"/>
                </a:cxn>
                <a:cxn ang="0">
                  <a:pos x="1584" y="109"/>
                </a:cxn>
                <a:cxn ang="0">
                  <a:pos x="1260" y="133"/>
                </a:cxn>
                <a:cxn ang="0">
                  <a:pos x="1000" y="140"/>
                </a:cxn>
                <a:cxn ang="0">
                  <a:pos x="752" y="156"/>
                </a:cxn>
                <a:cxn ang="0">
                  <a:pos x="544" y="23"/>
                </a:cxn>
                <a:cxn ang="0">
                  <a:pos x="440" y="28"/>
                </a:cxn>
                <a:cxn ang="0">
                  <a:pos x="251" y="125"/>
                </a:cxn>
                <a:cxn ang="0">
                  <a:pos x="175" y="239"/>
                </a:cxn>
                <a:cxn ang="0">
                  <a:pos x="800" y="1657"/>
                </a:cxn>
                <a:cxn ang="0">
                  <a:pos x="800" y="1657"/>
                </a:cxn>
                <a:cxn ang="0">
                  <a:pos x="732" y="1661"/>
                </a:cxn>
                <a:cxn ang="0">
                  <a:pos x="1004" y="1701"/>
                </a:cxn>
                <a:cxn ang="0">
                  <a:pos x="1004" y="1701"/>
                </a:cxn>
              </a:cxnLst>
              <a:rect l="0" t="0" r="r" b="b"/>
              <a:pathLst>
                <a:path w="2092" h="1705">
                  <a:moveTo>
                    <a:pt x="172" y="341"/>
                  </a:moveTo>
                  <a:cubicBezTo>
                    <a:pt x="160" y="345"/>
                    <a:pt x="160" y="345"/>
                    <a:pt x="160" y="345"/>
                  </a:cubicBezTo>
                  <a:cubicBezTo>
                    <a:pt x="172" y="373"/>
                    <a:pt x="172" y="373"/>
                    <a:pt x="172" y="373"/>
                  </a:cubicBezTo>
                  <a:cubicBezTo>
                    <a:pt x="172" y="377"/>
                    <a:pt x="172" y="377"/>
                    <a:pt x="172" y="377"/>
                  </a:cubicBezTo>
                  <a:cubicBezTo>
                    <a:pt x="115" y="412"/>
                    <a:pt x="153" y="448"/>
                    <a:pt x="175" y="489"/>
                  </a:cubicBezTo>
                  <a:cubicBezTo>
                    <a:pt x="190" y="517"/>
                    <a:pt x="205" y="575"/>
                    <a:pt x="196" y="605"/>
                  </a:cubicBezTo>
                  <a:cubicBezTo>
                    <a:pt x="136" y="593"/>
                    <a:pt x="179" y="664"/>
                    <a:pt x="154" y="692"/>
                  </a:cubicBezTo>
                  <a:cubicBezTo>
                    <a:pt x="144" y="703"/>
                    <a:pt x="128" y="702"/>
                    <a:pt x="118" y="712"/>
                  </a:cubicBezTo>
                  <a:cubicBezTo>
                    <a:pt x="109" y="721"/>
                    <a:pt x="90" y="756"/>
                    <a:pt x="84" y="769"/>
                  </a:cubicBezTo>
                  <a:cubicBezTo>
                    <a:pt x="75" y="788"/>
                    <a:pt x="86" y="813"/>
                    <a:pt x="72" y="831"/>
                  </a:cubicBezTo>
                  <a:cubicBezTo>
                    <a:pt x="57" y="850"/>
                    <a:pt x="24" y="827"/>
                    <a:pt x="16" y="857"/>
                  </a:cubicBezTo>
                  <a:cubicBezTo>
                    <a:pt x="0" y="913"/>
                    <a:pt x="9" y="979"/>
                    <a:pt x="2" y="1037"/>
                  </a:cubicBezTo>
                  <a:cubicBezTo>
                    <a:pt x="0" y="1058"/>
                    <a:pt x="14" y="1077"/>
                    <a:pt x="0" y="1097"/>
                  </a:cubicBezTo>
                  <a:cubicBezTo>
                    <a:pt x="0" y="1101"/>
                    <a:pt x="0" y="1101"/>
                    <a:pt x="0" y="1101"/>
                  </a:cubicBezTo>
                  <a:cubicBezTo>
                    <a:pt x="22" y="1125"/>
                    <a:pt x="14" y="1159"/>
                    <a:pt x="11" y="1189"/>
                  </a:cubicBezTo>
                  <a:cubicBezTo>
                    <a:pt x="6" y="1225"/>
                    <a:pt x="1" y="1281"/>
                    <a:pt x="8" y="1317"/>
                  </a:cubicBezTo>
                  <a:cubicBezTo>
                    <a:pt x="119" y="1310"/>
                    <a:pt x="119" y="1310"/>
                    <a:pt x="119" y="1310"/>
                  </a:cubicBezTo>
                  <a:cubicBezTo>
                    <a:pt x="192" y="1273"/>
                    <a:pt x="192" y="1273"/>
                    <a:pt x="192" y="1273"/>
                  </a:cubicBezTo>
                  <a:cubicBezTo>
                    <a:pt x="192" y="1277"/>
                    <a:pt x="192" y="1277"/>
                    <a:pt x="192" y="1277"/>
                  </a:cubicBezTo>
                  <a:cubicBezTo>
                    <a:pt x="152" y="1309"/>
                    <a:pt x="152" y="1309"/>
                    <a:pt x="152" y="1309"/>
                  </a:cubicBezTo>
                  <a:cubicBezTo>
                    <a:pt x="266" y="1287"/>
                    <a:pt x="381" y="1335"/>
                    <a:pt x="424" y="1449"/>
                  </a:cubicBezTo>
                  <a:cubicBezTo>
                    <a:pt x="488" y="1441"/>
                    <a:pt x="488" y="1441"/>
                    <a:pt x="488" y="1441"/>
                  </a:cubicBezTo>
                  <a:cubicBezTo>
                    <a:pt x="488" y="1445"/>
                    <a:pt x="488" y="1445"/>
                    <a:pt x="488" y="1445"/>
                  </a:cubicBezTo>
                  <a:cubicBezTo>
                    <a:pt x="477" y="1446"/>
                    <a:pt x="447" y="1444"/>
                    <a:pt x="440" y="1455"/>
                  </a:cubicBezTo>
                  <a:cubicBezTo>
                    <a:pt x="429" y="1474"/>
                    <a:pt x="467" y="1485"/>
                    <a:pt x="479" y="1482"/>
                  </a:cubicBezTo>
                  <a:cubicBezTo>
                    <a:pt x="493" y="1479"/>
                    <a:pt x="502" y="1465"/>
                    <a:pt x="512" y="1457"/>
                  </a:cubicBezTo>
                  <a:cubicBezTo>
                    <a:pt x="498" y="1477"/>
                    <a:pt x="489" y="1489"/>
                    <a:pt x="464" y="1493"/>
                  </a:cubicBezTo>
                  <a:cubicBezTo>
                    <a:pt x="464" y="1525"/>
                    <a:pt x="464" y="1525"/>
                    <a:pt x="464" y="1525"/>
                  </a:cubicBezTo>
                  <a:cubicBezTo>
                    <a:pt x="488" y="1525"/>
                    <a:pt x="488" y="1525"/>
                    <a:pt x="488" y="1525"/>
                  </a:cubicBezTo>
                  <a:cubicBezTo>
                    <a:pt x="472" y="1537"/>
                    <a:pt x="472" y="1537"/>
                    <a:pt x="472" y="1537"/>
                  </a:cubicBezTo>
                  <a:cubicBezTo>
                    <a:pt x="472" y="1541"/>
                    <a:pt x="472" y="1541"/>
                    <a:pt x="472" y="1541"/>
                  </a:cubicBezTo>
                  <a:cubicBezTo>
                    <a:pt x="484" y="1545"/>
                    <a:pt x="484" y="1545"/>
                    <a:pt x="484" y="1545"/>
                  </a:cubicBezTo>
                  <a:cubicBezTo>
                    <a:pt x="471" y="1594"/>
                    <a:pt x="549" y="1689"/>
                    <a:pt x="603" y="1675"/>
                  </a:cubicBezTo>
                  <a:cubicBezTo>
                    <a:pt x="617" y="1672"/>
                    <a:pt x="622" y="1654"/>
                    <a:pt x="632" y="1645"/>
                  </a:cubicBezTo>
                  <a:cubicBezTo>
                    <a:pt x="624" y="1673"/>
                    <a:pt x="624" y="1673"/>
                    <a:pt x="624" y="1673"/>
                  </a:cubicBezTo>
                  <a:cubicBezTo>
                    <a:pt x="704" y="1669"/>
                    <a:pt x="704" y="1669"/>
                    <a:pt x="704" y="1669"/>
                  </a:cubicBezTo>
                  <a:cubicBezTo>
                    <a:pt x="691" y="1627"/>
                    <a:pt x="707" y="1629"/>
                    <a:pt x="744" y="1633"/>
                  </a:cubicBezTo>
                  <a:cubicBezTo>
                    <a:pt x="748" y="1653"/>
                    <a:pt x="748" y="1653"/>
                    <a:pt x="748" y="1653"/>
                  </a:cubicBezTo>
                  <a:cubicBezTo>
                    <a:pt x="788" y="1629"/>
                    <a:pt x="788" y="1629"/>
                    <a:pt x="788" y="1629"/>
                  </a:cubicBezTo>
                  <a:cubicBezTo>
                    <a:pt x="838" y="1637"/>
                    <a:pt x="882" y="1630"/>
                    <a:pt x="932" y="1629"/>
                  </a:cubicBezTo>
                  <a:cubicBezTo>
                    <a:pt x="958" y="1628"/>
                    <a:pt x="992" y="1639"/>
                    <a:pt x="988" y="1601"/>
                  </a:cubicBezTo>
                  <a:cubicBezTo>
                    <a:pt x="1034" y="1620"/>
                    <a:pt x="1047" y="1544"/>
                    <a:pt x="1076" y="1521"/>
                  </a:cubicBezTo>
                  <a:cubicBezTo>
                    <a:pt x="1072" y="1491"/>
                    <a:pt x="1085" y="1474"/>
                    <a:pt x="1088" y="1449"/>
                  </a:cubicBezTo>
                  <a:cubicBezTo>
                    <a:pt x="1090" y="1432"/>
                    <a:pt x="1074" y="1422"/>
                    <a:pt x="1084" y="1406"/>
                  </a:cubicBezTo>
                  <a:cubicBezTo>
                    <a:pt x="1097" y="1386"/>
                    <a:pt x="1122" y="1371"/>
                    <a:pt x="1138" y="1353"/>
                  </a:cubicBezTo>
                  <a:cubicBezTo>
                    <a:pt x="1159" y="1329"/>
                    <a:pt x="1191" y="1294"/>
                    <a:pt x="1224" y="1289"/>
                  </a:cubicBezTo>
                  <a:cubicBezTo>
                    <a:pt x="1240" y="1241"/>
                    <a:pt x="1240" y="1241"/>
                    <a:pt x="1240" y="1241"/>
                  </a:cubicBezTo>
                  <a:cubicBezTo>
                    <a:pt x="1264" y="1241"/>
                    <a:pt x="1282" y="1219"/>
                    <a:pt x="1300" y="1205"/>
                  </a:cubicBezTo>
                  <a:cubicBezTo>
                    <a:pt x="1309" y="1234"/>
                    <a:pt x="1339" y="1225"/>
                    <a:pt x="1364" y="1225"/>
                  </a:cubicBezTo>
                  <a:cubicBezTo>
                    <a:pt x="1377" y="1173"/>
                    <a:pt x="1408" y="1220"/>
                    <a:pt x="1426" y="1238"/>
                  </a:cubicBezTo>
                  <a:cubicBezTo>
                    <a:pt x="1433" y="1245"/>
                    <a:pt x="1445" y="1246"/>
                    <a:pt x="1450" y="1256"/>
                  </a:cubicBezTo>
                  <a:cubicBezTo>
                    <a:pt x="1457" y="1269"/>
                    <a:pt x="1451" y="1287"/>
                    <a:pt x="1463" y="1298"/>
                  </a:cubicBezTo>
                  <a:cubicBezTo>
                    <a:pt x="1481" y="1316"/>
                    <a:pt x="1522" y="1302"/>
                    <a:pt x="1520" y="1277"/>
                  </a:cubicBezTo>
                  <a:cubicBezTo>
                    <a:pt x="1547" y="1268"/>
                    <a:pt x="1562" y="1251"/>
                    <a:pt x="1544" y="1225"/>
                  </a:cubicBezTo>
                  <a:cubicBezTo>
                    <a:pt x="1604" y="1185"/>
                    <a:pt x="1604" y="1185"/>
                    <a:pt x="1604" y="1185"/>
                  </a:cubicBezTo>
                  <a:cubicBezTo>
                    <a:pt x="1585" y="1139"/>
                    <a:pt x="1610" y="1140"/>
                    <a:pt x="1628" y="1101"/>
                  </a:cubicBezTo>
                  <a:cubicBezTo>
                    <a:pt x="1649" y="1055"/>
                    <a:pt x="1668" y="1008"/>
                    <a:pt x="1668" y="957"/>
                  </a:cubicBezTo>
                  <a:cubicBezTo>
                    <a:pt x="1688" y="957"/>
                    <a:pt x="1699" y="945"/>
                    <a:pt x="1696" y="925"/>
                  </a:cubicBezTo>
                  <a:cubicBezTo>
                    <a:pt x="1707" y="924"/>
                    <a:pt x="1720" y="924"/>
                    <a:pt x="1731" y="920"/>
                  </a:cubicBezTo>
                  <a:cubicBezTo>
                    <a:pt x="1792" y="899"/>
                    <a:pt x="1749" y="822"/>
                    <a:pt x="1785" y="786"/>
                  </a:cubicBezTo>
                  <a:cubicBezTo>
                    <a:pt x="1797" y="773"/>
                    <a:pt x="1822" y="773"/>
                    <a:pt x="1831" y="759"/>
                  </a:cubicBezTo>
                  <a:cubicBezTo>
                    <a:pt x="1845" y="739"/>
                    <a:pt x="1833" y="707"/>
                    <a:pt x="1843" y="685"/>
                  </a:cubicBezTo>
                  <a:cubicBezTo>
                    <a:pt x="1849" y="669"/>
                    <a:pt x="1869" y="666"/>
                    <a:pt x="1876" y="651"/>
                  </a:cubicBezTo>
                  <a:cubicBezTo>
                    <a:pt x="1883" y="635"/>
                    <a:pt x="1877" y="611"/>
                    <a:pt x="1884" y="593"/>
                  </a:cubicBezTo>
                  <a:cubicBezTo>
                    <a:pt x="1894" y="562"/>
                    <a:pt x="1923" y="515"/>
                    <a:pt x="1942" y="489"/>
                  </a:cubicBezTo>
                  <a:cubicBezTo>
                    <a:pt x="1971" y="451"/>
                    <a:pt x="2049" y="465"/>
                    <a:pt x="2077" y="416"/>
                  </a:cubicBezTo>
                  <a:cubicBezTo>
                    <a:pt x="2092" y="389"/>
                    <a:pt x="2068" y="344"/>
                    <a:pt x="2084" y="317"/>
                  </a:cubicBezTo>
                  <a:cubicBezTo>
                    <a:pt x="2072" y="272"/>
                    <a:pt x="2037" y="273"/>
                    <a:pt x="2000" y="265"/>
                  </a:cubicBezTo>
                  <a:cubicBezTo>
                    <a:pt x="2008" y="253"/>
                    <a:pt x="2008" y="253"/>
                    <a:pt x="2008" y="253"/>
                  </a:cubicBezTo>
                  <a:cubicBezTo>
                    <a:pt x="2008" y="249"/>
                    <a:pt x="2008" y="249"/>
                    <a:pt x="2008" y="249"/>
                  </a:cubicBezTo>
                  <a:cubicBezTo>
                    <a:pt x="1993" y="222"/>
                    <a:pt x="1984" y="179"/>
                    <a:pt x="1988" y="149"/>
                  </a:cubicBezTo>
                  <a:cubicBezTo>
                    <a:pt x="1952" y="119"/>
                    <a:pt x="1940" y="60"/>
                    <a:pt x="1901" y="35"/>
                  </a:cubicBezTo>
                  <a:cubicBezTo>
                    <a:pt x="1870" y="15"/>
                    <a:pt x="1844" y="48"/>
                    <a:pt x="1823" y="62"/>
                  </a:cubicBezTo>
                  <a:cubicBezTo>
                    <a:pt x="1807" y="72"/>
                    <a:pt x="1785" y="65"/>
                    <a:pt x="1768" y="76"/>
                  </a:cubicBezTo>
                  <a:cubicBezTo>
                    <a:pt x="1745" y="90"/>
                    <a:pt x="1711" y="141"/>
                    <a:pt x="1688" y="144"/>
                  </a:cubicBezTo>
                  <a:cubicBezTo>
                    <a:pt x="1649" y="148"/>
                    <a:pt x="1618" y="120"/>
                    <a:pt x="1584" y="109"/>
                  </a:cubicBezTo>
                  <a:cubicBezTo>
                    <a:pt x="1529" y="92"/>
                    <a:pt x="1460" y="84"/>
                    <a:pt x="1404" y="89"/>
                  </a:cubicBezTo>
                  <a:cubicBezTo>
                    <a:pt x="1358" y="94"/>
                    <a:pt x="1298" y="107"/>
                    <a:pt x="1260" y="133"/>
                  </a:cubicBezTo>
                  <a:cubicBezTo>
                    <a:pt x="1237" y="148"/>
                    <a:pt x="1225" y="185"/>
                    <a:pt x="1196" y="191"/>
                  </a:cubicBezTo>
                  <a:cubicBezTo>
                    <a:pt x="1126" y="206"/>
                    <a:pt x="1058" y="168"/>
                    <a:pt x="1000" y="140"/>
                  </a:cubicBezTo>
                  <a:cubicBezTo>
                    <a:pt x="976" y="128"/>
                    <a:pt x="959" y="106"/>
                    <a:pt x="932" y="102"/>
                  </a:cubicBezTo>
                  <a:cubicBezTo>
                    <a:pt x="865" y="91"/>
                    <a:pt x="816" y="156"/>
                    <a:pt x="752" y="156"/>
                  </a:cubicBezTo>
                  <a:cubicBezTo>
                    <a:pt x="721" y="155"/>
                    <a:pt x="682" y="82"/>
                    <a:pt x="661" y="62"/>
                  </a:cubicBezTo>
                  <a:cubicBezTo>
                    <a:pt x="632" y="34"/>
                    <a:pt x="581" y="41"/>
                    <a:pt x="544" y="23"/>
                  </a:cubicBezTo>
                  <a:cubicBezTo>
                    <a:pt x="525" y="15"/>
                    <a:pt x="510" y="0"/>
                    <a:pt x="488" y="1"/>
                  </a:cubicBezTo>
                  <a:cubicBezTo>
                    <a:pt x="467" y="2"/>
                    <a:pt x="460" y="25"/>
                    <a:pt x="440" y="28"/>
                  </a:cubicBezTo>
                  <a:cubicBezTo>
                    <a:pt x="376" y="38"/>
                    <a:pt x="303" y="16"/>
                    <a:pt x="256" y="79"/>
                  </a:cubicBezTo>
                  <a:cubicBezTo>
                    <a:pt x="247" y="90"/>
                    <a:pt x="252" y="111"/>
                    <a:pt x="251" y="125"/>
                  </a:cubicBezTo>
                  <a:cubicBezTo>
                    <a:pt x="250" y="146"/>
                    <a:pt x="241" y="167"/>
                    <a:pt x="230" y="185"/>
                  </a:cubicBezTo>
                  <a:cubicBezTo>
                    <a:pt x="216" y="207"/>
                    <a:pt x="190" y="218"/>
                    <a:pt x="175" y="239"/>
                  </a:cubicBezTo>
                  <a:cubicBezTo>
                    <a:pt x="159" y="259"/>
                    <a:pt x="163" y="318"/>
                    <a:pt x="172" y="341"/>
                  </a:cubicBezTo>
                  <a:moveTo>
                    <a:pt x="800" y="1657"/>
                  </a:moveTo>
                  <a:cubicBezTo>
                    <a:pt x="836" y="1649"/>
                    <a:pt x="836" y="1649"/>
                    <a:pt x="836" y="1649"/>
                  </a:cubicBezTo>
                  <a:cubicBezTo>
                    <a:pt x="827" y="1624"/>
                    <a:pt x="805" y="1638"/>
                    <a:pt x="800" y="1657"/>
                  </a:cubicBezTo>
                  <a:moveTo>
                    <a:pt x="704" y="1641"/>
                  </a:moveTo>
                  <a:cubicBezTo>
                    <a:pt x="707" y="1658"/>
                    <a:pt x="714" y="1667"/>
                    <a:pt x="732" y="1661"/>
                  </a:cubicBezTo>
                  <a:cubicBezTo>
                    <a:pt x="727" y="1644"/>
                    <a:pt x="721" y="1639"/>
                    <a:pt x="704" y="1641"/>
                  </a:cubicBezTo>
                  <a:moveTo>
                    <a:pt x="1004" y="1701"/>
                  </a:moveTo>
                  <a:cubicBezTo>
                    <a:pt x="1008" y="1705"/>
                    <a:pt x="1008" y="1705"/>
                    <a:pt x="1008" y="1705"/>
                  </a:cubicBezTo>
                  <a:lnTo>
                    <a:pt x="1004" y="1701"/>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6"/>
            <p:cNvSpPr>
              <a:spLocks/>
            </p:cNvSpPr>
            <p:nvPr/>
          </p:nvSpPr>
          <p:spPr bwMode="auto">
            <a:xfrm>
              <a:off x="2019657" y="1341762"/>
              <a:ext cx="625663" cy="945070"/>
            </a:xfrm>
            <a:custGeom>
              <a:avLst/>
              <a:gdLst/>
              <a:ahLst/>
              <a:cxnLst>
                <a:cxn ang="0">
                  <a:pos x="301" y="263"/>
                </a:cxn>
                <a:cxn ang="0">
                  <a:pos x="365" y="435"/>
                </a:cxn>
                <a:cxn ang="0">
                  <a:pos x="435" y="554"/>
                </a:cxn>
                <a:cxn ang="0">
                  <a:pos x="391" y="683"/>
                </a:cxn>
                <a:cxn ang="0">
                  <a:pos x="358" y="1079"/>
                </a:cxn>
                <a:cxn ang="0">
                  <a:pos x="315" y="1187"/>
                </a:cxn>
                <a:cxn ang="0">
                  <a:pos x="69" y="1483"/>
                </a:cxn>
                <a:cxn ang="0">
                  <a:pos x="8" y="1580"/>
                </a:cxn>
                <a:cxn ang="0">
                  <a:pos x="112" y="1815"/>
                </a:cxn>
                <a:cxn ang="0">
                  <a:pos x="198" y="1870"/>
                </a:cxn>
                <a:cxn ang="0">
                  <a:pos x="278" y="1991"/>
                </a:cxn>
                <a:cxn ang="0">
                  <a:pos x="281" y="2215"/>
                </a:cxn>
                <a:cxn ang="0">
                  <a:pos x="206" y="2351"/>
                </a:cxn>
                <a:cxn ang="0">
                  <a:pos x="86" y="2411"/>
                </a:cxn>
                <a:cxn ang="0">
                  <a:pos x="297" y="2607"/>
                </a:cxn>
                <a:cxn ang="0">
                  <a:pos x="354" y="2783"/>
                </a:cxn>
                <a:cxn ang="0">
                  <a:pos x="538" y="2723"/>
                </a:cxn>
                <a:cxn ang="0">
                  <a:pos x="682" y="2723"/>
                </a:cxn>
                <a:cxn ang="0">
                  <a:pos x="806" y="2696"/>
                </a:cxn>
                <a:cxn ang="0">
                  <a:pos x="919" y="2662"/>
                </a:cxn>
                <a:cxn ang="0">
                  <a:pos x="950" y="2551"/>
                </a:cxn>
                <a:cxn ang="0">
                  <a:pos x="1154" y="2505"/>
                </a:cxn>
                <a:cxn ang="0">
                  <a:pos x="1243" y="2470"/>
                </a:cxn>
                <a:cxn ang="0">
                  <a:pos x="1390" y="2355"/>
                </a:cxn>
                <a:cxn ang="0">
                  <a:pos x="1446" y="2245"/>
                </a:cxn>
                <a:cxn ang="0">
                  <a:pos x="1638" y="2195"/>
                </a:cxn>
                <a:cxn ang="0">
                  <a:pos x="1590" y="2075"/>
                </a:cxn>
                <a:cxn ang="0">
                  <a:pos x="1570" y="1891"/>
                </a:cxn>
                <a:cxn ang="0">
                  <a:pos x="1486" y="1885"/>
                </a:cxn>
                <a:cxn ang="0">
                  <a:pos x="1546" y="1763"/>
                </a:cxn>
                <a:cxn ang="0">
                  <a:pos x="1570" y="1639"/>
                </a:cxn>
                <a:cxn ang="0">
                  <a:pos x="1558" y="1555"/>
                </a:cxn>
                <a:cxn ang="0">
                  <a:pos x="1662" y="1443"/>
                </a:cxn>
                <a:cxn ang="0">
                  <a:pos x="1686" y="1365"/>
                </a:cxn>
                <a:cxn ang="0">
                  <a:pos x="1839" y="1354"/>
                </a:cxn>
                <a:cxn ang="0">
                  <a:pos x="1838" y="1187"/>
                </a:cxn>
                <a:cxn ang="0">
                  <a:pos x="1837" y="712"/>
                </a:cxn>
                <a:cxn ang="0">
                  <a:pos x="1470" y="506"/>
                </a:cxn>
                <a:cxn ang="0">
                  <a:pos x="538" y="54"/>
                </a:cxn>
                <a:cxn ang="0">
                  <a:pos x="233" y="83"/>
                </a:cxn>
              </a:cxnLst>
              <a:rect l="0" t="0" r="r" b="b"/>
              <a:pathLst>
                <a:path w="1849" h="2801">
                  <a:moveTo>
                    <a:pt x="233" y="83"/>
                  </a:moveTo>
                  <a:cubicBezTo>
                    <a:pt x="245" y="140"/>
                    <a:pt x="295" y="205"/>
                    <a:pt x="301" y="263"/>
                  </a:cubicBezTo>
                  <a:cubicBezTo>
                    <a:pt x="304" y="290"/>
                    <a:pt x="294" y="326"/>
                    <a:pt x="304" y="351"/>
                  </a:cubicBezTo>
                  <a:cubicBezTo>
                    <a:pt x="317" y="381"/>
                    <a:pt x="351" y="404"/>
                    <a:pt x="365" y="435"/>
                  </a:cubicBezTo>
                  <a:cubicBezTo>
                    <a:pt x="373" y="452"/>
                    <a:pt x="361" y="471"/>
                    <a:pt x="372" y="487"/>
                  </a:cubicBezTo>
                  <a:cubicBezTo>
                    <a:pt x="388" y="509"/>
                    <a:pt x="429" y="526"/>
                    <a:pt x="435" y="554"/>
                  </a:cubicBezTo>
                  <a:cubicBezTo>
                    <a:pt x="439" y="569"/>
                    <a:pt x="416" y="591"/>
                    <a:pt x="409" y="603"/>
                  </a:cubicBezTo>
                  <a:cubicBezTo>
                    <a:pt x="395" y="629"/>
                    <a:pt x="394" y="655"/>
                    <a:pt x="391" y="683"/>
                  </a:cubicBezTo>
                  <a:cubicBezTo>
                    <a:pt x="382" y="765"/>
                    <a:pt x="367" y="849"/>
                    <a:pt x="366" y="931"/>
                  </a:cubicBezTo>
                  <a:cubicBezTo>
                    <a:pt x="365" y="981"/>
                    <a:pt x="362" y="1030"/>
                    <a:pt x="358" y="1079"/>
                  </a:cubicBezTo>
                  <a:cubicBezTo>
                    <a:pt x="357" y="1099"/>
                    <a:pt x="362" y="1121"/>
                    <a:pt x="355" y="1139"/>
                  </a:cubicBezTo>
                  <a:cubicBezTo>
                    <a:pt x="348" y="1159"/>
                    <a:pt x="328" y="1172"/>
                    <a:pt x="315" y="1187"/>
                  </a:cubicBezTo>
                  <a:cubicBezTo>
                    <a:pt x="282" y="1225"/>
                    <a:pt x="248" y="1260"/>
                    <a:pt x="214" y="1295"/>
                  </a:cubicBezTo>
                  <a:cubicBezTo>
                    <a:pt x="162" y="1350"/>
                    <a:pt x="105" y="1417"/>
                    <a:pt x="69" y="1483"/>
                  </a:cubicBezTo>
                  <a:cubicBezTo>
                    <a:pt x="61" y="1498"/>
                    <a:pt x="62" y="1513"/>
                    <a:pt x="55" y="1527"/>
                  </a:cubicBezTo>
                  <a:cubicBezTo>
                    <a:pt x="46" y="1546"/>
                    <a:pt x="10" y="1564"/>
                    <a:pt x="8" y="1580"/>
                  </a:cubicBezTo>
                  <a:cubicBezTo>
                    <a:pt x="0" y="1645"/>
                    <a:pt x="42" y="1714"/>
                    <a:pt x="75" y="1763"/>
                  </a:cubicBezTo>
                  <a:cubicBezTo>
                    <a:pt x="85" y="1779"/>
                    <a:pt x="97" y="1805"/>
                    <a:pt x="112" y="1815"/>
                  </a:cubicBezTo>
                  <a:cubicBezTo>
                    <a:pt x="131" y="1828"/>
                    <a:pt x="157" y="1807"/>
                    <a:pt x="177" y="1822"/>
                  </a:cubicBezTo>
                  <a:cubicBezTo>
                    <a:pt x="195" y="1835"/>
                    <a:pt x="188" y="1854"/>
                    <a:pt x="198" y="1870"/>
                  </a:cubicBezTo>
                  <a:cubicBezTo>
                    <a:pt x="206" y="1883"/>
                    <a:pt x="226" y="1882"/>
                    <a:pt x="237" y="1893"/>
                  </a:cubicBezTo>
                  <a:cubicBezTo>
                    <a:pt x="265" y="1922"/>
                    <a:pt x="236" y="1979"/>
                    <a:pt x="278" y="1991"/>
                  </a:cubicBezTo>
                  <a:cubicBezTo>
                    <a:pt x="278" y="2022"/>
                    <a:pt x="284" y="2053"/>
                    <a:pt x="284" y="2083"/>
                  </a:cubicBezTo>
                  <a:cubicBezTo>
                    <a:pt x="283" y="2130"/>
                    <a:pt x="268" y="2168"/>
                    <a:pt x="281" y="2215"/>
                  </a:cubicBezTo>
                  <a:cubicBezTo>
                    <a:pt x="299" y="2277"/>
                    <a:pt x="346" y="2310"/>
                    <a:pt x="386" y="2351"/>
                  </a:cubicBezTo>
                  <a:cubicBezTo>
                    <a:pt x="206" y="2351"/>
                    <a:pt x="206" y="2351"/>
                    <a:pt x="206" y="2351"/>
                  </a:cubicBezTo>
                  <a:cubicBezTo>
                    <a:pt x="135" y="2350"/>
                    <a:pt x="135" y="2350"/>
                    <a:pt x="135" y="2350"/>
                  </a:cubicBezTo>
                  <a:cubicBezTo>
                    <a:pt x="86" y="2411"/>
                    <a:pt x="86" y="2411"/>
                    <a:pt x="86" y="2411"/>
                  </a:cubicBezTo>
                  <a:cubicBezTo>
                    <a:pt x="124" y="2441"/>
                    <a:pt x="146" y="2483"/>
                    <a:pt x="182" y="2515"/>
                  </a:cubicBezTo>
                  <a:cubicBezTo>
                    <a:pt x="220" y="2548"/>
                    <a:pt x="269" y="2565"/>
                    <a:pt x="297" y="2607"/>
                  </a:cubicBezTo>
                  <a:cubicBezTo>
                    <a:pt x="319" y="2640"/>
                    <a:pt x="331" y="2729"/>
                    <a:pt x="370" y="2739"/>
                  </a:cubicBezTo>
                  <a:cubicBezTo>
                    <a:pt x="354" y="2783"/>
                    <a:pt x="354" y="2783"/>
                    <a:pt x="354" y="2783"/>
                  </a:cubicBezTo>
                  <a:cubicBezTo>
                    <a:pt x="454" y="2787"/>
                    <a:pt x="454" y="2787"/>
                    <a:pt x="454" y="2787"/>
                  </a:cubicBezTo>
                  <a:cubicBezTo>
                    <a:pt x="538" y="2723"/>
                    <a:pt x="538" y="2723"/>
                    <a:pt x="538" y="2723"/>
                  </a:cubicBezTo>
                  <a:cubicBezTo>
                    <a:pt x="545" y="2743"/>
                    <a:pt x="588" y="2801"/>
                    <a:pt x="602" y="2759"/>
                  </a:cubicBezTo>
                  <a:cubicBezTo>
                    <a:pt x="682" y="2723"/>
                    <a:pt x="682" y="2723"/>
                    <a:pt x="682" y="2723"/>
                  </a:cubicBezTo>
                  <a:cubicBezTo>
                    <a:pt x="734" y="2699"/>
                    <a:pt x="734" y="2699"/>
                    <a:pt x="734" y="2699"/>
                  </a:cubicBezTo>
                  <a:cubicBezTo>
                    <a:pt x="757" y="2715"/>
                    <a:pt x="781" y="2698"/>
                    <a:pt x="806" y="2696"/>
                  </a:cubicBezTo>
                  <a:cubicBezTo>
                    <a:pt x="832" y="2693"/>
                    <a:pt x="870" y="2699"/>
                    <a:pt x="894" y="2689"/>
                  </a:cubicBezTo>
                  <a:cubicBezTo>
                    <a:pt x="907" y="2684"/>
                    <a:pt x="909" y="2670"/>
                    <a:pt x="919" y="2662"/>
                  </a:cubicBezTo>
                  <a:cubicBezTo>
                    <a:pt x="949" y="2635"/>
                    <a:pt x="970" y="2609"/>
                    <a:pt x="994" y="2575"/>
                  </a:cubicBezTo>
                  <a:cubicBezTo>
                    <a:pt x="950" y="2551"/>
                    <a:pt x="950" y="2551"/>
                    <a:pt x="950" y="2551"/>
                  </a:cubicBezTo>
                  <a:cubicBezTo>
                    <a:pt x="950" y="2539"/>
                    <a:pt x="950" y="2539"/>
                    <a:pt x="950" y="2539"/>
                  </a:cubicBezTo>
                  <a:cubicBezTo>
                    <a:pt x="1012" y="2514"/>
                    <a:pt x="1088" y="2517"/>
                    <a:pt x="1154" y="2505"/>
                  </a:cubicBezTo>
                  <a:cubicBezTo>
                    <a:pt x="1171" y="2502"/>
                    <a:pt x="1190" y="2510"/>
                    <a:pt x="1206" y="2504"/>
                  </a:cubicBezTo>
                  <a:cubicBezTo>
                    <a:pt x="1222" y="2497"/>
                    <a:pt x="1230" y="2480"/>
                    <a:pt x="1243" y="2470"/>
                  </a:cubicBezTo>
                  <a:cubicBezTo>
                    <a:pt x="1259" y="2457"/>
                    <a:pt x="1280" y="2455"/>
                    <a:pt x="1294" y="2439"/>
                  </a:cubicBezTo>
                  <a:cubicBezTo>
                    <a:pt x="1326" y="2402"/>
                    <a:pt x="1337" y="2365"/>
                    <a:pt x="1390" y="2355"/>
                  </a:cubicBezTo>
                  <a:cubicBezTo>
                    <a:pt x="1398" y="2320"/>
                    <a:pt x="1419" y="2318"/>
                    <a:pt x="1446" y="2299"/>
                  </a:cubicBezTo>
                  <a:cubicBezTo>
                    <a:pt x="1445" y="2286"/>
                    <a:pt x="1439" y="2256"/>
                    <a:pt x="1446" y="2245"/>
                  </a:cubicBezTo>
                  <a:cubicBezTo>
                    <a:pt x="1453" y="2232"/>
                    <a:pt x="1477" y="2225"/>
                    <a:pt x="1490" y="2218"/>
                  </a:cubicBezTo>
                  <a:cubicBezTo>
                    <a:pt x="1543" y="2187"/>
                    <a:pt x="1579" y="2173"/>
                    <a:pt x="1638" y="2195"/>
                  </a:cubicBezTo>
                  <a:cubicBezTo>
                    <a:pt x="1655" y="2161"/>
                    <a:pt x="1659" y="2136"/>
                    <a:pt x="1650" y="2099"/>
                  </a:cubicBezTo>
                  <a:cubicBezTo>
                    <a:pt x="1590" y="2075"/>
                    <a:pt x="1590" y="2075"/>
                    <a:pt x="1590" y="2075"/>
                  </a:cubicBezTo>
                  <a:cubicBezTo>
                    <a:pt x="1591" y="2056"/>
                    <a:pt x="1598" y="2022"/>
                    <a:pt x="1594" y="2003"/>
                  </a:cubicBezTo>
                  <a:cubicBezTo>
                    <a:pt x="1584" y="1960"/>
                    <a:pt x="1557" y="1940"/>
                    <a:pt x="1570" y="1891"/>
                  </a:cubicBezTo>
                  <a:cubicBezTo>
                    <a:pt x="1556" y="1886"/>
                    <a:pt x="1538" y="1871"/>
                    <a:pt x="1523" y="1873"/>
                  </a:cubicBezTo>
                  <a:cubicBezTo>
                    <a:pt x="1509" y="1875"/>
                    <a:pt x="1501" y="1889"/>
                    <a:pt x="1486" y="1885"/>
                  </a:cubicBezTo>
                  <a:cubicBezTo>
                    <a:pt x="1414" y="1864"/>
                    <a:pt x="1528" y="1785"/>
                    <a:pt x="1546" y="1767"/>
                  </a:cubicBezTo>
                  <a:cubicBezTo>
                    <a:pt x="1546" y="1763"/>
                    <a:pt x="1546" y="1763"/>
                    <a:pt x="1546" y="1763"/>
                  </a:cubicBezTo>
                  <a:cubicBezTo>
                    <a:pt x="1532" y="1747"/>
                    <a:pt x="1497" y="1703"/>
                    <a:pt x="1513" y="1681"/>
                  </a:cubicBezTo>
                  <a:cubicBezTo>
                    <a:pt x="1527" y="1660"/>
                    <a:pt x="1557" y="1660"/>
                    <a:pt x="1570" y="1639"/>
                  </a:cubicBezTo>
                  <a:cubicBezTo>
                    <a:pt x="1602" y="1638"/>
                    <a:pt x="1573" y="1573"/>
                    <a:pt x="1558" y="1563"/>
                  </a:cubicBezTo>
                  <a:cubicBezTo>
                    <a:pt x="1558" y="1555"/>
                    <a:pt x="1558" y="1555"/>
                    <a:pt x="1558" y="1555"/>
                  </a:cubicBezTo>
                  <a:cubicBezTo>
                    <a:pt x="1614" y="1535"/>
                    <a:pt x="1614" y="1535"/>
                    <a:pt x="1614" y="1535"/>
                  </a:cubicBezTo>
                  <a:cubicBezTo>
                    <a:pt x="1597" y="1486"/>
                    <a:pt x="1647" y="1481"/>
                    <a:pt x="1662" y="1443"/>
                  </a:cubicBezTo>
                  <a:cubicBezTo>
                    <a:pt x="1670" y="1422"/>
                    <a:pt x="1652" y="1407"/>
                    <a:pt x="1657" y="1388"/>
                  </a:cubicBezTo>
                  <a:cubicBezTo>
                    <a:pt x="1660" y="1376"/>
                    <a:pt x="1674" y="1367"/>
                    <a:pt x="1686" y="1365"/>
                  </a:cubicBezTo>
                  <a:cubicBezTo>
                    <a:pt x="1717" y="1360"/>
                    <a:pt x="1762" y="1352"/>
                    <a:pt x="1794" y="1356"/>
                  </a:cubicBezTo>
                  <a:cubicBezTo>
                    <a:pt x="1807" y="1358"/>
                    <a:pt x="1831" y="1370"/>
                    <a:pt x="1839" y="1354"/>
                  </a:cubicBezTo>
                  <a:cubicBezTo>
                    <a:pt x="1849" y="1334"/>
                    <a:pt x="1841" y="1298"/>
                    <a:pt x="1838" y="1277"/>
                  </a:cubicBezTo>
                  <a:cubicBezTo>
                    <a:pt x="1834" y="1248"/>
                    <a:pt x="1838" y="1217"/>
                    <a:pt x="1838" y="1187"/>
                  </a:cubicBezTo>
                  <a:cubicBezTo>
                    <a:pt x="1838" y="863"/>
                    <a:pt x="1838" y="863"/>
                    <a:pt x="1838" y="863"/>
                  </a:cubicBezTo>
                  <a:cubicBezTo>
                    <a:pt x="1838" y="817"/>
                    <a:pt x="1848" y="756"/>
                    <a:pt x="1837" y="712"/>
                  </a:cubicBezTo>
                  <a:cubicBezTo>
                    <a:pt x="1829" y="684"/>
                    <a:pt x="1773" y="667"/>
                    <a:pt x="1750" y="654"/>
                  </a:cubicBezTo>
                  <a:cubicBezTo>
                    <a:pt x="1658" y="602"/>
                    <a:pt x="1564" y="553"/>
                    <a:pt x="1470" y="506"/>
                  </a:cubicBezTo>
                  <a:cubicBezTo>
                    <a:pt x="1221" y="384"/>
                    <a:pt x="976" y="254"/>
                    <a:pt x="722" y="142"/>
                  </a:cubicBezTo>
                  <a:cubicBezTo>
                    <a:pt x="660" y="115"/>
                    <a:pt x="599" y="85"/>
                    <a:pt x="538" y="54"/>
                  </a:cubicBezTo>
                  <a:cubicBezTo>
                    <a:pt x="512" y="42"/>
                    <a:pt x="458" y="0"/>
                    <a:pt x="429" y="0"/>
                  </a:cubicBezTo>
                  <a:cubicBezTo>
                    <a:pt x="375" y="0"/>
                    <a:pt x="284" y="62"/>
                    <a:pt x="233" y="83"/>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17"/>
            <p:cNvSpPr>
              <a:spLocks/>
            </p:cNvSpPr>
            <p:nvPr/>
          </p:nvSpPr>
          <p:spPr bwMode="auto">
            <a:xfrm>
              <a:off x="1816740" y="2529205"/>
              <a:ext cx="1879" cy="1879"/>
            </a:xfrm>
            <a:custGeom>
              <a:avLst/>
              <a:gdLst/>
              <a:ahLst/>
              <a:cxnLst>
                <a:cxn ang="0">
                  <a:pos x="0" y="0"/>
                </a:cxn>
                <a:cxn ang="0">
                  <a:pos x="1" y="1"/>
                </a:cxn>
                <a:cxn ang="0">
                  <a:pos x="0" y="0"/>
                </a:cxn>
              </a:cxnLst>
              <a:rect l="0" t="0" r="r" b="b"/>
              <a:pathLst>
                <a:path w="1" h="1">
                  <a:moveTo>
                    <a:pt x="0" y="0"/>
                  </a:moveTo>
                  <a:lnTo>
                    <a:pt x="1" y="1"/>
                  </a:lnTo>
                  <a:lnTo>
                    <a:pt x="0" y="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18"/>
            <p:cNvSpPr>
              <a:spLocks/>
            </p:cNvSpPr>
            <p:nvPr/>
          </p:nvSpPr>
          <p:spPr bwMode="auto">
            <a:xfrm>
              <a:off x="1666430" y="2623148"/>
              <a:ext cx="1879" cy="1879"/>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19"/>
            <p:cNvSpPr>
              <a:spLocks/>
            </p:cNvSpPr>
            <p:nvPr/>
          </p:nvSpPr>
          <p:spPr bwMode="auto">
            <a:xfrm>
              <a:off x="1728432" y="1952393"/>
              <a:ext cx="456565" cy="674513"/>
            </a:xfrm>
            <a:custGeom>
              <a:avLst/>
              <a:gdLst/>
              <a:ahLst/>
              <a:cxnLst>
                <a:cxn ang="0">
                  <a:pos x="992" y="92"/>
                </a:cxn>
                <a:cxn ang="0">
                  <a:pos x="1037" y="135"/>
                </a:cxn>
                <a:cxn ang="0">
                  <a:pos x="1062" y="236"/>
                </a:cxn>
                <a:cxn ang="0">
                  <a:pos x="953" y="319"/>
                </a:cxn>
                <a:cxn ang="0">
                  <a:pos x="878" y="432"/>
                </a:cxn>
                <a:cxn ang="0">
                  <a:pos x="827" y="529"/>
                </a:cxn>
                <a:cxn ang="0">
                  <a:pos x="769" y="644"/>
                </a:cxn>
                <a:cxn ang="0">
                  <a:pos x="685" y="800"/>
                </a:cxn>
                <a:cxn ang="0">
                  <a:pos x="569" y="1004"/>
                </a:cxn>
                <a:cxn ang="0">
                  <a:pos x="589" y="1040"/>
                </a:cxn>
                <a:cxn ang="0">
                  <a:pos x="533" y="1111"/>
                </a:cxn>
                <a:cxn ang="0">
                  <a:pos x="468" y="1142"/>
                </a:cxn>
                <a:cxn ang="0">
                  <a:pos x="425" y="1064"/>
                </a:cxn>
                <a:cxn ang="0">
                  <a:pos x="341" y="1075"/>
                </a:cxn>
                <a:cxn ang="0">
                  <a:pos x="229" y="1092"/>
                </a:cxn>
                <a:cxn ang="0">
                  <a:pos x="67" y="1264"/>
                </a:cxn>
                <a:cxn ang="0">
                  <a:pos x="13" y="1452"/>
                </a:cxn>
                <a:cxn ang="0">
                  <a:pos x="77" y="1488"/>
                </a:cxn>
                <a:cxn ang="0">
                  <a:pos x="189" y="1580"/>
                </a:cxn>
                <a:cxn ang="0">
                  <a:pos x="213" y="1600"/>
                </a:cxn>
                <a:cxn ang="0">
                  <a:pos x="208" y="1662"/>
                </a:cxn>
                <a:cxn ang="0">
                  <a:pos x="233" y="1844"/>
                </a:cxn>
                <a:cxn ang="0">
                  <a:pos x="305" y="1900"/>
                </a:cxn>
                <a:cxn ang="0">
                  <a:pos x="505" y="1876"/>
                </a:cxn>
                <a:cxn ang="0">
                  <a:pos x="681" y="1874"/>
                </a:cxn>
                <a:cxn ang="0">
                  <a:pos x="817" y="1881"/>
                </a:cxn>
                <a:cxn ang="0">
                  <a:pos x="929" y="1900"/>
                </a:cxn>
                <a:cxn ang="0">
                  <a:pos x="1157" y="1940"/>
                </a:cxn>
                <a:cxn ang="0">
                  <a:pos x="1269" y="1957"/>
                </a:cxn>
                <a:cxn ang="0">
                  <a:pos x="1345" y="1980"/>
                </a:cxn>
                <a:cxn ang="0">
                  <a:pos x="1353" y="1896"/>
                </a:cxn>
                <a:cxn ang="0">
                  <a:pos x="1337" y="1784"/>
                </a:cxn>
                <a:cxn ang="0">
                  <a:pos x="1165" y="1576"/>
                </a:cxn>
                <a:cxn ang="0">
                  <a:pos x="1097" y="1464"/>
                </a:cxn>
                <a:cxn ang="0">
                  <a:pos x="1075" y="1249"/>
                </a:cxn>
                <a:cxn ang="0">
                  <a:pos x="1100" y="1176"/>
                </a:cxn>
                <a:cxn ang="0">
                  <a:pos x="1237" y="936"/>
                </a:cxn>
                <a:cxn ang="0">
                  <a:pos x="1128" y="750"/>
                </a:cxn>
                <a:cxn ang="0">
                  <a:pos x="961" y="596"/>
                </a:cxn>
                <a:cxn ang="0">
                  <a:pos x="1001" y="555"/>
                </a:cxn>
                <a:cxn ang="0">
                  <a:pos x="1253" y="552"/>
                </a:cxn>
                <a:cxn ang="0">
                  <a:pos x="1166" y="437"/>
                </a:cxn>
                <a:cxn ang="0">
                  <a:pos x="1154" y="268"/>
                </a:cxn>
                <a:cxn ang="0">
                  <a:pos x="1110" y="84"/>
                </a:cxn>
                <a:cxn ang="0">
                  <a:pos x="977" y="0"/>
                </a:cxn>
              </a:cxnLst>
              <a:rect l="0" t="0" r="r" b="b"/>
              <a:pathLst>
                <a:path w="1353" h="1996">
                  <a:moveTo>
                    <a:pt x="977" y="0"/>
                  </a:moveTo>
                  <a:cubicBezTo>
                    <a:pt x="992" y="92"/>
                    <a:pt x="992" y="92"/>
                    <a:pt x="992" y="92"/>
                  </a:cubicBezTo>
                  <a:cubicBezTo>
                    <a:pt x="996" y="126"/>
                    <a:pt x="996" y="126"/>
                    <a:pt x="996" y="126"/>
                  </a:cubicBezTo>
                  <a:cubicBezTo>
                    <a:pt x="1037" y="135"/>
                    <a:pt x="1037" y="135"/>
                    <a:pt x="1037" y="135"/>
                  </a:cubicBezTo>
                  <a:cubicBezTo>
                    <a:pt x="1073" y="160"/>
                    <a:pt x="1073" y="160"/>
                    <a:pt x="1073" y="160"/>
                  </a:cubicBezTo>
                  <a:cubicBezTo>
                    <a:pt x="1066" y="182"/>
                    <a:pt x="1063" y="213"/>
                    <a:pt x="1062" y="236"/>
                  </a:cubicBezTo>
                  <a:cubicBezTo>
                    <a:pt x="1062" y="247"/>
                    <a:pt x="1070" y="257"/>
                    <a:pt x="1065" y="268"/>
                  </a:cubicBezTo>
                  <a:cubicBezTo>
                    <a:pt x="1045" y="307"/>
                    <a:pt x="983" y="303"/>
                    <a:pt x="953" y="319"/>
                  </a:cubicBezTo>
                  <a:cubicBezTo>
                    <a:pt x="926" y="333"/>
                    <a:pt x="922" y="368"/>
                    <a:pt x="901" y="388"/>
                  </a:cubicBezTo>
                  <a:cubicBezTo>
                    <a:pt x="897" y="404"/>
                    <a:pt x="883" y="416"/>
                    <a:pt x="878" y="432"/>
                  </a:cubicBezTo>
                  <a:cubicBezTo>
                    <a:pt x="871" y="454"/>
                    <a:pt x="875" y="484"/>
                    <a:pt x="861" y="504"/>
                  </a:cubicBezTo>
                  <a:cubicBezTo>
                    <a:pt x="853" y="516"/>
                    <a:pt x="834" y="514"/>
                    <a:pt x="827" y="529"/>
                  </a:cubicBezTo>
                  <a:cubicBezTo>
                    <a:pt x="817" y="552"/>
                    <a:pt x="838" y="581"/>
                    <a:pt x="824" y="604"/>
                  </a:cubicBezTo>
                  <a:cubicBezTo>
                    <a:pt x="812" y="624"/>
                    <a:pt x="781" y="619"/>
                    <a:pt x="769" y="644"/>
                  </a:cubicBezTo>
                  <a:cubicBezTo>
                    <a:pt x="740" y="704"/>
                    <a:pt x="770" y="764"/>
                    <a:pt x="681" y="776"/>
                  </a:cubicBezTo>
                  <a:cubicBezTo>
                    <a:pt x="685" y="800"/>
                    <a:pt x="685" y="800"/>
                    <a:pt x="685" y="800"/>
                  </a:cubicBezTo>
                  <a:cubicBezTo>
                    <a:pt x="643" y="809"/>
                    <a:pt x="654" y="850"/>
                    <a:pt x="644" y="884"/>
                  </a:cubicBezTo>
                  <a:cubicBezTo>
                    <a:pt x="632" y="924"/>
                    <a:pt x="603" y="978"/>
                    <a:pt x="569" y="1004"/>
                  </a:cubicBezTo>
                  <a:cubicBezTo>
                    <a:pt x="569" y="1012"/>
                    <a:pt x="569" y="1012"/>
                    <a:pt x="569" y="1012"/>
                  </a:cubicBezTo>
                  <a:cubicBezTo>
                    <a:pt x="589" y="1040"/>
                    <a:pt x="589" y="1040"/>
                    <a:pt x="589" y="1040"/>
                  </a:cubicBezTo>
                  <a:cubicBezTo>
                    <a:pt x="538" y="1080"/>
                    <a:pt x="538" y="1080"/>
                    <a:pt x="538" y="1080"/>
                  </a:cubicBezTo>
                  <a:cubicBezTo>
                    <a:pt x="533" y="1111"/>
                    <a:pt x="533" y="1111"/>
                    <a:pt x="533" y="1111"/>
                  </a:cubicBezTo>
                  <a:cubicBezTo>
                    <a:pt x="509" y="1148"/>
                    <a:pt x="509" y="1148"/>
                    <a:pt x="509" y="1148"/>
                  </a:cubicBezTo>
                  <a:cubicBezTo>
                    <a:pt x="497" y="1148"/>
                    <a:pt x="478" y="1151"/>
                    <a:pt x="468" y="1142"/>
                  </a:cubicBezTo>
                  <a:cubicBezTo>
                    <a:pt x="448" y="1122"/>
                    <a:pt x="470" y="1095"/>
                    <a:pt x="429" y="1092"/>
                  </a:cubicBezTo>
                  <a:cubicBezTo>
                    <a:pt x="425" y="1064"/>
                    <a:pt x="425" y="1064"/>
                    <a:pt x="425" y="1064"/>
                  </a:cubicBezTo>
                  <a:cubicBezTo>
                    <a:pt x="411" y="1057"/>
                    <a:pt x="383" y="1038"/>
                    <a:pt x="367" y="1048"/>
                  </a:cubicBezTo>
                  <a:cubicBezTo>
                    <a:pt x="356" y="1056"/>
                    <a:pt x="356" y="1071"/>
                    <a:pt x="341" y="1075"/>
                  </a:cubicBezTo>
                  <a:cubicBezTo>
                    <a:pt x="317" y="1081"/>
                    <a:pt x="312" y="1052"/>
                    <a:pt x="293" y="1054"/>
                  </a:cubicBezTo>
                  <a:cubicBezTo>
                    <a:pt x="269" y="1058"/>
                    <a:pt x="255" y="1087"/>
                    <a:pt x="229" y="1092"/>
                  </a:cubicBezTo>
                  <a:cubicBezTo>
                    <a:pt x="220" y="1145"/>
                    <a:pt x="152" y="1166"/>
                    <a:pt x="118" y="1204"/>
                  </a:cubicBezTo>
                  <a:cubicBezTo>
                    <a:pt x="105" y="1220"/>
                    <a:pt x="72" y="1245"/>
                    <a:pt x="67" y="1264"/>
                  </a:cubicBezTo>
                  <a:cubicBezTo>
                    <a:pt x="59" y="1295"/>
                    <a:pt x="76" y="1336"/>
                    <a:pt x="60" y="1368"/>
                  </a:cubicBezTo>
                  <a:cubicBezTo>
                    <a:pt x="46" y="1396"/>
                    <a:pt x="12" y="1416"/>
                    <a:pt x="13" y="1452"/>
                  </a:cubicBezTo>
                  <a:cubicBezTo>
                    <a:pt x="3" y="1459"/>
                    <a:pt x="0" y="1484"/>
                    <a:pt x="14" y="1490"/>
                  </a:cubicBezTo>
                  <a:cubicBezTo>
                    <a:pt x="33" y="1499"/>
                    <a:pt x="57" y="1489"/>
                    <a:pt x="77" y="1488"/>
                  </a:cubicBezTo>
                  <a:cubicBezTo>
                    <a:pt x="64" y="1535"/>
                    <a:pt x="93" y="1563"/>
                    <a:pt x="129" y="1581"/>
                  </a:cubicBezTo>
                  <a:cubicBezTo>
                    <a:pt x="153" y="1593"/>
                    <a:pt x="170" y="1609"/>
                    <a:pt x="189" y="1580"/>
                  </a:cubicBezTo>
                  <a:cubicBezTo>
                    <a:pt x="193" y="1580"/>
                    <a:pt x="193" y="1580"/>
                    <a:pt x="193" y="1580"/>
                  </a:cubicBezTo>
                  <a:cubicBezTo>
                    <a:pt x="213" y="1600"/>
                    <a:pt x="213" y="1600"/>
                    <a:pt x="213" y="1600"/>
                  </a:cubicBezTo>
                  <a:cubicBezTo>
                    <a:pt x="185" y="1608"/>
                    <a:pt x="185" y="1608"/>
                    <a:pt x="185" y="1608"/>
                  </a:cubicBezTo>
                  <a:cubicBezTo>
                    <a:pt x="192" y="1624"/>
                    <a:pt x="198" y="1649"/>
                    <a:pt x="208" y="1662"/>
                  </a:cubicBezTo>
                  <a:cubicBezTo>
                    <a:pt x="225" y="1683"/>
                    <a:pt x="252" y="1698"/>
                    <a:pt x="254" y="1728"/>
                  </a:cubicBezTo>
                  <a:cubicBezTo>
                    <a:pt x="257" y="1762"/>
                    <a:pt x="236" y="1808"/>
                    <a:pt x="233" y="1844"/>
                  </a:cubicBezTo>
                  <a:cubicBezTo>
                    <a:pt x="232" y="1855"/>
                    <a:pt x="224" y="1869"/>
                    <a:pt x="232" y="1879"/>
                  </a:cubicBezTo>
                  <a:cubicBezTo>
                    <a:pt x="248" y="1901"/>
                    <a:pt x="281" y="1900"/>
                    <a:pt x="305" y="1900"/>
                  </a:cubicBezTo>
                  <a:cubicBezTo>
                    <a:pt x="370" y="1900"/>
                    <a:pt x="446" y="1911"/>
                    <a:pt x="509" y="1896"/>
                  </a:cubicBezTo>
                  <a:cubicBezTo>
                    <a:pt x="505" y="1876"/>
                    <a:pt x="505" y="1876"/>
                    <a:pt x="505" y="1876"/>
                  </a:cubicBezTo>
                  <a:cubicBezTo>
                    <a:pt x="538" y="1870"/>
                    <a:pt x="565" y="1880"/>
                    <a:pt x="597" y="1880"/>
                  </a:cubicBezTo>
                  <a:cubicBezTo>
                    <a:pt x="625" y="1880"/>
                    <a:pt x="654" y="1873"/>
                    <a:pt x="681" y="1874"/>
                  </a:cubicBezTo>
                  <a:cubicBezTo>
                    <a:pt x="703" y="1875"/>
                    <a:pt x="723" y="1886"/>
                    <a:pt x="745" y="1886"/>
                  </a:cubicBezTo>
                  <a:cubicBezTo>
                    <a:pt x="768" y="1886"/>
                    <a:pt x="794" y="1878"/>
                    <a:pt x="817" y="1881"/>
                  </a:cubicBezTo>
                  <a:cubicBezTo>
                    <a:pt x="830" y="1883"/>
                    <a:pt x="837" y="1895"/>
                    <a:pt x="849" y="1898"/>
                  </a:cubicBezTo>
                  <a:cubicBezTo>
                    <a:pt x="873" y="1905"/>
                    <a:pt x="905" y="1900"/>
                    <a:pt x="929" y="1900"/>
                  </a:cubicBezTo>
                  <a:cubicBezTo>
                    <a:pt x="971" y="1900"/>
                    <a:pt x="1061" y="1884"/>
                    <a:pt x="1089" y="1916"/>
                  </a:cubicBezTo>
                  <a:cubicBezTo>
                    <a:pt x="1157" y="1940"/>
                    <a:pt x="1157" y="1940"/>
                    <a:pt x="1157" y="1940"/>
                  </a:cubicBezTo>
                  <a:cubicBezTo>
                    <a:pt x="1201" y="1941"/>
                    <a:pt x="1201" y="1941"/>
                    <a:pt x="1201" y="1941"/>
                  </a:cubicBezTo>
                  <a:cubicBezTo>
                    <a:pt x="1269" y="1957"/>
                    <a:pt x="1269" y="1957"/>
                    <a:pt x="1269" y="1957"/>
                  </a:cubicBezTo>
                  <a:cubicBezTo>
                    <a:pt x="1325" y="1996"/>
                    <a:pt x="1325" y="1996"/>
                    <a:pt x="1325" y="1996"/>
                  </a:cubicBezTo>
                  <a:cubicBezTo>
                    <a:pt x="1345" y="1980"/>
                    <a:pt x="1345" y="1980"/>
                    <a:pt x="1345" y="1980"/>
                  </a:cubicBezTo>
                  <a:cubicBezTo>
                    <a:pt x="1325" y="1900"/>
                    <a:pt x="1325" y="1900"/>
                    <a:pt x="1325" y="1900"/>
                  </a:cubicBezTo>
                  <a:cubicBezTo>
                    <a:pt x="1353" y="1896"/>
                    <a:pt x="1353" y="1896"/>
                    <a:pt x="1353" y="1896"/>
                  </a:cubicBezTo>
                  <a:cubicBezTo>
                    <a:pt x="1336" y="1864"/>
                    <a:pt x="1313" y="1822"/>
                    <a:pt x="1337" y="1788"/>
                  </a:cubicBezTo>
                  <a:cubicBezTo>
                    <a:pt x="1337" y="1784"/>
                    <a:pt x="1337" y="1784"/>
                    <a:pt x="1337" y="1784"/>
                  </a:cubicBezTo>
                  <a:cubicBezTo>
                    <a:pt x="1282" y="1709"/>
                    <a:pt x="1190" y="1669"/>
                    <a:pt x="1145" y="1580"/>
                  </a:cubicBezTo>
                  <a:cubicBezTo>
                    <a:pt x="1165" y="1576"/>
                    <a:pt x="1165" y="1576"/>
                    <a:pt x="1165" y="1576"/>
                  </a:cubicBezTo>
                  <a:cubicBezTo>
                    <a:pt x="1158" y="1549"/>
                    <a:pt x="1156" y="1528"/>
                    <a:pt x="1137" y="1505"/>
                  </a:cubicBezTo>
                  <a:cubicBezTo>
                    <a:pt x="1124" y="1489"/>
                    <a:pt x="1105" y="1484"/>
                    <a:pt x="1097" y="1464"/>
                  </a:cubicBezTo>
                  <a:cubicBezTo>
                    <a:pt x="1080" y="1424"/>
                    <a:pt x="1105" y="1374"/>
                    <a:pt x="1057" y="1352"/>
                  </a:cubicBezTo>
                  <a:cubicBezTo>
                    <a:pt x="1073" y="1328"/>
                    <a:pt x="1089" y="1278"/>
                    <a:pt x="1075" y="1249"/>
                  </a:cubicBezTo>
                  <a:cubicBezTo>
                    <a:pt x="1068" y="1237"/>
                    <a:pt x="1039" y="1242"/>
                    <a:pt x="1046" y="1220"/>
                  </a:cubicBezTo>
                  <a:cubicBezTo>
                    <a:pt x="1054" y="1197"/>
                    <a:pt x="1086" y="1194"/>
                    <a:pt x="1100" y="1176"/>
                  </a:cubicBezTo>
                  <a:cubicBezTo>
                    <a:pt x="1133" y="1133"/>
                    <a:pt x="1145" y="1073"/>
                    <a:pt x="1174" y="1028"/>
                  </a:cubicBezTo>
                  <a:cubicBezTo>
                    <a:pt x="1193" y="998"/>
                    <a:pt x="1230" y="975"/>
                    <a:pt x="1237" y="936"/>
                  </a:cubicBezTo>
                  <a:cubicBezTo>
                    <a:pt x="1240" y="920"/>
                    <a:pt x="1211" y="905"/>
                    <a:pt x="1207" y="888"/>
                  </a:cubicBezTo>
                  <a:cubicBezTo>
                    <a:pt x="1192" y="839"/>
                    <a:pt x="1170" y="783"/>
                    <a:pt x="1128" y="750"/>
                  </a:cubicBezTo>
                  <a:cubicBezTo>
                    <a:pt x="1102" y="729"/>
                    <a:pt x="1070" y="715"/>
                    <a:pt x="1045" y="692"/>
                  </a:cubicBezTo>
                  <a:cubicBezTo>
                    <a:pt x="1014" y="663"/>
                    <a:pt x="993" y="624"/>
                    <a:pt x="961" y="596"/>
                  </a:cubicBezTo>
                  <a:cubicBezTo>
                    <a:pt x="961" y="592"/>
                    <a:pt x="961" y="592"/>
                    <a:pt x="961" y="592"/>
                  </a:cubicBezTo>
                  <a:cubicBezTo>
                    <a:pt x="979" y="580"/>
                    <a:pt x="982" y="562"/>
                    <a:pt x="1001" y="555"/>
                  </a:cubicBezTo>
                  <a:cubicBezTo>
                    <a:pt x="1034" y="542"/>
                    <a:pt x="1092" y="542"/>
                    <a:pt x="1125" y="547"/>
                  </a:cubicBezTo>
                  <a:cubicBezTo>
                    <a:pt x="1165" y="553"/>
                    <a:pt x="1213" y="552"/>
                    <a:pt x="1253" y="552"/>
                  </a:cubicBezTo>
                  <a:cubicBezTo>
                    <a:pt x="1249" y="529"/>
                    <a:pt x="1233" y="526"/>
                    <a:pt x="1218" y="511"/>
                  </a:cubicBezTo>
                  <a:cubicBezTo>
                    <a:pt x="1199" y="493"/>
                    <a:pt x="1176" y="462"/>
                    <a:pt x="1166" y="437"/>
                  </a:cubicBezTo>
                  <a:cubicBezTo>
                    <a:pt x="1152" y="403"/>
                    <a:pt x="1139" y="378"/>
                    <a:pt x="1143" y="340"/>
                  </a:cubicBezTo>
                  <a:cubicBezTo>
                    <a:pt x="1145" y="323"/>
                    <a:pt x="1156" y="286"/>
                    <a:pt x="1154" y="268"/>
                  </a:cubicBezTo>
                  <a:cubicBezTo>
                    <a:pt x="1152" y="206"/>
                    <a:pt x="1133" y="178"/>
                    <a:pt x="1133" y="132"/>
                  </a:cubicBezTo>
                  <a:cubicBezTo>
                    <a:pt x="1116" y="130"/>
                    <a:pt x="1116" y="99"/>
                    <a:pt x="1110" y="84"/>
                  </a:cubicBezTo>
                  <a:cubicBezTo>
                    <a:pt x="1101" y="66"/>
                    <a:pt x="1084" y="60"/>
                    <a:pt x="1065" y="60"/>
                  </a:cubicBezTo>
                  <a:cubicBezTo>
                    <a:pt x="1058" y="0"/>
                    <a:pt x="1031" y="0"/>
                    <a:pt x="977" y="0"/>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0"/>
            <p:cNvSpPr>
              <a:spLocks noEditPoints="1"/>
            </p:cNvSpPr>
            <p:nvPr/>
          </p:nvSpPr>
          <p:spPr bwMode="auto">
            <a:xfrm>
              <a:off x="1782920" y="2557387"/>
              <a:ext cx="118369" cy="107096"/>
            </a:xfrm>
            <a:custGeom>
              <a:avLst/>
              <a:gdLst/>
              <a:ahLst/>
              <a:cxnLst>
                <a:cxn ang="0">
                  <a:pos x="84" y="0"/>
                </a:cxn>
                <a:cxn ang="0">
                  <a:pos x="88" y="4"/>
                </a:cxn>
                <a:cxn ang="0">
                  <a:pos x="84" y="0"/>
                </a:cxn>
                <a:cxn ang="0">
                  <a:pos x="68" y="84"/>
                </a:cxn>
                <a:cxn ang="0">
                  <a:pos x="69" y="160"/>
                </a:cxn>
                <a:cxn ang="0">
                  <a:pos x="11" y="252"/>
                </a:cxn>
                <a:cxn ang="0">
                  <a:pos x="0" y="290"/>
                </a:cxn>
                <a:cxn ang="0">
                  <a:pos x="56" y="300"/>
                </a:cxn>
                <a:cxn ang="0">
                  <a:pos x="56" y="304"/>
                </a:cxn>
                <a:cxn ang="0">
                  <a:pos x="40" y="308"/>
                </a:cxn>
                <a:cxn ang="0">
                  <a:pos x="40" y="312"/>
                </a:cxn>
                <a:cxn ang="0">
                  <a:pos x="348" y="316"/>
                </a:cxn>
                <a:cxn ang="0">
                  <a:pos x="352" y="108"/>
                </a:cxn>
                <a:cxn ang="0">
                  <a:pos x="124" y="108"/>
                </a:cxn>
                <a:cxn ang="0">
                  <a:pos x="100" y="104"/>
                </a:cxn>
                <a:cxn ang="0">
                  <a:pos x="88" y="84"/>
                </a:cxn>
                <a:cxn ang="0">
                  <a:pos x="68" y="84"/>
                </a:cxn>
              </a:cxnLst>
              <a:rect l="0" t="0" r="r" b="b"/>
              <a:pathLst>
                <a:path w="352" h="316">
                  <a:moveTo>
                    <a:pt x="84" y="0"/>
                  </a:moveTo>
                  <a:cubicBezTo>
                    <a:pt x="88" y="4"/>
                    <a:pt x="88" y="4"/>
                    <a:pt x="88" y="4"/>
                  </a:cubicBezTo>
                  <a:cubicBezTo>
                    <a:pt x="84" y="0"/>
                    <a:pt x="84" y="0"/>
                    <a:pt x="84" y="0"/>
                  </a:cubicBezTo>
                  <a:moveTo>
                    <a:pt x="68" y="84"/>
                  </a:moveTo>
                  <a:cubicBezTo>
                    <a:pt x="69" y="160"/>
                    <a:pt x="69" y="160"/>
                    <a:pt x="69" y="160"/>
                  </a:cubicBezTo>
                  <a:cubicBezTo>
                    <a:pt x="11" y="252"/>
                    <a:pt x="11" y="252"/>
                    <a:pt x="11" y="252"/>
                  </a:cubicBezTo>
                  <a:cubicBezTo>
                    <a:pt x="0" y="290"/>
                    <a:pt x="0" y="290"/>
                    <a:pt x="0" y="290"/>
                  </a:cubicBezTo>
                  <a:cubicBezTo>
                    <a:pt x="56" y="300"/>
                    <a:pt x="56" y="300"/>
                    <a:pt x="56" y="300"/>
                  </a:cubicBezTo>
                  <a:cubicBezTo>
                    <a:pt x="56" y="304"/>
                    <a:pt x="56" y="304"/>
                    <a:pt x="56" y="304"/>
                  </a:cubicBezTo>
                  <a:cubicBezTo>
                    <a:pt x="40" y="308"/>
                    <a:pt x="40" y="308"/>
                    <a:pt x="40" y="308"/>
                  </a:cubicBezTo>
                  <a:cubicBezTo>
                    <a:pt x="40" y="312"/>
                    <a:pt x="40" y="312"/>
                    <a:pt x="40" y="312"/>
                  </a:cubicBezTo>
                  <a:cubicBezTo>
                    <a:pt x="348" y="316"/>
                    <a:pt x="348" y="316"/>
                    <a:pt x="348" y="316"/>
                  </a:cubicBezTo>
                  <a:cubicBezTo>
                    <a:pt x="352" y="108"/>
                    <a:pt x="352" y="108"/>
                    <a:pt x="352" y="108"/>
                  </a:cubicBezTo>
                  <a:cubicBezTo>
                    <a:pt x="124" y="108"/>
                    <a:pt x="124" y="108"/>
                    <a:pt x="124" y="108"/>
                  </a:cubicBezTo>
                  <a:cubicBezTo>
                    <a:pt x="121" y="94"/>
                    <a:pt x="104" y="86"/>
                    <a:pt x="100" y="104"/>
                  </a:cubicBezTo>
                  <a:cubicBezTo>
                    <a:pt x="88" y="84"/>
                    <a:pt x="88" y="84"/>
                    <a:pt x="88" y="84"/>
                  </a:cubicBezTo>
                  <a:lnTo>
                    <a:pt x="68" y="84"/>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1"/>
            <p:cNvSpPr>
              <a:spLocks/>
            </p:cNvSpPr>
            <p:nvPr/>
          </p:nvSpPr>
          <p:spPr bwMode="auto">
            <a:xfrm>
              <a:off x="1243685" y="1334247"/>
              <a:ext cx="930040" cy="700817"/>
            </a:xfrm>
            <a:custGeom>
              <a:avLst/>
              <a:gdLst/>
              <a:ahLst/>
              <a:cxnLst>
                <a:cxn ang="0">
                  <a:pos x="702" y="1175"/>
                </a:cxn>
                <a:cxn ang="0">
                  <a:pos x="663" y="1311"/>
                </a:cxn>
                <a:cxn ang="0">
                  <a:pos x="588" y="1427"/>
                </a:cxn>
                <a:cxn ang="0">
                  <a:pos x="500" y="1431"/>
                </a:cxn>
                <a:cxn ang="0">
                  <a:pos x="208" y="1441"/>
                </a:cxn>
                <a:cxn ang="0">
                  <a:pos x="16" y="1491"/>
                </a:cxn>
                <a:cxn ang="0">
                  <a:pos x="38" y="1623"/>
                </a:cxn>
                <a:cxn ang="0">
                  <a:pos x="132" y="1737"/>
                </a:cxn>
                <a:cxn ang="0">
                  <a:pos x="196" y="1779"/>
                </a:cxn>
                <a:cxn ang="0">
                  <a:pos x="151" y="1835"/>
                </a:cxn>
                <a:cxn ang="0">
                  <a:pos x="308" y="1911"/>
                </a:cxn>
                <a:cxn ang="0">
                  <a:pos x="332" y="1947"/>
                </a:cxn>
                <a:cxn ang="0">
                  <a:pos x="400" y="1977"/>
                </a:cxn>
                <a:cxn ang="0">
                  <a:pos x="468" y="1953"/>
                </a:cxn>
                <a:cxn ang="0">
                  <a:pos x="600" y="2075"/>
                </a:cxn>
                <a:cxn ang="0">
                  <a:pos x="624" y="2019"/>
                </a:cxn>
                <a:cxn ang="0">
                  <a:pos x="673" y="1875"/>
                </a:cxn>
                <a:cxn ang="0">
                  <a:pos x="772" y="1720"/>
                </a:cxn>
                <a:cxn ang="0">
                  <a:pos x="928" y="1692"/>
                </a:cxn>
                <a:cxn ang="0">
                  <a:pos x="1096" y="1748"/>
                </a:cxn>
                <a:cxn ang="0">
                  <a:pos x="1232" y="1828"/>
                </a:cxn>
                <a:cxn ang="0">
                  <a:pos x="1348" y="1784"/>
                </a:cxn>
                <a:cxn ang="0">
                  <a:pos x="1644" y="1877"/>
                </a:cxn>
                <a:cxn ang="0">
                  <a:pos x="1788" y="1790"/>
                </a:cxn>
                <a:cxn ang="0">
                  <a:pos x="2139" y="1830"/>
                </a:cxn>
                <a:cxn ang="0">
                  <a:pos x="2224" y="1757"/>
                </a:cxn>
                <a:cxn ang="0">
                  <a:pos x="2344" y="1727"/>
                </a:cxn>
                <a:cxn ang="0">
                  <a:pos x="2370" y="1543"/>
                </a:cxn>
                <a:cxn ang="0">
                  <a:pos x="2477" y="1363"/>
                </a:cxn>
                <a:cxn ang="0">
                  <a:pos x="2667" y="1159"/>
                </a:cxn>
                <a:cxn ang="0">
                  <a:pos x="2701" y="707"/>
                </a:cxn>
                <a:cxn ang="0">
                  <a:pos x="2751" y="563"/>
                </a:cxn>
                <a:cxn ang="0">
                  <a:pos x="2686" y="451"/>
                </a:cxn>
                <a:cxn ang="0">
                  <a:pos x="2619" y="287"/>
                </a:cxn>
                <a:cxn ang="0">
                  <a:pos x="2340" y="90"/>
                </a:cxn>
                <a:cxn ang="0">
                  <a:pos x="2003" y="11"/>
                </a:cxn>
                <a:cxn ang="0">
                  <a:pos x="933" y="712"/>
                </a:cxn>
              </a:cxnLst>
              <a:rect l="0" t="0" r="r" b="b"/>
              <a:pathLst>
                <a:path w="2751" h="2075">
                  <a:moveTo>
                    <a:pt x="708" y="763"/>
                  </a:moveTo>
                  <a:cubicBezTo>
                    <a:pt x="708" y="899"/>
                    <a:pt x="719" y="1041"/>
                    <a:pt x="702" y="1175"/>
                  </a:cubicBezTo>
                  <a:cubicBezTo>
                    <a:pt x="700" y="1195"/>
                    <a:pt x="708" y="1215"/>
                    <a:pt x="702" y="1235"/>
                  </a:cubicBezTo>
                  <a:cubicBezTo>
                    <a:pt x="694" y="1261"/>
                    <a:pt x="672" y="1285"/>
                    <a:pt x="663" y="1311"/>
                  </a:cubicBezTo>
                  <a:cubicBezTo>
                    <a:pt x="657" y="1327"/>
                    <a:pt x="659" y="1349"/>
                    <a:pt x="649" y="1362"/>
                  </a:cubicBezTo>
                  <a:cubicBezTo>
                    <a:pt x="628" y="1390"/>
                    <a:pt x="594" y="1385"/>
                    <a:pt x="588" y="1427"/>
                  </a:cubicBezTo>
                  <a:cubicBezTo>
                    <a:pt x="496" y="1419"/>
                    <a:pt x="496" y="1419"/>
                    <a:pt x="496" y="1419"/>
                  </a:cubicBezTo>
                  <a:cubicBezTo>
                    <a:pt x="500" y="1431"/>
                    <a:pt x="500" y="1431"/>
                    <a:pt x="500" y="1431"/>
                  </a:cubicBezTo>
                  <a:cubicBezTo>
                    <a:pt x="429" y="1431"/>
                    <a:pt x="359" y="1434"/>
                    <a:pt x="288" y="1439"/>
                  </a:cubicBezTo>
                  <a:cubicBezTo>
                    <a:pt x="262" y="1441"/>
                    <a:pt x="233" y="1434"/>
                    <a:pt x="208" y="1441"/>
                  </a:cubicBezTo>
                  <a:cubicBezTo>
                    <a:pt x="181" y="1447"/>
                    <a:pt x="168" y="1478"/>
                    <a:pt x="144" y="1490"/>
                  </a:cubicBezTo>
                  <a:cubicBezTo>
                    <a:pt x="111" y="1506"/>
                    <a:pt x="51" y="1494"/>
                    <a:pt x="16" y="1491"/>
                  </a:cubicBezTo>
                  <a:cubicBezTo>
                    <a:pt x="14" y="1517"/>
                    <a:pt x="0" y="1558"/>
                    <a:pt x="8" y="1583"/>
                  </a:cubicBezTo>
                  <a:cubicBezTo>
                    <a:pt x="13" y="1599"/>
                    <a:pt x="33" y="1607"/>
                    <a:pt x="38" y="1623"/>
                  </a:cubicBezTo>
                  <a:cubicBezTo>
                    <a:pt x="50" y="1656"/>
                    <a:pt x="49" y="1695"/>
                    <a:pt x="82" y="1721"/>
                  </a:cubicBezTo>
                  <a:cubicBezTo>
                    <a:pt x="95" y="1732"/>
                    <a:pt x="117" y="1728"/>
                    <a:pt x="132" y="1737"/>
                  </a:cubicBezTo>
                  <a:cubicBezTo>
                    <a:pt x="158" y="1752"/>
                    <a:pt x="161" y="1774"/>
                    <a:pt x="196" y="1775"/>
                  </a:cubicBezTo>
                  <a:cubicBezTo>
                    <a:pt x="196" y="1779"/>
                    <a:pt x="196" y="1779"/>
                    <a:pt x="196" y="1779"/>
                  </a:cubicBezTo>
                  <a:cubicBezTo>
                    <a:pt x="183" y="1780"/>
                    <a:pt x="165" y="1770"/>
                    <a:pt x="153" y="1774"/>
                  </a:cubicBezTo>
                  <a:cubicBezTo>
                    <a:pt x="138" y="1779"/>
                    <a:pt x="140" y="1827"/>
                    <a:pt x="151" y="1835"/>
                  </a:cubicBezTo>
                  <a:cubicBezTo>
                    <a:pt x="173" y="1856"/>
                    <a:pt x="224" y="1895"/>
                    <a:pt x="252" y="1905"/>
                  </a:cubicBezTo>
                  <a:cubicBezTo>
                    <a:pt x="269" y="1911"/>
                    <a:pt x="290" y="1908"/>
                    <a:pt x="308" y="1911"/>
                  </a:cubicBezTo>
                  <a:cubicBezTo>
                    <a:pt x="323" y="1884"/>
                    <a:pt x="373" y="1900"/>
                    <a:pt x="362" y="1927"/>
                  </a:cubicBezTo>
                  <a:cubicBezTo>
                    <a:pt x="358" y="1937"/>
                    <a:pt x="341" y="1943"/>
                    <a:pt x="332" y="1947"/>
                  </a:cubicBezTo>
                  <a:cubicBezTo>
                    <a:pt x="342" y="1975"/>
                    <a:pt x="370" y="2022"/>
                    <a:pt x="396" y="2035"/>
                  </a:cubicBezTo>
                  <a:cubicBezTo>
                    <a:pt x="401" y="2019"/>
                    <a:pt x="393" y="1989"/>
                    <a:pt x="400" y="1977"/>
                  </a:cubicBezTo>
                  <a:cubicBezTo>
                    <a:pt x="407" y="1967"/>
                    <a:pt x="422" y="1969"/>
                    <a:pt x="432" y="1966"/>
                  </a:cubicBezTo>
                  <a:cubicBezTo>
                    <a:pt x="444" y="1963"/>
                    <a:pt x="456" y="1952"/>
                    <a:pt x="468" y="1953"/>
                  </a:cubicBezTo>
                  <a:cubicBezTo>
                    <a:pt x="502" y="1956"/>
                    <a:pt x="525" y="2009"/>
                    <a:pt x="546" y="2030"/>
                  </a:cubicBezTo>
                  <a:cubicBezTo>
                    <a:pt x="565" y="2049"/>
                    <a:pt x="584" y="2049"/>
                    <a:pt x="600" y="2075"/>
                  </a:cubicBezTo>
                  <a:cubicBezTo>
                    <a:pt x="624" y="2047"/>
                    <a:pt x="624" y="2047"/>
                    <a:pt x="624" y="2047"/>
                  </a:cubicBezTo>
                  <a:cubicBezTo>
                    <a:pt x="612" y="2036"/>
                    <a:pt x="612" y="2031"/>
                    <a:pt x="624" y="2019"/>
                  </a:cubicBezTo>
                  <a:cubicBezTo>
                    <a:pt x="615" y="1994"/>
                    <a:pt x="610" y="1944"/>
                    <a:pt x="627" y="1920"/>
                  </a:cubicBezTo>
                  <a:cubicBezTo>
                    <a:pt x="639" y="1902"/>
                    <a:pt x="661" y="1894"/>
                    <a:pt x="673" y="1875"/>
                  </a:cubicBezTo>
                  <a:cubicBezTo>
                    <a:pt x="696" y="1839"/>
                    <a:pt x="704" y="1801"/>
                    <a:pt x="704" y="1759"/>
                  </a:cubicBezTo>
                  <a:cubicBezTo>
                    <a:pt x="732" y="1755"/>
                    <a:pt x="745" y="1727"/>
                    <a:pt x="772" y="1720"/>
                  </a:cubicBezTo>
                  <a:cubicBezTo>
                    <a:pt x="813" y="1709"/>
                    <a:pt x="853" y="1724"/>
                    <a:pt x="892" y="1714"/>
                  </a:cubicBezTo>
                  <a:cubicBezTo>
                    <a:pt x="907" y="1710"/>
                    <a:pt x="913" y="1691"/>
                    <a:pt x="928" y="1692"/>
                  </a:cubicBezTo>
                  <a:cubicBezTo>
                    <a:pt x="962" y="1692"/>
                    <a:pt x="996" y="1719"/>
                    <a:pt x="1028" y="1727"/>
                  </a:cubicBezTo>
                  <a:cubicBezTo>
                    <a:pt x="1055" y="1734"/>
                    <a:pt x="1073" y="1726"/>
                    <a:pt x="1096" y="1748"/>
                  </a:cubicBezTo>
                  <a:cubicBezTo>
                    <a:pt x="1124" y="1773"/>
                    <a:pt x="1145" y="1828"/>
                    <a:pt x="1180" y="1841"/>
                  </a:cubicBezTo>
                  <a:cubicBezTo>
                    <a:pt x="1202" y="1849"/>
                    <a:pt x="1214" y="1835"/>
                    <a:pt x="1232" y="1828"/>
                  </a:cubicBezTo>
                  <a:cubicBezTo>
                    <a:pt x="1242" y="1824"/>
                    <a:pt x="1254" y="1826"/>
                    <a:pt x="1264" y="1822"/>
                  </a:cubicBezTo>
                  <a:cubicBezTo>
                    <a:pt x="1292" y="1811"/>
                    <a:pt x="1317" y="1784"/>
                    <a:pt x="1348" y="1784"/>
                  </a:cubicBezTo>
                  <a:cubicBezTo>
                    <a:pt x="1394" y="1783"/>
                    <a:pt x="1444" y="1832"/>
                    <a:pt x="1482" y="1854"/>
                  </a:cubicBezTo>
                  <a:cubicBezTo>
                    <a:pt x="1521" y="1876"/>
                    <a:pt x="1599" y="1883"/>
                    <a:pt x="1644" y="1877"/>
                  </a:cubicBezTo>
                  <a:cubicBezTo>
                    <a:pt x="1673" y="1873"/>
                    <a:pt x="1683" y="1832"/>
                    <a:pt x="1712" y="1823"/>
                  </a:cubicBezTo>
                  <a:cubicBezTo>
                    <a:pt x="1727" y="1794"/>
                    <a:pt x="1760" y="1796"/>
                    <a:pt x="1788" y="1790"/>
                  </a:cubicBezTo>
                  <a:cubicBezTo>
                    <a:pt x="1856" y="1775"/>
                    <a:pt x="1949" y="1767"/>
                    <a:pt x="2015" y="1793"/>
                  </a:cubicBezTo>
                  <a:cubicBezTo>
                    <a:pt x="2051" y="1806"/>
                    <a:pt x="2099" y="1841"/>
                    <a:pt x="2139" y="1830"/>
                  </a:cubicBezTo>
                  <a:cubicBezTo>
                    <a:pt x="2156" y="1826"/>
                    <a:pt x="2157" y="1807"/>
                    <a:pt x="2169" y="1798"/>
                  </a:cubicBezTo>
                  <a:cubicBezTo>
                    <a:pt x="2185" y="1785"/>
                    <a:pt x="2205" y="1765"/>
                    <a:pt x="2224" y="1757"/>
                  </a:cubicBezTo>
                  <a:cubicBezTo>
                    <a:pt x="2238" y="1751"/>
                    <a:pt x="2254" y="1756"/>
                    <a:pt x="2268" y="1750"/>
                  </a:cubicBezTo>
                  <a:cubicBezTo>
                    <a:pt x="2300" y="1734"/>
                    <a:pt x="2302" y="1710"/>
                    <a:pt x="2344" y="1727"/>
                  </a:cubicBezTo>
                  <a:cubicBezTo>
                    <a:pt x="2319" y="1600"/>
                    <a:pt x="2319" y="1600"/>
                    <a:pt x="2319" y="1600"/>
                  </a:cubicBezTo>
                  <a:cubicBezTo>
                    <a:pt x="2370" y="1543"/>
                    <a:pt x="2370" y="1543"/>
                    <a:pt x="2370" y="1543"/>
                  </a:cubicBezTo>
                  <a:cubicBezTo>
                    <a:pt x="2379" y="1499"/>
                    <a:pt x="2379" y="1499"/>
                    <a:pt x="2379" y="1499"/>
                  </a:cubicBezTo>
                  <a:cubicBezTo>
                    <a:pt x="2477" y="1363"/>
                    <a:pt x="2477" y="1363"/>
                    <a:pt x="2477" y="1363"/>
                  </a:cubicBezTo>
                  <a:cubicBezTo>
                    <a:pt x="2613" y="1223"/>
                    <a:pt x="2613" y="1223"/>
                    <a:pt x="2613" y="1223"/>
                  </a:cubicBezTo>
                  <a:cubicBezTo>
                    <a:pt x="2667" y="1159"/>
                    <a:pt x="2667" y="1159"/>
                    <a:pt x="2667" y="1159"/>
                  </a:cubicBezTo>
                  <a:cubicBezTo>
                    <a:pt x="2673" y="1043"/>
                    <a:pt x="2673" y="1043"/>
                    <a:pt x="2673" y="1043"/>
                  </a:cubicBezTo>
                  <a:cubicBezTo>
                    <a:pt x="2701" y="707"/>
                    <a:pt x="2701" y="707"/>
                    <a:pt x="2701" y="707"/>
                  </a:cubicBezTo>
                  <a:cubicBezTo>
                    <a:pt x="2728" y="611"/>
                    <a:pt x="2728" y="611"/>
                    <a:pt x="2728" y="611"/>
                  </a:cubicBezTo>
                  <a:cubicBezTo>
                    <a:pt x="2751" y="563"/>
                    <a:pt x="2751" y="563"/>
                    <a:pt x="2751" y="563"/>
                  </a:cubicBezTo>
                  <a:cubicBezTo>
                    <a:pt x="2688" y="491"/>
                    <a:pt x="2688" y="491"/>
                    <a:pt x="2688" y="491"/>
                  </a:cubicBezTo>
                  <a:cubicBezTo>
                    <a:pt x="2686" y="451"/>
                    <a:pt x="2686" y="451"/>
                    <a:pt x="2686" y="451"/>
                  </a:cubicBezTo>
                  <a:cubicBezTo>
                    <a:pt x="2624" y="363"/>
                    <a:pt x="2624" y="363"/>
                    <a:pt x="2624" y="363"/>
                  </a:cubicBezTo>
                  <a:cubicBezTo>
                    <a:pt x="2619" y="287"/>
                    <a:pt x="2619" y="287"/>
                    <a:pt x="2619" y="287"/>
                  </a:cubicBezTo>
                  <a:cubicBezTo>
                    <a:pt x="2543" y="91"/>
                    <a:pt x="2543" y="91"/>
                    <a:pt x="2543" y="91"/>
                  </a:cubicBezTo>
                  <a:cubicBezTo>
                    <a:pt x="2401" y="190"/>
                    <a:pt x="2371" y="110"/>
                    <a:pt x="2340" y="90"/>
                  </a:cubicBezTo>
                  <a:cubicBezTo>
                    <a:pt x="2284" y="54"/>
                    <a:pt x="2196" y="48"/>
                    <a:pt x="2132" y="29"/>
                  </a:cubicBezTo>
                  <a:cubicBezTo>
                    <a:pt x="2107" y="21"/>
                    <a:pt x="2029" y="0"/>
                    <a:pt x="2003" y="11"/>
                  </a:cubicBezTo>
                  <a:cubicBezTo>
                    <a:pt x="1884" y="61"/>
                    <a:pt x="1250" y="424"/>
                    <a:pt x="1183" y="481"/>
                  </a:cubicBezTo>
                  <a:cubicBezTo>
                    <a:pt x="1160" y="501"/>
                    <a:pt x="962" y="707"/>
                    <a:pt x="933" y="712"/>
                  </a:cubicBezTo>
                  <a:cubicBezTo>
                    <a:pt x="873" y="724"/>
                    <a:pt x="769" y="758"/>
                    <a:pt x="708" y="763"/>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2"/>
            <p:cNvSpPr>
              <a:spLocks noEditPoints="1"/>
            </p:cNvSpPr>
            <p:nvPr/>
          </p:nvSpPr>
          <p:spPr bwMode="auto">
            <a:xfrm>
              <a:off x="514685" y="1244061"/>
              <a:ext cx="969495" cy="884946"/>
            </a:xfrm>
            <a:custGeom>
              <a:avLst/>
              <a:gdLst/>
              <a:ahLst/>
              <a:cxnLst>
                <a:cxn ang="0">
                  <a:pos x="1021" y="359"/>
                </a:cxn>
                <a:cxn ang="0">
                  <a:pos x="1153" y="1483"/>
                </a:cxn>
                <a:cxn ang="0">
                  <a:pos x="1168" y="1663"/>
                </a:cxn>
                <a:cxn ang="0">
                  <a:pos x="520" y="1635"/>
                </a:cxn>
                <a:cxn ang="0">
                  <a:pos x="412" y="1686"/>
                </a:cxn>
                <a:cxn ang="0">
                  <a:pos x="240" y="1723"/>
                </a:cxn>
                <a:cxn ang="0">
                  <a:pos x="196" y="1687"/>
                </a:cxn>
                <a:cxn ang="0">
                  <a:pos x="116" y="1653"/>
                </a:cxn>
                <a:cxn ang="0">
                  <a:pos x="66" y="1771"/>
                </a:cxn>
                <a:cxn ang="0">
                  <a:pos x="10" y="1858"/>
                </a:cxn>
                <a:cxn ang="0">
                  <a:pos x="52" y="1943"/>
                </a:cxn>
                <a:cxn ang="0">
                  <a:pos x="96" y="2031"/>
                </a:cxn>
                <a:cxn ang="0">
                  <a:pos x="149" y="2115"/>
                </a:cxn>
                <a:cxn ang="0">
                  <a:pos x="148" y="2203"/>
                </a:cxn>
                <a:cxn ang="0">
                  <a:pos x="228" y="2243"/>
                </a:cxn>
                <a:cxn ang="0">
                  <a:pos x="344" y="2244"/>
                </a:cxn>
                <a:cxn ang="0">
                  <a:pos x="472" y="2242"/>
                </a:cxn>
                <a:cxn ang="0">
                  <a:pos x="572" y="2211"/>
                </a:cxn>
                <a:cxn ang="0">
                  <a:pos x="595" y="2275"/>
                </a:cxn>
                <a:cxn ang="0">
                  <a:pos x="672" y="2395"/>
                </a:cxn>
                <a:cxn ang="0">
                  <a:pos x="678" y="2447"/>
                </a:cxn>
                <a:cxn ang="0">
                  <a:pos x="696" y="2545"/>
                </a:cxn>
                <a:cxn ang="0">
                  <a:pos x="750" y="2591"/>
                </a:cxn>
                <a:cxn ang="0">
                  <a:pos x="909" y="2597"/>
                </a:cxn>
                <a:cxn ang="0">
                  <a:pos x="980" y="2559"/>
                </a:cxn>
                <a:cxn ang="0">
                  <a:pos x="980" y="2511"/>
                </a:cxn>
                <a:cxn ang="0">
                  <a:pos x="1028" y="2515"/>
                </a:cxn>
                <a:cxn ang="0">
                  <a:pos x="1048" y="2583"/>
                </a:cxn>
                <a:cxn ang="0">
                  <a:pos x="1184" y="2435"/>
                </a:cxn>
                <a:cxn ang="0">
                  <a:pos x="1219" y="2304"/>
                </a:cxn>
                <a:cxn ang="0">
                  <a:pos x="1364" y="2223"/>
                </a:cxn>
                <a:cxn ang="0">
                  <a:pos x="1404" y="2147"/>
                </a:cxn>
                <a:cxn ang="0">
                  <a:pos x="1440" y="2032"/>
                </a:cxn>
                <a:cxn ang="0">
                  <a:pos x="1568" y="1979"/>
                </a:cxn>
                <a:cxn ang="0">
                  <a:pos x="1672" y="1901"/>
                </a:cxn>
                <a:cxn ang="0">
                  <a:pos x="1782" y="1895"/>
                </a:cxn>
                <a:cxn ang="0">
                  <a:pos x="1840" y="1840"/>
                </a:cxn>
                <a:cxn ang="0">
                  <a:pos x="1944" y="1791"/>
                </a:cxn>
                <a:cxn ang="0">
                  <a:pos x="2136" y="1766"/>
                </a:cxn>
                <a:cxn ang="0">
                  <a:pos x="2244" y="1765"/>
                </a:cxn>
                <a:cxn ang="0">
                  <a:pos x="2372" y="1705"/>
                </a:cxn>
                <a:cxn ang="0">
                  <a:pos x="2652" y="1699"/>
                </a:cxn>
                <a:cxn ang="0">
                  <a:pos x="2752" y="1683"/>
                </a:cxn>
                <a:cxn ang="0">
                  <a:pos x="2802" y="1633"/>
                </a:cxn>
                <a:cxn ang="0">
                  <a:pos x="2862" y="1507"/>
                </a:cxn>
                <a:cxn ang="0">
                  <a:pos x="2871" y="1395"/>
                </a:cxn>
                <a:cxn ang="0">
                  <a:pos x="2868" y="1031"/>
                </a:cxn>
                <a:cxn ang="0">
                  <a:pos x="2704" y="991"/>
                </a:cxn>
                <a:cxn ang="0">
                  <a:pos x="2687" y="914"/>
                </a:cxn>
                <a:cxn ang="0">
                  <a:pos x="2512" y="838"/>
                </a:cxn>
                <a:cxn ang="0">
                  <a:pos x="2415" y="789"/>
                </a:cxn>
                <a:cxn ang="0">
                  <a:pos x="2335" y="700"/>
                </a:cxn>
                <a:cxn ang="0">
                  <a:pos x="2032" y="501"/>
                </a:cxn>
                <a:cxn ang="0">
                  <a:pos x="1296" y="19"/>
                </a:cxn>
                <a:cxn ang="0">
                  <a:pos x="980" y="19"/>
                </a:cxn>
                <a:cxn ang="0">
                  <a:pos x="185" y="2618"/>
                </a:cxn>
              </a:cxnLst>
              <a:rect l="0" t="0" r="r" b="b"/>
              <a:pathLst>
                <a:path w="2871" h="2618">
                  <a:moveTo>
                    <a:pt x="980" y="19"/>
                  </a:moveTo>
                  <a:cubicBezTo>
                    <a:pt x="1021" y="359"/>
                    <a:pt x="1021" y="359"/>
                    <a:pt x="1021" y="359"/>
                  </a:cubicBezTo>
                  <a:cubicBezTo>
                    <a:pt x="1117" y="1171"/>
                    <a:pt x="1117" y="1171"/>
                    <a:pt x="1117" y="1171"/>
                  </a:cubicBezTo>
                  <a:cubicBezTo>
                    <a:pt x="1153" y="1483"/>
                    <a:pt x="1153" y="1483"/>
                    <a:pt x="1153" y="1483"/>
                  </a:cubicBezTo>
                  <a:cubicBezTo>
                    <a:pt x="1195" y="1539"/>
                    <a:pt x="1195" y="1539"/>
                    <a:pt x="1195" y="1539"/>
                  </a:cubicBezTo>
                  <a:cubicBezTo>
                    <a:pt x="1168" y="1663"/>
                    <a:pt x="1168" y="1663"/>
                    <a:pt x="1168" y="1663"/>
                  </a:cubicBezTo>
                  <a:cubicBezTo>
                    <a:pt x="668" y="1663"/>
                    <a:pt x="668" y="1663"/>
                    <a:pt x="668" y="1663"/>
                  </a:cubicBezTo>
                  <a:cubicBezTo>
                    <a:pt x="637" y="1663"/>
                    <a:pt x="506" y="1680"/>
                    <a:pt x="520" y="1635"/>
                  </a:cubicBezTo>
                  <a:cubicBezTo>
                    <a:pt x="491" y="1629"/>
                    <a:pt x="486" y="1652"/>
                    <a:pt x="488" y="1675"/>
                  </a:cubicBezTo>
                  <a:cubicBezTo>
                    <a:pt x="412" y="1686"/>
                    <a:pt x="412" y="1686"/>
                    <a:pt x="412" y="1686"/>
                  </a:cubicBezTo>
                  <a:cubicBezTo>
                    <a:pt x="264" y="1675"/>
                    <a:pt x="264" y="1675"/>
                    <a:pt x="264" y="1675"/>
                  </a:cubicBezTo>
                  <a:cubicBezTo>
                    <a:pt x="240" y="1723"/>
                    <a:pt x="240" y="1723"/>
                    <a:pt x="240" y="1723"/>
                  </a:cubicBezTo>
                  <a:cubicBezTo>
                    <a:pt x="232" y="1723"/>
                    <a:pt x="232" y="1723"/>
                    <a:pt x="232" y="1723"/>
                  </a:cubicBezTo>
                  <a:cubicBezTo>
                    <a:pt x="223" y="1708"/>
                    <a:pt x="209" y="1699"/>
                    <a:pt x="196" y="1687"/>
                  </a:cubicBezTo>
                  <a:cubicBezTo>
                    <a:pt x="181" y="1675"/>
                    <a:pt x="169" y="1656"/>
                    <a:pt x="155" y="1646"/>
                  </a:cubicBezTo>
                  <a:cubicBezTo>
                    <a:pt x="140" y="1635"/>
                    <a:pt x="128" y="1645"/>
                    <a:pt x="116" y="1653"/>
                  </a:cubicBezTo>
                  <a:cubicBezTo>
                    <a:pt x="84" y="1672"/>
                    <a:pt x="74" y="1694"/>
                    <a:pt x="70" y="1731"/>
                  </a:cubicBezTo>
                  <a:cubicBezTo>
                    <a:pt x="68" y="1746"/>
                    <a:pt x="75" y="1758"/>
                    <a:pt x="66" y="1771"/>
                  </a:cubicBezTo>
                  <a:cubicBezTo>
                    <a:pt x="48" y="1798"/>
                    <a:pt x="26" y="1789"/>
                    <a:pt x="0" y="1795"/>
                  </a:cubicBezTo>
                  <a:cubicBezTo>
                    <a:pt x="10" y="1858"/>
                    <a:pt x="10" y="1858"/>
                    <a:pt x="10" y="1858"/>
                  </a:cubicBezTo>
                  <a:cubicBezTo>
                    <a:pt x="41" y="1892"/>
                    <a:pt x="41" y="1892"/>
                    <a:pt x="41" y="1892"/>
                  </a:cubicBezTo>
                  <a:cubicBezTo>
                    <a:pt x="52" y="1943"/>
                    <a:pt x="52" y="1943"/>
                    <a:pt x="52" y="1943"/>
                  </a:cubicBezTo>
                  <a:cubicBezTo>
                    <a:pt x="44" y="1955"/>
                    <a:pt x="31" y="1977"/>
                    <a:pt x="36" y="1991"/>
                  </a:cubicBezTo>
                  <a:cubicBezTo>
                    <a:pt x="43" y="2015"/>
                    <a:pt x="76" y="2071"/>
                    <a:pt x="96" y="2031"/>
                  </a:cubicBezTo>
                  <a:cubicBezTo>
                    <a:pt x="104" y="2031"/>
                    <a:pt x="104" y="2031"/>
                    <a:pt x="104" y="2031"/>
                  </a:cubicBezTo>
                  <a:cubicBezTo>
                    <a:pt x="116" y="2055"/>
                    <a:pt x="146" y="2091"/>
                    <a:pt x="149" y="2115"/>
                  </a:cubicBezTo>
                  <a:cubicBezTo>
                    <a:pt x="151" y="2130"/>
                    <a:pt x="142" y="2145"/>
                    <a:pt x="142" y="2159"/>
                  </a:cubicBezTo>
                  <a:cubicBezTo>
                    <a:pt x="143" y="2174"/>
                    <a:pt x="150" y="2188"/>
                    <a:pt x="148" y="2203"/>
                  </a:cubicBezTo>
                  <a:cubicBezTo>
                    <a:pt x="143" y="2240"/>
                    <a:pt x="120" y="2250"/>
                    <a:pt x="165" y="2274"/>
                  </a:cubicBezTo>
                  <a:cubicBezTo>
                    <a:pt x="197" y="2290"/>
                    <a:pt x="200" y="2240"/>
                    <a:pt x="228" y="2243"/>
                  </a:cubicBezTo>
                  <a:cubicBezTo>
                    <a:pt x="254" y="2246"/>
                    <a:pt x="251" y="2293"/>
                    <a:pt x="276" y="2293"/>
                  </a:cubicBezTo>
                  <a:cubicBezTo>
                    <a:pt x="301" y="2293"/>
                    <a:pt x="316" y="2250"/>
                    <a:pt x="344" y="2244"/>
                  </a:cubicBezTo>
                  <a:cubicBezTo>
                    <a:pt x="376" y="2237"/>
                    <a:pt x="402" y="2267"/>
                    <a:pt x="432" y="2269"/>
                  </a:cubicBezTo>
                  <a:cubicBezTo>
                    <a:pt x="454" y="2271"/>
                    <a:pt x="457" y="2252"/>
                    <a:pt x="472" y="2242"/>
                  </a:cubicBezTo>
                  <a:cubicBezTo>
                    <a:pt x="499" y="2225"/>
                    <a:pt x="536" y="2233"/>
                    <a:pt x="504" y="2191"/>
                  </a:cubicBezTo>
                  <a:cubicBezTo>
                    <a:pt x="572" y="2211"/>
                    <a:pt x="572" y="2211"/>
                    <a:pt x="572" y="2211"/>
                  </a:cubicBezTo>
                  <a:cubicBezTo>
                    <a:pt x="572" y="2215"/>
                    <a:pt x="572" y="2215"/>
                    <a:pt x="572" y="2215"/>
                  </a:cubicBezTo>
                  <a:cubicBezTo>
                    <a:pt x="555" y="2240"/>
                    <a:pt x="586" y="2254"/>
                    <a:pt x="595" y="2275"/>
                  </a:cubicBezTo>
                  <a:cubicBezTo>
                    <a:pt x="602" y="2293"/>
                    <a:pt x="595" y="2318"/>
                    <a:pt x="592" y="2335"/>
                  </a:cubicBezTo>
                  <a:cubicBezTo>
                    <a:pt x="613" y="2342"/>
                    <a:pt x="662" y="2376"/>
                    <a:pt x="672" y="2395"/>
                  </a:cubicBezTo>
                  <a:cubicBezTo>
                    <a:pt x="641" y="2393"/>
                    <a:pt x="615" y="2431"/>
                    <a:pt x="620" y="2459"/>
                  </a:cubicBezTo>
                  <a:cubicBezTo>
                    <a:pt x="633" y="2457"/>
                    <a:pt x="667" y="2439"/>
                    <a:pt x="678" y="2447"/>
                  </a:cubicBezTo>
                  <a:cubicBezTo>
                    <a:pt x="688" y="2455"/>
                    <a:pt x="681" y="2487"/>
                    <a:pt x="683" y="2499"/>
                  </a:cubicBezTo>
                  <a:cubicBezTo>
                    <a:pt x="686" y="2513"/>
                    <a:pt x="685" y="2535"/>
                    <a:pt x="696" y="2545"/>
                  </a:cubicBezTo>
                  <a:cubicBezTo>
                    <a:pt x="706" y="2556"/>
                    <a:pt x="724" y="2556"/>
                    <a:pt x="735" y="2567"/>
                  </a:cubicBezTo>
                  <a:cubicBezTo>
                    <a:pt x="742" y="2573"/>
                    <a:pt x="743" y="2586"/>
                    <a:pt x="750" y="2591"/>
                  </a:cubicBezTo>
                  <a:cubicBezTo>
                    <a:pt x="770" y="2604"/>
                    <a:pt x="785" y="2574"/>
                    <a:pt x="784" y="2559"/>
                  </a:cubicBezTo>
                  <a:cubicBezTo>
                    <a:pt x="837" y="2537"/>
                    <a:pt x="860" y="2589"/>
                    <a:pt x="909" y="2597"/>
                  </a:cubicBezTo>
                  <a:cubicBezTo>
                    <a:pt x="929" y="2600"/>
                    <a:pt x="924" y="2579"/>
                    <a:pt x="920" y="2567"/>
                  </a:cubicBezTo>
                  <a:cubicBezTo>
                    <a:pt x="980" y="2559"/>
                    <a:pt x="980" y="2559"/>
                    <a:pt x="980" y="2559"/>
                  </a:cubicBezTo>
                  <a:cubicBezTo>
                    <a:pt x="976" y="2511"/>
                    <a:pt x="976" y="2511"/>
                    <a:pt x="976" y="2511"/>
                  </a:cubicBezTo>
                  <a:cubicBezTo>
                    <a:pt x="980" y="2511"/>
                    <a:pt x="980" y="2511"/>
                    <a:pt x="980" y="2511"/>
                  </a:cubicBezTo>
                  <a:cubicBezTo>
                    <a:pt x="991" y="2528"/>
                    <a:pt x="1011" y="2528"/>
                    <a:pt x="1028" y="2519"/>
                  </a:cubicBezTo>
                  <a:cubicBezTo>
                    <a:pt x="1028" y="2515"/>
                    <a:pt x="1028" y="2515"/>
                    <a:pt x="1028" y="2515"/>
                  </a:cubicBezTo>
                  <a:cubicBezTo>
                    <a:pt x="1020" y="2499"/>
                    <a:pt x="1020" y="2499"/>
                    <a:pt x="1020" y="2499"/>
                  </a:cubicBezTo>
                  <a:cubicBezTo>
                    <a:pt x="1059" y="2497"/>
                    <a:pt x="1053" y="2555"/>
                    <a:pt x="1048" y="2583"/>
                  </a:cubicBezTo>
                  <a:cubicBezTo>
                    <a:pt x="1100" y="2602"/>
                    <a:pt x="1117" y="2526"/>
                    <a:pt x="1168" y="2551"/>
                  </a:cubicBezTo>
                  <a:cubicBezTo>
                    <a:pt x="1194" y="2509"/>
                    <a:pt x="1183" y="2479"/>
                    <a:pt x="1184" y="2435"/>
                  </a:cubicBezTo>
                  <a:cubicBezTo>
                    <a:pt x="1215" y="2432"/>
                    <a:pt x="1237" y="2381"/>
                    <a:pt x="1229" y="2351"/>
                  </a:cubicBezTo>
                  <a:cubicBezTo>
                    <a:pt x="1225" y="2335"/>
                    <a:pt x="1208" y="2321"/>
                    <a:pt x="1219" y="2304"/>
                  </a:cubicBezTo>
                  <a:cubicBezTo>
                    <a:pt x="1241" y="2266"/>
                    <a:pt x="1290" y="2281"/>
                    <a:pt x="1323" y="2265"/>
                  </a:cubicBezTo>
                  <a:cubicBezTo>
                    <a:pt x="1337" y="2258"/>
                    <a:pt x="1347" y="2233"/>
                    <a:pt x="1364" y="2223"/>
                  </a:cubicBezTo>
                  <a:cubicBezTo>
                    <a:pt x="1360" y="2151"/>
                    <a:pt x="1360" y="2151"/>
                    <a:pt x="1360" y="2151"/>
                  </a:cubicBezTo>
                  <a:cubicBezTo>
                    <a:pt x="1404" y="2147"/>
                    <a:pt x="1404" y="2147"/>
                    <a:pt x="1404" y="2147"/>
                  </a:cubicBezTo>
                  <a:cubicBezTo>
                    <a:pt x="1404" y="2103"/>
                    <a:pt x="1404" y="2103"/>
                    <a:pt x="1404" y="2103"/>
                  </a:cubicBezTo>
                  <a:cubicBezTo>
                    <a:pt x="1373" y="2079"/>
                    <a:pt x="1405" y="2037"/>
                    <a:pt x="1440" y="2032"/>
                  </a:cubicBezTo>
                  <a:cubicBezTo>
                    <a:pt x="1455" y="2030"/>
                    <a:pt x="1543" y="2104"/>
                    <a:pt x="1536" y="2055"/>
                  </a:cubicBezTo>
                  <a:cubicBezTo>
                    <a:pt x="1581" y="2055"/>
                    <a:pt x="1568" y="2016"/>
                    <a:pt x="1568" y="1979"/>
                  </a:cubicBezTo>
                  <a:cubicBezTo>
                    <a:pt x="1632" y="1991"/>
                    <a:pt x="1632" y="1991"/>
                    <a:pt x="1632" y="1991"/>
                  </a:cubicBezTo>
                  <a:cubicBezTo>
                    <a:pt x="1632" y="1945"/>
                    <a:pt x="1633" y="1930"/>
                    <a:pt x="1672" y="1901"/>
                  </a:cubicBezTo>
                  <a:cubicBezTo>
                    <a:pt x="1682" y="1893"/>
                    <a:pt x="1690" y="1881"/>
                    <a:pt x="1704" y="1882"/>
                  </a:cubicBezTo>
                  <a:cubicBezTo>
                    <a:pt x="1727" y="1883"/>
                    <a:pt x="1759" y="1915"/>
                    <a:pt x="1782" y="1895"/>
                  </a:cubicBezTo>
                  <a:cubicBezTo>
                    <a:pt x="1793" y="1885"/>
                    <a:pt x="1784" y="1865"/>
                    <a:pt x="1795" y="1854"/>
                  </a:cubicBezTo>
                  <a:cubicBezTo>
                    <a:pt x="1805" y="1843"/>
                    <a:pt x="1827" y="1846"/>
                    <a:pt x="1840" y="1840"/>
                  </a:cubicBezTo>
                  <a:cubicBezTo>
                    <a:pt x="1860" y="1831"/>
                    <a:pt x="1876" y="1814"/>
                    <a:pt x="1896" y="1805"/>
                  </a:cubicBezTo>
                  <a:cubicBezTo>
                    <a:pt x="1911" y="1798"/>
                    <a:pt x="1929" y="1799"/>
                    <a:pt x="1944" y="1791"/>
                  </a:cubicBezTo>
                  <a:cubicBezTo>
                    <a:pt x="1968" y="1779"/>
                    <a:pt x="1983" y="1748"/>
                    <a:pt x="2012" y="1744"/>
                  </a:cubicBezTo>
                  <a:cubicBezTo>
                    <a:pt x="2056" y="1737"/>
                    <a:pt x="2095" y="1759"/>
                    <a:pt x="2136" y="1766"/>
                  </a:cubicBezTo>
                  <a:cubicBezTo>
                    <a:pt x="2158" y="1770"/>
                    <a:pt x="2182" y="1760"/>
                    <a:pt x="2204" y="1759"/>
                  </a:cubicBezTo>
                  <a:cubicBezTo>
                    <a:pt x="2218" y="1759"/>
                    <a:pt x="2230" y="1766"/>
                    <a:pt x="2244" y="1765"/>
                  </a:cubicBezTo>
                  <a:cubicBezTo>
                    <a:pt x="2270" y="1762"/>
                    <a:pt x="2297" y="1758"/>
                    <a:pt x="2320" y="1743"/>
                  </a:cubicBezTo>
                  <a:cubicBezTo>
                    <a:pt x="2338" y="1731"/>
                    <a:pt x="2349" y="1710"/>
                    <a:pt x="2372" y="1705"/>
                  </a:cubicBezTo>
                  <a:cubicBezTo>
                    <a:pt x="2398" y="1699"/>
                    <a:pt x="2429" y="1704"/>
                    <a:pt x="2456" y="1703"/>
                  </a:cubicBezTo>
                  <a:cubicBezTo>
                    <a:pt x="2522" y="1700"/>
                    <a:pt x="2586" y="1699"/>
                    <a:pt x="2652" y="1699"/>
                  </a:cubicBezTo>
                  <a:cubicBezTo>
                    <a:pt x="2668" y="1670"/>
                    <a:pt x="2714" y="1690"/>
                    <a:pt x="2740" y="1695"/>
                  </a:cubicBezTo>
                  <a:cubicBezTo>
                    <a:pt x="2752" y="1683"/>
                    <a:pt x="2752" y="1683"/>
                    <a:pt x="2752" y="1683"/>
                  </a:cubicBezTo>
                  <a:cubicBezTo>
                    <a:pt x="2744" y="1667"/>
                    <a:pt x="2744" y="1667"/>
                    <a:pt x="2744" y="1667"/>
                  </a:cubicBezTo>
                  <a:cubicBezTo>
                    <a:pt x="2802" y="1633"/>
                    <a:pt x="2802" y="1633"/>
                    <a:pt x="2802" y="1633"/>
                  </a:cubicBezTo>
                  <a:cubicBezTo>
                    <a:pt x="2828" y="1547"/>
                    <a:pt x="2828" y="1547"/>
                    <a:pt x="2828" y="1547"/>
                  </a:cubicBezTo>
                  <a:cubicBezTo>
                    <a:pt x="2862" y="1507"/>
                    <a:pt x="2862" y="1507"/>
                    <a:pt x="2862" y="1507"/>
                  </a:cubicBezTo>
                  <a:cubicBezTo>
                    <a:pt x="2859" y="1428"/>
                    <a:pt x="2859" y="1428"/>
                    <a:pt x="2859" y="1428"/>
                  </a:cubicBezTo>
                  <a:cubicBezTo>
                    <a:pt x="2871" y="1395"/>
                    <a:pt x="2871" y="1395"/>
                    <a:pt x="2871" y="1395"/>
                  </a:cubicBezTo>
                  <a:cubicBezTo>
                    <a:pt x="2864" y="1211"/>
                    <a:pt x="2864" y="1211"/>
                    <a:pt x="2864" y="1211"/>
                  </a:cubicBezTo>
                  <a:cubicBezTo>
                    <a:pt x="2868" y="1031"/>
                    <a:pt x="2868" y="1031"/>
                    <a:pt x="2868" y="1031"/>
                  </a:cubicBezTo>
                  <a:cubicBezTo>
                    <a:pt x="2818" y="1038"/>
                    <a:pt x="2761" y="1061"/>
                    <a:pt x="2712" y="1058"/>
                  </a:cubicBezTo>
                  <a:cubicBezTo>
                    <a:pt x="2663" y="1055"/>
                    <a:pt x="2684" y="1014"/>
                    <a:pt x="2704" y="991"/>
                  </a:cubicBezTo>
                  <a:cubicBezTo>
                    <a:pt x="2704" y="987"/>
                    <a:pt x="2704" y="987"/>
                    <a:pt x="2704" y="987"/>
                  </a:cubicBezTo>
                  <a:cubicBezTo>
                    <a:pt x="2681" y="965"/>
                    <a:pt x="2705" y="933"/>
                    <a:pt x="2687" y="914"/>
                  </a:cubicBezTo>
                  <a:cubicBezTo>
                    <a:pt x="2652" y="879"/>
                    <a:pt x="2598" y="899"/>
                    <a:pt x="2560" y="878"/>
                  </a:cubicBezTo>
                  <a:cubicBezTo>
                    <a:pt x="2541" y="868"/>
                    <a:pt x="2535" y="841"/>
                    <a:pt x="2512" y="838"/>
                  </a:cubicBezTo>
                  <a:cubicBezTo>
                    <a:pt x="2492" y="834"/>
                    <a:pt x="2477" y="847"/>
                    <a:pt x="2456" y="838"/>
                  </a:cubicBezTo>
                  <a:cubicBezTo>
                    <a:pt x="2430" y="826"/>
                    <a:pt x="2432" y="806"/>
                    <a:pt x="2415" y="789"/>
                  </a:cubicBezTo>
                  <a:cubicBezTo>
                    <a:pt x="2396" y="770"/>
                    <a:pt x="2361" y="763"/>
                    <a:pt x="2336" y="759"/>
                  </a:cubicBezTo>
                  <a:cubicBezTo>
                    <a:pt x="2337" y="741"/>
                    <a:pt x="2345" y="718"/>
                    <a:pt x="2335" y="700"/>
                  </a:cubicBezTo>
                  <a:cubicBezTo>
                    <a:pt x="2319" y="674"/>
                    <a:pt x="2273" y="655"/>
                    <a:pt x="2248" y="639"/>
                  </a:cubicBezTo>
                  <a:cubicBezTo>
                    <a:pt x="2175" y="594"/>
                    <a:pt x="2103" y="548"/>
                    <a:pt x="2032" y="501"/>
                  </a:cubicBezTo>
                  <a:cubicBezTo>
                    <a:pt x="1860" y="386"/>
                    <a:pt x="1691" y="267"/>
                    <a:pt x="1516" y="158"/>
                  </a:cubicBezTo>
                  <a:cubicBezTo>
                    <a:pt x="1446" y="114"/>
                    <a:pt x="1372" y="48"/>
                    <a:pt x="1296" y="19"/>
                  </a:cubicBezTo>
                  <a:cubicBezTo>
                    <a:pt x="1270" y="9"/>
                    <a:pt x="1232" y="15"/>
                    <a:pt x="1204" y="15"/>
                  </a:cubicBezTo>
                  <a:cubicBezTo>
                    <a:pt x="1136" y="15"/>
                    <a:pt x="1045" y="0"/>
                    <a:pt x="980" y="19"/>
                  </a:cubicBezTo>
                  <a:moveTo>
                    <a:pt x="183" y="2617"/>
                  </a:moveTo>
                  <a:cubicBezTo>
                    <a:pt x="185" y="2618"/>
                    <a:pt x="185" y="2618"/>
                    <a:pt x="185" y="2618"/>
                  </a:cubicBezTo>
                  <a:lnTo>
                    <a:pt x="183" y="2617"/>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3"/>
            <p:cNvSpPr>
              <a:spLocks noEditPoints="1"/>
            </p:cNvSpPr>
            <p:nvPr/>
          </p:nvSpPr>
          <p:spPr bwMode="auto">
            <a:xfrm>
              <a:off x="214066" y="1114419"/>
              <a:ext cx="736516" cy="742152"/>
            </a:xfrm>
            <a:custGeom>
              <a:avLst/>
              <a:gdLst/>
              <a:ahLst/>
              <a:cxnLst>
                <a:cxn ang="0">
                  <a:pos x="1500" y="0"/>
                </a:cxn>
                <a:cxn ang="0">
                  <a:pos x="1491" y="228"/>
                </a:cxn>
                <a:cxn ang="0">
                  <a:pos x="911" y="228"/>
                </a:cxn>
                <a:cxn ang="0">
                  <a:pos x="911" y="648"/>
                </a:cxn>
                <a:cxn ang="0">
                  <a:pos x="843" y="692"/>
                </a:cxn>
                <a:cxn ang="0">
                  <a:pos x="722" y="764"/>
                </a:cxn>
                <a:cxn ang="0">
                  <a:pos x="732" y="850"/>
                </a:cxn>
                <a:cxn ang="0">
                  <a:pos x="740" y="1036"/>
                </a:cxn>
                <a:cxn ang="0">
                  <a:pos x="292" y="1036"/>
                </a:cxn>
                <a:cxn ang="0">
                  <a:pos x="76" y="1038"/>
                </a:cxn>
                <a:cxn ang="0">
                  <a:pos x="43" y="1140"/>
                </a:cxn>
                <a:cxn ang="0">
                  <a:pos x="80" y="1084"/>
                </a:cxn>
                <a:cxn ang="0">
                  <a:pos x="88" y="1084"/>
                </a:cxn>
                <a:cxn ang="0">
                  <a:pos x="126" y="1160"/>
                </a:cxn>
                <a:cxn ang="0">
                  <a:pos x="156" y="1152"/>
                </a:cxn>
                <a:cxn ang="0">
                  <a:pos x="160" y="1152"/>
                </a:cxn>
                <a:cxn ang="0">
                  <a:pos x="203" y="1252"/>
                </a:cxn>
                <a:cxn ang="0">
                  <a:pos x="184" y="1332"/>
                </a:cxn>
                <a:cxn ang="0">
                  <a:pos x="160" y="1380"/>
                </a:cxn>
                <a:cxn ang="0">
                  <a:pos x="148" y="1384"/>
                </a:cxn>
                <a:cxn ang="0">
                  <a:pos x="196" y="1440"/>
                </a:cxn>
                <a:cxn ang="0">
                  <a:pos x="224" y="1588"/>
                </a:cxn>
                <a:cxn ang="0">
                  <a:pos x="231" y="1652"/>
                </a:cxn>
                <a:cxn ang="0">
                  <a:pos x="144" y="1944"/>
                </a:cxn>
                <a:cxn ang="0">
                  <a:pos x="220" y="1872"/>
                </a:cxn>
                <a:cxn ang="0">
                  <a:pos x="300" y="1883"/>
                </a:cxn>
                <a:cxn ang="0">
                  <a:pos x="520" y="1860"/>
                </a:cxn>
                <a:cxn ang="0">
                  <a:pos x="600" y="1935"/>
                </a:cxn>
                <a:cxn ang="0">
                  <a:pos x="672" y="1949"/>
                </a:cxn>
                <a:cxn ang="0">
                  <a:pos x="768" y="2056"/>
                </a:cxn>
                <a:cxn ang="0">
                  <a:pos x="784" y="2084"/>
                </a:cxn>
                <a:cxn ang="0">
                  <a:pos x="776" y="2100"/>
                </a:cxn>
                <a:cxn ang="0">
                  <a:pos x="839" y="2137"/>
                </a:cxn>
                <a:cxn ang="0">
                  <a:pos x="928" y="2186"/>
                </a:cxn>
                <a:cxn ang="0">
                  <a:pos x="1004" y="2049"/>
                </a:cxn>
                <a:cxn ang="0">
                  <a:pos x="1028" y="2037"/>
                </a:cxn>
                <a:cxn ang="0">
                  <a:pos x="1054" y="2062"/>
                </a:cxn>
                <a:cxn ang="0">
                  <a:pos x="1128" y="2124"/>
                </a:cxn>
                <a:cxn ang="0">
                  <a:pos x="1224" y="2067"/>
                </a:cxn>
                <a:cxn ang="0">
                  <a:pos x="1276" y="2080"/>
                </a:cxn>
                <a:cxn ang="0">
                  <a:pos x="1384" y="2064"/>
                </a:cxn>
                <a:cxn ang="0">
                  <a:pos x="1396" y="2024"/>
                </a:cxn>
                <a:cxn ang="0">
                  <a:pos x="1456" y="2056"/>
                </a:cxn>
                <a:cxn ang="0">
                  <a:pos x="1632" y="2056"/>
                </a:cxn>
                <a:cxn ang="0">
                  <a:pos x="1948" y="2056"/>
                </a:cxn>
                <a:cxn ang="0">
                  <a:pos x="2061" y="2052"/>
                </a:cxn>
                <a:cxn ang="0">
                  <a:pos x="2073" y="2012"/>
                </a:cxn>
                <a:cxn ang="0">
                  <a:pos x="2092" y="1904"/>
                </a:cxn>
                <a:cxn ang="0">
                  <a:pos x="2035" y="1776"/>
                </a:cxn>
                <a:cxn ang="0">
                  <a:pos x="2007" y="1512"/>
                </a:cxn>
                <a:cxn ang="0">
                  <a:pos x="1968" y="1196"/>
                </a:cxn>
                <a:cxn ang="0">
                  <a:pos x="1919" y="720"/>
                </a:cxn>
                <a:cxn ang="0">
                  <a:pos x="1876" y="408"/>
                </a:cxn>
                <a:cxn ang="0">
                  <a:pos x="2180" y="408"/>
                </a:cxn>
                <a:cxn ang="0">
                  <a:pos x="2136" y="373"/>
                </a:cxn>
                <a:cxn ang="0">
                  <a:pos x="2024" y="304"/>
                </a:cxn>
                <a:cxn ang="0">
                  <a:pos x="1668" y="94"/>
                </a:cxn>
                <a:cxn ang="0">
                  <a:pos x="176" y="1340"/>
                </a:cxn>
                <a:cxn ang="0">
                  <a:pos x="188" y="1292"/>
                </a:cxn>
                <a:cxn ang="0">
                  <a:pos x="176" y="1340"/>
                </a:cxn>
              </a:cxnLst>
              <a:rect l="0" t="0" r="r" b="b"/>
              <a:pathLst>
                <a:path w="2180" h="2197">
                  <a:moveTo>
                    <a:pt x="1500" y="0"/>
                  </a:moveTo>
                  <a:cubicBezTo>
                    <a:pt x="1491" y="228"/>
                    <a:pt x="1491" y="228"/>
                    <a:pt x="1491" y="228"/>
                  </a:cubicBezTo>
                  <a:cubicBezTo>
                    <a:pt x="911" y="228"/>
                    <a:pt x="911" y="228"/>
                    <a:pt x="911" y="228"/>
                  </a:cubicBezTo>
                  <a:cubicBezTo>
                    <a:pt x="911" y="648"/>
                    <a:pt x="911" y="648"/>
                    <a:pt x="911" y="648"/>
                  </a:cubicBezTo>
                  <a:cubicBezTo>
                    <a:pt x="889" y="650"/>
                    <a:pt x="864" y="685"/>
                    <a:pt x="843" y="692"/>
                  </a:cubicBezTo>
                  <a:cubicBezTo>
                    <a:pt x="800" y="708"/>
                    <a:pt x="736" y="709"/>
                    <a:pt x="722" y="764"/>
                  </a:cubicBezTo>
                  <a:cubicBezTo>
                    <a:pt x="709" y="797"/>
                    <a:pt x="730" y="829"/>
                    <a:pt x="732" y="850"/>
                  </a:cubicBezTo>
                  <a:cubicBezTo>
                    <a:pt x="732" y="926"/>
                    <a:pt x="736" y="974"/>
                    <a:pt x="740" y="1036"/>
                  </a:cubicBezTo>
                  <a:cubicBezTo>
                    <a:pt x="292" y="1036"/>
                    <a:pt x="292" y="1036"/>
                    <a:pt x="292" y="1036"/>
                  </a:cubicBezTo>
                  <a:cubicBezTo>
                    <a:pt x="230" y="1036"/>
                    <a:pt x="135" y="1020"/>
                    <a:pt x="76" y="1038"/>
                  </a:cubicBezTo>
                  <a:cubicBezTo>
                    <a:pt x="55" y="1044"/>
                    <a:pt x="0" y="1142"/>
                    <a:pt x="43" y="1140"/>
                  </a:cubicBezTo>
                  <a:cubicBezTo>
                    <a:pt x="80" y="1084"/>
                    <a:pt x="80" y="1084"/>
                    <a:pt x="80" y="1084"/>
                  </a:cubicBezTo>
                  <a:cubicBezTo>
                    <a:pt x="88" y="1084"/>
                    <a:pt x="88" y="1084"/>
                    <a:pt x="88" y="1084"/>
                  </a:cubicBezTo>
                  <a:cubicBezTo>
                    <a:pt x="98" y="1109"/>
                    <a:pt x="110" y="1139"/>
                    <a:pt x="126" y="1160"/>
                  </a:cubicBezTo>
                  <a:cubicBezTo>
                    <a:pt x="142" y="1181"/>
                    <a:pt x="155" y="1177"/>
                    <a:pt x="156" y="1152"/>
                  </a:cubicBezTo>
                  <a:cubicBezTo>
                    <a:pt x="160" y="1152"/>
                    <a:pt x="160" y="1152"/>
                    <a:pt x="160" y="1152"/>
                  </a:cubicBezTo>
                  <a:cubicBezTo>
                    <a:pt x="168" y="1185"/>
                    <a:pt x="206" y="1218"/>
                    <a:pt x="203" y="1252"/>
                  </a:cubicBezTo>
                  <a:cubicBezTo>
                    <a:pt x="200" y="1277"/>
                    <a:pt x="196" y="1310"/>
                    <a:pt x="184" y="1332"/>
                  </a:cubicBezTo>
                  <a:cubicBezTo>
                    <a:pt x="175" y="1351"/>
                    <a:pt x="155" y="1358"/>
                    <a:pt x="160" y="1380"/>
                  </a:cubicBezTo>
                  <a:cubicBezTo>
                    <a:pt x="148" y="1384"/>
                    <a:pt x="148" y="1384"/>
                    <a:pt x="148" y="1384"/>
                  </a:cubicBezTo>
                  <a:cubicBezTo>
                    <a:pt x="160" y="1407"/>
                    <a:pt x="184" y="1417"/>
                    <a:pt x="196" y="1440"/>
                  </a:cubicBezTo>
                  <a:cubicBezTo>
                    <a:pt x="221" y="1486"/>
                    <a:pt x="218" y="1539"/>
                    <a:pt x="224" y="1588"/>
                  </a:cubicBezTo>
                  <a:cubicBezTo>
                    <a:pt x="227" y="1611"/>
                    <a:pt x="234" y="1629"/>
                    <a:pt x="231" y="1652"/>
                  </a:cubicBezTo>
                  <a:cubicBezTo>
                    <a:pt x="217" y="1756"/>
                    <a:pt x="144" y="1837"/>
                    <a:pt x="144" y="1944"/>
                  </a:cubicBezTo>
                  <a:cubicBezTo>
                    <a:pt x="192" y="1937"/>
                    <a:pt x="175" y="1884"/>
                    <a:pt x="220" y="1872"/>
                  </a:cubicBezTo>
                  <a:cubicBezTo>
                    <a:pt x="231" y="1889"/>
                    <a:pt x="280" y="1885"/>
                    <a:pt x="300" y="1883"/>
                  </a:cubicBezTo>
                  <a:cubicBezTo>
                    <a:pt x="371" y="1872"/>
                    <a:pt x="445" y="1846"/>
                    <a:pt x="520" y="1860"/>
                  </a:cubicBezTo>
                  <a:cubicBezTo>
                    <a:pt x="559" y="1868"/>
                    <a:pt x="571" y="1915"/>
                    <a:pt x="600" y="1935"/>
                  </a:cubicBezTo>
                  <a:cubicBezTo>
                    <a:pt x="624" y="1951"/>
                    <a:pt x="649" y="1940"/>
                    <a:pt x="672" y="1949"/>
                  </a:cubicBezTo>
                  <a:cubicBezTo>
                    <a:pt x="718" y="1967"/>
                    <a:pt x="707" y="2066"/>
                    <a:pt x="768" y="2056"/>
                  </a:cubicBezTo>
                  <a:cubicBezTo>
                    <a:pt x="784" y="2084"/>
                    <a:pt x="784" y="2084"/>
                    <a:pt x="784" y="2084"/>
                  </a:cubicBezTo>
                  <a:cubicBezTo>
                    <a:pt x="776" y="2100"/>
                    <a:pt x="776" y="2100"/>
                    <a:pt x="776" y="2100"/>
                  </a:cubicBezTo>
                  <a:cubicBezTo>
                    <a:pt x="796" y="2114"/>
                    <a:pt x="820" y="2123"/>
                    <a:pt x="839" y="2137"/>
                  </a:cubicBezTo>
                  <a:cubicBezTo>
                    <a:pt x="867" y="2159"/>
                    <a:pt x="881" y="2197"/>
                    <a:pt x="928" y="2186"/>
                  </a:cubicBezTo>
                  <a:cubicBezTo>
                    <a:pt x="998" y="2169"/>
                    <a:pt x="947" y="2083"/>
                    <a:pt x="1004" y="2049"/>
                  </a:cubicBezTo>
                  <a:cubicBezTo>
                    <a:pt x="1010" y="2045"/>
                    <a:pt x="1020" y="2036"/>
                    <a:pt x="1028" y="2037"/>
                  </a:cubicBezTo>
                  <a:cubicBezTo>
                    <a:pt x="1040" y="2038"/>
                    <a:pt x="1046" y="2055"/>
                    <a:pt x="1054" y="2062"/>
                  </a:cubicBezTo>
                  <a:cubicBezTo>
                    <a:pt x="1076" y="2083"/>
                    <a:pt x="1103" y="2107"/>
                    <a:pt x="1128" y="2124"/>
                  </a:cubicBezTo>
                  <a:cubicBezTo>
                    <a:pt x="1148" y="2085"/>
                    <a:pt x="1177" y="2059"/>
                    <a:pt x="1224" y="2067"/>
                  </a:cubicBezTo>
                  <a:cubicBezTo>
                    <a:pt x="1241" y="2069"/>
                    <a:pt x="1258" y="2080"/>
                    <a:pt x="1276" y="2080"/>
                  </a:cubicBezTo>
                  <a:cubicBezTo>
                    <a:pt x="1313" y="2079"/>
                    <a:pt x="1347" y="2064"/>
                    <a:pt x="1384" y="2064"/>
                  </a:cubicBezTo>
                  <a:cubicBezTo>
                    <a:pt x="1396" y="2024"/>
                    <a:pt x="1396" y="2024"/>
                    <a:pt x="1396" y="2024"/>
                  </a:cubicBezTo>
                  <a:cubicBezTo>
                    <a:pt x="1397" y="2063"/>
                    <a:pt x="1424" y="2056"/>
                    <a:pt x="1456" y="2056"/>
                  </a:cubicBezTo>
                  <a:cubicBezTo>
                    <a:pt x="1632" y="2056"/>
                    <a:pt x="1632" y="2056"/>
                    <a:pt x="1632" y="2056"/>
                  </a:cubicBezTo>
                  <a:cubicBezTo>
                    <a:pt x="1948" y="2056"/>
                    <a:pt x="1948" y="2056"/>
                    <a:pt x="1948" y="2056"/>
                  </a:cubicBezTo>
                  <a:cubicBezTo>
                    <a:pt x="1973" y="2056"/>
                    <a:pt x="2041" y="2068"/>
                    <a:pt x="2061" y="2052"/>
                  </a:cubicBezTo>
                  <a:cubicBezTo>
                    <a:pt x="2071" y="2045"/>
                    <a:pt x="2070" y="2023"/>
                    <a:pt x="2073" y="2012"/>
                  </a:cubicBezTo>
                  <a:cubicBezTo>
                    <a:pt x="2080" y="1977"/>
                    <a:pt x="2085" y="1940"/>
                    <a:pt x="2092" y="1904"/>
                  </a:cubicBezTo>
                  <a:cubicBezTo>
                    <a:pt x="2038" y="1874"/>
                    <a:pt x="2042" y="1832"/>
                    <a:pt x="2035" y="1776"/>
                  </a:cubicBezTo>
                  <a:cubicBezTo>
                    <a:pt x="2025" y="1688"/>
                    <a:pt x="2013" y="1601"/>
                    <a:pt x="2007" y="1512"/>
                  </a:cubicBezTo>
                  <a:cubicBezTo>
                    <a:pt x="2000" y="1406"/>
                    <a:pt x="1980" y="1302"/>
                    <a:pt x="1968" y="1196"/>
                  </a:cubicBezTo>
                  <a:cubicBezTo>
                    <a:pt x="1951" y="1037"/>
                    <a:pt x="1938" y="879"/>
                    <a:pt x="1919" y="720"/>
                  </a:cubicBezTo>
                  <a:cubicBezTo>
                    <a:pt x="1907" y="617"/>
                    <a:pt x="1880" y="512"/>
                    <a:pt x="1876" y="408"/>
                  </a:cubicBezTo>
                  <a:cubicBezTo>
                    <a:pt x="2180" y="408"/>
                    <a:pt x="2180" y="408"/>
                    <a:pt x="2180" y="408"/>
                  </a:cubicBezTo>
                  <a:cubicBezTo>
                    <a:pt x="2136" y="373"/>
                    <a:pt x="2136" y="373"/>
                    <a:pt x="2136" y="373"/>
                  </a:cubicBezTo>
                  <a:cubicBezTo>
                    <a:pt x="2024" y="304"/>
                    <a:pt x="2024" y="304"/>
                    <a:pt x="2024" y="304"/>
                  </a:cubicBezTo>
                  <a:cubicBezTo>
                    <a:pt x="1668" y="94"/>
                    <a:pt x="1668" y="94"/>
                    <a:pt x="1668" y="94"/>
                  </a:cubicBezTo>
                  <a:moveTo>
                    <a:pt x="176" y="1340"/>
                  </a:moveTo>
                  <a:cubicBezTo>
                    <a:pt x="188" y="1292"/>
                    <a:pt x="188" y="1292"/>
                    <a:pt x="188" y="1292"/>
                  </a:cubicBezTo>
                  <a:cubicBezTo>
                    <a:pt x="159" y="1300"/>
                    <a:pt x="129" y="1334"/>
                    <a:pt x="176" y="1340"/>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4"/>
            <p:cNvSpPr>
              <a:spLocks/>
            </p:cNvSpPr>
            <p:nvPr/>
          </p:nvSpPr>
          <p:spPr bwMode="auto">
            <a:xfrm>
              <a:off x="3156371" y="1845298"/>
              <a:ext cx="884947" cy="674513"/>
            </a:xfrm>
            <a:custGeom>
              <a:avLst/>
              <a:gdLst/>
              <a:ahLst/>
              <a:cxnLst>
                <a:cxn ang="0">
                  <a:pos x="808" y="132"/>
                </a:cxn>
                <a:cxn ang="0">
                  <a:pos x="724" y="104"/>
                </a:cxn>
                <a:cxn ang="0">
                  <a:pos x="613" y="192"/>
                </a:cxn>
                <a:cxn ang="0">
                  <a:pos x="560" y="376"/>
                </a:cxn>
                <a:cxn ang="0">
                  <a:pos x="376" y="536"/>
                </a:cxn>
                <a:cxn ang="0">
                  <a:pos x="356" y="700"/>
                </a:cxn>
                <a:cxn ang="0">
                  <a:pos x="243" y="744"/>
                </a:cxn>
                <a:cxn ang="0">
                  <a:pos x="205" y="928"/>
                </a:cxn>
                <a:cxn ang="0">
                  <a:pos x="144" y="1128"/>
                </a:cxn>
                <a:cxn ang="0">
                  <a:pos x="48" y="1172"/>
                </a:cxn>
                <a:cxn ang="0">
                  <a:pos x="88" y="1242"/>
                </a:cxn>
                <a:cxn ang="0">
                  <a:pos x="233" y="1371"/>
                </a:cxn>
                <a:cxn ang="0">
                  <a:pos x="402" y="1624"/>
                </a:cxn>
                <a:cxn ang="0">
                  <a:pos x="456" y="1646"/>
                </a:cxn>
                <a:cxn ang="0">
                  <a:pos x="533" y="1808"/>
                </a:cxn>
                <a:cxn ang="0">
                  <a:pos x="901" y="1956"/>
                </a:cxn>
                <a:cxn ang="0">
                  <a:pos x="1140" y="1984"/>
                </a:cxn>
                <a:cxn ang="0">
                  <a:pos x="1300" y="1875"/>
                </a:cxn>
                <a:cxn ang="0">
                  <a:pos x="1444" y="1903"/>
                </a:cxn>
                <a:cxn ang="0">
                  <a:pos x="1559" y="1897"/>
                </a:cxn>
                <a:cxn ang="0">
                  <a:pos x="1724" y="1840"/>
                </a:cxn>
                <a:cxn ang="0">
                  <a:pos x="1864" y="1741"/>
                </a:cxn>
                <a:cxn ang="0">
                  <a:pos x="2100" y="1728"/>
                </a:cxn>
                <a:cxn ang="0">
                  <a:pos x="2277" y="1536"/>
                </a:cxn>
                <a:cxn ang="0">
                  <a:pos x="2620" y="1192"/>
                </a:cxn>
                <a:cxn ang="0">
                  <a:pos x="2208" y="1109"/>
                </a:cxn>
                <a:cxn ang="0">
                  <a:pos x="1845" y="951"/>
                </a:cxn>
                <a:cxn ang="0">
                  <a:pos x="1730" y="804"/>
                </a:cxn>
                <a:cxn ang="0">
                  <a:pos x="1740" y="676"/>
                </a:cxn>
                <a:cxn ang="0">
                  <a:pos x="1548" y="676"/>
                </a:cxn>
                <a:cxn ang="0">
                  <a:pos x="1586" y="520"/>
                </a:cxn>
                <a:cxn ang="0">
                  <a:pos x="1640" y="412"/>
                </a:cxn>
                <a:cxn ang="0">
                  <a:pos x="1547" y="292"/>
                </a:cxn>
                <a:cxn ang="0">
                  <a:pos x="1378" y="130"/>
                </a:cxn>
                <a:cxn ang="0">
                  <a:pos x="1276" y="76"/>
                </a:cxn>
                <a:cxn ang="0">
                  <a:pos x="1069" y="42"/>
                </a:cxn>
                <a:cxn ang="0">
                  <a:pos x="940" y="36"/>
                </a:cxn>
                <a:cxn ang="0">
                  <a:pos x="868" y="0"/>
                </a:cxn>
              </a:cxnLst>
              <a:rect l="0" t="0" r="r" b="b"/>
              <a:pathLst>
                <a:path w="2620" h="1996">
                  <a:moveTo>
                    <a:pt x="868" y="0"/>
                  </a:moveTo>
                  <a:cubicBezTo>
                    <a:pt x="808" y="132"/>
                    <a:pt x="808" y="132"/>
                    <a:pt x="808" y="132"/>
                  </a:cubicBezTo>
                  <a:cubicBezTo>
                    <a:pt x="797" y="115"/>
                    <a:pt x="789" y="89"/>
                    <a:pt x="772" y="78"/>
                  </a:cubicBezTo>
                  <a:cubicBezTo>
                    <a:pt x="748" y="63"/>
                    <a:pt x="726" y="80"/>
                    <a:pt x="724" y="104"/>
                  </a:cubicBezTo>
                  <a:cubicBezTo>
                    <a:pt x="699" y="100"/>
                    <a:pt x="661" y="85"/>
                    <a:pt x="637" y="103"/>
                  </a:cubicBezTo>
                  <a:cubicBezTo>
                    <a:pt x="612" y="123"/>
                    <a:pt x="620" y="165"/>
                    <a:pt x="613" y="192"/>
                  </a:cubicBezTo>
                  <a:cubicBezTo>
                    <a:pt x="606" y="221"/>
                    <a:pt x="587" y="241"/>
                    <a:pt x="576" y="268"/>
                  </a:cubicBezTo>
                  <a:cubicBezTo>
                    <a:pt x="561" y="306"/>
                    <a:pt x="567" y="339"/>
                    <a:pt x="560" y="376"/>
                  </a:cubicBezTo>
                  <a:cubicBezTo>
                    <a:pt x="480" y="353"/>
                    <a:pt x="450" y="440"/>
                    <a:pt x="416" y="492"/>
                  </a:cubicBezTo>
                  <a:cubicBezTo>
                    <a:pt x="405" y="508"/>
                    <a:pt x="383" y="519"/>
                    <a:pt x="376" y="536"/>
                  </a:cubicBezTo>
                  <a:cubicBezTo>
                    <a:pt x="368" y="554"/>
                    <a:pt x="378" y="574"/>
                    <a:pt x="372" y="592"/>
                  </a:cubicBezTo>
                  <a:cubicBezTo>
                    <a:pt x="361" y="624"/>
                    <a:pt x="343" y="666"/>
                    <a:pt x="356" y="700"/>
                  </a:cubicBezTo>
                  <a:cubicBezTo>
                    <a:pt x="324" y="717"/>
                    <a:pt x="323" y="696"/>
                    <a:pt x="292" y="697"/>
                  </a:cubicBezTo>
                  <a:cubicBezTo>
                    <a:pt x="269" y="698"/>
                    <a:pt x="252" y="725"/>
                    <a:pt x="243" y="744"/>
                  </a:cubicBezTo>
                  <a:cubicBezTo>
                    <a:pt x="232" y="766"/>
                    <a:pt x="252" y="789"/>
                    <a:pt x="247" y="812"/>
                  </a:cubicBezTo>
                  <a:cubicBezTo>
                    <a:pt x="238" y="851"/>
                    <a:pt x="211" y="885"/>
                    <a:pt x="205" y="928"/>
                  </a:cubicBezTo>
                  <a:cubicBezTo>
                    <a:pt x="198" y="977"/>
                    <a:pt x="234" y="1056"/>
                    <a:pt x="199" y="1100"/>
                  </a:cubicBezTo>
                  <a:cubicBezTo>
                    <a:pt x="186" y="1116"/>
                    <a:pt x="162" y="1119"/>
                    <a:pt x="144" y="1128"/>
                  </a:cubicBezTo>
                  <a:cubicBezTo>
                    <a:pt x="133" y="1107"/>
                    <a:pt x="66" y="1102"/>
                    <a:pt x="49" y="1119"/>
                  </a:cubicBezTo>
                  <a:cubicBezTo>
                    <a:pt x="36" y="1133"/>
                    <a:pt x="44" y="1156"/>
                    <a:pt x="48" y="1172"/>
                  </a:cubicBezTo>
                  <a:cubicBezTo>
                    <a:pt x="26" y="1180"/>
                    <a:pt x="0" y="1211"/>
                    <a:pt x="24" y="1232"/>
                  </a:cubicBezTo>
                  <a:cubicBezTo>
                    <a:pt x="40" y="1246"/>
                    <a:pt x="69" y="1239"/>
                    <a:pt x="88" y="1242"/>
                  </a:cubicBezTo>
                  <a:cubicBezTo>
                    <a:pt x="124" y="1247"/>
                    <a:pt x="152" y="1263"/>
                    <a:pt x="177" y="1289"/>
                  </a:cubicBezTo>
                  <a:cubicBezTo>
                    <a:pt x="199" y="1313"/>
                    <a:pt x="207" y="1346"/>
                    <a:pt x="233" y="1371"/>
                  </a:cubicBezTo>
                  <a:cubicBezTo>
                    <a:pt x="260" y="1396"/>
                    <a:pt x="301" y="1413"/>
                    <a:pt x="322" y="1445"/>
                  </a:cubicBezTo>
                  <a:cubicBezTo>
                    <a:pt x="359" y="1502"/>
                    <a:pt x="356" y="1570"/>
                    <a:pt x="402" y="1624"/>
                  </a:cubicBezTo>
                  <a:cubicBezTo>
                    <a:pt x="410" y="1633"/>
                    <a:pt x="409" y="1650"/>
                    <a:pt x="421" y="1655"/>
                  </a:cubicBezTo>
                  <a:cubicBezTo>
                    <a:pt x="433" y="1660"/>
                    <a:pt x="444" y="1647"/>
                    <a:pt x="456" y="1646"/>
                  </a:cubicBezTo>
                  <a:cubicBezTo>
                    <a:pt x="472" y="1646"/>
                    <a:pt x="488" y="1657"/>
                    <a:pt x="504" y="1660"/>
                  </a:cubicBezTo>
                  <a:cubicBezTo>
                    <a:pt x="490" y="1708"/>
                    <a:pt x="491" y="1773"/>
                    <a:pt x="533" y="1808"/>
                  </a:cubicBezTo>
                  <a:cubicBezTo>
                    <a:pt x="573" y="1840"/>
                    <a:pt x="654" y="1801"/>
                    <a:pt x="700" y="1820"/>
                  </a:cubicBezTo>
                  <a:cubicBezTo>
                    <a:pt x="772" y="1849"/>
                    <a:pt x="832" y="1920"/>
                    <a:pt x="901" y="1956"/>
                  </a:cubicBezTo>
                  <a:cubicBezTo>
                    <a:pt x="922" y="1967"/>
                    <a:pt x="957" y="1959"/>
                    <a:pt x="980" y="1961"/>
                  </a:cubicBezTo>
                  <a:cubicBezTo>
                    <a:pt x="1033" y="1964"/>
                    <a:pt x="1086" y="1993"/>
                    <a:pt x="1140" y="1984"/>
                  </a:cubicBezTo>
                  <a:cubicBezTo>
                    <a:pt x="1160" y="1996"/>
                    <a:pt x="1160" y="1996"/>
                    <a:pt x="1160" y="1996"/>
                  </a:cubicBezTo>
                  <a:cubicBezTo>
                    <a:pt x="1179" y="1930"/>
                    <a:pt x="1244" y="1901"/>
                    <a:pt x="1300" y="1875"/>
                  </a:cubicBezTo>
                  <a:cubicBezTo>
                    <a:pt x="1319" y="1866"/>
                    <a:pt x="1346" y="1844"/>
                    <a:pt x="1368" y="1849"/>
                  </a:cubicBezTo>
                  <a:cubicBezTo>
                    <a:pt x="1401" y="1856"/>
                    <a:pt x="1410" y="1903"/>
                    <a:pt x="1444" y="1903"/>
                  </a:cubicBezTo>
                  <a:cubicBezTo>
                    <a:pt x="1470" y="1904"/>
                    <a:pt x="1495" y="1895"/>
                    <a:pt x="1520" y="1894"/>
                  </a:cubicBezTo>
                  <a:cubicBezTo>
                    <a:pt x="1533" y="1894"/>
                    <a:pt x="1547" y="1902"/>
                    <a:pt x="1559" y="1897"/>
                  </a:cubicBezTo>
                  <a:cubicBezTo>
                    <a:pt x="1579" y="1890"/>
                    <a:pt x="1585" y="1865"/>
                    <a:pt x="1608" y="1858"/>
                  </a:cubicBezTo>
                  <a:cubicBezTo>
                    <a:pt x="1646" y="1848"/>
                    <a:pt x="1686" y="1855"/>
                    <a:pt x="1724" y="1840"/>
                  </a:cubicBezTo>
                  <a:cubicBezTo>
                    <a:pt x="1747" y="1831"/>
                    <a:pt x="1748" y="1807"/>
                    <a:pt x="1764" y="1791"/>
                  </a:cubicBezTo>
                  <a:cubicBezTo>
                    <a:pt x="1790" y="1766"/>
                    <a:pt x="1830" y="1750"/>
                    <a:pt x="1864" y="1741"/>
                  </a:cubicBezTo>
                  <a:cubicBezTo>
                    <a:pt x="1918" y="1727"/>
                    <a:pt x="1972" y="1728"/>
                    <a:pt x="2028" y="1728"/>
                  </a:cubicBezTo>
                  <a:cubicBezTo>
                    <a:pt x="2048" y="1728"/>
                    <a:pt x="2083" y="1738"/>
                    <a:pt x="2100" y="1728"/>
                  </a:cubicBezTo>
                  <a:cubicBezTo>
                    <a:pt x="2120" y="1717"/>
                    <a:pt x="2132" y="1692"/>
                    <a:pt x="2148" y="1676"/>
                  </a:cubicBezTo>
                  <a:cubicBezTo>
                    <a:pt x="2193" y="1631"/>
                    <a:pt x="2234" y="1583"/>
                    <a:pt x="2277" y="1536"/>
                  </a:cubicBezTo>
                  <a:cubicBezTo>
                    <a:pt x="2352" y="1452"/>
                    <a:pt x="2436" y="1375"/>
                    <a:pt x="2516" y="1296"/>
                  </a:cubicBezTo>
                  <a:cubicBezTo>
                    <a:pt x="2549" y="1263"/>
                    <a:pt x="2597" y="1233"/>
                    <a:pt x="2620" y="1192"/>
                  </a:cubicBezTo>
                  <a:cubicBezTo>
                    <a:pt x="2444" y="1191"/>
                    <a:pt x="2444" y="1191"/>
                    <a:pt x="2444" y="1191"/>
                  </a:cubicBezTo>
                  <a:cubicBezTo>
                    <a:pt x="2208" y="1109"/>
                    <a:pt x="2208" y="1109"/>
                    <a:pt x="2208" y="1109"/>
                  </a:cubicBezTo>
                  <a:cubicBezTo>
                    <a:pt x="1936" y="1018"/>
                    <a:pt x="1936" y="1018"/>
                    <a:pt x="1936" y="1018"/>
                  </a:cubicBezTo>
                  <a:cubicBezTo>
                    <a:pt x="1845" y="951"/>
                    <a:pt x="1845" y="951"/>
                    <a:pt x="1845" y="951"/>
                  </a:cubicBezTo>
                  <a:cubicBezTo>
                    <a:pt x="1796" y="872"/>
                    <a:pt x="1796" y="872"/>
                    <a:pt x="1796" y="872"/>
                  </a:cubicBezTo>
                  <a:cubicBezTo>
                    <a:pt x="1730" y="804"/>
                    <a:pt x="1730" y="804"/>
                    <a:pt x="1730" y="804"/>
                  </a:cubicBezTo>
                  <a:cubicBezTo>
                    <a:pt x="1700" y="752"/>
                    <a:pt x="1700" y="752"/>
                    <a:pt x="1700" y="752"/>
                  </a:cubicBezTo>
                  <a:cubicBezTo>
                    <a:pt x="1740" y="676"/>
                    <a:pt x="1740" y="676"/>
                    <a:pt x="1740" y="676"/>
                  </a:cubicBezTo>
                  <a:cubicBezTo>
                    <a:pt x="1696" y="656"/>
                    <a:pt x="1696" y="656"/>
                    <a:pt x="1696" y="656"/>
                  </a:cubicBezTo>
                  <a:cubicBezTo>
                    <a:pt x="1548" y="676"/>
                    <a:pt x="1548" y="676"/>
                    <a:pt x="1548" y="676"/>
                  </a:cubicBezTo>
                  <a:cubicBezTo>
                    <a:pt x="1545" y="572"/>
                    <a:pt x="1545" y="572"/>
                    <a:pt x="1545" y="572"/>
                  </a:cubicBezTo>
                  <a:cubicBezTo>
                    <a:pt x="1586" y="520"/>
                    <a:pt x="1586" y="520"/>
                    <a:pt x="1586" y="520"/>
                  </a:cubicBezTo>
                  <a:cubicBezTo>
                    <a:pt x="1660" y="412"/>
                    <a:pt x="1660" y="412"/>
                    <a:pt x="1660" y="412"/>
                  </a:cubicBezTo>
                  <a:cubicBezTo>
                    <a:pt x="1640" y="412"/>
                    <a:pt x="1640" y="412"/>
                    <a:pt x="1640" y="412"/>
                  </a:cubicBezTo>
                  <a:cubicBezTo>
                    <a:pt x="1630" y="375"/>
                    <a:pt x="1601" y="367"/>
                    <a:pt x="1577" y="343"/>
                  </a:cubicBezTo>
                  <a:cubicBezTo>
                    <a:pt x="1563" y="328"/>
                    <a:pt x="1560" y="308"/>
                    <a:pt x="1547" y="292"/>
                  </a:cubicBezTo>
                  <a:cubicBezTo>
                    <a:pt x="1524" y="267"/>
                    <a:pt x="1495" y="254"/>
                    <a:pt x="1468" y="234"/>
                  </a:cubicBezTo>
                  <a:cubicBezTo>
                    <a:pt x="1430" y="206"/>
                    <a:pt x="1417" y="159"/>
                    <a:pt x="1378" y="130"/>
                  </a:cubicBezTo>
                  <a:cubicBezTo>
                    <a:pt x="1363" y="118"/>
                    <a:pt x="1341" y="119"/>
                    <a:pt x="1324" y="110"/>
                  </a:cubicBezTo>
                  <a:cubicBezTo>
                    <a:pt x="1306" y="101"/>
                    <a:pt x="1295" y="84"/>
                    <a:pt x="1276" y="76"/>
                  </a:cubicBezTo>
                  <a:cubicBezTo>
                    <a:pt x="1221" y="53"/>
                    <a:pt x="1152" y="68"/>
                    <a:pt x="1096" y="68"/>
                  </a:cubicBezTo>
                  <a:cubicBezTo>
                    <a:pt x="1093" y="55"/>
                    <a:pt x="1085" y="40"/>
                    <a:pt x="1069" y="42"/>
                  </a:cubicBezTo>
                  <a:cubicBezTo>
                    <a:pt x="1058" y="43"/>
                    <a:pt x="1049" y="56"/>
                    <a:pt x="1040" y="62"/>
                  </a:cubicBezTo>
                  <a:cubicBezTo>
                    <a:pt x="1006" y="81"/>
                    <a:pt x="941" y="90"/>
                    <a:pt x="940" y="36"/>
                  </a:cubicBezTo>
                  <a:cubicBezTo>
                    <a:pt x="911" y="27"/>
                    <a:pt x="894" y="28"/>
                    <a:pt x="876" y="0"/>
                  </a:cubicBezTo>
                  <a:lnTo>
                    <a:pt x="868" y="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5"/>
            <p:cNvSpPr>
              <a:spLocks/>
            </p:cNvSpPr>
            <p:nvPr/>
          </p:nvSpPr>
          <p:spPr bwMode="auto">
            <a:xfrm>
              <a:off x="3626088" y="2010638"/>
              <a:ext cx="610632" cy="804154"/>
            </a:xfrm>
            <a:custGeom>
              <a:avLst/>
              <a:gdLst/>
              <a:ahLst/>
              <a:cxnLst>
                <a:cxn ang="0">
                  <a:pos x="1214" y="703"/>
                </a:cxn>
                <a:cxn ang="0">
                  <a:pos x="1214" y="707"/>
                </a:cxn>
                <a:cxn ang="0">
                  <a:pos x="1089" y="826"/>
                </a:cxn>
                <a:cxn ang="0">
                  <a:pos x="883" y="1027"/>
                </a:cxn>
                <a:cxn ang="0">
                  <a:pos x="697" y="1227"/>
                </a:cxn>
                <a:cxn ang="0">
                  <a:pos x="526" y="1225"/>
                </a:cxn>
                <a:cxn ang="0">
                  <a:pos x="382" y="1276"/>
                </a:cxn>
                <a:cxn ang="0">
                  <a:pos x="326" y="1337"/>
                </a:cxn>
                <a:cxn ang="0">
                  <a:pos x="190" y="1365"/>
                </a:cxn>
                <a:cxn ang="0">
                  <a:pos x="115" y="1471"/>
                </a:cxn>
                <a:cxn ang="0">
                  <a:pos x="13" y="1592"/>
                </a:cxn>
                <a:cxn ang="0">
                  <a:pos x="10" y="1711"/>
                </a:cxn>
                <a:cxn ang="0">
                  <a:pos x="10" y="1995"/>
                </a:cxn>
                <a:cxn ang="0">
                  <a:pos x="10" y="2159"/>
                </a:cxn>
                <a:cxn ang="0">
                  <a:pos x="13" y="2235"/>
                </a:cxn>
                <a:cxn ang="0">
                  <a:pos x="110" y="2379"/>
                </a:cxn>
                <a:cxn ang="0">
                  <a:pos x="118" y="2379"/>
                </a:cxn>
                <a:cxn ang="0">
                  <a:pos x="193" y="2255"/>
                </a:cxn>
                <a:cxn ang="0">
                  <a:pos x="337" y="2099"/>
                </a:cxn>
                <a:cxn ang="0">
                  <a:pos x="654" y="1801"/>
                </a:cxn>
                <a:cxn ang="0">
                  <a:pos x="890" y="1665"/>
                </a:cxn>
                <a:cxn ang="0">
                  <a:pos x="1136" y="1414"/>
                </a:cxn>
                <a:cxn ang="0">
                  <a:pos x="1238" y="1303"/>
                </a:cxn>
                <a:cxn ang="0">
                  <a:pos x="1306" y="1187"/>
                </a:cxn>
                <a:cxn ang="0">
                  <a:pos x="1415" y="1019"/>
                </a:cxn>
                <a:cxn ang="0">
                  <a:pos x="1424" y="963"/>
                </a:cxn>
                <a:cxn ang="0">
                  <a:pos x="1478" y="863"/>
                </a:cxn>
                <a:cxn ang="0">
                  <a:pos x="1524" y="791"/>
                </a:cxn>
                <a:cxn ang="0">
                  <a:pos x="1557" y="703"/>
                </a:cxn>
                <a:cxn ang="0">
                  <a:pos x="1602" y="663"/>
                </a:cxn>
                <a:cxn ang="0">
                  <a:pos x="1714" y="475"/>
                </a:cxn>
                <a:cxn ang="0">
                  <a:pos x="1739" y="307"/>
                </a:cxn>
                <a:cxn ang="0">
                  <a:pos x="1772" y="275"/>
                </a:cxn>
                <a:cxn ang="0">
                  <a:pos x="1786" y="151"/>
                </a:cxn>
                <a:cxn ang="0">
                  <a:pos x="1770" y="147"/>
                </a:cxn>
                <a:cxn ang="0">
                  <a:pos x="1806" y="39"/>
                </a:cxn>
                <a:cxn ang="0">
                  <a:pos x="1766" y="21"/>
                </a:cxn>
                <a:cxn ang="0">
                  <a:pos x="1682" y="13"/>
                </a:cxn>
                <a:cxn ang="0">
                  <a:pos x="1646" y="54"/>
                </a:cxn>
                <a:cxn ang="0">
                  <a:pos x="1578" y="89"/>
                </a:cxn>
                <a:cxn ang="0">
                  <a:pos x="1506" y="95"/>
                </a:cxn>
                <a:cxn ang="0">
                  <a:pos x="1402" y="130"/>
                </a:cxn>
                <a:cxn ang="0">
                  <a:pos x="1322" y="120"/>
                </a:cxn>
                <a:cxn ang="0">
                  <a:pos x="1234" y="154"/>
                </a:cxn>
                <a:cxn ang="0">
                  <a:pos x="1122" y="144"/>
                </a:cxn>
                <a:cxn ang="0">
                  <a:pos x="982" y="222"/>
                </a:cxn>
                <a:cxn ang="0">
                  <a:pos x="842" y="197"/>
                </a:cxn>
                <a:cxn ang="0">
                  <a:pos x="794" y="227"/>
                </a:cxn>
                <a:cxn ang="0">
                  <a:pos x="594" y="270"/>
                </a:cxn>
                <a:cxn ang="0">
                  <a:pos x="449" y="127"/>
                </a:cxn>
                <a:cxn ang="0">
                  <a:pos x="401" y="98"/>
                </a:cxn>
                <a:cxn ang="0">
                  <a:pos x="360" y="159"/>
                </a:cxn>
                <a:cxn ang="0">
                  <a:pos x="302" y="235"/>
                </a:cxn>
                <a:cxn ang="0">
                  <a:pos x="320" y="279"/>
                </a:cxn>
                <a:cxn ang="0">
                  <a:pos x="394" y="380"/>
                </a:cxn>
                <a:cxn ang="0">
                  <a:pos x="443" y="459"/>
                </a:cxn>
                <a:cxn ang="0">
                  <a:pos x="762" y="601"/>
                </a:cxn>
                <a:cxn ang="0">
                  <a:pos x="1054" y="701"/>
                </a:cxn>
                <a:cxn ang="0">
                  <a:pos x="1214" y="703"/>
                </a:cxn>
              </a:cxnLst>
              <a:rect l="0" t="0" r="r" b="b"/>
              <a:pathLst>
                <a:path w="1806" h="2379">
                  <a:moveTo>
                    <a:pt x="1214" y="703"/>
                  </a:moveTo>
                  <a:cubicBezTo>
                    <a:pt x="1214" y="707"/>
                    <a:pt x="1214" y="707"/>
                    <a:pt x="1214" y="707"/>
                  </a:cubicBezTo>
                  <a:cubicBezTo>
                    <a:pt x="1165" y="730"/>
                    <a:pt x="1127" y="788"/>
                    <a:pt x="1089" y="826"/>
                  </a:cubicBezTo>
                  <a:cubicBezTo>
                    <a:pt x="1022" y="894"/>
                    <a:pt x="946" y="954"/>
                    <a:pt x="883" y="1027"/>
                  </a:cubicBezTo>
                  <a:cubicBezTo>
                    <a:pt x="827" y="1091"/>
                    <a:pt x="768" y="1179"/>
                    <a:pt x="697" y="1227"/>
                  </a:cubicBezTo>
                  <a:cubicBezTo>
                    <a:pt x="655" y="1257"/>
                    <a:pt x="576" y="1215"/>
                    <a:pt x="526" y="1225"/>
                  </a:cubicBezTo>
                  <a:cubicBezTo>
                    <a:pt x="478" y="1234"/>
                    <a:pt x="423" y="1247"/>
                    <a:pt x="382" y="1276"/>
                  </a:cubicBezTo>
                  <a:cubicBezTo>
                    <a:pt x="360" y="1292"/>
                    <a:pt x="349" y="1326"/>
                    <a:pt x="326" y="1337"/>
                  </a:cubicBezTo>
                  <a:cubicBezTo>
                    <a:pt x="283" y="1356"/>
                    <a:pt x="230" y="1339"/>
                    <a:pt x="190" y="1365"/>
                  </a:cubicBezTo>
                  <a:cubicBezTo>
                    <a:pt x="158" y="1386"/>
                    <a:pt x="137" y="1439"/>
                    <a:pt x="115" y="1471"/>
                  </a:cubicBezTo>
                  <a:cubicBezTo>
                    <a:pt x="87" y="1509"/>
                    <a:pt x="30" y="1551"/>
                    <a:pt x="13" y="1592"/>
                  </a:cubicBezTo>
                  <a:cubicBezTo>
                    <a:pt x="0" y="1623"/>
                    <a:pt x="10" y="1677"/>
                    <a:pt x="10" y="1711"/>
                  </a:cubicBezTo>
                  <a:cubicBezTo>
                    <a:pt x="10" y="1995"/>
                    <a:pt x="10" y="1995"/>
                    <a:pt x="10" y="1995"/>
                  </a:cubicBezTo>
                  <a:cubicBezTo>
                    <a:pt x="10" y="2159"/>
                    <a:pt x="10" y="2159"/>
                    <a:pt x="10" y="2159"/>
                  </a:cubicBezTo>
                  <a:cubicBezTo>
                    <a:pt x="10" y="2182"/>
                    <a:pt x="5" y="2213"/>
                    <a:pt x="13" y="2235"/>
                  </a:cubicBezTo>
                  <a:cubicBezTo>
                    <a:pt x="31" y="2289"/>
                    <a:pt x="90" y="2324"/>
                    <a:pt x="110" y="2379"/>
                  </a:cubicBezTo>
                  <a:cubicBezTo>
                    <a:pt x="118" y="2379"/>
                    <a:pt x="118" y="2379"/>
                    <a:pt x="118" y="2379"/>
                  </a:cubicBezTo>
                  <a:cubicBezTo>
                    <a:pt x="145" y="2339"/>
                    <a:pt x="165" y="2293"/>
                    <a:pt x="193" y="2255"/>
                  </a:cubicBezTo>
                  <a:cubicBezTo>
                    <a:pt x="234" y="2198"/>
                    <a:pt x="290" y="2150"/>
                    <a:pt x="337" y="2099"/>
                  </a:cubicBezTo>
                  <a:cubicBezTo>
                    <a:pt x="436" y="1992"/>
                    <a:pt x="537" y="1888"/>
                    <a:pt x="654" y="1801"/>
                  </a:cubicBezTo>
                  <a:cubicBezTo>
                    <a:pt x="727" y="1747"/>
                    <a:pt x="820" y="1726"/>
                    <a:pt x="890" y="1665"/>
                  </a:cubicBezTo>
                  <a:cubicBezTo>
                    <a:pt x="977" y="1590"/>
                    <a:pt x="1059" y="1500"/>
                    <a:pt x="1136" y="1414"/>
                  </a:cubicBezTo>
                  <a:cubicBezTo>
                    <a:pt x="1170" y="1377"/>
                    <a:pt x="1199" y="1334"/>
                    <a:pt x="1238" y="1303"/>
                  </a:cubicBezTo>
                  <a:cubicBezTo>
                    <a:pt x="1243" y="1262"/>
                    <a:pt x="1282" y="1218"/>
                    <a:pt x="1306" y="1187"/>
                  </a:cubicBezTo>
                  <a:cubicBezTo>
                    <a:pt x="1345" y="1135"/>
                    <a:pt x="1385" y="1077"/>
                    <a:pt x="1415" y="1019"/>
                  </a:cubicBezTo>
                  <a:cubicBezTo>
                    <a:pt x="1424" y="1001"/>
                    <a:pt x="1420" y="982"/>
                    <a:pt x="1424" y="963"/>
                  </a:cubicBezTo>
                  <a:cubicBezTo>
                    <a:pt x="1431" y="931"/>
                    <a:pt x="1455" y="885"/>
                    <a:pt x="1478" y="863"/>
                  </a:cubicBezTo>
                  <a:cubicBezTo>
                    <a:pt x="1485" y="836"/>
                    <a:pt x="1512" y="815"/>
                    <a:pt x="1524" y="791"/>
                  </a:cubicBezTo>
                  <a:cubicBezTo>
                    <a:pt x="1538" y="765"/>
                    <a:pt x="1541" y="726"/>
                    <a:pt x="1557" y="703"/>
                  </a:cubicBezTo>
                  <a:cubicBezTo>
                    <a:pt x="1569" y="686"/>
                    <a:pt x="1591" y="680"/>
                    <a:pt x="1602" y="663"/>
                  </a:cubicBezTo>
                  <a:cubicBezTo>
                    <a:pt x="1641" y="602"/>
                    <a:pt x="1657" y="522"/>
                    <a:pt x="1714" y="475"/>
                  </a:cubicBezTo>
                  <a:cubicBezTo>
                    <a:pt x="1739" y="307"/>
                    <a:pt x="1739" y="307"/>
                    <a:pt x="1739" y="307"/>
                  </a:cubicBezTo>
                  <a:cubicBezTo>
                    <a:pt x="1772" y="275"/>
                    <a:pt x="1772" y="275"/>
                    <a:pt x="1772" y="275"/>
                  </a:cubicBezTo>
                  <a:cubicBezTo>
                    <a:pt x="1786" y="151"/>
                    <a:pt x="1786" y="151"/>
                    <a:pt x="1786" y="151"/>
                  </a:cubicBezTo>
                  <a:cubicBezTo>
                    <a:pt x="1770" y="147"/>
                    <a:pt x="1770" y="147"/>
                    <a:pt x="1770" y="147"/>
                  </a:cubicBezTo>
                  <a:cubicBezTo>
                    <a:pt x="1769" y="104"/>
                    <a:pt x="1782" y="74"/>
                    <a:pt x="1806" y="39"/>
                  </a:cubicBezTo>
                  <a:cubicBezTo>
                    <a:pt x="1795" y="27"/>
                    <a:pt x="1782" y="25"/>
                    <a:pt x="1766" y="21"/>
                  </a:cubicBezTo>
                  <a:cubicBezTo>
                    <a:pt x="1738" y="13"/>
                    <a:pt x="1711" y="0"/>
                    <a:pt x="1682" y="13"/>
                  </a:cubicBezTo>
                  <a:cubicBezTo>
                    <a:pt x="1663" y="21"/>
                    <a:pt x="1660" y="40"/>
                    <a:pt x="1646" y="54"/>
                  </a:cubicBezTo>
                  <a:cubicBezTo>
                    <a:pt x="1629" y="70"/>
                    <a:pt x="1601" y="83"/>
                    <a:pt x="1578" y="89"/>
                  </a:cubicBezTo>
                  <a:cubicBezTo>
                    <a:pt x="1554" y="95"/>
                    <a:pt x="1529" y="88"/>
                    <a:pt x="1506" y="95"/>
                  </a:cubicBezTo>
                  <a:cubicBezTo>
                    <a:pt x="1470" y="106"/>
                    <a:pt x="1442" y="128"/>
                    <a:pt x="1402" y="130"/>
                  </a:cubicBezTo>
                  <a:cubicBezTo>
                    <a:pt x="1375" y="132"/>
                    <a:pt x="1350" y="116"/>
                    <a:pt x="1322" y="120"/>
                  </a:cubicBezTo>
                  <a:cubicBezTo>
                    <a:pt x="1290" y="124"/>
                    <a:pt x="1264" y="151"/>
                    <a:pt x="1234" y="154"/>
                  </a:cubicBezTo>
                  <a:cubicBezTo>
                    <a:pt x="1197" y="157"/>
                    <a:pt x="1156" y="137"/>
                    <a:pt x="1122" y="144"/>
                  </a:cubicBezTo>
                  <a:cubicBezTo>
                    <a:pt x="1071" y="155"/>
                    <a:pt x="1033" y="206"/>
                    <a:pt x="982" y="222"/>
                  </a:cubicBezTo>
                  <a:cubicBezTo>
                    <a:pt x="936" y="237"/>
                    <a:pt x="888" y="194"/>
                    <a:pt x="842" y="197"/>
                  </a:cubicBezTo>
                  <a:cubicBezTo>
                    <a:pt x="823" y="199"/>
                    <a:pt x="811" y="220"/>
                    <a:pt x="794" y="227"/>
                  </a:cubicBezTo>
                  <a:cubicBezTo>
                    <a:pt x="736" y="252"/>
                    <a:pt x="661" y="295"/>
                    <a:pt x="594" y="270"/>
                  </a:cubicBezTo>
                  <a:cubicBezTo>
                    <a:pt x="531" y="246"/>
                    <a:pt x="481" y="185"/>
                    <a:pt x="449" y="127"/>
                  </a:cubicBezTo>
                  <a:cubicBezTo>
                    <a:pt x="443" y="115"/>
                    <a:pt x="416" y="89"/>
                    <a:pt x="401" y="98"/>
                  </a:cubicBezTo>
                  <a:cubicBezTo>
                    <a:pt x="382" y="110"/>
                    <a:pt x="372" y="141"/>
                    <a:pt x="360" y="159"/>
                  </a:cubicBezTo>
                  <a:cubicBezTo>
                    <a:pt x="344" y="184"/>
                    <a:pt x="310" y="205"/>
                    <a:pt x="302" y="235"/>
                  </a:cubicBezTo>
                  <a:cubicBezTo>
                    <a:pt x="297" y="254"/>
                    <a:pt x="313" y="264"/>
                    <a:pt x="320" y="279"/>
                  </a:cubicBezTo>
                  <a:cubicBezTo>
                    <a:pt x="340" y="323"/>
                    <a:pt x="367" y="344"/>
                    <a:pt x="394" y="380"/>
                  </a:cubicBezTo>
                  <a:cubicBezTo>
                    <a:pt x="412" y="404"/>
                    <a:pt x="417" y="439"/>
                    <a:pt x="443" y="459"/>
                  </a:cubicBezTo>
                  <a:cubicBezTo>
                    <a:pt x="538" y="534"/>
                    <a:pt x="648" y="563"/>
                    <a:pt x="762" y="601"/>
                  </a:cubicBezTo>
                  <a:cubicBezTo>
                    <a:pt x="856" y="633"/>
                    <a:pt x="956" y="685"/>
                    <a:pt x="1054" y="701"/>
                  </a:cubicBezTo>
                  <a:cubicBezTo>
                    <a:pt x="1105" y="710"/>
                    <a:pt x="1163" y="703"/>
                    <a:pt x="1214" y="703"/>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6"/>
            <p:cNvSpPr>
              <a:spLocks/>
            </p:cNvSpPr>
            <p:nvPr/>
          </p:nvSpPr>
          <p:spPr bwMode="auto">
            <a:xfrm>
              <a:off x="3673060" y="1973061"/>
              <a:ext cx="103338" cy="108974"/>
            </a:xfrm>
            <a:custGeom>
              <a:avLst/>
              <a:gdLst/>
              <a:ahLst/>
              <a:cxnLst>
                <a:cxn ang="0">
                  <a:pos x="179" y="27"/>
                </a:cxn>
                <a:cxn ang="0">
                  <a:pos x="183" y="51"/>
                </a:cxn>
                <a:cxn ang="0">
                  <a:pos x="147" y="27"/>
                </a:cxn>
                <a:cxn ang="0">
                  <a:pos x="63" y="111"/>
                </a:cxn>
                <a:cxn ang="0">
                  <a:pos x="2" y="207"/>
                </a:cxn>
                <a:cxn ang="0">
                  <a:pos x="7" y="255"/>
                </a:cxn>
                <a:cxn ang="0">
                  <a:pos x="10" y="302"/>
                </a:cxn>
                <a:cxn ang="0">
                  <a:pos x="111" y="298"/>
                </a:cxn>
                <a:cxn ang="0">
                  <a:pos x="159" y="289"/>
                </a:cxn>
                <a:cxn ang="0">
                  <a:pos x="199" y="304"/>
                </a:cxn>
                <a:cxn ang="0">
                  <a:pos x="267" y="211"/>
                </a:cxn>
                <a:cxn ang="0">
                  <a:pos x="191" y="197"/>
                </a:cxn>
                <a:cxn ang="0">
                  <a:pos x="143" y="203"/>
                </a:cxn>
                <a:cxn ang="0">
                  <a:pos x="195" y="170"/>
                </a:cxn>
                <a:cxn ang="0">
                  <a:pos x="296" y="115"/>
                </a:cxn>
                <a:cxn ang="0">
                  <a:pos x="238" y="2"/>
                </a:cxn>
                <a:cxn ang="0">
                  <a:pos x="179" y="27"/>
                </a:cxn>
              </a:cxnLst>
              <a:rect l="0" t="0" r="r" b="b"/>
              <a:pathLst>
                <a:path w="307" h="325">
                  <a:moveTo>
                    <a:pt x="179" y="27"/>
                  </a:moveTo>
                  <a:cubicBezTo>
                    <a:pt x="183" y="51"/>
                    <a:pt x="183" y="51"/>
                    <a:pt x="183" y="51"/>
                  </a:cubicBezTo>
                  <a:cubicBezTo>
                    <a:pt x="163" y="57"/>
                    <a:pt x="154" y="46"/>
                    <a:pt x="147" y="27"/>
                  </a:cubicBezTo>
                  <a:cubicBezTo>
                    <a:pt x="103" y="29"/>
                    <a:pt x="85" y="79"/>
                    <a:pt x="63" y="111"/>
                  </a:cubicBezTo>
                  <a:cubicBezTo>
                    <a:pt x="41" y="144"/>
                    <a:pt x="8" y="167"/>
                    <a:pt x="2" y="207"/>
                  </a:cubicBezTo>
                  <a:cubicBezTo>
                    <a:pt x="0" y="223"/>
                    <a:pt x="6" y="240"/>
                    <a:pt x="7" y="255"/>
                  </a:cubicBezTo>
                  <a:cubicBezTo>
                    <a:pt x="8" y="269"/>
                    <a:pt x="1" y="291"/>
                    <a:pt x="10" y="302"/>
                  </a:cubicBezTo>
                  <a:cubicBezTo>
                    <a:pt x="28" y="325"/>
                    <a:pt x="88" y="303"/>
                    <a:pt x="111" y="298"/>
                  </a:cubicBezTo>
                  <a:cubicBezTo>
                    <a:pt x="125" y="295"/>
                    <a:pt x="145" y="287"/>
                    <a:pt x="159" y="289"/>
                  </a:cubicBezTo>
                  <a:cubicBezTo>
                    <a:pt x="174" y="291"/>
                    <a:pt x="183" y="306"/>
                    <a:pt x="199" y="304"/>
                  </a:cubicBezTo>
                  <a:cubicBezTo>
                    <a:pt x="225" y="301"/>
                    <a:pt x="261" y="235"/>
                    <a:pt x="267" y="211"/>
                  </a:cubicBezTo>
                  <a:cubicBezTo>
                    <a:pt x="243" y="194"/>
                    <a:pt x="221" y="191"/>
                    <a:pt x="191" y="197"/>
                  </a:cubicBezTo>
                  <a:cubicBezTo>
                    <a:pt x="172" y="201"/>
                    <a:pt x="161" y="218"/>
                    <a:pt x="143" y="203"/>
                  </a:cubicBezTo>
                  <a:cubicBezTo>
                    <a:pt x="166" y="198"/>
                    <a:pt x="176" y="181"/>
                    <a:pt x="195" y="170"/>
                  </a:cubicBezTo>
                  <a:cubicBezTo>
                    <a:pt x="222" y="156"/>
                    <a:pt x="282" y="146"/>
                    <a:pt x="296" y="115"/>
                  </a:cubicBezTo>
                  <a:cubicBezTo>
                    <a:pt x="307" y="89"/>
                    <a:pt x="271" y="4"/>
                    <a:pt x="238" y="2"/>
                  </a:cubicBezTo>
                  <a:cubicBezTo>
                    <a:pt x="218" y="0"/>
                    <a:pt x="197" y="20"/>
                    <a:pt x="179" y="27"/>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27"/>
            <p:cNvSpPr>
              <a:spLocks/>
            </p:cNvSpPr>
            <p:nvPr/>
          </p:nvSpPr>
          <p:spPr bwMode="auto">
            <a:xfrm>
              <a:off x="3216495" y="2437140"/>
              <a:ext cx="467838" cy="556144"/>
            </a:xfrm>
            <a:custGeom>
              <a:avLst/>
              <a:gdLst/>
              <a:ahLst/>
              <a:cxnLst>
                <a:cxn ang="0">
                  <a:pos x="13" y="101"/>
                </a:cxn>
                <a:cxn ang="0">
                  <a:pos x="50" y="171"/>
                </a:cxn>
                <a:cxn ang="0">
                  <a:pos x="91" y="198"/>
                </a:cxn>
                <a:cxn ang="0">
                  <a:pos x="83" y="242"/>
                </a:cxn>
                <a:cxn ang="0">
                  <a:pos x="129" y="337"/>
                </a:cxn>
                <a:cxn ang="0">
                  <a:pos x="166" y="413"/>
                </a:cxn>
                <a:cxn ang="0">
                  <a:pos x="149" y="581"/>
                </a:cxn>
                <a:cxn ang="0">
                  <a:pos x="157" y="609"/>
                </a:cxn>
                <a:cxn ang="0">
                  <a:pos x="117" y="633"/>
                </a:cxn>
                <a:cxn ang="0">
                  <a:pos x="90" y="673"/>
                </a:cxn>
                <a:cxn ang="0">
                  <a:pos x="41" y="717"/>
                </a:cxn>
                <a:cxn ang="0">
                  <a:pos x="0" y="809"/>
                </a:cxn>
                <a:cxn ang="0">
                  <a:pos x="7" y="861"/>
                </a:cxn>
                <a:cxn ang="0">
                  <a:pos x="5" y="1005"/>
                </a:cxn>
                <a:cxn ang="0">
                  <a:pos x="137" y="1074"/>
                </a:cxn>
                <a:cxn ang="0">
                  <a:pos x="473" y="1261"/>
                </a:cxn>
                <a:cxn ang="0">
                  <a:pos x="641" y="1354"/>
                </a:cxn>
                <a:cxn ang="0">
                  <a:pos x="641" y="1435"/>
                </a:cxn>
                <a:cxn ang="0">
                  <a:pos x="733" y="1508"/>
                </a:cxn>
                <a:cxn ang="0">
                  <a:pos x="929" y="1645"/>
                </a:cxn>
                <a:cxn ang="0">
                  <a:pos x="929" y="1629"/>
                </a:cxn>
                <a:cxn ang="0">
                  <a:pos x="937" y="1637"/>
                </a:cxn>
                <a:cxn ang="0">
                  <a:pos x="986" y="1573"/>
                </a:cxn>
                <a:cxn ang="0">
                  <a:pos x="1031" y="1489"/>
                </a:cxn>
                <a:cxn ang="0">
                  <a:pos x="1085" y="1397"/>
                </a:cxn>
                <a:cxn ang="0">
                  <a:pos x="1114" y="1285"/>
                </a:cxn>
                <a:cxn ang="0">
                  <a:pos x="1205" y="1245"/>
                </a:cxn>
                <a:cxn ang="0">
                  <a:pos x="1213" y="1217"/>
                </a:cxn>
                <a:cxn ang="0">
                  <a:pos x="1209" y="1229"/>
                </a:cxn>
                <a:cxn ang="0">
                  <a:pos x="1229" y="1209"/>
                </a:cxn>
                <a:cxn ang="0">
                  <a:pos x="1265" y="1197"/>
                </a:cxn>
                <a:cxn ang="0">
                  <a:pos x="1245" y="1177"/>
                </a:cxn>
                <a:cxn ang="0">
                  <a:pos x="1245" y="1173"/>
                </a:cxn>
                <a:cxn ang="0">
                  <a:pos x="1341" y="1105"/>
                </a:cxn>
                <a:cxn ang="0">
                  <a:pos x="1239" y="979"/>
                </a:cxn>
                <a:cxn ang="0">
                  <a:pos x="1237" y="845"/>
                </a:cxn>
                <a:cxn ang="0">
                  <a:pos x="1237" y="541"/>
                </a:cxn>
                <a:cxn ang="0">
                  <a:pos x="1237" y="401"/>
                </a:cxn>
                <a:cxn ang="0">
                  <a:pos x="1240" y="337"/>
                </a:cxn>
                <a:cxn ang="0">
                  <a:pos x="1291" y="281"/>
                </a:cxn>
                <a:cxn ang="0">
                  <a:pos x="1351" y="197"/>
                </a:cxn>
                <a:cxn ang="0">
                  <a:pos x="1385" y="133"/>
                </a:cxn>
                <a:cxn ang="0">
                  <a:pos x="1265" y="139"/>
                </a:cxn>
                <a:cxn ang="0">
                  <a:pos x="1193" y="87"/>
                </a:cxn>
                <a:cxn ang="0">
                  <a:pos x="1116" y="115"/>
                </a:cxn>
                <a:cxn ang="0">
                  <a:pos x="981" y="233"/>
                </a:cxn>
                <a:cxn ang="0">
                  <a:pos x="861" y="212"/>
                </a:cxn>
                <a:cxn ang="0">
                  <a:pos x="809" y="198"/>
                </a:cxn>
                <a:cxn ang="0">
                  <a:pos x="737" y="195"/>
                </a:cxn>
                <a:cxn ang="0">
                  <a:pos x="545" y="66"/>
                </a:cxn>
                <a:cxn ang="0">
                  <a:pos x="381" y="53"/>
                </a:cxn>
                <a:cxn ang="0">
                  <a:pos x="349" y="21"/>
                </a:cxn>
                <a:cxn ang="0">
                  <a:pos x="253" y="25"/>
                </a:cxn>
                <a:cxn ang="0">
                  <a:pos x="13" y="101"/>
                </a:cxn>
              </a:cxnLst>
              <a:rect l="0" t="0" r="r" b="b"/>
              <a:pathLst>
                <a:path w="1386" h="1645">
                  <a:moveTo>
                    <a:pt x="13" y="101"/>
                  </a:moveTo>
                  <a:cubicBezTo>
                    <a:pt x="50" y="171"/>
                    <a:pt x="50" y="171"/>
                    <a:pt x="50" y="171"/>
                  </a:cubicBezTo>
                  <a:cubicBezTo>
                    <a:pt x="91" y="198"/>
                    <a:pt x="91" y="198"/>
                    <a:pt x="91" y="198"/>
                  </a:cubicBezTo>
                  <a:cubicBezTo>
                    <a:pt x="83" y="242"/>
                    <a:pt x="83" y="242"/>
                    <a:pt x="83" y="242"/>
                  </a:cubicBezTo>
                  <a:cubicBezTo>
                    <a:pt x="129" y="337"/>
                    <a:pt x="129" y="337"/>
                    <a:pt x="129" y="337"/>
                  </a:cubicBezTo>
                  <a:cubicBezTo>
                    <a:pt x="153" y="338"/>
                    <a:pt x="163" y="392"/>
                    <a:pt x="166" y="413"/>
                  </a:cubicBezTo>
                  <a:cubicBezTo>
                    <a:pt x="176" y="470"/>
                    <a:pt x="218" y="540"/>
                    <a:pt x="149" y="581"/>
                  </a:cubicBezTo>
                  <a:cubicBezTo>
                    <a:pt x="157" y="609"/>
                    <a:pt x="157" y="609"/>
                    <a:pt x="157" y="609"/>
                  </a:cubicBezTo>
                  <a:cubicBezTo>
                    <a:pt x="141" y="614"/>
                    <a:pt x="123" y="616"/>
                    <a:pt x="117" y="633"/>
                  </a:cubicBezTo>
                  <a:cubicBezTo>
                    <a:pt x="95" y="637"/>
                    <a:pt x="99" y="656"/>
                    <a:pt x="90" y="673"/>
                  </a:cubicBezTo>
                  <a:cubicBezTo>
                    <a:pt x="80" y="694"/>
                    <a:pt x="63" y="710"/>
                    <a:pt x="41" y="717"/>
                  </a:cubicBezTo>
                  <a:cubicBezTo>
                    <a:pt x="0" y="809"/>
                    <a:pt x="0" y="809"/>
                    <a:pt x="0" y="809"/>
                  </a:cubicBezTo>
                  <a:cubicBezTo>
                    <a:pt x="7" y="861"/>
                    <a:pt x="7" y="861"/>
                    <a:pt x="7" y="861"/>
                  </a:cubicBezTo>
                  <a:cubicBezTo>
                    <a:pt x="5" y="1005"/>
                    <a:pt x="5" y="1005"/>
                    <a:pt x="5" y="1005"/>
                  </a:cubicBezTo>
                  <a:cubicBezTo>
                    <a:pt x="52" y="1016"/>
                    <a:pt x="95" y="1052"/>
                    <a:pt x="137" y="1074"/>
                  </a:cubicBezTo>
                  <a:cubicBezTo>
                    <a:pt x="251" y="1132"/>
                    <a:pt x="364" y="1195"/>
                    <a:pt x="473" y="1261"/>
                  </a:cubicBezTo>
                  <a:cubicBezTo>
                    <a:pt x="524" y="1292"/>
                    <a:pt x="599" y="1313"/>
                    <a:pt x="641" y="1354"/>
                  </a:cubicBezTo>
                  <a:cubicBezTo>
                    <a:pt x="673" y="1386"/>
                    <a:pt x="624" y="1410"/>
                    <a:pt x="641" y="1435"/>
                  </a:cubicBezTo>
                  <a:cubicBezTo>
                    <a:pt x="662" y="1465"/>
                    <a:pt x="704" y="1488"/>
                    <a:pt x="733" y="1508"/>
                  </a:cubicBezTo>
                  <a:cubicBezTo>
                    <a:pt x="791" y="1550"/>
                    <a:pt x="860" y="1627"/>
                    <a:pt x="929" y="1645"/>
                  </a:cubicBezTo>
                  <a:cubicBezTo>
                    <a:pt x="929" y="1629"/>
                    <a:pt x="929" y="1629"/>
                    <a:pt x="929" y="1629"/>
                  </a:cubicBezTo>
                  <a:cubicBezTo>
                    <a:pt x="937" y="1637"/>
                    <a:pt x="937" y="1637"/>
                    <a:pt x="937" y="1637"/>
                  </a:cubicBezTo>
                  <a:cubicBezTo>
                    <a:pt x="967" y="1629"/>
                    <a:pt x="974" y="1599"/>
                    <a:pt x="986" y="1573"/>
                  </a:cubicBezTo>
                  <a:cubicBezTo>
                    <a:pt x="1001" y="1545"/>
                    <a:pt x="1018" y="1519"/>
                    <a:pt x="1031" y="1489"/>
                  </a:cubicBezTo>
                  <a:cubicBezTo>
                    <a:pt x="1047" y="1451"/>
                    <a:pt x="1047" y="1422"/>
                    <a:pt x="1085" y="1397"/>
                  </a:cubicBezTo>
                  <a:cubicBezTo>
                    <a:pt x="1085" y="1365"/>
                    <a:pt x="1087" y="1305"/>
                    <a:pt x="1114" y="1285"/>
                  </a:cubicBezTo>
                  <a:cubicBezTo>
                    <a:pt x="1141" y="1264"/>
                    <a:pt x="1175" y="1267"/>
                    <a:pt x="1205" y="1245"/>
                  </a:cubicBezTo>
                  <a:cubicBezTo>
                    <a:pt x="1213" y="1217"/>
                    <a:pt x="1213" y="1217"/>
                    <a:pt x="1213" y="1217"/>
                  </a:cubicBezTo>
                  <a:cubicBezTo>
                    <a:pt x="1209" y="1229"/>
                    <a:pt x="1209" y="1229"/>
                    <a:pt x="1209" y="1229"/>
                  </a:cubicBezTo>
                  <a:cubicBezTo>
                    <a:pt x="1226" y="1232"/>
                    <a:pt x="1232" y="1226"/>
                    <a:pt x="1229" y="1209"/>
                  </a:cubicBezTo>
                  <a:cubicBezTo>
                    <a:pt x="1265" y="1197"/>
                    <a:pt x="1265" y="1197"/>
                    <a:pt x="1265" y="1197"/>
                  </a:cubicBezTo>
                  <a:cubicBezTo>
                    <a:pt x="1245" y="1177"/>
                    <a:pt x="1245" y="1177"/>
                    <a:pt x="1245" y="1177"/>
                  </a:cubicBezTo>
                  <a:cubicBezTo>
                    <a:pt x="1245" y="1173"/>
                    <a:pt x="1245" y="1173"/>
                    <a:pt x="1245" y="1173"/>
                  </a:cubicBezTo>
                  <a:cubicBezTo>
                    <a:pt x="1291" y="1173"/>
                    <a:pt x="1319" y="1145"/>
                    <a:pt x="1341" y="1105"/>
                  </a:cubicBezTo>
                  <a:cubicBezTo>
                    <a:pt x="1308" y="1081"/>
                    <a:pt x="1252" y="1019"/>
                    <a:pt x="1239" y="979"/>
                  </a:cubicBezTo>
                  <a:cubicBezTo>
                    <a:pt x="1226" y="943"/>
                    <a:pt x="1237" y="884"/>
                    <a:pt x="1237" y="845"/>
                  </a:cubicBezTo>
                  <a:cubicBezTo>
                    <a:pt x="1237" y="541"/>
                    <a:pt x="1237" y="541"/>
                    <a:pt x="1237" y="541"/>
                  </a:cubicBezTo>
                  <a:cubicBezTo>
                    <a:pt x="1237" y="401"/>
                    <a:pt x="1237" y="401"/>
                    <a:pt x="1237" y="401"/>
                  </a:cubicBezTo>
                  <a:cubicBezTo>
                    <a:pt x="1237" y="382"/>
                    <a:pt x="1233" y="356"/>
                    <a:pt x="1240" y="337"/>
                  </a:cubicBezTo>
                  <a:cubicBezTo>
                    <a:pt x="1248" y="314"/>
                    <a:pt x="1275" y="299"/>
                    <a:pt x="1291" y="281"/>
                  </a:cubicBezTo>
                  <a:cubicBezTo>
                    <a:pt x="1314" y="256"/>
                    <a:pt x="1331" y="225"/>
                    <a:pt x="1351" y="197"/>
                  </a:cubicBezTo>
                  <a:cubicBezTo>
                    <a:pt x="1365" y="179"/>
                    <a:pt x="1386" y="158"/>
                    <a:pt x="1385" y="133"/>
                  </a:cubicBezTo>
                  <a:cubicBezTo>
                    <a:pt x="1354" y="136"/>
                    <a:pt x="1294" y="150"/>
                    <a:pt x="1265" y="139"/>
                  </a:cubicBezTo>
                  <a:cubicBezTo>
                    <a:pt x="1237" y="128"/>
                    <a:pt x="1227" y="90"/>
                    <a:pt x="1193" y="87"/>
                  </a:cubicBezTo>
                  <a:cubicBezTo>
                    <a:pt x="1168" y="84"/>
                    <a:pt x="1138" y="105"/>
                    <a:pt x="1116" y="115"/>
                  </a:cubicBezTo>
                  <a:cubicBezTo>
                    <a:pt x="1064" y="140"/>
                    <a:pt x="992" y="167"/>
                    <a:pt x="981" y="233"/>
                  </a:cubicBezTo>
                  <a:cubicBezTo>
                    <a:pt x="945" y="214"/>
                    <a:pt x="901" y="219"/>
                    <a:pt x="861" y="212"/>
                  </a:cubicBezTo>
                  <a:cubicBezTo>
                    <a:pt x="844" y="209"/>
                    <a:pt x="827" y="199"/>
                    <a:pt x="809" y="198"/>
                  </a:cubicBezTo>
                  <a:cubicBezTo>
                    <a:pt x="786" y="197"/>
                    <a:pt x="761" y="203"/>
                    <a:pt x="737" y="195"/>
                  </a:cubicBezTo>
                  <a:cubicBezTo>
                    <a:pt x="669" y="171"/>
                    <a:pt x="607" y="104"/>
                    <a:pt x="545" y="66"/>
                  </a:cubicBezTo>
                  <a:cubicBezTo>
                    <a:pt x="497" y="37"/>
                    <a:pt x="434" y="61"/>
                    <a:pt x="381" y="53"/>
                  </a:cubicBezTo>
                  <a:cubicBezTo>
                    <a:pt x="360" y="49"/>
                    <a:pt x="366" y="26"/>
                    <a:pt x="349" y="21"/>
                  </a:cubicBezTo>
                  <a:cubicBezTo>
                    <a:pt x="322" y="12"/>
                    <a:pt x="281" y="25"/>
                    <a:pt x="253" y="25"/>
                  </a:cubicBezTo>
                  <a:cubicBezTo>
                    <a:pt x="163" y="28"/>
                    <a:pt x="58" y="0"/>
                    <a:pt x="13" y="101"/>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28"/>
            <p:cNvSpPr>
              <a:spLocks/>
            </p:cNvSpPr>
            <p:nvPr/>
          </p:nvSpPr>
          <p:spPr bwMode="auto">
            <a:xfrm>
              <a:off x="2944060" y="2771578"/>
              <a:ext cx="655725" cy="631299"/>
            </a:xfrm>
            <a:custGeom>
              <a:avLst/>
              <a:gdLst/>
              <a:ahLst/>
              <a:cxnLst>
                <a:cxn ang="0">
                  <a:pos x="257" y="109"/>
                </a:cxn>
                <a:cxn ang="0">
                  <a:pos x="188" y="324"/>
                </a:cxn>
                <a:cxn ang="0">
                  <a:pos x="261" y="383"/>
                </a:cxn>
                <a:cxn ang="0">
                  <a:pos x="184" y="484"/>
                </a:cxn>
                <a:cxn ang="0">
                  <a:pos x="16" y="596"/>
                </a:cxn>
                <a:cxn ang="0">
                  <a:pos x="52" y="816"/>
                </a:cxn>
                <a:cxn ang="0">
                  <a:pos x="41" y="920"/>
                </a:cxn>
                <a:cxn ang="0">
                  <a:pos x="196" y="1144"/>
                </a:cxn>
                <a:cxn ang="0">
                  <a:pos x="272" y="1296"/>
                </a:cxn>
                <a:cxn ang="0">
                  <a:pos x="404" y="1374"/>
                </a:cxn>
                <a:cxn ang="0">
                  <a:pos x="464" y="1403"/>
                </a:cxn>
                <a:cxn ang="0">
                  <a:pos x="644" y="1460"/>
                </a:cxn>
                <a:cxn ang="0">
                  <a:pos x="807" y="1511"/>
                </a:cxn>
                <a:cxn ang="0">
                  <a:pos x="906" y="1584"/>
                </a:cxn>
                <a:cxn ang="0">
                  <a:pos x="927" y="1696"/>
                </a:cxn>
                <a:cxn ang="0">
                  <a:pos x="976" y="1836"/>
                </a:cxn>
                <a:cxn ang="0">
                  <a:pos x="1144" y="1816"/>
                </a:cxn>
                <a:cxn ang="0">
                  <a:pos x="1280" y="1863"/>
                </a:cxn>
                <a:cxn ang="0">
                  <a:pos x="1407" y="1866"/>
                </a:cxn>
                <a:cxn ang="0">
                  <a:pos x="1524" y="1788"/>
                </a:cxn>
                <a:cxn ang="0">
                  <a:pos x="1676" y="1768"/>
                </a:cxn>
                <a:cxn ang="0">
                  <a:pos x="1776" y="1739"/>
                </a:cxn>
                <a:cxn ang="0">
                  <a:pos x="1904" y="1596"/>
                </a:cxn>
                <a:cxn ang="0">
                  <a:pos x="1884" y="1592"/>
                </a:cxn>
                <a:cxn ang="0">
                  <a:pos x="1808" y="1488"/>
                </a:cxn>
                <a:cxn ang="0">
                  <a:pos x="1764" y="1380"/>
                </a:cxn>
                <a:cxn ang="0">
                  <a:pos x="1742" y="1296"/>
                </a:cxn>
                <a:cxn ang="0">
                  <a:pos x="1738" y="1128"/>
                </a:cxn>
                <a:cxn ang="0">
                  <a:pos x="1724" y="992"/>
                </a:cxn>
                <a:cxn ang="0">
                  <a:pos x="1686" y="780"/>
                </a:cxn>
                <a:cxn ang="0">
                  <a:pos x="1727" y="660"/>
                </a:cxn>
                <a:cxn ang="0">
                  <a:pos x="1504" y="481"/>
                </a:cxn>
                <a:cxn ang="0">
                  <a:pos x="1468" y="404"/>
                </a:cxn>
                <a:cxn ang="0">
                  <a:pos x="1364" y="303"/>
                </a:cxn>
                <a:cxn ang="0">
                  <a:pos x="924" y="59"/>
                </a:cxn>
                <a:cxn ang="0">
                  <a:pos x="656" y="0"/>
                </a:cxn>
                <a:cxn ang="0">
                  <a:pos x="192" y="8"/>
                </a:cxn>
              </a:cxnLst>
              <a:rect l="0" t="0" r="r" b="b"/>
              <a:pathLst>
                <a:path w="1944" h="1868">
                  <a:moveTo>
                    <a:pt x="192" y="8"/>
                  </a:moveTo>
                  <a:cubicBezTo>
                    <a:pt x="257" y="109"/>
                    <a:pt x="257" y="109"/>
                    <a:pt x="257" y="109"/>
                  </a:cubicBezTo>
                  <a:cubicBezTo>
                    <a:pt x="264" y="236"/>
                    <a:pt x="264" y="236"/>
                    <a:pt x="264" y="236"/>
                  </a:cubicBezTo>
                  <a:cubicBezTo>
                    <a:pt x="197" y="226"/>
                    <a:pt x="211" y="282"/>
                    <a:pt x="188" y="324"/>
                  </a:cubicBezTo>
                  <a:cubicBezTo>
                    <a:pt x="188" y="328"/>
                    <a:pt x="188" y="328"/>
                    <a:pt x="188" y="328"/>
                  </a:cubicBezTo>
                  <a:cubicBezTo>
                    <a:pt x="205" y="342"/>
                    <a:pt x="275" y="346"/>
                    <a:pt x="261" y="383"/>
                  </a:cubicBezTo>
                  <a:cubicBezTo>
                    <a:pt x="254" y="403"/>
                    <a:pt x="229" y="399"/>
                    <a:pt x="228" y="424"/>
                  </a:cubicBezTo>
                  <a:cubicBezTo>
                    <a:pt x="200" y="433"/>
                    <a:pt x="188" y="456"/>
                    <a:pt x="184" y="484"/>
                  </a:cubicBezTo>
                  <a:cubicBezTo>
                    <a:pt x="156" y="493"/>
                    <a:pt x="152" y="531"/>
                    <a:pt x="135" y="552"/>
                  </a:cubicBezTo>
                  <a:cubicBezTo>
                    <a:pt x="101" y="592"/>
                    <a:pt x="64" y="596"/>
                    <a:pt x="16" y="596"/>
                  </a:cubicBezTo>
                  <a:cubicBezTo>
                    <a:pt x="22" y="628"/>
                    <a:pt x="0" y="658"/>
                    <a:pt x="6" y="692"/>
                  </a:cubicBezTo>
                  <a:cubicBezTo>
                    <a:pt x="13" y="734"/>
                    <a:pt x="50" y="773"/>
                    <a:pt x="52" y="816"/>
                  </a:cubicBezTo>
                  <a:cubicBezTo>
                    <a:pt x="52" y="833"/>
                    <a:pt x="39" y="844"/>
                    <a:pt x="34" y="860"/>
                  </a:cubicBezTo>
                  <a:cubicBezTo>
                    <a:pt x="29" y="878"/>
                    <a:pt x="36" y="903"/>
                    <a:pt x="41" y="920"/>
                  </a:cubicBezTo>
                  <a:cubicBezTo>
                    <a:pt x="63" y="993"/>
                    <a:pt x="132" y="1009"/>
                    <a:pt x="170" y="1068"/>
                  </a:cubicBezTo>
                  <a:cubicBezTo>
                    <a:pt x="186" y="1093"/>
                    <a:pt x="187" y="1117"/>
                    <a:pt x="196" y="1144"/>
                  </a:cubicBezTo>
                  <a:cubicBezTo>
                    <a:pt x="206" y="1169"/>
                    <a:pt x="226" y="1188"/>
                    <a:pt x="237" y="1212"/>
                  </a:cubicBezTo>
                  <a:cubicBezTo>
                    <a:pt x="251" y="1239"/>
                    <a:pt x="255" y="1271"/>
                    <a:pt x="272" y="1296"/>
                  </a:cubicBezTo>
                  <a:cubicBezTo>
                    <a:pt x="299" y="1335"/>
                    <a:pt x="332" y="1316"/>
                    <a:pt x="368" y="1334"/>
                  </a:cubicBezTo>
                  <a:cubicBezTo>
                    <a:pt x="386" y="1343"/>
                    <a:pt x="389" y="1363"/>
                    <a:pt x="404" y="1374"/>
                  </a:cubicBezTo>
                  <a:cubicBezTo>
                    <a:pt x="417" y="1382"/>
                    <a:pt x="431" y="1374"/>
                    <a:pt x="443" y="1380"/>
                  </a:cubicBezTo>
                  <a:cubicBezTo>
                    <a:pt x="452" y="1386"/>
                    <a:pt x="454" y="1398"/>
                    <a:pt x="464" y="1403"/>
                  </a:cubicBezTo>
                  <a:cubicBezTo>
                    <a:pt x="488" y="1414"/>
                    <a:pt x="529" y="1420"/>
                    <a:pt x="556" y="1420"/>
                  </a:cubicBezTo>
                  <a:cubicBezTo>
                    <a:pt x="560" y="1446"/>
                    <a:pt x="620" y="1465"/>
                    <a:pt x="644" y="1460"/>
                  </a:cubicBezTo>
                  <a:cubicBezTo>
                    <a:pt x="666" y="1498"/>
                    <a:pt x="732" y="1490"/>
                    <a:pt x="768" y="1497"/>
                  </a:cubicBezTo>
                  <a:cubicBezTo>
                    <a:pt x="780" y="1500"/>
                    <a:pt x="794" y="1516"/>
                    <a:pt x="807" y="1511"/>
                  </a:cubicBezTo>
                  <a:cubicBezTo>
                    <a:pt x="818" y="1506"/>
                    <a:pt x="816" y="1489"/>
                    <a:pt x="816" y="1480"/>
                  </a:cubicBezTo>
                  <a:cubicBezTo>
                    <a:pt x="851" y="1498"/>
                    <a:pt x="896" y="1545"/>
                    <a:pt x="906" y="1584"/>
                  </a:cubicBezTo>
                  <a:cubicBezTo>
                    <a:pt x="912" y="1606"/>
                    <a:pt x="906" y="1627"/>
                    <a:pt x="910" y="1648"/>
                  </a:cubicBezTo>
                  <a:cubicBezTo>
                    <a:pt x="913" y="1665"/>
                    <a:pt x="926" y="1679"/>
                    <a:pt x="927" y="1696"/>
                  </a:cubicBezTo>
                  <a:cubicBezTo>
                    <a:pt x="928" y="1715"/>
                    <a:pt x="912" y="1732"/>
                    <a:pt x="917" y="1752"/>
                  </a:cubicBezTo>
                  <a:cubicBezTo>
                    <a:pt x="925" y="1786"/>
                    <a:pt x="972" y="1800"/>
                    <a:pt x="976" y="1836"/>
                  </a:cubicBezTo>
                  <a:cubicBezTo>
                    <a:pt x="1004" y="1844"/>
                    <a:pt x="1067" y="1850"/>
                    <a:pt x="1095" y="1843"/>
                  </a:cubicBezTo>
                  <a:cubicBezTo>
                    <a:pt x="1113" y="1838"/>
                    <a:pt x="1123" y="1815"/>
                    <a:pt x="1144" y="1816"/>
                  </a:cubicBezTo>
                  <a:cubicBezTo>
                    <a:pt x="1177" y="1817"/>
                    <a:pt x="1178" y="1857"/>
                    <a:pt x="1201" y="1863"/>
                  </a:cubicBezTo>
                  <a:cubicBezTo>
                    <a:pt x="1219" y="1867"/>
                    <a:pt x="1262" y="1868"/>
                    <a:pt x="1280" y="1863"/>
                  </a:cubicBezTo>
                  <a:cubicBezTo>
                    <a:pt x="1294" y="1858"/>
                    <a:pt x="1305" y="1843"/>
                    <a:pt x="1320" y="1842"/>
                  </a:cubicBezTo>
                  <a:cubicBezTo>
                    <a:pt x="1347" y="1840"/>
                    <a:pt x="1377" y="1867"/>
                    <a:pt x="1407" y="1866"/>
                  </a:cubicBezTo>
                  <a:cubicBezTo>
                    <a:pt x="1432" y="1866"/>
                    <a:pt x="1467" y="1840"/>
                    <a:pt x="1488" y="1828"/>
                  </a:cubicBezTo>
                  <a:cubicBezTo>
                    <a:pt x="1482" y="1804"/>
                    <a:pt x="1498" y="1786"/>
                    <a:pt x="1524" y="1788"/>
                  </a:cubicBezTo>
                  <a:cubicBezTo>
                    <a:pt x="1546" y="1790"/>
                    <a:pt x="1566" y="1809"/>
                    <a:pt x="1588" y="1809"/>
                  </a:cubicBezTo>
                  <a:cubicBezTo>
                    <a:pt x="1615" y="1808"/>
                    <a:pt x="1648" y="1776"/>
                    <a:pt x="1676" y="1768"/>
                  </a:cubicBezTo>
                  <a:cubicBezTo>
                    <a:pt x="1695" y="1762"/>
                    <a:pt x="1713" y="1775"/>
                    <a:pt x="1731" y="1769"/>
                  </a:cubicBezTo>
                  <a:cubicBezTo>
                    <a:pt x="1748" y="1763"/>
                    <a:pt x="1760" y="1746"/>
                    <a:pt x="1776" y="1739"/>
                  </a:cubicBezTo>
                  <a:cubicBezTo>
                    <a:pt x="1833" y="1714"/>
                    <a:pt x="1900" y="1692"/>
                    <a:pt x="1944" y="1644"/>
                  </a:cubicBezTo>
                  <a:cubicBezTo>
                    <a:pt x="1904" y="1596"/>
                    <a:pt x="1904" y="1596"/>
                    <a:pt x="1904" y="1596"/>
                  </a:cubicBezTo>
                  <a:cubicBezTo>
                    <a:pt x="1880" y="1604"/>
                    <a:pt x="1880" y="1604"/>
                    <a:pt x="1880" y="1604"/>
                  </a:cubicBezTo>
                  <a:cubicBezTo>
                    <a:pt x="1884" y="1592"/>
                    <a:pt x="1884" y="1592"/>
                    <a:pt x="1884" y="1592"/>
                  </a:cubicBezTo>
                  <a:cubicBezTo>
                    <a:pt x="1824" y="1560"/>
                    <a:pt x="1824" y="1560"/>
                    <a:pt x="1824" y="1560"/>
                  </a:cubicBezTo>
                  <a:cubicBezTo>
                    <a:pt x="1808" y="1488"/>
                    <a:pt x="1808" y="1488"/>
                    <a:pt x="1808" y="1488"/>
                  </a:cubicBezTo>
                  <a:cubicBezTo>
                    <a:pt x="1801" y="1428"/>
                    <a:pt x="1801" y="1428"/>
                    <a:pt x="1801" y="1428"/>
                  </a:cubicBezTo>
                  <a:cubicBezTo>
                    <a:pt x="1764" y="1380"/>
                    <a:pt x="1764" y="1380"/>
                    <a:pt x="1764" y="1380"/>
                  </a:cubicBezTo>
                  <a:cubicBezTo>
                    <a:pt x="1780" y="1376"/>
                    <a:pt x="1780" y="1376"/>
                    <a:pt x="1780" y="1376"/>
                  </a:cubicBezTo>
                  <a:cubicBezTo>
                    <a:pt x="1762" y="1350"/>
                    <a:pt x="1741" y="1330"/>
                    <a:pt x="1742" y="1296"/>
                  </a:cubicBezTo>
                  <a:cubicBezTo>
                    <a:pt x="1743" y="1262"/>
                    <a:pt x="1771" y="1229"/>
                    <a:pt x="1767" y="1196"/>
                  </a:cubicBezTo>
                  <a:cubicBezTo>
                    <a:pt x="1764" y="1168"/>
                    <a:pt x="1730" y="1162"/>
                    <a:pt x="1738" y="1128"/>
                  </a:cubicBezTo>
                  <a:cubicBezTo>
                    <a:pt x="1744" y="1098"/>
                    <a:pt x="1779" y="1080"/>
                    <a:pt x="1782" y="1052"/>
                  </a:cubicBezTo>
                  <a:cubicBezTo>
                    <a:pt x="1785" y="1028"/>
                    <a:pt x="1745" y="993"/>
                    <a:pt x="1724" y="992"/>
                  </a:cubicBezTo>
                  <a:cubicBezTo>
                    <a:pt x="1704" y="943"/>
                    <a:pt x="1655" y="940"/>
                    <a:pt x="1652" y="878"/>
                  </a:cubicBezTo>
                  <a:cubicBezTo>
                    <a:pt x="1650" y="840"/>
                    <a:pt x="1672" y="813"/>
                    <a:pt x="1686" y="780"/>
                  </a:cubicBezTo>
                  <a:cubicBezTo>
                    <a:pt x="1696" y="757"/>
                    <a:pt x="1699" y="731"/>
                    <a:pt x="1708" y="708"/>
                  </a:cubicBezTo>
                  <a:cubicBezTo>
                    <a:pt x="1714" y="692"/>
                    <a:pt x="1727" y="678"/>
                    <a:pt x="1727" y="660"/>
                  </a:cubicBezTo>
                  <a:cubicBezTo>
                    <a:pt x="1728" y="630"/>
                    <a:pt x="1689" y="616"/>
                    <a:pt x="1668" y="601"/>
                  </a:cubicBezTo>
                  <a:cubicBezTo>
                    <a:pt x="1612" y="562"/>
                    <a:pt x="1559" y="521"/>
                    <a:pt x="1504" y="481"/>
                  </a:cubicBezTo>
                  <a:cubicBezTo>
                    <a:pt x="1484" y="467"/>
                    <a:pt x="1473" y="438"/>
                    <a:pt x="1448" y="436"/>
                  </a:cubicBezTo>
                  <a:cubicBezTo>
                    <a:pt x="1468" y="404"/>
                    <a:pt x="1468" y="404"/>
                    <a:pt x="1468" y="404"/>
                  </a:cubicBezTo>
                  <a:cubicBezTo>
                    <a:pt x="1449" y="353"/>
                    <a:pt x="1449" y="353"/>
                    <a:pt x="1449" y="353"/>
                  </a:cubicBezTo>
                  <a:cubicBezTo>
                    <a:pt x="1364" y="303"/>
                    <a:pt x="1364" y="303"/>
                    <a:pt x="1364" y="303"/>
                  </a:cubicBezTo>
                  <a:cubicBezTo>
                    <a:pt x="1176" y="199"/>
                    <a:pt x="1176" y="199"/>
                    <a:pt x="1176" y="199"/>
                  </a:cubicBezTo>
                  <a:cubicBezTo>
                    <a:pt x="924" y="59"/>
                    <a:pt x="924" y="59"/>
                    <a:pt x="924" y="59"/>
                  </a:cubicBezTo>
                  <a:cubicBezTo>
                    <a:pt x="816" y="1"/>
                    <a:pt x="816" y="1"/>
                    <a:pt x="816" y="1"/>
                  </a:cubicBezTo>
                  <a:cubicBezTo>
                    <a:pt x="656" y="0"/>
                    <a:pt x="656" y="0"/>
                    <a:pt x="656" y="0"/>
                  </a:cubicBezTo>
                  <a:cubicBezTo>
                    <a:pt x="296" y="0"/>
                    <a:pt x="296" y="0"/>
                    <a:pt x="296" y="0"/>
                  </a:cubicBezTo>
                  <a:cubicBezTo>
                    <a:pt x="192" y="8"/>
                    <a:pt x="192" y="8"/>
                    <a:pt x="192" y="8"/>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29"/>
            <p:cNvSpPr>
              <a:spLocks/>
            </p:cNvSpPr>
            <p:nvPr/>
          </p:nvSpPr>
          <p:spPr bwMode="auto">
            <a:xfrm>
              <a:off x="2964727" y="2463444"/>
              <a:ext cx="321287" cy="347591"/>
            </a:xfrm>
            <a:custGeom>
              <a:avLst/>
              <a:gdLst/>
              <a:ahLst/>
              <a:cxnLst>
                <a:cxn ang="0">
                  <a:pos x="768" y="0"/>
                </a:cxn>
                <a:cxn ang="0">
                  <a:pos x="672" y="83"/>
                </a:cxn>
                <a:cxn ang="0">
                  <a:pos x="600" y="66"/>
                </a:cxn>
                <a:cxn ang="0">
                  <a:pos x="552" y="82"/>
                </a:cxn>
                <a:cxn ang="0">
                  <a:pos x="452" y="124"/>
                </a:cxn>
                <a:cxn ang="0">
                  <a:pos x="412" y="108"/>
                </a:cxn>
                <a:cxn ang="0">
                  <a:pos x="344" y="97"/>
                </a:cxn>
                <a:cxn ang="0">
                  <a:pos x="296" y="78"/>
                </a:cxn>
                <a:cxn ang="0">
                  <a:pos x="216" y="132"/>
                </a:cxn>
                <a:cxn ang="0">
                  <a:pos x="232" y="132"/>
                </a:cxn>
                <a:cxn ang="0">
                  <a:pos x="206" y="192"/>
                </a:cxn>
                <a:cxn ang="0">
                  <a:pos x="221" y="241"/>
                </a:cxn>
                <a:cxn ang="0">
                  <a:pos x="196" y="316"/>
                </a:cxn>
                <a:cxn ang="0">
                  <a:pos x="244" y="328"/>
                </a:cxn>
                <a:cxn ang="0">
                  <a:pos x="248" y="328"/>
                </a:cxn>
                <a:cxn ang="0">
                  <a:pos x="290" y="369"/>
                </a:cxn>
                <a:cxn ang="0">
                  <a:pos x="229" y="441"/>
                </a:cxn>
                <a:cxn ang="0">
                  <a:pos x="155" y="519"/>
                </a:cxn>
                <a:cxn ang="0">
                  <a:pos x="118" y="537"/>
                </a:cxn>
                <a:cxn ang="0">
                  <a:pos x="101" y="571"/>
                </a:cxn>
                <a:cxn ang="0">
                  <a:pos x="72" y="593"/>
                </a:cxn>
                <a:cxn ang="0">
                  <a:pos x="24" y="732"/>
                </a:cxn>
                <a:cxn ang="0">
                  <a:pos x="0" y="984"/>
                </a:cxn>
                <a:cxn ang="0">
                  <a:pos x="52" y="972"/>
                </a:cxn>
                <a:cxn ang="0">
                  <a:pos x="132" y="948"/>
                </a:cxn>
                <a:cxn ang="0">
                  <a:pos x="140" y="924"/>
                </a:cxn>
                <a:cxn ang="0">
                  <a:pos x="216" y="917"/>
                </a:cxn>
                <a:cxn ang="0">
                  <a:pos x="312" y="916"/>
                </a:cxn>
                <a:cxn ang="0">
                  <a:pos x="756" y="916"/>
                </a:cxn>
                <a:cxn ang="0">
                  <a:pos x="766" y="768"/>
                </a:cxn>
                <a:cxn ang="0">
                  <a:pos x="763" y="715"/>
                </a:cxn>
                <a:cxn ang="0">
                  <a:pos x="800" y="642"/>
                </a:cxn>
                <a:cxn ang="0">
                  <a:pos x="860" y="552"/>
                </a:cxn>
                <a:cxn ang="0">
                  <a:pos x="908" y="496"/>
                </a:cxn>
                <a:cxn ang="0">
                  <a:pos x="924" y="492"/>
                </a:cxn>
                <a:cxn ang="0">
                  <a:pos x="943" y="448"/>
                </a:cxn>
                <a:cxn ang="0">
                  <a:pos x="929" y="330"/>
                </a:cxn>
                <a:cxn ang="0">
                  <a:pos x="908" y="280"/>
                </a:cxn>
                <a:cxn ang="0">
                  <a:pos x="881" y="230"/>
                </a:cxn>
                <a:cxn ang="0">
                  <a:pos x="854" y="176"/>
                </a:cxn>
                <a:cxn ang="0">
                  <a:pos x="854" y="105"/>
                </a:cxn>
                <a:cxn ang="0">
                  <a:pos x="807" y="75"/>
                </a:cxn>
                <a:cxn ang="0">
                  <a:pos x="768" y="0"/>
                </a:cxn>
              </a:cxnLst>
              <a:rect l="0" t="0" r="r" b="b"/>
              <a:pathLst>
                <a:path w="951" h="1028">
                  <a:moveTo>
                    <a:pt x="768" y="0"/>
                  </a:moveTo>
                  <a:cubicBezTo>
                    <a:pt x="743" y="25"/>
                    <a:pt x="707" y="73"/>
                    <a:pt x="672" y="83"/>
                  </a:cubicBezTo>
                  <a:cubicBezTo>
                    <a:pt x="644" y="90"/>
                    <a:pt x="626" y="70"/>
                    <a:pt x="600" y="66"/>
                  </a:cubicBezTo>
                  <a:cubicBezTo>
                    <a:pt x="583" y="64"/>
                    <a:pt x="568" y="78"/>
                    <a:pt x="552" y="82"/>
                  </a:cubicBezTo>
                  <a:cubicBezTo>
                    <a:pt x="519" y="91"/>
                    <a:pt x="460" y="76"/>
                    <a:pt x="452" y="124"/>
                  </a:cubicBezTo>
                  <a:cubicBezTo>
                    <a:pt x="412" y="108"/>
                    <a:pt x="412" y="108"/>
                    <a:pt x="412" y="108"/>
                  </a:cubicBezTo>
                  <a:cubicBezTo>
                    <a:pt x="411" y="52"/>
                    <a:pt x="369" y="99"/>
                    <a:pt x="344" y="97"/>
                  </a:cubicBezTo>
                  <a:cubicBezTo>
                    <a:pt x="327" y="96"/>
                    <a:pt x="313" y="81"/>
                    <a:pt x="296" y="78"/>
                  </a:cubicBezTo>
                  <a:cubicBezTo>
                    <a:pt x="258" y="71"/>
                    <a:pt x="232" y="103"/>
                    <a:pt x="216" y="132"/>
                  </a:cubicBezTo>
                  <a:cubicBezTo>
                    <a:pt x="232" y="132"/>
                    <a:pt x="232" y="132"/>
                    <a:pt x="232" y="132"/>
                  </a:cubicBezTo>
                  <a:cubicBezTo>
                    <a:pt x="206" y="192"/>
                    <a:pt x="206" y="192"/>
                    <a:pt x="206" y="192"/>
                  </a:cubicBezTo>
                  <a:cubicBezTo>
                    <a:pt x="221" y="241"/>
                    <a:pt x="221" y="241"/>
                    <a:pt x="221" y="241"/>
                  </a:cubicBezTo>
                  <a:cubicBezTo>
                    <a:pt x="196" y="316"/>
                    <a:pt x="196" y="316"/>
                    <a:pt x="196" y="316"/>
                  </a:cubicBezTo>
                  <a:cubicBezTo>
                    <a:pt x="212" y="328"/>
                    <a:pt x="226" y="342"/>
                    <a:pt x="244" y="328"/>
                  </a:cubicBezTo>
                  <a:cubicBezTo>
                    <a:pt x="248" y="328"/>
                    <a:pt x="248" y="328"/>
                    <a:pt x="248" y="328"/>
                  </a:cubicBezTo>
                  <a:cubicBezTo>
                    <a:pt x="258" y="341"/>
                    <a:pt x="287" y="353"/>
                    <a:pt x="290" y="369"/>
                  </a:cubicBezTo>
                  <a:cubicBezTo>
                    <a:pt x="294" y="395"/>
                    <a:pt x="246" y="427"/>
                    <a:pt x="229" y="441"/>
                  </a:cubicBezTo>
                  <a:cubicBezTo>
                    <a:pt x="200" y="463"/>
                    <a:pt x="181" y="494"/>
                    <a:pt x="155" y="519"/>
                  </a:cubicBezTo>
                  <a:cubicBezTo>
                    <a:pt x="144" y="529"/>
                    <a:pt x="129" y="529"/>
                    <a:pt x="118" y="537"/>
                  </a:cubicBezTo>
                  <a:cubicBezTo>
                    <a:pt x="107" y="545"/>
                    <a:pt x="109" y="561"/>
                    <a:pt x="101" y="571"/>
                  </a:cubicBezTo>
                  <a:cubicBezTo>
                    <a:pt x="93" y="581"/>
                    <a:pt x="79" y="583"/>
                    <a:pt x="72" y="593"/>
                  </a:cubicBezTo>
                  <a:cubicBezTo>
                    <a:pt x="48" y="632"/>
                    <a:pt x="75" y="707"/>
                    <a:pt x="24" y="732"/>
                  </a:cubicBezTo>
                  <a:cubicBezTo>
                    <a:pt x="0" y="984"/>
                    <a:pt x="0" y="984"/>
                    <a:pt x="0" y="984"/>
                  </a:cubicBezTo>
                  <a:cubicBezTo>
                    <a:pt x="52" y="972"/>
                    <a:pt x="52" y="972"/>
                    <a:pt x="52" y="972"/>
                  </a:cubicBezTo>
                  <a:cubicBezTo>
                    <a:pt x="47" y="1028"/>
                    <a:pt x="118" y="959"/>
                    <a:pt x="132" y="948"/>
                  </a:cubicBezTo>
                  <a:cubicBezTo>
                    <a:pt x="140" y="924"/>
                    <a:pt x="140" y="924"/>
                    <a:pt x="140" y="924"/>
                  </a:cubicBezTo>
                  <a:cubicBezTo>
                    <a:pt x="216" y="917"/>
                    <a:pt x="216" y="917"/>
                    <a:pt x="216" y="917"/>
                  </a:cubicBezTo>
                  <a:cubicBezTo>
                    <a:pt x="312" y="916"/>
                    <a:pt x="312" y="916"/>
                    <a:pt x="312" y="916"/>
                  </a:cubicBezTo>
                  <a:cubicBezTo>
                    <a:pt x="756" y="916"/>
                    <a:pt x="756" y="916"/>
                    <a:pt x="756" y="916"/>
                  </a:cubicBezTo>
                  <a:cubicBezTo>
                    <a:pt x="756" y="866"/>
                    <a:pt x="763" y="818"/>
                    <a:pt x="766" y="768"/>
                  </a:cubicBezTo>
                  <a:cubicBezTo>
                    <a:pt x="767" y="751"/>
                    <a:pt x="758" y="731"/>
                    <a:pt x="763" y="715"/>
                  </a:cubicBezTo>
                  <a:cubicBezTo>
                    <a:pt x="770" y="695"/>
                    <a:pt x="787" y="658"/>
                    <a:pt x="800" y="642"/>
                  </a:cubicBezTo>
                  <a:cubicBezTo>
                    <a:pt x="823" y="611"/>
                    <a:pt x="857" y="597"/>
                    <a:pt x="860" y="552"/>
                  </a:cubicBezTo>
                  <a:cubicBezTo>
                    <a:pt x="889" y="543"/>
                    <a:pt x="925" y="529"/>
                    <a:pt x="908" y="496"/>
                  </a:cubicBezTo>
                  <a:cubicBezTo>
                    <a:pt x="924" y="492"/>
                    <a:pt x="924" y="492"/>
                    <a:pt x="924" y="492"/>
                  </a:cubicBezTo>
                  <a:cubicBezTo>
                    <a:pt x="926" y="476"/>
                    <a:pt x="940" y="465"/>
                    <a:pt x="943" y="448"/>
                  </a:cubicBezTo>
                  <a:cubicBezTo>
                    <a:pt x="951" y="406"/>
                    <a:pt x="939" y="370"/>
                    <a:pt x="929" y="330"/>
                  </a:cubicBezTo>
                  <a:cubicBezTo>
                    <a:pt x="923" y="310"/>
                    <a:pt x="928" y="293"/>
                    <a:pt x="908" y="280"/>
                  </a:cubicBezTo>
                  <a:cubicBezTo>
                    <a:pt x="918" y="247"/>
                    <a:pt x="897" y="251"/>
                    <a:pt x="881" y="230"/>
                  </a:cubicBezTo>
                  <a:cubicBezTo>
                    <a:pt x="871" y="216"/>
                    <a:pt x="863" y="192"/>
                    <a:pt x="854" y="176"/>
                  </a:cubicBezTo>
                  <a:cubicBezTo>
                    <a:pt x="837" y="148"/>
                    <a:pt x="864" y="131"/>
                    <a:pt x="854" y="105"/>
                  </a:cubicBezTo>
                  <a:cubicBezTo>
                    <a:pt x="846" y="87"/>
                    <a:pt x="820" y="89"/>
                    <a:pt x="807" y="75"/>
                  </a:cubicBezTo>
                  <a:cubicBezTo>
                    <a:pt x="787" y="53"/>
                    <a:pt x="792" y="20"/>
                    <a:pt x="768" y="0"/>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0"/>
            <p:cNvSpPr>
              <a:spLocks/>
            </p:cNvSpPr>
            <p:nvPr/>
          </p:nvSpPr>
          <p:spPr bwMode="auto">
            <a:xfrm>
              <a:off x="2908361" y="2848612"/>
              <a:ext cx="127763" cy="131521"/>
            </a:xfrm>
            <a:custGeom>
              <a:avLst/>
              <a:gdLst/>
              <a:ahLst/>
              <a:cxnLst>
                <a:cxn ang="0">
                  <a:pos x="205" y="11"/>
                </a:cxn>
                <a:cxn ang="0">
                  <a:pos x="113" y="95"/>
                </a:cxn>
                <a:cxn ang="0">
                  <a:pos x="58" y="119"/>
                </a:cxn>
                <a:cxn ang="0">
                  <a:pos x="85" y="139"/>
                </a:cxn>
                <a:cxn ang="0">
                  <a:pos x="85" y="231"/>
                </a:cxn>
                <a:cxn ang="0">
                  <a:pos x="83" y="283"/>
                </a:cxn>
                <a:cxn ang="0">
                  <a:pos x="113" y="387"/>
                </a:cxn>
                <a:cxn ang="0">
                  <a:pos x="231" y="350"/>
                </a:cxn>
                <a:cxn ang="0">
                  <a:pos x="297" y="267"/>
                </a:cxn>
                <a:cxn ang="0">
                  <a:pos x="337" y="187"/>
                </a:cxn>
                <a:cxn ang="0">
                  <a:pos x="369" y="123"/>
                </a:cxn>
                <a:cxn ang="0">
                  <a:pos x="301" y="111"/>
                </a:cxn>
                <a:cxn ang="0">
                  <a:pos x="301" y="10"/>
                </a:cxn>
                <a:cxn ang="0">
                  <a:pos x="249" y="23"/>
                </a:cxn>
                <a:cxn ang="0">
                  <a:pos x="205" y="11"/>
                </a:cxn>
              </a:cxnLst>
              <a:rect l="0" t="0" r="r" b="b"/>
              <a:pathLst>
                <a:path w="379" h="387">
                  <a:moveTo>
                    <a:pt x="205" y="11"/>
                  </a:moveTo>
                  <a:cubicBezTo>
                    <a:pt x="206" y="87"/>
                    <a:pt x="178" y="84"/>
                    <a:pt x="113" y="95"/>
                  </a:cubicBezTo>
                  <a:cubicBezTo>
                    <a:pt x="117" y="32"/>
                    <a:pt x="0" y="60"/>
                    <a:pt x="58" y="119"/>
                  </a:cubicBezTo>
                  <a:cubicBezTo>
                    <a:pt x="66" y="128"/>
                    <a:pt x="74" y="134"/>
                    <a:pt x="85" y="139"/>
                  </a:cubicBezTo>
                  <a:cubicBezTo>
                    <a:pt x="85" y="231"/>
                    <a:pt x="85" y="231"/>
                    <a:pt x="85" y="231"/>
                  </a:cubicBezTo>
                  <a:cubicBezTo>
                    <a:pt x="83" y="283"/>
                    <a:pt x="83" y="283"/>
                    <a:pt x="83" y="283"/>
                  </a:cubicBezTo>
                  <a:cubicBezTo>
                    <a:pt x="113" y="387"/>
                    <a:pt x="113" y="387"/>
                    <a:pt x="113" y="387"/>
                  </a:cubicBezTo>
                  <a:cubicBezTo>
                    <a:pt x="157" y="384"/>
                    <a:pt x="197" y="383"/>
                    <a:pt x="231" y="350"/>
                  </a:cubicBezTo>
                  <a:cubicBezTo>
                    <a:pt x="258" y="322"/>
                    <a:pt x="257" y="278"/>
                    <a:pt x="297" y="267"/>
                  </a:cubicBezTo>
                  <a:cubicBezTo>
                    <a:pt x="279" y="228"/>
                    <a:pt x="340" y="221"/>
                    <a:pt x="337" y="187"/>
                  </a:cubicBezTo>
                  <a:cubicBezTo>
                    <a:pt x="379" y="176"/>
                    <a:pt x="370" y="160"/>
                    <a:pt x="369" y="123"/>
                  </a:cubicBezTo>
                  <a:cubicBezTo>
                    <a:pt x="301" y="111"/>
                    <a:pt x="301" y="111"/>
                    <a:pt x="301" y="111"/>
                  </a:cubicBezTo>
                  <a:cubicBezTo>
                    <a:pt x="307" y="84"/>
                    <a:pt x="335" y="27"/>
                    <a:pt x="301" y="10"/>
                  </a:cubicBezTo>
                  <a:cubicBezTo>
                    <a:pt x="282" y="0"/>
                    <a:pt x="268" y="22"/>
                    <a:pt x="249" y="23"/>
                  </a:cubicBezTo>
                  <a:cubicBezTo>
                    <a:pt x="235" y="23"/>
                    <a:pt x="221" y="12"/>
                    <a:pt x="205" y="11"/>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1"/>
            <p:cNvSpPr>
              <a:spLocks/>
            </p:cNvSpPr>
            <p:nvPr/>
          </p:nvSpPr>
          <p:spPr bwMode="auto">
            <a:xfrm>
              <a:off x="2917756" y="2777215"/>
              <a:ext cx="125885" cy="108974"/>
            </a:xfrm>
            <a:custGeom>
              <a:avLst/>
              <a:gdLst/>
              <a:ahLst/>
              <a:cxnLst>
                <a:cxn ang="0">
                  <a:pos x="193" y="72"/>
                </a:cxn>
                <a:cxn ang="0">
                  <a:pos x="78" y="100"/>
                </a:cxn>
                <a:cxn ang="0">
                  <a:pos x="48" y="207"/>
                </a:cxn>
                <a:cxn ang="0">
                  <a:pos x="3" y="248"/>
                </a:cxn>
                <a:cxn ang="0">
                  <a:pos x="49" y="276"/>
                </a:cxn>
                <a:cxn ang="0">
                  <a:pos x="98" y="313"/>
                </a:cxn>
                <a:cxn ang="0">
                  <a:pos x="197" y="287"/>
                </a:cxn>
                <a:cxn ang="0">
                  <a:pos x="201" y="232"/>
                </a:cxn>
                <a:cxn ang="0">
                  <a:pos x="273" y="224"/>
                </a:cxn>
                <a:cxn ang="0">
                  <a:pos x="277" y="224"/>
                </a:cxn>
                <a:cxn ang="0">
                  <a:pos x="293" y="248"/>
                </a:cxn>
                <a:cxn ang="0">
                  <a:pos x="352" y="233"/>
                </a:cxn>
                <a:cxn ang="0">
                  <a:pos x="358" y="160"/>
                </a:cxn>
                <a:cxn ang="0">
                  <a:pos x="342" y="76"/>
                </a:cxn>
                <a:cxn ang="0">
                  <a:pos x="293" y="0"/>
                </a:cxn>
                <a:cxn ang="0">
                  <a:pos x="193" y="72"/>
                </a:cxn>
              </a:cxnLst>
              <a:rect l="0" t="0" r="r" b="b"/>
              <a:pathLst>
                <a:path w="372" h="322">
                  <a:moveTo>
                    <a:pt x="193" y="72"/>
                  </a:moveTo>
                  <a:cubicBezTo>
                    <a:pt x="191" y="18"/>
                    <a:pt x="94" y="81"/>
                    <a:pt x="78" y="100"/>
                  </a:cubicBezTo>
                  <a:cubicBezTo>
                    <a:pt x="46" y="137"/>
                    <a:pt x="71" y="173"/>
                    <a:pt x="48" y="207"/>
                  </a:cubicBezTo>
                  <a:cubicBezTo>
                    <a:pt x="37" y="224"/>
                    <a:pt x="5" y="226"/>
                    <a:pt x="3" y="248"/>
                  </a:cubicBezTo>
                  <a:cubicBezTo>
                    <a:pt x="0" y="274"/>
                    <a:pt x="36" y="313"/>
                    <a:pt x="49" y="276"/>
                  </a:cubicBezTo>
                  <a:cubicBezTo>
                    <a:pt x="79" y="280"/>
                    <a:pt x="77" y="305"/>
                    <a:pt x="98" y="313"/>
                  </a:cubicBezTo>
                  <a:cubicBezTo>
                    <a:pt x="122" y="322"/>
                    <a:pt x="187" y="314"/>
                    <a:pt x="197" y="287"/>
                  </a:cubicBezTo>
                  <a:cubicBezTo>
                    <a:pt x="204" y="271"/>
                    <a:pt x="197" y="250"/>
                    <a:pt x="201" y="232"/>
                  </a:cubicBezTo>
                  <a:cubicBezTo>
                    <a:pt x="226" y="246"/>
                    <a:pt x="253" y="250"/>
                    <a:pt x="273" y="224"/>
                  </a:cubicBezTo>
                  <a:cubicBezTo>
                    <a:pt x="277" y="224"/>
                    <a:pt x="277" y="224"/>
                    <a:pt x="277" y="224"/>
                  </a:cubicBezTo>
                  <a:cubicBezTo>
                    <a:pt x="293" y="248"/>
                    <a:pt x="293" y="248"/>
                    <a:pt x="293" y="248"/>
                  </a:cubicBezTo>
                  <a:cubicBezTo>
                    <a:pt x="308" y="242"/>
                    <a:pt x="340" y="241"/>
                    <a:pt x="352" y="233"/>
                  </a:cubicBezTo>
                  <a:cubicBezTo>
                    <a:pt x="372" y="217"/>
                    <a:pt x="363" y="179"/>
                    <a:pt x="358" y="160"/>
                  </a:cubicBezTo>
                  <a:cubicBezTo>
                    <a:pt x="351" y="130"/>
                    <a:pt x="357" y="104"/>
                    <a:pt x="342" y="76"/>
                  </a:cubicBezTo>
                  <a:cubicBezTo>
                    <a:pt x="326" y="44"/>
                    <a:pt x="292" y="43"/>
                    <a:pt x="293" y="0"/>
                  </a:cubicBezTo>
                  <a:cubicBezTo>
                    <a:pt x="249" y="1"/>
                    <a:pt x="235" y="60"/>
                    <a:pt x="193" y="72"/>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2"/>
            <p:cNvSpPr>
              <a:spLocks noEditPoints="1"/>
            </p:cNvSpPr>
            <p:nvPr/>
          </p:nvSpPr>
          <p:spPr bwMode="auto">
            <a:xfrm>
              <a:off x="1942623" y="2403320"/>
              <a:ext cx="1131078" cy="1140472"/>
            </a:xfrm>
            <a:custGeom>
              <a:avLst/>
              <a:gdLst/>
              <a:ahLst/>
              <a:cxnLst>
                <a:cxn ang="0">
                  <a:pos x="1948" y="136"/>
                </a:cxn>
                <a:cxn ang="0">
                  <a:pos x="1664" y="186"/>
                </a:cxn>
                <a:cxn ang="0">
                  <a:pos x="1464" y="163"/>
                </a:cxn>
                <a:cxn ang="0">
                  <a:pos x="1280" y="40"/>
                </a:cxn>
                <a:cxn ang="0">
                  <a:pos x="1115" y="372"/>
                </a:cxn>
                <a:cxn ang="0">
                  <a:pos x="1021" y="556"/>
                </a:cxn>
                <a:cxn ang="0">
                  <a:pos x="998" y="860"/>
                </a:cxn>
                <a:cxn ang="0">
                  <a:pos x="821" y="1138"/>
                </a:cxn>
                <a:cxn ang="0">
                  <a:pos x="696" y="1392"/>
                </a:cxn>
                <a:cxn ang="0">
                  <a:pos x="536" y="1672"/>
                </a:cxn>
                <a:cxn ang="0">
                  <a:pos x="396" y="1772"/>
                </a:cxn>
                <a:cxn ang="0">
                  <a:pos x="314" y="1702"/>
                </a:cxn>
                <a:cxn ang="0">
                  <a:pos x="248" y="1760"/>
                </a:cxn>
                <a:cxn ang="0">
                  <a:pos x="168" y="1727"/>
                </a:cxn>
                <a:cxn ang="0">
                  <a:pos x="60" y="1924"/>
                </a:cxn>
                <a:cxn ang="0">
                  <a:pos x="129" y="1954"/>
                </a:cxn>
                <a:cxn ang="0">
                  <a:pos x="624" y="1953"/>
                </a:cxn>
                <a:cxn ang="0">
                  <a:pos x="824" y="2144"/>
                </a:cxn>
                <a:cxn ang="0">
                  <a:pos x="934" y="2337"/>
                </a:cxn>
                <a:cxn ang="0">
                  <a:pos x="1036" y="2324"/>
                </a:cxn>
                <a:cxn ang="0">
                  <a:pos x="1252" y="2324"/>
                </a:cxn>
                <a:cxn ang="0">
                  <a:pos x="1420" y="2136"/>
                </a:cxn>
                <a:cxn ang="0">
                  <a:pos x="1612" y="2200"/>
                </a:cxn>
                <a:cxn ang="0">
                  <a:pos x="1688" y="2408"/>
                </a:cxn>
                <a:cxn ang="0">
                  <a:pos x="1732" y="2832"/>
                </a:cxn>
                <a:cxn ang="0">
                  <a:pos x="1952" y="2840"/>
                </a:cxn>
                <a:cxn ang="0">
                  <a:pos x="2056" y="2824"/>
                </a:cxn>
                <a:cxn ang="0">
                  <a:pos x="2188" y="2899"/>
                </a:cxn>
                <a:cxn ang="0">
                  <a:pos x="2392" y="2998"/>
                </a:cxn>
                <a:cxn ang="0">
                  <a:pos x="2604" y="2944"/>
                </a:cxn>
                <a:cxn ang="0">
                  <a:pos x="2806" y="3098"/>
                </a:cxn>
                <a:cxn ang="0">
                  <a:pos x="2956" y="3264"/>
                </a:cxn>
                <a:cxn ang="0">
                  <a:pos x="3064" y="3208"/>
                </a:cxn>
                <a:cxn ang="0">
                  <a:pos x="2929" y="3072"/>
                </a:cxn>
                <a:cxn ang="0">
                  <a:pos x="2848" y="2810"/>
                </a:cxn>
                <a:cxn ang="0">
                  <a:pos x="2848" y="2588"/>
                </a:cxn>
                <a:cxn ang="0">
                  <a:pos x="2908" y="2404"/>
                </a:cxn>
                <a:cxn ang="0">
                  <a:pos x="3123" y="2132"/>
                </a:cxn>
                <a:cxn ang="0">
                  <a:pos x="3032" y="1924"/>
                </a:cxn>
                <a:cxn ang="0">
                  <a:pos x="2965" y="1600"/>
                </a:cxn>
                <a:cxn ang="0">
                  <a:pos x="2932" y="1392"/>
                </a:cxn>
                <a:cxn ang="0">
                  <a:pos x="2970" y="1216"/>
                </a:cxn>
                <a:cxn ang="0">
                  <a:pos x="3033" y="1068"/>
                </a:cxn>
                <a:cxn ang="0">
                  <a:pos x="3089" y="848"/>
                </a:cxn>
                <a:cxn ang="0">
                  <a:pos x="3142" y="740"/>
                </a:cxn>
                <a:cxn ang="0">
                  <a:pos x="3324" y="560"/>
                </a:cxn>
                <a:cxn ang="0">
                  <a:pos x="3233" y="388"/>
                </a:cxn>
                <a:cxn ang="0">
                  <a:pos x="3192" y="260"/>
                </a:cxn>
                <a:cxn ang="0">
                  <a:pos x="2960" y="170"/>
                </a:cxn>
                <a:cxn ang="0">
                  <a:pos x="2637" y="44"/>
                </a:cxn>
                <a:cxn ang="0">
                  <a:pos x="2372" y="26"/>
                </a:cxn>
                <a:cxn ang="0">
                  <a:pos x="2172" y="80"/>
                </a:cxn>
                <a:cxn ang="0">
                  <a:pos x="3340" y="292"/>
                </a:cxn>
                <a:cxn ang="0">
                  <a:pos x="1712" y="3376"/>
                </a:cxn>
              </a:cxnLst>
              <a:rect l="0" t="0" r="r" b="b"/>
              <a:pathLst>
                <a:path w="3344" h="3376">
                  <a:moveTo>
                    <a:pt x="2172" y="80"/>
                  </a:moveTo>
                  <a:cubicBezTo>
                    <a:pt x="2163" y="63"/>
                    <a:pt x="2111" y="22"/>
                    <a:pt x="2112" y="64"/>
                  </a:cubicBezTo>
                  <a:cubicBezTo>
                    <a:pt x="2067" y="81"/>
                    <a:pt x="1972" y="91"/>
                    <a:pt x="1948" y="136"/>
                  </a:cubicBezTo>
                  <a:cubicBezTo>
                    <a:pt x="1901" y="109"/>
                    <a:pt x="1834" y="70"/>
                    <a:pt x="1824" y="152"/>
                  </a:cubicBezTo>
                  <a:cubicBezTo>
                    <a:pt x="1790" y="157"/>
                    <a:pt x="1803" y="204"/>
                    <a:pt x="1768" y="213"/>
                  </a:cubicBezTo>
                  <a:cubicBezTo>
                    <a:pt x="1743" y="219"/>
                    <a:pt x="1691" y="192"/>
                    <a:pt x="1664" y="186"/>
                  </a:cubicBezTo>
                  <a:cubicBezTo>
                    <a:pt x="1640" y="181"/>
                    <a:pt x="1614" y="194"/>
                    <a:pt x="1588" y="191"/>
                  </a:cubicBezTo>
                  <a:cubicBezTo>
                    <a:pt x="1564" y="189"/>
                    <a:pt x="1551" y="168"/>
                    <a:pt x="1528" y="162"/>
                  </a:cubicBezTo>
                  <a:cubicBezTo>
                    <a:pt x="1507" y="157"/>
                    <a:pt x="1485" y="168"/>
                    <a:pt x="1464" y="163"/>
                  </a:cubicBezTo>
                  <a:cubicBezTo>
                    <a:pt x="1445" y="158"/>
                    <a:pt x="1445" y="138"/>
                    <a:pt x="1435" y="124"/>
                  </a:cubicBezTo>
                  <a:cubicBezTo>
                    <a:pt x="1418" y="100"/>
                    <a:pt x="1383" y="72"/>
                    <a:pt x="1352" y="72"/>
                  </a:cubicBezTo>
                  <a:cubicBezTo>
                    <a:pt x="1338" y="43"/>
                    <a:pt x="1310" y="40"/>
                    <a:pt x="1280" y="40"/>
                  </a:cubicBezTo>
                  <a:cubicBezTo>
                    <a:pt x="1215" y="40"/>
                    <a:pt x="1161" y="112"/>
                    <a:pt x="1140" y="168"/>
                  </a:cubicBezTo>
                  <a:cubicBezTo>
                    <a:pt x="1082" y="165"/>
                    <a:pt x="1120" y="223"/>
                    <a:pt x="1114" y="256"/>
                  </a:cubicBezTo>
                  <a:cubicBezTo>
                    <a:pt x="1108" y="295"/>
                    <a:pt x="1121" y="335"/>
                    <a:pt x="1115" y="372"/>
                  </a:cubicBezTo>
                  <a:cubicBezTo>
                    <a:pt x="1112" y="395"/>
                    <a:pt x="1091" y="418"/>
                    <a:pt x="1081" y="440"/>
                  </a:cubicBezTo>
                  <a:cubicBezTo>
                    <a:pt x="1072" y="461"/>
                    <a:pt x="1065" y="484"/>
                    <a:pt x="1044" y="496"/>
                  </a:cubicBezTo>
                  <a:cubicBezTo>
                    <a:pt x="1042" y="519"/>
                    <a:pt x="1024" y="533"/>
                    <a:pt x="1021" y="556"/>
                  </a:cubicBezTo>
                  <a:cubicBezTo>
                    <a:pt x="1015" y="597"/>
                    <a:pt x="1027" y="640"/>
                    <a:pt x="1017" y="680"/>
                  </a:cubicBezTo>
                  <a:cubicBezTo>
                    <a:pt x="1010" y="707"/>
                    <a:pt x="988" y="732"/>
                    <a:pt x="985" y="760"/>
                  </a:cubicBezTo>
                  <a:cubicBezTo>
                    <a:pt x="981" y="793"/>
                    <a:pt x="1000" y="828"/>
                    <a:pt x="998" y="860"/>
                  </a:cubicBezTo>
                  <a:cubicBezTo>
                    <a:pt x="996" y="890"/>
                    <a:pt x="963" y="924"/>
                    <a:pt x="957" y="956"/>
                  </a:cubicBezTo>
                  <a:cubicBezTo>
                    <a:pt x="952" y="987"/>
                    <a:pt x="965" y="1010"/>
                    <a:pt x="947" y="1040"/>
                  </a:cubicBezTo>
                  <a:cubicBezTo>
                    <a:pt x="913" y="1095"/>
                    <a:pt x="868" y="1101"/>
                    <a:pt x="821" y="1138"/>
                  </a:cubicBezTo>
                  <a:cubicBezTo>
                    <a:pt x="783" y="1168"/>
                    <a:pt x="776" y="1218"/>
                    <a:pt x="747" y="1256"/>
                  </a:cubicBezTo>
                  <a:cubicBezTo>
                    <a:pt x="732" y="1276"/>
                    <a:pt x="703" y="1288"/>
                    <a:pt x="694" y="1312"/>
                  </a:cubicBezTo>
                  <a:cubicBezTo>
                    <a:pt x="685" y="1336"/>
                    <a:pt x="696" y="1367"/>
                    <a:pt x="696" y="1392"/>
                  </a:cubicBezTo>
                  <a:cubicBezTo>
                    <a:pt x="697" y="1469"/>
                    <a:pt x="697" y="1545"/>
                    <a:pt x="644" y="1607"/>
                  </a:cubicBezTo>
                  <a:cubicBezTo>
                    <a:pt x="629" y="1626"/>
                    <a:pt x="604" y="1621"/>
                    <a:pt x="585" y="1632"/>
                  </a:cubicBezTo>
                  <a:cubicBezTo>
                    <a:pt x="560" y="1647"/>
                    <a:pt x="572" y="1673"/>
                    <a:pt x="536" y="1672"/>
                  </a:cubicBezTo>
                  <a:cubicBezTo>
                    <a:pt x="477" y="1736"/>
                    <a:pt x="477" y="1736"/>
                    <a:pt x="477" y="1736"/>
                  </a:cubicBezTo>
                  <a:cubicBezTo>
                    <a:pt x="444" y="1773"/>
                    <a:pt x="444" y="1773"/>
                    <a:pt x="444" y="1773"/>
                  </a:cubicBezTo>
                  <a:cubicBezTo>
                    <a:pt x="396" y="1772"/>
                    <a:pt x="396" y="1772"/>
                    <a:pt x="396" y="1772"/>
                  </a:cubicBezTo>
                  <a:cubicBezTo>
                    <a:pt x="391" y="1736"/>
                    <a:pt x="392" y="1732"/>
                    <a:pt x="408" y="1700"/>
                  </a:cubicBezTo>
                  <a:cubicBezTo>
                    <a:pt x="392" y="1672"/>
                    <a:pt x="392" y="1672"/>
                    <a:pt x="392" y="1672"/>
                  </a:cubicBezTo>
                  <a:cubicBezTo>
                    <a:pt x="314" y="1702"/>
                    <a:pt x="314" y="1702"/>
                    <a:pt x="314" y="1702"/>
                  </a:cubicBezTo>
                  <a:cubicBezTo>
                    <a:pt x="264" y="1704"/>
                    <a:pt x="264" y="1704"/>
                    <a:pt x="264" y="1704"/>
                  </a:cubicBezTo>
                  <a:cubicBezTo>
                    <a:pt x="252" y="1760"/>
                    <a:pt x="252" y="1760"/>
                    <a:pt x="252" y="1760"/>
                  </a:cubicBezTo>
                  <a:cubicBezTo>
                    <a:pt x="248" y="1760"/>
                    <a:pt x="248" y="1760"/>
                    <a:pt x="248" y="1760"/>
                  </a:cubicBezTo>
                  <a:cubicBezTo>
                    <a:pt x="233" y="1751"/>
                    <a:pt x="224" y="1763"/>
                    <a:pt x="216" y="1776"/>
                  </a:cubicBezTo>
                  <a:cubicBezTo>
                    <a:pt x="212" y="1776"/>
                    <a:pt x="212" y="1776"/>
                    <a:pt x="212" y="1776"/>
                  </a:cubicBezTo>
                  <a:cubicBezTo>
                    <a:pt x="203" y="1763"/>
                    <a:pt x="184" y="1729"/>
                    <a:pt x="168" y="1727"/>
                  </a:cubicBezTo>
                  <a:cubicBezTo>
                    <a:pt x="158" y="1726"/>
                    <a:pt x="148" y="1737"/>
                    <a:pt x="140" y="1741"/>
                  </a:cubicBezTo>
                  <a:cubicBezTo>
                    <a:pt x="110" y="1757"/>
                    <a:pt x="77" y="1778"/>
                    <a:pt x="63" y="1812"/>
                  </a:cubicBezTo>
                  <a:cubicBezTo>
                    <a:pt x="51" y="1842"/>
                    <a:pt x="60" y="1891"/>
                    <a:pt x="60" y="1924"/>
                  </a:cubicBezTo>
                  <a:cubicBezTo>
                    <a:pt x="0" y="1928"/>
                    <a:pt x="0" y="1928"/>
                    <a:pt x="0" y="1928"/>
                  </a:cubicBezTo>
                  <a:cubicBezTo>
                    <a:pt x="4" y="1937"/>
                    <a:pt x="8" y="1946"/>
                    <a:pt x="14" y="1954"/>
                  </a:cubicBezTo>
                  <a:cubicBezTo>
                    <a:pt x="53" y="2006"/>
                    <a:pt x="83" y="1966"/>
                    <a:pt x="129" y="1954"/>
                  </a:cubicBezTo>
                  <a:cubicBezTo>
                    <a:pt x="146" y="1950"/>
                    <a:pt x="177" y="1953"/>
                    <a:pt x="196" y="1952"/>
                  </a:cubicBezTo>
                  <a:cubicBezTo>
                    <a:pt x="269" y="1947"/>
                    <a:pt x="343" y="1962"/>
                    <a:pt x="416" y="1961"/>
                  </a:cubicBezTo>
                  <a:cubicBezTo>
                    <a:pt x="485" y="1961"/>
                    <a:pt x="554" y="1949"/>
                    <a:pt x="624" y="1953"/>
                  </a:cubicBezTo>
                  <a:cubicBezTo>
                    <a:pt x="660" y="1955"/>
                    <a:pt x="719" y="1938"/>
                    <a:pt x="751" y="1957"/>
                  </a:cubicBezTo>
                  <a:cubicBezTo>
                    <a:pt x="787" y="1978"/>
                    <a:pt x="785" y="2056"/>
                    <a:pt x="797" y="2092"/>
                  </a:cubicBezTo>
                  <a:cubicBezTo>
                    <a:pt x="803" y="2110"/>
                    <a:pt x="820" y="2127"/>
                    <a:pt x="824" y="2144"/>
                  </a:cubicBezTo>
                  <a:cubicBezTo>
                    <a:pt x="829" y="2162"/>
                    <a:pt x="819" y="2177"/>
                    <a:pt x="830" y="2195"/>
                  </a:cubicBezTo>
                  <a:cubicBezTo>
                    <a:pt x="843" y="2218"/>
                    <a:pt x="864" y="2236"/>
                    <a:pt x="877" y="2260"/>
                  </a:cubicBezTo>
                  <a:cubicBezTo>
                    <a:pt x="888" y="2280"/>
                    <a:pt x="913" y="2328"/>
                    <a:pt x="934" y="2337"/>
                  </a:cubicBezTo>
                  <a:cubicBezTo>
                    <a:pt x="949" y="2345"/>
                    <a:pt x="968" y="2333"/>
                    <a:pt x="984" y="2334"/>
                  </a:cubicBezTo>
                  <a:cubicBezTo>
                    <a:pt x="1002" y="2335"/>
                    <a:pt x="1018" y="2344"/>
                    <a:pt x="1036" y="2344"/>
                  </a:cubicBezTo>
                  <a:cubicBezTo>
                    <a:pt x="1036" y="2324"/>
                    <a:pt x="1036" y="2324"/>
                    <a:pt x="1036" y="2324"/>
                  </a:cubicBezTo>
                  <a:cubicBezTo>
                    <a:pt x="1124" y="2313"/>
                    <a:pt x="1124" y="2313"/>
                    <a:pt x="1124" y="2313"/>
                  </a:cubicBezTo>
                  <a:cubicBezTo>
                    <a:pt x="1156" y="2323"/>
                    <a:pt x="1156" y="2323"/>
                    <a:pt x="1156" y="2323"/>
                  </a:cubicBezTo>
                  <a:cubicBezTo>
                    <a:pt x="1252" y="2324"/>
                    <a:pt x="1252" y="2324"/>
                    <a:pt x="1252" y="2324"/>
                  </a:cubicBezTo>
                  <a:cubicBezTo>
                    <a:pt x="1256" y="2252"/>
                    <a:pt x="1256" y="2252"/>
                    <a:pt x="1256" y="2252"/>
                  </a:cubicBezTo>
                  <a:cubicBezTo>
                    <a:pt x="1304" y="2238"/>
                    <a:pt x="1259" y="2189"/>
                    <a:pt x="1289" y="2161"/>
                  </a:cubicBezTo>
                  <a:cubicBezTo>
                    <a:pt x="1318" y="2134"/>
                    <a:pt x="1407" y="2177"/>
                    <a:pt x="1420" y="2136"/>
                  </a:cubicBezTo>
                  <a:cubicBezTo>
                    <a:pt x="1460" y="2136"/>
                    <a:pt x="1460" y="2136"/>
                    <a:pt x="1460" y="2136"/>
                  </a:cubicBezTo>
                  <a:cubicBezTo>
                    <a:pt x="1455" y="2155"/>
                    <a:pt x="1429" y="2196"/>
                    <a:pt x="1464" y="2200"/>
                  </a:cubicBezTo>
                  <a:cubicBezTo>
                    <a:pt x="1513" y="2204"/>
                    <a:pt x="1563" y="2200"/>
                    <a:pt x="1612" y="2200"/>
                  </a:cubicBezTo>
                  <a:cubicBezTo>
                    <a:pt x="1628" y="2200"/>
                    <a:pt x="1657" y="2194"/>
                    <a:pt x="1667" y="2209"/>
                  </a:cubicBezTo>
                  <a:cubicBezTo>
                    <a:pt x="1686" y="2238"/>
                    <a:pt x="1656" y="2281"/>
                    <a:pt x="1657" y="2312"/>
                  </a:cubicBezTo>
                  <a:cubicBezTo>
                    <a:pt x="1658" y="2344"/>
                    <a:pt x="1686" y="2374"/>
                    <a:pt x="1688" y="2408"/>
                  </a:cubicBezTo>
                  <a:cubicBezTo>
                    <a:pt x="1691" y="2486"/>
                    <a:pt x="1617" y="2627"/>
                    <a:pt x="1736" y="2660"/>
                  </a:cubicBezTo>
                  <a:cubicBezTo>
                    <a:pt x="1729" y="2699"/>
                    <a:pt x="1753" y="2737"/>
                    <a:pt x="1752" y="2776"/>
                  </a:cubicBezTo>
                  <a:cubicBezTo>
                    <a:pt x="1751" y="2799"/>
                    <a:pt x="1726" y="2808"/>
                    <a:pt x="1732" y="2832"/>
                  </a:cubicBezTo>
                  <a:cubicBezTo>
                    <a:pt x="1742" y="2874"/>
                    <a:pt x="1770" y="2900"/>
                    <a:pt x="1800" y="2852"/>
                  </a:cubicBezTo>
                  <a:cubicBezTo>
                    <a:pt x="1828" y="2862"/>
                    <a:pt x="1883" y="2866"/>
                    <a:pt x="1912" y="2858"/>
                  </a:cubicBezTo>
                  <a:cubicBezTo>
                    <a:pt x="1927" y="2854"/>
                    <a:pt x="1937" y="2842"/>
                    <a:pt x="1952" y="2840"/>
                  </a:cubicBezTo>
                  <a:cubicBezTo>
                    <a:pt x="1970" y="2837"/>
                    <a:pt x="1987" y="2847"/>
                    <a:pt x="2004" y="2848"/>
                  </a:cubicBezTo>
                  <a:cubicBezTo>
                    <a:pt x="2024" y="2849"/>
                    <a:pt x="2035" y="2841"/>
                    <a:pt x="2052" y="2836"/>
                  </a:cubicBezTo>
                  <a:cubicBezTo>
                    <a:pt x="2056" y="2824"/>
                    <a:pt x="2056" y="2824"/>
                    <a:pt x="2056" y="2824"/>
                  </a:cubicBezTo>
                  <a:cubicBezTo>
                    <a:pt x="2071" y="2835"/>
                    <a:pt x="2108" y="2852"/>
                    <a:pt x="2116" y="2868"/>
                  </a:cubicBezTo>
                  <a:cubicBezTo>
                    <a:pt x="2123" y="2884"/>
                    <a:pt x="2102" y="2902"/>
                    <a:pt x="2118" y="2916"/>
                  </a:cubicBezTo>
                  <a:cubicBezTo>
                    <a:pt x="2142" y="2938"/>
                    <a:pt x="2167" y="2907"/>
                    <a:pt x="2188" y="2899"/>
                  </a:cubicBezTo>
                  <a:cubicBezTo>
                    <a:pt x="2216" y="2887"/>
                    <a:pt x="2250" y="2890"/>
                    <a:pt x="2280" y="2880"/>
                  </a:cubicBezTo>
                  <a:cubicBezTo>
                    <a:pt x="2280" y="2956"/>
                    <a:pt x="2280" y="2956"/>
                    <a:pt x="2280" y="2956"/>
                  </a:cubicBezTo>
                  <a:cubicBezTo>
                    <a:pt x="2318" y="2967"/>
                    <a:pt x="2355" y="2988"/>
                    <a:pt x="2392" y="2998"/>
                  </a:cubicBezTo>
                  <a:cubicBezTo>
                    <a:pt x="2415" y="3004"/>
                    <a:pt x="2441" y="2998"/>
                    <a:pt x="2464" y="3002"/>
                  </a:cubicBezTo>
                  <a:cubicBezTo>
                    <a:pt x="2495" y="3007"/>
                    <a:pt x="2520" y="3021"/>
                    <a:pt x="2552" y="3010"/>
                  </a:cubicBezTo>
                  <a:cubicBezTo>
                    <a:pt x="2591" y="2996"/>
                    <a:pt x="2559" y="2949"/>
                    <a:pt x="2604" y="2944"/>
                  </a:cubicBezTo>
                  <a:cubicBezTo>
                    <a:pt x="2604" y="2986"/>
                    <a:pt x="2634" y="2985"/>
                    <a:pt x="2652" y="3017"/>
                  </a:cubicBezTo>
                  <a:cubicBezTo>
                    <a:pt x="2664" y="3038"/>
                    <a:pt x="2660" y="3060"/>
                    <a:pt x="2688" y="3069"/>
                  </a:cubicBezTo>
                  <a:cubicBezTo>
                    <a:pt x="2722" y="3080"/>
                    <a:pt x="2775" y="3074"/>
                    <a:pt x="2806" y="3098"/>
                  </a:cubicBezTo>
                  <a:cubicBezTo>
                    <a:pt x="2828" y="3116"/>
                    <a:pt x="2828" y="3147"/>
                    <a:pt x="2836" y="3172"/>
                  </a:cubicBezTo>
                  <a:cubicBezTo>
                    <a:pt x="2864" y="3164"/>
                    <a:pt x="2864" y="3164"/>
                    <a:pt x="2864" y="3164"/>
                  </a:cubicBezTo>
                  <a:cubicBezTo>
                    <a:pt x="2882" y="3200"/>
                    <a:pt x="2907" y="3273"/>
                    <a:pt x="2956" y="3264"/>
                  </a:cubicBezTo>
                  <a:cubicBezTo>
                    <a:pt x="2984" y="3259"/>
                    <a:pt x="3004" y="3235"/>
                    <a:pt x="3032" y="3232"/>
                  </a:cubicBezTo>
                  <a:cubicBezTo>
                    <a:pt x="3018" y="3254"/>
                    <a:pt x="3041" y="3289"/>
                    <a:pt x="3060" y="3265"/>
                  </a:cubicBezTo>
                  <a:cubicBezTo>
                    <a:pt x="3070" y="3253"/>
                    <a:pt x="3064" y="3223"/>
                    <a:pt x="3064" y="3208"/>
                  </a:cubicBezTo>
                  <a:cubicBezTo>
                    <a:pt x="3064" y="3155"/>
                    <a:pt x="3075" y="3087"/>
                    <a:pt x="3060" y="3036"/>
                  </a:cubicBezTo>
                  <a:cubicBezTo>
                    <a:pt x="3029" y="3042"/>
                    <a:pt x="2990" y="3042"/>
                    <a:pt x="2996" y="3084"/>
                  </a:cubicBezTo>
                  <a:cubicBezTo>
                    <a:pt x="2977" y="3078"/>
                    <a:pt x="2944" y="3080"/>
                    <a:pt x="2929" y="3072"/>
                  </a:cubicBezTo>
                  <a:cubicBezTo>
                    <a:pt x="2916" y="3065"/>
                    <a:pt x="2910" y="3046"/>
                    <a:pt x="2900" y="3036"/>
                  </a:cubicBezTo>
                  <a:cubicBezTo>
                    <a:pt x="2862" y="3002"/>
                    <a:pt x="2813" y="2983"/>
                    <a:pt x="2814" y="2924"/>
                  </a:cubicBezTo>
                  <a:cubicBezTo>
                    <a:pt x="2814" y="2896"/>
                    <a:pt x="2835" y="2836"/>
                    <a:pt x="2848" y="2810"/>
                  </a:cubicBezTo>
                  <a:cubicBezTo>
                    <a:pt x="2852" y="2800"/>
                    <a:pt x="2863" y="2794"/>
                    <a:pt x="2865" y="2783"/>
                  </a:cubicBezTo>
                  <a:cubicBezTo>
                    <a:pt x="2868" y="2769"/>
                    <a:pt x="2858" y="2754"/>
                    <a:pt x="2857" y="2740"/>
                  </a:cubicBezTo>
                  <a:cubicBezTo>
                    <a:pt x="2850" y="2684"/>
                    <a:pt x="2869" y="2641"/>
                    <a:pt x="2848" y="2588"/>
                  </a:cubicBezTo>
                  <a:cubicBezTo>
                    <a:pt x="2838" y="2565"/>
                    <a:pt x="2843" y="2554"/>
                    <a:pt x="2816" y="2544"/>
                  </a:cubicBezTo>
                  <a:cubicBezTo>
                    <a:pt x="2816" y="2536"/>
                    <a:pt x="2816" y="2536"/>
                    <a:pt x="2816" y="2536"/>
                  </a:cubicBezTo>
                  <a:cubicBezTo>
                    <a:pt x="2868" y="2516"/>
                    <a:pt x="2920" y="2460"/>
                    <a:pt x="2908" y="2404"/>
                  </a:cubicBezTo>
                  <a:cubicBezTo>
                    <a:pt x="3228" y="2360"/>
                    <a:pt x="3228" y="2360"/>
                    <a:pt x="3228" y="2360"/>
                  </a:cubicBezTo>
                  <a:cubicBezTo>
                    <a:pt x="3221" y="2317"/>
                    <a:pt x="3196" y="2290"/>
                    <a:pt x="3180" y="2252"/>
                  </a:cubicBezTo>
                  <a:cubicBezTo>
                    <a:pt x="3162" y="2210"/>
                    <a:pt x="3153" y="2169"/>
                    <a:pt x="3123" y="2132"/>
                  </a:cubicBezTo>
                  <a:cubicBezTo>
                    <a:pt x="3106" y="2113"/>
                    <a:pt x="3083" y="2109"/>
                    <a:pt x="3064" y="2094"/>
                  </a:cubicBezTo>
                  <a:cubicBezTo>
                    <a:pt x="3038" y="2073"/>
                    <a:pt x="3019" y="2032"/>
                    <a:pt x="3012" y="2000"/>
                  </a:cubicBezTo>
                  <a:cubicBezTo>
                    <a:pt x="3005" y="1969"/>
                    <a:pt x="3036" y="1950"/>
                    <a:pt x="3032" y="1924"/>
                  </a:cubicBezTo>
                  <a:cubicBezTo>
                    <a:pt x="3024" y="1877"/>
                    <a:pt x="2985" y="1834"/>
                    <a:pt x="2984" y="1787"/>
                  </a:cubicBezTo>
                  <a:cubicBezTo>
                    <a:pt x="2983" y="1757"/>
                    <a:pt x="3016" y="1706"/>
                    <a:pt x="2988" y="1688"/>
                  </a:cubicBezTo>
                  <a:cubicBezTo>
                    <a:pt x="2965" y="1600"/>
                    <a:pt x="2965" y="1600"/>
                    <a:pt x="2965" y="1600"/>
                  </a:cubicBezTo>
                  <a:cubicBezTo>
                    <a:pt x="2965" y="1464"/>
                    <a:pt x="2965" y="1464"/>
                    <a:pt x="2965" y="1464"/>
                  </a:cubicBezTo>
                  <a:cubicBezTo>
                    <a:pt x="2928" y="1425"/>
                    <a:pt x="2928" y="1425"/>
                    <a:pt x="2928" y="1425"/>
                  </a:cubicBezTo>
                  <a:cubicBezTo>
                    <a:pt x="2932" y="1392"/>
                    <a:pt x="2932" y="1392"/>
                    <a:pt x="2932" y="1392"/>
                  </a:cubicBezTo>
                  <a:cubicBezTo>
                    <a:pt x="2908" y="1394"/>
                    <a:pt x="2887" y="1379"/>
                    <a:pt x="2904" y="1353"/>
                  </a:cubicBezTo>
                  <a:cubicBezTo>
                    <a:pt x="2917" y="1333"/>
                    <a:pt x="2942" y="1334"/>
                    <a:pt x="2950" y="1308"/>
                  </a:cubicBezTo>
                  <a:cubicBezTo>
                    <a:pt x="2962" y="1271"/>
                    <a:pt x="2938" y="1251"/>
                    <a:pt x="2970" y="1216"/>
                  </a:cubicBezTo>
                  <a:cubicBezTo>
                    <a:pt x="2990" y="1194"/>
                    <a:pt x="3028" y="1189"/>
                    <a:pt x="3044" y="1164"/>
                  </a:cubicBezTo>
                  <a:cubicBezTo>
                    <a:pt x="3028" y="1164"/>
                    <a:pt x="3028" y="1164"/>
                    <a:pt x="3028" y="1164"/>
                  </a:cubicBezTo>
                  <a:cubicBezTo>
                    <a:pt x="3033" y="1068"/>
                    <a:pt x="3033" y="1068"/>
                    <a:pt x="3033" y="1068"/>
                  </a:cubicBezTo>
                  <a:cubicBezTo>
                    <a:pt x="3028" y="1032"/>
                    <a:pt x="3028" y="1032"/>
                    <a:pt x="3028" y="1032"/>
                  </a:cubicBezTo>
                  <a:cubicBezTo>
                    <a:pt x="3038" y="1007"/>
                    <a:pt x="3035" y="978"/>
                    <a:pt x="3043" y="952"/>
                  </a:cubicBezTo>
                  <a:cubicBezTo>
                    <a:pt x="3055" y="917"/>
                    <a:pt x="3080" y="882"/>
                    <a:pt x="3089" y="848"/>
                  </a:cubicBezTo>
                  <a:cubicBezTo>
                    <a:pt x="3093" y="831"/>
                    <a:pt x="3083" y="813"/>
                    <a:pt x="3092" y="797"/>
                  </a:cubicBezTo>
                  <a:cubicBezTo>
                    <a:pt x="3100" y="785"/>
                    <a:pt x="3115" y="785"/>
                    <a:pt x="3124" y="775"/>
                  </a:cubicBezTo>
                  <a:cubicBezTo>
                    <a:pt x="3133" y="765"/>
                    <a:pt x="3133" y="749"/>
                    <a:pt x="3142" y="740"/>
                  </a:cubicBezTo>
                  <a:cubicBezTo>
                    <a:pt x="3151" y="731"/>
                    <a:pt x="3165" y="732"/>
                    <a:pt x="3175" y="724"/>
                  </a:cubicBezTo>
                  <a:cubicBezTo>
                    <a:pt x="3196" y="709"/>
                    <a:pt x="3210" y="683"/>
                    <a:pt x="3229" y="665"/>
                  </a:cubicBezTo>
                  <a:cubicBezTo>
                    <a:pt x="3262" y="631"/>
                    <a:pt x="3304" y="605"/>
                    <a:pt x="3324" y="560"/>
                  </a:cubicBezTo>
                  <a:cubicBezTo>
                    <a:pt x="3308" y="548"/>
                    <a:pt x="3264" y="501"/>
                    <a:pt x="3248" y="524"/>
                  </a:cubicBezTo>
                  <a:cubicBezTo>
                    <a:pt x="3196" y="499"/>
                    <a:pt x="3245" y="474"/>
                    <a:pt x="3249" y="440"/>
                  </a:cubicBezTo>
                  <a:cubicBezTo>
                    <a:pt x="3251" y="421"/>
                    <a:pt x="3230" y="407"/>
                    <a:pt x="3233" y="388"/>
                  </a:cubicBezTo>
                  <a:cubicBezTo>
                    <a:pt x="3236" y="370"/>
                    <a:pt x="3284" y="315"/>
                    <a:pt x="3236" y="320"/>
                  </a:cubicBezTo>
                  <a:cubicBezTo>
                    <a:pt x="3230" y="299"/>
                    <a:pt x="3220" y="297"/>
                    <a:pt x="3200" y="300"/>
                  </a:cubicBezTo>
                  <a:cubicBezTo>
                    <a:pt x="3192" y="260"/>
                    <a:pt x="3192" y="260"/>
                    <a:pt x="3192" y="260"/>
                  </a:cubicBezTo>
                  <a:cubicBezTo>
                    <a:pt x="3141" y="257"/>
                    <a:pt x="3061" y="194"/>
                    <a:pt x="3064" y="140"/>
                  </a:cubicBezTo>
                  <a:cubicBezTo>
                    <a:pt x="3047" y="135"/>
                    <a:pt x="3016" y="113"/>
                    <a:pt x="2998" y="124"/>
                  </a:cubicBezTo>
                  <a:cubicBezTo>
                    <a:pt x="2982" y="135"/>
                    <a:pt x="2985" y="165"/>
                    <a:pt x="2960" y="170"/>
                  </a:cubicBezTo>
                  <a:cubicBezTo>
                    <a:pt x="2934" y="174"/>
                    <a:pt x="2902" y="136"/>
                    <a:pt x="2873" y="144"/>
                  </a:cubicBezTo>
                  <a:cubicBezTo>
                    <a:pt x="2847" y="151"/>
                    <a:pt x="2832" y="190"/>
                    <a:pt x="2800" y="183"/>
                  </a:cubicBezTo>
                  <a:cubicBezTo>
                    <a:pt x="2720" y="167"/>
                    <a:pt x="2706" y="77"/>
                    <a:pt x="2637" y="44"/>
                  </a:cubicBezTo>
                  <a:cubicBezTo>
                    <a:pt x="2582" y="18"/>
                    <a:pt x="2551" y="54"/>
                    <a:pt x="2496" y="53"/>
                  </a:cubicBezTo>
                  <a:cubicBezTo>
                    <a:pt x="2473" y="52"/>
                    <a:pt x="2455" y="30"/>
                    <a:pt x="2432" y="25"/>
                  </a:cubicBezTo>
                  <a:cubicBezTo>
                    <a:pt x="2411" y="22"/>
                    <a:pt x="2394" y="34"/>
                    <a:pt x="2372" y="26"/>
                  </a:cubicBezTo>
                  <a:cubicBezTo>
                    <a:pt x="2354" y="19"/>
                    <a:pt x="2331" y="0"/>
                    <a:pt x="2312" y="1"/>
                  </a:cubicBezTo>
                  <a:cubicBezTo>
                    <a:pt x="2269" y="4"/>
                    <a:pt x="2288" y="43"/>
                    <a:pt x="2264" y="60"/>
                  </a:cubicBezTo>
                  <a:cubicBezTo>
                    <a:pt x="2241" y="76"/>
                    <a:pt x="2199" y="69"/>
                    <a:pt x="2172" y="80"/>
                  </a:cubicBezTo>
                  <a:moveTo>
                    <a:pt x="3340" y="292"/>
                  </a:moveTo>
                  <a:cubicBezTo>
                    <a:pt x="3344" y="296"/>
                    <a:pt x="3344" y="296"/>
                    <a:pt x="3344" y="296"/>
                  </a:cubicBezTo>
                  <a:cubicBezTo>
                    <a:pt x="3340" y="292"/>
                    <a:pt x="3340" y="292"/>
                    <a:pt x="3340" y="292"/>
                  </a:cubicBezTo>
                  <a:moveTo>
                    <a:pt x="1700" y="3368"/>
                  </a:moveTo>
                  <a:cubicBezTo>
                    <a:pt x="1700" y="3376"/>
                    <a:pt x="1700" y="3376"/>
                    <a:pt x="1700" y="3376"/>
                  </a:cubicBezTo>
                  <a:cubicBezTo>
                    <a:pt x="1712" y="3376"/>
                    <a:pt x="1712" y="3376"/>
                    <a:pt x="1712" y="3376"/>
                  </a:cubicBezTo>
                  <a:cubicBezTo>
                    <a:pt x="1712" y="3368"/>
                    <a:pt x="1712" y="3368"/>
                    <a:pt x="1712" y="3368"/>
                  </a:cubicBezTo>
                  <a:lnTo>
                    <a:pt x="1700" y="3368"/>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3"/>
            <p:cNvSpPr>
              <a:spLocks/>
            </p:cNvSpPr>
            <p:nvPr/>
          </p:nvSpPr>
          <p:spPr bwMode="auto">
            <a:xfrm>
              <a:off x="1910683" y="3055287"/>
              <a:ext cx="729000" cy="723364"/>
            </a:xfrm>
            <a:custGeom>
              <a:avLst/>
              <a:gdLst/>
              <a:ahLst/>
              <a:cxnLst>
                <a:cxn ang="0">
                  <a:pos x="197" y="217"/>
                </a:cxn>
                <a:cxn ang="0">
                  <a:pos x="295" y="461"/>
                </a:cxn>
                <a:cxn ang="0">
                  <a:pos x="232" y="589"/>
                </a:cxn>
                <a:cxn ang="0">
                  <a:pos x="325" y="817"/>
                </a:cxn>
                <a:cxn ang="0">
                  <a:pos x="369" y="981"/>
                </a:cxn>
                <a:cxn ang="0">
                  <a:pos x="300" y="1186"/>
                </a:cxn>
                <a:cxn ang="0">
                  <a:pos x="214" y="1269"/>
                </a:cxn>
                <a:cxn ang="0">
                  <a:pos x="146" y="1405"/>
                </a:cxn>
                <a:cxn ang="0">
                  <a:pos x="111" y="1537"/>
                </a:cxn>
                <a:cxn ang="0">
                  <a:pos x="14" y="1757"/>
                </a:cxn>
                <a:cxn ang="0">
                  <a:pos x="24" y="1913"/>
                </a:cxn>
                <a:cxn ang="0">
                  <a:pos x="0" y="1873"/>
                </a:cxn>
                <a:cxn ang="0">
                  <a:pos x="16" y="2017"/>
                </a:cxn>
                <a:cxn ang="0">
                  <a:pos x="156" y="2007"/>
                </a:cxn>
                <a:cxn ang="0">
                  <a:pos x="424" y="2036"/>
                </a:cxn>
                <a:cxn ang="0">
                  <a:pos x="1164" y="2030"/>
                </a:cxn>
                <a:cxn ang="0">
                  <a:pos x="1312" y="2103"/>
                </a:cxn>
                <a:cxn ang="0">
                  <a:pos x="1588" y="2136"/>
                </a:cxn>
                <a:cxn ang="0">
                  <a:pos x="1700" y="2136"/>
                </a:cxn>
                <a:cxn ang="0">
                  <a:pos x="2000" y="2028"/>
                </a:cxn>
                <a:cxn ang="0">
                  <a:pos x="1830" y="1869"/>
                </a:cxn>
                <a:cxn ang="0">
                  <a:pos x="1804" y="1269"/>
                </a:cxn>
                <a:cxn ang="0">
                  <a:pos x="2146" y="1265"/>
                </a:cxn>
                <a:cxn ang="0">
                  <a:pos x="2160" y="1161"/>
                </a:cxn>
                <a:cxn ang="0">
                  <a:pos x="2156" y="1133"/>
                </a:cxn>
                <a:cxn ang="0">
                  <a:pos x="2148" y="893"/>
                </a:cxn>
                <a:cxn ang="0">
                  <a:pos x="2052" y="907"/>
                </a:cxn>
                <a:cxn ang="0">
                  <a:pos x="1884" y="921"/>
                </a:cxn>
                <a:cxn ang="0">
                  <a:pos x="1833" y="905"/>
                </a:cxn>
                <a:cxn ang="0">
                  <a:pos x="1831" y="738"/>
                </a:cxn>
                <a:cxn ang="0">
                  <a:pos x="1791" y="485"/>
                </a:cxn>
                <a:cxn ang="0">
                  <a:pos x="1772" y="277"/>
                </a:cxn>
                <a:cxn ang="0">
                  <a:pos x="1560" y="211"/>
                </a:cxn>
                <a:cxn ang="0">
                  <a:pos x="1404" y="221"/>
                </a:cxn>
                <a:cxn ang="0">
                  <a:pos x="1362" y="306"/>
                </a:cxn>
                <a:cxn ang="0">
                  <a:pos x="1336" y="393"/>
                </a:cxn>
                <a:cxn ang="0">
                  <a:pos x="1182" y="388"/>
                </a:cxn>
                <a:cxn ang="0">
                  <a:pos x="1107" y="410"/>
                </a:cxn>
                <a:cxn ang="0">
                  <a:pos x="1000" y="360"/>
                </a:cxn>
                <a:cxn ang="0">
                  <a:pos x="885" y="133"/>
                </a:cxn>
                <a:cxn ang="0">
                  <a:pos x="664" y="25"/>
                </a:cxn>
                <a:cxn ang="0">
                  <a:pos x="235" y="23"/>
                </a:cxn>
                <a:cxn ang="0">
                  <a:pos x="108" y="24"/>
                </a:cxn>
              </a:cxnLst>
              <a:rect l="0" t="0" r="r" b="b"/>
              <a:pathLst>
                <a:path w="2160" h="2138">
                  <a:moveTo>
                    <a:pt x="108" y="24"/>
                  </a:moveTo>
                  <a:cubicBezTo>
                    <a:pt x="132" y="81"/>
                    <a:pt x="169" y="164"/>
                    <a:pt x="197" y="217"/>
                  </a:cubicBezTo>
                  <a:cubicBezTo>
                    <a:pt x="217" y="255"/>
                    <a:pt x="220" y="305"/>
                    <a:pt x="239" y="345"/>
                  </a:cubicBezTo>
                  <a:cubicBezTo>
                    <a:pt x="256" y="380"/>
                    <a:pt x="288" y="424"/>
                    <a:pt x="295" y="461"/>
                  </a:cubicBezTo>
                  <a:cubicBezTo>
                    <a:pt x="298" y="473"/>
                    <a:pt x="302" y="513"/>
                    <a:pt x="294" y="523"/>
                  </a:cubicBezTo>
                  <a:cubicBezTo>
                    <a:pt x="276" y="543"/>
                    <a:pt x="222" y="548"/>
                    <a:pt x="232" y="589"/>
                  </a:cubicBezTo>
                  <a:cubicBezTo>
                    <a:pt x="237" y="609"/>
                    <a:pt x="254" y="626"/>
                    <a:pt x="261" y="645"/>
                  </a:cubicBezTo>
                  <a:cubicBezTo>
                    <a:pt x="283" y="704"/>
                    <a:pt x="297" y="760"/>
                    <a:pt x="325" y="817"/>
                  </a:cubicBezTo>
                  <a:cubicBezTo>
                    <a:pt x="342" y="852"/>
                    <a:pt x="368" y="878"/>
                    <a:pt x="378" y="917"/>
                  </a:cubicBezTo>
                  <a:cubicBezTo>
                    <a:pt x="384" y="939"/>
                    <a:pt x="372" y="960"/>
                    <a:pt x="369" y="981"/>
                  </a:cubicBezTo>
                  <a:cubicBezTo>
                    <a:pt x="365" y="1010"/>
                    <a:pt x="372" y="1040"/>
                    <a:pt x="366" y="1069"/>
                  </a:cubicBezTo>
                  <a:cubicBezTo>
                    <a:pt x="360" y="1104"/>
                    <a:pt x="328" y="1165"/>
                    <a:pt x="300" y="1186"/>
                  </a:cubicBezTo>
                  <a:cubicBezTo>
                    <a:pt x="280" y="1200"/>
                    <a:pt x="256" y="1198"/>
                    <a:pt x="236" y="1216"/>
                  </a:cubicBezTo>
                  <a:cubicBezTo>
                    <a:pt x="218" y="1232"/>
                    <a:pt x="227" y="1251"/>
                    <a:pt x="214" y="1269"/>
                  </a:cubicBezTo>
                  <a:cubicBezTo>
                    <a:pt x="198" y="1293"/>
                    <a:pt x="166" y="1309"/>
                    <a:pt x="152" y="1334"/>
                  </a:cubicBezTo>
                  <a:cubicBezTo>
                    <a:pt x="141" y="1354"/>
                    <a:pt x="155" y="1382"/>
                    <a:pt x="146" y="1405"/>
                  </a:cubicBezTo>
                  <a:cubicBezTo>
                    <a:pt x="139" y="1421"/>
                    <a:pt x="125" y="1432"/>
                    <a:pt x="119" y="1449"/>
                  </a:cubicBezTo>
                  <a:cubicBezTo>
                    <a:pt x="109" y="1476"/>
                    <a:pt x="117" y="1508"/>
                    <a:pt x="111" y="1537"/>
                  </a:cubicBezTo>
                  <a:cubicBezTo>
                    <a:pt x="99" y="1592"/>
                    <a:pt x="75" y="1646"/>
                    <a:pt x="62" y="1701"/>
                  </a:cubicBezTo>
                  <a:cubicBezTo>
                    <a:pt x="56" y="1728"/>
                    <a:pt x="17" y="1736"/>
                    <a:pt x="14" y="1757"/>
                  </a:cubicBezTo>
                  <a:cubicBezTo>
                    <a:pt x="8" y="1806"/>
                    <a:pt x="38" y="1862"/>
                    <a:pt x="28" y="1913"/>
                  </a:cubicBezTo>
                  <a:cubicBezTo>
                    <a:pt x="24" y="1913"/>
                    <a:pt x="24" y="1913"/>
                    <a:pt x="24" y="1913"/>
                  </a:cubicBezTo>
                  <a:cubicBezTo>
                    <a:pt x="16" y="1873"/>
                    <a:pt x="16" y="1873"/>
                    <a:pt x="16" y="1873"/>
                  </a:cubicBezTo>
                  <a:cubicBezTo>
                    <a:pt x="0" y="1873"/>
                    <a:pt x="0" y="1873"/>
                    <a:pt x="0" y="1873"/>
                  </a:cubicBezTo>
                  <a:cubicBezTo>
                    <a:pt x="19" y="1941"/>
                    <a:pt x="19" y="1941"/>
                    <a:pt x="19" y="1941"/>
                  </a:cubicBezTo>
                  <a:cubicBezTo>
                    <a:pt x="16" y="2017"/>
                    <a:pt x="16" y="2017"/>
                    <a:pt x="16" y="2017"/>
                  </a:cubicBezTo>
                  <a:cubicBezTo>
                    <a:pt x="34" y="2010"/>
                    <a:pt x="53" y="1988"/>
                    <a:pt x="72" y="1988"/>
                  </a:cubicBezTo>
                  <a:cubicBezTo>
                    <a:pt x="98" y="1988"/>
                    <a:pt x="130" y="2012"/>
                    <a:pt x="156" y="2007"/>
                  </a:cubicBezTo>
                  <a:cubicBezTo>
                    <a:pt x="212" y="1995"/>
                    <a:pt x="237" y="1944"/>
                    <a:pt x="300" y="1959"/>
                  </a:cubicBezTo>
                  <a:cubicBezTo>
                    <a:pt x="346" y="1971"/>
                    <a:pt x="367" y="2040"/>
                    <a:pt x="424" y="2036"/>
                  </a:cubicBezTo>
                  <a:cubicBezTo>
                    <a:pt x="587" y="2028"/>
                    <a:pt x="752" y="2029"/>
                    <a:pt x="916" y="2029"/>
                  </a:cubicBezTo>
                  <a:cubicBezTo>
                    <a:pt x="996" y="2029"/>
                    <a:pt x="1086" y="2017"/>
                    <a:pt x="1164" y="2030"/>
                  </a:cubicBezTo>
                  <a:cubicBezTo>
                    <a:pt x="1200" y="2035"/>
                    <a:pt x="1215" y="2089"/>
                    <a:pt x="1252" y="2101"/>
                  </a:cubicBezTo>
                  <a:cubicBezTo>
                    <a:pt x="1272" y="2108"/>
                    <a:pt x="1292" y="2101"/>
                    <a:pt x="1312" y="2103"/>
                  </a:cubicBezTo>
                  <a:cubicBezTo>
                    <a:pt x="1376" y="2109"/>
                    <a:pt x="1442" y="2106"/>
                    <a:pt x="1504" y="2112"/>
                  </a:cubicBezTo>
                  <a:cubicBezTo>
                    <a:pt x="1533" y="2115"/>
                    <a:pt x="1555" y="2136"/>
                    <a:pt x="1588" y="2136"/>
                  </a:cubicBezTo>
                  <a:cubicBezTo>
                    <a:pt x="1605" y="2136"/>
                    <a:pt x="1620" y="2126"/>
                    <a:pt x="1636" y="2125"/>
                  </a:cubicBezTo>
                  <a:cubicBezTo>
                    <a:pt x="1659" y="2124"/>
                    <a:pt x="1678" y="2138"/>
                    <a:pt x="1700" y="2136"/>
                  </a:cubicBezTo>
                  <a:cubicBezTo>
                    <a:pt x="1818" y="2128"/>
                    <a:pt x="1939" y="2086"/>
                    <a:pt x="2056" y="2069"/>
                  </a:cubicBezTo>
                  <a:cubicBezTo>
                    <a:pt x="2044" y="2052"/>
                    <a:pt x="2017" y="2043"/>
                    <a:pt x="2000" y="2028"/>
                  </a:cubicBezTo>
                  <a:cubicBezTo>
                    <a:pt x="1959" y="1994"/>
                    <a:pt x="1925" y="1955"/>
                    <a:pt x="1887" y="1918"/>
                  </a:cubicBezTo>
                  <a:cubicBezTo>
                    <a:pt x="1870" y="1901"/>
                    <a:pt x="1843" y="1889"/>
                    <a:pt x="1830" y="1869"/>
                  </a:cubicBezTo>
                  <a:cubicBezTo>
                    <a:pt x="1793" y="1812"/>
                    <a:pt x="1804" y="1738"/>
                    <a:pt x="1804" y="1673"/>
                  </a:cubicBezTo>
                  <a:cubicBezTo>
                    <a:pt x="1804" y="1269"/>
                    <a:pt x="1804" y="1269"/>
                    <a:pt x="1804" y="1269"/>
                  </a:cubicBezTo>
                  <a:cubicBezTo>
                    <a:pt x="2056" y="1269"/>
                    <a:pt x="2056" y="1269"/>
                    <a:pt x="2056" y="1269"/>
                  </a:cubicBezTo>
                  <a:cubicBezTo>
                    <a:pt x="2076" y="1269"/>
                    <a:pt x="2130" y="1278"/>
                    <a:pt x="2146" y="1265"/>
                  </a:cubicBezTo>
                  <a:cubicBezTo>
                    <a:pt x="2156" y="1256"/>
                    <a:pt x="2134" y="1232"/>
                    <a:pt x="2132" y="1221"/>
                  </a:cubicBezTo>
                  <a:cubicBezTo>
                    <a:pt x="2129" y="1197"/>
                    <a:pt x="2145" y="1177"/>
                    <a:pt x="2160" y="1161"/>
                  </a:cubicBezTo>
                  <a:cubicBezTo>
                    <a:pt x="2160" y="1157"/>
                    <a:pt x="2160" y="1157"/>
                    <a:pt x="2160" y="1157"/>
                  </a:cubicBezTo>
                  <a:cubicBezTo>
                    <a:pt x="2156" y="1133"/>
                    <a:pt x="2156" y="1133"/>
                    <a:pt x="2156" y="1133"/>
                  </a:cubicBezTo>
                  <a:cubicBezTo>
                    <a:pt x="2118" y="1099"/>
                    <a:pt x="2157" y="1027"/>
                    <a:pt x="2157" y="985"/>
                  </a:cubicBezTo>
                  <a:cubicBezTo>
                    <a:pt x="2157" y="953"/>
                    <a:pt x="2144" y="926"/>
                    <a:pt x="2148" y="893"/>
                  </a:cubicBezTo>
                  <a:cubicBezTo>
                    <a:pt x="2112" y="916"/>
                    <a:pt x="2112" y="916"/>
                    <a:pt x="2112" y="916"/>
                  </a:cubicBezTo>
                  <a:cubicBezTo>
                    <a:pt x="2052" y="907"/>
                    <a:pt x="2052" y="907"/>
                    <a:pt x="2052" y="907"/>
                  </a:cubicBezTo>
                  <a:cubicBezTo>
                    <a:pt x="1992" y="928"/>
                    <a:pt x="1992" y="928"/>
                    <a:pt x="1992" y="928"/>
                  </a:cubicBezTo>
                  <a:cubicBezTo>
                    <a:pt x="1884" y="921"/>
                    <a:pt x="1884" y="921"/>
                    <a:pt x="1884" y="921"/>
                  </a:cubicBezTo>
                  <a:cubicBezTo>
                    <a:pt x="1848" y="953"/>
                    <a:pt x="1848" y="953"/>
                    <a:pt x="1848" y="953"/>
                  </a:cubicBezTo>
                  <a:cubicBezTo>
                    <a:pt x="1848" y="934"/>
                    <a:pt x="1833" y="922"/>
                    <a:pt x="1833" y="905"/>
                  </a:cubicBezTo>
                  <a:cubicBezTo>
                    <a:pt x="1832" y="888"/>
                    <a:pt x="1851" y="880"/>
                    <a:pt x="1855" y="865"/>
                  </a:cubicBezTo>
                  <a:cubicBezTo>
                    <a:pt x="1862" y="830"/>
                    <a:pt x="1845" y="770"/>
                    <a:pt x="1831" y="738"/>
                  </a:cubicBezTo>
                  <a:cubicBezTo>
                    <a:pt x="1818" y="706"/>
                    <a:pt x="1775" y="698"/>
                    <a:pt x="1769" y="657"/>
                  </a:cubicBezTo>
                  <a:cubicBezTo>
                    <a:pt x="1760" y="598"/>
                    <a:pt x="1788" y="542"/>
                    <a:pt x="1791" y="485"/>
                  </a:cubicBezTo>
                  <a:cubicBezTo>
                    <a:pt x="1794" y="449"/>
                    <a:pt x="1763" y="419"/>
                    <a:pt x="1760" y="385"/>
                  </a:cubicBezTo>
                  <a:cubicBezTo>
                    <a:pt x="1757" y="348"/>
                    <a:pt x="1776" y="316"/>
                    <a:pt x="1772" y="277"/>
                  </a:cubicBezTo>
                  <a:cubicBezTo>
                    <a:pt x="1715" y="249"/>
                    <a:pt x="1611" y="269"/>
                    <a:pt x="1548" y="269"/>
                  </a:cubicBezTo>
                  <a:cubicBezTo>
                    <a:pt x="1548" y="254"/>
                    <a:pt x="1566" y="222"/>
                    <a:pt x="1560" y="211"/>
                  </a:cubicBezTo>
                  <a:cubicBezTo>
                    <a:pt x="1549" y="194"/>
                    <a:pt x="1506" y="204"/>
                    <a:pt x="1500" y="221"/>
                  </a:cubicBezTo>
                  <a:cubicBezTo>
                    <a:pt x="1404" y="221"/>
                    <a:pt x="1404" y="221"/>
                    <a:pt x="1404" y="221"/>
                  </a:cubicBezTo>
                  <a:cubicBezTo>
                    <a:pt x="1366" y="230"/>
                    <a:pt x="1366" y="230"/>
                    <a:pt x="1366" y="230"/>
                  </a:cubicBezTo>
                  <a:cubicBezTo>
                    <a:pt x="1362" y="306"/>
                    <a:pt x="1362" y="306"/>
                    <a:pt x="1362" y="306"/>
                  </a:cubicBezTo>
                  <a:cubicBezTo>
                    <a:pt x="1341" y="327"/>
                    <a:pt x="1341" y="327"/>
                    <a:pt x="1341" y="327"/>
                  </a:cubicBezTo>
                  <a:cubicBezTo>
                    <a:pt x="1336" y="393"/>
                    <a:pt x="1336" y="393"/>
                    <a:pt x="1336" y="393"/>
                  </a:cubicBezTo>
                  <a:cubicBezTo>
                    <a:pt x="1297" y="393"/>
                    <a:pt x="1262" y="384"/>
                    <a:pt x="1224" y="381"/>
                  </a:cubicBezTo>
                  <a:cubicBezTo>
                    <a:pt x="1208" y="380"/>
                    <a:pt x="1188" y="372"/>
                    <a:pt x="1182" y="388"/>
                  </a:cubicBezTo>
                  <a:cubicBezTo>
                    <a:pt x="1128" y="385"/>
                    <a:pt x="1128" y="385"/>
                    <a:pt x="1128" y="385"/>
                  </a:cubicBezTo>
                  <a:cubicBezTo>
                    <a:pt x="1107" y="410"/>
                    <a:pt x="1107" y="410"/>
                    <a:pt x="1107" y="410"/>
                  </a:cubicBezTo>
                  <a:cubicBezTo>
                    <a:pt x="1080" y="400"/>
                    <a:pt x="1057" y="416"/>
                    <a:pt x="1033" y="406"/>
                  </a:cubicBezTo>
                  <a:cubicBezTo>
                    <a:pt x="1019" y="401"/>
                    <a:pt x="1009" y="372"/>
                    <a:pt x="1000" y="360"/>
                  </a:cubicBezTo>
                  <a:cubicBezTo>
                    <a:pt x="977" y="330"/>
                    <a:pt x="910" y="265"/>
                    <a:pt x="932" y="229"/>
                  </a:cubicBezTo>
                  <a:cubicBezTo>
                    <a:pt x="915" y="196"/>
                    <a:pt x="893" y="171"/>
                    <a:pt x="885" y="133"/>
                  </a:cubicBezTo>
                  <a:cubicBezTo>
                    <a:pt x="878" y="102"/>
                    <a:pt x="887" y="55"/>
                    <a:pt x="859" y="32"/>
                  </a:cubicBezTo>
                  <a:cubicBezTo>
                    <a:pt x="818" y="0"/>
                    <a:pt x="713" y="25"/>
                    <a:pt x="664" y="25"/>
                  </a:cubicBezTo>
                  <a:cubicBezTo>
                    <a:pt x="607" y="25"/>
                    <a:pt x="547" y="33"/>
                    <a:pt x="491" y="30"/>
                  </a:cubicBezTo>
                  <a:cubicBezTo>
                    <a:pt x="412" y="25"/>
                    <a:pt x="314" y="7"/>
                    <a:pt x="235" y="23"/>
                  </a:cubicBezTo>
                  <a:cubicBezTo>
                    <a:pt x="203" y="26"/>
                    <a:pt x="174" y="37"/>
                    <a:pt x="156" y="49"/>
                  </a:cubicBezTo>
                  <a:cubicBezTo>
                    <a:pt x="130" y="13"/>
                    <a:pt x="133" y="18"/>
                    <a:pt x="108" y="24"/>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34"/>
            <p:cNvSpPr>
              <a:spLocks/>
            </p:cNvSpPr>
            <p:nvPr/>
          </p:nvSpPr>
          <p:spPr bwMode="auto">
            <a:xfrm>
              <a:off x="1908804" y="3712890"/>
              <a:ext cx="800397" cy="706453"/>
            </a:xfrm>
            <a:custGeom>
              <a:avLst/>
              <a:gdLst/>
              <a:ahLst/>
              <a:cxnLst>
                <a:cxn ang="0">
                  <a:pos x="506" y="1039"/>
                </a:cxn>
                <a:cxn ang="0">
                  <a:pos x="502" y="1171"/>
                </a:cxn>
                <a:cxn ang="0">
                  <a:pos x="549" y="1370"/>
                </a:cxn>
                <a:cxn ang="0">
                  <a:pos x="560" y="1531"/>
                </a:cxn>
                <a:cxn ang="0">
                  <a:pos x="584" y="1626"/>
                </a:cxn>
                <a:cxn ang="0">
                  <a:pos x="634" y="1767"/>
                </a:cxn>
                <a:cxn ang="0">
                  <a:pos x="719" y="1927"/>
                </a:cxn>
                <a:cxn ang="0">
                  <a:pos x="838" y="2026"/>
                </a:cxn>
                <a:cxn ang="0">
                  <a:pos x="898" y="2001"/>
                </a:cxn>
                <a:cxn ang="0">
                  <a:pos x="999" y="1976"/>
                </a:cxn>
                <a:cxn ang="0">
                  <a:pos x="1090" y="2058"/>
                </a:cxn>
                <a:cxn ang="0">
                  <a:pos x="1254" y="2067"/>
                </a:cxn>
                <a:cxn ang="0">
                  <a:pos x="1330" y="2051"/>
                </a:cxn>
                <a:cxn ang="0">
                  <a:pos x="1460" y="1992"/>
                </a:cxn>
                <a:cxn ang="0">
                  <a:pos x="1466" y="1767"/>
                </a:cxn>
                <a:cxn ang="0">
                  <a:pos x="1586" y="883"/>
                </a:cxn>
                <a:cxn ang="0">
                  <a:pos x="1638" y="835"/>
                </a:cxn>
                <a:cxn ang="0">
                  <a:pos x="1638" y="243"/>
                </a:cxn>
                <a:cxn ang="0">
                  <a:pos x="2068" y="243"/>
                </a:cxn>
                <a:cxn ang="0">
                  <a:pos x="2118" y="252"/>
                </a:cxn>
                <a:cxn ang="0">
                  <a:pos x="2249" y="197"/>
                </a:cxn>
                <a:cxn ang="0">
                  <a:pos x="2370" y="147"/>
                </a:cxn>
                <a:cxn ang="0">
                  <a:pos x="2326" y="107"/>
                </a:cxn>
                <a:cxn ang="0">
                  <a:pos x="2322" y="119"/>
                </a:cxn>
                <a:cxn ang="0">
                  <a:pos x="2182" y="96"/>
                </a:cxn>
                <a:cxn ang="0">
                  <a:pos x="1514" y="156"/>
                </a:cxn>
                <a:cxn ang="0">
                  <a:pos x="1266" y="145"/>
                </a:cxn>
                <a:cxn ang="0">
                  <a:pos x="986" y="75"/>
                </a:cxn>
                <a:cxn ang="0">
                  <a:pos x="422" y="76"/>
                </a:cxn>
                <a:cxn ang="0">
                  <a:pos x="170" y="47"/>
                </a:cxn>
                <a:cxn ang="0">
                  <a:pos x="58" y="235"/>
                </a:cxn>
                <a:cxn ang="0">
                  <a:pos x="136" y="331"/>
                </a:cxn>
                <a:cxn ang="0">
                  <a:pos x="276" y="579"/>
                </a:cxn>
                <a:cxn ang="0">
                  <a:pos x="406" y="847"/>
                </a:cxn>
              </a:cxnLst>
              <a:rect l="0" t="0" r="r" b="b"/>
              <a:pathLst>
                <a:path w="2370" h="2091">
                  <a:moveTo>
                    <a:pt x="406" y="847"/>
                  </a:moveTo>
                  <a:cubicBezTo>
                    <a:pt x="468" y="890"/>
                    <a:pt x="515" y="961"/>
                    <a:pt x="506" y="1039"/>
                  </a:cubicBezTo>
                  <a:cubicBezTo>
                    <a:pt x="490" y="1031"/>
                    <a:pt x="490" y="1031"/>
                    <a:pt x="490" y="1031"/>
                  </a:cubicBezTo>
                  <a:cubicBezTo>
                    <a:pt x="502" y="1171"/>
                    <a:pt x="502" y="1171"/>
                    <a:pt x="502" y="1171"/>
                  </a:cubicBezTo>
                  <a:cubicBezTo>
                    <a:pt x="499" y="1259"/>
                    <a:pt x="499" y="1259"/>
                    <a:pt x="499" y="1259"/>
                  </a:cubicBezTo>
                  <a:cubicBezTo>
                    <a:pt x="549" y="1370"/>
                    <a:pt x="549" y="1370"/>
                    <a:pt x="549" y="1370"/>
                  </a:cubicBezTo>
                  <a:cubicBezTo>
                    <a:pt x="565" y="1491"/>
                    <a:pt x="565" y="1491"/>
                    <a:pt x="565" y="1491"/>
                  </a:cubicBezTo>
                  <a:cubicBezTo>
                    <a:pt x="560" y="1531"/>
                    <a:pt x="560" y="1531"/>
                    <a:pt x="560" y="1531"/>
                  </a:cubicBezTo>
                  <a:cubicBezTo>
                    <a:pt x="581" y="1579"/>
                    <a:pt x="581" y="1579"/>
                    <a:pt x="581" y="1579"/>
                  </a:cubicBezTo>
                  <a:cubicBezTo>
                    <a:pt x="584" y="1626"/>
                    <a:pt x="584" y="1626"/>
                    <a:pt x="584" y="1626"/>
                  </a:cubicBezTo>
                  <a:cubicBezTo>
                    <a:pt x="618" y="1679"/>
                    <a:pt x="618" y="1679"/>
                    <a:pt x="618" y="1679"/>
                  </a:cubicBezTo>
                  <a:cubicBezTo>
                    <a:pt x="580" y="1691"/>
                    <a:pt x="632" y="1744"/>
                    <a:pt x="634" y="1767"/>
                  </a:cubicBezTo>
                  <a:cubicBezTo>
                    <a:pt x="636" y="1802"/>
                    <a:pt x="651" y="1815"/>
                    <a:pt x="669" y="1843"/>
                  </a:cubicBezTo>
                  <a:cubicBezTo>
                    <a:pt x="687" y="1870"/>
                    <a:pt x="697" y="1902"/>
                    <a:pt x="719" y="1927"/>
                  </a:cubicBezTo>
                  <a:cubicBezTo>
                    <a:pt x="734" y="1945"/>
                    <a:pt x="756" y="1956"/>
                    <a:pt x="774" y="1972"/>
                  </a:cubicBezTo>
                  <a:cubicBezTo>
                    <a:pt x="792" y="1988"/>
                    <a:pt x="813" y="2020"/>
                    <a:pt x="838" y="2026"/>
                  </a:cubicBezTo>
                  <a:cubicBezTo>
                    <a:pt x="851" y="2029"/>
                    <a:pt x="860" y="2017"/>
                    <a:pt x="870" y="2012"/>
                  </a:cubicBezTo>
                  <a:cubicBezTo>
                    <a:pt x="879" y="2007"/>
                    <a:pt x="891" y="2009"/>
                    <a:pt x="898" y="2001"/>
                  </a:cubicBezTo>
                  <a:cubicBezTo>
                    <a:pt x="928" y="1969"/>
                    <a:pt x="907" y="1925"/>
                    <a:pt x="970" y="1939"/>
                  </a:cubicBezTo>
                  <a:cubicBezTo>
                    <a:pt x="963" y="1969"/>
                    <a:pt x="991" y="1955"/>
                    <a:pt x="999" y="1976"/>
                  </a:cubicBezTo>
                  <a:cubicBezTo>
                    <a:pt x="1011" y="2008"/>
                    <a:pt x="984" y="2053"/>
                    <a:pt x="1038" y="2039"/>
                  </a:cubicBezTo>
                  <a:cubicBezTo>
                    <a:pt x="1042" y="2057"/>
                    <a:pt x="1074" y="2054"/>
                    <a:pt x="1090" y="2058"/>
                  </a:cubicBezTo>
                  <a:cubicBezTo>
                    <a:pt x="1108" y="2063"/>
                    <a:pt x="1122" y="2077"/>
                    <a:pt x="1142" y="2078"/>
                  </a:cubicBezTo>
                  <a:cubicBezTo>
                    <a:pt x="1179" y="2079"/>
                    <a:pt x="1216" y="2064"/>
                    <a:pt x="1254" y="2067"/>
                  </a:cubicBezTo>
                  <a:cubicBezTo>
                    <a:pt x="1275" y="2068"/>
                    <a:pt x="1288" y="2091"/>
                    <a:pt x="1310" y="2089"/>
                  </a:cubicBezTo>
                  <a:cubicBezTo>
                    <a:pt x="1333" y="2086"/>
                    <a:pt x="1340" y="2070"/>
                    <a:pt x="1330" y="2051"/>
                  </a:cubicBezTo>
                  <a:cubicBezTo>
                    <a:pt x="1365" y="2049"/>
                    <a:pt x="1366" y="2032"/>
                    <a:pt x="1391" y="2015"/>
                  </a:cubicBezTo>
                  <a:cubicBezTo>
                    <a:pt x="1410" y="2002"/>
                    <a:pt x="1442" y="2010"/>
                    <a:pt x="1460" y="1992"/>
                  </a:cubicBezTo>
                  <a:cubicBezTo>
                    <a:pt x="1472" y="1979"/>
                    <a:pt x="1466" y="1947"/>
                    <a:pt x="1466" y="1931"/>
                  </a:cubicBezTo>
                  <a:cubicBezTo>
                    <a:pt x="1466" y="1767"/>
                    <a:pt x="1466" y="1767"/>
                    <a:pt x="1466" y="1767"/>
                  </a:cubicBezTo>
                  <a:cubicBezTo>
                    <a:pt x="1466" y="883"/>
                    <a:pt x="1466" y="883"/>
                    <a:pt x="1466" y="883"/>
                  </a:cubicBezTo>
                  <a:cubicBezTo>
                    <a:pt x="1586" y="883"/>
                    <a:pt x="1586" y="883"/>
                    <a:pt x="1586" y="883"/>
                  </a:cubicBezTo>
                  <a:cubicBezTo>
                    <a:pt x="1632" y="879"/>
                    <a:pt x="1632" y="879"/>
                    <a:pt x="1632" y="879"/>
                  </a:cubicBezTo>
                  <a:cubicBezTo>
                    <a:pt x="1638" y="835"/>
                    <a:pt x="1638" y="835"/>
                    <a:pt x="1638" y="835"/>
                  </a:cubicBezTo>
                  <a:cubicBezTo>
                    <a:pt x="1638" y="719"/>
                    <a:pt x="1638" y="719"/>
                    <a:pt x="1638" y="719"/>
                  </a:cubicBezTo>
                  <a:cubicBezTo>
                    <a:pt x="1638" y="243"/>
                    <a:pt x="1638" y="243"/>
                    <a:pt x="1638" y="243"/>
                  </a:cubicBezTo>
                  <a:cubicBezTo>
                    <a:pt x="2030" y="187"/>
                    <a:pt x="2030" y="187"/>
                    <a:pt x="2030" y="187"/>
                  </a:cubicBezTo>
                  <a:cubicBezTo>
                    <a:pt x="2068" y="243"/>
                    <a:pt x="2068" y="243"/>
                    <a:pt x="2068" y="243"/>
                  </a:cubicBezTo>
                  <a:cubicBezTo>
                    <a:pt x="2087" y="270"/>
                    <a:pt x="2087" y="270"/>
                    <a:pt x="2087" y="270"/>
                  </a:cubicBezTo>
                  <a:cubicBezTo>
                    <a:pt x="2118" y="252"/>
                    <a:pt x="2118" y="252"/>
                    <a:pt x="2118" y="252"/>
                  </a:cubicBezTo>
                  <a:cubicBezTo>
                    <a:pt x="2202" y="191"/>
                    <a:pt x="2202" y="191"/>
                    <a:pt x="2202" y="191"/>
                  </a:cubicBezTo>
                  <a:cubicBezTo>
                    <a:pt x="2249" y="197"/>
                    <a:pt x="2249" y="197"/>
                    <a:pt x="2249" y="197"/>
                  </a:cubicBezTo>
                  <a:cubicBezTo>
                    <a:pt x="2302" y="160"/>
                    <a:pt x="2302" y="160"/>
                    <a:pt x="2302" y="160"/>
                  </a:cubicBezTo>
                  <a:cubicBezTo>
                    <a:pt x="2370" y="147"/>
                    <a:pt x="2370" y="147"/>
                    <a:pt x="2370" y="147"/>
                  </a:cubicBezTo>
                  <a:cubicBezTo>
                    <a:pt x="2330" y="107"/>
                    <a:pt x="2330" y="107"/>
                    <a:pt x="2330" y="107"/>
                  </a:cubicBezTo>
                  <a:cubicBezTo>
                    <a:pt x="2326" y="107"/>
                    <a:pt x="2326" y="107"/>
                    <a:pt x="2326" y="107"/>
                  </a:cubicBezTo>
                  <a:cubicBezTo>
                    <a:pt x="2326" y="119"/>
                    <a:pt x="2326" y="119"/>
                    <a:pt x="2326" y="119"/>
                  </a:cubicBezTo>
                  <a:cubicBezTo>
                    <a:pt x="2322" y="119"/>
                    <a:pt x="2322" y="119"/>
                    <a:pt x="2322" y="119"/>
                  </a:cubicBezTo>
                  <a:cubicBezTo>
                    <a:pt x="2322" y="103"/>
                    <a:pt x="2322" y="103"/>
                    <a:pt x="2322" y="103"/>
                  </a:cubicBezTo>
                  <a:cubicBezTo>
                    <a:pt x="2275" y="101"/>
                    <a:pt x="2229" y="91"/>
                    <a:pt x="2182" y="96"/>
                  </a:cubicBezTo>
                  <a:cubicBezTo>
                    <a:pt x="1982" y="116"/>
                    <a:pt x="1790" y="184"/>
                    <a:pt x="1590" y="179"/>
                  </a:cubicBezTo>
                  <a:cubicBezTo>
                    <a:pt x="1562" y="178"/>
                    <a:pt x="1541" y="157"/>
                    <a:pt x="1514" y="156"/>
                  </a:cubicBezTo>
                  <a:cubicBezTo>
                    <a:pt x="1451" y="154"/>
                    <a:pt x="1390" y="153"/>
                    <a:pt x="1326" y="147"/>
                  </a:cubicBezTo>
                  <a:cubicBezTo>
                    <a:pt x="1306" y="145"/>
                    <a:pt x="1285" y="150"/>
                    <a:pt x="1266" y="145"/>
                  </a:cubicBezTo>
                  <a:cubicBezTo>
                    <a:pt x="1228" y="134"/>
                    <a:pt x="1217" y="81"/>
                    <a:pt x="1182" y="75"/>
                  </a:cubicBezTo>
                  <a:cubicBezTo>
                    <a:pt x="1119" y="66"/>
                    <a:pt x="1049" y="75"/>
                    <a:pt x="986" y="75"/>
                  </a:cubicBezTo>
                  <a:cubicBezTo>
                    <a:pt x="586" y="75"/>
                    <a:pt x="586" y="75"/>
                    <a:pt x="586" y="75"/>
                  </a:cubicBezTo>
                  <a:cubicBezTo>
                    <a:pt x="539" y="75"/>
                    <a:pt x="465" y="90"/>
                    <a:pt x="422" y="76"/>
                  </a:cubicBezTo>
                  <a:cubicBezTo>
                    <a:pt x="362" y="58"/>
                    <a:pt x="339" y="3"/>
                    <a:pt x="274" y="1"/>
                  </a:cubicBezTo>
                  <a:cubicBezTo>
                    <a:pt x="230" y="0"/>
                    <a:pt x="210" y="41"/>
                    <a:pt x="170" y="47"/>
                  </a:cubicBezTo>
                  <a:cubicBezTo>
                    <a:pt x="124" y="54"/>
                    <a:pt x="55" y="6"/>
                    <a:pt x="25" y="67"/>
                  </a:cubicBezTo>
                  <a:cubicBezTo>
                    <a:pt x="0" y="121"/>
                    <a:pt x="32" y="190"/>
                    <a:pt x="58" y="235"/>
                  </a:cubicBezTo>
                  <a:cubicBezTo>
                    <a:pt x="66" y="249"/>
                    <a:pt x="67" y="266"/>
                    <a:pt x="79" y="278"/>
                  </a:cubicBezTo>
                  <a:cubicBezTo>
                    <a:pt x="96" y="298"/>
                    <a:pt x="120" y="310"/>
                    <a:pt x="136" y="331"/>
                  </a:cubicBezTo>
                  <a:cubicBezTo>
                    <a:pt x="160" y="363"/>
                    <a:pt x="173" y="401"/>
                    <a:pt x="192" y="435"/>
                  </a:cubicBezTo>
                  <a:cubicBezTo>
                    <a:pt x="218" y="482"/>
                    <a:pt x="256" y="531"/>
                    <a:pt x="276" y="579"/>
                  </a:cubicBezTo>
                  <a:cubicBezTo>
                    <a:pt x="290" y="612"/>
                    <a:pt x="296" y="651"/>
                    <a:pt x="313" y="683"/>
                  </a:cubicBezTo>
                  <a:cubicBezTo>
                    <a:pt x="339" y="733"/>
                    <a:pt x="406" y="787"/>
                    <a:pt x="406" y="847"/>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35"/>
            <p:cNvSpPr>
              <a:spLocks/>
            </p:cNvSpPr>
            <p:nvPr/>
          </p:nvSpPr>
          <p:spPr bwMode="auto">
            <a:xfrm>
              <a:off x="2397309" y="3757983"/>
              <a:ext cx="556145" cy="542993"/>
            </a:xfrm>
            <a:custGeom>
              <a:avLst/>
              <a:gdLst/>
              <a:ahLst/>
              <a:cxnLst>
                <a:cxn ang="0">
                  <a:pos x="181" y="735"/>
                </a:cxn>
                <a:cxn ang="0">
                  <a:pos x="13" y="735"/>
                </a:cxn>
                <a:cxn ang="0">
                  <a:pos x="13" y="1079"/>
                </a:cxn>
                <a:cxn ang="0">
                  <a:pos x="15" y="1222"/>
                </a:cxn>
                <a:cxn ang="0">
                  <a:pos x="79" y="1271"/>
                </a:cxn>
                <a:cxn ang="0">
                  <a:pos x="152" y="1427"/>
                </a:cxn>
                <a:cxn ang="0">
                  <a:pos x="121" y="1570"/>
                </a:cxn>
                <a:cxn ang="0">
                  <a:pos x="173" y="1578"/>
                </a:cxn>
                <a:cxn ang="0">
                  <a:pos x="325" y="1551"/>
                </a:cxn>
                <a:cxn ang="0">
                  <a:pos x="422" y="1490"/>
                </a:cxn>
                <a:cxn ang="0">
                  <a:pos x="484" y="1439"/>
                </a:cxn>
                <a:cxn ang="0">
                  <a:pos x="509" y="1379"/>
                </a:cxn>
                <a:cxn ang="0">
                  <a:pos x="601" y="1309"/>
                </a:cxn>
                <a:cxn ang="0">
                  <a:pos x="690" y="1369"/>
                </a:cxn>
                <a:cxn ang="0">
                  <a:pos x="737" y="1375"/>
                </a:cxn>
                <a:cxn ang="0">
                  <a:pos x="833" y="1406"/>
                </a:cxn>
                <a:cxn ang="0">
                  <a:pos x="892" y="1395"/>
                </a:cxn>
                <a:cxn ang="0">
                  <a:pos x="953" y="1389"/>
                </a:cxn>
                <a:cxn ang="0">
                  <a:pos x="1052" y="1222"/>
                </a:cxn>
                <a:cxn ang="0">
                  <a:pos x="1129" y="1194"/>
                </a:cxn>
                <a:cxn ang="0">
                  <a:pos x="1159" y="1159"/>
                </a:cxn>
                <a:cxn ang="0">
                  <a:pos x="1202" y="1133"/>
                </a:cxn>
                <a:cxn ang="0">
                  <a:pos x="1231" y="1036"/>
                </a:cxn>
                <a:cxn ang="0">
                  <a:pos x="1285" y="989"/>
                </a:cxn>
                <a:cxn ang="0">
                  <a:pos x="1324" y="976"/>
                </a:cxn>
                <a:cxn ang="0">
                  <a:pos x="1390" y="921"/>
                </a:cxn>
                <a:cxn ang="0">
                  <a:pos x="1450" y="851"/>
                </a:cxn>
                <a:cxn ang="0">
                  <a:pos x="1545" y="827"/>
                </a:cxn>
                <a:cxn ang="0">
                  <a:pos x="1586" y="782"/>
                </a:cxn>
                <a:cxn ang="0">
                  <a:pos x="1641" y="775"/>
                </a:cxn>
                <a:cxn ang="0">
                  <a:pos x="1593" y="703"/>
                </a:cxn>
                <a:cxn ang="0">
                  <a:pos x="1509" y="674"/>
                </a:cxn>
                <a:cxn ang="0">
                  <a:pos x="1381" y="603"/>
                </a:cxn>
                <a:cxn ang="0">
                  <a:pos x="1353" y="556"/>
                </a:cxn>
                <a:cxn ang="0">
                  <a:pos x="1355" y="477"/>
                </a:cxn>
                <a:cxn ang="0">
                  <a:pos x="1294" y="466"/>
                </a:cxn>
                <a:cxn ang="0">
                  <a:pos x="1264" y="404"/>
                </a:cxn>
                <a:cxn ang="0">
                  <a:pos x="1201" y="384"/>
                </a:cxn>
                <a:cxn ang="0">
                  <a:pos x="1087" y="302"/>
                </a:cxn>
                <a:cxn ang="0">
                  <a:pos x="1055" y="207"/>
                </a:cxn>
                <a:cxn ang="0">
                  <a:pos x="1026" y="174"/>
                </a:cxn>
                <a:cxn ang="0">
                  <a:pos x="938" y="50"/>
                </a:cxn>
                <a:cxn ang="0">
                  <a:pos x="923" y="7"/>
                </a:cxn>
                <a:cxn ang="0">
                  <a:pos x="889" y="9"/>
                </a:cxn>
                <a:cxn ang="0">
                  <a:pos x="812" y="41"/>
                </a:cxn>
                <a:cxn ang="0">
                  <a:pos x="765" y="35"/>
                </a:cxn>
                <a:cxn ang="0">
                  <a:pos x="681" y="89"/>
                </a:cxn>
                <a:cxn ang="0">
                  <a:pos x="646" y="115"/>
                </a:cxn>
                <a:cxn ang="0">
                  <a:pos x="584" y="44"/>
                </a:cxn>
                <a:cxn ang="0">
                  <a:pos x="501" y="51"/>
                </a:cxn>
                <a:cxn ang="0">
                  <a:pos x="285" y="92"/>
                </a:cxn>
                <a:cxn ang="0">
                  <a:pos x="187" y="99"/>
                </a:cxn>
                <a:cxn ang="0">
                  <a:pos x="181" y="143"/>
                </a:cxn>
                <a:cxn ang="0">
                  <a:pos x="181" y="259"/>
                </a:cxn>
                <a:cxn ang="0">
                  <a:pos x="181" y="735"/>
                </a:cxn>
              </a:cxnLst>
              <a:rect l="0" t="0" r="r" b="b"/>
              <a:pathLst>
                <a:path w="1641" h="1607">
                  <a:moveTo>
                    <a:pt x="181" y="735"/>
                  </a:moveTo>
                  <a:cubicBezTo>
                    <a:pt x="13" y="735"/>
                    <a:pt x="13" y="735"/>
                    <a:pt x="13" y="735"/>
                  </a:cubicBezTo>
                  <a:cubicBezTo>
                    <a:pt x="13" y="1079"/>
                    <a:pt x="13" y="1079"/>
                    <a:pt x="13" y="1079"/>
                  </a:cubicBezTo>
                  <a:cubicBezTo>
                    <a:pt x="13" y="1119"/>
                    <a:pt x="0" y="1185"/>
                    <a:pt x="15" y="1222"/>
                  </a:cubicBezTo>
                  <a:cubicBezTo>
                    <a:pt x="25" y="1246"/>
                    <a:pt x="63" y="1251"/>
                    <a:pt x="79" y="1271"/>
                  </a:cubicBezTo>
                  <a:cubicBezTo>
                    <a:pt x="112" y="1313"/>
                    <a:pt x="138" y="1376"/>
                    <a:pt x="152" y="1427"/>
                  </a:cubicBezTo>
                  <a:cubicBezTo>
                    <a:pt x="167" y="1481"/>
                    <a:pt x="94" y="1510"/>
                    <a:pt x="121" y="1570"/>
                  </a:cubicBezTo>
                  <a:cubicBezTo>
                    <a:pt x="132" y="1595"/>
                    <a:pt x="154" y="1577"/>
                    <a:pt x="173" y="1578"/>
                  </a:cubicBezTo>
                  <a:cubicBezTo>
                    <a:pt x="207" y="1580"/>
                    <a:pt x="331" y="1607"/>
                    <a:pt x="325" y="1551"/>
                  </a:cubicBezTo>
                  <a:cubicBezTo>
                    <a:pt x="379" y="1551"/>
                    <a:pt x="385" y="1521"/>
                    <a:pt x="422" y="1490"/>
                  </a:cubicBezTo>
                  <a:cubicBezTo>
                    <a:pt x="443" y="1472"/>
                    <a:pt x="469" y="1464"/>
                    <a:pt x="484" y="1439"/>
                  </a:cubicBezTo>
                  <a:cubicBezTo>
                    <a:pt x="496" y="1419"/>
                    <a:pt x="491" y="1395"/>
                    <a:pt x="509" y="1379"/>
                  </a:cubicBezTo>
                  <a:cubicBezTo>
                    <a:pt x="507" y="1329"/>
                    <a:pt x="552" y="1295"/>
                    <a:pt x="601" y="1309"/>
                  </a:cubicBezTo>
                  <a:cubicBezTo>
                    <a:pt x="635" y="1318"/>
                    <a:pt x="659" y="1354"/>
                    <a:pt x="690" y="1369"/>
                  </a:cubicBezTo>
                  <a:cubicBezTo>
                    <a:pt x="705" y="1376"/>
                    <a:pt x="722" y="1369"/>
                    <a:pt x="737" y="1375"/>
                  </a:cubicBezTo>
                  <a:cubicBezTo>
                    <a:pt x="767" y="1387"/>
                    <a:pt x="799" y="1406"/>
                    <a:pt x="833" y="1406"/>
                  </a:cubicBezTo>
                  <a:cubicBezTo>
                    <a:pt x="854" y="1407"/>
                    <a:pt x="872" y="1397"/>
                    <a:pt x="892" y="1395"/>
                  </a:cubicBezTo>
                  <a:cubicBezTo>
                    <a:pt x="913" y="1392"/>
                    <a:pt x="933" y="1398"/>
                    <a:pt x="953" y="1389"/>
                  </a:cubicBezTo>
                  <a:cubicBezTo>
                    <a:pt x="1025" y="1357"/>
                    <a:pt x="1006" y="1272"/>
                    <a:pt x="1052" y="1222"/>
                  </a:cubicBezTo>
                  <a:cubicBezTo>
                    <a:pt x="1076" y="1197"/>
                    <a:pt x="1102" y="1207"/>
                    <a:pt x="1129" y="1194"/>
                  </a:cubicBezTo>
                  <a:cubicBezTo>
                    <a:pt x="1144" y="1187"/>
                    <a:pt x="1148" y="1170"/>
                    <a:pt x="1159" y="1159"/>
                  </a:cubicBezTo>
                  <a:cubicBezTo>
                    <a:pt x="1171" y="1148"/>
                    <a:pt x="1192" y="1146"/>
                    <a:pt x="1202" y="1133"/>
                  </a:cubicBezTo>
                  <a:cubicBezTo>
                    <a:pt x="1220" y="1108"/>
                    <a:pt x="1209" y="1063"/>
                    <a:pt x="1231" y="1036"/>
                  </a:cubicBezTo>
                  <a:cubicBezTo>
                    <a:pt x="1245" y="1019"/>
                    <a:pt x="1264" y="998"/>
                    <a:pt x="1285" y="989"/>
                  </a:cubicBezTo>
                  <a:cubicBezTo>
                    <a:pt x="1297" y="983"/>
                    <a:pt x="1313" y="985"/>
                    <a:pt x="1324" y="976"/>
                  </a:cubicBezTo>
                  <a:cubicBezTo>
                    <a:pt x="1344" y="960"/>
                    <a:pt x="1373" y="941"/>
                    <a:pt x="1390" y="921"/>
                  </a:cubicBezTo>
                  <a:cubicBezTo>
                    <a:pt x="1409" y="900"/>
                    <a:pt x="1427" y="867"/>
                    <a:pt x="1450" y="851"/>
                  </a:cubicBezTo>
                  <a:cubicBezTo>
                    <a:pt x="1475" y="833"/>
                    <a:pt x="1516" y="839"/>
                    <a:pt x="1545" y="827"/>
                  </a:cubicBezTo>
                  <a:cubicBezTo>
                    <a:pt x="1570" y="817"/>
                    <a:pt x="1567" y="796"/>
                    <a:pt x="1586" y="782"/>
                  </a:cubicBezTo>
                  <a:cubicBezTo>
                    <a:pt x="1601" y="771"/>
                    <a:pt x="1624" y="775"/>
                    <a:pt x="1641" y="775"/>
                  </a:cubicBezTo>
                  <a:cubicBezTo>
                    <a:pt x="1624" y="738"/>
                    <a:pt x="1584" y="752"/>
                    <a:pt x="1593" y="703"/>
                  </a:cubicBezTo>
                  <a:cubicBezTo>
                    <a:pt x="1568" y="692"/>
                    <a:pt x="1535" y="679"/>
                    <a:pt x="1509" y="674"/>
                  </a:cubicBezTo>
                  <a:cubicBezTo>
                    <a:pt x="1457" y="664"/>
                    <a:pt x="1393" y="670"/>
                    <a:pt x="1381" y="603"/>
                  </a:cubicBezTo>
                  <a:cubicBezTo>
                    <a:pt x="1365" y="590"/>
                    <a:pt x="1351" y="578"/>
                    <a:pt x="1353" y="556"/>
                  </a:cubicBezTo>
                  <a:cubicBezTo>
                    <a:pt x="1355" y="535"/>
                    <a:pt x="1373" y="496"/>
                    <a:pt x="1355" y="477"/>
                  </a:cubicBezTo>
                  <a:cubicBezTo>
                    <a:pt x="1339" y="462"/>
                    <a:pt x="1312" y="478"/>
                    <a:pt x="1294" y="466"/>
                  </a:cubicBezTo>
                  <a:cubicBezTo>
                    <a:pt x="1276" y="454"/>
                    <a:pt x="1285" y="419"/>
                    <a:pt x="1264" y="404"/>
                  </a:cubicBezTo>
                  <a:cubicBezTo>
                    <a:pt x="1245" y="390"/>
                    <a:pt x="1222" y="393"/>
                    <a:pt x="1201" y="384"/>
                  </a:cubicBezTo>
                  <a:cubicBezTo>
                    <a:pt x="1169" y="370"/>
                    <a:pt x="1110" y="328"/>
                    <a:pt x="1087" y="302"/>
                  </a:cubicBezTo>
                  <a:cubicBezTo>
                    <a:pt x="1061" y="274"/>
                    <a:pt x="1068" y="238"/>
                    <a:pt x="1055" y="207"/>
                  </a:cubicBezTo>
                  <a:cubicBezTo>
                    <a:pt x="1049" y="194"/>
                    <a:pt x="1034" y="186"/>
                    <a:pt x="1026" y="174"/>
                  </a:cubicBezTo>
                  <a:cubicBezTo>
                    <a:pt x="998" y="133"/>
                    <a:pt x="970" y="89"/>
                    <a:pt x="938" y="50"/>
                  </a:cubicBezTo>
                  <a:cubicBezTo>
                    <a:pt x="929" y="38"/>
                    <a:pt x="933" y="15"/>
                    <a:pt x="923" y="7"/>
                  </a:cubicBezTo>
                  <a:cubicBezTo>
                    <a:pt x="913" y="0"/>
                    <a:pt x="899" y="8"/>
                    <a:pt x="889" y="9"/>
                  </a:cubicBezTo>
                  <a:cubicBezTo>
                    <a:pt x="851" y="13"/>
                    <a:pt x="844" y="21"/>
                    <a:pt x="812" y="41"/>
                  </a:cubicBezTo>
                  <a:cubicBezTo>
                    <a:pt x="794" y="53"/>
                    <a:pt x="784" y="29"/>
                    <a:pt x="765" y="35"/>
                  </a:cubicBezTo>
                  <a:cubicBezTo>
                    <a:pt x="737" y="45"/>
                    <a:pt x="704" y="71"/>
                    <a:pt x="681" y="89"/>
                  </a:cubicBezTo>
                  <a:cubicBezTo>
                    <a:pt x="672" y="97"/>
                    <a:pt x="658" y="115"/>
                    <a:pt x="646" y="115"/>
                  </a:cubicBezTo>
                  <a:cubicBezTo>
                    <a:pt x="627" y="115"/>
                    <a:pt x="607" y="51"/>
                    <a:pt x="584" y="44"/>
                  </a:cubicBezTo>
                  <a:cubicBezTo>
                    <a:pt x="559" y="37"/>
                    <a:pt x="526" y="48"/>
                    <a:pt x="501" y="51"/>
                  </a:cubicBezTo>
                  <a:cubicBezTo>
                    <a:pt x="428" y="61"/>
                    <a:pt x="357" y="80"/>
                    <a:pt x="285" y="92"/>
                  </a:cubicBezTo>
                  <a:cubicBezTo>
                    <a:pt x="261" y="96"/>
                    <a:pt x="206" y="84"/>
                    <a:pt x="187" y="99"/>
                  </a:cubicBezTo>
                  <a:cubicBezTo>
                    <a:pt x="177" y="107"/>
                    <a:pt x="181" y="131"/>
                    <a:pt x="181" y="143"/>
                  </a:cubicBezTo>
                  <a:cubicBezTo>
                    <a:pt x="181" y="259"/>
                    <a:pt x="181" y="259"/>
                    <a:pt x="181" y="259"/>
                  </a:cubicBezTo>
                  <a:lnTo>
                    <a:pt x="181" y="735"/>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36"/>
            <p:cNvSpPr>
              <a:spLocks noEditPoints="1"/>
            </p:cNvSpPr>
            <p:nvPr/>
          </p:nvSpPr>
          <p:spPr bwMode="auto">
            <a:xfrm>
              <a:off x="2192513" y="4015387"/>
              <a:ext cx="967617" cy="745910"/>
            </a:xfrm>
            <a:custGeom>
              <a:avLst/>
              <a:gdLst/>
              <a:ahLst/>
              <a:cxnLst>
                <a:cxn ang="0">
                  <a:pos x="2186" y="15"/>
                </a:cxn>
                <a:cxn ang="0">
                  <a:pos x="2046" y="87"/>
                </a:cxn>
                <a:cxn ang="0">
                  <a:pos x="1842" y="264"/>
                </a:cxn>
                <a:cxn ang="0">
                  <a:pos x="1806" y="336"/>
                </a:cxn>
                <a:cxn ang="0">
                  <a:pos x="1750" y="396"/>
                </a:cxn>
                <a:cxn ang="0">
                  <a:pos x="1634" y="448"/>
                </a:cxn>
                <a:cxn ang="0">
                  <a:pos x="1546" y="628"/>
                </a:cxn>
                <a:cxn ang="0">
                  <a:pos x="1430" y="640"/>
                </a:cxn>
                <a:cxn ang="0">
                  <a:pos x="1374" y="628"/>
                </a:cxn>
                <a:cxn ang="0">
                  <a:pos x="1306" y="608"/>
                </a:cxn>
                <a:cxn ang="0">
                  <a:pos x="1190" y="540"/>
                </a:cxn>
                <a:cxn ang="0">
                  <a:pos x="1102" y="628"/>
                </a:cxn>
                <a:cxn ang="0">
                  <a:pos x="973" y="775"/>
                </a:cxn>
                <a:cxn ang="0">
                  <a:pos x="906" y="815"/>
                </a:cxn>
                <a:cxn ang="0">
                  <a:pos x="739" y="813"/>
                </a:cxn>
                <a:cxn ang="0">
                  <a:pos x="774" y="700"/>
                </a:cxn>
                <a:cxn ang="0">
                  <a:pos x="734" y="588"/>
                </a:cxn>
                <a:cxn ang="0">
                  <a:pos x="618" y="500"/>
                </a:cxn>
                <a:cxn ang="0">
                  <a:pos x="618" y="1092"/>
                </a:cxn>
                <a:cxn ang="0">
                  <a:pos x="486" y="1176"/>
                </a:cxn>
                <a:cxn ang="0">
                  <a:pos x="294" y="1166"/>
                </a:cxn>
                <a:cxn ang="0">
                  <a:pos x="158" y="1052"/>
                </a:cxn>
                <a:cxn ang="0">
                  <a:pos x="138" y="1036"/>
                </a:cxn>
                <a:cxn ang="0">
                  <a:pos x="52" y="1090"/>
                </a:cxn>
                <a:cxn ang="0">
                  <a:pos x="65" y="1220"/>
                </a:cxn>
                <a:cxn ang="0">
                  <a:pos x="326" y="1784"/>
                </a:cxn>
                <a:cxn ang="0">
                  <a:pos x="245" y="1860"/>
                </a:cxn>
                <a:cxn ang="0">
                  <a:pos x="350" y="2012"/>
                </a:cxn>
                <a:cxn ang="0">
                  <a:pos x="362" y="2124"/>
                </a:cxn>
                <a:cxn ang="0">
                  <a:pos x="413" y="2125"/>
                </a:cxn>
                <a:cxn ang="0">
                  <a:pos x="614" y="2202"/>
                </a:cxn>
                <a:cxn ang="0">
                  <a:pos x="790" y="2128"/>
                </a:cxn>
                <a:cxn ang="0">
                  <a:pos x="882" y="2128"/>
                </a:cxn>
                <a:cxn ang="0">
                  <a:pos x="1014" y="2075"/>
                </a:cxn>
                <a:cxn ang="0">
                  <a:pos x="1246" y="2060"/>
                </a:cxn>
                <a:cxn ang="0">
                  <a:pos x="1614" y="2064"/>
                </a:cxn>
                <a:cxn ang="0">
                  <a:pos x="1738" y="2023"/>
                </a:cxn>
                <a:cxn ang="0">
                  <a:pos x="2122" y="1802"/>
                </a:cxn>
                <a:cxn ang="0">
                  <a:pos x="2381" y="1568"/>
                </a:cxn>
                <a:cxn ang="0">
                  <a:pos x="2554" y="1308"/>
                </a:cxn>
                <a:cxn ang="0">
                  <a:pos x="2771" y="1112"/>
                </a:cxn>
                <a:cxn ang="0">
                  <a:pos x="2854" y="808"/>
                </a:cxn>
                <a:cxn ang="0">
                  <a:pos x="2704" y="812"/>
                </a:cxn>
                <a:cxn ang="0">
                  <a:pos x="2514" y="808"/>
                </a:cxn>
                <a:cxn ang="0">
                  <a:pos x="2598" y="637"/>
                </a:cxn>
                <a:cxn ang="0">
                  <a:pos x="2695" y="632"/>
                </a:cxn>
                <a:cxn ang="0">
                  <a:pos x="2702" y="432"/>
                </a:cxn>
                <a:cxn ang="0">
                  <a:pos x="2627" y="226"/>
                </a:cxn>
                <a:cxn ang="0">
                  <a:pos x="2578" y="36"/>
                </a:cxn>
                <a:cxn ang="0">
                  <a:pos x="2402" y="34"/>
                </a:cxn>
                <a:cxn ang="0">
                  <a:pos x="2263" y="1"/>
                </a:cxn>
                <a:cxn ang="0">
                  <a:pos x="2158" y="1152"/>
                </a:cxn>
                <a:cxn ang="0">
                  <a:pos x="2194" y="1332"/>
                </a:cxn>
                <a:cxn ang="0">
                  <a:pos x="2206" y="1352"/>
                </a:cxn>
                <a:cxn ang="0">
                  <a:pos x="2068" y="1394"/>
                </a:cxn>
                <a:cxn ang="0">
                  <a:pos x="1933" y="1436"/>
                </a:cxn>
                <a:cxn ang="0">
                  <a:pos x="1902" y="1260"/>
                </a:cxn>
                <a:cxn ang="0">
                  <a:pos x="2034" y="1157"/>
                </a:cxn>
              </a:cxnLst>
              <a:rect l="0" t="0" r="r" b="b"/>
              <a:pathLst>
                <a:path w="2864" h="2205">
                  <a:moveTo>
                    <a:pt x="2263" y="1"/>
                  </a:moveTo>
                  <a:cubicBezTo>
                    <a:pt x="2235" y="2"/>
                    <a:pt x="2206" y="7"/>
                    <a:pt x="2186" y="15"/>
                  </a:cubicBezTo>
                  <a:cubicBezTo>
                    <a:pt x="2166" y="24"/>
                    <a:pt x="2169" y="45"/>
                    <a:pt x="2153" y="56"/>
                  </a:cubicBezTo>
                  <a:cubicBezTo>
                    <a:pt x="2120" y="80"/>
                    <a:pt x="2078" y="66"/>
                    <a:pt x="2046" y="87"/>
                  </a:cubicBezTo>
                  <a:cubicBezTo>
                    <a:pt x="2014" y="107"/>
                    <a:pt x="2000" y="151"/>
                    <a:pt x="1970" y="174"/>
                  </a:cubicBezTo>
                  <a:cubicBezTo>
                    <a:pt x="1931" y="204"/>
                    <a:pt x="1865" y="217"/>
                    <a:pt x="1842" y="264"/>
                  </a:cubicBezTo>
                  <a:cubicBezTo>
                    <a:pt x="1830" y="260"/>
                    <a:pt x="1830" y="260"/>
                    <a:pt x="1830" y="260"/>
                  </a:cubicBezTo>
                  <a:cubicBezTo>
                    <a:pt x="1819" y="281"/>
                    <a:pt x="1812" y="313"/>
                    <a:pt x="1806" y="336"/>
                  </a:cubicBezTo>
                  <a:cubicBezTo>
                    <a:pt x="1803" y="347"/>
                    <a:pt x="1809" y="359"/>
                    <a:pt x="1802" y="368"/>
                  </a:cubicBezTo>
                  <a:cubicBezTo>
                    <a:pt x="1791" y="382"/>
                    <a:pt x="1763" y="383"/>
                    <a:pt x="1750" y="396"/>
                  </a:cubicBezTo>
                  <a:cubicBezTo>
                    <a:pt x="1740" y="405"/>
                    <a:pt x="1740" y="425"/>
                    <a:pt x="1726" y="432"/>
                  </a:cubicBezTo>
                  <a:cubicBezTo>
                    <a:pt x="1701" y="444"/>
                    <a:pt x="1652" y="421"/>
                    <a:pt x="1634" y="448"/>
                  </a:cubicBezTo>
                  <a:cubicBezTo>
                    <a:pt x="1629" y="456"/>
                    <a:pt x="1636" y="475"/>
                    <a:pt x="1634" y="484"/>
                  </a:cubicBezTo>
                  <a:cubicBezTo>
                    <a:pt x="1621" y="535"/>
                    <a:pt x="1600" y="606"/>
                    <a:pt x="1546" y="628"/>
                  </a:cubicBezTo>
                  <a:cubicBezTo>
                    <a:pt x="1526" y="636"/>
                    <a:pt x="1505" y="614"/>
                    <a:pt x="1490" y="620"/>
                  </a:cubicBezTo>
                  <a:cubicBezTo>
                    <a:pt x="1469" y="629"/>
                    <a:pt x="1457" y="647"/>
                    <a:pt x="1430" y="640"/>
                  </a:cubicBezTo>
                  <a:cubicBezTo>
                    <a:pt x="1419" y="637"/>
                    <a:pt x="1409" y="627"/>
                    <a:pt x="1398" y="624"/>
                  </a:cubicBezTo>
                  <a:cubicBezTo>
                    <a:pt x="1388" y="622"/>
                    <a:pt x="1382" y="631"/>
                    <a:pt x="1374" y="628"/>
                  </a:cubicBezTo>
                  <a:cubicBezTo>
                    <a:pt x="1362" y="623"/>
                    <a:pt x="1362" y="608"/>
                    <a:pt x="1350" y="604"/>
                  </a:cubicBezTo>
                  <a:cubicBezTo>
                    <a:pt x="1336" y="599"/>
                    <a:pt x="1320" y="615"/>
                    <a:pt x="1306" y="608"/>
                  </a:cubicBezTo>
                  <a:cubicBezTo>
                    <a:pt x="1290" y="600"/>
                    <a:pt x="1281" y="581"/>
                    <a:pt x="1266" y="572"/>
                  </a:cubicBezTo>
                  <a:cubicBezTo>
                    <a:pt x="1241" y="557"/>
                    <a:pt x="1218" y="547"/>
                    <a:pt x="1190" y="540"/>
                  </a:cubicBezTo>
                  <a:cubicBezTo>
                    <a:pt x="1141" y="528"/>
                    <a:pt x="1109" y="572"/>
                    <a:pt x="1106" y="608"/>
                  </a:cubicBezTo>
                  <a:cubicBezTo>
                    <a:pt x="1104" y="624"/>
                    <a:pt x="1086" y="615"/>
                    <a:pt x="1102" y="628"/>
                  </a:cubicBezTo>
                  <a:cubicBezTo>
                    <a:pt x="1054" y="708"/>
                    <a:pt x="1054" y="708"/>
                    <a:pt x="1054" y="708"/>
                  </a:cubicBezTo>
                  <a:cubicBezTo>
                    <a:pt x="1009" y="715"/>
                    <a:pt x="1003" y="750"/>
                    <a:pt x="973" y="775"/>
                  </a:cubicBezTo>
                  <a:cubicBezTo>
                    <a:pt x="959" y="787"/>
                    <a:pt x="935" y="785"/>
                    <a:pt x="918" y="792"/>
                  </a:cubicBezTo>
                  <a:cubicBezTo>
                    <a:pt x="918" y="803"/>
                    <a:pt x="918" y="812"/>
                    <a:pt x="906" y="815"/>
                  </a:cubicBezTo>
                  <a:cubicBezTo>
                    <a:pt x="866" y="826"/>
                    <a:pt x="817" y="811"/>
                    <a:pt x="778" y="809"/>
                  </a:cubicBezTo>
                  <a:cubicBezTo>
                    <a:pt x="765" y="808"/>
                    <a:pt x="751" y="820"/>
                    <a:pt x="739" y="813"/>
                  </a:cubicBezTo>
                  <a:cubicBezTo>
                    <a:pt x="720" y="801"/>
                    <a:pt x="724" y="767"/>
                    <a:pt x="734" y="752"/>
                  </a:cubicBezTo>
                  <a:cubicBezTo>
                    <a:pt x="746" y="734"/>
                    <a:pt x="761" y="717"/>
                    <a:pt x="774" y="700"/>
                  </a:cubicBezTo>
                  <a:cubicBezTo>
                    <a:pt x="774" y="696"/>
                    <a:pt x="774" y="696"/>
                    <a:pt x="774" y="696"/>
                  </a:cubicBezTo>
                  <a:cubicBezTo>
                    <a:pt x="734" y="588"/>
                    <a:pt x="734" y="588"/>
                    <a:pt x="734" y="588"/>
                  </a:cubicBezTo>
                  <a:cubicBezTo>
                    <a:pt x="737" y="530"/>
                    <a:pt x="663" y="497"/>
                    <a:pt x="634" y="460"/>
                  </a:cubicBezTo>
                  <a:cubicBezTo>
                    <a:pt x="615" y="466"/>
                    <a:pt x="618" y="483"/>
                    <a:pt x="618" y="500"/>
                  </a:cubicBezTo>
                  <a:cubicBezTo>
                    <a:pt x="618" y="612"/>
                    <a:pt x="618" y="612"/>
                    <a:pt x="618" y="612"/>
                  </a:cubicBezTo>
                  <a:cubicBezTo>
                    <a:pt x="618" y="1092"/>
                    <a:pt x="618" y="1092"/>
                    <a:pt x="618" y="1092"/>
                  </a:cubicBezTo>
                  <a:cubicBezTo>
                    <a:pt x="563" y="1097"/>
                    <a:pt x="529" y="1129"/>
                    <a:pt x="482" y="1148"/>
                  </a:cubicBezTo>
                  <a:cubicBezTo>
                    <a:pt x="486" y="1176"/>
                    <a:pt x="486" y="1176"/>
                    <a:pt x="486" y="1176"/>
                  </a:cubicBezTo>
                  <a:cubicBezTo>
                    <a:pt x="461" y="1180"/>
                    <a:pt x="450" y="1166"/>
                    <a:pt x="426" y="1164"/>
                  </a:cubicBezTo>
                  <a:cubicBezTo>
                    <a:pt x="385" y="1161"/>
                    <a:pt x="332" y="1178"/>
                    <a:pt x="294" y="1166"/>
                  </a:cubicBezTo>
                  <a:cubicBezTo>
                    <a:pt x="260" y="1155"/>
                    <a:pt x="209" y="1126"/>
                    <a:pt x="174" y="1136"/>
                  </a:cubicBezTo>
                  <a:cubicBezTo>
                    <a:pt x="158" y="1052"/>
                    <a:pt x="158" y="1052"/>
                    <a:pt x="158" y="1052"/>
                  </a:cubicBezTo>
                  <a:cubicBezTo>
                    <a:pt x="142" y="1060"/>
                    <a:pt x="142" y="1060"/>
                    <a:pt x="142" y="1060"/>
                  </a:cubicBezTo>
                  <a:cubicBezTo>
                    <a:pt x="138" y="1036"/>
                    <a:pt x="138" y="1036"/>
                    <a:pt x="138" y="1036"/>
                  </a:cubicBezTo>
                  <a:cubicBezTo>
                    <a:pt x="131" y="1032"/>
                    <a:pt x="125" y="1027"/>
                    <a:pt x="118" y="1024"/>
                  </a:cubicBezTo>
                  <a:cubicBezTo>
                    <a:pt x="64" y="1002"/>
                    <a:pt x="73" y="1067"/>
                    <a:pt x="52" y="1090"/>
                  </a:cubicBezTo>
                  <a:cubicBezTo>
                    <a:pt x="39" y="1103"/>
                    <a:pt x="0" y="1108"/>
                    <a:pt x="7" y="1132"/>
                  </a:cubicBezTo>
                  <a:cubicBezTo>
                    <a:pt x="16" y="1168"/>
                    <a:pt x="50" y="1187"/>
                    <a:pt x="65" y="1220"/>
                  </a:cubicBezTo>
                  <a:cubicBezTo>
                    <a:pt x="111" y="1326"/>
                    <a:pt x="140" y="1434"/>
                    <a:pt x="204" y="1532"/>
                  </a:cubicBezTo>
                  <a:cubicBezTo>
                    <a:pt x="259" y="1616"/>
                    <a:pt x="326" y="1677"/>
                    <a:pt x="326" y="1784"/>
                  </a:cubicBezTo>
                  <a:cubicBezTo>
                    <a:pt x="326" y="1805"/>
                    <a:pt x="315" y="1831"/>
                    <a:pt x="294" y="1839"/>
                  </a:cubicBezTo>
                  <a:cubicBezTo>
                    <a:pt x="277" y="1846"/>
                    <a:pt x="248" y="1833"/>
                    <a:pt x="245" y="1860"/>
                  </a:cubicBezTo>
                  <a:cubicBezTo>
                    <a:pt x="240" y="1898"/>
                    <a:pt x="265" y="1885"/>
                    <a:pt x="280" y="1905"/>
                  </a:cubicBezTo>
                  <a:cubicBezTo>
                    <a:pt x="303" y="1937"/>
                    <a:pt x="313" y="1988"/>
                    <a:pt x="350" y="2012"/>
                  </a:cubicBezTo>
                  <a:cubicBezTo>
                    <a:pt x="350" y="2016"/>
                    <a:pt x="350" y="2016"/>
                    <a:pt x="350" y="2016"/>
                  </a:cubicBezTo>
                  <a:cubicBezTo>
                    <a:pt x="327" y="2038"/>
                    <a:pt x="305" y="2137"/>
                    <a:pt x="362" y="2124"/>
                  </a:cubicBezTo>
                  <a:cubicBezTo>
                    <a:pt x="357" y="2098"/>
                    <a:pt x="377" y="2048"/>
                    <a:pt x="408" y="2085"/>
                  </a:cubicBezTo>
                  <a:cubicBezTo>
                    <a:pt x="417" y="2097"/>
                    <a:pt x="402" y="2115"/>
                    <a:pt x="413" y="2125"/>
                  </a:cubicBezTo>
                  <a:cubicBezTo>
                    <a:pt x="432" y="2143"/>
                    <a:pt x="506" y="2114"/>
                    <a:pt x="498" y="2168"/>
                  </a:cubicBezTo>
                  <a:cubicBezTo>
                    <a:pt x="538" y="2175"/>
                    <a:pt x="570" y="2205"/>
                    <a:pt x="614" y="2202"/>
                  </a:cubicBezTo>
                  <a:cubicBezTo>
                    <a:pt x="634" y="2200"/>
                    <a:pt x="656" y="2177"/>
                    <a:pt x="674" y="2168"/>
                  </a:cubicBezTo>
                  <a:cubicBezTo>
                    <a:pt x="708" y="2149"/>
                    <a:pt x="752" y="2132"/>
                    <a:pt x="790" y="2128"/>
                  </a:cubicBezTo>
                  <a:cubicBezTo>
                    <a:pt x="806" y="2126"/>
                    <a:pt x="822" y="2136"/>
                    <a:pt x="838" y="2138"/>
                  </a:cubicBezTo>
                  <a:cubicBezTo>
                    <a:pt x="854" y="2140"/>
                    <a:pt x="866" y="2129"/>
                    <a:pt x="882" y="2128"/>
                  </a:cubicBezTo>
                  <a:cubicBezTo>
                    <a:pt x="902" y="2126"/>
                    <a:pt x="918" y="2134"/>
                    <a:pt x="938" y="2127"/>
                  </a:cubicBezTo>
                  <a:cubicBezTo>
                    <a:pt x="967" y="2116"/>
                    <a:pt x="981" y="2082"/>
                    <a:pt x="1014" y="2075"/>
                  </a:cubicBezTo>
                  <a:cubicBezTo>
                    <a:pt x="1077" y="2062"/>
                    <a:pt x="1127" y="2080"/>
                    <a:pt x="1190" y="2079"/>
                  </a:cubicBezTo>
                  <a:cubicBezTo>
                    <a:pt x="1211" y="2079"/>
                    <a:pt x="1224" y="2061"/>
                    <a:pt x="1246" y="2060"/>
                  </a:cubicBezTo>
                  <a:cubicBezTo>
                    <a:pt x="1314" y="2059"/>
                    <a:pt x="1393" y="2083"/>
                    <a:pt x="1458" y="2100"/>
                  </a:cubicBezTo>
                  <a:cubicBezTo>
                    <a:pt x="1497" y="2025"/>
                    <a:pt x="1555" y="2089"/>
                    <a:pt x="1614" y="2064"/>
                  </a:cubicBezTo>
                  <a:cubicBezTo>
                    <a:pt x="1594" y="2033"/>
                    <a:pt x="1612" y="2019"/>
                    <a:pt x="1646" y="2014"/>
                  </a:cubicBezTo>
                  <a:cubicBezTo>
                    <a:pt x="1677" y="2009"/>
                    <a:pt x="1706" y="2028"/>
                    <a:pt x="1738" y="2023"/>
                  </a:cubicBezTo>
                  <a:cubicBezTo>
                    <a:pt x="1837" y="2007"/>
                    <a:pt x="1949" y="1932"/>
                    <a:pt x="2025" y="1869"/>
                  </a:cubicBezTo>
                  <a:cubicBezTo>
                    <a:pt x="2055" y="1844"/>
                    <a:pt x="2093" y="1829"/>
                    <a:pt x="2122" y="1802"/>
                  </a:cubicBezTo>
                  <a:cubicBezTo>
                    <a:pt x="2168" y="1759"/>
                    <a:pt x="2207" y="1705"/>
                    <a:pt x="2256" y="1665"/>
                  </a:cubicBezTo>
                  <a:cubicBezTo>
                    <a:pt x="2297" y="1631"/>
                    <a:pt x="2346" y="1610"/>
                    <a:pt x="2381" y="1568"/>
                  </a:cubicBezTo>
                  <a:cubicBezTo>
                    <a:pt x="2438" y="1500"/>
                    <a:pt x="2488" y="1423"/>
                    <a:pt x="2539" y="1351"/>
                  </a:cubicBezTo>
                  <a:cubicBezTo>
                    <a:pt x="2548" y="1339"/>
                    <a:pt x="2546" y="1322"/>
                    <a:pt x="2554" y="1308"/>
                  </a:cubicBezTo>
                  <a:cubicBezTo>
                    <a:pt x="2568" y="1283"/>
                    <a:pt x="2592" y="1262"/>
                    <a:pt x="2611" y="1240"/>
                  </a:cubicBezTo>
                  <a:cubicBezTo>
                    <a:pt x="2658" y="1189"/>
                    <a:pt x="2731" y="1170"/>
                    <a:pt x="2771" y="1112"/>
                  </a:cubicBezTo>
                  <a:cubicBezTo>
                    <a:pt x="2808" y="1060"/>
                    <a:pt x="2801" y="997"/>
                    <a:pt x="2820" y="939"/>
                  </a:cubicBezTo>
                  <a:cubicBezTo>
                    <a:pt x="2834" y="894"/>
                    <a:pt x="2864" y="857"/>
                    <a:pt x="2854" y="808"/>
                  </a:cubicBezTo>
                  <a:cubicBezTo>
                    <a:pt x="2823" y="821"/>
                    <a:pt x="2783" y="818"/>
                    <a:pt x="2750" y="816"/>
                  </a:cubicBezTo>
                  <a:cubicBezTo>
                    <a:pt x="2736" y="815"/>
                    <a:pt x="2717" y="803"/>
                    <a:pt x="2704" y="812"/>
                  </a:cubicBezTo>
                  <a:cubicBezTo>
                    <a:pt x="2684" y="827"/>
                    <a:pt x="2688" y="875"/>
                    <a:pt x="2690" y="896"/>
                  </a:cubicBezTo>
                  <a:cubicBezTo>
                    <a:pt x="2623" y="896"/>
                    <a:pt x="2527" y="893"/>
                    <a:pt x="2514" y="808"/>
                  </a:cubicBezTo>
                  <a:cubicBezTo>
                    <a:pt x="2485" y="791"/>
                    <a:pt x="2495" y="733"/>
                    <a:pt x="2526" y="724"/>
                  </a:cubicBezTo>
                  <a:cubicBezTo>
                    <a:pt x="2539" y="696"/>
                    <a:pt x="2557" y="632"/>
                    <a:pt x="2598" y="637"/>
                  </a:cubicBezTo>
                  <a:cubicBezTo>
                    <a:pt x="2635" y="641"/>
                    <a:pt x="2657" y="680"/>
                    <a:pt x="2694" y="684"/>
                  </a:cubicBezTo>
                  <a:cubicBezTo>
                    <a:pt x="2697" y="666"/>
                    <a:pt x="2691" y="649"/>
                    <a:pt x="2695" y="632"/>
                  </a:cubicBezTo>
                  <a:cubicBezTo>
                    <a:pt x="2702" y="594"/>
                    <a:pt x="2727" y="528"/>
                    <a:pt x="2702" y="492"/>
                  </a:cubicBezTo>
                  <a:cubicBezTo>
                    <a:pt x="2711" y="479"/>
                    <a:pt x="2703" y="448"/>
                    <a:pt x="2702" y="432"/>
                  </a:cubicBezTo>
                  <a:cubicBezTo>
                    <a:pt x="2701" y="400"/>
                    <a:pt x="2697" y="345"/>
                    <a:pt x="2682" y="316"/>
                  </a:cubicBezTo>
                  <a:cubicBezTo>
                    <a:pt x="2666" y="287"/>
                    <a:pt x="2637" y="259"/>
                    <a:pt x="2627" y="226"/>
                  </a:cubicBezTo>
                  <a:cubicBezTo>
                    <a:pt x="2616" y="189"/>
                    <a:pt x="2627" y="128"/>
                    <a:pt x="2590" y="100"/>
                  </a:cubicBezTo>
                  <a:cubicBezTo>
                    <a:pt x="2578" y="36"/>
                    <a:pt x="2578" y="36"/>
                    <a:pt x="2578" y="36"/>
                  </a:cubicBezTo>
                  <a:cubicBezTo>
                    <a:pt x="2553" y="34"/>
                    <a:pt x="2526" y="24"/>
                    <a:pt x="2502" y="26"/>
                  </a:cubicBezTo>
                  <a:cubicBezTo>
                    <a:pt x="2470" y="27"/>
                    <a:pt x="2433" y="39"/>
                    <a:pt x="2402" y="34"/>
                  </a:cubicBezTo>
                  <a:cubicBezTo>
                    <a:pt x="2381" y="31"/>
                    <a:pt x="2362" y="15"/>
                    <a:pt x="2342" y="9"/>
                  </a:cubicBezTo>
                  <a:cubicBezTo>
                    <a:pt x="2321" y="3"/>
                    <a:pt x="2292" y="0"/>
                    <a:pt x="2263" y="1"/>
                  </a:cubicBezTo>
                  <a:close/>
                  <a:moveTo>
                    <a:pt x="2102" y="1128"/>
                  </a:moveTo>
                  <a:cubicBezTo>
                    <a:pt x="2126" y="1128"/>
                    <a:pt x="2136" y="1146"/>
                    <a:pt x="2158" y="1152"/>
                  </a:cubicBezTo>
                  <a:cubicBezTo>
                    <a:pt x="2172" y="1188"/>
                    <a:pt x="2210" y="1191"/>
                    <a:pt x="2235" y="1215"/>
                  </a:cubicBezTo>
                  <a:cubicBezTo>
                    <a:pt x="2275" y="1251"/>
                    <a:pt x="2217" y="1302"/>
                    <a:pt x="2194" y="1332"/>
                  </a:cubicBezTo>
                  <a:cubicBezTo>
                    <a:pt x="2194" y="1336"/>
                    <a:pt x="2194" y="1336"/>
                    <a:pt x="2194" y="1336"/>
                  </a:cubicBezTo>
                  <a:cubicBezTo>
                    <a:pt x="2206" y="1352"/>
                    <a:pt x="2206" y="1352"/>
                    <a:pt x="2206" y="1352"/>
                  </a:cubicBezTo>
                  <a:cubicBezTo>
                    <a:pt x="2178" y="1356"/>
                    <a:pt x="2160" y="1377"/>
                    <a:pt x="2134" y="1382"/>
                  </a:cubicBezTo>
                  <a:cubicBezTo>
                    <a:pt x="2112" y="1387"/>
                    <a:pt x="2086" y="1378"/>
                    <a:pt x="2068" y="1394"/>
                  </a:cubicBezTo>
                  <a:cubicBezTo>
                    <a:pt x="2048" y="1411"/>
                    <a:pt x="2036" y="1466"/>
                    <a:pt x="2013" y="1473"/>
                  </a:cubicBezTo>
                  <a:cubicBezTo>
                    <a:pt x="1982" y="1483"/>
                    <a:pt x="1951" y="1457"/>
                    <a:pt x="1933" y="1436"/>
                  </a:cubicBezTo>
                  <a:cubicBezTo>
                    <a:pt x="1896" y="1396"/>
                    <a:pt x="1864" y="1351"/>
                    <a:pt x="1842" y="1300"/>
                  </a:cubicBezTo>
                  <a:cubicBezTo>
                    <a:pt x="1869" y="1294"/>
                    <a:pt x="1890" y="1287"/>
                    <a:pt x="1902" y="1260"/>
                  </a:cubicBezTo>
                  <a:cubicBezTo>
                    <a:pt x="1914" y="1264"/>
                    <a:pt x="1914" y="1264"/>
                    <a:pt x="1914" y="1264"/>
                  </a:cubicBezTo>
                  <a:cubicBezTo>
                    <a:pt x="1923" y="1201"/>
                    <a:pt x="1986" y="1182"/>
                    <a:pt x="2034" y="1157"/>
                  </a:cubicBezTo>
                  <a:cubicBezTo>
                    <a:pt x="2055" y="1146"/>
                    <a:pt x="2078" y="1128"/>
                    <a:pt x="2102" y="1128"/>
                  </a:cubicBezTo>
                  <a:close/>
                </a:path>
              </a:pathLst>
            </a:custGeom>
            <a:solidFill>
              <a:schemeClr val="bg1">
                <a:lumMod val="85000"/>
              </a:schemeClr>
            </a:solidFill>
            <a:ln w="9525">
              <a:solidFill>
                <a:schemeClr val="bg1">
                  <a:lumMod val="50000"/>
                </a:schemeClr>
              </a:solidFill>
              <a:round/>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40" name="Freeform 37"/>
            <p:cNvSpPr>
              <a:spLocks/>
            </p:cNvSpPr>
            <p:nvPr/>
          </p:nvSpPr>
          <p:spPr bwMode="auto">
            <a:xfrm>
              <a:off x="3609179" y="3556943"/>
              <a:ext cx="1879" cy="1879"/>
            </a:xfrm>
            <a:custGeom>
              <a:avLst/>
              <a:gdLst/>
              <a:ahLst/>
              <a:cxnLst>
                <a:cxn ang="0">
                  <a:pos x="0" y="0"/>
                </a:cxn>
                <a:cxn ang="0">
                  <a:pos x="0" y="1"/>
                </a:cxn>
                <a:cxn ang="0">
                  <a:pos x="0" y="0"/>
                </a:cxn>
              </a:cxnLst>
              <a:rect l="0" t="0" r="r" b="b"/>
              <a:pathLst>
                <a:path h="1">
                  <a:moveTo>
                    <a:pt x="0" y="0"/>
                  </a:moveTo>
                  <a:lnTo>
                    <a:pt x="0" y="1"/>
                  </a:lnTo>
                  <a:lnTo>
                    <a:pt x="0" y="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38"/>
            <p:cNvSpPr>
              <a:spLocks/>
            </p:cNvSpPr>
            <p:nvPr/>
          </p:nvSpPr>
          <p:spPr bwMode="auto">
            <a:xfrm>
              <a:off x="2996668" y="3323964"/>
              <a:ext cx="631299" cy="973252"/>
            </a:xfrm>
            <a:custGeom>
              <a:avLst/>
              <a:gdLst/>
              <a:ahLst/>
              <a:cxnLst>
                <a:cxn ang="0">
                  <a:pos x="1320" y="184"/>
                </a:cxn>
                <a:cxn ang="0">
                  <a:pos x="1156" y="190"/>
                </a:cxn>
                <a:cxn ang="0">
                  <a:pos x="1040" y="212"/>
                </a:cxn>
                <a:cxn ang="0">
                  <a:pos x="928" y="191"/>
                </a:cxn>
                <a:cxn ang="0">
                  <a:pos x="760" y="224"/>
                </a:cxn>
                <a:cxn ang="0">
                  <a:pos x="746" y="392"/>
                </a:cxn>
                <a:cxn ang="0">
                  <a:pos x="828" y="546"/>
                </a:cxn>
                <a:cxn ang="0">
                  <a:pos x="978" y="732"/>
                </a:cxn>
                <a:cxn ang="0">
                  <a:pos x="962" y="967"/>
                </a:cxn>
                <a:cxn ang="0">
                  <a:pos x="852" y="1048"/>
                </a:cxn>
                <a:cxn ang="0">
                  <a:pos x="864" y="1128"/>
                </a:cxn>
                <a:cxn ang="0">
                  <a:pos x="732" y="988"/>
                </a:cxn>
                <a:cxn ang="0">
                  <a:pos x="716" y="928"/>
                </a:cxn>
                <a:cxn ang="0">
                  <a:pos x="760" y="760"/>
                </a:cxn>
                <a:cxn ang="0">
                  <a:pos x="732" y="676"/>
                </a:cxn>
                <a:cxn ang="0">
                  <a:pos x="544" y="644"/>
                </a:cxn>
                <a:cxn ang="0">
                  <a:pos x="128" y="739"/>
                </a:cxn>
                <a:cxn ang="0">
                  <a:pos x="35" y="908"/>
                </a:cxn>
                <a:cxn ang="0">
                  <a:pos x="176" y="966"/>
                </a:cxn>
                <a:cxn ang="0">
                  <a:pos x="268" y="1005"/>
                </a:cxn>
                <a:cxn ang="0">
                  <a:pos x="396" y="1050"/>
                </a:cxn>
                <a:cxn ang="0">
                  <a:pos x="481" y="1188"/>
                </a:cxn>
                <a:cxn ang="0">
                  <a:pos x="496" y="1368"/>
                </a:cxn>
                <a:cxn ang="0">
                  <a:pos x="429" y="1472"/>
                </a:cxn>
                <a:cxn ang="0">
                  <a:pos x="446" y="1544"/>
                </a:cxn>
                <a:cxn ang="0">
                  <a:pos x="487" y="1632"/>
                </a:cxn>
                <a:cxn ang="0">
                  <a:pos x="397" y="1757"/>
                </a:cxn>
                <a:cxn ang="0">
                  <a:pos x="388" y="1876"/>
                </a:cxn>
                <a:cxn ang="0">
                  <a:pos x="229" y="2200"/>
                </a:cxn>
                <a:cxn ang="0">
                  <a:pos x="311" y="2432"/>
                </a:cxn>
                <a:cxn ang="0">
                  <a:pos x="299" y="2664"/>
                </a:cxn>
                <a:cxn ang="0">
                  <a:pos x="320" y="2770"/>
                </a:cxn>
                <a:cxn ang="0">
                  <a:pos x="316" y="2846"/>
                </a:cxn>
                <a:cxn ang="0">
                  <a:pos x="488" y="2702"/>
                </a:cxn>
                <a:cxn ang="0">
                  <a:pos x="620" y="2539"/>
                </a:cxn>
                <a:cxn ang="0">
                  <a:pos x="900" y="2324"/>
                </a:cxn>
                <a:cxn ang="0">
                  <a:pos x="948" y="2156"/>
                </a:cxn>
                <a:cxn ang="0">
                  <a:pos x="916" y="2116"/>
                </a:cxn>
                <a:cxn ang="0">
                  <a:pos x="908" y="2080"/>
                </a:cxn>
                <a:cxn ang="0">
                  <a:pos x="900" y="2012"/>
                </a:cxn>
                <a:cxn ang="0">
                  <a:pos x="850" y="1868"/>
                </a:cxn>
                <a:cxn ang="0">
                  <a:pos x="840" y="1772"/>
                </a:cxn>
                <a:cxn ang="0">
                  <a:pos x="800" y="1644"/>
                </a:cxn>
                <a:cxn ang="0">
                  <a:pos x="960" y="1501"/>
                </a:cxn>
                <a:cxn ang="0">
                  <a:pos x="1028" y="1468"/>
                </a:cxn>
                <a:cxn ang="0">
                  <a:pos x="1220" y="1270"/>
                </a:cxn>
                <a:cxn ang="0">
                  <a:pos x="1546" y="1132"/>
                </a:cxn>
                <a:cxn ang="0">
                  <a:pos x="1688" y="1004"/>
                </a:cxn>
                <a:cxn ang="0">
                  <a:pos x="1704" y="1000"/>
                </a:cxn>
                <a:cxn ang="0">
                  <a:pos x="1801" y="875"/>
                </a:cxn>
                <a:cxn ang="0">
                  <a:pos x="1816" y="688"/>
                </a:cxn>
                <a:cxn ang="0">
                  <a:pos x="1800" y="648"/>
                </a:cxn>
                <a:cxn ang="0">
                  <a:pos x="1808" y="540"/>
                </a:cxn>
                <a:cxn ang="0">
                  <a:pos x="1808" y="508"/>
                </a:cxn>
                <a:cxn ang="0">
                  <a:pos x="1812" y="432"/>
                </a:cxn>
                <a:cxn ang="0">
                  <a:pos x="1780" y="440"/>
                </a:cxn>
                <a:cxn ang="0">
                  <a:pos x="1820" y="400"/>
                </a:cxn>
                <a:cxn ang="0">
                  <a:pos x="1779" y="212"/>
                </a:cxn>
                <a:cxn ang="0">
                  <a:pos x="1816" y="68"/>
                </a:cxn>
                <a:cxn ang="0">
                  <a:pos x="1780" y="0"/>
                </a:cxn>
                <a:cxn ang="0">
                  <a:pos x="1572" y="113"/>
                </a:cxn>
                <a:cxn ang="0">
                  <a:pos x="1432" y="153"/>
                </a:cxn>
                <a:cxn ang="0">
                  <a:pos x="1324" y="144"/>
                </a:cxn>
              </a:cxnLst>
              <a:rect l="0" t="0" r="r" b="b"/>
              <a:pathLst>
                <a:path w="1868" h="2879">
                  <a:moveTo>
                    <a:pt x="1324" y="144"/>
                  </a:moveTo>
                  <a:cubicBezTo>
                    <a:pt x="1320" y="184"/>
                    <a:pt x="1320" y="184"/>
                    <a:pt x="1320" y="184"/>
                  </a:cubicBezTo>
                  <a:cubicBezTo>
                    <a:pt x="1244" y="212"/>
                    <a:pt x="1244" y="212"/>
                    <a:pt x="1244" y="212"/>
                  </a:cubicBezTo>
                  <a:cubicBezTo>
                    <a:pt x="1156" y="190"/>
                    <a:pt x="1156" y="190"/>
                    <a:pt x="1156" y="190"/>
                  </a:cubicBezTo>
                  <a:cubicBezTo>
                    <a:pt x="1116" y="213"/>
                    <a:pt x="1116" y="213"/>
                    <a:pt x="1116" y="213"/>
                  </a:cubicBezTo>
                  <a:cubicBezTo>
                    <a:pt x="1040" y="212"/>
                    <a:pt x="1040" y="212"/>
                    <a:pt x="1040" y="212"/>
                  </a:cubicBezTo>
                  <a:cubicBezTo>
                    <a:pt x="1046" y="183"/>
                    <a:pt x="1002" y="160"/>
                    <a:pt x="976" y="165"/>
                  </a:cubicBezTo>
                  <a:cubicBezTo>
                    <a:pt x="956" y="169"/>
                    <a:pt x="947" y="188"/>
                    <a:pt x="928" y="191"/>
                  </a:cubicBezTo>
                  <a:cubicBezTo>
                    <a:pt x="882" y="199"/>
                    <a:pt x="816" y="169"/>
                    <a:pt x="773" y="190"/>
                  </a:cubicBezTo>
                  <a:cubicBezTo>
                    <a:pt x="761" y="196"/>
                    <a:pt x="764" y="213"/>
                    <a:pt x="760" y="224"/>
                  </a:cubicBezTo>
                  <a:cubicBezTo>
                    <a:pt x="750" y="248"/>
                    <a:pt x="728" y="266"/>
                    <a:pt x="722" y="292"/>
                  </a:cubicBezTo>
                  <a:cubicBezTo>
                    <a:pt x="714" y="324"/>
                    <a:pt x="739" y="362"/>
                    <a:pt x="746" y="392"/>
                  </a:cubicBezTo>
                  <a:cubicBezTo>
                    <a:pt x="755" y="428"/>
                    <a:pt x="740" y="479"/>
                    <a:pt x="759" y="512"/>
                  </a:cubicBezTo>
                  <a:cubicBezTo>
                    <a:pt x="774" y="536"/>
                    <a:pt x="807" y="526"/>
                    <a:pt x="828" y="546"/>
                  </a:cubicBezTo>
                  <a:cubicBezTo>
                    <a:pt x="865" y="583"/>
                    <a:pt x="893" y="626"/>
                    <a:pt x="925" y="667"/>
                  </a:cubicBezTo>
                  <a:cubicBezTo>
                    <a:pt x="942" y="687"/>
                    <a:pt x="970" y="706"/>
                    <a:pt x="978" y="732"/>
                  </a:cubicBezTo>
                  <a:cubicBezTo>
                    <a:pt x="987" y="765"/>
                    <a:pt x="971" y="789"/>
                    <a:pt x="972" y="820"/>
                  </a:cubicBezTo>
                  <a:cubicBezTo>
                    <a:pt x="973" y="862"/>
                    <a:pt x="994" y="931"/>
                    <a:pt x="962" y="967"/>
                  </a:cubicBezTo>
                  <a:cubicBezTo>
                    <a:pt x="941" y="991"/>
                    <a:pt x="915" y="969"/>
                    <a:pt x="892" y="985"/>
                  </a:cubicBezTo>
                  <a:cubicBezTo>
                    <a:pt x="869" y="1002"/>
                    <a:pt x="879" y="1034"/>
                    <a:pt x="852" y="1048"/>
                  </a:cubicBezTo>
                  <a:cubicBezTo>
                    <a:pt x="854" y="1077"/>
                    <a:pt x="919" y="1151"/>
                    <a:pt x="848" y="1152"/>
                  </a:cubicBezTo>
                  <a:cubicBezTo>
                    <a:pt x="864" y="1128"/>
                    <a:pt x="864" y="1128"/>
                    <a:pt x="864" y="1128"/>
                  </a:cubicBezTo>
                  <a:cubicBezTo>
                    <a:pt x="864" y="1100"/>
                    <a:pt x="864" y="1100"/>
                    <a:pt x="864" y="1100"/>
                  </a:cubicBezTo>
                  <a:cubicBezTo>
                    <a:pt x="811" y="1085"/>
                    <a:pt x="770" y="1026"/>
                    <a:pt x="732" y="988"/>
                  </a:cubicBezTo>
                  <a:cubicBezTo>
                    <a:pt x="732" y="984"/>
                    <a:pt x="732" y="984"/>
                    <a:pt x="732" y="984"/>
                  </a:cubicBezTo>
                  <a:cubicBezTo>
                    <a:pt x="747" y="961"/>
                    <a:pt x="709" y="951"/>
                    <a:pt x="716" y="928"/>
                  </a:cubicBezTo>
                  <a:cubicBezTo>
                    <a:pt x="727" y="896"/>
                    <a:pt x="758" y="866"/>
                    <a:pt x="765" y="832"/>
                  </a:cubicBezTo>
                  <a:cubicBezTo>
                    <a:pt x="769" y="811"/>
                    <a:pt x="762" y="782"/>
                    <a:pt x="760" y="760"/>
                  </a:cubicBezTo>
                  <a:cubicBezTo>
                    <a:pt x="758" y="734"/>
                    <a:pt x="761" y="710"/>
                    <a:pt x="736" y="696"/>
                  </a:cubicBezTo>
                  <a:cubicBezTo>
                    <a:pt x="732" y="676"/>
                    <a:pt x="732" y="676"/>
                    <a:pt x="732" y="676"/>
                  </a:cubicBezTo>
                  <a:cubicBezTo>
                    <a:pt x="600" y="699"/>
                    <a:pt x="600" y="699"/>
                    <a:pt x="600" y="699"/>
                  </a:cubicBezTo>
                  <a:cubicBezTo>
                    <a:pt x="544" y="644"/>
                    <a:pt x="544" y="644"/>
                    <a:pt x="544" y="644"/>
                  </a:cubicBezTo>
                  <a:cubicBezTo>
                    <a:pt x="540" y="586"/>
                    <a:pt x="447" y="637"/>
                    <a:pt x="416" y="649"/>
                  </a:cubicBezTo>
                  <a:cubicBezTo>
                    <a:pt x="323" y="686"/>
                    <a:pt x="223" y="712"/>
                    <a:pt x="128" y="739"/>
                  </a:cubicBezTo>
                  <a:cubicBezTo>
                    <a:pt x="86" y="750"/>
                    <a:pt x="42" y="776"/>
                    <a:pt x="0" y="780"/>
                  </a:cubicBezTo>
                  <a:cubicBezTo>
                    <a:pt x="35" y="908"/>
                    <a:pt x="35" y="908"/>
                    <a:pt x="35" y="908"/>
                  </a:cubicBezTo>
                  <a:cubicBezTo>
                    <a:pt x="42" y="960"/>
                    <a:pt x="42" y="960"/>
                    <a:pt x="42" y="960"/>
                  </a:cubicBezTo>
                  <a:cubicBezTo>
                    <a:pt x="176" y="966"/>
                    <a:pt x="176" y="966"/>
                    <a:pt x="176" y="966"/>
                  </a:cubicBezTo>
                  <a:cubicBezTo>
                    <a:pt x="212" y="990"/>
                    <a:pt x="212" y="990"/>
                    <a:pt x="212" y="990"/>
                  </a:cubicBezTo>
                  <a:cubicBezTo>
                    <a:pt x="268" y="1005"/>
                    <a:pt x="268" y="1005"/>
                    <a:pt x="268" y="1005"/>
                  </a:cubicBezTo>
                  <a:cubicBezTo>
                    <a:pt x="304" y="1037"/>
                    <a:pt x="304" y="1037"/>
                    <a:pt x="304" y="1037"/>
                  </a:cubicBezTo>
                  <a:cubicBezTo>
                    <a:pt x="396" y="1050"/>
                    <a:pt x="396" y="1050"/>
                    <a:pt x="396" y="1050"/>
                  </a:cubicBezTo>
                  <a:cubicBezTo>
                    <a:pt x="476" y="1092"/>
                    <a:pt x="476" y="1092"/>
                    <a:pt x="476" y="1092"/>
                  </a:cubicBezTo>
                  <a:cubicBezTo>
                    <a:pt x="453" y="1129"/>
                    <a:pt x="478" y="1149"/>
                    <a:pt x="481" y="1188"/>
                  </a:cubicBezTo>
                  <a:cubicBezTo>
                    <a:pt x="487" y="1241"/>
                    <a:pt x="465" y="1289"/>
                    <a:pt x="484" y="1340"/>
                  </a:cubicBezTo>
                  <a:cubicBezTo>
                    <a:pt x="472" y="1351"/>
                    <a:pt x="485" y="1361"/>
                    <a:pt x="496" y="1368"/>
                  </a:cubicBezTo>
                  <a:cubicBezTo>
                    <a:pt x="470" y="1399"/>
                    <a:pt x="472" y="1401"/>
                    <a:pt x="468" y="1440"/>
                  </a:cubicBezTo>
                  <a:cubicBezTo>
                    <a:pt x="447" y="1437"/>
                    <a:pt x="423" y="1446"/>
                    <a:pt x="429" y="1472"/>
                  </a:cubicBezTo>
                  <a:cubicBezTo>
                    <a:pt x="433" y="1489"/>
                    <a:pt x="456" y="1487"/>
                    <a:pt x="459" y="1504"/>
                  </a:cubicBezTo>
                  <a:cubicBezTo>
                    <a:pt x="463" y="1519"/>
                    <a:pt x="449" y="1530"/>
                    <a:pt x="446" y="1544"/>
                  </a:cubicBezTo>
                  <a:cubicBezTo>
                    <a:pt x="443" y="1556"/>
                    <a:pt x="452" y="1569"/>
                    <a:pt x="456" y="1580"/>
                  </a:cubicBezTo>
                  <a:cubicBezTo>
                    <a:pt x="465" y="1600"/>
                    <a:pt x="493" y="1607"/>
                    <a:pt x="487" y="1632"/>
                  </a:cubicBezTo>
                  <a:cubicBezTo>
                    <a:pt x="481" y="1662"/>
                    <a:pt x="456" y="1709"/>
                    <a:pt x="434" y="1731"/>
                  </a:cubicBezTo>
                  <a:cubicBezTo>
                    <a:pt x="423" y="1742"/>
                    <a:pt x="405" y="1744"/>
                    <a:pt x="397" y="1757"/>
                  </a:cubicBezTo>
                  <a:cubicBezTo>
                    <a:pt x="386" y="1774"/>
                    <a:pt x="400" y="1790"/>
                    <a:pt x="396" y="1808"/>
                  </a:cubicBezTo>
                  <a:cubicBezTo>
                    <a:pt x="389" y="1840"/>
                    <a:pt x="363" y="1842"/>
                    <a:pt x="388" y="1876"/>
                  </a:cubicBezTo>
                  <a:cubicBezTo>
                    <a:pt x="306" y="1914"/>
                    <a:pt x="270" y="2031"/>
                    <a:pt x="184" y="2064"/>
                  </a:cubicBezTo>
                  <a:cubicBezTo>
                    <a:pt x="198" y="2108"/>
                    <a:pt x="220" y="2154"/>
                    <a:pt x="229" y="2200"/>
                  </a:cubicBezTo>
                  <a:cubicBezTo>
                    <a:pt x="233" y="2217"/>
                    <a:pt x="225" y="2235"/>
                    <a:pt x="231" y="2252"/>
                  </a:cubicBezTo>
                  <a:cubicBezTo>
                    <a:pt x="255" y="2315"/>
                    <a:pt x="302" y="2363"/>
                    <a:pt x="311" y="2432"/>
                  </a:cubicBezTo>
                  <a:cubicBezTo>
                    <a:pt x="316" y="2477"/>
                    <a:pt x="316" y="2535"/>
                    <a:pt x="311" y="2580"/>
                  </a:cubicBezTo>
                  <a:cubicBezTo>
                    <a:pt x="307" y="2606"/>
                    <a:pt x="296" y="2639"/>
                    <a:pt x="299" y="2664"/>
                  </a:cubicBezTo>
                  <a:cubicBezTo>
                    <a:pt x="301" y="2684"/>
                    <a:pt x="316" y="2713"/>
                    <a:pt x="322" y="2731"/>
                  </a:cubicBezTo>
                  <a:cubicBezTo>
                    <a:pt x="327" y="2743"/>
                    <a:pt x="319" y="2757"/>
                    <a:pt x="320" y="2770"/>
                  </a:cubicBezTo>
                  <a:cubicBezTo>
                    <a:pt x="322" y="2796"/>
                    <a:pt x="332" y="2819"/>
                    <a:pt x="332" y="2846"/>
                  </a:cubicBezTo>
                  <a:cubicBezTo>
                    <a:pt x="316" y="2846"/>
                    <a:pt x="316" y="2846"/>
                    <a:pt x="316" y="2846"/>
                  </a:cubicBezTo>
                  <a:cubicBezTo>
                    <a:pt x="339" y="2879"/>
                    <a:pt x="435" y="2862"/>
                    <a:pt x="472" y="2862"/>
                  </a:cubicBezTo>
                  <a:cubicBezTo>
                    <a:pt x="488" y="2702"/>
                    <a:pt x="488" y="2702"/>
                    <a:pt x="488" y="2702"/>
                  </a:cubicBezTo>
                  <a:cubicBezTo>
                    <a:pt x="415" y="2710"/>
                    <a:pt x="468" y="2612"/>
                    <a:pt x="500" y="2595"/>
                  </a:cubicBezTo>
                  <a:cubicBezTo>
                    <a:pt x="538" y="2575"/>
                    <a:pt x="578" y="2552"/>
                    <a:pt x="620" y="2539"/>
                  </a:cubicBezTo>
                  <a:cubicBezTo>
                    <a:pt x="746" y="2500"/>
                    <a:pt x="919" y="2469"/>
                    <a:pt x="932" y="2308"/>
                  </a:cubicBezTo>
                  <a:cubicBezTo>
                    <a:pt x="900" y="2324"/>
                    <a:pt x="900" y="2324"/>
                    <a:pt x="900" y="2324"/>
                  </a:cubicBezTo>
                  <a:cubicBezTo>
                    <a:pt x="900" y="2281"/>
                    <a:pt x="917" y="2191"/>
                    <a:pt x="948" y="2160"/>
                  </a:cubicBezTo>
                  <a:cubicBezTo>
                    <a:pt x="948" y="2156"/>
                    <a:pt x="948" y="2156"/>
                    <a:pt x="948" y="2156"/>
                  </a:cubicBezTo>
                  <a:cubicBezTo>
                    <a:pt x="928" y="2156"/>
                    <a:pt x="928" y="2156"/>
                    <a:pt x="928" y="2156"/>
                  </a:cubicBezTo>
                  <a:cubicBezTo>
                    <a:pt x="916" y="2116"/>
                    <a:pt x="916" y="2116"/>
                    <a:pt x="916" y="2116"/>
                  </a:cubicBezTo>
                  <a:cubicBezTo>
                    <a:pt x="946" y="2090"/>
                    <a:pt x="930" y="2043"/>
                    <a:pt x="924" y="2012"/>
                  </a:cubicBezTo>
                  <a:cubicBezTo>
                    <a:pt x="892" y="2023"/>
                    <a:pt x="904" y="2053"/>
                    <a:pt x="908" y="2080"/>
                  </a:cubicBezTo>
                  <a:cubicBezTo>
                    <a:pt x="885" y="2067"/>
                    <a:pt x="889" y="2036"/>
                    <a:pt x="900" y="2016"/>
                  </a:cubicBezTo>
                  <a:cubicBezTo>
                    <a:pt x="900" y="2012"/>
                    <a:pt x="900" y="2012"/>
                    <a:pt x="900" y="2012"/>
                  </a:cubicBezTo>
                  <a:cubicBezTo>
                    <a:pt x="886" y="1940"/>
                    <a:pt x="886" y="1940"/>
                    <a:pt x="886" y="1940"/>
                  </a:cubicBezTo>
                  <a:cubicBezTo>
                    <a:pt x="850" y="1868"/>
                    <a:pt x="850" y="1868"/>
                    <a:pt x="850" y="1868"/>
                  </a:cubicBezTo>
                  <a:cubicBezTo>
                    <a:pt x="857" y="1820"/>
                    <a:pt x="857" y="1820"/>
                    <a:pt x="857" y="1820"/>
                  </a:cubicBezTo>
                  <a:cubicBezTo>
                    <a:pt x="840" y="1772"/>
                    <a:pt x="840" y="1772"/>
                    <a:pt x="840" y="1772"/>
                  </a:cubicBezTo>
                  <a:cubicBezTo>
                    <a:pt x="787" y="1759"/>
                    <a:pt x="787" y="1732"/>
                    <a:pt x="793" y="1688"/>
                  </a:cubicBezTo>
                  <a:cubicBezTo>
                    <a:pt x="795" y="1673"/>
                    <a:pt x="790" y="1656"/>
                    <a:pt x="800" y="1644"/>
                  </a:cubicBezTo>
                  <a:cubicBezTo>
                    <a:pt x="796" y="1628"/>
                    <a:pt x="796" y="1628"/>
                    <a:pt x="796" y="1628"/>
                  </a:cubicBezTo>
                  <a:cubicBezTo>
                    <a:pt x="858" y="1642"/>
                    <a:pt x="921" y="1537"/>
                    <a:pt x="960" y="1501"/>
                  </a:cubicBezTo>
                  <a:cubicBezTo>
                    <a:pt x="979" y="1483"/>
                    <a:pt x="1004" y="1473"/>
                    <a:pt x="1024" y="1456"/>
                  </a:cubicBezTo>
                  <a:cubicBezTo>
                    <a:pt x="1028" y="1468"/>
                    <a:pt x="1028" y="1468"/>
                    <a:pt x="1028" y="1468"/>
                  </a:cubicBezTo>
                  <a:cubicBezTo>
                    <a:pt x="1061" y="1460"/>
                    <a:pt x="1076" y="1433"/>
                    <a:pt x="1097" y="1409"/>
                  </a:cubicBezTo>
                  <a:cubicBezTo>
                    <a:pt x="1134" y="1365"/>
                    <a:pt x="1175" y="1305"/>
                    <a:pt x="1220" y="1270"/>
                  </a:cubicBezTo>
                  <a:cubicBezTo>
                    <a:pt x="1286" y="1219"/>
                    <a:pt x="1374" y="1183"/>
                    <a:pt x="1452" y="1154"/>
                  </a:cubicBezTo>
                  <a:cubicBezTo>
                    <a:pt x="1481" y="1143"/>
                    <a:pt x="1520" y="1151"/>
                    <a:pt x="1546" y="1132"/>
                  </a:cubicBezTo>
                  <a:cubicBezTo>
                    <a:pt x="1560" y="1122"/>
                    <a:pt x="1565" y="1105"/>
                    <a:pt x="1580" y="1095"/>
                  </a:cubicBezTo>
                  <a:cubicBezTo>
                    <a:pt x="1611" y="1074"/>
                    <a:pt x="1701" y="1052"/>
                    <a:pt x="1688" y="1004"/>
                  </a:cubicBezTo>
                  <a:cubicBezTo>
                    <a:pt x="1696" y="996"/>
                    <a:pt x="1696" y="996"/>
                    <a:pt x="1696" y="996"/>
                  </a:cubicBezTo>
                  <a:cubicBezTo>
                    <a:pt x="1704" y="1000"/>
                    <a:pt x="1704" y="1000"/>
                    <a:pt x="1704" y="1000"/>
                  </a:cubicBezTo>
                  <a:cubicBezTo>
                    <a:pt x="1716" y="982"/>
                    <a:pt x="1723" y="962"/>
                    <a:pt x="1735" y="945"/>
                  </a:cubicBezTo>
                  <a:cubicBezTo>
                    <a:pt x="1752" y="919"/>
                    <a:pt x="1782" y="900"/>
                    <a:pt x="1801" y="875"/>
                  </a:cubicBezTo>
                  <a:cubicBezTo>
                    <a:pt x="1822" y="848"/>
                    <a:pt x="1831" y="809"/>
                    <a:pt x="1840" y="776"/>
                  </a:cubicBezTo>
                  <a:cubicBezTo>
                    <a:pt x="1848" y="749"/>
                    <a:pt x="1868" y="667"/>
                    <a:pt x="1816" y="688"/>
                  </a:cubicBezTo>
                  <a:cubicBezTo>
                    <a:pt x="1828" y="671"/>
                    <a:pt x="1832" y="660"/>
                    <a:pt x="1824" y="640"/>
                  </a:cubicBezTo>
                  <a:cubicBezTo>
                    <a:pt x="1800" y="648"/>
                    <a:pt x="1800" y="648"/>
                    <a:pt x="1800" y="648"/>
                  </a:cubicBezTo>
                  <a:cubicBezTo>
                    <a:pt x="1800" y="644"/>
                    <a:pt x="1800" y="644"/>
                    <a:pt x="1800" y="644"/>
                  </a:cubicBezTo>
                  <a:cubicBezTo>
                    <a:pt x="1839" y="618"/>
                    <a:pt x="1789" y="575"/>
                    <a:pt x="1808" y="540"/>
                  </a:cubicBezTo>
                  <a:cubicBezTo>
                    <a:pt x="1808" y="536"/>
                    <a:pt x="1808" y="536"/>
                    <a:pt x="1808" y="536"/>
                  </a:cubicBezTo>
                  <a:cubicBezTo>
                    <a:pt x="1801" y="524"/>
                    <a:pt x="1800" y="519"/>
                    <a:pt x="1808" y="508"/>
                  </a:cubicBezTo>
                  <a:cubicBezTo>
                    <a:pt x="1808" y="504"/>
                    <a:pt x="1808" y="504"/>
                    <a:pt x="1808" y="504"/>
                  </a:cubicBezTo>
                  <a:cubicBezTo>
                    <a:pt x="1795" y="484"/>
                    <a:pt x="1803" y="453"/>
                    <a:pt x="1812" y="432"/>
                  </a:cubicBezTo>
                  <a:cubicBezTo>
                    <a:pt x="1798" y="428"/>
                    <a:pt x="1791" y="428"/>
                    <a:pt x="1784" y="440"/>
                  </a:cubicBezTo>
                  <a:cubicBezTo>
                    <a:pt x="1780" y="440"/>
                    <a:pt x="1780" y="440"/>
                    <a:pt x="1780" y="440"/>
                  </a:cubicBezTo>
                  <a:cubicBezTo>
                    <a:pt x="1780" y="424"/>
                    <a:pt x="1780" y="424"/>
                    <a:pt x="1780" y="424"/>
                  </a:cubicBezTo>
                  <a:cubicBezTo>
                    <a:pt x="1820" y="400"/>
                    <a:pt x="1820" y="400"/>
                    <a:pt x="1820" y="400"/>
                  </a:cubicBezTo>
                  <a:cubicBezTo>
                    <a:pt x="1788" y="352"/>
                    <a:pt x="1788" y="352"/>
                    <a:pt x="1788" y="352"/>
                  </a:cubicBezTo>
                  <a:cubicBezTo>
                    <a:pt x="1809" y="302"/>
                    <a:pt x="1784" y="261"/>
                    <a:pt x="1779" y="212"/>
                  </a:cubicBezTo>
                  <a:cubicBezTo>
                    <a:pt x="1775" y="179"/>
                    <a:pt x="1785" y="142"/>
                    <a:pt x="1796" y="112"/>
                  </a:cubicBezTo>
                  <a:cubicBezTo>
                    <a:pt x="1804" y="92"/>
                    <a:pt x="1796" y="82"/>
                    <a:pt x="1816" y="68"/>
                  </a:cubicBezTo>
                  <a:cubicBezTo>
                    <a:pt x="1796" y="52"/>
                    <a:pt x="1796" y="52"/>
                    <a:pt x="1796" y="52"/>
                  </a:cubicBezTo>
                  <a:cubicBezTo>
                    <a:pt x="1806" y="37"/>
                    <a:pt x="1807" y="0"/>
                    <a:pt x="1780" y="0"/>
                  </a:cubicBezTo>
                  <a:cubicBezTo>
                    <a:pt x="1758" y="0"/>
                    <a:pt x="1725" y="35"/>
                    <a:pt x="1708" y="46"/>
                  </a:cubicBezTo>
                  <a:cubicBezTo>
                    <a:pt x="1670" y="72"/>
                    <a:pt x="1614" y="98"/>
                    <a:pt x="1572" y="113"/>
                  </a:cubicBezTo>
                  <a:cubicBezTo>
                    <a:pt x="1554" y="119"/>
                    <a:pt x="1534" y="110"/>
                    <a:pt x="1516" y="116"/>
                  </a:cubicBezTo>
                  <a:cubicBezTo>
                    <a:pt x="1490" y="124"/>
                    <a:pt x="1457" y="153"/>
                    <a:pt x="1432" y="153"/>
                  </a:cubicBezTo>
                  <a:cubicBezTo>
                    <a:pt x="1412" y="153"/>
                    <a:pt x="1391" y="138"/>
                    <a:pt x="1372" y="135"/>
                  </a:cubicBezTo>
                  <a:cubicBezTo>
                    <a:pt x="1356" y="132"/>
                    <a:pt x="1339" y="140"/>
                    <a:pt x="1324" y="144"/>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2" name="Freeform 39"/>
            <p:cNvSpPr>
              <a:spLocks/>
            </p:cNvSpPr>
            <p:nvPr/>
          </p:nvSpPr>
          <p:spPr bwMode="auto">
            <a:xfrm>
              <a:off x="3719413" y="3404756"/>
              <a:ext cx="432139" cy="811670"/>
            </a:xfrm>
            <a:custGeom>
              <a:avLst/>
              <a:gdLst/>
              <a:ahLst/>
              <a:cxnLst>
                <a:cxn ang="0">
                  <a:pos x="1032" y="49"/>
                </a:cxn>
                <a:cxn ang="0">
                  <a:pos x="952" y="97"/>
                </a:cxn>
                <a:cxn ang="0">
                  <a:pos x="973" y="209"/>
                </a:cxn>
                <a:cxn ang="0">
                  <a:pos x="912" y="289"/>
                </a:cxn>
                <a:cxn ang="0">
                  <a:pos x="872" y="337"/>
                </a:cxn>
                <a:cxn ang="0">
                  <a:pos x="828" y="365"/>
                </a:cxn>
                <a:cxn ang="0">
                  <a:pos x="816" y="373"/>
                </a:cxn>
                <a:cxn ang="0">
                  <a:pos x="824" y="385"/>
                </a:cxn>
                <a:cxn ang="0">
                  <a:pos x="832" y="425"/>
                </a:cxn>
                <a:cxn ang="0">
                  <a:pos x="828" y="505"/>
                </a:cxn>
                <a:cxn ang="0">
                  <a:pos x="778" y="489"/>
                </a:cxn>
                <a:cxn ang="0">
                  <a:pos x="749" y="498"/>
                </a:cxn>
                <a:cxn ang="0">
                  <a:pos x="688" y="621"/>
                </a:cxn>
                <a:cxn ang="0">
                  <a:pos x="652" y="577"/>
                </a:cxn>
                <a:cxn ang="0">
                  <a:pos x="528" y="665"/>
                </a:cxn>
                <a:cxn ang="0">
                  <a:pos x="420" y="721"/>
                </a:cxn>
                <a:cxn ang="0">
                  <a:pos x="376" y="733"/>
                </a:cxn>
                <a:cxn ang="0">
                  <a:pos x="364" y="705"/>
                </a:cxn>
                <a:cxn ang="0">
                  <a:pos x="207" y="762"/>
                </a:cxn>
                <a:cxn ang="0">
                  <a:pos x="118" y="981"/>
                </a:cxn>
                <a:cxn ang="0">
                  <a:pos x="141" y="1137"/>
                </a:cxn>
                <a:cxn ang="0">
                  <a:pos x="175" y="1257"/>
                </a:cxn>
                <a:cxn ang="0">
                  <a:pos x="198" y="1369"/>
                </a:cxn>
                <a:cxn ang="0">
                  <a:pos x="164" y="1489"/>
                </a:cxn>
                <a:cxn ang="0">
                  <a:pos x="37" y="1692"/>
                </a:cxn>
                <a:cxn ang="0">
                  <a:pos x="24" y="1913"/>
                </a:cxn>
                <a:cxn ang="0">
                  <a:pos x="68" y="2061"/>
                </a:cxn>
                <a:cxn ang="0">
                  <a:pos x="114" y="2213"/>
                </a:cxn>
                <a:cxn ang="0">
                  <a:pos x="284" y="2347"/>
                </a:cxn>
                <a:cxn ang="0">
                  <a:pos x="540" y="2315"/>
                </a:cxn>
                <a:cxn ang="0">
                  <a:pos x="722" y="2165"/>
                </a:cxn>
                <a:cxn ang="0">
                  <a:pos x="815" y="1861"/>
                </a:cxn>
                <a:cxn ang="0">
                  <a:pos x="923" y="1537"/>
                </a:cxn>
                <a:cxn ang="0">
                  <a:pos x="1046" y="1193"/>
                </a:cxn>
                <a:cxn ang="0">
                  <a:pos x="1144" y="869"/>
                </a:cxn>
                <a:cxn ang="0">
                  <a:pos x="1155" y="758"/>
                </a:cxn>
                <a:cxn ang="0">
                  <a:pos x="1140" y="701"/>
                </a:cxn>
                <a:cxn ang="0">
                  <a:pos x="1156" y="633"/>
                </a:cxn>
                <a:cxn ang="0">
                  <a:pos x="1224" y="717"/>
                </a:cxn>
                <a:cxn ang="0">
                  <a:pos x="1272" y="593"/>
                </a:cxn>
                <a:cxn ang="0">
                  <a:pos x="1212" y="441"/>
                </a:cxn>
                <a:cxn ang="0">
                  <a:pos x="1208" y="405"/>
                </a:cxn>
                <a:cxn ang="0">
                  <a:pos x="1172" y="257"/>
                </a:cxn>
                <a:cxn ang="0">
                  <a:pos x="1108" y="133"/>
                </a:cxn>
                <a:cxn ang="0">
                  <a:pos x="1072" y="65"/>
                </a:cxn>
              </a:cxnLst>
              <a:rect l="0" t="0" r="r" b="b"/>
              <a:pathLst>
                <a:path w="1274" h="2400">
                  <a:moveTo>
                    <a:pt x="1020" y="45"/>
                  </a:moveTo>
                  <a:cubicBezTo>
                    <a:pt x="1032" y="49"/>
                    <a:pt x="1032" y="49"/>
                    <a:pt x="1032" y="49"/>
                  </a:cubicBezTo>
                  <a:cubicBezTo>
                    <a:pt x="992" y="105"/>
                    <a:pt x="992" y="105"/>
                    <a:pt x="992" y="105"/>
                  </a:cubicBezTo>
                  <a:cubicBezTo>
                    <a:pt x="952" y="97"/>
                    <a:pt x="952" y="97"/>
                    <a:pt x="952" y="97"/>
                  </a:cubicBezTo>
                  <a:cubicBezTo>
                    <a:pt x="963" y="121"/>
                    <a:pt x="984" y="133"/>
                    <a:pt x="989" y="161"/>
                  </a:cubicBezTo>
                  <a:cubicBezTo>
                    <a:pt x="992" y="180"/>
                    <a:pt x="979" y="192"/>
                    <a:pt x="973" y="209"/>
                  </a:cubicBezTo>
                  <a:cubicBezTo>
                    <a:pt x="956" y="251"/>
                    <a:pt x="968" y="273"/>
                    <a:pt x="912" y="273"/>
                  </a:cubicBezTo>
                  <a:cubicBezTo>
                    <a:pt x="912" y="289"/>
                    <a:pt x="912" y="289"/>
                    <a:pt x="912" y="289"/>
                  </a:cubicBezTo>
                  <a:cubicBezTo>
                    <a:pt x="884" y="289"/>
                    <a:pt x="884" y="289"/>
                    <a:pt x="884" y="289"/>
                  </a:cubicBezTo>
                  <a:cubicBezTo>
                    <a:pt x="886" y="309"/>
                    <a:pt x="885" y="320"/>
                    <a:pt x="872" y="337"/>
                  </a:cubicBezTo>
                  <a:cubicBezTo>
                    <a:pt x="844" y="285"/>
                    <a:pt x="844" y="285"/>
                    <a:pt x="844" y="285"/>
                  </a:cubicBezTo>
                  <a:cubicBezTo>
                    <a:pt x="810" y="296"/>
                    <a:pt x="782" y="348"/>
                    <a:pt x="828" y="365"/>
                  </a:cubicBezTo>
                  <a:cubicBezTo>
                    <a:pt x="828" y="369"/>
                    <a:pt x="828" y="369"/>
                    <a:pt x="828" y="369"/>
                  </a:cubicBezTo>
                  <a:cubicBezTo>
                    <a:pt x="816" y="373"/>
                    <a:pt x="816" y="373"/>
                    <a:pt x="816" y="373"/>
                  </a:cubicBezTo>
                  <a:cubicBezTo>
                    <a:pt x="824" y="381"/>
                    <a:pt x="824" y="381"/>
                    <a:pt x="824" y="381"/>
                  </a:cubicBezTo>
                  <a:cubicBezTo>
                    <a:pt x="824" y="385"/>
                    <a:pt x="824" y="385"/>
                    <a:pt x="824" y="385"/>
                  </a:cubicBezTo>
                  <a:cubicBezTo>
                    <a:pt x="808" y="389"/>
                    <a:pt x="808" y="389"/>
                    <a:pt x="808" y="389"/>
                  </a:cubicBezTo>
                  <a:cubicBezTo>
                    <a:pt x="832" y="425"/>
                    <a:pt x="832" y="425"/>
                    <a:pt x="832" y="425"/>
                  </a:cubicBezTo>
                  <a:cubicBezTo>
                    <a:pt x="804" y="414"/>
                    <a:pt x="744" y="425"/>
                    <a:pt x="780" y="467"/>
                  </a:cubicBezTo>
                  <a:cubicBezTo>
                    <a:pt x="797" y="487"/>
                    <a:pt x="825" y="468"/>
                    <a:pt x="828" y="505"/>
                  </a:cubicBezTo>
                  <a:cubicBezTo>
                    <a:pt x="824" y="505"/>
                    <a:pt x="824" y="505"/>
                    <a:pt x="824" y="505"/>
                  </a:cubicBezTo>
                  <a:cubicBezTo>
                    <a:pt x="820" y="485"/>
                    <a:pt x="795" y="475"/>
                    <a:pt x="778" y="489"/>
                  </a:cubicBezTo>
                  <a:cubicBezTo>
                    <a:pt x="758" y="504"/>
                    <a:pt x="752" y="537"/>
                    <a:pt x="736" y="557"/>
                  </a:cubicBezTo>
                  <a:cubicBezTo>
                    <a:pt x="738" y="539"/>
                    <a:pt x="758" y="517"/>
                    <a:pt x="749" y="498"/>
                  </a:cubicBezTo>
                  <a:cubicBezTo>
                    <a:pt x="740" y="480"/>
                    <a:pt x="717" y="499"/>
                    <a:pt x="711" y="509"/>
                  </a:cubicBezTo>
                  <a:cubicBezTo>
                    <a:pt x="683" y="552"/>
                    <a:pt x="656" y="572"/>
                    <a:pt x="688" y="621"/>
                  </a:cubicBezTo>
                  <a:cubicBezTo>
                    <a:pt x="656" y="633"/>
                    <a:pt x="656" y="633"/>
                    <a:pt x="656" y="633"/>
                  </a:cubicBezTo>
                  <a:cubicBezTo>
                    <a:pt x="667" y="608"/>
                    <a:pt x="659" y="602"/>
                    <a:pt x="652" y="577"/>
                  </a:cubicBezTo>
                  <a:cubicBezTo>
                    <a:pt x="593" y="595"/>
                    <a:pt x="503" y="653"/>
                    <a:pt x="564" y="713"/>
                  </a:cubicBezTo>
                  <a:cubicBezTo>
                    <a:pt x="537" y="711"/>
                    <a:pt x="529" y="689"/>
                    <a:pt x="528" y="665"/>
                  </a:cubicBezTo>
                  <a:cubicBezTo>
                    <a:pt x="508" y="665"/>
                    <a:pt x="497" y="668"/>
                    <a:pt x="496" y="689"/>
                  </a:cubicBezTo>
                  <a:cubicBezTo>
                    <a:pt x="463" y="680"/>
                    <a:pt x="415" y="671"/>
                    <a:pt x="420" y="721"/>
                  </a:cubicBezTo>
                  <a:cubicBezTo>
                    <a:pt x="376" y="709"/>
                    <a:pt x="376" y="709"/>
                    <a:pt x="376" y="709"/>
                  </a:cubicBezTo>
                  <a:cubicBezTo>
                    <a:pt x="376" y="733"/>
                    <a:pt x="376" y="733"/>
                    <a:pt x="376" y="733"/>
                  </a:cubicBezTo>
                  <a:cubicBezTo>
                    <a:pt x="368" y="733"/>
                    <a:pt x="368" y="733"/>
                    <a:pt x="368" y="733"/>
                  </a:cubicBezTo>
                  <a:cubicBezTo>
                    <a:pt x="364" y="705"/>
                    <a:pt x="364" y="705"/>
                    <a:pt x="364" y="705"/>
                  </a:cubicBezTo>
                  <a:cubicBezTo>
                    <a:pt x="333" y="712"/>
                    <a:pt x="320" y="741"/>
                    <a:pt x="292" y="748"/>
                  </a:cubicBezTo>
                  <a:cubicBezTo>
                    <a:pt x="268" y="755"/>
                    <a:pt x="221" y="736"/>
                    <a:pt x="207" y="762"/>
                  </a:cubicBezTo>
                  <a:cubicBezTo>
                    <a:pt x="190" y="790"/>
                    <a:pt x="216" y="820"/>
                    <a:pt x="195" y="853"/>
                  </a:cubicBezTo>
                  <a:cubicBezTo>
                    <a:pt x="175" y="884"/>
                    <a:pt x="118" y="945"/>
                    <a:pt x="118" y="981"/>
                  </a:cubicBezTo>
                  <a:cubicBezTo>
                    <a:pt x="118" y="1000"/>
                    <a:pt x="132" y="1012"/>
                    <a:pt x="135" y="1029"/>
                  </a:cubicBezTo>
                  <a:cubicBezTo>
                    <a:pt x="141" y="1063"/>
                    <a:pt x="133" y="1102"/>
                    <a:pt x="141" y="1137"/>
                  </a:cubicBezTo>
                  <a:cubicBezTo>
                    <a:pt x="146" y="1159"/>
                    <a:pt x="165" y="1175"/>
                    <a:pt x="172" y="1197"/>
                  </a:cubicBezTo>
                  <a:cubicBezTo>
                    <a:pt x="178" y="1217"/>
                    <a:pt x="168" y="1237"/>
                    <a:pt x="175" y="1257"/>
                  </a:cubicBezTo>
                  <a:cubicBezTo>
                    <a:pt x="182" y="1280"/>
                    <a:pt x="205" y="1294"/>
                    <a:pt x="212" y="1317"/>
                  </a:cubicBezTo>
                  <a:cubicBezTo>
                    <a:pt x="216" y="1333"/>
                    <a:pt x="198" y="1351"/>
                    <a:pt x="198" y="1369"/>
                  </a:cubicBezTo>
                  <a:cubicBezTo>
                    <a:pt x="198" y="1384"/>
                    <a:pt x="212" y="1396"/>
                    <a:pt x="220" y="1409"/>
                  </a:cubicBezTo>
                  <a:cubicBezTo>
                    <a:pt x="193" y="1426"/>
                    <a:pt x="179" y="1462"/>
                    <a:pt x="164" y="1489"/>
                  </a:cubicBezTo>
                  <a:cubicBezTo>
                    <a:pt x="137" y="1538"/>
                    <a:pt x="109" y="1572"/>
                    <a:pt x="100" y="1629"/>
                  </a:cubicBezTo>
                  <a:cubicBezTo>
                    <a:pt x="44" y="1629"/>
                    <a:pt x="54" y="1652"/>
                    <a:pt x="37" y="1692"/>
                  </a:cubicBezTo>
                  <a:cubicBezTo>
                    <a:pt x="20" y="1736"/>
                    <a:pt x="0" y="1758"/>
                    <a:pt x="2" y="1809"/>
                  </a:cubicBezTo>
                  <a:cubicBezTo>
                    <a:pt x="3" y="1837"/>
                    <a:pt x="12" y="1888"/>
                    <a:pt x="24" y="1913"/>
                  </a:cubicBezTo>
                  <a:cubicBezTo>
                    <a:pt x="43" y="1949"/>
                    <a:pt x="76" y="1977"/>
                    <a:pt x="86" y="2017"/>
                  </a:cubicBezTo>
                  <a:cubicBezTo>
                    <a:pt x="90" y="2033"/>
                    <a:pt x="67" y="2043"/>
                    <a:pt x="68" y="2061"/>
                  </a:cubicBezTo>
                  <a:cubicBezTo>
                    <a:pt x="71" y="2092"/>
                    <a:pt x="68" y="2145"/>
                    <a:pt x="80" y="2173"/>
                  </a:cubicBezTo>
                  <a:cubicBezTo>
                    <a:pt x="87" y="2190"/>
                    <a:pt x="107" y="2196"/>
                    <a:pt x="114" y="2213"/>
                  </a:cubicBezTo>
                  <a:cubicBezTo>
                    <a:pt x="136" y="2262"/>
                    <a:pt x="134" y="2284"/>
                    <a:pt x="188" y="2305"/>
                  </a:cubicBezTo>
                  <a:cubicBezTo>
                    <a:pt x="188" y="2345"/>
                    <a:pt x="257" y="2333"/>
                    <a:pt x="284" y="2347"/>
                  </a:cubicBezTo>
                  <a:cubicBezTo>
                    <a:pt x="304" y="2357"/>
                    <a:pt x="322" y="2378"/>
                    <a:pt x="344" y="2383"/>
                  </a:cubicBezTo>
                  <a:cubicBezTo>
                    <a:pt x="417" y="2400"/>
                    <a:pt x="472" y="2333"/>
                    <a:pt x="540" y="2315"/>
                  </a:cubicBezTo>
                  <a:cubicBezTo>
                    <a:pt x="586" y="2304"/>
                    <a:pt x="642" y="2319"/>
                    <a:pt x="680" y="2275"/>
                  </a:cubicBezTo>
                  <a:cubicBezTo>
                    <a:pt x="702" y="2249"/>
                    <a:pt x="710" y="2196"/>
                    <a:pt x="722" y="2165"/>
                  </a:cubicBezTo>
                  <a:cubicBezTo>
                    <a:pt x="733" y="2138"/>
                    <a:pt x="751" y="2113"/>
                    <a:pt x="760" y="2085"/>
                  </a:cubicBezTo>
                  <a:cubicBezTo>
                    <a:pt x="785" y="2013"/>
                    <a:pt x="797" y="1934"/>
                    <a:pt x="815" y="1861"/>
                  </a:cubicBezTo>
                  <a:cubicBezTo>
                    <a:pt x="835" y="1781"/>
                    <a:pt x="881" y="1708"/>
                    <a:pt x="905" y="1629"/>
                  </a:cubicBezTo>
                  <a:cubicBezTo>
                    <a:pt x="914" y="1599"/>
                    <a:pt x="915" y="1567"/>
                    <a:pt x="923" y="1537"/>
                  </a:cubicBezTo>
                  <a:cubicBezTo>
                    <a:pt x="935" y="1495"/>
                    <a:pt x="958" y="1458"/>
                    <a:pt x="972" y="1417"/>
                  </a:cubicBezTo>
                  <a:cubicBezTo>
                    <a:pt x="999" y="1343"/>
                    <a:pt x="1016" y="1266"/>
                    <a:pt x="1046" y="1193"/>
                  </a:cubicBezTo>
                  <a:cubicBezTo>
                    <a:pt x="1067" y="1142"/>
                    <a:pt x="1095" y="1076"/>
                    <a:pt x="1098" y="1021"/>
                  </a:cubicBezTo>
                  <a:cubicBezTo>
                    <a:pt x="1101" y="969"/>
                    <a:pt x="1067" y="887"/>
                    <a:pt x="1144" y="869"/>
                  </a:cubicBezTo>
                  <a:cubicBezTo>
                    <a:pt x="1138" y="842"/>
                    <a:pt x="1157" y="830"/>
                    <a:pt x="1159" y="805"/>
                  </a:cubicBezTo>
                  <a:cubicBezTo>
                    <a:pt x="1160" y="793"/>
                    <a:pt x="1160" y="768"/>
                    <a:pt x="1155" y="758"/>
                  </a:cubicBezTo>
                  <a:cubicBezTo>
                    <a:pt x="1143" y="733"/>
                    <a:pt x="1120" y="736"/>
                    <a:pt x="1140" y="705"/>
                  </a:cubicBezTo>
                  <a:cubicBezTo>
                    <a:pt x="1140" y="701"/>
                    <a:pt x="1140" y="701"/>
                    <a:pt x="1140" y="701"/>
                  </a:cubicBezTo>
                  <a:cubicBezTo>
                    <a:pt x="1125" y="683"/>
                    <a:pt x="1103" y="642"/>
                    <a:pt x="1136" y="625"/>
                  </a:cubicBezTo>
                  <a:cubicBezTo>
                    <a:pt x="1143" y="622"/>
                    <a:pt x="1152" y="627"/>
                    <a:pt x="1156" y="633"/>
                  </a:cubicBezTo>
                  <a:cubicBezTo>
                    <a:pt x="1170" y="659"/>
                    <a:pt x="1165" y="689"/>
                    <a:pt x="1192" y="709"/>
                  </a:cubicBezTo>
                  <a:cubicBezTo>
                    <a:pt x="1201" y="716"/>
                    <a:pt x="1212" y="730"/>
                    <a:pt x="1224" y="717"/>
                  </a:cubicBezTo>
                  <a:cubicBezTo>
                    <a:pt x="1244" y="695"/>
                    <a:pt x="1252" y="654"/>
                    <a:pt x="1260" y="625"/>
                  </a:cubicBezTo>
                  <a:cubicBezTo>
                    <a:pt x="1262" y="615"/>
                    <a:pt x="1274" y="604"/>
                    <a:pt x="1272" y="593"/>
                  </a:cubicBezTo>
                  <a:cubicBezTo>
                    <a:pt x="1264" y="563"/>
                    <a:pt x="1227" y="542"/>
                    <a:pt x="1216" y="509"/>
                  </a:cubicBezTo>
                  <a:cubicBezTo>
                    <a:pt x="1211" y="496"/>
                    <a:pt x="1210" y="448"/>
                    <a:pt x="1212" y="441"/>
                  </a:cubicBezTo>
                  <a:cubicBezTo>
                    <a:pt x="1212" y="439"/>
                    <a:pt x="1226" y="433"/>
                    <a:pt x="1224" y="425"/>
                  </a:cubicBezTo>
                  <a:cubicBezTo>
                    <a:pt x="1221" y="418"/>
                    <a:pt x="1208" y="413"/>
                    <a:pt x="1208" y="405"/>
                  </a:cubicBezTo>
                  <a:cubicBezTo>
                    <a:pt x="1206" y="387"/>
                    <a:pt x="1217" y="362"/>
                    <a:pt x="1212" y="341"/>
                  </a:cubicBezTo>
                  <a:cubicBezTo>
                    <a:pt x="1204" y="310"/>
                    <a:pt x="1184" y="286"/>
                    <a:pt x="1172" y="257"/>
                  </a:cubicBezTo>
                  <a:cubicBezTo>
                    <a:pt x="1164" y="239"/>
                    <a:pt x="1178" y="223"/>
                    <a:pt x="1172" y="205"/>
                  </a:cubicBezTo>
                  <a:cubicBezTo>
                    <a:pt x="1164" y="183"/>
                    <a:pt x="1117" y="135"/>
                    <a:pt x="1108" y="133"/>
                  </a:cubicBezTo>
                  <a:cubicBezTo>
                    <a:pt x="1126" y="80"/>
                    <a:pt x="1055" y="87"/>
                    <a:pt x="1052" y="57"/>
                  </a:cubicBezTo>
                  <a:cubicBezTo>
                    <a:pt x="1072" y="65"/>
                    <a:pt x="1072" y="65"/>
                    <a:pt x="1072" y="65"/>
                  </a:cubicBezTo>
                  <a:cubicBezTo>
                    <a:pt x="1065" y="22"/>
                    <a:pt x="1049" y="0"/>
                    <a:pt x="1020" y="45"/>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3" name="Freeform 40"/>
            <p:cNvSpPr>
              <a:spLocks/>
            </p:cNvSpPr>
            <p:nvPr/>
          </p:nvSpPr>
          <p:spPr bwMode="auto">
            <a:xfrm>
              <a:off x="4045076" y="3483668"/>
              <a:ext cx="16910" cy="18789"/>
            </a:xfrm>
            <a:custGeom>
              <a:avLst/>
              <a:gdLst/>
              <a:ahLst/>
              <a:cxnLst>
                <a:cxn ang="0">
                  <a:pos x="51" y="44"/>
                </a:cxn>
                <a:cxn ang="0">
                  <a:pos x="39" y="0"/>
                </a:cxn>
                <a:cxn ang="0">
                  <a:pos x="51" y="44"/>
                </a:cxn>
              </a:cxnLst>
              <a:rect l="0" t="0" r="r" b="b"/>
              <a:pathLst>
                <a:path w="51" h="56">
                  <a:moveTo>
                    <a:pt x="51" y="44"/>
                  </a:moveTo>
                  <a:cubicBezTo>
                    <a:pt x="39" y="0"/>
                    <a:pt x="39" y="0"/>
                    <a:pt x="39" y="0"/>
                  </a:cubicBezTo>
                  <a:cubicBezTo>
                    <a:pt x="0" y="13"/>
                    <a:pt x="9" y="56"/>
                    <a:pt x="51" y="44"/>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4" name="Freeform 41"/>
            <p:cNvSpPr>
              <a:spLocks/>
            </p:cNvSpPr>
            <p:nvPr/>
          </p:nvSpPr>
          <p:spPr bwMode="auto">
            <a:xfrm>
              <a:off x="4142777" y="3690343"/>
              <a:ext cx="15031" cy="24426"/>
            </a:xfrm>
            <a:custGeom>
              <a:avLst/>
              <a:gdLst/>
              <a:ahLst/>
              <a:cxnLst>
                <a:cxn ang="0">
                  <a:pos x="6" y="68"/>
                </a:cxn>
                <a:cxn ang="0">
                  <a:pos x="46" y="0"/>
                </a:cxn>
                <a:cxn ang="0">
                  <a:pos x="6" y="68"/>
                </a:cxn>
              </a:cxnLst>
              <a:rect l="0" t="0" r="r" b="b"/>
              <a:pathLst>
                <a:path w="46" h="68">
                  <a:moveTo>
                    <a:pt x="6" y="68"/>
                  </a:moveTo>
                  <a:cubicBezTo>
                    <a:pt x="30" y="56"/>
                    <a:pt x="39" y="24"/>
                    <a:pt x="46" y="0"/>
                  </a:cubicBezTo>
                  <a:cubicBezTo>
                    <a:pt x="19" y="10"/>
                    <a:pt x="0" y="39"/>
                    <a:pt x="6" y="68"/>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5" name="Freeform 42"/>
            <p:cNvSpPr>
              <a:spLocks/>
            </p:cNvSpPr>
            <p:nvPr/>
          </p:nvSpPr>
          <p:spPr bwMode="auto">
            <a:xfrm>
              <a:off x="1931350" y="2963222"/>
              <a:ext cx="67639" cy="93943"/>
            </a:xfrm>
            <a:custGeom>
              <a:avLst/>
              <a:gdLst/>
              <a:ahLst/>
              <a:cxnLst>
                <a:cxn ang="0">
                  <a:pos x="108" y="66"/>
                </a:cxn>
                <a:cxn ang="0">
                  <a:pos x="60" y="74"/>
                </a:cxn>
                <a:cxn ang="0">
                  <a:pos x="32" y="98"/>
                </a:cxn>
                <a:cxn ang="0">
                  <a:pos x="1" y="154"/>
                </a:cxn>
                <a:cxn ang="0">
                  <a:pos x="29" y="218"/>
                </a:cxn>
                <a:cxn ang="0">
                  <a:pos x="29" y="271"/>
                </a:cxn>
                <a:cxn ang="0">
                  <a:pos x="92" y="274"/>
                </a:cxn>
                <a:cxn ang="0">
                  <a:pos x="96" y="154"/>
                </a:cxn>
                <a:cxn ang="0">
                  <a:pos x="145" y="105"/>
                </a:cxn>
                <a:cxn ang="0">
                  <a:pos x="190" y="86"/>
                </a:cxn>
                <a:cxn ang="0">
                  <a:pos x="196" y="66"/>
                </a:cxn>
                <a:cxn ang="0">
                  <a:pos x="108" y="66"/>
                </a:cxn>
              </a:cxnLst>
              <a:rect l="0" t="0" r="r" b="b"/>
              <a:pathLst>
                <a:path w="196" h="282">
                  <a:moveTo>
                    <a:pt x="108" y="66"/>
                  </a:moveTo>
                  <a:cubicBezTo>
                    <a:pt x="60" y="74"/>
                    <a:pt x="60" y="74"/>
                    <a:pt x="60" y="74"/>
                  </a:cubicBezTo>
                  <a:cubicBezTo>
                    <a:pt x="60" y="94"/>
                    <a:pt x="52" y="100"/>
                    <a:pt x="32" y="98"/>
                  </a:cubicBezTo>
                  <a:cubicBezTo>
                    <a:pt x="25" y="113"/>
                    <a:pt x="0" y="139"/>
                    <a:pt x="1" y="154"/>
                  </a:cubicBezTo>
                  <a:cubicBezTo>
                    <a:pt x="2" y="177"/>
                    <a:pt x="27" y="194"/>
                    <a:pt x="29" y="218"/>
                  </a:cubicBezTo>
                  <a:cubicBezTo>
                    <a:pt x="31" y="235"/>
                    <a:pt x="10" y="256"/>
                    <a:pt x="29" y="271"/>
                  </a:cubicBezTo>
                  <a:cubicBezTo>
                    <a:pt x="43" y="282"/>
                    <a:pt x="76" y="274"/>
                    <a:pt x="92" y="274"/>
                  </a:cubicBezTo>
                  <a:cubicBezTo>
                    <a:pt x="96" y="154"/>
                    <a:pt x="96" y="154"/>
                    <a:pt x="96" y="154"/>
                  </a:cubicBezTo>
                  <a:cubicBezTo>
                    <a:pt x="145" y="105"/>
                    <a:pt x="145" y="105"/>
                    <a:pt x="145" y="105"/>
                  </a:cubicBezTo>
                  <a:cubicBezTo>
                    <a:pt x="190" y="86"/>
                    <a:pt x="190" y="86"/>
                    <a:pt x="190" y="86"/>
                  </a:cubicBezTo>
                  <a:cubicBezTo>
                    <a:pt x="196" y="66"/>
                    <a:pt x="196" y="66"/>
                    <a:pt x="196" y="66"/>
                  </a:cubicBezTo>
                  <a:cubicBezTo>
                    <a:pt x="165" y="65"/>
                    <a:pt x="127" y="0"/>
                    <a:pt x="108" y="66"/>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6" name="Freeform 43"/>
            <p:cNvSpPr>
              <a:spLocks noEditPoints="1"/>
            </p:cNvSpPr>
            <p:nvPr/>
          </p:nvSpPr>
          <p:spPr bwMode="auto">
            <a:xfrm>
              <a:off x="1865590" y="2491628"/>
              <a:ext cx="460323" cy="544871"/>
            </a:xfrm>
            <a:custGeom>
              <a:avLst/>
              <a:gdLst/>
              <a:ahLst/>
              <a:cxnLst>
                <a:cxn ang="0">
                  <a:pos x="860" y="332"/>
                </a:cxn>
                <a:cxn ang="0">
                  <a:pos x="740" y="318"/>
                </a:cxn>
                <a:cxn ang="0">
                  <a:pos x="508" y="286"/>
                </a:cxn>
                <a:cxn ang="0">
                  <a:pos x="416" y="434"/>
                </a:cxn>
                <a:cxn ang="0">
                  <a:pos x="589" y="436"/>
                </a:cxn>
                <a:cxn ang="0">
                  <a:pos x="623" y="522"/>
                </a:cxn>
                <a:cxn ang="0">
                  <a:pos x="533" y="666"/>
                </a:cxn>
                <a:cxn ang="0">
                  <a:pos x="582" y="741"/>
                </a:cxn>
                <a:cxn ang="0">
                  <a:pos x="619" y="834"/>
                </a:cxn>
                <a:cxn ang="0">
                  <a:pos x="620" y="994"/>
                </a:cxn>
                <a:cxn ang="0">
                  <a:pos x="511" y="1030"/>
                </a:cxn>
                <a:cxn ang="0">
                  <a:pos x="367" y="1033"/>
                </a:cxn>
                <a:cxn ang="0">
                  <a:pos x="272" y="990"/>
                </a:cxn>
                <a:cxn ang="0">
                  <a:pos x="244" y="1072"/>
                </a:cxn>
                <a:cxn ang="0">
                  <a:pos x="134" y="1118"/>
                </a:cxn>
                <a:cxn ang="0">
                  <a:pos x="160" y="1190"/>
                </a:cxn>
                <a:cxn ang="0">
                  <a:pos x="192" y="1234"/>
                </a:cxn>
                <a:cxn ang="0">
                  <a:pos x="184" y="1290"/>
                </a:cxn>
                <a:cxn ang="0">
                  <a:pos x="112" y="1271"/>
                </a:cxn>
                <a:cxn ang="0">
                  <a:pos x="151" y="1450"/>
                </a:cxn>
                <a:cxn ang="0">
                  <a:pos x="200" y="1542"/>
                </a:cxn>
                <a:cxn ang="0">
                  <a:pos x="356" y="1426"/>
                </a:cxn>
                <a:cxn ang="0">
                  <a:pos x="400" y="1470"/>
                </a:cxn>
                <a:cxn ang="0">
                  <a:pos x="508" y="1434"/>
                </a:cxn>
                <a:cxn ang="0">
                  <a:pos x="620" y="1423"/>
                </a:cxn>
                <a:cxn ang="0">
                  <a:pos x="620" y="1514"/>
                </a:cxn>
                <a:cxn ang="0">
                  <a:pos x="760" y="1438"/>
                </a:cxn>
                <a:cxn ang="0">
                  <a:pos x="836" y="1364"/>
                </a:cxn>
                <a:cxn ang="0">
                  <a:pos x="940" y="1242"/>
                </a:cxn>
                <a:cxn ang="0">
                  <a:pos x="948" y="1102"/>
                </a:cxn>
                <a:cxn ang="0">
                  <a:pos x="1006" y="962"/>
                </a:cxn>
                <a:cxn ang="0">
                  <a:pos x="1130" y="840"/>
                </a:cxn>
                <a:cxn ang="0">
                  <a:pos x="1201" y="690"/>
                </a:cxn>
                <a:cxn ang="0">
                  <a:pos x="1230" y="486"/>
                </a:cxn>
                <a:cxn ang="0">
                  <a:pos x="1269" y="274"/>
                </a:cxn>
                <a:cxn ang="0">
                  <a:pos x="1359" y="98"/>
                </a:cxn>
                <a:cxn ang="0">
                  <a:pos x="1232" y="43"/>
                </a:cxn>
                <a:cxn ang="0">
                  <a:pos x="1080" y="44"/>
                </a:cxn>
                <a:cxn ang="0">
                  <a:pos x="968" y="190"/>
                </a:cxn>
                <a:cxn ang="0">
                  <a:pos x="236" y="1610"/>
                </a:cxn>
                <a:cxn ang="0">
                  <a:pos x="236" y="1610"/>
                </a:cxn>
              </a:cxnLst>
              <a:rect l="0" t="0" r="r" b="b"/>
              <a:pathLst>
                <a:path w="1364" h="1614">
                  <a:moveTo>
                    <a:pt x="920" y="366"/>
                  </a:moveTo>
                  <a:cubicBezTo>
                    <a:pt x="896" y="364"/>
                    <a:pt x="881" y="342"/>
                    <a:pt x="860" y="332"/>
                  </a:cubicBezTo>
                  <a:cubicBezTo>
                    <a:pt x="838" y="322"/>
                    <a:pt x="811" y="321"/>
                    <a:pt x="788" y="317"/>
                  </a:cubicBezTo>
                  <a:cubicBezTo>
                    <a:pt x="770" y="315"/>
                    <a:pt x="753" y="298"/>
                    <a:pt x="740" y="318"/>
                  </a:cubicBezTo>
                  <a:cubicBezTo>
                    <a:pt x="713" y="311"/>
                    <a:pt x="687" y="292"/>
                    <a:pt x="660" y="287"/>
                  </a:cubicBezTo>
                  <a:cubicBezTo>
                    <a:pt x="613" y="279"/>
                    <a:pt x="556" y="286"/>
                    <a:pt x="508" y="286"/>
                  </a:cubicBezTo>
                  <a:cubicBezTo>
                    <a:pt x="488" y="286"/>
                    <a:pt x="442" y="277"/>
                    <a:pt x="426" y="290"/>
                  </a:cubicBezTo>
                  <a:cubicBezTo>
                    <a:pt x="379" y="329"/>
                    <a:pt x="404" y="390"/>
                    <a:pt x="416" y="434"/>
                  </a:cubicBezTo>
                  <a:cubicBezTo>
                    <a:pt x="384" y="452"/>
                    <a:pt x="422" y="455"/>
                    <a:pt x="440" y="450"/>
                  </a:cubicBezTo>
                  <a:cubicBezTo>
                    <a:pt x="477" y="439"/>
                    <a:pt x="555" y="398"/>
                    <a:pt x="589" y="436"/>
                  </a:cubicBezTo>
                  <a:cubicBezTo>
                    <a:pt x="599" y="447"/>
                    <a:pt x="597" y="465"/>
                    <a:pt x="604" y="478"/>
                  </a:cubicBezTo>
                  <a:cubicBezTo>
                    <a:pt x="611" y="492"/>
                    <a:pt x="628" y="504"/>
                    <a:pt x="623" y="522"/>
                  </a:cubicBezTo>
                  <a:cubicBezTo>
                    <a:pt x="612" y="560"/>
                    <a:pt x="582" y="553"/>
                    <a:pt x="558" y="573"/>
                  </a:cubicBezTo>
                  <a:cubicBezTo>
                    <a:pt x="522" y="604"/>
                    <a:pt x="539" y="629"/>
                    <a:pt x="533" y="666"/>
                  </a:cubicBezTo>
                  <a:cubicBezTo>
                    <a:pt x="529" y="687"/>
                    <a:pt x="518" y="691"/>
                    <a:pt x="528" y="714"/>
                  </a:cubicBezTo>
                  <a:cubicBezTo>
                    <a:pt x="564" y="709"/>
                    <a:pt x="556" y="726"/>
                    <a:pt x="582" y="741"/>
                  </a:cubicBezTo>
                  <a:cubicBezTo>
                    <a:pt x="597" y="751"/>
                    <a:pt x="614" y="744"/>
                    <a:pt x="626" y="762"/>
                  </a:cubicBezTo>
                  <a:cubicBezTo>
                    <a:pt x="640" y="783"/>
                    <a:pt x="619" y="812"/>
                    <a:pt x="619" y="834"/>
                  </a:cubicBezTo>
                  <a:cubicBezTo>
                    <a:pt x="618" y="859"/>
                    <a:pt x="630" y="883"/>
                    <a:pt x="628" y="910"/>
                  </a:cubicBezTo>
                  <a:cubicBezTo>
                    <a:pt x="625" y="940"/>
                    <a:pt x="610" y="962"/>
                    <a:pt x="620" y="994"/>
                  </a:cubicBezTo>
                  <a:cubicBezTo>
                    <a:pt x="565" y="1000"/>
                    <a:pt x="605" y="1092"/>
                    <a:pt x="532" y="1094"/>
                  </a:cubicBezTo>
                  <a:cubicBezTo>
                    <a:pt x="531" y="1079"/>
                    <a:pt x="531" y="1033"/>
                    <a:pt x="511" y="1030"/>
                  </a:cubicBezTo>
                  <a:cubicBezTo>
                    <a:pt x="486" y="1025"/>
                    <a:pt x="473" y="1086"/>
                    <a:pt x="440" y="1079"/>
                  </a:cubicBezTo>
                  <a:cubicBezTo>
                    <a:pt x="408" y="1072"/>
                    <a:pt x="387" y="1059"/>
                    <a:pt x="367" y="1033"/>
                  </a:cubicBezTo>
                  <a:cubicBezTo>
                    <a:pt x="351" y="1011"/>
                    <a:pt x="349" y="981"/>
                    <a:pt x="316" y="976"/>
                  </a:cubicBezTo>
                  <a:cubicBezTo>
                    <a:pt x="301" y="974"/>
                    <a:pt x="286" y="987"/>
                    <a:pt x="272" y="990"/>
                  </a:cubicBezTo>
                  <a:cubicBezTo>
                    <a:pt x="275" y="1006"/>
                    <a:pt x="287" y="1030"/>
                    <a:pt x="284" y="1046"/>
                  </a:cubicBezTo>
                  <a:cubicBezTo>
                    <a:pt x="281" y="1064"/>
                    <a:pt x="259" y="1068"/>
                    <a:pt x="244" y="1072"/>
                  </a:cubicBezTo>
                  <a:cubicBezTo>
                    <a:pt x="206" y="1080"/>
                    <a:pt x="163" y="1062"/>
                    <a:pt x="124" y="1070"/>
                  </a:cubicBezTo>
                  <a:cubicBezTo>
                    <a:pt x="134" y="1118"/>
                    <a:pt x="134" y="1118"/>
                    <a:pt x="134" y="1118"/>
                  </a:cubicBezTo>
                  <a:cubicBezTo>
                    <a:pt x="124" y="1166"/>
                    <a:pt x="124" y="1166"/>
                    <a:pt x="124" y="1166"/>
                  </a:cubicBezTo>
                  <a:cubicBezTo>
                    <a:pt x="145" y="1162"/>
                    <a:pt x="152" y="1170"/>
                    <a:pt x="160" y="1190"/>
                  </a:cubicBezTo>
                  <a:cubicBezTo>
                    <a:pt x="144" y="1214"/>
                    <a:pt x="144" y="1214"/>
                    <a:pt x="144" y="1214"/>
                  </a:cubicBezTo>
                  <a:cubicBezTo>
                    <a:pt x="192" y="1234"/>
                    <a:pt x="192" y="1234"/>
                    <a:pt x="192" y="1234"/>
                  </a:cubicBezTo>
                  <a:cubicBezTo>
                    <a:pt x="172" y="1286"/>
                    <a:pt x="172" y="1286"/>
                    <a:pt x="172" y="1286"/>
                  </a:cubicBezTo>
                  <a:cubicBezTo>
                    <a:pt x="184" y="1290"/>
                    <a:pt x="184" y="1290"/>
                    <a:pt x="184" y="1290"/>
                  </a:cubicBezTo>
                  <a:cubicBezTo>
                    <a:pt x="184" y="1298"/>
                    <a:pt x="184" y="1298"/>
                    <a:pt x="184" y="1298"/>
                  </a:cubicBezTo>
                  <a:cubicBezTo>
                    <a:pt x="153" y="1304"/>
                    <a:pt x="138" y="1263"/>
                    <a:pt x="112" y="1271"/>
                  </a:cubicBezTo>
                  <a:cubicBezTo>
                    <a:pt x="102" y="1274"/>
                    <a:pt x="93" y="1281"/>
                    <a:pt x="84" y="1287"/>
                  </a:cubicBezTo>
                  <a:cubicBezTo>
                    <a:pt x="0" y="1341"/>
                    <a:pt x="116" y="1405"/>
                    <a:pt x="151" y="1450"/>
                  </a:cubicBezTo>
                  <a:cubicBezTo>
                    <a:pt x="162" y="1463"/>
                    <a:pt x="159" y="1479"/>
                    <a:pt x="166" y="1494"/>
                  </a:cubicBezTo>
                  <a:cubicBezTo>
                    <a:pt x="173" y="1512"/>
                    <a:pt x="189" y="1526"/>
                    <a:pt x="200" y="1542"/>
                  </a:cubicBezTo>
                  <a:cubicBezTo>
                    <a:pt x="226" y="1531"/>
                    <a:pt x="276" y="1491"/>
                    <a:pt x="276" y="1462"/>
                  </a:cubicBezTo>
                  <a:cubicBezTo>
                    <a:pt x="356" y="1426"/>
                    <a:pt x="356" y="1426"/>
                    <a:pt x="356" y="1426"/>
                  </a:cubicBezTo>
                  <a:cubicBezTo>
                    <a:pt x="380" y="1478"/>
                    <a:pt x="380" y="1478"/>
                    <a:pt x="380" y="1478"/>
                  </a:cubicBezTo>
                  <a:cubicBezTo>
                    <a:pt x="400" y="1470"/>
                    <a:pt x="400" y="1470"/>
                    <a:pt x="400" y="1470"/>
                  </a:cubicBezTo>
                  <a:cubicBezTo>
                    <a:pt x="411" y="1483"/>
                    <a:pt x="426" y="1504"/>
                    <a:pt x="444" y="1509"/>
                  </a:cubicBezTo>
                  <a:cubicBezTo>
                    <a:pt x="482" y="1518"/>
                    <a:pt x="513" y="1465"/>
                    <a:pt x="508" y="1434"/>
                  </a:cubicBezTo>
                  <a:cubicBezTo>
                    <a:pt x="519" y="1438"/>
                    <a:pt x="531" y="1446"/>
                    <a:pt x="544" y="1444"/>
                  </a:cubicBezTo>
                  <a:cubicBezTo>
                    <a:pt x="562" y="1441"/>
                    <a:pt x="603" y="1397"/>
                    <a:pt x="620" y="1423"/>
                  </a:cubicBezTo>
                  <a:cubicBezTo>
                    <a:pt x="628" y="1435"/>
                    <a:pt x="613" y="1444"/>
                    <a:pt x="611" y="1454"/>
                  </a:cubicBezTo>
                  <a:cubicBezTo>
                    <a:pt x="608" y="1469"/>
                    <a:pt x="616" y="1499"/>
                    <a:pt x="620" y="1514"/>
                  </a:cubicBezTo>
                  <a:cubicBezTo>
                    <a:pt x="684" y="1510"/>
                    <a:pt x="684" y="1510"/>
                    <a:pt x="684" y="1510"/>
                  </a:cubicBezTo>
                  <a:cubicBezTo>
                    <a:pt x="760" y="1438"/>
                    <a:pt x="760" y="1438"/>
                    <a:pt x="760" y="1438"/>
                  </a:cubicBezTo>
                  <a:cubicBezTo>
                    <a:pt x="768" y="1409"/>
                    <a:pt x="789" y="1422"/>
                    <a:pt x="806" y="1405"/>
                  </a:cubicBezTo>
                  <a:cubicBezTo>
                    <a:pt x="819" y="1391"/>
                    <a:pt x="817" y="1373"/>
                    <a:pt x="836" y="1364"/>
                  </a:cubicBezTo>
                  <a:cubicBezTo>
                    <a:pt x="850" y="1357"/>
                    <a:pt x="869" y="1361"/>
                    <a:pt x="881" y="1348"/>
                  </a:cubicBezTo>
                  <a:cubicBezTo>
                    <a:pt x="901" y="1327"/>
                    <a:pt x="936" y="1271"/>
                    <a:pt x="940" y="1242"/>
                  </a:cubicBezTo>
                  <a:cubicBezTo>
                    <a:pt x="944" y="1216"/>
                    <a:pt x="934" y="1185"/>
                    <a:pt x="936" y="1158"/>
                  </a:cubicBezTo>
                  <a:cubicBezTo>
                    <a:pt x="938" y="1139"/>
                    <a:pt x="947" y="1121"/>
                    <a:pt x="948" y="1102"/>
                  </a:cubicBezTo>
                  <a:cubicBezTo>
                    <a:pt x="930" y="1091"/>
                    <a:pt x="936" y="1076"/>
                    <a:pt x="939" y="1058"/>
                  </a:cubicBezTo>
                  <a:cubicBezTo>
                    <a:pt x="945" y="1023"/>
                    <a:pt x="986" y="992"/>
                    <a:pt x="1006" y="962"/>
                  </a:cubicBezTo>
                  <a:cubicBezTo>
                    <a:pt x="1022" y="937"/>
                    <a:pt x="1028" y="907"/>
                    <a:pt x="1049" y="886"/>
                  </a:cubicBezTo>
                  <a:cubicBezTo>
                    <a:pt x="1072" y="862"/>
                    <a:pt x="1105" y="859"/>
                    <a:pt x="1130" y="840"/>
                  </a:cubicBezTo>
                  <a:cubicBezTo>
                    <a:pt x="1163" y="816"/>
                    <a:pt x="1197" y="779"/>
                    <a:pt x="1202" y="738"/>
                  </a:cubicBezTo>
                  <a:cubicBezTo>
                    <a:pt x="1205" y="722"/>
                    <a:pt x="1199" y="706"/>
                    <a:pt x="1201" y="690"/>
                  </a:cubicBezTo>
                  <a:cubicBezTo>
                    <a:pt x="1204" y="669"/>
                    <a:pt x="1214" y="651"/>
                    <a:pt x="1212" y="630"/>
                  </a:cubicBezTo>
                  <a:cubicBezTo>
                    <a:pt x="1264" y="600"/>
                    <a:pt x="1223" y="536"/>
                    <a:pt x="1230" y="486"/>
                  </a:cubicBezTo>
                  <a:cubicBezTo>
                    <a:pt x="1234" y="455"/>
                    <a:pt x="1257" y="425"/>
                    <a:pt x="1263" y="394"/>
                  </a:cubicBezTo>
                  <a:cubicBezTo>
                    <a:pt x="1271" y="353"/>
                    <a:pt x="1251" y="316"/>
                    <a:pt x="1269" y="274"/>
                  </a:cubicBezTo>
                  <a:cubicBezTo>
                    <a:pt x="1286" y="233"/>
                    <a:pt x="1311" y="190"/>
                    <a:pt x="1332" y="150"/>
                  </a:cubicBezTo>
                  <a:cubicBezTo>
                    <a:pt x="1341" y="131"/>
                    <a:pt x="1357" y="120"/>
                    <a:pt x="1359" y="98"/>
                  </a:cubicBezTo>
                  <a:cubicBezTo>
                    <a:pt x="1364" y="54"/>
                    <a:pt x="1302" y="0"/>
                    <a:pt x="1280" y="54"/>
                  </a:cubicBezTo>
                  <a:cubicBezTo>
                    <a:pt x="1262" y="41"/>
                    <a:pt x="1251" y="48"/>
                    <a:pt x="1232" y="43"/>
                  </a:cubicBezTo>
                  <a:cubicBezTo>
                    <a:pt x="1208" y="38"/>
                    <a:pt x="1173" y="14"/>
                    <a:pt x="1148" y="20"/>
                  </a:cubicBezTo>
                  <a:cubicBezTo>
                    <a:pt x="1124" y="25"/>
                    <a:pt x="1107" y="41"/>
                    <a:pt x="1080" y="44"/>
                  </a:cubicBezTo>
                  <a:cubicBezTo>
                    <a:pt x="1055" y="46"/>
                    <a:pt x="1013" y="36"/>
                    <a:pt x="995" y="60"/>
                  </a:cubicBezTo>
                  <a:cubicBezTo>
                    <a:pt x="967" y="98"/>
                    <a:pt x="985" y="151"/>
                    <a:pt x="968" y="190"/>
                  </a:cubicBezTo>
                  <a:cubicBezTo>
                    <a:pt x="940" y="253"/>
                    <a:pt x="880" y="296"/>
                    <a:pt x="920" y="366"/>
                  </a:cubicBezTo>
                  <a:moveTo>
                    <a:pt x="236" y="1610"/>
                  </a:moveTo>
                  <a:cubicBezTo>
                    <a:pt x="240" y="1614"/>
                    <a:pt x="240" y="1614"/>
                    <a:pt x="240" y="1614"/>
                  </a:cubicBezTo>
                  <a:lnTo>
                    <a:pt x="236" y="161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7" name="Freeform 44"/>
            <p:cNvSpPr>
              <a:spLocks/>
            </p:cNvSpPr>
            <p:nvPr/>
          </p:nvSpPr>
          <p:spPr bwMode="auto">
            <a:xfrm>
              <a:off x="1739706" y="2576176"/>
              <a:ext cx="347591" cy="373895"/>
            </a:xfrm>
            <a:custGeom>
              <a:avLst/>
              <a:gdLst/>
              <a:ahLst/>
              <a:cxnLst>
                <a:cxn ang="0">
                  <a:pos x="280" y="243"/>
                </a:cxn>
                <a:cxn ang="0">
                  <a:pos x="208" y="231"/>
                </a:cxn>
                <a:cxn ang="0">
                  <a:pos x="160" y="235"/>
                </a:cxn>
                <a:cxn ang="0">
                  <a:pos x="176" y="239"/>
                </a:cxn>
                <a:cxn ang="0">
                  <a:pos x="156" y="315"/>
                </a:cxn>
                <a:cxn ang="0">
                  <a:pos x="156" y="299"/>
                </a:cxn>
                <a:cxn ang="0">
                  <a:pos x="140" y="375"/>
                </a:cxn>
                <a:cxn ang="0">
                  <a:pos x="137" y="383"/>
                </a:cxn>
                <a:cxn ang="0">
                  <a:pos x="103" y="483"/>
                </a:cxn>
                <a:cxn ang="0">
                  <a:pos x="0" y="519"/>
                </a:cxn>
                <a:cxn ang="0">
                  <a:pos x="76" y="659"/>
                </a:cxn>
                <a:cxn ang="0">
                  <a:pos x="80" y="695"/>
                </a:cxn>
                <a:cxn ang="0">
                  <a:pos x="96" y="713"/>
                </a:cxn>
                <a:cxn ang="0">
                  <a:pos x="160" y="775"/>
                </a:cxn>
                <a:cxn ang="0">
                  <a:pos x="148" y="803"/>
                </a:cxn>
                <a:cxn ang="0">
                  <a:pos x="216" y="855"/>
                </a:cxn>
                <a:cxn ang="0">
                  <a:pos x="188" y="859"/>
                </a:cxn>
                <a:cxn ang="0">
                  <a:pos x="390" y="1059"/>
                </a:cxn>
                <a:cxn ang="0">
                  <a:pos x="491" y="1037"/>
                </a:cxn>
                <a:cxn ang="0">
                  <a:pos x="576" y="996"/>
                </a:cxn>
                <a:cxn ang="0">
                  <a:pos x="524" y="907"/>
                </a:cxn>
                <a:cxn ang="0">
                  <a:pos x="508" y="831"/>
                </a:cxn>
                <a:cxn ang="0">
                  <a:pos x="666" y="817"/>
                </a:cxn>
                <a:cxn ang="0">
                  <a:pos x="690" y="744"/>
                </a:cxn>
                <a:cxn ang="0">
                  <a:pos x="832" y="845"/>
                </a:cxn>
                <a:cxn ang="0">
                  <a:pos x="880" y="791"/>
                </a:cxn>
                <a:cxn ang="0">
                  <a:pos x="976" y="763"/>
                </a:cxn>
                <a:cxn ang="0">
                  <a:pos x="1000" y="695"/>
                </a:cxn>
                <a:cxn ang="0">
                  <a:pos x="1018" y="529"/>
                </a:cxn>
                <a:cxn ang="0">
                  <a:pos x="908" y="463"/>
                </a:cxn>
                <a:cxn ang="0">
                  <a:pos x="932" y="347"/>
                </a:cxn>
                <a:cxn ang="0">
                  <a:pos x="988" y="231"/>
                </a:cxn>
                <a:cxn ang="0">
                  <a:pos x="788" y="207"/>
                </a:cxn>
                <a:cxn ang="0">
                  <a:pos x="811" y="40"/>
                </a:cxn>
                <a:cxn ang="0">
                  <a:pos x="600" y="23"/>
                </a:cxn>
                <a:cxn ang="0">
                  <a:pos x="460" y="83"/>
                </a:cxn>
              </a:cxnLst>
              <a:rect l="0" t="0" r="r" b="b"/>
              <a:pathLst>
                <a:path w="1031" h="1107">
                  <a:moveTo>
                    <a:pt x="464" y="243"/>
                  </a:moveTo>
                  <a:cubicBezTo>
                    <a:pt x="280" y="243"/>
                    <a:pt x="280" y="243"/>
                    <a:pt x="280" y="243"/>
                  </a:cubicBezTo>
                  <a:cubicBezTo>
                    <a:pt x="263" y="243"/>
                    <a:pt x="224" y="235"/>
                    <a:pt x="220" y="255"/>
                  </a:cubicBezTo>
                  <a:cubicBezTo>
                    <a:pt x="208" y="231"/>
                    <a:pt x="208" y="231"/>
                    <a:pt x="208" y="231"/>
                  </a:cubicBezTo>
                  <a:cubicBezTo>
                    <a:pt x="160" y="231"/>
                    <a:pt x="160" y="231"/>
                    <a:pt x="160" y="231"/>
                  </a:cubicBezTo>
                  <a:cubicBezTo>
                    <a:pt x="160" y="235"/>
                    <a:pt x="160" y="235"/>
                    <a:pt x="160" y="235"/>
                  </a:cubicBezTo>
                  <a:cubicBezTo>
                    <a:pt x="176" y="235"/>
                    <a:pt x="176" y="235"/>
                    <a:pt x="176" y="235"/>
                  </a:cubicBezTo>
                  <a:cubicBezTo>
                    <a:pt x="176" y="239"/>
                    <a:pt x="176" y="239"/>
                    <a:pt x="176" y="239"/>
                  </a:cubicBezTo>
                  <a:cubicBezTo>
                    <a:pt x="140" y="245"/>
                    <a:pt x="160" y="290"/>
                    <a:pt x="168" y="315"/>
                  </a:cubicBezTo>
                  <a:cubicBezTo>
                    <a:pt x="156" y="315"/>
                    <a:pt x="156" y="315"/>
                    <a:pt x="156" y="315"/>
                  </a:cubicBezTo>
                  <a:cubicBezTo>
                    <a:pt x="156" y="311"/>
                    <a:pt x="156" y="311"/>
                    <a:pt x="156" y="311"/>
                  </a:cubicBezTo>
                  <a:cubicBezTo>
                    <a:pt x="156" y="299"/>
                    <a:pt x="156" y="299"/>
                    <a:pt x="156" y="299"/>
                  </a:cubicBezTo>
                  <a:cubicBezTo>
                    <a:pt x="108" y="307"/>
                    <a:pt x="108" y="307"/>
                    <a:pt x="108" y="307"/>
                  </a:cubicBezTo>
                  <a:cubicBezTo>
                    <a:pt x="140" y="375"/>
                    <a:pt x="140" y="375"/>
                    <a:pt x="140" y="375"/>
                  </a:cubicBezTo>
                  <a:cubicBezTo>
                    <a:pt x="188" y="399"/>
                    <a:pt x="188" y="399"/>
                    <a:pt x="188" y="399"/>
                  </a:cubicBezTo>
                  <a:cubicBezTo>
                    <a:pt x="137" y="383"/>
                    <a:pt x="137" y="383"/>
                    <a:pt x="137" y="383"/>
                  </a:cubicBezTo>
                  <a:cubicBezTo>
                    <a:pt x="108" y="359"/>
                    <a:pt x="108" y="359"/>
                    <a:pt x="108" y="359"/>
                  </a:cubicBezTo>
                  <a:cubicBezTo>
                    <a:pt x="108" y="399"/>
                    <a:pt x="120" y="444"/>
                    <a:pt x="103" y="483"/>
                  </a:cubicBezTo>
                  <a:cubicBezTo>
                    <a:pt x="91" y="509"/>
                    <a:pt x="44" y="522"/>
                    <a:pt x="48" y="547"/>
                  </a:cubicBezTo>
                  <a:cubicBezTo>
                    <a:pt x="0" y="519"/>
                    <a:pt x="0" y="519"/>
                    <a:pt x="0" y="519"/>
                  </a:cubicBezTo>
                  <a:cubicBezTo>
                    <a:pt x="2" y="548"/>
                    <a:pt x="47" y="650"/>
                    <a:pt x="76" y="655"/>
                  </a:cubicBezTo>
                  <a:cubicBezTo>
                    <a:pt x="76" y="659"/>
                    <a:pt x="76" y="659"/>
                    <a:pt x="76" y="659"/>
                  </a:cubicBezTo>
                  <a:cubicBezTo>
                    <a:pt x="64" y="659"/>
                    <a:pt x="64" y="659"/>
                    <a:pt x="64" y="659"/>
                  </a:cubicBezTo>
                  <a:cubicBezTo>
                    <a:pt x="80" y="695"/>
                    <a:pt x="80" y="695"/>
                    <a:pt x="80" y="695"/>
                  </a:cubicBezTo>
                  <a:cubicBezTo>
                    <a:pt x="136" y="691"/>
                    <a:pt x="136" y="691"/>
                    <a:pt x="136" y="691"/>
                  </a:cubicBezTo>
                  <a:cubicBezTo>
                    <a:pt x="126" y="701"/>
                    <a:pt x="103" y="702"/>
                    <a:pt x="96" y="713"/>
                  </a:cubicBezTo>
                  <a:cubicBezTo>
                    <a:pt x="78" y="742"/>
                    <a:pt x="144" y="755"/>
                    <a:pt x="160" y="759"/>
                  </a:cubicBezTo>
                  <a:cubicBezTo>
                    <a:pt x="160" y="775"/>
                    <a:pt x="160" y="775"/>
                    <a:pt x="160" y="775"/>
                  </a:cubicBezTo>
                  <a:cubicBezTo>
                    <a:pt x="116" y="759"/>
                    <a:pt x="116" y="759"/>
                    <a:pt x="116" y="759"/>
                  </a:cubicBezTo>
                  <a:cubicBezTo>
                    <a:pt x="123" y="778"/>
                    <a:pt x="137" y="787"/>
                    <a:pt x="148" y="803"/>
                  </a:cubicBezTo>
                  <a:cubicBezTo>
                    <a:pt x="173" y="840"/>
                    <a:pt x="173" y="862"/>
                    <a:pt x="220" y="831"/>
                  </a:cubicBezTo>
                  <a:cubicBezTo>
                    <a:pt x="216" y="855"/>
                    <a:pt x="216" y="855"/>
                    <a:pt x="216" y="855"/>
                  </a:cubicBezTo>
                  <a:cubicBezTo>
                    <a:pt x="256" y="859"/>
                    <a:pt x="256" y="859"/>
                    <a:pt x="256" y="859"/>
                  </a:cubicBezTo>
                  <a:cubicBezTo>
                    <a:pt x="242" y="888"/>
                    <a:pt x="211" y="864"/>
                    <a:pt x="188" y="859"/>
                  </a:cubicBezTo>
                  <a:cubicBezTo>
                    <a:pt x="204" y="898"/>
                    <a:pt x="261" y="924"/>
                    <a:pt x="292" y="951"/>
                  </a:cubicBezTo>
                  <a:cubicBezTo>
                    <a:pt x="326" y="982"/>
                    <a:pt x="362" y="1023"/>
                    <a:pt x="390" y="1059"/>
                  </a:cubicBezTo>
                  <a:cubicBezTo>
                    <a:pt x="404" y="1076"/>
                    <a:pt x="409" y="1094"/>
                    <a:pt x="428" y="1107"/>
                  </a:cubicBezTo>
                  <a:cubicBezTo>
                    <a:pt x="440" y="1081"/>
                    <a:pt x="457" y="1040"/>
                    <a:pt x="491" y="1037"/>
                  </a:cubicBezTo>
                  <a:cubicBezTo>
                    <a:pt x="515" y="1035"/>
                    <a:pt x="553" y="1097"/>
                    <a:pt x="572" y="1047"/>
                  </a:cubicBezTo>
                  <a:cubicBezTo>
                    <a:pt x="547" y="1023"/>
                    <a:pt x="580" y="1019"/>
                    <a:pt x="576" y="996"/>
                  </a:cubicBezTo>
                  <a:cubicBezTo>
                    <a:pt x="574" y="981"/>
                    <a:pt x="540" y="971"/>
                    <a:pt x="528" y="967"/>
                  </a:cubicBezTo>
                  <a:cubicBezTo>
                    <a:pt x="550" y="942"/>
                    <a:pt x="538" y="932"/>
                    <a:pt x="524" y="907"/>
                  </a:cubicBezTo>
                  <a:cubicBezTo>
                    <a:pt x="504" y="907"/>
                    <a:pt x="504" y="907"/>
                    <a:pt x="504" y="907"/>
                  </a:cubicBezTo>
                  <a:cubicBezTo>
                    <a:pt x="528" y="878"/>
                    <a:pt x="515" y="863"/>
                    <a:pt x="508" y="831"/>
                  </a:cubicBezTo>
                  <a:cubicBezTo>
                    <a:pt x="530" y="842"/>
                    <a:pt x="537" y="833"/>
                    <a:pt x="560" y="833"/>
                  </a:cubicBezTo>
                  <a:cubicBezTo>
                    <a:pt x="587" y="833"/>
                    <a:pt x="647" y="849"/>
                    <a:pt x="666" y="817"/>
                  </a:cubicBezTo>
                  <a:cubicBezTo>
                    <a:pt x="677" y="799"/>
                    <a:pt x="664" y="777"/>
                    <a:pt x="660" y="759"/>
                  </a:cubicBezTo>
                  <a:cubicBezTo>
                    <a:pt x="670" y="756"/>
                    <a:pt x="680" y="743"/>
                    <a:pt x="690" y="744"/>
                  </a:cubicBezTo>
                  <a:cubicBezTo>
                    <a:pt x="721" y="746"/>
                    <a:pt x="744" y="809"/>
                    <a:pt x="752" y="835"/>
                  </a:cubicBezTo>
                  <a:cubicBezTo>
                    <a:pt x="832" y="845"/>
                    <a:pt x="832" y="845"/>
                    <a:pt x="832" y="845"/>
                  </a:cubicBezTo>
                  <a:cubicBezTo>
                    <a:pt x="864" y="819"/>
                    <a:pt x="864" y="819"/>
                    <a:pt x="864" y="819"/>
                  </a:cubicBezTo>
                  <a:cubicBezTo>
                    <a:pt x="880" y="791"/>
                    <a:pt x="880" y="791"/>
                    <a:pt x="880" y="791"/>
                  </a:cubicBezTo>
                  <a:cubicBezTo>
                    <a:pt x="900" y="808"/>
                    <a:pt x="888" y="842"/>
                    <a:pt x="906" y="854"/>
                  </a:cubicBezTo>
                  <a:cubicBezTo>
                    <a:pt x="957" y="890"/>
                    <a:pt x="977" y="794"/>
                    <a:pt x="976" y="763"/>
                  </a:cubicBezTo>
                  <a:cubicBezTo>
                    <a:pt x="1008" y="751"/>
                    <a:pt x="1008" y="751"/>
                    <a:pt x="1008" y="751"/>
                  </a:cubicBezTo>
                  <a:cubicBezTo>
                    <a:pt x="1000" y="695"/>
                    <a:pt x="1000" y="695"/>
                    <a:pt x="1000" y="695"/>
                  </a:cubicBezTo>
                  <a:cubicBezTo>
                    <a:pt x="1031" y="669"/>
                    <a:pt x="1007" y="630"/>
                    <a:pt x="1004" y="599"/>
                  </a:cubicBezTo>
                  <a:cubicBezTo>
                    <a:pt x="1001" y="574"/>
                    <a:pt x="1022" y="552"/>
                    <a:pt x="1018" y="529"/>
                  </a:cubicBezTo>
                  <a:cubicBezTo>
                    <a:pt x="1014" y="501"/>
                    <a:pt x="988" y="500"/>
                    <a:pt x="969" y="490"/>
                  </a:cubicBezTo>
                  <a:cubicBezTo>
                    <a:pt x="944" y="476"/>
                    <a:pt x="943" y="453"/>
                    <a:pt x="908" y="463"/>
                  </a:cubicBezTo>
                  <a:cubicBezTo>
                    <a:pt x="904" y="459"/>
                    <a:pt x="904" y="459"/>
                    <a:pt x="904" y="459"/>
                  </a:cubicBezTo>
                  <a:cubicBezTo>
                    <a:pt x="925" y="417"/>
                    <a:pt x="903" y="386"/>
                    <a:pt x="932" y="347"/>
                  </a:cubicBezTo>
                  <a:cubicBezTo>
                    <a:pt x="955" y="315"/>
                    <a:pt x="1004" y="324"/>
                    <a:pt x="1013" y="271"/>
                  </a:cubicBezTo>
                  <a:cubicBezTo>
                    <a:pt x="1016" y="255"/>
                    <a:pt x="996" y="243"/>
                    <a:pt x="988" y="231"/>
                  </a:cubicBezTo>
                  <a:cubicBezTo>
                    <a:pt x="981" y="218"/>
                    <a:pt x="981" y="201"/>
                    <a:pt x="980" y="187"/>
                  </a:cubicBezTo>
                  <a:cubicBezTo>
                    <a:pt x="923" y="152"/>
                    <a:pt x="844" y="182"/>
                    <a:pt x="788" y="207"/>
                  </a:cubicBezTo>
                  <a:cubicBezTo>
                    <a:pt x="811" y="177"/>
                    <a:pt x="785" y="170"/>
                    <a:pt x="786" y="139"/>
                  </a:cubicBezTo>
                  <a:cubicBezTo>
                    <a:pt x="787" y="112"/>
                    <a:pt x="820" y="61"/>
                    <a:pt x="811" y="40"/>
                  </a:cubicBezTo>
                  <a:cubicBezTo>
                    <a:pt x="801" y="17"/>
                    <a:pt x="775" y="25"/>
                    <a:pt x="756" y="26"/>
                  </a:cubicBezTo>
                  <a:cubicBezTo>
                    <a:pt x="702" y="30"/>
                    <a:pt x="653" y="20"/>
                    <a:pt x="600" y="23"/>
                  </a:cubicBezTo>
                  <a:cubicBezTo>
                    <a:pt x="570" y="24"/>
                    <a:pt x="485" y="0"/>
                    <a:pt x="464" y="26"/>
                  </a:cubicBezTo>
                  <a:cubicBezTo>
                    <a:pt x="454" y="38"/>
                    <a:pt x="460" y="68"/>
                    <a:pt x="460" y="83"/>
                  </a:cubicBezTo>
                  <a:cubicBezTo>
                    <a:pt x="460" y="136"/>
                    <a:pt x="464" y="189"/>
                    <a:pt x="464" y="243"/>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8" name="Freeform 45"/>
            <p:cNvSpPr>
              <a:spLocks/>
            </p:cNvSpPr>
            <p:nvPr/>
          </p:nvSpPr>
          <p:spPr bwMode="auto">
            <a:xfrm>
              <a:off x="1279384" y="1989970"/>
              <a:ext cx="182251" cy="360742"/>
            </a:xfrm>
            <a:custGeom>
              <a:avLst/>
              <a:gdLst/>
              <a:ahLst/>
              <a:cxnLst>
                <a:cxn ang="0">
                  <a:pos x="100" y="192"/>
                </a:cxn>
                <a:cxn ang="0">
                  <a:pos x="0" y="356"/>
                </a:cxn>
                <a:cxn ang="0">
                  <a:pos x="101" y="440"/>
                </a:cxn>
                <a:cxn ang="0">
                  <a:pos x="109" y="528"/>
                </a:cxn>
                <a:cxn ang="0">
                  <a:pos x="146" y="584"/>
                </a:cxn>
                <a:cxn ang="0">
                  <a:pos x="148" y="704"/>
                </a:cxn>
                <a:cxn ang="0">
                  <a:pos x="152" y="932"/>
                </a:cxn>
                <a:cxn ang="0">
                  <a:pos x="142" y="968"/>
                </a:cxn>
                <a:cxn ang="0">
                  <a:pos x="180" y="1068"/>
                </a:cxn>
                <a:cxn ang="0">
                  <a:pos x="344" y="1052"/>
                </a:cxn>
                <a:cxn ang="0">
                  <a:pos x="372" y="1020"/>
                </a:cxn>
                <a:cxn ang="0">
                  <a:pos x="352" y="812"/>
                </a:cxn>
                <a:cxn ang="0">
                  <a:pos x="356" y="728"/>
                </a:cxn>
                <a:cxn ang="0">
                  <a:pos x="356" y="724"/>
                </a:cxn>
                <a:cxn ang="0">
                  <a:pos x="362" y="586"/>
                </a:cxn>
                <a:cxn ang="0">
                  <a:pos x="412" y="580"/>
                </a:cxn>
                <a:cxn ang="0">
                  <a:pos x="460" y="454"/>
                </a:cxn>
                <a:cxn ang="0">
                  <a:pos x="505" y="420"/>
                </a:cxn>
                <a:cxn ang="0">
                  <a:pos x="500" y="360"/>
                </a:cxn>
                <a:cxn ang="0">
                  <a:pos x="532" y="352"/>
                </a:cxn>
                <a:cxn ang="0">
                  <a:pos x="544" y="292"/>
                </a:cxn>
                <a:cxn ang="0">
                  <a:pos x="520" y="224"/>
                </a:cxn>
                <a:cxn ang="0">
                  <a:pos x="480" y="164"/>
                </a:cxn>
                <a:cxn ang="0">
                  <a:pos x="500" y="116"/>
                </a:cxn>
                <a:cxn ang="0">
                  <a:pos x="448" y="88"/>
                </a:cxn>
                <a:cxn ang="0">
                  <a:pos x="360" y="1"/>
                </a:cxn>
                <a:cxn ang="0">
                  <a:pos x="320" y="14"/>
                </a:cxn>
                <a:cxn ang="0">
                  <a:pos x="282" y="27"/>
                </a:cxn>
                <a:cxn ang="0">
                  <a:pos x="281" y="80"/>
                </a:cxn>
                <a:cxn ang="0">
                  <a:pos x="232" y="151"/>
                </a:cxn>
                <a:cxn ang="0">
                  <a:pos x="100" y="192"/>
                </a:cxn>
              </a:cxnLst>
              <a:rect l="0" t="0" r="r" b="b"/>
              <a:pathLst>
                <a:path w="544" h="1068">
                  <a:moveTo>
                    <a:pt x="100" y="192"/>
                  </a:moveTo>
                  <a:cubicBezTo>
                    <a:pt x="19" y="207"/>
                    <a:pt x="12" y="290"/>
                    <a:pt x="0" y="356"/>
                  </a:cubicBezTo>
                  <a:cubicBezTo>
                    <a:pt x="33" y="374"/>
                    <a:pt x="90" y="402"/>
                    <a:pt x="101" y="440"/>
                  </a:cubicBezTo>
                  <a:cubicBezTo>
                    <a:pt x="110" y="470"/>
                    <a:pt x="97" y="497"/>
                    <a:pt x="109" y="528"/>
                  </a:cubicBezTo>
                  <a:cubicBezTo>
                    <a:pt x="117" y="550"/>
                    <a:pt x="140" y="561"/>
                    <a:pt x="146" y="584"/>
                  </a:cubicBezTo>
                  <a:cubicBezTo>
                    <a:pt x="156" y="619"/>
                    <a:pt x="148" y="667"/>
                    <a:pt x="148" y="704"/>
                  </a:cubicBezTo>
                  <a:cubicBezTo>
                    <a:pt x="148" y="780"/>
                    <a:pt x="152" y="856"/>
                    <a:pt x="152" y="932"/>
                  </a:cubicBezTo>
                  <a:cubicBezTo>
                    <a:pt x="132" y="939"/>
                    <a:pt x="141" y="951"/>
                    <a:pt x="142" y="968"/>
                  </a:cubicBezTo>
                  <a:cubicBezTo>
                    <a:pt x="145" y="1008"/>
                    <a:pt x="167" y="1030"/>
                    <a:pt x="180" y="1068"/>
                  </a:cubicBezTo>
                  <a:cubicBezTo>
                    <a:pt x="344" y="1052"/>
                    <a:pt x="344" y="1052"/>
                    <a:pt x="344" y="1052"/>
                  </a:cubicBezTo>
                  <a:cubicBezTo>
                    <a:pt x="372" y="1020"/>
                    <a:pt x="372" y="1020"/>
                    <a:pt x="372" y="1020"/>
                  </a:cubicBezTo>
                  <a:cubicBezTo>
                    <a:pt x="341" y="957"/>
                    <a:pt x="352" y="880"/>
                    <a:pt x="352" y="812"/>
                  </a:cubicBezTo>
                  <a:cubicBezTo>
                    <a:pt x="351" y="779"/>
                    <a:pt x="338" y="761"/>
                    <a:pt x="356" y="728"/>
                  </a:cubicBezTo>
                  <a:cubicBezTo>
                    <a:pt x="356" y="724"/>
                    <a:pt x="356" y="724"/>
                    <a:pt x="356" y="724"/>
                  </a:cubicBezTo>
                  <a:cubicBezTo>
                    <a:pt x="345" y="706"/>
                    <a:pt x="344" y="601"/>
                    <a:pt x="362" y="586"/>
                  </a:cubicBezTo>
                  <a:cubicBezTo>
                    <a:pt x="373" y="577"/>
                    <a:pt x="398" y="582"/>
                    <a:pt x="412" y="580"/>
                  </a:cubicBezTo>
                  <a:cubicBezTo>
                    <a:pt x="416" y="535"/>
                    <a:pt x="435" y="489"/>
                    <a:pt x="460" y="454"/>
                  </a:cubicBezTo>
                  <a:cubicBezTo>
                    <a:pt x="472" y="438"/>
                    <a:pt x="494" y="442"/>
                    <a:pt x="505" y="420"/>
                  </a:cubicBezTo>
                  <a:cubicBezTo>
                    <a:pt x="520" y="391"/>
                    <a:pt x="494" y="383"/>
                    <a:pt x="500" y="360"/>
                  </a:cubicBezTo>
                  <a:cubicBezTo>
                    <a:pt x="504" y="344"/>
                    <a:pt x="521" y="349"/>
                    <a:pt x="532" y="352"/>
                  </a:cubicBezTo>
                  <a:cubicBezTo>
                    <a:pt x="544" y="292"/>
                    <a:pt x="544" y="292"/>
                    <a:pt x="544" y="292"/>
                  </a:cubicBezTo>
                  <a:cubicBezTo>
                    <a:pt x="520" y="224"/>
                    <a:pt x="520" y="224"/>
                    <a:pt x="520" y="224"/>
                  </a:cubicBezTo>
                  <a:cubicBezTo>
                    <a:pt x="480" y="164"/>
                    <a:pt x="480" y="164"/>
                    <a:pt x="480" y="164"/>
                  </a:cubicBezTo>
                  <a:cubicBezTo>
                    <a:pt x="500" y="116"/>
                    <a:pt x="500" y="116"/>
                    <a:pt x="500" y="116"/>
                  </a:cubicBezTo>
                  <a:cubicBezTo>
                    <a:pt x="483" y="102"/>
                    <a:pt x="472" y="85"/>
                    <a:pt x="448" y="88"/>
                  </a:cubicBezTo>
                  <a:cubicBezTo>
                    <a:pt x="438" y="58"/>
                    <a:pt x="394" y="3"/>
                    <a:pt x="360" y="1"/>
                  </a:cubicBezTo>
                  <a:cubicBezTo>
                    <a:pt x="345" y="0"/>
                    <a:pt x="333" y="10"/>
                    <a:pt x="320" y="14"/>
                  </a:cubicBezTo>
                  <a:cubicBezTo>
                    <a:pt x="309" y="18"/>
                    <a:pt x="291" y="18"/>
                    <a:pt x="282" y="27"/>
                  </a:cubicBezTo>
                  <a:cubicBezTo>
                    <a:pt x="272" y="38"/>
                    <a:pt x="284" y="65"/>
                    <a:pt x="281" y="80"/>
                  </a:cubicBezTo>
                  <a:cubicBezTo>
                    <a:pt x="276" y="112"/>
                    <a:pt x="256" y="131"/>
                    <a:pt x="232" y="151"/>
                  </a:cubicBezTo>
                  <a:cubicBezTo>
                    <a:pt x="199" y="178"/>
                    <a:pt x="98" y="140"/>
                    <a:pt x="100" y="192"/>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9" name="Freeform 46"/>
            <p:cNvSpPr>
              <a:spLocks/>
            </p:cNvSpPr>
            <p:nvPr/>
          </p:nvSpPr>
          <p:spPr bwMode="auto">
            <a:xfrm>
              <a:off x="1226776" y="2065125"/>
              <a:ext cx="118369" cy="294982"/>
            </a:xfrm>
            <a:custGeom>
              <a:avLst/>
              <a:gdLst/>
              <a:ahLst/>
              <a:cxnLst>
                <a:cxn ang="0">
                  <a:pos x="24" y="0"/>
                </a:cxn>
                <a:cxn ang="0">
                  <a:pos x="11" y="80"/>
                </a:cxn>
                <a:cxn ang="0">
                  <a:pos x="75" y="131"/>
                </a:cxn>
                <a:cxn ang="0">
                  <a:pos x="96" y="200"/>
                </a:cxn>
                <a:cxn ang="0">
                  <a:pos x="63" y="287"/>
                </a:cxn>
                <a:cxn ang="0">
                  <a:pos x="110" y="294"/>
                </a:cxn>
                <a:cxn ang="0">
                  <a:pos x="102" y="360"/>
                </a:cxn>
                <a:cxn ang="0">
                  <a:pos x="108" y="392"/>
                </a:cxn>
                <a:cxn ang="0">
                  <a:pos x="88" y="404"/>
                </a:cxn>
                <a:cxn ang="0">
                  <a:pos x="143" y="476"/>
                </a:cxn>
                <a:cxn ang="0">
                  <a:pos x="127" y="512"/>
                </a:cxn>
                <a:cxn ang="0">
                  <a:pos x="130" y="556"/>
                </a:cxn>
                <a:cxn ang="0">
                  <a:pos x="136" y="648"/>
                </a:cxn>
                <a:cxn ang="0">
                  <a:pos x="112" y="716"/>
                </a:cxn>
                <a:cxn ang="0">
                  <a:pos x="152" y="788"/>
                </a:cxn>
                <a:cxn ang="0">
                  <a:pos x="212" y="864"/>
                </a:cxn>
                <a:cxn ang="0">
                  <a:pos x="348" y="840"/>
                </a:cxn>
                <a:cxn ang="0">
                  <a:pos x="310" y="772"/>
                </a:cxn>
                <a:cxn ang="0">
                  <a:pos x="304" y="716"/>
                </a:cxn>
                <a:cxn ang="0">
                  <a:pos x="320" y="620"/>
                </a:cxn>
                <a:cxn ang="0">
                  <a:pos x="316" y="404"/>
                </a:cxn>
                <a:cxn ang="0">
                  <a:pos x="280" y="320"/>
                </a:cxn>
                <a:cxn ang="0">
                  <a:pos x="276" y="280"/>
                </a:cxn>
                <a:cxn ang="0">
                  <a:pos x="260" y="276"/>
                </a:cxn>
                <a:cxn ang="0">
                  <a:pos x="266" y="240"/>
                </a:cxn>
                <a:cxn ang="0">
                  <a:pos x="264" y="194"/>
                </a:cxn>
                <a:cxn ang="0">
                  <a:pos x="169" y="124"/>
                </a:cxn>
                <a:cxn ang="0">
                  <a:pos x="188" y="16"/>
                </a:cxn>
                <a:cxn ang="0">
                  <a:pos x="24" y="0"/>
                </a:cxn>
              </a:cxnLst>
              <a:rect l="0" t="0" r="r" b="b"/>
              <a:pathLst>
                <a:path w="348" h="871">
                  <a:moveTo>
                    <a:pt x="24" y="0"/>
                  </a:moveTo>
                  <a:cubicBezTo>
                    <a:pt x="29" y="28"/>
                    <a:pt x="0" y="54"/>
                    <a:pt x="11" y="80"/>
                  </a:cubicBezTo>
                  <a:cubicBezTo>
                    <a:pt x="19" y="101"/>
                    <a:pt x="58" y="115"/>
                    <a:pt x="75" y="131"/>
                  </a:cubicBezTo>
                  <a:cubicBezTo>
                    <a:pt x="86" y="142"/>
                    <a:pt x="93" y="184"/>
                    <a:pt x="96" y="200"/>
                  </a:cubicBezTo>
                  <a:cubicBezTo>
                    <a:pt x="103" y="231"/>
                    <a:pt x="45" y="251"/>
                    <a:pt x="63" y="287"/>
                  </a:cubicBezTo>
                  <a:cubicBezTo>
                    <a:pt x="72" y="306"/>
                    <a:pt x="97" y="279"/>
                    <a:pt x="110" y="294"/>
                  </a:cubicBezTo>
                  <a:cubicBezTo>
                    <a:pt x="129" y="314"/>
                    <a:pt x="101" y="339"/>
                    <a:pt x="102" y="360"/>
                  </a:cubicBezTo>
                  <a:cubicBezTo>
                    <a:pt x="103" y="371"/>
                    <a:pt x="112" y="381"/>
                    <a:pt x="108" y="392"/>
                  </a:cubicBezTo>
                  <a:cubicBezTo>
                    <a:pt x="104" y="400"/>
                    <a:pt x="96" y="402"/>
                    <a:pt x="88" y="404"/>
                  </a:cubicBezTo>
                  <a:cubicBezTo>
                    <a:pt x="95" y="438"/>
                    <a:pt x="137" y="446"/>
                    <a:pt x="143" y="476"/>
                  </a:cubicBezTo>
                  <a:cubicBezTo>
                    <a:pt x="145" y="490"/>
                    <a:pt x="131" y="500"/>
                    <a:pt x="127" y="512"/>
                  </a:cubicBezTo>
                  <a:cubicBezTo>
                    <a:pt x="124" y="527"/>
                    <a:pt x="131" y="541"/>
                    <a:pt x="130" y="556"/>
                  </a:cubicBezTo>
                  <a:cubicBezTo>
                    <a:pt x="128" y="584"/>
                    <a:pt x="90" y="641"/>
                    <a:pt x="136" y="648"/>
                  </a:cubicBezTo>
                  <a:cubicBezTo>
                    <a:pt x="135" y="673"/>
                    <a:pt x="136" y="704"/>
                    <a:pt x="112" y="716"/>
                  </a:cubicBezTo>
                  <a:cubicBezTo>
                    <a:pt x="118" y="739"/>
                    <a:pt x="129" y="781"/>
                    <a:pt x="152" y="788"/>
                  </a:cubicBezTo>
                  <a:cubicBezTo>
                    <a:pt x="145" y="826"/>
                    <a:pt x="201" y="831"/>
                    <a:pt x="212" y="864"/>
                  </a:cubicBezTo>
                  <a:cubicBezTo>
                    <a:pt x="264" y="871"/>
                    <a:pt x="299" y="851"/>
                    <a:pt x="348" y="840"/>
                  </a:cubicBezTo>
                  <a:cubicBezTo>
                    <a:pt x="310" y="772"/>
                    <a:pt x="310" y="772"/>
                    <a:pt x="310" y="772"/>
                  </a:cubicBezTo>
                  <a:cubicBezTo>
                    <a:pt x="304" y="716"/>
                    <a:pt x="304" y="716"/>
                    <a:pt x="304" y="716"/>
                  </a:cubicBezTo>
                  <a:cubicBezTo>
                    <a:pt x="332" y="707"/>
                    <a:pt x="320" y="645"/>
                    <a:pt x="320" y="620"/>
                  </a:cubicBezTo>
                  <a:cubicBezTo>
                    <a:pt x="320" y="548"/>
                    <a:pt x="316" y="476"/>
                    <a:pt x="316" y="404"/>
                  </a:cubicBezTo>
                  <a:cubicBezTo>
                    <a:pt x="316" y="369"/>
                    <a:pt x="316" y="337"/>
                    <a:pt x="280" y="320"/>
                  </a:cubicBezTo>
                  <a:cubicBezTo>
                    <a:pt x="276" y="280"/>
                    <a:pt x="276" y="280"/>
                    <a:pt x="276" y="280"/>
                  </a:cubicBezTo>
                  <a:cubicBezTo>
                    <a:pt x="260" y="276"/>
                    <a:pt x="260" y="276"/>
                    <a:pt x="260" y="276"/>
                  </a:cubicBezTo>
                  <a:cubicBezTo>
                    <a:pt x="266" y="240"/>
                    <a:pt x="266" y="240"/>
                    <a:pt x="266" y="240"/>
                  </a:cubicBezTo>
                  <a:cubicBezTo>
                    <a:pt x="264" y="194"/>
                    <a:pt x="264" y="194"/>
                    <a:pt x="264" y="194"/>
                  </a:cubicBezTo>
                  <a:cubicBezTo>
                    <a:pt x="169" y="124"/>
                    <a:pt x="169" y="124"/>
                    <a:pt x="169" y="124"/>
                  </a:cubicBezTo>
                  <a:cubicBezTo>
                    <a:pt x="188" y="16"/>
                    <a:pt x="188" y="16"/>
                    <a:pt x="188" y="16"/>
                  </a:cubicBezTo>
                  <a:lnTo>
                    <a:pt x="24" y="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0" name="Freeform 47"/>
            <p:cNvSpPr>
              <a:spLocks/>
            </p:cNvSpPr>
            <p:nvPr/>
          </p:nvSpPr>
          <p:spPr bwMode="auto">
            <a:xfrm>
              <a:off x="447045" y="2129006"/>
              <a:ext cx="186008" cy="187886"/>
            </a:xfrm>
            <a:custGeom>
              <a:avLst/>
              <a:gdLst/>
              <a:ahLst/>
              <a:cxnLst>
                <a:cxn ang="0">
                  <a:pos x="260" y="24"/>
                </a:cxn>
                <a:cxn ang="0">
                  <a:pos x="165" y="32"/>
                </a:cxn>
                <a:cxn ang="0">
                  <a:pos x="121" y="111"/>
                </a:cxn>
                <a:cxn ang="0">
                  <a:pos x="80" y="139"/>
                </a:cxn>
                <a:cxn ang="0">
                  <a:pos x="60" y="168"/>
                </a:cxn>
                <a:cxn ang="0">
                  <a:pos x="16" y="176"/>
                </a:cxn>
                <a:cxn ang="0">
                  <a:pos x="44" y="204"/>
                </a:cxn>
                <a:cxn ang="0">
                  <a:pos x="44" y="208"/>
                </a:cxn>
                <a:cxn ang="0">
                  <a:pos x="34" y="255"/>
                </a:cxn>
                <a:cxn ang="0">
                  <a:pos x="80" y="248"/>
                </a:cxn>
                <a:cxn ang="0">
                  <a:pos x="84" y="260"/>
                </a:cxn>
                <a:cxn ang="0">
                  <a:pos x="52" y="264"/>
                </a:cxn>
                <a:cxn ang="0">
                  <a:pos x="52" y="276"/>
                </a:cxn>
                <a:cxn ang="0">
                  <a:pos x="0" y="264"/>
                </a:cxn>
                <a:cxn ang="0">
                  <a:pos x="40" y="328"/>
                </a:cxn>
                <a:cxn ang="0">
                  <a:pos x="76" y="372"/>
                </a:cxn>
                <a:cxn ang="0">
                  <a:pos x="104" y="396"/>
                </a:cxn>
                <a:cxn ang="0">
                  <a:pos x="136" y="416"/>
                </a:cxn>
                <a:cxn ang="0">
                  <a:pos x="136" y="420"/>
                </a:cxn>
                <a:cxn ang="0">
                  <a:pos x="76" y="440"/>
                </a:cxn>
                <a:cxn ang="0">
                  <a:pos x="160" y="460"/>
                </a:cxn>
                <a:cxn ang="0">
                  <a:pos x="256" y="506"/>
                </a:cxn>
                <a:cxn ang="0">
                  <a:pos x="344" y="548"/>
                </a:cxn>
                <a:cxn ang="0">
                  <a:pos x="377" y="498"/>
                </a:cxn>
                <a:cxn ang="0">
                  <a:pos x="493" y="399"/>
                </a:cxn>
                <a:cxn ang="0">
                  <a:pos x="499" y="353"/>
                </a:cxn>
                <a:cxn ang="0">
                  <a:pos x="540" y="335"/>
                </a:cxn>
                <a:cxn ang="0">
                  <a:pos x="552" y="272"/>
                </a:cxn>
                <a:cxn ang="0">
                  <a:pos x="516" y="292"/>
                </a:cxn>
                <a:cxn ang="0">
                  <a:pos x="512" y="236"/>
                </a:cxn>
                <a:cxn ang="0">
                  <a:pos x="512" y="232"/>
                </a:cxn>
                <a:cxn ang="0">
                  <a:pos x="500" y="180"/>
                </a:cxn>
                <a:cxn ang="0">
                  <a:pos x="500" y="176"/>
                </a:cxn>
                <a:cxn ang="0">
                  <a:pos x="468" y="168"/>
                </a:cxn>
                <a:cxn ang="0">
                  <a:pos x="488" y="132"/>
                </a:cxn>
                <a:cxn ang="0">
                  <a:pos x="388" y="12"/>
                </a:cxn>
                <a:cxn ang="0">
                  <a:pos x="324" y="8"/>
                </a:cxn>
                <a:cxn ang="0">
                  <a:pos x="260" y="24"/>
                </a:cxn>
              </a:cxnLst>
              <a:rect l="0" t="0" r="r" b="b"/>
              <a:pathLst>
                <a:path w="552" h="554">
                  <a:moveTo>
                    <a:pt x="260" y="24"/>
                  </a:moveTo>
                  <a:cubicBezTo>
                    <a:pt x="165" y="32"/>
                    <a:pt x="165" y="32"/>
                    <a:pt x="165" y="32"/>
                  </a:cubicBezTo>
                  <a:cubicBezTo>
                    <a:pt x="121" y="111"/>
                    <a:pt x="121" y="111"/>
                    <a:pt x="121" y="111"/>
                  </a:cubicBezTo>
                  <a:cubicBezTo>
                    <a:pt x="80" y="139"/>
                    <a:pt x="80" y="139"/>
                    <a:pt x="80" y="139"/>
                  </a:cubicBezTo>
                  <a:cubicBezTo>
                    <a:pt x="60" y="168"/>
                    <a:pt x="60" y="168"/>
                    <a:pt x="60" y="168"/>
                  </a:cubicBezTo>
                  <a:cubicBezTo>
                    <a:pt x="16" y="176"/>
                    <a:pt x="16" y="176"/>
                    <a:pt x="16" y="176"/>
                  </a:cubicBezTo>
                  <a:cubicBezTo>
                    <a:pt x="21" y="193"/>
                    <a:pt x="28" y="200"/>
                    <a:pt x="44" y="204"/>
                  </a:cubicBezTo>
                  <a:cubicBezTo>
                    <a:pt x="44" y="208"/>
                    <a:pt x="44" y="208"/>
                    <a:pt x="44" y="208"/>
                  </a:cubicBezTo>
                  <a:cubicBezTo>
                    <a:pt x="30" y="214"/>
                    <a:pt x="15" y="245"/>
                    <a:pt x="34" y="255"/>
                  </a:cubicBezTo>
                  <a:cubicBezTo>
                    <a:pt x="47" y="262"/>
                    <a:pt x="68" y="254"/>
                    <a:pt x="80" y="248"/>
                  </a:cubicBezTo>
                  <a:cubicBezTo>
                    <a:pt x="84" y="260"/>
                    <a:pt x="84" y="260"/>
                    <a:pt x="84" y="260"/>
                  </a:cubicBezTo>
                  <a:cubicBezTo>
                    <a:pt x="52" y="264"/>
                    <a:pt x="52" y="264"/>
                    <a:pt x="52" y="264"/>
                  </a:cubicBezTo>
                  <a:cubicBezTo>
                    <a:pt x="52" y="276"/>
                    <a:pt x="52" y="276"/>
                    <a:pt x="52" y="276"/>
                  </a:cubicBezTo>
                  <a:cubicBezTo>
                    <a:pt x="0" y="264"/>
                    <a:pt x="0" y="264"/>
                    <a:pt x="0" y="264"/>
                  </a:cubicBezTo>
                  <a:cubicBezTo>
                    <a:pt x="40" y="328"/>
                    <a:pt x="40" y="328"/>
                    <a:pt x="40" y="328"/>
                  </a:cubicBezTo>
                  <a:cubicBezTo>
                    <a:pt x="64" y="326"/>
                    <a:pt x="110" y="350"/>
                    <a:pt x="76" y="372"/>
                  </a:cubicBezTo>
                  <a:cubicBezTo>
                    <a:pt x="104" y="396"/>
                    <a:pt x="104" y="396"/>
                    <a:pt x="104" y="396"/>
                  </a:cubicBezTo>
                  <a:cubicBezTo>
                    <a:pt x="108" y="411"/>
                    <a:pt x="122" y="414"/>
                    <a:pt x="136" y="416"/>
                  </a:cubicBezTo>
                  <a:cubicBezTo>
                    <a:pt x="136" y="420"/>
                    <a:pt x="136" y="420"/>
                    <a:pt x="136" y="420"/>
                  </a:cubicBezTo>
                  <a:cubicBezTo>
                    <a:pt x="115" y="423"/>
                    <a:pt x="89" y="421"/>
                    <a:pt x="76" y="440"/>
                  </a:cubicBezTo>
                  <a:cubicBezTo>
                    <a:pt x="160" y="460"/>
                    <a:pt x="160" y="460"/>
                    <a:pt x="160" y="460"/>
                  </a:cubicBezTo>
                  <a:cubicBezTo>
                    <a:pt x="165" y="484"/>
                    <a:pt x="235" y="494"/>
                    <a:pt x="256" y="506"/>
                  </a:cubicBezTo>
                  <a:cubicBezTo>
                    <a:pt x="280" y="519"/>
                    <a:pt x="316" y="554"/>
                    <a:pt x="344" y="548"/>
                  </a:cubicBezTo>
                  <a:cubicBezTo>
                    <a:pt x="366" y="543"/>
                    <a:pt x="361" y="509"/>
                    <a:pt x="377" y="498"/>
                  </a:cubicBezTo>
                  <a:cubicBezTo>
                    <a:pt x="412" y="473"/>
                    <a:pt x="469" y="436"/>
                    <a:pt x="493" y="399"/>
                  </a:cubicBezTo>
                  <a:cubicBezTo>
                    <a:pt x="502" y="385"/>
                    <a:pt x="491" y="367"/>
                    <a:pt x="499" y="353"/>
                  </a:cubicBezTo>
                  <a:cubicBezTo>
                    <a:pt x="509" y="336"/>
                    <a:pt x="528" y="346"/>
                    <a:pt x="540" y="335"/>
                  </a:cubicBezTo>
                  <a:cubicBezTo>
                    <a:pt x="550" y="326"/>
                    <a:pt x="551" y="287"/>
                    <a:pt x="552" y="272"/>
                  </a:cubicBezTo>
                  <a:cubicBezTo>
                    <a:pt x="533" y="269"/>
                    <a:pt x="519" y="270"/>
                    <a:pt x="516" y="292"/>
                  </a:cubicBezTo>
                  <a:cubicBezTo>
                    <a:pt x="457" y="314"/>
                    <a:pt x="494" y="265"/>
                    <a:pt x="512" y="236"/>
                  </a:cubicBezTo>
                  <a:cubicBezTo>
                    <a:pt x="512" y="232"/>
                    <a:pt x="512" y="232"/>
                    <a:pt x="512" y="232"/>
                  </a:cubicBezTo>
                  <a:cubicBezTo>
                    <a:pt x="499" y="217"/>
                    <a:pt x="492" y="200"/>
                    <a:pt x="500" y="180"/>
                  </a:cubicBezTo>
                  <a:cubicBezTo>
                    <a:pt x="500" y="176"/>
                    <a:pt x="500" y="176"/>
                    <a:pt x="500" y="176"/>
                  </a:cubicBezTo>
                  <a:cubicBezTo>
                    <a:pt x="468" y="168"/>
                    <a:pt x="468" y="168"/>
                    <a:pt x="468" y="168"/>
                  </a:cubicBezTo>
                  <a:cubicBezTo>
                    <a:pt x="488" y="132"/>
                    <a:pt x="488" y="132"/>
                    <a:pt x="488" y="132"/>
                  </a:cubicBezTo>
                  <a:cubicBezTo>
                    <a:pt x="448" y="101"/>
                    <a:pt x="431" y="38"/>
                    <a:pt x="388" y="12"/>
                  </a:cubicBezTo>
                  <a:cubicBezTo>
                    <a:pt x="371" y="3"/>
                    <a:pt x="343" y="8"/>
                    <a:pt x="324" y="8"/>
                  </a:cubicBezTo>
                  <a:cubicBezTo>
                    <a:pt x="303" y="8"/>
                    <a:pt x="268" y="0"/>
                    <a:pt x="260" y="24"/>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1" name="Freeform 48"/>
            <p:cNvSpPr>
              <a:spLocks/>
            </p:cNvSpPr>
            <p:nvPr/>
          </p:nvSpPr>
          <p:spPr bwMode="auto">
            <a:xfrm>
              <a:off x="1042647" y="2059489"/>
              <a:ext cx="263041" cy="379531"/>
            </a:xfrm>
            <a:custGeom>
              <a:avLst/>
              <a:gdLst/>
              <a:ahLst/>
              <a:cxnLst>
                <a:cxn ang="0">
                  <a:pos x="463" y="47"/>
                </a:cxn>
                <a:cxn ang="0">
                  <a:pos x="455" y="47"/>
                </a:cxn>
                <a:cxn ang="0">
                  <a:pos x="391" y="32"/>
                </a:cxn>
                <a:cxn ang="0">
                  <a:pos x="203" y="35"/>
                </a:cxn>
                <a:cxn ang="0">
                  <a:pos x="131" y="43"/>
                </a:cxn>
                <a:cxn ang="0">
                  <a:pos x="127" y="43"/>
                </a:cxn>
                <a:cxn ang="0">
                  <a:pos x="63" y="73"/>
                </a:cxn>
                <a:cxn ang="0">
                  <a:pos x="76" y="163"/>
                </a:cxn>
                <a:cxn ang="0">
                  <a:pos x="83" y="203"/>
                </a:cxn>
                <a:cxn ang="0">
                  <a:pos x="81" y="279"/>
                </a:cxn>
                <a:cxn ang="0">
                  <a:pos x="98" y="323"/>
                </a:cxn>
                <a:cxn ang="0">
                  <a:pos x="107" y="387"/>
                </a:cxn>
                <a:cxn ang="0">
                  <a:pos x="128" y="515"/>
                </a:cxn>
                <a:cxn ang="0">
                  <a:pos x="81" y="569"/>
                </a:cxn>
                <a:cxn ang="0">
                  <a:pos x="44" y="695"/>
                </a:cxn>
                <a:cxn ang="0">
                  <a:pos x="0" y="800"/>
                </a:cxn>
                <a:cxn ang="0">
                  <a:pos x="26" y="891"/>
                </a:cxn>
                <a:cxn ang="0">
                  <a:pos x="45" y="966"/>
                </a:cxn>
                <a:cxn ang="0">
                  <a:pos x="83" y="988"/>
                </a:cxn>
                <a:cxn ang="0">
                  <a:pos x="87" y="1055"/>
                </a:cxn>
                <a:cxn ang="0">
                  <a:pos x="47" y="1075"/>
                </a:cxn>
                <a:cxn ang="0">
                  <a:pos x="159" y="1099"/>
                </a:cxn>
                <a:cxn ang="0">
                  <a:pos x="223" y="1122"/>
                </a:cxn>
                <a:cxn ang="0">
                  <a:pos x="291" y="1082"/>
                </a:cxn>
                <a:cxn ang="0">
                  <a:pos x="431" y="1043"/>
                </a:cxn>
                <a:cxn ang="0">
                  <a:pos x="675" y="951"/>
                </a:cxn>
                <a:cxn ang="0">
                  <a:pos x="603" y="887"/>
                </a:cxn>
                <a:cxn ang="0">
                  <a:pos x="687" y="951"/>
                </a:cxn>
                <a:cxn ang="0">
                  <a:pos x="738" y="940"/>
                </a:cxn>
                <a:cxn ang="0">
                  <a:pos x="775" y="903"/>
                </a:cxn>
                <a:cxn ang="0">
                  <a:pos x="747" y="847"/>
                </a:cxn>
                <a:cxn ang="0">
                  <a:pos x="695" y="823"/>
                </a:cxn>
                <a:cxn ang="0">
                  <a:pos x="703" y="803"/>
                </a:cxn>
                <a:cxn ang="0">
                  <a:pos x="683" y="799"/>
                </a:cxn>
                <a:cxn ang="0">
                  <a:pos x="659" y="739"/>
                </a:cxn>
                <a:cxn ang="0">
                  <a:pos x="659" y="655"/>
                </a:cxn>
                <a:cxn ang="0">
                  <a:pos x="699" y="507"/>
                </a:cxn>
                <a:cxn ang="0">
                  <a:pos x="699" y="503"/>
                </a:cxn>
                <a:cxn ang="0">
                  <a:pos x="635" y="431"/>
                </a:cxn>
                <a:cxn ang="0">
                  <a:pos x="651" y="373"/>
                </a:cxn>
                <a:cxn ang="0">
                  <a:pos x="667" y="311"/>
                </a:cxn>
                <a:cxn ang="0">
                  <a:pos x="611" y="307"/>
                </a:cxn>
                <a:cxn ang="0">
                  <a:pos x="645" y="227"/>
                </a:cxn>
                <a:cxn ang="0">
                  <a:pos x="559" y="103"/>
                </a:cxn>
                <a:cxn ang="0">
                  <a:pos x="583" y="23"/>
                </a:cxn>
                <a:cxn ang="0">
                  <a:pos x="463" y="47"/>
                </a:cxn>
              </a:cxnLst>
              <a:rect l="0" t="0" r="r" b="b"/>
              <a:pathLst>
                <a:path w="775" h="1128">
                  <a:moveTo>
                    <a:pt x="463" y="47"/>
                  </a:moveTo>
                  <a:cubicBezTo>
                    <a:pt x="455" y="47"/>
                    <a:pt x="455" y="47"/>
                    <a:pt x="455" y="47"/>
                  </a:cubicBezTo>
                  <a:cubicBezTo>
                    <a:pt x="443" y="30"/>
                    <a:pt x="411" y="33"/>
                    <a:pt x="391" y="32"/>
                  </a:cubicBezTo>
                  <a:cubicBezTo>
                    <a:pt x="329" y="29"/>
                    <a:pt x="266" y="35"/>
                    <a:pt x="203" y="35"/>
                  </a:cubicBezTo>
                  <a:cubicBezTo>
                    <a:pt x="184" y="35"/>
                    <a:pt x="145" y="28"/>
                    <a:pt x="131" y="43"/>
                  </a:cubicBezTo>
                  <a:cubicBezTo>
                    <a:pt x="127" y="43"/>
                    <a:pt x="127" y="43"/>
                    <a:pt x="127" y="43"/>
                  </a:cubicBezTo>
                  <a:cubicBezTo>
                    <a:pt x="100" y="12"/>
                    <a:pt x="72" y="49"/>
                    <a:pt x="63" y="73"/>
                  </a:cubicBezTo>
                  <a:cubicBezTo>
                    <a:pt x="47" y="113"/>
                    <a:pt x="68" y="127"/>
                    <a:pt x="76" y="163"/>
                  </a:cubicBezTo>
                  <a:cubicBezTo>
                    <a:pt x="80" y="178"/>
                    <a:pt x="71" y="193"/>
                    <a:pt x="83" y="203"/>
                  </a:cubicBezTo>
                  <a:cubicBezTo>
                    <a:pt x="80" y="225"/>
                    <a:pt x="75" y="258"/>
                    <a:pt x="81" y="279"/>
                  </a:cubicBezTo>
                  <a:cubicBezTo>
                    <a:pt x="85" y="295"/>
                    <a:pt x="97" y="307"/>
                    <a:pt x="98" y="323"/>
                  </a:cubicBezTo>
                  <a:cubicBezTo>
                    <a:pt x="100" y="349"/>
                    <a:pt x="64" y="382"/>
                    <a:pt x="107" y="387"/>
                  </a:cubicBezTo>
                  <a:cubicBezTo>
                    <a:pt x="128" y="515"/>
                    <a:pt x="128" y="515"/>
                    <a:pt x="128" y="515"/>
                  </a:cubicBezTo>
                  <a:cubicBezTo>
                    <a:pt x="81" y="569"/>
                    <a:pt x="81" y="569"/>
                    <a:pt x="81" y="569"/>
                  </a:cubicBezTo>
                  <a:cubicBezTo>
                    <a:pt x="44" y="695"/>
                    <a:pt x="44" y="695"/>
                    <a:pt x="44" y="695"/>
                  </a:cubicBezTo>
                  <a:cubicBezTo>
                    <a:pt x="0" y="800"/>
                    <a:pt x="0" y="800"/>
                    <a:pt x="0" y="800"/>
                  </a:cubicBezTo>
                  <a:cubicBezTo>
                    <a:pt x="26" y="891"/>
                    <a:pt x="26" y="891"/>
                    <a:pt x="26" y="891"/>
                  </a:cubicBezTo>
                  <a:cubicBezTo>
                    <a:pt x="45" y="966"/>
                    <a:pt x="45" y="966"/>
                    <a:pt x="45" y="966"/>
                  </a:cubicBezTo>
                  <a:cubicBezTo>
                    <a:pt x="83" y="988"/>
                    <a:pt x="83" y="988"/>
                    <a:pt x="83" y="988"/>
                  </a:cubicBezTo>
                  <a:cubicBezTo>
                    <a:pt x="87" y="1055"/>
                    <a:pt x="87" y="1055"/>
                    <a:pt x="87" y="1055"/>
                  </a:cubicBezTo>
                  <a:cubicBezTo>
                    <a:pt x="70" y="1059"/>
                    <a:pt x="53" y="1057"/>
                    <a:pt x="47" y="1075"/>
                  </a:cubicBezTo>
                  <a:cubicBezTo>
                    <a:pt x="83" y="1080"/>
                    <a:pt x="126" y="1086"/>
                    <a:pt x="159" y="1099"/>
                  </a:cubicBezTo>
                  <a:cubicBezTo>
                    <a:pt x="183" y="1109"/>
                    <a:pt x="195" y="1128"/>
                    <a:pt x="223" y="1122"/>
                  </a:cubicBezTo>
                  <a:cubicBezTo>
                    <a:pt x="250" y="1117"/>
                    <a:pt x="267" y="1091"/>
                    <a:pt x="291" y="1082"/>
                  </a:cubicBezTo>
                  <a:cubicBezTo>
                    <a:pt x="335" y="1064"/>
                    <a:pt x="390" y="1063"/>
                    <a:pt x="431" y="1043"/>
                  </a:cubicBezTo>
                  <a:cubicBezTo>
                    <a:pt x="513" y="1005"/>
                    <a:pt x="584" y="951"/>
                    <a:pt x="675" y="951"/>
                  </a:cubicBezTo>
                  <a:cubicBezTo>
                    <a:pt x="675" y="900"/>
                    <a:pt x="635" y="912"/>
                    <a:pt x="603" y="887"/>
                  </a:cubicBezTo>
                  <a:cubicBezTo>
                    <a:pt x="647" y="891"/>
                    <a:pt x="687" y="900"/>
                    <a:pt x="687" y="951"/>
                  </a:cubicBezTo>
                  <a:cubicBezTo>
                    <a:pt x="738" y="940"/>
                    <a:pt x="738" y="940"/>
                    <a:pt x="738" y="940"/>
                  </a:cubicBezTo>
                  <a:cubicBezTo>
                    <a:pt x="775" y="903"/>
                    <a:pt x="775" y="903"/>
                    <a:pt x="775" y="903"/>
                  </a:cubicBezTo>
                  <a:cubicBezTo>
                    <a:pt x="747" y="847"/>
                    <a:pt x="747" y="847"/>
                    <a:pt x="747" y="847"/>
                  </a:cubicBezTo>
                  <a:cubicBezTo>
                    <a:pt x="695" y="823"/>
                    <a:pt x="695" y="823"/>
                    <a:pt x="695" y="823"/>
                  </a:cubicBezTo>
                  <a:cubicBezTo>
                    <a:pt x="703" y="803"/>
                    <a:pt x="703" y="803"/>
                    <a:pt x="703" y="803"/>
                  </a:cubicBezTo>
                  <a:cubicBezTo>
                    <a:pt x="683" y="799"/>
                    <a:pt x="683" y="799"/>
                    <a:pt x="683" y="799"/>
                  </a:cubicBezTo>
                  <a:cubicBezTo>
                    <a:pt x="659" y="739"/>
                    <a:pt x="659" y="739"/>
                    <a:pt x="659" y="739"/>
                  </a:cubicBezTo>
                  <a:cubicBezTo>
                    <a:pt x="691" y="730"/>
                    <a:pt x="694" y="665"/>
                    <a:pt x="659" y="655"/>
                  </a:cubicBezTo>
                  <a:cubicBezTo>
                    <a:pt x="673" y="607"/>
                    <a:pt x="662" y="539"/>
                    <a:pt x="699" y="507"/>
                  </a:cubicBezTo>
                  <a:cubicBezTo>
                    <a:pt x="699" y="503"/>
                    <a:pt x="699" y="503"/>
                    <a:pt x="699" y="503"/>
                  </a:cubicBezTo>
                  <a:cubicBezTo>
                    <a:pt x="635" y="431"/>
                    <a:pt x="635" y="431"/>
                    <a:pt x="635" y="431"/>
                  </a:cubicBezTo>
                  <a:cubicBezTo>
                    <a:pt x="674" y="416"/>
                    <a:pt x="647" y="400"/>
                    <a:pt x="651" y="373"/>
                  </a:cubicBezTo>
                  <a:cubicBezTo>
                    <a:pt x="655" y="352"/>
                    <a:pt x="663" y="332"/>
                    <a:pt x="667" y="311"/>
                  </a:cubicBezTo>
                  <a:cubicBezTo>
                    <a:pt x="646" y="296"/>
                    <a:pt x="635" y="294"/>
                    <a:pt x="611" y="307"/>
                  </a:cubicBezTo>
                  <a:cubicBezTo>
                    <a:pt x="612" y="274"/>
                    <a:pt x="637" y="257"/>
                    <a:pt x="645" y="227"/>
                  </a:cubicBezTo>
                  <a:cubicBezTo>
                    <a:pt x="659" y="180"/>
                    <a:pt x="605" y="111"/>
                    <a:pt x="559" y="103"/>
                  </a:cubicBezTo>
                  <a:cubicBezTo>
                    <a:pt x="583" y="23"/>
                    <a:pt x="583" y="23"/>
                    <a:pt x="583" y="23"/>
                  </a:cubicBezTo>
                  <a:cubicBezTo>
                    <a:pt x="544" y="8"/>
                    <a:pt x="484" y="0"/>
                    <a:pt x="463" y="47"/>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2" name="Freeform 53"/>
            <p:cNvSpPr>
              <a:spLocks/>
            </p:cNvSpPr>
            <p:nvPr/>
          </p:nvSpPr>
          <p:spPr bwMode="auto">
            <a:xfrm>
              <a:off x="909247" y="1832145"/>
              <a:ext cx="471596" cy="336317"/>
            </a:xfrm>
            <a:custGeom>
              <a:avLst/>
              <a:gdLst/>
              <a:ahLst/>
              <a:cxnLst>
                <a:cxn ang="0">
                  <a:pos x="614" y="160"/>
                </a:cxn>
                <a:cxn ang="0">
                  <a:pos x="538" y="139"/>
                </a:cxn>
                <a:cxn ang="0">
                  <a:pos x="458" y="252"/>
                </a:cxn>
                <a:cxn ang="0">
                  <a:pos x="394" y="240"/>
                </a:cxn>
                <a:cxn ang="0">
                  <a:pos x="398" y="312"/>
                </a:cxn>
                <a:cxn ang="0">
                  <a:pos x="362" y="316"/>
                </a:cxn>
                <a:cxn ang="0">
                  <a:pos x="366" y="332"/>
                </a:cxn>
                <a:cxn ang="0">
                  <a:pos x="278" y="280"/>
                </a:cxn>
                <a:cxn ang="0">
                  <a:pos x="254" y="299"/>
                </a:cxn>
                <a:cxn ang="0">
                  <a:pos x="213" y="340"/>
                </a:cxn>
                <a:cxn ang="0">
                  <a:pos x="206" y="411"/>
                </a:cxn>
                <a:cxn ang="0">
                  <a:pos x="186" y="412"/>
                </a:cxn>
                <a:cxn ang="0">
                  <a:pos x="145" y="525"/>
                </a:cxn>
                <a:cxn ang="0">
                  <a:pos x="49" y="562"/>
                </a:cxn>
                <a:cxn ang="0">
                  <a:pos x="54" y="648"/>
                </a:cxn>
                <a:cxn ang="0">
                  <a:pos x="12" y="701"/>
                </a:cxn>
                <a:cxn ang="0">
                  <a:pos x="18" y="742"/>
                </a:cxn>
                <a:cxn ang="0">
                  <a:pos x="3" y="808"/>
                </a:cxn>
                <a:cxn ang="0">
                  <a:pos x="72" y="839"/>
                </a:cxn>
                <a:cxn ang="0">
                  <a:pos x="107" y="898"/>
                </a:cxn>
                <a:cxn ang="0">
                  <a:pos x="226" y="956"/>
                </a:cxn>
                <a:cxn ang="0">
                  <a:pos x="226" y="932"/>
                </a:cxn>
                <a:cxn ang="0">
                  <a:pos x="406" y="908"/>
                </a:cxn>
                <a:cxn ang="0">
                  <a:pos x="465" y="976"/>
                </a:cxn>
                <a:cxn ang="0">
                  <a:pos x="494" y="984"/>
                </a:cxn>
                <a:cxn ang="0">
                  <a:pos x="510" y="988"/>
                </a:cxn>
                <a:cxn ang="0">
                  <a:pos x="482" y="932"/>
                </a:cxn>
                <a:cxn ang="0">
                  <a:pos x="482" y="928"/>
                </a:cxn>
                <a:cxn ang="0">
                  <a:pos x="467" y="784"/>
                </a:cxn>
                <a:cxn ang="0">
                  <a:pos x="482" y="716"/>
                </a:cxn>
                <a:cxn ang="0">
                  <a:pos x="790" y="713"/>
                </a:cxn>
                <a:cxn ang="0">
                  <a:pos x="858" y="727"/>
                </a:cxn>
                <a:cxn ang="0">
                  <a:pos x="919" y="693"/>
                </a:cxn>
                <a:cxn ang="0">
                  <a:pos x="1050" y="728"/>
                </a:cxn>
                <a:cxn ang="0">
                  <a:pos x="1170" y="668"/>
                </a:cxn>
                <a:cxn ang="0">
                  <a:pos x="1206" y="660"/>
                </a:cxn>
                <a:cxn ang="0">
                  <a:pos x="1198" y="652"/>
                </a:cxn>
                <a:cxn ang="0">
                  <a:pos x="1198" y="648"/>
                </a:cxn>
                <a:cxn ang="0">
                  <a:pos x="1313" y="641"/>
                </a:cxn>
                <a:cxn ang="0">
                  <a:pos x="1341" y="620"/>
                </a:cxn>
                <a:cxn ang="0">
                  <a:pos x="1326" y="480"/>
                </a:cxn>
                <a:cxn ang="0">
                  <a:pos x="1326" y="476"/>
                </a:cxn>
                <a:cxn ang="0">
                  <a:pos x="1362" y="464"/>
                </a:cxn>
                <a:cxn ang="0">
                  <a:pos x="1351" y="432"/>
                </a:cxn>
                <a:cxn ang="0">
                  <a:pos x="1242" y="423"/>
                </a:cxn>
                <a:cxn ang="0">
                  <a:pos x="1142" y="360"/>
                </a:cxn>
                <a:cxn ang="0">
                  <a:pos x="1142" y="304"/>
                </a:cxn>
                <a:cxn ang="0">
                  <a:pos x="1190" y="308"/>
                </a:cxn>
                <a:cxn ang="0">
                  <a:pos x="1071" y="235"/>
                </a:cxn>
                <a:cxn ang="0">
                  <a:pos x="998" y="108"/>
                </a:cxn>
                <a:cxn ang="0">
                  <a:pos x="1002" y="52"/>
                </a:cxn>
                <a:cxn ang="0">
                  <a:pos x="1002" y="48"/>
                </a:cxn>
                <a:cxn ang="0">
                  <a:pos x="1006" y="16"/>
                </a:cxn>
                <a:cxn ang="0">
                  <a:pos x="854" y="0"/>
                </a:cxn>
                <a:cxn ang="0">
                  <a:pos x="778" y="47"/>
                </a:cxn>
                <a:cxn ang="0">
                  <a:pos x="730" y="63"/>
                </a:cxn>
                <a:cxn ang="0">
                  <a:pos x="678" y="95"/>
                </a:cxn>
                <a:cxn ang="0">
                  <a:pos x="621" y="110"/>
                </a:cxn>
                <a:cxn ang="0">
                  <a:pos x="614" y="160"/>
                </a:cxn>
              </a:cxnLst>
              <a:rect l="0" t="0" r="r" b="b"/>
              <a:pathLst>
                <a:path w="1398" h="995">
                  <a:moveTo>
                    <a:pt x="614" y="160"/>
                  </a:moveTo>
                  <a:cubicBezTo>
                    <a:pt x="588" y="157"/>
                    <a:pt x="564" y="138"/>
                    <a:pt x="538" y="139"/>
                  </a:cubicBezTo>
                  <a:cubicBezTo>
                    <a:pt x="482" y="141"/>
                    <a:pt x="458" y="207"/>
                    <a:pt x="458" y="252"/>
                  </a:cubicBezTo>
                  <a:cubicBezTo>
                    <a:pt x="394" y="240"/>
                    <a:pt x="394" y="240"/>
                    <a:pt x="394" y="240"/>
                  </a:cubicBezTo>
                  <a:cubicBezTo>
                    <a:pt x="398" y="312"/>
                    <a:pt x="398" y="312"/>
                    <a:pt x="398" y="312"/>
                  </a:cubicBezTo>
                  <a:cubicBezTo>
                    <a:pt x="362" y="316"/>
                    <a:pt x="362" y="316"/>
                    <a:pt x="362" y="316"/>
                  </a:cubicBezTo>
                  <a:cubicBezTo>
                    <a:pt x="366" y="332"/>
                    <a:pt x="366" y="332"/>
                    <a:pt x="366" y="332"/>
                  </a:cubicBezTo>
                  <a:cubicBezTo>
                    <a:pt x="344" y="324"/>
                    <a:pt x="297" y="277"/>
                    <a:pt x="278" y="280"/>
                  </a:cubicBezTo>
                  <a:cubicBezTo>
                    <a:pt x="268" y="281"/>
                    <a:pt x="261" y="293"/>
                    <a:pt x="254" y="299"/>
                  </a:cubicBezTo>
                  <a:cubicBezTo>
                    <a:pt x="241" y="311"/>
                    <a:pt x="217" y="322"/>
                    <a:pt x="213" y="340"/>
                  </a:cubicBezTo>
                  <a:cubicBezTo>
                    <a:pt x="208" y="364"/>
                    <a:pt x="258" y="405"/>
                    <a:pt x="206" y="411"/>
                  </a:cubicBezTo>
                  <a:cubicBezTo>
                    <a:pt x="199" y="412"/>
                    <a:pt x="192" y="412"/>
                    <a:pt x="186" y="412"/>
                  </a:cubicBezTo>
                  <a:cubicBezTo>
                    <a:pt x="192" y="455"/>
                    <a:pt x="195" y="502"/>
                    <a:pt x="145" y="525"/>
                  </a:cubicBezTo>
                  <a:cubicBezTo>
                    <a:pt x="115" y="539"/>
                    <a:pt x="69" y="528"/>
                    <a:pt x="49" y="562"/>
                  </a:cubicBezTo>
                  <a:cubicBezTo>
                    <a:pt x="33" y="588"/>
                    <a:pt x="62" y="619"/>
                    <a:pt x="54" y="648"/>
                  </a:cubicBezTo>
                  <a:cubicBezTo>
                    <a:pt x="47" y="677"/>
                    <a:pt x="21" y="681"/>
                    <a:pt x="12" y="701"/>
                  </a:cubicBezTo>
                  <a:cubicBezTo>
                    <a:pt x="7" y="714"/>
                    <a:pt x="18" y="728"/>
                    <a:pt x="18" y="742"/>
                  </a:cubicBezTo>
                  <a:cubicBezTo>
                    <a:pt x="17" y="763"/>
                    <a:pt x="0" y="787"/>
                    <a:pt x="3" y="808"/>
                  </a:cubicBezTo>
                  <a:cubicBezTo>
                    <a:pt x="10" y="855"/>
                    <a:pt x="50" y="823"/>
                    <a:pt x="72" y="839"/>
                  </a:cubicBezTo>
                  <a:cubicBezTo>
                    <a:pt x="89" y="851"/>
                    <a:pt x="95" y="881"/>
                    <a:pt x="107" y="898"/>
                  </a:cubicBezTo>
                  <a:cubicBezTo>
                    <a:pt x="132" y="934"/>
                    <a:pt x="181" y="956"/>
                    <a:pt x="226" y="956"/>
                  </a:cubicBezTo>
                  <a:cubicBezTo>
                    <a:pt x="226" y="932"/>
                    <a:pt x="226" y="932"/>
                    <a:pt x="226" y="932"/>
                  </a:cubicBezTo>
                  <a:cubicBezTo>
                    <a:pt x="280" y="910"/>
                    <a:pt x="347" y="882"/>
                    <a:pt x="406" y="908"/>
                  </a:cubicBezTo>
                  <a:cubicBezTo>
                    <a:pt x="438" y="921"/>
                    <a:pt x="445" y="951"/>
                    <a:pt x="465" y="976"/>
                  </a:cubicBezTo>
                  <a:cubicBezTo>
                    <a:pt x="473" y="986"/>
                    <a:pt x="484" y="995"/>
                    <a:pt x="494" y="984"/>
                  </a:cubicBezTo>
                  <a:cubicBezTo>
                    <a:pt x="510" y="988"/>
                    <a:pt x="510" y="988"/>
                    <a:pt x="510" y="988"/>
                  </a:cubicBezTo>
                  <a:cubicBezTo>
                    <a:pt x="482" y="932"/>
                    <a:pt x="482" y="932"/>
                    <a:pt x="482" y="932"/>
                  </a:cubicBezTo>
                  <a:cubicBezTo>
                    <a:pt x="482" y="928"/>
                    <a:pt x="482" y="928"/>
                    <a:pt x="482" y="928"/>
                  </a:cubicBezTo>
                  <a:cubicBezTo>
                    <a:pt x="509" y="885"/>
                    <a:pt x="472" y="826"/>
                    <a:pt x="467" y="784"/>
                  </a:cubicBezTo>
                  <a:cubicBezTo>
                    <a:pt x="463" y="758"/>
                    <a:pt x="479" y="740"/>
                    <a:pt x="482" y="716"/>
                  </a:cubicBezTo>
                  <a:cubicBezTo>
                    <a:pt x="585" y="716"/>
                    <a:pt x="688" y="713"/>
                    <a:pt x="790" y="713"/>
                  </a:cubicBezTo>
                  <a:cubicBezTo>
                    <a:pt x="813" y="713"/>
                    <a:pt x="837" y="727"/>
                    <a:pt x="858" y="727"/>
                  </a:cubicBezTo>
                  <a:cubicBezTo>
                    <a:pt x="879" y="727"/>
                    <a:pt x="897" y="698"/>
                    <a:pt x="919" y="693"/>
                  </a:cubicBezTo>
                  <a:cubicBezTo>
                    <a:pt x="948" y="687"/>
                    <a:pt x="1035" y="700"/>
                    <a:pt x="1050" y="728"/>
                  </a:cubicBezTo>
                  <a:cubicBezTo>
                    <a:pt x="1095" y="713"/>
                    <a:pt x="1149" y="720"/>
                    <a:pt x="1170" y="668"/>
                  </a:cubicBezTo>
                  <a:cubicBezTo>
                    <a:pt x="1206" y="660"/>
                    <a:pt x="1206" y="660"/>
                    <a:pt x="1206" y="660"/>
                  </a:cubicBezTo>
                  <a:cubicBezTo>
                    <a:pt x="1198" y="652"/>
                    <a:pt x="1198" y="652"/>
                    <a:pt x="1198" y="652"/>
                  </a:cubicBezTo>
                  <a:cubicBezTo>
                    <a:pt x="1198" y="648"/>
                    <a:pt x="1198" y="648"/>
                    <a:pt x="1198" y="648"/>
                  </a:cubicBezTo>
                  <a:cubicBezTo>
                    <a:pt x="1232" y="631"/>
                    <a:pt x="1275" y="652"/>
                    <a:pt x="1313" y="641"/>
                  </a:cubicBezTo>
                  <a:cubicBezTo>
                    <a:pt x="1324" y="638"/>
                    <a:pt x="1332" y="627"/>
                    <a:pt x="1341" y="620"/>
                  </a:cubicBezTo>
                  <a:cubicBezTo>
                    <a:pt x="1398" y="574"/>
                    <a:pt x="1374" y="524"/>
                    <a:pt x="1326" y="480"/>
                  </a:cubicBezTo>
                  <a:cubicBezTo>
                    <a:pt x="1326" y="476"/>
                    <a:pt x="1326" y="476"/>
                    <a:pt x="1326" y="476"/>
                  </a:cubicBezTo>
                  <a:cubicBezTo>
                    <a:pt x="1362" y="464"/>
                    <a:pt x="1362" y="464"/>
                    <a:pt x="1362" y="464"/>
                  </a:cubicBezTo>
                  <a:cubicBezTo>
                    <a:pt x="1359" y="453"/>
                    <a:pt x="1356" y="442"/>
                    <a:pt x="1351" y="432"/>
                  </a:cubicBezTo>
                  <a:cubicBezTo>
                    <a:pt x="1328" y="384"/>
                    <a:pt x="1277" y="440"/>
                    <a:pt x="1242" y="423"/>
                  </a:cubicBezTo>
                  <a:cubicBezTo>
                    <a:pt x="1206" y="406"/>
                    <a:pt x="1184" y="363"/>
                    <a:pt x="1142" y="360"/>
                  </a:cubicBezTo>
                  <a:cubicBezTo>
                    <a:pt x="1142" y="304"/>
                    <a:pt x="1142" y="304"/>
                    <a:pt x="1142" y="304"/>
                  </a:cubicBezTo>
                  <a:cubicBezTo>
                    <a:pt x="1160" y="314"/>
                    <a:pt x="1171" y="314"/>
                    <a:pt x="1190" y="308"/>
                  </a:cubicBezTo>
                  <a:cubicBezTo>
                    <a:pt x="1173" y="266"/>
                    <a:pt x="1100" y="262"/>
                    <a:pt x="1071" y="235"/>
                  </a:cubicBezTo>
                  <a:cubicBezTo>
                    <a:pt x="1028" y="194"/>
                    <a:pt x="1051" y="137"/>
                    <a:pt x="998" y="108"/>
                  </a:cubicBezTo>
                  <a:cubicBezTo>
                    <a:pt x="1002" y="52"/>
                    <a:pt x="1002" y="52"/>
                    <a:pt x="1002" y="52"/>
                  </a:cubicBezTo>
                  <a:cubicBezTo>
                    <a:pt x="1002" y="48"/>
                    <a:pt x="1002" y="48"/>
                    <a:pt x="1002" y="48"/>
                  </a:cubicBezTo>
                  <a:cubicBezTo>
                    <a:pt x="1013" y="37"/>
                    <a:pt x="1011" y="30"/>
                    <a:pt x="1006" y="16"/>
                  </a:cubicBezTo>
                  <a:cubicBezTo>
                    <a:pt x="854" y="0"/>
                    <a:pt x="854" y="0"/>
                    <a:pt x="854" y="0"/>
                  </a:cubicBezTo>
                  <a:cubicBezTo>
                    <a:pt x="778" y="47"/>
                    <a:pt x="778" y="47"/>
                    <a:pt x="778" y="47"/>
                  </a:cubicBezTo>
                  <a:cubicBezTo>
                    <a:pt x="730" y="63"/>
                    <a:pt x="730" y="63"/>
                    <a:pt x="730" y="63"/>
                  </a:cubicBezTo>
                  <a:cubicBezTo>
                    <a:pt x="678" y="95"/>
                    <a:pt x="678" y="95"/>
                    <a:pt x="678" y="95"/>
                  </a:cubicBezTo>
                  <a:cubicBezTo>
                    <a:pt x="621" y="110"/>
                    <a:pt x="621" y="110"/>
                    <a:pt x="621" y="110"/>
                  </a:cubicBezTo>
                  <a:lnTo>
                    <a:pt x="614" y="16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3" name="Freeform 54"/>
            <p:cNvSpPr>
              <a:spLocks/>
            </p:cNvSpPr>
            <p:nvPr/>
          </p:nvSpPr>
          <p:spPr bwMode="auto">
            <a:xfrm>
              <a:off x="728875" y="2089550"/>
              <a:ext cx="360742" cy="375773"/>
            </a:xfrm>
            <a:custGeom>
              <a:avLst/>
              <a:gdLst/>
              <a:ahLst/>
              <a:cxnLst>
                <a:cxn ang="0">
                  <a:pos x="380" y="28"/>
                </a:cxn>
                <a:cxn ang="0">
                  <a:pos x="340" y="8"/>
                </a:cxn>
                <a:cxn ang="0">
                  <a:pos x="340" y="60"/>
                </a:cxn>
                <a:cxn ang="0">
                  <a:pos x="284" y="100"/>
                </a:cxn>
                <a:cxn ang="0">
                  <a:pos x="164" y="52"/>
                </a:cxn>
                <a:cxn ang="0">
                  <a:pos x="112" y="92"/>
                </a:cxn>
                <a:cxn ang="0">
                  <a:pos x="80" y="124"/>
                </a:cxn>
                <a:cxn ang="0">
                  <a:pos x="82" y="164"/>
                </a:cxn>
                <a:cxn ang="0">
                  <a:pos x="124" y="240"/>
                </a:cxn>
                <a:cxn ang="0">
                  <a:pos x="148" y="284"/>
                </a:cxn>
                <a:cxn ang="0">
                  <a:pos x="148" y="288"/>
                </a:cxn>
                <a:cxn ang="0">
                  <a:pos x="118" y="341"/>
                </a:cxn>
                <a:cxn ang="0">
                  <a:pos x="154" y="364"/>
                </a:cxn>
                <a:cxn ang="0">
                  <a:pos x="160" y="408"/>
                </a:cxn>
                <a:cxn ang="0">
                  <a:pos x="66" y="393"/>
                </a:cxn>
                <a:cxn ang="0">
                  <a:pos x="104" y="448"/>
                </a:cxn>
                <a:cxn ang="0">
                  <a:pos x="112" y="468"/>
                </a:cxn>
                <a:cxn ang="0">
                  <a:pos x="72" y="548"/>
                </a:cxn>
                <a:cxn ang="0">
                  <a:pos x="20" y="544"/>
                </a:cxn>
                <a:cxn ang="0">
                  <a:pos x="43" y="680"/>
                </a:cxn>
                <a:cxn ang="0">
                  <a:pos x="0" y="736"/>
                </a:cxn>
                <a:cxn ang="0">
                  <a:pos x="68" y="776"/>
                </a:cxn>
                <a:cxn ang="0">
                  <a:pos x="123" y="783"/>
                </a:cxn>
                <a:cxn ang="0">
                  <a:pos x="149" y="836"/>
                </a:cxn>
                <a:cxn ang="0">
                  <a:pos x="196" y="857"/>
                </a:cxn>
                <a:cxn ang="0">
                  <a:pos x="212" y="936"/>
                </a:cxn>
                <a:cxn ang="0">
                  <a:pos x="212" y="940"/>
                </a:cxn>
                <a:cxn ang="0">
                  <a:pos x="176" y="1112"/>
                </a:cxn>
                <a:cxn ang="0">
                  <a:pos x="352" y="1048"/>
                </a:cxn>
                <a:cxn ang="0">
                  <a:pos x="380" y="1029"/>
                </a:cxn>
                <a:cxn ang="0">
                  <a:pos x="482" y="994"/>
                </a:cxn>
                <a:cxn ang="0">
                  <a:pos x="616" y="980"/>
                </a:cxn>
                <a:cxn ang="0">
                  <a:pos x="804" y="960"/>
                </a:cxn>
                <a:cxn ang="0">
                  <a:pos x="892" y="975"/>
                </a:cxn>
                <a:cxn ang="0">
                  <a:pos x="927" y="978"/>
                </a:cxn>
                <a:cxn ang="0">
                  <a:pos x="940" y="936"/>
                </a:cxn>
                <a:cxn ang="0">
                  <a:pos x="944" y="984"/>
                </a:cxn>
                <a:cxn ang="0">
                  <a:pos x="1021" y="976"/>
                </a:cxn>
                <a:cxn ang="0">
                  <a:pos x="1017" y="896"/>
                </a:cxn>
                <a:cxn ang="0">
                  <a:pos x="981" y="876"/>
                </a:cxn>
                <a:cxn ang="0">
                  <a:pos x="964" y="828"/>
                </a:cxn>
                <a:cxn ang="0">
                  <a:pos x="947" y="764"/>
                </a:cxn>
                <a:cxn ang="0">
                  <a:pos x="945" y="674"/>
                </a:cxn>
                <a:cxn ang="0">
                  <a:pos x="979" y="616"/>
                </a:cxn>
                <a:cxn ang="0">
                  <a:pos x="1009" y="510"/>
                </a:cxn>
                <a:cxn ang="0">
                  <a:pos x="1064" y="436"/>
                </a:cxn>
                <a:cxn ang="0">
                  <a:pos x="1051" y="332"/>
                </a:cxn>
                <a:cxn ang="0">
                  <a:pos x="1025" y="280"/>
                </a:cxn>
                <a:cxn ang="0">
                  <a:pos x="1040" y="228"/>
                </a:cxn>
                <a:cxn ang="0">
                  <a:pos x="956" y="153"/>
                </a:cxn>
                <a:cxn ang="0">
                  <a:pos x="800" y="154"/>
                </a:cxn>
                <a:cxn ang="0">
                  <a:pos x="748" y="192"/>
                </a:cxn>
                <a:cxn ang="0">
                  <a:pos x="668" y="172"/>
                </a:cxn>
                <a:cxn ang="0">
                  <a:pos x="642" y="131"/>
                </a:cxn>
                <a:cxn ang="0">
                  <a:pos x="609" y="76"/>
                </a:cxn>
                <a:cxn ang="0">
                  <a:pos x="540" y="60"/>
                </a:cxn>
                <a:cxn ang="0">
                  <a:pos x="544" y="52"/>
                </a:cxn>
                <a:cxn ang="0">
                  <a:pos x="472" y="62"/>
                </a:cxn>
                <a:cxn ang="0">
                  <a:pos x="433" y="87"/>
                </a:cxn>
                <a:cxn ang="0">
                  <a:pos x="420" y="0"/>
                </a:cxn>
                <a:cxn ang="0">
                  <a:pos x="380" y="28"/>
                </a:cxn>
              </a:cxnLst>
              <a:rect l="0" t="0" r="r" b="b"/>
              <a:pathLst>
                <a:path w="1066" h="1112">
                  <a:moveTo>
                    <a:pt x="380" y="28"/>
                  </a:moveTo>
                  <a:cubicBezTo>
                    <a:pt x="340" y="8"/>
                    <a:pt x="340" y="8"/>
                    <a:pt x="340" y="8"/>
                  </a:cubicBezTo>
                  <a:cubicBezTo>
                    <a:pt x="330" y="27"/>
                    <a:pt x="331" y="41"/>
                    <a:pt x="340" y="60"/>
                  </a:cubicBezTo>
                  <a:cubicBezTo>
                    <a:pt x="309" y="67"/>
                    <a:pt x="278" y="58"/>
                    <a:pt x="284" y="100"/>
                  </a:cubicBezTo>
                  <a:cubicBezTo>
                    <a:pt x="260" y="82"/>
                    <a:pt x="194" y="41"/>
                    <a:pt x="164" y="52"/>
                  </a:cubicBezTo>
                  <a:cubicBezTo>
                    <a:pt x="139" y="62"/>
                    <a:pt x="143" y="94"/>
                    <a:pt x="112" y="92"/>
                  </a:cubicBezTo>
                  <a:cubicBezTo>
                    <a:pt x="101" y="103"/>
                    <a:pt x="86" y="110"/>
                    <a:pt x="80" y="124"/>
                  </a:cubicBezTo>
                  <a:cubicBezTo>
                    <a:pt x="74" y="138"/>
                    <a:pt x="81" y="149"/>
                    <a:pt x="82" y="164"/>
                  </a:cubicBezTo>
                  <a:cubicBezTo>
                    <a:pt x="84" y="200"/>
                    <a:pt x="71" y="238"/>
                    <a:pt x="124" y="240"/>
                  </a:cubicBezTo>
                  <a:cubicBezTo>
                    <a:pt x="114" y="266"/>
                    <a:pt x="121" y="276"/>
                    <a:pt x="148" y="284"/>
                  </a:cubicBezTo>
                  <a:cubicBezTo>
                    <a:pt x="148" y="288"/>
                    <a:pt x="148" y="288"/>
                    <a:pt x="148" y="288"/>
                  </a:cubicBezTo>
                  <a:cubicBezTo>
                    <a:pt x="128" y="291"/>
                    <a:pt x="96" y="319"/>
                    <a:pt x="118" y="341"/>
                  </a:cubicBezTo>
                  <a:cubicBezTo>
                    <a:pt x="129" y="351"/>
                    <a:pt x="144" y="350"/>
                    <a:pt x="154" y="364"/>
                  </a:cubicBezTo>
                  <a:cubicBezTo>
                    <a:pt x="162" y="377"/>
                    <a:pt x="160" y="393"/>
                    <a:pt x="160" y="408"/>
                  </a:cubicBezTo>
                  <a:cubicBezTo>
                    <a:pt x="143" y="390"/>
                    <a:pt x="87" y="366"/>
                    <a:pt x="66" y="393"/>
                  </a:cubicBezTo>
                  <a:cubicBezTo>
                    <a:pt x="46" y="420"/>
                    <a:pt x="77" y="451"/>
                    <a:pt x="104" y="448"/>
                  </a:cubicBezTo>
                  <a:cubicBezTo>
                    <a:pt x="112" y="468"/>
                    <a:pt x="112" y="468"/>
                    <a:pt x="112" y="468"/>
                  </a:cubicBezTo>
                  <a:cubicBezTo>
                    <a:pt x="83" y="473"/>
                    <a:pt x="76" y="523"/>
                    <a:pt x="72" y="548"/>
                  </a:cubicBezTo>
                  <a:cubicBezTo>
                    <a:pt x="20" y="544"/>
                    <a:pt x="20" y="544"/>
                    <a:pt x="20" y="544"/>
                  </a:cubicBezTo>
                  <a:cubicBezTo>
                    <a:pt x="31" y="589"/>
                    <a:pt x="66" y="633"/>
                    <a:pt x="43" y="680"/>
                  </a:cubicBezTo>
                  <a:cubicBezTo>
                    <a:pt x="33" y="702"/>
                    <a:pt x="11" y="714"/>
                    <a:pt x="0" y="736"/>
                  </a:cubicBezTo>
                  <a:cubicBezTo>
                    <a:pt x="68" y="776"/>
                    <a:pt x="68" y="776"/>
                    <a:pt x="68" y="776"/>
                  </a:cubicBezTo>
                  <a:cubicBezTo>
                    <a:pt x="123" y="783"/>
                    <a:pt x="123" y="783"/>
                    <a:pt x="123" y="783"/>
                  </a:cubicBezTo>
                  <a:cubicBezTo>
                    <a:pt x="149" y="836"/>
                    <a:pt x="149" y="836"/>
                    <a:pt x="149" y="836"/>
                  </a:cubicBezTo>
                  <a:cubicBezTo>
                    <a:pt x="196" y="857"/>
                    <a:pt x="196" y="857"/>
                    <a:pt x="196" y="857"/>
                  </a:cubicBezTo>
                  <a:cubicBezTo>
                    <a:pt x="212" y="936"/>
                    <a:pt x="212" y="936"/>
                    <a:pt x="212" y="936"/>
                  </a:cubicBezTo>
                  <a:cubicBezTo>
                    <a:pt x="212" y="940"/>
                    <a:pt x="212" y="940"/>
                    <a:pt x="212" y="940"/>
                  </a:cubicBezTo>
                  <a:cubicBezTo>
                    <a:pt x="161" y="988"/>
                    <a:pt x="187" y="1050"/>
                    <a:pt x="176" y="1112"/>
                  </a:cubicBezTo>
                  <a:cubicBezTo>
                    <a:pt x="352" y="1048"/>
                    <a:pt x="352" y="1048"/>
                    <a:pt x="352" y="1048"/>
                  </a:cubicBezTo>
                  <a:cubicBezTo>
                    <a:pt x="380" y="1029"/>
                    <a:pt x="380" y="1029"/>
                    <a:pt x="380" y="1029"/>
                  </a:cubicBezTo>
                  <a:cubicBezTo>
                    <a:pt x="482" y="994"/>
                    <a:pt x="482" y="994"/>
                    <a:pt x="482" y="994"/>
                  </a:cubicBezTo>
                  <a:cubicBezTo>
                    <a:pt x="616" y="980"/>
                    <a:pt x="616" y="980"/>
                    <a:pt x="616" y="980"/>
                  </a:cubicBezTo>
                  <a:cubicBezTo>
                    <a:pt x="804" y="960"/>
                    <a:pt x="804" y="960"/>
                    <a:pt x="804" y="960"/>
                  </a:cubicBezTo>
                  <a:cubicBezTo>
                    <a:pt x="892" y="975"/>
                    <a:pt x="892" y="975"/>
                    <a:pt x="892" y="975"/>
                  </a:cubicBezTo>
                  <a:cubicBezTo>
                    <a:pt x="927" y="978"/>
                    <a:pt x="927" y="978"/>
                    <a:pt x="927" y="978"/>
                  </a:cubicBezTo>
                  <a:cubicBezTo>
                    <a:pt x="940" y="936"/>
                    <a:pt x="940" y="936"/>
                    <a:pt x="940" y="936"/>
                  </a:cubicBezTo>
                  <a:cubicBezTo>
                    <a:pt x="944" y="984"/>
                    <a:pt x="944" y="984"/>
                    <a:pt x="944" y="984"/>
                  </a:cubicBezTo>
                  <a:cubicBezTo>
                    <a:pt x="963" y="987"/>
                    <a:pt x="1005" y="990"/>
                    <a:pt x="1021" y="976"/>
                  </a:cubicBezTo>
                  <a:cubicBezTo>
                    <a:pt x="1028" y="970"/>
                    <a:pt x="1022" y="906"/>
                    <a:pt x="1017" y="896"/>
                  </a:cubicBezTo>
                  <a:cubicBezTo>
                    <a:pt x="1010" y="881"/>
                    <a:pt x="989" y="889"/>
                    <a:pt x="981" y="876"/>
                  </a:cubicBezTo>
                  <a:cubicBezTo>
                    <a:pt x="972" y="860"/>
                    <a:pt x="981" y="841"/>
                    <a:pt x="964" y="828"/>
                  </a:cubicBezTo>
                  <a:cubicBezTo>
                    <a:pt x="970" y="803"/>
                    <a:pt x="954" y="786"/>
                    <a:pt x="947" y="764"/>
                  </a:cubicBezTo>
                  <a:cubicBezTo>
                    <a:pt x="938" y="738"/>
                    <a:pt x="937" y="700"/>
                    <a:pt x="945" y="674"/>
                  </a:cubicBezTo>
                  <a:cubicBezTo>
                    <a:pt x="951" y="652"/>
                    <a:pt x="971" y="638"/>
                    <a:pt x="979" y="616"/>
                  </a:cubicBezTo>
                  <a:cubicBezTo>
                    <a:pt x="991" y="580"/>
                    <a:pt x="989" y="545"/>
                    <a:pt x="1009" y="510"/>
                  </a:cubicBezTo>
                  <a:cubicBezTo>
                    <a:pt x="1021" y="489"/>
                    <a:pt x="1063" y="460"/>
                    <a:pt x="1064" y="436"/>
                  </a:cubicBezTo>
                  <a:cubicBezTo>
                    <a:pt x="1066" y="407"/>
                    <a:pt x="1060" y="359"/>
                    <a:pt x="1051" y="332"/>
                  </a:cubicBezTo>
                  <a:cubicBezTo>
                    <a:pt x="1045" y="316"/>
                    <a:pt x="1027" y="296"/>
                    <a:pt x="1025" y="280"/>
                  </a:cubicBezTo>
                  <a:cubicBezTo>
                    <a:pt x="1024" y="265"/>
                    <a:pt x="1035" y="242"/>
                    <a:pt x="1040" y="228"/>
                  </a:cubicBezTo>
                  <a:cubicBezTo>
                    <a:pt x="996" y="220"/>
                    <a:pt x="989" y="179"/>
                    <a:pt x="956" y="153"/>
                  </a:cubicBezTo>
                  <a:cubicBezTo>
                    <a:pt x="915" y="122"/>
                    <a:pt x="842" y="135"/>
                    <a:pt x="800" y="154"/>
                  </a:cubicBezTo>
                  <a:cubicBezTo>
                    <a:pt x="775" y="166"/>
                    <a:pt x="753" y="159"/>
                    <a:pt x="748" y="192"/>
                  </a:cubicBezTo>
                  <a:cubicBezTo>
                    <a:pt x="668" y="172"/>
                    <a:pt x="668" y="172"/>
                    <a:pt x="668" y="172"/>
                  </a:cubicBezTo>
                  <a:cubicBezTo>
                    <a:pt x="671" y="151"/>
                    <a:pt x="653" y="146"/>
                    <a:pt x="642" y="131"/>
                  </a:cubicBezTo>
                  <a:cubicBezTo>
                    <a:pt x="630" y="116"/>
                    <a:pt x="625" y="88"/>
                    <a:pt x="609" y="76"/>
                  </a:cubicBezTo>
                  <a:cubicBezTo>
                    <a:pt x="592" y="64"/>
                    <a:pt x="560" y="68"/>
                    <a:pt x="540" y="60"/>
                  </a:cubicBezTo>
                  <a:cubicBezTo>
                    <a:pt x="544" y="52"/>
                    <a:pt x="544" y="52"/>
                    <a:pt x="544" y="52"/>
                  </a:cubicBezTo>
                  <a:cubicBezTo>
                    <a:pt x="523" y="43"/>
                    <a:pt x="491" y="48"/>
                    <a:pt x="472" y="62"/>
                  </a:cubicBezTo>
                  <a:cubicBezTo>
                    <a:pt x="462" y="71"/>
                    <a:pt x="450" y="97"/>
                    <a:pt x="433" y="87"/>
                  </a:cubicBezTo>
                  <a:cubicBezTo>
                    <a:pt x="422" y="80"/>
                    <a:pt x="424" y="16"/>
                    <a:pt x="420" y="0"/>
                  </a:cubicBezTo>
                  <a:cubicBezTo>
                    <a:pt x="399" y="0"/>
                    <a:pt x="374" y="1"/>
                    <a:pt x="380" y="28"/>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4" name="Freeform 55"/>
            <p:cNvSpPr>
              <a:spLocks noEditPoints="1"/>
            </p:cNvSpPr>
            <p:nvPr/>
          </p:nvSpPr>
          <p:spPr bwMode="auto">
            <a:xfrm>
              <a:off x="561657" y="2217313"/>
              <a:ext cx="244253" cy="251768"/>
            </a:xfrm>
            <a:custGeom>
              <a:avLst/>
              <a:gdLst/>
              <a:ahLst/>
              <a:cxnLst>
                <a:cxn ang="0">
                  <a:pos x="0" y="283"/>
                </a:cxn>
                <a:cxn ang="0">
                  <a:pos x="108" y="371"/>
                </a:cxn>
                <a:cxn ang="0">
                  <a:pos x="176" y="423"/>
                </a:cxn>
                <a:cxn ang="0">
                  <a:pos x="232" y="464"/>
                </a:cxn>
                <a:cxn ang="0">
                  <a:pos x="384" y="605"/>
                </a:cxn>
                <a:cxn ang="0">
                  <a:pos x="536" y="685"/>
                </a:cxn>
                <a:cxn ang="0">
                  <a:pos x="613" y="715"/>
                </a:cxn>
                <a:cxn ang="0">
                  <a:pos x="675" y="738"/>
                </a:cxn>
                <a:cxn ang="0">
                  <a:pos x="684" y="624"/>
                </a:cxn>
                <a:cxn ang="0">
                  <a:pos x="720" y="559"/>
                </a:cxn>
                <a:cxn ang="0">
                  <a:pos x="704" y="551"/>
                </a:cxn>
                <a:cxn ang="0">
                  <a:pos x="712" y="475"/>
                </a:cxn>
                <a:cxn ang="0">
                  <a:pos x="648" y="459"/>
                </a:cxn>
                <a:cxn ang="0">
                  <a:pos x="522" y="367"/>
                </a:cxn>
                <a:cxn ang="0">
                  <a:pos x="545" y="322"/>
                </a:cxn>
                <a:cxn ang="0">
                  <a:pos x="559" y="251"/>
                </a:cxn>
                <a:cxn ang="0">
                  <a:pos x="510" y="156"/>
                </a:cxn>
                <a:cxn ang="0">
                  <a:pos x="480" y="187"/>
                </a:cxn>
                <a:cxn ang="0">
                  <a:pos x="425" y="231"/>
                </a:cxn>
                <a:cxn ang="0">
                  <a:pos x="360" y="199"/>
                </a:cxn>
                <a:cxn ang="0">
                  <a:pos x="360" y="183"/>
                </a:cxn>
                <a:cxn ang="0">
                  <a:pos x="368" y="99"/>
                </a:cxn>
                <a:cxn ang="0">
                  <a:pos x="338" y="26"/>
                </a:cxn>
                <a:cxn ang="0">
                  <a:pos x="214" y="16"/>
                </a:cxn>
                <a:cxn ang="0">
                  <a:pos x="197" y="66"/>
                </a:cxn>
                <a:cxn ang="0">
                  <a:pos x="154" y="89"/>
                </a:cxn>
                <a:cxn ang="0">
                  <a:pos x="142" y="138"/>
                </a:cxn>
                <a:cxn ang="0">
                  <a:pos x="30" y="238"/>
                </a:cxn>
                <a:cxn ang="0">
                  <a:pos x="0" y="283"/>
                </a:cxn>
                <a:cxn ang="0">
                  <a:pos x="568" y="11"/>
                </a:cxn>
                <a:cxn ang="0">
                  <a:pos x="572" y="15"/>
                </a:cxn>
                <a:cxn ang="0">
                  <a:pos x="568" y="11"/>
                </a:cxn>
              </a:cxnLst>
              <a:rect l="0" t="0" r="r" b="b"/>
              <a:pathLst>
                <a:path w="720" h="745">
                  <a:moveTo>
                    <a:pt x="0" y="283"/>
                  </a:moveTo>
                  <a:cubicBezTo>
                    <a:pt x="15" y="342"/>
                    <a:pt x="56" y="351"/>
                    <a:pt x="108" y="371"/>
                  </a:cubicBezTo>
                  <a:cubicBezTo>
                    <a:pt x="97" y="414"/>
                    <a:pt x="149" y="410"/>
                    <a:pt x="176" y="423"/>
                  </a:cubicBezTo>
                  <a:cubicBezTo>
                    <a:pt x="195" y="432"/>
                    <a:pt x="216" y="449"/>
                    <a:pt x="232" y="464"/>
                  </a:cubicBezTo>
                  <a:cubicBezTo>
                    <a:pt x="281" y="509"/>
                    <a:pt x="329" y="567"/>
                    <a:pt x="384" y="605"/>
                  </a:cubicBezTo>
                  <a:cubicBezTo>
                    <a:pt x="431" y="637"/>
                    <a:pt x="487" y="656"/>
                    <a:pt x="536" y="685"/>
                  </a:cubicBezTo>
                  <a:cubicBezTo>
                    <a:pt x="561" y="700"/>
                    <a:pt x="588" y="702"/>
                    <a:pt x="613" y="715"/>
                  </a:cubicBezTo>
                  <a:cubicBezTo>
                    <a:pt x="632" y="725"/>
                    <a:pt x="652" y="745"/>
                    <a:pt x="675" y="738"/>
                  </a:cubicBezTo>
                  <a:cubicBezTo>
                    <a:pt x="708" y="729"/>
                    <a:pt x="676" y="647"/>
                    <a:pt x="684" y="624"/>
                  </a:cubicBezTo>
                  <a:cubicBezTo>
                    <a:pt x="691" y="601"/>
                    <a:pt x="711" y="582"/>
                    <a:pt x="720" y="559"/>
                  </a:cubicBezTo>
                  <a:cubicBezTo>
                    <a:pt x="704" y="551"/>
                    <a:pt x="704" y="551"/>
                    <a:pt x="704" y="551"/>
                  </a:cubicBezTo>
                  <a:cubicBezTo>
                    <a:pt x="712" y="475"/>
                    <a:pt x="712" y="475"/>
                    <a:pt x="712" y="475"/>
                  </a:cubicBezTo>
                  <a:cubicBezTo>
                    <a:pt x="648" y="459"/>
                    <a:pt x="648" y="459"/>
                    <a:pt x="648" y="459"/>
                  </a:cubicBezTo>
                  <a:cubicBezTo>
                    <a:pt x="645" y="364"/>
                    <a:pt x="557" y="429"/>
                    <a:pt x="522" y="367"/>
                  </a:cubicBezTo>
                  <a:cubicBezTo>
                    <a:pt x="513" y="351"/>
                    <a:pt x="538" y="334"/>
                    <a:pt x="545" y="322"/>
                  </a:cubicBezTo>
                  <a:cubicBezTo>
                    <a:pt x="555" y="307"/>
                    <a:pt x="562" y="269"/>
                    <a:pt x="559" y="251"/>
                  </a:cubicBezTo>
                  <a:cubicBezTo>
                    <a:pt x="553" y="226"/>
                    <a:pt x="532" y="171"/>
                    <a:pt x="510" y="156"/>
                  </a:cubicBezTo>
                  <a:cubicBezTo>
                    <a:pt x="487" y="140"/>
                    <a:pt x="472" y="169"/>
                    <a:pt x="480" y="187"/>
                  </a:cubicBezTo>
                  <a:cubicBezTo>
                    <a:pt x="425" y="231"/>
                    <a:pt x="425" y="231"/>
                    <a:pt x="425" y="231"/>
                  </a:cubicBezTo>
                  <a:cubicBezTo>
                    <a:pt x="360" y="199"/>
                    <a:pt x="360" y="199"/>
                    <a:pt x="360" y="199"/>
                  </a:cubicBezTo>
                  <a:cubicBezTo>
                    <a:pt x="360" y="183"/>
                    <a:pt x="360" y="183"/>
                    <a:pt x="360" y="183"/>
                  </a:cubicBezTo>
                  <a:cubicBezTo>
                    <a:pt x="387" y="164"/>
                    <a:pt x="356" y="126"/>
                    <a:pt x="368" y="99"/>
                  </a:cubicBezTo>
                  <a:cubicBezTo>
                    <a:pt x="354" y="75"/>
                    <a:pt x="360" y="45"/>
                    <a:pt x="338" y="26"/>
                  </a:cubicBezTo>
                  <a:cubicBezTo>
                    <a:pt x="319" y="9"/>
                    <a:pt x="235" y="0"/>
                    <a:pt x="214" y="16"/>
                  </a:cubicBezTo>
                  <a:cubicBezTo>
                    <a:pt x="201" y="27"/>
                    <a:pt x="208" y="53"/>
                    <a:pt x="197" y="66"/>
                  </a:cubicBezTo>
                  <a:cubicBezTo>
                    <a:pt x="186" y="79"/>
                    <a:pt x="165" y="75"/>
                    <a:pt x="154" y="89"/>
                  </a:cubicBezTo>
                  <a:cubicBezTo>
                    <a:pt x="143" y="103"/>
                    <a:pt x="152" y="123"/>
                    <a:pt x="142" y="138"/>
                  </a:cubicBezTo>
                  <a:cubicBezTo>
                    <a:pt x="113" y="179"/>
                    <a:pt x="65" y="203"/>
                    <a:pt x="30" y="238"/>
                  </a:cubicBezTo>
                  <a:cubicBezTo>
                    <a:pt x="16" y="252"/>
                    <a:pt x="17" y="273"/>
                    <a:pt x="0" y="283"/>
                  </a:cubicBezTo>
                  <a:moveTo>
                    <a:pt x="568" y="11"/>
                  </a:moveTo>
                  <a:cubicBezTo>
                    <a:pt x="572" y="15"/>
                    <a:pt x="572" y="15"/>
                    <a:pt x="572" y="15"/>
                  </a:cubicBezTo>
                  <a:lnTo>
                    <a:pt x="568" y="11"/>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5" name="Freeform 56"/>
            <p:cNvSpPr>
              <a:spLocks/>
            </p:cNvSpPr>
            <p:nvPr/>
          </p:nvSpPr>
          <p:spPr bwMode="auto">
            <a:xfrm>
              <a:off x="351224" y="1973061"/>
              <a:ext cx="439655" cy="325044"/>
            </a:xfrm>
            <a:custGeom>
              <a:avLst/>
              <a:gdLst/>
              <a:ahLst/>
              <a:cxnLst>
                <a:cxn ang="0">
                  <a:pos x="241" y="65"/>
                </a:cxn>
                <a:cxn ang="0">
                  <a:pos x="228" y="132"/>
                </a:cxn>
                <a:cxn ang="0">
                  <a:pos x="145" y="183"/>
                </a:cxn>
                <a:cxn ang="0">
                  <a:pos x="56" y="220"/>
                </a:cxn>
                <a:cxn ang="0">
                  <a:pos x="3" y="314"/>
                </a:cxn>
                <a:cxn ang="0">
                  <a:pos x="81" y="294"/>
                </a:cxn>
                <a:cxn ang="0">
                  <a:pos x="61" y="366"/>
                </a:cxn>
                <a:cxn ang="0">
                  <a:pos x="89" y="398"/>
                </a:cxn>
                <a:cxn ang="0">
                  <a:pos x="241" y="490"/>
                </a:cxn>
                <a:cxn ang="0">
                  <a:pos x="249" y="562"/>
                </a:cxn>
                <a:cxn ang="0">
                  <a:pos x="314" y="643"/>
                </a:cxn>
                <a:cxn ang="0">
                  <a:pos x="421" y="574"/>
                </a:cxn>
                <a:cxn ang="0">
                  <a:pos x="517" y="498"/>
                </a:cxn>
                <a:cxn ang="0">
                  <a:pos x="765" y="594"/>
                </a:cxn>
                <a:cxn ang="0">
                  <a:pos x="777" y="638"/>
                </a:cxn>
                <a:cxn ang="0">
                  <a:pos x="764" y="770"/>
                </a:cxn>
                <a:cxn ang="0">
                  <a:pos x="961" y="746"/>
                </a:cxn>
                <a:cxn ang="0">
                  <a:pos x="1033" y="962"/>
                </a:cxn>
                <a:cxn ang="0">
                  <a:pos x="1129" y="878"/>
                </a:cxn>
                <a:cxn ang="0">
                  <a:pos x="1141" y="902"/>
                </a:cxn>
                <a:cxn ang="0">
                  <a:pos x="1197" y="900"/>
                </a:cxn>
                <a:cxn ang="0">
                  <a:pos x="1213" y="834"/>
                </a:cxn>
                <a:cxn ang="0">
                  <a:pos x="1245" y="818"/>
                </a:cxn>
                <a:cxn ang="0">
                  <a:pos x="1193" y="738"/>
                </a:cxn>
                <a:cxn ang="0">
                  <a:pos x="1287" y="758"/>
                </a:cxn>
                <a:cxn ang="0">
                  <a:pos x="1281" y="634"/>
                </a:cxn>
                <a:cxn ang="0">
                  <a:pos x="1253" y="582"/>
                </a:cxn>
                <a:cxn ang="0">
                  <a:pos x="1241" y="450"/>
                </a:cxn>
                <a:cxn ang="0">
                  <a:pos x="1245" y="430"/>
                </a:cxn>
                <a:cxn ang="0">
                  <a:pos x="1176" y="293"/>
                </a:cxn>
                <a:cxn ang="0">
                  <a:pos x="1170" y="239"/>
                </a:cxn>
                <a:cxn ang="0">
                  <a:pos x="1113" y="202"/>
                </a:cxn>
                <a:cxn ang="0">
                  <a:pos x="1089" y="182"/>
                </a:cxn>
                <a:cxn ang="0">
                  <a:pos x="981" y="54"/>
                </a:cxn>
                <a:cxn ang="0">
                  <a:pos x="937" y="114"/>
                </a:cxn>
                <a:cxn ang="0">
                  <a:pos x="761" y="142"/>
                </a:cxn>
                <a:cxn ang="0">
                  <a:pos x="668" y="120"/>
                </a:cxn>
                <a:cxn ang="0">
                  <a:pos x="653" y="58"/>
                </a:cxn>
                <a:cxn ang="0">
                  <a:pos x="453" y="35"/>
                </a:cxn>
                <a:cxn ang="0">
                  <a:pos x="233" y="6"/>
                </a:cxn>
              </a:cxnLst>
              <a:rect l="0" t="0" r="r" b="b"/>
              <a:pathLst>
                <a:path w="1304" h="962">
                  <a:moveTo>
                    <a:pt x="233" y="6"/>
                  </a:moveTo>
                  <a:cubicBezTo>
                    <a:pt x="233" y="23"/>
                    <a:pt x="250" y="51"/>
                    <a:pt x="241" y="65"/>
                  </a:cubicBezTo>
                  <a:cubicBezTo>
                    <a:pt x="232" y="80"/>
                    <a:pt x="190" y="71"/>
                    <a:pt x="193" y="97"/>
                  </a:cubicBezTo>
                  <a:cubicBezTo>
                    <a:pt x="194" y="111"/>
                    <a:pt x="219" y="122"/>
                    <a:pt x="228" y="132"/>
                  </a:cubicBezTo>
                  <a:cubicBezTo>
                    <a:pt x="239" y="145"/>
                    <a:pt x="237" y="162"/>
                    <a:pt x="237" y="178"/>
                  </a:cubicBezTo>
                  <a:cubicBezTo>
                    <a:pt x="208" y="182"/>
                    <a:pt x="173" y="177"/>
                    <a:pt x="145" y="183"/>
                  </a:cubicBezTo>
                  <a:cubicBezTo>
                    <a:pt x="129" y="187"/>
                    <a:pt x="117" y="200"/>
                    <a:pt x="101" y="205"/>
                  </a:cubicBezTo>
                  <a:cubicBezTo>
                    <a:pt x="85" y="210"/>
                    <a:pt x="68" y="207"/>
                    <a:pt x="56" y="220"/>
                  </a:cubicBezTo>
                  <a:cubicBezTo>
                    <a:pt x="40" y="236"/>
                    <a:pt x="40" y="260"/>
                    <a:pt x="29" y="278"/>
                  </a:cubicBezTo>
                  <a:cubicBezTo>
                    <a:pt x="21" y="290"/>
                    <a:pt x="8" y="299"/>
                    <a:pt x="3" y="314"/>
                  </a:cubicBezTo>
                  <a:cubicBezTo>
                    <a:pt x="0" y="326"/>
                    <a:pt x="3" y="343"/>
                    <a:pt x="17" y="344"/>
                  </a:cubicBezTo>
                  <a:cubicBezTo>
                    <a:pt x="38" y="346"/>
                    <a:pt x="55" y="298"/>
                    <a:pt x="81" y="294"/>
                  </a:cubicBezTo>
                  <a:cubicBezTo>
                    <a:pt x="81" y="298"/>
                    <a:pt x="81" y="298"/>
                    <a:pt x="81" y="298"/>
                  </a:cubicBezTo>
                  <a:cubicBezTo>
                    <a:pt x="43" y="316"/>
                    <a:pt x="59" y="334"/>
                    <a:pt x="61" y="366"/>
                  </a:cubicBezTo>
                  <a:cubicBezTo>
                    <a:pt x="89" y="346"/>
                    <a:pt x="89" y="346"/>
                    <a:pt x="89" y="346"/>
                  </a:cubicBezTo>
                  <a:cubicBezTo>
                    <a:pt x="78" y="363"/>
                    <a:pt x="59" y="393"/>
                    <a:pt x="89" y="398"/>
                  </a:cubicBezTo>
                  <a:cubicBezTo>
                    <a:pt x="105" y="453"/>
                    <a:pt x="181" y="466"/>
                    <a:pt x="213" y="510"/>
                  </a:cubicBezTo>
                  <a:cubicBezTo>
                    <a:pt x="241" y="490"/>
                    <a:pt x="241" y="490"/>
                    <a:pt x="241" y="490"/>
                  </a:cubicBezTo>
                  <a:cubicBezTo>
                    <a:pt x="231" y="507"/>
                    <a:pt x="227" y="528"/>
                    <a:pt x="253" y="518"/>
                  </a:cubicBezTo>
                  <a:cubicBezTo>
                    <a:pt x="249" y="562"/>
                    <a:pt x="249" y="562"/>
                    <a:pt x="249" y="562"/>
                  </a:cubicBezTo>
                  <a:cubicBezTo>
                    <a:pt x="269" y="572"/>
                    <a:pt x="288" y="595"/>
                    <a:pt x="299" y="614"/>
                  </a:cubicBezTo>
                  <a:cubicBezTo>
                    <a:pt x="305" y="624"/>
                    <a:pt x="300" y="641"/>
                    <a:pt x="314" y="643"/>
                  </a:cubicBezTo>
                  <a:cubicBezTo>
                    <a:pt x="354" y="648"/>
                    <a:pt x="353" y="630"/>
                    <a:pt x="378" y="608"/>
                  </a:cubicBezTo>
                  <a:cubicBezTo>
                    <a:pt x="394" y="595"/>
                    <a:pt x="409" y="594"/>
                    <a:pt x="421" y="574"/>
                  </a:cubicBezTo>
                  <a:cubicBezTo>
                    <a:pt x="432" y="553"/>
                    <a:pt x="437" y="524"/>
                    <a:pt x="454" y="507"/>
                  </a:cubicBezTo>
                  <a:cubicBezTo>
                    <a:pt x="476" y="486"/>
                    <a:pt x="493" y="501"/>
                    <a:pt x="517" y="498"/>
                  </a:cubicBezTo>
                  <a:cubicBezTo>
                    <a:pt x="566" y="493"/>
                    <a:pt x="609" y="466"/>
                    <a:pt x="661" y="479"/>
                  </a:cubicBezTo>
                  <a:cubicBezTo>
                    <a:pt x="708" y="492"/>
                    <a:pt x="721" y="573"/>
                    <a:pt x="765" y="594"/>
                  </a:cubicBezTo>
                  <a:cubicBezTo>
                    <a:pt x="749" y="634"/>
                    <a:pt x="749" y="634"/>
                    <a:pt x="749" y="634"/>
                  </a:cubicBezTo>
                  <a:cubicBezTo>
                    <a:pt x="777" y="638"/>
                    <a:pt x="777" y="638"/>
                    <a:pt x="777" y="638"/>
                  </a:cubicBezTo>
                  <a:cubicBezTo>
                    <a:pt x="771" y="663"/>
                    <a:pt x="789" y="680"/>
                    <a:pt x="786" y="702"/>
                  </a:cubicBezTo>
                  <a:cubicBezTo>
                    <a:pt x="783" y="718"/>
                    <a:pt x="743" y="753"/>
                    <a:pt x="764" y="770"/>
                  </a:cubicBezTo>
                  <a:cubicBezTo>
                    <a:pt x="787" y="790"/>
                    <a:pt x="807" y="747"/>
                    <a:pt x="825" y="742"/>
                  </a:cubicBezTo>
                  <a:cubicBezTo>
                    <a:pt x="867" y="730"/>
                    <a:pt x="920" y="741"/>
                    <a:pt x="961" y="746"/>
                  </a:cubicBezTo>
                  <a:cubicBezTo>
                    <a:pt x="968" y="816"/>
                    <a:pt x="995" y="861"/>
                    <a:pt x="965" y="930"/>
                  </a:cubicBezTo>
                  <a:cubicBezTo>
                    <a:pt x="996" y="933"/>
                    <a:pt x="1017" y="927"/>
                    <a:pt x="1033" y="962"/>
                  </a:cubicBezTo>
                  <a:cubicBezTo>
                    <a:pt x="1070" y="957"/>
                    <a:pt x="1124" y="936"/>
                    <a:pt x="1105" y="886"/>
                  </a:cubicBezTo>
                  <a:cubicBezTo>
                    <a:pt x="1129" y="878"/>
                    <a:pt x="1129" y="878"/>
                    <a:pt x="1129" y="878"/>
                  </a:cubicBezTo>
                  <a:cubicBezTo>
                    <a:pt x="1129" y="894"/>
                    <a:pt x="1129" y="894"/>
                    <a:pt x="1129" y="894"/>
                  </a:cubicBezTo>
                  <a:cubicBezTo>
                    <a:pt x="1141" y="902"/>
                    <a:pt x="1141" y="902"/>
                    <a:pt x="1141" y="902"/>
                  </a:cubicBezTo>
                  <a:cubicBezTo>
                    <a:pt x="1164" y="893"/>
                    <a:pt x="1164" y="893"/>
                    <a:pt x="1164" y="893"/>
                  </a:cubicBezTo>
                  <a:cubicBezTo>
                    <a:pt x="1197" y="900"/>
                    <a:pt x="1197" y="900"/>
                    <a:pt x="1197" y="900"/>
                  </a:cubicBezTo>
                  <a:cubicBezTo>
                    <a:pt x="1221" y="858"/>
                    <a:pt x="1221" y="858"/>
                    <a:pt x="1221" y="858"/>
                  </a:cubicBezTo>
                  <a:cubicBezTo>
                    <a:pt x="1213" y="834"/>
                    <a:pt x="1213" y="834"/>
                    <a:pt x="1213" y="834"/>
                  </a:cubicBezTo>
                  <a:cubicBezTo>
                    <a:pt x="1221" y="822"/>
                    <a:pt x="1221" y="822"/>
                    <a:pt x="1221" y="822"/>
                  </a:cubicBezTo>
                  <a:cubicBezTo>
                    <a:pt x="1245" y="818"/>
                    <a:pt x="1245" y="818"/>
                    <a:pt x="1245" y="818"/>
                  </a:cubicBezTo>
                  <a:cubicBezTo>
                    <a:pt x="1233" y="790"/>
                    <a:pt x="1233" y="790"/>
                    <a:pt x="1233" y="790"/>
                  </a:cubicBezTo>
                  <a:cubicBezTo>
                    <a:pt x="1203" y="787"/>
                    <a:pt x="1194" y="767"/>
                    <a:pt x="1193" y="738"/>
                  </a:cubicBezTo>
                  <a:cubicBezTo>
                    <a:pt x="1211" y="738"/>
                    <a:pt x="1236" y="734"/>
                    <a:pt x="1253" y="742"/>
                  </a:cubicBezTo>
                  <a:cubicBezTo>
                    <a:pt x="1262" y="747"/>
                    <a:pt x="1275" y="766"/>
                    <a:pt x="1287" y="758"/>
                  </a:cubicBezTo>
                  <a:cubicBezTo>
                    <a:pt x="1304" y="746"/>
                    <a:pt x="1289" y="710"/>
                    <a:pt x="1279" y="699"/>
                  </a:cubicBezTo>
                  <a:cubicBezTo>
                    <a:pt x="1251" y="668"/>
                    <a:pt x="1231" y="661"/>
                    <a:pt x="1281" y="634"/>
                  </a:cubicBezTo>
                  <a:cubicBezTo>
                    <a:pt x="1281" y="630"/>
                    <a:pt x="1281" y="630"/>
                    <a:pt x="1281" y="630"/>
                  </a:cubicBezTo>
                  <a:cubicBezTo>
                    <a:pt x="1259" y="617"/>
                    <a:pt x="1247" y="609"/>
                    <a:pt x="1253" y="582"/>
                  </a:cubicBezTo>
                  <a:cubicBezTo>
                    <a:pt x="1192" y="567"/>
                    <a:pt x="1219" y="512"/>
                    <a:pt x="1205" y="466"/>
                  </a:cubicBezTo>
                  <a:cubicBezTo>
                    <a:pt x="1241" y="450"/>
                    <a:pt x="1241" y="450"/>
                    <a:pt x="1241" y="450"/>
                  </a:cubicBezTo>
                  <a:cubicBezTo>
                    <a:pt x="1245" y="434"/>
                    <a:pt x="1245" y="434"/>
                    <a:pt x="1245" y="434"/>
                  </a:cubicBezTo>
                  <a:cubicBezTo>
                    <a:pt x="1245" y="430"/>
                    <a:pt x="1245" y="430"/>
                    <a:pt x="1245" y="430"/>
                  </a:cubicBezTo>
                  <a:cubicBezTo>
                    <a:pt x="1230" y="411"/>
                    <a:pt x="1213" y="398"/>
                    <a:pt x="1189" y="394"/>
                  </a:cubicBezTo>
                  <a:cubicBezTo>
                    <a:pt x="1187" y="376"/>
                    <a:pt x="1189" y="302"/>
                    <a:pt x="1176" y="293"/>
                  </a:cubicBezTo>
                  <a:cubicBezTo>
                    <a:pt x="1159" y="280"/>
                    <a:pt x="1133" y="296"/>
                    <a:pt x="1117" y="302"/>
                  </a:cubicBezTo>
                  <a:cubicBezTo>
                    <a:pt x="1170" y="239"/>
                    <a:pt x="1170" y="239"/>
                    <a:pt x="1170" y="239"/>
                  </a:cubicBezTo>
                  <a:cubicBezTo>
                    <a:pt x="1145" y="214"/>
                    <a:pt x="1145" y="214"/>
                    <a:pt x="1145" y="214"/>
                  </a:cubicBezTo>
                  <a:cubicBezTo>
                    <a:pt x="1113" y="202"/>
                    <a:pt x="1113" y="202"/>
                    <a:pt x="1113" y="202"/>
                  </a:cubicBezTo>
                  <a:cubicBezTo>
                    <a:pt x="1117" y="190"/>
                    <a:pt x="1117" y="190"/>
                    <a:pt x="1117" y="190"/>
                  </a:cubicBezTo>
                  <a:cubicBezTo>
                    <a:pt x="1089" y="182"/>
                    <a:pt x="1089" y="182"/>
                    <a:pt x="1089" y="182"/>
                  </a:cubicBezTo>
                  <a:cubicBezTo>
                    <a:pt x="1092" y="124"/>
                    <a:pt x="1069" y="4"/>
                    <a:pt x="981" y="46"/>
                  </a:cubicBezTo>
                  <a:cubicBezTo>
                    <a:pt x="981" y="54"/>
                    <a:pt x="981" y="54"/>
                    <a:pt x="981" y="54"/>
                  </a:cubicBezTo>
                  <a:cubicBezTo>
                    <a:pt x="997" y="82"/>
                    <a:pt x="997" y="82"/>
                    <a:pt x="997" y="82"/>
                  </a:cubicBezTo>
                  <a:cubicBezTo>
                    <a:pt x="974" y="83"/>
                    <a:pt x="940" y="86"/>
                    <a:pt x="937" y="114"/>
                  </a:cubicBezTo>
                  <a:cubicBezTo>
                    <a:pt x="910" y="118"/>
                    <a:pt x="894" y="101"/>
                    <a:pt x="869" y="95"/>
                  </a:cubicBezTo>
                  <a:cubicBezTo>
                    <a:pt x="819" y="82"/>
                    <a:pt x="794" y="108"/>
                    <a:pt x="761" y="142"/>
                  </a:cubicBezTo>
                  <a:cubicBezTo>
                    <a:pt x="753" y="119"/>
                    <a:pt x="733" y="74"/>
                    <a:pt x="701" y="90"/>
                  </a:cubicBezTo>
                  <a:cubicBezTo>
                    <a:pt x="689" y="97"/>
                    <a:pt x="682" y="117"/>
                    <a:pt x="668" y="120"/>
                  </a:cubicBezTo>
                  <a:cubicBezTo>
                    <a:pt x="657" y="122"/>
                    <a:pt x="642" y="105"/>
                    <a:pt x="629" y="102"/>
                  </a:cubicBezTo>
                  <a:cubicBezTo>
                    <a:pt x="653" y="58"/>
                    <a:pt x="653" y="58"/>
                    <a:pt x="653" y="58"/>
                  </a:cubicBezTo>
                  <a:cubicBezTo>
                    <a:pt x="637" y="41"/>
                    <a:pt x="549" y="47"/>
                    <a:pt x="525" y="52"/>
                  </a:cubicBezTo>
                  <a:cubicBezTo>
                    <a:pt x="511" y="55"/>
                    <a:pt x="468" y="37"/>
                    <a:pt x="453" y="35"/>
                  </a:cubicBezTo>
                  <a:cubicBezTo>
                    <a:pt x="408" y="30"/>
                    <a:pt x="399" y="26"/>
                    <a:pt x="353" y="38"/>
                  </a:cubicBezTo>
                  <a:cubicBezTo>
                    <a:pt x="371" y="0"/>
                    <a:pt x="258" y="6"/>
                    <a:pt x="233" y="6"/>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6" name="Freeform 57"/>
            <p:cNvSpPr>
              <a:spLocks/>
            </p:cNvSpPr>
            <p:nvPr/>
          </p:nvSpPr>
          <p:spPr bwMode="auto">
            <a:xfrm>
              <a:off x="257281" y="1971181"/>
              <a:ext cx="187887" cy="11085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7" name="Freeform 58"/>
            <p:cNvSpPr>
              <a:spLocks/>
            </p:cNvSpPr>
            <p:nvPr/>
          </p:nvSpPr>
          <p:spPr bwMode="auto">
            <a:xfrm>
              <a:off x="257281" y="1971181"/>
              <a:ext cx="187887" cy="110854"/>
            </a:xfrm>
            <a:custGeom>
              <a:avLst/>
              <a:gdLst/>
              <a:ahLst/>
              <a:cxnLst>
                <a:cxn ang="0">
                  <a:pos x="0" y="69"/>
                </a:cxn>
                <a:cxn ang="0">
                  <a:pos x="52" y="105"/>
                </a:cxn>
                <a:cxn ang="0">
                  <a:pos x="80" y="165"/>
                </a:cxn>
                <a:cxn ang="0">
                  <a:pos x="104" y="181"/>
                </a:cxn>
                <a:cxn ang="0">
                  <a:pos x="116" y="165"/>
                </a:cxn>
                <a:cxn ang="0">
                  <a:pos x="116" y="185"/>
                </a:cxn>
                <a:cxn ang="0">
                  <a:pos x="216" y="145"/>
                </a:cxn>
                <a:cxn ang="0">
                  <a:pos x="284" y="141"/>
                </a:cxn>
                <a:cxn ang="0">
                  <a:pos x="284" y="165"/>
                </a:cxn>
                <a:cxn ang="0">
                  <a:pos x="188" y="185"/>
                </a:cxn>
                <a:cxn ang="0">
                  <a:pos x="280" y="197"/>
                </a:cxn>
                <a:cxn ang="0">
                  <a:pos x="192" y="257"/>
                </a:cxn>
                <a:cxn ang="0">
                  <a:pos x="224" y="241"/>
                </a:cxn>
                <a:cxn ang="0">
                  <a:pos x="236" y="285"/>
                </a:cxn>
                <a:cxn ang="0">
                  <a:pos x="260" y="301"/>
                </a:cxn>
                <a:cxn ang="0">
                  <a:pos x="264" y="301"/>
                </a:cxn>
                <a:cxn ang="0">
                  <a:pos x="268" y="333"/>
                </a:cxn>
                <a:cxn ang="0">
                  <a:pos x="340" y="231"/>
                </a:cxn>
                <a:cxn ang="0">
                  <a:pos x="420" y="197"/>
                </a:cxn>
                <a:cxn ang="0">
                  <a:pos x="507" y="190"/>
                </a:cxn>
                <a:cxn ang="0">
                  <a:pos x="472" y="105"/>
                </a:cxn>
                <a:cxn ang="0">
                  <a:pos x="516" y="83"/>
                </a:cxn>
                <a:cxn ang="0">
                  <a:pos x="507" y="16"/>
                </a:cxn>
                <a:cxn ang="0">
                  <a:pos x="376" y="13"/>
                </a:cxn>
                <a:cxn ang="0">
                  <a:pos x="252" y="15"/>
                </a:cxn>
                <a:cxn ang="0">
                  <a:pos x="168" y="54"/>
                </a:cxn>
                <a:cxn ang="0">
                  <a:pos x="96" y="51"/>
                </a:cxn>
                <a:cxn ang="0">
                  <a:pos x="0" y="69"/>
                </a:cxn>
              </a:cxnLst>
              <a:rect l="0" t="0" r="r" b="b"/>
              <a:pathLst>
                <a:path w="555" h="333">
                  <a:moveTo>
                    <a:pt x="0" y="69"/>
                  </a:moveTo>
                  <a:cubicBezTo>
                    <a:pt x="9" y="92"/>
                    <a:pt x="25" y="112"/>
                    <a:pt x="52" y="105"/>
                  </a:cubicBezTo>
                  <a:cubicBezTo>
                    <a:pt x="47" y="128"/>
                    <a:pt x="48" y="170"/>
                    <a:pt x="80" y="165"/>
                  </a:cubicBezTo>
                  <a:cubicBezTo>
                    <a:pt x="104" y="181"/>
                    <a:pt x="104" y="181"/>
                    <a:pt x="104" y="181"/>
                  </a:cubicBezTo>
                  <a:cubicBezTo>
                    <a:pt x="116" y="165"/>
                    <a:pt x="116" y="165"/>
                    <a:pt x="116" y="165"/>
                  </a:cubicBezTo>
                  <a:cubicBezTo>
                    <a:pt x="116" y="185"/>
                    <a:pt x="116" y="185"/>
                    <a:pt x="116" y="185"/>
                  </a:cubicBezTo>
                  <a:cubicBezTo>
                    <a:pt x="216" y="145"/>
                    <a:pt x="216" y="145"/>
                    <a:pt x="216" y="145"/>
                  </a:cubicBezTo>
                  <a:cubicBezTo>
                    <a:pt x="284" y="141"/>
                    <a:pt x="284" y="141"/>
                    <a:pt x="284" y="141"/>
                  </a:cubicBezTo>
                  <a:cubicBezTo>
                    <a:pt x="284" y="165"/>
                    <a:pt x="284" y="165"/>
                    <a:pt x="284" y="165"/>
                  </a:cubicBezTo>
                  <a:cubicBezTo>
                    <a:pt x="265" y="157"/>
                    <a:pt x="181" y="142"/>
                    <a:pt x="188" y="185"/>
                  </a:cubicBezTo>
                  <a:cubicBezTo>
                    <a:pt x="191" y="206"/>
                    <a:pt x="264" y="201"/>
                    <a:pt x="280" y="197"/>
                  </a:cubicBezTo>
                  <a:cubicBezTo>
                    <a:pt x="259" y="229"/>
                    <a:pt x="198" y="196"/>
                    <a:pt x="192" y="257"/>
                  </a:cubicBezTo>
                  <a:cubicBezTo>
                    <a:pt x="224" y="241"/>
                    <a:pt x="224" y="241"/>
                    <a:pt x="224" y="241"/>
                  </a:cubicBezTo>
                  <a:cubicBezTo>
                    <a:pt x="214" y="259"/>
                    <a:pt x="203" y="293"/>
                    <a:pt x="236" y="285"/>
                  </a:cubicBezTo>
                  <a:cubicBezTo>
                    <a:pt x="236" y="302"/>
                    <a:pt x="245" y="322"/>
                    <a:pt x="260" y="301"/>
                  </a:cubicBezTo>
                  <a:cubicBezTo>
                    <a:pt x="264" y="301"/>
                    <a:pt x="264" y="301"/>
                    <a:pt x="264" y="301"/>
                  </a:cubicBezTo>
                  <a:cubicBezTo>
                    <a:pt x="268" y="333"/>
                    <a:pt x="268" y="333"/>
                    <a:pt x="268" y="333"/>
                  </a:cubicBezTo>
                  <a:cubicBezTo>
                    <a:pt x="310" y="312"/>
                    <a:pt x="306" y="257"/>
                    <a:pt x="340" y="231"/>
                  </a:cubicBezTo>
                  <a:cubicBezTo>
                    <a:pt x="353" y="222"/>
                    <a:pt x="404" y="200"/>
                    <a:pt x="420" y="197"/>
                  </a:cubicBezTo>
                  <a:cubicBezTo>
                    <a:pt x="449" y="193"/>
                    <a:pt x="478" y="203"/>
                    <a:pt x="507" y="190"/>
                  </a:cubicBezTo>
                  <a:cubicBezTo>
                    <a:pt x="555" y="167"/>
                    <a:pt x="492" y="116"/>
                    <a:pt x="472" y="105"/>
                  </a:cubicBezTo>
                  <a:cubicBezTo>
                    <a:pt x="484" y="92"/>
                    <a:pt x="505" y="98"/>
                    <a:pt x="516" y="83"/>
                  </a:cubicBezTo>
                  <a:cubicBezTo>
                    <a:pt x="527" y="68"/>
                    <a:pt x="527" y="25"/>
                    <a:pt x="507" y="16"/>
                  </a:cubicBezTo>
                  <a:cubicBezTo>
                    <a:pt x="476" y="0"/>
                    <a:pt x="410" y="13"/>
                    <a:pt x="376" y="13"/>
                  </a:cubicBezTo>
                  <a:cubicBezTo>
                    <a:pt x="337" y="13"/>
                    <a:pt x="290" y="6"/>
                    <a:pt x="252" y="15"/>
                  </a:cubicBezTo>
                  <a:cubicBezTo>
                    <a:pt x="222" y="21"/>
                    <a:pt x="198" y="46"/>
                    <a:pt x="168" y="54"/>
                  </a:cubicBezTo>
                  <a:cubicBezTo>
                    <a:pt x="144" y="60"/>
                    <a:pt x="119" y="50"/>
                    <a:pt x="96" y="51"/>
                  </a:cubicBezTo>
                  <a:cubicBezTo>
                    <a:pt x="62" y="53"/>
                    <a:pt x="34" y="69"/>
                    <a:pt x="0" y="69"/>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8" name="Freeform 59"/>
            <p:cNvSpPr>
              <a:spLocks/>
            </p:cNvSpPr>
            <p:nvPr/>
          </p:nvSpPr>
          <p:spPr bwMode="auto">
            <a:xfrm>
              <a:off x="247886" y="1899785"/>
              <a:ext cx="182251" cy="45093"/>
            </a:xfrm>
            <a:custGeom>
              <a:avLst/>
              <a:gdLst/>
              <a:ahLst/>
              <a:cxnLst>
                <a:cxn ang="0">
                  <a:pos x="235" y="56"/>
                </a:cxn>
                <a:cxn ang="0">
                  <a:pos x="31" y="52"/>
                </a:cxn>
                <a:cxn ang="0">
                  <a:pos x="203" y="80"/>
                </a:cxn>
                <a:cxn ang="0">
                  <a:pos x="203" y="84"/>
                </a:cxn>
                <a:cxn ang="0">
                  <a:pos x="47" y="104"/>
                </a:cxn>
                <a:cxn ang="0">
                  <a:pos x="7" y="90"/>
                </a:cxn>
                <a:cxn ang="0">
                  <a:pos x="7" y="136"/>
                </a:cxn>
                <a:cxn ang="0">
                  <a:pos x="131" y="136"/>
                </a:cxn>
                <a:cxn ang="0">
                  <a:pos x="180" y="132"/>
                </a:cxn>
                <a:cxn ang="0">
                  <a:pos x="187" y="100"/>
                </a:cxn>
                <a:cxn ang="0">
                  <a:pos x="295" y="64"/>
                </a:cxn>
                <a:cxn ang="0">
                  <a:pos x="483" y="116"/>
                </a:cxn>
                <a:cxn ang="0">
                  <a:pos x="534" y="92"/>
                </a:cxn>
                <a:cxn ang="0">
                  <a:pos x="435" y="73"/>
                </a:cxn>
                <a:cxn ang="0">
                  <a:pos x="367" y="52"/>
                </a:cxn>
                <a:cxn ang="0">
                  <a:pos x="235" y="56"/>
                </a:cxn>
              </a:cxnLst>
              <a:rect l="0" t="0" r="r" b="b"/>
              <a:pathLst>
                <a:path w="538" h="138">
                  <a:moveTo>
                    <a:pt x="235" y="56"/>
                  </a:moveTo>
                  <a:cubicBezTo>
                    <a:pt x="31" y="52"/>
                    <a:pt x="31" y="52"/>
                    <a:pt x="31" y="52"/>
                  </a:cubicBezTo>
                  <a:cubicBezTo>
                    <a:pt x="72" y="124"/>
                    <a:pt x="140" y="63"/>
                    <a:pt x="203" y="80"/>
                  </a:cubicBezTo>
                  <a:cubicBezTo>
                    <a:pt x="203" y="84"/>
                    <a:pt x="203" y="84"/>
                    <a:pt x="203" y="84"/>
                  </a:cubicBezTo>
                  <a:cubicBezTo>
                    <a:pt x="47" y="104"/>
                    <a:pt x="47" y="104"/>
                    <a:pt x="47" y="104"/>
                  </a:cubicBezTo>
                  <a:cubicBezTo>
                    <a:pt x="45" y="81"/>
                    <a:pt x="22" y="62"/>
                    <a:pt x="7" y="90"/>
                  </a:cubicBezTo>
                  <a:cubicBezTo>
                    <a:pt x="0" y="104"/>
                    <a:pt x="5" y="121"/>
                    <a:pt x="7" y="136"/>
                  </a:cubicBezTo>
                  <a:cubicBezTo>
                    <a:pt x="131" y="136"/>
                    <a:pt x="131" y="136"/>
                    <a:pt x="131" y="136"/>
                  </a:cubicBezTo>
                  <a:cubicBezTo>
                    <a:pt x="180" y="132"/>
                    <a:pt x="180" y="132"/>
                    <a:pt x="180" y="132"/>
                  </a:cubicBezTo>
                  <a:cubicBezTo>
                    <a:pt x="187" y="100"/>
                    <a:pt x="187" y="100"/>
                    <a:pt x="187" y="100"/>
                  </a:cubicBezTo>
                  <a:cubicBezTo>
                    <a:pt x="225" y="100"/>
                    <a:pt x="289" y="115"/>
                    <a:pt x="295" y="64"/>
                  </a:cubicBezTo>
                  <a:cubicBezTo>
                    <a:pt x="347" y="94"/>
                    <a:pt x="422" y="138"/>
                    <a:pt x="483" y="116"/>
                  </a:cubicBezTo>
                  <a:cubicBezTo>
                    <a:pt x="496" y="111"/>
                    <a:pt x="532" y="111"/>
                    <a:pt x="534" y="92"/>
                  </a:cubicBezTo>
                  <a:cubicBezTo>
                    <a:pt x="538" y="30"/>
                    <a:pt x="456" y="78"/>
                    <a:pt x="435" y="73"/>
                  </a:cubicBezTo>
                  <a:cubicBezTo>
                    <a:pt x="404" y="65"/>
                    <a:pt x="405" y="27"/>
                    <a:pt x="367" y="52"/>
                  </a:cubicBezTo>
                  <a:cubicBezTo>
                    <a:pt x="349" y="3"/>
                    <a:pt x="242" y="0"/>
                    <a:pt x="235" y="56"/>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9" name="Freeform 60"/>
            <p:cNvSpPr>
              <a:spLocks/>
            </p:cNvSpPr>
            <p:nvPr/>
          </p:nvSpPr>
          <p:spPr bwMode="auto">
            <a:xfrm>
              <a:off x="208430" y="1736324"/>
              <a:ext cx="362622" cy="263041"/>
            </a:xfrm>
            <a:custGeom>
              <a:avLst/>
              <a:gdLst/>
              <a:ahLst/>
              <a:cxnLst>
                <a:cxn ang="0">
                  <a:pos x="0" y="348"/>
                </a:cxn>
                <a:cxn ang="0">
                  <a:pos x="124" y="480"/>
                </a:cxn>
                <a:cxn ang="0">
                  <a:pos x="168" y="468"/>
                </a:cxn>
                <a:cxn ang="0">
                  <a:pos x="132" y="520"/>
                </a:cxn>
                <a:cxn ang="0">
                  <a:pos x="164" y="500"/>
                </a:cxn>
                <a:cxn ang="0">
                  <a:pos x="168" y="543"/>
                </a:cxn>
                <a:cxn ang="0">
                  <a:pos x="344" y="544"/>
                </a:cxn>
                <a:cxn ang="0">
                  <a:pos x="378" y="517"/>
                </a:cxn>
                <a:cxn ang="0">
                  <a:pos x="440" y="506"/>
                </a:cxn>
                <a:cxn ang="0">
                  <a:pos x="481" y="538"/>
                </a:cxn>
                <a:cxn ang="0">
                  <a:pos x="512" y="538"/>
                </a:cxn>
                <a:cxn ang="0">
                  <a:pos x="540" y="563"/>
                </a:cxn>
                <a:cxn ang="0">
                  <a:pos x="600" y="560"/>
                </a:cxn>
                <a:cxn ang="0">
                  <a:pos x="600" y="548"/>
                </a:cxn>
                <a:cxn ang="0">
                  <a:pos x="634" y="582"/>
                </a:cxn>
                <a:cxn ang="0">
                  <a:pos x="564" y="600"/>
                </a:cxn>
                <a:cxn ang="0">
                  <a:pos x="420" y="543"/>
                </a:cxn>
                <a:cxn ang="0">
                  <a:pos x="368" y="577"/>
                </a:cxn>
                <a:cxn ang="0">
                  <a:pos x="292" y="612"/>
                </a:cxn>
                <a:cxn ang="0">
                  <a:pos x="150" y="615"/>
                </a:cxn>
                <a:cxn ang="0">
                  <a:pos x="132" y="728"/>
                </a:cxn>
                <a:cxn ang="0">
                  <a:pos x="136" y="768"/>
                </a:cxn>
                <a:cxn ang="0">
                  <a:pos x="308" y="747"/>
                </a:cxn>
                <a:cxn ang="0">
                  <a:pos x="367" y="721"/>
                </a:cxn>
                <a:cxn ang="0">
                  <a:pos x="432" y="704"/>
                </a:cxn>
                <a:cxn ang="0">
                  <a:pos x="772" y="708"/>
                </a:cxn>
                <a:cxn ang="0">
                  <a:pos x="856" y="760"/>
                </a:cxn>
                <a:cxn ang="0">
                  <a:pos x="860" y="760"/>
                </a:cxn>
                <a:cxn ang="0">
                  <a:pos x="868" y="748"/>
                </a:cxn>
                <a:cxn ang="0">
                  <a:pos x="872" y="748"/>
                </a:cxn>
                <a:cxn ang="0">
                  <a:pos x="956" y="753"/>
                </a:cxn>
                <a:cxn ang="0">
                  <a:pos x="1076" y="748"/>
                </a:cxn>
                <a:cxn ang="0">
                  <a:pos x="1076" y="648"/>
                </a:cxn>
                <a:cxn ang="0">
                  <a:pos x="984" y="584"/>
                </a:cxn>
                <a:cxn ang="0">
                  <a:pos x="959" y="532"/>
                </a:cxn>
                <a:cxn ang="0">
                  <a:pos x="974" y="496"/>
                </a:cxn>
                <a:cxn ang="0">
                  <a:pos x="960" y="420"/>
                </a:cxn>
                <a:cxn ang="0">
                  <a:pos x="928" y="392"/>
                </a:cxn>
                <a:cxn ang="0">
                  <a:pos x="924" y="348"/>
                </a:cxn>
                <a:cxn ang="0">
                  <a:pos x="928" y="340"/>
                </a:cxn>
                <a:cxn ang="0">
                  <a:pos x="874" y="292"/>
                </a:cxn>
                <a:cxn ang="0">
                  <a:pos x="796" y="208"/>
                </a:cxn>
                <a:cxn ang="0">
                  <a:pos x="668" y="100"/>
                </a:cxn>
                <a:cxn ang="0">
                  <a:pos x="668" y="88"/>
                </a:cxn>
                <a:cxn ang="0">
                  <a:pos x="552" y="11"/>
                </a:cxn>
                <a:cxn ang="0">
                  <a:pos x="448" y="0"/>
                </a:cxn>
                <a:cxn ang="0">
                  <a:pos x="356" y="22"/>
                </a:cxn>
                <a:cxn ang="0">
                  <a:pos x="316" y="35"/>
                </a:cxn>
                <a:cxn ang="0">
                  <a:pos x="217" y="33"/>
                </a:cxn>
                <a:cxn ang="0">
                  <a:pos x="197" y="72"/>
                </a:cxn>
                <a:cxn ang="0">
                  <a:pos x="167" y="112"/>
                </a:cxn>
                <a:cxn ang="0">
                  <a:pos x="163" y="166"/>
                </a:cxn>
                <a:cxn ang="0">
                  <a:pos x="102" y="264"/>
                </a:cxn>
                <a:cxn ang="0">
                  <a:pos x="52" y="315"/>
                </a:cxn>
                <a:cxn ang="0">
                  <a:pos x="0" y="348"/>
                </a:cxn>
              </a:cxnLst>
              <a:rect l="0" t="0" r="r" b="b"/>
              <a:pathLst>
                <a:path w="1076" h="777">
                  <a:moveTo>
                    <a:pt x="0" y="348"/>
                  </a:moveTo>
                  <a:cubicBezTo>
                    <a:pt x="53" y="348"/>
                    <a:pt x="128" y="424"/>
                    <a:pt x="124" y="480"/>
                  </a:cubicBezTo>
                  <a:cubicBezTo>
                    <a:pt x="168" y="468"/>
                    <a:pt x="168" y="468"/>
                    <a:pt x="168" y="468"/>
                  </a:cubicBezTo>
                  <a:cubicBezTo>
                    <a:pt x="149" y="483"/>
                    <a:pt x="125" y="492"/>
                    <a:pt x="132" y="520"/>
                  </a:cubicBezTo>
                  <a:cubicBezTo>
                    <a:pt x="164" y="500"/>
                    <a:pt x="164" y="500"/>
                    <a:pt x="164" y="500"/>
                  </a:cubicBezTo>
                  <a:cubicBezTo>
                    <a:pt x="153" y="513"/>
                    <a:pt x="146" y="537"/>
                    <a:pt x="168" y="543"/>
                  </a:cubicBezTo>
                  <a:cubicBezTo>
                    <a:pt x="213" y="555"/>
                    <a:pt x="298" y="551"/>
                    <a:pt x="344" y="544"/>
                  </a:cubicBezTo>
                  <a:cubicBezTo>
                    <a:pt x="361" y="541"/>
                    <a:pt x="363" y="523"/>
                    <a:pt x="378" y="517"/>
                  </a:cubicBezTo>
                  <a:cubicBezTo>
                    <a:pt x="390" y="512"/>
                    <a:pt x="427" y="504"/>
                    <a:pt x="440" y="506"/>
                  </a:cubicBezTo>
                  <a:cubicBezTo>
                    <a:pt x="461" y="510"/>
                    <a:pt x="464" y="531"/>
                    <a:pt x="481" y="538"/>
                  </a:cubicBezTo>
                  <a:cubicBezTo>
                    <a:pt x="491" y="542"/>
                    <a:pt x="501" y="535"/>
                    <a:pt x="512" y="538"/>
                  </a:cubicBezTo>
                  <a:cubicBezTo>
                    <a:pt x="524" y="542"/>
                    <a:pt x="529" y="558"/>
                    <a:pt x="540" y="563"/>
                  </a:cubicBezTo>
                  <a:cubicBezTo>
                    <a:pt x="557" y="571"/>
                    <a:pt x="582" y="561"/>
                    <a:pt x="600" y="560"/>
                  </a:cubicBezTo>
                  <a:cubicBezTo>
                    <a:pt x="600" y="548"/>
                    <a:pt x="600" y="548"/>
                    <a:pt x="600" y="548"/>
                  </a:cubicBezTo>
                  <a:cubicBezTo>
                    <a:pt x="612" y="549"/>
                    <a:pt x="654" y="565"/>
                    <a:pt x="634" y="582"/>
                  </a:cubicBezTo>
                  <a:cubicBezTo>
                    <a:pt x="622" y="592"/>
                    <a:pt x="580" y="600"/>
                    <a:pt x="564" y="600"/>
                  </a:cubicBezTo>
                  <a:cubicBezTo>
                    <a:pt x="512" y="598"/>
                    <a:pt x="470" y="548"/>
                    <a:pt x="420" y="543"/>
                  </a:cubicBezTo>
                  <a:cubicBezTo>
                    <a:pt x="401" y="541"/>
                    <a:pt x="391" y="573"/>
                    <a:pt x="368" y="577"/>
                  </a:cubicBezTo>
                  <a:cubicBezTo>
                    <a:pt x="335" y="583"/>
                    <a:pt x="293" y="567"/>
                    <a:pt x="292" y="612"/>
                  </a:cubicBezTo>
                  <a:cubicBezTo>
                    <a:pt x="254" y="612"/>
                    <a:pt x="185" y="599"/>
                    <a:pt x="150" y="615"/>
                  </a:cubicBezTo>
                  <a:cubicBezTo>
                    <a:pt x="118" y="629"/>
                    <a:pt x="119" y="703"/>
                    <a:pt x="132" y="728"/>
                  </a:cubicBezTo>
                  <a:cubicBezTo>
                    <a:pt x="116" y="739"/>
                    <a:pt x="128" y="754"/>
                    <a:pt x="136" y="768"/>
                  </a:cubicBezTo>
                  <a:cubicBezTo>
                    <a:pt x="197" y="753"/>
                    <a:pt x="246" y="748"/>
                    <a:pt x="308" y="747"/>
                  </a:cubicBezTo>
                  <a:cubicBezTo>
                    <a:pt x="323" y="747"/>
                    <a:pt x="365" y="736"/>
                    <a:pt x="367" y="721"/>
                  </a:cubicBezTo>
                  <a:cubicBezTo>
                    <a:pt x="432" y="704"/>
                    <a:pt x="432" y="704"/>
                    <a:pt x="432" y="704"/>
                  </a:cubicBezTo>
                  <a:cubicBezTo>
                    <a:pt x="772" y="708"/>
                    <a:pt x="772" y="708"/>
                    <a:pt x="772" y="708"/>
                  </a:cubicBezTo>
                  <a:cubicBezTo>
                    <a:pt x="757" y="751"/>
                    <a:pt x="830" y="733"/>
                    <a:pt x="856" y="760"/>
                  </a:cubicBezTo>
                  <a:cubicBezTo>
                    <a:pt x="860" y="760"/>
                    <a:pt x="860" y="760"/>
                    <a:pt x="860" y="760"/>
                  </a:cubicBezTo>
                  <a:cubicBezTo>
                    <a:pt x="868" y="748"/>
                    <a:pt x="868" y="748"/>
                    <a:pt x="868" y="748"/>
                  </a:cubicBezTo>
                  <a:cubicBezTo>
                    <a:pt x="872" y="748"/>
                    <a:pt x="872" y="748"/>
                    <a:pt x="872" y="748"/>
                  </a:cubicBezTo>
                  <a:cubicBezTo>
                    <a:pt x="902" y="777"/>
                    <a:pt x="922" y="756"/>
                    <a:pt x="956" y="753"/>
                  </a:cubicBezTo>
                  <a:cubicBezTo>
                    <a:pt x="995" y="749"/>
                    <a:pt x="1037" y="757"/>
                    <a:pt x="1076" y="748"/>
                  </a:cubicBezTo>
                  <a:cubicBezTo>
                    <a:pt x="1062" y="708"/>
                    <a:pt x="1063" y="689"/>
                    <a:pt x="1076" y="648"/>
                  </a:cubicBezTo>
                  <a:cubicBezTo>
                    <a:pt x="1039" y="618"/>
                    <a:pt x="1040" y="556"/>
                    <a:pt x="984" y="584"/>
                  </a:cubicBezTo>
                  <a:cubicBezTo>
                    <a:pt x="959" y="532"/>
                    <a:pt x="959" y="532"/>
                    <a:pt x="959" y="532"/>
                  </a:cubicBezTo>
                  <a:cubicBezTo>
                    <a:pt x="974" y="496"/>
                    <a:pt x="974" y="496"/>
                    <a:pt x="974" y="496"/>
                  </a:cubicBezTo>
                  <a:cubicBezTo>
                    <a:pt x="960" y="420"/>
                    <a:pt x="960" y="420"/>
                    <a:pt x="960" y="420"/>
                  </a:cubicBezTo>
                  <a:cubicBezTo>
                    <a:pt x="928" y="392"/>
                    <a:pt x="928" y="392"/>
                    <a:pt x="928" y="392"/>
                  </a:cubicBezTo>
                  <a:cubicBezTo>
                    <a:pt x="924" y="348"/>
                    <a:pt x="924" y="348"/>
                    <a:pt x="924" y="348"/>
                  </a:cubicBezTo>
                  <a:cubicBezTo>
                    <a:pt x="928" y="340"/>
                    <a:pt x="928" y="340"/>
                    <a:pt x="928" y="340"/>
                  </a:cubicBezTo>
                  <a:cubicBezTo>
                    <a:pt x="904" y="326"/>
                    <a:pt x="894" y="310"/>
                    <a:pt x="874" y="292"/>
                  </a:cubicBezTo>
                  <a:cubicBezTo>
                    <a:pt x="842" y="264"/>
                    <a:pt x="808" y="256"/>
                    <a:pt x="796" y="208"/>
                  </a:cubicBezTo>
                  <a:cubicBezTo>
                    <a:pt x="726" y="197"/>
                    <a:pt x="747" y="90"/>
                    <a:pt x="668" y="100"/>
                  </a:cubicBezTo>
                  <a:cubicBezTo>
                    <a:pt x="668" y="88"/>
                    <a:pt x="668" y="88"/>
                    <a:pt x="668" y="88"/>
                  </a:cubicBezTo>
                  <a:cubicBezTo>
                    <a:pt x="609" y="101"/>
                    <a:pt x="605" y="25"/>
                    <a:pt x="552" y="11"/>
                  </a:cubicBezTo>
                  <a:cubicBezTo>
                    <a:pt x="521" y="2"/>
                    <a:pt x="474" y="24"/>
                    <a:pt x="448" y="0"/>
                  </a:cubicBezTo>
                  <a:cubicBezTo>
                    <a:pt x="356" y="22"/>
                    <a:pt x="356" y="22"/>
                    <a:pt x="356" y="22"/>
                  </a:cubicBezTo>
                  <a:cubicBezTo>
                    <a:pt x="316" y="35"/>
                    <a:pt x="316" y="35"/>
                    <a:pt x="316" y="35"/>
                  </a:cubicBezTo>
                  <a:cubicBezTo>
                    <a:pt x="217" y="33"/>
                    <a:pt x="217" y="33"/>
                    <a:pt x="217" y="33"/>
                  </a:cubicBezTo>
                  <a:cubicBezTo>
                    <a:pt x="197" y="72"/>
                    <a:pt x="197" y="72"/>
                    <a:pt x="197" y="72"/>
                  </a:cubicBezTo>
                  <a:cubicBezTo>
                    <a:pt x="167" y="112"/>
                    <a:pt x="167" y="112"/>
                    <a:pt x="167" y="112"/>
                  </a:cubicBezTo>
                  <a:cubicBezTo>
                    <a:pt x="163" y="166"/>
                    <a:pt x="163" y="166"/>
                    <a:pt x="163" y="166"/>
                  </a:cubicBezTo>
                  <a:cubicBezTo>
                    <a:pt x="102" y="264"/>
                    <a:pt x="102" y="264"/>
                    <a:pt x="102" y="264"/>
                  </a:cubicBezTo>
                  <a:cubicBezTo>
                    <a:pt x="52" y="315"/>
                    <a:pt x="52" y="315"/>
                    <a:pt x="52" y="315"/>
                  </a:cubicBezTo>
                  <a:lnTo>
                    <a:pt x="0" y="348"/>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0" name="Freeform 61"/>
            <p:cNvSpPr>
              <a:spLocks/>
            </p:cNvSpPr>
            <p:nvPr/>
          </p:nvSpPr>
          <p:spPr bwMode="auto">
            <a:xfrm>
              <a:off x="2703565" y="3620825"/>
              <a:ext cx="464081" cy="411472"/>
            </a:xfrm>
            <a:custGeom>
              <a:avLst/>
              <a:gdLst/>
              <a:ahLst/>
              <a:cxnLst>
                <a:cxn ang="0">
                  <a:pos x="16" y="382"/>
                </a:cxn>
                <a:cxn ang="0">
                  <a:pos x="0" y="382"/>
                </a:cxn>
                <a:cxn ang="0">
                  <a:pos x="129" y="601"/>
                </a:cxn>
                <a:cxn ang="0">
                  <a:pos x="173" y="708"/>
                </a:cxn>
                <a:cxn ang="0">
                  <a:pos x="273" y="777"/>
                </a:cxn>
                <a:cxn ang="0">
                  <a:pos x="353" y="813"/>
                </a:cxn>
                <a:cxn ang="0">
                  <a:pos x="360" y="873"/>
                </a:cxn>
                <a:cxn ang="0">
                  <a:pos x="436" y="873"/>
                </a:cxn>
                <a:cxn ang="0">
                  <a:pos x="431" y="974"/>
                </a:cxn>
                <a:cxn ang="0">
                  <a:pos x="497" y="1064"/>
                </a:cxn>
                <a:cxn ang="0">
                  <a:pos x="596" y="1079"/>
                </a:cxn>
                <a:cxn ang="0">
                  <a:pos x="668" y="1100"/>
                </a:cxn>
                <a:cxn ang="0">
                  <a:pos x="674" y="1146"/>
                </a:cxn>
                <a:cxn ang="0">
                  <a:pos x="712" y="1173"/>
                </a:cxn>
                <a:cxn ang="0">
                  <a:pos x="788" y="1166"/>
                </a:cxn>
                <a:cxn ang="0">
                  <a:pos x="888" y="1200"/>
                </a:cxn>
                <a:cxn ang="0">
                  <a:pos x="984" y="1191"/>
                </a:cxn>
                <a:cxn ang="0">
                  <a:pos x="1068" y="1207"/>
                </a:cxn>
                <a:cxn ang="0">
                  <a:pos x="1272" y="1019"/>
                </a:cxn>
                <a:cxn ang="0">
                  <a:pos x="1273" y="946"/>
                </a:cxn>
                <a:cxn ang="0">
                  <a:pos x="1273" y="898"/>
                </a:cxn>
                <a:cxn ang="0">
                  <a:pos x="1308" y="872"/>
                </a:cxn>
                <a:cxn ang="0">
                  <a:pos x="1368" y="735"/>
                </a:cxn>
                <a:cxn ang="0">
                  <a:pos x="1336" y="723"/>
                </a:cxn>
                <a:cxn ang="0">
                  <a:pos x="1344" y="625"/>
                </a:cxn>
                <a:cxn ang="0">
                  <a:pos x="1332" y="609"/>
                </a:cxn>
                <a:cxn ang="0">
                  <a:pos x="1304" y="605"/>
                </a:cxn>
                <a:cxn ang="0">
                  <a:pos x="1348" y="573"/>
                </a:cxn>
                <a:cxn ang="0">
                  <a:pos x="1376" y="491"/>
                </a:cxn>
                <a:cxn ang="0">
                  <a:pos x="1364" y="467"/>
                </a:cxn>
                <a:cxn ang="0">
                  <a:pos x="1364" y="463"/>
                </a:cxn>
                <a:cxn ang="0">
                  <a:pos x="1365" y="366"/>
                </a:cxn>
                <a:cxn ang="0">
                  <a:pos x="1368" y="321"/>
                </a:cxn>
                <a:cxn ang="0">
                  <a:pos x="1368" y="317"/>
                </a:cxn>
                <a:cxn ang="0">
                  <a:pos x="1341" y="252"/>
                </a:cxn>
                <a:cxn ang="0">
                  <a:pos x="1352" y="207"/>
                </a:cxn>
                <a:cxn ang="0">
                  <a:pos x="1308" y="199"/>
                </a:cxn>
                <a:cxn ang="0">
                  <a:pos x="1312" y="187"/>
                </a:cxn>
                <a:cxn ang="0">
                  <a:pos x="1172" y="155"/>
                </a:cxn>
                <a:cxn ang="0">
                  <a:pos x="1092" y="108"/>
                </a:cxn>
                <a:cxn ang="0">
                  <a:pos x="1056" y="83"/>
                </a:cxn>
                <a:cxn ang="0">
                  <a:pos x="916" y="78"/>
                </a:cxn>
                <a:cxn ang="0">
                  <a:pos x="916" y="17"/>
                </a:cxn>
                <a:cxn ang="0">
                  <a:pos x="639" y="81"/>
                </a:cxn>
                <a:cxn ang="0">
                  <a:pos x="615" y="173"/>
                </a:cxn>
                <a:cxn ang="0">
                  <a:pos x="569" y="185"/>
                </a:cxn>
                <a:cxn ang="0">
                  <a:pos x="496" y="230"/>
                </a:cxn>
                <a:cxn ang="0">
                  <a:pos x="451" y="250"/>
                </a:cxn>
                <a:cxn ang="0">
                  <a:pos x="414" y="313"/>
                </a:cxn>
                <a:cxn ang="0">
                  <a:pos x="316" y="419"/>
                </a:cxn>
                <a:cxn ang="0">
                  <a:pos x="180" y="413"/>
                </a:cxn>
                <a:cxn ang="0">
                  <a:pos x="133" y="427"/>
                </a:cxn>
                <a:cxn ang="0">
                  <a:pos x="92" y="398"/>
                </a:cxn>
                <a:cxn ang="0">
                  <a:pos x="16" y="382"/>
                </a:cxn>
              </a:cxnLst>
              <a:rect l="0" t="0" r="r" b="b"/>
              <a:pathLst>
                <a:path w="1376" h="1215">
                  <a:moveTo>
                    <a:pt x="16" y="382"/>
                  </a:moveTo>
                  <a:cubicBezTo>
                    <a:pt x="0" y="382"/>
                    <a:pt x="0" y="382"/>
                    <a:pt x="0" y="382"/>
                  </a:cubicBezTo>
                  <a:cubicBezTo>
                    <a:pt x="0" y="466"/>
                    <a:pt x="91" y="531"/>
                    <a:pt x="129" y="601"/>
                  </a:cubicBezTo>
                  <a:cubicBezTo>
                    <a:pt x="146" y="633"/>
                    <a:pt x="143" y="683"/>
                    <a:pt x="173" y="708"/>
                  </a:cubicBezTo>
                  <a:cubicBezTo>
                    <a:pt x="200" y="731"/>
                    <a:pt x="240" y="763"/>
                    <a:pt x="273" y="777"/>
                  </a:cubicBezTo>
                  <a:cubicBezTo>
                    <a:pt x="298" y="788"/>
                    <a:pt x="337" y="789"/>
                    <a:pt x="353" y="813"/>
                  </a:cubicBezTo>
                  <a:cubicBezTo>
                    <a:pt x="364" y="829"/>
                    <a:pt x="360" y="854"/>
                    <a:pt x="360" y="873"/>
                  </a:cubicBezTo>
                  <a:cubicBezTo>
                    <a:pt x="436" y="873"/>
                    <a:pt x="436" y="873"/>
                    <a:pt x="436" y="873"/>
                  </a:cubicBezTo>
                  <a:cubicBezTo>
                    <a:pt x="431" y="974"/>
                    <a:pt x="431" y="974"/>
                    <a:pt x="431" y="974"/>
                  </a:cubicBezTo>
                  <a:cubicBezTo>
                    <a:pt x="497" y="1064"/>
                    <a:pt x="497" y="1064"/>
                    <a:pt x="497" y="1064"/>
                  </a:cubicBezTo>
                  <a:cubicBezTo>
                    <a:pt x="596" y="1079"/>
                    <a:pt x="596" y="1079"/>
                    <a:pt x="596" y="1079"/>
                  </a:cubicBezTo>
                  <a:cubicBezTo>
                    <a:pt x="668" y="1100"/>
                    <a:pt x="668" y="1100"/>
                    <a:pt x="668" y="1100"/>
                  </a:cubicBezTo>
                  <a:cubicBezTo>
                    <a:pt x="665" y="1115"/>
                    <a:pt x="661" y="1134"/>
                    <a:pt x="674" y="1146"/>
                  </a:cubicBezTo>
                  <a:cubicBezTo>
                    <a:pt x="688" y="1159"/>
                    <a:pt x="709" y="1149"/>
                    <a:pt x="712" y="1173"/>
                  </a:cubicBezTo>
                  <a:cubicBezTo>
                    <a:pt x="738" y="1171"/>
                    <a:pt x="762" y="1161"/>
                    <a:pt x="788" y="1166"/>
                  </a:cubicBezTo>
                  <a:cubicBezTo>
                    <a:pt x="822" y="1173"/>
                    <a:pt x="855" y="1197"/>
                    <a:pt x="888" y="1200"/>
                  </a:cubicBezTo>
                  <a:cubicBezTo>
                    <a:pt x="920" y="1203"/>
                    <a:pt x="953" y="1190"/>
                    <a:pt x="984" y="1191"/>
                  </a:cubicBezTo>
                  <a:cubicBezTo>
                    <a:pt x="1007" y="1192"/>
                    <a:pt x="1049" y="1215"/>
                    <a:pt x="1068" y="1207"/>
                  </a:cubicBezTo>
                  <a:cubicBezTo>
                    <a:pt x="1153" y="1173"/>
                    <a:pt x="1184" y="1046"/>
                    <a:pt x="1272" y="1019"/>
                  </a:cubicBezTo>
                  <a:cubicBezTo>
                    <a:pt x="1247" y="980"/>
                    <a:pt x="1265" y="985"/>
                    <a:pt x="1273" y="946"/>
                  </a:cubicBezTo>
                  <a:cubicBezTo>
                    <a:pt x="1277" y="929"/>
                    <a:pt x="1264" y="914"/>
                    <a:pt x="1273" y="898"/>
                  </a:cubicBezTo>
                  <a:cubicBezTo>
                    <a:pt x="1280" y="885"/>
                    <a:pt x="1298" y="883"/>
                    <a:pt x="1308" y="872"/>
                  </a:cubicBezTo>
                  <a:cubicBezTo>
                    <a:pt x="1339" y="838"/>
                    <a:pt x="1368" y="782"/>
                    <a:pt x="1368" y="735"/>
                  </a:cubicBezTo>
                  <a:cubicBezTo>
                    <a:pt x="1336" y="723"/>
                    <a:pt x="1336" y="723"/>
                    <a:pt x="1336" y="723"/>
                  </a:cubicBezTo>
                  <a:cubicBezTo>
                    <a:pt x="1336" y="685"/>
                    <a:pt x="1327" y="663"/>
                    <a:pt x="1344" y="625"/>
                  </a:cubicBezTo>
                  <a:cubicBezTo>
                    <a:pt x="1332" y="609"/>
                    <a:pt x="1332" y="609"/>
                    <a:pt x="1332" y="609"/>
                  </a:cubicBezTo>
                  <a:cubicBezTo>
                    <a:pt x="1304" y="605"/>
                    <a:pt x="1304" y="605"/>
                    <a:pt x="1304" y="605"/>
                  </a:cubicBezTo>
                  <a:cubicBezTo>
                    <a:pt x="1311" y="578"/>
                    <a:pt x="1324" y="579"/>
                    <a:pt x="1348" y="573"/>
                  </a:cubicBezTo>
                  <a:cubicBezTo>
                    <a:pt x="1343" y="534"/>
                    <a:pt x="1359" y="524"/>
                    <a:pt x="1376" y="491"/>
                  </a:cubicBezTo>
                  <a:cubicBezTo>
                    <a:pt x="1364" y="484"/>
                    <a:pt x="1360" y="481"/>
                    <a:pt x="1364" y="467"/>
                  </a:cubicBezTo>
                  <a:cubicBezTo>
                    <a:pt x="1364" y="463"/>
                    <a:pt x="1364" y="463"/>
                    <a:pt x="1364" y="463"/>
                  </a:cubicBezTo>
                  <a:cubicBezTo>
                    <a:pt x="1344" y="425"/>
                    <a:pt x="1365" y="404"/>
                    <a:pt x="1365" y="366"/>
                  </a:cubicBezTo>
                  <a:cubicBezTo>
                    <a:pt x="1365" y="345"/>
                    <a:pt x="1354" y="342"/>
                    <a:pt x="1368" y="321"/>
                  </a:cubicBezTo>
                  <a:cubicBezTo>
                    <a:pt x="1368" y="317"/>
                    <a:pt x="1368" y="317"/>
                    <a:pt x="1368" y="317"/>
                  </a:cubicBezTo>
                  <a:cubicBezTo>
                    <a:pt x="1341" y="252"/>
                    <a:pt x="1341" y="252"/>
                    <a:pt x="1341" y="252"/>
                  </a:cubicBezTo>
                  <a:cubicBezTo>
                    <a:pt x="1352" y="207"/>
                    <a:pt x="1352" y="207"/>
                    <a:pt x="1352" y="207"/>
                  </a:cubicBezTo>
                  <a:cubicBezTo>
                    <a:pt x="1308" y="199"/>
                    <a:pt x="1308" y="199"/>
                    <a:pt x="1308" y="199"/>
                  </a:cubicBezTo>
                  <a:cubicBezTo>
                    <a:pt x="1312" y="187"/>
                    <a:pt x="1312" y="187"/>
                    <a:pt x="1312" y="187"/>
                  </a:cubicBezTo>
                  <a:cubicBezTo>
                    <a:pt x="1265" y="162"/>
                    <a:pt x="1224" y="155"/>
                    <a:pt x="1172" y="155"/>
                  </a:cubicBezTo>
                  <a:cubicBezTo>
                    <a:pt x="1160" y="114"/>
                    <a:pt x="1123" y="120"/>
                    <a:pt x="1092" y="108"/>
                  </a:cubicBezTo>
                  <a:cubicBezTo>
                    <a:pt x="1078" y="102"/>
                    <a:pt x="1071" y="88"/>
                    <a:pt x="1056" y="83"/>
                  </a:cubicBezTo>
                  <a:cubicBezTo>
                    <a:pt x="1014" y="69"/>
                    <a:pt x="960" y="78"/>
                    <a:pt x="916" y="78"/>
                  </a:cubicBezTo>
                  <a:cubicBezTo>
                    <a:pt x="916" y="17"/>
                    <a:pt x="916" y="17"/>
                    <a:pt x="916" y="17"/>
                  </a:cubicBezTo>
                  <a:cubicBezTo>
                    <a:pt x="825" y="16"/>
                    <a:pt x="707" y="0"/>
                    <a:pt x="639" y="81"/>
                  </a:cubicBezTo>
                  <a:cubicBezTo>
                    <a:pt x="618" y="105"/>
                    <a:pt x="645" y="151"/>
                    <a:pt x="615" y="173"/>
                  </a:cubicBezTo>
                  <a:cubicBezTo>
                    <a:pt x="603" y="182"/>
                    <a:pt x="584" y="179"/>
                    <a:pt x="569" y="185"/>
                  </a:cubicBezTo>
                  <a:cubicBezTo>
                    <a:pt x="542" y="196"/>
                    <a:pt x="522" y="217"/>
                    <a:pt x="496" y="230"/>
                  </a:cubicBezTo>
                  <a:cubicBezTo>
                    <a:pt x="482" y="237"/>
                    <a:pt x="463" y="238"/>
                    <a:pt x="451" y="250"/>
                  </a:cubicBezTo>
                  <a:cubicBezTo>
                    <a:pt x="433" y="267"/>
                    <a:pt x="427" y="293"/>
                    <a:pt x="414" y="313"/>
                  </a:cubicBezTo>
                  <a:cubicBezTo>
                    <a:pt x="393" y="343"/>
                    <a:pt x="347" y="400"/>
                    <a:pt x="316" y="419"/>
                  </a:cubicBezTo>
                  <a:cubicBezTo>
                    <a:pt x="261" y="452"/>
                    <a:pt x="235" y="412"/>
                    <a:pt x="180" y="413"/>
                  </a:cubicBezTo>
                  <a:cubicBezTo>
                    <a:pt x="163" y="413"/>
                    <a:pt x="150" y="431"/>
                    <a:pt x="133" y="427"/>
                  </a:cubicBezTo>
                  <a:cubicBezTo>
                    <a:pt x="117" y="423"/>
                    <a:pt x="108" y="403"/>
                    <a:pt x="92" y="398"/>
                  </a:cubicBezTo>
                  <a:cubicBezTo>
                    <a:pt x="64" y="390"/>
                    <a:pt x="35" y="421"/>
                    <a:pt x="16" y="382"/>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1" name="Freeform 62"/>
            <p:cNvSpPr>
              <a:spLocks noEditPoints="1"/>
            </p:cNvSpPr>
            <p:nvPr/>
          </p:nvSpPr>
          <p:spPr bwMode="auto">
            <a:xfrm>
              <a:off x="3109400" y="3250689"/>
              <a:ext cx="225464" cy="467838"/>
            </a:xfrm>
            <a:custGeom>
              <a:avLst/>
              <a:gdLst/>
              <a:ahLst/>
              <a:cxnLst>
                <a:cxn ang="0">
                  <a:pos x="172" y="70"/>
                </a:cxn>
                <a:cxn ang="0">
                  <a:pos x="212" y="134"/>
                </a:cxn>
                <a:cxn ang="0">
                  <a:pos x="210" y="155"/>
                </a:cxn>
                <a:cxn ang="0">
                  <a:pos x="264" y="242"/>
                </a:cxn>
                <a:cxn ang="0">
                  <a:pos x="191" y="295"/>
                </a:cxn>
                <a:cxn ang="0">
                  <a:pos x="211" y="342"/>
                </a:cxn>
                <a:cxn ang="0">
                  <a:pos x="191" y="386"/>
                </a:cxn>
                <a:cxn ang="0">
                  <a:pos x="203" y="434"/>
                </a:cxn>
                <a:cxn ang="0">
                  <a:pos x="240" y="542"/>
                </a:cxn>
                <a:cxn ang="0">
                  <a:pos x="240" y="546"/>
                </a:cxn>
                <a:cxn ang="0">
                  <a:pos x="208" y="574"/>
                </a:cxn>
                <a:cxn ang="0">
                  <a:pos x="143" y="610"/>
                </a:cxn>
                <a:cxn ang="0">
                  <a:pos x="139" y="702"/>
                </a:cxn>
                <a:cxn ang="0">
                  <a:pos x="95" y="759"/>
                </a:cxn>
                <a:cxn ang="0">
                  <a:pos x="113" y="783"/>
                </a:cxn>
                <a:cxn ang="0">
                  <a:pos x="180" y="822"/>
                </a:cxn>
                <a:cxn ang="0">
                  <a:pos x="256" y="930"/>
                </a:cxn>
                <a:cxn ang="0">
                  <a:pos x="392" y="902"/>
                </a:cxn>
                <a:cxn ang="0">
                  <a:pos x="413" y="946"/>
                </a:cxn>
                <a:cxn ang="0">
                  <a:pos x="418" y="1046"/>
                </a:cxn>
                <a:cxn ang="0">
                  <a:pos x="366" y="1147"/>
                </a:cxn>
                <a:cxn ang="0">
                  <a:pos x="385" y="1186"/>
                </a:cxn>
                <a:cxn ang="0">
                  <a:pos x="425" y="1247"/>
                </a:cxn>
                <a:cxn ang="0">
                  <a:pos x="520" y="1322"/>
                </a:cxn>
                <a:cxn ang="0">
                  <a:pos x="500" y="1354"/>
                </a:cxn>
                <a:cxn ang="0">
                  <a:pos x="500" y="1358"/>
                </a:cxn>
                <a:cxn ang="0">
                  <a:pos x="508" y="1378"/>
                </a:cxn>
                <a:cxn ang="0">
                  <a:pos x="551" y="1372"/>
                </a:cxn>
                <a:cxn ang="0">
                  <a:pos x="520" y="1282"/>
                </a:cxn>
                <a:cxn ang="0">
                  <a:pos x="520" y="1278"/>
                </a:cxn>
                <a:cxn ang="0">
                  <a:pos x="558" y="1215"/>
                </a:cxn>
                <a:cxn ang="0">
                  <a:pos x="635" y="1192"/>
                </a:cxn>
                <a:cxn ang="0">
                  <a:pos x="644" y="1138"/>
                </a:cxn>
                <a:cxn ang="0">
                  <a:pos x="652" y="1079"/>
                </a:cxn>
                <a:cxn ang="0">
                  <a:pos x="643" y="1038"/>
                </a:cxn>
                <a:cxn ang="0">
                  <a:pos x="649" y="938"/>
                </a:cxn>
                <a:cxn ang="0">
                  <a:pos x="505" y="764"/>
                </a:cxn>
                <a:cxn ang="0">
                  <a:pos x="431" y="722"/>
                </a:cxn>
                <a:cxn ang="0">
                  <a:pos x="422" y="611"/>
                </a:cxn>
                <a:cxn ang="0">
                  <a:pos x="396" y="514"/>
                </a:cxn>
                <a:cxn ang="0">
                  <a:pos x="440" y="414"/>
                </a:cxn>
                <a:cxn ang="0">
                  <a:pos x="504" y="414"/>
                </a:cxn>
                <a:cxn ang="0">
                  <a:pos x="438" y="322"/>
                </a:cxn>
                <a:cxn ang="0">
                  <a:pos x="444" y="267"/>
                </a:cxn>
                <a:cxn ang="0">
                  <a:pos x="432" y="226"/>
                </a:cxn>
                <a:cxn ang="0">
                  <a:pos x="414" y="130"/>
                </a:cxn>
                <a:cxn ang="0">
                  <a:pos x="312" y="78"/>
                </a:cxn>
                <a:cxn ang="0">
                  <a:pos x="180" y="46"/>
                </a:cxn>
                <a:cxn ang="0">
                  <a:pos x="140" y="33"/>
                </a:cxn>
                <a:cxn ang="0">
                  <a:pos x="172" y="70"/>
                </a:cxn>
                <a:cxn ang="0">
                  <a:pos x="0" y="890"/>
                </a:cxn>
                <a:cxn ang="0">
                  <a:pos x="4" y="894"/>
                </a:cxn>
                <a:cxn ang="0">
                  <a:pos x="0" y="890"/>
                </a:cxn>
              </a:cxnLst>
              <a:rect l="0" t="0" r="r" b="b"/>
              <a:pathLst>
                <a:path w="671" h="1383">
                  <a:moveTo>
                    <a:pt x="172" y="70"/>
                  </a:moveTo>
                  <a:cubicBezTo>
                    <a:pt x="212" y="134"/>
                    <a:pt x="212" y="134"/>
                    <a:pt x="212" y="134"/>
                  </a:cubicBezTo>
                  <a:cubicBezTo>
                    <a:pt x="210" y="155"/>
                    <a:pt x="210" y="155"/>
                    <a:pt x="210" y="155"/>
                  </a:cubicBezTo>
                  <a:cubicBezTo>
                    <a:pt x="264" y="242"/>
                    <a:pt x="264" y="242"/>
                    <a:pt x="264" y="242"/>
                  </a:cubicBezTo>
                  <a:cubicBezTo>
                    <a:pt x="250" y="248"/>
                    <a:pt x="191" y="282"/>
                    <a:pt x="191" y="295"/>
                  </a:cubicBezTo>
                  <a:cubicBezTo>
                    <a:pt x="191" y="312"/>
                    <a:pt x="211" y="325"/>
                    <a:pt x="211" y="342"/>
                  </a:cubicBezTo>
                  <a:cubicBezTo>
                    <a:pt x="210" y="359"/>
                    <a:pt x="193" y="370"/>
                    <a:pt x="191" y="386"/>
                  </a:cubicBezTo>
                  <a:cubicBezTo>
                    <a:pt x="188" y="403"/>
                    <a:pt x="201" y="418"/>
                    <a:pt x="203" y="434"/>
                  </a:cubicBezTo>
                  <a:cubicBezTo>
                    <a:pt x="208" y="470"/>
                    <a:pt x="170" y="554"/>
                    <a:pt x="240" y="542"/>
                  </a:cubicBezTo>
                  <a:cubicBezTo>
                    <a:pt x="240" y="546"/>
                    <a:pt x="240" y="546"/>
                    <a:pt x="240" y="546"/>
                  </a:cubicBezTo>
                  <a:cubicBezTo>
                    <a:pt x="228" y="554"/>
                    <a:pt x="220" y="567"/>
                    <a:pt x="208" y="574"/>
                  </a:cubicBezTo>
                  <a:cubicBezTo>
                    <a:pt x="182" y="588"/>
                    <a:pt x="155" y="577"/>
                    <a:pt x="143" y="610"/>
                  </a:cubicBezTo>
                  <a:cubicBezTo>
                    <a:pt x="133" y="637"/>
                    <a:pt x="151" y="672"/>
                    <a:pt x="139" y="702"/>
                  </a:cubicBezTo>
                  <a:cubicBezTo>
                    <a:pt x="131" y="722"/>
                    <a:pt x="97" y="742"/>
                    <a:pt x="95" y="759"/>
                  </a:cubicBezTo>
                  <a:cubicBezTo>
                    <a:pt x="94" y="769"/>
                    <a:pt x="108" y="776"/>
                    <a:pt x="113" y="783"/>
                  </a:cubicBezTo>
                  <a:cubicBezTo>
                    <a:pt x="131" y="805"/>
                    <a:pt x="146" y="842"/>
                    <a:pt x="180" y="822"/>
                  </a:cubicBezTo>
                  <a:cubicBezTo>
                    <a:pt x="256" y="930"/>
                    <a:pt x="256" y="930"/>
                    <a:pt x="256" y="930"/>
                  </a:cubicBezTo>
                  <a:cubicBezTo>
                    <a:pt x="392" y="902"/>
                    <a:pt x="392" y="902"/>
                    <a:pt x="392" y="902"/>
                  </a:cubicBezTo>
                  <a:cubicBezTo>
                    <a:pt x="395" y="919"/>
                    <a:pt x="408" y="930"/>
                    <a:pt x="413" y="946"/>
                  </a:cubicBezTo>
                  <a:cubicBezTo>
                    <a:pt x="423" y="974"/>
                    <a:pt x="422" y="1017"/>
                    <a:pt x="418" y="1046"/>
                  </a:cubicBezTo>
                  <a:cubicBezTo>
                    <a:pt x="412" y="1082"/>
                    <a:pt x="372" y="1113"/>
                    <a:pt x="366" y="1147"/>
                  </a:cubicBezTo>
                  <a:cubicBezTo>
                    <a:pt x="362" y="1163"/>
                    <a:pt x="378" y="1173"/>
                    <a:pt x="385" y="1186"/>
                  </a:cubicBezTo>
                  <a:cubicBezTo>
                    <a:pt x="399" y="1213"/>
                    <a:pt x="404" y="1224"/>
                    <a:pt x="425" y="1247"/>
                  </a:cubicBezTo>
                  <a:cubicBezTo>
                    <a:pt x="448" y="1273"/>
                    <a:pt x="481" y="1327"/>
                    <a:pt x="520" y="1322"/>
                  </a:cubicBezTo>
                  <a:cubicBezTo>
                    <a:pt x="500" y="1354"/>
                    <a:pt x="500" y="1354"/>
                    <a:pt x="500" y="1354"/>
                  </a:cubicBezTo>
                  <a:cubicBezTo>
                    <a:pt x="500" y="1358"/>
                    <a:pt x="500" y="1358"/>
                    <a:pt x="500" y="1358"/>
                  </a:cubicBezTo>
                  <a:cubicBezTo>
                    <a:pt x="508" y="1378"/>
                    <a:pt x="508" y="1378"/>
                    <a:pt x="508" y="1378"/>
                  </a:cubicBezTo>
                  <a:cubicBezTo>
                    <a:pt x="519" y="1378"/>
                    <a:pt x="544" y="1383"/>
                    <a:pt x="551" y="1372"/>
                  </a:cubicBezTo>
                  <a:cubicBezTo>
                    <a:pt x="568" y="1348"/>
                    <a:pt x="548" y="1288"/>
                    <a:pt x="520" y="1282"/>
                  </a:cubicBezTo>
                  <a:cubicBezTo>
                    <a:pt x="520" y="1278"/>
                    <a:pt x="520" y="1278"/>
                    <a:pt x="520" y="1278"/>
                  </a:cubicBezTo>
                  <a:cubicBezTo>
                    <a:pt x="551" y="1263"/>
                    <a:pt x="537" y="1236"/>
                    <a:pt x="558" y="1215"/>
                  </a:cubicBezTo>
                  <a:cubicBezTo>
                    <a:pt x="576" y="1197"/>
                    <a:pt x="613" y="1212"/>
                    <a:pt x="635" y="1192"/>
                  </a:cubicBezTo>
                  <a:cubicBezTo>
                    <a:pt x="652" y="1177"/>
                    <a:pt x="644" y="1158"/>
                    <a:pt x="644" y="1138"/>
                  </a:cubicBezTo>
                  <a:cubicBezTo>
                    <a:pt x="644" y="1118"/>
                    <a:pt x="653" y="1099"/>
                    <a:pt x="652" y="1079"/>
                  </a:cubicBezTo>
                  <a:cubicBezTo>
                    <a:pt x="652" y="1065"/>
                    <a:pt x="643" y="1053"/>
                    <a:pt x="643" y="1038"/>
                  </a:cubicBezTo>
                  <a:cubicBezTo>
                    <a:pt x="643" y="1004"/>
                    <a:pt x="671" y="973"/>
                    <a:pt x="649" y="938"/>
                  </a:cubicBezTo>
                  <a:cubicBezTo>
                    <a:pt x="613" y="880"/>
                    <a:pt x="555" y="811"/>
                    <a:pt x="505" y="764"/>
                  </a:cubicBezTo>
                  <a:cubicBezTo>
                    <a:pt x="487" y="746"/>
                    <a:pt x="439" y="743"/>
                    <a:pt x="431" y="722"/>
                  </a:cubicBezTo>
                  <a:cubicBezTo>
                    <a:pt x="417" y="690"/>
                    <a:pt x="429" y="645"/>
                    <a:pt x="422" y="611"/>
                  </a:cubicBezTo>
                  <a:cubicBezTo>
                    <a:pt x="415" y="577"/>
                    <a:pt x="390" y="551"/>
                    <a:pt x="396" y="514"/>
                  </a:cubicBezTo>
                  <a:cubicBezTo>
                    <a:pt x="403" y="476"/>
                    <a:pt x="439" y="455"/>
                    <a:pt x="440" y="414"/>
                  </a:cubicBezTo>
                  <a:cubicBezTo>
                    <a:pt x="504" y="414"/>
                    <a:pt x="504" y="414"/>
                    <a:pt x="504" y="414"/>
                  </a:cubicBezTo>
                  <a:cubicBezTo>
                    <a:pt x="491" y="378"/>
                    <a:pt x="445" y="360"/>
                    <a:pt x="438" y="322"/>
                  </a:cubicBezTo>
                  <a:cubicBezTo>
                    <a:pt x="434" y="305"/>
                    <a:pt x="444" y="284"/>
                    <a:pt x="444" y="267"/>
                  </a:cubicBezTo>
                  <a:cubicBezTo>
                    <a:pt x="444" y="252"/>
                    <a:pt x="435" y="240"/>
                    <a:pt x="432" y="226"/>
                  </a:cubicBezTo>
                  <a:cubicBezTo>
                    <a:pt x="425" y="197"/>
                    <a:pt x="429" y="155"/>
                    <a:pt x="414" y="130"/>
                  </a:cubicBezTo>
                  <a:cubicBezTo>
                    <a:pt x="400" y="107"/>
                    <a:pt x="313" y="0"/>
                    <a:pt x="312" y="78"/>
                  </a:cubicBezTo>
                  <a:cubicBezTo>
                    <a:pt x="270" y="58"/>
                    <a:pt x="224" y="57"/>
                    <a:pt x="180" y="46"/>
                  </a:cubicBezTo>
                  <a:cubicBezTo>
                    <a:pt x="169" y="43"/>
                    <a:pt x="151" y="20"/>
                    <a:pt x="140" y="33"/>
                  </a:cubicBezTo>
                  <a:cubicBezTo>
                    <a:pt x="126" y="50"/>
                    <a:pt x="152" y="93"/>
                    <a:pt x="172" y="70"/>
                  </a:cubicBezTo>
                  <a:moveTo>
                    <a:pt x="0" y="890"/>
                  </a:moveTo>
                  <a:cubicBezTo>
                    <a:pt x="4" y="894"/>
                    <a:pt x="4" y="894"/>
                    <a:pt x="4" y="894"/>
                  </a:cubicBezTo>
                  <a:lnTo>
                    <a:pt x="0" y="890"/>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2" name="Freeform 63"/>
            <p:cNvSpPr>
              <a:spLocks/>
            </p:cNvSpPr>
            <p:nvPr/>
          </p:nvSpPr>
          <p:spPr bwMode="auto">
            <a:xfrm>
              <a:off x="2517556" y="3196201"/>
              <a:ext cx="691423" cy="584328"/>
            </a:xfrm>
            <a:custGeom>
              <a:avLst/>
              <a:gdLst/>
              <a:ahLst/>
              <a:cxnLst>
                <a:cxn ang="0">
                  <a:pos x="1110" y="181"/>
                </a:cxn>
                <a:cxn ang="0">
                  <a:pos x="1150" y="391"/>
                </a:cxn>
                <a:cxn ang="0">
                  <a:pos x="1143" y="463"/>
                </a:cxn>
                <a:cxn ang="0">
                  <a:pos x="1108" y="588"/>
                </a:cxn>
                <a:cxn ang="0">
                  <a:pos x="1228" y="733"/>
                </a:cxn>
                <a:cxn ang="0">
                  <a:pos x="1322" y="733"/>
                </a:cxn>
                <a:cxn ang="0">
                  <a:pos x="1358" y="697"/>
                </a:cxn>
                <a:cxn ang="0">
                  <a:pos x="1334" y="902"/>
                </a:cxn>
                <a:cxn ang="0">
                  <a:pos x="1218" y="866"/>
                </a:cxn>
                <a:cxn ang="0">
                  <a:pos x="1146" y="818"/>
                </a:cxn>
                <a:cxn ang="0">
                  <a:pos x="1034" y="710"/>
                </a:cxn>
                <a:cxn ang="0">
                  <a:pos x="962" y="661"/>
                </a:cxn>
                <a:cxn ang="0">
                  <a:pos x="878" y="592"/>
                </a:cxn>
                <a:cxn ang="0">
                  <a:pos x="782" y="649"/>
                </a:cxn>
                <a:cxn ang="0">
                  <a:pos x="591" y="528"/>
                </a:cxn>
                <a:cxn ang="0">
                  <a:pos x="482" y="547"/>
                </a:cxn>
                <a:cxn ang="0">
                  <a:pos x="438" y="532"/>
                </a:cxn>
                <a:cxn ang="0">
                  <a:pos x="386" y="475"/>
                </a:cxn>
                <a:cxn ang="0">
                  <a:pos x="362" y="560"/>
                </a:cxn>
                <a:cxn ang="0">
                  <a:pos x="357" y="729"/>
                </a:cxn>
                <a:cxn ang="0">
                  <a:pos x="102" y="838"/>
                </a:cxn>
                <a:cxn ang="0">
                  <a:pos x="6" y="894"/>
                </a:cxn>
                <a:cxn ang="0">
                  <a:pos x="6" y="1277"/>
                </a:cxn>
                <a:cxn ang="0">
                  <a:pos x="86" y="1498"/>
                </a:cxn>
                <a:cxn ang="0">
                  <a:pos x="394" y="1628"/>
                </a:cxn>
                <a:cxn ang="0">
                  <a:pos x="558" y="1675"/>
                </a:cxn>
                <a:cxn ang="0">
                  <a:pos x="690" y="1717"/>
                </a:cxn>
                <a:cxn ang="0">
                  <a:pos x="818" y="1729"/>
                </a:cxn>
                <a:cxn ang="0">
                  <a:pos x="918" y="1667"/>
                </a:cxn>
                <a:cxn ang="0">
                  <a:pos x="1018" y="1543"/>
                </a:cxn>
                <a:cxn ang="0">
                  <a:pos x="1138" y="1466"/>
                </a:cxn>
                <a:cxn ang="0">
                  <a:pos x="1210" y="1374"/>
                </a:cxn>
                <a:cxn ang="0">
                  <a:pos x="1398" y="1301"/>
                </a:cxn>
                <a:cxn ang="0">
                  <a:pos x="1442" y="1188"/>
                </a:cxn>
                <a:cxn ang="0">
                  <a:pos x="1954" y="1023"/>
                </a:cxn>
                <a:cxn ang="0">
                  <a:pos x="1870" y="951"/>
                </a:cxn>
                <a:cxn ang="0">
                  <a:pos x="1922" y="789"/>
                </a:cxn>
                <a:cxn ang="0">
                  <a:pos x="2018" y="725"/>
                </a:cxn>
                <a:cxn ang="0">
                  <a:pos x="1982" y="616"/>
                </a:cxn>
                <a:cxn ang="0">
                  <a:pos x="1989" y="524"/>
                </a:cxn>
                <a:cxn ang="0">
                  <a:pos x="2002" y="459"/>
                </a:cxn>
                <a:cxn ang="0">
                  <a:pos x="2022" y="355"/>
                </a:cxn>
                <a:cxn ang="0">
                  <a:pos x="1918" y="250"/>
                </a:cxn>
                <a:cxn ang="0">
                  <a:pos x="1838" y="185"/>
                </a:cxn>
                <a:cxn ang="0">
                  <a:pos x="1687" y="118"/>
                </a:cxn>
                <a:cxn ang="0">
                  <a:pos x="1582" y="66"/>
                </a:cxn>
                <a:cxn ang="0">
                  <a:pos x="1286" y="38"/>
                </a:cxn>
              </a:cxnLst>
              <a:rect l="0" t="0" r="r" b="b"/>
              <a:pathLst>
                <a:path w="2046" h="1732">
                  <a:moveTo>
                    <a:pt x="1202" y="52"/>
                  </a:moveTo>
                  <a:cubicBezTo>
                    <a:pt x="1222" y="108"/>
                    <a:pt x="1156" y="162"/>
                    <a:pt x="1110" y="181"/>
                  </a:cubicBezTo>
                  <a:cubicBezTo>
                    <a:pt x="1118" y="211"/>
                    <a:pt x="1147" y="237"/>
                    <a:pt x="1158" y="270"/>
                  </a:cubicBezTo>
                  <a:cubicBezTo>
                    <a:pt x="1168" y="301"/>
                    <a:pt x="1148" y="356"/>
                    <a:pt x="1150" y="391"/>
                  </a:cubicBezTo>
                  <a:cubicBezTo>
                    <a:pt x="1150" y="404"/>
                    <a:pt x="1164" y="419"/>
                    <a:pt x="1162" y="431"/>
                  </a:cubicBezTo>
                  <a:cubicBezTo>
                    <a:pt x="1160" y="442"/>
                    <a:pt x="1147" y="452"/>
                    <a:pt x="1143" y="463"/>
                  </a:cubicBezTo>
                  <a:cubicBezTo>
                    <a:pt x="1135" y="488"/>
                    <a:pt x="1133" y="515"/>
                    <a:pt x="1124" y="540"/>
                  </a:cubicBezTo>
                  <a:cubicBezTo>
                    <a:pt x="1117" y="556"/>
                    <a:pt x="1104" y="570"/>
                    <a:pt x="1108" y="588"/>
                  </a:cubicBezTo>
                  <a:cubicBezTo>
                    <a:pt x="1121" y="639"/>
                    <a:pt x="1146" y="650"/>
                    <a:pt x="1182" y="681"/>
                  </a:cubicBezTo>
                  <a:cubicBezTo>
                    <a:pt x="1198" y="695"/>
                    <a:pt x="1211" y="722"/>
                    <a:pt x="1228" y="733"/>
                  </a:cubicBezTo>
                  <a:cubicBezTo>
                    <a:pt x="1243" y="743"/>
                    <a:pt x="1304" y="746"/>
                    <a:pt x="1322" y="741"/>
                  </a:cubicBezTo>
                  <a:cubicBezTo>
                    <a:pt x="1322" y="733"/>
                    <a:pt x="1322" y="733"/>
                    <a:pt x="1322" y="733"/>
                  </a:cubicBezTo>
                  <a:cubicBezTo>
                    <a:pt x="1306" y="729"/>
                    <a:pt x="1306" y="729"/>
                    <a:pt x="1306" y="729"/>
                  </a:cubicBezTo>
                  <a:cubicBezTo>
                    <a:pt x="1316" y="707"/>
                    <a:pt x="1334" y="700"/>
                    <a:pt x="1358" y="697"/>
                  </a:cubicBezTo>
                  <a:cubicBezTo>
                    <a:pt x="1358" y="918"/>
                    <a:pt x="1358" y="918"/>
                    <a:pt x="1358" y="918"/>
                  </a:cubicBezTo>
                  <a:cubicBezTo>
                    <a:pt x="1334" y="902"/>
                    <a:pt x="1334" y="902"/>
                    <a:pt x="1334" y="902"/>
                  </a:cubicBezTo>
                  <a:cubicBezTo>
                    <a:pt x="1350" y="886"/>
                    <a:pt x="1350" y="886"/>
                    <a:pt x="1350" y="886"/>
                  </a:cubicBezTo>
                  <a:cubicBezTo>
                    <a:pt x="1312" y="868"/>
                    <a:pt x="1215" y="954"/>
                    <a:pt x="1218" y="866"/>
                  </a:cubicBezTo>
                  <a:cubicBezTo>
                    <a:pt x="1186" y="822"/>
                    <a:pt x="1186" y="822"/>
                    <a:pt x="1186" y="822"/>
                  </a:cubicBezTo>
                  <a:cubicBezTo>
                    <a:pt x="1171" y="813"/>
                    <a:pt x="1162" y="811"/>
                    <a:pt x="1146" y="818"/>
                  </a:cubicBezTo>
                  <a:cubicBezTo>
                    <a:pt x="1144" y="805"/>
                    <a:pt x="1148" y="790"/>
                    <a:pt x="1143" y="777"/>
                  </a:cubicBezTo>
                  <a:cubicBezTo>
                    <a:pt x="1129" y="741"/>
                    <a:pt x="1069" y="721"/>
                    <a:pt x="1034" y="710"/>
                  </a:cubicBezTo>
                  <a:cubicBezTo>
                    <a:pt x="1020" y="706"/>
                    <a:pt x="1009" y="717"/>
                    <a:pt x="996" y="711"/>
                  </a:cubicBezTo>
                  <a:cubicBezTo>
                    <a:pt x="972" y="700"/>
                    <a:pt x="974" y="680"/>
                    <a:pt x="962" y="661"/>
                  </a:cubicBezTo>
                  <a:cubicBezTo>
                    <a:pt x="943" y="631"/>
                    <a:pt x="928" y="624"/>
                    <a:pt x="918" y="588"/>
                  </a:cubicBezTo>
                  <a:cubicBezTo>
                    <a:pt x="878" y="592"/>
                    <a:pt x="878" y="592"/>
                    <a:pt x="878" y="592"/>
                  </a:cubicBezTo>
                  <a:cubicBezTo>
                    <a:pt x="875" y="610"/>
                    <a:pt x="873" y="642"/>
                    <a:pt x="857" y="654"/>
                  </a:cubicBezTo>
                  <a:cubicBezTo>
                    <a:pt x="834" y="671"/>
                    <a:pt x="806" y="653"/>
                    <a:pt x="782" y="649"/>
                  </a:cubicBezTo>
                  <a:cubicBezTo>
                    <a:pt x="712" y="639"/>
                    <a:pt x="656" y="624"/>
                    <a:pt x="590" y="600"/>
                  </a:cubicBezTo>
                  <a:cubicBezTo>
                    <a:pt x="590" y="590"/>
                    <a:pt x="595" y="531"/>
                    <a:pt x="591" y="528"/>
                  </a:cubicBezTo>
                  <a:cubicBezTo>
                    <a:pt x="582" y="520"/>
                    <a:pt x="564" y="531"/>
                    <a:pt x="554" y="534"/>
                  </a:cubicBezTo>
                  <a:cubicBezTo>
                    <a:pt x="530" y="539"/>
                    <a:pt x="505" y="537"/>
                    <a:pt x="482" y="547"/>
                  </a:cubicBezTo>
                  <a:cubicBezTo>
                    <a:pt x="469" y="552"/>
                    <a:pt x="457" y="566"/>
                    <a:pt x="442" y="566"/>
                  </a:cubicBezTo>
                  <a:cubicBezTo>
                    <a:pt x="420" y="565"/>
                    <a:pt x="431" y="542"/>
                    <a:pt x="438" y="532"/>
                  </a:cubicBezTo>
                  <a:cubicBezTo>
                    <a:pt x="438" y="528"/>
                    <a:pt x="438" y="528"/>
                    <a:pt x="438" y="528"/>
                  </a:cubicBezTo>
                  <a:cubicBezTo>
                    <a:pt x="386" y="475"/>
                    <a:pt x="386" y="475"/>
                    <a:pt x="386" y="475"/>
                  </a:cubicBezTo>
                  <a:cubicBezTo>
                    <a:pt x="353" y="462"/>
                    <a:pt x="352" y="488"/>
                    <a:pt x="355" y="516"/>
                  </a:cubicBezTo>
                  <a:cubicBezTo>
                    <a:pt x="356" y="530"/>
                    <a:pt x="363" y="545"/>
                    <a:pt x="362" y="560"/>
                  </a:cubicBezTo>
                  <a:cubicBezTo>
                    <a:pt x="360" y="576"/>
                    <a:pt x="349" y="591"/>
                    <a:pt x="349" y="608"/>
                  </a:cubicBezTo>
                  <a:cubicBezTo>
                    <a:pt x="348" y="647"/>
                    <a:pt x="359" y="692"/>
                    <a:pt x="357" y="729"/>
                  </a:cubicBezTo>
                  <a:cubicBezTo>
                    <a:pt x="354" y="775"/>
                    <a:pt x="319" y="793"/>
                    <a:pt x="354" y="838"/>
                  </a:cubicBezTo>
                  <a:cubicBezTo>
                    <a:pt x="102" y="838"/>
                    <a:pt x="102" y="838"/>
                    <a:pt x="102" y="838"/>
                  </a:cubicBezTo>
                  <a:cubicBezTo>
                    <a:pt x="81" y="838"/>
                    <a:pt x="29" y="828"/>
                    <a:pt x="12" y="842"/>
                  </a:cubicBezTo>
                  <a:cubicBezTo>
                    <a:pt x="0" y="851"/>
                    <a:pt x="6" y="881"/>
                    <a:pt x="6" y="894"/>
                  </a:cubicBezTo>
                  <a:cubicBezTo>
                    <a:pt x="6" y="1051"/>
                    <a:pt x="6" y="1051"/>
                    <a:pt x="6" y="1051"/>
                  </a:cubicBezTo>
                  <a:cubicBezTo>
                    <a:pt x="6" y="1277"/>
                    <a:pt x="6" y="1277"/>
                    <a:pt x="6" y="1277"/>
                  </a:cubicBezTo>
                  <a:cubicBezTo>
                    <a:pt x="6" y="1338"/>
                    <a:pt x="2" y="1394"/>
                    <a:pt x="30" y="1450"/>
                  </a:cubicBezTo>
                  <a:cubicBezTo>
                    <a:pt x="40" y="1470"/>
                    <a:pt x="70" y="1482"/>
                    <a:pt x="86" y="1498"/>
                  </a:cubicBezTo>
                  <a:cubicBezTo>
                    <a:pt x="128" y="1540"/>
                    <a:pt x="166" y="1587"/>
                    <a:pt x="212" y="1625"/>
                  </a:cubicBezTo>
                  <a:cubicBezTo>
                    <a:pt x="266" y="1671"/>
                    <a:pt x="333" y="1634"/>
                    <a:pt x="394" y="1628"/>
                  </a:cubicBezTo>
                  <a:cubicBezTo>
                    <a:pt x="416" y="1625"/>
                    <a:pt x="436" y="1634"/>
                    <a:pt x="458" y="1634"/>
                  </a:cubicBezTo>
                  <a:cubicBezTo>
                    <a:pt x="489" y="1633"/>
                    <a:pt x="547" y="1639"/>
                    <a:pt x="558" y="1675"/>
                  </a:cubicBezTo>
                  <a:cubicBezTo>
                    <a:pt x="592" y="1700"/>
                    <a:pt x="614" y="1682"/>
                    <a:pt x="650" y="1689"/>
                  </a:cubicBezTo>
                  <a:cubicBezTo>
                    <a:pt x="667" y="1692"/>
                    <a:pt x="673" y="1713"/>
                    <a:pt x="690" y="1717"/>
                  </a:cubicBezTo>
                  <a:cubicBezTo>
                    <a:pt x="710" y="1722"/>
                    <a:pt x="726" y="1702"/>
                    <a:pt x="746" y="1702"/>
                  </a:cubicBezTo>
                  <a:cubicBezTo>
                    <a:pt x="774" y="1703"/>
                    <a:pt x="793" y="1726"/>
                    <a:pt x="818" y="1729"/>
                  </a:cubicBezTo>
                  <a:cubicBezTo>
                    <a:pt x="833" y="1732"/>
                    <a:pt x="877" y="1714"/>
                    <a:pt x="890" y="1706"/>
                  </a:cubicBezTo>
                  <a:cubicBezTo>
                    <a:pt x="905" y="1696"/>
                    <a:pt x="907" y="1679"/>
                    <a:pt x="918" y="1667"/>
                  </a:cubicBezTo>
                  <a:cubicBezTo>
                    <a:pt x="938" y="1647"/>
                    <a:pt x="967" y="1635"/>
                    <a:pt x="983" y="1611"/>
                  </a:cubicBezTo>
                  <a:cubicBezTo>
                    <a:pt x="996" y="1590"/>
                    <a:pt x="1002" y="1561"/>
                    <a:pt x="1018" y="1543"/>
                  </a:cubicBezTo>
                  <a:cubicBezTo>
                    <a:pt x="1039" y="1521"/>
                    <a:pt x="1080" y="1506"/>
                    <a:pt x="1106" y="1490"/>
                  </a:cubicBezTo>
                  <a:cubicBezTo>
                    <a:pt x="1117" y="1483"/>
                    <a:pt x="1136" y="1479"/>
                    <a:pt x="1138" y="1466"/>
                  </a:cubicBezTo>
                  <a:cubicBezTo>
                    <a:pt x="1150" y="1466"/>
                    <a:pt x="1165" y="1468"/>
                    <a:pt x="1177" y="1465"/>
                  </a:cubicBezTo>
                  <a:cubicBezTo>
                    <a:pt x="1215" y="1454"/>
                    <a:pt x="1194" y="1400"/>
                    <a:pt x="1210" y="1374"/>
                  </a:cubicBezTo>
                  <a:cubicBezTo>
                    <a:pt x="1219" y="1358"/>
                    <a:pt x="1246" y="1343"/>
                    <a:pt x="1262" y="1334"/>
                  </a:cubicBezTo>
                  <a:cubicBezTo>
                    <a:pt x="1301" y="1313"/>
                    <a:pt x="1353" y="1301"/>
                    <a:pt x="1398" y="1301"/>
                  </a:cubicBezTo>
                  <a:cubicBezTo>
                    <a:pt x="1425" y="1301"/>
                    <a:pt x="1451" y="1313"/>
                    <a:pt x="1478" y="1305"/>
                  </a:cubicBezTo>
                  <a:cubicBezTo>
                    <a:pt x="1461" y="1272"/>
                    <a:pt x="1440" y="1225"/>
                    <a:pt x="1442" y="1188"/>
                  </a:cubicBezTo>
                  <a:cubicBezTo>
                    <a:pt x="1550" y="1152"/>
                    <a:pt x="1550" y="1152"/>
                    <a:pt x="1550" y="1152"/>
                  </a:cubicBezTo>
                  <a:cubicBezTo>
                    <a:pt x="1954" y="1023"/>
                    <a:pt x="1954" y="1023"/>
                    <a:pt x="1954" y="1023"/>
                  </a:cubicBezTo>
                  <a:cubicBezTo>
                    <a:pt x="1950" y="1000"/>
                    <a:pt x="1934" y="1009"/>
                    <a:pt x="1918" y="997"/>
                  </a:cubicBezTo>
                  <a:cubicBezTo>
                    <a:pt x="1898" y="983"/>
                    <a:pt x="1895" y="955"/>
                    <a:pt x="1870" y="951"/>
                  </a:cubicBezTo>
                  <a:cubicBezTo>
                    <a:pt x="1921" y="874"/>
                    <a:pt x="1921" y="874"/>
                    <a:pt x="1921" y="874"/>
                  </a:cubicBezTo>
                  <a:cubicBezTo>
                    <a:pt x="1922" y="789"/>
                    <a:pt x="1922" y="789"/>
                    <a:pt x="1922" y="789"/>
                  </a:cubicBezTo>
                  <a:cubicBezTo>
                    <a:pt x="1974" y="768"/>
                    <a:pt x="1974" y="768"/>
                    <a:pt x="1974" y="768"/>
                  </a:cubicBezTo>
                  <a:cubicBezTo>
                    <a:pt x="2018" y="725"/>
                    <a:pt x="2018" y="725"/>
                    <a:pt x="2018" y="725"/>
                  </a:cubicBezTo>
                  <a:cubicBezTo>
                    <a:pt x="2007" y="720"/>
                    <a:pt x="1992" y="721"/>
                    <a:pt x="1983" y="714"/>
                  </a:cubicBezTo>
                  <a:cubicBezTo>
                    <a:pt x="1956" y="695"/>
                    <a:pt x="1983" y="643"/>
                    <a:pt x="1982" y="616"/>
                  </a:cubicBezTo>
                  <a:cubicBezTo>
                    <a:pt x="1981" y="599"/>
                    <a:pt x="1965" y="584"/>
                    <a:pt x="1967" y="568"/>
                  </a:cubicBezTo>
                  <a:cubicBezTo>
                    <a:pt x="1969" y="551"/>
                    <a:pt x="1989" y="541"/>
                    <a:pt x="1989" y="524"/>
                  </a:cubicBezTo>
                  <a:cubicBezTo>
                    <a:pt x="1990" y="506"/>
                    <a:pt x="1962" y="492"/>
                    <a:pt x="1968" y="474"/>
                  </a:cubicBezTo>
                  <a:cubicBezTo>
                    <a:pt x="1973" y="461"/>
                    <a:pt x="1991" y="464"/>
                    <a:pt x="2002" y="459"/>
                  </a:cubicBezTo>
                  <a:cubicBezTo>
                    <a:pt x="2017" y="451"/>
                    <a:pt x="2035" y="429"/>
                    <a:pt x="2046" y="415"/>
                  </a:cubicBezTo>
                  <a:cubicBezTo>
                    <a:pt x="2024" y="396"/>
                    <a:pt x="2016" y="383"/>
                    <a:pt x="2022" y="355"/>
                  </a:cubicBezTo>
                  <a:cubicBezTo>
                    <a:pt x="2010" y="348"/>
                    <a:pt x="1993" y="341"/>
                    <a:pt x="1986" y="329"/>
                  </a:cubicBezTo>
                  <a:cubicBezTo>
                    <a:pt x="1962" y="290"/>
                    <a:pt x="1981" y="242"/>
                    <a:pt x="1918" y="250"/>
                  </a:cubicBezTo>
                  <a:cubicBezTo>
                    <a:pt x="1906" y="206"/>
                    <a:pt x="1906" y="206"/>
                    <a:pt x="1906" y="206"/>
                  </a:cubicBezTo>
                  <a:cubicBezTo>
                    <a:pt x="1838" y="185"/>
                    <a:pt x="1838" y="185"/>
                    <a:pt x="1838" y="185"/>
                  </a:cubicBezTo>
                  <a:cubicBezTo>
                    <a:pt x="1829" y="157"/>
                    <a:pt x="1765" y="145"/>
                    <a:pt x="1738" y="149"/>
                  </a:cubicBezTo>
                  <a:cubicBezTo>
                    <a:pt x="1735" y="114"/>
                    <a:pt x="1708" y="131"/>
                    <a:pt x="1687" y="118"/>
                  </a:cubicBezTo>
                  <a:cubicBezTo>
                    <a:pt x="1672" y="109"/>
                    <a:pt x="1667" y="91"/>
                    <a:pt x="1653" y="82"/>
                  </a:cubicBezTo>
                  <a:cubicBezTo>
                    <a:pt x="1630" y="69"/>
                    <a:pt x="1604" y="74"/>
                    <a:pt x="1582" y="66"/>
                  </a:cubicBezTo>
                  <a:cubicBezTo>
                    <a:pt x="1559" y="57"/>
                    <a:pt x="1541" y="22"/>
                    <a:pt x="1534" y="0"/>
                  </a:cubicBezTo>
                  <a:cubicBezTo>
                    <a:pt x="1286" y="38"/>
                    <a:pt x="1286" y="38"/>
                    <a:pt x="1286" y="38"/>
                  </a:cubicBezTo>
                  <a:lnTo>
                    <a:pt x="1202" y="52"/>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3" name="Freeform 64"/>
            <p:cNvSpPr>
              <a:spLocks/>
            </p:cNvSpPr>
            <p:nvPr/>
          </p:nvSpPr>
          <p:spPr bwMode="auto">
            <a:xfrm>
              <a:off x="2808781" y="4394917"/>
              <a:ext cx="148431" cy="124005"/>
            </a:xfrm>
            <a:custGeom>
              <a:avLst/>
              <a:gdLst/>
              <a:ahLst/>
              <a:cxnLst>
                <a:cxn ang="0">
                  <a:pos x="241" y="287"/>
                </a:cxn>
                <a:cxn ang="0">
                  <a:pos x="313" y="267"/>
                </a:cxn>
                <a:cxn ang="0">
                  <a:pos x="383" y="232"/>
                </a:cxn>
                <a:cxn ang="0">
                  <a:pos x="386" y="191"/>
                </a:cxn>
                <a:cxn ang="0">
                  <a:pos x="429" y="116"/>
                </a:cxn>
                <a:cxn ang="0">
                  <a:pos x="354" y="47"/>
                </a:cxn>
                <a:cxn ang="0">
                  <a:pos x="279" y="0"/>
                </a:cxn>
                <a:cxn ang="0">
                  <a:pos x="105" y="81"/>
                </a:cxn>
                <a:cxn ang="0">
                  <a:pos x="76" y="134"/>
                </a:cxn>
                <a:cxn ang="0">
                  <a:pos x="18" y="180"/>
                </a:cxn>
                <a:cxn ang="0">
                  <a:pos x="154" y="357"/>
                </a:cxn>
                <a:cxn ang="0">
                  <a:pos x="241" y="287"/>
                </a:cxn>
              </a:cxnLst>
              <a:rect l="0" t="0" r="r" b="b"/>
              <a:pathLst>
                <a:path w="441" h="368">
                  <a:moveTo>
                    <a:pt x="241" y="287"/>
                  </a:moveTo>
                  <a:cubicBezTo>
                    <a:pt x="241" y="287"/>
                    <a:pt x="281" y="270"/>
                    <a:pt x="313" y="267"/>
                  </a:cubicBezTo>
                  <a:cubicBezTo>
                    <a:pt x="345" y="264"/>
                    <a:pt x="377" y="244"/>
                    <a:pt x="383" y="232"/>
                  </a:cubicBezTo>
                  <a:cubicBezTo>
                    <a:pt x="389" y="220"/>
                    <a:pt x="365" y="212"/>
                    <a:pt x="386" y="191"/>
                  </a:cubicBezTo>
                  <a:cubicBezTo>
                    <a:pt x="406" y="171"/>
                    <a:pt x="441" y="151"/>
                    <a:pt x="429" y="116"/>
                  </a:cubicBezTo>
                  <a:cubicBezTo>
                    <a:pt x="418" y="81"/>
                    <a:pt x="360" y="70"/>
                    <a:pt x="354" y="47"/>
                  </a:cubicBezTo>
                  <a:cubicBezTo>
                    <a:pt x="348" y="23"/>
                    <a:pt x="310" y="0"/>
                    <a:pt x="279" y="0"/>
                  </a:cubicBezTo>
                  <a:cubicBezTo>
                    <a:pt x="247" y="0"/>
                    <a:pt x="119" y="64"/>
                    <a:pt x="105" y="81"/>
                  </a:cubicBezTo>
                  <a:cubicBezTo>
                    <a:pt x="90" y="99"/>
                    <a:pt x="93" y="136"/>
                    <a:pt x="76" y="134"/>
                  </a:cubicBezTo>
                  <a:cubicBezTo>
                    <a:pt x="58" y="145"/>
                    <a:pt x="41" y="174"/>
                    <a:pt x="18" y="180"/>
                  </a:cubicBezTo>
                  <a:cubicBezTo>
                    <a:pt x="0" y="180"/>
                    <a:pt x="131" y="362"/>
                    <a:pt x="154" y="357"/>
                  </a:cubicBezTo>
                  <a:cubicBezTo>
                    <a:pt x="189" y="368"/>
                    <a:pt x="235" y="354"/>
                    <a:pt x="241" y="287"/>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4" name="Freeform 65"/>
            <p:cNvSpPr>
              <a:spLocks/>
            </p:cNvSpPr>
            <p:nvPr/>
          </p:nvSpPr>
          <p:spPr bwMode="auto">
            <a:xfrm>
              <a:off x="3034245" y="4227699"/>
              <a:ext cx="75155" cy="92065"/>
            </a:xfrm>
            <a:custGeom>
              <a:avLst/>
              <a:gdLst/>
              <a:ahLst/>
              <a:cxnLst>
                <a:cxn ang="0">
                  <a:pos x="199" y="269"/>
                </a:cxn>
                <a:cxn ang="0">
                  <a:pos x="209" y="191"/>
                </a:cxn>
                <a:cxn ang="0">
                  <a:pos x="209" y="121"/>
                </a:cxn>
                <a:cxn ang="0">
                  <a:pos x="207" y="52"/>
                </a:cxn>
                <a:cxn ang="0">
                  <a:pos x="132" y="17"/>
                </a:cxn>
                <a:cxn ang="0">
                  <a:pos x="54" y="48"/>
                </a:cxn>
                <a:cxn ang="0">
                  <a:pos x="15" y="105"/>
                </a:cxn>
                <a:cxn ang="0">
                  <a:pos x="19" y="183"/>
                </a:cxn>
                <a:cxn ang="0">
                  <a:pos x="41" y="228"/>
                </a:cxn>
                <a:cxn ang="0">
                  <a:pos x="199" y="269"/>
                </a:cxn>
              </a:cxnLst>
              <a:rect l="0" t="0" r="r" b="b"/>
              <a:pathLst>
                <a:path w="222" h="275">
                  <a:moveTo>
                    <a:pt x="199" y="269"/>
                  </a:moveTo>
                  <a:cubicBezTo>
                    <a:pt x="199" y="269"/>
                    <a:pt x="197" y="209"/>
                    <a:pt x="209" y="191"/>
                  </a:cubicBezTo>
                  <a:cubicBezTo>
                    <a:pt x="222" y="173"/>
                    <a:pt x="218" y="160"/>
                    <a:pt x="209" y="121"/>
                  </a:cubicBezTo>
                  <a:cubicBezTo>
                    <a:pt x="201" y="82"/>
                    <a:pt x="222" y="45"/>
                    <a:pt x="207" y="52"/>
                  </a:cubicBezTo>
                  <a:cubicBezTo>
                    <a:pt x="193" y="58"/>
                    <a:pt x="160" y="33"/>
                    <a:pt x="132" y="17"/>
                  </a:cubicBezTo>
                  <a:cubicBezTo>
                    <a:pt x="103" y="0"/>
                    <a:pt x="66" y="13"/>
                    <a:pt x="54" y="48"/>
                  </a:cubicBezTo>
                  <a:cubicBezTo>
                    <a:pt x="41" y="82"/>
                    <a:pt x="29" y="86"/>
                    <a:pt x="15" y="105"/>
                  </a:cubicBezTo>
                  <a:cubicBezTo>
                    <a:pt x="0" y="123"/>
                    <a:pt x="0" y="154"/>
                    <a:pt x="19" y="183"/>
                  </a:cubicBezTo>
                  <a:cubicBezTo>
                    <a:pt x="37" y="211"/>
                    <a:pt x="27" y="222"/>
                    <a:pt x="41" y="228"/>
                  </a:cubicBezTo>
                  <a:cubicBezTo>
                    <a:pt x="56" y="234"/>
                    <a:pt x="66" y="275"/>
                    <a:pt x="199" y="269"/>
                  </a:cubicBez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5" name="Freeform 66"/>
            <p:cNvSpPr>
              <a:spLocks/>
            </p:cNvSpPr>
            <p:nvPr/>
          </p:nvSpPr>
          <p:spPr bwMode="auto">
            <a:xfrm>
              <a:off x="3357410" y="1659290"/>
              <a:ext cx="398320" cy="336317"/>
            </a:xfrm>
            <a:custGeom>
              <a:avLst/>
              <a:gdLst/>
              <a:ahLst/>
              <a:cxnLst>
                <a:cxn ang="0">
                  <a:pos x="391" y="0"/>
                </a:cxn>
                <a:cxn ang="0">
                  <a:pos x="299" y="96"/>
                </a:cxn>
                <a:cxn ang="0">
                  <a:pos x="259" y="104"/>
                </a:cxn>
                <a:cxn ang="0">
                  <a:pos x="200" y="130"/>
                </a:cxn>
                <a:cxn ang="0">
                  <a:pos x="163" y="176"/>
                </a:cxn>
                <a:cxn ang="0">
                  <a:pos x="103" y="176"/>
                </a:cxn>
                <a:cxn ang="0">
                  <a:pos x="90" y="260"/>
                </a:cxn>
                <a:cxn ang="0">
                  <a:pos x="100" y="307"/>
                </a:cxn>
                <a:cxn ang="0">
                  <a:pos x="59" y="376"/>
                </a:cxn>
                <a:cxn ang="0">
                  <a:pos x="38" y="460"/>
                </a:cxn>
                <a:cxn ang="0">
                  <a:pos x="13" y="508"/>
                </a:cxn>
                <a:cxn ang="0">
                  <a:pos x="27" y="660"/>
                </a:cxn>
                <a:cxn ang="0">
                  <a:pos x="119" y="663"/>
                </a:cxn>
                <a:cxn ang="0">
                  <a:pos x="153" y="637"/>
                </a:cxn>
                <a:cxn ang="0">
                  <a:pos x="215" y="692"/>
                </a:cxn>
                <a:cxn ang="0">
                  <a:pos x="267" y="568"/>
                </a:cxn>
                <a:cxn ang="0">
                  <a:pos x="275" y="568"/>
                </a:cxn>
                <a:cxn ang="0">
                  <a:pos x="322" y="596"/>
                </a:cxn>
                <a:cxn ang="0">
                  <a:pos x="351" y="634"/>
                </a:cxn>
                <a:cxn ang="0">
                  <a:pos x="467" y="608"/>
                </a:cxn>
                <a:cxn ang="0">
                  <a:pos x="463" y="596"/>
                </a:cxn>
                <a:cxn ang="0">
                  <a:pos x="491" y="628"/>
                </a:cxn>
                <a:cxn ang="0">
                  <a:pos x="547" y="616"/>
                </a:cxn>
                <a:cxn ang="0">
                  <a:pos x="655" y="632"/>
                </a:cxn>
                <a:cxn ang="0">
                  <a:pos x="707" y="664"/>
                </a:cxn>
                <a:cxn ang="0">
                  <a:pos x="761" y="685"/>
                </a:cxn>
                <a:cxn ang="0">
                  <a:pos x="840" y="778"/>
                </a:cxn>
                <a:cxn ang="0">
                  <a:pos x="930" y="845"/>
                </a:cxn>
                <a:cxn ang="0">
                  <a:pos x="962" y="899"/>
                </a:cxn>
                <a:cxn ang="0">
                  <a:pos x="1006" y="929"/>
                </a:cxn>
                <a:cxn ang="0">
                  <a:pos x="1043" y="980"/>
                </a:cxn>
                <a:cxn ang="0">
                  <a:pos x="1047" y="980"/>
                </a:cxn>
                <a:cxn ang="0">
                  <a:pos x="1059" y="964"/>
                </a:cxn>
                <a:cxn ang="0">
                  <a:pos x="1063" y="964"/>
                </a:cxn>
                <a:cxn ang="0">
                  <a:pos x="1127" y="980"/>
                </a:cxn>
                <a:cxn ang="0">
                  <a:pos x="1123" y="964"/>
                </a:cxn>
                <a:cxn ang="0">
                  <a:pos x="1179" y="932"/>
                </a:cxn>
                <a:cxn ang="0">
                  <a:pos x="1143" y="912"/>
                </a:cxn>
                <a:cxn ang="0">
                  <a:pos x="1111" y="872"/>
                </a:cxn>
                <a:cxn ang="0">
                  <a:pos x="1051" y="844"/>
                </a:cxn>
                <a:cxn ang="0">
                  <a:pos x="1035" y="780"/>
                </a:cxn>
                <a:cxn ang="0">
                  <a:pos x="973" y="729"/>
                </a:cxn>
                <a:cxn ang="0">
                  <a:pos x="929" y="711"/>
                </a:cxn>
                <a:cxn ang="0">
                  <a:pos x="838" y="596"/>
                </a:cxn>
                <a:cxn ang="0">
                  <a:pos x="651" y="492"/>
                </a:cxn>
                <a:cxn ang="0">
                  <a:pos x="635" y="492"/>
                </a:cxn>
                <a:cxn ang="0">
                  <a:pos x="593" y="468"/>
                </a:cxn>
                <a:cxn ang="0">
                  <a:pos x="607" y="520"/>
                </a:cxn>
                <a:cxn ang="0">
                  <a:pos x="535" y="436"/>
                </a:cxn>
                <a:cxn ang="0">
                  <a:pos x="506" y="352"/>
                </a:cxn>
                <a:cxn ang="0">
                  <a:pos x="489" y="232"/>
                </a:cxn>
                <a:cxn ang="0">
                  <a:pos x="465" y="172"/>
                </a:cxn>
                <a:cxn ang="0">
                  <a:pos x="431" y="96"/>
                </a:cxn>
                <a:cxn ang="0">
                  <a:pos x="391" y="0"/>
                </a:cxn>
              </a:cxnLst>
              <a:rect l="0" t="0" r="r" b="b"/>
              <a:pathLst>
                <a:path w="1179" h="997">
                  <a:moveTo>
                    <a:pt x="391" y="0"/>
                  </a:moveTo>
                  <a:cubicBezTo>
                    <a:pt x="363" y="31"/>
                    <a:pt x="343" y="94"/>
                    <a:pt x="299" y="96"/>
                  </a:cubicBezTo>
                  <a:cubicBezTo>
                    <a:pt x="295" y="70"/>
                    <a:pt x="268" y="95"/>
                    <a:pt x="259" y="104"/>
                  </a:cubicBezTo>
                  <a:cubicBezTo>
                    <a:pt x="241" y="119"/>
                    <a:pt x="216" y="115"/>
                    <a:pt x="200" y="130"/>
                  </a:cubicBezTo>
                  <a:cubicBezTo>
                    <a:pt x="184" y="145"/>
                    <a:pt x="186" y="167"/>
                    <a:pt x="163" y="176"/>
                  </a:cubicBezTo>
                  <a:cubicBezTo>
                    <a:pt x="142" y="185"/>
                    <a:pt x="124" y="170"/>
                    <a:pt x="103" y="176"/>
                  </a:cubicBezTo>
                  <a:cubicBezTo>
                    <a:pt x="116" y="211"/>
                    <a:pt x="94" y="228"/>
                    <a:pt x="90" y="260"/>
                  </a:cubicBezTo>
                  <a:cubicBezTo>
                    <a:pt x="87" y="277"/>
                    <a:pt x="104" y="291"/>
                    <a:pt x="100" y="307"/>
                  </a:cubicBezTo>
                  <a:cubicBezTo>
                    <a:pt x="94" y="330"/>
                    <a:pt x="69" y="354"/>
                    <a:pt x="59" y="376"/>
                  </a:cubicBezTo>
                  <a:cubicBezTo>
                    <a:pt x="48" y="402"/>
                    <a:pt x="47" y="433"/>
                    <a:pt x="38" y="460"/>
                  </a:cubicBezTo>
                  <a:cubicBezTo>
                    <a:pt x="33" y="478"/>
                    <a:pt x="19" y="491"/>
                    <a:pt x="13" y="508"/>
                  </a:cubicBezTo>
                  <a:cubicBezTo>
                    <a:pt x="0" y="549"/>
                    <a:pt x="26" y="616"/>
                    <a:pt x="27" y="660"/>
                  </a:cubicBezTo>
                  <a:cubicBezTo>
                    <a:pt x="119" y="663"/>
                    <a:pt x="119" y="663"/>
                    <a:pt x="119" y="663"/>
                  </a:cubicBezTo>
                  <a:cubicBezTo>
                    <a:pt x="153" y="637"/>
                    <a:pt x="153" y="637"/>
                    <a:pt x="153" y="637"/>
                  </a:cubicBezTo>
                  <a:cubicBezTo>
                    <a:pt x="215" y="692"/>
                    <a:pt x="215" y="692"/>
                    <a:pt x="215" y="692"/>
                  </a:cubicBezTo>
                  <a:cubicBezTo>
                    <a:pt x="267" y="568"/>
                    <a:pt x="267" y="568"/>
                    <a:pt x="267" y="568"/>
                  </a:cubicBezTo>
                  <a:cubicBezTo>
                    <a:pt x="275" y="568"/>
                    <a:pt x="275" y="568"/>
                    <a:pt x="275" y="568"/>
                  </a:cubicBezTo>
                  <a:cubicBezTo>
                    <a:pt x="286" y="591"/>
                    <a:pt x="303" y="584"/>
                    <a:pt x="322" y="596"/>
                  </a:cubicBezTo>
                  <a:cubicBezTo>
                    <a:pt x="335" y="605"/>
                    <a:pt x="337" y="624"/>
                    <a:pt x="351" y="634"/>
                  </a:cubicBezTo>
                  <a:cubicBezTo>
                    <a:pt x="378" y="651"/>
                    <a:pt x="443" y="623"/>
                    <a:pt x="467" y="608"/>
                  </a:cubicBezTo>
                  <a:cubicBezTo>
                    <a:pt x="463" y="596"/>
                    <a:pt x="463" y="596"/>
                    <a:pt x="463" y="596"/>
                  </a:cubicBezTo>
                  <a:cubicBezTo>
                    <a:pt x="491" y="628"/>
                    <a:pt x="491" y="628"/>
                    <a:pt x="491" y="628"/>
                  </a:cubicBezTo>
                  <a:cubicBezTo>
                    <a:pt x="509" y="628"/>
                    <a:pt x="534" y="631"/>
                    <a:pt x="547" y="616"/>
                  </a:cubicBezTo>
                  <a:cubicBezTo>
                    <a:pt x="655" y="632"/>
                    <a:pt x="655" y="632"/>
                    <a:pt x="655" y="632"/>
                  </a:cubicBezTo>
                  <a:cubicBezTo>
                    <a:pt x="707" y="664"/>
                    <a:pt x="707" y="664"/>
                    <a:pt x="707" y="664"/>
                  </a:cubicBezTo>
                  <a:cubicBezTo>
                    <a:pt x="761" y="685"/>
                    <a:pt x="761" y="685"/>
                    <a:pt x="761" y="685"/>
                  </a:cubicBezTo>
                  <a:cubicBezTo>
                    <a:pt x="840" y="778"/>
                    <a:pt x="840" y="778"/>
                    <a:pt x="840" y="778"/>
                  </a:cubicBezTo>
                  <a:cubicBezTo>
                    <a:pt x="930" y="845"/>
                    <a:pt x="930" y="845"/>
                    <a:pt x="930" y="845"/>
                  </a:cubicBezTo>
                  <a:cubicBezTo>
                    <a:pt x="962" y="899"/>
                    <a:pt x="962" y="899"/>
                    <a:pt x="962" y="899"/>
                  </a:cubicBezTo>
                  <a:cubicBezTo>
                    <a:pt x="1006" y="929"/>
                    <a:pt x="1006" y="929"/>
                    <a:pt x="1006" y="929"/>
                  </a:cubicBezTo>
                  <a:cubicBezTo>
                    <a:pt x="1043" y="980"/>
                    <a:pt x="1043" y="980"/>
                    <a:pt x="1043" y="980"/>
                  </a:cubicBezTo>
                  <a:cubicBezTo>
                    <a:pt x="1047" y="980"/>
                    <a:pt x="1047" y="980"/>
                    <a:pt x="1047" y="980"/>
                  </a:cubicBezTo>
                  <a:cubicBezTo>
                    <a:pt x="1059" y="964"/>
                    <a:pt x="1059" y="964"/>
                    <a:pt x="1059" y="964"/>
                  </a:cubicBezTo>
                  <a:cubicBezTo>
                    <a:pt x="1063" y="964"/>
                    <a:pt x="1063" y="964"/>
                    <a:pt x="1063" y="964"/>
                  </a:cubicBezTo>
                  <a:cubicBezTo>
                    <a:pt x="1082" y="989"/>
                    <a:pt x="1099" y="997"/>
                    <a:pt x="1127" y="980"/>
                  </a:cubicBezTo>
                  <a:cubicBezTo>
                    <a:pt x="1123" y="964"/>
                    <a:pt x="1123" y="964"/>
                    <a:pt x="1123" y="964"/>
                  </a:cubicBezTo>
                  <a:cubicBezTo>
                    <a:pt x="1179" y="932"/>
                    <a:pt x="1179" y="932"/>
                    <a:pt x="1179" y="932"/>
                  </a:cubicBezTo>
                  <a:cubicBezTo>
                    <a:pt x="1173" y="915"/>
                    <a:pt x="1158" y="886"/>
                    <a:pt x="1143" y="912"/>
                  </a:cubicBezTo>
                  <a:cubicBezTo>
                    <a:pt x="1123" y="905"/>
                    <a:pt x="1113" y="893"/>
                    <a:pt x="1111" y="872"/>
                  </a:cubicBezTo>
                  <a:cubicBezTo>
                    <a:pt x="1092" y="859"/>
                    <a:pt x="1075" y="839"/>
                    <a:pt x="1051" y="844"/>
                  </a:cubicBezTo>
                  <a:cubicBezTo>
                    <a:pt x="1035" y="780"/>
                    <a:pt x="1035" y="780"/>
                    <a:pt x="1035" y="780"/>
                  </a:cubicBezTo>
                  <a:cubicBezTo>
                    <a:pt x="1015" y="765"/>
                    <a:pt x="993" y="742"/>
                    <a:pt x="973" y="729"/>
                  </a:cubicBezTo>
                  <a:cubicBezTo>
                    <a:pt x="959" y="720"/>
                    <a:pt x="942" y="724"/>
                    <a:pt x="929" y="711"/>
                  </a:cubicBezTo>
                  <a:cubicBezTo>
                    <a:pt x="895" y="679"/>
                    <a:pt x="877" y="620"/>
                    <a:pt x="838" y="596"/>
                  </a:cubicBezTo>
                  <a:cubicBezTo>
                    <a:pt x="784" y="563"/>
                    <a:pt x="661" y="584"/>
                    <a:pt x="651" y="492"/>
                  </a:cubicBezTo>
                  <a:cubicBezTo>
                    <a:pt x="635" y="492"/>
                    <a:pt x="635" y="492"/>
                    <a:pt x="635" y="492"/>
                  </a:cubicBezTo>
                  <a:cubicBezTo>
                    <a:pt x="634" y="470"/>
                    <a:pt x="604" y="428"/>
                    <a:pt x="593" y="468"/>
                  </a:cubicBezTo>
                  <a:cubicBezTo>
                    <a:pt x="588" y="487"/>
                    <a:pt x="603" y="503"/>
                    <a:pt x="607" y="520"/>
                  </a:cubicBezTo>
                  <a:cubicBezTo>
                    <a:pt x="564" y="504"/>
                    <a:pt x="592" y="441"/>
                    <a:pt x="535" y="436"/>
                  </a:cubicBezTo>
                  <a:cubicBezTo>
                    <a:pt x="548" y="403"/>
                    <a:pt x="514" y="382"/>
                    <a:pt x="506" y="352"/>
                  </a:cubicBezTo>
                  <a:cubicBezTo>
                    <a:pt x="495" y="313"/>
                    <a:pt x="496" y="271"/>
                    <a:pt x="489" y="232"/>
                  </a:cubicBezTo>
                  <a:cubicBezTo>
                    <a:pt x="485" y="211"/>
                    <a:pt x="471" y="193"/>
                    <a:pt x="465" y="172"/>
                  </a:cubicBezTo>
                  <a:cubicBezTo>
                    <a:pt x="458" y="148"/>
                    <a:pt x="452" y="111"/>
                    <a:pt x="431" y="96"/>
                  </a:cubicBezTo>
                  <a:cubicBezTo>
                    <a:pt x="391" y="0"/>
                    <a:pt x="391" y="0"/>
                    <a:pt x="391" y="0"/>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6" name="Freeform 67"/>
            <p:cNvSpPr>
              <a:spLocks/>
            </p:cNvSpPr>
            <p:nvPr/>
          </p:nvSpPr>
          <p:spPr bwMode="auto">
            <a:xfrm>
              <a:off x="3567843" y="1773901"/>
              <a:ext cx="9395" cy="9395"/>
            </a:xfrm>
            <a:custGeom>
              <a:avLst/>
              <a:gdLst/>
              <a:ahLst/>
              <a:cxnLst>
                <a:cxn ang="0">
                  <a:pos x="0" y="7"/>
                </a:cxn>
                <a:cxn ang="0">
                  <a:pos x="0" y="19"/>
                </a:cxn>
                <a:cxn ang="0">
                  <a:pos x="32" y="27"/>
                </a:cxn>
                <a:cxn ang="0">
                  <a:pos x="0" y="7"/>
                </a:cxn>
              </a:cxnLst>
              <a:rect l="0" t="0" r="r" b="b"/>
              <a:pathLst>
                <a:path w="32" h="27">
                  <a:moveTo>
                    <a:pt x="0" y="7"/>
                  </a:moveTo>
                  <a:cubicBezTo>
                    <a:pt x="0" y="19"/>
                    <a:pt x="0" y="19"/>
                    <a:pt x="0" y="19"/>
                  </a:cubicBezTo>
                  <a:cubicBezTo>
                    <a:pt x="32" y="27"/>
                    <a:pt x="32" y="27"/>
                    <a:pt x="32" y="27"/>
                  </a:cubicBezTo>
                  <a:cubicBezTo>
                    <a:pt x="30" y="6"/>
                    <a:pt x="20" y="0"/>
                    <a:pt x="0" y="7"/>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7" name="Freeform 68"/>
            <p:cNvSpPr>
              <a:spLocks/>
            </p:cNvSpPr>
            <p:nvPr/>
          </p:nvSpPr>
          <p:spPr bwMode="auto">
            <a:xfrm>
              <a:off x="3564086" y="1785174"/>
              <a:ext cx="18789" cy="20668"/>
            </a:xfrm>
            <a:custGeom>
              <a:avLst/>
              <a:gdLst/>
              <a:ahLst/>
              <a:cxnLst>
                <a:cxn ang="0">
                  <a:pos x="20" y="0"/>
                </a:cxn>
                <a:cxn ang="0">
                  <a:pos x="20" y="16"/>
                </a:cxn>
                <a:cxn ang="0">
                  <a:pos x="0" y="28"/>
                </a:cxn>
                <a:cxn ang="0">
                  <a:pos x="24" y="32"/>
                </a:cxn>
                <a:cxn ang="0">
                  <a:pos x="24" y="40"/>
                </a:cxn>
                <a:cxn ang="0">
                  <a:pos x="8" y="40"/>
                </a:cxn>
                <a:cxn ang="0">
                  <a:pos x="12" y="56"/>
                </a:cxn>
                <a:cxn ang="0">
                  <a:pos x="20" y="0"/>
                </a:cxn>
              </a:cxnLst>
              <a:rect l="0" t="0" r="r" b="b"/>
              <a:pathLst>
                <a:path w="59" h="60">
                  <a:moveTo>
                    <a:pt x="20" y="0"/>
                  </a:moveTo>
                  <a:cubicBezTo>
                    <a:pt x="20" y="16"/>
                    <a:pt x="20" y="16"/>
                    <a:pt x="20" y="16"/>
                  </a:cubicBezTo>
                  <a:cubicBezTo>
                    <a:pt x="0" y="28"/>
                    <a:pt x="0" y="28"/>
                    <a:pt x="0" y="28"/>
                  </a:cubicBezTo>
                  <a:cubicBezTo>
                    <a:pt x="24" y="32"/>
                    <a:pt x="24" y="32"/>
                    <a:pt x="24" y="32"/>
                  </a:cubicBezTo>
                  <a:cubicBezTo>
                    <a:pt x="24" y="40"/>
                    <a:pt x="24" y="40"/>
                    <a:pt x="24" y="40"/>
                  </a:cubicBezTo>
                  <a:cubicBezTo>
                    <a:pt x="8" y="40"/>
                    <a:pt x="8" y="40"/>
                    <a:pt x="8" y="40"/>
                  </a:cubicBezTo>
                  <a:cubicBezTo>
                    <a:pt x="12" y="56"/>
                    <a:pt x="12" y="56"/>
                    <a:pt x="12" y="56"/>
                  </a:cubicBezTo>
                  <a:cubicBezTo>
                    <a:pt x="59" y="60"/>
                    <a:pt x="59" y="18"/>
                    <a:pt x="20" y="0"/>
                  </a:cubicBez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8" name="Freeform 69"/>
            <p:cNvSpPr>
              <a:spLocks/>
            </p:cNvSpPr>
            <p:nvPr/>
          </p:nvSpPr>
          <p:spPr bwMode="auto">
            <a:xfrm>
              <a:off x="3582874" y="1796448"/>
              <a:ext cx="15031" cy="9395"/>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9" name="Freeform 70"/>
            <p:cNvSpPr>
              <a:spLocks/>
            </p:cNvSpPr>
            <p:nvPr/>
          </p:nvSpPr>
          <p:spPr bwMode="auto">
            <a:xfrm>
              <a:off x="3582874" y="1796448"/>
              <a:ext cx="15031" cy="9395"/>
            </a:xfrm>
            <a:custGeom>
              <a:avLst/>
              <a:gdLst/>
              <a:ahLst/>
              <a:cxnLst>
                <a:cxn ang="0">
                  <a:pos x="0" y="5"/>
                </a:cxn>
                <a:cxn ang="0">
                  <a:pos x="8" y="5"/>
                </a:cxn>
                <a:cxn ang="0">
                  <a:pos x="3" y="0"/>
                </a:cxn>
                <a:cxn ang="0">
                  <a:pos x="0" y="5"/>
                </a:cxn>
              </a:cxnLst>
              <a:rect l="0" t="0" r="r" b="b"/>
              <a:pathLst>
                <a:path w="8" h="5">
                  <a:moveTo>
                    <a:pt x="0" y="5"/>
                  </a:moveTo>
                  <a:lnTo>
                    <a:pt x="8" y="5"/>
                  </a:lnTo>
                  <a:lnTo>
                    <a:pt x="3" y="0"/>
                  </a:lnTo>
                  <a:lnTo>
                    <a:pt x="0" y="5"/>
                  </a:ln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0" name="Freeform 71"/>
            <p:cNvSpPr>
              <a:spLocks/>
            </p:cNvSpPr>
            <p:nvPr/>
          </p:nvSpPr>
          <p:spPr bwMode="auto">
            <a:xfrm>
              <a:off x="3725668" y="1892269"/>
              <a:ext cx="9395" cy="13153"/>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1" name="Freeform 72"/>
            <p:cNvSpPr>
              <a:spLocks/>
            </p:cNvSpPr>
            <p:nvPr/>
          </p:nvSpPr>
          <p:spPr bwMode="auto">
            <a:xfrm>
              <a:off x="3725668" y="1892269"/>
              <a:ext cx="9395" cy="13153"/>
            </a:xfrm>
            <a:custGeom>
              <a:avLst/>
              <a:gdLst/>
              <a:ahLst/>
              <a:cxnLst>
                <a:cxn ang="0">
                  <a:pos x="0" y="2"/>
                </a:cxn>
                <a:cxn ang="0">
                  <a:pos x="5" y="7"/>
                </a:cxn>
                <a:cxn ang="0">
                  <a:pos x="5" y="0"/>
                </a:cxn>
                <a:cxn ang="0">
                  <a:pos x="0" y="2"/>
                </a:cxn>
              </a:cxnLst>
              <a:rect l="0" t="0" r="r" b="b"/>
              <a:pathLst>
                <a:path w="5" h="7">
                  <a:moveTo>
                    <a:pt x="0" y="2"/>
                  </a:moveTo>
                  <a:lnTo>
                    <a:pt x="5" y="7"/>
                  </a:lnTo>
                  <a:lnTo>
                    <a:pt x="5" y="0"/>
                  </a:lnTo>
                  <a:lnTo>
                    <a:pt x="0" y="2"/>
                  </a:lnTo>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2" name="Freeform 73"/>
            <p:cNvSpPr>
              <a:spLocks/>
            </p:cNvSpPr>
            <p:nvPr/>
          </p:nvSpPr>
          <p:spPr bwMode="auto">
            <a:xfrm>
              <a:off x="3723789" y="1911058"/>
              <a:ext cx="13153" cy="7515"/>
            </a:xfrm>
            <a:custGeom>
              <a:avLst/>
              <a:gdLst/>
              <a:ahLst/>
              <a:cxnLst>
                <a:cxn ang="0">
                  <a:pos x="0" y="12"/>
                </a:cxn>
                <a:cxn ang="0">
                  <a:pos x="0" y="24"/>
                </a:cxn>
                <a:cxn ang="0">
                  <a:pos x="36" y="0"/>
                </a:cxn>
                <a:cxn ang="0">
                  <a:pos x="0" y="12"/>
                </a:cxn>
              </a:cxnLst>
              <a:rect l="0" t="0" r="r" b="b"/>
              <a:pathLst>
                <a:path w="36" h="25">
                  <a:moveTo>
                    <a:pt x="0" y="12"/>
                  </a:moveTo>
                  <a:cubicBezTo>
                    <a:pt x="0" y="24"/>
                    <a:pt x="0" y="24"/>
                    <a:pt x="0" y="24"/>
                  </a:cubicBezTo>
                  <a:cubicBezTo>
                    <a:pt x="18" y="25"/>
                    <a:pt x="28" y="17"/>
                    <a:pt x="36" y="0"/>
                  </a:cubicBezTo>
                  <a:lnTo>
                    <a:pt x="0" y="12"/>
                  </a:lnTo>
                  <a:close/>
                </a:path>
              </a:pathLst>
            </a:custGeom>
            <a:solidFill>
              <a:schemeClr val="bg1">
                <a:lumMod val="95000"/>
              </a:schemeClr>
            </a:solid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94" name="TextBox 93"/>
          <p:cNvSpPr txBox="1"/>
          <p:nvPr/>
        </p:nvSpPr>
        <p:spPr>
          <a:xfrm>
            <a:off x="657407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95" name="TextBox 94"/>
          <p:cNvSpPr txBox="1"/>
          <p:nvPr/>
        </p:nvSpPr>
        <p:spPr>
          <a:xfrm>
            <a:off x="554464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96" name="TextBox 95"/>
          <p:cNvSpPr txBox="1"/>
          <p:nvPr/>
        </p:nvSpPr>
        <p:spPr>
          <a:xfrm>
            <a:off x="554464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97" name="Rounded Rectangle 96"/>
          <p:cNvSpPr/>
          <p:nvPr/>
        </p:nvSpPr>
        <p:spPr bwMode="auto">
          <a:xfrm>
            <a:off x="554464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98" name="Rectangle 97"/>
          <p:cNvSpPr/>
          <p:nvPr/>
        </p:nvSpPr>
        <p:spPr>
          <a:xfrm>
            <a:off x="836574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99" name="Rectangle 98"/>
          <p:cNvSpPr/>
          <p:nvPr/>
        </p:nvSpPr>
        <p:spPr>
          <a:xfrm>
            <a:off x="552726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100" name="Rectangle 99"/>
          <p:cNvSpPr/>
          <p:nvPr/>
        </p:nvSpPr>
        <p:spPr>
          <a:xfrm>
            <a:off x="836574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101" name="Rectangle 100"/>
          <p:cNvSpPr/>
          <p:nvPr/>
        </p:nvSpPr>
        <p:spPr>
          <a:xfrm>
            <a:off x="552726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102" name="Group 101"/>
          <p:cNvGrpSpPr/>
          <p:nvPr/>
        </p:nvGrpSpPr>
        <p:grpSpPr>
          <a:xfrm flipH="1">
            <a:off x="5527262" y="3497947"/>
            <a:ext cx="3209834" cy="82442"/>
            <a:chOff x="405482" y="2771139"/>
            <a:chExt cx="4006169" cy="96920"/>
          </a:xfrm>
        </p:grpSpPr>
        <p:sp>
          <p:nvSpPr>
            <p:cNvPr id="103"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4"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5"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6"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0"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1"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2"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3"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4"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15" name="Group 114"/>
          <p:cNvGrpSpPr/>
          <p:nvPr/>
        </p:nvGrpSpPr>
        <p:grpSpPr>
          <a:xfrm flipH="1">
            <a:off x="5527262" y="3992102"/>
            <a:ext cx="3209834" cy="82442"/>
            <a:chOff x="405482" y="2771139"/>
            <a:chExt cx="4006169" cy="96920"/>
          </a:xfrm>
        </p:grpSpPr>
        <p:sp>
          <p:nvSpPr>
            <p:cNvPr id="116"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7"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8"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9"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0"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1"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2"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3"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4"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5"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45" name="Group 144"/>
          <p:cNvGrpSpPr/>
          <p:nvPr/>
        </p:nvGrpSpPr>
        <p:grpSpPr>
          <a:xfrm flipH="1">
            <a:off x="5527262" y="4486257"/>
            <a:ext cx="3209834" cy="82442"/>
            <a:chOff x="405482" y="2771139"/>
            <a:chExt cx="4006169" cy="96920"/>
          </a:xfrm>
        </p:grpSpPr>
        <p:sp>
          <p:nvSpPr>
            <p:cNvPr id="146"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7"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8"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9"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0"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1"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2"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3"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4"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5"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56" name="Rectangle 155"/>
          <p:cNvSpPr/>
          <p:nvPr/>
        </p:nvSpPr>
        <p:spPr>
          <a:xfrm>
            <a:off x="836574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57" name="Rectangle 156"/>
          <p:cNvSpPr/>
          <p:nvPr/>
        </p:nvSpPr>
        <p:spPr>
          <a:xfrm>
            <a:off x="552726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58" name="Group 157"/>
          <p:cNvGrpSpPr/>
          <p:nvPr/>
        </p:nvGrpSpPr>
        <p:grpSpPr>
          <a:xfrm>
            <a:off x="2846334" y="1264773"/>
            <a:ext cx="220818" cy="220818"/>
            <a:chOff x="5066496" y="747310"/>
            <a:chExt cx="3648880" cy="3648880"/>
          </a:xfrm>
        </p:grpSpPr>
        <p:sp>
          <p:nvSpPr>
            <p:cNvPr id="159" name="Oval 158"/>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0" name="Oval 159"/>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1" name="Oval 160"/>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62" name="Group 161"/>
          <p:cNvGrpSpPr/>
          <p:nvPr/>
        </p:nvGrpSpPr>
        <p:grpSpPr>
          <a:xfrm>
            <a:off x="2505508" y="4645866"/>
            <a:ext cx="220818" cy="220818"/>
            <a:chOff x="5066496" y="747310"/>
            <a:chExt cx="3648880" cy="3648880"/>
          </a:xfrm>
        </p:grpSpPr>
        <p:sp>
          <p:nvSpPr>
            <p:cNvPr id="163" name="Oval 162"/>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4" name="Oval 163"/>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5" name="Oval 164"/>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66" name="Group 165"/>
          <p:cNvGrpSpPr/>
          <p:nvPr/>
        </p:nvGrpSpPr>
        <p:grpSpPr>
          <a:xfrm>
            <a:off x="685101" y="1005128"/>
            <a:ext cx="220818" cy="220818"/>
            <a:chOff x="5066496" y="747310"/>
            <a:chExt cx="3648880" cy="3648880"/>
          </a:xfrm>
        </p:grpSpPr>
        <p:sp>
          <p:nvSpPr>
            <p:cNvPr id="167" name="Oval 166"/>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8" name="Oval 167"/>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9" name="Oval 168"/>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Tree>
    <p:extLst>
      <p:ext uri="{BB962C8B-B14F-4D97-AF65-F5344CB8AC3E}">
        <p14:creationId xmlns:p14="http://schemas.microsoft.com/office/powerpoint/2010/main" val="398260117"/>
      </p:ext>
    </p:extLst>
  </p:cSld>
  <p:clrMapOvr>
    <a:masterClrMapping/>
  </p:clrMapOvr>
  <p:transition spd="slow">
    <p:push dir="u"/>
  </p:transition>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South Africa Map</a:t>
            </a:r>
            <a:endParaRPr lang="en-US" dirty="0"/>
          </a:p>
        </p:txBody>
      </p:sp>
      <p:grpSp>
        <p:nvGrpSpPr>
          <p:cNvPr id="4" name="Group 3"/>
          <p:cNvGrpSpPr/>
          <p:nvPr/>
        </p:nvGrpSpPr>
        <p:grpSpPr>
          <a:xfrm>
            <a:off x="3958848" y="590793"/>
            <a:ext cx="4849872" cy="4307354"/>
            <a:chOff x="2457451" y="815975"/>
            <a:chExt cx="4229100" cy="3756025"/>
          </a:xfrm>
          <a:solidFill>
            <a:schemeClr val="bg1">
              <a:lumMod val="95000"/>
            </a:schemeClr>
          </a:solidFill>
          <a:effectLst/>
        </p:grpSpPr>
        <p:sp>
          <p:nvSpPr>
            <p:cNvPr id="5" name="Freeform 5"/>
            <p:cNvSpPr>
              <a:spLocks/>
            </p:cNvSpPr>
            <p:nvPr/>
          </p:nvSpPr>
          <p:spPr bwMode="auto">
            <a:xfrm>
              <a:off x="4471988" y="2141538"/>
              <a:ext cx="1411288" cy="1201738"/>
            </a:xfrm>
            <a:custGeom>
              <a:avLst/>
              <a:gdLst/>
              <a:ahLst/>
              <a:cxnLst>
                <a:cxn ang="0">
                  <a:pos x="486" y="15"/>
                </a:cxn>
                <a:cxn ang="0">
                  <a:pos x="522" y="25"/>
                </a:cxn>
                <a:cxn ang="0">
                  <a:pos x="544" y="38"/>
                </a:cxn>
                <a:cxn ang="0">
                  <a:pos x="565" y="45"/>
                </a:cxn>
                <a:cxn ang="0">
                  <a:pos x="587" y="55"/>
                </a:cxn>
                <a:cxn ang="0">
                  <a:pos x="613" y="52"/>
                </a:cxn>
                <a:cxn ang="0">
                  <a:pos x="685" y="77"/>
                </a:cxn>
                <a:cxn ang="0">
                  <a:pos x="731" y="119"/>
                </a:cxn>
                <a:cxn ang="0">
                  <a:pos x="761" y="140"/>
                </a:cxn>
                <a:cxn ang="0">
                  <a:pos x="756" y="175"/>
                </a:cxn>
                <a:cxn ang="0">
                  <a:pos x="748" y="214"/>
                </a:cxn>
                <a:cxn ang="0">
                  <a:pos x="729" y="254"/>
                </a:cxn>
                <a:cxn ang="0">
                  <a:pos x="696" y="282"/>
                </a:cxn>
                <a:cxn ang="0">
                  <a:pos x="659" y="303"/>
                </a:cxn>
                <a:cxn ang="0">
                  <a:pos x="640" y="319"/>
                </a:cxn>
                <a:cxn ang="0">
                  <a:pos x="617" y="299"/>
                </a:cxn>
                <a:cxn ang="0">
                  <a:pos x="607" y="288"/>
                </a:cxn>
                <a:cxn ang="0">
                  <a:pos x="523" y="333"/>
                </a:cxn>
                <a:cxn ang="0">
                  <a:pos x="482" y="354"/>
                </a:cxn>
                <a:cxn ang="0">
                  <a:pos x="444" y="409"/>
                </a:cxn>
                <a:cxn ang="0">
                  <a:pos x="426" y="433"/>
                </a:cxn>
                <a:cxn ang="0">
                  <a:pos x="385" y="455"/>
                </a:cxn>
                <a:cxn ang="0">
                  <a:pos x="400" y="501"/>
                </a:cxn>
                <a:cxn ang="0">
                  <a:pos x="434" y="545"/>
                </a:cxn>
                <a:cxn ang="0">
                  <a:pos x="430" y="590"/>
                </a:cxn>
                <a:cxn ang="0">
                  <a:pos x="400" y="614"/>
                </a:cxn>
                <a:cxn ang="0">
                  <a:pos x="368" y="636"/>
                </a:cxn>
                <a:cxn ang="0">
                  <a:pos x="310" y="636"/>
                </a:cxn>
                <a:cxn ang="0">
                  <a:pos x="237" y="618"/>
                </a:cxn>
                <a:cxn ang="0">
                  <a:pos x="177" y="634"/>
                </a:cxn>
                <a:cxn ang="0">
                  <a:pos x="132" y="620"/>
                </a:cxn>
                <a:cxn ang="0">
                  <a:pos x="100" y="584"/>
                </a:cxn>
                <a:cxn ang="0">
                  <a:pos x="69" y="548"/>
                </a:cxn>
                <a:cxn ang="0">
                  <a:pos x="26" y="506"/>
                </a:cxn>
                <a:cxn ang="0">
                  <a:pos x="69" y="331"/>
                </a:cxn>
                <a:cxn ang="0">
                  <a:pos x="72" y="303"/>
                </a:cxn>
                <a:cxn ang="0">
                  <a:pos x="78" y="256"/>
                </a:cxn>
                <a:cxn ang="0">
                  <a:pos x="95" y="223"/>
                </a:cxn>
                <a:cxn ang="0">
                  <a:pos x="126" y="192"/>
                </a:cxn>
                <a:cxn ang="0">
                  <a:pos x="153" y="166"/>
                </a:cxn>
                <a:cxn ang="0">
                  <a:pos x="199" y="151"/>
                </a:cxn>
                <a:cxn ang="0">
                  <a:pos x="254" y="143"/>
                </a:cxn>
                <a:cxn ang="0">
                  <a:pos x="284" y="117"/>
                </a:cxn>
                <a:cxn ang="0">
                  <a:pos x="301" y="105"/>
                </a:cxn>
                <a:cxn ang="0">
                  <a:pos x="313" y="73"/>
                </a:cxn>
                <a:cxn ang="0">
                  <a:pos x="354" y="44"/>
                </a:cxn>
                <a:cxn ang="0">
                  <a:pos x="399" y="48"/>
                </a:cxn>
                <a:cxn ang="0">
                  <a:pos x="434" y="43"/>
                </a:cxn>
                <a:cxn ang="0">
                  <a:pos x="457" y="17"/>
                </a:cxn>
              </a:cxnLst>
              <a:rect l="0" t="0" r="r" b="b"/>
              <a:pathLst>
                <a:path w="766" h="652">
                  <a:moveTo>
                    <a:pt x="462" y="13"/>
                  </a:moveTo>
                  <a:cubicBezTo>
                    <a:pt x="464" y="15"/>
                    <a:pt x="466" y="18"/>
                    <a:pt x="469" y="18"/>
                  </a:cubicBezTo>
                  <a:cubicBezTo>
                    <a:pt x="475" y="18"/>
                    <a:pt x="474" y="18"/>
                    <a:pt x="479" y="20"/>
                  </a:cubicBezTo>
                  <a:cubicBezTo>
                    <a:pt x="482" y="22"/>
                    <a:pt x="484" y="16"/>
                    <a:pt x="486" y="15"/>
                  </a:cubicBezTo>
                  <a:cubicBezTo>
                    <a:pt x="489" y="13"/>
                    <a:pt x="492" y="14"/>
                    <a:pt x="495" y="13"/>
                  </a:cubicBezTo>
                  <a:cubicBezTo>
                    <a:pt x="498" y="12"/>
                    <a:pt x="499" y="9"/>
                    <a:pt x="501" y="8"/>
                  </a:cubicBezTo>
                  <a:cubicBezTo>
                    <a:pt x="504" y="7"/>
                    <a:pt x="512" y="0"/>
                    <a:pt x="512" y="6"/>
                  </a:cubicBezTo>
                  <a:cubicBezTo>
                    <a:pt x="512" y="13"/>
                    <a:pt x="517" y="21"/>
                    <a:pt x="522" y="25"/>
                  </a:cubicBezTo>
                  <a:cubicBezTo>
                    <a:pt x="525" y="27"/>
                    <a:pt x="525" y="30"/>
                    <a:pt x="527" y="32"/>
                  </a:cubicBezTo>
                  <a:cubicBezTo>
                    <a:pt x="532" y="36"/>
                    <a:pt x="534" y="32"/>
                    <a:pt x="537" y="33"/>
                  </a:cubicBezTo>
                  <a:cubicBezTo>
                    <a:pt x="538" y="33"/>
                    <a:pt x="540" y="33"/>
                    <a:pt x="541" y="34"/>
                  </a:cubicBezTo>
                  <a:cubicBezTo>
                    <a:pt x="542" y="35"/>
                    <a:pt x="543" y="37"/>
                    <a:pt x="544" y="38"/>
                  </a:cubicBezTo>
                  <a:cubicBezTo>
                    <a:pt x="545" y="39"/>
                    <a:pt x="547" y="39"/>
                    <a:pt x="549" y="39"/>
                  </a:cubicBezTo>
                  <a:cubicBezTo>
                    <a:pt x="552" y="39"/>
                    <a:pt x="552" y="39"/>
                    <a:pt x="552" y="39"/>
                  </a:cubicBezTo>
                  <a:cubicBezTo>
                    <a:pt x="552" y="39"/>
                    <a:pt x="552" y="39"/>
                    <a:pt x="552" y="39"/>
                  </a:cubicBezTo>
                  <a:cubicBezTo>
                    <a:pt x="556" y="42"/>
                    <a:pt x="560" y="45"/>
                    <a:pt x="565" y="45"/>
                  </a:cubicBezTo>
                  <a:cubicBezTo>
                    <a:pt x="568" y="45"/>
                    <a:pt x="572" y="44"/>
                    <a:pt x="574" y="45"/>
                  </a:cubicBezTo>
                  <a:cubicBezTo>
                    <a:pt x="576" y="46"/>
                    <a:pt x="574" y="49"/>
                    <a:pt x="575" y="50"/>
                  </a:cubicBezTo>
                  <a:cubicBezTo>
                    <a:pt x="577" y="52"/>
                    <a:pt x="581" y="50"/>
                    <a:pt x="583" y="48"/>
                  </a:cubicBezTo>
                  <a:cubicBezTo>
                    <a:pt x="586" y="45"/>
                    <a:pt x="586" y="54"/>
                    <a:pt x="587" y="55"/>
                  </a:cubicBezTo>
                  <a:cubicBezTo>
                    <a:pt x="589" y="56"/>
                    <a:pt x="589" y="56"/>
                    <a:pt x="590" y="58"/>
                  </a:cubicBezTo>
                  <a:cubicBezTo>
                    <a:pt x="590" y="62"/>
                    <a:pt x="591" y="67"/>
                    <a:pt x="595" y="62"/>
                  </a:cubicBezTo>
                  <a:cubicBezTo>
                    <a:pt x="597" y="60"/>
                    <a:pt x="597" y="57"/>
                    <a:pt x="601" y="57"/>
                  </a:cubicBezTo>
                  <a:cubicBezTo>
                    <a:pt x="610" y="58"/>
                    <a:pt x="604" y="47"/>
                    <a:pt x="613" y="52"/>
                  </a:cubicBezTo>
                  <a:cubicBezTo>
                    <a:pt x="623" y="57"/>
                    <a:pt x="637" y="70"/>
                    <a:pt x="647" y="58"/>
                  </a:cubicBezTo>
                  <a:cubicBezTo>
                    <a:pt x="653" y="51"/>
                    <a:pt x="661" y="60"/>
                    <a:pt x="665" y="64"/>
                  </a:cubicBezTo>
                  <a:cubicBezTo>
                    <a:pt x="668" y="66"/>
                    <a:pt x="668" y="71"/>
                    <a:pt x="670" y="74"/>
                  </a:cubicBezTo>
                  <a:cubicBezTo>
                    <a:pt x="675" y="80"/>
                    <a:pt x="679" y="78"/>
                    <a:pt x="685" y="77"/>
                  </a:cubicBezTo>
                  <a:cubicBezTo>
                    <a:pt x="693" y="76"/>
                    <a:pt x="693" y="85"/>
                    <a:pt x="698" y="86"/>
                  </a:cubicBezTo>
                  <a:cubicBezTo>
                    <a:pt x="703" y="91"/>
                    <a:pt x="706" y="91"/>
                    <a:pt x="713" y="92"/>
                  </a:cubicBezTo>
                  <a:cubicBezTo>
                    <a:pt x="717" y="92"/>
                    <a:pt x="719" y="94"/>
                    <a:pt x="721" y="98"/>
                  </a:cubicBezTo>
                  <a:cubicBezTo>
                    <a:pt x="724" y="105"/>
                    <a:pt x="727" y="112"/>
                    <a:pt x="731" y="119"/>
                  </a:cubicBezTo>
                  <a:cubicBezTo>
                    <a:pt x="734" y="123"/>
                    <a:pt x="738" y="125"/>
                    <a:pt x="739" y="130"/>
                  </a:cubicBezTo>
                  <a:cubicBezTo>
                    <a:pt x="742" y="139"/>
                    <a:pt x="751" y="132"/>
                    <a:pt x="756" y="131"/>
                  </a:cubicBezTo>
                  <a:cubicBezTo>
                    <a:pt x="756" y="131"/>
                    <a:pt x="756" y="131"/>
                    <a:pt x="756" y="131"/>
                  </a:cubicBezTo>
                  <a:cubicBezTo>
                    <a:pt x="756" y="134"/>
                    <a:pt x="758" y="139"/>
                    <a:pt x="761" y="140"/>
                  </a:cubicBezTo>
                  <a:cubicBezTo>
                    <a:pt x="763" y="141"/>
                    <a:pt x="766" y="141"/>
                    <a:pt x="765" y="144"/>
                  </a:cubicBezTo>
                  <a:cubicBezTo>
                    <a:pt x="764" y="151"/>
                    <a:pt x="755" y="150"/>
                    <a:pt x="752" y="156"/>
                  </a:cubicBezTo>
                  <a:cubicBezTo>
                    <a:pt x="750" y="162"/>
                    <a:pt x="757" y="164"/>
                    <a:pt x="758" y="169"/>
                  </a:cubicBezTo>
                  <a:cubicBezTo>
                    <a:pt x="758" y="171"/>
                    <a:pt x="756" y="173"/>
                    <a:pt x="756" y="175"/>
                  </a:cubicBezTo>
                  <a:cubicBezTo>
                    <a:pt x="756" y="177"/>
                    <a:pt x="757" y="179"/>
                    <a:pt x="757" y="181"/>
                  </a:cubicBezTo>
                  <a:cubicBezTo>
                    <a:pt x="757" y="184"/>
                    <a:pt x="757" y="188"/>
                    <a:pt x="755" y="190"/>
                  </a:cubicBezTo>
                  <a:cubicBezTo>
                    <a:pt x="753" y="196"/>
                    <a:pt x="747" y="199"/>
                    <a:pt x="750" y="205"/>
                  </a:cubicBezTo>
                  <a:cubicBezTo>
                    <a:pt x="751" y="209"/>
                    <a:pt x="751" y="210"/>
                    <a:pt x="748" y="214"/>
                  </a:cubicBezTo>
                  <a:cubicBezTo>
                    <a:pt x="740" y="224"/>
                    <a:pt x="750" y="225"/>
                    <a:pt x="751" y="233"/>
                  </a:cubicBezTo>
                  <a:cubicBezTo>
                    <a:pt x="751" y="240"/>
                    <a:pt x="745" y="240"/>
                    <a:pt x="743" y="244"/>
                  </a:cubicBezTo>
                  <a:cubicBezTo>
                    <a:pt x="741" y="247"/>
                    <a:pt x="743" y="249"/>
                    <a:pt x="743" y="252"/>
                  </a:cubicBezTo>
                  <a:cubicBezTo>
                    <a:pt x="742" y="255"/>
                    <a:pt x="732" y="254"/>
                    <a:pt x="729" y="254"/>
                  </a:cubicBezTo>
                  <a:cubicBezTo>
                    <a:pt x="724" y="254"/>
                    <a:pt x="724" y="260"/>
                    <a:pt x="719" y="263"/>
                  </a:cubicBezTo>
                  <a:cubicBezTo>
                    <a:pt x="716" y="265"/>
                    <a:pt x="716" y="268"/>
                    <a:pt x="713" y="271"/>
                  </a:cubicBezTo>
                  <a:cubicBezTo>
                    <a:pt x="710" y="272"/>
                    <a:pt x="708" y="272"/>
                    <a:pt x="706" y="273"/>
                  </a:cubicBezTo>
                  <a:cubicBezTo>
                    <a:pt x="700" y="275"/>
                    <a:pt x="702" y="282"/>
                    <a:pt x="696" y="282"/>
                  </a:cubicBezTo>
                  <a:cubicBezTo>
                    <a:pt x="692" y="282"/>
                    <a:pt x="692" y="280"/>
                    <a:pt x="688" y="283"/>
                  </a:cubicBezTo>
                  <a:cubicBezTo>
                    <a:pt x="685" y="286"/>
                    <a:pt x="683" y="290"/>
                    <a:pt x="684" y="294"/>
                  </a:cubicBezTo>
                  <a:cubicBezTo>
                    <a:pt x="687" y="304"/>
                    <a:pt x="675" y="300"/>
                    <a:pt x="670" y="301"/>
                  </a:cubicBezTo>
                  <a:cubicBezTo>
                    <a:pt x="666" y="302"/>
                    <a:pt x="663" y="303"/>
                    <a:pt x="659" y="303"/>
                  </a:cubicBezTo>
                  <a:cubicBezTo>
                    <a:pt x="653" y="303"/>
                    <a:pt x="652" y="306"/>
                    <a:pt x="648" y="309"/>
                  </a:cubicBezTo>
                  <a:cubicBezTo>
                    <a:pt x="643" y="319"/>
                    <a:pt x="643" y="319"/>
                    <a:pt x="643" y="319"/>
                  </a:cubicBezTo>
                  <a:cubicBezTo>
                    <a:pt x="643" y="319"/>
                    <a:pt x="643" y="319"/>
                    <a:pt x="643" y="319"/>
                  </a:cubicBezTo>
                  <a:cubicBezTo>
                    <a:pt x="642" y="319"/>
                    <a:pt x="641" y="319"/>
                    <a:pt x="640" y="319"/>
                  </a:cubicBezTo>
                  <a:cubicBezTo>
                    <a:pt x="637" y="319"/>
                    <a:pt x="631" y="325"/>
                    <a:pt x="631" y="320"/>
                  </a:cubicBezTo>
                  <a:cubicBezTo>
                    <a:pt x="631" y="314"/>
                    <a:pt x="633" y="309"/>
                    <a:pt x="624" y="309"/>
                  </a:cubicBezTo>
                  <a:cubicBezTo>
                    <a:pt x="621" y="307"/>
                    <a:pt x="621" y="306"/>
                    <a:pt x="620" y="303"/>
                  </a:cubicBezTo>
                  <a:cubicBezTo>
                    <a:pt x="619" y="302"/>
                    <a:pt x="618" y="301"/>
                    <a:pt x="617" y="299"/>
                  </a:cubicBezTo>
                  <a:cubicBezTo>
                    <a:pt x="617" y="296"/>
                    <a:pt x="619" y="295"/>
                    <a:pt x="619" y="293"/>
                  </a:cubicBezTo>
                  <a:cubicBezTo>
                    <a:pt x="618" y="290"/>
                    <a:pt x="618" y="287"/>
                    <a:pt x="616" y="285"/>
                  </a:cubicBezTo>
                  <a:cubicBezTo>
                    <a:pt x="614" y="284"/>
                    <a:pt x="614" y="284"/>
                    <a:pt x="614" y="284"/>
                  </a:cubicBezTo>
                  <a:cubicBezTo>
                    <a:pt x="612" y="285"/>
                    <a:pt x="610" y="287"/>
                    <a:pt x="607" y="288"/>
                  </a:cubicBezTo>
                  <a:cubicBezTo>
                    <a:pt x="600" y="291"/>
                    <a:pt x="593" y="290"/>
                    <a:pt x="586" y="291"/>
                  </a:cubicBezTo>
                  <a:cubicBezTo>
                    <a:pt x="576" y="293"/>
                    <a:pt x="579" y="302"/>
                    <a:pt x="574" y="303"/>
                  </a:cubicBezTo>
                  <a:cubicBezTo>
                    <a:pt x="560" y="308"/>
                    <a:pt x="551" y="301"/>
                    <a:pt x="540" y="314"/>
                  </a:cubicBezTo>
                  <a:cubicBezTo>
                    <a:pt x="537" y="318"/>
                    <a:pt x="527" y="334"/>
                    <a:pt x="523" y="333"/>
                  </a:cubicBezTo>
                  <a:cubicBezTo>
                    <a:pt x="517" y="332"/>
                    <a:pt x="517" y="326"/>
                    <a:pt x="512" y="331"/>
                  </a:cubicBezTo>
                  <a:cubicBezTo>
                    <a:pt x="506" y="336"/>
                    <a:pt x="509" y="344"/>
                    <a:pt x="498" y="339"/>
                  </a:cubicBezTo>
                  <a:cubicBezTo>
                    <a:pt x="493" y="337"/>
                    <a:pt x="493" y="339"/>
                    <a:pt x="489" y="341"/>
                  </a:cubicBezTo>
                  <a:cubicBezTo>
                    <a:pt x="485" y="343"/>
                    <a:pt x="485" y="350"/>
                    <a:pt x="482" y="354"/>
                  </a:cubicBezTo>
                  <a:cubicBezTo>
                    <a:pt x="478" y="359"/>
                    <a:pt x="476" y="355"/>
                    <a:pt x="476" y="363"/>
                  </a:cubicBezTo>
                  <a:cubicBezTo>
                    <a:pt x="476" y="367"/>
                    <a:pt x="473" y="368"/>
                    <a:pt x="471" y="371"/>
                  </a:cubicBezTo>
                  <a:cubicBezTo>
                    <a:pt x="462" y="379"/>
                    <a:pt x="460" y="393"/>
                    <a:pt x="451" y="401"/>
                  </a:cubicBezTo>
                  <a:cubicBezTo>
                    <a:pt x="447" y="404"/>
                    <a:pt x="447" y="405"/>
                    <a:pt x="444" y="409"/>
                  </a:cubicBezTo>
                  <a:cubicBezTo>
                    <a:pt x="441" y="413"/>
                    <a:pt x="444" y="415"/>
                    <a:pt x="442" y="418"/>
                  </a:cubicBezTo>
                  <a:cubicBezTo>
                    <a:pt x="440" y="421"/>
                    <a:pt x="436" y="422"/>
                    <a:pt x="435" y="425"/>
                  </a:cubicBezTo>
                  <a:cubicBezTo>
                    <a:pt x="434" y="427"/>
                    <a:pt x="436" y="428"/>
                    <a:pt x="434" y="430"/>
                  </a:cubicBezTo>
                  <a:cubicBezTo>
                    <a:pt x="433" y="432"/>
                    <a:pt x="427" y="430"/>
                    <a:pt x="426" y="433"/>
                  </a:cubicBezTo>
                  <a:cubicBezTo>
                    <a:pt x="424" y="440"/>
                    <a:pt x="422" y="436"/>
                    <a:pt x="417" y="440"/>
                  </a:cubicBezTo>
                  <a:cubicBezTo>
                    <a:pt x="412" y="444"/>
                    <a:pt x="406" y="440"/>
                    <a:pt x="402" y="446"/>
                  </a:cubicBezTo>
                  <a:cubicBezTo>
                    <a:pt x="401" y="449"/>
                    <a:pt x="396" y="447"/>
                    <a:pt x="394" y="451"/>
                  </a:cubicBezTo>
                  <a:cubicBezTo>
                    <a:pt x="391" y="456"/>
                    <a:pt x="389" y="453"/>
                    <a:pt x="385" y="455"/>
                  </a:cubicBezTo>
                  <a:cubicBezTo>
                    <a:pt x="384" y="456"/>
                    <a:pt x="383" y="456"/>
                    <a:pt x="382" y="457"/>
                  </a:cubicBezTo>
                  <a:cubicBezTo>
                    <a:pt x="382" y="457"/>
                    <a:pt x="382" y="457"/>
                    <a:pt x="382" y="457"/>
                  </a:cubicBezTo>
                  <a:cubicBezTo>
                    <a:pt x="381" y="464"/>
                    <a:pt x="389" y="470"/>
                    <a:pt x="392" y="475"/>
                  </a:cubicBezTo>
                  <a:cubicBezTo>
                    <a:pt x="395" y="483"/>
                    <a:pt x="398" y="493"/>
                    <a:pt x="400" y="501"/>
                  </a:cubicBezTo>
                  <a:cubicBezTo>
                    <a:pt x="402" y="506"/>
                    <a:pt x="405" y="512"/>
                    <a:pt x="408" y="517"/>
                  </a:cubicBezTo>
                  <a:cubicBezTo>
                    <a:pt x="411" y="521"/>
                    <a:pt x="415" y="519"/>
                    <a:pt x="418" y="524"/>
                  </a:cubicBezTo>
                  <a:cubicBezTo>
                    <a:pt x="420" y="530"/>
                    <a:pt x="420" y="540"/>
                    <a:pt x="427" y="541"/>
                  </a:cubicBezTo>
                  <a:cubicBezTo>
                    <a:pt x="432" y="542"/>
                    <a:pt x="437" y="538"/>
                    <a:pt x="434" y="545"/>
                  </a:cubicBezTo>
                  <a:cubicBezTo>
                    <a:pt x="429" y="554"/>
                    <a:pt x="430" y="556"/>
                    <a:pt x="432" y="565"/>
                  </a:cubicBezTo>
                  <a:cubicBezTo>
                    <a:pt x="432" y="567"/>
                    <a:pt x="429" y="573"/>
                    <a:pt x="433" y="572"/>
                  </a:cubicBezTo>
                  <a:cubicBezTo>
                    <a:pt x="433" y="572"/>
                    <a:pt x="433" y="572"/>
                    <a:pt x="433" y="572"/>
                  </a:cubicBezTo>
                  <a:cubicBezTo>
                    <a:pt x="431" y="574"/>
                    <a:pt x="431" y="587"/>
                    <a:pt x="430" y="590"/>
                  </a:cubicBezTo>
                  <a:cubicBezTo>
                    <a:pt x="430" y="592"/>
                    <a:pt x="431" y="593"/>
                    <a:pt x="431" y="596"/>
                  </a:cubicBezTo>
                  <a:cubicBezTo>
                    <a:pt x="430" y="601"/>
                    <a:pt x="422" y="602"/>
                    <a:pt x="419" y="605"/>
                  </a:cubicBezTo>
                  <a:cubicBezTo>
                    <a:pt x="417" y="608"/>
                    <a:pt x="422" y="610"/>
                    <a:pt x="415" y="613"/>
                  </a:cubicBezTo>
                  <a:cubicBezTo>
                    <a:pt x="410" y="614"/>
                    <a:pt x="404" y="611"/>
                    <a:pt x="400" y="614"/>
                  </a:cubicBezTo>
                  <a:cubicBezTo>
                    <a:pt x="397" y="615"/>
                    <a:pt x="398" y="620"/>
                    <a:pt x="394" y="619"/>
                  </a:cubicBezTo>
                  <a:cubicBezTo>
                    <a:pt x="388" y="618"/>
                    <a:pt x="388" y="618"/>
                    <a:pt x="383" y="620"/>
                  </a:cubicBezTo>
                  <a:cubicBezTo>
                    <a:pt x="378" y="622"/>
                    <a:pt x="384" y="629"/>
                    <a:pt x="378" y="628"/>
                  </a:cubicBezTo>
                  <a:cubicBezTo>
                    <a:pt x="368" y="627"/>
                    <a:pt x="372" y="632"/>
                    <a:pt x="368" y="636"/>
                  </a:cubicBezTo>
                  <a:cubicBezTo>
                    <a:pt x="366" y="639"/>
                    <a:pt x="362" y="637"/>
                    <a:pt x="359" y="639"/>
                  </a:cubicBezTo>
                  <a:cubicBezTo>
                    <a:pt x="354" y="642"/>
                    <a:pt x="353" y="641"/>
                    <a:pt x="348" y="638"/>
                  </a:cubicBezTo>
                  <a:cubicBezTo>
                    <a:pt x="343" y="635"/>
                    <a:pt x="336" y="642"/>
                    <a:pt x="331" y="643"/>
                  </a:cubicBezTo>
                  <a:cubicBezTo>
                    <a:pt x="324" y="644"/>
                    <a:pt x="318" y="638"/>
                    <a:pt x="310" y="636"/>
                  </a:cubicBezTo>
                  <a:cubicBezTo>
                    <a:pt x="296" y="633"/>
                    <a:pt x="303" y="620"/>
                    <a:pt x="288" y="625"/>
                  </a:cubicBezTo>
                  <a:cubicBezTo>
                    <a:pt x="279" y="628"/>
                    <a:pt x="277" y="627"/>
                    <a:pt x="270" y="623"/>
                  </a:cubicBezTo>
                  <a:cubicBezTo>
                    <a:pt x="266" y="620"/>
                    <a:pt x="259" y="609"/>
                    <a:pt x="256" y="616"/>
                  </a:cubicBezTo>
                  <a:cubicBezTo>
                    <a:pt x="251" y="624"/>
                    <a:pt x="244" y="611"/>
                    <a:pt x="237" y="618"/>
                  </a:cubicBezTo>
                  <a:cubicBezTo>
                    <a:pt x="231" y="626"/>
                    <a:pt x="230" y="620"/>
                    <a:pt x="224" y="621"/>
                  </a:cubicBezTo>
                  <a:cubicBezTo>
                    <a:pt x="221" y="622"/>
                    <a:pt x="221" y="627"/>
                    <a:pt x="219" y="629"/>
                  </a:cubicBezTo>
                  <a:cubicBezTo>
                    <a:pt x="199" y="642"/>
                    <a:pt x="199" y="642"/>
                    <a:pt x="199" y="642"/>
                  </a:cubicBezTo>
                  <a:cubicBezTo>
                    <a:pt x="184" y="652"/>
                    <a:pt x="185" y="642"/>
                    <a:pt x="177" y="634"/>
                  </a:cubicBezTo>
                  <a:cubicBezTo>
                    <a:pt x="170" y="627"/>
                    <a:pt x="165" y="632"/>
                    <a:pt x="157" y="634"/>
                  </a:cubicBezTo>
                  <a:cubicBezTo>
                    <a:pt x="157" y="634"/>
                    <a:pt x="157" y="634"/>
                    <a:pt x="157" y="634"/>
                  </a:cubicBezTo>
                  <a:cubicBezTo>
                    <a:pt x="155" y="629"/>
                    <a:pt x="155" y="629"/>
                    <a:pt x="155" y="629"/>
                  </a:cubicBezTo>
                  <a:cubicBezTo>
                    <a:pt x="151" y="620"/>
                    <a:pt x="139" y="624"/>
                    <a:pt x="132" y="620"/>
                  </a:cubicBezTo>
                  <a:cubicBezTo>
                    <a:pt x="129" y="619"/>
                    <a:pt x="129" y="616"/>
                    <a:pt x="128" y="614"/>
                  </a:cubicBezTo>
                  <a:cubicBezTo>
                    <a:pt x="125" y="609"/>
                    <a:pt x="122" y="610"/>
                    <a:pt x="118" y="606"/>
                  </a:cubicBezTo>
                  <a:cubicBezTo>
                    <a:pt x="114" y="602"/>
                    <a:pt x="113" y="597"/>
                    <a:pt x="109" y="593"/>
                  </a:cubicBezTo>
                  <a:cubicBezTo>
                    <a:pt x="106" y="592"/>
                    <a:pt x="100" y="587"/>
                    <a:pt x="100" y="584"/>
                  </a:cubicBezTo>
                  <a:cubicBezTo>
                    <a:pt x="100" y="580"/>
                    <a:pt x="95" y="580"/>
                    <a:pt x="94" y="577"/>
                  </a:cubicBezTo>
                  <a:cubicBezTo>
                    <a:pt x="93" y="573"/>
                    <a:pt x="93" y="572"/>
                    <a:pt x="90" y="571"/>
                  </a:cubicBezTo>
                  <a:cubicBezTo>
                    <a:pt x="86" y="569"/>
                    <a:pt x="81" y="566"/>
                    <a:pt x="79" y="563"/>
                  </a:cubicBezTo>
                  <a:cubicBezTo>
                    <a:pt x="75" y="559"/>
                    <a:pt x="72" y="553"/>
                    <a:pt x="69" y="548"/>
                  </a:cubicBezTo>
                  <a:cubicBezTo>
                    <a:pt x="66" y="541"/>
                    <a:pt x="67" y="532"/>
                    <a:pt x="59" y="529"/>
                  </a:cubicBezTo>
                  <a:cubicBezTo>
                    <a:pt x="52" y="528"/>
                    <a:pt x="46" y="529"/>
                    <a:pt x="46" y="520"/>
                  </a:cubicBezTo>
                  <a:cubicBezTo>
                    <a:pt x="46" y="513"/>
                    <a:pt x="36" y="518"/>
                    <a:pt x="34" y="513"/>
                  </a:cubicBezTo>
                  <a:cubicBezTo>
                    <a:pt x="32" y="507"/>
                    <a:pt x="28" y="510"/>
                    <a:pt x="26" y="506"/>
                  </a:cubicBezTo>
                  <a:cubicBezTo>
                    <a:pt x="21" y="499"/>
                    <a:pt x="17" y="501"/>
                    <a:pt x="12" y="497"/>
                  </a:cubicBezTo>
                  <a:cubicBezTo>
                    <a:pt x="9" y="495"/>
                    <a:pt x="9" y="492"/>
                    <a:pt x="6" y="490"/>
                  </a:cubicBezTo>
                  <a:cubicBezTo>
                    <a:pt x="2" y="487"/>
                    <a:pt x="2" y="484"/>
                    <a:pt x="0" y="480"/>
                  </a:cubicBezTo>
                  <a:cubicBezTo>
                    <a:pt x="69" y="331"/>
                    <a:pt x="69" y="331"/>
                    <a:pt x="69" y="331"/>
                  </a:cubicBezTo>
                  <a:cubicBezTo>
                    <a:pt x="71" y="327"/>
                    <a:pt x="72" y="324"/>
                    <a:pt x="76" y="320"/>
                  </a:cubicBezTo>
                  <a:cubicBezTo>
                    <a:pt x="77" y="318"/>
                    <a:pt x="78" y="316"/>
                    <a:pt x="78" y="314"/>
                  </a:cubicBezTo>
                  <a:cubicBezTo>
                    <a:pt x="77" y="314"/>
                    <a:pt x="77" y="314"/>
                    <a:pt x="77" y="313"/>
                  </a:cubicBezTo>
                  <a:cubicBezTo>
                    <a:pt x="70" y="313"/>
                    <a:pt x="71" y="308"/>
                    <a:pt x="72" y="303"/>
                  </a:cubicBezTo>
                  <a:cubicBezTo>
                    <a:pt x="73" y="298"/>
                    <a:pt x="71" y="291"/>
                    <a:pt x="74" y="288"/>
                  </a:cubicBezTo>
                  <a:cubicBezTo>
                    <a:pt x="76" y="284"/>
                    <a:pt x="77" y="282"/>
                    <a:pt x="79" y="277"/>
                  </a:cubicBezTo>
                  <a:cubicBezTo>
                    <a:pt x="80" y="274"/>
                    <a:pt x="83" y="265"/>
                    <a:pt x="83" y="262"/>
                  </a:cubicBezTo>
                  <a:cubicBezTo>
                    <a:pt x="83" y="260"/>
                    <a:pt x="78" y="258"/>
                    <a:pt x="78" y="256"/>
                  </a:cubicBezTo>
                  <a:cubicBezTo>
                    <a:pt x="80" y="255"/>
                    <a:pt x="83" y="256"/>
                    <a:pt x="84" y="253"/>
                  </a:cubicBezTo>
                  <a:cubicBezTo>
                    <a:pt x="89" y="250"/>
                    <a:pt x="90" y="243"/>
                    <a:pt x="91" y="238"/>
                  </a:cubicBezTo>
                  <a:cubicBezTo>
                    <a:pt x="93" y="232"/>
                    <a:pt x="100" y="230"/>
                    <a:pt x="95" y="223"/>
                  </a:cubicBezTo>
                  <a:cubicBezTo>
                    <a:pt x="95" y="223"/>
                    <a:pt x="95" y="223"/>
                    <a:pt x="95" y="223"/>
                  </a:cubicBezTo>
                  <a:cubicBezTo>
                    <a:pt x="102" y="219"/>
                    <a:pt x="102" y="219"/>
                    <a:pt x="102" y="219"/>
                  </a:cubicBezTo>
                  <a:cubicBezTo>
                    <a:pt x="106" y="219"/>
                    <a:pt x="107" y="204"/>
                    <a:pt x="113" y="200"/>
                  </a:cubicBezTo>
                  <a:cubicBezTo>
                    <a:pt x="116" y="199"/>
                    <a:pt x="118" y="199"/>
                    <a:pt x="121" y="197"/>
                  </a:cubicBezTo>
                  <a:cubicBezTo>
                    <a:pt x="123" y="195"/>
                    <a:pt x="124" y="193"/>
                    <a:pt x="126" y="192"/>
                  </a:cubicBezTo>
                  <a:cubicBezTo>
                    <a:pt x="129" y="191"/>
                    <a:pt x="128" y="184"/>
                    <a:pt x="131" y="181"/>
                  </a:cubicBezTo>
                  <a:cubicBezTo>
                    <a:pt x="133" y="178"/>
                    <a:pt x="136" y="178"/>
                    <a:pt x="139" y="178"/>
                  </a:cubicBezTo>
                  <a:cubicBezTo>
                    <a:pt x="143" y="178"/>
                    <a:pt x="145" y="171"/>
                    <a:pt x="149" y="170"/>
                  </a:cubicBezTo>
                  <a:cubicBezTo>
                    <a:pt x="152" y="169"/>
                    <a:pt x="151" y="170"/>
                    <a:pt x="153" y="166"/>
                  </a:cubicBezTo>
                  <a:cubicBezTo>
                    <a:pt x="155" y="164"/>
                    <a:pt x="161" y="163"/>
                    <a:pt x="164" y="162"/>
                  </a:cubicBezTo>
                  <a:cubicBezTo>
                    <a:pt x="167" y="161"/>
                    <a:pt x="168" y="160"/>
                    <a:pt x="171" y="161"/>
                  </a:cubicBezTo>
                  <a:cubicBezTo>
                    <a:pt x="175" y="161"/>
                    <a:pt x="176" y="155"/>
                    <a:pt x="180" y="160"/>
                  </a:cubicBezTo>
                  <a:cubicBezTo>
                    <a:pt x="184" y="164"/>
                    <a:pt x="194" y="152"/>
                    <a:pt x="199" y="151"/>
                  </a:cubicBezTo>
                  <a:cubicBezTo>
                    <a:pt x="207" y="148"/>
                    <a:pt x="207" y="148"/>
                    <a:pt x="216" y="150"/>
                  </a:cubicBezTo>
                  <a:cubicBezTo>
                    <a:pt x="228" y="154"/>
                    <a:pt x="235" y="149"/>
                    <a:pt x="236" y="164"/>
                  </a:cubicBezTo>
                  <a:cubicBezTo>
                    <a:pt x="236" y="169"/>
                    <a:pt x="243" y="173"/>
                    <a:pt x="243" y="166"/>
                  </a:cubicBezTo>
                  <a:cubicBezTo>
                    <a:pt x="243" y="155"/>
                    <a:pt x="247" y="150"/>
                    <a:pt x="254" y="143"/>
                  </a:cubicBezTo>
                  <a:cubicBezTo>
                    <a:pt x="257" y="140"/>
                    <a:pt x="262" y="137"/>
                    <a:pt x="264" y="133"/>
                  </a:cubicBezTo>
                  <a:cubicBezTo>
                    <a:pt x="267" y="129"/>
                    <a:pt x="262" y="124"/>
                    <a:pt x="269" y="122"/>
                  </a:cubicBezTo>
                  <a:cubicBezTo>
                    <a:pt x="271" y="122"/>
                    <a:pt x="274" y="122"/>
                    <a:pt x="276" y="120"/>
                  </a:cubicBezTo>
                  <a:cubicBezTo>
                    <a:pt x="278" y="119"/>
                    <a:pt x="281" y="114"/>
                    <a:pt x="284" y="117"/>
                  </a:cubicBezTo>
                  <a:cubicBezTo>
                    <a:pt x="287" y="120"/>
                    <a:pt x="293" y="118"/>
                    <a:pt x="298" y="118"/>
                  </a:cubicBezTo>
                  <a:cubicBezTo>
                    <a:pt x="300" y="118"/>
                    <a:pt x="309" y="120"/>
                    <a:pt x="309" y="116"/>
                  </a:cubicBezTo>
                  <a:cubicBezTo>
                    <a:pt x="305" y="114"/>
                    <a:pt x="303" y="114"/>
                    <a:pt x="300" y="110"/>
                  </a:cubicBezTo>
                  <a:cubicBezTo>
                    <a:pt x="298" y="108"/>
                    <a:pt x="299" y="108"/>
                    <a:pt x="301" y="105"/>
                  </a:cubicBezTo>
                  <a:cubicBezTo>
                    <a:pt x="302" y="103"/>
                    <a:pt x="304" y="97"/>
                    <a:pt x="303" y="94"/>
                  </a:cubicBezTo>
                  <a:cubicBezTo>
                    <a:pt x="300" y="90"/>
                    <a:pt x="295" y="89"/>
                    <a:pt x="294" y="84"/>
                  </a:cubicBezTo>
                  <a:cubicBezTo>
                    <a:pt x="297" y="81"/>
                    <a:pt x="297" y="80"/>
                    <a:pt x="302" y="80"/>
                  </a:cubicBezTo>
                  <a:cubicBezTo>
                    <a:pt x="306" y="80"/>
                    <a:pt x="306" y="71"/>
                    <a:pt x="313" y="73"/>
                  </a:cubicBezTo>
                  <a:cubicBezTo>
                    <a:pt x="318" y="75"/>
                    <a:pt x="317" y="68"/>
                    <a:pt x="317" y="65"/>
                  </a:cubicBezTo>
                  <a:cubicBezTo>
                    <a:pt x="318" y="61"/>
                    <a:pt x="321" y="61"/>
                    <a:pt x="323" y="58"/>
                  </a:cubicBezTo>
                  <a:cubicBezTo>
                    <a:pt x="327" y="54"/>
                    <a:pt x="331" y="65"/>
                    <a:pt x="334" y="55"/>
                  </a:cubicBezTo>
                  <a:cubicBezTo>
                    <a:pt x="335" y="48"/>
                    <a:pt x="347" y="45"/>
                    <a:pt x="354" y="44"/>
                  </a:cubicBezTo>
                  <a:cubicBezTo>
                    <a:pt x="357" y="43"/>
                    <a:pt x="360" y="49"/>
                    <a:pt x="362" y="48"/>
                  </a:cubicBezTo>
                  <a:cubicBezTo>
                    <a:pt x="364" y="46"/>
                    <a:pt x="362" y="39"/>
                    <a:pt x="367" y="39"/>
                  </a:cubicBezTo>
                  <a:cubicBezTo>
                    <a:pt x="368" y="47"/>
                    <a:pt x="381" y="45"/>
                    <a:pt x="386" y="45"/>
                  </a:cubicBezTo>
                  <a:cubicBezTo>
                    <a:pt x="393" y="46"/>
                    <a:pt x="395" y="42"/>
                    <a:pt x="399" y="48"/>
                  </a:cubicBezTo>
                  <a:cubicBezTo>
                    <a:pt x="401" y="51"/>
                    <a:pt x="406" y="50"/>
                    <a:pt x="406" y="46"/>
                  </a:cubicBezTo>
                  <a:cubicBezTo>
                    <a:pt x="406" y="42"/>
                    <a:pt x="407" y="43"/>
                    <a:pt x="410" y="41"/>
                  </a:cubicBezTo>
                  <a:cubicBezTo>
                    <a:pt x="413" y="40"/>
                    <a:pt x="416" y="33"/>
                    <a:pt x="419" y="33"/>
                  </a:cubicBezTo>
                  <a:cubicBezTo>
                    <a:pt x="424" y="34"/>
                    <a:pt x="428" y="47"/>
                    <a:pt x="434" y="43"/>
                  </a:cubicBezTo>
                  <a:cubicBezTo>
                    <a:pt x="436" y="41"/>
                    <a:pt x="436" y="39"/>
                    <a:pt x="438" y="38"/>
                  </a:cubicBezTo>
                  <a:cubicBezTo>
                    <a:pt x="444" y="33"/>
                    <a:pt x="446" y="35"/>
                    <a:pt x="447" y="26"/>
                  </a:cubicBezTo>
                  <a:cubicBezTo>
                    <a:pt x="448" y="22"/>
                    <a:pt x="449" y="20"/>
                    <a:pt x="453" y="19"/>
                  </a:cubicBezTo>
                  <a:cubicBezTo>
                    <a:pt x="455" y="18"/>
                    <a:pt x="456" y="18"/>
                    <a:pt x="457" y="17"/>
                  </a:cubicBezTo>
                  <a:cubicBezTo>
                    <a:pt x="459" y="16"/>
                    <a:pt x="460" y="15"/>
                    <a:pt x="462" y="1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5656263" y="2162175"/>
              <a:ext cx="1030288" cy="1274763"/>
            </a:xfrm>
            <a:custGeom>
              <a:avLst/>
              <a:gdLst/>
              <a:ahLst/>
              <a:cxnLst>
                <a:cxn ang="0">
                  <a:pos x="16" y="292"/>
                </a:cxn>
                <a:cxn ang="0">
                  <a:pos x="45" y="272"/>
                </a:cxn>
                <a:cxn ang="0">
                  <a:pos x="70" y="260"/>
                </a:cxn>
                <a:cxn ang="0">
                  <a:pos x="100" y="241"/>
                </a:cxn>
                <a:cxn ang="0">
                  <a:pos x="105" y="203"/>
                </a:cxn>
                <a:cxn ang="0">
                  <a:pos x="114" y="170"/>
                </a:cxn>
                <a:cxn ang="0">
                  <a:pos x="109" y="145"/>
                </a:cxn>
                <a:cxn ang="0">
                  <a:pos x="113" y="120"/>
                </a:cxn>
                <a:cxn ang="0">
                  <a:pos x="128" y="111"/>
                </a:cxn>
                <a:cxn ang="0">
                  <a:pos x="156" y="105"/>
                </a:cxn>
                <a:cxn ang="0">
                  <a:pos x="188" y="101"/>
                </a:cxn>
                <a:cxn ang="0">
                  <a:pos x="219" y="94"/>
                </a:cxn>
                <a:cxn ang="0">
                  <a:pos x="254" y="88"/>
                </a:cxn>
                <a:cxn ang="0">
                  <a:pos x="309" y="90"/>
                </a:cxn>
                <a:cxn ang="0">
                  <a:pos x="339" y="70"/>
                </a:cxn>
                <a:cxn ang="0">
                  <a:pos x="364" y="79"/>
                </a:cxn>
                <a:cxn ang="0">
                  <a:pos x="438" y="1"/>
                </a:cxn>
                <a:cxn ang="0">
                  <a:pos x="450" y="4"/>
                </a:cxn>
                <a:cxn ang="0">
                  <a:pos x="459" y="8"/>
                </a:cxn>
                <a:cxn ang="0">
                  <a:pos x="488" y="10"/>
                </a:cxn>
                <a:cxn ang="0">
                  <a:pos x="558" y="15"/>
                </a:cxn>
                <a:cxn ang="0">
                  <a:pos x="555" y="32"/>
                </a:cxn>
                <a:cxn ang="0">
                  <a:pos x="529" y="115"/>
                </a:cxn>
                <a:cxn ang="0">
                  <a:pos x="513" y="194"/>
                </a:cxn>
                <a:cxn ang="0">
                  <a:pos x="494" y="255"/>
                </a:cxn>
                <a:cxn ang="0">
                  <a:pos x="437" y="325"/>
                </a:cxn>
                <a:cxn ang="0">
                  <a:pos x="328" y="426"/>
                </a:cxn>
                <a:cxn ang="0">
                  <a:pos x="298" y="495"/>
                </a:cxn>
                <a:cxn ang="0">
                  <a:pos x="252" y="569"/>
                </a:cxn>
                <a:cxn ang="0">
                  <a:pos x="196" y="663"/>
                </a:cxn>
                <a:cxn ang="0">
                  <a:pos x="175" y="692"/>
                </a:cxn>
                <a:cxn ang="0">
                  <a:pos x="152" y="651"/>
                </a:cxn>
                <a:cxn ang="0">
                  <a:pos x="116" y="634"/>
                </a:cxn>
                <a:cxn ang="0">
                  <a:pos x="72" y="623"/>
                </a:cxn>
                <a:cxn ang="0">
                  <a:pos x="33" y="610"/>
                </a:cxn>
                <a:cxn ang="0">
                  <a:pos x="29" y="557"/>
                </a:cxn>
                <a:cxn ang="0">
                  <a:pos x="19" y="520"/>
                </a:cxn>
                <a:cxn ang="0">
                  <a:pos x="22" y="503"/>
                </a:cxn>
                <a:cxn ang="0">
                  <a:pos x="33" y="478"/>
                </a:cxn>
                <a:cxn ang="0">
                  <a:pos x="55" y="450"/>
                </a:cxn>
                <a:cxn ang="0">
                  <a:pos x="77" y="397"/>
                </a:cxn>
                <a:cxn ang="0">
                  <a:pos x="63" y="365"/>
                </a:cxn>
                <a:cxn ang="0">
                  <a:pos x="44" y="350"/>
                </a:cxn>
                <a:cxn ang="0">
                  <a:pos x="4" y="309"/>
                </a:cxn>
              </a:cxnLst>
              <a:rect l="0" t="0" r="r" b="b"/>
              <a:pathLst>
                <a:path w="559" h="692">
                  <a:moveTo>
                    <a:pt x="0" y="308"/>
                  </a:moveTo>
                  <a:cubicBezTo>
                    <a:pt x="5" y="298"/>
                    <a:pt x="5" y="298"/>
                    <a:pt x="5" y="298"/>
                  </a:cubicBezTo>
                  <a:cubicBezTo>
                    <a:pt x="9" y="295"/>
                    <a:pt x="10" y="292"/>
                    <a:pt x="16" y="292"/>
                  </a:cubicBezTo>
                  <a:cubicBezTo>
                    <a:pt x="20" y="292"/>
                    <a:pt x="23" y="291"/>
                    <a:pt x="27" y="290"/>
                  </a:cubicBezTo>
                  <a:cubicBezTo>
                    <a:pt x="32" y="289"/>
                    <a:pt x="44" y="293"/>
                    <a:pt x="41" y="283"/>
                  </a:cubicBezTo>
                  <a:cubicBezTo>
                    <a:pt x="40" y="279"/>
                    <a:pt x="42" y="275"/>
                    <a:pt x="45" y="272"/>
                  </a:cubicBezTo>
                  <a:cubicBezTo>
                    <a:pt x="49" y="269"/>
                    <a:pt x="49" y="271"/>
                    <a:pt x="53" y="271"/>
                  </a:cubicBezTo>
                  <a:cubicBezTo>
                    <a:pt x="59" y="271"/>
                    <a:pt x="57" y="264"/>
                    <a:pt x="63" y="262"/>
                  </a:cubicBezTo>
                  <a:cubicBezTo>
                    <a:pt x="65" y="261"/>
                    <a:pt x="67" y="261"/>
                    <a:pt x="70" y="260"/>
                  </a:cubicBezTo>
                  <a:cubicBezTo>
                    <a:pt x="73" y="257"/>
                    <a:pt x="73" y="254"/>
                    <a:pt x="76" y="252"/>
                  </a:cubicBezTo>
                  <a:cubicBezTo>
                    <a:pt x="81" y="249"/>
                    <a:pt x="81" y="243"/>
                    <a:pt x="86" y="243"/>
                  </a:cubicBezTo>
                  <a:cubicBezTo>
                    <a:pt x="89" y="243"/>
                    <a:pt x="99" y="244"/>
                    <a:pt x="100" y="241"/>
                  </a:cubicBezTo>
                  <a:cubicBezTo>
                    <a:pt x="100" y="238"/>
                    <a:pt x="98" y="236"/>
                    <a:pt x="100" y="233"/>
                  </a:cubicBezTo>
                  <a:cubicBezTo>
                    <a:pt x="102" y="229"/>
                    <a:pt x="108" y="229"/>
                    <a:pt x="108" y="222"/>
                  </a:cubicBezTo>
                  <a:cubicBezTo>
                    <a:pt x="107" y="214"/>
                    <a:pt x="97" y="213"/>
                    <a:pt x="105" y="203"/>
                  </a:cubicBezTo>
                  <a:cubicBezTo>
                    <a:pt x="108" y="199"/>
                    <a:pt x="108" y="198"/>
                    <a:pt x="107" y="194"/>
                  </a:cubicBezTo>
                  <a:cubicBezTo>
                    <a:pt x="104" y="188"/>
                    <a:pt x="110" y="185"/>
                    <a:pt x="112" y="179"/>
                  </a:cubicBezTo>
                  <a:cubicBezTo>
                    <a:pt x="114" y="177"/>
                    <a:pt x="114" y="173"/>
                    <a:pt x="114" y="170"/>
                  </a:cubicBezTo>
                  <a:cubicBezTo>
                    <a:pt x="114" y="168"/>
                    <a:pt x="113" y="166"/>
                    <a:pt x="113" y="164"/>
                  </a:cubicBezTo>
                  <a:cubicBezTo>
                    <a:pt x="113" y="162"/>
                    <a:pt x="115" y="160"/>
                    <a:pt x="115" y="158"/>
                  </a:cubicBezTo>
                  <a:cubicBezTo>
                    <a:pt x="114" y="153"/>
                    <a:pt x="107" y="151"/>
                    <a:pt x="109" y="145"/>
                  </a:cubicBezTo>
                  <a:cubicBezTo>
                    <a:pt x="112" y="139"/>
                    <a:pt x="121" y="140"/>
                    <a:pt x="122" y="133"/>
                  </a:cubicBezTo>
                  <a:cubicBezTo>
                    <a:pt x="123" y="130"/>
                    <a:pt x="120" y="130"/>
                    <a:pt x="118" y="129"/>
                  </a:cubicBezTo>
                  <a:cubicBezTo>
                    <a:pt x="115" y="128"/>
                    <a:pt x="113" y="123"/>
                    <a:pt x="113" y="120"/>
                  </a:cubicBezTo>
                  <a:cubicBezTo>
                    <a:pt x="113" y="120"/>
                    <a:pt x="113" y="120"/>
                    <a:pt x="113" y="120"/>
                  </a:cubicBezTo>
                  <a:cubicBezTo>
                    <a:pt x="120" y="114"/>
                    <a:pt x="120" y="114"/>
                    <a:pt x="120" y="114"/>
                  </a:cubicBezTo>
                  <a:cubicBezTo>
                    <a:pt x="122" y="113"/>
                    <a:pt x="127" y="114"/>
                    <a:pt x="128" y="111"/>
                  </a:cubicBezTo>
                  <a:cubicBezTo>
                    <a:pt x="128" y="109"/>
                    <a:pt x="127" y="107"/>
                    <a:pt x="130" y="106"/>
                  </a:cubicBezTo>
                  <a:cubicBezTo>
                    <a:pt x="134" y="104"/>
                    <a:pt x="140" y="101"/>
                    <a:pt x="145" y="101"/>
                  </a:cubicBezTo>
                  <a:cubicBezTo>
                    <a:pt x="149" y="101"/>
                    <a:pt x="152" y="104"/>
                    <a:pt x="156" y="105"/>
                  </a:cubicBezTo>
                  <a:cubicBezTo>
                    <a:pt x="161" y="106"/>
                    <a:pt x="164" y="103"/>
                    <a:pt x="168" y="103"/>
                  </a:cubicBezTo>
                  <a:cubicBezTo>
                    <a:pt x="171" y="104"/>
                    <a:pt x="172" y="106"/>
                    <a:pt x="174" y="107"/>
                  </a:cubicBezTo>
                  <a:cubicBezTo>
                    <a:pt x="180" y="108"/>
                    <a:pt x="180" y="99"/>
                    <a:pt x="188" y="101"/>
                  </a:cubicBezTo>
                  <a:cubicBezTo>
                    <a:pt x="192" y="102"/>
                    <a:pt x="193" y="96"/>
                    <a:pt x="195" y="94"/>
                  </a:cubicBezTo>
                  <a:cubicBezTo>
                    <a:pt x="198" y="89"/>
                    <a:pt x="204" y="93"/>
                    <a:pt x="207" y="89"/>
                  </a:cubicBezTo>
                  <a:cubicBezTo>
                    <a:pt x="214" y="83"/>
                    <a:pt x="215" y="92"/>
                    <a:pt x="219" y="94"/>
                  </a:cubicBezTo>
                  <a:cubicBezTo>
                    <a:pt x="222" y="95"/>
                    <a:pt x="225" y="94"/>
                    <a:pt x="228" y="94"/>
                  </a:cubicBezTo>
                  <a:cubicBezTo>
                    <a:pt x="234" y="95"/>
                    <a:pt x="239" y="95"/>
                    <a:pt x="244" y="92"/>
                  </a:cubicBezTo>
                  <a:cubicBezTo>
                    <a:pt x="248" y="90"/>
                    <a:pt x="250" y="88"/>
                    <a:pt x="254" y="88"/>
                  </a:cubicBezTo>
                  <a:cubicBezTo>
                    <a:pt x="263" y="88"/>
                    <a:pt x="267" y="95"/>
                    <a:pt x="276" y="92"/>
                  </a:cubicBezTo>
                  <a:cubicBezTo>
                    <a:pt x="284" y="90"/>
                    <a:pt x="282" y="91"/>
                    <a:pt x="288" y="95"/>
                  </a:cubicBezTo>
                  <a:cubicBezTo>
                    <a:pt x="297" y="100"/>
                    <a:pt x="302" y="92"/>
                    <a:pt x="309" y="90"/>
                  </a:cubicBezTo>
                  <a:cubicBezTo>
                    <a:pt x="313" y="89"/>
                    <a:pt x="317" y="94"/>
                    <a:pt x="319" y="93"/>
                  </a:cubicBezTo>
                  <a:cubicBezTo>
                    <a:pt x="328" y="88"/>
                    <a:pt x="328" y="88"/>
                    <a:pt x="328" y="88"/>
                  </a:cubicBezTo>
                  <a:cubicBezTo>
                    <a:pt x="339" y="70"/>
                    <a:pt x="339" y="70"/>
                    <a:pt x="339" y="70"/>
                  </a:cubicBezTo>
                  <a:cubicBezTo>
                    <a:pt x="339" y="70"/>
                    <a:pt x="339" y="70"/>
                    <a:pt x="339" y="70"/>
                  </a:cubicBezTo>
                  <a:cubicBezTo>
                    <a:pt x="340" y="71"/>
                    <a:pt x="341" y="71"/>
                    <a:pt x="342" y="72"/>
                  </a:cubicBezTo>
                  <a:cubicBezTo>
                    <a:pt x="350" y="75"/>
                    <a:pt x="356" y="78"/>
                    <a:pt x="364" y="79"/>
                  </a:cubicBezTo>
                  <a:cubicBezTo>
                    <a:pt x="431" y="79"/>
                    <a:pt x="431" y="79"/>
                    <a:pt x="431" y="79"/>
                  </a:cubicBezTo>
                  <a:cubicBezTo>
                    <a:pt x="435" y="1"/>
                    <a:pt x="435" y="1"/>
                    <a:pt x="435" y="1"/>
                  </a:cubicBezTo>
                  <a:cubicBezTo>
                    <a:pt x="436" y="1"/>
                    <a:pt x="437" y="1"/>
                    <a:pt x="438" y="1"/>
                  </a:cubicBezTo>
                  <a:cubicBezTo>
                    <a:pt x="439" y="2"/>
                    <a:pt x="441" y="2"/>
                    <a:pt x="442" y="2"/>
                  </a:cubicBezTo>
                  <a:cubicBezTo>
                    <a:pt x="444" y="1"/>
                    <a:pt x="445" y="0"/>
                    <a:pt x="447" y="0"/>
                  </a:cubicBezTo>
                  <a:cubicBezTo>
                    <a:pt x="449" y="0"/>
                    <a:pt x="449" y="3"/>
                    <a:pt x="450" y="4"/>
                  </a:cubicBezTo>
                  <a:cubicBezTo>
                    <a:pt x="452" y="5"/>
                    <a:pt x="452" y="5"/>
                    <a:pt x="452" y="5"/>
                  </a:cubicBezTo>
                  <a:cubicBezTo>
                    <a:pt x="452" y="5"/>
                    <a:pt x="452" y="5"/>
                    <a:pt x="452" y="5"/>
                  </a:cubicBezTo>
                  <a:cubicBezTo>
                    <a:pt x="454" y="7"/>
                    <a:pt x="456" y="10"/>
                    <a:pt x="459" y="8"/>
                  </a:cubicBezTo>
                  <a:cubicBezTo>
                    <a:pt x="461" y="7"/>
                    <a:pt x="462" y="5"/>
                    <a:pt x="465" y="4"/>
                  </a:cubicBezTo>
                  <a:cubicBezTo>
                    <a:pt x="468" y="3"/>
                    <a:pt x="471" y="5"/>
                    <a:pt x="474" y="6"/>
                  </a:cubicBezTo>
                  <a:cubicBezTo>
                    <a:pt x="479" y="8"/>
                    <a:pt x="482" y="10"/>
                    <a:pt x="488" y="10"/>
                  </a:cubicBezTo>
                  <a:cubicBezTo>
                    <a:pt x="559" y="9"/>
                    <a:pt x="559" y="9"/>
                    <a:pt x="559" y="9"/>
                  </a:cubicBezTo>
                  <a:cubicBezTo>
                    <a:pt x="559" y="9"/>
                    <a:pt x="559" y="9"/>
                    <a:pt x="559" y="9"/>
                  </a:cubicBezTo>
                  <a:cubicBezTo>
                    <a:pt x="558" y="11"/>
                    <a:pt x="558" y="13"/>
                    <a:pt x="558" y="15"/>
                  </a:cubicBezTo>
                  <a:cubicBezTo>
                    <a:pt x="558" y="17"/>
                    <a:pt x="558" y="35"/>
                    <a:pt x="553" y="27"/>
                  </a:cubicBezTo>
                  <a:cubicBezTo>
                    <a:pt x="550" y="21"/>
                    <a:pt x="547" y="32"/>
                    <a:pt x="551" y="32"/>
                  </a:cubicBezTo>
                  <a:cubicBezTo>
                    <a:pt x="553" y="33"/>
                    <a:pt x="555" y="30"/>
                    <a:pt x="555" y="32"/>
                  </a:cubicBezTo>
                  <a:cubicBezTo>
                    <a:pt x="555" y="35"/>
                    <a:pt x="553" y="37"/>
                    <a:pt x="553" y="40"/>
                  </a:cubicBezTo>
                  <a:cubicBezTo>
                    <a:pt x="552" y="48"/>
                    <a:pt x="548" y="67"/>
                    <a:pt x="542" y="73"/>
                  </a:cubicBezTo>
                  <a:cubicBezTo>
                    <a:pt x="538" y="87"/>
                    <a:pt x="532" y="101"/>
                    <a:pt x="529" y="115"/>
                  </a:cubicBezTo>
                  <a:cubicBezTo>
                    <a:pt x="527" y="125"/>
                    <a:pt x="524" y="136"/>
                    <a:pt x="520" y="146"/>
                  </a:cubicBezTo>
                  <a:cubicBezTo>
                    <a:pt x="517" y="154"/>
                    <a:pt x="515" y="166"/>
                    <a:pt x="517" y="174"/>
                  </a:cubicBezTo>
                  <a:cubicBezTo>
                    <a:pt x="518" y="180"/>
                    <a:pt x="515" y="188"/>
                    <a:pt x="513" y="194"/>
                  </a:cubicBezTo>
                  <a:cubicBezTo>
                    <a:pt x="511" y="203"/>
                    <a:pt x="510" y="229"/>
                    <a:pt x="501" y="234"/>
                  </a:cubicBezTo>
                  <a:cubicBezTo>
                    <a:pt x="499" y="238"/>
                    <a:pt x="496" y="243"/>
                    <a:pt x="494" y="248"/>
                  </a:cubicBezTo>
                  <a:cubicBezTo>
                    <a:pt x="493" y="251"/>
                    <a:pt x="494" y="252"/>
                    <a:pt x="494" y="255"/>
                  </a:cubicBezTo>
                  <a:cubicBezTo>
                    <a:pt x="494" y="264"/>
                    <a:pt x="490" y="270"/>
                    <a:pt x="486" y="277"/>
                  </a:cubicBezTo>
                  <a:cubicBezTo>
                    <a:pt x="483" y="281"/>
                    <a:pt x="477" y="289"/>
                    <a:pt x="473" y="291"/>
                  </a:cubicBezTo>
                  <a:cubicBezTo>
                    <a:pt x="437" y="325"/>
                    <a:pt x="437" y="325"/>
                    <a:pt x="437" y="325"/>
                  </a:cubicBezTo>
                  <a:cubicBezTo>
                    <a:pt x="426" y="335"/>
                    <a:pt x="407" y="334"/>
                    <a:pt x="397" y="346"/>
                  </a:cubicBezTo>
                  <a:cubicBezTo>
                    <a:pt x="389" y="354"/>
                    <a:pt x="383" y="365"/>
                    <a:pt x="374" y="372"/>
                  </a:cubicBezTo>
                  <a:cubicBezTo>
                    <a:pt x="359" y="391"/>
                    <a:pt x="340" y="406"/>
                    <a:pt x="328" y="426"/>
                  </a:cubicBezTo>
                  <a:cubicBezTo>
                    <a:pt x="324" y="433"/>
                    <a:pt x="320" y="442"/>
                    <a:pt x="315" y="447"/>
                  </a:cubicBezTo>
                  <a:cubicBezTo>
                    <a:pt x="311" y="456"/>
                    <a:pt x="305" y="464"/>
                    <a:pt x="302" y="473"/>
                  </a:cubicBezTo>
                  <a:cubicBezTo>
                    <a:pt x="299" y="481"/>
                    <a:pt x="305" y="487"/>
                    <a:pt x="298" y="495"/>
                  </a:cubicBezTo>
                  <a:cubicBezTo>
                    <a:pt x="285" y="509"/>
                    <a:pt x="285" y="509"/>
                    <a:pt x="285" y="509"/>
                  </a:cubicBezTo>
                  <a:cubicBezTo>
                    <a:pt x="279" y="516"/>
                    <a:pt x="277" y="523"/>
                    <a:pt x="272" y="529"/>
                  </a:cubicBezTo>
                  <a:cubicBezTo>
                    <a:pt x="268" y="543"/>
                    <a:pt x="259" y="556"/>
                    <a:pt x="252" y="569"/>
                  </a:cubicBezTo>
                  <a:cubicBezTo>
                    <a:pt x="249" y="576"/>
                    <a:pt x="238" y="604"/>
                    <a:pt x="231" y="605"/>
                  </a:cubicBezTo>
                  <a:cubicBezTo>
                    <a:pt x="212" y="635"/>
                    <a:pt x="212" y="635"/>
                    <a:pt x="212" y="635"/>
                  </a:cubicBezTo>
                  <a:cubicBezTo>
                    <a:pt x="207" y="643"/>
                    <a:pt x="203" y="655"/>
                    <a:pt x="196" y="663"/>
                  </a:cubicBezTo>
                  <a:cubicBezTo>
                    <a:pt x="193" y="668"/>
                    <a:pt x="188" y="680"/>
                    <a:pt x="183" y="682"/>
                  </a:cubicBezTo>
                  <a:cubicBezTo>
                    <a:pt x="176" y="692"/>
                    <a:pt x="176" y="692"/>
                    <a:pt x="176" y="692"/>
                  </a:cubicBezTo>
                  <a:cubicBezTo>
                    <a:pt x="175" y="692"/>
                    <a:pt x="175" y="692"/>
                    <a:pt x="175" y="692"/>
                  </a:cubicBezTo>
                  <a:cubicBezTo>
                    <a:pt x="173" y="687"/>
                    <a:pt x="171" y="675"/>
                    <a:pt x="169" y="669"/>
                  </a:cubicBezTo>
                  <a:cubicBezTo>
                    <a:pt x="167" y="662"/>
                    <a:pt x="166" y="661"/>
                    <a:pt x="159" y="658"/>
                  </a:cubicBezTo>
                  <a:cubicBezTo>
                    <a:pt x="155" y="656"/>
                    <a:pt x="154" y="654"/>
                    <a:pt x="152" y="651"/>
                  </a:cubicBezTo>
                  <a:cubicBezTo>
                    <a:pt x="149" y="646"/>
                    <a:pt x="139" y="647"/>
                    <a:pt x="134" y="644"/>
                  </a:cubicBezTo>
                  <a:cubicBezTo>
                    <a:pt x="132" y="643"/>
                    <a:pt x="130" y="640"/>
                    <a:pt x="128" y="638"/>
                  </a:cubicBezTo>
                  <a:cubicBezTo>
                    <a:pt x="125" y="634"/>
                    <a:pt x="120" y="635"/>
                    <a:pt x="116" y="634"/>
                  </a:cubicBezTo>
                  <a:cubicBezTo>
                    <a:pt x="109" y="633"/>
                    <a:pt x="106" y="629"/>
                    <a:pt x="98" y="628"/>
                  </a:cubicBezTo>
                  <a:cubicBezTo>
                    <a:pt x="89" y="627"/>
                    <a:pt x="90" y="625"/>
                    <a:pt x="85" y="620"/>
                  </a:cubicBezTo>
                  <a:cubicBezTo>
                    <a:pt x="83" y="618"/>
                    <a:pt x="74" y="622"/>
                    <a:pt x="72" y="623"/>
                  </a:cubicBezTo>
                  <a:cubicBezTo>
                    <a:pt x="63" y="626"/>
                    <a:pt x="62" y="629"/>
                    <a:pt x="55" y="623"/>
                  </a:cubicBezTo>
                  <a:cubicBezTo>
                    <a:pt x="45" y="616"/>
                    <a:pt x="41" y="630"/>
                    <a:pt x="35" y="620"/>
                  </a:cubicBezTo>
                  <a:cubicBezTo>
                    <a:pt x="33" y="616"/>
                    <a:pt x="29" y="614"/>
                    <a:pt x="33" y="610"/>
                  </a:cubicBezTo>
                  <a:cubicBezTo>
                    <a:pt x="40" y="603"/>
                    <a:pt x="38" y="589"/>
                    <a:pt x="48" y="584"/>
                  </a:cubicBezTo>
                  <a:cubicBezTo>
                    <a:pt x="57" y="580"/>
                    <a:pt x="57" y="572"/>
                    <a:pt x="49" y="568"/>
                  </a:cubicBezTo>
                  <a:cubicBezTo>
                    <a:pt x="39" y="566"/>
                    <a:pt x="31" y="571"/>
                    <a:pt x="29" y="557"/>
                  </a:cubicBezTo>
                  <a:cubicBezTo>
                    <a:pt x="28" y="550"/>
                    <a:pt x="29" y="544"/>
                    <a:pt x="29" y="537"/>
                  </a:cubicBezTo>
                  <a:cubicBezTo>
                    <a:pt x="29" y="531"/>
                    <a:pt x="23" y="532"/>
                    <a:pt x="23" y="527"/>
                  </a:cubicBezTo>
                  <a:cubicBezTo>
                    <a:pt x="23" y="524"/>
                    <a:pt x="21" y="522"/>
                    <a:pt x="19" y="520"/>
                  </a:cubicBezTo>
                  <a:cubicBezTo>
                    <a:pt x="11" y="511"/>
                    <a:pt x="11" y="511"/>
                    <a:pt x="11" y="511"/>
                  </a:cubicBezTo>
                  <a:cubicBezTo>
                    <a:pt x="11" y="511"/>
                    <a:pt x="11" y="511"/>
                    <a:pt x="11" y="511"/>
                  </a:cubicBezTo>
                  <a:cubicBezTo>
                    <a:pt x="15" y="509"/>
                    <a:pt x="18" y="506"/>
                    <a:pt x="22" y="503"/>
                  </a:cubicBezTo>
                  <a:cubicBezTo>
                    <a:pt x="25" y="501"/>
                    <a:pt x="32" y="500"/>
                    <a:pt x="32" y="496"/>
                  </a:cubicBezTo>
                  <a:cubicBezTo>
                    <a:pt x="38" y="494"/>
                    <a:pt x="42" y="491"/>
                    <a:pt x="34" y="487"/>
                  </a:cubicBezTo>
                  <a:cubicBezTo>
                    <a:pt x="27" y="484"/>
                    <a:pt x="31" y="483"/>
                    <a:pt x="33" y="478"/>
                  </a:cubicBezTo>
                  <a:cubicBezTo>
                    <a:pt x="34" y="476"/>
                    <a:pt x="33" y="471"/>
                    <a:pt x="34" y="469"/>
                  </a:cubicBezTo>
                  <a:cubicBezTo>
                    <a:pt x="34" y="465"/>
                    <a:pt x="36" y="459"/>
                    <a:pt x="38" y="456"/>
                  </a:cubicBezTo>
                  <a:cubicBezTo>
                    <a:pt x="40" y="449"/>
                    <a:pt x="49" y="449"/>
                    <a:pt x="55" y="450"/>
                  </a:cubicBezTo>
                  <a:cubicBezTo>
                    <a:pt x="56" y="441"/>
                    <a:pt x="52" y="444"/>
                    <a:pt x="59" y="439"/>
                  </a:cubicBezTo>
                  <a:cubicBezTo>
                    <a:pt x="59" y="434"/>
                    <a:pt x="51" y="425"/>
                    <a:pt x="60" y="423"/>
                  </a:cubicBezTo>
                  <a:cubicBezTo>
                    <a:pt x="73" y="418"/>
                    <a:pt x="75" y="409"/>
                    <a:pt x="77" y="397"/>
                  </a:cubicBezTo>
                  <a:cubicBezTo>
                    <a:pt x="77" y="393"/>
                    <a:pt x="75" y="387"/>
                    <a:pt x="73" y="384"/>
                  </a:cubicBezTo>
                  <a:cubicBezTo>
                    <a:pt x="71" y="377"/>
                    <a:pt x="64" y="381"/>
                    <a:pt x="62" y="372"/>
                  </a:cubicBezTo>
                  <a:cubicBezTo>
                    <a:pt x="62" y="370"/>
                    <a:pt x="63" y="367"/>
                    <a:pt x="63" y="365"/>
                  </a:cubicBezTo>
                  <a:cubicBezTo>
                    <a:pt x="61" y="365"/>
                    <a:pt x="62" y="360"/>
                    <a:pt x="59" y="361"/>
                  </a:cubicBezTo>
                  <a:cubicBezTo>
                    <a:pt x="52" y="363"/>
                    <a:pt x="51" y="361"/>
                    <a:pt x="46" y="357"/>
                  </a:cubicBezTo>
                  <a:cubicBezTo>
                    <a:pt x="44" y="355"/>
                    <a:pt x="46" y="351"/>
                    <a:pt x="44" y="350"/>
                  </a:cubicBezTo>
                  <a:cubicBezTo>
                    <a:pt x="33" y="343"/>
                    <a:pt x="33" y="343"/>
                    <a:pt x="33" y="343"/>
                  </a:cubicBezTo>
                  <a:cubicBezTo>
                    <a:pt x="31" y="342"/>
                    <a:pt x="19" y="327"/>
                    <a:pt x="17" y="329"/>
                  </a:cubicBezTo>
                  <a:cubicBezTo>
                    <a:pt x="2" y="340"/>
                    <a:pt x="11" y="308"/>
                    <a:pt x="4" y="309"/>
                  </a:cubicBezTo>
                  <a:cubicBezTo>
                    <a:pt x="2" y="309"/>
                    <a:pt x="1" y="308"/>
                    <a:pt x="0" y="30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5005388" y="815975"/>
              <a:ext cx="1416050" cy="966788"/>
            </a:xfrm>
            <a:custGeom>
              <a:avLst/>
              <a:gdLst/>
              <a:ahLst/>
              <a:cxnLst>
                <a:cxn ang="0">
                  <a:pos x="284" y="485"/>
                </a:cxn>
                <a:cxn ang="0">
                  <a:pos x="314" y="463"/>
                </a:cxn>
                <a:cxn ang="0">
                  <a:pos x="349" y="444"/>
                </a:cxn>
                <a:cxn ang="0">
                  <a:pos x="360" y="457"/>
                </a:cxn>
                <a:cxn ang="0">
                  <a:pos x="377" y="477"/>
                </a:cxn>
                <a:cxn ang="0">
                  <a:pos x="391" y="507"/>
                </a:cxn>
                <a:cxn ang="0">
                  <a:pos x="409" y="516"/>
                </a:cxn>
                <a:cxn ang="0">
                  <a:pos x="460" y="517"/>
                </a:cxn>
                <a:cxn ang="0">
                  <a:pos x="483" y="515"/>
                </a:cxn>
                <a:cxn ang="0">
                  <a:pos x="507" y="510"/>
                </a:cxn>
                <a:cxn ang="0">
                  <a:pos x="507" y="473"/>
                </a:cxn>
                <a:cxn ang="0">
                  <a:pos x="531" y="464"/>
                </a:cxn>
                <a:cxn ang="0">
                  <a:pos x="550" y="437"/>
                </a:cxn>
                <a:cxn ang="0">
                  <a:pos x="573" y="444"/>
                </a:cxn>
                <a:cxn ang="0">
                  <a:pos x="597" y="431"/>
                </a:cxn>
                <a:cxn ang="0">
                  <a:pos x="607" y="394"/>
                </a:cxn>
                <a:cxn ang="0">
                  <a:pos x="622" y="377"/>
                </a:cxn>
                <a:cxn ang="0">
                  <a:pos x="680" y="382"/>
                </a:cxn>
                <a:cxn ang="0">
                  <a:pos x="681" y="353"/>
                </a:cxn>
                <a:cxn ang="0">
                  <a:pos x="663" y="321"/>
                </a:cxn>
                <a:cxn ang="0">
                  <a:pos x="689" y="310"/>
                </a:cxn>
                <a:cxn ang="0">
                  <a:pos x="721" y="306"/>
                </a:cxn>
                <a:cxn ang="0">
                  <a:pos x="748" y="305"/>
                </a:cxn>
                <a:cxn ang="0">
                  <a:pos x="769" y="291"/>
                </a:cxn>
                <a:cxn ang="0">
                  <a:pos x="728" y="215"/>
                </a:cxn>
                <a:cxn ang="0">
                  <a:pos x="701" y="45"/>
                </a:cxn>
                <a:cxn ang="0">
                  <a:pos x="679" y="32"/>
                </a:cxn>
                <a:cxn ang="0">
                  <a:pos x="614" y="28"/>
                </a:cxn>
                <a:cxn ang="0">
                  <a:pos x="576" y="34"/>
                </a:cxn>
                <a:cxn ang="0">
                  <a:pos x="530" y="26"/>
                </a:cxn>
                <a:cxn ang="0">
                  <a:pos x="441" y="6"/>
                </a:cxn>
                <a:cxn ang="0">
                  <a:pos x="420" y="12"/>
                </a:cxn>
                <a:cxn ang="0">
                  <a:pos x="389" y="16"/>
                </a:cxn>
                <a:cxn ang="0">
                  <a:pos x="364" y="50"/>
                </a:cxn>
                <a:cxn ang="0">
                  <a:pos x="321" y="67"/>
                </a:cxn>
                <a:cxn ang="0">
                  <a:pos x="283" y="70"/>
                </a:cxn>
                <a:cxn ang="0">
                  <a:pos x="258" y="91"/>
                </a:cxn>
                <a:cxn ang="0">
                  <a:pos x="241" y="115"/>
                </a:cxn>
                <a:cxn ang="0">
                  <a:pos x="203" y="159"/>
                </a:cxn>
                <a:cxn ang="0">
                  <a:pos x="173" y="186"/>
                </a:cxn>
                <a:cxn ang="0">
                  <a:pos x="142" y="196"/>
                </a:cxn>
                <a:cxn ang="0">
                  <a:pos x="112" y="222"/>
                </a:cxn>
                <a:cxn ang="0">
                  <a:pos x="89" y="243"/>
                </a:cxn>
                <a:cxn ang="0">
                  <a:pos x="86" y="262"/>
                </a:cxn>
                <a:cxn ang="0">
                  <a:pos x="82" y="287"/>
                </a:cxn>
                <a:cxn ang="0">
                  <a:pos x="72" y="329"/>
                </a:cxn>
                <a:cxn ang="0">
                  <a:pos x="25" y="361"/>
                </a:cxn>
                <a:cxn ang="0">
                  <a:pos x="1" y="388"/>
                </a:cxn>
                <a:cxn ang="0">
                  <a:pos x="25" y="427"/>
                </a:cxn>
                <a:cxn ang="0">
                  <a:pos x="83" y="417"/>
                </a:cxn>
                <a:cxn ang="0">
                  <a:pos x="100" y="442"/>
                </a:cxn>
                <a:cxn ang="0">
                  <a:pos x="117" y="462"/>
                </a:cxn>
                <a:cxn ang="0">
                  <a:pos x="162" y="468"/>
                </a:cxn>
                <a:cxn ang="0">
                  <a:pos x="203" y="452"/>
                </a:cxn>
                <a:cxn ang="0">
                  <a:pos x="244" y="453"/>
                </a:cxn>
                <a:cxn ang="0">
                  <a:pos x="243" y="471"/>
                </a:cxn>
                <a:cxn ang="0">
                  <a:pos x="263" y="497"/>
                </a:cxn>
                <a:cxn ang="0">
                  <a:pos x="276" y="507"/>
                </a:cxn>
                <a:cxn ang="0">
                  <a:pos x="308" y="501"/>
                </a:cxn>
                <a:cxn ang="0">
                  <a:pos x="314" y="485"/>
                </a:cxn>
              </a:cxnLst>
              <a:rect l="0" t="0" r="r" b="b"/>
              <a:pathLst>
                <a:path w="769" h="525">
                  <a:moveTo>
                    <a:pt x="308" y="479"/>
                  </a:moveTo>
                  <a:cubicBezTo>
                    <a:pt x="300" y="484"/>
                    <a:pt x="297" y="487"/>
                    <a:pt x="287" y="489"/>
                  </a:cubicBezTo>
                  <a:cubicBezTo>
                    <a:pt x="284" y="489"/>
                    <a:pt x="281" y="489"/>
                    <a:pt x="284" y="485"/>
                  </a:cubicBezTo>
                  <a:cubicBezTo>
                    <a:pt x="287" y="481"/>
                    <a:pt x="280" y="479"/>
                    <a:pt x="288" y="477"/>
                  </a:cubicBezTo>
                  <a:cubicBezTo>
                    <a:pt x="294" y="476"/>
                    <a:pt x="294" y="475"/>
                    <a:pt x="297" y="470"/>
                  </a:cubicBezTo>
                  <a:cubicBezTo>
                    <a:pt x="299" y="466"/>
                    <a:pt x="314" y="471"/>
                    <a:pt x="314" y="463"/>
                  </a:cubicBezTo>
                  <a:cubicBezTo>
                    <a:pt x="314" y="457"/>
                    <a:pt x="315" y="452"/>
                    <a:pt x="322" y="451"/>
                  </a:cubicBezTo>
                  <a:cubicBezTo>
                    <a:pt x="328" y="450"/>
                    <a:pt x="331" y="445"/>
                    <a:pt x="336" y="443"/>
                  </a:cubicBezTo>
                  <a:cubicBezTo>
                    <a:pt x="340" y="442"/>
                    <a:pt x="344" y="444"/>
                    <a:pt x="349" y="444"/>
                  </a:cubicBezTo>
                  <a:cubicBezTo>
                    <a:pt x="350" y="444"/>
                    <a:pt x="358" y="441"/>
                    <a:pt x="359" y="444"/>
                  </a:cubicBezTo>
                  <a:cubicBezTo>
                    <a:pt x="360" y="446"/>
                    <a:pt x="355" y="448"/>
                    <a:pt x="355" y="451"/>
                  </a:cubicBezTo>
                  <a:cubicBezTo>
                    <a:pt x="355" y="455"/>
                    <a:pt x="357" y="455"/>
                    <a:pt x="360" y="457"/>
                  </a:cubicBezTo>
                  <a:cubicBezTo>
                    <a:pt x="364" y="460"/>
                    <a:pt x="358" y="466"/>
                    <a:pt x="367" y="466"/>
                  </a:cubicBezTo>
                  <a:cubicBezTo>
                    <a:pt x="371" y="466"/>
                    <a:pt x="373" y="465"/>
                    <a:pt x="376" y="469"/>
                  </a:cubicBezTo>
                  <a:cubicBezTo>
                    <a:pt x="381" y="474"/>
                    <a:pt x="384" y="472"/>
                    <a:pt x="377" y="477"/>
                  </a:cubicBezTo>
                  <a:cubicBezTo>
                    <a:pt x="374" y="479"/>
                    <a:pt x="373" y="489"/>
                    <a:pt x="373" y="492"/>
                  </a:cubicBezTo>
                  <a:cubicBezTo>
                    <a:pt x="373" y="498"/>
                    <a:pt x="374" y="504"/>
                    <a:pt x="381" y="504"/>
                  </a:cubicBezTo>
                  <a:cubicBezTo>
                    <a:pt x="386" y="505"/>
                    <a:pt x="392" y="501"/>
                    <a:pt x="391" y="507"/>
                  </a:cubicBezTo>
                  <a:cubicBezTo>
                    <a:pt x="390" y="510"/>
                    <a:pt x="389" y="516"/>
                    <a:pt x="393" y="516"/>
                  </a:cubicBezTo>
                  <a:cubicBezTo>
                    <a:pt x="397" y="516"/>
                    <a:pt x="397" y="521"/>
                    <a:pt x="400" y="521"/>
                  </a:cubicBezTo>
                  <a:cubicBezTo>
                    <a:pt x="402" y="521"/>
                    <a:pt x="404" y="516"/>
                    <a:pt x="409" y="516"/>
                  </a:cubicBezTo>
                  <a:cubicBezTo>
                    <a:pt x="415" y="515"/>
                    <a:pt x="418" y="521"/>
                    <a:pt x="424" y="522"/>
                  </a:cubicBezTo>
                  <a:cubicBezTo>
                    <a:pt x="429" y="522"/>
                    <a:pt x="434" y="520"/>
                    <a:pt x="439" y="522"/>
                  </a:cubicBezTo>
                  <a:cubicBezTo>
                    <a:pt x="444" y="525"/>
                    <a:pt x="454" y="518"/>
                    <a:pt x="460" y="517"/>
                  </a:cubicBezTo>
                  <a:cubicBezTo>
                    <a:pt x="463" y="517"/>
                    <a:pt x="466" y="519"/>
                    <a:pt x="469" y="520"/>
                  </a:cubicBezTo>
                  <a:cubicBezTo>
                    <a:pt x="472" y="521"/>
                    <a:pt x="474" y="518"/>
                    <a:pt x="477" y="516"/>
                  </a:cubicBezTo>
                  <a:cubicBezTo>
                    <a:pt x="479" y="517"/>
                    <a:pt x="482" y="515"/>
                    <a:pt x="483" y="515"/>
                  </a:cubicBezTo>
                  <a:cubicBezTo>
                    <a:pt x="485" y="517"/>
                    <a:pt x="486" y="520"/>
                    <a:pt x="488" y="516"/>
                  </a:cubicBezTo>
                  <a:cubicBezTo>
                    <a:pt x="490" y="513"/>
                    <a:pt x="489" y="512"/>
                    <a:pt x="493" y="511"/>
                  </a:cubicBezTo>
                  <a:cubicBezTo>
                    <a:pt x="498" y="510"/>
                    <a:pt x="502" y="510"/>
                    <a:pt x="507" y="510"/>
                  </a:cubicBezTo>
                  <a:cubicBezTo>
                    <a:pt x="513" y="510"/>
                    <a:pt x="511" y="501"/>
                    <a:pt x="511" y="496"/>
                  </a:cubicBezTo>
                  <a:cubicBezTo>
                    <a:pt x="512" y="490"/>
                    <a:pt x="510" y="486"/>
                    <a:pt x="508" y="481"/>
                  </a:cubicBezTo>
                  <a:cubicBezTo>
                    <a:pt x="509" y="479"/>
                    <a:pt x="507" y="473"/>
                    <a:pt x="507" y="473"/>
                  </a:cubicBezTo>
                  <a:cubicBezTo>
                    <a:pt x="508" y="472"/>
                    <a:pt x="515" y="468"/>
                    <a:pt x="515" y="468"/>
                  </a:cubicBezTo>
                  <a:cubicBezTo>
                    <a:pt x="516" y="472"/>
                    <a:pt x="523" y="477"/>
                    <a:pt x="527" y="475"/>
                  </a:cubicBezTo>
                  <a:cubicBezTo>
                    <a:pt x="531" y="474"/>
                    <a:pt x="524" y="467"/>
                    <a:pt x="531" y="464"/>
                  </a:cubicBezTo>
                  <a:cubicBezTo>
                    <a:pt x="537" y="462"/>
                    <a:pt x="534" y="460"/>
                    <a:pt x="533" y="456"/>
                  </a:cubicBezTo>
                  <a:cubicBezTo>
                    <a:pt x="533" y="452"/>
                    <a:pt x="535" y="439"/>
                    <a:pt x="537" y="436"/>
                  </a:cubicBezTo>
                  <a:cubicBezTo>
                    <a:pt x="539" y="429"/>
                    <a:pt x="545" y="437"/>
                    <a:pt x="550" y="437"/>
                  </a:cubicBezTo>
                  <a:cubicBezTo>
                    <a:pt x="552" y="437"/>
                    <a:pt x="555" y="438"/>
                    <a:pt x="557" y="438"/>
                  </a:cubicBezTo>
                  <a:cubicBezTo>
                    <a:pt x="560" y="437"/>
                    <a:pt x="561" y="433"/>
                    <a:pt x="566" y="433"/>
                  </a:cubicBezTo>
                  <a:cubicBezTo>
                    <a:pt x="569" y="434"/>
                    <a:pt x="572" y="441"/>
                    <a:pt x="573" y="444"/>
                  </a:cubicBezTo>
                  <a:cubicBezTo>
                    <a:pt x="574" y="449"/>
                    <a:pt x="581" y="442"/>
                    <a:pt x="583" y="441"/>
                  </a:cubicBezTo>
                  <a:cubicBezTo>
                    <a:pt x="585" y="441"/>
                    <a:pt x="592" y="440"/>
                    <a:pt x="594" y="438"/>
                  </a:cubicBezTo>
                  <a:cubicBezTo>
                    <a:pt x="595" y="436"/>
                    <a:pt x="594" y="433"/>
                    <a:pt x="597" y="431"/>
                  </a:cubicBezTo>
                  <a:cubicBezTo>
                    <a:pt x="603" y="427"/>
                    <a:pt x="597" y="423"/>
                    <a:pt x="599" y="419"/>
                  </a:cubicBezTo>
                  <a:cubicBezTo>
                    <a:pt x="602" y="413"/>
                    <a:pt x="614" y="413"/>
                    <a:pt x="609" y="404"/>
                  </a:cubicBezTo>
                  <a:cubicBezTo>
                    <a:pt x="607" y="401"/>
                    <a:pt x="604" y="396"/>
                    <a:pt x="607" y="394"/>
                  </a:cubicBezTo>
                  <a:cubicBezTo>
                    <a:pt x="613" y="391"/>
                    <a:pt x="611" y="389"/>
                    <a:pt x="611" y="383"/>
                  </a:cubicBezTo>
                  <a:cubicBezTo>
                    <a:pt x="613" y="379"/>
                    <a:pt x="612" y="374"/>
                    <a:pt x="616" y="372"/>
                  </a:cubicBezTo>
                  <a:cubicBezTo>
                    <a:pt x="619" y="370"/>
                    <a:pt x="621" y="375"/>
                    <a:pt x="622" y="377"/>
                  </a:cubicBezTo>
                  <a:cubicBezTo>
                    <a:pt x="626" y="381"/>
                    <a:pt x="641" y="377"/>
                    <a:pt x="642" y="381"/>
                  </a:cubicBezTo>
                  <a:cubicBezTo>
                    <a:pt x="643" y="390"/>
                    <a:pt x="642" y="389"/>
                    <a:pt x="651" y="388"/>
                  </a:cubicBezTo>
                  <a:cubicBezTo>
                    <a:pt x="657" y="387"/>
                    <a:pt x="680" y="388"/>
                    <a:pt x="680" y="382"/>
                  </a:cubicBezTo>
                  <a:cubicBezTo>
                    <a:pt x="682" y="371"/>
                    <a:pt x="682" y="372"/>
                    <a:pt x="675" y="365"/>
                  </a:cubicBezTo>
                  <a:cubicBezTo>
                    <a:pt x="673" y="363"/>
                    <a:pt x="677" y="361"/>
                    <a:pt x="676" y="359"/>
                  </a:cubicBezTo>
                  <a:cubicBezTo>
                    <a:pt x="674" y="354"/>
                    <a:pt x="683" y="358"/>
                    <a:pt x="681" y="353"/>
                  </a:cubicBezTo>
                  <a:cubicBezTo>
                    <a:pt x="680" y="351"/>
                    <a:pt x="679" y="344"/>
                    <a:pt x="678" y="344"/>
                  </a:cubicBezTo>
                  <a:cubicBezTo>
                    <a:pt x="665" y="347"/>
                    <a:pt x="649" y="352"/>
                    <a:pt x="658" y="330"/>
                  </a:cubicBezTo>
                  <a:cubicBezTo>
                    <a:pt x="661" y="327"/>
                    <a:pt x="660" y="323"/>
                    <a:pt x="663" y="321"/>
                  </a:cubicBezTo>
                  <a:cubicBezTo>
                    <a:pt x="668" y="317"/>
                    <a:pt x="658" y="311"/>
                    <a:pt x="666" y="310"/>
                  </a:cubicBezTo>
                  <a:cubicBezTo>
                    <a:pt x="671" y="309"/>
                    <a:pt x="672" y="302"/>
                    <a:pt x="677" y="307"/>
                  </a:cubicBezTo>
                  <a:cubicBezTo>
                    <a:pt x="684" y="314"/>
                    <a:pt x="681" y="310"/>
                    <a:pt x="689" y="310"/>
                  </a:cubicBezTo>
                  <a:cubicBezTo>
                    <a:pt x="692" y="310"/>
                    <a:pt x="698" y="313"/>
                    <a:pt x="701" y="309"/>
                  </a:cubicBezTo>
                  <a:cubicBezTo>
                    <a:pt x="703" y="305"/>
                    <a:pt x="706" y="309"/>
                    <a:pt x="708" y="306"/>
                  </a:cubicBezTo>
                  <a:cubicBezTo>
                    <a:pt x="717" y="298"/>
                    <a:pt x="713" y="303"/>
                    <a:pt x="721" y="306"/>
                  </a:cubicBezTo>
                  <a:cubicBezTo>
                    <a:pt x="725" y="307"/>
                    <a:pt x="725" y="304"/>
                    <a:pt x="727" y="303"/>
                  </a:cubicBezTo>
                  <a:cubicBezTo>
                    <a:pt x="731" y="302"/>
                    <a:pt x="731" y="310"/>
                    <a:pt x="736" y="302"/>
                  </a:cubicBezTo>
                  <a:cubicBezTo>
                    <a:pt x="737" y="299"/>
                    <a:pt x="742" y="308"/>
                    <a:pt x="748" y="305"/>
                  </a:cubicBezTo>
                  <a:cubicBezTo>
                    <a:pt x="751" y="304"/>
                    <a:pt x="750" y="300"/>
                    <a:pt x="752" y="298"/>
                  </a:cubicBezTo>
                  <a:cubicBezTo>
                    <a:pt x="756" y="296"/>
                    <a:pt x="765" y="293"/>
                    <a:pt x="769" y="291"/>
                  </a:cubicBezTo>
                  <a:cubicBezTo>
                    <a:pt x="769" y="291"/>
                    <a:pt x="769" y="291"/>
                    <a:pt x="769" y="291"/>
                  </a:cubicBezTo>
                  <a:cubicBezTo>
                    <a:pt x="767" y="287"/>
                    <a:pt x="764" y="283"/>
                    <a:pt x="759" y="279"/>
                  </a:cubicBezTo>
                  <a:cubicBezTo>
                    <a:pt x="746" y="268"/>
                    <a:pt x="752" y="253"/>
                    <a:pt x="745" y="241"/>
                  </a:cubicBezTo>
                  <a:cubicBezTo>
                    <a:pt x="740" y="231"/>
                    <a:pt x="731" y="226"/>
                    <a:pt x="728" y="215"/>
                  </a:cubicBezTo>
                  <a:cubicBezTo>
                    <a:pt x="726" y="204"/>
                    <a:pt x="730" y="181"/>
                    <a:pt x="733" y="170"/>
                  </a:cubicBezTo>
                  <a:cubicBezTo>
                    <a:pt x="701" y="45"/>
                    <a:pt x="701" y="45"/>
                    <a:pt x="701" y="45"/>
                  </a:cubicBezTo>
                  <a:cubicBezTo>
                    <a:pt x="701" y="45"/>
                    <a:pt x="701" y="45"/>
                    <a:pt x="701" y="45"/>
                  </a:cubicBezTo>
                  <a:cubicBezTo>
                    <a:pt x="697" y="42"/>
                    <a:pt x="693" y="40"/>
                    <a:pt x="691" y="38"/>
                  </a:cubicBezTo>
                  <a:cubicBezTo>
                    <a:pt x="690" y="35"/>
                    <a:pt x="688" y="35"/>
                    <a:pt x="684" y="35"/>
                  </a:cubicBezTo>
                  <a:cubicBezTo>
                    <a:pt x="681" y="35"/>
                    <a:pt x="681" y="32"/>
                    <a:pt x="679" y="32"/>
                  </a:cubicBezTo>
                  <a:cubicBezTo>
                    <a:pt x="670" y="32"/>
                    <a:pt x="667" y="36"/>
                    <a:pt x="659" y="32"/>
                  </a:cubicBezTo>
                  <a:cubicBezTo>
                    <a:pt x="649" y="27"/>
                    <a:pt x="636" y="25"/>
                    <a:pt x="625" y="28"/>
                  </a:cubicBezTo>
                  <a:cubicBezTo>
                    <a:pt x="621" y="29"/>
                    <a:pt x="618" y="28"/>
                    <a:pt x="614" y="28"/>
                  </a:cubicBezTo>
                  <a:cubicBezTo>
                    <a:pt x="610" y="29"/>
                    <a:pt x="606" y="33"/>
                    <a:pt x="602" y="31"/>
                  </a:cubicBezTo>
                  <a:cubicBezTo>
                    <a:pt x="595" y="28"/>
                    <a:pt x="592" y="34"/>
                    <a:pt x="586" y="31"/>
                  </a:cubicBezTo>
                  <a:cubicBezTo>
                    <a:pt x="581" y="28"/>
                    <a:pt x="580" y="32"/>
                    <a:pt x="576" y="34"/>
                  </a:cubicBezTo>
                  <a:cubicBezTo>
                    <a:pt x="572" y="36"/>
                    <a:pt x="567" y="34"/>
                    <a:pt x="563" y="34"/>
                  </a:cubicBezTo>
                  <a:cubicBezTo>
                    <a:pt x="550" y="36"/>
                    <a:pt x="555" y="28"/>
                    <a:pt x="546" y="26"/>
                  </a:cubicBezTo>
                  <a:cubicBezTo>
                    <a:pt x="540" y="25"/>
                    <a:pt x="534" y="31"/>
                    <a:pt x="530" y="26"/>
                  </a:cubicBezTo>
                  <a:cubicBezTo>
                    <a:pt x="525" y="21"/>
                    <a:pt x="510" y="13"/>
                    <a:pt x="495" y="8"/>
                  </a:cubicBezTo>
                  <a:cubicBezTo>
                    <a:pt x="481" y="3"/>
                    <a:pt x="467" y="0"/>
                    <a:pt x="461" y="4"/>
                  </a:cubicBezTo>
                  <a:cubicBezTo>
                    <a:pt x="457" y="7"/>
                    <a:pt x="447" y="6"/>
                    <a:pt x="441" y="6"/>
                  </a:cubicBezTo>
                  <a:cubicBezTo>
                    <a:pt x="437" y="6"/>
                    <a:pt x="431" y="9"/>
                    <a:pt x="426" y="11"/>
                  </a:cubicBezTo>
                  <a:cubicBezTo>
                    <a:pt x="426" y="11"/>
                    <a:pt x="426" y="11"/>
                    <a:pt x="426" y="11"/>
                  </a:cubicBezTo>
                  <a:cubicBezTo>
                    <a:pt x="423" y="12"/>
                    <a:pt x="422" y="12"/>
                    <a:pt x="420" y="12"/>
                  </a:cubicBezTo>
                  <a:cubicBezTo>
                    <a:pt x="416" y="11"/>
                    <a:pt x="411" y="10"/>
                    <a:pt x="407" y="10"/>
                  </a:cubicBezTo>
                  <a:cubicBezTo>
                    <a:pt x="406" y="10"/>
                    <a:pt x="405" y="10"/>
                    <a:pt x="403" y="10"/>
                  </a:cubicBezTo>
                  <a:cubicBezTo>
                    <a:pt x="398" y="11"/>
                    <a:pt x="396" y="16"/>
                    <a:pt x="389" y="16"/>
                  </a:cubicBezTo>
                  <a:cubicBezTo>
                    <a:pt x="384" y="16"/>
                    <a:pt x="379" y="14"/>
                    <a:pt x="377" y="21"/>
                  </a:cubicBezTo>
                  <a:cubicBezTo>
                    <a:pt x="376" y="25"/>
                    <a:pt x="373" y="25"/>
                    <a:pt x="372" y="28"/>
                  </a:cubicBezTo>
                  <a:cubicBezTo>
                    <a:pt x="370" y="32"/>
                    <a:pt x="373" y="48"/>
                    <a:pt x="364" y="50"/>
                  </a:cubicBezTo>
                  <a:cubicBezTo>
                    <a:pt x="360" y="51"/>
                    <a:pt x="354" y="46"/>
                    <a:pt x="352" y="53"/>
                  </a:cubicBezTo>
                  <a:cubicBezTo>
                    <a:pt x="350" y="58"/>
                    <a:pt x="342" y="58"/>
                    <a:pt x="337" y="60"/>
                  </a:cubicBezTo>
                  <a:cubicBezTo>
                    <a:pt x="332" y="62"/>
                    <a:pt x="326" y="68"/>
                    <a:pt x="321" y="67"/>
                  </a:cubicBezTo>
                  <a:cubicBezTo>
                    <a:pt x="314" y="65"/>
                    <a:pt x="312" y="72"/>
                    <a:pt x="307" y="71"/>
                  </a:cubicBezTo>
                  <a:cubicBezTo>
                    <a:pt x="305" y="71"/>
                    <a:pt x="300" y="68"/>
                    <a:pt x="297" y="68"/>
                  </a:cubicBezTo>
                  <a:cubicBezTo>
                    <a:pt x="294" y="67"/>
                    <a:pt x="286" y="68"/>
                    <a:pt x="283" y="70"/>
                  </a:cubicBezTo>
                  <a:cubicBezTo>
                    <a:pt x="277" y="74"/>
                    <a:pt x="274" y="79"/>
                    <a:pt x="269" y="82"/>
                  </a:cubicBezTo>
                  <a:cubicBezTo>
                    <a:pt x="268" y="83"/>
                    <a:pt x="266" y="82"/>
                    <a:pt x="265" y="83"/>
                  </a:cubicBezTo>
                  <a:cubicBezTo>
                    <a:pt x="262" y="85"/>
                    <a:pt x="261" y="88"/>
                    <a:pt x="258" y="91"/>
                  </a:cubicBezTo>
                  <a:cubicBezTo>
                    <a:pt x="257" y="92"/>
                    <a:pt x="258" y="94"/>
                    <a:pt x="257" y="96"/>
                  </a:cubicBezTo>
                  <a:cubicBezTo>
                    <a:pt x="256" y="99"/>
                    <a:pt x="249" y="104"/>
                    <a:pt x="246" y="106"/>
                  </a:cubicBezTo>
                  <a:cubicBezTo>
                    <a:pt x="242" y="108"/>
                    <a:pt x="238" y="109"/>
                    <a:pt x="241" y="115"/>
                  </a:cubicBezTo>
                  <a:cubicBezTo>
                    <a:pt x="243" y="117"/>
                    <a:pt x="242" y="119"/>
                    <a:pt x="240" y="121"/>
                  </a:cubicBezTo>
                  <a:cubicBezTo>
                    <a:pt x="236" y="123"/>
                    <a:pt x="226" y="127"/>
                    <a:pt x="226" y="132"/>
                  </a:cubicBezTo>
                  <a:cubicBezTo>
                    <a:pt x="229" y="149"/>
                    <a:pt x="207" y="146"/>
                    <a:pt x="203" y="159"/>
                  </a:cubicBezTo>
                  <a:cubicBezTo>
                    <a:pt x="198" y="177"/>
                    <a:pt x="193" y="160"/>
                    <a:pt x="187" y="167"/>
                  </a:cubicBezTo>
                  <a:cubicBezTo>
                    <a:pt x="184" y="172"/>
                    <a:pt x="179" y="165"/>
                    <a:pt x="177" y="172"/>
                  </a:cubicBezTo>
                  <a:cubicBezTo>
                    <a:pt x="176" y="176"/>
                    <a:pt x="176" y="183"/>
                    <a:pt x="173" y="186"/>
                  </a:cubicBezTo>
                  <a:cubicBezTo>
                    <a:pt x="170" y="189"/>
                    <a:pt x="169" y="196"/>
                    <a:pt x="164" y="193"/>
                  </a:cubicBezTo>
                  <a:cubicBezTo>
                    <a:pt x="160" y="191"/>
                    <a:pt x="157" y="193"/>
                    <a:pt x="156" y="197"/>
                  </a:cubicBezTo>
                  <a:cubicBezTo>
                    <a:pt x="155" y="203"/>
                    <a:pt x="143" y="195"/>
                    <a:pt x="142" y="196"/>
                  </a:cubicBezTo>
                  <a:cubicBezTo>
                    <a:pt x="137" y="200"/>
                    <a:pt x="137" y="204"/>
                    <a:pt x="131" y="206"/>
                  </a:cubicBezTo>
                  <a:cubicBezTo>
                    <a:pt x="127" y="208"/>
                    <a:pt x="120" y="216"/>
                    <a:pt x="117" y="215"/>
                  </a:cubicBezTo>
                  <a:cubicBezTo>
                    <a:pt x="112" y="213"/>
                    <a:pt x="113" y="221"/>
                    <a:pt x="112" y="222"/>
                  </a:cubicBezTo>
                  <a:cubicBezTo>
                    <a:pt x="109" y="227"/>
                    <a:pt x="103" y="222"/>
                    <a:pt x="105" y="231"/>
                  </a:cubicBezTo>
                  <a:cubicBezTo>
                    <a:pt x="106" y="238"/>
                    <a:pt x="100" y="237"/>
                    <a:pt x="97" y="233"/>
                  </a:cubicBezTo>
                  <a:cubicBezTo>
                    <a:pt x="95" y="229"/>
                    <a:pt x="89" y="243"/>
                    <a:pt x="89" y="243"/>
                  </a:cubicBezTo>
                  <a:cubicBezTo>
                    <a:pt x="89" y="245"/>
                    <a:pt x="89" y="246"/>
                    <a:pt x="89" y="247"/>
                  </a:cubicBezTo>
                  <a:cubicBezTo>
                    <a:pt x="89" y="249"/>
                    <a:pt x="89" y="250"/>
                    <a:pt x="89" y="252"/>
                  </a:cubicBezTo>
                  <a:cubicBezTo>
                    <a:pt x="89" y="256"/>
                    <a:pt x="87" y="258"/>
                    <a:pt x="86" y="262"/>
                  </a:cubicBezTo>
                  <a:cubicBezTo>
                    <a:pt x="86" y="265"/>
                    <a:pt x="89" y="267"/>
                    <a:pt x="88" y="271"/>
                  </a:cubicBezTo>
                  <a:cubicBezTo>
                    <a:pt x="87" y="275"/>
                    <a:pt x="85" y="277"/>
                    <a:pt x="84" y="280"/>
                  </a:cubicBezTo>
                  <a:cubicBezTo>
                    <a:pt x="82" y="283"/>
                    <a:pt x="84" y="285"/>
                    <a:pt x="82" y="287"/>
                  </a:cubicBezTo>
                  <a:cubicBezTo>
                    <a:pt x="79" y="292"/>
                    <a:pt x="79" y="297"/>
                    <a:pt x="76" y="301"/>
                  </a:cubicBezTo>
                  <a:cubicBezTo>
                    <a:pt x="74" y="305"/>
                    <a:pt x="76" y="309"/>
                    <a:pt x="77" y="313"/>
                  </a:cubicBezTo>
                  <a:cubicBezTo>
                    <a:pt x="78" y="316"/>
                    <a:pt x="74" y="326"/>
                    <a:pt x="72" y="329"/>
                  </a:cubicBezTo>
                  <a:cubicBezTo>
                    <a:pt x="67" y="335"/>
                    <a:pt x="56" y="333"/>
                    <a:pt x="51" y="340"/>
                  </a:cubicBezTo>
                  <a:cubicBezTo>
                    <a:pt x="49" y="342"/>
                    <a:pt x="42" y="348"/>
                    <a:pt x="40" y="349"/>
                  </a:cubicBezTo>
                  <a:cubicBezTo>
                    <a:pt x="36" y="352"/>
                    <a:pt x="28" y="357"/>
                    <a:pt x="25" y="361"/>
                  </a:cubicBezTo>
                  <a:cubicBezTo>
                    <a:pt x="22" y="365"/>
                    <a:pt x="24" y="371"/>
                    <a:pt x="22" y="376"/>
                  </a:cubicBezTo>
                  <a:cubicBezTo>
                    <a:pt x="21" y="380"/>
                    <a:pt x="17" y="381"/>
                    <a:pt x="15" y="384"/>
                  </a:cubicBezTo>
                  <a:cubicBezTo>
                    <a:pt x="1" y="388"/>
                    <a:pt x="1" y="388"/>
                    <a:pt x="1" y="388"/>
                  </a:cubicBezTo>
                  <a:cubicBezTo>
                    <a:pt x="1" y="388"/>
                    <a:pt x="1" y="388"/>
                    <a:pt x="1" y="388"/>
                  </a:cubicBezTo>
                  <a:cubicBezTo>
                    <a:pt x="5" y="395"/>
                    <a:pt x="0" y="411"/>
                    <a:pt x="3" y="418"/>
                  </a:cubicBezTo>
                  <a:cubicBezTo>
                    <a:pt x="6" y="426"/>
                    <a:pt x="18" y="428"/>
                    <a:pt x="25" y="427"/>
                  </a:cubicBezTo>
                  <a:cubicBezTo>
                    <a:pt x="34" y="426"/>
                    <a:pt x="35" y="427"/>
                    <a:pt x="41" y="432"/>
                  </a:cubicBezTo>
                  <a:cubicBezTo>
                    <a:pt x="48" y="438"/>
                    <a:pt x="53" y="434"/>
                    <a:pt x="60" y="429"/>
                  </a:cubicBezTo>
                  <a:cubicBezTo>
                    <a:pt x="63" y="426"/>
                    <a:pt x="82" y="419"/>
                    <a:pt x="83" y="417"/>
                  </a:cubicBezTo>
                  <a:cubicBezTo>
                    <a:pt x="84" y="413"/>
                    <a:pt x="86" y="405"/>
                    <a:pt x="90" y="413"/>
                  </a:cubicBezTo>
                  <a:cubicBezTo>
                    <a:pt x="92" y="417"/>
                    <a:pt x="91" y="423"/>
                    <a:pt x="92" y="428"/>
                  </a:cubicBezTo>
                  <a:cubicBezTo>
                    <a:pt x="89" y="435"/>
                    <a:pt x="93" y="440"/>
                    <a:pt x="100" y="442"/>
                  </a:cubicBezTo>
                  <a:cubicBezTo>
                    <a:pt x="105" y="443"/>
                    <a:pt x="103" y="449"/>
                    <a:pt x="108" y="451"/>
                  </a:cubicBezTo>
                  <a:cubicBezTo>
                    <a:pt x="110" y="451"/>
                    <a:pt x="114" y="449"/>
                    <a:pt x="115" y="451"/>
                  </a:cubicBezTo>
                  <a:cubicBezTo>
                    <a:pt x="118" y="455"/>
                    <a:pt x="112" y="459"/>
                    <a:pt x="117" y="462"/>
                  </a:cubicBezTo>
                  <a:cubicBezTo>
                    <a:pt x="122" y="466"/>
                    <a:pt x="129" y="460"/>
                    <a:pt x="133" y="465"/>
                  </a:cubicBezTo>
                  <a:cubicBezTo>
                    <a:pt x="137" y="473"/>
                    <a:pt x="149" y="466"/>
                    <a:pt x="156" y="466"/>
                  </a:cubicBezTo>
                  <a:cubicBezTo>
                    <a:pt x="159" y="466"/>
                    <a:pt x="159" y="468"/>
                    <a:pt x="162" y="468"/>
                  </a:cubicBezTo>
                  <a:cubicBezTo>
                    <a:pt x="167" y="468"/>
                    <a:pt x="170" y="459"/>
                    <a:pt x="172" y="455"/>
                  </a:cubicBezTo>
                  <a:cubicBezTo>
                    <a:pt x="174" y="447"/>
                    <a:pt x="180" y="456"/>
                    <a:pt x="184" y="454"/>
                  </a:cubicBezTo>
                  <a:cubicBezTo>
                    <a:pt x="190" y="453"/>
                    <a:pt x="198" y="449"/>
                    <a:pt x="203" y="452"/>
                  </a:cubicBezTo>
                  <a:cubicBezTo>
                    <a:pt x="209" y="454"/>
                    <a:pt x="213" y="456"/>
                    <a:pt x="218" y="453"/>
                  </a:cubicBezTo>
                  <a:cubicBezTo>
                    <a:pt x="224" y="449"/>
                    <a:pt x="222" y="449"/>
                    <a:pt x="228" y="451"/>
                  </a:cubicBezTo>
                  <a:cubicBezTo>
                    <a:pt x="233" y="454"/>
                    <a:pt x="240" y="449"/>
                    <a:pt x="244" y="453"/>
                  </a:cubicBezTo>
                  <a:cubicBezTo>
                    <a:pt x="248" y="458"/>
                    <a:pt x="255" y="462"/>
                    <a:pt x="261" y="464"/>
                  </a:cubicBezTo>
                  <a:cubicBezTo>
                    <a:pt x="263" y="465"/>
                    <a:pt x="254" y="476"/>
                    <a:pt x="252" y="474"/>
                  </a:cubicBezTo>
                  <a:cubicBezTo>
                    <a:pt x="246" y="470"/>
                    <a:pt x="248" y="469"/>
                    <a:pt x="243" y="471"/>
                  </a:cubicBezTo>
                  <a:cubicBezTo>
                    <a:pt x="236" y="473"/>
                    <a:pt x="239" y="477"/>
                    <a:pt x="243" y="481"/>
                  </a:cubicBezTo>
                  <a:cubicBezTo>
                    <a:pt x="244" y="488"/>
                    <a:pt x="248" y="490"/>
                    <a:pt x="254" y="489"/>
                  </a:cubicBezTo>
                  <a:cubicBezTo>
                    <a:pt x="261" y="487"/>
                    <a:pt x="260" y="492"/>
                    <a:pt x="263" y="497"/>
                  </a:cubicBezTo>
                  <a:cubicBezTo>
                    <a:pt x="266" y="499"/>
                    <a:pt x="267" y="501"/>
                    <a:pt x="267" y="505"/>
                  </a:cubicBezTo>
                  <a:cubicBezTo>
                    <a:pt x="267" y="505"/>
                    <a:pt x="267" y="505"/>
                    <a:pt x="267" y="505"/>
                  </a:cubicBezTo>
                  <a:cubicBezTo>
                    <a:pt x="271" y="506"/>
                    <a:pt x="273" y="504"/>
                    <a:pt x="276" y="507"/>
                  </a:cubicBezTo>
                  <a:cubicBezTo>
                    <a:pt x="280" y="511"/>
                    <a:pt x="288" y="509"/>
                    <a:pt x="292" y="505"/>
                  </a:cubicBezTo>
                  <a:cubicBezTo>
                    <a:pt x="295" y="502"/>
                    <a:pt x="296" y="498"/>
                    <a:pt x="301" y="498"/>
                  </a:cubicBezTo>
                  <a:cubicBezTo>
                    <a:pt x="304" y="498"/>
                    <a:pt x="305" y="501"/>
                    <a:pt x="308" y="501"/>
                  </a:cubicBezTo>
                  <a:cubicBezTo>
                    <a:pt x="310" y="501"/>
                    <a:pt x="318" y="498"/>
                    <a:pt x="319" y="496"/>
                  </a:cubicBezTo>
                  <a:cubicBezTo>
                    <a:pt x="320" y="495"/>
                    <a:pt x="319" y="493"/>
                    <a:pt x="318" y="492"/>
                  </a:cubicBezTo>
                  <a:cubicBezTo>
                    <a:pt x="316" y="490"/>
                    <a:pt x="315" y="488"/>
                    <a:pt x="314" y="485"/>
                  </a:cubicBezTo>
                  <a:cubicBezTo>
                    <a:pt x="308" y="479"/>
                    <a:pt x="308" y="479"/>
                    <a:pt x="308" y="47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5489576" y="1350963"/>
              <a:ext cx="971550" cy="1047750"/>
            </a:xfrm>
            <a:custGeom>
              <a:avLst/>
              <a:gdLst/>
              <a:ahLst/>
              <a:cxnLst>
                <a:cxn ang="0">
                  <a:pos x="12" y="450"/>
                </a:cxn>
                <a:cxn ang="0">
                  <a:pos x="39" y="410"/>
                </a:cxn>
                <a:cxn ang="0">
                  <a:pos x="71" y="399"/>
                </a:cxn>
                <a:cxn ang="0">
                  <a:pos x="78" y="376"/>
                </a:cxn>
                <a:cxn ang="0">
                  <a:pos x="39" y="358"/>
                </a:cxn>
                <a:cxn ang="0">
                  <a:pos x="45" y="328"/>
                </a:cxn>
                <a:cxn ang="0">
                  <a:pos x="90" y="308"/>
                </a:cxn>
                <a:cxn ang="0">
                  <a:pos x="101" y="284"/>
                </a:cxn>
                <a:cxn ang="0">
                  <a:pos x="113" y="256"/>
                </a:cxn>
                <a:cxn ang="0">
                  <a:pos x="92" y="253"/>
                </a:cxn>
                <a:cxn ang="0">
                  <a:pos x="77" y="251"/>
                </a:cxn>
                <a:cxn ang="0">
                  <a:pos x="70" y="269"/>
                </a:cxn>
                <a:cxn ang="0">
                  <a:pos x="54" y="255"/>
                </a:cxn>
                <a:cxn ang="0">
                  <a:pos x="54" y="221"/>
                </a:cxn>
                <a:cxn ang="0">
                  <a:pos x="72" y="190"/>
                </a:cxn>
                <a:cxn ang="0">
                  <a:pos x="59" y="182"/>
                </a:cxn>
                <a:cxn ang="0">
                  <a:pos x="24" y="198"/>
                </a:cxn>
                <a:cxn ang="0">
                  <a:pos x="34" y="179"/>
                </a:cxn>
                <a:cxn ang="0">
                  <a:pos x="73" y="152"/>
                </a:cxn>
                <a:cxn ang="0">
                  <a:pos x="92" y="160"/>
                </a:cxn>
                <a:cxn ang="0">
                  <a:pos x="113" y="178"/>
                </a:cxn>
                <a:cxn ang="0">
                  <a:pos x="118" y="213"/>
                </a:cxn>
                <a:cxn ang="0">
                  <a:pos x="137" y="230"/>
                </a:cxn>
                <a:cxn ang="0">
                  <a:pos x="176" y="231"/>
                </a:cxn>
                <a:cxn ang="0">
                  <a:pos x="214" y="225"/>
                </a:cxn>
                <a:cxn ang="0">
                  <a:pos x="230" y="220"/>
                </a:cxn>
                <a:cxn ang="0">
                  <a:pos x="245" y="190"/>
                </a:cxn>
                <a:cxn ang="0">
                  <a:pos x="264" y="184"/>
                </a:cxn>
                <a:cxn ang="0">
                  <a:pos x="274" y="145"/>
                </a:cxn>
                <a:cxn ang="0">
                  <a:pos x="303" y="142"/>
                </a:cxn>
                <a:cxn ang="0">
                  <a:pos x="331" y="147"/>
                </a:cxn>
                <a:cxn ang="0">
                  <a:pos x="346" y="113"/>
                </a:cxn>
                <a:cxn ang="0">
                  <a:pos x="353" y="81"/>
                </a:cxn>
                <a:cxn ang="0">
                  <a:pos x="388" y="97"/>
                </a:cxn>
                <a:cxn ang="0">
                  <a:pos x="413" y="68"/>
                </a:cxn>
                <a:cxn ang="0">
                  <a:pos x="395" y="39"/>
                </a:cxn>
                <a:cxn ang="0">
                  <a:pos x="414" y="16"/>
                </a:cxn>
                <a:cxn ang="0">
                  <a:pos x="445" y="15"/>
                </a:cxn>
                <a:cxn ang="0">
                  <a:pos x="473" y="11"/>
                </a:cxn>
                <a:cxn ang="0">
                  <a:pos x="506" y="0"/>
                </a:cxn>
                <a:cxn ang="0">
                  <a:pos x="521" y="52"/>
                </a:cxn>
                <a:cxn ang="0">
                  <a:pos x="523" y="239"/>
                </a:cxn>
                <a:cxn ang="0">
                  <a:pos x="521" y="306"/>
                </a:cxn>
                <a:cxn ang="0">
                  <a:pos x="443" y="271"/>
                </a:cxn>
                <a:cxn ang="0">
                  <a:pos x="401" y="309"/>
                </a:cxn>
                <a:cxn ang="0">
                  <a:pos x="356" y="423"/>
                </a:cxn>
                <a:cxn ang="0">
                  <a:pos x="374" y="448"/>
                </a:cxn>
                <a:cxn ang="0">
                  <a:pos x="398" y="494"/>
                </a:cxn>
                <a:cxn ang="0">
                  <a:pos x="430" y="510"/>
                </a:cxn>
                <a:cxn ang="0">
                  <a:pos x="400" y="530"/>
                </a:cxn>
                <a:cxn ang="0">
                  <a:pos x="345" y="528"/>
                </a:cxn>
                <a:cxn ang="0">
                  <a:pos x="310" y="534"/>
                </a:cxn>
                <a:cxn ang="0">
                  <a:pos x="279" y="541"/>
                </a:cxn>
                <a:cxn ang="0">
                  <a:pos x="247" y="545"/>
                </a:cxn>
                <a:cxn ang="0">
                  <a:pos x="219" y="551"/>
                </a:cxn>
                <a:cxn ang="0">
                  <a:pos x="204" y="560"/>
                </a:cxn>
                <a:cxn ang="0">
                  <a:pos x="169" y="527"/>
                </a:cxn>
                <a:cxn ang="0">
                  <a:pos x="133" y="506"/>
                </a:cxn>
                <a:cxn ang="0">
                  <a:pos x="95" y="487"/>
                </a:cxn>
                <a:cxn ang="0">
                  <a:pos x="43" y="491"/>
                </a:cxn>
                <a:cxn ang="0">
                  <a:pos x="31" y="477"/>
                </a:cxn>
                <a:cxn ang="0">
                  <a:pos x="13" y="474"/>
                </a:cxn>
              </a:cxnLst>
              <a:rect l="0" t="0" r="r" b="b"/>
              <a:pathLst>
                <a:path w="528" h="568">
                  <a:moveTo>
                    <a:pt x="0" y="468"/>
                  </a:moveTo>
                  <a:cubicBezTo>
                    <a:pt x="1" y="458"/>
                    <a:pt x="7" y="465"/>
                    <a:pt x="10" y="459"/>
                  </a:cubicBezTo>
                  <a:cubicBezTo>
                    <a:pt x="11" y="457"/>
                    <a:pt x="10" y="452"/>
                    <a:pt x="12" y="450"/>
                  </a:cubicBezTo>
                  <a:cubicBezTo>
                    <a:pt x="15" y="448"/>
                    <a:pt x="22" y="447"/>
                    <a:pt x="20" y="441"/>
                  </a:cubicBezTo>
                  <a:cubicBezTo>
                    <a:pt x="16" y="432"/>
                    <a:pt x="27" y="428"/>
                    <a:pt x="33" y="425"/>
                  </a:cubicBezTo>
                  <a:cubicBezTo>
                    <a:pt x="38" y="420"/>
                    <a:pt x="37" y="416"/>
                    <a:pt x="39" y="410"/>
                  </a:cubicBezTo>
                  <a:cubicBezTo>
                    <a:pt x="41" y="403"/>
                    <a:pt x="44" y="410"/>
                    <a:pt x="48" y="411"/>
                  </a:cubicBezTo>
                  <a:cubicBezTo>
                    <a:pt x="49" y="411"/>
                    <a:pt x="51" y="407"/>
                    <a:pt x="56" y="407"/>
                  </a:cubicBezTo>
                  <a:cubicBezTo>
                    <a:pt x="66" y="407"/>
                    <a:pt x="69" y="411"/>
                    <a:pt x="71" y="399"/>
                  </a:cubicBezTo>
                  <a:cubicBezTo>
                    <a:pt x="72" y="396"/>
                    <a:pt x="79" y="393"/>
                    <a:pt x="81" y="391"/>
                  </a:cubicBezTo>
                  <a:cubicBezTo>
                    <a:pt x="84" y="388"/>
                    <a:pt x="83" y="386"/>
                    <a:pt x="81" y="383"/>
                  </a:cubicBezTo>
                  <a:cubicBezTo>
                    <a:pt x="79" y="381"/>
                    <a:pt x="81" y="377"/>
                    <a:pt x="78" y="376"/>
                  </a:cubicBezTo>
                  <a:cubicBezTo>
                    <a:pt x="74" y="375"/>
                    <a:pt x="70" y="379"/>
                    <a:pt x="65" y="378"/>
                  </a:cubicBezTo>
                  <a:cubicBezTo>
                    <a:pt x="58" y="376"/>
                    <a:pt x="55" y="372"/>
                    <a:pt x="51" y="366"/>
                  </a:cubicBezTo>
                  <a:cubicBezTo>
                    <a:pt x="47" y="364"/>
                    <a:pt x="42" y="362"/>
                    <a:pt x="39" y="358"/>
                  </a:cubicBezTo>
                  <a:cubicBezTo>
                    <a:pt x="36" y="356"/>
                    <a:pt x="39" y="352"/>
                    <a:pt x="37" y="349"/>
                  </a:cubicBezTo>
                  <a:cubicBezTo>
                    <a:pt x="34" y="344"/>
                    <a:pt x="35" y="344"/>
                    <a:pt x="36" y="339"/>
                  </a:cubicBezTo>
                  <a:cubicBezTo>
                    <a:pt x="36" y="329"/>
                    <a:pt x="42" y="336"/>
                    <a:pt x="45" y="328"/>
                  </a:cubicBezTo>
                  <a:cubicBezTo>
                    <a:pt x="51" y="315"/>
                    <a:pt x="64" y="323"/>
                    <a:pt x="73" y="326"/>
                  </a:cubicBezTo>
                  <a:cubicBezTo>
                    <a:pt x="77" y="327"/>
                    <a:pt x="86" y="328"/>
                    <a:pt x="88" y="324"/>
                  </a:cubicBezTo>
                  <a:cubicBezTo>
                    <a:pt x="90" y="320"/>
                    <a:pt x="89" y="313"/>
                    <a:pt x="90" y="308"/>
                  </a:cubicBezTo>
                  <a:cubicBezTo>
                    <a:pt x="93" y="308"/>
                    <a:pt x="98" y="306"/>
                    <a:pt x="98" y="303"/>
                  </a:cubicBezTo>
                  <a:cubicBezTo>
                    <a:pt x="99" y="300"/>
                    <a:pt x="96" y="299"/>
                    <a:pt x="97" y="297"/>
                  </a:cubicBezTo>
                  <a:cubicBezTo>
                    <a:pt x="98" y="292"/>
                    <a:pt x="102" y="290"/>
                    <a:pt x="101" y="284"/>
                  </a:cubicBezTo>
                  <a:cubicBezTo>
                    <a:pt x="100" y="280"/>
                    <a:pt x="96" y="275"/>
                    <a:pt x="102" y="272"/>
                  </a:cubicBezTo>
                  <a:cubicBezTo>
                    <a:pt x="105" y="270"/>
                    <a:pt x="111" y="269"/>
                    <a:pt x="112" y="265"/>
                  </a:cubicBezTo>
                  <a:cubicBezTo>
                    <a:pt x="112" y="262"/>
                    <a:pt x="111" y="258"/>
                    <a:pt x="113" y="256"/>
                  </a:cubicBezTo>
                  <a:cubicBezTo>
                    <a:pt x="118" y="250"/>
                    <a:pt x="118" y="246"/>
                    <a:pt x="109" y="247"/>
                  </a:cubicBezTo>
                  <a:cubicBezTo>
                    <a:pt x="105" y="247"/>
                    <a:pt x="104" y="257"/>
                    <a:pt x="97" y="257"/>
                  </a:cubicBezTo>
                  <a:cubicBezTo>
                    <a:pt x="95" y="257"/>
                    <a:pt x="93" y="255"/>
                    <a:pt x="92" y="253"/>
                  </a:cubicBezTo>
                  <a:cubicBezTo>
                    <a:pt x="91" y="250"/>
                    <a:pt x="91" y="253"/>
                    <a:pt x="88" y="252"/>
                  </a:cubicBezTo>
                  <a:cubicBezTo>
                    <a:pt x="85" y="251"/>
                    <a:pt x="84" y="243"/>
                    <a:pt x="81" y="247"/>
                  </a:cubicBezTo>
                  <a:cubicBezTo>
                    <a:pt x="80" y="248"/>
                    <a:pt x="77" y="250"/>
                    <a:pt x="77" y="251"/>
                  </a:cubicBezTo>
                  <a:cubicBezTo>
                    <a:pt x="76" y="253"/>
                    <a:pt x="84" y="253"/>
                    <a:pt x="83" y="259"/>
                  </a:cubicBezTo>
                  <a:cubicBezTo>
                    <a:pt x="82" y="266"/>
                    <a:pt x="86" y="268"/>
                    <a:pt x="79" y="274"/>
                  </a:cubicBezTo>
                  <a:cubicBezTo>
                    <a:pt x="72" y="280"/>
                    <a:pt x="73" y="272"/>
                    <a:pt x="70" y="269"/>
                  </a:cubicBezTo>
                  <a:cubicBezTo>
                    <a:pt x="67" y="265"/>
                    <a:pt x="68" y="273"/>
                    <a:pt x="64" y="272"/>
                  </a:cubicBezTo>
                  <a:cubicBezTo>
                    <a:pt x="58" y="271"/>
                    <a:pt x="58" y="266"/>
                    <a:pt x="58" y="261"/>
                  </a:cubicBezTo>
                  <a:cubicBezTo>
                    <a:pt x="58" y="258"/>
                    <a:pt x="55" y="257"/>
                    <a:pt x="54" y="255"/>
                  </a:cubicBezTo>
                  <a:cubicBezTo>
                    <a:pt x="52" y="251"/>
                    <a:pt x="53" y="246"/>
                    <a:pt x="52" y="242"/>
                  </a:cubicBezTo>
                  <a:cubicBezTo>
                    <a:pt x="52" y="239"/>
                    <a:pt x="54" y="237"/>
                    <a:pt x="54" y="234"/>
                  </a:cubicBezTo>
                  <a:cubicBezTo>
                    <a:pt x="54" y="229"/>
                    <a:pt x="55" y="226"/>
                    <a:pt x="54" y="221"/>
                  </a:cubicBezTo>
                  <a:cubicBezTo>
                    <a:pt x="53" y="211"/>
                    <a:pt x="63" y="215"/>
                    <a:pt x="67" y="209"/>
                  </a:cubicBezTo>
                  <a:cubicBezTo>
                    <a:pt x="69" y="207"/>
                    <a:pt x="70" y="204"/>
                    <a:pt x="72" y="201"/>
                  </a:cubicBezTo>
                  <a:cubicBezTo>
                    <a:pt x="75" y="198"/>
                    <a:pt x="73" y="194"/>
                    <a:pt x="72" y="190"/>
                  </a:cubicBezTo>
                  <a:cubicBezTo>
                    <a:pt x="71" y="188"/>
                    <a:pt x="71" y="183"/>
                    <a:pt x="67" y="184"/>
                  </a:cubicBezTo>
                  <a:cubicBezTo>
                    <a:pt x="66" y="184"/>
                    <a:pt x="64" y="186"/>
                    <a:pt x="62" y="185"/>
                  </a:cubicBezTo>
                  <a:cubicBezTo>
                    <a:pt x="61" y="184"/>
                    <a:pt x="60" y="183"/>
                    <a:pt x="59" y="182"/>
                  </a:cubicBezTo>
                  <a:cubicBezTo>
                    <a:pt x="54" y="181"/>
                    <a:pt x="48" y="186"/>
                    <a:pt x="45" y="188"/>
                  </a:cubicBezTo>
                  <a:cubicBezTo>
                    <a:pt x="45" y="188"/>
                    <a:pt x="45" y="188"/>
                    <a:pt x="45" y="188"/>
                  </a:cubicBezTo>
                  <a:cubicBezTo>
                    <a:pt x="37" y="193"/>
                    <a:pt x="34" y="196"/>
                    <a:pt x="24" y="198"/>
                  </a:cubicBezTo>
                  <a:cubicBezTo>
                    <a:pt x="21" y="198"/>
                    <a:pt x="18" y="198"/>
                    <a:pt x="21" y="194"/>
                  </a:cubicBezTo>
                  <a:cubicBezTo>
                    <a:pt x="24" y="190"/>
                    <a:pt x="17" y="188"/>
                    <a:pt x="25" y="186"/>
                  </a:cubicBezTo>
                  <a:cubicBezTo>
                    <a:pt x="31" y="185"/>
                    <a:pt x="31" y="184"/>
                    <a:pt x="34" y="179"/>
                  </a:cubicBezTo>
                  <a:cubicBezTo>
                    <a:pt x="36" y="175"/>
                    <a:pt x="51" y="180"/>
                    <a:pt x="51" y="172"/>
                  </a:cubicBezTo>
                  <a:cubicBezTo>
                    <a:pt x="51" y="166"/>
                    <a:pt x="52" y="161"/>
                    <a:pt x="59" y="160"/>
                  </a:cubicBezTo>
                  <a:cubicBezTo>
                    <a:pt x="65" y="159"/>
                    <a:pt x="68" y="154"/>
                    <a:pt x="73" y="152"/>
                  </a:cubicBezTo>
                  <a:cubicBezTo>
                    <a:pt x="77" y="151"/>
                    <a:pt x="81" y="153"/>
                    <a:pt x="86" y="153"/>
                  </a:cubicBezTo>
                  <a:cubicBezTo>
                    <a:pt x="87" y="153"/>
                    <a:pt x="95" y="150"/>
                    <a:pt x="96" y="153"/>
                  </a:cubicBezTo>
                  <a:cubicBezTo>
                    <a:pt x="97" y="155"/>
                    <a:pt x="92" y="157"/>
                    <a:pt x="92" y="160"/>
                  </a:cubicBezTo>
                  <a:cubicBezTo>
                    <a:pt x="92" y="164"/>
                    <a:pt x="94" y="164"/>
                    <a:pt x="97" y="166"/>
                  </a:cubicBezTo>
                  <a:cubicBezTo>
                    <a:pt x="101" y="169"/>
                    <a:pt x="95" y="175"/>
                    <a:pt x="104" y="175"/>
                  </a:cubicBezTo>
                  <a:cubicBezTo>
                    <a:pt x="108" y="175"/>
                    <a:pt x="110" y="174"/>
                    <a:pt x="113" y="178"/>
                  </a:cubicBezTo>
                  <a:cubicBezTo>
                    <a:pt x="118" y="183"/>
                    <a:pt x="121" y="181"/>
                    <a:pt x="114" y="186"/>
                  </a:cubicBezTo>
                  <a:cubicBezTo>
                    <a:pt x="111" y="188"/>
                    <a:pt x="110" y="198"/>
                    <a:pt x="110" y="201"/>
                  </a:cubicBezTo>
                  <a:cubicBezTo>
                    <a:pt x="110" y="207"/>
                    <a:pt x="111" y="213"/>
                    <a:pt x="118" y="213"/>
                  </a:cubicBezTo>
                  <a:cubicBezTo>
                    <a:pt x="123" y="214"/>
                    <a:pt x="129" y="210"/>
                    <a:pt x="128" y="216"/>
                  </a:cubicBezTo>
                  <a:cubicBezTo>
                    <a:pt x="127" y="219"/>
                    <a:pt x="126" y="225"/>
                    <a:pt x="130" y="225"/>
                  </a:cubicBezTo>
                  <a:cubicBezTo>
                    <a:pt x="134" y="225"/>
                    <a:pt x="134" y="230"/>
                    <a:pt x="137" y="230"/>
                  </a:cubicBezTo>
                  <a:cubicBezTo>
                    <a:pt x="139" y="230"/>
                    <a:pt x="141" y="225"/>
                    <a:pt x="146" y="225"/>
                  </a:cubicBezTo>
                  <a:cubicBezTo>
                    <a:pt x="152" y="224"/>
                    <a:pt x="155" y="230"/>
                    <a:pt x="161" y="231"/>
                  </a:cubicBezTo>
                  <a:cubicBezTo>
                    <a:pt x="166" y="231"/>
                    <a:pt x="171" y="229"/>
                    <a:pt x="176" y="231"/>
                  </a:cubicBezTo>
                  <a:cubicBezTo>
                    <a:pt x="181" y="234"/>
                    <a:pt x="191" y="227"/>
                    <a:pt x="197" y="226"/>
                  </a:cubicBezTo>
                  <a:cubicBezTo>
                    <a:pt x="200" y="226"/>
                    <a:pt x="203" y="228"/>
                    <a:pt x="206" y="229"/>
                  </a:cubicBezTo>
                  <a:cubicBezTo>
                    <a:pt x="209" y="230"/>
                    <a:pt x="211" y="227"/>
                    <a:pt x="214" y="225"/>
                  </a:cubicBezTo>
                  <a:cubicBezTo>
                    <a:pt x="216" y="226"/>
                    <a:pt x="219" y="224"/>
                    <a:pt x="220" y="224"/>
                  </a:cubicBezTo>
                  <a:cubicBezTo>
                    <a:pt x="222" y="226"/>
                    <a:pt x="223" y="229"/>
                    <a:pt x="225" y="225"/>
                  </a:cubicBezTo>
                  <a:cubicBezTo>
                    <a:pt x="227" y="222"/>
                    <a:pt x="226" y="221"/>
                    <a:pt x="230" y="220"/>
                  </a:cubicBezTo>
                  <a:cubicBezTo>
                    <a:pt x="235" y="219"/>
                    <a:pt x="239" y="219"/>
                    <a:pt x="244" y="219"/>
                  </a:cubicBezTo>
                  <a:cubicBezTo>
                    <a:pt x="250" y="219"/>
                    <a:pt x="248" y="210"/>
                    <a:pt x="248" y="205"/>
                  </a:cubicBezTo>
                  <a:cubicBezTo>
                    <a:pt x="249" y="199"/>
                    <a:pt x="247" y="195"/>
                    <a:pt x="245" y="190"/>
                  </a:cubicBezTo>
                  <a:cubicBezTo>
                    <a:pt x="246" y="188"/>
                    <a:pt x="244" y="182"/>
                    <a:pt x="244" y="182"/>
                  </a:cubicBezTo>
                  <a:cubicBezTo>
                    <a:pt x="245" y="181"/>
                    <a:pt x="252" y="177"/>
                    <a:pt x="252" y="177"/>
                  </a:cubicBezTo>
                  <a:cubicBezTo>
                    <a:pt x="253" y="181"/>
                    <a:pt x="260" y="186"/>
                    <a:pt x="264" y="184"/>
                  </a:cubicBezTo>
                  <a:cubicBezTo>
                    <a:pt x="268" y="183"/>
                    <a:pt x="261" y="176"/>
                    <a:pt x="268" y="173"/>
                  </a:cubicBezTo>
                  <a:cubicBezTo>
                    <a:pt x="274" y="171"/>
                    <a:pt x="271" y="169"/>
                    <a:pt x="270" y="165"/>
                  </a:cubicBezTo>
                  <a:cubicBezTo>
                    <a:pt x="270" y="161"/>
                    <a:pt x="272" y="148"/>
                    <a:pt x="274" y="145"/>
                  </a:cubicBezTo>
                  <a:cubicBezTo>
                    <a:pt x="276" y="138"/>
                    <a:pt x="282" y="146"/>
                    <a:pt x="287" y="146"/>
                  </a:cubicBezTo>
                  <a:cubicBezTo>
                    <a:pt x="289" y="146"/>
                    <a:pt x="292" y="147"/>
                    <a:pt x="294" y="147"/>
                  </a:cubicBezTo>
                  <a:cubicBezTo>
                    <a:pt x="297" y="146"/>
                    <a:pt x="298" y="142"/>
                    <a:pt x="303" y="142"/>
                  </a:cubicBezTo>
                  <a:cubicBezTo>
                    <a:pt x="306" y="143"/>
                    <a:pt x="309" y="150"/>
                    <a:pt x="310" y="153"/>
                  </a:cubicBezTo>
                  <a:cubicBezTo>
                    <a:pt x="311" y="158"/>
                    <a:pt x="318" y="151"/>
                    <a:pt x="320" y="150"/>
                  </a:cubicBezTo>
                  <a:cubicBezTo>
                    <a:pt x="322" y="150"/>
                    <a:pt x="329" y="149"/>
                    <a:pt x="331" y="147"/>
                  </a:cubicBezTo>
                  <a:cubicBezTo>
                    <a:pt x="332" y="145"/>
                    <a:pt x="331" y="142"/>
                    <a:pt x="334" y="140"/>
                  </a:cubicBezTo>
                  <a:cubicBezTo>
                    <a:pt x="340" y="136"/>
                    <a:pt x="334" y="132"/>
                    <a:pt x="336" y="128"/>
                  </a:cubicBezTo>
                  <a:cubicBezTo>
                    <a:pt x="339" y="122"/>
                    <a:pt x="351" y="122"/>
                    <a:pt x="346" y="113"/>
                  </a:cubicBezTo>
                  <a:cubicBezTo>
                    <a:pt x="344" y="110"/>
                    <a:pt x="341" y="105"/>
                    <a:pt x="344" y="103"/>
                  </a:cubicBezTo>
                  <a:cubicBezTo>
                    <a:pt x="350" y="100"/>
                    <a:pt x="348" y="98"/>
                    <a:pt x="348" y="92"/>
                  </a:cubicBezTo>
                  <a:cubicBezTo>
                    <a:pt x="350" y="88"/>
                    <a:pt x="349" y="83"/>
                    <a:pt x="353" y="81"/>
                  </a:cubicBezTo>
                  <a:cubicBezTo>
                    <a:pt x="356" y="79"/>
                    <a:pt x="358" y="84"/>
                    <a:pt x="359" y="86"/>
                  </a:cubicBezTo>
                  <a:cubicBezTo>
                    <a:pt x="363" y="90"/>
                    <a:pt x="378" y="86"/>
                    <a:pt x="379" y="90"/>
                  </a:cubicBezTo>
                  <a:cubicBezTo>
                    <a:pt x="380" y="99"/>
                    <a:pt x="379" y="98"/>
                    <a:pt x="388" y="97"/>
                  </a:cubicBezTo>
                  <a:cubicBezTo>
                    <a:pt x="394" y="96"/>
                    <a:pt x="417" y="97"/>
                    <a:pt x="417" y="91"/>
                  </a:cubicBezTo>
                  <a:cubicBezTo>
                    <a:pt x="419" y="80"/>
                    <a:pt x="419" y="81"/>
                    <a:pt x="412" y="74"/>
                  </a:cubicBezTo>
                  <a:cubicBezTo>
                    <a:pt x="410" y="72"/>
                    <a:pt x="414" y="70"/>
                    <a:pt x="413" y="68"/>
                  </a:cubicBezTo>
                  <a:cubicBezTo>
                    <a:pt x="411" y="63"/>
                    <a:pt x="420" y="67"/>
                    <a:pt x="418" y="62"/>
                  </a:cubicBezTo>
                  <a:cubicBezTo>
                    <a:pt x="417" y="60"/>
                    <a:pt x="416" y="53"/>
                    <a:pt x="415" y="53"/>
                  </a:cubicBezTo>
                  <a:cubicBezTo>
                    <a:pt x="402" y="56"/>
                    <a:pt x="386" y="61"/>
                    <a:pt x="395" y="39"/>
                  </a:cubicBezTo>
                  <a:cubicBezTo>
                    <a:pt x="398" y="36"/>
                    <a:pt x="397" y="32"/>
                    <a:pt x="400" y="30"/>
                  </a:cubicBezTo>
                  <a:cubicBezTo>
                    <a:pt x="405" y="26"/>
                    <a:pt x="395" y="20"/>
                    <a:pt x="403" y="19"/>
                  </a:cubicBezTo>
                  <a:cubicBezTo>
                    <a:pt x="408" y="18"/>
                    <a:pt x="409" y="11"/>
                    <a:pt x="414" y="16"/>
                  </a:cubicBezTo>
                  <a:cubicBezTo>
                    <a:pt x="421" y="23"/>
                    <a:pt x="418" y="19"/>
                    <a:pt x="426" y="19"/>
                  </a:cubicBezTo>
                  <a:cubicBezTo>
                    <a:pt x="429" y="19"/>
                    <a:pt x="435" y="22"/>
                    <a:pt x="438" y="18"/>
                  </a:cubicBezTo>
                  <a:cubicBezTo>
                    <a:pt x="440" y="14"/>
                    <a:pt x="443" y="18"/>
                    <a:pt x="445" y="15"/>
                  </a:cubicBezTo>
                  <a:cubicBezTo>
                    <a:pt x="454" y="7"/>
                    <a:pt x="450" y="12"/>
                    <a:pt x="458" y="15"/>
                  </a:cubicBezTo>
                  <a:cubicBezTo>
                    <a:pt x="462" y="16"/>
                    <a:pt x="462" y="13"/>
                    <a:pt x="464" y="12"/>
                  </a:cubicBezTo>
                  <a:cubicBezTo>
                    <a:pt x="468" y="11"/>
                    <a:pt x="468" y="19"/>
                    <a:pt x="473" y="11"/>
                  </a:cubicBezTo>
                  <a:cubicBezTo>
                    <a:pt x="474" y="8"/>
                    <a:pt x="479" y="17"/>
                    <a:pt x="485" y="14"/>
                  </a:cubicBezTo>
                  <a:cubicBezTo>
                    <a:pt x="488" y="13"/>
                    <a:pt x="487" y="9"/>
                    <a:pt x="489" y="7"/>
                  </a:cubicBezTo>
                  <a:cubicBezTo>
                    <a:pt x="493" y="5"/>
                    <a:pt x="502" y="2"/>
                    <a:pt x="506" y="0"/>
                  </a:cubicBezTo>
                  <a:cubicBezTo>
                    <a:pt x="506" y="0"/>
                    <a:pt x="506" y="0"/>
                    <a:pt x="506" y="0"/>
                  </a:cubicBezTo>
                  <a:cubicBezTo>
                    <a:pt x="509" y="7"/>
                    <a:pt x="509" y="14"/>
                    <a:pt x="510" y="24"/>
                  </a:cubicBezTo>
                  <a:cubicBezTo>
                    <a:pt x="510" y="34"/>
                    <a:pt x="517" y="43"/>
                    <a:pt x="521" y="52"/>
                  </a:cubicBezTo>
                  <a:cubicBezTo>
                    <a:pt x="525" y="63"/>
                    <a:pt x="524" y="72"/>
                    <a:pt x="525" y="83"/>
                  </a:cubicBezTo>
                  <a:cubicBezTo>
                    <a:pt x="528" y="177"/>
                    <a:pt x="528" y="177"/>
                    <a:pt x="528" y="177"/>
                  </a:cubicBezTo>
                  <a:cubicBezTo>
                    <a:pt x="523" y="239"/>
                    <a:pt x="523" y="239"/>
                    <a:pt x="523" y="239"/>
                  </a:cubicBezTo>
                  <a:cubicBezTo>
                    <a:pt x="522" y="244"/>
                    <a:pt x="525" y="252"/>
                    <a:pt x="525" y="258"/>
                  </a:cubicBezTo>
                  <a:cubicBezTo>
                    <a:pt x="524" y="267"/>
                    <a:pt x="520" y="275"/>
                    <a:pt x="517" y="283"/>
                  </a:cubicBezTo>
                  <a:cubicBezTo>
                    <a:pt x="514" y="290"/>
                    <a:pt x="518" y="299"/>
                    <a:pt x="521" y="306"/>
                  </a:cubicBezTo>
                  <a:cubicBezTo>
                    <a:pt x="521" y="306"/>
                    <a:pt x="521" y="306"/>
                    <a:pt x="521" y="306"/>
                  </a:cubicBezTo>
                  <a:cubicBezTo>
                    <a:pt x="506" y="314"/>
                    <a:pt x="506" y="314"/>
                    <a:pt x="506" y="314"/>
                  </a:cubicBezTo>
                  <a:cubicBezTo>
                    <a:pt x="443" y="271"/>
                    <a:pt x="443" y="271"/>
                    <a:pt x="443" y="271"/>
                  </a:cubicBezTo>
                  <a:cubicBezTo>
                    <a:pt x="437" y="272"/>
                    <a:pt x="429" y="272"/>
                    <a:pt x="427" y="279"/>
                  </a:cubicBezTo>
                  <a:cubicBezTo>
                    <a:pt x="425" y="283"/>
                    <a:pt x="417" y="289"/>
                    <a:pt x="414" y="292"/>
                  </a:cubicBezTo>
                  <a:cubicBezTo>
                    <a:pt x="409" y="298"/>
                    <a:pt x="403" y="301"/>
                    <a:pt x="401" y="309"/>
                  </a:cubicBezTo>
                  <a:cubicBezTo>
                    <a:pt x="399" y="319"/>
                    <a:pt x="392" y="330"/>
                    <a:pt x="387" y="338"/>
                  </a:cubicBezTo>
                  <a:cubicBezTo>
                    <a:pt x="380" y="352"/>
                    <a:pt x="371" y="367"/>
                    <a:pt x="361" y="379"/>
                  </a:cubicBezTo>
                  <a:cubicBezTo>
                    <a:pt x="355" y="385"/>
                    <a:pt x="355" y="415"/>
                    <a:pt x="356" y="423"/>
                  </a:cubicBezTo>
                  <a:cubicBezTo>
                    <a:pt x="355" y="427"/>
                    <a:pt x="356" y="439"/>
                    <a:pt x="358" y="443"/>
                  </a:cubicBezTo>
                  <a:cubicBezTo>
                    <a:pt x="361" y="449"/>
                    <a:pt x="364" y="442"/>
                    <a:pt x="368" y="440"/>
                  </a:cubicBezTo>
                  <a:cubicBezTo>
                    <a:pt x="372" y="437"/>
                    <a:pt x="372" y="445"/>
                    <a:pt x="374" y="448"/>
                  </a:cubicBezTo>
                  <a:cubicBezTo>
                    <a:pt x="379" y="455"/>
                    <a:pt x="381" y="454"/>
                    <a:pt x="380" y="463"/>
                  </a:cubicBezTo>
                  <a:cubicBezTo>
                    <a:pt x="378" y="473"/>
                    <a:pt x="383" y="476"/>
                    <a:pt x="390" y="483"/>
                  </a:cubicBezTo>
                  <a:cubicBezTo>
                    <a:pt x="393" y="486"/>
                    <a:pt x="397" y="490"/>
                    <a:pt x="398" y="494"/>
                  </a:cubicBezTo>
                  <a:cubicBezTo>
                    <a:pt x="402" y="495"/>
                    <a:pt x="405" y="501"/>
                    <a:pt x="409" y="503"/>
                  </a:cubicBezTo>
                  <a:cubicBezTo>
                    <a:pt x="416" y="506"/>
                    <a:pt x="423" y="508"/>
                    <a:pt x="430" y="510"/>
                  </a:cubicBezTo>
                  <a:cubicBezTo>
                    <a:pt x="430" y="510"/>
                    <a:pt x="430" y="510"/>
                    <a:pt x="430" y="510"/>
                  </a:cubicBezTo>
                  <a:cubicBezTo>
                    <a:pt x="419" y="528"/>
                    <a:pt x="419" y="528"/>
                    <a:pt x="419" y="528"/>
                  </a:cubicBezTo>
                  <a:cubicBezTo>
                    <a:pt x="410" y="533"/>
                    <a:pt x="410" y="533"/>
                    <a:pt x="410" y="533"/>
                  </a:cubicBezTo>
                  <a:cubicBezTo>
                    <a:pt x="408" y="534"/>
                    <a:pt x="404" y="529"/>
                    <a:pt x="400" y="530"/>
                  </a:cubicBezTo>
                  <a:cubicBezTo>
                    <a:pt x="393" y="532"/>
                    <a:pt x="388" y="540"/>
                    <a:pt x="379" y="535"/>
                  </a:cubicBezTo>
                  <a:cubicBezTo>
                    <a:pt x="373" y="531"/>
                    <a:pt x="375" y="530"/>
                    <a:pt x="367" y="532"/>
                  </a:cubicBezTo>
                  <a:cubicBezTo>
                    <a:pt x="358" y="535"/>
                    <a:pt x="354" y="528"/>
                    <a:pt x="345" y="528"/>
                  </a:cubicBezTo>
                  <a:cubicBezTo>
                    <a:pt x="341" y="528"/>
                    <a:pt x="339" y="530"/>
                    <a:pt x="335" y="532"/>
                  </a:cubicBezTo>
                  <a:cubicBezTo>
                    <a:pt x="330" y="535"/>
                    <a:pt x="325" y="535"/>
                    <a:pt x="319" y="534"/>
                  </a:cubicBezTo>
                  <a:cubicBezTo>
                    <a:pt x="316" y="534"/>
                    <a:pt x="313" y="535"/>
                    <a:pt x="310" y="534"/>
                  </a:cubicBezTo>
                  <a:cubicBezTo>
                    <a:pt x="306" y="532"/>
                    <a:pt x="305" y="523"/>
                    <a:pt x="298" y="529"/>
                  </a:cubicBezTo>
                  <a:cubicBezTo>
                    <a:pt x="295" y="533"/>
                    <a:pt x="289" y="529"/>
                    <a:pt x="286" y="534"/>
                  </a:cubicBezTo>
                  <a:cubicBezTo>
                    <a:pt x="284" y="536"/>
                    <a:pt x="283" y="542"/>
                    <a:pt x="279" y="541"/>
                  </a:cubicBezTo>
                  <a:cubicBezTo>
                    <a:pt x="271" y="539"/>
                    <a:pt x="271" y="548"/>
                    <a:pt x="265" y="547"/>
                  </a:cubicBezTo>
                  <a:cubicBezTo>
                    <a:pt x="263" y="546"/>
                    <a:pt x="262" y="544"/>
                    <a:pt x="259" y="543"/>
                  </a:cubicBezTo>
                  <a:cubicBezTo>
                    <a:pt x="255" y="543"/>
                    <a:pt x="252" y="546"/>
                    <a:pt x="247" y="545"/>
                  </a:cubicBezTo>
                  <a:cubicBezTo>
                    <a:pt x="243" y="544"/>
                    <a:pt x="240" y="541"/>
                    <a:pt x="236" y="541"/>
                  </a:cubicBezTo>
                  <a:cubicBezTo>
                    <a:pt x="231" y="541"/>
                    <a:pt x="225" y="544"/>
                    <a:pt x="221" y="546"/>
                  </a:cubicBezTo>
                  <a:cubicBezTo>
                    <a:pt x="218" y="547"/>
                    <a:pt x="219" y="549"/>
                    <a:pt x="219" y="551"/>
                  </a:cubicBezTo>
                  <a:cubicBezTo>
                    <a:pt x="218" y="554"/>
                    <a:pt x="213" y="553"/>
                    <a:pt x="211" y="554"/>
                  </a:cubicBezTo>
                  <a:cubicBezTo>
                    <a:pt x="204" y="560"/>
                    <a:pt x="204" y="560"/>
                    <a:pt x="204" y="560"/>
                  </a:cubicBezTo>
                  <a:cubicBezTo>
                    <a:pt x="204" y="560"/>
                    <a:pt x="204" y="560"/>
                    <a:pt x="204" y="560"/>
                  </a:cubicBezTo>
                  <a:cubicBezTo>
                    <a:pt x="199" y="561"/>
                    <a:pt x="190" y="568"/>
                    <a:pt x="187" y="559"/>
                  </a:cubicBezTo>
                  <a:cubicBezTo>
                    <a:pt x="186" y="554"/>
                    <a:pt x="182" y="552"/>
                    <a:pt x="179" y="548"/>
                  </a:cubicBezTo>
                  <a:cubicBezTo>
                    <a:pt x="175" y="541"/>
                    <a:pt x="172" y="534"/>
                    <a:pt x="169" y="527"/>
                  </a:cubicBezTo>
                  <a:cubicBezTo>
                    <a:pt x="167" y="523"/>
                    <a:pt x="165" y="521"/>
                    <a:pt x="161" y="521"/>
                  </a:cubicBezTo>
                  <a:cubicBezTo>
                    <a:pt x="154" y="520"/>
                    <a:pt x="151" y="520"/>
                    <a:pt x="146" y="515"/>
                  </a:cubicBezTo>
                  <a:cubicBezTo>
                    <a:pt x="141" y="514"/>
                    <a:pt x="141" y="505"/>
                    <a:pt x="133" y="506"/>
                  </a:cubicBezTo>
                  <a:cubicBezTo>
                    <a:pt x="127" y="507"/>
                    <a:pt x="123" y="509"/>
                    <a:pt x="118" y="503"/>
                  </a:cubicBezTo>
                  <a:cubicBezTo>
                    <a:pt x="116" y="500"/>
                    <a:pt x="116" y="495"/>
                    <a:pt x="113" y="493"/>
                  </a:cubicBezTo>
                  <a:cubicBezTo>
                    <a:pt x="109" y="489"/>
                    <a:pt x="101" y="480"/>
                    <a:pt x="95" y="487"/>
                  </a:cubicBezTo>
                  <a:cubicBezTo>
                    <a:pt x="85" y="499"/>
                    <a:pt x="71" y="486"/>
                    <a:pt x="61" y="481"/>
                  </a:cubicBezTo>
                  <a:cubicBezTo>
                    <a:pt x="52" y="476"/>
                    <a:pt x="58" y="487"/>
                    <a:pt x="49" y="486"/>
                  </a:cubicBezTo>
                  <a:cubicBezTo>
                    <a:pt x="45" y="486"/>
                    <a:pt x="45" y="489"/>
                    <a:pt x="43" y="491"/>
                  </a:cubicBezTo>
                  <a:cubicBezTo>
                    <a:pt x="39" y="496"/>
                    <a:pt x="38" y="491"/>
                    <a:pt x="38" y="487"/>
                  </a:cubicBezTo>
                  <a:cubicBezTo>
                    <a:pt x="37" y="485"/>
                    <a:pt x="37" y="485"/>
                    <a:pt x="35" y="484"/>
                  </a:cubicBezTo>
                  <a:cubicBezTo>
                    <a:pt x="34" y="483"/>
                    <a:pt x="34" y="474"/>
                    <a:pt x="31" y="477"/>
                  </a:cubicBezTo>
                  <a:cubicBezTo>
                    <a:pt x="29" y="479"/>
                    <a:pt x="25" y="481"/>
                    <a:pt x="23" y="479"/>
                  </a:cubicBezTo>
                  <a:cubicBezTo>
                    <a:pt x="22" y="478"/>
                    <a:pt x="24" y="475"/>
                    <a:pt x="22" y="474"/>
                  </a:cubicBezTo>
                  <a:cubicBezTo>
                    <a:pt x="20" y="473"/>
                    <a:pt x="16" y="474"/>
                    <a:pt x="13" y="474"/>
                  </a:cubicBezTo>
                  <a:cubicBezTo>
                    <a:pt x="8" y="474"/>
                    <a:pt x="4" y="471"/>
                    <a:pt x="0" y="468"/>
                  </a:cubicBezTo>
                  <a:close/>
                </a:path>
              </a:pathLst>
            </a:custGeom>
            <a:solidFill>
              <a:schemeClr val="accent2"/>
            </a:solid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5203826" y="1685925"/>
              <a:ext cx="503238" cy="528638"/>
            </a:xfrm>
            <a:custGeom>
              <a:avLst/>
              <a:gdLst/>
              <a:ahLst/>
              <a:cxnLst>
                <a:cxn ang="0">
                  <a:pos x="168" y="35"/>
                </a:cxn>
                <a:cxn ang="0">
                  <a:pos x="193" y="26"/>
                </a:cxn>
                <a:cxn ang="0">
                  <a:pos x="211" y="24"/>
                </a:cxn>
                <a:cxn ang="0">
                  <a:pos x="206" y="13"/>
                </a:cxn>
                <a:cxn ang="0">
                  <a:pos x="200" y="7"/>
                </a:cxn>
                <a:cxn ang="0">
                  <a:pos x="217" y="4"/>
                </a:cxn>
                <a:cxn ang="0">
                  <a:pos x="227" y="9"/>
                </a:cxn>
                <a:cxn ang="0">
                  <a:pos x="222" y="28"/>
                </a:cxn>
                <a:cxn ang="0">
                  <a:pos x="209" y="53"/>
                </a:cxn>
                <a:cxn ang="0">
                  <a:pos x="209" y="74"/>
                </a:cxn>
                <a:cxn ang="0">
                  <a:pos x="219" y="91"/>
                </a:cxn>
                <a:cxn ang="0">
                  <a:pos x="234" y="93"/>
                </a:cxn>
                <a:cxn ang="0">
                  <a:pos x="232" y="70"/>
                </a:cxn>
                <a:cxn ang="0">
                  <a:pos x="243" y="71"/>
                </a:cxn>
                <a:cxn ang="0">
                  <a:pos x="252" y="76"/>
                </a:cxn>
                <a:cxn ang="0">
                  <a:pos x="268" y="75"/>
                </a:cxn>
                <a:cxn ang="0">
                  <a:pos x="257" y="91"/>
                </a:cxn>
                <a:cxn ang="0">
                  <a:pos x="252" y="116"/>
                </a:cxn>
                <a:cxn ang="0">
                  <a:pos x="245" y="127"/>
                </a:cxn>
                <a:cxn ang="0">
                  <a:pos x="228" y="145"/>
                </a:cxn>
                <a:cxn ang="0">
                  <a:pos x="191" y="158"/>
                </a:cxn>
                <a:cxn ang="0">
                  <a:pos x="194" y="177"/>
                </a:cxn>
                <a:cxn ang="0">
                  <a:pos x="220" y="197"/>
                </a:cxn>
                <a:cxn ang="0">
                  <a:pos x="236" y="202"/>
                </a:cxn>
                <a:cxn ang="0">
                  <a:pos x="226" y="218"/>
                </a:cxn>
                <a:cxn ang="0">
                  <a:pos x="203" y="230"/>
                </a:cxn>
                <a:cxn ang="0">
                  <a:pos x="188" y="244"/>
                </a:cxn>
                <a:cxn ang="0">
                  <a:pos x="167" y="269"/>
                </a:cxn>
                <a:cxn ang="0">
                  <a:pos x="155" y="287"/>
                </a:cxn>
                <a:cxn ang="0">
                  <a:pos x="152" y="287"/>
                </a:cxn>
                <a:cxn ang="0">
                  <a:pos x="144" y="282"/>
                </a:cxn>
                <a:cxn ang="0">
                  <a:pos x="130" y="280"/>
                </a:cxn>
                <a:cxn ang="0">
                  <a:pos x="115" y="254"/>
                </a:cxn>
                <a:cxn ang="0">
                  <a:pos x="98" y="261"/>
                </a:cxn>
                <a:cxn ang="0">
                  <a:pos x="82" y="268"/>
                </a:cxn>
                <a:cxn ang="0">
                  <a:pos x="65" y="261"/>
                </a:cxn>
                <a:cxn ang="0">
                  <a:pos x="60" y="252"/>
                </a:cxn>
                <a:cxn ang="0">
                  <a:pos x="32" y="239"/>
                </a:cxn>
                <a:cxn ang="0">
                  <a:pos x="10" y="245"/>
                </a:cxn>
                <a:cxn ang="0">
                  <a:pos x="1" y="231"/>
                </a:cxn>
                <a:cxn ang="0">
                  <a:pos x="13" y="197"/>
                </a:cxn>
                <a:cxn ang="0">
                  <a:pos x="21" y="176"/>
                </a:cxn>
                <a:cxn ang="0">
                  <a:pos x="28" y="164"/>
                </a:cxn>
                <a:cxn ang="0">
                  <a:pos x="43" y="132"/>
                </a:cxn>
                <a:cxn ang="0">
                  <a:pos x="62" y="115"/>
                </a:cxn>
                <a:cxn ang="0">
                  <a:pos x="81" y="120"/>
                </a:cxn>
                <a:cxn ang="0">
                  <a:pos x="101" y="119"/>
                </a:cxn>
                <a:cxn ang="0">
                  <a:pos x="112" y="102"/>
                </a:cxn>
                <a:cxn ang="0">
                  <a:pos x="111" y="90"/>
                </a:cxn>
                <a:cxn ang="0">
                  <a:pos x="114" y="73"/>
                </a:cxn>
                <a:cxn ang="0">
                  <a:pos x="120" y="64"/>
                </a:cxn>
                <a:cxn ang="0">
                  <a:pos x="113" y="50"/>
                </a:cxn>
                <a:cxn ang="0">
                  <a:pos x="119" y="43"/>
                </a:cxn>
                <a:cxn ang="0">
                  <a:pos x="137" y="44"/>
                </a:cxn>
                <a:cxn ang="0">
                  <a:pos x="159" y="33"/>
                </a:cxn>
              </a:cxnLst>
              <a:rect l="0" t="0" r="r" b="b"/>
              <a:pathLst>
                <a:path w="273" h="287">
                  <a:moveTo>
                    <a:pt x="159" y="33"/>
                  </a:moveTo>
                  <a:cubicBezTo>
                    <a:pt x="163" y="34"/>
                    <a:pt x="165" y="32"/>
                    <a:pt x="168" y="35"/>
                  </a:cubicBezTo>
                  <a:cubicBezTo>
                    <a:pt x="172" y="39"/>
                    <a:pt x="180" y="37"/>
                    <a:pt x="184" y="33"/>
                  </a:cubicBezTo>
                  <a:cubicBezTo>
                    <a:pt x="187" y="30"/>
                    <a:pt x="188" y="26"/>
                    <a:pt x="193" y="26"/>
                  </a:cubicBezTo>
                  <a:cubicBezTo>
                    <a:pt x="196" y="26"/>
                    <a:pt x="197" y="29"/>
                    <a:pt x="200" y="29"/>
                  </a:cubicBezTo>
                  <a:cubicBezTo>
                    <a:pt x="202" y="29"/>
                    <a:pt x="210" y="26"/>
                    <a:pt x="211" y="24"/>
                  </a:cubicBezTo>
                  <a:cubicBezTo>
                    <a:pt x="212" y="23"/>
                    <a:pt x="211" y="21"/>
                    <a:pt x="210" y="20"/>
                  </a:cubicBezTo>
                  <a:cubicBezTo>
                    <a:pt x="208" y="18"/>
                    <a:pt x="207" y="16"/>
                    <a:pt x="206" y="13"/>
                  </a:cubicBezTo>
                  <a:cubicBezTo>
                    <a:pt x="200" y="7"/>
                    <a:pt x="200" y="7"/>
                    <a:pt x="200" y="7"/>
                  </a:cubicBezTo>
                  <a:cubicBezTo>
                    <a:pt x="200" y="7"/>
                    <a:pt x="200" y="7"/>
                    <a:pt x="200" y="7"/>
                  </a:cubicBezTo>
                  <a:cubicBezTo>
                    <a:pt x="203" y="5"/>
                    <a:pt x="209" y="0"/>
                    <a:pt x="214" y="1"/>
                  </a:cubicBezTo>
                  <a:cubicBezTo>
                    <a:pt x="215" y="2"/>
                    <a:pt x="216" y="3"/>
                    <a:pt x="217" y="4"/>
                  </a:cubicBezTo>
                  <a:cubicBezTo>
                    <a:pt x="219" y="5"/>
                    <a:pt x="221" y="3"/>
                    <a:pt x="222" y="3"/>
                  </a:cubicBezTo>
                  <a:cubicBezTo>
                    <a:pt x="226" y="2"/>
                    <a:pt x="226" y="7"/>
                    <a:pt x="227" y="9"/>
                  </a:cubicBezTo>
                  <a:cubicBezTo>
                    <a:pt x="228" y="13"/>
                    <a:pt x="230" y="17"/>
                    <a:pt x="227" y="20"/>
                  </a:cubicBezTo>
                  <a:cubicBezTo>
                    <a:pt x="225" y="23"/>
                    <a:pt x="224" y="26"/>
                    <a:pt x="222" y="28"/>
                  </a:cubicBezTo>
                  <a:cubicBezTo>
                    <a:pt x="218" y="34"/>
                    <a:pt x="208" y="30"/>
                    <a:pt x="209" y="40"/>
                  </a:cubicBezTo>
                  <a:cubicBezTo>
                    <a:pt x="210" y="45"/>
                    <a:pt x="209" y="48"/>
                    <a:pt x="209" y="53"/>
                  </a:cubicBezTo>
                  <a:cubicBezTo>
                    <a:pt x="209" y="56"/>
                    <a:pt x="207" y="58"/>
                    <a:pt x="207" y="61"/>
                  </a:cubicBezTo>
                  <a:cubicBezTo>
                    <a:pt x="208" y="65"/>
                    <a:pt x="207" y="70"/>
                    <a:pt x="209" y="74"/>
                  </a:cubicBezTo>
                  <a:cubicBezTo>
                    <a:pt x="210" y="76"/>
                    <a:pt x="213" y="77"/>
                    <a:pt x="213" y="80"/>
                  </a:cubicBezTo>
                  <a:cubicBezTo>
                    <a:pt x="213" y="85"/>
                    <a:pt x="213" y="90"/>
                    <a:pt x="219" y="91"/>
                  </a:cubicBezTo>
                  <a:cubicBezTo>
                    <a:pt x="223" y="92"/>
                    <a:pt x="222" y="84"/>
                    <a:pt x="225" y="88"/>
                  </a:cubicBezTo>
                  <a:cubicBezTo>
                    <a:pt x="228" y="91"/>
                    <a:pt x="227" y="99"/>
                    <a:pt x="234" y="93"/>
                  </a:cubicBezTo>
                  <a:cubicBezTo>
                    <a:pt x="241" y="87"/>
                    <a:pt x="237" y="85"/>
                    <a:pt x="238" y="78"/>
                  </a:cubicBezTo>
                  <a:cubicBezTo>
                    <a:pt x="239" y="72"/>
                    <a:pt x="231" y="72"/>
                    <a:pt x="232" y="70"/>
                  </a:cubicBezTo>
                  <a:cubicBezTo>
                    <a:pt x="232" y="69"/>
                    <a:pt x="235" y="67"/>
                    <a:pt x="236" y="66"/>
                  </a:cubicBezTo>
                  <a:cubicBezTo>
                    <a:pt x="239" y="62"/>
                    <a:pt x="240" y="70"/>
                    <a:pt x="243" y="71"/>
                  </a:cubicBezTo>
                  <a:cubicBezTo>
                    <a:pt x="246" y="72"/>
                    <a:pt x="246" y="69"/>
                    <a:pt x="247" y="72"/>
                  </a:cubicBezTo>
                  <a:cubicBezTo>
                    <a:pt x="248" y="74"/>
                    <a:pt x="250" y="76"/>
                    <a:pt x="252" y="76"/>
                  </a:cubicBezTo>
                  <a:cubicBezTo>
                    <a:pt x="259" y="76"/>
                    <a:pt x="260" y="66"/>
                    <a:pt x="264" y="66"/>
                  </a:cubicBezTo>
                  <a:cubicBezTo>
                    <a:pt x="273" y="65"/>
                    <a:pt x="273" y="69"/>
                    <a:pt x="268" y="75"/>
                  </a:cubicBezTo>
                  <a:cubicBezTo>
                    <a:pt x="266" y="77"/>
                    <a:pt x="267" y="81"/>
                    <a:pt x="267" y="84"/>
                  </a:cubicBezTo>
                  <a:cubicBezTo>
                    <a:pt x="266" y="88"/>
                    <a:pt x="260" y="89"/>
                    <a:pt x="257" y="91"/>
                  </a:cubicBezTo>
                  <a:cubicBezTo>
                    <a:pt x="251" y="94"/>
                    <a:pt x="255" y="99"/>
                    <a:pt x="256" y="103"/>
                  </a:cubicBezTo>
                  <a:cubicBezTo>
                    <a:pt x="257" y="109"/>
                    <a:pt x="253" y="111"/>
                    <a:pt x="252" y="116"/>
                  </a:cubicBezTo>
                  <a:cubicBezTo>
                    <a:pt x="251" y="118"/>
                    <a:pt x="254" y="119"/>
                    <a:pt x="253" y="122"/>
                  </a:cubicBezTo>
                  <a:cubicBezTo>
                    <a:pt x="253" y="125"/>
                    <a:pt x="248" y="127"/>
                    <a:pt x="245" y="127"/>
                  </a:cubicBezTo>
                  <a:cubicBezTo>
                    <a:pt x="244" y="132"/>
                    <a:pt x="245" y="139"/>
                    <a:pt x="243" y="143"/>
                  </a:cubicBezTo>
                  <a:cubicBezTo>
                    <a:pt x="241" y="147"/>
                    <a:pt x="232" y="146"/>
                    <a:pt x="228" y="145"/>
                  </a:cubicBezTo>
                  <a:cubicBezTo>
                    <a:pt x="219" y="142"/>
                    <a:pt x="206" y="134"/>
                    <a:pt x="200" y="147"/>
                  </a:cubicBezTo>
                  <a:cubicBezTo>
                    <a:pt x="197" y="155"/>
                    <a:pt x="191" y="148"/>
                    <a:pt x="191" y="158"/>
                  </a:cubicBezTo>
                  <a:cubicBezTo>
                    <a:pt x="190" y="163"/>
                    <a:pt x="189" y="163"/>
                    <a:pt x="192" y="168"/>
                  </a:cubicBezTo>
                  <a:cubicBezTo>
                    <a:pt x="194" y="171"/>
                    <a:pt x="191" y="175"/>
                    <a:pt x="194" y="177"/>
                  </a:cubicBezTo>
                  <a:cubicBezTo>
                    <a:pt x="197" y="181"/>
                    <a:pt x="202" y="183"/>
                    <a:pt x="206" y="185"/>
                  </a:cubicBezTo>
                  <a:cubicBezTo>
                    <a:pt x="210" y="191"/>
                    <a:pt x="213" y="195"/>
                    <a:pt x="220" y="197"/>
                  </a:cubicBezTo>
                  <a:cubicBezTo>
                    <a:pt x="225" y="198"/>
                    <a:pt x="229" y="194"/>
                    <a:pt x="233" y="195"/>
                  </a:cubicBezTo>
                  <a:cubicBezTo>
                    <a:pt x="236" y="196"/>
                    <a:pt x="234" y="200"/>
                    <a:pt x="236" y="202"/>
                  </a:cubicBezTo>
                  <a:cubicBezTo>
                    <a:pt x="238" y="205"/>
                    <a:pt x="239" y="207"/>
                    <a:pt x="236" y="210"/>
                  </a:cubicBezTo>
                  <a:cubicBezTo>
                    <a:pt x="234" y="212"/>
                    <a:pt x="227" y="215"/>
                    <a:pt x="226" y="218"/>
                  </a:cubicBezTo>
                  <a:cubicBezTo>
                    <a:pt x="224" y="230"/>
                    <a:pt x="221" y="226"/>
                    <a:pt x="211" y="226"/>
                  </a:cubicBezTo>
                  <a:cubicBezTo>
                    <a:pt x="206" y="226"/>
                    <a:pt x="204" y="230"/>
                    <a:pt x="203" y="230"/>
                  </a:cubicBezTo>
                  <a:cubicBezTo>
                    <a:pt x="199" y="229"/>
                    <a:pt x="196" y="222"/>
                    <a:pt x="194" y="229"/>
                  </a:cubicBezTo>
                  <a:cubicBezTo>
                    <a:pt x="192" y="235"/>
                    <a:pt x="193" y="239"/>
                    <a:pt x="188" y="244"/>
                  </a:cubicBezTo>
                  <a:cubicBezTo>
                    <a:pt x="182" y="247"/>
                    <a:pt x="171" y="251"/>
                    <a:pt x="175" y="260"/>
                  </a:cubicBezTo>
                  <a:cubicBezTo>
                    <a:pt x="177" y="266"/>
                    <a:pt x="170" y="267"/>
                    <a:pt x="167" y="269"/>
                  </a:cubicBezTo>
                  <a:cubicBezTo>
                    <a:pt x="165" y="271"/>
                    <a:pt x="166" y="276"/>
                    <a:pt x="165" y="278"/>
                  </a:cubicBezTo>
                  <a:cubicBezTo>
                    <a:pt x="162" y="284"/>
                    <a:pt x="156" y="277"/>
                    <a:pt x="155" y="287"/>
                  </a:cubicBezTo>
                  <a:cubicBezTo>
                    <a:pt x="155" y="287"/>
                    <a:pt x="155" y="287"/>
                    <a:pt x="155" y="287"/>
                  </a:cubicBezTo>
                  <a:cubicBezTo>
                    <a:pt x="152" y="287"/>
                    <a:pt x="152" y="287"/>
                    <a:pt x="152" y="287"/>
                  </a:cubicBezTo>
                  <a:cubicBezTo>
                    <a:pt x="150" y="287"/>
                    <a:pt x="148" y="287"/>
                    <a:pt x="147" y="286"/>
                  </a:cubicBezTo>
                  <a:cubicBezTo>
                    <a:pt x="146" y="285"/>
                    <a:pt x="145" y="283"/>
                    <a:pt x="144" y="282"/>
                  </a:cubicBezTo>
                  <a:cubicBezTo>
                    <a:pt x="143" y="281"/>
                    <a:pt x="141" y="281"/>
                    <a:pt x="140" y="281"/>
                  </a:cubicBezTo>
                  <a:cubicBezTo>
                    <a:pt x="137" y="280"/>
                    <a:pt x="135" y="284"/>
                    <a:pt x="130" y="280"/>
                  </a:cubicBezTo>
                  <a:cubicBezTo>
                    <a:pt x="128" y="278"/>
                    <a:pt x="128" y="275"/>
                    <a:pt x="125" y="273"/>
                  </a:cubicBezTo>
                  <a:cubicBezTo>
                    <a:pt x="120" y="269"/>
                    <a:pt x="115" y="261"/>
                    <a:pt x="115" y="254"/>
                  </a:cubicBezTo>
                  <a:cubicBezTo>
                    <a:pt x="115" y="248"/>
                    <a:pt x="107" y="255"/>
                    <a:pt x="104" y="256"/>
                  </a:cubicBezTo>
                  <a:cubicBezTo>
                    <a:pt x="102" y="257"/>
                    <a:pt x="101" y="260"/>
                    <a:pt x="98" y="261"/>
                  </a:cubicBezTo>
                  <a:cubicBezTo>
                    <a:pt x="95" y="262"/>
                    <a:pt x="92" y="261"/>
                    <a:pt x="89" y="263"/>
                  </a:cubicBezTo>
                  <a:cubicBezTo>
                    <a:pt x="87" y="264"/>
                    <a:pt x="85" y="270"/>
                    <a:pt x="82" y="268"/>
                  </a:cubicBezTo>
                  <a:cubicBezTo>
                    <a:pt x="77" y="266"/>
                    <a:pt x="78" y="266"/>
                    <a:pt x="72" y="266"/>
                  </a:cubicBezTo>
                  <a:cubicBezTo>
                    <a:pt x="69" y="266"/>
                    <a:pt x="67" y="263"/>
                    <a:pt x="65" y="261"/>
                  </a:cubicBezTo>
                  <a:cubicBezTo>
                    <a:pt x="65" y="261"/>
                    <a:pt x="65" y="261"/>
                    <a:pt x="65" y="261"/>
                  </a:cubicBezTo>
                  <a:cubicBezTo>
                    <a:pt x="60" y="252"/>
                    <a:pt x="60" y="252"/>
                    <a:pt x="60" y="252"/>
                  </a:cubicBezTo>
                  <a:cubicBezTo>
                    <a:pt x="56" y="245"/>
                    <a:pt x="50" y="246"/>
                    <a:pt x="43" y="247"/>
                  </a:cubicBezTo>
                  <a:cubicBezTo>
                    <a:pt x="32" y="249"/>
                    <a:pt x="37" y="246"/>
                    <a:pt x="32" y="239"/>
                  </a:cubicBezTo>
                  <a:cubicBezTo>
                    <a:pt x="30" y="236"/>
                    <a:pt x="27" y="242"/>
                    <a:pt x="23" y="242"/>
                  </a:cubicBezTo>
                  <a:cubicBezTo>
                    <a:pt x="19" y="242"/>
                    <a:pt x="15" y="248"/>
                    <a:pt x="10" y="245"/>
                  </a:cubicBezTo>
                  <a:cubicBezTo>
                    <a:pt x="7" y="243"/>
                    <a:pt x="11" y="238"/>
                    <a:pt x="8" y="236"/>
                  </a:cubicBezTo>
                  <a:cubicBezTo>
                    <a:pt x="6" y="234"/>
                    <a:pt x="2" y="235"/>
                    <a:pt x="1" y="231"/>
                  </a:cubicBezTo>
                  <a:cubicBezTo>
                    <a:pt x="0" y="225"/>
                    <a:pt x="15" y="226"/>
                    <a:pt x="11" y="219"/>
                  </a:cubicBezTo>
                  <a:cubicBezTo>
                    <a:pt x="5" y="208"/>
                    <a:pt x="3" y="206"/>
                    <a:pt x="13" y="197"/>
                  </a:cubicBezTo>
                  <a:cubicBezTo>
                    <a:pt x="16" y="195"/>
                    <a:pt x="20" y="193"/>
                    <a:pt x="23" y="190"/>
                  </a:cubicBezTo>
                  <a:cubicBezTo>
                    <a:pt x="25" y="187"/>
                    <a:pt x="21" y="181"/>
                    <a:pt x="21" y="176"/>
                  </a:cubicBezTo>
                  <a:cubicBezTo>
                    <a:pt x="22" y="173"/>
                    <a:pt x="19" y="169"/>
                    <a:pt x="23" y="168"/>
                  </a:cubicBezTo>
                  <a:cubicBezTo>
                    <a:pt x="26" y="166"/>
                    <a:pt x="26" y="166"/>
                    <a:pt x="28" y="164"/>
                  </a:cubicBezTo>
                  <a:cubicBezTo>
                    <a:pt x="31" y="159"/>
                    <a:pt x="36" y="164"/>
                    <a:pt x="38" y="156"/>
                  </a:cubicBezTo>
                  <a:cubicBezTo>
                    <a:pt x="40" y="149"/>
                    <a:pt x="42" y="140"/>
                    <a:pt x="43" y="132"/>
                  </a:cubicBezTo>
                  <a:cubicBezTo>
                    <a:pt x="43" y="126"/>
                    <a:pt x="43" y="119"/>
                    <a:pt x="51" y="119"/>
                  </a:cubicBezTo>
                  <a:cubicBezTo>
                    <a:pt x="55" y="119"/>
                    <a:pt x="58" y="116"/>
                    <a:pt x="62" y="115"/>
                  </a:cubicBezTo>
                  <a:cubicBezTo>
                    <a:pt x="65" y="114"/>
                    <a:pt x="66" y="110"/>
                    <a:pt x="68" y="114"/>
                  </a:cubicBezTo>
                  <a:cubicBezTo>
                    <a:pt x="71" y="122"/>
                    <a:pt x="79" y="115"/>
                    <a:pt x="81" y="120"/>
                  </a:cubicBezTo>
                  <a:cubicBezTo>
                    <a:pt x="84" y="127"/>
                    <a:pt x="89" y="122"/>
                    <a:pt x="94" y="119"/>
                  </a:cubicBezTo>
                  <a:cubicBezTo>
                    <a:pt x="98" y="117"/>
                    <a:pt x="98" y="116"/>
                    <a:pt x="101" y="119"/>
                  </a:cubicBezTo>
                  <a:cubicBezTo>
                    <a:pt x="103" y="121"/>
                    <a:pt x="110" y="113"/>
                    <a:pt x="112" y="111"/>
                  </a:cubicBezTo>
                  <a:cubicBezTo>
                    <a:pt x="114" y="109"/>
                    <a:pt x="112" y="105"/>
                    <a:pt x="112" y="102"/>
                  </a:cubicBezTo>
                  <a:cubicBezTo>
                    <a:pt x="112" y="100"/>
                    <a:pt x="114" y="97"/>
                    <a:pt x="113" y="95"/>
                  </a:cubicBezTo>
                  <a:cubicBezTo>
                    <a:pt x="113" y="93"/>
                    <a:pt x="111" y="92"/>
                    <a:pt x="111" y="90"/>
                  </a:cubicBezTo>
                  <a:cubicBezTo>
                    <a:pt x="111" y="87"/>
                    <a:pt x="115" y="85"/>
                    <a:pt x="115" y="82"/>
                  </a:cubicBezTo>
                  <a:cubicBezTo>
                    <a:pt x="115" y="78"/>
                    <a:pt x="111" y="78"/>
                    <a:pt x="114" y="73"/>
                  </a:cubicBezTo>
                  <a:cubicBezTo>
                    <a:pt x="116" y="72"/>
                    <a:pt x="120" y="70"/>
                    <a:pt x="121" y="68"/>
                  </a:cubicBezTo>
                  <a:cubicBezTo>
                    <a:pt x="122" y="67"/>
                    <a:pt x="120" y="65"/>
                    <a:pt x="120" y="64"/>
                  </a:cubicBezTo>
                  <a:cubicBezTo>
                    <a:pt x="119" y="61"/>
                    <a:pt x="123" y="57"/>
                    <a:pt x="121" y="55"/>
                  </a:cubicBezTo>
                  <a:cubicBezTo>
                    <a:pt x="119" y="53"/>
                    <a:pt x="114" y="52"/>
                    <a:pt x="113" y="50"/>
                  </a:cubicBezTo>
                  <a:cubicBezTo>
                    <a:pt x="111" y="47"/>
                    <a:pt x="113" y="47"/>
                    <a:pt x="114" y="45"/>
                  </a:cubicBezTo>
                  <a:cubicBezTo>
                    <a:pt x="116" y="42"/>
                    <a:pt x="116" y="41"/>
                    <a:pt x="119" y="43"/>
                  </a:cubicBezTo>
                  <a:cubicBezTo>
                    <a:pt x="121" y="44"/>
                    <a:pt x="128" y="47"/>
                    <a:pt x="130" y="44"/>
                  </a:cubicBezTo>
                  <a:cubicBezTo>
                    <a:pt x="131" y="41"/>
                    <a:pt x="134" y="44"/>
                    <a:pt x="137" y="44"/>
                  </a:cubicBezTo>
                  <a:cubicBezTo>
                    <a:pt x="141" y="44"/>
                    <a:pt x="139" y="37"/>
                    <a:pt x="146" y="40"/>
                  </a:cubicBezTo>
                  <a:cubicBezTo>
                    <a:pt x="153" y="43"/>
                    <a:pt x="154" y="37"/>
                    <a:pt x="159" y="3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4033838" y="1530350"/>
              <a:ext cx="1462088" cy="1035050"/>
            </a:xfrm>
            <a:custGeom>
              <a:avLst/>
              <a:gdLst/>
              <a:ahLst/>
              <a:cxnLst>
                <a:cxn ang="0">
                  <a:pos x="770" y="93"/>
                </a:cxn>
                <a:cxn ang="0">
                  <a:pos x="771" y="65"/>
                </a:cxn>
                <a:cxn ang="0">
                  <a:pos x="711" y="66"/>
                </a:cxn>
                <a:cxn ang="0">
                  <a:pos x="660" y="77"/>
                </a:cxn>
                <a:cxn ang="0">
                  <a:pos x="627" y="54"/>
                </a:cxn>
                <a:cxn ang="0">
                  <a:pos x="587" y="41"/>
                </a:cxn>
                <a:cxn ang="0">
                  <a:pos x="528" y="0"/>
                </a:cxn>
                <a:cxn ang="0">
                  <a:pos x="461" y="14"/>
                </a:cxn>
                <a:cxn ang="0">
                  <a:pos x="445" y="89"/>
                </a:cxn>
                <a:cxn ang="0">
                  <a:pos x="348" y="167"/>
                </a:cxn>
                <a:cxn ang="0">
                  <a:pos x="291" y="181"/>
                </a:cxn>
                <a:cxn ang="0">
                  <a:pos x="247" y="170"/>
                </a:cxn>
                <a:cxn ang="0">
                  <a:pos x="200" y="151"/>
                </a:cxn>
                <a:cxn ang="0">
                  <a:pos x="139" y="112"/>
                </a:cxn>
                <a:cxn ang="0">
                  <a:pos x="95" y="96"/>
                </a:cxn>
                <a:cxn ang="0">
                  <a:pos x="45" y="124"/>
                </a:cxn>
                <a:cxn ang="0">
                  <a:pos x="34" y="149"/>
                </a:cxn>
                <a:cxn ang="0">
                  <a:pos x="27" y="171"/>
                </a:cxn>
                <a:cxn ang="0">
                  <a:pos x="20" y="208"/>
                </a:cxn>
                <a:cxn ang="0">
                  <a:pos x="0" y="240"/>
                </a:cxn>
                <a:cxn ang="0">
                  <a:pos x="20" y="298"/>
                </a:cxn>
                <a:cxn ang="0">
                  <a:pos x="52" y="242"/>
                </a:cxn>
                <a:cxn ang="0">
                  <a:pos x="104" y="226"/>
                </a:cxn>
                <a:cxn ang="0">
                  <a:pos x="83" y="239"/>
                </a:cxn>
                <a:cxn ang="0">
                  <a:pos x="87" y="276"/>
                </a:cxn>
                <a:cxn ang="0">
                  <a:pos x="126" y="335"/>
                </a:cxn>
                <a:cxn ang="0">
                  <a:pos x="195" y="389"/>
                </a:cxn>
                <a:cxn ang="0">
                  <a:pos x="187" y="433"/>
                </a:cxn>
                <a:cxn ang="0">
                  <a:pos x="206" y="493"/>
                </a:cxn>
                <a:cxn ang="0">
                  <a:pos x="253" y="518"/>
                </a:cxn>
                <a:cxn ang="0">
                  <a:pos x="268" y="560"/>
                </a:cxn>
                <a:cxn ang="0">
                  <a:pos x="289" y="520"/>
                </a:cxn>
                <a:cxn ang="0">
                  <a:pos x="300" y="486"/>
                </a:cxn>
                <a:cxn ang="0">
                  <a:pos x="310" y="531"/>
                </a:cxn>
                <a:cxn ang="0">
                  <a:pos x="333" y="555"/>
                </a:cxn>
                <a:cxn ang="0">
                  <a:pos x="364" y="524"/>
                </a:cxn>
                <a:cxn ang="0">
                  <a:pos x="391" y="498"/>
                </a:cxn>
                <a:cxn ang="0">
                  <a:pos x="437" y="483"/>
                </a:cxn>
                <a:cxn ang="0">
                  <a:pos x="492" y="475"/>
                </a:cxn>
                <a:cxn ang="0">
                  <a:pos x="522" y="449"/>
                </a:cxn>
                <a:cxn ang="0">
                  <a:pos x="539" y="437"/>
                </a:cxn>
                <a:cxn ang="0">
                  <a:pos x="551" y="405"/>
                </a:cxn>
                <a:cxn ang="0">
                  <a:pos x="592" y="376"/>
                </a:cxn>
                <a:cxn ang="0">
                  <a:pos x="637" y="380"/>
                </a:cxn>
                <a:cxn ang="0">
                  <a:pos x="672" y="375"/>
                </a:cxn>
                <a:cxn ang="0">
                  <a:pos x="695" y="349"/>
                </a:cxn>
                <a:cxn ang="0">
                  <a:pos x="678" y="331"/>
                </a:cxn>
                <a:cxn ang="0">
                  <a:pos x="643" y="320"/>
                </a:cxn>
                <a:cxn ang="0">
                  <a:pos x="658" y="274"/>
                </a:cxn>
                <a:cxn ang="0">
                  <a:pos x="673" y="240"/>
                </a:cxn>
                <a:cxn ang="0">
                  <a:pos x="703" y="198"/>
                </a:cxn>
                <a:cxn ang="0">
                  <a:pos x="747" y="195"/>
                </a:cxn>
                <a:cxn ang="0">
                  <a:pos x="750" y="166"/>
                </a:cxn>
                <a:cxn ang="0">
                  <a:pos x="756" y="139"/>
                </a:cxn>
                <a:cxn ang="0">
                  <a:pos x="765" y="128"/>
                </a:cxn>
              </a:cxnLst>
              <a:rect l="0" t="0" r="r" b="b"/>
              <a:pathLst>
                <a:path w="794" h="562">
                  <a:moveTo>
                    <a:pt x="794" y="117"/>
                  </a:moveTo>
                  <a:cubicBezTo>
                    <a:pt x="794" y="113"/>
                    <a:pt x="793" y="111"/>
                    <a:pt x="790" y="109"/>
                  </a:cubicBezTo>
                  <a:cubicBezTo>
                    <a:pt x="787" y="104"/>
                    <a:pt x="788" y="99"/>
                    <a:pt x="781" y="101"/>
                  </a:cubicBezTo>
                  <a:cubicBezTo>
                    <a:pt x="775" y="102"/>
                    <a:pt x="771" y="100"/>
                    <a:pt x="770" y="93"/>
                  </a:cubicBezTo>
                  <a:cubicBezTo>
                    <a:pt x="766" y="89"/>
                    <a:pt x="763" y="85"/>
                    <a:pt x="770" y="83"/>
                  </a:cubicBezTo>
                  <a:cubicBezTo>
                    <a:pt x="775" y="81"/>
                    <a:pt x="773" y="82"/>
                    <a:pt x="779" y="86"/>
                  </a:cubicBezTo>
                  <a:cubicBezTo>
                    <a:pt x="781" y="88"/>
                    <a:pt x="790" y="77"/>
                    <a:pt x="788" y="76"/>
                  </a:cubicBezTo>
                  <a:cubicBezTo>
                    <a:pt x="782" y="74"/>
                    <a:pt x="775" y="70"/>
                    <a:pt x="771" y="65"/>
                  </a:cubicBezTo>
                  <a:cubicBezTo>
                    <a:pt x="767" y="61"/>
                    <a:pt x="760" y="66"/>
                    <a:pt x="755" y="63"/>
                  </a:cubicBezTo>
                  <a:cubicBezTo>
                    <a:pt x="749" y="61"/>
                    <a:pt x="751" y="61"/>
                    <a:pt x="745" y="65"/>
                  </a:cubicBezTo>
                  <a:cubicBezTo>
                    <a:pt x="740" y="68"/>
                    <a:pt x="736" y="66"/>
                    <a:pt x="730" y="64"/>
                  </a:cubicBezTo>
                  <a:cubicBezTo>
                    <a:pt x="725" y="61"/>
                    <a:pt x="717" y="65"/>
                    <a:pt x="711" y="66"/>
                  </a:cubicBezTo>
                  <a:cubicBezTo>
                    <a:pt x="707" y="68"/>
                    <a:pt x="701" y="59"/>
                    <a:pt x="699" y="67"/>
                  </a:cubicBezTo>
                  <a:cubicBezTo>
                    <a:pt x="697" y="71"/>
                    <a:pt x="694" y="80"/>
                    <a:pt x="689" y="80"/>
                  </a:cubicBezTo>
                  <a:cubicBezTo>
                    <a:pt x="686" y="80"/>
                    <a:pt x="686" y="78"/>
                    <a:pt x="683" y="78"/>
                  </a:cubicBezTo>
                  <a:cubicBezTo>
                    <a:pt x="676" y="78"/>
                    <a:pt x="664" y="85"/>
                    <a:pt x="660" y="77"/>
                  </a:cubicBezTo>
                  <a:cubicBezTo>
                    <a:pt x="656" y="72"/>
                    <a:pt x="649" y="78"/>
                    <a:pt x="644" y="74"/>
                  </a:cubicBezTo>
                  <a:cubicBezTo>
                    <a:pt x="639" y="71"/>
                    <a:pt x="645" y="67"/>
                    <a:pt x="642" y="63"/>
                  </a:cubicBezTo>
                  <a:cubicBezTo>
                    <a:pt x="641" y="61"/>
                    <a:pt x="637" y="63"/>
                    <a:pt x="635" y="63"/>
                  </a:cubicBezTo>
                  <a:cubicBezTo>
                    <a:pt x="630" y="61"/>
                    <a:pt x="632" y="55"/>
                    <a:pt x="627" y="54"/>
                  </a:cubicBezTo>
                  <a:cubicBezTo>
                    <a:pt x="620" y="52"/>
                    <a:pt x="616" y="47"/>
                    <a:pt x="619" y="40"/>
                  </a:cubicBezTo>
                  <a:cubicBezTo>
                    <a:pt x="618" y="35"/>
                    <a:pt x="619" y="29"/>
                    <a:pt x="617" y="25"/>
                  </a:cubicBezTo>
                  <a:cubicBezTo>
                    <a:pt x="613" y="17"/>
                    <a:pt x="611" y="25"/>
                    <a:pt x="610" y="29"/>
                  </a:cubicBezTo>
                  <a:cubicBezTo>
                    <a:pt x="609" y="31"/>
                    <a:pt x="590" y="38"/>
                    <a:pt x="587" y="41"/>
                  </a:cubicBezTo>
                  <a:cubicBezTo>
                    <a:pt x="580" y="46"/>
                    <a:pt x="575" y="50"/>
                    <a:pt x="568" y="44"/>
                  </a:cubicBezTo>
                  <a:cubicBezTo>
                    <a:pt x="562" y="39"/>
                    <a:pt x="561" y="38"/>
                    <a:pt x="552" y="39"/>
                  </a:cubicBezTo>
                  <a:cubicBezTo>
                    <a:pt x="545" y="40"/>
                    <a:pt x="533" y="38"/>
                    <a:pt x="530" y="30"/>
                  </a:cubicBezTo>
                  <a:cubicBezTo>
                    <a:pt x="527" y="23"/>
                    <a:pt x="532" y="7"/>
                    <a:pt x="528" y="0"/>
                  </a:cubicBezTo>
                  <a:cubicBezTo>
                    <a:pt x="528" y="0"/>
                    <a:pt x="528" y="0"/>
                    <a:pt x="528" y="0"/>
                  </a:cubicBezTo>
                  <a:cubicBezTo>
                    <a:pt x="520" y="1"/>
                    <a:pt x="520" y="1"/>
                    <a:pt x="520" y="1"/>
                  </a:cubicBezTo>
                  <a:cubicBezTo>
                    <a:pt x="510" y="6"/>
                    <a:pt x="498" y="5"/>
                    <a:pt x="488" y="10"/>
                  </a:cubicBezTo>
                  <a:cubicBezTo>
                    <a:pt x="478" y="15"/>
                    <a:pt x="471" y="11"/>
                    <a:pt x="461" y="14"/>
                  </a:cubicBezTo>
                  <a:cubicBezTo>
                    <a:pt x="458" y="15"/>
                    <a:pt x="464" y="22"/>
                    <a:pt x="463" y="25"/>
                  </a:cubicBezTo>
                  <a:cubicBezTo>
                    <a:pt x="460" y="29"/>
                    <a:pt x="466" y="32"/>
                    <a:pt x="465" y="38"/>
                  </a:cubicBezTo>
                  <a:cubicBezTo>
                    <a:pt x="463" y="47"/>
                    <a:pt x="456" y="60"/>
                    <a:pt x="452" y="69"/>
                  </a:cubicBezTo>
                  <a:cubicBezTo>
                    <a:pt x="450" y="75"/>
                    <a:pt x="448" y="84"/>
                    <a:pt x="445" y="89"/>
                  </a:cubicBezTo>
                  <a:cubicBezTo>
                    <a:pt x="437" y="105"/>
                    <a:pt x="436" y="121"/>
                    <a:pt x="429" y="137"/>
                  </a:cubicBezTo>
                  <a:cubicBezTo>
                    <a:pt x="421" y="157"/>
                    <a:pt x="411" y="159"/>
                    <a:pt x="394" y="169"/>
                  </a:cubicBezTo>
                  <a:cubicBezTo>
                    <a:pt x="382" y="176"/>
                    <a:pt x="369" y="170"/>
                    <a:pt x="357" y="171"/>
                  </a:cubicBezTo>
                  <a:cubicBezTo>
                    <a:pt x="354" y="171"/>
                    <a:pt x="352" y="168"/>
                    <a:pt x="348" y="167"/>
                  </a:cubicBezTo>
                  <a:cubicBezTo>
                    <a:pt x="345" y="166"/>
                    <a:pt x="342" y="167"/>
                    <a:pt x="340" y="169"/>
                  </a:cubicBezTo>
                  <a:cubicBezTo>
                    <a:pt x="336" y="173"/>
                    <a:pt x="328" y="179"/>
                    <a:pt x="323" y="179"/>
                  </a:cubicBezTo>
                  <a:cubicBezTo>
                    <a:pt x="317" y="179"/>
                    <a:pt x="315" y="182"/>
                    <a:pt x="309" y="180"/>
                  </a:cubicBezTo>
                  <a:cubicBezTo>
                    <a:pt x="301" y="178"/>
                    <a:pt x="298" y="182"/>
                    <a:pt x="291" y="181"/>
                  </a:cubicBezTo>
                  <a:cubicBezTo>
                    <a:pt x="288" y="180"/>
                    <a:pt x="286" y="178"/>
                    <a:pt x="283" y="176"/>
                  </a:cubicBezTo>
                  <a:cubicBezTo>
                    <a:pt x="281" y="174"/>
                    <a:pt x="275" y="175"/>
                    <a:pt x="274" y="173"/>
                  </a:cubicBezTo>
                  <a:cubicBezTo>
                    <a:pt x="271" y="168"/>
                    <a:pt x="263" y="168"/>
                    <a:pt x="258" y="169"/>
                  </a:cubicBezTo>
                  <a:cubicBezTo>
                    <a:pt x="255" y="170"/>
                    <a:pt x="250" y="173"/>
                    <a:pt x="247" y="170"/>
                  </a:cubicBezTo>
                  <a:cubicBezTo>
                    <a:pt x="246" y="169"/>
                    <a:pt x="245" y="165"/>
                    <a:pt x="243" y="164"/>
                  </a:cubicBezTo>
                  <a:cubicBezTo>
                    <a:pt x="239" y="164"/>
                    <a:pt x="232" y="157"/>
                    <a:pt x="230" y="153"/>
                  </a:cubicBezTo>
                  <a:cubicBezTo>
                    <a:pt x="226" y="148"/>
                    <a:pt x="223" y="150"/>
                    <a:pt x="218" y="152"/>
                  </a:cubicBezTo>
                  <a:cubicBezTo>
                    <a:pt x="214" y="153"/>
                    <a:pt x="202" y="154"/>
                    <a:pt x="200" y="151"/>
                  </a:cubicBezTo>
                  <a:cubicBezTo>
                    <a:pt x="196" y="148"/>
                    <a:pt x="195" y="152"/>
                    <a:pt x="192" y="152"/>
                  </a:cubicBezTo>
                  <a:cubicBezTo>
                    <a:pt x="187" y="153"/>
                    <a:pt x="185" y="145"/>
                    <a:pt x="182" y="143"/>
                  </a:cubicBezTo>
                  <a:cubicBezTo>
                    <a:pt x="170" y="137"/>
                    <a:pt x="165" y="125"/>
                    <a:pt x="152" y="120"/>
                  </a:cubicBezTo>
                  <a:cubicBezTo>
                    <a:pt x="150" y="120"/>
                    <a:pt x="140" y="113"/>
                    <a:pt x="139" y="112"/>
                  </a:cubicBezTo>
                  <a:cubicBezTo>
                    <a:pt x="138" y="106"/>
                    <a:pt x="132" y="109"/>
                    <a:pt x="129" y="105"/>
                  </a:cubicBezTo>
                  <a:cubicBezTo>
                    <a:pt x="127" y="102"/>
                    <a:pt x="127" y="100"/>
                    <a:pt x="123" y="98"/>
                  </a:cubicBezTo>
                  <a:cubicBezTo>
                    <a:pt x="120" y="96"/>
                    <a:pt x="120" y="104"/>
                    <a:pt x="114" y="101"/>
                  </a:cubicBezTo>
                  <a:cubicBezTo>
                    <a:pt x="108" y="97"/>
                    <a:pt x="101" y="98"/>
                    <a:pt x="95" y="96"/>
                  </a:cubicBezTo>
                  <a:cubicBezTo>
                    <a:pt x="86" y="93"/>
                    <a:pt x="82" y="104"/>
                    <a:pt x="75" y="102"/>
                  </a:cubicBezTo>
                  <a:cubicBezTo>
                    <a:pt x="72" y="101"/>
                    <a:pt x="68" y="105"/>
                    <a:pt x="66" y="102"/>
                  </a:cubicBezTo>
                  <a:cubicBezTo>
                    <a:pt x="64" y="97"/>
                    <a:pt x="59" y="106"/>
                    <a:pt x="57" y="108"/>
                  </a:cubicBezTo>
                  <a:cubicBezTo>
                    <a:pt x="54" y="114"/>
                    <a:pt x="46" y="118"/>
                    <a:pt x="45" y="124"/>
                  </a:cubicBezTo>
                  <a:cubicBezTo>
                    <a:pt x="43" y="130"/>
                    <a:pt x="44" y="127"/>
                    <a:pt x="39" y="129"/>
                  </a:cubicBezTo>
                  <a:cubicBezTo>
                    <a:pt x="36" y="130"/>
                    <a:pt x="40" y="135"/>
                    <a:pt x="38" y="139"/>
                  </a:cubicBezTo>
                  <a:cubicBezTo>
                    <a:pt x="34" y="143"/>
                    <a:pt x="32" y="143"/>
                    <a:pt x="37" y="148"/>
                  </a:cubicBezTo>
                  <a:cubicBezTo>
                    <a:pt x="39" y="150"/>
                    <a:pt x="35" y="149"/>
                    <a:pt x="34" y="149"/>
                  </a:cubicBezTo>
                  <a:cubicBezTo>
                    <a:pt x="30" y="151"/>
                    <a:pt x="29" y="152"/>
                    <a:pt x="32" y="154"/>
                  </a:cubicBezTo>
                  <a:cubicBezTo>
                    <a:pt x="33" y="155"/>
                    <a:pt x="36" y="157"/>
                    <a:pt x="36" y="158"/>
                  </a:cubicBezTo>
                  <a:cubicBezTo>
                    <a:pt x="35" y="162"/>
                    <a:pt x="32" y="165"/>
                    <a:pt x="28" y="165"/>
                  </a:cubicBezTo>
                  <a:cubicBezTo>
                    <a:pt x="25" y="165"/>
                    <a:pt x="27" y="169"/>
                    <a:pt x="27" y="171"/>
                  </a:cubicBezTo>
                  <a:cubicBezTo>
                    <a:pt x="25" y="175"/>
                    <a:pt x="20" y="174"/>
                    <a:pt x="24" y="178"/>
                  </a:cubicBezTo>
                  <a:cubicBezTo>
                    <a:pt x="28" y="181"/>
                    <a:pt x="28" y="185"/>
                    <a:pt x="23" y="188"/>
                  </a:cubicBezTo>
                  <a:cubicBezTo>
                    <a:pt x="14" y="193"/>
                    <a:pt x="25" y="193"/>
                    <a:pt x="21" y="199"/>
                  </a:cubicBezTo>
                  <a:cubicBezTo>
                    <a:pt x="19" y="203"/>
                    <a:pt x="21" y="205"/>
                    <a:pt x="20" y="208"/>
                  </a:cubicBezTo>
                  <a:cubicBezTo>
                    <a:pt x="18" y="215"/>
                    <a:pt x="15" y="209"/>
                    <a:pt x="12" y="212"/>
                  </a:cubicBezTo>
                  <a:cubicBezTo>
                    <a:pt x="9" y="215"/>
                    <a:pt x="14" y="221"/>
                    <a:pt x="9" y="225"/>
                  </a:cubicBezTo>
                  <a:cubicBezTo>
                    <a:pt x="3" y="229"/>
                    <a:pt x="3" y="231"/>
                    <a:pt x="0" y="237"/>
                  </a:cubicBezTo>
                  <a:cubicBezTo>
                    <a:pt x="0" y="238"/>
                    <a:pt x="0" y="239"/>
                    <a:pt x="0" y="240"/>
                  </a:cubicBezTo>
                  <a:cubicBezTo>
                    <a:pt x="0" y="240"/>
                    <a:pt x="0" y="240"/>
                    <a:pt x="0" y="240"/>
                  </a:cubicBezTo>
                  <a:cubicBezTo>
                    <a:pt x="8" y="240"/>
                    <a:pt x="8" y="240"/>
                    <a:pt x="8" y="240"/>
                  </a:cubicBezTo>
                  <a:cubicBezTo>
                    <a:pt x="10" y="292"/>
                    <a:pt x="10" y="292"/>
                    <a:pt x="10" y="292"/>
                  </a:cubicBezTo>
                  <a:cubicBezTo>
                    <a:pt x="14" y="294"/>
                    <a:pt x="17" y="295"/>
                    <a:pt x="20" y="298"/>
                  </a:cubicBezTo>
                  <a:cubicBezTo>
                    <a:pt x="24" y="302"/>
                    <a:pt x="29" y="289"/>
                    <a:pt x="30" y="286"/>
                  </a:cubicBezTo>
                  <a:cubicBezTo>
                    <a:pt x="32" y="280"/>
                    <a:pt x="35" y="255"/>
                    <a:pt x="38" y="252"/>
                  </a:cubicBezTo>
                  <a:cubicBezTo>
                    <a:pt x="41" y="250"/>
                    <a:pt x="44" y="253"/>
                    <a:pt x="47" y="252"/>
                  </a:cubicBezTo>
                  <a:cubicBezTo>
                    <a:pt x="52" y="249"/>
                    <a:pt x="46" y="244"/>
                    <a:pt x="52" y="242"/>
                  </a:cubicBezTo>
                  <a:cubicBezTo>
                    <a:pt x="54" y="242"/>
                    <a:pt x="56" y="243"/>
                    <a:pt x="58" y="243"/>
                  </a:cubicBezTo>
                  <a:cubicBezTo>
                    <a:pt x="60" y="243"/>
                    <a:pt x="61" y="238"/>
                    <a:pt x="62" y="236"/>
                  </a:cubicBezTo>
                  <a:cubicBezTo>
                    <a:pt x="64" y="226"/>
                    <a:pt x="64" y="226"/>
                    <a:pt x="64" y="226"/>
                  </a:cubicBezTo>
                  <a:cubicBezTo>
                    <a:pt x="104" y="226"/>
                    <a:pt x="104" y="226"/>
                    <a:pt x="104" y="226"/>
                  </a:cubicBezTo>
                  <a:cubicBezTo>
                    <a:pt x="104" y="231"/>
                    <a:pt x="103" y="244"/>
                    <a:pt x="95" y="239"/>
                  </a:cubicBezTo>
                  <a:cubicBezTo>
                    <a:pt x="93" y="237"/>
                    <a:pt x="93" y="236"/>
                    <a:pt x="91" y="237"/>
                  </a:cubicBezTo>
                  <a:cubicBezTo>
                    <a:pt x="89" y="238"/>
                    <a:pt x="87" y="238"/>
                    <a:pt x="85" y="238"/>
                  </a:cubicBezTo>
                  <a:cubicBezTo>
                    <a:pt x="84" y="238"/>
                    <a:pt x="82" y="237"/>
                    <a:pt x="83" y="239"/>
                  </a:cubicBezTo>
                  <a:cubicBezTo>
                    <a:pt x="85" y="243"/>
                    <a:pt x="80" y="244"/>
                    <a:pt x="85" y="245"/>
                  </a:cubicBezTo>
                  <a:cubicBezTo>
                    <a:pt x="90" y="247"/>
                    <a:pt x="93" y="248"/>
                    <a:pt x="92" y="254"/>
                  </a:cubicBezTo>
                  <a:cubicBezTo>
                    <a:pt x="91" y="259"/>
                    <a:pt x="87" y="260"/>
                    <a:pt x="85" y="264"/>
                  </a:cubicBezTo>
                  <a:cubicBezTo>
                    <a:pt x="81" y="271"/>
                    <a:pt x="86" y="270"/>
                    <a:pt x="87" y="276"/>
                  </a:cubicBezTo>
                  <a:cubicBezTo>
                    <a:pt x="89" y="282"/>
                    <a:pt x="88" y="291"/>
                    <a:pt x="88" y="298"/>
                  </a:cubicBezTo>
                  <a:cubicBezTo>
                    <a:pt x="89" y="314"/>
                    <a:pt x="109" y="303"/>
                    <a:pt x="118" y="312"/>
                  </a:cubicBezTo>
                  <a:cubicBezTo>
                    <a:pt x="121" y="316"/>
                    <a:pt x="125" y="320"/>
                    <a:pt x="129" y="323"/>
                  </a:cubicBezTo>
                  <a:cubicBezTo>
                    <a:pt x="135" y="327"/>
                    <a:pt x="129" y="331"/>
                    <a:pt x="126" y="335"/>
                  </a:cubicBezTo>
                  <a:cubicBezTo>
                    <a:pt x="123" y="343"/>
                    <a:pt x="117" y="340"/>
                    <a:pt x="127" y="347"/>
                  </a:cubicBezTo>
                  <a:cubicBezTo>
                    <a:pt x="138" y="353"/>
                    <a:pt x="152" y="356"/>
                    <a:pt x="162" y="364"/>
                  </a:cubicBezTo>
                  <a:cubicBezTo>
                    <a:pt x="172" y="372"/>
                    <a:pt x="169" y="362"/>
                    <a:pt x="179" y="364"/>
                  </a:cubicBezTo>
                  <a:cubicBezTo>
                    <a:pt x="187" y="366"/>
                    <a:pt x="192" y="382"/>
                    <a:pt x="195" y="389"/>
                  </a:cubicBezTo>
                  <a:cubicBezTo>
                    <a:pt x="198" y="396"/>
                    <a:pt x="195" y="394"/>
                    <a:pt x="190" y="398"/>
                  </a:cubicBezTo>
                  <a:cubicBezTo>
                    <a:pt x="187" y="400"/>
                    <a:pt x="183" y="409"/>
                    <a:pt x="182" y="413"/>
                  </a:cubicBezTo>
                  <a:cubicBezTo>
                    <a:pt x="181" y="415"/>
                    <a:pt x="176" y="425"/>
                    <a:pt x="178" y="426"/>
                  </a:cubicBezTo>
                  <a:cubicBezTo>
                    <a:pt x="181" y="428"/>
                    <a:pt x="184" y="431"/>
                    <a:pt x="187" y="433"/>
                  </a:cubicBezTo>
                  <a:cubicBezTo>
                    <a:pt x="190" y="435"/>
                    <a:pt x="201" y="439"/>
                    <a:pt x="200" y="444"/>
                  </a:cubicBezTo>
                  <a:cubicBezTo>
                    <a:pt x="197" y="454"/>
                    <a:pt x="198" y="464"/>
                    <a:pt x="198" y="475"/>
                  </a:cubicBezTo>
                  <a:cubicBezTo>
                    <a:pt x="198" y="481"/>
                    <a:pt x="197" y="481"/>
                    <a:pt x="203" y="483"/>
                  </a:cubicBezTo>
                  <a:cubicBezTo>
                    <a:pt x="209" y="485"/>
                    <a:pt x="207" y="487"/>
                    <a:pt x="206" y="493"/>
                  </a:cubicBezTo>
                  <a:cubicBezTo>
                    <a:pt x="207" y="508"/>
                    <a:pt x="211" y="504"/>
                    <a:pt x="223" y="500"/>
                  </a:cubicBezTo>
                  <a:cubicBezTo>
                    <a:pt x="228" y="499"/>
                    <a:pt x="247" y="493"/>
                    <a:pt x="252" y="496"/>
                  </a:cubicBezTo>
                  <a:cubicBezTo>
                    <a:pt x="255" y="498"/>
                    <a:pt x="248" y="502"/>
                    <a:pt x="251" y="506"/>
                  </a:cubicBezTo>
                  <a:cubicBezTo>
                    <a:pt x="255" y="511"/>
                    <a:pt x="254" y="512"/>
                    <a:pt x="253" y="518"/>
                  </a:cubicBezTo>
                  <a:cubicBezTo>
                    <a:pt x="251" y="519"/>
                    <a:pt x="244" y="528"/>
                    <a:pt x="244" y="530"/>
                  </a:cubicBezTo>
                  <a:cubicBezTo>
                    <a:pt x="243" y="533"/>
                    <a:pt x="251" y="535"/>
                    <a:pt x="253" y="538"/>
                  </a:cubicBezTo>
                  <a:cubicBezTo>
                    <a:pt x="255" y="541"/>
                    <a:pt x="254" y="545"/>
                    <a:pt x="255" y="548"/>
                  </a:cubicBezTo>
                  <a:cubicBezTo>
                    <a:pt x="255" y="550"/>
                    <a:pt x="265" y="562"/>
                    <a:pt x="268" y="560"/>
                  </a:cubicBezTo>
                  <a:cubicBezTo>
                    <a:pt x="270" y="559"/>
                    <a:pt x="269" y="556"/>
                    <a:pt x="271" y="554"/>
                  </a:cubicBezTo>
                  <a:cubicBezTo>
                    <a:pt x="276" y="550"/>
                    <a:pt x="279" y="553"/>
                    <a:pt x="278" y="546"/>
                  </a:cubicBezTo>
                  <a:cubicBezTo>
                    <a:pt x="276" y="539"/>
                    <a:pt x="278" y="534"/>
                    <a:pt x="282" y="529"/>
                  </a:cubicBezTo>
                  <a:cubicBezTo>
                    <a:pt x="284" y="526"/>
                    <a:pt x="288" y="523"/>
                    <a:pt x="289" y="520"/>
                  </a:cubicBezTo>
                  <a:cubicBezTo>
                    <a:pt x="290" y="515"/>
                    <a:pt x="285" y="515"/>
                    <a:pt x="285" y="511"/>
                  </a:cubicBezTo>
                  <a:cubicBezTo>
                    <a:pt x="291" y="507"/>
                    <a:pt x="290" y="502"/>
                    <a:pt x="287" y="497"/>
                  </a:cubicBezTo>
                  <a:cubicBezTo>
                    <a:pt x="284" y="491"/>
                    <a:pt x="292" y="488"/>
                    <a:pt x="297" y="486"/>
                  </a:cubicBezTo>
                  <a:cubicBezTo>
                    <a:pt x="300" y="486"/>
                    <a:pt x="300" y="486"/>
                    <a:pt x="300" y="486"/>
                  </a:cubicBezTo>
                  <a:cubicBezTo>
                    <a:pt x="302" y="488"/>
                    <a:pt x="300" y="492"/>
                    <a:pt x="302" y="494"/>
                  </a:cubicBezTo>
                  <a:cubicBezTo>
                    <a:pt x="309" y="501"/>
                    <a:pt x="330" y="491"/>
                    <a:pt x="338" y="496"/>
                  </a:cubicBezTo>
                  <a:cubicBezTo>
                    <a:pt x="338" y="500"/>
                    <a:pt x="331" y="506"/>
                    <a:pt x="329" y="509"/>
                  </a:cubicBezTo>
                  <a:cubicBezTo>
                    <a:pt x="322" y="515"/>
                    <a:pt x="316" y="523"/>
                    <a:pt x="310" y="531"/>
                  </a:cubicBezTo>
                  <a:cubicBezTo>
                    <a:pt x="308" y="534"/>
                    <a:pt x="317" y="549"/>
                    <a:pt x="319" y="552"/>
                  </a:cubicBezTo>
                  <a:cubicBezTo>
                    <a:pt x="325" y="560"/>
                    <a:pt x="325" y="560"/>
                    <a:pt x="325" y="560"/>
                  </a:cubicBezTo>
                  <a:cubicBezTo>
                    <a:pt x="333" y="555"/>
                    <a:pt x="333" y="555"/>
                    <a:pt x="333" y="555"/>
                  </a:cubicBezTo>
                  <a:cubicBezTo>
                    <a:pt x="333" y="555"/>
                    <a:pt x="333" y="555"/>
                    <a:pt x="333" y="555"/>
                  </a:cubicBezTo>
                  <a:cubicBezTo>
                    <a:pt x="340" y="551"/>
                    <a:pt x="340" y="551"/>
                    <a:pt x="340" y="551"/>
                  </a:cubicBezTo>
                  <a:cubicBezTo>
                    <a:pt x="344" y="551"/>
                    <a:pt x="345" y="536"/>
                    <a:pt x="351" y="532"/>
                  </a:cubicBezTo>
                  <a:cubicBezTo>
                    <a:pt x="354" y="531"/>
                    <a:pt x="356" y="531"/>
                    <a:pt x="359" y="529"/>
                  </a:cubicBezTo>
                  <a:cubicBezTo>
                    <a:pt x="361" y="527"/>
                    <a:pt x="362" y="525"/>
                    <a:pt x="364" y="524"/>
                  </a:cubicBezTo>
                  <a:cubicBezTo>
                    <a:pt x="367" y="523"/>
                    <a:pt x="366" y="516"/>
                    <a:pt x="369" y="513"/>
                  </a:cubicBezTo>
                  <a:cubicBezTo>
                    <a:pt x="371" y="510"/>
                    <a:pt x="374" y="510"/>
                    <a:pt x="377" y="510"/>
                  </a:cubicBezTo>
                  <a:cubicBezTo>
                    <a:pt x="381" y="510"/>
                    <a:pt x="383" y="503"/>
                    <a:pt x="387" y="502"/>
                  </a:cubicBezTo>
                  <a:cubicBezTo>
                    <a:pt x="390" y="501"/>
                    <a:pt x="389" y="502"/>
                    <a:pt x="391" y="498"/>
                  </a:cubicBezTo>
                  <a:cubicBezTo>
                    <a:pt x="393" y="496"/>
                    <a:pt x="399" y="495"/>
                    <a:pt x="402" y="494"/>
                  </a:cubicBezTo>
                  <a:cubicBezTo>
                    <a:pt x="405" y="493"/>
                    <a:pt x="406" y="492"/>
                    <a:pt x="409" y="493"/>
                  </a:cubicBezTo>
                  <a:cubicBezTo>
                    <a:pt x="413" y="493"/>
                    <a:pt x="414" y="487"/>
                    <a:pt x="418" y="492"/>
                  </a:cubicBezTo>
                  <a:cubicBezTo>
                    <a:pt x="422" y="496"/>
                    <a:pt x="432" y="484"/>
                    <a:pt x="437" y="483"/>
                  </a:cubicBezTo>
                  <a:cubicBezTo>
                    <a:pt x="445" y="480"/>
                    <a:pt x="445" y="480"/>
                    <a:pt x="454" y="482"/>
                  </a:cubicBezTo>
                  <a:cubicBezTo>
                    <a:pt x="466" y="486"/>
                    <a:pt x="473" y="481"/>
                    <a:pt x="474" y="496"/>
                  </a:cubicBezTo>
                  <a:cubicBezTo>
                    <a:pt x="474" y="501"/>
                    <a:pt x="481" y="505"/>
                    <a:pt x="481" y="498"/>
                  </a:cubicBezTo>
                  <a:cubicBezTo>
                    <a:pt x="481" y="487"/>
                    <a:pt x="485" y="482"/>
                    <a:pt x="492" y="475"/>
                  </a:cubicBezTo>
                  <a:cubicBezTo>
                    <a:pt x="495" y="472"/>
                    <a:pt x="500" y="469"/>
                    <a:pt x="502" y="465"/>
                  </a:cubicBezTo>
                  <a:cubicBezTo>
                    <a:pt x="505" y="461"/>
                    <a:pt x="500" y="456"/>
                    <a:pt x="507" y="454"/>
                  </a:cubicBezTo>
                  <a:cubicBezTo>
                    <a:pt x="509" y="454"/>
                    <a:pt x="512" y="454"/>
                    <a:pt x="514" y="452"/>
                  </a:cubicBezTo>
                  <a:cubicBezTo>
                    <a:pt x="516" y="451"/>
                    <a:pt x="519" y="446"/>
                    <a:pt x="522" y="449"/>
                  </a:cubicBezTo>
                  <a:cubicBezTo>
                    <a:pt x="525" y="452"/>
                    <a:pt x="531" y="450"/>
                    <a:pt x="536" y="450"/>
                  </a:cubicBezTo>
                  <a:cubicBezTo>
                    <a:pt x="538" y="450"/>
                    <a:pt x="547" y="452"/>
                    <a:pt x="547" y="448"/>
                  </a:cubicBezTo>
                  <a:cubicBezTo>
                    <a:pt x="543" y="446"/>
                    <a:pt x="541" y="446"/>
                    <a:pt x="538" y="442"/>
                  </a:cubicBezTo>
                  <a:cubicBezTo>
                    <a:pt x="536" y="440"/>
                    <a:pt x="537" y="440"/>
                    <a:pt x="539" y="437"/>
                  </a:cubicBezTo>
                  <a:cubicBezTo>
                    <a:pt x="540" y="435"/>
                    <a:pt x="542" y="429"/>
                    <a:pt x="541" y="426"/>
                  </a:cubicBezTo>
                  <a:cubicBezTo>
                    <a:pt x="538" y="422"/>
                    <a:pt x="533" y="421"/>
                    <a:pt x="532" y="416"/>
                  </a:cubicBezTo>
                  <a:cubicBezTo>
                    <a:pt x="535" y="413"/>
                    <a:pt x="535" y="412"/>
                    <a:pt x="540" y="412"/>
                  </a:cubicBezTo>
                  <a:cubicBezTo>
                    <a:pt x="544" y="412"/>
                    <a:pt x="544" y="403"/>
                    <a:pt x="551" y="405"/>
                  </a:cubicBezTo>
                  <a:cubicBezTo>
                    <a:pt x="556" y="407"/>
                    <a:pt x="555" y="400"/>
                    <a:pt x="555" y="397"/>
                  </a:cubicBezTo>
                  <a:cubicBezTo>
                    <a:pt x="556" y="393"/>
                    <a:pt x="559" y="393"/>
                    <a:pt x="561" y="390"/>
                  </a:cubicBezTo>
                  <a:cubicBezTo>
                    <a:pt x="565" y="386"/>
                    <a:pt x="569" y="397"/>
                    <a:pt x="572" y="387"/>
                  </a:cubicBezTo>
                  <a:cubicBezTo>
                    <a:pt x="573" y="380"/>
                    <a:pt x="585" y="377"/>
                    <a:pt x="592" y="376"/>
                  </a:cubicBezTo>
                  <a:cubicBezTo>
                    <a:pt x="595" y="375"/>
                    <a:pt x="598" y="381"/>
                    <a:pt x="600" y="380"/>
                  </a:cubicBezTo>
                  <a:cubicBezTo>
                    <a:pt x="602" y="378"/>
                    <a:pt x="600" y="371"/>
                    <a:pt x="605" y="371"/>
                  </a:cubicBezTo>
                  <a:cubicBezTo>
                    <a:pt x="606" y="379"/>
                    <a:pt x="619" y="377"/>
                    <a:pt x="624" y="377"/>
                  </a:cubicBezTo>
                  <a:cubicBezTo>
                    <a:pt x="631" y="378"/>
                    <a:pt x="633" y="374"/>
                    <a:pt x="637" y="380"/>
                  </a:cubicBezTo>
                  <a:cubicBezTo>
                    <a:pt x="639" y="383"/>
                    <a:pt x="644" y="382"/>
                    <a:pt x="644" y="378"/>
                  </a:cubicBezTo>
                  <a:cubicBezTo>
                    <a:pt x="644" y="374"/>
                    <a:pt x="645" y="375"/>
                    <a:pt x="648" y="373"/>
                  </a:cubicBezTo>
                  <a:cubicBezTo>
                    <a:pt x="651" y="372"/>
                    <a:pt x="654" y="365"/>
                    <a:pt x="657" y="365"/>
                  </a:cubicBezTo>
                  <a:cubicBezTo>
                    <a:pt x="662" y="366"/>
                    <a:pt x="666" y="379"/>
                    <a:pt x="672" y="375"/>
                  </a:cubicBezTo>
                  <a:cubicBezTo>
                    <a:pt x="674" y="373"/>
                    <a:pt x="674" y="371"/>
                    <a:pt x="676" y="370"/>
                  </a:cubicBezTo>
                  <a:cubicBezTo>
                    <a:pt x="682" y="365"/>
                    <a:pt x="684" y="367"/>
                    <a:pt x="685" y="358"/>
                  </a:cubicBezTo>
                  <a:cubicBezTo>
                    <a:pt x="686" y="354"/>
                    <a:pt x="687" y="352"/>
                    <a:pt x="691" y="351"/>
                  </a:cubicBezTo>
                  <a:cubicBezTo>
                    <a:pt x="693" y="350"/>
                    <a:pt x="694" y="350"/>
                    <a:pt x="695" y="349"/>
                  </a:cubicBezTo>
                  <a:cubicBezTo>
                    <a:pt x="697" y="348"/>
                    <a:pt x="698" y="347"/>
                    <a:pt x="700" y="345"/>
                  </a:cubicBezTo>
                  <a:cubicBezTo>
                    <a:pt x="700" y="345"/>
                    <a:pt x="700" y="345"/>
                    <a:pt x="700" y="345"/>
                  </a:cubicBezTo>
                  <a:cubicBezTo>
                    <a:pt x="695" y="336"/>
                    <a:pt x="695" y="336"/>
                    <a:pt x="695" y="336"/>
                  </a:cubicBezTo>
                  <a:cubicBezTo>
                    <a:pt x="691" y="329"/>
                    <a:pt x="685" y="330"/>
                    <a:pt x="678" y="331"/>
                  </a:cubicBezTo>
                  <a:cubicBezTo>
                    <a:pt x="667" y="333"/>
                    <a:pt x="672" y="330"/>
                    <a:pt x="667" y="323"/>
                  </a:cubicBezTo>
                  <a:cubicBezTo>
                    <a:pt x="665" y="320"/>
                    <a:pt x="662" y="326"/>
                    <a:pt x="658" y="326"/>
                  </a:cubicBezTo>
                  <a:cubicBezTo>
                    <a:pt x="654" y="326"/>
                    <a:pt x="650" y="332"/>
                    <a:pt x="645" y="329"/>
                  </a:cubicBezTo>
                  <a:cubicBezTo>
                    <a:pt x="642" y="327"/>
                    <a:pt x="646" y="322"/>
                    <a:pt x="643" y="320"/>
                  </a:cubicBezTo>
                  <a:cubicBezTo>
                    <a:pt x="641" y="318"/>
                    <a:pt x="637" y="319"/>
                    <a:pt x="636" y="315"/>
                  </a:cubicBezTo>
                  <a:cubicBezTo>
                    <a:pt x="635" y="309"/>
                    <a:pt x="650" y="310"/>
                    <a:pt x="646" y="303"/>
                  </a:cubicBezTo>
                  <a:cubicBezTo>
                    <a:pt x="640" y="292"/>
                    <a:pt x="638" y="290"/>
                    <a:pt x="648" y="281"/>
                  </a:cubicBezTo>
                  <a:cubicBezTo>
                    <a:pt x="651" y="279"/>
                    <a:pt x="655" y="277"/>
                    <a:pt x="658" y="274"/>
                  </a:cubicBezTo>
                  <a:cubicBezTo>
                    <a:pt x="660" y="271"/>
                    <a:pt x="656" y="265"/>
                    <a:pt x="656" y="260"/>
                  </a:cubicBezTo>
                  <a:cubicBezTo>
                    <a:pt x="657" y="257"/>
                    <a:pt x="654" y="253"/>
                    <a:pt x="658" y="252"/>
                  </a:cubicBezTo>
                  <a:cubicBezTo>
                    <a:pt x="661" y="250"/>
                    <a:pt x="661" y="250"/>
                    <a:pt x="663" y="248"/>
                  </a:cubicBezTo>
                  <a:cubicBezTo>
                    <a:pt x="666" y="243"/>
                    <a:pt x="671" y="248"/>
                    <a:pt x="673" y="240"/>
                  </a:cubicBezTo>
                  <a:cubicBezTo>
                    <a:pt x="675" y="233"/>
                    <a:pt x="677" y="224"/>
                    <a:pt x="678" y="216"/>
                  </a:cubicBezTo>
                  <a:cubicBezTo>
                    <a:pt x="678" y="210"/>
                    <a:pt x="678" y="203"/>
                    <a:pt x="686" y="203"/>
                  </a:cubicBezTo>
                  <a:cubicBezTo>
                    <a:pt x="690" y="203"/>
                    <a:pt x="693" y="200"/>
                    <a:pt x="697" y="199"/>
                  </a:cubicBezTo>
                  <a:cubicBezTo>
                    <a:pt x="700" y="198"/>
                    <a:pt x="701" y="194"/>
                    <a:pt x="703" y="198"/>
                  </a:cubicBezTo>
                  <a:cubicBezTo>
                    <a:pt x="706" y="206"/>
                    <a:pt x="714" y="199"/>
                    <a:pt x="716" y="204"/>
                  </a:cubicBezTo>
                  <a:cubicBezTo>
                    <a:pt x="719" y="211"/>
                    <a:pt x="724" y="206"/>
                    <a:pt x="729" y="203"/>
                  </a:cubicBezTo>
                  <a:cubicBezTo>
                    <a:pt x="733" y="201"/>
                    <a:pt x="733" y="200"/>
                    <a:pt x="736" y="203"/>
                  </a:cubicBezTo>
                  <a:cubicBezTo>
                    <a:pt x="738" y="205"/>
                    <a:pt x="745" y="197"/>
                    <a:pt x="747" y="195"/>
                  </a:cubicBezTo>
                  <a:cubicBezTo>
                    <a:pt x="749" y="193"/>
                    <a:pt x="747" y="189"/>
                    <a:pt x="747" y="186"/>
                  </a:cubicBezTo>
                  <a:cubicBezTo>
                    <a:pt x="747" y="184"/>
                    <a:pt x="749" y="181"/>
                    <a:pt x="748" y="179"/>
                  </a:cubicBezTo>
                  <a:cubicBezTo>
                    <a:pt x="748" y="177"/>
                    <a:pt x="746" y="176"/>
                    <a:pt x="746" y="174"/>
                  </a:cubicBezTo>
                  <a:cubicBezTo>
                    <a:pt x="746" y="171"/>
                    <a:pt x="750" y="169"/>
                    <a:pt x="750" y="166"/>
                  </a:cubicBezTo>
                  <a:cubicBezTo>
                    <a:pt x="750" y="162"/>
                    <a:pt x="746" y="162"/>
                    <a:pt x="749" y="157"/>
                  </a:cubicBezTo>
                  <a:cubicBezTo>
                    <a:pt x="751" y="156"/>
                    <a:pt x="755" y="154"/>
                    <a:pt x="756" y="152"/>
                  </a:cubicBezTo>
                  <a:cubicBezTo>
                    <a:pt x="757" y="151"/>
                    <a:pt x="755" y="149"/>
                    <a:pt x="755" y="148"/>
                  </a:cubicBezTo>
                  <a:cubicBezTo>
                    <a:pt x="754" y="145"/>
                    <a:pt x="758" y="141"/>
                    <a:pt x="756" y="139"/>
                  </a:cubicBezTo>
                  <a:cubicBezTo>
                    <a:pt x="754" y="137"/>
                    <a:pt x="749" y="136"/>
                    <a:pt x="748" y="134"/>
                  </a:cubicBezTo>
                  <a:cubicBezTo>
                    <a:pt x="746" y="131"/>
                    <a:pt x="748" y="131"/>
                    <a:pt x="749" y="129"/>
                  </a:cubicBezTo>
                  <a:cubicBezTo>
                    <a:pt x="751" y="126"/>
                    <a:pt x="751" y="125"/>
                    <a:pt x="754" y="127"/>
                  </a:cubicBezTo>
                  <a:cubicBezTo>
                    <a:pt x="756" y="128"/>
                    <a:pt x="763" y="131"/>
                    <a:pt x="765" y="128"/>
                  </a:cubicBezTo>
                  <a:cubicBezTo>
                    <a:pt x="766" y="125"/>
                    <a:pt x="769" y="128"/>
                    <a:pt x="772" y="128"/>
                  </a:cubicBezTo>
                  <a:cubicBezTo>
                    <a:pt x="776" y="128"/>
                    <a:pt x="774" y="121"/>
                    <a:pt x="781" y="124"/>
                  </a:cubicBezTo>
                  <a:cubicBezTo>
                    <a:pt x="788" y="127"/>
                    <a:pt x="789" y="121"/>
                    <a:pt x="794" y="11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2797176" y="3241675"/>
              <a:ext cx="1639888" cy="1330325"/>
            </a:xfrm>
            <a:custGeom>
              <a:avLst/>
              <a:gdLst/>
              <a:ahLst/>
              <a:cxnLst>
                <a:cxn ang="0">
                  <a:pos x="805" y="551"/>
                </a:cxn>
                <a:cxn ang="0">
                  <a:pos x="796" y="520"/>
                </a:cxn>
                <a:cxn ang="0">
                  <a:pos x="802" y="490"/>
                </a:cxn>
                <a:cxn ang="0">
                  <a:pos x="737" y="473"/>
                </a:cxn>
                <a:cxn ang="0">
                  <a:pos x="714" y="421"/>
                </a:cxn>
                <a:cxn ang="0">
                  <a:pos x="735" y="378"/>
                </a:cxn>
                <a:cxn ang="0">
                  <a:pos x="771" y="373"/>
                </a:cxn>
                <a:cxn ang="0">
                  <a:pos x="761" y="317"/>
                </a:cxn>
                <a:cxn ang="0">
                  <a:pos x="831" y="283"/>
                </a:cxn>
                <a:cxn ang="0">
                  <a:pos x="880" y="271"/>
                </a:cxn>
                <a:cxn ang="0">
                  <a:pos x="877" y="238"/>
                </a:cxn>
                <a:cxn ang="0">
                  <a:pos x="867" y="209"/>
                </a:cxn>
                <a:cxn ang="0">
                  <a:pos x="809" y="199"/>
                </a:cxn>
                <a:cxn ang="0">
                  <a:pos x="710" y="230"/>
                </a:cxn>
                <a:cxn ang="0">
                  <a:pos x="651" y="200"/>
                </a:cxn>
                <a:cxn ang="0">
                  <a:pos x="594" y="243"/>
                </a:cxn>
                <a:cxn ang="0">
                  <a:pos x="573" y="290"/>
                </a:cxn>
                <a:cxn ang="0">
                  <a:pos x="513" y="303"/>
                </a:cxn>
                <a:cxn ang="0">
                  <a:pos x="463" y="352"/>
                </a:cxn>
                <a:cxn ang="0">
                  <a:pos x="394" y="402"/>
                </a:cxn>
                <a:cxn ang="0">
                  <a:pos x="318" y="351"/>
                </a:cxn>
                <a:cxn ang="0">
                  <a:pos x="327" y="281"/>
                </a:cxn>
                <a:cxn ang="0">
                  <a:pos x="261" y="319"/>
                </a:cxn>
                <a:cxn ang="0">
                  <a:pos x="239" y="355"/>
                </a:cxn>
                <a:cxn ang="0">
                  <a:pos x="229" y="289"/>
                </a:cxn>
                <a:cxn ang="0">
                  <a:pos x="198" y="237"/>
                </a:cxn>
                <a:cxn ang="0">
                  <a:pos x="167" y="196"/>
                </a:cxn>
                <a:cxn ang="0">
                  <a:pos x="157" y="138"/>
                </a:cxn>
                <a:cxn ang="0">
                  <a:pos x="152" y="80"/>
                </a:cxn>
                <a:cxn ang="0">
                  <a:pos x="128" y="39"/>
                </a:cxn>
                <a:cxn ang="0">
                  <a:pos x="87" y="23"/>
                </a:cxn>
                <a:cxn ang="0">
                  <a:pos x="54" y="65"/>
                </a:cxn>
                <a:cxn ang="0">
                  <a:pos x="9" y="94"/>
                </a:cxn>
                <a:cxn ang="0">
                  <a:pos x="34" y="163"/>
                </a:cxn>
                <a:cxn ang="0">
                  <a:pos x="72" y="246"/>
                </a:cxn>
                <a:cxn ang="0">
                  <a:pos x="72" y="350"/>
                </a:cxn>
                <a:cxn ang="0">
                  <a:pos x="17" y="370"/>
                </a:cxn>
                <a:cxn ang="0">
                  <a:pos x="14" y="409"/>
                </a:cxn>
                <a:cxn ang="0">
                  <a:pos x="35" y="419"/>
                </a:cxn>
                <a:cxn ang="0">
                  <a:pos x="49" y="458"/>
                </a:cxn>
                <a:cxn ang="0">
                  <a:pos x="93" y="532"/>
                </a:cxn>
                <a:cxn ang="0">
                  <a:pos x="76" y="600"/>
                </a:cxn>
                <a:cxn ang="0">
                  <a:pos x="91" y="611"/>
                </a:cxn>
                <a:cxn ang="0">
                  <a:pos x="149" y="624"/>
                </a:cxn>
                <a:cxn ang="0">
                  <a:pos x="187" y="638"/>
                </a:cxn>
                <a:cxn ang="0">
                  <a:pos x="217" y="656"/>
                </a:cxn>
                <a:cxn ang="0">
                  <a:pos x="246" y="694"/>
                </a:cxn>
                <a:cxn ang="0">
                  <a:pos x="328" y="700"/>
                </a:cxn>
                <a:cxn ang="0">
                  <a:pos x="431" y="659"/>
                </a:cxn>
                <a:cxn ang="0">
                  <a:pos x="550" y="647"/>
                </a:cxn>
                <a:cxn ang="0">
                  <a:pos x="608" y="599"/>
                </a:cxn>
                <a:cxn ang="0">
                  <a:pos x="731" y="592"/>
                </a:cxn>
                <a:cxn ang="0">
                  <a:pos x="813" y="578"/>
                </a:cxn>
              </a:cxnLst>
              <a:rect l="0" t="0" r="r" b="b"/>
              <a:pathLst>
                <a:path w="891" h="722">
                  <a:moveTo>
                    <a:pt x="813" y="578"/>
                  </a:moveTo>
                  <a:cubicBezTo>
                    <a:pt x="819" y="570"/>
                    <a:pt x="819" y="570"/>
                    <a:pt x="819" y="570"/>
                  </a:cubicBezTo>
                  <a:cubicBezTo>
                    <a:pt x="820" y="568"/>
                    <a:pt x="825" y="560"/>
                    <a:pt x="821" y="560"/>
                  </a:cubicBezTo>
                  <a:cubicBezTo>
                    <a:pt x="818" y="560"/>
                    <a:pt x="814" y="556"/>
                    <a:pt x="813" y="553"/>
                  </a:cubicBezTo>
                  <a:cubicBezTo>
                    <a:pt x="812" y="550"/>
                    <a:pt x="808" y="552"/>
                    <a:pt x="805" y="551"/>
                  </a:cubicBezTo>
                  <a:cubicBezTo>
                    <a:pt x="800" y="548"/>
                    <a:pt x="805" y="540"/>
                    <a:pt x="797" y="540"/>
                  </a:cubicBezTo>
                  <a:cubicBezTo>
                    <a:pt x="790" y="540"/>
                    <a:pt x="783" y="541"/>
                    <a:pt x="776" y="540"/>
                  </a:cubicBezTo>
                  <a:cubicBezTo>
                    <a:pt x="772" y="540"/>
                    <a:pt x="781" y="533"/>
                    <a:pt x="782" y="531"/>
                  </a:cubicBezTo>
                  <a:cubicBezTo>
                    <a:pt x="783" y="529"/>
                    <a:pt x="783" y="527"/>
                    <a:pt x="785" y="525"/>
                  </a:cubicBezTo>
                  <a:cubicBezTo>
                    <a:pt x="788" y="523"/>
                    <a:pt x="792" y="522"/>
                    <a:pt x="796" y="520"/>
                  </a:cubicBezTo>
                  <a:cubicBezTo>
                    <a:pt x="802" y="516"/>
                    <a:pt x="802" y="518"/>
                    <a:pt x="808" y="518"/>
                  </a:cubicBezTo>
                  <a:cubicBezTo>
                    <a:pt x="811" y="518"/>
                    <a:pt x="818" y="516"/>
                    <a:pt x="817" y="512"/>
                  </a:cubicBezTo>
                  <a:cubicBezTo>
                    <a:pt x="817" y="510"/>
                    <a:pt x="813" y="509"/>
                    <a:pt x="811" y="508"/>
                  </a:cubicBezTo>
                  <a:cubicBezTo>
                    <a:pt x="808" y="505"/>
                    <a:pt x="805" y="501"/>
                    <a:pt x="805" y="497"/>
                  </a:cubicBezTo>
                  <a:cubicBezTo>
                    <a:pt x="805" y="494"/>
                    <a:pt x="805" y="491"/>
                    <a:pt x="802" y="490"/>
                  </a:cubicBezTo>
                  <a:cubicBezTo>
                    <a:pt x="800" y="489"/>
                    <a:pt x="798" y="489"/>
                    <a:pt x="797" y="487"/>
                  </a:cubicBezTo>
                  <a:cubicBezTo>
                    <a:pt x="795" y="482"/>
                    <a:pt x="794" y="481"/>
                    <a:pt x="789" y="481"/>
                  </a:cubicBezTo>
                  <a:cubicBezTo>
                    <a:pt x="784" y="481"/>
                    <a:pt x="778" y="481"/>
                    <a:pt x="772" y="480"/>
                  </a:cubicBezTo>
                  <a:cubicBezTo>
                    <a:pt x="765" y="480"/>
                    <a:pt x="766" y="474"/>
                    <a:pt x="757" y="474"/>
                  </a:cubicBezTo>
                  <a:cubicBezTo>
                    <a:pt x="750" y="474"/>
                    <a:pt x="743" y="472"/>
                    <a:pt x="737" y="473"/>
                  </a:cubicBezTo>
                  <a:cubicBezTo>
                    <a:pt x="726" y="473"/>
                    <a:pt x="716" y="477"/>
                    <a:pt x="706" y="477"/>
                  </a:cubicBezTo>
                  <a:cubicBezTo>
                    <a:pt x="686" y="476"/>
                    <a:pt x="686" y="476"/>
                    <a:pt x="686" y="476"/>
                  </a:cubicBezTo>
                  <a:cubicBezTo>
                    <a:pt x="686" y="475"/>
                    <a:pt x="686" y="475"/>
                    <a:pt x="686" y="475"/>
                  </a:cubicBezTo>
                  <a:cubicBezTo>
                    <a:pt x="684" y="463"/>
                    <a:pt x="695" y="461"/>
                    <a:pt x="699" y="450"/>
                  </a:cubicBezTo>
                  <a:cubicBezTo>
                    <a:pt x="703" y="440"/>
                    <a:pt x="712" y="433"/>
                    <a:pt x="714" y="421"/>
                  </a:cubicBezTo>
                  <a:cubicBezTo>
                    <a:pt x="715" y="418"/>
                    <a:pt x="714" y="417"/>
                    <a:pt x="711" y="415"/>
                  </a:cubicBezTo>
                  <a:cubicBezTo>
                    <a:pt x="712" y="413"/>
                    <a:pt x="716" y="411"/>
                    <a:pt x="716" y="407"/>
                  </a:cubicBezTo>
                  <a:cubicBezTo>
                    <a:pt x="718" y="401"/>
                    <a:pt x="717" y="394"/>
                    <a:pt x="725" y="393"/>
                  </a:cubicBezTo>
                  <a:cubicBezTo>
                    <a:pt x="732" y="392"/>
                    <a:pt x="732" y="393"/>
                    <a:pt x="733" y="387"/>
                  </a:cubicBezTo>
                  <a:cubicBezTo>
                    <a:pt x="733" y="385"/>
                    <a:pt x="733" y="378"/>
                    <a:pt x="735" y="378"/>
                  </a:cubicBezTo>
                  <a:cubicBezTo>
                    <a:pt x="738" y="378"/>
                    <a:pt x="738" y="385"/>
                    <a:pt x="743" y="383"/>
                  </a:cubicBezTo>
                  <a:cubicBezTo>
                    <a:pt x="747" y="382"/>
                    <a:pt x="747" y="379"/>
                    <a:pt x="751" y="379"/>
                  </a:cubicBezTo>
                  <a:cubicBezTo>
                    <a:pt x="759" y="379"/>
                    <a:pt x="762" y="383"/>
                    <a:pt x="769" y="385"/>
                  </a:cubicBezTo>
                  <a:cubicBezTo>
                    <a:pt x="773" y="386"/>
                    <a:pt x="781" y="385"/>
                    <a:pt x="776" y="380"/>
                  </a:cubicBezTo>
                  <a:cubicBezTo>
                    <a:pt x="771" y="373"/>
                    <a:pt x="771" y="373"/>
                    <a:pt x="771" y="373"/>
                  </a:cubicBezTo>
                  <a:cubicBezTo>
                    <a:pt x="767" y="368"/>
                    <a:pt x="776" y="367"/>
                    <a:pt x="767" y="364"/>
                  </a:cubicBezTo>
                  <a:cubicBezTo>
                    <a:pt x="762" y="363"/>
                    <a:pt x="759" y="356"/>
                    <a:pt x="762" y="352"/>
                  </a:cubicBezTo>
                  <a:cubicBezTo>
                    <a:pt x="768" y="346"/>
                    <a:pt x="758" y="338"/>
                    <a:pt x="754" y="335"/>
                  </a:cubicBezTo>
                  <a:cubicBezTo>
                    <a:pt x="752" y="333"/>
                    <a:pt x="755" y="330"/>
                    <a:pt x="755" y="329"/>
                  </a:cubicBezTo>
                  <a:cubicBezTo>
                    <a:pt x="756" y="319"/>
                    <a:pt x="750" y="324"/>
                    <a:pt x="761" y="317"/>
                  </a:cubicBezTo>
                  <a:cubicBezTo>
                    <a:pt x="764" y="315"/>
                    <a:pt x="767" y="309"/>
                    <a:pt x="770" y="312"/>
                  </a:cubicBezTo>
                  <a:cubicBezTo>
                    <a:pt x="776" y="316"/>
                    <a:pt x="780" y="310"/>
                    <a:pt x="784" y="308"/>
                  </a:cubicBezTo>
                  <a:cubicBezTo>
                    <a:pt x="792" y="303"/>
                    <a:pt x="800" y="306"/>
                    <a:pt x="809" y="306"/>
                  </a:cubicBezTo>
                  <a:cubicBezTo>
                    <a:pt x="821" y="306"/>
                    <a:pt x="814" y="303"/>
                    <a:pt x="814" y="297"/>
                  </a:cubicBezTo>
                  <a:cubicBezTo>
                    <a:pt x="814" y="293"/>
                    <a:pt x="827" y="284"/>
                    <a:pt x="831" y="283"/>
                  </a:cubicBezTo>
                  <a:cubicBezTo>
                    <a:pt x="838" y="282"/>
                    <a:pt x="837" y="295"/>
                    <a:pt x="851" y="291"/>
                  </a:cubicBezTo>
                  <a:cubicBezTo>
                    <a:pt x="855" y="291"/>
                    <a:pt x="860" y="284"/>
                    <a:pt x="864" y="282"/>
                  </a:cubicBezTo>
                  <a:cubicBezTo>
                    <a:pt x="866" y="281"/>
                    <a:pt x="868" y="281"/>
                    <a:pt x="869" y="280"/>
                  </a:cubicBezTo>
                  <a:cubicBezTo>
                    <a:pt x="870" y="279"/>
                    <a:pt x="870" y="277"/>
                    <a:pt x="871" y="277"/>
                  </a:cubicBezTo>
                  <a:cubicBezTo>
                    <a:pt x="874" y="275"/>
                    <a:pt x="878" y="277"/>
                    <a:pt x="880" y="271"/>
                  </a:cubicBezTo>
                  <a:cubicBezTo>
                    <a:pt x="880" y="269"/>
                    <a:pt x="878" y="268"/>
                    <a:pt x="877" y="266"/>
                  </a:cubicBezTo>
                  <a:cubicBezTo>
                    <a:pt x="875" y="260"/>
                    <a:pt x="883" y="261"/>
                    <a:pt x="878" y="255"/>
                  </a:cubicBezTo>
                  <a:cubicBezTo>
                    <a:pt x="877" y="254"/>
                    <a:pt x="886" y="253"/>
                    <a:pt x="887" y="251"/>
                  </a:cubicBezTo>
                  <a:cubicBezTo>
                    <a:pt x="891" y="247"/>
                    <a:pt x="890" y="241"/>
                    <a:pt x="884" y="240"/>
                  </a:cubicBezTo>
                  <a:cubicBezTo>
                    <a:pt x="883" y="240"/>
                    <a:pt x="878" y="240"/>
                    <a:pt x="877" y="238"/>
                  </a:cubicBezTo>
                  <a:cubicBezTo>
                    <a:pt x="876" y="236"/>
                    <a:pt x="881" y="229"/>
                    <a:pt x="883" y="228"/>
                  </a:cubicBezTo>
                  <a:cubicBezTo>
                    <a:pt x="884" y="219"/>
                    <a:pt x="884" y="219"/>
                    <a:pt x="884" y="219"/>
                  </a:cubicBezTo>
                  <a:cubicBezTo>
                    <a:pt x="884" y="219"/>
                    <a:pt x="884" y="219"/>
                    <a:pt x="884" y="219"/>
                  </a:cubicBezTo>
                  <a:cubicBezTo>
                    <a:pt x="880" y="221"/>
                    <a:pt x="877" y="222"/>
                    <a:pt x="872" y="219"/>
                  </a:cubicBezTo>
                  <a:cubicBezTo>
                    <a:pt x="868" y="216"/>
                    <a:pt x="870" y="212"/>
                    <a:pt x="867" y="209"/>
                  </a:cubicBezTo>
                  <a:cubicBezTo>
                    <a:pt x="860" y="199"/>
                    <a:pt x="852" y="225"/>
                    <a:pt x="847" y="225"/>
                  </a:cubicBezTo>
                  <a:cubicBezTo>
                    <a:pt x="844" y="226"/>
                    <a:pt x="838" y="217"/>
                    <a:pt x="837" y="214"/>
                  </a:cubicBezTo>
                  <a:cubicBezTo>
                    <a:pt x="836" y="212"/>
                    <a:pt x="838" y="210"/>
                    <a:pt x="836" y="208"/>
                  </a:cubicBezTo>
                  <a:cubicBezTo>
                    <a:pt x="832" y="205"/>
                    <a:pt x="828" y="207"/>
                    <a:pt x="826" y="202"/>
                  </a:cubicBezTo>
                  <a:cubicBezTo>
                    <a:pt x="824" y="196"/>
                    <a:pt x="813" y="197"/>
                    <a:pt x="809" y="199"/>
                  </a:cubicBezTo>
                  <a:cubicBezTo>
                    <a:pt x="803" y="200"/>
                    <a:pt x="799" y="207"/>
                    <a:pt x="791" y="205"/>
                  </a:cubicBezTo>
                  <a:cubicBezTo>
                    <a:pt x="783" y="202"/>
                    <a:pt x="781" y="207"/>
                    <a:pt x="773" y="207"/>
                  </a:cubicBezTo>
                  <a:cubicBezTo>
                    <a:pt x="760" y="207"/>
                    <a:pt x="759" y="225"/>
                    <a:pt x="751" y="233"/>
                  </a:cubicBezTo>
                  <a:cubicBezTo>
                    <a:pt x="748" y="235"/>
                    <a:pt x="732" y="252"/>
                    <a:pt x="730" y="247"/>
                  </a:cubicBezTo>
                  <a:cubicBezTo>
                    <a:pt x="725" y="236"/>
                    <a:pt x="727" y="228"/>
                    <a:pt x="710" y="230"/>
                  </a:cubicBezTo>
                  <a:cubicBezTo>
                    <a:pt x="700" y="232"/>
                    <a:pt x="701" y="226"/>
                    <a:pt x="691" y="228"/>
                  </a:cubicBezTo>
                  <a:cubicBezTo>
                    <a:pt x="684" y="227"/>
                    <a:pt x="684" y="220"/>
                    <a:pt x="676" y="222"/>
                  </a:cubicBezTo>
                  <a:cubicBezTo>
                    <a:pt x="669" y="223"/>
                    <a:pt x="662" y="225"/>
                    <a:pt x="664" y="216"/>
                  </a:cubicBezTo>
                  <a:cubicBezTo>
                    <a:pt x="665" y="211"/>
                    <a:pt x="664" y="212"/>
                    <a:pt x="663" y="207"/>
                  </a:cubicBezTo>
                  <a:cubicBezTo>
                    <a:pt x="661" y="201"/>
                    <a:pt x="656" y="203"/>
                    <a:pt x="651" y="200"/>
                  </a:cubicBezTo>
                  <a:cubicBezTo>
                    <a:pt x="628" y="187"/>
                    <a:pt x="628" y="187"/>
                    <a:pt x="628" y="187"/>
                  </a:cubicBezTo>
                  <a:cubicBezTo>
                    <a:pt x="619" y="182"/>
                    <a:pt x="620" y="197"/>
                    <a:pt x="616" y="203"/>
                  </a:cubicBezTo>
                  <a:cubicBezTo>
                    <a:pt x="613" y="207"/>
                    <a:pt x="608" y="214"/>
                    <a:pt x="607" y="219"/>
                  </a:cubicBezTo>
                  <a:cubicBezTo>
                    <a:pt x="604" y="230"/>
                    <a:pt x="608" y="232"/>
                    <a:pt x="595" y="234"/>
                  </a:cubicBezTo>
                  <a:cubicBezTo>
                    <a:pt x="594" y="236"/>
                    <a:pt x="592" y="241"/>
                    <a:pt x="594" y="243"/>
                  </a:cubicBezTo>
                  <a:cubicBezTo>
                    <a:pt x="597" y="245"/>
                    <a:pt x="598" y="246"/>
                    <a:pt x="594" y="248"/>
                  </a:cubicBezTo>
                  <a:cubicBezTo>
                    <a:pt x="588" y="251"/>
                    <a:pt x="599" y="259"/>
                    <a:pt x="600" y="261"/>
                  </a:cubicBezTo>
                  <a:cubicBezTo>
                    <a:pt x="601" y="263"/>
                    <a:pt x="596" y="270"/>
                    <a:pt x="594" y="270"/>
                  </a:cubicBezTo>
                  <a:cubicBezTo>
                    <a:pt x="589" y="269"/>
                    <a:pt x="585" y="263"/>
                    <a:pt x="584" y="273"/>
                  </a:cubicBezTo>
                  <a:cubicBezTo>
                    <a:pt x="582" y="285"/>
                    <a:pt x="577" y="282"/>
                    <a:pt x="573" y="290"/>
                  </a:cubicBezTo>
                  <a:cubicBezTo>
                    <a:pt x="571" y="294"/>
                    <a:pt x="566" y="297"/>
                    <a:pt x="562" y="295"/>
                  </a:cubicBezTo>
                  <a:cubicBezTo>
                    <a:pt x="558" y="294"/>
                    <a:pt x="553" y="293"/>
                    <a:pt x="550" y="290"/>
                  </a:cubicBezTo>
                  <a:cubicBezTo>
                    <a:pt x="545" y="285"/>
                    <a:pt x="546" y="282"/>
                    <a:pt x="540" y="288"/>
                  </a:cubicBezTo>
                  <a:cubicBezTo>
                    <a:pt x="534" y="296"/>
                    <a:pt x="531" y="287"/>
                    <a:pt x="526" y="287"/>
                  </a:cubicBezTo>
                  <a:cubicBezTo>
                    <a:pt x="515" y="287"/>
                    <a:pt x="521" y="303"/>
                    <a:pt x="513" y="303"/>
                  </a:cubicBezTo>
                  <a:cubicBezTo>
                    <a:pt x="507" y="306"/>
                    <a:pt x="497" y="313"/>
                    <a:pt x="490" y="312"/>
                  </a:cubicBezTo>
                  <a:cubicBezTo>
                    <a:pt x="483" y="310"/>
                    <a:pt x="481" y="321"/>
                    <a:pt x="476" y="324"/>
                  </a:cubicBezTo>
                  <a:cubicBezTo>
                    <a:pt x="473" y="326"/>
                    <a:pt x="468" y="327"/>
                    <a:pt x="469" y="331"/>
                  </a:cubicBezTo>
                  <a:cubicBezTo>
                    <a:pt x="470" y="335"/>
                    <a:pt x="463" y="340"/>
                    <a:pt x="463" y="344"/>
                  </a:cubicBezTo>
                  <a:cubicBezTo>
                    <a:pt x="463" y="346"/>
                    <a:pt x="466" y="350"/>
                    <a:pt x="463" y="352"/>
                  </a:cubicBezTo>
                  <a:cubicBezTo>
                    <a:pt x="459" y="354"/>
                    <a:pt x="454" y="353"/>
                    <a:pt x="449" y="356"/>
                  </a:cubicBezTo>
                  <a:cubicBezTo>
                    <a:pt x="447" y="357"/>
                    <a:pt x="436" y="356"/>
                    <a:pt x="432" y="355"/>
                  </a:cubicBezTo>
                  <a:cubicBezTo>
                    <a:pt x="426" y="358"/>
                    <a:pt x="416" y="358"/>
                    <a:pt x="416" y="366"/>
                  </a:cubicBezTo>
                  <a:cubicBezTo>
                    <a:pt x="416" y="372"/>
                    <a:pt x="418" y="375"/>
                    <a:pt x="418" y="382"/>
                  </a:cubicBezTo>
                  <a:cubicBezTo>
                    <a:pt x="416" y="395"/>
                    <a:pt x="405" y="398"/>
                    <a:pt x="394" y="402"/>
                  </a:cubicBezTo>
                  <a:cubicBezTo>
                    <a:pt x="380" y="406"/>
                    <a:pt x="388" y="390"/>
                    <a:pt x="374" y="399"/>
                  </a:cubicBezTo>
                  <a:cubicBezTo>
                    <a:pt x="363" y="406"/>
                    <a:pt x="353" y="398"/>
                    <a:pt x="347" y="389"/>
                  </a:cubicBezTo>
                  <a:cubicBezTo>
                    <a:pt x="342" y="381"/>
                    <a:pt x="340" y="379"/>
                    <a:pt x="332" y="376"/>
                  </a:cubicBezTo>
                  <a:cubicBezTo>
                    <a:pt x="321" y="372"/>
                    <a:pt x="327" y="365"/>
                    <a:pt x="325" y="357"/>
                  </a:cubicBezTo>
                  <a:cubicBezTo>
                    <a:pt x="325" y="356"/>
                    <a:pt x="319" y="353"/>
                    <a:pt x="318" y="351"/>
                  </a:cubicBezTo>
                  <a:cubicBezTo>
                    <a:pt x="313" y="342"/>
                    <a:pt x="311" y="337"/>
                    <a:pt x="311" y="326"/>
                  </a:cubicBezTo>
                  <a:cubicBezTo>
                    <a:pt x="311" y="309"/>
                    <a:pt x="315" y="322"/>
                    <a:pt x="321" y="313"/>
                  </a:cubicBezTo>
                  <a:cubicBezTo>
                    <a:pt x="324" y="310"/>
                    <a:pt x="324" y="305"/>
                    <a:pt x="328" y="302"/>
                  </a:cubicBezTo>
                  <a:cubicBezTo>
                    <a:pt x="332" y="299"/>
                    <a:pt x="337" y="291"/>
                    <a:pt x="332" y="288"/>
                  </a:cubicBezTo>
                  <a:cubicBezTo>
                    <a:pt x="330" y="286"/>
                    <a:pt x="328" y="284"/>
                    <a:pt x="327" y="281"/>
                  </a:cubicBezTo>
                  <a:cubicBezTo>
                    <a:pt x="325" y="280"/>
                    <a:pt x="318" y="287"/>
                    <a:pt x="316" y="289"/>
                  </a:cubicBezTo>
                  <a:cubicBezTo>
                    <a:pt x="314" y="292"/>
                    <a:pt x="308" y="293"/>
                    <a:pt x="306" y="296"/>
                  </a:cubicBezTo>
                  <a:cubicBezTo>
                    <a:pt x="302" y="304"/>
                    <a:pt x="294" y="311"/>
                    <a:pt x="286" y="314"/>
                  </a:cubicBezTo>
                  <a:cubicBezTo>
                    <a:pt x="276" y="317"/>
                    <a:pt x="278" y="308"/>
                    <a:pt x="270" y="317"/>
                  </a:cubicBezTo>
                  <a:cubicBezTo>
                    <a:pt x="268" y="319"/>
                    <a:pt x="264" y="318"/>
                    <a:pt x="261" y="319"/>
                  </a:cubicBezTo>
                  <a:cubicBezTo>
                    <a:pt x="260" y="321"/>
                    <a:pt x="258" y="328"/>
                    <a:pt x="255" y="328"/>
                  </a:cubicBezTo>
                  <a:cubicBezTo>
                    <a:pt x="253" y="327"/>
                    <a:pt x="252" y="323"/>
                    <a:pt x="249" y="324"/>
                  </a:cubicBezTo>
                  <a:cubicBezTo>
                    <a:pt x="248" y="324"/>
                    <a:pt x="247" y="338"/>
                    <a:pt x="247" y="340"/>
                  </a:cubicBezTo>
                  <a:cubicBezTo>
                    <a:pt x="246" y="344"/>
                    <a:pt x="246" y="350"/>
                    <a:pt x="244" y="353"/>
                  </a:cubicBezTo>
                  <a:cubicBezTo>
                    <a:pt x="243" y="354"/>
                    <a:pt x="240" y="354"/>
                    <a:pt x="239" y="355"/>
                  </a:cubicBezTo>
                  <a:cubicBezTo>
                    <a:pt x="237" y="356"/>
                    <a:pt x="234" y="359"/>
                    <a:pt x="232" y="356"/>
                  </a:cubicBezTo>
                  <a:cubicBezTo>
                    <a:pt x="230" y="353"/>
                    <a:pt x="229" y="348"/>
                    <a:pt x="228" y="344"/>
                  </a:cubicBezTo>
                  <a:cubicBezTo>
                    <a:pt x="226" y="335"/>
                    <a:pt x="233" y="328"/>
                    <a:pt x="226" y="320"/>
                  </a:cubicBezTo>
                  <a:cubicBezTo>
                    <a:pt x="222" y="314"/>
                    <a:pt x="214" y="304"/>
                    <a:pt x="220" y="298"/>
                  </a:cubicBezTo>
                  <a:cubicBezTo>
                    <a:pt x="223" y="294"/>
                    <a:pt x="227" y="293"/>
                    <a:pt x="229" y="289"/>
                  </a:cubicBezTo>
                  <a:cubicBezTo>
                    <a:pt x="231" y="286"/>
                    <a:pt x="229" y="274"/>
                    <a:pt x="227" y="270"/>
                  </a:cubicBezTo>
                  <a:cubicBezTo>
                    <a:pt x="225" y="265"/>
                    <a:pt x="220" y="263"/>
                    <a:pt x="215" y="261"/>
                  </a:cubicBezTo>
                  <a:cubicBezTo>
                    <a:pt x="208" y="259"/>
                    <a:pt x="209" y="260"/>
                    <a:pt x="205" y="252"/>
                  </a:cubicBezTo>
                  <a:cubicBezTo>
                    <a:pt x="204" y="249"/>
                    <a:pt x="200" y="249"/>
                    <a:pt x="198" y="247"/>
                  </a:cubicBezTo>
                  <a:cubicBezTo>
                    <a:pt x="195" y="244"/>
                    <a:pt x="198" y="240"/>
                    <a:pt x="198" y="237"/>
                  </a:cubicBezTo>
                  <a:cubicBezTo>
                    <a:pt x="195" y="237"/>
                    <a:pt x="192" y="240"/>
                    <a:pt x="190" y="241"/>
                  </a:cubicBezTo>
                  <a:cubicBezTo>
                    <a:pt x="184" y="243"/>
                    <a:pt x="183" y="241"/>
                    <a:pt x="179" y="239"/>
                  </a:cubicBezTo>
                  <a:cubicBezTo>
                    <a:pt x="176" y="237"/>
                    <a:pt x="172" y="237"/>
                    <a:pt x="169" y="236"/>
                  </a:cubicBezTo>
                  <a:cubicBezTo>
                    <a:pt x="162" y="233"/>
                    <a:pt x="172" y="212"/>
                    <a:pt x="171" y="206"/>
                  </a:cubicBezTo>
                  <a:cubicBezTo>
                    <a:pt x="170" y="203"/>
                    <a:pt x="167" y="199"/>
                    <a:pt x="167" y="196"/>
                  </a:cubicBezTo>
                  <a:cubicBezTo>
                    <a:pt x="167" y="193"/>
                    <a:pt x="171" y="194"/>
                    <a:pt x="170" y="188"/>
                  </a:cubicBezTo>
                  <a:cubicBezTo>
                    <a:pt x="171" y="186"/>
                    <a:pt x="170" y="177"/>
                    <a:pt x="168" y="175"/>
                  </a:cubicBezTo>
                  <a:cubicBezTo>
                    <a:pt x="165" y="172"/>
                    <a:pt x="159" y="172"/>
                    <a:pt x="165" y="165"/>
                  </a:cubicBezTo>
                  <a:cubicBezTo>
                    <a:pt x="172" y="155"/>
                    <a:pt x="153" y="149"/>
                    <a:pt x="157" y="143"/>
                  </a:cubicBezTo>
                  <a:cubicBezTo>
                    <a:pt x="158" y="141"/>
                    <a:pt x="160" y="141"/>
                    <a:pt x="157" y="138"/>
                  </a:cubicBezTo>
                  <a:cubicBezTo>
                    <a:pt x="155" y="135"/>
                    <a:pt x="152" y="135"/>
                    <a:pt x="151" y="131"/>
                  </a:cubicBezTo>
                  <a:cubicBezTo>
                    <a:pt x="150" y="128"/>
                    <a:pt x="150" y="124"/>
                    <a:pt x="150" y="120"/>
                  </a:cubicBezTo>
                  <a:cubicBezTo>
                    <a:pt x="151" y="114"/>
                    <a:pt x="151" y="114"/>
                    <a:pt x="148" y="108"/>
                  </a:cubicBezTo>
                  <a:cubicBezTo>
                    <a:pt x="143" y="100"/>
                    <a:pt x="142" y="91"/>
                    <a:pt x="151" y="85"/>
                  </a:cubicBezTo>
                  <a:cubicBezTo>
                    <a:pt x="152" y="84"/>
                    <a:pt x="154" y="82"/>
                    <a:pt x="152" y="80"/>
                  </a:cubicBezTo>
                  <a:cubicBezTo>
                    <a:pt x="150" y="78"/>
                    <a:pt x="144" y="77"/>
                    <a:pt x="145" y="74"/>
                  </a:cubicBezTo>
                  <a:cubicBezTo>
                    <a:pt x="146" y="70"/>
                    <a:pt x="153" y="73"/>
                    <a:pt x="154" y="68"/>
                  </a:cubicBezTo>
                  <a:cubicBezTo>
                    <a:pt x="154" y="66"/>
                    <a:pt x="153" y="52"/>
                    <a:pt x="151" y="50"/>
                  </a:cubicBezTo>
                  <a:cubicBezTo>
                    <a:pt x="149" y="48"/>
                    <a:pt x="142" y="48"/>
                    <a:pt x="139" y="48"/>
                  </a:cubicBezTo>
                  <a:cubicBezTo>
                    <a:pt x="136" y="47"/>
                    <a:pt x="129" y="42"/>
                    <a:pt x="128" y="39"/>
                  </a:cubicBezTo>
                  <a:cubicBezTo>
                    <a:pt x="128" y="36"/>
                    <a:pt x="130" y="31"/>
                    <a:pt x="128" y="29"/>
                  </a:cubicBezTo>
                  <a:cubicBezTo>
                    <a:pt x="123" y="21"/>
                    <a:pt x="113" y="27"/>
                    <a:pt x="109" y="21"/>
                  </a:cubicBezTo>
                  <a:cubicBezTo>
                    <a:pt x="106" y="16"/>
                    <a:pt x="103" y="11"/>
                    <a:pt x="100" y="6"/>
                  </a:cubicBezTo>
                  <a:cubicBezTo>
                    <a:pt x="97" y="0"/>
                    <a:pt x="90" y="4"/>
                    <a:pt x="88" y="10"/>
                  </a:cubicBezTo>
                  <a:cubicBezTo>
                    <a:pt x="88" y="13"/>
                    <a:pt x="88" y="20"/>
                    <a:pt x="87" y="23"/>
                  </a:cubicBezTo>
                  <a:cubicBezTo>
                    <a:pt x="87" y="23"/>
                    <a:pt x="87" y="23"/>
                    <a:pt x="86" y="23"/>
                  </a:cubicBezTo>
                  <a:cubicBezTo>
                    <a:pt x="85" y="20"/>
                    <a:pt x="77" y="10"/>
                    <a:pt x="76" y="16"/>
                  </a:cubicBezTo>
                  <a:cubicBezTo>
                    <a:pt x="74" y="22"/>
                    <a:pt x="75" y="29"/>
                    <a:pt x="71" y="34"/>
                  </a:cubicBezTo>
                  <a:cubicBezTo>
                    <a:pt x="69" y="42"/>
                    <a:pt x="69" y="45"/>
                    <a:pt x="63" y="51"/>
                  </a:cubicBezTo>
                  <a:cubicBezTo>
                    <a:pt x="60" y="56"/>
                    <a:pt x="60" y="63"/>
                    <a:pt x="54" y="65"/>
                  </a:cubicBezTo>
                  <a:cubicBezTo>
                    <a:pt x="45" y="69"/>
                    <a:pt x="45" y="69"/>
                    <a:pt x="45" y="69"/>
                  </a:cubicBezTo>
                  <a:cubicBezTo>
                    <a:pt x="42" y="70"/>
                    <a:pt x="37" y="63"/>
                    <a:pt x="35" y="61"/>
                  </a:cubicBezTo>
                  <a:cubicBezTo>
                    <a:pt x="28" y="55"/>
                    <a:pt x="23" y="56"/>
                    <a:pt x="21" y="64"/>
                  </a:cubicBezTo>
                  <a:cubicBezTo>
                    <a:pt x="19" y="70"/>
                    <a:pt x="19" y="83"/>
                    <a:pt x="14" y="87"/>
                  </a:cubicBezTo>
                  <a:cubicBezTo>
                    <a:pt x="10" y="91"/>
                    <a:pt x="4" y="86"/>
                    <a:pt x="9" y="94"/>
                  </a:cubicBezTo>
                  <a:cubicBezTo>
                    <a:pt x="11" y="97"/>
                    <a:pt x="12" y="104"/>
                    <a:pt x="9" y="106"/>
                  </a:cubicBezTo>
                  <a:cubicBezTo>
                    <a:pt x="0" y="113"/>
                    <a:pt x="0" y="113"/>
                    <a:pt x="0" y="113"/>
                  </a:cubicBezTo>
                  <a:cubicBezTo>
                    <a:pt x="0" y="113"/>
                    <a:pt x="0" y="113"/>
                    <a:pt x="0" y="113"/>
                  </a:cubicBezTo>
                  <a:cubicBezTo>
                    <a:pt x="5" y="118"/>
                    <a:pt x="14" y="126"/>
                    <a:pt x="14" y="130"/>
                  </a:cubicBezTo>
                  <a:cubicBezTo>
                    <a:pt x="14" y="140"/>
                    <a:pt x="28" y="155"/>
                    <a:pt x="34" y="163"/>
                  </a:cubicBezTo>
                  <a:cubicBezTo>
                    <a:pt x="38" y="168"/>
                    <a:pt x="44" y="173"/>
                    <a:pt x="46" y="178"/>
                  </a:cubicBezTo>
                  <a:cubicBezTo>
                    <a:pt x="49" y="183"/>
                    <a:pt x="51" y="191"/>
                    <a:pt x="55" y="195"/>
                  </a:cubicBezTo>
                  <a:cubicBezTo>
                    <a:pt x="56" y="199"/>
                    <a:pt x="61" y="200"/>
                    <a:pt x="62" y="204"/>
                  </a:cubicBezTo>
                  <a:cubicBezTo>
                    <a:pt x="63" y="210"/>
                    <a:pt x="62" y="217"/>
                    <a:pt x="66" y="221"/>
                  </a:cubicBezTo>
                  <a:cubicBezTo>
                    <a:pt x="74" y="230"/>
                    <a:pt x="67" y="237"/>
                    <a:pt x="72" y="246"/>
                  </a:cubicBezTo>
                  <a:cubicBezTo>
                    <a:pt x="76" y="256"/>
                    <a:pt x="73" y="266"/>
                    <a:pt x="75" y="276"/>
                  </a:cubicBezTo>
                  <a:cubicBezTo>
                    <a:pt x="75" y="284"/>
                    <a:pt x="81" y="291"/>
                    <a:pt x="79" y="299"/>
                  </a:cubicBezTo>
                  <a:cubicBezTo>
                    <a:pt x="74" y="301"/>
                    <a:pt x="76" y="299"/>
                    <a:pt x="76" y="306"/>
                  </a:cubicBezTo>
                  <a:cubicBezTo>
                    <a:pt x="78" y="328"/>
                    <a:pt x="78" y="328"/>
                    <a:pt x="78" y="328"/>
                  </a:cubicBezTo>
                  <a:cubicBezTo>
                    <a:pt x="78" y="336"/>
                    <a:pt x="75" y="343"/>
                    <a:pt x="72" y="350"/>
                  </a:cubicBezTo>
                  <a:cubicBezTo>
                    <a:pt x="72" y="352"/>
                    <a:pt x="64" y="362"/>
                    <a:pt x="62" y="363"/>
                  </a:cubicBezTo>
                  <a:cubicBezTo>
                    <a:pt x="61" y="364"/>
                    <a:pt x="58" y="366"/>
                    <a:pt x="57" y="368"/>
                  </a:cubicBezTo>
                  <a:cubicBezTo>
                    <a:pt x="52" y="378"/>
                    <a:pt x="44" y="381"/>
                    <a:pt x="35" y="372"/>
                  </a:cubicBezTo>
                  <a:cubicBezTo>
                    <a:pt x="28" y="365"/>
                    <a:pt x="28" y="365"/>
                    <a:pt x="28" y="365"/>
                  </a:cubicBezTo>
                  <a:cubicBezTo>
                    <a:pt x="27" y="363"/>
                    <a:pt x="18" y="368"/>
                    <a:pt x="17" y="370"/>
                  </a:cubicBezTo>
                  <a:cubicBezTo>
                    <a:pt x="16" y="371"/>
                    <a:pt x="22" y="378"/>
                    <a:pt x="16" y="381"/>
                  </a:cubicBezTo>
                  <a:cubicBezTo>
                    <a:pt x="14" y="381"/>
                    <a:pt x="10" y="382"/>
                    <a:pt x="10" y="384"/>
                  </a:cubicBezTo>
                  <a:cubicBezTo>
                    <a:pt x="8" y="388"/>
                    <a:pt x="18" y="388"/>
                    <a:pt x="13" y="394"/>
                  </a:cubicBezTo>
                  <a:cubicBezTo>
                    <a:pt x="11" y="397"/>
                    <a:pt x="13" y="398"/>
                    <a:pt x="14" y="400"/>
                  </a:cubicBezTo>
                  <a:cubicBezTo>
                    <a:pt x="15" y="402"/>
                    <a:pt x="14" y="407"/>
                    <a:pt x="14" y="409"/>
                  </a:cubicBezTo>
                  <a:cubicBezTo>
                    <a:pt x="14" y="413"/>
                    <a:pt x="17" y="413"/>
                    <a:pt x="19" y="415"/>
                  </a:cubicBezTo>
                  <a:cubicBezTo>
                    <a:pt x="21" y="417"/>
                    <a:pt x="21" y="421"/>
                    <a:pt x="21" y="424"/>
                  </a:cubicBezTo>
                  <a:cubicBezTo>
                    <a:pt x="22" y="427"/>
                    <a:pt x="25" y="428"/>
                    <a:pt x="25" y="430"/>
                  </a:cubicBezTo>
                  <a:cubicBezTo>
                    <a:pt x="28" y="430"/>
                    <a:pt x="24" y="423"/>
                    <a:pt x="24" y="421"/>
                  </a:cubicBezTo>
                  <a:cubicBezTo>
                    <a:pt x="21" y="409"/>
                    <a:pt x="31" y="411"/>
                    <a:pt x="35" y="419"/>
                  </a:cubicBezTo>
                  <a:cubicBezTo>
                    <a:pt x="38" y="424"/>
                    <a:pt x="37" y="431"/>
                    <a:pt x="42" y="435"/>
                  </a:cubicBezTo>
                  <a:cubicBezTo>
                    <a:pt x="43" y="437"/>
                    <a:pt x="47" y="442"/>
                    <a:pt x="47" y="444"/>
                  </a:cubicBezTo>
                  <a:cubicBezTo>
                    <a:pt x="47" y="449"/>
                    <a:pt x="38" y="437"/>
                    <a:pt x="37" y="436"/>
                  </a:cubicBezTo>
                  <a:cubicBezTo>
                    <a:pt x="35" y="434"/>
                    <a:pt x="22" y="427"/>
                    <a:pt x="27" y="433"/>
                  </a:cubicBezTo>
                  <a:cubicBezTo>
                    <a:pt x="35" y="443"/>
                    <a:pt x="43" y="446"/>
                    <a:pt x="49" y="458"/>
                  </a:cubicBezTo>
                  <a:cubicBezTo>
                    <a:pt x="51" y="462"/>
                    <a:pt x="55" y="466"/>
                    <a:pt x="53" y="470"/>
                  </a:cubicBezTo>
                  <a:cubicBezTo>
                    <a:pt x="51" y="475"/>
                    <a:pt x="61" y="480"/>
                    <a:pt x="65" y="483"/>
                  </a:cubicBezTo>
                  <a:cubicBezTo>
                    <a:pt x="66" y="486"/>
                    <a:pt x="72" y="490"/>
                    <a:pt x="74" y="494"/>
                  </a:cubicBezTo>
                  <a:cubicBezTo>
                    <a:pt x="76" y="498"/>
                    <a:pt x="78" y="503"/>
                    <a:pt x="80" y="507"/>
                  </a:cubicBezTo>
                  <a:cubicBezTo>
                    <a:pt x="84" y="517"/>
                    <a:pt x="91" y="521"/>
                    <a:pt x="93" y="532"/>
                  </a:cubicBezTo>
                  <a:cubicBezTo>
                    <a:pt x="94" y="541"/>
                    <a:pt x="99" y="547"/>
                    <a:pt x="99" y="557"/>
                  </a:cubicBezTo>
                  <a:cubicBezTo>
                    <a:pt x="97" y="567"/>
                    <a:pt x="99" y="563"/>
                    <a:pt x="90" y="565"/>
                  </a:cubicBezTo>
                  <a:cubicBezTo>
                    <a:pt x="86" y="566"/>
                    <a:pt x="83" y="579"/>
                    <a:pt x="79" y="583"/>
                  </a:cubicBezTo>
                  <a:cubicBezTo>
                    <a:pt x="77" y="585"/>
                    <a:pt x="75" y="589"/>
                    <a:pt x="79" y="590"/>
                  </a:cubicBezTo>
                  <a:cubicBezTo>
                    <a:pt x="87" y="590"/>
                    <a:pt x="78" y="597"/>
                    <a:pt x="76" y="600"/>
                  </a:cubicBezTo>
                  <a:cubicBezTo>
                    <a:pt x="75" y="603"/>
                    <a:pt x="80" y="609"/>
                    <a:pt x="82" y="611"/>
                  </a:cubicBezTo>
                  <a:cubicBezTo>
                    <a:pt x="86" y="617"/>
                    <a:pt x="84" y="624"/>
                    <a:pt x="87" y="630"/>
                  </a:cubicBezTo>
                  <a:cubicBezTo>
                    <a:pt x="89" y="634"/>
                    <a:pt x="94" y="639"/>
                    <a:pt x="98" y="640"/>
                  </a:cubicBezTo>
                  <a:cubicBezTo>
                    <a:pt x="98" y="635"/>
                    <a:pt x="98" y="625"/>
                    <a:pt x="97" y="620"/>
                  </a:cubicBezTo>
                  <a:cubicBezTo>
                    <a:pt x="96" y="616"/>
                    <a:pt x="94" y="614"/>
                    <a:pt x="91" y="611"/>
                  </a:cubicBezTo>
                  <a:cubicBezTo>
                    <a:pt x="88" y="608"/>
                    <a:pt x="94" y="602"/>
                    <a:pt x="96" y="600"/>
                  </a:cubicBezTo>
                  <a:cubicBezTo>
                    <a:pt x="105" y="594"/>
                    <a:pt x="119" y="591"/>
                    <a:pt x="130" y="592"/>
                  </a:cubicBezTo>
                  <a:cubicBezTo>
                    <a:pt x="135" y="593"/>
                    <a:pt x="141" y="595"/>
                    <a:pt x="144" y="599"/>
                  </a:cubicBezTo>
                  <a:cubicBezTo>
                    <a:pt x="147" y="604"/>
                    <a:pt x="145" y="607"/>
                    <a:pt x="146" y="613"/>
                  </a:cubicBezTo>
                  <a:cubicBezTo>
                    <a:pt x="146" y="618"/>
                    <a:pt x="155" y="620"/>
                    <a:pt x="149" y="624"/>
                  </a:cubicBezTo>
                  <a:cubicBezTo>
                    <a:pt x="147" y="626"/>
                    <a:pt x="146" y="631"/>
                    <a:pt x="148" y="633"/>
                  </a:cubicBezTo>
                  <a:cubicBezTo>
                    <a:pt x="151" y="636"/>
                    <a:pt x="145" y="647"/>
                    <a:pt x="151" y="646"/>
                  </a:cubicBezTo>
                  <a:cubicBezTo>
                    <a:pt x="157" y="645"/>
                    <a:pt x="163" y="642"/>
                    <a:pt x="169" y="639"/>
                  </a:cubicBezTo>
                  <a:cubicBezTo>
                    <a:pt x="172" y="638"/>
                    <a:pt x="178" y="637"/>
                    <a:pt x="181" y="639"/>
                  </a:cubicBezTo>
                  <a:cubicBezTo>
                    <a:pt x="185" y="641"/>
                    <a:pt x="184" y="642"/>
                    <a:pt x="187" y="638"/>
                  </a:cubicBezTo>
                  <a:cubicBezTo>
                    <a:pt x="191" y="634"/>
                    <a:pt x="191" y="640"/>
                    <a:pt x="188" y="643"/>
                  </a:cubicBezTo>
                  <a:cubicBezTo>
                    <a:pt x="187" y="644"/>
                    <a:pt x="188" y="651"/>
                    <a:pt x="189" y="653"/>
                  </a:cubicBezTo>
                  <a:cubicBezTo>
                    <a:pt x="191" y="652"/>
                    <a:pt x="196" y="651"/>
                    <a:pt x="198" y="652"/>
                  </a:cubicBezTo>
                  <a:cubicBezTo>
                    <a:pt x="201" y="653"/>
                    <a:pt x="200" y="657"/>
                    <a:pt x="204" y="653"/>
                  </a:cubicBezTo>
                  <a:cubicBezTo>
                    <a:pt x="212" y="648"/>
                    <a:pt x="211" y="650"/>
                    <a:pt x="217" y="656"/>
                  </a:cubicBezTo>
                  <a:cubicBezTo>
                    <a:pt x="219" y="658"/>
                    <a:pt x="221" y="663"/>
                    <a:pt x="223" y="666"/>
                  </a:cubicBezTo>
                  <a:cubicBezTo>
                    <a:pt x="225" y="670"/>
                    <a:pt x="221" y="674"/>
                    <a:pt x="219" y="677"/>
                  </a:cubicBezTo>
                  <a:cubicBezTo>
                    <a:pt x="217" y="679"/>
                    <a:pt x="213" y="685"/>
                    <a:pt x="213" y="687"/>
                  </a:cubicBezTo>
                  <a:cubicBezTo>
                    <a:pt x="219" y="688"/>
                    <a:pt x="226" y="679"/>
                    <a:pt x="231" y="686"/>
                  </a:cubicBezTo>
                  <a:cubicBezTo>
                    <a:pt x="234" y="696"/>
                    <a:pt x="239" y="690"/>
                    <a:pt x="246" y="694"/>
                  </a:cubicBezTo>
                  <a:cubicBezTo>
                    <a:pt x="251" y="698"/>
                    <a:pt x="258" y="715"/>
                    <a:pt x="266" y="712"/>
                  </a:cubicBezTo>
                  <a:cubicBezTo>
                    <a:pt x="274" y="708"/>
                    <a:pt x="285" y="708"/>
                    <a:pt x="293" y="711"/>
                  </a:cubicBezTo>
                  <a:cubicBezTo>
                    <a:pt x="299" y="713"/>
                    <a:pt x="303" y="718"/>
                    <a:pt x="308" y="720"/>
                  </a:cubicBezTo>
                  <a:cubicBezTo>
                    <a:pt x="311" y="722"/>
                    <a:pt x="316" y="718"/>
                    <a:pt x="318" y="717"/>
                  </a:cubicBezTo>
                  <a:cubicBezTo>
                    <a:pt x="322" y="715"/>
                    <a:pt x="320" y="705"/>
                    <a:pt x="328" y="700"/>
                  </a:cubicBezTo>
                  <a:cubicBezTo>
                    <a:pt x="335" y="697"/>
                    <a:pt x="337" y="698"/>
                    <a:pt x="344" y="697"/>
                  </a:cubicBezTo>
                  <a:cubicBezTo>
                    <a:pt x="345" y="691"/>
                    <a:pt x="346" y="689"/>
                    <a:pt x="352" y="685"/>
                  </a:cubicBezTo>
                  <a:cubicBezTo>
                    <a:pt x="363" y="686"/>
                    <a:pt x="367" y="674"/>
                    <a:pt x="373" y="667"/>
                  </a:cubicBezTo>
                  <a:cubicBezTo>
                    <a:pt x="384" y="654"/>
                    <a:pt x="404" y="655"/>
                    <a:pt x="419" y="658"/>
                  </a:cubicBezTo>
                  <a:cubicBezTo>
                    <a:pt x="422" y="658"/>
                    <a:pt x="429" y="661"/>
                    <a:pt x="431" y="659"/>
                  </a:cubicBezTo>
                  <a:cubicBezTo>
                    <a:pt x="437" y="653"/>
                    <a:pt x="427" y="653"/>
                    <a:pt x="427" y="649"/>
                  </a:cubicBezTo>
                  <a:cubicBezTo>
                    <a:pt x="442" y="641"/>
                    <a:pt x="447" y="641"/>
                    <a:pt x="463" y="644"/>
                  </a:cubicBezTo>
                  <a:cubicBezTo>
                    <a:pt x="469" y="646"/>
                    <a:pt x="474" y="645"/>
                    <a:pt x="480" y="649"/>
                  </a:cubicBezTo>
                  <a:cubicBezTo>
                    <a:pt x="502" y="661"/>
                    <a:pt x="505" y="641"/>
                    <a:pt x="524" y="641"/>
                  </a:cubicBezTo>
                  <a:cubicBezTo>
                    <a:pt x="533" y="641"/>
                    <a:pt x="542" y="649"/>
                    <a:pt x="550" y="647"/>
                  </a:cubicBezTo>
                  <a:cubicBezTo>
                    <a:pt x="575" y="640"/>
                    <a:pt x="575" y="640"/>
                    <a:pt x="575" y="640"/>
                  </a:cubicBezTo>
                  <a:cubicBezTo>
                    <a:pt x="576" y="635"/>
                    <a:pt x="581" y="633"/>
                    <a:pt x="581" y="630"/>
                  </a:cubicBezTo>
                  <a:cubicBezTo>
                    <a:pt x="572" y="626"/>
                    <a:pt x="582" y="620"/>
                    <a:pt x="587" y="617"/>
                  </a:cubicBezTo>
                  <a:cubicBezTo>
                    <a:pt x="592" y="618"/>
                    <a:pt x="601" y="615"/>
                    <a:pt x="606" y="614"/>
                  </a:cubicBezTo>
                  <a:cubicBezTo>
                    <a:pt x="622" y="612"/>
                    <a:pt x="600" y="607"/>
                    <a:pt x="608" y="599"/>
                  </a:cubicBezTo>
                  <a:cubicBezTo>
                    <a:pt x="625" y="582"/>
                    <a:pt x="644" y="598"/>
                    <a:pt x="660" y="586"/>
                  </a:cubicBezTo>
                  <a:cubicBezTo>
                    <a:pt x="668" y="581"/>
                    <a:pt x="674" y="581"/>
                    <a:pt x="683" y="580"/>
                  </a:cubicBezTo>
                  <a:cubicBezTo>
                    <a:pt x="689" y="580"/>
                    <a:pt x="690" y="580"/>
                    <a:pt x="694" y="583"/>
                  </a:cubicBezTo>
                  <a:cubicBezTo>
                    <a:pt x="698" y="586"/>
                    <a:pt x="703" y="586"/>
                    <a:pt x="708" y="588"/>
                  </a:cubicBezTo>
                  <a:cubicBezTo>
                    <a:pt x="716" y="591"/>
                    <a:pt x="722" y="595"/>
                    <a:pt x="731" y="592"/>
                  </a:cubicBezTo>
                  <a:cubicBezTo>
                    <a:pt x="739" y="590"/>
                    <a:pt x="749" y="596"/>
                    <a:pt x="759" y="596"/>
                  </a:cubicBezTo>
                  <a:cubicBezTo>
                    <a:pt x="766" y="596"/>
                    <a:pt x="769" y="602"/>
                    <a:pt x="776" y="602"/>
                  </a:cubicBezTo>
                  <a:cubicBezTo>
                    <a:pt x="781" y="602"/>
                    <a:pt x="787" y="601"/>
                    <a:pt x="783" y="595"/>
                  </a:cubicBezTo>
                  <a:cubicBezTo>
                    <a:pt x="780" y="589"/>
                    <a:pt x="792" y="579"/>
                    <a:pt x="799" y="579"/>
                  </a:cubicBezTo>
                  <a:cubicBezTo>
                    <a:pt x="804" y="579"/>
                    <a:pt x="808" y="578"/>
                    <a:pt x="813" y="57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4056063" y="3103563"/>
              <a:ext cx="1924050" cy="1273175"/>
            </a:xfrm>
            <a:custGeom>
              <a:avLst/>
              <a:gdLst/>
              <a:ahLst/>
              <a:cxnLst>
                <a:cxn ang="0">
                  <a:pos x="425" y="120"/>
                </a:cxn>
                <a:cxn ang="0">
                  <a:pos x="463" y="96"/>
                </a:cxn>
                <a:cxn ang="0">
                  <a:pos x="514" y="103"/>
                </a:cxn>
                <a:cxn ang="0">
                  <a:pos x="574" y="116"/>
                </a:cxn>
                <a:cxn ang="0">
                  <a:pos x="604" y="106"/>
                </a:cxn>
                <a:cxn ang="0">
                  <a:pos x="626" y="92"/>
                </a:cxn>
                <a:cxn ang="0">
                  <a:pos x="657" y="74"/>
                </a:cxn>
                <a:cxn ang="0">
                  <a:pos x="659" y="50"/>
                </a:cxn>
                <a:cxn ang="0">
                  <a:pos x="681" y="64"/>
                </a:cxn>
                <a:cxn ang="0">
                  <a:pos x="734" y="94"/>
                </a:cxn>
                <a:cxn ang="0">
                  <a:pos x="760" y="104"/>
                </a:cxn>
                <a:cxn ang="0">
                  <a:pos x="775" y="65"/>
                </a:cxn>
                <a:cxn ang="0">
                  <a:pos x="776" y="38"/>
                </a:cxn>
                <a:cxn ang="0">
                  <a:pos x="804" y="21"/>
                </a:cxn>
                <a:cxn ang="0">
                  <a:pos x="850" y="14"/>
                </a:cxn>
                <a:cxn ang="0">
                  <a:pos x="880" y="0"/>
                </a:cxn>
                <a:cxn ang="0">
                  <a:pos x="898" y="26"/>
                </a:cxn>
                <a:cxn ang="0">
                  <a:pos x="917" y="73"/>
                </a:cxn>
                <a:cxn ang="0">
                  <a:pos x="924" y="112"/>
                </a:cxn>
                <a:cxn ang="0">
                  <a:pos x="967" y="117"/>
                </a:cxn>
                <a:cxn ang="0">
                  <a:pos x="1003" y="133"/>
                </a:cxn>
                <a:cxn ang="0">
                  <a:pos x="1038" y="158"/>
                </a:cxn>
                <a:cxn ang="0">
                  <a:pos x="1009" y="225"/>
                </a:cxn>
                <a:cxn ang="0">
                  <a:pos x="952" y="269"/>
                </a:cxn>
                <a:cxn ang="0">
                  <a:pos x="911" y="315"/>
                </a:cxn>
                <a:cxn ang="0">
                  <a:pos x="818" y="420"/>
                </a:cxn>
                <a:cxn ang="0">
                  <a:pos x="763" y="465"/>
                </a:cxn>
                <a:cxn ang="0">
                  <a:pos x="688" y="524"/>
                </a:cxn>
                <a:cxn ang="0">
                  <a:pos x="604" y="583"/>
                </a:cxn>
                <a:cxn ang="0">
                  <a:pos x="539" y="615"/>
                </a:cxn>
                <a:cxn ang="0">
                  <a:pos x="413" y="644"/>
                </a:cxn>
                <a:cxn ang="0">
                  <a:pos x="345" y="648"/>
                </a:cxn>
                <a:cxn ang="0">
                  <a:pos x="306" y="688"/>
                </a:cxn>
                <a:cxn ang="0">
                  <a:pos x="264" y="685"/>
                </a:cxn>
                <a:cxn ang="0">
                  <a:pos x="207" y="667"/>
                </a:cxn>
                <a:cxn ang="0">
                  <a:pos x="129" y="653"/>
                </a:cxn>
                <a:cxn ang="0">
                  <a:pos x="129" y="628"/>
                </a:cxn>
                <a:cxn ang="0">
                  <a:pos x="92" y="615"/>
                </a:cxn>
                <a:cxn ang="0">
                  <a:pos x="112" y="595"/>
                </a:cxn>
                <a:cxn ang="0">
                  <a:pos x="127" y="583"/>
                </a:cxn>
                <a:cxn ang="0">
                  <a:pos x="113" y="562"/>
                </a:cxn>
                <a:cxn ang="0">
                  <a:pos x="73" y="549"/>
                </a:cxn>
                <a:cxn ang="0">
                  <a:pos x="2" y="551"/>
                </a:cxn>
                <a:cxn ang="0">
                  <a:pos x="30" y="496"/>
                </a:cxn>
                <a:cxn ang="0">
                  <a:pos x="41" y="468"/>
                </a:cxn>
                <a:cxn ang="0">
                  <a:pos x="59" y="458"/>
                </a:cxn>
                <a:cxn ang="0">
                  <a:pos x="92" y="455"/>
                </a:cxn>
                <a:cxn ang="0">
                  <a:pos x="78" y="427"/>
                </a:cxn>
                <a:cxn ang="0">
                  <a:pos x="77" y="392"/>
                </a:cxn>
                <a:cxn ang="0">
                  <a:pos x="125" y="381"/>
                </a:cxn>
                <a:cxn ang="0">
                  <a:pos x="167" y="366"/>
                </a:cxn>
                <a:cxn ang="0">
                  <a:pos x="187" y="352"/>
                </a:cxn>
                <a:cxn ang="0">
                  <a:pos x="194" y="330"/>
                </a:cxn>
                <a:cxn ang="0">
                  <a:pos x="193" y="313"/>
                </a:cxn>
                <a:cxn ang="0">
                  <a:pos x="200" y="294"/>
                </a:cxn>
                <a:cxn ang="0">
                  <a:pos x="246" y="283"/>
                </a:cxn>
                <a:cxn ang="0">
                  <a:pos x="256" y="243"/>
                </a:cxn>
                <a:cxn ang="0">
                  <a:pos x="296" y="227"/>
                </a:cxn>
                <a:cxn ang="0">
                  <a:pos x="358" y="203"/>
                </a:cxn>
                <a:cxn ang="0">
                  <a:pos x="385" y="182"/>
                </a:cxn>
                <a:cxn ang="0">
                  <a:pos x="387" y="168"/>
                </a:cxn>
                <a:cxn ang="0">
                  <a:pos x="394" y="141"/>
                </a:cxn>
                <a:cxn ang="0">
                  <a:pos x="384" y="122"/>
                </a:cxn>
              </a:cxnLst>
              <a:rect l="0" t="0" r="r" b="b"/>
              <a:pathLst>
                <a:path w="1045" h="691">
                  <a:moveTo>
                    <a:pt x="383" y="112"/>
                  </a:moveTo>
                  <a:cubicBezTo>
                    <a:pt x="391" y="110"/>
                    <a:pt x="396" y="105"/>
                    <a:pt x="403" y="112"/>
                  </a:cubicBezTo>
                  <a:cubicBezTo>
                    <a:pt x="411" y="120"/>
                    <a:pt x="410" y="130"/>
                    <a:pt x="425" y="120"/>
                  </a:cubicBezTo>
                  <a:cubicBezTo>
                    <a:pt x="445" y="107"/>
                    <a:pt x="445" y="107"/>
                    <a:pt x="445" y="107"/>
                  </a:cubicBezTo>
                  <a:cubicBezTo>
                    <a:pt x="447" y="105"/>
                    <a:pt x="447" y="100"/>
                    <a:pt x="450" y="99"/>
                  </a:cubicBezTo>
                  <a:cubicBezTo>
                    <a:pt x="456" y="98"/>
                    <a:pt x="457" y="104"/>
                    <a:pt x="463" y="96"/>
                  </a:cubicBezTo>
                  <a:cubicBezTo>
                    <a:pt x="470" y="89"/>
                    <a:pt x="477" y="102"/>
                    <a:pt x="482" y="94"/>
                  </a:cubicBezTo>
                  <a:cubicBezTo>
                    <a:pt x="485" y="87"/>
                    <a:pt x="492" y="98"/>
                    <a:pt x="496" y="101"/>
                  </a:cubicBezTo>
                  <a:cubicBezTo>
                    <a:pt x="503" y="105"/>
                    <a:pt x="505" y="106"/>
                    <a:pt x="514" y="103"/>
                  </a:cubicBezTo>
                  <a:cubicBezTo>
                    <a:pt x="529" y="98"/>
                    <a:pt x="522" y="111"/>
                    <a:pt x="536" y="114"/>
                  </a:cubicBezTo>
                  <a:cubicBezTo>
                    <a:pt x="544" y="116"/>
                    <a:pt x="550" y="122"/>
                    <a:pt x="557" y="121"/>
                  </a:cubicBezTo>
                  <a:cubicBezTo>
                    <a:pt x="562" y="120"/>
                    <a:pt x="569" y="113"/>
                    <a:pt x="574" y="116"/>
                  </a:cubicBezTo>
                  <a:cubicBezTo>
                    <a:pt x="579" y="119"/>
                    <a:pt x="580" y="120"/>
                    <a:pt x="585" y="117"/>
                  </a:cubicBezTo>
                  <a:cubicBezTo>
                    <a:pt x="588" y="115"/>
                    <a:pt x="592" y="117"/>
                    <a:pt x="594" y="114"/>
                  </a:cubicBezTo>
                  <a:cubicBezTo>
                    <a:pt x="598" y="110"/>
                    <a:pt x="594" y="105"/>
                    <a:pt x="604" y="106"/>
                  </a:cubicBezTo>
                  <a:cubicBezTo>
                    <a:pt x="610" y="107"/>
                    <a:pt x="604" y="100"/>
                    <a:pt x="609" y="98"/>
                  </a:cubicBezTo>
                  <a:cubicBezTo>
                    <a:pt x="614" y="96"/>
                    <a:pt x="614" y="96"/>
                    <a:pt x="620" y="97"/>
                  </a:cubicBezTo>
                  <a:cubicBezTo>
                    <a:pt x="624" y="98"/>
                    <a:pt x="623" y="93"/>
                    <a:pt x="626" y="92"/>
                  </a:cubicBezTo>
                  <a:cubicBezTo>
                    <a:pt x="630" y="89"/>
                    <a:pt x="636" y="92"/>
                    <a:pt x="641" y="91"/>
                  </a:cubicBezTo>
                  <a:cubicBezTo>
                    <a:pt x="648" y="88"/>
                    <a:pt x="643" y="86"/>
                    <a:pt x="645" y="83"/>
                  </a:cubicBezTo>
                  <a:cubicBezTo>
                    <a:pt x="648" y="80"/>
                    <a:pt x="656" y="79"/>
                    <a:pt x="657" y="74"/>
                  </a:cubicBezTo>
                  <a:cubicBezTo>
                    <a:pt x="657" y="71"/>
                    <a:pt x="656" y="70"/>
                    <a:pt x="656" y="68"/>
                  </a:cubicBezTo>
                  <a:cubicBezTo>
                    <a:pt x="657" y="65"/>
                    <a:pt x="657" y="52"/>
                    <a:pt x="659" y="50"/>
                  </a:cubicBezTo>
                  <a:cubicBezTo>
                    <a:pt x="659" y="50"/>
                    <a:pt x="659" y="50"/>
                    <a:pt x="659" y="50"/>
                  </a:cubicBezTo>
                  <a:cubicBezTo>
                    <a:pt x="662" y="49"/>
                    <a:pt x="668" y="46"/>
                    <a:pt x="671" y="46"/>
                  </a:cubicBezTo>
                  <a:cubicBezTo>
                    <a:pt x="672" y="51"/>
                    <a:pt x="670" y="55"/>
                    <a:pt x="675" y="58"/>
                  </a:cubicBezTo>
                  <a:cubicBezTo>
                    <a:pt x="682" y="60"/>
                    <a:pt x="679" y="59"/>
                    <a:pt x="681" y="64"/>
                  </a:cubicBezTo>
                  <a:cubicBezTo>
                    <a:pt x="683" y="68"/>
                    <a:pt x="686" y="66"/>
                    <a:pt x="688" y="68"/>
                  </a:cubicBezTo>
                  <a:cubicBezTo>
                    <a:pt x="688" y="80"/>
                    <a:pt x="699" y="81"/>
                    <a:pt x="706" y="89"/>
                  </a:cubicBezTo>
                  <a:cubicBezTo>
                    <a:pt x="715" y="99"/>
                    <a:pt x="722" y="94"/>
                    <a:pt x="734" y="94"/>
                  </a:cubicBezTo>
                  <a:cubicBezTo>
                    <a:pt x="735" y="96"/>
                    <a:pt x="733" y="98"/>
                    <a:pt x="736" y="100"/>
                  </a:cubicBezTo>
                  <a:cubicBezTo>
                    <a:pt x="741" y="103"/>
                    <a:pt x="749" y="101"/>
                    <a:pt x="754" y="102"/>
                  </a:cubicBezTo>
                  <a:cubicBezTo>
                    <a:pt x="756" y="103"/>
                    <a:pt x="760" y="107"/>
                    <a:pt x="760" y="104"/>
                  </a:cubicBezTo>
                  <a:cubicBezTo>
                    <a:pt x="761" y="98"/>
                    <a:pt x="759" y="96"/>
                    <a:pt x="764" y="91"/>
                  </a:cubicBezTo>
                  <a:cubicBezTo>
                    <a:pt x="768" y="88"/>
                    <a:pt x="767" y="83"/>
                    <a:pt x="770" y="79"/>
                  </a:cubicBezTo>
                  <a:cubicBezTo>
                    <a:pt x="767" y="72"/>
                    <a:pt x="765" y="68"/>
                    <a:pt x="775" y="65"/>
                  </a:cubicBezTo>
                  <a:cubicBezTo>
                    <a:pt x="782" y="65"/>
                    <a:pt x="781" y="59"/>
                    <a:pt x="781" y="53"/>
                  </a:cubicBezTo>
                  <a:cubicBezTo>
                    <a:pt x="777" y="50"/>
                    <a:pt x="772" y="43"/>
                    <a:pt x="775" y="38"/>
                  </a:cubicBezTo>
                  <a:cubicBezTo>
                    <a:pt x="775" y="38"/>
                    <a:pt x="776" y="38"/>
                    <a:pt x="776" y="38"/>
                  </a:cubicBezTo>
                  <a:cubicBezTo>
                    <a:pt x="778" y="40"/>
                    <a:pt x="787" y="39"/>
                    <a:pt x="790" y="37"/>
                  </a:cubicBezTo>
                  <a:cubicBezTo>
                    <a:pt x="793" y="35"/>
                    <a:pt x="792" y="33"/>
                    <a:pt x="792" y="30"/>
                  </a:cubicBezTo>
                  <a:cubicBezTo>
                    <a:pt x="793" y="25"/>
                    <a:pt x="799" y="20"/>
                    <a:pt x="804" y="21"/>
                  </a:cubicBezTo>
                  <a:cubicBezTo>
                    <a:pt x="811" y="23"/>
                    <a:pt x="814" y="17"/>
                    <a:pt x="820" y="15"/>
                  </a:cubicBezTo>
                  <a:cubicBezTo>
                    <a:pt x="824" y="15"/>
                    <a:pt x="829" y="18"/>
                    <a:pt x="832" y="19"/>
                  </a:cubicBezTo>
                  <a:cubicBezTo>
                    <a:pt x="840" y="21"/>
                    <a:pt x="843" y="15"/>
                    <a:pt x="850" y="14"/>
                  </a:cubicBezTo>
                  <a:cubicBezTo>
                    <a:pt x="860" y="14"/>
                    <a:pt x="863" y="10"/>
                    <a:pt x="872" y="5"/>
                  </a:cubicBezTo>
                  <a:cubicBezTo>
                    <a:pt x="875" y="4"/>
                    <a:pt x="878" y="2"/>
                    <a:pt x="880" y="0"/>
                  </a:cubicBezTo>
                  <a:cubicBezTo>
                    <a:pt x="880" y="0"/>
                    <a:pt x="880" y="0"/>
                    <a:pt x="880" y="0"/>
                  </a:cubicBezTo>
                  <a:cubicBezTo>
                    <a:pt x="888" y="9"/>
                    <a:pt x="888" y="9"/>
                    <a:pt x="888" y="9"/>
                  </a:cubicBezTo>
                  <a:cubicBezTo>
                    <a:pt x="890" y="11"/>
                    <a:pt x="892" y="13"/>
                    <a:pt x="892" y="16"/>
                  </a:cubicBezTo>
                  <a:cubicBezTo>
                    <a:pt x="892" y="21"/>
                    <a:pt x="898" y="20"/>
                    <a:pt x="898" y="26"/>
                  </a:cubicBezTo>
                  <a:cubicBezTo>
                    <a:pt x="898" y="33"/>
                    <a:pt x="897" y="39"/>
                    <a:pt x="898" y="46"/>
                  </a:cubicBezTo>
                  <a:cubicBezTo>
                    <a:pt x="900" y="60"/>
                    <a:pt x="908" y="55"/>
                    <a:pt x="918" y="57"/>
                  </a:cubicBezTo>
                  <a:cubicBezTo>
                    <a:pt x="926" y="61"/>
                    <a:pt x="926" y="69"/>
                    <a:pt x="917" y="73"/>
                  </a:cubicBezTo>
                  <a:cubicBezTo>
                    <a:pt x="907" y="78"/>
                    <a:pt x="909" y="92"/>
                    <a:pt x="902" y="99"/>
                  </a:cubicBezTo>
                  <a:cubicBezTo>
                    <a:pt x="898" y="103"/>
                    <a:pt x="902" y="105"/>
                    <a:pt x="904" y="109"/>
                  </a:cubicBezTo>
                  <a:cubicBezTo>
                    <a:pt x="910" y="119"/>
                    <a:pt x="914" y="105"/>
                    <a:pt x="924" y="112"/>
                  </a:cubicBezTo>
                  <a:cubicBezTo>
                    <a:pt x="931" y="118"/>
                    <a:pt x="932" y="115"/>
                    <a:pt x="941" y="112"/>
                  </a:cubicBezTo>
                  <a:cubicBezTo>
                    <a:pt x="943" y="111"/>
                    <a:pt x="952" y="107"/>
                    <a:pt x="954" y="109"/>
                  </a:cubicBezTo>
                  <a:cubicBezTo>
                    <a:pt x="959" y="114"/>
                    <a:pt x="958" y="116"/>
                    <a:pt x="967" y="117"/>
                  </a:cubicBezTo>
                  <a:cubicBezTo>
                    <a:pt x="975" y="118"/>
                    <a:pt x="978" y="122"/>
                    <a:pt x="985" y="123"/>
                  </a:cubicBezTo>
                  <a:cubicBezTo>
                    <a:pt x="989" y="124"/>
                    <a:pt x="994" y="123"/>
                    <a:pt x="997" y="127"/>
                  </a:cubicBezTo>
                  <a:cubicBezTo>
                    <a:pt x="999" y="129"/>
                    <a:pt x="1001" y="132"/>
                    <a:pt x="1003" y="133"/>
                  </a:cubicBezTo>
                  <a:cubicBezTo>
                    <a:pt x="1008" y="136"/>
                    <a:pt x="1018" y="135"/>
                    <a:pt x="1021" y="140"/>
                  </a:cubicBezTo>
                  <a:cubicBezTo>
                    <a:pt x="1023" y="143"/>
                    <a:pt x="1024" y="145"/>
                    <a:pt x="1028" y="147"/>
                  </a:cubicBezTo>
                  <a:cubicBezTo>
                    <a:pt x="1035" y="150"/>
                    <a:pt x="1036" y="151"/>
                    <a:pt x="1038" y="158"/>
                  </a:cubicBezTo>
                  <a:cubicBezTo>
                    <a:pt x="1040" y="164"/>
                    <a:pt x="1042" y="176"/>
                    <a:pt x="1044" y="181"/>
                  </a:cubicBezTo>
                  <a:cubicBezTo>
                    <a:pt x="1045" y="181"/>
                    <a:pt x="1045" y="181"/>
                    <a:pt x="1045" y="181"/>
                  </a:cubicBezTo>
                  <a:cubicBezTo>
                    <a:pt x="1009" y="225"/>
                    <a:pt x="1009" y="225"/>
                    <a:pt x="1009" y="225"/>
                  </a:cubicBezTo>
                  <a:cubicBezTo>
                    <a:pt x="1005" y="231"/>
                    <a:pt x="999" y="229"/>
                    <a:pt x="993" y="231"/>
                  </a:cubicBezTo>
                  <a:cubicBezTo>
                    <a:pt x="985" y="235"/>
                    <a:pt x="983" y="245"/>
                    <a:pt x="975" y="248"/>
                  </a:cubicBezTo>
                  <a:cubicBezTo>
                    <a:pt x="968" y="256"/>
                    <a:pt x="961" y="264"/>
                    <a:pt x="952" y="269"/>
                  </a:cubicBezTo>
                  <a:cubicBezTo>
                    <a:pt x="945" y="273"/>
                    <a:pt x="936" y="276"/>
                    <a:pt x="935" y="285"/>
                  </a:cubicBezTo>
                  <a:cubicBezTo>
                    <a:pt x="934" y="290"/>
                    <a:pt x="929" y="291"/>
                    <a:pt x="926" y="296"/>
                  </a:cubicBezTo>
                  <a:cubicBezTo>
                    <a:pt x="922" y="302"/>
                    <a:pt x="918" y="312"/>
                    <a:pt x="911" y="315"/>
                  </a:cubicBezTo>
                  <a:cubicBezTo>
                    <a:pt x="903" y="319"/>
                    <a:pt x="900" y="329"/>
                    <a:pt x="895" y="337"/>
                  </a:cubicBezTo>
                  <a:cubicBezTo>
                    <a:pt x="883" y="352"/>
                    <a:pt x="867" y="366"/>
                    <a:pt x="854" y="380"/>
                  </a:cubicBezTo>
                  <a:cubicBezTo>
                    <a:pt x="818" y="420"/>
                    <a:pt x="818" y="420"/>
                    <a:pt x="818" y="420"/>
                  </a:cubicBezTo>
                  <a:cubicBezTo>
                    <a:pt x="809" y="425"/>
                    <a:pt x="796" y="435"/>
                    <a:pt x="789" y="443"/>
                  </a:cubicBezTo>
                  <a:cubicBezTo>
                    <a:pt x="782" y="450"/>
                    <a:pt x="778" y="450"/>
                    <a:pt x="769" y="453"/>
                  </a:cubicBezTo>
                  <a:cubicBezTo>
                    <a:pt x="764" y="455"/>
                    <a:pt x="765" y="461"/>
                    <a:pt x="763" y="465"/>
                  </a:cubicBezTo>
                  <a:cubicBezTo>
                    <a:pt x="760" y="470"/>
                    <a:pt x="752" y="474"/>
                    <a:pt x="747" y="478"/>
                  </a:cubicBezTo>
                  <a:cubicBezTo>
                    <a:pt x="719" y="501"/>
                    <a:pt x="719" y="501"/>
                    <a:pt x="719" y="501"/>
                  </a:cubicBezTo>
                  <a:cubicBezTo>
                    <a:pt x="707" y="507"/>
                    <a:pt x="698" y="516"/>
                    <a:pt x="688" y="524"/>
                  </a:cubicBezTo>
                  <a:cubicBezTo>
                    <a:pt x="655" y="550"/>
                    <a:pt x="655" y="550"/>
                    <a:pt x="655" y="550"/>
                  </a:cubicBezTo>
                  <a:cubicBezTo>
                    <a:pt x="650" y="554"/>
                    <a:pt x="637" y="564"/>
                    <a:pt x="631" y="566"/>
                  </a:cubicBezTo>
                  <a:cubicBezTo>
                    <a:pt x="625" y="574"/>
                    <a:pt x="615" y="582"/>
                    <a:pt x="604" y="583"/>
                  </a:cubicBezTo>
                  <a:cubicBezTo>
                    <a:pt x="594" y="584"/>
                    <a:pt x="591" y="593"/>
                    <a:pt x="581" y="594"/>
                  </a:cubicBezTo>
                  <a:cubicBezTo>
                    <a:pt x="574" y="595"/>
                    <a:pt x="569" y="597"/>
                    <a:pt x="563" y="601"/>
                  </a:cubicBezTo>
                  <a:cubicBezTo>
                    <a:pt x="539" y="615"/>
                    <a:pt x="539" y="615"/>
                    <a:pt x="539" y="615"/>
                  </a:cubicBezTo>
                  <a:cubicBezTo>
                    <a:pt x="526" y="622"/>
                    <a:pt x="518" y="613"/>
                    <a:pt x="505" y="616"/>
                  </a:cubicBezTo>
                  <a:cubicBezTo>
                    <a:pt x="484" y="607"/>
                    <a:pt x="466" y="602"/>
                    <a:pt x="443" y="611"/>
                  </a:cubicBezTo>
                  <a:cubicBezTo>
                    <a:pt x="434" y="614"/>
                    <a:pt x="406" y="630"/>
                    <a:pt x="413" y="644"/>
                  </a:cubicBezTo>
                  <a:cubicBezTo>
                    <a:pt x="414" y="648"/>
                    <a:pt x="426" y="659"/>
                    <a:pt x="422" y="661"/>
                  </a:cubicBezTo>
                  <a:cubicBezTo>
                    <a:pt x="413" y="667"/>
                    <a:pt x="396" y="658"/>
                    <a:pt x="387" y="660"/>
                  </a:cubicBezTo>
                  <a:cubicBezTo>
                    <a:pt x="373" y="659"/>
                    <a:pt x="358" y="648"/>
                    <a:pt x="345" y="648"/>
                  </a:cubicBezTo>
                  <a:cubicBezTo>
                    <a:pt x="332" y="648"/>
                    <a:pt x="316" y="650"/>
                    <a:pt x="315" y="666"/>
                  </a:cubicBezTo>
                  <a:cubicBezTo>
                    <a:pt x="315" y="672"/>
                    <a:pt x="304" y="673"/>
                    <a:pt x="304" y="677"/>
                  </a:cubicBezTo>
                  <a:cubicBezTo>
                    <a:pt x="301" y="679"/>
                    <a:pt x="304" y="687"/>
                    <a:pt x="306" y="688"/>
                  </a:cubicBezTo>
                  <a:cubicBezTo>
                    <a:pt x="306" y="689"/>
                    <a:pt x="306" y="689"/>
                    <a:pt x="306" y="689"/>
                  </a:cubicBezTo>
                  <a:cubicBezTo>
                    <a:pt x="302" y="691"/>
                    <a:pt x="295" y="687"/>
                    <a:pt x="291" y="688"/>
                  </a:cubicBezTo>
                  <a:cubicBezTo>
                    <a:pt x="282" y="689"/>
                    <a:pt x="273" y="684"/>
                    <a:pt x="264" y="685"/>
                  </a:cubicBezTo>
                  <a:cubicBezTo>
                    <a:pt x="259" y="685"/>
                    <a:pt x="253" y="684"/>
                    <a:pt x="249" y="681"/>
                  </a:cubicBezTo>
                  <a:cubicBezTo>
                    <a:pt x="246" y="671"/>
                    <a:pt x="238" y="675"/>
                    <a:pt x="230" y="674"/>
                  </a:cubicBezTo>
                  <a:cubicBezTo>
                    <a:pt x="223" y="673"/>
                    <a:pt x="215" y="668"/>
                    <a:pt x="207" y="667"/>
                  </a:cubicBezTo>
                  <a:cubicBezTo>
                    <a:pt x="190" y="664"/>
                    <a:pt x="162" y="663"/>
                    <a:pt x="147" y="655"/>
                  </a:cubicBezTo>
                  <a:cubicBezTo>
                    <a:pt x="140" y="653"/>
                    <a:pt x="135" y="652"/>
                    <a:pt x="129" y="653"/>
                  </a:cubicBezTo>
                  <a:cubicBezTo>
                    <a:pt x="129" y="653"/>
                    <a:pt x="129" y="653"/>
                    <a:pt x="129" y="653"/>
                  </a:cubicBezTo>
                  <a:cubicBezTo>
                    <a:pt x="135" y="645"/>
                    <a:pt x="135" y="645"/>
                    <a:pt x="135" y="645"/>
                  </a:cubicBezTo>
                  <a:cubicBezTo>
                    <a:pt x="136" y="643"/>
                    <a:pt x="141" y="635"/>
                    <a:pt x="137" y="635"/>
                  </a:cubicBezTo>
                  <a:cubicBezTo>
                    <a:pt x="134" y="635"/>
                    <a:pt x="130" y="631"/>
                    <a:pt x="129" y="628"/>
                  </a:cubicBezTo>
                  <a:cubicBezTo>
                    <a:pt x="128" y="625"/>
                    <a:pt x="124" y="627"/>
                    <a:pt x="121" y="626"/>
                  </a:cubicBezTo>
                  <a:cubicBezTo>
                    <a:pt x="116" y="623"/>
                    <a:pt x="121" y="615"/>
                    <a:pt x="113" y="615"/>
                  </a:cubicBezTo>
                  <a:cubicBezTo>
                    <a:pt x="106" y="615"/>
                    <a:pt x="99" y="616"/>
                    <a:pt x="92" y="615"/>
                  </a:cubicBezTo>
                  <a:cubicBezTo>
                    <a:pt x="88" y="615"/>
                    <a:pt x="97" y="608"/>
                    <a:pt x="98" y="606"/>
                  </a:cubicBezTo>
                  <a:cubicBezTo>
                    <a:pt x="99" y="604"/>
                    <a:pt x="99" y="602"/>
                    <a:pt x="101" y="600"/>
                  </a:cubicBezTo>
                  <a:cubicBezTo>
                    <a:pt x="104" y="598"/>
                    <a:pt x="108" y="597"/>
                    <a:pt x="112" y="595"/>
                  </a:cubicBezTo>
                  <a:cubicBezTo>
                    <a:pt x="118" y="591"/>
                    <a:pt x="118" y="593"/>
                    <a:pt x="124" y="593"/>
                  </a:cubicBezTo>
                  <a:cubicBezTo>
                    <a:pt x="127" y="593"/>
                    <a:pt x="134" y="591"/>
                    <a:pt x="133" y="587"/>
                  </a:cubicBezTo>
                  <a:cubicBezTo>
                    <a:pt x="133" y="585"/>
                    <a:pt x="129" y="584"/>
                    <a:pt x="127" y="583"/>
                  </a:cubicBezTo>
                  <a:cubicBezTo>
                    <a:pt x="124" y="580"/>
                    <a:pt x="121" y="576"/>
                    <a:pt x="121" y="572"/>
                  </a:cubicBezTo>
                  <a:cubicBezTo>
                    <a:pt x="121" y="569"/>
                    <a:pt x="121" y="566"/>
                    <a:pt x="118" y="565"/>
                  </a:cubicBezTo>
                  <a:cubicBezTo>
                    <a:pt x="116" y="564"/>
                    <a:pt x="114" y="564"/>
                    <a:pt x="113" y="562"/>
                  </a:cubicBezTo>
                  <a:cubicBezTo>
                    <a:pt x="111" y="557"/>
                    <a:pt x="110" y="556"/>
                    <a:pt x="105" y="556"/>
                  </a:cubicBezTo>
                  <a:cubicBezTo>
                    <a:pt x="100" y="556"/>
                    <a:pt x="94" y="556"/>
                    <a:pt x="88" y="555"/>
                  </a:cubicBezTo>
                  <a:cubicBezTo>
                    <a:pt x="81" y="555"/>
                    <a:pt x="82" y="549"/>
                    <a:pt x="73" y="549"/>
                  </a:cubicBezTo>
                  <a:cubicBezTo>
                    <a:pt x="66" y="549"/>
                    <a:pt x="59" y="547"/>
                    <a:pt x="53" y="548"/>
                  </a:cubicBezTo>
                  <a:cubicBezTo>
                    <a:pt x="42" y="548"/>
                    <a:pt x="32" y="552"/>
                    <a:pt x="22" y="552"/>
                  </a:cubicBezTo>
                  <a:cubicBezTo>
                    <a:pt x="2" y="551"/>
                    <a:pt x="2" y="551"/>
                    <a:pt x="2" y="551"/>
                  </a:cubicBezTo>
                  <a:cubicBezTo>
                    <a:pt x="2" y="550"/>
                    <a:pt x="2" y="550"/>
                    <a:pt x="2" y="550"/>
                  </a:cubicBezTo>
                  <a:cubicBezTo>
                    <a:pt x="0" y="538"/>
                    <a:pt x="11" y="536"/>
                    <a:pt x="15" y="525"/>
                  </a:cubicBezTo>
                  <a:cubicBezTo>
                    <a:pt x="19" y="515"/>
                    <a:pt x="28" y="508"/>
                    <a:pt x="30" y="496"/>
                  </a:cubicBezTo>
                  <a:cubicBezTo>
                    <a:pt x="31" y="493"/>
                    <a:pt x="30" y="492"/>
                    <a:pt x="27" y="490"/>
                  </a:cubicBezTo>
                  <a:cubicBezTo>
                    <a:pt x="28" y="488"/>
                    <a:pt x="32" y="486"/>
                    <a:pt x="32" y="482"/>
                  </a:cubicBezTo>
                  <a:cubicBezTo>
                    <a:pt x="34" y="476"/>
                    <a:pt x="33" y="469"/>
                    <a:pt x="41" y="468"/>
                  </a:cubicBezTo>
                  <a:cubicBezTo>
                    <a:pt x="48" y="467"/>
                    <a:pt x="48" y="468"/>
                    <a:pt x="49" y="462"/>
                  </a:cubicBezTo>
                  <a:cubicBezTo>
                    <a:pt x="49" y="460"/>
                    <a:pt x="49" y="453"/>
                    <a:pt x="51" y="453"/>
                  </a:cubicBezTo>
                  <a:cubicBezTo>
                    <a:pt x="54" y="453"/>
                    <a:pt x="54" y="460"/>
                    <a:pt x="59" y="458"/>
                  </a:cubicBezTo>
                  <a:cubicBezTo>
                    <a:pt x="63" y="457"/>
                    <a:pt x="63" y="454"/>
                    <a:pt x="67" y="454"/>
                  </a:cubicBezTo>
                  <a:cubicBezTo>
                    <a:pt x="75" y="454"/>
                    <a:pt x="78" y="458"/>
                    <a:pt x="85" y="460"/>
                  </a:cubicBezTo>
                  <a:cubicBezTo>
                    <a:pt x="89" y="461"/>
                    <a:pt x="97" y="460"/>
                    <a:pt x="92" y="455"/>
                  </a:cubicBezTo>
                  <a:cubicBezTo>
                    <a:pt x="87" y="448"/>
                    <a:pt x="87" y="448"/>
                    <a:pt x="87" y="448"/>
                  </a:cubicBezTo>
                  <a:cubicBezTo>
                    <a:pt x="83" y="443"/>
                    <a:pt x="92" y="442"/>
                    <a:pt x="83" y="439"/>
                  </a:cubicBezTo>
                  <a:cubicBezTo>
                    <a:pt x="78" y="438"/>
                    <a:pt x="75" y="431"/>
                    <a:pt x="78" y="427"/>
                  </a:cubicBezTo>
                  <a:cubicBezTo>
                    <a:pt x="84" y="421"/>
                    <a:pt x="74" y="413"/>
                    <a:pt x="70" y="410"/>
                  </a:cubicBezTo>
                  <a:cubicBezTo>
                    <a:pt x="68" y="408"/>
                    <a:pt x="71" y="405"/>
                    <a:pt x="71" y="404"/>
                  </a:cubicBezTo>
                  <a:cubicBezTo>
                    <a:pt x="72" y="394"/>
                    <a:pt x="66" y="399"/>
                    <a:pt x="77" y="392"/>
                  </a:cubicBezTo>
                  <a:cubicBezTo>
                    <a:pt x="80" y="390"/>
                    <a:pt x="83" y="384"/>
                    <a:pt x="86" y="387"/>
                  </a:cubicBezTo>
                  <a:cubicBezTo>
                    <a:pt x="92" y="391"/>
                    <a:pt x="96" y="385"/>
                    <a:pt x="100" y="383"/>
                  </a:cubicBezTo>
                  <a:cubicBezTo>
                    <a:pt x="108" y="378"/>
                    <a:pt x="116" y="381"/>
                    <a:pt x="125" y="381"/>
                  </a:cubicBezTo>
                  <a:cubicBezTo>
                    <a:pt x="137" y="381"/>
                    <a:pt x="130" y="378"/>
                    <a:pt x="130" y="372"/>
                  </a:cubicBezTo>
                  <a:cubicBezTo>
                    <a:pt x="130" y="368"/>
                    <a:pt x="143" y="359"/>
                    <a:pt x="147" y="358"/>
                  </a:cubicBezTo>
                  <a:cubicBezTo>
                    <a:pt x="154" y="357"/>
                    <a:pt x="153" y="370"/>
                    <a:pt x="167" y="366"/>
                  </a:cubicBezTo>
                  <a:cubicBezTo>
                    <a:pt x="171" y="366"/>
                    <a:pt x="176" y="359"/>
                    <a:pt x="180" y="357"/>
                  </a:cubicBezTo>
                  <a:cubicBezTo>
                    <a:pt x="182" y="356"/>
                    <a:pt x="184" y="356"/>
                    <a:pt x="185" y="355"/>
                  </a:cubicBezTo>
                  <a:cubicBezTo>
                    <a:pt x="186" y="354"/>
                    <a:pt x="186" y="352"/>
                    <a:pt x="187" y="352"/>
                  </a:cubicBezTo>
                  <a:cubicBezTo>
                    <a:pt x="190" y="350"/>
                    <a:pt x="194" y="352"/>
                    <a:pt x="196" y="346"/>
                  </a:cubicBezTo>
                  <a:cubicBezTo>
                    <a:pt x="196" y="344"/>
                    <a:pt x="194" y="343"/>
                    <a:pt x="193" y="341"/>
                  </a:cubicBezTo>
                  <a:cubicBezTo>
                    <a:pt x="191" y="335"/>
                    <a:pt x="199" y="336"/>
                    <a:pt x="194" y="330"/>
                  </a:cubicBezTo>
                  <a:cubicBezTo>
                    <a:pt x="193" y="329"/>
                    <a:pt x="202" y="328"/>
                    <a:pt x="203" y="326"/>
                  </a:cubicBezTo>
                  <a:cubicBezTo>
                    <a:pt x="207" y="322"/>
                    <a:pt x="206" y="316"/>
                    <a:pt x="200" y="315"/>
                  </a:cubicBezTo>
                  <a:cubicBezTo>
                    <a:pt x="199" y="315"/>
                    <a:pt x="194" y="315"/>
                    <a:pt x="193" y="313"/>
                  </a:cubicBezTo>
                  <a:cubicBezTo>
                    <a:pt x="192" y="311"/>
                    <a:pt x="197" y="304"/>
                    <a:pt x="199" y="303"/>
                  </a:cubicBezTo>
                  <a:cubicBezTo>
                    <a:pt x="200" y="294"/>
                    <a:pt x="200" y="294"/>
                    <a:pt x="200" y="294"/>
                  </a:cubicBezTo>
                  <a:cubicBezTo>
                    <a:pt x="200" y="294"/>
                    <a:pt x="200" y="294"/>
                    <a:pt x="200" y="294"/>
                  </a:cubicBezTo>
                  <a:cubicBezTo>
                    <a:pt x="202" y="290"/>
                    <a:pt x="200" y="286"/>
                    <a:pt x="205" y="288"/>
                  </a:cubicBezTo>
                  <a:cubicBezTo>
                    <a:pt x="217" y="295"/>
                    <a:pt x="214" y="286"/>
                    <a:pt x="225" y="283"/>
                  </a:cubicBezTo>
                  <a:cubicBezTo>
                    <a:pt x="231" y="281"/>
                    <a:pt x="240" y="286"/>
                    <a:pt x="246" y="283"/>
                  </a:cubicBezTo>
                  <a:cubicBezTo>
                    <a:pt x="253" y="280"/>
                    <a:pt x="252" y="267"/>
                    <a:pt x="251" y="260"/>
                  </a:cubicBezTo>
                  <a:cubicBezTo>
                    <a:pt x="251" y="256"/>
                    <a:pt x="250" y="252"/>
                    <a:pt x="252" y="249"/>
                  </a:cubicBezTo>
                  <a:cubicBezTo>
                    <a:pt x="254" y="246"/>
                    <a:pt x="254" y="245"/>
                    <a:pt x="256" y="243"/>
                  </a:cubicBezTo>
                  <a:cubicBezTo>
                    <a:pt x="258" y="241"/>
                    <a:pt x="258" y="238"/>
                    <a:pt x="260" y="236"/>
                  </a:cubicBezTo>
                  <a:cubicBezTo>
                    <a:pt x="265" y="235"/>
                    <a:pt x="270" y="232"/>
                    <a:pt x="275" y="232"/>
                  </a:cubicBezTo>
                  <a:cubicBezTo>
                    <a:pt x="285" y="232"/>
                    <a:pt x="289" y="233"/>
                    <a:pt x="296" y="227"/>
                  </a:cubicBezTo>
                  <a:cubicBezTo>
                    <a:pt x="303" y="220"/>
                    <a:pt x="317" y="211"/>
                    <a:pt x="327" y="213"/>
                  </a:cubicBezTo>
                  <a:cubicBezTo>
                    <a:pt x="333" y="214"/>
                    <a:pt x="338" y="207"/>
                    <a:pt x="343" y="204"/>
                  </a:cubicBezTo>
                  <a:cubicBezTo>
                    <a:pt x="349" y="201"/>
                    <a:pt x="352" y="201"/>
                    <a:pt x="358" y="203"/>
                  </a:cubicBezTo>
                  <a:cubicBezTo>
                    <a:pt x="361" y="204"/>
                    <a:pt x="369" y="207"/>
                    <a:pt x="372" y="203"/>
                  </a:cubicBezTo>
                  <a:cubicBezTo>
                    <a:pt x="373" y="200"/>
                    <a:pt x="372" y="196"/>
                    <a:pt x="373" y="194"/>
                  </a:cubicBezTo>
                  <a:cubicBezTo>
                    <a:pt x="376" y="190"/>
                    <a:pt x="384" y="188"/>
                    <a:pt x="385" y="182"/>
                  </a:cubicBezTo>
                  <a:cubicBezTo>
                    <a:pt x="386" y="180"/>
                    <a:pt x="383" y="181"/>
                    <a:pt x="382" y="179"/>
                  </a:cubicBezTo>
                  <a:cubicBezTo>
                    <a:pt x="382" y="178"/>
                    <a:pt x="386" y="177"/>
                    <a:pt x="386" y="176"/>
                  </a:cubicBezTo>
                  <a:cubicBezTo>
                    <a:pt x="390" y="172"/>
                    <a:pt x="389" y="172"/>
                    <a:pt x="387" y="168"/>
                  </a:cubicBezTo>
                  <a:cubicBezTo>
                    <a:pt x="386" y="165"/>
                    <a:pt x="394" y="161"/>
                    <a:pt x="394" y="157"/>
                  </a:cubicBezTo>
                  <a:cubicBezTo>
                    <a:pt x="394" y="154"/>
                    <a:pt x="384" y="150"/>
                    <a:pt x="387" y="146"/>
                  </a:cubicBezTo>
                  <a:cubicBezTo>
                    <a:pt x="389" y="145"/>
                    <a:pt x="392" y="142"/>
                    <a:pt x="394" y="141"/>
                  </a:cubicBezTo>
                  <a:cubicBezTo>
                    <a:pt x="399" y="139"/>
                    <a:pt x="394" y="138"/>
                    <a:pt x="392" y="136"/>
                  </a:cubicBezTo>
                  <a:cubicBezTo>
                    <a:pt x="390" y="134"/>
                    <a:pt x="387" y="133"/>
                    <a:pt x="385" y="131"/>
                  </a:cubicBezTo>
                  <a:cubicBezTo>
                    <a:pt x="381" y="129"/>
                    <a:pt x="384" y="126"/>
                    <a:pt x="384" y="122"/>
                  </a:cubicBezTo>
                  <a:cubicBezTo>
                    <a:pt x="384" y="120"/>
                    <a:pt x="382" y="114"/>
                    <a:pt x="383" y="112"/>
                  </a:cubicBezTo>
                  <a:close/>
                </a:path>
              </a:pathLst>
            </a:custGeom>
            <a:solidFill>
              <a:schemeClr val="accent3"/>
            </a:solid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2457451" y="1563688"/>
              <a:ext cx="2333625" cy="2425700"/>
            </a:xfrm>
            <a:custGeom>
              <a:avLst/>
              <a:gdLst/>
              <a:ahLst/>
              <a:cxnLst>
                <a:cxn ang="0">
                  <a:pos x="894" y="234"/>
                </a:cxn>
                <a:cxn ang="0">
                  <a:pos x="960" y="208"/>
                </a:cxn>
                <a:cxn ang="0">
                  <a:pos x="948" y="236"/>
                </a:cxn>
                <a:cxn ang="0">
                  <a:pos x="982" y="317"/>
                </a:cxn>
                <a:cxn ang="0">
                  <a:pos x="1038" y="395"/>
                </a:cxn>
                <a:cxn ang="0">
                  <a:pos x="1062" y="475"/>
                </a:cxn>
                <a:cxn ang="0">
                  <a:pos x="1109" y="520"/>
                </a:cxn>
                <a:cxn ang="0">
                  <a:pos x="1145" y="502"/>
                </a:cxn>
                <a:cxn ang="0">
                  <a:pos x="1194" y="478"/>
                </a:cxn>
                <a:cxn ang="0">
                  <a:pos x="1189" y="537"/>
                </a:cxn>
                <a:cxn ang="0">
                  <a:pos x="1168" y="602"/>
                </a:cxn>
                <a:cxn ang="0">
                  <a:pos x="1094" y="794"/>
                </a:cxn>
                <a:cxn ang="0">
                  <a:pos x="1153" y="843"/>
                </a:cxn>
                <a:cxn ang="0">
                  <a:pos x="1203" y="907"/>
                </a:cxn>
                <a:cxn ang="0">
                  <a:pos x="1251" y="948"/>
                </a:cxn>
                <a:cxn ang="0">
                  <a:pos x="1262" y="993"/>
                </a:cxn>
                <a:cxn ang="0">
                  <a:pos x="1240" y="1039"/>
                </a:cxn>
                <a:cxn ang="0">
                  <a:pos x="1128" y="1072"/>
                </a:cxn>
                <a:cxn ang="0">
                  <a:pos x="1073" y="1124"/>
                </a:cxn>
                <a:cxn ang="0">
                  <a:pos x="1021" y="1125"/>
                </a:cxn>
                <a:cxn ang="0">
                  <a:pos x="935" y="1144"/>
                </a:cxn>
                <a:cxn ang="0">
                  <a:pos x="847" y="1118"/>
                </a:cxn>
                <a:cxn ang="0">
                  <a:pos x="778" y="1154"/>
                </a:cxn>
                <a:cxn ang="0">
                  <a:pos x="746" y="1206"/>
                </a:cxn>
                <a:cxn ang="0">
                  <a:pos x="660" y="1235"/>
                </a:cxn>
                <a:cxn ang="0">
                  <a:pos x="600" y="1277"/>
                </a:cxn>
                <a:cxn ang="0">
                  <a:pos x="509" y="1268"/>
                </a:cxn>
                <a:cxn ang="0">
                  <a:pos x="511" y="1192"/>
                </a:cxn>
                <a:cxn ang="0">
                  <a:pos x="439" y="1239"/>
                </a:cxn>
                <a:cxn ang="0">
                  <a:pos x="412" y="1255"/>
                </a:cxn>
                <a:cxn ang="0">
                  <a:pos x="389" y="1163"/>
                </a:cxn>
                <a:cxn ang="0">
                  <a:pos x="355" y="1117"/>
                </a:cxn>
                <a:cxn ang="0">
                  <a:pos x="341" y="1049"/>
                </a:cxn>
                <a:cxn ang="0">
                  <a:pos x="329" y="985"/>
                </a:cxn>
                <a:cxn ang="0">
                  <a:pos x="293" y="932"/>
                </a:cxn>
                <a:cxn ang="0">
                  <a:pos x="255" y="945"/>
                </a:cxn>
                <a:cxn ang="0">
                  <a:pos x="198" y="998"/>
                </a:cxn>
                <a:cxn ang="0">
                  <a:pos x="165" y="987"/>
                </a:cxn>
                <a:cxn ang="0">
                  <a:pos x="89" y="811"/>
                </a:cxn>
                <a:cxn ang="0">
                  <a:pos x="45" y="681"/>
                </a:cxn>
                <a:cxn ang="0">
                  <a:pos x="0" y="612"/>
                </a:cxn>
                <a:cxn ang="0">
                  <a:pos x="43" y="586"/>
                </a:cxn>
                <a:cxn ang="0">
                  <a:pos x="59" y="540"/>
                </a:cxn>
                <a:cxn ang="0">
                  <a:pos x="128" y="561"/>
                </a:cxn>
                <a:cxn ang="0">
                  <a:pos x="160" y="625"/>
                </a:cxn>
                <a:cxn ang="0">
                  <a:pos x="223" y="650"/>
                </a:cxn>
                <a:cxn ang="0">
                  <a:pos x="348" y="650"/>
                </a:cxn>
                <a:cxn ang="0">
                  <a:pos x="422" y="621"/>
                </a:cxn>
                <a:cxn ang="0">
                  <a:pos x="479" y="583"/>
                </a:cxn>
                <a:cxn ang="0">
                  <a:pos x="514" y="17"/>
                </a:cxn>
                <a:cxn ang="0">
                  <a:pos x="551" y="50"/>
                </a:cxn>
                <a:cxn ang="0">
                  <a:pos x="586" y="106"/>
                </a:cxn>
                <a:cxn ang="0">
                  <a:pos x="607" y="170"/>
                </a:cxn>
                <a:cxn ang="0">
                  <a:pos x="604" y="232"/>
                </a:cxn>
                <a:cxn ang="0">
                  <a:pos x="581" y="302"/>
                </a:cxn>
                <a:cxn ang="0">
                  <a:pos x="648" y="325"/>
                </a:cxn>
                <a:cxn ang="0">
                  <a:pos x="746" y="309"/>
                </a:cxn>
                <a:cxn ang="0">
                  <a:pos x="810" y="247"/>
                </a:cxn>
              </a:cxnLst>
              <a:rect l="0" t="0" r="r" b="b"/>
              <a:pathLst>
                <a:path w="1267" h="1317">
                  <a:moveTo>
                    <a:pt x="856" y="222"/>
                  </a:moveTo>
                  <a:cubicBezTo>
                    <a:pt x="864" y="222"/>
                    <a:pt x="864" y="222"/>
                    <a:pt x="864" y="222"/>
                  </a:cubicBezTo>
                  <a:cubicBezTo>
                    <a:pt x="866" y="274"/>
                    <a:pt x="866" y="274"/>
                    <a:pt x="866" y="274"/>
                  </a:cubicBezTo>
                  <a:cubicBezTo>
                    <a:pt x="870" y="276"/>
                    <a:pt x="873" y="277"/>
                    <a:pt x="876" y="280"/>
                  </a:cubicBezTo>
                  <a:cubicBezTo>
                    <a:pt x="880" y="284"/>
                    <a:pt x="885" y="271"/>
                    <a:pt x="886" y="268"/>
                  </a:cubicBezTo>
                  <a:cubicBezTo>
                    <a:pt x="888" y="262"/>
                    <a:pt x="891" y="237"/>
                    <a:pt x="894" y="234"/>
                  </a:cubicBezTo>
                  <a:cubicBezTo>
                    <a:pt x="897" y="232"/>
                    <a:pt x="900" y="235"/>
                    <a:pt x="903" y="234"/>
                  </a:cubicBezTo>
                  <a:cubicBezTo>
                    <a:pt x="908" y="231"/>
                    <a:pt x="902" y="226"/>
                    <a:pt x="908" y="224"/>
                  </a:cubicBezTo>
                  <a:cubicBezTo>
                    <a:pt x="910" y="224"/>
                    <a:pt x="912" y="225"/>
                    <a:pt x="914" y="225"/>
                  </a:cubicBezTo>
                  <a:cubicBezTo>
                    <a:pt x="916" y="225"/>
                    <a:pt x="917" y="220"/>
                    <a:pt x="918" y="218"/>
                  </a:cubicBezTo>
                  <a:cubicBezTo>
                    <a:pt x="920" y="208"/>
                    <a:pt x="920" y="208"/>
                    <a:pt x="920" y="208"/>
                  </a:cubicBezTo>
                  <a:cubicBezTo>
                    <a:pt x="960" y="208"/>
                    <a:pt x="960" y="208"/>
                    <a:pt x="960" y="208"/>
                  </a:cubicBezTo>
                  <a:cubicBezTo>
                    <a:pt x="960" y="213"/>
                    <a:pt x="959" y="226"/>
                    <a:pt x="951" y="221"/>
                  </a:cubicBezTo>
                  <a:cubicBezTo>
                    <a:pt x="949" y="219"/>
                    <a:pt x="949" y="218"/>
                    <a:pt x="947" y="219"/>
                  </a:cubicBezTo>
                  <a:cubicBezTo>
                    <a:pt x="945" y="220"/>
                    <a:pt x="943" y="220"/>
                    <a:pt x="941" y="220"/>
                  </a:cubicBezTo>
                  <a:cubicBezTo>
                    <a:pt x="940" y="220"/>
                    <a:pt x="938" y="219"/>
                    <a:pt x="939" y="221"/>
                  </a:cubicBezTo>
                  <a:cubicBezTo>
                    <a:pt x="941" y="225"/>
                    <a:pt x="936" y="226"/>
                    <a:pt x="941" y="227"/>
                  </a:cubicBezTo>
                  <a:cubicBezTo>
                    <a:pt x="946" y="229"/>
                    <a:pt x="949" y="230"/>
                    <a:pt x="948" y="236"/>
                  </a:cubicBezTo>
                  <a:cubicBezTo>
                    <a:pt x="947" y="241"/>
                    <a:pt x="943" y="242"/>
                    <a:pt x="941" y="246"/>
                  </a:cubicBezTo>
                  <a:cubicBezTo>
                    <a:pt x="937" y="253"/>
                    <a:pt x="942" y="252"/>
                    <a:pt x="943" y="258"/>
                  </a:cubicBezTo>
                  <a:cubicBezTo>
                    <a:pt x="945" y="264"/>
                    <a:pt x="944" y="273"/>
                    <a:pt x="944" y="280"/>
                  </a:cubicBezTo>
                  <a:cubicBezTo>
                    <a:pt x="945" y="296"/>
                    <a:pt x="965" y="285"/>
                    <a:pt x="974" y="294"/>
                  </a:cubicBezTo>
                  <a:cubicBezTo>
                    <a:pt x="977" y="298"/>
                    <a:pt x="981" y="302"/>
                    <a:pt x="985" y="305"/>
                  </a:cubicBezTo>
                  <a:cubicBezTo>
                    <a:pt x="991" y="309"/>
                    <a:pt x="985" y="313"/>
                    <a:pt x="982" y="317"/>
                  </a:cubicBezTo>
                  <a:cubicBezTo>
                    <a:pt x="979" y="325"/>
                    <a:pt x="973" y="322"/>
                    <a:pt x="983" y="329"/>
                  </a:cubicBezTo>
                  <a:cubicBezTo>
                    <a:pt x="994" y="335"/>
                    <a:pt x="1008" y="338"/>
                    <a:pt x="1018" y="346"/>
                  </a:cubicBezTo>
                  <a:cubicBezTo>
                    <a:pt x="1028" y="354"/>
                    <a:pt x="1025" y="344"/>
                    <a:pt x="1035" y="346"/>
                  </a:cubicBezTo>
                  <a:cubicBezTo>
                    <a:pt x="1043" y="348"/>
                    <a:pt x="1048" y="364"/>
                    <a:pt x="1051" y="371"/>
                  </a:cubicBezTo>
                  <a:cubicBezTo>
                    <a:pt x="1054" y="378"/>
                    <a:pt x="1051" y="376"/>
                    <a:pt x="1046" y="380"/>
                  </a:cubicBezTo>
                  <a:cubicBezTo>
                    <a:pt x="1043" y="382"/>
                    <a:pt x="1039" y="391"/>
                    <a:pt x="1038" y="395"/>
                  </a:cubicBezTo>
                  <a:cubicBezTo>
                    <a:pt x="1037" y="397"/>
                    <a:pt x="1032" y="407"/>
                    <a:pt x="1034" y="408"/>
                  </a:cubicBezTo>
                  <a:cubicBezTo>
                    <a:pt x="1037" y="410"/>
                    <a:pt x="1040" y="413"/>
                    <a:pt x="1043" y="415"/>
                  </a:cubicBezTo>
                  <a:cubicBezTo>
                    <a:pt x="1046" y="417"/>
                    <a:pt x="1057" y="421"/>
                    <a:pt x="1056" y="426"/>
                  </a:cubicBezTo>
                  <a:cubicBezTo>
                    <a:pt x="1053" y="436"/>
                    <a:pt x="1054" y="446"/>
                    <a:pt x="1054" y="457"/>
                  </a:cubicBezTo>
                  <a:cubicBezTo>
                    <a:pt x="1054" y="463"/>
                    <a:pt x="1053" y="463"/>
                    <a:pt x="1059" y="465"/>
                  </a:cubicBezTo>
                  <a:cubicBezTo>
                    <a:pt x="1065" y="467"/>
                    <a:pt x="1063" y="469"/>
                    <a:pt x="1062" y="475"/>
                  </a:cubicBezTo>
                  <a:cubicBezTo>
                    <a:pt x="1063" y="490"/>
                    <a:pt x="1067" y="486"/>
                    <a:pt x="1079" y="482"/>
                  </a:cubicBezTo>
                  <a:cubicBezTo>
                    <a:pt x="1084" y="481"/>
                    <a:pt x="1103" y="475"/>
                    <a:pt x="1108" y="478"/>
                  </a:cubicBezTo>
                  <a:cubicBezTo>
                    <a:pt x="1111" y="480"/>
                    <a:pt x="1104" y="484"/>
                    <a:pt x="1107" y="488"/>
                  </a:cubicBezTo>
                  <a:cubicBezTo>
                    <a:pt x="1111" y="493"/>
                    <a:pt x="1110" y="494"/>
                    <a:pt x="1109" y="500"/>
                  </a:cubicBezTo>
                  <a:cubicBezTo>
                    <a:pt x="1107" y="501"/>
                    <a:pt x="1100" y="510"/>
                    <a:pt x="1100" y="512"/>
                  </a:cubicBezTo>
                  <a:cubicBezTo>
                    <a:pt x="1099" y="515"/>
                    <a:pt x="1107" y="517"/>
                    <a:pt x="1109" y="520"/>
                  </a:cubicBezTo>
                  <a:cubicBezTo>
                    <a:pt x="1111" y="523"/>
                    <a:pt x="1110" y="527"/>
                    <a:pt x="1111" y="530"/>
                  </a:cubicBezTo>
                  <a:cubicBezTo>
                    <a:pt x="1111" y="532"/>
                    <a:pt x="1121" y="544"/>
                    <a:pt x="1124" y="542"/>
                  </a:cubicBezTo>
                  <a:cubicBezTo>
                    <a:pt x="1126" y="541"/>
                    <a:pt x="1125" y="538"/>
                    <a:pt x="1127" y="536"/>
                  </a:cubicBezTo>
                  <a:cubicBezTo>
                    <a:pt x="1132" y="532"/>
                    <a:pt x="1135" y="535"/>
                    <a:pt x="1134" y="528"/>
                  </a:cubicBezTo>
                  <a:cubicBezTo>
                    <a:pt x="1132" y="521"/>
                    <a:pt x="1134" y="516"/>
                    <a:pt x="1138" y="511"/>
                  </a:cubicBezTo>
                  <a:cubicBezTo>
                    <a:pt x="1140" y="508"/>
                    <a:pt x="1144" y="505"/>
                    <a:pt x="1145" y="502"/>
                  </a:cubicBezTo>
                  <a:cubicBezTo>
                    <a:pt x="1146" y="497"/>
                    <a:pt x="1141" y="497"/>
                    <a:pt x="1141" y="493"/>
                  </a:cubicBezTo>
                  <a:cubicBezTo>
                    <a:pt x="1147" y="489"/>
                    <a:pt x="1146" y="484"/>
                    <a:pt x="1143" y="479"/>
                  </a:cubicBezTo>
                  <a:cubicBezTo>
                    <a:pt x="1140" y="473"/>
                    <a:pt x="1148" y="470"/>
                    <a:pt x="1153" y="468"/>
                  </a:cubicBezTo>
                  <a:cubicBezTo>
                    <a:pt x="1156" y="468"/>
                    <a:pt x="1156" y="468"/>
                    <a:pt x="1156" y="468"/>
                  </a:cubicBezTo>
                  <a:cubicBezTo>
                    <a:pt x="1158" y="470"/>
                    <a:pt x="1156" y="474"/>
                    <a:pt x="1158" y="476"/>
                  </a:cubicBezTo>
                  <a:cubicBezTo>
                    <a:pt x="1165" y="483"/>
                    <a:pt x="1186" y="473"/>
                    <a:pt x="1194" y="478"/>
                  </a:cubicBezTo>
                  <a:cubicBezTo>
                    <a:pt x="1194" y="482"/>
                    <a:pt x="1187" y="488"/>
                    <a:pt x="1185" y="491"/>
                  </a:cubicBezTo>
                  <a:cubicBezTo>
                    <a:pt x="1178" y="497"/>
                    <a:pt x="1172" y="505"/>
                    <a:pt x="1166" y="513"/>
                  </a:cubicBezTo>
                  <a:cubicBezTo>
                    <a:pt x="1164" y="516"/>
                    <a:pt x="1173" y="531"/>
                    <a:pt x="1175" y="534"/>
                  </a:cubicBezTo>
                  <a:cubicBezTo>
                    <a:pt x="1181" y="542"/>
                    <a:pt x="1181" y="542"/>
                    <a:pt x="1181" y="542"/>
                  </a:cubicBezTo>
                  <a:cubicBezTo>
                    <a:pt x="1189" y="537"/>
                    <a:pt x="1189" y="537"/>
                    <a:pt x="1189" y="537"/>
                  </a:cubicBezTo>
                  <a:cubicBezTo>
                    <a:pt x="1189" y="537"/>
                    <a:pt x="1189" y="537"/>
                    <a:pt x="1189" y="537"/>
                  </a:cubicBezTo>
                  <a:cubicBezTo>
                    <a:pt x="1194" y="544"/>
                    <a:pt x="1187" y="546"/>
                    <a:pt x="1185" y="552"/>
                  </a:cubicBezTo>
                  <a:cubicBezTo>
                    <a:pt x="1184" y="557"/>
                    <a:pt x="1183" y="564"/>
                    <a:pt x="1178" y="567"/>
                  </a:cubicBezTo>
                  <a:cubicBezTo>
                    <a:pt x="1177" y="570"/>
                    <a:pt x="1174" y="569"/>
                    <a:pt x="1172" y="570"/>
                  </a:cubicBezTo>
                  <a:cubicBezTo>
                    <a:pt x="1172" y="572"/>
                    <a:pt x="1177" y="574"/>
                    <a:pt x="1177" y="576"/>
                  </a:cubicBezTo>
                  <a:cubicBezTo>
                    <a:pt x="1177" y="579"/>
                    <a:pt x="1174" y="588"/>
                    <a:pt x="1173" y="591"/>
                  </a:cubicBezTo>
                  <a:cubicBezTo>
                    <a:pt x="1171" y="596"/>
                    <a:pt x="1170" y="598"/>
                    <a:pt x="1168" y="602"/>
                  </a:cubicBezTo>
                  <a:cubicBezTo>
                    <a:pt x="1165" y="605"/>
                    <a:pt x="1167" y="612"/>
                    <a:pt x="1166" y="617"/>
                  </a:cubicBezTo>
                  <a:cubicBezTo>
                    <a:pt x="1165" y="622"/>
                    <a:pt x="1164" y="627"/>
                    <a:pt x="1171" y="627"/>
                  </a:cubicBezTo>
                  <a:cubicBezTo>
                    <a:pt x="1171" y="628"/>
                    <a:pt x="1171" y="628"/>
                    <a:pt x="1172" y="628"/>
                  </a:cubicBezTo>
                  <a:cubicBezTo>
                    <a:pt x="1172" y="630"/>
                    <a:pt x="1171" y="632"/>
                    <a:pt x="1170" y="634"/>
                  </a:cubicBezTo>
                  <a:cubicBezTo>
                    <a:pt x="1166" y="638"/>
                    <a:pt x="1165" y="641"/>
                    <a:pt x="1163" y="645"/>
                  </a:cubicBezTo>
                  <a:cubicBezTo>
                    <a:pt x="1094" y="794"/>
                    <a:pt x="1094" y="794"/>
                    <a:pt x="1094" y="794"/>
                  </a:cubicBezTo>
                  <a:cubicBezTo>
                    <a:pt x="1096" y="798"/>
                    <a:pt x="1096" y="801"/>
                    <a:pt x="1100" y="804"/>
                  </a:cubicBezTo>
                  <a:cubicBezTo>
                    <a:pt x="1103" y="806"/>
                    <a:pt x="1103" y="809"/>
                    <a:pt x="1106" y="811"/>
                  </a:cubicBezTo>
                  <a:cubicBezTo>
                    <a:pt x="1111" y="815"/>
                    <a:pt x="1115" y="813"/>
                    <a:pt x="1120" y="820"/>
                  </a:cubicBezTo>
                  <a:cubicBezTo>
                    <a:pt x="1122" y="824"/>
                    <a:pt x="1126" y="821"/>
                    <a:pt x="1128" y="827"/>
                  </a:cubicBezTo>
                  <a:cubicBezTo>
                    <a:pt x="1130" y="832"/>
                    <a:pt x="1140" y="827"/>
                    <a:pt x="1140" y="834"/>
                  </a:cubicBezTo>
                  <a:cubicBezTo>
                    <a:pt x="1140" y="843"/>
                    <a:pt x="1146" y="842"/>
                    <a:pt x="1153" y="843"/>
                  </a:cubicBezTo>
                  <a:cubicBezTo>
                    <a:pt x="1161" y="846"/>
                    <a:pt x="1160" y="855"/>
                    <a:pt x="1163" y="862"/>
                  </a:cubicBezTo>
                  <a:cubicBezTo>
                    <a:pt x="1166" y="867"/>
                    <a:pt x="1169" y="873"/>
                    <a:pt x="1173" y="877"/>
                  </a:cubicBezTo>
                  <a:cubicBezTo>
                    <a:pt x="1175" y="880"/>
                    <a:pt x="1180" y="883"/>
                    <a:pt x="1184" y="885"/>
                  </a:cubicBezTo>
                  <a:cubicBezTo>
                    <a:pt x="1187" y="886"/>
                    <a:pt x="1187" y="887"/>
                    <a:pt x="1188" y="891"/>
                  </a:cubicBezTo>
                  <a:cubicBezTo>
                    <a:pt x="1189" y="894"/>
                    <a:pt x="1194" y="894"/>
                    <a:pt x="1194" y="898"/>
                  </a:cubicBezTo>
                  <a:cubicBezTo>
                    <a:pt x="1194" y="901"/>
                    <a:pt x="1200" y="906"/>
                    <a:pt x="1203" y="907"/>
                  </a:cubicBezTo>
                  <a:cubicBezTo>
                    <a:pt x="1207" y="911"/>
                    <a:pt x="1208" y="916"/>
                    <a:pt x="1212" y="920"/>
                  </a:cubicBezTo>
                  <a:cubicBezTo>
                    <a:pt x="1216" y="924"/>
                    <a:pt x="1219" y="923"/>
                    <a:pt x="1222" y="928"/>
                  </a:cubicBezTo>
                  <a:cubicBezTo>
                    <a:pt x="1223" y="930"/>
                    <a:pt x="1223" y="933"/>
                    <a:pt x="1226" y="934"/>
                  </a:cubicBezTo>
                  <a:cubicBezTo>
                    <a:pt x="1233" y="938"/>
                    <a:pt x="1245" y="934"/>
                    <a:pt x="1249" y="943"/>
                  </a:cubicBezTo>
                  <a:cubicBezTo>
                    <a:pt x="1251" y="948"/>
                    <a:pt x="1251" y="948"/>
                    <a:pt x="1251" y="948"/>
                  </a:cubicBezTo>
                  <a:cubicBezTo>
                    <a:pt x="1251" y="948"/>
                    <a:pt x="1251" y="948"/>
                    <a:pt x="1251" y="948"/>
                  </a:cubicBezTo>
                  <a:cubicBezTo>
                    <a:pt x="1250" y="950"/>
                    <a:pt x="1252" y="956"/>
                    <a:pt x="1252" y="958"/>
                  </a:cubicBezTo>
                  <a:cubicBezTo>
                    <a:pt x="1252" y="962"/>
                    <a:pt x="1249" y="965"/>
                    <a:pt x="1253" y="967"/>
                  </a:cubicBezTo>
                  <a:cubicBezTo>
                    <a:pt x="1255" y="969"/>
                    <a:pt x="1258" y="970"/>
                    <a:pt x="1260" y="972"/>
                  </a:cubicBezTo>
                  <a:cubicBezTo>
                    <a:pt x="1262" y="974"/>
                    <a:pt x="1267" y="975"/>
                    <a:pt x="1262" y="977"/>
                  </a:cubicBezTo>
                  <a:cubicBezTo>
                    <a:pt x="1260" y="978"/>
                    <a:pt x="1257" y="981"/>
                    <a:pt x="1255" y="982"/>
                  </a:cubicBezTo>
                  <a:cubicBezTo>
                    <a:pt x="1252" y="986"/>
                    <a:pt x="1262" y="990"/>
                    <a:pt x="1262" y="993"/>
                  </a:cubicBezTo>
                  <a:cubicBezTo>
                    <a:pt x="1262" y="997"/>
                    <a:pt x="1254" y="1001"/>
                    <a:pt x="1255" y="1004"/>
                  </a:cubicBezTo>
                  <a:cubicBezTo>
                    <a:pt x="1257" y="1008"/>
                    <a:pt x="1258" y="1008"/>
                    <a:pt x="1254" y="1012"/>
                  </a:cubicBezTo>
                  <a:cubicBezTo>
                    <a:pt x="1254" y="1013"/>
                    <a:pt x="1250" y="1014"/>
                    <a:pt x="1250" y="1015"/>
                  </a:cubicBezTo>
                  <a:cubicBezTo>
                    <a:pt x="1251" y="1017"/>
                    <a:pt x="1254" y="1016"/>
                    <a:pt x="1253" y="1018"/>
                  </a:cubicBezTo>
                  <a:cubicBezTo>
                    <a:pt x="1252" y="1024"/>
                    <a:pt x="1244" y="1026"/>
                    <a:pt x="1241" y="1030"/>
                  </a:cubicBezTo>
                  <a:cubicBezTo>
                    <a:pt x="1240" y="1032"/>
                    <a:pt x="1241" y="1036"/>
                    <a:pt x="1240" y="1039"/>
                  </a:cubicBezTo>
                  <a:cubicBezTo>
                    <a:pt x="1237" y="1043"/>
                    <a:pt x="1229" y="1040"/>
                    <a:pt x="1226" y="1039"/>
                  </a:cubicBezTo>
                  <a:cubicBezTo>
                    <a:pt x="1220" y="1037"/>
                    <a:pt x="1217" y="1037"/>
                    <a:pt x="1211" y="1040"/>
                  </a:cubicBezTo>
                  <a:cubicBezTo>
                    <a:pt x="1206" y="1043"/>
                    <a:pt x="1201" y="1050"/>
                    <a:pt x="1195" y="1049"/>
                  </a:cubicBezTo>
                  <a:cubicBezTo>
                    <a:pt x="1185" y="1047"/>
                    <a:pt x="1171" y="1056"/>
                    <a:pt x="1164" y="1063"/>
                  </a:cubicBezTo>
                  <a:cubicBezTo>
                    <a:pt x="1157" y="1069"/>
                    <a:pt x="1153" y="1068"/>
                    <a:pt x="1143" y="1068"/>
                  </a:cubicBezTo>
                  <a:cubicBezTo>
                    <a:pt x="1138" y="1068"/>
                    <a:pt x="1133" y="1071"/>
                    <a:pt x="1128" y="1072"/>
                  </a:cubicBezTo>
                  <a:cubicBezTo>
                    <a:pt x="1126" y="1074"/>
                    <a:pt x="1126" y="1077"/>
                    <a:pt x="1124" y="1079"/>
                  </a:cubicBezTo>
                  <a:cubicBezTo>
                    <a:pt x="1122" y="1081"/>
                    <a:pt x="1122" y="1082"/>
                    <a:pt x="1120" y="1085"/>
                  </a:cubicBezTo>
                  <a:cubicBezTo>
                    <a:pt x="1118" y="1088"/>
                    <a:pt x="1119" y="1092"/>
                    <a:pt x="1119" y="1096"/>
                  </a:cubicBezTo>
                  <a:cubicBezTo>
                    <a:pt x="1120" y="1103"/>
                    <a:pt x="1121" y="1116"/>
                    <a:pt x="1114" y="1119"/>
                  </a:cubicBezTo>
                  <a:cubicBezTo>
                    <a:pt x="1108" y="1122"/>
                    <a:pt x="1099" y="1117"/>
                    <a:pt x="1093" y="1119"/>
                  </a:cubicBezTo>
                  <a:cubicBezTo>
                    <a:pt x="1082" y="1122"/>
                    <a:pt x="1085" y="1131"/>
                    <a:pt x="1073" y="1124"/>
                  </a:cubicBezTo>
                  <a:cubicBezTo>
                    <a:pt x="1068" y="1122"/>
                    <a:pt x="1070" y="1126"/>
                    <a:pt x="1068" y="1130"/>
                  </a:cubicBezTo>
                  <a:cubicBezTo>
                    <a:pt x="1068" y="1130"/>
                    <a:pt x="1068" y="1130"/>
                    <a:pt x="1068" y="1130"/>
                  </a:cubicBezTo>
                  <a:cubicBezTo>
                    <a:pt x="1064" y="1132"/>
                    <a:pt x="1061" y="1133"/>
                    <a:pt x="1056" y="1130"/>
                  </a:cubicBezTo>
                  <a:cubicBezTo>
                    <a:pt x="1052" y="1127"/>
                    <a:pt x="1054" y="1123"/>
                    <a:pt x="1051" y="1120"/>
                  </a:cubicBezTo>
                  <a:cubicBezTo>
                    <a:pt x="1044" y="1110"/>
                    <a:pt x="1036" y="1136"/>
                    <a:pt x="1031" y="1136"/>
                  </a:cubicBezTo>
                  <a:cubicBezTo>
                    <a:pt x="1028" y="1137"/>
                    <a:pt x="1022" y="1128"/>
                    <a:pt x="1021" y="1125"/>
                  </a:cubicBezTo>
                  <a:cubicBezTo>
                    <a:pt x="1020" y="1123"/>
                    <a:pt x="1022" y="1121"/>
                    <a:pt x="1020" y="1119"/>
                  </a:cubicBezTo>
                  <a:cubicBezTo>
                    <a:pt x="1016" y="1116"/>
                    <a:pt x="1012" y="1118"/>
                    <a:pt x="1010" y="1113"/>
                  </a:cubicBezTo>
                  <a:cubicBezTo>
                    <a:pt x="1008" y="1107"/>
                    <a:pt x="997" y="1108"/>
                    <a:pt x="993" y="1110"/>
                  </a:cubicBezTo>
                  <a:cubicBezTo>
                    <a:pt x="987" y="1111"/>
                    <a:pt x="983" y="1118"/>
                    <a:pt x="975" y="1116"/>
                  </a:cubicBezTo>
                  <a:cubicBezTo>
                    <a:pt x="967" y="1113"/>
                    <a:pt x="965" y="1118"/>
                    <a:pt x="957" y="1118"/>
                  </a:cubicBezTo>
                  <a:cubicBezTo>
                    <a:pt x="944" y="1118"/>
                    <a:pt x="943" y="1136"/>
                    <a:pt x="935" y="1144"/>
                  </a:cubicBezTo>
                  <a:cubicBezTo>
                    <a:pt x="932" y="1146"/>
                    <a:pt x="916" y="1163"/>
                    <a:pt x="914" y="1158"/>
                  </a:cubicBezTo>
                  <a:cubicBezTo>
                    <a:pt x="909" y="1147"/>
                    <a:pt x="911" y="1139"/>
                    <a:pt x="894" y="1141"/>
                  </a:cubicBezTo>
                  <a:cubicBezTo>
                    <a:pt x="884" y="1143"/>
                    <a:pt x="885" y="1137"/>
                    <a:pt x="875" y="1139"/>
                  </a:cubicBezTo>
                  <a:cubicBezTo>
                    <a:pt x="868" y="1138"/>
                    <a:pt x="868" y="1131"/>
                    <a:pt x="860" y="1133"/>
                  </a:cubicBezTo>
                  <a:cubicBezTo>
                    <a:pt x="853" y="1134"/>
                    <a:pt x="846" y="1136"/>
                    <a:pt x="848" y="1127"/>
                  </a:cubicBezTo>
                  <a:cubicBezTo>
                    <a:pt x="849" y="1122"/>
                    <a:pt x="848" y="1123"/>
                    <a:pt x="847" y="1118"/>
                  </a:cubicBezTo>
                  <a:cubicBezTo>
                    <a:pt x="845" y="1112"/>
                    <a:pt x="840" y="1114"/>
                    <a:pt x="835" y="1111"/>
                  </a:cubicBezTo>
                  <a:cubicBezTo>
                    <a:pt x="812" y="1098"/>
                    <a:pt x="812" y="1098"/>
                    <a:pt x="812" y="1098"/>
                  </a:cubicBezTo>
                  <a:cubicBezTo>
                    <a:pt x="803" y="1093"/>
                    <a:pt x="804" y="1108"/>
                    <a:pt x="800" y="1114"/>
                  </a:cubicBezTo>
                  <a:cubicBezTo>
                    <a:pt x="797" y="1118"/>
                    <a:pt x="792" y="1125"/>
                    <a:pt x="791" y="1130"/>
                  </a:cubicBezTo>
                  <a:cubicBezTo>
                    <a:pt x="788" y="1141"/>
                    <a:pt x="792" y="1143"/>
                    <a:pt x="779" y="1145"/>
                  </a:cubicBezTo>
                  <a:cubicBezTo>
                    <a:pt x="778" y="1147"/>
                    <a:pt x="776" y="1152"/>
                    <a:pt x="778" y="1154"/>
                  </a:cubicBezTo>
                  <a:cubicBezTo>
                    <a:pt x="781" y="1156"/>
                    <a:pt x="782" y="1157"/>
                    <a:pt x="778" y="1159"/>
                  </a:cubicBezTo>
                  <a:cubicBezTo>
                    <a:pt x="772" y="1162"/>
                    <a:pt x="783" y="1170"/>
                    <a:pt x="784" y="1172"/>
                  </a:cubicBezTo>
                  <a:cubicBezTo>
                    <a:pt x="785" y="1174"/>
                    <a:pt x="780" y="1181"/>
                    <a:pt x="778" y="1181"/>
                  </a:cubicBezTo>
                  <a:cubicBezTo>
                    <a:pt x="773" y="1180"/>
                    <a:pt x="769" y="1174"/>
                    <a:pt x="768" y="1184"/>
                  </a:cubicBezTo>
                  <a:cubicBezTo>
                    <a:pt x="766" y="1196"/>
                    <a:pt x="761" y="1193"/>
                    <a:pt x="757" y="1201"/>
                  </a:cubicBezTo>
                  <a:cubicBezTo>
                    <a:pt x="755" y="1205"/>
                    <a:pt x="750" y="1208"/>
                    <a:pt x="746" y="1206"/>
                  </a:cubicBezTo>
                  <a:cubicBezTo>
                    <a:pt x="742" y="1205"/>
                    <a:pt x="737" y="1204"/>
                    <a:pt x="734" y="1201"/>
                  </a:cubicBezTo>
                  <a:cubicBezTo>
                    <a:pt x="729" y="1196"/>
                    <a:pt x="730" y="1193"/>
                    <a:pt x="724" y="1199"/>
                  </a:cubicBezTo>
                  <a:cubicBezTo>
                    <a:pt x="718" y="1207"/>
                    <a:pt x="715" y="1198"/>
                    <a:pt x="710" y="1198"/>
                  </a:cubicBezTo>
                  <a:cubicBezTo>
                    <a:pt x="699" y="1198"/>
                    <a:pt x="705" y="1214"/>
                    <a:pt x="697" y="1214"/>
                  </a:cubicBezTo>
                  <a:cubicBezTo>
                    <a:pt x="691" y="1217"/>
                    <a:pt x="681" y="1224"/>
                    <a:pt x="674" y="1223"/>
                  </a:cubicBezTo>
                  <a:cubicBezTo>
                    <a:pt x="667" y="1221"/>
                    <a:pt x="665" y="1232"/>
                    <a:pt x="660" y="1235"/>
                  </a:cubicBezTo>
                  <a:cubicBezTo>
                    <a:pt x="657" y="1237"/>
                    <a:pt x="652" y="1238"/>
                    <a:pt x="653" y="1242"/>
                  </a:cubicBezTo>
                  <a:cubicBezTo>
                    <a:pt x="654" y="1246"/>
                    <a:pt x="647" y="1251"/>
                    <a:pt x="647" y="1255"/>
                  </a:cubicBezTo>
                  <a:cubicBezTo>
                    <a:pt x="647" y="1257"/>
                    <a:pt x="650" y="1261"/>
                    <a:pt x="647" y="1263"/>
                  </a:cubicBezTo>
                  <a:cubicBezTo>
                    <a:pt x="643" y="1265"/>
                    <a:pt x="638" y="1264"/>
                    <a:pt x="633" y="1267"/>
                  </a:cubicBezTo>
                  <a:cubicBezTo>
                    <a:pt x="631" y="1268"/>
                    <a:pt x="620" y="1267"/>
                    <a:pt x="616" y="1266"/>
                  </a:cubicBezTo>
                  <a:cubicBezTo>
                    <a:pt x="610" y="1269"/>
                    <a:pt x="600" y="1269"/>
                    <a:pt x="600" y="1277"/>
                  </a:cubicBezTo>
                  <a:cubicBezTo>
                    <a:pt x="600" y="1283"/>
                    <a:pt x="602" y="1286"/>
                    <a:pt x="602" y="1293"/>
                  </a:cubicBezTo>
                  <a:cubicBezTo>
                    <a:pt x="600" y="1306"/>
                    <a:pt x="589" y="1309"/>
                    <a:pt x="578" y="1313"/>
                  </a:cubicBezTo>
                  <a:cubicBezTo>
                    <a:pt x="564" y="1317"/>
                    <a:pt x="572" y="1301"/>
                    <a:pt x="558" y="1310"/>
                  </a:cubicBezTo>
                  <a:cubicBezTo>
                    <a:pt x="547" y="1317"/>
                    <a:pt x="537" y="1309"/>
                    <a:pt x="531" y="1300"/>
                  </a:cubicBezTo>
                  <a:cubicBezTo>
                    <a:pt x="526" y="1292"/>
                    <a:pt x="524" y="1290"/>
                    <a:pt x="516" y="1287"/>
                  </a:cubicBezTo>
                  <a:cubicBezTo>
                    <a:pt x="505" y="1283"/>
                    <a:pt x="511" y="1276"/>
                    <a:pt x="509" y="1268"/>
                  </a:cubicBezTo>
                  <a:cubicBezTo>
                    <a:pt x="509" y="1267"/>
                    <a:pt x="503" y="1264"/>
                    <a:pt x="502" y="1262"/>
                  </a:cubicBezTo>
                  <a:cubicBezTo>
                    <a:pt x="497" y="1253"/>
                    <a:pt x="495" y="1248"/>
                    <a:pt x="495" y="1237"/>
                  </a:cubicBezTo>
                  <a:cubicBezTo>
                    <a:pt x="495" y="1220"/>
                    <a:pt x="499" y="1233"/>
                    <a:pt x="505" y="1224"/>
                  </a:cubicBezTo>
                  <a:cubicBezTo>
                    <a:pt x="508" y="1221"/>
                    <a:pt x="508" y="1216"/>
                    <a:pt x="512" y="1213"/>
                  </a:cubicBezTo>
                  <a:cubicBezTo>
                    <a:pt x="516" y="1210"/>
                    <a:pt x="521" y="1202"/>
                    <a:pt x="516" y="1199"/>
                  </a:cubicBezTo>
                  <a:cubicBezTo>
                    <a:pt x="514" y="1197"/>
                    <a:pt x="512" y="1195"/>
                    <a:pt x="511" y="1192"/>
                  </a:cubicBezTo>
                  <a:cubicBezTo>
                    <a:pt x="509" y="1191"/>
                    <a:pt x="502" y="1198"/>
                    <a:pt x="500" y="1200"/>
                  </a:cubicBezTo>
                  <a:cubicBezTo>
                    <a:pt x="498" y="1203"/>
                    <a:pt x="492" y="1204"/>
                    <a:pt x="490" y="1207"/>
                  </a:cubicBezTo>
                  <a:cubicBezTo>
                    <a:pt x="486" y="1215"/>
                    <a:pt x="478" y="1222"/>
                    <a:pt x="470" y="1225"/>
                  </a:cubicBezTo>
                  <a:cubicBezTo>
                    <a:pt x="460" y="1228"/>
                    <a:pt x="462" y="1219"/>
                    <a:pt x="454" y="1228"/>
                  </a:cubicBezTo>
                  <a:cubicBezTo>
                    <a:pt x="452" y="1230"/>
                    <a:pt x="448" y="1229"/>
                    <a:pt x="445" y="1230"/>
                  </a:cubicBezTo>
                  <a:cubicBezTo>
                    <a:pt x="444" y="1232"/>
                    <a:pt x="442" y="1239"/>
                    <a:pt x="439" y="1239"/>
                  </a:cubicBezTo>
                  <a:cubicBezTo>
                    <a:pt x="437" y="1238"/>
                    <a:pt x="436" y="1234"/>
                    <a:pt x="433" y="1235"/>
                  </a:cubicBezTo>
                  <a:cubicBezTo>
                    <a:pt x="432" y="1235"/>
                    <a:pt x="431" y="1249"/>
                    <a:pt x="431" y="1251"/>
                  </a:cubicBezTo>
                  <a:cubicBezTo>
                    <a:pt x="430" y="1255"/>
                    <a:pt x="430" y="1261"/>
                    <a:pt x="428" y="1264"/>
                  </a:cubicBezTo>
                  <a:cubicBezTo>
                    <a:pt x="427" y="1265"/>
                    <a:pt x="424" y="1265"/>
                    <a:pt x="423" y="1266"/>
                  </a:cubicBezTo>
                  <a:cubicBezTo>
                    <a:pt x="421" y="1267"/>
                    <a:pt x="418" y="1270"/>
                    <a:pt x="416" y="1267"/>
                  </a:cubicBezTo>
                  <a:cubicBezTo>
                    <a:pt x="414" y="1264"/>
                    <a:pt x="413" y="1259"/>
                    <a:pt x="412" y="1255"/>
                  </a:cubicBezTo>
                  <a:cubicBezTo>
                    <a:pt x="410" y="1246"/>
                    <a:pt x="417" y="1239"/>
                    <a:pt x="410" y="1231"/>
                  </a:cubicBezTo>
                  <a:cubicBezTo>
                    <a:pt x="406" y="1225"/>
                    <a:pt x="398" y="1215"/>
                    <a:pt x="404" y="1209"/>
                  </a:cubicBezTo>
                  <a:cubicBezTo>
                    <a:pt x="407" y="1205"/>
                    <a:pt x="411" y="1204"/>
                    <a:pt x="413" y="1200"/>
                  </a:cubicBezTo>
                  <a:cubicBezTo>
                    <a:pt x="415" y="1197"/>
                    <a:pt x="413" y="1185"/>
                    <a:pt x="411" y="1181"/>
                  </a:cubicBezTo>
                  <a:cubicBezTo>
                    <a:pt x="409" y="1176"/>
                    <a:pt x="404" y="1174"/>
                    <a:pt x="399" y="1172"/>
                  </a:cubicBezTo>
                  <a:cubicBezTo>
                    <a:pt x="392" y="1170"/>
                    <a:pt x="393" y="1171"/>
                    <a:pt x="389" y="1163"/>
                  </a:cubicBezTo>
                  <a:cubicBezTo>
                    <a:pt x="388" y="1160"/>
                    <a:pt x="384" y="1160"/>
                    <a:pt x="382" y="1158"/>
                  </a:cubicBezTo>
                  <a:cubicBezTo>
                    <a:pt x="379" y="1155"/>
                    <a:pt x="382" y="1151"/>
                    <a:pt x="382" y="1148"/>
                  </a:cubicBezTo>
                  <a:cubicBezTo>
                    <a:pt x="379" y="1148"/>
                    <a:pt x="376" y="1151"/>
                    <a:pt x="374" y="1152"/>
                  </a:cubicBezTo>
                  <a:cubicBezTo>
                    <a:pt x="368" y="1154"/>
                    <a:pt x="367" y="1152"/>
                    <a:pt x="363" y="1150"/>
                  </a:cubicBezTo>
                  <a:cubicBezTo>
                    <a:pt x="360" y="1148"/>
                    <a:pt x="356" y="1148"/>
                    <a:pt x="353" y="1147"/>
                  </a:cubicBezTo>
                  <a:cubicBezTo>
                    <a:pt x="346" y="1144"/>
                    <a:pt x="356" y="1123"/>
                    <a:pt x="355" y="1117"/>
                  </a:cubicBezTo>
                  <a:cubicBezTo>
                    <a:pt x="354" y="1114"/>
                    <a:pt x="351" y="1110"/>
                    <a:pt x="351" y="1107"/>
                  </a:cubicBezTo>
                  <a:cubicBezTo>
                    <a:pt x="351" y="1104"/>
                    <a:pt x="355" y="1105"/>
                    <a:pt x="354" y="1099"/>
                  </a:cubicBezTo>
                  <a:cubicBezTo>
                    <a:pt x="355" y="1097"/>
                    <a:pt x="354" y="1088"/>
                    <a:pt x="352" y="1086"/>
                  </a:cubicBezTo>
                  <a:cubicBezTo>
                    <a:pt x="349" y="1083"/>
                    <a:pt x="343" y="1083"/>
                    <a:pt x="349" y="1076"/>
                  </a:cubicBezTo>
                  <a:cubicBezTo>
                    <a:pt x="356" y="1066"/>
                    <a:pt x="337" y="1060"/>
                    <a:pt x="341" y="1054"/>
                  </a:cubicBezTo>
                  <a:cubicBezTo>
                    <a:pt x="342" y="1052"/>
                    <a:pt x="344" y="1052"/>
                    <a:pt x="341" y="1049"/>
                  </a:cubicBezTo>
                  <a:cubicBezTo>
                    <a:pt x="339" y="1046"/>
                    <a:pt x="336" y="1046"/>
                    <a:pt x="335" y="1042"/>
                  </a:cubicBezTo>
                  <a:cubicBezTo>
                    <a:pt x="334" y="1039"/>
                    <a:pt x="334" y="1035"/>
                    <a:pt x="334" y="1031"/>
                  </a:cubicBezTo>
                  <a:cubicBezTo>
                    <a:pt x="335" y="1025"/>
                    <a:pt x="335" y="1025"/>
                    <a:pt x="332" y="1019"/>
                  </a:cubicBezTo>
                  <a:cubicBezTo>
                    <a:pt x="327" y="1011"/>
                    <a:pt x="326" y="1002"/>
                    <a:pt x="335" y="996"/>
                  </a:cubicBezTo>
                  <a:cubicBezTo>
                    <a:pt x="336" y="995"/>
                    <a:pt x="338" y="993"/>
                    <a:pt x="336" y="991"/>
                  </a:cubicBezTo>
                  <a:cubicBezTo>
                    <a:pt x="334" y="989"/>
                    <a:pt x="328" y="988"/>
                    <a:pt x="329" y="985"/>
                  </a:cubicBezTo>
                  <a:cubicBezTo>
                    <a:pt x="330" y="981"/>
                    <a:pt x="337" y="984"/>
                    <a:pt x="338" y="979"/>
                  </a:cubicBezTo>
                  <a:cubicBezTo>
                    <a:pt x="338" y="977"/>
                    <a:pt x="337" y="963"/>
                    <a:pt x="335" y="961"/>
                  </a:cubicBezTo>
                  <a:cubicBezTo>
                    <a:pt x="333" y="959"/>
                    <a:pt x="326" y="959"/>
                    <a:pt x="323" y="959"/>
                  </a:cubicBezTo>
                  <a:cubicBezTo>
                    <a:pt x="320" y="958"/>
                    <a:pt x="313" y="953"/>
                    <a:pt x="312" y="950"/>
                  </a:cubicBezTo>
                  <a:cubicBezTo>
                    <a:pt x="312" y="947"/>
                    <a:pt x="314" y="942"/>
                    <a:pt x="312" y="940"/>
                  </a:cubicBezTo>
                  <a:cubicBezTo>
                    <a:pt x="307" y="932"/>
                    <a:pt x="297" y="938"/>
                    <a:pt x="293" y="932"/>
                  </a:cubicBezTo>
                  <a:cubicBezTo>
                    <a:pt x="290" y="927"/>
                    <a:pt x="287" y="922"/>
                    <a:pt x="284" y="917"/>
                  </a:cubicBezTo>
                  <a:cubicBezTo>
                    <a:pt x="281" y="911"/>
                    <a:pt x="274" y="915"/>
                    <a:pt x="272" y="921"/>
                  </a:cubicBezTo>
                  <a:cubicBezTo>
                    <a:pt x="272" y="924"/>
                    <a:pt x="272" y="931"/>
                    <a:pt x="271" y="934"/>
                  </a:cubicBezTo>
                  <a:cubicBezTo>
                    <a:pt x="271" y="934"/>
                    <a:pt x="271" y="934"/>
                    <a:pt x="270" y="934"/>
                  </a:cubicBezTo>
                  <a:cubicBezTo>
                    <a:pt x="269" y="931"/>
                    <a:pt x="261" y="921"/>
                    <a:pt x="260" y="927"/>
                  </a:cubicBezTo>
                  <a:cubicBezTo>
                    <a:pt x="258" y="933"/>
                    <a:pt x="259" y="940"/>
                    <a:pt x="255" y="945"/>
                  </a:cubicBezTo>
                  <a:cubicBezTo>
                    <a:pt x="253" y="953"/>
                    <a:pt x="253" y="956"/>
                    <a:pt x="247" y="962"/>
                  </a:cubicBezTo>
                  <a:cubicBezTo>
                    <a:pt x="244" y="967"/>
                    <a:pt x="244" y="974"/>
                    <a:pt x="238" y="976"/>
                  </a:cubicBezTo>
                  <a:cubicBezTo>
                    <a:pt x="229" y="980"/>
                    <a:pt x="229" y="980"/>
                    <a:pt x="229" y="980"/>
                  </a:cubicBezTo>
                  <a:cubicBezTo>
                    <a:pt x="226" y="981"/>
                    <a:pt x="221" y="974"/>
                    <a:pt x="219" y="972"/>
                  </a:cubicBezTo>
                  <a:cubicBezTo>
                    <a:pt x="212" y="966"/>
                    <a:pt x="207" y="967"/>
                    <a:pt x="205" y="975"/>
                  </a:cubicBezTo>
                  <a:cubicBezTo>
                    <a:pt x="203" y="981"/>
                    <a:pt x="203" y="994"/>
                    <a:pt x="198" y="998"/>
                  </a:cubicBezTo>
                  <a:cubicBezTo>
                    <a:pt x="194" y="1002"/>
                    <a:pt x="188" y="997"/>
                    <a:pt x="193" y="1005"/>
                  </a:cubicBezTo>
                  <a:cubicBezTo>
                    <a:pt x="195" y="1008"/>
                    <a:pt x="196" y="1015"/>
                    <a:pt x="193" y="1017"/>
                  </a:cubicBezTo>
                  <a:cubicBezTo>
                    <a:pt x="184" y="1024"/>
                    <a:pt x="184" y="1024"/>
                    <a:pt x="184" y="1024"/>
                  </a:cubicBezTo>
                  <a:cubicBezTo>
                    <a:pt x="184" y="1024"/>
                    <a:pt x="184" y="1024"/>
                    <a:pt x="184" y="1024"/>
                  </a:cubicBezTo>
                  <a:cubicBezTo>
                    <a:pt x="183" y="1023"/>
                    <a:pt x="183" y="1022"/>
                    <a:pt x="182" y="1021"/>
                  </a:cubicBezTo>
                  <a:cubicBezTo>
                    <a:pt x="176" y="1010"/>
                    <a:pt x="173" y="997"/>
                    <a:pt x="165" y="987"/>
                  </a:cubicBezTo>
                  <a:cubicBezTo>
                    <a:pt x="160" y="981"/>
                    <a:pt x="152" y="964"/>
                    <a:pt x="150" y="956"/>
                  </a:cubicBezTo>
                  <a:cubicBezTo>
                    <a:pt x="149" y="949"/>
                    <a:pt x="141" y="943"/>
                    <a:pt x="138" y="935"/>
                  </a:cubicBezTo>
                  <a:cubicBezTo>
                    <a:pt x="133" y="922"/>
                    <a:pt x="128" y="908"/>
                    <a:pt x="120" y="896"/>
                  </a:cubicBezTo>
                  <a:cubicBezTo>
                    <a:pt x="114" y="886"/>
                    <a:pt x="115" y="877"/>
                    <a:pt x="110" y="868"/>
                  </a:cubicBezTo>
                  <a:cubicBezTo>
                    <a:pt x="107" y="863"/>
                    <a:pt x="102" y="853"/>
                    <a:pt x="102" y="847"/>
                  </a:cubicBezTo>
                  <a:cubicBezTo>
                    <a:pt x="101" y="834"/>
                    <a:pt x="93" y="823"/>
                    <a:pt x="89" y="811"/>
                  </a:cubicBezTo>
                  <a:cubicBezTo>
                    <a:pt x="86" y="801"/>
                    <a:pt x="84" y="791"/>
                    <a:pt x="83" y="781"/>
                  </a:cubicBezTo>
                  <a:cubicBezTo>
                    <a:pt x="81" y="773"/>
                    <a:pt x="77" y="766"/>
                    <a:pt x="76" y="758"/>
                  </a:cubicBezTo>
                  <a:cubicBezTo>
                    <a:pt x="76" y="749"/>
                    <a:pt x="72" y="740"/>
                    <a:pt x="67" y="732"/>
                  </a:cubicBezTo>
                  <a:cubicBezTo>
                    <a:pt x="63" y="725"/>
                    <a:pt x="62" y="719"/>
                    <a:pt x="59" y="712"/>
                  </a:cubicBezTo>
                  <a:cubicBezTo>
                    <a:pt x="56" y="708"/>
                    <a:pt x="54" y="704"/>
                    <a:pt x="52" y="699"/>
                  </a:cubicBezTo>
                  <a:cubicBezTo>
                    <a:pt x="50" y="692"/>
                    <a:pt x="52" y="685"/>
                    <a:pt x="45" y="681"/>
                  </a:cubicBezTo>
                  <a:cubicBezTo>
                    <a:pt x="42" y="679"/>
                    <a:pt x="37" y="675"/>
                    <a:pt x="37" y="671"/>
                  </a:cubicBezTo>
                  <a:cubicBezTo>
                    <a:pt x="35" y="662"/>
                    <a:pt x="30" y="658"/>
                    <a:pt x="22" y="654"/>
                  </a:cubicBezTo>
                  <a:cubicBezTo>
                    <a:pt x="21" y="653"/>
                    <a:pt x="16" y="639"/>
                    <a:pt x="16" y="637"/>
                  </a:cubicBezTo>
                  <a:cubicBezTo>
                    <a:pt x="15" y="632"/>
                    <a:pt x="16" y="630"/>
                    <a:pt x="13" y="626"/>
                  </a:cubicBezTo>
                  <a:cubicBezTo>
                    <a:pt x="10" y="622"/>
                    <a:pt x="5" y="614"/>
                    <a:pt x="1" y="613"/>
                  </a:cubicBezTo>
                  <a:cubicBezTo>
                    <a:pt x="1" y="612"/>
                    <a:pt x="0" y="612"/>
                    <a:pt x="0" y="612"/>
                  </a:cubicBezTo>
                  <a:cubicBezTo>
                    <a:pt x="0" y="612"/>
                    <a:pt x="0" y="612"/>
                    <a:pt x="0" y="612"/>
                  </a:cubicBezTo>
                  <a:cubicBezTo>
                    <a:pt x="1" y="609"/>
                    <a:pt x="1" y="605"/>
                    <a:pt x="4" y="604"/>
                  </a:cubicBezTo>
                  <a:cubicBezTo>
                    <a:pt x="8" y="602"/>
                    <a:pt x="11" y="603"/>
                    <a:pt x="14" y="602"/>
                  </a:cubicBezTo>
                  <a:cubicBezTo>
                    <a:pt x="21" y="601"/>
                    <a:pt x="23" y="591"/>
                    <a:pt x="29" y="587"/>
                  </a:cubicBezTo>
                  <a:cubicBezTo>
                    <a:pt x="31" y="585"/>
                    <a:pt x="33" y="592"/>
                    <a:pt x="37" y="593"/>
                  </a:cubicBezTo>
                  <a:cubicBezTo>
                    <a:pt x="40" y="594"/>
                    <a:pt x="42" y="589"/>
                    <a:pt x="43" y="586"/>
                  </a:cubicBezTo>
                  <a:cubicBezTo>
                    <a:pt x="46" y="581"/>
                    <a:pt x="41" y="577"/>
                    <a:pt x="47" y="573"/>
                  </a:cubicBezTo>
                  <a:cubicBezTo>
                    <a:pt x="54" y="567"/>
                    <a:pt x="39" y="564"/>
                    <a:pt x="40" y="560"/>
                  </a:cubicBezTo>
                  <a:cubicBezTo>
                    <a:pt x="42" y="552"/>
                    <a:pt x="45" y="559"/>
                    <a:pt x="50" y="555"/>
                  </a:cubicBezTo>
                  <a:cubicBezTo>
                    <a:pt x="54" y="552"/>
                    <a:pt x="47" y="550"/>
                    <a:pt x="51" y="548"/>
                  </a:cubicBezTo>
                  <a:cubicBezTo>
                    <a:pt x="57" y="545"/>
                    <a:pt x="55" y="547"/>
                    <a:pt x="53" y="542"/>
                  </a:cubicBezTo>
                  <a:cubicBezTo>
                    <a:pt x="51" y="538"/>
                    <a:pt x="58" y="541"/>
                    <a:pt x="59" y="540"/>
                  </a:cubicBezTo>
                  <a:cubicBezTo>
                    <a:pt x="62" y="539"/>
                    <a:pt x="57" y="527"/>
                    <a:pt x="64" y="525"/>
                  </a:cubicBezTo>
                  <a:cubicBezTo>
                    <a:pt x="67" y="524"/>
                    <a:pt x="74" y="525"/>
                    <a:pt x="77" y="524"/>
                  </a:cubicBezTo>
                  <a:cubicBezTo>
                    <a:pt x="81" y="523"/>
                    <a:pt x="83" y="516"/>
                    <a:pt x="88" y="520"/>
                  </a:cubicBezTo>
                  <a:cubicBezTo>
                    <a:pt x="92" y="522"/>
                    <a:pt x="89" y="527"/>
                    <a:pt x="96" y="526"/>
                  </a:cubicBezTo>
                  <a:cubicBezTo>
                    <a:pt x="111" y="524"/>
                    <a:pt x="90" y="557"/>
                    <a:pt x="115" y="551"/>
                  </a:cubicBezTo>
                  <a:cubicBezTo>
                    <a:pt x="124" y="549"/>
                    <a:pt x="128" y="552"/>
                    <a:pt x="128" y="561"/>
                  </a:cubicBezTo>
                  <a:cubicBezTo>
                    <a:pt x="128" y="568"/>
                    <a:pt x="138" y="574"/>
                    <a:pt x="130" y="581"/>
                  </a:cubicBezTo>
                  <a:cubicBezTo>
                    <a:pt x="123" y="587"/>
                    <a:pt x="123" y="584"/>
                    <a:pt x="127" y="592"/>
                  </a:cubicBezTo>
                  <a:cubicBezTo>
                    <a:pt x="130" y="598"/>
                    <a:pt x="125" y="602"/>
                    <a:pt x="134" y="602"/>
                  </a:cubicBezTo>
                  <a:cubicBezTo>
                    <a:pt x="136" y="602"/>
                    <a:pt x="134" y="612"/>
                    <a:pt x="134" y="613"/>
                  </a:cubicBezTo>
                  <a:cubicBezTo>
                    <a:pt x="133" y="624"/>
                    <a:pt x="133" y="627"/>
                    <a:pt x="145" y="625"/>
                  </a:cubicBezTo>
                  <a:cubicBezTo>
                    <a:pt x="148" y="625"/>
                    <a:pt x="159" y="620"/>
                    <a:pt x="160" y="625"/>
                  </a:cubicBezTo>
                  <a:cubicBezTo>
                    <a:pt x="162" y="629"/>
                    <a:pt x="159" y="634"/>
                    <a:pt x="164" y="637"/>
                  </a:cubicBezTo>
                  <a:cubicBezTo>
                    <a:pt x="167" y="638"/>
                    <a:pt x="171" y="634"/>
                    <a:pt x="173" y="632"/>
                  </a:cubicBezTo>
                  <a:cubicBezTo>
                    <a:pt x="175" y="631"/>
                    <a:pt x="177" y="633"/>
                    <a:pt x="179" y="634"/>
                  </a:cubicBezTo>
                  <a:cubicBezTo>
                    <a:pt x="181" y="635"/>
                    <a:pt x="183" y="630"/>
                    <a:pt x="185" y="633"/>
                  </a:cubicBezTo>
                  <a:cubicBezTo>
                    <a:pt x="187" y="635"/>
                    <a:pt x="196" y="634"/>
                    <a:pt x="199" y="634"/>
                  </a:cubicBezTo>
                  <a:cubicBezTo>
                    <a:pt x="212" y="634"/>
                    <a:pt x="213" y="647"/>
                    <a:pt x="223" y="650"/>
                  </a:cubicBezTo>
                  <a:cubicBezTo>
                    <a:pt x="228" y="652"/>
                    <a:pt x="238" y="658"/>
                    <a:pt x="242" y="658"/>
                  </a:cubicBezTo>
                  <a:cubicBezTo>
                    <a:pt x="248" y="657"/>
                    <a:pt x="252" y="653"/>
                    <a:pt x="258" y="653"/>
                  </a:cubicBezTo>
                  <a:cubicBezTo>
                    <a:pt x="267" y="653"/>
                    <a:pt x="276" y="659"/>
                    <a:pt x="285" y="655"/>
                  </a:cubicBezTo>
                  <a:cubicBezTo>
                    <a:pt x="289" y="652"/>
                    <a:pt x="292" y="649"/>
                    <a:pt x="297" y="648"/>
                  </a:cubicBezTo>
                  <a:cubicBezTo>
                    <a:pt x="303" y="647"/>
                    <a:pt x="309" y="646"/>
                    <a:pt x="315" y="646"/>
                  </a:cubicBezTo>
                  <a:cubicBezTo>
                    <a:pt x="325" y="645"/>
                    <a:pt x="338" y="647"/>
                    <a:pt x="348" y="650"/>
                  </a:cubicBezTo>
                  <a:cubicBezTo>
                    <a:pt x="353" y="652"/>
                    <a:pt x="358" y="661"/>
                    <a:pt x="363" y="665"/>
                  </a:cubicBezTo>
                  <a:cubicBezTo>
                    <a:pt x="369" y="668"/>
                    <a:pt x="377" y="668"/>
                    <a:pt x="383" y="664"/>
                  </a:cubicBezTo>
                  <a:cubicBezTo>
                    <a:pt x="387" y="660"/>
                    <a:pt x="388" y="657"/>
                    <a:pt x="394" y="656"/>
                  </a:cubicBezTo>
                  <a:cubicBezTo>
                    <a:pt x="402" y="655"/>
                    <a:pt x="394" y="651"/>
                    <a:pt x="392" y="650"/>
                  </a:cubicBezTo>
                  <a:cubicBezTo>
                    <a:pt x="388" y="645"/>
                    <a:pt x="390" y="636"/>
                    <a:pt x="393" y="631"/>
                  </a:cubicBezTo>
                  <a:cubicBezTo>
                    <a:pt x="397" y="625"/>
                    <a:pt x="418" y="635"/>
                    <a:pt x="422" y="621"/>
                  </a:cubicBezTo>
                  <a:cubicBezTo>
                    <a:pt x="423" y="618"/>
                    <a:pt x="423" y="610"/>
                    <a:pt x="426" y="609"/>
                  </a:cubicBezTo>
                  <a:cubicBezTo>
                    <a:pt x="435" y="604"/>
                    <a:pt x="427" y="600"/>
                    <a:pt x="435" y="596"/>
                  </a:cubicBezTo>
                  <a:cubicBezTo>
                    <a:pt x="438" y="594"/>
                    <a:pt x="441" y="593"/>
                    <a:pt x="445" y="595"/>
                  </a:cubicBezTo>
                  <a:cubicBezTo>
                    <a:pt x="448" y="597"/>
                    <a:pt x="447" y="598"/>
                    <a:pt x="451" y="596"/>
                  </a:cubicBezTo>
                  <a:cubicBezTo>
                    <a:pt x="454" y="594"/>
                    <a:pt x="458" y="585"/>
                    <a:pt x="463" y="591"/>
                  </a:cubicBezTo>
                  <a:cubicBezTo>
                    <a:pt x="469" y="598"/>
                    <a:pt x="474" y="585"/>
                    <a:pt x="479" y="583"/>
                  </a:cubicBezTo>
                  <a:cubicBezTo>
                    <a:pt x="481" y="581"/>
                    <a:pt x="484" y="581"/>
                    <a:pt x="487" y="580"/>
                  </a:cubicBezTo>
                  <a:cubicBezTo>
                    <a:pt x="489" y="580"/>
                    <a:pt x="493" y="580"/>
                    <a:pt x="495" y="580"/>
                  </a:cubicBezTo>
                  <a:cubicBezTo>
                    <a:pt x="494" y="0"/>
                    <a:pt x="494" y="0"/>
                    <a:pt x="494" y="0"/>
                  </a:cubicBezTo>
                  <a:cubicBezTo>
                    <a:pt x="494" y="0"/>
                    <a:pt x="494" y="0"/>
                    <a:pt x="494" y="0"/>
                  </a:cubicBezTo>
                  <a:cubicBezTo>
                    <a:pt x="501" y="6"/>
                    <a:pt x="501" y="6"/>
                    <a:pt x="501" y="6"/>
                  </a:cubicBezTo>
                  <a:cubicBezTo>
                    <a:pt x="508" y="10"/>
                    <a:pt x="507" y="15"/>
                    <a:pt x="514" y="17"/>
                  </a:cubicBezTo>
                  <a:cubicBezTo>
                    <a:pt x="516" y="18"/>
                    <a:pt x="517" y="21"/>
                    <a:pt x="519" y="21"/>
                  </a:cubicBezTo>
                  <a:cubicBezTo>
                    <a:pt x="522" y="22"/>
                    <a:pt x="528" y="19"/>
                    <a:pt x="531" y="23"/>
                  </a:cubicBezTo>
                  <a:cubicBezTo>
                    <a:pt x="532" y="25"/>
                    <a:pt x="533" y="27"/>
                    <a:pt x="535" y="30"/>
                  </a:cubicBezTo>
                  <a:cubicBezTo>
                    <a:pt x="536" y="32"/>
                    <a:pt x="538" y="32"/>
                    <a:pt x="540" y="34"/>
                  </a:cubicBezTo>
                  <a:cubicBezTo>
                    <a:pt x="542" y="35"/>
                    <a:pt x="545" y="38"/>
                    <a:pt x="545" y="40"/>
                  </a:cubicBezTo>
                  <a:cubicBezTo>
                    <a:pt x="547" y="45"/>
                    <a:pt x="549" y="46"/>
                    <a:pt x="551" y="50"/>
                  </a:cubicBezTo>
                  <a:cubicBezTo>
                    <a:pt x="554" y="52"/>
                    <a:pt x="552" y="54"/>
                    <a:pt x="556" y="57"/>
                  </a:cubicBezTo>
                  <a:cubicBezTo>
                    <a:pt x="559" y="59"/>
                    <a:pt x="556" y="61"/>
                    <a:pt x="557" y="64"/>
                  </a:cubicBezTo>
                  <a:cubicBezTo>
                    <a:pt x="558" y="68"/>
                    <a:pt x="561" y="67"/>
                    <a:pt x="562" y="70"/>
                  </a:cubicBezTo>
                  <a:cubicBezTo>
                    <a:pt x="565" y="73"/>
                    <a:pt x="567" y="80"/>
                    <a:pt x="570" y="84"/>
                  </a:cubicBezTo>
                  <a:cubicBezTo>
                    <a:pt x="572" y="88"/>
                    <a:pt x="574" y="89"/>
                    <a:pt x="575" y="94"/>
                  </a:cubicBezTo>
                  <a:cubicBezTo>
                    <a:pt x="576" y="103"/>
                    <a:pt x="586" y="101"/>
                    <a:pt x="586" y="106"/>
                  </a:cubicBezTo>
                  <a:cubicBezTo>
                    <a:pt x="587" y="114"/>
                    <a:pt x="580" y="113"/>
                    <a:pt x="588" y="120"/>
                  </a:cubicBezTo>
                  <a:cubicBezTo>
                    <a:pt x="596" y="125"/>
                    <a:pt x="588" y="130"/>
                    <a:pt x="588" y="137"/>
                  </a:cubicBezTo>
                  <a:cubicBezTo>
                    <a:pt x="588" y="143"/>
                    <a:pt x="595" y="144"/>
                    <a:pt x="595" y="150"/>
                  </a:cubicBezTo>
                  <a:cubicBezTo>
                    <a:pt x="595" y="156"/>
                    <a:pt x="601" y="155"/>
                    <a:pt x="602" y="158"/>
                  </a:cubicBezTo>
                  <a:cubicBezTo>
                    <a:pt x="602" y="162"/>
                    <a:pt x="600" y="163"/>
                    <a:pt x="603" y="166"/>
                  </a:cubicBezTo>
                  <a:cubicBezTo>
                    <a:pt x="604" y="167"/>
                    <a:pt x="607" y="168"/>
                    <a:pt x="607" y="170"/>
                  </a:cubicBezTo>
                  <a:cubicBezTo>
                    <a:pt x="607" y="173"/>
                    <a:pt x="603" y="176"/>
                    <a:pt x="608" y="178"/>
                  </a:cubicBezTo>
                  <a:cubicBezTo>
                    <a:pt x="613" y="180"/>
                    <a:pt x="611" y="186"/>
                    <a:pt x="610" y="190"/>
                  </a:cubicBezTo>
                  <a:cubicBezTo>
                    <a:pt x="609" y="194"/>
                    <a:pt x="611" y="198"/>
                    <a:pt x="610" y="202"/>
                  </a:cubicBezTo>
                  <a:cubicBezTo>
                    <a:pt x="608" y="208"/>
                    <a:pt x="612" y="206"/>
                    <a:pt x="613" y="211"/>
                  </a:cubicBezTo>
                  <a:cubicBezTo>
                    <a:pt x="614" y="214"/>
                    <a:pt x="612" y="215"/>
                    <a:pt x="610" y="217"/>
                  </a:cubicBezTo>
                  <a:cubicBezTo>
                    <a:pt x="606" y="222"/>
                    <a:pt x="608" y="227"/>
                    <a:pt x="604" y="232"/>
                  </a:cubicBezTo>
                  <a:cubicBezTo>
                    <a:pt x="602" y="235"/>
                    <a:pt x="600" y="239"/>
                    <a:pt x="598" y="241"/>
                  </a:cubicBezTo>
                  <a:cubicBezTo>
                    <a:pt x="593" y="246"/>
                    <a:pt x="594" y="252"/>
                    <a:pt x="589" y="256"/>
                  </a:cubicBezTo>
                  <a:cubicBezTo>
                    <a:pt x="583" y="260"/>
                    <a:pt x="582" y="260"/>
                    <a:pt x="579" y="268"/>
                  </a:cubicBezTo>
                  <a:cubicBezTo>
                    <a:pt x="580" y="272"/>
                    <a:pt x="579" y="274"/>
                    <a:pt x="581" y="277"/>
                  </a:cubicBezTo>
                  <a:cubicBezTo>
                    <a:pt x="585" y="282"/>
                    <a:pt x="582" y="286"/>
                    <a:pt x="583" y="291"/>
                  </a:cubicBezTo>
                  <a:cubicBezTo>
                    <a:pt x="584" y="295"/>
                    <a:pt x="578" y="298"/>
                    <a:pt x="581" y="302"/>
                  </a:cubicBezTo>
                  <a:cubicBezTo>
                    <a:pt x="585" y="307"/>
                    <a:pt x="583" y="313"/>
                    <a:pt x="586" y="319"/>
                  </a:cubicBezTo>
                  <a:cubicBezTo>
                    <a:pt x="588" y="323"/>
                    <a:pt x="590" y="326"/>
                    <a:pt x="590" y="331"/>
                  </a:cubicBezTo>
                  <a:cubicBezTo>
                    <a:pt x="590" y="332"/>
                    <a:pt x="591" y="332"/>
                    <a:pt x="592" y="331"/>
                  </a:cubicBezTo>
                  <a:cubicBezTo>
                    <a:pt x="607" y="321"/>
                    <a:pt x="607" y="321"/>
                    <a:pt x="607" y="321"/>
                  </a:cubicBezTo>
                  <a:cubicBezTo>
                    <a:pt x="614" y="316"/>
                    <a:pt x="628" y="315"/>
                    <a:pt x="634" y="322"/>
                  </a:cubicBezTo>
                  <a:cubicBezTo>
                    <a:pt x="637" y="325"/>
                    <a:pt x="644" y="324"/>
                    <a:pt x="648" y="325"/>
                  </a:cubicBezTo>
                  <a:cubicBezTo>
                    <a:pt x="654" y="327"/>
                    <a:pt x="657" y="329"/>
                    <a:pt x="663" y="325"/>
                  </a:cubicBezTo>
                  <a:cubicBezTo>
                    <a:pt x="670" y="322"/>
                    <a:pt x="674" y="327"/>
                    <a:pt x="680" y="323"/>
                  </a:cubicBezTo>
                  <a:cubicBezTo>
                    <a:pt x="684" y="321"/>
                    <a:pt x="693" y="320"/>
                    <a:pt x="697" y="321"/>
                  </a:cubicBezTo>
                  <a:cubicBezTo>
                    <a:pt x="701" y="322"/>
                    <a:pt x="704" y="326"/>
                    <a:pt x="709" y="325"/>
                  </a:cubicBezTo>
                  <a:cubicBezTo>
                    <a:pt x="711" y="325"/>
                    <a:pt x="715" y="322"/>
                    <a:pt x="718" y="324"/>
                  </a:cubicBezTo>
                  <a:cubicBezTo>
                    <a:pt x="728" y="331"/>
                    <a:pt x="746" y="322"/>
                    <a:pt x="746" y="309"/>
                  </a:cubicBezTo>
                  <a:cubicBezTo>
                    <a:pt x="746" y="304"/>
                    <a:pt x="742" y="297"/>
                    <a:pt x="749" y="296"/>
                  </a:cubicBezTo>
                  <a:cubicBezTo>
                    <a:pt x="756" y="294"/>
                    <a:pt x="765" y="300"/>
                    <a:pt x="771" y="294"/>
                  </a:cubicBezTo>
                  <a:cubicBezTo>
                    <a:pt x="783" y="292"/>
                    <a:pt x="786" y="281"/>
                    <a:pt x="794" y="273"/>
                  </a:cubicBezTo>
                  <a:cubicBezTo>
                    <a:pt x="797" y="270"/>
                    <a:pt x="799" y="266"/>
                    <a:pt x="801" y="262"/>
                  </a:cubicBezTo>
                  <a:cubicBezTo>
                    <a:pt x="802" y="259"/>
                    <a:pt x="801" y="255"/>
                    <a:pt x="803" y="253"/>
                  </a:cubicBezTo>
                  <a:cubicBezTo>
                    <a:pt x="805" y="250"/>
                    <a:pt x="808" y="250"/>
                    <a:pt x="810" y="247"/>
                  </a:cubicBezTo>
                  <a:cubicBezTo>
                    <a:pt x="813" y="244"/>
                    <a:pt x="815" y="246"/>
                    <a:pt x="817" y="245"/>
                  </a:cubicBezTo>
                  <a:cubicBezTo>
                    <a:pt x="819" y="244"/>
                    <a:pt x="819" y="241"/>
                    <a:pt x="821" y="241"/>
                  </a:cubicBezTo>
                  <a:cubicBezTo>
                    <a:pt x="828" y="241"/>
                    <a:pt x="826" y="235"/>
                    <a:pt x="829" y="234"/>
                  </a:cubicBezTo>
                  <a:cubicBezTo>
                    <a:pt x="835" y="232"/>
                    <a:pt x="833" y="224"/>
                    <a:pt x="842" y="223"/>
                  </a:cubicBezTo>
                  <a:cubicBezTo>
                    <a:pt x="846" y="223"/>
                    <a:pt x="854" y="232"/>
                    <a:pt x="856" y="222"/>
                  </a:cubicBezTo>
                  <a:close/>
                </a:path>
              </a:pathLst>
            </a:custGeom>
            <a:solidFill>
              <a:schemeClr val="accent1"/>
            </a:solid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60" name="TextBox 59"/>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61" name="TextBox 60"/>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62" name="TextBox 61"/>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63" name="Rounded Rectangle 62"/>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64" name="Rectangle 63"/>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65" name="Rectangle 64"/>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66" name="Rectangle 65"/>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67" name="Rectangle 66"/>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68" name="Group 67"/>
          <p:cNvGrpSpPr/>
          <p:nvPr/>
        </p:nvGrpSpPr>
        <p:grpSpPr>
          <a:xfrm flipH="1">
            <a:off x="386022" y="3497947"/>
            <a:ext cx="3209834" cy="82442"/>
            <a:chOff x="405482" y="2771139"/>
            <a:chExt cx="4006169" cy="96920"/>
          </a:xfrm>
        </p:grpSpPr>
        <p:sp>
          <p:nvSpPr>
            <p:cNvPr id="69"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0"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1"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2"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3"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4"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5"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6"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7"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8"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79" name="Group 78"/>
          <p:cNvGrpSpPr/>
          <p:nvPr/>
        </p:nvGrpSpPr>
        <p:grpSpPr>
          <a:xfrm flipH="1">
            <a:off x="386022" y="3992102"/>
            <a:ext cx="3209834" cy="82442"/>
            <a:chOff x="405482" y="2771139"/>
            <a:chExt cx="4006169" cy="96920"/>
          </a:xfrm>
        </p:grpSpPr>
        <p:sp>
          <p:nvSpPr>
            <p:cNvPr id="80"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1"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2"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3"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4"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5"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6"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7"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8"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9"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90" name="Group 89"/>
          <p:cNvGrpSpPr/>
          <p:nvPr/>
        </p:nvGrpSpPr>
        <p:grpSpPr>
          <a:xfrm flipH="1">
            <a:off x="386022" y="4486257"/>
            <a:ext cx="3209834" cy="82442"/>
            <a:chOff x="405482" y="2771139"/>
            <a:chExt cx="4006169" cy="96920"/>
          </a:xfrm>
        </p:grpSpPr>
        <p:sp>
          <p:nvSpPr>
            <p:cNvPr id="91"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2"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01" name="Rectangle 100"/>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02" name="Rectangle 101"/>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233253976"/>
      </p:ext>
    </p:extLst>
  </p:cSld>
  <p:clrMapOvr>
    <a:masterClrMapping/>
  </p:clrMapOvr>
  <p:transition spd="slow">
    <p:push dir="u"/>
  </p:transition>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Asia Map</a:t>
            </a:r>
            <a:endParaRPr lang="en-US" dirty="0"/>
          </a:p>
        </p:txBody>
      </p:sp>
      <p:grpSp>
        <p:nvGrpSpPr>
          <p:cNvPr id="4" name="Group 504"/>
          <p:cNvGrpSpPr/>
          <p:nvPr/>
        </p:nvGrpSpPr>
        <p:grpSpPr>
          <a:xfrm>
            <a:off x="3954434" y="1413152"/>
            <a:ext cx="5082148" cy="3368398"/>
            <a:chOff x="2206625" y="1096963"/>
            <a:chExt cx="5597525" cy="3709987"/>
          </a:xfrm>
          <a:solidFill>
            <a:schemeClr val="bg1">
              <a:lumMod val="95000"/>
            </a:schemeClr>
          </a:solidFill>
          <a:effectLst/>
        </p:grpSpPr>
        <p:grpSp>
          <p:nvGrpSpPr>
            <p:cNvPr id="5" name="Group 205"/>
            <p:cNvGrpSpPr>
              <a:grpSpLocks/>
            </p:cNvGrpSpPr>
            <p:nvPr/>
          </p:nvGrpSpPr>
          <p:grpSpPr bwMode="auto">
            <a:xfrm>
              <a:off x="2224089" y="1096960"/>
              <a:ext cx="4314827" cy="3709984"/>
              <a:chOff x="1401" y="691"/>
              <a:chExt cx="2718" cy="2337"/>
            </a:xfrm>
            <a:grpFill/>
          </p:grpSpPr>
          <p:sp>
            <p:nvSpPr>
              <p:cNvPr id="73" name="Freeform 5"/>
              <p:cNvSpPr>
                <a:spLocks/>
              </p:cNvSpPr>
              <p:nvPr/>
            </p:nvSpPr>
            <p:spPr bwMode="auto">
              <a:xfrm>
                <a:off x="3025" y="2161"/>
                <a:ext cx="156" cy="377"/>
              </a:xfrm>
              <a:custGeom>
                <a:avLst/>
                <a:gdLst/>
                <a:ahLst/>
                <a:cxnLst>
                  <a:cxn ang="0">
                    <a:pos x="154" y="270"/>
                  </a:cxn>
                  <a:cxn ang="0">
                    <a:pos x="154" y="279"/>
                  </a:cxn>
                  <a:cxn ang="0">
                    <a:pos x="152" y="294"/>
                  </a:cxn>
                  <a:cxn ang="0">
                    <a:pos x="140" y="310"/>
                  </a:cxn>
                  <a:cxn ang="0">
                    <a:pos x="126" y="320"/>
                  </a:cxn>
                  <a:cxn ang="0">
                    <a:pos x="111" y="329"/>
                  </a:cxn>
                  <a:cxn ang="0">
                    <a:pos x="100" y="334"/>
                  </a:cxn>
                  <a:cxn ang="0">
                    <a:pos x="92" y="350"/>
                  </a:cxn>
                  <a:cxn ang="0">
                    <a:pos x="76" y="360"/>
                  </a:cxn>
                  <a:cxn ang="0">
                    <a:pos x="64" y="374"/>
                  </a:cxn>
                  <a:cxn ang="0">
                    <a:pos x="55" y="365"/>
                  </a:cxn>
                  <a:cxn ang="0">
                    <a:pos x="59" y="341"/>
                  </a:cxn>
                  <a:cxn ang="0">
                    <a:pos x="50" y="339"/>
                  </a:cxn>
                  <a:cxn ang="0">
                    <a:pos x="55" y="327"/>
                  </a:cxn>
                  <a:cxn ang="0">
                    <a:pos x="66" y="317"/>
                  </a:cxn>
                  <a:cxn ang="0">
                    <a:pos x="83" y="320"/>
                  </a:cxn>
                  <a:cxn ang="0">
                    <a:pos x="78" y="301"/>
                  </a:cxn>
                  <a:cxn ang="0">
                    <a:pos x="90" y="298"/>
                  </a:cxn>
                  <a:cxn ang="0">
                    <a:pos x="102" y="286"/>
                  </a:cxn>
                  <a:cxn ang="0">
                    <a:pos x="116" y="275"/>
                  </a:cxn>
                  <a:cxn ang="0">
                    <a:pos x="116" y="251"/>
                  </a:cxn>
                  <a:cxn ang="0">
                    <a:pos x="111" y="232"/>
                  </a:cxn>
                  <a:cxn ang="0">
                    <a:pos x="116" y="213"/>
                  </a:cxn>
                  <a:cxn ang="0">
                    <a:pos x="109" y="196"/>
                  </a:cxn>
                  <a:cxn ang="0">
                    <a:pos x="107" y="182"/>
                  </a:cxn>
                  <a:cxn ang="0">
                    <a:pos x="95" y="173"/>
                  </a:cxn>
                  <a:cxn ang="0">
                    <a:pos x="85" y="156"/>
                  </a:cxn>
                  <a:cxn ang="0">
                    <a:pos x="73" y="140"/>
                  </a:cxn>
                  <a:cxn ang="0">
                    <a:pos x="62" y="125"/>
                  </a:cxn>
                  <a:cxn ang="0">
                    <a:pos x="52" y="113"/>
                  </a:cxn>
                  <a:cxn ang="0">
                    <a:pos x="38" y="104"/>
                  </a:cxn>
                  <a:cxn ang="0">
                    <a:pos x="47" y="94"/>
                  </a:cxn>
                  <a:cxn ang="0">
                    <a:pos x="57" y="83"/>
                  </a:cxn>
                  <a:cxn ang="0">
                    <a:pos x="50" y="73"/>
                  </a:cxn>
                  <a:cxn ang="0">
                    <a:pos x="40" y="64"/>
                  </a:cxn>
                  <a:cxn ang="0">
                    <a:pos x="24" y="64"/>
                  </a:cxn>
                  <a:cxn ang="0">
                    <a:pos x="14" y="49"/>
                  </a:cxn>
                  <a:cxn ang="0">
                    <a:pos x="10" y="40"/>
                  </a:cxn>
                  <a:cxn ang="0">
                    <a:pos x="0" y="23"/>
                  </a:cxn>
                  <a:cxn ang="0">
                    <a:pos x="14" y="19"/>
                  </a:cxn>
                  <a:cxn ang="0">
                    <a:pos x="26" y="14"/>
                  </a:cxn>
                  <a:cxn ang="0">
                    <a:pos x="38" y="23"/>
                  </a:cxn>
                  <a:cxn ang="0">
                    <a:pos x="50" y="14"/>
                  </a:cxn>
                  <a:cxn ang="0">
                    <a:pos x="66" y="2"/>
                  </a:cxn>
                  <a:cxn ang="0">
                    <a:pos x="78" y="12"/>
                  </a:cxn>
                  <a:cxn ang="0">
                    <a:pos x="95" y="14"/>
                  </a:cxn>
                  <a:cxn ang="0">
                    <a:pos x="95" y="31"/>
                  </a:cxn>
                  <a:cxn ang="0">
                    <a:pos x="109" y="42"/>
                  </a:cxn>
                  <a:cxn ang="0">
                    <a:pos x="123" y="47"/>
                  </a:cxn>
                  <a:cxn ang="0">
                    <a:pos x="116" y="57"/>
                  </a:cxn>
                  <a:cxn ang="0">
                    <a:pos x="107" y="68"/>
                  </a:cxn>
                  <a:cxn ang="0">
                    <a:pos x="95" y="76"/>
                  </a:cxn>
                  <a:cxn ang="0">
                    <a:pos x="83" y="87"/>
                  </a:cxn>
                  <a:cxn ang="0">
                    <a:pos x="76" y="109"/>
                  </a:cxn>
                  <a:cxn ang="0">
                    <a:pos x="81" y="125"/>
                  </a:cxn>
                  <a:cxn ang="0">
                    <a:pos x="92" y="137"/>
                  </a:cxn>
                  <a:cxn ang="0">
                    <a:pos x="102" y="154"/>
                  </a:cxn>
                  <a:cxn ang="0">
                    <a:pos x="114" y="170"/>
                  </a:cxn>
                  <a:cxn ang="0">
                    <a:pos x="128" y="182"/>
                  </a:cxn>
                  <a:cxn ang="0">
                    <a:pos x="137" y="196"/>
                  </a:cxn>
                  <a:cxn ang="0">
                    <a:pos x="144" y="213"/>
                  </a:cxn>
                  <a:cxn ang="0">
                    <a:pos x="149" y="234"/>
                  </a:cxn>
                </a:cxnLst>
                <a:rect l="0" t="0" r="r" b="b"/>
                <a:pathLst>
                  <a:path w="156" h="377">
                    <a:moveTo>
                      <a:pt x="154" y="249"/>
                    </a:moveTo>
                    <a:lnTo>
                      <a:pt x="154" y="251"/>
                    </a:lnTo>
                    <a:lnTo>
                      <a:pt x="154" y="251"/>
                    </a:lnTo>
                    <a:lnTo>
                      <a:pt x="154" y="251"/>
                    </a:lnTo>
                    <a:lnTo>
                      <a:pt x="154" y="253"/>
                    </a:lnTo>
                    <a:lnTo>
                      <a:pt x="154" y="253"/>
                    </a:lnTo>
                    <a:lnTo>
                      <a:pt x="154" y="256"/>
                    </a:lnTo>
                    <a:lnTo>
                      <a:pt x="154" y="256"/>
                    </a:lnTo>
                    <a:lnTo>
                      <a:pt x="154" y="258"/>
                    </a:lnTo>
                    <a:lnTo>
                      <a:pt x="154" y="258"/>
                    </a:lnTo>
                    <a:lnTo>
                      <a:pt x="154" y="260"/>
                    </a:lnTo>
                    <a:lnTo>
                      <a:pt x="154" y="260"/>
                    </a:lnTo>
                    <a:lnTo>
                      <a:pt x="154" y="260"/>
                    </a:lnTo>
                    <a:lnTo>
                      <a:pt x="154" y="260"/>
                    </a:lnTo>
                    <a:lnTo>
                      <a:pt x="154" y="263"/>
                    </a:lnTo>
                    <a:lnTo>
                      <a:pt x="154" y="263"/>
                    </a:lnTo>
                    <a:lnTo>
                      <a:pt x="154" y="263"/>
                    </a:lnTo>
                    <a:lnTo>
                      <a:pt x="156" y="263"/>
                    </a:lnTo>
                    <a:lnTo>
                      <a:pt x="156" y="265"/>
                    </a:lnTo>
                    <a:lnTo>
                      <a:pt x="156" y="265"/>
                    </a:lnTo>
                    <a:lnTo>
                      <a:pt x="156" y="265"/>
                    </a:lnTo>
                    <a:lnTo>
                      <a:pt x="156" y="267"/>
                    </a:lnTo>
                    <a:lnTo>
                      <a:pt x="156" y="267"/>
                    </a:lnTo>
                    <a:lnTo>
                      <a:pt x="156" y="267"/>
                    </a:lnTo>
                    <a:lnTo>
                      <a:pt x="154" y="267"/>
                    </a:lnTo>
                    <a:lnTo>
                      <a:pt x="154" y="270"/>
                    </a:lnTo>
                    <a:lnTo>
                      <a:pt x="154" y="270"/>
                    </a:lnTo>
                    <a:lnTo>
                      <a:pt x="154" y="270"/>
                    </a:lnTo>
                    <a:lnTo>
                      <a:pt x="154" y="270"/>
                    </a:lnTo>
                    <a:lnTo>
                      <a:pt x="154" y="272"/>
                    </a:lnTo>
                    <a:lnTo>
                      <a:pt x="156" y="272"/>
                    </a:lnTo>
                    <a:lnTo>
                      <a:pt x="156" y="272"/>
                    </a:lnTo>
                    <a:lnTo>
                      <a:pt x="156" y="272"/>
                    </a:lnTo>
                    <a:lnTo>
                      <a:pt x="156" y="272"/>
                    </a:lnTo>
                    <a:lnTo>
                      <a:pt x="156" y="272"/>
                    </a:lnTo>
                    <a:lnTo>
                      <a:pt x="156" y="275"/>
                    </a:lnTo>
                    <a:lnTo>
                      <a:pt x="156" y="275"/>
                    </a:lnTo>
                    <a:lnTo>
                      <a:pt x="154" y="275"/>
                    </a:lnTo>
                    <a:lnTo>
                      <a:pt x="154" y="275"/>
                    </a:lnTo>
                    <a:lnTo>
                      <a:pt x="154" y="275"/>
                    </a:lnTo>
                    <a:lnTo>
                      <a:pt x="154" y="275"/>
                    </a:lnTo>
                    <a:lnTo>
                      <a:pt x="152" y="275"/>
                    </a:lnTo>
                    <a:lnTo>
                      <a:pt x="152" y="272"/>
                    </a:lnTo>
                    <a:lnTo>
                      <a:pt x="152" y="272"/>
                    </a:lnTo>
                    <a:lnTo>
                      <a:pt x="152" y="275"/>
                    </a:lnTo>
                    <a:lnTo>
                      <a:pt x="152" y="275"/>
                    </a:lnTo>
                    <a:lnTo>
                      <a:pt x="152" y="275"/>
                    </a:lnTo>
                    <a:lnTo>
                      <a:pt x="152" y="277"/>
                    </a:lnTo>
                    <a:lnTo>
                      <a:pt x="154" y="277"/>
                    </a:lnTo>
                    <a:lnTo>
                      <a:pt x="154" y="277"/>
                    </a:lnTo>
                    <a:lnTo>
                      <a:pt x="154" y="277"/>
                    </a:lnTo>
                    <a:lnTo>
                      <a:pt x="154" y="277"/>
                    </a:lnTo>
                    <a:lnTo>
                      <a:pt x="154" y="279"/>
                    </a:lnTo>
                    <a:lnTo>
                      <a:pt x="154" y="279"/>
                    </a:lnTo>
                    <a:lnTo>
                      <a:pt x="154" y="279"/>
                    </a:lnTo>
                    <a:lnTo>
                      <a:pt x="154" y="279"/>
                    </a:lnTo>
                    <a:lnTo>
                      <a:pt x="154" y="282"/>
                    </a:lnTo>
                    <a:lnTo>
                      <a:pt x="154" y="282"/>
                    </a:lnTo>
                    <a:lnTo>
                      <a:pt x="154" y="282"/>
                    </a:lnTo>
                    <a:lnTo>
                      <a:pt x="152" y="282"/>
                    </a:lnTo>
                    <a:lnTo>
                      <a:pt x="152" y="282"/>
                    </a:lnTo>
                    <a:lnTo>
                      <a:pt x="152" y="282"/>
                    </a:lnTo>
                    <a:lnTo>
                      <a:pt x="152" y="282"/>
                    </a:lnTo>
                    <a:lnTo>
                      <a:pt x="152" y="282"/>
                    </a:lnTo>
                    <a:lnTo>
                      <a:pt x="154" y="282"/>
                    </a:lnTo>
                    <a:lnTo>
                      <a:pt x="154" y="284"/>
                    </a:lnTo>
                    <a:lnTo>
                      <a:pt x="154" y="284"/>
                    </a:lnTo>
                    <a:lnTo>
                      <a:pt x="154" y="284"/>
                    </a:lnTo>
                    <a:lnTo>
                      <a:pt x="154" y="284"/>
                    </a:lnTo>
                    <a:lnTo>
                      <a:pt x="154" y="286"/>
                    </a:lnTo>
                    <a:lnTo>
                      <a:pt x="152" y="286"/>
                    </a:lnTo>
                    <a:lnTo>
                      <a:pt x="152" y="284"/>
                    </a:lnTo>
                    <a:lnTo>
                      <a:pt x="152" y="284"/>
                    </a:lnTo>
                    <a:lnTo>
                      <a:pt x="152" y="286"/>
                    </a:lnTo>
                    <a:lnTo>
                      <a:pt x="152" y="286"/>
                    </a:lnTo>
                    <a:lnTo>
                      <a:pt x="152" y="289"/>
                    </a:lnTo>
                    <a:lnTo>
                      <a:pt x="152" y="289"/>
                    </a:lnTo>
                    <a:lnTo>
                      <a:pt x="152" y="289"/>
                    </a:lnTo>
                    <a:lnTo>
                      <a:pt x="152" y="291"/>
                    </a:lnTo>
                    <a:lnTo>
                      <a:pt x="152" y="291"/>
                    </a:lnTo>
                    <a:lnTo>
                      <a:pt x="152" y="291"/>
                    </a:lnTo>
                    <a:lnTo>
                      <a:pt x="152" y="294"/>
                    </a:lnTo>
                    <a:lnTo>
                      <a:pt x="152" y="294"/>
                    </a:lnTo>
                    <a:lnTo>
                      <a:pt x="152" y="294"/>
                    </a:lnTo>
                    <a:lnTo>
                      <a:pt x="152" y="296"/>
                    </a:lnTo>
                    <a:lnTo>
                      <a:pt x="152" y="296"/>
                    </a:lnTo>
                    <a:lnTo>
                      <a:pt x="149" y="296"/>
                    </a:lnTo>
                    <a:lnTo>
                      <a:pt x="149" y="298"/>
                    </a:lnTo>
                    <a:lnTo>
                      <a:pt x="149" y="298"/>
                    </a:lnTo>
                    <a:lnTo>
                      <a:pt x="149" y="301"/>
                    </a:lnTo>
                    <a:lnTo>
                      <a:pt x="149" y="301"/>
                    </a:lnTo>
                    <a:lnTo>
                      <a:pt x="149" y="301"/>
                    </a:lnTo>
                    <a:lnTo>
                      <a:pt x="149" y="301"/>
                    </a:lnTo>
                    <a:lnTo>
                      <a:pt x="147" y="301"/>
                    </a:lnTo>
                    <a:lnTo>
                      <a:pt x="147" y="301"/>
                    </a:lnTo>
                    <a:lnTo>
                      <a:pt x="147" y="301"/>
                    </a:lnTo>
                    <a:lnTo>
                      <a:pt x="147" y="303"/>
                    </a:lnTo>
                    <a:lnTo>
                      <a:pt x="147" y="303"/>
                    </a:lnTo>
                    <a:lnTo>
                      <a:pt x="147" y="305"/>
                    </a:lnTo>
                    <a:lnTo>
                      <a:pt x="147" y="305"/>
                    </a:lnTo>
                    <a:lnTo>
                      <a:pt x="147" y="305"/>
                    </a:lnTo>
                    <a:lnTo>
                      <a:pt x="147" y="308"/>
                    </a:lnTo>
                    <a:lnTo>
                      <a:pt x="144" y="308"/>
                    </a:lnTo>
                    <a:lnTo>
                      <a:pt x="144" y="308"/>
                    </a:lnTo>
                    <a:lnTo>
                      <a:pt x="142" y="308"/>
                    </a:lnTo>
                    <a:lnTo>
                      <a:pt x="142" y="308"/>
                    </a:lnTo>
                    <a:lnTo>
                      <a:pt x="142" y="308"/>
                    </a:lnTo>
                    <a:lnTo>
                      <a:pt x="142" y="308"/>
                    </a:lnTo>
                    <a:lnTo>
                      <a:pt x="140" y="308"/>
                    </a:lnTo>
                    <a:lnTo>
                      <a:pt x="140" y="310"/>
                    </a:lnTo>
                    <a:lnTo>
                      <a:pt x="140" y="310"/>
                    </a:lnTo>
                    <a:lnTo>
                      <a:pt x="140" y="310"/>
                    </a:lnTo>
                    <a:lnTo>
                      <a:pt x="140" y="310"/>
                    </a:lnTo>
                    <a:lnTo>
                      <a:pt x="140" y="310"/>
                    </a:lnTo>
                    <a:lnTo>
                      <a:pt x="140" y="310"/>
                    </a:lnTo>
                    <a:lnTo>
                      <a:pt x="137" y="310"/>
                    </a:lnTo>
                    <a:lnTo>
                      <a:pt x="137" y="310"/>
                    </a:lnTo>
                    <a:lnTo>
                      <a:pt x="137" y="310"/>
                    </a:lnTo>
                    <a:lnTo>
                      <a:pt x="135" y="310"/>
                    </a:lnTo>
                    <a:lnTo>
                      <a:pt x="135" y="313"/>
                    </a:lnTo>
                    <a:lnTo>
                      <a:pt x="135" y="313"/>
                    </a:lnTo>
                    <a:lnTo>
                      <a:pt x="135" y="313"/>
                    </a:lnTo>
                    <a:lnTo>
                      <a:pt x="135" y="315"/>
                    </a:lnTo>
                    <a:lnTo>
                      <a:pt x="135" y="315"/>
                    </a:lnTo>
                    <a:lnTo>
                      <a:pt x="133" y="315"/>
                    </a:lnTo>
                    <a:lnTo>
                      <a:pt x="133" y="315"/>
                    </a:lnTo>
                    <a:lnTo>
                      <a:pt x="133" y="315"/>
                    </a:lnTo>
                    <a:lnTo>
                      <a:pt x="133" y="317"/>
                    </a:lnTo>
                    <a:lnTo>
                      <a:pt x="130" y="317"/>
                    </a:lnTo>
                    <a:lnTo>
                      <a:pt x="130" y="317"/>
                    </a:lnTo>
                    <a:lnTo>
                      <a:pt x="130" y="317"/>
                    </a:lnTo>
                    <a:lnTo>
                      <a:pt x="130" y="317"/>
                    </a:lnTo>
                    <a:lnTo>
                      <a:pt x="130" y="317"/>
                    </a:lnTo>
                    <a:lnTo>
                      <a:pt x="128" y="317"/>
                    </a:lnTo>
                    <a:lnTo>
                      <a:pt x="128" y="317"/>
                    </a:lnTo>
                    <a:lnTo>
                      <a:pt x="128" y="317"/>
                    </a:lnTo>
                    <a:lnTo>
                      <a:pt x="128" y="317"/>
                    </a:lnTo>
                    <a:lnTo>
                      <a:pt x="126" y="317"/>
                    </a:lnTo>
                    <a:lnTo>
                      <a:pt x="126" y="320"/>
                    </a:lnTo>
                    <a:lnTo>
                      <a:pt x="126" y="320"/>
                    </a:lnTo>
                    <a:lnTo>
                      <a:pt x="126" y="320"/>
                    </a:lnTo>
                    <a:lnTo>
                      <a:pt x="126" y="320"/>
                    </a:lnTo>
                    <a:lnTo>
                      <a:pt x="126" y="322"/>
                    </a:lnTo>
                    <a:lnTo>
                      <a:pt x="123" y="322"/>
                    </a:lnTo>
                    <a:lnTo>
                      <a:pt x="123" y="322"/>
                    </a:lnTo>
                    <a:lnTo>
                      <a:pt x="123" y="322"/>
                    </a:lnTo>
                    <a:lnTo>
                      <a:pt x="123" y="322"/>
                    </a:lnTo>
                    <a:lnTo>
                      <a:pt x="123" y="322"/>
                    </a:lnTo>
                    <a:lnTo>
                      <a:pt x="121" y="322"/>
                    </a:lnTo>
                    <a:lnTo>
                      <a:pt x="121" y="322"/>
                    </a:lnTo>
                    <a:lnTo>
                      <a:pt x="121" y="322"/>
                    </a:lnTo>
                    <a:lnTo>
                      <a:pt x="121" y="322"/>
                    </a:lnTo>
                    <a:lnTo>
                      <a:pt x="121" y="324"/>
                    </a:lnTo>
                    <a:lnTo>
                      <a:pt x="118" y="324"/>
                    </a:lnTo>
                    <a:lnTo>
                      <a:pt x="118" y="324"/>
                    </a:lnTo>
                    <a:lnTo>
                      <a:pt x="118" y="324"/>
                    </a:lnTo>
                    <a:lnTo>
                      <a:pt x="116" y="324"/>
                    </a:lnTo>
                    <a:lnTo>
                      <a:pt x="116" y="324"/>
                    </a:lnTo>
                    <a:lnTo>
                      <a:pt x="116" y="327"/>
                    </a:lnTo>
                    <a:lnTo>
                      <a:pt x="116" y="327"/>
                    </a:lnTo>
                    <a:lnTo>
                      <a:pt x="116" y="327"/>
                    </a:lnTo>
                    <a:lnTo>
                      <a:pt x="114" y="327"/>
                    </a:lnTo>
                    <a:lnTo>
                      <a:pt x="114" y="329"/>
                    </a:lnTo>
                    <a:lnTo>
                      <a:pt x="114" y="329"/>
                    </a:lnTo>
                    <a:lnTo>
                      <a:pt x="114" y="329"/>
                    </a:lnTo>
                    <a:lnTo>
                      <a:pt x="111" y="329"/>
                    </a:lnTo>
                    <a:lnTo>
                      <a:pt x="111" y="329"/>
                    </a:lnTo>
                    <a:lnTo>
                      <a:pt x="111" y="329"/>
                    </a:lnTo>
                    <a:lnTo>
                      <a:pt x="109" y="329"/>
                    </a:lnTo>
                    <a:lnTo>
                      <a:pt x="109" y="329"/>
                    </a:lnTo>
                    <a:lnTo>
                      <a:pt x="109" y="331"/>
                    </a:lnTo>
                    <a:lnTo>
                      <a:pt x="109" y="331"/>
                    </a:lnTo>
                    <a:lnTo>
                      <a:pt x="107" y="331"/>
                    </a:lnTo>
                    <a:lnTo>
                      <a:pt x="107" y="331"/>
                    </a:lnTo>
                    <a:lnTo>
                      <a:pt x="107" y="331"/>
                    </a:lnTo>
                    <a:lnTo>
                      <a:pt x="107" y="331"/>
                    </a:lnTo>
                    <a:lnTo>
                      <a:pt x="107" y="331"/>
                    </a:lnTo>
                    <a:lnTo>
                      <a:pt x="104" y="331"/>
                    </a:lnTo>
                    <a:lnTo>
                      <a:pt x="104" y="331"/>
                    </a:lnTo>
                    <a:lnTo>
                      <a:pt x="104" y="331"/>
                    </a:lnTo>
                    <a:lnTo>
                      <a:pt x="104" y="331"/>
                    </a:lnTo>
                    <a:lnTo>
                      <a:pt x="104" y="329"/>
                    </a:lnTo>
                    <a:lnTo>
                      <a:pt x="104" y="329"/>
                    </a:lnTo>
                    <a:lnTo>
                      <a:pt x="102" y="329"/>
                    </a:lnTo>
                    <a:lnTo>
                      <a:pt x="102" y="329"/>
                    </a:lnTo>
                    <a:lnTo>
                      <a:pt x="102" y="331"/>
                    </a:lnTo>
                    <a:lnTo>
                      <a:pt x="102" y="331"/>
                    </a:lnTo>
                    <a:lnTo>
                      <a:pt x="102" y="331"/>
                    </a:lnTo>
                    <a:lnTo>
                      <a:pt x="102" y="331"/>
                    </a:lnTo>
                    <a:lnTo>
                      <a:pt x="100" y="331"/>
                    </a:lnTo>
                    <a:lnTo>
                      <a:pt x="100" y="331"/>
                    </a:lnTo>
                    <a:lnTo>
                      <a:pt x="100" y="331"/>
                    </a:lnTo>
                    <a:lnTo>
                      <a:pt x="100" y="331"/>
                    </a:lnTo>
                    <a:lnTo>
                      <a:pt x="100" y="331"/>
                    </a:lnTo>
                    <a:lnTo>
                      <a:pt x="100" y="331"/>
                    </a:lnTo>
                    <a:lnTo>
                      <a:pt x="100" y="334"/>
                    </a:lnTo>
                    <a:lnTo>
                      <a:pt x="100" y="334"/>
                    </a:lnTo>
                    <a:lnTo>
                      <a:pt x="100" y="336"/>
                    </a:lnTo>
                    <a:lnTo>
                      <a:pt x="100" y="336"/>
                    </a:lnTo>
                    <a:lnTo>
                      <a:pt x="100" y="336"/>
                    </a:lnTo>
                    <a:lnTo>
                      <a:pt x="100" y="339"/>
                    </a:lnTo>
                    <a:lnTo>
                      <a:pt x="100" y="339"/>
                    </a:lnTo>
                    <a:lnTo>
                      <a:pt x="100" y="339"/>
                    </a:lnTo>
                    <a:lnTo>
                      <a:pt x="97" y="339"/>
                    </a:lnTo>
                    <a:lnTo>
                      <a:pt x="97" y="341"/>
                    </a:lnTo>
                    <a:lnTo>
                      <a:pt x="97" y="341"/>
                    </a:lnTo>
                    <a:lnTo>
                      <a:pt x="95" y="341"/>
                    </a:lnTo>
                    <a:lnTo>
                      <a:pt x="95" y="341"/>
                    </a:lnTo>
                    <a:lnTo>
                      <a:pt x="97" y="341"/>
                    </a:lnTo>
                    <a:lnTo>
                      <a:pt x="97" y="341"/>
                    </a:lnTo>
                    <a:lnTo>
                      <a:pt x="97" y="343"/>
                    </a:lnTo>
                    <a:lnTo>
                      <a:pt x="97" y="343"/>
                    </a:lnTo>
                    <a:lnTo>
                      <a:pt x="95" y="343"/>
                    </a:lnTo>
                    <a:lnTo>
                      <a:pt x="95" y="346"/>
                    </a:lnTo>
                    <a:lnTo>
                      <a:pt x="95" y="346"/>
                    </a:lnTo>
                    <a:lnTo>
                      <a:pt x="95" y="346"/>
                    </a:lnTo>
                    <a:lnTo>
                      <a:pt x="95" y="346"/>
                    </a:lnTo>
                    <a:lnTo>
                      <a:pt x="95" y="348"/>
                    </a:lnTo>
                    <a:lnTo>
                      <a:pt x="95" y="348"/>
                    </a:lnTo>
                    <a:lnTo>
                      <a:pt x="95" y="350"/>
                    </a:lnTo>
                    <a:lnTo>
                      <a:pt x="95" y="350"/>
                    </a:lnTo>
                    <a:lnTo>
                      <a:pt x="92" y="350"/>
                    </a:lnTo>
                    <a:lnTo>
                      <a:pt x="92" y="350"/>
                    </a:lnTo>
                    <a:lnTo>
                      <a:pt x="92" y="350"/>
                    </a:lnTo>
                    <a:lnTo>
                      <a:pt x="92" y="353"/>
                    </a:lnTo>
                    <a:lnTo>
                      <a:pt x="90" y="353"/>
                    </a:lnTo>
                    <a:lnTo>
                      <a:pt x="90" y="353"/>
                    </a:lnTo>
                    <a:lnTo>
                      <a:pt x="90" y="353"/>
                    </a:lnTo>
                    <a:lnTo>
                      <a:pt x="88" y="353"/>
                    </a:lnTo>
                    <a:lnTo>
                      <a:pt x="88" y="350"/>
                    </a:lnTo>
                    <a:lnTo>
                      <a:pt x="88" y="350"/>
                    </a:lnTo>
                    <a:lnTo>
                      <a:pt x="88" y="353"/>
                    </a:lnTo>
                    <a:lnTo>
                      <a:pt x="88" y="353"/>
                    </a:lnTo>
                    <a:lnTo>
                      <a:pt x="88" y="353"/>
                    </a:lnTo>
                    <a:lnTo>
                      <a:pt x="85" y="353"/>
                    </a:lnTo>
                    <a:lnTo>
                      <a:pt x="85" y="355"/>
                    </a:lnTo>
                    <a:lnTo>
                      <a:pt x="85" y="355"/>
                    </a:lnTo>
                    <a:lnTo>
                      <a:pt x="85" y="358"/>
                    </a:lnTo>
                    <a:lnTo>
                      <a:pt x="85" y="358"/>
                    </a:lnTo>
                    <a:lnTo>
                      <a:pt x="83" y="358"/>
                    </a:lnTo>
                    <a:lnTo>
                      <a:pt x="83" y="358"/>
                    </a:lnTo>
                    <a:lnTo>
                      <a:pt x="83" y="358"/>
                    </a:lnTo>
                    <a:lnTo>
                      <a:pt x="83" y="358"/>
                    </a:lnTo>
                    <a:lnTo>
                      <a:pt x="81" y="358"/>
                    </a:lnTo>
                    <a:lnTo>
                      <a:pt x="81" y="358"/>
                    </a:lnTo>
                    <a:lnTo>
                      <a:pt x="81" y="360"/>
                    </a:lnTo>
                    <a:lnTo>
                      <a:pt x="81" y="360"/>
                    </a:lnTo>
                    <a:lnTo>
                      <a:pt x="78" y="360"/>
                    </a:lnTo>
                    <a:lnTo>
                      <a:pt x="78" y="360"/>
                    </a:lnTo>
                    <a:lnTo>
                      <a:pt x="78" y="360"/>
                    </a:lnTo>
                    <a:lnTo>
                      <a:pt x="76" y="360"/>
                    </a:lnTo>
                    <a:lnTo>
                      <a:pt x="76" y="360"/>
                    </a:lnTo>
                    <a:lnTo>
                      <a:pt x="76" y="360"/>
                    </a:lnTo>
                    <a:lnTo>
                      <a:pt x="76" y="360"/>
                    </a:lnTo>
                    <a:lnTo>
                      <a:pt x="73" y="360"/>
                    </a:lnTo>
                    <a:lnTo>
                      <a:pt x="73" y="362"/>
                    </a:lnTo>
                    <a:lnTo>
                      <a:pt x="73" y="362"/>
                    </a:lnTo>
                    <a:lnTo>
                      <a:pt x="73" y="362"/>
                    </a:lnTo>
                    <a:lnTo>
                      <a:pt x="73" y="362"/>
                    </a:lnTo>
                    <a:lnTo>
                      <a:pt x="71" y="362"/>
                    </a:lnTo>
                    <a:lnTo>
                      <a:pt x="71" y="362"/>
                    </a:lnTo>
                    <a:lnTo>
                      <a:pt x="71" y="365"/>
                    </a:lnTo>
                    <a:lnTo>
                      <a:pt x="69" y="365"/>
                    </a:lnTo>
                    <a:lnTo>
                      <a:pt x="69" y="365"/>
                    </a:lnTo>
                    <a:lnTo>
                      <a:pt x="69" y="365"/>
                    </a:lnTo>
                    <a:lnTo>
                      <a:pt x="69" y="367"/>
                    </a:lnTo>
                    <a:lnTo>
                      <a:pt x="69" y="367"/>
                    </a:lnTo>
                    <a:lnTo>
                      <a:pt x="69" y="367"/>
                    </a:lnTo>
                    <a:lnTo>
                      <a:pt x="69" y="369"/>
                    </a:lnTo>
                    <a:lnTo>
                      <a:pt x="69" y="369"/>
                    </a:lnTo>
                    <a:lnTo>
                      <a:pt x="66" y="369"/>
                    </a:lnTo>
                    <a:lnTo>
                      <a:pt x="66" y="369"/>
                    </a:lnTo>
                    <a:lnTo>
                      <a:pt x="66" y="372"/>
                    </a:lnTo>
                    <a:lnTo>
                      <a:pt x="66" y="372"/>
                    </a:lnTo>
                    <a:lnTo>
                      <a:pt x="66" y="372"/>
                    </a:lnTo>
                    <a:lnTo>
                      <a:pt x="66" y="372"/>
                    </a:lnTo>
                    <a:lnTo>
                      <a:pt x="64" y="372"/>
                    </a:lnTo>
                    <a:lnTo>
                      <a:pt x="64" y="372"/>
                    </a:lnTo>
                    <a:lnTo>
                      <a:pt x="64" y="374"/>
                    </a:lnTo>
                    <a:lnTo>
                      <a:pt x="64" y="374"/>
                    </a:lnTo>
                    <a:lnTo>
                      <a:pt x="62" y="374"/>
                    </a:lnTo>
                    <a:lnTo>
                      <a:pt x="62" y="377"/>
                    </a:lnTo>
                    <a:lnTo>
                      <a:pt x="62" y="377"/>
                    </a:lnTo>
                    <a:lnTo>
                      <a:pt x="62" y="377"/>
                    </a:lnTo>
                    <a:lnTo>
                      <a:pt x="59" y="377"/>
                    </a:lnTo>
                    <a:lnTo>
                      <a:pt x="59" y="377"/>
                    </a:lnTo>
                    <a:lnTo>
                      <a:pt x="59" y="377"/>
                    </a:lnTo>
                    <a:lnTo>
                      <a:pt x="57" y="377"/>
                    </a:lnTo>
                    <a:lnTo>
                      <a:pt x="57" y="377"/>
                    </a:lnTo>
                    <a:lnTo>
                      <a:pt x="57" y="377"/>
                    </a:lnTo>
                    <a:lnTo>
                      <a:pt x="55" y="377"/>
                    </a:lnTo>
                    <a:lnTo>
                      <a:pt x="55" y="377"/>
                    </a:lnTo>
                    <a:lnTo>
                      <a:pt x="55" y="377"/>
                    </a:lnTo>
                    <a:lnTo>
                      <a:pt x="55" y="377"/>
                    </a:lnTo>
                    <a:lnTo>
                      <a:pt x="55" y="374"/>
                    </a:lnTo>
                    <a:lnTo>
                      <a:pt x="55" y="374"/>
                    </a:lnTo>
                    <a:lnTo>
                      <a:pt x="55" y="374"/>
                    </a:lnTo>
                    <a:lnTo>
                      <a:pt x="55" y="374"/>
                    </a:lnTo>
                    <a:lnTo>
                      <a:pt x="55" y="372"/>
                    </a:lnTo>
                    <a:lnTo>
                      <a:pt x="55" y="372"/>
                    </a:lnTo>
                    <a:lnTo>
                      <a:pt x="55" y="372"/>
                    </a:lnTo>
                    <a:lnTo>
                      <a:pt x="55" y="369"/>
                    </a:lnTo>
                    <a:lnTo>
                      <a:pt x="55" y="369"/>
                    </a:lnTo>
                    <a:lnTo>
                      <a:pt x="55" y="369"/>
                    </a:lnTo>
                    <a:lnTo>
                      <a:pt x="55" y="369"/>
                    </a:lnTo>
                    <a:lnTo>
                      <a:pt x="55" y="367"/>
                    </a:lnTo>
                    <a:lnTo>
                      <a:pt x="55" y="367"/>
                    </a:lnTo>
                    <a:lnTo>
                      <a:pt x="55" y="365"/>
                    </a:lnTo>
                    <a:lnTo>
                      <a:pt x="55" y="365"/>
                    </a:lnTo>
                    <a:lnTo>
                      <a:pt x="55" y="362"/>
                    </a:lnTo>
                    <a:lnTo>
                      <a:pt x="55" y="362"/>
                    </a:lnTo>
                    <a:lnTo>
                      <a:pt x="55" y="360"/>
                    </a:lnTo>
                    <a:lnTo>
                      <a:pt x="55" y="360"/>
                    </a:lnTo>
                    <a:lnTo>
                      <a:pt x="55" y="360"/>
                    </a:lnTo>
                    <a:lnTo>
                      <a:pt x="55" y="358"/>
                    </a:lnTo>
                    <a:lnTo>
                      <a:pt x="55" y="358"/>
                    </a:lnTo>
                    <a:lnTo>
                      <a:pt x="55" y="355"/>
                    </a:lnTo>
                    <a:lnTo>
                      <a:pt x="55" y="355"/>
                    </a:lnTo>
                    <a:lnTo>
                      <a:pt x="55" y="353"/>
                    </a:lnTo>
                    <a:lnTo>
                      <a:pt x="55" y="353"/>
                    </a:lnTo>
                    <a:lnTo>
                      <a:pt x="55" y="350"/>
                    </a:lnTo>
                    <a:lnTo>
                      <a:pt x="57" y="350"/>
                    </a:lnTo>
                    <a:lnTo>
                      <a:pt x="57" y="350"/>
                    </a:lnTo>
                    <a:lnTo>
                      <a:pt x="57" y="350"/>
                    </a:lnTo>
                    <a:lnTo>
                      <a:pt x="57" y="348"/>
                    </a:lnTo>
                    <a:lnTo>
                      <a:pt x="57" y="348"/>
                    </a:lnTo>
                    <a:lnTo>
                      <a:pt x="57" y="346"/>
                    </a:lnTo>
                    <a:lnTo>
                      <a:pt x="57" y="346"/>
                    </a:lnTo>
                    <a:lnTo>
                      <a:pt x="57" y="346"/>
                    </a:lnTo>
                    <a:lnTo>
                      <a:pt x="57" y="343"/>
                    </a:lnTo>
                    <a:lnTo>
                      <a:pt x="57" y="343"/>
                    </a:lnTo>
                    <a:lnTo>
                      <a:pt x="57" y="343"/>
                    </a:lnTo>
                    <a:lnTo>
                      <a:pt x="59" y="343"/>
                    </a:lnTo>
                    <a:lnTo>
                      <a:pt x="59" y="341"/>
                    </a:lnTo>
                    <a:lnTo>
                      <a:pt x="59" y="341"/>
                    </a:lnTo>
                    <a:lnTo>
                      <a:pt x="59" y="341"/>
                    </a:lnTo>
                    <a:lnTo>
                      <a:pt x="62" y="341"/>
                    </a:lnTo>
                    <a:lnTo>
                      <a:pt x="62" y="341"/>
                    </a:lnTo>
                    <a:lnTo>
                      <a:pt x="62" y="341"/>
                    </a:lnTo>
                    <a:lnTo>
                      <a:pt x="62" y="341"/>
                    </a:lnTo>
                    <a:lnTo>
                      <a:pt x="62" y="339"/>
                    </a:lnTo>
                    <a:lnTo>
                      <a:pt x="59" y="339"/>
                    </a:lnTo>
                    <a:lnTo>
                      <a:pt x="59" y="339"/>
                    </a:lnTo>
                    <a:lnTo>
                      <a:pt x="59" y="339"/>
                    </a:lnTo>
                    <a:lnTo>
                      <a:pt x="57" y="339"/>
                    </a:lnTo>
                    <a:lnTo>
                      <a:pt x="57" y="339"/>
                    </a:lnTo>
                    <a:lnTo>
                      <a:pt x="57" y="339"/>
                    </a:lnTo>
                    <a:lnTo>
                      <a:pt x="57" y="336"/>
                    </a:lnTo>
                    <a:lnTo>
                      <a:pt x="55" y="336"/>
                    </a:lnTo>
                    <a:lnTo>
                      <a:pt x="55" y="336"/>
                    </a:lnTo>
                    <a:lnTo>
                      <a:pt x="55" y="336"/>
                    </a:lnTo>
                    <a:lnTo>
                      <a:pt x="55" y="334"/>
                    </a:lnTo>
                    <a:lnTo>
                      <a:pt x="55" y="334"/>
                    </a:lnTo>
                    <a:lnTo>
                      <a:pt x="55" y="336"/>
                    </a:lnTo>
                    <a:lnTo>
                      <a:pt x="52" y="336"/>
                    </a:lnTo>
                    <a:lnTo>
                      <a:pt x="52" y="336"/>
                    </a:lnTo>
                    <a:lnTo>
                      <a:pt x="52" y="336"/>
                    </a:lnTo>
                    <a:lnTo>
                      <a:pt x="50" y="336"/>
                    </a:lnTo>
                    <a:lnTo>
                      <a:pt x="50" y="339"/>
                    </a:lnTo>
                    <a:lnTo>
                      <a:pt x="50" y="339"/>
                    </a:lnTo>
                    <a:lnTo>
                      <a:pt x="50" y="341"/>
                    </a:lnTo>
                    <a:lnTo>
                      <a:pt x="50" y="341"/>
                    </a:lnTo>
                    <a:lnTo>
                      <a:pt x="50" y="339"/>
                    </a:lnTo>
                    <a:lnTo>
                      <a:pt x="50" y="339"/>
                    </a:lnTo>
                    <a:lnTo>
                      <a:pt x="50" y="339"/>
                    </a:lnTo>
                    <a:lnTo>
                      <a:pt x="47" y="339"/>
                    </a:lnTo>
                    <a:lnTo>
                      <a:pt x="47" y="336"/>
                    </a:lnTo>
                    <a:lnTo>
                      <a:pt x="47" y="336"/>
                    </a:lnTo>
                    <a:lnTo>
                      <a:pt x="50" y="336"/>
                    </a:lnTo>
                    <a:lnTo>
                      <a:pt x="50" y="334"/>
                    </a:lnTo>
                    <a:lnTo>
                      <a:pt x="50" y="334"/>
                    </a:lnTo>
                    <a:lnTo>
                      <a:pt x="50" y="334"/>
                    </a:lnTo>
                    <a:lnTo>
                      <a:pt x="50" y="334"/>
                    </a:lnTo>
                    <a:lnTo>
                      <a:pt x="50" y="331"/>
                    </a:lnTo>
                    <a:lnTo>
                      <a:pt x="50" y="331"/>
                    </a:lnTo>
                    <a:lnTo>
                      <a:pt x="47" y="331"/>
                    </a:lnTo>
                    <a:lnTo>
                      <a:pt x="47" y="331"/>
                    </a:lnTo>
                    <a:lnTo>
                      <a:pt x="47" y="331"/>
                    </a:lnTo>
                    <a:lnTo>
                      <a:pt x="47" y="329"/>
                    </a:lnTo>
                    <a:lnTo>
                      <a:pt x="47" y="329"/>
                    </a:lnTo>
                    <a:lnTo>
                      <a:pt x="50" y="329"/>
                    </a:lnTo>
                    <a:lnTo>
                      <a:pt x="50" y="329"/>
                    </a:lnTo>
                    <a:lnTo>
                      <a:pt x="50" y="329"/>
                    </a:lnTo>
                    <a:lnTo>
                      <a:pt x="50" y="327"/>
                    </a:lnTo>
                    <a:lnTo>
                      <a:pt x="50" y="327"/>
                    </a:lnTo>
                    <a:lnTo>
                      <a:pt x="50" y="327"/>
                    </a:lnTo>
                    <a:lnTo>
                      <a:pt x="52" y="327"/>
                    </a:lnTo>
                    <a:lnTo>
                      <a:pt x="52" y="327"/>
                    </a:lnTo>
                    <a:lnTo>
                      <a:pt x="55" y="327"/>
                    </a:lnTo>
                    <a:lnTo>
                      <a:pt x="55" y="327"/>
                    </a:lnTo>
                    <a:lnTo>
                      <a:pt x="55" y="327"/>
                    </a:lnTo>
                    <a:lnTo>
                      <a:pt x="55" y="327"/>
                    </a:lnTo>
                    <a:lnTo>
                      <a:pt x="55" y="327"/>
                    </a:lnTo>
                    <a:lnTo>
                      <a:pt x="57" y="327"/>
                    </a:lnTo>
                    <a:lnTo>
                      <a:pt x="57" y="327"/>
                    </a:lnTo>
                    <a:lnTo>
                      <a:pt x="57" y="327"/>
                    </a:lnTo>
                    <a:lnTo>
                      <a:pt x="57" y="324"/>
                    </a:lnTo>
                    <a:lnTo>
                      <a:pt x="57" y="324"/>
                    </a:lnTo>
                    <a:lnTo>
                      <a:pt x="59" y="324"/>
                    </a:lnTo>
                    <a:lnTo>
                      <a:pt x="59" y="322"/>
                    </a:lnTo>
                    <a:lnTo>
                      <a:pt x="59" y="322"/>
                    </a:lnTo>
                    <a:lnTo>
                      <a:pt x="62" y="322"/>
                    </a:lnTo>
                    <a:lnTo>
                      <a:pt x="62" y="322"/>
                    </a:lnTo>
                    <a:lnTo>
                      <a:pt x="62" y="322"/>
                    </a:lnTo>
                    <a:lnTo>
                      <a:pt x="62" y="320"/>
                    </a:lnTo>
                    <a:lnTo>
                      <a:pt x="62" y="320"/>
                    </a:lnTo>
                    <a:lnTo>
                      <a:pt x="62" y="320"/>
                    </a:lnTo>
                    <a:lnTo>
                      <a:pt x="62" y="320"/>
                    </a:lnTo>
                    <a:lnTo>
                      <a:pt x="62" y="317"/>
                    </a:lnTo>
                    <a:lnTo>
                      <a:pt x="62" y="317"/>
                    </a:lnTo>
                    <a:lnTo>
                      <a:pt x="62" y="317"/>
                    </a:lnTo>
                    <a:lnTo>
                      <a:pt x="62" y="315"/>
                    </a:lnTo>
                    <a:lnTo>
                      <a:pt x="62" y="315"/>
                    </a:lnTo>
                    <a:lnTo>
                      <a:pt x="62" y="317"/>
                    </a:lnTo>
                    <a:lnTo>
                      <a:pt x="64" y="317"/>
                    </a:lnTo>
                    <a:lnTo>
                      <a:pt x="64" y="317"/>
                    </a:lnTo>
                    <a:lnTo>
                      <a:pt x="66" y="317"/>
                    </a:lnTo>
                    <a:lnTo>
                      <a:pt x="66" y="317"/>
                    </a:lnTo>
                    <a:lnTo>
                      <a:pt x="66" y="317"/>
                    </a:lnTo>
                    <a:lnTo>
                      <a:pt x="66" y="317"/>
                    </a:lnTo>
                    <a:lnTo>
                      <a:pt x="69" y="317"/>
                    </a:lnTo>
                    <a:lnTo>
                      <a:pt x="69" y="317"/>
                    </a:lnTo>
                    <a:lnTo>
                      <a:pt x="69" y="317"/>
                    </a:lnTo>
                    <a:lnTo>
                      <a:pt x="69" y="315"/>
                    </a:lnTo>
                    <a:lnTo>
                      <a:pt x="69" y="315"/>
                    </a:lnTo>
                    <a:lnTo>
                      <a:pt x="71" y="315"/>
                    </a:lnTo>
                    <a:lnTo>
                      <a:pt x="71" y="315"/>
                    </a:lnTo>
                    <a:lnTo>
                      <a:pt x="73" y="315"/>
                    </a:lnTo>
                    <a:lnTo>
                      <a:pt x="73" y="315"/>
                    </a:lnTo>
                    <a:lnTo>
                      <a:pt x="73" y="315"/>
                    </a:lnTo>
                    <a:lnTo>
                      <a:pt x="73" y="315"/>
                    </a:lnTo>
                    <a:lnTo>
                      <a:pt x="76" y="315"/>
                    </a:lnTo>
                    <a:lnTo>
                      <a:pt x="76" y="315"/>
                    </a:lnTo>
                    <a:lnTo>
                      <a:pt x="76" y="315"/>
                    </a:lnTo>
                    <a:lnTo>
                      <a:pt x="76" y="315"/>
                    </a:lnTo>
                    <a:lnTo>
                      <a:pt x="78" y="315"/>
                    </a:lnTo>
                    <a:lnTo>
                      <a:pt x="78" y="317"/>
                    </a:lnTo>
                    <a:lnTo>
                      <a:pt x="78" y="317"/>
                    </a:lnTo>
                    <a:lnTo>
                      <a:pt x="78" y="317"/>
                    </a:lnTo>
                    <a:lnTo>
                      <a:pt x="78" y="320"/>
                    </a:lnTo>
                    <a:lnTo>
                      <a:pt x="81" y="320"/>
                    </a:lnTo>
                    <a:lnTo>
                      <a:pt x="81" y="317"/>
                    </a:lnTo>
                    <a:lnTo>
                      <a:pt x="81" y="317"/>
                    </a:lnTo>
                    <a:lnTo>
                      <a:pt x="81" y="317"/>
                    </a:lnTo>
                    <a:lnTo>
                      <a:pt x="81" y="320"/>
                    </a:lnTo>
                    <a:lnTo>
                      <a:pt x="83" y="320"/>
                    </a:lnTo>
                    <a:lnTo>
                      <a:pt x="83" y="320"/>
                    </a:lnTo>
                    <a:lnTo>
                      <a:pt x="83" y="320"/>
                    </a:lnTo>
                    <a:lnTo>
                      <a:pt x="83" y="320"/>
                    </a:lnTo>
                    <a:lnTo>
                      <a:pt x="85" y="320"/>
                    </a:lnTo>
                    <a:lnTo>
                      <a:pt x="85" y="320"/>
                    </a:lnTo>
                    <a:lnTo>
                      <a:pt x="85" y="317"/>
                    </a:lnTo>
                    <a:lnTo>
                      <a:pt x="85" y="317"/>
                    </a:lnTo>
                    <a:lnTo>
                      <a:pt x="85" y="315"/>
                    </a:lnTo>
                    <a:lnTo>
                      <a:pt x="85" y="315"/>
                    </a:lnTo>
                    <a:lnTo>
                      <a:pt x="85" y="315"/>
                    </a:lnTo>
                    <a:lnTo>
                      <a:pt x="85" y="313"/>
                    </a:lnTo>
                    <a:lnTo>
                      <a:pt x="85" y="313"/>
                    </a:lnTo>
                    <a:lnTo>
                      <a:pt x="85" y="313"/>
                    </a:lnTo>
                    <a:lnTo>
                      <a:pt x="83" y="313"/>
                    </a:lnTo>
                    <a:lnTo>
                      <a:pt x="83" y="313"/>
                    </a:lnTo>
                    <a:lnTo>
                      <a:pt x="83" y="310"/>
                    </a:lnTo>
                    <a:lnTo>
                      <a:pt x="83" y="310"/>
                    </a:lnTo>
                    <a:lnTo>
                      <a:pt x="83" y="310"/>
                    </a:lnTo>
                    <a:lnTo>
                      <a:pt x="81" y="310"/>
                    </a:lnTo>
                    <a:lnTo>
                      <a:pt x="81" y="310"/>
                    </a:lnTo>
                    <a:lnTo>
                      <a:pt x="81" y="310"/>
                    </a:lnTo>
                    <a:lnTo>
                      <a:pt x="81" y="310"/>
                    </a:lnTo>
                    <a:lnTo>
                      <a:pt x="81" y="308"/>
                    </a:lnTo>
                    <a:lnTo>
                      <a:pt x="81" y="308"/>
                    </a:lnTo>
                    <a:lnTo>
                      <a:pt x="78" y="308"/>
                    </a:lnTo>
                    <a:lnTo>
                      <a:pt x="78" y="305"/>
                    </a:lnTo>
                    <a:lnTo>
                      <a:pt x="78" y="305"/>
                    </a:lnTo>
                    <a:lnTo>
                      <a:pt x="78" y="303"/>
                    </a:lnTo>
                    <a:lnTo>
                      <a:pt x="78" y="303"/>
                    </a:lnTo>
                    <a:lnTo>
                      <a:pt x="78" y="301"/>
                    </a:lnTo>
                    <a:lnTo>
                      <a:pt x="78" y="301"/>
                    </a:lnTo>
                    <a:lnTo>
                      <a:pt x="78" y="301"/>
                    </a:lnTo>
                    <a:lnTo>
                      <a:pt x="78" y="301"/>
                    </a:lnTo>
                    <a:lnTo>
                      <a:pt x="78" y="298"/>
                    </a:lnTo>
                    <a:lnTo>
                      <a:pt x="78" y="298"/>
                    </a:lnTo>
                    <a:lnTo>
                      <a:pt x="78" y="298"/>
                    </a:lnTo>
                    <a:lnTo>
                      <a:pt x="81" y="298"/>
                    </a:lnTo>
                    <a:lnTo>
                      <a:pt x="81" y="298"/>
                    </a:lnTo>
                    <a:lnTo>
                      <a:pt x="81" y="298"/>
                    </a:lnTo>
                    <a:lnTo>
                      <a:pt x="81" y="296"/>
                    </a:lnTo>
                    <a:lnTo>
                      <a:pt x="81" y="296"/>
                    </a:lnTo>
                    <a:lnTo>
                      <a:pt x="83" y="296"/>
                    </a:lnTo>
                    <a:lnTo>
                      <a:pt x="83" y="294"/>
                    </a:lnTo>
                    <a:lnTo>
                      <a:pt x="83" y="294"/>
                    </a:lnTo>
                    <a:lnTo>
                      <a:pt x="83" y="296"/>
                    </a:lnTo>
                    <a:lnTo>
                      <a:pt x="83" y="296"/>
                    </a:lnTo>
                    <a:lnTo>
                      <a:pt x="85" y="296"/>
                    </a:lnTo>
                    <a:lnTo>
                      <a:pt x="85" y="296"/>
                    </a:lnTo>
                    <a:lnTo>
                      <a:pt x="88" y="296"/>
                    </a:lnTo>
                    <a:lnTo>
                      <a:pt x="88" y="296"/>
                    </a:lnTo>
                    <a:lnTo>
                      <a:pt x="88" y="296"/>
                    </a:lnTo>
                    <a:lnTo>
                      <a:pt x="88" y="298"/>
                    </a:lnTo>
                    <a:lnTo>
                      <a:pt x="88" y="298"/>
                    </a:lnTo>
                    <a:lnTo>
                      <a:pt x="90" y="298"/>
                    </a:lnTo>
                    <a:lnTo>
                      <a:pt x="90" y="296"/>
                    </a:lnTo>
                    <a:lnTo>
                      <a:pt x="90" y="296"/>
                    </a:lnTo>
                    <a:lnTo>
                      <a:pt x="90" y="298"/>
                    </a:lnTo>
                    <a:lnTo>
                      <a:pt x="90" y="298"/>
                    </a:lnTo>
                    <a:lnTo>
                      <a:pt x="90" y="296"/>
                    </a:lnTo>
                    <a:lnTo>
                      <a:pt x="90" y="296"/>
                    </a:lnTo>
                    <a:lnTo>
                      <a:pt x="90" y="296"/>
                    </a:lnTo>
                    <a:lnTo>
                      <a:pt x="90" y="294"/>
                    </a:lnTo>
                    <a:lnTo>
                      <a:pt x="90" y="294"/>
                    </a:lnTo>
                    <a:lnTo>
                      <a:pt x="90" y="294"/>
                    </a:lnTo>
                    <a:lnTo>
                      <a:pt x="90" y="291"/>
                    </a:lnTo>
                    <a:lnTo>
                      <a:pt x="90" y="291"/>
                    </a:lnTo>
                    <a:lnTo>
                      <a:pt x="90" y="291"/>
                    </a:lnTo>
                    <a:lnTo>
                      <a:pt x="90" y="291"/>
                    </a:lnTo>
                    <a:lnTo>
                      <a:pt x="90" y="291"/>
                    </a:lnTo>
                    <a:lnTo>
                      <a:pt x="92" y="291"/>
                    </a:lnTo>
                    <a:lnTo>
                      <a:pt x="92" y="291"/>
                    </a:lnTo>
                    <a:lnTo>
                      <a:pt x="95" y="291"/>
                    </a:lnTo>
                    <a:lnTo>
                      <a:pt x="95" y="291"/>
                    </a:lnTo>
                    <a:lnTo>
                      <a:pt x="95" y="291"/>
                    </a:lnTo>
                    <a:lnTo>
                      <a:pt x="97" y="291"/>
                    </a:lnTo>
                    <a:lnTo>
                      <a:pt x="97" y="289"/>
                    </a:lnTo>
                    <a:lnTo>
                      <a:pt x="97" y="289"/>
                    </a:lnTo>
                    <a:lnTo>
                      <a:pt x="97" y="289"/>
                    </a:lnTo>
                    <a:lnTo>
                      <a:pt x="100" y="289"/>
                    </a:lnTo>
                    <a:lnTo>
                      <a:pt x="100" y="286"/>
                    </a:lnTo>
                    <a:lnTo>
                      <a:pt x="100" y="286"/>
                    </a:lnTo>
                    <a:lnTo>
                      <a:pt x="100" y="286"/>
                    </a:lnTo>
                    <a:lnTo>
                      <a:pt x="102" y="286"/>
                    </a:lnTo>
                    <a:lnTo>
                      <a:pt x="102" y="286"/>
                    </a:lnTo>
                    <a:lnTo>
                      <a:pt x="102" y="286"/>
                    </a:lnTo>
                    <a:lnTo>
                      <a:pt x="102" y="286"/>
                    </a:lnTo>
                    <a:lnTo>
                      <a:pt x="104" y="286"/>
                    </a:lnTo>
                    <a:lnTo>
                      <a:pt x="104" y="284"/>
                    </a:lnTo>
                    <a:lnTo>
                      <a:pt x="104" y="284"/>
                    </a:lnTo>
                    <a:lnTo>
                      <a:pt x="104" y="284"/>
                    </a:lnTo>
                    <a:lnTo>
                      <a:pt x="107" y="284"/>
                    </a:lnTo>
                    <a:lnTo>
                      <a:pt x="107" y="282"/>
                    </a:lnTo>
                    <a:lnTo>
                      <a:pt x="107" y="282"/>
                    </a:lnTo>
                    <a:lnTo>
                      <a:pt x="107" y="282"/>
                    </a:lnTo>
                    <a:lnTo>
                      <a:pt x="107" y="282"/>
                    </a:lnTo>
                    <a:lnTo>
                      <a:pt x="109" y="282"/>
                    </a:lnTo>
                    <a:lnTo>
                      <a:pt x="109" y="282"/>
                    </a:lnTo>
                    <a:lnTo>
                      <a:pt x="109" y="282"/>
                    </a:lnTo>
                    <a:lnTo>
                      <a:pt x="109" y="282"/>
                    </a:lnTo>
                    <a:lnTo>
                      <a:pt x="111" y="282"/>
                    </a:lnTo>
                    <a:lnTo>
                      <a:pt x="111" y="282"/>
                    </a:lnTo>
                    <a:lnTo>
                      <a:pt x="111" y="282"/>
                    </a:lnTo>
                    <a:lnTo>
                      <a:pt x="111" y="282"/>
                    </a:lnTo>
                    <a:lnTo>
                      <a:pt x="114" y="282"/>
                    </a:lnTo>
                    <a:lnTo>
                      <a:pt x="114" y="282"/>
                    </a:lnTo>
                    <a:lnTo>
                      <a:pt x="114" y="282"/>
                    </a:lnTo>
                    <a:lnTo>
                      <a:pt x="114" y="282"/>
                    </a:lnTo>
                    <a:lnTo>
                      <a:pt x="114" y="282"/>
                    </a:lnTo>
                    <a:lnTo>
                      <a:pt x="114" y="279"/>
                    </a:lnTo>
                    <a:lnTo>
                      <a:pt x="114" y="279"/>
                    </a:lnTo>
                    <a:lnTo>
                      <a:pt x="116" y="279"/>
                    </a:lnTo>
                    <a:lnTo>
                      <a:pt x="116" y="277"/>
                    </a:lnTo>
                    <a:lnTo>
                      <a:pt x="116" y="277"/>
                    </a:lnTo>
                    <a:lnTo>
                      <a:pt x="116" y="275"/>
                    </a:lnTo>
                    <a:lnTo>
                      <a:pt x="116" y="275"/>
                    </a:lnTo>
                    <a:lnTo>
                      <a:pt x="116" y="272"/>
                    </a:lnTo>
                    <a:lnTo>
                      <a:pt x="116" y="272"/>
                    </a:lnTo>
                    <a:lnTo>
                      <a:pt x="116" y="272"/>
                    </a:lnTo>
                    <a:lnTo>
                      <a:pt x="116" y="270"/>
                    </a:lnTo>
                    <a:lnTo>
                      <a:pt x="116" y="270"/>
                    </a:lnTo>
                    <a:lnTo>
                      <a:pt x="114" y="270"/>
                    </a:lnTo>
                    <a:lnTo>
                      <a:pt x="114" y="267"/>
                    </a:lnTo>
                    <a:lnTo>
                      <a:pt x="114" y="267"/>
                    </a:lnTo>
                    <a:lnTo>
                      <a:pt x="114" y="267"/>
                    </a:lnTo>
                    <a:lnTo>
                      <a:pt x="114" y="265"/>
                    </a:lnTo>
                    <a:lnTo>
                      <a:pt x="114" y="265"/>
                    </a:lnTo>
                    <a:lnTo>
                      <a:pt x="114" y="263"/>
                    </a:lnTo>
                    <a:lnTo>
                      <a:pt x="114" y="263"/>
                    </a:lnTo>
                    <a:lnTo>
                      <a:pt x="114" y="260"/>
                    </a:lnTo>
                    <a:lnTo>
                      <a:pt x="114" y="260"/>
                    </a:lnTo>
                    <a:lnTo>
                      <a:pt x="114" y="260"/>
                    </a:lnTo>
                    <a:lnTo>
                      <a:pt x="114" y="260"/>
                    </a:lnTo>
                    <a:lnTo>
                      <a:pt x="114" y="258"/>
                    </a:lnTo>
                    <a:lnTo>
                      <a:pt x="116" y="258"/>
                    </a:lnTo>
                    <a:lnTo>
                      <a:pt x="116" y="258"/>
                    </a:lnTo>
                    <a:lnTo>
                      <a:pt x="116" y="256"/>
                    </a:lnTo>
                    <a:lnTo>
                      <a:pt x="116" y="256"/>
                    </a:lnTo>
                    <a:lnTo>
                      <a:pt x="116" y="256"/>
                    </a:lnTo>
                    <a:lnTo>
                      <a:pt x="116" y="253"/>
                    </a:lnTo>
                    <a:lnTo>
                      <a:pt x="116" y="253"/>
                    </a:lnTo>
                    <a:lnTo>
                      <a:pt x="116" y="251"/>
                    </a:lnTo>
                    <a:lnTo>
                      <a:pt x="116" y="251"/>
                    </a:lnTo>
                    <a:lnTo>
                      <a:pt x="116" y="251"/>
                    </a:lnTo>
                    <a:lnTo>
                      <a:pt x="116" y="251"/>
                    </a:lnTo>
                    <a:lnTo>
                      <a:pt x="116" y="249"/>
                    </a:lnTo>
                    <a:lnTo>
                      <a:pt x="116" y="249"/>
                    </a:lnTo>
                    <a:lnTo>
                      <a:pt x="116" y="246"/>
                    </a:lnTo>
                    <a:lnTo>
                      <a:pt x="114" y="246"/>
                    </a:lnTo>
                    <a:lnTo>
                      <a:pt x="114" y="246"/>
                    </a:lnTo>
                    <a:lnTo>
                      <a:pt x="114" y="244"/>
                    </a:lnTo>
                    <a:lnTo>
                      <a:pt x="114" y="244"/>
                    </a:lnTo>
                    <a:lnTo>
                      <a:pt x="114" y="244"/>
                    </a:lnTo>
                    <a:lnTo>
                      <a:pt x="114" y="244"/>
                    </a:lnTo>
                    <a:lnTo>
                      <a:pt x="114" y="241"/>
                    </a:lnTo>
                    <a:lnTo>
                      <a:pt x="114" y="241"/>
                    </a:lnTo>
                    <a:lnTo>
                      <a:pt x="114" y="241"/>
                    </a:lnTo>
                    <a:lnTo>
                      <a:pt x="114" y="239"/>
                    </a:lnTo>
                    <a:lnTo>
                      <a:pt x="114" y="239"/>
                    </a:lnTo>
                    <a:lnTo>
                      <a:pt x="111" y="239"/>
                    </a:lnTo>
                    <a:lnTo>
                      <a:pt x="111" y="239"/>
                    </a:lnTo>
                    <a:lnTo>
                      <a:pt x="111" y="237"/>
                    </a:lnTo>
                    <a:lnTo>
                      <a:pt x="111" y="237"/>
                    </a:lnTo>
                    <a:lnTo>
                      <a:pt x="109" y="237"/>
                    </a:lnTo>
                    <a:lnTo>
                      <a:pt x="109" y="234"/>
                    </a:lnTo>
                    <a:lnTo>
                      <a:pt x="109" y="234"/>
                    </a:lnTo>
                    <a:lnTo>
                      <a:pt x="111" y="234"/>
                    </a:lnTo>
                    <a:lnTo>
                      <a:pt x="111" y="232"/>
                    </a:lnTo>
                    <a:lnTo>
                      <a:pt x="111" y="232"/>
                    </a:lnTo>
                    <a:lnTo>
                      <a:pt x="111" y="232"/>
                    </a:lnTo>
                    <a:lnTo>
                      <a:pt x="111" y="232"/>
                    </a:lnTo>
                    <a:lnTo>
                      <a:pt x="111" y="230"/>
                    </a:lnTo>
                    <a:lnTo>
                      <a:pt x="111" y="230"/>
                    </a:lnTo>
                    <a:lnTo>
                      <a:pt x="114" y="230"/>
                    </a:lnTo>
                    <a:lnTo>
                      <a:pt x="114" y="227"/>
                    </a:lnTo>
                    <a:lnTo>
                      <a:pt x="114" y="227"/>
                    </a:lnTo>
                    <a:lnTo>
                      <a:pt x="114" y="227"/>
                    </a:lnTo>
                    <a:lnTo>
                      <a:pt x="114" y="225"/>
                    </a:lnTo>
                    <a:lnTo>
                      <a:pt x="114" y="225"/>
                    </a:lnTo>
                    <a:lnTo>
                      <a:pt x="114" y="225"/>
                    </a:lnTo>
                    <a:lnTo>
                      <a:pt x="114" y="222"/>
                    </a:lnTo>
                    <a:lnTo>
                      <a:pt x="114" y="222"/>
                    </a:lnTo>
                    <a:lnTo>
                      <a:pt x="114" y="222"/>
                    </a:lnTo>
                    <a:lnTo>
                      <a:pt x="114" y="220"/>
                    </a:lnTo>
                    <a:lnTo>
                      <a:pt x="114" y="220"/>
                    </a:lnTo>
                    <a:lnTo>
                      <a:pt x="114" y="218"/>
                    </a:lnTo>
                    <a:lnTo>
                      <a:pt x="114" y="218"/>
                    </a:lnTo>
                    <a:lnTo>
                      <a:pt x="116" y="218"/>
                    </a:lnTo>
                    <a:lnTo>
                      <a:pt x="116" y="215"/>
                    </a:lnTo>
                    <a:lnTo>
                      <a:pt x="116" y="215"/>
                    </a:lnTo>
                    <a:lnTo>
                      <a:pt x="114" y="215"/>
                    </a:lnTo>
                    <a:lnTo>
                      <a:pt x="114" y="215"/>
                    </a:lnTo>
                    <a:lnTo>
                      <a:pt x="114" y="213"/>
                    </a:lnTo>
                    <a:lnTo>
                      <a:pt x="114" y="213"/>
                    </a:lnTo>
                    <a:lnTo>
                      <a:pt x="114" y="213"/>
                    </a:lnTo>
                    <a:lnTo>
                      <a:pt x="114" y="213"/>
                    </a:lnTo>
                    <a:lnTo>
                      <a:pt x="114" y="213"/>
                    </a:lnTo>
                    <a:lnTo>
                      <a:pt x="114" y="213"/>
                    </a:lnTo>
                    <a:lnTo>
                      <a:pt x="116" y="213"/>
                    </a:lnTo>
                    <a:lnTo>
                      <a:pt x="116" y="213"/>
                    </a:lnTo>
                    <a:lnTo>
                      <a:pt x="116" y="211"/>
                    </a:lnTo>
                    <a:lnTo>
                      <a:pt x="116" y="211"/>
                    </a:lnTo>
                    <a:lnTo>
                      <a:pt x="116" y="211"/>
                    </a:lnTo>
                    <a:lnTo>
                      <a:pt x="116" y="208"/>
                    </a:lnTo>
                    <a:lnTo>
                      <a:pt x="116" y="208"/>
                    </a:lnTo>
                    <a:lnTo>
                      <a:pt x="118" y="208"/>
                    </a:lnTo>
                    <a:lnTo>
                      <a:pt x="118" y="206"/>
                    </a:lnTo>
                    <a:lnTo>
                      <a:pt x="116" y="206"/>
                    </a:lnTo>
                    <a:lnTo>
                      <a:pt x="116" y="206"/>
                    </a:lnTo>
                    <a:lnTo>
                      <a:pt x="116" y="206"/>
                    </a:lnTo>
                    <a:lnTo>
                      <a:pt x="116" y="204"/>
                    </a:lnTo>
                    <a:lnTo>
                      <a:pt x="116" y="204"/>
                    </a:lnTo>
                    <a:lnTo>
                      <a:pt x="116" y="204"/>
                    </a:lnTo>
                    <a:lnTo>
                      <a:pt x="116" y="201"/>
                    </a:lnTo>
                    <a:lnTo>
                      <a:pt x="114" y="201"/>
                    </a:lnTo>
                    <a:lnTo>
                      <a:pt x="114" y="201"/>
                    </a:lnTo>
                    <a:lnTo>
                      <a:pt x="114" y="201"/>
                    </a:lnTo>
                    <a:lnTo>
                      <a:pt x="114" y="201"/>
                    </a:lnTo>
                    <a:lnTo>
                      <a:pt x="114" y="201"/>
                    </a:lnTo>
                    <a:lnTo>
                      <a:pt x="111" y="201"/>
                    </a:lnTo>
                    <a:lnTo>
                      <a:pt x="111" y="201"/>
                    </a:lnTo>
                    <a:lnTo>
                      <a:pt x="111" y="199"/>
                    </a:lnTo>
                    <a:lnTo>
                      <a:pt x="111" y="199"/>
                    </a:lnTo>
                    <a:lnTo>
                      <a:pt x="109" y="199"/>
                    </a:lnTo>
                    <a:lnTo>
                      <a:pt x="109" y="196"/>
                    </a:lnTo>
                    <a:lnTo>
                      <a:pt x="109" y="196"/>
                    </a:lnTo>
                    <a:lnTo>
                      <a:pt x="109" y="196"/>
                    </a:lnTo>
                    <a:lnTo>
                      <a:pt x="109" y="194"/>
                    </a:lnTo>
                    <a:lnTo>
                      <a:pt x="109" y="194"/>
                    </a:lnTo>
                    <a:lnTo>
                      <a:pt x="107" y="194"/>
                    </a:lnTo>
                    <a:lnTo>
                      <a:pt x="107" y="194"/>
                    </a:lnTo>
                    <a:lnTo>
                      <a:pt x="107" y="192"/>
                    </a:lnTo>
                    <a:lnTo>
                      <a:pt x="107" y="192"/>
                    </a:lnTo>
                    <a:lnTo>
                      <a:pt x="109" y="192"/>
                    </a:lnTo>
                    <a:lnTo>
                      <a:pt x="109" y="192"/>
                    </a:lnTo>
                    <a:lnTo>
                      <a:pt x="109" y="192"/>
                    </a:lnTo>
                    <a:lnTo>
                      <a:pt x="109" y="192"/>
                    </a:lnTo>
                    <a:lnTo>
                      <a:pt x="111" y="192"/>
                    </a:lnTo>
                    <a:lnTo>
                      <a:pt x="111" y="192"/>
                    </a:lnTo>
                    <a:lnTo>
                      <a:pt x="111" y="189"/>
                    </a:lnTo>
                    <a:lnTo>
                      <a:pt x="111" y="189"/>
                    </a:lnTo>
                    <a:lnTo>
                      <a:pt x="114" y="189"/>
                    </a:lnTo>
                    <a:lnTo>
                      <a:pt x="114" y="187"/>
                    </a:lnTo>
                    <a:lnTo>
                      <a:pt x="114" y="187"/>
                    </a:lnTo>
                    <a:lnTo>
                      <a:pt x="114" y="185"/>
                    </a:lnTo>
                    <a:lnTo>
                      <a:pt x="111" y="185"/>
                    </a:lnTo>
                    <a:lnTo>
                      <a:pt x="111" y="185"/>
                    </a:lnTo>
                    <a:lnTo>
                      <a:pt x="111" y="187"/>
                    </a:lnTo>
                    <a:lnTo>
                      <a:pt x="109" y="187"/>
                    </a:lnTo>
                    <a:lnTo>
                      <a:pt x="109" y="185"/>
                    </a:lnTo>
                    <a:lnTo>
                      <a:pt x="109" y="185"/>
                    </a:lnTo>
                    <a:lnTo>
                      <a:pt x="109" y="185"/>
                    </a:lnTo>
                    <a:lnTo>
                      <a:pt x="109" y="185"/>
                    </a:lnTo>
                    <a:lnTo>
                      <a:pt x="107" y="185"/>
                    </a:lnTo>
                    <a:lnTo>
                      <a:pt x="107" y="182"/>
                    </a:lnTo>
                    <a:lnTo>
                      <a:pt x="107" y="182"/>
                    </a:lnTo>
                    <a:lnTo>
                      <a:pt x="107" y="182"/>
                    </a:lnTo>
                    <a:lnTo>
                      <a:pt x="107" y="182"/>
                    </a:lnTo>
                    <a:lnTo>
                      <a:pt x="107" y="180"/>
                    </a:lnTo>
                    <a:lnTo>
                      <a:pt x="107" y="180"/>
                    </a:lnTo>
                    <a:lnTo>
                      <a:pt x="104" y="180"/>
                    </a:lnTo>
                    <a:lnTo>
                      <a:pt x="104" y="180"/>
                    </a:lnTo>
                    <a:lnTo>
                      <a:pt x="102" y="180"/>
                    </a:lnTo>
                    <a:lnTo>
                      <a:pt x="102" y="180"/>
                    </a:lnTo>
                    <a:lnTo>
                      <a:pt x="102" y="180"/>
                    </a:lnTo>
                    <a:lnTo>
                      <a:pt x="102" y="177"/>
                    </a:lnTo>
                    <a:lnTo>
                      <a:pt x="102" y="177"/>
                    </a:lnTo>
                    <a:lnTo>
                      <a:pt x="102" y="177"/>
                    </a:lnTo>
                    <a:lnTo>
                      <a:pt x="100" y="177"/>
                    </a:lnTo>
                    <a:lnTo>
                      <a:pt x="100" y="175"/>
                    </a:lnTo>
                    <a:lnTo>
                      <a:pt x="100" y="175"/>
                    </a:lnTo>
                    <a:lnTo>
                      <a:pt x="100" y="173"/>
                    </a:lnTo>
                    <a:lnTo>
                      <a:pt x="100" y="173"/>
                    </a:lnTo>
                    <a:lnTo>
                      <a:pt x="100" y="175"/>
                    </a:lnTo>
                    <a:lnTo>
                      <a:pt x="100" y="175"/>
                    </a:lnTo>
                    <a:lnTo>
                      <a:pt x="100" y="175"/>
                    </a:lnTo>
                    <a:lnTo>
                      <a:pt x="100" y="177"/>
                    </a:lnTo>
                    <a:lnTo>
                      <a:pt x="97" y="177"/>
                    </a:lnTo>
                    <a:lnTo>
                      <a:pt x="97" y="177"/>
                    </a:lnTo>
                    <a:lnTo>
                      <a:pt x="97" y="175"/>
                    </a:lnTo>
                    <a:lnTo>
                      <a:pt x="95" y="175"/>
                    </a:lnTo>
                    <a:lnTo>
                      <a:pt x="95" y="175"/>
                    </a:lnTo>
                    <a:lnTo>
                      <a:pt x="95" y="173"/>
                    </a:lnTo>
                    <a:lnTo>
                      <a:pt x="95" y="173"/>
                    </a:lnTo>
                    <a:lnTo>
                      <a:pt x="95" y="173"/>
                    </a:lnTo>
                    <a:lnTo>
                      <a:pt x="95" y="173"/>
                    </a:lnTo>
                    <a:lnTo>
                      <a:pt x="95" y="173"/>
                    </a:lnTo>
                    <a:lnTo>
                      <a:pt x="95" y="170"/>
                    </a:lnTo>
                    <a:lnTo>
                      <a:pt x="92" y="170"/>
                    </a:lnTo>
                    <a:lnTo>
                      <a:pt x="92" y="170"/>
                    </a:lnTo>
                    <a:lnTo>
                      <a:pt x="92" y="168"/>
                    </a:lnTo>
                    <a:lnTo>
                      <a:pt x="92" y="168"/>
                    </a:lnTo>
                    <a:lnTo>
                      <a:pt x="92" y="166"/>
                    </a:lnTo>
                    <a:lnTo>
                      <a:pt x="92" y="166"/>
                    </a:lnTo>
                    <a:lnTo>
                      <a:pt x="92" y="163"/>
                    </a:lnTo>
                    <a:lnTo>
                      <a:pt x="92" y="163"/>
                    </a:lnTo>
                    <a:lnTo>
                      <a:pt x="92" y="163"/>
                    </a:lnTo>
                    <a:lnTo>
                      <a:pt x="92" y="163"/>
                    </a:lnTo>
                    <a:lnTo>
                      <a:pt x="90" y="163"/>
                    </a:lnTo>
                    <a:lnTo>
                      <a:pt x="90" y="163"/>
                    </a:lnTo>
                    <a:lnTo>
                      <a:pt x="90" y="161"/>
                    </a:lnTo>
                    <a:lnTo>
                      <a:pt x="90" y="161"/>
                    </a:lnTo>
                    <a:lnTo>
                      <a:pt x="90" y="161"/>
                    </a:lnTo>
                    <a:lnTo>
                      <a:pt x="90" y="158"/>
                    </a:lnTo>
                    <a:lnTo>
                      <a:pt x="90" y="158"/>
                    </a:lnTo>
                    <a:lnTo>
                      <a:pt x="88" y="158"/>
                    </a:lnTo>
                    <a:lnTo>
                      <a:pt x="88" y="156"/>
                    </a:lnTo>
                    <a:lnTo>
                      <a:pt x="88" y="156"/>
                    </a:lnTo>
                    <a:lnTo>
                      <a:pt x="88" y="156"/>
                    </a:lnTo>
                    <a:lnTo>
                      <a:pt x="88" y="156"/>
                    </a:lnTo>
                    <a:lnTo>
                      <a:pt x="85" y="156"/>
                    </a:lnTo>
                    <a:lnTo>
                      <a:pt x="85" y="154"/>
                    </a:lnTo>
                    <a:lnTo>
                      <a:pt x="85" y="154"/>
                    </a:lnTo>
                    <a:lnTo>
                      <a:pt x="85" y="154"/>
                    </a:lnTo>
                    <a:lnTo>
                      <a:pt x="83" y="154"/>
                    </a:lnTo>
                    <a:lnTo>
                      <a:pt x="83" y="151"/>
                    </a:lnTo>
                    <a:lnTo>
                      <a:pt x="83" y="151"/>
                    </a:lnTo>
                    <a:lnTo>
                      <a:pt x="83" y="151"/>
                    </a:lnTo>
                    <a:lnTo>
                      <a:pt x="83" y="151"/>
                    </a:lnTo>
                    <a:lnTo>
                      <a:pt x="83" y="151"/>
                    </a:lnTo>
                    <a:lnTo>
                      <a:pt x="81" y="151"/>
                    </a:lnTo>
                    <a:lnTo>
                      <a:pt x="81" y="149"/>
                    </a:lnTo>
                    <a:lnTo>
                      <a:pt x="81" y="149"/>
                    </a:lnTo>
                    <a:lnTo>
                      <a:pt x="81" y="149"/>
                    </a:lnTo>
                    <a:lnTo>
                      <a:pt x="81" y="149"/>
                    </a:lnTo>
                    <a:lnTo>
                      <a:pt x="81" y="147"/>
                    </a:lnTo>
                    <a:lnTo>
                      <a:pt x="78" y="147"/>
                    </a:lnTo>
                    <a:lnTo>
                      <a:pt x="78" y="147"/>
                    </a:lnTo>
                    <a:lnTo>
                      <a:pt x="78" y="147"/>
                    </a:lnTo>
                    <a:lnTo>
                      <a:pt x="78" y="144"/>
                    </a:lnTo>
                    <a:lnTo>
                      <a:pt x="76" y="144"/>
                    </a:lnTo>
                    <a:lnTo>
                      <a:pt x="76" y="144"/>
                    </a:lnTo>
                    <a:lnTo>
                      <a:pt x="76" y="144"/>
                    </a:lnTo>
                    <a:lnTo>
                      <a:pt x="76" y="142"/>
                    </a:lnTo>
                    <a:lnTo>
                      <a:pt x="76" y="142"/>
                    </a:lnTo>
                    <a:lnTo>
                      <a:pt x="76" y="142"/>
                    </a:lnTo>
                    <a:lnTo>
                      <a:pt x="73" y="142"/>
                    </a:lnTo>
                    <a:lnTo>
                      <a:pt x="73" y="142"/>
                    </a:lnTo>
                    <a:lnTo>
                      <a:pt x="73" y="140"/>
                    </a:lnTo>
                    <a:lnTo>
                      <a:pt x="73" y="140"/>
                    </a:lnTo>
                    <a:lnTo>
                      <a:pt x="73" y="140"/>
                    </a:lnTo>
                    <a:lnTo>
                      <a:pt x="73" y="137"/>
                    </a:lnTo>
                    <a:lnTo>
                      <a:pt x="73" y="137"/>
                    </a:lnTo>
                    <a:lnTo>
                      <a:pt x="73" y="137"/>
                    </a:lnTo>
                    <a:lnTo>
                      <a:pt x="73" y="135"/>
                    </a:lnTo>
                    <a:lnTo>
                      <a:pt x="73" y="135"/>
                    </a:lnTo>
                    <a:lnTo>
                      <a:pt x="71" y="135"/>
                    </a:lnTo>
                    <a:lnTo>
                      <a:pt x="71" y="132"/>
                    </a:lnTo>
                    <a:lnTo>
                      <a:pt x="71" y="132"/>
                    </a:lnTo>
                    <a:lnTo>
                      <a:pt x="71" y="132"/>
                    </a:lnTo>
                    <a:lnTo>
                      <a:pt x="71" y="132"/>
                    </a:lnTo>
                    <a:lnTo>
                      <a:pt x="69" y="132"/>
                    </a:lnTo>
                    <a:lnTo>
                      <a:pt x="69" y="132"/>
                    </a:lnTo>
                    <a:lnTo>
                      <a:pt x="69" y="132"/>
                    </a:lnTo>
                    <a:lnTo>
                      <a:pt x="69" y="132"/>
                    </a:lnTo>
                    <a:lnTo>
                      <a:pt x="66" y="132"/>
                    </a:lnTo>
                    <a:lnTo>
                      <a:pt x="66" y="132"/>
                    </a:lnTo>
                    <a:lnTo>
                      <a:pt x="66" y="130"/>
                    </a:lnTo>
                    <a:lnTo>
                      <a:pt x="66" y="130"/>
                    </a:lnTo>
                    <a:lnTo>
                      <a:pt x="66" y="130"/>
                    </a:lnTo>
                    <a:lnTo>
                      <a:pt x="66" y="130"/>
                    </a:lnTo>
                    <a:lnTo>
                      <a:pt x="64" y="130"/>
                    </a:lnTo>
                    <a:lnTo>
                      <a:pt x="64" y="128"/>
                    </a:lnTo>
                    <a:lnTo>
                      <a:pt x="64" y="128"/>
                    </a:lnTo>
                    <a:lnTo>
                      <a:pt x="64" y="128"/>
                    </a:lnTo>
                    <a:lnTo>
                      <a:pt x="64" y="125"/>
                    </a:lnTo>
                    <a:lnTo>
                      <a:pt x="62" y="125"/>
                    </a:lnTo>
                    <a:lnTo>
                      <a:pt x="62" y="125"/>
                    </a:lnTo>
                    <a:lnTo>
                      <a:pt x="62" y="123"/>
                    </a:lnTo>
                    <a:lnTo>
                      <a:pt x="62" y="123"/>
                    </a:lnTo>
                    <a:lnTo>
                      <a:pt x="62" y="123"/>
                    </a:lnTo>
                    <a:lnTo>
                      <a:pt x="64" y="123"/>
                    </a:lnTo>
                    <a:lnTo>
                      <a:pt x="64" y="121"/>
                    </a:lnTo>
                    <a:lnTo>
                      <a:pt x="64" y="121"/>
                    </a:lnTo>
                    <a:lnTo>
                      <a:pt x="64" y="121"/>
                    </a:lnTo>
                    <a:lnTo>
                      <a:pt x="64" y="121"/>
                    </a:lnTo>
                    <a:lnTo>
                      <a:pt x="64" y="118"/>
                    </a:lnTo>
                    <a:lnTo>
                      <a:pt x="62" y="118"/>
                    </a:lnTo>
                    <a:lnTo>
                      <a:pt x="62" y="118"/>
                    </a:lnTo>
                    <a:lnTo>
                      <a:pt x="62" y="118"/>
                    </a:lnTo>
                    <a:lnTo>
                      <a:pt x="62" y="118"/>
                    </a:lnTo>
                    <a:lnTo>
                      <a:pt x="59" y="118"/>
                    </a:lnTo>
                    <a:lnTo>
                      <a:pt x="59" y="118"/>
                    </a:lnTo>
                    <a:lnTo>
                      <a:pt x="59" y="116"/>
                    </a:lnTo>
                    <a:lnTo>
                      <a:pt x="57" y="116"/>
                    </a:lnTo>
                    <a:lnTo>
                      <a:pt x="57" y="116"/>
                    </a:lnTo>
                    <a:lnTo>
                      <a:pt x="57" y="116"/>
                    </a:lnTo>
                    <a:lnTo>
                      <a:pt x="55" y="116"/>
                    </a:lnTo>
                    <a:lnTo>
                      <a:pt x="55" y="116"/>
                    </a:lnTo>
                    <a:lnTo>
                      <a:pt x="55" y="116"/>
                    </a:lnTo>
                    <a:lnTo>
                      <a:pt x="55" y="116"/>
                    </a:lnTo>
                    <a:lnTo>
                      <a:pt x="52" y="116"/>
                    </a:lnTo>
                    <a:lnTo>
                      <a:pt x="52" y="113"/>
                    </a:lnTo>
                    <a:lnTo>
                      <a:pt x="52" y="113"/>
                    </a:lnTo>
                    <a:lnTo>
                      <a:pt x="52" y="113"/>
                    </a:lnTo>
                    <a:lnTo>
                      <a:pt x="50" y="113"/>
                    </a:lnTo>
                    <a:lnTo>
                      <a:pt x="50" y="113"/>
                    </a:lnTo>
                    <a:lnTo>
                      <a:pt x="50" y="113"/>
                    </a:lnTo>
                    <a:lnTo>
                      <a:pt x="50" y="111"/>
                    </a:lnTo>
                    <a:lnTo>
                      <a:pt x="50" y="111"/>
                    </a:lnTo>
                    <a:lnTo>
                      <a:pt x="47" y="111"/>
                    </a:lnTo>
                    <a:lnTo>
                      <a:pt x="47" y="111"/>
                    </a:lnTo>
                    <a:lnTo>
                      <a:pt x="47" y="111"/>
                    </a:lnTo>
                    <a:lnTo>
                      <a:pt x="47" y="111"/>
                    </a:lnTo>
                    <a:lnTo>
                      <a:pt x="47" y="109"/>
                    </a:lnTo>
                    <a:lnTo>
                      <a:pt x="45" y="109"/>
                    </a:lnTo>
                    <a:lnTo>
                      <a:pt x="45" y="109"/>
                    </a:lnTo>
                    <a:lnTo>
                      <a:pt x="45" y="109"/>
                    </a:lnTo>
                    <a:lnTo>
                      <a:pt x="43" y="109"/>
                    </a:lnTo>
                    <a:lnTo>
                      <a:pt x="43" y="109"/>
                    </a:lnTo>
                    <a:lnTo>
                      <a:pt x="43" y="106"/>
                    </a:lnTo>
                    <a:lnTo>
                      <a:pt x="43" y="106"/>
                    </a:lnTo>
                    <a:lnTo>
                      <a:pt x="43" y="106"/>
                    </a:lnTo>
                    <a:lnTo>
                      <a:pt x="40" y="106"/>
                    </a:lnTo>
                    <a:lnTo>
                      <a:pt x="40" y="106"/>
                    </a:lnTo>
                    <a:lnTo>
                      <a:pt x="40" y="104"/>
                    </a:lnTo>
                    <a:lnTo>
                      <a:pt x="40" y="104"/>
                    </a:lnTo>
                    <a:lnTo>
                      <a:pt x="38" y="104"/>
                    </a:lnTo>
                    <a:lnTo>
                      <a:pt x="38" y="104"/>
                    </a:lnTo>
                    <a:lnTo>
                      <a:pt x="38" y="104"/>
                    </a:lnTo>
                    <a:lnTo>
                      <a:pt x="36" y="104"/>
                    </a:lnTo>
                    <a:lnTo>
                      <a:pt x="36" y="104"/>
                    </a:lnTo>
                    <a:lnTo>
                      <a:pt x="38" y="104"/>
                    </a:lnTo>
                    <a:lnTo>
                      <a:pt x="38" y="102"/>
                    </a:lnTo>
                    <a:lnTo>
                      <a:pt x="38" y="102"/>
                    </a:lnTo>
                    <a:lnTo>
                      <a:pt x="38" y="102"/>
                    </a:lnTo>
                    <a:lnTo>
                      <a:pt x="40" y="102"/>
                    </a:lnTo>
                    <a:lnTo>
                      <a:pt x="40" y="102"/>
                    </a:lnTo>
                    <a:lnTo>
                      <a:pt x="40" y="99"/>
                    </a:lnTo>
                    <a:lnTo>
                      <a:pt x="40" y="99"/>
                    </a:lnTo>
                    <a:lnTo>
                      <a:pt x="40" y="99"/>
                    </a:lnTo>
                    <a:lnTo>
                      <a:pt x="40" y="97"/>
                    </a:lnTo>
                    <a:lnTo>
                      <a:pt x="40" y="97"/>
                    </a:lnTo>
                    <a:lnTo>
                      <a:pt x="40" y="97"/>
                    </a:lnTo>
                    <a:lnTo>
                      <a:pt x="40" y="97"/>
                    </a:lnTo>
                    <a:lnTo>
                      <a:pt x="40" y="94"/>
                    </a:lnTo>
                    <a:lnTo>
                      <a:pt x="40" y="94"/>
                    </a:lnTo>
                    <a:lnTo>
                      <a:pt x="40" y="94"/>
                    </a:lnTo>
                    <a:lnTo>
                      <a:pt x="40" y="94"/>
                    </a:lnTo>
                    <a:lnTo>
                      <a:pt x="40" y="94"/>
                    </a:lnTo>
                    <a:lnTo>
                      <a:pt x="40" y="94"/>
                    </a:lnTo>
                    <a:lnTo>
                      <a:pt x="43" y="94"/>
                    </a:lnTo>
                    <a:lnTo>
                      <a:pt x="43" y="94"/>
                    </a:lnTo>
                    <a:lnTo>
                      <a:pt x="43" y="94"/>
                    </a:lnTo>
                    <a:lnTo>
                      <a:pt x="43" y="94"/>
                    </a:lnTo>
                    <a:lnTo>
                      <a:pt x="45" y="94"/>
                    </a:lnTo>
                    <a:lnTo>
                      <a:pt x="45" y="94"/>
                    </a:lnTo>
                    <a:lnTo>
                      <a:pt x="47" y="94"/>
                    </a:lnTo>
                    <a:lnTo>
                      <a:pt x="47" y="94"/>
                    </a:lnTo>
                    <a:lnTo>
                      <a:pt x="47" y="94"/>
                    </a:lnTo>
                    <a:lnTo>
                      <a:pt x="47" y="94"/>
                    </a:lnTo>
                    <a:lnTo>
                      <a:pt x="50" y="94"/>
                    </a:lnTo>
                    <a:lnTo>
                      <a:pt x="50" y="94"/>
                    </a:lnTo>
                    <a:lnTo>
                      <a:pt x="50" y="94"/>
                    </a:lnTo>
                    <a:lnTo>
                      <a:pt x="50" y="94"/>
                    </a:lnTo>
                    <a:lnTo>
                      <a:pt x="52" y="94"/>
                    </a:lnTo>
                    <a:lnTo>
                      <a:pt x="52" y="94"/>
                    </a:lnTo>
                    <a:lnTo>
                      <a:pt x="52" y="94"/>
                    </a:lnTo>
                    <a:lnTo>
                      <a:pt x="52" y="94"/>
                    </a:lnTo>
                    <a:lnTo>
                      <a:pt x="55" y="94"/>
                    </a:lnTo>
                    <a:lnTo>
                      <a:pt x="55" y="92"/>
                    </a:lnTo>
                    <a:lnTo>
                      <a:pt x="55" y="92"/>
                    </a:lnTo>
                    <a:lnTo>
                      <a:pt x="55" y="92"/>
                    </a:lnTo>
                    <a:lnTo>
                      <a:pt x="55" y="92"/>
                    </a:lnTo>
                    <a:lnTo>
                      <a:pt x="57" y="92"/>
                    </a:lnTo>
                    <a:lnTo>
                      <a:pt x="57" y="90"/>
                    </a:lnTo>
                    <a:lnTo>
                      <a:pt x="57" y="90"/>
                    </a:lnTo>
                    <a:lnTo>
                      <a:pt x="55" y="90"/>
                    </a:lnTo>
                    <a:lnTo>
                      <a:pt x="55" y="87"/>
                    </a:lnTo>
                    <a:lnTo>
                      <a:pt x="57" y="87"/>
                    </a:lnTo>
                    <a:lnTo>
                      <a:pt x="57" y="87"/>
                    </a:lnTo>
                    <a:lnTo>
                      <a:pt x="57" y="87"/>
                    </a:lnTo>
                    <a:lnTo>
                      <a:pt x="57" y="85"/>
                    </a:lnTo>
                    <a:lnTo>
                      <a:pt x="57" y="85"/>
                    </a:lnTo>
                    <a:lnTo>
                      <a:pt x="59" y="85"/>
                    </a:lnTo>
                    <a:lnTo>
                      <a:pt x="59" y="85"/>
                    </a:lnTo>
                    <a:lnTo>
                      <a:pt x="59" y="83"/>
                    </a:lnTo>
                    <a:lnTo>
                      <a:pt x="59" y="83"/>
                    </a:lnTo>
                    <a:lnTo>
                      <a:pt x="57" y="83"/>
                    </a:lnTo>
                    <a:lnTo>
                      <a:pt x="57" y="83"/>
                    </a:lnTo>
                    <a:lnTo>
                      <a:pt x="57" y="80"/>
                    </a:lnTo>
                    <a:lnTo>
                      <a:pt x="57" y="80"/>
                    </a:lnTo>
                    <a:lnTo>
                      <a:pt x="57" y="80"/>
                    </a:lnTo>
                    <a:lnTo>
                      <a:pt x="55" y="80"/>
                    </a:lnTo>
                    <a:lnTo>
                      <a:pt x="55" y="80"/>
                    </a:lnTo>
                    <a:lnTo>
                      <a:pt x="55" y="80"/>
                    </a:lnTo>
                    <a:lnTo>
                      <a:pt x="52" y="80"/>
                    </a:lnTo>
                    <a:lnTo>
                      <a:pt x="52" y="80"/>
                    </a:lnTo>
                    <a:lnTo>
                      <a:pt x="52" y="78"/>
                    </a:lnTo>
                    <a:lnTo>
                      <a:pt x="55" y="78"/>
                    </a:lnTo>
                    <a:lnTo>
                      <a:pt x="55" y="78"/>
                    </a:lnTo>
                    <a:lnTo>
                      <a:pt x="55" y="76"/>
                    </a:lnTo>
                    <a:lnTo>
                      <a:pt x="52" y="76"/>
                    </a:lnTo>
                    <a:lnTo>
                      <a:pt x="52" y="76"/>
                    </a:lnTo>
                    <a:lnTo>
                      <a:pt x="52" y="76"/>
                    </a:lnTo>
                    <a:lnTo>
                      <a:pt x="50" y="76"/>
                    </a:lnTo>
                    <a:lnTo>
                      <a:pt x="50" y="76"/>
                    </a:lnTo>
                    <a:lnTo>
                      <a:pt x="50" y="76"/>
                    </a:lnTo>
                    <a:lnTo>
                      <a:pt x="47" y="76"/>
                    </a:lnTo>
                    <a:lnTo>
                      <a:pt x="47" y="76"/>
                    </a:lnTo>
                    <a:lnTo>
                      <a:pt x="47" y="73"/>
                    </a:lnTo>
                    <a:lnTo>
                      <a:pt x="47" y="73"/>
                    </a:lnTo>
                    <a:lnTo>
                      <a:pt x="47" y="73"/>
                    </a:lnTo>
                    <a:lnTo>
                      <a:pt x="47" y="73"/>
                    </a:lnTo>
                    <a:lnTo>
                      <a:pt x="47" y="73"/>
                    </a:lnTo>
                    <a:lnTo>
                      <a:pt x="47" y="73"/>
                    </a:lnTo>
                    <a:lnTo>
                      <a:pt x="50" y="73"/>
                    </a:lnTo>
                    <a:lnTo>
                      <a:pt x="50" y="73"/>
                    </a:lnTo>
                    <a:lnTo>
                      <a:pt x="50" y="73"/>
                    </a:lnTo>
                    <a:lnTo>
                      <a:pt x="50" y="71"/>
                    </a:lnTo>
                    <a:lnTo>
                      <a:pt x="50" y="71"/>
                    </a:lnTo>
                    <a:lnTo>
                      <a:pt x="52" y="71"/>
                    </a:lnTo>
                    <a:lnTo>
                      <a:pt x="52" y="68"/>
                    </a:lnTo>
                    <a:lnTo>
                      <a:pt x="50" y="68"/>
                    </a:lnTo>
                    <a:lnTo>
                      <a:pt x="50" y="68"/>
                    </a:lnTo>
                    <a:lnTo>
                      <a:pt x="50" y="68"/>
                    </a:lnTo>
                    <a:lnTo>
                      <a:pt x="50" y="68"/>
                    </a:lnTo>
                    <a:lnTo>
                      <a:pt x="50" y="66"/>
                    </a:lnTo>
                    <a:lnTo>
                      <a:pt x="47" y="66"/>
                    </a:lnTo>
                    <a:lnTo>
                      <a:pt x="47" y="66"/>
                    </a:lnTo>
                    <a:lnTo>
                      <a:pt x="47" y="66"/>
                    </a:lnTo>
                    <a:lnTo>
                      <a:pt x="47" y="66"/>
                    </a:lnTo>
                    <a:lnTo>
                      <a:pt x="47" y="64"/>
                    </a:lnTo>
                    <a:lnTo>
                      <a:pt x="45" y="64"/>
                    </a:lnTo>
                    <a:lnTo>
                      <a:pt x="45" y="64"/>
                    </a:lnTo>
                    <a:lnTo>
                      <a:pt x="45" y="64"/>
                    </a:lnTo>
                    <a:lnTo>
                      <a:pt x="45" y="64"/>
                    </a:lnTo>
                    <a:lnTo>
                      <a:pt x="43" y="64"/>
                    </a:lnTo>
                    <a:lnTo>
                      <a:pt x="43" y="61"/>
                    </a:lnTo>
                    <a:lnTo>
                      <a:pt x="43" y="61"/>
                    </a:lnTo>
                    <a:lnTo>
                      <a:pt x="43" y="61"/>
                    </a:lnTo>
                    <a:lnTo>
                      <a:pt x="40" y="61"/>
                    </a:lnTo>
                    <a:lnTo>
                      <a:pt x="40" y="61"/>
                    </a:lnTo>
                    <a:lnTo>
                      <a:pt x="40" y="61"/>
                    </a:lnTo>
                    <a:lnTo>
                      <a:pt x="40" y="64"/>
                    </a:lnTo>
                    <a:lnTo>
                      <a:pt x="38" y="64"/>
                    </a:lnTo>
                    <a:lnTo>
                      <a:pt x="38" y="64"/>
                    </a:lnTo>
                    <a:lnTo>
                      <a:pt x="38" y="64"/>
                    </a:lnTo>
                    <a:lnTo>
                      <a:pt x="36" y="64"/>
                    </a:lnTo>
                    <a:lnTo>
                      <a:pt x="36" y="64"/>
                    </a:lnTo>
                    <a:lnTo>
                      <a:pt x="36" y="64"/>
                    </a:lnTo>
                    <a:lnTo>
                      <a:pt x="36" y="64"/>
                    </a:lnTo>
                    <a:lnTo>
                      <a:pt x="33" y="64"/>
                    </a:lnTo>
                    <a:lnTo>
                      <a:pt x="33" y="66"/>
                    </a:lnTo>
                    <a:lnTo>
                      <a:pt x="33" y="66"/>
                    </a:lnTo>
                    <a:lnTo>
                      <a:pt x="33" y="66"/>
                    </a:lnTo>
                    <a:lnTo>
                      <a:pt x="33" y="68"/>
                    </a:lnTo>
                    <a:lnTo>
                      <a:pt x="33" y="68"/>
                    </a:lnTo>
                    <a:lnTo>
                      <a:pt x="33" y="68"/>
                    </a:lnTo>
                    <a:lnTo>
                      <a:pt x="31" y="68"/>
                    </a:lnTo>
                    <a:lnTo>
                      <a:pt x="31" y="68"/>
                    </a:lnTo>
                    <a:lnTo>
                      <a:pt x="31" y="68"/>
                    </a:lnTo>
                    <a:lnTo>
                      <a:pt x="31" y="66"/>
                    </a:lnTo>
                    <a:lnTo>
                      <a:pt x="29" y="66"/>
                    </a:lnTo>
                    <a:lnTo>
                      <a:pt x="29" y="66"/>
                    </a:lnTo>
                    <a:lnTo>
                      <a:pt x="29" y="66"/>
                    </a:lnTo>
                    <a:lnTo>
                      <a:pt x="29" y="66"/>
                    </a:lnTo>
                    <a:lnTo>
                      <a:pt x="26" y="66"/>
                    </a:lnTo>
                    <a:lnTo>
                      <a:pt x="26" y="66"/>
                    </a:lnTo>
                    <a:lnTo>
                      <a:pt x="24" y="66"/>
                    </a:lnTo>
                    <a:lnTo>
                      <a:pt x="24" y="66"/>
                    </a:lnTo>
                    <a:lnTo>
                      <a:pt x="24" y="64"/>
                    </a:lnTo>
                    <a:lnTo>
                      <a:pt x="24" y="64"/>
                    </a:lnTo>
                    <a:lnTo>
                      <a:pt x="21" y="64"/>
                    </a:lnTo>
                    <a:lnTo>
                      <a:pt x="21" y="64"/>
                    </a:lnTo>
                    <a:lnTo>
                      <a:pt x="21" y="64"/>
                    </a:lnTo>
                    <a:lnTo>
                      <a:pt x="21" y="64"/>
                    </a:lnTo>
                    <a:lnTo>
                      <a:pt x="19" y="64"/>
                    </a:lnTo>
                    <a:lnTo>
                      <a:pt x="19" y="64"/>
                    </a:lnTo>
                    <a:lnTo>
                      <a:pt x="19" y="64"/>
                    </a:lnTo>
                    <a:lnTo>
                      <a:pt x="19" y="61"/>
                    </a:lnTo>
                    <a:lnTo>
                      <a:pt x="19" y="61"/>
                    </a:lnTo>
                    <a:lnTo>
                      <a:pt x="17" y="61"/>
                    </a:lnTo>
                    <a:lnTo>
                      <a:pt x="17" y="59"/>
                    </a:lnTo>
                    <a:lnTo>
                      <a:pt x="17" y="59"/>
                    </a:lnTo>
                    <a:lnTo>
                      <a:pt x="17" y="59"/>
                    </a:lnTo>
                    <a:lnTo>
                      <a:pt x="17" y="59"/>
                    </a:lnTo>
                    <a:lnTo>
                      <a:pt x="17" y="57"/>
                    </a:lnTo>
                    <a:lnTo>
                      <a:pt x="17" y="57"/>
                    </a:lnTo>
                    <a:lnTo>
                      <a:pt x="14" y="57"/>
                    </a:lnTo>
                    <a:lnTo>
                      <a:pt x="14" y="54"/>
                    </a:lnTo>
                    <a:lnTo>
                      <a:pt x="14" y="54"/>
                    </a:lnTo>
                    <a:lnTo>
                      <a:pt x="14" y="54"/>
                    </a:lnTo>
                    <a:lnTo>
                      <a:pt x="14" y="54"/>
                    </a:lnTo>
                    <a:lnTo>
                      <a:pt x="14" y="54"/>
                    </a:lnTo>
                    <a:lnTo>
                      <a:pt x="14" y="54"/>
                    </a:lnTo>
                    <a:lnTo>
                      <a:pt x="14" y="52"/>
                    </a:lnTo>
                    <a:lnTo>
                      <a:pt x="14" y="52"/>
                    </a:lnTo>
                    <a:lnTo>
                      <a:pt x="14" y="52"/>
                    </a:lnTo>
                    <a:lnTo>
                      <a:pt x="14" y="49"/>
                    </a:lnTo>
                    <a:lnTo>
                      <a:pt x="14" y="49"/>
                    </a:lnTo>
                    <a:lnTo>
                      <a:pt x="14" y="49"/>
                    </a:lnTo>
                    <a:lnTo>
                      <a:pt x="14" y="49"/>
                    </a:lnTo>
                    <a:lnTo>
                      <a:pt x="14" y="47"/>
                    </a:lnTo>
                    <a:lnTo>
                      <a:pt x="14" y="47"/>
                    </a:lnTo>
                    <a:lnTo>
                      <a:pt x="17" y="47"/>
                    </a:lnTo>
                    <a:lnTo>
                      <a:pt x="17" y="45"/>
                    </a:lnTo>
                    <a:lnTo>
                      <a:pt x="17" y="45"/>
                    </a:lnTo>
                    <a:lnTo>
                      <a:pt x="17" y="45"/>
                    </a:lnTo>
                    <a:lnTo>
                      <a:pt x="17" y="45"/>
                    </a:lnTo>
                    <a:lnTo>
                      <a:pt x="17" y="45"/>
                    </a:lnTo>
                    <a:lnTo>
                      <a:pt x="17" y="42"/>
                    </a:lnTo>
                    <a:lnTo>
                      <a:pt x="14" y="42"/>
                    </a:lnTo>
                    <a:lnTo>
                      <a:pt x="14" y="42"/>
                    </a:lnTo>
                    <a:lnTo>
                      <a:pt x="14" y="42"/>
                    </a:lnTo>
                    <a:lnTo>
                      <a:pt x="14" y="40"/>
                    </a:lnTo>
                    <a:lnTo>
                      <a:pt x="14" y="40"/>
                    </a:lnTo>
                    <a:lnTo>
                      <a:pt x="14" y="40"/>
                    </a:lnTo>
                    <a:lnTo>
                      <a:pt x="14" y="40"/>
                    </a:lnTo>
                    <a:lnTo>
                      <a:pt x="14" y="42"/>
                    </a:lnTo>
                    <a:lnTo>
                      <a:pt x="14" y="42"/>
                    </a:lnTo>
                    <a:lnTo>
                      <a:pt x="12" y="42"/>
                    </a:lnTo>
                    <a:lnTo>
                      <a:pt x="12" y="45"/>
                    </a:lnTo>
                    <a:lnTo>
                      <a:pt x="12" y="45"/>
                    </a:lnTo>
                    <a:lnTo>
                      <a:pt x="10" y="45"/>
                    </a:lnTo>
                    <a:lnTo>
                      <a:pt x="10" y="45"/>
                    </a:lnTo>
                    <a:lnTo>
                      <a:pt x="10" y="42"/>
                    </a:lnTo>
                    <a:lnTo>
                      <a:pt x="10" y="42"/>
                    </a:lnTo>
                    <a:lnTo>
                      <a:pt x="10" y="40"/>
                    </a:lnTo>
                    <a:lnTo>
                      <a:pt x="10" y="40"/>
                    </a:lnTo>
                    <a:lnTo>
                      <a:pt x="10" y="40"/>
                    </a:lnTo>
                    <a:lnTo>
                      <a:pt x="10" y="38"/>
                    </a:lnTo>
                    <a:lnTo>
                      <a:pt x="10" y="38"/>
                    </a:lnTo>
                    <a:lnTo>
                      <a:pt x="7" y="38"/>
                    </a:lnTo>
                    <a:lnTo>
                      <a:pt x="7" y="35"/>
                    </a:lnTo>
                    <a:lnTo>
                      <a:pt x="7" y="35"/>
                    </a:lnTo>
                    <a:lnTo>
                      <a:pt x="7" y="35"/>
                    </a:lnTo>
                    <a:lnTo>
                      <a:pt x="7" y="35"/>
                    </a:lnTo>
                    <a:lnTo>
                      <a:pt x="7" y="33"/>
                    </a:lnTo>
                    <a:lnTo>
                      <a:pt x="5" y="33"/>
                    </a:lnTo>
                    <a:lnTo>
                      <a:pt x="5" y="33"/>
                    </a:lnTo>
                    <a:lnTo>
                      <a:pt x="5" y="33"/>
                    </a:lnTo>
                    <a:lnTo>
                      <a:pt x="5" y="33"/>
                    </a:lnTo>
                    <a:lnTo>
                      <a:pt x="2" y="33"/>
                    </a:lnTo>
                    <a:lnTo>
                      <a:pt x="2" y="31"/>
                    </a:lnTo>
                    <a:lnTo>
                      <a:pt x="2" y="31"/>
                    </a:lnTo>
                    <a:lnTo>
                      <a:pt x="2" y="31"/>
                    </a:lnTo>
                    <a:lnTo>
                      <a:pt x="2" y="31"/>
                    </a:lnTo>
                    <a:lnTo>
                      <a:pt x="2" y="28"/>
                    </a:lnTo>
                    <a:lnTo>
                      <a:pt x="0" y="28"/>
                    </a:lnTo>
                    <a:lnTo>
                      <a:pt x="0" y="28"/>
                    </a:lnTo>
                    <a:lnTo>
                      <a:pt x="0" y="28"/>
                    </a:lnTo>
                    <a:lnTo>
                      <a:pt x="0" y="26"/>
                    </a:lnTo>
                    <a:lnTo>
                      <a:pt x="0" y="26"/>
                    </a:lnTo>
                    <a:lnTo>
                      <a:pt x="0" y="26"/>
                    </a:lnTo>
                    <a:lnTo>
                      <a:pt x="0" y="23"/>
                    </a:lnTo>
                    <a:lnTo>
                      <a:pt x="0" y="23"/>
                    </a:lnTo>
                    <a:lnTo>
                      <a:pt x="0" y="23"/>
                    </a:lnTo>
                    <a:lnTo>
                      <a:pt x="0" y="23"/>
                    </a:lnTo>
                    <a:lnTo>
                      <a:pt x="2" y="23"/>
                    </a:lnTo>
                    <a:lnTo>
                      <a:pt x="2" y="23"/>
                    </a:lnTo>
                    <a:lnTo>
                      <a:pt x="2" y="21"/>
                    </a:lnTo>
                    <a:lnTo>
                      <a:pt x="2" y="21"/>
                    </a:lnTo>
                    <a:lnTo>
                      <a:pt x="2" y="21"/>
                    </a:lnTo>
                    <a:lnTo>
                      <a:pt x="2" y="21"/>
                    </a:lnTo>
                    <a:lnTo>
                      <a:pt x="2" y="19"/>
                    </a:lnTo>
                    <a:lnTo>
                      <a:pt x="5" y="19"/>
                    </a:lnTo>
                    <a:lnTo>
                      <a:pt x="5" y="19"/>
                    </a:lnTo>
                    <a:lnTo>
                      <a:pt x="5" y="16"/>
                    </a:lnTo>
                    <a:lnTo>
                      <a:pt x="5" y="16"/>
                    </a:lnTo>
                    <a:lnTo>
                      <a:pt x="5" y="16"/>
                    </a:lnTo>
                    <a:lnTo>
                      <a:pt x="5" y="14"/>
                    </a:lnTo>
                    <a:lnTo>
                      <a:pt x="7" y="14"/>
                    </a:lnTo>
                    <a:lnTo>
                      <a:pt x="7" y="14"/>
                    </a:lnTo>
                    <a:lnTo>
                      <a:pt x="7" y="16"/>
                    </a:lnTo>
                    <a:lnTo>
                      <a:pt x="7" y="16"/>
                    </a:lnTo>
                    <a:lnTo>
                      <a:pt x="7" y="16"/>
                    </a:lnTo>
                    <a:lnTo>
                      <a:pt x="10" y="16"/>
                    </a:lnTo>
                    <a:lnTo>
                      <a:pt x="10" y="16"/>
                    </a:lnTo>
                    <a:lnTo>
                      <a:pt x="10" y="16"/>
                    </a:lnTo>
                    <a:lnTo>
                      <a:pt x="10" y="19"/>
                    </a:lnTo>
                    <a:lnTo>
                      <a:pt x="12" y="19"/>
                    </a:lnTo>
                    <a:lnTo>
                      <a:pt x="12" y="19"/>
                    </a:lnTo>
                    <a:lnTo>
                      <a:pt x="12" y="19"/>
                    </a:lnTo>
                    <a:lnTo>
                      <a:pt x="14" y="19"/>
                    </a:lnTo>
                    <a:lnTo>
                      <a:pt x="14" y="19"/>
                    </a:lnTo>
                    <a:lnTo>
                      <a:pt x="14" y="21"/>
                    </a:lnTo>
                    <a:lnTo>
                      <a:pt x="14" y="21"/>
                    </a:lnTo>
                    <a:lnTo>
                      <a:pt x="14" y="21"/>
                    </a:lnTo>
                    <a:lnTo>
                      <a:pt x="14" y="23"/>
                    </a:lnTo>
                    <a:lnTo>
                      <a:pt x="17" y="23"/>
                    </a:lnTo>
                    <a:lnTo>
                      <a:pt x="17" y="23"/>
                    </a:lnTo>
                    <a:lnTo>
                      <a:pt x="17" y="23"/>
                    </a:lnTo>
                    <a:lnTo>
                      <a:pt x="17" y="23"/>
                    </a:lnTo>
                    <a:lnTo>
                      <a:pt x="19" y="23"/>
                    </a:lnTo>
                    <a:lnTo>
                      <a:pt x="19" y="23"/>
                    </a:lnTo>
                    <a:lnTo>
                      <a:pt x="19" y="23"/>
                    </a:lnTo>
                    <a:lnTo>
                      <a:pt x="19" y="21"/>
                    </a:lnTo>
                    <a:lnTo>
                      <a:pt x="21" y="21"/>
                    </a:lnTo>
                    <a:lnTo>
                      <a:pt x="21" y="21"/>
                    </a:lnTo>
                    <a:lnTo>
                      <a:pt x="21" y="19"/>
                    </a:lnTo>
                    <a:lnTo>
                      <a:pt x="21" y="19"/>
                    </a:lnTo>
                    <a:lnTo>
                      <a:pt x="21" y="19"/>
                    </a:lnTo>
                    <a:lnTo>
                      <a:pt x="21" y="19"/>
                    </a:lnTo>
                    <a:lnTo>
                      <a:pt x="24" y="19"/>
                    </a:lnTo>
                    <a:lnTo>
                      <a:pt x="24" y="16"/>
                    </a:lnTo>
                    <a:lnTo>
                      <a:pt x="24" y="16"/>
                    </a:lnTo>
                    <a:lnTo>
                      <a:pt x="24" y="16"/>
                    </a:lnTo>
                    <a:lnTo>
                      <a:pt x="24" y="14"/>
                    </a:lnTo>
                    <a:lnTo>
                      <a:pt x="24" y="14"/>
                    </a:lnTo>
                    <a:lnTo>
                      <a:pt x="24" y="14"/>
                    </a:lnTo>
                    <a:lnTo>
                      <a:pt x="24" y="14"/>
                    </a:lnTo>
                    <a:lnTo>
                      <a:pt x="26" y="14"/>
                    </a:lnTo>
                    <a:lnTo>
                      <a:pt x="26" y="16"/>
                    </a:lnTo>
                    <a:lnTo>
                      <a:pt x="26" y="16"/>
                    </a:lnTo>
                    <a:lnTo>
                      <a:pt x="26" y="16"/>
                    </a:lnTo>
                    <a:lnTo>
                      <a:pt x="26" y="19"/>
                    </a:lnTo>
                    <a:lnTo>
                      <a:pt x="29" y="19"/>
                    </a:lnTo>
                    <a:lnTo>
                      <a:pt x="29" y="19"/>
                    </a:lnTo>
                    <a:lnTo>
                      <a:pt x="29" y="19"/>
                    </a:lnTo>
                    <a:lnTo>
                      <a:pt x="29" y="19"/>
                    </a:lnTo>
                    <a:lnTo>
                      <a:pt x="29" y="19"/>
                    </a:lnTo>
                    <a:lnTo>
                      <a:pt x="29" y="16"/>
                    </a:lnTo>
                    <a:lnTo>
                      <a:pt x="29" y="16"/>
                    </a:lnTo>
                    <a:lnTo>
                      <a:pt x="31" y="16"/>
                    </a:lnTo>
                    <a:lnTo>
                      <a:pt x="31" y="14"/>
                    </a:lnTo>
                    <a:lnTo>
                      <a:pt x="31" y="14"/>
                    </a:lnTo>
                    <a:lnTo>
                      <a:pt x="31" y="16"/>
                    </a:lnTo>
                    <a:lnTo>
                      <a:pt x="33" y="16"/>
                    </a:lnTo>
                    <a:lnTo>
                      <a:pt x="33" y="16"/>
                    </a:lnTo>
                    <a:lnTo>
                      <a:pt x="33" y="16"/>
                    </a:lnTo>
                    <a:lnTo>
                      <a:pt x="33" y="19"/>
                    </a:lnTo>
                    <a:lnTo>
                      <a:pt x="33" y="19"/>
                    </a:lnTo>
                    <a:lnTo>
                      <a:pt x="33" y="19"/>
                    </a:lnTo>
                    <a:lnTo>
                      <a:pt x="36" y="19"/>
                    </a:lnTo>
                    <a:lnTo>
                      <a:pt x="36" y="21"/>
                    </a:lnTo>
                    <a:lnTo>
                      <a:pt x="36" y="21"/>
                    </a:lnTo>
                    <a:lnTo>
                      <a:pt x="36" y="21"/>
                    </a:lnTo>
                    <a:lnTo>
                      <a:pt x="36" y="21"/>
                    </a:lnTo>
                    <a:lnTo>
                      <a:pt x="38" y="21"/>
                    </a:lnTo>
                    <a:lnTo>
                      <a:pt x="38" y="23"/>
                    </a:lnTo>
                    <a:lnTo>
                      <a:pt x="38" y="23"/>
                    </a:lnTo>
                    <a:lnTo>
                      <a:pt x="38" y="21"/>
                    </a:lnTo>
                    <a:lnTo>
                      <a:pt x="38" y="21"/>
                    </a:lnTo>
                    <a:lnTo>
                      <a:pt x="40" y="21"/>
                    </a:lnTo>
                    <a:lnTo>
                      <a:pt x="40" y="19"/>
                    </a:lnTo>
                    <a:lnTo>
                      <a:pt x="40" y="19"/>
                    </a:lnTo>
                    <a:lnTo>
                      <a:pt x="40" y="16"/>
                    </a:lnTo>
                    <a:lnTo>
                      <a:pt x="40" y="16"/>
                    </a:lnTo>
                    <a:lnTo>
                      <a:pt x="40" y="16"/>
                    </a:lnTo>
                    <a:lnTo>
                      <a:pt x="40" y="14"/>
                    </a:lnTo>
                    <a:lnTo>
                      <a:pt x="40" y="14"/>
                    </a:lnTo>
                    <a:lnTo>
                      <a:pt x="43" y="14"/>
                    </a:lnTo>
                    <a:lnTo>
                      <a:pt x="43" y="14"/>
                    </a:lnTo>
                    <a:lnTo>
                      <a:pt x="43" y="14"/>
                    </a:lnTo>
                    <a:lnTo>
                      <a:pt x="43" y="14"/>
                    </a:lnTo>
                    <a:lnTo>
                      <a:pt x="43" y="14"/>
                    </a:lnTo>
                    <a:lnTo>
                      <a:pt x="43" y="16"/>
                    </a:lnTo>
                    <a:lnTo>
                      <a:pt x="45" y="16"/>
                    </a:lnTo>
                    <a:lnTo>
                      <a:pt x="45" y="16"/>
                    </a:lnTo>
                    <a:lnTo>
                      <a:pt x="45" y="16"/>
                    </a:lnTo>
                    <a:lnTo>
                      <a:pt x="47" y="16"/>
                    </a:lnTo>
                    <a:lnTo>
                      <a:pt x="47" y="16"/>
                    </a:lnTo>
                    <a:lnTo>
                      <a:pt x="47" y="16"/>
                    </a:lnTo>
                    <a:lnTo>
                      <a:pt x="47" y="16"/>
                    </a:lnTo>
                    <a:lnTo>
                      <a:pt x="50" y="16"/>
                    </a:lnTo>
                    <a:lnTo>
                      <a:pt x="50" y="14"/>
                    </a:lnTo>
                    <a:lnTo>
                      <a:pt x="50" y="14"/>
                    </a:lnTo>
                    <a:lnTo>
                      <a:pt x="50" y="14"/>
                    </a:lnTo>
                    <a:lnTo>
                      <a:pt x="50" y="14"/>
                    </a:lnTo>
                    <a:lnTo>
                      <a:pt x="52" y="14"/>
                    </a:lnTo>
                    <a:lnTo>
                      <a:pt x="52" y="14"/>
                    </a:lnTo>
                    <a:lnTo>
                      <a:pt x="55" y="14"/>
                    </a:lnTo>
                    <a:lnTo>
                      <a:pt x="55" y="14"/>
                    </a:lnTo>
                    <a:lnTo>
                      <a:pt x="55" y="14"/>
                    </a:lnTo>
                    <a:lnTo>
                      <a:pt x="55" y="14"/>
                    </a:lnTo>
                    <a:lnTo>
                      <a:pt x="55" y="12"/>
                    </a:lnTo>
                    <a:lnTo>
                      <a:pt x="57" y="12"/>
                    </a:lnTo>
                    <a:lnTo>
                      <a:pt x="57" y="12"/>
                    </a:lnTo>
                    <a:lnTo>
                      <a:pt x="57" y="9"/>
                    </a:lnTo>
                    <a:lnTo>
                      <a:pt x="57" y="9"/>
                    </a:lnTo>
                    <a:lnTo>
                      <a:pt x="57" y="7"/>
                    </a:lnTo>
                    <a:lnTo>
                      <a:pt x="57" y="7"/>
                    </a:lnTo>
                    <a:lnTo>
                      <a:pt x="57" y="7"/>
                    </a:lnTo>
                    <a:lnTo>
                      <a:pt x="57" y="4"/>
                    </a:lnTo>
                    <a:lnTo>
                      <a:pt x="57" y="4"/>
                    </a:lnTo>
                    <a:lnTo>
                      <a:pt x="59" y="4"/>
                    </a:lnTo>
                    <a:lnTo>
                      <a:pt x="59" y="4"/>
                    </a:lnTo>
                    <a:lnTo>
                      <a:pt x="59" y="4"/>
                    </a:lnTo>
                    <a:lnTo>
                      <a:pt x="62" y="4"/>
                    </a:lnTo>
                    <a:lnTo>
                      <a:pt x="62" y="4"/>
                    </a:lnTo>
                    <a:lnTo>
                      <a:pt x="62" y="4"/>
                    </a:lnTo>
                    <a:lnTo>
                      <a:pt x="62" y="4"/>
                    </a:lnTo>
                    <a:lnTo>
                      <a:pt x="64" y="4"/>
                    </a:lnTo>
                    <a:lnTo>
                      <a:pt x="64" y="2"/>
                    </a:lnTo>
                    <a:lnTo>
                      <a:pt x="64" y="2"/>
                    </a:lnTo>
                    <a:lnTo>
                      <a:pt x="66" y="2"/>
                    </a:lnTo>
                    <a:lnTo>
                      <a:pt x="66" y="2"/>
                    </a:lnTo>
                    <a:lnTo>
                      <a:pt x="66" y="2"/>
                    </a:lnTo>
                    <a:lnTo>
                      <a:pt x="66" y="0"/>
                    </a:lnTo>
                    <a:lnTo>
                      <a:pt x="66" y="0"/>
                    </a:lnTo>
                    <a:lnTo>
                      <a:pt x="69" y="0"/>
                    </a:lnTo>
                    <a:lnTo>
                      <a:pt x="69" y="2"/>
                    </a:lnTo>
                    <a:lnTo>
                      <a:pt x="69" y="2"/>
                    </a:lnTo>
                    <a:lnTo>
                      <a:pt x="69" y="2"/>
                    </a:lnTo>
                    <a:lnTo>
                      <a:pt x="69" y="2"/>
                    </a:lnTo>
                    <a:lnTo>
                      <a:pt x="69" y="4"/>
                    </a:lnTo>
                    <a:lnTo>
                      <a:pt x="71" y="4"/>
                    </a:lnTo>
                    <a:lnTo>
                      <a:pt x="71" y="4"/>
                    </a:lnTo>
                    <a:lnTo>
                      <a:pt x="71" y="4"/>
                    </a:lnTo>
                    <a:lnTo>
                      <a:pt x="71" y="4"/>
                    </a:lnTo>
                    <a:lnTo>
                      <a:pt x="73" y="4"/>
                    </a:lnTo>
                    <a:lnTo>
                      <a:pt x="73" y="7"/>
                    </a:lnTo>
                    <a:lnTo>
                      <a:pt x="73" y="7"/>
                    </a:lnTo>
                    <a:lnTo>
                      <a:pt x="73" y="7"/>
                    </a:lnTo>
                    <a:lnTo>
                      <a:pt x="73" y="7"/>
                    </a:lnTo>
                    <a:lnTo>
                      <a:pt x="76" y="7"/>
                    </a:lnTo>
                    <a:lnTo>
                      <a:pt x="76" y="9"/>
                    </a:lnTo>
                    <a:lnTo>
                      <a:pt x="76" y="9"/>
                    </a:lnTo>
                    <a:lnTo>
                      <a:pt x="76" y="9"/>
                    </a:lnTo>
                    <a:lnTo>
                      <a:pt x="76" y="9"/>
                    </a:lnTo>
                    <a:lnTo>
                      <a:pt x="78" y="9"/>
                    </a:lnTo>
                    <a:lnTo>
                      <a:pt x="78" y="12"/>
                    </a:lnTo>
                    <a:lnTo>
                      <a:pt x="78" y="12"/>
                    </a:lnTo>
                    <a:lnTo>
                      <a:pt x="78" y="12"/>
                    </a:lnTo>
                    <a:lnTo>
                      <a:pt x="81" y="12"/>
                    </a:lnTo>
                    <a:lnTo>
                      <a:pt x="81" y="12"/>
                    </a:lnTo>
                    <a:lnTo>
                      <a:pt x="81" y="12"/>
                    </a:lnTo>
                    <a:lnTo>
                      <a:pt x="81" y="12"/>
                    </a:lnTo>
                    <a:lnTo>
                      <a:pt x="81" y="9"/>
                    </a:lnTo>
                    <a:lnTo>
                      <a:pt x="83" y="9"/>
                    </a:lnTo>
                    <a:lnTo>
                      <a:pt x="83" y="9"/>
                    </a:lnTo>
                    <a:lnTo>
                      <a:pt x="83" y="9"/>
                    </a:lnTo>
                    <a:lnTo>
                      <a:pt x="85" y="9"/>
                    </a:lnTo>
                    <a:lnTo>
                      <a:pt x="85" y="9"/>
                    </a:lnTo>
                    <a:lnTo>
                      <a:pt x="85" y="12"/>
                    </a:lnTo>
                    <a:lnTo>
                      <a:pt x="88" y="12"/>
                    </a:lnTo>
                    <a:lnTo>
                      <a:pt x="88" y="12"/>
                    </a:lnTo>
                    <a:lnTo>
                      <a:pt x="88" y="14"/>
                    </a:lnTo>
                    <a:lnTo>
                      <a:pt x="88" y="14"/>
                    </a:lnTo>
                    <a:lnTo>
                      <a:pt x="88" y="14"/>
                    </a:lnTo>
                    <a:lnTo>
                      <a:pt x="90" y="14"/>
                    </a:lnTo>
                    <a:lnTo>
                      <a:pt x="90" y="14"/>
                    </a:lnTo>
                    <a:lnTo>
                      <a:pt x="90" y="14"/>
                    </a:lnTo>
                    <a:lnTo>
                      <a:pt x="90" y="12"/>
                    </a:lnTo>
                    <a:lnTo>
                      <a:pt x="92" y="12"/>
                    </a:lnTo>
                    <a:lnTo>
                      <a:pt x="92" y="12"/>
                    </a:lnTo>
                    <a:lnTo>
                      <a:pt x="92" y="12"/>
                    </a:lnTo>
                    <a:lnTo>
                      <a:pt x="92" y="12"/>
                    </a:lnTo>
                    <a:lnTo>
                      <a:pt x="95" y="12"/>
                    </a:lnTo>
                    <a:lnTo>
                      <a:pt x="95" y="12"/>
                    </a:lnTo>
                    <a:lnTo>
                      <a:pt x="95" y="14"/>
                    </a:lnTo>
                    <a:lnTo>
                      <a:pt x="95" y="14"/>
                    </a:lnTo>
                    <a:lnTo>
                      <a:pt x="97" y="14"/>
                    </a:lnTo>
                    <a:lnTo>
                      <a:pt x="97" y="14"/>
                    </a:lnTo>
                    <a:lnTo>
                      <a:pt x="97" y="14"/>
                    </a:lnTo>
                    <a:lnTo>
                      <a:pt x="100" y="14"/>
                    </a:lnTo>
                    <a:lnTo>
                      <a:pt x="100" y="14"/>
                    </a:lnTo>
                    <a:lnTo>
                      <a:pt x="100" y="16"/>
                    </a:lnTo>
                    <a:lnTo>
                      <a:pt x="100" y="16"/>
                    </a:lnTo>
                    <a:lnTo>
                      <a:pt x="97" y="16"/>
                    </a:lnTo>
                    <a:lnTo>
                      <a:pt x="97" y="19"/>
                    </a:lnTo>
                    <a:lnTo>
                      <a:pt x="97" y="19"/>
                    </a:lnTo>
                    <a:lnTo>
                      <a:pt x="97" y="19"/>
                    </a:lnTo>
                    <a:lnTo>
                      <a:pt x="97" y="21"/>
                    </a:lnTo>
                    <a:lnTo>
                      <a:pt x="95" y="21"/>
                    </a:lnTo>
                    <a:lnTo>
                      <a:pt x="95" y="21"/>
                    </a:lnTo>
                    <a:lnTo>
                      <a:pt x="95" y="21"/>
                    </a:lnTo>
                    <a:lnTo>
                      <a:pt x="95" y="21"/>
                    </a:lnTo>
                    <a:lnTo>
                      <a:pt x="95" y="23"/>
                    </a:lnTo>
                    <a:lnTo>
                      <a:pt x="95" y="23"/>
                    </a:lnTo>
                    <a:lnTo>
                      <a:pt x="95" y="23"/>
                    </a:lnTo>
                    <a:lnTo>
                      <a:pt x="95" y="26"/>
                    </a:lnTo>
                    <a:lnTo>
                      <a:pt x="95" y="26"/>
                    </a:lnTo>
                    <a:lnTo>
                      <a:pt x="95" y="26"/>
                    </a:lnTo>
                    <a:lnTo>
                      <a:pt x="95" y="26"/>
                    </a:lnTo>
                    <a:lnTo>
                      <a:pt x="95" y="28"/>
                    </a:lnTo>
                    <a:lnTo>
                      <a:pt x="97" y="28"/>
                    </a:lnTo>
                    <a:lnTo>
                      <a:pt x="97" y="28"/>
                    </a:lnTo>
                    <a:lnTo>
                      <a:pt x="95" y="28"/>
                    </a:lnTo>
                    <a:lnTo>
                      <a:pt x="95" y="31"/>
                    </a:lnTo>
                    <a:lnTo>
                      <a:pt x="95" y="31"/>
                    </a:lnTo>
                    <a:lnTo>
                      <a:pt x="97" y="31"/>
                    </a:lnTo>
                    <a:lnTo>
                      <a:pt x="97" y="33"/>
                    </a:lnTo>
                    <a:lnTo>
                      <a:pt x="97" y="33"/>
                    </a:lnTo>
                    <a:lnTo>
                      <a:pt x="97" y="33"/>
                    </a:lnTo>
                    <a:lnTo>
                      <a:pt x="97" y="35"/>
                    </a:lnTo>
                    <a:lnTo>
                      <a:pt x="97" y="35"/>
                    </a:lnTo>
                    <a:lnTo>
                      <a:pt x="100" y="35"/>
                    </a:lnTo>
                    <a:lnTo>
                      <a:pt x="100" y="35"/>
                    </a:lnTo>
                    <a:lnTo>
                      <a:pt x="100" y="35"/>
                    </a:lnTo>
                    <a:lnTo>
                      <a:pt x="102" y="35"/>
                    </a:lnTo>
                    <a:lnTo>
                      <a:pt x="102" y="35"/>
                    </a:lnTo>
                    <a:lnTo>
                      <a:pt x="102" y="35"/>
                    </a:lnTo>
                    <a:lnTo>
                      <a:pt x="102" y="38"/>
                    </a:lnTo>
                    <a:lnTo>
                      <a:pt x="102" y="38"/>
                    </a:lnTo>
                    <a:lnTo>
                      <a:pt x="102" y="35"/>
                    </a:lnTo>
                    <a:lnTo>
                      <a:pt x="104" y="35"/>
                    </a:lnTo>
                    <a:lnTo>
                      <a:pt x="104" y="38"/>
                    </a:lnTo>
                    <a:lnTo>
                      <a:pt x="104" y="38"/>
                    </a:lnTo>
                    <a:lnTo>
                      <a:pt x="104" y="40"/>
                    </a:lnTo>
                    <a:lnTo>
                      <a:pt x="104" y="40"/>
                    </a:lnTo>
                    <a:lnTo>
                      <a:pt x="104" y="40"/>
                    </a:lnTo>
                    <a:lnTo>
                      <a:pt x="107" y="40"/>
                    </a:lnTo>
                    <a:lnTo>
                      <a:pt x="107" y="42"/>
                    </a:lnTo>
                    <a:lnTo>
                      <a:pt x="107" y="42"/>
                    </a:lnTo>
                    <a:lnTo>
                      <a:pt x="107" y="42"/>
                    </a:lnTo>
                    <a:lnTo>
                      <a:pt x="107" y="42"/>
                    </a:lnTo>
                    <a:lnTo>
                      <a:pt x="109" y="42"/>
                    </a:lnTo>
                    <a:lnTo>
                      <a:pt x="109" y="42"/>
                    </a:lnTo>
                    <a:lnTo>
                      <a:pt x="109" y="42"/>
                    </a:lnTo>
                    <a:lnTo>
                      <a:pt x="109" y="42"/>
                    </a:lnTo>
                    <a:lnTo>
                      <a:pt x="109" y="42"/>
                    </a:lnTo>
                    <a:lnTo>
                      <a:pt x="109" y="45"/>
                    </a:lnTo>
                    <a:lnTo>
                      <a:pt x="111" y="45"/>
                    </a:lnTo>
                    <a:lnTo>
                      <a:pt x="111" y="45"/>
                    </a:lnTo>
                    <a:lnTo>
                      <a:pt x="111" y="45"/>
                    </a:lnTo>
                    <a:lnTo>
                      <a:pt x="111" y="45"/>
                    </a:lnTo>
                    <a:lnTo>
                      <a:pt x="114" y="45"/>
                    </a:lnTo>
                    <a:lnTo>
                      <a:pt x="114" y="45"/>
                    </a:lnTo>
                    <a:lnTo>
                      <a:pt x="114" y="45"/>
                    </a:lnTo>
                    <a:lnTo>
                      <a:pt x="114" y="45"/>
                    </a:lnTo>
                    <a:lnTo>
                      <a:pt x="116" y="45"/>
                    </a:lnTo>
                    <a:lnTo>
                      <a:pt x="116" y="45"/>
                    </a:lnTo>
                    <a:lnTo>
                      <a:pt x="116" y="45"/>
                    </a:lnTo>
                    <a:lnTo>
                      <a:pt x="118" y="45"/>
                    </a:lnTo>
                    <a:lnTo>
                      <a:pt x="118" y="45"/>
                    </a:lnTo>
                    <a:lnTo>
                      <a:pt x="118" y="45"/>
                    </a:lnTo>
                    <a:lnTo>
                      <a:pt x="121" y="45"/>
                    </a:lnTo>
                    <a:lnTo>
                      <a:pt x="121" y="45"/>
                    </a:lnTo>
                    <a:lnTo>
                      <a:pt x="121" y="45"/>
                    </a:lnTo>
                    <a:lnTo>
                      <a:pt x="121" y="45"/>
                    </a:lnTo>
                    <a:lnTo>
                      <a:pt x="123" y="45"/>
                    </a:lnTo>
                    <a:lnTo>
                      <a:pt x="123" y="45"/>
                    </a:lnTo>
                    <a:lnTo>
                      <a:pt x="123" y="45"/>
                    </a:lnTo>
                    <a:lnTo>
                      <a:pt x="123" y="47"/>
                    </a:lnTo>
                    <a:lnTo>
                      <a:pt x="123" y="47"/>
                    </a:lnTo>
                    <a:lnTo>
                      <a:pt x="126" y="47"/>
                    </a:lnTo>
                    <a:lnTo>
                      <a:pt x="126" y="47"/>
                    </a:lnTo>
                    <a:lnTo>
                      <a:pt x="126" y="47"/>
                    </a:lnTo>
                    <a:lnTo>
                      <a:pt x="126" y="49"/>
                    </a:lnTo>
                    <a:lnTo>
                      <a:pt x="126" y="49"/>
                    </a:lnTo>
                    <a:lnTo>
                      <a:pt x="123" y="49"/>
                    </a:lnTo>
                    <a:lnTo>
                      <a:pt x="123" y="49"/>
                    </a:lnTo>
                    <a:lnTo>
                      <a:pt x="126" y="49"/>
                    </a:lnTo>
                    <a:lnTo>
                      <a:pt x="126" y="52"/>
                    </a:lnTo>
                    <a:lnTo>
                      <a:pt x="123" y="52"/>
                    </a:lnTo>
                    <a:lnTo>
                      <a:pt x="123" y="52"/>
                    </a:lnTo>
                    <a:lnTo>
                      <a:pt x="123" y="52"/>
                    </a:lnTo>
                    <a:lnTo>
                      <a:pt x="123" y="52"/>
                    </a:lnTo>
                    <a:lnTo>
                      <a:pt x="121" y="52"/>
                    </a:lnTo>
                    <a:lnTo>
                      <a:pt x="121" y="52"/>
                    </a:lnTo>
                    <a:lnTo>
                      <a:pt x="121" y="54"/>
                    </a:lnTo>
                    <a:lnTo>
                      <a:pt x="121" y="54"/>
                    </a:lnTo>
                    <a:lnTo>
                      <a:pt x="121" y="54"/>
                    </a:lnTo>
                    <a:lnTo>
                      <a:pt x="118" y="54"/>
                    </a:lnTo>
                    <a:lnTo>
                      <a:pt x="118" y="54"/>
                    </a:lnTo>
                    <a:lnTo>
                      <a:pt x="118" y="54"/>
                    </a:lnTo>
                    <a:lnTo>
                      <a:pt x="118" y="54"/>
                    </a:lnTo>
                    <a:lnTo>
                      <a:pt x="116" y="54"/>
                    </a:lnTo>
                    <a:lnTo>
                      <a:pt x="116" y="54"/>
                    </a:lnTo>
                    <a:lnTo>
                      <a:pt x="116" y="54"/>
                    </a:lnTo>
                    <a:lnTo>
                      <a:pt x="116" y="57"/>
                    </a:lnTo>
                    <a:lnTo>
                      <a:pt x="116" y="57"/>
                    </a:lnTo>
                    <a:lnTo>
                      <a:pt x="116" y="57"/>
                    </a:lnTo>
                    <a:lnTo>
                      <a:pt x="116" y="57"/>
                    </a:lnTo>
                    <a:lnTo>
                      <a:pt x="116" y="57"/>
                    </a:lnTo>
                    <a:lnTo>
                      <a:pt x="116" y="59"/>
                    </a:lnTo>
                    <a:lnTo>
                      <a:pt x="116" y="59"/>
                    </a:lnTo>
                    <a:lnTo>
                      <a:pt x="116" y="59"/>
                    </a:lnTo>
                    <a:lnTo>
                      <a:pt x="116" y="61"/>
                    </a:lnTo>
                    <a:lnTo>
                      <a:pt x="116" y="61"/>
                    </a:lnTo>
                    <a:lnTo>
                      <a:pt x="116" y="61"/>
                    </a:lnTo>
                    <a:lnTo>
                      <a:pt x="116" y="64"/>
                    </a:lnTo>
                    <a:lnTo>
                      <a:pt x="114" y="64"/>
                    </a:lnTo>
                    <a:lnTo>
                      <a:pt x="114" y="64"/>
                    </a:lnTo>
                    <a:lnTo>
                      <a:pt x="114" y="64"/>
                    </a:lnTo>
                    <a:lnTo>
                      <a:pt x="114" y="64"/>
                    </a:lnTo>
                    <a:lnTo>
                      <a:pt x="114" y="66"/>
                    </a:lnTo>
                    <a:lnTo>
                      <a:pt x="114" y="66"/>
                    </a:lnTo>
                    <a:lnTo>
                      <a:pt x="114" y="68"/>
                    </a:lnTo>
                    <a:lnTo>
                      <a:pt x="114" y="68"/>
                    </a:lnTo>
                    <a:lnTo>
                      <a:pt x="111" y="68"/>
                    </a:lnTo>
                    <a:lnTo>
                      <a:pt x="111" y="68"/>
                    </a:lnTo>
                    <a:lnTo>
                      <a:pt x="109" y="68"/>
                    </a:lnTo>
                    <a:lnTo>
                      <a:pt x="109" y="66"/>
                    </a:lnTo>
                    <a:lnTo>
                      <a:pt x="109" y="66"/>
                    </a:lnTo>
                    <a:lnTo>
                      <a:pt x="109" y="66"/>
                    </a:lnTo>
                    <a:lnTo>
                      <a:pt x="109" y="66"/>
                    </a:lnTo>
                    <a:lnTo>
                      <a:pt x="107" y="66"/>
                    </a:lnTo>
                    <a:lnTo>
                      <a:pt x="107" y="66"/>
                    </a:lnTo>
                    <a:lnTo>
                      <a:pt x="107" y="68"/>
                    </a:lnTo>
                    <a:lnTo>
                      <a:pt x="107" y="68"/>
                    </a:lnTo>
                    <a:lnTo>
                      <a:pt x="107" y="68"/>
                    </a:lnTo>
                    <a:lnTo>
                      <a:pt x="104" y="68"/>
                    </a:lnTo>
                    <a:lnTo>
                      <a:pt x="104" y="68"/>
                    </a:lnTo>
                    <a:lnTo>
                      <a:pt x="104" y="68"/>
                    </a:lnTo>
                    <a:lnTo>
                      <a:pt x="102" y="68"/>
                    </a:lnTo>
                    <a:lnTo>
                      <a:pt x="102" y="68"/>
                    </a:lnTo>
                    <a:lnTo>
                      <a:pt x="102" y="68"/>
                    </a:lnTo>
                    <a:lnTo>
                      <a:pt x="102" y="66"/>
                    </a:lnTo>
                    <a:lnTo>
                      <a:pt x="102" y="66"/>
                    </a:lnTo>
                    <a:lnTo>
                      <a:pt x="100" y="66"/>
                    </a:lnTo>
                    <a:lnTo>
                      <a:pt x="100" y="66"/>
                    </a:lnTo>
                    <a:lnTo>
                      <a:pt x="100" y="68"/>
                    </a:lnTo>
                    <a:lnTo>
                      <a:pt x="100" y="68"/>
                    </a:lnTo>
                    <a:lnTo>
                      <a:pt x="100" y="68"/>
                    </a:lnTo>
                    <a:lnTo>
                      <a:pt x="97" y="68"/>
                    </a:lnTo>
                    <a:lnTo>
                      <a:pt x="97" y="68"/>
                    </a:lnTo>
                    <a:lnTo>
                      <a:pt x="97" y="71"/>
                    </a:lnTo>
                    <a:lnTo>
                      <a:pt x="95" y="71"/>
                    </a:lnTo>
                    <a:lnTo>
                      <a:pt x="95" y="71"/>
                    </a:lnTo>
                    <a:lnTo>
                      <a:pt x="95" y="71"/>
                    </a:lnTo>
                    <a:lnTo>
                      <a:pt x="95" y="73"/>
                    </a:lnTo>
                    <a:lnTo>
                      <a:pt x="95" y="73"/>
                    </a:lnTo>
                    <a:lnTo>
                      <a:pt x="95" y="73"/>
                    </a:lnTo>
                    <a:lnTo>
                      <a:pt x="95" y="73"/>
                    </a:lnTo>
                    <a:lnTo>
                      <a:pt x="95" y="73"/>
                    </a:lnTo>
                    <a:lnTo>
                      <a:pt x="95" y="76"/>
                    </a:lnTo>
                    <a:lnTo>
                      <a:pt x="95" y="76"/>
                    </a:lnTo>
                    <a:lnTo>
                      <a:pt x="95" y="76"/>
                    </a:lnTo>
                    <a:lnTo>
                      <a:pt x="95" y="78"/>
                    </a:lnTo>
                    <a:lnTo>
                      <a:pt x="95" y="78"/>
                    </a:lnTo>
                    <a:lnTo>
                      <a:pt x="95" y="78"/>
                    </a:lnTo>
                    <a:lnTo>
                      <a:pt x="95" y="80"/>
                    </a:lnTo>
                    <a:lnTo>
                      <a:pt x="95" y="80"/>
                    </a:lnTo>
                    <a:lnTo>
                      <a:pt x="95" y="80"/>
                    </a:lnTo>
                    <a:lnTo>
                      <a:pt x="92" y="80"/>
                    </a:lnTo>
                    <a:lnTo>
                      <a:pt x="92" y="80"/>
                    </a:lnTo>
                    <a:lnTo>
                      <a:pt x="90" y="80"/>
                    </a:lnTo>
                    <a:lnTo>
                      <a:pt x="90" y="83"/>
                    </a:lnTo>
                    <a:lnTo>
                      <a:pt x="90" y="83"/>
                    </a:lnTo>
                    <a:lnTo>
                      <a:pt x="90" y="83"/>
                    </a:lnTo>
                    <a:lnTo>
                      <a:pt x="90" y="83"/>
                    </a:lnTo>
                    <a:lnTo>
                      <a:pt x="88" y="83"/>
                    </a:lnTo>
                    <a:lnTo>
                      <a:pt x="88" y="83"/>
                    </a:lnTo>
                    <a:lnTo>
                      <a:pt x="88" y="83"/>
                    </a:lnTo>
                    <a:lnTo>
                      <a:pt x="88" y="85"/>
                    </a:lnTo>
                    <a:lnTo>
                      <a:pt x="88" y="85"/>
                    </a:lnTo>
                    <a:lnTo>
                      <a:pt x="88" y="85"/>
                    </a:lnTo>
                    <a:lnTo>
                      <a:pt x="85" y="85"/>
                    </a:lnTo>
                    <a:lnTo>
                      <a:pt x="85" y="87"/>
                    </a:lnTo>
                    <a:lnTo>
                      <a:pt x="85" y="87"/>
                    </a:lnTo>
                    <a:lnTo>
                      <a:pt x="85" y="87"/>
                    </a:lnTo>
                    <a:lnTo>
                      <a:pt x="85" y="90"/>
                    </a:lnTo>
                    <a:lnTo>
                      <a:pt x="83" y="90"/>
                    </a:lnTo>
                    <a:lnTo>
                      <a:pt x="83" y="90"/>
                    </a:lnTo>
                    <a:lnTo>
                      <a:pt x="83" y="90"/>
                    </a:lnTo>
                    <a:lnTo>
                      <a:pt x="83" y="87"/>
                    </a:lnTo>
                    <a:lnTo>
                      <a:pt x="83" y="87"/>
                    </a:lnTo>
                    <a:lnTo>
                      <a:pt x="81" y="87"/>
                    </a:lnTo>
                    <a:lnTo>
                      <a:pt x="81" y="87"/>
                    </a:lnTo>
                    <a:lnTo>
                      <a:pt x="81" y="90"/>
                    </a:lnTo>
                    <a:lnTo>
                      <a:pt x="81" y="90"/>
                    </a:lnTo>
                    <a:lnTo>
                      <a:pt x="81" y="90"/>
                    </a:lnTo>
                    <a:lnTo>
                      <a:pt x="81" y="92"/>
                    </a:lnTo>
                    <a:lnTo>
                      <a:pt x="81" y="92"/>
                    </a:lnTo>
                    <a:lnTo>
                      <a:pt x="81" y="92"/>
                    </a:lnTo>
                    <a:lnTo>
                      <a:pt x="81" y="94"/>
                    </a:lnTo>
                    <a:lnTo>
                      <a:pt x="78" y="94"/>
                    </a:lnTo>
                    <a:lnTo>
                      <a:pt x="78" y="94"/>
                    </a:lnTo>
                    <a:lnTo>
                      <a:pt x="78" y="94"/>
                    </a:lnTo>
                    <a:lnTo>
                      <a:pt x="78" y="94"/>
                    </a:lnTo>
                    <a:lnTo>
                      <a:pt x="78" y="97"/>
                    </a:lnTo>
                    <a:lnTo>
                      <a:pt x="78" y="97"/>
                    </a:lnTo>
                    <a:lnTo>
                      <a:pt x="78" y="99"/>
                    </a:lnTo>
                    <a:lnTo>
                      <a:pt x="78" y="99"/>
                    </a:lnTo>
                    <a:lnTo>
                      <a:pt x="78" y="102"/>
                    </a:lnTo>
                    <a:lnTo>
                      <a:pt x="78" y="102"/>
                    </a:lnTo>
                    <a:lnTo>
                      <a:pt x="78" y="104"/>
                    </a:lnTo>
                    <a:lnTo>
                      <a:pt x="78" y="104"/>
                    </a:lnTo>
                    <a:lnTo>
                      <a:pt x="78" y="104"/>
                    </a:lnTo>
                    <a:lnTo>
                      <a:pt x="76" y="104"/>
                    </a:lnTo>
                    <a:lnTo>
                      <a:pt x="76" y="106"/>
                    </a:lnTo>
                    <a:lnTo>
                      <a:pt x="76" y="106"/>
                    </a:lnTo>
                    <a:lnTo>
                      <a:pt x="76" y="106"/>
                    </a:lnTo>
                    <a:lnTo>
                      <a:pt x="76" y="109"/>
                    </a:lnTo>
                    <a:lnTo>
                      <a:pt x="76" y="109"/>
                    </a:lnTo>
                    <a:lnTo>
                      <a:pt x="76" y="109"/>
                    </a:lnTo>
                    <a:lnTo>
                      <a:pt x="76" y="111"/>
                    </a:lnTo>
                    <a:lnTo>
                      <a:pt x="73" y="111"/>
                    </a:lnTo>
                    <a:lnTo>
                      <a:pt x="73" y="111"/>
                    </a:lnTo>
                    <a:lnTo>
                      <a:pt x="73" y="111"/>
                    </a:lnTo>
                    <a:lnTo>
                      <a:pt x="73" y="113"/>
                    </a:lnTo>
                    <a:lnTo>
                      <a:pt x="73" y="113"/>
                    </a:lnTo>
                    <a:lnTo>
                      <a:pt x="73" y="113"/>
                    </a:lnTo>
                    <a:lnTo>
                      <a:pt x="76" y="113"/>
                    </a:lnTo>
                    <a:lnTo>
                      <a:pt x="76" y="113"/>
                    </a:lnTo>
                    <a:lnTo>
                      <a:pt x="76" y="113"/>
                    </a:lnTo>
                    <a:lnTo>
                      <a:pt x="76" y="116"/>
                    </a:lnTo>
                    <a:lnTo>
                      <a:pt x="76" y="116"/>
                    </a:lnTo>
                    <a:lnTo>
                      <a:pt x="76" y="116"/>
                    </a:lnTo>
                    <a:lnTo>
                      <a:pt x="76" y="118"/>
                    </a:lnTo>
                    <a:lnTo>
                      <a:pt x="76" y="118"/>
                    </a:lnTo>
                    <a:lnTo>
                      <a:pt x="78" y="118"/>
                    </a:lnTo>
                    <a:lnTo>
                      <a:pt x="78" y="121"/>
                    </a:lnTo>
                    <a:lnTo>
                      <a:pt x="78" y="121"/>
                    </a:lnTo>
                    <a:lnTo>
                      <a:pt x="78" y="121"/>
                    </a:lnTo>
                    <a:lnTo>
                      <a:pt x="78" y="123"/>
                    </a:lnTo>
                    <a:lnTo>
                      <a:pt x="78" y="123"/>
                    </a:lnTo>
                    <a:lnTo>
                      <a:pt x="81" y="123"/>
                    </a:lnTo>
                    <a:lnTo>
                      <a:pt x="81" y="123"/>
                    </a:lnTo>
                    <a:lnTo>
                      <a:pt x="81" y="123"/>
                    </a:lnTo>
                    <a:lnTo>
                      <a:pt x="81" y="125"/>
                    </a:lnTo>
                    <a:lnTo>
                      <a:pt x="81" y="125"/>
                    </a:lnTo>
                    <a:lnTo>
                      <a:pt x="81" y="125"/>
                    </a:lnTo>
                    <a:lnTo>
                      <a:pt x="83" y="125"/>
                    </a:lnTo>
                    <a:lnTo>
                      <a:pt x="83" y="128"/>
                    </a:lnTo>
                    <a:lnTo>
                      <a:pt x="83" y="128"/>
                    </a:lnTo>
                    <a:lnTo>
                      <a:pt x="83" y="128"/>
                    </a:lnTo>
                    <a:lnTo>
                      <a:pt x="83" y="130"/>
                    </a:lnTo>
                    <a:lnTo>
                      <a:pt x="83" y="130"/>
                    </a:lnTo>
                    <a:lnTo>
                      <a:pt x="85" y="130"/>
                    </a:lnTo>
                    <a:lnTo>
                      <a:pt x="85" y="130"/>
                    </a:lnTo>
                    <a:lnTo>
                      <a:pt x="85" y="130"/>
                    </a:lnTo>
                    <a:lnTo>
                      <a:pt x="88" y="130"/>
                    </a:lnTo>
                    <a:lnTo>
                      <a:pt x="88" y="130"/>
                    </a:lnTo>
                    <a:lnTo>
                      <a:pt x="88" y="132"/>
                    </a:lnTo>
                    <a:lnTo>
                      <a:pt x="88" y="132"/>
                    </a:lnTo>
                    <a:lnTo>
                      <a:pt x="88" y="132"/>
                    </a:lnTo>
                    <a:lnTo>
                      <a:pt x="90" y="132"/>
                    </a:lnTo>
                    <a:lnTo>
                      <a:pt x="90" y="132"/>
                    </a:lnTo>
                    <a:lnTo>
                      <a:pt x="90" y="132"/>
                    </a:lnTo>
                    <a:lnTo>
                      <a:pt x="90" y="132"/>
                    </a:lnTo>
                    <a:lnTo>
                      <a:pt x="90" y="132"/>
                    </a:lnTo>
                    <a:lnTo>
                      <a:pt x="90" y="132"/>
                    </a:lnTo>
                    <a:lnTo>
                      <a:pt x="90" y="135"/>
                    </a:lnTo>
                    <a:lnTo>
                      <a:pt x="90" y="135"/>
                    </a:lnTo>
                    <a:lnTo>
                      <a:pt x="92" y="135"/>
                    </a:lnTo>
                    <a:lnTo>
                      <a:pt x="92" y="137"/>
                    </a:lnTo>
                    <a:lnTo>
                      <a:pt x="92" y="137"/>
                    </a:lnTo>
                    <a:lnTo>
                      <a:pt x="92" y="137"/>
                    </a:lnTo>
                    <a:lnTo>
                      <a:pt x="92" y="137"/>
                    </a:lnTo>
                    <a:lnTo>
                      <a:pt x="92" y="140"/>
                    </a:lnTo>
                    <a:lnTo>
                      <a:pt x="92" y="140"/>
                    </a:lnTo>
                    <a:lnTo>
                      <a:pt x="90" y="140"/>
                    </a:lnTo>
                    <a:lnTo>
                      <a:pt x="90" y="142"/>
                    </a:lnTo>
                    <a:lnTo>
                      <a:pt x="90" y="142"/>
                    </a:lnTo>
                    <a:lnTo>
                      <a:pt x="92" y="142"/>
                    </a:lnTo>
                    <a:lnTo>
                      <a:pt x="92" y="142"/>
                    </a:lnTo>
                    <a:lnTo>
                      <a:pt x="92" y="144"/>
                    </a:lnTo>
                    <a:lnTo>
                      <a:pt x="92" y="144"/>
                    </a:lnTo>
                    <a:lnTo>
                      <a:pt x="92" y="144"/>
                    </a:lnTo>
                    <a:lnTo>
                      <a:pt x="92" y="147"/>
                    </a:lnTo>
                    <a:lnTo>
                      <a:pt x="95" y="147"/>
                    </a:lnTo>
                    <a:lnTo>
                      <a:pt x="95" y="147"/>
                    </a:lnTo>
                    <a:lnTo>
                      <a:pt x="95" y="147"/>
                    </a:lnTo>
                    <a:lnTo>
                      <a:pt x="95" y="149"/>
                    </a:lnTo>
                    <a:lnTo>
                      <a:pt x="95" y="149"/>
                    </a:lnTo>
                    <a:lnTo>
                      <a:pt x="95" y="149"/>
                    </a:lnTo>
                    <a:lnTo>
                      <a:pt x="95" y="151"/>
                    </a:lnTo>
                    <a:lnTo>
                      <a:pt x="97" y="151"/>
                    </a:lnTo>
                    <a:lnTo>
                      <a:pt x="97" y="151"/>
                    </a:lnTo>
                    <a:lnTo>
                      <a:pt x="97" y="151"/>
                    </a:lnTo>
                    <a:lnTo>
                      <a:pt x="97" y="151"/>
                    </a:lnTo>
                    <a:lnTo>
                      <a:pt x="100" y="151"/>
                    </a:lnTo>
                    <a:lnTo>
                      <a:pt x="100" y="154"/>
                    </a:lnTo>
                    <a:lnTo>
                      <a:pt x="100" y="154"/>
                    </a:lnTo>
                    <a:lnTo>
                      <a:pt x="100" y="154"/>
                    </a:lnTo>
                    <a:lnTo>
                      <a:pt x="100" y="154"/>
                    </a:lnTo>
                    <a:lnTo>
                      <a:pt x="102" y="154"/>
                    </a:lnTo>
                    <a:lnTo>
                      <a:pt x="102" y="156"/>
                    </a:lnTo>
                    <a:lnTo>
                      <a:pt x="102" y="156"/>
                    </a:lnTo>
                    <a:lnTo>
                      <a:pt x="102" y="156"/>
                    </a:lnTo>
                    <a:lnTo>
                      <a:pt x="102" y="156"/>
                    </a:lnTo>
                    <a:lnTo>
                      <a:pt x="102" y="158"/>
                    </a:lnTo>
                    <a:lnTo>
                      <a:pt x="104" y="158"/>
                    </a:lnTo>
                    <a:lnTo>
                      <a:pt x="104" y="158"/>
                    </a:lnTo>
                    <a:lnTo>
                      <a:pt x="104" y="158"/>
                    </a:lnTo>
                    <a:lnTo>
                      <a:pt x="107" y="158"/>
                    </a:lnTo>
                    <a:lnTo>
                      <a:pt x="107" y="161"/>
                    </a:lnTo>
                    <a:lnTo>
                      <a:pt x="107" y="161"/>
                    </a:lnTo>
                    <a:lnTo>
                      <a:pt x="107" y="163"/>
                    </a:lnTo>
                    <a:lnTo>
                      <a:pt x="107" y="163"/>
                    </a:lnTo>
                    <a:lnTo>
                      <a:pt x="107" y="163"/>
                    </a:lnTo>
                    <a:lnTo>
                      <a:pt x="107" y="163"/>
                    </a:lnTo>
                    <a:lnTo>
                      <a:pt x="107" y="163"/>
                    </a:lnTo>
                    <a:lnTo>
                      <a:pt x="109" y="163"/>
                    </a:lnTo>
                    <a:lnTo>
                      <a:pt x="109" y="166"/>
                    </a:lnTo>
                    <a:lnTo>
                      <a:pt x="109" y="166"/>
                    </a:lnTo>
                    <a:lnTo>
                      <a:pt x="109" y="166"/>
                    </a:lnTo>
                    <a:lnTo>
                      <a:pt x="109" y="166"/>
                    </a:lnTo>
                    <a:lnTo>
                      <a:pt x="109" y="168"/>
                    </a:lnTo>
                    <a:lnTo>
                      <a:pt x="111" y="168"/>
                    </a:lnTo>
                    <a:lnTo>
                      <a:pt x="111" y="168"/>
                    </a:lnTo>
                    <a:lnTo>
                      <a:pt x="111" y="168"/>
                    </a:lnTo>
                    <a:lnTo>
                      <a:pt x="114" y="168"/>
                    </a:lnTo>
                    <a:lnTo>
                      <a:pt x="114" y="170"/>
                    </a:lnTo>
                    <a:lnTo>
                      <a:pt x="114" y="170"/>
                    </a:lnTo>
                    <a:lnTo>
                      <a:pt x="114" y="170"/>
                    </a:lnTo>
                    <a:lnTo>
                      <a:pt x="114" y="170"/>
                    </a:lnTo>
                    <a:lnTo>
                      <a:pt x="116" y="170"/>
                    </a:lnTo>
                    <a:lnTo>
                      <a:pt x="116" y="173"/>
                    </a:lnTo>
                    <a:lnTo>
                      <a:pt x="116" y="173"/>
                    </a:lnTo>
                    <a:lnTo>
                      <a:pt x="116" y="173"/>
                    </a:lnTo>
                    <a:lnTo>
                      <a:pt x="116" y="173"/>
                    </a:lnTo>
                    <a:lnTo>
                      <a:pt x="118" y="173"/>
                    </a:lnTo>
                    <a:lnTo>
                      <a:pt x="118" y="173"/>
                    </a:lnTo>
                    <a:lnTo>
                      <a:pt x="118" y="173"/>
                    </a:lnTo>
                    <a:lnTo>
                      <a:pt x="118" y="175"/>
                    </a:lnTo>
                    <a:lnTo>
                      <a:pt x="121" y="175"/>
                    </a:lnTo>
                    <a:lnTo>
                      <a:pt x="121" y="175"/>
                    </a:lnTo>
                    <a:lnTo>
                      <a:pt x="121" y="175"/>
                    </a:lnTo>
                    <a:lnTo>
                      <a:pt x="121" y="175"/>
                    </a:lnTo>
                    <a:lnTo>
                      <a:pt x="121" y="177"/>
                    </a:lnTo>
                    <a:lnTo>
                      <a:pt x="123" y="177"/>
                    </a:lnTo>
                    <a:lnTo>
                      <a:pt x="123" y="177"/>
                    </a:lnTo>
                    <a:lnTo>
                      <a:pt x="123" y="177"/>
                    </a:lnTo>
                    <a:lnTo>
                      <a:pt x="123" y="177"/>
                    </a:lnTo>
                    <a:lnTo>
                      <a:pt x="126" y="177"/>
                    </a:lnTo>
                    <a:lnTo>
                      <a:pt x="126" y="180"/>
                    </a:lnTo>
                    <a:lnTo>
                      <a:pt x="126" y="180"/>
                    </a:lnTo>
                    <a:lnTo>
                      <a:pt x="126" y="180"/>
                    </a:lnTo>
                    <a:lnTo>
                      <a:pt x="126" y="182"/>
                    </a:lnTo>
                    <a:lnTo>
                      <a:pt x="128" y="182"/>
                    </a:lnTo>
                    <a:lnTo>
                      <a:pt x="128" y="182"/>
                    </a:lnTo>
                    <a:lnTo>
                      <a:pt x="128" y="182"/>
                    </a:lnTo>
                    <a:lnTo>
                      <a:pt x="128" y="182"/>
                    </a:lnTo>
                    <a:lnTo>
                      <a:pt x="128" y="182"/>
                    </a:lnTo>
                    <a:lnTo>
                      <a:pt x="130" y="182"/>
                    </a:lnTo>
                    <a:lnTo>
                      <a:pt x="130" y="182"/>
                    </a:lnTo>
                    <a:lnTo>
                      <a:pt x="130" y="182"/>
                    </a:lnTo>
                    <a:lnTo>
                      <a:pt x="133" y="182"/>
                    </a:lnTo>
                    <a:lnTo>
                      <a:pt x="133" y="185"/>
                    </a:lnTo>
                    <a:lnTo>
                      <a:pt x="133" y="185"/>
                    </a:lnTo>
                    <a:lnTo>
                      <a:pt x="130" y="185"/>
                    </a:lnTo>
                    <a:lnTo>
                      <a:pt x="130" y="185"/>
                    </a:lnTo>
                    <a:lnTo>
                      <a:pt x="130" y="187"/>
                    </a:lnTo>
                    <a:lnTo>
                      <a:pt x="130" y="187"/>
                    </a:lnTo>
                    <a:lnTo>
                      <a:pt x="130" y="187"/>
                    </a:lnTo>
                    <a:lnTo>
                      <a:pt x="130" y="189"/>
                    </a:lnTo>
                    <a:lnTo>
                      <a:pt x="133" y="189"/>
                    </a:lnTo>
                    <a:lnTo>
                      <a:pt x="133" y="189"/>
                    </a:lnTo>
                    <a:lnTo>
                      <a:pt x="133" y="189"/>
                    </a:lnTo>
                    <a:lnTo>
                      <a:pt x="133" y="192"/>
                    </a:lnTo>
                    <a:lnTo>
                      <a:pt x="133" y="192"/>
                    </a:lnTo>
                    <a:lnTo>
                      <a:pt x="135" y="192"/>
                    </a:lnTo>
                    <a:lnTo>
                      <a:pt x="135" y="192"/>
                    </a:lnTo>
                    <a:lnTo>
                      <a:pt x="135" y="194"/>
                    </a:lnTo>
                    <a:lnTo>
                      <a:pt x="135" y="194"/>
                    </a:lnTo>
                    <a:lnTo>
                      <a:pt x="135" y="194"/>
                    </a:lnTo>
                    <a:lnTo>
                      <a:pt x="135" y="196"/>
                    </a:lnTo>
                    <a:lnTo>
                      <a:pt x="135" y="196"/>
                    </a:lnTo>
                    <a:lnTo>
                      <a:pt x="135" y="196"/>
                    </a:lnTo>
                    <a:lnTo>
                      <a:pt x="137" y="196"/>
                    </a:lnTo>
                    <a:lnTo>
                      <a:pt x="137" y="199"/>
                    </a:lnTo>
                    <a:lnTo>
                      <a:pt x="137" y="199"/>
                    </a:lnTo>
                    <a:lnTo>
                      <a:pt x="137" y="199"/>
                    </a:lnTo>
                    <a:lnTo>
                      <a:pt x="140" y="199"/>
                    </a:lnTo>
                    <a:lnTo>
                      <a:pt x="140" y="199"/>
                    </a:lnTo>
                    <a:lnTo>
                      <a:pt x="140" y="201"/>
                    </a:lnTo>
                    <a:lnTo>
                      <a:pt x="140" y="201"/>
                    </a:lnTo>
                    <a:lnTo>
                      <a:pt x="140" y="201"/>
                    </a:lnTo>
                    <a:lnTo>
                      <a:pt x="140" y="201"/>
                    </a:lnTo>
                    <a:lnTo>
                      <a:pt x="142" y="201"/>
                    </a:lnTo>
                    <a:lnTo>
                      <a:pt x="142" y="201"/>
                    </a:lnTo>
                    <a:lnTo>
                      <a:pt x="142" y="201"/>
                    </a:lnTo>
                    <a:lnTo>
                      <a:pt x="142" y="201"/>
                    </a:lnTo>
                    <a:lnTo>
                      <a:pt x="142" y="204"/>
                    </a:lnTo>
                    <a:lnTo>
                      <a:pt x="142" y="204"/>
                    </a:lnTo>
                    <a:lnTo>
                      <a:pt x="142" y="204"/>
                    </a:lnTo>
                    <a:lnTo>
                      <a:pt x="144" y="204"/>
                    </a:lnTo>
                    <a:lnTo>
                      <a:pt x="144" y="206"/>
                    </a:lnTo>
                    <a:lnTo>
                      <a:pt x="144" y="206"/>
                    </a:lnTo>
                    <a:lnTo>
                      <a:pt x="144" y="206"/>
                    </a:lnTo>
                    <a:lnTo>
                      <a:pt x="144" y="208"/>
                    </a:lnTo>
                    <a:lnTo>
                      <a:pt x="144" y="208"/>
                    </a:lnTo>
                    <a:lnTo>
                      <a:pt x="144" y="208"/>
                    </a:lnTo>
                    <a:lnTo>
                      <a:pt x="144" y="211"/>
                    </a:lnTo>
                    <a:lnTo>
                      <a:pt x="144" y="211"/>
                    </a:lnTo>
                    <a:lnTo>
                      <a:pt x="144" y="213"/>
                    </a:lnTo>
                    <a:lnTo>
                      <a:pt x="144" y="213"/>
                    </a:lnTo>
                    <a:lnTo>
                      <a:pt x="144" y="213"/>
                    </a:lnTo>
                    <a:lnTo>
                      <a:pt x="144" y="213"/>
                    </a:lnTo>
                    <a:lnTo>
                      <a:pt x="144" y="215"/>
                    </a:lnTo>
                    <a:lnTo>
                      <a:pt x="147" y="215"/>
                    </a:lnTo>
                    <a:lnTo>
                      <a:pt x="147" y="215"/>
                    </a:lnTo>
                    <a:lnTo>
                      <a:pt x="147" y="218"/>
                    </a:lnTo>
                    <a:lnTo>
                      <a:pt x="147" y="218"/>
                    </a:lnTo>
                    <a:lnTo>
                      <a:pt x="147" y="218"/>
                    </a:lnTo>
                    <a:lnTo>
                      <a:pt x="147" y="218"/>
                    </a:lnTo>
                    <a:lnTo>
                      <a:pt x="147" y="220"/>
                    </a:lnTo>
                    <a:lnTo>
                      <a:pt x="147" y="220"/>
                    </a:lnTo>
                    <a:lnTo>
                      <a:pt x="149" y="220"/>
                    </a:lnTo>
                    <a:lnTo>
                      <a:pt x="149" y="222"/>
                    </a:lnTo>
                    <a:lnTo>
                      <a:pt x="147" y="222"/>
                    </a:lnTo>
                    <a:lnTo>
                      <a:pt x="147" y="222"/>
                    </a:lnTo>
                    <a:lnTo>
                      <a:pt x="147" y="222"/>
                    </a:lnTo>
                    <a:lnTo>
                      <a:pt x="147" y="225"/>
                    </a:lnTo>
                    <a:lnTo>
                      <a:pt x="149" y="225"/>
                    </a:lnTo>
                    <a:lnTo>
                      <a:pt x="149" y="225"/>
                    </a:lnTo>
                    <a:lnTo>
                      <a:pt x="149" y="227"/>
                    </a:lnTo>
                    <a:lnTo>
                      <a:pt x="149" y="227"/>
                    </a:lnTo>
                    <a:lnTo>
                      <a:pt x="149" y="227"/>
                    </a:lnTo>
                    <a:lnTo>
                      <a:pt x="149" y="230"/>
                    </a:lnTo>
                    <a:lnTo>
                      <a:pt x="149" y="230"/>
                    </a:lnTo>
                    <a:lnTo>
                      <a:pt x="149" y="230"/>
                    </a:lnTo>
                    <a:lnTo>
                      <a:pt x="149" y="232"/>
                    </a:lnTo>
                    <a:lnTo>
                      <a:pt x="149" y="232"/>
                    </a:lnTo>
                    <a:lnTo>
                      <a:pt x="149" y="232"/>
                    </a:lnTo>
                    <a:lnTo>
                      <a:pt x="149" y="234"/>
                    </a:lnTo>
                    <a:lnTo>
                      <a:pt x="152" y="234"/>
                    </a:lnTo>
                    <a:lnTo>
                      <a:pt x="152" y="234"/>
                    </a:lnTo>
                    <a:lnTo>
                      <a:pt x="152" y="237"/>
                    </a:lnTo>
                    <a:lnTo>
                      <a:pt x="152" y="237"/>
                    </a:lnTo>
                    <a:lnTo>
                      <a:pt x="152" y="237"/>
                    </a:lnTo>
                    <a:lnTo>
                      <a:pt x="152" y="239"/>
                    </a:lnTo>
                    <a:lnTo>
                      <a:pt x="152" y="239"/>
                    </a:lnTo>
                    <a:lnTo>
                      <a:pt x="152" y="241"/>
                    </a:lnTo>
                    <a:lnTo>
                      <a:pt x="154" y="241"/>
                    </a:lnTo>
                    <a:lnTo>
                      <a:pt x="154" y="241"/>
                    </a:lnTo>
                    <a:lnTo>
                      <a:pt x="154" y="241"/>
                    </a:lnTo>
                    <a:lnTo>
                      <a:pt x="154" y="244"/>
                    </a:lnTo>
                    <a:lnTo>
                      <a:pt x="154" y="244"/>
                    </a:lnTo>
                    <a:lnTo>
                      <a:pt x="152" y="244"/>
                    </a:lnTo>
                    <a:lnTo>
                      <a:pt x="152" y="244"/>
                    </a:lnTo>
                    <a:lnTo>
                      <a:pt x="152" y="246"/>
                    </a:lnTo>
                    <a:lnTo>
                      <a:pt x="152" y="246"/>
                    </a:lnTo>
                    <a:lnTo>
                      <a:pt x="152" y="249"/>
                    </a:lnTo>
                    <a:lnTo>
                      <a:pt x="152" y="249"/>
                    </a:lnTo>
                    <a:lnTo>
                      <a:pt x="152" y="249"/>
                    </a:lnTo>
                    <a:lnTo>
                      <a:pt x="154" y="249"/>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4" name="Freeform 6"/>
              <p:cNvSpPr>
                <a:spLocks/>
              </p:cNvSpPr>
              <p:nvPr/>
            </p:nvSpPr>
            <p:spPr bwMode="auto">
              <a:xfrm>
                <a:off x="3025" y="2161"/>
                <a:ext cx="156" cy="377"/>
              </a:xfrm>
              <a:custGeom>
                <a:avLst/>
                <a:gdLst/>
                <a:ahLst/>
                <a:cxnLst>
                  <a:cxn ang="0">
                    <a:pos x="154" y="270"/>
                  </a:cxn>
                  <a:cxn ang="0">
                    <a:pos x="154" y="279"/>
                  </a:cxn>
                  <a:cxn ang="0">
                    <a:pos x="152" y="294"/>
                  </a:cxn>
                  <a:cxn ang="0">
                    <a:pos x="140" y="310"/>
                  </a:cxn>
                  <a:cxn ang="0">
                    <a:pos x="126" y="320"/>
                  </a:cxn>
                  <a:cxn ang="0">
                    <a:pos x="111" y="329"/>
                  </a:cxn>
                  <a:cxn ang="0">
                    <a:pos x="100" y="334"/>
                  </a:cxn>
                  <a:cxn ang="0">
                    <a:pos x="92" y="350"/>
                  </a:cxn>
                  <a:cxn ang="0">
                    <a:pos x="76" y="360"/>
                  </a:cxn>
                  <a:cxn ang="0">
                    <a:pos x="64" y="374"/>
                  </a:cxn>
                  <a:cxn ang="0">
                    <a:pos x="55" y="365"/>
                  </a:cxn>
                  <a:cxn ang="0">
                    <a:pos x="59" y="341"/>
                  </a:cxn>
                  <a:cxn ang="0">
                    <a:pos x="50" y="339"/>
                  </a:cxn>
                  <a:cxn ang="0">
                    <a:pos x="55" y="327"/>
                  </a:cxn>
                  <a:cxn ang="0">
                    <a:pos x="66" y="317"/>
                  </a:cxn>
                  <a:cxn ang="0">
                    <a:pos x="83" y="320"/>
                  </a:cxn>
                  <a:cxn ang="0">
                    <a:pos x="78" y="301"/>
                  </a:cxn>
                  <a:cxn ang="0">
                    <a:pos x="90" y="298"/>
                  </a:cxn>
                  <a:cxn ang="0">
                    <a:pos x="102" y="286"/>
                  </a:cxn>
                  <a:cxn ang="0">
                    <a:pos x="116" y="275"/>
                  </a:cxn>
                  <a:cxn ang="0">
                    <a:pos x="116" y="251"/>
                  </a:cxn>
                  <a:cxn ang="0">
                    <a:pos x="111" y="232"/>
                  </a:cxn>
                  <a:cxn ang="0">
                    <a:pos x="116" y="213"/>
                  </a:cxn>
                  <a:cxn ang="0">
                    <a:pos x="109" y="196"/>
                  </a:cxn>
                  <a:cxn ang="0">
                    <a:pos x="107" y="182"/>
                  </a:cxn>
                  <a:cxn ang="0">
                    <a:pos x="95" y="173"/>
                  </a:cxn>
                  <a:cxn ang="0">
                    <a:pos x="85" y="156"/>
                  </a:cxn>
                  <a:cxn ang="0">
                    <a:pos x="73" y="140"/>
                  </a:cxn>
                  <a:cxn ang="0">
                    <a:pos x="62" y="125"/>
                  </a:cxn>
                  <a:cxn ang="0">
                    <a:pos x="52" y="113"/>
                  </a:cxn>
                  <a:cxn ang="0">
                    <a:pos x="38" y="104"/>
                  </a:cxn>
                  <a:cxn ang="0">
                    <a:pos x="47" y="94"/>
                  </a:cxn>
                  <a:cxn ang="0">
                    <a:pos x="57" y="83"/>
                  </a:cxn>
                  <a:cxn ang="0">
                    <a:pos x="50" y="73"/>
                  </a:cxn>
                  <a:cxn ang="0">
                    <a:pos x="40" y="64"/>
                  </a:cxn>
                  <a:cxn ang="0">
                    <a:pos x="24" y="64"/>
                  </a:cxn>
                  <a:cxn ang="0">
                    <a:pos x="14" y="49"/>
                  </a:cxn>
                  <a:cxn ang="0">
                    <a:pos x="10" y="40"/>
                  </a:cxn>
                  <a:cxn ang="0">
                    <a:pos x="0" y="23"/>
                  </a:cxn>
                  <a:cxn ang="0">
                    <a:pos x="14" y="19"/>
                  </a:cxn>
                  <a:cxn ang="0">
                    <a:pos x="26" y="14"/>
                  </a:cxn>
                  <a:cxn ang="0">
                    <a:pos x="38" y="23"/>
                  </a:cxn>
                  <a:cxn ang="0">
                    <a:pos x="50" y="14"/>
                  </a:cxn>
                  <a:cxn ang="0">
                    <a:pos x="66" y="2"/>
                  </a:cxn>
                  <a:cxn ang="0">
                    <a:pos x="78" y="12"/>
                  </a:cxn>
                  <a:cxn ang="0">
                    <a:pos x="95" y="14"/>
                  </a:cxn>
                  <a:cxn ang="0">
                    <a:pos x="95" y="31"/>
                  </a:cxn>
                  <a:cxn ang="0">
                    <a:pos x="109" y="42"/>
                  </a:cxn>
                  <a:cxn ang="0">
                    <a:pos x="123" y="47"/>
                  </a:cxn>
                  <a:cxn ang="0">
                    <a:pos x="116" y="57"/>
                  </a:cxn>
                  <a:cxn ang="0">
                    <a:pos x="107" y="68"/>
                  </a:cxn>
                  <a:cxn ang="0">
                    <a:pos x="95" y="76"/>
                  </a:cxn>
                  <a:cxn ang="0">
                    <a:pos x="83" y="87"/>
                  </a:cxn>
                  <a:cxn ang="0">
                    <a:pos x="76" y="109"/>
                  </a:cxn>
                  <a:cxn ang="0">
                    <a:pos x="81" y="125"/>
                  </a:cxn>
                  <a:cxn ang="0">
                    <a:pos x="92" y="137"/>
                  </a:cxn>
                  <a:cxn ang="0">
                    <a:pos x="102" y="154"/>
                  </a:cxn>
                  <a:cxn ang="0">
                    <a:pos x="114" y="170"/>
                  </a:cxn>
                  <a:cxn ang="0">
                    <a:pos x="128" y="182"/>
                  </a:cxn>
                  <a:cxn ang="0">
                    <a:pos x="137" y="196"/>
                  </a:cxn>
                  <a:cxn ang="0">
                    <a:pos x="144" y="213"/>
                  </a:cxn>
                  <a:cxn ang="0">
                    <a:pos x="149" y="234"/>
                  </a:cxn>
                </a:cxnLst>
                <a:rect l="0" t="0" r="r" b="b"/>
                <a:pathLst>
                  <a:path w="156" h="377">
                    <a:moveTo>
                      <a:pt x="154" y="249"/>
                    </a:moveTo>
                    <a:lnTo>
                      <a:pt x="154" y="251"/>
                    </a:lnTo>
                    <a:lnTo>
                      <a:pt x="154" y="251"/>
                    </a:lnTo>
                    <a:lnTo>
                      <a:pt x="154" y="251"/>
                    </a:lnTo>
                    <a:lnTo>
                      <a:pt x="154" y="253"/>
                    </a:lnTo>
                    <a:lnTo>
                      <a:pt x="154" y="253"/>
                    </a:lnTo>
                    <a:lnTo>
                      <a:pt x="154" y="256"/>
                    </a:lnTo>
                    <a:lnTo>
                      <a:pt x="154" y="256"/>
                    </a:lnTo>
                    <a:lnTo>
                      <a:pt x="154" y="258"/>
                    </a:lnTo>
                    <a:lnTo>
                      <a:pt x="154" y="258"/>
                    </a:lnTo>
                    <a:lnTo>
                      <a:pt x="154" y="260"/>
                    </a:lnTo>
                    <a:lnTo>
                      <a:pt x="154" y="260"/>
                    </a:lnTo>
                    <a:lnTo>
                      <a:pt x="154" y="260"/>
                    </a:lnTo>
                    <a:lnTo>
                      <a:pt x="154" y="260"/>
                    </a:lnTo>
                    <a:lnTo>
                      <a:pt x="154" y="263"/>
                    </a:lnTo>
                    <a:lnTo>
                      <a:pt x="154" y="263"/>
                    </a:lnTo>
                    <a:lnTo>
                      <a:pt x="154" y="263"/>
                    </a:lnTo>
                    <a:lnTo>
                      <a:pt x="156" y="263"/>
                    </a:lnTo>
                    <a:lnTo>
                      <a:pt x="156" y="265"/>
                    </a:lnTo>
                    <a:lnTo>
                      <a:pt x="156" y="265"/>
                    </a:lnTo>
                    <a:lnTo>
                      <a:pt x="156" y="265"/>
                    </a:lnTo>
                    <a:lnTo>
                      <a:pt x="156" y="267"/>
                    </a:lnTo>
                    <a:lnTo>
                      <a:pt x="156" y="267"/>
                    </a:lnTo>
                    <a:lnTo>
                      <a:pt x="156" y="267"/>
                    </a:lnTo>
                    <a:lnTo>
                      <a:pt x="154" y="267"/>
                    </a:lnTo>
                    <a:lnTo>
                      <a:pt x="154" y="270"/>
                    </a:lnTo>
                    <a:lnTo>
                      <a:pt x="154" y="270"/>
                    </a:lnTo>
                    <a:lnTo>
                      <a:pt x="154" y="270"/>
                    </a:lnTo>
                    <a:lnTo>
                      <a:pt x="154" y="270"/>
                    </a:lnTo>
                    <a:lnTo>
                      <a:pt x="154" y="272"/>
                    </a:lnTo>
                    <a:lnTo>
                      <a:pt x="156" y="272"/>
                    </a:lnTo>
                    <a:lnTo>
                      <a:pt x="156" y="272"/>
                    </a:lnTo>
                    <a:lnTo>
                      <a:pt x="156" y="272"/>
                    </a:lnTo>
                    <a:lnTo>
                      <a:pt x="156" y="272"/>
                    </a:lnTo>
                    <a:lnTo>
                      <a:pt x="156" y="272"/>
                    </a:lnTo>
                    <a:lnTo>
                      <a:pt x="156" y="275"/>
                    </a:lnTo>
                    <a:lnTo>
                      <a:pt x="156" y="275"/>
                    </a:lnTo>
                    <a:lnTo>
                      <a:pt x="154" y="275"/>
                    </a:lnTo>
                    <a:lnTo>
                      <a:pt x="154" y="275"/>
                    </a:lnTo>
                    <a:lnTo>
                      <a:pt x="154" y="275"/>
                    </a:lnTo>
                    <a:lnTo>
                      <a:pt x="154" y="275"/>
                    </a:lnTo>
                    <a:lnTo>
                      <a:pt x="152" y="275"/>
                    </a:lnTo>
                    <a:lnTo>
                      <a:pt x="152" y="272"/>
                    </a:lnTo>
                    <a:lnTo>
                      <a:pt x="152" y="272"/>
                    </a:lnTo>
                    <a:lnTo>
                      <a:pt x="152" y="275"/>
                    </a:lnTo>
                    <a:lnTo>
                      <a:pt x="152" y="275"/>
                    </a:lnTo>
                    <a:lnTo>
                      <a:pt x="152" y="275"/>
                    </a:lnTo>
                    <a:lnTo>
                      <a:pt x="152" y="277"/>
                    </a:lnTo>
                    <a:lnTo>
                      <a:pt x="154" y="277"/>
                    </a:lnTo>
                    <a:lnTo>
                      <a:pt x="154" y="277"/>
                    </a:lnTo>
                    <a:lnTo>
                      <a:pt x="154" y="277"/>
                    </a:lnTo>
                    <a:lnTo>
                      <a:pt x="154" y="277"/>
                    </a:lnTo>
                    <a:lnTo>
                      <a:pt x="154" y="279"/>
                    </a:lnTo>
                    <a:lnTo>
                      <a:pt x="154" y="279"/>
                    </a:lnTo>
                    <a:lnTo>
                      <a:pt x="154" y="279"/>
                    </a:lnTo>
                    <a:lnTo>
                      <a:pt x="154" y="279"/>
                    </a:lnTo>
                    <a:lnTo>
                      <a:pt x="154" y="282"/>
                    </a:lnTo>
                    <a:lnTo>
                      <a:pt x="154" y="282"/>
                    </a:lnTo>
                    <a:lnTo>
                      <a:pt x="154" y="282"/>
                    </a:lnTo>
                    <a:lnTo>
                      <a:pt x="152" y="282"/>
                    </a:lnTo>
                    <a:lnTo>
                      <a:pt x="152" y="282"/>
                    </a:lnTo>
                    <a:lnTo>
                      <a:pt x="152" y="282"/>
                    </a:lnTo>
                    <a:lnTo>
                      <a:pt x="152" y="282"/>
                    </a:lnTo>
                    <a:lnTo>
                      <a:pt x="152" y="282"/>
                    </a:lnTo>
                    <a:lnTo>
                      <a:pt x="154" y="282"/>
                    </a:lnTo>
                    <a:lnTo>
                      <a:pt x="154" y="284"/>
                    </a:lnTo>
                    <a:lnTo>
                      <a:pt x="154" y="284"/>
                    </a:lnTo>
                    <a:lnTo>
                      <a:pt x="154" y="284"/>
                    </a:lnTo>
                    <a:lnTo>
                      <a:pt x="154" y="284"/>
                    </a:lnTo>
                    <a:lnTo>
                      <a:pt x="154" y="286"/>
                    </a:lnTo>
                    <a:lnTo>
                      <a:pt x="152" y="286"/>
                    </a:lnTo>
                    <a:lnTo>
                      <a:pt x="152" y="284"/>
                    </a:lnTo>
                    <a:lnTo>
                      <a:pt x="152" y="284"/>
                    </a:lnTo>
                    <a:lnTo>
                      <a:pt x="152" y="286"/>
                    </a:lnTo>
                    <a:lnTo>
                      <a:pt x="152" y="286"/>
                    </a:lnTo>
                    <a:lnTo>
                      <a:pt x="152" y="289"/>
                    </a:lnTo>
                    <a:lnTo>
                      <a:pt x="152" y="289"/>
                    </a:lnTo>
                    <a:lnTo>
                      <a:pt x="152" y="289"/>
                    </a:lnTo>
                    <a:lnTo>
                      <a:pt x="152" y="291"/>
                    </a:lnTo>
                    <a:lnTo>
                      <a:pt x="152" y="291"/>
                    </a:lnTo>
                    <a:lnTo>
                      <a:pt x="152" y="291"/>
                    </a:lnTo>
                    <a:lnTo>
                      <a:pt x="152" y="294"/>
                    </a:lnTo>
                    <a:lnTo>
                      <a:pt x="152" y="294"/>
                    </a:lnTo>
                    <a:lnTo>
                      <a:pt x="152" y="294"/>
                    </a:lnTo>
                    <a:lnTo>
                      <a:pt x="152" y="296"/>
                    </a:lnTo>
                    <a:lnTo>
                      <a:pt x="152" y="296"/>
                    </a:lnTo>
                    <a:lnTo>
                      <a:pt x="149" y="296"/>
                    </a:lnTo>
                    <a:lnTo>
                      <a:pt x="149" y="298"/>
                    </a:lnTo>
                    <a:lnTo>
                      <a:pt x="149" y="298"/>
                    </a:lnTo>
                    <a:lnTo>
                      <a:pt x="149" y="301"/>
                    </a:lnTo>
                    <a:lnTo>
                      <a:pt x="149" y="301"/>
                    </a:lnTo>
                    <a:lnTo>
                      <a:pt x="149" y="301"/>
                    </a:lnTo>
                    <a:lnTo>
                      <a:pt x="149" y="301"/>
                    </a:lnTo>
                    <a:lnTo>
                      <a:pt x="147" y="301"/>
                    </a:lnTo>
                    <a:lnTo>
                      <a:pt x="147" y="301"/>
                    </a:lnTo>
                    <a:lnTo>
                      <a:pt x="147" y="301"/>
                    </a:lnTo>
                    <a:lnTo>
                      <a:pt x="147" y="303"/>
                    </a:lnTo>
                    <a:lnTo>
                      <a:pt x="147" y="303"/>
                    </a:lnTo>
                    <a:lnTo>
                      <a:pt x="147" y="305"/>
                    </a:lnTo>
                    <a:lnTo>
                      <a:pt x="147" y="305"/>
                    </a:lnTo>
                    <a:lnTo>
                      <a:pt x="147" y="305"/>
                    </a:lnTo>
                    <a:lnTo>
                      <a:pt x="147" y="308"/>
                    </a:lnTo>
                    <a:lnTo>
                      <a:pt x="144" y="308"/>
                    </a:lnTo>
                    <a:lnTo>
                      <a:pt x="144" y="308"/>
                    </a:lnTo>
                    <a:lnTo>
                      <a:pt x="142" y="308"/>
                    </a:lnTo>
                    <a:lnTo>
                      <a:pt x="142" y="308"/>
                    </a:lnTo>
                    <a:lnTo>
                      <a:pt x="142" y="308"/>
                    </a:lnTo>
                    <a:lnTo>
                      <a:pt x="142" y="308"/>
                    </a:lnTo>
                    <a:lnTo>
                      <a:pt x="140" y="308"/>
                    </a:lnTo>
                    <a:lnTo>
                      <a:pt x="140" y="310"/>
                    </a:lnTo>
                    <a:lnTo>
                      <a:pt x="140" y="310"/>
                    </a:lnTo>
                    <a:lnTo>
                      <a:pt x="140" y="310"/>
                    </a:lnTo>
                    <a:lnTo>
                      <a:pt x="140" y="310"/>
                    </a:lnTo>
                    <a:lnTo>
                      <a:pt x="140" y="310"/>
                    </a:lnTo>
                    <a:lnTo>
                      <a:pt x="140" y="310"/>
                    </a:lnTo>
                    <a:lnTo>
                      <a:pt x="137" y="310"/>
                    </a:lnTo>
                    <a:lnTo>
                      <a:pt x="137" y="310"/>
                    </a:lnTo>
                    <a:lnTo>
                      <a:pt x="137" y="310"/>
                    </a:lnTo>
                    <a:lnTo>
                      <a:pt x="135" y="310"/>
                    </a:lnTo>
                    <a:lnTo>
                      <a:pt x="135" y="313"/>
                    </a:lnTo>
                    <a:lnTo>
                      <a:pt x="135" y="313"/>
                    </a:lnTo>
                    <a:lnTo>
                      <a:pt x="135" y="313"/>
                    </a:lnTo>
                    <a:lnTo>
                      <a:pt x="135" y="315"/>
                    </a:lnTo>
                    <a:lnTo>
                      <a:pt x="135" y="315"/>
                    </a:lnTo>
                    <a:lnTo>
                      <a:pt x="133" y="315"/>
                    </a:lnTo>
                    <a:lnTo>
                      <a:pt x="133" y="315"/>
                    </a:lnTo>
                    <a:lnTo>
                      <a:pt x="133" y="315"/>
                    </a:lnTo>
                    <a:lnTo>
                      <a:pt x="133" y="317"/>
                    </a:lnTo>
                    <a:lnTo>
                      <a:pt x="130" y="317"/>
                    </a:lnTo>
                    <a:lnTo>
                      <a:pt x="130" y="317"/>
                    </a:lnTo>
                    <a:lnTo>
                      <a:pt x="130" y="317"/>
                    </a:lnTo>
                    <a:lnTo>
                      <a:pt x="130" y="317"/>
                    </a:lnTo>
                    <a:lnTo>
                      <a:pt x="130" y="317"/>
                    </a:lnTo>
                    <a:lnTo>
                      <a:pt x="128" y="317"/>
                    </a:lnTo>
                    <a:lnTo>
                      <a:pt x="128" y="317"/>
                    </a:lnTo>
                    <a:lnTo>
                      <a:pt x="128" y="317"/>
                    </a:lnTo>
                    <a:lnTo>
                      <a:pt x="128" y="317"/>
                    </a:lnTo>
                    <a:lnTo>
                      <a:pt x="126" y="317"/>
                    </a:lnTo>
                    <a:lnTo>
                      <a:pt x="126" y="320"/>
                    </a:lnTo>
                    <a:lnTo>
                      <a:pt x="126" y="320"/>
                    </a:lnTo>
                    <a:lnTo>
                      <a:pt x="126" y="320"/>
                    </a:lnTo>
                    <a:lnTo>
                      <a:pt x="126" y="320"/>
                    </a:lnTo>
                    <a:lnTo>
                      <a:pt x="126" y="322"/>
                    </a:lnTo>
                    <a:lnTo>
                      <a:pt x="123" y="322"/>
                    </a:lnTo>
                    <a:lnTo>
                      <a:pt x="123" y="322"/>
                    </a:lnTo>
                    <a:lnTo>
                      <a:pt x="123" y="322"/>
                    </a:lnTo>
                    <a:lnTo>
                      <a:pt x="123" y="322"/>
                    </a:lnTo>
                    <a:lnTo>
                      <a:pt x="123" y="322"/>
                    </a:lnTo>
                    <a:lnTo>
                      <a:pt x="121" y="322"/>
                    </a:lnTo>
                    <a:lnTo>
                      <a:pt x="121" y="322"/>
                    </a:lnTo>
                    <a:lnTo>
                      <a:pt x="121" y="322"/>
                    </a:lnTo>
                    <a:lnTo>
                      <a:pt x="121" y="322"/>
                    </a:lnTo>
                    <a:lnTo>
                      <a:pt x="121" y="324"/>
                    </a:lnTo>
                    <a:lnTo>
                      <a:pt x="118" y="324"/>
                    </a:lnTo>
                    <a:lnTo>
                      <a:pt x="118" y="324"/>
                    </a:lnTo>
                    <a:lnTo>
                      <a:pt x="118" y="324"/>
                    </a:lnTo>
                    <a:lnTo>
                      <a:pt x="116" y="324"/>
                    </a:lnTo>
                    <a:lnTo>
                      <a:pt x="116" y="324"/>
                    </a:lnTo>
                    <a:lnTo>
                      <a:pt x="116" y="327"/>
                    </a:lnTo>
                    <a:lnTo>
                      <a:pt x="116" y="327"/>
                    </a:lnTo>
                    <a:lnTo>
                      <a:pt x="116" y="327"/>
                    </a:lnTo>
                    <a:lnTo>
                      <a:pt x="114" y="327"/>
                    </a:lnTo>
                    <a:lnTo>
                      <a:pt x="114" y="329"/>
                    </a:lnTo>
                    <a:lnTo>
                      <a:pt x="114" y="329"/>
                    </a:lnTo>
                    <a:lnTo>
                      <a:pt x="114" y="329"/>
                    </a:lnTo>
                    <a:lnTo>
                      <a:pt x="111" y="329"/>
                    </a:lnTo>
                    <a:lnTo>
                      <a:pt x="111" y="329"/>
                    </a:lnTo>
                    <a:lnTo>
                      <a:pt x="111" y="329"/>
                    </a:lnTo>
                    <a:lnTo>
                      <a:pt x="109" y="329"/>
                    </a:lnTo>
                    <a:lnTo>
                      <a:pt x="109" y="329"/>
                    </a:lnTo>
                    <a:lnTo>
                      <a:pt x="109" y="331"/>
                    </a:lnTo>
                    <a:lnTo>
                      <a:pt x="109" y="331"/>
                    </a:lnTo>
                    <a:lnTo>
                      <a:pt x="107" y="331"/>
                    </a:lnTo>
                    <a:lnTo>
                      <a:pt x="107" y="331"/>
                    </a:lnTo>
                    <a:lnTo>
                      <a:pt x="107" y="331"/>
                    </a:lnTo>
                    <a:lnTo>
                      <a:pt x="107" y="331"/>
                    </a:lnTo>
                    <a:lnTo>
                      <a:pt x="107" y="331"/>
                    </a:lnTo>
                    <a:lnTo>
                      <a:pt x="104" y="331"/>
                    </a:lnTo>
                    <a:lnTo>
                      <a:pt x="104" y="331"/>
                    </a:lnTo>
                    <a:lnTo>
                      <a:pt x="104" y="331"/>
                    </a:lnTo>
                    <a:lnTo>
                      <a:pt x="104" y="331"/>
                    </a:lnTo>
                    <a:lnTo>
                      <a:pt x="104" y="329"/>
                    </a:lnTo>
                    <a:lnTo>
                      <a:pt x="104" y="329"/>
                    </a:lnTo>
                    <a:lnTo>
                      <a:pt x="102" y="329"/>
                    </a:lnTo>
                    <a:lnTo>
                      <a:pt x="102" y="329"/>
                    </a:lnTo>
                    <a:lnTo>
                      <a:pt x="102" y="331"/>
                    </a:lnTo>
                    <a:lnTo>
                      <a:pt x="102" y="331"/>
                    </a:lnTo>
                    <a:lnTo>
                      <a:pt x="102" y="331"/>
                    </a:lnTo>
                    <a:lnTo>
                      <a:pt x="102" y="331"/>
                    </a:lnTo>
                    <a:lnTo>
                      <a:pt x="100" y="331"/>
                    </a:lnTo>
                    <a:lnTo>
                      <a:pt x="100" y="331"/>
                    </a:lnTo>
                    <a:lnTo>
                      <a:pt x="100" y="331"/>
                    </a:lnTo>
                    <a:lnTo>
                      <a:pt x="100" y="331"/>
                    </a:lnTo>
                    <a:lnTo>
                      <a:pt x="100" y="331"/>
                    </a:lnTo>
                    <a:lnTo>
                      <a:pt x="100" y="331"/>
                    </a:lnTo>
                    <a:lnTo>
                      <a:pt x="100" y="334"/>
                    </a:lnTo>
                    <a:lnTo>
                      <a:pt x="100" y="334"/>
                    </a:lnTo>
                    <a:lnTo>
                      <a:pt x="100" y="336"/>
                    </a:lnTo>
                    <a:lnTo>
                      <a:pt x="100" y="336"/>
                    </a:lnTo>
                    <a:lnTo>
                      <a:pt x="100" y="336"/>
                    </a:lnTo>
                    <a:lnTo>
                      <a:pt x="100" y="339"/>
                    </a:lnTo>
                    <a:lnTo>
                      <a:pt x="100" y="339"/>
                    </a:lnTo>
                    <a:lnTo>
                      <a:pt x="100" y="339"/>
                    </a:lnTo>
                    <a:lnTo>
                      <a:pt x="97" y="339"/>
                    </a:lnTo>
                    <a:lnTo>
                      <a:pt x="97" y="341"/>
                    </a:lnTo>
                    <a:lnTo>
                      <a:pt x="97" y="341"/>
                    </a:lnTo>
                    <a:lnTo>
                      <a:pt x="95" y="341"/>
                    </a:lnTo>
                    <a:lnTo>
                      <a:pt x="95" y="341"/>
                    </a:lnTo>
                    <a:lnTo>
                      <a:pt x="97" y="341"/>
                    </a:lnTo>
                    <a:lnTo>
                      <a:pt x="97" y="341"/>
                    </a:lnTo>
                    <a:lnTo>
                      <a:pt x="97" y="343"/>
                    </a:lnTo>
                    <a:lnTo>
                      <a:pt x="97" y="343"/>
                    </a:lnTo>
                    <a:lnTo>
                      <a:pt x="95" y="343"/>
                    </a:lnTo>
                    <a:lnTo>
                      <a:pt x="95" y="346"/>
                    </a:lnTo>
                    <a:lnTo>
                      <a:pt x="95" y="346"/>
                    </a:lnTo>
                    <a:lnTo>
                      <a:pt x="95" y="346"/>
                    </a:lnTo>
                    <a:lnTo>
                      <a:pt x="95" y="346"/>
                    </a:lnTo>
                    <a:lnTo>
                      <a:pt x="95" y="348"/>
                    </a:lnTo>
                    <a:lnTo>
                      <a:pt x="95" y="348"/>
                    </a:lnTo>
                    <a:lnTo>
                      <a:pt x="95" y="350"/>
                    </a:lnTo>
                    <a:lnTo>
                      <a:pt x="95" y="350"/>
                    </a:lnTo>
                    <a:lnTo>
                      <a:pt x="92" y="350"/>
                    </a:lnTo>
                    <a:lnTo>
                      <a:pt x="92" y="350"/>
                    </a:lnTo>
                    <a:lnTo>
                      <a:pt x="92" y="350"/>
                    </a:lnTo>
                    <a:lnTo>
                      <a:pt x="92" y="353"/>
                    </a:lnTo>
                    <a:lnTo>
                      <a:pt x="90" y="353"/>
                    </a:lnTo>
                    <a:lnTo>
                      <a:pt x="90" y="353"/>
                    </a:lnTo>
                    <a:lnTo>
                      <a:pt x="90" y="353"/>
                    </a:lnTo>
                    <a:lnTo>
                      <a:pt x="88" y="353"/>
                    </a:lnTo>
                    <a:lnTo>
                      <a:pt x="88" y="350"/>
                    </a:lnTo>
                    <a:lnTo>
                      <a:pt x="88" y="350"/>
                    </a:lnTo>
                    <a:lnTo>
                      <a:pt x="88" y="353"/>
                    </a:lnTo>
                    <a:lnTo>
                      <a:pt x="88" y="353"/>
                    </a:lnTo>
                    <a:lnTo>
                      <a:pt x="88" y="353"/>
                    </a:lnTo>
                    <a:lnTo>
                      <a:pt x="85" y="353"/>
                    </a:lnTo>
                    <a:lnTo>
                      <a:pt x="85" y="355"/>
                    </a:lnTo>
                    <a:lnTo>
                      <a:pt x="85" y="355"/>
                    </a:lnTo>
                    <a:lnTo>
                      <a:pt x="85" y="358"/>
                    </a:lnTo>
                    <a:lnTo>
                      <a:pt x="85" y="358"/>
                    </a:lnTo>
                    <a:lnTo>
                      <a:pt x="83" y="358"/>
                    </a:lnTo>
                    <a:lnTo>
                      <a:pt x="83" y="358"/>
                    </a:lnTo>
                    <a:lnTo>
                      <a:pt x="83" y="358"/>
                    </a:lnTo>
                    <a:lnTo>
                      <a:pt x="83" y="358"/>
                    </a:lnTo>
                    <a:lnTo>
                      <a:pt x="81" y="358"/>
                    </a:lnTo>
                    <a:lnTo>
                      <a:pt x="81" y="358"/>
                    </a:lnTo>
                    <a:lnTo>
                      <a:pt x="81" y="360"/>
                    </a:lnTo>
                    <a:lnTo>
                      <a:pt x="81" y="360"/>
                    </a:lnTo>
                    <a:lnTo>
                      <a:pt x="78" y="360"/>
                    </a:lnTo>
                    <a:lnTo>
                      <a:pt x="78" y="360"/>
                    </a:lnTo>
                    <a:lnTo>
                      <a:pt x="78" y="360"/>
                    </a:lnTo>
                    <a:lnTo>
                      <a:pt x="76" y="360"/>
                    </a:lnTo>
                    <a:lnTo>
                      <a:pt x="76" y="360"/>
                    </a:lnTo>
                    <a:lnTo>
                      <a:pt x="76" y="360"/>
                    </a:lnTo>
                    <a:lnTo>
                      <a:pt x="76" y="360"/>
                    </a:lnTo>
                    <a:lnTo>
                      <a:pt x="73" y="360"/>
                    </a:lnTo>
                    <a:lnTo>
                      <a:pt x="73" y="362"/>
                    </a:lnTo>
                    <a:lnTo>
                      <a:pt x="73" y="362"/>
                    </a:lnTo>
                    <a:lnTo>
                      <a:pt x="73" y="362"/>
                    </a:lnTo>
                    <a:lnTo>
                      <a:pt x="73" y="362"/>
                    </a:lnTo>
                    <a:lnTo>
                      <a:pt x="71" y="362"/>
                    </a:lnTo>
                    <a:lnTo>
                      <a:pt x="71" y="362"/>
                    </a:lnTo>
                    <a:lnTo>
                      <a:pt x="71" y="365"/>
                    </a:lnTo>
                    <a:lnTo>
                      <a:pt x="69" y="365"/>
                    </a:lnTo>
                    <a:lnTo>
                      <a:pt x="69" y="365"/>
                    </a:lnTo>
                    <a:lnTo>
                      <a:pt x="69" y="365"/>
                    </a:lnTo>
                    <a:lnTo>
                      <a:pt x="69" y="367"/>
                    </a:lnTo>
                    <a:lnTo>
                      <a:pt x="69" y="367"/>
                    </a:lnTo>
                    <a:lnTo>
                      <a:pt x="69" y="367"/>
                    </a:lnTo>
                    <a:lnTo>
                      <a:pt x="69" y="369"/>
                    </a:lnTo>
                    <a:lnTo>
                      <a:pt x="69" y="369"/>
                    </a:lnTo>
                    <a:lnTo>
                      <a:pt x="66" y="369"/>
                    </a:lnTo>
                    <a:lnTo>
                      <a:pt x="66" y="369"/>
                    </a:lnTo>
                    <a:lnTo>
                      <a:pt x="66" y="372"/>
                    </a:lnTo>
                    <a:lnTo>
                      <a:pt x="66" y="372"/>
                    </a:lnTo>
                    <a:lnTo>
                      <a:pt x="66" y="372"/>
                    </a:lnTo>
                    <a:lnTo>
                      <a:pt x="66" y="372"/>
                    </a:lnTo>
                    <a:lnTo>
                      <a:pt x="64" y="372"/>
                    </a:lnTo>
                    <a:lnTo>
                      <a:pt x="64" y="372"/>
                    </a:lnTo>
                    <a:lnTo>
                      <a:pt x="64" y="374"/>
                    </a:lnTo>
                    <a:lnTo>
                      <a:pt x="64" y="374"/>
                    </a:lnTo>
                    <a:lnTo>
                      <a:pt x="62" y="374"/>
                    </a:lnTo>
                    <a:lnTo>
                      <a:pt x="62" y="377"/>
                    </a:lnTo>
                    <a:lnTo>
                      <a:pt x="62" y="377"/>
                    </a:lnTo>
                    <a:lnTo>
                      <a:pt x="62" y="377"/>
                    </a:lnTo>
                    <a:lnTo>
                      <a:pt x="59" y="377"/>
                    </a:lnTo>
                    <a:lnTo>
                      <a:pt x="59" y="377"/>
                    </a:lnTo>
                    <a:lnTo>
                      <a:pt x="59" y="377"/>
                    </a:lnTo>
                    <a:lnTo>
                      <a:pt x="57" y="377"/>
                    </a:lnTo>
                    <a:lnTo>
                      <a:pt x="57" y="377"/>
                    </a:lnTo>
                    <a:lnTo>
                      <a:pt x="57" y="377"/>
                    </a:lnTo>
                    <a:lnTo>
                      <a:pt x="55" y="377"/>
                    </a:lnTo>
                    <a:lnTo>
                      <a:pt x="55" y="377"/>
                    </a:lnTo>
                    <a:lnTo>
                      <a:pt x="55" y="377"/>
                    </a:lnTo>
                    <a:lnTo>
                      <a:pt x="55" y="377"/>
                    </a:lnTo>
                    <a:lnTo>
                      <a:pt x="55" y="374"/>
                    </a:lnTo>
                    <a:lnTo>
                      <a:pt x="55" y="374"/>
                    </a:lnTo>
                    <a:lnTo>
                      <a:pt x="55" y="374"/>
                    </a:lnTo>
                    <a:lnTo>
                      <a:pt x="55" y="374"/>
                    </a:lnTo>
                    <a:lnTo>
                      <a:pt x="55" y="372"/>
                    </a:lnTo>
                    <a:lnTo>
                      <a:pt x="55" y="372"/>
                    </a:lnTo>
                    <a:lnTo>
                      <a:pt x="55" y="372"/>
                    </a:lnTo>
                    <a:lnTo>
                      <a:pt x="55" y="369"/>
                    </a:lnTo>
                    <a:lnTo>
                      <a:pt x="55" y="369"/>
                    </a:lnTo>
                    <a:lnTo>
                      <a:pt x="55" y="369"/>
                    </a:lnTo>
                    <a:lnTo>
                      <a:pt x="55" y="369"/>
                    </a:lnTo>
                    <a:lnTo>
                      <a:pt x="55" y="367"/>
                    </a:lnTo>
                    <a:lnTo>
                      <a:pt x="55" y="367"/>
                    </a:lnTo>
                    <a:lnTo>
                      <a:pt x="55" y="365"/>
                    </a:lnTo>
                    <a:lnTo>
                      <a:pt x="55" y="365"/>
                    </a:lnTo>
                    <a:lnTo>
                      <a:pt x="55" y="362"/>
                    </a:lnTo>
                    <a:lnTo>
                      <a:pt x="55" y="362"/>
                    </a:lnTo>
                    <a:lnTo>
                      <a:pt x="55" y="360"/>
                    </a:lnTo>
                    <a:lnTo>
                      <a:pt x="55" y="360"/>
                    </a:lnTo>
                    <a:lnTo>
                      <a:pt x="55" y="360"/>
                    </a:lnTo>
                    <a:lnTo>
                      <a:pt x="55" y="358"/>
                    </a:lnTo>
                    <a:lnTo>
                      <a:pt x="55" y="358"/>
                    </a:lnTo>
                    <a:lnTo>
                      <a:pt x="55" y="355"/>
                    </a:lnTo>
                    <a:lnTo>
                      <a:pt x="55" y="355"/>
                    </a:lnTo>
                    <a:lnTo>
                      <a:pt x="55" y="353"/>
                    </a:lnTo>
                    <a:lnTo>
                      <a:pt x="55" y="353"/>
                    </a:lnTo>
                    <a:lnTo>
                      <a:pt x="55" y="350"/>
                    </a:lnTo>
                    <a:lnTo>
                      <a:pt x="57" y="350"/>
                    </a:lnTo>
                    <a:lnTo>
                      <a:pt x="57" y="350"/>
                    </a:lnTo>
                    <a:lnTo>
                      <a:pt x="57" y="350"/>
                    </a:lnTo>
                    <a:lnTo>
                      <a:pt x="57" y="348"/>
                    </a:lnTo>
                    <a:lnTo>
                      <a:pt x="57" y="348"/>
                    </a:lnTo>
                    <a:lnTo>
                      <a:pt x="57" y="346"/>
                    </a:lnTo>
                    <a:lnTo>
                      <a:pt x="57" y="346"/>
                    </a:lnTo>
                    <a:lnTo>
                      <a:pt x="57" y="346"/>
                    </a:lnTo>
                    <a:lnTo>
                      <a:pt x="57" y="343"/>
                    </a:lnTo>
                    <a:lnTo>
                      <a:pt x="57" y="343"/>
                    </a:lnTo>
                    <a:lnTo>
                      <a:pt x="57" y="343"/>
                    </a:lnTo>
                    <a:lnTo>
                      <a:pt x="59" y="343"/>
                    </a:lnTo>
                    <a:lnTo>
                      <a:pt x="59" y="341"/>
                    </a:lnTo>
                    <a:lnTo>
                      <a:pt x="59" y="341"/>
                    </a:lnTo>
                    <a:lnTo>
                      <a:pt x="59" y="341"/>
                    </a:lnTo>
                    <a:lnTo>
                      <a:pt x="62" y="341"/>
                    </a:lnTo>
                    <a:lnTo>
                      <a:pt x="62" y="341"/>
                    </a:lnTo>
                    <a:lnTo>
                      <a:pt x="62" y="341"/>
                    </a:lnTo>
                    <a:lnTo>
                      <a:pt x="62" y="341"/>
                    </a:lnTo>
                    <a:lnTo>
                      <a:pt x="62" y="339"/>
                    </a:lnTo>
                    <a:lnTo>
                      <a:pt x="59" y="339"/>
                    </a:lnTo>
                    <a:lnTo>
                      <a:pt x="59" y="339"/>
                    </a:lnTo>
                    <a:lnTo>
                      <a:pt x="59" y="339"/>
                    </a:lnTo>
                    <a:lnTo>
                      <a:pt x="57" y="339"/>
                    </a:lnTo>
                    <a:lnTo>
                      <a:pt x="57" y="339"/>
                    </a:lnTo>
                    <a:lnTo>
                      <a:pt x="57" y="339"/>
                    </a:lnTo>
                    <a:lnTo>
                      <a:pt x="57" y="336"/>
                    </a:lnTo>
                    <a:lnTo>
                      <a:pt x="55" y="336"/>
                    </a:lnTo>
                    <a:lnTo>
                      <a:pt x="55" y="336"/>
                    </a:lnTo>
                    <a:lnTo>
                      <a:pt x="55" y="336"/>
                    </a:lnTo>
                    <a:lnTo>
                      <a:pt x="55" y="334"/>
                    </a:lnTo>
                    <a:lnTo>
                      <a:pt x="55" y="334"/>
                    </a:lnTo>
                    <a:lnTo>
                      <a:pt x="55" y="336"/>
                    </a:lnTo>
                    <a:lnTo>
                      <a:pt x="52" y="336"/>
                    </a:lnTo>
                    <a:lnTo>
                      <a:pt x="52" y="336"/>
                    </a:lnTo>
                    <a:lnTo>
                      <a:pt x="52" y="336"/>
                    </a:lnTo>
                    <a:lnTo>
                      <a:pt x="50" y="336"/>
                    </a:lnTo>
                    <a:lnTo>
                      <a:pt x="50" y="339"/>
                    </a:lnTo>
                    <a:lnTo>
                      <a:pt x="50" y="339"/>
                    </a:lnTo>
                    <a:lnTo>
                      <a:pt x="50" y="341"/>
                    </a:lnTo>
                    <a:lnTo>
                      <a:pt x="50" y="341"/>
                    </a:lnTo>
                    <a:lnTo>
                      <a:pt x="50" y="339"/>
                    </a:lnTo>
                    <a:lnTo>
                      <a:pt x="50" y="339"/>
                    </a:lnTo>
                    <a:lnTo>
                      <a:pt x="50" y="339"/>
                    </a:lnTo>
                    <a:lnTo>
                      <a:pt x="47" y="339"/>
                    </a:lnTo>
                    <a:lnTo>
                      <a:pt x="47" y="336"/>
                    </a:lnTo>
                    <a:lnTo>
                      <a:pt x="47" y="336"/>
                    </a:lnTo>
                    <a:lnTo>
                      <a:pt x="50" y="336"/>
                    </a:lnTo>
                    <a:lnTo>
                      <a:pt x="50" y="334"/>
                    </a:lnTo>
                    <a:lnTo>
                      <a:pt x="50" y="334"/>
                    </a:lnTo>
                    <a:lnTo>
                      <a:pt x="50" y="334"/>
                    </a:lnTo>
                    <a:lnTo>
                      <a:pt x="50" y="334"/>
                    </a:lnTo>
                    <a:lnTo>
                      <a:pt x="50" y="331"/>
                    </a:lnTo>
                    <a:lnTo>
                      <a:pt x="50" y="331"/>
                    </a:lnTo>
                    <a:lnTo>
                      <a:pt x="47" y="331"/>
                    </a:lnTo>
                    <a:lnTo>
                      <a:pt x="47" y="331"/>
                    </a:lnTo>
                    <a:lnTo>
                      <a:pt x="47" y="331"/>
                    </a:lnTo>
                    <a:lnTo>
                      <a:pt x="47" y="329"/>
                    </a:lnTo>
                    <a:lnTo>
                      <a:pt x="47" y="329"/>
                    </a:lnTo>
                    <a:lnTo>
                      <a:pt x="50" y="329"/>
                    </a:lnTo>
                    <a:lnTo>
                      <a:pt x="50" y="329"/>
                    </a:lnTo>
                    <a:lnTo>
                      <a:pt x="50" y="329"/>
                    </a:lnTo>
                    <a:lnTo>
                      <a:pt x="50" y="327"/>
                    </a:lnTo>
                    <a:lnTo>
                      <a:pt x="50" y="327"/>
                    </a:lnTo>
                    <a:lnTo>
                      <a:pt x="50" y="327"/>
                    </a:lnTo>
                    <a:lnTo>
                      <a:pt x="52" y="327"/>
                    </a:lnTo>
                    <a:lnTo>
                      <a:pt x="52" y="327"/>
                    </a:lnTo>
                    <a:lnTo>
                      <a:pt x="55" y="327"/>
                    </a:lnTo>
                    <a:lnTo>
                      <a:pt x="55" y="327"/>
                    </a:lnTo>
                    <a:lnTo>
                      <a:pt x="55" y="327"/>
                    </a:lnTo>
                    <a:lnTo>
                      <a:pt x="55" y="327"/>
                    </a:lnTo>
                    <a:lnTo>
                      <a:pt x="55" y="327"/>
                    </a:lnTo>
                    <a:lnTo>
                      <a:pt x="57" y="327"/>
                    </a:lnTo>
                    <a:lnTo>
                      <a:pt x="57" y="327"/>
                    </a:lnTo>
                    <a:lnTo>
                      <a:pt x="57" y="327"/>
                    </a:lnTo>
                    <a:lnTo>
                      <a:pt x="57" y="324"/>
                    </a:lnTo>
                    <a:lnTo>
                      <a:pt x="57" y="324"/>
                    </a:lnTo>
                    <a:lnTo>
                      <a:pt x="59" y="324"/>
                    </a:lnTo>
                    <a:lnTo>
                      <a:pt x="59" y="322"/>
                    </a:lnTo>
                    <a:lnTo>
                      <a:pt x="59" y="322"/>
                    </a:lnTo>
                    <a:lnTo>
                      <a:pt x="62" y="322"/>
                    </a:lnTo>
                    <a:lnTo>
                      <a:pt x="62" y="322"/>
                    </a:lnTo>
                    <a:lnTo>
                      <a:pt x="62" y="322"/>
                    </a:lnTo>
                    <a:lnTo>
                      <a:pt x="62" y="320"/>
                    </a:lnTo>
                    <a:lnTo>
                      <a:pt x="62" y="320"/>
                    </a:lnTo>
                    <a:lnTo>
                      <a:pt x="62" y="320"/>
                    </a:lnTo>
                    <a:lnTo>
                      <a:pt x="62" y="320"/>
                    </a:lnTo>
                    <a:lnTo>
                      <a:pt x="62" y="317"/>
                    </a:lnTo>
                    <a:lnTo>
                      <a:pt x="62" y="317"/>
                    </a:lnTo>
                    <a:lnTo>
                      <a:pt x="62" y="317"/>
                    </a:lnTo>
                    <a:lnTo>
                      <a:pt x="62" y="315"/>
                    </a:lnTo>
                    <a:lnTo>
                      <a:pt x="62" y="315"/>
                    </a:lnTo>
                    <a:lnTo>
                      <a:pt x="62" y="317"/>
                    </a:lnTo>
                    <a:lnTo>
                      <a:pt x="64" y="317"/>
                    </a:lnTo>
                    <a:lnTo>
                      <a:pt x="64" y="317"/>
                    </a:lnTo>
                    <a:lnTo>
                      <a:pt x="66" y="317"/>
                    </a:lnTo>
                    <a:lnTo>
                      <a:pt x="66" y="317"/>
                    </a:lnTo>
                    <a:lnTo>
                      <a:pt x="66" y="317"/>
                    </a:lnTo>
                    <a:lnTo>
                      <a:pt x="66" y="317"/>
                    </a:lnTo>
                    <a:lnTo>
                      <a:pt x="69" y="317"/>
                    </a:lnTo>
                    <a:lnTo>
                      <a:pt x="69" y="317"/>
                    </a:lnTo>
                    <a:lnTo>
                      <a:pt x="69" y="317"/>
                    </a:lnTo>
                    <a:lnTo>
                      <a:pt x="69" y="315"/>
                    </a:lnTo>
                    <a:lnTo>
                      <a:pt x="69" y="315"/>
                    </a:lnTo>
                    <a:lnTo>
                      <a:pt x="71" y="315"/>
                    </a:lnTo>
                    <a:lnTo>
                      <a:pt x="71" y="315"/>
                    </a:lnTo>
                    <a:lnTo>
                      <a:pt x="73" y="315"/>
                    </a:lnTo>
                    <a:lnTo>
                      <a:pt x="73" y="315"/>
                    </a:lnTo>
                    <a:lnTo>
                      <a:pt x="73" y="315"/>
                    </a:lnTo>
                    <a:lnTo>
                      <a:pt x="73" y="315"/>
                    </a:lnTo>
                    <a:lnTo>
                      <a:pt x="76" y="315"/>
                    </a:lnTo>
                    <a:lnTo>
                      <a:pt x="76" y="315"/>
                    </a:lnTo>
                    <a:lnTo>
                      <a:pt x="76" y="315"/>
                    </a:lnTo>
                    <a:lnTo>
                      <a:pt x="76" y="315"/>
                    </a:lnTo>
                    <a:lnTo>
                      <a:pt x="78" y="315"/>
                    </a:lnTo>
                    <a:lnTo>
                      <a:pt x="78" y="317"/>
                    </a:lnTo>
                    <a:lnTo>
                      <a:pt x="78" y="317"/>
                    </a:lnTo>
                    <a:lnTo>
                      <a:pt x="78" y="317"/>
                    </a:lnTo>
                    <a:lnTo>
                      <a:pt x="78" y="320"/>
                    </a:lnTo>
                    <a:lnTo>
                      <a:pt x="81" y="320"/>
                    </a:lnTo>
                    <a:lnTo>
                      <a:pt x="81" y="317"/>
                    </a:lnTo>
                    <a:lnTo>
                      <a:pt x="81" y="317"/>
                    </a:lnTo>
                    <a:lnTo>
                      <a:pt x="81" y="317"/>
                    </a:lnTo>
                    <a:lnTo>
                      <a:pt x="81" y="320"/>
                    </a:lnTo>
                    <a:lnTo>
                      <a:pt x="83" y="320"/>
                    </a:lnTo>
                    <a:lnTo>
                      <a:pt x="83" y="320"/>
                    </a:lnTo>
                    <a:lnTo>
                      <a:pt x="83" y="320"/>
                    </a:lnTo>
                    <a:lnTo>
                      <a:pt x="83" y="320"/>
                    </a:lnTo>
                    <a:lnTo>
                      <a:pt x="85" y="320"/>
                    </a:lnTo>
                    <a:lnTo>
                      <a:pt x="85" y="320"/>
                    </a:lnTo>
                    <a:lnTo>
                      <a:pt x="85" y="317"/>
                    </a:lnTo>
                    <a:lnTo>
                      <a:pt x="85" y="317"/>
                    </a:lnTo>
                    <a:lnTo>
                      <a:pt x="85" y="315"/>
                    </a:lnTo>
                    <a:lnTo>
                      <a:pt x="85" y="315"/>
                    </a:lnTo>
                    <a:lnTo>
                      <a:pt x="85" y="315"/>
                    </a:lnTo>
                    <a:lnTo>
                      <a:pt x="85" y="313"/>
                    </a:lnTo>
                    <a:lnTo>
                      <a:pt x="85" y="313"/>
                    </a:lnTo>
                    <a:lnTo>
                      <a:pt x="85" y="313"/>
                    </a:lnTo>
                    <a:lnTo>
                      <a:pt x="83" y="313"/>
                    </a:lnTo>
                    <a:lnTo>
                      <a:pt x="83" y="313"/>
                    </a:lnTo>
                    <a:lnTo>
                      <a:pt x="83" y="310"/>
                    </a:lnTo>
                    <a:lnTo>
                      <a:pt x="83" y="310"/>
                    </a:lnTo>
                    <a:lnTo>
                      <a:pt x="83" y="310"/>
                    </a:lnTo>
                    <a:lnTo>
                      <a:pt x="81" y="310"/>
                    </a:lnTo>
                    <a:lnTo>
                      <a:pt x="81" y="310"/>
                    </a:lnTo>
                    <a:lnTo>
                      <a:pt x="81" y="310"/>
                    </a:lnTo>
                    <a:lnTo>
                      <a:pt x="81" y="310"/>
                    </a:lnTo>
                    <a:lnTo>
                      <a:pt x="81" y="308"/>
                    </a:lnTo>
                    <a:lnTo>
                      <a:pt x="81" y="308"/>
                    </a:lnTo>
                    <a:lnTo>
                      <a:pt x="78" y="308"/>
                    </a:lnTo>
                    <a:lnTo>
                      <a:pt x="78" y="305"/>
                    </a:lnTo>
                    <a:lnTo>
                      <a:pt x="78" y="305"/>
                    </a:lnTo>
                    <a:lnTo>
                      <a:pt x="78" y="303"/>
                    </a:lnTo>
                    <a:lnTo>
                      <a:pt x="78" y="303"/>
                    </a:lnTo>
                    <a:lnTo>
                      <a:pt x="78" y="301"/>
                    </a:lnTo>
                    <a:lnTo>
                      <a:pt x="78" y="301"/>
                    </a:lnTo>
                    <a:lnTo>
                      <a:pt x="78" y="301"/>
                    </a:lnTo>
                    <a:lnTo>
                      <a:pt x="78" y="301"/>
                    </a:lnTo>
                    <a:lnTo>
                      <a:pt x="78" y="298"/>
                    </a:lnTo>
                    <a:lnTo>
                      <a:pt x="78" y="298"/>
                    </a:lnTo>
                    <a:lnTo>
                      <a:pt x="78" y="298"/>
                    </a:lnTo>
                    <a:lnTo>
                      <a:pt x="81" y="298"/>
                    </a:lnTo>
                    <a:lnTo>
                      <a:pt x="81" y="298"/>
                    </a:lnTo>
                    <a:lnTo>
                      <a:pt x="81" y="298"/>
                    </a:lnTo>
                    <a:lnTo>
                      <a:pt x="81" y="296"/>
                    </a:lnTo>
                    <a:lnTo>
                      <a:pt x="81" y="296"/>
                    </a:lnTo>
                    <a:lnTo>
                      <a:pt x="83" y="296"/>
                    </a:lnTo>
                    <a:lnTo>
                      <a:pt x="83" y="294"/>
                    </a:lnTo>
                    <a:lnTo>
                      <a:pt x="83" y="294"/>
                    </a:lnTo>
                    <a:lnTo>
                      <a:pt x="83" y="296"/>
                    </a:lnTo>
                    <a:lnTo>
                      <a:pt x="83" y="296"/>
                    </a:lnTo>
                    <a:lnTo>
                      <a:pt x="85" y="296"/>
                    </a:lnTo>
                    <a:lnTo>
                      <a:pt x="85" y="296"/>
                    </a:lnTo>
                    <a:lnTo>
                      <a:pt x="88" y="296"/>
                    </a:lnTo>
                    <a:lnTo>
                      <a:pt x="88" y="296"/>
                    </a:lnTo>
                    <a:lnTo>
                      <a:pt x="88" y="296"/>
                    </a:lnTo>
                    <a:lnTo>
                      <a:pt x="88" y="298"/>
                    </a:lnTo>
                    <a:lnTo>
                      <a:pt x="88" y="298"/>
                    </a:lnTo>
                    <a:lnTo>
                      <a:pt x="90" y="298"/>
                    </a:lnTo>
                    <a:lnTo>
                      <a:pt x="90" y="296"/>
                    </a:lnTo>
                    <a:lnTo>
                      <a:pt x="90" y="296"/>
                    </a:lnTo>
                    <a:lnTo>
                      <a:pt x="90" y="298"/>
                    </a:lnTo>
                    <a:lnTo>
                      <a:pt x="90" y="298"/>
                    </a:lnTo>
                    <a:lnTo>
                      <a:pt x="90" y="296"/>
                    </a:lnTo>
                    <a:lnTo>
                      <a:pt x="90" y="296"/>
                    </a:lnTo>
                    <a:lnTo>
                      <a:pt x="90" y="296"/>
                    </a:lnTo>
                    <a:lnTo>
                      <a:pt x="90" y="294"/>
                    </a:lnTo>
                    <a:lnTo>
                      <a:pt x="90" y="294"/>
                    </a:lnTo>
                    <a:lnTo>
                      <a:pt x="90" y="294"/>
                    </a:lnTo>
                    <a:lnTo>
                      <a:pt x="90" y="291"/>
                    </a:lnTo>
                    <a:lnTo>
                      <a:pt x="90" y="291"/>
                    </a:lnTo>
                    <a:lnTo>
                      <a:pt x="90" y="291"/>
                    </a:lnTo>
                    <a:lnTo>
                      <a:pt x="90" y="291"/>
                    </a:lnTo>
                    <a:lnTo>
                      <a:pt x="90" y="291"/>
                    </a:lnTo>
                    <a:lnTo>
                      <a:pt x="92" y="291"/>
                    </a:lnTo>
                    <a:lnTo>
                      <a:pt x="92" y="291"/>
                    </a:lnTo>
                    <a:lnTo>
                      <a:pt x="95" y="291"/>
                    </a:lnTo>
                    <a:lnTo>
                      <a:pt x="95" y="291"/>
                    </a:lnTo>
                    <a:lnTo>
                      <a:pt x="95" y="291"/>
                    </a:lnTo>
                    <a:lnTo>
                      <a:pt x="97" y="291"/>
                    </a:lnTo>
                    <a:lnTo>
                      <a:pt x="97" y="289"/>
                    </a:lnTo>
                    <a:lnTo>
                      <a:pt x="97" y="289"/>
                    </a:lnTo>
                    <a:lnTo>
                      <a:pt x="97" y="289"/>
                    </a:lnTo>
                    <a:lnTo>
                      <a:pt x="100" y="289"/>
                    </a:lnTo>
                    <a:lnTo>
                      <a:pt x="100" y="286"/>
                    </a:lnTo>
                    <a:lnTo>
                      <a:pt x="100" y="286"/>
                    </a:lnTo>
                    <a:lnTo>
                      <a:pt x="100" y="286"/>
                    </a:lnTo>
                    <a:lnTo>
                      <a:pt x="102" y="286"/>
                    </a:lnTo>
                    <a:lnTo>
                      <a:pt x="102" y="286"/>
                    </a:lnTo>
                    <a:lnTo>
                      <a:pt x="102" y="286"/>
                    </a:lnTo>
                    <a:lnTo>
                      <a:pt x="102" y="286"/>
                    </a:lnTo>
                    <a:lnTo>
                      <a:pt x="104" y="286"/>
                    </a:lnTo>
                    <a:lnTo>
                      <a:pt x="104" y="284"/>
                    </a:lnTo>
                    <a:lnTo>
                      <a:pt x="104" y="284"/>
                    </a:lnTo>
                    <a:lnTo>
                      <a:pt x="104" y="284"/>
                    </a:lnTo>
                    <a:lnTo>
                      <a:pt x="107" y="284"/>
                    </a:lnTo>
                    <a:lnTo>
                      <a:pt x="107" y="282"/>
                    </a:lnTo>
                    <a:lnTo>
                      <a:pt x="107" y="282"/>
                    </a:lnTo>
                    <a:lnTo>
                      <a:pt x="107" y="282"/>
                    </a:lnTo>
                    <a:lnTo>
                      <a:pt x="107" y="282"/>
                    </a:lnTo>
                    <a:lnTo>
                      <a:pt x="109" y="282"/>
                    </a:lnTo>
                    <a:lnTo>
                      <a:pt x="109" y="282"/>
                    </a:lnTo>
                    <a:lnTo>
                      <a:pt x="109" y="282"/>
                    </a:lnTo>
                    <a:lnTo>
                      <a:pt x="109" y="282"/>
                    </a:lnTo>
                    <a:lnTo>
                      <a:pt x="111" y="282"/>
                    </a:lnTo>
                    <a:lnTo>
                      <a:pt x="111" y="282"/>
                    </a:lnTo>
                    <a:lnTo>
                      <a:pt x="111" y="282"/>
                    </a:lnTo>
                    <a:lnTo>
                      <a:pt x="111" y="282"/>
                    </a:lnTo>
                    <a:lnTo>
                      <a:pt x="114" y="282"/>
                    </a:lnTo>
                    <a:lnTo>
                      <a:pt x="114" y="282"/>
                    </a:lnTo>
                    <a:lnTo>
                      <a:pt x="114" y="282"/>
                    </a:lnTo>
                    <a:lnTo>
                      <a:pt x="114" y="282"/>
                    </a:lnTo>
                    <a:lnTo>
                      <a:pt x="114" y="282"/>
                    </a:lnTo>
                    <a:lnTo>
                      <a:pt x="114" y="279"/>
                    </a:lnTo>
                    <a:lnTo>
                      <a:pt x="114" y="279"/>
                    </a:lnTo>
                    <a:lnTo>
                      <a:pt x="116" y="279"/>
                    </a:lnTo>
                    <a:lnTo>
                      <a:pt x="116" y="277"/>
                    </a:lnTo>
                    <a:lnTo>
                      <a:pt x="116" y="277"/>
                    </a:lnTo>
                    <a:lnTo>
                      <a:pt x="116" y="275"/>
                    </a:lnTo>
                    <a:lnTo>
                      <a:pt x="116" y="275"/>
                    </a:lnTo>
                    <a:lnTo>
                      <a:pt x="116" y="272"/>
                    </a:lnTo>
                    <a:lnTo>
                      <a:pt x="116" y="272"/>
                    </a:lnTo>
                    <a:lnTo>
                      <a:pt x="116" y="272"/>
                    </a:lnTo>
                    <a:lnTo>
                      <a:pt x="116" y="270"/>
                    </a:lnTo>
                    <a:lnTo>
                      <a:pt x="116" y="270"/>
                    </a:lnTo>
                    <a:lnTo>
                      <a:pt x="114" y="270"/>
                    </a:lnTo>
                    <a:lnTo>
                      <a:pt x="114" y="267"/>
                    </a:lnTo>
                    <a:lnTo>
                      <a:pt x="114" y="267"/>
                    </a:lnTo>
                    <a:lnTo>
                      <a:pt x="114" y="267"/>
                    </a:lnTo>
                    <a:lnTo>
                      <a:pt x="114" y="265"/>
                    </a:lnTo>
                    <a:lnTo>
                      <a:pt x="114" y="265"/>
                    </a:lnTo>
                    <a:lnTo>
                      <a:pt x="114" y="263"/>
                    </a:lnTo>
                    <a:lnTo>
                      <a:pt x="114" y="263"/>
                    </a:lnTo>
                    <a:lnTo>
                      <a:pt x="114" y="260"/>
                    </a:lnTo>
                    <a:lnTo>
                      <a:pt x="114" y="260"/>
                    </a:lnTo>
                    <a:lnTo>
                      <a:pt x="114" y="260"/>
                    </a:lnTo>
                    <a:lnTo>
                      <a:pt x="114" y="260"/>
                    </a:lnTo>
                    <a:lnTo>
                      <a:pt x="114" y="258"/>
                    </a:lnTo>
                    <a:lnTo>
                      <a:pt x="116" y="258"/>
                    </a:lnTo>
                    <a:lnTo>
                      <a:pt x="116" y="258"/>
                    </a:lnTo>
                    <a:lnTo>
                      <a:pt x="116" y="256"/>
                    </a:lnTo>
                    <a:lnTo>
                      <a:pt x="116" y="256"/>
                    </a:lnTo>
                    <a:lnTo>
                      <a:pt x="116" y="256"/>
                    </a:lnTo>
                    <a:lnTo>
                      <a:pt x="116" y="253"/>
                    </a:lnTo>
                    <a:lnTo>
                      <a:pt x="116" y="253"/>
                    </a:lnTo>
                    <a:lnTo>
                      <a:pt x="116" y="251"/>
                    </a:lnTo>
                    <a:lnTo>
                      <a:pt x="116" y="251"/>
                    </a:lnTo>
                    <a:lnTo>
                      <a:pt x="116" y="251"/>
                    </a:lnTo>
                    <a:lnTo>
                      <a:pt x="116" y="251"/>
                    </a:lnTo>
                    <a:lnTo>
                      <a:pt x="116" y="249"/>
                    </a:lnTo>
                    <a:lnTo>
                      <a:pt x="116" y="249"/>
                    </a:lnTo>
                    <a:lnTo>
                      <a:pt x="116" y="246"/>
                    </a:lnTo>
                    <a:lnTo>
                      <a:pt x="114" y="246"/>
                    </a:lnTo>
                    <a:lnTo>
                      <a:pt x="114" y="246"/>
                    </a:lnTo>
                    <a:lnTo>
                      <a:pt x="114" y="244"/>
                    </a:lnTo>
                    <a:lnTo>
                      <a:pt x="114" y="244"/>
                    </a:lnTo>
                    <a:lnTo>
                      <a:pt x="114" y="244"/>
                    </a:lnTo>
                    <a:lnTo>
                      <a:pt x="114" y="244"/>
                    </a:lnTo>
                    <a:lnTo>
                      <a:pt x="114" y="241"/>
                    </a:lnTo>
                    <a:lnTo>
                      <a:pt x="114" y="241"/>
                    </a:lnTo>
                    <a:lnTo>
                      <a:pt x="114" y="241"/>
                    </a:lnTo>
                    <a:lnTo>
                      <a:pt x="114" y="239"/>
                    </a:lnTo>
                    <a:lnTo>
                      <a:pt x="114" y="239"/>
                    </a:lnTo>
                    <a:lnTo>
                      <a:pt x="111" y="239"/>
                    </a:lnTo>
                    <a:lnTo>
                      <a:pt x="111" y="239"/>
                    </a:lnTo>
                    <a:lnTo>
                      <a:pt x="111" y="237"/>
                    </a:lnTo>
                    <a:lnTo>
                      <a:pt x="111" y="237"/>
                    </a:lnTo>
                    <a:lnTo>
                      <a:pt x="109" y="237"/>
                    </a:lnTo>
                    <a:lnTo>
                      <a:pt x="109" y="234"/>
                    </a:lnTo>
                    <a:lnTo>
                      <a:pt x="109" y="234"/>
                    </a:lnTo>
                    <a:lnTo>
                      <a:pt x="111" y="234"/>
                    </a:lnTo>
                    <a:lnTo>
                      <a:pt x="111" y="232"/>
                    </a:lnTo>
                    <a:lnTo>
                      <a:pt x="111" y="232"/>
                    </a:lnTo>
                    <a:lnTo>
                      <a:pt x="111" y="232"/>
                    </a:lnTo>
                    <a:lnTo>
                      <a:pt x="111" y="232"/>
                    </a:lnTo>
                    <a:lnTo>
                      <a:pt x="111" y="230"/>
                    </a:lnTo>
                    <a:lnTo>
                      <a:pt x="111" y="230"/>
                    </a:lnTo>
                    <a:lnTo>
                      <a:pt x="114" y="230"/>
                    </a:lnTo>
                    <a:lnTo>
                      <a:pt x="114" y="227"/>
                    </a:lnTo>
                    <a:lnTo>
                      <a:pt x="114" y="227"/>
                    </a:lnTo>
                    <a:lnTo>
                      <a:pt x="114" y="227"/>
                    </a:lnTo>
                    <a:lnTo>
                      <a:pt x="114" y="225"/>
                    </a:lnTo>
                    <a:lnTo>
                      <a:pt x="114" y="225"/>
                    </a:lnTo>
                    <a:lnTo>
                      <a:pt x="114" y="225"/>
                    </a:lnTo>
                    <a:lnTo>
                      <a:pt x="114" y="222"/>
                    </a:lnTo>
                    <a:lnTo>
                      <a:pt x="114" y="222"/>
                    </a:lnTo>
                    <a:lnTo>
                      <a:pt x="114" y="222"/>
                    </a:lnTo>
                    <a:lnTo>
                      <a:pt x="114" y="220"/>
                    </a:lnTo>
                    <a:lnTo>
                      <a:pt x="114" y="220"/>
                    </a:lnTo>
                    <a:lnTo>
                      <a:pt x="114" y="218"/>
                    </a:lnTo>
                    <a:lnTo>
                      <a:pt x="114" y="218"/>
                    </a:lnTo>
                    <a:lnTo>
                      <a:pt x="116" y="218"/>
                    </a:lnTo>
                    <a:lnTo>
                      <a:pt x="116" y="215"/>
                    </a:lnTo>
                    <a:lnTo>
                      <a:pt x="116" y="215"/>
                    </a:lnTo>
                    <a:lnTo>
                      <a:pt x="114" y="215"/>
                    </a:lnTo>
                    <a:lnTo>
                      <a:pt x="114" y="215"/>
                    </a:lnTo>
                    <a:lnTo>
                      <a:pt x="114" y="213"/>
                    </a:lnTo>
                    <a:lnTo>
                      <a:pt x="114" y="213"/>
                    </a:lnTo>
                    <a:lnTo>
                      <a:pt x="114" y="213"/>
                    </a:lnTo>
                    <a:lnTo>
                      <a:pt x="114" y="213"/>
                    </a:lnTo>
                    <a:lnTo>
                      <a:pt x="114" y="213"/>
                    </a:lnTo>
                    <a:lnTo>
                      <a:pt x="114" y="213"/>
                    </a:lnTo>
                    <a:lnTo>
                      <a:pt x="116" y="213"/>
                    </a:lnTo>
                    <a:lnTo>
                      <a:pt x="116" y="213"/>
                    </a:lnTo>
                    <a:lnTo>
                      <a:pt x="116" y="211"/>
                    </a:lnTo>
                    <a:lnTo>
                      <a:pt x="116" y="211"/>
                    </a:lnTo>
                    <a:lnTo>
                      <a:pt x="116" y="211"/>
                    </a:lnTo>
                    <a:lnTo>
                      <a:pt x="116" y="208"/>
                    </a:lnTo>
                    <a:lnTo>
                      <a:pt x="116" y="208"/>
                    </a:lnTo>
                    <a:lnTo>
                      <a:pt x="118" y="208"/>
                    </a:lnTo>
                    <a:lnTo>
                      <a:pt x="118" y="206"/>
                    </a:lnTo>
                    <a:lnTo>
                      <a:pt x="116" y="206"/>
                    </a:lnTo>
                    <a:lnTo>
                      <a:pt x="116" y="206"/>
                    </a:lnTo>
                    <a:lnTo>
                      <a:pt x="116" y="206"/>
                    </a:lnTo>
                    <a:lnTo>
                      <a:pt x="116" y="204"/>
                    </a:lnTo>
                    <a:lnTo>
                      <a:pt x="116" y="204"/>
                    </a:lnTo>
                    <a:lnTo>
                      <a:pt x="116" y="204"/>
                    </a:lnTo>
                    <a:lnTo>
                      <a:pt x="116" y="201"/>
                    </a:lnTo>
                    <a:lnTo>
                      <a:pt x="114" y="201"/>
                    </a:lnTo>
                    <a:lnTo>
                      <a:pt x="114" y="201"/>
                    </a:lnTo>
                    <a:lnTo>
                      <a:pt x="114" y="201"/>
                    </a:lnTo>
                    <a:lnTo>
                      <a:pt x="114" y="201"/>
                    </a:lnTo>
                    <a:lnTo>
                      <a:pt x="114" y="201"/>
                    </a:lnTo>
                    <a:lnTo>
                      <a:pt x="111" y="201"/>
                    </a:lnTo>
                    <a:lnTo>
                      <a:pt x="111" y="201"/>
                    </a:lnTo>
                    <a:lnTo>
                      <a:pt x="111" y="199"/>
                    </a:lnTo>
                    <a:lnTo>
                      <a:pt x="111" y="199"/>
                    </a:lnTo>
                    <a:lnTo>
                      <a:pt x="109" y="199"/>
                    </a:lnTo>
                    <a:lnTo>
                      <a:pt x="109" y="196"/>
                    </a:lnTo>
                    <a:lnTo>
                      <a:pt x="109" y="196"/>
                    </a:lnTo>
                    <a:lnTo>
                      <a:pt x="109" y="196"/>
                    </a:lnTo>
                    <a:lnTo>
                      <a:pt x="109" y="194"/>
                    </a:lnTo>
                    <a:lnTo>
                      <a:pt x="109" y="194"/>
                    </a:lnTo>
                    <a:lnTo>
                      <a:pt x="107" y="194"/>
                    </a:lnTo>
                    <a:lnTo>
                      <a:pt x="107" y="194"/>
                    </a:lnTo>
                    <a:lnTo>
                      <a:pt x="107" y="192"/>
                    </a:lnTo>
                    <a:lnTo>
                      <a:pt x="107" y="192"/>
                    </a:lnTo>
                    <a:lnTo>
                      <a:pt x="109" y="192"/>
                    </a:lnTo>
                    <a:lnTo>
                      <a:pt x="109" y="192"/>
                    </a:lnTo>
                    <a:lnTo>
                      <a:pt x="109" y="192"/>
                    </a:lnTo>
                    <a:lnTo>
                      <a:pt x="109" y="192"/>
                    </a:lnTo>
                    <a:lnTo>
                      <a:pt x="111" y="192"/>
                    </a:lnTo>
                    <a:lnTo>
                      <a:pt x="111" y="192"/>
                    </a:lnTo>
                    <a:lnTo>
                      <a:pt x="111" y="189"/>
                    </a:lnTo>
                    <a:lnTo>
                      <a:pt x="111" y="189"/>
                    </a:lnTo>
                    <a:lnTo>
                      <a:pt x="114" y="189"/>
                    </a:lnTo>
                    <a:lnTo>
                      <a:pt x="114" y="187"/>
                    </a:lnTo>
                    <a:lnTo>
                      <a:pt x="114" y="187"/>
                    </a:lnTo>
                    <a:lnTo>
                      <a:pt x="114" y="185"/>
                    </a:lnTo>
                    <a:lnTo>
                      <a:pt x="111" y="185"/>
                    </a:lnTo>
                    <a:lnTo>
                      <a:pt x="111" y="185"/>
                    </a:lnTo>
                    <a:lnTo>
                      <a:pt x="111" y="187"/>
                    </a:lnTo>
                    <a:lnTo>
                      <a:pt x="109" y="187"/>
                    </a:lnTo>
                    <a:lnTo>
                      <a:pt x="109" y="185"/>
                    </a:lnTo>
                    <a:lnTo>
                      <a:pt x="109" y="185"/>
                    </a:lnTo>
                    <a:lnTo>
                      <a:pt x="109" y="185"/>
                    </a:lnTo>
                    <a:lnTo>
                      <a:pt x="109" y="185"/>
                    </a:lnTo>
                    <a:lnTo>
                      <a:pt x="107" y="185"/>
                    </a:lnTo>
                    <a:lnTo>
                      <a:pt x="107" y="182"/>
                    </a:lnTo>
                    <a:lnTo>
                      <a:pt x="107" y="182"/>
                    </a:lnTo>
                    <a:lnTo>
                      <a:pt x="107" y="182"/>
                    </a:lnTo>
                    <a:lnTo>
                      <a:pt x="107" y="182"/>
                    </a:lnTo>
                    <a:lnTo>
                      <a:pt x="107" y="180"/>
                    </a:lnTo>
                    <a:lnTo>
                      <a:pt x="107" y="180"/>
                    </a:lnTo>
                    <a:lnTo>
                      <a:pt x="104" y="180"/>
                    </a:lnTo>
                    <a:lnTo>
                      <a:pt x="104" y="180"/>
                    </a:lnTo>
                    <a:lnTo>
                      <a:pt x="102" y="180"/>
                    </a:lnTo>
                    <a:lnTo>
                      <a:pt x="102" y="180"/>
                    </a:lnTo>
                    <a:lnTo>
                      <a:pt x="102" y="180"/>
                    </a:lnTo>
                    <a:lnTo>
                      <a:pt x="102" y="177"/>
                    </a:lnTo>
                    <a:lnTo>
                      <a:pt x="102" y="177"/>
                    </a:lnTo>
                    <a:lnTo>
                      <a:pt x="102" y="177"/>
                    </a:lnTo>
                    <a:lnTo>
                      <a:pt x="100" y="177"/>
                    </a:lnTo>
                    <a:lnTo>
                      <a:pt x="100" y="175"/>
                    </a:lnTo>
                    <a:lnTo>
                      <a:pt x="100" y="175"/>
                    </a:lnTo>
                    <a:lnTo>
                      <a:pt x="100" y="173"/>
                    </a:lnTo>
                    <a:lnTo>
                      <a:pt x="100" y="173"/>
                    </a:lnTo>
                    <a:lnTo>
                      <a:pt x="100" y="175"/>
                    </a:lnTo>
                    <a:lnTo>
                      <a:pt x="100" y="175"/>
                    </a:lnTo>
                    <a:lnTo>
                      <a:pt x="100" y="175"/>
                    </a:lnTo>
                    <a:lnTo>
                      <a:pt x="100" y="177"/>
                    </a:lnTo>
                    <a:lnTo>
                      <a:pt x="97" y="177"/>
                    </a:lnTo>
                    <a:lnTo>
                      <a:pt x="97" y="177"/>
                    </a:lnTo>
                    <a:lnTo>
                      <a:pt x="97" y="175"/>
                    </a:lnTo>
                    <a:lnTo>
                      <a:pt x="95" y="175"/>
                    </a:lnTo>
                    <a:lnTo>
                      <a:pt x="95" y="175"/>
                    </a:lnTo>
                    <a:lnTo>
                      <a:pt x="95" y="173"/>
                    </a:lnTo>
                    <a:lnTo>
                      <a:pt x="95" y="173"/>
                    </a:lnTo>
                    <a:lnTo>
                      <a:pt x="95" y="173"/>
                    </a:lnTo>
                    <a:lnTo>
                      <a:pt x="95" y="173"/>
                    </a:lnTo>
                    <a:lnTo>
                      <a:pt x="95" y="173"/>
                    </a:lnTo>
                    <a:lnTo>
                      <a:pt x="95" y="170"/>
                    </a:lnTo>
                    <a:lnTo>
                      <a:pt x="92" y="170"/>
                    </a:lnTo>
                    <a:lnTo>
                      <a:pt x="92" y="170"/>
                    </a:lnTo>
                    <a:lnTo>
                      <a:pt x="92" y="168"/>
                    </a:lnTo>
                    <a:lnTo>
                      <a:pt x="92" y="168"/>
                    </a:lnTo>
                    <a:lnTo>
                      <a:pt x="92" y="166"/>
                    </a:lnTo>
                    <a:lnTo>
                      <a:pt x="92" y="166"/>
                    </a:lnTo>
                    <a:lnTo>
                      <a:pt x="92" y="163"/>
                    </a:lnTo>
                    <a:lnTo>
                      <a:pt x="92" y="163"/>
                    </a:lnTo>
                    <a:lnTo>
                      <a:pt x="92" y="163"/>
                    </a:lnTo>
                    <a:lnTo>
                      <a:pt x="92" y="163"/>
                    </a:lnTo>
                    <a:lnTo>
                      <a:pt x="90" y="163"/>
                    </a:lnTo>
                    <a:lnTo>
                      <a:pt x="90" y="163"/>
                    </a:lnTo>
                    <a:lnTo>
                      <a:pt x="90" y="161"/>
                    </a:lnTo>
                    <a:lnTo>
                      <a:pt x="90" y="161"/>
                    </a:lnTo>
                    <a:lnTo>
                      <a:pt x="90" y="161"/>
                    </a:lnTo>
                    <a:lnTo>
                      <a:pt x="90" y="158"/>
                    </a:lnTo>
                    <a:lnTo>
                      <a:pt x="90" y="158"/>
                    </a:lnTo>
                    <a:lnTo>
                      <a:pt x="88" y="158"/>
                    </a:lnTo>
                    <a:lnTo>
                      <a:pt x="88" y="156"/>
                    </a:lnTo>
                    <a:lnTo>
                      <a:pt x="88" y="156"/>
                    </a:lnTo>
                    <a:lnTo>
                      <a:pt x="88" y="156"/>
                    </a:lnTo>
                    <a:lnTo>
                      <a:pt x="88" y="156"/>
                    </a:lnTo>
                    <a:lnTo>
                      <a:pt x="85" y="156"/>
                    </a:lnTo>
                    <a:lnTo>
                      <a:pt x="85" y="154"/>
                    </a:lnTo>
                    <a:lnTo>
                      <a:pt x="85" y="154"/>
                    </a:lnTo>
                    <a:lnTo>
                      <a:pt x="85" y="154"/>
                    </a:lnTo>
                    <a:lnTo>
                      <a:pt x="83" y="154"/>
                    </a:lnTo>
                    <a:lnTo>
                      <a:pt x="83" y="151"/>
                    </a:lnTo>
                    <a:lnTo>
                      <a:pt x="83" y="151"/>
                    </a:lnTo>
                    <a:lnTo>
                      <a:pt x="83" y="151"/>
                    </a:lnTo>
                    <a:lnTo>
                      <a:pt x="83" y="151"/>
                    </a:lnTo>
                    <a:lnTo>
                      <a:pt x="83" y="151"/>
                    </a:lnTo>
                    <a:lnTo>
                      <a:pt x="81" y="151"/>
                    </a:lnTo>
                    <a:lnTo>
                      <a:pt x="81" y="149"/>
                    </a:lnTo>
                    <a:lnTo>
                      <a:pt x="81" y="149"/>
                    </a:lnTo>
                    <a:lnTo>
                      <a:pt x="81" y="149"/>
                    </a:lnTo>
                    <a:lnTo>
                      <a:pt x="81" y="149"/>
                    </a:lnTo>
                    <a:lnTo>
                      <a:pt x="81" y="147"/>
                    </a:lnTo>
                    <a:lnTo>
                      <a:pt x="78" y="147"/>
                    </a:lnTo>
                    <a:lnTo>
                      <a:pt x="78" y="147"/>
                    </a:lnTo>
                    <a:lnTo>
                      <a:pt x="78" y="147"/>
                    </a:lnTo>
                    <a:lnTo>
                      <a:pt x="78" y="144"/>
                    </a:lnTo>
                    <a:lnTo>
                      <a:pt x="76" y="144"/>
                    </a:lnTo>
                    <a:lnTo>
                      <a:pt x="76" y="144"/>
                    </a:lnTo>
                    <a:lnTo>
                      <a:pt x="76" y="144"/>
                    </a:lnTo>
                    <a:lnTo>
                      <a:pt x="76" y="142"/>
                    </a:lnTo>
                    <a:lnTo>
                      <a:pt x="76" y="142"/>
                    </a:lnTo>
                    <a:lnTo>
                      <a:pt x="76" y="142"/>
                    </a:lnTo>
                    <a:lnTo>
                      <a:pt x="73" y="142"/>
                    </a:lnTo>
                    <a:lnTo>
                      <a:pt x="73" y="142"/>
                    </a:lnTo>
                    <a:lnTo>
                      <a:pt x="73" y="140"/>
                    </a:lnTo>
                    <a:lnTo>
                      <a:pt x="73" y="140"/>
                    </a:lnTo>
                    <a:lnTo>
                      <a:pt x="73" y="140"/>
                    </a:lnTo>
                    <a:lnTo>
                      <a:pt x="73" y="137"/>
                    </a:lnTo>
                    <a:lnTo>
                      <a:pt x="73" y="137"/>
                    </a:lnTo>
                    <a:lnTo>
                      <a:pt x="73" y="137"/>
                    </a:lnTo>
                    <a:lnTo>
                      <a:pt x="73" y="135"/>
                    </a:lnTo>
                    <a:lnTo>
                      <a:pt x="73" y="135"/>
                    </a:lnTo>
                    <a:lnTo>
                      <a:pt x="71" y="135"/>
                    </a:lnTo>
                    <a:lnTo>
                      <a:pt x="71" y="132"/>
                    </a:lnTo>
                    <a:lnTo>
                      <a:pt x="71" y="132"/>
                    </a:lnTo>
                    <a:lnTo>
                      <a:pt x="71" y="132"/>
                    </a:lnTo>
                    <a:lnTo>
                      <a:pt x="71" y="132"/>
                    </a:lnTo>
                    <a:lnTo>
                      <a:pt x="69" y="132"/>
                    </a:lnTo>
                    <a:lnTo>
                      <a:pt x="69" y="132"/>
                    </a:lnTo>
                    <a:lnTo>
                      <a:pt x="69" y="132"/>
                    </a:lnTo>
                    <a:lnTo>
                      <a:pt x="69" y="132"/>
                    </a:lnTo>
                    <a:lnTo>
                      <a:pt x="66" y="132"/>
                    </a:lnTo>
                    <a:lnTo>
                      <a:pt x="66" y="132"/>
                    </a:lnTo>
                    <a:lnTo>
                      <a:pt x="66" y="130"/>
                    </a:lnTo>
                    <a:lnTo>
                      <a:pt x="66" y="130"/>
                    </a:lnTo>
                    <a:lnTo>
                      <a:pt x="66" y="130"/>
                    </a:lnTo>
                    <a:lnTo>
                      <a:pt x="66" y="130"/>
                    </a:lnTo>
                    <a:lnTo>
                      <a:pt x="64" y="130"/>
                    </a:lnTo>
                    <a:lnTo>
                      <a:pt x="64" y="128"/>
                    </a:lnTo>
                    <a:lnTo>
                      <a:pt x="64" y="128"/>
                    </a:lnTo>
                    <a:lnTo>
                      <a:pt x="64" y="128"/>
                    </a:lnTo>
                    <a:lnTo>
                      <a:pt x="64" y="125"/>
                    </a:lnTo>
                    <a:lnTo>
                      <a:pt x="62" y="125"/>
                    </a:lnTo>
                    <a:lnTo>
                      <a:pt x="62" y="125"/>
                    </a:lnTo>
                    <a:lnTo>
                      <a:pt x="62" y="123"/>
                    </a:lnTo>
                    <a:lnTo>
                      <a:pt x="62" y="123"/>
                    </a:lnTo>
                    <a:lnTo>
                      <a:pt x="62" y="123"/>
                    </a:lnTo>
                    <a:lnTo>
                      <a:pt x="64" y="123"/>
                    </a:lnTo>
                    <a:lnTo>
                      <a:pt x="64" y="121"/>
                    </a:lnTo>
                    <a:lnTo>
                      <a:pt x="64" y="121"/>
                    </a:lnTo>
                    <a:lnTo>
                      <a:pt x="64" y="121"/>
                    </a:lnTo>
                    <a:lnTo>
                      <a:pt x="64" y="121"/>
                    </a:lnTo>
                    <a:lnTo>
                      <a:pt x="64" y="118"/>
                    </a:lnTo>
                    <a:lnTo>
                      <a:pt x="62" y="118"/>
                    </a:lnTo>
                    <a:lnTo>
                      <a:pt x="62" y="118"/>
                    </a:lnTo>
                    <a:lnTo>
                      <a:pt x="62" y="118"/>
                    </a:lnTo>
                    <a:lnTo>
                      <a:pt x="62" y="118"/>
                    </a:lnTo>
                    <a:lnTo>
                      <a:pt x="59" y="118"/>
                    </a:lnTo>
                    <a:lnTo>
                      <a:pt x="59" y="118"/>
                    </a:lnTo>
                    <a:lnTo>
                      <a:pt x="59" y="116"/>
                    </a:lnTo>
                    <a:lnTo>
                      <a:pt x="57" y="116"/>
                    </a:lnTo>
                    <a:lnTo>
                      <a:pt x="57" y="116"/>
                    </a:lnTo>
                    <a:lnTo>
                      <a:pt x="57" y="116"/>
                    </a:lnTo>
                    <a:lnTo>
                      <a:pt x="55" y="116"/>
                    </a:lnTo>
                    <a:lnTo>
                      <a:pt x="55" y="116"/>
                    </a:lnTo>
                    <a:lnTo>
                      <a:pt x="55" y="116"/>
                    </a:lnTo>
                    <a:lnTo>
                      <a:pt x="55" y="116"/>
                    </a:lnTo>
                    <a:lnTo>
                      <a:pt x="52" y="116"/>
                    </a:lnTo>
                    <a:lnTo>
                      <a:pt x="52" y="113"/>
                    </a:lnTo>
                    <a:lnTo>
                      <a:pt x="52" y="113"/>
                    </a:lnTo>
                    <a:lnTo>
                      <a:pt x="52" y="113"/>
                    </a:lnTo>
                    <a:lnTo>
                      <a:pt x="50" y="113"/>
                    </a:lnTo>
                    <a:lnTo>
                      <a:pt x="50" y="113"/>
                    </a:lnTo>
                    <a:lnTo>
                      <a:pt x="50" y="113"/>
                    </a:lnTo>
                    <a:lnTo>
                      <a:pt x="50" y="111"/>
                    </a:lnTo>
                    <a:lnTo>
                      <a:pt x="50" y="111"/>
                    </a:lnTo>
                    <a:lnTo>
                      <a:pt x="47" y="111"/>
                    </a:lnTo>
                    <a:lnTo>
                      <a:pt x="47" y="111"/>
                    </a:lnTo>
                    <a:lnTo>
                      <a:pt x="47" y="111"/>
                    </a:lnTo>
                    <a:lnTo>
                      <a:pt x="47" y="111"/>
                    </a:lnTo>
                    <a:lnTo>
                      <a:pt x="47" y="109"/>
                    </a:lnTo>
                    <a:lnTo>
                      <a:pt x="45" y="109"/>
                    </a:lnTo>
                    <a:lnTo>
                      <a:pt x="45" y="109"/>
                    </a:lnTo>
                    <a:lnTo>
                      <a:pt x="45" y="109"/>
                    </a:lnTo>
                    <a:lnTo>
                      <a:pt x="43" y="109"/>
                    </a:lnTo>
                    <a:lnTo>
                      <a:pt x="43" y="109"/>
                    </a:lnTo>
                    <a:lnTo>
                      <a:pt x="43" y="106"/>
                    </a:lnTo>
                    <a:lnTo>
                      <a:pt x="43" y="106"/>
                    </a:lnTo>
                    <a:lnTo>
                      <a:pt x="43" y="106"/>
                    </a:lnTo>
                    <a:lnTo>
                      <a:pt x="40" y="106"/>
                    </a:lnTo>
                    <a:lnTo>
                      <a:pt x="40" y="106"/>
                    </a:lnTo>
                    <a:lnTo>
                      <a:pt x="40" y="104"/>
                    </a:lnTo>
                    <a:lnTo>
                      <a:pt x="40" y="104"/>
                    </a:lnTo>
                    <a:lnTo>
                      <a:pt x="38" y="104"/>
                    </a:lnTo>
                    <a:lnTo>
                      <a:pt x="38" y="104"/>
                    </a:lnTo>
                    <a:lnTo>
                      <a:pt x="38" y="104"/>
                    </a:lnTo>
                    <a:lnTo>
                      <a:pt x="36" y="104"/>
                    </a:lnTo>
                    <a:lnTo>
                      <a:pt x="36" y="104"/>
                    </a:lnTo>
                    <a:lnTo>
                      <a:pt x="38" y="104"/>
                    </a:lnTo>
                    <a:lnTo>
                      <a:pt x="38" y="102"/>
                    </a:lnTo>
                    <a:lnTo>
                      <a:pt x="38" y="102"/>
                    </a:lnTo>
                    <a:lnTo>
                      <a:pt x="38" y="102"/>
                    </a:lnTo>
                    <a:lnTo>
                      <a:pt x="40" y="102"/>
                    </a:lnTo>
                    <a:lnTo>
                      <a:pt x="40" y="102"/>
                    </a:lnTo>
                    <a:lnTo>
                      <a:pt x="40" y="99"/>
                    </a:lnTo>
                    <a:lnTo>
                      <a:pt x="40" y="99"/>
                    </a:lnTo>
                    <a:lnTo>
                      <a:pt x="40" y="99"/>
                    </a:lnTo>
                    <a:lnTo>
                      <a:pt x="40" y="97"/>
                    </a:lnTo>
                    <a:lnTo>
                      <a:pt x="40" y="97"/>
                    </a:lnTo>
                    <a:lnTo>
                      <a:pt x="40" y="97"/>
                    </a:lnTo>
                    <a:lnTo>
                      <a:pt x="40" y="97"/>
                    </a:lnTo>
                    <a:lnTo>
                      <a:pt x="40" y="94"/>
                    </a:lnTo>
                    <a:lnTo>
                      <a:pt x="40" y="94"/>
                    </a:lnTo>
                    <a:lnTo>
                      <a:pt x="40" y="94"/>
                    </a:lnTo>
                    <a:lnTo>
                      <a:pt x="40" y="94"/>
                    </a:lnTo>
                    <a:lnTo>
                      <a:pt x="40" y="94"/>
                    </a:lnTo>
                    <a:lnTo>
                      <a:pt x="40" y="94"/>
                    </a:lnTo>
                    <a:lnTo>
                      <a:pt x="43" y="94"/>
                    </a:lnTo>
                    <a:lnTo>
                      <a:pt x="43" y="94"/>
                    </a:lnTo>
                    <a:lnTo>
                      <a:pt x="43" y="94"/>
                    </a:lnTo>
                    <a:lnTo>
                      <a:pt x="43" y="94"/>
                    </a:lnTo>
                    <a:lnTo>
                      <a:pt x="45" y="94"/>
                    </a:lnTo>
                    <a:lnTo>
                      <a:pt x="45" y="94"/>
                    </a:lnTo>
                    <a:lnTo>
                      <a:pt x="47" y="94"/>
                    </a:lnTo>
                    <a:lnTo>
                      <a:pt x="47" y="94"/>
                    </a:lnTo>
                    <a:lnTo>
                      <a:pt x="47" y="94"/>
                    </a:lnTo>
                    <a:lnTo>
                      <a:pt x="47" y="94"/>
                    </a:lnTo>
                    <a:lnTo>
                      <a:pt x="50" y="94"/>
                    </a:lnTo>
                    <a:lnTo>
                      <a:pt x="50" y="94"/>
                    </a:lnTo>
                    <a:lnTo>
                      <a:pt x="50" y="94"/>
                    </a:lnTo>
                    <a:lnTo>
                      <a:pt x="50" y="94"/>
                    </a:lnTo>
                    <a:lnTo>
                      <a:pt x="52" y="94"/>
                    </a:lnTo>
                    <a:lnTo>
                      <a:pt x="52" y="94"/>
                    </a:lnTo>
                    <a:lnTo>
                      <a:pt x="52" y="94"/>
                    </a:lnTo>
                    <a:lnTo>
                      <a:pt x="52" y="94"/>
                    </a:lnTo>
                    <a:lnTo>
                      <a:pt x="55" y="94"/>
                    </a:lnTo>
                    <a:lnTo>
                      <a:pt x="55" y="92"/>
                    </a:lnTo>
                    <a:lnTo>
                      <a:pt x="55" y="92"/>
                    </a:lnTo>
                    <a:lnTo>
                      <a:pt x="55" y="92"/>
                    </a:lnTo>
                    <a:lnTo>
                      <a:pt x="55" y="92"/>
                    </a:lnTo>
                    <a:lnTo>
                      <a:pt x="57" y="92"/>
                    </a:lnTo>
                    <a:lnTo>
                      <a:pt x="57" y="90"/>
                    </a:lnTo>
                    <a:lnTo>
                      <a:pt x="57" y="90"/>
                    </a:lnTo>
                    <a:lnTo>
                      <a:pt x="55" y="90"/>
                    </a:lnTo>
                    <a:lnTo>
                      <a:pt x="55" y="87"/>
                    </a:lnTo>
                    <a:lnTo>
                      <a:pt x="57" y="87"/>
                    </a:lnTo>
                    <a:lnTo>
                      <a:pt x="57" y="87"/>
                    </a:lnTo>
                    <a:lnTo>
                      <a:pt x="57" y="87"/>
                    </a:lnTo>
                    <a:lnTo>
                      <a:pt x="57" y="85"/>
                    </a:lnTo>
                    <a:lnTo>
                      <a:pt x="57" y="85"/>
                    </a:lnTo>
                    <a:lnTo>
                      <a:pt x="59" y="85"/>
                    </a:lnTo>
                    <a:lnTo>
                      <a:pt x="59" y="85"/>
                    </a:lnTo>
                    <a:lnTo>
                      <a:pt x="59" y="83"/>
                    </a:lnTo>
                    <a:lnTo>
                      <a:pt x="59" y="83"/>
                    </a:lnTo>
                    <a:lnTo>
                      <a:pt x="57" y="83"/>
                    </a:lnTo>
                    <a:lnTo>
                      <a:pt x="57" y="83"/>
                    </a:lnTo>
                    <a:lnTo>
                      <a:pt x="57" y="80"/>
                    </a:lnTo>
                    <a:lnTo>
                      <a:pt x="57" y="80"/>
                    </a:lnTo>
                    <a:lnTo>
                      <a:pt x="57" y="80"/>
                    </a:lnTo>
                    <a:lnTo>
                      <a:pt x="55" y="80"/>
                    </a:lnTo>
                    <a:lnTo>
                      <a:pt x="55" y="80"/>
                    </a:lnTo>
                    <a:lnTo>
                      <a:pt x="55" y="80"/>
                    </a:lnTo>
                    <a:lnTo>
                      <a:pt x="52" y="80"/>
                    </a:lnTo>
                    <a:lnTo>
                      <a:pt x="52" y="80"/>
                    </a:lnTo>
                    <a:lnTo>
                      <a:pt x="52" y="78"/>
                    </a:lnTo>
                    <a:lnTo>
                      <a:pt x="55" y="78"/>
                    </a:lnTo>
                    <a:lnTo>
                      <a:pt x="55" y="78"/>
                    </a:lnTo>
                    <a:lnTo>
                      <a:pt x="55" y="76"/>
                    </a:lnTo>
                    <a:lnTo>
                      <a:pt x="52" y="76"/>
                    </a:lnTo>
                    <a:lnTo>
                      <a:pt x="52" y="76"/>
                    </a:lnTo>
                    <a:lnTo>
                      <a:pt x="52" y="76"/>
                    </a:lnTo>
                    <a:lnTo>
                      <a:pt x="50" y="76"/>
                    </a:lnTo>
                    <a:lnTo>
                      <a:pt x="50" y="76"/>
                    </a:lnTo>
                    <a:lnTo>
                      <a:pt x="50" y="76"/>
                    </a:lnTo>
                    <a:lnTo>
                      <a:pt x="47" y="76"/>
                    </a:lnTo>
                    <a:lnTo>
                      <a:pt x="47" y="76"/>
                    </a:lnTo>
                    <a:lnTo>
                      <a:pt x="47" y="73"/>
                    </a:lnTo>
                    <a:lnTo>
                      <a:pt x="47" y="73"/>
                    </a:lnTo>
                    <a:lnTo>
                      <a:pt x="47" y="73"/>
                    </a:lnTo>
                    <a:lnTo>
                      <a:pt x="47" y="73"/>
                    </a:lnTo>
                    <a:lnTo>
                      <a:pt x="47" y="73"/>
                    </a:lnTo>
                    <a:lnTo>
                      <a:pt x="47" y="73"/>
                    </a:lnTo>
                    <a:lnTo>
                      <a:pt x="50" y="73"/>
                    </a:lnTo>
                    <a:lnTo>
                      <a:pt x="50" y="73"/>
                    </a:lnTo>
                    <a:lnTo>
                      <a:pt x="50" y="73"/>
                    </a:lnTo>
                    <a:lnTo>
                      <a:pt x="50" y="71"/>
                    </a:lnTo>
                    <a:lnTo>
                      <a:pt x="50" y="71"/>
                    </a:lnTo>
                    <a:lnTo>
                      <a:pt x="52" y="71"/>
                    </a:lnTo>
                    <a:lnTo>
                      <a:pt x="52" y="68"/>
                    </a:lnTo>
                    <a:lnTo>
                      <a:pt x="50" y="68"/>
                    </a:lnTo>
                    <a:lnTo>
                      <a:pt x="50" y="68"/>
                    </a:lnTo>
                    <a:lnTo>
                      <a:pt x="50" y="68"/>
                    </a:lnTo>
                    <a:lnTo>
                      <a:pt x="50" y="68"/>
                    </a:lnTo>
                    <a:lnTo>
                      <a:pt x="50" y="66"/>
                    </a:lnTo>
                    <a:lnTo>
                      <a:pt x="47" y="66"/>
                    </a:lnTo>
                    <a:lnTo>
                      <a:pt x="47" y="66"/>
                    </a:lnTo>
                    <a:lnTo>
                      <a:pt x="47" y="66"/>
                    </a:lnTo>
                    <a:lnTo>
                      <a:pt x="47" y="66"/>
                    </a:lnTo>
                    <a:lnTo>
                      <a:pt x="47" y="64"/>
                    </a:lnTo>
                    <a:lnTo>
                      <a:pt x="45" y="64"/>
                    </a:lnTo>
                    <a:lnTo>
                      <a:pt x="45" y="64"/>
                    </a:lnTo>
                    <a:lnTo>
                      <a:pt x="45" y="64"/>
                    </a:lnTo>
                    <a:lnTo>
                      <a:pt x="45" y="64"/>
                    </a:lnTo>
                    <a:lnTo>
                      <a:pt x="43" y="64"/>
                    </a:lnTo>
                    <a:lnTo>
                      <a:pt x="43" y="61"/>
                    </a:lnTo>
                    <a:lnTo>
                      <a:pt x="43" y="61"/>
                    </a:lnTo>
                    <a:lnTo>
                      <a:pt x="43" y="61"/>
                    </a:lnTo>
                    <a:lnTo>
                      <a:pt x="40" y="61"/>
                    </a:lnTo>
                    <a:lnTo>
                      <a:pt x="40" y="61"/>
                    </a:lnTo>
                    <a:lnTo>
                      <a:pt x="40" y="61"/>
                    </a:lnTo>
                    <a:lnTo>
                      <a:pt x="40" y="64"/>
                    </a:lnTo>
                    <a:lnTo>
                      <a:pt x="38" y="64"/>
                    </a:lnTo>
                    <a:lnTo>
                      <a:pt x="38" y="64"/>
                    </a:lnTo>
                    <a:lnTo>
                      <a:pt x="38" y="64"/>
                    </a:lnTo>
                    <a:lnTo>
                      <a:pt x="36" y="64"/>
                    </a:lnTo>
                    <a:lnTo>
                      <a:pt x="36" y="64"/>
                    </a:lnTo>
                    <a:lnTo>
                      <a:pt x="36" y="64"/>
                    </a:lnTo>
                    <a:lnTo>
                      <a:pt x="36" y="64"/>
                    </a:lnTo>
                    <a:lnTo>
                      <a:pt x="33" y="64"/>
                    </a:lnTo>
                    <a:lnTo>
                      <a:pt x="33" y="66"/>
                    </a:lnTo>
                    <a:lnTo>
                      <a:pt x="33" y="66"/>
                    </a:lnTo>
                    <a:lnTo>
                      <a:pt x="33" y="66"/>
                    </a:lnTo>
                    <a:lnTo>
                      <a:pt x="33" y="68"/>
                    </a:lnTo>
                    <a:lnTo>
                      <a:pt x="33" y="68"/>
                    </a:lnTo>
                    <a:lnTo>
                      <a:pt x="33" y="68"/>
                    </a:lnTo>
                    <a:lnTo>
                      <a:pt x="31" y="68"/>
                    </a:lnTo>
                    <a:lnTo>
                      <a:pt x="31" y="68"/>
                    </a:lnTo>
                    <a:lnTo>
                      <a:pt x="31" y="68"/>
                    </a:lnTo>
                    <a:lnTo>
                      <a:pt x="31" y="66"/>
                    </a:lnTo>
                    <a:lnTo>
                      <a:pt x="29" y="66"/>
                    </a:lnTo>
                    <a:lnTo>
                      <a:pt x="29" y="66"/>
                    </a:lnTo>
                    <a:lnTo>
                      <a:pt x="29" y="66"/>
                    </a:lnTo>
                    <a:lnTo>
                      <a:pt x="29" y="66"/>
                    </a:lnTo>
                    <a:lnTo>
                      <a:pt x="26" y="66"/>
                    </a:lnTo>
                    <a:lnTo>
                      <a:pt x="26" y="66"/>
                    </a:lnTo>
                    <a:lnTo>
                      <a:pt x="24" y="66"/>
                    </a:lnTo>
                    <a:lnTo>
                      <a:pt x="24" y="66"/>
                    </a:lnTo>
                    <a:lnTo>
                      <a:pt x="24" y="64"/>
                    </a:lnTo>
                    <a:lnTo>
                      <a:pt x="24" y="64"/>
                    </a:lnTo>
                    <a:lnTo>
                      <a:pt x="21" y="64"/>
                    </a:lnTo>
                    <a:lnTo>
                      <a:pt x="21" y="64"/>
                    </a:lnTo>
                    <a:lnTo>
                      <a:pt x="21" y="64"/>
                    </a:lnTo>
                    <a:lnTo>
                      <a:pt x="21" y="64"/>
                    </a:lnTo>
                    <a:lnTo>
                      <a:pt x="19" y="64"/>
                    </a:lnTo>
                    <a:lnTo>
                      <a:pt x="19" y="64"/>
                    </a:lnTo>
                    <a:lnTo>
                      <a:pt x="19" y="64"/>
                    </a:lnTo>
                    <a:lnTo>
                      <a:pt x="19" y="61"/>
                    </a:lnTo>
                    <a:lnTo>
                      <a:pt x="19" y="61"/>
                    </a:lnTo>
                    <a:lnTo>
                      <a:pt x="17" y="61"/>
                    </a:lnTo>
                    <a:lnTo>
                      <a:pt x="17" y="59"/>
                    </a:lnTo>
                    <a:lnTo>
                      <a:pt x="17" y="59"/>
                    </a:lnTo>
                    <a:lnTo>
                      <a:pt x="17" y="59"/>
                    </a:lnTo>
                    <a:lnTo>
                      <a:pt x="17" y="59"/>
                    </a:lnTo>
                    <a:lnTo>
                      <a:pt x="17" y="57"/>
                    </a:lnTo>
                    <a:lnTo>
                      <a:pt x="17" y="57"/>
                    </a:lnTo>
                    <a:lnTo>
                      <a:pt x="14" y="57"/>
                    </a:lnTo>
                    <a:lnTo>
                      <a:pt x="14" y="54"/>
                    </a:lnTo>
                    <a:lnTo>
                      <a:pt x="14" y="54"/>
                    </a:lnTo>
                    <a:lnTo>
                      <a:pt x="14" y="54"/>
                    </a:lnTo>
                    <a:lnTo>
                      <a:pt x="14" y="54"/>
                    </a:lnTo>
                    <a:lnTo>
                      <a:pt x="14" y="54"/>
                    </a:lnTo>
                    <a:lnTo>
                      <a:pt x="14" y="54"/>
                    </a:lnTo>
                    <a:lnTo>
                      <a:pt x="14" y="52"/>
                    </a:lnTo>
                    <a:lnTo>
                      <a:pt x="14" y="52"/>
                    </a:lnTo>
                    <a:lnTo>
                      <a:pt x="14" y="52"/>
                    </a:lnTo>
                    <a:lnTo>
                      <a:pt x="14" y="49"/>
                    </a:lnTo>
                    <a:lnTo>
                      <a:pt x="14" y="49"/>
                    </a:lnTo>
                    <a:lnTo>
                      <a:pt x="14" y="49"/>
                    </a:lnTo>
                    <a:lnTo>
                      <a:pt x="14" y="49"/>
                    </a:lnTo>
                    <a:lnTo>
                      <a:pt x="14" y="47"/>
                    </a:lnTo>
                    <a:lnTo>
                      <a:pt x="14" y="47"/>
                    </a:lnTo>
                    <a:lnTo>
                      <a:pt x="17" y="47"/>
                    </a:lnTo>
                    <a:lnTo>
                      <a:pt x="17" y="45"/>
                    </a:lnTo>
                    <a:lnTo>
                      <a:pt x="17" y="45"/>
                    </a:lnTo>
                    <a:lnTo>
                      <a:pt x="17" y="45"/>
                    </a:lnTo>
                    <a:lnTo>
                      <a:pt x="17" y="45"/>
                    </a:lnTo>
                    <a:lnTo>
                      <a:pt x="17" y="45"/>
                    </a:lnTo>
                    <a:lnTo>
                      <a:pt x="17" y="42"/>
                    </a:lnTo>
                    <a:lnTo>
                      <a:pt x="14" y="42"/>
                    </a:lnTo>
                    <a:lnTo>
                      <a:pt x="14" y="42"/>
                    </a:lnTo>
                    <a:lnTo>
                      <a:pt x="14" y="42"/>
                    </a:lnTo>
                    <a:lnTo>
                      <a:pt x="14" y="40"/>
                    </a:lnTo>
                    <a:lnTo>
                      <a:pt x="14" y="40"/>
                    </a:lnTo>
                    <a:lnTo>
                      <a:pt x="14" y="40"/>
                    </a:lnTo>
                    <a:lnTo>
                      <a:pt x="14" y="40"/>
                    </a:lnTo>
                    <a:lnTo>
                      <a:pt x="14" y="42"/>
                    </a:lnTo>
                    <a:lnTo>
                      <a:pt x="14" y="42"/>
                    </a:lnTo>
                    <a:lnTo>
                      <a:pt x="12" y="42"/>
                    </a:lnTo>
                    <a:lnTo>
                      <a:pt x="12" y="45"/>
                    </a:lnTo>
                    <a:lnTo>
                      <a:pt x="12" y="45"/>
                    </a:lnTo>
                    <a:lnTo>
                      <a:pt x="10" y="45"/>
                    </a:lnTo>
                    <a:lnTo>
                      <a:pt x="10" y="45"/>
                    </a:lnTo>
                    <a:lnTo>
                      <a:pt x="10" y="42"/>
                    </a:lnTo>
                    <a:lnTo>
                      <a:pt x="10" y="42"/>
                    </a:lnTo>
                    <a:lnTo>
                      <a:pt x="10" y="40"/>
                    </a:lnTo>
                    <a:lnTo>
                      <a:pt x="10" y="40"/>
                    </a:lnTo>
                    <a:lnTo>
                      <a:pt x="10" y="40"/>
                    </a:lnTo>
                    <a:lnTo>
                      <a:pt x="10" y="38"/>
                    </a:lnTo>
                    <a:lnTo>
                      <a:pt x="10" y="38"/>
                    </a:lnTo>
                    <a:lnTo>
                      <a:pt x="7" y="38"/>
                    </a:lnTo>
                    <a:lnTo>
                      <a:pt x="7" y="35"/>
                    </a:lnTo>
                    <a:lnTo>
                      <a:pt x="7" y="35"/>
                    </a:lnTo>
                    <a:lnTo>
                      <a:pt x="7" y="35"/>
                    </a:lnTo>
                    <a:lnTo>
                      <a:pt x="7" y="35"/>
                    </a:lnTo>
                    <a:lnTo>
                      <a:pt x="7" y="33"/>
                    </a:lnTo>
                    <a:lnTo>
                      <a:pt x="5" y="33"/>
                    </a:lnTo>
                    <a:lnTo>
                      <a:pt x="5" y="33"/>
                    </a:lnTo>
                    <a:lnTo>
                      <a:pt x="5" y="33"/>
                    </a:lnTo>
                    <a:lnTo>
                      <a:pt x="5" y="33"/>
                    </a:lnTo>
                    <a:lnTo>
                      <a:pt x="2" y="33"/>
                    </a:lnTo>
                    <a:lnTo>
                      <a:pt x="2" y="31"/>
                    </a:lnTo>
                    <a:lnTo>
                      <a:pt x="2" y="31"/>
                    </a:lnTo>
                    <a:lnTo>
                      <a:pt x="2" y="31"/>
                    </a:lnTo>
                    <a:lnTo>
                      <a:pt x="2" y="31"/>
                    </a:lnTo>
                    <a:lnTo>
                      <a:pt x="2" y="28"/>
                    </a:lnTo>
                    <a:lnTo>
                      <a:pt x="0" y="28"/>
                    </a:lnTo>
                    <a:lnTo>
                      <a:pt x="0" y="28"/>
                    </a:lnTo>
                    <a:lnTo>
                      <a:pt x="0" y="28"/>
                    </a:lnTo>
                    <a:lnTo>
                      <a:pt x="0" y="26"/>
                    </a:lnTo>
                    <a:lnTo>
                      <a:pt x="0" y="26"/>
                    </a:lnTo>
                    <a:lnTo>
                      <a:pt x="0" y="26"/>
                    </a:lnTo>
                    <a:lnTo>
                      <a:pt x="0" y="23"/>
                    </a:lnTo>
                    <a:lnTo>
                      <a:pt x="0" y="23"/>
                    </a:lnTo>
                    <a:lnTo>
                      <a:pt x="0" y="23"/>
                    </a:lnTo>
                    <a:lnTo>
                      <a:pt x="0" y="23"/>
                    </a:lnTo>
                    <a:lnTo>
                      <a:pt x="2" y="23"/>
                    </a:lnTo>
                    <a:lnTo>
                      <a:pt x="2" y="23"/>
                    </a:lnTo>
                    <a:lnTo>
                      <a:pt x="2" y="21"/>
                    </a:lnTo>
                    <a:lnTo>
                      <a:pt x="2" y="21"/>
                    </a:lnTo>
                    <a:lnTo>
                      <a:pt x="2" y="21"/>
                    </a:lnTo>
                    <a:lnTo>
                      <a:pt x="2" y="21"/>
                    </a:lnTo>
                    <a:lnTo>
                      <a:pt x="2" y="19"/>
                    </a:lnTo>
                    <a:lnTo>
                      <a:pt x="5" y="19"/>
                    </a:lnTo>
                    <a:lnTo>
                      <a:pt x="5" y="19"/>
                    </a:lnTo>
                    <a:lnTo>
                      <a:pt x="5" y="16"/>
                    </a:lnTo>
                    <a:lnTo>
                      <a:pt x="5" y="16"/>
                    </a:lnTo>
                    <a:lnTo>
                      <a:pt x="5" y="16"/>
                    </a:lnTo>
                    <a:lnTo>
                      <a:pt x="5" y="14"/>
                    </a:lnTo>
                    <a:lnTo>
                      <a:pt x="7" y="14"/>
                    </a:lnTo>
                    <a:lnTo>
                      <a:pt x="7" y="14"/>
                    </a:lnTo>
                    <a:lnTo>
                      <a:pt x="7" y="16"/>
                    </a:lnTo>
                    <a:lnTo>
                      <a:pt x="7" y="16"/>
                    </a:lnTo>
                    <a:lnTo>
                      <a:pt x="7" y="16"/>
                    </a:lnTo>
                    <a:lnTo>
                      <a:pt x="10" y="16"/>
                    </a:lnTo>
                    <a:lnTo>
                      <a:pt x="10" y="16"/>
                    </a:lnTo>
                    <a:lnTo>
                      <a:pt x="10" y="16"/>
                    </a:lnTo>
                    <a:lnTo>
                      <a:pt x="10" y="19"/>
                    </a:lnTo>
                    <a:lnTo>
                      <a:pt x="12" y="19"/>
                    </a:lnTo>
                    <a:lnTo>
                      <a:pt x="12" y="19"/>
                    </a:lnTo>
                    <a:lnTo>
                      <a:pt x="12" y="19"/>
                    </a:lnTo>
                    <a:lnTo>
                      <a:pt x="14" y="19"/>
                    </a:lnTo>
                    <a:lnTo>
                      <a:pt x="14" y="19"/>
                    </a:lnTo>
                    <a:lnTo>
                      <a:pt x="14" y="21"/>
                    </a:lnTo>
                    <a:lnTo>
                      <a:pt x="14" y="21"/>
                    </a:lnTo>
                    <a:lnTo>
                      <a:pt x="14" y="21"/>
                    </a:lnTo>
                    <a:lnTo>
                      <a:pt x="14" y="23"/>
                    </a:lnTo>
                    <a:lnTo>
                      <a:pt x="17" y="23"/>
                    </a:lnTo>
                    <a:lnTo>
                      <a:pt x="17" y="23"/>
                    </a:lnTo>
                    <a:lnTo>
                      <a:pt x="17" y="23"/>
                    </a:lnTo>
                    <a:lnTo>
                      <a:pt x="17" y="23"/>
                    </a:lnTo>
                    <a:lnTo>
                      <a:pt x="19" y="23"/>
                    </a:lnTo>
                    <a:lnTo>
                      <a:pt x="19" y="23"/>
                    </a:lnTo>
                    <a:lnTo>
                      <a:pt x="19" y="23"/>
                    </a:lnTo>
                    <a:lnTo>
                      <a:pt x="19" y="21"/>
                    </a:lnTo>
                    <a:lnTo>
                      <a:pt x="21" y="21"/>
                    </a:lnTo>
                    <a:lnTo>
                      <a:pt x="21" y="21"/>
                    </a:lnTo>
                    <a:lnTo>
                      <a:pt x="21" y="19"/>
                    </a:lnTo>
                    <a:lnTo>
                      <a:pt x="21" y="19"/>
                    </a:lnTo>
                    <a:lnTo>
                      <a:pt x="21" y="19"/>
                    </a:lnTo>
                    <a:lnTo>
                      <a:pt x="21" y="19"/>
                    </a:lnTo>
                    <a:lnTo>
                      <a:pt x="24" y="19"/>
                    </a:lnTo>
                    <a:lnTo>
                      <a:pt x="24" y="16"/>
                    </a:lnTo>
                    <a:lnTo>
                      <a:pt x="24" y="16"/>
                    </a:lnTo>
                    <a:lnTo>
                      <a:pt x="24" y="16"/>
                    </a:lnTo>
                    <a:lnTo>
                      <a:pt x="24" y="14"/>
                    </a:lnTo>
                    <a:lnTo>
                      <a:pt x="24" y="14"/>
                    </a:lnTo>
                    <a:lnTo>
                      <a:pt x="24" y="14"/>
                    </a:lnTo>
                    <a:lnTo>
                      <a:pt x="24" y="14"/>
                    </a:lnTo>
                    <a:lnTo>
                      <a:pt x="26" y="14"/>
                    </a:lnTo>
                    <a:lnTo>
                      <a:pt x="26" y="16"/>
                    </a:lnTo>
                    <a:lnTo>
                      <a:pt x="26" y="16"/>
                    </a:lnTo>
                    <a:lnTo>
                      <a:pt x="26" y="16"/>
                    </a:lnTo>
                    <a:lnTo>
                      <a:pt x="26" y="19"/>
                    </a:lnTo>
                    <a:lnTo>
                      <a:pt x="29" y="19"/>
                    </a:lnTo>
                    <a:lnTo>
                      <a:pt x="29" y="19"/>
                    </a:lnTo>
                    <a:lnTo>
                      <a:pt x="29" y="19"/>
                    </a:lnTo>
                    <a:lnTo>
                      <a:pt x="29" y="19"/>
                    </a:lnTo>
                    <a:lnTo>
                      <a:pt x="29" y="19"/>
                    </a:lnTo>
                    <a:lnTo>
                      <a:pt x="29" y="16"/>
                    </a:lnTo>
                    <a:lnTo>
                      <a:pt x="29" y="16"/>
                    </a:lnTo>
                    <a:lnTo>
                      <a:pt x="31" y="16"/>
                    </a:lnTo>
                    <a:lnTo>
                      <a:pt x="31" y="14"/>
                    </a:lnTo>
                    <a:lnTo>
                      <a:pt x="31" y="14"/>
                    </a:lnTo>
                    <a:lnTo>
                      <a:pt x="31" y="16"/>
                    </a:lnTo>
                    <a:lnTo>
                      <a:pt x="33" y="16"/>
                    </a:lnTo>
                    <a:lnTo>
                      <a:pt x="33" y="16"/>
                    </a:lnTo>
                    <a:lnTo>
                      <a:pt x="33" y="16"/>
                    </a:lnTo>
                    <a:lnTo>
                      <a:pt x="33" y="19"/>
                    </a:lnTo>
                    <a:lnTo>
                      <a:pt x="33" y="19"/>
                    </a:lnTo>
                    <a:lnTo>
                      <a:pt x="33" y="19"/>
                    </a:lnTo>
                    <a:lnTo>
                      <a:pt x="36" y="19"/>
                    </a:lnTo>
                    <a:lnTo>
                      <a:pt x="36" y="21"/>
                    </a:lnTo>
                    <a:lnTo>
                      <a:pt x="36" y="21"/>
                    </a:lnTo>
                    <a:lnTo>
                      <a:pt x="36" y="21"/>
                    </a:lnTo>
                    <a:lnTo>
                      <a:pt x="36" y="21"/>
                    </a:lnTo>
                    <a:lnTo>
                      <a:pt x="38" y="21"/>
                    </a:lnTo>
                    <a:lnTo>
                      <a:pt x="38" y="23"/>
                    </a:lnTo>
                    <a:lnTo>
                      <a:pt x="38" y="23"/>
                    </a:lnTo>
                    <a:lnTo>
                      <a:pt x="38" y="21"/>
                    </a:lnTo>
                    <a:lnTo>
                      <a:pt x="38" y="21"/>
                    </a:lnTo>
                    <a:lnTo>
                      <a:pt x="40" y="21"/>
                    </a:lnTo>
                    <a:lnTo>
                      <a:pt x="40" y="19"/>
                    </a:lnTo>
                    <a:lnTo>
                      <a:pt x="40" y="19"/>
                    </a:lnTo>
                    <a:lnTo>
                      <a:pt x="40" y="16"/>
                    </a:lnTo>
                    <a:lnTo>
                      <a:pt x="40" y="16"/>
                    </a:lnTo>
                    <a:lnTo>
                      <a:pt x="40" y="16"/>
                    </a:lnTo>
                    <a:lnTo>
                      <a:pt x="40" y="14"/>
                    </a:lnTo>
                    <a:lnTo>
                      <a:pt x="40" y="14"/>
                    </a:lnTo>
                    <a:lnTo>
                      <a:pt x="43" y="14"/>
                    </a:lnTo>
                    <a:lnTo>
                      <a:pt x="43" y="14"/>
                    </a:lnTo>
                    <a:lnTo>
                      <a:pt x="43" y="14"/>
                    </a:lnTo>
                    <a:lnTo>
                      <a:pt x="43" y="14"/>
                    </a:lnTo>
                    <a:lnTo>
                      <a:pt x="43" y="14"/>
                    </a:lnTo>
                    <a:lnTo>
                      <a:pt x="43" y="16"/>
                    </a:lnTo>
                    <a:lnTo>
                      <a:pt x="45" y="16"/>
                    </a:lnTo>
                    <a:lnTo>
                      <a:pt x="45" y="16"/>
                    </a:lnTo>
                    <a:lnTo>
                      <a:pt x="45" y="16"/>
                    </a:lnTo>
                    <a:lnTo>
                      <a:pt x="47" y="16"/>
                    </a:lnTo>
                    <a:lnTo>
                      <a:pt x="47" y="16"/>
                    </a:lnTo>
                    <a:lnTo>
                      <a:pt x="47" y="16"/>
                    </a:lnTo>
                    <a:lnTo>
                      <a:pt x="47" y="16"/>
                    </a:lnTo>
                    <a:lnTo>
                      <a:pt x="50" y="16"/>
                    </a:lnTo>
                    <a:lnTo>
                      <a:pt x="50" y="14"/>
                    </a:lnTo>
                    <a:lnTo>
                      <a:pt x="50" y="14"/>
                    </a:lnTo>
                    <a:lnTo>
                      <a:pt x="50" y="14"/>
                    </a:lnTo>
                    <a:lnTo>
                      <a:pt x="50" y="14"/>
                    </a:lnTo>
                    <a:lnTo>
                      <a:pt x="52" y="14"/>
                    </a:lnTo>
                    <a:lnTo>
                      <a:pt x="52" y="14"/>
                    </a:lnTo>
                    <a:lnTo>
                      <a:pt x="55" y="14"/>
                    </a:lnTo>
                    <a:lnTo>
                      <a:pt x="55" y="14"/>
                    </a:lnTo>
                    <a:lnTo>
                      <a:pt x="55" y="14"/>
                    </a:lnTo>
                    <a:lnTo>
                      <a:pt x="55" y="14"/>
                    </a:lnTo>
                    <a:lnTo>
                      <a:pt x="55" y="12"/>
                    </a:lnTo>
                    <a:lnTo>
                      <a:pt x="57" y="12"/>
                    </a:lnTo>
                    <a:lnTo>
                      <a:pt x="57" y="12"/>
                    </a:lnTo>
                    <a:lnTo>
                      <a:pt x="57" y="9"/>
                    </a:lnTo>
                    <a:lnTo>
                      <a:pt x="57" y="9"/>
                    </a:lnTo>
                    <a:lnTo>
                      <a:pt x="57" y="7"/>
                    </a:lnTo>
                    <a:lnTo>
                      <a:pt x="57" y="7"/>
                    </a:lnTo>
                    <a:lnTo>
                      <a:pt x="57" y="7"/>
                    </a:lnTo>
                    <a:lnTo>
                      <a:pt x="57" y="4"/>
                    </a:lnTo>
                    <a:lnTo>
                      <a:pt x="57" y="4"/>
                    </a:lnTo>
                    <a:lnTo>
                      <a:pt x="59" y="4"/>
                    </a:lnTo>
                    <a:lnTo>
                      <a:pt x="59" y="4"/>
                    </a:lnTo>
                    <a:lnTo>
                      <a:pt x="59" y="4"/>
                    </a:lnTo>
                    <a:lnTo>
                      <a:pt x="62" y="4"/>
                    </a:lnTo>
                    <a:lnTo>
                      <a:pt x="62" y="4"/>
                    </a:lnTo>
                    <a:lnTo>
                      <a:pt x="62" y="4"/>
                    </a:lnTo>
                    <a:lnTo>
                      <a:pt x="62" y="4"/>
                    </a:lnTo>
                    <a:lnTo>
                      <a:pt x="64" y="4"/>
                    </a:lnTo>
                    <a:lnTo>
                      <a:pt x="64" y="2"/>
                    </a:lnTo>
                    <a:lnTo>
                      <a:pt x="64" y="2"/>
                    </a:lnTo>
                    <a:lnTo>
                      <a:pt x="66" y="2"/>
                    </a:lnTo>
                    <a:lnTo>
                      <a:pt x="66" y="2"/>
                    </a:lnTo>
                    <a:lnTo>
                      <a:pt x="66" y="2"/>
                    </a:lnTo>
                    <a:lnTo>
                      <a:pt x="66" y="0"/>
                    </a:lnTo>
                    <a:lnTo>
                      <a:pt x="66" y="0"/>
                    </a:lnTo>
                    <a:lnTo>
                      <a:pt x="69" y="0"/>
                    </a:lnTo>
                    <a:lnTo>
                      <a:pt x="69" y="2"/>
                    </a:lnTo>
                    <a:lnTo>
                      <a:pt x="69" y="2"/>
                    </a:lnTo>
                    <a:lnTo>
                      <a:pt x="69" y="2"/>
                    </a:lnTo>
                    <a:lnTo>
                      <a:pt x="69" y="2"/>
                    </a:lnTo>
                    <a:lnTo>
                      <a:pt x="69" y="4"/>
                    </a:lnTo>
                    <a:lnTo>
                      <a:pt x="71" y="4"/>
                    </a:lnTo>
                    <a:lnTo>
                      <a:pt x="71" y="4"/>
                    </a:lnTo>
                    <a:lnTo>
                      <a:pt x="71" y="4"/>
                    </a:lnTo>
                    <a:lnTo>
                      <a:pt x="71" y="4"/>
                    </a:lnTo>
                    <a:lnTo>
                      <a:pt x="73" y="4"/>
                    </a:lnTo>
                    <a:lnTo>
                      <a:pt x="73" y="7"/>
                    </a:lnTo>
                    <a:lnTo>
                      <a:pt x="73" y="7"/>
                    </a:lnTo>
                    <a:lnTo>
                      <a:pt x="73" y="7"/>
                    </a:lnTo>
                    <a:lnTo>
                      <a:pt x="73" y="7"/>
                    </a:lnTo>
                    <a:lnTo>
                      <a:pt x="76" y="7"/>
                    </a:lnTo>
                    <a:lnTo>
                      <a:pt x="76" y="9"/>
                    </a:lnTo>
                    <a:lnTo>
                      <a:pt x="76" y="9"/>
                    </a:lnTo>
                    <a:lnTo>
                      <a:pt x="76" y="9"/>
                    </a:lnTo>
                    <a:lnTo>
                      <a:pt x="76" y="9"/>
                    </a:lnTo>
                    <a:lnTo>
                      <a:pt x="78" y="9"/>
                    </a:lnTo>
                    <a:lnTo>
                      <a:pt x="78" y="12"/>
                    </a:lnTo>
                    <a:lnTo>
                      <a:pt x="78" y="12"/>
                    </a:lnTo>
                    <a:lnTo>
                      <a:pt x="78" y="12"/>
                    </a:lnTo>
                    <a:lnTo>
                      <a:pt x="81" y="12"/>
                    </a:lnTo>
                    <a:lnTo>
                      <a:pt x="81" y="12"/>
                    </a:lnTo>
                    <a:lnTo>
                      <a:pt x="81" y="12"/>
                    </a:lnTo>
                    <a:lnTo>
                      <a:pt x="81" y="12"/>
                    </a:lnTo>
                    <a:lnTo>
                      <a:pt x="81" y="9"/>
                    </a:lnTo>
                    <a:lnTo>
                      <a:pt x="83" y="9"/>
                    </a:lnTo>
                    <a:lnTo>
                      <a:pt x="83" y="9"/>
                    </a:lnTo>
                    <a:lnTo>
                      <a:pt x="83" y="9"/>
                    </a:lnTo>
                    <a:lnTo>
                      <a:pt x="85" y="9"/>
                    </a:lnTo>
                    <a:lnTo>
                      <a:pt x="85" y="9"/>
                    </a:lnTo>
                    <a:lnTo>
                      <a:pt x="85" y="12"/>
                    </a:lnTo>
                    <a:lnTo>
                      <a:pt x="88" y="12"/>
                    </a:lnTo>
                    <a:lnTo>
                      <a:pt x="88" y="12"/>
                    </a:lnTo>
                    <a:lnTo>
                      <a:pt x="88" y="14"/>
                    </a:lnTo>
                    <a:lnTo>
                      <a:pt x="88" y="14"/>
                    </a:lnTo>
                    <a:lnTo>
                      <a:pt x="88" y="14"/>
                    </a:lnTo>
                    <a:lnTo>
                      <a:pt x="90" y="14"/>
                    </a:lnTo>
                    <a:lnTo>
                      <a:pt x="90" y="14"/>
                    </a:lnTo>
                    <a:lnTo>
                      <a:pt x="90" y="14"/>
                    </a:lnTo>
                    <a:lnTo>
                      <a:pt x="90" y="12"/>
                    </a:lnTo>
                    <a:lnTo>
                      <a:pt x="92" y="12"/>
                    </a:lnTo>
                    <a:lnTo>
                      <a:pt x="92" y="12"/>
                    </a:lnTo>
                    <a:lnTo>
                      <a:pt x="92" y="12"/>
                    </a:lnTo>
                    <a:lnTo>
                      <a:pt x="92" y="12"/>
                    </a:lnTo>
                    <a:lnTo>
                      <a:pt x="95" y="12"/>
                    </a:lnTo>
                    <a:lnTo>
                      <a:pt x="95" y="12"/>
                    </a:lnTo>
                    <a:lnTo>
                      <a:pt x="95" y="14"/>
                    </a:lnTo>
                    <a:lnTo>
                      <a:pt x="95" y="14"/>
                    </a:lnTo>
                    <a:lnTo>
                      <a:pt x="97" y="14"/>
                    </a:lnTo>
                    <a:lnTo>
                      <a:pt x="97" y="14"/>
                    </a:lnTo>
                    <a:lnTo>
                      <a:pt x="97" y="14"/>
                    </a:lnTo>
                    <a:lnTo>
                      <a:pt x="100" y="14"/>
                    </a:lnTo>
                    <a:lnTo>
                      <a:pt x="100" y="14"/>
                    </a:lnTo>
                    <a:lnTo>
                      <a:pt x="100" y="16"/>
                    </a:lnTo>
                    <a:lnTo>
                      <a:pt x="100" y="16"/>
                    </a:lnTo>
                    <a:lnTo>
                      <a:pt x="97" y="16"/>
                    </a:lnTo>
                    <a:lnTo>
                      <a:pt x="97" y="19"/>
                    </a:lnTo>
                    <a:lnTo>
                      <a:pt x="97" y="19"/>
                    </a:lnTo>
                    <a:lnTo>
                      <a:pt x="97" y="19"/>
                    </a:lnTo>
                    <a:lnTo>
                      <a:pt x="97" y="21"/>
                    </a:lnTo>
                    <a:lnTo>
                      <a:pt x="95" y="21"/>
                    </a:lnTo>
                    <a:lnTo>
                      <a:pt x="95" y="21"/>
                    </a:lnTo>
                    <a:lnTo>
                      <a:pt x="95" y="21"/>
                    </a:lnTo>
                    <a:lnTo>
                      <a:pt x="95" y="21"/>
                    </a:lnTo>
                    <a:lnTo>
                      <a:pt x="95" y="23"/>
                    </a:lnTo>
                    <a:lnTo>
                      <a:pt x="95" y="23"/>
                    </a:lnTo>
                    <a:lnTo>
                      <a:pt x="95" y="23"/>
                    </a:lnTo>
                    <a:lnTo>
                      <a:pt x="95" y="26"/>
                    </a:lnTo>
                    <a:lnTo>
                      <a:pt x="95" y="26"/>
                    </a:lnTo>
                    <a:lnTo>
                      <a:pt x="95" y="26"/>
                    </a:lnTo>
                    <a:lnTo>
                      <a:pt x="95" y="26"/>
                    </a:lnTo>
                    <a:lnTo>
                      <a:pt x="95" y="28"/>
                    </a:lnTo>
                    <a:lnTo>
                      <a:pt x="97" y="28"/>
                    </a:lnTo>
                    <a:lnTo>
                      <a:pt x="97" y="28"/>
                    </a:lnTo>
                    <a:lnTo>
                      <a:pt x="95" y="28"/>
                    </a:lnTo>
                    <a:lnTo>
                      <a:pt x="95" y="31"/>
                    </a:lnTo>
                    <a:lnTo>
                      <a:pt x="95" y="31"/>
                    </a:lnTo>
                    <a:lnTo>
                      <a:pt x="97" y="31"/>
                    </a:lnTo>
                    <a:lnTo>
                      <a:pt x="97" y="33"/>
                    </a:lnTo>
                    <a:lnTo>
                      <a:pt x="97" y="33"/>
                    </a:lnTo>
                    <a:lnTo>
                      <a:pt x="97" y="33"/>
                    </a:lnTo>
                    <a:lnTo>
                      <a:pt x="97" y="35"/>
                    </a:lnTo>
                    <a:lnTo>
                      <a:pt x="97" y="35"/>
                    </a:lnTo>
                    <a:lnTo>
                      <a:pt x="100" y="35"/>
                    </a:lnTo>
                    <a:lnTo>
                      <a:pt x="100" y="35"/>
                    </a:lnTo>
                    <a:lnTo>
                      <a:pt x="100" y="35"/>
                    </a:lnTo>
                    <a:lnTo>
                      <a:pt x="102" y="35"/>
                    </a:lnTo>
                    <a:lnTo>
                      <a:pt x="102" y="35"/>
                    </a:lnTo>
                    <a:lnTo>
                      <a:pt x="102" y="35"/>
                    </a:lnTo>
                    <a:lnTo>
                      <a:pt x="102" y="38"/>
                    </a:lnTo>
                    <a:lnTo>
                      <a:pt x="102" y="38"/>
                    </a:lnTo>
                    <a:lnTo>
                      <a:pt x="102" y="35"/>
                    </a:lnTo>
                    <a:lnTo>
                      <a:pt x="104" y="35"/>
                    </a:lnTo>
                    <a:lnTo>
                      <a:pt x="104" y="38"/>
                    </a:lnTo>
                    <a:lnTo>
                      <a:pt x="104" y="38"/>
                    </a:lnTo>
                    <a:lnTo>
                      <a:pt x="104" y="40"/>
                    </a:lnTo>
                    <a:lnTo>
                      <a:pt x="104" y="40"/>
                    </a:lnTo>
                    <a:lnTo>
                      <a:pt x="104" y="40"/>
                    </a:lnTo>
                    <a:lnTo>
                      <a:pt x="107" y="40"/>
                    </a:lnTo>
                    <a:lnTo>
                      <a:pt x="107" y="42"/>
                    </a:lnTo>
                    <a:lnTo>
                      <a:pt x="107" y="42"/>
                    </a:lnTo>
                    <a:lnTo>
                      <a:pt x="107" y="42"/>
                    </a:lnTo>
                    <a:lnTo>
                      <a:pt x="107" y="42"/>
                    </a:lnTo>
                    <a:lnTo>
                      <a:pt x="109" y="42"/>
                    </a:lnTo>
                    <a:lnTo>
                      <a:pt x="109" y="42"/>
                    </a:lnTo>
                    <a:lnTo>
                      <a:pt x="109" y="42"/>
                    </a:lnTo>
                    <a:lnTo>
                      <a:pt x="109" y="42"/>
                    </a:lnTo>
                    <a:lnTo>
                      <a:pt x="109" y="42"/>
                    </a:lnTo>
                    <a:lnTo>
                      <a:pt x="109" y="45"/>
                    </a:lnTo>
                    <a:lnTo>
                      <a:pt x="111" y="45"/>
                    </a:lnTo>
                    <a:lnTo>
                      <a:pt x="111" y="45"/>
                    </a:lnTo>
                    <a:lnTo>
                      <a:pt x="111" y="45"/>
                    </a:lnTo>
                    <a:lnTo>
                      <a:pt x="111" y="45"/>
                    </a:lnTo>
                    <a:lnTo>
                      <a:pt x="114" y="45"/>
                    </a:lnTo>
                    <a:lnTo>
                      <a:pt x="114" y="45"/>
                    </a:lnTo>
                    <a:lnTo>
                      <a:pt x="114" y="45"/>
                    </a:lnTo>
                    <a:lnTo>
                      <a:pt x="114" y="45"/>
                    </a:lnTo>
                    <a:lnTo>
                      <a:pt x="116" y="45"/>
                    </a:lnTo>
                    <a:lnTo>
                      <a:pt x="116" y="45"/>
                    </a:lnTo>
                    <a:lnTo>
                      <a:pt x="116" y="45"/>
                    </a:lnTo>
                    <a:lnTo>
                      <a:pt x="118" y="45"/>
                    </a:lnTo>
                    <a:lnTo>
                      <a:pt x="118" y="45"/>
                    </a:lnTo>
                    <a:lnTo>
                      <a:pt x="118" y="45"/>
                    </a:lnTo>
                    <a:lnTo>
                      <a:pt x="121" y="45"/>
                    </a:lnTo>
                    <a:lnTo>
                      <a:pt x="121" y="45"/>
                    </a:lnTo>
                    <a:lnTo>
                      <a:pt x="121" y="45"/>
                    </a:lnTo>
                    <a:lnTo>
                      <a:pt x="121" y="45"/>
                    </a:lnTo>
                    <a:lnTo>
                      <a:pt x="123" y="45"/>
                    </a:lnTo>
                    <a:lnTo>
                      <a:pt x="123" y="45"/>
                    </a:lnTo>
                    <a:lnTo>
                      <a:pt x="123" y="45"/>
                    </a:lnTo>
                    <a:lnTo>
                      <a:pt x="123" y="47"/>
                    </a:lnTo>
                    <a:lnTo>
                      <a:pt x="123" y="47"/>
                    </a:lnTo>
                    <a:lnTo>
                      <a:pt x="126" y="47"/>
                    </a:lnTo>
                    <a:lnTo>
                      <a:pt x="126" y="47"/>
                    </a:lnTo>
                    <a:lnTo>
                      <a:pt x="126" y="47"/>
                    </a:lnTo>
                    <a:lnTo>
                      <a:pt x="126" y="49"/>
                    </a:lnTo>
                    <a:lnTo>
                      <a:pt x="126" y="49"/>
                    </a:lnTo>
                    <a:lnTo>
                      <a:pt x="123" y="49"/>
                    </a:lnTo>
                    <a:lnTo>
                      <a:pt x="123" y="49"/>
                    </a:lnTo>
                    <a:lnTo>
                      <a:pt x="126" y="49"/>
                    </a:lnTo>
                    <a:lnTo>
                      <a:pt x="126" y="52"/>
                    </a:lnTo>
                    <a:lnTo>
                      <a:pt x="123" y="52"/>
                    </a:lnTo>
                    <a:lnTo>
                      <a:pt x="123" y="52"/>
                    </a:lnTo>
                    <a:lnTo>
                      <a:pt x="123" y="52"/>
                    </a:lnTo>
                    <a:lnTo>
                      <a:pt x="123" y="52"/>
                    </a:lnTo>
                    <a:lnTo>
                      <a:pt x="121" y="52"/>
                    </a:lnTo>
                    <a:lnTo>
                      <a:pt x="121" y="52"/>
                    </a:lnTo>
                    <a:lnTo>
                      <a:pt x="121" y="54"/>
                    </a:lnTo>
                    <a:lnTo>
                      <a:pt x="121" y="54"/>
                    </a:lnTo>
                    <a:lnTo>
                      <a:pt x="121" y="54"/>
                    </a:lnTo>
                    <a:lnTo>
                      <a:pt x="118" y="54"/>
                    </a:lnTo>
                    <a:lnTo>
                      <a:pt x="118" y="54"/>
                    </a:lnTo>
                    <a:lnTo>
                      <a:pt x="118" y="54"/>
                    </a:lnTo>
                    <a:lnTo>
                      <a:pt x="118" y="54"/>
                    </a:lnTo>
                    <a:lnTo>
                      <a:pt x="116" y="54"/>
                    </a:lnTo>
                    <a:lnTo>
                      <a:pt x="116" y="54"/>
                    </a:lnTo>
                    <a:lnTo>
                      <a:pt x="116" y="54"/>
                    </a:lnTo>
                    <a:lnTo>
                      <a:pt x="116" y="57"/>
                    </a:lnTo>
                    <a:lnTo>
                      <a:pt x="116" y="57"/>
                    </a:lnTo>
                    <a:lnTo>
                      <a:pt x="116" y="57"/>
                    </a:lnTo>
                    <a:lnTo>
                      <a:pt x="116" y="57"/>
                    </a:lnTo>
                    <a:lnTo>
                      <a:pt x="116" y="57"/>
                    </a:lnTo>
                    <a:lnTo>
                      <a:pt x="116" y="59"/>
                    </a:lnTo>
                    <a:lnTo>
                      <a:pt x="116" y="59"/>
                    </a:lnTo>
                    <a:lnTo>
                      <a:pt x="116" y="59"/>
                    </a:lnTo>
                    <a:lnTo>
                      <a:pt x="116" y="61"/>
                    </a:lnTo>
                    <a:lnTo>
                      <a:pt x="116" y="61"/>
                    </a:lnTo>
                    <a:lnTo>
                      <a:pt x="116" y="61"/>
                    </a:lnTo>
                    <a:lnTo>
                      <a:pt x="116" y="64"/>
                    </a:lnTo>
                    <a:lnTo>
                      <a:pt x="114" y="64"/>
                    </a:lnTo>
                    <a:lnTo>
                      <a:pt x="114" y="64"/>
                    </a:lnTo>
                    <a:lnTo>
                      <a:pt x="114" y="64"/>
                    </a:lnTo>
                    <a:lnTo>
                      <a:pt x="114" y="64"/>
                    </a:lnTo>
                    <a:lnTo>
                      <a:pt x="114" y="66"/>
                    </a:lnTo>
                    <a:lnTo>
                      <a:pt x="114" y="66"/>
                    </a:lnTo>
                    <a:lnTo>
                      <a:pt x="114" y="68"/>
                    </a:lnTo>
                    <a:lnTo>
                      <a:pt x="114" y="68"/>
                    </a:lnTo>
                    <a:lnTo>
                      <a:pt x="111" y="68"/>
                    </a:lnTo>
                    <a:lnTo>
                      <a:pt x="111" y="68"/>
                    </a:lnTo>
                    <a:lnTo>
                      <a:pt x="109" y="68"/>
                    </a:lnTo>
                    <a:lnTo>
                      <a:pt x="109" y="66"/>
                    </a:lnTo>
                    <a:lnTo>
                      <a:pt x="109" y="66"/>
                    </a:lnTo>
                    <a:lnTo>
                      <a:pt x="109" y="66"/>
                    </a:lnTo>
                    <a:lnTo>
                      <a:pt x="109" y="66"/>
                    </a:lnTo>
                    <a:lnTo>
                      <a:pt x="107" y="66"/>
                    </a:lnTo>
                    <a:lnTo>
                      <a:pt x="107" y="66"/>
                    </a:lnTo>
                    <a:lnTo>
                      <a:pt x="107" y="68"/>
                    </a:lnTo>
                    <a:lnTo>
                      <a:pt x="107" y="68"/>
                    </a:lnTo>
                    <a:lnTo>
                      <a:pt x="107" y="68"/>
                    </a:lnTo>
                    <a:lnTo>
                      <a:pt x="104" y="68"/>
                    </a:lnTo>
                    <a:lnTo>
                      <a:pt x="104" y="68"/>
                    </a:lnTo>
                    <a:lnTo>
                      <a:pt x="104" y="68"/>
                    </a:lnTo>
                    <a:lnTo>
                      <a:pt x="102" y="68"/>
                    </a:lnTo>
                    <a:lnTo>
                      <a:pt x="102" y="68"/>
                    </a:lnTo>
                    <a:lnTo>
                      <a:pt x="102" y="68"/>
                    </a:lnTo>
                    <a:lnTo>
                      <a:pt x="102" y="66"/>
                    </a:lnTo>
                    <a:lnTo>
                      <a:pt x="102" y="66"/>
                    </a:lnTo>
                    <a:lnTo>
                      <a:pt x="100" y="66"/>
                    </a:lnTo>
                    <a:lnTo>
                      <a:pt x="100" y="66"/>
                    </a:lnTo>
                    <a:lnTo>
                      <a:pt x="100" y="68"/>
                    </a:lnTo>
                    <a:lnTo>
                      <a:pt x="100" y="68"/>
                    </a:lnTo>
                    <a:lnTo>
                      <a:pt x="100" y="68"/>
                    </a:lnTo>
                    <a:lnTo>
                      <a:pt x="97" y="68"/>
                    </a:lnTo>
                    <a:lnTo>
                      <a:pt x="97" y="68"/>
                    </a:lnTo>
                    <a:lnTo>
                      <a:pt x="97" y="71"/>
                    </a:lnTo>
                    <a:lnTo>
                      <a:pt x="95" y="71"/>
                    </a:lnTo>
                    <a:lnTo>
                      <a:pt x="95" y="71"/>
                    </a:lnTo>
                    <a:lnTo>
                      <a:pt x="95" y="71"/>
                    </a:lnTo>
                    <a:lnTo>
                      <a:pt x="95" y="73"/>
                    </a:lnTo>
                    <a:lnTo>
                      <a:pt x="95" y="73"/>
                    </a:lnTo>
                    <a:lnTo>
                      <a:pt x="95" y="73"/>
                    </a:lnTo>
                    <a:lnTo>
                      <a:pt x="95" y="73"/>
                    </a:lnTo>
                    <a:lnTo>
                      <a:pt x="95" y="73"/>
                    </a:lnTo>
                    <a:lnTo>
                      <a:pt x="95" y="76"/>
                    </a:lnTo>
                    <a:lnTo>
                      <a:pt x="95" y="76"/>
                    </a:lnTo>
                    <a:lnTo>
                      <a:pt x="95" y="76"/>
                    </a:lnTo>
                    <a:lnTo>
                      <a:pt x="95" y="78"/>
                    </a:lnTo>
                    <a:lnTo>
                      <a:pt x="95" y="78"/>
                    </a:lnTo>
                    <a:lnTo>
                      <a:pt x="95" y="78"/>
                    </a:lnTo>
                    <a:lnTo>
                      <a:pt x="95" y="80"/>
                    </a:lnTo>
                    <a:lnTo>
                      <a:pt x="95" y="80"/>
                    </a:lnTo>
                    <a:lnTo>
                      <a:pt x="95" y="80"/>
                    </a:lnTo>
                    <a:lnTo>
                      <a:pt x="92" y="80"/>
                    </a:lnTo>
                    <a:lnTo>
                      <a:pt x="92" y="80"/>
                    </a:lnTo>
                    <a:lnTo>
                      <a:pt x="90" y="80"/>
                    </a:lnTo>
                    <a:lnTo>
                      <a:pt x="90" y="83"/>
                    </a:lnTo>
                    <a:lnTo>
                      <a:pt x="90" y="83"/>
                    </a:lnTo>
                    <a:lnTo>
                      <a:pt x="90" y="83"/>
                    </a:lnTo>
                    <a:lnTo>
                      <a:pt x="90" y="83"/>
                    </a:lnTo>
                    <a:lnTo>
                      <a:pt x="88" y="83"/>
                    </a:lnTo>
                    <a:lnTo>
                      <a:pt x="88" y="83"/>
                    </a:lnTo>
                    <a:lnTo>
                      <a:pt x="88" y="83"/>
                    </a:lnTo>
                    <a:lnTo>
                      <a:pt x="88" y="85"/>
                    </a:lnTo>
                    <a:lnTo>
                      <a:pt x="88" y="85"/>
                    </a:lnTo>
                    <a:lnTo>
                      <a:pt x="88" y="85"/>
                    </a:lnTo>
                    <a:lnTo>
                      <a:pt x="85" y="85"/>
                    </a:lnTo>
                    <a:lnTo>
                      <a:pt x="85" y="87"/>
                    </a:lnTo>
                    <a:lnTo>
                      <a:pt x="85" y="87"/>
                    </a:lnTo>
                    <a:lnTo>
                      <a:pt x="85" y="87"/>
                    </a:lnTo>
                    <a:lnTo>
                      <a:pt x="85" y="90"/>
                    </a:lnTo>
                    <a:lnTo>
                      <a:pt x="83" y="90"/>
                    </a:lnTo>
                    <a:lnTo>
                      <a:pt x="83" y="90"/>
                    </a:lnTo>
                    <a:lnTo>
                      <a:pt x="83" y="90"/>
                    </a:lnTo>
                    <a:lnTo>
                      <a:pt x="83" y="87"/>
                    </a:lnTo>
                    <a:lnTo>
                      <a:pt x="83" y="87"/>
                    </a:lnTo>
                    <a:lnTo>
                      <a:pt x="81" y="87"/>
                    </a:lnTo>
                    <a:lnTo>
                      <a:pt x="81" y="87"/>
                    </a:lnTo>
                    <a:lnTo>
                      <a:pt x="81" y="90"/>
                    </a:lnTo>
                    <a:lnTo>
                      <a:pt x="81" y="90"/>
                    </a:lnTo>
                    <a:lnTo>
                      <a:pt x="81" y="90"/>
                    </a:lnTo>
                    <a:lnTo>
                      <a:pt x="81" y="92"/>
                    </a:lnTo>
                    <a:lnTo>
                      <a:pt x="81" y="92"/>
                    </a:lnTo>
                    <a:lnTo>
                      <a:pt x="81" y="92"/>
                    </a:lnTo>
                    <a:lnTo>
                      <a:pt x="81" y="94"/>
                    </a:lnTo>
                    <a:lnTo>
                      <a:pt x="78" y="94"/>
                    </a:lnTo>
                    <a:lnTo>
                      <a:pt x="78" y="94"/>
                    </a:lnTo>
                    <a:lnTo>
                      <a:pt x="78" y="94"/>
                    </a:lnTo>
                    <a:lnTo>
                      <a:pt x="78" y="94"/>
                    </a:lnTo>
                    <a:lnTo>
                      <a:pt x="78" y="97"/>
                    </a:lnTo>
                    <a:lnTo>
                      <a:pt x="78" y="97"/>
                    </a:lnTo>
                    <a:lnTo>
                      <a:pt x="78" y="99"/>
                    </a:lnTo>
                    <a:lnTo>
                      <a:pt x="78" y="99"/>
                    </a:lnTo>
                    <a:lnTo>
                      <a:pt x="78" y="102"/>
                    </a:lnTo>
                    <a:lnTo>
                      <a:pt x="78" y="102"/>
                    </a:lnTo>
                    <a:lnTo>
                      <a:pt x="78" y="104"/>
                    </a:lnTo>
                    <a:lnTo>
                      <a:pt x="78" y="104"/>
                    </a:lnTo>
                    <a:lnTo>
                      <a:pt x="78" y="104"/>
                    </a:lnTo>
                    <a:lnTo>
                      <a:pt x="76" y="104"/>
                    </a:lnTo>
                    <a:lnTo>
                      <a:pt x="76" y="106"/>
                    </a:lnTo>
                    <a:lnTo>
                      <a:pt x="76" y="106"/>
                    </a:lnTo>
                    <a:lnTo>
                      <a:pt x="76" y="106"/>
                    </a:lnTo>
                    <a:lnTo>
                      <a:pt x="76" y="109"/>
                    </a:lnTo>
                    <a:lnTo>
                      <a:pt x="76" y="109"/>
                    </a:lnTo>
                    <a:lnTo>
                      <a:pt x="76" y="109"/>
                    </a:lnTo>
                    <a:lnTo>
                      <a:pt x="76" y="111"/>
                    </a:lnTo>
                    <a:lnTo>
                      <a:pt x="73" y="111"/>
                    </a:lnTo>
                    <a:lnTo>
                      <a:pt x="73" y="111"/>
                    </a:lnTo>
                    <a:lnTo>
                      <a:pt x="73" y="111"/>
                    </a:lnTo>
                    <a:lnTo>
                      <a:pt x="73" y="113"/>
                    </a:lnTo>
                    <a:lnTo>
                      <a:pt x="73" y="113"/>
                    </a:lnTo>
                    <a:lnTo>
                      <a:pt x="73" y="113"/>
                    </a:lnTo>
                    <a:lnTo>
                      <a:pt x="76" y="113"/>
                    </a:lnTo>
                    <a:lnTo>
                      <a:pt x="76" y="113"/>
                    </a:lnTo>
                    <a:lnTo>
                      <a:pt x="76" y="113"/>
                    </a:lnTo>
                    <a:lnTo>
                      <a:pt x="76" y="116"/>
                    </a:lnTo>
                    <a:lnTo>
                      <a:pt x="76" y="116"/>
                    </a:lnTo>
                    <a:lnTo>
                      <a:pt x="76" y="116"/>
                    </a:lnTo>
                    <a:lnTo>
                      <a:pt x="76" y="118"/>
                    </a:lnTo>
                    <a:lnTo>
                      <a:pt x="76" y="118"/>
                    </a:lnTo>
                    <a:lnTo>
                      <a:pt x="78" y="118"/>
                    </a:lnTo>
                    <a:lnTo>
                      <a:pt x="78" y="121"/>
                    </a:lnTo>
                    <a:lnTo>
                      <a:pt x="78" y="121"/>
                    </a:lnTo>
                    <a:lnTo>
                      <a:pt x="78" y="121"/>
                    </a:lnTo>
                    <a:lnTo>
                      <a:pt x="78" y="123"/>
                    </a:lnTo>
                    <a:lnTo>
                      <a:pt x="78" y="123"/>
                    </a:lnTo>
                    <a:lnTo>
                      <a:pt x="81" y="123"/>
                    </a:lnTo>
                    <a:lnTo>
                      <a:pt x="81" y="123"/>
                    </a:lnTo>
                    <a:lnTo>
                      <a:pt x="81" y="123"/>
                    </a:lnTo>
                    <a:lnTo>
                      <a:pt x="81" y="125"/>
                    </a:lnTo>
                    <a:lnTo>
                      <a:pt x="81" y="125"/>
                    </a:lnTo>
                    <a:lnTo>
                      <a:pt x="81" y="125"/>
                    </a:lnTo>
                    <a:lnTo>
                      <a:pt x="83" y="125"/>
                    </a:lnTo>
                    <a:lnTo>
                      <a:pt x="83" y="128"/>
                    </a:lnTo>
                    <a:lnTo>
                      <a:pt x="83" y="128"/>
                    </a:lnTo>
                    <a:lnTo>
                      <a:pt x="83" y="128"/>
                    </a:lnTo>
                    <a:lnTo>
                      <a:pt x="83" y="130"/>
                    </a:lnTo>
                    <a:lnTo>
                      <a:pt x="83" y="130"/>
                    </a:lnTo>
                    <a:lnTo>
                      <a:pt x="85" y="130"/>
                    </a:lnTo>
                    <a:lnTo>
                      <a:pt x="85" y="130"/>
                    </a:lnTo>
                    <a:lnTo>
                      <a:pt x="85" y="130"/>
                    </a:lnTo>
                    <a:lnTo>
                      <a:pt x="88" y="130"/>
                    </a:lnTo>
                    <a:lnTo>
                      <a:pt x="88" y="130"/>
                    </a:lnTo>
                    <a:lnTo>
                      <a:pt x="88" y="132"/>
                    </a:lnTo>
                    <a:lnTo>
                      <a:pt x="88" y="132"/>
                    </a:lnTo>
                    <a:lnTo>
                      <a:pt x="88" y="132"/>
                    </a:lnTo>
                    <a:lnTo>
                      <a:pt x="90" y="132"/>
                    </a:lnTo>
                    <a:lnTo>
                      <a:pt x="90" y="132"/>
                    </a:lnTo>
                    <a:lnTo>
                      <a:pt x="90" y="132"/>
                    </a:lnTo>
                    <a:lnTo>
                      <a:pt x="90" y="132"/>
                    </a:lnTo>
                    <a:lnTo>
                      <a:pt x="90" y="132"/>
                    </a:lnTo>
                    <a:lnTo>
                      <a:pt x="90" y="132"/>
                    </a:lnTo>
                    <a:lnTo>
                      <a:pt x="90" y="135"/>
                    </a:lnTo>
                    <a:lnTo>
                      <a:pt x="90" y="135"/>
                    </a:lnTo>
                    <a:lnTo>
                      <a:pt x="92" y="135"/>
                    </a:lnTo>
                    <a:lnTo>
                      <a:pt x="92" y="137"/>
                    </a:lnTo>
                    <a:lnTo>
                      <a:pt x="92" y="137"/>
                    </a:lnTo>
                    <a:lnTo>
                      <a:pt x="92" y="137"/>
                    </a:lnTo>
                    <a:lnTo>
                      <a:pt x="92" y="137"/>
                    </a:lnTo>
                    <a:lnTo>
                      <a:pt x="92" y="140"/>
                    </a:lnTo>
                    <a:lnTo>
                      <a:pt x="92" y="140"/>
                    </a:lnTo>
                    <a:lnTo>
                      <a:pt x="90" y="140"/>
                    </a:lnTo>
                    <a:lnTo>
                      <a:pt x="90" y="142"/>
                    </a:lnTo>
                    <a:lnTo>
                      <a:pt x="90" y="142"/>
                    </a:lnTo>
                    <a:lnTo>
                      <a:pt x="92" y="142"/>
                    </a:lnTo>
                    <a:lnTo>
                      <a:pt x="92" y="142"/>
                    </a:lnTo>
                    <a:lnTo>
                      <a:pt x="92" y="144"/>
                    </a:lnTo>
                    <a:lnTo>
                      <a:pt x="92" y="144"/>
                    </a:lnTo>
                    <a:lnTo>
                      <a:pt x="92" y="144"/>
                    </a:lnTo>
                    <a:lnTo>
                      <a:pt x="92" y="147"/>
                    </a:lnTo>
                    <a:lnTo>
                      <a:pt x="95" y="147"/>
                    </a:lnTo>
                    <a:lnTo>
                      <a:pt x="95" y="147"/>
                    </a:lnTo>
                    <a:lnTo>
                      <a:pt x="95" y="147"/>
                    </a:lnTo>
                    <a:lnTo>
                      <a:pt x="95" y="149"/>
                    </a:lnTo>
                    <a:lnTo>
                      <a:pt x="95" y="149"/>
                    </a:lnTo>
                    <a:lnTo>
                      <a:pt x="95" y="149"/>
                    </a:lnTo>
                    <a:lnTo>
                      <a:pt x="95" y="151"/>
                    </a:lnTo>
                    <a:lnTo>
                      <a:pt x="97" y="151"/>
                    </a:lnTo>
                    <a:lnTo>
                      <a:pt x="97" y="151"/>
                    </a:lnTo>
                    <a:lnTo>
                      <a:pt x="97" y="151"/>
                    </a:lnTo>
                    <a:lnTo>
                      <a:pt x="97" y="151"/>
                    </a:lnTo>
                    <a:lnTo>
                      <a:pt x="100" y="151"/>
                    </a:lnTo>
                    <a:lnTo>
                      <a:pt x="100" y="154"/>
                    </a:lnTo>
                    <a:lnTo>
                      <a:pt x="100" y="154"/>
                    </a:lnTo>
                    <a:lnTo>
                      <a:pt x="100" y="154"/>
                    </a:lnTo>
                    <a:lnTo>
                      <a:pt x="100" y="154"/>
                    </a:lnTo>
                    <a:lnTo>
                      <a:pt x="102" y="154"/>
                    </a:lnTo>
                    <a:lnTo>
                      <a:pt x="102" y="156"/>
                    </a:lnTo>
                    <a:lnTo>
                      <a:pt x="102" y="156"/>
                    </a:lnTo>
                    <a:lnTo>
                      <a:pt x="102" y="156"/>
                    </a:lnTo>
                    <a:lnTo>
                      <a:pt x="102" y="156"/>
                    </a:lnTo>
                    <a:lnTo>
                      <a:pt x="102" y="158"/>
                    </a:lnTo>
                    <a:lnTo>
                      <a:pt x="104" y="158"/>
                    </a:lnTo>
                    <a:lnTo>
                      <a:pt x="104" y="158"/>
                    </a:lnTo>
                    <a:lnTo>
                      <a:pt x="104" y="158"/>
                    </a:lnTo>
                    <a:lnTo>
                      <a:pt x="107" y="158"/>
                    </a:lnTo>
                    <a:lnTo>
                      <a:pt x="107" y="161"/>
                    </a:lnTo>
                    <a:lnTo>
                      <a:pt x="107" y="161"/>
                    </a:lnTo>
                    <a:lnTo>
                      <a:pt x="107" y="163"/>
                    </a:lnTo>
                    <a:lnTo>
                      <a:pt x="107" y="163"/>
                    </a:lnTo>
                    <a:lnTo>
                      <a:pt x="107" y="163"/>
                    </a:lnTo>
                    <a:lnTo>
                      <a:pt x="107" y="163"/>
                    </a:lnTo>
                    <a:lnTo>
                      <a:pt x="107" y="163"/>
                    </a:lnTo>
                    <a:lnTo>
                      <a:pt x="109" y="163"/>
                    </a:lnTo>
                    <a:lnTo>
                      <a:pt x="109" y="166"/>
                    </a:lnTo>
                    <a:lnTo>
                      <a:pt x="109" y="166"/>
                    </a:lnTo>
                    <a:lnTo>
                      <a:pt x="109" y="166"/>
                    </a:lnTo>
                    <a:lnTo>
                      <a:pt x="109" y="166"/>
                    </a:lnTo>
                    <a:lnTo>
                      <a:pt x="109" y="168"/>
                    </a:lnTo>
                    <a:lnTo>
                      <a:pt x="111" y="168"/>
                    </a:lnTo>
                    <a:lnTo>
                      <a:pt x="111" y="168"/>
                    </a:lnTo>
                    <a:lnTo>
                      <a:pt x="111" y="168"/>
                    </a:lnTo>
                    <a:lnTo>
                      <a:pt x="114" y="168"/>
                    </a:lnTo>
                    <a:lnTo>
                      <a:pt x="114" y="170"/>
                    </a:lnTo>
                    <a:lnTo>
                      <a:pt x="114" y="170"/>
                    </a:lnTo>
                    <a:lnTo>
                      <a:pt x="114" y="170"/>
                    </a:lnTo>
                    <a:lnTo>
                      <a:pt x="114" y="170"/>
                    </a:lnTo>
                    <a:lnTo>
                      <a:pt x="116" y="170"/>
                    </a:lnTo>
                    <a:lnTo>
                      <a:pt x="116" y="173"/>
                    </a:lnTo>
                    <a:lnTo>
                      <a:pt x="116" y="173"/>
                    </a:lnTo>
                    <a:lnTo>
                      <a:pt x="116" y="173"/>
                    </a:lnTo>
                    <a:lnTo>
                      <a:pt x="116" y="173"/>
                    </a:lnTo>
                    <a:lnTo>
                      <a:pt x="118" y="173"/>
                    </a:lnTo>
                    <a:lnTo>
                      <a:pt x="118" y="173"/>
                    </a:lnTo>
                    <a:lnTo>
                      <a:pt x="118" y="173"/>
                    </a:lnTo>
                    <a:lnTo>
                      <a:pt x="118" y="175"/>
                    </a:lnTo>
                    <a:lnTo>
                      <a:pt x="121" y="175"/>
                    </a:lnTo>
                    <a:lnTo>
                      <a:pt x="121" y="175"/>
                    </a:lnTo>
                    <a:lnTo>
                      <a:pt x="121" y="175"/>
                    </a:lnTo>
                    <a:lnTo>
                      <a:pt x="121" y="175"/>
                    </a:lnTo>
                    <a:lnTo>
                      <a:pt x="121" y="177"/>
                    </a:lnTo>
                    <a:lnTo>
                      <a:pt x="123" y="177"/>
                    </a:lnTo>
                    <a:lnTo>
                      <a:pt x="123" y="177"/>
                    </a:lnTo>
                    <a:lnTo>
                      <a:pt x="123" y="177"/>
                    </a:lnTo>
                    <a:lnTo>
                      <a:pt x="123" y="177"/>
                    </a:lnTo>
                    <a:lnTo>
                      <a:pt x="126" y="177"/>
                    </a:lnTo>
                    <a:lnTo>
                      <a:pt x="126" y="180"/>
                    </a:lnTo>
                    <a:lnTo>
                      <a:pt x="126" y="180"/>
                    </a:lnTo>
                    <a:lnTo>
                      <a:pt x="126" y="180"/>
                    </a:lnTo>
                    <a:lnTo>
                      <a:pt x="126" y="182"/>
                    </a:lnTo>
                    <a:lnTo>
                      <a:pt x="128" y="182"/>
                    </a:lnTo>
                    <a:lnTo>
                      <a:pt x="128" y="182"/>
                    </a:lnTo>
                    <a:lnTo>
                      <a:pt x="128" y="182"/>
                    </a:lnTo>
                    <a:lnTo>
                      <a:pt x="128" y="182"/>
                    </a:lnTo>
                    <a:lnTo>
                      <a:pt x="128" y="182"/>
                    </a:lnTo>
                    <a:lnTo>
                      <a:pt x="130" y="182"/>
                    </a:lnTo>
                    <a:lnTo>
                      <a:pt x="130" y="182"/>
                    </a:lnTo>
                    <a:lnTo>
                      <a:pt x="130" y="182"/>
                    </a:lnTo>
                    <a:lnTo>
                      <a:pt x="133" y="182"/>
                    </a:lnTo>
                    <a:lnTo>
                      <a:pt x="133" y="185"/>
                    </a:lnTo>
                    <a:lnTo>
                      <a:pt x="133" y="185"/>
                    </a:lnTo>
                    <a:lnTo>
                      <a:pt x="130" y="185"/>
                    </a:lnTo>
                    <a:lnTo>
                      <a:pt x="130" y="185"/>
                    </a:lnTo>
                    <a:lnTo>
                      <a:pt x="130" y="187"/>
                    </a:lnTo>
                    <a:lnTo>
                      <a:pt x="130" y="187"/>
                    </a:lnTo>
                    <a:lnTo>
                      <a:pt x="130" y="187"/>
                    </a:lnTo>
                    <a:lnTo>
                      <a:pt x="130" y="189"/>
                    </a:lnTo>
                    <a:lnTo>
                      <a:pt x="133" y="189"/>
                    </a:lnTo>
                    <a:lnTo>
                      <a:pt x="133" y="189"/>
                    </a:lnTo>
                    <a:lnTo>
                      <a:pt x="133" y="189"/>
                    </a:lnTo>
                    <a:lnTo>
                      <a:pt x="133" y="192"/>
                    </a:lnTo>
                    <a:lnTo>
                      <a:pt x="133" y="192"/>
                    </a:lnTo>
                    <a:lnTo>
                      <a:pt x="135" y="192"/>
                    </a:lnTo>
                    <a:lnTo>
                      <a:pt x="135" y="192"/>
                    </a:lnTo>
                    <a:lnTo>
                      <a:pt x="135" y="194"/>
                    </a:lnTo>
                    <a:lnTo>
                      <a:pt x="135" y="194"/>
                    </a:lnTo>
                    <a:lnTo>
                      <a:pt x="135" y="194"/>
                    </a:lnTo>
                    <a:lnTo>
                      <a:pt x="135" y="196"/>
                    </a:lnTo>
                    <a:lnTo>
                      <a:pt x="135" y="196"/>
                    </a:lnTo>
                    <a:lnTo>
                      <a:pt x="135" y="196"/>
                    </a:lnTo>
                    <a:lnTo>
                      <a:pt x="137" y="196"/>
                    </a:lnTo>
                    <a:lnTo>
                      <a:pt x="137" y="199"/>
                    </a:lnTo>
                    <a:lnTo>
                      <a:pt x="137" y="199"/>
                    </a:lnTo>
                    <a:lnTo>
                      <a:pt x="137" y="199"/>
                    </a:lnTo>
                    <a:lnTo>
                      <a:pt x="140" y="199"/>
                    </a:lnTo>
                    <a:lnTo>
                      <a:pt x="140" y="199"/>
                    </a:lnTo>
                    <a:lnTo>
                      <a:pt x="140" y="201"/>
                    </a:lnTo>
                    <a:lnTo>
                      <a:pt x="140" y="201"/>
                    </a:lnTo>
                    <a:lnTo>
                      <a:pt x="140" y="201"/>
                    </a:lnTo>
                    <a:lnTo>
                      <a:pt x="140" y="201"/>
                    </a:lnTo>
                    <a:lnTo>
                      <a:pt x="142" y="201"/>
                    </a:lnTo>
                    <a:lnTo>
                      <a:pt x="142" y="201"/>
                    </a:lnTo>
                    <a:lnTo>
                      <a:pt x="142" y="201"/>
                    </a:lnTo>
                    <a:lnTo>
                      <a:pt x="142" y="201"/>
                    </a:lnTo>
                    <a:lnTo>
                      <a:pt x="142" y="204"/>
                    </a:lnTo>
                    <a:lnTo>
                      <a:pt x="142" y="204"/>
                    </a:lnTo>
                    <a:lnTo>
                      <a:pt x="142" y="204"/>
                    </a:lnTo>
                    <a:lnTo>
                      <a:pt x="144" y="204"/>
                    </a:lnTo>
                    <a:lnTo>
                      <a:pt x="144" y="206"/>
                    </a:lnTo>
                    <a:lnTo>
                      <a:pt x="144" y="206"/>
                    </a:lnTo>
                    <a:lnTo>
                      <a:pt x="144" y="206"/>
                    </a:lnTo>
                    <a:lnTo>
                      <a:pt x="144" y="208"/>
                    </a:lnTo>
                    <a:lnTo>
                      <a:pt x="144" y="208"/>
                    </a:lnTo>
                    <a:lnTo>
                      <a:pt x="144" y="208"/>
                    </a:lnTo>
                    <a:lnTo>
                      <a:pt x="144" y="211"/>
                    </a:lnTo>
                    <a:lnTo>
                      <a:pt x="144" y="211"/>
                    </a:lnTo>
                    <a:lnTo>
                      <a:pt x="144" y="213"/>
                    </a:lnTo>
                    <a:lnTo>
                      <a:pt x="144" y="213"/>
                    </a:lnTo>
                    <a:lnTo>
                      <a:pt x="144" y="213"/>
                    </a:lnTo>
                    <a:lnTo>
                      <a:pt x="144" y="213"/>
                    </a:lnTo>
                    <a:lnTo>
                      <a:pt x="144" y="215"/>
                    </a:lnTo>
                    <a:lnTo>
                      <a:pt x="147" y="215"/>
                    </a:lnTo>
                    <a:lnTo>
                      <a:pt x="147" y="215"/>
                    </a:lnTo>
                    <a:lnTo>
                      <a:pt x="147" y="218"/>
                    </a:lnTo>
                    <a:lnTo>
                      <a:pt x="147" y="218"/>
                    </a:lnTo>
                    <a:lnTo>
                      <a:pt x="147" y="218"/>
                    </a:lnTo>
                    <a:lnTo>
                      <a:pt x="147" y="218"/>
                    </a:lnTo>
                    <a:lnTo>
                      <a:pt x="147" y="220"/>
                    </a:lnTo>
                    <a:lnTo>
                      <a:pt x="147" y="220"/>
                    </a:lnTo>
                    <a:lnTo>
                      <a:pt x="149" y="220"/>
                    </a:lnTo>
                    <a:lnTo>
                      <a:pt x="149" y="222"/>
                    </a:lnTo>
                    <a:lnTo>
                      <a:pt x="147" y="222"/>
                    </a:lnTo>
                    <a:lnTo>
                      <a:pt x="147" y="222"/>
                    </a:lnTo>
                    <a:lnTo>
                      <a:pt x="147" y="222"/>
                    </a:lnTo>
                    <a:lnTo>
                      <a:pt x="147" y="225"/>
                    </a:lnTo>
                    <a:lnTo>
                      <a:pt x="149" y="225"/>
                    </a:lnTo>
                    <a:lnTo>
                      <a:pt x="149" y="225"/>
                    </a:lnTo>
                    <a:lnTo>
                      <a:pt x="149" y="227"/>
                    </a:lnTo>
                    <a:lnTo>
                      <a:pt x="149" y="227"/>
                    </a:lnTo>
                    <a:lnTo>
                      <a:pt x="149" y="227"/>
                    </a:lnTo>
                    <a:lnTo>
                      <a:pt x="149" y="230"/>
                    </a:lnTo>
                    <a:lnTo>
                      <a:pt x="149" y="230"/>
                    </a:lnTo>
                    <a:lnTo>
                      <a:pt x="149" y="230"/>
                    </a:lnTo>
                    <a:lnTo>
                      <a:pt x="149" y="232"/>
                    </a:lnTo>
                    <a:lnTo>
                      <a:pt x="149" y="232"/>
                    </a:lnTo>
                    <a:lnTo>
                      <a:pt x="149" y="232"/>
                    </a:lnTo>
                    <a:lnTo>
                      <a:pt x="149" y="234"/>
                    </a:lnTo>
                    <a:lnTo>
                      <a:pt x="152" y="234"/>
                    </a:lnTo>
                    <a:lnTo>
                      <a:pt x="152" y="234"/>
                    </a:lnTo>
                    <a:lnTo>
                      <a:pt x="152" y="237"/>
                    </a:lnTo>
                    <a:lnTo>
                      <a:pt x="152" y="237"/>
                    </a:lnTo>
                    <a:lnTo>
                      <a:pt x="152" y="237"/>
                    </a:lnTo>
                    <a:lnTo>
                      <a:pt x="152" y="239"/>
                    </a:lnTo>
                    <a:lnTo>
                      <a:pt x="152" y="239"/>
                    </a:lnTo>
                    <a:lnTo>
                      <a:pt x="152" y="241"/>
                    </a:lnTo>
                    <a:lnTo>
                      <a:pt x="154" y="241"/>
                    </a:lnTo>
                    <a:lnTo>
                      <a:pt x="154" y="241"/>
                    </a:lnTo>
                    <a:lnTo>
                      <a:pt x="154" y="241"/>
                    </a:lnTo>
                    <a:lnTo>
                      <a:pt x="154" y="244"/>
                    </a:lnTo>
                    <a:lnTo>
                      <a:pt x="154" y="244"/>
                    </a:lnTo>
                    <a:lnTo>
                      <a:pt x="152" y="244"/>
                    </a:lnTo>
                    <a:lnTo>
                      <a:pt x="152" y="244"/>
                    </a:lnTo>
                    <a:lnTo>
                      <a:pt x="152" y="246"/>
                    </a:lnTo>
                    <a:lnTo>
                      <a:pt x="152" y="246"/>
                    </a:lnTo>
                    <a:lnTo>
                      <a:pt x="152" y="249"/>
                    </a:lnTo>
                    <a:lnTo>
                      <a:pt x="152" y="249"/>
                    </a:lnTo>
                    <a:lnTo>
                      <a:pt x="152" y="249"/>
                    </a:lnTo>
                    <a:lnTo>
                      <a:pt x="154" y="249"/>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5" name="Rectangle 7"/>
              <p:cNvSpPr>
                <a:spLocks noChangeArrowheads="1"/>
              </p:cNvSpPr>
              <p:nvPr/>
            </p:nvSpPr>
            <p:spPr bwMode="auto">
              <a:xfrm>
                <a:off x="2083" y="1677"/>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6" name="Rectangle 8"/>
              <p:cNvSpPr>
                <a:spLocks noChangeArrowheads="1"/>
              </p:cNvSpPr>
              <p:nvPr/>
            </p:nvSpPr>
            <p:spPr bwMode="auto">
              <a:xfrm>
                <a:off x="2083" y="1677"/>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7" name="Freeform 9"/>
              <p:cNvSpPr>
                <a:spLocks/>
              </p:cNvSpPr>
              <p:nvPr/>
            </p:nvSpPr>
            <p:spPr bwMode="auto">
              <a:xfrm>
                <a:off x="2083" y="1680"/>
                <a:ext cx="2" cy="2"/>
              </a:xfrm>
              <a:custGeom>
                <a:avLst/>
                <a:gdLst/>
                <a:ahLst/>
                <a:cxnLst>
                  <a:cxn ang="0">
                    <a:pos x="2" y="0"/>
                  </a:cxn>
                  <a:cxn ang="0">
                    <a:pos x="2" y="0"/>
                  </a:cxn>
                  <a:cxn ang="0">
                    <a:pos x="2" y="0"/>
                  </a:cxn>
                  <a:cxn ang="0">
                    <a:pos x="2" y="2"/>
                  </a:cxn>
                  <a:cxn ang="0">
                    <a:pos x="2" y="2"/>
                  </a:cxn>
                  <a:cxn ang="0">
                    <a:pos x="0" y="2"/>
                  </a:cxn>
                  <a:cxn ang="0">
                    <a:pos x="0" y="0"/>
                  </a:cxn>
                  <a:cxn ang="0">
                    <a:pos x="0" y="0"/>
                  </a:cxn>
                  <a:cxn ang="0">
                    <a:pos x="2" y="0"/>
                  </a:cxn>
                </a:cxnLst>
                <a:rect l="0" t="0" r="r" b="b"/>
                <a:pathLst>
                  <a:path w="2" h="2">
                    <a:moveTo>
                      <a:pt x="2" y="0"/>
                    </a:moveTo>
                    <a:lnTo>
                      <a:pt x="2" y="0"/>
                    </a:lnTo>
                    <a:lnTo>
                      <a:pt x="2" y="0"/>
                    </a:lnTo>
                    <a:lnTo>
                      <a:pt x="2" y="2"/>
                    </a:lnTo>
                    <a:lnTo>
                      <a:pt x="2" y="2"/>
                    </a:lnTo>
                    <a:lnTo>
                      <a:pt x="0" y="2"/>
                    </a:lnTo>
                    <a:lnTo>
                      <a:pt x="0" y="0"/>
                    </a:lnTo>
                    <a:lnTo>
                      <a:pt x="0" y="0"/>
                    </a:lnTo>
                    <a:lnTo>
                      <a:pt x="2"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8" name="Freeform 10"/>
              <p:cNvSpPr>
                <a:spLocks/>
              </p:cNvSpPr>
              <p:nvPr/>
            </p:nvSpPr>
            <p:spPr bwMode="auto">
              <a:xfrm>
                <a:off x="2083" y="1680"/>
                <a:ext cx="2" cy="2"/>
              </a:xfrm>
              <a:custGeom>
                <a:avLst/>
                <a:gdLst/>
                <a:ahLst/>
                <a:cxnLst>
                  <a:cxn ang="0">
                    <a:pos x="2" y="0"/>
                  </a:cxn>
                  <a:cxn ang="0">
                    <a:pos x="2" y="0"/>
                  </a:cxn>
                  <a:cxn ang="0">
                    <a:pos x="2" y="0"/>
                  </a:cxn>
                  <a:cxn ang="0">
                    <a:pos x="2" y="2"/>
                  </a:cxn>
                  <a:cxn ang="0">
                    <a:pos x="2" y="2"/>
                  </a:cxn>
                  <a:cxn ang="0">
                    <a:pos x="0" y="2"/>
                  </a:cxn>
                  <a:cxn ang="0">
                    <a:pos x="0" y="0"/>
                  </a:cxn>
                  <a:cxn ang="0">
                    <a:pos x="0" y="0"/>
                  </a:cxn>
                  <a:cxn ang="0">
                    <a:pos x="2" y="0"/>
                  </a:cxn>
                </a:cxnLst>
                <a:rect l="0" t="0" r="r" b="b"/>
                <a:pathLst>
                  <a:path w="2" h="2">
                    <a:moveTo>
                      <a:pt x="2" y="0"/>
                    </a:moveTo>
                    <a:lnTo>
                      <a:pt x="2" y="0"/>
                    </a:lnTo>
                    <a:lnTo>
                      <a:pt x="2" y="0"/>
                    </a:lnTo>
                    <a:lnTo>
                      <a:pt x="2" y="2"/>
                    </a:lnTo>
                    <a:lnTo>
                      <a:pt x="2" y="2"/>
                    </a:lnTo>
                    <a:lnTo>
                      <a:pt x="0" y="2"/>
                    </a:lnTo>
                    <a:lnTo>
                      <a:pt x="0" y="0"/>
                    </a:lnTo>
                    <a:lnTo>
                      <a:pt x="0" y="0"/>
                    </a:lnTo>
                    <a:lnTo>
                      <a:pt x="2"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9" name="Freeform 11"/>
              <p:cNvSpPr>
                <a:spLocks/>
              </p:cNvSpPr>
              <p:nvPr/>
            </p:nvSpPr>
            <p:spPr bwMode="auto">
              <a:xfrm>
                <a:off x="2033" y="1597"/>
                <a:ext cx="367" cy="213"/>
              </a:xfrm>
              <a:custGeom>
                <a:avLst/>
                <a:gdLst/>
                <a:ahLst/>
                <a:cxnLst>
                  <a:cxn ang="0">
                    <a:pos x="339" y="135"/>
                  </a:cxn>
                  <a:cxn ang="0">
                    <a:pos x="320" y="135"/>
                  </a:cxn>
                  <a:cxn ang="0">
                    <a:pos x="313" y="128"/>
                  </a:cxn>
                  <a:cxn ang="0">
                    <a:pos x="308" y="118"/>
                  </a:cxn>
                  <a:cxn ang="0">
                    <a:pos x="289" y="123"/>
                  </a:cxn>
                  <a:cxn ang="0">
                    <a:pos x="284" y="137"/>
                  </a:cxn>
                  <a:cxn ang="0">
                    <a:pos x="277" y="137"/>
                  </a:cxn>
                  <a:cxn ang="0">
                    <a:pos x="273" y="144"/>
                  </a:cxn>
                  <a:cxn ang="0">
                    <a:pos x="254" y="151"/>
                  </a:cxn>
                  <a:cxn ang="0">
                    <a:pos x="244" y="163"/>
                  </a:cxn>
                  <a:cxn ang="0">
                    <a:pos x="261" y="170"/>
                  </a:cxn>
                  <a:cxn ang="0">
                    <a:pos x="265" y="187"/>
                  </a:cxn>
                  <a:cxn ang="0">
                    <a:pos x="254" y="206"/>
                  </a:cxn>
                  <a:cxn ang="0">
                    <a:pos x="237" y="208"/>
                  </a:cxn>
                  <a:cxn ang="0">
                    <a:pos x="225" y="199"/>
                  </a:cxn>
                  <a:cxn ang="0">
                    <a:pos x="213" y="187"/>
                  </a:cxn>
                  <a:cxn ang="0">
                    <a:pos x="194" y="177"/>
                  </a:cxn>
                  <a:cxn ang="0">
                    <a:pos x="176" y="168"/>
                  </a:cxn>
                  <a:cxn ang="0">
                    <a:pos x="159" y="156"/>
                  </a:cxn>
                  <a:cxn ang="0">
                    <a:pos x="140" y="144"/>
                  </a:cxn>
                  <a:cxn ang="0">
                    <a:pos x="131" y="125"/>
                  </a:cxn>
                  <a:cxn ang="0">
                    <a:pos x="116" y="109"/>
                  </a:cxn>
                  <a:cxn ang="0">
                    <a:pos x="95" y="111"/>
                  </a:cxn>
                  <a:cxn ang="0">
                    <a:pos x="90" y="97"/>
                  </a:cxn>
                  <a:cxn ang="0">
                    <a:pos x="83" y="85"/>
                  </a:cxn>
                  <a:cxn ang="0">
                    <a:pos x="62" y="78"/>
                  </a:cxn>
                  <a:cxn ang="0">
                    <a:pos x="48" y="76"/>
                  </a:cxn>
                  <a:cxn ang="0">
                    <a:pos x="36" y="87"/>
                  </a:cxn>
                  <a:cxn ang="0">
                    <a:pos x="22" y="99"/>
                  </a:cxn>
                  <a:cxn ang="0">
                    <a:pos x="7" y="109"/>
                  </a:cxn>
                  <a:cxn ang="0">
                    <a:pos x="0" y="87"/>
                  </a:cxn>
                  <a:cxn ang="0">
                    <a:pos x="0" y="54"/>
                  </a:cxn>
                  <a:cxn ang="0">
                    <a:pos x="0" y="21"/>
                  </a:cxn>
                  <a:cxn ang="0">
                    <a:pos x="17" y="9"/>
                  </a:cxn>
                  <a:cxn ang="0">
                    <a:pos x="41" y="4"/>
                  </a:cxn>
                  <a:cxn ang="0">
                    <a:pos x="52" y="7"/>
                  </a:cxn>
                  <a:cxn ang="0">
                    <a:pos x="48" y="28"/>
                  </a:cxn>
                  <a:cxn ang="0">
                    <a:pos x="57" y="45"/>
                  </a:cxn>
                  <a:cxn ang="0">
                    <a:pos x="74" y="42"/>
                  </a:cxn>
                  <a:cxn ang="0">
                    <a:pos x="78" y="54"/>
                  </a:cxn>
                  <a:cxn ang="0">
                    <a:pos x="93" y="40"/>
                  </a:cxn>
                  <a:cxn ang="0">
                    <a:pos x="109" y="35"/>
                  </a:cxn>
                  <a:cxn ang="0">
                    <a:pos x="123" y="49"/>
                  </a:cxn>
                  <a:cxn ang="0">
                    <a:pos x="147" y="49"/>
                  </a:cxn>
                  <a:cxn ang="0">
                    <a:pos x="173" y="49"/>
                  </a:cxn>
                  <a:cxn ang="0">
                    <a:pos x="194" y="45"/>
                  </a:cxn>
                  <a:cxn ang="0">
                    <a:pos x="209" y="64"/>
                  </a:cxn>
                  <a:cxn ang="0">
                    <a:pos x="216" y="80"/>
                  </a:cxn>
                  <a:cxn ang="0">
                    <a:pos x="225" y="97"/>
                  </a:cxn>
                  <a:cxn ang="0">
                    <a:pos x="242" y="111"/>
                  </a:cxn>
                  <a:cxn ang="0">
                    <a:pos x="258" y="118"/>
                  </a:cxn>
                  <a:cxn ang="0">
                    <a:pos x="270" y="123"/>
                  </a:cxn>
                  <a:cxn ang="0">
                    <a:pos x="280" y="109"/>
                  </a:cxn>
                  <a:cxn ang="0">
                    <a:pos x="299" y="99"/>
                  </a:cxn>
                  <a:cxn ang="0">
                    <a:pos x="313" y="90"/>
                  </a:cxn>
                  <a:cxn ang="0">
                    <a:pos x="322" y="90"/>
                  </a:cxn>
                  <a:cxn ang="0">
                    <a:pos x="303" y="102"/>
                  </a:cxn>
                  <a:cxn ang="0">
                    <a:pos x="318" y="111"/>
                  </a:cxn>
                  <a:cxn ang="0">
                    <a:pos x="334" y="106"/>
                  </a:cxn>
                  <a:cxn ang="0">
                    <a:pos x="348" y="113"/>
                  </a:cxn>
                  <a:cxn ang="0">
                    <a:pos x="365" y="121"/>
                  </a:cxn>
                </a:cxnLst>
                <a:rect l="0" t="0" r="r" b="b"/>
                <a:pathLst>
                  <a:path w="367" h="213">
                    <a:moveTo>
                      <a:pt x="353" y="128"/>
                    </a:moveTo>
                    <a:lnTo>
                      <a:pt x="353" y="128"/>
                    </a:lnTo>
                    <a:lnTo>
                      <a:pt x="353" y="130"/>
                    </a:lnTo>
                    <a:lnTo>
                      <a:pt x="353" y="130"/>
                    </a:lnTo>
                    <a:lnTo>
                      <a:pt x="353" y="132"/>
                    </a:lnTo>
                    <a:lnTo>
                      <a:pt x="351" y="132"/>
                    </a:lnTo>
                    <a:lnTo>
                      <a:pt x="351" y="132"/>
                    </a:lnTo>
                    <a:lnTo>
                      <a:pt x="351" y="130"/>
                    </a:lnTo>
                    <a:lnTo>
                      <a:pt x="348" y="130"/>
                    </a:lnTo>
                    <a:lnTo>
                      <a:pt x="348" y="130"/>
                    </a:lnTo>
                    <a:lnTo>
                      <a:pt x="348" y="130"/>
                    </a:lnTo>
                    <a:lnTo>
                      <a:pt x="348" y="130"/>
                    </a:lnTo>
                    <a:lnTo>
                      <a:pt x="346" y="130"/>
                    </a:lnTo>
                    <a:lnTo>
                      <a:pt x="346" y="130"/>
                    </a:lnTo>
                    <a:lnTo>
                      <a:pt x="346" y="130"/>
                    </a:lnTo>
                    <a:lnTo>
                      <a:pt x="346" y="130"/>
                    </a:lnTo>
                    <a:lnTo>
                      <a:pt x="346" y="132"/>
                    </a:lnTo>
                    <a:lnTo>
                      <a:pt x="346" y="132"/>
                    </a:lnTo>
                    <a:lnTo>
                      <a:pt x="344" y="132"/>
                    </a:lnTo>
                    <a:lnTo>
                      <a:pt x="344" y="132"/>
                    </a:lnTo>
                    <a:lnTo>
                      <a:pt x="344" y="135"/>
                    </a:lnTo>
                    <a:lnTo>
                      <a:pt x="341" y="135"/>
                    </a:lnTo>
                    <a:lnTo>
                      <a:pt x="341" y="135"/>
                    </a:lnTo>
                    <a:lnTo>
                      <a:pt x="344" y="135"/>
                    </a:lnTo>
                    <a:lnTo>
                      <a:pt x="344" y="135"/>
                    </a:lnTo>
                    <a:lnTo>
                      <a:pt x="341" y="135"/>
                    </a:lnTo>
                    <a:lnTo>
                      <a:pt x="341" y="137"/>
                    </a:lnTo>
                    <a:lnTo>
                      <a:pt x="341" y="137"/>
                    </a:lnTo>
                    <a:lnTo>
                      <a:pt x="341" y="135"/>
                    </a:lnTo>
                    <a:lnTo>
                      <a:pt x="341" y="135"/>
                    </a:lnTo>
                    <a:lnTo>
                      <a:pt x="339" y="135"/>
                    </a:lnTo>
                    <a:lnTo>
                      <a:pt x="339" y="137"/>
                    </a:lnTo>
                    <a:lnTo>
                      <a:pt x="339" y="137"/>
                    </a:lnTo>
                    <a:lnTo>
                      <a:pt x="339" y="137"/>
                    </a:lnTo>
                    <a:lnTo>
                      <a:pt x="336" y="137"/>
                    </a:lnTo>
                    <a:lnTo>
                      <a:pt x="336" y="137"/>
                    </a:lnTo>
                    <a:lnTo>
                      <a:pt x="336" y="137"/>
                    </a:lnTo>
                    <a:lnTo>
                      <a:pt x="336" y="137"/>
                    </a:lnTo>
                    <a:lnTo>
                      <a:pt x="336" y="135"/>
                    </a:lnTo>
                    <a:lnTo>
                      <a:pt x="334" y="135"/>
                    </a:lnTo>
                    <a:lnTo>
                      <a:pt x="334" y="137"/>
                    </a:lnTo>
                    <a:lnTo>
                      <a:pt x="334" y="137"/>
                    </a:lnTo>
                    <a:lnTo>
                      <a:pt x="334" y="137"/>
                    </a:lnTo>
                    <a:lnTo>
                      <a:pt x="332" y="137"/>
                    </a:lnTo>
                    <a:lnTo>
                      <a:pt x="332" y="135"/>
                    </a:lnTo>
                    <a:lnTo>
                      <a:pt x="332" y="135"/>
                    </a:lnTo>
                    <a:lnTo>
                      <a:pt x="329" y="135"/>
                    </a:lnTo>
                    <a:lnTo>
                      <a:pt x="329" y="135"/>
                    </a:lnTo>
                    <a:lnTo>
                      <a:pt x="329" y="135"/>
                    </a:lnTo>
                    <a:lnTo>
                      <a:pt x="329" y="135"/>
                    </a:lnTo>
                    <a:lnTo>
                      <a:pt x="327" y="135"/>
                    </a:lnTo>
                    <a:lnTo>
                      <a:pt x="327" y="135"/>
                    </a:lnTo>
                    <a:lnTo>
                      <a:pt x="327" y="135"/>
                    </a:lnTo>
                    <a:lnTo>
                      <a:pt x="327" y="135"/>
                    </a:lnTo>
                    <a:lnTo>
                      <a:pt x="325" y="135"/>
                    </a:lnTo>
                    <a:lnTo>
                      <a:pt x="325" y="135"/>
                    </a:lnTo>
                    <a:lnTo>
                      <a:pt x="325" y="135"/>
                    </a:lnTo>
                    <a:lnTo>
                      <a:pt x="322" y="135"/>
                    </a:lnTo>
                    <a:lnTo>
                      <a:pt x="322" y="135"/>
                    </a:lnTo>
                    <a:lnTo>
                      <a:pt x="322" y="135"/>
                    </a:lnTo>
                    <a:lnTo>
                      <a:pt x="322" y="135"/>
                    </a:lnTo>
                    <a:lnTo>
                      <a:pt x="320" y="135"/>
                    </a:lnTo>
                    <a:lnTo>
                      <a:pt x="320" y="137"/>
                    </a:lnTo>
                    <a:lnTo>
                      <a:pt x="320" y="137"/>
                    </a:lnTo>
                    <a:lnTo>
                      <a:pt x="320" y="137"/>
                    </a:lnTo>
                    <a:lnTo>
                      <a:pt x="318" y="137"/>
                    </a:lnTo>
                    <a:lnTo>
                      <a:pt x="318" y="137"/>
                    </a:lnTo>
                    <a:lnTo>
                      <a:pt x="318" y="137"/>
                    </a:lnTo>
                    <a:lnTo>
                      <a:pt x="315" y="137"/>
                    </a:lnTo>
                    <a:lnTo>
                      <a:pt x="315" y="137"/>
                    </a:lnTo>
                    <a:lnTo>
                      <a:pt x="315" y="137"/>
                    </a:lnTo>
                    <a:lnTo>
                      <a:pt x="313" y="137"/>
                    </a:lnTo>
                    <a:lnTo>
                      <a:pt x="313" y="137"/>
                    </a:lnTo>
                    <a:lnTo>
                      <a:pt x="313" y="137"/>
                    </a:lnTo>
                    <a:lnTo>
                      <a:pt x="313" y="135"/>
                    </a:lnTo>
                    <a:lnTo>
                      <a:pt x="313" y="135"/>
                    </a:lnTo>
                    <a:lnTo>
                      <a:pt x="313" y="135"/>
                    </a:lnTo>
                    <a:lnTo>
                      <a:pt x="313" y="135"/>
                    </a:lnTo>
                    <a:lnTo>
                      <a:pt x="313" y="132"/>
                    </a:lnTo>
                    <a:lnTo>
                      <a:pt x="310" y="132"/>
                    </a:lnTo>
                    <a:lnTo>
                      <a:pt x="310" y="132"/>
                    </a:lnTo>
                    <a:lnTo>
                      <a:pt x="308" y="132"/>
                    </a:lnTo>
                    <a:lnTo>
                      <a:pt x="308" y="132"/>
                    </a:lnTo>
                    <a:lnTo>
                      <a:pt x="308" y="132"/>
                    </a:lnTo>
                    <a:lnTo>
                      <a:pt x="308" y="132"/>
                    </a:lnTo>
                    <a:lnTo>
                      <a:pt x="308" y="130"/>
                    </a:lnTo>
                    <a:lnTo>
                      <a:pt x="308" y="130"/>
                    </a:lnTo>
                    <a:lnTo>
                      <a:pt x="308" y="130"/>
                    </a:lnTo>
                    <a:lnTo>
                      <a:pt x="308" y="130"/>
                    </a:lnTo>
                    <a:lnTo>
                      <a:pt x="310" y="130"/>
                    </a:lnTo>
                    <a:lnTo>
                      <a:pt x="310" y="130"/>
                    </a:lnTo>
                    <a:lnTo>
                      <a:pt x="310" y="128"/>
                    </a:lnTo>
                    <a:lnTo>
                      <a:pt x="313" y="128"/>
                    </a:lnTo>
                    <a:lnTo>
                      <a:pt x="313" y="128"/>
                    </a:lnTo>
                    <a:lnTo>
                      <a:pt x="313" y="128"/>
                    </a:lnTo>
                    <a:lnTo>
                      <a:pt x="313" y="128"/>
                    </a:lnTo>
                    <a:lnTo>
                      <a:pt x="313" y="125"/>
                    </a:lnTo>
                    <a:lnTo>
                      <a:pt x="315" y="125"/>
                    </a:lnTo>
                    <a:lnTo>
                      <a:pt x="315" y="125"/>
                    </a:lnTo>
                    <a:lnTo>
                      <a:pt x="315" y="125"/>
                    </a:lnTo>
                    <a:lnTo>
                      <a:pt x="315" y="125"/>
                    </a:lnTo>
                    <a:lnTo>
                      <a:pt x="315" y="123"/>
                    </a:lnTo>
                    <a:lnTo>
                      <a:pt x="318" y="123"/>
                    </a:lnTo>
                    <a:lnTo>
                      <a:pt x="318" y="123"/>
                    </a:lnTo>
                    <a:lnTo>
                      <a:pt x="315" y="123"/>
                    </a:lnTo>
                    <a:lnTo>
                      <a:pt x="315" y="123"/>
                    </a:lnTo>
                    <a:lnTo>
                      <a:pt x="315" y="123"/>
                    </a:lnTo>
                    <a:lnTo>
                      <a:pt x="315" y="123"/>
                    </a:lnTo>
                    <a:lnTo>
                      <a:pt x="315" y="123"/>
                    </a:lnTo>
                    <a:lnTo>
                      <a:pt x="315" y="121"/>
                    </a:lnTo>
                    <a:lnTo>
                      <a:pt x="315" y="121"/>
                    </a:lnTo>
                    <a:lnTo>
                      <a:pt x="315" y="121"/>
                    </a:lnTo>
                    <a:lnTo>
                      <a:pt x="313" y="121"/>
                    </a:lnTo>
                    <a:lnTo>
                      <a:pt x="313" y="118"/>
                    </a:lnTo>
                    <a:lnTo>
                      <a:pt x="313" y="118"/>
                    </a:lnTo>
                    <a:lnTo>
                      <a:pt x="313" y="118"/>
                    </a:lnTo>
                    <a:lnTo>
                      <a:pt x="313" y="118"/>
                    </a:lnTo>
                    <a:lnTo>
                      <a:pt x="313" y="116"/>
                    </a:lnTo>
                    <a:lnTo>
                      <a:pt x="310" y="116"/>
                    </a:lnTo>
                    <a:lnTo>
                      <a:pt x="310" y="116"/>
                    </a:lnTo>
                    <a:lnTo>
                      <a:pt x="310" y="116"/>
                    </a:lnTo>
                    <a:lnTo>
                      <a:pt x="308" y="116"/>
                    </a:lnTo>
                    <a:lnTo>
                      <a:pt x="308" y="116"/>
                    </a:lnTo>
                    <a:lnTo>
                      <a:pt x="308" y="118"/>
                    </a:lnTo>
                    <a:lnTo>
                      <a:pt x="308" y="118"/>
                    </a:lnTo>
                    <a:lnTo>
                      <a:pt x="308" y="118"/>
                    </a:lnTo>
                    <a:lnTo>
                      <a:pt x="308" y="121"/>
                    </a:lnTo>
                    <a:lnTo>
                      <a:pt x="308" y="121"/>
                    </a:lnTo>
                    <a:lnTo>
                      <a:pt x="306" y="121"/>
                    </a:lnTo>
                    <a:lnTo>
                      <a:pt x="306" y="121"/>
                    </a:lnTo>
                    <a:lnTo>
                      <a:pt x="306" y="121"/>
                    </a:lnTo>
                    <a:lnTo>
                      <a:pt x="303" y="121"/>
                    </a:lnTo>
                    <a:lnTo>
                      <a:pt x="303" y="121"/>
                    </a:lnTo>
                    <a:lnTo>
                      <a:pt x="303" y="121"/>
                    </a:lnTo>
                    <a:lnTo>
                      <a:pt x="303" y="123"/>
                    </a:lnTo>
                    <a:lnTo>
                      <a:pt x="301" y="123"/>
                    </a:lnTo>
                    <a:lnTo>
                      <a:pt x="301" y="123"/>
                    </a:lnTo>
                    <a:lnTo>
                      <a:pt x="301" y="123"/>
                    </a:lnTo>
                    <a:lnTo>
                      <a:pt x="301" y="123"/>
                    </a:lnTo>
                    <a:lnTo>
                      <a:pt x="299" y="123"/>
                    </a:lnTo>
                    <a:lnTo>
                      <a:pt x="299" y="123"/>
                    </a:lnTo>
                    <a:lnTo>
                      <a:pt x="299" y="123"/>
                    </a:lnTo>
                    <a:lnTo>
                      <a:pt x="296" y="123"/>
                    </a:lnTo>
                    <a:lnTo>
                      <a:pt x="296" y="123"/>
                    </a:lnTo>
                    <a:lnTo>
                      <a:pt x="296" y="123"/>
                    </a:lnTo>
                    <a:lnTo>
                      <a:pt x="296" y="125"/>
                    </a:lnTo>
                    <a:lnTo>
                      <a:pt x="294" y="125"/>
                    </a:lnTo>
                    <a:lnTo>
                      <a:pt x="294" y="125"/>
                    </a:lnTo>
                    <a:lnTo>
                      <a:pt x="294" y="125"/>
                    </a:lnTo>
                    <a:lnTo>
                      <a:pt x="294" y="125"/>
                    </a:lnTo>
                    <a:lnTo>
                      <a:pt x="294" y="125"/>
                    </a:lnTo>
                    <a:lnTo>
                      <a:pt x="291" y="125"/>
                    </a:lnTo>
                    <a:lnTo>
                      <a:pt x="291" y="125"/>
                    </a:lnTo>
                    <a:lnTo>
                      <a:pt x="291" y="123"/>
                    </a:lnTo>
                    <a:lnTo>
                      <a:pt x="289" y="123"/>
                    </a:lnTo>
                    <a:lnTo>
                      <a:pt x="289" y="123"/>
                    </a:lnTo>
                    <a:lnTo>
                      <a:pt x="289" y="123"/>
                    </a:lnTo>
                    <a:lnTo>
                      <a:pt x="289" y="123"/>
                    </a:lnTo>
                    <a:lnTo>
                      <a:pt x="289" y="123"/>
                    </a:lnTo>
                    <a:lnTo>
                      <a:pt x="287" y="123"/>
                    </a:lnTo>
                    <a:lnTo>
                      <a:pt x="287" y="123"/>
                    </a:lnTo>
                    <a:lnTo>
                      <a:pt x="287" y="123"/>
                    </a:lnTo>
                    <a:lnTo>
                      <a:pt x="287" y="123"/>
                    </a:lnTo>
                    <a:lnTo>
                      <a:pt x="287" y="123"/>
                    </a:lnTo>
                    <a:lnTo>
                      <a:pt x="287" y="125"/>
                    </a:lnTo>
                    <a:lnTo>
                      <a:pt x="287" y="125"/>
                    </a:lnTo>
                    <a:lnTo>
                      <a:pt x="287" y="125"/>
                    </a:lnTo>
                    <a:lnTo>
                      <a:pt x="287" y="128"/>
                    </a:lnTo>
                    <a:lnTo>
                      <a:pt x="287" y="128"/>
                    </a:lnTo>
                    <a:lnTo>
                      <a:pt x="284" y="128"/>
                    </a:lnTo>
                    <a:lnTo>
                      <a:pt x="284" y="128"/>
                    </a:lnTo>
                    <a:lnTo>
                      <a:pt x="284" y="128"/>
                    </a:lnTo>
                    <a:lnTo>
                      <a:pt x="284" y="130"/>
                    </a:lnTo>
                    <a:lnTo>
                      <a:pt x="284" y="130"/>
                    </a:lnTo>
                    <a:lnTo>
                      <a:pt x="284" y="130"/>
                    </a:lnTo>
                    <a:lnTo>
                      <a:pt x="284" y="132"/>
                    </a:lnTo>
                    <a:lnTo>
                      <a:pt x="284" y="132"/>
                    </a:lnTo>
                    <a:lnTo>
                      <a:pt x="287" y="132"/>
                    </a:lnTo>
                    <a:lnTo>
                      <a:pt x="287" y="135"/>
                    </a:lnTo>
                    <a:lnTo>
                      <a:pt x="287" y="135"/>
                    </a:lnTo>
                    <a:lnTo>
                      <a:pt x="284" y="135"/>
                    </a:lnTo>
                    <a:lnTo>
                      <a:pt x="284" y="135"/>
                    </a:lnTo>
                    <a:lnTo>
                      <a:pt x="284" y="135"/>
                    </a:lnTo>
                    <a:lnTo>
                      <a:pt x="284" y="135"/>
                    </a:lnTo>
                    <a:lnTo>
                      <a:pt x="284" y="137"/>
                    </a:lnTo>
                    <a:lnTo>
                      <a:pt x="284" y="137"/>
                    </a:lnTo>
                    <a:lnTo>
                      <a:pt x="282" y="137"/>
                    </a:lnTo>
                    <a:lnTo>
                      <a:pt x="282" y="137"/>
                    </a:lnTo>
                    <a:lnTo>
                      <a:pt x="282" y="137"/>
                    </a:lnTo>
                    <a:lnTo>
                      <a:pt x="280" y="137"/>
                    </a:lnTo>
                    <a:lnTo>
                      <a:pt x="280" y="137"/>
                    </a:lnTo>
                    <a:lnTo>
                      <a:pt x="280" y="137"/>
                    </a:lnTo>
                    <a:lnTo>
                      <a:pt x="277" y="137"/>
                    </a:lnTo>
                    <a:lnTo>
                      <a:pt x="277" y="137"/>
                    </a:lnTo>
                    <a:lnTo>
                      <a:pt x="275" y="137"/>
                    </a:lnTo>
                    <a:lnTo>
                      <a:pt x="275" y="137"/>
                    </a:lnTo>
                    <a:lnTo>
                      <a:pt x="275" y="137"/>
                    </a:lnTo>
                    <a:lnTo>
                      <a:pt x="273" y="137"/>
                    </a:lnTo>
                    <a:lnTo>
                      <a:pt x="273" y="137"/>
                    </a:lnTo>
                    <a:lnTo>
                      <a:pt x="273" y="137"/>
                    </a:lnTo>
                    <a:lnTo>
                      <a:pt x="273" y="137"/>
                    </a:lnTo>
                    <a:lnTo>
                      <a:pt x="270" y="137"/>
                    </a:lnTo>
                    <a:lnTo>
                      <a:pt x="270" y="137"/>
                    </a:lnTo>
                    <a:lnTo>
                      <a:pt x="268" y="137"/>
                    </a:lnTo>
                    <a:lnTo>
                      <a:pt x="268" y="139"/>
                    </a:lnTo>
                    <a:lnTo>
                      <a:pt x="270" y="139"/>
                    </a:lnTo>
                    <a:lnTo>
                      <a:pt x="270" y="139"/>
                    </a:lnTo>
                    <a:lnTo>
                      <a:pt x="270" y="139"/>
                    </a:lnTo>
                    <a:lnTo>
                      <a:pt x="273" y="139"/>
                    </a:lnTo>
                    <a:lnTo>
                      <a:pt x="273" y="139"/>
                    </a:lnTo>
                    <a:lnTo>
                      <a:pt x="273" y="139"/>
                    </a:lnTo>
                    <a:lnTo>
                      <a:pt x="273" y="139"/>
                    </a:lnTo>
                    <a:lnTo>
                      <a:pt x="275" y="139"/>
                    </a:lnTo>
                    <a:lnTo>
                      <a:pt x="275" y="139"/>
                    </a:lnTo>
                    <a:lnTo>
                      <a:pt x="275" y="139"/>
                    </a:lnTo>
                    <a:lnTo>
                      <a:pt x="275" y="137"/>
                    </a:lnTo>
                    <a:lnTo>
                      <a:pt x="277" y="137"/>
                    </a:lnTo>
                    <a:lnTo>
                      <a:pt x="277" y="137"/>
                    </a:lnTo>
                    <a:lnTo>
                      <a:pt x="280" y="137"/>
                    </a:lnTo>
                    <a:lnTo>
                      <a:pt x="280" y="139"/>
                    </a:lnTo>
                    <a:lnTo>
                      <a:pt x="280" y="139"/>
                    </a:lnTo>
                    <a:lnTo>
                      <a:pt x="277" y="139"/>
                    </a:lnTo>
                    <a:lnTo>
                      <a:pt x="277" y="139"/>
                    </a:lnTo>
                    <a:lnTo>
                      <a:pt x="275" y="139"/>
                    </a:lnTo>
                    <a:lnTo>
                      <a:pt x="275" y="142"/>
                    </a:lnTo>
                    <a:lnTo>
                      <a:pt x="275" y="142"/>
                    </a:lnTo>
                    <a:lnTo>
                      <a:pt x="275" y="139"/>
                    </a:lnTo>
                    <a:lnTo>
                      <a:pt x="275" y="139"/>
                    </a:lnTo>
                    <a:lnTo>
                      <a:pt x="275" y="142"/>
                    </a:lnTo>
                    <a:lnTo>
                      <a:pt x="275" y="142"/>
                    </a:lnTo>
                    <a:lnTo>
                      <a:pt x="275" y="142"/>
                    </a:lnTo>
                    <a:lnTo>
                      <a:pt x="275" y="144"/>
                    </a:lnTo>
                    <a:lnTo>
                      <a:pt x="275" y="144"/>
                    </a:lnTo>
                    <a:lnTo>
                      <a:pt x="275" y="144"/>
                    </a:lnTo>
                    <a:lnTo>
                      <a:pt x="275" y="144"/>
                    </a:lnTo>
                    <a:lnTo>
                      <a:pt x="275" y="144"/>
                    </a:lnTo>
                    <a:lnTo>
                      <a:pt x="275" y="144"/>
                    </a:lnTo>
                    <a:lnTo>
                      <a:pt x="275" y="144"/>
                    </a:lnTo>
                    <a:lnTo>
                      <a:pt x="277" y="144"/>
                    </a:lnTo>
                    <a:lnTo>
                      <a:pt x="277" y="144"/>
                    </a:lnTo>
                    <a:lnTo>
                      <a:pt x="275" y="144"/>
                    </a:lnTo>
                    <a:lnTo>
                      <a:pt x="275" y="144"/>
                    </a:lnTo>
                    <a:lnTo>
                      <a:pt x="275" y="144"/>
                    </a:lnTo>
                    <a:lnTo>
                      <a:pt x="275" y="147"/>
                    </a:lnTo>
                    <a:lnTo>
                      <a:pt x="273" y="147"/>
                    </a:lnTo>
                    <a:lnTo>
                      <a:pt x="273" y="144"/>
                    </a:lnTo>
                    <a:lnTo>
                      <a:pt x="273" y="144"/>
                    </a:lnTo>
                    <a:lnTo>
                      <a:pt x="273" y="144"/>
                    </a:lnTo>
                    <a:lnTo>
                      <a:pt x="273" y="147"/>
                    </a:lnTo>
                    <a:lnTo>
                      <a:pt x="273" y="147"/>
                    </a:lnTo>
                    <a:lnTo>
                      <a:pt x="270" y="147"/>
                    </a:lnTo>
                    <a:lnTo>
                      <a:pt x="270" y="149"/>
                    </a:lnTo>
                    <a:lnTo>
                      <a:pt x="270" y="149"/>
                    </a:lnTo>
                    <a:lnTo>
                      <a:pt x="270" y="149"/>
                    </a:lnTo>
                    <a:lnTo>
                      <a:pt x="270" y="149"/>
                    </a:lnTo>
                    <a:lnTo>
                      <a:pt x="270" y="151"/>
                    </a:lnTo>
                    <a:lnTo>
                      <a:pt x="270" y="151"/>
                    </a:lnTo>
                    <a:lnTo>
                      <a:pt x="270" y="151"/>
                    </a:lnTo>
                    <a:lnTo>
                      <a:pt x="270" y="154"/>
                    </a:lnTo>
                    <a:lnTo>
                      <a:pt x="268" y="154"/>
                    </a:lnTo>
                    <a:lnTo>
                      <a:pt x="268" y="154"/>
                    </a:lnTo>
                    <a:lnTo>
                      <a:pt x="268" y="154"/>
                    </a:lnTo>
                    <a:lnTo>
                      <a:pt x="268" y="154"/>
                    </a:lnTo>
                    <a:lnTo>
                      <a:pt x="265" y="154"/>
                    </a:lnTo>
                    <a:lnTo>
                      <a:pt x="265" y="154"/>
                    </a:lnTo>
                    <a:lnTo>
                      <a:pt x="263" y="154"/>
                    </a:lnTo>
                    <a:lnTo>
                      <a:pt x="263" y="154"/>
                    </a:lnTo>
                    <a:lnTo>
                      <a:pt x="263" y="154"/>
                    </a:lnTo>
                    <a:lnTo>
                      <a:pt x="261" y="154"/>
                    </a:lnTo>
                    <a:lnTo>
                      <a:pt x="261" y="154"/>
                    </a:lnTo>
                    <a:lnTo>
                      <a:pt x="261" y="154"/>
                    </a:lnTo>
                    <a:lnTo>
                      <a:pt x="261" y="154"/>
                    </a:lnTo>
                    <a:lnTo>
                      <a:pt x="258" y="154"/>
                    </a:lnTo>
                    <a:lnTo>
                      <a:pt x="258" y="154"/>
                    </a:lnTo>
                    <a:lnTo>
                      <a:pt x="256" y="154"/>
                    </a:lnTo>
                    <a:lnTo>
                      <a:pt x="256" y="154"/>
                    </a:lnTo>
                    <a:lnTo>
                      <a:pt x="256" y="154"/>
                    </a:lnTo>
                    <a:lnTo>
                      <a:pt x="256" y="151"/>
                    </a:lnTo>
                    <a:lnTo>
                      <a:pt x="254" y="151"/>
                    </a:lnTo>
                    <a:lnTo>
                      <a:pt x="254" y="151"/>
                    </a:lnTo>
                    <a:lnTo>
                      <a:pt x="254" y="151"/>
                    </a:lnTo>
                    <a:lnTo>
                      <a:pt x="254" y="151"/>
                    </a:lnTo>
                    <a:lnTo>
                      <a:pt x="254" y="151"/>
                    </a:lnTo>
                    <a:lnTo>
                      <a:pt x="251" y="151"/>
                    </a:lnTo>
                    <a:lnTo>
                      <a:pt x="251" y="151"/>
                    </a:lnTo>
                    <a:lnTo>
                      <a:pt x="251" y="151"/>
                    </a:lnTo>
                    <a:lnTo>
                      <a:pt x="251" y="151"/>
                    </a:lnTo>
                    <a:lnTo>
                      <a:pt x="249" y="151"/>
                    </a:lnTo>
                    <a:lnTo>
                      <a:pt x="249" y="151"/>
                    </a:lnTo>
                    <a:lnTo>
                      <a:pt x="249" y="154"/>
                    </a:lnTo>
                    <a:lnTo>
                      <a:pt x="249" y="154"/>
                    </a:lnTo>
                    <a:lnTo>
                      <a:pt x="247" y="154"/>
                    </a:lnTo>
                    <a:lnTo>
                      <a:pt x="247" y="154"/>
                    </a:lnTo>
                    <a:lnTo>
                      <a:pt x="247" y="154"/>
                    </a:lnTo>
                    <a:lnTo>
                      <a:pt x="247" y="154"/>
                    </a:lnTo>
                    <a:lnTo>
                      <a:pt x="244" y="154"/>
                    </a:lnTo>
                    <a:lnTo>
                      <a:pt x="244" y="154"/>
                    </a:lnTo>
                    <a:lnTo>
                      <a:pt x="247" y="154"/>
                    </a:lnTo>
                    <a:lnTo>
                      <a:pt x="247" y="156"/>
                    </a:lnTo>
                    <a:lnTo>
                      <a:pt x="247" y="156"/>
                    </a:lnTo>
                    <a:lnTo>
                      <a:pt x="247" y="156"/>
                    </a:lnTo>
                    <a:lnTo>
                      <a:pt x="247" y="158"/>
                    </a:lnTo>
                    <a:lnTo>
                      <a:pt x="247" y="158"/>
                    </a:lnTo>
                    <a:lnTo>
                      <a:pt x="247" y="158"/>
                    </a:lnTo>
                    <a:lnTo>
                      <a:pt x="247" y="161"/>
                    </a:lnTo>
                    <a:lnTo>
                      <a:pt x="244" y="161"/>
                    </a:lnTo>
                    <a:lnTo>
                      <a:pt x="244" y="161"/>
                    </a:lnTo>
                    <a:lnTo>
                      <a:pt x="244" y="161"/>
                    </a:lnTo>
                    <a:lnTo>
                      <a:pt x="244" y="161"/>
                    </a:lnTo>
                    <a:lnTo>
                      <a:pt x="244" y="163"/>
                    </a:lnTo>
                    <a:lnTo>
                      <a:pt x="247" y="163"/>
                    </a:lnTo>
                    <a:lnTo>
                      <a:pt x="247" y="163"/>
                    </a:lnTo>
                    <a:lnTo>
                      <a:pt x="247" y="163"/>
                    </a:lnTo>
                    <a:lnTo>
                      <a:pt x="247" y="163"/>
                    </a:lnTo>
                    <a:lnTo>
                      <a:pt x="249" y="163"/>
                    </a:lnTo>
                    <a:lnTo>
                      <a:pt x="249" y="163"/>
                    </a:lnTo>
                    <a:lnTo>
                      <a:pt x="249" y="163"/>
                    </a:lnTo>
                    <a:lnTo>
                      <a:pt x="249" y="163"/>
                    </a:lnTo>
                    <a:lnTo>
                      <a:pt x="249" y="166"/>
                    </a:lnTo>
                    <a:lnTo>
                      <a:pt x="249" y="166"/>
                    </a:lnTo>
                    <a:lnTo>
                      <a:pt x="251" y="166"/>
                    </a:lnTo>
                    <a:lnTo>
                      <a:pt x="251" y="168"/>
                    </a:lnTo>
                    <a:lnTo>
                      <a:pt x="251" y="168"/>
                    </a:lnTo>
                    <a:lnTo>
                      <a:pt x="251" y="166"/>
                    </a:lnTo>
                    <a:lnTo>
                      <a:pt x="254" y="166"/>
                    </a:lnTo>
                    <a:lnTo>
                      <a:pt x="254" y="168"/>
                    </a:lnTo>
                    <a:lnTo>
                      <a:pt x="254" y="168"/>
                    </a:lnTo>
                    <a:lnTo>
                      <a:pt x="254" y="168"/>
                    </a:lnTo>
                    <a:lnTo>
                      <a:pt x="256" y="168"/>
                    </a:lnTo>
                    <a:lnTo>
                      <a:pt x="256" y="166"/>
                    </a:lnTo>
                    <a:lnTo>
                      <a:pt x="256" y="166"/>
                    </a:lnTo>
                    <a:lnTo>
                      <a:pt x="256" y="166"/>
                    </a:lnTo>
                    <a:lnTo>
                      <a:pt x="256" y="168"/>
                    </a:lnTo>
                    <a:lnTo>
                      <a:pt x="258" y="168"/>
                    </a:lnTo>
                    <a:lnTo>
                      <a:pt x="258" y="166"/>
                    </a:lnTo>
                    <a:lnTo>
                      <a:pt x="258" y="166"/>
                    </a:lnTo>
                    <a:lnTo>
                      <a:pt x="258" y="168"/>
                    </a:lnTo>
                    <a:lnTo>
                      <a:pt x="261" y="168"/>
                    </a:lnTo>
                    <a:lnTo>
                      <a:pt x="261" y="168"/>
                    </a:lnTo>
                    <a:lnTo>
                      <a:pt x="261" y="168"/>
                    </a:lnTo>
                    <a:lnTo>
                      <a:pt x="261" y="170"/>
                    </a:lnTo>
                    <a:lnTo>
                      <a:pt x="261" y="170"/>
                    </a:lnTo>
                    <a:lnTo>
                      <a:pt x="261" y="170"/>
                    </a:lnTo>
                    <a:lnTo>
                      <a:pt x="261" y="170"/>
                    </a:lnTo>
                    <a:lnTo>
                      <a:pt x="261" y="173"/>
                    </a:lnTo>
                    <a:lnTo>
                      <a:pt x="261" y="173"/>
                    </a:lnTo>
                    <a:lnTo>
                      <a:pt x="258" y="173"/>
                    </a:lnTo>
                    <a:lnTo>
                      <a:pt x="258" y="173"/>
                    </a:lnTo>
                    <a:lnTo>
                      <a:pt x="258" y="173"/>
                    </a:lnTo>
                    <a:lnTo>
                      <a:pt x="261" y="173"/>
                    </a:lnTo>
                    <a:lnTo>
                      <a:pt x="261" y="175"/>
                    </a:lnTo>
                    <a:lnTo>
                      <a:pt x="258" y="175"/>
                    </a:lnTo>
                    <a:lnTo>
                      <a:pt x="258" y="175"/>
                    </a:lnTo>
                    <a:lnTo>
                      <a:pt x="258" y="177"/>
                    </a:lnTo>
                    <a:lnTo>
                      <a:pt x="258" y="177"/>
                    </a:lnTo>
                    <a:lnTo>
                      <a:pt x="258" y="180"/>
                    </a:lnTo>
                    <a:lnTo>
                      <a:pt x="258" y="180"/>
                    </a:lnTo>
                    <a:lnTo>
                      <a:pt x="261" y="180"/>
                    </a:lnTo>
                    <a:lnTo>
                      <a:pt x="261" y="182"/>
                    </a:lnTo>
                    <a:lnTo>
                      <a:pt x="261" y="182"/>
                    </a:lnTo>
                    <a:lnTo>
                      <a:pt x="261" y="182"/>
                    </a:lnTo>
                    <a:lnTo>
                      <a:pt x="261" y="182"/>
                    </a:lnTo>
                    <a:lnTo>
                      <a:pt x="261" y="182"/>
                    </a:lnTo>
                    <a:lnTo>
                      <a:pt x="263" y="182"/>
                    </a:lnTo>
                    <a:lnTo>
                      <a:pt x="263" y="185"/>
                    </a:lnTo>
                    <a:lnTo>
                      <a:pt x="263" y="185"/>
                    </a:lnTo>
                    <a:lnTo>
                      <a:pt x="263" y="185"/>
                    </a:lnTo>
                    <a:lnTo>
                      <a:pt x="263" y="185"/>
                    </a:lnTo>
                    <a:lnTo>
                      <a:pt x="263" y="187"/>
                    </a:lnTo>
                    <a:lnTo>
                      <a:pt x="265" y="187"/>
                    </a:lnTo>
                    <a:lnTo>
                      <a:pt x="265" y="187"/>
                    </a:lnTo>
                    <a:lnTo>
                      <a:pt x="265" y="187"/>
                    </a:lnTo>
                    <a:lnTo>
                      <a:pt x="265" y="189"/>
                    </a:lnTo>
                    <a:lnTo>
                      <a:pt x="265" y="189"/>
                    </a:lnTo>
                    <a:lnTo>
                      <a:pt x="265" y="189"/>
                    </a:lnTo>
                    <a:lnTo>
                      <a:pt x="265" y="192"/>
                    </a:lnTo>
                    <a:lnTo>
                      <a:pt x="263" y="192"/>
                    </a:lnTo>
                    <a:lnTo>
                      <a:pt x="263" y="192"/>
                    </a:lnTo>
                    <a:lnTo>
                      <a:pt x="263" y="192"/>
                    </a:lnTo>
                    <a:lnTo>
                      <a:pt x="263" y="194"/>
                    </a:lnTo>
                    <a:lnTo>
                      <a:pt x="263" y="194"/>
                    </a:lnTo>
                    <a:lnTo>
                      <a:pt x="263" y="194"/>
                    </a:lnTo>
                    <a:lnTo>
                      <a:pt x="263" y="194"/>
                    </a:lnTo>
                    <a:lnTo>
                      <a:pt x="263" y="196"/>
                    </a:lnTo>
                    <a:lnTo>
                      <a:pt x="261" y="196"/>
                    </a:lnTo>
                    <a:lnTo>
                      <a:pt x="261" y="196"/>
                    </a:lnTo>
                    <a:lnTo>
                      <a:pt x="261" y="196"/>
                    </a:lnTo>
                    <a:lnTo>
                      <a:pt x="261" y="196"/>
                    </a:lnTo>
                    <a:lnTo>
                      <a:pt x="258" y="196"/>
                    </a:lnTo>
                    <a:lnTo>
                      <a:pt x="258" y="199"/>
                    </a:lnTo>
                    <a:lnTo>
                      <a:pt x="258" y="199"/>
                    </a:lnTo>
                    <a:lnTo>
                      <a:pt x="258" y="199"/>
                    </a:lnTo>
                    <a:lnTo>
                      <a:pt x="258" y="201"/>
                    </a:lnTo>
                    <a:lnTo>
                      <a:pt x="256" y="201"/>
                    </a:lnTo>
                    <a:lnTo>
                      <a:pt x="256" y="201"/>
                    </a:lnTo>
                    <a:lnTo>
                      <a:pt x="256" y="201"/>
                    </a:lnTo>
                    <a:lnTo>
                      <a:pt x="256" y="203"/>
                    </a:lnTo>
                    <a:lnTo>
                      <a:pt x="256" y="203"/>
                    </a:lnTo>
                    <a:lnTo>
                      <a:pt x="256" y="203"/>
                    </a:lnTo>
                    <a:lnTo>
                      <a:pt x="254" y="203"/>
                    </a:lnTo>
                    <a:lnTo>
                      <a:pt x="254" y="203"/>
                    </a:lnTo>
                    <a:lnTo>
                      <a:pt x="254" y="203"/>
                    </a:lnTo>
                    <a:lnTo>
                      <a:pt x="254" y="206"/>
                    </a:lnTo>
                    <a:lnTo>
                      <a:pt x="254" y="206"/>
                    </a:lnTo>
                    <a:lnTo>
                      <a:pt x="254" y="208"/>
                    </a:lnTo>
                    <a:lnTo>
                      <a:pt x="254" y="208"/>
                    </a:lnTo>
                    <a:lnTo>
                      <a:pt x="254" y="211"/>
                    </a:lnTo>
                    <a:lnTo>
                      <a:pt x="254" y="211"/>
                    </a:lnTo>
                    <a:lnTo>
                      <a:pt x="254" y="213"/>
                    </a:lnTo>
                    <a:lnTo>
                      <a:pt x="254" y="213"/>
                    </a:lnTo>
                    <a:lnTo>
                      <a:pt x="254" y="213"/>
                    </a:lnTo>
                    <a:lnTo>
                      <a:pt x="251" y="213"/>
                    </a:lnTo>
                    <a:lnTo>
                      <a:pt x="251" y="213"/>
                    </a:lnTo>
                    <a:lnTo>
                      <a:pt x="251" y="213"/>
                    </a:lnTo>
                    <a:lnTo>
                      <a:pt x="249" y="213"/>
                    </a:lnTo>
                    <a:lnTo>
                      <a:pt x="249" y="213"/>
                    </a:lnTo>
                    <a:lnTo>
                      <a:pt x="249" y="213"/>
                    </a:lnTo>
                    <a:lnTo>
                      <a:pt x="247" y="213"/>
                    </a:lnTo>
                    <a:lnTo>
                      <a:pt x="247" y="213"/>
                    </a:lnTo>
                    <a:lnTo>
                      <a:pt x="247" y="213"/>
                    </a:lnTo>
                    <a:lnTo>
                      <a:pt x="244" y="213"/>
                    </a:lnTo>
                    <a:lnTo>
                      <a:pt x="244" y="213"/>
                    </a:lnTo>
                    <a:lnTo>
                      <a:pt x="244" y="213"/>
                    </a:lnTo>
                    <a:lnTo>
                      <a:pt x="242" y="213"/>
                    </a:lnTo>
                    <a:lnTo>
                      <a:pt x="242" y="213"/>
                    </a:lnTo>
                    <a:lnTo>
                      <a:pt x="242" y="213"/>
                    </a:lnTo>
                    <a:lnTo>
                      <a:pt x="239" y="213"/>
                    </a:lnTo>
                    <a:lnTo>
                      <a:pt x="239" y="213"/>
                    </a:lnTo>
                    <a:lnTo>
                      <a:pt x="239" y="213"/>
                    </a:lnTo>
                    <a:lnTo>
                      <a:pt x="239" y="213"/>
                    </a:lnTo>
                    <a:lnTo>
                      <a:pt x="239" y="211"/>
                    </a:lnTo>
                    <a:lnTo>
                      <a:pt x="237" y="211"/>
                    </a:lnTo>
                    <a:lnTo>
                      <a:pt x="237" y="211"/>
                    </a:lnTo>
                    <a:lnTo>
                      <a:pt x="237" y="208"/>
                    </a:lnTo>
                    <a:lnTo>
                      <a:pt x="237" y="208"/>
                    </a:lnTo>
                    <a:lnTo>
                      <a:pt x="235" y="208"/>
                    </a:lnTo>
                    <a:lnTo>
                      <a:pt x="235" y="208"/>
                    </a:lnTo>
                    <a:lnTo>
                      <a:pt x="235" y="208"/>
                    </a:lnTo>
                    <a:lnTo>
                      <a:pt x="232" y="208"/>
                    </a:lnTo>
                    <a:lnTo>
                      <a:pt x="232" y="208"/>
                    </a:lnTo>
                    <a:lnTo>
                      <a:pt x="232" y="211"/>
                    </a:lnTo>
                    <a:lnTo>
                      <a:pt x="230" y="211"/>
                    </a:lnTo>
                    <a:lnTo>
                      <a:pt x="230" y="208"/>
                    </a:lnTo>
                    <a:lnTo>
                      <a:pt x="230" y="208"/>
                    </a:lnTo>
                    <a:lnTo>
                      <a:pt x="230" y="211"/>
                    </a:lnTo>
                    <a:lnTo>
                      <a:pt x="230" y="211"/>
                    </a:lnTo>
                    <a:lnTo>
                      <a:pt x="228" y="211"/>
                    </a:lnTo>
                    <a:lnTo>
                      <a:pt x="228" y="211"/>
                    </a:lnTo>
                    <a:lnTo>
                      <a:pt x="228" y="208"/>
                    </a:lnTo>
                    <a:lnTo>
                      <a:pt x="228" y="208"/>
                    </a:lnTo>
                    <a:lnTo>
                      <a:pt x="225" y="208"/>
                    </a:lnTo>
                    <a:lnTo>
                      <a:pt x="225" y="208"/>
                    </a:lnTo>
                    <a:lnTo>
                      <a:pt x="228" y="208"/>
                    </a:lnTo>
                    <a:lnTo>
                      <a:pt x="228" y="208"/>
                    </a:lnTo>
                    <a:lnTo>
                      <a:pt x="228" y="206"/>
                    </a:lnTo>
                    <a:lnTo>
                      <a:pt x="228" y="206"/>
                    </a:lnTo>
                    <a:lnTo>
                      <a:pt x="228" y="206"/>
                    </a:lnTo>
                    <a:lnTo>
                      <a:pt x="228" y="203"/>
                    </a:lnTo>
                    <a:lnTo>
                      <a:pt x="225" y="203"/>
                    </a:lnTo>
                    <a:lnTo>
                      <a:pt x="225" y="203"/>
                    </a:lnTo>
                    <a:lnTo>
                      <a:pt x="225" y="203"/>
                    </a:lnTo>
                    <a:lnTo>
                      <a:pt x="225" y="201"/>
                    </a:lnTo>
                    <a:lnTo>
                      <a:pt x="225" y="201"/>
                    </a:lnTo>
                    <a:lnTo>
                      <a:pt x="225" y="199"/>
                    </a:lnTo>
                    <a:lnTo>
                      <a:pt x="225" y="199"/>
                    </a:lnTo>
                    <a:lnTo>
                      <a:pt x="225" y="196"/>
                    </a:lnTo>
                    <a:lnTo>
                      <a:pt x="228" y="196"/>
                    </a:lnTo>
                    <a:lnTo>
                      <a:pt x="228" y="196"/>
                    </a:lnTo>
                    <a:lnTo>
                      <a:pt x="228" y="196"/>
                    </a:lnTo>
                    <a:lnTo>
                      <a:pt x="228" y="194"/>
                    </a:lnTo>
                    <a:lnTo>
                      <a:pt x="228" y="194"/>
                    </a:lnTo>
                    <a:lnTo>
                      <a:pt x="228" y="194"/>
                    </a:lnTo>
                    <a:lnTo>
                      <a:pt x="228" y="194"/>
                    </a:lnTo>
                    <a:lnTo>
                      <a:pt x="228" y="194"/>
                    </a:lnTo>
                    <a:lnTo>
                      <a:pt x="228" y="192"/>
                    </a:lnTo>
                    <a:lnTo>
                      <a:pt x="228" y="192"/>
                    </a:lnTo>
                    <a:lnTo>
                      <a:pt x="225" y="192"/>
                    </a:lnTo>
                    <a:lnTo>
                      <a:pt x="225" y="192"/>
                    </a:lnTo>
                    <a:lnTo>
                      <a:pt x="223" y="192"/>
                    </a:lnTo>
                    <a:lnTo>
                      <a:pt x="223" y="192"/>
                    </a:lnTo>
                    <a:lnTo>
                      <a:pt x="223" y="192"/>
                    </a:lnTo>
                    <a:lnTo>
                      <a:pt x="220" y="192"/>
                    </a:lnTo>
                    <a:lnTo>
                      <a:pt x="220" y="192"/>
                    </a:lnTo>
                    <a:lnTo>
                      <a:pt x="220" y="192"/>
                    </a:lnTo>
                    <a:lnTo>
                      <a:pt x="220" y="189"/>
                    </a:lnTo>
                    <a:lnTo>
                      <a:pt x="220" y="189"/>
                    </a:lnTo>
                    <a:lnTo>
                      <a:pt x="220" y="189"/>
                    </a:lnTo>
                    <a:lnTo>
                      <a:pt x="218" y="189"/>
                    </a:lnTo>
                    <a:lnTo>
                      <a:pt x="218" y="189"/>
                    </a:lnTo>
                    <a:lnTo>
                      <a:pt x="216" y="189"/>
                    </a:lnTo>
                    <a:lnTo>
                      <a:pt x="216" y="187"/>
                    </a:lnTo>
                    <a:lnTo>
                      <a:pt x="216" y="187"/>
                    </a:lnTo>
                    <a:lnTo>
                      <a:pt x="216" y="187"/>
                    </a:lnTo>
                    <a:lnTo>
                      <a:pt x="213" y="187"/>
                    </a:lnTo>
                    <a:lnTo>
                      <a:pt x="213" y="187"/>
                    </a:lnTo>
                    <a:lnTo>
                      <a:pt x="213" y="187"/>
                    </a:lnTo>
                    <a:lnTo>
                      <a:pt x="213" y="187"/>
                    </a:lnTo>
                    <a:lnTo>
                      <a:pt x="213" y="185"/>
                    </a:lnTo>
                    <a:lnTo>
                      <a:pt x="211" y="185"/>
                    </a:lnTo>
                    <a:lnTo>
                      <a:pt x="211" y="187"/>
                    </a:lnTo>
                    <a:lnTo>
                      <a:pt x="211" y="187"/>
                    </a:lnTo>
                    <a:lnTo>
                      <a:pt x="209" y="187"/>
                    </a:lnTo>
                    <a:lnTo>
                      <a:pt x="209" y="187"/>
                    </a:lnTo>
                    <a:lnTo>
                      <a:pt x="209" y="187"/>
                    </a:lnTo>
                    <a:lnTo>
                      <a:pt x="206" y="187"/>
                    </a:lnTo>
                    <a:lnTo>
                      <a:pt x="206" y="187"/>
                    </a:lnTo>
                    <a:lnTo>
                      <a:pt x="206" y="185"/>
                    </a:lnTo>
                    <a:lnTo>
                      <a:pt x="206" y="185"/>
                    </a:lnTo>
                    <a:lnTo>
                      <a:pt x="204" y="185"/>
                    </a:lnTo>
                    <a:lnTo>
                      <a:pt x="204" y="185"/>
                    </a:lnTo>
                    <a:lnTo>
                      <a:pt x="204" y="185"/>
                    </a:lnTo>
                    <a:lnTo>
                      <a:pt x="202" y="185"/>
                    </a:lnTo>
                    <a:lnTo>
                      <a:pt x="202" y="185"/>
                    </a:lnTo>
                    <a:lnTo>
                      <a:pt x="202" y="182"/>
                    </a:lnTo>
                    <a:lnTo>
                      <a:pt x="202" y="182"/>
                    </a:lnTo>
                    <a:lnTo>
                      <a:pt x="199" y="182"/>
                    </a:lnTo>
                    <a:lnTo>
                      <a:pt x="199" y="182"/>
                    </a:lnTo>
                    <a:lnTo>
                      <a:pt x="199" y="182"/>
                    </a:lnTo>
                    <a:lnTo>
                      <a:pt x="197" y="182"/>
                    </a:lnTo>
                    <a:lnTo>
                      <a:pt x="197" y="182"/>
                    </a:lnTo>
                    <a:lnTo>
                      <a:pt x="197" y="182"/>
                    </a:lnTo>
                    <a:lnTo>
                      <a:pt x="197" y="180"/>
                    </a:lnTo>
                    <a:lnTo>
                      <a:pt x="197" y="180"/>
                    </a:lnTo>
                    <a:lnTo>
                      <a:pt x="197" y="180"/>
                    </a:lnTo>
                    <a:lnTo>
                      <a:pt x="194" y="180"/>
                    </a:lnTo>
                    <a:lnTo>
                      <a:pt x="194" y="180"/>
                    </a:lnTo>
                    <a:lnTo>
                      <a:pt x="194" y="177"/>
                    </a:lnTo>
                    <a:lnTo>
                      <a:pt x="194" y="177"/>
                    </a:lnTo>
                    <a:lnTo>
                      <a:pt x="194" y="177"/>
                    </a:lnTo>
                    <a:lnTo>
                      <a:pt x="192" y="177"/>
                    </a:lnTo>
                    <a:lnTo>
                      <a:pt x="192" y="177"/>
                    </a:lnTo>
                    <a:lnTo>
                      <a:pt x="190" y="177"/>
                    </a:lnTo>
                    <a:lnTo>
                      <a:pt x="190" y="175"/>
                    </a:lnTo>
                    <a:lnTo>
                      <a:pt x="190" y="175"/>
                    </a:lnTo>
                    <a:lnTo>
                      <a:pt x="190" y="175"/>
                    </a:lnTo>
                    <a:lnTo>
                      <a:pt x="190" y="175"/>
                    </a:lnTo>
                    <a:lnTo>
                      <a:pt x="187" y="175"/>
                    </a:lnTo>
                    <a:lnTo>
                      <a:pt x="187" y="175"/>
                    </a:lnTo>
                    <a:lnTo>
                      <a:pt x="187" y="173"/>
                    </a:lnTo>
                    <a:lnTo>
                      <a:pt x="187" y="173"/>
                    </a:lnTo>
                    <a:lnTo>
                      <a:pt x="185" y="173"/>
                    </a:lnTo>
                    <a:lnTo>
                      <a:pt x="185" y="173"/>
                    </a:lnTo>
                    <a:lnTo>
                      <a:pt x="185" y="173"/>
                    </a:lnTo>
                    <a:lnTo>
                      <a:pt x="183" y="173"/>
                    </a:lnTo>
                    <a:lnTo>
                      <a:pt x="183" y="173"/>
                    </a:lnTo>
                    <a:lnTo>
                      <a:pt x="183" y="173"/>
                    </a:lnTo>
                    <a:lnTo>
                      <a:pt x="183" y="173"/>
                    </a:lnTo>
                    <a:lnTo>
                      <a:pt x="183" y="170"/>
                    </a:lnTo>
                    <a:lnTo>
                      <a:pt x="180" y="170"/>
                    </a:lnTo>
                    <a:lnTo>
                      <a:pt x="180" y="170"/>
                    </a:lnTo>
                    <a:lnTo>
                      <a:pt x="180" y="170"/>
                    </a:lnTo>
                    <a:lnTo>
                      <a:pt x="180" y="170"/>
                    </a:lnTo>
                    <a:lnTo>
                      <a:pt x="180" y="168"/>
                    </a:lnTo>
                    <a:lnTo>
                      <a:pt x="178" y="168"/>
                    </a:lnTo>
                    <a:lnTo>
                      <a:pt x="178" y="168"/>
                    </a:lnTo>
                    <a:lnTo>
                      <a:pt x="178" y="168"/>
                    </a:lnTo>
                    <a:lnTo>
                      <a:pt x="178" y="168"/>
                    </a:lnTo>
                    <a:lnTo>
                      <a:pt x="176" y="168"/>
                    </a:lnTo>
                    <a:lnTo>
                      <a:pt x="176" y="168"/>
                    </a:lnTo>
                    <a:lnTo>
                      <a:pt x="176" y="168"/>
                    </a:lnTo>
                    <a:lnTo>
                      <a:pt x="173" y="168"/>
                    </a:lnTo>
                    <a:lnTo>
                      <a:pt x="173" y="168"/>
                    </a:lnTo>
                    <a:lnTo>
                      <a:pt x="173" y="168"/>
                    </a:lnTo>
                    <a:lnTo>
                      <a:pt x="173" y="166"/>
                    </a:lnTo>
                    <a:lnTo>
                      <a:pt x="173" y="166"/>
                    </a:lnTo>
                    <a:lnTo>
                      <a:pt x="171" y="166"/>
                    </a:lnTo>
                    <a:lnTo>
                      <a:pt x="171" y="166"/>
                    </a:lnTo>
                    <a:lnTo>
                      <a:pt x="171" y="166"/>
                    </a:lnTo>
                    <a:lnTo>
                      <a:pt x="168" y="166"/>
                    </a:lnTo>
                    <a:lnTo>
                      <a:pt x="168" y="163"/>
                    </a:lnTo>
                    <a:lnTo>
                      <a:pt x="168" y="163"/>
                    </a:lnTo>
                    <a:lnTo>
                      <a:pt x="168" y="163"/>
                    </a:lnTo>
                    <a:lnTo>
                      <a:pt x="168" y="163"/>
                    </a:lnTo>
                    <a:lnTo>
                      <a:pt x="166" y="163"/>
                    </a:lnTo>
                    <a:lnTo>
                      <a:pt x="166" y="163"/>
                    </a:lnTo>
                    <a:lnTo>
                      <a:pt x="166" y="163"/>
                    </a:lnTo>
                    <a:lnTo>
                      <a:pt x="166" y="163"/>
                    </a:lnTo>
                    <a:lnTo>
                      <a:pt x="166" y="161"/>
                    </a:lnTo>
                    <a:lnTo>
                      <a:pt x="164" y="161"/>
                    </a:lnTo>
                    <a:lnTo>
                      <a:pt x="164" y="161"/>
                    </a:lnTo>
                    <a:lnTo>
                      <a:pt x="164" y="161"/>
                    </a:lnTo>
                    <a:lnTo>
                      <a:pt x="164" y="158"/>
                    </a:lnTo>
                    <a:lnTo>
                      <a:pt x="161" y="158"/>
                    </a:lnTo>
                    <a:lnTo>
                      <a:pt x="161" y="158"/>
                    </a:lnTo>
                    <a:lnTo>
                      <a:pt x="161" y="158"/>
                    </a:lnTo>
                    <a:lnTo>
                      <a:pt x="161" y="158"/>
                    </a:lnTo>
                    <a:lnTo>
                      <a:pt x="161" y="156"/>
                    </a:lnTo>
                    <a:lnTo>
                      <a:pt x="159" y="156"/>
                    </a:lnTo>
                    <a:lnTo>
                      <a:pt x="159" y="156"/>
                    </a:lnTo>
                    <a:lnTo>
                      <a:pt x="159" y="156"/>
                    </a:lnTo>
                    <a:lnTo>
                      <a:pt x="157" y="156"/>
                    </a:lnTo>
                    <a:lnTo>
                      <a:pt x="157" y="156"/>
                    </a:lnTo>
                    <a:lnTo>
                      <a:pt x="157" y="154"/>
                    </a:lnTo>
                    <a:lnTo>
                      <a:pt x="157" y="154"/>
                    </a:lnTo>
                    <a:lnTo>
                      <a:pt x="157" y="154"/>
                    </a:lnTo>
                    <a:lnTo>
                      <a:pt x="154" y="154"/>
                    </a:lnTo>
                    <a:lnTo>
                      <a:pt x="154" y="154"/>
                    </a:lnTo>
                    <a:lnTo>
                      <a:pt x="154" y="154"/>
                    </a:lnTo>
                    <a:lnTo>
                      <a:pt x="154" y="154"/>
                    </a:lnTo>
                    <a:lnTo>
                      <a:pt x="152" y="154"/>
                    </a:lnTo>
                    <a:lnTo>
                      <a:pt x="152" y="151"/>
                    </a:lnTo>
                    <a:lnTo>
                      <a:pt x="152" y="151"/>
                    </a:lnTo>
                    <a:lnTo>
                      <a:pt x="149" y="151"/>
                    </a:lnTo>
                    <a:lnTo>
                      <a:pt x="149" y="151"/>
                    </a:lnTo>
                    <a:lnTo>
                      <a:pt x="149" y="151"/>
                    </a:lnTo>
                    <a:lnTo>
                      <a:pt x="149" y="151"/>
                    </a:lnTo>
                    <a:lnTo>
                      <a:pt x="149" y="149"/>
                    </a:lnTo>
                    <a:lnTo>
                      <a:pt x="147" y="149"/>
                    </a:lnTo>
                    <a:lnTo>
                      <a:pt x="147" y="149"/>
                    </a:lnTo>
                    <a:lnTo>
                      <a:pt x="147" y="149"/>
                    </a:lnTo>
                    <a:lnTo>
                      <a:pt x="147" y="149"/>
                    </a:lnTo>
                    <a:lnTo>
                      <a:pt x="145" y="149"/>
                    </a:lnTo>
                    <a:lnTo>
                      <a:pt x="145" y="147"/>
                    </a:lnTo>
                    <a:lnTo>
                      <a:pt x="145" y="147"/>
                    </a:lnTo>
                    <a:lnTo>
                      <a:pt x="145" y="147"/>
                    </a:lnTo>
                    <a:lnTo>
                      <a:pt x="142" y="147"/>
                    </a:lnTo>
                    <a:lnTo>
                      <a:pt x="142" y="147"/>
                    </a:lnTo>
                    <a:lnTo>
                      <a:pt x="142" y="144"/>
                    </a:lnTo>
                    <a:lnTo>
                      <a:pt x="142" y="144"/>
                    </a:lnTo>
                    <a:lnTo>
                      <a:pt x="140" y="144"/>
                    </a:lnTo>
                    <a:lnTo>
                      <a:pt x="140" y="144"/>
                    </a:lnTo>
                    <a:lnTo>
                      <a:pt x="140" y="144"/>
                    </a:lnTo>
                    <a:lnTo>
                      <a:pt x="140" y="144"/>
                    </a:lnTo>
                    <a:lnTo>
                      <a:pt x="140" y="144"/>
                    </a:lnTo>
                    <a:lnTo>
                      <a:pt x="138" y="144"/>
                    </a:lnTo>
                    <a:lnTo>
                      <a:pt x="138" y="142"/>
                    </a:lnTo>
                    <a:lnTo>
                      <a:pt x="138" y="142"/>
                    </a:lnTo>
                    <a:lnTo>
                      <a:pt x="138" y="142"/>
                    </a:lnTo>
                    <a:lnTo>
                      <a:pt x="138" y="139"/>
                    </a:lnTo>
                    <a:lnTo>
                      <a:pt x="138" y="139"/>
                    </a:lnTo>
                    <a:lnTo>
                      <a:pt x="138" y="137"/>
                    </a:lnTo>
                    <a:lnTo>
                      <a:pt x="138" y="137"/>
                    </a:lnTo>
                    <a:lnTo>
                      <a:pt x="135" y="137"/>
                    </a:lnTo>
                    <a:lnTo>
                      <a:pt x="135" y="135"/>
                    </a:lnTo>
                    <a:lnTo>
                      <a:pt x="135" y="135"/>
                    </a:lnTo>
                    <a:lnTo>
                      <a:pt x="135" y="135"/>
                    </a:lnTo>
                    <a:lnTo>
                      <a:pt x="135" y="132"/>
                    </a:lnTo>
                    <a:lnTo>
                      <a:pt x="135" y="132"/>
                    </a:lnTo>
                    <a:lnTo>
                      <a:pt x="135" y="132"/>
                    </a:lnTo>
                    <a:lnTo>
                      <a:pt x="135" y="130"/>
                    </a:lnTo>
                    <a:lnTo>
                      <a:pt x="135" y="130"/>
                    </a:lnTo>
                    <a:lnTo>
                      <a:pt x="133" y="130"/>
                    </a:lnTo>
                    <a:lnTo>
                      <a:pt x="133" y="130"/>
                    </a:lnTo>
                    <a:lnTo>
                      <a:pt x="133" y="130"/>
                    </a:lnTo>
                    <a:lnTo>
                      <a:pt x="133" y="128"/>
                    </a:lnTo>
                    <a:lnTo>
                      <a:pt x="133" y="128"/>
                    </a:lnTo>
                    <a:lnTo>
                      <a:pt x="131" y="128"/>
                    </a:lnTo>
                    <a:lnTo>
                      <a:pt x="131" y="128"/>
                    </a:lnTo>
                    <a:lnTo>
                      <a:pt x="131" y="125"/>
                    </a:lnTo>
                    <a:lnTo>
                      <a:pt x="131" y="125"/>
                    </a:lnTo>
                    <a:lnTo>
                      <a:pt x="131" y="125"/>
                    </a:lnTo>
                    <a:lnTo>
                      <a:pt x="131" y="123"/>
                    </a:lnTo>
                    <a:lnTo>
                      <a:pt x="128" y="123"/>
                    </a:lnTo>
                    <a:lnTo>
                      <a:pt x="128" y="123"/>
                    </a:lnTo>
                    <a:lnTo>
                      <a:pt x="128" y="123"/>
                    </a:lnTo>
                    <a:lnTo>
                      <a:pt x="128" y="123"/>
                    </a:lnTo>
                    <a:lnTo>
                      <a:pt x="128" y="121"/>
                    </a:lnTo>
                    <a:lnTo>
                      <a:pt x="128" y="121"/>
                    </a:lnTo>
                    <a:lnTo>
                      <a:pt x="128" y="118"/>
                    </a:lnTo>
                    <a:lnTo>
                      <a:pt x="128" y="118"/>
                    </a:lnTo>
                    <a:lnTo>
                      <a:pt x="128" y="116"/>
                    </a:lnTo>
                    <a:lnTo>
                      <a:pt x="128" y="116"/>
                    </a:lnTo>
                    <a:lnTo>
                      <a:pt x="128" y="116"/>
                    </a:lnTo>
                    <a:lnTo>
                      <a:pt x="126" y="116"/>
                    </a:lnTo>
                    <a:lnTo>
                      <a:pt x="126" y="113"/>
                    </a:lnTo>
                    <a:lnTo>
                      <a:pt x="126" y="113"/>
                    </a:lnTo>
                    <a:lnTo>
                      <a:pt x="126" y="113"/>
                    </a:lnTo>
                    <a:lnTo>
                      <a:pt x="123" y="113"/>
                    </a:lnTo>
                    <a:lnTo>
                      <a:pt x="123" y="113"/>
                    </a:lnTo>
                    <a:lnTo>
                      <a:pt x="123" y="113"/>
                    </a:lnTo>
                    <a:lnTo>
                      <a:pt x="123" y="113"/>
                    </a:lnTo>
                    <a:lnTo>
                      <a:pt x="123" y="111"/>
                    </a:lnTo>
                    <a:lnTo>
                      <a:pt x="121" y="111"/>
                    </a:lnTo>
                    <a:lnTo>
                      <a:pt x="121" y="111"/>
                    </a:lnTo>
                    <a:lnTo>
                      <a:pt x="121" y="111"/>
                    </a:lnTo>
                    <a:lnTo>
                      <a:pt x="121" y="111"/>
                    </a:lnTo>
                    <a:lnTo>
                      <a:pt x="121" y="109"/>
                    </a:lnTo>
                    <a:lnTo>
                      <a:pt x="119" y="109"/>
                    </a:lnTo>
                    <a:lnTo>
                      <a:pt x="119" y="111"/>
                    </a:lnTo>
                    <a:lnTo>
                      <a:pt x="119" y="111"/>
                    </a:lnTo>
                    <a:lnTo>
                      <a:pt x="119" y="109"/>
                    </a:lnTo>
                    <a:lnTo>
                      <a:pt x="116" y="109"/>
                    </a:lnTo>
                    <a:lnTo>
                      <a:pt x="116" y="109"/>
                    </a:lnTo>
                    <a:lnTo>
                      <a:pt x="116" y="109"/>
                    </a:lnTo>
                    <a:lnTo>
                      <a:pt x="116" y="111"/>
                    </a:lnTo>
                    <a:lnTo>
                      <a:pt x="116" y="111"/>
                    </a:lnTo>
                    <a:lnTo>
                      <a:pt x="114" y="111"/>
                    </a:lnTo>
                    <a:lnTo>
                      <a:pt x="114" y="113"/>
                    </a:lnTo>
                    <a:lnTo>
                      <a:pt x="114" y="113"/>
                    </a:lnTo>
                    <a:lnTo>
                      <a:pt x="114" y="113"/>
                    </a:lnTo>
                    <a:lnTo>
                      <a:pt x="112" y="113"/>
                    </a:lnTo>
                    <a:lnTo>
                      <a:pt x="112" y="113"/>
                    </a:lnTo>
                    <a:lnTo>
                      <a:pt x="109" y="113"/>
                    </a:lnTo>
                    <a:lnTo>
                      <a:pt x="109" y="111"/>
                    </a:lnTo>
                    <a:lnTo>
                      <a:pt x="109" y="111"/>
                    </a:lnTo>
                    <a:lnTo>
                      <a:pt x="109" y="111"/>
                    </a:lnTo>
                    <a:lnTo>
                      <a:pt x="107" y="111"/>
                    </a:lnTo>
                    <a:lnTo>
                      <a:pt x="107" y="111"/>
                    </a:lnTo>
                    <a:lnTo>
                      <a:pt x="107" y="111"/>
                    </a:lnTo>
                    <a:lnTo>
                      <a:pt x="107" y="111"/>
                    </a:lnTo>
                    <a:lnTo>
                      <a:pt x="104" y="111"/>
                    </a:lnTo>
                    <a:lnTo>
                      <a:pt x="104" y="111"/>
                    </a:lnTo>
                    <a:lnTo>
                      <a:pt x="102" y="111"/>
                    </a:lnTo>
                    <a:lnTo>
                      <a:pt x="102" y="111"/>
                    </a:lnTo>
                    <a:lnTo>
                      <a:pt x="102" y="111"/>
                    </a:lnTo>
                    <a:lnTo>
                      <a:pt x="102" y="111"/>
                    </a:lnTo>
                    <a:lnTo>
                      <a:pt x="100" y="111"/>
                    </a:lnTo>
                    <a:lnTo>
                      <a:pt x="100" y="111"/>
                    </a:lnTo>
                    <a:lnTo>
                      <a:pt x="100" y="111"/>
                    </a:lnTo>
                    <a:lnTo>
                      <a:pt x="97" y="111"/>
                    </a:lnTo>
                    <a:lnTo>
                      <a:pt x="97" y="111"/>
                    </a:lnTo>
                    <a:lnTo>
                      <a:pt x="95" y="111"/>
                    </a:lnTo>
                    <a:lnTo>
                      <a:pt x="95" y="111"/>
                    </a:lnTo>
                    <a:lnTo>
                      <a:pt x="95" y="111"/>
                    </a:lnTo>
                    <a:lnTo>
                      <a:pt x="95" y="111"/>
                    </a:lnTo>
                    <a:lnTo>
                      <a:pt x="93" y="111"/>
                    </a:lnTo>
                    <a:lnTo>
                      <a:pt x="93" y="109"/>
                    </a:lnTo>
                    <a:lnTo>
                      <a:pt x="93" y="109"/>
                    </a:lnTo>
                    <a:lnTo>
                      <a:pt x="90" y="109"/>
                    </a:lnTo>
                    <a:lnTo>
                      <a:pt x="90" y="109"/>
                    </a:lnTo>
                    <a:lnTo>
                      <a:pt x="90" y="109"/>
                    </a:lnTo>
                    <a:lnTo>
                      <a:pt x="90" y="109"/>
                    </a:lnTo>
                    <a:lnTo>
                      <a:pt x="90" y="106"/>
                    </a:lnTo>
                    <a:lnTo>
                      <a:pt x="88" y="106"/>
                    </a:lnTo>
                    <a:lnTo>
                      <a:pt x="88" y="106"/>
                    </a:lnTo>
                    <a:lnTo>
                      <a:pt x="88" y="106"/>
                    </a:lnTo>
                    <a:lnTo>
                      <a:pt x="88" y="106"/>
                    </a:lnTo>
                    <a:lnTo>
                      <a:pt x="88" y="104"/>
                    </a:lnTo>
                    <a:lnTo>
                      <a:pt x="88" y="104"/>
                    </a:lnTo>
                    <a:lnTo>
                      <a:pt x="88" y="104"/>
                    </a:lnTo>
                    <a:lnTo>
                      <a:pt x="88" y="104"/>
                    </a:lnTo>
                    <a:lnTo>
                      <a:pt x="88" y="102"/>
                    </a:lnTo>
                    <a:lnTo>
                      <a:pt x="88" y="102"/>
                    </a:lnTo>
                    <a:lnTo>
                      <a:pt x="88" y="102"/>
                    </a:lnTo>
                    <a:lnTo>
                      <a:pt x="88" y="102"/>
                    </a:lnTo>
                    <a:lnTo>
                      <a:pt x="88" y="99"/>
                    </a:lnTo>
                    <a:lnTo>
                      <a:pt x="88" y="99"/>
                    </a:lnTo>
                    <a:lnTo>
                      <a:pt x="88" y="99"/>
                    </a:lnTo>
                    <a:lnTo>
                      <a:pt x="88" y="97"/>
                    </a:lnTo>
                    <a:lnTo>
                      <a:pt x="88" y="97"/>
                    </a:lnTo>
                    <a:lnTo>
                      <a:pt x="88" y="97"/>
                    </a:lnTo>
                    <a:lnTo>
                      <a:pt x="88" y="97"/>
                    </a:lnTo>
                    <a:lnTo>
                      <a:pt x="90" y="97"/>
                    </a:lnTo>
                    <a:lnTo>
                      <a:pt x="90" y="97"/>
                    </a:lnTo>
                    <a:lnTo>
                      <a:pt x="90" y="97"/>
                    </a:lnTo>
                    <a:lnTo>
                      <a:pt x="90" y="97"/>
                    </a:lnTo>
                    <a:lnTo>
                      <a:pt x="90" y="97"/>
                    </a:lnTo>
                    <a:lnTo>
                      <a:pt x="90" y="97"/>
                    </a:lnTo>
                    <a:lnTo>
                      <a:pt x="90" y="94"/>
                    </a:lnTo>
                    <a:lnTo>
                      <a:pt x="90" y="94"/>
                    </a:lnTo>
                    <a:lnTo>
                      <a:pt x="88" y="94"/>
                    </a:lnTo>
                    <a:lnTo>
                      <a:pt x="88" y="94"/>
                    </a:lnTo>
                    <a:lnTo>
                      <a:pt x="88" y="94"/>
                    </a:lnTo>
                    <a:lnTo>
                      <a:pt x="88" y="94"/>
                    </a:lnTo>
                    <a:lnTo>
                      <a:pt x="88" y="94"/>
                    </a:lnTo>
                    <a:lnTo>
                      <a:pt x="86" y="94"/>
                    </a:lnTo>
                    <a:lnTo>
                      <a:pt x="86" y="92"/>
                    </a:lnTo>
                    <a:lnTo>
                      <a:pt x="86" y="92"/>
                    </a:lnTo>
                    <a:lnTo>
                      <a:pt x="83" y="92"/>
                    </a:lnTo>
                    <a:lnTo>
                      <a:pt x="83" y="92"/>
                    </a:lnTo>
                    <a:lnTo>
                      <a:pt x="86" y="92"/>
                    </a:lnTo>
                    <a:lnTo>
                      <a:pt x="86" y="92"/>
                    </a:lnTo>
                    <a:lnTo>
                      <a:pt x="86" y="90"/>
                    </a:lnTo>
                    <a:lnTo>
                      <a:pt x="86" y="90"/>
                    </a:lnTo>
                    <a:lnTo>
                      <a:pt x="86" y="90"/>
                    </a:lnTo>
                    <a:lnTo>
                      <a:pt x="86" y="87"/>
                    </a:lnTo>
                    <a:lnTo>
                      <a:pt x="86" y="87"/>
                    </a:lnTo>
                    <a:lnTo>
                      <a:pt x="86" y="87"/>
                    </a:lnTo>
                    <a:lnTo>
                      <a:pt x="86" y="85"/>
                    </a:lnTo>
                    <a:lnTo>
                      <a:pt x="86" y="85"/>
                    </a:lnTo>
                    <a:lnTo>
                      <a:pt x="83" y="85"/>
                    </a:lnTo>
                    <a:lnTo>
                      <a:pt x="83" y="85"/>
                    </a:lnTo>
                    <a:lnTo>
                      <a:pt x="83" y="85"/>
                    </a:lnTo>
                    <a:lnTo>
                      <a:pt x="83" y="85"/>
                    </a:lnTo>
                    <a:lnTo>
                      <a:pt x="83" y="85"/>
                    </a:lnTo>
                    <a:lnTo>
                      <a:pt x="81" y="85"/>
                    </a:lnTo>
                    <a:lnTo>
                      <a:pt x="81" y="85"/>
                    </a:lnTo>
                    <a:lnTo>
                      <a:pt x="81" y="85"/>
                    </a:lnTo>
                    <a:lnTo>
                      <a:pt x="78" y="85"/>
                    </a:lnTo>
                    <a:lnTo>
                      <a:pt x="78" y="85"/>
                    </a:lnTo>
                    <a:lnTo>
                      <a:pt x="76" y="85"/>
                    </a:lnTo>
                    <a:lnTo>
                      <a:pt x="76" y="85"/>
                    </a:lnTo>
                    <a:lnTo>
                      <a:pt x="76" y="85"/>
                    </a:lnTo>
                    <a:lnTo>
                      <a:pt x="74" y="85"/>
                    </a:lnTo>
                    <a:lnTo>
                      <a:pt x="74" y="85"/>
                    </a:lnTo>
                    <a:lnTo>
                      <a:pt x="74" y="85"/>
                    </a:lnTo>
                    <a:lnTo>
                      <a:pt x="71" y="85"/>
                    </a:lnTo>
                    <a:lnTo>
                      <a:pt x="71" y="83"/>
                    </a:lnTo>
                    <a:lnTo>
                      <a:pt x="71" y="83"/>
                    </a:lnTo>
                    <a:lnTo>
                      <a:pt x="71" y="83"/>
                    </a:lnTo>
                    <a:lnTo>
                      <a:pt x="69" y="83"/>
                    </a:lnTo>
                    <a:lnTo>
                      <a:pt x="69" y="80"/>
                    </a:lnTo>
                    <a:lnTo>
                      <a:pt x="69" y="80"/>
                    </a:lnTo>
                    <a:lnTo>
                      <a:pt x="69" y="80"/>
                    </a:lnTo>
                    <a:lnTo>
                      <a:pt x="69" y="78"/>
                    </a:lnTo>
                    <a:lnTo>
                      <a:pt x="69" y="78"/>
                    </a:lnTo>
                    <a:lnTo>
                      <a:pt x="67" y="78"/>
                    </a:lnTo>
                    <a:lnTo>
                      <a:pt x="67" y="78"/>
                    </a:lnTo>
                    <a:lnTo>
                      <a:pt x="67" y="78"/>
                    </a:lnTo>
                    <a:lnTo>
                      <a:pt x="67" y="78"/>
                    </a:lnTo>
                    <a:lnTo>
                      <a:pt x="67" y="78"/>
                    </a:lnTo>
                    <a:lnTo>
                      <a:pt x="64" y="78"/>
                    </a:lnTo>
                    <a:lnTo>
                      <a:pt x="64" y="78"/>
                    </a:lnTo>
                    <a:lnTo>
                      <a:pt x="64" y="78"/>
                    </a:lnTo>
                    <a:lnTo>
                      <a:pt x="62" y="78"/>
                    </a:lnTo>
                    <a:lnTo>
                      <a:pt x="62" y="78"/>
                    </a:lnTo>
                    <a:lnTo>
                      <a:pt x="62" y="76"/>
                    </a:lnTo>
                    <a:lnTo>
                      <a:pt x="62" y="76"/>
                    </a:lnTo>
                    <a:lnTo>
                      <a:pt x="60" y="76"/>
                    </a:lnTo>
                    <a:lnTo>
                      <a:pt x="60" y="76"/>
                    </a:lnTo>
                    <a:lnTo>
                      <a:pt x="60" y="76"/>
                    </a:lnTo>
                    <a:lnTo>
                      <a:pt x="60" y="76"/>
                    </a:lnTo>
                    <a:lnTo>
                      <a:pt x="60" y="76"/>
                    </a:lnTo>
                    <a:lnTo>
                      <a:pt x="60" y="73"/>
                    </a:lnTo>
                    <a:lnTo>
                      <a:pt x="57" y="73"/>
                    </a:lnTo>
                    <a:lnTo>
                      <a:pt x="57" y="73"/>
                    </a:lnTo>
                    <a:lnTo>
                      <a:pt x="57" y="73"/>
                    </a:lnTo>
                    <a:lnTo>
                      <a:pt x="57" y="71"/>
                    </a:lnTo>
                    <a:lnTo>
                      <a:pt x="55" y="71"/>
                    </a:lnTo>
                    <a:lnTo>
                      <a:pt x="55" y="73"/>
                    </a:lnTo>
                    <a:lnTo>
                      <a:pt x="55" y="73"/>
                    </a:lnTo>
                    <a:lnTo>
                      <a:pt x="55" y="73"/>
                    </a:lnTo>
                    <a:lnTo>
                      <a:pt x="55" y="76"/>
                    </a:lnTo>
                    <a:lnTo>
                      <a:pt x="55" y="76"/>
                    </a:lnTo>
                    <a:lnTo>
                      <a:pt x="52" y="76"/>
                    </a:lnTo>
                    <a:lnTo>
                      <a:pt x="52" y="76"/>
                    </a:lnTo>
                    <a:lnTo>
                      <a:pt x="50" y="76"/>
                    </a:lnTo>
                    <a:lnTo>
                      <a:pt x="50" y="76"/>
                    </a:lnTo>
                    <a:lnTo>
                      <a:pt x="50" y="76"/>
                    </a:lnTo>
                    <a:lnTo>
                      <a:pt x="48" y="76"/>
                    </a:lnTo>
                    <a:lnTo>
                      <a:pt x="48" y="76"/>
                    </a:lnTo>
                    <a:lnTo>
                      <a:pt x="48" y="76"/>
                    </a:lnTo>
                    <a:lnTo>
                      <a:pt x="45" y="76"/>
                    </a:lnTo>
                    <a:lnTo>
                      <a:pt x="45" y="76"/>
                    </a:lnTo>
                    <a:lnTo>
                      <a:pt x="45" y="76"/>
                    </a:lnTo>
                    <a:lnTo>
                      <a:pt x="48" y="76"/>
                    </a:lnTo>
                    <a:lnTo>
                      <a:pt x="48" y="76"/>
                    </a:lnTo>
                    <a:lnTo>
                      <a:pt x="48" y="78"/>
                    </a:lnTo>
                    <a:lnTo>
                      <a:pt x="48" y="78"/>
                    </a:lnTo>
                    <a:lnTo>
                      <a:pt x="50" y="78"/>
                    </a:lnTo>
                    <a:lnTo>
                      <a:pt x="50" y="78"/>
                    </a:lnTo>
                    <a:lnTo>
                      <a:pt x="50" y="80"/>
                    </a:lnTo>
                    <a:lnTo>
                      <a:pt x="48" y="80"/>
                    </a:lnTo>
                    <a:lnTo>
                      <a:pt x="48" y="80"/>
                    </a:lnTo>
                    <a:lnTo>
                      <a:pt x="48" y="80"/>
                    </a:lnTo>
                    <a:lnTo>
                      <a:pt x="45" y="80"/>
                    </a:lnTo>
                    <a:lnTo>
                      <a:pt x="45" y="80"/>
                    </a:lnTo>
                    <a:lnTo>
                      <a:pt x="43" y="80"/>
                    </a:lnTo>
                    <a:lnTo>
                      <a:pt x="43" y="78"/>
                    </a:lnTo>
                    <a:lnTo>
                      <a:pt x="43" y="78"/>
                    </a:lnTo>
                    <a:lnTo>
                      <a:pt x="43" y="78"/>
                    </a:lnTo>
                    <a:lnTo>
                      <a:pt x="43" y="80"/>
                    </a:lnTo>
                    <a:lnTo>
                      <a:pt x="41" y="80"/>
                    </a:lnTo>
                    <a:lnTo>
                      <a:pt x="41" y="80"/>
                    </a:lnTo>
                    <a:lnTo>
                      <a:pt x="41" y="80"/>
                    </a:lnTo>
                    <a:lnTo>
                      <a:pt x="41" y="83"/>
                    </a:lnTo>
                    <a:lnTo>
                      <a:pt x="41" y="83"/>
                    </a:lnTo>
                    <a:lnTo>
                      <a:pt x="41" y="83"/>
                    </a:lnTo>
                    <a:lnTo>
                      <a:pt x="41" y="83"/>
                    </a:lnTo>
                    <a:lnTo>
                      <a:pt x="41" y="85"/>
                    </a:lnTo>
                    <a:lnTo>
                      <a:pt x="41" y="85"/>
                    </a:lnTo>
                    <a:lnTo>
                      <a:pt x="41" y="85"/>
                    </a:lnTo>
                    <a:lnTo>
                      <a:pt x="38" y="85"/>
                    </a:lnTo>
                    <a:lnTo>
                      <a:pt x="38" y="85"/>
                    </a:lnTo>
                    <a:lnTo>
                      <a:pt x="38" y="87"/>
                    </a:lnTo>
                    <a:lnTo>
                      <a:pt x="38" y="87"/>
                    </a:lnTo>
                    <a:lnTo>
                      <a:pt x="36" y="87"/>
                    </a:lnTo>
                    <a:lnTo>
                      <a:pt x="36" y="87"/>
                    </a:lnTo>
                    <a:lnTo>
                      <a:pt x="36" y="87"/>
                    </a:lnTo>
                    <a:lnTo>
                      <a:pt x="33" y="87"/>
                    </a:lnTo>
                    <a:lnTo>
                      <a:pt x="33" y="87"/>
                    </a:lnTo>
                    <a:lnTo>
                      <a:pt x="33" y="87"/>
                    </a:lnTo>
                    <a:lnTo>
                      <a:pt x="33" y="87"/>
                    </a:lnTo>
                    <a:lnTo>
                      <a:pt x="31" y="87"/>
                    </a:lnTo>
                    <a:lnTo>
                      <a:pt x="31" y="87"/>
                    </a:lnTo>
                    <a:lnTo>
                      <a:pt x="31" y="90"/>
                    </a:lnTo>
                    <a:lnTo>
                      <a:pt x="29" y="90"/>
                    </a:lnTo>
                    <a:lnTo>
                      <a:pt x="29" y="90"/>
                    </a:lnTo>
                    <a:lnTo>
                      <a:pt x="29" y="90"/>
                    </a:lnTo>
                    <a:lnTo>
                      <a:pt x="29" y="92"/>
                    </a:lnTo>
                    <a:lnTo>
                      <a:pt x="29" y="92"/>
                    </a:lnTo>
                    <a:lnTo>
                      <a:pt x="29" y="92"/>
                    </a:lnTo>
                    <a:lnTo>
                      <a:pt x="26" y="92"/>
                    </a:lnTo>
                    <a:lnTo>
                      <a:pt x="26" y="94"/>
                    </a:lnTo>
                    <a:lnTo>
                      <a:pt x="26" y="94"/>
                    </a:lnTo>
                    <a:lnTo>
                      <a:pt x="26" y="94"/>
                    </a:lnTo>
                    <a:lnTo>
                      <a:pt x="24" y="94"/>
                    </a:lnTo>
                    <a:lnTo>
                      <a:pt x="24" y="94"/>
                    </a:lnTo>
                    <a:lnTo>
                      <a:pt x="22" y="94"/>
                    </a:lnTo>
                    <a:lnTo>
                      <a:pt x="22" y="94"/>
                    </a:lnTo>
                    <a:lnTo>
                      <a:pt x="22" y="94"/>
                    </a:lnTo>
                    <a:lnTo>
                      <a:pt x="22" y="94"/>
                    </a:lnTo>
                    <a:lnTo>
                      <a:pt x="22" y="94"/>
                    </a:lnTo>
                    <a:lnTo>
                      <a:pt x="19" y="94"/>
                    </a:lnTo>
                    <a:lnTo>
                      <a:pt x="19" y="97"/>
                    </a:lnTo>
                    <a:lnTo>
                      <a:pt x="19" y="97"/>
                    </a:lnTo>
                    <a:lnTo>
                      <a:pt x="19" y="99"/>
                    </a:lnTo>
                    <a:lnTo>
                      <a:pt x="19" y="99"/>
                    </a:lnTo>
                    <a:lnTo>
                      <a:pt x="22" y="99"/>
                    </a:lnTo>
                    <a:lnTo>
                      <a:pt x="22" y="102"/>
                    </a:lnTo>
                    <a:lnTo>
                      <a:pt x="22" y="102"/>
                    </a:lnTo>
                    <a:lnTo>
                      <a:pt x="22" y="102"/>
                    </a:lnTo>
                    <a:lnTo>
                      <a:pt x="22" y="104"/>
                    </a:lnTo>
                    <a:lnTo>
                      <a:pt x="22" y="104"/>
                    </a:lnTo>
                    <a:lnTo>
                      <a:pt x="22" y="104"/>
                    </a:lnTo>
                    <a:lnTo>
                      <a:pt x="22" y="106"/>
                    </a:lnTo>
                    <a:lnTo>
                      <a:pt x="22" y="106"/>
                    </a:lnTo>
                    <a:lnTo>
                      <a:pt x="22" y="106"/>
                    </a:lnTo>
                    <a:lnTo>
                      <a:pt x="24" y="106"/>
                    </a:lnTo>
                    <a:lnTo>
                      <a:pt x="24" y="109"/>
                    </a:lnTo>
                    <a:lnTo>
                      <a:pt x="22" y="109"/>
                    </a:lnTo>
                    <a:lnTo>
                      <a:pt x="22" y="109"/>
                    </a:lnTo>
                    <a:lnTo>
                      <a:pt x="22" y="109"/>
                    </a:lnTo>
                    <a:lnTo>
                      <a:pt x="22" y="111"/>
                    </a:lnTo>
                    <a:lnTo>
                      <a:pt x="22" y="111"/>
                    </a:lnTo>
                    <a:lnTo>
                      <a:pt x="19" y="111"/>
                    </a:lnTo>
                    <a:lnTo>
                      <a:pt x="19" y="111"/>
                    </a:lnTo>
                    <a:lnTo>
                      <a:pt x="17" y="111"/>
                    </a:lnTo>
                    <a:lnTo>
                      <a:pt x="17" y="109"/>
                    </a:lnTo>
                    <a:lnTo>
                      <a:pt x="17" y="109"/>
                    </a:lnTo>
                    <a:lnTo>
                      <a:pt x="17" y="109"/>
                    </a:lnTo>
                    <a:lnTo>
                      <a:pt x="15" y="109"/>
                    </a:lnTo>
                    <a:lnTo>
                      <a:pt x="15" y="109"/>
                    </a:lnTo>
                    <a:lnTo>
                      <a:pt x="15" y="109"/>
                    </a:lnTo>
                    <a:lnTo>
                      <a:pt x="12" y="109"/>
                    </a:lnTo>
                    <a:lnTo>
                      <a:pt x="12" y="109"/>
                    </a:lnTo>
                    <a:lnTo>
                      <a:pt x="10" y="109"/>
                    </a:lnTo>
                    <a:lnTo>
                      <a:pt x="10" y="109"/>
                    </a:lnTo>
                    <a:lnTo>
                      <a:pt x="10" y="109"/>
                    </a:lnTo>
                    <a:lnTo>
                      <a:pt x="7" y="109"/>
                    </a:lnTo>
                    <a:lnTo>
                      <a:pt x="7" y="109"/>
                    </a:lnTo>
                    <a:lnTo>
                      <a:pt x="7" y="109"/>
                    </a:lnTo>
                    <a:lnTo>
                      <a:pt x="5" y="109"/>
                    </a:lnTo>
                    <a:lnTo>
                      <a:pt x="5" y="109"/>
                    </a:lnTo>
                    <a:lnTo>
                      <a:pt x="3" y="109"/>
                    </a:lnTo>
                    <a:lnTo>
                      <a:pt x="3" y="109"/>
                    </a:lnTo>
                    <a:lnTo>
                      <a:pt x="3" y="109"/>
                    </a:lnTo>
                    <a:lnTo>
                      <a:pt x="3" y="109"/>
                    </a:lnTo>
                    <a:lnTo>
                      <a:pt x="0" y="109"/>
                    </a:lnTo>
                    <a:lnTo>
                      <a:pt x="0" y="109"/>
                    </a:lnTo>
                    <a:lnTo>
                      <a:pt x="0" y="109"/>
                    </a:lnTo>
                    <a:lnTo>
                      <a:pt x="0" y="106"/>
                    </a:lnTo>
                    <a:lnTo>
                      <a:pt x="0" y="106"/>
                    </a:lnTo>
                    <a:lnTo>
                      <a:pt x="0" y="104"/>
                    </a:lnTo>
                    <a:lnTo>
                      <a:pt x="0" y="104"/>
                    </a:lnTo>
                    <a:lnTo>
                      <a:pt x="0" y="104"/>
                    </a:lnTo>
                    <a:lnTo>
                      <a:pt x="0" y="102"/>
                    </a:lnTo>
                    <a:lnTo>
                      <a:pt x="0" y="102"/>
                    </a:lnTo>
                    <a:lnTo>
                      <a:pt x="0" y="99"/>
                    </a:lnTo>
                    <a:lnTo>
                      <a:pt x="0" y="99"/>
                    </a:lnTo>
                    <a:lnTo>
                      <a:pt x="0" y="97"/>
                    </a:lnTo>
                    <a:lnTo>
                      <a:pt x="0" y="97"/>
                    </a:lnTo>
                    <a:lnTo>
                      <a:pt x="0" y="94"/>
                    </a:lnTo>
                    <a:lnTo>
                      <a:pt x="0" y="94"/>
                    </a:lnTo>
                    <a:lnTo>
                      <a:pt x="0" y="94"/>
                    </a:lnTo>
                    <a:lnTo>
                      <a:pt x="0" y="92"/>
                    </a:lnTo>
                    <a:lnTo>
                      <a:pt x="0" y="92"/>
                    </a:lnTo>
                    <a:lnTo>
                      <a:pt x="0" y="90"/>
                    </a:lnTo>
                    <a:lnTo>
                      <a:pt x="0" y="90"/>
                    </a:lnTo>
                    <a:lnTo>
                      <a:pt x="0" y="87"/>
                    </a:lnTo>
                    <a:lnTo>
                      <a:pt x="0" y="87"/>
                    </a:lnTo>
                    <a:lnTo>
                      <a:pt x="0" y="85"/>
                    </a:lnTo>
                    <a:lnTo>
                      <a:pt x="0" y="85"/>
                    </a:lnTo>
                    <a:lnTo>
                      <a:pt x="0" y="85"/>
                    </a:lnTo>
                    <a:lnTo>
                      <a:pt x="0" y="83"/>
                    </a:lnTo>
                    <a:lnTo>
                      <a:pt x="0" y="83"/>
                    </a:lnTo>
                    <a:lnTo>
                      <a:pt x="0" y="80"/>
                    </a:lnTo>
                    <a:lnTo>
                      <a:pt x="0" y="80"/>
                    </a:lnTo>
                    <a:lnTo>
                      <a:pt x="0" y="78"/>
                    </a:lnTo>
                    <a:lnTo>
                      <a:pt x="0" y="78"/>
                    </a:lnTo>
                    <a:lnTo>
                      <a:pt x="0" y="76"/>
                    </a:lnTo>
                    <a:lnTo>
                      <a:pt x="0" y="76"/>
                    </a:lnTo>
                    <a:lnTo>
                      <a:pt x="0" y="76"/>
                    </a:lnTo>
                    <a:lnTo>
                      <a:pt x="0" y="73"/>
                    </a:lnTo>
                    <a:lnTo>
                      <a:pt x="0" y="73"/>
                    </a:lnTo>
                    <a:lnTo>
                      <a:pt x="0" y="71"/>
                    </a:lnTo>
                    <a:lnTo>
                      <a:pt x="0" y="71"/>
                    </a:lnTo>
                    <a:lnTo>
                      <a:pt x="0" y="68"/>
                    </a:lnTo>
                    <a:lnTo>
                      <a:pt x="0" y="68"/>
                    </a:lnTo>
                    <a:lnTo>
                      <a:pt x="0" y="66"/>
                    </a:lnTo>
                    <a:lnTo>
                      <a:pt x="0" y="66"/>
                    </a:lnTo>
                    <a:lnTo>
                      <a:pt x="0" y="64"/>
                    </a:lnTo>
                    <a:lnTo>
                      <a:pt x="0" y="64"/>
                    </a:lnTo>
                    <a:lnTo>
                      <a:pt x="0" y="64"/>
                    </a:lnTo>
                    <a:lnTo>
                      <a:pt x="0" y="61"/>
                    </a:lnTo>
                    <a:lnTo>
                      <a:pt x="0" y="61"/>
                    </a:lnTo>
                    <a:lnTo>
                      <a:pt x="0" y="59"/>
                    </a:lnTo>
                    <a:lnTo>
                      <a:pt x="0" y="59"/>
                    </a:lnTo>
                    <a:lnTo>
                      <a:pt x="0" y="57"/>
                    </a:lnTo>
                    <a:lnTo>
                      <a:pt x="0" y="57"/>
                    </a:lnTo>
                    <a:lnTo>
                      <a:pt x="0" y="54"/>
                    </a:lnTo>
                    <a:lnTo>
                      <a:pt x="0" y="54"/>
                    </a:lnTo>
                    <a:lnTo>
                      <a:pt x="0" y="54"/>
                    </a:lnTo>
                    <a:lnTo>
                      <a:pt x="0" y="52"/>
                    </a:lnTo>
                    <a:lnTo>
                      <a:pt x="0" y="52"/>
                    </a:lnTo>
                    <a:lnTo>
                      <a:pt x="0" y="49"/>
                    </a:lnTo>
                    <a:lnTo>
                      <a:pt x="0" y="49"/>
                    </a:lnTo>
                    <a:lnTo>
                      <a:pt x="0" y="47"/>
                    </a:lnTo>
                    <a:lnTo>
                      <a:pt x="0" y="47"/>
                    </a:lnTo>
                    <a:lnTo>
                      <a:pt x="0" y="45"/>
                    </a:lnTo>
                    <a:lnTo>
                      <a:pt x="0" y="45"/>
                    </a:lnTo>
                    <a:lnTo>
                      <a:pt x="0" y="45"/>
                    </a:lnTo>
                    <a:lnTo>
                      <a:pt x="0" y="42"/>
                    </a:lnTo>
                    <a:lnTo>
                      <a:pt x="0" y="42"/>
                    </a:lnTo>
                    <a:lnTo>
                      <a:pt x="0" y="40"/>
                    </a:lnTo>
                    <a:lnTo>
                      <a:pt x="0" y="40"/>
                    </a:lnTo>
                    <a:lnTo>
                      <a:pt x="0" y="38"/>
                    </a:lnTo>
                    <a:lnTo>
                      <a:pt x="0" y="38"/>
                    </a:lnTo>
                    <a:lnTo>
                      <a:pt x="0" y="35"/>
                    </a:lnTo>
                    <a:lnTo>
                      <a:pt x="0" y="35"/>
                    </a:lnTo>
                    <a:lnTo>
                      <a:pt x="0" y="35"/>
                    </a:lnTo>
                    <a:lnTo>
                      <a:pt x="0" y="33"/>
                    </a:lnTo>
                    <a:lnTo>
                      <a:pt x="0" y="33"/>
                    </a:lnTo>
                    <a:lnTo>
                      <a:pt x="0" y="30"/>
                    </a:lnTo>
                    <a:lnTo>
                      <a:pt x="0" y="30"/>
                    </a:lnTo>
                    <a:lnTo>
                      <a:pt x="0" y="28"/>
                    </a:lnTo>
                    <a:lnTo>
                      <a:pt x="0" y="28"/>
                    </a:lnTo>
                    <a:lnTo>
                      <a:pt x="0" y="26"/>
                    </a:lnTo>
                    <a:lnTo>
                      <a:pt x="0" y="26"/>
                    </a:lnTo>
                    <a:lnTo>
                      <a:pt x="0" y="26"/>
                    </a:lnTo>
                    <a:lnTo>
                      <a:pt x="0" y="23"/>
                    </a:lnTo>
                    <a:lnTo>
                      <a:pt x="0" y="23"/>
                    </a:lnTo>
                    <a:lnTo>
                      <a:pt x="0" y="21"/>
                    </a:lnTo>
                    <a:lnTo>
                      <a:pt x="0" y="21"/>
                    </a:lnTo>
                    <a:lnTo>
                      <a:pt x="0" y="19"/>
                    </a:lnTo>
                    <a:lnTo>
                      <a:pt x="0" y="19"/>
                    </a:lnTo>
                    <a:lnTo>
                      <a:pt x="0" y="16"/>
                    </a:lnTo>
                    <a:lnTo>
                      <a:pt x="0" y="16"/>
                    </a:lnTo>
                    <a:lnTo>
                      <a:pt x="0" y="14"/>
                    </a:lnTo>
                    <a:lnTo>
                      <a:pt x="0" y="14"/>
                    </a:lnTo>
                    <a:lnTo>
                      <a:pt x="0" y="14"/>
                    </a:lnTo>
                    <a:lnTo>
                      <a:pt x="3" y="14"/>
                    </a:lnTo>
                    <a:lnTo>
                      <a:pt x="3" y="14"/>
                    </a:lnTo>
                    <a:lnTo>
                      <a:pt x="3" y="14"/>
                    </a:lnTo>
                    <a:lnTo>
                      <a:pt x="3" y="14"/>
                    </a:lnTo>
                    <a:lnTo>
                      <a:pt x="3" y="14"/>
                    </a:lnTo>
                    <a:lnTo>
                      <a:pt x="5" y="14"/>
                    </a:lnTo>
                    <a:lnTo>
                      <a:pt x="5" y="14"/>
                    </a:lnTo>
                    <a:lnTo>
                      <a:pt x="7" y="14"/>
                    </a:lnTo>
                    <a:lnTo>
                      <a:pt x="7" y="14"/>
                    </a:lnTo>
                    <a:lnTo>
                      <a:pt x="7" y="14"/>
                    </a:lnTo>
                    <a:lnTo>
                      <a:pt x="10" y="14"/>
                    </a:lnTo>
                    <a:lnTo>
                      <a:pt x="10" y="12"/>
                    </a:lnTo>
                    <a:lnTo>
                      <a:pt x="10" y="12"/>
                    </a:lnTo>
                    <a:lnTo>
                      <a:pt x="10" y="12"/>
                    </a:lnTo>
                    <a:lnTo>
                      <a:pt x="12" y="12"/>
                    </a:lnTo>
                    <a:lnTo>
                      <a:pt x="12" y="12"/>
                    </a:lnTo>
                    <a:lnTo>
                      <a:pt x="12" y="12"/>
                    </a:lnTo>
                    <a:lnTo>
                      <a:pt x="15" y="12"/>
                    </a:lnTo>
                    <a:lnTo>
                      <a:pt x="15" y="12"/>
                    </a:lnTo>
                    <a:lnTo>
                      <a:pt x="15" y="12"/>
                    </a:lnTo>
                    <a:lnTo>
                      <a:pt x="17" y="12"/>
                    </a:lnTo>
                    <a:lnTo>
                      <a:pt x="17" y="9"/>
                    </a:lnTo>
                    <a:lnTo>
                      <a:pt x="17" y="9"/>
                    </a:lnTo>
                    <a:lnTo>
                      <a:pt x="17" y="9"/>
                    </a:lnTo>
                    <a:lnTo>
                      <a:pt x="19" y="9"/>
                    </a:lnTo>
                    <a:lnTo>
                      <a:pt x="19" y="9"/>
                    </a:lnTo>
                    <a:lnTo>
                      <a:pt x="22" y="9"/>
                    </a:lnTo>
                    <a:lnTo>
                      <a:pt x="22" y="9"/>
                    </a:lnTo>
                    <a:lnTo>
                      <a:pt x="22" y="9"/>
                    </a:lnTo>
                    <a:lnTo>
                      <a:pt x="22" y="9"/>
                    </a:lnTo>
                    <a:lnTo>
                      <a:pt x="24" y="9"/>
                    </a:lnTo>
                    <a:lnTo>
                      <a:pt x="24" y="9"/>
                    </a:lnTo>
                    <a:lnTo>
                      <a:pt x="24" y="7"/>
                    </a:lnTo>
                    <a:lnTo>
                      <a:pt x="26" y="7"/>
                    </a:lnTo>
                    <a:lnTo>
                      <a:pt x="26" y="7"/>
                    </a:lnTo>
                    <a:lnTo>
                      <a:pt x="26" y="7"/>
                    </a:lnTo>
                    <a:lnTo>
                      <a:pt x="29" y="7"/>
                    </a:lnTo>
                    <a:lnTo>
                      <a:pt x="29" y="7"/>
                    </a:lnTo>
                    <a:lnTo>
                      <a:pt x="29" y="7"/>
                    </a:lnTo>
                    <a:lnTo>
                      <a:pt x="29" y="7"/>
                    </a:lnTo>
                    <a:lnTo>
                      <a:pt x="31" y="7"/>
                    </a:lnTo>
                    <a:lnTo>
                      <a:pt x="31" y="7"/>
                    </a:lnTo>
                    <a:lnTo>
                      <a:pt x="33" y="7"/>
                    </a:lnTo>
                    <a:lnTo>
                      <a:pt x="33" y="4"/>
                    </a:lnTo>
                    <a:lnTo>
                      <a:pt x="33" y="4"/>
                    </a:lnTo>
                    <a:lnTo>
                      <a:pt x="33" y="4"/>
                    </a:lnTo>
                    <a:lnTo>
                      <a:pt x="36" y="4"/>
                    </a:lnTo>
                    <a:lnTo>
                      <a:pt x="36" y="4"/>
                    </a:lnTo>
                    <a:lnTo>
                      <a:pt x="36" y="4"/>
                    </a:lnTo>
                    <a:lnTo>
                      <a:pt x="36" y="4"/>
                    </a:lnTo>
                    <a:lnTo>
                      <a:pt x="38" y="4"/>
                    </a:lnTo>
                    <a:lnTo>
                      <a:pt x="38" y="4"/>
                    </a:lnTo>
                    <a:lnTo>
                      <a:pt x="41" y="4"/>
                    </a:lnTo>
                    <a:lnTo>
                      <a:pt x="41" y="4"/>
                    </a:lnTo>
                    <a:lnTo>
                      <a:pt x="41" y="4"/>
                    </a:lnTo>
                    <a:lnTo>
                      <a:pt x="41" y="4"/>
                    </a:lnTo>
                    <a:lnTo>
                      <a:pt x="43" y="4"/>
                    </a:lnTo>
                    <a:lnTo>
                      <a:pt x="43" y="4"/>
                    </a:lnTo>
                    <a:lnTo>
                      <a:pt x="43" y="4"/>
                    </a:lnTo>
                    <a:lnTo>
                      <a:pt x="45" y="4"/>
                    </a:lnTo>
                    <a:lnTo>
                      <a:pt x="45" y="2"/>
                    </a:lnTo>
                    <a:lnTo>
                      <a:pt x="45" y="2"/>
                    </a:lnTo>
                    <a:lnTo>
                      <a:pt x="48" y="2"/>
                    </a:lnTo>
                    <a:lnTo>
                      <a:pt x="48" y="2"/>
                    </a:lnTo>
                    <a:lnTo>
                      <a:pt x="48" y="2"/>
                    </a:lnTo>
                    <a:lnTo>
                      <a:pt x="48" y="2"/>
                    </a:lnTo>
                    <a:lnTo>
                      <a:pt x="50" y="2"/>
                    </a:lnTo>
                    <a:lnTo>
                      <a:pt x="50" y="2"/>
                    </a:lnTo>
                    <a:lnTo>
                      <a:pt x="50" y="2"/>
                    </a:lnTo>
                    <a:lnTo>
                      <a:pt x="52" y="2"/>
                    </a:lnTo>
                    <a:lnTo>
                      <a:pt x="52" y="0"/>
                    </a:lnTo>
                    <a:lnTo>
                      <a:pt x="52" y="0"/>
                    </a:lnTo>
                    <a:lnTo>
                      <a:pt x="55" y="0"/>
                    </a:lnTo>
                    <a:lnTo>
                      <a:pt x="55" y="0"/>
                    </a:lnTo>
                    <a:lnTo>
                      <a:pt x="55" y="0"/>
                    </a:lnTo>
                    <a:lnTo>
                      <a:pt x="55" y="2"/>
                    </a:lnTo>
                    <a:lnTo>
                      <a:pt x="55" y="2"/>
                    </a:lnTo>
                    <a:lnTo>
                      <a:pt x="55" y="2"/>
                    </a:lnTo>
                    <a:lnTo>
                      <a:pt x="55" y="4"/>
                    </a:lnTo>
                    <a:lnTo>
                      <a:pt x="55" y="4"/>
                    </a:lnTo>
                    <a:lnTo>
                      <a:pt x="55" y="4"/>
                    </a:lnTo>
                    <a:lnTo>
                      <a:pt x="55" y="4"/>
                    </a:lnTo>
                    <a:lnTo>
                      <a:pt x="52" y="4"/>
                    </a:lnTo>
                    <a:lnTo>
                      <a:pt x="52" y="7"/>
                    </a:lnTo>
                    <a:lnTo>
                      <a:pt x="52" y="7"/>
                    </a:lnTo>
                    <a:lnTo>
                      <a:pt x="52" y="7"/>
                    </a:lnTo>
                    <a:lnTo>
                      <a:pt x="50" y="7"/>
                    </a:lnTo>
                    <a:lnTo>
                      <a:pt x="50" y="9"/>
                    </a:lnTo>
                    <a:lnTo>
                      <a:pt x="50" y="9"/>
                    </a:lnTo>
                    <a:lnTo>
                      <a:pt x="50" y="9"/>
                    </a:lnTo>
                    <a:lnTo>
                      <a:pt x="50" y="12"/>
                    </a:lnTo>
                    <a:lnTo>
                      <a:pt x="50" y="12"/>
                    </a:lnTo>
                    <a:lnTo>
                      <a:pt x="50" y="14"/>
                    </a:lnTo>
                    <a:lnTo>
                      <a:pt x="50" y="14"/>
                    </a:lnTo>
                    <a:lnTo>
                      <a:pt x="50" y="14"/>
                    </a:lnTo>
                    <a:lnTo>
                      <a:pt x="48" y="14"/>
                    </a:lnTo>
                    <a:lnTo>
                      <a:pt x="48" y="14"/>
                    </a:lnTo>
                    <a:lnTo>
                      <a:pt x="48" y="16"/>
                    </a:lnTo>
                    <a:lnTo>
                      <a:pt x="48" y="16"/>
                    </a:lnTo>
                    <a:lnTo>
                      <a:pt x="48" y="16"/>
                    </a:lnTo>
                    <a:lnTo>
                      <a:pt x="48" y="19"/>
                    </a:lnTo>
                    <a:lnTo>
                      <a:pt x="48" y="19"/>
                    </a:lnTo>
                    <a:lnTo>
                      <a:pt x="48" y="19"/>
                    </a:lnTo>
                    <a:lnTo>
                      <a:pt x="48" y="21"/>
                    </a:lnTo>
                    <a:lnTo>
                      <a:pt x="48" y="21"/>
                    </a:lnTo>
                    <a:lnTo>
                      <a:pt x="48" y="21"/>
                    </a:lnTo>
                    <a:lnTo>
                      <a:pt x="48" y="23"/>
                    </a:lnTo>
                    <a:lnTo>
                      <a:pt x="48" y="23"/>
                    </a:lnTo>
                    <a:lnTo>
                      <a:pt x="48" y="23"/>
                    </a:lnTo>
                    <a:lnTo>
                      <a:pt x="50" y="23"/>
                    </a:lnTo>
                    <a:lnTo>
                      <a:pt x="50" y="26"/>
                    </a:lnTo>
                    <a:lnTo>
                      <a:pt x="50" y="26"/>
                    </a:lnTo>
                    <a:lnTo>
                      <a:pt x="48" y="26"/>
                    </a:lnTo>
                    <a:lnTo>
                      <a:pt x="48" y="26"/>
                    </a:lnTo>
                    <a:lnTo>
                      <a:pt x="48" y="26"/>
                    </a:lnTo>
                    <a:lnTo>
                      <a:pt x="48" y="28"/>
                    </a:lnTo>
                    <a:lnTo>
                      <a:pt x="48" y="28"/>
                    </a:lnTo>
                    <a:lnTo>
                      <a:pt x="48" y="30"/>
                    </a:lnTo>
                    <a:lnTo>
                      <a:pt x="48" y="30"/>
                    </a:lnTo>
                    <a:lnTo>
                      <a:pt x="48" y="33"/>
                    </a:lnTo>
                    <a:lnTo>
                      <a:pt x="48" y="33"/>
                    </a:lnTo>
                    <a:lnTo>
                      <a:pt x="48" y="33"/>
                    </a:lnTo>
                    <a:lnTo>
                      <a:pt x="50" y="33"/>
                    </a:lnTo>
                    <a:lnTo>
                      <a:pt x="50" y="35"/>
                    </a:lnTo>
                    <a:lnTo>
                      <a:pt x="50" y="35"/>
                    </a:lnTo>
                    <a:lnTo>
                      <a:pt x="50" y="35"/>
                    </a:lnTo>
                    <a:lnTo>
                      <a:pt x="50" y="35"/>
                    </a:lnTo>
                    <a:lnTo>
                      <a:pt x="50" y="35"/>
                    </a:lnTo>
                    <a:lnTo>
                      <a:pt x="50" y="38"/>
                    </a:lnTo>
                    <a:lnTo>
                      <a:pt x="50" y="38"/>
                    </a:lnTo>
                    <a:lnTo>
                      <a:pt x="50" y="40"/>
                    </a:lnTo>
                    <a:lnTo>
                      <a:pt x="50" y="40"/>
                    </a:lnTo>
                    <a:lnTo>
                      <a:pt x="50" y="42"/>
                    </a:lnTo>
                    <a:lnTo>
                      <a:pt x="50" y="42"/>
                    </a:lnTo>
                    <a:lnTo>
                      <a:pt x="50" y="42"/>
                    </a:lnTo>
                    <a:lnTo>
                      <a:pt x="50" y="45"/>
                    </a:lnTo>
                    <a:lnTo>
                      <a:pt x="50" y="45"/>
                    </a:lnTo>
                    <a:lnTo>
                      <a:pt x="50" y="45"/>
                    </a:lnTo>
                    <a:lnTo>
                      <a:pt x="52" y="45"/>
                    </a:lnTo>
                    <a:lnTo>
                      <a:pt x="52" y="45"/>
                    </a:lnTo>
                    <a:lnTo>
                      <a:pt x="52" y="45"/>
                    </a:lnTo>
                    <a:lnTo>
                      <a:pt x="55" y="45"/>
                    </a:lnTo>
                    <a:lnTo>
                      <a:pt x="55" y="45"/>
                    </a:lnTo>
                    <a:lnTo>
                      <a:pt x="55" y="45"/>
                    </a:lnTo>
                    <a:lnTo>
                      <a:pt x="57" y="45"/>
                    </a:lnTo>
                    <a:lnTo>
                      <a:pt x="57" y="45"/>
                    </a:lnTo>
                    <a:lnTo>
                      <a:pt x="57" y="45"/>
                    </a:lnTo>
                    <a:lnTo>
                      <a:pt x="57" y="45"/>
                    </a:lnTo>
                    <a:lnTo>
                      <a:pt x="57" y="45"/>
                    </a:lnTo>
                    <a:lnTo>
                      <a:pt x="57" y="42"/>
                    </a:lnTo>
                    <a:lnTo>
                      <a:pt x="57" y="42"/>
                    </a:lnTo>
                    <a:lnTo>
                      <a:pt x="57" y="42"/>
                    </a:lnTo>
                    <a:lnTo>
                      <a:pt x="60" y="42"/>
                    </a:lnTo>
                    <a:lnTo>
                      <a:pt x="60" y="40"/>
                    </a:lnTo>
                    <a:lnTo>
                      <a:pt x="60" y="40"/>
                    </a:lnTo>
                    <a:lnTo>
                      <a:pt x="60" y="40"/>
                    </a:lnTo>
                    <a:lnTo>
                      <a:pt x="60" y="42"/>
                    </a:lnTo>
                    <a:lnTo>
                      <a:pt x="62" y="42"/>
                    </a:lnTo>
                    <a:lnTo>
                      <a:pt x="62" y="42"/>
                    </a:lnTo>
                    <a:lnTo>
                      <a:pt x="62" y="42"/>
                    </a:lnTo>
                    <a:lnTo>
                      <a:pt x="62" y="42"/>
                    </a:lnTo>
                    <a:lnTo>
                      <a:pt x="64" y="42"/>
                    </a:lnTo>
                    <a:lnTo>
                      <a:pt x="64" y="45"/>
                    </a:lnTo>
                    <a:lnTo>
                      <a:pt x="64" y="45"/>
                    </a:lnTo>
                    <a:lnTo>
                      <a:pt x="64" y="45"/>
                    </a:lnTo>
                    <a:lnTo>
                      <a:pt x="67" y="45"/>
                    </a:lnTo>
                    <a:lnTo>
                      <a:pt x="67" y="45"/>
                    </a:lnTo>
                    <a:lnTo>
                      <a:pt x="67" y="42"/>
                    </a:lnTo>
                    <a:lnTo>
                      <a:pt x="67" y="42"/>
                    </a:lnTo>
                    <a:lnTo>
                      <a:pt x="67" y="42"/>
                    </a:lnTo>
                    <a:lnTo>
                      <a:pt x="67" y="45"/>
                    </a:lnTo>
                    <a:lnTo>
                      <a:pt x="69" y="45"/>
                    </a:lnTo>
                    <a:lnTo>
                      <a:pt x="69" y="45"/>
                    </a:lnTo>
                    <a:lnTo>
                      <a:pt x="69" y="42"/>
                    </a:lnTo>
                    <a:lnTo>
                      <a:pt x="69" y="42"/>
                    </a:lnTo>
                    <a:lnTo>
                      <a:pt x="71" y="42"/>
                    </a:lnTo>
                    <a:lnTo>
                      <a:pt x="71" y="42"/>
                    </a:lnTo>
                    <a:lnTo>
                      <a:pt x="74" y="42"/>
                    </a:lnTo>
                    <a:lnTo>
                      <a:pt x="74" y="42"/>
                    </a:lnTo>
                    <a:lnTo>
                      <a:pt x="74" y="42"/>
                    </a:lnTo>
                    <a:lnTo>
                      <a:pt x="74" y="42"/>
                    </a:lnTo>
                    <a:lnTo>
                      <a:pt x="76" y="42"/>
                    </a:lnTo>
                    <a:lnTo>
                      <a:pt x="76" y="42"/>
                    </a:lnTo>
                    <a:lnTo>
                      <a:pt x="76" y="45"/>
                    </a:lnTo>
                    <a:lnTo>
                      <a:pt x="74" y="45"/>
                    </a:lnTo>
                    <a:lnTo>
                      <a:pt x="74" y="45"/>
                    </a:lnTo>
                    <a:lnTo>
                      <a:pt x="76" y="45"/>
                    </a:lnTo>
                    <a:lnTo>
                      <a:pt x="76" y="45"/>
                    </a:lnTo>
                    <a:lnTo>
                      <a:pt x="76" y="47"/>
                    </a:lnTo>
                    <a:lnTo>
                      <a:pt x="76" y="47"/>
                    </a:lnTo>
                    <a:lnTo>
                      <a:pt x="76" y="47"/>
                    </a:lnTo>
                    <a:lnTo>
                      <a:pt x="76" y="47"/>
                    </a:lnTo>
                    <a:lnTo>
                      <a:pt x="78" y="47"/>
                    </a:lnTo>
                    <a:lnTo>
                      <a:pt x="78" y="47"/>
                    </a:lnTo>
                    <a:lnTo>
                      <a:pt x="81" y="47"/>
                    </a:lnTo>
                    <a:lnTo>
                      <a:pt x="81" y="47"/>
                    </a:lnTo>
                    <a:lnTo>
                      <a:pt x="81" y="47"/>
                    </a:lnTo>
                    <a:lnTo>
                      <a:pt x="83" y="47"/>
                    </a:lnTo>
                    <a:lnTo>
                      <a:pt x="83" y="49"/>
                    </a:lnTo>
                    <a:lnTo>
                      <a:pt x="83" y="49"/>
                    </a:lnTo>
                    <a:lnTo>
                      <a:pt x="83" y="52"/>
                    </a:lnTo>
                    <a:lnTo>
                      <a:pt x="83" y="52"/>
                    </a:lnTo>
                    <a:lnTo>
                      <a:pt x="81" y="52"/>
                    </a:lnTo>
                    <a:lnTo>
                      <a:pt x="81" y="52"/>
                    </a:lnTo>
                    <a:lnTo>
                      <a:pt x="81" y="52"/>
                    </a:lnTo>
                    <a:lnTo>
                      <a:pt x="81" y="52"/>
                    </a:lnTo>
                    <a:lnTo>
                      <a:pt x="78" y="52"/>
                    </a:lnTo>
                    <a:lnTo>
                      <a:pt x="78" y="52"/>
                    </a:lnTo>
                    <a:lnTo>
                      <a:pt x="78" y="54"/>
                    </a:lnTo>
                    <a:lnTo>
                      <a:pt x="81" y="54"/>
                    </a:lnTo>
                    <a:lnTo>
                      <a:pt x="81" y="54"/>
                    </a:lnTo>
                    <a:lnTo>
                      <a:pt x="81" y="54"/>
                    </a:lnTo>
                    <a:lnTo>
                      <a:pt x="81" y="54"/>
                    </a:lnTo>
                    <a:lnTo>
                      <a:pt x="81" y="54"/>
                    </a:lnTo>
                    <a:lnTo>
                      <a:pt x="83" y="54"/>
                    </a:lnTo>
                    <a:lnTo>
                      <a:pt x="83" y="54"/>
                    </a:lnTo>
                    <a:lnTo>
                      <a:pt x="83" y="54"/>
                    </a:lnTo>
                    <a:lnTo>
                      <a:pt x="83" y="52"/>
                    </a:lnTo>
                    <a:lnTo>
                      <a:pt x="83" y="52"/>
                    </a:lnTo>
                    <a:lnTo>
                      <a:pt x="86" y="52"/>
                    </a:lnTo>
                    <a:lnTo>
                      <a:pt x="86" y="49"/>
                    </a:lnTo>
                    <a:lnTo>
                      <a:pt x="86" y="49"/>
                    </a:lnTo>
                    <a:lnTo>
                      <a:pt x="86" y="47"/>
                    </a:lnTo>
                    <a:lnTo>
                      <a:pt x="86" y="47"/>
                    </a:lnTo>
                    <a:lnTo>
                      <a:pt x="86" y="47"/>
                    </a:lnTo>
                    <a:lnTo>
                      <a:pt x="86" y="45"/>
                    </a:lnTo>
                    <a:lnTo>
                      <a:pt x="88" y="45"/>
                    </a:lnTo>
                    <a:lnTo>
                      <a:pt x="88" y="45"/>
                    </a:lnTo>
                    <a:lnTo>
                      <a:pt x="88" y="45"/>
                    </a:lnTo>
                    <a:lnTo>
                      <a:pt x="88" y="45"/>
                    </a:lnTo>
                    <a:lnTo>
                      <a:pt x="88" y="45"/>
                    </a:lnTo>
                    <a:lnTo>
                      <a:pt x="88" y="42"/>
                    </a:lnTo>
                    <a:lnTo>
                      <a:pt x="90" y="42"/>
                    </a:lnTo>
                    <a:lnTo>
                      <a:pt x="90" y="42"/>
                    </a:lnTo>
                    <a:lnTo>
                      <a:pt x="90" y="42"/>
                    </a:lnTo>
                    <a:lnTo>
                      <a:pt x="90" y="42"/>
                    </a:lnTo>
                    <a:lnTo>
                      <a:pt x="90" y="42"/>
                    </a:lnTo>
                    <a:lnTo>
                      <a:pt x="93" y="42"/>
                    </a:lnTo>
                    <a:lnTo>
                      <a:pt x="93" y="42"/>
                    </a:lnTo>
                    <a:lnTo>
                      <a:pt x="93" y="40"/>
                    </a:lnTo>
                    <a:lnTo>
                      <a:pt x="93" y="40"/>
                    </a:lnTo>
                    <a:lnTo>
                      <a:pt x="95" y="40"/>
                    </a:lnTo>
                    <a:lnTo>
                      <a:pt x="95" y="40"/>
                    </a:lnTo>
                    <a:lnTo>
                      <a:pt x="95" y="40"/>
                    </a:lnTo>
                    <a:lnTo>
                      <a:pt x="95" y="40"/>
                    </a:lnTo>
                    <a:lnTo>
                      <a:pt x="97" y="40"/>
                    </a:lnTo>
                    <a:lnTo>
                      <a:pt x="97" y="38"/>
                    </a:lnTo>
                    <a:lnTo>
                      <a:pt x="97" y="38"/>
                    </a:lnTo>
                    <a:lnTo>
                      <a:pt x="100" y="38"/>
                    </a:lnTo>
                    <a:lnTo>
                      <a:pt x="100" y="38"/>
                    </a:lnTo>
                    <a:lnTo>
                      <a:pt x="100" y="38"/>
                    </a:lnTo>
                    <a:lnTo>
                      <a:pt x="100" y="38"/>
                    </a:lnTo>
                    <a:lnTo>
                      <a:pt x="100" y="35"/>
                    </a:lnTo>
                    <a:lnTo>
                      <a:pt x="102" y="35"/>
                    </a:lnTo>
                    <a:lnTo>
                      <a:pt x="102" y="35"/>
                    </a:lnTo>
                    <a:lnTo>
                      <a:pt x="102" y="35"/>
                    </a:lnTo>
                    <a:lnTo>
                      <a:pt x="102" y="35"/>
                    </a:lnTo>
                    <a:lnTo>
                      <a:pt x="102" y="35"/>
                    </a:lnTo>
                    <a:lnTo>
                      <a:pt x="102" y="33"/>
                    </a:lnTo>
                    <a:lnTo>
                      <a:pt x="104" y="33"/>
                    </a:lnTo>
                    <a:lnTo>
                      <a:pt x="104" y="33"/>
                    </a:lnTo>
                    <a:lnTo>
                      <a:pt x="104" y="33"/>
                    </a:lnTo>
                    <a:lnTo>
                      <a:pt x="107" y="33"/>
                    </a:lnTo>
                    <a:lnTo>
                      <a:pt x="107" y="33"/>
                    </a:lnTo>
                    <a:lnTo>
                      <a:pt x="107" y="33"/>
                    </a:lnTo>
                    <a:lnTo>
                      <a:pt x="107" y="30"/>
                    </a:lnTo>
                    <a:lnTo>
                      <a:pt x="109" y="30"/>
                    </a:lnTo>
                    <a:lnTo>
                      <a:pt x="109" y="30"/>
                    </a:lnTo>
                    <a:lnTo>
                      <a:pt x="109" y="33"/>
                    </a:lnTo>
                    <a:lnTo>
                      <a:pt x="109" y="33"/>
                    </a:lnTo>
                    <a:lnTo>
                      <a:pt x="109" y="35"/>
                    </a:lnTo>
                    <a:lnTo>
                      <a:pt x="109" y="35"/>
                    </a:lnTo>
                    <a:lnTo>
                      <a:pt x="109" y="35"/>
                    </a:lnTo>
                    <a:lnTo>
                      <a:pt x="112" y="35"/>
                    </a:lnTo>
                    <a:lnTo>
                      <a:pt x="112" y="35"/>
                    </a:lnTo>
                    <a:lnTo>
                      <a:pt x="112" y="35"/>
                    </a:lnTo>
                    <a:lnTo>
                      <a:pt x="112" y="38"/>
                    </a:lnTo>
                    <a:lnTo>
                      <a:pt x="114" y="38"/>
                    </a:lnTo>
                    <a:lnTo>
                      <a:pt x="114" y="38"/>
                    </a:lnTo>
                    <a:lnTo>
                      <a:pt x="114" y="38"/>
                    </a:lnTo>
                    <a:lnTo>
                      <a:pt x="114" y="38"/>
                    </a:lnTo>
                    <a:lnTo>
                      <a:pt x="114" y="40"/>
                    </a:lnTo>
                    <a:lnTo>
                      <a:pt x="116" y="40"/>
                    </a:lnTo>
                    <a:lnTo>
                      <a:pt x="116" y="40"/>
                    </a:lnTo>
                    <a:lnTo>
                      <a:pt x="116" y="40"/>
                    </a:lnTo>
                    <a:lnTo>
                      <a:pt x="116" y="42"/>
                    </a:lnTo>
                    <a:lnTo>
                      <a:pt x="116" y="42"/>
                    </a:lnTo>
                    <a:lnTo>
                      <a:pt x="116" y="42"/>
                    </a:lnTo>
                    <a:lnTo>
                      <a:pt x="119" y="42"/>
                    </a:lnTo>
                    <a:lnTo>
                      <a:pt x="119" y="45"/>
                    </a:lnTo>
                    <a:lnTo>
                      <a:pt x="119" y="45"/>
                    </a:lnTo>
                    <a:lnTo>
                      <a:pt x="119" y="45"/>
                    </a:lnTo>
                    <a:lnTo>
                      <a:pt x="121" y="45"/>
                    </a:lnTo>
                    <a:lnTo>
                      <a:pt x="121" y="45"/>
                    </a:lnTo>
                    <a:lnTo>
                      <a:pt x="121" y="45"/>
                    </a:lnTo>
                    <a:lnTo>
                      <a:pt x="121" y="45"/>
                    </a:lnTo>
                    <a:lnTo>
                      <a:pt x="121" y="47"/>
                    </a:lnTo>
                    <a:lnTo>
                      <a:pt x="123" y="47"/>
                    </a:lnTo>
                    <a:lnTo>
                      <a:pt x="123" y="47"/>
                    </a:lnTo>
                    <a:lnTo>
                      <a:pt x="123" y="47"/>
                    </a:lnTo>
                    <a:lnTo>
                      <a:pt x="123" y="49"/>
                    </a:lnTo>
                    <a:lnTo>
                      <a:pt x="123" y="49"/>
                    </a:lnTo>
                    <a:lnTo>
                      <a:pt x="123" y="49"/>
                    </a:lnTo>
                    <a:lnTo>
                      <a:pt x="126" y="49"/>
                    </a:lnTo>
                    <a:lnTo>
                      <a:pt x="126" y="52"/>
                    </a:lnTo>
                    <a:lnTo>
                      <a:pt x="126" y="52"/>
                    </a:lnTo>
                    <a:lnTo>
                      <a:pt x="126" y="52"/>
                    </a:lnTo>
                    <a:lnTo>
                      <a:pt x="128" y="52"/>
                    </a:lnTo>
                    <a:lnTo>
                      <a:pt x="128" y="54"/>
                    </a:lnTo>
                    <a:lnTo>
                      <a:pt x="128" y="54"/>
                    </a:lnTo>
                    <a:lnTo>
                      <a:pt x="128" y="54"/>
                    </a:lnTo>
                    <a:lnTo>
                      <a:pt x="131" y="54"/>
                    </a:lnTo>
                    <a:lnTo>
                      <a:pt x="131" y="54"/>
                    </a:lnTo>
                    <a:lnTo>
                      <a:pt x="133" y="54"/>
                    </a:lnTo>
                    <a:lnTo>
                      <a:pt x="133" y="54"/>
                    </a:lnTo>
                    <a:lnTo>
                      <a:pt x="133" y="54"/>
                    </a:lnTo>
                    <a:lnTo>
                      <a:pt x="133" y="52"/>
                    </a:lnTo>
                    <a:lnTo>
                      <a:pt x="135" y="52"/>
                    </a:lnTo>
                    <a:lnTo>
                      <a:pt x="135" y="52"/>
                    </a:lnTo>
                    <a:lnTo>
                      <a:pt x="135" y="52"/>
                    </a:lnTo>
                    <a:lnTo>
                      <a:pt x="138" y="52"/>
                    </a:lnTo>
                    <a:lnTo>
                      <a:pt x="138" y="52"/>
                    </a:lnTo>
                    <a:lnTo>
                      <a:pt x="140" y="52"/>
                    </a:lnTo>
                    <a:lnTo>
                      <a:pt x="140" y="52"/>
                    </a:lnTo>
                    <a:lnTo>
                      <a:pt x="140" y="52"/>
                    </a:lnTo>
                    <a:lnTo>
                      <a:pt x="140" y="52"/>
                    </a:lnTo>
                    <a:lnTo>
                      <a:pt x="142" y="52"/>
                    </a:lnTo>
                    <a:lnTo>
                      <a:pt x="142" y="52"/>
                    </a:lnTo>
                    <a:lnTo>
                      <a:pt x="142" y="52"/>
                    </a:lnTo>
                    <a:lnTo>
                      <a:pt x="145" y="52"/>
                    </a:lnTo>
                    <a:lnTo>
                      <a:pt x="145" y="52"/>
                    </a:lnTo>
                    <a:lnTo>
                      <a:pt x="147" y="52"/>
                    </a:lnTo>
                    <a:lnTo>
                      <a:pt x="147" y="49"/>
                    </a:lnTo>
                    <a:lnTo>
                      <a:pt x="147" y="49"/>
                    </a:lnTo>
                    <a:lnTo>
                      <a:pt x="147" y="49"/>
                    </a:lnTo>
                    <a:lnTo>
                      <a:pt x="149" y="49"/>
                    </a:lnTo>
                    <a:lnTo>
                      <a:pt x="149" y="49"/>
                    </a:lnTo>
                    <a:lnTo>
                      <a:pt x="149" y="49"/>
                    </a:lnTo>
                    <a:lnTo>
                      <a:pt x="152" y="49"/>
                    </a:lnTo>
                    <a:lnTo>
                      <a:pt x="152" y="49"/>
                    </a:lnTo>
                    <a:lnTo>
                      <a:pt x="154" y="49"/>
                    </a:lnTo>
                    <a:lnTo>
                      <a:pt x="154" y="49"/>
                    </a:lnTo>
                    <a:lnTo>
                      <a:pt x="154" y="49"/>
                    </a:lnTo>
                    <a:lnTo>
                      <a:pt x="154" y="49"/>
                    </a:lnTo>
                    <a:lnTo>
                      <a:pt x="157" y="49"/>
                    </a:lnTo>
                    <a:lnTo>
                      <a:pt x="157" y="49"/>
                    </a:lnTo>
                    <a:lnTo>
                      <a:pt x="157" y="49"/>
                    </a:lnTo>
                    <a:lnTo>
                      <a:pt x="159" y="49"/>
                    </a:lnTo>
                    <a:lnTo>
                      <a:pt x="159" y="49"/>
                    </a:lnTo>
                    <a:lnTo>
                      <a:pt x="161" y="49"/>
                    </a:lnTo>
                    <a:lnTo>
                      <a:pt x="161" y="49"/>
                    </a:lnTo>
                    <a:lnTo>
                      <a:pt x="161" y="49"/>
                    </a:lnTo>
                    <a:lnTo>
                      <a:pt x="164" y="49"/>
                    </a:lnTo>
                    <a:lnTo>
                      <a:pt x="164" y="49"/>
                    </a:lnTo>
                    <a:lnTo>
                      <a:pt x="164" y="49"/>
                    </a:lnTo>
                    <a:lnTo>
                      <a:pt x="166" y="49"/>
                    </a:lnTo>
                    <a:lnTo>
                      <a:pt x="166" y="49"/>
                    </a:lnTo>
                    <a:lnTo>
                      <a:pt x="166" y="49"/>
                    </a:lnTo>
                    <a:lnTo>
                      <a:pt x="168" y="49"/>
                    </a:lnTo>
                    <a:lnTo>
                      <a:pt x="168" y="49"/>
                    </a:lnTo>
                    <a:lnTo>
                      <a:pt x="168" y="49"/>
                    </a:lnTo>
                    <a:lnTo>
                      <a:pt x="171" y="49"/>
                    </a:lnTo>
                    <a:lnTo>
                      <a:pt x="171" y="49"/>
                    </a:lnTo>
                    <a:lnTo>
                      <a:pt x="173" y="49"/>
                    </a:lnTo>
                    <a:lnTo>
                      <a:pt x="173" y="49"/>
                    </a:lnTo>
                    <a:lnTo>
                      <a:pt x="173" y="49"/>
                    </a:lnTo>
                    <a:lnTo>
                      <a:pt x="176" y="49"/>
                    </a:lnTo>
                    <a:lnTo>
                      <a:pt x="176" y="49"/>
                    </a:lnTo>
                    <a:lnTo>
                      <a:pt x="176" y="49"/>
                    </a:lnTo>
                    <a:lnTo>
                      <a:pt x="178" y="49"/>
                    </a:lnTo>
                    <a:lnTo>
                      <a:pt x="178" y="49"/>
                    </a:lnTo>
                    <a:lnTo>
                      <a:pt x="180" y="49"/>
                    </a:lnTo>
                    <a:lnTo>
                      <a:pt x="180" y="49"/>
                    </a:lnTo>
                    <a:lnTo>
                      <a:pt x="180" y="52"/>
                    </a:lnTo>
                    <a:lnTo>
                      <a:pt x="180" y="52"/>
                    </a:lnTo>
                    <a:lnTo>
                      <a:pt x="183" y="52"/>
                    </a:lnTo>
                    <a:lnTo>
                      <a:pt x="183" y="52"/>
                    </a:lnTo>
                    <a:lnTo>
                      <a:pt x="183" y="49"/>
                    </a:lnTo>
                    <a:lnTo>
                      <a:pt x="183" y="49"/>
                    </a:lnTo>
                    <a:lnTo>
                      <a:pt x="185" y="49"/>
                    </a:lnTo>
                    <a:lnTo>
                      <a:pt x="185" y="49"/>
                    </a:lnTo>
                    <a:lnTo>
                      <a:pt x="185" y="49"/>
                    </a:lnTo>
                    <a:lnTo>
                      <a:pt x="187" y="49"/>
                    </a:lnTo>
                    <a:lnTo>
                      <a:pt x="187" y="49"/>
                    </a:lnTo>
                    <a:lnTo>
                      <a:pt x="187" y="49"/>
                    </a:lnTo>
                    <a:lnTo>
                      <a:pt x="187" y="47"/>
                    </a:lnTo>
                    <a:lnTo>
                      <a:pt x="190" y="47"/>
                    </a:lnTo>
                    <a:lnTo>
                      <a:pt x="190" y="47"/>
                    </a:lnTo>
                    <a:lnTo>
                      <a:pt x="190" y="47"/>
                    </a:lnTo>
                    <a:lnTo>
                      <a:pt x="190" y="47"/>
                    </a:lnTo>
                    <a:lnTo>
                      <a:pt x="192" y="47"/>
                    </a:lnTo>
                    <a:lnTo>
                      <a:pt x="192" y="47"/>
                    </a:lnTo>
                    <a:lnTo>
                      <a:pt x="194" y="47"/>
                    </a:lnTo>
                    <a:lnTo>
                      <a:pt x="194" y="45"/>
                    </a:lnTo>
                    <a:lnTo>
                      <a:pt x="194" y="45"/>
                    </a:lnTo>
                    <a:lnTo>
                      <a:pt x="194" y="45"/>
                    </a:lnTo>
                    <a:lnTo>
                      <a:pt x="194" y="47"/>
                    </a:lnTo>
                    <a:lnTo>
                      <a:pt x="197" y="47"/>
                    </a:lnTo>
                    <a:lnTo>
                      <a:pt x="197" y="47"/>
                    </a:lnTo>
                    <a:lnTo>
                      <a:pt x="197" y="47"/>
                    </a:lnTo>
                    <a:lnTo>
                      <a:pt x="197" y="49"/>
                    </a:lnTo>
                    <a:lnTo>
                      <a:pt x="197" y="49"/>
                    </a:lnTo>
                    <a:lnTo>
                      <a:pt x="197" y="49"/>
                    </a:lnTo>
                    <a:lnTo>
                      <a:pt x="197" y="52"/>
                    </a:lnTo>
                    <a:lnTo>
                      <a:pt x="199" y="52"/>
                    </a:lnTo>
                    <a:lnTo>
                      <a:pt x="199" y="52"/>
                    </a:lnTo>
                    <a:lnTo>
                      <a:pt x="199" y="52"/>
                    </a:lnTo>
                    <a:lnTo>
                      <a:pt x="199" y="54"/>
                    </a:lnTo>
                    <a:lnTo>
                      <a:pt x="202" y="54"/>
                    </a:lnTo>
                    <a:lnTo>
                      <a:pt x="202" y="54"/>
                    </a:lnTo>
                    <a:lnTo>
                      <a:pt x="202" y="54"/>
                    </a:lnTo>
                    <a:lnTo>
                      <a:pt x="202" y="54"/>
                    </a:lnTo>
                    <a:lnTo>
                      <a:pt x="202" y="54"/>
                    </a:lnTo>
                    <a:lnTo>
                      <a:pt x="204" y="54"/>
                    </a:lnTo>
                    <a:lnTo>
                      <a:pt x="204" y="57"/>
                    </a:lnTo>
                    <a:lnTo>
                      <a:pt x="204" y="57"/>
                    </a:lnTo>
                    <a:lnTo>
                      <a:pt x="206" y="57"/>
                    </a:lnTo>
                    <a:lnTo>
                      <a:pt x="206" y="57"/>
                    </a:lnTo>
                    <a:lnTo>
                      <a:pt x="206" y="57"/>
                    </a:lnTo>
                    <a:lnTo>
                      <a:pt x="206" y="59"/>
                    </a:lnTo>
                    <a:lnTo>
                      <a:pt x="206" y="59"/>
                    </a:lnTo>
                    <a:lnTo>
                      <a:pt x="206" y="59"/>
                    </a:lnTo>
                    <a:lnTo>
                      <a:pt x="206" y="61"/>
                    </a:lnTo>
                    <a:lnTo>
                      <a:pt x="209" y="61"/>
                    </a:lnTo>
                    <a:lnTo>
                      <a:pt x="209" y="61"/>
                    </a:lnTo>
                    <a:lnTo>
                      <a:pt x="209" y="64"/>
                    </a:lnTo>
                    <a:lnTo>
                      <a:pt x="209" y="64"/>
                    </a:lnTo>
                    <a:lnTo>
                      <a:pt x="209" y="64"/>
                    </a:lnTo>
                    <a:lnTo>
                      <a:pt x="209" y="64"/>
                    </a:lnTo>
                    <a:lnTo>
                      <a:pt x="209" y="66"/>
                    </a:lnTo>
                    <a:lnTo>
                      <a:pt x="209" y="66"/>
                    </a:lnTo>
                    <a:lnTo>
                      <a:pt x="209" y="66"/>
                    </a:lnTo>
                    <a:lnTo>
                      <a:pt x="209" y="68"/>
                    </a:lnTo>
                    <a:lnTo>
                      <a:pt x="211" y="68"/>
                    </a:lnTo>
                    <a:lnTo>
                      <a:pt x="211" y="68"/>
                    </a:lnTo>
                    <a:lnTo>
                      <a:pt x="211" y="68"/>
                    </a:lnTo>
                    <a:lnTo>
                      <a:pt x="213" y="68"/>
                    </a:lnTo>
                    <a:lnTo>
                      <a:pt x="213" y="68"/>
                    </a:lnTo>
                    <a:lnTo>
                      <a:pt x="213" y="68"/>
                    </a:lnTo>
                    <a:lnTo>
                      <a:pt x="213" y="68"/>
                    </a:lnTo>
                    <a:lnTo>
                      <a:pt x="216" y="68"/>
                    </a:lnTo>
                    <a:lnTo>
                      <a:pt x="216" y="66"/>
                    </a:lnTo>
                    <a:lnTo>
                      <a:pt x="216" y="66"/>
                    </a:lnTo>
                    <a:lnTo>
                      <a:pt x="216" y="68"/>
                    </a:lnTo>
                    <a:lnTo>
                      <a:pt x="216" y="68"/>
                    </a:lnTo>
                    <a:lnTo>
                      <a:pt x="216" y="71"/>
                    </a:lnTo>
                    <a:lnTo>
                      <a:pt x="216" y="71"/>
                    </a:lnTo>
                    <a:lnTo>
                      <a:pt x="216" y="73"/>
                    </a:lnTo>
                    <a:lnTo>
                      <a:pt x="216" y="73"/>
                    </a:lnTo>
                    <a:lnTo>
                      <a:pt x="216" y="76"/>
                    </a:lnTo>
                    <a:lnTo>
                      <a:pt x="216" y="76"/>
                    </a:lnTo>
                    <a:lnTo>
                      <a:pt x="216" y="76"/>
                    </a:lnTo>
                    <a:lnTo>
                      <a:pt x="216" y="76"/>
                    </a:lnTo>
                    <a:lnTo>
                      <a:pt x="216" y="78"/>
                    </a:lnTo>
                    <a:lnTo>
                      <a:pt x="216" y="78"/>
                    </a:lnTo>
                    <a:lnTo>
                      <a:pt x="216" y="80"/>
                    </a:lnTo>
                    <a:lnTo>
                      <a:pt x="216" y="80"/>
                    </a:lnTo>
                    <a:lnTo>
                      <a:pt x="216" y="83"/>
                    </a:lnTo>
                    <a:lnTo>
                      <a:pt x="216" y="83"/>
                    </a:lnTo>
                    <a:lnTo>
                      <a:pt x="216" y="83"/>
                    </a:lnTo>
                    <a:lnTo>
                      <a:pt x="213" y="83"/>
                    </a:lnTo>
                    <a:lnTo>
                      <a:pt x="213" y="83"/>
                    </a:lnTo>
                    <a:lnTo>
                      <a:pt x="213" y="85"/>
                    </a:lnTo>
                    <a:lnTo>
                      <a:pt x="213" y="85"/>
                    </a:lnTo>
                    <a:lnTo>
                      <a:pt x="213" y="85"/>
                    </a:lnTo>
                    <a:lnTo>
                      <a:pt x="213" y="87"/>
                    </a:lnTo>
                    <a:lnTo>
                      <a:pt x="213" y="87"/>
                    </a:lnTo>
                    <a:lnTo>
                      <a:pt x="213" y="90"/>
                    </a:lnTo>
                    <a:lnTo>
                      <a:pt x="213" y="90"/>
                    </a:lnTo>
                    <a:lnTo>
                      <a:pt x="213" y="92"/>
                    </a:lnTo>
                    <a:lnTo>
                      <a:pt x="213" y="92"/>
                    </a:lnTo>
                    <a:lnTo>
                      <a:pt x="216" y="92"/>
                    </a:lnTo>
                    <a:lnTo>
                      <a:pt x="216" y="92"/>
                    </a:lnTo>
                    <a:lnTo>
                      <a:pt x="216" y="94"/>
                    </a:lnTo>
                    <a:lnTo>
                      <a:pt x="216" y="94"/>
                    </a:lnTo>
                    <a:lnTo>
                      <a:pt x="218" y="94"/>
                    </a:lnTo>
                    <a:lnTo>
                      <a:pt x="218" y="94"/>
                    </a:lnTo>
                    <a:lnTo>
                      <a:pt x="220" y="94"/>
                    </a:lnTo>
                    <a:lnTo>
                      <a:pt x="220" y="94"/>
                    </a:lnTo>
                    <a:lnTo>
                      <a:pt x="220" y="94"/>
                    </a:lnTo>
                    <a:lnTo>
                      <a:pt x="223" y="94"/>
                    </a:lnTo>
                    <a:lnTo>
                      <a:pt x="223" y="94"/>
                    </a:lnTo>
                    <a:lnTo>
                      <a:pt x="223" y="94"/>
                    </a:lnTo>
                    <a:lnTo>
                      <a:pt x="225" y="94"/>
                    </a:lnTo>
                    <a:lnTo>
                      <a:pt x="225" y="94"/>
                    </a:lnTo>
                    <a:lnTo>
                      <a:pt x="225" y="94"/>
                    </a:lnTo>
                    <a:lnTo>
                      <a:pt x="225" y="94"/>
                    </a:lnTo>
                    <a:lnTo>
                      <a:pt x="225" y="97"/>
                    </a:lnTo>
                    <a:lnTo>
                      <a:pt x="225" y="97"/>
                    </a:lnTo>
                    <a:lnTo>
                      <a:pt x="225" y="99"/>
                    </a:lnTo>
                    <a:lnTo>
                      <a:pt x="225" y="99"/>
                    </a:lnTo>
                    <a:lnTo>
                      <a:pt x="225" y="102"/>
                    </a:lnTo>
                    <a:lnTo>
                      <a:pt x="228" y="102"/>
                    </a:lnTo>
                    <a:lnTo>
                      <a:pt x="228" y="102"/>
                    </a:lnTo>
                    <a:lnTo>
                      <a:pt x="228" y="104"/>
                    </a:lnTo>
                    <a:lnTo>
                      <a:pt x="228" y="104"/>
                    </a:lnTo>
                    <a:lnTo>
                      <a:pt x="228" y="104"/>
                    </a:lnTo>
                    <a:lnTo>
                      <a:pt x="228" y="106"/>
                    </a:lnTo>
                    <a:lnTo>
                      <a:pt x="228" y="106"/>
                    </a:lnTo>
                    <a:lnTo>
                      <a:pt x="228" y="109"/>
                    </a:lnTo>
                    <a:lnTo>
                      <a:pt x="228" y="109"/>
                    </a:lnTo>
                    <a:lnTo>
                      <a:pt x="228" y="111"/>
                    </a:lnTo>
                    <a:lnTo>
                      <a:pt x="228" y="111"/>
                    </a:lnTo>
                    <a:lnTo>
                      <a:pt x="228" y="111"/>
                    </a:lnTo>
                    <a:lnTo>
                      <a:pt x="230" y="111"/>
                    </a:lnTo>
                    <a:lnTo>
                      <a:pt x="230" y="111"/>
                    </a:lnTo>
                    <a:lnTo>
                      <a:pt x="230" y="111"/>
                    </a:lnTo>
                    <a:lnTo>
                      <a:pt x="232" y="111"/>
                    </a:lnTo>
                    <a:lnTo>
                      <a:pt x="232" y="111"/>
                    </a:lnTo>
                    <a:lnTo>
                      <a:pt x="235" y="111"/>
                    </a:lnTo>
                    <a:lnTo>
                      <a:pt x="235" y="111"/>
                    </a:lnTo>
                    <a:lnTo>
                      <a:pt x="235" y="111"/>
                    </a:lnTo>
                    <a:lnTo>
                      <a:pt x="235" y="111"/>
                    </a:lnTo>
                    <a:lnTo>
                      <a:pt x="237" y="111"/>
                    </a:lnTo>
                    <a:lnTo>
                      <a:pt x="237" y="111"/>
                    </a:lnTo>
                    <a:lnTo>
                      <a:pt x="239" y="111"/>
                    </a:lnTo>
                    <a:lnTo>
                      <a:pt x="239" y="111"/>
                    </a:lnTo>
                    <a:lnTo>
                      <a:pt x="239" y="111"/>
                    </a:lnTo>
                    <a:lnTo>
                      <a:pt x="242" y="111"/>
                    </a:lnTo>
                    <a:lnTo>
                      <a:pt x="242" y="111"/>
                    </a:lnTo>
                    <a:lnTo>
                      <a:pt x="242" y="111"/>
                    </a:lnTo>
                    <a:lnTo>
                      <a:pt x="244" y="111"/>
                    </a:lnTo>
                    <a:lnTo>
                      <a:pt x="244" y="111"/>
                    </a:lnTo>
                    <a:lnTo>
                      <a:pt x="247" y="111"/>
                    </a:lnTo>
                    <a:lnTo>
                      <a:pt x="247" y="111"/>
                    </a:lnTo>
                    <a:lnTo>
                      <a:pt x="247" y="111"/>
                    </a:lnTo>
                    <a:lnTo>
                      <a:pt x="249" y="111"/>
                    </a:lnTo>
                    <a:lnTo>
                      <a:pt x="249" y="111"/>
                    </a:lnTo>
                    <a:lnTo>
                      <a:pt x="249" y="111"/>
                    </a:lnTo>
                    <a:lnTo>
                      <a:pt x="251" y="111"/>
                    </a:lnTo>
                    <a:lnTo>
                      <a:pt x="251" y="111"/>
                    </a:lnTo>
                    <a:lnTo>
                      <a:pt x="254" y="111"/>
                    </a:lnTo>
                    <a:lnTo>
                      <a:pt x="254" y="113"/>
                    </a:lnTo>
                    <a:lnTo>
                      <a:pt x="254" y="113"/>
                    </a:lnTo>
                    <a:lnTo>
                      <a:pt x="254" y="113"/>
                    </a:lnTo>
                    <a:lnTo>
                      <a:pt x="256" y="113"/>
                    </a:lnTo>
                    <a:lnTo>
                      <a:pt x="256" y="111"/>
                    </a:lnTo>
                    <a:lnTo>
                      <a:pt x="256" y="111"/>
                    </a:lnTo>
                    <a:lnTo>
                      <a:pt x="256" y="113"/>
                    </a:lnTo>
                    <a:lnTo>
                      <a:pt x="256" y="113"/>
                    </a:lnTo>
                    <a:lnTo>
                      <a:pt x="256" y="113"/>
                    </a:lnTo>
                    <a:lnTo>
                      <a:pt x="258" y="113"/>
                    </a:lnTo>
                    <a:lnTo>
                      <a:pt x="258" y="113"/>
                    </a:lnTo>
                    <a:lnTo>
                      <a:pt x="261" y="113"/>
                    </a:lnTo>
                    <a:lnTo>
                      <a:pt x="261" y="113"/>
                    </a:lnTo>
                    <a:lnTo>
                      <a:pt x="261" y="116"/>
                    </a:lnTo>
                    <a:lnTo>
                      <a:pt x="258" y="116"/>
                    </a:lnTo>
                    <a:lnTo>
                      <a:pt x="258" y="116"/>
                    </a:lnTo>
                    <a:lnTo>
                      <a:pt x="258" y="118"/>
                    </a:lnTo>
                    <a:lnTo>
                      <a:pt x="258" y="118"/>
                    </a:lnTo>
                    <a:lnTo>
                      <a:pt x="258" y="118"/>
                    </a:lnTo>
                    <a:lnTo>
                      <a:pt x="258" y="121"/>
                    </a:lnTo>
                    <a:lnTo>
                      <a:pt x="256" y="121"/>
                    </a:lnTo>
                    <a:lnTo>
                      <a:pt x="256" y="121"/>
                    </a:lnTo>
                    <a:lnTo>
                      <a:pt x="256" y="121"/>
                    </a:lnTo>
                    <a:lnTo>
                      <a:pt x="256" y="121"/>
                    </a:lnTo>
                    <a:lnTo>
                      <a:pt x="256" y="123"/>
                    </a:lnTo>
                    <a:lnTo>
                      <a:pt x="258" y="123"/>
                    </a:lnTo>
                    <a:lnTo>
                      <a:pt x="258" y="123"/>
                    </a:lnTo>
                    <a:lnTo>
                      <a:pt x="258" y="123"/>
                    </a:lnTo>
                    <a:lnTo>
                      <a:pt x="261" y="123"/>
                    </a:lnTo>
                    <a:lnTo>
                      <a:pt x="261" y="123"/>
                    </a:lnTo>
                    <a:lnTo>
                      <a:pt x="261" y="123"/>
                    </a:lnTo>
                    <a:lnTo>
                      <a:pt x="261" y="123"/>
                    </a:lnTo>
                    <a:lnTo>
                      <a:pt x="263" y="123"/>
                    </a:lnTo>
                    <a:lnTo>
                      <a:pt x="263" y="125"/>
                    </a:lnTo>
                    <a:lnTo>
                      <a:pt x="263" y="125"/>
                    </a:lnTo>
                    <a:lnTo>
                      <a:pt x="263" y="125"/>
                    </a:lnTo>
                    <a:lnTo>
                      <a:pt x="263" y="125"/>
                    </a:lnTo>
                    <a:lnTo>
                      <a:pt x="265" y="125"/>
                    </a:lnTo>
                    <a:lnTo>
                      <a:pt x="265" y="125"/>
                    </a:lnTo>
                    <a:lnTo>
                      <a:pt x="265" y="128"/>
                    </a:lnTo>
                    <a:lnTo>
                      <a:pt x="268" y="128"/>
                    </a:lnTo>
                    <a:lnTo>
                      <a:pt x="268" y="128"/>
                    </a:lnTo>
                    <a:lnTo>
                      <a:pt x="268" y="128"/>
                    </a:lnTo>
                    <a:lnTo>
                      <a:pt x="270" y="128"/>
                    </a:lnTo>
                    <a:lnTo>
                      <a:pt x="270" y="128"/>
                    </a:lnTo>
                    <a:lnTo>
                      <a:pt x="270" y="125"/>
                    </a:lnTo>
                    <a:lnTo>
                      <a:pt x="270" y="125"/>
                    </a:lnTo>
                    <a:lnTo>
                      <a:pt x="270" y="123"/>
                    </a:lnTo>
                    <a:lnTo>
                      <a:pt x="270" y="123"/>
                    </a:lnTo>
                    <a:lnTo>
                      <a:pt x="270" y="123"/>
                    </a:lnTo>
                    <a:lnTo>
                      <a:pt x="270" y="123"/>
                    </a:lnTo>
                    <a:lnTo>
                      <a:pt x="270" y="121"/>
                    </a:lnTo>
                    <a:lnTo>
                      <a:pt x="270" y="121"/>
                    </a:lnTo>
                    <a:lnTo>
                      <a:pt x="270" y="118"/>
                    </a:lnTo>
                    <a:lnTo>
                      <a:pt x="268" y="118"/>
                    </a:lnTo>
                    <a:lnTo>
                      <a:pt x="268" y="118"/>
                    </a:lnTo>
                    <a:lnTo>
                      <a:pt x="268" y="118"/>
                    </a:lnTo>
                    <a:lnTo>
                      <a:pt x="268" y="116"/>
                    </a:lnTo>
                    <a:lnTo>
                      <a:pt x="268" y="116"/>
                    </a:lnTo>
                    <a:lnTo>
                      <a:pt x="270" y="116"/>
                    </a:lnTo>
                    <a:lnTo>
                      <a:pt x="270" y="116"/>
                    </a:lnTo>
                    <a:lnTo>
                      <a:pt x="273" y="116"/>
                    </a:lnTo>
                    <a:lnTo>
                      <a:pt x="273" y="118"/>
                    </a:lnTo>
                    <a:lnTo>
                      <a:pt x="273" y="118"/>
                    </a:lnTo>
                    <a:lnTo>
                      <a:pt x="273" y="118"/>
                    </a:lnTo>
                    <a:lnTo>
                      <a:pt x="273" y="116"/>
                    </a:lnTo>
                    <a:lnTo>
                      <a:pt x="273" y="116"/>
                    </a:lnTo>
                    <a:lnTo>
                      <a:pt x="275" y="116"/>
                    </a:lnTo>
                    <a:lnTo>
                      <a:pt x="275" y="113"/>
                    </a:lnTo>
                    <a:lnTo>
                      <a:pt x="275" y="113"/>
                    </a:lnTo>
                    <a:lnTo>
                      <a:pt x="275" y="113"/>
                    </a:lnTo>
                    <a:lnTo>
                      <a:pt x="275" y="113"/>
                    </a:lnTo>
                    <a:lnTo>
                      <a:pt x="275" y="113"/>
                    </a:lnTo>
                    <a:lnTo>
                      <a:pt x="277" y="113"/>
                    </a:lnTo>
                    <a:lnTo>
                      <a:pt x="277" y="111"/>
                    </a:lnTo>
                    <a:lnTo>
                      <a:pt x="277" y="111"/>
                    </a:lnTo>
                    <a:lnTo>
                      <a:pt x="277" y="111"/>
                    </a:lnTo>
                    <a:lnTo>
                      <a:pt x="280" y="111"/>
                    </a:lnTo>
                    <a:lnTo>
                      <a:pt x="280" y="109"/>
                    </a:lnTo>
                    <a:lnTo>
                      <a:pt x="280" y="109"/>
                    </a:lnTo>
                    <a:lnTo>
                      <a:pt x="280" y="109"/>
                    </a:lnTo>
                    <a:lnTo>
                      <a:pt x="280" y="109"/>
                    </a:lnTo>
                    <a:lnTo>
                      <a:pt x="280" y="106"/>
                    </a:lnTo>
                    <a:lnTo>
                      <a:pt x="282" y="106"/>
                    </a:lnTo>
                    <a:lnTo>
                      <a:pt x="282" y="106"/>
                    </a:lnTo>
                    <a:lnTo>
                      <a:pt x="282" y="106"/>
                    </a:lnTo>
                    <a:lnTo>
                      <a:pt x="282" y="104"/>
                    </a:lnTo>
                    <a:lnTo>
                      <a:pt x="282" y="104"/>
                    </a:lnTo>
                    <a:lnTo>
                      <a:pt x="284" y="104"/>
                    </a:lnTo>
                    <a:lnTo>
                      <a:pt x="284" y="104"/>
                    </a:lnTo>
                    <a:lnTo>
                      <a:pt x="287" y="104"/>
                    </a:lnTo>
                    <a:lnTo>
                      <a:pt x="287" y="104"/>
                    </a:lnTo>
                    <a:lnTo>
                      <a:pt x="287" y="104"/>
                    </a:lnTo>
                    <a:lnTo>
                      <a:pt x="287" y="104"/>
                    </a:lnTo>
                    <a:lnTo>
                      <a:pt x="287" y="104"/>
                    </a:lnTo>
                    <a:lnTo>
                      <a:pt x="289" y="104"/>
                    </a:lnTo>
                    <a:lnTo>
                      <a:pt x="289" y="104"/>
                    </a:lnTo>
                    <a:lnTo>
                      <a:pt x="289" y="102"/>
                    </a:lnTo>
                    <a:lnTo>
                      <a:pt x="289" y="102"/>
                    </a:lnTo>
                    <a:lnTo>
                      <a:pt x="289" y="102"/>
                    </a:lnTo>
                    <a:lnTo>
                      <a:pt x="291" y="102"/>
                    </a:lnTo>
                    <a:lnTo>
                      <a:pt x="291" y="102"/>
                    </a:lnTo>
                    <a:lnTo>
                      <a:pt x="291" y="99"/>
                    </a:lnTo>
                    <a:lnTo>
                      <a:pt x="294" y="99"/>
                    </a:lnTo>
                    <a:lnTo>
                      <a:pt x="294" y="99"/>
                    </a:lnTo>
                    <a:lnTo>
                      <a:pt x="294" y="99"/>
                    </a:lnTo>
                    <a:lnTo>
                      <a:pt x="294" y="99"/>
                    </a:lnTo>
                    <a:lnTo>
                      <a:pt x="296" y="99"/>
                    </a:lnTo>
                    <a:lnTo>
                      <a:pt x="296" y="99"/>
                    </a:lnTo>
                    <a:lnTo>
                      <a:pt x="296" y="99"/>
                    </a:lnTo>
                    <a:lnTo>
                      <a:pt x="299" y="99"/>
                    </a:lnTo>
                    <a:lnTo>
                      <a:pt x="299" y="99"/>
                    </a:lnTo>
                    <a:lnTo>
                      <a:pt x="299" y="97"/>
                    </a:lnTo>
                    <a:lnTo>
                      <a:pt x="301" y="97"/>
                    </a:lnTo>
                    <a:lnTo>
                      <a:pt x="301" y="97"/>
                    </a:lnTo>
                    <a:lnTo>
                      <a:pt x="301" y="97"/>
                    </a:lnTo>
                    <a:lnTo>
                      <a:pt x="301" y="97"/>
                    </a:lnTo>
                    <a:lnTo>
                      <a:pt x="301" y="94"/>
                    </a:lnTo>
                    <a:lnTo>
                      <a:pt x="303" y="94"/>
                    </a:lnTo>
                    <a:lnTo>
                      <a:pt x="303" y="94"/>
                    </a:lnTo>
                    <a:lnTo>
                      <a:pt x="303" y="94"/>
                    </a:lnTo>
                    <a:lnTo>
                      <a:pt x="303" y="94"/>
                    </a:lnTo>
                    <a:lnTo>
                      <a:pt x="303" y="94"/>
                    </a:lnTo>
                    <a:lnTo>
                      <a:pt x="306" y="94"/>
                    </a:lnTo>
                    <a:lnTo>
                      <a:pt x="306" y="92"/>
                    </a:lnTo>
                    <a:lnTo>
                      <a:pt x="306" y="92"/>
                    </a:lnTo>
                    <a:lnTo>
                      <a:pt x="308" y="92"/>
                    </a:lnTo>
                    <a:lnTo>
                      <a:pt x="308" y="92"/>
                    </a:lnTo>
                    <a:lnTo>
                      <a:pt x="308" y="90"/>
                    </a:lnTo>
                    <a:lnTo>
                      <a:pt x="308" y="90"/>
                    </a:lnTo>
                    <a:lnTo>
                      <a:pt x="308" y="90"/>
                    </a:lnTo>
                    <a:lnTo>
                      <a:pt x="308" y="90"/>
                    </a:lnTo>
                    <a:lnTo>
                      <a:pt x="308" y="87"/>
                    </a:lnTo>
                    <a:lnTo>
                      <a:pt x="310" y="87"/>
                    </a:lnTo>
                    <a:lnTo>
                      <a:pt x="310" y="90"/>
                    </a:lnTo>
                    <a:lnTo>
                      <a:pt x="310" y="90"/>
                    </a:lnTo>
                    <a:lnTo>
                      <a:pt x="313" y="90"/>
                    </a:lnTo>
                    <a:lnTo>
                      <a:pt x="313" y="90"/>
                    </a:lnTo>
                    <a:lnTo>
                      <a:pt x="313" y="90"/>
                    </a:lnTo>
                    <a:lnTo>
                      <a:pt x="313" y="92"/>
                    </a:lnTo>
                    <a:lnTo>
                      <a:pt x="313" y="92"/>
                    </a:lnTo>
                    <a:lnTo>
                      <a:pt x="313" y="90"/>
                    </a:lnTo>
                    <a:lnTo>
                      <a:pt x="315" y="90"/>
                    </a:lnTo>
                    <a:lnTo>
                      <a:pt x="315" y="90"/>
                    </a:lnTo>
                    <a:lnTo>
                      <a:pt x="315" y="87"/>
                    </a:lnTo>
                    <a:lnTo>
                      <a:pt x="315" y="87"/>
                    </a:lnTo>
                    <a:lnTo>
                      <a:pt x="315" y="87"/>
                    </a:lnTo>
                    <a:lnTo>
                      <a:pt x="315" y="87"/>
                    </a:lnTo>
                    <a:lnTo>
                      <a:pt x="315" y="85"/>
                    </a:lnTo>
                    <a:lnTo>
                      <a:pt x="318" y="85"/>
                    </a:lnTo>
                    <a:lnTo>
                      <a:pt x="318" y="85"/>
                    </a:lnTo>
                    <a:lnTo>
                      <a:pt x="320" y="85"/>
                    </a:lnTo>
                    <a:lnTo>
                      <a:pt x="320" y="85"/>
                    </a:lnTo>
                    <a:lnTo>
                      <a:pt x="320" y="85"/>
                    </a:lnTo>
                    <a:lnTo>
                      <a:pt x="320" y="85"/>
                    </a:lnTo>
                    <a:lnTo>
                      <a:pt x="322" y="85"/>
                    </a:lnTo>
                    <a:lnTo>
                      <a:pt x="322" y="85"/>
                    </a:lnTo>
                    <a:lnTo>
                      <a:pt x="322" y="85"/>
                    </a:lnTo>
                    <a:lnTo>
                      <a:pt x="322" y="85"/>
                    </a:lnTo>
                    <a:lnTo>
                      <a:pt x="325" y="85"/>
                    </a:lnTo>
                    <a:lnTo>
                      <a:pt x="325" y="85"/>
                    </a:lnTo>
                    <a:lnTo>
                      <a:pt x="325" y="85"/>
                    </a:lnTo>
                    <a:lnTo>
                      <a:pt x="327" y="85"/>
                    </a:lnTo>
                    <a:lnTo>
                      <a:pt x="327" y="85"/>
                    </a:lnTo>
                    <a:lnTo>
                      <a:pt x="327" y="85"/>
                    </a:lnTo>
                    <a:lnTo>
                      <a:pt x="327" y="87"/>
                    </a:lnTo>
                    <a:lnTo>
                      <a:pt x="327" y="87"/>
                    </a:lnTo>
                    <a:lnTo>
                      <a:pt x="327" y="87"/>
                    </a:lnTo>
                    <a:lnTo>
                      <a:pt x="325" y="87"/>
                    </a:lnTo>
                    <a:lnTo>
                      <a:pt x="325" y="87"/>
                    </a:lnTo>
                    <a:lnTo>
                      <a:pt x="325" y="90"/>
                    </a:lnTo>
                    <a:lnTo>
                      <a:pt x="322" y="90"/>
                    </a:lnTo>
                    <a:lnTo>
                      <a:pt x="322" y="90"/>
                    </a:lnTo>
                    <a:lnTo>
                      <a:pt x="322" y="90"/>
                    </a:lnTo>
                    <a:lnTo>
                      <a:pt x="322" y="90"/>
                    </a:lnTo>
                    <a:lnTo>
                      <a:pt x="320" y="90"/>
                    </a:lnTo>
                    <a:lnTo>
                      <a:pt x="320" y="90"/>
                    </a:lnTo>
                    <a:lnTo>
                      <a:pt x="320" y="90"/>
                    </a:lnTo>
                    <a:lnTo>
                      <a:pt x="318" y="90"/>
                    </a:lnTo>
                    <a:lnTo>
                      <a:pt x="318" y="92"/>
                    </a:lnTo>
                    <a:lnTo>
                      <a:pt x="318" y="92"/>
                    </a:lnTo>
                    <a:lnTo>
                      <a:pt x="318" y="94"/>
                    </a:lnTo>
                    <a:lnTo>
                      <a:pt x="318" y="94"/>
                    </a:lnTo>
                    <a:lnTo>
                      <a:pt x="315" y="94"/>
                    </a:lnTo>
                    <a:lnTo>
                      <a:pt x="315" y="94"/>
                    </a:lnTo>
                    <a:lnTo>
                      <a:pt x="315" y="94"/>
                    </a:lnTo>
                    <a:lnTo>
                      <a:pt x="315" y="94"/>
                    </a:lnTo>
                    <a:lnTo>
                      <a:pt x="313" y="94"/>
                    </a:lnTo>
                    <a:lnTo>
                      <a:pt x="313" y="94"/>
                    </a:lnTo>
                    <a:lnTo>
                      <a:pt x="313" y="94"/>
                    </a:lnTo>
                    <a:lnTo>
                      <a:pt x="313" y="97"/>
                    </a:lnTo>
                    <a:lnTo>
                      <a:pt x="313" y="97"/>
                    </a:lnTo>
                    <a:lnTo>
                      <a:pt x="310" y="97"/>
                    </a:lnTo>
                    <a:lnTo>
                      <a:pt x="310" y="97"/>
                    </a:lnTo>
                    <a:lnTo>
                      <a:pt x="310" y="99"/>
                    </a:lnTo>
                    <a:lnTo>
                      <a:pt x="310" y="99"/>
                    </a:lnTo>
                    <a:lnTo>
                      <a:pt x="308" y="99"/>
                    </a:lnTo>
                    <a:lnTo>
                      <a:pt x="308" y="99"/>
                    </a:lnTo>
                    <a:lnTo>
                      <a:pt x="308" y="99"/>
                    </a:lnTo>
                    <a:lnTo>
                      <a:pt x="308" y="102"/>
                    </a:lnTo>
                    <a:lnTo>
                      <a:pt x="308" y="102"/>
                    </a:lnTo>
                    <a:lnTo>
                      <a:pt x="306" y="102"/>
                    </a:lnTo>
                    <a:lnTo>
                      <a:pt x="306" y="102"/>
                    </a:lnTo>
                    <a:lnTo>
                      <a:pt x="303" y="102"/>
                    </a:lnTo>
                    <a:lnTo>
                      <a:pt x="303" y="102"/>
                    </a:lnTo>
                    <a:lnTo>
                      <a:pt x="303" y="102"/>
                    </a:lnTo>
                    <a:lnTo>
                      <a:pt x="303" y="104"/>
                    </a:lnTo>
                    <a:lnTo>
                      <a:pt x="303" y="104"/>
                    </a:lnTo>
                    <a:lnTo>
                      <a:pt x="303" y="104"/>
                    </a:lnTo>
                    <a:lnTo>
                      <a:pt x="306" y="104"/>
                    </a:lnTo>
                    <a:lnTo>
                      <a:pt x="306" y="104"/>
                    </a:lnTo>
                    <a:lnTo>
                      <a:pt x="308" y="104"/>
                    </a:lnTo>
                    <a:lnTo>
                      <a:pt x="308" y="104"/>
                    </a:lnTo>
                    <a:lnTo>
                      <a:pt x="308" y="104"/>
                    </a:lnTo>
                    <a:lnTo>
                      <a:pt x="308" y="104"/>
                    </a:lnTo>
                    <a:lnTo>
                      <a:pt x="310" y="104"/>
                    </a:lnTo>
                    <a:lnTo>
                      <a:pt x="310" y="106"/>
                    </a:lnTo>
                    <a:lnTo>
                      <a:pt x="310" y="106"/>
                    </a:lnTo>
                    <a:lnTo>
                      <a:pt x="313" y="106"/>
                    </a:lnTo>
                    <a:lnTo>
                      <a:pt x="313" y="106"/>
                    </a:lnTo>
                    <a:lnTo>
                      <a:pt x="313" y="104"/>
                    </a:lnTo>
                    <a:lnTo>
                      <a:pt x="313" y="104"/>
                    </a:lnTo>
                    <a:lnTo>
                      <a:pt x="315" y="104"/>
                    </a:lnTo>
                    <a:lnTo>
                      <a:pt x="315" y="104"/>
                    </a:lnTo>
                    <a:lnTo>
                      <a:pt x="315" y="104"/>
                    </a:lnTo>
                    <a:lnTo>
                      <a:pt x="315" y="106"/>
                    </a:lnTo>
                    <a:lnTo>
                      <a:pt x="315" y="106"/>
                    </a:lnTo>
                    <a:lnTo>
                      <a:pt x="318" y="106"/>
                    </a:lnTo>
                    <a:lnTo>
                      <a:pt x="318" y="109"/>
                    </a:lnTo>
                    <a:lnTo>
                      <a:pt x="318" y="109"/>
                    </a:lnTo>
                    <a:lnTo>
                      <a:pt x="318" y="111"/>
                    </a:lnTo>
                    <a:lnTo>
                      <a:pt x="318" y="111"/>
                    </a:lnTo>
                    <a:lnTo>
                      <a:pt x="318" y="113"/>
                    </a:lnTo>
                    <a:lnTo>
                      <a:pt x="318" y="113"/>
                    </a:lnTo>
                    <a:lnTo>
                      <a:pt x="318" y="111"/>
                    </a:lnTo>
                    <a:lnTo>
                      <a:pt x="320" y="111"/>
                    </a:lnTo>
                    <a:lnTo>
                      <a:pt x="320" y="111"/>
                    </a:lnTo>
                    <a:lnTo>
                      <a:pt x="320" y="113"/>
                    </a:lnTo>
                    <a:lnTo>
                      <a:pt x="320" y="113"/>
                    </a:lnTo>
                    <a:lnTo>
                      <a:pt x="322" y="113"/>
                    </a:lnTo>
                    <a:lnTo>
                      <a:pt x="322" y="111"/>
                    </a:lnTo>
                    <a:lnTo>
                      <a:pt x="322" y="111"/>
                    </a:lnTo>
                    <a:lnTo>
                      <a:pt x="322" y="113"/>
                    </a:lnTo>
                    <a:lnTo>
                      <a:pt x="322" y="113"/>
                    </a:lnTo>
                    <a:lnTo>
                      <a:pt x="325" y="113"/>
                    </a:lnTo>
                    <a:lnTo>
                      <a:pt x="325" y="113"/>
                    </a:lnTo>
                    <a:lnTo>
                      <a:pt x="327" y="113"/>
                    </a:lnTo>
                    <a:lnTo>
                      <a:pt x="327" y="113"/>
                    </a:lnTo>
                    <a:lnTo>
                      <a:pt x="327" y="113"/>
                    </a:lnTo>
                    <a:lnTo>
                      <a:pt x="327" y="113"/>
                    </a:lnTo>
                    <a:lnTo>
                      <a:pt x="329" y="113"/>
                    </a:lnTo>
                    <a:lnTo>
                      <a:pt x="329" y="113"/>
                    </a:lnTo>
                    <a:lnTo>
                      <a:pt x="329" y="113"/>
                    </a:lnTo>
                    <a:lnTo>
                      <a:pt x="329" y="113"/>
                    </a:lnTo>
                    <a:lnTo>
                      <a:pt x="329" y="113"/>
                    </a:lnTo>
                    <a:lnTo>
                      <a:pt x="332" y="113"/>
                    </a:lnTo>
                    <a:lnTo>
                      <a:pt x="332" y="113"/>
                    </a:lnTo>
                    <a:lnTo>
                      <a:pt x="332" y="111"/>
                    </a:lnTo>
                    <a:lnTo>
                      <a:pt x="332" y="111"/>
                    </a:lnTo>
                    <a:lnTo>
                      <a:pt x="332" y="109"/>
                    </a:lnTo>
                    <a:lnTo>
                      <a:pt x="332" y="109"/>
                    </a:lnTo>
                    <a:lnTo>
                      <a:pt x="334" y="109"/>
                    </a:lnTo>
                    <a:lnTo>
                      <a:pt x="334" y="109"/>
                    </a:lnTo>
                    <a:lnTo>
                      <a:pt x="334" y="109"/>
                    </a:lnTo>
                    <a:lnTo>
                      <a:pt x="334" y="109"/>
                    </a:lnTo>
                    <a:lnTo>
                      <a:pt x="334" y="106"/>
                    </a:lnTo>
                    <a:lnTo>
                      <a:pt x="336" y="106"/>
                    </a:lnTo>
                    <a:lnTo>
                      <a:pt x="336" y="106"/>
                    </a:lnTo>
                    <a:lnTo>
                      <a:pt x="336" y="104"/>
                    </a:lnTo>
                    <a:lnTo>
                      <a:pt x="336" y="104"/>
                    </a:lnTo>
                    <a:lnTo>
                      <a:pt x="336" y="104"/>
                    </a:lnTo>
                    <a:lnTo>
                      <a:pt x="336" y="104"/>
                    </a:lnTo>
                    <a:lnTo>
                      <a:pt x="336" y="104"/>
                    </a:lnTo>
                    <a:lnTo>
                      <a:pt x="336" y="104"/>
                    </a:lnTo>
                    <a:lnTo>
                      <a:pt x="336" y="104"/>
                    </a:lnTo>
                    <a:lnTo>
                      <a:pt x="339" y="104"/>
                    </a:lnTo>
                    <a:lnTo>
                      <a:pt x="339" y="106"/>
                    </a:lnTo>
                    <a:lnTo>
                      <a:pt x="339" y="106"/>
                    </a:lnTo>
                    <a:lnTo>
                      <a:pt x="339" y="106"/>
                    </a:lnTo>
                    <a:lnTo>
                      <a:pt x="341" y="106"/>
                    </a:lnTo>
                    <a:lnTo>
                      <a:pt x="341" y="109"/>
                    </a:lnTo>
                    <a:lnTo>
                      <a:pt x="341" y="109"/>
                    </a:lnTo>
                    <a:lnTo>
                      <a:pt x="341" y="109"/>
                    </a:lnTo>
                    <a:lnTo>
                      <a:pt x="341" y="111"/>
                    </a:lnTo>
                    <a:lnTo>
                      <a:pt x="341" y="111"/>
                    </a:lnTo>
                    <a:lnTo>
                      <a:pt x="341" y="111"/>
                    </a:lnTo>
                    <a:lnTo>
                      <a:pt x="341" y="113"/>
                    </a:lnTo>
                    <a:lnTo>
                      <a:pt x="341" y="113"/>
                    </a:lnTo>
                    <a:lnTo>
                      <a:pt x="341" y="113"/>
                    </a:lnTo>
                    <a:lnTo>
                      <a:pt x="344" y="113"/>
                    </a:lnTo>
                    <a:lnTo>
                      <a:pt x="344" y="113"/>
                    </a:lnTo>
                    <a:lnTo>
                      <a:pt x="344" y="113"/>
                    </a:lnTo>
                    <a:lnTo>
                      <a:pt x="346" y="113"/>
                    </a:lnTo>
                    <a:lnTo>
                      <a:pt x="346" y="113"/>
                    </a:lnTo>
                    <a:lnTo>
                      <a:pt x="346" y="113"/>
                    </a:lnTo>
                    <a:lnTo>
                      <a:pt x="346" y="113"/>
                    </a:lnTo>
                    <a:lnTo>
                      <a:pt x="348" y="113"/>
                    </a:lnTo>
                    <a:lnTo>
                      <a:pt x="348" y="113"/>
                    </a:lnTo>
                    <a:lnTo>
                      <a:pt x="348" y="113"/>
                    </a:lnTo>
                    <a:lnTo>
                      <a:pt x="348" y="116"/>
                    </a:lnTo>
                    <a:lnTo>
                      <a:pt x="348" y="116"/>
                    </a:lnTo>
                    <a:lnTo>
                      <a:pt x="348" y="116"/>
                    </a:lnTo>
                    <a:lnTo>
                      <a:pt x="348" y="116"/>
                    </a:lnTo>
                    <a:lnTo>
                      <a:pt x="348" y="116"/>
                    </a:lnTo>
                    <a:lnTo>
                      <a:pt x="351" y="116"/>
                    </a:lnTo>
                    <a:lnTo>
                      <a:pt x="351" y="116"/>
                    </a:lnTo>
                    <a:lnTo>
                      <a:pt x="353" y="116"/>
                    </a:lnTo>
                    <a:lnTo>
                      <a:pt x="353" y="116"/>
                    </a:lnTo>
                    <a:lnTo>
                      <a:pt x="353" y="116"/>
                    </a:lnTo>
                    <a:lnTo>
                      <a:pt x="353" y="116"/>
                    </a:lnTo>
                    <a:lnTo>
                      <a:pt x="353" y="118"/>
                    </a:lnTo>
                    <a:lnTo>
                      <a:pt x="355" y="118"/>
                    </a:lnTo>
                    <a:lnTo>
                      <a:pt x="355" y="118"/>
                    </a:lnTo>
                    <a:lnTo>
                      <a:pt x="355" y="118"/>
                    </a:lnTo>
                    <a:lnTo>
                      <a:pt x="355" y="121"/>
                    </a:lnTo>
                    <a:lnTo>
                      <a:pt x="355" y="121"/>
                    </a:lnTo>
                    <a:lnTo>
                      <a:pt x="358" y="121"/>
                    </a:lnTo>
                    <a:lnTo>
                      <a:pt x="358" y="121"/>
                    </a:lnTo>
                    <a:lnTo>
                      <a:pt x="360" y="121"/>
                    </a:lnTo>
                    <a:lnTo>
                      <a:pt x="360" y="121"/>
                    </a:lnTo>
                    <a:lnTo>
                      <a:pt x="360" y="121"/>
                    </a:lnTo>
                    <a:lnTo>
                      <a:pt x="362" y="121"/>
                    </a:lnTo>
                    <a:lnTo>
                      <a:pt x="362" y="121"/>
                    </a:lnTo>
                    <a:lnTo>
                      <a:pt x="362" y="121"/>
                    </a:lnTo>
                    <a:lnTo>
                      <a:pt x="362" y="121"/>
                    </a:lnTo>
                    <a:lnTo>
                      <a:pt x="365" y="121"/>
                    </a:lnTo>
                    <a:lnTo>
                      <a:pt x="365" y="121"/>
                    </a:lnTo>
                    <a:lnTo>
                      <a:pt x="365" y="121"/>
                    </a:lnTo>
                    <a:lnTo>
                      <a:pt x="365" y="121"/>
                    </a:lnTo>
                    <a:lnTo>
                      <a:pt x="367" y="121"/>
                    </a:lnTo>
                    <a:lnTo>
                      <a:pt x="367" y="121"/>
                    </a:lnTo>
                    <a:lnTo>
                      <a:pt x="367" y="121"/>
                    </a:lnTo>
                    <a:lnTo>
                      <a:pt x="367" y="121"/>
                    </a:lnTo>
                    <a:lnTo>
                      <a:pt x="367" y="123"/>
                    </a:lnTo>
                    <a:lnTo>
                      <a:pt x="367" y="123"/>
                    </a:lnTo>
                    <a:lnTo>
                      <a:pt x="365" y="123"/>
                    </a:lnTo>
                    <a:lnTo>
                      <a:pt x="365" y="123"/>
                    </a:lnTo>
                    <a:lnTo>
                      <a:pt x="365" y="123"/>
                    </a:lnTo>
                    <a:lnTo>
                      <a:pt x="362" y="123"/>
                    </a:lnTo>
                    <a:lnTo>
                      <a:pt x="362" y="123"/>
                    </a:lnTo>
                    <a:lnTo>
                      <a:pt x="362" y="123"/>
                    </a:lnTo>
                    <a:lnTo>
                      <a:pt x="362" y="123"/>
                    </a:lnTo>
                    <a:lnTo>
                      <a:pt x="360" y="123"/>
                    </a:lnTo>
                    <a:lnTo>
                      <a:pt x="360" y="125"/>
                    </a:lnTo>
                    <a:lnTo>
                      <a:pt x="360" y="125"/>
                    </a:lnTo>
                    <a:lnTo>
                      <a:pt x="360" y="125"/>
                    </a:lnTo>
                    <a:lnTo>
                      <a:pt x="360" y="125"/>
                    </a:lnTo>
                    <a:lnTo>
                      <a:pt x="360" y="128"/>
                    </a:lnTo>
                    <a:lnTo>
                      <a:pt x="358" y="128"/>
                    </a:lnTo>
                    <a:lnTo>
                      <a:pt x="358" y="128"/>
                    </a:lnTo>
                    <a:lnTo>
                      <a:pt x="358" y="128"/>
                    </a:lnTo>
                    <a:lnTo>
                      <a:pt x="355" y="128"/>
                    </a:lnTo>
                    <a:lnTo>
                      <a:pt x="355" y="128"/>
                    </a:lnTo>
                    <a:lnTo>
                      <a:pt x="355" y="128"/>
                    </a:lnTo>
                    <a:lnTo>
                      <a:pt x="353" y="128"/>
                    </a:lnTo>
                    <a:lnTo>
                      <a:pt x="353" y="128"/>
                    </a:lnTo>
                    <a:lnTo>
                      <a:pt x="353" y="128"/>
                    </a:lnTo>
                    <a:lnTo>
                      <a:pt x="353" y="128"/>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0" name="Freeform 12"/>
              <p:cNvSpPr>
                <a:spLocks/>
              </p:cNvSpPr>
              <p:nvPr/>
            </p:nvSpPr>
            <p:spPr bwMode="auto">
              <a:xfrm>
                <a:off x="2033" y="1597"/>
                <a:ext cx="367" cy="213"/>
              </a:xfrm>
              <a:custGeom>
                <a:avLst/>
                <a:gdLst/>
                <a:ahLst/>
                <a:cxnLst>
                  <a:cxn ang="0">
                    <a:pos x="339" y="135"/>
                  </a:cxn>
                  <a:cxn ang="0">
                    <a:pos x="320" y="135"/>
                  </a:cxn>
                  <a:cxn ang="0">
                    <a:pos x="313" y="128"/>
                  </a:cxn>
                  <a:cxn ang="0">
                    <a:pos x="308" y="118"/>
                  </a:cxn>
                  <a:cxn ang="0">
                    <a:pos x="289" y="123"/>
                  </a:cxn>
                  <a:cxn ang="0">
                    <a:pos x="284" y="137"/>
                  </a:cxn>
                  <a:cxn ang="0">
                    <a:pos x="277" y="137"/>
                  </a:cxn>
                  <a:cxn ang="0">
                    <a:pos x="273" y="144"/>
                  </a:cxn>
                  <a:cxn ang="0">
                    <a:pos x="254" y="151"/>
                  </a:cxn>
                  <a:cxn ang="0">
                    <a:pos x="244" y="163"/>
                  </a:cxn>
                  <a:cxn ang="0">
                    <a:pos x="261" y="170"/>
                  </a:cxn>
                  <a:cxn ang="0">
                    <a:pos x="265" y="187"/>
                  </a:cxn>
                  <a:cxn ang="0">
                    <a:pos x="254" y="206"/>
                  </a:cxn>
                  <a:cxn ang="0">
                    <a:pos x="237" y="208"/>
                  </a:cxn>
                  <a:cxn ang="0">
                    <a:pos x="225" y="199"/>
                  </a:cxn>
                  <a:cxn ang="0">
                    <a:pos x="213" y="187"/>
                  </a:cxn>
                  <a:cxn ang="0">
                    <a:pos x="194" y="177"/>
                  </a:cxn>
                  <a:cxn ang="0">
                    <a:pos x="176" y="168"/>
                  </a:cxn>
                  <a:cxn ang="0">
                    <a:pos x="159" y="156"/>
                  </a:cxn>
                  <a:cxn ang="0">
                    <a:pos x="140" y="144"/>
                  </a:cxn>
                  <a:cxn ang="0">
                    <a:pos x="131" y="125"/>
                  </a:cxn>
                  <a:cxn ang="0">
                    <a:pos x="116" y="109"/>
                  </a:cxn>
                  <a:cxn ang="0">
                    <a:pos x="95" y="111"/>
                  </a:cxn>
                  <a:cxn ang="0">
                    <a:pos x="90" y="97"/>
                  </a:cxn>
                  <a:cxn ang="0">
                    <a:pos x="83" y="85"/>
                  </a:cxn>
                  <a:cxn ang="0">
                    <a:pos x="62" y="78"/>
                  </a:cxn>
                  <a:cxn ang="0">
                    <a:pos x="48" y="76"/>
                  </a:cxn>
                  <a:cxn ang="0">
                    <a:pos x="36" y="87"/>
                  </a:cxn>
                  <a:cxn ang="0">
                    <a:pos x="22" y="99"/>
                  </a:cxn>
                  <a:cxn ang="0">
                    <a:pos x="7" y="109"/>
                  </a:cxn>
                  <a:cxn ang="0">
                    <a:pos x="0" y="87"/>
                  </a:cxn>
                  <a:cxn ang="0">
                    <a:pos x="0" y="54"/>
                  </a:cxn>
                  <a:cxn ang="0">
                    <a:pos x="0" y="21"/>
                  </a:cxn>
                  <a:cxn ang="0">
                    <a:pos x="17" y="9"/>
                  </a:cxn>
                  <a:cxn ang="0">
                    <a:pos x="41" y="4"/>
                  </a:cxn>
                  <a:cxn ang="0">
                    <a:pos x="52" y="7"/>
                  </a:cxn>
                  <a:cxn ang="0">
                    <a:pos x="48" y="28"/>
                  </a:cxn>
                  <a:cxn ang="0">
                    <a:pos x="57" y="45"/>
                  </a:cxn>
                  <a:cxn ang="0">
                    <a:pos x="74" y="42"/>
                  </a:cxn>
                  <a:cxn ang="0">
                    <a:pos x="78" y="54"/>
                  </a:cxn>
                  <a:cxn ang="0">
                    <a:pos x="93" y="40"/>
                  </a:cxn>
                  <a:cxn ang="0">
                    <a:pos x="109" y="35"/>
                  </a:cxn>
                  <a:cxn ang="0">
                    <a:pos x="123" y="49"/>
                  </a:cxn>
                  <a:cxn ang="0">
                    <a:pos x="147" y="49"/>
                  </a:cxn>
                  <a:cxn ang="0">
                    <a:pos x="173" y="49"/>
                  </a:cxn>
                  <a:cxn ang="0">
                    <a:pos x="194" y="45"/>
                  </a:cxn>
                  <a:cxn ang="0">
                    <a:pos x="209" y="64"/>
                  </a:cxn>
                  <a:cxn ang="0">
                    <a:pos x="216" y="80"/>
                  </a:cxn>
                  <a:cxn ang="0">
                    <a:pos x="225" y="97"/>
                  </a:cxn>
                  <a:cxn ang="0">
                    <a:pos x="242" y="111"/>
                  </a:cxn>
                  <a:cxn ang="0">
                    <a:pos x="258" y="118"/>
                  </a:cxn>
                  <a:cxn ang="0">
                    <a:pos x="270" y="123"/>
                  </a:cxn>
                  <a:cxn ang="0">
                    <a:pos x="280" y="109"/>
                  </a:cxn>
                  <a:cxn ang="0">
                    <a:pos x="299" y="99"/>
                  </a:cxn>
                  <a:cxn ang="0">
                    <a:pos x="313" y="90"/>
                  </a:cxn>
                  <a:cxn ang="0">
                    <a:pos x="322" y="90"/>
                  </a:cxn>
                  <a:cxn ang="0">
                    <a:pos x="303" y="102"/>
                  </a:cxn>
                  <a:cxn ang="0">
                    <a:pos x="318" y="111"/>
                  </a:cxn>
                  <a:cxn ang="0">
                    <a:pos x="334" y="106"/>
                  </a:cxn>
                  <a:cxn ang="0">
                    <a:pos x="348" y="113"/>
                  </a:cxn>
                  <a:cxn ang="0">
                    <a:pos x="365" y="121"/>
                  </a:cxn>
                </a:cxnLst>
                <a:rect l="0" t="0" r="r" b="b"/>
                <a:pathLst>
                  <a:path w="367" h="213">
                    <a:moveTo>
                      <a:pt x="353" y="128"/>
                    </a:moveTo>
                    <a:lnTo>
                      <a:pt x="353" y="128"/>
                    </a:lnTo>
                    <a:lnTo>
                      <a:pt x="353" y="130"/>
                    </a:lnTo>
                    <a:lnTo>
                      <a:pt x="353" y="130"/>
                    </a:lnTo>
                    <a:lnTo>
                      <a:pt x="353" y="132"/>
                    </a:lnTo>
                    <a:lnTo>
                      <a:pt x="351" y="132"/>
                    </a:lnTo>
                    <a:lnTo>
                      <a:pt x="351" y="132"/>
                    </a:lnTo>
                    <a:lnTo>
                      <a:pt x="351" y="130"/>
                    </a:lnTo>
                    <a:lnTo>
                      <a:pt x="348" y="130"/>
                    </a:lnTo>
                    <a:lnTo>
                      <a:pt x="348" y="130"/>
                    </a:lnTo>
                    <a:lnTo>
                      <a:pt x="348" y="130"/>
                    </a:lnTo>
                    <a:lnTo>
                      <a:pt x="348" y="130"/>
                    </a:lnTo>
                    <a:lnTo>
                      <a:pt x="346" y="130"/>
                    </a:lnTo>
                    <a:lnTo>
                      <a:pt x="346" y="130"/>
                    </a:lnTo>
                    <a:lnTo>
                      <a:pt x="346" y="130"/>
                    </a:lnTo>
                    <a:lnTo>
                      <a:pt x="346" y="130"/>
                    </a:lnTo>
                    <a:lnTo>
                      <a:pt x="346" y="132"/>
                    </a:lnTo>
                    <a:lnTo>
                      <a:pt x="346" y="132"/>
                    </a:lnTo>
                    <a:lnTo>
                      <a:pt x="344" y="132"/>
                    </a:lnTo>
                    <a:lnTo>
                      <a:pt x="344" y="132"/>
                    </a:lnTo>
                    <a:lnTo>
                      <a:pt x="344" y="135"/>
                    </a:lnTo>
                    <a:lnTo>
                      <a:pt x="341" y="135"/>
                    </a:lnTo>
                    <a:lnTo>
                      <a:pt x="341" y="135"/>
                    </a:lnTo>
                    <a:lnTo>
                      <a:pt x="344" y="135"/>
                    </a:lnTo>
                    <a:lnTo>
                      <a:pt x="344" y="135"/>
                    </a:lnTo>
                    <a:lnTo>
                      <a:pt x="341" y="135"/>
                    </a:lnTo>
                    <a:lnTo>
                      <a:pt x="341" y="137"/>
                    </a:lnTo>
                    <a:lnTo>
                      <a:pt x="341" y="137"/>
                    </a:lnTo>
                    <a:lnTo>
                      <a:pt x="341" y="135"/>
                    </a:lnTo>
                    <a:lnTo>
                      <a:pt x="341" y="135"/>
                    </a:lnTo>
                    <a:lnTo>
                      <a:pt x="339" y="135"/>
                    </a:lnTo>
                    <a:lnTo>
                      <a:pt x="339" y="137"/>
                    </a:lnTo>
                    <a:lnTo>
                      <a:pt x="339" y="137"/>
                    </a:lnTo>
                    <a:lnTo>
                      <a:pt x="339" y="137"/>
                    </a:lnTo>
                    <a:lnTo>
                      <a:pt x="336" y="137"/>
                    </a:lnTo>
                    <a:lnTo>
                      <a:pt x="336" y="137"/>
                    </a:lnTo>
                    <a:lnTo>
                      <a:pt x="336" y="137"/>
                    </a:lnTo>
                    <a:lnTo>
                      <a:pt x="336" y="137"/>
                    </a:lnTo>
                    <a:lnTo>
                      <a:pt x="336" y="135"/>
                    </a:lnTo>
                    <a:lnTo>
                      <a:pt x="334" y="135"/>
                    </a:lnTo>
                    <a:lnTo>
                      <a:pt x="334" y="137"/>
                    </a:lnTo>
                    <a:lnTo>
                      <a:pt x="334" y="137"/>
                    </a:lnTo>
                    <a:lnTo>
                      <a:pt x="334" y="137"/>
                    </a:lnTo>
                    <a:lnTo>
                      <a:pt x="332" y="137"/>
                    </a:lnTo>
                    <a:lnTo>
                      <a:pt x="332" y="135"/>
                    </a:lnTo>
                    <a:lnTo>
                      <a:pt x="332" y="135"/>
                    </a:lnTo>
                    <a:lnTo>
                      <a:pt x="329" y="135"/>
                    </a:lnTo>
                    <a:lnTo>
                      <a:pt x="329" y="135"/>
                    </a:lnTo>
                    <a:lnTo>
                      <a:pt x="329" y="135"/>
                    </a:lnTo>
                    <a:lnTo>
                      <a:pt x="329" y="135"/>
                    </a:lnTo>
                    <a:lnTo>
                      <a:pt x="327" y="135"/>
                    </a:lnTo>
                    <a:lnTo>
                      <a:pt x="327" y="135"/>
                    </a:lnTo>
                    <a:lnTo>
                      <a:pt x="327" y="135"/>
                    </a:lnTo>
                    <a:lnTo>
                      <a:pt x="327" y="135"/>
                    </a:lnTo>
                    <a:lnTo>
                      <a:pt x="325" y="135"/>
                    </a:lnTo>
                    <a:lnTo>
                      <a:pt x="325" y="135"/>
                    </a:lnTo>
                    <a:lnTo>
                      <a:pt x="325" y="135"/>
                    </a:lnTo>
                    <a:lnTo>
                      <a:pt x="322" y="135"/>
                    </a:lnTo>
                    <a:lnTo>
                      <a:pt x="322" y="135"/>
                    </a:lnTo>
                    <a:lnTo>
                      <a:pt x="322" y="135"/>
                    </a:lnTo>
                    <a:lnTo>
                      <a:pt x="322" y="135"/>
                    </a:lnTo>
                    <a:lnTo>
                      <a:pt x="320" y="135"/>
                    </a:lnTo>
                    <a:lnTo>
                      <a:pt x="320" y="137"/>
                    </a:lnTo>
                    <a:lnTo>
                      <a:pt x="320" y="137"/>
                    </a:lnTo>
                    <a:lnTo>
                      <a:pt x="320" y="137"/>
                    </a:lnTo>
                    <a:lnTo>
                      <a:pt x="318" y="137"/>
                    </a:lnTo>
                    <a:lnTo>
                      <a:pt x="318" y="137"/>
                    </a:lnTo>
                    <a:lnTo>
                      <a:pt x="318" y="137"/>
                    </a:lnTo>
                    <a:lnTo>
                      <a:pt x="315" y="137"/>
                    </a:lnTo>
                    <a:lnTo>
                      <a:pt x="315" y="137"/>
                    </a:lnTo>
                    <a:lnTo>
                      <a:pt x="315" y="137"/>
                    </a:lnTo>
                    <a:lnTo>
                      <a:pt x="313" y="137"/>
                    </a:lnTo>
                    <a:lnTo>
                      <a:pt x="313" y="137"/>
                    </a:lnTo>
                    <a:lnTo>
                      <a:pt x="313" y="137"/>
                    </a:lnTo>
                    <a:lnTo>
                      <a:pt x="313" y="135"/>
                    </a:lnTo>
                    <a:lnTo>
                      <a:pt x="313" y="135"/>
                    </a:lnTo>
                    <a:lnTo>
                      <a:pt x="313" y="135"/>
                    </a:lnTo>
                    <a:lnTo>
                      <a:pt x="313" y="135"/>
                    </a:lnTo>
                    <a:lnTo>
                      <a:pt x="313" y="132"/>
                    </a:lnTo>
                    <a:lnTo>
                      <a:pt x="310" y="132"/>
                    </a:lnTo>
                    <a:lnTo>
                      <a:pt x="310" y="132"/>
                    </a:lnTo>
                    <a:lnTo>
                      <a:pt x="308" y="132"/>
                    </a:lnTo>
                    <a:lnTo>
                      <a:pt x="308" y="132"/>
                    </a:lnTo>
                    <a:lnTo>
                      <a:pt x="308" y="132"/>
                    </a:lnTo>
                    <a:lnTo>
                      <a:pt x="308" y="132"/>
                    </a:lnTo>
                    <a:lnTo>
                      <a:pt x="308" y="130"/>
                    </a:lnTo>
                    <a:lnTo>
                      <a:pt x="308" y="130"/>
                    </a:lnTo>
                    <a:lnTo>
                      <a:pt x="308" y="130"/>
                    </a:lnTo>
                    <a:lnTo>
                      <a:pt x="308" y="130"/>
                    </a:lnTo>
                    <a:lnTo>
                      <a:pt x="310" y="130"/>
                    </a:lnTo>
                    <a:lnTo>
                      <a:pt x="310" y="130"/>
                    </a:lnTo>
                    <a:lnTo>
                      <a:pt x="310" y="128"/>
                    </a:lnTo>
                    <a:lnTo>
                      <a:pt x="313" y="128"/>
                    </a:lnTo>
                    <a:lnTo>
                      <a:pt x="313" y="128"/>
                    </a:lnTo>
                    <a:lnTo>
                      <a:pt x="313" y="128"/>
                    </a:lnTo>
                    <a:lnTo>
                      <a:pt x="313" y="128"/>
                    </a:lnTo>
                    <a:lnTo>
                      <a:pt x="313" y="125"/>
                    </a:lnTo>
                    <a:lnTo>
                      <a:pt x="315" y="125"/>
                    </a:lnTo>
                    <a:lnTo>
                      <a:pt x="315" y="125"/>
                    </a:lnTo>
                    <a:lnTo>
                      <a:pt x="315" y="125"/>
                    </a:lnTo>
                    <a:lnTo>
                      <a:pt x="315" y="125"/>
                    </a:lnTo>
                    <a:lnTo>
                      <a:pt x="315" y="123"/>
                    </a:lnTo>
                    <a:lnTo>
                      <a:pt x="318" y="123"/>
                    </a:lnTo>
                    <a:lnTo>
                      <a:pt x="318" y="123"/>
                    </a:lnTo>
                    <a:lnTo>
                      <a:pt x="315" y="123"/>
                    </a:lnTo>
                    <a:lnTo>
                      <a:pt x="315" y="123"/>
                    </a:lnTo>
                    <a:lnTo>
                      <a:pt x="315" y="123"/>
                    </a:lnTo>
                    <a:lnTo>
                      <a:pt x="315" y="123"/>
                    </a:lnTo>
                    <a:lnTo>
                      <a:pt x="315" y="123"/>
                    </a:lnTo>
                    <a:lnTo>
                      <a:pt x="315" y="121"/>
                    </a:lnTo>
                    <a:lnTo>
                      <a:pt x="315" y="121"/>
                    </a:lnTo>
                    <a:lnTo>
                      <a:pt x="315" y="121"/>
                    </a:lnTo>
                    <a:lnTo>
                      <a:pt x="313" y="121"/>
                    </a:lnTo>
                    <a:lnTo>
                      <a:pt x="313" y="118"/>
                    </a:lnTo>
                    <a:lnTo>
                      <a:pt x="313" y="118"/>
                    </a:lnTo>
                    <a:lnTo>
                      <a:pt x="313" y="118"/>
                    </a:lnTo>
                    <a:lnTo>
                      <a:pt x="313" y="118"/>
                    </a:lnTo>
                    <a:lnTo>
                      <a:pt x="313" y="116"/>
                    </a:lnTo>
                    <a:lnTo>
                      <a:pt x="310" y="116"/>
                    </a:lnTo>
                    <a:lnTo>
                      <a:pt x="310" y="116"/>
                    </a:lnTo>
                    <a:lnTo>
                      <a:pt x="310" y="116"/>
                    </a:lnTo>
                    <a:lnTo>
                      <a:pt x="308" y="116"/>
                    </a:lnTo>
                    <a:lnTo>
                      <a:pt x="308" y="116"/>
                    </a:lnTo>
                    <a:lnTo>
                      <a:pt x="308" y="118"/>
                    </a:lnTo>
                    <a:lnTo>
                      <a:pt x="308" y="118"/>
                    </a:lnTo>
                    <a:lnTo>
                      <a:pt x="308" y="118"/>
                    </a:lnTo>
                    <a:lnTo>
                      <a:pt x="308" y="121"/>
                    </a:lnTo>
                    <a:lnTo>
                      <a:pt x="308" y="121"/>
                    </a:lnTo>
                    <a:lnTo>
                      <a:pt x="306" y="121"/>
                    </a:lnTo>
                    <a:lnTo>
                      <a:pt x="306" y="121"/>
                    </a:lnTo>
                    <a:lnTo>
                      <a:pt x="306" y="121"/>
                    </a:lnTo>
                    <a:lnTo>
                      <a:pt x="303" y="121"/>
                    </a:lnTo>
                    <a:lnTo>
                      <a:pt x="303" y="121"/>
                    </a:lnTo>
                    <a:lnTo>
                      <a:pt x="303" y="121"/>
                    </a:lnTo>
                    <a:lnTo>
                      <a:pt x="303" y="123"/>
                    </a:lnTo>
                    <a:lnTo>
                      <a:pt x="301" y="123"/>
                    </a:lnTo>
                    <a:lnTo>
                      <a:pt x="301" y="123"/>
                    </a:lnTo>
                    <a:lnTo>
                      <a:pt x="301" y="123"/>
                    </a:lnTo>
                    <a:lnTo>
                      <a:pt x="301" y="123"/>
                    </a:lnTo>
                    <a:lnTo>
                      <a:pt x="299" y="123"/>
                    </a:lnTo>
                    <a:lnTo>
                      <a:pt x="299" y="123"/>
                    </a:lnTo>
                    <a:lnTo>
                      <a:pt x="299" y="123"/>
                    </a:lnTo>
                    <a:lnTo>
                      <a:pt x="296" y="123"/>
                    </a:lnTo>
                    <a:lnTo>
                      <a:pt x="296" y="123"/>
                    </a:lnTo>
                    <a:lnTo>
                      <a:pt x="296" y="123"/>
                    </a:lnTo>
                    <a:lnTo>
                      <a:pt x="296" y="125"/>
                    </a:lnTo>
                    <a:lnTo>
                      <a:pt x="294" y="125"/>
                    </a:lnTo>
                    <a:lnTo>
                      <a:pt x="294" y="125"/>
                    </a:lnTo>
                    <a:lnTo>
                      <a:pt x="294" y="125"/>
                    </a:lnTo>
                    <a:lnTo>
                      <a:pt x="294" y="125"/>
                    </a:lnTo>
                    <a:lnTo>
                      <a:pt x="294" y="125"/>
                    </a:lnTo>
                    <a:lnTo>
                      <a:pt x="291" y="125"/>
                    </a:lnTo>
                    <a:lnTo>
                      <a:pt x="291" y="125"/>
                    </a:lnTo>
                    <a:lnTo>
                      <a:pt x="291" y="123"/>
                    </a:lnTo>
                    <a:lnTo>
                      <a:pt x="289" y="123"/>
                    </a:lnTo>
                    <a:lnTo>
                      <a:pt x="289" y="123"/>
                    </a:lnTo>
                    <a:lnTo>
                      <a:pt x="289" y="123"/>
                    </a:lnTo>
                    <a:lnTo>
                      <a:pt x="289" y="123"/>
                    </a:lnTo>
                    <a:lnTo>
                      <a:pt x="289" y="123"/>
                    </a:lnTo>
                    <a:lnTo>
                      <a:pt x="287" y="123"/>
                    </a:lnTo>
                    <a:lnTo>
                      <a:pt x="287" y="123"/>
                    </a:lnTo>
                    <a:lnTo>
                      <a:pt x="287" y="123"/>
                    </a:lnTo>
                    <a:lnTo>
                      <a:pt x="287" y="123"/>
                    </a:lnTo>
                    <a:lnTo>
                      <a:pt x="287" y="123"/>
                    </a:lnTo>
                    <a:lnTo>
                      <a:pt x="287" y="125"/>
                    </a:lnTo>
                    <a:lnTo>
                      <a:pt x="287" y="125"/>
                    </a:lnTo>
                    <a:lnTo>
                      <a:pt x="287" y="125"/>
                    </a:lnTo>
                    <a:lnTo>
                      <a:pt x="287" y="128"/>
                    </a:lnTo>
                    <a:lnTo>
                      <a:pt x="287" y="128"/>
                    </a:lnTo>
                    <a:lnTo>
                      <a:pt x="284" y="128"/>
                    </a:lnTo>
                    <a:lnTo>
                      <a:pt x="284" y="128"/>
                    </a:lnTo>
                    <a:lnTo>
                      <a:pt x="284" y="128"/>
                    </a:lnTo>
                    <a:lnTo>
                      <a:pt x="284" y="130"/>
                    </a:lnTo>
                    <a:lnTo>
                      <a:pt x="284" y="130"/>
                    </a:lnTo>
                    <a:lnTo>
                      <a:pt x="284" y="130"/>
                    </a:lnTo>
                    <a:lnTo>
                      <a:pt x="284" y="132"/>
                    </a:lnTo>
                    <a:lnTo>
                      <a:pt x="284" y="132"/>
                    </a:lnTo>
                    <a:lnTo>
                      <a:pt x="287" y="132"/>
                    </a:lnTo>
                    <a:lnTo>
                      <a:pt x="287" y="135"/>
                    </a:lnTo>
                    <a:lnTo>
                      <a:pt x="287" y="135"/>
                    </a:lnTo>
                    <a:lnTo>
                      <a:pt x="284" y="135"/>
                    </a:lnTo>
                    <a:lnTo>
                      <a:pt x="284" y="135"/>
                    </a:lnTo>
                    <a:lnTo>
                      <a:pt x="284" y="135"/>
                    </a:lnTo>
                    <a:lnTo>
                      <a:pt x="284" y="135"/>
                    </a:lnTo>
                    <a:lnTo>
                      <a:pt x="284" y="137"/>
                    </a:lnTo>
                    <a:lnTo>
                      <a:pt x="284" y="137"/>
                    </a:lnTo>
                    <a:lnTo>
                      <a:pt x="282" y="137"/>
                    </a:lnTo>
                    <a:lnTo>
                      <a:pt x="282" y="137"/>
                    </a:lnTo>
                    <a:lnTo>
                      <a:pt x="282" y="137"/>
                    </a:lnTo>
                    <a:lnTo>
                      <a:pt x="280" y="137"/>
                    </a:lnTo>
                    <a:lnTo>
                      <a:pt x="280" y="137"/>
                    </a:lnTo>
                    <a:lnTo>
                      <a:pt x="280" y="137"/>
                    </a:lnTo>
                    <a:lnTo>
                      <a:pt x="277" y="137"/>
                    </a:lnTo>
                    <a:lnTo>
                      <a:pt x="277" y="137"/>
                    </a:lnTo>
                    <a:lnTo>
                      <a:pt x="275" y="137"/>
                    </a:lnTo>
                    <a:lnTo>
                      <a:pt x="275" y="137"/>
                    </a:lnTo>
                    <a:lnTo>
                      <a:pt x="275" y="137"/>
                    </a:lnTo>
                    <a:lnTo>
                      <a:pt x="273" y="137"/>
                    </a:lnTo>
                    <a:lnTo>
                      <a:pt x="273" y="137"/>
                    </a:lnTo>
                    <a:lnTo>
                      <a:pt x="273" y="137"/>
                    </a:lnTo>
                    <a:lnTo>
                      <a:pt x="273" y="137"/>
                    </a:lnTo>
                    <a:lnTo>
                      <a:pt x="270" y="137"/>
                    </a:lnTo>
                    <a:lnTo>
                      <a:pt x="270" y="137"/>
                    </a:lnTo>
                    <a:lnTo>
                      <a:pt x="268" y="137"/>
                    </a:lnTo>
                    <a:lnTo>
                      <a:pt x="268" y="139"/>
                    </a:lnTo>
                    <a:lnTo>
                      <a:pt x="270" y="139"/>
                    </a:lnTo>
                    <a:lnTo>
                      <a:pt x="270" y="139"/>
                    </a:lnTo>
                    <a:lnTo>
                      <a:pt x="270" y="139"/>
                    </a:lnTo>
                    <a:lnTo>
                      <a:pt x="273" y="139"/>
                    </a:lnTo>
                    <a:lnTo>
                      <a:pt x="273" y="139"/>
                    </a:lnTo>
                    <a:lnTo>
                      <a:pt x="273" y="139"/>
                    </a:lnTo>
                    <a:lnTo>
                      <a:pt x="273" y="139"/>
                    </a:lnTo>
                    <a:lnTo>
                      <a:pt x="275" y="139"/>
                    </a:lnTo>
                    <a:lnTo>
                      <a:pt x="275" y="139"/>
                    </a:lnTo>
                    <a:lnTo>
                      <a:pt x="275" y="139"/>
                    </a:lnTo>
                    <a:lnTo>
                      <a:pt x="275" y="137"/>
                    </a:lnTo>
                    <a:lnTo>
                      <a:pt x="277" y="137"/>
                    </a:lnTo>
                    <a:lnTo>
                      <a:pt x="277" y="137"/>
                    </a:lnTo>
                    <a:lnTo>
                      <a:pt x="280" y="137"/>
                    </a:lnTo>
                    <a:lnTo>
                      <a:pt x="280" y="139"/>
                    </a:lnTo>
                    <a:lnTo>
                      <a:pt x="280" y="139"/>
                    </a:lnTo>
                    <a:lnTo>
                      <a:pt x="277" y="139"/>
                    </a:lnTo>
                    <a:lnTo>
                      <a:pt x="277" y="139"/>
                    </a:lnTo>
                    <a:lnTo>
                      <a:pt x="275" y="139"/>
                    </a:lnTo>
                    <a:lnTo>
                      <a:pt x="275" y="142"/>
                    </a:lnTo>
                    <a:lnTo>
                      <a:pt x="275" y="142"/>
                    </a:lnTo>
                    <a:lnTo>
                      <a:pt x="275" y="139"/>
                    </a:lnTo>
                    <a:lnTo>
                      <a:pt x="275" y="139"/>
                    </a:lnTo>
                    <a:lnTo>
                      <a:pt x="275" y="142"/>
                    </a:lnTo>
                    <a:lnTo>
                      <a:pt x="275" y="142"/>
                    </a:lnTo>
                    <a:lnTo>
                      <a:pt x="275" y="142"/>
                    </a:lnTo>
                    <a:lnTo>
                      <a:pt x="275" y="144"/>
                    </a:lnTo>
                    <a:lnTo>
                      <a:pt x="275" y="144"/>
                    </a:lnTo>
                    <a:lnTo>
                      <a:pt x="275" y="144"/>
                    </a:lnTo>
                    <a:lnTo>
                      <a:pt x="275" y="144"/>
                    </a:lnTo>
                    <a:lnTo>
                      <a:pt x="275" y="144"/>
                    </a:lnTo>
                    <a:lnTo>
                      <a:pt x="275" y="144"/>
                    </a:lnTo>
                    <a:lnTo>
                      <a:pt x="275" y="144"/>
                    </a:lnTo>
                    <a:lnTo>
                      <a:pt x="277" y="144"/>
                    </a:lnTo>
                    <a:lnTo>
                      <a:pt x="277" y="144"/>
                    </a:lnTo>
                    <a:lnTo>
                      <a:pt x="275" y="144"/>
                    </a:lnTo>
                    <a:lnTo>
                      <a:pt x="275" y="144"/>
                    </a:lnTo>
                    <a:lnTo>
                      <a:pt x="275" y="144"/>
                    </a:lnTo>
                    <a:lnTo>
                      <a:pt x="275" y="147"/>
                    </a:lnTo>
                    <a:lnTo>
                      <a:pt x="273" y="147"/>
                    </a:lnTo>
                    <a:lnTo>
                      <a:pt x="273" y="144"/>
                    </a:lnTo>
                    <a:lnTo>
                      <a:pt x="273" y="144"/>
                    </a:lnTo>
                    <a:lnTo>
                      <a:pt x="273" y="144"/>
                    </a:lnTo>
                    <a:lnTo>
                      <a:pt x="273" y="147"/>
                    </a:lnTo>
                    <a:lnTo>
                      <a:pt x="273" y="147"/>
                    </a:lnTo>
                    <a:lnTo>
                      <a:pt x="270" y="147"/>
                    </a:lnTo>
                    <a:lnTo>
                      <a:pt x="270" y="149"/>
                    </a:lnTo>
                    <a:lnTo>
                      <a:pt x="270" y="149"/>
                    </a:lnTo>
                    <a:lnTo>
                      <a:pt x="270" y="149"/>
                    </a:lnTo>
                    <a:lnTo>
                      <a:pt x="270" y="149"/>
                    </a:lnTo>
                    <a:lnTo>
                      <a:pt x="270" y="151"/>
                    </a:lnTo>
                    <a:lnTo>
                      <a:pt x="270" y="151"/>
                    </a:lnTo>
                    <a:lnTo>
                      <a:pt x="270" y="151"/>
                    </a:lnTo>
                    <a:lnTo>
                      <a:pt x="270" y="154"/>
                    </a:lnTo>
                    <a:lnTo>
                      <a:pt x="268" y="154"/>
                    </a:lnTo>
                    <a:lnTo>
                      <a:pt x="268" y="154"/>
                    </a:lnTo>
                    <a:lnTo>
                      <a:pt x="268" y="154"/>
                    </a:lnTo>
                    <a:lnTo>
                      <a:pt x="268" y="154"/>
                    </a:lnTo>
                    <a:lnTo>
                      <a:pt x="265" y="154"/>
                    </a:lnTo>
                    <a:lnTo>
                      <a:pt x="265" y="154"/>
                    </a:lnTo>
                    <a:lnTo>
                      <a:pt x="263" y="154"/>
                    </a:lnTo>
                    <a:lnTo>
                      <a:pt x="263" y="154"/>
                    </a:lnTo>
                    <a:lnTo>
                      <a:pt x="263" y="154"/>
                    </a:lnTo>
                    <a:lnTo>
                      <a:pt x="261" y="154"/>
                    </a:lnTo>
                    <a:lnTo>
                      <a:pt x="261" y="154"/>
                    </a:lnTo>
                    <a:lnTo>
                      <a:pt x="261" y="154"/>
                    </a:lnTo>
                    <a:lnTo>
                      <a:pt x="261" y="154"/>
                    </a:lnTo>
                    <a:lnTo>
                      <a:pt x="258" y="154"/>
                    </a:lnTo>
                    <a:lnTo>
                      <a:pt x="258" y="154"/>
                    </a:lnTo>
                    <a:lnTo>
                      <a:pt x="256" y="154"/>
                    </a:lnTo>
                    <a:lnTo>
                      <a:pt x="256" y="154"/>
                    </a:lnTo>
                    <a:lnTo>
                      <a:pt x="256" y="154"/>
                    </a:lnTo>
                    <a:lnTo>
                      <a:pt x="256" y="151"/>
                    </a:lnTo>
                    <a:lnTo>
                      <a:pt x="254" y="151"/>
                    </a:lnTo>
                    <a:lnTo>
                      <a:pt x="254" y="151"/>
                    </a:lnTo>
                    <a:lnTo>
                      <a:pt x="254" y="151"/>
                    </a:lnTo>
                    <a:lnTo>
                      <a:pt x="254" y="151"/>
                    </a:lnTo>
                    <a:lnTo>
                      <a:pt x="254" y="151"/>
                    </a:lnTo>
                    <a:lnTo>
                      <a:pt x="251" y="151"/>
                    </a:lnTo>
                    <a:lnTo>
                      <a:pt x="251" y="151"/>
                    </a:lnTo>
                    <a:lnTo>
                      <a:pt x="251" y="151"/>
                    </a:lnTo>
                    <a:lnTo>
                      <a:pt x="251" y="151"/>
                    </a:lnTo>
                    <a:lnTo>
                      <a:pt x="249" y="151"/>
                    </a:lnTo>
                    <a:lnTo>
                      <a:pt x="249" y="151"/>
                    </a:lnTo>
                    <a:lnTo>
                      <a:pt x="249" y="154"/>
                    </a:lnTo>
                    <a:lnTo>
                      <a:pt x="249" y="154"/>
                    </a:lnTo>
                    <a:lnTo>
                      <a:pt x="247" y="154"/>
                    </a:lnTo>
                    <a:lnTo>
                      <a:pt x="247" y="154"/>
                    </a:lnTo>
                    <a:lnTo>
                      <a:pt x="247" y="154"/>
                    </a:lnTo>
                    <a:lnTo>
                      <a:pt x="247" y="154"/>
                    </a:lnTo>
                    <a:lnTo>
                      <a:pt x="244" y="154"/>
                    </a:lnTo>
                    <a:lnTo>
                      <a:pt x="244" y="154"/>
                    </a:lnTo>
                    <a:lnTo>
                      <a:pt x="247" y="154"/>
                    </a:lnTo>
                    <a:lnTo>
                      <a:pt x="247" y="156"/>
                    </a:lnTo>
                    <a:lnTo>
                      <a:pt x="247" y="156"/>
                    </a:lnTo>
                    <a:lnTo>
                      <a:pt x="247" y="156"/>
                    </a:lnTo>
                    <a:lnTo>
                      <a:pt x="247" y="158"/>
                    </a:lnTo>
                    <a:lnTo>
                      <a:pt x="247" y="158"/>
                    </a:lnTo>
                    <a:lnTo>
                      <a:pt x="247" y="158"/>
                    </a:lnTo>
                    <a:lnTo>
                      <a:pt x="247" y="161"/>
                    </a:lnTo>
                    <a:lnTo>
                      <a:pt x="244" y="161"/>
                    </a:lnTo>
                    <a:lnTo>
                      <a:pt x="244" y="161"/>
                    </a:lnTo>
                    <a:lnTo>
                      <a:pt x="244" y="161"/>
                    </a:lnTo>
                    <a:lnTo>
                      <a:pt x="244" y="161"/>
                    </a:lnTo>
                    <a:lnTo>
                      <a:pt x="244" y="163"/>
                    </a:lnTo>
                    <a:lnTo>
                      <a:pt x="247" y="163"/>
                    </a:lnTo>
                    <a:lnTo>
                      <a:pt x="247" y="163"/>
                    </a:lnTo>
                    <a:lnTo>
                      <a:pt x="247" y="163"/>
                    </a:lnTo>
                    <a:lnTo>
                      <a:pt x="247" y="163"/>
                    </a:lnTo>
                    <a:lnTo>
                      <a:pt x="249" y="163"/>
                    </a:lnTo>
                    <a:lnTo>
                      <a:pt x="249" y="163"/>
                    </a:lnTo>
                    <a:lnTo>
                      <a:pt x="249" y="163"/>
                    </a:lnTo>
                    <a:lnTo>
                      <a:pt x="249" y="163"/>
                    </a:lnTo>
                    <a:lnTo>
                      <a:pt x="249" y="166"/>
                    </a:lnTo>
                    <a:lnTo>
                      <a:pt x="249" y="166"/>
                    </a:lnTo>
                    <a:lnTo>
                      <a:pt x="251" y="166"/>
                    </a:lnTo>
                    <a:lnTo>
                      <a:pt x="251" y="168"/>
                    </a:lnTo>
                    <a:lnTo>
                      <a:pt x="251" y="168"/>
                    </a:lnTo>
                    <a:lnTo>
                      <a:pt x="251" y="166"/>
                    </a:lnTo>
                    <a:lnTo>
                      <a:pt x="254" y="166"/>
                    </a:lnTo>
                    <a:lnTo>
                      <a:pt x="254" y="168"/>
                    </a:lnTo>
                    <a:lnTo>
                      <a:pt x="254" y="168"/>
                    </a:lnTo>
                    <a:lnTo>
                      <a:pt x="254" y="168"/>
                    </a:lnTo>
                    <a:lnTo>
                      <a:pt x="256" y="168"/>
                    </a:lnTo>
                    <a:lnTo>
                      <a:pt x="256" y="166"/>
                    </a:lnTo>
                    <a:lnTo>
                      <a:pt x="256" y="166"/>
                    </a:lnTo>
                    <a:lnTo>
                      <a:pt x="256" y="166"/>
                    </a:lnTo>
                    <a:lnTo>
                      <a:pt x="256" y="168"/>
                    </a:lnTo>
                    <a:lnTo>
                      <a:pt x="258" y="168"/>
                    </a:lnTo>
                    <a:lnTo>
                      <a:pt x="258" y="166"/>
                    </a:lnTo>
                    <a:lnTo>
                      <a:pt x="258" y="166"/>
                    </a:lnTo>
                    <a:lnTo>
                      <a:pt x="258" y="168"/>
                    </a:lnTo>
                    <a:lnTo>
                      <a:pt x="261" y="168"/>
                    </a:lnTo>
                    <a:lnTo>
                      <a:pt x="261" y="168"/>
                    </a:lnTo>
                    <a:lnTo>
                      <a:pt x="261" y="168"/>
                    </a:lnTo>
                    <a:lnTo>
                      <a:pt x="261" y="170"/>
                    </a:lnTo>
                    <a:lnTo>
                      <a:pt x="261" y="170"/>
                    </a:lnTo>
                    <a:lnTo>
                      <a:pt x="261" y="170"/>
                    </a:lnTo>
                    <a:lnTo>
                      <a:pt x="261" y="170"/>
                    </a:lnTo>
                    <a:lnTo>
                      <a:pt x="261" y="173"/>
                    </a:lnTo>
                    <a:lnTo>
                      <a:pt x="261" y="173"/>
                    </a:lnTo>
                    <a:lnTo>
                      <a:pt x="258" y="173"/>
                    </a:lnTo>
                    <a:lnTo>
                      <a:pt x="258" y="173"/>
                    </a:lnTo>
                    <a:lnTo>
                      <a:pt x="258" y="173"/>
                    </a:lnTo>
                    <a:lnTo>
                      <a:pt x="261" y="173"/>
                    </a:lnTo>
                    <a:lnTo>
                      <a:pt x="261" y="175"/>
                    </a:lnTo>
                    <a:lnTo>
                      <a:pt x="258" y="175"/>
                    </a:lnTo>
                    <a:lnTo>
                      <a:pt x="258" y="175"/>
                    </a:lnTo>
                    <a:lnTo>
                      <a:pt x="258" y="177"/>
                    </a:lnTo>
                    <a:lnTo>
                      <a:pt x="258" y="177"/>
                    </a:lnTo>
                    <a:lnTo>
                      <a:pt x="258" y="180"/>
                    </a:lnTo>
                    <a:lnTo>
                      <a:pt x="258" y="180"/>
                    </a:lnTo>
                    <a:lnTo>
                      <a:pt x="261" y="180"/>
                    </a:lnTo>
                    <a:lnTo>
                      <a:pt x="261" y="182"/>
                    </a:lnTo>
                    <a:lnTo>
                      <a:pt x="261" y="182"/>
                    </a:lnTo>
                    <a:lnTo>
                      <a:pt x="261" y="182"/>
                    </a:lnTo>
                    <a:lnTo>
                      <a:pt x="261" y="182"/>
                    </a:lnTo>
                    <a:lnTo>
                      <a:pt x="261" y="182"/>
                    </a:lnTo>
                    <a:lnTo>
                      <a:pt x="263" y="182"/>
                    </a:lnTo>
                    <a:lnTo>
                      <a:pt x="263" y="185"/>
                    </a:lnTo>
                    <a:lnTo>
                      <a:pt x="263" y="185"/>
                    </a:lnTo>
                    <a:lnTo>
                      <a:pt x="263" y="185"/>
                    </a:lnTo>
                    <a:lnTo>
                      <a:pt x="263" y="185"/>
                    </a:lnTo>
                    <a:lnTo>
                      <a:pt x="263" y="187"/>
                    </a:lnTo>
                    <a:lnTo>
                      <a:pt x="265" y="187"/>
                    </a:lnTo>
                    <a:lnTo>
                      <a:pt x="265" y="187"/>
                    </a:lnTo>
                    <a:lnTo>
                      <a:pt x="265" y="187"/>
                    </a:lnTo>
                    <a:lnTo>
                      <a:pt x="265" y="189"/>
                    </a:lnTo>
                    <a:lnTo>
                      <a:pt x="265" y="189"/>
                    </a:lnTo>
                    <a:lnTo>
                      <a:pt x="265" y="189"/>
                    </a:lnTo>
                    <a:lnTo>
                      <a:pt x="265" y="192"/>
                    </a:lnTo>
                    <a:lnTo>
                      <a:pt x="263" y="192"/>
                    </a:lnTo>
                    <a:lnTo>
                      <a:pt x="263" y="192"/>
                    </a:lnTo>
                    <a:lnTo>
                      <a:pt x="263" y="192"/>
                    </a:lnTo>
                    <a:lnTo>
                      <a:pt x="263" y="194"/>
                    </a:lnTo>
                    <a:lnTo>
                      <a:pt x="263" y="194"/>
                    </a:lnTo>
                    <a:lnTo>
                      <a:pt x="263" y="194"/>
                    </a:lnTo>
                    <a:lnTo>
                      <a:pt x="263" y="194"/>
                    </a:lnTo>
                    <a:lnTo>
                      <a:pt x="263" y="196"/>
                    </a:lnTo>
                    <a:lnTo>
                      <a:pt x="261" y="196"/>
                    </a:lnTo>
                    <a:lnTo>
                      <a:pt x="261" y="196"/>
                    </a:lnTo>
                    <a:lnTo>
                      <a:pt x="261" y="196"/>
                    </a:lnTo>
                    <a:lnTo>
                      <a:pt x="261" y="196"/>
                    </a:lnTo>
                    <a:lnTo>
                      <a:pt x="258" y="196"/>
                    </a:lnTo>
                    <a:lnTo>
                      <a:pt x="258" y="199"/>
                    </a:lnTo>
                    <a:lnTo>
                      <a:pt x="258" y="199"/>
                    </a:lnTo>
                    <a:lnTo>
                      <a:pt x="258" y="199"/>
                    </a:lnTo>
                    <a:lnTo>
                      <a:pt x="258" y="201"/>
                    </a:lnTo>
                    <a:lnTo>
                      <a:pt x="256" y="201"/>
                    </a:lnTo>
                    <a:lnTo>
                      <a:pt x="256" y="201"/>
                    </a:lnTo>
                    <a:lnTo>
                      <a:pt x="256" y="201"/>
                    </a:lnTo>
                    <a:lnTo>
                      <a:pt x="256" y="203"/>
                    </a:lnTo>
                    <a:lnTo>
                      <a:pt x="256" y="203"/>
                    </a:lnTo>
                    <a:lnTo>
                      <a:pt x="256" y="203"/>
                    </a:lnTo>
                    <a:lnTo>
                      <a:pt x="254" y="203"/>
                    </a:lnTo>
                    <a:lnTo>
                      <a:pt x="254" y="203"/>
                    </a:lnTo>
                    <a:lnTo>
                      <a:pt x="254" y="203"/>
                    </a:lnTo>
                    <a:lnTo>
                      <a:pt x="254" y="206"/>
                    </a:lnTo>
                    <a:lnTo>
                      <a:pt x="254" y="206"/>
                    </a:lnTo>
                    <a:lnTo>
                      <a:pt x="254" y="208"/>
                    </a:lnTo>
                    <a:lnTo>
                      <a:pt x="254" y="208"/>
                    </a:lnTo>
                    <a:lnTo>
                      <a:pt x="254" y="211"/>
                    </a:lnTo>
                    <a:lnTo>
                      <a:pt x="254" y="211"/>
                    </a:lnTo>
                    <a:lnTo>
                      <a:pt x="254" y="213"/>
                    </a:lnTo>
                    <a:lnTo>
                      <a:pt x="254" y="213"/>
                    </a:lnTo>
                    <a:lnTo>
                      <a:pt x="254" y="213"/>
                    </a:lnTo>
                    <a:lnTo>
                      <a:pt x="251" y="213"/>
                    </a:lnTo>
                    <a:lnTo>
                      <a:pt x="251" y="213"/>
                    </a:lnTo>
                    <a:lnTo>
                      <a:pt x="251" y="213"/>
                    </a:lnTo>
                    <a:lnTo>
                      <a:pt x="249" y="213"/>
                    </a:lnTo>
                    <a:lnTo>
                      <a:pt x="249" y="213"/>
                    </a:lnTo>
                    <a:lnTo>
                      <a:pt x="249" y="213"/>
                    </a:lnTo>
                    <a:lnTo>
                      <a:pt x="247" y="213"/>
                    </a:lnTo>
                    <a:lnTo>
                      <a:pt x="247" y="213"/>
                    </a:lnTo>
                    <a:lnTo>
                      <a:pt x="247" y="213"/>
                    </a:lnTo>
                    <a:lnTo>
                      <a:pt x="244" y="213"/>
                    </a:lnTo>
                    <a:lnTo>
                      <a:pt x="244" y="213"/>
                    </a:lnTo>
                    <a:lnTo>
                      <a:pt x="244" y="213"/>
                    </a:lnTo>
                    <a:lnTo>
                      <a:pt x="242" y="213"/>
                    </a:lnTo>
                    <a:lnTo>
                      <a:pt x="242" y="213"/>
                    </a:lnTo>
                    <a:lnTo>
                      <a:pt x="242" y="213"/>
                    </a:lnTo>
                    <a:lnTo>
                      <a:pt x="239" y="213"/>
                    </a:lnTo>
                    <a:lnTo>
                      <a:pt x="239" y="213"/>
                    </a:lnTo>
                    <a:lnTo>
                      <a:pt x="239" y="213"/>
                    </a:lnTo>
                    <a:lnTo>
                      <a:pt x="239" y="213"/>
                    </a:lnTo>
                    <a:lnTo>
                      <a:pt x="239" y="211"/>
                    </a:lnTo>
                    <a:lnTo>
                      <a:pt x="237" y="211"/>
                    </a:lnTo>
                    <a:lnTo>
                      <a:pt x="237" y="211"/>
                    </a:lnTo>
                    <a:lnTo>
                      <a:pt x="237" y="208"/>
                    </a:lnTo>
                    <a:lnTo>
                      <a:pt x="237" y="208"/>
                    </a:lnTo>
                    <a:lnTo>
                      <a:pt x="235" y="208"/>
                    </a:lnTo>
                    <a:lnTo>
                      <a:pt x="235" y="208"/>
                    </a:lnTo>
                    <a:lnTo>
                      <a:pt x="235" y="208"/>
                    </a:lnTo>
                    <a:lnTo>
                      <a:pt x="232" y="208"/>
                    </a:lnTo>
                    <a:lnTo>
                      <a:pt x="232" y="208"/>
                    </a:lnTo>
                    <a:lnTo>
                      <a:pt x="232" y="211"/>
                    </a:lnTo>
                    <a:lnTo>
                      <a:pt x="230" y="211"/>
                    </a:lnTo>
                    <a:lnTo>
                      <a:pt x="230" y="208"/>
                    </a:lnTo>
                    <a:lnTo>
                      <a:pt x="230" y="208"/>
                    </a:lnTo>
                    <a:lnTo>
                      <a:pt x="230" y="211"/>
                    </a:lnTo>
                    <a:lnTo>
                      <a:pt x="230" y="211"/>
                    </a:lnTo>
                    <a:lnTo>
                      <a:pt x="228" y="211"/>
                    </a:lnTo>
                    <a:lnTo>
                      <a:pt x="228" y="211"/>
                    </a:lnTo>
                    <a:lnTo>
                      <a:pt x="228" y="208"/>
                    </a:lnTo>
                    <a:lnTo>
                      <a:pt x="228" y="208"/>
                    </a:lnTo>
                    <a:lnTo>
                      <a:pt x="225" y="208"/>
                    </a:lnTo>
                    <a:lnTo>
                      <a:pt x="225" y="208"/>
                    </a:lnTo>
                    <a:lnTo>
                      <a:pt x="228" y="208"/>
                    </a:lnTo>
                    <a:lnTo>
                      <a:pt x="228" y="208"/>
                    </a:lnTo>
                    <a:lnTo>
                      <a:pt x="228" y="206"/>
                    </a:lnTo>
                    <a:lnTo>
                      <a:pt x="228" y="206"/>
                    </a:lnTo>
                    <a:lnTo>
                      <a:pt x="228" y="206"/>
                    </a:lnTo>
                    <a:lnTo>
                      <a:pt x="228" y="203"/>
                    </a:lnTo>
                    <a:lnTo>
                      <a:pt x="225" y="203"/>
                    </a:lnTo>
                    <a:lnTo>
                      <a:pt x="225" y="203"/>
                    </a:lnTo>
                    <a:lnTo>
                      <a:pt x="225" y="203"/>
                    </a:lnTo>
                    <a:lnTo>
                      <a:pt x="225" y="201"/>
                    </a:lnTo>
                    <a:lnTo>
                      <a:pt x="225" y="201"/>
                    </a:lnTo>
                    <a:lnTo>
                      <a:pt x="225" y="199"/>
                    </a:lnTo>
                    <a:lnTo>
                      <a:pt x="225" y="199"/>
                    </a:lnTo>
                    <a:lnTo>
                      <a:pt x="225" y="196"/>
                    </a:lnTo>
                    <a:lnTo>
                      <a:pt x="228" y="196"/>
                    </a:lnTo>
                    <a:lnTo>
                      <a:pt x="228" y="196"/>
                    </a:lnTo>
                    <a:lnTo>
                      <a:pt x="228" y="196"/>
                    </a:lnTo>
                    <a:lnTo>
                      <a:pt x="228" y="194"/>
                    </a:lnTo>
                    <a:lnTo>
                      <a:pt x="228" y="194"/>
                    </a:lnTo>
                    <a:lnTo>
                      <a:pt x="228" y="194"/>
                    </a:lnTo>
                    <a:lnTo>
                      <a:pt x="228" y="194"/>
                    </a:lnTo>
                    <a:lnTo>
                      <a:pt x="228" y="194"/>
                    </a:lnTo>
                    <a:lnTo>
                      <a:pt x="228" y="192"/>
                    </a:lnTo>
                    <a:lnTo>
                      <a:pt x="228" y="192"/>
                    </a:lnTo>
                    <a:lnTo>
                      <a:pt x="225" y="192"/>
                    </a:lnTo>
                    <a:lnTo>
                      <a:pt x="225" y="192"/>
                    </a:lnTo>
                    <a:lnTo>
                      <a:pt x="223" y="192"/>
                    </a:lnTo>
                    <a:lnTo>
                      <a:pt x="223" y="192"/>
                    </a:lnTo>
                    <a:lnTo>
                      <a:pt x="223" y="192"/>
                    </a:lnTo>
                    <a:lnTo>
                      <a:pt x="220" y="192"/>
                    </a:lnTo>
                    <a:lnTo>
                      <a:pt x="220" y="192"/>
                    </a:lnTo>
                    <a:lnTo>
                      <a:pt x="220" y="192"/>
                    </a:lnTo>
                    <a:lnTo>
                      <a:pt x="220" y="189"/>
                    </a:lnTo>
                    <a:lnTo>
                      <a:pt x="220" y="189"/>
                    </a:lnTo>
                    <a:lnTo>
                      <a:pt x="220" y="189"/>
                    </a:lnTo>
                    <a:lnTo>
                      <a:pt x="218" y="189"/>
                    </a:lnTo>
                    <a:lnTo>
                      <a:pt x="218" y="189"/>
                    </a:lnTo>
                    <a:lnTo>
                      <a:pt x="216" y="189"/>
                    </a:lnTo>
                    <a:lnTo>
                      <a:pt x="216" y="187"/>
                    </a:lnTo>
                    <a:lnTo>
                      <a:pt x="216" y="187"/>
                    </a:lnTo>
                    <a:lnTo>
                      <a:pt x="216" y="187"/>
                    </a:lnTo>
                    <a:lnTo>
                      <a:pt x="213" y="187"/>
                    </a:lnTo>
                    <a:lnTo>
                      <a:pt x="213" y="187"/>
                    </a:lnTo>
                    <a:lnTo>
                      <a:pt x="213" y="187"/>
                    </a:lnTo>
                    <a:lnTo>
                      <a:pt x="213" y="187"/>
                    </a:lnTo>
                    <a:lnTo>
                      <a:pt x="213" y="185"/>
                    </a:lnTo>
                    <a:lnTo>
                      <a:pt x="211" y="185"/>
                    </a:lnTo>
                    <a:lnTo>
                      <a:pt x="211" y="187"/>
                    </a:lnTo>
                    <a:lnTo>
                      <a:pt x="211" y="187"/>
                    </a:lnTo>
                    <a:lnTo>
                      <a:pt x="209" y="187"/>
                    </a:lnTo>
                    <a:lnTo>
                      <a:pt x="209" y="187"/>
                    </a:lnTo>
                    <a:lnTo>
                      <a:pt x="209" y="187"/>
                    </a:lnTo>
                    <a:lnTo>
                      <a:pt x="206" y="187"/>
                    </a:lnTo>
                    <a:lnTo>
                      <a:pt x="206" y="187"/>
                    </a:lnTo>
                    <a:lnTo>
                      <a:pt x="206" y="185"/>
                    </a:lnTo>
                    <a:lnTo>
                      <a:pt x="206" y="185"/>
                    </a:lnTo>
                    <a:lnTo>
                      <a:pt x="204" y="185"/>
                    </a:lnTo>
                    <a:lnTo>
                      <a:pt x="204" y="185"/>
                    </a:lnTo>
                    <a:lnTo>
                      <a:pt x="204" y="185"/>
                    </a:lnTo>
                    <a:lnTo>
                      <a:pt x="202" y="185"/>
                    </a:lnTo>
                    <a:lnTo>
                      <a:pt x="202" y="185"/>
                    </a:lnTo>
                    <a:lnTo>
                      <a:pt x="202" y="182"/>
                    </a:lnTo>
                    <a:lnTo>
                      <a:pt x="202" y="182"/>
                    </a:lnTo>
                    <a:lnTo>
                      <a:pt x="199" y="182"/>
                    </a:lnTo>
                    <a:lnTo>
                      <a:pt x="199" y="182"/>
                    </a:lnTo>
                    <a:lnTo>
                      <a:pt x="199" y="182"/>
                    </a:lnTo>
                    <a:lnTo>
                      <a:pt x="197" y="182"/>
                    </a:lnTo>
                    <a:lnTo>
                      <a:pt x="197" y="182"/>
                    </a:lnTo>
                    <a:lnTo>
                      <a:pt x="197" y="182"/>
                    </a:lnTo>
                    <a:lnTo>
                      <a:pt x="197" y="180"/>
                    </a:lnTo>
                    <a:lnTo>
                      <a:pt x="197" y="180"/>
                    </a:lnTo>
                    <a:lnTo>
                      <a:pt x="197" y="180"/>
                    </a:lnTo>
                    <a:lnTo>
                      <a:pt x="194" y="180"/>
                    </a:lnTo>
                    <a:lnTo>
                      <a:pt x="194" y="180"/>
                    </a:lnTo>
                    <a:lnTo>
                      <a:pt x="194" y="177"/>
                    </a:lnTo>
                    <a:lnTo>
                      <a:pt x="194" y="177"/>
                    </a:lnTo>
                    <a:lnTo>
                      <a:pt x="194" y="177"/>
                    </a:lnTo>
                    <a:lnTo>
                      <a:pt x="192" y="177"/>
                    </a:lnTo>
                    <a:lnTo>
                      <a:pt x="192" y="177"/>
                    </a:lnTo>
                    <a:lnTo>
                      <a:pt x="190" y="177"/>
                    </a:lnTo>
                    <a:lnTo>
                      <a:pt x="190" y="175"/>
                    </a:lnTo>
                    <a:lnTo>
                      <a:pt x="190" y="175"/>
                    </a:lnTo>
                    <a:lnTo>
                      <a:pt x="190" y="175"/>
                    </a:lnTo>
                    <a:lnTo>
                      <a:pt x="190" y="175"/>
                    </a:lnTo>
                    <a:lnTo>
                      <a:pt x="187" y="175"/>
                    </a:lnTo>
                    <a:lnTo>
                      <a:pt x="187" y="175"/>
                    </a:lnTo>
                    <a:lnTo>
                      <a:pt x="187" y="173"/>
                    </a:lnTo>
                    <a:lnTo>
                      <a:pt x="187" y="173"/>
                    </a:lnTo>
                    <a:lnTo>
                      <a:pt x="185" y="173"/>
                    </a:lnTo>
                    <a:lnTo>
                      <a:pt x="185" y="173"/>
                    </a:lnTo>
                    <a:lnTo>
                      <a:pt x="185" y="173"/>
                    </a:lnTo>
                    <a:lnTo>
                      <a:pt x="183" y="173"/>
                    </a:lnTo>
                    <a:lnTo>
                      <a:pt x="183" y="173"/>
                    </a:lnTo>
                    <a:lnTo>
                      <a:pt x="183" y="173"/>
                    </a:lnTo>
                    <a:lnTo>
                      <a:pt x="183" y="173"/>
                    </a:lnTo>
                    <a:lnTo>
                      <a:pt x="183" y="170"/>
                    </a:lnTo>
                    <a:lnTo>
                      <a:pt x="180" y="170"/>
                    </a:lnTo>
                    <a:lnTo>
                      <a:pt x="180" y="170"/>
                    </a:lnTo>
                    <a:lnTo>
                      <a:pt x="180" y="170"/>
                    </a:lnTo>
                    <a:lnTo>
                      <a:pt x="180" y="170"/>
                    </a:lnTo>
                    <a:lnTo>
                      <a:pt x="180" y="168"/>
                    </a:lnTo>
                    <a:lnTo>
                      <a:pt x="178" y="168"/>
                    </a:lnTo>
                    <a:lnTo>
                      <a:pt x="178" y="168"/>
                    </a:lnTo>
                    <a:lnTo>
                      <a:pt x="178" y="168"/>
                    </a:lnTo>
                    <a:lnTo>
                      <a:pt x="178" y="168"/>
                    </a:lnTo>
                    <a:lnTo>
                      <a:pt x="176" y="168"/>
                    </a:lnTo>
                    <a:lnTo>
                      <a:pt x="176" y="168"/>
                    </a:lnTo>
                    <a:lnTo>
                      <a:pt x="176" y="168"/>
                    </a:lnTo>
                    <a:lnTo>
                      <a:pt x="173" y="168"/>
                    </a:lnTo>
                    <a:lnTo>
                      <a:pt x="173" y="168"/>
                    </a:lnTo>
                    <a:lnTo>
                      <a:pt x="173" y="168"/>
                    </a:lnTo>
                    <a:lnTo>
                      <a:pt x="173" y="166"/>
                    </a:lnTo>
                    <a:lnTo>
                      <a:pt x="173" y="166"/>
                    </a:lnTo>
                    <a:lnTo>
                      <a:pt x="171" y="166"/>
                    </a:lnTo>
                    <a:lnTo>
                      <a:pt x="171" y="166"/>
                    </a:lnTo>
                    <a:lnTo>
                      <a:pt x="171" y="166"/>
                    </a:lnTo>
                    <a:lnTo>
                      <a:pt x="168" y="166"/>
                    </a:lnTo>
                    <a:lnTo>
                      <a:pt x="168" y="163"/>
                    </a:lnTo>
                    <a:lnTo>
                      <a:pt x="168" y="163"/>
                    </a:lnTo>
                    <a:lnTo>
                      <a:pt x="168" y="163"/>
                    </a:lnTo>
                    <a:lnTo>
                      <a:pt x="168" y="163"/>
                    </a:lnTo>
                    <a:lnTo>
                      <a:pt x="166" y="163"/>
                    </a:lnTo>
                    <a:lnTo>
                      <a:pt x="166" y="163"/>
                    </a:lnTo>
                    <a:lnTo>
                      <a:pt x="166" y="163"/>
                    </a:lnTo>
                    <a:lnTo>
                      <a:pt x="166" y="163"/>
                    </a:lnTo>
                    <a:lnTo>
                      <a:pt x="166" y="161"/>
                    </a:lnTo>
                    <a:lnTo>
                      <a:pt x="164" y="161"/>
                    </a:lnTo>
                    <a:lnTo>
                      <a:pt x="164" y="161"/>
                    </a:lnTo>
                    <a:lnTo>
                      <a:pt x="164" y="161"/>
                    </a:lnTo>
                    <a:lnTo>
                      <a:pt x="164" y="158"/>
                    </a:lnTo>
                    <a:lnTo>
                      <a:pt x="161" y="158"/>
                    </a:lnTo>
                    <a:lnTo>
                      <a:pt x="161" y="158"/>
                    </a:lnTo>
                    <a:lnTo>
                      <a:pt x="161" y="158"/>
                    </a:lnTo>
                    <a:lnTo>
                      <a:pt x="161" y="158"/>
                    </a:lnTo>
                    <a:lnTo>
                      <a:pt x="161" y="156"/>
                    </a:lnTo>
                    <a:lnTo>
                      <a:pt x="159" y="156"/>
                    </a:lnTo>
                    <a:lnTo>
                      <a:pt x="159" y="156"/>
                    </a:lnTo>
                    <a:lnTo>
                      <a:pt x="159" y="156"/>
                    </a:lnTo>
                    <a:lnTo>
                      <a:pt x="157" y="156"/>
                    </a:lnTo>
                    <a:lnTo>
                      <a:pt x="157" y="156"/>
                    </a:lnTo>
                    <a:lnTo>
                      <a:pt x="157" y="154"/>
                    </a:lnTo>
                    <a:lnTo>
                      <a:pt x="157" y="154"/>
                    </a:lnTo>
                    <a:lnTo>
                      <a:pt x="157" y="154"/>
                    </a:lnTo>
                    <a:lnTo>
                      <a:pt x="154" y="154"/>
                    </a:lnTo>
                    <a:lnTo>
                      <a:pt x="154" y="154"/>
                    </a:lnTo>
                    <a:lnTo>
                      <a:pt x="154" y="154"/>
                    </a:lnTo>
                    <a:lnTo>
                      <a:pt x="154" y="154"/>
                    </a:lnTo>
                    <a:lnTo>
                      <a:pt x="152" y="154"/>
                    </a:lnTo>
                    <a:lnTo>
                      <a:pt x="152" y="151"/>
                    </a:lnTo>
                    <a:lnTo>
                      <a:pt x="152" y="151"/>
                    </a:lnTo>
                    <a:lnTo>
                      <a:pt x="149" y="151"/>
                    </a:lnTo>
                    <a:lnTo>
                      <a:pt x="149" y="151"/>
                    </a:lnTo>
                    <a:lnTo>
                      <a:pt x="149" y="151"/>
                    </a:lnTo>
                    <a:lnTo>
                      <a:pt x="149" y="151"/>
                    </a:lnTo>
                    <a:lnTo>
                      <a:pt x="149" y="149"/>
                    </a:lnTo>
                    <a:lnTo>
                      <a:pt x="147" y="149"/>
                    </a:lnTo>
                    <a:lnTo>
                      <a:pt x="147" y="149"/>
                    </a:lnTo>
                    <a:lnTo>
                      <a:pt x="147" y="149"/>
                    </a:lnTo>
                    <a:lnTo>
                      <a:pt x="147" y="149"/>
                    </a:lnTo>
                    <a:lnTo>
                      <a:pt x="145" y="149"/>
                    </a:lnTo>
                    <a:lnTo>
                      <a:pt x="145" y="147"/>
                    </a:lnTo>
                    <a:lnTo>
                      <a:pt x="145" y="147"/>
                    </a:lnTo>
                    <a:lnTo>
                      <a:pt x="145" y="147"/>
                    </a:lnTo>
                    <a:lnTo>
                      <a:pt x="142" y="147"/>
                    </a:lnTo>
                    <a:lnTo>
                      <a:pt x="142" y="147"/>
                    </a:lnTo>
                    <a:lnTo>
                      <a:pt x="142" y="144"/>
                    </a:lnTo>
                    <a:lnTo>
                      <a:pt x="142" y="144"/>
                    </a:lnTo>
                    <a:lnTo>
                      <a:pt x="140" y="144"/>
                    </a:lnTo>
                    <a:lnTo>
                      <a:pt x="140" y="144"/>
                    </a:lnTo>
                    <a:lnTo>
                      <a:pt x="140" y="144"/>
                    </a:lnTo>
                    <a:lnTo>
                      <a:pt x="140" y="144"/>
                    </a:lnTo>
                    <a:lnTo>
                      <a:pt x="140" y="144"/>
                    </a:lnTo>
                    <a:lnTo>
                      <a:pt x="138" y="144"/>
                    </a:lnTo>
                    <a:lnTo>
                      <a:pt x="138" y="142"/>
                    </a:lnTo>
                    <a:lnTo>
                      <a:pt x="138" y="142"/>
                    </a:lnTo>
                    <a:lnTo>
                      <a:pt x="138" y="142"/>
                    </a:lnTo>
                    <a:lnTo>
                      <a:pt x="138" y="139"/>
                    </a:lnTo>
                    <a:lnTo>
                      <a:pt x="138" y="139"/>
                    </a:lnTo>
                    <a:lnTo>
                      <a:pt x="138" y="137"/>
                    </a:lnTo>
                    <a:lnTo>
                      <a:pt x="138" y="137"/>
                    </a:lnTo>
                    <a:lnTo>
                      <a:pt x="135" y="137"/>
                    </a:lnTo>
                    <a:lnTo>
                      <a:pt x="135" y="135"/>
                    </a:lnTo>
                    <a:lnTo>
                      <a:pt x="135" y="135"/>
                    </a:lnTo>
                    <a:lnTo>
                      <a:pt x="135" y="135"/>
                    </a:lnTo>
                    <a:lnTo>
                      <a:pt x="135" y="132"/>
                    </a:lnTo>
                    <a:lnTo>
                      <a:pt x="135" y="132"/>
                    </a:lnTo>
                    <a:lnTo>
                      <a:pt x="135" y="132"/>
                    </a:lnTo>
                    <a:lnTo>
                      <a:pt x="135" y="130"/>
                    </a:lnTo>
                    <a:lnTo>
                      <a:pt x="135" y="130"/>
                    </a:lnTo>
                    <a:lnTo>
                      <a:pt x="133" y="130"/>
                    </a:lnTo>
                    <a:lnTo>
                      <a:pt x="133" y="130"/>
                    </a:lnTo>
                    <a:lnTo>
                      <a:pt x="133" y="130"/>
                    </a:lnTo>
                    <a:lnTo>
                      <a:pt x="133" y="128"/>
                    </a:lnTo>
                    <a:lnTo>
                      <a:pt x="133" y="128"/>
                    </a:lnTo>
                    <a:lnTo>
                      <a:pt x="131" y="128"/>
                    </a:lnTo>
                    <a:lnTo>
                      <a:pt x="131" y="128"/>
                    </a:lnTo>
                    <a:lnTo>
                      <a:pt x="131" y="125"/>
                    </a:lnTo>
                    <a:lnTo>
                      <a:pt x="131" y="125"/>
                    </a:lnTo>
                    <a:lnTo>
                      <a:pt x="131" y="125"/>
                    </a:lnTo>
                    <a:lnTo>
                      <a:pt x="131" y="123"/>
                    </a:lnTo>
                    <a:lnTo>
                      <a:pt x="128" y="123"/>
                    </a:lnTo>
                    <a:lnTo>
                      <a:pt x="128" y="123"/>
                    </a:lnTo>
                    <a:lnTo>
                      <a:pt x="128" y="123"/>
                    </a:lnTo>
                    <a:lnTo>
                      <a:pt x="128" y="123"/>
                    </a:lnTo>
                    <a:lnTo>
                      <a:pt x="128" y="121"/>
                    </a:lnTo>
                    <a:lnTo>
                      <a:pt x="128" y="121"/>
                    </a:lnTo>
                    <a:lnTo>
                      <a:pt x="128" y="118"/>
                    </a:lnTo>
                    <a:lnTo>
                      <a:pt x="128" y="118"/>
                    </a:lnTo>
                    <a:lnTo>
                      <a:pt x="128" y="116"/>
                    </a:lnTo>
                    <a:lnTo>
                      <a:pt x="128" y="116"/>
                    </a:lnTo>
                    <a:lnTo>
                      <a:pt x="128" y="116"/>
                    </a:lnTo>
                    <a:lnTo>
                      <a:pt x="126" y="116"/>
                    </a:lnTo>
                    <a:lnTo>
                      <a:pt x="126" y="113"/>
                    </a:lnTo>
                    <a:lnTo>
                      <a:pt x="126" y="113"/>
                    </a:lnTo>
                    <a:lnTo>
                      <a:pt x="126" y="113"/>
                    </a:lnTo>
                    <a:lnTo>
                      <a:pt x="123" y="113"/>
                    </a:lnTo>
                    <a:lnTo>
                      <a:pt x="123" y="113"/>
                    </a:lnTo>
                    <a:lnTo>
                      <a:pt x="123" y="113"/>
                    </a:lnTo>
                    <a:lnTo>
                      <a:pt x="123" y="113"/>
                    </a:lnTo>
                    <a:lnTo>
                      <a:pt x="123" y="111"/>
                    </a:lnTo>
                    <a:lnTo>
                      <a:pt x="121" y="111"/>
                    </a:lnTo>
                    <a:lnTo>
                      <a:pt x="121" y="111"/>
                    </a:lnTo>
                    <a:lnTo>
                      <a:pt x="121" y="111"/>
                    </a:lnTo>
                    <a:lnTo>
                      <a:pt x="121" y="111"/>
                    </a:lnTo>
                    <a:lnTo>
                      <a:pt x="121" y="109"/>
                    </a:lnTo>
                    <a:lnTo>
                      <a:pt x="119" y="109"/>
                    </a:lnTo>
                    <a:lnTo>
                      <a:pt x="119" y="111"/>
                    </a:lnTo>
                    <a:lnTo>
                      <a:pt x="119" y="111"/>
                    </a:lnTo>
                    <a:lnTo>
                      <a:pt x="119" y="109"/>
                    </a:lnTo>
                    <a:lnTo>
                      <a:pt x="116" y="109"/>
                    </a:lnTo>
                    <a:lnTo>
                      <a:pt x="116" y="109"/>
                    </a:lnTo>
                    <a:lnTo>
                      <a:pt x="116" y="109"/>
                    </a:lnTo>
                    <a:lnTo>
                      <a:pt x="116" y="111"/>
                    </a:lnTo>
                    <a:lnTo>
                      <a:pt x="116" y="111"/>
                    </a:lnTo>
                    <a:lnTo>
                      <a:pt x="114" y="111"/>
                    </a:lnTo>
                    <a:lnTo>
                      <a:pt x="114" y="113"/>
                    </a:lnTo>
                    <a:lnTo>
                      <a:pt x="114" y="113"/>
                    </a:lnTo>
                    <a:lnTo>
                      <a:pt x="114" y="113"/>
                    </a:lnTo>
                    <a:lnTo>
                      <a:pt x="112" y="113"/>
                    </a:lnTo>
                    <a:lnTo>
                      <a:pt x="112" y="113"/>
                    </a:lnTo>
                    <a:lnTo>
                      <a:pt x="109" y="113"/>
                    </a:lnTo>
                    <a:lnTo>
                      <a:pt x="109" y="111"/>
                    </a:lnTo>
                    <a:lnTo>
                      <a:pt x="109" y="111"/>
                    </a:lnTo>
                    <a:lnTo>
                      <a:pt x="109" y="111"/>
                    </a:lnTo>
                    <a:lnTo>
                      <a:pt x="107" y="111"/>
                    </a:lnTo>
                    <a:lnTo>
                      <a:pt x="107" y="111"/>
                    </a:lnTo>
                    <a:lnTo>
                      <a:pt x="107" y="111"/>
                    </a:lnTo>
                    <a:lnTo>
                      <a:pt x="107" y="111"/>
                    </a:lnTo>
                    <a:lnTo>
                      <a:pt x="104" y="111"/>
                    </a:lnTo>
                    <a:lnTo>
                      <a:pt x="104" y="111"/>
                    </a:lnTo>
                    <a:lnTo>
                      <a:pt x="102" y="111"/>
                    </a:lnTo>
                    <a:lnTo>
                      <a:pt x="102" y="111"/>
                    </a:lnTo>
                    <a:lnTo>
                      <a:pt x="102" y="111"/>
                    </a:lnTo>
                    <a:lnTo>
                      <a:pt x="102" y="111"/>
                    </a:lnTo>
                    <a:lnTo>
                      <a:pt x="100" y="111"/>
                    </a:lnTo>
                    <a:lnTo>
                      <a:pt x="100" y="111"/>
                    </a:lnTo>
                    <a:lnTo>
                      <a:pt x="100" y="111"/>
                    </a:lnTo>
                    <a:lnTo>
                      <a:pt x="97" y="111"/>
                    </a:lnTo>
                    <a:lnTo>
                      <a:pt x="97" y="111"/>
                    </a:lnTo>
                    <a:lnTo>
                      <a:pt x="95" y="111"/>
                    </a:lnTo>
                    <a:lnTo>
                      <a:pt x="95" y="111"/>
                    </a:lnTo>
                    <a:lnTo>
                      <a:pt x="95" y="111"/>
                    </a:lnTo>
                    <a:lnTo>
                      <a:pt x="95" y="111"/>
                    </a:lnTo>
                    <a:lnTo>
                      <a:pt x="93" y="111"/>
                    </a:lnTo>
                    <a:lnTo>
                      <a:pt x="93" y="109"/>
                    </a:lnTo>
                    <a:lnTo>
                      <a:pt x="93" y="109"/>
                    </a:lnTo>
                    <a:lnTo>
                      <a:pt x="90" y="109"/>
                    </a:lnTo>
                    <a:lnTo>
                      <a:pt x="90" y="109"/>
                    </a:lnTo>
                    <a:lnTo>
                      <a:pt x="90" y="109"/>
                    </a:lnTo>
                    <a:lnTo>
                      <a:pt x="90" y="109"/>
                    </a:lnTo>
                    <a:lnTo>
                      <a:pt x="90" y="106"/>
                    </a:lnTo>
                    <a:lnTo>
                      <a:pt x="88" y="106"/>
                    </a:lnTo>
                    <a:lnTo>
                      <a:pt x="88" y="106"/>
                    </a:lnTo>
                    <a:lnTo>
                      <a:pt x="88" y="106"/>
                    </a:lnTo>
                    <a:lnTo>
                      <a:pt x="88" y="106"/>
                    </a:lnTo>
                    <a:lnTo>
                      <a:pt x="88" y="104"/>
                    </a:lnTo>
                    <a:lnTo>
                      <a:pt x="88" y="104"/>
                    </a:lnTo>
                    <a:lnTo>
                      <a:pt x="88" y="104"/>
                    </a:lnTo>
                    <a:lnTo>
                      <a:pt x="88" y="104"/>
                    </a:lnTo>
                    <a:lnTo>
                      <a:pt x="88" y="102"/>
                    </a:lnTo>
                    <a:lnTo>
                      <a:pt x="88" y="102"/>
                    </a:lnTo>
                    <a:lnTo>
                      <a:pt x="88" y="102"/>
                    </a:lnTo>
                    <a:lnTo>
                      <a:pt x="88" y="102"/>
                    </a:lnTo>
                    <a:lnTo>
                      <a:pt x="88" y="99"/>
                    </a:lnTo>
                    <a:lnTo>
                      <a:pt x="88" y="99"/>
                    </a:lnTo>
                    <a:lnTo>
                      <a:pt x="88" y="99"/>
                    </a:lnTo>
                    <a:lnTo>
                      <a:pt x="88" y="97"/>
                    </a:lnTo>
                    <a:lnTo>
                      <a:pt x="88" y="97"/>
                    </a:lnTo>
                    <a:lnTo>
                      <a:pt x="88" y="97"/>
                    </a:lnTo>
                    <a:lnTo>
                      <a:pt x="88" y="97"/>
                    </a:lnTo>
                    <a:lnTo>
                      <a:pt x="90" y="97"/>
                    </a:lnTo>
                    <a:lnTo>
                      <a:pt x="90" y="97"/>
                    </a:lnTo>
                    <a:lnTo>
                      <a:pt x="90" y="97"/>
                    </a:lnTo>
                    <a:lnTo>
                      <a:pt x="90" y="97"/>
                    </a:lnTo>
                    <a:lnTo>
                      <a:pt x="90" y="97"/>
                    </a:lnTo>
                    <a:lnTo>
                      <a:pt x="90" y="97"/>
                    </a:lnTo>
                    <a:lnTo>
                      <a:pt x="90" y="94"/>
                    </a:lnTo>
                    <a:lnTo>
                      <a:pt x="90" y="94"/>
                    </a:lnTo>
                    <a:lnTo>
                      <a:pt x="88" y="94"/>
                    </a:lnTo>
                    <a:lnTo>
                      <a:pt x="88" y="94"/>
                    </a:lnTo>
                    <a:lnTo>
                      <a:pt x="88" y="94"/>
                    </a:lnTo>
                    <a:lnTo>
                      <a:pt x="88" y="94"/>
                    </a:lnTo>
                    <a:lnTo>
                      <a:pt x="88" y="94"/>
                    </a:lnTo>
                    <a:lnTo>
                      <a:pt x="86" y="94"/>
                    </a:lnTo>
                    <a:lnTo>
                      <a:pt x="86" y="92"/>
                    </a:lnTo>
                    <a:lnTo>
                      <a:pt x="86" y="92"/>
                    </a:lnTo>
                    <a:lnTo>
                      <a:pt x="83" y="92"/>
                    </a:lnTo>
                    <a:lnTo>
                      <a:pt x="83" y="92"/>
                    </a:lnTo>
                    <a:lnTo>
                      <a:pt x="86" y="92"/>
                    </a:lnTo>
                    <a:lnTo>
                      <a:pt x="86" y="92"/>
                    </a:lnTo>
                    <a:lnTo>
                      <a:pt x="86" y="90"/>
                    </a:lnTo>
                    <a:lnTo>
                      <a:pt x="86" y="90"/>
                    </a:lnTo>
                    <a:lnTo>
                      <a:pt x="86" y="90"/>
                    </a:lnTo>
                    <a:lnTo>
                      <a:pt x="86" y="87"/>
                    </a:lnTo>
                    <a:lnTo>
                      <a:pt x="86" y="87"/>
                    </a:lnTo>
                    <a:lnTo>
                      <a:pt x="86" y="87"/>
                    </a:lnTo>
                    <a:lnTo>
                      <a:pt x="86" y="85"/>
                    </a:lnTo>
                    <a:lnTo>
                      <a:pt x="86" y="85"/>
                    </a:lnTo>
                    <a:lnTo>
                      <a:pt x="83" y="85"/>
                    </a:lnTo>
                    <a:lnTo>
                      <a:pt x="83" y="85"/>
                    </a:lnTo>
                    <a:lnTo>
                      <a:pt x="83" y="85"/>
                    </a:lnTo>
                    <a:lnTo>
                      <a:pt x="83" y="85"/>
                    </a:lnTo>
                    <a:lnTo>
                      <a:pt x="83" y="85"/>
                    </a:lnTo>
                    <a:lnTo>
                      <a:pt x="81" y="85"/>
                    </a:lnTo>
                    <a:lnTo>
                      <a:pt x="81" y="85"/>
                    </a:lnTo>
                    <a:lnTo>
                      <a:pt x="81" y="85"/>
                    </a:lnTo>
                    <a:lnTo>
                      <a:pt x="78" y="85"/>
                    </a:lnTo>
                    <a:lnTo>
                      <a:pt x="78" y="85"/>
                    </a:lnTo>
                    <a:lnTo>
                      <a:pt x="76" y="85"/>
                    </a:lnTo>
                    <a:lnTo>
                      <a:pt x="76" y="85"/>
                    </a:lnTo>
                    <a:lnTo>
                      <a:pt x="76" y="85"/>
                    </a:lnTo>
                    <a:lnTo>
                      <a:pt x="74" y="85"/>
                    </a:lnTo>
                    <a:lnTo>
                      <a:pt x="74" y="85"/>
                    </a:lnTo>
                    <a:lnTo>
                      <a:pt x="74" y="85"/>
                    </a:lnTo>
                    <a:lnTo>
                      <a:pt x="71" y="85"/>
                    </a:lnTo>
                    <a:lnTo>
                      <a:pt x="71" y="83"/>
                    </a:lnTo>
                    <a:lnTo>
                      <a:pt x="71" y="83"/>
                    </a:lnTo>
                    <a:lnTo>
                      <a:pt x="71" y="83"/>
                    </a:lnTo>
                    <a:lnTo>
                      <a:pt x="69" y="83"/>
                    </a:lnTo>
                    <a:lnTo>
                      <a:pt x="69" y="80"/>
                    </a:lnTo>
                    <a:lnTo>
                      <a:pt x="69" y="80"/>
                    </a:lnTo>
                    <a:lnTo>
                      <a:pt x="69" y="80"/>
                    </a:lnTo>
                    <a:lnTo>
                      <a:pt x="69" y="78"/>
                    </a:lnTo>
                    <a:lnTo>
                      <a:pt x="69" y="78"/>
                    </a:lnTo>
                    <a:lnTo>
                      <a:pt x="67" y="78"/>
                    </a:lnTo>
                    <a:lnTo>
                      <a:pt x="67" y="78"/>
                    </a:lnTo>
                    <a:lnTo>
                      <a:pt x="67" y="78"/>
                    </a:lnTo>
                    <a:lnTo>
                      <a:pt x="67" y="78"/>
                    </a:lnTo>
                    <a:lnTo>
                      <a:pt x="67" y="78"/>
                    </a:lnTo>
                    <a:lnTo>
                      <a:pt x="64" y="78"/>
                    </a:lnTo>
                    <a:lnTo>
                      <a:pt x="64" y="78"/>
                    </a:lnTo>
                    <a:lnTo>
                      <a:pt x="64" y="78"/>
                    </a:lnTo>
                    <a:lnTo>
                      <a:pt x="62" y="78"/>
                    </a:lnTo>
                    <a:lnTo>
                      <a:pt x="62" y="78"/>
                    </a:lnTo>
                    <a:lnTo>
                      <a:pt x="62" y="76"/>
                    </a:lnTo>
                    <a:lnTo>
                      <a:pt x="62" y="76"/>
                    </a:lnTo>
                    <a:lnTo>
                      <a:pt x="60" y="76"/>
                    </a:lnTo>
                    <a:lnTo>
                      <a:pt x="60" y="76"/>
                    </a:lnTo>
                    <a:lnTo>
                      <a:pt x="60" y="76"/>
                    </a:lnTo>
                    <a:lnTo>
                      <a:pt x="60" y="76"/>
                    </a:lnTo>
                    <a:lnTo>
                      <a:pt x="60" y="76"/>
                    </a:lnTo>
                    <a:lnTo>
                      <a:pt x="60" y="73"/>
                    </a:lnTo>
                    <a:lnTo>
                      <a:pt x="57" y="73"/>
                    </a:lnTo>
                    <a:lnTo>
                      <a:pt x="57" y="73"/>
                    </a:lnTo>
                    <a:lnTo>
                      <a:pt x="57" y="73"/>
                    </a:lnTo>
                    <a:lnTo>
                      <a:pt x="57" y="71"/>
                    </a:lnTo>
                    <a:lnTo>
                      <a:pt x="55" y="71"/>
                    </a:lnTo>
                    <a:lnTo>
                      <a:pt x="55" y="73"/>
                    </a:lnTo>
                    <a:lnTo>
                      <a:pt x="55" y="73"/>
                    </a:lnTo>
                    <a:lnTo>
                      <a:pt x="55" y="73"/>
                    </a:lnTo>
                    <a:lnTo>
                      <a:pt x="55" y="76"/>
                    </a:lnTo>
                    <a:lnTo>
                      <a:pt x="55" y="76"/>
                    </a:lnTo>
                    <a:lnTo>
                      <a:pt x="52" y="76"/>
                    </a:lnTo>
                    <a:lnTo>
                      <a:pt x="52" y="76"/>
                    </a:lnTo>
                    <a:lnTo>
                      <a:pt x="50" y="76"/>
                    </a:lnTo>
                    <a:lnTo>
                      <a:pt x="50" y="76"/>
                    </a:lnTo>
                    <a:lnTo>
                      <a:pt x="50" y="76"/>
                    </a:lnTo>
                    <a:lnTo>
                      <a:pt x="48" y="76"/>
                    </a:lnTo>
                    <a:lnTo>
                      <a:pt x="48" y="76"/>
                    </a:lnTo>
                    <a:lnTo>
                      <a:pt x="48" y="76"/>
                    </a:lnTo>
                    <a:lnTo>
                      <a:pt x="45" y="76"/>
                    </a:lnTo>
                    <a:lnTo>
                      <a:pt x="45" y="76"/>
                    </a:lnTo>
                    <a:lnTo>
                      <a:pt x="45" y="76"/>
                    </a:lnTo>
                    <a:lnTo>
                      <a:pt x="48" y="76"/>
                    </a:lnTo>
                    <a:lnTo>
                      <a:pt x="48" y="76"/>
                    </a:lnTo>
                    <a:lnTo>
                      <a:pt x="48" y="78"/>
                    </a:lnTo>
                    <a:lnTo>
                      <a:pt x="48" y="78"/>
                    </a:lnTo>
                    <a:lnTo>
                      <a:pt x="50" y="78"/>
                    </a:lnTo>
                    <a:lnTo>
                      <a:pt x="50" y="78"/>
                    </a:lnTo>
                    <a:lnTo>
                      <a:pt x="50" y="80"/>
                    </a:lnTo>
                    <a:lnTo>
                      <a:pt x="48" y="80"/>
                    </a:lnTo>
                    <a:lnTo>
                      <a:pt x="48" y="80"/>
                    </a:lnTo>
                    <a:lnTo>
                      <a:pt x="48" y="80"/>
                    </a:lnTo>
                    <a:lnTo>
                      <a:pt x="45" y="80"/>
                    </a:lnTo>
                    <a:lnTo>
                      <a:pt x="45" y="80"/>
                    </a:lnTo>
                    <a:lnTo>
                      <a:pt x="43" y="80"/>
                    </a:lnTo>
                    <a:lnTo>
                      <a:pt x="43" y="78"/>
                    </a:lnTo>
                    <a:lnTo>
                      <a:pt x="43" y="78"/>
                    </a:lnTo>
                    <a:lnTo>
                      <a:pt x="43" y="78"/>
                    </a:lnTo>
                    <a:lnTo>
                      <a:pt x="43" y="80"/>
                    </a:lnTo>
                    <a:lnTo>
                      <a:pt x="41" y="80"/>
                    </a:lnTo>
                    <a:lnTo>
                      <a:pt x="41" y="80"/>
                    </a:lnTo>
                    <a:lnTo>
                      <a:pt x="41" y="80"/>
                    </a:lnTo>
                    <a:lnTo>
                      <a:pt x="41" y="83"/>
                    </a:lnTo>
                    <a:lnTo>
                      <a:pt x="41" y="83"/>
                    </a:lnTo>
                    <a:lnTo>
                      <a:pt x="41" y="83"/>
                    </a:lnTo>
                    <a:lnTo>
                      <a:pt x="41" y="83"/>
                    </a:lnTo>
                    <a:lnTo>
                      <a:pt x="41" y="85"/>
                    </a:lnTo>
                    <a:lnTo>
                      <a:pt x="41" y="85"/>
                    </a:lnTo>
                    <a:lnTo>
                      <a:pt x="41" y="85"/>
                    </a:lnTo>
                    <a:lnTo>
                      <a:pt x="38" y="85"/>
                    </a:lnTo>
                    <a:lnTo>
                      <a:pt x="38" y="85"/>
                    </a:lnTo>
                    <a:lnTo>
                      <a:pt x="38" y="87"/>
                    </a:lnTo>
                    <a:lnTo>
                      <a:pt x="38" y="87"/>
                    </a:lnTo>
                    <a:lnTo>
                      <a:pt x="36" y="87"/>
                    </a:lnTo>
                    <a:lnTo>
                      <a:pt x="36" y="87"/>
                    </a:lnTo>
                    <a:lnTo>
                      <a:pt x="36" y="87"/>
                    </a:lnTo>
                    <a:lnTo>
                      <a:pt x="33" y="87"/>
                    </a:lnTo>
                    <a:lnTo>
                      <a:pt x="33" y="87"/>
                    </a:lnTo>
                    <a:lnTo>
                      <a:pt x="33" y="87"/>
                    </a:lnTo>
                    <a:lnTo>
                      <a:pt x="33" y="87"/>
                    </a:lnTo>
                    <a:lnTo>
                      <a:pt x="31" y="87"/>
                    </a:lnTo>
                    <a:lnTo>
                      <a:pt x="31" y="87"/>
                    </a:lnTo>
                    <a:lnTo>
                      <a:pt x="31" y="90"/>
                    </a:lnTo>
                    <a:lnTo>
                      <a:pt x="29" y="90"/>
                    </a:lnTo>
                    <a:lnTo>
                      <a:pt x="29" y="90"/>
                    </a:lnTo>
                    <a:lnTo>
                      <a:pt x="29" y="90"/>
                    </a:lnTo>
                    <a:lnTo>
                      <a:pt x="29" y="92"/>
                    </a:lnTo>
                    <a:lnTo>
                      <a:pt x="29" y="92"/>
                    </a:lnTo>
                    <a:lnTo>
                      <a:pt x="29" y="92"/>
                    </a:lnTo>
                    <a:lnTo>
                      <a:pt x="26" y="92"/>
                    </a:lnTo>
                    <a:lnTo>
                      <a:pt x="26" y="94"/>
                    </a:lnTo>
                    <a:lnTo>
                      <a:pt x="26" y="94"/>
                    </a:lnTo>
                    <a:lnTo>
                      <a:pt x="26" y="94"/>
                    </a:lnTo>
                    <a:lnTo>
                      <a:pt x="24" y="94"/>
                    </a:lnTo>
                    <a:lnTo>
                      <a:pt x="24" y="94"/>
                    </a:lnTo>
                    <a:lnTo>
                      <a:pt x="22" y="94"/>
                    </a:lnTo>
                    <a:lnTo>
                      <a:pt x="22" y="94"/>
                    </a:lnTo>
                    <a:lnTo>
                      <a:pt x="22" y="94"/>
                    </a:lnTo>
                    <a:lnTo>
                      <a:pt x="22" y="94"/>
                    </a:lnTo>
                    <a:lnTo>
                      <a:pt x="22" y="94"/>
                    </a:lnTo>
                    <a:lnTo>
                      <a:pt x="19" y="94"/>
                    </a:lnTo>
                    <a:lnTo>
                      <a:pt x="19" y="97"/>
                    </a:lnTo>
                    <a:lnTo>
                      <a:pt x="19" y="97"/>
                    </a:lnTo>
                    <a:lnTo>
                      <a:pt x="19" y="99"/>
                    </a:lnTo>
                    <a:lnTo>
                      <a:pt x="19" y="99"/>
                    </a:lnTo>
                    <a:lnTo>
                      <a:pt x="22" y="99"/>
                    </a:lnTo>
                    <a:lnTo>
                      <a:pt x="22" y="102"/>
                    </a:lnTo>
                    <a:lnTo>
                      <a:pt x="22" y="102"/>
                    </a:lnTo>
                    <a:lnTo>
                      <a:pt x="22" y="102"/>
                    </a:lnTo>
                    <a:lnTo>
                      <a:pt x="22" y="104"/>
                    </a:lnTo>
                    <a:lnTo>
                      <a:pt x="22" y="104"/>
                    </a:lnTo>
                    <a:lnTo>
                      <a:pt x="22" y="104"/>
                    </a:lnTo>
                    <a:lnTo>
                      <a:pt x="22" y="106"/>
                    </a:lnTo>
                    <a:lnTo>
                      <a:pt x="22" y="106"/>
                    </a:lnTo>
                    <a:lnTo>
                      <a:pt x="22" y="106"/>
                    </a:lnTo>
                    <a:lnTo>
                      <a:pt x="24" y="106"/>
                    </a:lnTo>
                    <a:lnTo>
                      <a:pt x="24" y="109"/>
                    </a:lnTo>
                    <a:lnTo>
                      <a:pt x="22" y="109"/>
                    </a:lnTo>
                    <a:lnTo>
                      <a:pt x="22" y="109"/>
                    </a:lnTo>
                    <a:lnTo>
                      <a:pt x="22" y="109"/>
                    </a:lnTo>
                    <a:lnTo>
                      <a:pt x="22" y="111"/>
                    </a:lnTo>
                    <a:lnTo>
                      <a:pt x="22" y="111"/>
                    </a:lnTo>
                    <a:lnTo>
                      <a:pt x="19" y="111"/>
                    </a:lnTo>
                    <a:lnTo>
                      <a:pt x="19" y="111"/>
                    </a:lnTo>
                    <a:lnTo>
                      <a:pt x="17" y="111"/>
                    </a:lnTo>
                    <a:lnTo>
                      <a:pt x="17" y="109"/>
                    </a:lnTo>
                    <a:lnTo>
                      <a:pt x="17" y="109"/>
                    </a:lnTo>
                    <a:lnTo>
                      <a:pt x="17" y="109"/>
                    </a:lnTo>
                    <a:lnTo>
                      <a:pt x="15" y="109"/>
                    </a:lnTo>
                    <a:lnTo>
                      <a:pt x="15" y="109"/>
                    </a:lnTo>
                    <a:lnTo>
                      <a:pt x="15" y="109"/>
                    </a:lnTo>
                    <a:lnTo>
                      <a:pt x="12" y="109"/>
                    </a:lnTo>
                    <a:lnTo>
                      <a:pt x="12" y="109"/>
                    </a:lnTo>
                    <a:lnTo>
                      <a:pt x="10" y="109"/>
                    </a:lnTo>
                    <a:lnTo>
                      <a:pt x="10" y="109"/>
                    </a:lnTo>
                    <a:lnTo>
                      <a:pt x="10" y="109"/>
                    </a:lnTo>
                    <a:lnTo>
                      <a:pt x="7" y="109"/>
                    </a:lnTo>
                    <a:lnTo>
                      <a:pt x="7" y="109"/>
                    </a:lnTo>
                    <a:lnTo>
                      <a:pt x="7" y="109"/>
                    </a:lnTo>
                    <a:lnTo>
                      <a:pt x="5" y="109"/>
                    </a:lnTo>
                    <a:lnTo>
                      <a:pt x="5" y="109"/>
                    </a:lnTo>
                    <a:lnTo>
                      <a:pt x="3" y="109"/>
                    </a:lnTo>
                    <a:lnTo>
                      <a:pt x="3" y="109"/>
                    </a:lnTo>
                    <a:lnTo>
                      <a:pt x="3" y="109"/>
                    </a:lnTo>
                    <a:lnTo>
                      <a:pt x="3" y="109"/>
                    </a:lnTo>
                    <a:lnTo>
                      <a:pt x="0" y="109"/>
                    </a:lnTo>
                    <a:lnTo>
                      <a:pt x="0" y="109"/>
                    </a:lnTo>
                    <a:lnTo>
                      <a:pt x="0" y="109"/>
                    </a:lnTo>
                    <a:lnTo>
                      <a:pt x="0" y="106"/>
                    </a:lnTo>
                    <a:lnTo>
                      <a:pt x="0" y="106"/>
                    </a:lnTo>
                    <a:lnTo>
                      <a:pt x="0" y="104"/>
                    </a:lnTo>
                    <a:lnTo>
                      <a:pt x="0" y="104"/>
                    </a:lnTo>
                    <a:lnTo>
                      <a:pt x="0" y="104"/>
                    </a:lnTo>
                    <a:lnTo>
                      <a:pt x="0" y="102"/>
                    </a:lnTo>
                    <a:lnTo>
                      <a:pt x="0" y="102"/>
                    </a:lnTo>
                    <a:lnTo>
                      <a:pt x="0" y="99"/>
                    </a:lnTo>
                    <a:lnTo>
                      <a:pt x="0" y="99"/>
                    </a:lnTo>
                    <a:lnTo>
                      <a:pt x="0" y="97"/>
                    </a:lnTo>
                    <a:lnTo>
                      <a:pt x="0" y="97"/>
                    </a:lnTo>
                    <a:lnTo>
                      <a:pt x="0" y="94"/>
                    </a:lnTo>
                    <a:lnTo>
                      <a:pt x="0" y="94"/>
                    </a:lnTo>
                    <a:lnTo>
                      <a:pt x="0" y="94"/>
                    </a:lnTo>
                    <a:lnTo>
                      <a:pt x="0" y="92"/>
                    </a:lnTo>
                    <a:lnTo>
                      <a:pt x="0" y="92"/>
                    </a:lnTo>
                    <a:lnTo>
                      <a:pt x="0" y="90"/>
                    </a:lnTo>
                    <a:lnTo>
                      <a:pt x="0" y="90"/>
                    </a:lnTo>
                    <a:lnTo>
                      <a:pt x="0" y="87"/>
                    </a:lnTo>
                    <a:lnTo>
                      <a:pt x="0" y="87"/>
                    </a:lnTo>
                    <a:lnTo>
                      <a:pt x="0" y="85"/>
                    </a:lnTo>
                    <a:lnTo>
                      <a:pt x="0" y="85"/>
                    </a:lnTo>
                    <a:lnTo>
                      <a:pt x="0" y="85"/>
                    </a:lnTo>
                    <a:lnTo>
                      <a:pt x="0" y="83"/>
                    </a:lnTo>
                    <a:lnTo>
                      <a:pt x="0" y="83"/>
                    </a:lnTo>
                    <a:lnTo>
                      <a:pt x="0" y="80"/>
                    </a:lnTo>
                    <a:lnTo>
                      <a:pt x="0" y="80"/>
                    </a:lnTo>
                    <a:lnTo>
                      <a:pt x="0" y="78"/>
                    </a:lnTo>
                    <a:lnTo>
                      <a:pt x="0" y="78"/>
                    </a:lnTo>
                    <a:lnTo>
                      <a:pt x="0" y="76"/>
                    </a:lnTo>
                    <a:lnTo>
                      <a:pt x="0" y="76"/>
                    </a:lnTo>
                    <a:lnTo>
                      <a:pt x="0" y="76"/>
                    </a:lnTo>
                    <a:lnTo>
                      <a:pt x="0" y="73"/>
                    </a:lnTo>
                    <a:lnTo>
                      <a:pt x="0" y="73"/>
                    </a:lnTo>
                    <a:lnTo>
                      <a:pt x="0" y="71"/>
                    </a:lnTo>
                    <a:lnTo>
                      <a:pt x="0" y="71"/>
                    </a:lnTo>
                    <a:lnTo>
                      <a:pt x="0" y="68"/>
                    </a:lnTo>
                    <a:lnTo>
                      <a:pt x="0" y="68"/>
                    </a:lnTo>
                    <a:lnTo>
                      <a:pt x="0" y="66"/>
                    </a:lnTo>
                    <a:lnTo>
                      <a:pt x="0" y="66"/>
                    </a:lnTo>
                    <a:lnTo>
                      <a:pt x="0" y="64"/>
                    </a:lnTo>
                    <a:lnTo>
                      <a:pt x="0" y="64"/>
                    </a:lnTo>
                    <a:lnTo>
                      <a:pt x="0" y="64"/>
                    </a:lnTo>
                    <a:lnTo>
                      <a:pt x="0" y="61"/>
                    </a:lnTo>
                    <a:lnTo>
                      <a:pt x="0" y="61"/>
                    </a:lnTo>
                    <a:lnTo>
                      <a:pt x="0" y="59"/>
                    </a:lnTo>
                    <a:lnTo>
                      <a:pt x="0" y="59"/>
                    </a:lnTo>
                    <a:lnTo>
                      <a:pt x="0" y="57"/>
                    </a:lnTo>
                    <a:lnTo>
                      <a:pt x="0" y="57"/>
                    </a:lnTo>
                    <a:lnTo>
                      <a:pt x="0" y="54"/>
                    </a:lnTo>
                    <a:lnTo>
                      <a:pt x="0" y="54"/>
                    </a:lnTo>
                    <a:lnTo>
                      <a:pt x="0" y="54"/>
                    </a:lnTo>
                    <a:lnTo>
                      <a:pt x="0" y="52"/>
                    </a:lnTo>
                    <a:lnTo>
                      <a:pt x="0" y="52"/>
                    </a:lnTo>
                    <a:lnTo>
                      <a:pt x="0" y="49"/>
                    </a:lnTo>
                    <a:lnTo>
                      <a:pt x="0" y="49"/>
                    </a:lnTo>
                    <a:lnTo>
                      <a:pt x="0" y="47"/>
                    </a:lnTo>
                    <a:lnTo>
                      <a:pt x="0" y="47"/>
                    </a:lnTo>
                    <a:lnTo>
                      <a:pt x="0" y="45"/>
                    </a:lnTo>
                    <a:lnTo>
                      <a:pt x="0" y="45"/>
                    </a:lnTo>
                    <a:lnTo>
                      <a:pt x="0" y="45"/>
                    </a:lnTo>
                    <a:lnTo>
                      <a:pt x="0" y="42"/>
                    </a:lnTo>
                    <a:lnTo>
                      <a:pt x="0" y="42"/>
                    </a:lnTo>
                    <a:lnTo>
                      <a:pt x="0" y="40"/>
                    </a:lnTo>
                    <a:lnTo>
                      <a:pt x="0" y="40"/>
                    </a:lnTo>
                    <a:lnTo>
                      <a:pt x="0" y="38"/>
                    </a:lnTo>
                    <a:lnTo>
                      <a:pt x="0" y="38"/>
                    </a:lnTo>
                    <a:lnTo>
                      <a:pt x="0" y="35"/>
                    </a:lnTo>
                    <a:lnTo>
                      <a:pt x="0" y="35"/>
                    </a:lnTo>
                    <a:lnTo>
                      <a:pt x="0" y="35"/>
                    </a:lnTo>
                    <a:lnTo>
                      <a:pt x="0" y="33"/>
                    </a:lnTo>
                    <a:lnTo>
                      <a:pt x="0" y="33"/>
                    </a:lnTo>
                    <a:lnTo>
                      <a:pt x="0" y="30"/>
                    </a:lnTo>
                    <a:lnTo>
                      <a:pt x="0" y="30"/>
                    </a:lnTo>
                    <a:lnTo>
                      <a:pt x="0" y="28"/>
                    </a:lnTo>
                    <a:lnTo>
                      <a:pt x="0" y="28"/>
                    </a:lnTo>
                    <a:lnTo>
                      <a:pt x="0" y="26"/>
                    </a:lnTo>
                    <a:lnTo>
                      <a:pt x="0" y="26"/>
                    </a:lnTo>
                    <a:lnTo>
                      <a:pt x="0" y="26"/>
                    </a:lnTo>
                    <a:lnTo>
                      <a:pt x="0" y="23"/>
                    </a:lnTo>
                    <a:lnTo>
                      <a:pt x="0" y="23"/>
                    </a:lnTo>
                    <a:lnTo>
                      <a:pt x="0" y="21"/>
                    </a:lnTo>
                    <a:lnTo>
                      <a:pt x="0" y="21"/>
                    </a:lnTo>
                    <a:lnTo>
                      <a:pt x="0" y="19"/>
                    </a:lnTo>
                    <a:lnTo>
                      <a:pt x="0" y="19"/>
                    </a:lnTo>
                    <a:lnTo>
                      <a:pt x="0" y="16"/>
                    </a:lnTo>
                    <a:lnTo>
                      <a:pt x="0" y="16"/>
                    </a:lnTo>
                    <a:lnTo>
                      <a:pt x="0" y="14"/>
                    </a:lnTo>
                    <a:lnTo>
                      <a:pt x="0" y="14"/>
                    </a:lnTo>
                    <a:lnTo>
                      <a:pt x="0" y="14"/>
                    </a:lnTo>
                    <a:lnTo>
                      <a:pt x="3" y="14"/>
                    </a:lnTo>
                    <a:lnTo>
                      <a:pt x="3" y="14"/>
                    </a:lnTo>
                    <a:lnTo>
                      <a:pt x="3" y="14"/>
                    </a:lnTo>
                    <a:lnTo>
                      <a:pt x="3" y="14"/>
                    </a:lnTo>
                    <a:lnTo>
                      <a:pt x="3" y="14"/>
                    </a:lnTo>
                    <a:lnTo>
                      <a:pt x="5" y="14"/>
                    </a:lnTo>
                    <a:lnTo>
                      <a:pt x="5" y="14"/>
                    </a:lnTo>
                    <a:lnTo>
                      <a:pt x="7" y="14"/>
                    </a:lnTo>
                    <a:lnTo>
                      <a:pt x="7" y="14"/>
                    </a:lnTo>
                    <a:lnTo>
                      <a:pt x="7" y="14"/>
                    </a:lnTo>
                    <a:lnTo>
                      <a:pt x="10" y="14"/>
                    </a:lnTo>
                    <a:lnTo>
                      <a:pt x="10" y="12"/>
                    </a:lnTo>
                    <a:lnTo>
                      <a:pt x="10" y="12"/>
                    </a:lnTo>
                    <a:lnTo>
                      <a:pt x="10" y="12"/>
                    </a:lnTo>
                    <a:lnTo>
                      <a:pt x="12" y="12"/>
                    </a:lnTo>
                    <a:lnTo>
                      <a:pt x="12" y="12"/>
                    </a:lnTo>
                    <a:lnTo>
                      <a:pt x="12" y="12"/>
                    </a:lnTo>
                    <a:lnTo>
                      <a:pt x="15" y="12"/>
                    </a:lnTo>
                    <a:lnTo>
                      <a:pt x="15" y="12"/>
                    </a:lnTo>
                    <a:lnTo>
                      <a:pt x="15" y="12"/>
                    </a:lnTo>
                    <a:lnTo>
                      <a:pt x="17" y="12"/>
                    </a:lnTo>
                    <a:lnTo>
                      <a:pt x="17" y="9"/>
                    </a:lnTo>
                    <a:lnTo>
                      <a:pt x="17" y="9"/>
                    </a:lnTo>
                    <a:lnTo>
                      <a:pt x="17" y="9"/>
                    </a:lnTo>
                    <a:lnTo>
                      <a:pt x="19" y="9"/>
                    </a:lnTo>
                    <a:lnTo>
                      <a:pt x="19" y="9"/>
                    </a:lnTo>
                    <a:lnTo>
                      <a:pt x="22" y="9"/>
                    </a:lnTo>
                    <a:lnTo>
                      <a:pt x="22" y="9"/>
                    </a:lnTo>
                    <a:lnTo>
                      <a:pt x="22" y="9"/>
                    </a:lnTo>
                    <a:lnTo>
                      <a:pt x="22" y="9"/>
                    </a:lnTo>
                    <a:lnTo>
                      <a:pt x="24" y="9"/>
                    </a:lnTo>
                    <a:lnTo>
                      <a:pt x="24" y="9"/>
                    </a:lnTo>
                    <a:lnTo>
                      <a:pt x="24" y="7"/>
                    </a:lnTo>
                    <a:lnTo>
                      <a:pt x="26" y="7"/>
                    </a:lnTo>
                    <a:lnTo>
                      <a:pt x="26" y="7"/>
                    </a:lnTo>
                    <a:lnTo>
                      <a:pt x="26" y="7"/>
                    </a:lnTo>
                    <a:lnTo>
                      <a:pt x="29" y="7"/>
                    </a:lnTo>
                    <a:lnTo>
                      <a:pt x="29" y="7"/>
                    </a:lnTo>
                    <a:lnTo>
                      <a:pt x="29" y="7"/>
                    </a:lnTo>
                    <a:lnTo>
                      <a:pt x="29" y="7"/>
                    </a:lnTo>
                    <a:lnTo>
                      <a:pt x="31" y="7"/>
                    </a:lnTo>
                    <a:lnTo>
                      <a:pt x="31" y="7"/>
                    </a:lnTo>
                    <a:lnTo>
                      <a:pt x="33" y="7"/>
                    </a:lnTo>
                    <a:lnTo>
                      <a:pt x="33" y="4"/>
                    </a:lnTo>
                    <a:lnTo>
                      <a:pt x="33" y="4"/>
                    </a:lnTo>
                    <a:lnTo>
                      <a:pt x="33" y="4"/>
                    </a:lnTo>
                    <a:lnTo>
                      <a:pt x="36" y="4"/>
                    </a:lnTo>
                    <a:lnTo>
                      <a:pt x="36" y="4"/>
                    </a:lnTo>
                    <a:lnTo>
                      <a:pt x="36" y="4"/>
                    </a:lnTo>
                    <a:lnTo>
                      <a:pt x="36" y="4"/>
                    </a:lnTo>
                    <a:lnTo>
                      <a:pt x="38" y="4"/>
                    </a:lnTo>
                    <a:lnTo>
                      <a:pt x="38" y="4"/>
                    </a:lnTo>
                    <a:lnTo>
                      <a:pt x="41" y="4"/>
                    </a:lnTo>
                    <a:lnTo>
                      <a:pt x="41" y="4"/>
                    </a:lnTo>
                    <a:lnTo>
                      <a:pt x="41" y="4"/>
                    </a:lnTo>
                    <a:lnTo>
                      <a:pt x="41" y="4"/>
                    </a:lnTo>
                    <a:lnTo>
                      <a:pt x="43" y="4"/>
                    </a:lnTo>
                    <a:lnTo>
                      <a:pt x="43" y="4"/>
                    </a:lnTo>
                    <a:lnTo>
                      <a:pt x="43" y="4"/>
                    </a:lnTo>
                    <a:lnTo>
                      <a:pt x="45" y="4"/>
                    </a:lnTo>
                    <a:lnTo>
                      <a:pt x="45" y="2"/>
                    </a:lnTo>
                    <a:lnTo>
                      <a:pt x="45" y="2"/>
                    </a:lnTo>
                    <a:lnTo>
                      <a:pt x="48" y="2"/>
                    </a:lnTo>
                    <a:lnTo>
                      <a:pt x="48" y="2"/>
                    </a:lnTo>
                    <a:lnTo>
                      <a:pt x="48" y="2"/>
                    </a:lnTo>
                    <a:lnTo>
                      <a:pt x="48" y="2"/>
                    </a:lnTo>
                    <a:lnTo>
                      <a:pt x="50" y="2"/>
                    </a:lnTo>
                    <a:lnTo>
                      <a:pt x="50" y="2"/>
                    </a:lnTo>
                    <a:lnTo>
                      <a:pt x="50" y="2"/>
                    </a:lnTo>
                    <a:lnTo>
                      <a:pt x="52" y="2"/>
                    </a:lnTo>
                    <a:lnTo>
                      <a:pt x="52" y="0"/>
                    </a:lnTo>
                    <a:lnTo>
                      <a:pt x="52" y="0"/>
                    </a:lnTo>
                    <a:lnTo>
                      <a:pt x="55" y="0"/>
                    </a:lnTo>
                    <a:lnTo>
                      <a:pt x="55" y="0"/>
                    </a:lnTo>
                    <a:lnTo>
                      <a:pt x="55" y="0"/>
                    </a:lnTo>
                    <a:lnTo>
                      <a:pt x="55" y="2"/>
                    </a:lnTo>
                    <a:lnTo>
                      <a:pt x="55" y="2"/>
                    </a:lnTo>
                    <a:lnTo>
                      <a:pt x="55" y="2"/>
                    </a:lnTo>
                    <a:lnTo>
                      <a:pt x="55" y="4"/>
                    </a:lnTo>
                    <a:lnTo>
                      <a:pt x="55" y="4"/>
                    </a:lnTo>
                    <a:lnTo>
                      <a:pt x="55" y="4"/>
                    </a:lnTo>
                    <a:lnTo>
                      <a:pt x="55" y="4"/>
                    </a:lnTo>
                    <a:lnTo>
                      <a:pt x="52" y="4"/>
                    </a:lnTo>
                    <a:lnTo>
                      <a:pt x="52" y="7"/>
                    </a:lnTo>
                    <a:lnTo>
                      <a:pt x="52" y="7"/>
                    </a:lnTo>
                    <a:lnTo>
                      <a:pt x="52" y="7"/>
                    </a:lnTo>
                    <a:lnTo>
                      <a:pt x="50" y="7"/>
                    </a:lnTo>
                    <a:lnTo>
                      <a:pt x="50" y="9"/>
                    </a:lnTo>
                    <a:lnTo>
                      <a:pt x="50" y="9"/>
                    </a:lnTo>
                    <a:lnTo>
                      <a:pt x="50" y="9"/>
                    </a:lnTo>
                    <a:lnTo>
                      <a:pt x="50" y="12"/>
                    </a:lnTo>
                    <a:lnTo>
                      <a:pt x="50" y="12"/>
                    </a:lnTo>
                    <a:lnTo>
                      <a:pt x="50" y="14"/>
                    </a:lnTo>
                    <a:lnTo>
                      <a:pt x="50" y="14"/>
                    </a:lnTo>
                    <a:lnTo>
                      <a:pt x="50" y="14"/>
                    </a:lnTo>
                    <a:lnTo>
                      <a:pt x="48" y="14"/>
                    </a:lnTo>
                    <a:lnTo>
                      <a:pt x="48" y="14"/>
                    </a:lnTo>
                    <a:lnTo>
                      <a:pt x="48" y="16"/>
                    </a:lnTo>
                    <a:lnTo>
                      <a:pt x="48" y="16"/>
                    </a:lnTo>
                    <a:lnTo>
                      <a:pt x="48" y="16"/>
                    </a:lnTo>
                    <a:lnTo>
                      <a:pt x="48" y="19"/>
                    </a:lnTo>
                    <a:lnTo>
                      <a:pt x="48" y="19"/>
                    </a:lnTo>
                    <a:lnTo>
                      <a:pt x="48" y="19"/>
                    </a:lnTo>
                    <a:lnTo>
                      <a:pt x="48" y="21"/>
                    </a:lnTo>
                    <a:lnTo>
                      <a:pt x="48" y="21"/>
                    </a:lnTo>
                    <a:lnTo>
                      <a:pt x="48" y="21"/>
                    </a:lnTo>
                    <a:lnTo>
                      <a:pt x="48" y="23"/>
                    </a:lnTo>
                    <a:lnTo>
                      <a:pt x="48" y="23"/>
                    </a:lnTo>
                    <a:lnTo>
                      <a:pt x="48" y="23"/>
                    </a:lnTo>
                    <a:lnTo>
                      <a:pt x="50" y="23"/>
                    </a:lnTo>
                    <a:lnTo>
                      <a:pt x="50" y="26"/>
                    </a:lnTo>
                    <a:lnTo>
                      <a:pt x="50" y="26"/>
                    </a:lnTo>
                    <a:lnTo>
                      <a:pt x="48" y="26"/>
                    </a:lnTo>
                    <a:lnTo>
                      <a:pt x="48" y="26"/>
                    </a:lnTo>
                    <a:lnTo>
                      <a:pt x="48" y="26"/>
                    </a:lnTo>
                    <a:lnTo>
                      <a:pt x="48" y="28"/>
                    </a:lnTo>
                    <a:lnTo>
                      <a:pt x="48" y="28"/>
                    </a:lnTo>
                    <a:lnTo>
                      <a:pt x="48" y="30"/>
                    </a:lnTo>
                    <a:lnTo>
                      <a:pt x="48" y="30"/>
                    </a:lnTo>
                    <a:lnTo>
                      <a:pt x="48" y="33"/>
                    </a:lnTo>
                    <a:lnTo>
                      <a:pt x="48" y="33"/>
                    </a:lnTo>
                    <a:lnTo>
                      <a:pt x="48" y="33"/>
                    </a:lnTo>
                    <a:lnTo>
                      <a:pt x="50" y="33"/>
                    </a:lnTo>
                    <a:lnTo>
                      <a:pt x="50" y="35"/>
                    </a:lnTo>
                    <a:lnTo>
                      <a:pt x="50" y="35"/>
                    </a:lnTo>
                    <a:lnTo>
                      <a:pt x="50" y="35"/>
                    </a:lnTo>
                    <a:lnTo>
                      <a:pt x="50" y="35"/>
                    </a:lnTo>
                    <a:lnTo>
                      <a:pt x="50" y="35"/>
                    </a:lnTo>
                    <a:lnTo>
                      <a:pt x="50" y="38"/>
                    </a:lnTo>
                    <a:lnTo>
                      <a:pt x="50" y="38"/>
                    </a:lnTo>
                    <a:lnTo>
                      <a:pt x="50" y="40"/>
                    </a:lnTo>
                    <a:lnTo>
                      <a:pt x="50" y="40"/>
                    </a:lnTo>
                    <a:lnTo>
                      <a:pt x="50" y="42"/>
                    </a:lnTo>
                    <a:lnTo>
                      <a:pt x="50" y="42"/>
                    </a:lnTo>
                    <a:lnTo>
                      <a:pt x="50" y="42"/>
                    </a:lnTo>
                    <a:lnTo>
                      <a:pt x="50" y="45"/>
                    </a:lnTo>
                    <a:lnTo>
                      <a:pt x="50" y="45"/>
                    </a:lnTo>
                    <a:lnTo>
                      <a:pt x="50" y="45"/>
                    </a:lnTo>
                    <a:lnTo>
                      <a:pt x="52" y="45"/>
                    </a:lnTo>
                    <a:lnTo>
                      <a:pt x="52" y="45"/>
                    </a:lnTo>
                    <a:lnTo>
                      <a:pt x="52" y="45"/>
                    </a:lnTo>
                    <a:lnTo>
                      <a:pt x="55" y="45"/>
                    </a:lnTo>
                    <a:lnTo>
                      <a:pt x="55" y="45"/>
                    </a:lnTo>
                    <a:lnTo>
                      <a:pt x="55" y="45"/>
                    </a:lnTo>
                    <a:lnTo>
                      <a:pt x="57" y="45"/>
                    </a:lnTo>
                    <a:lnTo>
                      <a:pt x="57" y="45"/>
                    </a:lnTo>
                    <a:lnTo>
                      <a:pt x="57" y="45"/>
                    </a:lnTo>
                    <a:lnTo>
                      <a:pt x="57" y="45"/>
                    </a:lnTo>
                    <a:lnTo>
                      <a:pt x="57" y="45"/>
                    </a:lnTo>
                    <a:lnTo>
                      <a:pt x="57" y="42"/>
                    </a:lnTo>
                    <a:lnTo>
                      <a:pt x="57" y="42"/>
                    </a:lnTo>
                    <a:lnTo>
                      <a:pt x="57" y="42"/>
                    </a:lnTo>
                    <a:lnTo>
                      <a:pt x="60" y="42"/>
                    </a:lnTo>
                    <a:lnTo>
                      <a:pt x="60" y="40"/>
                    </a:lnTo>
                    <a:lnTo>
                      <a:pt x="60" y="40"/>
                    </a:lnTo>
                    <a:lnTo>
                      <a:pt x="60" y="40"/>
                    </a:lnTo>
                    <a:lnTo>
                      <a:pt x="60" y="42"/>
                    </a:lnTo>
                    <a:lnTo>
                      <a:pt x="62" y="42"/>
                    </a:lnTo>
                    <a:lnTo>
                      <a:pt x="62" y="42"/>
                    </a:lnTo>
                    <a:lnTo>
                      <a:pt x="62" y="42"/>
                    </a:lnTo>
                    <a:lnTo>
                      <a:pt x="62" y="42"/>
                    </a:lnTo>
                    <a:lnTo>
                      <a:pt x="64" y="42"/>
                    </a:lnTo>
                    <a:lnTo>
                      <a:pt x="64" y="45"/>
                    </a:lnTo>
                    <a:lnTo>
                      <a:pt x="64" y="45"/>
                    </a:lnTo>
                    <a:lnTo>
                      <a:pt x="64" y="45"/>
                    </a:lnTo>
                    <a:lnTo>
                      <a:pt x="67" y="45"/>
                    </a:lnTo>
                    <a:lnTo>
                      <a:pt x="67" y="45"/>
                    </a:lnTo>
                    <a:lnTo>
                      <a:pt x="67" y="42"/>
                    </a:lnTo>
                    <a:lnTo>
                      <a:pt x="67" y="42"/>
                    </a:lnTo>
                    <a:lnTo>
                      <a:pt x="67" y="42"/>
                    </a:lnTo>
                    <a:lnTo>
                      <a:pt x="67" y="45"/>
                    </a:lnTo>
                    <a:lnTo>
                      <a:pt x="69" y="45"/>
                    </a:lnTo>
                    <a:lnTo>
                      <a:pt x="69" y="45"/>
                    </a:lnTo>
                    <a:lnTo>
                      <a:pt x="69" y="42"/>
                    </a:lnTo>
                    <a:lnTo>
                      <a:pt x="69" y="42"/>
                    </a:lnTo>
                    <a:lnTo>
                      <a:pt x="71" y="42"/>
                    </a:lnTo>
                    <a:lnTo>
                      <a:pt x="71" y="42"/>
                    </a:lnTo>
                    <a:lnTo>
                      <a:pt x="74" y="42"/>
                    </a:lnTo>
                    <a:lnTo>
                      <a:pt x="74" y="42"/>
                    </a:lnTo>
                    <a:lnTo>
                      <a:pt x="74" y="42"/>
                    </a:lnTo>
                    <a:lnTo>
                      <a:pt x="74" y="42"/>
                    </a:lnTo>
                    <a:lnTo>
                      <a:pt x="76" y="42"/>
                    </a:lnTo>
                    <a:lnTo>
                      <a:pt x="76" y="42"/>
                    </a:lnTo>
                    <a:lnTo>
                      <a:pt x="76" y="45"/>
                    </a:lnTo>
                    <a:lnTo>
                      <a:pt x="74" y="45"/>
                    </a:lnTo>
                    <a:lnTo>
                      <a:pt x="74" y="45"/>
                    </a:lnTo>
                    <a:lnTo>
                      <a:pt x="76" y="45"/>
                    </a:lnTo>
                    <a:lnTo>
                      <a:pt x="76" y="45"/>
                    </a:lnTo>
                    <a:lnTo>
                      <a:pt x="76" y="47"/>
                    </a:lnTo>
                    <a:lnTo>
                      <a:pt x="76" y="47"/>
                    </a:lnTo>
                    <a:lnTo>
                      <a:pt x="76" y="47"/>
                    </a:lnTo>
                    <a:lnTo>
                      <a:pt x="76" y="47"/>
                    </a:lnTo>
                    <a:lnTo>
                      <a:pt x="78" y="47"/>
                    </a:lnTo>
                    <a:lnTo>
                      <a:pt x="78" y="47"/>
                    </a:lnTo>
                    <a:lnTo>
                      <a:pt x="81" y="47"/>
                    </a:lnTo>
                    <a:lnTo>
                      <a:pt x="81" y="47"/>
                    </a:lnTo>
                    <a:lnTo>
                      <a:pt x="81" y="47"/>
                    </a:lnTo>
                    <a:lnTo>
                      <a:pt x="83" y="47"/>
                    </a:lnTo>
                    <a:lnTo>
                      <a:pt x="83" y="49"/>
                    </a:lnTo>
                    <a:lnTo>
                      <a:pt x="83" y="49"/>
                    </a:lnTo>
                    <a:lnTo>
                      <a:pt x="83" y="52"/>
                    </a:lnTo>
                    <a:lnTo>
                      <a:pt x="83" y="52"/>
                    </a:lnTo>
                    <a:lnTo>
                      <a:pt x="81" y="52"/>
                    </a:lnTo>
                    <a:lnTo>
                      <a:pt x="81" y="52"/>
                    </a:lnTo>
                    <a:lnTo>
                      <a:pt x="81" y="52"/>
                    </a:lnTo>
                    <a:lnTo>
                      <a:pt x="81" y="52"/>
                    </a:lnTo>
                    <a:lnTo>
                      <a:pt x="78" y="52"/>
                    </a:lnTo>
                    <a:lnTo>
                      <a:pt x="78" y="52"/>
                    </a:lnTo>
                    <a:lnTo>
                      <a:pt x="78" y="54"/>
                    </a:lnTo>
                    <a:lnTo>
                      <a:pt x="81" y="54"/>
                    </a:lnTo>
                    <a:lnTo>
                      <a:pt x="81" y="54"/>
                    </a:lnTo>
                    <a:lnTo>
                      <a:pt x="81" y="54"/>
                    </a:lnTo>
                    <a:lnTo>
                      <a:pt x="81" y="54"/>
                    </a:lnTo>
                    <a:lnTo>
                      <a:pt x="81" y="54"/>
                    </a:lnTo>
                    <a:lnTo>
                      <a:pt x="83" y="54"/>
                    </a:lnTo>
                    <a:lnTo>
                      <a:pt x="83" y="54"/>
                    </a:lnTo>
                    <a:lnTo>
                      <a:pt x="83" y="54"/>
                    </a:lnTo>
                    <a:lnTo>
                      <a:pt x="83" y="52"/>
                    </a:lnTo>
                    <a:lnTo>
                      <a:pt x="83" y="52"/>
                    </a:lnTo>
                    <a:lnTo>
                      <a:pt x="86" y="52"/>
                    </a:lnTo>
                    <a:lnTo>
                      <a:pt x="86" y="49"/>
                    </a:lnTo>
                    <a:lnTo>
                      <a:pt x="86" y="49"/>
                    </a:lnTo>
                    <a:lnTo>
                      <a:pt x="86" y="47"/>
                    </a:lnTo>
                    <a:lnTo>
                      <a:pt x="86" y="47"/>
                    </a:lnTo>
                    <a:lnTo>
                      <a:pt x="86" y="47"/>
                    </a:lnTo>
                    <a:lnTo>
                      <a:pt x="86" y="45"/>
                    </a:lnTo>
                    <a:lnTo>
                      <a:pt x="88" y="45"/>
                    </a:lnTo>
                    <a:lnTo>
                      <a:pt x="88" y="45"/>
                    </a:lnTo>
                    <a:lnTo>
                      <a:pt x="88" y="45"/>
                    </a:lnTo>
                    <a:lnTo>
                      <a:pt x="88" y="45"/>
                    </a:lnTo>
                    <a:lnTo>
                      <a:pt x="88" y="45"/>
                    </a:lnTo>
                    <a:lnTo>
                      <a:pt x="88" y="42"/>
                    </a:lnTo>
                    <a:lnTo>
                      <a:pt x="90" y="42"/>
                    </a:lnTo>
                    <a:lnTo>
                      <a:pt x="90" y="42"/>
                    </a:lnTo>
                    <a:lnTo>
                      <a:pt x="90" y="42"/>
                    </a:lnTo>
                    <a:lnTo>
                      <a:pt x="90" y="42"/>
                    </a:lnTo>
                    <a:lnTo>
                      <a:pt x="90" y="42"/>
                    </a:lnTo>
                    <a:lnTo>
                      <a:pt x="93" y="42"/>
                    </a:lnTo>
                    <a:lnTo>
                      <a:pt x="93" y="42"/>
                    </a:lnTo>
                    <a:lnTo>
                      <a:pt x="93" y="40"/>
                    </a:lnTo>
                    <a:lnTo>
                      <a:pt x="93" y="40"/>
                    </a:lnTo>
                    <a:lnTo>
                      <a:pt x="95" y="40"/>
                    </a:lnTo>
                    <a:lnTo>
                      <a:pt x="95" y="40"/>
                    </a:lnTo>
                    <a:lnTo>
                      <a:pt x="95" y="40"/>
                    </a:lnTo>
                    <a:lnTo>
                      <a:pt x="95" y="40"/>
                    </a:lnTo>
                    <a:lnTo>
                      <a:pt x="97" y="40"/>
                    </a:lnTo>
                    <a:lnTo>
                      <a:pt x="97" y="38"/>
                    </a:lnTo>
                    <a:lnTo>
                      <a:pt x="97" y="38"/>
                    </a:lnTo>
                    <a:lnTo>
                      <a:pt x="100" y="38"/>
                    </a:lnTo>
                    <a:lnTo>
                      <a:pt x="100" y="38"/>
                    </a:lnTo>
                    <a:lnTo>
                      <a:pt x="100" y="38"/>
                    </a:lnTo>
                    <a:lnTo>
                      <a:pt x="100" y="38"/>
                    </a:lnTo>
                    <a:lnTo>
                      <a:pt x="100" y="35"/>
                    </a:lnTo>
                    <a:lnTo>
                      <a:pt x="102" y="35"/>
                    </a:lnTo>
                    <a:lnTo>
                      <a:pt x="102" y="35"/>
                    </a:lnTo>
                    <a:lnTo>
                      <a:pt x="102" y="35"/>
                    </a:lnTo>
                    <a:lnTo>
                      <a:pt x="102" y="35"/>
                    </a:lnTo>
                    <a:lnTo>
                      <a:pt x="102" y="35"/>
                    </a:lnTo>
                    <a:lnTo>
                      <a:pt x="102" y="33"/>
                    </a:lnTo>
                    <a:lnTo>
                      <a:pt x="104" y="33"/>
                    </a:lnTo>
                    <a:lnTo>
                      <a:pt x="104" y="33"/>
                    </a:lnTo>
                    <a:lnTo>
                      <a:pt x="104" y="33"/>
                    </a:lnTo>
                    <a:lnTo>
                      <a:pt x="107" y="33"/>
                    </a:lnTo>
                    <a:lnTo>
                      <a:pt x="107" y="33"/>
                    </a:lnTo>
                    <a:lnTo>
                      <a:pt x="107" y="33"/>
                    </a:lnTo>
                    <a:lnTo>
                      <a:pt x="107" y="30"/>
                    </a:lnTo>
                    <a:lnTo>
                      <a:pt x="109" y="30"/>
                    </a:lnTo>
                    <a:lnTo>
                      <a:pt x="109" y="30"/>
                    </a:lnTo>
                    <a:lnTo>
                      <a:pt x="109" y="33"/>
                    </a:lnTo>
                    <a:lnTo>
                      <a:pt x="109" y="33"/>
                    </a:lnTo>
                    <a:lnTo>
                      <a:pt x="109" y="35"/>
                    </a:lnTo>
                    <a:lnTo>
                      <a:pt x="109" y="35"/>
                    </a:lnTo>
                    <a:lnTo>
                      <a:pt x="109" y="35"/>
                    </a:lnTo>
                    <a:lnTo>
                      <a:pt x="112" y="35"/>
                    </a:lnTo>
                    <a:lnTo>
                      <a:pt x="112" y="35"/>
                    </a:lnTo>
                    <a:lnTo>
                      <a:pt x="112" y="35"/>
                    </a:lnTo>
                    <a:lnTo>
                      <a:pt x="112" y="38"/>
                    </a:lnTo>
                    <a:lnTo>
                      <a:pt x="114" y="38"/>
                    </a:lnTo>
                    <a:lnTo>
                      <a:pt x="114" y="38"/>
                    </a:lnTo>
                    <a:lnTo>
                      <a:pt x="114" y="38"/>
                    </a:lnTo>
                    <a:lnTo>
                      <a:pt x="114" y="38"/>
                    </a:lnTo>
                    <a:lnTo>
                      <a:pt x="114" y="40"/>
                    </a:lnTo>
                    <a:lnTo>
                      <a:pt x="116" y="40"/>
                    </a:lnTo>
                    <a:lnTo>
                      <a:pt x="116" y="40"/>
                    </a:lnTo>
                    <a:lnTo>
                      <a:pt x="116" y="40"/>
                    </a:lnTo>
                    <a:lnTo>
                      <a:pt x="116" y="42"/>
                    </a:lnTo>
                    <a:lnTo>
                      <a:pt x="116" y="42"/>
                    </a:lnTo>
                    <a:lnTo>
                      <a:pt x="116" y="42"/>
                    </a:lnTo>
                    <a:lnTo>
                      <a:pt x="119" y="42"/>
                    </a:lnTo>
                    <a:lnTo>
                      <a:pt x="119" y="45"/>
                    </a:lnTo>
                    <a:lnTo>
                      <a:pt x="119" y="45"/>
                    </a:lnTo>
                    <a:lnTo>
                      <a:pt x="119" y="45"/>
                    </a:lnTo>
                    <a:lnTo>
                      <a:pt x="121" y="45"/>
                    </a:lnTo>
                    <a:lnTo>
                      <a:pt x="121" y="45"/>
                    </a:lnTo>
                    <a:lnTo>
                      <a:pt x="121" y="45"/>
                    </a:lnTo>
                    <a:lnTo>
                      <a:pt x="121" y="45"/>
                    </a:lnTo>
                    <a:lnTo>
                      <a:pt x="121" y="47"/>
                    </a:lnTo>
                    <a:lnTo>
                      <a:pt x="123" y="47"/>
                    </a:lnTo>
                    <a:lnTo>
                      <a:pt x="123" y="47"/>
                    </a:lnTo>
                    <a:lnTo>
                      <a:pt x="123" y="47"/>
                    </a:lnTo>
                    <a:lnTo>
                      <a:pt x="123" y="49"/>
                    </a:lnTo>
                    <a:lnTo>
                      <a:pt x="123" y="49"/>
                    </a:lnTo>
                    <a:lnTo>
                      <a:pt x="123" y="49"/>
                    </a:lnTo>
                    <a:lnTo>
                      <a:pt x="126" y="49"/>
                    </a:lnTo>
                    <a:lnTo>
                      <a:pt x="126" y="52"/>
                    </a:lnTo>
                    <a:lnTo>
                      <a:pt x="126" y="52"/>
                    </a:lnTo>
                    <a:lnTo>
                      <a:pt x="126" y="52"/>
                    </a:lnTo>
                    <a:lnTo>
                      <a:pt x="128" y="52"/>
                    </a:lnTo>
                    <a:lnTo>
                      <a:pt x="128" y="54"/>
                    </a:lnTo>
                    <a:lnTo>
                      <a:pt x="128" y="54"/>
                    </a:lnTo>
                    <a:lnTo>
                      <a:pt x="128" y="54"/>
                    </a:lnTo>
                    <a:lnTo>
                      <a:pt x="131" y="54"/>
                    </a:lnTo>
                    <a:lnTo>
                      <a:pt x="131" y="54"/>
                    </a:lnTo>
                    <a:lnTo>
                      <a:pt x="133" y="54"/>
                    </a:lnTo>
                    <a:lnTo>
                      <a:pt x="133" y="54"/>
                    </a:lnTo>
                    <a:lnTo>
                      <a:pt x="133" y="54"/>
                    </a:lnTo>
                    <a:lnTo>
                      <a:pt x="133" y="52"/>
                    </a:lnTo>
                    <a:lnTo>
                      <a:pt x="135" y="52"/>
                    </a:lnTo>
                    <a:lnTo>
                      <a:pt x="135" y="52"/>
                    </a:lnTo>
                    <a:lnTo>
                      <a:pt x="135" y="52"/>
                    </a:lnTo>
                    <a:lnTo>
                      <a:pt x="138" y="52"/>
                    </a:lnTo>
                    <a:lnTo>
                      <a:pt x="138" y="52"/>
                    </a:lnTo>
                    <a:lnTo>
                      <a:pt x="140" y="52"/>
                    </a:lnTo>
                    <a:lnTo>
                      <a:pt x="140" y="52"/>
                    </a:lnTo>
                    <a:lnTo>
                      <a:pt x="140" y="52"/>
                    </a:lnTo>
                    <a:lnTo>
                      <a:pt x="140" y="52"/>
                    </a:lnTo>
                    <a:lnTo>
                      <a:pt x="142" y="52"/>
                    </a:lnTo>
                    <a:lnTo>
                      <a:pt x="142" y="52"/>
                    </a:lnTo>
                    <a:lnTo>
                      <a:pt x="142" y="52"/>
                    </a:lnTo>
                    <a:lnTo>
                      <a:pt x="145" y="52"/>
                    </a:lnTo>
                    <a:lnTo>
                      <a:pt x="145" y="52"/>
                    </a:lnTo>
                    <a:lnTo>
                      <a:pt x="147" y="52"/>
                    </a:lnTo>
                    <a:lnTo>
                      <a:pt x="147" y="49"/>
                    </a:lnTo>
                    <a:lnTo>
                      <a:pt x="147" y="49"/>
                    </a:lnTo>
                    <a:lnTo>
                      <a:pt x="147" y="49"/>
                    </a:lnTo>
                    <a:lnTo>
                      <a:pt x="149" y="49"/>
                    </a:lnTo>
                    <a:lnTo>
                      <a:pt x="149" y="49"/>
                    </a:lnTo>
                    <a:lnTo>
                      <a:pt x="149" y="49"/>
                    </a:lnTo>
                    <a:lnTo>
                      <a:pt x="152" y="49"/>
                    </a:lnTo>
                    <a:lnTo>
                      <a:pt x="152" y="49"/>
                    </a:lnTo>
                    <a:lnTo>
                      <a:pt x="154" y="49"/>
                    </a:lnTo>
                    <a:lnTo>
                      <a:pt x="154" y="49"/>
                    </a:lnTo>
                    <a:lnTo>
                      <a:pt x="154" y="49"/>
                    </a:lnTo>
                    <a:lnTo>
                      <a:pt x="154" y="49"/>
                    </a:lnTo>
                    <a:lnTo>
                      <a:pt x="157" y="49"/>
                    </a:lnTo>
                    <a:lnTo>
                      <a:pt x="157" y="49"/>
                    </a:lnTo>
                    <a:lnTo>
                      <a:pt x="157" y="49"/>
                    </a:lnTo>
                    <a:lnTo>
                      <a:pt x="159" y="49"/>
                    </a:lnTo>
                    <a:lnTo>
                      <a:pt x="159" y="49"/>
                    </a:lnTo>
                    <a:lnTo>
                      <a:pt x="161" y="49"/>
                    </a:lnTo>
                    <a:lnTo>
                      <a:pt x="161" y="49"/>
                    </a:lnTo>
                    <a:lnTo>
                      <a:pt x="161" y="49"/>
                    </a:lnTo>
                    <a:lnTo>
                      <a:pt x="164" y="49"/>
                    </a:lnTo>
                    <a:lnTo>
                      <a:pt x="164" y="49"/>
                    </a:lnTo>
                    <a:lnTo>
                      <a:pt x="164" y="49"/>
                    </a:lnTo>
                    <a:lnTo>
                      <a:pt x="166" y="49"/>
                    </a:lnTo>
                    <a:lnTo>
                      <a:pt x="166" y="49"/>
                    </a:lnTo>
                    <a:lnTo>
                      <a:pt x="166" y="49"/>
                    </a:lnTo>
                    <a:lnTo>
                      <a:pt x="168" y="49"/>
                    </a:lnTo>
                    <a:lnTo>
                      <a:pt x="168" y="49"/>
                    </a:lnTo>
                    <a:lnTo>
                      <a:pt x="168" y="49"/>
                    </a:lnTo>
                    <a:lnTo>
                      <a:pt x="171" y="49"/>
                    </a:lnTo>
                    <a:lnTo>
                      <a:pt x="171" y="49"/>
                    </a:lnTo>
                    <a:lnTo>
                      <a:pt x="173" y="49"/>
                    </a:lnTo>
                    <a:lnTo>
                      <a:pt x="173" y="49"/>
                    </a:lnTo>
                    <a:lnTo>
                      <a:pt x="173" y="49"/>
                    </a:lnTo>
                    <a:lnTo>
                      <a:pt x="176" y="49"/>
                    </a:lnTo>
                    <a:lnTo>
                      <a:pt x="176" y="49"/>
                    </a:lnTo>
                    <a:lnTo>
                      <a:pt x="176" y="49"/>
                    </a:lnTo>
                    <a:lnTo>
                      <a:pt x="178" y="49"/>
                    </a:lnTo>
                    <a:lnTo>
                      <a:pt x="178" y="49"/>
                    </a:lnTo>
                    <a:lnTo>
                      <a:pt x="180" y="49"/>
                    </a:lnTo>
                    <a:lnTo>
                      <a:pt x="180" y="49"/>
                    </a:lnTo>
                    <a:lnTo>
                      <a:pt x="180" y="52"/>
                    </a:lnTo>
                    <a:lnTo>
                      <a:pt x="180" y="52"/>
                    </a:lnTo>
                    <a:lnTo>
                      <a:pt x="183" y="52"/>
                    </a:lnTo>
                    <a:lnTo>
                      <a:pt x="183" y="52"/>
                    </a:lnTo>
                    <a:lnTo>
                      <a:pt x="183" y="49"/>
                    </a:lnTo>
                    <a:lnTo>
                      <a:pt x="183" y="49"/>
                    </a:lnTo>
                    <a:lnTo>
                      <a:pt x="185" y="49"/>
                    </a:lnTo>
                    <a:lnTo>
                      <a:pt x="185" y="49"/>
                    </a:lnTo>
                    <a:lnTo>
                      <a:pt x="185" y="49"/>
                    </a:lnTo>
                    <a:lnTo>
                      <a:pt x="187" y="49"/>
                    </a:lnTo>
                    <a:lnTo>
                      <a:pt x="187" y="49"/>
                    </a:lnTo>
                    <a:lnTo>
                      <a:pt x="187" y="49"/>
                    </a:lnTo>
                    <a:lnTo>
                      <a:pt x="187" y="47"/>
                    </a:lnTo>
                    <a:lnTo>
                      <a:pt x="190" y="47"/>
                    </a:lnTo>
                    <a:lnTo>
                      <a:pt x="190" y="47"/>
                    </a:lnTo>
                    <a:lnTo>
                      <a:pt x="190" y="47"/>
                    </a:lnTo>
                    <a:lnTo>
                      <a:pt x="190" y="47"/>
                    </a:lnTo>
                    <a:lnTo>
                      <a:pt x="192" y="47"/>
                    </a:lnTo>
                    <a:lnTo>
                      <a:pt x="192" y="47"/>
                    </a:lnTo>
                    <a:lnTo>
                      <a:pt x="194" y="47"/>
                    </a:lnTo>
                    <a:lnTo>
                      <a:pt x="194" y="45"/>
                    </a:lnTo>
                    <a:lnTo>
                      <a:pt x="194" y="45"/>
                    </a:lnTo>
                    <a:lnTo>
                      <a:pt x="194" y="45"/>
                    </a:lnTo>
                    <a:lnTo>
                      <a:pt x="194" y="47"/>
                    </a:lnTo>
                    <a:lnTo>
                      <a:pt x="197" y="47"/>
                    </a:lnTo>
                    <a:lnTo>
                      <a:pt x="197" y="47"/>
                    </a:lnTo>
                    <a:lnTo>
                      <a:pt x="197" y="47"/>
                    </a:lnTo>
                    <a:lnTo>
                      <a:pt x="197" y="49"/>
                    </a:lnTo>
                    <a:lnTo>
                      <a:pt x="197" y="49"/>
                    </a:lnTo>
                    <a:lnTo>
                      <a:pt x="197" y="49"/>
                    </a:lnTo>
                    <a:lnTo>
                      <a:pt x="197" y="52"/>
                    </a:lnTo>
                    <a:lnTo>
                      <a:pt x="199" y="52"/>
                    </a:lnTo>
                    <a:lnTo>
                      <a:pt x="199" y="52"/>
                    </a:lnTo>
                    <a:lnTo>
                      <a:pt x="199" y="52"/>
                    </a:lnTo>
                    <a:lnTo>
                      <a:pt x="199" y="54"/>
                    </a:lnTo>
                    <a:lnTo>
                      <a:pt x="202" y="54"/>
                    </a:lnTo>
                    <a:lnTo>
                      <a:pt x="202" y="54"/>
                    </a:lnTo>
                    <a:lnTo>
                      <a:pt x="202" y="54"/>
                    </a:lnTo>
                    <a:lnTo>
                      <a:pt x="202" y="54"/>
                    </a:lnTo>
                    <a:lnTo>
                      <a:pt x="202" y="54"/>
                    </a:lnTo>
                    <a:lnTo>
                      <a:pt x="204" y="54"/>
                    </a:lnTo>
                    <a:lnTo>
                      <a:pt x="204" y="57"/>
                    </a:lnTo>
                    <a:lnTo>
                      <a:pt x="204" y="57"/>
                    </a:lnTo>
                    <a:lnTo>
                      <a:pt x="206" y="57"/>
                    </a:lnTo>
                    <a:lnTo>
                      <a:pt x="206" y="57"/>
                    </a:lnTo>
                    <a:lnTo>
                      <a:pt x="206" y="57"/>
                    </a:lnTo>
                    <a:lnTo>
                      <a:pt x="206" y="59"/>
                    </a:lnTo>
                    <a:lnTo>
                      <a:pt x="206" y="59"/>
                    </a:lnTo>
                    <a:lnTo>
                      <a:pt x="206" y="59"/>
                    </a:lnTo>
                    <a:lnTo>
                      <a:pt x="206" y="61"/>
                    </a:lnTo>
                    <a:lnTo>
                      <a:pt x="209" y="61"/>
                    </a:lnTo>
                    <a:lnTo>
                      <a:pt x="209" y="61"/>
                    </a:lnTo>
                    <a:lnTo>
                      <a:pt x="209" y="64"/>
                    </a:lnTo>
                    <a:lnTo>
                      <a:pt x="209" y="64"/>
                    </a:lnTo>
                    <a:lnTo>
                      <a:pt x="209" y="64"/>
                    </a:lnTo>
                    <a:lnTo>
                      <a:pt x="209" y="64"/>
                    </a:lnTo>
                    <a:lnTo>
                      <a:pt x="209" y="66"/>
                    </a:lnTo>
                    <a:lnTo>
                      <a:pt x="209" y="66"/>
                    </a:lnTo>
                    <a:lnTo>
                      <a:pt x="209" y="66"/>
                    </a:lnTo>
                    <a:lnTo>
                      <a:pt x="209" y="68"/>
                    </a:lnTo>
                    <a:lnTo>
                      <a:pt x="211" y="68"/>
                    </a:lnTo>
                    <a:lnTo>
                      <a:pt x="211" y="68"/>
                    </a:lnTo>
                    <a:lnTo>
                      <a:pt x="211" y="68"/>
                    </a:lnTo>
                    <a:lnTo>
                      <a:pt x="213" y="68"/>
                    </a:lnTo>
                    <a:lnTo>
                      <a:pt x="213" y="68"/>
                    </a:lnTo>
                    <a:lnTo>
                      <a:pt x="213" y="68"/>
                    </a:lnTo>
                    <a:lnTo>
                      <a:pt x="213" y="68"/>
                    </a:lnTo>
                    <a:lnTo>
                      <a:pt x="216" y="68"/>
                    </a:lnTo>
                    <a:lnTo>
                      <a:pt x="216" y="66"/>
                    </a:lnTo>
                    <a:lnTo>
                      <a:pt x="216" y="66"/>
                    </a:lnTo>
                    <a:lnTo>
                      <a:pt x="216" y="68"/>
                    </a:lnTo>
                    <a:lnTo>
                      <a:pt x="216" y="68"/>
                    </a:lnTo>
                    <a:lnTo>
                      <a:pt x="216" y="71"/>
                    </a:lnTo>
                    <a:lnTo>
                      <a:pt x="216" y="71"/>
                    </a:lnTo>
                    <a:lnTo>
                      <a:pt x="216" y="73"/>
                    </a:lnTo>
                    <a:lnTo>
                      <a:pt x="216" y="73"/>
                    </a:lnTo>
                    <a:lnTo>
                      <a:pt x="216" y="76"/>
                    </a:lnTo>
                    <a:lnTo>
                      <a:pt x="216" y="76"/>
                    </a:lnTo>
                    <a:lnTo>
                      <a:pt x="216" y="76"/>
                    </a:lnTo>
                    <a:lnTo>
                      <a:pt x="216" y="76"/>
                    </a:lnTo>
                    <a:lnTo>
                      <a:pt x="216" y="78"/>
                    </a:lnTo>
                    <a:lnTo>
                      <a:pt x="216" y="78"/>
                    </a:lnTo>
                    <a:lnTo>
                      <a:pt x="216" y="80"/>
                    </a:lnTo>
                    <a:lnTo>
                      <a:pt x="216" y="80"/>
                    </a:lnTo>
                    <a:lnTo>
                      <a:pt x="216" y="83"/>
                    </a:lnTo>
                    <a:lnTo>
                      <a:pt x="216" y="83"/>
                    </a:lnTo>
                    <a:lnTo>
                      <a:pt x="216" y="83"/>
                    </a:lnTo>
                    <a:lnTo>
                      <a:pt x="213" y="83"/>
                    </a:lnTo>
                    <a:lnTo>
                      <a:pt x="213" y="83"/>
                    </a:lnTo>
                    <a:lnTo>
                      <a:pt x="213" y="85"/>
                    </a:lnTo>
                    <a:lnTo>
                      <a:pt x="213" y="85"/>
                    </a:lnTo>
                    <a:lnTo>
                      <a:pt x="213" y="85"/>
                    </a:lnTo>
                    <a:lnTo>
                      <a:pt x="213" y="87"/>
                    </a:lnTo>
                    <a:lnTo>
                      <a:pt x="213" y="87"/>
                    </a:lnTo>
                    <a:lnTo>
                      <a:pt x="213" y="90"/>
                    </a:lnTo>
                    <a:lnTo>
                      <a:pt x="213" y="90"/>
                    </a:lnTo>
                    <a:lnTo>
                      <a:pt x="213" y="92"/>
                    </a:lnTo>
                    <a:lnTo>
                      <a:pt x="213" y="92"/>
                    </a:lnTo>
                    <a:lnTo>
                      <a:pt x="216" y="92"/>
                    </a:lnTo>
                    <a:lnTo>
                      <a:pt x="216" y="92"/>
                    </a:lnTo>
                    <a:lnTo>
                      <a:pt x="216" y="94"/>
                    </a:lnTo>
                    <a:lnTo>
                      <a:pt x="216" y="94"/>
                    </a:lnTo>
                    <a:lnTo>
                      <a:pt x="218" y="94"/>
                    </a:lnTo>
                    <a:lnTo>
                      <a:pt x="218" y="94"/>
                    </a:lnTo>
                    <a:lnTo>
                      <a:pt x="220" y="94"/>
                    </a:lnTo>
                    <a:lnTo>
                      <a:pt x="220" y="94"/>
                    </a:lnTo>
                    <a:lnTo>
                      <a:pt x="220" y="94"/>
                    </a:lnTo>
                    <a:lnTo>
                      <a:pt x="223" y="94"/>
                    </a:lnTo>
                    <a:lnTo>
                      <a:pt x="223" y="94"/>
                    </a:lnTo>
                    <a:lnTo>
                      <a:pt x="223" y="94"/>
                    </a:lnTo>
                    <a:lnTo>
                      <a:pt x="225" y="94"/>
                    </a:lnTo>
                    <a:lnTo>
                      <a:pt x="225" y="94"/>
                    </a:lnTo>
                    <a:lnTo>
                      <a:pt x="225" y="94"/>
                    </a:lnTo>
                    <a:lnTo>
                      <a:pt x="225" y="94"/>
                    </a:lnTo>
                    <a:lnTo>
                      <a:pt x="225" y="97"/>
                    </a:lnTo>
                    <a:lnTo>
                      <a:pt x="225" y="97"/>
                    </a:lnTo>
                    <a:lnTo>
                      <a:pt x="225" y="99"/>
                    </a:lnTo>
                    <a:lnTo>
                      <a:pt x="225" y="99"/>
                    </a:lnTo>
                    <a:lnTo>
                      <a:pt x="225" y="102"/>
                    </a:lnTo>
                    <a:lnTo>
                      <a:pt x="228" y="102"/>
                    </a:lnTo>
                    <a:lnTo>
                      <a:pt x="228" y="102"/>
                    </a:lnTo>
                    <a:lnTo>
                      <a:pt x="228" y="104"/>
                    </a:lnTo>
                    <a:lnTo>
                      <a:pt x="228" y="104"/>
                    </a:lnTo>
                    <a:lnTo>
                      <a:pt x="228" y="104"/>
                    </a:lnTo>
                    <a:lnTo>
                      <a:pt x="228" y="106"/>
                    </a:lnTo>
                    <a:lnTo>
                      <a:pt x="228" y="106"/>
                    </a:lnTo>
                    <a:lnTo>
                      <a:pt x="228" y="109"/>
                    </a:lnTo>
                    <a:lnTo>
                      <a:pt x="228" y="109"/>
                    </a:lnTo>
                    <a:lnTo>
                      <a:pt x="228" y="111"/>
                    </a:lnTo>
                    <a:lnTo>
                      <a:pt x="228" y="111"/>
                    </a:lnTo>
                    <a:lnTo>
                      <a:pt x="228" y="111"/>
                    </a:lnTo>
                    <a:lnTo>
                      <a:pt x="230" y="111"/>
                    </a:lnTo>
                    <a:lnTo>
                      <a:pt x="230" y="111"/>
                    </a:lnTo>
                    <a:lnTo>
                      <a:pt x="230" y="111"/>
                    </a:lnTo>
                    <a:lnTo>
                      <a:pt x="232" y="111"/>
                    </a:lnTo>
                    <a:lnTo>
                      <a:pt x="232" y="111"/>
                    </a:lnTo>
                    <a:lnTo>
                      <a:pt x="235" y="111"/>
                    </a:lnTo>
                    <a:lnTo>
                      <a:pt x="235" y="111"/>
                    </a:lnTo>
                    <a:lnTo>
                      <a:pt x="235" y="111"/>
                    </a:lnTo>
                    <a:lnTo>
                      <a:pt x="235" y="111"/>
                    </a:lnTo>
                    <a:lnTo>
                      <a:pt x="237" y="111"/>
                    </a:lnTo>
                    <a:lnTo>
                      <a:pt x="237" y="111"/>
                    </a:lnTo>
                    <a:lnTo>
                      <a:pt x="239" y="111"/>
                    </a:lnTo>
                    <a:lnTo>
                      <a:pt x="239" y="111"/>
                    </a:lnTo>
                    <a:lnTo>
                      <a:pt x="239" y="111"/>
                    </a:lnTo>
                    <a:lnTo>
                      <a:pt x="242" y="111"/>
                    </a:lnTo>
                    <a:lnTo>
                      <a:pt x="242" y="111"/>
                    </a:lnTo>
                    <a:lnTo>
                      <a:pt x="242" y="111"/>
                    </a:lnTo>
                    <a:lnTo>
                      <a:pt x="244" y="111"/>
                    </a:lnTo>
                    <a:lnTo>
                      <a:pt x="244" y="111"/>
                    </a:lnTo>
                    <a:lnTo>
                      <a:pt x="247" y="111"/>
                    </a:lnTo>
                    <a:lnTo>
                      <a:pt x="247" y="111"/>
                    </a:lnTo>
                    <a:lnTo>
                      <a:pt x="247" y="111"/>
                    </a:lnTo>
                    <a:lnTo>
                      <a:pt x="249" y="111"/>
                    </a:lnTo>
                    <a:lnTo>
                      <a:pt x="249" y="111"/>
                    </a:lnTo>
                    <a:lnTo>
                      <a:pt x="249" y="111"/>
                    </a:lnTo>
                    <a:lnTo>
                      <a:pt x="251" y="111"/>
                    </a:lnTo>
                    <a:lnTo>
                      <a:pt x="251" y="111"/>
                    </a:lnTo>
                    <a:lnTo>
                      <a:pt x="254" y="111"/>
                    </a:lnTo>
                    <a:lnTo>
                      <a:pt x="254" y="113"/>
                    </a:lnTo>
                    <a:lnTo>
                      <a:pt x="254" y="113"/>
                    </a:lnTo>
                    <a:lnTo>
                      <a:pt x="254" y="113"/>
                    </a:lnTo>
                    <a:lnTo>
                      <a:pt x="256" y="113"/>
                    </a:lnTo>
                    <a:lnTo>
                      <a:pt x="256" y="111"/>
                    </a:lnTo>
                    <a:lnTo>
                      <a:pt x="256" y="111"/>
                    </a:lnTo>
                    <a:lnTo>
                      <a:pt x="256" y="113"/>
                    </a:lnTo>
                    <a:lnTo>
                      <a:pt x="256" y="113"/>
                    </a:lnTo>
                    <a:lnTo>
                      <a:pt x="256" y="113"/>
                    </a:lnTo>
                    <a:lnTo>
                      <a:pt x="258" y="113"/>
                    </a:lnTo>
                    <a:lnTo>
                      <a:pt x="258" y="113"/>
                    </a:lnTo>
                    <a:lnTo>
                      <a:pt x="261" y="113"/>
                    </a:lnTo>
                    <a:lnTo>
                      <a:pt x="261" y="113"/>
                    </a:lnTo>
                    <a:lnTo>
                      <a:pt x="261" y="116"/>
                    </a:lnTo>
                    <a:lnTo>
                      <a:pt x="258" y="116"/>
                    </a:lnTo>
                    <a:lnTo>
                      <a:pt x="258" y="116"/>
                    </a:lnTo>
                    <a:lnTo>
                      <a:pt x="258" y="118"/>
                    </a:lnTo>
                    <a:lnTo>
                      <a:pt x="258" y="118"/>
                    </a:lnTo>
                    <a:lnTo>
                      <a:pt x="258" y="118"/>
                    </a:lnTo>
                    <a:lnTo>
                      <a:pt x="258" y="121"/>
                    </a:lnTo>
                    <a:lnTo>
                      <a:pt x="256" y="121"/>
                    </a:lnTo>
                    <a:lnTo>
                      <a:pt x="256" y="121"/>
                    </a:lnTo>
                    <a:lnTo>
                      <a:pt x="256" y="121"/>
                    </a:lnTo>
                    <a:lnTo>
                      <a:pt x="256" y="121"/>
                    </a:lnTo>
                    <a:lnTo>
                      <a:pt x="256" y="123"/>
                    </a:lnTo>
                    <a:lnTo>
                      <a:pt x="258" y="123"/>
                    </a:lnTo>
                    <a:lnTo>
                      <a:pt x="258" y="123"/>
                    </a:lnTo>
                    <a:lnTo>
                      <a:pt x="258" y="123"/>
                    </a:lnTo>
                    <a:lnTo>
                      <a:pt x="261" y="123"/>
                    </a:lnTo>
                    <a:lnTo>
                      <a:pt x="261" y="123"/>
                    </a:lnTo>
                    <a:lnTo>
                      <a:pt x="261" y="123"/>
                    </a:lnTo>
                    <a:lnTo>
                      <a:pt x="261" y="123"/>
                    </a:lnTo>
                    <a:lnTo>
                      <a:pt x="263" y="123"/>
                    </a:lnTo>
                    <a:lnTo>
                      <a:pt x="263" y="125"/>
                    </a:lnTo>
                    <a:lnTo>
                      <a:pt x="263" y="125"/>
                    </a:lnTo>
                    <a:lnTo>
                      <a:pt x="263" y="125"/>
                    </a:lnTo>
                    <a:lnTo>
                      <a:pt x="263" y="125"/>
                    </a:lnTo>
                    <a:lnTo>
                      <a:pt x="265" y="125"/>
                    </a:lnTo>
                    <a:lnTo>
                      <a:pt x="265" y="125"/>
                    </a:lnTo>
                    <a:lnTo>
                      <a:pt x="265" y="128"/>
                    </a:lnTo>
                    <a:lnTo>
                      <a:pt x="268" y="128"/>
                    </a:lnTo>
                    <a:lnTo>
                      <a:pt x="268" y="128"/>
                    </a:lnTo>
                    <a:lnTo>
                      <a:pt x="268" y="128"/>
                    </a:lnTo>
                    <a:lnTo>
                      <a:pt x="270" y="128"/>
                    </a:lnTo>
                    <a:lnTo>
                      <a:pt x="270" y="128"/>
                    </a:lnTo>
                    <a:lnTo>
                      <a:pt x="270" y="125"/>
                    </a:lnTo>
                    <a:lnTo>
                      <a:pt x="270" y="125"/>
                    </a:lnTo>
                    <a:lnTo>
                      <a:pt x="270" y="123"/>
                    </a:lnTo>
                    <a:lnTo>
                      <a:pt x="270" y="123"/>
                    </a:lnTo>
                    <a:lnTo>
                      <a:pt x="270" y="123"/>
                    </a:lnTo>
                    <a:lnTo>
                      <a:pt x="270" y="123"/>
                    </a:lnTo>
                    <a:lnTo>
                      <a:pt x="270" y="121"/>
                    </a:lnTo>
                    <a:lnTo>
                      <a:pt x="270" y="121"/>
                    </a:lnTo>
                    <a:lnTo>
                      <a:pt x="270" y="118"/>
                    </a:lnTo>
                    <a:lnTo>
                      <a:pt x="268" y="118"/>
                    </a:lnTo>
                    <a:lnTo>
                      <a:pt x="268" y="118"/>
                    </a:lnTo>
                    <a:lnTo>
                      <a:pt x="268" y="118"/>
                    </a:lnTo>
                    <a:lnTo>
                      <a:pt x="268" y="116"/>
                    </a:lnTo>
                    <a:lnTo>
                      <a:pt x="268" y="116"/>
                    </a:lnTo>
                    <a:lnTo>
                      <a:pt x="270" y="116"/>
                    </a:lnTo>
                    <a:lnTo>
                      <a:pt x="270" y="116"/>
                    </a:lnTo>
                    <a:lnTo>
                      <a:pt x="273" y="116"/>
                    </a:lnTo>
                    <a:lnTo>
                      <a:pt x="273" y="118"/>
                    </a:lnTo>
                    <a:lnTo>
                      <a:pt x="273" y="118"/>
                    </a:lnTo>
                    <a:lnTo>
                      <a:pt x="273" y="118"/>
                    </a:lnTo>
                    <a:lnTo>
                      <a:pt x="273" y="116"/>
                    </a:lnTo>
                    <a:lnTo>
                      <a:pt x="273" y="116"/>
                    </a:lnTo>
                    <a:lnTo>
                      <a:pt x="275" y="116"/>
                    </a:lnTo>
                    <a:lnTo>
                      <a:pt x="275" y="113"/>
                    </a:lnTo>
                    <a:lnTo>
                      <a:pt x="275" y="113"/>
                    </a:lnTo>
                    <a:lnTo>
                      <a:pt x="275" y="113"/>
                    </a:lnTo>
                    <a:lnTo>
                      <a:pt x="275" y="113"/>
                    </a:lnTo>
                    <a:lnTo>
                      <a:pt x="275" y="113"/>
                    </a:lnTo>
                    <a:lnTo>
                      <a:pt x="277" y="113"/>
                    </a:lnTo>
                    <a:lnTo>
                      <a:pt x="277" y="111"/>
                    </a:lnTo>
                    <a:lnTo>
                      <a:pt x="277" y="111"/>
                    </a:lnTo>
                    <a:lnTo>
                      <a:pt x="277" y="111"/>
                    </a:lnTo>
                    <a:lnTo>
                      <a:pt x="280" y="111"/>
                    </a:lnTo>
                    <a:lnTo>
                      <a:pt x="280" y="109"/>
                    </a:lnTo>
                    <a:lnTo>
                      <a:pt x="280" y="109"/>
                    </a:lnTo>
                    <a:lnTo>
                      <a:pt x="280" y="109"/>
                    </a:lnTo>
                    <a:lnTo>
                      <a:pt x="280" y="109"/>
                    </a:lnTo>
                    <a:lnTo>
                      <a:pt x="280" y="106"/>
                    </a:lnTo>
                    <a:lnTo>
                      <a:pt x="282" y="106"/>
                    </a:lnTo>
                    <a:lnTo>
                      <a:pt x="282" y="106"/>
                    </a:lnTo>
                    <a:lnTo>
                      <a:pt x="282" y="106"/>
                    </a:lnTo>
                    <a:lnTo>
                      <a:pt x="282" y="104"/>
                    </a:lnTo>
                    <a:lnTo>
                      <a:pt x="282" y="104"/>
                    </a:lnTo>
                    <a:lnTo>
                      <a:pt x="284" y="104"/>
                    </a:lnTo>
                    <a:lnTo>
                      <a:pt x="284" y="104"/>
                    </a:lnTo>
                    <a:lnTo>
                      <a:pt x="287" y="104"/>
                    </a:lnTo>
                    <a:lnTo>
                      <a:pt x="287" y="104"/>
                    </a:lnTo>
                    <a:lnTo>
                      <a:pt x="287" y="104"/>
                    </a:lnTo>
                    <a:lnTo>
                      <a:pt x="287" y="104"/>
                    </a:lnTo>
                    <a:lnTo>
                      <a:pt x="287" y="104"/>
                    </a:lnTo>
                    <a:lnTo>
                      <a:pt x="289" y="104"/>
                    </a:lnTo>
                    <a:lnTo>
                      <a:pt x="289" y="104"/>
                    </a:lnTo>
                    <a:lnTo>
                      <a:pt x="289" y="102"/>
                    </a:lnTo>
                    <a:lnTo>
                      <a:pt x="289" y="102"/>
                    </a:lnTo>
                    <a:lnTo>
                      <a:pt x="289" y="102"/>
                    </a:lnTo>
                    <a:lnTo>
                      <a:pt x="291" y="102"/>
                    </a:lnTo>
                    <a:lnTo>
                      <a:pt x="291" y="102"/>
                    </a:lnTo>
                    <a:lnTo>
                      <a:pt x="291" y="99"/>
                    </a:lnTo>
                    <a:lnTo>
                      <a:pt x="294" y="99"/>
                    </a:lnTo>
                    <a:lnTo>
                      <a:pt x="294" y="99"/>
                    </a:lnTo>
                    <a:lnTo>
                      <a:pt x="294" y="99"/>
                    </a:lnTo>
                    <a:lnTo>
                      <a:pt x="294" y="99"/>
                    </a:lnTo>
                    <a:lnTo>
                      <a:pt x="296" y="99"/>
                    </a:lnTo>
                    <a:lnTo>
                      <a:pt x="296" y="99"/>
                    </a:lnTo>
                    <a:lnTo>
                      <a:pt x="296" y="99"/>
                    </a:lnTo>
                    <a:lnTo>
                      <a:pt x="299" y="99"/>
                    </a:lnTo>
                    <a:lnTo>
                      <a:pt x="299" y="99"/>
                    </a:lnTo>
                    <a:lnTo>
                      <a:pt x="299" y="97"/>
                    </a:lnTo>
                    <a:lnTo>
                      <a:pt x="301" y="97"/>
                    </a:lnTo>
                    <a:lnTo>
                      <a:pt x="301" y="97"/>
                    </a:lnTo>
                    <a:lnTo>
                      <a:pt x="301" y="97"/>
                    </a:lnTo>
                    <a:lnTo>
                      <a:pt x="301" y="97"/>
                    </a:lnTo>
                    <a:lnTo>
                      <a:pt x="301" y="94"/>
                    </a:lnTo>
                    <a:lnTo>
                      <a:pt x="303" y="94"/>
                    </a:lnTo>
                    <a:lnTo>
                      <a:pt x="303" y="94"/>
                    </a:lnTo>
                    <a:lnTo>
                      <a:pt x="303" y="94"/>
                    </a:lnTo>
                    <a:lnTo>
                      <a:pt x="303" y="94"/>
                    </a:lnTo>
                    <a:lnTo>
                      <a:pt x="303" y="94"/>
                    </a:lnTo>
                    <a:lnTo>
                      <a:pt x="306" y="94"/>
                    </a:lnTo>
                    <a:lnTo>
                      <a:pt x="306" y="92"/>
                    </a:lnTo>
                    <a:lnTo>
                      <a:pt x="306" y="92"/>
                    </a:lnTo>
                    <a:lnTo>
                      <a:pt x="308" y="92"/>
                    </a:lnTo>
                    <a:lnTo>
                      <a:pt x="308" y="92"/>
                    </a:lnTo>
                    <a:lnTo>
                      <a:pt x="308" y="90"/>
                    </a:lnTo>
                    <a:lnTo>
                      <a:pt x="308" y="90"/>
                    </a:lnTo>
                    <a:lnTo>
                      <a:pt x="308" y="90"/>
                    </a:lnTo>
                    <a:lnTo>
                      <a:pt x="308" y="90"/>
                    </a:lnTo>
                    <a:lnTo>
                      <a:pt x="308" y="87"/>
                    </a:lnTo>
                    <a:lnTo>
                      <a:pt x="310" y="87"/>
                    </a:lnTo>
                    <a:lnTo>
                      <a:pt x="310" y="90"/>
                    </a:lnTo>
                    <a:lnTo>
                      <a:pt x="310" y="90"/>
                    </a:lnTo>
                    <a:lnTo>
                      <a:pt x="313" y="90"/>
                    </a:lnTo>
                    <a:lnTo>
                      <a:pt x="313" y="90"/>
                    </a:lnTo>
                    <a:lnTo>
                      <a:pt x="313" y="90"/>
                    </a:lnTo>
                    <a:lnTo>
                      <a:pt x="313" y="92"/>
                    </a:lnTo>
                    <a:lnTo>
                      <a:pt x="313" y="92"/>
                    </a:lnTo>
                    <a:lnTo>
                      <a:pt x="313" y="90"/>
                    </a:lnTo>
                    <a:lnTo>
                      <a:pt x="315" y="90"/>
                    </a:lnTo>
                    <a:lnTo>
                      <a:pt x="315" y="90"/>
                    </a:lnTo>
                    <a:lnTo>
                      <a:pt x="315" y="87"/>
                    </a:lnTo>
                    <a:lnTo>
                      <a:pt x="315" y="87"/>
                    </a:lnTo>
                    <a:lnTo>
                      <a:pt x="315" y="87"/>
                    </a:lnTo>
                    <a:lnTo>
                      <a:pt x="315" y="87"/>
                    </a:lnTo>
                    <a:lnTo>
                      <a:pt x="315" y="85"/>
                    </a:lnTo>
                    <a:lnTo>
                      <a:pt x="318" y="85"/>
                    </a:lnTo>
                    <a:lnTo>
                      <a:pt x="318" y="85"/>
                    </a:lnTo>
                    <a:lnTo>
                      <a:pt x="320" y="85"/>
                    </a:lnTo>
                    <a:lnTo>
                      <a:pt x="320" y="85"/>
                    </a:lnTo>
                    <a:lnTo>
                      <a:pt x="320" y="85"/>
                    </a:lnTo>
                    <a:lnTo>
                      <a:pt x="320" y="85"/>
                    </a:lnTo>
                    <a:lnTo>
                      <a:pt x="322" y="85"/>
                    </a:lnTo>
                    <a:lnTo>
                      <a:pt x="322" y="85"/>
                    </a:lnTo>
                    <a:lnTo>
                      <a:pt x="322" y="85"/>
                    </a:lnTo>
                    <a:lnTo>
                      <a:pt x="322" y="85"/>
                    </a:lnTo>
                    <a:lnTo>
                      <a:pt x="325" y="85"/>
                    </a:lnTo>
                    <a:lnTo>
                      <a:pt x="325" y="85"/>
                    </a:lnTo>
                    <a:lnTo>
                      <a:pt x="325" y="85"/>
                    </a:lnTo>
                    <a:lnTo>
                      <a:pt x="327" y="85"/>
                    </a:lnTo>
                    <a:lnTo>
                      <a:pt x="327" y="85"/>
                    </a:lnTo>
                    <a:lnTo>
                      <a:pt x="327" y="85"/>
                    </a:lnTo>
                    <a:lnTo>
                      <a:pt x="327" y="87"/>
                    </a:lnTo>
                    <a:lnTo>
                      <a:pt x="327" y="87"/>
                    </a:lnTo>
                    <a:lnTo>
                      <a:pt x="327" y="87"/>
                    </a:lnTo>
                    <a:lnTo>
                      <a:pt x="325" y="87"/>
                    </a:lnTo>
                    <a:lnTo>
                      <a:pt x="325" y="87"/>
                    </a:lnTo>
                    <a:lnTo>
                      <a:pt x="325" y="90"/>
                    </a:lnTo>
                    <a:lnTo>
                      <a:pt x="322" y="90"/>
                    </a:lnTo>
                    <a:lnTo>
                      <a:pt x="322" y="90"/>
                    </a:lnTo>
                    <a:lnTo>
                      <a:pt x="322" y="90"/>
                    </a:lnTo>
                    <a:lnTo>
                      <a:pt x="322" y="90"/>
                    </a:lnTo>
                    <a:lnTo>
                      <a:pt x="320" y="90"/>
                    </a:lnTo>
                    <a:lnTo>
                      <a:pt x="320" y="90"/>
                    </a:lnTo>
                    <a:lnTo>
                      <a:pt x="320" y="90"/>
                    </a:lnTo>
                    <a:lnTo>
                      <a:pt x="318" y="90"/>
                    </a:lnTo>
                    <a:lnTo>
                      <a:pt x="318" y="92"/>
                    </a:lnTo>
                    <a:lnTo>
                      <a:pt x="318" y="92"/>
                    </a:lnTo>
                    <a:lnTo>
                      <a:pt x="318" y="94"/>
                    </a:lnTo>
                    <a:lnTo>
                      <a:pt x="318" y="94"/>
                    </a:lnTo>
                    <a:lnTo>
                      <a:pt x="315" y="94"/>
                    </a:lnTo>
                    <a:lnTo>
                      <a:pt x="315" y="94"/>
                    </a:lnTo>
                    <a:lnTo>
                      <a:pt x="315" y="94"/>
                    </a:lnTo>
                    <a:lnTo>
                      <a:pt x="315" y="94"/>
                    </a:lnTo>
                    <a:lnTo>
                      <a:pt x="313" y="94"/>
                    </a:lnTo>
                    <a:lnTo>
                      <a:pt x="313" y="94"/>
                    </a:lnTo>
                    <a:lnTo>
                      <a:pt x="313" y="94"/>
                    </a:lnTo>
                    <a:lnTo>
                      <a:pt x="313" y="97"/>
                    </a:lnTo>
                    <a:lnTo>
                      <a:pt x="313" y="97"/>
                    </a:lnTo>
                    <a:lnTo>
                      <a:pt x="310" y="97"/>
                    </a:lnTo>
                    <a:lnTo>
                      <a:pt x="310" y="97"/>
                    </a:lnTo>
                    <a:lnTo>
                      <a:pt x="310" y="99"/>
                    </a:lnTo>
                    <a:lnTo>
                      <a:pt x="310" y="99"/>
                    </a:lnTo>
                    <a:lnTo>
                      <a:pt x="308" y="99"/>
                    </a:lnTo>
                    <a:lnTo>
                      <a:pt x="308" y="99"/>
                    </a:lnTo>
                    <a:lnTo>
                      <a:pt x="308" y="99"/>
                    </a:lnTo>
                    <a:lnTo>
                      <a:pt x="308" y="102"/>
                    </a:lnTo>
                    <a:lnTo>
                      <a:pt x="308" y="102"/>
                    </a:lnTo>
                    <a:lnTo>
                      <a:pt x="306" y="102"/>
                    </a:lnTo>
                    <a:lnTo>
                      <a:pt x="306" y="102"/>
                    </a:lnTo>
                    <a:lnTo>
                      <a:pt x="303" y="102"/>
                    </a:lnTo>
                    <a:lnTo>
                      <a:pt x="303" y="102"/>
                    </a:lnTo>
                    <a:lnTo>
                      <a:pt x="303" y="102"/>
                    </a:lnTo>
                    <a:lnTo>
                      <a:pt x="303" y="104"/>
                    </a:lnTo>
                    <a:lnTo>
                      <a:pt x="303" y="104"/>
                    </a:lnTo>
                    <a:lnTo>
                      <a:pt x="303" y="104"/>
                    </a:lnTo>
                    <a:lnTo>
                      <a:pt x="306" y="104"/>
                    </a:lnTo>
                    <a:lnTo>
                      <a:pt x="306" y="104"/>
                    </a:lnTo>
                    <a:lnTo>
                      <a:pt x="308" y="104"/>
                    </a:lnTo>
                    <a:lnTo>
                      <a:pt x="308" y="104"/>
                    </a:lnTo>
                    <a:lnTo>
                      <a:pt x="308" y="104"/>
                    </a:lnTo>
                    <a:lnTo>
                      <a:pt x="308" y="104"/>
                    </a:lnTo>
                    <a:lnTo>
                      <a:pt x="310" y="104"/>
                    </a:lnTo>
                    <a:lnTo>
                      <a:pt x="310" y="106"/>
                    </a:lnTo>
                    <a:lnTo>
                      <a:pt x="310" y="106"/>
                    </a:lnTo>
                    <a:lnTo>
                      <a:pt x="313" y="106"/>
                    </a:lnTo>
                    <a:lnTo>
                      <a:pt x="313" y="106"/>
                    </a:lnTo>
                    <a:lnTo>
                      <a:pt x="313" y="104"/>
                    </a:lnTo>
                    <a:lnTo>
                      <a:pt x="313" y="104"/>
                    </a:lnTo>
                    <a:lnTo>
                      <a:pt x="315" y="104"/>
                    </a:lnTo>
                    <a:lnTo>
                      <a:pt x="315" y="104"/>
                    </a:lnTo>
                    <a:lnTo>
                      <a:pt x="315" y="104"/>
                    </a:lnTo>
                    <a:lnTo>
                      <a:pt x="315" y="106"/>
                    </a:lnTo>
                    <a:lnTo>
                      <a:pt x="315" y="106"/>
                    </a:lnTo>
                    <a:lnTo>
                      <a:pt x="318" y="106"/>
                    </a:lnTo>
                    <a:lnTo>
                      <a:pt x="318" y="109"/>
                    </a:lnTo>
                    <a:lnTo>
                      <a:pt x="318" y="109"/>
                    </a:lnTo>
                    <a:lnTo>
                      <a:pt x="318" y="111"/>
                    </a:lnTo>
                    <a:lnTo>
                      <a:pt x="318" y="111"/>
                    </a:lnTo>
                    <a:lnTo>
                      <a:pt x="318" y="113"/>
                    </a:lnTo>
                    <a:lnTo>
                      <a:pt x="318" y="113"/>
                    </a:lnTo>
                    <a:lnTo>
                      <a:pt x="318" y="111"/>
                    </a:lnTo>
                    <a:lnTo>
                      <a:pt x="320" y="111"/>
                    </a:lnTo>
                    <a:lnTo>
                      <a:pt x="320" y="111"/>
                    </a:lnTo>
                    <a:lnTo>
                      <a:pt x="320" y="113"/>
                    </a:lnTo>
                    <a:lnTo>
                      <a:pt x="320" y="113"/>
                    </a:lnTo>
                    <a:lnTo>
                      <a:pt x="322" y="113"/>
                    </a:lnTo>
                    <a:lnTo>
                      <a:pt x="322" y="111"/>
                    </a:lnTo>
                    <a:lnTo>
                      <a:pt x="322" y="111"/>
                    </a:lnTo>
                    <a:lnTo>
                      <a:pt x="322" y="113"/>
                    </a:lnTo>
                    <a:lnTo>
                      <a:pt x="322" y="113"/>
                    </a:lnTo>
                    <a:lnTo>
                      <a:pt x="325" y="113"/>
                    </a:lnTo>
                    <a:lnTo>
                      <a:pt x="325" y="113"/>
                    </a:lnTo>
                    <a:lnTo>
                      <a:pt x="327" y="113"/>
                    </a:lnTo>
                    <a:lnTo>
                      <a:pt x="327" y="113"/>
                    </a:lnTo>
                    <a:lnTo>
                      <a:pt x="327" y="113"/>
                    </a:lnTo>
                    <a:lnTo>
                      <a:pt x="327" y="113"/>
                    </a:lnTo>
                    <a:lnTo>
                      <a:pt x="329" y="113"/>
                    </a:lnTo>
                    <a:lnTo>
                      <a:pt x="329" y="113"/>
                    </a:lnTo>
                    <a:lnTo>
                      <a:pt x="329" y="113"/>
                    </a:lnTo>
                    <a:lnTo>
                      <a:pt x="329" y="113"/>
                    </a:lnTo>
                    <a:lnTo>
                      <a:pt x="329" y="113"/>
                    </a:lnTo>
                    <a:lnTo>
                      <a:pt x="332" y="113"/>
                    </a:lnTo>
                    <a:lnTo>
                      <a:pt x="332" y="113"/>
                    </a:lnTo>
                    <a:lnTo>
                      <a:pt x="332" y="111"/>
                    </a:lnTo>
                    <a:lnTo>
                      <a:pt x="332" y="111"/>
                    </a:lnTo>
                    <a:lnTo>
                      <a:pt x="332" y="109"/>
                    </a:lnTo>
                    <a:lnTo>
                      <a:pt x="332" y="109"/>
                    </a:lnTo>
                    <a:lnTo>
                      <a:pt x="334" y="109"/>
                    </a:lnTo>
                    <a:lnTo>
                      <a:pt x="334" y="109"/>
                    </a:lnTo>
                    <a:lnTo>
                      <a:pt x="334" y="109"/>
                    </a:lnTo>
                    <a:lnTo>
                      <a:pt x="334" y="109"/>
                    </a:lnTo>
                    <a:lnTo>
                      <a:pt x="334" y="106"/>
                    </a:lnTo>
                    <a:lnTo>
                      <a:pt x="336" y="106"/>
                    </a:lnTo>
                    <a:lnTo>
                      <a:pt x="336" y="106"/>
                    </a:lnTo>
                    <a:lnTo>
                      <a:pt x="336" y="104"/>
                    </a:lnTo>
                    <a:lnTo>
                      <a:pt x="336" y="104"/>
                    </a:lnTo>
                    <a:lnTo>
                      <a:pt x="336" y="104"/>
                    </a:lnTo>
                    <a:lnTo>
                      <a:pt x="336" y="104"/>
                    </a:lnTo>
                    <a:lnTo>
                      <a:pt x="336" y="104"/>
                    </a:lnTo>
                    <a:lnTo>
                      <a:pt x="336" y="104"/>
                    </a:lnTo>
                    <a:lnTo>
                      <a:pt x="336" y="104"/>
                    </a:lnTo>
                    <a:lnTo>
                      <a:pt x="339" y="104"/>
                    </a:lnTo>
                    <a:lnTo>
                      <a:pt x="339" y="106"/>
                    </a:lnTo>
                    <a:lnTo>
                      <a:pt x="339" y="106"/>
                    </a:lnTo>
                    <a:lnTo>
                      <a:pt x="339" y="106"/>
                    </a:lnTo>
                    <a:lnTo>
                      <a:pt x="341" y="106"/>
                    </a:lnTo>
                    <a:lnTo>
                      <a:pt x="341" y="109"/>
                    </a:lnTo>
                    <a:lnTo>
                      <a:pt x="341" y="109"/>
                    </a:lnTo>
                    <a:lnTo>
                      <a:pt x="341" y="109"/>
                    </a:lnTo>
                    <a:lnTo>
                      <a:pt x="341" y="111"/>
                    </a:lnTo>
                    <a:lnTo>
                      <a:pt x="341" y="111"/>
                    </a:lnTo>
                    <a:lnTo>
                      <a:pt x="341" y="111"/>
                    </a:lnTo>
                    <a:lnTo>
                      <a:pt x="341" y="113"/>
                    </a:lnTo>
                    <a:lnTo>
                      <a:pt x="341" y="113"/>
                    </a:lnTo>
                    <a:lnTo>
                      <a:pt x="341" y="113"/>
                    </a:lnTo>
                    <a:lnTo>
                      <a:pt x="344" y="113"/>
                    </a:lnTo>
                    <a:lnTo>
                      <a:pt x="344" y="113"/>
                    </a:lnTo>
                    <a:lnTo>
                      <a:pt x="344" y="113"/>
                    </a:lnTo>
                    <a:lnTo>
                      <a:pt x="346" y="113"/>
                    </a:lnTo>
                    <a:lnTo>
                      <a:pt x="346" y="113"/>
                    </a:lnTo>
                    <a:lnTo>
                      <a:pt x="346" y="113"/>
                    </a:lnTo>
                    <a:lnTo>
                      <a:pt x="346" y="113"/>
                    </a:lnTo>
                    <a:lnTo>
                      <a:pt x="348" y="113"/>
                    </a:lnTo>
                    <a:lnTo>
                      <a:pt x="348" y="113"/>
                    </a:lnTo>
                    <a:lnTo>
                      <a:pt x="348" y="113"/>
                    </a:lnTo>
                    <a:lnTo>
                      <a:pt x="348" y="116"/>
                    </a:lnTo>
                    <a:lnTo>
                      <a:pt x="348" y="116"/>
                    </a:lnTo>
                    <a:lnTo>
                      <a:pt x="348" y="116"/>
                    </a:lnTo>
                    <a:lnTo>
                      <a:pt x="348" y="116"/>
                    </a:lnTo>
                    <a:lnTo>
                      <a:pt x="348" y="116"/>
                    </a:lnTo>
                    <a:lnTo>
                      <a:pt x="351" y="116"/>
                    </a:lnTo>
                    <a:lnTo>
                      <a:pt x="351" y="116"/>
                    </a:lnTo>
                    <a:lnTo>
                      <a:pt x="353" y="116"/>
                    </a:lnTo>
                    <a:lnTo>
                      <a:pt x="353" y="116"/>
                    </a:lnTo>
                    <a:lnTo>
                      <a:pt x="353" y="116"/>
                    </a:lnTo>
                    <a:lnTo>
                      <a:pt x="353" y="116"/>
                    </a:lnTo>
                    <a:lnTo>
                      <a:pt x="353" y="118"/>
                    </a:lnTo>
                    <a:lnTo>
                      <a:pt x="355" y="118"/>
                    </a:lnTo>
                    <a:lnTo>
                      <a:pt x="355" y="118"/>
                    </a:lnTo>
                    <a:lnTo>
                      <a:pt x="355" y="118"/>
                    </a:lnTo>
                    <a:lnTo>
                      <a:pt x="355" y="121"/>
                    </a:lnTo>
                    <a:lnTo>
                      <a:pt x="355" y="121"/>
                    </a:lnTo>
                    <a:lnTo>
                      <a:pt x="358" y="121"/>
                    </a:lnTo>
                    <a:lnTo>
                      <a:pt x="358" y="121"/>
                    </a:lnTo>
                    <a:lnTo>
                      <a:pt x="360" y="121"/>
                    </a:lnTo>
                    <a:lnTo>
                      <a:pt x="360" y="121"/>
                    </a:lnTo>
                    <a:lnTo>
                      <a:pt x="360" y="121"/>
                    </a:lnTo>
                    <a:lnTo>
                      <a:pt x="362" y="121"/>
                    </a:lnTo>
                    <a:lnTo>
                      <a:pt x="362" y="121"/>
                    </a:lnTo>
                    <a:lnTo>
                      <a:pt x="362" y="121"/>
                    </a:lnTo>
                    <a:lnTo>
                      <a:pt x="362" y="121"/>
                    </a:lnTo>
                    <a:lnTo>
                      <a:pt x="365" y="121"/>
                    </a:lnTo>
                    <a:lnTo>
                      <a:pt x="365" y="121"/>
                    </a:lnTo>
                    <a:lnTo>
                      <a:pt x="365" y="121"/>
                    </a:lnTo>
                    <a:lnTo>
                      <a:pt x="365" y="121"/>
                    </a:lnTo>
                    <a:lnTo>
                      <a:pt x="367" y="121"/>
                    </a:lnTo>
                    <a:lnTo>
                      <a:pt x="367" y="121"/>
                    </a:lnTo>
                    <a:lnTo>
                      <a:pt x="367" y="121"/>
                    </a:lnTo>
                    <a:lnTo>
                      <a:pt x="367" y="121"/>
                    </a:lnTo>
                    <a:lnTo>
                      <a:pt x="367" y="123"/>
                    </a:lnTo>
                    <a:lnTo>
                      <a:pt x="367" y="123"/>
                    </a:lnTo>
                    <a:lnTo>
                      <a:pt x="365" y="123"/>
                    </a:lnTo>
                    <a:lnTo>
                      <a:pt x="365" y="123"/>
                    </a:lnTo>
                    <a:lnTo>
                      <a:pt x="365" y="123"/>
                    </a:lnTo>
                    <a:lnTo>
                      <a:pt x="362" y="123"/>
                    </a:lnTo>
                    <a:lnTo>
                      <a:pt x="362" y="123"/>
                    </a:lnTo>
                    <a:lnTo>
                      <a:pt x="362" y="123"/>
                    </a:lnTo>
                    <a:lnTo>
                      <a:pt x="362" y="123"/>
                    </a:lnTo>
                    <a:lnTo>
                      <a:pt x="360" y="123"/>
                    </a:lnTo>
                    <a:lnTo>
                      <a:pt x="360" y="125"/>
                    </a:lnTo>
                    <a:lnTo>
                      <a:pt x="360" y="125"/>
                    </a:lnTo>
                    <a:lnTo>
                      <a:pt x="360" y="125"/>
                    </a:lnTo>
                    <a:lnTo>
                      <a:pt x="360" y="125"/>
                    </a:lnTo>
                    <a:lnTo>
                      <a:pt x="360" y="128"/>
                    </a:lnTo>
                    <a:lnTo>
                      <a:pt x="358" y="128"/>
                    </a:lnTo>
                    <a:lnTo>
                      <a:pt x="358" y="128"/>
                    </a:lnTo>
                    <a:lnTo>
                      <a:pt x="358" y="128"/>
                    </a:lnTo>
                    <a:lnTo>
                      <a:pt x="355" y="128"/>
                    </a:lnTo>
                    <a:lnTo>
                      <a:pt x="355" y="128"/>
                    </a:lnTo>
                    <a:lnTo>
                      <a:pt x="355" y="128"/>
                    </a:lnTo>
                    <a:lnTo>
                      <a:pt x="353" y="128"/>
                    </a:lnTo>
                    <a:lnTo>
                      <a:pt x="353" y="128"/>
                    </a:lnTo>
                    <a:lnTo>
                      <a:pt x="353" y="128"/>
                    </a:lnTo>
                    <a:lnTo>
                      <a:pt x="353" y="128"/>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1" name="Rectangle 13"/>
              <p:cNvSpPr>
                <a:spLocks noChangeArrowheads="1"/>
              </p:cNvSpPr>
              <p:nvPr/>
            </p:nvSpPr>
            <p:spPr bwMode="auto">
              <a:xfrm>
                <a:off x="2384" y="1722"/>
                <a:ext cx="2"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2" name="Rectangle 14"/>
              <p:cNvSpPr>
                <a:spLocks noChangeArrowheads="1"/>
              </p:cNvSpPr>
              <p:nvPr/>
            </p:nvSpPr>
            <p:spPr bwMode="auto">
              <a:xfrm>
                <a:off x="2384" y="1722"/>
                <a:ext cx="2"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3" name="Rectangle 15"/>
              <p:cNvSpPr>
                <a:spLocks noChangeArrowheads="1"/>
              </p:cNvSpPr>
              <p:nvPr/>
            </p:nvSpPr>
            <p:spPr bwMode="auto">
              <a:xfrm>
                <a:off x="1456" y="1575"/>
                <a:ext cx="2"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4" name="Rectangle 16"/>
              <p:cNvSpPr>
                <a:spLocks noChangeArrowheads="1"/>
              </p:cNvSpPr>
              <p:nvPr/>
            </p:nvSpPr>
            <p:spPr bwMode="auto">
              <a:xfrm>
                <a:off x="1456" y="1575"/>
                <a:ext cx="2"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5" name="Freeform 17"/>
              <p:cNvSpPr>
                <a:spLocks/>
              </p:cNvSpPr>
              <p:nvPr/>
            </p:nvSpPr>
            <p:spPr bwMode="auto">
              <a:xfrm>
                <a:off x="3406" y="2111"/>
                <a:ext cx="45" cy="88"/>
              </a:xfrm>
              <a:custGeom>
                <a:avLst/>
                <a:gdLst/>
                <a:ahLst/>
                <a:cxnLst>
                  <a:cxn ang="0">
                    <a:pos x="40" y="14"/>
                  </a:cxn>
                  <a:cxn ang="0">
                    <a:pos x="40" y="19"/>
                  </a:cxn>
                  <a:cxn ang="0">
                    <a:pos x="40" y="21"/>
                  </a:cxn>
                  <a:cxn ang="0">
                    <a:pos x="40" y="24"/>
                  </a:cxn>
                  <a:cxn ang="0">
                    <a:pos x="38" y="28"/>
                  </a:cxn>
                  <a:cxn ang="0">
                    <a:pos x="38" y="33"/>
                  </a:cxn>
                  <a:cxn ang="0">
                    <a:pos x="38" y="35"/>
                  </a:cxn>
                  <a:cxn ang="0">
                    <a:pos x="36" y="38"/>
                  </a:cxn>
                  <a:cxn ang="0">
                    <a:pos x="33" y="43"/>
                  </a:cxn>
                  <a:cxn ang="0">
                    <a:pos x="33" y="47"/>
                  </a:cxn>
                  <a:cxn ang="0">
                    <a:pos x="33" y="52"/>
                  </a:cxn>
                  <a:cxn ang="0">
                    <a:pos x="31" y="54"/>
                  </a:cxn>
                  <a:cxn ang="0">
                    <a:pos x="31" y="59"/>
                  </a:cxn>
                  <a:cxn ang="0">
                    <a:pos x="29" y="64"/>
                  </a:cxn>
                  <a:cxn ang="0">
                    <a:pos x="26" y="66"/>
                  </a:cxn>
                  <a:cxn ang="0">
                    <a:pos x="24" y="69"/>
                  </a:cxn>
                  <a:cxn ang="0">
                    <a:pos x="21" y="71"/>
                  </a:cxn>
                  <a:cxn ang="0">
                    <a:pos x="21" y="76"/>
                  </a:cxn>
                  <a:cxn ang="0">
                    <a:pos x="21" y="81"/>
                  </a:cxn>
                  <a:cxn ang="0">
                    <a:pos x="21" y="85"/>
                  </a:cxn>
                  <a:cxn ang="0">
                    <a:pos x="19" y="88"/>
                  </a:cxn>
                  <a:cxn ang="0">
                    <a:pos x="14" y="88"/>
                  </a:cxn>
                  <a:cxn ang="0">
                    <a:pos x="14" y="83"/>
                  </a:cxn>
                  <a:cxn ang="0">
                    <a:pos x="14" y="78"/>
                  </a:cxn>
                  <a:cxn ang="0">
                    <a:pos x="12" y="76"/>
                  </a:cxn>
                  <a:cxn ang="0">
                    <a:pos x="10" y="73"/>
                  </a:cxn>
                  <a:cxn ang="0">
                    <a:pos x="7" y="71"/>
                  </a:cxn>
                  <a:cxn ang="0">
                    <a:pos x="5" y="66"/>
                  </a:cxn>
                  <a:cxn ang="0">
                    <a:pos x="5" y="64"/>
                  </a:cxn>
                  <a:cxn ang="0">
                    <a:pos x="3" y="59"/>
                  </a:cxn>
                  <a:cxn ang="0">
                    <a:pos x="0" y="57"/>
                  </a:cxn>
                  <a:cxn ang="0">
                    <a:pos x="3" y="52"/>
                  </a:cxn>
                  <a:cxn ang="0">
                    <a:pos x="5" y="50"/>
                  </a:cxn>
                  <a:cxn ang="0">
                    <a:pos x="3" y="45"/>
                  </a:cxn>
                  <a:cxn ang="0">
                    <a:pos x="5" y="43"/>
                  </a:cxn>
                  <a:cxn ang="0">
                    <a:pos x="5" y="38"/>
                  </a:cxn>
                  <a:cxn ang="0">
                    <a:pos x="7" y="35"/>
                  </a:cxn>
                  <a:cxn ang="0">
                    <a:pos x="10" y="33"/>
                  </a:cxn>
                  <a:cxn ang="0">
                    <a:pos x="12" y="28"/>
                  </a:cxn>
                  <a:cxn ang="0">
                    <a:pos x="12" y="24"/>
                  </a:cxn>
                  <a:cxn ang="0">
                    <a:pos x="14" y="21"/>
                  </a:cxn>
                  <a:cxn ang="0">
                    <a:pos x="17" y="19"/>
                  </a:cxn>
                  <a:cxn ang="0">
                    <a:pos x="19" y="17"/>
                  </a:cxn>
                  <a:cxn ang="0">
                    <a:pos x="19" y="12"/>
                  </a:cxn>
                  <a:cxn ang="0">
                    <a:pos x="21" y="9"/>
                  </a:cxn>
                  <a:cxn ang="0">
                    <a:pos x="24" y="7"/>
                  </a:cxn>
                  <a:cxn ang="0">
                    <a:pos x="29" y="5"/>
                  </a:cxn>
                  <a:cxn ang="0">
                    <a:pos x="31" y="5"/>
                  </a:cxn>
                  <a:cxn ang="0">
                    <a:pos x="33" y="2"/>
                  </a:cxn>
                  <a:cxn ang="0">
                    <a:pos x="36" y="2"/>
                  </a:cxn>
                  <a:cxn ang="0">
                    <a:pos x="38" y="5"/>
                  </a:cxn>
                  <a:cxn ang="0">
                    <a:pos x="43" y="5"/>
                  </a:cxn>
                  <a:cxn ang="0">
                    <a:pos x="45" y="7"/>
                  </a:cxn>
                  <a:cxn ang="0">
                    <a:pos x="43" y="9"/>
                  </a:cxn>
                </a:cxnLst>
                <a:rect l="0" t="0" r="r" b="b"/>
                <a:pathLst>
                  <a:path w="45" h="88">
                    <a:moveTo>
                      <a:pt x="43" y="12"/>
                    </a:moveTo>
                    <a:lnTo>
                      <a:pt x="40" y="12"/>
                    </a:lnTo>
                    <a:lnTo>
                      <a:pt x="40" y="14"/>
                    </a:lnTo>
                    <a:lnTo>
                      <a:pt x="40" y="14"/>
                    </a:lnTo>
                    <a:lnTo>
                      <a:pt x="40" y="14"/>
                    </a:lnTo>
                    <a:lnTo>
                      <a:pt x="40" y="14"/>
                    </a:lnTo>
                    <a:lnTo>
                      <a:pt x="40" y="17"/>
                    </a:lnTo>
                    <a:lnTo>
                      <a:pt x="40" y="17"/>
                    </a:lnTo>
                    <a:lnTo>
                      <a:pt x="40" y="17"/>
                    </a:lnTo>
                    <a:lnTo>
                      <a:pt x="40" y="19"/>
                    </a:lnTo>
                    <a:lnTo>
                      <a:pt x="43" y="19"/>
                    </a:lnTo>
                    <a:lnTo>
                      <a:pt x="43" y="19"/>
                    </a:lnTo>
                    <a:lnTo>
                      <a:pt x="40" y="19"/>
                    </a:lnTo>
                    <a:lnTo>
                      <a:pt x="40" y="21"/>
                    </a:lnTo>
                    <a:lnTo>
                      <a:pt x="40" y="21"/>
                    </a:lnTo>
                    <a:lnTo>
                      <a:pt x="40" y="24"/>
                    </a:lnTo>
                    <a:lnTo>
                      <a:pt x="40" y="24"/>
                    </a:lnTo>
                    <a:lnTo>
                      <a:pt x="40" y="24"/>
                    </a:lnTo>
                    <a:lnTo>
                      <a:pt x="40" y="24"/>
                    </a:lnTo>
                    <a:lnTo>
                      <a:pt x="40" y="24"/>
                    </a:lnTo>
                    <a:lnTo>
                      <a:pt x="40" y="26"/>
                    </a:lnTo>
                    <a:lnTo>
                      <a:pt x="40" y="26"/>
                    </a:lnTo>
                    <a:lnTo>
                      <a:pt x="38" y="26"/>
                    </a:lnTo>
                    <a:lnTo>
                      <a:pt x="38" y="28"/>
                    </a:lnTo>
                    <a:lnTo>
                      <a:pt x="38" y="28"/>
                    </a:lnTo>
                    <a:lnTo>
                      <a:pt x="38" y="28"/>
                    </a:lnTo>
                    <a:lnTo>
                      <a:pt x="38" y="31"/>
                    </a:lnTo>
                    <a:lnTo>
                      <a:pt x="38" y="31"/>
                    </a:lnTo>
                    <a:lnTo>
                      <a:pt x="38" y="31"/>
                    </a:lnTo>
                    <a:lnTo>
                      <a:pt x="38" y="33"/>
                    </a:lnTo>
                    <a:lnTo>
                      <a:pt x="36" y="33"/>
                    </a:lnTo>
                    <a:lnTo>
                      <a:pt x="36" y="33"/>
                    </a:lnTo>
                    <a:lnTo>
                      <a:pt x="38" y="33"/>
                    </a:lnTo>
                    <a:lnTo>
                      <a:pt x="38" y="35"/>
                    </a:lnTo>
                    <a:lnTo>
                      <a:pt x="38" y="35"/>
                    </a:lnTo>
                    <a:lnTo>
                      <a:pt x="36" y="35"/>
                    </a:lnTo>
                    <a:lnTo>
                      <a:pt x="36" y="35"/>
                    </a:lnTo>
                    <a:lnTo>
                      <a:pt x="36" y="38"/>
                    </a:lnTo>
                    <a:lnTo>
                      <a:pt x="36" y="38"/>
                    </a:lnTo>
                    <a:lnTo>
                      <a:pt x="36" y="38"/>
                    </a:lnTo>
                    <a:lnTo>
                      <a:pt x="36" y="40"/>
                    </a:lnTo>
                    <a:lnTo>
                      <a:pt x="36" y="40"/>
                    </a:lnTo>
                    <a:lnTo>
                      <a:pt x="36" y="43"/>
                    </a:lnTo>
                    <a:lnTo>
                      <a:pt x="36" y="43"/>
                    </a:lnTo>
                    <a:lnTo>
                      <a:pt x="33" y="43"/>
                    </a:lnTo>
                    <a:lnTo>
                      <a:pt x="33" y="45"/>
                    </a:lnTo>
                    <a:lnTo>
                      <a:pt x="33" y="45"/>
                    </a:lnTo>
                    <a:lnTo>
                      <a:pt x="33" y="45"/>
                    </a:lnTo>
                    <a:lnTo>
                      <a:pt x="33" y="47"/>
                    </a:lnTo>
                    <a:lnTo>
                      <a:pt x="33" y="47"/>
                    </a:lnTo>
                    <a:lnTo>
                      <a:pt x="33" y="47"/>
                    </a:lnTo>
                    <a:lnTo>
                      <a:pt x="33" y="50"/>
                    </a:lnTo>
                    <a:lnTo>
                      <a:pt x="33" y="50"/>
                    </a:lnTo>
                    <a:lnTo>
                      <a:pt x="33" y="52"/>
                    </a:lnTo>
                    <a:lnTo>
                      <a:pt x="33" y="52"/>
                    </a:lnTo>
                    <a:lnTo>
                      <a:pt x="33" y="52"/>
                    </a:lnTo>
                    <a:lnTo>
                      <a:pt x="33" y="54"/>
                    </a:lnTo>
                    <a:lnTo>
                      <a:pt x="31" y="54"/>
                    </a:lnTo>
                    <a:lnTo>
                      <a:pt x="31" y="54"/>
                    </a:lnTo>
                    <a:lnTo>
                      <a:pt x="31" y="54"/>
                    </a:lnTo>
                    <a:lnTo>
                      <a:pt x="31" y="57"/>
                    </a:lnTo>
                    <a:lnTo>
                      <a:pt x="31" y="57"/>
                    </a:lnTo>
                    <a:lnTo>
                      <a:pt x="31" y="57"/>
                    </a:lnTo>
                    <a:lnTo>
                      <a:pt x="31" y="59"/>
                    </a:lnTo>
                    <a:lnTo>
                      <a:pt x="31" y="59"/>
                    </a:lnTo>
                    <a:lnTo>
                      <a:pt x="29" y="59"/>
                    </a:lnTo>
                    <a:lnTo>
                      <a:pt x="29" y="62"/>
                    </a:lnTo>
                    <a:lnTo>
                      <a:pt x="29" y="62"/>
                    </a:lnTo>
                    <a:lnTo>
                      <a:pt x="29" y="62"/>
                    </a:lnTo>
                    <a:lnTo>
                      <a:pt x="29" y="64"/>
                    </a:lnTo>
                    <a:lnTo>
                      <a:pt x="29" y="64"/>
                    </a:lnTo>
                    <a:lnTo>
                      <a:pt x="29" y="64"/>
                    </a:lnTo>
                    <a:lnTo>
                      <a:pt x="26" y="64"/>
                    </a:lnTo>
                    <a:lnTo>
                      <a:pt x="26" y="64"/>
                    </a:lnTo>
                    <a:lnTo>
                      <a:pt x="26" y="66"/>
                    </a:lnTo>
                    <a:lnTo>
                      <a:pt x="26" y="66"/>
                    </a:lnTo>
                    <a:lnTo>
                      <a:pt x="26" y="66"/>
                    </a:lnTo>
                    <a:lnTo>
                      <a:pt x="26" y="66"/>
                    </a:lnTo>
                    <a:lnTo>
                      <a:pt x="26" y="69"/>
                    </a:lnTo>
                    <a:lnTo>
                      <a:pt x="24" y="69"/>
                    </a:lnTo>
                    <a:lnTo>
                      <a:pt x="24" y="69"/>
                    </a:lnTo>
                    <a:lnTo>
                      <a:pt x="24" y="69"/>
                    </a:lnTo>
                    <a:lnTo>
                      <a:pt x="24" y="71"/>
                    </a:lnTo>
                    <a:lnTo>
                      <a:pt x="21" y="71"/>
                    </a:lnTo>
                    <a:lnTo>
                      <a:pt x="21" y="71"/>
                    </a:lnTo>
                    <a:lnTo>
                      <a:pt x="21" y="73"/>
                    </a:lnTo>
                    <a:lnTo>
                      <a:pt x="21" y="73"/>
                    </a:lnTo>
                    <a:lnTo>
                      <a:pt x="21" y="73"/>
                    </a:lnTo>
                    <a:lnTo>
                      <a:pt x="21" y="73"/>
                    </a:lnTo>
                    <a:lnTo>
                      <a:pt x="21" y="76"/>
                    </a:lnTo>
                    <a:lnTo>
                      <a:pt x="21" y="76"/>
                    </a:lnTo>
                    <a:lnTo>
                      <a:pt x="21" y="76"/>
                    </a:lnTo>
                    <a:lnTo>
                      <a:pt x="21" y="78"/>
                    </a:lnTo>
                    <a:lnTo>
                      <a:pt x="21" y="78"/>
                    </a:lnTo>
                    <a:lnTo>
                      <a:pt x="21" y="81"/>
                    </a:lnTo>
                    <a:lnTo>
                      <a:pt x="21" y="81"/>
                    </a:lnTo>
                    <a:lnTo>
                      <a:pt x="21" y="83"/>
                    </a:lnTo>
                    <a:lnTo>
                      <a:pt x="21" y="83"/>
                    </a:lnTo>
                    <a:lnTo>
                      <a:pt x="21" y="83"/>
                    </a:lnTo>
                    <a:lnTo>
                      <a:pt x="21" y="85"/>
                    </a:lnTo>
                    <a:lnTo>
                      <a:pt x="19" y="85"/>
                    </a:lnTo>
                    <a:lnTo>
                      <a:pt x="19" y="85"/>
                    </a:lnTo>
                    <a:lnTo>
                      <a:pt x="19" y="88"/>
                    </a:lnTo>
                    <a:lnTo>
                      <a:pt x="19" y="88"/>
                    </a:lnTo>
                    <a:lnTo>
                      <a:pt x="19" y="88"/>
                    </a:lnTo>
                    <a:lnTo>
                      <a:pt x="19" y="88"/>
                    </a:lnTo>
                    <a:lnTo>
                      <a:pt x="19" y="88"/>
                    </a:lnTo>
                    <a:lnTo>
                      <a:pt x="17" y="88"/>
                    </a:lnTo>
                    <a:lnTo>
                      <a:pt x="17" y="88"/>
                    </a:lnTo>
                    <a:lnTo>
                      <a:pt x="14" y="88"/>
                    </a:lnTo>
                    <a:lnTo>
                      <a:pt x="14" y="85"/>
                    </a:lnTo>
                    <a:lnTo>
                      <a:pt x="14" y="85"/>
                    </a:lnTo>
                    <a:lnTo>
                      <a:pt x="14" y="83"/>
                    </a:lnTo>
                    <a:lnTo>
                      <a:pt x="14" y="83"/>
                    </a:lnTo>
                    <a:lnTo>
                      <a:pt x="14" y="83"/>
                    </a:lnTo>
                    <a:lnTo>
                      <a:pt x="14" y="81"/>
                    </a:lnTo>
                    <a:lnTo>
                      <a:pt x="14" y="81"/>
                    </a:lnTo>
                    <a:lnTo>
                      <a:pt x="14" y="81"/>
                    </a:lnTo>
                    <a:lnTo>
                      <a:pt x="14" y="78"/>
                    </a:lnTo>
                    <a:lnTo>
                      <a:pt x="14" y="78"/>
                    </a:lnTo>
                    <a:lnTo>
                      <a:pt x="14" y="78"/>
                    </a:lnTo>
                    <a:lnTo>
                      <a:pt x="14" y="76"/>
                    </a:lnTo>
                    <a:lnTo>
                      <a:pt x="12" y="76"/>
                    </a:lnTo>
                    <a:lnTo>
                      <a:pt x="12" y="76"/>
                    </a:lnTo>
                    <a:lnTo>
                      <a:pt x="12" y="76"/>
                    </a:lnTo>
                    <a:lnTo>
                      <a:pt x="12" y="73"/>
                    </a:lnTo>
                    <a:lnTo>
                      <a:pt x="12" y="73"/>
                    </a:lnTo>
                    <a:lnTo>
                      <a:pt x="10" y="73"/>
                    </a:lnTo>
                    <a:lnTo>
                      <a:pt x="10" y="73"/>
                    </a:lnTo>
                    <a:lnTo>
                      <a:pt x="10" y="73"/>
                    </a:lnTo>
                    <a:lnTo>
                      <a:pt x="7" y="73"/>
                    </a:lnTo>
                    <a:lnTo>
                      <a:pt x="7" y="73"/>
                    </a:lnTo>
                    <a:lnTo>
                      <a:pt x="7" y="73"/>
                    </a:lnTo>
                    <a:lnTo>
                      <a:pt x="7" y="71"/>
                    </a:lnTo>
                    <a:lnTo>
                      <a:pt x="7" y="71"/>
                    </a:lnTo>
                    <a:lnTo>
                      <a:pt x="7" y="71"/>
                    </a:lnTo>
                    <a:lnTo>
                      <a:pt x="7" y="69"/>
                    </a:lnTo>
                    <a:lnTo>
                      <a:pt x="5" y="69"/>
                    </a:lnTo>
                    <a:lnTo>
                      <a:pt x="5" y="69"/>
                    </a:lnTo>
                    <a:lnTo>
                      <a:pt x="5" y="66"/>
                    </a:lnTo>
                    <a:lnTo>
                      <a:pt x="5" y="66"/>
                    </a:lnTo>
                    <a:lnTo>
                      <a:pt x="5" y="64"/>
                    </a:lnTo>
                    <a:lnTo>
                      <a:pt x="5" y="64"/>
                    </a:lnTo>
                    <a:lnTo>
                      <a:pt x="5" y="64"/>
                    </a:lnTo>
                    <a:lnTo>
                      <a:pt x="5" y="64"/>
                    </a:lnTo>
                    <a:lnTo>
                      <a:pt x="5" y="62"/>
                    </a:lnTo>
                    <a:lnTo>
                      <a:pt x="5" y="62"/>
                    </a:lnTo>
                    <a:lnTo>
                      <a:pt x="5" y="62"/>
                    </a:lnTo>
                    <a:lnTo>
                      <a:pt x="5" y="59"/>
                    </a:lnTo>
                    <a:lnTo>
                      <a:pt x="3" y="59"/>
                    </a:lnTo>
                    <a:lnTo>
                      <a:pt x="3" y="59"/>
                    </a:lnTo>
                    <a:lnTo>
                      <a:pt x="3" y="59"/>
                    </a:lnTo>
                    <a:lnTo>
                      <a:pt x="0" y="59"/>
                    </a:lnTo>
                    <a:lnTo>
                      <a:pt x="0" y="57"/>
                    </a:lnTo>
                    <a:lnTo>
                      <a:pt x="0" y="57"/>
                    </a:lnTo>
                    <a:lnTo>
                      <a:pt x="3" y="57"/>
                    </a:lnTo>
                    <a:lnTo>
                      <a:pt x="3" y="54"/>
                    </a:lnTo>
                    <a:lnTo>
                      <a:pt x="3" y="54"/>
                    </a:lnTo>
                    <a:lnTo>
                      <a:pt x="3" y="54"/>
                    </a:lnTo>
                    <a:lnTo>
                      <a:pt x="3" y="52"/>
                    </a:lnTo>
                    <a:lnTo>
                      <a:pt x="3" y="52"/>
                    </a:lnTo>
                    <a:lnTo>
                      <a:pt x="3" y="52"/>
                    </a:lnTo>
                    <a:lnTo>
                      <a:pt x="3" y="50"/>
                    </a:lnTo>
                    <a:lnTo>
                      <a:pt x="5" y="50"/>
                    </a:lnTo>
                    <a:lnTo>
                      <a:pt x="5" y="50"/>
                    </a:lnTo>
                    <a:lnTo>
                      <a:pt x="5" y="47"/>
                    </a:lnTo>
                    <a:lnTo>
                      <a:pt x="5" y="47"/>
                    </a:lnTo>
                    <a:lnTo>
                      <a:pt x="5" y="45"/>
                    </a:lnTo>
                    <a:lnTo>
                      <a:pt x="5" y="45"/>
                    </a:lnTo>
                    <a:lnTo>
                      <a:pt x="3" y="45"/>
                    </a:lnTo>
                    <a:lnTo>
                      <a:pt x="3" y="45"/>
                    </a:lnTo>
                    <a:lnTo>
                      <a:pt x="5" y="45"/>
                    </a:lnTo>
                    <a:lnTo>
                      <a:pt x="5" y="43"/>
                    </a:lnTo>
                    <a:lnTo>
                      <a:pt x="5" y="43"/>
                    </a:lnTo>
                    <a:lnTo>
                      <a:pt x="5" y="43"/>
                    </a:lnTo>
                    <a:lnTo>
                      <a:pt x="5" y="40"/>
                    </a:lnTo>
                    <a:lnTo>
                      <a:pt x="5" y="40"/>
                    </a:lnTo>
                    <a:lnTo>
                      <a:pt x="5" y="40"/>
                    </a:lnTo>
                    <a:lnTo>
                      <a:pt x="5" y="38"/>
                    </a:lnTo>
                    <a:lnTo>
                      <a:pt x="5" y="38"/>
                    </a:lnTo>
                    <a:lnTo>
                      <a:pt x="7" y="38"/>
                    </a:lnTo>
                    <a:lnTo>
                      <a:pt x="7" y="35"/>
                    </a:lnTo>
                    <a:lnTo>
                      <a:pt x="7" y="35"/>
                    </a:lnTo>
                    <a:lnTo>
                      <a:pt x="7" y="35"/>
                    </a:lnTo>
                    <a:lnTo>
                      <a:pt x="7" y="35"/>
                    </a:lnTo>
                    <a:lnTo>
                      <a:pt x="7" y="35"/>
                    </a:lnTo>
                    <a:lnTo>
                      <a:pt x="7" y="33"/>
                    </a:lnTo>
                    <a:lnTo>
                      <a:pt x="10" y="33"/>
                    </a:lnTo>
                    <a:lnTo>
                      <a:pt x="10" y="33"/>
                    </a:lnTo>
                    <a:lnTo>
                      <a:pt x="10" y="33"/>
                    </a:lnTo>
                    <a:lnTo>
                      <a:pt x="10" y="31"/>
                    </a:lnTo>
                    <a:lnTo>
                      <a:pt x="10" y="31"/>
                    </a:lnTo>
                    <a:lnTo>
                      <a:pt x="12" y="31"/>
                    </a:lnTo>
                    <a:lnTo>
                      <a:pt x="12" y="28"/>
                    </a:lnTo>
                    <a:lnTo>
                      <a:pt x="12" y="28"/>
                    </a:lnTo>
                    <a:lnTo>
                      <a:pt x="12" y="28"/>
                    </a:lnTo>
                    <a:lnTo>
                      <a:pt x="12" y="26"/>
                    </a:lnTo>
                    <a:lnTo>
                      <a:pt x="12" y="26"/>
                    </a:lnTo>
                    <a:lnTo>
                      <a:pt x="12" y="26"/>
                    </a:lnTo>
                    <a:lnTo>
                      <a:pt x="12" y="24"/>
                    </a:lnTo>
                    <a:lnTo>
                      <a:pt x="12" y="24"/>
                    </a:lnTo>
                    <a:lnTo>
                      <a:pt x="14" y="24"/>
                    </a:lnTo>
                    <a:lnTo>
                      <a:pt x="14" y="24"/>
                    </a:lnTo>
                    <a:lnTo>
                      <a:pt x="14" y="24"/>
                    </a:lnTo>
                    <a:lnTo>
                      <a:pt x="14" y="21"/>
                    </a:lnTo>
                    <a:lnTo>
                      <a:pt x="14" y="21"/>
                    </a:lnTo>
                    <a:lnTo>
                      <a:pt x="14" y="21"/>
                    </a:lnTo>
                    <a:lnTo>
                      <a:pt x="14" y="19"/>
                    </a:lnTo>
                    <a:lnTo>
                      <a:pt x="14" y="19"/>
                    </a:lnTo>
                    <a:lnTo>
                      <a:pt x="17" y="19"/>
                    </a:lnTo>
                    <a:lnTo>
                      <a:pt x="17" y="19"/>
                    </a:lnTo>
                    <a:lnTo>
                      <a:pt x="17" y="17"/>
                    </a:lnTo>
                    <a:lnTo>
                      <a:pt x="17" y="17"/>
                    </a:lnTo>
                    <a:lnTo>
                      <a:pt x="19" y="17"/>
                    </a:lnTo>
                    <a:lnTo>
                      <a:pt x="19" y="17"/>
                    </a:lnTo>
                    <a:lnTo>
                      <a:pt x="19" y="14"/>
                    </a:lnTo>
                    <a:lnTo>
                      <a:pt x="19" y="14"/>
                    </a:lnTo>
                    <a:lnTo>
                      <a:pt x="19" y="14"/>
                    </a:lnTo>
                    <a:lnTo>
                      <a:pt x="19" y="14"/>
                    </a:lnTo>
                    <a:lnTo>
                      <a:pt x="19" y="12"/>
                    </a:lnTo>
                    <a:lnTo>
                      <a:pt x="21" y="12"/>
                    </a:lnTo>
                    <a:lnTo>
                      <a:pt x="21" y="12"/>
                    </a:lnTo>
                    <a:lnTo>
                      <a:pt x="21" y="12"/>
                    </a:lnTo>
                    <a:lnTo>
                      <a:pt x="21" y="9"/>
                    </a:lnTo>
                    <a:lnTo>
                      <a:pt x="21" y="9"/>
                    </a:lnTo>
                    <a:lnTo>
                      <a:pt x="21" y="9"/>
                    </a:lnTo>
                    <a:lnTo>
                      <a:pt x="21" y="7"/>
                    </a:lnTo>
                    <a:lnTo>
                      <a:pt x="24" y="7"/>
                    </a:lnTo>
                    <a:lnTo>
                      <a:pt x="24" y="7"/>
                    </a:lnTo>
                    <a:lnTo>
                      <a:pt x="24" y="7"/>
                    </a:lnTo>
                    <a:lnTo>
                      <a:pt x="26" y="7"/>
                    </a:lnTo>
                    <a:lnTo>
                      <a:pt x="26" y="5"/>
                    </a:lnTo>
                    <a:lnTo>
                      <a:pt x="26" y="5"/>
                    </a:lnTo>
                    <a:lnTo>
                      <a:pt x="26" y="5"/>
                    </a:lnTo>
                    <a:lnTo>
                      <a:pt x="29" y="5"/>
                    </a:lnTo>
                    <a:lnTo>
                      <a:pt x="29" y="5"/>
                    </a:lnTo>
                    <a:lnTo>
                      <a:pt x="29" y="5"/>
                    </a:lnTo>
                    <a:lnTo>
                      <a:pt x="29" y="5"/>
                    </a:lnTo>
                    <a:lnTo>
                      <a:pt x="31" y="5"/>
                    </a:lnTo>
                    <a:lnTo>
                      <a:pt x="31" y="5"/>
                    </a:lnTo>
                    <a:lnTo>
                      <a:pt x="31" y="5"/>
                    </a:lnTo>
                    <a:lnTo>
                      <a:pt x="31" y="2"/>
                    </a:lnTo>
                    <a:lnTo>
                      <a:pt x="31" y="2"/>
                    </a:lnTo>
                    <a:lnTo>
                      <a:pt x="33" y="2"/>
                    </a:lnTo>
                    <a:lnTo>
                      <a:pt x="33" y="2"/>
                    </a:lnTo>
                    <a:lnTo>
                      <a:pt x="33" y="0"/>
                    </a:lnTo>
                    <a:lnTo>
                      <a:pt x="33" y="0"/>
                    </a:lnTo>
                    <a:lnTo>
                      <a:pt x="36" y="0"/>
                    </a:lnTo>
                    <a:lnTo>
                      <a:pt x="36" y="0"/>
                    </a:lnTo>
                    <a:lnTo>
                      <a:pt x="36" y="2"/>
                    </a:lnTo>
                    <a:lnTo>
                      <a:pt x="38" y="2"/>
                    </a:lnTo>
                    <a:lnTo>
                      <a:pt x="38" y="2"/>
                    </a:lnTo>
                    <a:lnTo>
                      <a:pt x="38" y="2"/>
                    </a:lnTo>
                    <a:lnTo>
                      <a:pt x="38" y="5"/>
                    </a:lnTo>
                    <a:lnTo>
                      <a:pt x="38" y="5"/>
                    </a:lnTo>
                    <a:lnTo>
                      <a:pt x="38" y="5"/>
                    </a:lnTo>
                    <a:lnTo>
                      <a:pt x="40" y="5"/>
                    </a:lnTo>
                    <a:lnTo>
                      <a:pt x="40" y="5"/>
                    </a:lnTo>
                    <a:lnTo>
                      <a:pt x="40" y="5"/>
                    </a:lnTo>
                    <a:lnTo>
                      <a:pt x="43" y="5"/>
                    </a:lnTo>
                    <a:lnTo>
                      <a:pt x="43" y="5"/>
                    </a:lnTo>
                    <a:lnTo>
                      <a:pt x="43" y="5"/>
                    </a:lnTo>
                    <a:lnTo>
                      <a:pt x="43" y="7"/>
                    </a:lnTo>
                    <a:lnTo>
                      <a:pt x="43" y="7"/>
                    </a:lnTo>
                    <a:lnTo>
                      <a:pt x="45" y="7"/>
                    </a:lnTo>
                    <a:lnTo>
                      <a:pt x="45" y="7"/>
                    </a:lnTo>
                    <a:lnTo>
                      <a:pt x="45" y="9"/>
                    </a:lnTo>
                    <a:lnTo>
                      <a:pt x="45" y="9"/>
                    </a:lnTo>
                    <a:lnTo>
                      <a:pt x="45" y="9"/>
                    </a:lnTo>
                    <a:lnTo>
                      <a:pt x="43" y="9"/>
                    </a:lnTo>
                    <a:lnTo>
                      <a:pt x="43" y="9"/>
                    </a:lnTo>
                    <a:lnTo>
                      <a:pt x="43" y="12"/>
                    </a:lnTo>
                    <a:lnTo>
                      <a:pt x="43" y="1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6" name="Freeform 18"/>
              <p:cNvSpPr>
                <a:spLocks/>
              </p:cNvSpPr>
              <p:nvPr/>
            </p:nvSpPr>
            <p:spPr bwMode="auto">
              <a:xfrm>
                <a:off x="3406" y="2111"/>
                <a:ext cx="45" cy="88"/>
              </a:xfrm>
              <a:custGeom>
                <a:avLst/>
                <a:gdLst/>
                <a:ahLst/>
                <a:cxnLst>
                  <a:cxn ang="0">
                    <a:pos x="40" y="14"/>
                  </a:cxn>
                  <a:cxn ang="0">
                    <a:pos x="40" y="19"/>
                  </a:cxn>
                  <a:cxn ang="0">
                    <a:pos x="40" y="21"/>
                  </a:cxn>
                  <a:cxn ang="0">
                    <a:pos x="40" y="24"/>
                  </a:cxn>
                  <a:cxn ang="0">
                    <a:pos x="38" y="28"/>
                  </a:cxn>
                  <a:cxn ang="0">
                    <a:pos x="38" y="33"/>
                  </a:cxn>
                  <a:cxn ang="0">
                    <a:pos x="38" y="35"/>
                  </a:cxn>
                  <a:cxn ang="0">
                    <a:pos x="36" y="38"/>
                  </a:cxn>
                  <a:cxn ang="0">
                    <a:pos x="33" y="43"/>
                  </a:cxn>
                  <a:cxn ang="0">
                    <a:pos x="33" y="47"/>
                  </a:cxn>
                  <a:cxn ang="0">
                    <a:pos x="33" y="52"/>
                  </a:cxn>
                  <a:cxn ang="0">
                    <a:pos x="31" y="54"/>
                  </a:cxn>
                  <a:cxn ang="0">
                    <a:pos x="31" y="59"/>
                  </a:cxn>
                  <a:cxn ang="0">
                    <a:pos x="29" y="64"/>
                  </a:cxn>
                  <a:cxn ang="0">
                    <a:pos x="26" y="66"/>
                  </a:cxn>
                  <a:cxn ang="0">
                    <a:pos x="24" y="69"/>
                  </a:cxn>
                  <a:cxn ang="0">
                    <a:pos x="21" y="71"/>
                  </a:cxn>
                  <a:cxn ang="0">
                    <a:pos x="21" y="76"/>
                  </a:cxn>
                  <a:cxn ang="0">
                    <a:pos x="21" y="81"/>
                  </a:cxn>
                  <a:cxn ang="0">
                    <a:pos x="21" y="85"/>
                  </a:cxn>
                  <a:cxn ang="0">
                    <a:pos x="19" y="88"/>
                  </a:cxn>
                  <a:cxn ang="0">
                    <a:pos x="14" y="88"/>
                  </a:cxn>
                  <a:cxn ang="0">
                    <a:pos x="14" y="83"/>
                  </a:cxn>
                  <a:cxn ang="0">
                    <a:pos x="14" y="78"/>
                  </a:cxn>
                  <a:cxn ang="0">
                    <a:pos x="12" y="76"/>
                  </a:cxn>
                  <a:cxn ang="0">
                    <a:pos x="10" y="73"/>
                  </a:cxn>
                  <a:cxn ang="0">
                    <a:pos x="7" y="71"/>
                  </a:cxn>
                  <a:cxn ang="0">
                    <a:pos x="5" y="66"/>
                  </a:cxn>
                  <a:cxn ang="0">
                    <a:pos x="5" y="64"/>
                  </a:cxn>
                  <a:cxn ang="0">
                    <a:pos x="3" y="59"/>
                  </a:cxn>
                  <a:cxn ang="0">
                    <a:pos x="0" y="57"/>
                  </a:cxn>
                  <a:cxn ang="0">
                    <a:pos x="3" y="52"/>
                  </a:cxn>
                  <a:cxn ang="0">
                    <a:pos x="5" y="50"/>
                  </a:cxn>
                  <a:cxn ang="0">
                    <a:pos x="3" y="45"/>
                  </a:cxn>
                  <a:cxn ang="0">
                    <a:pos x="5" y="43"/>
                  </a:cxn>
                  <a:cxn ang="0">
                    <a:pos x="5" y="38"/>
                  </a:cxn>
                  <a:cxn ang="0">
                    <a:pos x="7" y="35"/>
                  </a:cxn>
                  <a:cxn ang="0">
                    <a:pos x="10" y="33"/>
                  </a:cxn>
                  <a:cxn ang="0">
                    <a:pos x="12" y="28"/>
                  </a:cxn>
                  <a:cxn ang="0">
                    <a:pos x="12" y="24"/>
                  </a:cxn>
                  <a:cxn ang="0">
                    <a:pos x="14" y="21"/>
                  </a:cxn>
                  <a:cxn ang="0">
                    <a:pos x="17" y="19"/>
                  </a:cxn>
                  <a:cxn ang="0">
                    <a:pos x="19" y="17"/>
                  </a:cxn>
                  <a:cxn ang="0">
                    <a:pos x="19" y="12"/>
                  </a:cxn>
                  <a:cxn ang="0">
                    <a:pos x="21" y="9"/>
                  </a:cxn>
                  <a:cxn ang="0">
                    <a:pos x="24" y="7"/>
                  </a:cxn>
                  <a:cxn ang="0">
                    <a:pos x="29" y="5"/>
                  </a:cxn>
                  <a:cxn ang="0">
                    <a:pos x="31" y="5"/>
                  </a:cxn>
                  <a:cxn ang="0">
                    <a:pos x="33" y="2"/>
                  </a:cxn>
                  <a:cxn ang="0">
                    <a:pos x="36" y="2"/>
                  </a:cxn>
                  <a:cxn ang="0">
                    <a:pos x="38" y="5"/>
                  </a:cxn>
                  <a:cxn ang="0">
                    <a:pos x="43" y="5"/>
                  </a:cxn>
                  <a:cxn ang="0">
                    <a:pos x="45" y="7"/>
                  </a:cxn>
                  <a:cxn ang="0">
                    <a:pos x="43" y="9"/>
                  </a:cxn>
                </a:cxnLst>
                <a:rect l="0" t="0" r="r" b="b"/>
                <a:pathLst>
                  <a:path w="45" h="88">
                    <a:moveTo>
                      <a:pt x="43" y="12"/>
                    </a:moveTo>
                    <a:lnTo>
                      <a:pt x="40" y="12"/>
                    </a:lnTo>
                    <a:lnTo>
                      <a:pt x="40" y="14"/>
                    </a:lnTo>
                    <a:lnTo>
                      <a:pt x="40" y="14"/>
                    </a:lnTo>
                    <a:lnTo>
                      <a:pt x="40" y="14"/>
                    </a:lnTo>
                    <a:lnTo>
                      <a:pt x="40" y="14"/>
                    </a:lnTo>
                    <a:lnTo>
                      <a:pt x="40" y="17"/>
                    </a:lnTo>
                    <a:lnTo>
                      <a:pt x="40" y="17"/>
                    </a:lnTo>
                    <a:lnTo>
                      <a:pt x="40" y="17"/>
                    </a:lnTo>
                    <a:lnTo>
                      <a:pt x="40" y="19"/>
                    </a:lnTo>
                    <a:lnTo>
                      <a:pt x="43" y="19"/>
                    </a:lnTo>
                    <a:lnTo>
                      <a:pt x="43" y="19"/>
                    </a:lnTo>
                    <a:lnTo>
                      <a:pt x="40" y="19"/>
                    </a:lnTo>
                    <a:lnTo>
                      <a:pt x="40" y="21"/>
                    </a:lnTo>
                    <a:lnTo>
                      <a:pt x="40" y="21"/>
                    </a:lnTo>
                    <a:lnTo>
                      <a:pt x="40" y="24"/>
                    </a:lnTo>
                    <a:lnTo>
                      <a:pt x="40" y="24"/>
                    </a:lnTo>
                    <a:lnTo>
                      <a:pt x="40" y="24"/>
                    </a:lnTo>
                    <a:lnTo>
                      <a:pt x="40" y="24"/>
                    </a:lnTo>
                    <a:lnTo>
                      <a:pt x="40" y="24"/>
                    </a:lnTo>
                    <a:lnTo>
                      <a:pt x="40" y="26"/>
                    </a:lnTo>
                    <a:lnTo>
                      <a:pt x="40" y="26"/>
                    </a:lnTo>
                    <a:lnTo>
                      <a:pt x="38" y="26"/>
                    </a:lnTo>
                    <a:lnTo>
                      <a:pt x="38" y="28"/>
                    </a:lnTo>
                    <a:lnTo>
                      <a:pt x="38" y="28"/>
                    </a:lnTo>
                    <a:lnTo>
                      <a:pt x="38" y="28"/>
                    </a:lnTo>
                    <a:lnTo>
                      <a:pt x="38" y="31"/>
                    </a:lnTo>
                    <a:lnTo>
                      <a:pt x="38" y="31"/>
                    </a:lnTo>
                    <a:lnTo>
                      <a:pt x="38" y="31"/>
                    </a:lnTo>
                    <a:lnTo>
                      <a:pt x="38" y="33"/>
                    </a:lnTo>
                    <a:lnTo>
                      <a:pt x="36" y="33"/>
                    </a:lnTo>
                    <a:lnTo>
                      <a:pt x="36" y="33"/>
                    </a:lnTo>
                    <a:lnTo>
                      <a:pt x="38" y="33"/>
                    </a:lnTo>
                    <a:lnTo>
                      <a:pt x="38" y="35"/>
                    </a:lnTo>
                    <a:lnTo>
                      <a:pt x="38" y="35"/>
                    </a:lnTo>
                    <a:lnTo>
                      <a:pt x="36" y="35"/>
                    </a:lnTo>
                    <a:lnTo>
                      <a:pt x="36" y="35"/>
                    </a:lnTo>
                    <a:lnTo>
                      <a:pt x="36" y="38"/>
                    </a:lnTo>
                    <a:lnTo>
                      <a:pt x="36" y="38"/>
                    </a:lnTo>
                    <a:lnTo>
                      <a:pt x="36" y="38"/>
                    </a:lnTo>
                    <a:lnTo>
                      <a:pt x="36" y="40"/>
                    </a:lnTo>
                    <a:lnTo>
                      <a:pt x="36" y="40"/>
                    </a:lnTo>
                    <a:lnTo>
                      <a:pt x="36" y="43"/>
                    </a:lnTo>
                    <a:lnTo>
                      <a:pt x="36" y="43"/>
                    </a:lnTo>
                    <a:lnTo>
                      <a:pt x="33" y="43"/>
                    </a:lnTo>
                    <a:lnTo>
                      <a:pt x="33" y="45"/>
                    </a:lnTo>
                    <a:lnTo>
                      <a:pt x="33" y="45"/>
                    </a:lnTo>
                    <a:lnTo>
                      <a:pt x="33" y="45"/>
                    </a:lnTo>
                    <a:lnTo>
                      <a:pt x="33" y="47"/>
                    </a:lnTo>
                    <a:lnTo>
                      <a:pt x="33" y="47"/>
                    </a:lnTo>
                    <a:lnTo>
                      <a:pt x="33" y="47"/>
                    </a:lnTo>
                    <a:lnTo>
                      <a:pt x="33" y="50"/>
                    </a:lnTo>
                    <a:lnTo>
                      <a:pt x="33" y="50"/>
                    </a:lnTo>
                    <a:lnTo>
                      <a:pt x="33" y="52"/>
                    </a:lnTo>
                    <a:lnTo>
                      <a:pt x="33" y="52"/>
                    </a:lnTo>
                    <a:lnTo>
                      <a:pt x="33" y="52"/>
                    </a:lnTo>
                    <a:lnTo>
                      <a:pt x="33" y="54"/>
                    </a:lnTo>
                    <a:lnTo>
                      <a:pt x="31" y="54"/>
                    </a:lnTo>
                    <a:lnTo>
                      <a:pt x="31" y="54"/>
                    </a:lnTo>
                    <a:lnTo>
                      <a:pt x="31" y="54"/>
                    </a:lnTo>
                    <a:lnTo>
                      <a:pt x="31" y="57"/>
                    </a:lnTo>
                    <a:lnTo>
                      <a:pt x="31" y="57"/>
                    </a:lnTo>
                    <a:lnTo>
                      <a:pt x="31" y="57"/>
                    </a:lnTo>
                    <a:lnTo>
                      <a:pt x="31" y="59"/>
                    </a:lnTo>
                    <a:lnTo>
                      <a:pt x="31" y="59"/>
                    </a:lnTo>
                    <a:lnTo>
                      <a:pt x="29" y="59"/>
                    </a:lnTo>
                    <a:lnTo>
                      <a:pt x="29" y="62"/>
                    </a:lnTo>
                    <a:lnTo>
                      <a:pt x="29" y="62"/>
                    </a:lnTo>
                    <a:lnTo>
                      <a:pt x="29" y="62"/>
                    </a:lnTo>
                    <a:lnTo>
                      <a:pt x="29" y="64"/>
                    </a:lnTo>
                    <a:lnTo>
                      <a:pt x="29" y="64"/>
                    </a:lnTo>
                    <a:lnTo>
                      <a:pt x="29" y="64"/>
                    </a:lnTo>
                    <a:lnTo>
                      <a:pt x="26" y="64"/>
                    </a:lnTo>
                    <a:lnTo>
                      <a:pt x="26" y="64"/>
                    </a:lnTo>
                    <a:lnTo>
                      <a:pt x="26" y="66"/>
                    </a:lnTo>
                    <a:lnTo>
                      <a:pt x="26" y="66"/>
                    </a:lnTo>
                    <a:lnTo>
                      <a:pt x="26" y="66"/>
                    </a:lnTo>
                    <a:lnTo>
                      <a:pt x="26" y="66"/>
                    </a:lnTo>
                    <a:lnTo>
                      <a:pt x="26" y="69"/>
                    </a:lnTo>
                    <a:lnTo>
                      <a:pt x="24" y="69"/>
                    </a:lnTo>
                    <a:lnTo>
                      <a:pt x="24" y="69"/>
                    </a:lnTo>
                    <a:lnTo>
                      <a:pt x="24" y="69"/>
                    </a:lnTo>
                    <a:lnTo>
                      <a:pt x="24" y="71"/>
                    </a:lnTo>
                    <a:lnTo>
                      <a:pt x="21" y="71"/>
                    </a:lnTo>
                    <a:lnTo>
                      <a:pt x="21" y="71"/>
                    </a:lnTo>
                    <a:lnTo>
                      <a:pt x="21" y="73"/>
                    </a:lnTo>
                    <a:lnTo>
                      <a:pt x="21" y="73"/>
                    </a:lnTo>
                    <a:lnTo>
                      <a:pt x="21" y="73"/>
                    </a:lnTo>
                    <a:lnTo>
                      <a:pt x="21" y="73"/>
                    </a:lnTo>
                    <a:lnTo>
                      <a:pt x="21" y="76"/>
                    </a:lnTo>
                    <a:lnTo>
                      <a:pt x="21" y="76"/>
                    </a:lnTo>
                    <a:lnTo>
                      <a:pt x="21" y="76"/>
                    </a:lnTo>
                    <a:lnTo>
                      <a:pt x="21" y="78"/>
                    </a:lnTo>
                    <a:lnTo>
                      <a:pt x="21" y="78"/>
                    </a:lnTo>
                    <a:lnTo>
                      <a:pt x="21" y="81"/>
                    </a:lnTo>
                    <a:lnTo>
                      <a:pt x="21" y="81"/>
                    </a:lnTo>
                    <a:lnTo>
                      <a:pt x="21" y="83"/>
                    </a:lnTo>
                    <a:lnTo>
                      <a:pt x="21" y="83"/>
                    </a:lnTo>
                    <a:lnTo>
                      <a:pt x="21" y="83"/>
                    </a:lnTo>
                    <a:lnTo>
                      <a:pt x="21" y="85"/>
                    </a:lnTo>
                    <a:lnTo>
                      <a:pt x="19" y="85"/>
                    </a:lnTo>
                    <a:lnTo>
                      <a:pt x="19" y="85"/>
                    </a:lnTo>
                    <a:lnTo>
                      <a:pt x="19" y="88"/>
                    </a:lnTo>
                    <a:lnTo>
                      <a:pt x="19" y="88"/>
                    </a:lnTo>
                    <a:lnTo>
                      <a:pt x="19" y="88"/>
                    </a:lnTo>
                    <a:lnTo>
                      <a:pt x="19" y="88"/>
                    </a:lnTo>
                    <a:lnTo>
                      <a:pt x="19" y="88"/>
                    </a:lnTo>
                    <a:lnTo>
                      <a:pt x="17" y="88"/>
                    </a:lnTo>
                    <a:lnTo>
                      <a:pt x="17" y="88"/>
                    </a:lnTo>
                    <a:lnTo>
                      <a:pt x="14" y="88"/>
                    </a:lnTo>
                    <a:lnTo>
                      <a:pt x="14" y="85"/>
                    </a:lnTo>
                    <a:lnTo>
                      <a:pt x="14" y="85"/>
                    </a:lnTo>
                    <a:lnTo>
                      <a:pt x="14" y="83"/>
                    </a:lnTo>
                    <a:lnTo>
                      <a:pt x="14" y="83"/>
                    </a:lnTo>
                    <a:lnTo>
                      <a:pt x="14" y="83"/>
                    </a:lnTo>
                    <a:lnTo>
                      <a:pt x="14" y="81"/>
                    </a:lnTo>
                    <a:lnTo>
                      <a:pt x="14" y="81"/>
                    </a:lnTo>
                    <a:lnTo>
                      <a:pt x="14" y="81"/>
                    </a:lnTo>
                    <a:lnTo>
                      <a:pt x="14" y="78"/>
                    </a:lnTo>
                    <a:lnTo>
                      <a:pt x="14" y="78"/>
                    </a:lnTo>
                    <a:lnTo>
                      <a:pt x="14" y="78"/>
                    </a:lnTo>
                    <a:lnTo>
                      <a:pt x="14" y="76"/>
                    </a:lnTo>
                    <a:lnTo>
                      <a:pt x="12" y="76"/>
                    </a:lnTo>
                    <a:lnTo>
                      <a:pt x="12" y="76"/>
                    </a:lnTo>
                    <a:lnTo>
                      <a:pt x="12" y="76"/>
                    </a:lnTo>
                    <a:lnTo>
                      <a:pt x="12" y="73"/>
                    </a:lnTo>
                    <a:lnTo>
                      <a:pt x="12" y="73"/>
                    </a:lnTo>
                    <a:lnTo>
                      <a:pt x="10" y="73"/>
                    </a:lnTo>
                    <a:lnTo>
                      <a:pt x="10" y="73"/>
                    </a:lnTo>
                    <a:lnTo>
                      <a:pt x="10" y="73"/>
                    </a:lnTo>
                    <a:lnTo>
                      <a:pt x="7" y="73"/>
                    </a:lnTo>
                    <a:lnTo>
                      <a:pt x="7" y="73"/>
                    </a:lnTo>
                    <a:lnTo>
                      <a:pt x="7" y="73"/>
                    </a:lnTo>
                    <a:lnTo>
                      <a:pt x="7" y="71"/>
                    </a:lnTo>
                    <a:lnTo>
                      <a:pt x="7" y="71"/>
                    </a:lnTo>
                    <a:lnTo>
                      <a:pt x="7" y="71"/>
                    </a:lnTo>
                    <a:lnTo>
                      <a:pt x="7" y="69"/>
                    </a:lnTo>
                    <a:lnTo>
                      <a:pt x="5" y="69"/>
                    </a:lnTo>
                    <a:lnTo>
                      <a:pt x="5" y="69"/>
                    </a:lnTo>
                    <a:lnTo>
                      <a:pt x="5" y="66"/>
                    </a:lnTo>
                    <a:lnTo>
                      <a:pt x="5" y="66"/>
                    </a:lnTo>
                    <a:lnTo>
                      <a:pt x="5" y="64"/>
                    </a:lnTo>
                    <a:lnTo>
                      <a:pt x="5" y="64"/>
                    </a:lnTo>
                    <a:lnTo>
                      <a:pt x="5" y="64"/>
                    </a:lnTo>
                    <a:lnTo>
                      <a:pt x="5" y="64"/>
                    </a:lnTo>
                    <a:lnTo>
                      <a:pt x="5" y="62"/>
                    </a:lnTo>
                    <a:lnTo>
                      <a:pt x="5" y="62"/>
                    </a:lnTo>
                    <a:lnTo>
                      <a:pt x="5" y="62"/>
                    </a:lnTo>
                    <a:lnTo>
                      <a:pt x="5" y="59"/>
                    </a:lnTo>
                    <a:lnTo>
                      <a:pt x="3" y="59"/>
                    </a:lnTo>
                    <a:lnTo>
                      <a:pt x="3" y="59"/>
                    </a:lnTo>
                    <a:lnTo>
                      <a:pt x="3" y="59"/>
                    </a:lnTo>
                    <a:lnTo>
                      <a:pt x="0" y="59"/>
                    </a:lnTo>
                    <a:lnTo>
                      <a:pt x="0" y="57"/>
                    </a:lnTo>
                    <a:lnTo>
                      <a:pt x="0" y="57"/>
                    </a:lnTo>
                    <a:lnTo>
                      <a:pt x="3" y="57"/>
                    </a:lnTo>
                    <a:lnTo>
                      <a:pt x="3" y="54"/>
                    </a:lnTo>
                    <a:lnTo>
                      <a:pt x="3" y="54"/>
                    </a:lnTo>
                    <a:lnTo>
                      <a:pt x="3" y="54"/>
                    </a:lnTo>
                    <a:lnTo>
                      <a:pt x="3" y="52"/>
                    </a:lnTo>
                    <a:lnTo>
                      <a:pt x="3" y="52"/>
                    </a:lnTo>
                    <a:lnTo>
                      <a:pt x="3" y="52"/>
                    </a:lnTo>
                    <a:lnTo>
                      <a:pt x="3" y="50"/>
                    </a:lnTo>
                    <a:lnTo>
                      <a:pt x="5" y="50"/>
                    </a:lnTo>
                    <a:lnTo>
                      <a:pt x="5" y="50"/>
                    </a:lnTo>
                    <a:lnTo>
                      <a:pt x="5" y="47"/>
                    </a:lnTo>
                    <a:lnTo>
                      <a:pt x="5" y="47"/>
                    </a:lnTo>
                    <a:lnTo>
                      <a:pt x="5" y="45"/>
                    </a:lnTo>
                    <a:lnTo>
                      <a:pt x="5" y="45"/>
                    </a:lnTo>
                    <a:lnTo>
                      <a:pt x="3" y="45"/>
                    </a:lnTo>
                    <a:lnTo>
                      <a:pt x="3" y="45"/>
                    </a:lnTo>
                    <a:lnTo>
                      <a:pt x="5" y="45"/>
                    </a:lnTo>
                    <a:lnTo>
                      <a:pt x="5" y="43"/>
                    </a:lnTo>
                    <a:lnTo>
                      <a:pt x="5" y="43"/>
                    </a:lnTo>
                    <a:lnTo>
                      <a:pt x="5" y="43"/>
                    </a:lnTo>
                    <a:lnTo>
                      <a:pt x="5" y="40"/>
                    </a:lnTo>
                    <a:lnTo>
                      <a:pt x="5" y="40"/>
                    </a:lnTo>
                    <a:lnTo>
                      <a:pt x="5" y="40"/>
                    </a:lnTo>
                    <a:lnTo>
                      <a:pt x="5" y="38"/>
                    </a:lnTo>
                    <a:lnTo>
                      <a:pt x="5" y="38"/>
                    </a:lnTo>
                    <a:lnTo>
                      <a:pt x="7" y="38"/>
                    </a:lnTo>
                    <a:lnTo>
                      <a:pt x="7" y="35"/>
                    </a:lnTo>
                    <a:lnTo>
                      <a:pt x="7" y="35"/>
                    </a:lnTo>
                    <a:lnTo>
                      <a:pt x="7" y="35"/>
                    </a:lnTo>
                    <a:lnTo>
                      <a:pt x="7" y="35"/>
                    </a:lnTo>
                    <a:lnTo>
                      <a:pt x="7" y="35"/>
                    </a:lnTo>
                    <a:lnTo>
                      <a:pt x="7" y="33"/>
                    </a:lnTo>
                    <a:lnTo>
                      <a:pt x="10" y="33"/>
                    </a:lnTo>
                    <a:lnTo>
                      <a:pt x="10" y="33"/>
                    </a:lnTo>
                    <a:lnTo>
                      <a:pt x="10" y="33"/>
                    </a:lnTo>
                    <a:lnTo>
                      <a:pt x="10" y="31"/>
                    </a:lnTo>
                    <a:lnTo>
                      <a:pt x="10" y="31"/>
                    </a:lnTo>
                    <a:lnTo>
                      <a:pt x="12" y="31"/>
                    </a:lnTo>
                    <a:lnTo>
                      <a:pt x="12" y="28"/>
                    </a:lnTo>
                    <a:lnTo>
                      <a:pt x="12" y="28"/>
                    </a:lnTo>
                    <a:lnTo>
                      <a:pt x="12" y="28"/>
                    </a:lnTo>
                    <a:lnTo>
                      <a:pt x="12" y="26"/>
                    </a:lnTo>
                    <a:lnTo>
                      <a:pt x="12" y="26"/>
                    </a:lnTo>
                    <a:lnTo>
                      <a:pt x="12" y="26"/>
                    </a:lnTo>
                    <a:lnTo>
                      <a:pt x="12" y="24"/>
                    </a:lnTo>
                    <a:lnTo>
                      <a:pt x="12" y="24"/>
                    </a:lnTo>
                    <a:lnTo>
                      <a:pt x="14" y="24"/>
                    </a:lnTo>
                    <a:lnTo>
                      <a:pt x="14" y="24"/>
                    </a:lnTo>
                    <a:lnTo>
                      <a:pt x="14" y="24"/>
                    </a:lnTo>
                    <a:lnTo>
                      <a:pt x="14" y="21"/>
                    </a:lnTo>
                    <a:lnTo>
                      <a:pt x="14" y="21"/>
                    </a:lnTo>
                    <a:lnTo>
                      <a:pt x="14" y="21"/>
                    </a:lnTo>
                    <a:lnTo>
                      <a:pt x="14" y="19"/>
                    </a:lnTo>
                    <a:lnTo>
                      <a:pt x="14" y="19"/>
                    </a:lnTo>
                    <a:lnTo>
                      <a:pt x="17" y="19"/>
                    </a:lnTo>
                    <a:lnTo>
                      <a:pt x="17" y="19"/>
                    </a:lnTo>
                    <a:lnTo>
                      <a:pt x="17" y="17"/>
                    </a:lnTo>
                    <a:lnTo>
                      <a:pt x="17" y="17"/>
                    </a:lnTo>
                    <a:lnTo>
                      <a:pt x="19" y="17"/>
                    </a:lnTo>
                    <a:lnTo>
                      <a:pt x="19" y="17"/>
                    </a:lnTo>
                    <a:lnTo>
                      <a:pt x="19" y="14"/>
                    </a:lnTo>
                    <a:lnTo>
                      <a:pt x="19" y="14"/>
                    </a:lnTo>
                    <a:lnTo>
                      <a:pt x="19" y="14"/>
                    </a:lnTo>
                    <a:lnTo>
                      <a:pt x="19" y="14"/>
                    </a:lnTo>
                    <a:lnTo>
                      <a:pt x="19" y="12"/>
                    </a:lnTo>
                    <a:lnTo>
                      <a:pt x="21" y="12"/>
                    </a:lnTo>
                    <a:lnTo>
                      <a:pt x="21" y="12"/>
                    </a:lnTo>
                    <a:lnTo>
                      <a:pt x="21" y="12"/>
                    </a:lnTo>
                    <a:lnTo>
                      <a:pt x="21" y="9"/>
                    </a:lnTo>
                    <a:lnTo>
                      <a:pt x="21" y="9"/>
                    </a:lnTo>
                    <a:lnTo>
                      <a:pt x="21" y="9"/>
                    </a:lnTo>
                    <a:lnTo>
                      <a:pt x="21" y="7"/>
                    </a:lnTo>
                    <a:lnTo>
                      <a:pt x="24" y="7"/>
                    </a:lnTo>
                    <a:lnTo>
                      <a:pt x="24" y="7"/>
                    </a:lnTo>
                    <a:lnTo>
                      <a:pt x="24" y="7"/>
                    </a:lnTo>
                    <a:lnTo>
                      <a:pt x="26" y="7"/>
                    </a:lnTo>
                    <a:lnTo>
                      <a:pt x="26" y="5"/>
                    </a:lnTo>
                    <a:lnTo>
                      <a:pt x="26" y="5"/>
                    </a:lnTo>
                    <a:lnTo>
                      <a:pt x="26" y="5"/>
                    </a:lnTo>
                    <a:lnTo>
                      <a:pt x="29" y="5"/>
                    </a:lnTo>
                    <a:lnTo>
                      <a:pt x="29" y="5"/>
                    </a:lnTo>
                    <a:lnTo>
                      <a:pt x="29" y="5"/>
                    </a:lnTo>
                    <a:lnTo>
                      <a:pt x="29" y="5"/>
                    </a:lnTo>
                    <a:lnTo>
                      <a:pt x="31" y="5"/>
                    </a:lnTo>
                    <a:lnTo>
                      <a:pt x="31" y="5"/>
                    </a:lnTo>
                    <a:lnTo>
                      <a:pt x="31" y="5"/>
                    </a:lnTo>
                    <a:lnTo>
                      <a:pt x="31" y="2"/>
                    </a:lnTo>
                    <a:lnTo>
                      <a:pt x="31" y="2"/>
                    </a:lnTo>
                    <a:lnTo>
                      <a:pt x="33" y="2"/>
                    </a:lnTo>
                    <a:lnTo>
                      <a:pt x="33" y="2"/>
                    </a:lnTo>
                    <a:lnTo>
                      <a:pt x="33" y="0"/>
                    </a:lnTo>
                    <a:lnTo>
                      <a:pt x="33" y="0"/>
                    </a:lnTo>
                    <a:lnTo>
                      <a:pt x="36" y="0"/>
                    </a:lnTo>
                    <a:lnTo>
                      <a:pt x="36" y="0"/>
                    </a:lnTo>
                    <a:lnTo>
                      <a:pt x="36" y="2"/>
                    </a:lnTo>
                    <a:lnTo>
                      <a:pt x="38" y="2"/>
                    </a:lnTo>
                    <a:lnTo>
                      <a:pt x="38" y="2"/>
                    </a:lnTo>
                    <a:lnTo>
                      <a:pt x="38" y="2"/>
                    </a:lnTo>
                    <a:lnTo>
                      <a:pt x="38" y="5"/>
                    </a:lnTo>
                    <a:lnTo>
                      <a:pt x="38" y="5"/>
                    </a:lnTo>
                    <a:lnTo>
                      <a:pt x="38" y="5"/>
                    </a:lnTo>
                    <a:lnTo>
                      <a:pt x="40" y="5"/>
                    </a:lnTo>
                    <a:lnTo>
                      <a:pt x="40" y="5"/>
                    </a:lnTo>
                    <a:lnTo>
                      <a:pt x="40" y="5"/>
                    </a:lnTo>
                    <a:lnTo>
                      <a:pt x="43" y="5"/>
                    </a:lnTo>
                    <a:lnTo>
                      <a:pt x="43" y="5"/>
                    </a:lnTo>
                    <a:lnTo>
                      <a:pt x="43" y="5"/>
                    </a:lnTo>
                    <a:lnTo>
                      <a:pt x="43" y="7"/>
                    </a:lnTo>
                    <a:lnTo>
                      <a:pt x="43" y="7"/>
                    </a:lnTo>
                    <a:lnTo>
                      <a:pt x="45" y="7"/>
                    </a:lnTo>
                    <a:lnTo>
                      <a:pt x="45" y="7"/>
                    </a:lnTo>
                    <a:lnTo>
                      <a:pt x="45" y="9"/>
                    </a:lnTo>
                    <a:lnTo>
                      <a:pt x="45" y="9"/>
                    </a:lnTo>
                    <a:lnTo>
                      <a:pt x="45" y="9"/>
                    </a:lnTo>
                    <a:lnTo>
                      <a:pt x="43" y="9"/>
                    </a:lnTo>
                    <a:lnTo>
                      <a:pt x="43" y="9"/>
                    </a:lnTo>
                    <a:lnTo>
                      <a:pt x="43" y="12"/>
                    </a:lnTo>
                    <a:lnTo>
                      <a:pt x="43" y="1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7" name="Rectangle 19"/>
              <p:cNvSpPr>
                <a:spLocks noChangeArrowheads="1"/>
              </p:cNvSpPr>
              <p:nvPr/>
            </p:nvSpPr>
            <p:spPr bwMode="auto">
              <a:xfrm>
                <a:off x="1790" y="1746"/>
                <a:ext cx="2" cy="2"/>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8" name="Rectangle 20"/>
              <p:cNvSpPr>
                <a:spLocks noChangeArrowheads="1"/>
              </p:cNvSpPr>
              <p:nvPr/>
            </p:nvSpPr>
            <p:spPr bwMode="auto">
              <a:xfrm>
                <a:off x="1790" y="1746"/>
                <a:ext cx="2" cy="2"/>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9" name="Rectangle 21"/>
              <p:cNvSpPr>
                <a:spLocks noChangeArrowheads="1"/>
              </p:cNvSpPr>
              <p:nvPr/>
            </p:nvSpPr>
            <p:spPr bwMode="auto">
              <a:xfrm>
                <a:off x="1792" y="1748"/>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0" name="Rectangle 22"/>
              <p:cNvSpPr>
                <a:spLocks noChangeArrowheads="1"/>
              </p:cNvSpPr>
              <p:nvPr/>
            </p:nvSpPr>
            <p:spPr bwMode="auto">
              <a:xfrm>
                <a:off x="1792" y="1748"/>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1" name="Freeform 23"/>
              <p:cNvSpPr>
                <a:spLocks/>
              </p:cNvSpPr>
              <p:nvPr/>
            </p:nvSpPr>
            <p:spPr bwMode="auto">
              <a:xfrm>
                <a:off x="3513" y="2966"/>
                <a:ext cx="52" cy="29"/>
              </a:xfrm>
              <a:custGeom>
                <a:avLst/>
                <a:gdLst/>
                <a:ahLst/>
                <a:cxnLst>
                  <a:cxn ang="0">
                    <a:pos x="47" y="0"/>
                  </a:cxn>
                  <a:cxn ang="0">
                    <a:pos x="49" y="0"/>
                  </a:cxn>
                  <a:cxn ang="0">
                    <a:pos x="52" y="3"/>
                  </a:cxn>
                  <a:cxn ang="0">
                    <a:pos x="52" y="5"/>
                  </a:cxn>
                  <a:cxn ang="0">
                    <a:pos x="49" y="8"/>
                  </a:cxn>
                  <a:cxn ang="0">
                    <a:pos x="47" y="8"/>
                  </a:cxn>
                  <a:cxn ang="0">
                    <a:pos x="45" y="10"/>
                  </a:cxn>
                  <a:cxn ang="0">
                    <a:pos x="42" y="10"/>
                  </a:cxn>
                  <a:cxn ang="0">
                    <a:pos x="40" y="12"/>
                  </a:cxn>
                  <a:cxn ang="0">
                    <a:pos x="38" y="12"/>
                  </a:cxn>
                  <a:cxn ang="0">
                    <a:pos x="35" y="15"/>
                  </a:cxn>
                  <a:cxn ang="0">
                    <a:pos x="33" y="17"/>
                  </a:cxn>
                  <a:cxn ang="0">
                    <a:pos x="28" y="17"/>
                  </a:cxn>
                  <a:cxn ang="0">
                    <a:pos x="26" y="19"/>
                  </a:cxn>
                  <a:cxn ang="0">
                    <a:pos x="23" y="19"/>
                  </a:cxn>
                  <a:cxn ang="0">
                    <a:pos x="21" y="22"/>
                  </a:cxn>
                  <a:cxn ang="0">
                    <a:pos x="19" y="22"/>
                  </a:cxn>
                  <a:cxn ang="0">
                    <a:pos x="16" y="24"/>
                  </a:cxn>
                  <a:cxn ang="0">
                    <a:pos x="14" y="22"/>
                  </a:cxn>
                  <a:cxn ang="0">
                    <a:pos x="12" y="24"/>
                  </a:cxn>
                  <a:cxn ang="0">
                    <a:pos x="9" y="27"/>
                  </a:cxn>
                  <a:cxn ang="0">
                    <a:pos x="7" y="29"/>
                  </a:cxn>
                  <a:cxn ang="0">
                    <a:pos x="4" y="29"/>
                  </a:cxn>
                  <a:cxn ang="0">
                    <a:pos x="4" y="27"/>
                  </a:cxn>
                  <a:cxn ang="0">
                    <a:pos x="2" y="24"/>
                  </a:cxn>
                  <a:cxn ang="0">
                    <a:pos x="2" y="22"/>
                  </a:cxn>
                  <a:cxn ang="0">
                    <a:pos x="4" y="22"/>
                  </a:cxn>
                  <a:cxn ang="0">
                    <a:pos x="4" y="19"/>
                  </a:cxn>
                  <a:cxn ang="0">
                    <a:pos x="4" y="19"/>
                  </a:cxn>
                  <a:cxn ang="0">
                    <a:pos x="0" y="19"/>
                  </a:cxn>
                  <a:cxn ang="0">
                    <a:pos x="0" y="17"/>
                  </a:cxn>
                  <a:cxn ang="0">
                    <a:pos x="2" y="15"/>
                  </a:cxn>
                  <a:cxn ang="0">
                    <a:pos x="4" y="12"/>
                  </a:cxn>
                  <a:cxn ang="0">
                    <a:pos x="4" y="8"/>
                  </a:cxn>
                  <a:cxn ang="0">
                    <a:pos x="7" y="8"/>
                  </a:cxn>
                  <a:cxn ang="0">
                    <a:pos x="9" y="5"/>
                  </a:cxn>
                  <a:cxn ang="0">
                    <a:pos x="12" y="5"/>
                  </a:cxn>
                  <a:cxn ang="0">
                    <a:pos x="14" y="5"/>
                  </a:cxn>
                  <a:cxn ang="0">
                    <a:pos x="19" y="5"/>
                  </a:cxn>
                  <a:cxn ang="0">
                    <a:pos x="21" y="3"/>
                  </a:cxn>
                  <a:cxn ang="0">
                    <a:pos x="23" y="5"/>
                  </a:cxn>
                  <a:cxn ang="0">
                    <a:pos x="28" y="5"/>
                  </a:cxn>
                  <a:cxn ang="0">
                    <a:pos x="28" y="3"/>
                  </a:cxn>
                  <a:cxn ang="0">
                    <a:pos x="33" y="3"/>
                  </a:cxn>
                  <a:cxn ang="0">
                    <a:pos x="35" y="3"/>
                  </a:cxn>
                  <a:cxn ang="0">
                    <a:pos x="38" y="3"/>
                  </a:cxn>
                  <a:cxn ang="0">
                    <a:pos x="40" y="0"/>
                  </a:cxn>
                  <a:cxn ang="0">
                    <a:pos x="42" y="0"/>
                  </a:cxn>
                </a:cxnLst>
                <a:rect l="0" t="0" r="r" b="b"/>
                <a:pathLst>
                  <a:path w="52" h="29">
                    <a:moveTo>
                      <a:pt x="45" y="0"/>
                    </a:moveTo>
                    <a:lnTo>
                      <a:pt x="45" y="0"/>
                    </a:lnTo>
                    <a:lnTo>
                      <a:pt x="47" y="0"/>
                    </a:lnTo>
                    <a:lnTo>
                      <a:pt x="47" y="0"/>
                    </a:lnTo>
                    <a:lnTo>
                      <a:pt x="47" y="0"/>
                    </a:lnTo>
                    <a:lnTo>
                      <a:pt x="49" y="0"/>
                    </a:lnTo>
                    <a:lnTo>
                      <a:pt x="49" y="0"/>
                    </a:lnTo>
                    <a:lnTo>
                      <a:pt x="49" y="0"/>
                    </a:lnTo>
                    <a:lnTo>
                      <a:pt x="52" y="0"/>
                    </a:lnTo>
                    <a:lnTo>
                      <a:pt x="52" y="0"/>
                    </a:lnTo>
                    <a:lnTo>
                      <a:pt x="52" y="3"/>
                    </a:lnTo>
                    <a:lnTo>
                      <a:pt x="52" y="3"/>
                    </a:lnTo>
                    <a:lnTo>
                      <a:pt x="52" y="3"/>
                    </a:lnTo>
                    <a:lnTo>
                      <a:pt x="52" y="3"/>
                    </a:lnTo>
                    <a:lnTo>
                      <a:pt x="52" y="3"/>
                    </a:lnTo>
                    <a:lnTo>
                      <a:pt x="52" y="5"/>
                    </a:lnTo>
                    <a:lnTo>
                      <a:pt x="49" y="5"/>
                    </a:lnTo>
                    <a:lnTo>
                      <a:pt x="49" y="5"/>
                    </a:lnTo>
                    <a:lnTo>
                      <a:pt x="49" y="5"/>
                    </a:lnTo>
                    <a:lnTo>
                      <a:pt x="49" y="8"/>
                    </a:lnTo>
                    <a:lnTo>
                      <a:pt x="47" y="8"/>
                    </a:lnTo>
                    <a:lnTo>
                      <a:pt x="47" y="8"/>
                    </a:lnTo>
                    <a:lnTo>
                      <a:pt x="47" y="8"/>
                    </a:lnTo>
                    <a:lnTo>
                      <a:pt x="47" y="8"/>
                    </a:lnTo>
                    <a:lnTo>
                      <a:pt x="47" y="10"/>
                    </a:lnTo>
                    <a:lnTo>
                      <a:pt x="47" y="10"/>
                    </a:lnTo>
                    <a:lnTo>
                      <a:pt x="45" y="10"/>
                    </a:lnTo>
                    <a:lnTo>
                      <a:pt x="45" y="10"/>
                    </a:lnTo>
                    <a:lnTo>
                      <a:pt x="45" y="10"/>
                    </a:lnTo>
                    <a:lnTo>
                      <a:pt x="45" y="10"/>
                    </a:lnTo>
                    <a:lnTo>
                      <a:pt x="42" y="10"/>
                    </a:lnTo>
                    <a:lnTo>
                      <a:pt x="42" y="10"/>
                    </a:lnTo>
                    <a:lnTo>
                      <a:pt x="42" y="12"/>
                    </a:lnTo>
                    <a:lnTo>
                      <a:pt x="40" y="12"/>
                    </a:lnTo>
                    <a:lnTo>
                      <a:pt x="40" y="12"/>
                    </a:lnTo>
                    <a:lnTo>
                      <a:pt x="40" y="12"/>
                    </a:lnTo>
                    <a:lnTo>
                      <a:pt x="38" y="12"/>
                    </a:lnTo>
                    <a:lnTo>
                      <a:pt x="38" y="12"/>
                    </a:lnTo>
                    <a:lnTo>
                      <a:pt x="38" y="12"/>
                    </a:lnTo>
                    <a:lnTo>
                      <a:pt x="38" y="12"/>
                    </a:lnTo>
                    <a:lnTo>
                      <a:pt x="35" y="12"/>
                    </a:lnTo>
                    <a:lnTo>
                      <a:pt x="35" y="15"/>
                    </a:lnTo>
                    <a:lnTo>
                      <a:pt x="35" y="15"/>
                    </a:lnTo>
                    <a:lnTo>
                      <a:pt x="35" y="15"/>
                    </a:lnTo>
                    <a:lnTo>
                      <a:pt x="35" y="17"/>
                    </a:lnTo>
                    <a:lnTo>
                      <a:pt x="33" y="17"/>
                    </a:lnTo>
                    <a:lnTo>
                      <a:pt x="33" y="17"/>
                    </a:lnTo>
                    <a:lnTo>
                      <a:pt x="33" y="17"/>
                    </a:lnTo>
                    <a:lnTo>
                      <a:pt x="30" y="17"/>
                    </a:lnTo>
                    <a:lnTo>
                      <a:pt x="30" y="17"/>
                    </a:lnTo>
                    <a:lnTo>
                      <a:pt x="30" y="17"/>
                    </a:lnTo>
                    <a:lnTo>
                      <a:pt x="28" y="17"/>
                    </a:lnTo>
                    <a:lnTo>
                      <a:pt x="28" y="17"/>
                    </a:lnTo>
                    <a:lnTo>
                      <a:pt x="28" y="17"/>
                    </a:lnTo>
                    <a:lnTo>
                      <a:pt x="26" y="17"/>
                    </a:lnTo>
                    <a:lnTo>
                      <a:pt x="26" y="19"/>
                    </a:lnTo>
                    <a:lnTo>
                      <a:pt x="26" y="19"/>
                    </a:lnTo>
                    <a:lnTo>
                      <a:pt x="26" y="19"/>
                    </a:lnTo>
                    <a:lnTo>
                      <a:pt x="26" y="19"/>
                    </a:lnTo>
                    <a:lnTo>
                      <a:pt x="23" y="19"/>
                    </a:lnTo>
                    <a:lnTo>
                      <a:pt x="23" y="19"/>
                    </a:lnTo>
                    <a:lnTo>
                      <a:pt x="23" y="19"/>
                    </a:lnTo>
                    <a:lnTo>
                      <a:pt x="23" y="22"/>
                    </a:lnTo>
                    <a:lnTo>
                      <a:pt x="21" y="22"/>
                    </a:lnTo>
                    <a:lnTo>
                      <a:pt x="21" y="22"/>
                    </a:lnTo>
                    <a:lnTo>
                      <a:pt x="21" y="22"/>
                    </a:lnTo>
                    <a:lnTo>
                      <a:pt x="19" y="22"/>
                    </a:lnTo>
                    <a:lnTo>
                      <a:pt x="19" y="22"/>
                    </a:lnTo>
                    <a:lnTo>
                      <a:pt x="19" y="22"/>
                    </a:lnTo>
                    <a:lnTo>
                      <a:pt x="19" y="22"/>
                    </a:lnTo>
                    <a:lnTo>
                      <a:pt x="16" y="22"/>
                    </a:lnTo>
                    <a:lnTo>
                      <a:pt x="16" y="24"/>
                    </a:lnTo>
                    <a:lnTo>
                      <a:pt x="16" y="24"/>
                    </a:lnTo>
                    <a:lnTo>
                      <a:pt x="16" y="22"/>
                    </a:lnTo>
                    <a:lnTo>
                      <a:pt x="14" y="22"/>
                    </a:lnTo>
                    <a:lnTo>
                      <a:pt x="14" y="22"/>
                    </a:lnTo>
                    <a:lnTo>
                      <a:pt x="14" y="24"/>
                    </a:lnTo>
                    <a:lnTo>
                      <a:pt x="14" y="24"/>
                    </a:lnTo>
                    <a:lnTo>
                      <a:pt x="12" y="24"/>
                    </a:lnTo>
                    <a:lnTo>
                      <a:pt x="12" y="24"/>
                    </a:lnTo>
                    <a:lnTo>
                      <a:pt x="12" y="24"/>
                    </a:lnTo>
                    <a:lnTo>
                      <a:pt x="12" y="24"/>
                    </a:lnTo>
                    <a:lnTo>
                      <a:pt x="9" y="24"/>
                    </a:lnTo>
                    <a:lnTo>
                      <a:pt x="9" y="27"/>
                    </a:lnTo>
                    <a:lnTo>
                      <a:pt x="9" y="27"/>
                    </a:lnTo>
                    <a:lnTo>
                      <a:pt x="9" y="27"/>
                    </a:lnTo>
                    <a:lnTo>
                      <a:pt x="7" y="27"/>
                    </a:lnTo>
                    <a:lnTo>
                      <a:pt x="7" y="29"/>
                    </a:lnTo>
                    <a:lnTo>
                      <a:pt x="7" y="29"/>
                    </a:lnTo>
                    <a:lnTo>
                      <a:pt x="7" y="29"/>
                    </a:lnTo>
                    <a:lnTo>
                      <a:pt x="7" y="29"/>
                    </a:lnTo>
                    <a:lnTo>
                      <a:pt x="4" y="29"/>
                    </a:lnTo>
                    <a:lnTo>
                      <a:pt x="4" y="29"/>
                    </a:lnTo>
                    <a:lnTo>
                      <a:pt x="4" y="29"/>
                    </a:lnTo>
                    <a:lnTo>
                      <a:pt x="4" y="29"/>
                    </a:lnTo>
                    <a:lnTo>
                      <a:pt x="4" y="27"/>
                    </a:lnTo>
                    <a:lnTo>
                      <a:pt x="2" y="27"/>
                    </a:lnTo>
                    <a:lnTo>
                      <a:pt x="2" y="27"/>
                    </a:lnTo>
                    <a:lnTo>
                      <a:pt x="2" y="27"/>
                    </a:lnTo>
                    <a:lnTo>
                      <a:pt x="2" y="24"/>
                    </a:lnTo>
                    <a:lnTo>
                      <a:pt x="2" y="24"/>
                    </a:lnTo>
                    <a:lnTo>
                      <a:pt x="2" y="22"/>
                    </a:lnTo>
                    <a:lnTo>
                      <a:pt x="2" y="22"/>
                    </a:lnTo>
                    <a:lnTo>
                      <a:pt x="2" y="22"/>
                    </a:lnTo>
                    <a:lnTo>
                      <a:pt x="4" y="22"/>
                    </a:lnTo>
                    <a:lnTo>
                      <a:pt x="4" y="22"/>
                    </a:lnTo>
                    <a:lnTo>
                      <a:pt x="4" y="22"/>
                    </a:lnTo>
                    <a:lnTo>
                      <a:pt x="4" y="22"/>
                    </a:lnTo>
                    <a:lnTo>
                      <a:pt x="4" y="22"/>
                    </a:lnTo>
                    <a:lnTo>
                      <a:pt x="4" y="19"/>
                    </a:lnTo>
                    <a:lnTo>
                      <a:pt x="4" y="19"/>
                    </a:lnTo>
                    <a:lnTo>
                      <a:pt x="4" y="19"/>
                    </a:lnTo>
                    <a:lnTo>
                      <a:pt x="4" y="17"/>
                    </a:lnTo>
                    <a:lnTo>
                      <a:pt x="4" y="17"/>
                    </a:lnTo>
                    <a:lnTo>
                      <a:pt x="4" y="17"/>
                    </a:lnTo>
                    <a:lnTo>
                      <a:pt x="4" y="19"/>
                    </a:lnTo>
                    <a:lnTo>
                      <a:pt x="2" y="19"/>
                    </a:lnTo>
                    <a:lnTo>
                      <a:pt x="2" y="19"/>
                    </a:lnTo>
                    <a:lnTo>
                      <a:pt x="2" y="19"/>
                    </a:lnTo>
                    <a:lnTo>
                      <a:pt x="0" y="19"/>
                    </a:lnTo>
                    <a:lnTo>
                      <a:pt x="0" y="19"/>
                    </a:lnTo>
                    <a:lnTo>
                      <a:pt x="0" y="19"/>
                    </a:lnTo>
                    <a:lnTo>
                      <a:pt x="0" y="17"/>
                    </a:lnTo>
                    <a:lnTo>
                      <a:pt x="0" y="17"/>
                    </a:lnTo>
                    <a:lnTo>
                      <a:pt x="0" y="17"/>
                    </a:lnTo>
                    <a:lnTo>
                      <a:pt x="0" y="15"/>
                    </a:lnTo>
                    <a:lnTo>
                      <a:pt x="0" y="15"/>
                    </a:lnTo>
                    <a:lnTo>
                      <a:pt x="2" y="15"/>
                    </a:lnTo>
                    <a:lnTo>
                      <a:pt x="2" y="12"/>
                    </a:lnTo>
                    <a:lnTo>
                      <a:pt x="2" y="12"/>
                    </a:lnTo>
                    <a:lnTo>
                      <a:pt x="2" y="12"/>
                    </a:lnTo>
                    <a:lnTo>
                      <a:pt x="4" y="12"/>
                    </a:lnTo>
                    <a:lnTo>
                      <a:pt x="4" y="10"/>
                    </a:lnTo>
                    <a:lnTo>
                      <a:pt x="4" y="10"/>
                    </a:lnTo>
                    <a:lnTo>
                      <a:pt x="4" y="10"/>
                    </a:lnTo>
                    <a:lnTo>
                      <a:pt x="4" y="8"/>
                    </a:lnTo>
                    <a:lnTo>
                      <a:pt x="4" y="8"/>
                    </a:lnTo>
                    <a:lnTo>
                      <a:pt x="4" y="8"/>
                    </a:lnTo>
                    <a:lnTo>
                      <a:pt x="4" y="8"/>
                    </a:lnTo>
                    <a:lnTo>
                      <a:pt x="7" y="8"/>
                    </a:lnTo>
                    <a:lnTo>
                      <a:pt x="7" y="8"/>
                    </a:lnTo>
                    <a:lnTo>
                      <a:pt x="7" y="8"/>
                    </a:lnTo>
                    <a:lnTo>
                      <a:pt x="9" y="8"/>
                    </a:lnTo>
                    <a:lnTo>
                      <a:pt x="9" y="5"/>
                    </a:lnTo>
                    <a:lnTo>
                      <a:pt x="9" y="5"/>
                    </a:lnTo>
                    <a:lnTo>
                      <a:pt x="12" y="5"/>
                    </a:lnTo>
                    <a:lnTo>
                      <a:pt x="12" y="5"/>
                    </a:lnTo>
                    <a:lnTo>
                      <a:pt x="12" y="5"/>
                    </a:lnTo>
                    <a:lnTo>
                      <a:pt x="14" y="5"/>
                    </a:lnTo>
                    <a:lnTo>
                      <a:pt x="14" y="5"/>
                    </a:lnTo>
                    <a:lnTo>
                      <a:pt x="14" y="5"/>
                    </a:lnTo>
                    <a:lnTo>
                      <a:pt x="14" y="5"/>
                    </a:lnTo>
                    <a:lnTo>
                      <a:pt x="16" y="5"/>
                    </a:lnTo>
                    <a:lnTo>
                      <a:pt x="16" y="5"/>
                    </a:lnTo>
                    <a:lnTo>
                      <a:pt x="19" y="5"/>
                    </a:lnTo>
                    <a:lnTo>
                      <a:pt x="19" y="5"/>
                    </a:lnTo>
                    <a:lnTo>
                      <a:pt x="19" y="3"/>
                    </a:lnTo>
                    <a:lnTo>
                      <a:pt x="19" y="3"/>
                    </a:lnTo>
                    <a:lnTo>
                      <a:pt x="21" y="3"/>
                    </a:lnTo>
                    <a:lnTo>
                      <a:pt x="21" y="3"/>
                    </a:lnTo>
                    <a:lnTo>
                      <a:pt x="21" y="3"/>
                    </a:lnTo>
                    <a:lnTo>
                      <a:pt x="23" y="3"/>
                    </a:lnTo>
                    <a:lnTo>
                      <a:pt x="23" y="5"/>
                    </a:lnTo>
                    <a:lnTo>
                      <a:pt x="23" y="5"/>
                    </a:lnTo>
                    <a:lnTo>
                      <a:pt x="26" y="5"/>
                    </a:lnTo>
                    <a:lnTo>
                      <a:pt x="26" y="5"/>
                    </a:lnTo>
                    <a:lnTo>
                      <a:pt x="26" y="5"/>
                    </a:lnTo>
                    <a:lnTo>
                      <a:pt x="28" y="5"/>
                    </a:lnTo>
                    <a:lnTo>
                      <a:pt x="28" y="3"/>
                    </a:lnTo>
                    <a:lnTo>
                      <a:pt x="28" y="3"/>
                    </a:lnTo>
                    <a:lnTo>
                      <a:pt x="28" y="3"/>
                    </a:lnTo>
                    <a:lnTo>
                      <a:pt x="28" y="3"/>
                    </a:lnTo>
                    <a:lnTo>
                      <a:pt x="30" y="3"/>
                    </a:lnTo>
                    <a:lnTo>
                      <a:pt x="30" y="3"/>
                    </a:lnTo>
                    <a:lnTo>
                      <a:pt x="33" y="3"/>
                    </a:lnTo>
                    <a:lnTo>
                      <a:pt x="33" y="3"/>
                    </a:lnTo>
                    <a:lnTo>
                      <a:pt x="33" y="3"/>
                    </a:lnTo>
                    <a:lnTo>
                      <a:pt x="35" y="3"/>
                    </a:lnTo>
                    <a:lnTo>
                      <a:pt x="35" y="3"/>
                    </a:lnTo>
                    <a:lnTo>
                      <a:pt x="35" y="3"/>
                    </a:lnTo>
                    <a:lnTo>
                      <a:pt x="35" y="3"/>
                    </a:lnTo>
                    <a:lnTo>
                      <a:pt x="38" y="3"/>
                    </a:lnTo>
                    <a:lnTo>
                      <a:pt x="38" y="3"/>
                    </a:lnTo>
                    <a:lnTo>
                      <a:pt x="38" y="3"/>
                    </a:lnTo>
                    <a:lnTo>
                      <a:pt x="38" y="0"/>
                    </a:lnTo>
                    <a:lnTo>
                      <a:pt x="40" y="0"/>
                    </a:lnTo>
                    <a:lnTo>
                      <a:pt x="40" y="0"/>
                    </a:lnTo>
                    <a:lnTo>
                      <a:pt x="40" y="0"/>
                    </a:lnTo>
                    <a:lnTo>
                      <a:pt x="42" y="0"/>
                    </a:lnTo>
                    <a:lnTo>
                      <a:pt x="42" y="0"/>
                    </a:lnTo>
                    <a:lnTo>
                      <a:pt x="42" y="0"/>
                    </a:lnTo>
                    <a:lnTo>
                      <a:pt x="42" y="0"/>
                    </a:lnTo>
                    <a:lnTo>
                      <a:pt x="45" y="0"/>
                    </a:lnTo>
                    <a:lnTo>
                      <a:pt x="45" y="0"/>
                    </a:lnTo>
                    <a:lnTo>
                      <a:pt x="45"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2" name="Freeform 24"/>
              <p:cNvSpPr>
                <a:spLocks/>
              </p:cNvSpPr>
              <p:nvPr/>
            </p:nvSpPr>
            <p:spPr bwMode="auto">
              <a:xfrm>
                <a:off x="3513" y="2966"/>
                <a:ext cx="52" cy="29"/>
              </a:xfrm>
              <a:custGeom>
                <a:avLst/>
                <a:gdLst/>
                <a:ahLst/>
                <a:cxnLst>
                  <a:cxn ang="0">
                    <a:pos x="47" y="0"/>
                  </a:cxn>
                  <a:cxn ang="0">
                    <a:pos x="49" y="0"/>
                  </a:cxn>
                  <a:cxn ang="0">
                    <a:pos x="52" y="3"/>
                  </a:cxn>
                  <a:cxn ang="0">
                    <a:pos x="52" y="5"/>
                  </a:cxn>
                  <a:cxn ang="0">
                    <a:pos x="49" y="8"/>
                  </a:cxn>
                  <a:cxn ang="0">
                    <a:pos x="47" y="8"/>
                  </a:cxn>
                  <a:cxn ang="0">
                    <a:pos x="45" y="10"/>
                  </a:cxn>
                  <a:cxn ang="0">
                    <a:pos x="42" y="10"/>
                  </a:cxn>
                  <a:cxn ang="0">
                    <a:pos x="40" y="12"/>
                  </a:cxn>
                  <a:cxn ang="0">
                    <a:pos x="38" y="12"/>
                  </a:cxn>
                  <a:cxn ang="0">
                    <a:pos x="35" y="15"/>
                  </a:cxn>
                  <a:cxn ang="0">
                    <a:pos x="33" y="17"/>
                  </a:cxn>
                  <a:cxn ang="0">
                    <a:pos x="28" y="17"/>
                  </a:cxn>
                  <a:cxn ang="0">
                    <a:pos x="26" y="19"/>
                  </a:cxn>
                  <a:cxn ang="0">
                    <a:pos x="23" y="19"/>
                  </a:cxn>
                  <a:cxn ang="0">
                    <a:pos x="21" y="22"/>
                  </a:cxn>
                  <a:cxn ang="0">
                    <a:pos x="19" y="22"/>
                  </a:cxn>
                  <a:cxn ang="0">
                    <a:pos x="16" y="24"/>
                  </a:cxn>
                  <a:cxn ang="0">
                    <a:pos x="14" y="22"/>
                  </a:cxn>
                  <a:cxn ang="0">
                    <a:pos x="12" y="24"/>
                  </a:cxn>
                  <a:cxn ang="0">
                    <a:pos x="9" y="27"/>
                  </a:cxn>
                  <a:cxn ang="0">
                    <a:pos x="7" y="29"/>
                  </a:cxn>
                  <a:cxn ang="0">
                    <a:pos x="4" y="29"/>
                  </a:cxn>
                  <a:cxn ang="0">
                    <a:pos x="4" y="27"/>
                  </a:cxn>
                  <a:cxn ang="0">
                    <a:pos x="2" y="24"/>
                  </a:cxn>
                  <a:cxn ang="0">
                    <a:pos x="2" y="22"/>
                  </a:cxn>
                  <a:cxn ang="0">
                    <a:pos x="4" y="22"/>
                  </a:cxn>
                  <a:cxn ang="0">
                    <a:pos x="4" y="19"/>
                  </a:cxn>
                  <a:cxn ang="0">
                    <a:pos x="4" y="19"/>
                  </a:cxn>
                  <a:cxn ang="0">
                    <a:pos x="0" y="19"/>
                  </a:cxn>
                  <a:cxn ang="0">
                    <a:pos x="0" y="17"/>
                  </a:cxn>
                  <a:cxn ang="0">
                    <a:pos x="2" y="15"/>
                  </a:cxn>
                  <a:cxn ang="0">
                    <a:pos x="4" y="12"/>
                  </a:cxn>
                  <a:cxn ang="0">
                    <a:pos x="4" y="8"/>
                  </a:cxn>
                  <a:cxn ang="0">
                    <a:pos x="7" y="8"/>
                  </a:cxn>
                  <a:cxn ang="0">
                    <a:pos x="9" y="5"/>
                  </a:cxn>
                  <a:cxn ang="0">
                    <a:pos x="12" y="5"/>
                  </a:cxn>
                  <a:cxn ang="0">
                    <a:pos x="14" y="5"/>
                  </a:cxn>
                  <a:cxn ang="0">
                    <a:pos x="19" y="5"/>
                  </a:cxn>
                  <a:cxn ang="0">
                    <a:pos x="21" y="3"/>
                  </a:cxn>
                  <a:cxn ang="0">
                    <a:pos x="23" y="5"/>
                  </a:cxn>
                  <a:cxn ang="0">
                    <a:pos x="28" y="5"/>
                  </a:cxn>
                  <a:cxn ang="0">
                    <a:pos x="28" y="3"/>
                  </a:cxn>
                  <a:cxn ang="0">
                    <a:pos x="33" y="3"/>
                  </a:cxn>
                  <a:cxn ang="0">
                    <a:pos x="35" y="3"/>
                  </a:cxn>
                  <a:cxn ang="0">
                    <a:pos x="38" y="3"/>
                  </a:cxn>
                  <a:cxn ang="0">
                    <a:pos x="40" y="0"/>
                  </a:cxn>
                  <a:cxn ang="0">
                    <a:pos x="42" y="0"/>
                  </a:cxn>
                </a:cxnLst>
                <a:rect l="0" t="0" r="r" b="b"/>
                <a:pathLst>
                  <a:path w="52" h="29">
                    <a:moveTo>
                      <a:pt x="45" y="0"/>
                    </a:moveTo>
                    <a:lnTo>
                      <a:pt x="45" y="0"/>
                    </a:lnTo>
                    <a:lnTo>
                      <a:pt x="47" y="0"/>
                    </a:lnTo>
                    <a:lnTo>
                      <a:pt x="47" y="0"/>
                    </a:lnTo>
                    <a:lnTo>
                      <a:pt x="47" y="0"/>
                    </a:lnTo>
                    <a:lnTo>
                      <a:pt x="49" y="0"/>
                    </a:lnTo>
                    <a:lnTo>
                      <a:pt x="49" y="0"/>
                    </a:lnTo>
                    <a:lnTo>
                      <a:pt x="49" y="0"/>
                    </a:lnTo>
                    <a:lnTo>
                      <a:pt x="52" y="0"/>
                    </a:lnTo>
                    <a:lnTo>
                      <a:pt x="52" y="0"/>
                    </a:lnTo>
                    <a:lnTo>
                      <a:pt x="52" y="3"/>
                    </a:lnTo>
                    <a:lnTo>
                      <a:pt x="52" y="3"/>
                    </a:lnTo>
                    <a:lnTo>
                      <a:pt x="52" y="3"/>
                    </a:lnTo>
                    <a:lnTo>
                      <a:pt x="52" y="3"/>
                    </a:lnTo>
                    <a:lnTo>
                      <a:pt x="52" y="3"/>
                    </a:lnTo>
                    <a:lnTo>
                      <a:pt x="52" y="5"/>
                    </a:lnTo>
                    <a:lnTo>
                      <a:pt x="49" y="5"/>
                    </a:lnTo>
                    <a:lnTo>
                      <a:pt x="49" y="5"/>
                    </a:lnTo>
                    <a:lnTo>
                      <a:pt x="49" y="5"/>
                    </a:lnTo>
                    <a:lnTo>
                      <a:pt x="49" y="8"/>
                    </a:lnTo>
                    <a:lnTo>
                      <a:pt x="47" y="8"/>
                    </a:lnTo>
                    <a:lnTo>
                      <a:pt x="47" y="8"/>
                    </a:lnTo>
                    <a:lnTo>
                      <a:pt x="47" y="8"/>
                    </a:lnTo>
                    <a:lnTo>
                      <a:pt x="47" y="8"/>
                    </a:lnTo>
                    <a:lnTo>
                      <a:pt x="47" y="10"/>
                    </a:lnTo>
                    <a:lnTo>
                      <a:pt x="47" y="10"/>
                    </a:lnTo>
                    <a:lnTo>
                      <a:pt x="45" y="10"/>
                    </a:lnTo>
                    <a:lnTo>
                      <a:pt x="45" y="10"/>
                    </a:lnTo>
                    <a:lnTo>
                      <a:pt x="45" y="10"/>
                    </a:lnTo>
                    <a:lnTo>
                      <a:pt x="45" y="10"/>
                    </a:lnTo>
                    <a:lnTo>
                      <a:pt x="42" y="10"/>
                    </a:lnTo>
                    <a:lnTo>
                      <a:pt x="42" y="10"/>
                    </a:lnTo>
                    <a:lnTo>
                      <a:pt x="42" y="12"/>
                    </a:lnTo>
                    <a:lnTo>
                      <a:pt x="40" y="12"/>
                    </a:lnTo>
                    <a:lnTo>
                      <a:pt x="40" y="12"/>
                    </a:lnTo>
                    <a:lnTo>
                      <a:pt x="40" y="12"/>
                    </a:lnTo>
                    <a:lnTo>
                      <a:pt x="38" y="12"/>
                    </a:lnTo>
                    <a:lnTo>
                      <a:pt x="38" y="12"/>
                    </a:lnTo>
                    <a:lnTo>
                      <a:pt x="38" y="12"/>
                    </a:lnTo>
                    <a:lnTo>
                      <a:pt x="38" y="12"/>
                    </a:lnTo>
                    <a:lnTo>
                      <a:pt x="35" y="12"/>
                    </a:lnTo>
                    <a:lnTo>
                      <a:pt x="35" y="15"/>
                    </a:lnTo>
                    <a:lnTo>
                      <a:pt x="35" y="15"/>
                    </a:lnTo>
                    <a:lnTo>
                      <a:pt x="35" y="15"/>
                    </a:lnTo>
                    <a:lnTo>
                      <a:pt x="35" y="17"/>
                    </a:lnTo>
                    <a:lnTo>
                      <a:pt x="33" y="17"/>
                    </a:lnTo>
                    <a:lnTo>
                      <a:pt x="33" y="17"/>
                    </a:lnTo>
                    <a:lnTo>
                      <a:pt x="33" y="17"/>
                    </a:lnTo>
                    <a:lnTo>
                      <a:pt x="30" y="17"/>
                    </a:lnTo>
                    <a:lnTo>
                      <a:pt x="30" y="17"/>
                    </a:lnTo>
                    <a:lnTo>
                      <a:pt x="30" y="17"/>
                    </a:lnTo>
                    <a:lnTo>
                      <a:pt x="28" y="17"/>
                    </a:lnTo>
                    <a:lnTo>
                      <a:pt x="28" y="17"/>
                    </a:lnTo>
                    <a:lnTo>
                      <a:pt x="28" y="17"/>
                    </a:lnTo>
                    <a:lnTo>
                      <a:pt x="26" y="17"/>
                    </a:lnTo>
                    <a:lnTo>
                      <a:pt x="26" y="19"/>
                    </a:lnTo>
                    <a:lnTo>
                      <a:pt x="26" y="19"/>
                    </a:lnTo>
                    <a:lnTo>
                      <a:pt x="26" y="19"/>
                    </a:lnTo>
                    <a:lnTo>
                      <a:pt x="26" y="19"/>
                    </a:lnTo>
                    <a:lnTo>
                      <a:pt x="23" y="19"/>
                    </a:lnTo>
                    <a:lnTo>
                      <a:pt x="23" y="19"/>
                    </a:lnTo>
                    <a:lnTo>
                      <a:pt x="23" y="19"/>
                    </a:lnTo>
                    <a:lnTo>
                      <a:pt x="23" y="22"/>
                    </a:lnTo>
                    <a:lnTo>
                      <a:pt x="21" y="22"/>
                    </a:lnTo>
                    <a:lnTo>
                      <a:pt x="21" y="22"/>
                    </a:lnTo>
                    <a:lnTo>
                      <a:pt x="21" y="22"/>
                    </a:lnTo>
                    <a:lnTo>
                      <a:pt x="19" y="22"/>
                    </a:lnTo>
                    <a:lnTo>
                      <a:pt x="19" y="22"/>
                    </a:lnTo>
                    <a:lnTo>
                      <a:pt x="19" y="22"/>
                    </a:lnTo>
                    <a:lnTo>
                      <a:pt x="19" y="22"/>
                    </a:lnTo>
                    <a:lnTo>
                      <a:pt x="16" y="22"/>
                    </a:lnTo>
                    <a:lnTo>
                      <a:pt x="16" y="24"/>
                    </a:lnTo>
                    <a:lnTo>
                      <a:pt x="16" y="24"/>
                    </a:lnTo>
                    <a:lnTo>
                      <a:pt x="16" y="22"/>
                    </a:lnTo>
                    <a:lnTo>
                      <a:pt x="14" y="22"/>
                    </a:lnTo>
                    <a:lnTo>
                      <a:pt x="14" y="22"/>
                    </a:lnTo>
                    <a:lnTo>
                      <a:pt x="14" y="24"/>
                    </a:lnTo>
                    <a:lnTo>
                      <a:pt x="14" y="24"/>
                    </a:lnTo>
                    <a:lnTo>
                      <a:pt x="12" y="24"/>
                    </a:lnTo>
                    <a:lnTo>
                      <a:pt x="12" y="24"/>
                    </a:lnTo>
                    <a:lnTo>
                      <a:pt x="12" y="24"/>
                    </a:lnTo>
                    <a:lnTo>
                      <a:pt x="12" y="24"/>
                    </a:lnTo>
                    <a:lnTo>
                      <a:pt x="9" y="24"/>
                    </a:lnTo>
                    <a:lnTo>
                      <a:pt x="9" y="27"/>
                    </a:lnTo>
                    <a:lnTo>
                      <a:pt x="9" y="27"/>
                    </a:lnTo>
                    <a:lnTo>
                      <a:pt x="9" y="27"/>
                    </a:lnTo>
                    <a:lnTo>
                      <a:pt x="7" y="27"/>
                    </a:lnTo>
                    <a:lnTo>
                      <a:pt x="7" y="29"/>
                    </a:lnTo>
                    <a:lnTo>
                      <a:pt x="7" y="29"/>
                    </a:lnTo>
                    <a:lnTo>
                      <a:pt x="7" y="29"/>
                    </a:lnTo>
                    <a:lnTo>
                      <a:pt x="7" y="29"/>
                    </a:lnTo>
                    <a:lnTo>
                      <a:pt x="4" y="29"/>
                    </a:lnTo>
                    <a:lnTo>
                      <a:pt x="4" y="29"/>
                    </a:lnTo>
                    <a:lnTo>
                      <a:pt x="4" y="29"/>
                    </a:lnTo>
                    <a:lnTo>
                      <a:pt x="4" y="29"/>
                    </a:lnTo>
                    <a:lnTo>
                      <a:pt x="4" y="27"/>
                    </a:lnTo>
                    <a:lnTo>
                      <a:pt x="2" y="27"/>
                    </a:lnTo>
                    <a:lnTo>
                      <a:pt x="2" y="27"/>
                    </a:lnTo>
                    <a:lnTo>
                      <a:pt x="2" y="27"/>
                    </a:lnTo>
                    <a:lnTo>
                      <a:pt x="2" y="24"/>
                    </a:lnTo>
                    <a:lnTo>
                      <a:pt x="2" y="24"/>
                    </a:lnTo>
                    <a:lnTo>
                      <a:pt x="2" y="22"/>
                    </a:lnTo>
                    <a:lnTo>
                      <a:pt x="2" y="22"/>
                    </a:lnTo>
                    <a:lnTo>
                      <a:pt x="2" y="22"/>
                    </a:lnTo>
                    <a:lnTo>
                      <a:pt x="4" y="22"/>
                    </a:lnTo>
                    <a:lnTo>
                      <a:pt x="4" y="22"/>
                    </a:lnTo>
                    <a:lnTo>
                      <a:pt x="4" y="22"/>
                    </a:lnTo>
                    <a:lnTo>
                      <a:pt x="4" y="22"/>
                    </a:lnTo>
                    <a:lnTo>
                      <a:pt x="4" y="22"/>
                    </a:lnTo>
                    <a:lnTo>
                      <a:pt x="4" y="19"/>
                    </a:lnTo>
                    <a:lnTo>
                      <a:pt x="4" y="19"/>
                    </a:lnTo>
                    <a:lnTo>
                      <a:pt x="4" y="19"/>
                    </a:lnTo>
                    <a:lnTo>
                      <a:pt x="4" y="17"/>
                    </a:lnTo>
                    <a:lnTo>
                      <a:pt x="4" y="17"/>
                    </a:lnTo>
                    <a:lnTo>
                      <a:pt x="4" y="17"/>
                    </a:lnTo>
                    <a:lnTo>
                      <a:pt x="4" y="19"/>
                    </a:lnTo>
                    <a:lnTo>
                      <a:pt x="2" y="19"/>
                    </a:lnTo>
                    <a:lnTo>
                      <a:pt x="2" y="19"/>
                    </a:lnTo>
                    <a:lnTo>
                      <a:pt x="2" y="19"/>
                    </a:lnTo>
                    <a:lnTo>
                      <a:pt x="0" y="19"/>
                    </a:lnTo>
                    <a:lnTo>
                      <a:pt x="0" y="19"/>
                    </a:lnTo>
                    <a:lnTo>
                      <a:pt x="0" y="19"/>
                    </a:lnTo>
                    <a:lnTo>
                      <a:pt x="0" y="17"/>
                    </a:lnTo>
                    <a:lnTo>
                      <a:pt x="0" y="17"/>
                    </a:lnTo>
                    <a:lnTo>
                      <a:pt x="0" y="17"/>
                    </a:lnTo>
                    <a:lnTo>
                      <a:pt x="0" y="15"/>
                    </a:lnTo>
                    <a:lnTo>
                      <a:pt x="0" y="15"/>
                    </a:lnTo>
                    <a:lnTo>
                      <a:pt x="2" y="15"/>
                    </a:lnTo>
                    <a:lnTo>
                      <a:pt x="2" y="12"/>
                    </a:lnTo>
                    <a:lnTo>
                      <a:pt x="2" y="12"/>
                    </a:lnTo>
                    <a:lnTo>
                      <a:pt x="2" y="12"/>
                    </a:lnTo>
                    <a:lnTo>
                      <a:pt x="4" y="12"/>
                    </a:lnTo>
                    <a:lnTo>
                      <a:pt x="4" y="10"/>
                    </a:lnTo>
                    <a:lnTo>
                      <a:pt x="4" y="10"/>
                    </a:lnTo>
                    <a:lnTo>
                      <a:pt x="4" y="10"/>
                    </a:lnTo>
                    <a:lnTo>
                      <a:pt x="4" y="8"/>
                    </a:lnTo>
                    <a:lnTo>
                      <a:pt x="4" y="8"/>
                    </a:lnTo>
                    <a:lnTo>
                      <a:pt x="4" y="8"/>
                    </a:lnTo>
                    <a:lnTo>
                      <a:pt x="4" y="8"/>
                    </a:lnTo>
                    <a:lnTo>
                      <a:pt x="7" y="8"/>
                    </a:lnTo>
                    <a:lnTo>
                      <a:pt x="7" y="8"/>
                    </a:lnTo>
                    <a:lnTo>
                      <a:pt x="7" y="8"/>
                    </a:lnTo>
                    <a:lnTo>
                      <a:pt x="9" y="8"/>
                    </a:lnTo>
                    <a:lnTo>
                      <a:pt x="9" y="5"/>
                    </a:lnTo>
                    <a:lnTo>
                      <a:pt x="9" y="5"/>
                    </a:lnTo>
                    <a:lnTo>
                      <a:pt x="12" y="5"/>
                    </a:lnTo>
                    <a:lnTo>
                      <a:pt x="12" y="5"/>
                    </a:lnTo>
                    <a:lnTo>
                      <a:pt x="12" y="5"/>
                    </a:lnTo>
                    <a:lnTo>
                      <a:pt x="14" y="5"/>
                    </a:lnTo>
                    <a:lnTo>
                      <a:pt x="14" y="5"/>
                    </a:lnTo>
                    <a:lnTo>
                      <a:pt x="14" y="5"/>
                    </a:lnTo>
                    <a:lnTo>
                      <a:pt x="14" y="5"/>
                    </a:lnTo>
                    <a:lnTo>
                      <a:pt x="16" y="5"/>
                    </a:lnTo>
                    <a:lnTo>
                      <a:pt x="16" y="5"/>
                    </a:lnTo>
                    <a:lnTo>
                      <a:pt x="19" y="5"/>
                    </a:lnTo>
                    <a:lnTo>
                      <a:pt x="19" y="5"/>
                    </a:lnTo>
                    <a:lnTo>
                      <a:pt x="19" y="3"/>
                    </a:lnTo>
                    <a:lnTo>
                      <a:pt x="19" y="3"/>
                    </a:lnTo>
                    <a:lnTo>
                      <a:pt x="21" y="3"/>
                    </a:lnTo>
                    <a:lnTo>
                      <a:pt x="21" y="3"/>
                    </a:lnTo>
                    <a:lnTo>
                      <a:pt x="21" y="3"/>
                    </a:lnTo>
                    <a:lnTo>
                      <a:pt x="23" y="3"/>
                    </a:lnTo>
                    <a:lnTo>
                      <a:pt x="23" y="5"/>
                    </a:lnTo>
                    <a:lnTo>
                      <a:pt x="23" y="5"/>
                    </a:lnTo>
                    <a:lnTo>
                      <a:pt x="26" y="5"/>
                    </a:lnTo>
                    <a:lnTo>
                      <a:pt x="26" y="5"/>
                    </a:lnTo>
                    <a:lnTo>
                      <a:pt x="26" y="5"/>
                    </a:lnTo>
                    <a:lnTo>
                      <a:pt x="28" y="5"/>
                    </a:lnTo>
                    <a:lnTo>
                      <a:pt x="28" y="3"/>
                    </a:lnTo>
                    <a:lnTo>
                      <a:pt x="28" y="3"/>
                    </a:lnTo>
                    <a:lnTo>
                      <a:pt x="28" y="3"/>
                    </a:lnTo>
                    <a:lnTo>
                      <a:pt x="28" y="3"/>
                    </a:lnTo>
                    <a:lnTo>
                      <a:pt x="30" y="3"/>
                    </a:lnTo>
                    <a:lnTo>
                      <a:pt x="30" y="3"/>
                    </a:lnTo>
                    <a:lnTo>
                      <a:pt x="33" y="3"/>
                    </a:lnTo>
                    <a:lnTo>
                      <a:pt x="33" y="3"/>
                    </a:lnTo>
                    <a:lnTo>
                      <a:pt x="33" y="3"/>
                    </a:lnTo>
                    <a:lnTo>
                      <a:pt x="35" y="3"/>
                    </a:lnTo>
                    <a:lnTo>
                      <a:pt x="35" y="3"/>
                    </a:lnTo>
                    <a:lnTo>
                      <a:pt x="35" y="3"/>
                    </a:lnTo>
                    <a:lnTo>
                      <a:pt x="35" y="3"/>
                    </a:lnTo>
                    <a:lnTo>
                      <a:pt x="38" y="3"/>
                    </a:lnTo>
                    <a:lnTo>
                      <a:pt x="38" y="3"/>
                    </a:lnTo>
                    <a:lnTo>
                      <a:pt x="38" y="3"/>
                    </a:lnTo>
                    <a:lnTo>
                      <a:pt x="38" y="0"/>
                    </a:lnTo>
                    <a:lnTo>
                      <a:pt x="40" y="0"/>
                    </a:lnTo>
                    <a:lnTo>
                      <a:pt x="40" y="0"/>
                    </a:lnTo>
                    <a:lnTo>
                      <a:pt x="40" y="0"/>
                    </a:lnTo>
                    <a:lnTo>
                      <a:pt x="42" y="0"/>
                    </a:lnTo>
                    <a:lnTo>
                      <a:pt x="42" y="0"/>
                    </a:lnTo>
                    <a:lnTo>
                      <a:pt x="42" y="0"/>
                    </a:lnTo>
                    <a:lnTo>
                      <a:pt x="42" y="0"/>
                    </a:lnTo>
                    <a:lnTo>
                      <a:pt x="45" y="0"/>
                    </a:lnTo>
                    <a:lnTo>
                      <a:pt x="45" y="0"/>
                    </a:lnTo>
                    <a:lnTo>
                      <a:pt x="45"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3" name="Freeform 25"/>
              <p:cNvSpPr>
                <a:spLocks/>
              </p:cNvSpPr>
              <p:nvPr/>
            </p:nvSpPr>
            <p:spPr bwMode="auto">
              <a:xfrm>
                <a:off x="1967" y="1760"/>
                <a:ext cx="2" cy="12"/>
              </a:xfrm>
              <a:custGeom>
                <a:avLst/>
                <a:gdLst/>
                <a:ahLst/>
                <a:cxnLst>
                  <a:cxn ang="0">
                    <a:pos x="2" y="7"/>
                  </a:cxn>
                  <a:cxn ang="0">
                    <a:pos x="2" y="10"/>
                  </a:cxn>
                  <a:cxn ang="0">
                    <a:pos x="2" y="10"/>
                  </a:cxn>
                  <a:cxn ang="0">
                    <a:pos x="2" y="10"/>
                  </a:cxn>
                  <a:cxn ang="0">
                    <a:pos x="2" y="12"/>
                  </a:cxn>
                  <a:cxn ang="0">
                    <a:pos x="2" y="12"/>
                  </a:cxn>
                  <a:cxn ang="0">
                    <a:pos x="2" y="10"/>
                  </a:cxn>
                  <a:cxn ang="0">
                    <a:pos x="2" y="10"/>
                  </a:cxn>
                  <a:cxn ang="0">
                    <a:pos x="2" y="10"/>
                  </a:cxn>
                  <a:cxn ang="0">
                    <a:pos x="2" y="7"/>
                  </a:cxn>
                  <a:cxn ang="0">
                    <a:pos x="0" y="7"/>
                  </a:cxn>
                  <a:cxn ang="0">
                    <a:pos x="0" y="7"/>
                  </a:cxn>
                  <a:cxn ang="0">
                    <a:pos x="0" y="5"/>
                  </a:cxn>
                  <a:cxn ang="0">
                    <a:pos x="0" y="5"/>
                  </a:cxn>
                  <a:cxn ang="0">
                    <a:pos x="0" y="3"/>
                  </a:cxn>
                  <a:cxn ang="0">
                    <a:pos x="0" y="3"/>
                  </a:cxn>
                  <a:cxn ang="0">
                    <a:pos x="2" y="3"/>
                  </a:cxn>
                  <a:cxn ang="0">
                    <a:pos x="2" y="0"/>
                  </a:cxn>
                  <a:cxn ang="0">
                    <a:pos x="2" y="0"/>
                  </a:cxn>
                  <a:cxn ang="0">
                    <a:pos x="2" y="0"/>
                  </a:cxn>
                  <a:cxn ang="0">
                    <a:pos x="2" y="3"/>
                  </a:cxn>
                  <a:cxn ang="0">
                    <a:pos x="2" y="3"/>
                  </a:cxn>
                  <a:cxn ang="0">
                    <a:pos x="2" y="3"/>
                  </a:cxn>
                  <a:cxn ang="0">
                    <a:pos x="2" y="5"/>
                  </a:cxn>
                  <a:cxn ang="0">
                    <a:pos x="2" y="5"/>
                  </a:cxn>
                  <a:cxn ang="0">
                    <a:pos x="2" y="7"/>
                  </a:cxn>
                  <a:cxn ang="0">
                    <a:pos x="2" y="7"/>
                  </a:cxn>
                </a:cxnLst>
                <a:rect l="0" t="0" r="r" b="b"/>
                <a:pathLst>
                  <a:path w="2" h="12">
                    <a:moveTo>
                      <a:pt x="2" y="7"/>
                    </a:moveTo>
                    <a:lnTo>
                      <a:pt x="2" y="10"/>
                    </a:lnTo>
                    <a:lnTo>
                      <a:pt x="2" y="10"/>
                    </a:lnTo>
                    <a:lnTo>
                      <a:pt x="2" y="10"/>
                    </a:lnTo>
                    <a:lnTo>
                      <a:pt x="2" y="12"/>
                    </a:lnTo>
                    <a:lnTo>
                      <a:pt x="2" y="12"/>
                    </a:lnTo>
                    <a:lnTo>
                      <a:pt x="2" y="10"/>
                    </a:lnTo>
                    <a:lnTo>
                      <a:pt x="2" y="10"/>
                    </a:lnTo>
                    <a:lnTo>
                      <a:pt x="2" y="10"/>
                    </a:lnTo>
                    <a:lnTo>
                      <a:pt x="2" y="7"/>
                    </a:lnTo>
                    <a:lnTo>
                      <a:pt x="0" y="7"/>
                    </a:lnTo>
                    <a:lnTo>
                      <a:pt x="0" y="7"/>
                    </a:lnTo>
                    <a:lnTo>
                      <a:pt x="0" y="5"/>
                    </a:lnTo>
                    <a:lnTo>
                      <a:pt x="0" y="5"/>
                    </a:lnTo>
                    <a:lnTo>
                      <a:pt x="0" y="3"/>
                    </a:lnTo>
                    <a:lnTo>
                      <a:pt x="0" y="3"/>
                    </a:lnTo>
                    <a:lnTo>
                      <a:pt x="2" y="3"/>
                    </a:lnTo>
                    <a:lnTo>
                      <a:pt x="2" y="0"/>
                    </a:lnTo>
                    <a:lnTo>
                      <a:pt x="2" y="0"/>
                    </a:lnTo>
                    <a:lnTo>
                      <a:pt x="2" y="0"/>
                    </a:lnTo>
                    <a:lnTo>
                      <a:pt x="2" y="3"/>
                    </a:lnTo>
                    <a:lnTo>
                      <a:pt x="2" y="3"/>
                    </a:lnTo>
                    <a:lnTo>
                      <a:pt x="2" y="3"/>
                    </a:lnTo>
                    <a:lnTo>
                      <a:pt x="2" y="5"/>
                    </a:lnTo>
                    <a:lnTo>
                      <a:pt x="2" y="5"/>
                    </a:lnTo>
                    <a:lnTo>
                      <a:pt x="2" y="7"/>
                    </a:lnTo>
                    <a:lnTo>
                      <a:pt x="2" y="7"/>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4" name="Freeform 26"/>
              <p:cNvSpPr>
                <a:spLocks/>
              </p:cNvSpPr>
              <p:nvPr/>
            </p:nvSpPr>
            <p:spPr bwMode="auto">
              <a:xfrm>
                <a:off x="1967" y="1760"/>
                <a:ext cx="2" cy="12"/>
              </a:xfrm>
              <a:custGeom>
                <a:avLst/>
                <a:gdLst/>
                <a:ahLst/>
                <a:cxnLst>
                  <a:cxn ang="0">
                    <a:pos x="2" y="7"/>
                  </a:cxn>
                  <a:cxn ang="0">
                    <a:pos x="2" y="10"/>
                  </a:cxn>
                  <a:cxn ang="0">
                    <a:pos x="2" y="10"/>
                  </a:cxn>
                  <a:cxn ang="0">
                    <a:pos x="2" y="10"/>
                  </a:cxn>
                  <a:cxn ang="0">
                    <a:pos x="2" y="12"/>
                  </a:cxn>
                  <a:cxn ang="0">
                    <a:pos x="2" y="12"/>
                  </a:cxn>
                  <a:cxn ang="0">
                    <a:pos x="2" y="10"/>
                  </a:cxn>
                  <a:cxn ang="0">
                    <a:pos x="2" y="10"/>
                  </a:cxn>
                  <a:cxn ang="0">
                    <a:pos x="2" y="10"/>
                  </a:cxn>
                  <a:cxn ang="0">
                    <a:pos x="2" y="7"/>
                  </a:cxn>
                  <a:cxn ang="0">
                    <a:pos x="0" y="7"/>
                  </a:cxn>
                  <a:cxn ang="0">
                    <a:pos x="0" y="7"/>
                  </a:cxn>
                  <a:cxn ang="0">
                    <a:pos x="0" y="5"/>
                  </a:cxn>
                  <a:cxn ang="0">
                    <a:pos x="0" y="5"/>
                  </a:cxn>
                  <a:cxn ang="0">
                    <a:pos x="0" y="3"/>
                  </a:cxn>
                  <a:cxn ang="0">
                    <a:pos x="0" y="3"/>
                  </a:cxn>
                  <a:cxn ang="0">
                    <a:pos x="2" y="3"/>
                  </a:cxn>
                  <a:cxn ang="0">
                    <a:pos x="2" y="0"/>
                  </a:cxn>
                  <a:cxn ang="0">
                    <a:pos x="2" y="0"/>
                  </a:cxn>
                  <a:cxn ang="0">
                    <a:pos x="2" y="0"/>
                  </a:cxn>
                  <a:cxn ang="0">
                    <a:pos x="2" y="3"/>
                  </a:cxn>
                  <a:cxn ang="0">
                    <a:pos x="2" y="3"/>
                  </a:cxn>
                  <a:cxn ang="0">
                    <a:pos x="2" y="3"/>
                  </a:cxn>
                  <a:cxn ang="0">
                    <a:pos x="2" y="5"/>
                  </a:cxn>
                  <a:cxn ang="0">
                    <a:pos x="2" y="5"/>
                  </a:cxn>
                  <a:cxn ang="0">
                    <a:pos x="2" y="7"/>
                  </a:cxn>
                  <a:cxn ang="0">
                    <a:pos x="2" y="7"/>
                  </a:cxn>
                </a:cxnLst>
                <a:rect l="0" t="0" r="r" b="b"/>
                <a:pathLst>
                  <a:path w="2" h="12">
                    <a:moveTo>
                      <a:pt x="2" y="7"/>
                    </a:moveTo>
                    <a:lnTo>
                      <a:pt x="2" y="10"/>
                    </a:lnTo>
                    <a:lnTo>
                      <a:pt x="2" y="10"/>
                    </a:lnTo>
                    <a:lnTo>
                      <a:pt x="2" y="10"/>
                    </a:lnTo>
                    <a:lnTo>
                      <a:pt x="2" y="12"/>
                    </a:lnTo>
                    <a:lnTo>
                      <a:pt x="2" y="12"/>
                    </a:lnTo>
                    <a:lnTo>
                      <a:pt x="2" y="10"/>
                    </a:lnTo>
                    <a:lnTo>
                      <a:pt x="2" y="10"/>
                    </a:lnTo>
                    <a:lnTo>
                      <a:pt x="2" y="10"/>
                    </a:lnTo>
                    <a:lnTo>
                      <a:pt x="2" y="7"/>
                    </a:lnTo>
                    <a:lnTo>
                      <a:pt x="0" y="7"/>
                    </a:lnTo>
                    <a:lnTo>
                      <a:pt x="0" y="7"/>
                    </a:lnTo>
                    <a:lnTo>
                      <a:pt x="0" y="5"/>
                    </a:lnTo>
                    <a:lnTo>
                      <a:pt x="0" y="5"/>
                    </a:lnTo>
                    <a:lnTo>
                      <a:pt x="0" y="3"/>
                    </a:lnTo>
                    <a:lnTo>
                      <a:pt x="0" y="3"/>
                    </a:lnTo>
                    <a:lnTo>
                      <a:pt x="2" y="3"/>
                    </a:lnTo>
                    <a:lnTo>
                      <a:pt x="2" y="0"/>
                    </a:lnTo>
                    <a:lnTo>
                      <a:pt x="2" y="0"/>
                    </a:lnTo>
                    <a:lnTo>
                      <a:pt x="2" y="0"/>
                    </a:lnTo>
                    <a:lnTo>
                      <a:pt x="2" y="3"/>
                    </a:lnTo>
                    <a:lnTo>
                      <a:pt x="2" y="3"/>
                    </a:lnTo>
                    <a:lnTo>
                      <a:pt x="2" y="3"/>
                    </a:lnTo>
                    <a:lnTo>
                      <a:pt x="2" y="5"/>
                    </a:lnTo>
                    <a:lnTo>
                      <a:pt x="2" y="5"/>
                    </a:lnTo>
                    <a:lnTo>
                      <a:pt x="2" y="7"/>
                    </a:lnTo>
                    <a:lnTo>
                      <a:pt x="2" y="7"/>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5" name="Freeform 27"/>
              <p:cNvSpPr>
                <a:spLocks/>
              </p:cNvSpPr>
              <p:nvPr/>
            </p:nvSpPr>
            <p:spPr bwMode="auto">
              <a:xfrm>
                <a:off x="1955" y="1668"/>
                <a:ext cx="306" cy="194"/>
              </a:xfrm>
              <a:custGeom>
                <a:avLst/>
                <a:gdLst/>
                <a:ahLst/>
                <a:cxnLst>
                  <a:cxn ang="0">
                    <a:pos x="133" y="2"/>
                  </a:cxn>
                  <a:cxn ang="0">
                    <a:pos x="145" y="7"/>
                  </a:cxn>
                  <a:cxn ang="0">
                    <a:pos x="159" y="14"/>
                  </a:cxn>
                  <a:cxn ang="0">
                    <a:pos x="166" y="23"/>
                  </a:cxn>
                  <a:cxn ang="0">
                    <a:pos x="166" y="31"/>
                  </a:cxn>
                  <a:cxn ang="0">
                    <a:pos x="175" y="40"/>
                  </a:cxn>
                  <a:cxn ang="0">
                    <a:pos x="192" y="42"/>
                  </a:cxn>
                  <a:cxn ang="0">
                    <a:pos x="204" y="42"/>
                  </a:cxn>
                  <a:cxn ang="0">
                    <a:pos x="211" y="57"/>
                  </a:cxn>
                  <a:cxn ang="0">
                    <a:pos x="218" y="73"/>
                  </a:cxn>
                  <a:cxn ang="0">
                    <a:pos x="230" y="80"/>
                  </a:cxn>
                  <a:cxn ang="0">
                    <a:pos x="242" y="90"/>
                  </a:cxn>
                  <a:cxn ang="0">
                    <a:pos x="256" y="97"/>
                  </a:cxn>
                  <a:cxn ang="0">
                    <a:pos x="268" y="104"/>
                  </a:cxn>
                  <a:cxn ang="0">
                    <a:pos x="280" y="114"/>
                  </a:cxn>
                  <a:cxn ang="0">
                    <a:pos x="294" y="116"/>
                  </a:cxn>
                  <a:cxn ang="0">
                    <a:pos x="306" y="125"/>
                  </a:cxn>
                  <a:cxn ang="0">
                    <a:pos x="301" y="140"/>
                  </a:cxn>
                  <a:cxn ang="0">
                    <a:pos x="287" y="132"/>
                  </a:cxn>
                  <a:cxn ang="0">
                    <a:pos x="272" y="142"/>
                  </a:cxn>
                  <a:cxn ang="0">
                    <a:pos x="265" y="151"/>
                  </a:cxn>
                  <a:cxn ang="0">
                    <a:pos x="258" y="168"/>
                  </a:cxn>
                  <a:cxn ang="0">
                    <a:pos x="244" y="173"/>
                  </a:cxn>
                  <a:cxn ang="0">
                    <a:pos x="232" y="180"/>
                  </a:cxn>
                  <a:cxn ang="0">
                    <a:pos x="225" y="189"/>
                  </a:cxn>
                  <a:cxn ang="0">
                    <a:pos x="213" y="192"/>
                  </a:cxn>
                  <a:cxn ang="0">
                    <a:pos x="199" y="187"/>
                  </a:cxn>
                  <a:cxn ang="0">
                    <a:pos x="190" y="178"/>
                  </a:cxn>
                  <a:cxn ang="0">
                    <a:pos x="187" y="161"/>
                  </a:cxn>
                  <a:cxn ang="0">
                    <a:pos x="178" y="156"/>
                  </a:cxn>
                  <a:cxn ang="0">
                    <a:pos x="166" y="147"/>
                  </a:cxn>
                  <a:cxn ang="0">
                    <a:pos x="152" y="140"/>
                  </a:cxn>
                  <a:cxn ang="0">
                    <a:pos x="140" y="130"/>
                  </a:cxn>
                  <a:cxn ang="0">
                    <a:pos x="126" y="130"/>
                  </a:cxn>
                  <a:cxn ang="0">
                    <a:pos x="111" y="123"/>
                  </a:cxn>
                  <a:cxn ang="0">
                    <a:pos x="100" y="118"/>
                  </a:cxn>
                  <a:cxn ang="0">
                    <a:pos x="85" y="118"/>
                  </a:cxn>
                  <a:cxn ang="0">
                    <a:pos x="71" y="121"/>
                  </a:cxn>
                  <a:cxn ang="0">
                    <a:pos x="55" y="125"/>
                  </a:cxn>
                  <a:cxn ang="0">
                    <a:pos x="45" y="135"/>
                  </a:cxn>
                  <a:cxn ang="0">
                    <a:pos x="31" y="137"/>
                  </a:cxn>
                  <a:cxn ang="0">
                    <a:pos x="31" y="118"/>
                  </a:cxn>
                  <a:cxn ang="0">
                    <a:pos x="33" y="99"/>
                  </a:cxn>
                  <a:cxn ang="0">
                    <a:pos x="22" y="90"/>
                  </a:cxn>
                  <a:cxn ang="0">
                    <a:pos x="14" y="83"/>
                  </a:cxn>
                  <a:cxn ang="0">
                    <a:pos x="22" y="80"/>
                  </a:cxn>
                  <a:cxn ang="0">
                    <a:pos x="12" y="71"/>
                  </a:cxn>
                  <a:cxn ang="0">
                    <a:pos x="12" y="78"/>
                  </a:cxn>
                  <a:cxn ang="0">
                    <a:pos x="5" y="64"/>
                  </a:cxn>
                  <a:cxn ang="0">
                    <a:pos x="10" y="50"/>
                  </a:cxn>
                  <a:cxn ang="0">
                    <a:pos x="5" y="33"/>
                  </a:cxn>
                  <a:cxn ang="0">
                    <a:pos x="5" y="23"/>
                  </a:cxn>
                  <a:cxn ang="0">
                    <a:pos x="19" y="14"/>
                  </a:cxn>
                  <a:cxn ang="0">
                    <a:pos x="36" y="12"/>
                  </a:cxn>
                  <a:cxn ang="0">
                    <a:pos x="50" y="19"/>
                  </a:cxn>
                  <a:cxn ang="0">
                    <a:pos x="59" y="31"/>
                  </a:cxn>
                  <a:cxn ang="0">
                    <a:pos x="71" y="38"/>
                  </a:cxn>
                  <a:cxn ang="0">
                    <a:pos x="88" y="38"/>
                  </a:cxn>
                  <a:cxn ang="0">
                    <a:pos x="100" y="33"/>
                  </a:cxn>
                  <a:cxn ang="0">
                    <a:pos x="104" y="21"/>
                  </a:cxn>
                  <a:cxn ang="0">
                    <a:pos x="119" y="14"/>
                  </a:cxn>
                </a:cxnLst>
                <a:rect l="0" t="0" r="r" b="b"/>
                <a:pathLst>
                  <a:path w="306" h="194">
                    <a:moveTo>
                      <a:pt x="128" y="9"/>
                    </a:moveTo>
                    <a:lnTo>
                      <a:pt x="128" y="7"/>
                    </a:lnTo>
                    <a:lnTo>
                      <a:pt x="128" y="7"/>
                    </a:lnTo>
                    <a:lnTo>
                      <a:pt x="126" y="7"/>
                    </a:lnTo>
                    <a:lnTo>
                      <a:pt x="126" y="7"/>
                    </a:lnTo>
                    <a:lnTo>
                      <a:pt x="126" y="5"/>
                    </a:lnTo>
                    <a:lnTo>
                      <a:pt x="126" y="5"/>
                    </a:lnTo>
                    <a:lnTo>
                      <a:pt x="123" y="5"/>
                    </a:lnTo>
                    <a:lnTo>
                      <a:pt x="123" y="5"/>
                    </a:lnTo>
                    <a:lnTo>
                      <a:pt x="123" y="5"/>
                    </a:lnTo>
                    <a:lnTo>
                      <a:pt x="126" y="5"/>
                    </a:lnTo>
                    <a:lnTo>
                      <a:pt x="126" y="5"/>
                    </a:lnTo>
                    <a:lnTo>
                      <a:pt x="126" y="5"/>
                    </a:lnTo>
                    <a:lnTo>
                      <a:pt x="128" y="5"/>
                    </a:lnTo>
                    <a:lnTo>
                      <a:pt x="128" y="5"/>
                    </a:lnTo>
                    <a:lnTo>
                      <a:pt x="128" y="5"/>
                    </a:lnTo>
                    <a:lnTo>
                      <a:pt x="130" y="5"/>
                    </a:lnTo>
                    <a:lnTo>
                      <a:pt x="130" y="5"/>
                    </a:lnTo>
                    <a:lnTo>
                      <a:pt x="133" y="5"/>
                    </a:lnTo>
                    <a:lnTo>
                      <a:pt x="133" y="5"/>
                    </a:lnTo>
                    <a:lnTo>
                      <a:pt x="133" y="2"/>
                    </a:lnTo>
                    <a:lnTo>
                      <a:pt x="133" y="2"/>
                    </a:lnTo>
                    <a:lnTo>
                      <a:pt x="133" y="2"/>
                    </a:lnTo>
                    <a:lnTo>
                      <a:pt x="133" y="0"/>
                    </a:lnTo>
                    <a:lnTo>
                      <a:pt x="135" y="0"/>
                    </a:lnTo>
                    <a:lnTo>
                      <a:pt x="135" y="2"/>
                    </a:lnTo>
                    <a:lnTo>
                      <a:pt x="135" y="2"/>
                    </a:lnTo>
                    <a:lnTo>
                      <a:pt x="135" y="2"/>
                    </a:lnTo>
                    <a:lnTo>
                      <a:pt x="138" y="2"/>
                    </a:lnTo>
                    <a:lnTo>
                      <a:pt x="138" y="5"/>
                    </a:lnTo>
                    <a:lnTo>
                      <a:pt x="138" y="5"/>
                    </a:lnTo>
                    <a:lnTo>
                      <a:pt x="138" y="5"/>
                    </a:lnTo>
                    <a:lnTo>
                      <a:pt x="138" y="5"/>
                    </a:lnTo>
                    <a:lnTo>
                      <a:pt x="138" y="5"/>
                    </a:lnTo>
                    <a:lnTo>
                      <a:pt x="140" y="5"/>
                    </a:lnTo>
                    <a:lnTo>
                      <a:pt x="140" y="5"/>
                    </a:lnTo>
                    <a:lnTo>
                      <a:pt x="140" y="7"/>
                    </a:lnTo>
                    <a:lnTo>
                      <a:pt x="140" y="7"/>
                    </a:lnTo>
                    <a:lnTo>
                      <a:pt x="142" y="7"/>
                    </a:lnTo>
                    <a:lnTo>
                      <a:pt x="142" y="7"/>
                    </a:lnTo>
                    <a:lnTo>
                      <a:pt x="142" y="7"/>
                    </a:lnTo>
                    <a:lnTo>
                      <a:pt x="145" y="7"/>
                    </a:lnTo>
                    <a:lnTo>
                      <a:pt x="145" y="7"/>
                    </a:lnTo>
                    <a:lnTo>
                      <a:pt x="145" y="7"/>
                    </a:lnTo>
                    <a:lnTo>
                      <a:pt x="145" y="7"/>
                    </a:lnTo>
                    <a:lnTo>
                      <a:pt x="145" y="7"/>
                    </a:lnTo>
                    <a:lnTo>
                      <a:pt x="147" y="7"/>
                    </a:lnTo>
                    <a:lnTo>
                      <a:pt x="147" y="7"/>
                    </a:lnTo>
                    <a:lnTo>
                      <a:pt x="147" y="9"/>
                    </a:lnTo>
                    <a:lnTo>
                      <a:pt x="147" y="9"/>
                    </a:lnTo>
                    <a:lnTo>
                      <a:pt x="147" y="9"/>
                    </a:lnTo>
                    <a:lnTo>
                      <a:pt x="147" y="12"/>
                    </a:lnTo>
                    <a:lnTo>
                      <a:pt x="149" y="12"/>
                    </a:lnTo>
                    <a:lnTo>
                      <a:pt x="149" y="12"/>
                    </a:lnTo>
                    <a:lnTo>
                      <a:pt x="149" y="12"/>
                    </a:lnTo>
                    <a:lnTo>
                      <a:pt x="149" y="14"/>
                    </a:lnTo>
                    <a:lnTo>
                      <a:pt x="152" y="14"/>
                    </a:lnTo>
                    <a:lnTo>
                      <a:pt x="152" y="14"/>
                    </a:lnTo>
                    <a:lnTo>
                      <a:pt x="152" y="14"/>
                    </a:lnTo>
                    <a:lnTo>
                      <a:pt x="154" y="14"/>
                    </a:lnTo>
                    <a:lnTo>
                      <a:pt x="154" y="14"/>
                    </a:lnTo>
                    <a:lnTo>
                      <a:pt x="154" y="14"/>
                    </a:lnTo>
                    <a:lnTo>
                      <a:pt x="156" y="14"/>
                    </a:lnTo>
                    <a:lnTo>
                      <a:pt x="156" y="14"/>
                    </a:lnTo>
                    <a:lnTo>
                      <a:pt x="159" y="14"/>
                    </a:lnTo>
                    <a:lnTo>
                      <a:pt x="159" y="14"/>
                    </a:lnTo>
                    <a:lnTo>
                      <a:pt x="159" y="14"/>
                    </a:lnTo>
                    <a:lnTo>
                      <a:pt x="161" y="14"/>
                    </a:lnTo>
                    <a:lnTo>
                      <a:pt x="161" y="14"/>
                    </a:lnTo>
                    <a:lnTo>
                      <a:pt x="161" y="14"/>
                    </a:lnTo>
                    <a:lnTo>
                      <a:pt x="161" y="14"/>
                    </a:lnTo>
                    <a:lnTo>
                      <a:pt x="161" y="14"/>
                    </a:lnTo>
                    <a:lnTo>
                      <a:pt x="164" y="14"/>
                    </a:lnTo>
                    <a:lnTo>
                      <a:pt x="164" y="14"/>
                    </a:lnTo>
                    <a:lnTo>
                      <a:pt x="164" y="16"/>
                    </a:lnTo>
                    <a:lnTo>
                      <a:pt x="164" y="16"/>
                    </a:lnTo>
                    <a:lnTo>
                      <a:pt x="164" y="16"/>
                    </a:lnTo>
                    <a:lnTo>
                      <a:pt x="164" y="19"/>
                    </a:lnTo>
                    <a:lnTo>
                      <a:pt x="164" y="19"/>
                    </a:lnTo>
                    <a:lnTo>
                      <a:pt x="164" y="19"/>
                    </a:lnTo>
                    <a:lnTo>
                      <a:pt x="164" y="21"/>
                    </a:lnTo>
                    <a:lnTo>
                      <a:pt x="164" y="21"/>
                    </a:lnTo>
                    <a:lnTo>
                      <a:pt x="161" y="21"/>
                    </a:lnTo>
                    <a:lnTo>
                      <a:pt x="161" y="21"/>
                    </a:lnTo>
                    <a:lnTo>
                      <a:pt x="164" y="21"/>
                    </a:lnTo>
                    <a:lnTo>
                      <a:pt x="164" y="21"/>
                    </a:lnTo>
                    <a:lnTo>
                      <a:pt x="164" y="23"/>
                    </a:lnTo>
                    <a:lnTo>
                      <a:pt x="166" y="23"/>
                    </a:lnTo>
                    <a:lnTo>
                      <a:pt x="166" y="23"/>
                    </a:lnTo>
                    <a:lnTo>
                      <a:pt x="166" y="23"/>
                    </a:lnTo>
                    <a:lnTo>
                      <a:pt x="166" y="23"/>
                    </a:lnTo>
                    <a:lnTo>
                      <a:pt x="166" y="23"/>
                    </a:lnTo>
                    <a:lnTo>
                      <a:pt x="168" y="23"/>
                    </a:lnTo>
                    <a:lnTo>
                      <a:pt x="168" y="23"/>
                    </a:lnTo>
                    <a:lnTo>
                      <a:pt x="168" y="26"/>
                    </a:lnTo>
                    <a:lnTo>
                      <a:pt x="168" y="26"/>
                    </a:lnTo>
                    <a:lnTo>
                      <a:pt x="168" y="26"/>
                    </a:lnTo>
                    <a:lnTo>
                      <a:pt x="168" y="26"/>
                    </a:lnTo>
                    <a:lnTo>
                      <a:pt x="168" y="26"/>
                    </a:lnTo>
                    <a:lnTo>
                      <a:pt x="168" y="26"/>
                    </a:lnTo>
                    <a:lnTo>
                      <a:pt x="166" y="26"/>
                    </a:lnTo>
                    <a:lnTo>
                      <a:pt x="166" y="26"/>
                    </a:lnTo>
                    <a:lnTo>
                      <a:pt x="166" y="26"/>
                    </a:lnTo>
                    <a:lnTo>
                      <a:pt x="166" y="26"/>
                    </a:lnTo>
                    <a:lnTo>
                      <a:pt x="166" y="28"/>
                    </a:lnTo>
                    <a:lnTo>
                      <a:pt x="166" y="28"/>
                    </a:lnTo>
                    <a:lnTo>
                      <a:pt x="166" y="28"/>
                    </a:lnTo>
                    <a:lnTo>
                      <a:pt x="166" y="31"/>
                    </a:lnTo>
                    <a:lnTo>
                      <a:pt x="166" y="31"/>
                    </a:lnTo>
                    <a:lnTo>
                      <a:pt x="166" y="31"/>
                    </a:lnTo>
                    <a:lnTo>
                      <a:pt x="166" y="31"/>
                    </a:lnTo>
                    <a:lnTo>
                      <a:pt x="166" y="33"/>
                    </a:lnTo>
                    <a:lnTo>
                      <a:pt x="166" y="33"/>
                    </a:lnTo>
                    <a:lnTo>
                      <a:pt x="166" y="33"/>
                    </a:lnTo>
                    <a:lnTo>
                      <a:pt x="166" y="33"/>
                    </a:lnTo>
                    <a:lnTo>
                      <a:pt x="166" y="35"/>
                    </a:lnTo>
                    <a:lnTo>
                      <a:pt x="166" y="35"/>
                    </a:lnTo>
                    <a:lnTo>
                      <a:pt x="166" y="35"/>
                    </a:lnTo>
                    <a:lnTo>
                      <a:pt x="166" y="35"/>
                    </a:lnTo>
                    <a:lnTo>
                      <a:pt x="168" y="35"/>
                    </a:lnTo>
                    <a:lnTo>
                      <a:pt x="168" y="38"/>
                    </a:lnTo>
                    <a:lnTo>
                      <a:pt x="168" y="38"/>
                    </a:lnTo>
                    <a:lnTo>
                      <a:pt x="168" y="38"/>
                    </a:lnTo>
                    <a:lnTo>
                      <a:pt x="168" y="38"/>
                    </a:lnTo>
                    <a:lnTo>
                      <a:pt x="171" y="38"/>
                    </a:lnTo>
                    <a:lnTo>
                      <a:pt x="171" y="38"/>
                    </a:lnTo>
                    <a:lnTo>
                      <a:pt x="171" y="40"/>
                    </a:lnTo>
                    <a:lnTo>
                      <a:pt x="173" y="40"/>
                    </a:lnTo>
                    <a:lnTo>
                      <a:pt x="173" y="40"/>
                    </a:lnTo>
                    <a:lnTo>
                      <a:pt x="173" y="40"/>
                    </a:lnTo>
                    <a:lnTo>
                      <a:pt x="173" y="40"/>
                    </a:lnTo>
                    <a:lnTo>
                      <a:pt x="175" y="40"/>
                    </a:lnTo>
                    <a:lnTo>
                      <a:pt x="175" y="40"/>
                    </a:lnTo>
                    <a:lnTo>
                      <a:pt x="178" y="40"/>
                    </a:lnTo>
                    <a:lnTo>
                      <a:pt x="178" y="40"/>
                    </a:lnTo>
                    <a:lnTo>
                      <a:pt x="178" y="40"/>
                    </a:lnTo>
                    <a:lnTo>
                      <a:pt x="180" y="40"/>
                    </a:lnTo>
                    <a:lnTo>
                      <a:pt x="180" y="40"/>
                    </a:lnTo>
                    <a:lnTo>
                      <a:pt x="180" y="40"/>
                    </a:lnTo>
                    <a:lnTo>
                      <a:pt x="180" y="40"/>
                    </a:lnTo>
                    <a:lnTo>
                      <a:pt x="182" y="40"/>
                    </a:lnTo>
                    <a:lnTo>
                      <a:pt x="182" y="40"/>
                    </a:lnTo>
                    <a:lnTo>
                      <a:pt x="185" y="40"/>
                    </a:lnTo>
                    <a:lnTo>
                      <a:pt x="185" y="40"/>
                    </a:lnTo>
                    <a:lnTo>
                      <a:pt x="185" y="40"/>
                    </a:lnTo>
                    <a:lnTo>
                      <a:pt x="185" y="40"/>
                    </a:lnTo>
                    <a:lnTo>
                      <a:pt x="187" y="40"/>
                    </a:lnTo>
                    <a:lnTo>
                      <a:pt x="187" y="40"/>
                    </a:lnTo>
                    <a:lnTo>
                      <a:pt x="187" y="40"/>
                    </a:lnTo>
                    <a:lnTo>
                      <a:pt x="187" y="42"/>
                    </a:lnTo>
                    <a:lnTo>
                      <a:pt x="190" y="42"/>
                    </a:lnTo>
                    <a:lnTo>
                      <a:pt x="190" y="42"/>
                    </a:lnTo>
                    <a:lnTo>
                      <a:pt x="192" y="42"/>
                    </a:lnTo>
                    <a:lnTo>
                      <a:pt x="192" y="42"/>
                    </a:lnTo>
                    <a:lnTo>
                      <a:pt x="192" y="42"/>
                    </a:lnTo>
                    <a:lnTo>
                      <a:pt x="192" y="40"/>
                    </a:lnTo>
                    <a:lnTo>
                      <a:pt x="194" y="40"/>
                    </a:lnTo>
                    <a:lnTo>
                      <a:pt x="194" y="40"/>
                    </a:lnTo>
                    <a:lnTo>
                      <a:pt x="194" y="38"/>
                    </a:lnTo>
                    <a:lnTo>
                      <a:pt x="194" y="38"/>
                    </a:lnTo>
                    <a:lnTo>
                      <a:pt x="194" y="38"/>
                    </a:lnTo>
                    <a:lnTo>
                      <a:pt x="197" y="38"/>
                    </a:lnTo>
                    <a:lnTo>
                      <a:pt x="197" y="40"/>
                    </a:lnTo>
                    <a:lnTo>
                      <a:pt x="197" y="40"/>
                    </a:lnTo>
                    <a:lnTo>
                      <a:pt x="197" y="38"/>
                    </a:lnTo>
                    <a:lnTo>
                      <a:pt x="199" y="38"/>
                    </a:lnTo>
                    <a:lnTo>
                      <a:pt x="199" y="40"/>
                    </a:lnTo>
                    <a:lnTo>
                      <a:pt x="199" y="40"/>
                    </a:lnTo>
                    <a:lnTo>
                      <a:pt x="199" y="40"/>
                    </a:lnTo>
                    <a:lnTo>
                      <a:pt x="199" y="40"/>
                    </a:lnTo>
                    <a:lnTo>
                      <a:pt x="201" y="40"/>
                    </a:lnTo>
                    <a:lnTo>
                      <a:pt x="201" y="42"/>
                    </a:lnTo>
                    <a:lnTo>
                      <a:pt x="201" y="42"/>
                    </a:lnTo>
                    <a:lnTo>
                      <a:pt x="201" y="42"/>
                    </a:lnTo>
                    <a:lnTo>
                      <a:pt x="201" y="42"/>
                    </a:lnTo>
                    <a:lnTo>
                      <a:pt x="204" y="42"/>
                    </a:lnTo>
                    <a:lnTo>
                      <a:pt x="204" y="42"/>
                    </a:lnTo>
                    <a:lnTo>
                      <a:pt x="204" y="42"/>
                    </a:lnTo>
                    <a:lnTo>
                      <a:pt x="204" y="45"/>
                    </a:lnTo>
                    <a:lnTo>
                      <a:pt x="206" y="45"/>
                    </a:lnTo>
                    <a:lnTo>
                      <a:pt x="206" y="45"/>
                    </a:lnTo>
                    <a:lnTo>
                      <a:pt x="206" y="45"/>
                    </a:lnTo>
                    <a:lnTo>
                      <a:pt x="206" y="47"/>
                    </a:lnTo>
                    <a:lnTo>
                      <a:pt x="206" y="47"/>
                    </a:lnTo>
                    <a:lnTo>
                      <a:pt x="206" y="50"/>
                    </a:lnTo>
                    <a:lnTo>
                      <a:pt x="206" y="50"/>
                    </a:lnTo>
                    <a:lnTo>
                      <a:pt x="206" y="52"/>
                    </a:lnTo>
                    <a:lnTo>
                      <a:pt x="206" y="52"/>
                    </a:lnTo>
                    <a:lnTo>
                      <a:pt x="206" y="52"/>
                    </a:lnTo>
                    <a:lnTo>
                      <a:pt x="206" y="52"/>
                    </a:lnTo>
                    <a:lnTo>
                      <a:pt x="209" y="52"/>
                    </a:lnTo>
                    <a:lnTo>
                      <a:pt x="209" y="54"/>
                    </a:lnTo>
                    <a:lnTo>
                      <a:pt x="209" y="54"/>
                    </a:lnTo>
                    <a:lnTo>
                      <a:pt x="209" y="54"/>
                    </a:lnTo>
                    <a:lnTo>
                      <a:pt x="209" y="57"/>
                    </a:lnTo>
                    <a:lnTo>
                      <a:pt x="209" y="57"/>
                    </a:lnTo>
                    <a:lnTo>
                      <a:pt x="211" y="57"/>
                    </a:lnTo>
                    <a:lnTo>
                      <a:pt x="211" y="57"/>
                    </a:lnTo>
                    <a:lnTo>
                      <a:pt x="211" y="59"/>
                    </a:lnTo>
                    <a:lnTo>
                      <a:pt x="211" y="59"/>
                    </a:lnTo>
                    <a:lnTo>
                      <a:pt x="211" y="59"/>
                    </a:lnTo>
                    <a:lnTo>
                      <a:pt x="213" y="59"/>
                    </a:lnTo>
                    <a:lnTo>
                      <a:pt x="213" y="59"/>
                    </a:lnTo>
                    <a:lnTo>
                      <a:pt x="213" y="61"/>
                    </a:lnTo>
                    <a:lnTo>
                      <a:pt x="213" y="61"/>
                    </a:lnTo>
                    <a:lnTo>
                      <a:pt x="213" y="61"/>
                    </a:lnTo>
                    <a:lnTo>
                      <a:pt x="213" y="64"/>
                    </a:lnTo>
                    <a:lnTo>
                      <a:pt x="213" y="64"/>
                    </a:lnTo>
                    <a:lnTo>
                      <a:pt x="213" y="64"/>
                    </a:lnTo>
                    <a:lnTo>
                      <a:pt x="213" y="66"/>
                    </a:lnTo>
                    <a:lnTo>
                      <a:pt x="216" y="66"/>
                    </a:lnTo>
                    <a:lnTo>
                      <a:pt x="216" y="66"/>
                    </a:lnTo>
                    <a:lnTo>
                      <a:pt x="216" y="68"/>
                    </a:lnTo>
                    <a:lnTo>
                      <a:pt x="216" y="68"/>
                    </a:lnTo>
                    <a:lnTo>
                      <a:pt x="216" y="71"/>
                    </a:lnTo>
                    <a:lnTo>
                      <a:pt x="216" y="71"/>
                    </a:lnTo>
                    <a:lnTo>
                      <a:pt x="216" y="71"/>
                    </a:lnTo>
                    <a:lnTo>
                      <a:pt x="216" y="73"/>
                    </a:lnTo>
                    <a:lnTo>
                      <a:pt x="218" y="73"/>
                    </a:lnTo>
                    <a:lnTo>
                      <a:pt x="218" y="73"/>
                    </a:lnTo>
                    <a:lnTo>
                      <a:pt x="218" y="73"/>
                    </a:lnTo>
                    <a:lnTo>
                      <a:pt x="218" y="73"/>
                    </a:lnTo>
                    <a:lnTo>
                      <a:pt x="218" y="73"/>
                    </a:lnTo>
                    <a:lnTo>
                      <a:pt x="220" y="73"/>
                    </a:lnTo>
                    <a:lnTo>
                      <a:pt x="220" y="73"/>
                    </a:lnTo>
                    <a:lnTo>
                      <a:pt x="220" y="76"/>
                    </a:lnTo>
                    <a:lnTo>
                      <a:pt x="220" y="76"/>
                    </a:lnTo>
                    <a:lnTo>
                      <a:pt x="223" y="76"/>
                    </a:lnTo>
                    <a:lnTo>
                      <a:pt x="223" y="76"/>
                    </a:lnTo>
                    <a:lnTo>
                      <a:pt x="223" y="76"/>
                    </a:lnTo>
                    <a:lnTo>
                      <a:pt x="223" y="78"/>
                    </a:lnTo>
                    <a:lnTo>
                      <a:pt x="225" y="78"/>
                    </a:lnTo>
                    <a:lnTo>
                      <a:pt x="225" y="78"/>
                    </a:lnTo>
                    <a:lnTo>
                      <a:pt x="225" y="78"/>
                    </a:lnTo>
                    <a:lnTo>
                      <a:pt x="225" y="78"/>
                    </a:lnTo>
                    <a:lnTo>
                      <a:pt x="227" y="78"/>
                    </a:lnTo>
                    <a:lnTo>
                      <a:pt x="227" y="80"/>
                    </a:lnTo>
                    <a:lnTo>
                      <a:pt x="227" y="80"/>
                    </a:lnTo>
                    <a:lnTo>
                      <a:pt x="227" y="80"/>
                    </a:lnTo>
                    <a:lnTo>
                      <a:pt x="227" y="80"/>
                    </a:lnTo>
                    <a:lnTo>
                      <a:pt x="230" y="80"/>
                    </a:lnTo>
                    <a:lnTo>
                      <a:pt x="230" y="80"/>
                    </a:lnTo>
                    <a:lnTo>
                      <a:pt x="230" y="83"/>
                    </a:lnTo>
                    <a:lnTo>
                      <a:pt x="232" y="83"/>
                    </a:lnTo>
                    <a:lnTo>
                      <a:pt x="232" y="83"/>
                    </a:lnTo>
                    <a:lnTo>
                      <a:pt x="232" y="83"/>
                    </a:lnTo>
                    <a:lnTo>
                      <a:pt x="232" y="83"/>
                    </a:lnTo>
                    <a:lnTo>
                      <a:pt x="235" y="83"/>
                    </a:lnTo>
                    <a:lnTo>
                      <a:pt x="235" y="83"/>
                    </a:lnTo>
                    <a:lnTo>
                      <a:pt x="235" y="83"/>
                    </a:lnTo>
                    <a:lnTo>
                      <a:pt x="235" y="85"/>
                    </a:lnTo>
                    <a:lnTo>
                      <a:pt x="235" y="85"/>
                    </a:lnTo>
                    <a:lnTo>
                      <a:pt x="237" y="85"/>
                    </a:lnTo>
                    <a:lnTo>
                      <a:pt x="237" y="85"/>
                    </a:lnTo>
                    <a:lnTo>
                      <a:pt x="237" y="85"/>
                    </a:lnTo>
                    <a:lnTo>
                      <a:pt x="239" y="85"/>
                    </a:lnTo>
                    <a:lnTo>
                      <a:pt x="239" y="87"/>
                    </a:lnTo>
                    <a:lnTo>
                      <a:pt x="239" y="87"/>
                    </a:lnTo>
                    <a:lnTo>
                      <a:pt x="239" y="87"/>
                    </a:lnTo>
                    <a:lnTo>
                      <a:pt x="239" y="87"/>
                    </a:lnTo>
                    <a:lnTo>
                      <a:pt x="242" y="87"/>
                    </a:lnTo>
                    <a:lnTo>
                      <a:pt x="242" y="90"/>
                    </a:lnTo>
                    <a:lnTo>
                      <a:pt x="242" y="90"/>
                    </a:lnTo>
                    <a:lnTo>
                      <a:pt x="242" y="90"/>
                    </a:lnTo>
                    <a:lnTo>
                      <a:pt x="244" y="90"/>
                    </a:lnTo>
                    <a:lnTo>
                      <a:pt x="244" y="92"/>
                    </a:lnTo>
                    <a:lnTo>
                      <a:pt x="244" y="92"/>
                    </a:lnTo>
                    <a:lnTo>
                      <a:pt x="244" y="92"/>
                    </a:lnTo>
                    <a:lnTo>
                      <a:pt x="244" y="92"/>
                    </a:lnTo>
                    <a:lnTo>
                      <a:pt x="246" y="92"/>
                    </a:lnTo>
                    <a:lnTo>
                      <a:pt x="246" y="92"/>
                    </a:lnTo>
                    <a:lnTo>
                      <a:pt x="246" y="92"/>
                    </a:lnTo>
                    <a:lnTo>
                      <a:pt x="246" y="92"/>
                    </a:lnTo>
                    <a:lnTo>
                      <a:pt x="246" y="95"/>
                    </a:lnTo>
                    <a:lnTo>
                      <a:pt x="249" y="95"/>
                    </a:lnTo>
                    <a:lnTo>
                      <a:pt x="249" y="95"/>
                    </a:lnTo>
                    <a:lnTo>
                      <a:pt x="249" y="95"/>
                    </a:lnTo>
                    <a:lnTo>
                      <a:pt x="251" y="95"/>
                    </a:lnTo>
                    <a:lnTo>
                      <a:pt x="251" y="95"/>
                    </a:lnTo>
                    <a:lnTo>
                      <a:pt x="251" y="97"/>
                    </a:lnTo>
                    <a:lnTo>
                      <a:pt x="251" y="97"/>
                    </a:lnTo>
                    <a:lnTo>
                      <a:pt x="251" y="97"/>
                    </a:lnTo>
                    <a:lnTo>
                      <a:pt x="254" y="97"/>
                    </a:lnTo>
                    <a:lnTo>
                      <a:pt x="254" y="97"/>
                    </a:lnTo>
                    <a:lnTo>
                      <a:pt x="254" y="97"/>
                    </a:lnTo>
                    <a:lnTo>
                      <a:pt x="256" y="97"/>
                    </a:lnTo>
                    <a:lnTo>
                      <a:pt x="256" y="97"/>
                    </a:lnTo>
                    <a:lnTo>
                      <a:pt x="256" y="97"/>
                    </a:lnTo>
                    <a:lnTo>
                      <a:pt x="256" y="97"/>
                    </a:lnTo>
                    <a:lnTo>
                      <a:pt x="258" y="97"/>
                    </a:lnTo>
                    <a:lnTo>
                      <a:pt x="258" y="99"/>
                    </a:lnTo>
                    <a:lnTo>
                      <a:pt x="258" y="99"/>
                    </a:lnTo>
                    <a:lnTo>
                      <a:pt x="258" y="99"/>
                    </a:lnTo>
                    <a:lnTo>
                      <a:pt x="258" y="99"/>
                    </a:lnTo>
                    <a:lnTo>
                      <a:pt x="261" y="99"/>
                    </a:lnTo>
                    <a:lnTo>
                      <a:pt x="261" y="102"/>
                    </a:lnTo>
                    <a:lnTo>
                      <a:pt x="261" y="102"/>
                    </a:lnTo>
                    <a:lnTo>
                      <a:pt x="261" y="102"/>
                    </a:lnTo>
                    <a:lnTo>
                      <a:pt x="261" y="102"/>
                    </a:lnTo>
                    <a:lnTo>
                      <a:pt x="263" y="102"/>
                    </a:lnTo>
                    <a:lnTo>
                      <a:pt x="263" y="102"/>
                    </a:lnTo>
                    <a:lnTo>
                      <a:pt x="263" y="102"/>
                    </a:lnTo>
                    <a:lnTo>
                      <a:pt x="265" y="102"/>
                    </a:lnTo>
                    <a:lnTo>
                      <a:pt x="265" y="102"/>
                    </a:lnTo>
                    <a:lnTo>
                      <a:pt x="265" y="104"/>
                    </a:lnTo>
                    <a:lnTo>
                      <a:pt x="265" y="104"/>
                    </a:lnTo>
                    <a:lnTo>
                      <a:pt x="268" y="104"/>
                    </a:lnTo>
                    <a:lnTo>
                      <a:pt x="268" y="104"/>
                    </a:lnTo>
                    <a:lnTo>
                      <a:pt x="268" y="104"/>
                    </a:lnTo>
                    <a:lnTo>
                      <a:pt x="268" y="104"/>
                    </a:lnTo>
                    <a:lnTo>
                      <a:pt x="268" y="106"/>
                    </a:lnTo>
                    <a:lnTo>
                      <a:pt x="270" y="106"/>
                    </a:lnTo>
                    <a:lnTo>
                      <a:pt x="270" y="106"/>
                    </a:lnTo>
                    <a:lnTo>
                      <a:pt x="272" y="106"/>
                    </a:lnTo>
                    <a:lnTo>
                      <a:pt x="272" y="106"/>
                    </a:lnTo>
                    <a:lnTo>
                      <a:pt x="272" y="106"/>
                    </a:lnTo>
                    <a:lnTo>
                      <a:pt x="272" y="109"/>
                    </a:lnTo>
                    <a:lnTo>
                      <a:pt x="272" y="109"/>
                    </a:lnTo>
                    <a:lnTo>
                      <a:pt x="275" y="109"/>
                    </a:lnTo>
                    <a:lnTo>
                      <a:pt x="275" y="109"/>
                    </a:lnTo>
                    <a:lnTo>
                      <a:pt x="275" y="109"/>
                    </a:lnTo>
                    <a:lnTo>
                      <a:pt x="275" y="111"/>
                    </a:lnTo>
                    <a:lnTo>
                      <a:pt x="275" y="111"/>
                    </a:lnTo>
                    <a:lnTo>
                      <a:pt x="275" y="111"/>
                    </a:lnTo>
                    <a:lnTo>
                      <a:pt x="277" y="111"/>
                    </a:lnTo>
                    <a:lnTo>
                      <a:pt x="277" y="111"/>
                    </a:lnTo>
                    <a:lnTo>
                      <a:pt x="277" y="111"/>
                    </a:lnTo>
                    <a:lnTo>
                      <a:pt x="280" y="111"/>
                    </a:lnTo>
                    <a:lnTo>
                      <a:pt x="280" y="111"/>
                    </a:lnTo>
                    <a:lnTo>
                      <a:pt x="280" y="114"/>
                    </a:lnTo>
                    <a:lnTo>
                      <a:pt x="280" y="114"/>
                    </a:lnTo>
                    <a:lnTo>
                      <a:pt x="282" y="114"/>
                    </a:lnTo>
                    <a:lnTo>
                      <a:pt x="282" y="114"/>
                    </a:lnTo>
                    <a:lnTo>
                      <a:pt x="282" y="114"/>
                    </a:lnTo>
                    <a:lnTo>
                      <a:pt x="284" y="114"/>
                    </a:lnTo>
                    <a:lnTo>
                      <a:pt x="284" y="114"/>
                    </a:lnTo>
                    <a:lnTo>
                      <a:pt x="284" y="116"/>
                    </a:lnTo>
                    <a:lnTo>
                      <a:pt x="284" y="116"/>
                    </a:lnTo>
                    <a:lnTo>
                      <a:pt x="287" y="116"/>
                    </a:lnTo>
                    <a:lnTo>
                      <a:pt x="287" y="116"/>
                    </a:lnTo>
                    <a:lnTo>
                      <a:pt x="287" y="116"/>
                    </a:lnTo>
                    <a:lnTo>
                      <a:pt x="289" y="116"/>
                    </a:lnTo>
                    <a:lnTo>
                      <a:pt x="289" y="116"/>
                    </a:lnTo>
                    <a:lnTo>
                      <a:pt x="289" y="114"/>
                    </a:lnTo>
                    <a:lnTo>
                      <a:pt x="291" y="114"/>
                    </a:lnTo>
                    <a:lnTo>
                      <a:pt x="291" y="116"/>
                    </a:lnTo>
                    <a:lnTo>
                      <a:pt x="291" y="116"/>
                    </a:lnTo>
                    <a:lnTo>
                      <a:pt x="291" y="116"/>
                    </a:lnTo>
                    <a:lnTo>
                      <a:pt x="291" y="116"/>
                    </a:lnTo>
                    <a:lnTo>
                      <a:pt x="294" y="116"/>
                    </a:lnTo>
                    <a:lnTo>
                      <a:pt x="294" y="116"/>
                    </a:lnTo>
                    <a:lnTo>
                      <a:pt x="294" y="116"/>
                    </a:lnTo>
                    <a:lnTo>
                      <a:pt x="294" y="118"/>
                    </a:lnTo>
                    <a:lnTo>
                      <a:pt x="296" y="118"/>
                    </a:lnTo>
                    <a:lnTo>
                      <a:pt x="296" y="118"/>
                    </a:lnTo>
                    <a:lnTo>
                      <a:pt x="298" y="118"/>
                    </a:lnTo>
                    <a:lnTo>
                      <a:pt x="298" y="118"/>
                    </a:lnTo>
                    <a:lnTo>
                      <a:pt x="298" y="118"/>
                    </a:lnTo>
                    <a:lnTo>
                      <a:pt x="298" y="121"/>
                    </a:lnTo>
                    <a:lnTo>
                      <a:pt x="298" y="121"/>
                    </a:lnTo>
                    <a:lnTo>
                      <a:pt x="298" y="121"/>
                    </a:lnTo>
                    <a:lnTo>
                      <a:pt x="301" y="121"/>
                    </a:lnTo>
                    <a:lnTo>
                      <a:pt x="301" y="121"/>
                    </a:lnTo>
                    <a:lnTo>
                      <a:pt x="301" y="121"/>
                    </a:lnTo>
                    <a:lnTo>
                      <a:pt x="303" y="121"/>
                    </a:lnTo>
                    <a:lnTo>
                      <a:pt x="303" y="121"/>
                    </a:lnTo>
                    <a:lnTo>
                      <a:pt x="306" y="121"/>
                    </a:lnTo>
                    <a:lnTo>
                      <a:pt x="306" y="121"/>
                    </a:lnTo>
                    <a:lnTo>
                      <a:pt x="306" y="123"/>
                    </a:lnTo>
                    <a:lnTo>
                      <a:pt x="306" y="123"/>
                    </a:lnTo>
                    <a:lnTo>
                      <a:pt x="306" y="123"/>
                    </a:lnTo>
                    <a:lnTo>
                      <a:pt x="306" y="123"/>
                    </a:lnTo>
                    <a:lnTo>
                      <a:pt x="306" y="123"/>
                    </a:lnTo>
                    <a:lnTo>
                      <a:pt x="306" y="125"/>
                    </a:lnTo>
                    <a:lnTo>
                      <a:pt x="306" y="125"/>
                    </a:lnTo>
                    <a:lnTo>
                      <a:pt x="306" y="125"/>
                    </a:lnTo>
                    <a:lnTo>
                      <a:pt x="303" y="125"/>
                    </a:lnTo>
                    <a:lnTo>
                      <a:pt x="303" y="128"/>
                    </a:lnTo>
                    <a:lnTo>
                      <a:pt x="303" y="128"/>
                    </a:lnTo>
                    <a:lnTo>
                      <a:pt x="303" y="130"/>
                    </a:lnTo>
                    <a:lnTo>
                      <a:pt x="303" y="130"/>
                    </a:lnTo>
                    <a:lnTo>
                      <a:pt x="303" y="132"/>
                    </a:lnTo>
                    <a:lnTo>
                      <a:pt x="303" y="132"/>
                    </a:lnTo>
                    <a:lnTo>
                      <a:pt x="303" y="132"/>
                    </a:lnTo>
                    <a:lnTo>
                      <a:pt x="306" y="132"/>
                    </a:lnTo>
                    <a:lnTo>
                      <a:pt x="306" y="135"/>
                    </a:lnTo>
                    <a:lnTo>
                      <a:pt x="306" y="135"/>
                    </a:lnTo>
                    <a:lnTo>
                      <a:pt x="306" y="135"/>
                    </a:lnTo>
                    <a:lnTo>
                      <a:pt x="306" y="137"/>
                    </a:lnTo>
                    <a:lnTo>
                      <a:pt x="306" y="137"/>
                    </a:lnTo>
                    <a:lnTo>
                      <a:pt x="303" y="137"/>
                    </a:lnTo>
                    <a:lnTo>
                      <a:pt x="303" y="137"/>
                    </a:lnTo>
                    <a:lnTo>
                      <a:pt x="303" y="140"/>
                    </a:lnTo>
                    <a:lnTo>
                      <a:pt x="303" y="140"/>
                    </a:lnTo>
                    <a:lnTo>
                      <a:pt x="301" y="140"/>
                    </a:lnTo>
                    <a:lnTo>
                      <a:pt x="301" y="140"/>
                    </a:lnTo>
                    <a:lnTo>
                      <a:pt x="301" y="140"/>
                    </a:lnTo>
                    <a:lnTo>
                      <a:pt x="298" y="140"/>
                    </a:lnTo>
                    <a:lnTo>
                      <a:pt x="298" y="140"/>
                    </a:lnTo>
                    <a:lnTo>
                      <a:pt x="298" y="140"/>
                    </a:lnTo>
                    <a:lnTo>
                      <a:pt x="298" y="137"/>
                    </a:lnTo>
                    <a:lnTo>
                      <a:pt x="296" y="137"/>
                    </a:lnTo>
                    <a:lnTo>
                      <a:pt x="296" y="137"/>
                    </a:lnTo>
                    <a:lnTo>
                      <a:pt x="294" y="137"/>
                    </a:lnTo>
                    <a:lnTo>
                      <a:pt x="294" y="137"/>
                    </a:lnTo>
                    <a:lnTo>
                      <a:pt x="294" y="137"/>
                    </a:lnTo>
                    <a:lnTo>
                      <a:pt x="294" y="135"/>
                    </a:lnTo>
                    <a:lnTo>
                      <a:pt x="294" y="135"/>
                    </a:lnTo>
                    <a:lnTo>
                      <a:pt x="291" y="135"/>
                    </a:lnTo>
                    <a:lnTo>
                      <a:pt x="291" y="135"/>
                    </a:lnTo>
                    <a:lnTo>
                      <a:pt x="291" y="135"/>
                    </a:lnTo>
                    <a:lnTo>
                      <a:pt x="289" y="135"/>
                    </a:lnTo>
                    <a:lnTo>
                      <a:pt x="289" y="135"/>
                    </a:lnTo>
                    <a:lnTo>
                      <a:pt x="289" y="135"/>
                    </a:lnTo>
                    <a:lnTo>
                      <a:pt x="287" y="135"/>
                    </a:lnTo>
                    <a:lnTo>
                      <a:pt x="287" y="132"/>
                    </a:lnTo>
                    <a:lnTo>
                      <a:pt x="287" y="132"/>
                    </a:lnTo>
                    <a:lnTo>
                      <a:pt x="287" y="132"/>
                    </a:lnTo>
                    <a:lnTo>
                      <a:pt x="287" y="135"/>
                    </a:lnTo>
                    <a:lnTo>
                      <a:pt x="284" y="135"/>
                    </a:lnTo>
                    <a:lnTo>
                      <a:pt x="284" y="135"/>
                    </a:lnTo>
                    <a:lnTo>
                      <a:pt x="284" y="137"/>
                    </a:lnTo>
                    <a:lnTo>
                      <a:pt x="284" y="137"/>
                    </a:lnTo>
                    <a:lnTo>
                      <a:pt x="284" y="137"/>
                    </a:lnTo>
                    <a:lnTo>
                      <a:pt x="284" y="140"/>
                    </a:lnTo>
                    <a:lnTo>
                      <a:pt x="284" y="140"/>
                    </a:lnTo>
                    <a:lnTo>
                      <a:pt x="284" y="140"/>
                    </a:lnTo>
                    <a:lnTo>
                      <a:pt x="284" y="142"/>
                    </a:lnTo>
                    <a:lnTo>
                      <a:pt x="282" y="142"/>
                    </a:lnTo>
                    <a:lnTo>
                      <a:pt x="282" y="142"/>
                    </a:lnTo>
                    <a:lnTo>
                      <a:pt x="280" y="142"/>
                    </a:lnTo>
                    <a:lnTo>
                      <a:pt x="280" y="142"/>
                    </a:lnTo>
                    <a:lnTo>
                      <a:pt x="280" y="142"/>
                    </a:lnTo>
                    <a:lnTo>
                      <a:pt x="277" y="142"/>
                    </a:lnTo>
                    <a:lnTo>
                      <a:pt x="277" y="142"/>
                    </a:lnTo>
                    <a:lnTo>
                      <a:pt x="275" y="142"/>
                    </a:lnTo>
                    <a:lnTo>
                      <a:pt x="275" y="142"/>
                    </a:lnTo>
                    <a:lnTo>
                      <a:pt x="275" y="142"/>
                    </a:lnTo>
                    <a:lnTo>
                      <a:pt x="272" y="142"/>
                    </a:lnTo>
                    <a:lnTo>
                      <a:pt x="272" y="142"/>
                    </a:lnTo>
                    <a:lnTo>
                      <a:pt x="272" y="142"/>
                    </a:lnTo>
                    <a:lnTo>
                      <a:pt x="272" y="142"/>
                    </a:lnTo>
                    <a:lnTo>
                      <a:pt x="270" y="142"/>
                    </a:lnTo>
                    <a:lnTo>
                      <a:pt x="270" y="142"/>
                    </a:lnTo>
                    <a:lnTo>
                      <a:pt x="268" y="142"/>
                    </a:lnTo>
                    <a:lnTo>
                      <a:pt x="268" y="142"/>
                    </a:lnTo>
                    <a:lnTo>
                      <a:pt x="268" y="142"/>
                    </a:lnTo>
                    <a:lnTo>
                      <a:pt x="268" y="142"/>
                    </a:lnTo>
                    <a:lnTo>
                      <a:pt x="268" y="144"/>
                    </a:lnTo>
                    <a:lnTo>
                      <a:pt x="265" y="144"/>
                    </a:lnTo>
                    <a:lnTo>
                      <a:pt x="265" y="144"/>
                    </a:lnTo>
                    <a:lnTo>
                      <a:pt x="265" y="144"/>
                    </a:lnTo>
                    <a:lnTo>
                      <a:pt x="265" y="147"/>
                    </a:lnTo>
                    <a:lnTo>
                      <a:pt x="265" y="147"/>
                    </a:lnTo>
                    <a:lnTo>
                      <a:pt x="265" y="147"/>
                    </a:lnTo>
                    <a:lnTo>
                      <a:pt x="265" y="149"/>
                    </a:lnTo>
                    <a:lnTo>
                      <a:pt x="265" y="149"/>
                    </a:lnTo>
                    <a:lnTo>
                      <a:pt x="265" y="149"/>
                    </a:lnTo>
                    <a:lnTo>
                      <a:pt x="265" y="151"/>
                    </a:lnTo>
                    <a:lnTo>
                      <a:pt x="265" y="151"/>
                    </a:lnTo>
                    <a:lnTo>
                      <a:pt x="265" y="151"/>
                    </a:lnTo>
                    <a:lnTo>
                      <a:pt x="265" y="151"/>
                    </a:lnTo>
                    <a:lnTo>
                      <a:pt x="263" y="151"/>
                    </a:lnTo>
                    <a:lnTo>
                      <a:pt x="263" y="154"/>
                    </a:lnTo>
                    <a:lnTo>
                      <a:pt x="263" y="154"/>
                    </a:lnTo>
                    <a:lnTo>
                      <a:pt x="263" y="154"/>
                    </a:lnTo>
                    <a:lnTo>
                      <a:pt x="263" y="156"/>
                    </a:lnTo>
                    <a:lnTo>
                      <a:pt x="263" y="156"/>
                    </a:lnTo>
                    <a:lnTo>
                      <a:pt x="263" y="159"/>
                    </a:lnTo>
                    <a:lnTo>
                      <a:pt x="263" y="159"/>
                    </a:lnTo>
                    <a:lnTo>
                      <a:pt x="263" y="161"/>
                    </a:lnTo>
                    <a:lnTo>
                      <a:pt x="263" y="161"/>
                    </a:lnTo>
                    <a:lnTo>
                      <a:pt x="263" y="161"/>
                    </a:lnTo>
                    <a:lnTo>
                      <a:pt x="261" y="161"/>
                    </a:lnTo>
                    <a:lnTo>
                      <a:pt x="261" y="163"/>
                    </a:lnTo>
                    <a:lnTo>
                      <a:pt x="261" y="163"/>
                    </a:lnTo>
                    <a:lnTo>
                      <a:pt x="261" y="163"/>
                    </a:lnTo>
                    <a:lnTo>
                      <a:pt x="261" y="166"/>
                    </a:lnTo>
                    <a:lnTo>
                      <a:pt x="261" y="166"/>
                    </a:lnTo>
                    <a:lnTo>
                      <a:pt x="258" y="166"/>
                    </a:lnTo>
                    <a:lnTo>
                      <a:pt x="258" y="166"/>
                    </a:lnTo>
                    <a:lnTo>
                      <a:pt x="258" y="166"/>
                    </a:lnTo>
                    <a:lnTo>
                      <a:pt x="258" y="166"/>
                    </a:lnTo>
                    <a:lnTo>
                      <a:pt x="258" y="168"/>
                    </a:lnTo>
                    <a:lnTo>
                      <a:pt x="256" y="168"/>
                    </a:lnTo>
                    <a:lnTo>
                      <a:pt x="256" y="168"/>
                    </a:lnTo>
                    <a:lnTo>
                      <a:pt x="256" y="168"/>
                    </a:lnTo>
                    <a:lnTo>
                      <a:pt x="254" y="168"/>
                    </a:lnTo>
                    <a:lnTo>
                      <a:pt x="254" y="168"/>
                    </a:lnTo>
                    <a:lnTo>
                      <a:pt x="254" y="168"/>
                    </a:lnTo>
                    <a:lnTo>
                      <a:pt x="254" y="170"/>
                    </a:lnTo>
                    <a:lnTo>
                      <a:pt x="251" y="170"/>
                    </a:lnTo>
                    <a:lnTo>
                      <a:pt x="251" y="170"/>
                    </a:lnTo>
                    <a:lnTo>
                      <a:pt x="251" y="170"/>
                    </a:lnTo>
                    <a:lnTo>
                      <a:pt x="251" y="170"/>
                    </a:lnTo>
                    <a:lnTo>
                      <a:pt x="251" y="173"/>
                    </a:lnTo>
                    <a:lnTo>
                      <a:pt x="251" y="173"/>
                    </a:lnTo>
                    <a:lnTo>
                      <a:pt x="251" y="170"/>
                    </a:lnTo>
                    <a:lnTo>
                      <a:pt x="249" y="170"/>
                    </a:lnTo>
                    <a:lnTo>
                      <a:pt x="249" y="170"/>
                    </a:lnTo>
                    <a:lnTo>
                      <a:pt x="246" y="170"/>
                    </a:lnTo>
                    <a:lnTo>
                      <a:pt x="246" y="170"/>
                    </a:lnTo>
                    <a:lnTo>
                      <a:pt x="246" y="170"/>
                    </a:lnTo>
                    <a:lnTo>
                      <a:pt x="246" y="173"/>
                    </a:lnTo>
                    <a:lnTo>
                      <a:pt x="244" y="173"/>
                    </a:lnTo>
                    <a:lnTo>
                      <a:pt x="244" y="173"/>
                    </a:lnTo>
                    <a:lnTo>
                      <a:pt x="244" y="173"/>
                    </a:lnTo>
                    <a:lnTo>
                      <a:pt x="244" y="173"/>
                    </a:lnTo>
                    <a:lnTo>
                      <a:pt x="242" y="173"/>
                    </a:lnTo>
                    <a:lnTo>
                      <a:pt x="242" y="173"/>
                    </a:lnTo>
                    <a:lnTo>
                      <a:pt x="239" y="173"/>
                    </a:lnTo>
                    <a:lnTo>
                      <a:pt x="239" y="173"/>
                    </a:lnTo>
                    <a:lnTo>
                      <a:pt x="239" y="175"/>
                    </a:lnTo>
                    <a:lnTo>
                      <a:pt x="239" y="175"/>
                    </a:lnTo>
                    <a:lnTo>
                      <a:pt x="237" y="175"/>
                    </a:lnTo>
                    <a:lnTo>
                      <a:pt x="237" y="175"/>
                    </a:lnTo>
                    <a:lnTo>
                      <a:pt x="237" y="175"/>
                    </a:lnTo>
                    <a:lnTo>
                      <a:pt x="235" y="175"/>
                    </a:lnTo>
                    <a:lnTo>
                      <a:pt x="235" y="175"/>
                    </a:lnTo>
                    <a:lnTo>
                      <a:pt x="235" y="175"/>
                    </a:lnTo>
                    <a:lnTo>
                      <a:pt x="232" y="175"/>
                    </a:lnTo>
                    <a:lnTo>
                      <a:pt x="232" y="175"/>
                    </a:lnTo>
                    <a:lnTo>
                      <a:pt x="232" y="175"/>
                    </a:lnTo>
                    <a:lnTo>
                      <a:pt x="230" y="175"/>
                    </a:lnTo>
                    <a:lnTo>
                      <a:pt x="230" y="178"/>
                    </a:lnTo>
                    <a:lnTo>
                      <a:pt x="230" y="178"/>
                    </a:lnTo>
                    <a:lnTo>
                      <a:pt x="232" y="178"/>
                    </a:lnTo>
                    <a:lnTo>
                      <a:pt x="232" y="180"/>
                    </a:lnTo>
                    <a:lnTo>
                      <a:pt x="232" y="180"/>
                    </a:lnTo>
                    <a:lnTo>
                      <a:pt x="232" y="180"/>
                    </a:lnTo>
                    <a:lnTo>
                      <a:pt x="232" y="180"/>
                    </a:lnTo>
                    <a:lnTo>
                      <a:pt x="232" y="182"/>
                    </a:lnTo>
                    <a:lnTo>
                      <a:pt x="232" y="182"/>
                    </a:lnTo>
                    <a:lnTo>
                      <a:pt x="232" y="182"/>
                    </a:lnTo>
                    <a:lnTo>
                      <a:pt x="230" y="182"/>
                    </a:lnTo>
                    <a:lnTo>
                      <a:pt x="230" y="182"/>
                    </a:lnTo>
                    <a:lnTo>
                      <a:pt x="230" y="182"/>
                    </a:lnTo>
                    <a:lnTo>
                      <a:pt x="230" y="182"/>
                    </a:lnTo>
                    <a:lnTo>
                      <a:pt x="230" y="182"/>
                    </a:lnTo>
                    <a:lnTo>
                      <a:pt x="230" y="185"/>
                    </a:lnTo>
                    <a:lnTo>
                      <a:pt x="230" y="185"/>
                    </a:lnTo>
                    <a:lnTo>
                      <a:pt x="230" y="187"/>
                    </a:lnTo>
                    <a:lnTo>
                      <a:pt x="230" y="187"/>
                    </a:lnTo>
                    <a:lnTo>
                      <a:pt x="230" y="187"/>
                    </a:lnTo>
                    <a:lnTo>
                      <a:pt x="227" y="187"/>
                    </a:lnTo>
                    <a:lnTo>
                      <a:pt x="227" y="187"/>
                    </a:lnTo>
                    <a:lnTo>
                      <a:pt x="227" y="187"/>
                    </a:lnTo>
                    <a:lnTo>
                      <a:pt x="227" y="189"/>
                    </a:lnTo>
                    <a:lnTo>
                      <a:pt x="225" y="189"/>
                    </a:lnTo>
                    <a:lnTo>
                      <a:pt x="225" y="189"/>
                    </a:lnTo>
                    <a:lnTo>
                      <a:pt x="225" y="189"/>
                    </a:lnTo>
                    <a:lnTo>
                      <a:pt x="225" y="189"/>
                    </a:lnTo>
                    <a:lnTo>
                      <a:pt x="225" y="192"/>
                    </a:lnTo>
                    <a:lnTo>
                      <a:pt x="223" y="192"/>
                    </a:lnTo>
                    <a:lnTo>
                      <a:pt x="223" y="192"/>
                    </a:lnTo>
                    <a:lnTo>
                      <a:pt x="223" y="192"/>
                    </a:lnTo>
                    <a:lnTo>
                      <a:pt x="220" y="192"/>
                    </a:lnTo>
                    <a:lnTo>
                      <a:pt x="220" y="192"/>
                    </a:lnTo>
                    <a:lnTo>
                      <a:pt x="220" y="192"/>
                    </a:lnTo>
                    <a:lnTo>
                      <a:pt x="218" y="192"/>
                    </a:lnTo>
                    <a:lnTo>
                      <a:pt x="218" y="192"/>
                    </a:lnTo>
                    <a:lnTo>
                      <a:pt x="218" y="192"/>
                    </a:lnTo>
                    <a:lnTo>
                      <a:pt x="218" y="192"/>
                    </a:lnTo>
                    <a:lnTo>
                      <a:pt x="216" y="192"/>
                    </a:lnTo>
                    <a:lnTo>
                      <a:pt x="216" y="192"/>
                    </a:lnTo>
                    <a:lnTo>
                      <a:pt x="216" y="192"/>
                    </a:lnTo>
                    <a:lnTo>
                      <a:pt x="216" y="192"/>
                    </a:lnTo>
                    <a:lnTo>
                      <a:pt x="213" y="192"/>
                    </a:lnTo>
                    <a:lnTo>
                      <a:pt x="213" y="194"/>
                    </a:lnTo>
                    <a:lnTo>
                      <a:pt x="213" y="194"/>
                    </a:lnTo>
                    <a:lnTo>
                      <a:pt x="213" y="194"/>
                    </a:lnTo>
                    <a:lnTo>
                      <a:pt x="213" y="192"/>
                    </a:lnTo>
                    <a:lnTo>
                      <a:pt x="213" y="192"/>
                    </a:lnTo>
                    <a:lnTo>
                      <a:pt x="213" y="192"/>
                    </a:lnTo>
                    <a:lnTo>
                      <a:pt x="211" y="192"/>
                    </a:lnTo>
                    <a:lnTo>
                      <a:pt x="211" y="189"/>
                    </a:lnTo>
                    <a:lnTo>
                      <a:pt x="211" y="189"/>
                    </a:lnTo>
                    <a:lnTo>
                      <a:pt x="211" y="189"/>
                    </a:lnTo>
                    <a:lnTo>
                      <a:pt x="209" y="189"/>
                    </a:lnTo>
                    <a:lnTo>
                      <a:pt x="209" y="189"/>
                    </a:lnTo>
                    <a:lnTo>
                      <a:pt x="209" y="189"/>
                    </a:lnTo>
                    <a:lnTo>
                      <a:pt x="209" y="187"/>
                    </a:lnTo>
                    <a:lnTo>
                      <a:pt x="206" y="187"/>
                    </a:lnTo>
                    <a:lnTo>
                      <a:pt x="206" y="187"/>
                    </a:lnTo>
                    <a:lnTo>
                      <a:pt x="206" y="187"/>
                    </a:lnTo>
                    <a:lnTo>
                      <a:pt x="206" y="187"/>
                    </a:lnTo>
                    <a:lnTo>
                      <a:pt x="204" y="187"/>
                    </a:lnTo>
                    <a:lnTo>
                      <a:pt x="204" y="187"/>
                    </a:lnTo>
                    <a:lnTo>
                      <a:pt x="204" y="187"/>
                    </a:lnTo>
                    <a:lnTo>
                      <a:pt x="201" y="187"/>
                    </a:lnTo>
                    <a:lnTo>
                      <a:pt x="201" y="187"/>
                    </a:lnTo>
                    <a:lnTo>
                      <a:pt x="201" y="187"/>
                    </a:lnTo>
                    <a:lnTo>
                      <a:pt x="199" y="187"/>
                    </a:lnTo>
                    <a:lnTo>
                      <a:pt x="199" y="187"/>
                    </a:lnTo>
                    <a:lnTo>
                      <a:pt x="199" y="187"/>
                    </a:lnTo>
                    <a:lnTo>
                      <a:pt x="197" y="187"/>
                    </a:lnTo>
                    <a:lnTo>
                      <a:pt x="197" y="187"/>
                    </a:lnTo>
                    <a:lnTo>
                      <a:pt x="197" y="187"/>
                    </a:lnTo>
                    <a:lnTo>
                      <a:pt x="197" y="185"/>
                    </a:lnTo>
                    <a:lnTo>
                      <a:pt x="194" y="185"/>
                    </a:lnTo>
                    <a:lnTo>
                      <a:pt x="194" y="185"/>
                    </a:lnTo>
                    <a:lnTo>
                      <a:pt x="194" y="185"/>
                    </a:lnTo>
                    <a:lnTo>
                      <a:pt x="194" y="185"/>
                    </a:lnTo>
                    <a:lnTo>
                      <a:pt x="194" y="182"/>
                    </a:lnTo>
                    <a:lnTo>
                      <a:pt x="192" y="182"/>
                    </a:lnTo>
                    <a:lnTo>
                      <a:pt x="192" y="182"/>
                    </a:lnTo>
                    <a:lnTo>
                      <a:pt x="192" y="182"/>
                    </a:lnTo>
                    <a:lnTo>
                      <a:pt x="192" y="182"/>
                    </a:lnTo>
                    <a:lnTo>
                      <a:pt x="190" y="182"/>
                    </a:lnTo>
                    <a:lnTo>
                      <a:pt x="190" y="182"/>
                    </a:lnTo>
                    <a:lnTo>
                      <a:pt x="190" y="182"/>
                    </a:lnTo>
                    <a:lnTo>
                      <a:pt x="190" y="180"/>
                    </a:lnTo>
                    <a:lnTo>
                      <a:pt x="190" y="180"/>
                    </a:lnTo>
                    <a:lnTo>
                      <a:pt x="190" y="180"/>
                    </a:lnTo>
                    <a:lnTo>
                      <a:pt x="190" y="178"/>
                    </a:lnTo>
                    <a:lnTo>
                      <a:pt x="190" y="178"/>
                    </a:lnTo>
                    <a:lnTo>
                      <a:pt x="190" y="175"/>
                    </a:lnTo>
                    <a:lnTo>
                      <a:pt x="190" y="175"/>
                    </a:lnTo>
                    <a:lnTo>
                      <a:pt x="190" y="175"/>
                    </a:lnTo>
                    <a:lnTo>
                      <a:pt x="190" y="173"/>
                    </a:lnTo>
                    <a:lnTo>
                      <a:pt x="187" y="173"/>
                    </a:lnTo>
                    <a:lnTo>
                      <a:pt x="187" y="173"/>
                    </a:lnTo>
                    <a:lnTo>
                      <a:pt x="187" y="173"/>
                    </a:lnTo>
                    <a:lnTo>
                      <a:pt x="187" y="173"/>
                    </a:lnTo>
                    <a:lnTo>
                      <a:pt x="187" y="170"/>
                    </a:lnTo>
                    <a:lnTo>
                      <a:pt x="190" y="170"/>
                    </a:lnTo>
                    <a:lnTo>
                      <a:pt x="190" y="170"/>
                    </a:lnTo>
                    <a:lnTo>
                      <a:pt x="190" y="170"/>
                    </a:lnTo>
                    <a:lnTo>
                      <a:pt x="190" y="170"/>
                    </a:lnTo>
                    <a:lnTo>
                      <a:pt x="190" y="168"/>
                    </a:lnTo>
                    <a:lnTo>
                      <a:pt x="190" y="168"/>
                    </a:lnTo>
                    <a:lnTo>
                      <a:pt x="190" y="168"/>
                    </a:lnTo>
                    <a:lnTo>
                      <a:pt x="190" y="166"/>
                    </a:lnTo>
                    <a:lnTo>
                      <a:pt x="190" y="166"/>
                    </a:lnTo>
                    <a:lnTo>
                      <a:pt x="187" y="166"/>
                    </a:lnTo>
                    <a:lnTo>
                      <a:pt x="187" y="163"/>
                    </a:lnTo>
                    <a:lnTo>
                      <a:pt x="187" y="163"/>
                    </a:lnTo>
                    <a:lnTo>
                      <a:pt x="187" y="161"/>
                    </a:lnTo>
                    <a:lnTo>
                      <a:pt x="187" y="161"/>
                    </a:lnTo>
                    <a:lnTo>
                      <a:pt x="187" y="161"/>
                    </a:lnTo>
                    <a:lnTo>
                      <a:pt x="187" y="159"/>
                    </a:lnTo>
                    <a:lnTo>
                      <a:pt x="190" y="159"/>
                    </a:lnTo>
                    <a:lnTo>
                      <a:pt x="190" y="159"/>
                    </a:lnTo>
                    <a:lnTo>
                      <a:pt x="187" y="159"/>
                    </a:lnTo>
                    <a:lnTo>
                      <a:pt x="187" y="156"/>
                    </a:lnTo>
                    <a:lnTo>
                      <a:pt x="187" y="156"/>
                    </a:lnTo>
                    <a:lnTo>
                      <a:pt x="187" y="156"/>
                    </a:lnTo>
                    <a:lnTo>
                      <a:pt x="187" y="156"/>
                    </a:lnTo>
                    <a:lnTo>
                      <a:pt x="185" y="156"/>
                    </a:lnTo>
                    <a:lnTo>
                      <a:pt x="185" y="156"/>
                    </a:lnTo>
                    <a:lnTo>
                      <a:pt x="185" y="156"/>
                    </a:lnTo>
                    <a:lnTo>
                      <a:pt x="182" y="156"/>
                    </a:lnTo>
                    <a:lnTo>
                      <a:pt x="182" y="156"/>
                    </a:lnTo>
                    <a:lnTo>
                      <a:pt x="182" y="156"/>
                    </a:lnTo>
                    <a:lnTo>
                      <a:pt x="180" y="156"/>
                    </a:lnTo>
                    <a:lnTo>
                      <a:pt x="180" y="156"/>
                    </a:lnTo>
                    <a:lnTo>
                      <a:pt x="180" y="156"/>
                    </a:lnTo>
                    <a:lnTo>
                      <a:pt x="178" y="156"/>
                    </a:lnTo>
                    <a:lnTo>
                      <a:pt x="178" y="156"/>
                    </a:lnTo>
                    <a:lnTo>
                      <a:pt x="178" y="156"/>
                    </a:lnTo>
                    <a:lnTo>
                      <a:pt x="175" y="156"/>
                    </a:lnTo>
                    <a:lnTo>
                      <a:pt x="175" y="156"/>
                    </a:lnTo>
                    <a:lnTo>
                      <a:pt x="173" y="156"/>
                    </a:lnTo>
                    <a:lnTo>
                      <a:pt x="173" y="156"/>
                    </a:lnTo>
                    <a:lnTo>
                      <a:pt x="173" y="156"/>
                    </a:lnTo>
                    <a:lnTo>
                      <a:pt x="171" y="156"/>
                    </a:lnTo>
                    <a:lnTo>
                      <a:pt x="171" y="156"/>
                    </a:lnTo>
                    <a:lnTo>
                      <a:pt x="171" y="156"/>
                    </a:lnTo>
                    <a:lnTo>
                      <a:pt x="168" y="156"/>
                    </a:lnTo>
                    <a:lnTo>
                      <a:pt x="168" y="154"/>
                    </a:lnTo>
                    <a:lnTo>
                      <a:pt x="168" y="154"/>
                    </a:lnTo>
                    <a:lnTo>
                      <a:pt x="168" y="154"/>
                    </a:lnTo>
                    <a:lnTo>
                      <a:pt x="168" y="151"/>
                    </a:lnTo>
                    <a:lnTo>
                      <a:pt x="168" y="151"/>
                    </a:lnTo>
                    <a:lnTo>
                      <a:pt x="168" y="151"/>
                    </a:lnTo>
                    <a:lnTo>
                      <a:pt x="166" y="151"/>
                    </a:lnTo>
                    <a:lnTo>
                      <a:pt x="166" y="151"/>
                    </a:lnTo>
                    <a:lnTo>
                      <a:pt x="166" y="151"/>
                    </a:lnTo>
                    <a:lnTo>
                      <a:pt x="166" y="149"/>
                    </a:lnTo>
                    <a:lnTo>
                      <a:pt x="166" y="149"/>
                    </a:lnTo>
                    <a:lnTo>
                      <a:pt x="166" y="149"/>
                    </a:lnTo>
                    <a:lnTo>
                      <a:pt x="166" y="147"/>
                    </a:lnTo>
                    <a:lnTo>
                      <a:pt x="164" y="147"/>
                    </a:lnTo>
                    <a:lnTo>
                      <a:pt x="164" y="147"/>
                    </a:lnTo>
                    <a:lnTo>
                      <a:pt x="164" y="147"/>
                    </a:lnTo>
                    <a:lnTo>
                      <a:pt x="161" y="147"/>
                    </a:lnTo>
                    <a:lnTo>
                      <a:pt x="161" y="147"/>
                    </a:lnTo>
                    <a:lnTo>
                      <a:pt x="161" y="147"/>
                    </a:lnTo>
                    <a:lnTo>
                      <a:pt x="161" y="144"/>
                    </a:lnTo>
                    <a:lnTo>
                      <a:pt x="159" y="144"/>
                    </a:lnTo>
                    <a:lnTo>
                      <a:pt x="159" y="144"/>
                    </a:lnTo>
                    <a:lnTo>
                      <a:pt x="159" y="144"/>
                    </a:lnTo>
                    <a:lnTo>
                      <a:pt x="159" y="144"/>
                    </a:lnTo>
                    <a:lnTo>
                      <a:pt x="156" y="144"/>
                    </a:lnTo>
                    <a:lnTo>
                      <a:pt x="156" y="144"/>
                    </a:lnTo>
                    <a:lnTo>
                      <a:pt x="154" y="144"/>
                    </a:lnTo>
                    <a:lnTo>
                      <a:pt x="154" y="144"/>
                    </a:lnTo>
                    <a:lnTo>
                      <a:pt x="154" y="144"/>
                    </a:lnTo>
                    <a:lnTo>
                      <a:pt x="154" y="142"/>
                    </a:lnTo>
                    <a:lnTo>
                      <a:pt x="152" y="142"/>
                    </a:lnTo>
                    <a:lnTo>
                      <a:pt x="152" y="142"/>
                    </a:lnTo>
                    <a:lnTo>
                      <a:pt x="152" y="142"/>
                    </a:lnTo>
                    <a:lnTo>
                      <a:pt x="152" y="142"/>
                    </a:lnTo>
                    <a:lnTo>
                      <a:pt x="152" y="140"/>
                    </a:lnTo>
                    <a:lnTo>
                      <a:pt x="152" y="140"/>
                    </a:lnTo>
                    <a:lnTo>
                      <a:pt x="152" y="140"/>
                    </a:lnTo>
                    <a:lnTo>
                      <a:pt x="149" y="140"/>
                    </a:lnTo>
                    <a:lnTo>
                      <a:pt x="149" y="137"/>
                    </a:lnTo>
                    <a:lnTo>
                      <a:pt x="149" y="137"/>
                    </a:lnTo>
                    <a:lnTo>
                      <a:pt x="149" y="135"/>
                    </a:lnTo>
                    <a:lnTo>
                      <a:pt x="149" y="135"/>
                    </a:lnTo>
                    <a:lnTo>
                      <a:pt x="149" y="135"/>
                    </a:lnTo>
                    <a:lnTo>
                      <a:pt x="147" y="135"/>
                    </a:lnTo>
                    <a:lnTo>
                      <a:pt x="147" y="135"/>
                    </a:lnTo>
                    <a:lnTo>
                      <a:pt x="147" y="135"/>
                    </a:lnTo>
                    <a:lnTo>
                      <a:pt x="147" y="132"/>
                    </a:lnTo>
                    <a:lnTo>
                      <a:pt x="145" y="132"/>
                    </a:lnTo>
                    <a:lnTo>
                      <a:pt x="145" y="132"/>
                    </a:lnTo>
                    <a:lnTo>
                      <a:pt x="145" y="132"/>
                    </a:lnTo>
                    <a:lnTo>
                      <a:pt x="145" y="132"/>
                    </a:lnTo>
                    <a:lnTo>
                      <a:pt x="145" y="132"/>
                    </a:lnTo>
                    <a:lnTo>
                      <a:pt x="142" y="132"/>
                    </a:lnTo>
                    <a:lnTo>
                      <a:pt x="142" y="132"/>
                    </a:lnTo>
                    <a:lnTo>
                      <a:pt x="140" y="132"/>
                    </a:lnTo>
                    <a:lnTo>
                      <a:pt x="140" y="130"/>
                    </a:lnTo>
                    <a:lnTo>
                      <a:pt x="140" y="130"/>
                    </a:lnTo>
                    <a:lnTo>
                      <a:pt x="140" y="130"/>
                    </a:lnTo>
                    <a:lnTo>
                      <a:pt x="138" y="130"/>
                    </a:lnTo>
                    <a:lnTo>
                      <a:pt x="138" y="130"/>
                    </a:lnTo>
                    <a:lnTo>
                      <a:pt x="138" y="130"/>
                    </a:lnTo>
                    <a:lnTo>
                      <a:pt x="138" y="132"/>
                    </a:lnTo>
                    <a:lnTo>
                      <a:pt x="135" y="132"/>
                    </a:lnTo>
                    <a:lnTo>
                      <a:pt x="135" y="132"/>
                    </a:lnTo>
                    <a:lnTo>
                      <a:pt x="133" y="132"/>
                    </a:lnTo>
                    <a:lnTo>
                      <a:pt x="133" y="130"/>
                    </a:lnTo>
                    <a:lnTo>
                      <a:pt x="133" y="130"/>
                    </a:lnTo>
                    <a:lnTo>
                      <a:pt x="133" y="130"/>
                    </a:lnTo>
                    <a:lnTo>
                      <a:pt x="133" y="130"/>
                    </a:lnTo>
                    <a:lnTo>
                      <a:pt x="133" y="130"/>
                    </a:lnTo>
                    <a:lnTo>
                      <a:pt x="130" y="130"/>
                    </a:lnTo>
                    <a:lnTo>
                      <a:pt x="130" y="132"/>
                    </a:lnTo>
                    <a:lnTo>
                      <a:pt x="130" y="132"/>
                    </a:lnTo>
                    <a:lnTo>
                      <a:pt x="128" y="132"/>
                    </a:lnTo>
                    <a:lnTo>
                      <a:pt x="128" y="132"/>
                    </a:lnTo>
                    <a:lnTo>
                      <a:pt x="128" y="130"/>
                    </a:lnTo>
                    <a:lnTo>
                      <a:pt x="128" y="130"/>
                    </a:lnTo>
                    <a:lnTo>
                      <a:pt x="126" y="130"/>
                    </a:lnTo>
                    <a:lnTo>
                      <a:pt x="126" y="130"/>
                    </a:lnTo>
                    <a:lnTo>
                      <a:pt x="126" y="130"/>
                    </a:lnTo>
                    <a:lnTo>
                      <a:pt x="126" y="130"/>
                    </a:lnTo>
                    <a:lnTo>
                      <a:pt x="126" y="128"/>
                    </a:lnTo>
                    <a:lnTo>
                      <a:pt x="126" y="128"/>
                    </a:lnTo>
                    <a:lnTo>
                      <a:pt x="123" y="128"/>
                    </a:lnTo>
                    <a:lnTo>
                      <a:pt x="123" y="128"/>
                    </a:lnTo>
                    <a:lnTo>
                      <a:pt x="121" y="128"/>
                    </a:lnTo>
                    <a:lnTo>
                      <a:pt x="121" y="128"/>
                    </a:lnTo>
                    <a:lnTo>
                      <a:pt x="121" y="128"/>
                    </a:lnTo>
                    <a:lnTo>
                      <a:pt x="121" y="125"/>
                    </a:lnTo>
                    <a:lnTo>
                      <a:pt x="119" y="125"/>
                    </a:lnTo>
                    <a:lnTo>
                      <a:pt x="119" y="125"/>
                    </a:lnTo>
                    <a:lnTo>
                      <a:pt x="119" y="125"/>
                    </a:lnTo>
                    <a:lnTo>
                      <a:pt x="119" y="125"/>
                    </a:lnTo>
                    <a:lnTo>
                      <a:pt x="116" y="125"/>
                    </a:lnTo>
                    <a:lnTo>
                      <a:pt x="116" y="125"/>
                    </a:lnTo>
                    <a:lnTo>
                      <a:pt x="114" y="125"/>
                    </a:lnTo>
                    <a:lnTo>
                      <a:pt x="114" y="123"/>
                    </a:lnTo>
                    <a:lnTo>
                      <a:pt x="114" y="123"/>
                    </a:lnTo>
                    <a:lnTo>
                      <a:pt x="114" y="123"/>
                    </a:lnTo>
                    <a:lnTo>
                      <a:pt x="111" y="123"/>
                    </a:lnTo>
                    <a:lnTo>
                      <a:pt x="111" y="123"/>
                    </a:lnTo>
                    <a:lnTo>
                      <a:pt x="111" y="123"/>
                    </a:lnTo>
                    <a:lnTo>
                      <a:pt x="109" y="123"/>
                    </a:lnTo>
                    <a:lnTo>
                      <a:pt x="109" y="123"/>
                    </a:lnTo>
                    <a:lnTo>
                      <a:pt x="109" y="123"/>
                    </a:lnTo>
                    <a:lnTo>
                      <a:pt x="107" y="123"/>
                    </a:lnTo>
                    <a:lnTo>
                      <a:pt x="107" y="123"/>
                    </a:lnTo>
                    <a:lnTo>
                      <a:pt x="107" y="123"/>
                    </a:lnTo>
                    <a:lnTo>
                      <a:pt x="107" y="121"/>
                    </a:lnTo>
                    <a:lnTo>
                      <a:pt x="107" y="121"/>
                    </a:lnTo>
                    <a:lnTo>
                      <a:pt x="107" y="121"/>
                    </a:lnTo>
                    <a:lnTo>
                      <a:pt x="107" y="118"/>
                    </a:lnTo>
                    <a:lnTo>
                      <a:pt x="104" y="118"/>
                    </a:lnTo>
                    <a:lnTo>
                      <a:pt x="104" y="118"/>
                    </a:lnTo>
                    <a:lnTo>
                      <a:pt x="104" y="116"/>
                    </a:lnTo>
                    <a:lnTo>
                      <a:pt x="104" y="116"/>
                    </a:lnTo>
                    <a:lnTo>
                      <a:pt x="104" y="116"/>
                    </a:lnTo>
                    <a:lnTo>
                      <a:pt x="104" y="116"/>
                    </a:lnTo>
                    <a:lnTo>
                      <a:pt x="102" y="116"/>
                    </a:lnTo>
                    <a:lnTo>
                      <a:pt x="102" y="116"/>
                    </a:lnTo>
                    <a:lnTo>
                      <a:pt x="102" y="116"/>
                    </a:lnTo>
                    <a:lnTo>
                      <a:pt x="100" y="116"/>
                    </a:lnTo>
                    <a:lnTo>
                      <a:pt x="100" y="118"/>
                    </a:lnTo>
                    <a:lnTo>
                      <a:pt x="100" y="118"/>
                    </a:lnTo>
                    <a:lnTo>
                      <a:pt x="100" y="118"/>
                    </a:lnTo>
                    <a:lnTo>
                      <a:pt x="100" y="116"/>
                    </a:lnTo>
                    <a:lnTo>
                      <a:pt x="97" y="116"/>
                    </a:lnTo>
                    <a:lnTo>
                      <a:pt x="97" y="116"/>
                    </a:lnTo>
                    <a:lnTo>
                      <a:pt x="95" y="116"/>
                    </a:lnTo>
                    <a:lnTo>
                      <a:pt x="95" y="116"/>
                    </a:lnTo>
                    <a:lnTo>
                      <a:pt x="95" y="116"/>
                    </a:lnTo>
                    <a:lnTo>
                      <a:pt x="95" y="116"/>
                    </a:lnTo>
                    <a:lnTo>
                      <a:pt x="93" y="116"/>
                    </a:lnTo>
                    <a:lnTo>
                      <a:pt x="93" y="116"/>
                    </a:lnTo>
                    <a:lnTo>
                      <a:pt x="93" y="116"/>
                    </a:lnTo>
                    <a:lnTo>
                      <a:pt x="90" y="116"/>
                    </a:lnTo>
                    <a:lnTo>
                      <a:pt x="90" y="116"/>
                    </a:lnTo>
                    <a:lnTo>
                      <a:pt x="88" y="116"/>
                    </a:lnTo>
                    <a:lnTo>
                      <a:pt x="88" y="116"/>
                    </a:lnTo>
                    <a:lnTo>
                      <a:pt x="88" y="116"/>
                    </a:lnTo>
                    <a:lnTo>
                      <a:pt x="85" y="116"/>
                    </a:lnTo>
                    <a:lnTo>
                      <a:pt x="85" y="116"/>
                    </a:lnTo>
                    <a:lnTo>
                      <a:pt x="85" y="116"/>
                    </a:lnTo>
                    <a:lnTo>
                      <a:pt x="85" y="116"/>
                    </a:lnTo>
                    <a:lnTo>
                      <a:pt x="85" y="118"/>
                    </a:lnTo>
                    <a:lnTo>
                      <a:pt x="85" y="118"/>
                    </a:lnTo>
                    <a:lnTo>
                      <a:pt x="85" y="121"/>
                    </a:lnTo>
                    <a:lnTo>
                      <a:pt x="83" y="121"/>
                    </a:lnTo>
                    <a:lnTo>
                      <a:pt x="83" y="121"/>
                    </a:lnTo>
                    <a:lnTo>
                      <a:pt x="83" y="121"/>
                    </a:lnTo>
                    <a:lnTo>
                      <a:pt x="81" y="121"/>
                    </a:lnTo>
                    <a:lnTo>
                      <a:pt x="81" y="121"/>
                    </a:lnTo>
                    <a:lnTo>
                      <a:pt x="81" y="121"/>
                    </a:lnTo>
                    <a:lnTo>
                      <a:pt x="81" y="121"/>
                    </a:lnTo>
                    <a:lnTo>
                      <a:pt x="78" y="121"/>
                    </a:lnTo>
                    <a:lnTo>
                      <a:pt x="78" y="121"/>
                    </a:lnTo>
                    <a:lnTo>
                      <a:pt x="78" y="121"/>
                    </a:lnTo>
                    <a:lnTo>
                      <a:pt x="76" y="121"/>
                    </a:lnTo>
                    <a:lnTo>
                      <a:pt x="76" y="121"/>
                    </a:lnTo>
                    <a:lnTo>
                      <a:pt x="74" y="121"/>
                    </a:lnTo>
                    <a:lnTo>
                      <a:pt x="74" y="121"/>
                    </a:lnTo>
                    <a:lnTo>
                      <a:pt x="74" y="118"/>
                    </a:lnTo>
                    <a:lnTo>
                      <a:pt x="74" y="118"/>
                    </a:lnTo>
                    <a:lnTo>
                      <a:pt x="71" y="118"/>
                    </a:lnTo>
                    <a:lnTo>
                      <a:pt x="71" y="118"/>
                    </a:lnTo>
                    <a:lnTo>
                      <a:pt x="71" y="121"/>
                    </a:lnTo>
                    <a:lnTo>
                      <a:pt x="71" y="121"/>
                    </a:lnTo>
                    <a:lnTo>
                      <a:pt x="69" y="121"/>
                    </a:lnTo>
                    <a:lnTo>
                      <a:pt x="69" y="121"/>
                    </a:lnTo>
                    <a:lnTo>
                      <a:pt x="67" y="121"/>
                    </a:lnTo>
                    <a:lnTo>
                      <a:pt x="67" y="121"/>
                    </a:lnTo>
                    <a:lnTo>
                      <a:pt x="67" y="121"/>
                    </a:lnTo>
                    <a:lnTo>
                      <a:pt x="67" y="121"/>
                    </a:lnTo>
                    <a:lnTo>
                      <a:pt x="64" y="121"/>
                    </a:lnTo>
                    <a:lnTo>
                      <a:pt x="64" y="121"/>
                    </a:lnTo>
                    <a:lnTo>
                      <a:pt x="64" y="123"/>
                    </a:lnTo>
                    <a:lnTo>
                      <a:pt x="62" y="123"/>
                    </a:lnTo>
                    <a:lnTo>
                      <a:pt x="62" y="123"/>
                    </a:lnTo>
                    <a:lnTo>
                      <a:pt x="62" y="123"/>
                    </a:lnTo>
                    <a:lnTo>
                      <a:pt x="62" y="123"/>
                    </a:lnTo>
                    <a:lnTo>
                      <a:pt x="59" y="123"/>
                    </a:lnTo>
                    <a:lnTo>
                      <a:pt x="59" y="123"/>
                    </a:lnTo>
                    <a:lnTo>
                      <a:pt x="59" y="123"/>
                    </a:lnTo>
                    <a:lnTo>
                      <a:pt x="59" y="123"/>
                    </a:lnTo>
                    <a:lnTo>
                      <a:pt x="57" y="123"/>
                    </a:lnTo>
                    <a:lnTo>
                      <a:pt x="57" y="123"/>
                    </a:lnTo>
                    <a:lnTo>
                      <a:pt x="57" y="125"/>
                    </a:lnTo>
                    <a:lnTo>
                      <a:pt x="55" y="125"/>
                    </a:lnTo>
                    <a:lnTo>
                      <a:pt x="55" y="125"/>
                    </a:lnTo>
                    <a:lnTo>
                      <a:pt x="55" y="125"/>
                    </a:lnTo>
                    <a:lnTo>
                      <a:pt x="55" y="128"/>
                    </a:lnTo>
                    <a:lnTo>
                      <a:pt x="55" y="128"/>
                    </a:lnTo>
                    <a:lnTo>
                      <a:pt x="52" y="128"/>
                    </a:lnTo>
                    <a:lnTo>
                      <a:pt x="52" y="128"/>
                    </a:lnTo>
                    <a:lnTo>
                      <a:pt x="52" y="128"/>
                    </a:lnTo>
                    <a:lnTo>
                      <a:pt x="52" y="130"/>
                    </a:lnTo>
                    <a:lnTo>
                      <a:pt x="52" y="130"/>
                    </a:lnTo>
                    <a:lnTo>
                      <a:pt x="52" y="130"/>
                    </a:lnTo>
                    <a:lnTo>
                      <a:pt x="52" y="132"/>
                    </a:lnTo>
                    <a:lnTo>
                      <a:pt x="52" y="132"/>
                    </a:lnTo>
                    <a:lnTo>
                      <a:pt x="52" y="132"/>
                    </a:lnTo>
                    <a:lnTo>
                      <a:pt x="52" y="135"/>
                    </a:lnTo>
                    <a:lnTo>
                      <a:pt x="50" y="135"/>
                    </a:lnTo>
                    <a:lnTo>
                      <a:pt x="50" y="135"/>
                    </a:lnTo>
                    <a:lnTo>
                      <a:pt x="50" y="135"/>
                    </a:lnTo>
                    <a:lnTo>
                      <a:pt x="48" y="135"/>
                    </a:lnTo>
                    <a:lnTo>
                      <a:pt x="48" y="137"/>
                    </a:lnTo>
                    <a:lnTo>
                      <a:pt x="48" y="137"/>
                    </a:lnTo>
                    <a:lnTo>
                      <a:pt x="48" y="135"/>
                    </a:lnTo>
                    <a:lnTo>
                      <a:pt x="48" y="135"/>
                    </a:lnTo>
                    <a:lnTo>
                      <a:pt x="45" y="135"/>
                    </a:lnTo>
                    <a:lnTo>
                      <a:pt x="45" y="137"/>
                    </a:lnTo>
                    <a:lnTo>
                      <a:pt x="45" y="137"/>
                    </a:lnTo>
                    <a:lnTo>
                      <a:pt x="45" y="137"/>
                    </a:lnTo>
                    <a:lnTo>
                      <a:pt x="45" y="137"/>
                    </a:lnTo>
                    <a:lnTo>
                      <a:pt x="43" y="137"/>
                    </a:lnTo>
                    <a:lnTo>
                      <a:pt x="43" y="137"/>
                    </a:lnTo>
                    <a:lnTo>
                      <a:pt x="43" y="140"/>
                    </a:lnTo>
                    <a:lnTo>
                      <a:pt x="40" y="140"/>
                    </a:lnTo>
                    <a:lnTo>
                      <a:pt x="40" y="140"/>
                    </a:lnTo>
                    <a:lnTo>
                      <a:pt x="40" y="140"/>
                    </a:lnTo>
                    <a:lnTo>
                      <a:pt x="40" y="140"/>
                    </a:lnTo>
                    <a:lnTo>
                      <a:pt x="38" y="140"/>
                    </a:lnTo>
                    <a:lnTo>
                      <a:pt x="38" y="140"/>
                    </a:lnTo>
                    <a:lnTo>
                      <a:pt x="38" y="140"/>
                    </a:lnTo>
                    <a:lnTo>
                      <a:pt x="38" y="140"/>
                    </a:lnTo>
                    <a:lnTo>
                      <a:pt x="36" y="140"/>
                    </a:lnTo>
                    <a:lnTo>
                      <a:pt x="36" y="140"/>
                    </a:lnTo>
                    <a:lnTo>
                      <a:pt x="33" y="140"/>
                    </a:lnTo>
                    <a:lnTo>
                      <a:pt x="33" y="140"/>
                    </a:lnTo>
                    <a:lnTo>
                      <a:pt x="33" y="140"/>
                    </a:lnTo>
                    <a:lnTo>
                      <a:pt x="31" y="140"/>
                    </a:lnTo>
                    <a:lnTo>
                      <a:pt x="31" y="137"/>
                    </a:lnTo>
                    <a:lnTo>
                      <a:pt x="31" y="137"/>
                    </a:lnTo>
                    <a:lnTo>
                      <a:pt x="31" y="135"/>
                    </a:lnTo>
                    <a:lnTo>
                      <a:pt x="31" y="135"/>
                    </a:lnTo>
                    <a:lnTo>
                      <a:pt x="31" y="135"/>
                    </a:lnTo>
                    <a:lnTo>
                      <a:pt x="31" y="132"/>
                    </a:lnTo>
                    <a:lnTo>
                      <a:pt x="31" y="132"/>
                    </a:lnTo>
                    <a:lnTo>
                      <a:pt x="31" y="132"/>
                    </a:lnTo>
                    <a:lnTo>
                      <a:pt x="31" y="130"/>
                    </a:lnTo>
                    <a:lnTo>
                      <a:pt x="31" y="130"/>
                    </a:lnTo>
                    <a:lnTo>
                      <a:pt x="31" y="130"/>
                    </a:lnTo>
                    <a:lnTo>
                      <a:pt x="31" y="128"/>
                    </a:lnTo>
                    <a:lnTo>
                      <a:pt x="31" y="128"/>
                    </a:lnTo>
                    <a:lnTo>
                      <a:pt x="31" y="125"/>
                    </a:lnTo>
                    <a:lnTo>
                      <a:pt x="31" y="125"/>
                    </a:lnTo>
                    <a:lnTo>
                      <a:pt x="31" y="123"/>
                    </a:lnTo>
                    <a:lnTo>
                      <a:pt x="31" y="123"/>
                    </a:lnTo>
                    <a:lnTo>
                      <a:pt x="31" y="123"/>
                    </a:lnTo>
                    <a:lnTo>
                      <a:pt x="31" y="121"/>
                    </a:lnTo>
                    <a:lnTo>
                      <a:pt x="31" y="121"/>
                    </a:lnTo>
                    <a:lnTo>
                      <a:pt x="31" y="121"/>
                    </a:lnTo>
                    <a:lnTo>
                      <a:pt x="31" y="118"/>
                    </a:lnTo>
                    <a:lnTo>
                      <a:pt x="31" y="118"/>
                    </a:lnTo>
                    <a:lnTo>
                      <a:pt x="31" y="116"/>
                    </a:lnTo>
                    <a:lnTo>
                      <a:pt x="31" y="116"/>
                    </a:lnTo>
                    <a:lnTo>
                      <a:pt x="31" y="114"/>
                    </a:lnTo>
                    <a:lnTo>
                      <a:pt x="31" y="114"/>
                    </a:lnTo>
                    <a:lnTo>
                      <a:pt x="31" y="111"/>
                    </a:lnTo>
                    <a:lnTo>
                      <a:pt x="31" y="111"/>
                    </a:lnTo>
                    <a:lnTo>
                      <a:pt x="31" y="111"/>
                    </a:lnTo>
                    <a:lnTo>
                      <a:pt x="31" y="111"/>
                    </a:lnTo>
                    <a:lnTo>
                      <a:pt x="31" y="109"/>
                    </a:lnTo>
                    <a:lnTo>
                      <a:pt x="31" y="109"/>
                    </a:lnTo>
                    <a:lnTo>
                      <a:pt x="31" y="106"/>
                    </a:lnTo>
                    <a:lnTo>
                      <a:pt x="31" y="106"/>
                    </a:lnTo>
                    <a:lnTo>
                      <a:pt x="31" y="106"/>
                    </a:lnTo>
                    <a:lnTo>
                      <a:pt x="31" y="104"/>
                    </a:lnTo>
                    <a:lnTo>
                      <a:pt x="31" y="104"/>
                    </a:lnTo>
                    <a:lnTo>
                      <a:pt x="31" y="104"/>
                    </a:lnTo>
                    <a:lnTo>
                      <a:pt x="31" y="102"/>
                    </a:lnTo>
                    <a:lnTo>
                      <a:pt x="33" y="102"/>
                    </a:lnTo>
                    <a:lnTo>
                      <a:pt x="33" y="102"/>
                    </a:lnTo>
                    <a:lnTo>
                      <a:pt x="33" y="102"/>
                    </a:lnTo>
                    <a:lnTo>
                      <a:pt x="33" y="99"/>
                    </a:lnTo>
                    <a:lnTo>
                      <a:pt x="33" y="99"/>
                    </a:lnTo>
                    <a:lnTo>
                      <a:pt x="33" y="99"/>
                    </a:lnTo>
                    <a:lnTo>
                      <a:pt x="33" y="99"/>
                    </a:lnTo>
                    <a:lnTo>
                      <a:pt x="31" y="99"/>
                    </a:lnTo>
                    <a:lnTo>
                      <a:pt x="31" y="97"/>
                    </a:lnTo>
                    <a:lnTo>
                      <a:pt x="31" y="97"/>
                    </a:lnTo>
                    <a:lnTo>
                      <a:pt x="31" y="97"/>
                    </a:lnTo>
                    <a:lnTo>
                      <a:pt x="31" y="97"/>
                    </a:lnTo>
                    <a:lnTo>
                      <a:pt x="29" y="97"/>
                    </a:lnTo>
                    <a:lnTo>
                      <a:pt x="29" y="97"/>
                    </a:lnTo>
                    <a:lnTo>
                      <a:pt x="29" y="95"/>
                    </a:lnTo>
                    <a:lnTo>
                      <a:pt x="26" y="95"/>
                    </a:lnTo>
                    <a:lnTo>
                      <a:pt x="26" y="95"/>
                    </a:lnTo>
                    <a:lnTo>
                      <a:pt x="26" y="95"/>
                    </a:lnTo>
                    <a:lnTo>
                      <a:pt x="26" y="92"/>
                    </a:lnTo>
                    <a:lnTo>
                      <a:pt x="26" y="92"/>
                    </a:lnTo>
                    <a:lnTo>
                      <a:pt x="26" y="92"/>
                    </a:lnTo>
                    <a:lnTo>
                      <a:pt x="24" y="92"/>
                    </a:lnTo>
                    <a:lnTo>
                      <a:pt x="24" y="92"/>
                    </a:lnTo>
                    <a:lnTo>
                      <a:pt x="24" y="90"/>
                    </a:lnTo>
                    <a:lnTo>
                      <a:pt x="24" y="90"/>
                    </a:lnTo>
                    <a:lnTo>
                      <a:pt x="24" y="90"/>
                    </a:lnTo>
                    <a:lnTo>
                      <a:pt x="22" y="90"/>
                    </a:lnTo>
                    <a:lnTo>
                      <a:pt x="22" y="87"/>
                    </a:lnTo>
                    <a:lnTo>
                      <a:pt x="22" y="87"/>
                    </a:lnTo>
                    <a:lnTo>
                      <a:pt x="22" y="87"/>
                    </a:lnTo>
                    <a:lnTo>
                      <a:pt x="19" y="87"/>
                    </a:lnTo>
                    <a:lnTo>
                      <a:pt x="19" y="87"/>
                    </a:lnTo>
                    <a:lnTo>
                      <a:pt x="19" y="87"/>
                    </a:lnTo>
                    <a:lnTo>
                      <a:pt x="17" y="87"/>
                    </a:lnTo>
                    <a:lnTo>
                      <a:pt x="17" y="90"/>
                    </a:lnTo>
                    <a:lnTo>
                      <a:pt x="17" y="90"/>
                    </a:lnTo>
                    <a:lnTo>
                      <a:pt x="17" y="92"/>
                    </a:lnTo>
                    <a:lnTo>
                      <a:pt x="17" y="92"/>
                    </a:lnTo>
                    <a:lnTo>
                      <a:pt x="17" y="90"/>
                    </a:lnTo>
                    <a:lnTo>
                      <a:pt x="14" y="90"/>
                    </a:lnTo>
                    <a:lnTo>
                      <a:pt x="14" y="90"/>
                    </a:lnTo>
                    <a:lnTo>
                      <a:pt x="14" y="87"/>
                    </a:lnTo>
                    <a:lnTo>
                      <a:pt x="14" y="87"/>
                    </a:lnTo>
                    <a:lnTo>
                      <a:pt x="14" y="87"/>
                    </a:lnTo>
                    <a:lnTo>
                      <a:pt x="14" y="85"/>
                    </a:lnTo>
                    <a:lnTo>
                      <a:pt x="14" y="85"/>
                    </a:lnTo>
                    <a:lnTo>
                      <a:pt x="14" y="83"/>
                    </a:lnTo>
                    <a:lnTo>
                      <a:pt x="14" y="83"/>
                    </a:lnTo>
                    <a:lnTo>
                      <a:pt x="14" y="83"/>
                    </a:lnTo>
                    <a:lnTo>
                      <a:pt x="17" y="83"/>
                    </a:lnTo>
                    <a:lnTo>
                      <a:pt x="17" y="83"/>
                    </a:lnTo>
                    <a:lnTo>
                      <a:pt x="17" y="83"/>
                    </a:lnTo>
                    <a:lnTo>
                      <a:pt x="17" y="80"/>
                    </a:lnTo>
                    <a:lnTo>
                      <a:pt x="17" y="80"/>
                    </a:lnTo>
                    <a:lnTo>
                      <a:pt x="19" y="80"/>
                    </a:lnTo>
                    <a:lnTo>
                      <a:pt x="19" y="78"/>
                    </a:lnTo>
                    <a:lnTo>
                      <a:pt x="19" y="78"/>
                    </a:lnTo>
                    <a:lnTo>
                      <a:pt x="19" y="78"/>
                    </a:lnTo>
                    <a:lnTo>
                      <a:pt x="22" y="78"/>
                    </a:lnTo>
                    <a:lnTo>
                      <a:pt x="22" y="80"/>
                    </a:lnTo>
                    <a:lnTo>
                      <a:pt x="19" y="80"/>
                    </a:lnTo>
                    <a:lnTo>
                      <a:pt x="19" y="80"/>
                    </a:lnTo>
                    <a:lnTo>
                      <a:pt x="19" y="80"/>
                    </a:lnTo>
                    <a:lnTo>
                      <a:pt x="19" y="83"/>
                    </a:lnTo>
                    <a:lnTo>
                      <a:pt x="19" y="83"/>
                    </a:lnTo>
                    <a:lnTo>
                      <a:pt x="22" y="83"/>
                    </a:lnTo>
                    <a:lnTo>
                      <a:pt x="22" y="83"/>
                    </a:lnTo>
                    <a:lnTo>
                      <a:pt x="22" y="83"/>
                    </a:lnTo>
                    <a:lnTo>
                      <a:pt x="22" y="80"/>
                    </a:lnTo>
                    <a:lnTo>
                      <a:pt x="22" y="80"/>
                    </a:lnTo>
                    <a:lnTo>
                      <a:pt x="22" y="80"/>
                    </a:lnTo>
                    <a:lnTo>
                      <a:pt x="22" y="78"/>
                    </a:lnTo>
                    <a:lnTo>
                      <a:pt x="22" y="78"/>
                    </a:lnTo>
                    <a:lnTo>
                      <a:pt x="22" y="78"/>
                    </a:lnTo>
                    <a:lnTo>
                      <a:pt x="22" y="76"/>
                    </a:lnTo>
                    <a:lnTo>
                      <a:pt x="22" y="76"/>
                    </a:lnTo>
                    <a:lnTo>
                      <a:pt x="22" y="76"/>
                    </a:lnTo>
                    <a:lnTo>
                      <a:pt x="22" y="73"/>
                    </a:lnTo>
                    <a:lnTo>
                      <a:pt x="22" y="73"/>
                    </a:lnTo>
                    <a:lnTo>
                      <a:pt x="22" y="73"/>
                    </a:lnTo>
                    <a:lnTo>
                      <a:pt x="22" y="73"/>
                    </a:lnTo>
                    <a:lnTo>
                      <a:pt x="19" y="73"/>
                    </a:lnTo>
                    <a:lnTo>
                      <a:pt x="19" y="73"/>
                    </a:lnTo>
                    <a:lnTo>
                      <a:pt x="19" y="73"/>
                    </a:lnTo>
                    <a:lnTo>
                      <a:pt x="19" y="73"/>
                    </a:lnTo>
                    <a:lnTo>
                      <a:pt x="19" y="73"/>
                    </a:lnTo>
                    <a:lnTo>
                      <a:pt x="17" y="73"/>
                    </a:lnTo>
                    <a:lnTo>
                      <a:pt x="17" y="73"/>
                    </a:lnTo>
                    <a:lnTo>
                      <a:pt x="14" y="73"/>
                    </a:lnTo>
                    <a:lnTo>
                      <a:pt x="14" y="73"/>
                    </a:lnTo>
                    <a:lnTo>
                      <a:pt x="14" y="73"/>
                    </a:lnTo>
                    <a:lnTo>
                      <a:pt x="14" y="71"/>
                    </a:lnTo>
                    <a:lnTo>
                      <a:pt x="12" y="71"/>
                    </a:lnTo>
                    <a:lnTo>
                      <a:pt x="12" y="71"/>
                    </a:lnTo>
                    <a:lnTo>
                      <a:pt x="12" y="71"/>
                    </a:lnTo>
                    <a:lnTo>
                      <a:pt x="12" y="73"/>
                    </a:lnTo>
                    <a:lnTo>
                      <a:pt x="12" y="73"/>
                    </a:lnTo>
                    <a:lnTo>
                      <a:pt x="12" y="73"/>
                    </a:lnTo>
                    <a:lnTo>
                      <a:pt x="12" y="73"/>
                    </a:lnTo>
                    <a:lnTo>
                      <a:pt x="12" y="73"/>
                    </a:lnTo>
                    <a:lnTo>
                      <a:pt x="12" y="76"/>
                    </a:lnTo>
                    <a:lnTo>
                      <a:pt x="14" y="76"/>
                    </a:lnTo>
                    <a:lnTo>
                      <a:pt x="14" y="76"/>
                    </a:lnTo>
                    <a:lnTo>
                      <a:pt x="14" y="76"/>
                    </a:lnTo>
                    <a:lnTo>
                      <a:pt x="14" y="78"/>
                    </a:lnTo>
                    <a:lnTo>
                      <a:pt x="14" y="78"/>
                    </a:lnTo>
                    <a:lnTo>
                      <a:pt x="14" y="78"/>
                    </a:lnTo>
                    <a:lnTo>
                      <a:pt x="17" y="78"/>
                    </a:lnTo>
                    <a:lnTo>
                      <a:pt x="17" y="80"/>
                    </a:lnTo>
                    <a:lnTo>
                      <a:pt x="14" y="80"/>
                    </a:lnTo>
                    <a:lnTo>
                      <a:pt x="14" y="80"/>
                    </a:lnTo>
                    <a:lnTo>
                      <a:pt x="14" y="78"/>
                    </a:lnTo>
                    <a:lnTo>
                      <a:pt x="14" y="78"/>
                    </a:lnTo>
                    <a:lnTo>
                      <a:pt x="14" y="78"/>
                    </a:lnTo>
                    <a:lnTo>
                      <a:pt x="12" y="78"/>
                    </a:lnTo>
                    <a:lnTo>
                      <a:pt x="12" y="78"/>
                    </a:lnTo>
                    <a:lnTo>
                      <a:pt x="12" y="76"/>
                    </a:lnTo>
                    <a:lnTo>
                      <a:pt x="12" y="76"/>
                    </a:lnTo>
                    <a:lnTo>
                      <a:pt x="12" y="76"/>
                    </a:lnTo>
                    <a:lnTo>
                      <a:pt x="10" y="76"/>
                    </a:lnTo>
                    <a:lnTo>
                      <a:pt x="10" y="73"/>
                    </a:lnTo>
                    <a:lnTo>
                      <a:pt x="10" y="73"/>
                    </a:lnTo>
                    <a:lnTo>
                      <a:pt x="10" y="73"/>
                    </a:lnTo>
                    <a:lnTo>
                      <a:pt x="10" y="73"/>
                    </a:lnTo>
                    <a:lnTo>
                      <a:pt x="7" y="73"/>
                    </a:lnTo>
                    <a:lnTo>
                      <a:pt x="7" y="71"/>
                    </a:lnTo>
                    <a:lnTo>
                      <a:pt x="7" y="71"/>
                    </a:lnTo>
                    <a:lnTo>
                      <a:pt x="7" y="71"/>
                    </a:lnTo>
                    <a:lnTo>
                      <a:pt x="7" y="71"/>
                    </a:lnTo>
                    <a:lnTo>
                      <a:pt x="7" y="68"/>
                    </a:lnTo>
                    <a:lnTo>
                      <a:pt x="7" y="68"/>
                    </a:lnTo>
                    <a:lnTo>
                      <a:pt x="7" y="68"/>
                    </a:lnTo>
                    <a:lnTo>
                      <a:pt x="7" y="66"/>
                    </a:lnTo>
                    <a:lnTo>
                      <a:pt x="7" y="66"/>
                    </a:lnTo>
                    <a:lnTo>
                      <a:pt x="7" y="66"/>
                    </a:lnTo>
                    <a:lnTo>
                      <a:pt x="7" y="64"/>
                    </a:lnTo>
                    <a:lnTo>
                      <a:pt x="5" y="64"/>
                    </a:lnTo>
                    <a:lnTo>
                      <a:pt x="5" y="64"/>
                    </a:lnTo>
                    <a:lnTo>
                      <a:pt x="5" y="64"/>
                    </a:lnTo>
                    <a:lnTo>
                      <a:pt x="7" y="64"/>
                    </a:lnTo>
                    <a:lnTo>
                      <a:pt x="7" y="61"/>
                    </a:lnTo>
                    <a:lnTo>
                      <a:pt x="7" y="61"/>
                    </a:lnTo>
                    <a:lnTo>
                      <a:pt x="7" y="59"/>
                    </a:lnTo>
                    <a:lnTo>
                      <a:pt x="7" y="59"/>
                    </a:lnTo>
                    <a:lnTo>
                      <a:pt x="7" y="57"/>
                    </a:lnTo>
                    <a:lnTo>
                      <a:pt x="7" y="57"/>
                    </a:lnTo>
                    <a:lnTo>
                      <a:pt x="7" y="57"/>
                    </a:lnTo>
                    <a:lnTo>
                      <a:pt x="7" y="57"/>
                    </a:lnTo>
                    <a:lnTo>
                      <a:pt x="7" y="54"/>
                    </a:lnTo>
                    <a:lnTo>
                      <a:pt x="7" y="54"/>
                    </a:lnTo>
                    <a:lnTo>
                      <a:pt x="10" y="54"/>
                    </a:lnTo>
                    <a:lnTo>
                      <a:pt x="10" y="52"/>
                    </a:lnTo>
                    <a:lnTo>
                      <a:pt x="7" y="52"/>
                    </a:lnTo>
                    <a:lnTo>
                      <a:pt x="7" y="52"/>
                    </a:lnTo>
                    <a:lnTo>
                      <a:pt x="10" y="52"/>
                    </a:lnTo>
                    <a:lnTo>
                      <a:pt x="10" y="52"/>
                    </a:lnTo>
                    <a:lnTo>
                      <a:pt x="10" y="52"/>
                    </a:lnTo>
                    <a:lnTo>
                      <a:pt x="10" y="50"/>
                    </a:lnTo>
                    <a:lnTo>
                      <a:pt x="10" y="50"/>
                    </a:lnTo>
                    <a:lnTo>
                      <a:pt x="10" y="47"/>
                    </a:lnTo>
                    <a:lnTo>
                      <a:pt x="12" y="47"/>
                    </a:lnTo>
                    <a:lnTo>
                      <a:pt x="12" y="47"/>
                    </a:lnTo>
                    <a:lnTo>
                      <a:pt x="12" y="45"/>
                    </a:lnTo>
                    <a:lnTo>
                      <a:pt x="10" y="45"/>
                    </a:lnTo>
                    <a:lnTo>
                      <a:pt x="10" y="45"/>
                    </a:lnTo>
                    <a:lnTo>
                      <a:pt x="10" y="45"/>
                    </a:lnTo>
                    <a:lnTo>
                      <a:pt x="10" y="42"/>
                    </a:lnTo>
                    <a:lnTo>
                      <a:pt x="10" y="42"/>
                    </a:lnTo>
                    <a:lnTo>
                      <a:pt x="10" y="42"/>
                    </a:lnTo>
                    <a:lnTo>
                      <a:pt x="10" y="40"/>
                    </a:lnTo>
                    <a:lnTo>
                      <a:pt x="7" y="40"/>
                    </a:lnTo>
                    <a:lnTo>
                      <a:pt x="7" y="40"/>
                    </a:lnTo>
                    <a:lnTo>
                      <a:pt x="7" y="38"/>
                    </a:lnTo>
                    <a:lnTo>
                      <a:pt x="7" y="38"/>
                    </a:lnTo>
                    <a:lnTo>
                      <a:pt x="7" y="38"/>
                    </a:lnTo>
                    <a:lnTo>
                      <a:pt x="7" y="35"/>
                    </a:lnTo>
                    <a:lnTo>
                      <a:pt x="7" y="35"/>
                    </a:lnTo>
                    <a:lnTo>
                      <a:pt x="7" y="35"/>
                    </a:lnTo>
                    <a:lnTo>
                      <a:pt x="5" y="35"/>
                    </a:lnTo>
                    <a:lnTo>
                      <a:pt x="5" y="33"/>
                    </a:lnTo>
                    <a:lnTo>
                      <a:pt x="5" y="33"/>
                    </a:lnTo>
                    <a:lnTo>
                      <a:pt x="5" y="33"/>
                    </a:lnTo>
                    <a:lnTo>
                      <a:pt x="5" y="33"/>
                    </a:lnTo>
                    <a:lnTo>
                      <a:pt x="3" y="33"/>
                    </a:lnTo>
                    <a:lnTo>
                      <a:pt x="3" y="33"/>
                    </a:lnTo>
                    <a:lnTo>
                      <a:pt x="3" y="31"/>
                    </a:lnTo>
                    <a:lnTo>
                      <a:pt x="3" y="31"/>
                    </a:lnTo>
                    <a:lnTo>
                      <a:pt x="5" y="31"/>
                    </a:lnTo>
                    <a:lnTo>
                      <a:pt x="5" y="28"/>
                    </a:lnTo>
                    <a:lnTo>
                      <a:pt x="3" y="28"/>
                    </a:lnTo>
                    <a:lnTo>
                      <a:pt x="3" y="28"/>
                    </a:lnTo>
                    <a:lnTo>
                      <a:pt x="3" y="28"/>
                    </a:lnTo>
                    <a:lnTo>
                      <a:pt x="0" y="28"/>
                    </a:lnTo>
                    <a:lnTo>
                      <a:pt x="0" y="26"/>
                    </a:lnTo>
                    <a:lnTo>
                      <a:pt x="0" y="26"/>
                    </a:lnTo>
                    <a:lnTo>
                      <a:pt x="3" y="26"/>
                    </a:lnTo>
                    <a:lnTo>
                      <a:pt x="3" y="23"/>
                    </a:lnTo>
                    <a:lnTo>
                      <a:pt x="3" y="23"/>
                    </a:lnTo>
                    <a:lnTo>
                      <a:pt x="5" y="23"/>
                    </a:lnTo>
                    <a:lnTo>
                      <a:pt x="5" y="23"/>
                    </a:lnTo>
                    <a:lnTo>
                      <a:pt x="5" y="23"/>
                    </a:lnTo>
                    <a:lnTo>
                      <a:pt x="5" y="23"/>
                    </a:lnTo>
                    <a:lnTo>
                      <a:pt x="5" y="23"/>
                    </a:lnTo>
                    <a:lnTo>
                      <a:pt x="7" y="23"/>
                    </a:lnTo>
                    <a:lnTo>
                      <a:pt x="7" y="21"/>
                    </a:lnTo>
                    <a:lnTo>
                      <a:pt x="7" y="21"/>
                    </a:lnTo>
                    <a:lnTo>
                      <a:pt x="7" y="21"/>
                    </a:lnTo>
                    <a:lnTo>
                      <a:pt x="7" y="21"/>
                    </a:lnTo>
                    <a:lnTo>
                      <a:pt x="10" y="21"/>
                    </a:lnTo>
                    <a:lnTo>
                      <a:pt x="10" y="19"/>
                    </a:lnTo>
                    <a:lnTo>
                      <a:pt x="10" y="19"/>
                    </a:lnTo>
                    <a:lnTo>
                      <a:pt x="12" y="19"/>
                    </a:lnTo>
                    <a:lnTo>
                      <a:pt x="12" y="19"/>
                    </a:lnTo>
                    <a:lnTo>
                      <a:pt x="12" y="19"/>
                    </a:lnTo>
                    <a:lnTo>
                      <a:pt x="12" y="16"/>
                    </a:lnTo>
                    <a:lnTo>
                      <a:pt x="12" y="16"/>
                    </a:lnTo>
                    <a:lnTo>
                      <a:pt x="14" y="16"/>
                    </a:lnTo>
                    <a:lnTo>
                      <a:pt x="14" y="16"/>
                    </a:lnTo>
                    <a:lnTo>
                      <a:pt x="14" y="16"/>
                    </a:lnTo>
                    <a:lnTo>
                      <a:pt x="14" y="16"/>
                    </a:lnTo>
                    <a:lnTo>
                      <a:pt x="17" y="16"/>
                    </a:lnTo>
                    <a:lnTo>
                      <a:pt x="17" y="16"/>
                    </a:lnTo>
                    <a:lnTo>
                      <a:pt x="17" y="14"/>
                    </a:lnTo>
                    <a:lnTo>
                      <a:pt x="19" y="14"/>
                    </a:lnTo>
                    <a:lnTo>
                      <a:pt x="19" y="14"/>
                    </a:lnTo>
                    <a:lnTo>
                      <a:pt x="19" y="14"/>
                    </a:lnTo>
                    <a:lnTo>
                      <a:pt x="19" y="14"/>
                    </a:lnTo>
                    <a:lnTo>
                      <a:pt x="22" y="14"/>
                    </a:lnTo>
                    <a:lnTo>
                      <a:pt x="22" y="14"/>
                    </a:lnTo>
                    <a:lnTo>
                      <a:pt x="22" y="14"/>
                    </a:lnTo>
                    <a:lnTo>
                      <a:pt x="22" y="14"/>
                    </a:lnTo>
                    <a:lnTo>
                      <a:pt x="24" y="14"/>
                    </a:lnTo>
                    <a:lnTo>
                      <a:pt x="24" y="14"/>
                    </a:lnTo>
                    <a:lnTo>
                      <a:pt x="26" y="14"/>
                    </a:lnTo>
                    <a:lnTo>
                      <a:pt x="26" y="14"/>
                    </a:lnTo>
                    <a:lnTo>
                      <a:pt x="26" y="14"/>
                    </a:lnTo>
                    <a:lnTo>
                      <a:pt x="29" y="14"/>
                    </a:lnTo>
                    <a:lnTo>
                      <a:pt x="29" y="14"/>
                    </a:lnTo>
                    <a:lnTo>
                      <a:pt x="29" y="12"/>
                    </a:lnTo>
                    <a:lnTo>
                      <a:pt x="31" y="12"/>
                    </a:lnTo>
                    <a:lnTo>
                      <a:pt x="31" y="12"/>
                    </a:lnTo>
                    <a:lnTo>
                      <a:pt x="31" y="12"/>
                    </a:lnTo>
                    <a:lnTo>
                      <a:pt x="33" y="12"/>
                    </a:lnTo>
                    <a:lnTo>
                      <a:pt x="33" y="12"/>
                    </a:lnTo>
                    <a:lnTo>
                      <a:pt x="33" y="12"/>
                    </a:lnTo>
                    <a:lnTo>
                      <a:pt x="36" y="12"/>
                    </a:lnTo>
                    <a:lnTo>
                      <a:pt x="36" y="12"/>
                    </a:lnTo>
                    <a:lnTo>
                      <a:pt x="38" y="12"/>
                    </a:lnTo>
                    <a:lnTo>
                      <a:pt x="38" y="12"/>
                    </a:lnTo>
                    <a:lnTo>
                      <a:pt x="38" y="12"/>
                    </a:lnTo>
                    <a:lnTo>
                      <a:pt x="40" y="12"/>
                    </a:lnTo>
                    <a:lnTo>
                      <a:pt x="40" y="12"/>
                    </a:lnTo>
                    <a:lnTo>
                      <a:pt x="40" y="14"/>
                    </a:lnTo>
                    <a:lnTo>
                      <a:pt x="40" y="14"/>
                    </a:lnTo>
                    <a:lnTo>
                      <a:pt x="43" y="14"/>
                    </a:lnTo>
                    <a:lnTo>
                      <a:pt x="43" y="14"/>
                    </a:lnTo>
                    <a:lnTo>
                      <a:pt x="43" y="14"/>
                    </a:lnTo>
                    <a:lnTo>
                      <a:pt x="45" y="14"/>
                    </a:lnTo>
                    <a:lnTo>
                      <a:pt x="45" y="14"/>
                    </a:lnTo>
                    <a:lnTo>
                      <a:pt x="45" y="14"/>
                    </a:lnTo>
                    <a:lnTo>
                      <a:pt x="45" y="16"/>
                    </a:lnTo>
                    <a:lnTo>
                      <a:pt x="45" y="16"/>
                    </a:lnTo>
                    <a:lnTo>
                      <a:pt x="48" y="16"/>
                    </a:lnTo>
                    <a:lnTo>
                      <a:pt x="48" y="16"/>
                    </a:lnTo>
                    <a:lnTo>
                      <a:pt x="48" y="16"/>
                    </a:lnTo>
                    <a:lnTo>
                      <a:pt x="48" y="16"/>
                    </a:lnTo>
                    <a:lnTo>
                      <a:pt x="48" y="19"/>
                    </a:lnTo>
                    <a:lnTo>
                      <a:pt x="50" y="19"/>
                    </a:lnTo>
                    <a:lnTo>
                      <a:pt x="50" y="19"/>
                    </a:lnTo>
                    <a:lnTo>
                      <a:pt x="50" y="19"/>
                    </a:lnTo>
                    <a:lnTo>
                      <a:pt x="52" y="19"/>
                    </a:lnTo>
                    <a:lnTo>
                      <a:pt x="52" y="19"/>
                    </a:lnTo>
                    <a:lnTo>
                      <a:pt x="52" y="21"/>
                    </a:lnTo>
                    <a:lnTo>
                      <a:pt x="52" y="21"/>
                    </a:lnTo>
                    <a:lnTo>
                      <a:pt x="52" y="21"/>
                    </a:lnTo>
                    <a:lnTo>
                      <a:pt x="55" y="21"/>
                    </a:lnTo>
                    <a:lnTo>
                      <a:pt x="55" y="23"/>
                    </a:lnTo>
                    <a:lnTo>
                      <a:pt x="55" y="23"/>
                    </a:lnTo>
                    <a:lnTo>
                      <a:pt x="55" y="23"/>
                    </a:lnTo>
                    <a:lnTo>
                      <a:pt x="55" y="23"/>
                    </a:lnTo>
                    <a:lnTo>
                      <a:pt x="55" y="26"/>
                    </a:lnTo>
                    <a:lnTo>
                      <a:pt x="55" y="26"/>
                    </a:lnTo>
                    <a:lnTo>
                      <a:pt x="55" y="26"/>
                    </a:lnTo>
                    <a:lnTo>
                      <a:pt x="57" y="26"/>
                    </a:lnTo>
                    <a:lnTo>
                      <a:pt x="57" y="28"/>
                    </a:lnTo>
                    <a:lnTo>
                      <a:pt x="57" y="28"/>
                    </a:lnTo>
                    <a:lnTo>
                      <a:pt x="57" y="28"/>
                    </a:lnTo>
                    <a:lnTo>
                      <a:pt x="59" y="28"/>
                    </a:lnTo>
                    <a:lnTo>
                      <a:pt x="59" y="31"/>
                    </a:lnTo>
                    <a:lnTo>
                      <a:pt x="59" y="31"/>
                    </a:lnTo>
                    <a:lnTo>
                      <a:pt x="59" y="31"/>
                    </a:lnTo>
                    <a:lnTo>
                      <a:pt x="59" y="33"/>
                    </a:lnTo>
                    <a:lnTo>
                      <a:pt x="59" y="33"/>
                    </a:lnTo>
                    <a:lnTo>
                      <a:pt x="59" y="33"/>
                    </a:lnTo>
                    <a:lnTo>
                      <a:pt x="59" y="33"/>
                    </a:lnTo>
                    <a:lnTo>
                      <a:pt x="62" y="33"/>
                    </a:lnTo>
                    <a:lnTo>
                      <a:pt x="62" y="35"/>
                    </a:lnTo>
                    <a:lnTo>
                      <a:pt x="62" y="35"/>
                    </a:lnTo>
                    <a:lnTo>
                      <a:pt x="62" y="35"/>
                    </a:lnTo>
                    <a:lnTo>
                      <a:pt x="62" y="35"/>
                    </a:lnTo>
                    <a:lnTo>
                      <a:pt x="64" y="35"/>
                    </a:lnTo>
                    <a:lnTo>
                      <a:pt x="64" y="38"/>
                    </a:lnTo>
                    <a:lnTo>
                      <a:pt x="64" y="38"/>
                    </a:lnTo>
                    <a:lnTo>
                      <a:pt x="64" y="38"/>
                    </a:lnTo>
                    <a:lnTo>
                      <a:pt x="67" y="38"/>
                    </a:lnTo>
                    <a:lnTo>
                      <a:pt x="67" y="40"/>
                    </a:lnTo>
                    <a:lnTo>
                      <a:pt x="67" y="40"/>
                    </a:lnTo>
                    <a:lnTo>
                      <a:pt x="67" y="40"/>
                    </a:lnTo>
                    <a:lnTo>
                      <a:pt x="69" y="40"/>
                    </a:lnTo>
                    <a:lnTo>
                      <a:pt x="69" y="40"/>
                    </a:lnTo>
                    <a:lnTo>
                      <a:pt x="71" y="40"/>
                    </a:lnTo>
                    <a:lnTo>
                      <a:pt x="71" y="38"/>
                    </a:lnTo>
                    <a:lnTo>
                      <a:pt x="71" y="38"/>
                    </a:lnTo>
                    <a:lnTo>
                      <a:pt x="71" y="38"/>
                    </a:lnTo>
                    <a:lnTo>
                      <a:pt x="74" y="38"/>
                    </a:lnTo>
                    <a:lnTo>
                      <a:pt x="74" y="38"/>
                    </a:lnTo>
                    <a:lnTo>
                      <a:pt x="74" y="38"/>
                    </a:lnTo>
                    <a:lnTo>
                      <a:pt x="74" y="38"/>
                    </a:lnTo>
                    <a:lnTo>
                      <a:pt x="76" y="38"/>
                    </a:lnTo>
                    <a:lnTo>
                      <a:pt x="76" y="38"/>
                    </a:lnTo>
                    <a:lnTo>
                      <a:pt x="78" y="38"/>
                    </a:lnTo>
                    <a:lnTo>
                      <a:pt x="78" y="38"/>
                    </a:lnTo>
                    <a:lnTo>
                      <a:pt x="78" y="38"/>
                    </a:lnTo>
                    <a:lnTo>
                      <a:pt x="81" y="38"/>
                    </a:lnTo>
                    <a:lnTo>
                      <a:pt x="81" y="38"/>
                    </a:lnTo>
                    <a:lnTo>
                      <a:pt x="81" y="38"/>
                    </a:lnTo>
                    <a:lnTo>
                      <a:pt x="81" y="38"/>
                    </a:lnTo>
                    <a:lnTo>
                      <a:pt x="83" y="38"/>
                    </a:lnTo>
                    <a:lnTo>
                      <a:pt x="83" y="38"/>
                    </a:lnTo>
                    <a:lnTo>
                      <a:pt x="85" y="38"/>
                    </a:lnTo>
                    <a:lnTo>
                      <a:pt x="85" y="38"/>
                    </a:lnTo>
                    <a:lnTo>
                      <a:pt x="85" y="38"/>
                    </a:lnTo>
                    <a:lnTo>
                      <a:pt x="88" y="38"/>
                    </a:lnTo>
                    <a:lnTo>
                      <a:pt x="88" y="38"/>
                    </a:lnTo>
                    <a:lnTo>
                      <a:pt x="88" y="38"/>
                    </a:lnTo>
                    <a:lnTo>
                      <a:pt x="90" y="38"/>
                    </a:lnTo>
                    <a:lnTo>
                      <a:pt x="90" y="38"/>
                    </a:lnTo>
                    <a:lnTo>
                      <a:pt x="93" y="38"/>
                    </a:lnTo>
                    <a:lnTo>
                      <a:pt x="93" y="38"/>
                    </a:lnTo>
                    <a:lnTo>
                      <a:pt x="93" y="38"/>
                    </a:lnTo>
                    <a:lnTo>
                      <a:pt x="95" y="38"/>
                    </a:lnTo>
                    <a:lnTo>
                      <a:pt x="95" y="38"/>
                    </a:lnTo>
                    <a:lnTo>
                      <a:pt x="95" y="38"/>
                    </a:lnTo>
                    <a:lnTo>
                      <a:pt x="95" y="40"/>
                    </a:lnTo>
                    <a:lnTo>
                      <a:pt x="97" y="40"/>
                    </a:lnTo>
                    <a:lnTo>
                      <a:pt x="97" y="40"/>
                    </a:lnTo>
                    <a:lnTo>
                      <a:pt x="100" y="40"/>
                    </a:lnTo>
                    <a:lnTo>
                      <a:pt x="100" y="40"/>
                    </a:lnTo>
                    <a:lnTo>
                      <a:pt x="100" y="38"/>
                    </a:lnTo>
                    <a:lnTo>
                      <a:pt x="100" y="38"/>
                    </a:lnTo>
                    <a:lnTo>
                      <a:pt x="100" y="38"/>
                    </a:lnTo>
                    <a:lnTo>
                      <a:pt x="102" y="38"/>
                    </a:lnTo>
                    <a:lnTo>
                      <a:pt x="102" y="35"/>
                    </a:lnTo>
                    <a:lnTo>
                      <a:pt x="100" y="35"/>
                    </a:lnTo>
                    <a:lnTo>
                      <a:pt x="100" y="35"/>
                    </a:lnTo>
                    <a:lnTo>
                      <a:pt x="100" y="35"/>
                    </a:lnTo>
                    <a:lnTo>
                      <a:pt x="100" y="33"/>
                    </a:lnTo>
                    <a:lnTo>
                      <a:pt x="100" y="33"/>
                    </a:lnTo>
                    <a:lnTo>
                      <a:pt x="100" y="33"/>
                    </a:lnTo>
                    <a:lnTo>
                      <a:pt x="100" y="31"/>
                    </a:lnTo>
                    <a:lnTo>
                      <a:pt x="100" y="31"/>
                    </a:lnTo>
                    <a:lnTo>
                      <a:pt x="100" y="31"/>
                    </a:lnTo>
                    <a:lnTo>
                      <a:pt x="100" y="28"/>
                    </a:lnTo>
                    <a:lnTo>
                      <a:pt x="97" y="28"/>
                    </a:lnTo>
                    <a:lnTo>
                      <a:pt x="97" y="28"/>
                    </a:lnTo>
                    <a:lnTo>
                      <a:pt x="97" y="26"/>
                    </a:lnTo>
                    <a:lnTo>
                      <a:pt x="97" y="26"/>
                    </a:lnTo>
                    <a:lnTo>
                      <a:pt x="97" y="23"/>
                    </a:lnTo>
                    <a:lnTo>
                      <a:pt x="100" y="23"/>
                    </a:lnTo>
                    <a:lnTo>
                      <a:pt x="100" y="23"/>
                    </a:lnTo>
                    <a:lnTo>
                      <a:pt x="100" y="23"/>
                    </a:lnTo>
                    <a:lnTo>
                      <a:pt x="100" y="23"/>
                    </a:lnTo>
                    <a:lnTo>
                      <a:pt x="100" y="23"/>
                    </a:lnTo>
                    <a:lnTo>
                      <a:pt x="102" y="23"/>
                    </a:lnTo>
                    <a:lnTo>
                      <a:pt x="102" y="23"/>
                    </a:lnTo>
                    <a:lnTo>
                      <a:pt x="104" y="23"/>
                    </a:lnTo>
                    <a:lnTo>
                      <a:pt x="104" y="23"/>
                    </a:lnTo>
                    <a:lnTo>
                      <a:pt x="104" y="23"/>
                    </a:lnTo>
                    <a:lnTo>
                      <a:pt x="104" y="21"/>
                    </a:lnTo>
                    <a:lnTo>
                      <a:pt x="107" y="21"/>
                    </a:lnTo>
                    <a:lnTo>
                      <a:pt x="107" y="21"/>
                    </a:lnTo>
                    <a:lnTo>
                      <a:pt x="107" y="21"/>
                    </a:lnTo>
                    <a:lnTo>
                      <a:pt x="107" y="19"/>
                    </a:lnTo>
                    <a:lnTo>
                      <a:pt x="107" y="19"/>
                    </a:lnTo>
                    <a:lnTo>
                      <a:pt x="107" y="19"/>
                    </a:lnTo>
                    <a:lnTo>
                      <a:pt x="109" y="19"/>
                    </a:lnTo>
                    <a:lnTo>
                      <a:pt x="109" y="16"/>
                    </a:lnTo>
                    <a:lnTo>
                      <a:pt x="109" y="16"/>
                    </a:lnTo>
                    <a:lnTo>
                      <a:pt x="111" y="16"/>
                    </a:lnTo>
                    <a:lnTo>
                      <a:pt x="111" y="16"/>
                    </a:lnTo>
                    <a:lnTo>
                      <a:pt x="111" y="16"/>
                    </a:lnTo>
                    <a:lnTo>
                      <a:pt x="111" y="16"/>
                    </a:lnTo>
                    <a:lnTo>
                      <a:pt x="114" y="16"/>
                    </a:lnTo>
                    <a:lnTo>
                      <a:pt x="114" y="16"/>
                    </a:lnTo>
                    <a:lnTo>
                      <a:pt x="114" y="16"/>
                    </a:lnTo>
                    <a:lnTo>
                      <a:pt x="116" y="16"/>
                    </a:lnTo>
                    <a:lnTo>
                      <a:pt x="116" y="16"/>
                    </a:lnTo>
                    <a:lnTo>
                      <a:pt x="116" y="14"/>
                    </a:lnTo>
                    <a:lnTo>
                      <a:pt x="116" y="14"/>
                    </a:lnTo>
                    <a:lnTo>
                      <a:pt x="119" y="14"/>
                    </a:lnTo>
                    <a:lnTo>
                      <a:pt x="119" y="14"/>
                    </a:lnTo>
                    <a:lnTo>
                      <a:pt x="119" y="14"/>
                    </a:lnTo>
                    <a:lnTo>
                      <a:pt x="119" y="12"/>
                    </a:lnTo>
                    <a:lnTo>
                      <a:pt x="119" y="12"/>
                    </a:lnTo>
                    <a:lnTo>
                      <a:pt x="119" y="12"/>
                    </a:lnTo>
                    <a:lnTo>
                      <a:pt x="119" y="12"/>
                    </a:lnTo>
                    <a:lnTo>
                      <a:pt x="119" y="9"/>
                    </a:lnTo>
                    <a:lnTo>
                      <a:pt x="119" y="9"/>
                    </a:lnTo>
                    <a:lnTo>
                      <a:pt x="119" y="9"/>
                    </a:lnTo>
                    <a:lnTo>
                      <a:pt x="121" y="9"/>
                    </a:lnTo>
                    <a:lnTo>
                      <a:pt x="121" y="7"/>
                    </a:lnTo>
                    <a:lnTo>
                      <a:pt x="121" y="7"/>
                    </a:lnTo>
                    <a:lnTo>
                      <a:pt x="121" y="7"/>
                    </a:lnTo>
                    <a:lnTo>
                      <a:pt x="121" y="9"/>
                    </a:lnTo>
                    <a:lnTo>
                      <a:pt x="123" y="9"/>
                    </a:lnTo>
                    <a:lnTo>
                      <a:pt x="123" y="9"/>
                    </a:lnTo>
                    <a:lnTo>
                      <a:pt x="126" y="9"/>
                    </a:lnTo>
                    <a:lnTo>
                      <a:pt x="126" y="9"/>
                    </a:lnTo>
                    <a:lnTo>
                      <a:pt x="126" y="9"/>
                    </a:lnTo>
                    <a:lnTo>
                      <a:pt x="128" y="9"/>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6" name="Freeform 28"/>
              <p:cNvSpPr>
                <a:spLocks/>
              </p:cNvSpPr>
              <p:nvPr/>
            </p:nvSpPr>
            <p:spPr bwMode="auto">
              <a:xfrm>
                <a:off x="1955" y="1668"/>
                <a:ext cx="306" cy="194"/>
              </a:xfrm>
              <a:custGeom>
                <a:avLst/>
                <a:gdLst/>
                <a:ahLst/>
                <a:cxnLst>
                  <a:cxn ang="0">
                    <a:pos x="133" y="2"/>
                  </a:cxn>
                  <a:cxn ang="0">
                    <a:pos x="145" y="7"/>
                  </a:cxn>
                  <a:cxn ang="0">
                    <a:pos x="159" y="14"/>
                  </a:cxn>
                  <a:cxn ang="0">
                    <a:pos x="166" y="23"/>
                  </a:cxn>
                  <a:cxn ang="0">
                    <a:pos x="166" y="31"/>
                  </a:cxn>
                  <a:cxn ang="0">
                    <a:pos x="175" y="40"/>
                  </a:cxn>
                  <a:cxn ang="0">
                    <a:pos x="192" y="42"/>
                  </a:cxn>
                  <a:cxn ang="0">
                    <a:pos x="204" y="42"/>
                  </a:cxn>
                  <a:cxn ang="0">
                    <a:pos x="211" y="57"/>
                  </a:cxn>
                  <a:cxn ang="0">
                    <a:pos x="218" y="73"/>
                  </a:cxn>
                  <a:cxn ang="0">
                    <a:pos x="230" y="80"/>
                  </a:cxn>
                  <a:cxn ang="0">
                    <a:pos x="242" y="90"/>
                  </a:cxn>
                  <a:cxn ang="0">
                    <a:pos x="256" y="97"/>
                  </a:cxn>
                  <a:cxn ang="0">
                    <a:pos x="268" y="104"/>
                  </a:cxn>
                  <a:cxn ang="0">
                    <a:pos x="280" y="114"/>
                  </a:cxn>
                  <a:cxn ang="0">
                    <a:pos x="294" y="116"/>
                  </a:cxn>
                  <a:cxn ang="0">
                    <a:pos x="306" y="125"/>
                  </a:cxn>
                  <a:cxn ang="0">
                    <a:pos x="301" y="140"/>
                  </a:cxn>
                  <a:cxn ang="0">
                    <a:pos x="287" y="132"/>
                  </a:cxn>
                  <a:cxn ang="0">
                    <a:pos x="272" y="142"/>
                  </a:cxn>
                  <a:cxn ang="0">
                    <a:pos x="265" y="151"/>
                  </a:cxn>
                  <a:cxn ang="0">
                    <a:pos x="258" y="168"/>
                  </a:cxn>
                  <a:cxn ang="0">
                    <a:pos x="244" y="173"/>
                  </a:cxn>
                  <a:cxn ang="0">
                    <a:pos x="232" y="180"/>
                  </a:cxn>
                  <a:cxn ang="0">
                    <a:pos x="225" y="189"/>
                  </a:cxn>
                  <a:cxn ang="0">
                    <a:pos x="213" y="192"/>
                  </a:cxn>
                  <a:cxn ang="0">
                    <a:pos x="199" y="187"/>
                  </a:cxn>
                  <a:cxn ang="0">
                    <a:pos x="190" y="178"/>
                  </a:cxn>
                  <a:cxn ang="0">
                    <a:pos x="187" y="161"/>
                  </a:cxn>
                  <a:cxn ang="0">
                    <a:pos x="178" y="156"/>
                  </a:cxn>
                  <a:cxn ang="0">
                    <a:pos x="166" y="147"/>
                  </a:cxn>
                  <a:cxn ang="0">
                    <a:pos x="152" y="140"/>
                  </a:cxn>
                  <a:cxn ang="0">
                    <a:pos x="140" y="130"/>
                  </a:cxn>
                  <a:cxn ang="0">
                    <a:pos x="126" y="130"/>
                  </a:cxn>
                  <a:cxn ang="0">
                    <a:pos x="111" y="123"/>
                  </a:cxn>
                  <a:cxn ang="0">
                    <a:pos x="100" y="118"/>
                  </a:cxn>
                  <a:cxn ang="0">
                    <a:pos x="85" y="118"/>
                  </a:cxn>
                  <a:cxn ang="0">
                    <a:pos x="71" y="121"/>
                  </a:cxn>
                  <a:cxn ang="0">
                    <a:pos x="55" y="125"/>
                  </a:cxn>
                  <a:cxn ang="0">
                    <a:pos x="45" y="135"/>
                  </a:cxn>
                  <a:cxn ang="0">
                    <a:pos x="31" y="137"/>
                  </a:cxn>
                  <a:cxn ang="0">
                    <a:pos x="31" y="118"/>
                  </a:cxn>
                  <a:cxn ang="0">
                    <a:pos x="33" y="99"/>
                  </a:cxn>
                  <a:cxn ang="0">
                    <a:pos x="22" y="90"/>
                  </a:cxn>
                  <a:cxn ang="0">
                    <a:pos x="14" y="83"/>
                  </a:cxn>
                  <a:cxn ang="0">
                    <a:pos x="22" y="80"/>
                  </a:cxn>
                  <a:cxn ang="0">
                    <a:pos x="12" y="71"/>
                  </a:cxn>
                  <a:cxn ang="0">
                    <a:pos x="12" y="78"/>
                  </a:cxn>
                  <a:cxn ang="0">
                    <a:pos x="5" y="64"/>
                  </a:cxn>
                  <a:cxn ang="0">
                    <a:pos x="10" y="50"/>
                  </a:cxn>
                  <a:cxn ang="0">
                    <a:pos x="5" y="33"/>
                  </a:cxn>
                  <a:cxn ang="0">
                    <a:pos x="5" y="23"/>
                  </a:cxn>
                  <a:cxn ang="0">
                    <a:pos x="19" y="14"/>
                  </a:cxn>
                  <a:cxn ang="0">
                    <a:pos x="36" y="12"/>
                  </a:cxn>
                  <a:cxn ang="0">
                    <a:pos x="50" y="19"/>
                  </a:cxn>
                  <a:cxn ang="0">
                    <a:pos x="59" y="31"/>
                  </a:cxn>
                  <a:cxn ang="0">
                    <a:pos x="71" y="38"/>
                  </a:cxn>
                  <a:cxn ang="0">
                    <a:pos x="88" y="38"/>
                  </a:cxn>
                  <a:cxn ang="0">
                    <a:pos x="100" y="33"/>
                  </a:cxn>
                  <a:cxn ang="0">
                    <a:pos x="104" y="21"/>
                  </a:cxn>
                  <a:cxn ang="0">
                    <a:pos x="119" y="14"/>
                  </a:cxn>
                </a:cxnLst>
                <a:rect l="0" t="0" r="r" b="b"/>
                <a:pathLst>
                  <a:path w="306" h="194">
                    <a:moveTo>
                      <a:pt x="128" y="9"/>
                    </a:moveTo>
                    <a:lnTo>
                      <a:pt x="128" y="7"/>
                    </a:lnTo>
                    <a:lnTo>
                      <a:pt x="128" y="7"/>
                    </a:lnTo>
                    <a:lnTo>
                      <a:pt x="126" y="7"/>
                    </a:lnTo>
                    <a:lnTo>
                      <a:pt x="126" y="7"/>
                    </a:lnTo>
                    <a:lnTo>
                      <a:pt x="126" y="5"/>
                    </a:lnTo>
                    <a:lnTo>
                      <a:pt x="126" y="5"/>
                    </a:lnTo>
                    <a:lnTo>
                      <a:pt x="123" y="5"/>
                    </a:lnTo>
                    <a:lnTo>
                      <a:pt x="123" y="5"/>
                    </a:lnTo>
                    <a:lnTo>
                      <a:pt x="123" y="5"/>
                    </a:lnTo>
                    <a:lnTo>
                      <a:pt x="126" y="5"/>
                    </a:lnTo>
                    <a:lnTo>
                      <a:pt x="126" y="5"/>
                    </a:lnTo>
                    <a:lnTo>
                      <a:pt x="126" y="5"/>
                    </a:lnTo>
                    <a:lnTo>
                      <a:pt x="128" y="5"/>
                    </a:lnTo>
                    <a:lnTo>
                      <a:pt x="128" y="5"/>
                    </a:lnTo>
                    <a:lnTo>
                      <a:pt x="128" y="5"/>
                    </a:lnTo>
                    <a:lnTo>
                      <a:pt x="130" y="5"/>
                    </a:lnTo>
                    <a:lnTo>
                      <a:pt x="130" y="5"/>
                    </a:lnTo>
                    <a:lnTo>
                      <a:pt x="133" y="5"/>
                    </a:lnTo>
                    <a:lnTo>
                      <a:pt x="133" y="5"/>
                    </a:lnTo>
                    <a:lnTo>
                      <a:pt x="133" y="2"/>
                    </a:lnTo>
                    <a:lnTo>
                      <a:pt x="133" y="2"/>
                    </a:lnTo>
                    <a:lnTo>
                      <a:pt x="133" y="2"/>
                    </a:lnTo>
                    <a:lnTo>
                      <a:pt x="133" y="0"/>
                    </a:lnTo>
                    <a:lnTo>
                      <a:pt x="135" y="0"/>
                    </a:lnTo>
                    <a:lnTo>
                      <a:pt x="135" y="2"/>
                    </a:lnTo>
                    <a:lnTo>
                      <a:pt x="135" y="2"/>
                    </a:lnTo>
                    <a:lnTo>
                      <a:pt x="135" y="2"/>
                    </a:lnTo>
                    <a:lnTo>
                      <a:pt x="138" y="2"/>
                    </a:lnTo>
                    <a:lnTo>
                      <a:pt x="138" y="5"/>
                    </a:lnTo>
                    <a:lnTo>
                      <a:pt x="138" y="5"/>
                    </a:lnTo>
                    <a:lnTo>
                      <a:pt x="138" y="5"/>
                    </a:lnTo>
                    <a:lnTo>
                      <a:pt x="138" y="5"/>
                    </a:lnTo>
                    <a:lnTo>
                      <a:pt x="138" y="5"/>
                    </a:lnTo>
                    <a:lnTo>
                      <a:pt x="140" y="5"/>
                    </a:lnTo>
                    <a:lnTo>
                      <a:pt x="140" y="5"/>
                    </a:lnTo>
                    <a:lnTo>
                      <a:pt x="140" y="7"/>
                    </a:lnTo>
                    <a:lnTo>
                      <a:pt x="140" y="7"/>
                    </a:lnTo>
                    <a:lnTo>
                      <a:pt x="142" y="7"/>
                    </a:lnTo>
                    <a:lnTo>
                      <a:pt x="142" y="7"/>
                    </a:lnTo>
                    <a:lnTo>
                      <a:pt x="142" y="7"/>
                    </a:lnTo>
                    <a:lnTo>
                      <a:pt x="145" y="7"/>
                    </a:lnTo>
                    <a:lnTo>
                      <a:pt x="145" y="7"/>
                    </a:lnTo>
                    <a:lnTo>
                      <a:pt x="145" y="7"/>
                    </a:lnTo>
                    <a:lnTo>
                      <a:pt x="145" y="7"/>
                    </a:lnTo>
                    <a:lnTo>
                      <a:pt x="145" y="7"/>
                    </a:lnTo>
                    <a:lnTo>
                      <a:pt x="147" y="7"/>
                    </a:lnTo>
                    <a:lnTo>
                      <a:pt x="147" y="7"/>
                    </a:lnTo>
                    <a:lnTo>
                      <a:pt x="147" y="9"/>
                    </a:lnTo>
                    <a:lnTo>
                      <a:pt x="147" y="9"/>
                    </a:lnTo>
                    <a:lnTo>
                      <a:pt x="147" y="9"/>
                    </a:lnTo>
                    <a:lnTo>
                      <a:pt x="147" y="12"/>
                    </a:lnTo>
                    <a:lnTo>
                      <a:pt x="149" y="12"/>
                    </a:lnTo>
                    <a:lnTo>
                      <a:pt x="149" y="12"/>
                    </a:lnTo>
                    <a:lnTo>
                      <a:pt x="149" y="12"/>
                    </a:lnTo>
                    <a:lnTo>
                      <a:pt x="149" y="14"/>
                    </a:lnTo>
                    <a:lnTo>
                      <a:pt x="152" y="14"/>
                    </a:lnTo>
                    <a:lnTo>
                      <a:pt x="152" y="14"/>
                    </a:lnTo>
                    <a:lnTo>
                      <a:pt x="152" y="14"/>
                    </a:lnTo>
                    <a:lnTo>
                      <a:pt x="154" y="14"/>
                    </a:lnTo>
                    <a:lnTo>
                      <a:pt x="154" y="14"/>
                    </a:lnTo>
                    <a:lnTo>
                      <a:pt x="154" y="14"/>
                    </a:lnTo>
                    <a:lnTo>
                      <a:pt x="156" y="14"/>
                    </a:lnTo>
                    <a:lnTo>
                      <a:pt x="156" y="14"/>
                    </a:lnTo>
                    <a:lnTo>
                      <a:pt x="159" y="14"/>
                    </a:lnTo>
                    <a:lnTo>
                      <a:pt x="159" y="14"/>
                    </a:lnTo>
                    <a:lnTo>
                      <a:pt x="159" y="14"/>
                    </a:lnTo>
                    <a:lnTo>
                      <a:pt x="161" y="14"/>
                    </a:lnTo>
                    <a:lnTo>
                      <a:pt x="161" y="14"/>
                    </a:lnTo>
                    <a:lnTo>
                      <a:pt x="161" y="14"/>
                    </a:lnTo>
                    <a:lnTo>
                      <a:pt x="161" y="14"/>
                    </a:lnTo>
                    <a:lnTo>
                      <a:pt x="161" y="14"/>
                    </a:lnTo>
                    <a:lnTo>
                      <a:pt x="164" y="14"/>
                    </a:lnTo>
                    <a:lnTo>
                      <a:pt x="164" y="14"/>
                    </a:lnTo>
                    <a:lnTo>
                      <a:pt x="164" y="16"/>
                    </a:lnTo>
                    <a:lnTo>
                      <a:pt x="164" y="16"/>
                    </a:lnTo>
                    <a:lnTo>
                      <a:pt x="164" y="16"/>
                    </a:lnTo>
                    <a:lnTo>
                      <a:pt x="164" y="19"/>
                    </a:lnTo>
                    <a:lnTo>
                      <a:pt x="164" y="19"/>
                    </a:lnTo>
                    <a:lnTo>
                      <a:pt x="164" y="19"/>
                    </a:lnTo>
                    <a:lnTo>
                      <a:pt x="164" y="21"/>
                    </a:lnTo>
                    <a:lnTo>
                      <a:pt x="164" y="21"/>
                    </a:lnTo>
                    <a:lnTo>
                      <a:pt x="161" y="21"/>
                    </a:lnTo>
                    <a:lnTo>
                      <a:pt x="161" y="21"/>
                    </a:lnTo>
                    <a:lnTo>
                      <a:pt x="164" y="21"/>
                    </a:lnTo>
                    <a:lnTo>
                      <a:pt x="164" y="21"/>
                    </a:lnTo>
                    <a:lnTo>
                      <a:pt x="164" y="23"/>
                    </a:lnTo>
                    <a:lnTo>
                      <a:pt x="166" y="23"/>
                    </a:lnTo>
                    <a:lnTo>
                      <a:pt x="166" y="23"/>
                    </a:lnTo>
                    <a:lnTo>
                      <a:pt x="166" y="23"/>
                    </a:lnTo>
                    <a:lnTo>
                      <a:pt x="166" y="23"/>
                    </a:lnTo>
                    <a:lnTo>
                      <a:pt x="166" y="23"/>
                    </a:lnTo>
                    <a:lnTo>
                      <a:pt x="168" y="23"/>
                    </a:lnTo>
                    <a:lnTo>
                      <a:pt x="168" y="23"/>
                    </a:lnTo>
                    <a:lnTo>
                      <a:pt x="168" y="26"/>
                    </a:lnTo>
                    <a:lnTo>
                      <a:pt x="168" y="26"/>
                    </a:lnTo>
                    <a:lnTo>
                      <a:pt x="168" y="26"/>
                    </a:lnTo>
                    <a:lnTo>
                      <a:pt x="168" y="26"/>
                    </a:lnTo>
                    <a:lnTo>
                      <a:pt x="168" y="26"/>
                    </a:lnTo>
                    <a:lnTo>
                      <a:pt x="168" y="26"/>
                    </a:lnTo>
                    <a:lnTo>
                      <a:pt x="166" y="26"/>
                    </a:lnTo>
                    <a:lnTo>
                      <a:pt x="166" y="26"/>
                    </a:lnTo>
                    <a:lnTo>
                      <a:pt x="166" y="26"/>
                    </a:lnTo>
                    <a:lnTo>
                      <a:pt x="166" y="26"/>
                    </a:lnTo>
                    <a:lnTo>
                      <a:pt x="166" y="28"/>
                    </a:lnTo>
                    <a:lnTo>
                      <a:pt x="166" y="28"/>
                    </a:lnTo>
                    <a:lnTo>
                      <a:pt x="166" y="28"/>
                    </a:lnTo>
                    <a:lnTo>
                      <a:pt x="166" y="31"/>
                    </a:lnTo>
                    <a:lnTo>
                      <a:pt x="166" y="31"/>
                    </a:lnTo>
                    <a:lnTo>
                      <a:pt x="166" y="31"/>
                    </a:lnTo>
                    <a:lnTo>
                      <a:pt x="166" y="31"/>
                    </a:lnTo>
                    <a:lnTo>
                      <a:pt x="166" y="33"/>
                    </a:lnTo>
                    <a:lnTo>
                      <a:pt x="166" y="33"/>
                    </a:lnTo>
                    <a:lnTo>
                      <a:pt x="166" y="33"/>
                    </a:lnTo>
                    <a:lnTo>
                      <a:pt x="166" y="33"/>
                    </a:lnTo>
                    <a:lnTo>
                      <a:pt x="166" y="35"/>
                    </a:lnTo>
                    <a:lnTo>
                      <a:pt x="166" y="35"/>
                    </a:lnTo>
                    <a:lnTo>
                      <a:pt x="166" y="35"/>
                    </a:lnTo>
                    <a:lnTo>
                      <a:pt x="166" y="35"/>
                    </a:lnTo>
                    <a:lnTo>
                      <a:pt x="168" y="35"/>
                    </a:lnTo>
                    <a:lnTo>
                      <a:pt x="168" y="38"/>
                    </a:lnTo>
                    <a:lnTo>
                      <a:pt x="168" y="38"/>
                    </a:lnTo>
                    <a:lnTo>
                      <a:pt x="168" y="38"/>
                    </a:lnTo>
                    <a:lnTo>
                      <a:pt x="168" y="38"/>
                    </a:lnTo>
                    <a:lnTo>
                      <a:pt x="171" y="38"/>
                    </a:lnTo>
                    <a:lnTo>
                      <a:pt x="171" y="38"/>
                    </a:lnTo>
                    <a:lnTo>
                      <a:pt x="171" y="40"/>
                    </a:lnTo>
                    <a:lnTo>
                      <a:pt x="173" y="40"/>
                    </a:lnTo>
                    <a:lnTo>
                      <a:pt x="173" y="40"/>
                    </a:lnTo>
                    <a:lnTo>
                      <a:pt x="173" y="40"/>
                    </a:lnTo>
                    <a:lnTo>
                      <a:pt x="173" y="40"/>
                    </a:lnTo>
                    <a:lnTo>
                      <a:pt x="175" y="40"/>
                    </a:lnTo>
                    <a:lnTo>
                      <a:pt x="175" y="40"/>
                    </a:lnTo>
                    <a:lnTo>
                      <a:pt x="178" y="40"/>
                    </a:lnTo>
                    <a:lnTo>
                      <a:pt x="178" y="40"/>
                    </a:lnTo>
                    <a:lnTo>
                      <a:pt x="178" y="40"/>
                    </a:lnTo>
                    <a:lnTo>
                      <a:pt x="180" y="40"/>
                    </a:lnTo>
                    <a:lnTo>
                      <a:pt x="180" y="40"/>
                    </a:lnTo>
                    <a:lnTo>
                      <a:pt x="180" y="40"/>
                    </a:lnTo>
                    <a:lnTo>
                      <a:pt x="180" y="40"/>
                    </a:lnTo>
                    <a:lnTo>
                      <a:pt x="182" y="40"/>
                    </a:lnTo>
                    <a:lnTo>
                      <a:pt x="182" y="40"/>
                    </a:lnTo>
                    <a:lnTo>
                      <a:pt x="185" y="40"/>
                    </a:lnTo>
                    <a:lnTo>
                      <a:pt x="185" y="40"/>
                    </a:lnTo>
                    <a:lnTo>
                      <a:pt x="185" y="40"/>
                    </a:lnTo>
                    <a:lnTo>
                      <a:pt x="185" y="40"/>
                    </a:lnTo>
                    <a:lnTo>
                      <a:pt x="187" y="40"/>
                    </a:lnTo>
                    <a:lnTo>
                      <a:pt x="187" y="40"/>
                    </a:lnTo>
                    <a:lnTo>
                      <a:pt x="187" y="40"/>
                    </a:lnTo>
                    <a:lnTo>
                      <a:pt x="187" y="42"/>
                    </a:lnTo>
                    <a:lnTo>
                      <a:pt x="190" y="42"/>
                    </a:lnTo>
                    <a:lnTo>
                      <a:pt x="190" y="42"/>
                    </a:lnTo>
                    <a:lnTo>
                      <a:pt x="192" y="42"/>
                    </a:lnTo>
                    <a:lnTo>
                      <a:pt x="192" y="42"/>
                    </a:lnTo>
                    <a:lnTo>
                      <a:pt x="192" y="42"/>
                    </a:lnTo>
                    <a:lnTo>
                      <a:pt x="192" y="40"/>
                    </a:lnTo>
                    <a:lnTo>
                      <a:pt x="194" y="40"/>
                    </a:lnTo>
                    <a:lnTo>
                      <a:pt x="194" y="40"/>
                    </a:lnTo>
                    <a:lnTo>
                      <a:pt x="194" y="38"/>
                    </a:lnTo>
                    <a:lnTo>
                      <a:pt x="194" y="38"/>
                    </a:lnTo>
                    <a:lnTo>
                      <a:pt x="194" y="38"/>
                    </a:lnTo>
                    <a:lnTo>
                      <a:pt x="197" y="38"/>
                    </a:lnTo>
                    <a:lnTo>
                      <a:pt x="197" y="40"/>
                    </a:lnTo>
                    <a:lnTo>
                      <a:pt x="197" y="40"/>
                    </a:lnTo>
                    <a:lnTo>
                      <a:pt x="197" y="38"/>
                    </a:lnTo>
                    <a:lnTo>
                      <a:pt x="199" y="38"/>
                    </a:lnTo>
                    <a:lnTo>
                      <a:pt x="199" y="40"/>
                    </a:lnTo>
                    <a:lnTo>
                      <a:pt x="199" y="40"/>
                    </a:lnTo>
                    <a:lnTo>
                      <a:pt x="199" y="40"/>
                    </a:lnTo>
                    <a:lnTo>
                      <a:pt x="199" y="40"/>
                    </a:lnTo>
                    <a:lnTo>
                      <a:pt x="201" y="40"/>
                    </a:lnTo>
                    <a:lnTo>
                      <a:pt x="201" y="42"/>
                    </a:lnTo>
                    <a:lnTo>
                      <a:pt x="201" y="42"/>
                    </a:lnTo>
                    <a:lnTo>
                      <a:pt x="201" y="42"/>
                    </a:lnTo>
                    <a:lnTo>
                      <a:pt x="201" y="42"/>
                    </a:lnTo>
                    <a:lnTo>
                      <a:pt x="204" y="42"/>
                    </a:lnTo>
                    <a:lnTo>
                      <a:pt x="204" y="42"/>
                    </a:lnTo>
                    <a:lnTo>
                      <a:pt x="204" y="42"/>
                    </a:lnTo>
                    <a:lnTo>
                      <a:pt x="204" y="45"/>
                    </a:lnTo>
                    <a:lnTo>
                      <a:pt x="206" y="45"/>
                    </a:lnTo>
                    <a:lnTo>
                      <a:pt x="206" y="45"/>
                    </a:lnTo>
                    <a:lnTo>
                      <a:pt x="206" y="45"/>
                    </a:lnTo>
                    <a:lnTo>
                      <a:pt x="206" y="47"/>
                    </a:lnTo>
                    <a:lnTo>
                      <a:pt x="206" y="47"/>
                    </a:lnTo>
                    <a:lnTo>
                      <a:pt x="206" y="50"/>
                    </a:lnTo>
                    <a:lnTo>
                      <a:pt x="206" y="50"/>
                    </a:lnTo>
                    <a:lnTo>
                      <a:pt x="206" y="52"/>
                    </a:lnTo>
                    <a:lnTo>
                      <a:pt x="206" y="52"/>
                    </a:lnTo>
                    <a:lnTo>
                      <a:pt x="206" y="52"/>
                    </a:lnTo>
                    <a:lnTo>
                      <a:pt x="206" y="52"/>
                    </a:lnTo>
                    <a:lnTo>
                      <a:pt x="209" y="52"/>
                    </a:lnTo>
                    <a:lnTo>
                      <a:pt x="209" y="54"/>
                    </a:lnTo>
                    <a:lnTo>
                      <a:pt x="209" y="54"/>
                    </a:lnTo>
                    <a:lnTo>
                      <a:pt x="209" y="54"/>
                    </a:lnTo>
                    <a:lnTo>
                      <a:pt x="209" y="57"/>
                    </a:lnTo>
                    <a:lnTo>
                      <a:pt x="209" y="57"/>
                    </a:lnTo>
                    <a:lnTo>
                      <a:pt x="211" y="57"/>
                    </a:lnTo>
                    <a:lnTo>
                      <a:pt x="211" y="57"/>
                    </a:lnTo>
                    <a:lnTo>
                      <a:pt x="211" y="59"/>
                    </a:lnTo>
                    <a:lnTo>
                      <a:pt x="211" y="59"/>
                    </a:lnTo>
                    <a:lnTo>
                      <a:pt x="211" y="59"/>
                    </a:lnTo>
                    <a:lnTo>
                      <a:pt x="213" y="59"/>
                    </a:lnTo>
                    <a:lnTo>
                      <a:pt x="213" y="59"/>
                    </a:lnTo>
                    <a:lnTo>
                      <a:pt x="213" y="61"/>
                    </a:lnTo>
                    <a:lnTo>
                      <a:pt x="213" y="61"/>
                    </a:lnTo>
                    <a:lnTo>
                      <a:pt x="213" y="61"/>
                    </a:lnTo>
                    <a:lnTo>
                      <a:pt x="213" y="64"/>
                    </a:lnTo>
                    <a:lnTo>
                      <a:pt x="213" y="64"/>
                    </a:lnTo>
                    <a:lnTo>
                      <a:pt x="213" y="64"/>
                    </a:lnTo>
                    <a:lnTo>
                      <a:pt x="213" y="66"/>
                    </a:lnTo>
                    <a:lnTo>
                      <a:pt x="216" y="66"/>
                    </a:lnTo>
                    <a:lnTo>
                      <a:pt x="216" y="66"/>
                    </a:lnTo>
                    <a:lnTo>
                      <a:pt x="216" y="68"/>
                    </a:lnTo>
                    <a:lnTo>
                      <a:pt x="216" y="68"/>
                    </a:lnTo>
                    <a:lnTo>
                      <a:pt x="216" y="71"/>
                    </a:lnTo>
                    <a:lnTo>
                      <a:pt x="216" y="71"/>
                    </a:lnTo>
                    <a:lnTo>
                      <a:pt x="216" y="71"/>
                    </a:lnTo>
                    <a:lnTo>
                      <a:pt x="216" y="73"/>
                    </a:lnTo>
                    <a:lnTo>
                      <a:pt x="218" y="73"/>
                    </a:lnTo>
                    <a:lnTo>
                      <a:pt x="218" y="73"/>
                    </a:lnTo>
                    <a:lnTo>
                      <a:pt x="218" y="73"/>
                    </a:lnTo>
                    <a:lnTo>
                      <a:pt x="218" y="73"/>
                    </a:lnTo>
                    <a:lnTo>
                      <a:pt x="218" y="73"/>
                    </a:lnTo>
                    <a:lnTo>
                      <a:pt x="220" y="73"/>
                    </a:lnTo>
                    <a:lnTo>
                      <a:pt x="220" y="73"/>
                    </a:lnTo>
                    <a:lnTo>
                      <a:pt x="220" y="76"/>
                    </a:lnTo>
                    <a:lnTo>
                      <a:pt x="220" y="76"/>
                    </a:lnTo>
                    <a:lnTo>
                      <a:pt x="223" y="76"/>
                    </a:lnTo>
                    <a:lnTo>
                      <a:pt x="223" y="76"/>
                    </a:lnTo>
                    <a:lnTo>
                      <a:pt x="223" y="76"/>
                    </a:lnTo>
                    <a:lnTo>
                      <a:pt x="223" y="78"/>
                    </a:lnTo>
                    <a:lnTo>
                      <a:pt x="225" y="78"/>
                    </a:lnTo>
                    <a:lnTo>
                      <a:pt x="225" y="78"/>
                    </a:lnTo>
                    <a:lnTo>
                      <a:pt x="225" y="78"/>
                    </a:lnTo>
                    <a:lnTo>
                      <a:pt x="225" y="78"/>
                    </a:lnTo>
                    <a:lnTo>
                      <a:pt x="227" y="78"/>
                    </a:lnTo>
                    <a:lnTo>
                      <a:pt x="227" y="80"/>
                    </a:lnTo>
                    <a:lnTo>
                      <a:pt x="227" y="80"/>
                    </a:lnTo>
                    <a:lnTo>
                      <a:pt x="227" y="80"/>
                    </a:lnTo>
                    <a:lnTo>
                      <a:pt x="227" y="80"/>
                    </a:lnTo>
                    <a:lnTo>
                      <a:pt x="230" y="80"/>
                    </a:lnTo>
                    <a:lnTo>
                      <a:pt x="230" y="80"/>
                    </a:lnTo>
                    <a:lnTo>
                      <a:pt x="230" y="83"/>
                    </a:lnTo>
                    <a:lnTo>
                      <a:pt x="232" y="83"/>
                    </a:lnTo>
                    <a:lnTo>
                      <a:pt x="232" y="83"/>
                    </a:lnTo>
                    <a:lnTo>
                      <a:pt x="232" y="83"/>
                    </a:lnTo>
                    <a:lnTo>
                      <a:pt x="232" y="83"/>
                    </a:lnTo>
                    <a:lnTo>
                      <a:pt x="235" y="83"/>
                    </a:lnTo>
                    <a:lnTo>
                      <a:pt x="235" y="83"/>
                    </a:lnTo>
                    <a:lnTo>
                      <a:pt x="235" y="83"/>
                    </a:lnTo>
                    <a:lnTo>
                      <a:pt x="235" y="85"/>
                    </a:lnTo>
                    <a:lnTo>
                      <a:pt x="235" y="85"/>
                    </a:lnTo>
                    <a:lnTo>
                      <a:pt x="237" y="85"/>
                    </a:lnTo>
                    <a:lnTo>
                      <a:pt x="237" y="85"/>
                    </a:lnTo>
                    <a:lnTo>
                      <a:pt x="237" y="85"/>
                    </a:lnTo>
                    <a:lnTo>
                      <a:pt x="239" y="85"/>
                    </a:lnTo>
                    <a:lnTo>
                      <a:pt x="239" y="87"/>
                    </a:lnTo>
                    <a:lnTo>
                      <a:pt x="239" y="87"/>
                    </a:lnTo>
                    <a:lnTo>
                      <a:pt x="239" y="87"/>
                    </a:lnTo>
                    <a:lnTo>
                      <a:pt x="239" y="87"/>
                    </a:lnTo>
                    <a:lnTo>
                      <a:pt x="242" y="87"/>
                    </a:lnTo>
                    <a:lnTo>
                      <a:pt x="242" y="90"/>
                    </a:lnTo>
                    <a:lnTo>
                      <a:pt x="242" y="90"/>
                    </a:lnTo>
                    <a:lnTo>
                      <a:pt x="242" y="90"/>
                    </a:lnTo>
                    <a:lnTo>
                      <a:pt x="244" y="90"/>
                    </a:lnTo>
                    <a:lnTo>
                      <a:pt x="244" y="92"/>
                    </a:lnTo>
                    <a:lnTo>
                      <a:pt x="244" y="92"/>
                    </a:lnTo>
                    <a:lnTo>
                      <a:pt x="244" y="92"/>
                    </a:lnTo>
                    <a:lnTo>
                      <a:pt x="244" y="92"/>
                    </a:lnTo>
                    <a:lnTo>
                      <a:pt x="246" y="92"/>
                    </a:lnTo>
                    <a:lnTo>
                      <a:pt x="246" y="92"/>
                    </a:lnTo>
                    <a:lnTo>
                      <a:pt x="246" y="92"/>
                    </a:lnTo>
                    <a:lnTo>
                      <a:pt x="246" y="92"/>
                    </a:lnTo>
                    <a:lnTo>
                      <a:pt x="246" y="95"/>
                    </a:lnTo>
                    <a:lnTo>
                      <a:pt x="249" y="95"/>
                    </a:lnTo>
                    <a:lnTo>
                      <a:pt x="249" y="95"/>
                    </a:lnTo>
                    <a:lnTo>
                      <a:pt x="249" y="95"/>
                    </a:lnTo>
                    <a:lnTo>
                      <a:pt x="251" y="95"/>
                    </a:lnTo>
                    <a:lnTo>
                      <a:pt x="251" y="95"/>
                    </a:lnTo>
                    <a:lnTo>
                      <a:pt x="251" y="97"/>
                    </a:lnTo>
                    <a:lnTo>
                      <a:pt x="251" y="97"/>
                    </a:lnTo>
                    <a:lnTo>
                      <a:pt x="251" y="97"/>
                    </a:lnTo>
                    <a:lnTo>
                      <a:pt x="254" y="97"/>
                    </a:lnTo>
                    <a:lnTo>
                      <a:pt x="254" y="97"/>
                    </a:lnTo>
                    <a:lnTo>
                      <a:pt x="254" y="97"/>
                    </a:lnTo>
                    <a:lnTo>
                      <a:pt x="256" y="97"/>
                    </a:lnTo>
                    <a:lnTo>
                      <a:pt x="256" y="97"/>
                    </a:lnTo>
                    <a:lnTo>
                      <a:pt x="256" y="97"/>
                    </a:lnTo>
                    <a:lnTo>
                      <a:pt x="256" y="97"/>
                    </a:lnTo>
                    <a:lnTo>
                      <a:pt x="258" y="97"/>
                    </a:lnTo>
                    <a:lnTo>
                      <a:pt x="258" y="99"/>
                    </a:lnTo>
                    <a:lnTo>
                      <a:pt x="258" y="99"/>
                    </a:lnTo>
                    <a:lnTo>
                      <a:pt x="258" y="99"/>
                    </a:lnTo>
                    <a:lnTo>
                      <a:pt x="258" y="99"/>
                    </a:lnTo>
                    <a:lnTo>
                      <a:pt x="261" y="99"/>
                    </a:lnTo>
                    <a:lnTo>
                      <a:pt x="261" y="102"/>
                    </a:lnTo>
                    <a:lnTo>
                      <a:pt x="261" y="102"/>
                    </a:lnTo>
                    <a:lnTo>
                      <a:pt x="261" y="102"/>
                    </a:lnTo>
                    <a:lnTo>
                      <a:pt x="261" y="102"/>
                    </a:lnTo>
                    <a:lnTo>
                      <a:pt x="263" y="102"/>
                    </a:lnTo>
                    <a:lnTo>
                      <a:pt x="263" y="102"/>
                    </a:lnTo>
                    <a:lnTo>
                      <a:pt x="263" y="102"/>
                    </a:lnTo>
                    <a:lnTo>
                      <a:pt x="265" y="102"/>
                    </a:lnTo>
                    <a:lnTo>
                      <a:pt x="265" y="102"/>
                    </a:lnTo>
                    <a:lnTo>
                      <a:pt x="265" y="104"/>
                    </a:lnTo>
                    <a:lnTo>
                      <a:pt x="265" y="104"/>
                    </a:lnTo>
                    <a:lnTo>
                      <a:pt x="268" y="104"/>
                    </a:lnTo>
                    <a:lnTo>
                      <a:pt x="268" y="104"/>
                    </a:lnTo>
                    <a:lnTo>
                      <a:pt x="268" y="104"/>
                    </a:lnTo>
                    <a:lnTo>
                      <a:pt x="268" y="104"/>
                    </a:lnTo>
                    <a:lnTo>
                      <a:pt x="268" y="106"/>
                    </a:lnTo>
                    <a:lnTo>
                      <a:pt x="270" y="106"/>
                    </a:lnTo>
                    <a:lnTo>
                      <a:pt x="270" y="106"/>
                    </a:lnTo>
                    <a:lnTo>
                      <a:pt x="272" y="106"/>
                    </a:lnTo>
                    <a:lnTo>
                      <a:pt x="272" y="106"/>
                    </a:lnTo>
                    <a:lnTo>
                      <a:pt x="272" y="106"/>
                    </a:lnTo>
                    <a:lnTo>
                      <a:pt x="272" y="109"/>
                    </a:lnTo>
                    <a:lnTo>
                      <a:pt x="272" y="109"/>
                    </a:lnTo>
                    <a:lnTo>
                      <a:pt x="275" y="109"/>
                    </a:lnTo>
                    <a:lnTo>
                      <a:pt x="275" y="109"/>
                    </a:lnTo>
                    <a:lnTo>
                      <a:pt x="275" y="109"/>
                    </a:lnTo>
                    <a:lnTo>
                      <a:pt x="275" y="111"/>
                    </a:lnTo>
                    <a:lnTo>
                      <a:pt x="275" y="111"/>
                    </a:lnTo>
                    <a:lnTo>
                      <a:pt x="275" y="111"/>
                    </a:lnTo>
                    <a:lnTo>
                      <a:pt x="277" y="111"/>
                    </a:lnTo>
                    <a:lnTo>
                      <a:pt x="277" y="111"/>
                    </a:lnTo>
                    <a:lnTo>
                      <a:pt x="277" y="111"/>
                    </a:lnTo>
                    <a:lnTo>
                      <a:pt x="280" y="111"/>
                    </a:lnTo>
                    <a:lnTo>
                      <a:pt x="280" y="111"/>
                    </a:lnTo>
                    <a:lnTo>
                      <a:pt x="280" y="114"/>
                    </a:lnTo>
                    <a:lnTo>
                      <a:pt x="280" y="114"/>
                    </a:lnTo>
                    <a:lnTo>
                      <a:pt x="282" y="114"/>
                    </a:lnTo>
                    <a:lnTo>
                      <a:pt x="282" y="114"/>
                    </a:lnTo>
                    <a:lnTo>
                      <a:pt x="282" y="114"/>
                    </a:lnTo>
                    <a:lnTo>
                      <a:pt x="284" y="114"/>
                    </a:lnTo>
                    <a:lnTo>
                      <a:pt x="284" y="114"/>
                    </a:lnTo>
                    <a:lnTo>
                      <a:pt x="284" y="116"/>
                    </a:lnTo>
                    <a:lnTo>
                      <a:pt x="284" y="116"/>
                    </a:lnTo>
                    <a:lnTo>
                      <a:pt x="287" y="116"/>
                    </a:lnTo>
                    <a:lnTo>
                      <a:pt x="287" y="116"/>
                    </a:lnTo>
                    <a:lnTo>
                      <a:pt x="287" y="116"/>
                    </a:lnTo>
                    <a:lnTo>
                      <a:pt x="289" y="116"/>
                    </a:lnTo>
                    <a:lnTo>
                      <a:pt x="289" y="116"/>
                    </a:lnTo>
                    <a:lnTo>
                      <a:pt x="289" y="114"/>
                    </a:lnTo>
                    <a:lnTo>
                      <a:pt x="291" y="114"/>
                    </a:lnTo>
                    <a:lnTo>
                      <a:pt x="291" y="116"/>
                    </a:lnTo>
                    <a:lnTo>
                      <a:pt x="291" y="116"/>
                    </a:lnTo>
                    <a:lnTo>
                      <a:pt x="291" y="116"/>
                    </a:lnTo>
                    <a:lnTo>
                      <a:pt x="291" y="116"/>
                    </a:lnTo>
                    <a:lnTo>
                      <a:pt x="294" y="116"/>
                    </a:lnTo>
                    <a:lnTo>
                      <a:pt x="294" y="116"/>
                    </a:lnTo>
                    <a:lnTo>
                      <a:pt x="294" y="116"/>
                    </a:lnTo>
                    <a:lnTo>
                      <a:pt x="294" y="118"/>
                    </a:lnTo>
                    <a:lnTo>
                      <a:pt x="296" y="118"/>
                    </a:lnTo>
                    <a:lnTo>
                      <a:pt x="296" y="118"/>
                    </a:lnTo>
                    <a:lnTo>
                      <a:pt x="298" y="118"/>
                    </a:lnTo>
                    <a:lnTo>
                      <a:pt x="298" y="118"/>
                    </a:lnTo>
                    <a:lnTo>
                      <a:pt x="298" y="118"/>
                    </a:lnTo>
                    <a:lnTo>
                      <a:pt x="298" y="121"/>
                    </a:lnTo>
                    <a:lnTo>
                      <a:pt x="298" y="121"/>
                    </a:lnTo>
                    <a:lnTo>
                      <a:pt x="298" y="121"/>
                    </a:lnTo>
                    <a:lnTo>
                      <a:pt x="301" y="121"/>
                    </a:lnTo>
                    <a:lnTo>
                      <a:pt x="301" y="121"/>
                    </a:lnTo>
                    <a:lnTo>
                      <a:pt x="301" y="121"/>
                    </a:lnTo>
                    <a:lnTo>
                      <a:pt x="303" y="121"/>
                    </a:lnTo>
                    <a:lnTo>
                      <a:pt x="303" y="121"/>
                    </a:lnTo>
                    <a:lnTo>
                      <a:pt x="306" y="121"/>
                    </a:lnTo>
                    <a:lnTo>
                      <a:pt x="306" y="121"/>
                    </a:lnTo>
                    <a:lnTo>
                      <a:pt x="306" y="123"/>
                    </a:lnTo>
                    <a:lnTo>
                      <a:pt x="306" y="123"/>
                    </a:lnTo>
                    <a:lnTo>
                      <a:pt x="306" y="123"/>
                    </a:lnTo>
                    <a:lnTo>
                      <a:pt x="306" y="123"/>
                    </a:lnTo>
                    <a:lnTo>
                      <a:pt x="306" y="123"/>
                    </a:lnTo>
                    <a:lnTo>
                      <a:pt x="306" y="125"/>
                    </a:lnTo>
                    <a:lnTo>
                      <a:pt x="306" y="125"/>
                    </a:lnTo>
                    <a:lnTo>
                      <a:pt x="306" y="125"/>
                    </a:lnTo>
                    <a:lnTo>
                      <a:pt x="303" y="125"/>
                    </a:lnTo>
                    <a:lnTo>
                      <a:pt x="303" y="128"/>
                    </a:lnTo>
                    <a:lnTo>
                      <a:pt x="303" y="128"/>
                    </a:lnTo>
                    <a:lnTo>
                      <a:pt x="303" y="130"/>
                    </a:lnTo>
                    <a:lnTo>
                      <a:pt x="303" y="130"/>
                    </a:lnTo>
                    <a:lnTo>
                      <a:pt x="303" y="132"/>
                    </a:lnTo>
                    <a:lnTo>
                      <a:pt x="303" y="132"/>
                    </a:lnTo>
                    <a:lnTo>
                      <a:pt x="303" y="132"/>
                    </a:lnTo>
                    <a:lnTo>
                      <a:pt x="306" y="132"/>
                    </a:lnTo>
                    <a:lnTo>
                      <a:pt x="306" y="135"/>
                    </a:lnTo>
                    <a:lnTo>
                      <a:pt x="306" y="135"/>
                    </a:lnTo>
                    <a:lnTo>
                      <a:pt x="306" y="135"/>
                    </a:lnTo>
                    <a:lnTo>
                      <a:pt x="306" y="137"/>
                    </a:lnTo>
                    <a:lnTo>
                      <a:pt x="306" y="137"/>
                    </a:lnTo>
                    <a:lnTo>
                      <a:pt x="303" y="137"/>
                    </a:lnTo>
                    <a:lnTo>
                      <a:pt x="303" y="137"/>
                    </a:lnTo>
                    <a:lnTo>
                      <a:pt x="303" y="140"/>
                    </a:lnTo>
                    <a:lnTo>
                      <a:pt x="303" y="140"/>
                    </a:lnTo>
                    <a:lnTo>
                      <a:pt x="301" y="140"/>
                    </a:lnTo>
                    <a:lnTo>
                      <a:pt x="301" y="140"/>
                    </a:lnTo>
                    <a:lnTo>
                      <a:pt x="301" y="140"/>
                    </a:lnTo>
                    <a:lnTo>
                      <a:pt x="298" y="140"/>
                    </a:lnTo>
                    <a:lnTo>
                      <a:pt x="298" y="140"/>
                    </a:lnTo>
                    <a:lnTo>
                      <a:pt x="298" y="140"/>
                    </a:lnTo>
                    <a:lnTo>
                      <a:pt x="298" y="137"/>
                    </a:lnTo>
                    <a:lnTo>
                      <a:pt x="296" y="137"/>
                    </a:lnTo>
                    <a:lnTo>
                      <a:pt x="296" y="137"/>
                    </a:lnTo>
                    <a:lnTo>
                      <a:pt x="294" y="137"/>
                    </a:lnTo>
                    <a:lnTo>
                      <a:pt x="294" y="137"/>
                    </a:lnTo>
                    <a:lnTo>
                      <a:pt x="294" y="137"/>
                    </a:lnTo>
                    <a:lnTo>
                      <a:pt x="294" y="135"/>
                    </a:lnTo>
                    <a:lnTo>
                      <a:pt x="294" y="135"/>
                    </a:lnTo>
                    <a:lnTo>
                      <a:pt x="291" y="135"/>
                    </a:lnTo>
                    <a:lnTo>
                      <a:pt x="291" y="135"/>
                    </a:lnTo>
                    <a:lnTo>
                      <a:pt x="291" y="135"/>
                    </a:lnTo>
                    <a:lnTo>
                      <a:pt x="289" y="135"/>
                    </a:lnTo>
                    <a:lnTo>
                      <a:pt x="289" y="135"/>
                    </a:lnTo>
                    <a:lnTo>
                      <a:pt x="289" y="135"/>
                    </a:lnTo>
                    <a:lnTo>
                      <a:pt x="287" y="135"/>
                    </a:lnTo>
                    <a:lnTo>
                      <a:pt x="287" y="132"/>
                    </a:lnTo>
                    <a:lnTo>
                      <a:pt x="287" y="132"/>
                    </a:lnTo>
                    <a:lnTo>
                      <a:pt x="287" y="132"/>
                    </a:lnTo>
                    <a:lnTo>
                      <a:pt x="287" y="135"/>
                    </a:lnTo>
                    <a:lnTo>
                      <a:pt x="284" y="135"/>
                    </a:lnTo>
                    <a:lnTo>
                      <a:pt x="284" y="135"/>
                    </a:lnTo>
                    <a:lnTo>
                      <a:pt x="284" y="137"/>
                    </a:lnTo>
                    <a:lnTo>
                      <a:pt x="284" y="137"/>
                    </a:lnTo>
                    <a:lnTo>
                      <a:pt x="284" y="137"/>
                    </a:lnTo>
                    <a:lnTo>
                      <a:pt x="284" y="140"/>
                    </a:lnTo>
                    <a:lnTo>
                      <a:pt x="284" y="140"/>
                    </a:lnTo>
                    <a:lnTo>
                      <a:pt x="284" y="140"/>
                    </a:lnTo>
                    <a:lnTo>
                      <a:pt x="284" y="142"/>
                    </a:lnTo>
                    <a:lnTo>
                      <a:pt x="282" y="142"/>
                    </a:lnTo>
                    <a:lnTo>
                      <a:pt x="282" y="142"/>
                    </a:lnTo>
                    <a:lnTo>
                      <a:pt x="280" y="142"/>
                    </a:lnTo>
                    <a:lnTo>
                      <a:pt x="280" y="142"/>
                    </a:lnTo>
                    <a:lnTo>
                      <a:pt x="280" y="142"/>
                    </a:lnTo>
                    <a:lnTo>
                      <a:pt x="277" y="142"/>
                    </a:lnTo>
                    <a:lnTo>
                      <a:pt x="277" y="142"/>
                    </a:lnTo>
                    <a:lnTo>
                      <a:pt x="275" y="142"/>
                    </a:lnTo>
                    <a:lnTo>
                      <a:pt x="275" y="142"/>
                    </a:lnTo>
                    <a:lnTo>
                      <a:pt x="275" y="142"/>
                    </a:lnTo>
                    <a:lnTo>
                      <a:pt x="272" y="142"/>
                    </a:lnTo>
                    <a:lnTo>
                      <a:pt x="272" y="142"/>
                    </a:lnTo>
                    <a:lnTo>
                      <a:pt x="272" y="142"/>
                    </a:lnTo>
                    <a:lnTo>
                      <a:pt x="272" y="142"/>
                    </a:lnTo>
                    <a:lnTo>
                      <a:pt x="270" y="142"/>
                    </a:lnTo>
                    <a:lnTo>
                      <a:pt x="270" y="142"/>
                    </a:lnTo>
                    <a:lnTo>
                      <a:pt x="268" y="142"/>
                    </a:lnTo>
                    <a:lnTo>
                      <a:pt x="268" y="142"/>
                    </a:lnTo>
                    <a:lnTo>
                      <a:pt x="268" y="142"/>
                    </a:lnTo>
                    <a:lnTo>
                      <a:pt x="268" y="142"/>
                    </a:lnTo>
                    <a:lnTo>
                      <a:pt x="268" y="144"/>
                    </a:lnTo>
                    <a:lnTo>
                      <a:pt x="265" y="144"/>
                    </a:lnTo>
                    <a:lnTo>
                      <a:pt x="265" y="144"/>
                    </a:lnTo>
                    <a:lnTo>
                      <a:pt x="265" y="144"/>
                    </a:lnTo>
                    <a:lnTo>
                      <a:pt x="265" y="147"/>
                    </a:lnTo>
                    <a:lnTo>
                      <a:pt x="265" y="147"/>
                    </a:lnTo>
                    <a:lnTo>
                      <a:pt x="265" y="147"/>
                    </a:lnTo>
                    <a:lnTo>
                      <a:pt x="265" y="149"/>
                    </a:lnTo>
                    <a:lnTo>
                      <a:pt x="265" y="149"/>
                    </a:lnTo>
                    <a:lnTo>
                      <a:pt x="265" y="149"/>
                    </a:lnTo>
                    <a:lnTo>
                      <a:pt x="265" y="151"/>
                    </a:lnTo>
                    <a:lnTo>
                      <a:pt x="265" y="151"/>
                    </a:lnTo>
                    <a:lnTo>
                      <a:pt x="265" y="151"/>
                    </a:lnTo>
                    <a:lnTo>
                      <a:pt x="265" y="151"/>
                    </a:lnTo>
                    <a:lnTo>
                      <a:pt x="263" y="151"/>
                    </a:lnTo>
                    <a:lnTo>
                      <a:pt x="263" y="154"/>
                    </a:lnTo>
                    <a:lnTo>
                      <a:pt x="263" y="154"/>
                    </a:lnTo>
                    <a:lnTo>
                      <a:pt x="263" y="154"/>
                    </a:lnTo>
                    <a:lnTo>
                      <a:pt x="263" y="156"/>
                    </a:lnTo>
                    <a:lnTo>
                      <a:pt x="263" y="156"/>
                    </a:lnTo>
                    <a:lnTo>
                      <a:pt x="263" y="159"/>
                    </a:lnTo>
                    <a:lnTo>
                      <a:pt x="263" y="159"/>
                    </a:lnTo>
                    <a:lnTo>
                      <a:pt x="263" y="161"/>
                    </a:lnTo>
                    <a:lnTo>
                      <a:pt x="263" y="161"/>
                    </a:lnTo>
                    <a:lnTo>
                      <a:pt x="263" y="161"/>
                    </a:lnTo>
                    <a:lnTo>
                      <a:pt x="261" y="161"/>
                    </a:lnTo>
                    <a:lnTo>
                      <a:pt x="261" y="163"/>
                    </a:lnTo>
                    <a:lnTo>
                      <a:pt x="261" y="163"/>
                    </a:lnTo>
                    <a:lnTo>
                      <a:pt x="261" y="163"/>
                    </a:lnTo>
                    <a:lnTo>
                      <a:pt x="261" y="166"/>
                    </a:lnTo>
                    <a:lnTo>
                      <a:pt x="261" y="166"/>
                    </a:lnTo>
                    <a:lnTo>
                      <a:pt x="258" y="166"/>
                    </a:lnTo>
                    <a:lnTo>
                      <a:pt x="258" y="166"/>
                    </a:lnTo>
                    <a:lnTo>
                      <a:pt x="258" y="166"/>
                    </a:lnTo>
                    <a:lnTo>
                      <a:pt x="258" y="166"/>
                    </a:lnTo>
                    <a:lnTo>
                      <a:pt x="258" y="168"/>
                    </a:lnTo>
                    <a:lnTo>
                      <a:pt x="256" y="168"/>
                    </a:lnTo>
                    <a:lnTo>
                      <a:pt x="256" y="168"/>
                    </a:lnTo>
                    <a:lnTo>
                      <a:pt x="256" y="168"/>
                    </a:lnTo>
                    <a:lnTo>
                      <a:pt x="254" y="168"/>
                    </a:lnTo>
                    <a:lnTo>
                      <a:pt x="254" y="168"/>
                    </a:lnTo>
                    <a:lnTo>
                      <a:pt x="254" y="168"/>
                    </a:lnTo>
                    <a:lnTo>
                      <a:pt x="254" y="170"/>
                    </a:lnTo>
                    <a:lnTo>
                      <a:pt x="251" y="170"/>
                    </a:lnTo>
                    <a:lnTo>
                      <a:pt x="251" y="170"/>
                    </a:lnTo>
                    <a:lnTo>
                      <a:pt x="251" y="170"/>
                    </a:lnTo>
                    <a:lnTo>
                      <a:pt x="251" y="170"/>
                    </a:lnTo>
                    <a:lnTo>
                      <a:pt x="251" y="173"/>
                    </a:lnTo>
                    <a:lnTo>
                      <a:pt x="251" y="173"/>
                    </a:lnTo>
                    <a:lnTo>
                      <a:pt x="251" y="170"/>
                    </a:lnTo>
                    <a:lnTo>
                      <a:pt x="249" y="170"/>
                    </a:lnTo>
                    <a:lnTo>
                      <a:pt x="249" y="170"/>
                    </a:lnTo>
                    <a:lnTo>
                      <a:pt x="246" y="170"/>
                    </a:lnTo>
                    <a:lnTo>
                      <a:pt x="246" y="170"/>
                    </a:lnTo>
                    <a:lnTo>
                      <a:pt x="246" y="170"/>
                    </a:lnTo>
                    <a:lnTo>
                      <a:pt x="246" y="173"/>
                    </a:lnTo>
                    <a:lnTo>
                      <a:pt x="244" y="173"/>
                    </a:lnTo>
                    <a:lnTo>
                      <a:pt x="244" y="173"/>
                    </a:lnTo>
                    <a:lnTo>
                      <a:pt x="244" y="173"/>
                    </a:lnTo>
                    <a:lnTo>
                      <a:pt x="244" y="173"/>
                    </a:lnTo>
                    <a:lnTo>
                      <a:pt x="242" y="173"/>
                    </a:lnTo>
                    <a:lnTo>
                      <a:pt x="242" y="173"/>
                    </a:lnTo>
                    <a:lnTo>
                      <a:pt x="239" y="173"/>
                    </a:lnTo>
                    <a:lnTo>
                      <a:pt x="239" y="173"/>
                    </a:lnTo>
                    <a:lnTo>
                      <a:pt x="239" y="175"/>
                    </a:lnTo>
                    <a:lnTo>
                      <a:pt x="239" y="175"/>
                    </a:lnTo>
                    <a:lnTo>
                      <a:pt x="237" y="175"/>
                    </a:lnTo>
                    <a:lnTo>
                      <a:pt x="237" y="175"/>
                    </a:lnTo>
                    <a:lnTo>
                      <a:pt x="237" y="175"/>
                    </a:lnTo>
                    <a:lnTo>
                      <a:pt x="235" y="175"/>
                    </a:lnTo>
                    <a:lnTo>
                      <a:pt x="235" y="175"/>
                    </a:lnTo>
                    <a:lnTo>
                      <a:pt x="235" y="175"/>
                    </a:lnTo>
                    <a:lnTo>
                      <a:pt x="232" y="175"/>
                    </a:lnTo>
                    <a:lnTo>
                      <a:pt x="232" y="175"/>
                    </a:lnTo>
                    <a:lnTo>
                      <a:pt x="232" y="175"/>
                    </a:lnTo>
                    <a:lnTo>
                      <a:pt x="230" y="175"/>
                    </a:lnTo>
                    <a:lnTo>
                      <a:pt x="230" y="178"/>
                    </a:lnTo>
                    <a:lnTo>
                      <a:pt x="230" y="178"/>
                    </a:lnTo>
                    <a:lnTo>
                      <a:pt x="232" y="178"/>
                    </a:lnTo>
                    <a:lnTo>
                      <a:pt x="232" y="180"/>
                    </a:lnTo>
                    <a:lnTo>
                      <a:pt x="232" y="180"/>
                    </a:lnTo>
                    <a:lnTo>
                      <a:pt x="232" y="180"/>
                    </a:lnTo>
                    <a:lnTo>
                      <a:pt x="232" y="180"/>
                    </a:lnTo>
                    <a:lnTo>
                      <a:pt x="232" y="182"/>
                    </a:lnTo>
                    <a:lnTo>
                      <a:pt x="232" y="182"/>
                    </a:lnTo>
                    <a:lnTo>
                      <a:pt x="232" y="182"/>
                    </a:lnTo>
                    <a:lnTo>
                      <a:pt x="230" y="182"/>
                    </a:lnTo>
                    <a:lnTo>
                      <a:pt x="230" y="182"/>
                    </a:lnTo>
                    <a:lnTo>
                      <a:pt x="230" y="182"/>
                    </a:lnTo>
                    <a:lnTo>
                      <a:pt x="230" y="182"/>
                    </a:lnTo>
                    <a:lnTo>
                      <a:pt x="230" y="182"/>
                    </a:lnTo>
                    <a:lnTo>
                      <a:pt x="230" y="185"/>
                    </a:lnTo>
                    <a:lnTo>
                      <a:pt x="230" y="185"/>
                    </a:lnTo>
                    <a:lnTo>
                      <a:pt x="230" y="187"/>
                    </a:lnTo>
                    <a:lnTo>
                      <a:pt x="230" y="187"/>
                    </a:lnTo>
                    <a:lnTo>
                      <a:pt x="230" y="187"/>
                    </a:lnTo>
                    <a:lnTo>
                      <a:pt x="227" y="187"/>
                    </a:lnTo>
                    <a:lnTo>
                      <a:pt x="227" y="187"/>
                    </a:lnTo>
                    <a:lnTo>
                      <a:pt x="227" y="187"/>
                    </a:lnTo>
                    <a:lnTo>
                      <a:pt x="227" y="189"/>
                    </a:lnTo>
                    <a:lnTo>
                      <a:pt x="225" y="189"/>
                    </a:lnTo>
                    <a:lnTo>
                      <a:pt x="225" y="189"/>
                    </a:lnTo>
                    <a:lnTo>
                      <a:pt x="225" y="189"/>
                    </a:lnTo>
                    <a:lnTo>
                      <a:pt x="225" y="189"/>
                    </a:lnTo>
                    <a:lnTo>
                      <a:pt x="225" y="192"/>
                    </a:lnTo>
                    <a:lnTo>
                      <a:pt x="223" y="192"/>
                    </a:lnTo>
                    <a:lnTo>
                      <a:pt x="223" y="192"/>
                    </a:lnTo>
                    <a:lnTo>
                      <a:pt x="223" y="192"/>
                    </a:lnTo>
                    <a:lnTo>
                      <a:pt x="220" y="192"/>
                    </a:lnTo>
                    <a:lnTo>
                      <a:pt x="220" y="192"/>
                    </a:lnTo>
                    <a:lnTo>
                      <a:pt x="220" y="192"/>
                    </a:lnTo>
                    <a:lnTo>
                      <a:pt x="218" y="192"/>
                    </a:lnTo>
                    <a:lnTo>
                      <a:pt x="218" y="192"/>
                    </a:lnTo>
                    <a:lnTo>
                      <a:pt x="218" y="192"/>
                    </a:lnTo>
                    <a:lnTo>
                      <a:pt x="218" y="192"/>
                    </a:lnTo>
                    <a:lnTo>
                      <a:pt x="216" y="192"/>
                    </a:lnTo>
                    <a:lnTo>
                      <a:pt x="216" y="192"/>
                    </a:lnTo>
                    <a:lnTo>
                      <a:pt x="216" y="192"/>
                    </a:lnTo>
                    <a:lnTo>
                      <a:pt x="216" y="192"/>
                    </a:lnTo>
                    <a:lnTo>
                      <a:pt x="213" y="192"/>
                    </a:lnTo>
                    <a:lnTo>
                      <a:pt x="213" y="194"/>
                    </a:lnTo>
                    <a:lnTo>
                      <a:pt x="213" y="194"/>
                    </a:lnTo>
                    <a:lnTo>
                      <a:pt x="213" y="194"/>
                    </a:lnTo>
                    <a:lnTo>
                      <a:pt x="213" y="192"/>
                    </a:lnTo>
                    <a:lnTo>
                      <a:pt x="213" y="192"/>
                    </a:lnTo>
                    <a:lnTo>
                      <a:pt x="213" y="192"/>
                    </a:lnTo>
                    <a:lnTo>
                      <a:pt x="211" y="192"/>
                    </a:lnTo>
                    <a:lnTo>
                      <a:pt x="211" y="189"/>
                    </a:lnTo>
                    <a:lnTo>
                      <a:pt x="211" y="189"/>
                    </a:lnTo>
                    <a:lnTo>
                      <a:pt x="211" y="189"/>
                    </a:lnTo>
                    <a:lnTo>
                      <a:pt x="209" y="189"/>
                    </a:lnTo>
                    <a:lnTo>
                      <a:pt x="209" y="189"/>
                    </a:lnTo>
                    <a:lnTo>
                      <a:pt x="209" y="189"/>
                    </a:lnTo>
                    <a:lnTo>
                      <a:pt x="209" y="187"/>
                    </a:lnTo>
                    <a:lnTo>
                      <a:pt x="206" y="187"/>
                    </a:lnTo>
                    <a:lnTo>
                      <a:pt x="206" y="187"/>
                    </a:lnTo>
                    <a:lnTo>
                      <a:pt x="206" y="187"/>
                    </a:lnTo>
                    <a:lnTo>
                      <a:pt x="206" y="187"/>
                    </a:lnTo>
                    <a:lnTo>
                      <a:pt x="204" y="187"/>
                    </a:lnTo>
                    <a:lnTo>
                      <a:pt x="204" y="187"/>
                    </a:lnTo>
                    <a:lnTo>
                      <a:pt x="204" y="187"/>
                    </a:lnTo>
                    <a:lnTo>
                      <a:pt x="201" y="187"/>
                    </a:lnTo>
                    <a:lnTo>
                      <a:pt x="201" y="187"/>
                    </a:lnTo>
                    <a:lnTo>
                      <a:pt x="201" y="187"/>
                    </a:lnTo>
                    <a:lnTo>
                      <a:pt x="199" y="187"/>
                    </a:lnTo>
                    <a:lnTo>
                      <a:pt x="199" y="187"/>
                    </a:lnTo>
                    <a:lnTo>
                      <a:pt x="199" y="187"/>
                    </a:lnTo>
                    <a:lnTo>
                      <a:pt x="197" y="187"/>
                    </a:lnTo>
                    <a:lnTo>
                      <a:pt x="197" y="187"/>
                    </a:lnTo>
                    <a:lnTo>
                      <a:pt x="197" y="187"/>
                    </a:lnTo>
                    <a:lnTo>
                      <a:pt x="197" y="185"/>
                    </a:lnTo>
                    <a:lnTo>
                      <a:pt x="194" y="185"/>
                    </a:lnTo>
                    <a:lnTo>
                      <a:pt x="194" y="185"/>
                    </a:lnTo>
                    <a:lnTo>
                      <a:pt x="194" y="185"/>
                    </a:lnTo>
                    <a:lnTo>
                      <a:pt x="194" y="185"/>
                    </a:lnTo>
                    <a:lnTo>
                      <a:pt x="194" y="182"/>
                    </a:lnTo>
                    <a:lnTo>
                      <a:pt x="192" y="182"/>
                    </a:lnTo>
                    <a:lnTo>
                      <a:pt x="192" y="182"/>
                    </a:lnTo>
                    <a:lnTo>
                      <a:pt x="192" y="182"/>
                    </a:lnTo>
                    <a:lnTo>
                      <a:pt x="192" y="182"/>
                    </a:lnTo>
                    <a:lnTo>
                      <a:pt x="190" y="182"/>
                    </a:lnTo>
                    <a:lnTo>
                      <a:pt x="190" y="182"/>
                    </a:lnTo>
                    <a:lnTo>
                      <a:pt x="190" y="182"/>
                    </a:lnTo>
                    <a:lnTo>
                      <a:pt x="190" y="180"/>
                    </a:lnTo>
                    <a:lnTo>
                      <a:pt x="190" y="180"/>
                    </a:lnTo>
                    <a:lnTo>
                      <a:pt x="190" y="180"/>
                    </a:lnTo>
                    <a:lnTo>
                      <a:pt x="190" y="178"/>
                    </a:lnTo>
                    <a:lnTo>
                      <a:pt x="190" y="178"/>
                    </a:lnTo>
                    <a:lnTo>
                      <a:pt x="190" y="175"/>
                    </a:lnTo>
                    <a:lnTo>
                      <a:pt x="190" y="175"/>
                    </a:lnTo>
                    <a:lnTo>
                      <a:pt x="190" y="175"/>
                    </a:lnTo>
                    <a:lnTo>
                      <a:pt x="190" y="173"/>
                    </a:lnTo>
                    <a:lnTo>
                      <a:pt x="187" y="173"/>
                    </a:lnTo>
                    <a:lnTo>
                      <a:pt x="187" y="173"/>
                    </a:lnTo>
                    <a:lnTo>
                      <a:pt x="187" y="173"/>
                    </a:lnTo>
                    <a:lnTo>
                      <a:pt x="187" y="173"/>
                    </a:lnTo>
                    <a:lnTo>
                      <a:pt x="187" y="170"/>
                    </a:lnTo>
                    <a:lnTo>
                      <a:pt x="190" y="170"/>
                    </a:lnTo>
                    <a:lnTo>
                      <a:pt x="190" y="170"/>
                    </a:lnTo>
                    <a:lnTo>
                      <a:pt x="190" y="170"/>
                    </a:lnTo>
                    <a:lnTo>
                      <a:pt x="190" y="170"/>
                    </a:lnTo>
                    <a:lnTo>
                      <a:pt x="190" y="168"/>
                    </a:lnTo>
                    <a:lnTo>
                      <a:pt x="190" y="168"/>
                    </a:lnTo>
                    <a:lnTo>
                      <a:pt x="190" y="168"/>
                    </a:lnTo>
                    <a:lnTo>
                      <a:pt x="190" y="166"/>
                    </a:lnTo>
                    <a:lnTo>
                      <a:pt x="190" y="166"/>
                    </a:lnTo>
                    <a:lnTo>
                      <a:pt x="187" y="166"/>
                    </a:lnTo>
                    <a:lnTo>
                      <a:pt x="187" y="163"/>
                    </a:lnTo>
                    <a:lnTo>
                      <a:pt x="187" y="163"/>
                    </a:lnTo>
                    <a:lnTo>
                      <a:pt x="187" y="161"/>
                    </a:lnTo>
                    <a:lnTo>
                      <a:pt x="187" y="161"/>
                    </a:lnTo>
                    <a:lnTo>
                      <a:pt x="187" y="161"/>
                    </a:lnTo>
                    <a:lnTo>
                      <a:pt x="187" y="159"/>
                    </a:lnTo>
                    <a:lnTo>
                      <a:pt x="190" y="159"/>
                    </a:lnTo>
                    <a:lnTo>
                      <a:pt x="190" y="159"/>
                    </a:lnTo>
                    <a:lnTo>
                      <a:pt x="187" y="159"/>
                    </a:lnTo>
                    <a:lnTo>
                      <a:pt x="187" y="156"/>
                    </a:lnTo>
                    <a:lnTo>
                      <a:pt x="187" y="156"/>
                    </a:lnTo>
                    <a:lnTo>
                      <a:pt x="187" y="156"/>
                    </a:lnTo>
                    <a:lnTo>
                      <a:pt x="187" y="156"/>
                    </a:lnTo>
                    <a:lnTo>
                      <a:pt x="185" y="156"/>
                    </a:lnTo>
                    <a:lnTo>
                      <a:pt x="185" y="156"/>
                    </a:lnTo>
                    <a:lnTo>
                      <a:pt x="185" y="156"/>
                    </a:lnTo>
                    <a:lnTo>
                      <a:pt x="182" y="156"/>
                    </a:lnTo>
                    <a:lnTo>
                      <a:pt x="182" y="156"/>
                    </a:lnTo>
                    <a:lnTo>
                      <a:pt x="182" y="156"/>
                    </a:lnTo>
                    <a:lnTo>
                      <a:pt x="180" y="156"/>
                    </a:lnTo>
                    <a:lnTo>
                      <a:pt x="180" y="156"/>
                    </a:lnTo>
                    <a:lnTo>
                      <a:pt x="180" y="156"/>
                    </a:lnTo>
                    <a:lnTo>
                      <a:pt x="178" y="156"/>
                    </a:lnTo>
                    <a:lnTo>
                      <a:pt x="178" y="156"/>
                    </a:lnTo>
                    <a:lnTo>
                      <a:pt x="178" y="156"/>
                    </a:lnTo>
                    <a:lnTo>
                      <a:pt x="175" y="156"/>
                    </a:lnTo>
                    <a:lnTo>
                      <a:pt x="175" y="156"/>
                    </a:lnTo>
                    <a:lnTo>
                      <a:pt x="173" y="156"/>
                    </a:lnTo>
                    <a:lnTo>
                      <a:pt x="173" y="156"/>
                    </a:lnTo>
                    <a:lnTo>
                      <a:pt x="173" y="156"/>
                    </a:lnTo>
                    <a:lnTo>
                      <a:pt x="171" y="156"/>
                    </a:lnTo>
                    <a:lnTo>
                      <a:pt x="171" y="156"/>
                    </a:lnTo>
                    <a:lnTo>
                      <a:pt x="171" y="156"/>
                    </a:lnTo>
                    <a:lnTo>
                      <a:pt x="168" y="156"/>
                    </a:lnTo>
                    <a:lnTo>
                      <a:pt x="168" y="154"/>
                    </a:lnTo>
                    <a:lnTo>
                      <a:pt x="168" y="154"/>
                    </a:lnTo>
                    <a:lnTo>
                      <a:pt x="168" y="154"/>
                    </a:lnTo>
                    <a:lnTo>
                      <a:pt x="168" y="151"/>
                    </a:lnTo>
                    <a:lnTo>
                      <a:pt x="168" y="151"/>
                    </a:lnTo>
                    <a:lnTo>
                      <a:pt x="168" y="151"/>
                    </a:lnTo>
                    <a:lnTo>
                      <a:pt x="166" y="151"/>
                    </a:lnTo>
                    <a:lnTo>
                      <a:pt x="166" y="151"/>
                    </a:lnTo>
                    <a:lnTo>
                      <a:pt x="166" y="151"/>
                    </a:lnTo>
                    <a:lnTo>
                      <a:pt x="166" y="149"/>
                    </a:lnTo>
                    <a:lnTo>
                      <a:pt x="166" y="149"/>
                    </a:lnTo>
                    <a:lnTo>
                      <a:pt x="166" y="149"/>
                    </a:lnTo>
                    <a:lnTo>
                      <a:pt x="166" y="147"/>
                    </a:lnTo>
                    <a:lnTo>
                      <a:pt x="164" y="147"/>
                    </a:lnTo>
                    <a:lnTo>
                      <a:pt x="164" y="147"/>
                    </a:lnTo>
                    <a:lnTo>
                      <a:pt x="164" y="147"/>
                    </a:lnTo>
                    <a:lnTo>
                      <a:pt x="161" y="147"/>
                    </a:lnTo>
                    <a:lnTo>
                      <a:pt x="161" y="147"/>
                    </a:lnTo>
                    <a:lnTo>
                      <a:pt x="161" y="147"/>
                    </a:lnTo>
                    <a:lnTo>
                      <a:pt x="161" y="144"/>
                    </a:lnTo>
                    <a:lnTo>
                      <a:pt x="159" y="144"/>
                    </a:lnTo>
                    <a:lnTo>
                      <a:pt x="159" y="144"/>
                    </a:lnTo>
                    <a:lnTo>
                      <a:pt x="159" y="144"/>
                    </a:lnTo>
                    <a:lnTo>
                      <a:pt x="159" y="144"/>
                    </a:lnTo>
                    <a:lnTo>
                      <a:pt x="156" y="144"/>
                    </a:lnTo>
                    <a:lnTo>
                      <a:pt x="156" y="144"/>
                    </a:lnTo>
                    <a:lnTo>
                      <a:pt x="154" y="144"/>
                    </a:lnTo>
                    <a:lnTo>
                      <a:pt x="154" y="144"/>
                    </a:lnTo>
                    <a:lnTo>
                      <a:pt x="154" y="144"/>
                    </a:lnTo>
                    <a:lnTo>
                      <a:pt x="154" y="142"/>
                    </a:lnTo>
                    <a:lnTo>
                      <a:pt x="152" y="142"/>
                    </a:lnTo>
                    <a:lnTo>
                      <a:pt x="152" y="142"/>
                    </a:lnTo>
                    <a:lnTo>
                      <a:pt x="152" y="142"/>
                    </a:lnTo>
                    <a:lnTo>
                      <a:pt x="152" y="142"/>
                    </a:lnTo>
                    <a:lnTo>
                      <a:pt x="152" y="140"/>
                    </a:lnTo>
                    <a:lnTo>
                      <a:pt x="152" y="140"/>
                    </a:lnTo>
                    <a:lnTo>
                      <a:pt x="152" y="140"/>
                    </a:lnTo>
                    <a:lnTo>
                      <a:pt x="149" y="140"/>
                    </a:lnTo>
                    <a:lnTo>
                      <a:pt x="149" y="137"/>
                    </a:lnTo>
                    <a:lnTo>
                      <a:pt x="149" y="137"/>
                    </a:lnTo>
                    <a:lnTo>
                      <a:pt x="149" y="135"/>
                    </a:lnTo>
                    <a:lnTo>
                      <a:pt x="149" y="135"/>
                    </a:lnTo>
                    <a:lnTo>
                      <a:pt x="149" y="135"/>
                    </a:lnTo>
                    <a:lnTo>
                      <a:pt x="147" y="135"/>
                    </a:lnTo>
                    <a:lnTo>
                      <a:pt x="147" y="135"/>
                    </a:lnTo>
                    <a:lnTo>
                      <a:pt x="147" y="135"/>
                    </a:lnTo>
                    <a:lnTo>
                      <a:pt x="147" y="132"/>
                    </a:lnTo>
                    <a:lnTo>
                      <a:pt x="145" y="132"/>
                    </a:lnTo>
                    <a:lnTo>
                      <a:pt x="145" y="132"/>
                    </a:lnTo>
                    <a:lnTo>
                      <a:pt x="145" y="132"/>
                    </a:lnTo>
                    <a:lnTo>
                      <a:pt x="145" y="132"/>
                    </a:lnTo>
                    <a:lnTo>
                      <a:pt x="145" y="132"/>
                    </a:lnTo>
                    <a:lnTo>
                      <a:pt x="142" y="132"/>
                    </a:lnTo>
                    <a:lnTo>
                      <a:pt x="142" y="132"/>
                    </a:lnTo>
                    <a:lnTo>
                      <a:pt x="140" y="132"/>
                    </a:lnTo>
                    <a:lnTo>
                      <a:pt x="140" y="130"/>
                    </a:lnTo>
                    <a:lnTo>
                      <a:pt x="140" y="130"/>
                    </a:lnTo>
                    <a:lnTo>
                      <a:pt x="140" y="130"/>
                    </a:lnTo>
                    <a:lnTo>
                      <a:pt x="138" y="130"/>
                    </a:lnTo>
                    <a:lnTo>
                      <a:pt x="138" y="130"/>
                    </a:lnTo>
                    <a:lnTo>
                      <a:pt x="138" y="130"/>
                    </a:lnTo>
                    <a:lnTo>
                      <a:pt x="138" y="132"/>
                    </a:lnTo>
                    <a:lnTo>
                      <a:pt x="135" y="132"/>
                    </a:lnTo>
                    <a:lnTo>
                      <a:pt x="135" y="132"/>
                    </a:lnTo>
                    <a:lnTo>
                      <a:pt x="133" y="132"/>
                    </a:lnTo>
                    <a:lnTo>
                      <a:pt x="133" y="130"/>
                    </a:lnTo>
                    <a:lnTo>
                      <a:pt x="133" y="130"/>
                    </a:lnTo>
                    <a:lnTo>
                      <a:pt x="133" y="130"/>
                    </a:lnTo>
                    <a:lnTo>
                      <a:pt x="133" y="130"/>
                    </a:lnTo>
                    <a:lnTo>
                      <a:pt x="133" y="130"/>
                    </a:lnTo>
                    <a:lnTo>
                      <a:pt x="130" y="130"/>
                    </a:lnTo>
                    <a:lnTo>
                      <a:pt x="130" y="132"/>
                    </a:lnTo>
                    <a:lnTo>
                      <a:pt x="130" y="132"/>
                    </a:lnTo>
                    <a:lnTo>
                      <a:pt x="128" y="132"/>
                    </a:lnTo>
                    <a:lnTo>
                      <a:pt x="128" y="132"/>
                    </a:lnTo>
                    <a:lnTo>
                      <a:pt x="128" y="130"/>
                    </a:lnTo>
                    <a:lnTo>
                      <a:pt x="128" y="130"/>
                    </a:lnTo>
                    <a:lnTo>
                      <a:pt x="126" y="130"/>
                    </a:lnTo>
                    <a:lnTo>
                      <a:pt x="126" y="130"/>
                    </a:lnTo>
                    <a:lnTo>
                      <a:pt x="126" y="130"/>
                    </a:lnTo>
                    <a:lnTo>
                      <a:pt x="126" y="130"/>
                    </a:lnTo>
                    <a:lnTo>
                      <a:pt x="126" y="128"/>
                    </a:lnTo>
                    <a:lnTo>
                      <a:pt x="126" y="128"/>
                    </a:lnTo>
                    <a:lnTo>
                      <a:pt x="123" y="128"/>
                    </a:lnTo>
                    <a:lnTo>
                      <a:pt x="123" y="128"/>
                    </a:lnTo>
                    <a:lnTo>
                      <a:pt x="121" y="128"/>
                    </a:lnTo>
                    <a:lnTo>
                      <a:pt x="121" y="128"/>
                    </a:lnTo>
                    <a:lnTo>
                      <a:pt x="121" y="128"/>
                    </a:lnTo>
                    <a:lnTo>
                      <a:pt x="121" y="125"/>
                    </a:lnTo>
                    <a:lnTo>
                      <a:pt x="119" y="125"/>
                    </a:lnTo>
                    <a:lnTo>
                      <a:pt x="119" y="125"/>
                    </a:lnTo>
                    <a:lnTo>
                      <a:pt x="119" y="125"/>
                    </a:lnTo>
                    <a:lnTo>
                      <a:pt x="119" y="125"/>
                    </a:lnTo>
                    <a:lnTo>
                      <a:pt x="116" y="125"/>
                    </a:lnTo>
                    <a:lnTo>
                      <a:pt x="116" y="125"/>
                    </a:lnTo>
                    <a:lnTo>
                      <a:pt x="114" y="125"/>
                    </a:lnTo>
                    <a:lnTo>
                      <a:pt x="114" y="123"/>
                    </a:lnTo>
                    <a:lnTo>
                      <a:pt x="114" y="123"/>
                    </a:lnTo>
                    <a:lnTo>
                      <a:pt x="114" y="123"/>
                    </a:lnTo>
                    <a:lnTo>
                      <a:pt x="111" y="123"/>
                    </a:lnTo>
                    <a:lnTo>
                      <a:pt x="111" y="123"/>
                    </a:lnTo>
                    <a:lnTo>
                      <a:pt x="111" y="123"/>
                    </a:lnTo>
                    <a:lnTo>
                      <a:pt x="109" y="123"/>
                    </a:lnTo>
                    <a:lnTo>
                      <a:pt x="109" y="123"/>
                    </a:lnTo>
                    <a:lnTo>
                      <a:pt x="109" y="123"/>
                    </a:lnTo>
                    <a:lnTo>
                      <a:pt x="107" y="123"/>
                    </a:lnTo>
                    <a:lnTo>
                      <a:pt x="107" y="123"/>
                    </a:lnTo>
                    <a:lnTo>
                      <a:pt x="107" y="123"/>
                    </a:lnTo>
                    <a:lnTo>
                      <a:pt x="107" y="121"/>
                    </a:lnTo>
                    <a:lnTo>
                      <a:pt x="107" y="121"/>
                    </a:lnTo>
                    <a:lnTo>
                      <a:pt x="107" y="121"/>
                    </a:lnTo>
                    <a:lnTo>
                      <a:pt x="107" y="118"/>
                    </a:lnTo>
                    <a:lnTo>
                      <a:pt x="104" y="118"/>
                    </a:lnTo>
                    <a:lnTo>
                      <a:pt x="104" y="118"/>
                    </a:lnTo>
                    <a:lnTo>
                      <a:pt x="104" y="116"/>
                    </a:lnTo>
                    <a:lnTo>
                      <a:pt x="104" y="116"/>
                    </a:lnTo>
                    <a:lnTo>
                      <a:pt x="104" y="116"/>
                    </a:lnTo>
                    <a:lnTo>
                      <a:pt x="104" y="116"/>
                    </a:lnTo>
                    <a:lnTo>
                      <a:pt x="102" y="116"/>
                    </a:lnTo>
                    <a:lnTo>
                      <a:pt x="102" y="116"/>
                    </a:lnTo>
                    <a:lnTo>
                      <a:pt x="102" y="116"/>
                    </a:lnTo>
                    <a:lnTo>
                      <a:pt x="100" y="116"/>
                    </a:lnTo>
                    <a:lnTo>
                      <a:pt x="100" y="118"/>
                    </a:lnTo>
                    <a:lnTo>
                      <a:pt x="100" y="118"/>
                    </a:lnTo>
                    <a:lnTo>
                      <a:pt x="100" y="118"/>
                    </a:lnTo>
                    <a:lnTo>
                      <a:pt x="100" y="116"/>
                    </a:lnTo>
                    <a:lnTo>
                      <a:pt x="97" y="116"/>
                    </a:lnTo>
                    <a:lnTo>
                      <a:pt x="97" y="116"/>
                    </a:lnTo>
                    <a:lnTo>
                      <a:pt x="95" y="116"/>
                    </a:lnTo>
                    <a:lnTo>
                      <a:pt x="95" y="116"/>
                    </a:lnTo>
                    <a:lnTo>
                      <a:pt x="95" y="116"/>
                    </a:lnTo>
                    <a:lnTo>
                      <a:pt x="95" y="116"/>
                    </a:lnTo>
                    <a:lnTo>
                      <a:pt x="93" y="116"/>
                    </a:lnTo>
                    <a:lnTo>
                      <a:pt x="93" y="116"/>
                    </a:lnTo>
                    <a:lnTo>
                      <a:pt x="93" y="116"/>
                    </a:lnTo>
                    <a:lnTo>
                      <a:pt x="90" y="116"/>
                    </a:lnTo>
                    <a:lnTo>
                      <a:pt x="90" y="116"/>
                    </a:lnTo>
                    <a:lnTo>
                      <a:pt x="88" y="116"/>
                    </a:lnTo>
                    <a:lnTo>
                      <a:pt x="88" y="116"/>
                    </a:lnTo>
                    <a:lnTo>
                      <a:pt x="88" y="116"/>
                    </a:lnTo>
                    <a:lnTo>
                      <a:pt x="85" y="116"/>
                    </a:lnTo>
                    <a:lnTo>
                      <a:pt x="85" y="116"/>
                    </a:lnTo>
                    <a:lnTo>
                      <a:pt x="85" y="116"/>
                    </a:lnTo>
                    <a:lnTo>
                      <a:pt x="85" y="116"/>
                    </a:lnTo>
                    <a:lnTo>
                      <a:pt x="85" y="118"/>
                    </a:lnTo>
                    <a:lnTo>
                      <a:pt x="85" y="118"/>
                    </a:lnTo>
                    <a:lnTo>
                      <a:pt x="85" y="121"/>
                    </a:lnTo>
                    <a:lnTo>
                      <a:pt x="83" y="121"/>
                    </a:lnTo>
                    <a:lnTo>
                      <a:pt x="83" y="121"/>
                    </a:lnTo>
                    <a:lnTo>
                      <a:pt x="83" y="121"/>
                    </a:lnTo>
                    <a:lnTo>
                      <a:pt x="81" y="121"/>
                    </a:lnTo>
                    <a:lnTo>
                      <a:pt x="81" y="121"/>
                    </a:lnTo>
                    <a:lnTo>
                      <a:pt x="81" y="121"/>
                    </a:lnTo>
                    <a:lnTo>
                      <a:pt x="81" y="121"/>
                    </a:lnTo>
                    <a:lnTo>
                      <a:pt x="78" y="121"/>
                    </a:lnTo>
                    <a:lnTo>
                      <a:pt x="78" y="121"/>
                    </a:lnTo>
                    <a:lnTo>
                      <a:pt x="78" y="121"/>
                    </a:lnTo>
                    <a:lnTo>
                      <a:pt x="76" y="121"/>
                    </a:lnTo>
                    <a:lnTo>
                      <a:pt x="76" y="121"/>
                    </a:lnTo>
                    <a:lnTo>
                      <a:pt x="74" y="121"/>
                    </a:lnTo>
                    <a:lnTo>
                      <a:pt x="74" y="121"/>
                    </a:lnTo>
                    <a:lnTo>
                      <a:pt x="74" y="118"/>
                    </a:lnTo>
                    <a:lnTo>
                      <a:pt x="74" y="118"/>
                    </a:lnTo>
                    <a:lnTo>
                      <a:pt x="71" y="118"/>
                    </a:lnTo>
                    <a:lnTo>
                      <a:pt x="71" y="118"/>
                    </a:lnTo>
                    <a:lnTo>
                      <a:pt x="71" y="121"/>
                    </a:lnTo>
                    <a:lnTo>
                      <a:pt x="71" y="121"/>
                    </a:lnTo>
                    <a:lnTo>
                      <a:pt x="69" y="121"/>
                    </a:lnTo>
                    <a:lnTo>
                      <a:pt x="69" y="121"/>
                    </a:lnTo>
                    <a:lnTo>
                      <a:pt x="67" y="121"/>
                    </a:lnTo>
                    <a:lnTo>
                      <a:pt x="67" y="121"/>
                    </a:lnTo>
                    <a:lnTo>
                      <a:pt x="67" y="121"/>
                    </a:lnTo>
                    <a:lnTo>
                      <a:pt x="67" y="121"/>
                    </a:lnTo>
                    <a:lnTo>
                      <a:pt x="64" y="121"/>
                    </a:lnTo>
                    <a:lnTo>
                      <a:pt x="64" y="121"/>
                    </a:lnTo>
                    <a:lnTo>
                      <a:pt x="64" y="123"/>
                    </a:lnTo>
                    <a:lnTo>
                      <a:pt x="62" y="123"/>
                    </a:lnTo>
                    <a:lnTo>
                      <a:pt x="62" y="123"/>
                    </a:lnTo>
                    <a:lnTo>
                      <a:pt x="62" y="123"/>
                    </a:lnTo>
                    <a:lnTo>
                      <a:pt x="62" y="123"/>
                    </a:lnTo>
                    <a:lnTo>
                      <a:pt x="59" y="123"/>
                    </a:lnTo>
                    <a:lnTo>
                      <a:pt x="59" y="123"/>
                    </a:lnTo>
                    <a:lnTo>
                      <a:pt x="59" y="123"/>
                    </a:lnTo>
                    <a:lnTo>
                      <a:pt x="59" y="123"/>
                    </a:lnTo>
                    <a:lnTo>
                      <a:pt x="57" y="123"/>
                    </a:lnTo>
                    <a:lnTo>
                      <a:pt x="57" y="123"/>
                    </a:lnTo>
                    <a:lnTo>
                      <a:pt x="57" y="125"/>
                    </a:lnTo>
                    <a:lnTo>
                      <a:pt x="55" y="125"/>
                    </a:lnTo>
                    <a:lnTo>
                      <a:pt x="55" y="125"/>
                    </a:lnTo>
                    <a:lnTo>
                      <a:pt x="55" y="125"/>
                    </a:lnTo>
                    <a:lnTo>
                      <a:pt x="55" y="128"/>
                    </a:lnTo>
                    <a:lnTo>
                      <a:pt x="55" y="128"/>
                    </a:lnTo>
                    <a:lnTo>
                      <a:pt x="52" y="128"/>
                    </a:lnTo>
                    <a:lnTo>
                      <a:pt x="52" y="128"/>
                    </a:lnTo>
                    <a:lnTo>
                      <a:pt x="52" y="128"/>
                    </a:lnTo>
                    <a:lnTo>
                      <a:pt x="52" y="130"/>
                    </a:lnTo>
                    <a:lnTo>
                      <a:pt x="52" y="130"/>
                    </a:lnTo>
                    <a:lnTo>
                      <a:pt x="52" y="130"/>
                    </a:lnTo>
                    <a:lnTo>
                      <a:pt x="52" y="132"/>
                    </a:lnTo>
                    <a:lnTo>
                      <a:pt x="52" y="132"/>
                    </a:lnTo>
                    <a:lnTo>
                      <a:pt x="52" y="132"/>
                    </a:lnTo>
                    <a:lnTo>
                      <a:pt x="52" y="135"/>
                    </a:lnTo>
                    <a:lnTo>
                      <a:pt x="50" y="135"/>
                    </a:lnTo>
                    <a:lnTo>
                      <a:pt x="50" y="135"/>
                    </a:lnTo>
                    <a:lnTo>
                      <a:pt x="50" y="135"/>
                    </a:lnTo>
                    <a:lnTo>
                      <a:pt x="48" y="135"/>
                    </a:lnTo>
                    <a:lnTo>
                      <a:pt x="48" y="137"/>
                    </a:lnTo>
                    <a:lnTo>
                      <a:pt x="48" y="137"/>
                    </a:lnTo>
                    <a:lnTo>
                      <a:pt x="48" y="135"/>
                    </a:lnTo>
                    <a:lnTo>
                      <a:pt x="48" y="135"/>
                    </a:lnTo>
                    <a:lnTo>
                      <a:pt x="45" y="135"/>
                    </a:lnTo>
                    <a:lnTo>
                      <a:pt x="45" y="137"/>
                    </a:lnTo>
                    <a:lnTo>
                      <a:pt x="45" y="137"/>
                    </a:lnTo>
                    <a:lnTo>
                      <a:pt x="45" y="137"/>
                    </a:lnTo>
                    <a:lnTo>
                      <a:pt x="45" y="137"/>
                    </a:lnTo>
                    <a:lnTo>
                      <a:pt x="43" y="137"/>
                    </a:lnTo>
                    <a:lnTo>
                      <a:pt x="43" y="137"/>
                    </a:lnTo>
                    <a:lnTo>
                      <a:pt x="43" y="140"/>
                    </a:lnTo>
                    <a:lnTo>
                      <a:pt x="40" y="140"/>
                    </a:lnTo>
                    <a:lnTo>
                      <a:pt x="40" y="140"/>
                    </a:lnTo>
                    <a:lnTo>
                      <a:pt x="40" y="140"/>
                    </a:lnTo>
                    <a:lnTo>
                      <a:pt x="40" y="140"/>
                    </a:lnTo>
                    <a:lnTo>
                      <a:pt x="38" y="140"/>
                    </a:lnTo>
                    <a:lnTo>
                      <a:pt x="38" y="140"/>
                    </a:lnTo>
                    <a:lnTo>
                      <a:pt x="38" y="140"/>
                    </a:lnTo>
                    <a:lnTo>
                      <a:pt x="38" y="140"/>
                    </a:lnTo>
                    <a:lnTo>
                      <a:pt x="36" y="140"/>
                    </a:lnTo>
                    <a:lnTo>
                      <a:pt x="36" y="140"/>
                    </a:lnTo>
                    <a:lnTo>
                      <a:pt x="33" y="140"/>
                    </a:lnTo>
                    <a:lnTo>
                      <a:pt x="33" y="140"/>
                    </a:lnTo>
                    <a:lnTo>
                      <a:pt x="33" y="140"/>
                    </a:lnTo>
                    <a:lnTo>
                      <a:pt x="31" y="140"/>
                    </a:lnTo>
                    <a:lnTo>
                      <a:pt x="31" y="137"/>
                    </a:lnTo>
                    <a:lnTo>
                      <a:pt x="31" y="137"/>
                    </a:lnTo>
                    <a:lnTo>
                      <a:pt x="31" y="135"/>
                    </a:lnTo>
                    <a:lnTo>
                      <a:pt x="31" y="135"/>
                    </a:lnTo>
                    <a:lnTo>
                      <a:pt x="31" y="135"/>
                    </a:lnTo>
                    <a:lnTo>
                      <a:pt x="31" y="132"/>
                    </a:lnTo>
                    <a:lnTo>
                      <a:pt x="31" y="132"/>
                    </a:lnTo>
                    <a:lnTo>
                      <a:pt x="31" y="132"/>
                    </a:lnTo>
                    <a:lnTo>
                      <a:pt x="31" y="130"/>
                    </a:lnTo>
                    <a:lnTo>
                      <a:pt x="31" y="130"/>
                    </a:lnTo>
                    <a:lnTo>
                      <a:pt x="31" y="130"/>
                    </a:lnTo>
                    <a:lnTo>
                      <a:pt x="31" y="128"/>
                    </a:lnTo>
                    <a:lnTo>
                      <a:pt x="31" y="128"/>
                    </a:lnTo>
                    <a:lnTo>
                      <a:pt x="31" y="125"/>
                    </a:lnTo>
                    <a:lnTo>
                      <a:pt x="31" y="125"/>
                    </a:lnTo>
                    <a:lnTo>
                      <a:pt x="31" y="123"/>
                    </a:lnTo>
                    <a:lnTo>
                      <a:pt x="31" y="123"/>
                    </a:lnTo>
                    <a:lnTo>
                      <a:pt x="31" y="123"/>
                    </a:lnTo>
                    <a:lnTo>
                      <a:pt x="31" y="121"/>
                    </a:lnTo>
                    <a:lnTo>
                      <a:pt x="31" y="121"/>
                    </a:lnTo>
                    <a:lnTo>
                      <a:pt x="31" y="121"/>
                    </a:lnTo>
                    <a:lnTo>
                      <a:pt x="31" y="118"/>
                    </a:lnTo>
                    <a:lnTo>
                      <a:pt x="31" y="118"/>
                    </a:lnTo>
                    <a:lnTo>
                      <a:pt x="31" y="116"/>
                    </a:lnTo>
                    <a:lnTo>
                      <a:pt x="31" y="116"/>
                    </a:lnTo>
                    <a:lnTo>
                      <a:pt x="31" y="114"/>
                    </a:lnTo>
                    <a:lnTo>
                      <a:pt x="31" y="114"/>
                    </a:lnTo>
                    <a:lnTo>
                      <a:pt x="31" y="111"/>
                    </a:lnTo>
                    <a:lnTo>
                      <a:pt x="31" y="111"/>
                    </a:lnTo>
                    <a:lnTo>
                      <a:pt x="31" y="111"/>
                    </a:lnTo>
                    <a:lnTo>
                      <a:pt x="31" y="111"/>
                    </a:lnTo>
                    <a:lnTo>
                      <a:pt x="31" y="109"/>
                    </a:lnTo>
                    <a:lnTo>
                      <a:pt x="31" y="109"/>
                    </a:lnTo>
                    <a:lnTo>
                      <a:pt x="31" y="106"/>
                    </a:lnTo>
                    <a:lnTo>
                      <a:pt x="31" y="106"/>
                    </a:lnTo>
                    <a:lnTo>
                      <a:pt x="31" y="106"/>
                    </a:lnTo>
                    <a:lnTo>
                      <a:pt x="31" y="104"/>
                    </a:lnTo>
                    <a:lnTo>
                      <a:pt x="31" y="104"/>
                    </a:lnTo>
                    <a:lnTo>
                      <a:pt x="31" y="104"/>
                    </a:lnTo>
                    <a:lnTo>
                      <a:pt x="31" y="102"/>
                    </a:lnTo>
                    <a:lnTo>
                      <a:pt x="33" y="102"/>
                    </a:lnTo>
                    <a:lnTo>
                      <a:pt x="33" y="102"/>
                    </a:lnTo>
                    <a:lnTo>
                      <a:pt x="33" y="102"/>
                    </a:lnTo>
                    <a:lnTo>
                      <a:pt x="33" y="99"/>
                    </a:lnTo>
                    <a:lnTo>
                      <a:pt x="33" y="99"/>
                    </a:lnTo>
                    <a:lnTo>
                      <a:pt x="33" y="99"/>
                    </a:lnTo>
                    <a:lnTo>
                      <a:pt x="33" y="99"/>
                    </a:lnTo>
                    <a:lnTo>
                      <a:pt x="31" y="99"/>
                    </a:lnTo>
                    <a:lnTo>
                      <a:pt x="31" y="97"/>
                    </a:lnTo>
                    <a:lnTo>
                      <a:pt x="31" y="97"/>
                    </a:lnTo>
                    <a:lnTo>
                      <a:pt x="31" y="97"/>
                    </a:lnTo>
                    <a:lnTo>
                      <a:pt x="31" y="97"/>
                    </a:lnTo>
                    <a:lnTo>
                      <a:pt x="29" y="97"/>
                    </a:lnTo>
                    <a:lnTo>
                      <a:pt x="29" y="97"/>
                    </a:lnTo>
                    <a:lnTo>
                      <a:pt x="29" y="95"/>
                    </a:lnTo>
                    <a:lnTo>
                      <a:pt x="26" y="95"/>
                    </a:lnTo>
                    <a:lnTo>
                      <a:pt x="26" y="95"/>
                    </a:lnTo>
                    <a:lnTo>
                      <a:pt x="26" y="95"/>
                    </a:lnTo>
                    <a:lnTo>
                      <a:pt x="26" y="92"/>
                    </a:lnTo>
                    <a:lnTo>
                      <a:pt x="26" y="92"/>
                    </a:lnTo>
                    <a:lnTo>
                      <a:pt x="26" y="92"/>
                    </a:lnTo>
                    <a:lnTo>
                      <a:pt x="24" y="92"/>
                    </a:lnTo>
                    <a:lnTo>
                      <a:pt x="24" y="92"/>
                    </a:lnTo>
                    <a:lnTo>
                      <a:pt x="24" y="90"/>
                    </a:lnTo>
                    <a:lnTo>
                      <a:pt x="24" y="90"/>
                    </a:lnTo>
                    <a:lnTo>
                      <a:pt x="24" y="90"/>
                    </a:lnTo>
                    <a:lnTo>
                      <a:pt x="22" y="90"/>
                    </a:lnTo>
                    <a:lnTo>
                      <a:pt x="22" y="87"/>
                    </a:lnTo>
                    <a:lnTo>
                      <a:pt x="22" y="87"/>
                    </a:lnTo>
                    <a:lnTo>
                      <a:pt x="22" y="87"/>
                    </a:lnTo>
                    <a:lnTo>
                      <a:pt x="19" y="87"/>
                    </a:lnTo>
                    <a:lnTo>
                      <a:pt x="19" y="87"/>
                    </a:lnTo>
                    <a:lnTo>
                      <a:pt x="19" y="87"/>
                    </a:lnTo>
                    <a:lnTo>
                      <a:pt x="17" y="87"/>
                    </a:lnTo>
                    <a:lnTo>
                      <a:pt x="17" y="90"/>
                    </a:lnTo>
                    <a:lnTo>
                      <a:pt x="17" y="90"/>
                    </a:lnTo>
                    <a:lnTo>
                      <a:pt x="17" y="92"/>
                    </a:lnTo>
                    <a:lnTo>
                      <a:pt x="17" y="92"/>
                    </a:lnTo>
                    <a:lnTo>
                      <a:pt x="17" y="90"/>
                    </a:lnTo>
                    <a:lnTo>
                      <a:pt x="14" y="90"/>
                    </a:lnTo>
                    <a:lnTo>
                      <a:pt x="14" y="90"/>
                    </a:lnTo>
                    <a:lnTo>
                      <a:pt x="14" y="87"/>
                    </a:lnTo>
                    <a:lnTo>
                      <a:pt x="14" y="87"/>
                    </a:lnTo>
                    <a:lnTo>
                      <a:pt x="14" y="87"/>
                    </a:lnTo>
                    <a:lnTo>
                      <a:pt x="14" y="85"/>
                    </a:lnTo>
                    <a:lnTo>
                      <a:pt x="14" y="85"/>
                    </a:lnTo>
                    <a:lnTo>
                      <a:pt x="14" y="83"/>
                    </a:lnTo>
                    <a:lnTo>
                      <a:pt x="14" y="83"/>
                    </a:lnTo>
                    <a:lnTo>
                      <a:pt x="14" y="83"/>
                    </a:lnTo>
                    <a:lnTo>
                      <a:pt x="17" y="83"/>
                    </a:lnTo>
                    <a:lnTo>
                      <a:pt x="17" y="83"/>
                    </a:lnTo>
                    <a:lnTo>
                      <a:pt x="17" y="83"/>
                    </a:lnTo>
                    <a:lnTo>
                      <a:pt x="17" y="80"/>
                    </a:lnTo>
                    <a:lnTo>
                      <a:pt x="17" y="80"/>
                    </a:lnTo>
                    <a:lnTo>
                      <a:pt x="19" y="80"/>
                    </a:lnTo>
                    <a:lnTo>
                      <a:pt x="19" y="78"/>
                    </a:lnTo>
                    <a:lnTo>
                      <a:pt x="19" y="78"/>
                    </a:lnTo>
                    <a:lnTo>
                      <a:pt x="19" y="78"/>
                    </a:lnTo>
                    <a:lnTo>
                      <a:pt x="22" y="78"/>
                    </a:lnTo>
                    <a:lnTo>
                      <a:pt x="22" y="80"/>
                    </a:lnTo>
                    <a:lnTo>
                      <a:pt x="19" y="80"/>
                    </a:lnTo>
                    <a:lnTo>
                      <a:pt x="19" y="80"/>
                    </a:lnTo>
                    <a:lnTo>
                      <a:pt x="19" y="80"/>
                    </a:lnTo>
                    <a:lnTo>
                      <a:pt x="19" y="83"/>
                    </a:lnTo>
                    <a:lnTo>
                      <a:pt x="19" y="83"/>
                    </a:lnTo>
                    <a:lnTo>
                      <a:pt x="22" y="83"/>
                    </a:lnTo>
                    <a:lnTo>
                      <a:pt x="22" y="83"/>
                    </a:lnTo>
                    <a:lnTo>
                      <a:pt x="22" y="83"/>
                    </a:lnTo>
                    <a:lnTo>
                      <a:pt x="22" y="80"/>
                    </a:lnTo>
                    <a:lnTo>
                      <a:pt x="22" y="80"/>
                    </a:lnTo>
                    <a:lnTo>
                      <a:pt x="22" y="80"/>
                    </a:lnTo>
                    <a:lnTo>
                      <a:pt x="22" y="78"/>
                    </a:lnTo>
                    <a:lnTo>
                      <a:pt x="22" y="78"/>
                    </a:lnTo>
                    <a:lnTo>
                      <a:pt x="22" y="78"/>
                    </a:lnTo>
                    <a:lnTo>
                      <a:pt x="22" y="76"/>
                    </a:lnTo>
                    <a:lnTo>
                      <a:pt x="22" y="76"/>
                    </a:lnTo>
                    <a:lnTo>
                      <a:pt x="22" y="76"/>
                    </a:lnTo>
                    <a:lnTo>
                      <a:pt x="22" y="73"/>
                    </a:lnTo>
                    <a:lnTo>
                      <a:pt x="22" y="73"/>
                    </a:lnTo>
                    <a:lnTo>
                      <a:pt x="22" y="73"/>
                    </a:lnTo>
                    <a:lnTo>
                      <a:pt x="22" y="73"/>
                    </a:lnTo>
                    <a:lnTo>
                      <a:pt x="19" y="73"/>
                    </a:lnTo>
                    <a:lnTo>
                      <a:pt x="19" y="73"/>
                    </a:lnTo>
                    <a:lnTo>
                      <a:pt x="19" y="73"/>
                    </a:lnTo>
                    <a:lnTo>
                      <a:pt x="19" y="73"/>
                    </a:lnTo>
                    <a:lnTo>
                      <a:pt x="19" y="73"/>
                    </a:lnTo>
                    <a:lnTo>
                      <a:pt x="17" y="73"/>
                    </a:lnTo>
                    <a:lnTo>
                      <a:pt x="17" y="73"/>
                    </a:lnTo>
                    <a:lnTo>
                      <a:pt x="14" y="73"/>
                    </a:lnTo>
                    <a:lnTo>
                      <a:pt x="14" y="73"/>
                    </a:lnTo>
                    <a:lnTo>
                      <a:pt x="14" y="73"/>
                    </a:lnTo>
                    <a:lnTo>
                      <a:pt x="14" y="71"/>
                    </a:lnTo>
                    <a:lnTo>
                      <a:pt x="12" y="71"/>
                    </a:lnTo>
                    <a:lnTo>
                      <a:pt x="12" y="71"/>
                    </a:lnTo>
                    <a:lnTo>
                      <a:pt x="12" y="71"/>
                    </a:lnTo>
                    <a:lnTo>
                      <a:pt x="12" y="73"/>
                    </a:lnTo>
                    <a:lnTo>
                      <a:pt x="12" y="73"/>
                    </a:lnTo>
                    <a:lnTo>
                      <a:pt x="12" y="73"/>
                    </a:lnTo>
                    <a:lnTo>
                      <a:pt x="12" y="73"/>
                    </a:lnTo>
                    <a:lnTo>
                      <a:pt x="12" y="73"/>
                    </a:lnTo>
                    <a:lnTo>
                      <a:pt x="12" y="76"/>
                    </a:lnTo>
                    <a:lnTo>
                      <a:pt x="14" y="76"/>
                    </a:lnTo>
                    <a:lnTo>
                      <a:pt x="14" y="76"/>
                    </a:lnTo>
                    <a:lnTo>
                      <a:pt x="14" y="76"/>
                    </a:lnTo>
                    <a:lnTo>
                      <a:pt x="14" y="78"/>
                    </a:lnTo>
                    <a:lnTo>
                      <a:pt x="14" y="78"/>
                    </a:lnTo>
                    <a:lnTo>
                      <a:pt x="14" y="78"/>
                    </a:lnTo>
                    <a:lnTo>
                      <a:pt x="17" y="78"/>
                    </a:lnTo>
                    <a:lnTo>
                      <a:pt x="17" y="80"/>
                    </a:lnTo>
                    <a:lnTo>
                      <a:pt x="14" y="80"/>
                    </a:lnTo>
                    <a:lnTo>
                      <a:pt x="14" y="80"/>
                    </a:lnTo>
                    <a:lnTo>
                      <a:pt x="14" y="78"/>
                    </a:lnTo>
                    <a:lnTo>
                      <a:pt x="14" y="78"/>
                    </a:lnTo>
                    <a:lnTo>
                      <a:pt x="14" y="78"/>
                    </a:lnTo>
                    <a:lnTo>
                      <a:pt x="12" y="78"/>
                    </a:lnTo>
                    <a:lnTo>
                      <a:pt x="12" y="78"/>
                    </a:lnTo>
                    <a:lnTo>
                      <a:pt x="12" y="76"/>
                    </a:lnTo>
                    <a:lnTo>
                      <a:pt x="12" y="76"/>
                    </a:lnTo>
                    <a:lnTo>
                      <a:pt x="12" y="76"/>
                    </a:lnTo>
                    <a:lnTo>
                      <a:pt x="10" y="76"/>
                    </a:lnTo>
                    <a:lnTo>
                      <a:pt x="10" y="73"/>
                    </a:lnTo>
                    <a:lnTo>
                      <a:pt x="10" y="73"/>
                    </a:lnTo>
                    <a:lnTo>
                      <a:pt x="10" y="73"/>
                    </a:lnTo>
                    <a:lnTo>
                      <a:pt x="10" y="73"/>
                    </a:lnTo>
                    <a:lnTo>
                      <a:pt x="7" y="73"/>
                    </a:lnTo>
                    <a:lnTo>
                      <a:pt x="7" y="71"/>
                    </a:lnTo>
                    <a:lnTo>
                      <a:pt x="7" y="71"/>
                    </a:lnTo>
                    <a:lnTo>
                      <a:pt x="7" y="71"/>
                    </a:lnTo>
                    <a:lnTo>
                      <a:pt x="7" y="71"/>
                    </a:lnTo>
                    <a:lnTo>
                      <a:pt x="7" y="68"/>
                    </a:lnTo>
                    <a:lnTo>
                      <a:pt x="7" y="68"/>
                    </a:lnTo>
                    <a:lnTo>
                      <a:pt x="7" y="68"/>
                    </a:lnTo>
                    <a:lnTo>
                      <a:pt x="7" y="66"/>
                    </a:lnTo>
                    <a:lnTo>
                      <a:pt x="7" y="66"/>
                    </a:lnTo>
                    <a:lnTo>
                      <a:pt x="7" y="66"/>
                    </a:lnTo>
                    <a:lnTo>
                      <a:pt x="7" y="64"/>
                    </a:lnTo>
                    <a:lnTo>
                      <a:pt x="5" y="64"/>
                    </a:lnTo>
                    <a:lnTo>
                      <a:pt x="5" y="64"/>
                    </a:lnTo>
                    <a:lnTo>
                      <a:pt x="5" y="64"/>
                    </a:lnTo>
                    <a:lnTo>
                      <a:pt x="7" y="64"/>
                    </a:lnTo>
                    <a:lnTo>
                      <a:pt x="7" y="61"/>
                    </a:lnTo>
                    <a:lnTo>
                      <a:pt x="7" y="61"/>
                    </a:lnTo>
                    <a:lnTo>
                      <a:pt x="7" y="59"/>
                    </a:lnTo>
                    <a:lnTo>
                      <a:pt x="7" y="59"/>
                    </a:lnTo>
                    <a:lnTo>
                      <a:pt x="7" y="57"/>
                    </a:lnTo>
                    <a:lnTo>
                      <a:pt x="7" y="57"/>
                    </a:lnTo>
                    <a:lnTo>
                      <a:pt x="7" y="57"/>
                    </a:lnTo>
                    <a:lnTo>
                      <a:pt x="7" y="57"/>
                    </a:lnTo>
                    <a:lnTo>
                      <a:pt x="7" y="54"/>
                    </a:lnTo>
                    <a:lnTo>
                      <a:pt x="7" y="54"/>
                    </a:lnTo>
                    <a:lnTo>
                      <a:pt x="10" y="54"/>
                    </a:lnTo>
                    <a:lnTo>
                      <a:pt x="10" y="52"/>
                    </a:lnTo>
                    <a:lnTo>
                      <a:pt x="7" y="52"/>
                    </a:lnTo>
                    <a:lnTo>
                      <a:pt x="7" y="52"/>
                    </a:lnTo>
                    <a:lnTo>
                      <a:pt x="10" y="52"/>
                    </a:lnTo>
                    <a:lnTo>
                      <a:pt x="10" y="52"/>
                    </a:lnTo>
                    <a:lnTo>
                      <a:pt x="10" y="52"/>
                    </a:lnTo>
                    <a:lnTo>
                      <a:pt x="10" y="50"/>
                    </a:lnTo>
                    <a:lnTo>
                      <a:pt x="10" y="50"/>
                    </a:lnTo>
                    <a:lnTo>
                      <a:pt x="10" y="47"/>
                    </a:lnTo>
                    <a:lnTo>
                      <a:pt x="12" y="47"/>
                    </a:lnTo>
                    <a:lnTo>
                      <a:pt x="12" y="47"/>
                    </a:lnTo>
                    <a:lnTo>
                      <a:pt x="12" y="45"/>
                    </a:lnTo>
                    <a:lnTo>
                      <a:pt x="10" y="45"/>
                    </a:lnTo>
                    <a:lnTo>
                      <a:pt x="10" y="45"/>
                    </a:lnTo>
                    <a:lnTo>
                      <a:pt x="10" y="45"/>
                    </a:lnTo>
                    <a:lnTo>
                      <a:pt x="10" y="42"/>
                    </a:lnTo>
                    <a:lnTo>
                      <a:pt x="10" y="42"/>
                    </a:lnTo>
                    <a:lnTo>
                      <a:pt x="10" y="42"/>
                    </a:lnTo>
                    <a:lnTo>
                      <a:pt x="10" y="40"/>
                    </a:lnTo>
                    <a:lnTo>
                      <a:pt x="7" y="40"/>
                    </a:lnTo>
                    <a:lnTo>
                      <a:pt x="7" y="40"/>
                    </a:lnTo>
                    <a:lnTo>
                      <a:pt x="7" y="38"/>
                    </a:lnTo>
                    <a:lnTo>
                      <a:pt x="7" y="38"/>
                    </a:lnTo>
                    <a:lnTo>
                      <a:pt x="7" y="38"/>
                    </a:lnTo>
                    <a:lnTo>
                      <a:pt x="7" y="35"/>
                    </a:lnTo>
                    <a:lnTo>
                      <a:pt x="7" y="35"/>
                    </a:lnTo>
                    <a:lnTo>
                      <a:pt x="7" y="35"/>
                    </a:lnTo>
                    <a:lnTo>
                      <a:pt x="5" y="35"/>
                    </a:lnTo>
                    <a:lnTo>
                      <a:pt x="5" y="33"/>
                    </a:lnTo>
                    <a:lnTo>
                      <a:pt x="5" y="33"/>
                    </a:lnTo>
                    <a:lnTo>
                      <a:pt x="5" y="33"/>
                    </a:lnTo>
                    <a:lnTo>
                      <a:pt x="5" y="33"/>
                    </a:lnTo>
                    <a:lnTo>
                      <a:pt x="3" y="33"/>
                    </a:lnTo>
                    <a:lnTo>
                      <a:pt x="3" y="33"/>
                    </a:lnTo>
                    <a:lnTo>
                      <a:pt x="3" y="31"/>
                    </a:lnTo>
                    <a:lnTo>
                      <a:pt x="3" y="31"/>
                    </a:lnTo>
                    <a:lnTo>
                      <a:pt x="5" y="31"/>
                    </a:lnTo>
                    <a:lnTo>
                      <a:pt x="5" y="28"/>
                    </a:lnTo>
                    <a:lnTo>
                      <a:pt x="3" y="28"/>
                    </a:lnTo>
                    <a:lnTo>
                      <a:pt x="3" y="28"/>
                    </a:lnTo>
                    <a:lnTo>
                      <a:pt x="3" y="28"/>
                    </a:lnTo>
                    <a:lnTo>
                      <a:pt x="0" y="28"/>
                    </a:lnTo>
                    <a:lnTo>
                      <a:pt x="0" y="26"/>
                    </a:lnTo>
                    <a:lnTo>
                      <a:pt x="0" y="26"/>
                    </a:lnTo>
                    <a:lnTo>
                      <a:pt x="3" y="26"/>
                    </a:lnTo>
                    <a:lnTo>
                      <a:pt x="3" y="23"/>
                    </a:lnTo>
                    <a:lnTo>
                      <a:pt x="3" y="23"/>
                    </a:lnTo>
                    <a:lnTo>
                      <a:pt x="5" y="23"/>
                    </a:lnTo>
                    <a:lnTo>
                      <a:pt x="5" y="23"/>
                    </a:lnTo>
                    <a:lnTo>
                      <a:pt x="5" y="23"/>
                    </a:lnTo>
                    <a:lnTo>
                      <a:pt x="5" y="23"/>
                    </a:lnTo>
                    <a:lnTo>
                      <a:pt x="5" y="23"/>
                    </a:lnTo>
                    <a:lnTo>
                      <a:pt x="7" y="23"/>
                    </a:lnTo>
                    <a:lnTo>
                      <a:pt x="7" y="21"/>
                    </a:lnTo>
                    <a:lnTo>
                      <a:pt x="7" y="21"/>
                    </a:lnTo>
                    <a:lnTo>
                      <a:pt x="7" y="21"/>
                    </a:lnTo>
                    <a:lnTo>
                      <a:pt x="7" y="21"/>
                    </a:lnTo>
                    <a:lnTo>
                      <a:pt x="10" y="21"/>
                    </a:lnTo>
                    <a:lnTo>
                      <a:pt x="10" y="19"/>
                    </a:lnTo>
                    <a:lnTo>
                      <a:pt x="10" y="19"/>
                    </a:lnTo>
                    <a:lnTo>
                      <a:pt x="12" y="19"/>
                    </a:lnTo>
                    <a:lnTo>
                      <a:pt x="12" y="19"/>
                    </a:lnTo>
                    <a:lnTo>
                      <a:pt x="12" y="19"/>
                    </a:lnTo>
                    <a:lnTo>
                      <a:pt x="12" y="16"/>
                    </a:lnTo>
                    <a:lnTo>
                      <a:pt x="12" y="16"/>
                    </a:lnTo>
                    <a:lnTo>
                      <a:pt x="14" y="16"/>
                    </a:lnTo>
                    <a:lnTo>
                      <a:pt x="14" y="16"/>
                    </a:lnTo>
                    <a:lnTo>
                      <a:pt x="14" y="16"/>
                    </a:lnTo>
                    <a:lnTo>
                      <a:pt x="14" y="16"/>
                    </a:lnTo>
                    <a:lnTo>
                      <a:pt x="17" y="16"/>
                    </a:lnTo>
                    <a:lnTo>
                      <a:pt x="17" y="16"/>
                    </a:lnTo>
                    <a:lnTo>
                      <a:pt x="17" y="14"/>
                    </a:lnTo>
                    <a:lnTo>
                      <a:pt x="19" y="14"/>
                    </a:lnTo>
                    <a:lnTo>
                      <a:pt x="19" y="14"/>
                    </a:lnTo>
                    <a:lnTo>
                      <a:pt x="19" y="14"/>
                    </a:lnTo>
                    <a:lnTo>
                      <a:pt x="19" y="14"/>
                    </a:lnTo>
                    <a:lnTo>
                      <a:pt x="22" y="14"/>
                    </a:lnTo>
                    <a:lnTo>
                      <a:pt x="22" y="14"/>
                    </a:lnTo>
                    <a:lnTo>
                      <a:pt x="22" y="14"/>
                    </a:lnTo>
                    <a:lnTo>
                      <a:pt x="22" y="14"/>
                    </a:lnTo>
                    <a:lnTo>
                      <a:pt x="24" y="14"/>
                    </a:lnTo>
                    <a:lnTo>
                      <a:pt x="24" y="14"/>
                    </a:lnTo>
                    <a:lnTo>
                      <a:pt x="26" y="14"/>
                    </a:lnTo>
                    <a:lnTo>
                      <a:pt x="26" y="14"/>
                    </a:lnTo>
                    <a:lnTo>
                      <a:pt x="26" y="14"/>
                    </a:lnTo>
                    <a:lnTo>
                      <a:pt x="29" y="14"/>
                    </a:lnTo>
                    <a:lnTo>
                      <a:pt x="29" y="14"/>
                    </a:lnTo>
                    <a:lnTo>
                      <a:pt x="29" y="12"/>
                    </a:lnTo>
                    <a:lnTo>
                      <a:pt x="31" y="12"/>
                    </a:lnTo>
                    <a:lnTo>
                      <a:pt x="31" y="12"/>
                    </a:lnTo>
                    <a:lnTo>
                      <a:pt x="31" y="12"/>
                    </a:lnTo>
                    <a:lnTo>
                      <a:pt x="33" y="12"/>
                    </a:lnTo>
                    <a:lnTo>
                      <a:pt x="33" y="12"/>
                    </a:lnTo>
                    <a:lnTo>
                      <a:pt x="33" y="12"/>
                    </a:lnTo>
                    <a:lnTo>
                      <a:pt x="36" y="12"/>
                    </a:lnTo>
                    <a:lnTo>
                      <a:pt x="36" y="12"/>
                    </a:lnTo>
                    <a:lnTo>
                      <a:pt x="38" y="12"/>
                    </a:lnTo>
                    <a:lnTo>
                      <a:pt x="38" y="12"/>
                    </a:lnTo>
                    <a:lnTo>
                      <a:pt x="38" y="12"/>
                    </a:lnTo>
                    <a:lnTo>
                      <a:pt x="40" y="12"/>
                    </a:lnTo>
                    <a:lnTo>
                      <a:pt x="40" y="12"/>
                    </a:lnTo>
                    <a:lnTo>
                      <a:pt x="40" y="14"/>
                    </a:lnTo>
                    <a:lnTo>
                      <a:pt x="40" y="14"/>
                    </a:lnTo>
                    <a:lnTo>
                      <a:pt x="43" y="14"/>
                    </a:lnTo>
                    <a:lnTo>
                      <a:pt x="43" y="14"/>
                    </a:lnTo>
                    <a:lnTo>
                      <a:pt x="43" y="14"/>
                    </a:lnTo>
                    <a:lnTo>
                      <a:pt x="45" y="14"/>
                    </a:lnTo>
                    <a:lnTo>
                      <a:pt x="45" y="14"/>
                    </a:lnTo>
                    <a:lnTo>
                      <a:pt x="45" y="14"/>
                    </a:lnTo>
                    <a:lnTo>
                      <a:pt x="45" y="16"/>
                    </a:lnTo>
                    <a:lnTo>
                      <a:pt x="45" y="16"/>
                    </a:lnTo>
                    <a:lnTo>
                      <a:pt x="48" y="16"/>
                    </a:lnTo>
                    <a:lnTo>
                      <a:pt x="48" y="16"/>
                    </a:lnTo>
                    <a:lnTo>
                      <a:pt x="48" y="16"/>
                    </a:lnTo>
                    <a:lnTo>
                      <a:pt x="48" y="16"/>
                    </a:lnTo>
                    <a:lnTo>
                      <a:pt x="48" y="19"/>
                    </a:lnTo>
                    <a:lnTo>
                      <a:pt x="50" y="19"/>
                    </a:lnTo>
                    <a:lnTo>
                      <a:pt x="50" y="19"/>
                    </a:lnTo>
                    <a:lnTo>
                      <a:pt x="50" y="19"/>
                    </a:lnTo>
                    <a:lnTo>
                      <a:pt x="52" y="19"/>
                    </a:lnTo>
                    <a:lnTo>
                      <a:pt x="52" y="19"/>
                    </a:lnTo>
                    <a:lnTo>
                      <a:pt x="52" y="21"/>
                    </a:lnTo>
                    <a:lnTo>
                      <a:pt x="52" y="21"/>
                    </a:lnTo>
                    <a:lnTo>
                      <a:pt x="52" y="21"/>
                    </a:lnTo>
                    <a:lnTo>
                      <a:pt x="55" y="21"/>
                    </a:lnTo>
                    <a:lnTo>
                      <a:pt x="55" y="23"/>
                    </a:lnTo>
                    <a:lnTo>
                      <a:pt x="55" y="23"/>
                    </a:lnTo>
                    <a:lnTo>
                      <a:pt x="55" y="23"/>
                    </a:lnTo>
                    <a:lnTo>
                      <a:pt x="55" y="23"/>
                    </a:lnTo>
                    <a:lnTo>
                      <a:pt x="55" y="26"/>
                    </a:lnTo>
                    <a:lnTo>
                      <a:pt x="55" y="26"/>
                    </a:lnTo>
                    <a:lnTo>
                      <a:pt x="55" y="26"/>
                    </a:lnTo>
                    <a:lnTo>
                      <a:pt x="57" y="26"/>
                    </a:lnTo>
                    <a:lnTo>
                      <a:pt x="57" y="28"/>
                    </a:lnTo>
                    <a:lnTo>
                      <a:pt x="57" y="28"/>
                    </a:lnTo>
                    <a:lnTo>
                      <a:pt x="57" y="28"/>
                    </a:lnTo>
                    <a:lnTo>
                      <a:pt x="59" y="28"/>
                    </a:lnTo>
                    <a:lnTo>
                      <a:pt x="59" y="31"/>
                    </a:lnTo>
                    <a:lnTo>
                      <a:pt x="59" y="31"/>
                    </a:lnTo>
                    <a:lnTo>
                      <a:pt x="59" y="31"/>
                    </a:lnTo>
                    <a:lnTo>
                      <a:pt x="59" y="33"/>
                    </a:lnTo>
                    <a:lnTo>
                      <a:pt x="59" y="33"/>
                    </a:lnTo>
                    <a:lnTo>
                      <a:pt x="59" y="33"/>
                    </a:lnTo>
                    <a:lnTo>
                      <a:pt x="59" y="33"/>
                    </a:lnTo>
                    <a:lnTo>
                      <a:pt x="62" y="33"/>
                    </a:lnTo>
                    <a:lnTo>
                      <a:pt x="62" y="35"/>
                    </a:lnTo>
                    <a:lnTo>
                      <a:pt x="62" y="35"/>
                    </a:lnTo>
                    <a:lnTo>
                      <a:pt x="62" y="35"/>
                    </a:lnTo>
                    <a:lnTo>
                      <a:pt x="62" y="35"/>
                    </a:lnTo>
                    <a:lnTo>
                      <a:pt x="64" y="35"/>
                    </a:lnTo>
                    <a:lnTo>
                      <a:pt x="64" y="38"/>
                    </a:lnTo>
                    <a:lnTo>
                      <a:pt x="64" y="38"/>
                    </a:lnTo>
                    <a:lnTo>
                      <a:pt x="64" y="38"/>
                    </a:lnTo>
                    <a:lnTo>
                      <a:pt x="67" y="38"/>
                    </a:lnTo>
                    <a:lnTo>
                      <a:pt x="67" y="40"/>
                    </a:lnTo>
                    <a:lnTo>
                      <a:pt x="67" y="40"/>
                    </a:lnTo>
                    <a:lnTo>
                      <a:pt x="67" y="40"/>
                    </a:lnTo>
                    <a:lnTo>
                      <a:pt x="69" y="40"/>
                    </a:lnTo>
                    <a:lnTo>
                      <a:pt x="69" y="40"/>
                    </a:lnTo>
                    <a:lnTo>
                      <a:pt x="71" y="40"/>
                    </a:lnTo>
                    <a:lnTo>
                      <a:pt x="71" y="38"/>
                    </a:lnTo>
                    <a:lnTo>
                      <a:pt x="71" y="38"/>
                    </a:lnTo>
                    <a:lnTo>
                      <a:pt x="71" y="38"/>
                    </a:lnTo>
                    <a:lnTo>
                      <a:pt x="74" y="38"/>
                    </a:lnTo>
                    <a:lnTo>
                      <a:pt x="74" y="38"/>
                    </a:lnTo>
                    <a:lnTo>
                      <a:pt x="74" y="38"/>
                    </a:lnTo>
                    <a:lnTo>
                      <a:pt x="74" y="38"/>
                    </a:lnTo>
                    <a:lnTo>
                      <a:pt x="76" y="38"/>
                    </a:lnTo>
                    <a:lnTo>
                      <a:pt x="76" y="38"/>
                    </a:lnTo>
                    <a:lnTo>
                      <a:pt x="78" y="38"/>
                    </a:lnTo>
                    <a:lnTo>
                      <a:pt x="78" y="38"/>
                    </a:lnTo>
                    <a:lnTo>
                      <a:pt x="78" y="38"/>
                    </a:lnTo>
                    <a:lnTo>
                      <a:pt x="81" y="38"/>
                    </a:lnTo>
                    <a:lnTo>
                      <a:pt x="81" y="38"/>
                    </a:lnTo>
                    <a:lnTo>
                      <a:pt x="81" y="38"/>
                    </a:lnTo>
                    <a:lnTo>
                      <a:pt x="81" y="38"/>
                    </a:lnTo>
                    <a:lnTo>
                      <a:pt x="83" y="38"/>
                    </a:lnTo>
                    <a:lnTo>
                      <a:pt x="83" y="38"/>
                    </a:lnTo>
                    <a:lnTo>
                      <a:pt x="85" y="38"/>
                    </a:lnTo>
                    <a:lnTo>
                      <a:pt x="85" y="38"/>
                    </a:lnTo>
                    <a:lnTo>
                      <a:pt x="85" y="38"/>
                    </a:lnTo>
                    <a:lnTo>
                      <a:pt x="88" y="38"/>
                    </a:lnTo>
                    <a:lnTo>
                      <a:pt x="88" y="38"/>
                    </a:lnTo>
                    <a:lnTo>
                      <a:pt x="88" y="38"/>
                    </a:lnTo>
                    <a:lnTo>
                      <a:pt x="90" y="38"/>
                    </a:lnTo>
                    <a:lnTo>
                      <a:pt x="90" y="38"/>
                    </a:lnTo>
                    <a:lnTo>
                      <a:pt x="93" y="38"/>
                    </a:lnTo>
                    <a:lnTo>
                      <a:pt x="93" y="38"/>
                    </a:lnTo>
                    <a:lnTo>
                      <a:pt x="93" y="38"/>
                    </a:lnTo>
                    <a:lnTo>
                      <a:pt x="95" y="38"/>
                    </a:lnTo>
                    <a:lnTo>
                      <a:pt x="95" y="38"/>
                    </a:lnTo>
                    <a:lnTo>
                      <a:pt x="95" y="38"/>
                    </a:lnTo>
                    <a:lnTo>
                      <a:pt x="95" y="40"/>
                    </a:lnTo>
                    <a:lnTo>
                      <a:pt x="97" y="40"/>
                    </a:lnTo>
                    <a:lnTo>
                      <a:pt x="97" y="40"/>
                    </a:lnTo>
                    <a:lnTo>
                      <a:pt x="100" y="40"/>
                    </a:lnTo>
                    <a:lnTo>
                      <a:pt x="100" y="40"/>
                    </a:lnTo>
                    <a:lnTo>
                      <a:pt x="100" y="38"/>
                    </a:lnTo>
                    <a:lnTo>
                      <a:pt x="100" y="38"/>
                    </a:lnTo>
                    <a:lnTo>
                      <a:pt x="100" y="38"/>
                    </a:lnTo>
                    <a:lnTo>
                      <a:pt x="102" y="38"/>
                    </a:lnTo>
                    <a:lnTo>
                      <a:pt x="102" y="35"/>
                    </a:lnTo>
                    <a:lnTo>
                      <a:pt x="100" y="35"/>
                    </a:lnTo>
                    <a:lnTo>
                      <a:pt x="100" y="35"/>
                    </a:lnTo>
                    <a:lnTo>
                      <a:pt x="100" y="35"/>
                    </a:lnTo>
                    <a:lnTo>
                      <a:pt x="100" y="33"/>
                    </a:lnTo>
                    <a:lnTo>
                      <a:pt x="100" y="33"/>
                    </a:lnTo>
                    <a:lnTo>
                      <a:pt x="100" y="33"/>
                    </a:lnTo>
                    <a:lnTo>
                      <a:pt x="100" y="31"/>
                    </a:lnTo>
                    <a:lnTo>
                      <a:pt x="100" y="31"/>
                    </a:lnTo>
                    <a:lnTo>
                      <a:pt x="100" y="31"/>
                    </a:lnTo>
                    <a:lnTo>
                      <a:pt x="100" y="28"/>
                    </a:lnTo>
                    <a:lnTo>
                      <a:pt x="97" y="28"/>
                    </a:lnTo>
                    <a:lnTo>
                      <a:pt x="97" y="28"/>
                    </a:lnTo>
                    <a:lnTo>
                      <a:pt x="97" y="26"/>
                    </a:lnTo>
                    <a:lnTo>
                      <a:pt x="97" y="26"/>
                    </a:lnTo>
                    <a:lnTo>
                      <a:pt x="97" y="23"/>
                    </a:lnTo>
                    <a:lnTo>
                      <a:pt x="100" y="23"/>
                    </a:lnTo>
                    <a:lnTo>
                      <a:pt x="100" y="23"/>
                    </a:lnTo>
                    <a:lnTo>
                      <a:pt x="100" y="23"/>
                    </a:lnTo>
                    <a:lnTo>
                      <a:pt x="100" y="23"/>
                    </a:lnTo>
                    <a:lnTo>
                      <a:pt x="100" y="23"/>
                    </a:lnTo>
                    <a:lnTo>
                      <a:pt x="102" y="23"/>
                    </a:lnTo>
                    <a:lnTo>
                      <a:pt x="102" y="23"/>
                    </a:lnTo>
                    <a:lnTo>
                      <a:pt x="104" y="23"/>
                    </a:lnTo>
                    <a:lnTo>
                      <a:pt x="104" y="23"/>
                    </a:lnTo>
                    <a:lnTo>
                      <a:pt x="104" y="23"/>
                    </a:lnTo>
                    <a:lnTo>
                      <a:pt x="104" y="21"/>
                    </a:lnTo>
                    <a:lnTo>
                      <a:pt x="107" y="21"/>
                    </a:lnTo>
                    <a:lnTo>
                      <a:pt x="107" y="21"/>
                    </a:lnTo>
                    <a:lnTo>
                      <a:pt x="107" y="21"/>
                    </a:lnTo>
                    <a:lnTo>
                      <a:pt x="107" y="19"/>
                    </a:lnTo>
                    <a:lnTo>
                      <a:pt x="107" y="19"/>
                    </a:lnTo>
                    <a:lnTo>
                      <a:pt x="107" y="19"/>
                    </a:lnTo>
                    <a:lnTo>
                      <a:pt x="109" y="19"/>
                    </a:lnTo>
                    <a:lnTo>
                      <a:pt x="109" y="16"/>
                    </a:lnTo>
                    <a:lnTo>
                      <a:pt x="109" y="16"/>
                    </a:lnTo>
                    <a:lnTo>
                      <a:pt x="111" y="16"/>
                    </a:lnTo>
                    <a:lnTo>
                      <a:pt x="111" y="16"/>
                    </a:lnTo>
                    <a:lnTo>
                      <a:pt x="111" y="16"/>
                    </a:lnTo>
                    <a:lnTo>
                      <a:pt x="111" y="16"/>
                    </a:lnTo>
                    <a:lnTo>
                      <a:pt x="114" y="16"/>
                    </a:lnTo>
                    <a:lnTo>
                      <a:pt x="114" y="16"/>
                    </a:lnTo>
                    <a:lnTo>
                      <a:pt x="114" y="16"/>
                    </a:lnTo>
                    <a:lnTo>
                      <a:pt x="116" y="16"/>
                    </a:lnTo>
                    <a:lnTo>
                      <a:pt x="116" y="16"/>
                    </a:lnTo>
                    <a:lnTo>
                      <a:pt x="116" y="14"/>
                    </a:lnTo>
                    <a:lnTo>
                      <a:pt x="116" y="14"/>
                    </a:lnTo>
                    <a:lnTo>
                      <a:pt x="119" y="14"/>
                    </a:lnTo>
                    <a:lnTo>
                      <a:pt x="119" y="14"/>
                    </a:lnTo>
                    <a:lnTo>
                      <a:pt x="119" y="14"/>
                    </a:lnTo>
                    <a:lnTo>
                      <a:pt x="119" y="12"/>
                    </a:lnTo>
                    <a:lnTo>
                      <a:pt x="119" y="12"/>
                    </a:lnTo>
                    <a:lnTo>
                      <a:pt x="119" y="12"/>
                    </a:lnTo>
                    <a:lnTo>
                      <a:pt x="119" y="12"/>
                    </a:lnTo>
                    <a:lnTo>
                      <a:pt x="119" y="9"/>
                    </a:lnTo>
                    <a:lnTo>
                      <a:pt x="119" y="9"/>
                    </a:lnTo>
                    <a:lnTo>
                      <a:pt x="119" y="9"/>
                    </a:lnTo>
                    <a:lnTo>
                      <a:pt x="121" y="9"/>
                    </a:lnTo>
                    <a:lnTo>
                      <a:pt x="121" y="7"/>
                    </a:lnTo>
                    <a:lnTo>
                      <a:pt x="121" y="7"/>
                    </a:lnTo>
                    <a:lnTo>
                      <a:pt x="121" y="7"/>
                    </a:lnTo>
                    <a:lnTo>
                      <a:pt x="121" y="9"/>
                    </a:lnTo>
                    <a:lnTo>
                      <a:pt x="123" y="9"/>
                    </a:lnTo>
                    <a:lnTo>
                      <a:pt x="123" y="9"/>
                    </a:lnTo>
                    <a:lnTo>
                      <a:pt x="126" y="9"/>
                    </a:lnTo>
                    <a:lnTo>
                      <a:pt x="126" y="9"/>
                    </a:lnTo>
                    <a:lnTo>
                      <a:pt x="126" y="9"/>
                    </a:lnTo>
                    <a:lnTo>
                      <a:pt x="128" y="9"/>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7" name="Rectangle 29"/>
              <p:cNvSpPr>
                <a:spLocks noChangeArrowheads="1"/>
              </p:cNvSpPr>
              <p:nvPr/>
            </p:nvSpPr>
            <p:spPr bwMode="auto">
              <a:xfrm>
                <a:off x="2083" y="1677"/>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8" name="Rectangle 30"/>
              <p:cNvSpPr>
                <a:spLocks noChangeArrowheads="1"/>
              </p:cNvSpPr>
              <p:nvPr/>
            </p:nvSpPr>
            <p:spPr bwMode="auto">
              <a:xfrm>
                <a:off x="2083" y="1677"/>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9" name="Freeform 31"/>
              <p:cNvSpPr>
                <a:spLocks/>
              </p:cNvSpPr>
              <p:nvPr/>
            </p:nvSpPr>
            <p:spPr bwMode="auto">
              <a:xfrm>
                <a:off x="2083" y="1680"/>
                <a:ext cx="2" cy="2"/>
              </a:xfrm>
              <a:custGeom>
                <a:avLst/>
                <a:gdLst/>
                <a:ahLst/>
                <a:cxnLst>
                  <a:cxn ang="0">
                    <a:pos x="0" y="0"/>
                  </a:cxn>
                  <a:cxn ang="0">
                    <a:pos x="0" y="0"/>
                  </a:cxn>
                  <a:cxn ang="0">
                    <a:pos x="0" y="2"/>
                  </a:cxn>
                  <a:cxn ang="0">
                    <a:pos x="2" y="2"/>
                  </a:cxn>
                  <a:cxn ang="0">
                    <a:pos x="2" y="2"/>
                  </a:cxn>
                  <a:cxn ang="0">
                    <a:pos x="2" y="0"/>
                  </a:cxn>
                  <a:cxn ang="0">
                    <a:pos x="2" y="0"/>
                  </a:cxn>
                  <a:cxn ang="0">
                    <a:pos x="2" y="0"/>
                  </a:cxn>
                  <a:cxn ang="0">
                    <a:pos x="0" y="0"/>
                  </a:cxn>
                </a:cxnLst>
                <a:rect l="0" t="0" r="r" b="b"/>
                <a:pathLst>
                  <a:path w="2" h="2">
                    <a:moveTo>
                      <a:pt x="0" y="0"/>
                    </a:moveTo>
                    <a:lnTo>
                      <a:pt x="0" y="0"/>
                    </a:lnTo>
                    <a:lnTo>
                      <a:pt x="0" y="2"/>
                    </a:lnTo>
                    <a:lnTo>
                      <a:pt x="2" y="2"/>
                    </a:lnTo>
                    <a:lnTo>
                      <a:pt x="2" y="2"/>
                    </a:lnTo>
                    <a:lnTo>
                      <a:pt x="2" y="0"/>
                    </a:lnTo>
                    <a:lnTo>
                      <a:pt x="2" y="0"/>
                    </a:lnTo>
                    <a:lnTo>
                      <a:pt x="2" y="0"/>
                    </a:lnTo>
                    <a:lnTo>
                      <a:pt x="0"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0" name="Freeform 32"/>
              <p:cNvSpPr>
                <a:spLocks/>
              </p:cNvSpPr>
              <p:nvPr/>
            </p:nvSpPr>
            <p:spPr bwMode="auto">
              <a:xfrm>
                <a:off x="2083" y="1680"/>
                <a:ext cx="2" cy="2"/>
              </a:xfrm>
              <a:custGeom>
                <a:avLst/>
                <a:gdLst/>
                <a:ahLst/>
                <a:cxnLst>
                  <a:cxn ang="0">
                    <a:pos x="0" y="0"/>
                  </a:cxn>
                  <a:cxn ang="0">
                    <a:pos x="0" y="0"/>
                  </a:cxn>
                  <a:cxn ang="0">
                    <a:pos x="0" y="2"/>
                  </a:cxn>
                  <a:cxn ang="0">
                    <a:pos x="2" y="2"/>
                  </a:cxn>
                  <a:cxn ang="0">
                    <a:pos x="2" y="2"/>
                  </a:cxn>
                  <a:cxn ang="0">
                    <a:pos x="2" y="0"/>
                  </a:cxn>
                  <a:cxn ang="0">
                    <a:pos x="2" y="0"/>
                  </a:cxn>
                  <a:cxn ang="0">
                    <a:pos x="2" y="0"/>
                  </a:cxn>
                  <a:cxn ang="0">
                    <a:pos x="0" y="0"/>
                  </a:cxn>
                </a:cxnLst>
                <a:rect l="0" t="0" r="r" b="b"/>
                <a:pathLst>
                  <a:path w="2" h="2">
                    <a:moveTo>
                      <a:pt x="0" y="0"/>
                    </a:moveTo>
                    <a:lnTo>
                      <a:pt x="0" y="0"/>
                    </a:lnTo>
                    <a:lnTo>
                      <a:pt x="0" y="2"/>
                    </a:lnTo>
                    <a:lnTo>
                      <a:pt x="2" y="2"/>
                    </a:lnTo>
                    <a:lnTo>
                      <a:pt x="2" y="2"/>
                    </a:lnTo>
                    <a:lnTo>
                      <a:pt x="2" y="0"/>
                    </a:lnTo>
                    <a:lnTo>
                      <a:pt x="2" y="0"/>
                    </a:lnTo>
                    <a:lnTo>
                      <a:pt x="2" y="0"/>
                    </a:lnTo>
                    <a:lnTo>
                      <a:pt x="0"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1" name="Rectangle 33"/>
              <p:cNvSpPr>
                <a:spLocks noChangeArrowheads="1"/>
              </p:cNvSpPr>
              <p:nvPr/>
            </p:nvSpPr>
            <p:spPr bwMode="auto">
              <a:xfrm>
                <a:off x="2308" y="1741"/>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2" name="Rectangle 34"/>
              <p:cNvSpPr>
                <a:spLocks noChangeArrowheads="1"/>
              </p:cNvSpPr>
              <p:nvPr/>
            </p:nvSpPr>
            <p:spPr bwMode="auto">
              <a:xfrm>
                <a:off x="2308" y="1741"/>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3" name="Rectangle 35"/>
              <p:cNvSpPr>
                <a:spLocks noChangeArrowheads="1"/>
              </p:cNvSpPr>
              <p:nvPr/>
            </p:nvSpPr>
            <p:spPr bwMode="auto">
              <a:xfrm>
                <a:off x="2308" y="1736"/>
                <a:ext cx="1"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4" name="Rectangle 36"/>
              <p:cNvSpPr>
                <a:spLocks noChangeArrowheads="1"/>
              </p:cNvSpPr>
              <p:nvPr/>
            </p:nvSpPr>
            <p:spPr bwMode="auto">
              <a:xfrm>
                <a:off x="2308" y="1736"/>
                <a:ext cx="1"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5" name="Freeform 37"/>
              <p:cNvSpPr>
                <a:spLocks/>
              </p:cNvSpPr>
              <p:nvPr/>
            </p:nvSpPr>
            <p:spPr bwMode="auto">
              <a:xfrm>
                <a:off x="2277" y="1713"/>
                <a:ext cx="166" cy="111"/>
              </a:xfrm>
              <a:custGeom>
                <a:avLst/>
                <a:gdLst/>
                <a:ahLst/>
                <a:cxnLst>
                  <a:cxn ang="0">
                    <a:pos x="29" y="23"/>
                  </a:cxn>
                  <a:cxn ang="0">
                    <a:pos x="31" y="21"/>
                  </a:cxn>
                  <a:cxn ang="0">
                    <a:pos x="43" y="16"/>
                  </a:cxn>
                  <a:cxn ang="0">
                    <a:pos x="43" y="7"/>
                  </a:cxn>
                  <a:cxn ang="0">
                    <a:pos x="52" y="7"/>
                  </a:cxn>
                  <a:cxn ang="0">
                    <a:pos x="64" y="5"/>
                  </a:cxn>
                  <a:cxn ang="0">
                    <a:pos x="71" y="5"/>
                  </a:cxn>
                  <a:cxn ang="0">
                    <a:pos x="69" y="12"/>
                  </a:cxn>
                  <a:cxn ang="0">
                    <a:pos x="69" y="19"/>
                  </a:cxn>
                  <a:cxn ang="0">
                    <a:pos x="74" y="21"/>
                  </a:cxn>
                  <a:cxn ang="0">
                    <a:pos x="66" y="28"/>
                  </a:cxn>
                  <a:cxn ang="0">
                    <a:pos x="59" y="21"/>
                  </a:cxn>
                  <a:cxn ang="0">
                    <a:pos x="47" y="23"/>
                  </a:cxn>
                  <a:cxn ang="0">
                    <a:pos x="43" y="28"/>
                  </a:cxn>
                  <a:cxn ang="0">
                    <a:pos x="47" y="38"/>
                  </a:cxn>
                  <a:cxn ang="0">
                    <a:pos x="57" y="38"/>
                  </a:cxn>
                  <a:cxn ang="0">
                    <a:pos x="69" y="38"/>
                  </a:cxn>
                  <a:cxn ang="0">
                    <a:pos x="78" y="40"/>
                  </a:cxn>
                  <a:cxn ang="0">
                    <a:pos x="90" y="38"/>
                  </a:cxn>
                  <a:cxn ang="0">
                    <a:pos x="97" y="45"/>
                  </a:cxn>
                  <a:cxn ang="0">
                    <a:pos x="104" y="47"/>
                  </a:cxn>
                  <a:cxn ang="0">
                    <a:pos x="114" y="42"/>
                  </a:cxn>
                  <a:cxn ang="0">
                    <a:pos x="126" y="42"/>
                  </a:cxn>
                  <a:cxn ang="0">
                    <a:pos x="135" y="45"/>
                  </a:cxn>
                  <a:cxn ang="0">
                    <a:pos x="137" y="54"/>
                  </a:cxn>
                  <a:cxn ang="0">
                    <a:pos x="142" y="64"/>
                  </a:cxn>
                  <a:cxn ang="0">
                    <a:pos x="152" y="61"/>
                  </a:cxn>
                  <a:cxn ang="0">
                    <a:pos x="159" y="66"/>
                  </a:cxn>
                  <a:cxn ang="0">
                    <a:pos x="163" y="80"/>
                  </a:cxn>
                  <a:cxn ang="0">
                    <a:pos x="166" y="90"/>
                  </a:cxn>
                  <a:cxn ang="0">
                    <a:pos x="159" y="92"/>
                  </a:cxn>
                  <a:cxn ang="0">
                    <a:pos x="147" y="92"/>
                  </a:cxn>
                  <a:cxn ang="0">
                    <a:pos x="135" y="97"/>
                  </a:cxn>
                  <a:cxn ang="0">
                    <a:pos x="128" y="90"/>
                  </a:cxn>
                  <a:cxn ang="0">
                    <a:pos x="118" y="97"/>
                  </a:cxn>
                  <a:cxn ang="0">
                    <a:pos x="109" y="102"/>
                  </a:cxn>
                  <a:cxn ang="0">
                    <a:pos x="97" y="109"/>
                  </a:cxn>
                  <a:cxn ang="0">
                    <a:pos x="90" y="106"/>
                  </a:cxn>
                  <a:cxn ang="0">
                    <a:pos x="88" y="92"/>
                  </a:cxn>
                  <a:cxn ang="0">
                    <a:pos x="90" y="78"/>
                  </a:cxn>
                  <a:cxn ang="0">
                    <a:pos x="85" y="73"/>
                  </a:cxn>
                  <a:cxn ang="0">
                    <a:pos x="78" y="66"/>
                  </a:cxn>
                  <a:cxn ang="0">
                    <a:pos x="69" y="69"/>
                  </a:cxn>
                  <a:cxn ang="0">
                    <a:pos x="62" y="78"/>
                  </a:cxn>
                  <a:cxn ang="0">
                    <a:pos x="59" y="87"/>
                  </a:cxn>
                  <a:cxn ang="0">
                    <a:pos x="47" y="87"/>
                  </a:cxn>
                  <a:cxn ang="0">
                    <a:pos x="43" y="97"/>
                  </a:cxn>
                  <a:cxn ang="0">
                    <a:pos x="33" y="95"/>
                  </a:cxn>
                  <a:cxn ang="0">
                    <a:pos x="24" y="97"/>
                  </a:cxn>
                  <a:cxn ang="0">
                    <a:pos x="12" y="104"/>
                  </a:cxn>
                  <a:cxn ang="0">
                    <a:pos x="10" y="92"/>
                  </a:cxn>
                  <a:cxn ang="0">
                    <a:pos x="14" y="80"/>
                  </a:cxn>
                  <a:cxn ang="0">
                    <a:pos x="21" y="71"/>
                  </a:cxn>
                  <a:cxn ang="0">
                    <a:pos x="14" y="61"/>
                  </a:cxn>
                  <a:cxn ang="0">
                    <a:pos x="17" y="52"/>
                  </a:cxn>
                  <a:cxn ang="0">
                    <a:pos x="7" y="50"/>
                  </a:cxn>
                  <a:cxn ang="0">
                    <a:pos x="3" y="42"/>
                  </a:cxn>
                  <a:cxn ang="0">
                    <a:pos x="7" y="35"/>
                  </a:cxn>
                  <a:cxn ang="0">
                    <a:pos x="17" y="38"/>
                  </a:cxn>
                  <a:cxn ang="0">
                    <a:pos x="26" y="33"/>
                  </a:cxn>
                  <a:cxn ang="0">
                    <a:pos x="31" y="28"/>
                  </a:cxn>
                </a:cxnLst>
                <a:rect l="0" t="0" r="r" b="b"/>
                <a:pathLst>
                  <a:path w="166" h="111">
                    <a:moveTo>
                      <a:pt x="31" y="28"/>
                    </a:moveTo>
                    <a:lnTo>
                      <a:pt x="31" y="26"/>
                    </a:lnTo>
                    <a:lnTo>
                      <a:pt x="31" y="26"/>
                    </a:lnTo>
                    <a:lnTo>
                      <a:pt x="31" y="26"/>
                    </a:lnTo>
                    <a:lnTo>
                      <a:pt x="31" y="23"/>
                    </a:lnTo>
                    <a:lnTo>
                      <a:pt x="33" y="23"/>
                    </a:lnTo>
                    <a:lnTo>
                      <a:pt x="33" y="23"/>
                    </a:lnTo>
                    <a:lnTo>
                      <a:pt x="36" y="23"/>
                    </a:lnTo>
                    <a:lnTo>
                      <a:pt x="36" y="23"/>
                    </a:lnTo>
                    <a:lnTo>
                      <a:pt x="36" y="21"/>
                    </a:lnTo>
                    <a:lnTo>
                      <a:pt x="33" y="21"/>
                    </a:lnTo>
                    <a:lnTo>
                      <a:pt x="33" y="21"/>
                    </a:lnTo>
                    <a:lnTo>
                      <a:pt x="31" y="21"/>
                    </a:lnTo>
                    <a:lnTo>
                      <a:pt x="31" y="23"/>
                    </a:lnTo>
                    <a:lnTo>
                      <a:pt x="31" y="23"/>
                    </a:lnTo>
                    <a:lnTo>
                      <a:pt x="31" y="23"/>
                    </a:lnTo>
                    <a:lnTo>
                      <a:pt x="29" y="23"/>
                    </a:lnTo>
                    <a:lnTo>
                      <a:pt x="29" y="23"/>
                    </a:lnTo>
                    <a:lnTo>
                      <a:pt x="29" y="23"/>
                    </a:lnTo>
                    <a:lnTo>
                      <a:pt x="29" y="23"/>
                    </a:lnTo>
                    <a:lnTo>
                      <a:pt x="26" y="23"/>
                    </a:lnTo>
                    <a:lnTo>
                      <a:pt x="26" y="23"/>
                    </a:lnTo>
                    <a:lnTo>
                      <a:pt x="26" y="23"/>
                    </a:lnTo>
                    <a:lnTo>
                      <a:pt x="24" y="23"/>
                    </a:lnTo>
                    <a:lnTo>
                      <a:pt x="24" y="21"/>
                    </a:lnTo>
                    <a:lnTo>
                      <a:pt x="26" y="21"/>
                    </a:lnTo>
                    <a:lnTo>
                      <a:pt x="26" y="21"/>
                    </a:lnTo>
                    <a:lnTo>
                      <a:pt x="29" y="21"/>
                    </a:lnTo>
                    <a:lnTo>
                      <a:pt x="29" y="21"/>
                    </a:lnTo>
                    <a:lnTo>
                      <a:pt x="29" y="21"/>
                    </a:lnTo>
                    <a:lnTo>
                      <a:pt x="29" y="21"/>
                    </a:lnTo>
                    <a:lnTo>
                      <a:pt x="31" y="21"/>
                    </a:lnTo>
                    <a:lnTo>
                      <a:pt x="31" y="21"/>
                    </a:lnTo>
                    <a:lnTo>
                      <a:pt x="31" y="21"/>
                    </a:lnTo>
                    <a:lnTo>
                      <a:pt x="33" y="21"/>
                    </a:lnTo>
                    <a:lnTo>
                      <a:pt x="33" y="21"/>
                    </a:lnTo>
                    <a:lnTo>
                      <a:pt x="36" y="21"/>
                    </a:lnTo>
                    <a:lnTo>
                      <a:pt x="36" y="21"/>
                    </a:lnTo>
                    <a:lnTo>
                      <a:pt x="36" y="21"/>
                    </a:lnTo>
                    <a:lnTo>
                      <a:pt x="38" y="21"/>
                    </a:lnTo>
                    <a:lnTo>
                      <a:pt x="38" y="21"/>
                    </a:lnTo>
                    <a:lnTo>
                      <a:pt x="38" y="21"/>
                    </a:lnTo>
                    <a:lnTo>
                      <a:pt x="40" y="21"/>
                    </a:lnTo>
                    <a:lnTo>
                      <a:pt x="40" y="21"/>
                    </a:lnTo>
                    <a:lnTo>
                      <a:pt x="40" y="19"/>
                    </a:lnTo>
                    <a:lnTo>
                      <a:pt x="40" y="19"/>
                    </a:lnTo>
                    <a:lnTo>
                      <a:pt x="40" y="19"/>
                    </a:lnTo>
                    <a:lnTo>
                      <a:pt x="40" y="19"/>
                    </a:lnTo>
                    <a:lnTo>
                      <a:pt x="43" y="19"/>
                    </a:lnTo>
                    <a:lnTo>
                      <a:pt x="43" y="19"/>
                    </a:lnTo>
                    <a:lnTo>
                      <a:pt x="43" y="16"/>
                    </a:lnTo>
                    <a:lnTo>
                      <a:pt x="40" y="16"/>
                    </a:lnTo>
                    <a:lnTo>
                      <a:pt x="40" y="16"/>
                    </a:lnTo>
                    <a:lnTo>
                      <a:pt x="40" y="14"/>
                    </a:lnTo>
                    <a:lnTo>
                      <a:pt x="40" y="14"/>
                    </a:lnTo>
                    <a:lnTo>
                      <a:pt x="40" y="14"/>
                    </a:lnTo>
                    <a:lnTo>
                      <a:pt x="40" y="12"/>
                    </a:lnTo>
                    <a:lnTo>
                      <a:pt x="40" y="12"/>
                    </a:lnTo>
                    <a:lnTo>
                      <a:pt x="40" y="12"/>
                    </a:lnTo>
                    <a:lnTo>
                      <a:pt x="43" y="12"/>
                    </a:lnTo>
                    <a:lnTo>
                      <a:pt x="43" y="12"/>
                    </a:lnTo>
                    <a:lnTo>
                      <a:pt x="43" y="9"/>
                    </a:lnTo>
                    <a:lnTo>
                      <a:pt x="43" y="9"/>
                    </a:lnTo>
                    <a:lnTo>
                      <a:pt x="43" y="9"/>
                    </a:lnTo>
                    <a:lnTo>
                      <a:pt x="43" y="7"/>
                    </a:lnTo>
                    <a:lnTo>
                      <a:pt x="43" y="7"/>
                    </a:lnTo>
                    <a:lnTo>
                      <a:pt x="43" y="7"/>
                    </a:lnTo>
                    <a:lnTo>
                      <a:pt x="43" y="7"/>
                    </a:lnTo>
                    <a:lnTo>
                      <a:pt x="43" y="7"/>
                    </a:lnTo>
                    <a:lnTo>
                      <a:pt x="45" y="7"/>
                    </a:lnTo>
                    <a:lnTo>
                      <a:pt x="45" y="7"/>
                    </a:lnTo>
                    <a:lnTo>
                      <a:pt x="45" y="7"/>
                    </a:lnTo>
                    <a:lnTo>
                      <a:pt x="45" y="7"/>
                    </a:lnTo>
                    <a:lnTo>
                      <a:pt x="45" y="7"/>
                    </a:lnTo>
                    <a:lnTo>
                      <a:pt x="47" y="7"/>
                    </a:lnTo>
                    <a:lnTo>
                      <a:pt x="47" y="9"/>
                    </a:lnTo>
                    <a:lnTo>
                      <a:pt x="47" y="9"/>
                    </a:lnTo>
                    <a:lnTo>
                      <a:pt x="50" y="9"/>
                    </a:lnTo>
                    <a:lnTo>
                      <a:pt x="50" y="9"/>
                    </a:lnTo>
                    <a:lnTo>
                      <a:pt x="50" y="9"/>
                    </a:lnTo>
                    <a:lnTo>
                      <a:pt x="50" y="9"/>
                    </a:lnTo>
                    <a:lnTo>
                      <a:pt x="50" y="9"/>
                    </a:lnTo>
                    <a:lnTo>
                      <a:pt x="52" y="9"/>
                    </a:lnTo>
                    <a:lnTo>
                      <a:pt x="52" y="7"/>
                    </a:lnTo>
                    <a:lnTo>
                      <a:pt x="52" y="7"/>
                    </a:lnTo>
                    <a:lnTo>
                      <a:pt x="52" y="7"/>
                    </a:lnTo>
                    <a:lnTo>
                      <a:pt x="55" y="7"/>
                    </a:lnTo>
                    <a:lnTo>
                      <a:pt x="55" y="7"/>
                    </a:lnTo>
                    <a:lnTo>
                      <a:pt x="55" y="7"/>
                    </a:lnTo>
                    <a:lnTo>
                      <a:pt x="57" y="7"/>
                    </a:lnTo>
                    <a:lnTo>
                      <a:pt x="57" y="7"/>
                    </a:lnTo>
                    <a:lnTo>
                      <a:pt x="57" y="7"/>
                    </a:lnTo>
                    <a:lnTo>
                      <a:pt x="57" y="7"/>
                    </a:lnTo>
                    <a:lnTo>
                      <a:pt x="59" y="7"/>
                    </a:lnTo>
                    <a:lnTo>
                      <a:pt x="59" y="5"/>
                    </a:lnTo>
                    <a:lnTo>
                      <a:pt x="59" y="5"/>
                    </a:lnTo>
                    <a:lnTo>
                      <a:pt x="59" y="5"/>
                    </a:lnTo>
                    <a:lnTo>
                      <a:pt x="62" y="5"/>
                    </a:lnTo>
                    <a:lnTo>
                      <a:pt x="62" y="5"/>
                    </a:lnTo>
                    <a:lnTo>
                      <a:pt x="62" y="5"/>
                    </a:lnTo>
                    <a:lnTo>
                      <a:pt x="64" y="5"/>
                    </a:lnTo>
                    <a:lnTo>
                      <a:pt x="64" y="5"/>
                    </a:lnTo>
                    <a:lnTo>
                      <a:pt x="64" y="2"/>
                    </a:lnTo>
                    <a:lnTo>
                      <a:pt x="64" y="2"/>
                    </a:lnTo>
                    <a:lnTo>
                      <a:pt x="64" y="2"/>
                    </a:lnTo>
                    <a:lnTo>
                      <a:pt x="64" y="0"/>
                    </a:lnTo>
                    <a:lnTo>
                      <a:pt x="64" y="0"/>
                    </a:lnTo>
                    <a:lnTo>
                      <a:pt x="66" y="0"/>
                    </a:lnTo>
                    <a:lnTo>
                      <a:pt x="66" y="0"/>
                    </a:lnTo>
                    <a:lnTo>
                      <a:pt x="66" y="0"/>
                    </a:lnTo>
                    <a:lnTo>
                      <a:pt x="69" y="0"/>
                    </a:lnTo>
                    <a:lnTo>
                      <a:pt x="69" y="2"/>
                    </a:lnTo>
                    <a:lnTo>
                      <a:pt x="69" y="2"/>
                    </a:lnTo>
                    <a:lnTo>
                      <a:pt x="69" y="2"/>
                    </a:lnTo>
                    <a:lnTo>
                      <a:pt x="69" y="2"/>
                    </a:lnTo>
                    <a:lnTo>
                      <a:pt x="69" y="5"/>
                    </a:lnTo>
                    <a:lnTo>
                      <a:pt x="71" y="5"/>
                    </a:lnTo>
                    <a:lnTo>
                      <a:pt x="71" y="5"/>
                    </a:lnTo>
                    <a:lnTo>
                      <a:pt x="71" y="5"/>
                    </a:lnTo>
                    <a:lnTo>
                      <a:pt x="71" y="7"/>
                    </a:lnTo>
                    <a:lnTo>
                      <a:pt x="71" y="7"/>
                    </a:lnTo>
                    <a:lnTo>
                      <a:pt x="71" y="7"/>
                    </a:lnTo>
                    <a:lnTo>
                      <a:pt x="71" y="7"/>
                    </a:lnTo>
                    <a:lnTo>
                      <a:pt x="71" y="7"/>
                    </a:lnTo>
                    <a:lnTo>
                      <a:pt x="74" y="7"/>
                    </a:lnTo>
                    <a:lnTo>
                      <a:pt x="74" y="7"/>
                    </a:lnTo>
                    <a:lnTo>
                      <a:pt x="71" y="7"/>
                    </a:lnTo>
                    <a:lnTo>
                      <a:pt x="71" y="9"/>
                    </a:lnTo>
                    <a:lnTo>
                      <a:pt x="71" y="9"/>
                    </a:lnTo>
                    <a:lnTo>
                      <a:pt x="71" y="9"/>
                    </a:lnTo>
                    <a:lnTo>
                      <a:pt x="71" y="9"/>
                    </a:lnTo>
                    <a:lnTo>
                      <a:pt x="69" y="9"/>
                    </a:lnTo>
                    <a:lnTo>
                      <a:pt x="69" y="12"/>
                    </a:lnTo>
                    <a:lnTo>
                      <a:pt x="69" y="12"/>
                    </a:lnTo>
                    <a:lnTo>
                      <a:pt x="69" y="12"/>
                    </a:lnTo>
                    <a:lnTo>
                      <a:pt x="69" y="12"/>
                    </a:lnTo>
                    <a:lnTo>
                      <a:pt x="66" y="12"/>
                    </a:lnTo>
                    <a:lnTo>
                      <a:pt x="66" y="14"/>
                    </a:lnTo>
                    <a:lnTo>
                      <a:pt x="66" y="14"/>
                    </a:lnTo>
                    <a:lnTo>
                      <a:pt x="64" y="14"/>
                    </a:lnTo>
                    <a:lnTo>
                      <a:pt x="64" y="14"/>
                    </a:lnTo>
                    <a:lnTo>
                      <a:pt x="64" y="14"/>
                    </a:lnTo>
                    <a:lnTo>
                      <a:pt x="64" y="14"/>
                    </a:lnTo>
                    <a:lnTo>
                      <a:pt x="64" y="16"/>
                    </a:lnTo>
                    <a:lnTo>
                      <a:pt x="64" y="16"/>
                    </a:lnTo>
                    <a:lnTo>
                      <a:pt x="64" y="16"/>
                    </a:lnTo>
                    <a:lnTo>
                      <a:pt x="64" y="16"/>
                    </a:lnTo>
                    <a:lnTo>
                      <a:pt x="66" y="16"/>
                    </a:lnTo>
                    <a:lnTo>
                      <a:pt x="66" y="16"/>
                    </a:lnTo>
                    <a:lnTo>
                      <a:pt x="69" y="16"/>
                    </a:lnTo>
                    <a:lnTo>
                      <a:pt x="69" y="19"/>
                    </a:lnTo>
                    <a:lnTo>
                      <a:pt x="69" y="19"/>
                    </a:lnTo>
                    <a:lnTo>
                      <a:pt x="69" y="19"/>
                    </a:lnTo>
                    <a:lnTo>
                      <a:pt x="69" y="19"/>
                    </a:lnTo>
                    <a:lnTo>
                      <a:pt x="69" y="21"/>
                    </a:lnTo>
                    <a:lnTo>
                      <a:pt x="69" y="21"/>
                    </a:lnTo>
                    <a:lnTo>
                      <a:pt x="69" y="21"/>
                    </a:lnTo>
                    <a:lnTo>
                      <a:pt x="71" y="21"/>
                    </a:lnTo>
                    <a:lnTo>
                      <a:pt x="71" y="21"/>
                    </a:lnTo>
                    <a:lnTo>
                      <a:pt x="71" y="21"/>
                    </a:lnTo>
                    <a:lnTo>
                      <a:pt x="74" y="21"/>
                    </a:lnTo>
                    <a:lnTo>
                      <a:pt x="74" y="21"/>
                    </a:lnTo>
                    <a:lnTo>
                      <a:pt x="74" y="21"/>
                    </a:lnTo>
                    <a:lnTo>
                      <a:pt x="76" y="21"/>
                    </a:lnTo>
                    <a:lnTo>
                      <a:pt x="76" y="21"/>
                    </a:lnTo>
                    <a:lnTo>
                      <a:pt x="76" y="21"/>
                    </a:lnTo>
                    <a:lnTo>
                      <a:pt x="76" y="21"/>
                    </a:lnTo>
                    <a:lnTo>
                      <a:pt x="76" y="21"/>
                    </a:lnTo>
                    <a:lnTo>
                      <a:pt x="76" y="21"/>
                    </a:lnTo>
                    <a:lnTo>
                      <a:pt x="74" y="21"/>
                    </a:lnTo>
                    <a:lnTo>
                      <a:pt x="74" y="23"/>
                    </a:lnTo>
                    <a:lnTo>
                      <a:pt x="74" y="23"/>
                    </a:lnTo>
                    <a:lnTo>
                      <a:pt x="74" y="23"/>
                    </a:lnTo>
                    <a:lnTo>
                      <a:pt x="71" y="23"/>
                    </a:lnTo>
                    <a:lnTo>
                      <a:pt x="71" y="23"/>
                    </a:lnTo>
                    <a:lnTo>
                      <a:pt x="71" y="23"/>
                    </a:lnTo>
                    <a:lnTo>
                      <a:pt x="71" y="26"/>
                    </a:lnTo>
                    <a:lnTo>
                      <a:pt x="71" y="26"/>
                    </a:lnTo>
                    <a:lnTo>
                      <a:pt x="69" y="26"/>
                    </a:lnTo>
                    <a:lnTo>
                      <a:pt x="69" y="28"/>
                    </a:lnTo>
                    <a:lnTo>
                      <a:pt x="69" y="28"/>
                    </a:lnTo>
                    <a:lnTo>
                      <a:pt x="69" y="28"/>
                    </a:lnTo>
                    <a:lnTo>
                      <a:pt x="69" y="28"/>
                    </a:lnTo>
                    <a:lnTo>
                      <a:pt x="66" y="28"/>
                    </a:lnTo>
                    <a:lnTo>
                      <a:pt x="66" y="28"/>
                    </a:lnTo>
                    <a:lnTo>
                      <a:pt x="66" y="28"/>
                    </a:lnTo>
                    <a:lnTo>
                      <a:pt x="66" y="28"/>
                    </a:lnTo>
                    <a:lnTo>
                      <a:pt x="66" y="26"/>
                    </a:lnTo>
                    <a:lnTo>
                      <a:pt x="69" y="26"/>
                    </a:lnTo>
                    <a:lnTo>
                      <a:pt x="69" y="26"/>
                    </a:lnTo>
                    <a:lnTo>
                      <a:pt x="66" y="26"/>
                    </a:lnTo>
                    <a:lnTo>
                      <a:pt x="66" y="26"/>
                    </a:lnTo>
                    <a:lnTo>
                      <a:pt x="64" y="26"/>
                    </a:lnTo>
                    <a:lnTo>
                      <a:pt x="64" y="23"/>
                    </a:lnTo>
                    <a:lnTo>
                      <a:pt x="64" y="23"/>
                    </a:lnTo>
                    <a:lnTo>
                      <a:pt x="64" y="23"/>
                    </a:lnTo>
                    <a:lnTo>
                      <a:pt x="64" y="23"/>
                    </a:lnTo>
                    <a:lnTo>
                      <a:pt x="62" y="23"/>
                    </a:lnTo>
                    <a:lnTo>
                      <a:pt x="62" y="23"/>
                    </a:lnTo>
                    <a:lnTo>
                      <a:pt x="59" y="23"/>
                    </a:lnTo>
                    <a:lnTo>
                      <a:pt x="59" y="23"/>
                    </a:lnTo>
                    <a:lnTo>
                      <a:pt x="59" y="21"/>
                    </a:lnTo>
                    <a:lnTo>
                      <a:pt x="59" y="21"/>
                    </a:lnTo>
                    <a:lnTo>
                      <a:pt x="59" y="21"/>
                    </a:lnTo>
                    <a:lnTo>
                      <a:pt x="57" y="21"/>
                    </a:lnTo>
                    <a:lnTo>
                      <a:pt x="57" y="21"/>
                    </a:lnTo>
                    <a:lnTo>
                      <a:pt x="57" y="19"/>
                    </a:lnTo>
                    <a:lnTo>
                      <a:pt x="57" y="19"/>
                    </a:lnTo>
                    <a:lnTo>
                      <a:pt x="57" y="21"/>
                    </a:lnTo>
                    <a:lnTo>
                      <a:pt x="55" y="21"/>
                    </a:lnTo>
                    <a:lnTo>
                      <a:pt x="55" y="21"/>
                    </a:lnTo>
                    <a:lnTo>
                      <a:pt x="55" y="21"/>
                    </a:lnTo>
                    <a:lnTo>
                      <a:pt x="52" y="21"/>
                    </a:lnTo>
                    <a:lnTo>
                      <a:pt x="52" y="21"/>
                    </a:lnTo>
                    <a:lnTo>
                      <a:pt x="52" y="21"/>
                    </a:lnTo>
                    <a:lnTo>
                      <a:pt x="50" y="21"/>
                    </a:lnTo>
                    <a:lnTo>
                      <a:pt x="50" y="23"/>
                    </a:lnTo>
                    <a:lnTo>
                      <a:pt x="50" y="23"/>
                    </a:lnTo>
                    <a:lnTo>
                      <a:pt x="50" y="23"/>
                    </a:lnTo>
                    <a:lnTo>
                      <a:pt x="47" y="23"/>
                    </a:lnTo>
                    <a:lnTo>
                      <a:pt x="47" y="23"/>
                    </a:lnTo>
                    <a:lnTo>
                      <a:pt x="47" y="23"/>
                    </a:lnTo>
                    <a:lnTo>
                      <a:pt x="45" y="23"/>
                    </a:lnTo>
                    <a:lnTo>
                      <a:pt x="45" y="23"/>
                    </a:lnTo>
                    <a:lnTo>
                      <a:pt x="45" y="26"/>
                    </a:lnTo>
                    <a:lnTo>
                      <a:pt x="45" y="26"/>
                    </a:lnTo>
                    <a:lnTo>
                      <a:pt x="45" y="26"/>
                    </a:lnTo>
                    <a:lnTo>
                      <a:pt x="45" y="28"/>
                    </a:lnTo>
                    <a:lnTo>
                      <a:pt x="45" y="28"/>
                    </a:lnTo>
                    <a:lnTo>
                      <a:pt x="45" y="28"/>
                    </a:lnTo>
                    <a:lnTo>
                      <a:pt x="45" y="28"/>
                    </a:lnTo>
                    <a:lnTo>
                      <a:pt x="43" y="28"/>
                    </a:lnTo>
                    <a:lnTo>
                      <a:pt x="43" y="28"/>
                    </a:lnTo>
                    <a:lnTo>
                      <a:pt x="43" y="28"/>
                    </a:lnTo>
                    <a:lnTo>
                      <a:pt x="43" y="26"/>
                    </a:lnTo>
                    <a:lnTo>
                      <a:pt x="43" y="26"/>
                    </a:lnTo>
                    <a:lnTo>
                      <a:pt x="43" y="28"/>
                    </a:lnTo>
                    <a:lnTo>
                      <a:pt x="43" y="28"/>
                    </a:lnTo>
                    <a:lnTo>
                      <a:pt x="43" y="28"/>
                    </a:lnTo>
                    <a:lnTo>
                      <a:pt x="40" y="28"/>
                    </a:lnTo>
                    <a:lnTo>
                      <a:pt x="40" y="31"/>
                    </a:lnTo>
                    <a:lnTo>
                      <a:pt x="40" y="31"/>
                    </a:lnTo>
                    <a:lnTo>
                      <a:pt x="40" y="33"/>
                    </a:lnTo>
                    <a:lnTo>
                      <a:pt x="40" y="33"/>
                    </a:lnTo>
                    <a:lnTo>
                      <a:pt x="43" y="33"/>
                    </a:lnTo>
                    <a:lnTo>
                      <a:pt x="43" y="35"/>
                    </a:lnTo>
                    <a:lnTo>
                      <a:pt x="43" y="35"/>
                    </a:lnTo>
                    <a:lnTo>
                      <a:pt x="43" y="38"/>
                    </a:lnTo>
                    <a:lnTo>
                      <a:pt x="43" y="38"/>
                    </a:lnTo>
                    <a:lnTo>
                      <a:pt x="43" y="38"/>
                    </a:lnTo>
                    <a:lnTo>
                      <a:pt x="43" y="38"/>
                    </a:lnTo>
                    <a:lnTo>
                      <a:pt x="45" y="38"/>
                    </a:lnTo>
                    <a:lnTo>
                      <a:pt x="45" y="38"/>
                    </a:lnTo>
                    <a:lnTo>
                      <a:pt x="45" y="38"/>
                    </a:lnTo>
                    <a:lnTo>
                      <a:pt x="47" y="38"/>
                    </a:lnTo>
                    <a:lnTo>
                      <a:pt x="47" y="38"/>
                    </a:lnTo>
                    <a:lnTo>
                      <a:pt x="47" y="38"/>
                    </a:lnTo>
                    <a:lnTo>
                      <a:pt x="50" y="38"/>
                    </a:lnTo>
                    <a:lnTo>
                      <a:pt x="50" y="38"/>
                    </a:lnTo>
                    <a:lnTo>
                      <a:pt x="50" y="38"/>
                    </a:lnTo>
                    <a:lnTo>
                      <a:pt x="52" y="38"/>
                    </a:lnTo>
                    <a:lnTo>
                      <a:pt x="52" y="38"/>
                    </a:lnTo>
                    <a:lnTo>
                      <a:pt x="52" y="38"/>
                    </a:lnTo>
                    <a:lnTo>
                      <a:pt x="52" y="38"/>
                    </a:lnTo>
                    <a:lnTo>
                      <a:pt x="55" y="38"/>
                    </a:lnTo>
                    <a:lnTo>
                      <a:pt x="55" y="38"/>
                    </a:lnTo>
                    <a:lnTo>
                      <a:pt x="55" y="38"/>
                    </a:lnTo>
                    <a:lnTo>
                      <a:pt x="55" y="38"/>
                    </a:lnTo>
                    <a:lnTo>
                      <a:pt x="57" y="38"/>
                    </a:lnTo>
                    <a:lnTo>
                      <a:pt x="57" y="38"/>
                    </a:lnTo>
                    <a:lnTo>
                      <a:pt x="57" y="38"/>
                    </a:lnTo>
                    <a:lnTo>
                      <a:pt x="57" y="38"/>
                    </a:lnTo>
                    <a:lnTo>
                      <a:pt x="59" y="38"/>
                    </a:lnTo>
                    <a:lnTo>
                      <a:pt x="59" y="38"/>
                    </a:lnTo>
                    <a:lnTo>
                      <a:pt x="59" y="38"/>
                    </a:lnTo>
                    <a:lnTo>
                      <a:pt x="62" y="38"/>
                    </a:lnTo>
                    <a:lnTo>
                      <a:pt x="62" y="38"/>
                    </a:lnTo>
                    <a:lnTo>
                      <a:pt x="62" y="38"/>
                    </a:lnTo>
                    <a:lnTo>
                      <a:pt x="64" y="38"/>
                    </a:lnTo>
                    <a:lnTo>
                      <a:pt x="64" y="38"/>
                    </a:lnTo>
                    <a:lnTo>
                      <a:pt x="64" y="38"/>
                    </a:lnTo>
                    <a:lnTo>
                      <a:pt x="64" y="38"/>
                    </a:lnTo>
                    <a:lnTo>
                      <a:pt x="66" y="38"/>
                    </a:lnTo>
                    <a:lnTo>
                      <a:pt x="66" y="38"/>
                    </a:lnTo>
                    <a:lnTo>
                      <a:pt x="66" y="35"/>
                    </a:lnTo>
                    <a:lnTo>
                      <a:pt x="69" y="35"/>
                    </a:lnTo>
                    <a:lnTo>
                      <a:pt x="69" y="38"/>
                    </a:lnTo>
                    <a:lnTo>
                      <a:pt x="69" y="38"/>
                    </a:lnTo>
                    <a:lnTo>
                      <a:pt x="69" y="38"/>
                    </a:lnTo>
                    <a:lnTo>
                      <a:pt x="71" y="38"/>
                    </a:lnTo>
                    <a:lnTo>
                      <a:pt x="71" y="38"/>
                    </a:lnTo>
                    <a:lnTo>
                      <a:pt x="71" y="38"/>
                    </a:lnTo>
                    <a:lnTo>
                      <a:pt x="71" y="38"/>
                    </a:lnTo>
                    <a:lnTo>
                      <a:pt x="71" y="38"/>
                    </a:lnTo>
                    <a:lnTo>
                      <a:pt x="71" y="40"/>
                    </a:lnTo>
                    <a:lnTo>
                      <a:pt x="71" y="40"/>
                    </a:lnTo>
                    <a:lnTo>
                      <a:pt x="71" y="42"/>
                    </a:lnTo>
                    <a:lnTo>
                      <a:pt x="74" y="42"/>
                    </a:lnTo>
                    <a:lnTo>
                      <a:pt x="74" y="42"/>
                    </a:lnTo>
                    <a:lnTo>
                      <a:pt x="76" y="42"/>
                    </a:lnTo>
                    <a:lnTo>
                      <a:pt x="76" y="42"/>
                    </a:lnTo>
                    <a:lnTo>
                      <a:pt x="76" y="42"/>
                    </a:lnTo>
                    <a:lnTo>
                      <a:pt x="76" y="40"/>
                    </a:lnTo>
                    <a:lnTo>
                      <a:pt x="78" y="40"/>
                    </a:lnTo>
                    <a:lnTo>
                      <a:pt x="78" y="40"/>
                    </a:lnTo>
                    <a:lnTo>
                      <a:pt x="78" y="40"/>
                    </a:lnTo>
                    <a:lnTo>
                      <a:pt x="78" y="40"/>
                    </a:lnTo>
                    <a:lnTo>
                      <a:pt x="78" y="38"/>
                    </a:lnTo>
                    <a:lnTo>
                      <a:pt x="81" y="38"/>
                    </a:lnTo>
                    <a:lnTo>
                      <a:pt x="81" y="38"/>
                    </a:lnTo>
                    <a:lnTo>
                      <a:pt x="83" y="38"/>
                    </a:lnTo>
                    <a:lnTo>
                      <a:pt x="83" y="38"/>
                    </a:lnTo>
                    <a:lnTo>
                      <a:pt x="83" y="38"/>
                    </a:lnTo>
                    <a:lnTo>
                      <a:pt x="83" y="38"/>
                    </a:lnTo>
                    <a:lnTo>
                      <a:pt x="85" y="38"/>
                    </a:lnTo>
                    <a:lnTo>
                      <a:pt x="85" y="38"/>
                    </a:lnTo>
                    <a:lnTo>
                      <a:pt x="85" y="38"/>
                    </a:lnTo>
                    <a:lnTo>
                      <a:pt x="85" y="38"/>
                    </a:lnTo>
                    <a:lnTo>
                      <a:pt x="88" y="38"/>
                    </a:lnTo>
                    <a:lnTo>
                      <a:pt x="88" y="38"/>
                    </a:lnTo>
                    <a:lnTo>
                      <a:pt x="90" y="38"/>
                    </a:lnTo>
                    <a:lnTo>
                      <a:pt x="90" y="38"/>
                    </a:lnTo>
                    <a:lnTo>
                      <a:pt x="90" y="38"/>
                    </a:lnTo>
                    <a:lnTo>
                      <a:pt x="90" y="40"/>
                    </a:lnTo>
                    <a:lnTo>
                      <a:pt x="90" y="40"/>
                    </a:lnTo>
                    <a:lnTo>
                      <a:pt x="90" y="40"/>
                    </a:lnTo>
                    <a:lnTo>
                      <a:pt x="92" y="40"/>
                    </a:lnTo>
                    <a:lnTo>
                      <a:pt x="92" y="40"/>
                    </a:lnTo>
                    <a:lnTo>
                      <a:pt x="92" y="40"/>
                    </a:lnTo>
                    <a:lnTo>
                      <a:pt x="95" y="40"/>
                    </a:lnTo>
                    <a:lnTo>
                      <a:pt x="95" y="40"/>
                    </a:lnTo>
                    <a:lnTo>
                      <a:pt x="95" y="42"/>
                    </a:lnTo>
                    <a:lnTo>
                      <a:pt x="92" y="42"/>
                    </a:lnTo>
                    <a:lnTo>
                      <a:pt x="92" y="42"/>
                    </a:lnTo>
                    <a:lnTo>
                      <a:pt x="92" y="45"/>
                    </a:lnTo>
                    <a:lnTo>
                      <a:pt x="95" y="45"/>
                    </a:lnTo>
                    <a:lnTo>
                      <a:pt x="95" y="45"/>
                    </a:lnTo>
                    <a:lnTo>
                      <a:pt x="95" y="45"/>
                    </a:lnTo>
                    <a:lnTo>
                      <a:pt x="95" y="45"/>
                    </a:lnTo>
                    <a:lnTo>
                      <a:pt x="97" y="45"/>
                    </a:lnTo>
                    <a:lnTo>
                      <a:pt x="97" y="45"/>
                    </a:lnTo>
                    <a:lnTo>
                      <a:pt x="97" y="45"/>
                    </a:lnTo>
                    <a:lnTo>
                      <a:pt x="97" y="42"/>
                    </a:lnTo>
                    <a:lnTo>
                      <a:pt x="100" y="42"/>
                    </a:lnTo>
                    <a:lnTo>
                      <a:pt x="100" y="42"/>
                    </a:lnTo>
                    <a:lnTo>
                      <a:pt x="100" y="42"/>
                    </a:lnTo>
                    <a:lnTo>
                      <a:pt x="100" y="42"/>
                    </a:lnTo>
                    <a:lnTo>
                      <a:pt x="102" y="42"/>
                    </a:lnTo>
                    <a:lnTo>
                      <a:pt x="102" y="45"/>
                    </a:lnTo>
                    <a:lnTo>
                      <a:pt x="102" y="45"/>
                    </a:lnTo>
                    <a:lnTo>
                      <a:pt x="102" y="45"/>
                    </a:lnTo>
                    <a:lnTo>
                      <a:pt x="102" y="45"/>
                    </a:lnTo>
                    <a:lnTo>
                      <a:pt x="104" y="45"/>
                    </a:lnTo>
                    <a:lnTo>
                      <a:pt x="104" y="47"/>
                    </a:lnTo>
                    <a:lnTo>
                      <a:pt x="104" y="47"/>
                    </a:lnTo>
                    <a:lnTo>
                      <a:pt x="104" y="47"/>
                    </a:lnTo>
                    <a:lnTo>
                      <a:pt x="104" y="47"/>
                    </a:lnTo>
                    <a:lnTo>
                      <a:pt x="104" y="47"/>
                    </a:lnTo>
                    <a:lnTo>
                      <a:pt x="104" y="45"/>
                    </a:lnTo>
                    <a:lnTo>
                      <a:pt x="104" y="45"/>
                    </a:lnTo>
                    <a:lnTo>
                      <a:pt x="107" y="45"/>
                    </a:lnTo>
                    <a:lnTo>
                      <a:pt x="107" y="42"/>
                    </a:lnTo>
                    <a:lnTo>
                      <a:pt x="107" y="42"/>
                    </a:lnTo>
                    <a:lnTo>
                      <a:pt x="109" y="42"/>
                    </a:lnTo>
                    <a:lnTo>
                      <a:pt x="109" y="42"/>
                    </a:lnTo>
                    <a:lnTo>
                      <a:pt x="109" y="42"/>
                    </a:lnTo>
                    <a:lnTo>
                      <a:pt x="109" y="42"/>
                    </a:lnTo>
                    <a:lnTo>
                      <a:pt x="111" y="42"/>
                    </a:lnTo>
                    <a:lnTo>
                      <a:pt x="111" y="42"/>
                    </a:lnTo>
                    <a:lnTo>
                      <a:pt x="111" y="42"/>
                    </a:lnTo>
                    <a:lnTo>
                      <a:pt x="111" y="42"/>
                    </a:lnTo>
                    <a:lnTo>
                      <a:pt x="111" y="42"/>
                    </a:lnTo>
                    <a:lnTo>
                      <a:pt x="114" y="42"/>
                    </a:lnTo>
                    <a:lnTo>
                      <a:pt x="114" y="42"/>
                    </a:lnTo>
                    <a:lnTo>
                      <a:pt x="116" y="42"/>
                    </a:lnTo>
                    <a:lnTo>
                      <a:pt x="116" y="42"/>
                    </a:lnTo>
                    <a:lnTo>
                      <a:pt x="116" y="42"/>
                    </a:lnTo>
                    <a:lnTo>
                      <a:pt x="116" y="42"/>
                    </a:lnTo>
                    <a:lnTo>
                      <a:pt x="118" y="42"/>
                    </a:lnTo>
                    <a:lnTo>
                      <a:pt x="118" y="45"/>
                    </a:lnTo>
                    <a:lnTo>
                      <a:pt x="118" y="45"/>
                    </a:lnTo>
                    <a:lnTo>
                      <a:pt x="118" y="42"/>
                    </a:lnTo>
                    <a:lnTo>
                      <a:pt x="118" y="42"/>
                    </a:lnTo>
                    <a:lnTo>
                      <a:pt x="121" y="42"/>
                    </a:lnTo>
                    <a:lnTo>
                      <a:pt x="121" y="42"/>
                    </a:lnTo>
                    <a:lnTo>
                      <a:pt x="123" y="42"/>
                    </a:lnTo>
                    <a:lnTo>
                      <a:pt x="123" y="42"/>
                    </a:lnTo>
                    <a:lnTo>
                      <a:pt x="123" y="42"/>
                    </a:lnTo>
                    <a:lnTo>
                      <a:pt x="123" y="42"/>
                    </a:lnTo>
                    <a:lnTo>
                      <a:pt x="126" y="42"/>
                    </a:lnTo>
                    <a:lnTo>
                      <a:pt x="126" y="42"/>
                    </a:lnTo>
                    <a:lnTo>
                      <a:pt x="126" y="42"/>
                    </a:lnTo>
                    <a:lnTo>
                      <a:pt x="128" y="42"/>
                    </a:lnTo>
                    <a:lnTo>
                      <a:pt x="128" y="40"/>
                    </a:lnTo>
                    <a:lnTo>
                      <a:pt x="128" y="40"/>
                    </a:lnTo>
                    <a:lnTo>
                      <a:pt x="128" y="40"/>
                    </a:lnTo>
                    <a:lnTo>
                      <a:pt x="130" y="40"/>
                    </a:lnTo>
                    <a:lnTo>
                      <a:pt x="130" y="40"/>
                    </a:lnTo>
                    <a:lnTo>
                      <a:pt x="130" y="40"/>
                    </a:lnTo>
                    <a:lnTo>
                      <a:pt x="133" y="40"/>
                    </a:lnTo>
                    <a:lnTo>
                      <a:pt x="133" y="40"/>
                    </a:lnTo>
                    <a:lnTo>
                      <a:pt x="135" y="40"/>
                    </a:lnTo>
                    <a:lnTo>
                      <a:pt x="135" y="40"/>
                    </a:lnTo>
                    <a:lnTo>
                      <a:pt x="135" y="40"/>
                    </a:lnTo>
                    <a:lnTo>
                      <a:pt x="135" y="42"/>
                    </a:lnTo>
                    <a:lnTo>
                      <a:pt x="135" y="42"/>
                    </a:lnTo>
                    <a:lnTo>
                      <a:pt x="135" y="42"/>
                    </a:lnTo>
                    <a:lnTo>
                      <a:pt x="135" y="45"/>
                    </a:lnTo>
                    <a:lnTo>
                      <a:pt x="133" y="45"/>
                    </a:lnTo>
                    <a:lnTo>
                      <a:pt x="133" y="45"/>
                    </a:lnTo>
                    <a:lnTo>
                      <a:pt x="135" y="45"/>
                    </a:lnTo>
                    <a:lnTo>
                      <a:pt x="135" y="47"/>
                    </a:lnTo>
                    <a:lnTo>
                      <a:pt x="135" y="47"/>
                    </a:lnTo>
                    <a:lnTo>
                      <a:pt x="135" y="47"/>
                    </a:lnTo>
                    <a:lnTo>
                      <a:pt x="135" y="47"/>
                    </a:lnTo>
                    <a:lnTo>
                      <a:pt x="135" y="47"/>
                    </a:lnTo>
                    <a:lnTo>
                      <a:pt x="135" y="50"/>
                    </a:lnTo>
                    <a:lnTo>
                      <a:pt x="135" y="50"/>
                    </a:lnTo>
                    <a:lnTo>
                      <a:pt x="137" y="50"/>
                    </a:lnTo>
                    <a:lnTo>
                      <a:pt x="137" y="50"/>
                    </a:lnTo>
                    <a:lnTo>
                      <a:pt x="137" y="50"/>
                    </a:lnTo>
                    <a:lnTo>
                      <a:pt x="137" y="52"/>
                    </a:lnTo>
                    <a:lnTo>
                      <a:pt x="137" y="52"/>
                    </a:lnTo>
                    <a:lnTo>
                      <a:pt x="137" y="54"/>
                    </a:lnTo>
                    <a:lnTo>
                      <a:pt x="137" y="54"/>
                    </a:lnTo>
                    <a:lnTo>
                      <a:pt x="137" y="54"/>
                    </a:lnTo>
                    <a:lnTo>
                      <a:pt x="135" y="54"/>
                    </a:lnTo>
                    <a:lnTo>
                      <a:pt x="135" y="54"/>
                    </a:lnTo>
                    <a:lnTo>
                      <a:pt x="135" y="57"/>
                    </a:lnTo>
                    <a:lnTo>
                      <a:pt x="137" y="57"/>
                    </a:lnTo>
                    <a:lnTo>
                      <a:pt x="137" y="57"/>
                    </a:lnTo>
                    <a:lnTo>
                      <a:pt x="137" y="57"/>
                    </a:lnTo>
                    <a:lnTo>
                      <a:pt x="137" y="59"/>
                    </a:lnTo>
                    <a:lnTo>
                      <a:pt x="137" y="59"/>
                    </a:lnTo>
                    <a:lnTo>
                      <a:pt x="137" y="59"/>
                    </a:lnTo>
                    <a:lnTo>
                      <a:pt x="137" y="61"/>
                    </a:lnTo>
                    <a:lnTo>
                      <a:pt x="137" y="61"/>
                    </a:lnTo>
                    <a:lnTo>
                      <a:pt x="137" y="61"/>
                    </a:lnTo>
                    <a:lnTo>
                      <a:pt x="140" y="61"/>
                    </a:lnTo>
                    <a:lnTo>
                      <a:pt x="140" y="61"/>
                    </a:lnTo>
                    <a:lnTo>
                      <a:pt x="140" y="64"/>
                    </a:lnTo>
                    <a:lnTo>
                      <a:pt x="142" y="64"/>
                    </a:lnTo>
                    <a:lnTo>
                      <a:pt x="142" y="64"/>
                    </a:lnTo>
                    <a:lnTo>
                      <a:pt x="142" y="64"/>
                    </a:lnTo>
                    <a:lnTo>
                      <a:pt x="145" y="64"/>
                    </a:lnTo>
                    <a:lnTo>
                      <a:pt x="145" y="61"/>
                    </a:lnTo>
                    <a:lnTo>
                      <a:pt x="145" y="61"/>
                    </a:lnTo>
                    <a:lnTo>
                      <a:pt x="145" y="61"/>
                    </a:lnTo>
                    <a:lnTo>
                      <a:pt x="145" y="59"/>
                    </a:lnTo>
                    <a:lnTo>
                      <a:pt x="145" y="59"/>
                    </a:lnTo>
                    <a:lnTo>
                      <a:pt x="147" y="59"/>
                    </a:lnTo>
                    <a:lnTo>
                      <a:pt x="147" y="59"/>
                    </a:lnTo>
                    <a:lnTo>
                      <a:pt x="149" y="59"/>
                    </a:lnTo>
                    <a:lnTo>
                      <a:pt x="149" y="59"/>
                    </a:lnTo>
                    <a:lnTo>
                      <a:pt x="149" y="59"/>
                    </a:lnTo>
                    <a:lnTo>
                      <a:pt x="152" y="59"/>
                    </a:lnTo>
                    <a:lnTo>
                      <a:pt x="152" y="61"/>
                    </a:lnTo>
                    <a:lnTo>
                      <a:pt x="152" y="61"/>
                    </a:lnTo>
                    <a:lnTo>
                      <a:pt x="152" y="61"/>
                    </a:lnTo>
                    <a:lnTo>
                      <a:pt x="154" y="61"/>
                    </a:lnTo>
                    <a:lnTo>
                      <a:pt x="154" y="61"/>
                    </a:lnTo>
                    <a:lnTo>
                      <a:pt x="154" y="61"/>
                    </a:lnTo>
                    <a:lnTo>
                      <a:pt x="156" y="61"/>
                    </a:lnTo>
                    <a:lnTo>
                      <a:pt x="156" y="61"/>
                    </a:lnTo>
                    <a:lnTo>
                      <a:pt x="156" y="64"/>
                    </a:lnTo>
                    <a:lnTo>
                      <a:pt x="156" y="64"/>
                    </a:lnTo>
                    <a:lnTo>
                      <a:pt x="159" y="64"/>
                    </a:lnTo>
                    <a:lnTo>
                      <a:pt x="159" y="64"/>
                    </a:lnTo>
                    <a:lnTo>
                      <a:pt x="159" y="64"/>
                    </a:lnTo>
                    <a:lnTo>
                      <a:pt x="159" y="64"/>
                    </a:lnTo>
                    <a:lnTo>
                      <a:pt x="161" y="64"/>
                    </a:lnTo>
                    <a:lnTo>
                      <a:pt x="161" y="66"/>
                    </a:lnTo>
                    <a:lnTo>
                      <a:pt x="161" y="66"/>
                    </a:lnTo>
                    <a:lnTo>
                      <a:pt x="161" y="66"/>
                    </a:lnTo>
                    <a:lnTo>
                      <a:pt x="159" y="66"/>
                    </a:lnTo>
                    <a:lnTo>
                      <a:pt x="159" y="66"/>
                    </a:lnTo>
                    <a:lnTo>
                      <a:pt x="159" y="69"/>
                    </a:lnTo>
                    <a:lnTo>
                      <a:pt x="159" y="69"/>
                    </a:lnTo>
                    <a:lnTo>
                      <a:pt x="159" y="71"/>
                    </a:lnTo>
                    <a:lnTo>
                      <a:pt x="159" y="71"/>
                    </a:lnTo>
                    <a:lnTo>
                      <a:pt x="159" y="73"/>
                    </a:lnTo>
                    <a:lnTo>
                      <a:pt x="159" y="73"/>
                    </a:lnTo>
                    <a:lnTo>
                      <a:pt x="159" y="73"/>
                    </a:lnTo>
                    <a:lnTo>
                      <a:pt x="159" y="76"/>
                    </a:lnTo>
                    <a:lnTo>
                      <a:pt x="159" y="76"/>
                    </a:lnTo>
                    <a:lnTo>
                      <a:pt x="161" y="76"/>
                    </a:lnTo>
                    <a:lnTo>
                      <a:pt x="161" y="76"/>
                    </a:lnTo>
                    <a:lnTo>
                      <a:pt x="161" y="78"/>
                    </a:lnTo>
                    <a:lnTo>
                      <a:pt x="161" y="78"/>
                    </a:lnTo>
                    <a:lnTo>
                      <a:pt x="161" y="78"/>
                    </a:lnTo>
                    <a:lnTo>
                      <a:pt x="161" y="80"/>
                    </a:lnTo>
                    <a:lnTo>
                      <a:pt x="161" y="80"/>
                    </a:lnTo>
                    <a:lnTo>
                      <a:pt x="163" y="80"/>
                    </a:lnTo>
                    <a:lnTo>
                      <a:pt x="163" y="83"/>
                    </a:lnTo>
                    <a:lnTo>
                      <a:pt x="163" y="83"/>
                    </a:lnTo>
                    <a:lnTo>
                      <a:pt x="163" y="83"/>
                    </a:lnTo>
                    <a:lnTo>
                      <a:pt x="163" y="83"/>
                    </a:lnTo>
                    <a:lnTo>
                      <a:pt x="163" y="85"/>
                    </a:lnTo>
                    <a:lnTo>
                      <a:pt x="161" y="85"/>
                    </a:lnTo>
                    <a:lnTo>
                      <a:pt x="161" y="85"/>
                    </a:lnTo>
                    <a:lnTo>
                      <a:pt x="161" y="87"/>
                    </a:lnTo>
                    <a:lnTo>
                      <a:pt x="161" y="87"/>
                    </a:lnTo>
                    <a:lnTo>
                      <a:pt x="161" y="87"/>
                    </a:lnTo>
                    <a:lnTo>
                      <a:pt x="163" y="87"/>
                    </a:lnTo>
                    <a:lnTo>
                      <a:pt x="163" y="87"/>
                    </a:lnTo>
                    <a:lnTo>
                      <a:pt x="163" y="87"/>
                    </a:lnTo>
                    <a:lnTo>
                      <a:pt x="163" y="90"/>
                    </a:lnTo>
                    <a:lnTo>
                      <a:pt x="166" y="90"/>
                    </a:lnTo>
                    <a:lnTo>
                      <a:pt x="166" y="90"/>
                    </a:lnTo>
                    <a:lnTo>
                      <a:pt x="166" y="90"/>
                    </a:lnTo>
                    <a:lnTo>
                      <a:pt x="166" y="92"/>
                    </a:lnTo>
                    <a:lnTo>
                      <a:pt x="166" y="92"/>
                    </a:lnTo>
                    <a:lnTo>
                      <a:pt x="166" y="95"/>
                    </a:lnTo>
                    <a:lnTo>
                      <a:pt x="166" y="95"/>
                    </a:lnTo>
                    <a:lnTo>
                      <a:pt x="163" y="95"/>
                    </a:lnTo>
                    <a:lnTo>
                      <a:pt x="163" y="95"/>
                    </a:lnTo>
                    <a:lnTo>
                      <a:pt x="163" y="95"/>
                    </a:lnTo>
                    <a:lnTo>
                      <a:pt x="163" y="95"/>
                    </a:lnTo>
                    <a:lnTo>
                      <a:pt x="161" y="95"/>
                    </a:lnTo>
                    <a:lnTo>
                      <a:pt x="161" y="97"/>
                    </a:lnTo>
                    <a:lnTo>
                      <a:pt x="161" y="97"/>
                    </a:lnTo>
                    <a:lnTo>
                      <a:pt x="161" y="95"/>
                    </a:lnTo>
                    <a:lnTo>
                      <a:pt x="159" y="95"/>
                    </a:lnTo>
                    <a:lnTo>
                      <a:pt x="159" y="95"/>
                    </a:lnTo>
                    <a:lnTo>
                      <a:pt x="159" y="95"/>
                    </a:lnTo>
                    <a:lnTo>
                      <a:pt x="159" y="92"/>
                    </a:lnTo>
                    <a:lnTo>
                      <a:pt x="159" y="92"/>
                    </a:lnTo>
                    <a:lnTo>
                      <a:pt x="156" y="92"/>
                    </a:lnTo>
                    <a:lnTo>
                      <a:pt x="156" y="92"/>
                    </a:lnTo>
                    <a:lnTo>
                      <a:pt x="156" y="92"/>
                    </a:lnTo>
                    <a:lnTo>
                      <a:pt x="154" y="92"/>
                    </a:lnTo>
                    <a:lnTo>
                      <a:pt x="154" y="92"/>
                    </a:lnTo>
                    <a:lnTo>
                      <a:pt x="154" y="92"/>
                    </a:lnTo>
                    <a:lnTo>
                      <a:pt x="152" y="92"/>
                    </a:lnTo>
                    <a:lnTo>
                      <a:pt x="152" y="92"/>
                    </a:lnTo>
                    <a:lnTo>
                      <a:pt x="152" y="92"/>
                    </a:lnTo>
                    <a:lnTo>
                      <a:pt x="152" y="92"/>
                    </a:lnTo>
                    <a:lnTo>
                      <a:pt x="149" y="92"/>
                    </a:lnTo>
                    <a:lnTo>
                      <a:pt x="149" y="92"/>
                    </a:lnTo>
                    <a:lnTo>
                      <a:pt x="149" y="92"/>
                    </a:lnTo>
                    <a:lnTo>
                      <a:pt x="149" y="92"/>
                    </a:lnTo>
                    <a:lnTo>
                      <a:pt x="147" y="92"/>
                    </a:lnTo>
                    <a:lnTo>
                      <a:pt x="147" y="92"/>
                    </a:lnTo>
                    <a:lnTo>
                      <a:pt x="147" y="92"/>
                    </a:lnTo>
                    <a:lnTo>
                      <a:pt x="147" y="95"/>
                    </a:lnTo>
                    <a:lnTo>
                      <a:pt x="145" y="95"/>
                    </a:lnTo>
                    <a:lnTo>
                      <a:pt x="145" y="95"/>
                    </a:lnTo>
                    <a:lnTo>
                      <a:pt x="145" y="95"/>
                    </a:lnTo>
                    <a:lnTo>
                      <a:pt x="145" y="95"/>
                    </a:lnTo>
                    <a:lnTo>
                      <a:pt x="142" y="95"/>
                    </a:lnTo>
                    <a:lnTo>
                      <a:pt x="142" y="95"/>
                    </a:lnTo>
                    <a:lnTo>
                      <a:pt x="142" y="95"/>
                    </a:lnTo>
                    <a:lnTo>
                      <a:pt x="140" y="95"/>
                    </a:lnTo>
                    <a:lnTo>
                      <a:pt x="140" y="97"/>
                    </a:lnTo>
                    <a:lnTo>
                      <a:pt x="140" y="97"/>
                    </a:lnTo>
                    <a:lnTo>
                      <a:pt x="137" y="97"/>
                    </a:lnTo>
                    <a:lnTo>
                      <a:pt x="137" y="97"/>
                    </a:lnTo>
                    <a:lnTo>
                      <a:pt x="137" y="97"/>
                    </a:lnTo>
                    <a:lnTo>
                      <a:pt x="135" y="97"/>
                    </a:lnTo>
                    <a:lnTo>
                      <a:pt x="135" y="97"/>
                    </a:lnTo>
                    <a:lnTo>
                      <a:pt x="135" y="97"/>
                    </a:lnTo>
                    <a:lnTo>
                      <a:pt x="135" y="95"/>
                    </a:lnTo>
                    <a:lnTo>
                      <a:pt x="135" y="95"/>
                    </a:lnTo>
                    <a:lnTo>
                      <a:pt x="135" y="95"/>
                    </a:lnTo>
                    <a:lnTo>
                      <a:pt x="135" y="95"/>
                    </a:lnTo>
                    <a:lnTo>
                      <a:pt x="137" y="95"/>
                    </a:lnTo>
                    <a:lnTo>
                      <a:pt x="137" y="92"/>
                    </a:lnTo>
                    <a:lnTo>
                      <a:pt x="137" y="92"/>
                    </a:lnTo>
                    <a:lnTo>
                      <a:pt x="135" y="92"/>
                    </a:lnTo>
                    <a:lnTo>
                      <a:pt x="135" y="92"/>
                    </a:lnTo>
                    <a:lnTo>
                      <a:pt x="135" y="92"/>
                    </a:lnTo>
                    <a:lnTo>
                      <a:pt x="135" y="90"/>
                    </a:lnTo>
                    <a:lnTo>
                      <a:pt x="133" y="90"/>
                    </a:lnTo>
                    <a:lnTo>
                      <a:pt x="133" y="90"/>
                    </a:lnTo>
                    <a:lnTo>
                      <a:pt x="130" y="90"/>
                    </a:lnTo>
                    <a:lnTo>
                      <a:pt x="130" y="90"/>
                    </a:lnTo>
                    <a:lnTo>
                      <a:pt x="130" y="90"/>
                    </a:lnTo>
                    <a:lnTo>
                      <a:pt x="128" y="90"/>
                    </a:lnTo>
                    <a:lnTo>
                      <a:pt x="128" y="90"/>
                    </a:lnTo>
                    <a:lnTo>
                      <a:pt x="126" y="90"/>
                    </a:lnTo>
                    <a:lnTo>
                      <a:pt x="126" y="90"/>
                    </a:lnTo>
                    <a:lnTo>
                      <a:pt x="126" y="92"/>
                    </a:lnTo>
                    <a:lnTo>
                      <a:pt x="126" y="92"/>
                    </a:lnTo>
                    <a:lnTo>
                      <a:pt x="123" y="92"/>
                    </a:lnTo>
                    <a:lnTo>
                      <a:pt x="123" y="92"/>
                    </a:lnTo>
                    <a:lnTo>
                      <a:pt x="123" y="92"/>
                    </a:lnTo>
                    <a:lnTo>
                      <a:pt x="123" y="95"/>
                    </a:lnTo>
                    <a:lnTo>
                      <a:pt x="123" y="95"/>
                    </a:lnTo>
                    <a:lnTo>
                      <a:pt x="121" y="95"/>
                    </a:lnTo>
                    <a:lnTo>
                      <a:pt x="121" y="95"/>
                    </a:lnTo>
                    <a:lnTo>
                      <a:pt x="121" y="95"/>
                    </a:lnTo>
                    <a:lnTo>
                      <a:pt x="118" y="95"/>
                    </a:lnTo>
                    <a:lnTo>
                      <a:pt x="118" y="95"/>
                    </a:lnTo>
                    <a:lnTo>
                      <a:pt x="118" y="97"/>
                    </a:lnTo>
                    <a:lnTo>
                      <a:pt x="118" y="97"/>
                    </a:lnTo>
                    <a:lnTo>
                      <a:pt x="116" y="97"/>
                    </a:lnTo>
                    <a:lnTo>
                      <a:pt x="116" y="97"/>
                    </a:lnTo>
                    <a:lnTo>
                      <a:pt x="116" y="97"/>
                    </a:lnTo>
                    <a:lnTo>
                      <a:pt x="116" y="97"/>
                    </a:lnTo>
                    <a:lnTo>
                      <a:pt x="116" y="97"/>
                    </a:lnTo>
                    <a:lnTo>
                      <a:pt x="116" y="99"/>
                    </a:lnTo>
                    <a:lnTo>
                      <a:pt x="114" y="99"/>
                    </a:lnTo>
                    <a:lnTo>
                      <a:pt x="114" y="99"/>
                    </a:lnTo>
                    <a:lnTo>
                      <a:pt x="114" y="102"/>
                    </a:lnTo>
                    <a:lnTo>
                      <a:pt x="114" y="102"/>
                    </a:lnTo>
                    <a:lnTo>
                      <a:pt x="111" y="102"/>
                    </a:lnTo>
                    <a:lnTo>
                      <a:pt x="111" y="102"/>
                    </a:lnTo>
                    <a:lnTo>
                      <a:pt x="111" y="102"/>
                    </a:lnTo>
                    <a:lnTo>
                      <a:pt x="111" y="102"/>
                    </a:lnTo>
                    <a:lnTo>
                      <a:pt x="109" y="102"/>
                    </a:lnTo>
                    <a:lnTo>
                      <a:pt x="109" y="102"/>
                    </a:lnTo>
                    <a:lnTo>
                      <a:pt x="109" y="102"/>
                    </a:lnTo>
                    <a:lnTo>
                      <a:pt x="107" y="102"/>
                    </a:lnTo>
                    <a:lnTo>
                      <a:pt x="107" y="102"/>
                    </a:lnTo>
                    <a:lnTo>
                      <a:pt x="107" y="104"/>
                    </a:lnTo>
                    <a:lnTo>
                      <a:pt x="104" y="104"/>
                    </a:lnTo>
                    <a:lnTo>
                      <a:pt x="104" y="104"/>
                    </a:lnTo>
                    <a:lnTo>
                      <a:pt x="104" y="104"/>
                    </a:lnTo>
                    <a:lnTo>
                      <a:pt x="104" y="104"/>
                    </a:lnTo>
                    <a:lnTo>
                      <a:pt x="102" y="104"/>
                    </a:lnTo>
                    <a:lnTo>
                      <a:pt x="102" y="106"/>
                    </a:lnTo>
                    <a:lnTo>
                      <a:pt x="102" y="106"/>
                    </a:lnTo>
                    <a:lnTo>
                      <a:pt x="102" y="106"/>
                    </a:lnTo>
                    <a:lnTo>
                      <a:pt x="102" y="106"/>
                    </a:lnTo>
                    <a:lnTo>
                      <a:pt x="100" y="106"/>
                    </a:lnTo>
                    <a:lnTo>
                      <a:pt x="100" y="106"/>
                    </a:lnTo>
                    <a:lnTo>
                      <a:pt x="100" y="106"/>
                    </a:lnTo>
                    <a:lnTo>
                      <a:pt x="97" y="106"/>
                    </a:lnTo>
                    <a:lnTo>
                      <a:pt x="97" y="109"/>
                    </a:lnTo>
                    <a:lnTo>
                      <a:pt x="97" y="109"/>
                    </a:lnTo>
                    <a:lnTo>
                      <a:pt x="97" y="109"/>
                    </a:lnTo>
                    <a:lnTo>
                      <a:pt x="97" y="109"/>
                    </a:lnTo>
                    <a:lnTo>
                      <a:pt x="95" y="109"/>
                    </a:lnTo>
                    <a:lnTo>
                      <a:pt x="95" y="111"/>
                    </a:lnTo>
                    <a:lnTo>
                      <a:pt x="95" y="111"/>
                    </a:lnTo>
                    <a:lnTo>
                      <a:pt x="92" y="111"/>
                    </a:lnTo>
                    <a:lnTo>
                      <a:pt x="92" y="111"/>
                    </a:lnTo>
                    <a:lnTo>
                      <a:pt x="92" y="111"/>
                    </a:lnTo>
                    <a:lnTo>
                      <a:pt x="92" y="109"/>
                    </a:lnTo>
                    <a:lnTo>
                      <a:pt x="90" y="109"/>
                    </a:lnTo>
                    <a:lnTo>
                      <a:pt x="90" y="109"/>
                    </a:lnTo>
                    <a:lnTo>
                      <a:pt x="90" y="109"/>
                    </a:lnTo>
                    <a:lnTo>
                      <a:pt x="90" y="109"/>
                    </a:lnTo>
                    <a:lnTo>
                      <a:pt x="90" y="106"/>
                    </a:lnTo>
                    <a:lnTo>
                      <a:pt x="90" y="106"/>
                    </a:lnTo>
                    <a:lnTo>
                      <a:pt x="90" y="106"/>
                    </a:lnTo>
                    <a:lnTo>
                      <a:pt x="88" y="106"/>
                    </a:lnTo>
                    <a:lnTo>
                      <a:pt x="88" y="104"/>
                    </a:lnTo>
                    <a:lnTo>
                      <a:pt x="88" y="104"/>
                    </a:lnTo>
                    <a:lnTo>
                      <a:pt x="88" y="104"/>
                    </a:lnTo>
                    <a:lnTo>
                      <a:pt x="88" y="102"/>
                    </a:lnTo>
                    <a:lnTo>
                      <a:pt x="88" y="102"/>
                    </a:lnTo>
                    <a:lnTo>
                      <a:pt x="85" y="102"/>
                    </a:lnTo>
                    <a:lnTo>
                      <a:pt x="85" y="99"/>
                    </a:lnTo>
                    <a:lnTo>
                      <a:pt x="88" y="99"/>
                    </a:lnTo>
                    <a:lnTo>
                      <a:pt x="88" y="99"/>
                    </a:lnTo>
                    <a:lnTo>
                      <a:pt x="88" y="97"/>
                    </a:lnTo>
                    <a:lnTo>
                      <a:pt x="88" y="97"/>
                    </a:lnTo>
                    <a:lnTo>
                      <a:pt x="88" y="97"/>
                    </a:lnTo>
                    <a:lnTo>
                      <a:pt x="88" y="97"/>
                    </a:lnTo>
                    <a:lnTo>
                      <a:pt x="88" y="95"/>
                    </a:lnTo>
                    <a:lnTo>
                      <a:pt x="88" y="95"/>
                    </a:lnTo>
                    <a:lnTo>
                      <a:pt x="88" y="92"/>
                    </a:lnTo>
                    <a:lnTo>
                      <a:pt x="88" y="92"/>
                    </a:lnTo>
                    <a:lnTo>
                      <a:pt x="88" y="90"/>
                    </a:lnTo>
                    <a:lnTo>
                      <a:pt x="88" y="90"/>
                    </a:lnTo>
                    <a:lnTo>
                      <a:pt x="88" y="87"/>
                    </a:lnTo>
                    <a:lnTo>
                      <a:pt x="88" y="87"/>
                    </a:lnTo>
                    <a:lnTo>
                      <a:pt x="88" y="87"/>
                    </a:lnTo>
                    <a:lnTo>
                      <a:pt x="90" y="87"/>
                    </a:lnTo>
                    <a:lnTo>
                      <a:pt x="90" y="85"/>
                    </a:lnTo>
                    <a:lnTo>
                      <a:pt x="90" y="85"/>
                    </a:lnTo>
                    <a:lnTo>
                      <a:pt x="90" y="83"/>
                    </a:lnTo>
                    <a:lnTo>
                      <a:pt x="90" y="83"/>
                    </a:lnTo>
                    <a:lnTo>
                      <a:pt x="90" y="83"/>
                    </a:lnTo>
                    <a:lnTo>
                      <a:pt x="90" y="80"/>
                    </a:lnTo>
                    <a:lnTo>
                      <a:pt x="90" y="80"/>
                    </a:lnTo>
                    <a:lnTo>
                      <a:pt x="90" y="78"/>
                    </a:lnTo>
                    <a:lnTo>
                      <a:pt x="90" y="78"/>
                    </a:lnTo>
                    <a:lnTo>
                      <a:pt x="90" y="78"/>
                    </a:lnTo>
                    <a:lnTo>
                      <a:pt x="88" y="78"/>
                    </a:lnTo>
                    <a:lnTo>
                      <a:pt x="88" y="78"/>
                    </a:lnTo>
                    <a:lnTo>
                      <a:pt x="88" y="78"/>
                    </a:lnTo>
                    <a:lnTo>
                      <a:pt x="85" y="78"/>
                    </a:lnTo>
                    <a:lnTo>
                      <a:pt x="85" y="78"/>
                    </a:lnTo>
                    <a:lnTo>
                      <a:pt x="85" y="80"/>
                    </a:lnTo>
                    <a:lnTo>
                      <a:pt x="85" y="80"/>
                    </a:lnTo>
                    <a:lnTo>
                      <a:pt x="85" y="78"/>
                    </a:lnTo>
                    <a:lnTo>
                      <a:pt x="83" y="78"/>
                    </a:lnTo>
                    <a:lnTo>
                      <a:pt x="83" y="78"/>
                    </a:lnTo>
                    <a:lnTo>
                      <a:pt x="83" y="78"/>
                    </a:lnTo>
                    <a:lnTo>
                      <a:pt x="83" y="78"/>
                    </a:lnTo>
                    <a:lnTo>
                      <a:pt x="83" y="78"/>
                    </a:lnTo>
                    <a:lnTo>
                      <a:pt x="83" y="76"/>
                    </a:lnTo>
                    <a:lnTo>
                      <a:pt x="83" y="76"/>
                    </a:lnTo>
                    <a:lnTo>
                      <a:pt x="85" y="76"/>
                    </a:lnTo>
                    <a:lnTo>
                      <a:pt x="85" y="73"/>
                    </a:lnTo>
                    <a:lnTo>
                      <a:pt x="85" y="73"/>
                    </a:lnTo>
                    <a:lnTo>
                      <a:pt x="85" y="73"/>
                    </a:lnTo>
                    <a:lnTo>
                      <a:pt x="85" y="71"/>
                    </a:lnTo>
                    <a:lnTo>
                      <a:pt x="85" y="71"/>
                    </a:lnTo>
                    <a:lnTo>
                      <a:pt x="85" y="71"/>
                    </a:lnTo>
                    <a:lnTo>
                      <a:pt x="85" y="69"/>
                    </a:lnTo>
                    <a:lnTo>
                      <a:pt x="83" y="69"/>
                    </a:lnTo>
                    <a:lnTo>
                      <a:pt x="83" y="69"/>
                    </a:lnTo>
                    <a:lnTo>
                      <a:pt x="83" y="69"/>
                    </a:lnTo>
                    <a:lnTo>
                      <a:pt x="83" y="69"/>
                    </a:lnTo>
                    <a:lnTo>
                      <a:pt x="81" y="69"/>
                    </a:lnTo>
                    <a:lnTo>
                      <a:pt x="81" y="66"/>
                    </a:lnTo>
                    <a:lnTo>
                      <a:pt x="81" y="66"/>
                    </a:lnTo>
                    <a:lnTo>
                      <a:pt x="81" y="66"/>
                    </a:lnTo>
                    <a:lnTo>
                      <a:pt x="78" y="66"/>
                    </a:lnTo>
                    <a:lnTo>
                      <a:pt x="78" y="66"/>
                    </a:lnTo>
                    <a:lnTo>
                      <a:pt x="78" y="66"/>
                    </a:lnTo>
                    <a:lnTo>
                      <a:pt x="78" y="66"/>
                    </a:lnTo>
                    <a:lnTo>
                      <a:pt x="76" y="66"/>
                    </a:lnTo>
                    <a:lnTo>
                      <a:pt x="76" y="66"/>
                    </a:lnTo>
                    <a:lnTo>
                      <a:pt x="76" y="66"/>
                    </a:lnTo>
                    <a:lnTo>
                      <a:pt x="76" y="66"/>
                    </a:lnTo>
                    <a:lnTo>
                      <a:pt x="76" y="66"/>
                    </a:lnTo>
                    <a:lnTo>
                      <a:pt x="74" y="66"/>
                    </a:lnTo>
                    <a:lnTo>
                      <a:pt x="74" y="66"/>
                    </a:lnTo>
                    <a:lnTo>
                      <a:pt x="71" y="66"/>
                    </a:lnTo>
                    <a:lnTo>
                      <a:pt x="71" y="66"/>
                    </a:lnTo>
                    <a:lnTo>
                      <a:pt x="71" y="66"/>
                    </a:lnTo>
                    <a:lnTo>
                      <a:pt x="71" y="66"/>
                    </a:lnTo>
                    <a:lnTo>
                      <a:pt x="71" y="66"/>
                    </a:lnTo>
                    <a:lnTo>
                      <a:pt x="71" y="69"/>
                    </a:lnTo>
                    <a:lnTo>
                      <a:pt x="69" y="69"/>
                    </a:lnTo>
                    <a:lnTo>
                      <a:pt x="69" y="69"/>
                    </a:lnTo>
                    <a:lnTo>
                      <a:pt x="69" y="69"/>
                    </a:lnTo>
                    <a:lnTo>
                      <a:pt x="69" y="71"/>
                    </a:lnTo>
                    <a:lnTo>
                      <a:pt x="69" y="71"/>
                    </a:lnTo>
                    <a:lnTo>
                      <a:pt x="69" y="71"/>
                    </a:lnTo>
                    <a:lnTo>
                      <a:pt x="66" y="71"/>
                    </a:lnTo>
                    <a:lnTo>
                      <a:pt x="66" y="73"/>
                    </a:lnTo>
                    <a:lnTo>
                      <a:pt x="66" y="73"/>
                    </a:lnTo>
                    <a:lnTo>
                      <a:pt x="66" y="73"/>
                    </a:lnTo>
                    <a:lnTo>
                      <a:pt x="66" y="76"/>
                    </a:lnTo>
                    <a:lnTo>
                      <a:pt x="64" y="76"/>
                    </a:lnTo>
                    <a:lnTo>
                      <a:pt x="64" y="76"/>
                    </a:lnTo>
                    <a:lnTo>
                      <a:pt x="64" y="76"/>
                    </a:lnTo>
                    <a:lnTo>
                      <a:pt x="64" y="76"/>
                    </a:lnTo>
                    <a:lnTo>
                      <a:pt x="64" y="78"/>
                    </a:lnTo>
                    <a:lnTo>
                      <a:pt x="62" y="78"/>
                    </a:lnTo>
                    <a:lnTo>
                      <a:pt x="62" y="78"/>
                    </a:lnTo>
                    <a:lnTo>
                      <a:pt x="62" y="78"/>
                    </a:lnTo>
                    <a:lnTo>
                      <a:pt x="62" y="78"/>
                    </a:lnTo>
                    <a:lnTo>
                      <a:pt x="59" y="78"/>
                    </a:lnTo>
                    <a:lnTo>
                      <a:pt x="59" y="78"/>
                    </a:lnTo>
                    <a:lnTo>
                      <a:pt x="59" y="80"/>
                    </a:lnTo>
                    <a:lnTo>
                      <a:pt x="59" y="80"/>
                    </a:lnTo>
                    <a:lnTo>
                      <a:pt x="59" y="80"/>
                    </a:lnTo>
                    <a:lnTo>
                      <a:pt x="62" y="80"/>
                    </a:lnTo>
                    <a:lnTo>
                      <a:pt x="62" y="80"/>
                    </a:lnTo>
                    <a:lnTo>
                      <a:pt x="62" y="83"/>
                    </a:lnTo>
                    <a:lnTo>
                      <a:pt x="62" y="83"/>
                    </a:lnTo>
                    <a:lnTo>
                      <a:pt x="62" y="85"/>
                    </a:lnTo>
                    <a:lnTo>
                      <a:pt x="62" y="85"/>
                    </a:lnTo>
                    <a:lnTo>
                      <a:pt x="62" y="87"/>
                    </a:lnTo>
                    <a:lnTo>
                      <a:pt x="62" y="87"/>
                    </a:lnTo>
                    <a:lnTo>
                      <a:pt x="62" y="87"/>
                    </a:lnTo>
                    <a:lnTo>
                      <a:pt x="59" y="87"/>
                    </a:lnTo>
                    <a:lnTo>
                      <a:pt x="59" y="87"/>
                    </a:lnTo>
                    <a:lnTo>
                      <a:pt x="59" y="87"/>
                    </a:lnTo>
                    <a:lnTo>
                      <a:pt x="59" y="87"/>
                    </a:lnTo>
                    <a:lnTo>
                      <a:pt x="57" y="87"/>
                    </a:lnTo>
                    <a:lnTo>
                      <a:pt x="57" y="87"/>
                    </a:lnTo>
                    <a:lnTo>
                      <a:pt x="57" y="87"/>
                    </a:lnTo>
                    <a:lnTo>
                      <a:pt x="57" y="87"/>
                    </a:lnTo>
                    <a:lnTo>
                      <a:pt x="55" y="87"/>
                    </a:lnTo>
                    <a:lnTo>
                      <a:pt x="55" y="87"/>
                    </a:lnTo>
                    <a:lnTo>
                      <a:pt x="55" y="87"/>
                    </a:lnTo>
                    <a:lnTo>
                      <a:pt x="52" y="87"/>
                    </a:lnTo>
                    <a:lnTo>
                      <a:pt x="52" y="87"/>
                    </a:lnTo>
                    <a:lnTo>
                      <a:pt x="52" y="87"/>
                    </a:lnTo>
                    <a:lnTo>
                      <a:pt x="52" y="87"/>
                    </a:lnTo>
                    <a:lnTo>
                      <a:pt x="50" y="87"/>
                    </a:lnTo>
                    <a:lnTo>
                      <a:pt x="50" y="87"/>
                    </a:lnTo>
                    <a:lnTo>
                      <a:pt x="50" y="87"/>
                    </a:lnTo>
                    <a:lnTo>
                      <a:pt x="47" y="87"/>
                    </a:lnTo>
                    <a:lnTo>
                      <a:pt x="47" y="87"/>
                    </a:lnTo>
                    <a:lnTo>
                      <a:pt x="45" y="87"/>
                    </a:lnTo>
                    <a:lnTo>
                      <a:pt x="45" y="87"/>
                    </a:lnTo>
                    <a:lnTo>
                      <a:pt x="45" y="87"/>
                    </a:lnTo>
                    <a:lnTo>
                      <a:pt x="45" y="87"/>
                    </a:lnTo>
                    <a:lnTo>
                      <a:pt x="45" y="90"/>
                    </a:lnTo>
                    <a:lnTo>
                      <a:pt x="43" y="90"/>
                    </a:lnTo>
                    <a:lnTo>
                      <a:pt x="43" y="90"/>
                    </a:lnTo>
                    <a:lnTo>
                      <a:pt x="43" y="90"/>
                    </a:lnTo>
                    <a:lnTo>
                      <a:pt x="43" y="92"/>
                    </a:lnTo>
                    <a:lnTo>
                      <a:pt x="43" y="92"/>
                    </a:lnTo>
                    <a:lnTo>
                      <a:pt x="43" y="95"/>
                    </a:lnTo>
                    <a:lnTo>
                      <a:pt x="43" y="95"/>
                    </a:lnTo>
                    <a:lnTo>
                      <a:pt x="43" y="95"/>
                    </a:lnTo>
                    <a:lnTo>
                      <a:pt x="43" y="97"/>
                    </a:lnTo>
                    <a:lnTo>
                      <a:pt x="43" y="97"/>
                    </a:lnTo>
                    <a:lnTo>
                      <a:pt x="43" y="97"/>
                    </a:lnTo>
                    <a:lnTo>
                      <a:pt x="43" y="97"/>
                    </a:lnTo>
                    <a:lnTo>
                      <a:pt x="43" y="97"/>
                    </a:lnTo>
                    <a:lnTo>
                      <a:pt x="43" y="99"/>
                    </a:lnTo>
                    <a:lnTo>
                      <a:pt x="40" y="99"/>
                    </a:lnTo>
                    <a:lnTo>
                      <a:pt x="40" y="99"/>
                    </a:lnTo>
                    <a:lnTo>
                      <a:pt x="38" y="99"/>
                    </a:lnTo>
                    <a:lnTo>
                      <a:pt x="38" y="99"/>
                    </a:lnTo>
                    <a:lnTo>
                      <a:pt x="38" y="97"/>
                    </a:lnTo>
                    <a:lnTo>
                      <a:pt x="38" y="97"/>
                    </a:lnTo>
                    <a:lnTo>
                      <a:pt x="38" y="97"/>
                    </a:lnTo>
                    <a:lnTo>
                      <a:pt x="36" y="97"/>
                    </a:lnTo>
                    <a:lnTo>
                      <a:pt x="36" y="97"/>
                    </a:lnTo>
                    <a:lnTo>
                      <a:pt x="36" y="97"/>
                    </a:lnTo>
                    <a:lnTo>
                      <a:pt x="36" y="95"/>
                    </a:lnTo>
                    <a:lnTo>
                      <a:pt x="36" y="95"/>
                    </a:lnTo>
                    <a:lnTo>
                      <a:pt x="36" y="95"/>
                    </a:lnTo>
                    <a:lnTo>
                      <a:pt x="33" y="95"/>
                    </a:lnTo>
                    <a:lnTo>
                      <a:pt x="33" y="95"/>
                    </a:lnTo>
                    <a:lnTo>
                      <a:pt x="33" y="95"/>
                    </a:lnTo>
                    <a:lnTo>
                      <a:pt x="31" y="95"/>
                    </a:lnTo>
                    <a:lnTo>
                      <a:pt x="31" y="95"/>
                    </a:lnTo>
                    <a:lnTo>
                      <a:pt x="31" y="97"/>
                    </a:lnTo>
                    <a:lnTo>
                      <a:pt x="31" y="97"/>
                    </a:lnTo>
                    <a:lnTo>
                      <a:pt x="31" y="95"/>
                    </a:lnTo>
                    <a:lnTo>
                      <a:pt x="29" y="95"/>
                    </a:lnTo>
                    <a:lnTo>
                      <a:pt x="29" y="95"/>
                    </a:lnTo>
                    <a:lnTo>
                      <a:pt x="29" y="95"/>
                    </a:lnTo>
                    <a:lnTo>
                      <a:pt x="29" y="97"/>
                    </a:lnTo>
                    <a:lnTo>
                      <a:pt x="29" y="97"/>
                    </a:lnTo>
                    <a:lnTo>
                      <a:pt x="26" y="97"/>
                    </a:lnTo>
                    <a:lnTo>
                      <a:pt x="26" y="97"/>
                    </a:lnTo>
                    <a:lnTo>
                      <a:pt x="26" y="97"/>
                    </a:lnTo>
                    <a:lnTo>
                      <a:pt x="24" y="97"/>
                    </a:lnTo>
                    <a:lnTo>
                      <a:pt x="24" y="97"/>
                    </a:lnTo>
                    <a:lnTo>
                      <a:pt x="24" y="97"/>
                    </a:lnTo>
                    <a:lnTo>
                      <a:pt x="24" y="99"/>
                    </a:lnTo>
                    <a:lnTo>
                      <a:pt x="21" y="99"/>
                    </a:lnTo>
                    <a:lnTo>
                      <a:pt x="21" y="99"/>
                    </a:lnTo>
                    <a:lnTo>
                      <a:pt x="19" y="99"/>
                    </a:lnTo>
                    <a:lnTo>
                      <a:pt x="19" y="99"/>
                    </a:lnTo>
                    <a:lnTo>
                      <a:pt x="19" y="99"/>
                    </a:lnTo>
                    <a:lnTo>
                      <a:pt x="19" y="102"/>
                    </a:lnTo>
                    <a:lnTo>
                      <a:pt x="19" y="102"/>
                    </a:lnTo>
                    <a:lnTo>
                      <a:pt x="19" y="102"/>
                    </a:lnTo>
                    <a:lnTo>
                      <a:pt x="17" y="102"/>
                    </a:lnTo>
                    <a:lnTo>
                      <a:pt x="17" y="102"/>
                    </a:lnTo>
                    <a:lnTo>
                      <a:pt x="17" y="102"/>
                    </a:lnTo>
                    <a:lnTo>
                      <a:pt x="17" y="104"/>
                    </a:lnTo>
                    <a:lnTo>
                      <a:pt x="14" y="104"/>
                    </a:lnTo>
                    <a:lnTo>
                      <a:pt x="14" y="104"/>
                    </a:lnTo>
                    <a:lnTo>
                      <a:pt x="14" y="104"/>
                    </a:lnTo>
                    <a:lnTo>
                      <a:pt x="12" y="104"/>
                    </a:lnTo>
                    <a:lnTo>
                      <a:pt x="12" y="104"/>
                    </a:lnTo>
                    <a:lnTo>
                      <a:pt x="12" y="104"/>
                    </a:lnTo>
                    <a:lnTo>
                      <a:pt x="12" y="102"/>
                    </a:lnTo>
                    <a:lnTo>
                      <a:pt x="12" y="102"/>
                    </a:lnTo>
                    <a:lnTo>
                      <a:pt x="12" y="102"/>
                    </a:lnTo>
                    <a:lnTo>
                      <a:pt x="10" y="102"/>
                    </a:lnTo>
                    <a:lnTo>
                      <a:pt x="10" y="99"/>
                    </a:lnTo>
                    <a:lnTo>
                      <a:pt x="10" y="99"/>
                    </a:lnTo>
                    <a:lnTo>
                      <a:pt x="10" y="99"/>
                    </a:lnTo>
                    <a:lnTo>
                      <a:pt x="10" y="99"/>
                    </a:lnTo>
                    <a:lnTo>
                      <a:pt x="10" y="97"/>
                    </a:lnTo>
                    <a:lnTo>
                      <a:pt x="10" y="97"/>
                    </a:lnTo>
                    <a:lnTo>
                      <a:pt x="10" y="97"/>
                    </a:lnTo>
                    <a:lnTo>
                      <a:pt x="10" y="97"/>
                    </a:lnTo>
                    <a:lnTo>
                      <a:pt x="10" y="95"/>
                    </a:lnTo>
                    <a:lnTo>
                      <a:pt x="10" y="95"/>
                    </a:lnTo>
                    <a:lnTo>
                      <a:pt x="10" y="92"/>
                    </a:lnTo>
                    <a:lnTo>
                      <a:pt x="10" y="92"/>
                    </a:lnTo>
                    <a:lnTo>
                      <a:pt x="10" y="90"/>
                    </a:lnTo>
                    <a:lnTo>
                      <a:pt x="10" y="90"/>
                    </a:lnTo>
                    <a:lnTo>
                      <a:pt x="10" y="87"/>
                    </a:lnTo>
                    <a:lnTo>
                      <a:pt x="10" y="87"/>
                    </a:lnTo>
                    <a:lnTo>
                      <a:pt x="10" y="87"/>
                    </a:lnTo>
                    <a:lnTo>
                      <a:pt x="12" y="87"/>
                    </a:lnTo>
                    <a:lnTo>
                      <a:pt x="12" y="87"/>
                    </a:lnTo>
                    <a:lnTo>
                      <a:pt x="12" y="87"/>
                    </a:lnTo>
                    <a:lnTo>
                      <a:pt x="12" y="85"/>
                    </a:lnTo>
                    <a:lnTo>
                      <a:pt x="12" y="85"/>
                    </a:lnTo>
                    <a:lnTo>
                      <a:pt x="12" y="85"/>
                    </a:lnTo>
                    <a:lnTo>
                      <a:pt x="14" y="85"/>
                    </a:lnTo>
                    <a:lnTo>
                      <a:pt x="14" y="83"/>
                    </a:lnTo>
                    <a:lnTo>
                      <a:pt x="14" y="83"/>
                    </a:lnTo>
                    <a:lnTo>
                      <a:pt x="14" y="83"/>
                    </a:lnTo>
                    <a:lnTo>
                      <a:pt x="14" y="80"/>
                    </a:lnTo>
                    <a:lnTo>
                      <a:pt x="17" y="80"/>
                    </a:lnTo>
                    <a:lnTo>
                      <a:pt x="17" y="80"/>
                    </a:lnTo>
                    <a:lnTo>
                      <a:pt x="17" y="80"/>
                    </a:lnTo>
                    <a:lnTo>
                      <a:pt x="17" y="80"/>
                    </a:lnTo>
                    <a:lnTo>
                      <a:pt x="19" y="80"/>
                    </a:lnTo>
                    <a:lnTo>
                      <a:pt x="19" y="78"/>
                    </a:lnTo>
                    <a:lnTo>
                      <a:pt x="19" y="78"/>
                    </a:lnTo>
                    <a:lnTo>
                      <a:pt x="19" y="78"/>
                    </a:lnTo>
                    <a:lnTo>
                      <a:pt x="19" y="78"/>
                    </a:lnTo>
                    <a:lnTo>
                      <a:pt x="19" y="76"/>
                    </a:lnTo>
                    <a:lnTo>
                      <a:pt x="19" y="76"/>
                    </a:lnTo>
                    <a:lnTo>
                      <a:pt x="19" y="76"/>
                    </a:lnTo>
                    <a:lnTo>
                      <a:pt x="21" y="76"/>
                    </a:lnTo>
                    <a:lnTo>
                      <a:pt x="21" y="73"/>
                    </a:lnTo>
                    <a:lnTo>
                      <a:pt x="21" y="73"/>
                    </a:lnTo>
                    <a:lnTo>
                      <a:pt x="21" y="73"/>
                    </a:lnTo>
                    <a:lnTo>
                      <a:pt x="21" y="71"/>
                    </a:lnTo>
                    <a:lnTo>
                      <a:pt x="21" y="71"/>
                    </a:lnTo>
                    <a:lnTo>
                      <a:pt x="21" y="71"/>
                    </a:lnTo>
                    <a:lnTo>
                      <a:pt x="19" y="71"/>
                    </a:lnTo>
                    <a:lnTo>
                      <a:pt x="19" y="69"/>
                    </a:lnTo>
                    <a:lnTo>
                      <a:pt x="19" y="69"/>
                    </a:lnTo>
                    <a:lnTo>
                      <a:pt x="19" y="69"/>
                    </a:lnTo>
                    <a:lnTo>
                      <a:pt x="19" y="69"/>
                    </a:lnTo>
                    <a:lnTo>
                      <a:pt x="19" y="66"/>
                    </a:lnTo>
                    <a:lnTo>
                      <a:pt x="17" y="66"/>
                    </a:lnTo>
                    <a:lnTo>
                      <a:pt x="17" y="66"/>
                    </a:lnTo>
                    <a:lnTo>
                      <a:pt x="17" y="66"/>
                    </a:lnTo>
                    <a:lnTo>
                      <a:pt x="17" y="66"/>
                    </a:lnTo>
                    <a:lnTo>
                      <a:pt x="17" y="66"/>
                    </a:lnTo>
                    <a:lnTo>
                      <a:pt x="17" y="64"/>
                    </a:lnTo>
                    <a:lnTo>
                      <a:pt x="14" y="64"/>
                    </a:lnTo>
                    <a:lnTo>
                      <a:pt x="14" y="64"/>
                    </a:lnTo>
                    <a:lnTo>
                      <a:pt x="14" y="61"/>
                    </a:lnTo>
                    <a:lnTo>
                      <a:pt x="14" y="61"/>
                    </a:lnTo>
                    <a:lnTo>
                      <a:pt x="14" y="59"/>
                    </a:lnTo>
                    <a:lnTo>
                      <a:pt x="14" y="59"/>
                    </a:lnTo>
                    <a:lnTo>
                      <a:pt x="17" y="59"/>
                    </a:lnTo>
                    <a:lnTo>
                      <a:pt x="17" y="57"/>
                    </a:lnTo>
                    <a:lnTo>
                      <a:pt x="14" y="57"/>
                    </a:lnTo>
                    <a:lnTo>
                      <a:pt x="14" y="57"/>
                    </a:lnTo>
                    <a:lnTo>
                      <a:pt x="14" y="57"/>
                    </a:lnTo>
                    <a:lnTo>
                      <a:pt x="17" y="57"/>
                    </a:lnTo>
                    <a:lnTo>
                      <a:pt x="17" y="57"/>
                    </a:lnTo>
                    <a:lnTo>
                      <a:pt x="17" y="54"/>
                    </a:lnTo>
                    <a:lnTo>
                      <a:pt x="17" y="54"/>
                    </a:lnTo>
                    <a:lnTo>
                      <a:pt x="17" y="54"/>
                    </a:lnTo>
                    <a:lnTo>
                      <a:pt x="17" y="54"/>
                    </a:lnTo>
                    <a:lnTo>
                      <a:pt x="17" y="52"/>
                    </a:lnTo>
                    <a:lnTo>
                      <a:pt x="17" y="52"/>
                    </a:lnTo>
                    <a:lnTo>
                      <a:pt x="17" y="52"/>
                    </a:lnTo>
                    <a:lnTo>
                      <a:pt x="14" y="52"/>
                    </a:lnTo>
                    <a:lnTo>
                      <a:pt x="14" y="50"/>
                    </a:lnTo>
                    <a:lnTo>
                      <a:pt x="14" y="50"/>
                    </a:lnTo>
                    <a:lnTo>
                      <a:pt x="14" y="52"/>
                    </a:lnTo>
                    <a:lnTo>
                      <a:pt x="12" y="52"/>
                    </a:lnTo>
                    <a:lnTo>
                      <a:pt x="12" y="50"/>
                    </a:lnTo>
                    <a:lnTo>
                      <a:pt x="12" y="50"/>
                    </a:lnTo>
                    <a:lnTo>
                      <a:pt x="12" y="50"/>
                    </a:lnTo>
                    <a:lnTo>
                      <a:pt x="12" y="52"/>
                    </a:lnTo>
                    <a:lnTo>
                      <a:pt x="10" y="52"/>
                    </a:lnTo>
                    <a:lnTo>
                      <a:pt x="10" y="52"/>
                    </a:lnTo>
                    <a:lnTo>
                      <a:pt x="10" y="52"/>
                    </a:lnTo>
                    <a:lnTo>
                      <a:pt x="10" y="50"/>
                    </a:lnTo>
                    <a:lnTo>
                      <a:pt x="7" y="50"/>
                    </a:lnTo>
                    <a:lnTo>
                      <a:pt x="7" y="52"/>
                    </a:lnTo>
                    <a:lnTo>
                      <a:pt x="7" y="52"/>
                    </a:lnTo>
                    <a:lnTo>
                      <a:pt x="7" y="50"/>
                    </a:lnTo>
                    <a:lnTo>
                      <a:pt x="5" y="50"/>
                    </a:lnTo>
                    <a:lnTo>
                      <a:pt x="5" y="50"/>
                    </a:lnTo>
                    <a:lnTo>
                      <a:pt x="5" y="47"/>
                    </a:lnTo>
                    <a:lnTo>
                      <a:pt x="5" y="47"/>
                    </a:lnTo>
                    <a:lnTo>
                      <a:pt x="5" y="47"/>
                    </a:lnTo>
                    <a:lnTo>
                      <a:pt x="5" y="47"/>
                    </a:lnTo>
                    <a:lnTo>
                      <a:pt x="3" y="47"/>
                    </a:lnTo>
                    <a:lnTo>
                      <a:pt x="3" y="47"/>
                    </a:lnTo>
                    <a:lnTo>
                      <a:pt x="3" y="47"/>
                    </a:lnTo>
                    <a:lnTo>
                      <a:pt x="3" y="47"/>
                    </a:lnTo>
                    <a:lnTo>
                      <a:pt x="0" y="47"/>
                    </a:lnTo>
                    <a:lnTo>
                      <a:pt x="0" y="45"/>
                    </a:lnTo>
                    <a:lnTo>
                      <a:pt x="0" y="45"/>
                    </a:lnTo>
                    <a:lnTo>
                      <a:pt x="0" y="45"/>
                    </a:lnTo>
                    <a:lnTo>
                      <a:pt x="0" y="45"/>
                    </a:lnTo>
                    <a:lnTo>
                      <a:pt x="3" y="45"/>
                    </a:lnTo>
                    <a:lnTo>
                      <a:pt x="3" y="42"/>
                    </a:lnTo>
                    <a:lnTo>
                      <a:pt x="3" y="42"/>
                    </a:lnTo>
                    <a:lnTo>
                      <a:pt x="3" y="42"/>
                    </a:lnTo>
                    <a:lnTo>
                      <a:pt x="3" y="40"/>
                    </a:lnTo>
                    <a:lnTo>
                      <a:pt x="3" y="40"/>
                    </a:lnTo>
                    <a:lnTo>
                      <a:pt x="3" y="40"/>
                    </a:lnTo>
                    <a:lnTo>
                      <a:pt x="3" y="38"/>
                    </a:lnTo>
                    <a:lnTo>
                      <a:pt x="0" y="38"/>
                    </a:lnTo>
                    <a:lnTo>
                      <a:pt x="0" y="38"/>
                    </a:lnTo>
                    <a:lnTo>
                      <a:pt x="3" y="38"/>
                    </a:lnTo>
                    <a:lnTo>
                      <a:pt x="3" y="38"/>
                    </a:lnTo>
                    <a:lnTo>
                      <a:pt x="3" y="38"/>
                    </a:lnTo>
                    <a:lnTo>
                      <a:pt x="3" y="38"/>
                    </a:lnTo>
                    <a:lnTo>
                      <a:pt x="5" y="38"/>
                    </a:lnTo>
                    <a:lnTo>
                      <a:pt x="5" y="38"/>
                    </a:lnTo>
                    <a:lnTo>
                      <a:pt x="5" y="35"/>
                    </a:lnTo>
                    <a:lnTo>
                      <a:pt x="5" y="35"/>
                    </a:lnTo>
                    <a:lnTo>
                      <a:pt x="7" y="35"/>
                    </a:lnTo>
                    <a:lnTo>
                      <a:pt x="7" y="35"/>
                    </a:lnTo>
                    <a:lnTo>
                      <a:pt x="7" y="35"/>
                    </a:lnTo>
                    <a:lnTo>
                      <a:pt x="7" y="35"/>
                    </a:lnTo>
                    <a:lnTo>
                      <a:pt x="10" y="35"/>
                    </a:lnTo>
                    <a:lnTo>
                      <a:pt x="10" y="35"/>
                    </a:lnTo>
                    <a:lnTo>
                      <a:pt x="10" y="35"/>
                    </a:lnTo>
                    <a:lnTo>
                      <a:pt x="10" y="35"/>
                    </a:lnTo>
                    <a:lnTo>
                      <a:pt x="10" y="35"/>
                    </a:lnTo>
                    <a:lnTo>
                      <a:pt x="12" y="35"/>
                    </a:lnTo>
                    <a:lnTo>
                      <a:pt x="12" y="38"/>
                    </a:lnTo>
                    <a:lnTo>
                      <a:pt x="12" y="38"/>
                    </a:lnTo>
                    <a:lnTo>
                      <a:pt x="12" y="38"/>
                    </a:lnTo>
                    <a:lnTo>
                      <a:pt x="14" y="38"/>
                    </a:lnTo>
                    <a:lnTo>
                      <a:pt x="14" y="38"/>
                    </a:lnTo>
                    <a:lnTo>
                      <a:pt x="17" y="38"/>
                    </a:lnTo>
                    <a:lnTo>
                      <a:pt x="17" y="38"/>
                    </a:lnTo>
                    <a:lnTo>
                      <a:pt x="17" y="38"/>
                    </a:lnTo>
                    <a:lnTo>
                      <a:pt x="17" y="38"/>
                    </a:lnTo>
                    <a:lnTo>
                      <a:pt x="19" y="38"/>
                    </a:lnTo>
                    <a:lnTo>
                      <a:pt x="19" y="38"/>
                    </a:lnTo>
                    <a:lnTo>
                      <a:pt x="19" y="38"/>
                    </a:lnTo>
                    <a:lnTo>
                      <a:pt x="21" y="38"/>
                    </a:lnTo>
                    <a:lnTo>
                      <a:pt x="21" y="38"/>
                    </a:lnTo>
                    <a:lnTo>
                      <a:pt x="24" y="38"/>
                    </a:lnTo>
                    <a:lnTo>
                      <a:pt x="24" y="38"/>
                    </a:lnTo>
                    <a:lnTo>
                      <a:pt x="24" y="38"/>
                    </a:lnTo>
                    <a:lnTo>
                      <a:pt x="24" y="38"/>
                    </a:lnTo>
                    <a:lnTo>
                      <a:pt x="26" y="38"/>
                    </a:lnTo>
                    <a:lnTo>
                      <a:pt x="26" y="35"/>
                    </a:lnTo>
                    <a:lnTo>
                      <a:pt x="26" y="35"/>
                    </a:lnTo>
                    <a:lnTo>
                      <a:pt x="26" y="35"/>
                    </a:lnTo>
                    <a:lnTo>
                      <a:pt x="26" y="33"/>
                    </a:lnTo>
                    <a:lnTo>
                      <a:pt x="26" y="33"/>
                    </a:lnTo>
                    <a:lnTo>
                      <a:pt x="26" y="33"/>
                    </a:lnTo>
                    <a:lnTo>
                      <a:pt x="26" y="33"/>
                    </a:lnTo>
                    <a:lnTo>
                      <a:pt x="26" y="31"/>
                    </a:lnTo>
                    <a:lnTo>
                      <a:pt x="29" y="31"/>
                    </a:lnTo>
                    <a:lnTo>
                      <a:pt x="29" y="31"/>
                    </a:lnTo>
                    <a:lnTo>
                      <a:pt x="29" y="28"/>
                    </a:lnTo>
                    <a:lnTo>
                      <a:pt x="29" y="28"/>
                    </a:lnTo>
                    <a:lnTo>
                      <a:pt x="29" y="28"/>
                    </a:lnTo>
                    <a:lnTo>
                      <a:pt x="29" y="31"/>
                    </a:lnTo>
                    <a:lnTo>
                      <a:pt x="31" y="31"/>
                    </a:lnTo>
                    <a:lnTo>
                      <a:pt x="31" y="28"/>
                    </a:lnTo>
                    <a:lnTo>
                      <a:pt x="31" y="28"/>
                    </a:lnTo>
                    <a:lnTo>
                      <a:pt x="31" y="28"/>
                    </a:lnTo>
                    <a:lnTo>
                      <a:pt x="33" y="28"/>
                    </a:lnTo>
                    <a:lnTo>
                      <a:pt x="33" y="28"/>
                    </a:lnTo>
                    <a:lnTo>
                      <a:pt x="31" y="28"/>
                    </a:lnTo>
                    <a:lnTo>
                      <a:pt x="31" y="28"/>
                    </a:lnTo>
                    <a:lnTo>
                      <a:pt x="31" y="28"/>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6" name="Freeform 38"/>
              <p:cNvSpPr>
                <a:spLocks/>
              </p:cNvSpPr>
              <p:nvPr/>
            </p:nvSpPr>
            <p:spPr bwMode="auto">
              <a:xfrm>
                <a:off x="2277" y="1713"/>
                <a:ext cx="166" cy="111"/>
              </a:xfrm>
              <a:custGeom>
                <a:avLst/>
                <a:gdLst/>
                <a:ahLst/>
                <a:cxnLst>
                  <a:cxn ang="0">
                    <a:pos x="29" y="23"/>
                  </a:cxn>
                  <a:cxn ang="0">
                    <a:pos x="31" y="21"/>
                  </a:cxn>
                  <a:cxn ang="0">
                    <a:pos x="43" y="16"/>
                  </a:cxn>
                  <a:cxn ang="0">
                    <a:pos x="43" y="7"/>
                  </a:cxn>
                  <a:cxn ang="0">
                    <a:pos x="52" y="7"/>
                  </a:cxn>
                  <a:cxn ang="0">
                    <a:pos x="64" y="5"/>
                  </a:cxn>
                  <a:cxn ang="0">
                    <a:pos x="71" y="5"/>
                  </a:cxn>
                  <a:cxn ang="0">
                    <a:pos x="69" y="12"/>
                  </a:cxn>
                  <a:cxn ang="0">
                    <a:pos x="69" y="19"/>
                  </a:cxn>
                  <a:cxn ang="0">
                    <a:pos x="74" y="21"/>
                  </a:cxn>
                  <a:cxn ang="0">
                    <a:pos x="66" y="28"/>
                  </a:cxn>
                  <a:cxn ang="0">
                    <a:pos x="59" y="21"/>
                  </a:cxn>
                  <a:cxn ang="0">
                    <a:pos x="47" y="23"/>
                  </a:cxn>
                  <a:cxn ang="0">
                    <a:pos x="43" y="28"/>
                  </a:cxn>
                  <a:cxn ang="0">
                    <a:pos x="47" y="38"/>
                  </a:cxn>
                  <a:cxn ang="0">
                    <a:pos x="57" y="38"/>
                  </a:cxn>
                  <a:cxn ang="0">
                    <a:pos x="69" y="38"/>
                  </a:cxn>
                  <a:cxn ang="0">
                    <a:pos x="78" y="40"/>
                  </a:cxn>
                  <a:cxn ang="0">
                    <a:pos x="90" y="38"/>
                  </a:cxn>
                  <a:cxn ang="0">
                    <a:pos x="97" y="45"/>
                  </a:cxn>
                  <a:cxn ang="0">
                    <a:pos x="104" y="47"/>
                  </a:cxn>
                  <a:cxn ang="0">
                    <a:pos x="114" y="42"/>
                  </a:cxn>
                  <a:cxn ang="0">
                    <a:pos x="126" y="42"/>
                  </a:cxn>
                  <a:cxn ang="0">
                    <a:pos x="135" y="45"/>
                  </a:cxn>
                  <a:cxn ang="0">
                    <a:pos x="137" y="54"/>
                  </a:cxn>
                  <a:cxn ang="0">
                    <a:pos x="142" y="64"/>
                  </a:cxn>
                  <a:cxn ang="0">
                    <a:pos x="152" y="61"/>
                  </a:cxn>
                  <a:cxn ang="0">
                    <a:pos x="159" y="66"/>
                  </a:cxn>
                  <a:cxn ang="0">
                    <a:pos x="163" y="80"/>
                  </a:cxn>
                  <a:cxn ang="0">
                    <a:pos x="166" y="90"/>
                  </a:cxn>
                  <a:cxn ang="0">
                    <a:pos x="159" y="92"/>
                  </a:cxn>
                  <a:cxn ang="0">
                    <a:pos x="147" y="92"/>
                  </a:cxn>
                  <a:cxn ang="0">
                    <a:pos x="135" y="97"/>
                  </a:cxn>
                  <a:cxn ang="0">
                    <a:pos x="128" y="90"/>
                  </a:cxn>
                  <a:cxn ang="0">
                    <a:pos x="118" y="97"/>
                  </a:cxn>
                  <a:cxn ang="0">
                    <a:pos x="109" y="102"/>
                  </a:cxn>
                  <a:cxn ang="0">
                    <a:pos x="97" y="109"/>
                  </a:cxn>
                  <a:cxn ang="0">
                    <a:pos x="90" y="106"/>
                  </a:cxn>
                  <a:cxn ang="0">
                    <a:pos x="88" y="92"/>
                  </a:cxn>
                  <a:cxn ang="0">
                    <a:pos x="90" y="78"/>
                  </a:cxn>
                  <a:cxn ang="0">
                    <a:pos x="85" y="73"/>
                  </a:cxn>
                  <a:cxn ang="0">
                    <a:pos x="78" y="66"/>
                  </a:cxn>
                  <a:cxn ang="0">
                    <a:pos x="69" y="69"/>
                  </a:cxn>
                  <a:cxn ang="0">
                    <a:pos x="62" y="78"/>
                  </a:cxn>
                  <a:cxn ang="0">
                    <a:pos x="59" y="87"/>
                  </a:cxn>
                  <a:cxn ang="0">
                    <a:pos x="47" y="87"/>
                  </a:cxn>
                  <a:cxn ang="0">
                    <a:pos x="43" y="97"/>
                  </a:cxn>
                  <a:cxn ang="0">
                    <a:pos x="33" y="95"/>
                  </a:cxn>
                  <a:cxn ang="0">
                    <a:pos x="24" y="97"/>
                  </a:cxn>
                  <a:cxn ang="0">
                    <a:pos x="12" y="104"/>
                  </a:cxn>
                  <a:cxn ang="0">
                    <a:pos x="10" y="92"/>
                  </a:cxn>
                  <a:cxn ang="0">
                    <a:pos x="14" y="80"/>
                  </a:cxn>
                  <a:cxn ang="0">
                    <a:pos x="21" y="71"/>
                  </a:cxn>
                  <a:cxn ang="0">
                    <a:pos x="14" y="61"/>
                  </a:cxn>
                  <a:cxn ang="0">
                    <a:pos x="17" y="52"/>
                  </a:cxn>
                  <a:cxn ang="0">
                    <a:pos x="7" y="50"/>
                  </a:cxn>
                  <a:cxn ang="0">
                    <a:pos x="3" y="42"/>
                  </a:cxn>
                  <a:cxn ang="0">
                    <a:pos x="7" y="35"/>
                  </a:cxn>
                  <a:cxn ang="0">
                    <a:pos x="17" y="38"/>
                  </a:cxn>
                  <a:cxn ang="0">
                    <a:pos x="26" y="33"/>
                  </a:cxn>
                  <a:cxn ang="0">
                    <a:pos x="31" y="28"/>
                  </a:cxn>
                </a:cxnLst>
                <a:rect l="0" t="0" r="r" b="b"/>
                <a:pathLst>
                  <a:path w="166" h="111">
                    <a:moveTo>
                      <a:pt x="31" y="28"/>
                    </a:moveTo>
                    <a:lnTo>
                      <a:pt x="31" y="26"/>
                    </a:lnTo>
                    <a:lnTo>
                      <a:pt x="31" y="26"/>
                    </a:lnTo>
                    <a:lnTo>
                      <a:pt x="31" y="26"/>
                    </a:lnTo>
                    <a:lnTo>
                      <a:pt x="31" y="23"/>
                    </a:lnTo>
                    <a:lnTo>
                      <a:pt x="33" y="23"/>
                    </a:lnTo>
                    <a:lnTo>
                      <a:pt x="33" y="23"/>
                    </a:lnTo>
                    <a:lnTo>
                      <a:pt x="36" y="23"/>
                    </a:lnTo>
                    <a:lnTo>
                      <a:pt x="36" y="23"/>
                    </a:lnTo>
                    <a:lnTo>
                      <a:pt x="36" y="21"/>
                    </a:lnTo>
                    <a:lnTo>
                      <a:pt x="33" y="21"/>
                    </a:lnTo>
                    <a:lnTo>
                      <a:pt x="33" y="21"/>
                    </a:lnTo>
                    <a:lnTo>
                      <a:pt x="31" y="21"/>
                    </a:lnTo>
                    <a:lnTo>
                      <a:pt x="31" y="23"/>
                    </a:lnTo>
                    <a:lnTo>
                      <a:pt x="31" y="23"/>
                    </a:lnTo>
                    <a:lnTo>
                      <a:pt x="31" y="23"/>
                    </a:lnTo>
                    <a:lnTo>
                      <a:pt x="29" y="23"/>
                    </a:lnTo>
                    <a:lnTo>
                      <a:pt x="29" y="23"/>
                    </a:lnTo>
                    <a:lnTo>
                      <a:pt x="29" y="23"/>
                    </a:lnTo>
                    <a:lnTo>
                      <a:pt x="29" y="23"/>
                    </a:lnTo>
                    <a:lnTo>
                      <a:pt x="26" y="23"/>
                    </a:lnTo>
                    <a:lnTo>
                      <a:pt x="26" y="23"/>
                    </a:lnTo>
                    <a:lnTo>
                      <a:pt x="26" y="23"/>
                    </a:lnTo>
                    <a:lnTo>
                      <a:pt x="24" y="23"/>
                    </a:lnTo>
                    <a:lnTo>
                      <a:pt x="24" y="21"/>
                    </a:lnTo>
                    <a:lnTo>
                      <a:pt x="26" y="21"/>
                    </a:lnTo>
                    <a:lnTo>
                      <a:pt x="26" y="21"/>
                    </a:lnTo>
                    <a:lnTo>
                      <a:pt x="29" y="21"/>
                    </a:lnTo>
                    <a:lnTo>
                      <a:pt x="29" y="21"/>
                    </a:lnTo>
                    <a:lnTo>
                      <a:pt x="29" y="21"/>
                    </a:lnTo>
                    <a:lnTo>
                      <a:pt x="29" y="21"/>
                    </a:lnTo>
                    <a:lnTo>
                      <a:pt x="31" y="21"/>
                    </a:lnTo>
                    <a:lnTo>
                      <a:pt x="31" y="21"/>
                    </a:lnTo>
                    <a:lnTo>
                      <a:pt x="31" y="21"/>
                    </a:lnTo>
                    <a:lnTo>
                      <a:pt x="33" y="21"/>
                    </a:lnTo>
                    <a:lnTo>
                      <a:pt x="33" y="21"/>
                    </a:lnTo>
                    <a:lnTo>
                      <a:pt x="36" y="21"/>
                    </a:lnTo>
                    <a:lnTo>
                      <a:pt x="36" y="21"/>
                    </a:lnTo>
                    <a:lnTo>
                      <a:pt x="36" y="21"/>
                    </a:lnTo>
                    <a:lnTo>
                      <a:pt x="38" y="21"/>
                    </a:lnTo>
                    <a:lnTo>
                      <a:pt x="38" y="21"/>
                    </a:lnTo>
                    <a:lnTo>
                      <a:pt x="38" y="21"/>
                    </a:lnTo>
                    <a:lnTo>
                      <a:pt x="40" y="21"/>
                    </a:lnTo>
                    <a:lnTo>
                      <a:pt x="40" y="21"/>
                    </a:lnTo>
                    <a:lnTo>
                      <a:pt x="40" y="19"/>
                    </a:lnTo>
                    <a:lnTo>
                      <a:pt x="40" y="19"/>
                    </a:lnTo>
                    <a:lnTo>
                      <a:pt x="40" y="19"/>
                    </a:lnTo>
                    <a:lnTo>
                      <a:pt x="40" y="19"/>
                    </a:lnTo>
                    <a:lnTo>
                      <a:pt x="43" y="19"/>
                    </a:lnTo>
                    <a:lnTo>
                      <a:pt x="43" y="19"/>
                    </a:lnTo>
                    <a:lnTo>
                      <a:pt x="43" y="16"/>
                    </a:lnTo>
                    <a:lnTo>
                      <a:pt x="40" y="16"/>
                    </a:lnTo>
                    <a:lnTo>
                      <a:pt x="40" y="16"/>
                    </a:lnTo>
                    <a:lnTo>
                      <a:pt x="40" y="14"/>
                    </a:lnTo>
                    <a:lnTo>
                      <a:pt x="40" y="14"/>
                    </a:lnTo>
                    <a:lnTo>
                      <a:pt x="40" y="14"/>
                    </a:lnTo>
                    <a:lnTo>
                      <a:pt x="40" y="12"/>
                    </a:lnTo>
                    <a:lnTo>
                      <a:pt x="40" y="12"/>
                    </a:lnTo>
                    <a:lnTo>
                      <a:pt x="40" y="12"/>
                    </a:lnTo>
                    <a:lnTo>
                      <a:pt x="43" y="12"/>
                    </a:lnTo>
                    <a:lnTo>
                      <a:pt x="43" y="12"/>
                    </a:lnTo>
                    <a:lnTo>
                      <a:pt x="43" y="9"/>
                    </a:lnTo>
                    <a:lnTo>
                      <a:pt x="43" y="9"/>
                    </a:lnTo>
                    <a:lnTo>
                      <a:pt x="43" y="9"/>
                    </a:lnTo>
                    <a:lnTo>
                      <a:pt x="43" y="7"/>
                    </a:lnTo>
                    <a:lnTo>
                      <a:pt x="43" y="7"/>
                    </a:lnTo>
                    <a:lnTo>
                      <a:pt x="43" y="7"/>
                    </a:lnTo>
                    <a:lnTo>
                      <a:pt x="43" y="7"/>
                    </a:lnTo>
                    <a:lnTo>
                      <a:pt x="43" y="7"/>
                    </a:lnTo>
                    <a:lnTo>
                      <a:pt x="45" y="7"/>
                    </a:lnTo>
                    <a:lnTo>
                      <a:pt x="45" y="7"/>
                    </a:lnTo>
                    <a:lnTo>
                      <a:pt x="45" y="7"/>
                    </a:lnTo>
                    <a:lnTo>
                      <a:pt x="45" y="7"/>
                    </a:lnTo>
                    <a:lnTo>
                      <a:pt x="45" y="7"/>
                    </a:lnTo>
                    <a:lnTo>
                      <a:pt x="47" y="7"/>
                    </a:lnTo>
                    <a:lnTo>
                      <a:pt x="47" y="9"/>
                    </a:lnTo>
                    <a:lnTo>
                      <a:pt x="47" y="9"/>
                    </a:lnTo>
                    <a:lnTo>
                      <a:pt x="50" y="9"/>
                    </a:lnTo>
                    <a:lnTo>
                      <a:pt x="50" y="9"/>
                    </a:lnTo>
                    <a:lnTo>
                      <a:pt x="50" y="9"/>
                    </a:lnTo>
                    <a:lnTo>
                      <a:pt x="50" y="9"/>
                    </a:lnTo>
                    <a:lnTo>
                      <a:pt x="50" y="9"/>
                    </a:lnTo>
                    <a:lnTo>
                      <a:pt x="52" y="9"/>
                    </a:lnTo>
                    <a:lnTo>
                      <a:pt x="52" y="7"/>
                    </a:lnTo>
                    <a:lnTo>
                      <a:pt x="52" y="7"/>
                    </a:lnTo>
                    <a:lnTo>
                      <a:pt x="52" y="7"/>
                    </a:lnTo>
                    <a:lnTo>
                      <a:pt x="55" y="7"/>
                    </a:lnTo>
                    <a:lnTo>
                      <a:pt x="55" y="7"/>
                    </a:lnTo>
                    <a:lnTo>
                      <a:pt x="55" y="7"/>
                    </a:lnTo>
                    <a:lnTo>
                      <a:pt x="57" y="7"/>
                    </a:lnTo>
                    <a:lnTo>
                      <a:pt x="57" y="7"/>
                    </a:lnTo>
                    <a:lnTo>
                      <a:pt x="57" y="7"/>
                    </a:lnTo>
                    <a:lnTo>
                      <a:pt x="57" y="7"/>
                    </a:lnTo>
                    <a:lnTo>
                      <a:pt x="59" y="7"/>
                    </a:lnTo>
                    <a:lnTo>
                      <a:pt x="59" y="5"/>
                    </a:lnTo>
                    <a:lnTo>
                      <a:pt x="59" y="5"/>
                    </a:lnTo>
                    <a:lnTo>
                      <a:pt x="59" y="5"/>
                    </a:lnTo>
                    <a:lnTo>
                      <a:pt x="62" y="5"/>
                    </a:lnTo>
                    <a:lnTo>
                      <a:pt x="62" y="5"/>
                    </a:lnTo>
                    <a:lnTo>
                      <a:pt x="62" y="5"/>
                    </a:lnTo>
                    <a:lnTo>
                      <a:pt x="64" y="5"/>
                    </a:lnTo>
                    <a:lnTo>
                      <a:pt x="64" y="5"/>
                    </a:lnTo>
                    <a:lnTo>
                      <a:pt x="64" y="2"/>
                    </a:lnTo>
                    <a:lnTo>
                      <a:pt x="64" y="2"/>
                    </a:lnTo>
                    <a:lnTo>
                      <a:pt x="64" y="2"/>
                    </a:lnTo>
                    <a:lnTo>
                      <a:pt x="64" y="0"/>
                    </a:lnTo>
                    <a:lnTo>
                      <a:pt x="64" y="0"/>
                    </a:lnTo>
                    <a:lnTo>
                      <a:pt x="66" y="0"/>
                    </a:lnTo>
                    <a:lnTo>
                      <a:pt x="66" y="0"/>
                    </a:lnTo>
                    <a:lnTo>
                      <a:pt x="66" y="0"/>
                    </a:lnTo>
                    <a:lnTo>
                      <a:pt x="69" y="0"/>
                    </a:lnTo>
                    <a:lnTo>
                      <a:pt x="69" y="2"/>
                    </a:lnTo>
                    <a:lnTo>
                      <a:pt x="69" y="2"/>
                    </a:lnTo>
                    <a:lnTo>
                      <a:pt x="69" y="2"/>
                    </a:lnTo>
                    <a:lnTo>
                      <a:pt x="69" y="2"/>
                    </a:lnTo>
                    <a:lnTo>
                      <a:pt x="69" y="5"/>
                    </a:lnTo>
                    <a:lnTo>
                      <a:pt x="71" y="5"/>
                    </a:lnTo>
                    <a:lnTo>
                      <a:pt x="71" y="5"/>
                    </a:lnTo>
                    <a:lnTo>
                      <a:pt x="71" y="5"/>
                    </a:lnTo>
                    <a:lnTo>
                      <a:pt x="71" y="7"/>
                    </a:lnTo>
                    <a:lnTo>
                      <a:pt x="71" y="7"/>
                    </a:lnTo>
                    <a:lnTo>
                      <a:pt x="71" y="7"/>
                    </a:lnTo>
                    <a:lnTo>
                      <a:pt x="71" y="7"/>
                    </a:lnTo>
                    <a:lnTo>
                      <a:pt x="71" y="7"/>
                    </a:lnTo>
                    <a:lnTo>
                      <a:pt x="74" y="7"/>
                    </a:lnTo>
                    <a:lnTo>
                      <a:pt x="74" y="7"/>
                    </a:lnTo>
                    <a:lnTo>
                      <a:pt x="71" y="7"/>
                    </a:lnTo>
                    <a:lnTo>
                      <a:pt x="71" y="9"/>
                    </a:lnTo>
                    <a:lnTo>
                      <a:pt x="71" y="9"/>
                    </a:lnTo>
                    <a:lnTo>
                      <a:pt x="71" y="9"/>
                    </a:lnTo>
                    <a:lnTo>
                      <a:pt x="71" y="9"/>
                    </a:lnTo>
                    <a:lnTo>
                      <a:pt x="69" y="9"/>
                    </a:lnTo>
                    <a:lnTo>
                      <a:pt x="69" y="12"/>
                    </a:lnTo>
                    <a:lnTo>
                      <a:pt x="69" y="12"/>
                    </a:lnTo>
                    <a:lnTo>
                      <a:pt x="69" y="12"/>
                    </a:lnTo>
                    <a:lnTo>
                      <a:pt x="69" y="12"/>
                    </a:lnTo>
                    <a:lnTo>
                      <a:pt x="66" y="12"/>
                    </a:lnTo>
                    <a:lnTo>
                      <a:pt x="66" y="14"/>
                    </a:lnTo>
                    <a:lnTo>
                      <a:pt x="66" y="14"/>
                    </a:lnTo>
                    <a:lnTo>
                      <a:pt x="64" y="14"/>
                    </a:lnTo>
                    <a:lnTo>
                      <a:pt x="64" y="14"/>
                    </a:lnTo>
                    <a:lnTo>
                      <a:pt x="64" y="14"/>
                    </a:lnTo>
                    <a:lnTo>
                      <a:pt x="64" y="14"/>
                    </a:lnTo>
                    <a:lnTo>
                      <a:pt x="64" y="16"/>
                    </a:lnTo>
                    <a:lnTo>
                      <a:pt x="64" y="16"/>
                    </a:lnTo>
                    <a:lnTo>
                      <a:pt x="64" y="16"/>
                    </a:lnTo>
                    <a:lnTo>
                      <a:pt x="64" y="16"/>
                    </a:lnTo>
                    <a:lnTo>
                      <a:pt x="66" y="16"/>
                    </a:lnTo>
                    <a:lnTo>
                      <a:pt x="66" y="16"/>
                    </a:lnTo>
                    <a:lnTo>
                      <a:pt x="69" y="16"/>
                    </a:lnTo>
                    <a:lnTo>
                      <a:pt x="69" y="19"/>
                    </a:lnTo>
                    <a:lnTo>
                      <a:pt x="69" y="19"/>
                    </a:lnTo>
                    <a:lnTo>
                      <a:pt x="69" y="19"/>
                    </a:lnTo>
                    <a:lnTo>
                      <a:pt x="69" y="19"/>
                    </a:lnTo>
                    <a:lnTo>
                      <a:pt x="69" y="21"/>
                    </a:lnTo>
                    <a:lnTo>
                      <a:pt x="69" y="21"/>
                    </a:lnTo>
                    <a:lnTo>
                      <a:pt x="69" y="21"/>
                    </a:lnTo>
                    <a:lnTo>
                      <a:pt x="71" y="21"/>
                    </a:lnTo>
                    <a:lnTo>
                      <a:pt x="71" y="21"/>
                    </a:lnTo>
                    <a:lnTo>
                      <a:pt x="71" y="21"/>
                    </a:lnTo>
                    <a:lnTo>
                      <a:pt x="74" y="21"/>
                    </a:lnTo>
                    <a:lnTo>
                      <a:pt x="74" y="21"/>
                    </a:lnTo>
                    <a:lnTo>
                      <a:pt x="74" y="21"/>
                    </a:lnTo>
                    <a:lnTo>
                      <a:pt x="76" y="21"/>
                    </a:lnTo>
                    <a:lnTo>
                      <a:pt x="76" y="21"/>
                    </a:lnTo>
                    <a:lnTo>
                      <a:pt x="76" y="21"/>
                    </a:lnTo>
                    <a:lnTo>
                      <a:pt x="76" y="21"/>
                    </a:lnTo>
                    <a:lnTo>
                      <a:pt x="76" y="21"/>
                    </a:lnTo>
                    <a:lnTo>
                      <a:pt x="76" y="21"/>
                    </a:lnTo>
                    <a:lnTo>
                      <a:pt x="74" y="21"/>
                    </a:lnTo>
                    <a:lnTo>
                      <a:pt x="74" y="23"/>
                    </a:lnTo>
                    <a:lnTo>
                      <a:pt x="74" y="23"/>
                    </a:lnTo>
                    <a:lnTo>
                      <a:pt x="74" y="23"/>
                    </a:lnTo>
                    <a:lnTo>
                      <a:pt x="71" y="23"/>
                    </a:lnTo>
                    <a:lnTo>
                      <a:pt x="71" y="23"/>
                    </a:lnTo>
                    <a:lnTo>
                      <a:pt x="71" y="23"/>
                    </a:lnTo>
                    <a:lnTo>
                      <a:pt x="71" y="26"/>
                    </a:lnTo>
                    <a:lnTo>
                      <a:pt x="71" y="26"/>
                    </a:lnTo>
                    <a:lnTo>
                      <a:pt x="69" y="26"/>
                    </a:lnTo>
                    <a:lnTo>
                      <a:pt x="69" y="28"/>
                    </a:lnTo>
                    <a:lnTo>
                      <a:pt x="69" y="28"/>
                    </a:lnTo>
                    <a:lnTo>
                      <a:pt x="69" y="28"/>
                    </a:lnTo>
                    <a:lnTo>
                      <a:pt x="69" y="28"/>
                    </a:lnTo>
                    <a:lnTo>
                      <a:pt x="66" y="28"/>
                    </a:lnTo>
                    <a:lnTo>
                      <a:pt x="66" y="28"/>
                    </a:lnTo>
                    <a:lnTo>
                      <a:pt x="66" y="28"/>
                    </a:lnTo>
                    <a:lnTo>
                      <a:pt x="66" y="28"/>
                    </a:lnTo>
                    <a:lnTo>
                      <a:pt x="66" y="26"/>
                    </a:lnTo>
                    <a:lnTo>
                      <a:pt x="69" y="26"/>
                    </a:lnTo>
                    <a:lnTo>
                      <a:pt x="69" y="26"/>
                    </a:lnTo>
                    <a:lnTo>
                      <a:pt x="66" y="26"/>
                    </a:lnTo>
                    <a:lnTo>
                      <a:pt x="66" y="26"/>
                    </a:lnTo>
                    <a:lnTo>
                      <a:pt x="64" y="26"/>
                    </a:lnTo>
                    <a:lnTo>
                      <a:pt x="64" y="23"/>
                    </a:lnTo>
                    <a:lnTo>
                      <a:pt x="64" y="23"/>
                    </a:lnTo>
                    <a:lnTo>
                      <a:pt x="64" y="23"/>
                    </a:lnTo>
                    <a:lnTo>
                      <a:pt x="64" y="23"/>
                    </a:lnTo>
                    <a:lnTo>
                      <a:pt x="62" y="23"/>
                    </a:lnTo>
                    <a:lnTo>
                      <a:pt x="62" y="23"/>
                    </a:lnTo>
                    <a:lnTo>
                      <a:pt x="59" y="23"/>
                    </a:lnTo>
                    <a:lnTo>
                      <a:pt x="59" y="23"/>
                    </a:lnTo>
                    <a:lnTo>
                      <a:pt x="59" y="21"/>
                    </a:lnTo>
                    <a:lnTo>
                      <a:pt x="59" y="21"/>
                    </a:lnTo>
                    <a:lnTo>
                      <a:pt x="59" y="21"/>
                    </a:lnTo>
                    <a:lnTo>
                      <a:pt x="57" y="21"/>
                    </a:lnTo>
                    <a:lnTo>
                      <a:pt x="57" y="21"/>
                    </a:lnTo>
                    <a:lnTo>
                      <a:pt x="57" y="19"/>
                    </a:lnTo>
                    <a:lnTo>
                      <a:pt x="57" y="19"/>
                    </a:lnTo>
                    <a:lnTo>
                      <a:pt x="57" y="21"/>
                    </a:lnTo>
                    <a:lnTo>
                      <a:pt x="55" y="21"/>
                    </a:lnTo>
                    <a:lnTo>
                      <a:pt x="55" y="21"/>
                    </a:lnTo>
                    <a:lnTo>
                      <a:pt x="55" y="21"/>
                    </a:lnTo>
                    <a:lnTo>
                      <a:pt x="52" y="21"/>
                    </a:lnTo>
                    <a:lnTo>
                      <a:pt x="52" y="21"/>
                    </a:lnTo>
                    <a:lnTo>
                      <a:pt x="52" y="21"/>
                    </a:lnTo>
                    <a:lnTo>
                      <a:pt x="50" y="21"/>
                    </a:lnTo>
                    <a:lnTo>
                      <a:pt x="50" y="23"/>
                    </a:lnTo>
                    <a:lnTo>
                      <a:pt x="50" y="23"/>
                    </a:lnTo>
                    <a:lnTo>
                      <a:pt x="50" y="23"/>
                    </a:lnTo>
                    <a:lnTo>
                      <a:pt x="47" y="23"/>
                    </a:lnTo>
                    <a:lnTo>
                      <a:pt x="47" y="23"/>
                    </a:lnTo>
                    <a:lnTo>
                      <a:pt x="47" y="23"/>
                    </a:lnTo>
                    <a:lnTo>
                      <a:pt x="45" y="23"/>
                    </a:lnTo>
                    <a:lnTo>
                      <a:pt x="45" y="23"/>
                    </a:lnTo>
                    <a:lnTo>
                      <a:pt x="45" y="26"/>
                    </a:lnTo>
                    <a:lnTo>
                      <a:pt x="45" y="26"/>
                    </a:lnTo>
                    <a:lnTo>
                      <a:pt x="45" y="26"/>
                    </a:lnTo>
                    <a:lnTo>
                      <a:pt x="45" y="28"/>
                    </a:lnTo>
                    <a:lnTo>
                      <a:pt x="45" y="28"/>
                    </a:lnTo>
                    <a:lnTo>
                      <a:pt x="45" y="28"/>
                    </a:lnTo>
                    <a:lnTo>
                      <a:pt x="45" y="28"/>
                    </a:lnTo>
                    <a:lnTo>
                      <a:pt x="43" y="28"/>
                    </a:lnTo>
                    <a:lnTo>
                      <a:pt x="43" y="28"/>
                    </a:lnTo>
                    <a:lnTo>
                      <a:pt x="43" y="28"/>
                    </a:lnTo>
                    <a:lnTo>
                      <a:pt x="43" y="26"/>
                    </a:lnTo>
                    <a:lnTo>
                      <a:pt x="43" y="26"/>
                    </a:lnTo>
                    <a:lnTo>
                      <a:pt x="43" y="28"/>
                    </a:lnTo>
                    <a:lnTo>
                      <a:pt x="43" y="28"/>
                    </a:lnTo>
                    <a:lnTo>
                      <a:pt x="43" y="28"/>
                    </a:lnTo>
                    <a:lnTo>
                      <a:pt x="40" y="28"/>
                    </a:lnTo>
                    <a:lnTo>
                      <a:pt x="40" y="31"/>
                    </a:lnTo>
                    <a:lnTo>
                      <a:pt x="40" y="31"/>
                    </a:lnTo>
                    <a:lnTo>
                      <a:pt x="40" y="33"/>
                    </a:lnTo>
                    <a:lnTo>
                      <a:pt x="40" y="33"/>
                    </a:lnTo>
                    <a:lnTo>
                      <a:pt x="43" y="33"/>
                    </a:lnTo>
                    <a:lnTo>
                      <a:pt x="43" y="35"/>
                    </a:lnTo>
                    <a:lnTo>
                      <a:pt x="43" y="35"/>
                    </a:lnTo>
                    <a:lnTo>
                      <a:pt x="43" y="38"/>
                    </a:lnTo>
                    <a:lnTo>
                      <a:pt x="43" y="38"/>
                    </a:lnTo>
                    <a:lnTo>
                      <a:pt x="43" y="38"/>
                    </a:lnTo>
                    <a:lnTo>
                      <a:pt x="43" y="38"/>
                    </a:lnTo>
                    <a:lnTo>
                      <a:pt x="45" y="38"/>
                    </a:lnTo>
                    <a:lnTo>
                      <a:pt x="45" y="38"/>
                    </a:lnTo>
                    <a:lnTo>
                      <a:pt x="45" y="38"/>
                    </a:lnTo>
                    <a:lnTo>
                      <a:pt x="47" y="38"/>
                    </a:lnTo>
                    <a:lnTo>
                      <a:pt x="47" y="38"/>
                    </a:lnTo>
                    <a:lnTo>
                      <a:pt x="47" y="38"/>
                    </a:lnTo>
                    <a:lnTo>
                      <a:pt x="50" y="38"/>
                    </a:lnTo>
                    <a:lnTo>
                      <a:pt x="50" y="38"/>
                    </a:lnTo>
                    <a:lnTo>
                      <a:pt x="50" y="38"/>
                    </a:lnTo>
                    <a:lnTo>
                      <a:pt x="52" y="38"/>
                    </a:lnTo>
                    <a:lnTo>
                      <a:pt x="52" y="38"/>
                    </a:lnTo>
                    <a:lnTo>
                      <a:pt x="52" y="38"/>
                    </a:lnTo>
                    <a:lnTo>
                      <a:pt x="52" y="38"/>
                    </a:lnTo>
                    <a:lnTo>
                      <a:pt x="55" y="38"/>
                    </a:lnTo>
                    <a:lnTo>
                      <a:pt x="55" y="38"/>
                    </a:lnTo>
                    <a:lnTo>
                      <a:pt x="55" y="38"/>
                    </a:lnTo>
                    <a:lnTo>
                      <a:pt x="55" y="38"/>
                    </a:lnTo>
                    <a:lnTo>
                      <a:pt x="57" y="38"/>
                    </a:lnTo>
                    <a:lnTo>
                      <a:pt x="57" y="38"/>
                    </a:lnTo>
                    <a:lnTo>
                      <a:pt x="57" y="38"/>
                    </a:lnTo>
                    <a:lnTo>
                      <a:pt x="57" y="38"/>
                    </a:lnTo>
                    <a:lnTo>
                      <a:pt x="59" y="38"/>
                    </a:lnTo>
                    <a:lnTo>
                      <a:pt x="59" y="38"/>
                    </a:lnTo>
                    <a:lnTo>
                      <a:pt x="59" y="38"/>
                    </a:lnTo>
                    <a:lnTo>
                      <a:pt x="62" y="38"/>
                    </a:lnTo>
                    <a:lnTo>
                      <a:pt x="62" y="38"/>
                    </a:lnTo>
                    <a:lnTo>
                      <a:pt x="62" y="38"/>
                    </a:lnTo>
                    <a:lnTo>
                      <a:pt x="64" y="38"/>
                    </a:lnTo>
                    <a:lnTo>
                      <a:pt x="64" y="38"/>
                    </a:lnTo>
                    <a:lnTo>
                      <a:pt x="64" y="38"/>
                    </a:lnTo>
                    <a:lnTo>
                      <a:pt x="64" y="38"/>
                    </a:lnTo>
                    <a:lnTo>
                      <a:pt x="66" y="38"/>
                    </a:lnTo>
                    <a:lnTo>
                      <a:pt x="66" y="38"/>
                    </a:lnTo>
                    <a:lnTo>
                      <a:pt x="66" y="35"/>
                    </a:lnTo>
                    <a:lnTo>
                      <a:pt x="69" y="35"/>
                    </a:lnTo>
                    <a:lnTo>
                      <a:pt x="69" y="38"/>
                    </a:lnTo>
                    <a:lnTo>
                      <a:pt x="69" y="38"/>
                    </a:lnTo>
                    <a:lnTo>
                      <a:pt x="69" y="38"/>
                    </a:lnTo>
                    <a:lnTo>
                      <a:pt x="71" y="38"/>
                    </a:lnTo>
                    <a:lnTo>
                      <a:pt x="71" y="38"/>
                    </a:lnTo>
                    <a:lnTo>
                      <a:pt x="71" y="38"/>
                    </a:lnTo>
                    <a:lnTo>
                      <a:pt x="71" y="38"/>
                    </a:lnTo>
                    <a:lnTo>
                      <a:pt x="71" y="38"/>
                    </a:lnTo>
                    <a:lnTo>
                      <a:pt x="71" y="40"/>
                    </a:lnTo>
                    <a:lnTo>
                      <a:pt x="71" y="40"/>
                    </a:lnTo>
                    <a:lnTo>
                      <a:pt x="71" y="42"/>
                    </a:lnTo>
                    <a:lnTo>
                      <a:pt x="74" y="42"/>
                    </a:lnTo>
                    <a:lnTo>
                      <a:pt x="74" y="42"/>
                    </a:lnTo>
                    <a:lnTo>
                      <a:pt x="76" y="42"/>
                    </a:lnTo>
                    <a:lnTo>
                      <a:pt x="76" y="42"/>
                    </a:lnTo>
                    <a:lnTo>
                      <a:pt x="76" y="42"/>
                    </a:lnTo>
                    <a:lnTo>
                      <a:pt x="76" y="40"/>
                    </a:lnTo>
                    <a:lnTo>
                      <a:pt x="78" y="40"/>
                    </a:lnTo>
                    <a:lnTo>
                      <a:pt x="78" y="40"/>
                    </a:lnTo>
                    <a:lnTo>
                      <a:pt x="78" y="40"/>
                    </a:lnTo>
                    <a:lnTo>
                      <a:pt x="78" y="40"/>
                    </a:lnTo>
                    <a:lnTo>
                      <a:pt x="78" y="38"/>
                    </a:lnTo>
                    <a:lnTo>
                      <a:pt x="81" y="38"/>
                    </a:lnTo>
                    <a:lnTo>
                      <a:pt x="81" y="38"/>
                    </a:lnTo>
                    <a:lnTo>
                      <a:pt x="83" y="38"/>
                    </a:lnTo>
                    <a:lnTo>
                      <a:pt x="83" y="38"/>
                    </a:lnTo>
                    <a:lnTo>
                      <a:pt x="83" y="38"/>
                    </a:lnTo>
                    <a:lnTo>
                      <a:pt x="83" y="38"/>
                    </a:lnTo>
                    <a:lnTo>
                      <a:pt x="85" y="38"/>
                    </a:lnTo>
                    <a:lnTo>
                      <a:pt x="85" y="38"/>
                    </a:lnTo>
                    <a:lnTo>
                      <a:pt x="85" y="38"/>
                    </a:lnTo>
                    <a:lnTo>
                      <a:pt x="85" y="38"/>
                    </a:lnTo>
                    <a:lnTo>
                      <a:pt x="88" y="38"/>
                    </a:lnTo>
                    <a:lnTo>
                      <a:pt x="88" y="38"/>
                    </a:lnTo>
                    <a:lnTo>
                      <a:pt x="90" y="38"/>
                    </a:lnTo>
                    <a:lnTo>
                      <a:pt x="90" y="38"/>
                    </a:lnTo>
                    <a:lnTo>
                      <a:pt x="90" y="38"/>
                    </a:lnTo>
                    <a:lnTo>
                      <a:pt x="90" y="40"/>
                    </a:lnTo>
                    <a:lnTo>
                      <a:pt x="90" y="40"/>
                    </a:lnTo>
                    <a:lnTo>
                      <a:pt x="90" y="40"/>
                    </a:lnTo>
                    <a:lnTo>
                      <a:pt x="92" y="40"/>
                    </a:lnTo>
                    <a:lnTo>
                      <a:pt x="92" y="40"/>
                    </a:lnTo>
                    <a:lnTo>
                      <a:pt x="92" y="40"/>
                    </a:lnTo>
                    <a:lnTo>
                      <a:pt x="95" y="40"/>
                    </a:lnTo>
                    <a:lnTo>
                      <a:pt x="95" y="40"/>
                    </a:lnTo>
                    <a:lnTo>
                      <a:pt x="95" y="42"/>
                    </a:lnTo>
                    <a:lnTo>
                      <a:pt x="92" y="42"/>
                    </a:lnTo>
                    <a:lnTo>
                      <a:pt x="92" y="42"/>
                    </a:lnTo>
                    <a:lnTo>
                      <a:pt x="92" y="45"/>
                    </a:lnTo>
                    <a:lnTo>
                      <a:pt x="95" y="45"/>
                    </a:lnTo>
                    <a:lnTo>
                      <a:pt x="95" y="45"/>
                    </a:lnTo>
                    <a:lnTo>
                      <a:pt x="95" y="45"/>
                    </a:lnTo>
                    <a:lnTo>
                      <a:pt x="95" y="45"/>
                    </a:lnTo>
                    <a:lnTo>
                      <a:pt x="97" y="45"/>
                    </a:lnTo>
                    <a:lnTo>
                      <a:pt x="97" y="45"/>
                    </a:lnTo>
                    <a:lnTo>
                      <a:pt x="97" y="45"/>
                    </a:lnTo>
                    <a:lnTo>
                      <a:pt x="97" y="42"/>
                    </a:lnTo>
                    <a:lnTo>
                      <a:pt x="100" y="42"/>
                    </a:lnTo>
                    <a:lnTo>
                      <a:pt x="100" y="42"/>
                    </a:lnTo>
                    <a:lnTo>
                      <a:pt x="100" y="42"/>
                    </a:lnTo>
                    <a:lnTo>
                      <a:pt x="100" y="42"/>
                    </a:lnTo>
                    <a:lnTo>
                      <a:pt x="102" y="42"/>
                    </a:lnTo>
                    <a:lnTo>
                      <a:pt x="102" y="45"/>
                    </a:lnTo>
                    <a:lnTo>
                      <a:pt x="102" y="45"/>
                    </a:lnTo>
                    <a:lnTo>
                      <a:pt x="102" y="45"/>
                    </a:lnTo>
                    <a:lnTo>
                      <a:pt x="102" y="45"/>
                    </a:lnTo>
                    <a:lnTo>
                      <a:pt x="104" y="45"/>
                    </a:lnTo>
                    <a:lnTo>
                      <a:pt x="104" y="47"/>
                    </a:lnTo>
                    <a:lnTo>
                      <a:pt x="104" y="47"/>
                    </a:lnTo>
                    <a:lnTo>
                      <a:pt x="104" y="47"/>
                    </a:lnTo>
                    <a:lnTo>
                      <a:pt x="104" y="47"/>
                    </a:lnTo>
                    <a:lnTo>
                      <a:pt x="104" y="47"/>
                    </a:lnTo>
                    <a:lnTo>
                      <a:pt x="104" y="45"/>
                    </a:lnTo>
                    <a:lnTo>
                      <a:pt x="104" y="45"/>
                    </a:lnTo>
                    <a:lnTo>
                      <a:pt x="107" y="45"/>
                    </a:lnTo>
                    <a:lnTo>
                      <a:pt x="107" y="42"/>
                    </a:lnTo>
                    <a:lnTo>
                      <a:pt x="107" y="42"/>
                    </a:lnTo>
                    <a:lnTo>
                      <a:pt x="109" y="42"/>
                    </a:lnTo>
                    <a:lnTo>
                      <a:pt x="109" y="42"/>
                    </a:lnTo>
                    <a:lnTo>
                      <a:pt x="109" y="42"/>
                    </a:lnTo>
                    <a:lnTo>
                      <a:pt x="109" y="42"/>
                    </a:lnTo>
                    <a:lnTo>
                      <a:pt x="111" y="42"/>
                    </a:lnTo>
                    <a:lnTo>
                      <a:pt x="111" y="42"/>
                    </a:lnTo>
                    <a:lnTo>
                      <a:pt x="111" y="42"/>
                    </a:lnTo>
                    <a:lnTo>
                      <a:pt x="111" y="42"/>
                    </a:lnTo>
                    <a:lnTo>
                      <a:pt x="111" y="42"/>
                    </a:lnTo>
                    <a:lnTo>
                      <a:pt x="114" y="42"/>
                    </a:lnTo>
                    <a:lnTo>
                      <a:pt x="114" y="42"/>
                    </a:lnTo>
                    <a:lnTo>
                      <a:pt x="116" y="42"/>
                    </a:lnTo>
                    <a:lnTo>
                      <a:pt x="116" y="42"/>
                    </a:lnTo>
                    <a:lnTo>
                      <a:pt x="116" y="42"/>
                    </a:lnTo>
                    <a:lnTo>
                      <a:pt x="116" y="42"/>
                    </a:lnTo>
                    <a:lnTo>
                      <a:pt x="118" y="42"/>
                    </a:lnTo>
                    <a:lnTo>
                      <a:pt x="118" y="45"/>
                    </a:lnTo>
                    <a:lnTo>
                      <a:pt x="118" y="45"/>
                    </a:lnTo>
                    <a:lnTo>
                      <a:pt x="118" y="42"/>
                    </a:lnTo>
                    <a:lnTo>
                      <a:pt x="118" y="42"/>
                    </a:lnTo>
                    <a:lnTo>
                      <a:pt x="121" y="42"/>
                    </a:lnTo>
                    <a:lnTo>
                      <a:pt x="121" y="42"/>
                    </a:lnTo>
                    <a:lnTo>
                      <a:pt x="123" y="42"/>
                    </a:lnTo>
                    <a:lnTo>
                      <a:pt x="123" y="42"/>
                    </a:lnTo>
                    <a:lnTo>
                      <a:pt x="123" y="42"/>
                    </a:lnTo>
                    <a:lnTo>
                      <a:pt x="123" y="42"/>
                    </a:lnTo>
                    <a:lnTo>
                      <a:pt x="126" y="42"/>
                    </a:lnTo>
                    <a:lnTo>
                      <a:pt x="126" y="42"/>
                    </a:lnTo>
                    <a:lnTo>
                      <a:pt x="126" y="42"/>
                    </a:lnTo>
                    <a:lnTo>
                      <a:pt x="128" y="42"/>
                    </a:lnTo>
                    <a:lnTo>
                      <a:pt x="128" y="40"/>
                    </a:lnTo>
                    <a:lnTo>
                      <a:pt x="128" y="40"/>
                    </a:lnTo>
                    <a:lnTo>
                      <a:pt x="128" y="40"/>
                    </a:lnTo>
                    <a:lnTo>
                      <a:pt x="130" y="40"/>
                    </a:lnTo>
                    <a:lnTo>
                      <a:pt x="130" y="40"/>
                    </a:lnTo>
                    <a:lnTo>
                      <a:pt x="130" y="40"/>
                    </a:lnTo>
                    <a:lnTo>
                      <a:pt x="133" y="40"/>
                    </a:lnTo>
                    <a:lnTo>
                      <a:pt x="133" y="40"/>
                    </a:lnTo>
                    <a:lnTo>
                      <a:pt x="135" y="40"/>
                    </a:lnTo>
                    <a:lnTo>
                      <a:pt x="135" y="40"/>
                    </a:lnTo>
                    <a:lnTo>
                      <a:pt x="135" y="40"/>
                    </a:lnTo>
                    <a:lnTo>
                      <a:pt x="135" y="42"/>
                    </a:lnTo>
                    <a:lnTo>
                      <a:pt x="135" y="42"/>
                    </a:lnTo>
                    <a:lnTo>
                      <a:pt x="135" y="42"/>
                    </a:lnTo>
                    <a:lnTo>
                      <a:pt x="135" y="45"/>
                    </a:lnTo>
                    <a:lnTo>
                      <a:pt x="133" y="45"/>
                    </a:lnTo>
                    <a:lnTo>
                      <a:pt x="133" y="45"/>
                    </a:lnTo>
                    <a:lnTo>
                      <a:pt x="135" y="45"/>
                    </a:lnTo>
                    <a:lnTo>
                      <a:pt x="135" y="47"/>
                    </a:lnTo>
                    <a:lnTo>
                      <a:pt x="135" y="47"/>
                    </a:lnTo>
                    <a:lnTo>
                      <a:pt x="135" y="47"/>
                    </a:lnTo>
                    <a:lnTo>
                      <a:pt x="135" y="47"/>
                    </a:lnTo>
                    <a:lnTo>
                      <a:pt x="135" y="47"/>
                    </a:lnTo>
                    <a:lnTo>
                      <a:pt x="135" y="50"/>
                    </a:lnTo>
                    <a:lnTo>
                      <a:pt x="135" y="50"/>
                    </a:lnTo>
                    <a:lnTo>
                      <a:pt x="137" y="50"/>
                    </a:lnTo>
                    <a:lnTo>
                      <a:pt x="137" y="50"/>
                    </a:lnTo>
                    <a:lnTo>
                      <a:pt x="137" y="50"/>
                    </a:lnTo>
                    <a:lnTo>
                      <a:pt x="137" y="52"/>
                    </a:lnTo>
                    <a:lnTo>
                      <a:pt x="137" y="52"/>
                    </a:lnTo>
                    <a:lnTo>
                      <a:pt x="137" y="54"/>
                    </a:lnTo>
                    <a:lnTo>
                      <a:pt x="137" y="54"/>
                    </a:lnTo>
                    <a:lnTo>
                      <a:pt x="137" y="54"/>
                    </a:lnTo>
                    <a:lnTo>
                      <a:pt x="135" y="54"/>
                    </a:lnTo>
                    <a:lnTo>
                      <a:pt x="135" y="54"/>
                    </a:lnTo>
                    <a:lnTo>
                      <a:pt x="135" y="57"/>
                    </a:lnTo>
                    <a:lnTo>
                      <a:pt x="137" y="57"/>
                    </a:lnTo>
                    <a:lnTo>
                      <a:pt x="137" y="57"/>
                    </a:lnTo>
                    <a:lnTo>
                      <a:pt x="137" y="57"/>
                    </a:lnTo>
                    <a:lnTo>
                      <a:pt x="137" y="59"/>
                    </a:lnTo>
                    <a:lnTo>
                      <a:pt x="137" y="59"/>
                    </a:lnTo>
                    <a:lnTo>
                      <a:pt x="137" y="59"/>
                    </a:lnTo>
                    <a:lnTo>
                      <a:pt x="137" y="61"/>
                    </a:lnTo>
                    <a:lnTo>
                      <a:pt x="137" y="61"/>
                    </a:lnTo>
                    <a:lnTo>
                      <a:pt x="137" y="61"/>
                    </a:lnTo>
                    <a:lnTo>
                      <a:pt x="140" y="61"/>
                    </a:lnTo>
                    <a:lnTo>
                      <a:pt x="140" y="61"/>
                    </a:lnTo>
                    <a:lnTo>
                      <a:pt x="140" y="64"/>
                    </a:lnTo>
                    <a:lnTo>
                      <a:pt x="142" y="64"/>
                    </a:lnTo>
                    <a:lnTo>
                      <a:pt x="142" y="64"/>
                    </a:lnTo>
                    <a:lnTo>
                      <a:pt x="142" y="64"/>
                    </a:lnTo>
                    <a:lnTo>
                      <a:pt x="145" y="64"/>
                    </a:lnTo>
                    <a:lnTo>
                      <a:pt x="145" y="61"/>
                    </a:lnTo>
                    <a:lnTo>
                      <a:pt x="145" y="61"/>
                    </a:lnTo>
                    <a:lnTo>
                      <a:pt x="145" y="61"/>
                    </a:lnTo>
                    <a:lnTo>
                      <a:pt x="145" y="59"/>
                    </a:lnTo>
                    <a:lnTo>
                      <a:pt x="145" y="59"/>
                    </a:lnTo>
                    <a:lnTo>
                      <a:pt x="147" y="59"/>
                    </a:lnTo>
                    <a:lnTo>
                      <a:pt x="147" y="59"/>
                    </a:lnTo>
                    <a:lnTo>
                      <a:pt x="149" y="59"/>
                    </a:lnTo>
                    <a:lnTo>
                      <a:pt x="149" y="59"/>
                    </a:lnTo>
                    <a:lnTo>
                      <a:pt x="149" y="59"/>
                    </a:lnTo>
                    <a:lnTo>
                      <a:pt x="152" y="59"/>
                    </a:lnTo>
                    <a:lnTo>
                      <a:pt x="152" y="61"/>
                    </a:lnTo>
                    <a:lnTo>
                      <a:pt x="152" y="61"/>
                    </a:lnTo>
                    <a:lnTo>
                      <a:pt x="152" y="61"/>
                    </a:lnTo>
                    <a:lnTo>
                      <a:pt x="154" y="61"/>
                    </a:lnTo>
                    <a:lnTo>
                      <a:pt x="154" y="61"/>
                    </a:lnTo>
                    <a:lnTo>
                      <a:pt x="154" y="61"/>
                    </a:lnTo>
                    <a:lnTo>
                      <a:pt x="156" y="61"/>
                    </a:lnTo>
                    <a:lnTo>
                      <a:pt x="156" y="61"/>
                    </a:lnTo>
                    <a:lnTo>
                      <a:pt x="156" y="64"/>
                    </a:lnTo>
                    <a:lnTo>
                      <a:pt x="156" y="64"/>
                    </a:lnTo>
                    <a:lnTo>
                      <a:pt x="159" y="64"/>
                    </a:lnTo>
                    <a:lnTo>
                      <a:pt x="159" y="64"/>
                    </a:lnTo>
                    <a:lnTo>
                      <a:pt x="159" y="64"/>
                    </a:lnTo>
                    <a:lnTo>
                      <a:pt x="159" y="64"/>
                    </a:lnTo>
                    <a:lnTo>
                      <a:pt x="161" y="64"/>
                    </a:lnTo>
                    <a:lnTo>
                      <a:pt x="161" y="66"/>
                    </a:lnTo>
                    <a:lnTo>
                      <a:pt x="161" y="66"/>
                    </a:lnTo>
                    <a:lnTo>
                      <a:pt x="161" y="66"/>
                    </a:lnTo>
                    <a:lnTo>
                      <a:pt x="159" y="66"/>
                    </a:lnTo>
                    <a:lnTo>
                      <a:pt x="159" y="66"/>
                    </a:lnTo>
                    <a:lnTo>
                      <a:pt x="159" y="69"/>
                    </a:lnTo>
                    <a:lnTo>
                      <a:pt x="159" y="69"/>
                    </a:lnTo>
                    <a:lnTo>
                      <a:pt x="159" y="71"/>
                    </a:lnTo>
                    <a:lnTo>
                      <a:pt x="159" y="71"/>
                    </a:lnTo>
                    <a:lnTo>
                      <a:pt x="159" y="73"/>
                    </a:lnTo>
                    <a:lnTo>
                      <a:pt x="159" y="73"/>
                    </a:lnTo>
                    <a:lnTo>
                      <a:pt x="159" y="73"/>
                    </a:lnTo>
                    <a:lnTo>
                      <a:pt x="159" y="76"/>
                    </a:lnTo>
                    <a:lnTo>
                      <a:pt x="159" y="76"/>
                    </a:lnTo>
                    <a:lnTo>
                      <a:pt x="161" y="76"/>
                    </a:lnTo>
                    <a:lnTo>
                      <a:pt x="161" y="76"/>
                    </a:lnTo>
                    <a:lnTo>
                      <a:pt x="161" y="78"/>
                    </a:lnTo>
                    <a:lnTo>
                      <a:pt x="161" y="78"/>
                    </a:lnTo>
                    <a:lnTo>
                      <a:pt x="161" y="78"/>
                    </a:lnTo>
                    <a:lnTo>
                      <a:pt x="161" y="80"/>
                    </a:lnTo>
                    <a:lnTo>
                      <a:pt x="161" y="80"/>
                    </a:lnTo>
                    <a:lnTo>
                      <a:pt x="163" y="80"/>
                    </a:lnTo>
                    <a:lnTo>
                      <a:pt x="163" y="83"/>
                    </a:lnTo>
                    <a:lnTo>
                      <a:pt x="163" y="83"/>
                    </a:lnTo>
                    <a:lnTo>
                      <a:pt x="163" y="83"/>
                    </a:lnTo>
                    <a:lnTo>
                      <a:pt x="163" y="83"/>
                    </a:lnTo>
                    <a:lnTo>
                      <a:pt x="163" y="85"/>
                    </a:lnTo>
                    <a:lnTo>
                      <a:pt x="161" y="85"/>
                    </a:lnTo>
                    <a:lnTo>
                      <a:pt x="161" y="85"/>
                    </a:lnTo>
                    <a:lnTo>
                      <a:pt x="161" y="87"/>
                    </a:lnTo>
                    <a:lnTo>
                      <a:pt x="161" y="87"/>
                    </a:lnTo>
                    <a:lnTo>
                      <a:pt x="161" y="87"/>
                    </a:lnTo>
                    <a:lnTo>
                      <a:pt x="163" y="87"/>
                    </a:lnTo>
                    <a:lnTo>
                      <a:pt x="163" y="87"/>
                    </a:lnTo>
                    <a:lnTo>
                      <a:pt x="163" y="87"/>
                    </a:lnTo>
                    <a:lnTo>
                      <a:pt x="163" y="90"/>
                    </a:lnTo>
                    <a:lnTo>
                      <a:pt x="166" y="90"/>
                    </a:lnTo>
                    <a:lnTo>
                      <a:pt x="166" y="90"/>
                    </a:lnTo>
                    <a:lnTo>
                      <a:pt x="166" y="90"/>
                    </a:lnTo>
                    <a:lnTo>
                      <a:pt x="166" y="92"/>
                    </a:lnTo>
                    <a:lnTo>
                      <a:pt x="166" y="92"/>
                    </a:lnTo>
                    <a:lnTo>
                      <a:pt x="166" y="95"/>
                    </a:lnTo>
                    <a:lnTo>
                      <a:pt x="166" y="95"/>
                    </a:lnTo>
                    <a:lnTo>
                      <a:pt x="163" y="95"/>
                    </a:lnTo>
                    <a:lnTo>
                      <a:pt x="163" y="95"/>
                    </a:lnTo>
                    <a:lnTo>
                      <a:pt x="163" y="95"/>
                    </a:lnTo>
                    <a:lnTo>
                      <a:pt x="163" y="95"/>
                    </a:lnTo>
                    <a:lnTo>
                      <a:pt x="161" y="95"/>
                    </a:lnTo>
                    <a:lnTo>
                      <a:pt x="161" y="97"/>
                    </a:lnTo>
                    <a:lnTo>
                      <a:pt x="161" y="97"/>
                    </a:lnTo>
                    <a:lnTo>
                      <a:pt x="161" y="95"/>
                    </a:lnTo>
                    <a:lnTo>
                      <a:pt x="159" y="95"/>
                    </a:lnTo>
                    <a:lnTo>
                      <a:pt x="159" y="95"/>
                    </a:lnTo>
                    <a:lnTo>
                      <a:pt x="159" y="95"/>
                    </a:lnTo>
                    <a:lnTo>
                      <a:pt x="159" y="92"/>
                    </a:lnTo>
                    <a:lnTo>
                      <a:pt x="159" y="92"/>
                    </a:lnTo>
                    <a:lnTo>
                      <a:pt x="156" y="92"/>
                    </a:lnTo>
                    <a:lnTo>
                      <a:pt x="156" y="92"/>
                    </a:lnTo>
                    <a:lnTo>
                      <a:pt x="156" y="92"/>
                    </a:lnTo>
                    <a:lnTo>
                      <a:pt x="154" y="92"/>
                    </a:lnTo>
                    <a:lnTo>
                      <a:pt x="154" y="92"/>
                    </a:lnTo>
                    <a:lnTo>
                      <a:pt x="154" y="92"/>
                    </a:lnTo>
                    <a:lnTo>
                      <a:pt x="152" y="92"/>
                    </a:lnTo>
                    <a:lnTo>
                      <a:pt x="152" y="92"/>
                    </a:lnTo>
                    <a:lnTo>
                      <a:pt x="152" y="92"/>
                    </a:lnTo>
                    <a:lnTo>
                      <a:pt x="152" y="92"/>
                    </a:lnTo>
                    <a:lnTo>
                      <a:pt x="149" y="92"/>
                    </a:lnTo>
                    <a:lnTo>
                      <a:pt x="149" y="92"/>
                    </a:lnTo>
                    <a:lnTo>
                      <a:pt x="149" y="92"/>
                    </a:lnTo>
                    <a:lnTo>
                      <a:pt x="149" y="92"/>
                    </a:lnTo>
                    <a:lnTo>
                      <a:pt x="147" y="92"/>
                    </a:lnTo>
                    <a:lnTo>
                      <a:pt x="147" y="92"/>
                    </a:lnTo>
                    <a:lnTo>
                      <a:pt x="147" y="92"/>
                    </a:lnTo>
                    <a:lnTo>
                      <a:pt x="147" y="95"/>
                    </a:lnTo>
                    <a:lnTo>
                      <a:pt x="145" y="95"/>
                    </a:lnTo>
                    <a:lnTo>
                      <a:pt x="145" y="95"/>
                    </a:lnTo>
                    <a:lnTo>
                      <a:pt x="145" y="95"/>
                    </a:lnTo>
                    <a:lnTo>
                      <a:pt x="145" y="95"/>
                    </a:lnTo>
                    <a:lnTo>
                      <a:pt x="142" y="95"/>
                    </a:lnTo>
                    <a:lnTo>
                      <a:pt x="142" y="95"/>
                    </a:lnTo>
                    <a:lnTo>
                      <a:pt x="142" y="95"/>
                    </a:lnTo>
                    <a:lnTo>
                      <a:pt x="140" y="95"/>
                    </a:lnTo>
                    <a:lnTo>
                      <a:pt x="140" y="97"/>
                    </a:lnTo>
                    <a:lnTo>
                      <a:pt x="140" y="97"/>
                    </a:lnTo>
                    <a:lnTo>
                      <a:pt x="137" y="97"/>
                    </a:lnTo>
                    <a:lnTo>
                      <a:pt x="137" y="97"/>
                    </a:lnTo>
                    <a:lnTo>
                      <a:pt x="137" y="97"/>
                    </a:lnTo>
                    <a:lnTo>
                      <a:pt x="135" y="97"/>
                    </a:lnTo>
                    <a:lnTo>
                      <a:pt x="135" y="97"/>
                    </a:lnTo>
                    <a:lnTo>
                      <a:pt x="135" y="97"/>
                    </a:lnTo>
                    <a:lnTo>
                      <a:pt x="135" y="95"/>
                    </a:lnTo>
                    <a:lnTo>
                      <a:pt x="135" y="95"/>
                    </a:lnTo>
                    <a:lnTo>
                      <a:pt x="135" y="95"/>
                    </a:lnTo>
                    <a:lnTo>
                      <a:pt x="135" y="95"/>
                    </a:lnTo>
                    <a:lnTo>
                      <a:pt x="137" y="95"/>
                    </a:lnTo>
                    <a:lnTo>
                      <a:pt x="137" y="92"/>
                    </a:lnTo>
                    <a:lnTo>
                      <a:pt x="137" y="92"/>
                    </a:lnTo>
                    <a:lnTo>
                      <a:pt x="135" y="92"/>
                    </a:lnTo>
                    <a:lnTo>
                      <a:pt x="135" y="92"/>
                    </a:lnTo>
                    <a:lnTo>
                      <a:pt x="135" y="92"/>
                    </a:lnTo>
                    <a:lnTo>
                      <a:pt x="135" y="90"/>
                    </a:lnTo>
                    <a:lnTo>
                      <a:pt x="133" y="90"/>
                    </a:lnTo>
                    <a:lnTo>
                      <a:pt x="133" y="90"/>
                    </a:lnTo>
                    <a:lnTo>
                      <a:pt x="130" y="90"/>
                    </a:lnTo>
                    <a:lnTo>
                      <a:pt x="130" y="90"/>
                    </a:lnTo>
                    <a:lnTo>
                      <a:pt x="130" y="90"/>
                    </a:lnTo>
                    <a:lnTo>
                      <a:pt x="128" y="90"/>
                    </a:lnTo>
                    <a:lnTo>
                      <a:pt x="128" y="90"/>
                    </a:lnTo>
                    <a:lnTo>
                      <a:pt x="126" y="90"/>
                    </a:lnTo>
                    <a:lnTo>
                      <a:pt x="126" y="90"/>
                    </a:lnTo>
                    <a:lnTo>
                      <a:pt x="126" y="92"/>
                    </a:lnTo>
                    <a:lnTo>
                      <a:pt x="126" y="92"/>
                    </a:lnTo>
                    <a:lnTo>
                      <a:pt x="123" y="92"/>
                    </a:lnTo>
                    <a:lnTo>
                      <a:pt x="123" y="92"/>
                    </a:lnTo>
                    <a:lnTo>
                      <a:pt x="123" y="92"/>
                    </a:lnTo>
                    <a:lnTo>
                      <a:pt x="123" y="95"/>
                    </a:lnTo>
                    <a:lnTo>
                      <a:pt x="123" y="95"/>
                    </a:lnTo>
                    <a:lnTo>
                      <a:pt x="121" y="95"/>
                    </a:lnTo>
                    <a:lnTo>
                      <a:pt x="121" y="95"/>
                    </a:lnTo>
                    <a:lnTo>
                      <a:pt x="121" y="95"/>
                    </a:lnTo>
                    <a:lnTo>
                      <a:pt x="118" y="95"/>
                    </a:lnTo>
                    <a:lnTo>
                      <a:pt x="118" y="95"/>
                    </a:lnTo>
                    <a:lnTo>
                      <a:pt x="118" y="97"/>
                    </a:lnTo>
                    <a:lnTo>
                      <a:pt x="118" y="97"/>
                    </a:lnTo>
                    <a:lnTo>
                      <a:pt x="116" y="97"/>
                    </a:lnTo>
                    <a:lnTo>
                      <a:pt x="116" y="97"/>
                    </a:lnTo>
                    <a:lnTo>
                      <a:pt x="116" y="97"/>
                    </a:lnTo>
                    <a:lnTo>
                      <a:pt x="116" y="97"/>
                    </a:lnTo>
                    <a:lnTo>
                      <a:pt x="116" y="97"/>
                    </a:lnTo>
                    <a:lnTo>
                      <a:pt x="116" y="99"/>
                    </a:lnTo>
                    <a:lnTo>
                      <a:pt x="114" y="99"/>
                    </a:lnTo>
                    <a:lnTo>
                      <a:pt x="114" y="99"/>
                    </a:lnTo>
                    <a:lnTo>
                      <a:pt x="114" y="102"/>
                    </a:lnTo>
                    <a:lnTo>
                      <a:pt x="114" y="102"/>
                    </a:lnTo>
                    <a:lnTo>
                      <a:pt x="111" y="102"/>
                    </a:lnTo>
                    <a:lnTo>
                      <a:pt x="111" y="102"/>
                    </a:lnTo>
                    <a:lnTo>
                      <a:pt x="111" y="102"/>
                    </a:lnTo>
                    <a:lnTo>
                      <a:pt x="111" y="102"/>
                    </a:lnTo>
                    <a:lnTo>
                      <a:pt x="109" y="102"/>
                    </a:lnTo>
                    <a:lnTo>
                      <a:pt x="109" y="102"/>
                    </a:lnTo>
                    <a:lnTo>
                      <a:pt x="109" y="102"/>
                    </a:lnTo>
                    <a:lnTo>
                      <a:pt x="107" y="102"/>
                    </a:lnTo>
                    <a:lnTo>
                      <a:pt x="107" y="102"/>
                    </a:lnTo>
                    <a:lnTo>
                      <a:pt x="107" y="104"/>
                    </a:lnTo>
                    <a:lnTo>
                      <a:pt x="104" y="104"/>
                    </a:lnTo>
                    <a:lnTo>
                      <a:pt x="104" y="104"/>
                    </a:lnTo>
                    <a:lnTo>
                      <a:pt x="104" y="104"/>
                    </a:lnTo>
                    <a:lnTo>
                      <a:pt x="104" y="104"/>
                    </a:lnTo>
                    <a:lnTo>
                      <a:pt x="102" y="104"/>
                    </a:lnTo>
                    <a:lnTo>
                      <a:pt x="102" y="106"/>
                    </a:lnTo>
                    <a:lnTo>
                      <a:pt x="102" y="106"/>
                    </a:lnTo>
                    <a:lnTo>
                      <a:pt x="102" y="106"/>
                    </a:lnTo>
                    <a:lnTo>
                      <a:pt x="102" y="106"/>
                    </a:lnTo>
                    <a:lnTo>
                      <a:pt x="100" y="106"/>
                    </a:lnTo>
                    <a:lnTo>
                      <a:pt x="100" y="106"/>
                    </a:lnTo>
                    <a:lnTo>
                      <a:pt x="100" y="106"/>
                    </a:lnTo>
                    <a:lnTo>
                      <a:pt x="97" y="106"/>
                    </a:lnTo>
                    <a:lnTo>
                      <a:pt x="97" y="109"/>
                    </a:lnTo>
                    <a:lnTo>
                      <a:pt x="97" y="109"/>
                    </a:lnTo>
                    <a:lnTo>
                      <a:pt x="97" y="109"/>
                    </a:lnTo>
                    <a:lnTo>
                      <a:pt x="97" y="109"/>
                    </a:lnTo>
                    <a:lnTo>
                      <a:pt x="95" y="109"/>
                    </a:lnTo>
                    <a:lnTo>
                      <a:pt x="95" y="111"/>
                    </a:lnTo>
                    <a:lnTo>
                      <a:pt x="95" y="111"/>
                    </a:lnTo>
                    <a:lnTo>
                      <a:pt x="92" y="111"/>
                    </a:lnTo>
                    <a:lnTo>
                      <a:pt x="92" y="111"/>
                    </a:lnTo>
                    <a:lnTo>
                      <a:pt x="92" y="111"/>
                    </a:lnTo>
                    <a:lnTo>
                      <a:pt x="92" y="109"/>
                    </a:lnTo>
                    <a:lnTo>
                      <a:pt x="90" y="109"/>
                    </a:lnTo>
                    <a:lnTo>
                      <a:pt x="90" y="109"/>
                    </a:lnTo>
                    <a:lnTo>
                      <a:pt x="90" y="109"/>
                    </a:lnTo>
                    <a:lnTo>
                      <a:pt x="90" y="109"/>
                    </a:lnTo>
                    <a:lnTo>
                      <a:pt x="90" y="106"/>
                    </a:lnTo>
                    <a:lnTo>
                      <a:pt x="90" y="106"/>
                    </a:lnTo>
                    <a:lnTo>
                      <a:pt x="90" y="106"/>
                    </a:lnTo>
                    <a:lnTo>
                      <a:pt x="88" y="106"/>
                    </a:lnTo>
                    <a:lnTo>
                      <a:pt x="88" y="104"/>
                    </a:lnTo>
                    <a:lnTo>
                      <a:pt x="88" y="104"/>
                    </a:lnTo>
                    <a:lnTo>
                      <a:pt x="88" y="104"/>
                    </a:lnTo>
                    <a:lnTo>
                      <a:pt x="88" y="102"/>
                    </a:lnTo>
                    <a:lnTo>
                      <a:pt x="88" y="102"/>
                    </a:lnTo>
                    <a:lnTo>
                      <a:pt x="85" y="102"/>
                    </a:lnTo>
                    <a:lnTo>
                      <a:pt x="85" y="99"/>
                    </a:lnTo>
                    <a:lnTo>
                      <a:pt x="88" y="99"/>
                    </a:lnTo>
                    <a:lnTo>
                      <a:pt x="88" y="99"/>
                    </a:lnTo>
                    <a:lnTo>
                      <a:pt x="88" y="97"/>
                    </a:lnTo>
                    <a:lnTo>
                      <a:pt x="88" y="97"/>
                    </a:lnTo>
                    <a:lnTo>
                      <a:pt x="88" y="97"/>
                    </a:lnTo>
                    <a:lnTo>
                      <a:pt x="88" y="97"/>
                    </a:lnTo>
                    <a:lnTo>
                      <a:pt x="88" y="95"/>
                    </a:lnTo>
                    <a:lnTo>
                      <a:pt x="88" y="95"/>
                    </a:lnTo>
                    <a:lnTo>
                      <a:pt x="88" y="92"/>
                    </a:lnTo>
                    <a:lnTo>
                      <a:pt x="88" y="92"/>
                    </a:lnTo>
                    <a:lnTo>
                      <a:pt x="88" y="90"/>
                    </a:lnTo>
                    <a:lnTo>
                      <a:pt x="88" y="90"/>
                    </a:lnTo>
                    <a:lnTo>
                      <a:pt x="88" y="87"/>
                    </a:lnTo>
                    <a:lnTo>
                      <a:pt x="88" y="87"/>
                    </a:lnTo>
                    <a:lnTo>
                      <a:pt x="88" y="87"/>
                    </a:lnTo>
                    <a:lnTo>
                      <a:pt x="90" y="87"/>
                    </a:lnTo>
                    <a:lnTo>
                      <a:pt x="90" y="85"/>
                    </a:lnTo>
                    <a:lnTo>
                      <a:pt x="90" y="85"/>
                    </a:lnTo>
                    <a:lnTo>
                      <a:pt x="90" y="83"/>
                    </a:lnTo>
                    <a:lnTo>
                      <a:pt x="90" y="83"/>
                    </a:lnTo>
                    <a:lnTo>
                      <a:pt x="90" y="83"/>
                    </a:lnTo>
                    <a:lnTo>
                      <a:pt x="90" y="80"/>
                    </a:lnTo>
                    <a:lnTo>
                      <a:pt x="90" y="80"/>
                    </a:lnTo>
                    <a:lnTo>
                      <a:pt x="90" y="78"/>
                    </a:lnTo>
                    <a:lnTo>
                      <a:pt x="90" y="78"/>
                    </a:lnTo>
                    <a:lnTo>
                      <a:pt x="90" y="78"/>
                    </a:lnTo>
                    <a:lnTo>
                      <a:pt x="88" y="78"/>
                    </a:lnTo>
                    <a:lnTo>
                      <a:pt x="88" y="78"/>
                    </a:lnTo>
                    <a:lnTo>
                      <a:pt x="88" y="78"/>
                    </a:lnTo>
                    <a:lnTo>
                      <a:pt x="85" y="78"/>
                    </a:lnTo>
                    <a:lnTo>
                      <a:pt x="85" y="78"/>
                    </a:lnTo>
                    <a:lnTo>
                      <a:pt x="85" y="80"/>
                    </a:lnTo>
                    <a:lnTo>
                      <a:pt x="85" y="80"/>
                    </a:lnTo>
                    <a:lnTo>
                      <a:pt x="85" y="78"/>
                    </a:lnTo>
                    <a:lnTo>
                      <a:pt x="83" y="78"/>
                    </a:lnTo>
                    <a:lnTo>
                      <a:pt x="83" y="78"/>
                    </a:lnTo>
                    <a:lnTo>
                      <a:pt x="83" y="78"/>
                    </a:lnTo>
                    <a:lnTo>
                      <a:pt x="83" y="78"/>
                    </a:lnTo>
                    <a:lnTo>
                      <a:pt x="83" y="78"/>
                    </a:lnTo>
                    <a:lnTo>
                      <a:pt x="83" y="76"/>
                    </a:lnTo>
                    <a:lnTo>
                      <a:pt x="83" y="76"/>
                    </a:lnTo>
                    <a:lnTo>
                      <a:pt x="85" y="76"/>
                    </a:lnTo>
                    <a:lnTo>
                      <a:pt x="85" y="73"/>
                    </a:lnTo>
                    <a:lnTo>
                      <a:pt x="85" y="73"/>
                    </a:lnTo>
                    <a:lnTo>
                      <a:pt x="85" y="73"/>
                    </a:lnTo>
                    <a:lnTo>
                      <a:pt x="85" y="71"/>
                    </a:lnTo>
                    <a:lnTo>
                      <a:pt x="85" y="71"/>
                    </a:lnTo>
                    <a:lnTo>
                      <a:pt x="85" y="71"/>
                    </a:lnTo>
                    <a:lnTo>
                      <a:pt x="85" y="69"/>
                    </a:lnTo>
                    <a:lnTo>
                      <a:pt x="83" y="69"/>
                    </a:lnTo>
                    <a:lnTo>
                      <a:pt x="83" y="69"/>
                    </a:lnTo>
                    <a:lnTo>
                      <a:pt x="83" y="69"/>
                    </a:lnTo>
                    <a:lnTo>
                      <a:pt x="83" y="69"/>
                    </a:lnTo>
                    <a:lnTo>
                      <a:pt x="81" y="69"/>
                    </a:lnTo>
                    <a:lnTo>
                      <a:pt x="81" y="66"/>
                    </a:lnTo>
                    <a:lnTo>
                      <a:pt x="81" y="66"/>
                    </a:lnTo>
                    <a:lnTo>
                      <a:pt x="81" y="66"/>
                    </a:lnTo>
                    <a:lnTo>
                      <a:pt x="78" y="66"/>
                    </a:lnTo>
                    <a:lnTo>
                      <a:pt x="78" y="66"/>
                    </a:lnTo>
                    <a:lnTo>
                      <a:pt x="78" y="66"/>
                    </a:lnTo>
                    <a:lnTo>
                      <a:pt x="78" y="66"/>
                    </a:lnTo>
                    <a:lnTo>
                      <a:pt x="76" y="66"/>
                    </a:lnTo>
                    <a:lnTo>
                      <a:pt x="76" y="66"/>
                    </a:lnTo>
                    <a:lnTo>
                      <a:pt x="76" y="66"/>
                    </a:lnTo>
                    <a:lnTo>
                      <a:pt x="76" y="66"/>
                    </a:lnTo>
                    <a:lnTo>
                      <a:pt x="76" y="66"/>
                    </a:lnTo>
                    <a:lnTo>
                      <a:pt x="74" y="66"/>
                    </a:lnTo>
                    <a:lnTo>
                      <a:pt x="74" y="66"/>
                    </a:lnTo>
                    <a:lnTo>
                      <a:pt x="71" y="66"/>
                    </a:lnTo>
                    <a:lnTo>
                      <a:pt x="71" y="66"/>
                    </a:lnTo>
                    <a:lnTo>
                      <a:pt x="71" y="66"/>
                    </a:lnTo>
                    <a:lnTo>
                      <a:pt x="71" y="66"/>
                    </a:lnTo>
                    <a:lnTo>
                      <a:pt x="71" y="66"/>
                    </a:lnTo>
                    <a:lnTo>
                      <a:pt x="71" y="69"/>
                    </a:lnTo>
                    <a:lnTo>
                      <a:pt x="69" y="69"/>
                    </a:lnTo>
                    <a:lnTo>
                      <a:pt x="69" y="69"/>
                    </a:lnTo>
                    <a:lnTo>
                      <a:pt x="69" y="69"/>
                    </a:lnTo>
                    <a:lnTo>
                      <a:pt x="69" y="71"/>
                    </a:lnTo>
                    <a:lnTo>
                      <a:pt x="69" y="71"/>
                    </a:lnTo>
                    <a:lnTo>
                      <a:pt x="69" y="71"/>
                    </a:lnTo>
                    <a:lnTo>
                      <a:pt x="66" y="71"/>
                    </a:lnTo>
                    <a:lnTo>
                      <a:pt x="66" y="73"/>
                    </a:lnTo>
                    <a:lnTo>
                      <a:pt x="66" y="73"/>
                    </a:lnTo>
                    <a:lnTo>
                      <a:pt x="66" y="73"/>
                    </a:lnTo>
                    <a:lnTo>
                      <a:pt x="66" y="76"/>
                    </a:lnTo>
                    <a:lnTo>
                      <a:pt x="64" y="76"/>
                    </a:lnTo>
                    <a:lnTo>
                      <a:pt x="64" y="76"/>
                    </a:lnTo>
                    <a:lnTo>
                      <a:pt x="64" y="76"/>
                    </a:lnTo>
                    <a:lnTo>
                      <a:pt x="64" y="76"/>
                    </a:lnTo>
                    <a:lnTo>
                      <a:pt x="64" y="78"/>
                    </a:lnTo>
                    <a:lnTo>
                      <a:pt x="62" y="78"/>
                    </a:lnTo>
                    <a:lnTo>
                      <a:pt x="62" y="78"/>
                    </a:lnTo>
                    <a:lnTo>
                      <a:pt x="62" y="78"/>
                    </a:lnTo>
                    <a:lnTo>
                      <a:pt x="62" y="78"/>
                    </a:lnTo>
                    <a:lnTo>
                      <a:pt x="59" y="78"/>
                    </a:lnTo>
                    <a:lnTo>
                      <a:pt x="59" y="78"/>
                    </a:lnTo>
                    <a:lnTo>
                      <a:pt x="59" y="80"/>
                    </a:lnTo>
                    <a:lnTo>
                      <a:pt x="59" y="80"/>
                    </a:lnTo>
                    <a:lnTo>
                      <a:pt x="59" y="80"/>
                    </a:lnTo>
                    <a:lnTo>
                      <a:pt x="62" y="80"/>
                    </a:lnTo>
                    <a:lnTo>
                      <a:pt x="62" y="80"/>
                    </a:lnTo>
                    <a:lnTo>
                      <a:pt x="62" y="83"/>
                    </a:lnTo>
                    <a:lnTo>
                      <a:pt x="62" y="83"/>
                    </a:lnTo>
                    <a:lnTo>
                      <a:pt x="62" y="85"/>
                    </a:lnTo>
                    <a:lnTo>
                      <a:pt x="62" y="85"/>
                    </a:lnTo>
                    <a:lnTo>
                      <a:pt x="62" y="87"/>
                    </a:lnTo>
                    <a:lnTo>
                      <a:pt x="62" y="87"/>
                    </a:lnTo>
                    <a:lnTo>
                      <a:pt x="62" y="87"/>
                    </a:lnTo>
                    <a:lnTo>
                      <a:pt x="59" y="87"/>
                    </a:lnTo>
                    <a:lnTo>
                      <a:pt x="59" y="87"/>
                    </a:lnTo>
                    <a:lnTo>
                      <a:pt x="59" y="87"/>
                    </a:lnTo>
                    <a:lnTo>
                      <a:pt x="59" y="87"/>
                    </a:lnTo>
                    <a:lnTo>
                      <a:pt x="57" y="87"/>
                    </a:lnTo>
                    <a:lnTo>
                      <a:pt x="57" y="87"/>
                    </a:lnTo>
                    <a:lnTo>
                      <a:pt x="57" y="87"/>
                    </a:lnTo>
                    <a:lnTo>
                      <a:pt x="57" y="87"/>
                    </a:lnTo>
                    <a:lnTo>
                      <a:pt x="55" y="87"/>
                    </a:lnTo>
                    <a:lnTo>
                      <a:pt x="55" y="87"/>
                    </a:lnTo>
                    <a:lnTo>
                      <a:pt x="55" y="87"/>
                    </a:lnTo>
                    <a:lnTo>
                      <a:pt x="52" y="87"/>
                    </a:lnTo>
                    <a:lnTo>
                      <a:pt x="52" y="87"/>
                    </a:lnTo>
                    <a:lnTo>
                      <a:pt x="52" y="87"/>
                    </a:lnTo>
                    <a:lnTo>
                      <a:pt x="52" y="87"/>
                    </a:lnTo>
                    <a:lnTo>
                      <a:pt x="50" y="87"/>
                    </a:lnTo>
                    <a:lnTo>
                      <a:pt x="50" y="87"/>
                    </a:lnTo>
                    <a:lnTo>
                      <a:pt x="50" y="87"/>
                    </a:lnTo>
                    <a:lnTo>
                      <a:pt x="47" y="87"/>
                    </a:lnTo>
                    <a:lnTo>
                      <a:pt x="47" y="87"/>
                    </a:lnTo>
                    <a:lnTo>
                      <a:pt x="45" y="87"/>
                    </a:lnTo>
                    <a:lnTo>
                      <a:pt x="45" y="87"/>
                    </a:lnTo>
                    <a:lnTo>
                      <a:pt x="45" y="87"/>
                    </a:lnTo>
                    <a:lnTo>
                      <a:pt x="45" y="87"/>
                    </a:lnTo>
                    <a:lnTo>
                      <a:pt x="45" y="90"/>
                    </a:lnTo>
                    <a:lnTo>
                      <a:pt x="43" y="90"/>
                    </a:lnTo>
                    <a:lnTo>
                      <a:pt x="43" y="90"/>
                    </a:lnTo>
                    <a:lnTo>
                      <a:pt x="43" y="90"/>
                    </a:lnTo>
                    <a:lnTo>
                      <a:pt x="43" y="92"/>
                    </a:lnTo>
                    <a:lnTo>
                      <a:pt x="43" y="92"/>
                    </a:lnTo>
                    <a:lnTo>
                      <a:pt x="43" y="95"/>
                    </a:lnTo>
                    <a:lnTo>
                      <a:pt x="43" y="95"/>
                    </a:lnTo>
                    <a:lnTo>
                      <a:pt x="43" y="95"/>
                    </a:lnTo>
                    <a:lnTo>
                      <a:pt x="43" y="97"/>
                    </a:lnTo>
                    <a:lnTo>
                      <a:pt x="43" y="97"/>
                    </a:lnTo>
                    <a:lnTo>
                      <a:pt x="43" y="97"/>
                    </a:lnTo>
                    <a:lnTo>
                      <a:pt x="43" y="97"/>
                    </a:lnTo>
                    <a:lnTo>
                      <a:pt x="43" y="97"/>
                    </a:lnTo>
                    <a:lnTo>
                      <a:pt x="43" y="99"/>
                    </a:lnTo>
                    <a:lnTo>
                      <a:pt x="40" y="99"/>
                    </a:lnTo>
                    <a:lnTo>
                      <a:pt x="40" y="99"/>
                    </a:lnTo>
                    <a:lnTo>
                      <a:pt x="38" y="99"/>
                    </a:lnTo>
                    <a:lnTo>
                      <a:pt x="38" y="99"/>
                    </a:lnTo>
                    <a:lnTo>
                      <a:pt x="38" y="97"/>
                    </a:lnTo>
                    <a:lnTo>
                      <a:pt x="38" y="97"/>
                    </a:lnTo>
                    <a:lnTo>
                      <a:pt x="38" y="97"/>
                    </a:lnTo>
                    <a:lnTo>
                      <a:pt x="36" y="97"/>
                    </a:lnTo>
                    <a:lnTo>
                      <a:pt x="36" y="97"/>
                    </a:lnTo>
                    <a:lnTo>
                      <a:pt x="36" y="97"/>
                    </a:lnTo>
                    <a:lnTo>
                      <a:pt x="36" y="95"/>
                    </a:lnTo>
                    <a:lnTo>
                      <a:pt x="36" y="95"/>
                    </a:lnTo>
                    <a:lnTo>
                      <a:pt x="36" y="95"/>
                    </a:lnTo>
                    <a:lnTo>
                      <a:pt x="33" y="95"/>
                    </a:lnTo>
                    <a:lnTo>
                      <a:pt x="33" y="95"/>
                    </a:lnTo>
                    <a:lnTo>
                      <a:pt x="33" y="95"/>
                    </a:lnTo>
                    <a:lnTo>
                      <a:pt x="31" y="95"/>
                    </a:lnTo>
                    <a:lnTo>
                      <a:pt x="31" y="95"/>
                    </a:lnTo>
                    <a:lnTo>
                      <a:pt x="31" y="97"/>
                    </a:lnTo>
                    <a:lnTo>
                      <a:pt x="31" y="97"/>
                    </a:lnTo>
                    <a:lnTo>
                      <a:pt x="31" y="95"/>
                    </a:lnTo>
                    <a:lnTo>
                      <a:pt x="29" y="95"/>
                    </a:lnTo>
                    <a:lnTo>
                      <a:pt x="29" y="95"/>
                    </a:lnTo>
                    <a:lnTo>
                      <a:pt x="29" y="95"/>
                    </a:lnTo>
                    <a:lnTo>
                      <a:pt x="29" y="97"/>
                    </a:lnTo>
                    <a:lnTo>
                      <a:pt x="29" y="97"/>
                    </a:lnTo>
                    <a:lnTo>
                      <a:pt x="26" y="97"/>
                    </a:lnTo>
                    <a:lnTo>
                      <a:pt x="26" y="97"/>
                    </a:lnTo>
                    <a:lnTo>
                      <a:pt x="26" y="97"/>
                    </a:lnTo>
                    <a:lnTo>
                      <a:pt x="24" y="97"/>
                    </a:lnTo>
                    <a:lnTo>
                      <a:pt x="24" y="97"/>
                    </a:lnTo>
                    <a:lnTo>
                      <a:pt x="24" y="97"/>
                    </a:lnTo>
                    <a:lnTo>
                      <a:pt x="24" y="99"/>
                    </a:lnTo>
                    <a:lnTo>
                      <a:pt x="21" y="99"/>
                    </a:lnTo>
                    <a:lnTo>
                      <a:pt x="21" y="99"/>
                    </a:lnTo>
                    <a:lnTo>
                      <a:pt x="19" y="99"/>
                    </a:lnTo>
                    <a:lnTo>
                      <a:pt x="19" y="99"/>
                    </a:lnTo>
                    <a:lnTo>
                      <a:pt x="19" y="99"/>
                    </a:lnTo>
                    <a:lnTo>
                      <a:pt x="19" y="102"/>
                    </a:lnTo>
                    <a:lnTo>
                      <a:pt x="19" y="102"/>
                    </a:lnTo>
                    <a:lnTo>
                      <a:pt x="19" y="102"/>
                    </a:lnTo>
                    <a:lnTo>
                      <a:pt x="17" y="102"/>
                    </a:lnTo>
                    <a:lnTo>
                      <a:pt x="17" y="102"/>
                    </a:lnTo>
                    <a:lnTo>
                      <a:pt x="17" y="102"/>
                    </a:lnTo>
                    <a:lnTo>
                      <a:pt x="17" y="104"/>
                    </a:lnTo>
                    <a:lnTo>
                      <a:pt x="14" y="104"/>
                    </a:lnTo>
                    <a:lnTo>
                      <a:pt x="14" y="104"/>
                    </a:lnTo>
                    <a:lnTo>
                      <a:pt x="14" y="104"/>
                    </a:lnTo>
                    <a:lnTo>
                      <a:pt x="12" y="104"/>
                    </a:lnTo>
                    <a:lnTo>
                      <a:pt x="12" y="104"/>
                    </a:lnTo>
                    <a:lnTo>
                      <a:pt x="12" y="104"/>
                    </a:lnTo>
                    <a:lnTo>
                      <a:pt x="12" y="102"/>
                    </a:lnTo>
                    <a:lnTo>
                      <a:pt x="12" y="102"/>
                    </a:lnTo>
                    <a:lnTo>
                      <a:pt x="12" y="102"/>
                    </a:lnTo>
                    <a:lnTo>
                      <a:pt x="10" y="102"/>
                    </a:lnTo>
                    <a:lnTo>
                      <a:pt x="10" y="99"/>
                    </a:lnTo>
                    <a:lnTo>
                      <a:pt x="10" y="99"/>
                    </a:lnTo>
                    <a:lnTo>
                      <a:pt x="10" y="99"/>
                    </a:lnTo>
                    <a:lnTo>
                      <a:pt x="10" y="99"/>
                    </a:lnTo>
                    <a:lnTo>
                      <a:pt x="10" y="97"/>
                    </a:lnTo>
                    <a:lnTo>
                      <a:pt x="10" y="97"/>
                    </a:lnTo>
                    <a:lnTo>
                      <a:pt x="10" y="97"/>
                    </a:lnTo>
                    <a:lnTo>
                      <a:pt x="10" y="97"/>
                    </a:lnTo>
                    <a:lnTo>
                      <a:pt x="10" y="95"/>
                    </a:lnTo>
                    <a:lnTo>
                      <a:pt x="10" y="95"/>
                    </a:lnTo>
                    <a:lnTo>
                      <a:pt x="10" y="92"/>
                    </a:lnTo>
                    <a:lnTo>
                      <a:pt x="10" y="92"/>
                    </a:lnTo>
                    <a:lnTo>
                      <a:pt x="10" y="90"/>
                    </a:lnTo>
                    <a:lnTo>
                      <a:pt x="10" y="90"/>
                    </a:lnTo>
                    <a:lnTo>
                      <a:pt x="10" y="87"/>
                    </a:lnTo>
                    <a:lnTo>
                      <a:pt x="10" y="87"/>
                    </a:lnTo>
                    <a:lnTo>
                      <a:pt x="10" y="87"/>
                    </a:lnTo>
                    <a:lnTo>
                      <a:pt x="12" y="87"/>
                    </a:lnTo>
                    <a:lnTo>
                      <a:pt x="12" y="87"/>
                    </a:lnTo>
                    <a:lnTo>
                      <a:pt x="12" y="87"/>
                    </a:lnTo>
                    <a:lnTo>
                      <a:pt x="12" y="85"/>
                    </a:lnTo>
                    <a:lnTo>
                      <a:pt x="12" y="85"/>
                    </a:lnTo>
                    <a:lnTo>
                      <a:pt x="12" y="85"/>
                    </a:lnTo>
                    <a:lnTo>
                      <a:pt x="14" y="85"/>
                    </a:lnTo>
                    <a:lnTo>
                      <a:pt x="14" y="83"/>
                    </a:lnTo>
                    <a:lnTo>
                      <a:pt x="14" y="83"/>
                    </a:lnTo>
                    <a:lnTo>
                      <a:pt x="14" y="83"/>
                    </a:lnTo>
                    <a:lnTo>
                      <a:pt x="14" y="80"/>
                    </a:lnTo>
                    <a:lnTo>
                      <a:pt x="17" y="80"/>
                    </a:lnTo>
                    <a:lnTo>
                      <a:pt x="17" y="80"/>
                    </a:lnTo>
                    <a:lnTo>
                      <a:pt x="17" y="80"/>
                    </a:lnTo>
                    <a:lnTo>
                      <a:pt x="17" y="80"/>
                    </a:lnTo>
                    <a:lnTo>
                      <a:pt x="19" y="80"/>
                    </a:lnTo>
                    <a:lnTo>
                      <a:pt x="19" y="78"/>
                    </a:lnTo>
                    <a:lnTo>
                      <a:pt x="19" y="78"/>
                    </a:lnTo>
                    <a:lnTo>
                      <a:pt x="19" y="78"/>
                    </a:lnTo>
                    <a:lnTo>
                      <a:pt x="19" y="78"/>
                    </a:lnTo>
                    <a:lnTo>
                      <a:pt x="19" y="76"/>
                    </a:lnTo>
                    <a:lnTo>
                      <a:pt x="19" y="76"/>
                    </a:lnTo>
                    <a:lnTo>
                      <a:pt x="19" y="76"/>
                    </a:lnTo>
                    <a:lnTo>
                      <a:pt x="21" y="76"/>
                    </a:lnTo>
                    <a:lnTo>
                      <a:pt x="21" y="73"/>
                    </a:lnTo>
                    <a:lnTo>
                      <a:pt x="21" y="73"/>
                    </a:lnTo>
                    <a:lnTo>
                      <a:pt x="21" y="73"/>
                    </a:lnTo>
                    <a:lnTo>
                      <a:pt x="21" y="71"/>
                    </a:lnTo>
                    <a:lnTo>
                      <a:pt x="21" y="71"/>
                    </a:lnTo>
                    <a:lnTo>
                      <a:pt x="21" y="71"/>
                    </a:lnTo>
                    <a:lnTo>
                      <a:pt x="19" y="71"/>
                    </a:lnTo>
                    <a:lnTo>
                      <a:pt x="19" y="69"/>
                    </a:lnTo>
                    <a:lnTo>
                      <a:pt x="19" y="69"/>
                    </a:lnTo>
                    <a:lnTo>
                      <a:pt x="19" y="69"/>
                    </a:lnTo>
                    <a:lnTo>
                      <a:pt x="19" y="69"/>
                    </a:lnTo>
                    <a:lnTo>
                      <a:pt x="19" y="66"/>
                    </a:lnTo>
                    <a:lnTo>
                      <a:pt x="17" y="66"/>
                    </a:lnTo>
                    <a:lnTo>
                      <a:pt x="17" y="66"/>
                    </a:lnTo>
                    <a:lnTo>
                      <a:pt x="17" y="66"/>
                    </a:lnTo>
                    <a:lnTo>
                      <a:pt x="17" y="66"/>
                    </a:lnTo>
                    <a:lnTo>
                      <a:pt x="17" y="66"/>
                    </a:lnTo>
                    <a:lnTo>
                      <a:pt x="17" y="64"/>
                    </a:lnTo>
                    <a:lnTo>
                      <a:pt x="14" y="64"/>
                    </a:lnTo>
                    <a:lnTo>
                      <a:pt x="14" y="64"/>
                    </a:lnTo>
                    <a:lnTo>
                      <a:pt x="14" y="61"/>
                    </a:lnTo>
                    <a:lnTo>
                      <a:pt x="14" y="61"/>
                    </a:lnTo>
                    <a:lnTo>
                      <a:pt x="14" y="59"/>
                    </a:lnTo>
                    <a:lnTo>
                      <a:pt x="14" y="59"/>
                    </a:lnTo>
                    <a:lnTo>
                      <a:pt x="17" y="59"/>
                    </a:lnTo>
                    <a:lnTo>
                      <a:pt x="17" y="57"/>
                    </a:lnTo>
                    <a:lnTo>
                      <a:pt x="14" y="57"/>
                    </a:lnTo>
                    <a:lnTo>
                      <a:pt x="14" y="57"/>
                    </a:lnTo>
                    <a:lnTo>
                      <a:pt x="14" y="57"/>
                    </a:lnTo>
                    <a:lnTo>
                      <a:pt x="17" y="57"/>
                    </a:lnTo>
                    <a:lnTo>
                      <a:pt x="17" y="57"/>
                    </a:lnTo>
                    <a:lnTo>
                      <a:pt x="17" y="54"/>
                    </a:lnTo>
                    <a:lnTo>
                      <a:pt x="17" y="54"/>
                    </a:lnTo>
                    <a:lnTo>
                      <a:pt x="17" y="54"/>
                    </a:lnTo>
                    <a:lnTo>
                      <a:pt x="17" y="54"/>
                    </a:lnTo>
                    <a:lnTo>
                      <a:pt x="17" y="52"/>
                    </a:lnTo>
                    <a:lnTo>
                      <a:pt x="17" y="52"/>
                    </a:lnTo>
                    <a:lnTo>
                      <a:pt x="17" y="52"/>
                    </a:lnTo>
                    <a:lnTo>
                      <a:pt x="14" y="52"/>
                    </a:lnTo>
                    <a:lnTo>
                      <a:pt x="14" y="50"/>
                    </a:lnTo>
                    <a:lnTo>
                      <a:pt x="14" y="50"/>
                    </a:lnTo>
                    <a:lnTo>
                      <a:pt x="14" y="52"/>
                    </a:lnTo>
                    <a:lnTo>
                      <a:pt x="12" y="52"/>
                    </a:lnTo>
                    <a:lnTo>
                      <a:pt x="12" y="50"/>
                    </a:lnTo>
                    <a:lnTo>
                      <a:pt x="12" y="50"/>
                    </a:lnTo>
                    <a:lnTo>
                      <a:pt x="12" y="50"/>
                    </a:lnTo>
                    <a:lnTo>
                      <a:pt x="12" y="52"/>
                    </a:lnTo>
                    <a:lnTo>
                      <a:pt x="10" y="52"/>
                    </a:lnTo>
                    <a:lnTo>
                      <a:pt x="10" y="52"/>
                    </a:lnTo>
                    <a:lnTo>
                      <a:pt x="10" y="52"/>
                    </a:lnTo>
                    <a:lnTo>
                      <a:pt x="10" y="50"/>
                    </a:lnTo>
                    <a:lnTo>
                      <a:pt x="7" y="50"/>
                    </a:lnTo>
                    <a:lnTo>
                      <a:pt x="7" y="52"/>
                    </a:lnTo>
                    <a:lnTo>
                      <a:pt x="7" y="52"/>
                    </a:lnTo>
                    <a:lnTo>
                      <a:pt x="7" y="50"/>
                    </a:lnTo>
                    <a:lnTo>
                      <a:pt x="5" y="50"/>
                    </a:lnTo>
                    <a:lnTo>
                      <a:pt x="5" y="50"/>
                    </a:lnTo>
                    <a:lnTo>
                      <a:pt x="5" y="47"/>
                    </a:lnTo>
                    <a:lnTo>
                      <a:pt x="5" y="47"/>
                    </a:lnTo>
                    <a:lnTo>
                      <a:pt x="5" y="47"/>
                    </a:lnTo>
                    <a:lnTo>
                      <a:pt x="5" y="47"/>
                    </a:lnTo>
                    <a:lnTo>
                      <a:pt x="3" y="47"/>
                    </a:lnTo>
                    <a:lnTo>
                      <a:pt x="3" y="47"/>
                    </a:lnTo>
                    <a:lnTo>
                      <a:pt x="3" y="47"/>
                    </a:lnTo>
                    <a:lnTo>
                      <a:pt x="3" y="47"/>
                    </a:lnTo>
                    <a:lnTo>
                      <a:pt x="0" y="47"/>
                    </a:lnTo>
                    <a:lnTo>
                      <a:pt x="0" y="45"/>
                    </a:lnTo>
                    <a:lnTo>
                      <a:pt x="0" y="45"/>
                    </a:lnTo>
                    <a:lnTo>
                      <a:pt x="0" y="45"/>
                    </a:lnTo>
                    <a:lnTo>
                      <a:pt x="0" y="45"/>
                    </a:lnTo>
                    <a:lnTo>
                      <a:pt x="3" y="45"/>
                    </a:lnTo>
                    <a:lnTo>
                      <a:pt x="3" y="42"/>
                    </a:lnTo>
                    <a:lnTo>
                      <a:pt x="3" y="42"/>
                    </a:lnTo>
                    <a:lnTo>
                      <a:pt x="3" y="42"/>
                    </a:lnTo>
                    <a:lnTo>
                      <a:pt x="3" y="40"/>
                    </a:lnTo>
                    <a:lnTo>
                      <a:pt x="3" y="40"/>
                    </a:lnTo>
                    <a:lnTo>
                      <a:pt x="3" y="40"/>
                    </a:lnTo>
                    <a:lnTo>
                      <a:pt x="3" y="38"/>
                    </a:lnTo>
                    <a:lnTo>
                      <a:pt x="0" y="38"/>
                    </a:lnTo>
                    <a:lnTo>
                      <a:pt x="0" y="38"/>
                    </a:lnTo>
                    <a:lnTo>
                      <a:pt x="3" y="38"/>
                    </a:lnTo>
                    <a:lnTo>
                      <a:pt x="3" y="38"/>
                    </a:lnTo>
                    <a:lnTo>
                      <a:pt x="3" y="38"/>
                    </a:lnTo>
                    <a:lnTo>
                      <a:pt x="3" y="38"/>
                    </a:lnTo>
                    <a:lnTo>
                      <a:pt x="5" y="38"/>
                    </a:lnTo>
                    <a:lnTo>
                      <a:pt x="5" y="38"/>
                    </a:lnTo>
                    <a:lnTo>
                      <a:pt x="5" y="35"/>
                    </a:lnTo>
                    <a:lnTo>
                      <a:pt x="5" y="35"/>
                    </a:lnTo>
                    <a:lnTo>
                      <a:pt x="7" y="35"/>
                    </a:lnTo>
                    <a:lnTo>
                      <a:pt x="7" y="35"/>
                    </a:lnTo>
                    <a:lnTo>
                      <a:pt x="7" y="35"/>
                    </a:lnTo>
                    <a:lnTo>
                      <a:pt x="7" y="35"/>
                    </a:lnTo>
                    <a:lnTo>
                      <a:pt x="10" y="35"/>
                    </a:lnTo>
                    <a:lnTo>
                      <a:pt x="10" y="35"/>
                    </a:lnTo>
                    <a:lnTo>
                      <a:pt x="10" y="35"/>
                    </a:lnTo>
                    <a:lnTo>
                      <a:pt x="10" y="35"/>
                    </a:lnTo>
                    <a:lnTo>
                      <a:pt x="10" y="35"/>
                    </a:lnTo>
                    <a:lnTo>
                      <a:pt x="12" y="35"/>
                    </a:lnTo>
                    <a:lnTo>
                      <a:pt x="12" y="38"/>
                    </a:lnTo>
                    <a:lnTo>
                      <a:pt x="12" y="38"/>
                    </a:lnTo>
                    <a:lnTo>
                      <a:pt x="12" y="38"/>
                    </a:lnTo>
                    <a:lnTo>
                      <a:pt x="14" y="38"/>
                    </a:lnTo>
                    <a:lnTo>
                      <a:pt x="14" y="38"/>
                    </a:lnTo>
                    <a:lnTo>
                      <a:pt x="17" y="38"/>
                    </a:lnTo>
                    <a:lnTo>
                      <a:pt x="17" y="38"/>
                    </a:lnTo>
                    <a:lnTo>
                      <a:pt x="17" y="38"/>
                    </a:lnTo>
                    <a:lnTo>
                      <a:pt x="17" y="38"/>
                    </a:lnTo>
                    <a:lnTo>
                      <a:pt x="19" y="38"/>
                    </a:lnTo>
                    <a:lnTo>
                      <a:pt x="19" y="38"/>
                    </a:lnTo>
                    <a:lnTo>
                      <a:pt x="19" y="38"/>
                    </a:lnTo>
                    <a:lnTo>
                      <a:pt x="21" y="38"/>
                    </a:lnTo>
                    <a:lnTo>
                      <a:pt x="21" y="38"/>
                    </a:lnTo>
                    <a:lnTo>
                      <a:pt x="24" y="38"/>
                    </a:lnTo>
                    <a:lnTo>
                      <a:pt x="24" y="38"/>
                    </a:lnTo>
                    <a:lnTo>
                      <a:pt x="24" y="38"/>
                    </a:lnTo>
                    <a:lnTo>
                      <a:pt x="24" y="38"/>
                    </a:lnTo>
                    <a:lnTo>
                      <a:pt x="26" y="38"/>
                    </a:lnTo>
                    <a:lnTo>
                      <a:pt x="26" y="35"/>
                    </a:lnTo>
                    <a:lnTo>
                      <a:pt x="26" y="35"/>
                    </a:lnTo>
                    <a:lnTo>
                      <a:pt x="26" y="35"/>
                    </a:lnTo>
                    <a:lnTo>
                      <a:pt x="26" y="33"/>
                    </a:lnTo>
                    <a:lnTo>
                      <a:pt x="26" y="33"/>
                    </a:lnTo>
                    <a:lnTo>
                      <a:pt x="26" y="33"/>
                    </a:lnTo>
                    <a:lnTo>
                      <a:pt x="26" y="33"/>
                    </a:lnTo>
                    <a:lnTo>
                      <a:pt x="26" y="31"/>
                    </a:lnTo>
                    <a:lnTo>
                      <a:pt x="29" y="31"/>
                    </a:lnTo>
                    <a:lnTo>
                      <a:pt x="29" y="31"/>
                    </a:lnTo>
                    <a:lnTo>
                      <a:pt x="29" y="28"/>
                    </a:lnTo>
                    <a:lnTo>
                      <a:pt x="29" y="28"/>
                    </a:lnTo>
                    <a:lnTo>
                      <a:pt x="29" y="28"/>
                    </a:lnTo>
                    <a:lnTo>
                      <a:pt x="29" y="31"/>
                    </a:lnTo>
                    <a:lnTo>
                      <a:pt x="31" y="31"/>
                    </a:lnTo>
                    <a:lnTo>
                      <a:pt x="31" y="28"/>
                    </a:lnTo>
                    <a:lnTo>
                      <a:pt x="31" y="28"/>
                    </a:lnTo>
                    <a:lnTo>
                      <a:pt x="31" y="28"/>
                    </a:lnTo>
                    <a:lnTo>
                      <a:pt x="33" y="28"/>
                    </a:lnTo>
                    <a:lnTo>
                      <a:pt x="33" y="28"/>
                    </a:lnTo>
                    <a:lnTo>
                      <a:pt x="31" y="28"/>
                    </a:lnTo>
                    <a:lnTo>
                      <a:pt x="31" y="28"/>
                    </a:lnTo>
                    <a:lnTo>
                      <a:pt x="31" y="28"/>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7" name="Freeform 39"/>
              <p:cNvSpPr>
                <a:spLocks/>
              </p:cNvSpPr>
              <p:nvPr/>
            </p:nvSpPr>
            <p:spPr bwMode="auto">
              <a:xfrm>
                <a:off x="2921" y="2234"/>
                <a:ext cx="177" cy="377"/>
              </a:xfrm>
              <a:custGeom>
                <a:avLst/>
                <a:gdLst/>
                <a:ahLst/>
                <a:cxnLst>
                  <a:cxn ang="0">
                    <a:pos x="111" y="218"/>
                  </a:cxn>
                  <a:cxn ang="0">
                    <a:pos x="99" y="204"/>
                  </a:cxn>
                  <a:cxn ang="0">
                    <a:pos x="83" y="199"/>
                  </a:cxn>
                  <a:cxn ang="0">
                    <a:pos x="73" y="192"/>
                  </a:cxn>
                  <a:cxn ang="0">
                    <a:pos x="71" y="178"/>
                  </a:cxn>
                  <a:cxn ang="0">
                    <a:pos x="59" y="187"/>
                  </a:cxn>
                  <a:cxn ang="0">
                    <a:pos x="57" y="213"/>
                  </a:cxn>
                  <a:cxn ang="0">
                    <a:pos x="47" y="235"/>
                  </a:cxn>
                  <a:cxn ang="0">
                    <a:pos x="40" y="256"/>
                  </a:cxn>
                  <a:cxn ang="0">
                    <a:pos x="38" y="273"/>
                  </a:cxn>
                  <a:cxn ang="0">
                    <a:pos x="47" y="285"/>
                  </a:cxn>
                  <a:cxn ang="0">
                    <a:pos x="50" y="285"/>
                  </a:cxn>
                  <a:cxn ang="0">
                    <a:pos x="59" y="275"/>
                  </a:cxn>
                  <a:cxn ang="0">
                    <a:pos x="54" y="299"/>
                  </a:cxn>
                  <a:cxn ang="0">
                    <a:pos x="64" y="318"/>
                  </a:cxn>
                  <a:cxn ang="0">
                    <a:pos x="71" y="341"/>
                  </a:cxn>
                  <a:cxn ang="0">
                    <a:pos x="90" y="346"/>
                  </a:cxn>
                  <a:cxn ang="0">
                    <a:pos x="102" y="365"/>
                  </a:cxn>
                  <a:cxn ang="0">
                    <a:pos x="85" y="372"/>
                  </a:cxn>
                  <a:cxn ang="0">
                    <a:pos x="80" y="365"/>
                  </a:cxn>
                  <a:cxn ang="0">
                    <a:pos x="66" y="356"/>
                  </a:cxn>
                  <a:cxn ang="0">
                    <a:pos x="54" y="351"/>
                  </a:cxn>
                  <a:cxn ang="0">
                    <a:pos x="45" y="337"/>
                  </a:cxn>
                  <a:cxn ang="0">
                    <a:pos x="40" y="330"/>
                  </a:cxn>
                  <a:cxn ang="0">
                    <a:pos x="31" y="318"/>
                  </a:cxn>
                  <a:cxn ang="0">
                    <a:pos x="21" y="325"/>
                  </a:cxn>
                  <a:cxn ang="0">
                    <a:pos x="19" y="299"/>
                  </a:cxn>
                  <a:cxn ang="0">
                    <a:pos x="21" y="277"/>
                  </a:cxn>
                  <a:cxn ang="0">
                    <a:pos x="28" y="258"/>
                  </a:cxn>
                  <a:cxn ang="0">
                    <a:pos x="38" y="240"/>
                  </a:cxn>
                  <a:cxn ang="0">
                    <a:pos x="50" y="221"/>
                  </a:cxn>
                  <a:cxn ang="0">
                    <a:pos x="43" y="199"/>
                  </a:cxn>
                  <a:cxn ang="0">
                    <a:pos x="38" y="176"/>
                  </a:cxn>
                  <a:cxn ang="0">
                    <a:pos x="26" y="157"/>
                  </a:cxn>
                  <a:cxn ang="0">
                    <a:pos x="19" y="135"/>
                  </a:cxn>
                  <a:cxn ang="0">
                    <a:pos x="26" y="119"/>
                  </a:cxn>
                  <a:cxn ang="0">
                    <a:pos x="31" y="107"/>
                  </a:cxn>
                  <a:cxn ang="0">
                    <a:pos x="24" y="90"/>
                  </a:cxn>
                  <a:cxn ang="0">
                    <a:pos x="9" y="71"/>
                  </a:cxn>
                  <a:cxn ang="0">
                    <a:pos x="2" y="57"/>
                  </a:cxn>
                  <a:cxn ang="0">
                    <a:pos x="7" y="40"/>
                  </a:cxn>
                  <a:cxn ang="0">
                    <a:pos x="14" y="19"/>
                  </a:cxn>
                  <a:cxn ang="0">
                    <a:pos x="33" y="19"/>
                  </a:cxn>
                  <a:cxn ang="0">
                    <a:pos x="45" y="5"/>
                  </a:cxn>
                  <a:cxn ang="0">
                    <a:pos x="61" y="5"/>
                  </a:cxn>
                  <a:cxn ang="0">
                    <a:pos x="66" y="21"/>
                  </a:cxn>
                  <a:cxn ang="0">
                    <a:pos x="85" y="24"/>
                  </a:cxn>
                  <a:cxn ang="0">
                    <a:pos x="83" y="50"/>
                  </a:cxn>
                  <a:cxn ang="0">
                    <a:pos x="78" y="69"/>
                  </a:cxn>
                  <a:cxn ang="0">
                    <a:pos x="90" y="67"/>
                  </a:cxn>
                  <a:cxn ang="0">
                    <a:pos x="106" y="62"/>
                  </a:cxn>
                  <a:cxn ang="0">
                    <a:pos x="123" y="59"/>
                  </a:cxn>
                  <a:cxn ang="0">
                    <a:pos x="140" y="55"/>
                  </a:cxn>
                  <a:cxn ang="0">
                    <a:pos x="151" y="71"/>
                  </a:cxn>
                  <a:cxn ang="0">
                    <a:pos x="159" y="90"/>
                  </a:cxn>
                  <a:cxn ang="0">
                    <a:pos x="166" y="112"/>
                  </a:cxn>
                  <a:cxn ang="0">
                    <a:pos x="175" y="131"/>
                  </a:cxn>
                  <a:cxn ang="0">
                    <a:pos x="175" y="147"/>
                  </a:cxn>
                  <a:cxn ang="0">
                    <a:pos x="163" y="157"/>
                  </a:cxn>
                  <a:cxn ang="0">
                    <a:pos x="142" y="157"/>
                  </a:cxn>
                  <a:cxn ang="0">
                    <a:pos x="121" y="159"/>
                  </a:cxn>
                  <a:cxn ang="0">
                    <a:pos x="106" y="176"/>
                  </a:cxn>
                  <a:cxn ang="0">
                    <a:pos x="111" y="199"/>
                  </a:cxn>
                </a:cxnLst>
                <a:rect l="0" t="0" r="r" b="b"/>
                <a:pathLst>
                  <a:path w="177" h="377">
                    <a:moveTo>
                      <a:pt x="118" y="221"/>
                    </a:moveTo>
                    <a:lnTo>
                      <a:pt x="116" y="221"/>
                    </a:lnTo>
                    <a:lnTo>
                      <a:pt x="116" y="218"/>
                    </a:lnTo>
                    <a:lnTo>
                      <a:pt x="116" y="218"/>
                    </a:lnTo>
                    <a:lnTo>
                      <a:pt x="116" y="218"/>
                    </a:lnTo>
                    <a:lnTo>
                      <a:pt x="116" y="218"/>
                    </a:lnTo>
                    <a:lnTo>
                      <a:pt x="116" y="216"/>
                    </a:lnTo>
                    <a:lnTo>
                      <a:pt x="116" y="216"/>
                    </a:lnTo>
                    <a:lnTo>
                      <a:pt x="114" y="216"/>
                    </a:lnTo>
                    <a:lnTo>
                      <a:pt x="114" y="216"/>
                    </a:lnTo>
                    <a:lnTo>
                      <a:pt x="114" y="213"/>
                    </a:lnTo>
                    <a:lnTo>
                      <a:pt x="114" y="213"/>
                    </a:lnTo>
                    <a:lnTo>
                      <a:pt x="114" y="213"/>
                    </a:lnTo>
                    <a:lnTo>
                      <a:pt x="111" y="213"/>
                    </a:lnTo>
                    <a:lnTo>
                      <a:pt x="111" y="213"/>
                    </a:lnTo>
                    <a:lnTo>
                      <a:pt x="111" y="216"/>
                    </a:lnTo>
                    <a:lnTo>
                      <a:pt x="111" y="216"/>
                    </a:lnTo>
                    <a:lnTo>
                      <a:pt x="111" y="213"/>
                    </a:lnTo>
                    <a:lnTo>
                      <a:pt x="111" y="213"/>
                    </a:lnTo>
                    <a:lnTo>
                      <a:pt x="111" y="213"/>
                    </a:lnTo>
                    <a:lnTo>
                      <a:pt x="109" y="213"/>
                    </a:lnTo>
                    <a:lnTo>
                      <a:pt x="109" y="213"/>
                    </a:lnTo>
                    <a:lnTo>
                      <a:pt x="106" y="213"/>
                    </a:lnTo>
                    <a:lnTo>
                      <a:pt x="106" y="213"/>
                    </a:lnTo>
                    <a:lnTo>
                      <a:pt x="109" y="213"/>
                    </a:lnTo>
                    <a:lnTo>
                      <a:pt x="109" y="216"/>
                    </a:lnTo>
                    <a:lnTo>
                      <a:pt x="109" y="216"/>
                    </a:lnTo>
                    <a:lnTo>
                      <a:pt x="109" y="216"/>
                    </a:lnTo>
                    <a:lnTo>
                      <a:pt x="109" y="218"/>
                    </a:lnTo>
                    <a:lnTo>
                      <a:pt x="111" y="218"/>
                    </a:lnTo>
                    <a:lnTo>
                      <a:pt x="111" y="218"/>
                    </a:lnTo>
                    <a:lnTo>
                      <a:pt x="111" y="218"/>
                    </a:lnTo>
                    <a:lnTo>
                      <a:pt x="111" y="218"/>
                    </a:lnTo>
                    <a:lnTo>
                      <a:pt x="109" y="218"/>
                    </a:lnTo>
                    <a:lnTo>
                      <a:pt x="109" y="218"/>
                    </a:lnTo>
                    <a:lnTo>
                      <a:pt x="109" y="218"/>
                    </a:lnTo>
                    <a:lnTo>
                      <a:pt x="106" y="218"/>
                    </a:lnTo>
                    <a:lnTo>
                      <a:pt x="106" y="218"/>
                    </a:lnTo>
                    <a:lnTo>
                      <a:pt x="106" y="218"/>
                    </a:lnTo>
                    <a:lnTo>
                      <a:pt x="106" y="218"/>
                    </a:lnTo>
                    <a:lnTo>
                      <a:pt x="106" y="218"/>
                    </a:lnTo>
                    <a:lnTo>
                      <a:pt x="104" y="218"/>
                    </a:lnTo>
                    <a:lnTo>
                      <a:pt x="104" y="216"/>
                    </a:lnTo>
                    <a:lnTo>
                      <a:pt x="104" y="216"/>
                    </a:lnTo>
                    <a:lnTo>
                      <a:pt x="104" y="213"/>
                    </a:lnTo>
                    <a:lnTo>
                      <a:pt x="104" y="213"/>
                    </a:lnTo>
                    <a:lnTo>
                      <a:pt x="104" y="211"/>
                    </a:lnTo>
                    <a:lnTo>
                      <a:pt x="104" y="211"/>
                    </a:lnTo>
                    <a:lnTo>
                      <a:pt x="104" y="209"/>
                    </a:lnTo>
                    <a:lnTo>
                      <a:pt x="104" y="209"/>
                    </a:lnTo>
                    <a:lnTo>
                      <a:pt x="104" y="209"/>
                    </a:lnTo>
                    <a:lnTo>
                      <a:pt x="104" y="209"/>
                    </a:lnTo>
                    <a:lnTo>
                      <a:pt x="104" y="209"/>
                    </a:lnTo>
                    <a:lnTo>
                      <a:pt x="104" y="206"/>
                    </a:lnTo>
                    <a:lnTo>
                      <a:pt x="102" y="206"/>
                    </a:lnTo>
                    <a:lnTo>
                      <a:pt x="102" y="206"/>
                    </a:lnTo>
                    <a:lnTo>
                      <a:pt x="102" y="206"/>
                    </a:lnTo>
                    <a:lnTo>
                      <a:pt x="102" y="204"/>
                    </a:lnTo>
                    <a:lnTo>
                      <a:pt x="99" y="204"/>
                    </a:lnTo>
                    <a:lnTo>
                      <a:pt x="99" y="204"/>
                    </a:lnTo>
                    <a:lnTo>
                      <a:pt x="99" y="204"/>
                    </a:lnTo>
                    <a:lnTo>
                      <a:pt x="99" y="204"/>
                    </a:lnTo>
                    <a:lnTo>
                      <a:pt x="97" y="204"/>
                    </a:lnTo>
                    <a:lnTo>
                      <a:pt x="97" y="202"/>
                    </a:lnTo>
                    <a:lnTo>
                      <a:pt x="97" y="202"/>
                    </a:lnTo>
                    <a:lnTo>
                      <a:pt x="97" y="202"/>
                    </a:lnTo>
                    <a:lnTo>
                      <a:pt x="97" y="202"/>
                    </a:lnTo>
                    <a:lnTo>
                      <a:pt x="97" y="199"/>
                    </a:lnTo>
                    <a:lnTo>
                      <a:pt x="97" y="199"/>
                    </a:lnTo>
                    <a:lnTo>
                      <a:pt x="95" y="199"/>
                    </a:lnTo>
                    <a:lnTo>
                      <a:pt x="95" y="199"/>
                    </a:lnTo>
                    <a:lnTo>
                      <a:pt x="92" y="199"/>
                    </a:lnTo>
                    <a:lnTo>
                      <a:pt x="92" y="199"/>
                    </a:lnTo>
                    <a:lnTo>
                      <a:pt x="92" y="199"/>
                    </a:lnTo>
                    <a:lnTo>
                      <a:pt x="92" y="199"/>
                    </a:lnTo>
                    <a:lnTo>
                      <a:pt x="90" y="199"/>
                    </a:lnTo>
                    <a:lnTo>
                      <a:pt x="90" y="199"/>
                    </a:lnTo>
                    <a:lnTo>
                      <a:pt x="88" y="199"/>
                    </a:lnTo>
                    <a:lnTo>
                      <a:pt x="88" y="199"/>
                    </a:lnTo>
                    <a:lnTo>
                      <a:pt x="88" y="202"/>
                    </a:lnTo>
                    <a:lnTo>
                      <a:pt x="88" y="202"/>
                    </a:lnTo>
                    <a:lnTo>
                      <a:pt x="88" y="202"/>
                    </a:lnTo>
                    <a:lnTo>
                      <a:pt x="88" y="202"/>
                    </a:lnTo>
                    <a:lnTo>
                      <a:pt x="88" y="204"/>
                    </a:lnTo>
                    <a:lnTo>
                      <a:pt x="88" y="204"/>
                    </a:lnTo>
                    <a:lnTo>
                      <a:pt x="88" y="202"/>
                    </a:lnTo>
                    <a:lnTo>
                      <a:pt x="88" y="202"/>
                    </a:lnTo>
                    <a:lnTo>
                      <a:pt x="85" y="202"/>
                    </a:lnTo>
                    <a:lnTo>
                      <a:pt x="85" y="202"/>
                    </a:lnTo>
                    <a:lnTo>
                      <a:pt x="85" y="199"/>
                    </a:lnTo>
                    <a:lnTo>
                      <a:pt x="85" y="199"/>
                    </a:lnTo>
                    <a:lnTo>
                      <a:pt x="83" y="199"/>
                    </a:lnTo>
                    <a:lnTo>
                      <a:pt x="83" y="199"/>
                    </a:lnTo>
                    <a:lnTo>
                      <a:pt x="80" y="199"/>
                    </a:lnTo>
                    <a:lnTo>
                      <a:pt x="80" y="199"/>
                    </a:lnTo>
                    <a:lnTo>
                      <a:pt x="80" y="199"/>
                    </a:lnTo>
                    <a:lnTo>
                      <a:pt x="80" y="199"/>
                    </a:lnTo>
                    <a:lnTo>
                      <a:pt x="80" y="199"/>
                    </a:lnTo>
                    <a:lnTo>
                      <a:pt x="78" y="199"/>
                    </a:lnTo>
                    <a:lnTo>
                      <a:pt x="78" y="199"/>
                    </a:lnTo>
                    <a:lnTo>
                      <a:pt x="78" y="202"/>
                    </a:lnTo>
                    <a:lnTo>
                      <a:pt x="78" y="202"/>
                    </a:lnTo>
                    <a:lnTo>
                      <a:pt x="78" y="204"/>
                    </a:lnTo>
                    <a:lnTo>
                      <a:pt x="78" y="204"/>
                    </a:lnTo>
                    <a:lnTo>
                      <a:pt x="76" y="204"/>
                    </a:lnTo>
                    <a:lnTo>
                      <a:pt x="76" y="202"/>
                    </a:lnTo>
                    <a:lnTo>
                      <a:pt x="76" y="202"/>
                    </a:lnTo>
                    <a:lnTo>
                      <a:pt x="76" y="199"/>
                    </a:lnTo>
                    <a:lnTo>
                      <a:pt x="76" y="199"/>
                    </a:lnTo>
                    <a:lnTo>
                      <a:pt x="73" y="199"/>
                    </a:lnTo>
                    <a:lnTo>
                      <a:pt x="73" y="199"/>
                    </a:lnTo>
                    <a:lnTo>
                      <a:pt x="73" y="199"/>
                    </a:lnTo>
                    <a:lnTo>
                      <a:pt x="73" y="199"/>
                    </a:lnTo>
                    <a:lnTo>
                      <a:pt x="73" y="199"/>
                    </a:lnTo>
                    <a:lnTo>
                      <a:pt x="73" y="197"/>
                    </a:lnTo>
                    <a:lnTo>
                      <a:pt x="73" y="197"/>
                    </a:lnTo>
                    <a:lnTo>
                      <a:pt x="73" y="197"/>
                    </a:lnTo>
                    <a:lnTo>
                      <a:pt x="73" y="197"/>
                    </a:lnTo>
                    <a:lnTo>
                      <a:pt x="76" y="197"/>
                    </a:lnTo>
                    <a:lnTo>
                      <a:pt x="76" y="194"/>
                    </a:lnTo>
                    <a:lnTo>
                      <a:pt x="76" y="194"/>
                    </a:lnTo>
                    <a:lnTo>
                      <a:pt x="73" y="194"/>
                    </a:lnTo>
                    <a:lnTo>
                      <a:pt x="73" y="192"/>
                    </a:lnTo>
                    <a:lnTo>
                      <a:pt x="73" y="192"/>
                    </a:lnTo>
                    <a:lnTo>
                      <a:pt x="73" y="194"/>
                    </a:lnTo>
                    <a:lnTo>
                      <a:pt x="73" y="194"/>
                    </a:lnTo>
                    <a:lnTo>
                      <a:pt x="73" y="192"/>
                    </a:lnTo>
                    <a:lnTo>
                      <a:pt x="73" y="192"/>
                    </a:lnTo>
                    <a:lnTo>
                      <a:pt x="73" y="192"/>
                    </a:lnTo>
                    <a:lnTo>
                      <a:pt x="73" y="192"/>
                    </a:lnTo>
                    <a:lnTo>
                      <a:pt x="76" y="192"/>
                    </a:lnTo>
                    <a:lnTo>
                      <a:pt x="76" y="190"/>
                    </a:lnTo>
                    <a:lnTo>
                      <a:pt x="76" y="190"/>
                    </a:lnTo>
                    <a:lnTo>
                      <a:pt x="76" y="190"/>
                    </a:lnTo>
                    <a:lnTo>
                      <a:pt x="76" y="190"/>
                    </a:lnTo>
                    <a:lnTo>
                      <a:pt x="76" y="187"/>
                    </a:lnTo>
                    <a:lnTo>
                      <a:pt x="76" y="187"/>
                    </a:lnTo>
                    <a:lnTo>
                      <a:pt x="76" y="187"/>
                    </a:lnTo>
                    <a:lnTo>
                      <a:pt x="76" y="187"/>
                    </a:lnTo>
                    <a:lnTo>
                      <a:pt x="76" y="185"/>
                    </a:lnTo>
                    <a:lnTo>
                      <a:pt x="76" y="185"/>
                    </a:lnTo>
                    <a:lnTo>
                      <a:pt x="76" y="185"/>
                    </a:lnTo>
                    <a:lnTo>
                      <a:pt x="76" y="183"/>
                    </a:lnTo>
                    <a:lnTo>
                      <a:pt x="76" y="183"/>
                    </a:lnTo>
                    <a:lnTo>
                      <a:pt x="76" y="183"/>
                    </a:lnTo>
                    <a:lnTo>
                      <a:pt x="76" y="180"/>
                    </a:lnTo>
                    <a:lnTo>
                      <a:pt x="78" y="180"/>
                    </a:lnTo>
                    <a:lnTo>
                      <a:pt x="78" y="180"/>
                    </a:lnTo>
                    <a:lnTo>
                      <a:pt x="78" y="178"/>
                    </a:lnTo>
                    <a:lnTo>
                      <a:pt x="76" y="178"/>
                    </a:lnTo>
                    <a:lnTo>
                      <a:pt x="76" y="178"/>
                    </a:lnTo>
                    <a:lnTo>
                      <a:pt x="73" y="178"/>
                    </a:lnTo>
                    <a:lnTo>
                      <a:pt x="73" y="178"/>
                    </a:lnTo>
                    <a:lnTo>
                      <a:pt x="73" y="178"/>
                    </a:lnTo>
                    <a:lnTo>
                      <a:pt x="71" y="178"/>
                    </a:lnTo>
                    <a:lnTo>
                      <a:pt x="71" y="178"/>
                    </a:lnTo>
                    <a:lnTo>
                      <a:pt x="71" y="178"/>
                    </a:lnTo>
                    <a:lnTo>
                      <a:pt x="71" y="178"/>
                    </a:lnTo>
                    <a:lnTo>
                      <a:pt x="69" y="178"/>
                    </a:lnTo>
                    <a:lnTo>
                      <a:pt x="69" y="178"/>
                    </a:lnTo>
                    <a:lnTo>
                      <a:pt x="69" y="178"/>
                    </a:lnTo>
                    <a:lnTo>
                      <a:pt x="66" y="178"/>
                    </a:lnTo>
                    <a:lnTo>
                      <a:pt x="66" y="178"/>
                    </a:lnTo>
                    <a:lnTo>
                      <a:pt x="66" y="178"/>
                    </a:lnTo>
                    <a:lnTo>
                      <a:pt x="64" y="178"/>
                    </a:lnTo>
                    <a:lnTo>
                      <a:pt x="64" y="178"/>
                    </a:lnTo>
                    <a:lnTo>
                      <a:pt x="64" y="178"/>
                    </a:lnTo>
                    <a:lnTo>
                      <a:pt x="61" y="178"/>
                    </a:lnTo>
                    <a:lnTo>
                      <a:pt x="61" y="178"/>
                    </a:lnTo>
                    <a:lnTo>
                      <a:pt x="61" y="180"/>
                    </a:lnTo>
                    <a:lnTo>
                      <a:pt x="59" y="180"/>
                    </a:lnTo>
                    <a:lnTo>
                      <a:pt x="59" y="180"/>
                    </a:lnTo>
                    <a:lnTo>
                      <a:pt x="59" y="180"/>
                    </a:lnTo>
                    <a:lnTo>
                      <a:pt x="59" y="180"/>
                    </a:lnTo>
                    <a:lnTo>
                      <a:pt x="57" y="180"/>
                    </a:lnTo>
                    <a:lnTo>
                      <a:pt x="57" y="183"/>
                    </a:lnTo>
                    <a:lnTo>
                      <a:pt x="57" y="183"/>
                    </a:lnTo>
                    <a:lnTo>
                      <a:pt x="57" y="183"/>
                    </a:lnTo>
                    <a:lnTo>
                      <a:pt x="57" y="185"/>
                    </a:lnTo>
                    <a:lnTo>
                      <a:pt x="57" y="185"/>
                    </a:lnTo>
                    <a:lnTo>
                      <a:pt x="57" y="185"/>
                    </a:lnTo>
                    <a:lnTo>
                      <a:pt x="59" y="185"/>
                    </a:lnTo>
                    <a:lnTo>
                      <a:pt x="59" y="187"/>
                    </a:lnTo>
                    <a:lnTo>
                      <a:pt x="59" y="187"/>
                    </a:lnTo>
                    <a:lnTo>
                      <a:pt x="59" y="187"/>
                    </a:lnTo>
                    <a:lnTo>
                      <a:pt x="59" y="187"/>
                    </a:lnTo>
                    <a:lnTo>
                      <a:pt x="59" y="190"/>
                    </a:lnTo>
                    <a:lnTo>
                      <a:pt x="59" y="190"/>
                    </a:lnTo>
                    <a:lnTo>
                      <a:pt x="59" y="190"/>
                    </a:lnTo>
                    <a:lnTo>
                      <a:pt x="59" y="192"/>
                    </a:lnTo>
                    <a:lnTo>
                      <a:pt x="57" y="192"/>
                    </a:lnTo>
                    <a:lnTo>
                      <a:pt x="57" y="192"/>
                    </a:lnTo>
                    <a:lnTo>
                      <a:pt x="57" y="194"/>
                    </a:lnTo>
                    <a:lnTo>
                      <a:pt x="57" y="194"/>
                    </a:lnTo>
                    <a:lnTo>
                      <a:pt x="57" y="194"/>
                    </a:lnTo>
                    <a:lnTo>
                      <a:pt x="57" y="197"/>
                    </a:lnTo>
                    <a:lnTo>
                      <a:pt x="57" y="197"/>
                    </a:lnTo>
                    <a:lnTo>
                      <a:pt x="57" y="199"/>
                    </a:lnTo>
                    <a:lnTo>
                      <a:pt x="57" y="199"/>
                    </a:lnTo>
                    <a:lnTo>
                      <a:pt x="54" y="199"/>
                    </a:lnTo>
                    <a:lnTo>
                      <a:pt x="54" y="199"/>
                    </a:lnTo>
                    <a:lnTo>
                      <a:pt x="54" y="202"/>
                    </a:lnTo>
                    <a:lnTo>
                      <a:pt x="57" y="202"/>
                    </a:lnTo>
                    <a:lnTo>
                      <a:pt x="57" y="202"/>
                    </a:lnTo>
                    <a:lnTo>
                      <a:pt x="57" y="204"/>
                    </a:lnTo>
                    <a:lnTo>
                      <a:pt x="57" y="204"/>
                    </a:lnTo>
                    <a:lnTo>
                      <a:pt x="57" y="206"/>
                    </a:lnTo>
                    <a:lnTo>
                      <a:pt x="57" y="206"/>
                    </a:lnTo>
                    <a:lnTo>
                      <a:pt x="57" y="209"/>
                    </a:lnTo>
                    <a:lnTo>
                      <a:pt x="57" y="209"/>
                    </a:lnTo>
                    <a:lnTo>
                      <a:pt x="57" y="209"/>
                    </a:lnTo>
                    <a:lnTo>
                      <a:pt x="57" y="209"/>
                    </a:lnTo>
                    <a:lnTo>
                      <a:pt x="57" y="211"/>
                    </a:lnTo>
                    <a:lnTo>
                      <a:pt x="57" y="211"/>
                    </a:lnTo>
                    <a:lnTo>
                      <a:pt x="57" y="211"/>
                    </a:lnTo>
                    <a:lnTo>
                      <a:pt x="57" y="213"/>
                    </a:lnTo>
                    <a:lnTo>
                      <a:pt x="57" y="213"/>
                    </a:lnTo>
                    <a:lnTo>
                      <a:pt x="54" y="213"/>
                    </a:lnTo>
                    <a:lnTo>
                      <a:pt x="54" y="216"/>
                    </a:lnTo>
                    <a:lnTo>
                      <a:pt x="54" y="216"/>
                    </a:lnTo>
                    <a:lnTo>
                      <a:pt x="54" y="216"/>
                    </a:lnTo>
                    <a:lnTo>
                      <a:pt x="54" y="216"/>
                    </a:lnTo>
                    <a:lnTo>
                      <a:pt x="54" y="218"/>
                    </a:lnTo>
                    <a:lnTo>
                      <a:pt x="54" y="218"/>
                    </a:lnTo>
                    <a:lnTo>
                      <a:pt x="52" y="218"/>
                    </a:lnTo>
                    <a:lnTo>
                      <a:pt x="52" y="218"/>
                    </a:lnTo>
                    <a:lnTo>
                      <a:pt x="54" y="218"/>
                    </a:lnTo>
                    <a:lnTo>
                      <a:pt x="54" y="221"/>
                    </a:lnTo>
                    <a:lnTo>
                      <a:pt x="54" y="221"/>
                    </a:lnTo>
                    <a:lnTo>
                      <a:pt x="52" y="221"/>
                    </a:lnTo>
                    <a:lnTo>
                      <a:pt x="52" y="223"/>
                    </a:lnTo>
                    <a:lnTo>
                      <a:pt x="52" y="223"/>
                    </a:lnTo>
                    <a:lnTo>
                      <a:pt x="52" y="223"/>
                    </a:lnTo>
                    <a:lnTo>
                      <a:pt x="52" y="225"/>
                    </a:lnTo>
                    <a:lnTo>
                      <a:pt x="52" y="225"/>
                    </a:lnTo>
                    <a:lnTo>
                      <a:pt x="52" y="225"/>
                    </a:lnTo>
                    <a:lnTo>
                      <a:pt x="50" y="225"/>
                    </a:lnTo>
                    <a:lnTo>
                      <a:pt x="50" y="228"/>
                    </a:lnTo>
                    <a:lnTo>
                      <a:pt x="50" y="228"/>
                    </a:lnTo>
                    <a:lnTo>
                      <a:pt x="50" y="228"/>
                    </a:lnTo>
                    <a:lnTo>
                      <a:pt x="50" y="228"/>
                    </a:lnTo>
                    <a:lnTo>
                      <a:pt x="50" y="230"/>
                    </a:lnTo>
                    <a:lnTo>
                      <a:pt x="47" y="230"/>
                    </a:lnTo>
                    <a:lnTo>
                      <a:pt x="47" y="230"/>
                    </a:lnTo>
                    <a:lnTo>
                      <a:pt x="47" y="232"/>
                    </a:lnTo>
                    <a:lnTo>
                      <a:pt x="47" y="232"/>
                    </a:lnTo>
                    <a:lnTo>
                      <a:pt x="47" y="232"/>
                    </a:lnTo>
                    <a:lnTo>
                      <a:pt x="47" y="235"/>
                    </a:lnTo>
                    <a:lnTo>
                      <a:pt x="47" y="235"/>
                    </a:lnTo>
                    <a:lnTo>
                      <a:pt x="47" y="237"/>
                    </a:lnTo>
                    <a:lnTo>
                      <a:pt x="47" y="237"/>
                    </a:lnTo>
                    <a:lnTo>
                      <a:pt x="47" y="237"/>
                    </a:lnTo>
                    <a:lnTo>
                      <a:pt x="47" y="237"/>
                    </a:lnTo>
                    <a:lnTo>
                      <a:pt x="45" y="237"/>
                    </a:lnTo>
                    <a:lnTo>
                      <a:pt x="45" y="240"/>
                    </a:lnTo>
                    <a:lnTo>
                      <a:pt x="47" y="240"/>
                    </a:lnTo>
                    <a:lnTo>
                      <a:pt x="47" y="240"/>
                    </a:lnTo>
                    <a:lnTo>
                      <a:pt x="47" y="240"/>
                    </a:lnTo>
                    <a:lnTo>
                      <a:pt x="47" y="240"/>
                    </a:lnTo>
                    <a:lnTo>
                      <a:pt x="47" y="242"/>
                    </a:lnTo>
                    <a:lnTo>
                      <a:pt x="47" y="242"/>
                    </a:lnTo>
                    <a:lnTo>
                      <a:pt x="47" y="244"/>
                    </a:lnTo>
                    <a:lnTo>
                      <a:pt x="47" y="244"/>
                    </a:lnTo>
                    <a:lnTo>
                      <a:pt x="47" y="247"/>
                    </a:lnTo>
                    <a:lnTo>
                      <a:pt x="45" y="247"/>
                    </a:lnTo>
                    <a:lnTo>
                      <a:pt x="45" y="247"/>
                    </a:lnTo>
                    <a:lnTo>
                      <a:pt x="45" y="247"/>
                    </a:lnTo>
                    <a:lnTo>
                      <a:pt x="45" y="247"/>
                    </a:lnTo>
                    <a:lnTo>
                      <a:pt x="45" y="247"/>
                    </a:lnTo>
                    <a:lnTo>
                      <a:pt x="45" y="249"/>
                    </a:lnTo>
                    <a:lnTo>
                      <a:pt x="45" y="249"/>
                    </a:lnTo>
                    <a:lnTo>
                      <a:pt x="43" y="249"/>
                    </a:lnTo>
                    <a:lnTo>
                      <a:pt x="43" y="249"/>
                    </a:lnTo>
                    <a:lnTo>
                      <a:pt x="43" y="251"/>
                    </a:lnTo>
                    <a:lnTo>
                      <a:pt x="43" y="251"/>
                    </a:lnTo>
                    <a:lnTo>
                      <a:pt x="40" y="251"/>
                    </a:lnTo>
                    <a:lnTo>
                      <a:pt x="40" y="254"/>
                    </a:lnTo>
                    <a:lnTo>
                      <a:pt x="40" y="254"/>
                    </a:lnTo>
                    <a:lnTo>
                      <a:pt x="40" y="256"/>
                    </a:lnTo>
                    <a:lnTo>
                      <a:pt x="43" y="256"/>
                    </a:lnTo>
                    <a:lnTo>
                      <a:pt x="43" y="256"/>
                    </a:lnTo>
                    <a:lnTo>
                      <a:pt x="40" y="256"/>
                    </a:lnTo>
                    <a:lnTo>
                      <a:pt x="40" y="258"/>
                    </a:lnTo>
                    <a:lnTo>
                      <a:pt x="40" y="258"/>
                    </a:lnTo>
                    <a:lnTo>
                      <a:pt x="40" y="258"/>
                    </a:lnTo>
                    <a:lnTo>
                      <a:pt x="40" y="258"/>
                    </a:lnTo>
                    <a:lnTo>
                      <a:pt x="38" y="258"/>
                    </a:lnTo>
                    <a:lnTo>
                      <a:pt x="38" y="258"/>
                    </a:lnTo>
                    <a:lnTo>
                      <a:pt x="40" y="258"/>
                    </a:lnTo>
                    <a:lnTo>
                      <a:pt x="40" y="258"/>
                    </a:lnTo>
                    <a:lnTo>
                      <a:pt x="40" y="258"/>
                    </a:lnTo>
                    <a:lnTo>
                      <a:pt x="40" y="261"/>
                    </a:lnTo>
                    <a:lnTo>
                      <a:pt x="40" y="261"/>
                    </a:lnTo>
                    <a:lnTo>
                      <a:pt x="40" y="261"/>
                    </a:lnTo>
                    <a:lnTo>
                      <a:pt x="40" y="263"/>
                    </a:lnTo>
                    <a:lnTo>
                      <a:pt x="40" y="263"/>
                    </a:lnTo>
                    <a:lnTo>
                      <a:pt x="40" y="263"/>
                    </a:lnTo>
                    <a:lnTo>
                      <a:pt x="38" y="263"/>
                    </a:lnTo>
                    <a:lnTo>
                      <a:pt x="38" y="266"/>
                    </a:lnTo>
                    <a:lnTo>
                      <a:pt x="40" y="266"/>
                    </a:lnTo>
                    <a:lnTo>
                      <a:pt x="40" y="266"/>
                    </a:lnTo>
                    <a:lnTo>
                      <a:pt x="40" y="268"/>
                    </a:lnTo>
                    <a:lnTo>
                      <a:pt x="38" y="268"/>
                    </a:lnTo>
                    <a:lnTo>
                      <a:pt x="38" y="268"/>
                    </a:lnTo>
                    <a:lnTo>
                      <a:pt x="38" y="268"/>
                    </a:lnTo>
                    <a:lnTo>
                      <a:pt x="38" y="270"/>
                    </a:lnTo>
                    <a:lnTo>
                      <a:pt x="40" y="270"/>
                    </a:lnTo>
                    <a:lnTo>
                      <a:pt x="40" y="270"/>
                    </a:lnTo>
                    <a:lnTo>
                      <a:pt x="38" y="270"/>
                    </a:lnTo>
                    <a:lnTo>
                      <a:pt x="38" y="273"/>
                    </a:lnTo>
                    <a:lnTo>
                      <a:pt x="38" y="273"/>
                    </a:lnTo>
                    <a:lnTo>
                      <a:pt x="38" y="275"/>
                    </a:lnTo>
                    <a:lnTo>
                      <a:pt x="40" y="275"/>
                    </a:lnTo>
                    <a:lnTo>
                      <a:pt x="40" y="275"/>
                    </a:lnTo>
                    <a:lnTo>
                      <a:pt x="40" y="277"/>
                    </a:lnTo>
                    <a:lnTo>
                      <a:pt x="40" y="277"/>
                    </a:lnTo>
                    <a:lnTo>
                      <a:pt x="40" y="277"/>
                    </a:lnTo>
                    <a:lnTo>
                      <a:pt x="40" y="277"/>
                    </a:lnTo>
                    <a:lnTo>
                      <a:pt x="40" y="280"/>
                    </a:lnTo>
                    <a:lnTo>
                      <a:pt x="40" y="280"/>
                    </a:lnTo>
                    <a:lnTo>
                      <a:pt x="40" y="280"/>
                    </a:lnTo>
                    <a:lnTo>
                      <a:pt x="43" y="280"/>
                    </a:lnTo>
                    <a:lnTo>
                      <a:pt x="43" y="282"/>
                    </a:lnTo>
                    <a:lnTo>
                      <a:pt x="43" y="282"/>
                    </a:lnTo>
                    <a:lnTo>
                      <a:pt x="43" y="285"/>
                    </a:lnTo>
                    <a:lnTo>
                      <a:pt x="43" y="285"/>
                    </a:lnTo>
                    <a:lnTo>
                      <a:pt x="40" y="285"/>
                    </a:lnTo>
                    <a:lnTo>
                      <a:pt x="40" y="285"/>
                    </a:lnTo>
                    <a:lnTo>
                      <a:pt x="40" y="285"/>
                    </a:lnTo>
                    <a:lnTo>
                      <a:pt x="40" y="285"/>
                    </a:lnTo>
                    <a:lnTo>
                      <a:pt x="40" y="287"/>
                    </a:lnTo>
                    <a:lnTo>
                      <a:pt x="40" y="287"/>
                    </a:lnTo>
                    <a:lnTo>
                      <a:pt x="43" y="287"/>
                    </a:lnTo>
                    <a:lnTo>
                      <a:pt x="43" y="287"/>
                    </a:lnTo>
                    <a:lnTo>
                      <a:pt x="43" y="287"/>
                    </a:lnTo>
                    <a:lnTo>
                      <a:pt x="45" y="287"/>
                    </a:lnTo>
                    <a:lnTo>
                      <a:pt x="45" y="287"/>
                    </a:lnTo>
                    <a:lnTo>
                      <a:pt x="45" y="287"/>
                    </a:lnTo>
                    <a:lnTo>
                      <a:pt x="45" y="287"/>
                    </a:lnTo>
                    <a:lnTo>
                      <a:pt x="45" y="285"/>
                    </a:lnTo>
                    <a:lnTo>
                      <a:pt x="47" y="285"/>
                    </a:lnTo>
                    <a:lnTo>
                      <a:pt x="47" y="285"/>
                    </a:lnTo>
                    <a:lnTo>
                      <a:pt x="47" y="285"/>
                    </a:lnTo>
                    <a:lnTo>
                      <a:pt x="47" y="285"/>
                    </a:lnTo>
                    <a:lnTo>
                      <a:pt x="50" y="285"/>
                    </a:lnTo>
                    <a:lnTo>
                      <a:pt x="50" y="282"/>
                    </a:lnTo>
                    <a:lnTo>
                      <a:pt x="47" y="282"/>
                    </a:lnTo>
                    <a:lnTo>
                      <a:pt x="47" y="282"/>
                    </a:lnTo>
                    <a:lnTo>
                      <a:pt x="50" y="282"/>
                    </a:lnTo>
                    <a:lnTo>
                      <a:pt x="50" y="280"/>
                    </a:lnTo>
                    <a:lnTo>
                      <a:pt x="50" y="280"/>
                    </a:lnTo>
                    <a:lnTo>
                      <a:pt x="47" y="280"/>
                    </a:lnTo>
                    <a:lnTo>
                      <a:pt x="47" y="277"/>
                    </a:lnTo>
                    <a:lnTo>
                      <a:pt x="47" y="277"/>
                    </a:lnTo>
                    <a:lnTo>
                      <a:pt x="50" y="277"/>
                    </a:lnTo>
                    <a:lnTo>
                      <a:pt x="50" y="277"/>
                    </a:lnTo>
                    <a:lnTo>
                      <a:pt x="47" y="277"/>
                    </a:lnTo>
                    <a:lnTo>
                      <a:pt x="47" y="275"/>
                    </a:lnTo>
                    <a:lnTo>
                      <a:pt x="50" y="275"/>
                    </a:lnTo>
                    <a:lnTo>
                      <a:pt x="50" y="275"/>
                    </a:lnTo>
                    <a:lnTo>
                      <a:pt x="50" y="275"/>
                    </a:lnTo>
                    <a:lnTo>
                      <a:pt x="50" y="275"/>
                    </a:lnTo>
                    <a:lnTo>
                      <a:pt x="50" y="277"/>
                    </a:lnTo>
                    <a:lnTo>
                      <a:pt x="52" y="277"/>
                    </a:lnTo>
                    <a:lnTo>
                      <a:pt x="52" y="277"/>
                    </a:lnTo>
                    <a:lnTo>
                      <a:pt x="52" y="277"/>
                    </a:lnTo>
                    <a:lnTo>
                      <a:pt x="52" y="280"/>
                    </a:lnTo>
                    <a:lnTo>
                      <a:pt x="50" y="280"/>
                    </a:lnTo>
                    <a:lnTo>
                      <a:pt x="50" y="280"/>
                    </a:lnTo>
                    <a:lnTo>
                      <a:pt x="50" y="282"/>
                    </a:lnTo>
                    <a:lnTo>
                      <a:pt x="50" y="282"/>
                    </a:lnTo>
                    <a:lnTo>
                      <a:pt x="50" y="285"/>
                    </a:lnTo>
                    <a:lnTo>
                      <a:pt x="52" y="285"/>
                    </a:lnTo>
                    <a:lnTo>
                      <a:pt x="52" y="285"/>
                    </a:lnTo>
                    <a:lnTo>
                      <a:pt x="52" y="285"/>
                    </a:lnTo>
                    <a:lnTo>
                      <a:pt x="54" y="285"/>
                    </a:lnTo>
                    <a:lnTo>
                      <a:pt x="54" y="285"/>
                    </a:lnTo>
                    <a:lnTo>
                      <a:pt x="54" y="282"/>
                    </a:lnTo>
                    <a:lnTo>
                      <a:pt x="54" y="282"/>
                    </a:lnTo>
                    <a:lnTo>
                      <a:pt x="54" y="280"/>
                    </a:lnTo>
                    <a:lnTo>
                      <a:pt x="54" y="280"/>
                    </a:lnTo>
                    <a:lnTo>
                      <a:pt x="54" y="277"/>
                    </a:lnTo>
                    <a:lnTo>
                      <a:pt x="54" y="277"/>
                    </a:lnTo>
                    <a:lnTo>
                      <a:pt x="54" y="277"/>
                    </a:lnTo>
                    <a:lnTo>
                      <a:pt x="54" y="277"/>
                    </a:lnTo>
                    <a:lnTo>
                      <a:pt x="57" y="277"/>
                    </a:lnTo>
                    <a:lnTo>
                      <a:pt x="57" y="277"/>
                    </a:lnTo>
                    <a:lnTo>
                      <a:pt x="57" y="277"/>
                    </a:lnTo>
                    <a:lnTo>
                      <a:pt x="57" y="277"/>
                    </a:lnTo>
                    <a:lnTo>
                      <a:pt x="57" y="275"/>
                    </a:lnTo>
                    <a:lnTo>
                      <a:pt x="57" y="275"/>
                    </a:lnTo>
                    <a:lnTo>
                      <a:pt x="54" y="275"/>
                    </a:lnTo>
                    <a:lnTo>
                      <a:pt x="54" y="275"/>
                    </a:lnTo>
                    <a:lnTo>
                      <a:pt x="54" y="273"/>
                    </a:lnTo>
                    <a:lnTo>
                      <a:pt x="54" y="273"/>
                    </a:lnTo>
                    <a:lnTo>
                      <a:pt x="54" y="270"/>
                    </a:lnTo>
                    <a:lnTo>
                      <a:pt x="57" y="270"/>
                    </a:lnTo>
                    <a:lnTo>
                      <a:pt x="57" y="270"/>
                    </a:lnTo>
                    <a:lnTo>
                      <a:pt x="57" y="273"/>
                    </a:lnTo>
                    <a:lnTo>
                      <a:pt x="59" y="273"/>
                    </a:lnTo>
                    <a:lnTo>
                      <a:pt x="59" y="273"/>
                    </a:lnTo>
                    <a:lnTo>
                      <a:pt x="59" y="275"/>
                    </a:lnTo>
                    <a:lnTo>
                      <a:pt x="59" y="275"/>
                    </a:lnTo>
                    <a:lnTo>
                      <a:pt x="59" y="277"/>
                    </a:lnTo>
                    <a:lnTo>
                      <a:pt x="59" y="277"/>
                    </a:lnTo>
                    <a:lnTo>
                      <a:pt x="59" y="277"/>
                    </a:lnTo>
                    <a:lnTo>
                      <a:pt x="59" y="277"/>
                    </a:lnTo>
                    <a:lnTo>
                      <a:pt x="59" y="277"/>
                    </a:lnTo>
                    <a:lnTo>
                      <a:pt x="59" y="280"/>
                    </a:lnTo>
                    <a:lnTo>
                      <a:pt x="59" y="280"/>
                    </a:lnTo>
                    <a:lnTo>
                      <a:pt x="59" y="282"/>
                    </a:lnTo>
                    <a:lnTo>
                      <a:pt x="57" y="282"/>
                    </a:lnTo>
                    <a:lnTo>
                      <a:pt x="57" y="282"/>
                    </a:lnTo>
                    <a:lnTo>
                      <a:pt x="57" y="282"/>
                    </a:lnTo>
                    <a:lnTo>
                      <a:pt x="57" y="285"/>
                    </a:lnTo>
                    <a:lnTo>
                      <a:pt x="57" y="285"/>
                    </a:lnTo>
                    <a:lnTo>
                      <a:pt x="54" y="285"/>
                    </a:lnTo>
                    <a:lnTo>
                      <a:pt x="54" y="285"/>
                    </a:lnTo>
                    <a:lnTo>
                      <a:pt x="54" y="285"/>
                    </a:lnTo>
                    <a:lnTo>
                      <a:pt x="54" y="287"/>
                    </a:lnTo>
                    <a:lnTo>
                      <a:pt x="54" y="287"/>
                    </a:lnTo>
                    <a:lnTo>
                      <a:pt x="54" y="287"/>
                    </a:lnTo>
                    <a:lnTo>
                      <a:pt x="54" y="287"/>
                    </a:lnTo>
                    <a:lnTo>
                      <a:pt x="54" y="289"/>
                    </a:lnTo>
                    <a:lnTo>
                      <a:pt x="54" y="289"/>
                    </a:lnTo>
                    <a:lnTo>
                      <a:pt x="54" y="292"/>
                    </a:lnTo>
                    <a:lnTo>
                      <a:pt x="54" y="292"/>
                    </a:lnTo>
                    <a:lnTo>
                      <a:pt x="54" y="292"/>
                    </a:lnTo>
                    <a:lnTo>
                      <a:pt x="54" y="294"/>
                    </a:lnTo>
                    <a:lnTo>
                      <a:pt x="54" y="294"/>
                    </a:lnTo>
                    <a:lnTo>
                      <a:pt x="54" y="296"/>
                    </a:lnTo>
                    <a:lnTo>
                      <a:pt x="54" y="296"/>
                    </a:lnTo>
                    <a:lnTo>
                      <a:pt x="54" y="296"/>
                    </a:lnTo>
                    <a:lnTo>
                      <a:pt x="54" y="299"/>
                    </a:lnTo>
                    <a:lnTo>
                      <a:pt x="54" y="299"/>
                    </a:lnTo>
                    <a:lnTo>
                      <a:pt x="54" y="301"/>
                    </a:lnTo>
                    <a:lnTo>
                      <a:pt x="54" y="301"/>
                    </a:lnTo>
                    <a:lnTo>
                      <a:pt x="57" y="301"/>
                    </a:lnTo>
                    <a:lnTo>
                      <a:pt x="57" y="304"/>
                    </a:lnTo>
                    <a:lnTo>
                      <a:pt x="57" y="304"/>
                    </a:lnTo>
                    <a:lnTo>
                      <a:pt x="57" y="304"/>
                    </a:lnTo>
                    <a:lnTo>
                      <a:pt x="59" y="304"/>
                    </a:lnTo>
                    <a:lnTo>
                      <a:pt x="59" y="306"/>
                    </a:lnTo>
                    <a:lnTo>
                      <a:pt x="59" y="306"/>
                    </a:lnTo>
                    <a:lnTo>
                      <a:pt x="59" y="306"/>
                    </a:lnTo>
                    <a:lnTo>
                      <a:pt x="59" y="306"/>
                    </a:lnTo>
                    <a:lnTo>
                      <a:pt x="59" y="304"/>
                    </a:lnTo>
                    <a:lnTo>
                      <a:pt x="59" y="304"/>
                    </a:lnTo>
                    <a:lnTo>
                      <a:pt x="61" y="304"/>
                    </a:lnTo>
                    <a:lnTo>
                      <a:pt x="61" y="306"/>
                    </a:lnTo>
                    <a:lnTo>
                      <a:pt x="61" y="306"/>
                    </a:lnTo>
                    <a:lnTo>
                      <a:pt x="61" y="306"/>
                    </a:lnTo>
                    <a:lnTo>
                      <a:pt x="61" y="306"/>
                    </a:lnTo>
                    <a:lnTo>
                      <a:pt x="61" y="308"/>
                    </a:lnTo>
                    <a:lnTo>
                      <a:pt x="64" y="308"/>
                    </a:lnTo>
                    <a:lnTo>
                      <a:pt x="64" y="308"/>
                    </a:lnTo>
                    <a:lnTo>
                      <a:pt x="64" y="311"/>
                    </a:lnTo>
                    <a:lnTo>
                      <a:pt x="64" y="311"/>
                    </a:lnTo>
                    <a:lnTo>
                      <a:pt x="64" y="313"/>
                    </a:lnTo>
                    <a:lnTo>
                      <a:pt x="64" y="313"/>
                    </a:lnTo>
                    <a:lnTo>
                      <a:pt x="64" y="313"/>
                    </a:lnTo>
                    <a:lnTo>
                      <a:pt x="64" y="315"/>
                    </a:lnTo>
                    <a:lnTo>
                      <a:pt x="64" y="315"/>
                    </a:lnTo>
                    <a:lnTo>
                      <a:pt x="64" y="318"/>
                    </a:lnTo>
                    <a:lnTo>
                      <a:pt x="64" y="318"/>
                    </a:lnTo>
                    <a:lnTo>
                      <a:pt x="64" y="318"/>
                    </a:lnTo>
                    <a:lnTo>
                      <a:pt x="64" y="318"/>
                    </a:lnTo>
                    <a:lnTo>
                      <a:pt x="64" y="320"/>
                    </a:lnTo>
                    <a:lnTo>
                      <a:pt x="64" y="320"/>
                    </a:lnTo>
                    <a:lnTo>
                      <a:pt x="64" y="322"/>
                    </a:lnTo>
                    <a:lnTo>
                      <a:pt x="64" y="322"/>
                    </a:lnTo>
                    <a:lnTo>
                      <a:pt x="66" y="322"/>
                    </a:lnTo>
                    <a:lnTo>
                      <a:pt x="66" y="325"/>
                    </a:lnTo>
                    <a:lnTo>
                      <a:pt x="66" y="325"/>
                    </a:lnTo>
                    <a:lnTo>
                      <a:pt x="66" y="327"/>
                    </a:lnTo>
                    <a:lnTo>
                      <a:pt x="66" y="327"/>
                    </a:lnTo>
                    <a:lnTo>
                      <a:pt x="66" y="327"/>
                    </a:lnTo>
                    <a:lnTo>
                      <a:pt x="66" y="327"/>
                    </a:lnTo>
                    <a:lnTo>
                      <a:pt x="66" y="330"/>
                    </a:lnTo>
                    <a:lnTo>
                      <a:pt x="66" y="330"/>
                    </a:lnTo>
                    <a:lnTo>
                      <a:pt x="66" y="332"/>
                    </a:lnTo>
                    <a:lnTo>
                      <a:pt x="66" y="332"/>
                    </a:lnTo>
                    <a:lnTo>
                      <a:pt x="66" y="332"/>
                    </a:lnTo>
                    <a:lnTo>
                      <a:pt x="66" y="334"/>
                    </a:lnTo>
                    <a:lnTo>
                      <a:pt x="69" y="334"/>
                    </a:lnTo>
                    <a:lnTo>
                      <a:pt x="69" y="334"/>
                    </a:lnTo>
                    <a:lnTo>
                      <a:pt x="69" y="337"/>
                    </a:lnTo>
                    <a:lnTo>
                      <a:pt x="69" y="337"/>
                    </a:lnTo>
                    <a:lnTo>
                      <a:pt x="69" y="337"/>
                    </a:lnTo>
                    <a:lnTo>
                      <a:pt x="71" y="337"/>
                    </a:lnTo>
                    <a:lnTo>
                      <a:pt x="71" y="337"/>
                    </a:lnTo>
                    <a:lnTo>
                      <a:pt x="71" y="337"/>
                    </a:lnTo>
                    <a:lnTo>
                      <a:pt x="71" y="339"/>
                    </a:lnTo>
                    <a:lnTo>
                      <a:pt x="71" y="339"/>
                    </a:lnTo>
                    <a:lnTo>
                      <a:pt x="71" y="339"/>
                    </a:lnTo>
                    <a:lnTo>
                      <a:pt x="71" y="341"/>
                    </a:lnTo>
                    <a:lnTo>
                      <a:pt x="73" y="341"/>
                    </a:lnTo>
                    <a:lnTo>
                      <a:pt x="73" y="341"/>
                    </a:lnTo>
                    <a:lnTo>
                      <a:pt x="73" y="341"/>
                    </a:lnTo>
                    <a:lnTo>
                      <a:pt x="73" y="344"/>
                    </a:lnTo>
                    <a:lnTo>
                      <a:pt x="73" y="344"/>
                    </a:lnTo>
                    <a:lnTo>
                      <a:pt x="73" y="344"/>
                    </a:lnTo>
                    <a:lnTo>
                      <a:pt x="76" y="344"/>
                    </a:lnTo>
                    <a:lnTo>
                      <a:pt x="76" y="344"/>
                    </a:lnTo>
                    <a:lnTo>
                      <a:pt x="76" y="346"/>
                    </a:lnTo>
                    <a:lnTo>
                      <a:pt x="78" y="346"/>
                    </a:lnTo>
                    <a:lnTo>
                      <a:pt x="78" y="346"/>
                    </a:lnTo>
                    <a:lnTo>
                      <a:pt x="78" y="346"/>
                    </a:lnTo>
                    <a:lnTo>
                      <a:pt x="78" y="346"/>
                    </a:lnTo>
                    <a:lnTo>
                      <a:pt x="80" y="346"/>
                    </a:lnTo>
                    <a:lnTo>
                      <a:pt x="80" y="346"/>
                    </a:lnTo>
                    <a:lnTo>
                      <a:pt x="80" y="346"/>
                    </a:lnTo>
                    <a:lnTo>
                      <a:pt x="83" y="346"/>
                    </a:lnTo>
                    <a:lnTo>
                      <a:pt x="83" y="346"/>
                    </a:lnTo>
                    <a:lnTo>
                      <a:pt x="83" y="344"/>
                    </a:lnTo>
                    <a:lnTo>
                      <a:pt x="83" y="344"/>
                    </a:lnTo>
                    <a:lnTo>
                      <a:pt x="85" y="344"/>
                    </a:lnTo>
                    <a:lnTo>
                      <a:pt x="85" y="344"/>
                    </a:lnTo>
                    <a:lnTo>
                      <a:pt x="85" y="344"/>
                    </a:lnTo>
                    <a:lnTo>
                      <a:pt x="85" y="346"/>
                    </a:lnTo>
                    <a:lnTo>
                      <a:pt x="88" y="346"/>
                    </a:lnTo>
                    <a:lnTo>
                      <a:pt x="88" y="346"/>
                    </a:lnTo>
                    <a:lnTo>
                      <a:pt x="88" y="346"/>
                    </a:lnTo>
                    <a:lnTo>
                      <a:pt x="88" y="346"/>
                    </a:lnTo>
                    <a:lnTo>
                      <a:pt x="90" y="346"/>
                    </a:lnTo>
                    <a:lnTo>
                      <a:pt x="90" y="346"/>
                    </a:lnTo>
                    <a:lnTo>
                      <a:pt x="90" y="346"/>
                    </a:lnTo>
                    <a:lnTo>
                      <a:pt x="92" y="346"/>
                    </a:lnTo>
                    <a:lnTo>
                      <a:pt x="92" y="349"/>
                    </a:lnTo>
                    <a:lnTo>
                      <a:pt x="92" y="349"/>
                    </a:lnTo>
                    <a:lnTo>
                      <a:pt x="92" y="349"/>
                    </a:lnTo>
                    <a:lnTo>
                      <a:pt x="92" y="351"/>
                    </a:lnTo>
                    <a:lnTo>
                      <a:pt x="92" y="351"/>
                    </a:lnTo>
                    <a:lnTo>
                      <a:pt x="92" y="351"/>
                    </a:lnTo>
                    <a:lnTo>
                      <a:pt x="92" y="353"/>
                    </a:lnTo>
                    <a:lnTo>
                      <a:pt x="95" y="353"/>
                    </a:lnTo>
                    <a:lnTo>
                      <a:pt x="95" y="353"/>
                    </a:lnTo>
                    <a:lnTo>
                      <a:pt x="95" y="353"/>
                    </a:lnTo>
                    <a:lnTo>
                      <a:pt x="95" y="356"/>
                    </a:lnTo>
                    <a:lnTo>
                      <a:pt x="95" y="356"/>
                    </a:lnTo>
                    <a:lnTo>
                      <a:pt x="97" y="356"/>
                    </a:lnTo>
                    <a:lnTo>
                      <a:pt x="97" y="356"/>
                    </a:lnTo>
                    <a:lnTo>
                      <a:pt x="97" y="356"/>
                    </a:lnTo>
                    <a:lnTo>
                      <a:pt x="97" y="356"/>
                    </a:lnTo>
                    <a:lnTo>
                      <a:pt x="97" y="358"/>
                    </a:lnTo>
                    <a:lnTo>
                      <a:pt x="99" y="358"/>
                    </a:lnTo>
                    <a:lnTo>
                      <a:pt x="99" y="358"/>
                    </a:lnTo>
                    <a:lnTo>
                      <a:pt x="99" y="358"/>
                    </a:lnTo>
                    <a:lnTo>
                      <a:pt x="99" y="360"/>
                    </a:lnTo>
                    <a:lnTo>
                      <a:pt x="99" y="360"/>
                    </a:lnTo>
                    <a:lnTo>
                      <a:pt x="99" y="360"/>
                    </a:lnTo>
                    <a:lnTo>
                      <a:pt x="102" y="360"/>
                    </a:lnTo>
                    <a:lnTo>
                      <a:pt x="102" y="360"/>
                    </a:lnTo>
                    <a:lnTo>
                      <a:pt x="102" y="363"/>
                    </a:lnTo>
                    <a:lnTo>
                      <a:pt x="102" y="363"/>
                    </a:lnTo>
                    <a:lnTo>
                      <a:pt x="102" y="363"/>
                    </a:lnTo>
                    <a:lnTo>
                      <a:pt x="102" y="365"/>
                    </a:lnTo>
                    <a:lnTo>
                      <a:pt x="102" y="365"/>
                    </a:lnTo>
                    <a:lnTo>
                      <a:pt x="102" y="365"/>
                    </a:lnTo>
                    <a:lnTo>
                      <a:pt x="99" y="365"/>
                    </a:lnTo>
                    <a:lnTo>
                      <a:pt x="99" y="365"/>
                    </a:lnTo>
                    <a:lnTo>
                      <a:pt x="99" y="367"/>
                    </a:lnTo>
                    <a:lnTo>
                      <a:pt x="99" y="367"/>
                    </a:lnTo>
                    <a:lnTo>
                      <a:pt x="99" y="367"/>
                    </a:lnTo>
                    <a:lnTo>
                      <a:pt x="99" y="370"/>
                    </a:lnTo>
                    <a:lnTo>
                      <a:pt x="97" y="370"/>
                    </a:lnTo>
                    <a:lnTo>
                      <a:pt x="97" y="370"/>
                    </a:lnTo>
                    <a:lnTo>
                      <a:pt x="97" y="372"/>
                    </a:lnTo>
                    <a:lnTo>
                      <a:pt x="97" y="372"/>
                    </a:lnTo>
                    <a:lnTo>
                      <a:pt x="97" y="372"/>
                    </a:lnTo>
                    <a:lnTo>
                      <a:pt x="97" y="375"/>
                    </a:lnTo>
                    <a:lnTo>
                      <a:pt x="97" y="375"/>
                    </a:lnTo>
                    <a:lnTo>
                      <a:pt x="97" y="375"/>
                    </a:lnTo>
                    <a:lnTo>
                      <a:pt x="95" y="375"/>
                    </a:lnTo>
                    <a:lnTo>
                      <a:pt x="95" y="375"/>
                    </a:lnTo>
                    <a:lnTo>
                      <a:pt x="95" y="375"/>
                    </a:lnTo>
                    <a:lnTo>
                      <a:pt x="92" y="375"/>
                    </a:lnTo>
                    <a:lnTo>
                      <a:pt x="92" y="375"/>
                    </a:lnTo>
                    <a:lnTo>
                      <a:pt x="92" y="372"/>
                    </a:lnTo>
                    <a:lnTo>
                      <a:pt x="92" y="372"/>
                    </a:lnTo>
                    <a:lnTo>
                      <a:pt x="92" y="372"/>
                    </a:lnTo>
                    <a:lnTo>
                      <a:pt x="92" y="370"/>
                    </a:lnTo>
                    <a:lnTo>
                      <a:pt x="90" y="370"/>
                    </a:lnTo>
                    <a:lnTo>
                      <a:pt x="90" y="370"/>
                    </a:lnTo>
                    <a:lnTo>
                      <a:pt x="88" y="370"/>
                    </a:lnTo>
                    <a:lnTo>
                      <a:pt x="88" y="372"/>
                    </a:lnTo>
                    <a:lnTo>
                      <a:pt x="88" y="372"/>
                    </a:lnTo>
                    <a:lnTo>
                      <a:pt x="88" y="372"/>
                    </a:lnTo>
                    <a:lnTo>
                      <a:pt x="85" y="372"/>
                    </a:lnTo>
                    <a:lnTo>
                      <a:pt x="85" y="372"/>
                    </a:lnTo>
                    <a:lnTo>
                      <a:pt x="85" y="372"/>
                    </a:lnTo>
                    <a:lnTo>
                      <a:pt x="85" y="375"/>
                    </a:lnTo>
                    <a:lnTo>
                      <a:pt x="85" y="375"/>
                    </a:lnTo>
                    <a:lnTo>
                      <a:pt x="83" y="375"/>
                    </a:lnTo>
                    <a:lnTo>
                      <a:pt x="83" y="375"/>
                    </a:lnTo>
                    <a:lnTo>
                      <a:pt x="83" y="377"/>
                    </a:lnTo>
                    <a:lnTo>
                      <a:pt x="83" y="377"/>
                    </a:lnTo>
                    <a:lnTo>
                      <a:pt x="83" y="377"/>
                    </a:lnTo>
                    <a:lnTo>
                      <a:pt x="80" y="377"/>
                    </a:lnTo>
                    <a:lnTo>
                      <a:pt x="80" y="377"/>
                    </a:lnTo>
                    <a:lnTo>
                      <a:pt x="80" y="377"/>
                    </a:lnTo>
                    <a:lnTo>
                      <a:pt x="80" y="377"/>
                    </a:lnTo>
                    <a:lnTo>
                      <a:pt x="80" y="377"/>
                    </a:lnTo>
                    <a:lnTo>
                      <a:pt x="80" y="377"/>
                    </a:lnTo>
                    <a:lnTo>
                      <a:pt x="80" y="375"/>
                    </a:lnTo>
                    <a:lnTo>
                      <a:pt x="78" y="375"/>
                    </a:lnTo>
                    <a:lnTo>
                      <a:pt x="78" y="375"/>
                    </a:lnTo>
                    <a:lnTo>
                      <a:pt x="78" y="375"/>
                    </a:lnTo>
                    <a:lnTo>
                      <a:pt x="78" y="372"/>
                    </a:lnTo>
                    <a:lnTo>
                      <a:pt x="78" y="372"/>
                    </a:lnTo>
                    <a:lnTo>
                      <a:pt x="78" y="372"/>
                    </a:lnTo>
                    <a:lnTo>
                      <a:pt x="78" y="370"/>
                    </a:lnTo>
                    <a:lnTo>
                      <a:pt x="80" y="370"/>
                    </a:lnTo>
                    <a:lnTo>
                      <a:pt x="80" y="370"/>
                    </a:lnTo>
                    <a:lnTo>
                      <a:pt x="80" y="370"/>
                    </a:lnTo>
                    <a:lnTo>
                      <a:pt x="80" y="367"/>
                    </a:lnTo>
                    <a:lnTo>
                      <a:pt x="80" y="367"/>
                    </a:lnTo>
                    <a:lnTo>
                      <a:pt x="80" y="365"/>
                    </a:lnTo>
                    <a:lnTo>
                      <a:pt x="80" y="365"/>
                    </a:lnTo>
                    <a:lnTo>
                      <a:pt x="80" y="365"/>
                    </a:lnTo>
                    <a:lnTo>
                      <a:pt x="80" y="365"/>
                    </a:lnTo>
                    <a:lnTo>
                      <a:pt x="80" y="365"/>
                    </a:lnTo>
                    <a:lnTo>
                      <a:pt x="80" y="363"/>
                    </a:lnTo>
                    <a:lnTo>
                      <a:pt x="80" y="363"/>
                    </a:lnTo>
                    <a:lnTo>
                      <a:pt x="80" y="363"/>
                    </a:lnTo>
                    <a:lnTo>
                      <a:pt x="78" y="363"/>
                    </a:lnTo>
                    <a:lnTo>
                      <a:pt x="78" y="363"/>
                    </a:lnTo>
                    <a:lnTo>
                      <a:pt x="78" y="360"/>
                    </a:lnTo>
                    <a:lnTo>
                      <a:pt x="78" y="360"/>
                    </a:lnTo>
                    <a:lnTo>
                      <a:pt x="78" y="363"/>
                    </a:lnTo>
                    <a:lnTo>
                      <a:pt x="76" y="363"/>
                    </a:lnTo>
                    <a:lnTo>
                      <a:pt x="76" y="363"/>
                    </a:lnTo>
                    <a:lnTo>
                      <a:pt x="73" y="363"/>
                    </a:lnTo>
                    <a:lnTo>
                      <a:pt x="73" y="360"/>
                    </a:lnTo>
                    <a:lnTo>
                      <a:pt x="73" y="360"/>
                    </a:lnTo>
                    <a:lnTo>
                      <a:pt x="73" y="358"/>
                    </a:lnTo>
                    <a:lnTo>
                      <a:pt x="73" y="358"/>
                    </a:lnTo>
                    <a:lnTo>
                      <a:pt x="73" y="358"/>
                    </a:lnTo>
                    <a:lnTo>
                      <a:pt x="73" y="356"/>
                    </a:lnTo>
                    <a:lnTo>
                      <a:pt x="73" y="356"/>
                    </a:lnTo>
                    <a:lnTo>
                      <a:pt x="73" y="356"/>
                    </a:lnTo>
                    <a:lnTo>
                      <a:pt x="71" y="356"/>
                    </a:lnTo>
                    <a:lnTo>
                      <a:pt x="71" y="356"/>
                    </a:lnTo>
                    <a:lnTo>
                      <a:pt x="71" y="356"/>
                    </a:lnTo>
                    <a:lnTo>
                      <a:pt x="71" y="356"/>
                    </a:lnTo>
                    <a:lnTo>
                      <a:pt x="69" y="356"/>
                    </a:lnTo>
                    <a:lnTo>
                      <a:pt x="69" y="356"/>
                    </a:lnTo>
                    <a:lnTo>
                      <a:pt x="69" y="356"/>
                    </a:lnTo>
                    <a:lnTo>
                      <a:pt x="66" y="356"/>
                    </a:lnTo>
                    <a:lnTo>
                      <a:pt x="66" y="356"/>
                    </a:lnTo>
                    <a:lnTo>
                      <a:pt x="66" y="356"/>
                    </a:lnTo>
                    <a:lnTo>
                      <a:pt x="66" y="356"/>
                    </a:lnTo>
                    <a:lnTo>
                      <a:pt x="64" y="356"/>
                    </a:lnTo>
                    <a:lnTo>
                      <a:pt x="64" y="356"/>
                    </a:lnTo>
                    <a:lnTo>
                      <a:pt x="64" y="353"/>
                    </a:lnTo>
                    <a:lnTo>
                      <a:pt x="64" y="353"/>
                    </a:lnTo>
                    <a:lnTo>
                      <a:pt x="64" y="351"/>
                    </a:lnTo>
                    <a:lnTo>
                      <a:pt x="64" y="351"/>
                    </a:lnTo>
                    <a:lnTo>
                      <a:pt x="64" y="351"/>
                    </a:lnTo>
                    <a:lnTo>
                      <a:pt x="61" y="351"/>
                    </a:lnTo>
                    <a:lnTo>
                      <a:pt x="61" y="351"/>
                    </a:lnTo>
                    <a:lnTo>
                      <a:pt x="59" y="351"/>
                    </a:lnTo>
                    <a:lnTo>
                      <a:pt x="59" y="351"/>
                    </a:lnTo>
                    <a:lnTo>
                      <a:pt x="59" y="353"/>
                    </a:lnTo>
                    <a:lnTo>
                      <a:pt x="59" y="353"/>
                    </a:lnTo>
                    <a:lnTo>
                      <a:pt x="59" y="356"/>
                    </a:lnTo>
                    <a:lnTo>
                      <a:pt x="59" y="356"/>
                    </a:lnTo>
                    <a:lnTo>
                      <a:pt x="59" y="356"/>
                    </a:lnTo>
                    <a:lnTo>
                      <a:pt x="59" y="356"/>
                    </a:lnTo>
                    <a:lnTo>
                      <a:pt x="59" y="358"/>
                    </a:lnTo>
                    <a:lnTo>
                      <a:pt x="59" y="358"/>
                    </a:lnTo>
                    <a:lnTo>
                      <a:pt x="57" y="358"/>
                    </a:lnTo>
                    <a:lnTo>
                      <a:pt x="57" y="356"/>
                    </a:lnTo>
                    <a:lnTo>
                      <a:pt x="57" y="356"/>
                    </a:lnTo>
                    <a:lnTo>
                      <a:pt x="57" y="356"/>
                    </a:lnTo>
                    <a:lnTo>
                      <a:pt x="57" y="356"/>
                    </a:lnTo>
                    <a:lnTo>
                      <a:pt x="54" y="356"/>
                    </a:lnTo>
                    <a:lnTo>
                      <a:pt x="54" y="356"/>
                    </a:lnTo>
                    <a:lnTo>
                      <a:pt x="54" y="353"/>
                    </a:lnTo>
                    <a:lnTo>
                      <a:pt x="54" y="353"/>
                    </a:lnTo>
                    <a:lnTo>
                      <a:pt x="54" y="351"/>
                    </a:lnTo>
                    <a:lnTo>
                      <a:pt x="54" y="351"/>
                    </a:lnTo>
                    <a:lnTo>
                      <a:pt x="54" y="353"/>
                    </a:lnTo>
                    <a:lnTo>
                      <a:pt x="52" y="353"/>
                    </a:lnTo>
                    <a:lnTo>
                      <a:pt x="52" y="351"/>
                    </a:lnTo>
                    <a:lnTo>
                      <a:pt x="52" y="351"/>
                    </a:lnTo>
                    <a:lnTo>
                      <a:pt x="52" y="351"/>
                    </a:lnTo>
                    <a:lnTo>
                      <a:pt x="52" y="349"/>
                    </a:lnTo>
                    <a:lnTo>
                      <a:pt x="52" y="349"/>
                    </a:lnTo>
                    <a:lnTo>
                      <a:pt x="52" y="349"/>
                    </a:lnTo>
                    <a:lnTo>
                      <a:pt x="50" y="349"/>
                    </a:lnTo>
                    <a:lnTo>
                      <a:pt x="50" y="349"/>
                    </a:lnTo>
                    <a:lnTo>
                      <a:pt x="50" y="346"/>
                    </a:lnTo>
                    <a:lnTo>
                      <a:pt x="50" y="346"/>
                    </a:lnTo>
                    <a:lnTo>
                      <a:pt x="50" y="346"/>
                    </a:lnTo>
                    <a:lnTo>
                      <a:pt x="50" y="344"/>
                    </a:lnTo>
                    <a:lnTo>
                      <a:pt x="50" y="344"/>
                    </a:lnTo>
                    <a:lnTo>
                      <a:pt x="50" y="341"/>
                    </a:lnTo>
                    <a:lnTo>
                      <a:pt x="50" y="341"/>
                    </a:lnTo>
                    <a:lnTo>
                      <a:pt x="50" y="339"/>
                    </a:lnTo>
                    <a:lnTo>
                      <a:pt x="47" y="339"/>
                    </a:lnTo>
                    <a:lnTo>
                      <a:pt x="47" y="341"/>
                    </a:lnTo>
                    <a:lnTo>
                      <a:pt x="47" y="341"/>
                    </a:lnTo>
                    <a:lnTo>
                      <a:pt x="47" y="341"/>
                    </a:lnTo>
                    <a:lnTo>
                      <a:pt x="47" y="341"/>
                    </a:lnTo>
                    <a:lnTo>
                      <a:pt x="47" y="341"/>
                    </a:lnTo>
                    <a:lnTo>
                      <a:pt x="47" y="339"/>
                    </a:lnTo>
                    <a:lnTo>
                      <a:pt x="47" y="339"/>
                    </a:lnTo>
                    <a:lnTo>
                      <a:pt x="47" y="337"/>
                    </a:lnTo>
                    <a:lnTo>
                      <a:pt x="45" y="337"/>
                    </a:lnTo>
                    <a:lnTo>
                      <a:pt x="45" y="337"/>
                    </a:lnTo>
                    <a:lnTo>
                      <a:pt x="45" y="337"/>
                    </a:lnTo>
                    <a:lnTo>
                      <a:pt x="45" y="337"/>
                    </a:lnTo>
                    <a:lnTo>
                      <a:pt x="45" y="337"/>
                    </a:lnTo>
                    <a:lnTo>
                      <a:pt x="45" y="339"/>
                    </a:lnTo>
                    <a:lnTo>
                      <a:pt x="43" y="339"/>
                    </a:lnTo>
                    <a:lnTo>
                      <a:pt x="43" y="337"/>
                    </a:lnTo>
                    <a:lnTo>
                      <a:pt x="43" y="337"/>
                    </a:lnTo>
                    <a:lnTo>
                      <a:pt x="43" y="337"/>
                    </a:lnTo>
                    <a:lnTo>
                      <a:pt x="43" y="337"/>
                    </a:lnTo>
                    <a:lnTo>
                      <a:pt x="43" y="337"/>
                    </a:lnTo>
                    <a:lnTo>
                      <a:pt x="43" y="334"/>
                    </a:lnTo>
                    <a:lnTo>
                      <a:pt x="43" y="334"/>
                    </a:lnTo>
                    <a:lnTo>
                      <a:pt x="40" y="334"/>
                    </a:lnTo>
                    <a:lnTo>
                      <a:pt x="40" y="337"/>
                    </a:lnTo>
                    <a:lnTo>
                      <a:pt x="40" y="337"/>
                    </a:lnTo>
                    <a:lnTo>
                      <a:pt x="40" y="337"/>
                    </a:lnTo>
                    <a:lnTo>
                      <a:pt x="40" y="334"/>
                    </a:lnTo>
                    <a:lnTo>
                      <a:pt x="40" y="334"/>
                    </a:lnTo>
                    <a:lnTo>
                      <a:pt x="40" y="334"/>
                    </a:lnTo>
                    <a:lnTo>
                      <a:pt x="40" y="334"/>
                    </a:lnTo>
                    <a:lnTo>
                      <a:pt x="38" y="334"/>
                    </a:lnTo>
                    <a:lnTo>
                      <a:pt x="38" y="332"/>
                    </a:lnTo>
                    <a:lnTo>
                      <a:pt x="38" y="332"/>
                    </a:lnTo>
                    <a:lnTo>
                      <a:pt x="40" y="332"/>
                    </a:lnTo>
                    <a:lnTo>
                      <a:pt x="40" y="332"/>
                    </a:lnTo>
                    <a:lnTo>
                      <a:pt x="40" y="332"/>
                    </a:lnTo>
                    <a:lnTo>
                      <a:pt x="40" y="332"/>
                    </a:lnTo>
                    <a:lnTo>
                      <a:pt x="43" y="332"/>
                    </a:lnTo>
                    <a:lnTo>
                      <a:pt x="43" y="332"/>
                    </a:lnTo>
                    <a:lnTo>
                      <a:pt x="40" y="332"/>
                    </a:lnTo>
                    <a:lnTo>
                      <a:pt x="40" y="330"/>
                    </a:lnTo>
                    <a:lnTo>
                      <a:pt x="40" y="330"/>
                    </a:lnTo>
                    <a:lnTo>
                      <a:pt x="40" y="330"/>
                    </a:lnTo>
                    <a:lnTo>
                      <a:pt x="40" y="327"/>
                    </a:lnTo>
                    <a:lnTo>
                      <a:pt x="40" y="327"/>
                    </a:lnTo>
                    <a:lnTo>
                      <a:pt x="40" y="327"/>
                    </a:lnTo>
                    <a:lnTo>
                      <a:pt x="38" y="327"/>
                    </a:lnTo>
                    <a:lnTo>
                      <a:pt x="38" y="327"/>
                    </a:lnTo>
                    <a:lnTo>
                      <a:pt x="38" y="330"/>
                    </a:lnTo>
                    <a:lnTo>
                      <a:pt x="38" y="330"/>
                    </a:lnTo>
                    <a:lnTo>
                      <a:pt x="38" y="330"/>
                    </a:lnTo>
                    <a:lnTo>
                      <a:pt x="38" y="332"/>
                    </a:lnTo>
                    <a:lnTo>
                      <a:pt x="38" y="332"/>
                    </a:lnTo>
                    <a:lnTo>
                      <a:pt x="35" y="332"/>
                    </a:lnTo>
                    <a:lnTo>
                      <a:pt x="35" y="330"/>
                    </a:lnTo>
                    <a:lnTo>
                      <a:pt x="35" y="330"/>
                    </a:lnTo>
                    <a:lnTo>
                      <a:pt x="35" y="330"/>
                    </a:lnTo>
                    <a:lnTo>
                      <a:pt x="35" y="327"/>
                    </a:lnTo>
                    <a:lnTo>
                      <a:pt x="35" y="327"/>
                    </a:lnTo>
                    <a:lnTo>
                      <a:pt x="35" y="327"/>
                    </a:lnTo>
                    <a:lnTo>
                      <a:pt x="35" y="325"/>
                    </a:lnTo>
                    <a:lnTo>
                      <a:pt x="35" y="325"/>
                    </a:lnTo>
                    <a:lnTo>
                      <a:pt x="33" y="325"/>
                    </a:lnTo>
                    <a:lnTo>
                      <a:pt x="33" y="322"/>
                    </a:lnTo>
                    <a:lnTo>
                      <a:pt x="33" y="322"/>
                    </a:lnTo>
                    <a:lnTo>
                      <a:pt x="33" y="322"/>
                    </a:lnTo>
                    <a:lnTo>
                      <a:pt x="33" y="320"/>
                    </a:lnTo>
                    <a:lnTo>
                      <a:pt x="33" y="320"/>
                    </a:lnTo>
                    <a:lnTo>
                      <a:pt x="33" y="320"/>
                    </a:lnTo>
                    <a:lnTo>
                      <a:pt x="33" y="320"/>
                    </a:lnTo>
                    <a:lnTo>
                      <a:pt x="33" y="318"/>
                    </a:lnTo>
                    <a:lnTo>
                      <a:pt x="33" y="318"/>
                    </a:lnTo>
                    <a:lnTo>
                      <a:pt x="33" y="318"/>
                    </a:lnTo>
                    <a:lnTo>
                      <a:pt x="31" y="318"/>
                    </a:lnTo>
                    <a:lnTo>
                      <a:pt x="31" y="318"/>
                    </a:lnTo>
                    <a:lnTo>
                      <a:pt x="31" y="318"/>
                    </a:lnTo>
                    <a:lnTo>
                      <a:pt x="31" y="318"/>
                    </a:lnTo>
                    <a:lnTo>
                      <a:pt x="28" y="318"/>
                    </a:lnTo>
                    <a:lnTo>
                      <a:pt x="28" y="318"/>
                    </a:lnTo>
                    <a:lnTo>
                      <a:pt x="28" y="315"/>
                    </a:lnTo>
                    <a:lnTo>
                      <a:pt x="26" y="315"/>
                    </a:lnTo>
                    <a:lnTo>
                      <a:pt x="26" y="318"/>
                    </a:lnTo>
                    <a:lnTo>
                      <a:pt x="26" y="318"/>
                    </a:lnTo>
                    <a:lnTo>
                      <a:pt x="26" y="318"/>
                    </a:lnTo>
                    <a:lnTo>
                      <a:pt x="26" y="320"/>
                    </a:lnTo>
                    <a:lnTo>
                      <a:pt x="26" y="320"/>
                    </a:lnTo>
                    <a:lnTo>
                      <a:pt x="26" y="320"/>
                    </a:lnTo>
                    <a:lnTo>
                      <a:pt x="26" y="320"/>
                    </a:lnTo>
                    <a:lnTo>
                      <a:pt x="26" y="320"/>
                    </a:lnTo>
                    <a:lnTo>
                      <a:pt x="26" y="318"/>
                    </a:lnTo>
                    <a:lnTo>
                      <a:pt x="26" y="318"/>
                    </a:lnTo>
                    <a:lnTo>
                      <a:pt x="26" y="318"/>
                    </a:lnTo>
                    <a:lnTo>
                      <a:pt x="24" y="318"/>
                    </a:lnTo>
                    <a:lnTo>
                      <a:pt x="24" y="318"/>
                    </a:lnTo>
                    <a:lnTo>
                      <a:pt x="24" y="318"/>
                    </a:lnTo>
                    <a:lnTo>
                      <a:pt x="24" y="318"/>
                    </a:lnTo>
                    <a:lnTo>
                      <a:pt x="24" y="320"/>
                    </a:lnTo>
                    <a:lnTo>
                      <a:pt x="24" y="320"/>
                    </a:lnTo>
                    <a:lnTo>
                      <a:pt x="24" y="322"/>
                    </a:lnTo>
                    <a:lnTo>
                      <a:pt x="21" y="322"/>
                    </a:lnTo>
                    <a:lnTo>
                      <a:pt x="21" y="322"/>
                    </a:lnTo>
                    <a:lnTo>
                      <a:pt x="21" y="325"/>
                    </a:lnTo>
                    <a:lnTo>
                      <a:pt x="21" y="325"/>
                    </a:lnTo>
                    <a:lnTo>
                      <a:pt x="21" y="325"/>
                    </a:lnTo>
                    <a:lnTo>
                      <a:pt x="21" y="325"/>
                    </a:lnTo>
                    <a:lnTo>
                      <a:pt x="21" y="325"/>
                    </a:lnTo>
                    <a:lnTo>
                      <a:pt x="19" y="325"/>
                    </a:lnTo>
                    <a:lnTo>
                      <a:pt x="19" y="325"/>
                    </a:lnTo>
                    <a:lnTo>
                      <a:pt x="19" y="322"/>
                    </a:lnTo>
                    <a:lnTo>
                      <a:pt x="19" y="322"/>
                    </a:lnTo>
                    <a:lnTo>
                      <a:pt x="19" y="320"/>
                    </a:lnTo>
                    <a:lnTo>
                      <a:pt x="19" y="320"/>
                    </a:lnTo>
                    <a:lnTo>
                      <a:pt x="19" y="318"/>
                    </a:lnTo>
                    <a:lnTo>
                      <a:pt x="19" y="318"/>
                    </a:lnTo>
                    <a:lnTo>
                      <a:pt x="19" y="318"/>
                    </a:lnTo>
                    <a:lnTo>
                      <a:pt x="19" y="315"/>
                    </a:lnTo>
                    <a:lnTo>
                      <a:pt x="19" y="315"/>
                    </a:lnTo>
                    <a:lnTo>
                      <a:pt x="19" y="315"/>
                    </a:lnTo>
                    <a:lnTo>
                      <a:pt x="19" y="313"/>
                    </a:lnTo>
                    <a:lnTo>
                      <a:pt x="19" y="313"/>
                    </a:lnTo>
                    <a:lnTo>
                      <a:pt x="19" y="313"/>
                    </a:lnTo>
                    <a:lnTo>
                      <a:pt x="19" y="311"/>
                    </a:lnTo>
                    <a:lnTo>
                      <a:pt x="19" y="311"/>
                    </a:lnTo>
                    <a:lnTo>
                      <a:pt x="19" y="308"/>
                    </a:lnTo>
                    <a:lnTo>
                      <a:pt x="19" y="308"/>
                    </a:lnTo>
                    <a:lnTo>
                      <a:pt x="19" y="308"/>
                    </a:lnTo>
                    <a:lnTo>
                      <a:pt x="19" y="306"/>
                    </a:lnTo>
                    <a:lnTo>
                      <a:pt x="19" y="306"/>
                    </a:lnTo>
                    <a:lnTo>
                      <a:pt x="19" y="306"/>
                    </a:lnTo>
                    <a:lnTo>
                      <a:pt x="19" y="304"/>
                    </a:lnTo>
                    <a:lnTo>
                      <a:pt x="17" y="304"/>
                    </a:lnTo>
                    <a:lnTo>
                      <a:pt x="17" y="304"/>
                    </a:lnTo>
                    <a:lnTo>
                      <a:pt x="19" y="304"/>
                    </a:lnTo>
                    <a:lnTo>
                      <a:pt x="19" y="301"/>
                    </a:lnTo>
                    <a:lnTo>
                      <a:pt x="19" y="301"/>
                    </a:lnTo>
                    <a:lnTo>
                      <a:pt x="19" y="299"/>
                    </a:lnTo>
                    <a:lnTo>
                      <a:pt x="19" y="299"/>
                    </a:lnTo>
                    <a:lnTo>
                      <a:pt x="19" y="299"/>
                    </a:lnTo>
                    <a:lnTo>
                      <a:pt x="19" y="296"/>
                    </a:lnTo>
                    <a:lnTo>
                      <a:pt x="19" y="296"/>
                    </a:lnTo>
                    <a:lnTo>
                      <a:pt x="19" y="296"/>
                    </a:lnTo>
                    <a:lnTo>
                      <a:pt x="19" y="294"/>
                    </a:lnTo>
                    <a:lnTo>
                      <a:pt x="19" y="294"/>
                    </a:lnTo>
                    <a:lnTo>
                      <a:pt x="19" y="292"/>
                    </a:lnTo>
                    <a:lnTo>
                      <a:pt x="19" y="292"/>
                    </a:lnTo>
                    <a:lnTo>
                      <a:pt x="19" y="292"/>
                    </a:lnTo>
                    <a:lnTo>
                      <a:pt x="19" y="289"/>
                    </a:lnTo>
                    <a:lnTo>
                      <a:pt x="19" y="289"/>
                    </a:lnTo>
                    <a:lnTo>
                      <a:pt x="19" y="289"/>
                    </a:lnTo>
                    <a:lnTo>
                      <a:pt x="19" y="287"/>
                    </a:lnTo>
                    <a:lnTo>
                      <a:pt x="19" y="287"/>
                    </a:lnTo>
                    <a:lnTo>
                      <a:pt x="19" y="287"/>
                    </a:lnTo>
                    <a:lnTo>
                      <a:pt x="19" y="287"/>
                    </a:lnTo>
                    <a:lnTo>
                      <a:pt x="19" y="285"/>
                    </a:lnTo>
                    <a:lnTo>
                      <a:pt x="21" y="285"/>
                    </a:lnTo>
                    <a:lnTo>
                      <a:pt x="21" y="285"/>
                    </a:lnTo>
                    <a:lnTo>
                      <a:pt x="21" y="285"/>
                    </a:lnTo>
                    <a:lnTo>
                      <a:pt x="21" y="282"/>
                    </a:lnTo>
                    <a:lnTo>
                      <a:pt x="21" y="282"/>
                    </a:lnTo>
                    <a:lnTo>
                      <a:pt x="21" y="282"/>
                    </a:lnTo>
                    <a:lnTo>
                      <a:pt x="21" y="280"/>
                    </a:lnTo>
                    <a:lnTo>
                      <a:pt x="21" y="280"/>
                    </a:lnTo>
                    <a:lnTo>
                      <a:pt x="21" y="280"/>
                    </a:lnTo>
                    <a:lnTo>
                      <a:pt x="21" y="280"/>
                    </a:lnTo>
                    <a:lnTo>
                      <a:pt x="21" y="277"/>
                    </a:lnTo>
                    <a:lnTo>
                      <a:pt x="21" y="277"/>
                    </a:lnTo>
                    <a:lnTo>
                      <a:pt x="21" y="277"/>
                    </a:lnTo>
                    <a:lnTo>
                      <a:pt x="21" y="277"/>
                    </a:lnTo>
                    <a:lnTo>
                      <a:pt x="24" y="277"/>
                    </a:lnTo>
                    <a:lnTo>
                      <a:pt x="24" y="277"/>
                    </a:lnTo>
                    <a:lnTo>
                      <a:pt x="24" y="275"/>
                    </a:lnTo>
                    <a:lnTo>
                      <a:pt x="24" y="275"/>
                    </a:lnTo>
                    <a:lnTo>
                      <a:pt x="21" y="275"/>
                    </a:lnTo>
                    <a:lnTo>
                      <a:pt x="21" y="275"/>
                    </a:lnTo>
                    <a:lnTo>
                      <a:pt x="21" y="275"/>
                    </a:lnTo>
                    <a:lnTo>
                      <a:pt x="21" y="275"/>
                    </a:lnTo>
                    <a:lnTo>
                      <a:pt x="21" y="273"/>
                    </a:lnTo>
                    <a:lnTo>
                      <a:pt x="21" y="273"/>
                    </a:lnTo>
                    <a:lnTo>
                      <a:pt x="21" y="273"/>
                    </a:lnTo>
                    <a:lnTo>
                      <a:pt x="21" y="270"/>
                    </a:lnTo>
                    <a:lnTo>
                      <a:pt x="21" y="270"/>
                    </a:lnTo>
                    <a:lnTo>
                      <a:pt x="24" y="270"/>
                    </a:lnTo>
                    <a:lnTo>
                      <a:pt x="24" y="268"/>
                    </a:lnTo>
                    <a:lnTo>
                      <a:pt x="24" y="268"/>
                    </a:lnTo>
                    <a:lnTo>
                      <a:pt x="26" y="268"/>
                    </a:lnTo>
                    <a:lnTo>
                      <a:pt x="26" y="268"/>
                    </a:lnTo>
                    <a:lnTo>
                      <a:pt x="26" y="268"/>
                    </a:lnTo>
                    <a:lnTo>
                      <a:pt x="26" y="268"/>
                    </a:lnTo>
                    <a:lnTo>
                      <a:pt x="26" y="266"/>
                    </a:lnTo>
                    <a:lnTo>
                      <a:pt x="26" y="266"/>
                    </a:lnTo>
                    <a:lnTo>
                      <a:pt x="26" y="266"/>
                    </a:lnTo>
                    <a:lnTo>
                      <a:pt x="26" y="263"/>
                    </a:lnTo>
                    <a:lnTo>
                      <a:pt x="28" y="263"/>
                    </a:lnTo>
                    <a:lnTo>
                      <a:pt x="28" y="263"/>
                    </a:lnTo>
                    <a:lnTo>
                      <a:pt x="28" y="263"/>
                    </a:lnTo>
                    <a:lnTo>
                      <a:pt x="28" y="261"/>
                    </a:lnTo>
                    <a:lnTo>
                      <a:pt x="28" y="261"/>
                    </a:lnTo>
                    <a:lnTo>
                      <a:pt x="28" y="258"/>
                    </a:lnTo>
                    <a:lnTo>
                      <a:pt x="31" y="258"/>
                    </a:lnTo>
                    <a:lnTo>
                      <a:pt x="31" y="258"/>
                    </a:lnTo>
                    <a:lnTo>
                      <a:pt x="31" y="258"/>
                    </a:lnTo>
                    <a:lnTo>
                      <a:pt x="31" y="256"/>
                    </a:lnTo>
                    <a:lnTo>
                      <a:pt x="31" y="256"/>
                    </a:lnTo>
                    <a:lnTo>
                      <a:pt x="31" y="256"/>
                    </a:lnTo>
                    <a:lnTo>
                      <a:pt x="31" y="254"/>
                    </a:lnTo>
                    <a:lnTo>
                      <a:pt x="31" y="254"/>
                    </a:lnTo>
                    <a:lnTo>
                      <a:pt x="31" y="254"/>
                    </a:lnTo>
                    <a:lnTo>
                      <a:pt x="31" y="254"/>
                    </a:lnTo>
                    <a:lnTo>
                      <a:pt x="31" y="251"/>
                    </a:lnTo>
                    <a:lnTo>
                      <a:pt x="31" y="251"/>
                    </a:lnTo>
                    <a:lnTo>
                      <a:pt x="31" y="249"/>
                    </a:lnTo>
                    <a:lnTo>
                      <a:pt x="31" y="249"/>
                    </a:lnTo>
                    <a:lnTo>
                      <a:pt x="31" y="249"/>
                    </a:lnTo>
                    <a:lnTo>
                      <a:pt x="31" y="247"/>
                    </a:lnTo>
                    <a:lnTo>
                      <a:pt x="33" y="247"/>
                    </a:lnTo>
                    <a:lnTo>
                      <a:pt x="33" y="247"/>
                    </a:lnTo>
                    <a:lnTo>
                      <a:pt x="33" y="247"/>
                    </a:lnTo>
                    <a:lnTo>
                      <a:pt x="33" y="247"/>
                    </a:lnTo>
                    <a:lnTo>
                      <a:pt x="33" y="247"/>
                    </a:lnTo>
                    <a:lnTo>
                      <a:pt x="35" y="247"/>
                    </a:lnTo>
                    <a:lnTo>
                      <a:pt x="35" y="244"/>
                    </a:lnTo>
                    <a:lnTo>
                      <a:pt x="35" y="244"/>
                    </a:lnTo>
                    <a:lnTo>
                      <a:pt x="35" y="242"/>
                    </a:lnTo>
                    <a:lnTo>
                      <a:pt x="35" y="242"/>
                    </a:lnTo>
                    <a:lnTo>
                      <a:pt x="38" y="242"/>
                    </a:lnTo>
                    <a:lnTo>
                      <a:pt x="38" y="242"/>
                    </a:lnTo>
                    <a:lnTo>
                      <a:pt x="38" y="242"/>
                    </a:lnTo>
                    <a:lnTo>
                      <a:pt x="38" y="240"/>
                    </a:lnTo>
                    <a:lnTo>
                      <a:pt x="38" y="240"/>
                    </a:lnTo>
                    <a:lnTo>
                      <a:pt x="38" y="240"/>
                    </a:lnTo>
                    <a:lnTo>
                      <a:pt x="40" y="240"/>
                    </a:lnTo>
                    <a:lnTo>
                      <a:pt x="40" y="237"/>
                    </a:lnTo>
                    <a:lnTo>
                      <a:pt x="40" y="237"/>
                    </a:lnTo>
                    <a:lnTo>
                      <a:pt x="40" y="237"/>
                    </a:lnTo>
                    <a:lnTo>
                      <a:pt x="40" y="237"/>
                    </a:lnTo>
                    <a:lnTo>
                      <a:pt x="40" y="237"/>
                    </a:lnTo>
                    <a:lnTo>
                      <a:pt x="40" y="235"/>
                    </a:lnTo>
                    <a:lnTo>
                      <a:pt x="43" y="235"/>
                    </a:lnTo>
                    <a:lnTo>
                      <a:pt x="43" y="235"/>
                    </a:lnTo>
                    <a:lnTo>
                      <a:pt x="43" y="232"/>
                    </a:lnTo>
                    <a:lnTo>
                      <a:pt x="43" y="232"/>
                    </a:lnTo>
                    <a:lnTo>
                      <a:pt x="43" y="232"/>
                    </a:lnTo>
                    <a:lnTo>
                      <a:pt x="45" y="232"/>
                    </a:lnTo>
                    <a:lnTo>
                      <a:pt x="45" y="230"/>
                    </a:lnTo>
                    <a:lnTo>
                      <a:pt x="45" y="230"/>
                    </a:lnTo>
                    <a:lnTo>
                      <a:pt x="45" y="228"/>
                    </a:lnTo>
                    <a:lnTo>
                      <a:pt x="45" y="228"/>
                    </a:lnTo>
                    <a:lnTo>
                      <a:pt x="45" y="228"/>
                    </a:lnTo>
                    <a:lnTo>
                      <a:pt x="45" y="228"/>
                    </a:lnTo>
                    <a:lnTo>
                      <a:pt x="45" y="225"/>
                    </a:lnTo>
                    <a:lnTo>
                      <a:pt x="45" y="225"/>
                    </a:lnTo>
                    <a:lnTo>
                      <a:pt x="47" y="225"/>
                    </a:lnTo>
                    <a:lnTo>
                      <a:pt x="47" y="225"/>
                    </a:lnTo>
                    <a:lnTo>
                      <a:pt x="47" y="225"/>
                    </a:lnTo>
                    <a:lnTo>
                      <a:pt x="47" y="223"/>
                    </a:lnTo>
                    <a:lnTo>
                      <a:pt x="47" y="223"/>
                    </a:lnTo>
                    <a:lnTo>
                      <a:pt x="47" y="223"/>
                    </a:lnTo>
                    <a:lnTo>
                      <a:pt x="50" y="223"/>
                    </a:lnTo>
                    <a:lnTo>
                      <a:pt x="50" y="221"/>
                    </a:lnTo>
                    <a:lnTo>
                      <a:pt x="50" y="221"/>
                    </a:lnTo>
                    <a:lnTo>
                      <a:pt x="47" y="221"/>
                    </a:lnTo>
                    <a:lnTo>
                      <a:pt x="47" y="218"/>
                    </a:lnTo>
                    <a:lnTo>
                      <a:pt x="47" y="218"/>
                    </a:lnTo>
                    <a:lnTo>
                      <a:pt x="47" y="218"/>
                    </a:lnTo>
                    <a:lnTo>
                      <a:pt x="47" y="218"/>
                    </a:lnTo>
                    <a:lnTo>
                      <a:pt x="47" y="216"/>
                    </a:lnTo>
                    <a:lnTo>
                      <a:pt x="47" y="216"/>
                    </a:lnTo>
                    <a:lnTo>
                      <a:pt x="47" y="216"/>
                    </a:lnTo>
                    <a:lnTo>
                      <a:pt x="47" y="213"/>
                    </a:lnTo>
                    <a:lnTo>
                      <a:pt x="47" y="213"/>
                    </a:lnTo>
                    <a:lnTo>
                      <a:pt x="47" y="213"/>
                    </a:lnTo>
                    <a:lnTo>
                      <a:pt x="47" y="213"/>
                    </a:lnTo>
                    <a:lnTo>
                      <a:pt x="45" y="213"/>
                    </a:lnTo>
                    <a:lnTo>
                      <a:pt x="45" y="211"/>
                    </a:lnTo>
                    <a:lnTo>
                      <a:pt x="45" y="211"/>
                    </a:lnTo>
                    <a:lnTo>
                      <a:pt x="45" y="209"/>
                    </a:lnTo>
                    <a:lnTo>
                      <a:pt x="45" y="209"/>
                    </a:lnTo>
                    <a:lnTo>
                      <a:pt x="45" y="209"/>
                    </a:lnTo>
                    <a:lnTo>
                      <a:pt x="45" y="209"/>
                    </a:lnTo>
                    <a:lnTo>
                      <a:pt x="45" y="206"/>
                    </a:lnTo>
                    <a:lnTo>
                      <a:pt x="45" y="206"/>
                    </a:lnTo>
                    <a:lnTo>
                      <a:pt x="45" y="206"/>
                    </a:lnTo>
                    <a:lnTo>
                      <a:pt x="45" y="204"/>
                    </a:lnTo>
                    <a:lnTo>
                      <a:pt x="45" y="204"/>
                    </a:lnTo>
                    <a:lnTo>
                      <a:pt x="45" y="202"/>
                    </a:lnTo>
                    <a:lnTo>
                      <a:pt x="45" y="202"/>
                    </a:lnTo>
                    <a:lnTo>
                      <a:pt x="45" y="202"/>
                    </a:lnTo>
                    <a:lnTo>
                      <a:pt x="45" y="202"/>
                    </a:lnTo>
                    <a:lnTo>
                      <a:pt x="45" y="199"/>
                    </a:lnTo>
                    <a:lnTo>
                      <a:pt x="43" y="199"/>
                    </a:lnTo>
                    <a:lnTo>
                      <a:pt x="43" y="199"/>
                    </a:lnTo>
                    <a:lnTo>
                      <a:pt x="43" y="199"/>
                    </a:lnTo>
                    <a:lnTo>
                      <a:pt x="40" y="199"/>
                    </a:lnTo>
                    <a:lnTo>
                      <a:pt x="40" y="199"/>
                    </a:lnTo>
                    <a:lnTo>
                      <a:pt x="40" y="199"/>
                    </a:lnTo>
                    <a:lnTo>
                      <a:pt x="40" y="197"/>
                    </a:lnTo>
                    <a:lnTo>
                      <a:pt x="40" y="197"/>
                    </a:lnTo>
                    <a:lnTo>
                      <a:pt x="40" y="197"/>
                    </a:lnTo>
                    <a:lnTo>
                      <a:pt x="40" y="194"/>
                    </a:lnTo>
                    <a:lnTo>
                      <a:pt x="40" y="194"/>
                    </a:lnTo>
                    <a:lnTo>
                      <a:pt x="40" y="192"/>
                    </a:lnTo>
                    <a:lnTo>
                      <a:pt x="40" y="192"/>
                    </a:lnTo>
                    <a:lnTo>
                      <a:pt x="40" y="190"/>
                    </a:lnTo>
                    <a:lnTo>
                      <a:pt x="38" y="190"/>
                    </a:lnTo>
                    <a:lnTo>
                      <a:pt x="38" y="190"/>
                    </a:lnTo>
                    <a:lnTo>
                      <a:pt x="38" y="190"/>
                    </a:lnTo>
                    <a:lnTo>
                      <a:pt x="38" y="187"/>
                    </a:lnTo>
                    <a:lnTo>
                      <a:pt x="38" y="187"/>
                    </a:lnTo>
                    <a:lnTo>
                      <a:pt x="38" y="187"/>
                    </a:lnTo>
                    <a:lnTo>
                      <a:pt x="38" y="185"/>
                    </a:lnTo>
                    <a:lnTo>
                      <a:pt x="38" y="185"/>
                    </a:lnTo>
                    <a:lnTo>
                      <a:pt x="40" y="185"/>
                    </a:lnTo>
                    <a:lnTo>
                      <a:pt x="40" y="185"/>
                    </a:lnTo>
                    <a:lnTo>
                      <a:pt x="40" y="183"/>
                    </a:lnTo>
                    <a:lnTo>
                      <a:pt x="40" y="183"/>
                    </a:lnTo>
                    <a:lnTo>
                      <a:pt x="40" y="180"/>
                    </a:lnTo>
                    <a:lnTo>
                      <a:pt x="40" y="180"/>
                    </a:lnTo>
                    <a:lnTo>
                      <a:pt x="40" y="178"/>
                    </a:lnTo>
                    <a:lnTo>
                      <a:pt x="40" y="178"/>
                    </a:lnTo>
                    <a:lnTo>
                      <a:pt x="40" y="178"/>
                    </a:lnTo>
                    <a:lnTo>
                      <a:pt x="38" y="178"/>
                    </a:lnTo>
                    <a:lnTo>
                      <a:pt x="38" y="176"/>
                    </a:lnTo>
                    <a:lnTo>
                      <a:pt x="38" y="176"/>
                    </a:lnTo>
                    <a:lnTo>
                      <a:pt x="38" y="173"/>
                    </a:lnTo>
                    <a:lnTo>
                      <a:pt x="38" y="173"/>
                    </a:lnTo>
                    <a:lnTo>
                      <a:pt x="38" y="171"/>
                    </a:lnTo>
                    <a:lnTo>
                      <a:pt x="38" y="171"/>
                    </a:lnTo>
                    <a:lnTo>
                      <a:pt x="38" y="171"/>
                    </a:lnTo>
                    <a:lnTo>
                      <a:pt x="38" y="168"/>
                    </a:lnTo>
                    <a:lnTo>
                      <a:pt x="38" y="168"/>
                    </a:lnTo>
                    <a:lnTo>
                      <a:pt x="38" y="168"/>
                    </a:lnTo>
                    <a:lnTo>
                      <a:pt x="38" y="168"/>
                    </a:lnTo>
                    <a:lnTo>
                      <a:pt x="35" y="168"/>
                    </a:lnTo>
                    <a:lnTo>
                      <a:pt x="35" y="166"/>
                    </a:lnTo>
                    <a:lnTo>
                      <a:pt x="35" y="166"/>
                    </a:lnTo>
                    <a:lnTo>
                      <a:pt x="35" y="166"/>
                    </a:lnTo>
                    <a:lnTo>
                      <a:pt x="35" y="164"/>
                    </a:lnTo>
                    <a:lnTo>
                      <a:pt x="33" y="164"/>
                    </a:lnTo>
                    <a:lnTo>
                      <a:pt x="33" y="164"/>
                    </a:lnTo>
                    <a:lnTo>
                      <a:pt x="33" y="164"/>
                    </a:lnTo>
                    <a:lnTo>
                      <a:pt x="33" y="161"/>
                    </a:lnTo>
                    <a:lnTo>
                      <a:pt x="33" y="161"/>
                    </a:lnTo>
                    <a:lnTo>
                      <a:pt x="33" y="161"/>
                    </a:lnTo>
                    <a:lnTo>
                      <a:pt x="31" y="161"/>
                    </a:lnTo>
                    <a:lnTo>
                      <a:pt x="31" y="161"/>
                    </a:lnTo>
                    <a:lnTo>
                      <a:pt x="31" y="159"/>
                    </a:lnTo>
                    <a:lnTo>
                      <a:pt x="31" y="159"/>
                    </a:lnTo>
                    <a:lnTo>
                      <a:pt x="31" y="159"/>
                    </a:lnTo>
                    <a:lnTo>
                      <a:pt x="28" y="159"/>
                    </a:lnTo>
                    <a:lnTo>
                      <a:pt x="28" y="159"/>
                    </a:lnTo>
                    <a:lnTo>
                      <a:pt x="28" y="159"/>
                    </a:lnTo>
                    <a:lnTo>
                      <a:pt x="26" y="159"/>
                    </a:lnTo>
                    <a:lnTo>
                      <a:pt x="26" y="157"/>
                    </a:lnTo>
                    <a:lnTo>
                      <a:pt x="26" y="157"/>
                    </a:lnTo>
                    <a:lnTo>
                      <a:pt x="26" y="157"/>
                    </a:lnTo>
                    <a:lnTo>
                      <a:pt x="26" y="154"/>
                    </a:lnTo>
                    <a:lnTo>
                      <a:pt x="26" y="154"/>
                    </a:lnTo>
                    <a:lnTo>
                      <a:pt x="26" y="154"/>
                    </a:lnTo>
                    <a:lnTo>
                      <a:pt x="24" y="154"/>
                    </a:lnTo>
                    <a:lnTo>
                      <a:pt x="24" y="152"/>
                    </a:lnTo>
                    <a:lnTo>
                      <a:pt x="24" y="152"/>
                    </a:lnTo>
                    <a:lnTo>
                      <a:pt x="24" y="152"/>
                    </a:lnTo>
                    <a:lnTo>
                      <a:pt x="24" y="149"/>
                    </a:lnTo>
                    <a:lnTo>
                      <a:pt x="24" y="149"/>
                    </a:lnTo>
                    <a:lnTo>
                      <a:pt x="21" y="149"/>
                    </a:lnTo>
                    <a:lnTo>
                      <a:pt x="21" y="149"/>
                    </a:lnTo>
                    <a:lnTo>
                      <a:pt x="21" y="149"/>
                    </a:lnTo>
                    <a:lnTo>
                      <a:pt x="21" y="147"/>
                    </a:lnTo>
                    <a:lnTo>
                      <a:pt x="21" y="147"/>
                    </a:lnTo>
                    <a:lnTo>
                      <a:pt x="21" y="147"/>
                    </a:lnTo>
                    <a:lnTo>
                      <a:pt x="19" y="147"/>
                    </a:lnTo>
                    <a:lnTo>
                      <a:pt x="19" y="145"/>
                    </a:lnTo>
                    <a:lnTo>
                      <a:pt x="19" y="145"/>
                    </a:lnTo>
                    <a:lnTo>
                      <a:pt x="19" y="145"/>
                    </a:lnTo>
                    <a:lnTo>
                      <a:pt x="19" y="142"/>
                    </a:lnTo>
                    <a:lnTo>
                      <a:pt x="19" y="142"/>
                    </a:lnTo>
                    <a:lnTo>
                      <a:pt x="19" y="140"/>
                    </a:lnTo>
                    <a:lnTo>
                      <a:pt x="19" y="140"/>
                    </a:lnTo>
                    <a:lnTo>
                      <a:pt x="19" y="140"/>
                    </a:lnTo>
                    <a:lnTo>
                      <a:pt x="19" y="140"/>
                    </a:lnTo>
                    <a:lnTo>
                      <a:pt x="19" y="138"/>
                    </a:lnTo>
                    <a:lnTo>
                      <a:pt x="19" y="138"/>
                    </a:lnTo>
                    <a:lnTo>
                      <a:pt x="19" y="135"/>
                    </a:lnTo>
                    <a:lnTo>
                      <a:pt x="19" y="135"/>
                    </a:lnTo>
                    <a:lnTo>
                      <a:pt x="19" y="135"/>
                    </a:lnTo>
                    <a:lnTo>
                      <a:pt x="19" y="133"/>
                    </a:lnTo>
                    <a:lnTo>
                      <a:pt x="19" y="133"/>
                    </a:lnTo>
                    <a:lnTo>
                      <a:pt x="19" y="133"/>
                    </a:lnTo>
                    <a:lnTo>
                      <a:pt x="21" y="133"/>
                    </a:lnTo>
                    <a:lnTo>
                      <a:pt x="21" y="133"/>
                    </a:lnTo>
                    <a:lnTo>
                      <a:pt x="21" y="133"/>
                    </a:lnTo>
                    <a:lnTo>
                      <a:pt x="21" y="133"/>
                    </a:lnTo>
                    <a:lnTo>
                      <a:pt x="21" y="133"/>
                    </a:lnTo>
                    <a:lnTo>
                      <a:pt x="21" y="131"/>
                    </a:lnTo>
                    <a:lnTo>
                      <a:pt x="21" y="131"/>
                    </a:lnTo>
                    <a:lnTo>
                      <a:pt x="24" y="131"/>
                    </a:lnTo>
                    <a:lnTo>
                      <a:pt x="24" y="131"/>
                    </a:lnTo>
                    <a:lnTo>
                      <a:pt x="26" y="131"/>
                    </a:lnTo>
                    <a:lnTo>
                      <a:pt x="26" y="131"/>
                    </a:lnTo>
                    <a:lnTo>
                      <a:pt x="26" y="131"/>
                    </a:lnTo>
                    <a:lnTo>
                      <a:pt x="26" y="131"/>
                    </a:lnTo>
                    <a:lnTo>
                      <a:pt x="26" y="128"/>
                    </a:lnTo>
                    <a:lnTo>
                      <a:pt x="26" y="128"/>
                    </a:lnTo>
                    <a:lnTo>
                      <a:pt x="26" y="128"/>
                    </a:lnTo>
                    <a:lnTo>
                      <a:pt x="26" y="126"/>
                    </a:lnTo>
                    <a:lnTo>
                      <a:pt x="26" y="126"/>
                    </a:lnTo>
                    <a:lnTo>
                      <a:pt x="26" y="123"/>
                    </a:lnTo>
                    <a:lnTo>
                      <a:pt x="26" y="123"/>
                    </a:lnTo>
                    <a:lnTo>
                      <a:pt x="26" y="123"/>
                    </a:lnTo>
                    <a:lnTo>
                      <a:pt x="26" y="121"/>
                    </a:lnTo>
                    <a:lnTo>
                      <a:pt x="26" y="121"/>
                    </a:lnTo>
                    <a:lnTo>
                      <a:pt x="26" y="121"/>
                    </a:lnTo>
                    <a:lnTo>
                      <a:pt x="26" y="119"/>
                    </a:lnTo>
                    <a:lnTo>
                      <a:pt x="26" y="119"/>
                    </a:lnTo>
                    <a:lnTo>
                      <a:pt x="26" y="119"/>
                    </a:lnTo>
                    <a:lnTo>
                      <a:pt x="26" y="119"/>
                    </a:lnTo>
                    <a:lnTo>
                      <a:pt x="26" y="119"/>
                    </a:lnTo>
                    <a:lnTo>
                      <a:pt x="26" y="116"/>
                    </a:lnTo>
                    <a:lnTo>
                      <a:pt x="26" y="116"/>
                    </a:lnTo>
                    <a:lnTo>
                      <a:pt x="26" y="116"/>
                    </a:lnTo>
                    <a:lnTo>
                      <a:pt x="26" y="114"/>
                    </a:lnTo>
                    <a:lnTo>
                      <a:pt x="26" y="114"/>
                    </a:lnTo>
                    <a:lnTo>
                      <a:pt x="26" y="114"/>
                    </a:lnTo>
                    <a:lnTo>
                      <a:pt x="26" y="114"/>
                    </a:lnTo>
                    <a:lnTo>
                      <a:pt x="26" y="112"/>
                    </a:lnTo>
                    <a:lnTo>
                      <a:pt x="28" y="112"/>
                    </a:lnTo>
                    <a:lnTo>
                      <a:pt x="28" y="112"/>
                    </a:lnTo>
                    <a:lnTo>
                      <a:pt x="28" y="112"/>
                    </a:lnTo>
                    <a:lnTo>
                      <a:pt x="31" y="112"/>
                    </a:lnTo>
                    <a:lnTo>
                      <a:pt x="31" y="112"/>
                    </a:lnTo>
                    <a:lnTo>
                      <a:pt x="31" y="112"/>
                    </a:lnTo>
                    <a:lnTo>
                      <a:pt x="31" y="109"/>
                    </a:lnTo>
                    <a:lnTo>
                      <a:pt x="33" y="109"/>
                    </a:lnTo>
                    <a:lnTo>
                      <a:pt x="33" y="109"/>
                    </a:lnTo>
                    <a:lnTo>
                      <a:pt x="33" y="109"/>
                    </a:lnTo>
                    <a:lnTo>
                      <a:pt x="33" y="109"/>
                    </a:lnTo>
                    <a:lnTo>
                      <a:pt x="33" y="107"/>
                    </a:lnTo>
                    <a:lnTo>
                      <a:pt x="33" y="107"/>
                    </a:lnTo>
                    <a:lnTo>
                      <a:pt x="33" y="104"/>
                    </a:lnTo>
                    <a:lnTo>
                      <a:pt x="33" y="104"/>
                    </a:lnTo>
                    <a:lnTo>
                      <a:pt x="33" y="104"/>
                    </a:lnTo>
                    <a:lnTo>
                      <a:pt x="31" y="104"/>
                    </a:lnTo>
                    <a:lnTo>
                      <a:pt x="31" y="104"/>
                    </a:lnTo>
                    <a:lnTo>
                      <a:pt x="31" y="104"/>
                    </a:lnTo>
                    <a:lnTo>
                      <a:pt x="31" y="107"/>
                    </a:lnTo>
                    <a:lnTo>
                      <a:pt x="31" y="107"/>
                    </a:lnTo>
                    <a:lnTo>
                      <a:pt x="31" y="107"/>
                    </a:lnTo>
                    <a:lnTo>
                      <a:pt x="28" y="107"/>
                    </a:lnTo>
                    <a:lnTo>
                      <a:pt x="28" y="107"/>
                    </a:lnTo>
                    <a:lnTo>
                      <a:pt x="28" y="107"/>
                    </a:lnTo>
                    <a:lnTo>
                      <a:pt x="28" y="104"/>
                    </a:lnTo>
                    <a:lnTo>
                      <a:pt x="28" y="104"/>
                    </a:lnTo>
                    <a:lnTo>
                      <a:pt x="28" y="102"/>
                    </a:lnTo>
                    <a:lnTo>
                      <a:pt x="26" y="102"/>
                    </a:lnTo>
                    <a:lnTo>
                      <a:pt x="26" y="102"/>
                    </a:lnTo>
                    <a:lnTo>
                      <a:pt x="26" y="100"/>
                    </a:lnTo>
                    <a:lnTo>
                      <a:pt x="26" y="100"/>
                    </a:lnTo>
                    <a:lnTo>
                      <a:pt x="26" y="100"/>
                    </a:lnTo>
                    <a:lnTo>
                      <a:pt x="26" y="100"/>
                    </a:lnTo>
                    <a:lnTo>
                      <a:pt x="26" y="100"/>
                    </a:lnTo>
                    <a:lnTo>
                      <a:pt x="26" y="97"/>
                    </a:lnTo>
                    <a:lnTo>
                      <a:pt x="24" y="97"/>
                    </a:lnTo>
                    <a:lnTo>
                      <a:pt x="24" y="97"/>
                    </a:lnTo>
                    <a:lnTo>
                      <a:pt x="24" y="97"/>
                    </a:lnTo>
                    <a:lnTo>
                      <a:pt x="24" y="95"/>
                    </a:lnTo>
                    <a:lnTo>
                      <a:pt x="24" y="95"/>
                    </a:lnTo>
                    <a:lnTo>
                      <a:pt x="24" y="95"/>
                    </a:lnTo>
                    <a:lnTo>
                      <a:pt x="26" y="95"/>
                    </a:lnTo>
                    <a:lnTo>
                      <a:pt x="26" y="93"/>
                    </a:lnTo>
                    <a:lnTo>
                      <a:pt x="24" y="93"/>
                    </a:lnTo>
                    <a:lnTo>
                      <a:pt x="24" y="93"/>
                    </a:lnTo>
                    <a:lnTo>
                      <a:pt x="26" y="93"/>
                    </a:lnTo>
                    <a:lnTo>
                      <a:pt x="26" y="90"/>
                    </a:lnTo>
                    <a:lnTo>
                      <a:pt x="24" y="90"/>
                    </a:lnTo>
                    <a:lnTo>
                      <a:pt x="24" y="90"/>
                    </a:lnTo>
                    <a:lnTo>
                      <a:pt x="24" y="90"/>
                    </a:lnTo>
                    <a:lnTo>
                      <a:pt x="24" y="90"/>
                    </a:lnTo>
                    <a:lnTo>
                      <a:pt x="24" y="88"/>
                    </a:lnTo>
                    <a:lnTo>
                      <a:pt x="21" y="88"/>
                    </a:lnTo>
                    <a:lnTo>
                      <a:pt x="21" y="88"/>
                    </a:lnTo>
                    <a:lnTo>
                      <a:pt x="21" y="88"/>
                    </a:lnTo>
                    <a:lnTo>
                      <a:pt x="21" y="88"/>
                    </a:lnTo>
                    <a:lnTo>
                      <a:pt x="19" y="88"/>
                    </a:lnTo>
                    <a:lnTo>
                      <a:pt x="19" y="85"/>
                    </a:lnTo>
                    <a:lnTo>
                      <a:pt x="19" y="85"/>
                    </a:lnTo>
                    <a:lnTo>
                      <a:pt x="19" y="85"/>
                    </a:lnTo>
                    <a:lnTo>
                      <a:pt x="19" y="83"/>
                    </a:lnTo>
                    <a:lnTo>
                      <a:pt x="19" y="83"/>
                    </a:lnTo>
                    <a:lnTo>
                      <a:pt x="19" y="83"/>
                    </a:lnTo>
                    <a:lnTo>
                      <a:pt x="17" y="83"/>
                    </a:lnTo>
                    <a:lnTo>
                      <a:pt x="17" y="81"/>
                    </a:lnTo>
                    <a:lnTo>
                      <a:pt x="17" y="81"/>
                    </a:lnTo>
                    <a:lnTo>
                      <a:pt x="17" y="81"/>
                    </a:lnTo>
                    <a:lnTo>
                      <a:pt x="17" y="78"/>
                    </a:lnTo>
                    <a:lnTo>
                      <a:pt x="14" y="78"/>
                    </a:lnTo>
                    <a:lnTo>
                      <a:pt x="14" y="78"/>
                    </a:lnTo>
                    <a:lnTo>
                      <a:pt x="14" y="78"/>
                    </a:lnTo>
                    <a:lnTo>
                      <a:pt x="14" y="78"/>
                    </a:lnTo>
                    <a:lnTo>
                      <a:pt x="14" y="78"/>
                    </a:lnTo>
                    <a:lnTo>
                      <a:pt x="14" y="76"/>
                    </a:lnTo>
                    <a:lnTo>
                      <a:pt x="12" y="76"/>
                    </a:lnTo>
                    <a:lnTo>
                      <a:pt x="12" y="76"/>
                    </a:lnTo>
                    <a:lnTo>
                      <a:pt x="12" y="76"/>
                    </a:lnTo>
                    <a:lnTo>
                      <a:pt x="12" y="74"/>
                    </a:lnTo>
                    <a:lnTo>
                      <a:pt x="12" y="74"/>
                    </a:lnTo>
                    <a:lnTo>
                      <a:pt x="12" y="74"/>
                    </a:lnTo>
                    <a:lnTo>
                      <a:pt x="9" y="74"/>
                    </a:lnTo>
                    <a:lnTo>
                      <a:pt x="9" y="71"/>
                    </a:lnTo>
                    <a:lnTo>
                      <a:pt x="9" y="71"/>
                    </a:lnTo>
                    <a:lnTo>
                      <a:pt x="9" y="71"/>
                    </a:lnTo>
                    <a:lnTo>
                      <a:pt x="9" y="69"/>
                    </a:lnTo>
                    <a:lnTo>
                      <a:pt x="7" y="69"/>
                    </a:lnTo>
                    <a:lnTo>
                      <a:pt x="7" y="69"/>
                    </a:lnTo>
                    <a:lnTo>
                      <a:pt x="7" y="69"/>
                    </a:lnTo>
                    <a:lnTo>
                      <a:pt x="7" y="69"/>
                    </a:lnTo>
                    <a:lnTo>
                      <a:pt x="7" y="69"/>
                    </a:lnTo>
                    <a:lnTo>
                      <a:pt x="7" y="67"/>
                    </a:lnTo>
                    <a:lnTo>
                      <a:pt x="7" y="67"/>
                    </a:lnTo>
                    <a:lnTo>
                      <a:pt x="7" y="67"/>
                    </a:lnTo>
                    <a:lnTo>
                      <a:pt x="7" y="64"/>
                    </a:lnTo>
                    <a:lnTo>
                      <a:pt x="7" y="64"/>
                    </a:lnTo>
                    <a:lnTo>
                      <a:pt x="7" y="64"/>
                    </a:lnTo>
                    <a:lnTo>
                      <a:pt x="7" y="64"/>
                    </a:lnTo>
                    <a:lnTo>
                      <a:pt x="7" y="62"/>
                    </a:lnTo>
                    <a:lnTo>
                      <a:pt x="7" y="62"/>
                    </a:lnTo>
                    <a:lnTo>
                      <a:pt x="7" y="59"/>
                    </a:lnTo>
                    <a:lnTo>
                      <a:pt x="7" y="59"/>
                    </a:lnTo>
                    <a:lnTo>
                      <a:pt x="7" y="59"/>
                    </a:lnTo>
                    <a:lnTo>
                      <a:pt x="7" y="59"/>
                    </a:lnTo>
                    <a:lnTo>
                      <a:pt x="5" y="59"/>
                    </a:lnTo>
                    <a:lnTo>
                      <a:pt x="5" y="57"/>
                    </a:lnTo>
                    <a:lnTo>
                      <a:pt x="5" y="57"/>
                    </a:lnTo>
                    <a:lnTo>
                      <a:pt x="5" y="55"/>
                    </a:lnTo>
                    <a:lnTo>
                      <a:pt x="5" y="55"/>
                    </a:lnTo>
                    <a:lnTo>
                      <a:pt x="5" y="55"/>
                    </a:lnTo>
                    <a:lnTo>
                      <a:pt x="5" y="57"/>
                    </a:lnTo>
                    <a:lnTo>
                      <a:pt x="5" y="57"/>
                    </a:lnTo>
                    <a:lnTo>
                      <a:pt x="2" y="57"/>
                    </a:lnTo>
                    <a:lnTo>
                      <a:pt x="2" y="57"/>
                    </a:lnTo>
                    <a:lnTo>
                      <a:pt x="2" y="57"/>
                    </a:lnTo>
                    <a:lnTo>
                      <a:pt x="2" y="55"/>
                    </a:lnTo>
                    <a:lnTo>
                      <a:pt x="2" y="55"/>
                    </a:lnTo>
                    <a:lnTo>
                      <a:pt x="2" y="52"/>
                    </a:lnTo>
                    <a:lnTo>
                      <a:pt x="0" y="52"/>
                    </a:lnTo>
                    <a:lnTo>
                      <a:pt x="0" y="52"/>
                    </a:lnTo>
                    <a:lnTo>
                      <a:pt x="0" y="50"/>
                    </a:lnTo>
                    <a:lnTo>
                      <a:pt x="2" y="50"/>
                    </a:lnTo>
                    <a:lnTo>
                      <a:pt x="2" y="50"/>
                    </a:lnTo>
                    <a:lnTo>
                      <a:pt x="5" y="50"/>
                    </a:lnTo>
                    <a:lnTo>
                      <a:pt x="5" y="50"/>
                    </a:lnTo>
                    <a:lnTo>
                      <a:pt x="5" y="50"/>
                    </a:lnTo>
                    <a:lnTo>
                      <a:pt x="5" y="50"/>
                    </a:lnTo>
                    <a:lnTo>
                      <a:pt x="5" y="50"/>
                    </a:lnTo>
                    <a:lnTo>
                      <a:pt x="7" y="50"/>
                    </a:lnTo>
                    <a:lnTo>
                      <a:pt x="7" y="50"/>
                    </a:lnTo>
                    <a:lnTo>
                      <a:pt x="7" y="50"/>
                    </a:lnTo>
                    <a:lnTo>
                      <a:pt x="9" y="50"/>
                    </a:lnTo>
                    <a:lnTo>
                      <a:pt x="9" y="48"/>
                    </a:lnTo>
                    <a:lnTo>
                      <a:pt x="7" y="48"/>
                    </a:lnTo>
                    <a:lnTo>
                      <a:pt x="7" y="48"/>
                    </a:lnTo>
                    <a:lnTo>
                      <a:pt x="7" y="45"/>
                    </a:lnTo>
                    <a:lnTo>
                      <a:pt x="7" y="45"/>
                    </a:lnTo>
                    <a:lnTo>
                      <a:pt x="7" y="43"/>
                    </a:lnTo>
                    <a:lnTo>
                      <a:pt x="7" y="43"/>
                    </a:lnTo>
                    <a:lnTo>
                      <a:pt x="7" y="40"/>
                    </a:lnTo>
                    <a:lnTo>
                      <a:pt x="7" y="40"/>
                    </a:lnTo>
                    <a:lnTo>
                      <a:pt x="7" y="40"/>
                    </a:lnTo>
                    <a:lnTo>
                      <a:pt x="7" y="40"/>
                    </a:lnTo>
                    <a:lnTo>
                      <a:pt x="7" y="40"/>
                    </a:lnTo>
                    <a:lnTo>
                      <a:pt x="7" y="40"/>
                    </a:lnTo>
                    <a:lnTo>
                      <a:pt x="7" y="40"/>
                    </a:lnTo>
                    <a:lnTo>
                      <a:pt x="7" y="38"/>
                    </a:lnTo>
                    <a:lnTo>
                      <a:pt x="7" y="38"/>
                    </a:lnTo>
                    <a:lnTo>
                      <a:pt x="9" y="38"/>
                    </a:lnTo>
                    <a:lnTo>
                      <a:pt x="9" y="36"/>
                    </a:lnTo>
                    <a:lnTo>
                      <a:pt x="9" y="36"/>
                    </a:lnTo>
                    <a:lnTo>
                      <a:pt x="9" y="36"/>
                    </a:lnTo>
                    <a:lnTo>
                      <a:pt x="9" y="33"/>
                    </a:lnTo>
                    <a:lnTo>
                      <a:pt x="9" y="33"/>
                    </a:lnTo>
                    <a:lnTo>
                      <a:pt x="9" y="31"/>
                    </a:lnTo>
                    <a:lnTo>
                      <a:pt x="9" y="31"/>
                    </a:lnTo>
                    <a:lnTo>
                      <a:pt x="9" y="31"/>
                    </a:lnTo>
                    <a:lnTo>
                      <a:pt x="9" y="31"/>
                    </a:lnTo>
                    <a:lnTo>
                      <a:pt x="9" y="31"/>
                    </a:lnTo>
                    <a:lnTo>
                      <a:pt x="9" y="31"/>
                    </a:lnTo>
                    <a:lnTo>
                      <a:pt x="9" y="29"/>
                    </a:lnTo>
                    <a:lnTo>
                      <a:pt x="9" y="29"/>
                    </a:lnTo>
                    <a:lnTo>
                      <a:pt x="9" y="29"/>
                    </a:lnTo>
                    <a:lnTo>
                      <a:pt x="9" y="26"/>
                    </a:lnTo>
                    <a:lnTo>
                      <a:pt x="12" y="26"/>
                    </a:lnTo>
                    <a:lnTo>
                      <a:pt x="12" y="26"/>
                    </a:lnTo>
                    <a:lnTo>
                      <a:pt x="12" y="24"/>
                    </a:lnTo>
                    <a:lnTo>
                      <a:pt x="12" y="24"/>
                    </a:lnTo>
                    <a:lnTo>
                      <a:pt x="12" y="24"/>
                    </a:lnTo>
                    <a:lnTo>
                      <a:pt x="12" y="24"/>
                    </a:lnTo>
                    <a:lnTo>
                      <a:pt x="12" y="21"/>
                    </a:lnTo>
                    <a:lnTo>
                      <a:pt x="14" y="21"/>
                    </a:lnTo>
                    <a:lnTo>
                      <a:pt x="14" y="21"/>
                    </a:lnTo>
                    <a:lnTo>
                      <a:pt x="14" y="21"/>
                    </a:lnTo>
                    <a:lnTo>
                      <a:pt x="14" y="21"/>
                    </a:lnTo>
                    <a:lnTo>
                      <a:pt x="14" y="19"/>
                    </a:lnTo>
                    <a:lnTo>
                      <a:pt x="14" y="19"/>
                    </a:lnTo>
                    <a:lnTo>
                      <a:pt x="14" y="19"/>
                    </a:lnTo>
                    <a:lnTo>
                      <a:pt x="17" y="19"/>
                    </a:lnTo>
                    <a:lnTo>
                      <a:pt x="17" y="19"/>
                    </a:lnTo>
                    <a:lnTo>
                      <a:pt x="17" y="19"/>
                    </a:lnTo>
                    <a:lnTo>
                      <a:pt x="19" y="19"/>
                    </a:lnTo>
                    <a:lnTo>
                      <a:pt x="19" y="21"/>
                    </a:lnTo>
                    <a:lnTo>
                      <a:pt x="19" y="21"/>
                    </a:lnTo>
                    <a:lnTo>
                      <a:pt x="19" y="21"/>
                    </a:lnTo>
                    <a:lnTo>
                      <a:pt x="19" y="21"/>
                    </a:lnTo>
                    <a:lnTo>
                      <a:pt x="19" y="21"/>
                    </a:lnTo>
                    <a:lnTo>
                      <a:pt x="21" y="21"/>
                    </a:lnTo>
                    <a:lnTo>
                      <a:pt x="21" y="21"/>
                    </a:lnTo>
                    <a:lnTo>
                      <a:pt x="21" y="21"/>
                    </a:lnTo>
                    <a:lnTo>
                      <a:pt x="24" y="21"/>
                    </a:lnTo>
                    <a:lnTo>
                      <a:pt x="24" y="21"/>
                    </a:lnTo>
                    <a:lnTo>
                      <a:pt x="26" y="21"/>
                    </a:lnTo>
                    <a:lnTo>
                      <a:pt x="26" y="21"/>
                    </a:lnTo>
                    <a:lnTo>
                      <a:pt x="26" y="21"/>
                    </a:lnTo>
                    <a:lnTo>
                      <a:pt x="26" y="19"/>
                    </a:lnTo>
                    <a:lnTo>
                      <a:pt x="28" y="19"/>
                    </a:lnTo>
                    <a:lnTo>
                      <a:pt x="28" y="19"/>
                    </a:lnTo>
                    <a:lnTo>
                      <a:pt x="31" y="19"/>
                    </a:lnTo>
                    <a:lnTo>
                      <a:pt x="31" y="19"/>
                    </a:lnTo>
                    <a:lnTo>
                      <a:pt x="31" y="19"/>
                    </a:lnTo>
                    <a:lnTo>
                      <a:pt x="31" y="19"/>
                    </a:lnTo>
                    <a:lnTo>
                      <a:pt x="33" y="19"/>
                    </a:lnTo>
                    <a:lnTo>
                      <a:pt x="33" y="19"/>
                    </a:lnTo>
                    <a:lnTo>
                      <a:pt x="33" y="19"/>
                    </a:lnTo>
                    <a:lnTo>
                      <a:pt x="33" y="19"/>
                    </a:lnTo>
                    <a:lnTo>
                      <a:pt x="33" y="19"/>
                    </a:lnTo>
                    <a:lnTo>
                      <a:pt x="35" y="19"/>
                    </a:lnTo>
                    <a:lnTo>
                      <a:pt x="35" y="17"/>
                    </a:lnTo>
                    <a:lnTo>
                      <a:pt x="35" y="17"/>
                    </a:lnTo>
                    <a:lnTo>
                      <a:pt x="35" y="17"/>
                    </a:lnTo>
                    <a:lnTo>
                      <a:pt x="35" y="14"/>
                    </a:lnTo>
                    <a:lnTo>
                      <a:pt x="35" y="14"/>
                    </a:lnTo>
                    <a:lnTo>
                      <a:pt x="35" y="12"/>
                    </a:lnTo>
                    <a:lnTo>
                      <a:pt x="35" y="12"/>
                    </a:lnTo>
                    <a:lnTo>
                      <a:pt x="38" y="12"/>
                    </a:lnTo>
                    <a:lnTo>
                      <a:pt x="38" y="10"/>
                    </a:lnTo>
                    <a:lnTo>
                      <a:pt x="38" y="10"/>
                    </a:lnTo>
                    <a:lnTo>
                      <a:pt x="38" y="10"/>
                    </a:lnTo>
                    <a:lnTo>
                      <a:pt x="38" y="10"/>
                    </a:lnTo>
                    <a:lnTo>
                      <a:pt x="40" y="10"/>
                    </a:lnTo>
                    <a:lnTo>
                      <a:pt x="40" y="10"/>
                    </a:lnTo>
                    <a:lnTo>
                      <a:pt x="40" y="10"/>
                    </a:lnTo>
                    <a:lnTo>
                      <a:pt x="40" y="10"/>
                    </a:lnTo>
                    <a:lnTo>
                      <a:pt x="43" y="10"/>
                    </a:lnTo>
                    <a:lnTo>
                      <a:pt x="43" y="10"/>
                    </a:lnTo>
                    <a:lnTo>
                      <a:pt x="45" y="10"/>
                    </a:lnTo>
                    <a:lnTo>
                      <a:pt x="45" y="10"/>
                    </a:lnTo>
                    <a:lnTo>
                      <a:pt x="45" y="10"/>
                    </a:lnTo>
                    <a:lnTo>
                      <a:pt x="45" y="10"/>
                    </a:lnTo>
                    <a:lnTo>
                      <a:pt x="47" y="10"/>
                    </a:lnTo>
                    <a:lnTo>
                      <a:pt x="47" y="10"/>
                    </a:lnTo>
                    <a:lnTo>
                      <a:pt x="47" y="7"/>
                    </a:lnTo>
                    <a:lnTo>
                      <a:pt x="47" y="7"/>
                    </a:lnTo>
                    <a:lnTo>
                      <a:pt x="45" y="7"/>
                    </a:lnTo>
                    <a:lnTo>
                      <a:pt x="45" y="5"/>
                    </a:lnTo>
                    <a:lnTo>
                      <a:pt x="45" y="5"/>
                    </a:lnTo>
                    <a:lnTo>
                      <a:pt x="45" y="5"/>
                    </a:lnTo>
                    <a:lnTo>
                      <a:pt x="45" y="3"/>
                    </a:lnTo>
                    <a:lnTo>
                      <a:pt x="45" y="3"/>
                    </a:lnTo>
                    <a:lnTo>
                      <a:pt x="47" y="3"/>
                    </a:lnTo>
                    <a:lnTo>
                      <a:pt x="47" y="5"/>
                    </a:lnTo>
                    <a:lnTo>
                      <a:pt x="47" y="5"/>
                    </a:lnTo>
                    <a:lnTo>
                      <a:pt x="47" y="5"/>
                    </a:lnTo>
                    <a:lnTo>
                      <a:pt x="50" y="5"/>
                    </a:lnTo>
                    <a:lnTo>
                      <a:pt x="50" y="5"/>
                    </a:lnTo>
                    <a:lnTo>
                      <a:pt x="52" y="5"/>
                    </a:lnTo>
                    <a:lnTo>
                      <a:pt x="52" y="5"/>
                    </a:lnTo>
                    <a:lnTo>
                      <a:pt x="52" y="5"/>
                    </a:lnTo>
                    <a:lnTo>
                      <a:pt x="52" y="3"/>
                    </a:lnTo>
                    <a:lnTo>
                      <a:pt x="52" y="3"/>
                    </a:lnTo>
                    <a:lnTo>
                      <a:pt x="54" y="3"/>
                    </a:lnTo>
                    <a:lnTo>
                      <a:pt x="54" y="0"/>
                    </a:lnTo>
                    <a:lnTo>
                      <a:pt x="54" y="0"/>
                    </a:lnTo>
                    <a:lnTo>
                      <a:pt x="54" y="0"/>
                    </a:lnTo>
                    <a:lnTo>
                      <a:pt x="57" y="0"/>
                    </a:lnTo>
                    <a:lnTo>
                      <a:pt x="57" y="3"/>
                    </a:lnTo>
                    <a:lnTo>
                      <a:pt x="57" y="3"/>
                    </a:lnTo>
                    <a:lnTo>
                      <a:pt x="57" y="3"/>
                    </a:lnTo>
                    <a:lnTo>
                      <a:pt x="59" y="3"/>
                    </a:lnTo>
                    <a:lnTo>
                      <a:pt x="59" y="5"/>
                    </a:lnTo>
                    <a:lnTo>
                      <a:pt x="59" y="5"/>
                    </a:lnTo>
                    <a:lnTo>
                      <a:pt x="59" y="7"/>
                    </a:lnTo>
                    <a:lnTo>
                      <a:pt x="59" y="7"/>
                    </a:lnTo>
                    <a:lnTo>
                      <a:pt x="59" y="7"/>
                    </a:lnTo>
                    <a:lnTo>
                      <a:pt x="59" y="5"/>
                    </a:lnTo>
                    <a:lnTo>
                      <a:pt x="61" y="5"/>
                    </a:lnTo>
                    <a:lnTo>
                      <a:pt x="61" y="5"/>
                    </a:lnTo>
                    <a:lnTo>
                      <a:pt x="61" y="5"/>
                    </a:lnTo>
                    <a:lnTo>
                      <a:pt x="61" y="3"/>
                    </a:lnTo>
                    <a:lnTo>
                      <a:pt x="64" y="3"/>
                    </a:lnTo>
                    <a:lnTo>
                      <a:pt x="64" y="3"/>
                    </a:lnTo>
                    <a:lnTo>
                      <a:pt x="64" y="3"/>
                    </a:lnTo>
                    <a:lnTo>
                      <a:pt x="64" y="5"/>
                    </a:lnTo>
                    <a:lnTo>
                      <a:pt x="64" y="5"/>
                    </a:lnTo>
                    <a:lnTo>
                      <a:pt x="66" y="5"/>
                    </a:lnTo>
                    <a:lnTo>
                      <a:pt x="66" y="7"/>
                    </a:lnTo>
                    <a:lnTo>
                      <a:pt x="66" y="7"/>
                    </a:lnTo>
                    <a:lnTo>
                      <a:pt x="66" y="7"/>
                    </a:lnTo>
                    <a:lnTo>
                      <a:pt x="66" y="10"/>
                    </a:lnTo>
                    <a:lnTo>
                      <a:pt x="66" y="10"/>
                    </a:lnTo>
                    <a:lnTo>
                      <a:pt x="69" y="10"/>
                    </a:lnTo>
                    <a:lnTo>
                      <a:pt x="69" y="10"/>
                    </a:lnTo>
                    <a:lnTo>
                      <a:pt x="69" y="10"/>
                    </a:lnTo>
                    <a:lnTo>
                      <a:pt x="69" y="10"/>
                    </a:lnTo>
                    <a:lnTo>
                      <a:pt x="69" y="10"/>
                    </a:lnTo>
                    <a:lnTo>
                      <a:pt x="69" y="12"/>
                    </a:lnTo>
                    <a:lnTo>
                      <a:pt x="69" y="12"/>
                    </a:lnTo>
                    <a:lnTo>
                      <a:pt x="69" y="14"/>
                    </a:lnTo>
                    <a:lnTo>
                      <a:pt x="69" y="14"/>
                    </a:lnTo>
                    <a:lnTo>
                      <a:pt x="66" y="14"/>
                    </a:lnTo>
                    <a:lnTo>
                      <a:pt x="66" y="17"/>
                    </a:lnTo>
                    <a:lnTo>
                      <a:pt x="66" y="17"/>
                    </a:lnTo>
                    <a:lnTo>
                      <a:pt x="66" y="17"/>
                    </a:lnTo>
                    <a:lnTo>
                      <a:pt x="66" y="19"/>
                    </a:lnTo>
                    <a:lnTo>
                      <a:pt x="66" y="19"/>
                    </a:lnTo>
                    <a:lnTo>
                      <a:pt x="66" y="19"/>
                    </a:lnTo>
                    <a:lnTo>
                      <a:pt x="66" y="21"/>
                    </a:lnTo>
                    <a:lnTo>
                      <a:pt x="66" y="21"/>
                    </a:lnTo>
                    <a:lnTo>
                      <a:pt x="66" y="21"/>
                    </a:lnTo>
                    <a:lnTo>
                      <a:pt x="66" y="21"/>
                    </a:lnTo>
                    <a:lnTo>
                      <a:pt x="66" y="21"/>
                    </a:lnTo>
                    <a:lnTo>
                      <a:pt x="66" y="24"/>
                    </a:lnTo>
                    <a:lnTo>
                      <a:pt x="66" y="24"/>
                    </a:lnTo>
                    <a:lnTo>
                      <a:pt x="69" y="24"/>
                    </a:lnTo>
                    <a:lnTo>
                      <a:pt x="69" y="26"/>
                    </a:lnTo>
                    <a:lnTo>
                      <a:pt x="69" y="26"/>
                    </a:lnTo>
                    <a:lnTo>
                      <a:pt x="69" y="24"/>
                    </a:lnTo>
                    <a:lnTo>
                      <a:pt x="71" y="24"/>
                    </a:lnTo>
                    <a:lnTo>
                      <a:pt x="71" y="24"/>
                    </a:lnTo>
                    <a:lnTo>
                      <a:pt x="71" y="24"/>
                    </a:lnTo>
                    <a:lnTo>
                      <a:pt x="73" y="24"/>
                    </a:lnTo>
                    <a:lnTo>
                      <a:pt x="73" y="26"/>
                    </a:lnTo>
                    <a:lnTo>
                      <a:pt x="73" y="26"/>
                    </a:lnTo>
                    <a:lnTo>
                      <a:pt x="73" y="24"/>
                    </a:lnTo>
                    <a:lnTo>
                      <a:pt x="73" y="24"/>
                    </a:lnTo>
                    <a:lnTo>
                      <a:pt x="73" y="24"/>
                    </a:lnTo>
                    <a:lnTo>
                      <a:pt x="76" y="24"/>
                    </a:lnTo>
                    <a:lnTo>
                      <a:pt x="76" y="21"/>
                    </a:lnTo>
                    <a:lnTo>
                      <a:pt x="76" y="21"/>
                    </a:lnTo>
                    <a:lnTo>
                      <a:pt x="78" y="21"/>
                    </a:lnTo>
                    <a:lnTo>
                      <a:pt x="78" y="21"/>
                    </a:lnTo>
                    <a:lnTo>
                      <a:pt x="78" y="21"/>
                    </a:lnTo>
                    <a:lnTo>
                      <a:pt x="80" y="21"/>
                    </a:lnTo>
                    <a:lnTo>
                      <a:pt x="80" y="24"/>
                    </a:lnTo>
                    <a:lnTo>
                      <a:pt x="80" y="24"/>
                    </a:lnTo>
                    <a:lnTo>
                      <a:pt x="80" y="24"/>
                    </a:lnTo>
                    <a:lnTo>
                      <a:pt x="83" y="24"/>
                    </a:lnTo>
                    <a:lnTo>
                      <a:pt x="83" y="24"/>
                    </a:lnTo>
                    <a:lnTo>
                      <a:pt x="85" y="24"/>
                    </a:lnTo>
                    <a:lnTo>
                      <a:pt x="85" y="24"/>
                    </a:lnTo>
                    <a:lnTo>
                      <a:pt x="85" y="26"/>
                    </a:lnTo>
                    <a:lnTo>
                      <a:pt x="83" y="26"/>
                    </a:lnTo>
                    <a:lnTo>
                      <a:pt x="83" y="26"/>
                    </a:lnTo>
                    <a:lnTo>
                      <a:pt x="83" y="26"/>
                    </a:lnTo>
                    <a:lnTo>
                      <a:pt x="83" y="29"/>
                    </a:lnTo>
                    <a:lnTo>
                      <a:pt x="83" y="29"/>
                    </a:lnTo>
                    <a:lnTo>
                      <a:pt x="83" y="31"/>
                    </a:lnTo>
                    <a:lnTo>
                      <a:pt x="83" y="31"/>
                    </a:lnTo>
                    <a:lnTo>
                      <a:pt x="83" y="31"/>
                    </a:lnTo>
                    <a:lnTo>
                      <a:pt x="83" y="31"/>
                    </a:lnTo>
                    <a:lnTo>
                      <a:pt x="83" y="33"/>
                    </a:lnTo>
                    <a:lnTo>
                      <a:pt x="83" y="33"/>
                    </a:lnTo>
                    <a:lnTo>
                      <a:pt x="83" y="36"/>
                    </a:lnTo>
                    <a:lnTo>
                      <a:pt x="85" y="36"/>
                    </a:lnTo>
                    <a:lnTo>
                      <a:pt x="85" y="36"/>
                    </a:lnTo>
                    <a:lnTo>
                      <a:pt x="85" y="36"/>
                    </a:lnTo>
                    <a:lnTo>
                      <a:pt x="85" y="38"/>
                    </a:lnTo>
                    <a:lnTo>
                      <a:pt x="85" y="38"/>
                    </a:lnTo>
                    <a:lnTo>
                      <a:pt x="85" y="38"/>
                    </a:lnTo>
                    <a:lnTo>
                      <a:pt x="85" y="40"/>
                    </a:lnTo>
                    <a:lnTo>
                      <a:pt x="85" y="40"/>
                    </a:lnTo>
                    <a:lnTo>
                      <a:pt x="83" y="40"/>
                    </a:lnTo>
                    <a:lnTo>
                      <a:pt x="83" y="40"/>
                    </a:lnTo>
                    <a:lnTo>
                      <a:pt x="83" y="43"/>
                    </a:lnTo>
                    <a:lnTo>
                      <a:pt x="83" y="43"/>
                    </a:lnTo>
                    <a:lnTo>
                      <a:pt x="83" y="45"/>
                    </a:lnTo>
                    <a:lnTo>
                      <a:pt x="83" y="45"/>
                    </a:lnTo>
                    <a:lnTo>
                      <a:pt x="83" y="48"/>
                    </a:lnTo>
                    <a:lnTo>
                      <a:pt x="83" y="48"/>
                    </a:lnTo>
                    <a:lnTo>
                      <a:pt x="83" y="48"/>
                    </a:lnTo>
                    <a:lnTo>
                      <a:pt x="83" y="50"/>
                    </a:lnTo>
                    <a:lnTo>
                      <a:pt x="80" y="50"/>
                    </a:lnTo>
                    <a:lnTo>
                      <a:pt x="80" y="50"/>
                    </a:lnTo>
                    <a:lnTo>
                      <a:pt x="80" y="50"/>
                    </a:lnTo>
                    <a:lnTo>
                      <a:pt x="80" y="50"/>
                    </a:lnTo>
                    <a:lnTo>
                      <a:pt x="80" y="50"/>
                    </a:lnTo>
                    <a:lnTo>
                      <a:pt x="80" y="52"/>
                    </a:lnTo>
                    <a:lnTo>
                      <a:pt x="78" y="52"/>
                    </a:lnTo>
                    <a:lnTo>
                      <a:pt x="78" y="52"/>
                    </a:lnTo>
                    <a:lnTo>
                      <a:pt x="80" y="52"/>
                    </a:lnTo>
                    <a:lnTo>
                      <a:pt x="80" y="55"/>
                    </a:lnTo>
                    <a:lnTo>
                      <a:pt x="80" y="55"/>
                    </a:lnTo>
                    <a:lnTo>
                      <a:pt x="80" y="55"/>
                    </a:lnTo>
                    <a:lnTo>
                      <a:pt x="80" y="55"/>
                    </a:lnTo>
                    <a:lnTo>
                      <a:pt x="80" y="57"/>
                    </a:lnTo>
                    <a:lnTo>
                      <a:pt x="80" y="57"/>
                    </a:lnTo>
                    <a:lnTo>
                      <a:pt x="80" y="59"/>
                    </a:lnTo>
                    <a:lnTo>
                      <a:pt x="80" y="59"/>
                    </a:lnTo>
                    <a:lnTo>
                      <a:pt x="80" y="59"/>
                    </a:lnTo>
                    <a:lnTo>
                      <a:pt x="80" y="62"/>
                    </a:lnTo>
                    <a:lnTo>
                      <a:pt x="80" y="62"/>
                    </a:lnTo>
                    <a:lnTo>
                      <a:pt x="80" y="62"/>
                    </a:lnTo>
                    <a:lnTo>
                      <a:pt x="80" y="64"/>
                    </a:lnTo>
                    <a:lnTo>
                      <a:pt x="80" y="64"/>
                    </a:lnTo>
                    <a:lnTo>
                      <a:pt x="80" y="64"/>
                    </a:lnTo>
                    <a:lnTo>
                      <a:pt x="80" y="67"/>
                    </a:lnTo>
                    <a:lnTo>
                      <a:pt x="78" y="67"/>
                    </a:lnTo>
                    <a:lnTo>
                      <a:pt x="78" y="67"/>
                    </a:lnTo>
                    <a:lnTo>
                      <a:pt x="78" y="69"/>
                    </a:lnTo>
                    <a:lnTo>
                      <a:pt x="78" y="69"/>
                    </a:lnTo>
                    <a:lnTo>
                      <a:pt x="78" y="69"/>
                    </a:lnTo>
                    <a:lnTo>
                      <a:pt x="78" y="69"/>
                    </a:lnTo>
                    <a:lnTo>
                      <a:pt x="78" y="71"/>
                    </a:lnTo>
                    <a:lnTo>
                      <a:pt x="78" y="71"/>
                    </a:lnTo>
                    <a:lnTo>
                      <a:pt x="78" y="74"/>
                    </a:lnTo>
                    <a:lnTo>
                      <a:pt x="78" y="74"/>
                    </a:lnTo>
                    <a:lnTo>
                      <a:pt x="78" y="76"/>
                    </a:lnTo>
                    <a:lnTo>
                      <a:pt x="78" y="76"/>
                    </a:lnTo>
                    <a:lnTo>
                      <a:pt x="80" y="76"/>
                    </a:lnTo>
                    <a:lnTo>
                      <a:pt x="80" y="76"/>
                    </a:lnTo>
                    <a:lnTo>
                      <a:pt x="80" y="76"/>
                    </a:lnTo>
                    <a:lnTo>
                      <a:pt x="80" y="78"/>
                    </a:lnTo>
                    <a:lnTo>
                      <a:pt x="80" y="78"/>
                    </a:lnTo>
                    <a:lnTo>
                      <a:pt x="80" y="76"/>
                    </a:lnTo>
                    <a:lnTo>
                      <a:pt x="83" y="76"/>
                    </a:lnTo>
                    <a:lnTo>
                      <a:pt x="83" y="76"/>
                    </a:lnTo>
                    <a:lnTo>
                      <a:pt x="83" y="76"/>
                    </a:lnTo>
                    <a:lnTo>
                      <a:pt x="83" y="74"/>
                    </a:lnTo>
                    <a:lnTo>
                      <a:pt x="85" y="74"/>
                    </a:lnTo>
                    <a:lnTo>
                      <a:pt x="85" y="74"/>
                    </a:lnTo>
                    <a:lnTo>
                      <a:pt x="85" y="74"/>
                    </a:lnTo>
                    <a:lnTo>
                      <a:pt x="85" y="71"/>
                    </a:lnTo>
                    <a:lnTo>
                      <a:pt x="85" y="71"/>
                    </a:lnTo>
                    <a:lnTo>
                      <a:pt x="85" y="71"/>
                    </a:lnTo>
                    <a:lnTo>
                      <a:pt x="88" y="71"/>
                    </a:lnTo>
                    <a:lnTo>
                      <a:pt x="88" y="71"/>
                    </a:lnTo>
                    <a:lnTo>
                      <a:pt x="88" y="69"/>
                    </a:lnTo>
                    <a:lnTo>
                      <a:pt x="88" y="69"/>
                    </a:lnTo>
                    <a:lnTo>
                      <a:pt x="90" y="69"/>
                    </a:lnTo>
                    <a:lnTo>
                      <a:pt x="90" y="69"/>
                    </a:lnTo>
                    <a:lnTo>
                      <a:pt x="90" y="69"/>
                    </a:lnTo>
                    <a:lnTo>
                      <a:pt x="90" y="69"/>
                    </a:lnTo>
                    <a:lnTo>
                      <a:pt x="90" y="67"/>
                    </a:lnTo>
                    <a:lnTo>
                      <a:pt x="92" y="67"/>
                    </a:lnTo>
                    <a:lnTo>
                      <a:pt x="92" y="67"/>
                    </a:lnTo>
                    <a:lnTo>
                      <a:pt x="92" y="67"/>
                    </a:lnTo>
                    <a:lnTo>
                      <a:pt x="92" y="67"/>
                    </a:lnTo>
                    <a:lnTo>
                      <a:pt x="95" y="67"/>
                    </a:lnTo>
                    <a:lnTo>
                      <a:pt x="95" y="64"/>
                    </a:lnTo>
                    <a:lnTo>
                      <a:pt x="95" y="64"/>
                    </a:lnTo>
                    <a:lnTo>
                      <a:pt x="95" y="62"/>
                    </a:lnTo>
                    <a:lnTo>
                      <a:pt x="95" y="62"/>
                    </a:lnTo>
                    <a:lnTo>
                      <a:pt x="97" y="62"/>
                    </a:lnTo>
                    <a:lnTo>
                      <a:pt x="97" y="62"/>
                    </a:lnTo>
                    <a:lnTo>
                      <a:pt x="97" y="62"/>
                    </a:lnTo>
                    <a:lnTo>
                      <a:pt x="97" y="62"/>
                    </a:lnTo>
                    <a:lnTo>
                      <a:pt x="99" y="62"/>
                    </a:lnTo>
                    <a:lnTo>
                      <a:pt x="99" y="59"/>
                    </a:lnTo>
                    <a:lnTo>
                      <a:pt x="99" y="59"/>
                    </a:lnTo>
                    <a:lnTo>
                      <a:pt x="99" y="59"/>
                    </a:lnTo>
                    <a:lnTo>
                      <a:pt x="99" y="59"/>
                    </a:lnTo>
                    <a:lnTo>
                      <a:pt x="99" y="59"/>
                    </a:lnTo>
                    <a:lnTo>
                      <a:pt x="102" y="59"/>
                    </a:lnTo>
                    <a:lnTo>
                      <a:pt x="102" y="59"/>
                    </a:lnTo>
                    <a:lnTo>
                      <a:pt x="104" y="59"/>
                    </a:lnTo>
                    <a:lnTo>
                      <a:pt x="104" y="59"/>
                    </a:lnTo>
                    <a:lnTo>
                      <a:pt x="104" y="59"/>
                    </a:lnTo>
                    <a:lnTo>
                      <a:pt x="104" y="59"/>
                    </a:lnTo>
                    <a:lnTo>
                      <a:pt x="104" y="59"/>
                    </a:lnTo>
                    <a:lnTo>
                      <a:pt x="104" y="62"/>
                    </a:lnTo>
                    <a:lnTo>
                      <a:pt x="106" y="62"/>
                    </a:lnTo>
                    <a:lnTo>
                      <a:pt x="106" y="62"/>
                    </a:lnTo>
                    <a:lnTo>
                      <a:pt x="106" y="62"/>
                    </a:lnTo>
                    <a:lnTo>
                      <a:pt x="106" y="62"/>
                    </a:lnTo>
                    <a:lnTo>
                      <a:pt x="106" y="64"/>
                    </a:lnTo>
                    <a:lnTo>
                      <a:pt x="109" y="64"/>
                    </a:lnTo>
                    <a:lnTo>
                      <a:pt x="109" y="64"/>
                    </a:lnTo>
                    <a:lnTo>
                      <a:pt x="109" y="64"/>
                    </a:lnTo>
                    <a:lnTo>
                      <a:pt x="111" y="64"/>
                    </a:lnTo>
                    <a:lnTo>
                      <a:pt x="111" y="64"/>
                    </a:lnTo>
                    <a:lnTo>
                      <a:pt x="111" y="64"/>
                    </a:lnTo>
                    <a:lnTo>
                      <a:pt x="114" y="64"/>
                    </a:lnTo>
                    <a:lnTo>
                      <a:pt x="114" y="67"/>
                    </a:lnTo>
                    <a:lnTo>
                      <a:pt x="114" y="67"/>
                    </a:lnTo>
                    <a:lnTo>
                      <a:pt x="111" y="67"/>
                    </a:lnTo>
                    <a:lnTo>
                      <a:pt x="111" y="69"/>
                    </a:lnTo>
                    <a:lnTo>
                      <a:pt x="114" y="69"/>
                    </a:lnTo>
                    <a:lnTo>
                      <a:pt x="114" y="69"/>
                    </a:lnTo>
                    <a:lnTo>
                      <a:pt x="114" y="67"/>
                    </a:lnTo>
                    <a:lnTo>
                      <a:pt x="114" y="67"/>
                    </a:lnTo>
                    <a:lnTo>
                      <a:pt x="116" y="67"/>
                    </a:lnTo>
                    <a:lnTo>
                      <a:pt x="116" y="67"/>
                    </a:lnTo>
                    <a:lnTo>
                      <a:pt x="116" y="67"/>
                    </a:lnTo>
                    <a:lnTo>
                      <a:pt x="116" y="64"/>
                    </a:lnTo>
                    <a:lnTo>
                      <a:pt x="118" y="64"/>
                    </a:lnTo>
                    <a:lnTo>
                      <a:pt x="118" y="64"/>
                    </a:lnTo>
                    <a:lnTo>
                      <a:pt x="118" y="64"/>
                    </a:lnTo>
                    <a:lnTo>
                      <a:pt x="118" y="64"/>
                    </a:lnTo>
                    <a:lnTo>
                      <a:pt x="121" y="64"/>
                    </a:lnTo>
                    <a:lnTo>
                      <a:pt x="121" y="64"/>
                    </a:lnTo>
                    <a:lnTo>
                      <a:pt x="121" y="64"/>
                    </a:lnTo>
                    <a:lnTo>
                      <a:pt x="123" y="64"/>
                    </a:lnTo>
                    <a:lnTo>
                      <a:pt x="123" y="62"/>
                    </a:lnTo>
                    <a:lnTo>
                      <a:pt x="123" y="62"/>
                    </a:lnTo>
                    <a:lnTo>
                      <a:pt x="123" y="59"/>
                    </a:lnTo>
                    <a:lnTo>
                      <a:pt x="123" y="59"/>
                    </a:lnTo>
                    <a:lnTo>
                      <a:pt x="123" y="59"/>
                    </a:lnTo>
                    <a:lnTo>
                      <a:pt x="125" y="59"/>
                    </a:lnTo>
                    <a:lnTo>
                      <a:pt x="125" y="59"/>
                    </a:lnTo>
                    <a:lnTo>
                      <a:pt x="125" y="57"/>
                    </a:lnTo>
                    <a:lnTo>
                      <a:pt x="125" y="57"/>
                    </a:lnTo>
                    <a:lnTo>
                      <a:pt x="125" y="57"/>
                    </a:lnTo>
                    <a:lnTo>
                      <a:pt x="125" y="57"/>
                    </a:lnTo>
                    <a:lnTo>
                      <a:pt x="128" y="57"/>
                    </a:lnTo>
                    <a:lnTo>
                      <a:pt x="128" y="55"/>
                    </a:lnTo>
                    <a:lnTo>
                      <a:pt x="125" y="55"/>
                    </a:lnTo>
                    <a:lnTo>
                      <a:pt x="125" y="55"/>
                    </a:lnTo>
                    <a:lnTo>
                      <a:pt x="125" y="52"/>
                    </a:lnTo>
                    <a:lnTo>
                      <a:pt x="128" y="52"/>
                    </a:lnTo>
                    <a:lnTo>
                      <a:pt x="128" y="52"/>
                    </a:lnTo>
                    <a:lnTo>
                      <a:pt x="128" y="52"/>
                    </a:lnTo>
                    <a:lnTo>
                      <a:pt x="128" y="52"/>
                    </a:lnTo>
                    <a:lnTo>
                      <a:pt x="130" y="52"/>
                    </a:lnTo>
                    <a:lnTo>
                      <a:pt x="130" y="52"/>
                    </a:lnTo>
                    <a:lnTo>
                      <a:pt x="130" y="52"/>
                    </a:lnTo>
                    <a:lnTo>
                      <a:pt x="133" y="52"/>
                    </a:lnTo>
                    <a:lnTo>
                      <a:pt x="133" y="52"/>
                    </a:lnTo>
                    <a:lnTo>
                      <a:pt x="133" y="52"/>
                    </a:lnTo>
                    <a:lnTo>
                      <a:pt x="135" y="52"/>
                    </a:lnTo>
                    <a:lnTo>
                      <a:pt x="135" y="55"/>
                    </a:lnTo>
                    <a:lnTo>
                      <a:pt x="135" y="55"/>
                    </a:lnTo>
                    <a:lnTo>
                      <a:pt x="137" y="55"/>
                    </a:lnTo>
                    <a:lnTo>
                      <a:pt x="137" y="55"/>
                    </a:lnTo>
                    <a:lnTo>
                      <a:pt x="137" y="55"/>
                    </a:lnTo>
                    <a:lnTo>
                      <a:pt x="137" y="55"/>
                    </a:lnTo>
                    <a:lnTo>
                      <a:pt x="140" y="55"/>
                    </a:lnTo>
                    <a:lnTo>
                      <a:pt x="140" y="57"/>
                    </a:lnTo>
                    <a:lnTo>
                      <a:pt x="140" y="57"/>
                    </a:lnTo>
                    <a:lnTo>
                      <a:pt x="140" y="57"/>
                    </a:lnTo>
                    <a:lnTo>
                      <a:pt x="140" y="55"/>
                    </a:lnTo>
                    <a:lnTo>
                      <a:pt x="142" y="55"/>
                    </a:lnTo>
                    <a:lnTo>
                      <a:pt x="142" y="55"/>
                    </a:lnTo>
                    <a:lnTo>
                      <a:pt x="142" y="57"/>
                    </a:lnTo>
                    <a:lnTo>
                      <a:pt x="144" y="57"/>
                    </a:lnTo>
                    <a:lnTo>
                      <a:pt x="144" y="57"/>
                    </a:lnTo>
                    <a:lnTo>
                      <a:pt x="144" y="59"/>
                    </a:lnTo>
                    <a:lnTo>
                      <a:pt x="144" y="59"/>
                    </a:lnTo>
                    <a:lnTo>
                      <a:pt x="144" y="59"/>
                    </a:lnTo>
                    <a:lnTo>
                      <a:pt x="144" y="59"/>
                    </a:lnTo>
                    <a:lnTo>
                      <a:pt x="144" y="59"/>
                    </a:lnTo>
                    <a:lnTo>
                      <a:pt x="144" y="62"/>
                    </a:lnTo>
                    <a:lnTo>
                      <a:pt x="147" y="62"/>
                    </a:lnTo>
                    <a:lnTo>
                      <a:pt x="147" y="62"/>
                    </a:lnTo>
                    <a:lnTo>
                      <a:pt x="147" y="62"/>
                    </a:lnTo>
                    <a:lnTo>
                      <a:pt x="147" y="64"/>
                    </a:lnTo>
                    <a:lnTo>
                      <a:pt x="147" y="64"/>
                    </a:lnTo>
                    <a:lnTo>
                      <a:pt x="147" y="64"/>
                    </a:lnTo>
                    <a:lnTo>
                      <a:pt x="147" y="67"/>
                    </a:lnTo>
                    <a:lnTo>
                      <a:pt x="147" y="67"/>
                    </a:lnTo>
                    <a:lnTo>
                      <a:pt x="149" y="67"/>
                    </a:lnTo>
                    <a:lnTo>
                      <a:pt x="149" y="69"/>
                    </a:lnTo>
                    <a:lnTo>
                      <a:pt x="149" y="69"/>
                    </a:lnTo>
                    <a:lnTo>
                      <a:pt x="151" y="69"/>
                    </a:lnTo>
                    <a:lnTo>
                      <a:pt x="151" y="69"/>
                    </a:lnTo>
                    <a:lnTo>
                      <a:pt x="151" y="69"/>
                    </a:lnTo>
                    <a:lnTo>
                      <a:pt x="151" y="69"/>
                    </a:lnTo>
                    <a:lnTo>
                      <a:pt x="151" y="71"/>
                    </a:lnTo>
                    <a:lnTo>
                      <a:pt x="151" y="71"/>
                    </a:lnTo>
                    <a:lnTo>
                      <a:pt x="151" y="71"/>
                    </a:lnTo>
                    <a:lnTo>
                      <a:pt x="154" y="71"/>
                    </a:lnTo>
                    <a:lnTo>
                      <a:pt x="154" y="74"/>
                    </a:lnTo>
                    <a:lnTo>
                      <a:pt x="154" y="74"/>
                    </a:lnTo>
                    <a:lnTo>
                      <a:pt x="154" y="74"/>
                    </a:lnTo>
                    <a:lnTo>
                      <a:pt x="154" y="74"/>
                    </a:lnTo>
                    <a:lnTo>
                      <a:pt x="156" y="74"/>
                    </a:lnTo>
                    <a:lnTo>
                      <a:pt x="156" y="74"/>
                    </a:lnTo>
                    <a:lnTo>
                      <a:pt x="156" y="76"/>
                    </a:lnTo>
                    <a:lnTo>
                      <a:pt x="159" y="76"/>
                    </a:lnTo>
                    <a:lnTo>
                      <a:pt x="159" y="76"/>
                    </a:lnTo>
                    <a:lnTo>
                      <a:pt x="159" y="76"/>
                    </a:lnTo>
                    <a:lnTo>
                      <a:pt x="159" y="78"/>
                    </a:lnTo>
                    <a:lnTo>
                      <a:pt x="159" y="78"/>
                    </a:lnTo>
                    <a:lnTo>
                      <a:pt x="159" y="78"/>
                    </a:lnTo>
                    <a:lnTo>
                      <a:pt x="159" y="78"/>
                    </a:lnTo>
                    <a:lnTo>
                      <a:pt x="159" y="81"/>
                    </a:lnTo>
                    <a:lnTo>
                      <a:pt x="161" y="81"/>
                    </a:lnTo>
                    <a:lnTo>
                      <a:pt x="161" y="81"/>
                    </a:lnTo>
                    <a:lnTo>
                      <a:pt x="161" y="83"/>
                    </a:lnTo>
                    <a:lnTo>
                      <a:pt x="161" y="83"/>
                    </a:lnTo>
                    <a:lnTo>
                      <a:pt x="159" y="83"/>
                    </a:lnTo>
                    <a:lnTo>
                      <a:pt x="159" y="85"/>
                    </a:lnTo>
                    <a:lnTo>
                      <a:pt x="159" y="85"/>
                    </a:lnTo>
                    <a:lnTo>
                      <a:pt x="159" y="88"/>
                    </a:lnTo>
                    <a:lnTo>
                      <a:pt x="159" y="88"/>
                    </a:lnTo>
                    <a:lnTo>
                      <a:pt x="159" y="88"/>
                    </a:lnTo>
                    <a:lnTo>
                      <a:pt x="159" y="90"/>
                    </a:lnTo>
                    <a:lnTo>
                      <a:pt x="159" y="90"/>
                    </a:lnTo>
                    <a:lnTo>
                      <a:pt x="159" y="90"/>
                    </a:lnTo>
                    <a:lnTo>
                      <a:pt x="159" y="93"/>
                    </a:lnTo>
                    <a:lnTo>
                      <a:pt x="159" y="93"/>
                    </a:lnTo>
                    <a:lnTo>
                      <a:pt x="159" y="95"/>
                    </a:lnTo>
                    <a:lnTo>
                      <a:pt x="159" y="95"/>
                    </a:lnTo>
                    <a:lnTo>
                      <a:pt x="159" y="95"/>
                    </a:lnTo>
                    <a:lnTo>
                      <a:pt x="159" y="97"/>
                    </a:lnTo>
                    <a:lnTo>
                      <a:pt x="159" y="97"/>
                    </a:lnTo>
                    <a:lnTo>
                      <a:pt x="159" y="97"/>
                    </a:lnTo>
                    <a:lnTo>
                      <a:pt x="159" y="100"/>
                    </a:lnTo>
                    <a:lnTo>
                      <a:pt x="159" y="100"/>
                    </a:lnTo>
                    <a:lnTo>
                      <a:pt x="159" y="100"/>
                    </a:lnTo>
                    <a:lnTo>
                      <a:pt x="159" y="102"/>
                    </a:lnTo>
                    <a:lnTo>
                      <a:pt x="159" y="102"/>
                    </a:lnTo>
                    <a:lnTo>
                      <a:pt x="159" y="102"/>
                    </a:lnTo>
                    <a:lnTo>
                      <a:pt x="161" y="102"/>
                    </a:lnTo>
                    <a:lnTo>
                      <a:pt x="161" y="102"/>
                    </a:lnTo>
                    <a:lnTo>
                      <a:pt x="161" y="104"/>
                    </a:lnTo>
                    <a:lnTo>
                      <a:pt x="161" y="104"/>
                    </a:lnTo>
                    <a:lnTo>
                      <a:pt x="161" y="104"/>
                    </a:lnTo>
                    <a:lnTo>
                      <a:pt x="161" y="107"/>
                    </a:lnTo>
                    <a:lnTo>
                      <a:pt x="163" y="107"/>
                    </a:lnTo>
                    <a:lnTo>
                      <a:pt x="163" y="107"/>
                    </a:lnTo>
                    <a:lnTo>
                      <a:pt x="163" y="107"/>
                    </a:lnTo>
                    <a:lnTo>
                      <a:pt x="163" y="109"/>
                    </a:lnTo>
                    <a:lnTo>
                      <a:pt x="163" y="109"/>
                    </a:lnTo>
                    <a:lnTo>
                      <a:pt x="163" y="109"/>
                    </a:lnTo>
                    <a:lnTo>
                      <a:pt x="166" y="109"/>
                    </a:lnTo>
                    <a:lnTo>
                      <a:pt x="166" y="112"/>
                    </a:lnTo>
                    <a:lnTo>
                      <a:pt x="166" y="112"/>
                    </a:lnTo>
                    <a:lnTo>
                      <a:pt x="166" y="112"/>
                    </a:lnTo>
                    <a:lnTo>
                      <a:pt x="166" y="112"/>
                    </a:lnTo>
                    <a:lnTo>
                      <a:pt x="168" y="112"/>
                    </a:lnTo>
                    <a:lnTo>
                      <a:pt x="168" y="114"/>
                    </a:lnTo>
                    <a:lnTo>
                      <a:pt x="168" y="114"/>
                    </a:lnTo>
                    <a:lnTo>
                      <a:pt x="170" y="114"/>
                    </a:lnTo>
                    <a:lnTo>
                      <a:pt x="170" y="114"/>
                    </a:lnTo>
                    <a:lnTo>
                      <a:pt x="170" y="114"/>
                    </a:lnTo>
                    <a:lnTo>
                      <a:pt x="173" y="114"/>
                    </a:lnTo>
                    <a:lnTo>
                      <a:pt x="173" y="114"/>
                    </a:lnTo>
                    <a:lnTo>
                      <a:pt x="173" y="116"/>
                    </a:lnTo>
                    <a:lnTo>
                      <a:pt x="173" y="116"/>
                    </a:lnTo>
                    <a:lnTo>
                      <a:pt x="173" y="119"/>
                    </a:lnTo>
                    <a:lnTo>
                      <a:pt x="173" y="119"/>
                    </a:lnTo>
                    <a:lnTo>
                      <a:pt x="173" y="119"/>
                    </a:lnTo>
                    <a:lnTo>
                      <a:pt x="173" y="119"/>
                    </a:lnTo>
                    <a:lnTo>
                      <a:pt x="173" y="121"/>
                    </a:lnTo>
                    <a:lnTo>
                      <a:pt x="173" y="121"/>
                    </a:lnTo>
                    <a:lnTo>
                      <a:pt x="175" y="121"/>
                    </a:lnTo>
                    <a:lnTo>
                      <a:pt x="175" y="121"/>
                    </a:lnTo>
                    <a:lnTo>
                      <a:pt x="177" y="121"/>
                    </a:lnTo>
                    <a:lnTo>
                      <a:pt x="177" y="121"/>
                    </a:lnTo>
                    <a:lnTo>
                      <a:pt x="177" y="121"/>
                    </a:lnTo>
                    <a:lnTo>
                      <a:pt x="177" y="123"/>
                    </a:lnTo>
                    <a:lnTo>
                      <a:pt x="177" y="123"/>
                    </a:lnTo>
                    <a:lnTo>
                      <a:pt x="177" y="126"/>
                    </a:lnTo>
                    <a:lnTo>
                      <a:pt x="177" y="126"/>
                    </a:lnTo>
                    <a:lnTo>
                      <a:pt x="177" y="128"/>
                    </a:lnTo>
                    <a:lnTo>
                      <a:pt x="177" y="128"/>
                    </a:lnTo>
                    <a:lnTo>
                      <a:pt x="177" y="128"/>
                    </a:lnTo>
                    <a:lnTo>
                      <a:pt x="177" y="128"/>
                    </a:lnTo>
                    <a:lnTo>
                      <a:pt x="177" y="131"/>
                    </a:lnTo>
                    <a:lnTo>
                      <a:pt x="175" y="131"/>
                    </a:lnTo>
                    <a:lnTo>
                      <a:pt x="175" y="131"/>
                    </a:lnTo>
                    <a:lnTo>
                      <a:pt x="173" y="131"/>
                    </a:lnTo>
                    <a:lnTo>
                      <a:pt x="173" y="131"/>
                    </a:lnTo>
                    <a:lnTo>
                      <a:pt x="175" y="131"/>
                    </a:lnTo>
                    <a:lnTo>
                      <a:pt x="175" y="131"/>
                    </a:lnTo>
                    <a:lnTo>
                      <a:pt x="177" y="131"/>
                    </a:lnTo>
                    <a:lnTo>
                      <a:pt x="177" y="133"/>
                    </a:lnTo>
                    <a:lnTo>
                      <a:pt x="177" y="133"/>
                    </a:lnTo>
                    <a:lnTo>
                      <a:pt x="175" y="133"/>
                    </a:lnTo>
                    <a:lnTo>
                      <a:pt x="175" y="135"/>
                    </a:lnTo>
                    <a:lnTo>
                      <a:pt x="175" y="135"/>
                    </a:lnTo>
                    <a:lnTo>
                      <a:pt x="175" y="135"/>
                    </a:lnTo>
                    <a:lnTo>
                      <a:pt x="173" y="135"/>
                    </a:lnTo>
                    <a:lnTo>
                      <a:pt x="173" y="138"/>
                    </a:lnTo>
                    <a:lnTo>
                      <a:pt x="173" y="138"/>
                    </a:lnTo>
                    <a:lnTo>
                      <a:pt x="175" y="138"/>
                    </a:lnTo>
                    <a:lnTo>
                      <a:pt x="175" y="138"/>
                    </a:lnTo>
                    <a:lnTo>
                      <a:pt x="175" y="140"/>
                    </a:lnTo>
                    <a:lnTo>
                      <a:pt x="177" y="140"/>
                    </a:lnTo>
                    <a:lnTo>
                      <a:pt x="177" y="140"/>
                    </a:lnTo>
                    <a:lnTo>
                      <a:pt x="177" y="140"/>
                    </a:lnTo>
                    <a:lnTo>
                      <a:pt x="177" y="140"/>
                    </a:lnTo>
                    <a:lnTo>
                      <a:pt x="177" y="140"/>
                    </a:lnTo>
                    <a:lnTo>
                      <a:pt x="177" y="142"/>
                    </a:lnTo>
                    <a:lnTo>
                      <a:pt x="177" y="142"/>
                    </a:lnTo>
                    <a:lnTo>
                      <a:pt x="175" y="142"/>
                    </a:lnTo>
                    <a:lnTo>
                      <a:pt x="175" y="145"/>
                    </a:lnTo>
                    <a:lnTo>
                      <a:pt x="175" y="145"/>
                    </a:lnTo>
                    <a:lnTo>
                      <a:pt x="175" y="145"/>
                    </a:lnTo>
                    <a:lnTo>
                      <a:pt x="175" y="147"/>
                    </a:lnTo>
                    <a:lnTo>
                      <a:pt x="175" y="147"/>
                    </a:lnTo>
                    <a:lnTo>
                      <a:pt x="175" y="147"/>
                    </a:lnTo>
                    <a:lnTo>
                      <a:pt x="175" y="149"/>
                    </a:lnTo>
                    <a:lnTo>
                      <a:pt x="175" y="149"/>
                    </a:lnTo>
                    <a:lnTo>
                      <a:pt x="175" y="149"/>
                    </a:lnTo>
                    <a:lnTo>
                      <a:pt x="175" y="152"/>
                    </a:lnTo>
                    <a:lnTo>
                      <a:pt x="175" y="152"/>
                    </a:lnTo>
                    <a:lnTo>
                      <a:pt x="175" y="152"/>
                    </a:lnTo>
                    <a:lnTo>
                      <a:pt x="175" y="154"/>
                    </a:lnTo>
                    <a:lnTo>
                      <a:pt x="173" y="154"/>
                    </a:lnTo>
                    <a:lnTo>
                      <a:pt x="173" y="154"/>
                    </a:lnTo>
                    <a:lnTo>
                      <a:pt x="173" y="154"/>
                    </a:lnTo>
                    <a:lnTo>
                      <a:pt x="173" y="154"/>
                    </a:lnTo>
                    <a:lnTo>
                      <a:pt x="173" y="157"/>
                    </a:lnTo>
                    <a:lnTo>
                      <a:pt x="170" y="157"/>
                    </a:lnTo>
                    <a:lnTo>
                      <a:pt x="170" y="157"/>
                    </a:lnTo>
                    <a:lnTo>
                      <a:pt x="170" y="157"/>
                    </a:lnTo>
                    <a:lnTo>
                      <a:pt x="170" y="157"/>
                    </a:lnTo>
                    <a:lnTo>
                      <a:pt x="168" y="157"/>
                    </a:lnTo>
                    <a:lnTo>
                      <a:pt x="168" y="157"/>
                    </a:lnTo>
                    <a:lnTo>
                      <a:pt x="168" y="159"/>
                    </a:lnTo>
                    <a:lnTo>
                      <a:pt x="168" y="159"/>
                    </a:lnTo>
                    <a:lnTo>
                      <a:pt x="166" y="159"/>
                    </a:lnTo>
                    <a:lnTo>
                      <a:pt x="166" y="159"/>
                    </a:lnTo>
                    <a:lnTo>
                      <a:pt x="166" y="159"/>
                    </a:lnTo>
                    <a:lnTo>
                      <a:pt x="166" y="159"/>
                    </a:lnTo>
                    <a:lnTo>
                      <a:pt x="166" y="159"/>
                    </a:lnTo>
                    <a:lnTo>
                      <a:pt x="163" y="159"/>
                    </a:lnTo>
                    <a:lnTo>
                      <a:pt x="163" y="159"/>
                    </a:lnTo>
                    <a:lnTo>
                      <a:pt x="163" y="157"/>
                    </a:lnTo>
                    <a:lnTo>
                      <a:pt x="163" y="157"/>
                    </a:lnTo>
                    <a:lnTo>
                      <a:pt x="163" y="157"/>
                    </a:lnTo>
                    <a:lnTo>
                      <a:pt x="161" y="157"/>
                    </a:lnTo>
                    <a:lnTo>
                      <a:pt x="161" y="154"/>
                    </a:lnTo>
                    <a:lnTo>
                      <a:pt x="161" y="154"/>
                    </a:lnTo>
                    <a:lnTo>
                      <a:pt x="161" y="154"/>
                    </a:lnTo>
                    <a:lnTo>
                      <a:pt x="159" y="154"/>
                    </a:lnTo>
                    <a:lnTo>
                      <a:pt x="159" y="154"/>
                    </a:lnTo>
                    <a:lnTo>
                      <a:pt x="159" y="154"/>
                    </a:lnTo>
                    <a:lnTo>
                      <a:pt x="156" y="154"/>
                    </a:lnTo>
                    <a:lnTo>
                      <a:pt x="156" y="154"/>
                    </a:lnTo>
                    <a:lnTo>
                      <a:pt x="156" y="157"/>
                    </a:lnTo>
                    <a:lnTo>
                      <a:pt x="154" y="157"/>
                    </a:lnTo>
                    <a:lnTo>
                      <a:pt x="154" y="157"/>
                    </a:lnTo>
                    <a:lnTo>
                      <a:pt x="154" y="157"/>
                    </a:lnTo>
                    <a:lnTo>
                      <a:pt x="154" y="157"/>
                    </a:lnTo>
                    <a:lnTo>
                      <a:pt x="154" y="157"/>
                    </a:lnTo>
                    <a:lnTo>
                      <a:pt x="154" y="157"/>
                    </a:lnTo>
                    <a:lnTo>
                      <a:pt x="151" y="157"/>
                    </a:lnTo>
                    <a:lnTo>
                      <a:pt x="151" y="157"/>
                    </a:lnTo>
                    <a:lnTo>
                      <a:pt x="151" y="157"/>
                    </a:lnTo>
                    <a:lnTo>
                      <a:pt x="151" y="157"/>
                    </a:lnTo>
                    <a:lnTo>
                      <a:pt x="149" y="157"/>
                    </a:lnTo>
                    <a:lnTo>
                      <a:pt x="149" y="157"/>
                    </a:lnTo>
                    <a:lnTo>
                      <a:pt x="147" y="157"/>
                    </a:lnTo>
                    <a:lnTo>
                      <a:pt x="147" y="157"/>
                    </a:lnTo>
                    <a:lnTo>
                      <a:pt x="147" y="157"/>
                    </a:lnTo>
                    <a:lnTo>
                      <a:pt x="144" y="157"/>
                    </a:lnTo>
                    <a:lnTo>
                      <a:pt x="144" y="157"/>
                    </a:lnTo>
                    <a:lnTo>
                      <a:pt x="144" y="157"/>
                    </a:lnTo>
                    <a:lnTo>
                      <a:pt x="144" y="157"/>
                    </a:lnTo>
                    <a:lnTo>
                      <a:pt x="142" y="157"/>
                    </a:lnTo>
                    <a:lnTo>
                      <a:pt x="142" y="157"/>
                    </a:lnTo>
                    <a:lnTo>
                      <a:pt x="140" y="157"/>
                    </a:lnTo>
                    <a:lnTo>
                      <a:pt x="140" y="157"/>
                    </a:lnTo>
                    <a:lnTo>
                      <a:pt x="140" y="157"/>
                    </a:lnTo>
                    <a:lnTo>
                      <a:pt x="140" y="157"/>
                    </a:lnTo>
                    <a:lnTo>
                      <a:pt x="137" y="157"/>
                    </a:lnTo>
                    <a:lnTo>
                      <a:pt x="137" y="157"/>
                    </a:lnTo>
                    <a:lnTo>
                      <a:pt x="137" y="157"/>
                    </a:lnTo>
                    <a:lnTo>
                      <a:pt x="137" y="154"/>
                    </a:lnTo>
                    <a:lnTo>
                      <a:pt x="135" y="154"/>
                    </a:lnTo>
                    <a:lnTo>
                      <a:pt x="135" y="154"/>
                    </a:lnTo>
                    <a:lnTo>
                      <a:pt x="133" y="154"/>
                    </a:lnTo>
                    <a:lnTo>
                      <a:pt x="133" y="154"/>
                    </a:lnTo>
                    <a:lnTo>
                      <a:pt x="133" y="154"/>
                    </a:lnTo>
                    <a:lnTo>
                      <a:pt x="133" y="157"/>
                    </a:lnTo>
                    <a:lnTo>
                      <a:pt x="130" y="157"/>
                    </a:lnTo>
                    <a:lnTo>
                      <a:pt x="130" y="157"/>
                    </a:lnTo>
                    <a:lnTo>
                      <a:pt x="128" y="157"/>
                    </a:lnTo>
                    <a:lnTo>
                      <a:pt x="128" y="157"/>
                    </a:lnTo>
                    <a:lnTo>
                      <a:pt x="128" y="157"/>
                    </a:lnTo>
                    <a:lnTo>
                      <a:pt x="128" y="157"/>
                    </a:lnTo>
                    <a:lnTo>
                      <a:pt x="125" y="157"/>
                    </a:lnTo>
                    <a:lnTo>
                      <a:pt x="125" y="157"/>
                    </a:lnTo>
                    <a:lnTo>
                      <a:pt x="125" y="157"/>
                    </a:lnTo>
                    <a:lnTo>
                      <a:pt x="123" y="157"/>
                    </a:lnTo>
                    <a:lnTo>
                      <a:pt x="123" y="159"/>
                    </a:lnTo>
                    <a:lnTo>
                      <a:pt x="123" y="159"/>
                    </a:lnTo>
                    <a:lnTo>
                      <a:pt x="121" y="159"/>
                    </a:lnTo>
                    <a:lnTo>
                      <a:pt x="121" y="159"/>
                    </a:lnTo>
                    <a:lnTo>
                      <a:pt x="121" y="159"/>
                    </a:lnTo>
                    <a:lnTo>
                      <a:pt x="121" y="159"/>
                    </a:lnTo>
                    <a:lnTo>
                      <a:pt x="121" y="159"/>
                    </a:lnTo>
                    <a:lnTo>
                      <a:pt x="121" y="161"/>
                    </a:lnTo>
                    <a:lnTo>
                      <a:pt x="121" y="161"/>
                    </a:lnTo>
                    <a:lnTo>
                      <a:pt x="118" y="161"/>
                    </a:lnTo>
                    <a:lnTo>
                      <a:pt x="118" y="164"/>
                    </a:lnTo>
                    <a:lnTo>
                      <a:pt x="118" y="164"/>
                    </a:lnTo>
                    <a:lnTo>
                      <a:pt x="118" y="166"/>
                    </a:lnTo>
                    <a:lnTo>
                      <a:pt x="118" y="166"/>
                    </a:lnTo>
                    <a:lnTo>
                      <a:pt x="118" y="166"/>
                    </a:lnTo>
                    <a:lnTo>
                      <a:pt x="118" y="166"/>
                    </a:lnTo>
                    <a:lnTo>
                      <a:pt x="116" y="166"/>
                    </a:lnTo>
                    <a:lnTo>
                      <a:pt x="116" y="168"/>
                    </a:lnTo>
                    <a:lnTo>
                      <a:pt x="116" y="168"/>
                    </a:lnTo>
                    <a:lnTo>
                      <a:pt x="116" y="168"/>
                    </a:lnTo>
                    <a:lnTo>
                      <a:pt x="116" y="168"/>
                    </a:lnTo>
                    <a:lnTo>
                      <a:pt x="116" y="171"/>
                    </a:lnTo>
                    <a:lnTo>
                      <a:pt x="114" y="171"/>
                    </a:lnTo>
                    <a:lnTo>
                      <a:pt x="114" y="171"/>
                    </a:lnTo>
                    <a:lnTo>
                      <a:pt x="114" y="171"/>
                    </a:lnTo>
                    <a:lnTo>
                      <a:pt x="114" y="173"/>
                    </a:lnTo>
                    <a:lnTo>
                      <a:pt x="114" y="173"/>
                    </a:lnTo>
                    <a:lnTo>
                      <a:pt x="111" y="173"/>
                    </a:lnTo>
                    <a:lnTo>
                      <a:pt x="111" y="173"/>
                    </a:lnTo>
                    <a:lnTo>
                      <a:pt x="111" y="176"/>
                    </a:lnTo>
                    <a:lnTo>
                      <a:pt x="111" y="176"/>
                    </a:lnTo>
                    <a:lnTo>
                      <a:pt x="111" y="176"/>
                    </a:lnTo>
                    <a:lnTo>
                      <a:pt x="111" y="176"/>
                    </a:lnTo>
                    <a:lnTo>
                      <a:pt x="109" y="176"/>
                    </a:lnTo>
                    <a:lnTo>
                      <a:pt x="109" y="178"/>
                    </a:lnTo>
                    <a:lnTo>
                      <a:pt x="109" y="178"/>
                    </a:lnTo>
                    <a:lnTo>
                      <a:pt x="109" y="176"/>
                    </a:lnTo>
                    <a:lnTo>
                      <a:pt x="106" y="176"/>
                    </a:lnTo>
                    <a:lnTo>
                      <a:pt x="106" y="178"/>
                    </a:lnTo>
                    <a:lnTo>
                      <a:pt x="106" y="178"/>
                    </a:lnTo>
                    <a:lnTo>
                      <a:pt x="106" y="178"/>
                    </a:lnTo>
                    <a:lnTo>
                      <a:pt x="106" y="178"/>
                    </a:lnTo>
                    <a:lnTo>
                      <a:pt x="106" y="178"/>
                    </a:lnTo>
                    <a:lnTo>
                      <a:pt x="106" y="180"/>
                    </a:lnTo>
                    <a:lnTo>
                      <a:pt x="106" y="180"/>
                    </a:lnTo>
                    <a:lnTo>
                      <a:pt x="106" y="183"/>
                    </a:lnTo>
                    <a:lnTo>
                      <a:pt x="106" y="183"/>
                    </a:lnTo>
                    <a:lnTo>
                      <a:pt x="106" y="185"/>
                    </a:lnTo>
                    <a:lnTo>
                      <a:pt x="106" y="185"/>
                    </a:lnTo>
                    <a:lnTo>
                      <a:pt x="106" y="187"/>
                    </a:lnTo>
                    <a:lnTo>
                      <a:pt x="109" y="187"/>
                    </a:lnTo>
                    <a:lnTo>
                      <a:pt x="109" y="187"/>
                    </a:lnTo>
                    <a:lnTo>
                      <a:pt x="109" y="187"/>
                    </a:lnTo>
                    <a:lnTo>
                      <a:pt x="109" y="187"/>
                    </a:lnTo>
                    <a:lnTo>
                      <a:pt x="109" y="190"/>
                    </a:lnTo>
                    <a:lnTo>
                      <a:pt x="111" y="190"/>
                    </a:lnTo>
                    <a:lnTo>
                      <a:pt x="111" y="190"/>
                    </a:lnTo>
                    <a:lnTo>
                      <a:pt x="111" y="192"/>
                    </a:lnTo>
                    <a:lnTo>
                      <a:pt x="111" y="192"/>
                    </a:lnTo>
                    <a:lnTo>
                      <a:pt x="111" y="194"/>
                    </a:lnTo>
                    <a:lnTo>
                      <a:pt x="111" y="194"/>
                    </a:lnTo>
                    <a:lnTo>
                      <a:pt x="111" y="194"/>
                    </a:lnTo>
                    <a:lnTo>
                      <a:pt x="111" y="197"/>
                    </a:lnTo>
                    <a:lnTo>
                      <a:pt x="111" y="197"/>
                    </a:lnTo>
                    <a:lnTo>
                      <a:pt x="111" y="197"/>
                    </a:lnTo>
                    <a:lnTo>
                      <a:pt x="111" y="199"/>
                    </a:lnTo>
                    <a:lnTo>
                      <a:pt x="111" y="199"/>
                    </a:lnTo>
                    <a:lnTo>
                      <a:pt x="111" y="199"/>
                    </a:lnTo>
                    <a:lnTo>
                      <a:pt x="111" y="199"/>
                    </a:lnTo>
                    <a:lnTo>
                      <a:pt x="111" y="199"/>
                    </a:lnTo>
                    <a:lnTo>
                      <a:pt x="114" y="199"/>
                    </a:lnTo>
                    <a:lnTo>
                      <a:pt x="114" y="202"/>
                    </a:lnTo>
                    <a:lnTo>
                      <a:pt x="114" y="202"/>
                    </a:lnTo>
                    <a:lnTo>
                      <a:pt x="114" y="202"/>
                    </a:lnTo>
                    <a:lnTo>
                      <a:pt x="114" y="202"/>
                    </a:lnTo>
                    <a:lnTo>
                      <a:pt x="114" y="204"/>
                    </a:lnTo>
                    <a:lnTo>
                      <a:pt x="116" y="204"/>
                    </a:lnTo>
                    <a:lnTo>
                      <a:pt x="116" y="204"/>
                    </a:lnTo>
                    <a:lnTo>
                      <a:pt x="116" y="204"/>
                    </a:lnTo>
                    <a:lnTo>
                      <a:pt x="116" y="206"/>
                    </a:lnTo>
                    <a:lnTo>
                      <a:pt x="116" y="206"/>
                    </a:lnTo>
                    <a:lnTo>
                      <a:pt x="116" y="206"/>
                    </a:lnTo>
                    <a:lnTo>
                      <a:pt x="116" y="209"/>
                    </a:lnTo>
                    <a:lnTo>
                      <a:pt x="116" y="209"/>
                    </a:lnTo>
                    <a:lnTo>
                      <a:pt x="116" y="209"/>
                    </a:lnTo>
                    <a:lnTo>
                      <a:pt x="114" y="209"/>
                    </a:lnTo>
                    <a:lnTo>
                      <a:pt x="114" y="211"/>
                    </a:lnTo>
                    <a:lnTo>
                      <a:pt x="114" y="211"/>
                    </a:lnTo>
                    <a:lnTo>
                      <a:pt x="114" y="213"/>
                    </a:lnTo>
                    <a:lnTo>
                      <a:pt x="116" y="213"/>
                    </a:lnTo>
                    <a:lnTo>
                      <a:pt x="116" y="213"/>
                    </a:lnTo>
                    <a:lnTo>
                      <a:pt x="116" y="213"/>
                    </a:lnTo>
                    <a:lnTo>
                      <a:pt x="116" y="216"/>
                    </a:lnTo>
                    <a:lnTo>
                      <a:pt x="116" y="216"/>
                    </a:lnTo>
                    <a:lnTo>
                      <a:pt x="116" y="218"/>
                    </a:lnTo>
                    <a:lnTo>
                      <a:pt x="116" y="218"/>
                    </a:lnTo>
                    <a:lnTo>
                      <a:pt x="118" y="218"/>
                    </a:lnTo>
                    <a:lnTo>
                      <a:pt x="118" y="218"/>
                    </a:lnTo>
                    <a:lnTo>
                      <a:pt x="118" y="221"/>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8" name="Freeform 40"/>
              <p:cNvSpPr>
                <a:spLocks/>
              </p:cNvSpPr>
              <p:nvPr/>
            </p:nvSpPr>
            <p:spPr bwMode="auto">
              <a:xfrm>
                <a:off x="2921" y="2234"/>
                <a:ext cx="177" cy="377"/>
              </a:xfrm>
              <a:custGeom>
                <a:avLst/>
                <a:gdLst/>
                <a:ahLst/>
                <a:cxnLst>
                  <a:cxn ang="0">
                    <a:pos x="111" y="218"/>
                  </a:cxn>
                  <a:cxn ang="0">
                    <a:pos x="99" y="204"/>
                  </a:cxn>
                  <a:cxn ang="0">
                    <a:pos x="83" y="199"/>
                  </a:cxn>
                  <a:cxn ang="0">
                    <a:pos x="73" y="192"/>
                  </a:cxn>
                  <a:cxn ang="0">
                    <a:pos x="71" y="178"/>
                  </a:cxn>
                  <a:cxn ang="0">
                    <a:pos x="59" y="187"/>
                  </a:cxn>
                  <a:cxn ang="0">
                    <a:pos x="57" y="213"/>
                  </a:cxn>
                  <a:cxn ang="0">
                    <a:pos x="47" y="235"/>
                  </a:cxn>
                  <a:cxn ang="0">
                    <a:pos x="40" y="256"/>
                  </a:cxn>
                  <a:cxn ang="0">
                    <a:pos x="38" y="273"/>
                  </a:cxn>
                  <a:cxn ang="0">
                    <a:pos x="47" y="285"/>
                  </a:cxn>
                  <a:cxn ang="0">
                    <a:pos x="50" y="285"/>
                  </a:cxn>
                  <a:cxn ang="0">
                    <a:pos x="59" y="275"/>
                  </a:cxn>
                  <a:cxn ang="0">
                    <a:pos x="54" y="299"/>
                  </a:cxn>
                  <a:cxn ang="0">
                    <a:pos x="64" y="318"/>
                  </a:cxn>
                  <a:cxn ang="0">
                    <a:pos x="71" y="341"/>
                  </a:cxn>
                  <a:cxn ang="0">
                    <a:pos x="90" y="346"/>
                  </a:cxn>
                  <a:cxn ang="0">
                    <a:pos x="102" y="365"/>
                  </a:cxn>
                  <a:cxn ang="0">
                    <a:pos x="85" y="372"/>
                  </a:cxn>
                  <a:cxn ang="0">
                    <a:pos x="80" y="365"/>
                  </a:cxn>
                  <a:cxn ang="0">
                    <a:pos x="66" y="356"/>
                  </a:cxn>
                  <a:cxn ang="0">
                    <a:pos x="54" y="351"/>
                  </a:cxn>
                  <a:cxn ang="0">
                    <a:pos x="45" y="337"/>
                  </a:cxn>
                  <a:cxn ang="0">
                    <a:pos x="40" y="330"/>
                  </a:cxn>
                  <a:cxn ang="0">
                    <a:pos x="31" y="318"/>
                  </a:cxn>
                  <a:cxn ang="0">
                    <a:pos x="21" y="325"/>
                  </a:cxn>
                  <a:cxn ang="0">
                    <a:pos x="19" y="299"/>
                  </a:cxn>
                  <a:cxn ang="0">
                    <a:pos x="21" y="277"/>
                  </a:cxn>
                  <a:cxn ang="0">
                    <a:pos x="28" y="258"/>
                  </a:cxn>
                  <a:cxn ang="0">
                    <a:pos x="38" y="240"/>
                  </a:cxn>
                  <a:cxn ang="0">
                    <a:pos x="50" y="221"/>
                  </a:cxn>
                  <a:cxn ang="0">
                    <a:pos x="43" y="199"/>
                  </a:cxn>
                  <a:cxn ang="0">
                    <a:pos x="38" y="176"/>
                  </a:cxn>
                  <a:cxn ang="0">
                    <a:pos x="26" y="157"/>
                  </a:cxn>
                  <a:cxn ang="0">
                    <a:pos x="19" y="135"/>
                  </a:cxn>
                  <a:cxn ang="0">
                    <a:pos x="26" y="119"/>
                  </a:cxn>
                  <a:cxn ang="0">
                    <a:pos x="31" y="107"/>
                  </a:cxn>
                  <a:cxn ang="0">
                    <a:pos x="24" y="90"/>
                  </a:cxn>
                  <a:cxn ang="0">
                    <a:pos x="9" y="71"/>
                  </a:cxn>
                  <a:cxn ang="0">
                    <a:pos x="2" y="57"/>
                  </a:cxn>
                  <a:cxn ang="0">
                    <a:pos x="7" y="40"/>
                  </a:cxn>
                  <a:cxn ang="0">
                    <a:pos x="14" y="19"/>
                  </a:cxn>
                  <a:cxn ang="0">
                    <a:pos x="33" y="19"/>
                  </a:cxn>
                  <a:cxn ang="0">
                    <a:pos x="45" y="5"/>
                  </a:cxn>
                  <a:cxn ang="0">
                    <a:pos x="61" y="5"/>
                  </a:cxn>
                  <a:cxn ang="0">
                    <a:pos x="66" y="21"/>
                  </a:cxn>
                  <a:cxn ang="0">
                    <a:pos x="85" y="24"/>
                  </a:cxn>
                  <a:cxn ang="0">
                    <a:pos x="83" y="50"/>
                  </a:cxn>
                  <a:cxn ang="0">
                    <a:pos x="78" y="69"/>
                  </a:cxn>
                  <a:cxn ang="0">
                    <a:pos x="90" y="67"/>
                  </a:cxn>
                  <a:cxn ang="0">
                    <a:pos x="106" y="62"/>
                  </a:cxn>
                  <a:cxn ang="0">
                    <a:pos x="123" y="59"/>
                  </a:cxn>
                  <a:cxn ang="0">
                    <a:pos x="140" y="55"/>
                  </a:cxn>
                  <a:cxn ang="0">
                    <a:pos x="151" y="71"/>
                  </a:cxn>
                  <a:cxn ang="0">
                    <a:pos x="159" y="90"/>
                  </a:cxn>
                  <a:cxn ang="0">
                    <a:pos x="166" y="112"/>
                  </a:cxn>
                  <a:cxn ang="0">
                    <a:pos x="175" y="131"/>
                  </a:cxn>
                  <a:cxn ang="0">
                    <a:pos x="175" y="147"/>
                  </a:cxn>
                  <a:cxn ang="0">
                    <a:pos x="163" y="157"/>
                  </a:cxn>
                  <a:cxn ang="0">
                    <a:pos x="142" y="157"/>
                  </a:cxn>
                  <a:cxn ang="0">
                    <a:pos x="121" y="159"/>
                  </a:cxn>
                  <a:cxn ang="0">
                    <a:pos x="106" y="176"/>
                  </a:cxn>
                  <a:cxn ang="0">
                    <a:pos x="111" y="199"/>
                  </a:cxn>
                </a:cxnLst>
                <a:rect l="0" t="0" r="r" b="b"/>
                <a:pathLst>
                  <a:path w="177" h="377">
                    <a:moveTo>
                      <a:pt x="118" y="221"/>
                    </a:moveTo>
                    <a:lnTo>
                      <a:pt x="116" y="221"/>
                    </a:lnTo>
                    <a:lnTo>
                      <a:pt x="116" y="218"/>
                    </a:lnTo>
                    <a:lnTo>
                      <a:pt x="116" y="218"/>
                    </a:lnTo>
                    <a:lnTo>
                      <a:pt x="116" y="218"/>
                    </a:lnTo>
                    <a:lnTo>
                      <a:pt x="116" y="218"/>
                    </a:lnTo>
                    <a:lnTo>
                      <a:pt x="116" y="216"/>
                    </a:lnTo>
                    <a:lnTo>
                      <a:pt x="116" y="216"/>
                    </a:lnTo>
                    <a:lnTo>
                      <a:pt x="114" y="216"/>
                    </a:lnTo>
                    <a:lnTo>
                      <a:pt x="114" y="216"/>
                    </a:lnTo>
                    <a:lnTo>
                      <a:pt x="114" y="213"/>
                    </a:lnTo>
                    <a:lnTo>
                      <a:pt x="114" y="213"/>
                    </a:lnTo>
                    <a:lnTo>
                      <a:pt x="114" y="213"/>
                    </a:lnTo>
                    <a:lnTo>
                      <a:pt x="111" y="213"/>
                    </a:lnTo>
                    <a:lnTo>
                      <a:pt x="111" y="213"/>
                    </a:lnTo>
                    <a:lnTo>
                      <a:pt x="111" y="216"/>
                    </a:lnTo>
                    <a:lnTo>
                      <a:pt x="111" y="216"/>
                    </a:lnTo>
                    <a:lnTo>
                      <a:pt x="111" y="213"/>
                    </a:lnTo>
                    <a:lnTo>
                      <a:pt x="111" y="213"/>
                    </a:lnTo>
                    <a:lnTo>
                      <a:pt x="111" y="213"/>
                    </a:lnTo>
                    <a:lnTo>
                      <a:pt x="109" y="213"/>
                    </a:lnTo>
                    <a:lnTo>
                      <a:pt x="109" y="213"/>
                    </a:lnTo>
                    <a:lnTo>
                      <a:pt x="106" y="213"/>
                    </a:lnTo>
                    <a:lnTo>
                      <a:pt x="106" y="213"/>
                    </a:lnTo>
                    <a:lnTo>
                      <a:pt x="109" y="213"/>
                    </a:lnTo>
                    <a:lnTo>
                      <a:pt x="109" y="216"/>
                    </a:lnTo>
                    <a:lnTo>
                      <a:pt x="109" y="216"/>
                    </a:lnTo>
                    <a:lnTo>
                      <a:pt x="109" y="216"/>
                    </a:lnTo>
                    <a:lnTo>
                      <a:pt x="109" y="218"/>
                    </a:lnTo>
                    <a:lnTo>
                      <a:pt x="111" y="218"/>
                    </a:lnTo>
                    <a:lnTo>
                      <a:pt x="111" y="218"/>
                    </a:lnTo>
                    <a:lnTo>
                      <a:pt x="111" y="218"/>
                    </a:lnTo>
                    <a:lnTo>
                      <a:pt x="111" y="218"/>
                    </a:lnTo>
                    <a:lnTo>
                      <a:pt x="109" y="218"/>
                    </a:lnTo>
                    <a:lnTo>
                      <a:pt x="109" y="218"/>
                    </a:lnTo>
                    <a:lnTo>
                      <a:pt x="109" y="218"/>
                    </a:lnTo>
                    <a:lnTo>
                      <a:pt x="106" y="218"/>
                    </a:lnTo>
                    <a:lnTo>
                      <a:pt x="106" y="218"/>
                    </a:lnTo>
                    <a:lnTo>
                      <a:pt x="106" y="218"/>
                    </a:lnTo>
                    <a:lnTo>
                      <a:pt x="106" y="218"/>
                    </a:lnTo>
                    <a:lnTo>
                      <a:pt x="106" y="218"/>
                    </a:lnTo>
                    <a:lnTo>
                      <a:pt x="104" y="218"/>
                    </a:lnTo>
                    <a:lnTo>
                      <a:pt x="104" y="216"/>
                    </a:lnTo>
                    <a:lnTo>
                      <a:pt x="104" y="216"/>
                    </a:lnTo>
                    <a:lnTo>
                      <a:pt x="104" y="213"/>
                    </a:lnTo>
                    <a:lnTo>
                      <a:pt x="104" y="213"/>
                    </a:lnTo>
                    <a:lnTo>
                      <a:pt x="104" y="211"/>
                    </a:lnTo>
                    <a:lnTo>
                      <a:pt x="104" y="211"/>
                    </a:lnTo>
                    <a:lnTo>
                      <a:pt x="104" y="209"/>
                    </a:lnTo>
                    <a:lnTo>
                      <a:pt x="104" y="209"/>
                    </a:lnTo>
                    <a:lnTo>
                      <a:pt x="104" y="209"/>
                    </a:lnTo>
                    <a:lnTo>
                      <a:pt x="104" y="209"/>
                    </a:lnTo>
                    <a:lnTo>
                      <a:pt x="104" y="209"/>
                    </a:lnTo>
                    <a:lnTo>
                      <a:pt x="104" y="206"/>
                    </a:lnTo>
                    <a:lnTo>
                      <a:pt x="102" y="206"/>
                    </a:lnTo>
                    <a:lnTo>
                      <a:pt x="102" y="206"/>
                    </a:lnTo>
                    <a:lnTo>
                      <a:pt x="102" y="206"/>
                    </a:lnTo>
                    <a:lnTo>
                      <a:pt x="102" y="204"/>
                    </a:lnTo>
                    <a:lnTo>
                      <a:pt x="99" y="204"/>
                    </a:lnTo>
                    <a:lnTo>
                      <a:pt x="99" y="204"/>
                    </a:lnTo>
                    <a:lnTo>
                      <a:pt x="99" y="204"/>
                    </a:lnTo>
                    <a:lnTo>
                      <a:pt x="99" y="204"/>
                    </a:lnTo>
                    <a:lnTo>
                      <a:pt x="97" y="204"/>
                    </a:lnTo>
                    <a:lnTo>
                      <a:pt x="97" y="202"/>
                    </a:lnTo>
                    <a:lnTo>
                      <a:pt x="97" y="202"/>
                    </a:lnTo>
                    <a:lnTo>
                      <a:pt x="97" y="202"/>
                    </a:lnTo>
                    <a:lnTo>
                      <a:pt x="97" y="202"/>
                    </a:lnTo>
                    <a:lnTo>
                      <a:pt x="97" y="199"/>
                    </a:lnTo>
                    <a:lnTo>
                      <a:pt x="97" y="199"/>
                    </a:lnTo>
                    <a:lnTo>
                      <a:pt x="95" y="199"/>
                    </a:lnTo>
                    <a:lnTo>
                      <a:pt x="95" y="199"/>
                    </a:lnTo>
                    <a:lnTo>
                      <a:pt x="92" y="199"/>
                    </a:lnTo>
                    <a:lnTo>
                      <a:pt x="92" y="199"/>
                    </a:lnTo>
                    <a:lnTo>
                      <a:pt x="92" y="199"/>
                    </a:lnTo>
                    <a:lnTo>
                      <a:pt x="92" y="199"/>
                    </a:lnTo>
                    <a:lnTo>
                      <a:pt x="90" y="199"/>
                    </a:lnTo>
                    <a:lnTo>
                      <a:pt x="90" y="199"/>
                    </a:lnTo>
                    <a:lnTo>
                      <a:pt x="88" y="199"/>
                    </a:lnTo>
                    <a:lnTo>
                      <a:pt x="88" y="199"/>
                    </a:lnTo>
                    <a:lnTo>
                      <a:pt x="88" y="202"/>
                    </a:lnTo>
                    <a:lnTo>
                      <a:pt x="88" y="202"/>
                    </a:lnTo>
                    <a:lnTo>
                      <a:pt x="88" y="202"/>
                    </a:lnTo>
                    <a:lnTo>
                      <a:pt x="88" y="202"/>
                    </a:lnTo>
                    <a:lnTo>
                      <a:pt x="88" y="204"/>
                    </a:lnTo>
                    <a:lnTo>
                      <a:pt x="88" y="204"/>
                    </a:lnTo>
                    <a:lnTo>
                      <a:pt x="88" y="202"/>
                    </a:lnTo>
                    <a:lnTo>
                      <a:pt x="88" y="202"/>
                    </a:lnTo>
                    <a:lnTo>
                      <a:pt x="85" y="202"/>
                    </a:lnTo>
                    <a:lnTo>
                      <a:pt x="85" y="202"/>
                    </a:lnTo>
                    <a:lnTo>
                      <a:pt x="85" y="199"/>
                    </a:lnTo>
                    <a:lnTo>
                      <a:pt x="85" y="199"/>
                    </a:lnTo>
                    <a:lnTo>
                      <a:pt x="83" y="199"/>
                    </a:lnTo>
                    <a:lnTo>
                      <a:pt x="83" y="199"/>
                    </a:lnTo>
                    <a:lnTo>
                      <a:pt x="80" y="199"/>
                    </a:lnTo>
                    <a:lnTo>
                      <a:pt x="80" y="199"/>
                    </a:lnTo>
                    <a:lnTo>
                      <a:pt x="80" y="199"/>
                    </a:lnTo>
                    <a:lnTo>
                      <a:pt x="80" y="199"/>
                    </a:lnTo>
                    <a:lnTo>
                      <a:pt x="80" y="199"/>
                    </a:lnTo>
                    <a:lnTo>
                      <a:pt x="78" y="199"/>
                    </a:lnTo>
                    <a:lnTo>
                      <a:pt x="78" y="199"/>
                    </a:lnTo>
                    <a:lnTo>
                      <a:pt x="78" y="202"/>
                    </a:lnTo>
                    <a:lnTo>
                      <a:pt x="78" y="202"/>
                    </a:lnTo>
                    <a:lnTo>
                      <a:pt x="78" y="204"/>
                    </a:lnTo>
                    <a:lnTo>
                      <a:pt x="78" y="204"/>
                    </a:lnTo>
                    <a:lnTo>
                      <a:pt x="76" y="204"/>
                    </a:lnTo>
                    <a:lnTo>
                      <a:pt x="76" y="202"/>
                    </a:lnTo>
                    <a:lnTo>
                      <a:pt x="76" y="202"/>
                    </a:lnTo>
                    <a:lnTo>
                      <a:pt x="76" y="199"/>
                    </a:lnTo>
                    <a:lnTo>
                      <a:pt x="76" y="199"/>
                    </a:lnTo>
                    <a:lnTo>
                      <a:pt x="73" y="199"/>
                    </a:lnTo>
                    <a:lnTo>
                      <a:pt x="73" y="199"/>
                    </a:lnTo>
                    <a:lnTo>
                      <a:pt x="73" y="199"/>
                    </a:lnTo>
                    <a:lnTo>
                      <a:pt x="73" y="199"/>
                    </a:lnTo>
                    <a:lnTo>
                      <a:pt x="73" y="199"/>
                    </a:lnTo>
                    <a:lnTo>
                      <a:pt x="73" y="197"/>
                    </a:lnTo>
                    <a:lnTo>
                      <a:pt x="73" y="197"/>
                    </a:lnTo>
                    <a:lnTo>
                      <a:pt x="73" y="197"/>
                    </a:lnTo>
                    <a:lnTo>
                      <a:pt x="73" y="197"/>
                    </a:lnTo>
                    <a:lnTo>
                      <a:pt x="76" y="197"/>
                    </a:lnTo>
                    <a:lnTo>
                      <a:pt x="76" y="194"/>
                    </a:lnTo>
                    <a:lnTo>
                      <a:pt x="76" y="194"/>
                    </a:lnTo>
                    <a:lnTo>
                      <a:pt x="73" y="194"/>
                    </a:lnTo>
                    <a:lnTo>
                      <a:pt x="73" y="192"/>
                    </a:lnTo>
                    <a:lnTo>
                      <a:pt x="73" y="192"/>
                    </a:lnTo>
                    <a:lnTo>
                      <a:pt x="73" y="194"/>
                    </a:lnTo>
                    <a:lnTo>
                      <a:pt x="73" y="194"/>
                    </a:lnTo>
                    <a:lnTo>
                      <a:pt x="73" y="192"/>
                    </a:lnTo>
                    <a:lnTo>
                      <a:pt x="73" y="192"/>
                    </a:lnTo>
                    <a:lnTo>
                      <a:pt x="73" y="192"/>
                    </a:lnTo>
                    <a:lnTo>
                      <a:pt x="73" y="192"/>
                    </a:lnTo>
                    <a:lnTo>
                      <a:pt x="76" y="192"/>
                    </a:lnTo>
                    <a:lnTo>
                      <a:pt x="76" y="190"/>
                    </a:lnTo>
                    <a:lnTo>
                      <a:pt x="76" y="190"/>
                    </a:lnTo>
                    <a:lnTo>
                      <a:pt x="76" y="190"/>
                    </a:lnTo>
                    <a:lnTo>
                      <a:pt x="76" y="190"/>
                    </a:lnTo>
                    <a:lnTo>
                      <a:pt x="76" y="187"/>
                    </a:lnTo>
                    <a:lnTo>
                      <a:pt x="76" y="187"/>
                    </a:lnTo>
                    <a:lnTo>
                      <a:pt x="76" y="187"/>
                    </a:lnTo>
                    <a:lnTo>
                      <a:pt x="76" y="187"/>
                    </a:lnTo>
                    <a:lnTo>
                      <a:pt x="76" y="185"/>
                    </a:lnTo>
                    <a:lnTo>
                      <a:pt x="76" y="185"/>
                    </a:lnTo>
                    <a:lnTo>
                      <a:pt x="76" y="185"/>
                    </a:lnTo>
                    <a:lnTo>
                      <a:pt x="76" y="183"/>
                    </a:lnTo>
                    <a:lnTo>
                      <a:pt x="76" y="183"/>
                    </a:lnTo>
                    <a:lnTo>
                      <a:pt x="76" y="183"/>
                    </a:lnTo>
                    <a:lnTo>
                      <a:pt x="76" y="180"/>
                    </a:lnTo>
                    <a:lnTo>
                      <a:pt x="78" y="180"/>
                    </a:lnTo>
                    <a:lnTo>
                      <a:pt x="78" y="180"/>
                    </a:lnTo>
                    <a:lnTo>
                      <a:pt x="78" y="178"/>
                    </a:lnTo>
                    <a:lnTo>
                      <a:pt x="76" y="178"/>
                    </a:lnTo>
                    <a:lnTo>
                      <a:pt x="76" y="178"/>
                    </a:lnTo>
                    <a:lnTo>
                      <a:pt x="73" y="178"/>
                    </a:lnTo>
                    <a:lnTo>
                      <a:pt x="73" y="178"/>
                    </a:lnTo>
                    <a:lnTo>
                      <a:pt x="73" y="178"/>
                    </a:lnTo>
                    <a:lnTo>
                      <a:pt x="71" y="178"/>
                    </a:lnTo>
                    <a:lnTo>
                      <a:pt x="71" y="178"/>
                    </a:lnTo>
                    <a:lnTo>
                      <a:pt x="71" y="178"/>
                    </a:lnTo>
                    <a:lnTo>
                      <a:pt x="71" y="178"/>
                    </a:lnTo>
                    <a:lnTo>
                      <a:pt x="69" y="178"/>
                    </a:lnTo>
                    <a:lnTo>
                      <a:pt x="69" y="178"/>
                    </a:lnTo>
                    <a:lnTo>
                      <a:pt x="69" y="178"/>
                    </a:lnTo>
                    <a:lnTo>
                      <a:pt x="66" y="178"/>
                    </a:lnTo>
                    <a:lnTo>
                      <a:pt x="66" y="178"/>
                    </a:lnTo>
                    <a:lnTo>
                      <a:pt x="66" y="178"/>
                    </a:lnTo>
                    <a:lnTo>
                      <a:pt x="64" y="178"/>
                    </a:lnTo>
                    <a:lnTo>
                      <a:pt x="64" y="178"/>
                    </a:lnTo>
                    <a:lnTo>
                      <a:pt x="64" y="178"/>
                    </a:lnTo>
                    <a:lnTo>
                      <a:pt x="61" y="178"/>
                    </a:lnTo>
                    <a:lnTo>
                      <a:pt x="61" y="178"/>
                    </a:lnTo>
                    <a:lnTo>
                      <a:pt x="61" y="180"/>
                    </a:lnTo>
                    <a:lnTo>
                      <a:pt x="59" y="180"/>
                    </a:lnTo>
                    <a:lnTo>
                      <a:pt x="59" y="180"/>
                    </a:lnTo>
                    <a:lnTo>
                      <a:pt x="59" y="180"/>
                    </a:lnTo>
                    <a:lnTo>
                      <a:pt x="59" y="180"/>
                    </a:lnTo>
                    <a:lnTo>
                      <a:pt x="57" y="180"/>
                    </a:lnTo>
                    <a:lnTo>
                      <a:pt x="57" y="183"/>
                    </a:lnTo>
                    <a:lnTo>
                      <a:pt x="57" y="183"/>
                    </a:lnTo>
                    <a:lnTo>
                      <a:pt x="57" y="183"/>
                    </a:lnTo>
                    <a:lnTo>
                      <a:pt x="57" y="185"/>
                    </a:lnTo>
                    <a:lnTo>
                      <a:pt x="57" y="185"/>
                    </a:lnTo>
                    <a:lnTo>
                      <a:pt x="57" y="185"/>
                    </a:lnTo>
                    <a:lnTo>
                      <a:pt x="59" y="185"/>
                    </a:lnTo>
                    <a:lnTo>
                      <a:pt x="59" y="187"/>
                    </a:lnTo>
                    <a:lnTo>
                      <a:pt x="59" y="187"/>
                    </a:lnTo>
                    <a:lnTo>
                      <a:pt x="59" y="187"/>
                    </a:lnTo>
                    <a:lnTo>
                      <a:pt x="59" y="187"/>
                    </a:lnTo>
                    <a:lnTo>
                      <a:pt x="59" y="190"/>
                    </a:lnTo>
                    <a:lnTo>
                      <a:pt x="59" y="190"/>
                    </a:lnTo>
                    <a:lnTo>
                      <a:pt x="59" y="190"/>
                    </a:lnTo>
                    <a:lnTo>
                      <a:pt x="59" y="192"/>
                    </a:lnTo>
                    <a:lnTo>
                      <a:pt x="57" y="192"/>
                    </a:lnTo>
                    <a:lnTo>
                      <a:pt x="57" y="192"/>
                    </a:lnTo>
                    <a:lnTo>
                      <a:pt x="57" y="194"/>
                    </a:lnTo>
                    <a:lnTo>
                      <a:pt x="57" y="194"/>
                    </a:lnTo>
                    <a:lnTo>
                      <a:pt x="57" y="194"/>
                    </a:lnTo>
                    <a:lnTo>
                      <a:pt x="57" y="197"/>
                    </a:lnTo>
                    <a:lnTo>
                      <a:pt x="57" y="197"/>
                    </a:lnTo>
                    <a:lnTo>
                      <a:pt x="57" y="199"/>
                    </a:lnTo>
                    <a:lnTo>
                      <a:pt x="57" y="199"/>
                    </a:lnTo>
                    <a:lnTo>
                      <a:pt x="54" y="199"/>
                    </a:lnTo>
                    <a:lnTo>
                      <a:pt x="54" y="199"/>
                    </a:lnTo>
                    <a:lnTo>
                      <a:pt x="54" y="202"/>
                    </a:lnTo>
                    <a:lnTo>
                      <a:pt x="57" y="202"/>
                    </a:lnTo>
                    <a:lnTo>
                      <a:pt x="57" y="202"/>
                    </a:lnTo>
                    <a:lnTo>
                      <a:pt x="57" y="204"/>
                    </a:lnTo>
                    <a:lnTo>
                      <a:pt x="57" y="204"/>
                    </a:lnTo>
                    <a:lnTo>
                      <a:pt x="57" y="206"/>
                    </a:lnTo>
                    <a:lnTo>
                      <a:pt x="57" y="206"/>
                    </a:lnTo>
                    <a:lnTo>
                      <a:pt x="57" y="209"/>
                    </a:lnTo>
                    <a:lnTo>
                      <a:pt x="57" y="209"/>
                    </a:lnTo>
                    <a:lnTo>
                      <a:pt x="57" y="209"/>
                    </a:lnTo>
                    <a:lnTo>
                      <a:pt x="57" y="209"/>
                    </a:lnTo>
                    <a:lnTo>
                      <a:pt x="57" y="211"/>
                    </a:lnTo>
                    <a:lnTo>
                      <a:pt x="57" y="211"/>
                    </a:lnTo>
                    <a:lnTo>
                      <a:pt x="57" y="211"/>
                    </a:lnTo>
                    <a:lnTo>
                      <a:pt x="57" y="213"/>
                    </a:lnTo>
                    <a:lnTo>
                      <a:pt x="57" y="213"/>
                    </a:lnTo>
                    <a:lnTo>
                      <a:pt x="54" y="213"/>
                    </a:lnTo>
                    <a:lnTo>
                      <a:pt x="54" y="216"/>
                    </a:lnTo>
                    <a:lnTo>
                      <a:pt x="54" y="216"/>
                    </a:lnTo>
                    <a:lnTo>
                      <a:pt x="54" y="216"/>
                    </a:lnTo>
                    <a:lnTo>
                      <a:pt x="54" y="216"/>
                    </a:lnTo>
                    <a:lnTo>
                      <a:pt x="54" y="218"/>
                    </a:lnTo>
                    <a:lnTo>
                      <a:pt x="54" y="218"/>
                    </a:lnTo>
                    <a:lnTo>
                      <a:pt x="52" y="218"/>
                    </a:lnTo>
                    <a:lnTo>
                      <a:pt x="52" y="218"/>
                    </a:lnTo>
                    <a:lnTo>
                      <a:pt x="54" y="218"/>
                    </a:lnTo>
                    <a:lnTo>
                      <a:pt x="54" y="221"/>
                    </a:lnTo>
                    <a:lnTo>
                      <a:pt x="54" y="221"/>
                    </a:lnTo>
                    <a:lnTo>
                      <a:pt x="52" y="221"/>
                    </a:lnTo>
                    <a:lnTo>
                      <a:pt x="52" y="223"/>
                    </a:lnTo>
                    <a:lnTo>
                      <a:pt x="52" y="223"/>
                    </a:lnTo>
                    <a:lnTo>
                      <a:pt x="52" y="223"/>
                    </a:lnTo>
                    <a:lnTo>
                      <a:pt x="52" y="225"/>
                    </a:lnTo>
                    <a:lnTo>
                      <a:pt x="52" y="225"/>
                    </a:lnTo>
                    <a:lnTo>
                      <a:pt x="52" y="225"/>
                    </a:lnTo>
                    <a:lnTo>
                      <a:pt x="50" y="225"/>
                    </a:lnTo>
                    <a:lnTo>
                      <a:pt x="50" y="228"/>
                    </a:lnTo>
                    <a:lnTo>
                      <a:pt x="50" y="228"/>
                    </a:lnTo>
                    <a:lnTo>
                      <a:pt x="50" y="228"/>
                    </a:lnTo>
                    <a:lnTo>
                      <a:pt x="50" y="228"/>
                    </a:lnTo>
                    <a:lnTo>
                      <a:pt x="50" y="230"/>
                    </a:lnTo>
                    <a:lnTo>
                      <a:pt x="47" y="230"/>
                    </a:lnTo>
                    <a:lnTo>
                      <a:pt x="47" y="230"/>
                    </a:lnTo>
                    <a:lnTo>
                      <a:pt x="47" y="232"/>
                    </a:lnTo>
                    <a:lnTo>
                      <a:pt x="47" y="232"/>
                    </a:lnTo>
                    <a:lnTo>
                      <a:pt x="47" y="232"/>
                    </a:lnTo>
                    <a:lnTo>
                      <a:pt x="47" y="235"/>
                    </a:lnTo>
                    <a:lnTo>
                      <a:pt x="47" y="235"/>
                    </a:lnTo>
                    <a:lnTo>
                      <a:pt x="47" y="237"/>
                    </a:lnTo>
                    <a:lnTo>
                      <a:pt x="47" y="237"/>
                    </a:lnTo>
                    <a:lnTo>
                      <a:pt x="47" y="237"/>
                    </a:lnTo>
                    <a:lnTo>
                      <a:pt x="47" y="237"/>
                    </a:lnTo>
                    <a:lnTo>
                      <a:pt x="45" y="237"/>
                    </a:lnTo>
                    <a:lnTo>
                      <a:pt x="45" y="240"/>
                    </a:lnTo>
                    <a:lnTo>
                      <a:pt x="47" y="240"/>
                    </a:lnTo>
                    <a:lnTo>
                      <a:pt x="47" y="240"/>
                    </a:lnTo>
                    <a:lnTo>
                      <a:pt x="47" y="240"/>
                    </a:lnTo>
                    <a:lnTo>
                      <a:pt x="47" y="240"/>
                    </a:lnTo>
                    <a:lnTo>
                      <a:pt x="47" y="242"/>
                    </a:lnTo>
                    <a:lnTo>
                      <a:pt x="47" y="242"/>
                    </a:lnTo>
                    <a:lnTo>
                      <a:pt x="47" y="244"/>
                    </a:lnTo>
                    <a:lnTo>
                      <a:pt x="47" y="244"/>
                    </a:lnTo>
                    <a:lnTo>
                      <a:pt x="47" y="247"/>
                    </a:lnTo>
                    <a:lnTo>
                      <a:pt x="45" y="247"/>
                    </a:lnTo>
                    <a:lnTo>
                      <a:pt x="45" y="247"/>
                    </a:lnTo>
                    <a:lnTo>
                      <a:pt x="45" y="247"/>
                    </a:lnTo>
                    <a:lnTo>
                      <a:pt x="45" y="247"/>
                    </a:lnTo>
                    <a:lnTo>
                      <a:pt x="45" y="247"/>
                    </a:lnTo>
                    <a:lnTo>
                      <a:pt x="45" y="249"/>
                    </a:lnTo>
                    <a:lnTo>
                      <a:pt x="45" y="249"/>
                    </a:lnTo>
                    <a:lnTo>
                      <a:pt x="43" y="249"/>
                    </a:lnTo>
                    <a:lnTo>
                      <a:pt x="43" y="249"/>
                    </a:lnTo>
                    <a:lnTo>
                      <a:pt x="43" y="251"/>
                    </a:lnTo>
                    <a:lnTo>
                      <a:pt x="43" y="251"/>
                    </a:lnTo>
                    <a:lnTo>
                      <a:pt x="40" y="251"/>
                    </a:lnTo>
                    <a:lnTo>
                      <a:pt x="40" y="254"/>
                    </a:lnTo>
                    <a:lnTo>
                      <a:pt x="40" y="254"/>
                    </a:lnTo>
                    <a:lnTo>
                      <a:pt x="40" y="256"/>
                    </a:lnTo>
                    <a:lnTo>
                      <a:pt x="43" y="256"/>
                    </a:lnTo>
                    <a:lnTo>
                      <a:pt x="43" y="256"/>
                    </a:lnTo>
                    <a:lnTo>
                      <a:pt x="40" y="256"/>
                    </a:lnTo>
                    <a:lnTo>
                      <a:pt x="40" y="258"/>
                    </a:lnTo>
                    <a:lnTo>
                      <a:pt x="40" y="258"/>
                    </a:lnTo>
                    <a:lnTo>
                      <a:pt x="40" y="258"/>
                    </a:lnTo>
                    <a:lnTo>
                      <a:pt x="40" y="258"/>
                    </a:lnTo>
                    <a:lnTo>
                      <a:pt x="38" y="258"/>
                    </a:lnTo>
                    <a:lnTo>
                      <a:pt x="38" y="258"/>
                    </a:lnTo>
                    <a:lnTo>
                      <a:pt x="40" y="258"/>
                    </a:lnTo>
                    <a:lnTo>
                      <a:pt x="40" y="258"/>
                    </a:lnTo>
                    <a:lnTo>
                      <a:pt x="40" y="258"/>
                    </a:lnTo>
                    <a:lnTo>
                      <a:pt x="40" y="261"/>
                    </a:lnTo>
                    <a:lnTo>
                      <a:pt x="40" y="261"/>
                    </a:lnTo>
                    <a:lnTo>
                      <a:pt x="40" y="261"/>
                    </a:lnTo>
                    <a:lnTo>
                      <a:pt x="40" y="263"/>
                    </a:lnTo>
                    <a:lnTo>
                      <a:pt x="40" y="263"/>
                    </a:lnTo>
                    <a:lnTo>
                      <a:pt x="40" y="263"/>
                    </a:lnTo>
                    <a:lnTo>
                      <a:pt x="38" y="263"/>
                    </a:lnTo>
                    <a:lnTo>
                      <a:pt x="38" y="266"/>
                    </a:lnTo>
                    <a:lnTo>
                      <a:pt x="40" y="266"/>
                    </a:lnTo>
                    <a:lnTo>
                      <a:pt x="40" y="266"/>
                    </a:lnTo>
                    <a:lnTo>
                      <a:pt x="40" y="268"/>
                    </a:lnTo>
                    <a:lnTo>
                      <a:pt x="38" y="268"/>
                    </a:lnTo>
                    <a:lnTo>
                      <a:pt x="38" y="268"/>
                    </a:lnTo>
                    <a:lnTo>
                      <a:pt x="38" y="268"/>
                    </a:lnTo>
                    <a:lnTo>
                      <a:pt x="38" y="270"/>
                    </a:lnTo>
                    <a:lnTo>
                      <a:pt x="40" y="270"/>
                    </a:lnTo>
                    <a:lnTo>
                      <a:pt x="40" y="270"/>
                    </a:lnTo>
                    <a:lnTo>
                      <a:pt x="38" y="270"/>
                    </a:lnTo>
                    <a:lnTo>
                      <a:pt x="38" y="273"/>
                    </a:lnTo>
                    <a:lnTo>
                      <a:pt x="38" y="273"/>
                    </a:lnTo>
                    <a:lnTo>
                      <a:pt x="38" y="275"/>
                    </a:lnTo>
                    <a:lnTo>
                      <a:pt x="40" y="275"/>
                    </a:lnTo>
                    <a:lnTo>
                      <a:pt x="40" y="275"/>
                    </a:lnTo>
                    <a:lnTo>
                      <a:pt x="40" y="277"/>
                    </a:lnTo>
                    <a:lnTo>
                      <a:pt x="40" y="277"/>
                    </a:lnTo>
                    <a:lnTo>
                      <a:pt x="40" y="277"/>
                    </a:lnTo>
                    <a:lnTo>
                      <a:pt x="40" y="277"/>
                    </a:lnTo>
                    <a:lnTo>
                      <a:pt x="40" y="280"/>
                    </a:lnTo>
                    <a:lnTo>
                      <a:pt x="40" y="280"/>
                    </a:lnTo>
                    <a:lnTo>
                      <a:pt x="40" y="280"/>
                    </a:lnTo>
                    <a:lnTo>
                      <a:pt x="43" y="280"/>
                    </a:lnTo>
                    <a:lnTo>
                      <a:pt x="43" y="282"/>
                    </a:lnTo>
                    <a:lnTo>
                      <a:pt x="43" y="282"/>
                    </a:lnTo>
                    <a:lnTo>
                      <a:pt x="43" y="285"/>
                    </a:lnTo>
                    <a:lnTo>
                      <a:pt x="43" y="285"/>
                    </a:lnTo>
                    <a:lnTo>
                      <a:pt x="40" y="285"/>
                    </a:lnTo>
                    <a:lnTo>
                      <a:pt x="40" y="285"/>
                    </a:lnTo>
                    <a:lnTo>
                      <a:pt x="40" y="285"/>
                    </a:lnTo>
                    <a:lnTo>
                      <a:pt x="40" y="285"/>
                    </a:lnTo>
                    <a:lnTo>
                      <a:pt x="40" y="287"/>
                    </a:lnTo>
                    <a:lnTo>
                      <a:pt x="40" y="287"/>
                    </a:lnTo>
                    <a:lnTo>
                      <a:pt x="43" y="287"/>
                    </a:lnTo>
                    <a:lnTo>
                      <a:pt x="43" y="287"/>
                    </a:lnTo>
                    <a:lnTo>
                      <a:pt x="43" y="287"/>
                    </a:lnTo>
                    <a:lnTo>
                      <a:pt x="45" y="287"/>
                    </a:lnTo>
                    <a:lnTo>
                      <a:pt x="45" y="287"/>
                    </a:lnTo>
                    <a:lnTo>
                      <a:pt x="45" y="287"/>
                    </a:lnTo>
                    <a:lnTo>
                      <a:pt x="45" y="287"/>
                    </a:lnTo>
                    <a:lnTo>
                      <a:pt x="45" y="285"/>
                    </a:lnTo>
                    <a:lnTo>
                      <a:pt x="47" y="285"/>
                    </a:lnTo>
                    <a:lnTo>
                      <a:pt x="47" y="285"/>
                    </a:lnTo>
                    <a:lnTo>
                      <a:pt x="47" y="285"/>
                    </a:lnTo>
                    <a:lnTo>
                      <a:pt x="47" y="285"/>
                    </a:lnTo>
                    <a:lnTo>
                      <a:pt x="50" y="285"/>
                    </a:lnTo>
                    <a:lnTo>
                      <a:pt x="50" y="282"/>
                    </a:lnTo>
                    <a:lnTo>
                      <a:pt x="47" y="282"/>
                    </a:lnTo>
                    <a:lnTo>
                      <a:pt x="47" y="282"/>
                    </a:lnTo>
                    <a:lnTo>
                      <a:pt x="50" y="282"/>
                    </a:lnTo>
                    <a:lnTo>
                      <a:pt x="50" y="280"/>
                    </a:lnTo>
                    <a:lnTo>
                      <a:pt x="50" y="280"/>
                    </a:lnTo>
                    <a:lnTo>
                      <a:pt x="47" y="280"/>
                    </a:lnTo>
                    <a:lnTo>
                      <a:pt x="47" y="277"/>
                    </a:lnTo>
                    <a:lnTo>
                      <a:pt x="47" y="277"/>
                    </a:lnTo>
                    <a:lnTo>
                      <a:pt x="50" y="277"/>
                    </a:lnTo>
                    <a:lnTo>
                      <a:pt x="50" y="277"/>
                    </a:lnTo>
                    <a:lnTo>
                      <a:pt x="47" y="277"/>
                    </a:lnTo>
                    <a:lnTo>
                      <a:pt x="47" y="275"/>
                    </a:lnTo>
                    <a:lnTo>
                      <a:pt x="50" y="275"/>
                    </a:lnTo>
                    <a:lnTo>
                      <a:pt x="50" y="275"/>
                    </a:lnTo>
                    <a:lnTo>
                      <a:pt x="50" y="275"/>
                    </a:lnTo>
                    <a:lnTo>
                      <a:pt x="50" y="275"/>
                    </a:lnTo>
                    <a:lnTo>
                      <a:pt x="50" y="277"/>
                    </a:lnTo>
                    <a:lnTo>
                      <a:pt x="52" y="277"/>
                    </a:lnTo>
                    <a:lnTo>
                      <a:pt x="52" y="277"/>
                    </a:lnTo>
                    <a:lnTo>
                      <a:pt x="52" y="277"/>
                    </a:lnTo>
                    <a:lnTo>
                      <a:pt x="52" y="280"/>
                    </a:lnTo>
                    <a:lnTo>
                      <a:pt x="50" y="280"/>
                    </a:lnTo>
                    <a:lnTo>
                      <a:pt x="50" y="280"/>
                    </a:lnTo>
                    <a:lnTo>
                      <a:pt x="50" y="282"/>
                    </a:lnTo>
                    <a:lnTo>
                      <a:pt x="50" y="282"/>
                    </a:lnTo>
                    <a:lnTo>
                      <a:pt x="50" y="285"/>
                    </a:lnTo>
                    <a:lnTo>
                      <a:pt x="52" y="285"/>
                    </a:lnTo>
                    <a:lnTo>
                      <a:pt x="52" y="285"/>
                    </a:lnTo>
                    <a:lnTo>
                      <a:pt x="52" y="285"/>
                    </a:lnTo>
                    <a:lnTo>
                      <a:pt x="54" y="285"/>
                    </a:lnTo>
                    <a:lnTo>
                      <a:pt x="54" y="285"/>
                    </a:lnTo>
                    <a:lnTo>
                      <a:pt x="54" y="282"/>
                    </a:lnTo>
                    <a:lnTo>
                      <a:pt x="54" y="282"/>
                    </a:lnTo>
                    <a:lnTo>
                      <a:pt x="54" y="280"/>
                    </a:lnTo>
                    <a:lnTo>
                      <a:pt x="54" y="280"/>
                    </a:lnTo>
                    <a:lnTo>
                      <a:pt x="54" y="277"/>
                    </a:lnTo>
                    <a:lnTo>
                      <a:pt x="54" y="277"/>
                    </a:lnTo>
                    <a:lnTo>
                      <a:pt x="54" y="277"/>
                    </a:lnTo>
                    <a:lnTo>
                      <a:pt x="54" y="277"/>
                    </a:lnTo>
                    <a:lnTo>
                      <a:pt x="57" y="277"/>
                    </a:lnTo>
                    <a:lnTo>
                      <a:pt x="57" y="277"/>
                    </a:lnTo>
                    <a:lnTo>
                      <a:pt x="57" y="277"/>
                    </a:lnTo>
                    <a:lnTo>
                      <a:pt x="57" y="277"/>
                    </a:lnTo>
                    <a:lnTo>
                      <a:pt x="57" y="275"/>
                    </a:lnTo>
                    <a:lnTo>
                      <a:pt x="57" y="275"/>
                    </a:lnTo>
                    <a:lnTo>
                      <a:pt x="54" y="275"/>
                    </a:lnTo>
                    <a:lnTo>
                      <a:pt x="54" y="275"/>
                    </a:lnTo>
                    <a:lnTo>
                      <a:pt x="54" y="273"/>
                    </a:lnTo>
                    <a:lnTo>
                      <a:pt x="54" y="273"/>
                    </a:lnTo>
                    <a:lnTo>
                      <a:pt x="54" y="270"/>
                    </a:lnTo>
                    <a:lnTo>
                      <a:pt x="57" y="270"/>
                    </a:lnTo>
                    <a:lnTo>
                      <a:pt x="57" y="270"/>
                    </a:lnTo>
                    <a:lnTo>
                      <a:pt x="57" y="273"/>
                    </a:lnTo>
                    <a:lnTo>
                      <a:pt x="59" y="273"/>
                    </a:lnTo>
                    <a:lnTo>
                      <a:pt x="59" y="273"/>
                    </a:lnTo>
                    <a:lnTo>
                      <a:pt x="59" y="275"/>
                    </a:lnTo>
                    <a:lnTo>
                      <a:pt x="59" y="275"/>
                    </a:lnTo>
                    <a:lnTo>
                      <a:pt x="59" y="277"/>
                    </a:lnTo>
                    <a:lnTo>
                      <a:pt x="59" y="277"/>
                    </a:lnTo>
                    <a:lnTo>
                      <a:pt x="59" y="277"/>
                    </a:lnTo>
                    <a:lnTo>
                      <a:pt x="59" y="277"/>
                    </a:lnTo>
                    <a:lnTo>
                      <a:pt x="59" y="277"/>
                    </a:lnTo>
                    <a:lnTo>
                      <a:pt x="59" y="280"/>
                    </a:lnTo>
                    <a:lnTo>
                      <a:pt x="59" y="280"/>
                    </a:lnTo>
                    <a:lnTo>
                      <a:pt x="59" y="282"/>
                    </a:lnTo>
                    <a:lnTo>
                      <a:pt x="57" y="282"/>
                    </a:lnTo>
                    <a:lnTo>
                      <a:pt x="57" y="282"/>
                    </a:lnTo>
                    <a:lnTo>
                      <a:pt x="57" y="282"/>
                    </a:lnTo>
                    <a:lnTo>
                      <a:pt x="57" y="285"/>
                    </a:lnTo>
                    <a:lnTo>
                      <a:pt x="57" y="285"/>
                    </a:lnTo>
                    <a:lnTo>
                      <a:pt x="54" y="285"/>
                    </a:lnTo>
                    <a:lnTo>
                      <a:pt x="54" y="285"/>
                    </a:lnTo>
                    <a:lnTo>
                      <a:pt x="54" y="285"/>
                    </a:lnTo>
                    <a:lnTo>
                      <a:pt x="54" y="287"/>
                    </a:lnTo>
                    <a:lnTo>
                      <a:pt x="54" y="287"/>
                    </a:lnTo>
                    <a:lnTo>
                      <a:pt x="54" y="287"/>
                    </a:lnTo>
                    <a:lnTo>
                      <a:pt x="54" y="287"/>
                    </a:lnTo>
                    <a:lnTo>
                      <a:pt x="54" y="289"/>
                    </a:lnTo>
                    <a:lnTo>
                      <a:pt x="54" y="289"/>
                    </a:lnTo>
                    <a:lnTo>
                      <a:pt x="54" y="292"/>
                    </a:lnTo>
                    <a:lnTo>
                      <a:pt x="54" y="292"/>
                    </a:lnTo>
                    <a:lnTo>
                      <a:pt x="54" y="292"/>
                    </a:lnTo>
                    <a:lnTo>
                      <a:pt x="54" y="294"/>
                    </a:lnTo>
                    <a:lnTo>
                      <a:pt x="54" y="294"/>
                    </a:lnTo>
                    <a:lnTo>
                      <a:pt x="54" y="296"/>
                    </a:lnTo>
                    <a:lnTo>
                      <a:pt x="54" y="296"/>
                    </a:lnTo>
                    <a:lnTo>
                      <a:pt x="54" y="296"/>
                    </a:lnTo>
                    <a:lnTo>
                      <a:pt x="54" y="299"/>
                    </a:lnTo>
                    <a:lnTo>
                      <a:pt x="54" y="299"/>
                    </a:lnTo>
                    <a:lnTo>
                      <a:pt x="54" y="301"/>
                    </a:lnTo>
                    <a:lnTo>
                      <a:pt x="54" y="301"/>
                    </a:lnTo>
                    <a:lnTo>
                      <a:pt x="57" y="301"/>
                    </a:lnTo>
                    <a:lnTo>
                      <a:pt x="57" y="304"/>
                    </a:lnTo>
                    <a:lnTo>
                      <a:pt x="57" y="304"/>
                    </a:lnTo>
                    <a:lnTo>
                      <a:pt x="57" y="304"/>
                    </a:lnTo>
                    <a:lnTo>
                      <a:pt x="59" y="304"/>
                    </a:lnTo>
                    <a:lnTo>
                      <a:pt x="59" y="306"/>
                    </a:lnTo>
                    <a:lnTo>
                      <a:pt x="59" y="306"/>
                    </a:lnTo>
                    <a:lnTo>
                      <a:pt x="59" y="306"/>
                    </a:lnTo>
                    <a:lnTo>
                      <a:pt x="59" y="306"/>
                    </a:lnTo>
                    <a:lnTo>
                      <a:pt x="59" y="304"/>
                    </a:lnTo>
                    <a:lnTo>
                      <a:pt x="59" y="304"/>
                    </a:lnTo>
                    <a:lnTo>
                      <a:pt x="61" y="304"/>
                    </a:lnTo>
                    <a:lnTo>
                      <a:pt x="61" y="306"/>
                    </a:lnTo>
                    <a:lnTo>
                      <a:pt x="61" y="306"/>
                    </a:lnTo>
                    <a:lnTo>
                      <a:pt x="61" y="306"/>
                    </a:lnTo>
                    <a:lnTo>
                      <a:pt x="61" y="306"/>
                    </a:lnTo>
                    <a:lnTo>
                      <a:pt x="61" y="308"/>
                    </a:lnTo>
                    <a:lnTo>
                      <a:pt x="64" y="308"/>
                    </a:lnTo>
                    <a:lnTo>
                      <a:pt x="64" y="308"/>
                    </a:lnTo>
                    <a:lnTo>
                      <a:pt x="64" y="311"/>
                    </a:lnTo>
                    <a:lnTo>
                      <a:pt x="64" y="311"/>
                    </a:lnTo>
                    <a:lnTo>
                      <a:pt x="64" y="313"/>
                    </a:lnTo>
                    <a:lnTo>
                      <a:pt x="64" y="313"/>
                    </a:lnTo>
                    <a:lnTo>
                      <a:pt x="64" y="313"/>
                    </a:lnTo>
                    <a:lnTo>
                      <a:pt x="64" y="315"/>
                    </a:lnTo>
                    <a:lnTo>
                      <a:pt x="64" y="315"/>
                    </a:lnTo>
                    <a:lnTo>
                      <a:pt x="64" y="318"/>
                    </a:lnTo>
                    <a:lnTo>
                      <a:pt x="64" y="318"/>
                    </a:lnTo>
                    <a:lnTo>
                      <a:pt x="64" y="318"/>
                    </a:lnTo>
                    <a:lnTo>
                      <a:pt x="64" y="318"/>
                    </a:lnTo>
                    <a:lnTo>
                      <a:pt x="64" y="320"/>
                    </a:lnTo>
                    <a:lnTo>
                      <a:pt x="64" y="320"/>
                    </a:lnTo>
                    <a:lnTo>
                      <a:pt x="64" y="322"/>
                    </a:lnTo>
                    <a:lnTo>
                      <a:pt x="64" y="322"/>
                    </a:lnTo>
                    <a:lnTo>
                      <a:pt x="66" y="322"/>
                    </a:lnTo>
                    <a:lnTo>
                      <a:pt x="66" y="325"/>
                    </a:lnTo>
                    <a:lnTo>
                      <a:pt x="66" y="325"/>
                    </a:lnTo>
                    <a:lnTo>
                      <a:pt x="66" y="327"/>
                    </a:lnTo>
                    <a:lnTo>
                      <a:pt x="66" y="327"/>
                    </a:lnTo>
                    <a:lnTo>
                      <a:pt x="66" y="327"/>
                    </a:lnTo>
                    <a:lnTo>
                      <a:pt x="66" y="327"/>
                    </a:lnTo>
                    <a:lnTo>
                      <a:pt x="66" y="330"/>
                    </a:lnTo>
                    <a:lnTo>
                      <a:pt x="66" y="330"/>
                    </a:lnTo>
                    <a:lnTo>
                      <a:pt x="66" y="332"/>
                    </a:lnTo>
                    <a:lnTo>
                      <a:pt x="66" y="332"/>
                    </a:lnTo>
                    <a:lnTo>
                      <a:pt x="66" y="332"/>
                    </a:lnTo>
                    <a:lnTo>
                      <a:pt x="66" y="334"/>
                    </a:lnTo>
                    <a:lnTo>
                      <a:pt x="69" y="334"/>
                    </a:lnTo>
                    <a:lnTo>
                      <a:pt x="69" y="334"/>
                    </a:lnTo>
                    <a:lnTo>
                      <a:pt x="69" y="337"/>
                    </a:lnTo>
                    <a:lnTo>
                      <a:pt x="69" y="337"/>
                    </a:lnTo>
                    <a:lnTo>
                      <a:pt x="69" y="337"/>
                    </a:lnTo>
                    <a:lnTo>
                      <a:pt x="71" y="337"/>
                    </a:lnTo>
                    <a:lnTo>
                      <a:pt x="71" y="337"/>
                    </a:lnTo>
                    <a:lnTo>
                      <a:pt x="71" y="337"/>
                    </a:lnTo>
                    <a:lnTo>
                      <a:pt x="71" y="339"/>
                    </a:lnTo>
                    <a:lnTo>
                      <a:pt x="71" y="339"/>
                    </a:lnTo>
                    <a:lnTo>
                      <a:pt x="71" y="339"/>
                    </a:lnTo>
                    <a:lnTo>
                      <a:pt x="71" y="341"/>
                    </a:lnTo>
                    <a:lnTo>
                      <a:pt x="73" y="341"/>
                    </a:lnTo>
                    <a:lnTo>
                      <a:pt x="73" y="341"/>
                    </a:lnTo>
                    <a:lnTo>
                      <a:pt x="73" y="341"/>
                    </a:lnTo>
                    <a:lnTo>
                      <a:pt x="73" y="344"/>
                    </a:lnTo>
                    <a:lnTo>
                      <a:pt x="73" y="344"/>
                    </a:lnTo>
                    <a:lnTo>
                      <a:pt x="73" y="344"/>
                    </a:lnTo>
                    <a:lnTo>
                      <a:pt x="76" y="344"/>
                    </a:lnTo>
                    <a:lnTo>
                      <a:pt x="76" y="344"/>
                    </a:lnTo>
                    <a:lnTo>
                      <a:pt x="76" y="346"/>
                    </a:lnTo>
                    <a:lnTo>
                      <a:pt x="78" y="346"/>
                    </a:lnTo>
                    <a:lnTo>
                      <a:pt x="78" y="346"/>
                    </a:lnTo>
                    <a:lnTo>
                      <a:pt x="78" y="346"/>
                    </a:lnTo>
                    <a:lnTo>
                      <a:pt x="78" y="346"/>
                    </a:lnTo>
                    <a:lnTo>
                      <a:pt x="80" y="346"/>
                    </a:lnTo>
                    <a:lnTo>
                      <a:pt x="80" y="346"/>
                    </a:lnTo>
                    <a:lnTo>
                      <a:pt x="80" y="346"/>
                    </a:lnTo>
                    <a:lnTo>
                      <a:pt x="83" y="346"/>
                    </a:lnTo>
                    <a:lnTo>
                      <a:pt x="83" y="346"/>
                    </a:lnTo>
                    <a:lnTo>
                      <a:pt x="83" y="344"/>
                    </a:lnTo>
                    <a:lnTo>
                      <a:pt x="83" y="344"/>
                    </a:lnTo>
                    <a:lnTo>
                      <a:pt x="85" y="344"/>
                    </a:lnTo>
                    <a:lnTo>
                      <a:pt x="85" y="344"/>
                    </a:lnTo>
                    <a:lnTo>
                      <a:pt x="85" y="344"/>
                    </a:lnTo>
                    <a:lnTo>
                      <a:pt x="85" y="346"/>
                    </a:lnTo>
                    <a:lnTo>
                      <a:pt x="88" y="346"/>
                    </a:lnTo>
                    <a:lnTo>
                      <a:pt x="88" y="346"/>
                    </a:lnTo>
                    <a:lnTo>
                      <a:pt x="88" y="346"/>
                    </a:lnTo>
                    <a:lnTo>
                      <a:pt x="88" y="346"/>
                    </a:lnTo>
                    <a:lnTo>
                      <a:pt x="90" y="346"/>
                    </a:lnTo>
                    <a:lnTo>
                      <a:pt x="90" y="346"/>
                    </a:lnTo>
                    <a:lnTo>
                      <a:pt x="90" y="346"/>
                    </a:lnTo>
                    <a:lnTo>
                      <a:pt x="92" y="346"/>
                    </a:lnTo>
                    <a:lnTo>
                      <a:pt x="92" y="349"/>
                    </a:lnTo>
                    <a:lnTo>
                      <a:pt x="92" y="349"/>
                    </a:lnTo>
                    <a:lnTo>
                      <a:pt x="92" y="349"/>
                    </a:lnTo>
                    <a:lnTo>
                      <a:pt x="92" y="351"/>
                    </a:lnTo>
                    <a:lnTo>
                      <a:pt x="92" y="351"/>
                    </a:lnTo>
                    <a:lnTo>
                      <a:pt x="92" y="351"/>
                    </a:lnTo>
                    <a:lnTo>
                      <a:pt x="92" y="353"/>
                    </a:lnTo>
                    <a:lnTo>
                      <a:pt x="95" y="353"/>
                    </a:lnTo>
                    <a:lnTo>
                      <a:pt x="95" y="353"/>
                    </a:lnTo>
                    <a:lnTo>
                      <a:pt x="95" y="353"/>
                    </a:lnTo>
                    <a:lnTo>
                      <a:pt x="95" y="356"/>
                    </a:lnTo>
                    <a:lnTo>
                      <a:pt x="95" y="356"/>
                    </a:lnTo>
                    <a:lnTo>
                      <a:pt x="97" y="356"/>
                    </a:lnTo>
                    <a:lnTo>
                      <a:pt x="97" y="356"/>
                    </a:lnTo>
                    <a:lnTo>
                      <a:pt x="97" y="356"/>
                    </a:lnTo>
                    <a:lnTo>
                      <a:pt x="97" y="356"/>
                    </a:lnTo>
                    <a:lnTo>
                      <a:pt x="97" y="358"/>
                    </a:lnTo>
                    <a:lnTo>
                      <a:pt x="99" y="358"/>
                    </a:lnTo>
                    <a:lnTo>
                      <a:pt x="99" y="358"/>
                    </a:lnTo>
                    <a:lnTo>
                      <a:pt x="99" y="358"/>
                    </a:lnTo>
                    <a:lnTo>
                      <a:pt x="99" y="360"/>
                    </a:lnTo>
                    <a:lnTo>
                      <a:pt x="99" y="360"/>
                    </a:lnTo>
                    <a:lnTo>
                      <a:pt x="99" y="360"/>
                    </a:lnTo>
                    <a:lnTo>
                      <a:pt x="102" y="360"/>
                    </a:lnTo>
                    <a:lnTo>
                      <a:pt x="102" y="360"/>
                    </a:lnTo>
                    <a:lnTo>
                      <a:pt x="102" y="363"/>
                    </a:lnTo>
                    <a:lnTo>
                      <a:pt x="102" y="363"/>
                    </a:lnTo>
                    <a:lnTo>
                      <a:pt x="102" y="363"/>
                    </a:lnTo>
                    <a:lnTo>
                      <a:pt x="102" y="365"/>
                    </a:lnTo>
                    <a:lnTo>
                      <a:pt x="102" y="365"/>
                    </a:lnTo>
                    <a:lnTo>
                      <a:pt x="102" y="365"/>
                    </a:lnTo>
                    <a:lnTo>
                      <a:pt x="99" y="365"/>
                    </a:lnTo>
                    <a:lnTo>
                      <a:pt x="99" y="365"/>
                    </a:lnTo>
                    <a:lnTo>
                      <a:pt x="99" y="367"/>
                    </a:lnTo>
                    <a:lnTo>
                      <a:pt x="99" y="367"/>
                    </a:lnTo>
                    <a:lnTo>
                      <a:pt x="99" y="367"/>
                    </a:lnTo>
                    <a:lnTo>
                      <a:pt x="99" y="370"/>
                    </a:lnTo>
                    <a:lnTo>
                      <a:pt x="97" y="370"/>
                    </a:lnTo>
                    <a:lnTo>
                      <a:pt x="97" y="370"/>
                    </a:lnTo>
                    <a:lnTo>
                      <a:pt x="97" y="372"/>
                    </a:lnTo>
                    <a:lnTo>
                      <a:pt x="97" y="372"/>
                    </a:lnTo>
                    <a:lnTo>
                      <a:pt x="97" y="372"/>
                    </a:lnTo>
                    <a:lnTo>
                      <a:pt x="97" y="375"/>
                    </a:lnTo>
                    <a:lnTo>
                      <a:pt x="97" y="375"/>
                    </a:lnTo>
                    <a:lnTo>
                      <a:pt x="97" y="375"/>
                    </a:lnTo>
                    <a:lnTo>
                      <a:pt x="95" y="375"/>
                    </a:lnTo>
                    <a:lnTo>
                      <a:pt x="95" y="375"/>
                    </a:lnTo>
                    <a:lnTo>
                      <a:pt x="95" y="375"/>
                    </a:lnTo>
                    <a:lnTo>
                      <a:pt x="92" y="375"/>
                    </a:lnTo>
                    <a:lnTo>
                      <a:pt x="92" y="375"/>
                    </a:lnTo>
                    <a:lnTo>
                      <a:pt x="92" y="372"/>
                    </a:lnTo>
                    <a:lnTo>
                      <a:pt x="92" y="372"/>
                    </a:lnTo>
                    <a:lnTo>
                      <a:pt x="92" y="372"/>
                    </a:lnTo>
                    <a:lnTo>
                      <a:pt x="92" y="370"/>
                    </a:lnTo>
                    <a:lnTo>
                      <a:pt x="90" y="370"/>
                    </a:lnTo>
                    <a:lnTo>
                      <a:pt x="90" y="370"/>
                    </a:lnTo>
                    <a:lnTo>
                      <a:pt x="88" y="370"/>
                    </a:lnTo>
                    <a:lnTo>
                      <a:pt x="88" y="372"/>
                    </a:lnTo>
                    <a:lnTo>
                      <a:pt x="88" y="372"/>
                    </a:lnTo>
                    <a:lnTo>
                      <a:pt x="88" y="372"/>
                    </a:lnTo>
                    <a:lnTo>
                      <a:pt x="85" y="372"/>
                    </a:lnTo>
                    <a:lnTo>
                      <a:pt x="85" y="372"/>
                    </a:lnTo>
                    <a:lnTo>
                      <a:pt x="85" y="372"/>
                    </a:lnTo>
                    <a:lnTo>
                      <a:pt x="85" y="375"/>
                    </a:lnTo>
                    <a:lnTo>
                      <a:pt x="85" y="375"/>
                    </a:lnTo>
                    <a:lnTo>
                      <a:pt x="83" y="375"/>
                    </a:lnTo>
                    <a:lnTo>
                      <a:pt x="83" y="375"/>
                    </a:lnTo>
                    <a:lnTo>
                      <a:pt x="83" y="377"/>
                    </a:lnTo>
                    <a:lnTo>
                      <a:pt x="83" y="377"/>
                    </a:lnTo>
                    <a:lnTo>
                      <a:pt x="83" y="377"/>
                    </a:lnTo>
                    <a:lnTo>
                      <a:pt x="80" y="377"/>
                    </a:lnTo>
                    <a:lnTo>
                      <a:pt x="80" y="377"/>
                    </a:lnTo>
                    <a:lnTo>
                      <a:pt x="80" y="377"/>
                    </a:lnTo>
                    <a:lnTo>
                      <a:pt x="80" y="377"/>
                    </a:lnTo>
                    <a:lnTo>
                      <a:pt x="80" y="377"/>
                    </a:lnTo>
                    <a:lnTo>
                      <a:pt x="80" y="377"/>
                    </a:lnTo>
                    <a:lnTo>
                      <a:pt x="80" y="375"/>
                    </a:lnTo>
                    <a:lnTo>
                      <a:pt x="78" y="375"/>
                    </a:lnTo>
                    <a:lnTo>
                      <a:pt x="78" y="375"/>
                    </a:lnTo>
                    <a:lnTo>
                      <a:pt x="78" y="375"/>
                    </a:lnTo>
                    <a:lnTo>
                      <a:pt x="78" y="372"/>
                    </a:lnTo>
                    <a:lnTo>
                      <a:pt x="78" y="372"/>
                    </a:lnTo>
                    <a:lnTo>
                      <a:pt x="78" y="372"/>
                    </a:lnTo>
                    <a:lnTo>
                      <a:pt x="78" y="370"/>
                    </a:lnTo>
                    <a:lnTo>
                      <a:pt x="80" y="370"/>
                    </a:lnTo>
                    <a:lnTo>
                      <a:pt x="80" y="370"/>
                    </a:lnTo>
                    <a:lnTo>
                      <a:pt x="80" y="370"/>
                    </a:lnTo>
                    <a:lnTo>
                      <a:pt x="80" y="367"/>
                    </a:lnTo>
                    <a:lnTo>
                      <a:pt x="80" y="367"/>
                    </a:lnTo>
                    <a:lnTo>
                      <a:pt x="80" y="365"/>
                    </a:lnTo>
                    <a:lnTo>
                      <a:pt x="80" y="365"/>
                    </a:lnTo>
                    <a:lnTo>
                      <a:pt x="80" y="365"/>
                    </a:lnTo>
                    <a:lnTo>
                      <a:pt x="80" y="365"/>
                    </a:lnTo>
                    <a:lnTo>
                      <a:pt x="80" y="365"/>
                    </a:lnTo>
                    <a:lnTo>
                      <a:pt x="80" y="363"/>
                    </a:lnTo>
                    <a:lnTo>
                      <a:pt x="80" y="363"/>
                    </a:lnTo>
                    <a:lnTo>
                      <a:pt x="80" y="363"/>
                    </a:lnTo>
                    <a:lnTo>
                      <a:pt x="78" y="363"/>
                    </a:lnTo>
                    <a:lnTo>
                      <a:pt x="78" y="363"/>
                    </a:lnTo>
                    <a:lnTo>
                      <a:pt x="78" y="360"/>
                    </a:lnTo>
                    <a:lnTo>
                      <a:pt x="78" y="360"/>
                    </a:lnTo>
                    <a:lnTo>
                      <a:pt x="78" y="363"/>
                    </a:lnTo>
                    <a:lnTo>
                      <a:pt x="76" y="363"/>
                    </a:lnTo>
                    <a:lnTo>
                      <a:pt x="76" y="363"/>
                    </a:lnTo>
                    <a:lnTo>
                      <a:pt x="73" y="363"/>
                    </a:lnTo>
                    <a:lnTo>
                      <a:pt x="73" y="360"/>
                    </a:lnTo>
                    <a:lnTo>
                      <a:pt x="73" y="360"/>
                    </a:lnTo>
                    <a:lnTo>
                      <a:pt x="73" y="358"/>
                    </a:lnTo>
                    <a:lnTo>
                      <a:pt x="73" y="358"/>
                    </a:lnTo>
                    <a:lnTo>
                      <a:pt x="73" y="358"/>
                    </a:lnTo>
                    <a:lnTo>
                      <a:pt x="73" y="356"/>
                    </a:lnTo>
                    <a:lnTo>
                      <a:pt x="73" y="356"/>
                    </a:lnTo>
                    <a:lnTo>
                      <a:pt x="73" y="356"/>
                    </a:lnTo>
                    <a:lnTo>
                      <a:pt x="71" y="356"/>
                    </a:lnTo>
                    <a:lnTo>
                      <a:pt x="71" y="356"/>
                    </a:lnTo>
                    <a:lnTo>
                      <a:pt x="71" y="356"/>
                    </a:lnTo>
                    <a:lnTo>
                      <a:pt x="71" y="356"/>
                    </a:lnTo>
                    <a:lnTo>
                      <a:pt x="69" y="356"/>
                    </a:lnTo>
                    <a:lnTo>
                      <a:pt x="69" y="356"/>
                    </a:lnTo>
                    <a:lnTo>
                      <a:pt x="69" y="356"/>
                    </a:lnTo>
                    <a:lnTo>
                      <a:pt x="66" y="356"/>
                    </a:lnTo>
                    <a:lnTo>
                      <a:pt x="66" y="356"/>
                    </a:lnTo>
                    <a:lnTo>
                      <a:pt x="66" y="356"/>
                    </a:lnTo>
                    <a:lnTo>
                      <a:pt x="66" y="356"/>
                    </a:lnTo>
                    <a:lnTo>
                      <a:pt x="64" y="356"/>
                    </a:lnTo>
                    <a:lnTo>
                      <a:pt x="64" y="356"/>
                    </a:lnTo>
                    <a:lnTo>
                      <a:pt x="64" y="353"/>
                    </a:lnTo>
                    <a:lnTo>
                      <a:pt x="64" y="353"/>
                    </a:lnTo>
                    <a:lnTo>
                      <a:pt x="64" y="351"/>
                    </a:lnTo>
                    <a:lnTo>
                      <a:pt x="64" y="351"/>
                    </a:lnTo>
                    <a:lnTo>
                      <a:pt x="64" y="351"/>
                    </a:lnTo>
                    <a:lnTo>
                      <a:pt x="61" y="351"/>
                    </a:lnTo>
                    <a:lnTo>
                      <a:pt x="61" y="351"/>
                    </a:lnTo>
                    <a:lnTo>
                      <a:pt x="59" y="351"/>
                    </a:lnTo>
                    <a:lnTo>
                      <a:pt x="59" y="351"/>
                    </a:lnTo>
                    <a:lnTo>
                      <a:pt x="59" y="353"/>
                    </a:lnTo>
                    <a:lnTo>
                      <a:pt x="59" y="353"/>
                    </a:lnTo>
                    <a:lnTo>
                      <a:pt x="59" y="356"/>
                    </a:lnTo>
                    <a:lnTo>
                      <a:pt x="59" y="356"/>
                    </a:lnTo>
                    <a:lnTo>
                      <a:pt x="59" y="356"/>
                    </a:lnTo>
                    <a:lnTo>
                      <a:pt x="59" y="356"/>
                    </a:lnTo>
                    <a:lnTo>
                      <a:pt x="59" y="358"/>
                    </a:lnTo>
                    <a:lnTo>
                      <a:pt x="59" y="358"/>
                    </a:lnTo>
                    <a:lnTo>
                      <a:pt x="57" y="358"/>
                    </a:lnTo>
                    <a:lnTo>
                      <a:pt x="57" y="356"/>
                    </a:lnTo>
                    <a:lnTo>
                      <a:pt x="57" y="356"/>
                    </a:lnTo>
                    <a:lnTo>
                      <a:pt x="57" y="356"/>
                    </a:lnTo>
                    <a:lnTo>
                      <a:pt x="57" y="356"/>
                    </a:lnTo>
                    <a:lnTo>
                      <a:pt x="54" y="356"/>
                    </a:lnTo>
                    <a:lnTo>
                      <a:pt x="54" y="356"/>
                    </a:lnTo>
                    <a:lnTo>
                      <a:pt x="54" y="353"/>
                    </a:lnTo>
                    <a:lnTo>
                      <a:pt x="54" y="353"/>
                    </a:lnTo>
                    <a:lnTo>
                      <a:pt x="54" y="351"/>
                    </a:lnTo>
                    <a:lnTo>
                      <a:pt x="54" y="351"/>
                    </a:lnTo>
                    <a:lnTo>
                      <a:pt x="54" y="353"/>
                    </a:lnTo>
                    <a:lnTo>
                      <a:pt x="52" y="353"/>
                    </a:lnTo>
                    <a:lnTo>
                      <a:pt x="52" y="351"/>
                    </a:lnTo>
                    <a:lnTo>
                      <a:pt x="52" y="351"/>
                    </a:lnTo>
                    <a:lnTo>
                      <a:pt x="52" y="351"/>
                    </a:lnTo>
                    <a:lnTo>
                      <a:pt x="52" y="349"/>
                    </a:lnTo>
                    <a:lnTo>
                      <a:pt x="52" y="349"/>
                    </a:lnTo>
                    <a:lnTo>
                      <a:pt x="52" y="349"/>
                    </a:lnTo>
                    <a:lnTo>
                      <a:pt x="50" y="349"/>
                    </a:lnTo>
                    <a:lnTo>
                      <a:pt x="50" y="349"/>
                    </a:lnTo>
                    <a:lnTo>
                      <a:pt x="50" y="346"/>
                    </a:lnTo>
                    <a:lnTo>
                      <a:pt x="50" y="346"/>
                    </a:lnTo>
                    <a:lnTo>
                      <a:pt x="50" y="346"/>
                    </a:lnTo>
                    <a:lnTo>
                      <a:pt x="50" y="344"/>
                    </a:lnTo>
                    <a:lnTo>
                      <a:pt x="50" y="344"/>
                    </a:lnTo>
                    <a:lnTo>
                      <a:pt x="50" y="341"/>
                    </a:lnTo>
                    <a:lnTo>
                      <a:pt x="50" y="341"/>
                    </a:lnTo>
                    <a:lnTo>
                      <a:pt x="50" y="339"/>
                    </a:lnTo>
                    <a:lnTo>
                      <a:pt x="47" y="339"/>
                    </a:lnTo>
                    <a:lnTo>
                      <a:pt x="47" y="341"/>
                    </a:lnTo>
                    <a:lnTo>
                      <a:pt x="47" y="341"/>
                    </a:lnTo>
                    <a:lnTo>
                      <a:pt x="47" y="341"/>
                    </a:lnTo>
                    <a:lnTo>
                      <a:pt x="47" y="341"/>
                    </a:lnTo>
                    <a:lnTo>
                      <a:pt x="47" y="341"/>
                    </a:lnTo>
                    <a:lnTo>
                      <a:pt x="47" y="339"/>
                    </a:lnTo>
                    <a:lnTo>
                      <a:pt x="47" y="339"/>
                    </a:lnTo>
                    <a:lnTo>
                      <a:pt x="47" y="337"/>
                    </a:lnTo>
                    <a:lnTo>
                      <a:pt x="45" y="337"/>
                    </a:lnTo>
                    <a:lnTo>
                      <a:pt x="45" y="337"/>
                    </a:lnTo>
                    <a:lnTo>
                      <a:pt x="45" y="337"/>
                    </a:lnTo>
                    <a:lnTo>
                      <a:pt x="45" y="337"/>
                    </a:lnTo>
                    <a:lnTo>
                      <a:pt x="45" y="337"/>
                    </a:lnTo>
                    <a:lnTo>
                      <a:pt x="45" y="339"/>
                    </a:lnTo>
                    <a:lnTo>
                      <a:pt x="43" y="339"/>
                    </a:lnTo>
                    <a:lnTo>
                      <a:pt x="43" y="337"/>
                    </a:lnTo>
                    <a:lnTo>
                      <a:pt x="43" y="337"/>
                    </a:lnTo>
                    <a:lnTo>
                      <a:pt x="43" y="337"/>
                    </a:lnTo>
                    <a:lnTo>
                      <a:pt x="43" y="337"/>
                    </a:lnTo>
                    <a:lnTo>
                      <a:pt x="43" y="337"/>
                    </a:lnTo>
                    <a:lnTo>
                      <a:pt x="43" y="334"/>
                    </a:lnTo>
                    <a:lnTo>
                      <a:pt x="43" y="334"/>
                    </a:lnTo>
                    <a:lnTo>
                      <a:pt x="40" y="334"/>
                    </a:lnTo>
                    <a:lnTo>
                      <a:pt x="40" y="337"/>
                    </a:lnTo>
                    <a:lnTo>
                      <a:pt x="40" y="337"/>
                    </a:lnTo>
                    <a:lnTo>
                      <a:pt x="40" y="337"/>
                    </a:lnTo>
                    <a:lnTo>
                      <a:pt x="40" y="334"/>
                    </a:lnTo>
                    <a:lnTo>
                      <a:pt x="40" y="334"/>
                    </a:lnTo>
                    <a:lnTo>
                      <a:pt x="40" y="334"/>
                    </a:lnTo>
                    <a:lnTo>
                      <a:pt x="40" y="334"/>
                    </a:lnTo>
                    <a:lnTo>
                      <a:pt x="38" y="334"/>
                    </a:lnTo>
                    <a:lnTo>
                      <a:pt x="38" y="332"/>
                    </a:lnTo>
                    <a:lnTo>
                      <a:pt x="38" y="332"/>
                    </a:lnTo>
                    <a:lnTo>
                      <a:pt x="40" y="332"/>
                    </a:lnTo>
                    <a:lnTo>
                      <a:pt x="40" y="332"/>
                    </a:lnTo>
                    <a:lnTo>
                      <a:pt x="40" y="332"/>
                    </a:lnTo>
                    <a:lnTo>
                      <a:pt x="40" y="332"/>
                    </a:lnTo>
                    <a:lnTo>
                      <a:pt x="43" y="332"/>
                    </a:lnTo>
                    <a:lnTo>
                      <a:pt x="43" y="332"/>
                    </a:lnTo>
                    <a:lnTo>
                      <a:pt x="40" y="332"/>
                    </a:lnTo>
                    <a:lnTo>
                      <a:pt x="40" y="330"/>
                    </a:lnTo>
                    <a:lnTo>
                      <a:pt x="40" y="330"/>
                    </a:lnTo>
                    <a:lnTo>
                      <a:pt x="40" y="330"/>
                    </a:lnTo>
                    <a:lnTo>
                      <a:pt x="40" y="327"/>
                    </a:lnTo>
                    <a:lnTo>
                      <a:pt x="40" y="327"/>
                    </a:lnTo>
                    <a:lnTo>
                      <a:pt x="40" y="327"/>
                    </a:lnTo>
                    <a:lnTo>
                      <a:pt x="38" y="327"/>
                    </a:lnTo>
                    <a:lnTo>
                      <a:pt x="38" y="327"/>
                    </a:lnTo>
                    <a:lnTo>
                      <a:pt x="38" y="330"/>
                    </a:lnTo>
                    <a:lnTo>
                      <a:pt x="38" y="330"/>
                    </a:lnTo>
                    <a:lnTo>
                      <a:pt x="38" y="330"/>
                    </a:lnTo>
                    <a:lnTo>
                      <a:pt x="38" y="332"/>
                    </a:lnTo>
                    <a:lnTo>
                      <a:pt x="38" y="332"/>
                    </a:lnTo>
                    <a:lnTo>
                      <a:pt x="35" y="332"/>
                    </a:lnTo>
                    <a:lnTo>
                      <a:pt x="35" y="330"/>
                    </a:lnTo>
                    <a:lnTo>
                      <a:pt x="35" y="330"/>
                    </a:lnTo>
                    <a:lnTo>
                      <a:pt x="35" y="330"/>
                    </a:lnTo>
                    <a:lnTo>
                      <a:pt x="35" y="327"/>
                    </a:lnTo>
                    <a:lnTo>
                      <a:pt x="35" y="327"/>
                    </a:lnTo>
                    <a:lnTo>
                      <a:pt x="35" y="327"/>
                    </a:lnTo>
                    <a:lnTo>
                      <a:pt x="35" y="325"/>
                    </a:lnTo>
                    <a:lnTo>
                      <a:pt x="35" y="325"/>
                    </a:lnTo>
                    <a:lnTo>
                      <a:pt x="33" y="325"/>
                    </a:lnTo>
                    <a:lnTo>
                      <a:pt x="33" y="322"/>
                    </a:lnTo>
                    <a:lnTo>
                      <a:pt x="33" y="322"/>
                    </a:lnTo>
                    <a:lnTo>
                      <a:pt x="33" y="322"/>
                    </a:lnTo>
                    <a:lnTo>
                      <a:pt x="33" y="320"/>
                    </a:lnTo>
                    <a:lnTo>
                      <a:pt x="33" y="320"/>
                    </a:lnTo>
                    <a:lnTo>
                      <a:pt x="33" y="320"/>
                    </a:lnTo>
                    <a:lnTo>
                      <a:pt x="33" y="320"/>
                    </a:lnTo>
                    <a:lnTo>
                      <a:pt x="33" y="318"/>
                    </a:lnTo>
                    <a:lnTo>
                      <a:pt x="33" y="318"/>
                    </a:lnTo>
                    <a:lnTo>
                      <a:pt x="33" y="318"/>
                    </a:lnTo>
                    <a:lnTo>
                      <a:pt x="31" y="318"/>
                    </a:lnTo>
                    <a:lnTo>
                      <a:pt x="31" y="318"/>
                    </a:lnTo>
                    <a:lnTo>
                      <a:pt x="31" y="318"/>
                    </a:lnTo>
                    <a:lnTo>
                      <a:pt x="31" y="318"/>
                    </a:lnTo>
                    <a:lnTo>
                      <a:pt x="28" y="318"/>
                    </a:lnTo>
                    <a:lnTo>
                      <a:pt x="28" y="318"/>
                    </a:lnTo>
                    <a:lnTo>
                      <a:pt x="28" y="315"/>
                    </a:lnTo>
                    <a:lnTo>
                      <a:pt x="26" y="315"/>
                    </a:lnTo>
                    <a:lnTo>
                      <a:pt x="26" y="318"/>
                    </a:lnTo>
                    <a:lnTo>
                      <a:pt x="26" y="318"/>
                    </a:lnTo>
                    <a:lnTo>
                      <a:pt x="26" y="318"/>
                    </a:lnTo>
                    <a:lnTo>
                      <a:pt x="26" y="320"/>
                    </a:lnTo>
                    <a:lnTo>
                      <a:pt x="26" y="320"/>
                    </a:lnTo>
                    <a:lnTo>
                      <a:pt x="26" y="320"/>
                    </a:lnTo>
                    <a:lnTo>
                      <a:pt x="26" y="320"/>
                    </a:lnTo>
                    <a:lnTo>
                      <a:pt x="26" y="320"/>
                    </a:lnTo>
                    <a:lnTo>
                      <a:pt x="26" y="318"/>
                    </a:lnTo>
                    <a:lnTo>
                      <a:pt x="26" y="318"/>
                    </a:lnTo>
                    <a:lnTo>
                      <a:pt x="26" y="318"/>
                    </a:lnTo>
                    <a:lnTo>
                      <a:pt x="24" y="318"/>
                    </a:lnTo>
                    <a:lnTo>
                      <a:pt x="24" y="318"/>
                    </a:lnTo>
                    <a:lnTo>
                      <a:pt x="24" y="318"/>
                    </a:lnTo>
                    <a:lnTo>
                      <a:pt x="24" y="318"/>
                    </a:lnTo>
                    <a:lnTo>
                      <a:pt x="24" y="320"/>
                    </a:lnTo>
                    <a:lnTo>
                      <a:pt x="24" y="320"/>
                    </a:lnTo>
                    <a:lnTo>
                      <a:pt x="24" y="322"/>
                    </a:lnTo>
                    <a:lnTo>
                      <a:pt x="21" y="322"/>
                    </a:lnTo>
                    <a:lnTo>
                      <a:pt x="21" y="322"/>
                    </a:lnTo>
                    <a:lnTo>
                      <a:pt x="21" y="325"/>
                    </a:lnTo>
                    <a:lnTo>
                      <a:pt x="21" y="325"/>
                    </a:lnTo>
                    <a:lnTo>
                      <a:pt x="21" y="325"/>
                    </a:lnTo>
                    <a:lnTo>
                      <a:pt x="21" y="325"/>
                    </a:lnTo>
                    <a:lnTo>
                      <a:pt x="21" y="325"/>
                    </a:lnTo>
                    <a:lnTo>
                      <a:pt x="19" y="325"/>
                    </a:lnTo>
                    <a:lnTo>
                      <a:pt x="19" y="325"/>
                    </a:lnTo>
                    <a:lnTo>
                      <a:pt x="19" y="322"/>
                    </a:lnTo>
                    <a:lnTo>
                      <a:pt x="19" y="322"/>
                    </a:lnTo>
                    <a:lnTo>
                      <a:pt x="19" y="320"/>
                    </a:lnTo>
                    <a:lnTo>
                      <a:pt x="19" y="320"/>
                    </a:lnTo>
                    <a:lnTo>
                      <a:pt x="19" y="318"/>
                    </a:lnTo>
                    <a:lnTo>
                      <a:pt x="19" y="318"/>
                    </a:lnTo>
                    <a:lnTo>
                      <a:pt x="19" y="318"/>
                    </a:lnTo>
                    <a:lnTo>
                      <a:pt x="19" y="315"/>
                    </a:lnTo>
                    <a:lnTo>
                      <a:pt x="19" y="315"/>
                    </a:lnTo>
                    <a:lnTo>
                      <a:pt x="19" y="315"/>
                    </a:lnTo>
                    <a:lnTo>
                      <a:pt x="19" y="313"/>
                    </a:lnTo>
                    <a:lnTo>
                      <a:pt x="19" y="313"/>
                    </a:lnTo>
                    <a:lnTo>
                      <a:pt x="19" y="313"/>
                    </a:lnTo>
                    <a:lnTo>
                      <a:pt x="19" y="311"/>
                    </a:lnTo>
                    <a:lnTo>
                      <a:pt x="19" y="311"/>
                    </a:lnTo>
                    <a:lnTo>
                      <a:pt x="19" y="308"/>
                    </a:lnTo>
                    <a:lnTo>
                      <a:pt x="19" y="308"/>
                    </a:lnTo>
                    <a:lnTo>
                      <a:pt x="19" y="308"/>
                    </a:lnTo>
                    <a:lnTo>
                      <a:pt x="19" y="306"/>
                    </a:lnTo>
                    <a:lnTo>
                      <a:pt x="19" y="306"/>
                    </a:lnTo>
                    <a:lnTo>
                      <a:pt x="19" y="306"/>
                    </a:lnTo>
                    <a:lnTo>
                      <a:pt x="19" y="304"/>
                    </a:lnTo>
                    <a:lnTo>
                      <a:pt x="17" y="304"/>
                    </a:lnTo>
                    <a:lnTo>
                      <a:pt x="17" y="304"/>
                    </a:lnTo>
                    <a:lnTo>
                      <a:pt x="19" y="304"/>
                    </a:lnTo>
                    <a:lnTo>
                      <a:pt x="19" y="301"/>
                    </a:lnTo>
                    <a:lnTo>
                      <a:pt x="19" y="301"/>
                    </a:lnTo>
                    <a:lnTo>
                      <a:pt x="19" y="299"/>
                    </a:lnTo>
                    <a:lnTo>
                      <a:pt x="19" y="299"/>
                    </a:lnTo>
                    <a:lnTo>
                      <a:pt x="19" y="299"/>
                    </a:lnTo>
                    <a:lnTo>
                      <a:pt x="19" y="296"/>
                    </a:lnTo>
                    <a:lnTo>
                      <a:pt x="19" y="296"/>
                    </a:lnTo>
                    <a:lnTo>
                      <a:pt x="19" y="296"/>
                    </a:lnTo>
                    <a:lnTo>
                      <a:pt x="19" y="294"/>
                    </a:lnTo>
                    <a:lnTo>
                      <a:pt x="19" y="294"/>
                    </a:lnTo>
                    <a:lnTo>
                      <a:pt x="19" y="292"/>
                    </a:lnTo>
                    <a:lnTo>
                      <a:pt x="19" y="292"/>
                    </a:lnTo>
                    <a:lnTo>
                      <a:pt x="19" y="292"/>
                    </a:lnTo>
                    <a:lnTo>
                      <a:pt x="19" y="289"/>
                    </a:lnTo>
                    <a:lnTo>
                      <a:pt x="19" y="289"/>
                    </a:lnTo>
                    <a:lnTo>
                      <a:pt x="19" y="289"/>
                    </a:lnTo>
                    <a:lnTo>
                      <a:pt x="19" y="287"/>
                    </a:lnTo>
                    <a:lnTo>
                      <a:pt x="19" y="287"/>
                    </a:lnTo>
                    <a:lnTo>
                      <a:pt x="19" y="287"/>
                    </a:lnTo>
                    <a:lnTo>
                      <a:pt x="19" y="287"/>
                    </a:lnTo>
                    <a:lnTo>
                      <a:pt x="19" y="285"/>
                    </a:lnTo>
                    <a:lnTo>
                      <a:pt x="21" y="285"/>
                    </a:lnTo>
                    <a:lnTo>
                      <a:pt x="21" y="285"/>
                    </a:lnTo>
                    <a:lnTo>
                      <a:pt x="21" y="285"/>
                    </a:lnTo>
                    <a:lnTo>
                      <a:pt x="21" y="282"/>
                    </a:lnTo>
                    <a:lnTo>
                      <a:pt x="21" y="282"/>
                    </a:lnTo>
                    <a:lnTo>
                      <a:pt x="21" y="282"/>
                    </a:lnTo>
                    <a:lnTo>
                      <a:pt x="21" y="280"/>
                    </a:lnTo>
                    <a:lnTo>
                      <a:pt x="21" y="280"/>
                    </a:lnTo>
                    <a:lnTo>
                      <a:pt x="21" y="280"/>
                    </a:lnTo>
                    <a:lnTo>
                      <a:pt x="21" y="280"/>
                    </a:lnTo>
                    <a:lnTo>
                      <a:pt x="21" y="277"/>
                    </a:lnTo>
                    <a:lnTo>
                      <a:pt x="21" y="277"/>
                    </a:lnTo>
                    <a:lnTo>
                      <a:pt x="21" y="277"/>
                    </a:lnTo>
                    <a:lnTo>
                      <a:pt x="21" y="277"/>
                    </a:lnTo>
                    <a:lnTo>
                      <a:pt x="24" y="277"/>
                    </a:lnTo>
                    <a:lnTo>
                      <a:pt x="24" y="277"/>
                    </a:lnTo>
                    <a:lnTo>
                      <a:pt x="24" y="275"/>
                    </a:lnTo>
                    <a:lnTo>
                      <a:pt x="24" y="275"/>
                    </a:lnTo>
                    <a:lnTo>
                      <a:pt x="21" y="275"/>
                    </a:lnTo>
                    <a:lnTo>
                      <a:pt x="21" y="275"/>
                    </a:lnTo>
                    <a:lnTo>
                      <a:pt x="21" y="275"/>
                    </a:lnTo>
                    <a:lnTo>
                      <a:pt x="21" y="275"/>
                    </a:lnTo>
                    <a:lnTo>
                      <a:pt x="21" y="273"/>
                    </a:lnTo>
                    <a:lnTo>
                      <a:pt x="21" y="273"/>
                    </a:lnTo>
                    <a:lnTo>
                      <a:pt x="21" y="273"/>
                    </a:lnTo>
                    <a:lnTo>
                      <a:pt x="21" y="270"/>
                    </a:lnTo>
                    <a:lnTo>
                      <a:pt x="21" y="270"/>
                    </a:lnTo>
                    <a:lnTo>
                      <a:pt x="24" y="270"/>
                    </a:lnTo>
                    <a:lnTo>
                      <a:pt x="24" y="268"/>
                    </a:lnTo>
                    <a:lnTo>
                      <a:pt x="24" y="268"/>
                    </a:lnTo>
                    <a:lnTo>
                      <a:pt x="26" y="268"/>
                    </a:lnTo>
                    <a:lnTo>
                      <a:pt x="26" y="268"/>
                    </a:lnTo>
                    <a:lnTo>
                      <a:pt x="26" y="268"/>
                    </a:lnTo>
                    <a:lnTo>
                      <a:pt x="26" y="268"/>
                    </a:lnTo>
                    <a:lnTo>
                      <a:pt x="26" y="266"/>
                    </a:lnTo>
                    <a:lnTo>
                      <a:pt x="26" y="266"/>
                    </a:lnTo>
                    <a:lnTo>
                      <a:pt x="26" y="266"/>
                    </a:lnTo>
                    <a:lnTo>
                      <a:pt x="26" y="263"/>
                    </a:lnTo>
                    <a:lnTo>
                      <a:pt x="28" y="263"/>
                    </a:lnTo>
                    <a:lnTo>
                      <a:pt x="28" y="263"/>
                    </a:lnTo>
                    <a:lnTo>
                      <a:pt x="28" y="263"/>
                    </a:lnTo>
                    <a:lnTo>
                      <a:pt x="28" y="261"/>
                    </a:lnTo>
                    <a:lnTo>
                      <a:pt x="28" y="261"/>
                    </a:lnTo>
                    <a:lnTo>
                      <a:pt x="28" y="258"/>
                    </a:lnTo>
                    <a:lnTo>
                      <a:pt x="31" y="258"/>
                    </a:lnTo>
                    <a:lnTo>
                      <a:pt x="31" y="258"/>
                    </a:lnTo>
                    <a:lnTo>
                      <a:pt x="31" y="258"/>
                    </a:lnTo>
                    <a:lnTo>
                      <a:pt x="31" y="256"/>
                    </a:lnTo>
                    <a:lnTo>
                      <a:pt x="31" y="256"/>
                    </a:lnTo>
                    <a:lnTo>
                      <a:pt x="31" y="256"/>
                    </a:lnTo>
                    <a:lnTo>
                      <a:pt x="31" y="254"/>
                    </a:lnTo>
                    <a:lnTo>
                      <a:pt x="31" y="254"/>
                    </a:lnTo>
                    <a:lnTo>
                      <a:pt x="31" y="254"/>
                    </a:lnTo>
                    <a:lnTo>
                      <a:pt x="31" y="254"/>
                    </a:lnTo>
                    <a:lnTo>
                      <a:pt x="31" y="251"/>
                    </a:lnTo>
                    <a:lnTo>
                      <a:pt x="31" y="251"/>
                    </a:lnTo>
                    <a:lnTo>
                      <a:pt x="31" y="249"/>
                    </a:lnTo>
                    <a:lnTo>
                      <a:pt x="31" y="249"/>
                    </a:lnTo>
                    <a:lnTo>
                      <a:pt x="31" y="249"/>
                    </a:lnTo>
                    <a:lnTo>
                      <a:pt x="31" y="247"/>
                    </a:lnTo>
                    <a:lnTo>
                      <a:pt x="33" y="247"/>
                    </a:lnTo>
                    <a:lnTo>
                      <a:pt x="33" y="247"/>
                    </a:lnTo>
                    <a:lnTo>
                      <a:pt x="33" y="247"/>
                    </a:lnTo>
                    <a:lnTo>
                      <a:pt x="33" y="247"/>
                    </a:lnTo>
                    <a:lnTo>
                      <a:pt x="33" y="247"/>
                    </a:lnTo>
                    <a:lnTo>
                      <a:pt x="35" y="247"/>
                    </a:lnTo>
                    <a:lnTo>
                      <a:pt x="35" y="244"/>
                    </a:lnTo>
                    <a:lnTo>
                      <a:pt x="35" y="244"/>
                    </a:lnTo>
                    <a:lnTo>
                      <a:pt x="35" y="242"/>
                    </a:lnTo>
                    <a:lnTo>
                      <a:pt x="35" y="242"/>
                    </a:lnTo>
                    <a:lnTo>
                      <a:pt x="38" y="242"/>
                    </a:lnTo>
                    <a:lnTo>
                      <a:pt x="38" y="242"/>
                    </a:lnTo>
                    <a:lnTo>
                      <a:pt x="38" y="242"/>
                    </a:lnTo>
                    <a:lnTo>
                      <a:pt x="38" y="240"/>
                    </a:lnTo>
                    <a:lnTo>
                      <a:pt x="38" y="240"/>
                    </a:lnTo>
                    <a:lnTo>
                      <a:pt x="38" y="240"/>
                    </a:lnTo>
                    <a:lnTo>
                      <a:pt x="40" y="240"/>
                    </a:lnTo>
                    <a:lnTo>
                      <a:pt x="40" y="237"/>
                    </a:lnTo>
                    <a:lnTo>
                      <a:pt x="40" y="237"/>
                    </a:lnTo>
                    <a:lnTo>
                      <a:pt x="40" y="237"/>
                    </a:lnTo>
                    <a:lnTo>
                      <a:pt x="40" y="237"/>
                    </a:lnTo>
                    <a:lnTo>
                      <a:pt x="40" y="237"/>
                    </a:lnTo>
                    <a:lnTo>
                      <a:pt x="40" y="235"/>
                    </a:lnTo>
                    <a:lnTo>
                      <a:pt x="43" y="235"/>
                    </a:lnTo>
                    <a:lnTo>
                      <a:pt x="43" y="235"/>
                    </a:lnTo>
                    <a:lnTo>
                      <a:pt x="43" y="232"/>
                    </a:lnTo>
                    <a:lnTo>
                      <a:pt x="43" y="232"/>
                    </a:lnTo>
                    <a:lnTo>
                      <a:pt x="43" y="232"/>
                    </a:lnTo>
                    <a:lnTo>
                      <a:pt x="45" y="232"/>
                    </a:lnTo>
                    <a:lnTo>
                      <a:pt x="45" y="230"/>
                    </a:lnTo>
                    <a:lnTo>
                      <a:pt x="45" y="230"/>
                    </a:lnTo>
                    <a:lnTo>
                      <a:pt x="45" y="228"/>
                    </a:lnTo>
                    <a:lnTo>
                      <a:pt x="45" y="228"/>
                    </a:lnTo>
                    <a:lnTo>
                      <a:pt x="45" y="228"/>
                    </a:lnTo>
                    <a:lnTo>
                      <a:pt x="45" y="228"/>
                    </a:lnTo>
                    <a:lnTo>
                      <a:pt x="45" y="225"/>
                    </a:lnTo>
                    <a:lnTo>
                      <a:pt x="45" y="225"/>
                    </a:lnTo>
                    <a:lnTo>
                      <a:pt x="47" y="225"/>
                    </a:lnTo>
                    <a:lnTo>
                      <a:pt x="47" y="225"/>
                    </a:lnTo>
                    <a:lnTo>
                      <a:pt x="47" y="225"/>
                    </a:lnTo>
                    <a:lnTo>
                      <a:pt x="47" y="223"/>
                    </a:lnTo>
                    <a:lnTo>
                      <a:pt x="47" y="223"/>
                    </a:lnTo>
                    <a:lnTo>
                      <a:pt x="47" y="223"/>
                    </a:lnTo>
                    <a:lnTo>
                      <a:pt x="50" y="223"/>
                    </a:lnTo>
                    <a:lnTo>
                      <a:pt x="50" y="221"/>
                    </a:lnTo>
                    <a:lnTo>
                      <a:pt x="50" y="221"/>
                    </a:lnTo>
                    <a:lnTo>
                      <a:pt x="47" y="221"/>
                    </a:lnTo>
                    <a:lnTo>
                      <a:pt x="47" y="218"/>
                    </a:lnTo>
                    <a:lnTo>
                      <a:pt x="47" y="218"/>
                    </a:lnTo>
                    <a:lnTo>
                      <a:pt x="47" y="218"/>
                    </a:lnTo>
                    <a:lnTo>
                      <a:pt x="47" y="218"/>
                    </a:lnTo>
                    <a:lnTo>
                      <a:pt x="47" y="216"/>
                    </a:lnTo>
                    <a:lnTo>
                      <a:pt x="47" y="216"/>
                    </a:lnTo>
                    <a:lnTo>
                      <a:pt x="47" y="216"/>
                    </a:lnTo>
                    <a:lnTo>
                      <a:pt x="47" y="213"/>
                    </a:lnTo>
                    <a:lnTo>
                      <a:pt x="47" y="213"/>
                    </a:lnTo>
                    <a:lnTo>
                      <a:pt x="47" y="213"/>
                    </a:lnTo>
                    <a:lnTo>
                      <a:pt x="47" y="213"/>
                    </a:lnTo>
                    <a:lnTo>
                      <a:pt x="45" y="213"/>
                    </a:lnTo>
                    <a:lnTo>
                      <a:pt x="45" y="211"/>
                    </a:lnTo>
                    <a:lnTo>
                      <a:pt x="45" y="211"/>
                    </a:lnTo>
                    <a:lnTo>
                      <a:pt x="45" y="209"/>
                    </a:lnTo>
                    <a:lnTo>
                      <a:pt x="45" y="209"/>
                    </a:lnTo>
                    <a:lnTo>
                      <a:pt x="45" y="209"/>
                    </a:lnTo>
                    <a:lnTo>
                      <a:pt x="45" y="209"/>
                    </a:lnTo>
                    <a:lnTo>
                      <a:pt x="45" y="206"/>
                    </a:lnTo>
                    <a:lnTo>
                      <a:pt x="45" y="206"/>
                    </a:lnTo>
                    <a:lnTo>
                      <a:pt x="45" y="206"/>
                    </a:lnTo>
                    <a:lnTo>
                      <a:pt x="45" y="204"/>
                    </a:lnTo>
                    <a:lnTo>
                      <a:pt x="45" y="204"/>
                    </a:lnTo>
                    <a:lnTo>
                      <a:pt x="45" y="202"/>
                    </a:lnTo>
                    <a:lnTo>
                      <a:pt x="45" y="202"/>
                    </a:lnTo>
                    <a:lnTo>
                      <a:pt x="45" y="202"/>
                    </a:lnTo>
                    <a:lnTo>
                      <a:pt x="45" y="202"/>
                    </a:lnTo>
                    <a:lnTo>
                      <a:pt x="45" y="199"/>
                    </a:lnTo>
                    <a:lnTo>
                      <a:pt x="43" y="199"/>
                    </a:lnTo>
                    <a:lnTo>
                      <a:pt x="43" y="199"/>
                    </a:lnTo>
                    <a:lnTo>
                      <a:pt x="43" y="199"/>
                    </a:lnTo>
                    <a:lnTo>
                      <a:pt x="40" y="199"/>
                    </a:lnTo>
                    <a:lnTo>
                      <a:pt x="40" y="199"/>
                    </a:lnTo>
                    <a:lnTo>
                      <a:pt x="40" y="199"/>
                    </a:lnTo>
                    <a:lnTo>
                      <a:pt x="40" y="197"/>
                    </a:lnTo>
                    <a:lnTo>
                      <a:pt x="40" y="197"/>
                    </a:lnTo>
                    <a:lnTo>
                      <a:pt x="40" y="197"/>
                    </a:lnTo>
                    <a:lnTo>
                      <a:pt x="40" y="194"/>
                    </a:lnTo>
                    <a:lnTo>
                      <a:pt x="40" y="194"/>
                    </a:lnTo>
                    <a:lnTo>
                      <a:pt x="40" y="192"/>
                    </a:lnTo>
                    <a:lnTo>
                      <a:pt x="40" y="192"/>
                    </a:lnTo>
                    <a:lnTo>
                      <a:pt x="40" y="190"/>
                    </a:lnTo>
                    <a:lnTo>
                      <a:pt x="38" y="190"/>
                    </a:lnTo>
                    <a:lnTo>
                      <a:pt x="38" y="190"/>
                    </a:lnTo>
                    <a:lnTo>
                      <a:pt x="38" y="190"/>
                    </a:lnTo>
                    <a:lnTo>
                      <a:pt x="38" y="187"/>
                    </a:lnTo>
                    <a:lnTo>
                      <a:pt x="38" y="187"/>
                    </a:lnTo>
                    <a:lnTo>
                      <a:pt x="38" y="187"/>
                    </a:lnTo>
                    <a:lnTo>
                      <a:pt x="38" y="185"/>
                    </a:lnTo>
                    <a:lnTo>
                      <a:pt x="38" y="185"/>
                    </a:lnTo>
                    <a:lnTo>
                      <a:pt x="40" y="185"/>
                    </a:lnTo>
                    <a:lnTo>
                      <a:pt x="40" y="185"/>
                    </a:lnTo>
                    <a:lnTo>
                      <a:pt x="40" y="183"/>
                    </a:lnTo>
                    <a:lnTo>
                      <a:pt x="40" y="183"/>
                    </a:lnTo>
                    <a:lnTo>
                      <a:pt x="40" y="180"/>
                    </a:lnTo>
                    <a:lnTo>
                      <a:pt x="40" y="180"/>
                    </a:lnTo>
                    <a:lnTo>
                      <a:pt x="40" y="178"/>
                    </a:lnTo>
                    <a:lnTo>
                      <a:pt x="40" y="178"/>
                    </a:lnTo>
                    <a:lnTo>
                      <a:pt x="40" y="178"/>
                    </a:lnTo>
                    <a:lnTo>
                      <a:pt x="38" y="178"/>
                    </a:lnTo>
                    <a:lnTo>
                      <a:pt x="38" y="176"/>
                    </a:lnTo>
                    <a:lnTo>
                      <a:pt x="38" y="176"/>
                    </a:lnTo>
                    <a:lnTo>
                      <a:pt x="38" y="173"/>
                    </a:lnTo>
                    <a:lnTo>
                      <a:pt x="38" y="173"/>
                    </a:lnTo>
                    <a:lnTo>
                      <a:pt x="38" y="171"/>
                    </a:lnTo>
                    <a:lnTo>
                      <a:pt x="38" y="171"/>
                    </a:lnTo>
                    <a:lnTo>
                      <a:pt x="38" y="171"/>
                    </a:lnTo>
                    <a:lnTo>
                      <a:pt x="38" y="168"/>
                    </a:lnTo>
                    <a:lnTo>
                      <a:pt x="38" y="168"/>
                    </a:lnTo>
                    <a:lnTo>
                      <a:pt x="38" y="168"/>
                    </a:lnTo>
                    <a:lnTo>
                      <a:pt x="38" y="168"/>
                    </a:lnTo>
                    <a:lnTo>
                      <a:pt x="35" y="168"/>
                    </a:lnTo>
                    <a:lnTo>
                      <a:pt x="35" y="166"/>
                    </a:lnTo>
                    <a:lnTo>
                      <a:pt x="35" y="166"/>
                    </a:lnTo>
                    <a:lnTo>
                      <a:pt x="35" y="166"/>
                    </a:lnTo>
                    <a:lnTo>
                      <a:pt x="35" y="164"/>
                    </a:lnTo>
                    <a:lnTo>
                      <a:pt x="33" y="164"/>
                    </a:lnTo>
                    <a:lnTo>
                      <a:pt x="33" y="164"/>
                    </a:lnTo>
                    <a:lnTo>
                      <a:pt x="33" y="164"/>
                    </a:lnTo>
                    <a:lnTo>
                      <a:pt x="33" y="161"/>
                    </a:lnTo>
                    <a:lnTo>
                      <a:pt x="33" y="161"/>
                    </a:lnTo>
                    <a:lnTo>
                      <a:pt x="33" y="161"/>
                    </a:lnTo>
                    <a:lnTo>
                      <a:pt x="31" y="161"/>
                    </a:lnTo>
                    <a:lnTo>
                      <a:pt x="31" y="161"/>
                    </a:lnTo>
                    <a:lnTo>
                      <a:pt x="31" y="159"/>
                    </a:lnTo>
                    <a:lnTo>
                      <a:pt x="31" y="159"/>
                    </a:lnTo>
                    <a:lnTo>
                      <a:pt x="31" y="159"/>
                    </a:lnTo>
                    <a:lnTo>
                      <a:pt x="28" y="159"/>
                    </a:lnTo>
                    <a:lnTo>
                      <a:pt x="28" y="159"/>
                    </a:lnTo>
                    <a:lnTo>
                      <a:pt x="28" y="159"/>
                    </a:lnTo>
                    <a:lnTo>
                      <a:pt x="26" y="159"/>
                    </a:lnTo>
                    <a:lnTo>
                      <a:pt x="26" y="157"/>
                    </a:lnTo>
                    <a:lnTo>
                      <a:pt x="26" y="157"/>
                    </a:lnTo>
                    <a:lnTo>
                      <a:pt x="26" y="157"/>
                    </a:lnTo>
                    <a:lnTo>
                      <a:pt x="26" y="154"/>
                    </a:lnTo>
                    <a:lnTo>
                      <a:pt x="26" y="154"/>
                    </a:lnTo>
                    <a:lnTo>
                      <a:pt x="26" y="154"/>
                    </a:lnTo>
                    <a:lnTo>
                      <a:pt x="24" y="154"/>
                    </a:lnTo>
                    <a:lnTo>
                      <a:pt x="24" y="152"/>
                    </a:lnTo>
                    <a:lnTo>
                      <a:pt x="24" y="152"/>
                    </a:lnTo>
                    <a:lnTo>
                      <a:pt x="24" y="152"/>
                    </a:lnTo>
                    <a:lnTo>
                      <a:pt x="24" y="149"/>
                    </a:lnTo>
                    <a:lnTo>
                      <a:pt x="24" y="149"/>
                    </a:lnTo>
                    <a:lnTo>
                      <a:pt x="21" y="149"/>
                    </a:lnTo>
                    <a:lnTo>
                      <a:pt x="21" y="149"/>
                    </a:lnTo>
                    <a:lnTo>
                      <a:pt x="21" y="149"/>
                    </a:lnTo>
                    <a:lnTo>
                      <a:pt x="21" y="147"/>
                    </a:lnTo>
                    <a:lnTo>
                      <a:pt x="21" y="147"/>
                    </a:lnTo>
                    <a:lnTo>
                      <a:pt x="21" y="147"/>
                    </a:lnTo>
                    <a:lnTo>
                      <a:pt x="19" y="147"/>
                    </a:lnTo>
                    <a:lnTo>
                      <a:pt x="19" y="145"/>
                    </a:lnTo>
                    <a:lnTo>
                      <a:pt x="19" y="145"/>
                    </a:lnTo>
                    <a:lnTo>
                      <a:pt x="19" y="145"/>
                    </a:lnTo>
                    <a:lnTo>
                      <a:pt x="19" y="142"/>
                    </a:lnTo>
                    <a:lnTo>
                      <a:pt x="19" y="142"/>
                    </a:lnTo>
                    <a:lnTo>
                      <a:pt x="19" y="140"/>
                    </a:lnTo>
                    <a:lnTo>
                      <a:pt x="19" y="140"/>
                    </a:lnTo>
                    <a:lnTo>
                      <a:pt x="19" y="140"/>
                    </a:lnTo>
                    <a:lnTo>
                      <a:pt x="19" y="140"/>
                    </a:lnTo>
                    <a:lnTo>
                      <a:pt x="19" y="138"/>
                    </a:lnTo>
                    <a:lnTo>
                      <a:pt x="19" y="138"/>
                    </a:lnTo>
                    <a:lnTo>
                      <a:pt x="19" y="135"/>
                    </a:lnTo>
                    <a:lnTo>
                      <a:pt x="19" y="135"/>
                    </a:lnTo>
                    <a:lnTo>
                      <a:pt x="19" y="135"/>
                    </a:lnTo>
                    <a:lnTo>
                      <a:pt x="19" y="133"/>
                    </a:lnTo>
                    <a:lnTo>
                      <a:pt x="19" y="133"/>
                    </a:lnTo>
                    <a:lnTo>
                      <a:pt x="19" y="133"/>
                    </a:lnTo>
                    <a:lnTo>
                      <a:pt x="21" y="133"/>
                    </a:lnTo>
                    <a:lnTo>
                      <a:pt x="21" y="133"/>
                    </a:lnTo>
                    <a:lnTo>
                      <a:pt x="21" y="133"/>
                    </a:lnTo>
                    <a:lnTo>
                      <a:pt x="21" y="133"/>
                    </a:lnTo>
                    <a:lnTo>
                      <a:pt x="21" y="133"/>
                    </a:lnTo>
                    <a:lnTo>
                      <a:pt x="21" y="131"/>
                    </a:lnTo>
                    <a:lnTo>
                      <a:pt x="21" y="131"/>
                    </a:lnTo>
                    <a:lnTo>
                      <a:pt x="24" y="131"/>
                    </a:lnTo>
                    <a:lnTo>
                      <a:pt x="24" y="131"/>
                    </a:lnTo>
                    <a:lnTo>
                      <a:pt x="26" y="131"/>
                    </a:lnTo>
                    <a:lnTo>
                      <a:pt x="26" y="131"/>
                    </a:lnTo>
                    <a:lnTo>
                      <a:pt x="26" y="131"/>
                    </a:lnTo>
                    <a:lnTo>
                      <a:pt x="26" y="131"/>
                    </a:lnTo>
                    <a:lnTo>
                      <a:pt x="26" y="128"/>
                    </a:lnTo>
                    <a:lnTo>
                      <a:pt x="26" y="128"/>
                    </a:lnTo>
                    <a:lnTo>
                      <a:pt x="26" y="128"/>
                    </a:lnTo>
                    <a:lnTo>
                      <a:pt x="26" y="126"/>
                    </a:lnTo>
                    <a:lnTo>
                      <a:pt x="26" y="126"/>
                    </a:lnTo>
                    <a:lnTo>
                      <a:pt x="26" y="123"/>
                    </a:lnTo>
                    <a:lnTo>
                      <a:pt x="26" y="123"/>
                    </a:lnTo>
                    <a:lnTo>
                      <a:pt x="26" y="123"/>
                    </a:lnTo>
                    <a:lnTo>
                      <a:pt x="26" y="121"/>
                    </a:lnTo>
                    <a:lnTo>
                      <a:pt x="26" y="121"/>
                    </a:lnTo>
                    <a:lnTo>
                      <a:pt x="26" y="121"/>
                    </a:lnTo>
                    <a:lnTo>
                      <a:pt x="26" y="119"/>
                    </a:lnTo>
                    <a:lnTo>
                      <a:pt x="26" y="119"/>
                    </a:lnTo>
                    <a:lnTo>
                      <a:pt x="26" y="119"/>
                    </a:lnTo>
                    <a:lnTo>
                      <a:pt x="26" y="119"/>
                    </a:lnTo>
                    <a:lnTo>
                      <a:pt x="26" y="119"/>
                    </a:lnTo>
                    <a:lnTo>
                      <a:pt x="26" y="116"/>
                    </a:lnTo>
                    <a:lnTo>
                      <a:pt x="26" y="116"/>
                    </a:lnTo>
                    <a:lnTo>
                      <a:pt x="26" y="116"/>
                    </a:lnTo>
                    <a:lnTo>
                      <a:pt x="26" y="114"/>
                    </a:lnTo>
                    <a:lnTo>
                      <a:pt x="26" y="114"/>
                    </a:lnTo>
                    <a:lnTo>
                      <a:pt x="26" y="114"/>
                    </a:lnTo>
                    <a:lnTo>
                      <a:pt x="26" y="114"/>
                    </a:lnTo>
                    <a:lnTo>
                      <a:pt x="26" y="112"/>
                    </a:lnTo>
                    <a:lnTo>
                      <a:pt x="28" y="112"/>
                    </a:lnTo>
                    <a:lnTo>
                      <a:pt x="28" y="112"/>
                    </a:lnTo>
                    <a:lnTo>
                      <a:pt x="28" y="112"/>
                    </a:lnTo>
                    <a:lnTo>
                      <a:pt x="31" y="112"/>
                    </a:lnTo>
                    <a:lnTo>
                      <a:pt x="31" y="112"/>
                    </a:lnTo>
                    <a:lnTo>
                      <a:pt x="31" y="112"/>
                    </a:lnTo>
                    <a:lnTo>
                      <a:pt x="31" y="109"/>
                    </a:lnTo>
                    <a:lnTo>
                      <a:pt x="33" y="109"/>
                    </a:lnTo>
                    <a:lnTo>
                      <a:pt x="33" y="109"/>
                    </a:lnTo>
                    <a:lnTo>
                      <a:pt x="33" y="109"/>
                    </a:lnTo>
                    <a:lnTo>
                      <a:pt x="33" y="109"/>
                    </a:lnTo>
                    <a:lnTo>
                      <a:pt x="33" y="107"/>
                    </a:lnTo>
                    <a:lnTo>
                      <a:pt x="33" y="107"/>
                    </a:lnTo>
                    <a:lnTo>
                      <a:pt x="33" y="104"/>
                    </a:lnTo>
                    <a:lnTo>
                      <a:pt x="33" y="104"/>
                    </a:lnTo>
                    <a:lnTo>
                      <a:pt x="33" y="104"/>
                    </a:lnTo>
                    <a:lnTo>
                      <a:pt x="31" y="104"/>
                    </a:lnTo>
                    <a:lnTo>
                      <a:pt x="31" y="104"/>
                    </a:lnTo>
                    <a:lnTo>
                      <a:pt x="31" y="104"/>
                    </a:lnTo>
                    <a:lnTo>
                      <a:pt x="31" y="107"/>
                    </a:lnTo>
                    <a:lnTo>
                      <a:pt x="31" y="107"/>
                    </a:lnTo>
                    <a:lnTo>
                      <a:pt x="31" y="107"/>
                    </a:lnTo>
                    <a:lnTo>
                      <a:pt x="28" y="107"/>
                    </a:lnTo>
                    <a:lnTo>
                      <a:pt x="28" y="107"/>
                    </a:lnTo>
                    <a:lnTo>
                      <a:pt x="28" y="107"/>
                    </a:lnTo>
                    <a:lnTo>
                      <a:pt x="28" y="104"/>
                    </a:lnTo>
                    <a:lnTo>
                      <a:pt x="28" y="104"/>
                    </a:lnTo>
                    <a:lnTo>
                      <a:pt x="28" y="102"/>
                    </a:lnTo>
                    <a:lnTo>
                      <a:pt x="26" y="102"/>
                    </a:lnTo>
                    <a:lnTo>
                      <a:pt x="26" y="102"/>
                    </a:lnTo>
                    <a:lnTo>
                      <a:pt x="26" y="100"/>
                    </a:lnTo>
                    <a:lnTo>
                      <a:pt x="26" y="100"/>
                    </a:lnTo>
                    <a:lnTo>
                      <a:pt x="26" y="100"/>
                    </a:lnTo>
                    <a:lnTo>
                      <a:pt x="26" y="100"/>
                    </a:lnTo>
                    <a:lnTo>
                      <a:pt x="26" y="100"/>
                    </a:lnTo>
                    <a:lnTo>
                      <a:pt x="26" y="97"/>
                    </a:lnTo>
                    <a:lnTo>
                      <a:pt x="24" y="97"/>
                    </a:lnTo>
                    <a:lnTo>
                      <a:pt x="24" y="97"/>
                    </a:lnTo>
                    <a:lnTo>
                      <a:pt x="24" y="97"/>
                    </a:lnTo>
                    <a:lnTo>
                      <a:pt x="24" y="95"/>
                    </a:lnTo>
                    <a:lnTo>
                      <a:pt x="24" y="95"/>
                    </a:lnTo>
                    <a:lnTo>
                      <a:pt x="24" y="95"/>
                    </a:lnTo>
                    <a:lnTo>
                      <a:pt x="26" y="95"/>
                    </a:lnTo>
                    <a:lnTo>
                      <a:pt x="26" y="93"/>
                    </a:lnTo>
                    <a:lnTo>
                      <a:pt x="24" y="93"/>
                    </a:lnTo>
                    <a:lnTo>
                      <a:pt x="24" y="93"/>
                    </a:lnTo>
                    <a:lnTo>
                      <a:pt x="26" y="93"/>
                    </a:lnTo>
                    <a:lnTo>
                      <a:pt x="26" y="90"/>
                    </a:lnTo>
                    <a:lnTo>
                      <a:pt x="24" y="90"/>
                    </a:lnTo>
                    <a:lnTo>
                      <a:pt x="24" y="90"/>
                    </a:lnTo>
                    <a:lnTo>
                      <a:pt x="24" y="90"/>
                    </a:lnTo>
                    <a:lnTo>
                      <a:pt x="24" y="90"/>
                    </a:lnTo>
                    <a:lnTo>
                      <a:pt x="24" y="88"/>
                    </a:lnTo>
                    <a:lnTo>
                      <a:pt x="21" y="88"/>
                    </a:lnTo>
                    <a:lnTo>
                      <a:pt x="21" y="88"/>
                    </a:lnTo>
                    <a:lnTo>
                      <a:pt x="21" y="88"/>
                    </a:lnTo>
                    <a:lnTo>
                      <a:pt x="21" y="88"/>
                    </a:lnTo>
                    <a:lnTo>
                      <a:pt x="19" y="88"/>
                    </a:lnTo>
                    <a:lnTo>
                      <a:pt x="19" y="85"/>
                    </a:lnTo>
                    <a:lnTo>
                      <a:pt x="19" y="85"/>
                    </a:lnTo>
                    <a:lnTo>
                      <a:pt x="19" y="85"/>
                    </a:lnTo>
                    <a:lnTo>
                      <a:pt x="19" y="83"/>
                    </a:lnTo>
                    <a:lnTo>
                      <a:pt x="19" y="83"/>
                    </a:lnTo>
                    <a:lnTo>
                      <a:pt x="19" y="83"/>
                    </a:lnTo>
                    <a:lnTo>
                      <a:pt x="17" y="83"/>
                    </a:lnTo>
                    <a:lnTo>
                      <a:pt x="17" y="81"/>
                    </a:lnTo>
                    <a:lnTo>
                      <a:pt x="17" y="81"/>
                    </a:lnTo>
                    <a:lnTo>
                      <a:pt x="17" y="81"/>
                    </a:lnTo>
                    <a:lnTo>
                      <a:pt x="17" y="78"/>
                    </a:lnTo>
                    <a:lnTo>
                      <a:pt x="14" y="78"/>
                    </a:lnTo>
                    <a:lnTo>
                      <a:pt x="14" y="78"/>
                    </a:lnTo>
                    <a:lnTo>
                      <a:pt x="14" y="78"/>
                    </a:lnTo>
                    <a:lnTo>
                      <a:pt x="14" y="78"/>
                    </a:lnTo>
                    <a:lnTo>
                      <a:pt x="14" y="78"/>
                    </a:lnTo>
                    <a:lnTo>
                      <a:pt x="14" y="76"/>
                    </a:lnTo>
                    <a:lnTo>
                      <a:pt x="12" y="76"/>
                    </a:lnTo>
                    <a:lnTo>
                      <a:pt x="12" y="76"/>
                    </a:lnTo>
                    <a:lnTo>
                      <a:pt x="12" y="76"/>
                    </a:lnTo>
                    <a:lnTo>
                      <a:pt x="12" y="74"/>
                    </a:lnTo>
                    <a:lnTo>
                      <a:pt x="12" y="74"/>
                    </a:lnTo>
                    <a:lnTo>
                      <a:pt x="12" y="74"/>
                    </a:lnTo>
                    <a:lnTo>
                      <a:pt x="9" y="74"/>
                    </a:lnTo>
                    <a:lnTo>
                      <a:pt x="9" y="71"/>
                    </a:lnTo>
                    <a:lnTo>
                      <a:pt x="9" y="71"/>
                    </a:lnTo>
                    <a:lnTo>
                      <a:pt x="9" y="71"/>
                    </a:lnTo>
                    <a:lnTo>
                      <a:pt x="9" y="69"/>
                    </a:lnTo>
                    <a:lnTo>
                      <a:pt x="7" y="69"/>
                    </a:lnTo>
                    <a:lnTo>
                      <a:pt x="7" y="69"/>
                    </a:lnTo>
                    <a:lnTo>
                      <a:pt x="7" y="69"/>
                    </a:lnTo>
                    <a:lnTo>
                      <a:pt x="7" y="69"/>
                    </a:lnTo>
                    <a:lnTo>
                      <a:pt x="7" y="69"/>
                    </a:lnTo>
                    <a:lnTo>
                      <a:pt x="7" y="67"/>
                    </a:lnTo>
                    <a:lnTo>
                      <a:pt x="7" y="67"/>
                    </a:lnTo>
                    <a:lnTo>
                      <a:pt x="7" y="67"/>
                    </a:lnTo>
                    <a:lnTo>
                      <a:pt x="7" y="64"/>
                    </a:lnTo>
                    <a:lnTo>
                      <a:pt x="7" y="64"/>
                    </a:lnTo>
                    <a:lnTo>
                      <a:pt x="7" y="64"/>
                    </a:lnTo>
                    <a:lnTo>
                      <a:pt x="7" y="64"/>
                    </a:lnTo>
                    <a:lnTo>
                      <a:pt x="7" y="62"/>
                    </a:lnTo>
                    <a:lnTo>
                      <a:pt x="7" y="62"/>
                    </a:lnTo>
                    <a:lnTo>
                      <a:pt x="7" y="59"/>
                    </a:lnTo>
                    <a:lnTo>
                      <a:pt x="7" y="59"/>
                    </a:lnTo>
                    <a:lnTo>
                      <a:pt x="7" y="59"/>
                    </a:lnTo>
                    <a:lnTo>
                      <a:pt x="7" y="59"/>
                    </a:lnTo>
                    <a:lnTo>
                      <a:pt x="5" y="59"/>
                    </a:lnTo>
                    <a:lnTo>
                      <a:pt x="5" y="57"/>
                    </a:lnTo>
                    <a:lnTo>
                      <a:pt x="5" y="57"/>
                    </a:lnTo>
                    <a:lnTo>
                      <a:pt x="5" y="55"/>
                    </a:lnTo>
                    <a:lnTo>
                      <a:pt x="5" y="55"/>
                    </a:lnTo>
                    <a:lnTo>
                      <a:pt x="5" y="55"/>
                    </a:lnTo>
                    <a:lnTo>
                      <a:pt x="5" y="57"/>
                    </a:lnTo>
                    <a:lnTo>
                      <a:pt x="5" y="57"/>
                    </a:lnTo>
                    <a:lnTo>
                      <a:pt x="2" y="57"/>
                    </a:lnTo>
                    <a:lnTo>
                      <a:pt x="2" y="57"/>
                    </a:lnTo>
                    <a:lnTo>
                      <a:pt x="2" y="57"/>
                    </a:lnTo>
                    <a:lnTo>
                      <a:pt x="2" y="55"/>
                    </a:lnTo>
                    <a:lnTo>
                      <a:pt x="2" y="55"/>
                    </a:lnTo>
                    <a:lnTo>
                      <a:pt x="2" y="52"/>
                    </a:lnTo>
                    <a:lnTo>
                      <a:pt x="0" y="52"/>
                    </a:lnTo>
                    <a:lnTo>
                      <a:pt x="0" y="52"/>
                    </a:lnTo>
                    <a:lnTo>
                      <a:pt x="0" y="50"/>
                    </a:lnTo>
                    <a:lnTo>
                      <a:pt x="2" y="50"/>
                    </a:lnTo>
                    <a:lnTo>
                      <a:pt x="2" y="50"/>
                    </a:lnTo>
                    <a:lnTo>
                      <a:pt x="5" y="50"/>
                    </a:lnTo>
                    <a:lnTo>
                      <a:pt x="5" y="50"/>
                    </a:lnTo>
                    <a:lnTo>
                      <a:pt x="5" y="50"/>
                    </a:lnTo>
                    <a:lnTo>
                      <a:pt x="5" y="50"/>
                    </a:lnTo>
                    <a:lnTo>
                      <a:pt x="5" y="50"/>
                    </a:lnTo>
                    <a:lnTo>
                      <a:pt x="7" y="50"/>
                    </a:lnTo>
                    <a:lnTo>
                      <a:pt x="7" y="50"/>
                    </a:lnTo>
                    <a:lnTo>
                      <a:pt x="7" y="50"/>
                    </a:lnTo>
                    <a:lnTo>
                      <a:pt x="9" y="50"/>
                    </a:lnTo>
                    <a:lnTo>
                      <a:pt x="9" y="48"/>
                    </a:lnTo>
                    <a:lnTo>
                      <a:pt x="7" y="48"/>
                    </a:lnTo>
                    <a:lnTo>
                      <a:pt x="7" y="48"/>
                    </a:lnTo>
                    <a:lnTo>
                      <a:pt x="7" y="45"/>
                    </a:lnTo>
                    <a:lnTo>
                      <a:pt x="7" y="45"/>
                    </a:lnTo>
                    <a:lnTo>
                      <a:pt x="7" y="43"/>
                    </a:lnTo>
                    <a:lnTo>
                      <a:pt x="7" y="43"/>
                    </a:lnTo>
                    <a:lnTo>
                      <a:pt x="7" y="40"/>
                    </a:lnTo>
                    <a:lnTo>
                      <a:pt x="7" y="40"/>
                    </a:lnTo>
                    <a:lnTo>
                      <a:pt x="7" y="40"/>
                    </a:lnTo>
                    <a:lnTo>
                      <a:pt x="7" y="40"/>
                    </a:lnTo>
                    <a:lnTo>
                      <a:pt x="7" y="40"/>
                    </a:lnTo>
                    <a:lnTo>
                      <a:pt x="7" y="40"/>
                    </a:lnTo>
                    <a:lnTo>
                      <a:pt x="7" y="40"/>
                    </a:lnTo>
                    <a:lnTo>
                      <a:pt x="7" y="38"/>
                    </a:lnTo>
                    <a:lnTo>
                      <a:pt x="7" y="38"/>
                    </a:lnTo>
                    <a:lnTo>
                      <a:pt x="9" y="38"/>
                    </a:lnTo>
                    <a:lnTo>
                      <a:pt x="9" y="36"/>
                    </a:lnTo>
                    <a:lnTo>
                      <a:pt x="9" y="36"/>
                    </a:lnTo>
                    <a:lnTo>
                      <a:pt x="9" y="36"/>
                    </a:lnTo>
                    <a:lnTo>
                      <a:pt x="9" y="33"/>
                    </a:lnTo>
                    <a:lnTo>
                      <a:pt x="9" y="33"/>
                    </a:lnTo>
                    <a:lnTo>
                      <a:pt x="9" y="31"/>
                    </a:lnTo>
                    <a:lnTo>
                      <a:pt x="9" y="31"/>
                    </a:lnTo>
                    <a:lnTo>
                      <a:pt x="9" y="31"/>
                    </a:lnTo>
                    <a:lnTo>
                      <a:pt x="9" y="31"/>
                    </a:lnTo>
                    <a:lnTo>
                      <a:pt x="9" y="31"/>
                    </a:lnTo>
                    <a:lnTo>
                      <a:pt x="9" y="31"/>
                    </a:lnTo>
                    <a:lnTo>
                      <a:pt x="9" y="29"/>
                    </a:lnTo>
                    <a:lnTo>
                      <a:pt x="9" y="29"/>
                    </a:lnTo>
                    <a:lnTo>
                      <a:pt x="9" y="29"/>
                    </a:lnTo>
                    <a:lnTo>
                      <a:pt x="9" y="26"/>
                    </a:lnTo>
                    <a:lnTo>
                      <a:pt x="12" y="26"/>
                    </a:lnTo>
                    <a:lnTo>
                      <a:pt x="12" y="26"/>
                    </a:lnTo>
                    <a:lnTo>
                      <a:pt x="12" y="24"/>
                    </a:lnTo>
                    <a:lnTo>
                      <a:pt x="12" y="24"/>
                    </a:lnTo>
                    <a:lnTo>
                      <a:pt x="12" y="24"/>
                    </a:lnTo>
                    <a:lnTo>
                      <a:pt x="12" y="24"/>
                    </a:lnTo>
                    <a:lnTo>
                      <a:pt x="12" y="21"/>
                    </a:lnTo>
                    <a:lnTo>
                      <a:pt x="14" y="21"/>
                    </a:lnTo>
                    <a:lnTo>
                      <a:pt x="14" y="21"/>
                    </a:lnTo>
                    <a:lnTo>
                      <a:pt x="14" y="21"/>
                    </a:lnTo>
                    <a:lnTo>
                      <a:pt x="14" y="21"/>
                    </a:lnTo>
                    <a:lnTo>
                      <a:pt x="14" y="19"/>
                    </a:lnTo>
                    <a:lnTo>
                      <a:pt x="14" y="19"/>
                    </a:lnTo>
                    <a:lnTo>
                      <a:pt x="14" y="19"/>
                    </a:lnTo>
                    <a:lnTo>
                      <a:pt x="17" y="19"/>
                    </a:lnTo>
                    <a:lnTo>
                      <a:pt x="17" y="19"/>
                    </a:lnTo>
                    <a:lnTo>
                      <a:pt x="17" y="19"/>
                    </a:lnTo>
                    <a:lnTo>
                      <a:pt x="19" y="19"/>
                    </a:lnTo>
                    <a:lnTo>
                      <a:pt x="19" y="21"/>
                    </a:lnTo>
                    <a:lnTo>
                      <a:pt x="19" y="21"/>
                    </a:lnTo>
                    <a:lnTo>
                      <a:pt x="19" y="21"/>
                    </a:lnTo>
                    <a:lnTo>
                      <a:pt x="19" y="21"/>
                    </a:lnTo>
                    <a:lnTo>
                      <a:pt x="19" y="21"/>
                    </a:lnTo>
                    <a:lnTo>
                      <a:pt x="21" y="21"/>
                    </a:lnTo>
                    <a:lnTo>
                      <a:pt x="21" y="21"/>
                    </a:lnTo>
                    <a:lnTo>
                      <a:pt x="21" y="21"/>
                    </a:lnTo>
                    <a:lnTo>
                      <a:pt x="24" y="21"/>
                    </a:lnTo>
                    <a:lnTo>
                      <a:pt x="24" y="21"/>
                    </a:lnTo>
                    <a:lnTo>
                      <a:pt x="26" y="21"/>
                    </a:lnTo>
                    <a:lnTo>
                      <a:pt x="26" y="21"/>
                    </a:lnTo>
                    <a:lnTo>
                      <a:pt x="26" y="21"/>
                    </a:lnTo>
                    <a:lnTo>
                      <a:pt x="26" y="19"/>
                    </a:lnTo>
                    <a:lnTo>
                      <a:pt x="28" y="19"/>
                    </a:lnTo>
                    <a:lnTo>
                      <a:pt x="28" y="19"/>
                    </a:lnTo>
                    <a:lnTo>
                      <a:pt x="31" y="19"/>
                    </a:lnTo>
                    <a:lnTo>
                      <a:pt x="31" y="19"/>
                    </a:lnTo>
                    <a:lnTo>
                      <a:pt x="31" y="19"/>
                    </a:lnTo>
                    <a:lnTo>
                      <a:pt x="31" y="19"/>
                    </a:lnTo>
                    <a:lnTo>
                      <a:pt x="33" y="19"/>
                    </a:lnTo>
                    <a:lnTo>
                      <a:pt x="33" y="19"/>
                    </a:lnTo>
                    <a:lnTo>
                      <a:pt x="33" y="19"/>
                    </a:lnTo>
                    <a:lnTo>
                      <a:pt x="33" y="19"/>
                    </a:lnTo>
                    <a:lnTo>
                      <a:pt x="33" y="19"/>
                    </a:lnTo>
                    <a:lnTo>
                      <a:pt x="35" y="19"/>
                    </a:lnTo>
                    <a:lnTo>
                      <a:pt x="35" y="17"/>
                    </a:lnTo>
                    <a:lnTo>
                      <a:pt x="35" y="17"/>
                    </a:lnTo>
                    <a:lnTo>
                      <a:pt x="35" y="17"/>
                    </a:lnTo>
                    <a:lnTo>
                      <a:pt x="35" y="14"/>
                    </a:lnTo>
                    <a:lnTo>
                      <a:pt x="35" y="14"/>
                    </a:lnTo>
                    <a:lnTo>
                      <a:pt x="35" y="12"/>
                    </a:lnTo>
                    <a:lnTo>
                      <a:pt x="35" y="12"/>
                    </a:lnTo>
                    <a:lnTo>
                      <a:pt x="38" y="12"/>
                    </a:lnTo>
                    <a:lnTo>
                      <a:pt x="38" y="10"/>
                    </a:lnTo>
                    <a:lnTo>
                      <a:pt x="38" y="10"/>
                    </a:lnTo>
                    <a:lnTo>
                      <a:pt x="38" y="10"/>
                    </a:lnTo>
                    <a:lnTo>
                      <a:pt x="38" y="10"/>
                    </a:lnTo>
                    <a:lnTo>
                      <a:pt x="40" y="10"/>
                    </a:lnTo>
                    <a:lnTo>
                      <a:pt x="40" y="10"/>
                    </a:lnTo>
                    <a:lnTo>
                      <a:pt x="40" y="10"/>
                    </a:lnTo>
                    <a:lnTo>
                      <a:pt x="40" y="10"/>
                    </a:lnTo>
                    <a:lnTo>
                      <a:pt x="43" y="10"/>
                    </a:lnTo>
                    <a:lnTo>
                      <a:pt x="43" y="10"/>
                    </a:lnTo>
                    <a:lnTo>
                      <a:pt x="45" y="10"/>
                    </a:lnTo>
                    <a:lnTo>
                      <a:pt x="45" y="10"/>
                    </a:lnTo>
                    <a:lnTo>
                      <a:pt x="45" y="10"/>
                    </a:lnTo>
                    <a:lnTo>
                      <a:pt x="45" y="10"/>
                    </a:lnTo>
                    <a:lnTo>
                      <a:pt x="47" y="10"/>
                    </a:lnTo>
                    <a:lnTo>
                      <a:pt x="47" y="10"/>
                    </a:lnTo>
                    <a:lnTo>
                      <a:pt x="47" y="7"/>
                    </a:lnTo>
                    <a:lnTo>
                      <a:pt x="47" y="7"/>
                    </a:lnTo>
                    <a:lnTo>
                      <a:pt x="45" y="7"/>
                    </a:lnTo>
                    <a:lnTo>
                      <a:pt x="45" y="5"/>
                    </a:lnTo>
                    <a:lnTo>
                      <a:pt x="45" y="5"/>
                    </a:lnTo>
                    <a:lnTo>
                      <a:pt x="45" y="5"/>
                    </a:lnTo>
                    <a:lnTo>
                      <a:pt x="45" y="3"/>
                    </a:lnTo>
                    <a:lnTo>
                      <a:pt x="45" y="3"/>
                    </a:lnTo>
                    <a:lnTo>
                      <a:pt x="47" y="3"/>
                    </a:lnTo>
                    <a:lnTo>
                      <a:pt x="47" y="5"/>
                    </a:lnTo>
                    <a:lnTo>
                      <a:pt x="47" y="5"/>
                    </a:lnTo>
                    <a:lnTo>
                      <a:pt x="47" y="5"/>
                    </a:lnTo>
                    <a:lnTo>
                      <a:pt x="50" y="5"/>
                    </a:lnTo>
                    <a:lnTo>
                      <a:pt x="50" y="5"/>
                    </a:lnTo>
                    <a:lnTo>
                      <a:pt x="52" y="5"/>
                    </a:lnTo>
                    <a:lnTo>
                      <a:pt x="52" y="5"/>
                    </a:lnTo>
                    <a:lnTo>
                      <a:pt x="52" y="5"/>
                    </a:lnTo>
                    <a:lnTo>
                      <a:pt x="52" y="3"/>
                    </a:lnTo>
                    <a:lnTo>
                      <a:pt x="52" y="3"/>
                    </a:lnTo>
                    <a:lnTo>
                      <a:pt x="54" y="3"/>
                    </a:lnTo>
                    <a:lnTo>
                      <a:pt x="54" y="0"/>
                    </a:lnTo>
                    <a:lnTo>
                      <a:pt x="54" y="0"/>
                    </a:lnTo>
                    <a:lnTo>
                      <a:pt x="54" y="0"/>
                    </a:lnTo>
                    <a:lnTo>
                      <a:pt x="57" y="0"/>
                    </a:lnTo>
                    <a:lnTo>
                      <a:pt x="57" y="3"/>
                    </a:lnTo>
                    <a:lnTo>
                      <a:pt x="57" y="3"/>
                    </a:lnTo>
                    <a:lnTo>
                      <a:pt x="57" y="3"/>
                    </a:lnTo>
                    <a:lnTo>
                      <a:pt x="59" y="3"/>
                    </a:lnTo>
                    <a:lnTo>
                      <a:pt x="59" y="5"/>
                    </a:lnTo>
                    <a:lnTo>
                      <a:pt x="59" y="5"/>
                    </a:lnTo>
                    <a:lnTo>
                      <a:pt x="59" y="7"/>
                    </a:lnTo>
                    <a:lnTo>
                      <a:pt x="59" y="7"/>
                    </a:lnTo>
                    <a:lnTo>
                      <a:pt x="59" y="7"/>
                    </a:lnTo>
                    <a:lnTo>
                      <a:pt x="59" y="5"/>
                    </a:lnTo>
                    <a:lnTo>
                      <a:pt x="61" y="5"/>
                    </a:lnTo>
                    <a:lnTo>
                      <a:pt x="61" y="5"/>
                    </a:lnTo>
                    <a:lnTo>
                      <a:pt x="61" y="5"/>
                    </a:lnTo>
                    <a:lnTo>
                      <a:pt x="61" y="3"/>
                    </a:lnTo>
                    <a:lnTo>
                      <a:pt x="64" y="3"/>
                    </a:lnTo>
                    <a:lnTo>
                      <a:pt x="64" y="3"/>
                    </a:lnTo>
                    <a:lnTo>
                      <a:pt x="64" y="3"/>
                    </a:lnTo>
                    <a:lnTo>
                      <a:pt x="64" y="5"/>
                    </a:lnTo>
                    <a:lnTo>
                      <a:pt x="64" y="5"/>
                    </a:lnTo>
                    <a:lnTo>
                      <a:pt x="66" y="5"/>
                    </a:lnTo>
                    <a:lnTo>
                      <a:pt x="66" y="7"/>
                    </a:lnTo>
                    <a:lnTo>
                      <a:pt x="66" y="7"/>
                    </a:lnTo>
                    <a:lnTo>
                      <a:pt x="66" y="7"/>
                    </a:lnTo>
                    <a:lnTo>
                      <a:pt x="66" y="10"/>
                    </a:lnTo>
                    <a:lnTo>
                      <a:pt x="66" y="10"/>
                    </a:lnTo>
                    <a:lnTo>
                      <a:pt x="69" y="10"/>
                    </a:lnTo>
                    <a:lnTo>
                      <a:pt x="69" y="10"/>
                    </a:lnTo>
                    <a:lnTo>
                      <a:pt x="69" y="10"/>
                    </a:lnTo>
                    <a:lnTo>
                      <a:pt x="69" y="10"/>
                    </a:lnTo>
                    <a:lnTo>
                      <a:pt x="69" y="10"/>
                    </a:lnTo>
                    <a:lnTo>
                      <a:pt x="69" y="12"/>
                    </a:lnTo>
                    <a:lnTo>
                      <a:pt x="69" y="12"/>
                    </a:lnTo>
                    <a:lnTo>
                      <a:pt x="69" y="14"/>
                    </a:lnTo>
                    <a:lnTo>
                      <a:pt x="69" y="14"/>
                    </a:lnTo>
                    <a:lnTo>
                      <a:pt x="66" y="14"/>
                    </a:lnTo>
                    <a:lnTo>
                      <a:pt x="66" y="17"/>
                    </a:lnTo>
                    <a:lnTo>
                      <a:pt x="66" y="17"/>
                    </a:lnTo>
                    <a:lnTo>
                      <a:pt x="66" y="17"/>
                    </a:lnTo>
                    <a:lnTo>
                      <a:pt x="66" y="19"/>
                    </a:lnTo>
                    <a:lnTo>
                      <a:pt x="66" y="19"/>
                    </a:lnTo>
                    <a:lnTo>
                      <a:pt x="66" y="19"/>
                    </a:lnTo>
                    <a:lnTo>
                      <a:pt x="66" y="21"/>
                    </a:lnTo>
                    <a:lnTo>
                      <a:pt x="66" y="21"/>
                    </a:lnTo>
                    <a:lnTo>
                      <a:pt x="66" y="21"/>
                    </a:lnTo>
                    <a:lnTo>
                      <a:pt x="66" y="21"/>
                    </a:lnTo>
                    <a:lnTo>
                      <a:pt x="66" y="21"/>
                    </a:lnTo>
                    <a:lnTo>
                      <a:pt x="66" y="24"/>
                    </a:lnTo>
                    <a:lnTo>
                      <a:pt x="66" y="24"/>
                    </a:lnTo>
                    <a:lnTo>
                      <a:pt x="69" y="24"/>
                    </a:lnTo>
                    <a:lnTo>
                      <a:pt x="69" y="26"/>
                    </a:lnTo>
                    <a:lnTo>
                      <a:pt x="69" y="26"/>
                    </a:lnTo>
                    <a:lnTo>
                      <a:pt x="69" y="24"/>
                    </a:lnTo>
                    <a:lnTo>
                      <a:pt x="71" y="24"/>
                    </a:lnTo>
                    <a:lnTo>
                      <a:pt x="71" y="24"/>
                    </a:lnTo>
                    <a:lnTo>
                      <a:pt x="71" y="24"/>
                    </a:lnTo>
                    <a:lnTo>
                      <a:pt x="73" y="24"/>
                    </a:lnTo>
                    <a:lnTo>
                      <a:pt x="73" y="26"/>
                    </a:lnTo>
                    <a:lnTo>
                      <a:pt x="73" y="26"/>
                    </a:lnTo>
                    <a:lnTo>
                      <a:pt x="73" y="24"/>
                    </a:lnTo>
                    <a:lnTo>
                      <a:pt x="73" y="24"/>
                    </a:lnTo>
                    <a:lnTo>
                      <a:pt x="73" y="24"/>
                    </a:lnTo>
                    <a:lnTo>
                      <a:pt x="76" y="24"/>
                    </a:lnTo>
                    <a:lnTo>
                      <a:pt x="76" y="21"/>
                    </a:lnTo>
                    <a:lnTo>
                      <a:pt x="76" y="21"/>
                    </a:lnTo>
                    <a:lnTo>
                      <a:pt x="78" y="21"/>
                    </a:lnTo>
                    <a:lnTo>
                      <a:pt x="78" y="21"/>
                    </a:lnTo>
                    <a:lnTo>
                      <a:pt x="78" y="21"/>
                    </a:lnTo>
                    <a:lnTo>
                      <a:pt x="80" y="21"/>
                    </a:lnTo>
                    <a:lnTo>
                      <a:pt x="80" y="24"/>
                    </a:lnTo>
                    <a:lnTo>
                      <a:pt x="80" y="24"/>
                    </a:lnTo>
                    <a:lnTo>
                      <a:pt x="80" y="24"/>
                    </a:lnTo>
                    <a:lnTo>
                      <a:pt x="83" y="24"/>
                    </a:lnTo>
                    <a:lnTo>
                      <a:pt x="83" y="24"/>
                    </a:lnTo>
                    <a:lnTo>
                      <a:pt x="85" y="24"/>
                    </a:lnTo>
                    <a:lnTo>
                      <a:pt x="85" y="24"/>
                    </a:lnTo>
                    <a:lnTo>
                      <a:pt x="85" y="26"/>
                    </a:lnTo>
                    <a:lnTo>
                      <a:pt x="83" y="26"/>
                    </a:lnTo>
                    <a:lnTo>
                      <a:pt x="83" y="26"/>
                    </a:lnTo>
                    <a:lnTo>
                      <a:pt x="83" y="26"/>
                    </a:lnTo>
                    <a:lnTo>
                      <a:pt x="83" y="29"/>
                    </a:lnTo>
                    <a:lnTo>
                      <a:pt x="83" y="29"/>
                    </a:lnTo>
                    <a:lnTo>
                      <a:pt x="83" y="31"/>
                    </a:lnTo>
                    <a:lnTo>
                      <a:pt x="83" y="31"/>
                    </a:lnTo>
                    <a:lnTo>
                      <a:pt x="83" y="31"/>
                    </a:lnTo>
                    <a:lnTo>
                      <a:pt x="83" y="31"/>
                    </a:lnTo>
                    <a:lnTo>
                      <a:pt x="83" y="33"/>
                    </a:lnTo>
                    <a:lnTo>
                      <a:pt x="83" y="33"/>
                    </a:lnTo>
                    <a:lnTo>
                      <a:pt x="83" y="36"/>
                    </a:lnTo>
                    <a:lnTo>
                      <a:pt x="85" y="36"/>
                    </a:lnTo>
                    <a:lnTo>
                      <a:pt x="85" y="36"/>
                    </a:lnTo>
                    <a:lnTo>
                      <a:pt x="85" y="36"/>
                    </a:lnTo>
                    <a:lnTo>
                      <a:pt x="85" y="38"/>
                    </a:lnTo>
                    <a:lnTo>
                      <a:pt x="85" y="38"/>
                    </a:lnTo>
                    <a:lnTo>
                      <a:pt x="85" y="38"/>
                    </a:lnTo>
                    <a:lnTo>
                      <a:pt x="85" y="40"/>
                    </a:lnTo>
                    <a:lnTo>
                      <a:pt x="85" y="40"/>
                    </a:lnTo>
                    <a:lnTo>
                      <a:pt x="83" y="40"/>
                    </a:lnTo>
                    <a:lnTo>
                      <a:pt x="83" y="40"/>
                    </a:lnTo>
                    <a:lnTo>
                      <a:pt x="83" y="43"/>
                    </a:lnTo>
                    <a:lnTo>
                      <a:pt x="83" y="43"/>
                    </a:lnTo>
                    <a:lnTo>
                      <a:pt x="83" y="45"/>
                    </a:lnTo>
                    <a:lnTo>
                      <a:pt x="83" y="45"/>
                    </a:lnTo>
                    <a:lnTo>
                      <a:pt x="83" y="48"/>
                    </a:lnTo>
                    <a:lnTo>
                      <a:pt x="83" y="48"/>
                    </a:lnTo>
                    <a:lnTo>
                      <a:pt x="83" y="48"/>
                    </a:lnTo>
                    <a:lnTo>
                      <a:pt x="83" y="50"/>
                    </a:lnTo>
                    <a:lnTo>
                      <a:pt x="80" y="50"/>
                    </a:lnTo>
                    <a:lnTo>
                      <a:pt x="80" y="50"/>
                    </a:lnTo>
                    <a:lnTo>
                      <a:pt x="80" y="50"/>
                    </a:lnTo>
                    <a:lnTo>
                      <a:pt x="80" y="50"/>
                    </a:lnTo>
                    <a:lnTo>
                      <a:pt x="80" y="50"/>
                    </a:lnTo>
                    <a:lnTo>
                      <a:pt x="80" y="52"/>
                    </a:lnTo>
                    <a:lnTo>
                      <a:pt x="78" y="52"/>
                    </a:lnTo>
                    <a:lnTo>
                      <a:pt x="78" y="52"/>
                    </a:lnTo>
                    <a:lnTo>
                      <a:pt x="80" y="52"/>
                    </a:lnTo>
                    <a:lnTo>
                      <a:pt x="80" y="55"/>
                    </a:lnTo>
                    <a:lnTo>
                      <a:pt x="80" y="55"/>
                    </a:lnTo>
                    <a:lnTo>
                      <a:pt x="80" y="55"/>
                    </a:lnTo>
                    <a:lnTo>
                      <a:pt x="80" y="55"/>
                    </a:lnTo>
                    <a:lnTo>
                      <a:pt x="80" y="57"/>
                    </a:lnTo>
                    <a:lnTo>
                      <a:pt x="80" y="57"/>
                    </a:lnTo>
                    <a:lnTo>
                      <a:pt x="80" y="59"/>
                    </a:lnTo>
                    <a:lnTo>
                      <a:pt x="80" y="59"/>
                    </a:lnTo>
                    <a:lnTo>
                      <a:pt x="80" y="59"/>
                    </a:lnTo>
                    <a:lnTo>
                      <a:pt x="80" y="62"/>
                    </a:lnTo>
                    <a:lnTo>
                      <a:pt x="80" y="62"/>
                    </a:lnTo>
                    <a:lnTo>
                      <a:pt x="80" y="62"/>
                    </a:lnTo>
                    <a:lnTo>
                      <a:pt x="80" y="64"/>
                    </a:lnTo>
                    <a:lnTo>
                      <a:pt x="80" y="64"/>
                    </a:lnTo>
                    <a:lnTo>
                      <a:pt x="80" y="64"/>
                    </a:lnTo>
                    <a:lnTo>
                      <a:pt x="80" y="67"/>
                    </a:lnTo>
                    <a:lnTo>
                      <a:pt x="78" y="67"/>
                    </a:lnTo>
                    <a:lnTo>
                      <a:pt x="78" y="67"/>
                    </a:lnTo>
                    <a:lnTo>
                      <a:pt x="78" y="69"/>
                    </a:lnTo>
                    <a:lnTo>
                      <a:pt x="78" y="69"/>
                    </a:lnTo>
                    <a:lnTo>
                      <a:pt x="78" y="69"/>
                    </a:lnTo>
                    <a:lnTo>
                      <a:pt x="78" y="69"/>
                    </a:lnTo>
                    <a:lnTo>
                      <a:pt x="78" y="71"/>
                    </a:lnTo>
                    <a:lnTo>
                      <a:pt x="78" y="71"/>
                    </a:lnTo>
                    <a:lnTo>
                      <a:pt x="78" y="74"/>
                    </a:lnTo>
                    <a:lnTo>
                      <a:pt x="78" y="74"/>
                    </a:lnTo>
                    <a:lnTo>
                      <a:pt x="78" y="76"/>
                    </a:lnTo>
                    <a:lnTo>
                      <a:pt x="78" y="76"/>
                    </a:lnTo>
                    <a:lnTo>
                      <a:pt x="80" y="76"/>
                    </a:lnTo>
                    <a:lnTo>
                      <a:pt x="80" y="76"/>
                    </a:lnTo>
                    <a:lnTo>
                      <a:pt x="80" y="76"/>
                    </a:lnTo>
                    <a:lnTo>
                      <a:pt x="80" y="78"/>
                    </a:lnTo>
                    <a:lnTo>
                      <a:pt x="80" y="78"/>
                    </a:lnTo>
                    <a:lnTo>
                      <a:pt x="80" y="76"/>
                    </a:lnTo>
                    <a:lnTo>
                      <a:pt x="83" y="76"/>
                    </a:lnTo>
                    <a:lnTo>
                      <a:pt x="83" y="76"/>
                    </a:lnTo>
                    <a:lnTo>
                      <a:pt x="83" y="76"/>
                    </a:lnTo>
                    <a:lnTo>
                      <a:pt x="83" y="74"/>
                    </a:lnTo>
                    <a:lnTo>
                      <a:pt x="85" y="74"/>
                    </a:lnTo>
                    <a:lnTo>
                      <a:pt x="85" y="74"/>
                    </a:lnTo>
                    <a:lnTo>
                      <a:pt x="85" y="74"/>
                    </a:lnTo>
                    <a:lnTo>
                      <a:pt x="85" y="71"/>
                    </a:lnTo>
                    <a:lnTo>
                      <a:pt x="85" y="71"/>
                    </a:lnTo>
                    <a:lnTo>
                      <a:pt x="85" y="71"/>
                    </a:lnTo>
                    <a:lnTo>
                      <a:pt x="88" y="71"/>
                    </a:lnTo>
                    <a:lnTo>
                      <a:pt x="88" y="71"/>
                    </a:lnTo>
                    <a:lnTo>
                      <a:pt x="88" y="69"/>
                    </a:lnTo>
                    <a:lnTo>
                      <a:pt x="88" y="69"/>
                    </a:lnTo>
                    <a:lnTo>
                      <a:pt x="90" y="69"/>
                    </a:lnTo>
                    <a:lnTo>
                      <a:pt x="90" y="69"/>
                    </a:lnTo>
                    <a:lnTo>
                      <a:pt x="90" y="69"/>
                    </a:lnTo>
                    <a:lnTo>
                      <a:pt x="90" y="69"/>
                    </a:lnTo>
                    <a:lnTo>
                      <a:pt x="90" y="67"/>
                    </a:lnTo>
                    <a:lnTo>
                      <a:pt x="92" y="67"/>
                    </a:lnTo>
                    <a:lnTo>
                      <a:pt x="92" y="67"/>
                    </a:lnTo>
                    <a:lnTo>
                      <a:pt x="92" y="67"/>
                    </a:lnTo>
                    <a:lnTo>
                      <a:pt x="92" y="67"/>
                    </a:lnTo>
                    <a:lnTo>
                      <a:pt x="95" y="67"/>
                    </a:lnTo>
                    <a:lnTo>
                      <a:pt x="95" y="64"/>
                    </a:lnTo>
                    <a:lnTo>
                      <a:pt x="95" y="64"/>
                    </a:lnTo>
                    <a:lnTo>
                      <a:pt x="95" y="62"/>
                    </a:lnTo>
                    <a:lnTo>
                      <a:pt x="95" y="62"/>
                    </a:lnTo>
                    <a:lnTo>
                      <a:pt x="97" y="62"/>
                    </a:lnTo>
                    <a:lnTo>
                      <a:pt x="97" y="62"/>
                    </a:lnTo>
                    <a:lnTo>
                      <a:pt x="97" y="62"/>
                    </a:lnTo>
                    <a:lnTo>
                      <a:pt x="97" y="62"/>
                    </a:lnTo>
                    <a:lnTo>
                      <a:pt x="99" y="62"/>
                    </a:lnTo>
                    <a:lnTo>
                      <a:pt x="99" y="59"/>
                    </a:lnTo>
                    <a:lnTo>
                      <a:pt x="99" y="59"/>
                    </a:lnTo>
                    <a:lnTo>
                      <a:pt x="99" y="59"/>
                    </a:lnTo>
                    <a:lnTo>
                      <a:pt x="99" y="59"/>
                    </a:lnTo>
                    <a:lnTo>
                      <a:pt x="99" y="59"/>
                    </a:lnTo>
                    <a:lnTo>
                      <a:pt x="102" y="59"/>
                    </a:lnTo>
                    <a:lnTo>
                      <a:pt x="102" y="59"/>
                    </a:lnTo>
                    <a:lnTo>
                      <a:pt x="104" y="59"/>
                    </a:lnTo>
                    <a:lnTo>
                      <a:pt x="104" y="59"/>
                    </a:lnTo>
                    <a:lnTo>
                      <a:pt x="104" y="59"/>
                    </a:lnTo>
                    <a:lnTo>
                      <a:pt x="104" y="59"/>
                    </a:lnTo>
                    <a:lnTo>
                      <a:pt x="104" y="59"/>
                    </a:lnTo>
                    <a:lnTo>
                      <a:pt x="104" y="62"/>
                    </a:lnTo>
                    <a:lnTo>
                      <a:pt x="106" y="62"/>
                    </a:lnTo>
                    <a:lnTo>
                      <a:pt x="106" y="62"/>
                    </a:lnTo>
                    <a:lnTo>
                      <a:pt x="106" y="62"/>
                    </a:lnTo>
                    <a:lnTo>
                      <a:pt x="106" y="62"/>
                    </a:lnTo>
                    <a:lnTo>
                      <a:pt x="106" y="64"/>
                    </a:lnTo>
                    <a:lnTo>
                      <a:pt x="109" y="64"/>
                    </a:lnTo>
                    <a:lnTo>
                      <a:pt x="109" y="64"/>
                    </a:lnTo>
                    <a:lnTo>
                      <a:pt x="109" y="64"/>
                    </a:lnTo>
                    <a:lnTo>
                      <a:pt x="111" y="64"/>
                    </a:lnTo>
                    <a:lnTo>
                      <a:pt x="111" y="64"/>
                    </a:lnTo>
                    <a:lnTo>
                      <a:pt x="111" y="64"/>
                    </a:lnTo>
                    <a:lnTo>
                      <a:pt x="114" y="64"/>
                    </a:lnTo>
                    <a:lnTo>
                      <a:pt x="114" y="67"/>
                    </a:lnTo>
                    <a:lnTo>
                      <a:pt x="114" y="67"/>
                    </a:lnTo>
                    <a:lnTo>
                      <a:pt x="111" y="67"/>
                    </a:lnTo>
                    <a:lnTo>
                      <a:pt x="111" y="69"/>
                    </a:lnTo>
                    <a:lnTo>
                      <a:pt x="114" y="69"/>
                    </a:lnTo>
                    <a:lnTo>
                      <a:pt x="114" y="69"/>
                    </a:lnTo>
                    <a:lnTo>
                      <a:pt x="114" y="67"/>
                    </a:lnTo>
                    <a:lnTo>
                      <a:pt x="114" y="67"/>
                    </a:lnTo>
                    <a:lnTo>
                      <a:pt x="116" y="67"/>
                    </a:lnTo>
                    <a:lnTo>
                      <a:pt x="116" y="67"/>
                    </a:lnTo>
                    <a:lnTo>
                      <a:pt x="116" y="67"/>
                    </a:lnTo>
                    <a:lnTo>
                      <a:pt x="116" y="64"/>
                    </a:lnTo>
                    <a:lnTo>
                      <a:pt x="118" y="64"/>
                    </a:lnTo>
                    <a:lnTo>
                      <a:pt x="118" y="64"/>
                    </a:lnTo>
                    <a:lnTo>
                      <a:pt x="118" y="64"/>
                    </a:lnTo>
                    <a:lnTo>
                      <a:pt x="118" y="64"/>
                    </a:lnTo>
                    <a:lnTo>
                      <a:pt x="121" y="64"/>
                    </a:lnTo>
                    <a:lnTo>
                      <a:pt x="121" y="64"/>
                    </a:lnTo>
                    <a:lnTo>
                      <a:pt x="121" y="64"/>
                    </a:lnTo>
                    <a:lnTo>
                      <a:pt x="123" y="64"/>
                    </a:lnTo>
                    <a:lnTo>
                      <a:pt x="123" y="62"/>
                    </a:lnTo>
                    <a:lnTo>
                      <a:pt x="123" y="62"/>
                    </a:lnTo>
                    <a:lnTo>
                      <a:pt x="123" y="59"/>
                    </a:lnTo>
                    <a:lnTo>
                      <a:pt x="123" y="59"/>
                    </a:lnTo>
                    <a:lnTo>
                      <a:pt x="123" y="59"/>
                    </a:lnTo>
                    <a:lnTo>
                      <a:pt x="125" y="59"/>
                    </a:lnTo>
                    <a:lnTo>
                      <a:pt x="125" y="59"/>
                    </a:lnTo>
                    <a:lnTo>
                      <a:pt x="125" y="57"/>
                    </a:lnTo>
                    <a:lnTo>
                      <a:pt x="125" y="57"/>
                    </a:lnTo>
                    <a:lnTo>
                      <a:pt x="125" y="57"/>
                    </a:lnTo>
                    <a:lnTo>
                      <a:pt x="125" y="57"/>
                    </a:lnTo>
                    <a:lnTo>
                      <a:pt x="128" y="57"/>
                    </a:lnTo>
                    <a:lnTo>
                      <a:pt x="128" y="55"/>
                    </a:lnTo>
                    <a:lnTo>
                      <a:pt x="125" y="55"/>
                    </a:lnTo>
                    <a:lnTo>
                      <a:pt x="125" y="55"/>
                    </a:lnTo>
                    <a:lnTo>
                      <a:pt x="125" y="52"/>
                    </a:lnTo>
                    <a:lnTo>
                      <a:pt x="128" y="52"/>
                    </a:lnTo>
                    <a:lnTo>
                      <a:pt x="128" y="52"/>
                    </a:lnTo>
                    <a:lnTo>
                      <a:pt x="128" y="52"/>
                    </a:lnTo>
                    <a:lnTo>
                      <a:pt x="128" y="52"/>
                    </a:lnTo>
                    <a:lnTo>
                      <a:pt x="130" y="52"/>
                    </a:lnTo>
                    <a:lnTo>
                      <a:pt x="130" y="52"/>
                    </a:lnTo>
                    <a:lnTo>
                      <a:pt x="130" y="52"/>
                    </a:lnTo>
                    <a:lnTo>
                      <a:pt x="133" y="52"/>
                    </a:lnTo>
                    <a:lnTo>
                      <a:pt x="133" y="52"/>
                    </a:lnTo>
                    <a:lnTo>
                      <a:pt x="133" y="52"/>
                    </a:lnTo>
                    <a:lnTo>
                      <a:pt x="135" y="52"/>
                    </a:lnTo>
                    <a:lnTo>
                      <a:pt x="135" y="55"/>
                    </a:lnTo>
                    <a:lnTo>
                      <a:pt x="135" y="55"/>
                    </a:lnTo>
                    <a:lnTo>
                      <a:pt x="137" y="55"/>
                    </a:lnTo>
                    <a:lnTo>
                      <a:pt x="137" y="55"/>
                    </a:lnTo>
                    <a:lnTo>
                      <a:pt x="137" y="55"/>
                    </a:lnTo>
                    <a:lnTo>
                      <a:pt x="137" y="55"/>
                    </a:lnTo>
                    <a:lnTo>
                      <a:pt x="140" y="55"/>
                    </a:lnTo>
                    <a:lnTo>
                      <a:pt x="140" y="57"/>
                    </a:lnTo>
                    <a:lnTo>
                      <a:pt x="140" y="57"/>
                    </a:lnTo>
                    <a:lnTo>
                      <a:pt x="140" y="57"/>
                    </a:lnTo>
                    <a:lnTo>
                      <a:pt x="140" y="55"/>
                    </a:lnTo>
                    <a:lnTo>
                      <a:pt x="142" y="55"/>
                    </a:lnTo>
                    <a:lnTo>
                      <a:pt x="142" y="55"/>
                    </a:lnTo>
                    <a:lnTo>
                      <a:pt x="142" y="57"/>
                    </a:lnTo>
                    <a:lnTo>
                      <a:pt x="144" y="57"/>
                    </a:lnTo>
                    <a:lnTo>
                      <a:pt x="144" y="57"/>
                    </a:lnTo>
                    <a:lnTo>
                      <a:pt x="144" y="59"/>
                    </a:lnTo>
                    <a:lnTo>
                      <a:pt x="144" y="59"/>
                    </a:lnTo>
                    <a:lnTo>
                      <a:pt x="144" y="59"/>
                    </a:lnTo>
                    <a:lnTo>
                      <a:pt x="144" y="59"/>
                    </a:lnTo>
                    <a:lnTo>
                      <a:pt x="144" y="59"/>
                    </a:lnTo>
                    <a:lnTo>
                      <a:pt x="144" y="62"/>
                    </a:lnTo>
                    <a:lnTo>
                      <a:pt x="147" y="62"/>
                    </a:lnTo>
                    <a:lnTo>
                      <a:pt x="147" y="62"/>
                    </a:lnTo>
                    <a:lnTo>
                      <a:pt x="147" y="62"/>
                    </a:lnTo>
                    <a:lnTo>
                      <a:pt x="147" y="64"/>
                    </a:lnTo>
                    <a:lnTo>
                      <a:pt x="147" y="64"/>
                    </a:lnTo>
                    <a:lnTo>
                      <a:pt x="147" y="64"/>
                    </a:lnTo>
                    <a:lnTo>
                      <a:pt x="147" y="67"/>
                    </a:lnTo>
                    <a:lnTo>
                      <a:pt x="147" y="67"/>
                    </a:lnTo>
                    <a:lnTo>
                      <a:pt x="149" y="67"/>
                    </a:lnTo>
                    <a:lnTo>
                      <a:pt x="149" y="69"/>
                    </a:lnTo>
                    <a:lnTo>
                      <a:pt x="149" y="69"/>
                    </a:lnTo>
                    <a:lnTo>
                      <a:pt x="151" y="69"/>
                    </a:lnTo>
                    <a:lnTo>
                      <a:pt x="151" y="69"/>
                    </a:lnTo>
                    <a:lnTo>
                      <a:pt x="151" y="69"/>
                    </a:lnTo>
                    <a:lnTo>
                      <a:pt x="151" y="69"/>
                    </a:lnTo>
                    <a:lnTo>
                      <a:pt x="151" y="71"/>
                    </a:lnTo>
                    <a:lnTo>
                      <a:pt x="151" y="71"/>
                    </a:lnTo>
                    <a:lnTo>
                      <a:pt x="151" y="71"/>
                    </a:lnTo>
                    <a:lnTo>
                      <a:pt x="154" y="71"/>
                    </a:lnTo>
                    <a:lnTo>
                      <a:pt x="154" y="74"/>
                    </a:lnTo>
                    <a:lnTo>
                      <a:pt x="154" y="74"/>
                    </a:lnTo>
                    <a:lnTo>
                      <a:pt x="154" y="74"/>
                    </a:lnTo>
                    <a:lnTo>
                      <a:pt x="154" y="74"/>
                    </a:lnTo>
                    <a:lnTo>
                      <a:pt x="156" y="74"/>
                    </a:lnTo>
                    <a:lnTo>
                      <a:pt x="156" y="74"/>
                    </a:lnTo>
                    <a:lnTo>
                      <a:pt x="156" y="76"/>
                    </a:lnTo>
                    <a:lnTo>
                      <a:pt x="159" y="76"/>
                    </a:lnTo>
                    <a:lnTo>
                      <a:pt x="159" y="76"/>
                    </a:lnTo>
                    <a:lnTo>
                      <a:pt x="159" y="76"/>
                    </a:lnTo>
                    <a:lnTo>
                      <a:pt x="159" y="78"/>
                    </a:lnTo>
                    <a:lnTo>
                      <a:pt x="159" y="78"/>
                    </a:lnTo>
                    <a:lnTo>
                      <a:pt x="159" y="78"/>
                    </a:lnTo>
                    <a:lnTo>
                      <a:pt x="159" y="78"/>
                    </a:lnTo>
                    <a:lnTo>
                      <a:pt x="159" y="81"/>
                    </a:lnTo>
                    <a:lnTo>
                      <a:pt x="161" y="81"/>
                    </a:lnTo>
                    <a:lnTo>
                      <a:pt x="161" y="81"/>
                    </a:lnTo>
                    <a:lnTo>
                      <a:pt x="161" y="83"/>
                    </a:lnTo>
                    <a:lnTo>
                      <a:pt x="161" y="83"/>
                    </a:lnTo>
                    <a:lnTo>
                      <a:pt x="159" y="83"/>
                    </a:lnTo>
                    <a:lnTo>
                      <a:pt x="159" y="85"/>
                    </a:lnTo>
                    <a:lnTo>
                      <a:pt x="159" y="85"/>
                    </a:lnTo>
                    <a:lnTo>
                      <a:pt x="159" y="88"/>
                    </a:lnTo>
                    <a:lnTo>
                      <a:pt x="159" y="88"/>
                    </a:lnTo>
                    <a:lnTo>
                      <a:pt x="159" y="88"/>
                    </a:lnTo>
                    <a:lnTo>
                      <a:pt x="159" y="90"/>
                    </a:lnTo>
                    <a:lnTo>
                      <a:pt x="159" y="90"/>
                    </a:lnTo>
                    <a:lnTo>
                      <a:pt x="159" y="90"/>
                    </a:lnTo>
                    <a:lnTo>
                      <a:pt x="159" y="93"/>
                    </a:lnTo>
                    <a:lnTo>
                      <a:pt x="159" y="93"/>
                    </a:lnTo>
                    <a:lnTo>
                      <a:pt x="159" y="95"/>
                    </a:lnTo>
                    <a:lnTo>
                      <a:pt x="159" y="95"/>
                    </a:lnTo>
                    <a:lnTo>
                      <a:pt x="159" y="95"/>
                    </a:lnTo>
                    <a:lnTo>
                      <a:pt x="159" y="97"/>
                    </a:lnTo>
                    <a:lnTo>
                      <a:pt x="159" y="97"/>
                    </a:lnTo>
                    <a:lnTo>
                      <a:pt x="159" y="97"/>
                    </a:lnTo>
                    <a:lnTo>
                      <a:pt x="159" y="100"/>
                    </a:lnTo>
                    <a:lnTo>
                      <a:pt x="159" y="100"/>
                    </a:lnTo>
                    <a:lnTo>
                      <a:pt x="159" y="100"/>
                    </a:lnTo>
                    <a:lnTo>
                      <a:pt x="159" y="102"/>
                    </a:lnTo>
                    <a:lnTo>
                      <a:pt x="159" y="102"/>
                    </a:lnTo>
                    <a:lnTo>
                      <a:pt x="159" y="102"/>
                    </a:lnTo>
                    <a:lnTo>
                      <a:pt x="161" y="102"/>
                    </a:lnTo>
                    <a:lnTo>
                      <a:pt x="161" y="102"/>
                    </a:lnTo>
                    <a:lnTo>
                      <a:pt x="161" y="104"/>
                    </a:lnTo>
                    <a:lnTo>
                      <a:pt x="161" y="104"/>
                    </a:lnTo>
                    <a:lnTo>
                      <a:pt x="161" y="104"/>
                    </a:lnTo>
                    <a:lnTo>
                      <a:pt x="161" y="107"/>
                    </a:lnTo>
                    <a:lnTo>
                      <a:pt x="163" y="107"/>
                    </a:lnTo>
                    <a:lnTo>
                      <a:pt x="163" y="107"/>
                    </a:lnTo>
                    <a:lnTo>
                      <a:pt x="163" y="107"/>
                    </a:lnTo>
                    <a:lnTo>
                      <a:pt x="163" y="109"/>
                    </a:lnTo>
                    <a:lnTo>
                      <a:pt x="163" y="109"/>
                    </a:lnTo>
                    <a:lnTo>
                      <a:pt x="163" y="109"/>
                    </a:lnTo>
                    <a:lnTo>
                      <a:pt x="166" y="109"/>
                    </a:lnTo>
                    <a:lnTo>
                      <a:pt x="166" y="112"/>
                    </a:lnTo>
                    <a:lnTo>
                      <a:pt x="166" y="112"/>
                    </a:lnTo>
                    <a:lnTo>
                      <a:pt x="166" y="112"/>
                    </a:lnTo>
                    <a:lnTo>
                      <a:pt x="166" y="112"/>
                    </a:lnTo>
                    <a:lnTo>
                      <a:pt x="168" y="112"/>
                    </a:lnTo>
                    <a:lnTo>
                      <a:pt x="168" y="114"/>
                    </a:lnTo>
                    <a:lnTo>
                      <a:pt x="168" y="114"/>
                    </a:lnTo>
                    <a:lnTo>
                      <a:pt x="170" y="114"/>
                    </a:lnTo>
                    <a:lnTo>
                      <a:pt x="170" y="114"/>
                    </a:lnTo>
                    <a:lnTo>
                      <a:pt x="170" y="114"/>
                    </a:lnTo>
                    <a:lnTo>
                      <a:pt x="173" y="114"/>
                    </a:lnTo>
                    <a:lnTo>
                      <a:pt x="173" y="114"/>
                    </a:lnTo>
                    <a:lnTo>
                      <a:pt x="173" y="116"/>
                    </a:lnTo>
                    <a:lnTo>
                      <a:pt x="173" y="116"/>
                    </a:lnTo>
                    <a:lnTo>
                      <a:pt x="173" y="119"/>
                    </a:lnTo>
                    <a:lnTo>
                      <a:pt x="173" y="119"/>
                    </a:lnTo>
                    <a:lnTo>
                      <a:pt x="173" y="119"/>
                    </a:lnTo>
                    <a:lnTo>
                      <a:pt x="173" y="119"/>
                    </a:lnTo>
                    <a:lnTo>
                      <a:pt x="173" y="121"/>
                    </a:lnTo>
                    <a:lnTo>
                      <a:pt x="173" y="121"/>
                    </a:lnTo>
                    <a:lnTo>
                      <a:pt x="175" y="121"/>
                    </a:lnTo>
                    <a:lnTo>
                      <a:pt x="175" y="121"/>
                    </a:lnTo>
                    <a:lnTo>
                      <a:pt x="177" y="121"/>
                    </a:lnTo>
                    <a:lnTo>
                      <a:pt x="177" y="121"/>
                    </a:lnTo>
                    <a:lnTo>
                      <a:pt x="177" y="121"/>
                    </a:lnTo>
                    <a:lnTo>
                      <a:pt x="177" y="123"/>
                    </a:lnTo>
                    <a:lnTo>
                      <a:pt x="177" y="123"/>
                    </a:lnTo>
                    <a:lnTo>
                      <a:pt x="177" y="126"/>
                    </a:lnTo>
                    <a:lnTo>
                      <a:pt x="177" y="126"/>
                    </a:lnTo>
                    <a:lnTo>
                      <a:pt x="177" y="128"/>
                    </a:lnTo>
                    <a:lnTo>
                      <a:pt x="177" y="128"/>
                    </a:lnTo>
                    <a:lnTo>
                      <a:pt x="177" y="128"/>
                    </a:lnTo>
                    <a:lnTo>
                      <a:pt x="177" y="128"/>
                    </a:lnTo>
                    <a:lnTo>
                      <a:pt x="177" y="131"/>
                    </a:lnTo>
                    <a:lnTo>
                      <a:pt x="175" y="131"/>
                    </a:lnTo>
                    <a:lnTo>
                      <a:pt x="175" y="131"/>
                    </a:lnTo>
                    <a:lnTo>
                      <a:pt x="173" y="131"/>
                    </a:lnTo>
                    <a:lnTo>
                      <a:pt x="173" y="131"/>
                    </a:lnTo>
                    <a:lnTo>
                      <a:pt x="175" y="131"/>
                    </a:lnTo>
                    <a:lnTo>
                      <a:pt x="175" y="131"/>
                    </a:lnTo>
                    <a:lnTo>
                      <a:pt x="177" y="131"/>
                    </a:lnTo>
                    <a:lnTo>
                      <a:pt x="177" y="133"/>
                    </a:lnTo>
                    <a:lnTo>
                      <a:pt x="177" y="133"/>
                    </a:lnTo>
                    <a:lnTo>
                      <a:pt x="175" y="133"/>
                    </a:lnTo>
                    <a:lnTo>
                      <a:pt x="175" y="135"/>
                    </a:lnTo>
                    <a:lnTo>
                      <a:pt x="175" y="135"/>
                    </a:lnTo>
                    <a:lnTo>
                      <a:pt x="175" y="135"/>
                    </a:lnTo>
                    <a:lnTo>
                      <a:pt x="173" y="135"/>
                    </a:lnTo>
                    <a:lnTo>
                      <a:pt x="173" y="138"/>
                    </a:lnTo>
                    <a:lnTo>
                      <a:pt x="173" y="138"/>
                    </a:lnTo>
                    <a:lnTo>
                      <a:pt x="175" y="138"/>
                    </a:lnTo>
                    <a:lnTo>
                      <a:pt x="175" y="138"/>
                    </a:lnTo>
                    <a:lnTo>
                      <a:pt x="175" y="140"/>
                    </a:lnTo>
                    <a:lnTo>
                      <a:pt x="177" y="140"/>
                    </a:lnTo>
                    <a:lnTo>
                      <a:pt x="177" y="140"/>
                    </a:lnTo>
                    <a:lnTo>
                      <a:pt x="177" y="140"/>
                    </a:lnTo>
                    <a:lnTo>
                      <a:pt x="177" y="140"/>
                    </a:lnTo>
                    <a:lnTo>
                      <a:pt x="177" y="140"/>
                    </a:lnTo>
                    <a:lnTo>
                      <a:pt x="177" y="142"/>
                    </a:lnTo>
                    <a:lnTo>
                      <a:pt x="177" y="142"/>
                    </a:lnTo>
                    <a:lnTo>
                      <a:pt x="175" y="142"/>
                    </a:lnTo>
                    <a:lnTo>
                      <a:pt x="175" y="145"/>
                    </a:lnTo>
                    <a:lnTo>
                      <a:pt x="175" y="145"/>
                    </a:lnTo>
                    <a:lnTo>
                      <a:pt x="175" y="145"/>
                    </a:lnTo>
                    <a:lnTo>
                      <a:pt x="175" y="147"/>
                    </a:lnTo>
                    <a:lnTo>
                      <a:pt x="175" y="147"/>
                    </a:lnTo>
                    <a:lnTo>
                      <a:pt x="175" y="147"/>
                    </a:lnTo>
                    <a:lnTo>
                      <a:pt x="175" y="149"/>
                    </a:lnTo>
                    <a:lnTo>
                      <a:pt x="175" y="149"/>
                    </a:lnTo>
                    <a:lnTo>
                      <a:pt x="175" y="149"/>
                    </a:lnTo>
                    <a:lnTo>
                      <a:pt x="175" y="152"/>
                    </a:lnTo>
                    <a:lnTo>
                      <a:pt x="175" y="152"/>
                    </a:lnTo>
                    <a:lnTo>
                      <a:pt x="175" y="152"/>
                    </a:lnTo>
                    <a:lnTo>
                      <a:pt x="175" y="154"/>
                    </a:lnTo>
                    <a:lnTo>
                      <a:pt x="173" y="154"/>
                    </a:lnTo>
                    <a:lnTo>
                      <a:pt x="173" y="154"/>
                    </a:lnTo>
                    <a:lnTo>
                      <a:pt x="173" y="154"/>
                    </a:lnTo>
                    <a:lnTo>
                      <a:pt x="173" y="154"/>
                    </a:lnTo>
                    <a:lnTo>
                      <a:pt x="173" y="157"/>
                    </a:lnTo>
                    <a:lnTo>
                      <a:pt x="170" y="157"/>
                    </a:lnTo>
                    <a:lnTo>
                      <a:pt x="170" y="157"/>
                    </a:lnTo>
                    <a:lnTo>
                      <a:pt x="170" y="157"/>
                    </a:lnTo>
                    <a:lnTo>
                      <a:pt x="170" y="157"/>
                    </a:lnTo>
                    <a:lnTo>
                      <a:pt x="168" y="157"/>
                    </a:lnTo>
                    <a:lnTo>
                      <a:pt x="168" y="157"/>
                    </a:lnTo>
                    <a:lnTo>
                      <a:pt x="168" y="159"/>
                    </a:lnTo>
                    <a:lnTo>
                      <a:pt x="168" y="159"/>
                    </a:lnTo>
                    <a:lnTo>
                      <a:pt x="166" y="159"/>
                    </a:lnTo>
                    <a:lnTo>
                      <a:pt x="166" y="159"/>
                    </a:lnTo>
                    <a:lnTo>
                      <a:pt x="166" y="159"/>
                    </a:lnTo>
                    <a:lnTo>
                      <a:pt x="166" y="159"/>
                    </a:lnTo>
                    <a:lnTo>
                      <a:pt x="166" y="159"/>
                    </a:lnTo>
                    <a:lnTo>
                      <a:pt x="163" y="159"/>
                    </a:lnTo>
                    <a:lnTo>
                      <a:pt x="163" y="159"/>
                    </a:lnTo>
                    <a:lnTo>
                      <a:pt x="163" y="157"/>
                    </a:lnTo>
                    <a:lnTo>
                      <a:pt x="163" y="157"/>
                    </a:lnTo>
                    <a:lnTo>
                      <a:pt x="163" y="157"/>
                    </a:lnTo>
                    <a:lnTo>
                      <a:pt x="161" y="157"/>
                    </a:lnTo>
                    <a:lnTo>
                      <a:pt x="161" y="154"/>
                    </a:lnTo>
                    <a:lnTo>
                      <a:pt x="161" y="154"/>
                    </a:lnTo>
                    <a:lnTo>
                      <a:pt x="161" y="154"/>
                    </a:lnTo>
                    <a:lnTo>
                      <a:pt x="159" y="154"/>
                    </a:lnTo>
                    <a:lnTo>
                      <a:pt x="159" y="154"/>
                    </a:lnTo>
                    <a:lnTo>
                      <a:pt x="159" y="154"/>
                    </a:lnTo>
                    <a:lnTo>
                      <a:pt x="156" y="154"/>
                    </a:lnTo>
                    <a:lnTo>
                      <a:pt x="156" y="154"/>
                    </a:lnTo>
                    <a:lnTo>
                      <a:pt x="156" y="157"/>
                    </a:lnTo>
                    <a:lnTo>
                      <a:pt x="154" y="157"/>
                    </a:lnTo>
                    <a:lnTo>
                      <a:pt x="154" y="157"/>
                    </a:lnTo>
                    <a:lnTo>
                      <a:pt x="154" y="157"/>
                    </a:lnTo>
                    <a:lnTo>
                      <a:pt x="154" y="157"/>
                    </a:lnTo>
                    <a:lnTo>
                      <a:pt x="154" y="157"/>
                    </a:lnTo>
                    <a:lnTo>
                      <a:pt x="154" y="157"/>
                    </a:lnTo>
                    <a:lnTo>
                      <a:pt x="151" y="157"/>
                    </a:lnTo>
                    <a:lnTo>
                      <a:pt x="151" y="157"/>
                    </a:lnTo>
                    <a:lnTo>
                      <a:pt x="151" y="157"/>
                    </a:lnTo>
                    <a:lnTo>
                      <a:pt x="151" y="157"/>
                    </a:lnTo>
                    <a:lnTo>
                      <a:pt x="149" y="157"/>
                    </a:lnTo>
                    <a:lnTo>
                      <a:pt x="149" y="157"/>
                    </a:lnTo>
                    <a:lnTo>
                      <a:pt x="147" y="157"/>
                    </a:lnTo>
                    <a:lnTo>
                      <a:pt x="147" y="157"/>
                    </a:lnTo>
                    <a:lnTo>
                      <a:pt x="147" y="157"/>
                    </a:lnTo>
                    <a:lnTo>
                      <a:pt x="144" y="157"/>
                    </a:lnTo>
                    <a:lnTo>
                      <a:pt x="144" y="157"/>
                    </a:lnTo>
                    <a:lnTo>
                      <a:pt x="144" y="157"/>
                    </a:lnTo>
                    <a:lnTo>
                      <a:pt x="144" y="157"/>
                    </a:lnTo>
                    <a:lnTo>
                      <a:pt x="142" y="157"/>
                    </a:lnTo>
                    <a:lnTo>
                      <a:pt x="142" y="157"/>
                    </a:lnTo>
                    <a:lnTo>
                      <a:pt x="140" y="157"/>
                    </a:lnTo>
                    <a:lnTo>
                      <a:pt x="140" y="157"/>
                    </a:lnTo>
                    <a:lnTo>
                      <a:pt x="140" y="157"/>
                    </a:lnTo>
                    <a:lnTo>
                      <a:pt x="140" y="157"/>
                    </a:lnTo>
                    <a:lnTo>
                      <a:pt x="137" y="157"/>
                    </a:lnTo>
                    <a:lnTo>
                      <a:pt x="137" y="157"/>
                    </a:lnTo>
                    <a:lnTo>
                      <a:pt x="137" y="157"/>
                    </a:lnTo>
                    <a:lnTo>
                      <a:pt x="137" y="154"/>
                    </a:lnTo>
                    <a:lnTo>
                      <a:pt x="135" y="154"/>
                    </a:lnTo>
                    <a:lnTo>
                      <a:pt x="135" y="154"/>
                    </a:lnTo>
                    <a:lnTo>
                      <a:pt x="133" y="154"/>
                    </a:lnTo>
                    <a:lnTo>
                      <a:pt x="133" y="154"/>
                    </a:lnTo>
                    <a:lnTo>
                      <a:pt x="133" y="154"/>
                    </a:lnTo>
                    <a:lnTo>
                      <a:pt x="133" y="157"/>
                    </a:lnTo>
                    <a:lnTo>
                      <a:pt x="130" y="157"/>
                    </a:lnTo>
                    <a:lnTo>
                      <a:pt x="130" y="157"/>
                    </a:lnTo>
                    <a:lnTo>
                      <a:pt x="128" y="157"/>
                    </a:lnTo>
                    <a:lnTo>
                      <a:pt x="128" y="157"/>
                    </a:lnTo>
                    <a:lnTo>
                      <a:pt x="128" y="157"/>
                    </a:lnTo>
                    <a:lnTo>
                      <a:pt x="128" y="157"/>
                    </a:lnTo>
                    <a:lnTo>
                      <a:pt x="125" y="157"/>
                    </a:lnTo>
                    <a:lnTo>
                      <a:pt x="125" y="157"/>
                    </a:lnTo>
                    <a:lnTo>
                      <a:pt x="125" y="157"/>
                    </a:lnTo>
                    <a:lnTo>
                      <a:pt x="123" y="157"/>
                    </a:lnTo>
                    <a:lnTo>
                      <a:pt x="123" y="159"/>
                    </a:lnTo>
                    <a:lnTo>
                      <a:pt x="123" y="159"/>
                    </a:lnTo>
                    <a:lnTo>
                      <a:pt x="121" y="159"/>
                    </a:lnTo>
                    <a:lnTo>
                      <a:pt x="121" y="159"/>
                    </a:lnTo>
                    <a:lnTo>
                      <a:pt x="121" y="159"/>
                    </a:lnTo>
                    <a:lnTo>
                      <a:pt x="121" y="159"/>
                    </a:lnTo>
                    <a:lnTo>
                      <a:pt x="121" y="159"/>
                    </a:lnTo>
                    <a:lnTo>
                      <a:pt x="121" y="161"/>
                    </a:lnTo>
                    <a:lnTo>
                      <a:pt x="121" y="161"/>
                    </a:lnTo>
                    <a:lnTo>
                      <a:pt x="118" y="161"/>
                    </a:lnTo>
                    <a:lnTo>
                      <a:pt x="118" y="164"/>
                    </a:lnTo>
                    <a:lnTo>
                      <a:pt x="118" y="164"/>
                    </a:lnTo>
                    <a:lnTo>
                      <a:pt x="118" y="166"/>
                    </a:lnTo>
                    <a:lnTo>
                      <a:pt x="118" y="166"/>
                    </a:lnTo>
                    <a:lnTo>
                      <a:pt x="118" y="166"/>
                    </a:lnTo>
                    <a:lnTo>
                      <a:pt x="118" y="166"/>
                    </a:lnTo>
                    <a:lnTo>
                      <a:pt x="116" y="166"/>
                    </a:lnTo>
                    <a:lnTo>
                      <a:pt x="116" y="168"/>
                    </a:lnTo>
                    <a:lnTo>
                      <a:pt x="116" y="168"/>
                    </a:lnTo>
                    <a:lnTo>
                      <a:pt x="116" y="168"/>
                    </a:lnTo>
                    <a:lnTo>
                      <a:pt x="116" y="168"/>
                    </a:lnTo>
                    <a:lnTo>
                      <a:pt x="116" y="171"/>
                    </a:lnTo>
                    <a:lnTo>
                      <a:pt x="114" y="171"/>
                    </a:lnTo>
                    <a:lnTo>
                      <a:pt x="114" y="171"/>
                    </a:lnTo>
                    <a:lnTo>
                      <a:pt x="114" y="171"/>
                    </a:lnTo>
                    <a:lnTo>
                      <a:pt x="114" y="173"/>
                    </a:lnTo>
                    <a:lnTo>
                      <a:pt x="114" y="173"/>
                    </a:lnTo>
                    <a:lnTo>
                      <a:pt x="111" y="173"/>
                    </a:lnTo>
                    <a:lnTo>
                      <a:pt x="111" y="173"/>
                    </a:lnTo>
                    <a:lnTo>
                      <a:pt x="111" y="176"/>
                    </a:lnTo>
                    <a:lnTo>
                      <a:pt x="111" y="176"/>
                    </a:lnTo>
                    <a:lnTo>
                      <a:pt x="111" y="176"/>
                    </a:lnTo>
                    <a:lnTo>
                      <a:pt x="111" y="176"/>
                    </a:lnTo>
                    <a:lnTo>
                      <a:pt x="109" y="176"/>
                    </a:lnTo>
                    <a:lnTo>
                      <a:pt x="109" y="178"/>
                    </a:lnTo>
                    <a:lnTo>
                      <a:pt x="109" y="178"/>
                    </a:lnTo>
                    <a:lnTo>
                      <a:pt x="109" y="176"/>
                    </a:lnTo>
                    <a:lnTo>
                      <a:pt x="106" y="176"/>
                    </a:lnTo>
                    <a:lnTo>
                      <a:pt x="106" y="178"/>
                    </a:lnTo>
                    <a:lnTo>
                      <a:pt x="106" y="178"/>
                    </a:lnTo>
                    <a:lnTo>
                      <a:pt x="106" y="178"/>
                    </a:lnTo>
                    <a:lnTo>
                      <a:pt x="106" y="178"/>
                    </a:lnTo>
                    <a:lnTo>
                      <a:pt x="106" y="178"/>
                    </a:lnTo>
                    <a:lnTo>
                      <a:pt x="106" y="180"/>
                    </a:lnTo>
                    <a:lnTo>
                      <a:pt x="106" y="180"/>
                    </a:lnTo>
                    <a:lnTo>
                      <a:pt x="106" y="183"/>
                    </a:lnTo>
                    <a:lnTo>
                      <a:pt x="106" y="183"/>
                    </a:lnTo>
                    <a:lnTo>
                      <a:pt x="106" y="185"/>
                    </a:lnTo>
                    <a:lnTo>
                      <a:pt x="106" y="185"/>
                    </a:lnTo>
                    <a:lnTo>
                      <a:pt x="106" y="187"/>
                    </a:lnTo>
                    <a:lnTo>
                      <a:pt x="109" y="187"/>
                    </a:lnTo>
                    <a:lnTo>
                      <a:pt x="109" y="187"/>
                    </a:lnTo>
                    <a:lnTo>
                      <a:pt x="109" y="187"/>
                    </a:lnTo>
                    <a:lnTo>
                      <a:pt x="109" y="187"/>
                    </a:lnTo>
                    <a:lnTo>
                      <a:pt x="109" y="190"/>
                    </a:lnTo>
                    <a:lnTo>
                      <a:pt x="111" y="190"/>
                    </a:lnTo>
                    <a:lnTo>
                      <a:pt x="111" y="190"/>
                    </a:lnTo>
                    <a:lnTo>
                      <a:pt x="111" y="192"/>
                    </a:lnTo>
                    <a:lnTo>
                      <a:pt x="111" y="192"/>
                    </a:lnTo>
                    <a:lnTo>
                      <a:pt x="111" y="194"/>
                    </a:lnTo>
                    <a:lnTo>
                      <a:pt x="111" y="194"/>
                    </a:lnTo>
                    <a:lnTo>
                      <a:pt x="111" y="194"/>
                    </a:lnTo>
                    <a:lnTo>
                      <a:pt x="111" y="197"/>
                    </a:lnTo>
                    <a:lnTo>
                      <a:pt x="111" y="197"/>
                    </a:lnTo>
                    <a:lnTo>
                      <a:pt x="111" y="197"/>
                    </a:lnTo>
                    <a:lnTo>
                      <a:pt x="111" y="199"/>
                    </a:lnTo>
                    <a:lnTo>
                      <a:pt x="111" y="199"/>
                    </a:lnTo>
                    <a:lnTo>
                      <a:pt x="111" y="199"/>
                    </a:lnTo>
                    <a:lnTo>
                      <a:pt x="111" y="199"/>
                    </a:lnTo>
                    <a:lnTo>
                      <a:pt x="111" y="199"/>
                    </a:lnTo>
                    <a:lnTo>
                      <a:pt x="114" y="199"/>
                    </a:lnTo>
                    <a:lnTo>
                      <a:pt x="114" y="202"/>
                    </a:lnTo>
                    <a:lnTo>
                      <a:pt x="114" y="202"/>
                    </a:lnTo>
                    <a:lnTo>
                      <a:pt x="114" y="202"/>
                    </a:lnTo>
                    <a:lnTo>
                      <a:pt x="114" y="202"/>
                    </a:lnTo>
                    <a:lnTo>
                      <a:pt x="114" y="204"/>
                    </a:lnTo>
                    <a:lnTo>
                      <a:pt x="116" y="204"/>
                    </a:lnTo>
                    <a:lnTo>
                      <a:pt x="116" y="204"/>
                    </a:lnTo>
                    <a:lnTo>
                      <a:pt x="116" y="204"/>
                    </a:lnTo>
                    <a:lnTo>
                      <a:pt x="116" y="206"/>
                    </a:lnTo>
                    <a:lnTo>
                      <a:pt x="116" y="206"/>
                    </a:lnTo>
                    <a:lnTo>
                      <a:pt x="116" y="206"/>
                    </a:lnTo>
                    <a:lnTo>
                      <a:pt x="116" y="209"/>
                    </a:lnTo>
                    <a:lnTo>
                      <a:pt x="116" y="209"/>
                    </a:lnTo>
                    <a:lnTo>
                      <a:pt x="116" y="209"/>
                    </a:lnTo>
                    <a:lnTo>
                      <a:pt x="114" y="209"/>
                    </a:lnTo>
                    <a:lnTo>
                      <a:pt x="114" y="211"/>
                    </a:lnTo>
                    <a:lnTo>
                      <a:pt x="114" y="211"/>
                    </a:lnTo>
                    <a:lnTo>
                      <a:pt x="114" y="213"/>
                    </a:lnTo>
                    <a:lnTo>
                      <a:pt x="116" y="213"/>
                    </a:lnTo>
                    <a:lnTo>
                      <a:pt x="116" y="213"/>
                    </a:lnTo>
                    <a:lnTo>
                      <a:pt x="116" y="213"/>
                    </a:lnTo>
                    <a:lnTo>
                      <a:pt x="116" y="216"/>
                    </a:lnTo>
                    <a:lnTo>
                      <a:pt x="116" y="216"/>
                    </a:lnTo>
                    <a:lnTo>
                      <a:pt x="116" y="218"/>
                    </a:lnTo>
                    <a:lnTo>
                      <a:pt x="116" y="218"/>
                    </a:lnTo>
                    <a:lnTo>
                      <a:pt x="118" y="218"/>
                    </a:lnTo>
                    <a:lnTo>
                      <a:pt x="118" y="218"/>
                    </a:lnTo>
                    <a:lnTo>
                      <a:pt x="118" y="221"/>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9" name="Freeform 41"/>
              <p:cNvSpPr>
                <a:spLocks/>
              </p:cNvSpPr>
              <p:nvPr/>
            </p:nvSpPr>
            <p:spPr bwMode="auto">
              <a:xfrm>
                <a:off x="1595" y="1808"/>
                <a:ext cx="145" cy="125"/>
              </a:xfrm>
              <a:custGeom>
                <a:avLst/>
                <a:gdLst/>
                <a:ahLst/>
                <a:cxnLst>
                  <a:cxn ang="0">
                    <a:pos x="140" y="9"/>
                  </a:cxn>
                  <a:cxn ang="0">
                    <a:pos x="135" y="16"/>
                  </a:cxn>
                  <a:cxn ang="0">
                    <a:pos x="128" y="19"/>
                  </a:cxn>
                  <a:cxn ang="0">
                    <a:pos x="121" y="23"/>
                  </a:cxn>
                  <a:cxn ang="0">
                    <a:pos x="121" y="30"/>
                  </a:cxn>
                  <a:cxn ang="0">
                    <a:pos x="124" y="42"/>
                  </a:cxn>
                  <a:cxn ang="0">
                    <a:pos x="121" y="49"/>
                  </a:cxn>
                  <a:cxn ang="0">
                    <a:pos x="121" y="59"/>
                  </a:cxn>
                  <a:cxn ang="0">
                    <a:pos x="119" y="68"/>
                  </a:cxn>
                  <a:cxn ang="0">
                    <a:pos x="114" y="73"/>
                  </a:cxn>
                  <a:cxn ang="0">
                    <a:pos x="107" y="78"/>
                  </a:cxn>
                  <a:cxn ang="0">
                    <a:pos x="100" y="80"/>
                  </a:cxn>
                  <a:cxn ang="0">
                    <a:pos x="93" y="85"/>
                  </a:cxn>
                  <a:cxn ang="0">
                    <a:pos x="86" y="90"/>
                  </a:cxn>
                  <a:cxn ang="0">
                    <a:pos x="81" y="92"/>
                  </a:cxn>
                  <a:cxn ang="0">
                    <a:pos x="74" y="97"/>
                  </a:cxn>
                  <a:cxn ang="0">
                    <a:pos x="67" y="101"/>
                  </a:cxn>
                  <a:cxn ang="0">
                    <a:pos x="60" y="104"/>
                  </a:cxn>
                  <a:cxn ang="0">
                    <a:pos x="53" y="109"/>
                  </a:cxn>
                  <a:cxn ang="0">
                    <a:pos x="48" y="111"/>
                  </a:cxn>
                  <a:cxn ang="0">
                    <a:pos x="41" y="116"/>
                  </a:cxn>
                  <a:cxn ang="0">
                    <a:pos x="34" y="120"/>
                  </a:cxn>
                  <a:cxn ang="0">
                    <a:pos x="29" y="125"/>
                  </a:cxn>
                  <a:cxn ang="0">
                    <a:pos x="19" y="125"/>
                  </a:cxn>
                  <a:cxn ang="0">
                    <a:pos x="12" y="120"/>
                  </a:cxn>
                  <a:cxn ang="0">
                    <a:pos x="8" y="118"/>
                  </a:cxn>
                  <a:cxn ang="0">
                    <a:pos x="5" y="111"/>
                  </a:cxn>
                  <a:cxn ang="0">
                    <a:pos x="5" y="104"/>
                  </a:cxn>
                  <a:cxn ang="0">
                    <a:pos x="8" y="94"/>
                  </a:cxn>
                  <a:cxn ang="0">
                    <a:pos x="8" y="90"/>
                  </a:cxn>
                  <a:cxn ang="0">
                    <a:pos x="15" y="87"/>
                  </a:cxn>
                  <a:cxn ang="0">
                    <a:pos x="19" y="83"/>
                  </a:cxn>
                  <a:cxn ang="0">
                    <a:pos x="19" y="75"/>
                  </a:cxn>
                  <a:cxn ang="0">
                    <a:pos x="17" y="71"/>
                  </a:cxn>
                  <a:cxn ang="0">
                    <a:pos x="12" y="68"/>
                  </a:cxn>
                  <a:cxn ang="0">
                    <a:pos x="5" y="64"/>
                  </a:cxn>
                  <a:cxn ang="0">
                    <a:pos x="5" y="54"/>
                  </a:cxn>
                  <a:cxn ang="0">
                    <a:pos x="3" y="45"/>
                  </a:cxn>
                  <a:cxn ang="0">
                    <a:pos x="5" y="40"/>
                  </a:cxn>
                  <a:cxn ang="0">
                    <a:pos x="8" y="35"/>
                  </a:cxn>
                  <a:cxn ang="0">
                    <a:pos x="12" y="33"/>
                  </a:cxn>
                  <a:cxn ang="0">
                    <a:pos x="17" y="28"/>
                  </a:cxn>
                  <a:cxn ang="0">
                    <a:pos x="22" y="26"/>
                  </a:cxn>
                  <a:cxn ang="0">
                    <a:pos x="19" y="19"/>
                  </a:cxn>
                  <a:cxn ang="0">
                    <a:pos x="24" y="11"/>
                  </a:cxn>
                  <a:cxn ang="0">
                    <a:pos x="29" y="16"/>
                  </a:cxn>
                  <a:cxn ang="0">
                    <a:pos x="38" y="16"/>
                  </a:cxn>
                  <a:cxn ang="0">
                    <a:pos x="45" y="14"/>
                  </a:cxn>
                  <a:cxn ang="0">
                    <a:pos x="53" y="11"/>
                  </a:cxn>
                  <a:cxn ang="0">
                    <a:pos x="60" y="11"/>
                  </a:cxn>
                  <a:cxn ang="0">
                    <a:pos x="67" y="14"/>
                  </a:cxn>
                  <a:cxn ang="0">
                    <a:pos x="74" y="16"/>
                  </a:cxn>
                  <a:cxn ang="0">
                    <a:pos x="83" y="14"/>
                  </a:cxn>
                  <a:cxn ang="0">
                    <a:pos x="93" y="11"/>
                  </a:cxn>
                  <a:cxn ang="0">
                    <a:pos x="100" y="9"/>
                  </a:cxn>
                  <a:cxn ang="0">
                    <a:pos x="107" y="7"/>
                  </a:cxn>
                  <a:cxn ang="0">
                    <a:pos x="114" y="4"/>
                  </a:cxn>
                  <a:cxn ang="0">
                    <a:pos x="124" y="4"/>
                  </a:cxn>
                  <a:cxn ang="0">
                    <a:pos x="133" y="4"/>
                  </a:cxn>
                  <a:cxn ang="0">
                    <a:pos x="140" y="2"/>
                  </a:cxn>
                  <a:cxn ang="0">
                    <a:pos x="145" y="4"/>
                  </a:cxn>
                </a:cxnLst>
                <a:rect l="0" t="0" r="r" b="b"/>
                <a:pathLst>
                  <a:path w="145" h="125">
                    <a:moveTo>
                      <a:pt x="145" y="4"/>
                    </a:moveTo>
                    <a:lnTo>
                      <a:pt x="145" y="4"/>
                    </a:lnTo>
                    <a:lnTo>
                      <a:pt x="145" y="7"/>
                    </a:lnTo>
                    <a:lnTo>
                      <a:pt x="145" y="7"/>
                    </a:lnTo>
                    <a:lnTo>
                      <a:pt x="145" y="7"/>
                    </a:lnTo>
                    <a:lnTo>
                      <a:pt x="142" y="7"/>
                    </a:lnTo>
                    <a:lnTo>
                      <a:pt x="142" y="9"/>
                    </a:lnTo>
                    <a:lnTo>
                      <a:pt x="142" y="9"/>
                    </a:lnTo>
                    <a:lnTo>
                      <a:pt x="140" y="9"/>
                    </a:lnTo>
                    <a:lnTo>
                      <a:pt x="140" y="9"/>
                    </a:lnTo>
                    <a:lnTo>
                      <a:pt x="140" y="9"/>
                    </a:lnTo>
                    <a:lnTo>
                      <a:pt x="140" y="11"/>
                    </a:lnTo>
                    <a:lnTo>
                      <a:pt x="140" y="11"/>
                    </a:lnTo>
                    <a:lnTo>
                      <a:pt x="140" y="11"/>
                    </a:lnTo>
                    <a:lnTo>
                      <a:pt x="138" y="11"/>
                    </a:lnTo>
                    <a:lnTo>
                      <a:pt x="138" y="11"/>
                    </a:lnTo>
                    <a:lnTo>
                      <a:pt x="138" y="11"/>
                    </a:lnTo>
                    <a:lnTo>
                      <a:pt x="138" y="14"/>
                    </a:lnTo>
                    <a:lnTo>
                      <a:pt x="135" y="14"/>
                    </a:lnTo>
                    <a:lnTo>
                      <a:pt x="135" y="14"/>
                    </a:lnTo>
                    <a:lnTo>
                      <a:pt x="135" y="14"/>
                    </a:lnTo>
                    <a:lnTo>
                      <a:pt x="135" y="16"/>
                    </a:lnTo>
                    <a:lnTo>
                      <a:pt x="135" y="16"/>
                    </a:lnTo>
                    <a:lnTo>
                      <a:pt x="135" y="16"/>
                    </a:lnTo>
                    <a:lnTo>
                      <a:pt x="133" y="16"/>
                    </a:lnTo>
                    <a:lnTo>
                      <a:pt x="133" y="16"/>
                    </a:lnTo>
                    <a:lnTo>
                      <a:pt x="133" y="19"/>
                    </a:lnTo>
                    <a:lnTo>
                      <a:pt x="133" y="19"/>
                    </a:lnTo>
                    <a:lnTo>
                      <a:pt x="131" y="19"/>
                    </a:lnTo>
                    <a:lnTo>
                      <a:pt x="131" y="19"/>
                    </a:lnTo>
                    <a:lnTo>
                      <a:pt x="128" y="19"/>
                    </a:lnTo>
                    <a:lnTo>
                      <a:pt x="128" y="19"/>
                    </a:lnTo>
                    <a:lnTo>
                      <a:pt x="128" y="19"/>
                    </a:lnTo>
                    <a:lnTo>
                      <a:pt x="128" y="19"/>
                    </a:lnTo>
                    <a:lnTo>
                      <a:pt x="126" y="19"/>
                    </a:lnTo>
                    <a:lnTo>
                      <a:pt x="126" y="19"/>
                    </a:lnTo>
                    <a:lnTo>
                      <a:pt x="126" y="19"/>
                    </a:lnTo>
                    <a:lnTo>
                      <a:pt x="124" y="19"/>
                    </a:lnTo>
                    <a:lnTo>
                      <a:pt x="124" y="21"/>
                    </a:lnTo>
                    <a:lnTo>
                      <a:pt x="124" y="21"/>
                    </a:lnTo>
                    <a:lnTo>
                      <a:pt x="124" y="21"/>
                    </a:lnTo>
                    <a:lnTo>
                      <a:pt x="121" y="21"/>
                    </a:lnTo>
                    <a:lnTo>
                      <a:pt x="121" y="21"/>
                    </a:lnTo>
                    <a:lnTo>
                      <a:pt x="121" y="23"/>
                    </a:lnTo>
                    <a:lnTo>
                      <a:pt x="121" y="23"/>
                    </a:lnTo>
                    <a:lnTo>
                      <a:pt x="121" y="23"/>
                    </a:lnTo>
                    <a:lnTo>
                      <a:pt x="121" y="26"/>
                    </a:lnTo>
                    <a:lnTo>
                      <a:pt x="121" y="26"/>
                    </a:lnTo>
                    <a:lnTo>
                      <a:pt x="121" y="28"/>
                    </a:lnTo>
                    <a:lnTo>
                      <a:pt x="121" y="28"/>
                    </a:lnTo>
                    <a:lnTo>
                      <a:pt x="121" y="30"/>
                    </a:lnTo>
                    <a:lnTo>
                      <a:pt x="121" y="30"/>
                    </a:lnTo>
                    <a:lnTo>
                      <a:pt x="121" y="30"/>
                    </a:lnTo>
                    <a:lnTo>
                      <a:pt x="121" y="30"/>
                    </a:lnTo>
                    <a:lnTo>
                      <a:pt x="121" y="30"/>
                    </a:lnTo>
                    <a:lnTo>
                      <a:pt x="121" y="33"/>
                    </a:lnTo>
                    <a:lnTo>
                      <a:pt x="121" y="33"/>
                    </a:lnTo>
                    <a:lnTo>
                      <a:pt x="121" y="33"/>
                    </a:lnTo>
                    <a:lnTo>
                      <a:pt x="121" y="35"/>
                    </a:lnTo>
                    <a:lnTo>
                      <a:pt x="121" y="35"/>
                    </a:lnTo>
                    <a:lnTo>
                      <a:pt x="124" y="35"/>
                    </a:lnTo>
                    <a:lnTo>
                      <a:pt x="124" y="38"/>
                    </a:lnTo>
                    <a:lnTo>
                      <a:pt x="124" y="38"/>
                    </a:lnTo>
                    <a:lnTo>
                      <a:pt x="124" y="40"/>
                    </a:lnTo>
                    <a:lnTo>
                      <a:pt x="124" y="40"/>
                    </a:lnTo>
                    <a:lnTo>
                      <a:pt x="124" y="42"/>
                    </a:lnTo>
                    <a:lnTo>
                      <a:pt x="124" y="42"/>
                    </a:lnTo>
                    <a:lnTo>
                      <a:pt x="124" y="42"/>
                    </a:lnTo>
                    <a:lnTo>
                      <a:pt x="121" y="42"/>
                    </a:lnTo>
                    <a:lnTo>
                      <a:pt x="121" y="45"/>
                    </a:lnTo>
                    <a:lnTo>
                      <a:pt x="121" y="45"/>
                    </a:lnTo>
                    <a:lnTo>
                      <a:pt x="121" y="45"/>
                    </a:lnTo>
                    <a:lnTo>
                      <a:pt x="121" y="47"/>
                    </a:lnTo>
                    <a:lnTo>
                      <a:pt x="121" y="47"/>
                    </a:lnTo>
                    <a:lnTo>
                      <a:pt x="121" y="49"/>
                    </a:lnTo>
                    <a:lnTo>
                      <a:pt x="121" y="49"/>
                    </a:lnTo>
                    <a:lnTo>
                      <a:pt x="121" y="49"/>
                    </a:lnTo>
                    <a:lnTo>
                      <a:pt x="121" y="52"/>
                    </a:lnTo>
                    <a:lnTo>
                      <a:pt x="121" y="52"/>
                    </a:lnTo>
                    <a:lnTo>
                      <a:pt x="121" y="52"/>
                    </a:lnTo>
                    <a:lnTo>
                      <a:pt x="119" y="52"/>
                    </a:lnTo>
                    <a:lnTo>
                      <a:pt x="119" y="54"/>
                    </a:lnTo>
                    <a:lnTo>
                      <a:pt x="119" y="54"/>
                    </a:lnTo>
                    <a:lnTo>
                      <a:pt x="119" y="56"/>
                    </a:lnTo>
                    <a:lnTo>
                      <a:pt x="119" y="56"/>
                    </a:lnTo>
                    <a:lnTo>
                      <a:pt x="119" y="59"/>
                    </a:lnTo>
                    <a:lnTo>
                      <a:pt x="119" y="59"/>
                    </a:lnTo>
                    <a:lnTo>
                      <a:pt x="121" y="59"/>
                    </a:lnTo>
                    <a:lnTo>
                      <a:pt x="121" y="61"/>
                    </a:lnTo>
                    <a:lnTo>
                      <a:pt x="121" y="61"/>
                    </a:lnTo>
                    <a:lnTo>
                      <a:pt x="121" y="61"/>
                    </a:lnTo>
                    <a:lnTo>
                      <a:pt x="119" y="61"/>
                    </a:lnTo>
                    <a:lnTo>
                      <a:pt x="119" y="64"/>
                    </a:lnTo>
                    <a:lnTo>
                      <a:pt x="119" y="64"/>
                    </a:lnTo>
                    <a:lnTo>
                      <a:pt x="119" y="66"/>
                    </a:lnTo>
                    <a:lnTo>
                      <a:pt x="119" y="66"/>
                    </a:lnTo>
                    <a:lnTo>
                      <a:pt x="119" y="66"/>
                    </a:lnTo>
                    <a:lnTo>
                      <a:pt x="119" y="66"/>
                    </a:lnTo>
                    <a:lnTo>
                      <a:pt x="119" y="68"/>
                    </a:lnTo>
                    <a:lnTo>
                      <a:pt x="119" y="68"/>
                    </a:lnTo>
                    <a:lnTo>
                      <a:pt x="116" y="68"/>
                    </a:lnTo>
                    <a:lnTo>
                      <a:pt x="116" y="71"/>
                    </a:lnTo>
                    <a:lnTo>
                      <a:pt x="116" y="71"/>
                    </a:lnTo>
                    <a:lnTo>
                      <a:pt x="116" y="71"/>
                    </a:lnTo>
                    <a:lnTo>
                      <a:pt x="116" y="71"/>
                    </a:lnTo>
                    <a:lnTo>
                      <a:pt x="114" y="71"/>
                    </a:lnTo>
                    <a:lnTo>
                      <a:pt x="114" y="73"/>
                    </a:lnTo>
                    <a:lnTo>
                      <a:pt x="114" y="73"/>
                    </a:lnTo>
                    <a:lnTo>
                      <a:pt x="114" y="73"/>
                    </a:lnTo>
                    <a:lnTo>
                      <a:pt x="114" y="73"/>
                    </a:lnTo>
                    <a:lnTo>
                      <a:pt x="112" y="73"/>
                    </a:lnTo>
                    <a:lnTo>
                      <a:pt x="112" y="75"/>
                    </a:lnTo>
                    <a:lnTo>
                      <a:pt x="112" y="75"/>
                    </a:lnTo>
                    <a:lnTo>
                      <a:pt x="112" y="75"/>
                    </a:lnTo>
                    <a:lnTo>
                      <a:pt x="112" y="75"/>
                    </a:lnTo>
                    <a:lnTo>
                      <a:pt x="109" y="75"/>
                    </a:lnTo>
                    <a:lnTo>
                      <a:pt x="109" y="75"/>
                    </a:lnTo>
                    <a:lnTo>
                      <a:pt x="107" y="75"/>
                    </a:lnTo>
                    <a:lnTo>
                      <a:pt x="107" y="78"/>
                    </a:lnTo>
                    <a:lnTo>
                      <a:pt x="107" y="78"/>
                    </a:lnTo>
                    <a:lnTo>
                      <a:pt x="107" y="78"/>
                    </a:lnTo>
                    <a:lnTo>
                      <a:pt x="107" y="78"/>
                    </a:lnTo>
                    <a:lnTo>
                      <a:pt x="105" y="78"/>
                    </a:lnTo>
                    <a:lnTo>
                      <a:pt x="105" y="78"/>
                    </a:lnTo>
                    <a:lnTo>
                      <a:pt x="105" y="80"/>
                    </a:lnTo>
                    <a:lnTo>
                      <a:pt x="102" y="80"/>
                    </a:lnTo>
                    <a:lnTo>
                      <a:pt x="102" y="80"/>
                    </a:lnTo>
                    <a:lnTo>
                      <a:pt x="102" y="80"/>
                    </a:lnTo>
                    <a:lnTo>
                      <a:pt x="102" y="80"/>
                    </a:lnTo>
                    <a:lnTo>
                      <a:pt x="100" y="80"/>
                    </a:lnTo>
                    <a:lnTo>
                      <a:pt x="100" y="80"/>
                    </a:lnTo>
                    <a:lnTo>
                      <a:pt x="100" y="80"/>
                    </a:lnTo>
                    <a:lnTo>
                      <a:pt x="100" y="80"/>
                    </a:lnTo>
                    <a:lnTo>
                      <a:pt x="98" y="80"/>
                    </a:lnTo>
                    <a:lnTo>
                      <a:pt x="98" y="83"/>
                    </a:lnTo>
                    <a:lnTo>
                      <a:pt x="98" y="83"/>
                    </a:lnTo>
                    <a:lnTo>
                      <a:pt x="95" y="83"/>
                    </a:lnTo>
                    <a:lnTo>
                      <a:pt x="95" y="83"/>
                    </a:lnTo>
                    <a:lnTo>
                      <a:pt x="95" y="83"/>
                    </a:lnTo>
                    <a:lnTo>
                      <a:pt x="95" y="83"/>
                    </a:lnTo>
                    <a:lnTo>
                      <a:pt x="95" y="85"/>
                    </a:lnTo>
                    <a:lnTo>
                      <a:pt x="93" y="85"/>
                    </a:lnTo>
                    <a:lnTo>
                      <a:pt x="93" y="85"/>
                    </a:lnTo>
                    <a:lnTo>
                      <a:pt x="93" y="85"/>
                    </a:lnTo>
                    <a:lnTo>
                      <a:pt x="93" y="85"/>
                    </a:lnTo>
                    <a:lnTo>
                      <a:pt x="90" y="85"/>
                    </a:lnTo>
                    <a:lnTo>
                      <a:pt x="90" y="87"/>
                    </a:lnTo>
                    <a:lnTo>
                      <a:pt x="90" y="87"/>
                    </a:lnTo>
                    <a:lnTo>
                      <a:pt x="88" y="87"/>
                    </a:lnTo>
                    <a:lnTo>
                      <a:pt x="88" y="87"/>
                    </a:lnTo>
                    <a:lnTo>
                      <a:pt x="88" y="87"/>
                    </a:lnTo>
                    <a:lnTo>
                      <a:pt x="88" y="87"/>
                    </a:lnTo>
                    <a:lnTo>
                      <a:pt x="88" y="90"/>
                    </a:lnTo>
                    <a:lnTo>
                      <a:pt x="86" y="90"/>
                    </a:lnTo>
                    <a:lnTo>
                      <a:pt x="86" y="90"/>
                    </a:lnTo>
                    <a:lnTo>
                      <a:pt x="86" y="90"/>
                    </a:lnTo>
                    <a:lnTo>
                      <a:pt x="86" y="90"/>
                    </a:lnTo>
                    <a:lnTo>
                      <a:pt x="83" y="90"/>
                    </a:lnTo>
                    <a:lnTo>
                      <a:pt x="83" y="90"/>
                    </a:lnTo>
                    <a:lnTo>
                      <a:pt x="83" y="90"/>
                    </a:lnTo>
                    <a:lnTo>
                      <a:pt x="81" y="90"/>
                    </a:lnTo>
                    <a:lnTo>
                      <a:pt x="81" y="92"/>
                    </a:lnTo>
                    <a:lnTo>
                      <a:pt x="81" y="92"/>
                    </a:lnTo>
                    <a:lnTo>
                      <a:pt x="81" y="92"/>
                    </a:lnTo>
                    <a:lnTo>
                      <a:pt x="81" y="92"/>
                    </a:lnTo>
                    <a:lnTo>
                      <a:pt x="79" y="92"/>
                    </a:lnTo>
                    <a:lnTo>
                      <a:pt x="79" y="92"/>
                    </a:lnTo>
                    <a:lnTo>
                      <a:pt x="79" y="94"/>
                    </a:lnTo>
                    <a:lnTo>
                      <a:pt x="79" y="94"/>
                    </a:lnTo>
                    <a:lnTo>
                      <a:pt x="76" y="94"/>
                    </a:lnTo>
                    <a:lnTo>
                      <a:pt x="76" y="94"/>
                    </a:lnTo>
                    <a:lnTo>
                      <a:pt x="76" y="94"/>
                    </a:lnTo>
                    <a:lnTo>
                      <a:pt x="74" y="94"/>
                    </a:lnTo>
                    <a:lnTo>
                      <a:pt x="74" y="97"/>
                    </a:lnTo>
                    <a:lnTo>
                      <a:pt x="74" y="97"/>
                    </a:lnTo>
                    <a:lnTo>
                      <a:pt x="74" y="97"/>
                    </a:lnTo>
                    <a:lnTo>
                      <a:pt x="74" y="97"/>
                    </a:lnTo>
                    <a:lnTo>
                      <a:pt x="71" y="97"/>
                    </a:lnTo>
                    <a:lnTo>
                      <a:pt x="71" y="97"/>
                    </a:lnTo>
                    <a:lnTo>
                      <a:pt x="71" y="97"/>
                    </a:lnTo>
                    <a:lnTo>
                      <a:pt x="71" y="99"/>
                    </a:lnTo>
                    <a:lnTo>
                      <a:pt x="69" y="99"/>
                    </a:lnTo>
                    <a:lnTo>
                      <a:pt x="69" y="99"/>
                    </a:lnTo>
                    <a:lnTo>
                      <a:pt x="69" y="99"/>
                    </a:lnTo>
                    <a:lnTo>
                      <a:pt x="67" y="99"/>
                    </a:lnTo>
                    <a:lnTo>
                      <a:pt x="67" y="99"/>
                    </a:lnTo>
                    <a:lnTo>
                      <a:pt x="67" y="101"/>
                    </a:lnTo>
                    <a:lnTo>
                      <a:pt x="67" y="101"/>
                    </a:lnTo>
                    <a:lnTo>
                      <a:pt x="67" y="101"/>
                    </a:lnTo>
                    <a:lnTo>
                      <a:pt x="64" y="101"/>
                    </a:lnTo>
                    <a:lnTo>
                      <a:pt x="64" y="101"/>
                    </a:lnTo>
                    <a:lnTo>
                      <a:pt x="64" y="101"/>
                    </a:lnTo>
                    <a:lnTo>
                      <a:pt x="62" y="101"/>
                    </a:lnTo>
                    <a:lnTo>
                      <a:pt x="62" y="101"/>
                    </a:lnTo>
                    <a:lnTo>
                      <a:pt x="62" y="104"/>
                    </a:lnTo>
                    <a:lnTo>
                      <a:pt x="62" y="104"/>
                    </a:lnTo>
                    <a:lnTo>
                      <a:pt x="60" y="104"/>
                    </a:lnTo>
                    <a:lnTo>
                      <a:pt x="60" y="104"/>
                    </a:lnTo>
                    <a:lnTo>
                      <a:pt x="60" y="104"/>
                    </a:lnTo>
                    <a:lnTo>
                      <a:pt x="60" y="104"/>
                    </a:lnTo>
                    <a:lnTo>
                      <a:pt x="60" y="106"/>
                    </a:lnTo>
                    <a:lnTo>
                      <a:pt x="57" y="106"/>
                    </a:lnTo>
                    <a:lnTo>
                      <a:pt x="57" y="106"/>
                    </a:lnTo>
                    <a:lnTo>
                      <a:pt x="57" y="106"/>
                    </a:lnTo>
                    <a:lnTo>
                      <a:pt x="55" y="106"/>
                    </a:lnTo>
                    <a:lnTo>
                      <a:pt x="55" y="106"/>
                    </a:lnTo>
                    <a:lnTo>
                      <a:pt x="55" y="109"/>
                    </a:lnTo>
                    <a:lnTo>
                      <a:pt x="55" y="109"/>
                    </a:lnTo>
                    <a:lnTo>
                      <a:pt x="53" y="109"/>
                    </a:lnTo>
                    <a:lnTo>
                      <a:pt x="53" y="109"/>
                    </a:lnTo>
                    <a:lnTo>
                      <a:pt x="53" y="109"/>
                    </a:lnTo>
                    <a:lnTo>
                      <a:pt x="53" y="109"/>
                    </a:lnTo>
                    <a:lnTo>
                      <a:pt x="53" y="111"/>
                    </a:lnTo>
                    <a:lnTo>
                      <a:pt x="50" y="111"/>
                    </a:lnTo>
                    <a:lnTo>
                      <a:pt x="50" y="111"/>
                    </a:lnTo>
                    <a:lnTo>
                      <a:pt x="50" y="111"/>
                    </a:lnTo>
                    <a:lnTo>
                      <a:pt x="48" y="111"/>
                    </a:lnTo>
                    <a:lnTo>
                      <a:pt x="48" y="111"/>
                    </a:lnTo>
                    <a:lnTo>
                      <a:pt x="48" y="111"/>
                    </a:lnTo>
                    <a:lnTo>
                      <a:pt x="48" y="111"/>
                    </a:lnTo>
                    <a:lnTo>
                      <a:pt x="48" y="113"/>
                    </a:lnTo>
                    <a:lnTo>
                      <a:pt x="45" y="113"/>
                    </a:lnTo>
                    <a:lnTo>
                      <a:pt x="45" y="113"/>
                    </a:lnTo>
                    <a:lnTo>
                      <a:pt x="45" y="113"/>
                    </a:lnTo>
                    <a:lnTo>
                      <a:pt x="45" y="113"/>
                    </a:lnTo>
                    <a:lnTo>
                      <a:pt x="43" y="113"/>
                    </a:lnTo>
                    <a:lnTo>
                      <a:pt x="43" y="116"/>
                    </a:lnTo>
                    <a:lnTo>
                      <a:pt x="43" y="116"/>
                    </a:lnTo>
                    <a:lnTo>
                      <a:pt x="41" y="116"/>
                    </a:lnTo>
                    <a:lnTo>
                      <a:pt x="41" y="116"/>
                    </a:lnTo>
                    <a:lnTo>
                      <a:pt x="41" y="116"/>
                    </a:lnTo>
                    <a:lnTo>
                      <a:pt x="41" y="116"/>
                    </a:lnTo>
                    <a:lnTo>
                      <a:pt x="41" y="118"/>
                    </a:lnTo>
                    <a:lnTo>
                      <a:pt x="38" y="118"/>
                    </a:lnTo>
                    <a:lnTo>
                      <a:pt x="38" y="118"/>
                    </a:lnTo>
                    <a:lnTo>
                      <a:pt x="38" y="118"/>
                    </a:lnTo>
                    <a:lnTo>
                      <a:pt x="38" y="118"/>
                    </a:lnTo>
                    <a:lnTo>
                      <a:pt x="36" y="118"/>
                    </a:lnTo>
                    <a:lnTo>
                      <a:pt x="36" y="120"/>
                    </a:lnTo>
                    <a:lnTo>
                      <a:pt x="36" y="120"/>
                    </a:lnTo>
                    <a:lnTo>
                      <a:pt x="36" y="120"/>
                    </a:lnTo>
                    <a:lnTo>
                      <a:pt x="34" y="120"/>
                    </a:lnTo>
                    <a:lnTo>
                      <a:pt x="34" y="120"/>
                    </a:lnTo>
                    <a:lnTo>
                      <a:pt x="34" y="120"/>
                    </a:lnTo>
                    <a:lnTo>
                      <a:pt x="34" y="120"/>
                    </a:lnTo>
                    <a:lnTo>
                      <a:pt x="31" y="120"/>
                    </a:lnTo>
                    <a:lnTo>
                      <a:pt x="31" y="123"/>
                    </a:lnTo>
                    <a:lnTo>
                      <a:pt x="31" y="123"/>
                    </a:lnTo>
                    <a:lnTo>
                      <a:pt x="29" y="123"/>
                    </a:lnTo>
                    <a:lnTo>
                      <a:pt x="29" y="123"/>
                    </a:lnTo>
                    <a:lnTo>
                      <a:pt x="29" y="123"/>
                    </a:lnTo>
                    <a:lnTo>
                      <a:pt x="29" y="123"/>
                    </a:lnTo>
                    <a:lnTo>
                      <a:pt x="29" y="125"/>
                    </a:lnTo>
                    <a:lnTo>
                      <a:pt x="27" y="125"/>
                    </a:lnTo>
                    <a:lnTo>
                      <a:pt x="27" y="125"/>
                    </a:lnTo>
                    <a:lnTo>
                      <a:pt x="27" y="125"/>
                    </a:lnTo>
                    <a:lnTo>
                      <a:pt x="27" y="125"/>
                    </a:lnTo>
                    <a:lnTo>
                      <a:pt x="24" y="125"/>
                    </a:lnTo>
                    <a:lnTo>
                      <a:pt x="24" y="125"/>
                    </a:lnTo>
                    <a:lnTo>
                      <a:pt x="22" y="125"/>
                    </a:lnTo>
                    <a:lnTo>
                      <a:pt x="22" y="125"/>
                    </a:lnTo>
                    <a:lnTo>
                      <a:pt x="22" y="125"/>
                    </a:lnTo>
                    <a:lnTo>
                      <a:pt x="19" y="125"/>
                    </a:lnTo>
                    <a:lnTo>
                      <a:pt x="19" y="125"/>
                    </a:lnTo>
                    <a:lnTo>
                      <a:pt x="19" y="125"/>
                    </a:lnTo>
                    <a:lnTo>
                      <a:pt x="19" y="125"/>
                    </a:lnTo>
                    <a:lnTo>
                      <a:pt x="17" y="125"/>
                    </a:lnTo>
                    <a:lnTo>
                      <a:pt x="17" y="125"/>
                    </a:lnTo>
                    <a:lnTo>
                      <a:pt x="15" y="125"/>
                    </a:lnTo>
                    <a:lnTo>
                      <a:pt x="15" y="123"/>
                    </a:lnTo>
                    <a:lnTo>
                      <a:pt x="15" y="123"/>
                    </a:lnTo>
                    <a:lnTo>
                      <a:pt x="15" y="123"/>
                    </a:lnTo>
                    <a:lnTo>
                      <a:pt x="15" y="123"/>
                    </a:lnTo>
                    <a:lnTo>
                      <a:pt x="15" y="120"/>
                    </a:lnTo>
                    <a:lnTo>
                      <a:pt x="12" y="120"/>
                    </a:lnTo>
                    <a:lnTo>
                      <a:pt x="12" y="120"/>
                    </a:lnTo>
                    <a:lnTo>
                      <a:pt x="12" y="120"/>
                    </a:lnTo>
                    <a:lnTo>
                      <a:pt x="12" y="120"/>
                    </a:lnTo>
                    <a:lnTo>
                      <a:pt x="10" y="120"/>
                    </a:lnTo>
                    <a:lnTo>
                      <a:pt x="10" y="120"/>
                    </a:lnTo>
                    <a:lnTo>
                      <a:pt x="10" y="120"/>
                    </a:lnTo>
                    <a:lnTo>
                      <a:pt x="8" y="120"/>
                    </a:lnTo>
                    <a:lnTo>
                      <a:pt x="8" y="118"/>
                    </a:lnTo>
                    <a:lnTo>
                      <a:pt x="8" y="118"/>
                    </a:lnTo>
                    <a:lnTo>
                      <a:pt x="8" y="118"/>
                    </a:lnTo>
                    <a:lnTo>
                      <a:pt x="8" y="118"/>
                    </a:lnTo>
                    <a:lnTo>
                      <a:pt x="8" y="116"/>
                    </a:lnTo>
                    <a:lnTo>
                      <a:pt x="5" y="116"/>
                    </a:lnTo>
                    <a:lnTo>
                      <a:pt x="5" y="116"/>
                    </a:lnTo>
                    <a:lnTo>
                      <a:pt x="5" y="116"/>
                    </a:lnTo>
                    <a:lnTo>
                      <a:pt x="5" y="116"/>
                    </a:lnTo>
                    <a:lnTo>
                      <a:pt x="5" y="113"/>
                    </a:lnTo>
                    <a:lnTo>
                      <a:pt x="5" y="113"/>
                    </a:lnTo>
                    <a:lnTo>
                      <a:pt x="5" y="113"/>
                    </a:lnTo>
                    <a:lnTo>
                      <a:pt x="5" y="111"/>
                    </a:lnTo>
                    <a:lnTo>
                      <a:pt x="5" y="111"/>
                    </a:lnTo>
                    <a:lnTo>
                      <a:pt x="5" y="111"/>
                    </a:lnTo>
                    <a:lnTo>
                      <a:pt x="5" y="111"/>
                    </a:lnTo>
                    <a:lnTo>
                      <a:pt x="5" y="111"/>
                    </a:lnTo>
                    <a:lnTo>
                      <a:pt x="5" y="109"/>
                    </a:lnTo>
                    <a:lnTo>
                      <a:pt x="5" y="109"/>
                    </a:lnTo>
                    <a:lnTo>
                      <a:pt x="5" y="106"/>
                    </a:lnTo>
                    <a:lnTo>
                      <a:pt x="5" y="106"/>
                    </a:lnTo>
                    <a:lnTo>
                      <a:pt x="5" y="106"/>
                    </a:lnTo>
                    <a:lnTo>
                      <a:pt x="5" y="104"/>
                    </a:lnTo>
                    <a:lnTo>
                      <a:pt x="5" y="104"/>
                    </a:lnTo>
                    <a:lnTo>
                      <a:pt x="5" y="104"/>
                    </a:lnTo>
                    <a:lnTo>
                      <a:pt x="5" y="104"/>
                    </a:lnTo>
                    <a:lnTo>
                      <a:pt x="5" y="101"/>
                    </a:lnTo>
                    <a:lnTo>
                      <a:pt x="5" y="101"/>
                    </a:lnTo>
                    <a:lnTo>
                      <a:pt x="5" y="101"/>
                    </a:lnTo>
                    <a:lnTo>
                      <a:pt x="5" y="101"/>
                    </a:lnTo>
                    <a:lnTo>
                      <a:pt x="5" y="99"/>
                    </a:lnTo>
                    <a:lnTo>
                      <a:pt x="5" y="99"/>
                    </a:lnTo>
                    <a:lnTo>
                      <a:pt x="5" y="99"/>
                    </a:lnTo>
                    <a:lnTo>
                      <a:pt x="5" y="97"/>
                    </a:lnTo>
                    <a:lnTo>
                      <a:pt x="8" y="97"/>
                    </a:lnTo>
                    <a:lnTo>
                      <a:pt x="8" y="97"/>
                    </a:lnTo>
                    <a:lnTo>
                      <a:pt x="8" y="94"/>
                    </a:lnTo>
                    <a:lnTo>
                      <a:pt x="8" y="94"/>
                    </a:lnTo>
                    <a:lnTo>
                      <a:pt x="8" y="94"/>
                    </a:lnTo>
                    <a:lnTo>
                      <a:pt x="8" y="94"/>
                    </a:lnTo>
                    <a:lnTo>
                      <a:pt x="8" y="92"/>
                    </a:lnTo>
                    <a:lnTo>
                      <a:pt x="8" y="92"/>
                    </a:lnTo>
                    <a:lnTo>
                      <a:pt x="8" y="92"/>
                    </a:lnTo>
                    <a:lnTo>
                      <a:pt x="8" y="92"/>
                    </a:lnTo>
                    <a:lnTo>
                      <a:pt x="8" y="90"/>
                    </a:lnTo>
                    <a:lnTo>
                      <a:pt x="8" y="90"/>
                    </a:lnTo>
                    <a:lnTo>
                      <a:pt x="8" y="90"/>
                    </a:lnTo>
                    <a:lnTo>
                      <a:pt x="8" y="90"/>
                    </a:lnTo>
                    <a:lnTo>
                      <a:pt x="8" y="90"/>
                    </a:lnTo>
                    <a:lnTo>
                      <a:pt x="10" y="90"/>
                    </a:lnTo>
                    <a:lnTo>
                      <a:pt x="10" y="87"/>
                    </a:lnTo>
                    <a:lnTo>
                      <a:pt x="10" y="87"/>
                    </a:lnTo>
                    <a:lnTo>
                      <a:pt x="12" y="87"/>
                    </a:lnTo>
                    <a:lnTo>
                      <a:pt x="12" y="87"/>
                    </a:lnTo>
                    <a:lnTo>
                      <a:pt x="12" y="87"/>
                    </a:lnTo>
                    <a:lnTo>
                      <a:pt x="15" y="87"/>
                    </a:lnTo>
                    <a:lnTo>
                      <a:pt x="15" y="87"/>
                    </a:lnTo>
                    <a:lnTo>
                      <a:pt x="15" y="87"/>
                    </a:lnTo>
                    <a:lnTo>
                      <a:pt x="15" y="87"/>
                    </a:lnTo>
                    <a:lnTo>
                      <a:pt x="15" y="87"/>
                    </a:lnTo>
                    <a:lnTo>
                      <a:pt x="15" y="87"/>
                    </a:lnTo>
                    <a:lnTo>
                      <a:pt x="15" y="85"/>
                    </a:lnTo>
                    <a:lnTo>
                      <a:pt x="15" y="85"/>
                    </a:lnTo>
                    <a:lnTo>
                      <a:pt x="15" y="85"/>
                    </a:lnTo>
                    <a:lnTo>
                      <a:pt x="15" y="83"/>
                    </a:lnTo>
                    <a:lnTo>
                      <a:pt x="15" y="83"/>
                    </a:lnTo>
                    <a:lnTo>
                      <a:pt x="17" y="83"/>
                    </a:lnTo>
                    <a:lnTo>
                      <a:pt x="17" y="83"/>
                    </a:lnTo>
                    <a:lnTo>
                      <a:pt x="17" y="83"/>
                    </a:lnTo>
                    <a:lnTo>
                      <a:pt x="19" y="83"/>
                    </a:lnTo>
                    <a:lnTo>
                      <a:pt x="19" y="80"/>
                    </a:lnTo>
                    <a:lnTo>
                      <a:pt x="19" y="80"/>
                    </a:lnTo>
                    <a:lnTo>
                      <a:pt x="19" y="80"/>
                    </a:lnTo>
                    <a:lnTo>
                      <a:pt x="19" y="80"/>
                    </a:lnTo>
                    <a:lnTo>
                      <a:pt x="19" y="80"/>
                    </a:lnTo>
                    <a:lnTo>
                      <a:pt x="22" y="80"/>
                    </a:lnTo>
                    <a:lnTo>
                      <a:pt x="22" y="78"/>
                    </a:lnTo>
                    <a:lnTo>
                      <a:pt x="22" y="78"/>
                    </a:lnTo>
                    <a:lnTo>
                      <a:pt x="19" y="78"/>
                    </a:lnTo>
                    <a:lnTo>
                      <a:pt x="19" y="75"/>
                    </a:lnTo>
                    <a:lnTo>
                      <a:pt x="19" y="75"/>
                    </a:lnTo>
                    <a:lnTo>
                      <a:pt x="19" y="75"/>
                    </a:lnTo>
                    <a:lnTo>
                      <a:pt x="19" y="73"/>
                    </a:lnTo>
                    <a:lnTo>
                      <a:pt x="19" y="73"/>
                    </a:lnTo>
                    <a:lnTo>
                      <a:pt x="19" y="71"/>
                    </a:lnTo>
                    <a:lnTo>
                      <a:pt x="19" y="71"/>
                    </a:lnTo>
                    <a:lnTo>
                      <a:pt x="17" y="71"/>
                    </a:lnTo>
                    <a:lnTo>
                      <a:pt x="17" y="71"/>
                    </a:lnTo>
                    <a:lnTo>
                      <a:pt x="17" y="71"/>
                    </a:lnTo>
                    <a:lnTo>
                      <a:pt x="15" y="71"/>
                    </a:lnTo>
                    <a:lnTo>
                      <a:pt x="15" y="71"/>
                    </a:lnTo>
                    <a:lnTo>
                      <a:pt x="17" y="71"/>
                    </a:lnTo>
                    <a:lnTo>
                      <a:pt x="17" y="68"/>
                    </a:lnTo>
                    <a:lnTo>
                      <a:pt x="17" y="68"/>
                    </a:lnTo>
                    <a:lnTo>
                      <a:pt x="17" y="68"/>
                    </a:lnTo>
                    <a:lnTo>
                      <a:pt x="17" y="68"/>
                    </a:lnTo>
                    <a:lnTo>
                      <a:pt x="15" y="68"/>
                    </a:lnTo>
                    <a:lnTo>
                      <a:pt x="15" y="66"/>
                    </a:lnTo>
                    <a:lnTo>
                      <a:pt x="15" y="66"/>
                    </a:lnTo>
                    <a:lnTo>
                      <a:pt x="15" y="66"/>
                    </a:lnTo>
                    <a:lnTo>
                      <a:pt x="15" y="68"/>
                    </a:lnTo>
                    <a:lnTo>
                      <a:pt x="12" y="68"/>
                    </a:lnTo>
                    <a:lnTo>
                      <a:pt x="12" y="68"/>
                    </a:lnTo>
                    <a:lnTo>
                      <a:pt x="12" y="68"/>
                    </a:lnTo>
                    <a:lnTo>
                      <a:pt x="10" y="68"/>
                    </a:lnTo>
                    <a:lnTo>
                      <a:pt x="10" y="68"/>
                    </a:lnTo>
                    <a:lnTo>
                      <a:pt x="8" y="68"/>
                    </a:lnTo>
                    <a:lnTo>
                      <a:pt x="8" y="68"/>
                    </a:lnTo>
                    <a:lnTo>
                      <a:pt x="8" y="66"/>
                    </a:lnTo>
                    <a:lnTo>
                      <a:pt x="8" y="66"/>
                    </a:lnTo>
                    <a:lnTo>
                      <a:pt x="5" y="66"/>
                    </a:lnTo>
                    <a:lnTo>
                      <a:pt x="5" y="66"/>
                    </a:lnTo>
                    <a:lnTo>
                      <a:pt x="5" y="64"/>
                    </a:lnTo>
                    <a:lnTo>
                      <a:pt x="5" y="64"/>
                    </a:lnTo>
                    <a:lnTo>
                      <a:pt x="5" y="64"/>
                    </a:lnTo>
                    <a:lnTo>
                      <a:pt x="5" y="61"/>
                    </a:lnTo>
                    <a:lnTo>
                      <a:pt x="5" y="61"/>
                    </a:lnTo>
                    <a:lnTo>
                      <a:pt x="5" y="61"/>
                    </a:lnTo>
                    <a:lnTo>
                      <a:pt x="5" y="59"/>
                    </a:lnTo>
                    <a:lnTo>
                      <a:pt x="5" y="59"/>
                    </a:lnTo>
                    <a:lnTo>
                      <a:pt x="5" y="56"/>
                    </a:lnTo>
                    <a:lnTo>
                      <a:pt x="5" y="56"/>
                    </a:lnTo>
                    <a:lnTo>
                      <a:pt x="5" y="54"/>
                    </a:lnTo>
                    <a:lnTo>
                      <a:pt x="5" y="54"/>
                    </a:lnTo>
                    <a:lnTo>
                      <a:pt x="5" y="54"/>
                    </a:lnTo>
                    <a:lnTo>
                      <a:pt x="5" y="52"/>
                    </a:lnTo>
                    <a:lnTo>
                      <a:pt x="5" y="52"/>
                    </a:lnTo>
                    <a:lnTo>
                      <a:pt x="5" y="52"/>
                    </a:lnTo>
                    <a:lnTo>
                      <a:pt x="5" y="49"/>
                    </a:lnTo>
                    <a:lnTo>
                      <a:pt x="5" y="49"/>
                    </a:lnTo>
                    <a:lnTo>
                      <a:pt x="5" y="47"/>
                    </a:lnTo>
                    <a:lnTo>
                      <a:pt x="5" y="47"/>
                    </a:lnTo>
                    <a:lnTo>
                      <a:pt x="5" y="47"/>
                    </a:lnTo>
                    <a:lnTo>
                      <a:pt x="5" y="47"/>
                    </a:lnTo>
                    <a:lnTo>
                      <a:pt x="3" y="47"/>
                    </a:lnTo>
                    <a:lnTo>
                      <a:pt x="3" y="45"/>
                    </a:lnTo>
                    <a:lnTo>
                      <a:pt x="3" y="45"/>
                    </a:lnTo>
                    <a:lnTo>
                      <a:pt x="3" y="45"/>
                    </a:lnTo>
                    <a:lnTo>
                      <a:pt x="0" y="45"/>
                    </a:lnTo>
                    <a:lnTo>
                      <a:pt x="0" y="42"/>
                    </a:lnTo>
                    <a:lnTo>
                      <a:pt x="0" y="42"/>
                    </a:lnTo>
                    <a:lnTo>
                      <a:pt x="3" y="42"/>
                    </a:lnTo>
                    <a:lnTo>
                      <a:pt x="3" y="42"/>
                    </a:lnTo>
                    <a:lnTo>
                      <a:pt x="3" y="40"/>
                    </a:lnTo>
                    <a:lnTo>
                      <a:pt x="3" y="40"/>
                    </a:lnTo>
                    <a:lnTo>
                      <a:pt x="3" y="40"/>
                    </a:lnTo>
                    <a:lnTo>
                      <a:pt x="5" y="40"/>
                    </a:lnTo>
                    <a:lnTo>
                      <a:pt x="5" y="38"/>
                    </a:lnTo>
                    <a:lnTo>
                      <a:pt x="3" y="38"/>
                    </a:lnTo>
                    <a:lnTo>
                      <a:pt x="3" y="38"/>
                    </a:lnTo>
                    <a:lnTo>
                      <a:pt x="3" y="35"/>
                    </a:lnTo>
                    <a:lnTo>
                      <a:pt x="5" y="35"/>
                    </a:lnTo>
                    <a:lnTo>
                      <a:pt x="5" y="35"/>
                    </a:lnTo>
                    <a:lnTo>
                      <a:pt x="5" y="35"/>
                    </a:lnTo>
                    <a:lnTo>
                      <a:pt x="5" y="33"/>
                    </a:lnTo>
                    <a:lnTo>
                      <a:pt x="5" y="33"/>
                    </a:lnTo>
                    <a:lnTo>
                      <a:pt x="5" y="35"/>
                    </a:lnTo>
                    <a:lnTo>
                      <a:pt x="8" y="35"/>
                    </a:lnTo>
                    <a:lnTo>
                      <a:pt x="8" y="35"/>
                    </a:lnTo>
                    <a:lnTo>
                      <a:pt x="8" y="35"/>
                    </a:lnTo>
                    <a:lnTo>
                      <a:pt x="8" y="35"/>
                    </a:lnTo>
                    <a:lnTo>
                      <a:pt x="10" y="35"/>
                    </a:lnTo>
                    <a:lnTo>
                      <a:pt x="10" y="35"/>
                    </a:lnTo>
                    <a:lnTo>
                      <a:pt x="10" y="38"/>
                    </a:lnTo>
                    <a:lnTo>
                      <a:pt x="12" y="38"/>
                    </a:lnTo>
                    <a:lnTo>
                      <a:pt x="12" y="35"/>
                    </a:lnTo>
                    <a:lnTo>
                      <a:pt x="12" y="35"/>
                    </a:lnTo>
                    <a:lnTo>
                      <a:pt x="12" y="35"/>
                    </a:lnTo>
                    <a:lnTo>
                      <a:pt x="12" y="33"/>
                    </a:lnTo>
                    <a:lnTo>
                      <a:pt x="12" y="33"/>
                    </a:lnTo>
                    <a:lnTo>
                      <a:pt x="15" y="33"/>
                    </a:lnTo>
                    <a:lnTo>
                      <a:pt x="15" y="33"/>
                    </a:lnTo>
                    <a:lnTo>
                      <a:pt x="15" y="33"/>
                    </a:lnTo>
                    <a:lnTo>
                      <a:pt x="15" y="33"/>
                    </a:lnTo>
                    <a:lnTo>
                      <a:pt x="15" y="30"/>
                    </a:lnTo>
                    <a:lnTo>
                      <a:pt x="15" y="30"/>
                    </a:lnTo>
                    <a:lnTo>
                      <a:pt x="15" y="30"/>
                    </a:lnTo>
                    <a:lnTo>
                      <a:pt x="15" y="28"/>
                    </a:lnTo>
                    <a:lnTo>
                      <a:pt x="15" y="28"/>
                    </a:lnTo>
                    <a:lnTo>
                      <a:pt x="17" y="28"/>
                    </a:lnTo>
                    <a:lnTo>
                      <a:pt x="17" y="28"/>
                    </a:lnTo>
                    <a:lnTo>
                      <a:pt x="19" y="28"/>
                    </a:lnTo>
                    <a:lnTo>
                      <a:pt x="19" y="26"/>
                    </a:lnTo>
                    <a:lnTo>
                      <a:pt x="19" y="26"/>
                    </a:lnTo>
                    <a:lnTo>
                      <a:pt x="19" y="26"/>
                    </a:lnTo>
                    <a:lnTo>
                      <a:pt x="19" y="28"/>
                    </a:lnTo>
                    <a:lnTo>
                      <a:pt x="22" y="28"/>
                    </a:lnTo>
                    <a:lnTo>
                      <a:pt x="22" y="28"/>
                    </a:lnTo>
                    <a:lnTo>
                      <a:pt x="22" y="26"/>
                    </a:lnTo>
                    <a:lnTo>
                      <a:pt x="22" y="26"/>
                    </a:lnTo>
                    <a:lnTo>
                      <a:pt x="22" y="26"/>
                    </a:lnTo>
                    <a:lnTo>
                      <a:pt x="22" y="26"/>
                    </a:lnTo>
                    <a:lnTo>
                      <a:pt x="22" y="23"/>
                    </a:lnTo>
                    <a:lnTo>
                      <a:pt x="22" y="23"/>
                    </a:lnTo>
                    <a:lnTo>
                      <a:pt x="22" y="23"/>
                    </a:lnTo>
                    <a:lnTo>
                      <a:pt x="19" y="23"/>
                    </a:lnTo>
                    <a:lnTo>
                      <a:pt x="19" y="21"/>
                    </a:lnTo>
                    <a:lnTo>
                      <a:pt x="19" y="21"/>
                    </a:lnTo>
                    <a:lnTo>
                      <a:pt x="19" y="21"/>
                    </a:lnTo>
                    <a:lnTo>
                      <a:pt x="19" y="21"/>
                    </a:lnTo>
                    <a:lnTo>
                      <a:pt x="19" y="21"/>
                    </a:lnTo>
                    <a:lnTo>
                      <a:pt x="19" y="19"/>
                    </a:lnTo>
                    <a:lnTo>
                      <a:pt x="19" y="19"/>
                    </a:lnTo>
                    <a:lnTo>
                      <a:pt x="19" y="16"/>
                    </a:lnTo>
                    <a:lnTo>
                      <a:pt x="19" y="16"/>
                    </a:lnTo>
                    <a:lnTo>
                      <a:pt x="22" y="16"/>
                    </a:lnTo>
                    <a:lnTo>
                      <a:pt x="22" y="14"/>
                    </a:lnTo>
                    <a:lnTo>
                      <a:pt x="22" y="14"/>
                    </a:lnTo>
                    <a:lnTo>
                      <a:pt x="22" y="11"/>
                    </a:lnTo>
                    <a:lnTo>
                      <a:pt x="22" y="11"/>
                    </a:lnTo>
                    <a:lnTo>
                      <a:pt x="22" y="11"/>
                    </a:lnTo>
                    <a:lnTo>
                      <a:pt x="22" y="11"/>
                    </a:lnTo>
                    <a:lnTo>
                      <a:pt x="24" y="11"/>
                    </a:lnTo>
                    <a:lnTo>
                      <a:pt x="24" y="11"/>
                    </a:lnTo>
                    <a:lnTo>
                      <a:pt x="24" y="11"/>
                    </a:lnTo>
                    <a:lnTo>
                      <a:pt x="27" y="11"/>
                    </a:lnTo>
                    <a:lnTo>
                      <a:pt x="27" y="11"/>
                    </a:lnTo>
                    <a:lnTo>
                      <a:pt x="27" y="11"/>
                    </a:lnTo>
                    <a:lnTo>
                      <a:pt x="29" y="11"/>
                    </a:lnTo>
                    <a:lnTo>
                      <a:pt x="29" y="14"/>
                    </a:lnTo>
                    <a:lnTo>
                      <a:pt x="29" y="14"/>
                    </a:lnTo>
                    <a:lnTo>
                      <a:pt x="29" y="14"/>
                    </a:lnTo>
                    <a:lnTo>
                      <a:pt x="29" y="14"/>
                    </a:lnTo>
                    <a:lnTo>
                      <a:pt x="29" y="16"/>
                    </a:lnTo>
                    <a:lnTo>
                      <a:pt x="29" y="16"/>
                    </a:lnTo>
                    <a:lnTo>
                      <a:pt x="31" y="16"/>
                    </a:lnTo>
                    <a:lnTo>
                      <a:pt x="31" y="16"/>
                    </a:lnTo>
                    <a:lnTo>
                      <a:pt x="31" y="16"/>
                    </a:lnTo>
                    <a:lnTo>
                      <a:pt x="34" y="16"/>
                    </a:lnTo>
                    <a:lnTo>
                      <a:pt x="34" y="16"/>
                    </a:lnTo>
                    <a:lnTo>
                      <a:pt x="34" y="16"/>
                    </a:lnTo>
                    <a:lnTo>
                      <a:pt x="36" y="16"/>
                    </a:lnTo>
                    <a:lnTo>
                      <a:pt x="36" y="16"/>
                    </a:lnTo>
                    <a:lnTo>
                      <a:pt x="38" y="16"/>
                    </a:lnTo>
                    <a:lnTo>
                      <a:pt x="38" y="16"/>
                    </a:lnTo>
                    <a:lnTo>
                      <a:pt x="38" y="16"/>
                    </a:lnTo>
                    <a:lnTo>
                      <a:pt x="38" y="16"/>
                    </a:lnTo>
                    <a:lnTo>
                      <a:pt x="41" y="16"/>
                    </a:lnTo>
                    <a:lnTo>
                      <a:pt x="41" y="16"/>
                    </a:lnTo>
                    <a:lnTo>
                      <a:pt x="41" y="16"/>
                    </a:lnTo>
                    <a:lnTo>
                      <a:pt x="41" y="14"/>
                    </a:lnTo>
                    <a:lnTo>
                      <a:pt x="41" y="14"/>
                    </a:lnTo>
                    <a:lnTo>
                      <a:pt x="43" y="14"/>
                    </a:lnTo>
                    <a:lnTo>
                      <a:pt x="43" y="14"/>
                    </a:lnTo>
                    <a:lnTo>
                      <a:pt x="43" y="14"/>
                    </a:lnTo>
                    <a:lnTo>
                      <a:pt x="45" y="14"/>
                    </a:lnTo>
                    <a:lnTo>
                      <a:pt x="45" y="14"/>
                    </a:lnTo>
                    <a:lnTo>
                      <a:pt x="45" y="14"/>
                    </a:lnTo>
                    <a:lnTo>
                      <a:pt x="48" y="14"/>
                    </a:lnTo>
                    <a:lnTo>
                      <a:pt x="48" y="11"/>
                    </a:lnTo>
                    <a:lnTo>
                      <a:pt x="48" y="11"/>
                    </a:lnTo>
                    <a:lnTo>
                      <a:pt x="48" y="11"/>
                    </a:lnTo>
                    <a:lnTo>
                      <a:pt x="50" y="11"/>
                    </a:lnTo>
                    <a:lnTo>
                      <a:pt x="50" y="11"/>
                    </a:lnTo>
                    <a:lnTo>
                      <a:pt x="50" y="11"/>
                    </a:lnTo>
                    <a:lnTo>
                      <a:pt x="53" y="11"/>
                    </a:lnTo>
                    <a:lnTo>
                      <a:pt x="53" y="11"/>
                    </a:lnTo>
                    <a:lnTo>
                      <a:pt x="53" y="11"/>
                    </a:lnTo>
                    <a:lnTo>
                      <a:pt x="53" y="11"/>
                    </a:lnTo>
                    <a:lnTo>
                      <a:pt x="55" y="11"/>
                    </a:lnTo>
                    <a:lnTo>
                      <a:pt x="55" y="9"/>
                    </a:lnTo>
                    <a:lnTo>
                      <a:pt x="55" y="9"/>
                    </a:lnTo>
                    <a:lnTo>
                      <a:pt x="55" y="9"/>
                    </a:lnTo>
                    <a:lnTo>
                      <a:pt x="57" y="9"/>
                    </a:lnTo>
                    <a:lnTo>
                      <a:pt x="57" y="9"/>
                    </a:lnTo>
                    <a:lnTo>
                      <a:pt x="60" y="9"/>
                    </a:lnTo>
                    <a:lnTo>
                      <a:pt x="60" y="9"/>
                    </a:lnTo>
                    <a:lnTo>
                      <a:pt x="60" y="11"/>
                    </a:lnTo>
                    <a:lnTo>
                      <a:pt x="60" y="11"/>
                    </a:lnTo>
                    <a:lnTo>
                      <a:pt x="62" y="11"/>
                    </a:lnTo>
                    <a:lnTo>
                      <a:pt x="62" y="11"/>
                    </a:lnTo>
                    <a:lnTo>
                      <a:pt x="62" y="11"/>
                    </a:lnTo>
                    <a:lnTo>
                      <a:pt x="62" y="11"/>
                    </a:lnTo>
                    <a:lnTo>
                      <a:pt x="62" y="11"/>
                    </a:lnTo>
                    <a:lnTo>
                      <a:pt x="64" y="11"/>
                    </a:lnTo>
                    <a:lnTo>
                      <a:pt x="64" y="14"/>
                    </a:lnTo>
                    <a:lnTo>
                      <a:pt x="64" y="14"/>
                    </a:lnTo>
                    <a:lnTo>
                      <a:pt x="67" y="14"/>
                    </a:lnTo>
                    <a:lnTo>
                      <a:pt x="67" y="14"/>
                    </a:lnTo>
                    <a:lnTo>
                      <a:pt x="67" y="14"/>
                    </a:lnTo>
                    <a:lnTo>
                      <a:pt x="67" y="14"/>
                    </a:lnTo>
                    <a:lnTo>
                      <a:pt x="69" y="14"/>
                    </a:lnTo>
                    <a:lnTo>
                      <a:pt x="69" y="14"/>
                    </a:lnTo>
                    <a:lnTo>
                      <a:pt x="71" y="14"/>
                    </a:lnTo>
                    <a:lnTo>
                      <a:pt x="71" y="14"/>
                    </a:lnTo>
                    <a:lnTo>
                      <a:pt x="71" y="14"/>
                    </a:lnTo>
                    <a:lnTo>
                      <a:pt x="74" y="14"/>
                    </a:lnTo>
                    <a:lnTo>
                      <a:pt x="74" y="14"/>
                    </a:lnTo>
                    <a:lnTo>
                      <a:pt x="74" y="14"/>
                    </a:lnTo>
                    <a:lnTo>
                      <a:pt x="74" y="16"/>
                    </a:lnTo>
                    <a:lnTo>
                      <a:pt x="76" y="16"/>
                    </a:lnTo>
                    <a:lnTo>
                      <a:pt x="76" y="16"/>
                    </a:lnTo>
                    <a:lnTo>
                      <a:pt x="79" y="16"/>
                    </a:lnTo>
                    <a:lnTo>
                      <a:pt x="79" y="16"/>
                    </a:lnTo>
                    <a:lnTo>
                      <a:pt x="79" y="16"/>
                    </a:lnTo>
                    <a:lnTo>
                      <a:pt x="79" y="14"/>
                    </a:lnTo>
                    <a:lnTo>
                      <a:pt x="81" y="14"/>
                    </a:lnTo>
                    <a:lnTo>
                      <a:pt x="81" y="14"/>
                    </a:lnTo>
                    <a:lnTo>
                      <a:pt x="81" y="14"/>
                    </a:lnTo>
                    <a:lnTo>
                      <a:pt x="83" y="14"/>
                    </a:lnTo>
                    <a:lnTo>
                      <a:pt x="83" y="14"/>
                    </a:lnTo>
                    <a:lnTo>
                      <a:pt x="86" y="14"/>
                    </a:lnTo>
                    <a:lnTo>
                      <a:pt x="86" y="14"/>
                    </a:lnTo>
                    <a:lnTo>
                      <a:pt x="86" y="14"/>
                    </a:lnTo>
                    <a:lnTo>
                      <a:pt x="86" y="14"/>
                    </a:lnTo>
                    <a:lnTo>
                      <a:pt x="88" y="14"/>
                    </a:lnTo>
                    <a:lnTo>
                      <a:pt x="88" y="14"/>
                    </a:lnTo>
                    <a:lnTo>
                      <a:pt x="88" y="14"/>
                    </a:lnTo>
                    <a:lnTo>
                      <a:pt x="90" y="14"/>
                    </a:lnTo>
                    <a:lnTo>
                      <a:pt x="90" y="14"/>
                    </a:lnTo>
                    <a:lnTo>
                      <a:pt x="90" y="11"/>
                    </a:lnTo>
                    <a:lnTo>
                      <a:pt x="93" y="11"/>
                    </a:lnTo>
                    <a:lnTo>
                      <a:pt x="93" y="11"/>
                    </a:lnTo>
                    <a:lnTo>
                      <a:pt x="93" y="11"/>
                    </a:lnTo>
                    <a:lnTo>
                      <a:pt x="93" y="11"/>
                    </a:lnTo>
                    <a:lnTo>
                      <a:pt x="95" y="11"/>
                    </a:lnTo>
                    <a:lnTo>
                      <a:pt x="95" y="11"/>
                    </a:lnTo>
                    <a:lnTo>
                      <a:pt x="95" y="11"/>
                    </a:lnTo>
                    <a:lnTo>
                      <a:pt x="95" y="11"/>
                    </a:lnTo>
                    <a:lnTo>
                      <a:pt x="98" y="11"/>
                    </a:lnTo>
                    <a:lnTo>
                      <a:pt x="98" y="11"/>
                    </a:lnTo>
                    <a:lnTo>
                      <a:pt x="98" y="9"/>
                    </a:lnTo>
                    <a:lnTo>
                      <a:pt x="100" y="9"/>
                    </a:lnTo>
                    <a:lnTo>
                      <a:pt x="100" y="9"/>
                    </a:lnTo>
                    <a:lnTo>
                      <a:pt x="100" y="9"/>
                    </a:lnTo>
                    <a:lnTo>
                      <a:pt x="100" y="9"/>
                    </a:lnTo>
                    <a:lnTo>
                      <a:pt x="102" y="9"/>
                    </a:lnTo>
                    <a:lnTo>
                      <a:pt x="102" y="7"/>
                    </a:lnTo>
                    <a:lnTo>
                      <a:pt x="102" y="7"/>
                    </a:lnTo>
                    <a:lnTo>
                      <a:pt x="102" y="7"/>
                    </a:lnTo>
                    <a:lnTo>
                      <a:pt x="105" y="7"/>
                    </a:lnTo>
                    <a:lnTo>
                      <a:pt x="105" y="7"/>
                    </a:lnTo>
                    <a:lnTo>
                      <a:pt x="105" y="7"/>
                    </a:lnTo>
                    <a:lnTo>
                      <a:pt x="107" y="7"/>
                    </a:lnTo>
                    <a:lnTo>
                      <a:pt x="107" y="7"/>
                    </a:lnTo>
                    <a:lnTo>
                      <a:pt x="107" y="4"/>
                    </a:lnTo>
                    <a:lnTo>
                      <a:pt x="107" y="4"/>
                    </a:lnTo>
                    <a:lnTo>
                      <a:pt x="109" y="4"/>
                    </a:lnTo>
                    <a:lnTo>
                      <a:pt x="109" y="4"/>
                    </a:lnTo>
                    <a:lnTo>
                      <a:pt x="109" y="4"/>
                    </a:lnTo>
                    <a:lnTo>
                      <a:pt x="112" y="4"/>
                    </a:lnTo>
                    <a:lnTo>
                      <a:pt x="112" y="4"/>
                    </a:lnTo>
                    <a:lnTo>
                      <a:pt x="112" y="4"/>
                    </a:lnTo>
                    <a:lnTo>
                      <a:pt x="114" y="4"/>
                    </a:lnTo>
                    <a:lnTo>
                      <a:pt x="114" y="4"/>
                    </a:lnTo>
                    <a:lnTo>
                      <a:pt x="114" y="4"/>
                    </a:lnTo>
                    <a:lnTo>
                      <a:pt x="116" y="4"/>
                    </a:lnTo>
                    <a:lnTo>
                      <a:pt x="116" y="4"/>
                    </a:lnTo>
                    <a:lnTo>
                      <a:pt x="116" y="4"/>
                    </a:lnTo>
                    <a:lnTo>
                      <a:pt x="119" y="4"/>
                    </a:lnTo>
                    <a:lnTo>
                      <a:pt x="119" y="4"/>
                    </a:lnTo>
                    <a:lnTo>
                      <a:pt x="119" y="4"/>
                    </a:lnTo>
                    <a:lnTo>
                      <a:pt x="121" y="4"/>
                    </a:lnTo>
                    <a:lnTo>
                      <a:pt x="121" y="4"/>
                    </a:lnTo>
                    <a:lnTo>
                      <a:pt x="121" y="4"/>
                    </a:lnTo>
                    <a:lnTo>
                      <a:pt x="124" y="4"/>
                    </a:lnTo>
                    <a:lnTo>
                      <a:pt x="124" y="4"/>
                    </a:lnTo>
                    <a:lnTo>
                      <a:pt x="126" y="4"/>
                    </a:lnTo>
                    <a:lnTo>
                      <a:pt x="126" y="4"/>
                    </a:lnTo>
                    <a:lnTo>
                      <a:pt x="126" y="4"/>
                    </a:lnTo>
                    <a:lnTo>
                      <a:pt x="128" y="4"/>
                    </a:lnTo>
                    <a:lnTo>
                      <a:pt x="128" y="4"/>
                    </a:lnTo>
                    <a:lnTo>
                      <a:pt x="128" y="4"/>
                    </a:lnTo>
                    <a:lnTo>
                      <a:pt x="128" y="4"/>
                    </a:lnTo>
                    <a:lnTo>
                      <a:pt x="131" y="4"/>
                    </a:lnTo>
                    <a:lnTo>
                      <a:pt x="131" y="4"/>
                    </a:lnTo>
                    <a:lnTo>
                      <a:pt x="133" y="4"/>
                    </a:lnTo>
                    <a:lnTo>
                      <a:pt x="133" y="4"/>
                    </a:lnTo>
                    <a:lnTo>
                      <a:pt x="133" y="4"/>
                    </a:lnTo>
                    <a:lnTo>
                      <a:pt x="135" y="4"/>
                    </a:lnTo>
                    <a:lnTo>
                      <a:pt x="135" y="2"/>
                    </a:lnTo>
                    <a:lnTo>
                      <a:pt x="135" y="2"/>
                    </a:lnTo>
                    <a:lnTo>
                      <a:pt x="135" y="2"/>
                    </a:lnTo>
                    <a:lnTo>
                      <a:pt x="138" y="2"/>
                    </a:lnTo>
                    <a:lnTo>
                      <a:pt x="138" y="2"/>
                    </a:lnTo>
                    <a:lnTo>
                      <a:pt x="138" y="2"/>
                    </a:lnTo>
                    <a:lnTo>
                      <a:pt x="140" y="2"/>
                    </a:lnTo>
                    <a:lnTo>
                      <a:pt x="140" y="2"/>
                    </a:lnTo>
                    <a:lnTo>
                      <a:pt x="140" y="2"/>
                    </a:lnTo>
                    <a:lnTo>
                      <a:pt x="140" y="0"/>
                    </a:lnTo>
                    <a:lnTo>
                      <a:pt x="140" y="0"/>
                    </a:lnTo>
                    <a:lnTo>
                      <a:pt x="142" y="0"/>
                    </a:lnTo>
                    <a:lnTo>
                      <a:pt x="142" y="0"/>
                    </a:lnTo>
                    <a:lnTo>
                      <a:pt x="142" y="2"/>
                    </a:lnTo>
                    <a:lnTo>
                      <a:pt x="145" y="2"/>
                    </a:lnTo>
                    <a:lnTo>
                      <a:pt x="145" y="2"/>
                    </a:lnTo>
                    <a:lnTo>
                      <a:pt x="145" y="2"/>
                    </a:lnTo>
                    <a:lnTo>
                      <a:pt x="145" y="4"/>
                    </a:lnTo>
                    <a:lnTo>
                      <a:pt x="145" y="4"/>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0" name="Freeform 42"/>
              <p:cNvSpPr>
                <a:spLocks/>
              </p:cNvSpPr>
              <p:nvPr/>
            </p:nvSpPr>
            <p:spPr bwMode="auto">
              <a:xfrm>
                <a:off x="1595" y="1808"/>
                <a:ext cx="145" cy="125"/>
              </a:xfrm>
              <a:custGeom>
                <a:avLst/>
                <a:gdLst/>
                <a:ahLst/>
                <a:cxnLst>
                  <a:cxn ang="0">
                    <a:pos x="140" y="9"/>
                  </a:cxn>
                  <a:cxn ang="0">
                    <a:pos x="135" y="16"/>
                  </a:cxn>
                  <a:cxn ang="0">
                    <a:pos x="128" y="19"/>
                  </a:cxn>
                  <a:cxn ang="0">
                    <a:pos x="121" y="23"/>
                  </a:cxn>
                  <a:cxn ang="0">
                    <a:pos x="121" y="30"/>
                  </a:cxn>
                  <a:cxn ang="0">
                    <a:pos x="124" y="42"/>
                  </a:cxn>
                  <a:cxn ang="0">
                    <a:pos x="121" y="49"/>
                  </a:cxn>
                  <a:cxn ang="0">
                    <a:pos x="121" y="59"/>
                  </a:cxn>
                  <a:cxn ang="0">
                    <a:pos x="119" y="68"/>
                  </a:cxn>
                  <a:cxn ang="0">
                    <a:pos x="114" y="73"/>
                  </a:cxn>
                  <a:cxn ang="0">
                    <a:pos x="107" y="78"/>
                  </a:cxn>
                  <a:cxn ang="0">
                    <a:pos x="100" y="80"/>
                  </a:cxn>
                  <a:cxn ang="0">
                    <a:pos x="93" y="85"/>
                  </a:cxn>
                  <a:cxn ang="0">
                    <a:pos x="86" y="90"/>
                  </a:cxn>
                  <a:cxn ang="0">
                    <a:pos x="81" y="92"/>
                  </a:cxn>
                  <a:cxn ang="0">
                    <a:pos x="74" y="97"/>
                  </a:cxn>
                  <a:cxn ang="0">
                    <a:pos x="67" y="101"/>
                  </a:cxn>
                  <a:cxn ang="0">
                    <a:pos x="60" y="104"/>
                  </a:cxn>
                  <a:cxn ang="0">
                    <a:pos x="53" y="109"/>
                  </a:cxn>
                  <a:cxn ang="0">
                    <a:pos x="48" y="111"/>
                  </a:cxn>
                  <a:cxn ang="0">
                    <a:pos x="41" y="116"/>
                  </a:cxn>
                  <a:cxn ang="0">
                    <a:pos x="34" y="120"/>
                  </a:cxn>
                  <a:cxn ang="0">
                    <a:pos x="29" y="125"/>
                  </a:cxn>
                  <a:cxn ang="0">
                    <a:pos x="19" y="125"/>
                  </a:cxn>
                  <a:cxn ang="0">
                    <a:pos x="12" y="120"/>
                  </a:cxn>
                  <a:cxn ang="0">
                    <a:pos x="8" y="118"/>
                  </a:cxn>
                  <a:cxn ang="0">
                    <a:pos x="5" y="111"/>
                  </a:cxn>
                  <a:cxn ang="0">
                    <a:pos x="5" y="104"/>
                  </a:cxn>
                  <a:cxn ang="0">
                    <a:pos x="8" y="94"/>
                  </a:cxn>
                  <a:cxn ang="0">
                    <a:pos x="8" y="90"/>
                  </a:cxn>
                  <a:cxn ang="0">
                    <a:pos x="15" y="87"/>
                  </a:cxn>
                  <a:cxn ang="0">
                    <a:pos x="19" y="83"/>
                  </a:cxn>
                  <a:cxn ang="0">
                    <a:pos x="19" y="75"/>
                  </a:cxn>
                  <a:cxn ang="0">
                    <a:pos x="17" y="71"/>
                  </a:cxn>
                  <a:cxn ang="0">
                    <a:pos x="12" y="68"/>
                  </a:cxn>
                  <a:cxn ang="0">
                    <a:pos x="5" y="64"/>
                  </a:cxn>
                  <a:cxn ang="0">
                    <a:pos x="5" y="54"/>
                  </a:cxn>
                  <a:cxn ang="0">
                    <a:pos x="3" y="45"/>
                  </a:cxn>
                  <a:cxn ang="0">
                    <a:pos x="5" y="40"/>
                  </a:cxn>
                  <a:cxn ang="0">
                    <a:pos x="8" y="35"/>
                  </a:cxn>
                  <a:cxn ang="0">
                    <a:pos x="12" y="33"/>
                  </a:cxn>
                  <a:cxn ang="0">
                    <a:pos x="17" y="28"/>
                  </a:cxn>
                  <a:cxn ang="0">
                    <a:pos x="22" y="26"/>
                  </a:cxn>
                  <a:cxn ang="0">
                    <a:pos x="19" y="19"/>
                  </a:cxn>
                  <a:cxn ang="0">
                    <a:pos x="24" y="11"/>
                  </a:cxn>
                  <a:cxn ang="0">
                    <a:pos x="29" y="16"/>
                  </a:cxn>
                  <a:cxn ang="0">
                    <a:pos x="38" y="16"/>
                  </a:cxn>
                  <a:cxn ang="0">
                    <a:pos x="45" y="14"/>
                  </a:cxn>
                  <a:cxn ang="0">
                    <a:pos x="53" y="11"/>
                  </a:cxn>
                  <a:cxn ang="0">
                    <a:pos x="60" y="11"/>
                  </a:cxn>
                  <a:cxn ang="0">
                    <a:pos x="67" y="14"/>
                  </a:cxn>
                  <a:cxn ang="0">
                    <a:pos x="74" y="16"/>
                  </a:cxn>
                  <a:cxn ang="0">
                    <a:pos x="83" y="14"/>
                  </a:cxn>
                  <a:cxn ang="0">
                    <a:pos x="93" y="11"/>
                  </a:cxn>
                  <a:cxn ang="0">
                    <a:pos x="100" y="9"/>
                  </a:cxn>
                  <a:cxn ang="0">
                    <a:pos x="107" y="7"/>
                  </a:cxn>
                  <a:cxn ang="0">
                    <a:pos x="114" y="4"/>
                  </a:cxn>
                  <a:cxn ang="0">
                    <a:pos x="124" y="4"/>
                  </a:cxn>
                  <a:cxn ang="0">
                    <a:pos x="133" y="4"/>
                  </a:cxn>
                  <a:cxn ang="0">
                    <a:pos x="140" y="2"/>
                  </a:cxn>
                  <a:cxn ang="0">
                    <a:pos x="145" y="4"/>
                  </a:cxn>
                </a:cxnLst>
                <a:rect l="0" t="0" r="r" b="b"/>
                <a:pathLst>
                  <a:path w="145" h="125">
                    <a:moveTo>
                      <a:pt x="145" y="4"/>
                    </a:moveTo>
                    <a:lnTo>
                      <a:pt x="145" y="4"/>
                    </a:lnTo>
                    <a:lnTo>
                      <a:pt x="145" y="7"/>
                    </a:lnTo>
                    <a:lnTo>
                      <a:pt x="145" y="7"/>
                    </a:lnTo>
                    <a:lnTo>
                      <a:pt x="145" y="7"/>
                    </a:lnTo>
                    <a:lnTo>
                      <a:pt x="142" y="7"/>
                    </a:lnTo>
                    <a:lnTo>
                      <a:pt x="142" y="9"/>
                    </a:lnTo>
                    <a:lnTo>
                      <a:pt x="142" y="9"/>
                    </a:lnTo>
                    <a:lnTo>
                      <a:pt x="140" y="9"/>
                    </a:lnTo>
                    <a:lnTo>
                      <a:pt x="140" y="9"/>
                    </a:lnTo>
                    <a:lnTo>
                      <a:pt x="140" y="9"/>
                    </a:lnTo>
                    <a:lnTo>
                      <a:pt x="140" y="11"/>
                    </a:lnTo>
                    <a:lnTo>
                      <a:pt x="140" y="11"/>
                    </a:lnTo>
                    <a:lnTo>
                      <a:pt x="140" y="11"/>
                    </a:lnTo>
                    <a:lnTo>
                      <a:pt x="138" y="11"/>
                    </a:lnTo>
                    <a:lnTo>
                      <a:pt x="138" y="11"/>
                    </a:lnTo>
                    <a:lnTo>
                      <a:pt x="138" y="11"/>
                    </a:lnTo>
                    <a:lnTo>
                      <a:pt x="138" y="14"/>
                    </a:lnTo>
                    <a:lnTo>
                      <a:pt x="135" y="14"/>
                    </a:lnTo>
                    <a:lnTo>
                      <a:pt x="135" y="14"/>
                    </a:lnTo>
                    <a:lnTo>
                      <a:pt x="135" y="14"/>
                    </a:lnTo>
                    <a:lnTo>
                      <a:pt x="135" y="16"/>
                    </a:lnTo>
                    <a:lnTo>
                      <a:pt x="135" y="16"/>
                    </a:lnTo>
                    <a:lnTo>
                      <a:pt x="135" y="16"/>
                    </a:lnTo>
                    <a:lnTo>
                      <a:pt x="133" y="16"/>
                    </a:lnTo>
                    <a:lnTo>
                      <a:pt x="133" y="16"/>
                    </a:lnTo>
                    <a:lnTo>
                      <a:pt x="133" y="19"/>
                    </a:lnTo>
                    <a:lnTo>
                      <a:pt x="133" y="19"/>
                    </a:lnTo>
                    <a:lnTo>
                      <a:pt x="131" y="19"/>
                    </a:lnTo>
                    <a:lnTo>
                      <a:pt x="131" y="19"/>
                    </a:lnTo>
                    <a:lnTo>
                      <a:pt x="128" y="19"/>
                    </a:lnTo>
                    <a:lnTo>
                      <a:pt x="128" y="19"/>
                    </a:lnTo>
                    <a:lnTo>
                      <a:pt x="128" y="19"/>
                    </a:lnTo>
                    <a:lnTo>
                      <a:pt x="128" y="19"/>
                    </a:lnTo>
                    <a:lnTo>
                      <a:pt x="126" y="19"/>
                    </a:lnTo>
                    <a:lnTo>
                      <a:pt x="126" y="19"/>
                    </a:lnTo>
                    <a:lnTo>
                      <a:pt x="126" y="19"/>
                    </a:lnTo>
                    <a:lnTo>
                      <a:pt x="124" y="19"/>
                    </a:lnTo>
                    <a:lnTo>
                      <a:pt x="124" y="21"/>
                    </a:lnTo>
                    <a:lnTo>
                      <a:pt x="124" y="21"/>
                    </a:lnTo>
                    <a:lnTo>
                      <a:pt x="124" y="21"/>
                    </a:lnTo>
                    <a:lnTo>
                      <a:pt x="121" y="21"/>
                    </a:lnTo>
                    <a:lnTo>
                      <a:pt x="121" y="21"/>
                    </a:lnTo>
                    <a:lnTo>
                      <a:pt x="121" y="23"/>
                    </a:lnTo>
                    <a:lnTo>
                      <a:pt x="121" y="23"/>
                    </a:lnTo>
                    <a:lnTo>
                      <a:pt x="121" y="23"/>
                    </a:lnTo>
                    <a:lnTo>
                      <a:pt x="121" y="26"/>
                    </a:lnTo>
                    <a:lnTo>
                      <a:pt x="121" y="26"/>
                    </a:lnTo>
                    <a:lnTo>
                      <a:pt x="121" y="28"/>
                    </a:lnTo>
                    <a:lnTo>
                      <a:pt x="121" y="28"/>
                    </a:lnTo>
                    <a:lnTo>
                      <a:pt x="121" y="30"/>
                    </a:lnTo>
                    <a:lnTo>
                      <a:pt x="121" y="30"/>
                    </a:lnTo>
                    <a:lnTo>
                      <a:pt x="121" y="30"/>
                    </a:lnTo>
                    <a:lnTo>
                      <a:pt x="121" y="30"/>
                    </a:lnTo>
                    <a:lnTo>
                      <a:pt x="121" y="30"/>
                    </a:lnTo>
                    <a:lnTo>
                      <a:pt x="121" y="33"/>
                    </a:lnTo>
                    <a:lnTo>
                      <a:pt x="121" y="33"/>
                    </a:lnTo>
                    <a:lnTo>
                      <a:pt x="121" y="33"/>
                    </a:lnTo>
                    <a:lnTo>
                      <a:pt x="121" y="35"/>
                    </a:lnTo>
                    <a:lnTo>
                      <a:pt x="121" y="35"/>
                    </a:lnTo>
                    <a:lnTo>
                      <a:pt x="124" y="35"/>
                    </a:lnTo>
                    <a:lnTo>
                      <a:pt x="124" y="38"/>
                    </a:lnTo>
                    <a:lnTo>
                      <a:pt x="124" y="38"/>
                    </a:lnTo>
                    <a:lnTo>
                      <a:pt x="124" y="40"/>
                    </a:lnTo>
                    <a:lnTo>
                      <a:pt x="124" y="40"/>
                    </a:lnTo>
                    <a:lnTo>
                      <a:pt x="124" y="42"/>
                    </a:lnTo>
                    <a:lnTo>
                      <a:pt x="124" y="42"/>
                    </a:lnTo>
                    <a:lnTo>
                      <a:pt x="124" y="42"/>
                    </a:lnTo>
                    <a:lnTo>
                      <a:pt x="121" y="42"/>
                    </a:lnTo>
                    <a:lnTo>
                      <a:pt x="121" y="45"/>
                    </a:lnTo>
                    <a:lnTo>
                      <a:pt x="121" y="45"/>
                    </a:lnTo>
                    <a:lnTo>
                      <a:pt x="121" y="45"/>
                    </a:lnTo>
                    <a:lnTo>
                      <a:pt x="121" y="47"/>
                    </a:lnTo>
                    <a:lnTo>
                      <a:pt x="121" y="47"/>
                    </a:lnTo>
                    <a:lnTo>
                      <a:pt x="121" y="49"/>
                    </a:lnTo>
                    <a:lnTo>
                      <a:pt x="121" y="49"/>
                    </a:lnTo>
                    <a:lnTo>
                      <a:pt x="121" y="49"/>
                    </a:lnTo>
                    <a:lnTo>
                      <a:pt x="121" y="52"/>
                    </a:lnTo>
                    <a:lnTo>
                      <a:pt x="121" y="52"/>
                    </a:lnTo>
                    <a:lnTo>
                      <a:pt x="121" y="52"/>
                    </a:lnTo>
                    <a:lnTo>
                      <a:pt x="119" y="52"/>
                    </a:lnTo>
                    <a:lnTo>
                      <a:pt x="119" y="54"/>
                    </a:lnTo>
                    <a:lnTo>
                      <a:pt x="119" y="54"/>
                    </a:lnTo>
                    <a:lnTo>
                      <a:pt x="119" y="56"/>
                    </a:lnTo>
                    <a:lnTo>
                      <a:pt x="119" y="56"/>
                    </a:lnTo>
                    <a:lnTo>
                      <a:pt x="119" y="59"/>
                    </a:lnTo>
                    <a:lnTo>
                      <a:pt x="119" y="59"/>
                    </a:lnTo>
                    <a:lnTo>
                      <a:pt x="121" y="59"/>
                    </a:lnTo>
                    <a:lnTo>
                      <a:pt x="121" y="61"/>
                    </a:lnTo>
                    <a:lnTo>
                      <a:pt x="121" y="61"/>
                    </a:lnTo>
                    <a:lnTo>
                      <a:pt x="121" y="61"/>
                    </a:lnTo>
                    <a:lnTo>
                      <a:pt x="119" y="61"/>
                    </a:lnTo>
                    <a:lnTo>
                      <a:pt x="119" y="64"/>
                    </a:lnTo>
                    <a:lnTo>
                      <a:pt x="119" y="64"/>
                    </a:lnTo>
                    <a:lnTo>
                      <a:pt x="119" y="66"/>
                    </a:lnTo>
                    <a:lnTo>
                      <a:pt x="119" y="66"/>
                    </a:lnTo>
                    <a:lnTo>
                      <a:pt x="119" y="66"/>
                    </a:lnTo>
                    <a:lnTo>
                      <a:pt x="119" y="66"/>
                    </a:lnTo>
                    <a:lnTo>
                      <a:pt x="119" y="68"/>
                    </a:lnTo>
                    <a:lnTo>
                      <a:pt x="119" y="68"/>
                    </a:lnTo>
                    <a:lnTo>
                      <a:pt x="116" y="68"/>
                    </a:lnTo>
                    <a:lnTo>
                      <a:pt x="116" y="71"/>
                    </a:lnTo>
                    <a:lnTo>
                      <a:pt x="116" y="71"/>
                    </a:lnTo>
                    <a:lnTo>
                      <a:pt x="116" y="71"/>
                    </a:lnTo>
                    <a:lnTo>
                      <a:pt x="116" y="71"/>
                    </a:lnTo>
                    <a:lnTo>
                      <a:pt x="114" y="71"/>
                    </a:lnTo>
                    <a:lnTo>
                      <a:pt x="114" y="73"/>
                    </a:lnTo>
                    <a:lnTo>
                      <a:pt x="114" y="73"/>
                    </a:lnTo>
                    <a:lnTo>
                      <a:pt x="114" y="73"/>
                    </a:lnTo>
                    <a:lnTo>
                      <a:pt x="114" y="73"/>
                    </a:lnTo>
                    <a:lnTo>
                      <a:pt x="112" y="73"/>
                    </a:lnTo>
                    <a:lnTo>
                      <a:pt x="112" y="75"/>
                    </a:lnTo>
                    <a:lnTo>
                      <a:pt x="112" y="75"/>
                    </a:lnTo>
                    <a:lnTo>
                      <a:pt x="112" y="75"/>
                    </a:lnTo>
                    <a:lnTo>
                      <a:pt x="112" y="75"/>
                    </a:lnTo>
                    <a:lnTo>
                      <a:pt x="109" y="75"/>
                    </a:lnTo>
                    <a:lnTo>
                      <a:pt x="109" y="75"/>
                    </a:lnTo>
                    <a:lnTo>
                      <a:pt x="107" y="75"/>
                    </a:lnTo>
                    <a:lnTo>
                      <a:pt x="107" y="78"/>
                    </a:lnTo>
                    <a:lnTo>
                      <a:pt x="107" y="78"/>
                    </a:lnTo>
                    <a:lnTo>
                      <a:pt x="107" y="78"/>
                    </a:lnTo>
                    <a:lnTo>
                      <a:pt x="107" y="78"/>
                    </a:lnTo>
                    <a:lnTo>
                      <a:pt x="105" y="78"/>
                    </a:lnTo>
                    <a:lnTo>
                      <a:pt x="105" y="78"/>
                    </a:lnTo>
                    <a:lnTo>
                      <a:pt x="105" y="80"/>
                    </a:lnTo>
                    <a:lnTo>
                      <a:pt x="102" y="80"/>
                    </a:lnTo>
                    <a:lnTo>
                      <a:pt x="102" y="80"/>
                    </a:lnTo>
                    <a:lnTo>
                      <a:pt x="102" y="80"/>
                    </a:lnTo>
                    <a:lnTo>
                      <a:pt x="102" y="80"/>
                    </a:lnTo>
                    <a:lnTo>
                      <a:pt x="100" y="80"/>
                    </a:lnTo>
                    <a:lnTo>
                      <a:pt x="100" y="80"/>
                    </a:lnTo>
                    <a:lnTo>
                      <a:pt x="100" y="80"/>
                    </a:lnTo>
                    <a:lnTo>
                      <a:pt x="100" y="80"/>
                    </a:lnTo>
                    <a:lnTo>
                      <a:pt x="98" y="80"/>
                    </a:lnTo>
                    <a:lnTo>
                      <a:pt x="98" y="83"/>
                    </a:lnTo>
                    <a:lnTo>
                      <a:pt x="98" y="83"/>
                    </a:lnTo>
                    <a:lnTo>
                      <a:pt x="95" y="83"/>
                    </a:lnTo>
                    <a:lnTo>
                      <a:pt x="95" y="83"/>
                    </a:lnTo>
                    <a:lnTo>
                      <a:pt x="95" y="83"/>
                    </a:lnTo>
                    <a:lnTo>
                      <a:pt x="95" y="83"/>
                    </a:lnTo>
                    <a:lnTo>
                      <a:pt x="95" y="85"/>
                    </a:lnTo>
                    <a:lnTo>
                      <a:pt x="93" y="85"/>
                    </a:lnTo>
                    <a:lnTo>
                      <a:pt x="93" y="85"/>
                    </a:lnTo>
                    <a:lnTo>
                      <a:pt x="93" y="85"/>
                    </a:lnTo>
                    <a:lnTo>
                      <a:pt x="93" y="85"/>
                    </a:lnTo>
                    <a:lnTo>
                      <a:pt x="90" y="85"/>
                    </a:lnTo>
                    <a:lnTo>
                      <a:pt x="90" y="87"/>
                    </a:lnTo>
                    <a:lnTo>
                      <a:pt x="90" y="87"/>
                    </a:lnTo>
                    <a:lnTo>
                      <a:pt x="88" y="87"/>
                    </a:lnTo>
                    <a:lnTo>
                      <a:pt x="88" y="87"/>
                    </a:lnTo>
                    <a:lnTo>
                      <a:pt x="88" y="87"/>
                    </a:lnTo>
                    <a:lnTo>
                      <a:pt x="88" y="87"/>
                    </a:lnTo>
                    <a:lnTo>
                      <a:pt x="88" y="90"/>
                    </a:lnTo>
                    <a:lnTo>
                      <a:pt x="86" y="90"/>
                    </a:lnTo>
                    <a:lnTo>
                      <a:pt x="86" y="90"/>
                    </a:lnTo>
                    <a:lnTo>
                      <a:pt x="86" y="90"/>
                    </a:lnTo>
                    <a:lnTo>
                      <a:pt x="86" y="90"/>
                    </a:lnTo>
                    <a:lnTo>
                      <a:pt x="83" y="90"/>
                    </a:lnTo>
                    <a:lnTo>
                      <a:pt x="83" y="90"/>
                    </a:lnTo>
                    <a:lnTo>
                      <a:pt x="83" y="90"/>
                    </a:lnTo>
                    <a:lnTo>
                      <a:pt x="81" y="90"/>
                    </a:lnTo>
                    <a:lnTo>
                      <a:pt x="81" y="92"/>
                    </a:lnTo>
                    <a:lnTo>
                      <a:pt x="81" y="92"/>
                    </a:lnTo>
                    <a:lnTo>
                      <a:pt x="81" y="92"/>
                    </a:lnTo>
                    <a:lnTo>
                      <a:pt x="81" y="92"/>
                    </a:lnTo>
                    <a:lnTo>
                      <a:pt x="79" y="92"/>
                    </a:lnTo>
                    <a:lnTo>
                      <a:pt x="79" y="92"/>
                    </a:lnTo>
                    <a:lnTo>
                      <a:pt x="79" y="94"/>
                    </a:lnTo>
                    <a:lnTo>
                      <a:pt x="79" y="94"/>
                    </a:lnTo>
                    <a:lnTo>
                      <a:pt x="76" y="94"/>
                    </a:lnTo>
                    <a:lnTo>
                      <a:pt x="76" y="94"/>
                    </a:lnTo>
                    <a:lnTo>
                      <a:pt x="76" y="94"/>
                    </a:lnTo>
                    <a:lnTo>
                      <a:pt x="74" y="94"/>
                    </a:lnTo>
                    <a:lnTo>
                      <a:pt x="74" y="97"/>
                    </a:lnTo>
                    <a:lnTo>
                      <a:pt x="74" y="97"/>
                    </a:lnTo>
                    <a:lnTo>
                      <a:pt x="74" y="97"/>
                    </a:lnTo>
                    <a:lnTo>
                      <a:pt x="74" y="97"/>
                    </a:lnTo>
                    <a:lnTo>
                      <a:pt x="71" y="97"/>
                    </a:lnTo>
                    <a:lnTo>
                      <a:pt x="71" y="97"/>
                    </a:lnTo>
                    <a:lnTo>
                      <a:pt x="71" y="97"/>
                    </a:lnTo>
                    <a:lnTo>
                      <a:pt x="71" y="99"/>
                    </a:lnTo>
                    <a:lnTo>
                      <a:pt x="69" y="99"/>
                    </a:lnTo>
                    <a:lnTo>
                      <a:pt x="69" y="99"/>
                    </a:lnTo>
                    <a:lnTo>
                      <a:pt x="69" y="99"/>
                    </a:lnTo>
                    <a:lnTo>
                      <a:pt x="67" y="99"/>
                    </a:lnTo>
                    <a:lnTo>
                      <a:pt x="67" y="99"/>
                    </a:lnTo>
                    <a:lnTo>
                      <a:pt x="67" y="101"/>
                    </a:lnTo>
                    <a:lnTo>
                      <a:pt x="67" y="101"/>
                    </a:lnTo>
                    <a:lnTo>
                      <a:pt x="67" y="101"/>
                    </a:lnTo>
                    <a:lnTo>
                      <a:pt x="64" y="101"/>
                    </a:lnTo>
                    <a:lnTo>
                      <a:pt x="64" y="101"/>
                    </a:lnTo>
                    <a:lnTo>
                      <a:pt x="64" y="101"/>
                    </a:lnTo>
                    <a:lnTo>
                      <a:pt x="62" y="101"/>
                    </a:lnTo>
                    <a:lnTo>
                      <a:pt x="62" y="101"/>
                    </a:lnTo>
                    <a:lnTo>
                      <a:pt x="62" y="104"/>
                    </a:lnTo>
                    <a:lnTo>
                      <a:pt x="62" y="104"/>
                    </a:lnTo>
                    <a:lnTo>
                      <a:pt x="60" y="104"/>
                    </a:lnTo>
                    <a:lnTo>
                      <a:pt x="60" y="104"/>
                    </a:lnTo>
                    <a:lnTo>
                      <a:pt x="60" y="104"/>
                    </a:lnTo>
                    <a:lnTo>
                      <a:pt x="60" y="104"/>
                    </a:lnTo>
                    <a:lnTo>
                      <a:pt x="60" y="106"/>
                    </a:lnTo>
                    <a:lnTo>
                      <a:pt x="57" y="106"/>
                    </a:lnTo>
                    <a:lnTo>
                      <a:pt x="57" y="106"/>
                    </a:lnTo>
                    <a:lnTo>
                      <a:pt x="57" y="106"/>
                    </a:lnTo>
                    <a:lnTo>
                      <a:pt x="55" y="106"/>
                    </a:lnTo>
                    <a:lnTo>
                      <a:pt x="55" y="106"/>
                    </a:lnTo>
                    <a:lnTo>
                      <a:pt x="55" y="109"/>
                    </a:lnTo>
                    <a:lnTo>
                      <a:pt x="55" y="109"/>
                    </a:lnTo>
                    <a:lnTo>
                      <a:pt x="53" y="109"/>
                    </a:lnTo>
                    <a:lnTo>
                      <a:pt x="53" y="109"/>
                    </a:lnTo>
                    <a:lnTo>
                      <a:pt x="53" y="109"/>
                    </a:lnTo>
                    <a:lnTo>
                      <a:pt x="53" y="109"/>
                    </a:lnTo>
                    <a:lnTo>
                      <a:pt x="53" y="111"/>
                    </a:lnTo>
                    <a:lnTo>
                      <a:pt x="50" y="111"/>
                    </a:lnTo>
                    <a:lnTo>
                      <a:pt x="50" y="111"/>
                    </a:lnTo>
                    <a:lnTo>
                      <a:pt x="50" y="111"/>
                    </a:lnTo>
                    <a:lnTo>
                      <a:pt x="48" y="111"/>
                    </a:lnTo>
                    <a:lnTo>
                      <a:pt x="48" y="111"/>
                    </a:lnTo>
                    <a:lnTo>
                      <a:pt x="48" y="111"/>
                    </a:lnTo>
                    <a:lnTo>
                      <a:pt x="48" y="111"/>
                    </a:lnTo>
                    <a:lnTo>
                      <a:pt x="48" y="113"/>
                    </a:lnTo>
                    <a:lnTo>
                      <a:pt x="45" y="113"/>
                    </a:lnTo>
                    <a:lnTo>
                      <a:pt x="45" y="113"/>
                    </a:lnTo>
                    <a:lnTo>
                      <a:pt x="45" y="113"/>
                    </a:lnTo>
                    <a:lnTo>
                      <a:pt x="45" y="113"/>
                    </a:lnTo>
                    <a:lnTo>
                      <a:pt x="43" y="113"/>
                    </a:lnTo>
                    <a:lnTo>
                      <a:pt x="43" y="116"/>
                    </a:lnTo>
                    <a:lnTo>
                      <a:pt x="43" y="116"/>
                    </a:lnTo>
                    <a:lnTo>
                      <a:pt x="41" y="116"/>
                    </a:lnTo>
                    <a:lnTo>
                      <a:pt x="41" y="116"/>
                    </a:lnTo>
                    <a:lnTo>
                      <a:pt x="41" y="116"/>
                    </a:lnTo>
                    <a:lnTo>
                      <a:pt x="41" y="116"/>
                    </a:lnTo>
                    <a:lnTo>
                      <a:pt x="41" y="118"/>
                    </a:lnTo>
                    <a:lnTo>
                      <a:pt x="38" y="118"/>
                    </a:lnTo>
                    <a:lnTo>
                      <a:pt x="38" y="118"/>
                    </a:lnTo>
                    <a:lnTo>
                      <a:pt x="38" y="118"/>
                    </a:lnTo>
                    <a:lnTo>
                      <a:pt x="38" y="118"/>
                    </a:lnTo>
                    <a:lnTo>
                      <a:pt x="36" y="118"/>
                    </a:lnTo>
                    <a:lnTo>
                      <a:pt x="36" y="120"/>
                    </a:lnTo>
                    <a:lnTo>
                      <a:pt x="36" y="120"/>
                    </a:lnTo>
                    <a:lnTo>
                      <a:pt x="36" y="120"/>
                    </a:lnTo>
                    <a:lnTo>
                      <a:pt x="34" y="120"/>
                    </a:lnTo>
                    <a:lnTo>
                      <a:pt x="34" y="120"/>
                    </a:lnTo>
                    <a:lnTo>
                      <a:pt x="34" y="120"/>
                    </a:lnTo>
                    <a:lnTo>
                      <a:pt x="34" y="120"/>
                    </a:lnTo>
                    <a:lnTo>
                      <a:pt x="31" y="120"/>
                    </a:lnTo>
                    <a:lnTo>
                      <a:pt x="31" y="123"/>
                    </a:lnTo>
                    <a:lnTo>
                      <a:pt x="31" y="123"/>
                    </a:lnTo>
                    <a:lnTo>
                      <a:pt x="29" y="123"/>
                    </a:lnTo>
                    <a:lnTo>
                      <a:pt x="29" y="123"/>
                    </a:lnTo>
                    <a:lnTo>
                      <a:pt x="29" y="123"/>
                    </a:lnTo>
                    <a:lnTo>
                      <a:pt x="29" y="123"/>
                    </a:lnTo>
                    <a:lnTo>
                      <a:pt x="29" y="125"/>
                    </a:lnTo>
                    <a:lnTo>
                      <a:pt x="27" y="125"/>
                    </a:lnTo>
                    <a:lnTo>
                      <a:pt x="27" y="125"/>
                    </a:lnTo>
                    <a:lnTo>
                      <a:pt x="27" y="125"/>
                    </a:lnTo>
                    <a:lnTo>
                      <a:pt x="27" y="125"/>
                    </a:lnTo>
                    <a:lnTo>
                      <a:pt x="24" y="125"/>
                    </a:lnTo>
                    <a:lnTo>
                      <a:pt x="24" y="125"/>
                    </a:lnTo>
                    <a:lnTo>
                      <a:pt x="22" y="125"/>
                    </a:lnTo>
                    <a:lnTo>
                      <a:pt x="22" y="125"/>
                    </a:lnTo>
                    <a:lnTo>
                      <a:pt x="22" y="125"/>
                    </a:lnTo>
                    <a:lnTo>
                      <a:pt x="19" y="125"/>
                    </a:lnTo>
                    <a:lnTo>
                      <a:pt x="19" y="125"/>
                    </a:lnTo>
                    <a:lnTo>
                      <a:pt x="19" y="125"/>
                    </a:lnTo>
                    <a:lnTo>
                      <a:pt x="19" y="125"/>
                    </a:lnTo>
                    <a:lnTo>
                      <a:pt x="17" y="125"/>
                    </a:lnTo>
                    <a:lnTo>
                      <a:pt x="17" y="125"/>
                    </a:lnTo>
                    <a:lnTo>
                      <a:pt x="15" y="125"/>
                    </a:lnTo>
                    <a:lnTo>
                      <a:pt x="15" y="123"/>
                    </a:lnTo>
                    <a:lnTo>
                      <a:pt x="15" y="123"/>
                    </a:lnTo>
                    <a:lnTo>
                      <a:pt x="15" y="123"/>
                    </a:lnTo>
                    <a:lnTo>
                      <a:pt x="15" y="123"/>
                    </a:lnTo>
                    <a:lnTo>
                      <a:pt x="15" y="120"/>
                    </a:lnTo>
                    <a:lnTo>
                      <a:pt x="12" y="120"/>
                    </a:lnTo>
                    <a:lnTo>
                      <a:pt x="12" y="120"/>
                    </a:lnTo>
                    <a:lnTo>
                      <a:pt x="12" y="120"/>
                    </a:lnTo>
                    <a:lnTo>
                      <a:pt x="12" y="120"/>
                    </a:lnTo>
                    <a:lnTo>
                      <a:pt x="10" y="120"/>
                    </a:lnTo>
                    <a:lnTo>
                      <a:pt x="10" y="120"/>
                    </a:lnTo>
                    <a:lnTo>
                      <a:pt x="10" y="120"/>
                    </a:lnTo>
                    <a:lnTo>
                      <a:pt x="8" y="120"/>
                    </a:lnTo>
                    <a:lnTo>
                      <a:pt x="8" y="118"/>
                    </a:lnTo>
                    <a:lnTo>
                      <a:pt x="8" y="118"/>
                    </a:lnTo>
                    <a:lnTo>
                      <a:pt x="8" y="118"/>
                    </a:lnTo>
                    <a:lnTo>
                      <a:pt x="8" y="118"/>
                    </a:lnTo>
                    <a:lnTo>
                      <a:pt x="8" y="116"/>
                    </a:lnTo>
                    <a:lnTo>
                      <a:pt x="5" y="116"/>
                    </a:lnTo>
                    <a:lnTo>
                      <a:pt x="5" y="116"/>
                    </a:lnTo>
                    <a:lnTo>
                      <a:pt x="5" y="116"/>
                    </a:lnTo>
                    <a:lnTo>
                      <a:pt x="5" y="116"/>
                    </a:lnTo>
                    <a:lnTo>
                      <a:pt x="5" y="113"/>
                    </a:lnTo>
                    <a:lnTo>
                      <a:pt x="5" y="113"/>
                    </a:lnTo>
                    <a:lnTo>
                      <a:pt x="5" y="113"/>
                    </a:lnTo>
                    <a:lnTo>
                      <a:pt x="5" y="111"/>
                    </a:lnTo>
                    <a:lnTo>
                      <a:pt x="5" y="111"/>
                    </a:lnTo>
                    <a:lnTo>
                      <a:pt x="5" y="111"/>
                    </a:lnTo>
                    <a:lnTo>
                      <a:pt x="5" y="111"/>
                    </a:lnTo>
                    <a:lnTo>
                      <a:pt x="5" y="111"/>
                    </a:lnTo>
                    <a:lnTo>
                      <a:pt x="5" y="109"/>
                    </a:lnTo>
                    <a:lnTo>
                      <a:pt x="5" y="109"/>
                    </a:lnTo>
                    <a:lnTo>
                      <a:pt x="5" y="106"/>
                    </a:lnTo>
                    <a:lnTo>
                      <a:pt x="5" y="106"/>
                    </a:lnTo>
                    <a:lnTo>
                      <a:pt x="5" y="106"/>
                    </a:lnTo>
                    <a:lnTo>
                      <a:pt x="5" y="104"/>
                    </a:lnTo>
                    <a:lnTo>
                      <a:pt x="5" y="104"/>
                    </a:lnTo>
                    <a:lnTo>
                      <a:pt x="5" y="104"/>
                    </a:lnTo>
                    <a:lnTo>
                      <a:pt x="5" y="104"/>
                    </a:lnTo>
                    <a:lnTo>
                      <a:pt x="5" y="101"/>
                    </a:lnTo>
                    <a:lnTo>
                      <a:pt x="5" y="101"/>
                    </a:lnTo>
                    <a:lnTo>
                      <a:pt x="5" y="101"/>
                    </a:lnTo>
                    <a:lnTo>
                      <a:pt x="5" y="101"/>
                    </a:lnTo>
                    <a:lnTo>
                      <a:pt x="5" y="99"/>
                    </a:lnTo>
                    <a:lnTo>
                      <a:pt x="5" y="99"/>
                    </a:lnTo>
                    <a:lnTo>
                      <a:pt x="5" y="99"/>
                    </a:lnTo>
                    <a:lnTo>
                      <a:pt x="5" y="97"/>
                    </a:lnTo>
                    <a:lnTo>
                      <a:pt x="8" y="97"/>
                    </a:lnTo>
                    <a:lnTo>
                      <a:pt x="8" y="97"/>
                    </a:lnTo>
                    <a:lnTo>
                      <a:pt x="8" y="94"/>
                    </a:lnTo>
                    <a:lnTo>
                      <a:pt x="8" y="94"/>
                    </a:lnTo>
                    <a:lnTo>
                      <a:pt x="8" y="94"/>
                    </a:lnTo>
                    <a:lnTo>
                      <a:pt x="8" y="94"/>
                    </a:lnTo>
                    <a:lnTo>
                      <a:pt x="8" y="92"/>
                    </a:lnTo>
                    <a:lnTo>
                      <a:pt x="8" y="92"/>
                    </a:lnTo>
                    <a:lnTo>
                      <a:pt x="8" y="92"/>
                    </a:lnTo>
                    <a:lnTo>
                      <a:pt x="8" y="92"/>
                    </a:lnTo>
                    <a:lnTo>
                      <a:pt x="8" y="90"/>
                    </a:lnTo>
                    <a:lnTo>
                      <a:pt x="8" y="90"/>
                    </a:lnTo>
                    <a:lnTo>
                      <a:pt x="8" y="90"/>
                    </a:lnTo>
                    <a:lnTo>
                      <a:pt x="8" y="90"/>
                    </a:lnTo>
                    <a:lnTo>
                      <a:pt x="8" y="90"/>
                    </a:lnTo>
                    <a:lnTo>
                      <a:pt x="10" y="90"/>
                    </a:lnTo>
                    <a:lnTo>
                      <a:pt x="10" y="87"/>
                    </a:lnTo>
                    <a:lnTo>
                      <a:pt x="10" y="87"/>
                    </a:lnTo>
                    <a:lnTo>
                      <a:pt x="12" y="87"/>
                    </a:lnTo>
                    <a:lnTo>
                      <a:pt x="12" y="87"/>
                    </a:lnTo>
                    <a:lnTo>
                      <a:pt x="12" y="87"/>
                    </a:lnTo>
                    <a:lnTo>
                      <a:pt x="15" y="87"/>
                    </a:lnTo>
                    <a:lnTo>
                      <a:pt x="15" y="87"/>
                    </a:lnTo>
                    <a:lnTo>
                      <a:pt x="15" y="87"/>
                    </a:lnTo>
                    <a:lnTo>
                      <a:pt x="15" y="87"/>
                    </a:lnTo>
                    <a:lnTo>
                      <a:pt x="15" y="87"/>
                    </a:lnTo>
                    <a:lnTo>
                      <a:pt x="15" y="87"/>
                    </a:lnTo>
                    <a:lnTo>
                      <a:pt x="15" y="85"/>
                    </a:lnTo>
                    <a:lnTo>
                      <a:pt x="15" y="85"/>
                    </a:lnTo>
                    <a:lnTo>
                      <a:pt x="15" y="85"/>
                    </a:lnTo>
                    <a:lnTo>
                      <a:pt x="15" y="83"/>
                    </a:lnTo>
                    <a:lnTo>
                      <a:pt x="15" y="83"/>
                    </a:lnTo>
                    <a:lnTo>
                      <a:pt x="17" y="83"/>
                    </a:lnTo>
                    <a:lnTo>
                      <a:pt x="17" y="83"/>
                    </a:lnTo>
                    <a:lnTo>
                      <a:pt x="17" y="83"/>
                    </a:lnTo>
                    <a:lnTo>
                      <a:pt x="19" y="83"/>
                    </a:lnTo>
                    <a:lnTo>
                      <a:pt x="19" y="80"/>
                    </a:lnTo>
                    <a:lnTo>
                      <a:pt x="19" y="80"/>
                    </a:lnTo>
                    <a:lnTo>
                      <a:pt x="19" y="80"/>
                    </a:lnTo>
                    <a:lnTo>
                      <a:pt x="19" y="80"/>
                    </a:lnTo>
                    <a:lnTo>
                      <a:pt x="19" y="80"/>
                    </a:lnTo>
                    <a:lnTo>
                      <a:pt x="22" y="80"/>
                    </a:lnTo>
                    <a:lnTo>
                      <a:pt x="22" y="78"/>
                    </a:lnTo>
                    <a:lnTo>
                      <a:pt x="22" y="78"/>
                    </a:lnTo>
                    <a:lnTo>
                      <a:pt x="19" y="78"/>
                    </a:lnTo>
                    <a:lnTo>
                      <a:pt x="19" y="75"/>
                    </a:lnTo>
                    <a:lnTo>
                      <a:pt x="19" y="75"/>
                    </a:lnTo>
                    <a:lnTo>
                      <a:pt x="19" y="75"/>
                    </a:lnTo>
                    <a:lnTo>
                      <a:pt x="19" y="73"/>
                    </a:lnTo>
                    <a:lnTo>
                      <a:pt x="19" y="73"/>
                    </a:lnTo>
                    <a:lnTo>
                      <a:pt x="19" y="71"/>
                    </a:lnTo>
                    <a:lnTo>
                      <a:pt x="19" y="71"/>
                    </a:lnTo>
                    <a:lnTo>
                      <a:pt x="17" y="71"/>
                    </a:lnTo>
                    <a:lnTo>
                      <a:pt x="17" y="71"/>
                    </a:lnTo>
                    <a:lnTo>
                      <a:pt x="17" y="71"/>
                    </a:lnTo>
                    <a:lnTo>
                      <a:pt x="15" y="71"/>
                    </a:lnTo>
                    <a:lnTo>
                      <a:pt x="15" y="71"/>
                    </a:lnTo>
                    <a:lnTo>
                      <a:pt x="17" y="71"/>
                    </a:lnTo>
                    <a:lnTo>
                      <a:pt x="17" y="68"/>
                    </a:lnTo>
                    <a:lnTo>
                      <a:pt x="17" y="68"/>
                    </a:lnTo>
                    <a:lnTo>
                      <a:pt x="17" y="68"/>
                    </a:lnTo>
                    <a:lnTo>
                      <a:pt x="17" y="68"/>
                    </a:lnTo>
                    <a:lnTo>
                      <a:pt x="15" y="68"/>
                    </a:lnTo>
                    <a:lnTo>
                      <a:pt x="15" y="66"/>
                    </a:lnTo>
                    <a:lnTo>
                      <a:pt x="15" y="66"/>
                    </a:lnTo>
                    <a:lnTo>
                      <a:pt x="15" y="66"/>
                    </a:lnTo>
                    <a:lnTo>
                      <a:pt x="15" y="68"/>
                    </a:lnTo>
                    <a:lnTo>
                      <a:pt x="12" y="68"/>
                    </a:lnTo>
                    <a:lnTo>
                      <a:pt x="12" y="68"/>
                    </a:lnTo>
                    <a:lnTo>
                      <a:pt x="12" y="68"/>
                    </a:lnTo>
                    <a:lnTo>
                      <a:pt x="10" y="68"/>
                    </a:lnTo>
                    <a:lnTo>
                      <a:pt x="10" y="68"/>
                    </a:lnTo>
                    <a:lnTo>
                      <a:pt x="8" y="68"/>
                    </a:lnTo>
                    <a:lnTo>
                      <a:pt x="8" y="68"/>
                    </a:lnTo>
                    <a:lnTo>
                      <a:pt x="8" y="66"/>
                    </a:lnTo>
                    <a:lnTo>
                      <a:pt x="8" y="66"/>
                    </a:lnTo>
                    <a:lnTo>
                      <a:pt x="5" y="66"/>
                    </a:lnTo>
                    <a:lnTo>
                      <a:pt x="5" y="66"/>
                    </a:lnTo>
                    <a:lnTo>
                      <a:pt x="5" y="64"/>
                    </a:lnTo>
                    <a:lnTo>
                      <a:pt x="5" y="64"/>
                    </a:lnTo>
                    <a:lnTo>
                      <a:pt x="5" y="64"/>
                    </a:lnTo>
                    <a:lnTo>
                      <a:pt x="5" y="61"/>
                    </a:lnTo>
                    <a:lnTo>
                      <a:pt x="5" y="61"/>
                    </a:lnTo>
                    <a:lnTo>
                      <a:pt x="5" y="61"/>
                    </a:lnTo>
                    <a:lnTo>
                      <a:pt x="5" y="59"/>
                    </a:lnTo>
                    <a:lnTo>
                      <a:pt x="5" y="59"/>
                    </a:lnTo>
                    <a:lnTo>
                      <a:pt x="5" y="56"/>
                    </a:lnTo>
                    <a:lnTo>
                      <a:pt x="5" y="56"/>
                    </a:lnTo>
                    <a:lnTo>
                      <a:pt x="5" y="54"/>
                    </a:lnTo>
                    <a:lnTo>
                      <a:pt x="5" y="54"/>
                    </a:lnTo>
                    <a:lnTo>
                      <a:pt x="5" y="54"/>
                    </a:lnTo>
                    <a:lnTo>
                      <a:pt x="5" y="52"/>
                    </a:lnTo>
                    <a:lnTo>
                      <a:pt x="5" y="52"/>
                    </a:lnTo>
                    <a:lnTo>
                      <a:pt x="5" y="52"/>
                    </a:lnTo>
                    <a:lnTo>
                      <a:pt x="5" y="49"/>
                    </a:lnTo>
                    <a:lnTo>
                      <a:pt x="5" y="49"/>
                    </a:lnTo>
                    <a:lnTo>
                      <a:pt x="5" y="47"/>
                    </a:lnTo>
                    <a:lnTo>
                      <a:pt x="5" y="47"/>
                    </a:lnTo>
                    <a:lnTo>
                      <a:pt x="5" y="47"/>
                    </a:lnTo>
                    <a:lnTo>
                      <a:pt x="5" y="47"/>
                    </a:lnTo>
                    <a:lnTo>
                      <a:pt x="3" y="47"/>
                    </a:lnTo>
                    <a:lnTo>
                      <a:pt x="3" y="45"/>
                    </a:lnTo>
                    <a:lnTo>
                      <a:pt x="3" y="45"/>
                    </a:lnTo>
                    <a:lnTo>
                      <a:pt x="3" y="45"/>
                    </a:lnTo>
                    <a:lnTo>
                      <a:pt x="0" y="45"/>
                    </a:lnTo>
                    <a:lnTo>
                      <a:pt x="0" y="42"/>
                    </a:lnTo>
                    <a:lnTo>
                      <a:pt x="0" y="42"/>
                    </a:lnTo>
                    <a:lnTo>
                      <a:pt x="3" y="42"/>
                    </a:lnTo>
                    <a:lnTo>
                      <a:pt x="3" y="42"/>
                    </a:lnTo>
                    <a:lnTo>
                      <a:pt x="3" y="40"/>
                    </a:lnTo>
                    <a:lnTo>
                      <a:pt x="3" y="40"/>
                    </a:lnTo>
                    <a:lnTo>
                      <a:pt x="3" y="40"/>
                    </a:lnTo>
                    <a:lnTo>
                      <a:pt x="5" y="40"/>
                    </a:lnTo>
                    <a:lnTo>
                      <a:pt x="5" y="38"/>
                    </a:lnTo>
                    <a:lnTo>
                      <a:pt x="3" y="38"/>
                    </a:lnTo>
                    <a:lnTo>
                      <a:pt x="3" y="38"/>
                    </a:lnTo>
                    <a:lnTo>
                      <a:pt x="3" y="35"/>
                    </a:lnTo>
                    <a:lnTo>
                      <a:pt x="5" y="35"/>
                    </a:lnTo>
                    <a:lnTo>
                      <a:pt x="5" y="35"/>
                    </a:lnTo>
                    <a:lnTo>
                      <a:pt x="5" y="35"/>
                    </a:lnTo>
                    <a:lnTo>
                      <a:pt x="5" y="33"/>
                    </a:lnTo>
                    <a:lnTo>
                      <a:pt x="5" y="33"/>
                    </a:lnTo>
                    <a:lnTo>
                      <a:pt x="5" y="35"/>
                    </a:lnTo>
                    <a:lnTo>
                      <a:pt x="8" y="35"/>
                    </a:lnTo>
                    <a:lnTo>
                      <a:pt x="8" y="35"/>
                    </a:lnTo>
                    <a:lnTo>
                      <a:pt x="8" y="35"/>
                    </a:lnTo>
                    <a:lnTo>
                      <a:pt x="8" y="35"/>
                    </a:lnTo>
                    <a:lnTo>
                      <a:pt x="10" y="35"/>
                    </a:lnTo>
                    <a:lnTo>
                      <a:pt x="10" y="35"/>
                    </a:lnTo>
                    <a:lnTo>
                      <a:pt x="10" y="38"/>
                    </a:lnTo>
                    <a:lnTo>
                      <a:pt x="12" y="38"/>
                    </a:lnTo>
                    <a:lnTo>
                      <a:pt x="12" y="35"/>
                    </a:lnTo>
                    <a:lnTo>
                      <a:pt x="12" y="35"/>
                    </a:lnTo>
                    <a:lnTo>
                      <a:pt x="12" y="35"/>
                    </a:lnTo>
                    <a:lnTo>
                      <a:pt x="12" y="33"/>
                    </a:lnTo>
                    <a:lnTo>
                      <a:pt x="12" y="33"/>
                    </a:lnTo>
                    <a:lnTo>
                      <a:pt x="15" y="33"/>
                    </a:lnTo>
                    <a:lnTo>
                      <a:pt x="15" y="33"/>
                    </a:lnTo>
                    <a:lnTo>
                      <a:pt x="15" y="33"/>
                    </a:lnTo>
                    <a:lnTo>
                      <a:pt x="15" y="33"/>
                    </a:lnTo>
                    <a:lnTo>
                      <a:pt x="15" y="30"/>
                    </a:lnTo>
                    <a:lnTo>
                      <a:pt x="15" y="30"/>
                    </a:lnTo>
                    <a:lnTo>
                      <a:pt x="15" y="30"/>
                    </a:lnTo>
                    <a:lnTo>
                      <a:pt x="15" y="28"/>
                    </a:lnTo>
                    <a:lnTo>
                      <a:pt x="15" y="28"/>
                    </a:lnTo>
                    <a:lnTo>
                      <a:pt x="17" y="28"/>
                    </a:lnTo>
                    <a:lnTo>
                      <a:pt x="17" y="28"/>
                    </a:lnTo>
                    <a:lnTo>
                      <a:pt x="19" y="28"/>
                    </a:lnTo>
                    <a:lnTo>
                      <a:pt x="19" y="26"/>
                    </a:lnTo>
                    <a:lnTo>
                      <a:pt x="19" y="26"/>
                    </a:lnTo>
                    <a:lnTo>
                      <a:pt x="19" y="26"/>
                    </a:lnTo>
                    <a:lnTo>
                      <a:pt x="19" y="28"/>
                    </a:lnTo>
                    <a:lnTo>
                      <a:pt x="22" y="28"/>
                    </a:lnTo>
                    <a:lnTo>
                      <a:pt x="22" y="28"/>
                    </a:lnTo>
                    <a:lnTo>
                      <a:pt x="22" y="26"/>
                    </a:lnTo>
                    <a:lnTo>
                      <a:pt x="22" y="26"/>
                    </a:lnTo>
                    <a:lnTo>
                      <a:pt x="22" y="26"/>
                    </a:lnTo>
                    <a:lnTo>
                      <a:pt x="22" y="26"/>
                    </a:lnTo>
                    <a:lnTo>
                      <a:pt x="22" y="23"/>
                    </a:lnTo>
                    <a:lnTo>
                      <a:pt x="22" y="23"/>
                    </a:lnTo>
                    <a:lnTo>
                      <a:pt x="22" y="23"/>
                    </a:lnTo>
                    <a:lnTo>
                      <a:pt x="19" y="23"/>
                    </a:lnTo>
                    <a:lnTo>
                      <a:pt x="19" y="21"/>
                    </a:lnTo>
                    <a:lnTo>
                      <a:pt x="19" y="21"/>
                    </a:lnTo>
                    <a:lnTo>
                      <a:pt x="19" y="21"/>
                    </a:lnTo>
                    <a:lnTo>
                      <a:pt x="19" y="21"/>
                    </a:lnTo>
                    <a:lnTo>
                      <a:pt x="19" y="21"/>
                    </a:lnTo>
                    <a:lnTo>
                      <a:pt x="19" y="19"/>
                    </a:lnTo>
                    <a:lnTo>
                      <a:pt x="19" y="19"/>
                    </a:lnTo>
                    <a:lnTo>
                      <a:pt x="19" y="16"/>
                    </a:lnTo>
                    <a:lnTo>
                      <a:pt x="19" y="16"/>
                    </a:lnTo>
                    <a:lnTo>
                      <a:pt x="22" y="16"/>
                    </a:lnTo>
                    <a:lnTo>
                      <a:pt x="22" y="14"/>
                    </a:lnTo>
                    <a:lnTo>
                      <a:pt x="22" y="14"/>
                    </a:lnTo>
                    <a:lnTo>
                      <a:pt x="22" y="11"/>
                    </a:lnTo>
                    <a:lnTo>
                      <a:pt x="22" y="11"/>
                    </a:lnTo>
                    <a:lnTo>
                      <a:pt x="22" y="11"/>
                    </a:lnTo>
                    <a:lnTo>
                      <a:pt x="22" y="11"/>
                    </a:lnTo>
                    <a:lnTo>
                      <a:pt x="24" y="11"/>
                    </a:lnTo>
                    <a:lnTo>
                      <a:pt x="24" y="11"/>
                    </a:lnTo>
                    <a:lnTo>
                      <a:pt x="24" y="11"/>
                    </a:lnTo>
                    <a:lnTo>
                      <a:pt x="27" y="11"/>
                    </a:lnTo>
                    <a:lnTo>
                      <a:pt x="27" y="11"/>
                    </a:lnTo>
                    <a:lnTo>
                      <a:pt x="27" y="11"/>
                    </a:lnTo>
                    <a:lnTo>
                      <a:pt x="29" y="11"/>
                    </a:lnTo>
                    <a:lnTo>
                      <a:pt x="29" y="14"/>
                    </a:lnTo>
                    <a:lnTo>
                      <a:pt x="29" y="14"/>
                    </a:lnTo>
                    <a:lnTo>
                      <a:pt x="29" y="14"/>
                    </a:lnTo>
                    <a:lnTo>
                      <a:pt x="29" y="14"/>
                    </a:lnTo>
                    <a:lnTo>
                      <a:pt x="29" y="16"/>
                    </a:lnTo>
                    <a:lnTo>
                      <a:pt x="29" y="16"/>
                    </a:lnTo>
                    <a:lnTo>
                      <a:pt x="31" y="16"/>
                    </a:lnTo>
                    <a:lnTo>
                      <a:pt x="31" y="16"/>
                    </a:lnTo>
                    <a:lnTo>
                      <a:pt x="31" y="16"/>
                    </a:lnTo>
                    <a:lnTo>
                      <a:pt x="34" y="16"/>
                    </a:lnTo>
                    <a:lnTo>
                      <a:pt x="34" y="16"/>
                    </a:lnTo>
                    <a:lnTo>
                      <a:pt x="34" y="16"/>
                    </a:lnTo>
                    <a:lnTo>
                      <a:pt x="36" y="16"/>
                    </a:lnTo>
                    <a:lnTo>
                      <a:pt x="36" y="16"/>
                    </a:lnTo>
                    <a:lnTo>
                      <a:pt x="38" y="16"/>
                    </a:lnTo>
                    <a:lnTo>
                      <a:pt x="38" y="16"/>
                    </a:lnTo>
                    <a:lnTo>
                      <a:pt x="38" y="16"/>
                    </a:lnTo>
                    <a:lnTo>
                      <a:pt x="38" y="16"/>
                    </a:lnTo>
                    <a:lnTo>
                      <a:pt x="41" y="16"/>
                    </a:lnTo>
                    <a:lnTo>
                      <a:pt x="41" y="16"/>
                    </a:lnTo>
                    <a:lnTo>
                      <a:pt x="41" y="16"/>
                    </a:lnTo>
                    <a:lnTo>
                      <a:pt x="41" y="14"/>
                    </a:lnTo>
                    <a:lnTo>
                      <a:pt x="41" y="14"/>
                    </a:lnTo>
                    <a:lnTo>
                      <a:pt x="43" y="14"/>
                    </a:lnTo>
                    <a:lnTo>
                      <a:pt x="43" y="14"/>
                    </a:lnTo>
                    <a:lnTo>
                      <a:pt x="43" y="14"/>
                    </a:lnTo>
                    <a:lnTo>
                      <a:pt x="45" y="14"/>
                    </a:lnTo>
                    <a:lnTo>
                      <a:pt x="45" y="14"/>
                    </a:lnTo>
                    <a:lnTo>
                      <a:pt x="45" y="14"/>
                    </a:lnTo>
                    <a:lnTo>
                      <a:pt x="48" y="14"/>
                    </a:lnTo>
                    <a:lnTo>
                      <a:pt x="48" y="11"/>
                    </a:lnTo>
                    <a:lnTo>
                      <a:pt x="48" y="11"/>
                    </a:lnTo>
                    <a:lnTo>
                      <a:pt x="48" y="11"/>
                    </a:lnTo>
                    <a:lnTo>
                      <a:pt x="50" y="11"/>
                    </a:lnTo>
                    <a:lnTo>
                      <a:pt x="50" y="11"/>
                    </a:lnTo>
                    <a:lnTo>
                      <a:pt x="50" y="11"/>
                    </a:lnTo>
                    <a:lnTo>
                      <a:pt x="53" y="11"/>
                    </a:lnTo>
                    <a:lnTo>
                      <a:pt x="53" y="11"/>
                    </a:lnTo>
                    <a:lnTo>
                      <a:pt x="53" y="11"/>
                    </a:lnTo>
                    <a:lnTo>
                      <a:pt x="53" y="11"/>
                    </a:lnTo>
                    <a:lnTo>
                      <a:pt x="55" y="11"/>
                    </a:lnTo>
                    <a:lnTo>
                      <a:pt x="55" y="9"/>
                    </a:lnTo>
                    <a:lnTo>
                      <a:pt x="55" y="9"/>
                    </a:lnTo>
                    <a:lnTo>
                      <a:pt x="55" y="9"/>
                    </a:lnTo>
                    <a:lnTo>
                      <a:pt x="57" y="9"/>
                    </a:lnTo>
                    <a:lnTo>
                      <a:pt x="57" y="9"/>
                    </a:lnTo>
                    <a:lnTo>
                      <a:pt x="60" y="9"/>
                    </a:lnTo>
                    <a:lnTo>
                      <a:pt x="60" y="9"/>
                    </a:lnTo>
                    <a:lnTo>
                      <a:pt x="60" y="11"/>
                    </a:lnTo>
                    <a:lnTo>
                      <a:pt x="60" y="11"/>
                    </a:lnTo>
                    <a:lnTo>
                      <a:pt x="62" y="11"/>
                    </a:lnTo>
                    <a:lnTo>
                      <a:pt x="62" y="11"/>
                    </a:lnTo>
                    <a:lnTo>
                      <a:pt x="62" y="11"/>
                    </a:lnTo>
                    <a:lnTo>
                      <a:pt x="62" y="11"/>
                    </a:lnTo>
                    <a:lnTo>
                      <a:pt x="62" y="11"/>
                    </a:lnTo>
                    <a:lnTo>
                      <a:pt x="64" y="11"/>
                    </a:lnTo>
                    <a:lnTo>
                      <a:pt x="64" y="14"/>
                    </a:lnTo>
                    <a:lnTo>
                      <a:pt x="64" y="14"/>
                    </a:lnTo>
                    <a:lnTo>
                      <a:pt x="67" y="14"/>
                    </a:lnTo>
                    <a:lnTo>
                      <a:pt x="67" y="14"/>
                    </a:lnTo>
                    <a:lnTo>
                      <a:pt x="67" y="14"/>
                    </a:lnTo>
                    <a:lnTo>
                      <a:pt x="67" y="14"/>
                    </a:lnTo>
                    <a:lnTo>
                      <a:pt x="69" y="14"/>
                    </a:lnTo>
                    <a:lnTo>
                      <a:pt x="69" y="14"/>
                    </a:lnTo>
                    <a:lnTo>
                      <a:pt x="71" y="14"/>
                    </a:lnTo>
                    <a:lnTo>
                      <a:pt x="71" y="14"/>
                    </a:lnTo>
                    <a:lnTo>
                      <a:pt x="71" y="14"/>
                    </a:lnTo>
                    <a:lnTo>
                      <a:pt x="74" y="14"/>
                    </a:lnTo>
                    <a:lnTo>
                      <a:pt x="74" y="14"/>
                    </a:lnTo>
                    <a:lnTo>
                      <a:pt x="74" y="14"/>
                    </a:lnTo>
                    <a:lnTo>
                      <a:pt x="74" y="16"/>
                    </a:lnTo>
                    <a:lnTo>
                      <a:pt x="76" y="16"/>
                    </a:lnTo>
                    <a:lnTo>
                      <a:pt x="76" y="16"/>
                    </a:lnTo>
                    <a:lnTo>
                      <a:pt x="79" y="16"/>
                    </a:lnTo>
                    <a:lnTo>
                      <a:pt x="79" y="16"/>
                    </a:lnTo>
                    <a:lnTo>
                      <a:pt x="79" y="16"/>
                    </a:lnTo>
                    <a:lnTo>
                      <a:pt x="79" y="14"/>
                    </a:lnTo>
                    <a:lnTo>
                      <a:pt x="81" y="14"/>
                    </a:lnTo>
                    <a:lnTo>
                      <a:pt x="81" y="14"/>
                    </a:lnTo>
                    <a:lnTo>
                      <a:pt x="81" y="14"/>
                    </a:lnTo>
                    <a:lnTo>
                      <a:pt x="83" y="14"/>
                    </a:lnTo>
                    <a:lnTo>
                      <a:pt x="83" y="14"/>
                    </a:lnTo>
                    <a:lnTo>
                      <a:pt x="86" y="14"/>
                    </a:lnTo>
                    <a:lnTo>
                      <a:pt x="86" y="14"/>
                    </a:lnTo>
                    <a:lnTo>
                      <a:pt x="86" y="14"/>
                    </a:lnTo>
                    <a:lnTo>
                      <a:pt x="86" y="14"/>
                    </a:lnTo>
                    <a:lnTo>
                      <a:pt x="88" y="14"/>
                    </a:lnTo>
                    <a:lnTo>
                      <a:pt x="88" y="14"/>
                    </a:lnTo>
                    <a:lnTo>
                      <a:pt x="88" y="14"/>
                    </a:lnTo>
                    <a:lnTo>
                      <a:pt x="90" y="14"/>
                    </a:lnTo>
                    <a:lnTo>
                      <a:pt x="90" y="14"/>
                    </a:lnTo>
                    <a:lnTo>
                      <a:pt x="90" y="11"/>
                    </a:lnTo>
                    <a:lnTo>
                      <a:pt x="93" y="11"/>
                    </a:lnTo>
                    <a:lnTo>
                      <a:pt x="93" y="11"/>
                    </a:lnTo>
                    <a:lnTo>
                      <a:pt x="93" y="11"/>
                    </a:lnTo>
                    <a:lnTo>
                      <a:pt x="93" y="11"/>
                    </a:lnTo>
                    <a:lnTo>
                      <a:pt x="95" y="11"/>
                    </a:lnTo>
                    <a:lnTo>
                      <a:pt x="95" y="11"/>
                    </a:lnTo>
                    <a:lnTo>
                      <a:pt x="95" y="11"/>
                    </a:lnTo>
                    <a:lnTo>
                      <a:pt x="95" y="11"/>
                    </a:lnTo>
                    <a:lnTo>
                      <a:pt x="98" y="11"/>
                    </a:lnTo>
                    <a:lnTo>
                      <a:pt x="98" y="11"/>
                    </a:lnTo>
                    <a:lnTo>
                      <a:pt x="98" y="9"/>
                    </a:lnTo>
                    <a:lnTo>
                      <a:pt x="100" y="9"/>
                    </a:lnTo>
                    <a:lnTo>
                      <a:pt x="100" y="9"/>
                    </a:lnTo>
                    <a:lnTo>
                      <a:pt x="100" y="9"/>
                    </a:lnTo>
                    <a:lnTo>
                      <a:pt x="100" y="9"/>
                    </a:lnTo>
                    <a:lnTo>
                      <a:pt x="102" y="9"/>
                    </a:lnTo>
                    <a:lnTo>
                      <a:pt x="102" y="7"/>
                    </a:lnTo>
                    <a:lnTo>
                      <a:pt x="102" y="7"/>
                    </a:lnTo>
                    <a:lnTo>
                      <a:pt x="102" y="7"/>
                    </a:lnTo>
                    <a:lnTo>
                      <a:pt x="105" y="7"/>
                    </a:lnTo>
                    <a:lnTo>
                      <a:pt x="105" y="7"/>
                    </a:lnTo>
                    <a:lnTo>
                      <a:pt x="105" y="7"/>
                    </a:lnTo>
                    <a:lnTo>
                      <a:pt x="107" y="7"/>
                    </a:lnTo>
                    <a:lnTo>
                      <a:pt x="107" y="7"/>
                    </a:lnTo>
                    <a:lnTo>
                      <a:pt x="107" y="4"/>
                    </a:lnTo>
                    <a:lnTo>
                      <a:pt x="107" y="4"/>
                    </a:lnTo>
                    <a:lnTo>
                      <a:pt x="109" y="4"/>
                    </a:lnTo>
                    <a:lnTo>
                      <a:pt x="109" y="4"/>
                    </a:lnTo>
                    <a:lnTo>
                      <a:pt x="109" y="4"/>
                    </a:lnTo>
                    <a:lnTo>
                      <a:pt x="112" y="4"/>
                    </a:lnTo>
                    <a:lnTo>
                      <a:pt x="112" y="4"/>
                    </a:lnTo>
                    <a:lnTo>
                      <a:pt x="112" y="4"/>
                    </a:lnTo>
                    <a:lnTo>
                      <a:pt x="114" y="4"/>
                    </a:lnTo>
                    <a:lnTo>
                      <a:pt x="114" y="4"/>
                    </a:lnTo>
                    <a:lnTo>
                      <a:pt x="114" y="4"/>
                    </a:lnTo>
                    <a:lnTo>
                      <a:pt x="116" y="4"/>
                    </a:lnTo>
                    <a:lnTo>
                      <a:pt x="116" y="4"/>
                    </a:lnTo>
                    <a:lnTo>
                      <a:pt x="116" y="4"/>
                    </a:lnTo>
                    <a:lnTo>
                      <a:pt x="119" y="4"/>
                    </a:lnTo>
                    <a:lnTo>
                      <a:pt x="119" y="4"/>
                    </a:lnTo>
                    <a:lnTo>
                      <a:pt x="119" y="4"/>
                    </a:lnTo>
                    <a:lnTo>
                      <a:pt x="121" y="4"/>
                    </a:lnTo>
                    <a:lnTo>
                      <a:pt x="121" y="4"/>
                    </a:lnTo>
                    <a:lnTo>
                      <a:pt x="121" y="4"/>
                    </a:lnTo>
                    <a:lnTo>
                      <a:pt x="124" y="4"/>
                    </a:lnTo>
                    <a:lnTo>
                      <a:pt x="124" y="4"/>
                    </a:lnTo>
                    <a:lnTo>
                      <a:pt x="126" y="4"/>
                    </a:lnTo>
                    <a:lnTo>
                      <a:pt x="126" y="4"/>
                    </a:lnTo>
                    <a:lnTo>
                      <a:pt x="126" y="4"/>
                    </a:lnTo>
                    <a:lnTo>
                      <a:pt x="128" y="4"/>
                    </a:lnTo>
                    <a:lnTo>
                      <a:pt x="128" y="4"/>
                    </a:lnTo>
                    <a:lnTo>
                      <a:pt x="128" y="4"/>
                    </a:lnTo>
                    <a:lnTo>
                      <a:pt x="128" y="4"/>
                    </a:lnTo>
                    <a:lnTo>
                      <a:pt x="131" y="4"/>
                    </a:lnTo>
                    <a:lnTo>
                      <a:pt x="131" y="4"/>
                    </a:lnTo>
                    <a:lnTo>
                      <a:pt x="133" y="4"/>
                    </a:lnTo>
                    <a:lnTo>
                      <a:pt x="133" y="4"/>
                    </a:lnTo>
                    <a:lnTo>
                      <a:pt x="133" y="4"/>
                    </a:lnTo>
                    <a:lnTo>
                      <a:pt x="135" y="4"/>
                    </a:lnTo>
                    <a:lnTo>
                      <a:pt x="135" y="2"/>
                    </a:lnTo>
                    <a:lnTo>
                      <a:pt x="135" y="2"/>
                    </a:lnTo>
                    <a:lnTo>
                      <a:pt x="135" y="2"/>
                    </a:lnTo>
                    <a:lnTo>
                      <a:pt x="138" y="2"/>
                    </a:lnTo>
                    <a:lnTo>
                      <a:pt x="138" y="2"/>
                    </a:lnTo>
                    <a:lnTo>
                      <a:pt x="138" y="2"/>
                    </a:lnTo>
                    <a:lnTo>
                      <a:pt x="140" y="2"/>
                    </a:lnTo>
                    <a:lnTo>
                      <a:pt x="140" y="2"/>
                    </a:lnTo>
                    <a:lnTo>
                      <a:pt x="140" y="2"/>
                    </a:lnTo>
                    <a:lnTo>
                      <a:pt x="140" y="0"/>
                    </a:lnTo>
                    <a:lnTo>
                      <a:pt x="140" y="0"/>
                    </a:lnTo>
                    <a:lnTo>
                      <a:pt x="142" y="0"/>
                    </a:lnTo>
                    <a:lnTo>
                      <a:pt x="142" y="0"/>
                    </a:lnTo>
                    <a:lnTo>
                      <a:pt x="142" y="2"/>
                    </a:lnTo>
                    <a:lnTo>
                      <a:pt x="145" y="2"/>
                    </a:lnTo>
                    <a:lnTo>
                      <a:pt x="145" y="2"/>
                    </a:lnTo>
                    <a:lnTo>
                      <a:pt x="145" y="2"/>
                    </a:lnTo>
                    <a:lnTo>
                      <a:pt x="145" y="4"/>
                    </a:lnTo>
                    <a:lnTo>
                      <a:pt x="145" y="4"/>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1" name="Freeform 43"/>
              <p:cNvSpPr>
                <a:spLocks/>
              </p:cNvSpPr>
              <p:nvPr/>
            </p:nvSpPr>
            <p:spPr bwMode="auto">
              <a:xfrm>
                <a:off x="2379" y="1379"/>
                <a:ext cx="1" cy="2"/>
              </a:xfrm>
              <a:custGeom>
                <a:avLst/>
                <a:gdLst/>
                <a:ahLst/>
                <a:cxnLst>
                  <a:cxn ang="0">
                    <a:pos x="0" y="0"/>
                  </a:cxn>
                  <a:cxn ang="0">
                    <a:pos x="0" y="0"/>
                  </a:cxn>
                  <a:cxn ang="0">
                    <a:pos x="0" y="0"/>
                  </a:cxn>
                  <a:cxn ang="0">
                    <a:pos x="0" y="0"/>
                  </a:cxn>
                  <a:cxn ang="0">
                    <a:pos x="0" y="2"/>
                  </a:cxn>
                  <a:cxn ang="0">
                    <a:pos x="0" y="2"/>
                  </a:cxn>
                  <a:cxn ang="0">
                    <a:pos x="0" y="0"/>
                  </a:cxn>
                  <a:cxn ang="0">
                    <a:pos x="0" y="0"/>
                  </a:cxn>
                  <a:cxn ang="0">
                    <a:pos x="0" y="0"/>
                  </a:cxn>
                </a:cxnLst>
                <a:rect l="0" t="0" r="r" b="b"/>
                <a:pathLst>
                  <a:path h="2">
                    <a:moveTo>
                      <a:pt x="0" y="0"/>
                    </a:moveTo>
                    <a:lnTo>
                      <a:pt x="0" y="0"/>
                    </a:lnTo>
                    <a:lnTo>
                      <a:pt x="0" y="0"/>
                    </a:lnTo>
                    <a:lnTo>
                      <a:pt x="0" y="0"/>
                    </a:lnTo>
                    <a:lnTo>
                      <a:pt x="0" y="2"/>
                    </a:lnTo>
                    <a:lnTo>
                      <a:pt x="0" y="2"/>
                    </a:lnTo>
                    <a:lnTo>
                      <a:pt x="0" y="0"/>
                    </a:lnTo>
                    <a:lnTo>
                      <a:pt x="0" y="0"/>
                    </a:lnTo>
                    <a:lnTo>
                      <a:pt x="0"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2" name="Freeform 44"/>
              <p:cNvSpPr>
                <a:spLocks/>
              </p:cNvSpPr>
              <p:nvPr/>
            </p:nvSpPr>
            <p:spPr bwMode="auto">
              <a:xfrm>
                <a:off x="2379" y="1379"/>
                <a:ext cx="1" cy="2"/>
              </a:xfrm>
              <a:custGeom>
                <a:avLst/>
                <a:gdLst/>
                <a:ahLst/>
                <a:cxnLst>
                  <a:cxn ang="0">
                    <a:pos x="0" y="0"/>
                  </a:cxn>
                  <a:cxn ang="0">
                    <a:pos x="0" y="0"/>
                  </a:cxn>
                  <a:cxn ang="0">
                    <a:pos x="0" y="0"/>
                  </a:cxn>
                  <a:cxn ang="0">
                    <a:pos x="0" y="0"/>
                  </a:cxn>
                  <a:cxn ang="0">
                    <a:pos x="0" y="2"/>
                  </a:cxn>
                  <a:cxn ang="0">
                    <a:pos x="0" y="2"/>
                  </a:cxn>
                  <a:cxn ang="0">
                    <a:pos x="0" y="0"/>
                  </a:cxn>
                  <a:cxn ang="0">
                    <a:pos x="0" y="0"/>
                  </a:cxn>
                  <a:cxn ang="0">
                    <a:pos x="0" y="0"/>
                  </a:cxn>
                </a:cxnLst>
                <a:rect l="0" t="0" r="r" b="b"/>
                <a:pathLst>
                  <a:path h="2">
                    <a:moveTo>
                      <a:pt x="0" y="0"/>
                    </a:moveTo>
                    <a:lnTo>
                      <a:pt x="0" y="0"/>
                    </a:lnTo>
                    <a:lnTo>
                      <a:pt x="0" y="0"/>
                    </a:lnTo>
                    <a:lnTo>
                      <a:pt x="0" y="0"/>
                    </a:lnTo>
                    <a:lnTo>
                      <a:pt x="0" y="2"/>
                    </a:lnTo>
                    <a:lnTo>
                      <a:pt x="0" y="2"/>
                    </a:lnTo>
                    <a:lnTo>
                      <a:pt x="0" y="0"/>
                    </a:lnTo>
                    <a:lnTo>
                      <a:pt x="0" y="0"/>
                    </a:lnTo>
                    <a:lnTo>
                      <a:pt x="0"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3" name="Freeform 45"/>
              <p:cNvSpPr>
                <a:spLocks/>
              </p:cNvSpPr>
              <p:nvPr/>
            </p:nvSpPr>
            <p:spPr bwMode="auto">
              <a:xfrm>
                <a:off x="1591" y="1111"/>
                <a:ext cx="4" cy="2"/>
              </a:xfrm>
              <a:custGeom>
                <a:avLst/>
                <a:gdLst/>
                <a:ahLst/>
                <a:cxnLst>
                  <a:cxn ang="0">
                    <a:pos x="4" y="2"/>
                  </a:cxn>
                  <a:cxn ang="0">
                    <a:pos x="2" y="2"/>
                  </a:cxn>
                  <a:cxn ang="0">
                    <a:pos x="2" y="2"/>
                  </a:cxn>
                  <a:cxn ang="0">
                    <a:pos x="0" y="2"/>
                  </a:cxn>
                  <a:cxn ang="0">
                    <a:pos x="0" y="0"/>
                  </a:cxn>
                  <a:cxn ang="0">
                    <a:pos x="2" y="0"/>
                  </a:cxn>
                  <a:cxn ang="0">
                    <a:pos x="2" y="0"/>
                  </a:cxn>
                  <a:cxn ang="0">
                    <a:pos x="4" y="0"/>
                  </a:cxn>
                  <a:cxn ang="0">
                    <a:pos x="4" y="2"/>
                  </a:cxn>
                </a:cxnLst>
                <a:rect l="0" t="0" r="r" b="b"/>
                <a:pathLst>
                  <a:path w="4" h="2">
                    <a:moveTo>
                      <a:pt x="4" y="2"/>
                    </a:moveTo>
                    <a:lnTo>
                      <a:pt x="2" y="2"/>
                    </a:lnTo>
                    <a:lnTo>
                      <a:pt x="2" y="2"/>
                    </a:lnTo>
                    <a:lnTo>
                      <a:pt x="0" y="2"/>
                    </a:lnTo>
                    <a:lnTo>
                      <a:pt x="0" y="0"/>
                    </a:lnTo>
                    <a:lnTo>
                      <a:pt x="2" y="0"/>
                    </a:lnTo>
                    <a:lnTo>
                      <a:pt x="2" y="0"/>
                    </a:lnTo>
                    <a:lnTo>
                      <a:pt x="4" y="0"/>
                    </a:lnTo>
                    <a:lnTo>
                      <a:pt x="4"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4" name="Freeform 46"/>
              <p:cNvSpPr>
                <a:spLocks/>
              </p:cNvSpPr>
              <p:nvPr/>
            </p:nvSpPr>
            <p:spPr bwMode="auto">
              <a:xfrm>
                <a:off x="1591" y="1111"/>
                <a:ext cx="4" cy="2"/>
              </a:xfrm>
              <a:custGeom>
                <a:avLst/>
                <a:gdLst/>
                <a:ahLst/>
                <a:cxnLst>
                  <a:cxn ang="0">
                    <a:pos x="4" y="2"/>
                  </a:cxn>
                  <a:cxn ang="0">
                    <a:pos x="2" y="2"/>
                  </a:cxn>
                  <a:cxn ang="0">
                    <a:pos x="2" y="2"/>
                  </a:cxn>
                  <a:cxn ang="0">
                    <a:pos x="0" y="2"/>
                  </a:cxn>
                  <a:cxn ang="0">
                    <a:pos x="0" y="0"/>
                  </a:cxn>
                  <a:cxn ang="0">
                    <a:pos x="2" y="0"/>
                  </a:cxn>
                  <a:cxn ang="0">
                    <a:pos x="2" y="0"/>
                  </a:cxn>
                  <a:cxn ang="0">
                    <a:pos x="4" y="0"/>
                  </a:cxn>
                  <a:cxn ang="0">
                    <a:pos x="4" y="2"/>
                  </a:cxn>
                </a:cxnLst>
                <a:rect l="0" t="0" r="r" b="b"/>
                <a:pathLst>
                  <a:path w="4" h="2">
                    <a:moveTo>
                      <a:pt x="4" y="2"/>
                    </a:moveTo>
                    <a:lnTo>
                      <a:pt x="2" y="2"/>
                    </a:lnTo>
                    <a:lnTo>
                      <a:pt x="2" y="2"/>
                    </a:lnTo>
                    <a:lnTo>
                      <a:pt x="0" y="2"/>
                    </a:lnTo>
                    <a:lnTo>
                      <a:pt x="0" y="0"/>
                    </a:lnTo>
                    <a:lnTo>
                      <a:pt x="2" y="0"/>
                    </a:lnTo>
                    <a:lnTo>
                      <a:pt x="2" y="0"/>
                    </a:lnTo>
                    <a:lnTo>
                      <a:pt x="4" y="0"/>
                    </a:lnTo>
                    <a:lnTo>
                      <a:pt x="4"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5" name="Freeform 47"/>
              <p:cNvSpPr>
                <a:spLocks/>
              </p:cNvSpPr>
              <p:nvPr/>
            </p:nvSpPr>
            <p:spPr bwMode="auto">
              <a:xfrm>
                <a:off x="1508" y="981"/>
                <a:ext cx="1" cy="2"/>
              </a:xfrm>
              <a:custGeom>
                <a:avLst/>
                <a:gdLst/>
                <a:ahLst/>
                <a:cxnLst>
                  <a:cxn ang="0">
                    <a:pos x="0" y="2"/>
                  </a:cxn>
                  <a:cxn ang="0">
                    <a:pos x="0" y="2"/>
                  </a:cxn>
                  <a:cxn ang="0">
                    <a:pos x="0" y="0"/>
                  </a:cxn>
                  <a:cxn ang="0">
                    <a:pos x="0" y="0"/>
                  </a:cxn>
                  <a:cxn ang="0">
                    <a:pos x="0" y="0"/>
                  </a:cxn>
                  <a:cxn ang="0">
                    <a:pos x="0" y="0"/>
                  </a:cxn>
                  <a:cxn ang="0">
                    <a:pos x="0" y="0"/>
                  </a:cxn>
                  <a:cxn ang="0">
                    <a:pos x="0" y="2"/>
                  </a:cxn>
                  <a:cxn ang="0">
                    <a:pos x="0" y="2"/>
                  </a:cxn>
                </a:cxnLst>
                <a:rect l="0" t="0" r="r" b="b"/>
                <a:pathLst>
                  <a:path h="2">
                    <a:moveTo>
                      <a:pt x="0" y="2"/>
                    </a:moveTo>
                    <a:lnTo>
                      <a:pt x="0" y="2"/>
                    </a:lnTo>
                    <a:lnTo>
                      <a:pt x="0" y="0"/>
                    </a:lnTo>
                    <a:lnTo>
                      <a:pt x="0" y="0"/>
                    </a:lnTo>
                    <a:lnTo>
                      <a:pt x="0" y="0"/>
                    </a:lnTo>
                    <a:lnTo>
                      <a:pt x="0" y="0"/>
                    </a:lnTo>
                    <a:lnTo>
                      <a:pt x="0" y="0"/>
                    </a:lnTo>
                    <a:lnTo>
                      <a:pt x="0" y="2"/>
                    </a:lnTo>
                    <a:lnTo>
                      <a:pt x="0"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6" name="Freeform 48"/>
              <p:cNvSpPr>
                <a:spLocks/>
              </p:cNvSpPr>
              <p:nvPr/>
            </p:nvSpPr>
            <p:spPr bwMode="auto">
              <a:xfrm>
                <a:off x="1508" y="981"/>
                <a:ext cx="1" cy="2"/>
              </a:xfrm>
              <a:custGeom>
                <a:avLst/>
                <a:gdLst/>
                <a:ahLst/>
                <a:cxnLst>
                  <a:cxn ang="0">
                    <a:pos x="0" y="2"/>
                  </a:cxn>
                  <a:cxn ang="0">
                    <a:pos x="0" y="2"/>
                  </a:cxn>
                  <a:cxn ang="0">
                    <a:pos x="0" y="0"/>
                  </a:cxn>
                  <a:cxn ang="0">
                    <a:pos x="0" y="0"/>
                  </a:cxn>
                  <a:cxn ang="0">
                    <a:pos x="0" y="0"/>
                  </a:cxn>
                  <a:cxn ang="0">
                    <a:pos x="0" y="0"/>
                  </a:cxn>
                  <a:cxn ang="0">
                    <a:pos x="0" y="0"/>
                  </a:cxn>
                  <a:cxn ang="0">
                    <a:pos x="0" y="2"/>
                  </a:cxn>
                  <a:cxn ang="0">
                    <a:pos x="0" y="2"/>
                  </a:cxn>
                </a:cxnLst>
                <a:rect l="0" t="0" r="r" b="b"/>
                <a:pathLst>
                  <a:path h="2">
                    <a:moveTo>
                      <a:pt x="0" y="2"/>
                    </a:moveTo>
                    <a:lnTo>
                      <a:pt x="0" y="2"/>
                    </a:lnTo>
                    <a:lnTo>
                      <a:pt x="0" y="0"/>
                    </a:lnTo>
                    <a:lnTo>
                      <a:pt x="0" y="0"/>
                    </a:lnTo>
                    <a:lnTo>
                      <a:pt x="0" y="0"/>
                    </a:lnTo>
                    <a:lnTo>
                      <a:pt x="0" y="0"/>
                    </a:lnTo>
                    <a:lnTo>
                      <a:pt x="0" y="0"/>
                    </a:lnTo>
                    <a:lnTo>
                      <a:pt x="0" y="2"/>
                    </a:lnTo>
                    <a:lnTo>
                      <a:pt x="0"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7" name="Freeform 49"/>
              <p:cNvSpPr>
                <a:spLocks/>
              </p:cNvSpPr>
              <p:nvPr/>
            </p:nvSpPr>
            <p:spPr bwMode="auto">
              <a:xfrm>
                <a:off x="3832" y="876"/>
                <a:ext cx="83" cy="22"/>
              </a:xfrm>
              <a:custGeom>
                <a:avLst/>
                <a:gdLst/>
                <a:ahLst/>
                <a:cxnLst>
                  <a:cxn ang="0">
                    <a:pos x="52" y="3"/>
                  </a:cxn>
                  <a:cxn ang="0">
                    <a:pos x="55" y="3"/>
                  </a:cxn>
                  <a:cxn ang="0">
                    <a:pos x="59" y="3"/>
                  </a:cxn>
                  <a:cxn ang="0">
                    <a:pos x="62" y="5"/>
                  </a:cxn>
                  <a:cxn ang="0">
                    <a:pos x="64" y="5"/>
                  </a:cxn>
                  <a:cxn ang="0">
                    <a:pos x="66" y="5"/>
                  </a:cxn>
                  <a:cxn ang="0">
                    <a:pos x="69" y="7"/>
                  </a:cxn>
                  <a:cxn ang="0">
                    <a:pos x="71" y="7"/>
                  </a:cxn>
                  <a:cxn ang="0">
                    <a:pos x="76" y="7"/>
                  </a:cxn>
                  <a:cxn ang="0">
                    <a:pos x="78" y="10"/>
                  </a:cxn>
                  <a:cxn ang="0">
                    <a:pos x="81" y="12"/>
                  </a:cxn>
                  <a:cxn ang="0">
                    <a:pos x="83" y="12"/>
                  </a:cxn>
                  <a:cxn ang="0">
                    <a:pos x="81" y="14"/>
                  </a:cxn>
                  <a:cxn ang="0">
                    <a:pos x="81" y="17"/>
                  </a:cxn>
                  <a:cxn ang="0">
                    <a:pos x="81" y="19"/>
                  </a:cxn>
                  <a:cxn ang="0">
                    <a:pos x="78" y="22"/>
                  </a:cxn>
                  <a:cxn ang="0">
                    <a:pos x="76" y="22"/>
                  </a:cxn>
                  <a:cxn ang="0">
                    <a:pos x="71" y="22"/>
                  </a:cxn>
                  <a:cxn ang="0">
                    <a:pos x="69" y="22"/>
                  </a:cxn>
                  <a:cxn ang="0">
                    <a:pos x="66" y="19"/>
                  </a:cxn>
                  <a:cxn ang="0">
                    <a:pos x="62" y="19"/>
                  </a:cxn>
                  <a:cxn ang="0">
                    <a:pos x="59" y="19"/>
                  </a:cxn>
                  <a:cxn ang="0">
                    <a:pos x="55" y="19"/>
                  </a:cxn>
                  <a:cxn ang="0">
                    <a:pos x="52" y="19"/>
                  </a:cxn>
                  <a:cxn ang="0">
                    <a:pos x="48" y="19"/>
                  </a:cxn>
                  <a:cxn ang="0">
                    <a:pos x="45" y="19"/>
                  </a:cxn>
                  <a:cxn ang="0">
                    <a:pos x="40" y="19"/>
                  </a:cxn>
                  <a:cxn ang="0">
                    <a:pos x="38" y="17"/>
                  </a:cxn>
                  <a:cxn ang="0">
                    <a:pos x="36" y="17"/>
                  </a:cxn>
                  <a:cxn ang="0">
                    <a:pos x="33" y="17"/>
                  </a:cxn>
                  <a:cxn ang="0">
                    <a:pos x="29" y="17"/>
                  </a:cxn>
                  <a:cxn ang="0">
                    <a:pos x="26" y="14"/>
                  </a:cxn>
                  <a:cxn ang="0">
                    <a:pos x="24" y="14"/>
                  </a:cxn>
                  <a:cxn ang="0">
                    <a:pos x="19" y="14"/>
                  </a:cxn>
                  <a:cxn ang="0">
                    <a:pos x="17" y="14"/>
                  </a:cxn>
                  <a:cxn ang="0">
                    <a:pos x="14" y="14"/>
                  </a:cxn>
                  <a:cxn ang="0">
                    <a:pos x="10" y="14"/>
                  </a:cxn>
                  <a:cxn ang="0">
                    <a:pos x="7" y="17"/>
                  </a:cxn>
                  <a:cxn ang="0">
                    <a:pos x="5" y="17"/>
                  </a:cxn>
                  <a:cxn ang="0">
                    <a:pos x="0" y="14"/>
                  </a:cxn>
                  <a:cxn ang="0">
                    <a:pos x="0" y="14"/>
                  </a:cxn>
                  <a:cxn ang="0">
                    <a:pos x="5" y="14"/>
                  </a:cxn>
                  <a:cxn ang="0">
                    <a:pos x="7" y="14"/>
                  </a:cxn>
                  <a:cxn ang="0">
                    <a:pos x="12" y="14"/>
                  </a:cxn>
                  <a:cxn ang="0">
                    <a:pos x="14" y="12"/>
                  </a:cxn>
                  <a:cxn ang="0">
                    <a:pos x="17" y="12"/>
                  </a:cxn>
                  <a:cxn ang="0">
                    <a:pos x="19" y="10"/>
                  </a:cxn>
                  <a:cxn ang="0">
                    <a:pos x="22" y="7"/>
                  </a:cxn>
                  <a:cxn ang="0">
                    <a:pos x="24" y="5"/>
                  </a:cxn>
                  <a:cxn ang="0">
                    <a:pos x="26" y="5"/>
                  </a:cxn>
                  <a:cxn ang="0">
                    <a:pos x="29" y="3"/>
                  </a:cxn>
                  <a:cxn ang="0">
                    <a:pos x="31" y="3"/>
                  </a:cxn>
                  <a:cxn ang="0">
                    <a:pos x="36" y="3"/>
                  </a:cxn>
                  <a:cxn ang="0">
                    <a:pos x="38" y="3"/>
                  </a:cxn>
                  <a:cxn ang="0">
                    <a:pos x="40" y="3"/>
                  </a:cxn>
                  <a:cxn ang="0">
                    <a:pos x="45" y="3"/>
                  </a:cxn>
                  <a:cxn ang="0">
                    <a:pos x="48" y="3"/>
                  </a:cxn>
                </a:cxnLst>
                <a:rect l="0" t="0" r="r" b="b"/>
                <a:pathLst>
                  <a:path w="83" h="22">
                    <a:moveTo>
                      <a:pt x="50" y="0"/>
                    </a:moveTo>
                    <a:lnTo>
                      <a:pt x="50" y="3"/>
                    </a:lnTo>
                    <a:lnTo>
                      <a:pt x="52" y="3"/>
                    </a:lnTo>
                    <a:lnTo>
                      <a:pt x="52" y="3"/>
                    </a:lnTo>
                    <a:lnTo>
                      <a:pt x="52" y="3"/>
                    </a:lnTo>
                    <a:lnTo>
                      <a:pt x="55" y="3"/>
                    </a:lnTo>
                    <a:lnTo>
                      <a:pt x="55" y="3"/>
                    </a:lnTo>
                    <a:lnTo>
                      <a:pt x="55" y="3"/>
                    </a:lnTo>
                    <a:lnTo>
                      <a:pt x="55" y="3"/>
                    </a:lnTo>
                    <a:lnTo>
                      <a:pt x="57" y="3"/>
                    </a:lnTo>
                    <a:lnTo>
                      <a:pt x="57" y="3"/>
                    </a:lnTo>
                    <a:lnTo>
                      <a:pt x="59" y="3"/>
                    </a:lnTo>
                    <a:lnTo>
                      <a:pt x="59" y="3"/>
                    </a:lnTo>
                    <a:lnTo>
                      <a:pt x="59" y="3"/>
                    </a:lnTo>
                    <a:lnTo>
                      <a:pt x="62" y="3"/>
                    </a:lnTo>
                    <a:lnTo>
                      <a:pt x="62" y="5"/>
                    </a:lnTo>
                    <a:lnTo>
                      <a:pt x="62" y="5"/>
                    </a:lnTo>
                    <a:lnTo>
                      <a:pt x="62" y="5"/>
                    </a:lnTo>
                    <a:lnTo>
                      <a:pt x="64" y="5"/>
                    </a:lnTo>
                    <a:lnTo>
                      <a:pt x="64" y="5"/>
                    </a:lnTo>
                    <a:lnTo>
                      <a:pt x="64" y="5"/>
                    </a:lnTo>
                    <a:lnTo>
                      <a:pt x="66" y="5"/>
                    </a:lnTo>
                    <a:lnTo>
                      <a:pt x="66" y="5"/>
                    </a:lnTo>
                    <a:lnTo>
                      <a:pt x="66" y="5"/>
                    </a:lnTo>
                    <a:lnTo>
                      <a:pt x="66" y="5"/>
                    </a:lnTo>
                    <a:lnTo>
                      <a:pt x="69" y="5"/>
                    </a:lnTo>
                    <a:lnTo>
                      <a:pt x="69" y="5"/>
                    </a:lnTo>
                    <a:lnTo>
                      <a:pt x="69" y="7"/>
                    </a:lnTo>
                    <a:lnTo>
                      <a:pt x="71" y="7"/>
                    </a:lnTo>
                    <a:lnTo>
                      <a:pt x="71" y="7"/>
                    </a:lnTo>
                    <a:lnTo>
                      <a:pt x="71" y="7"/>
                    </a:lnTo>
                    <a:lnTo>
                      <a:pt x="71" y="7"/>
                    </a:lnTo>
                    <a:lnTo>
                      <a:pt x="74" y="7"/>
                    </a:lnTo>
                    <a:lnTo>
                      <a:pt x="74" y="7"/>
                    </a:lnTo>
                    <a:lnTo>
                      <a:pt x="74" y="7"/>
                    </a:lnTo>
                    <a:lnTo>
                      <a:pt x="76" y="7"/>
                    </a:lnTo>
                    <a:lnTo>
                      <a:pt x="76" y="10"/>
                    </a:lnTo>
                    <a:lnTo>
                      <a:pt x="76" y="10"/>
                    </a:lnTo>
                    <a:lnTo>
                      <a:pt x="78" y="10"/>
                    </a:lnTo>
                    <a:lnTo>
                      <a:pt x="78" y="10"/>
                    </a:lnTo>
                    <a:lnTo>
                      <a:pt x="78" y="10"/>
                    </a:lnTo>
                    <a:lnTo>
                      <a:pt x="78" y="10"/>
                    </a:lnTo>
                    <a:lnTo>
                      <a:pt x="81" y="10"/>
                    </a:lnTo>
                    <a:lnTo>
                      <a:pt x="81" y="12"/>
                    </a:lnTo>
                    <a:lnTo>
                      <a:pt x="81" y="12"/>
                    </a:lnTo>
                    <a:lnTo>
                      <a:pt x="81" y="12"/>
                    </a:lnTo>
                    <a:lnTo>
                      <a:pt x="81" y="12"/>
                    </a:lnTo>
                    <a:lnTo>
                      <a:pt x="83" y="12"/>
                    </a:lnTo>
                    <a:lnTo>
                      <a:pt x="83" y="14"/>
                    </a:lnTo>
                    <a:lnTo>
                      <a:pt x="83" y="14"/>
                    </a:lnTo>
                    <a:lnTo>
                      <a:pt x="81" y="14"/>
                    </a:lnTo>
                    <a:lnTo>
                      <a:pt x="81" y="14"/>
                    </a:lnTo>
                    <a:lnTo>
                      <a:pt x="81" y="14"/>
                    </a:lnTo>
                    <a:lnTo>
                      <a:pt x="81" y="17"/>
                    </a:lnTo>
                    <a:lnTo>
                      <a:pt x="81" y="17"/>
                    </a:lnTo>
                    <a:lnTo>
                      <a:pt x="81" y="17"/>
                    </a:lnTo>
                    <a:lnTo>
                      <a:pt x="81" y="19"/>
                    </a:lnTo>
                    <a:lnTo>
                      <a:pt x="83" y="19"/>
                    </a:lnTo>
                    <a:lnTo>
                      <a:pt x="83" y="19"/>
                    </a:lnTo>
                    <a:lnTo>
                      <a:pt x="81" y="19"/>
                    </a:lnTo>
                    <a:lnTo>
                      <a:pt x="81" y="19"/>
                    </a:lnTo>
                    <a:lnTo>
                      <a:pt x="81" y="19"/>
                    </a:lnTo>
                    <a:lnTo>
                      <a:pt x="78" y="19"/>
                    </a:lnTo>
                    <a:lnTo>
                      <a:pt x="78" y="22"/>
                    </a:lnTo>
                    <a:lnTo>
                      <a:pt x="78" y="22"/>
                    </a:lnTo>
                    <a:lnTo>
                      <a:pt x="78" y="22"/>
                    </a:lnTo>
                    <a:lnTo>
                      <a:pt x="76" y="22"/>
                    </a:lnTo>
                    <a:lnTo>
                      <a:pt x="76" y="22"/>
                    </a:lnTo>
                    <a:lnTo>
                      <a:pt x="74" y="22"/>
                    </a:lnTo>
                    <a:lnTo>
                      <a:pt x="74" y="22"/>
                    </a:lnTo>
                    <a:lnTo>
                      <a:pt x="74" y="22"/>
                    </a:lnTo>
                    <a:lnTo>
                      <a:pt x="71" y="22"/>
                    </a:lnTo>
                    <a:lnTo>
                      <a:pt x="71" y="22"/>
                    </a:lnTo>
                    <a:lnTo>
                      <a:pt x="71" y="22"/>
                    </a:lnTo>
                    <a:lnTo>
                      <a:pt x="69" y="22"/>
                    </a:lnTo>
                    <a:lnTo>
                      <a:pt x="69" y="22"/>
                    </a:lnTo>
                    <a:lnTo>
                      <a:pt x="69" y="19"/>
                    </a:lnTo>
                    <a:lnTo>
                      <a:pt x="66" y="19"/>
                    </a:lnTo>
                    <a:lnTo>
                      <a:pt x="66" y="19"/>
                    </a:lnTo>
                    <a:lnTo>
                      <a:pt x="66" y="19"/>
                    </a:lnTo>
                    <a:lnTo>
                      <a:pt x="64" y="19"/>
                    </a:lnTo>
                    <a:lnTo>
                      <a:pt x="64" y="19"/>
                    </a:lnTo>
                    <a:lnTo>
                      <a:pt x="62" y="19"/>
                    </a:lnTo>
                    <a:lnTo>
                      <a:pt x="62" y="19"/>
                    </a:lnTo>
                    <a:lnTo>
                      <a:pt x="62" y="19"/>
                    </a:lnTo>
                    <a:lnTo>
                      <a:pt x="59" y="19"/>
                    </a:lnTo>
                    <a:lnTo>
                      <a:pt x="59" y="19"/>
                    </a:lnTo>
                    <a:lnTo>
                      <a:pt x="59" y="19"/>
                    </a:lnTo>
                    <a:lnTo>
                      <a:pt x="57" y="19"/>
                    </a:lnTo>
                    <a:lnTo>
                      <a:pt x="57" y="19"/>
                    </a:lnTo>
                    <a:lnTo>
                      <a:pt x="55" y="19"/>
                    </a:lnTo>
                    <a:lnTo>
                      <a:pt x="55" y="19"/>
                    </a:lnTo>
                    <a:lnTo>
                      <a:pt x="55" y="19"/>
                    </a:lnTo>
                    <a:lnTo>
                      <a:pt x="55" y="19"/>
                    </a:lnTo>
                    <a:lnTo>
                      <a:pt x="52" y="19"/>
                    </a:lnTo>
                    <a:lnTo>
                      <a:pt x="52" y="19"/>
                    </a:lnTo>
                    <a:lnTo>
                      <a:pt x="52" y="19"/>
                    </a:lnTo>
                    <a:lnTo>
                      <a:pt x="50" y="19"/>
                    </a:lnTo>
                    <a:lnTo>
                      <a:pt x="50" y="19"/>
                    </a:lnTo>
                    <a:lnTo>
                      <a:pt x="48" y="19"/>
                    </a:lnTo>
                    <a:lnTo>
                      <a:pt x="48" y="19"/>
                    </a:lnTo>
                    <a:lnTo>
                      <a:pt x="48" y="19"/>
                    </a:lnTo>
                    <a:lnTo>
                      <a:pt x="45" y="19"/>
                    </a:lnTo>
                    <a:lnTo>
                      <a:pt x="45" y="19"/>
                    </a:lnTo>
                    <a:lnTo>
                      <a:pt x="45" y="19"/>
                    </a:lnTo>
                    <a:lnTo>
                      <a:pt x="43" y="19"/>
                    </a:lnTo>
                    <a:lnTo>
                      <a:pt x="43" y="19"/>
                    </a:lnTo>
                    <a:lnTo>
                      <a:pt x="40" y="19"/>
                    </a:lnTo>
                    <a:lnTo>
                      <a:pt x="40" y="19"/>
                    </a:lnTo>
                    <a:lnTo>
                      <a:pt x="40" y="19"/>
                    </a:lnTo>
                    <a:lnTo>
                      <a:pt x="40" y="17"/>
                    </a:lnTo>
                    <a:lnTo>
                      <a:pt x="38" y="17"/>
                    </a:lnTo>
                    <a:lnTo>
                      <a:pt x="38" y="17"/>
                    </a:lnTo>
                    <a:lnTo>
                      <a:pt x="38" y="17"/>
                    </a:lnTo>
                    <a:lnTo>
                      <a:pt x="36" y="17"/>
                    </a:lnTo>
                    <a:lnTo>
                      <a:pt x="36" y="17"/>
                    </a:lnTo>
                    <a:lnTo>
                      <a:pt x="33" y="17"/>
                    </a:lnTo>
                    <a:lnTo>
                      <a:pt x="33" y="17"/>
                    </a:lnTo>
                    <a:lnTo>
                      <a:pt x="33" y="17"/>
                    </a:lnTo>
                    <a:lnTo>
                      <a:pt x="33" y="17"/>
                    </a:lnTo>
                    <a:lnTo>
                      <a:pt x="31" y="17"/>
                    </a:lnTo>
                    <a:lnTo>
                      <a:pt x="31" y="17"/>
                    </a:lnTo>
                    <a:lnTo>
                      <a:pt x="29" y="17"/>
                    </a:lnTo>
                    <a:lnTo>
                      <a:pt x="29" y="17"/>
                    </a:lnTo>
                    <a:lnTo>
                      <a:pt x="29" y="14"/>
                    </a:lnTo>
                    <a:lnTo>
                      <a:pt x="29" y="14"/>
                    </a:lnTo>
                    <a:lnTo>
                      <a:pt x="26" y="14"/>
                    </a:lnTo>
                    <a:lnTo>
                      <a:pt x="26" y="14"/>
                    </a:lnTo>
                    <a:lnTo>
                      <a:pt x="26" y="14"/>
                    </a:lnTo>
                    <a:lnTo>
                      <a:pt x="24" y="14"/>
                    </a:lnTo>
                    <a:lnTo>
                      <a:pt x="24" y="14"/>
                    </a:lnTo>
                    <a:lnTo>
                      <a:pt x="24" y="14"/>
                    </a:lnTo>
                    <a:lnTo>
                      <a:pt x="22" y="14"/>
                    </a:lnTo>
                    <a:lnTo>
                      <a:pt x="22" y="14"/>
                    </a:lnTo>
                    <a:lnTo>
                      <a:pt x="22" y="14"/>
                    </a:lnTo>
                    <a:lnTo>
                      <a:pt x="19" y="14"/>
                    </a:lnTo>
                    <a:lnTo>
                      <a:pt x="19" y="14"/>
                    </a:lnTo>
                    <a:lnTo>
                      <a:pt x="19" y="14"/>
                    </a:lnTo>
                    <a:lnTo>
                      <a:pt x="17" y="14"/>
                    </a:lnTo>
                    <a:lnTo>
                      <a:pt x="17" y="14"/>
                    </a:lnTo>
                    <a:lnTo>
                      <a:pt x="14" y="14"/>
                    </a:lnTo>
                    <a:lnTo>
                      <a:pt x="14" y="14"/>
                    </a:lnTo>
                    <a:lnTo>
                      <a:pt x="14" y="14"/>
                    </a:lnTo>
                    <a:lnTo>
                      <a:pt x="14" y="14"/>
                    </a:lnTo>
                    <a:lnTo>
                      <a:pt x="12" y="14"/>
                    </a:lnTo>
                    <a:lnTo>
                      <a:pt x="12" y="14"/>
                    </a:lnTo>
                    <a:lnTo>
                      <a:pt x="12" y="14"/>
                    </a:lnTo>
                    <a:lnTo>
                      <a:pt x="10" y="14"/>
                    </a:lnTo>
                    <a:lnTo>
                      <a:pt x="10" y="17"/>
                    </a:lnTo>
                    <a:lnTo>
                      <a:pt x="10" y="17"/>
                    </a:lnTo>
                    <a:lnTo>
                      <a:pt x="7" y="17"/>
                    </a:lnTo>
                    <a:lnTo>
                      <a:pt x="7" y="17"/>
                    </a:lnTo>
                    <a:lnTo>
                      <a:pt x="7" y="17"/>
                    </a:lnTo>
                    <a:lnTo>
                      <a:pt x="5" y="17"/>
                    </a:lnTo>
                    <a:lnTo>
                      <a:pt x="5" y="17"/>
                    </a:lnTo>
                    <a:lnTo>
                      <a:pt x="5" y="17"/>
                    </a:lnTo>
                    <a:lnTo>
                      <a:pt x="3" y="17"/>
                    </a:lnTo>
                    <a:lnTo>
                      <a:pt x="3" y="17"/>
                    </a:lnTo>
                    <a:lnTo>
                      <a:pt x="0" y="17"/>
                    </a:lnTo>
                    <a:lnTo>
                      <a:pt x="0" y="14"/>
                    </a:lnTo>
                    <a:lnTo>
                      <a:pt x="0" y="14"/>
                    </a:lnTo>
                    <a:lnTo>
                      <a:pt x="0" y="14"/>
                    </a:lnTo>
                    <a:lnTo>
                      <a:pt x="0" y="14"/>
                    </a:lnTo>
                    <a:lnTo>
                      <a:pt x="0" y="14"/>
                    </a:lnTo>
                    <a:lnTo>
                      <a:pt x="3" y="14"/>
                    </a:lnTo>
                    <a:lnTo>
                      <a:pt x="3" y="14"/>
                    </a:lnTo>
                    <a:lnTo>
                      <a:pt x="5" y="14"/>
                    </a:lnTo>
                    <a:lnTo>
                      <a:pt x="5" y="14"/>
                    </a:lnTo>
                    <a:lnTo>
                      <a:pt x="5" y="14"/>
                    </a:lnTo>
                    <a:lnTo>
                      <a:pt x="7" y="14"/>
                    </a:lnTo>
                    <a:lnTo>
                      <a:pt x="7" y="14"/>
                    </a:lnTo>
                    <a:lnTo>
                      <a:pt x="7" y="14"/>
                    </a:lnTo>
                    <a:lnTo>
                      <a:pt x="10" y="14"/>
                    </a:lnTo>
                    <a:lnTo>
                      <a:pt x="10" y="14"/>
                    </a:lnTo>
                    <a:lnTo>
                      <a:pt x="12" y="14"/>
                    </a:lnTo>
                    <a:lnTo>
                      <a:pt x="12" y="14"/>
                    </a:lnTo>
                    <a:lnTo>
                      <a:pt x="12" y="14"/>
                    </a:lnTo>
                    <a:lnTo>
                      <a:pt x="14" y="14"/>
                    </a:lnTo>
                    <a:lnTo>
                      <a:pt x="14" y="12"/>
                    </a:lnTo>
                    <a:lnTo>
                      <a:pt x="14" y="12"/>
                    </a:lnTo>
                    <a:lnTo>
                      <a:pt x="14" y="12"/>
                    </a:lnTo>
                    <a:lnTo>
                      <a:pt x="17" y="12"/>
                    </a:lnTo>
                    <a:lnTo>
                      <a:pt x="17" y="12"/>
                    </a:lnTo>
                    <a:lnTo>
                      <a:pt x="17" y="12"/>
                    </a:lnTo>
                    <a:lnTo>
                      <a:pt x="19" y="12"/>
                    </a:lnTo>
                    <a:lnTo>
                      <a:pt x="19" y="12"/>
                    </a:lnTo>
                    <a:lnTo>
                      <a:pt x="19" y="10"/>
                    </a:lnTo>
                    <a:lnTo>
                      <a:pt x="19" y="10"/>
                    </a:lnTo>
                    <a:lnTo>
                      <a:pt x="19" y="10"/>
                    </a:lnTo>
                    <a:lnTo>
                      <a:pt x="22" y="10"/>
                    </a:lnTo>
                    <a:lnTo>
                      <a:pt x="22" y="10"/>
                    </a:lnTo>
                    <a:lnTo>
                      <a:pt x="22" y="7"/>
                    </a:lnTo>
                    <a:lnTo>
                      <a:pt x="22" y="7"/>
                    </a:lnTo>
                    <a:lnTo>
                      <a:pt x="22" y="7"/>
                    </a:lnTo>
                    <a:lnTo>
                      <a:pt x="24" y="7"/>
                    </a:lnTo>
                    <a:lnTo>
                      <a:pt x="24" y="5"/>
                    </a:lnTo>
                    <a:lnTo>
                      <a:pt x="24" y="5"/>
                    </a:lnTo>
                    <a:lnTo>
                      <a:pt x="24" y="5"/>
                    </a:lnTo>
                    <a:lnTo>
                      <a:pt x="26" y="5"/>
                    </a:lnTo>
                    <a:lnTo>
                      <a:pt x="26" y="5"/>
                    </a:lnTo>
                    <a:lnTo>
                      <a:pt x="26" y="5"/>
                    </a:lnTo>
                    <a:lnTo>
                      <a:pt x="26" y="5"/>
                    </a:lnTo>
                    <a:lnTo>
                      <a:pt x="26" y="3"/>
                    </a:lnTo>
                    <a:lnTo>
                      <a:pt x="29" y="3"/>
                    </a:lnTo>
                    <a:lnTo>
                      <a:pt x="29" y="3"/>
                    </a:lnTo>
                    <a:lnTo>
                      <a:pt x="29" y="3"/>
                    </a:lnTo>
                    <a:lnTo>
                      <a:pt x="31" y="3"/>
                    </a:lnTo>
                    <a:lnTo>
                      <a:pt x="31" y="3"/>
                    </a:lnTo>
                    <a:lnTo>
                      <a:pt x="33" y="3"/>
                    </a:lnTo>
                    <a:lnTo>
                      <a:pt x="33" y="3"/>
                    </a:lnTo>
                    <a:lnTo>
                      <a:pt x="33" y="3"/>
                    </a:lnTo>
                    <a:lnTo>
                      <a:pt x="36" y="3"/>
                    </a:lnTo>
                    <a:lnTo>
                      <a:pt x="36" y="3"/>
                    </a:lnTo>
                    <a:lnTo>
                      <a:pt x="38" y="3"/>
                    </a:lnTo>
                    <a:lnTo>
                      <a:pt x="38" y="3"/>
                    </a:lnTo>
                    <a:lnTo>
                      <a:pt x="38" y="3"/>
                    </a:lnTo>
                    <a:lnTo>
                      <a:pt x="38" y="3"/>
                    </a:lnTo>
                    <a:lnTo>
                      <a:pt x="40" y="3"/>
                    </a:lnTo>
                    <a:lnTo>
                      <a:pt x="40" y="3"/>
                    </a:lnTo>
                    <a:lnTo>
                      <a:pt x="40" y="3"/>
                    </a:lnTo>
                    <a:lnTo>
                      <a:pt x="43" y="3"/>
                    </a:lnTo>
                    <a:lnTo>
                      <a:pt x="43" y="3"/>
                    </a:lnTo>
                    <a:lnTo>
                      <a:pt x="45" y="3"/>
                    </a:lnTo>
                    <a:lnTo>
                      <a:pt x="45" y="3"/>
                    </a:lnTo>
                    <a:lnTo>
                      <a:pt x="45" y="3"/>
                    </a:lnTo>
                    <a:lnTo>
                      <a:pt x="48" y="3"/>
                    </a:lnTo>
                    <a:lnTo>
                      <a:pt x="48" y="3"/>
                    </a:lnTo>
                    <a:lnTo>
                      <a:pt x="48" y="3"/>
                    </a:lnTo>
                    <a:lnTo>
                      <a:pt x="48" y="0"/>
                    </a:lnTo>
                    <a:lnTo>
                      <a:pt x="50" y="0"/>
                    </a:lnTo>
                    <a:lnTo>
                      <a:pt x="50"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8" name="Freeform 50"/>
              <p:cNvSpPr>
                <a:spLocks/>
              </p:cNvSpPr>
              <p:nvPr/>
            </p:nvSpPr>
            <p:spPr bwMode="auto">
              <a:xfrm>
                <a:off x="3832" y="876"/>
                <a:ext cx="83" cy="22"/>
              </a:xfrm>
              <a:custGeom>
                <a:avLst/>
                <a:gdLst/>
                <a:ahLst/>
                <a:cxnLst>
                  <a:cxn ang="0">
                    <a:pos x="52" y="3"/>
                  </a:cxn>
                  <a:cxn ang="0">
                    <a:pos x="55" y="3"/>
                  </a:cxn>
                  <a:cxn ang="0">
                    <a:pos x="59" y="3"/>
                  </a:cxn>
                  <a:cxn ang="0">
                    <a:pos x="62" y="5"/>
                  </a:cxn>
                  <a:cxn ang="0">
                    <a:pos x="64" y="5"/>
                  </a:cxn>
                  <a:cxn ang="0">
                    <a:pos x="66" y="5"/>
                  </a:cxn>
                  <a:cxn ang="0">
                    <a:pos x="69" y="7"/>
                  </a:cxn>
                  <a:cxn ang="0">
                    <a:pos x="71" y="7"/>
                  </a:cxn>
                  <a:cxn ang="0">
                    <a:pos x="76" y="7"/>
                  </a:cxn>
                  <a:cxn ang="0">
                    <a:pos x="78" y="10"/>
                  </a:cxn>
                  <a:cxn ang="0">
                    <a:pos x="81" y="12"/>
                  </a:cxn>
                  <a:cxn ang="0">
                    <a:pos x="83" y="12"/>
                  </a:cxn>
                  <a:cxn ang="0">
                    <a:pos x="81" y="14"/>
                  </a:cxn>
                  <a:cxn ang="0">
                    <a:pos x="81" y="17"/>
                  </a:cxn>
                  <a:cxn ang="0">
                    <a:pos x="81" y="19"/>
                  </a:cxn>
                  <a:cxn ang="0">
                    <a:pos x="78" y="22"/>
                  </a:cxn>
                  <a:cxn ang="0">
                    <a:pos x="76" y="22"/>
                  </a:cxn>
                  <a:cxn ang="0">
                    <a:pos x="71" y="22"/>
                  </a:cxn>
                  <a:cxn ang="0">
                    <a:pos x="69" y="22"/>
                  </a:cxn>
                  <a:cxn ang="0">
                    <a:pos x="66" y="19"/>
                  </a:cxn>
                  <a:cxn ang="0">
                    <a:pos x="62" y="19"/>
                  </a:cxn>
                  <a:cxn ang="0">
                    <a:pos x="59" y="19"/>
                  </a:cxn>
                  <a:cxn ang="0">
                    <a:pos x="55" y="19"/>
                  </a:cxn>
                  <a:cxn ang="0">
                    <a:pos x="52" y="19"/>
                  </a:cxn>
                  <a:cxn ang="0">
                    <a:pos x="48" y="19"/>
                  </a:cxn>
                  <a:cxn ang="0">
                    <a:pos x="45" y="19"/>
                  </a:cxn>
                  <a:cxn ang="0">
                    <a:pos x="40" y="19"/>
                  </a:cxn>
                  <a:cxn ang="0">
                    <a:pos x="38" y="17"/>
                  </a:cxn>
                  <a:cxn ang="0">
                    <a:pos x="36" y="17"/>
                  </a:cxn>
                  <a:cxn ang="0">
                    <a:pos x="33" y="17"/>
                  </a:cxn>
                  <a:cxn ang="0">
                    <a:pos x="29" y="17"/>
                  </a:cxn>
                  <a:cxn ang="0">
                    <a:pos x="26" y="14"/>
                  </a:cxn>
                  <a:cxn ang="0">
                    <a:pos x="24" y="14"/>
                  </a:cxn>
                  <a:cxn ang="0">
                    <a:pos x="19" y="14"/>
                  </a:cxn>
                  <a:cxn ang="0">
                    <a:pos x="17" y="14"/>
                  </a:cxn>
                  <a:cxn ang="0">
                    <a:pos x="14" y="14"/>
                  </a:cxn>
                  <a:cxn ang="0">
                    <a:pos x="10" y="14"/>
                  </a:cxn>
                  <a:cxn ang="0">
                    <a:pos x="7" y="17"/>
                  </a:cxn>
                  <a:cxn ang="0">
                    <a:pos x="5" y="17"/>
                  </a:cxn>
                  <a:cxn ang="0">
                    <a:pos x="0" y="14"/>
                  </a:cxn>
                  <a:cxn ang="0">
                    <a:pos x="0" y="14"/>
                  </a:cxn>
                  <a:cxn ang="0">
                    <a:pos x="5" y="14"/>
                  </a:cxn>
                  <a:cxn ang="0">
                    <a:pos x="7" y="14"/>
                  </a:cxn>
                  <a:cxn ang="0">
                    <a:pos x="12" y="14"/>
                  </a:cxn>
                  <a:cxn ang="0">
                    <a:pos x="14" y="12"/>
                  </a:cxn>
                  <a:cxn ang="0">
                    <a:pos x="17" y="12"/>
                  </a:cxn>
                  <a:cxn ang="0">
                    <a:pos x="19" y="10"/>
                  </a:cxn>
                  <a:cxn ang="0">
                    <a:pos x="22" y="7"/>
                  </a:cxn>
                  <a:cxn ang="0">
                    <a:pos x="24" y="5"/>
                  </a:cxn>
                  <a:cxn ang="0">
                    <a:pos x="26" y="5"/>
                  </a:cxn>
                  <a:cxn ang="0">
                    <a:pos x="29" y="3"/>
                  </a:cxn>
                  <a:cxn ang="0">
                    <a:pos x="31" y="3"/>
                  </a:cxn>
                  <a:cxn ang="0">
                    <a:pos x="36" y="3"/>
                  </a:cxn>
                  <a:cxn ang="0">
                    <a:pos x="38" y="3"/>
                  </a:cxn>
                  <a:cxn ang="0">
                    <a:pos x="40" y="3"/>
                  </a:cxn>
                  <a:cxn ang="0">
                    <a:pos x="45" y="3"/>
                  </a:cxn>
                  <a:cxn ang="0">
                    <a:pos x="48" y="3"/>
                  </a:cxn>
                </a:cxnLst>
                <a:rect l="0" t="0" r="r" b="b"/>
                <a:pathLst>
                  <a:path w="83" h="22">
                    <a:moveTo>
                      <a:pt x="50" y="0"/>
                    </a:moveTo>
                    <a:lnTo>
                      <a:pt x="50" y="3"/>
                    </a:lnTo>
                    <a:lnTo>
                      <a:pt x="52" y="3"/>
                    </a:lnTo>
                    <a:lnTo>
                      <a:pt x="52" y="3"/>
                    </a:lnTo>
                    <a:lnTo>
                      <a:pt x="52" y="3"/>
                    </a:lnTo>
                    <a:lnTo>
                      <a:pt x="55" y="3"/>
                    </a:lnTo>
                    <a:lnTo>
                      <a:pt x="55" y="3"/>
                    </a:lnTo>
                    <a:lnTo>
                      <a:pt x="55" y="3"/>
                    </a:lnTo>
                    <a:lnTo>
                      <a:pt x="55" y="3"/>
                    </a:lnTo>
                    <a:lnTo>
                      <a:pt x="57" y="3"/>
                    </a:lnTo>
                    <a:lnTo>
                      <a:pt x="57" y="3"/>
                    </a:lnTo>
                    <a:lnTo>
                      <a:pt x="59" y="3"/>
                    </a:lnTo>
                    <a:lnTo>
                      <a:pt x="59" y="3"/>
                    </a:lnTo>
                    <a:lnTo>
                      <a:pt x="59" y="3"/>
                    </a:lnTo>
                    <a:lnTo>
                      <a:pt x="62" y="3"/>
                    </a:lnTo>
                    <a:lnTo>
                      <a:pt x="62" y="5"/>
                    </a:lnTo>
                    <a:lnTo>
                      <a:pt x="62" y="5"/>
                    </a:lnTo>
                    <a:lnTo>
                      <a:pt x="62" y="5"/>
                    </a:lnTo>
                    <a:lnTo>
                      <a:pt x="64" y="5"/>
                    </a:lnTo>
                    <a:lnTo>
                      <a:pt x="64" y="5"/>
                    </a:lnTo>
                    <a:lnTo>
                      <a:pt x="64" y="5"/>
                    </a:lnTo>
                    <a:lnTo>
                      <a:pt x="66" y="5"/>
                    </a:lnTo>
                    <a:lnTo>
                      <a:pt x="66" y="5"/>
                    </a:lnTo>
                    <a:lnTo>
                      <a:pt x="66" y="5"/>
                    </a:lnTo>
                    <a:lnTo>
                      <a:pt x="66" y="5"/>
                    </a:lnTo>
                    <a:lnTo>
                      <a:pt x="69" y="5"/>
                    </a:lnTo>
                    <a:lnTo>
                      <a:pt x="69" y="5"/>
                    </a:lnTo>
                    <a:lnTo>
                      <a:pt x="69" y="7"/>
                    </a:lnTo>
                    <a:lnTo>
                      <a:pt x="71" y="7"/>
                    </a:lnTo>
                    <a:lnTo>
                      <a:pt x="71" y="7"/>
                    </a:lnTo>
                    <a:lnTo>
                      <a:pt x="71" y="7"/>
                    </a:lnTo>
                    <a:lnTo>
                      <a:pt x="71" y="7"/>
                    </a:lnTo>
                    <a:lnTo>
                      <a:pt x="74" y="7"/>
                    </a:lnTo>
                    <a:lnTo>
                      <a:pt x="74" y="7"/>
                    </a:lnTo>
                    <a:lnTo>
                      <a:pt x="74" y="7"/>
                    </a:lnTo>
                    <a:lnTo>
                      <a:pt x="76" y="7"/>
                    </a:lnTo>
                    <a:lnTo>
                      <a:pt x="76" y="10"/>
                    </a:lnTo>
                    <a:lnTo>
                      <a:pt x="76" y="10"/>
                    </a:lnTo>
                    <a:lnTo>
                      <a:pt x="78" y="10"/>
                    </a:lnTo>
                    <a:lnTo>
                      <a:pt x="78" y="10"/>
                    </a:lnTo>
                    <a:lnTo>
                      <a:pt x="78" y="10"/>
                    </a:lnTo>
                    <a:lnTo>
                      <a:pt x="78" y="10"/>
                    </a:lnTo>
                    <a:lnTo>
                      <a:pt x="81" y="10"/>
                    </a:lnTo>
                    <a:lnTo>
                      <a:pt x="81" y="12"/>
                    </a:lnTo>
                    <a:lnTo>
                      <a:pt x="81" y="12"/>
                    </a:lnTo>
                    <a:lnTo>
                      <a:pt x="81" y="12"/>
                    </a:lnTo>
                    <a:lnTo>
                      <a:pt x="81" y="12"/>
                    </a:lnTo>
                    <a:lnTo>
                      <a:pt x="83" y="12"/>
                    </a:lnTo>
                    <a:lnTo>
                      <a:pt x="83" y="14"/>
                    </a:lnTo>
                    <a:lnTo>
                      <a:pt x="83" y="14"/>
                    </a:lnTo>
                    <a:lnTo>
                      <a:pt x="81" y="14"/>
                    </a:lnTo>
                    <a:lnTo>
                      <a:pt x="81" y="14"/>
                    </a:lnTo>
                    <a:lnTo>
                      <a:pt x="81" y="14"/>
                    </a:lnTo>
                    <a:lnTo>
                      <a:pt x="81" y="17"/>
                    </a:lnTo>
                    <a:lnTo>
                      <a:pt x="81" y="17"/>
                    </a:lnTo>
                    <a:lnTo>
                      <a:pt x="81" y="17"/>
                    </a:lnTo>
                    <a:lnTo>
                      <a:pt x="81" y="19"/>
                    </a:lnTo>
                    <a:lnTo>
                      <a:pt x="83" y="19"/>
                    </a:lnTo>
                    <a:lnTo>
                      <a:pt x="83" y="19"/>
                    </a:lnTo>
                    <a:lnTo>
                      <a:pt x="81" y="19"/>
                    </a:lnTo>
                    <a:lnTo>
                      <a:pt x="81" y="19"/>
                    </a:lnTo>
                    <a:lnTo>
                      <a:pt x="81" y="19"/>
                    </a:lnTo>
                    <a:lnTo>
                      <a:pt x="78" y="19"/>
                    </a:lnTo>
                    <a:lnTo>
                      <a:pt x="78" y="22"/>
                    </a:lnTo>
                    <a:lnTo>
                      <a:pt x="78" y="22"/>
                    </a:lnTo>
                    <a:lnTo>
                      <a:pt x="78" y="22"/>
                    </a:lnTo>
                    <a:lnTo>
                      <a:pt x="76" y="22"/>
                    </a:lnTo>
                    <a:lnTo>
                      <a:pt x="76" y="22"/>
                    </a:lnTo>
                    <a:lnTo>
                      <a:pt x="74" y="22"/>
                    </a:lnTo>
                    <a:lnTo>
                      <a:pt x="74" y="22"/>
                    </a:lnTo>
                    <a:lnTo>
                      <a:pt x="74" y="22"/>
                    </a:lnTo>
                    <a:lnTo>
                      <a:pt x="71" y="22"/>
                    </a:lnTo>
                    <a:lnTo>
                      <a:pt x="71" y="22"/>
                    </a:lnTo>
                    <a:lnTo>
                      <a:pt x="71" y="22"/>
                    </a:lnTo>
                    <a:lnTo>
                      <a:pt x="69" y="22"/>
                    </a:lnTo>
                    <a:lnTo>
                      <a:pt x="69" y="22"/>
                    </a:lnTo>
                    <a:lnTo>
                      <a:pt x="69" y="19"/>
                    </a:lnTo>
                    <a:lnTo>
                      <a:pt x="66" y="19"/>
                    </a:lnTo>
                    <a:lnTo>
                      <a:pt x="66" y="19"/>
                    </a:lnTo>
                    <a:lnTo>
                      <a:pt x="66" y="19"/>
                    </a:lnTo>
                    <a:lnTo>
                      <a:pt x="64" y="19"/>
                    </a:lnTo>
                    <a:lnTo>
                      <a:pt x="64" y="19"/>
                    </a:lnTo>
                    <a:lnTo>
                      <a:pt x="62" y="19"/>
                    </a:lnTo>
                    <a:lnTo>
                      <a:pt x="62" y="19"/>
                    </a:lnTo>
                    <a:lnTo>
                      <a:pt x="62" y="19"/>
                    </a:lnTo>
                    <a:lnTo>
                      <a:pt x="59" y="19"/>
                    </a:lnTo>
                    <a:lnTo>
                      <a:pt x="59" y="19"/>
                    </a:lnTo>
                    <a:lnTo>
                      <a:pt x="59" y="19"/>
                    </a:lnTo>
                    <a:lnTo>
                      <a:pt x="57" y="19"/>
                    </a:lnTo>
                    <a:lnTo>
                      <a:pt x="57" y="19"/>
                    </a:lnTo>
                    <a:lnTo>
                      <a:pt x="55" y="19"/>
                    </a:lnTo>
                    <a:lnTo>
                      <a:pt x="55" y="19"/>
                    </a:lnTo>
                    <a:lnTo>
                      <a:pt x="55" y="19"/>
                    </a:lnTo>
                    <a:lnTo>
                      <a:pt x="55" y="19"/>
                    </a:lnTo>
                    <a:lnTo>
                      <a:pt x="52" y="19"/>
                    </a:lnTo>
                    <a:lnTo>
                      <a:pt x="52" y="19"/>
                    </a:lnTo>
                    <a:lnTo>
                      <a:pt x="52" y="19"/>
                    </a:lnTo>
                    <a:lnTo>
                      <a:pt x="50" y="19"/>
                    </a:lnTo>
                    <a:lnTo>
                      <a:pt x="50" y="19"/>
                    </a:lnTo>
                    <a:lnTo>
                      <a:pt x="48" y="19"/>
                    </a:lnTo>
                    <a:lnTo>
                      <a:pt x="48" y="19"/>
                    </a:lnTo>
                    <a:lnTo>
                      <a:pt x="48" y="19"/>
                    </a:lnTo>
                    <a:lnTo>
                      <a:pt x="45" y="19"/>
                    </a:lnTo>
                    <a:lnTo>
                      <a:pt x="45" y="19"/>
                    </a:lnTo>
                    <a:lnTo>
                      <a:pt x="45" y="19"/>
                    </a:lnTo>
                    <a:lnTo>
                      <a:pt x="43" y="19"/>
                    </a:lnTo>
                    <a:lnTo>
                      <a:pt x="43" y="19"/>
                    </a:lnTo>
                    <a:lnTo>
                      <a:pt x="40" y="19"/>
                    </a:lnTo>
                    <a:lnTo>
                      <a:pt x="40" y="19"/>
                    </a:lnTo>
                    <a:lnTo>
                      <a:pt x="40" y="19"/>
                    </a:lnTo>
                    <a:lnTo>
                      <a:pt x="40" y="17"/>
                    </a:lnTo>
                    <a:lnTo>
                      <a:pt x="38" y="17"/>
                    </a:lnTo>
                    <a:lnTo>
                      <a:pt x="38" y="17"/>
                    </a:lnTo>
                    <a:lnTo>
                      <a:pt x="38" y="17"/>
                    </a:lnTo>
                    <a:lnTo>
                      <a:pt x="36" y="17"/>
                    </a:lnTo>
                    <a:lnTo>
                      <a:pt x="36" y="17"/>
                    </a:lnTo>
                    <a:lnTo>
                      <a:pt x="33" y="17"/>
                    </a:lnTo>
                    <a:lnTo>
                      <a:pt x="33" y="17"/>
                    </a:lnTo>
                    <a:lnTo>
                      <a:pt x="33" y="17"/>
                    </a:lnTo>
                    <a:lnTo>
                      <a:pt x="33" y="17"/>
                    </a:lnTo>
                    <a:lnTo>
                      <a:pt x="31" y="17"/>
                    </a:lnTo>
                    <a:lnTo>
                      <a:pt x="31" y="17"/>
                    </a:lnTo>
                    <a:lnTo>
                      <a:pt x="29" y="17"/>
                    </a:lnTo>
                    <a:lnTo>
                      <a:pt x="29" y="17"/>
                    </a:lnTo>
                    <a:lnTo>
                      <a:pt x="29" y="14"/>
                    </a:lnTo>
                    <a:lnTo>
                      <a:pt x="29" y="14"/>
                    </a:lnTo>
                    <a:lnTo>
                      <a:pt x="26" y="14"/>
                    </a:lnTo>
                    <a:lnTo>
                      <a:pt x="26" y="14"/>
                    </a:lnTo>
                    <a:lnTo>
                      <a:pt x="26" y="14"/>
                    </a:lnTo>
                    <a:lnTo>
                      <a:pt x="24" y="14"/>
                    </a:lnTo>
                    <a:lnTo>
                      <a:pt x="24" y="14"/>
                    </a:lnTo>
                    <a:lnTo>
                      <a:pt x="24" y="14"/>
                    </a:lnTo>
                    <a:lnTo>
                      <a:pt x="22" y="14"/>
                    </a:lnTo>
                    <a:lnTo>
                      <a:pt x="22" y="14"/>
                    </a:lnTo>
                    <a:lnTo>
                      <a:pt x="22" y="14"/>
                    </a:lnTo>
                    <a:lnTo>
                      <a:pt x="19" y="14"/>
                    </a:lnTo>
                    <a:lnTo>
                      <a:pt x="19" y="14"/>
                    </a:lnTo>
                    <a:lnTo>
                      <a:pt x="19" y="14"/>
                    </a:lnTo>
                    <a:lnTo>
                      <a:pt x="17" y="14"/>
                    </a:lnTo>
                    <a:lnTo>
                      <a:pt x="17" y="14"/>
                    </a:lnTo>
                    <a:lnTo>
                      <a:pt x="14" y="14"/>
                    </a:lnTo>
                    <a:lnTo>
                      <a:pt x="14" y="14"/>
                    </a:lnTo>
                    <a:lnTo>
                      <a:pt x="14" y="14"/>
                    </a:lnTo>
                    <a:lnTo>
                      <a:pt x="14" y="14"/>
                    </a:lnTo>
                    <a:lnTo>
                      <a:pt x="12" y="14"/>
                    </a:lnTo>
                    <a:lnTo>
                      <a:pt x="12" y="14"/>
                    </a:lnTo>
                    <a:lnTo>
                      <a:pt x="12" y="14"/>
                    </a:lnTo>
                    <a:lnTo>
                      <a:pt x="10" y="14"/>
                    </a:lnTo>
                    <a:lnTo>
                      <a:pt x="10" y="17"/>
                    </a:lnTo>
                    <a:lnTo>
                      <a:pt x="10" y="17"/>
                    </a:lnTo>
                    <a:lnTo>
                      <a:pt x="7" y="17"/>
                    </a:lnTo>
                    <a:lnTo>
                      <a:pt x="7" y="17"/>
                    </a:lnTo>
                    <a:lnTo>
                      <a:pt x="7" y="17"/>
                    </a:lnTo>
                    <a:lnTo>
                      <a:pt x="5" y="17"/>
                    </a:lnTo>
                    <a:lnTo>
                      <a:pt x="5" y="17"/>
                    </a:lnTo>
                    <a:lnTo>
                      <a:pt x="5" y="17"/>
                    </a:lnTo>
                    <a:lnTo>
                      <a:pt x="3" y="17"/>
                    </a:lnTo>
                    <a:lnTo>
                      <a:pt x="3" y="17"/>
                    </a:lnTo>
                    <a:lnTo>
                      <a:pt x="0" y="17"/>
                    </a:lnTo>
                    <a:lnTo>
                      <a:pt x="0" y="14"/>
                    </a:lnTo>
                    <a:lnTo>
                      <a:pt x="0" y="14"/>
                    </a:lnTo>
                    <a:lnTo>
                      <a:pt x="0" y="14"/>
                    </a:lnTo>
                    <a:lnTo>
                      <a:pt x="0" y="14"/>
                    </a:lnTo>
                    <a:lnTo>
                      <a:pt x="0" y="14"/>
                    </a:lnTo>
                    <a:lnTo>
                      <a:pt x="3" y="14"/>
                    </a:lnTo>
                    <a:lnTo>
                      <a:pt x="3" y="14"/>
                    </a:lnTo>
                    <a:lnTo>
                      <a:pt x="5" y="14"/>
                    </a:lnTo>
                    <a:lnTo>
                      <a:pt x="5" y="14"/>
                    </a:lnTo>
                    <a:lnTo>
                      <a:pt x="5" y="14"/>
                    </a:lnTo>
                    <a:lnTo>
                      <a:pt x="7" y="14"/>
                    </a:lnTo>
                    <a:lnTo>
                      <a:pt x="7" y="14"/>
                    </a:lnTo>
                    <a:lnTo>
                      <a:pt x="7" y="14"/>
                    </a:lnTo>
                    <a:lnTo>
                      <a:pt x="10" y="14"/>
                    </a:lnTo>
                    <a:lnTo>
                      <a:pt x="10" y="14"/>
                    </a:lnTo>
                    <a:lnTo>
                      <a:pt x="12" y="14"/>
                    </a:lnTo>
                    <a:lnTo>
                      <a:pt x="12" y="14"/>
                    </a:lnTo>
                    <a:lnTo>
                      <a:pt x="12" y="14"/>
                    </a:lnTo>
                    <a:lnTo>
                      <a:pt x="14" y="14"/>
                    </a:lnTo>
                    <a:lnTo>
                      <a:pt x="14" y="12"/>
                    </a:lnTo>
                    <a:lnTo>
                      <a:pt x="14" y="12"/>
                    </a:lnTo>
                    <a:lnTo>
                      <a:pt x="14" y="12"/>
                    </a:lnTo>
                    <a:lnTo>
                      <a:pt x="17" y="12"/>
                    </a:lnTo>
                    <a:lnTo>
                      <a:pt x="17" y="12"/>
                    </a:lnTo>
                    <a:lnTo>
                      <a:pt x="17" y="12"/>
                    </a:lnTo>
                    <a:lnTo>
                      <a:pt x="19" y="12"/>
                    </a:lnTo>
                    <a:lnTo>
                      <a:pt x="19" y="12"/>
                    </a:lnTo>
                    <a:lnTo>
                      <a:pt x="19" y="10"/>
                    </a:lnTo>
                    <a:lnTo>
                      <a:pt x="19" y="10"/>
                    </a:lnTo>
                    <a:lnTo>
                      <a:pt x="19" y="10"/>
                    </a:lnTo>
                    <a:lnTo>
                      <a:pt x="22" y="10"/>
                    </a:lnTo>
                    <a:lnTo>
                      <a:pt x="22" y="10"/>
                    </a:lnTo>
                    <a:lnTo>
                      <a:pt x="22" y="7"/>
                    </a:lnTo>
                    <a:lnTo>
                      <a:pt x="22" y="7"/>
                    </a:lnTo>
                    <a:lnTo>
                      <a:pt x="22" y="7"/>
                    </a:lnTo>
                    <a:lnTo>
                      <a:pt x="24" y="7"/>
                    </a:lnTo>
                    <a:lnTo>
                      <a:pt x="24" y="5"/>
                    </a:lnTo>
                    <a:lnTo>
                      <a:pt x="24" y="5"/>
                    </a:lnTo>
                    <a:lnTo>
                      <a:pt x="24" y="5"/>
                    </a:lnTo>
                    <a:lnTo>
                      <a:pt x="26" y="5"/>
                    </a:lnTo>
                    <a:lnTo>
                      <a:pt x="26" y="5"/>
                    </a:lnTo>
                    <a:lnTo>
                      <a:pt x="26" y="5"/>
                    </a:lnTo>
                    <a:lnTo>
                      <a:pt x="26" y="5"/>
                    </a:lnTo>
                    <a:lnTo>
                      <a:pt x="26" y="3"/>
                    </a:lnTo>
                    <a:lnTo>
                      <a:pt x="29" y="3"/>
                    </a:lnTo>
                    <a:lnTo>
                      <a:pt x="29" y="3"/>
                    </a:lnTo>
                    <a:lnTo>
                      <a:pt x="29" y="3"/>
                    </a:lnTo>
                    <a:lnTo>
                      <a:pt x="31" y="3"/>
                    </a:lnTo>
                    <a:lnTo>
                      <a:pt x="31" y="3"/>
                    </a:lnTo>
                    <a:lnTo>
                      <a:pt x="33" y="3"/>
                    </a:lnTo>
                    <a:lnTo>
                      <a:pt x="33" y="3"/>
                    </a:lnTo>
                    <a:lnTo>
                      <a:pt x="33" y="3"/>
                    </a:lnTo>
                    <a:lnTo>
                      <a:pt x="36" y="3"/>
                    </a:lnTo>
                    <a:lnTo>
                      <a:pt x="36" y="3"/>
                    </a:lnTo>
                    <a:lnTo>
                      <a:pt x="38" y="3"/>
                    </a:lnTo>
                    <a:lnTo>
                      <a:pt x="38" y="3"/>
                    </a:lnTo>
                    <a:lnTo>
                      <a:pt x="38" y="3"/>
                    </a:lnTo>
                    <a:lnTo>
                      <a:pt x="38" y="3"/>
                    </a:lnTo>
                    <a:lnTo>
                      <a:pt x="40" y="3"/>
                    </a:lnTo>
                    <a:lnTo>
                      <a:pt x="40" y="3"/>
                    </a:lnTo>
                    <a:lnTo>
                      <a:pt x="40" y="3"/>
                    </a:lnTo>
                    <a:lnTo>
                      <a:pt x="43" y="3"/>
                    </a:lnTo>
                    <a:lnTo>
                      <a:pt x="43" y="3"/>
                    </a:lnTo>
                    <a:lnTo>
                      <a:pt x="45" y="3"/>
                    </a:lnTo>
                    <a:lnTo>
                      <a:pt x="45" y="3"/>
                    </a:lnTo>
                    <a:lnTo>
                      <a:pt x="45" y="3"/>
                    </a:lnTo>
                    <a:lnTo>
                      <a:pt x="48" y="3"/>
                    </a:lnTo>
                    <a:lnTo>
                      <a:pt x="48" y="3"/>
                    </a:lnTo>
                    <a:lnTo>
                      <a:pt x="48" y="3"/>
                    </a:lnTo>
                    <a:lnTo>
                      <a:pt x="48" y="0"/>
                    </a:lnTo>
                    <a:lnTo>
                      <a:pt x="50" y="0"/>
                    </a:lnTo>
                    <a:lnTo>
                      <a:pt x="50"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9" name="Freeform 51"/>
              <p:cNvSpPr>
                <a:spLocks/>
              </p:cNvSpPr>
              <p:nvPr/>
            </p:nvSpPr>
            <p:spPr bwMode="auto">
              <a:xfrm>
                <a:off x="3970" y="834"/>
                <a:ext cx="104" cy="23"/>
              </a:xfrm>
              <a:custGeom>
                <a:avLst/>
                <a:gdLst/>
                <a:ahLst/>
                <a:cxnLst>
                  <a:cxn ang="0">
                    <a:pos x="11" y="2"/>
                  </a:cxn>
                  <a:cxn ang="0">
                    <a:pos x="14" y="4"/>
                  </a:cxn>
                  <a:cxn ang="0">
                    <a:pos x="11" y="7"/>
                  </a:cxn>
                  <a:cxn ang="0">
                    <a:pos x="16" y="7"/>
                  </a:cxn>
                  <a:cxn ang="0">
                    <a:pos x="21" y="7"/>
                  </a:cxn>
                  <a:cxn ang="0">
                    <a:pos x="23" y="7"/>
                  </a:cxn>
                  <a:cxn ang="0">
                    <a:pos x="26" y="4"/>
                  </a:cxn>
                  <a:cxn ang="0">
                    <a:pos x="30" y="4"/>
                  </a:cxn>
                  <a:cxn ang="0">
                    <a:pos x="35" y="4"/>
                  </a:cxn>
                  <a:cxn ang="0">
                    <a:pos x="37" y="7"/>
                  </a:cxn>
                  <a:cxn ang="0">
                    <a:pos x="42" y="7"/>
                  </a:cxn>
                  <a:cxn ang="0">
                    <a:pos x="47" y="7"/>
                  </a:cxn>
                  <a:cxn ang="0">
                    <a:pos x="52" y="7"/>
                  </a:cxn>
                  <a:cxn ang="0">
                    <a:pos x="52" y="9"/>
                  </a:cxn>
                  <a:cxn ang="0">
                    <a:pos x="54" y="11"/>
                  </a:cxn>
                  <a:cxn ang="0">
                    <a:pos x="59" y="9"/>
                  </a:cxn>
                  <a:cxn ang="0">
                    <a:pos x="63" y="9"/>
                  </a:cxn>
                  <a:cxn ang="0">
                    <a:pos x="66" y="9"/>
                  </a:cxn>
                  <a:cxn ang="0">
                    <a:pos x="71" y="9"/>
                  </a:cxn>
                  <a:cxn ang="0">
                    <a:pos x="75" y="9"/>
                  </a:cxn>
                  <a:cxn ang="0">
                    <a:pos x="80" y="9"/>
                  </a:cxn>
                  <a:cxn ang="0">
                    <a:pos x="82" y="9"/>
                  </a:cxn>
                  <a:cxn ang="0">
                    <a:pos x="87" y="11"/>
                  </a:cxn>
                  <a:cxn ang="0">
                    <a:pos x="89" y="11"/>
                  </a:cxn>
                  <a:cxn ang="0">
                    <a:pos x="94" y="14"/>
                  </a:cxn>
                  <a:cxn ang="0">
                    <a:pos x="97" y="11"/>
                  </a:cxn>
                  <a:cxn ang="0">
                    <a:pos x="101" y="11"/>
                  </a:cxn>
                  <a:cxn ang="0">
                    <a:pos x="101" y="14"/>
                  </a:cxn>
                  <a:cxn ang="0">
                    <a:pos x="99" y="16"/>
                  </a:cxn>
                  <a:cxn ang="0">
                    <a:pos x="97" y="19"/>
                  </a:cxn>
                  <a:cxn ang="0">
                    <a:pos x="94" y="21"/>
                  </a:cxn>
                  <a:cxn ang="0">
                    <a:pos x="89" y="21"/>
                  </a:cxn>
                  <a:cxn ang="0">
                    <a:pos x="85" y="21"/>
                  </a:cxn>
                  <a:cxn ang="0">
                    <a:pos x="80" y="21"/>
                  </a:cxn>
                  <a:cxn ang="0">
                    <a:pos x="78" y="23"/>
                  </a:cxn>
                  <a:cxn ang="0">
                    <a:pos x="73" y="23"/>
                  </a:cxn>
                  <a:cxn ang="0">
                    <a:pos x="68" y="23"/>
                  </a:cxn>
                  <a:cxn ang="0">
                    <a:pos x="63" y="23"/>
                  </a:cxn>
                  <a:cxn ang="0">
                    <a:pos x="61" y="23"/>
                  </a:cxn>
                  <a:cxn ang="0">
                    <a:pos x="56" y="23"/>
                  </a:cxn>
                  <a:cxn ang="0">
                    <a:pos x="52" y="23"/>
                  </a:cxn>
                  <a:cxn ang="0">
                    <a:pos x="47" y="23"/>
                  </a:cxn>
                  <a:cxn ang="0">
                    <a:pos x="42" y="23"/>
                  </a:cxn>
                  <a:cxn ang="0">
                    <a:pos x="40" y="21"/>
                  </a:cxn>
                  <a:cxn ang="0">
                    <a:pos x="37" y="19"/>
                  </a:cxn>
                  <a:cxn ang="0">
                    <a:pos x="33" y="19"/>
                  </a:cxn>
                  <a:cxn ang="0">
                    <a:pos x="30" y="16"/>
                  </a:cxn>
                  <a:cxn ang="0">
                    <a:pos x="26" y="16"/>
                  </a:cxn>
                  <a:cxn ang="0">
                    <a:pos x="21" y="16"/>
                  </a:cxn>
                  <a:cxn ang="0">
                    <a:pos x="16" y="16"/>
                  </a:cxn>
                  <a:cxn ang="0">
                    <a:pos x="14" y="16"/>
                  </a:cxn>
                  <a:cxn ang="0">
                    <a:pos x="9" y="14"/>
                  </a:cxn>
                  <a:cxn ang="0">
                    <a:pos x="7" y="14"/>
                  </a:cxn>
                  <a:cxn ang="0">
                    <a:pos x="2" y="11"/>
                  </a:cxn>
                  <a:cxn ang="0">
                    <a:pos x="0" y="11"/>
                  </a:cxn>
                  <a:cxn ang="0">
                    <a:pos x="2" y="7"/>
                  </a:cxn>
                  <a:cxn ang="0">
                    <a:pos x="2" y="4"/>
                  </a:cxn>
                  <a:cxn ang="0">
                    <a:pos x="4" y="2"/>
                  </a:cxn>
                  <a:cxn ang="0">
                    <a:pos x="7" y="0"/>
                  </a:cxn>
                </a:cxnLst>
                <a:rect l="0" t="0" r="r" b="b"/>
                <a:pathLst>
                  <a:path w="104" h="23">
                    <a:moveTo>
                      <a:pt x="9" y="0"/>
                    </a:moveTo>
                    <a:lnTo>
                      <a:pt x="9" y="2"/>
                    </a:lnTo>
                    <a:lnTo>
                      <a:pt x="9" y="2"/>
                    </a:lnTo>
                    <a:lnTo>
                      <a:pt x="9" y="2"/>
                    </a:lnTo>
                    <a:lnTo>
                      <a:pt x="11" y="2"/>
                    </a:lnTo>
                    <a:lnTo>
                      <a:pt x="11" y="2"/>
                    </a:lnTo>
                    <a:lnTo>
                      <a:pt x="11" y="2"/>
                    </a:lnTo>
                    <a:lnTo>
                      <a:pt x="14" y="2"/>
                    </a:lnTo>
                    <a:lnTo>
                      <a:pt x="14" y="4"/>
                    </a:lnTo>
                    <a:lnTo>
                      <a:pt x="14" y="4"/>
                    </a:lnTo>
                    <a:lnTo>
                      <a:pt x="11" y="4"/>
                    </a:lnTo>
                    <a:lnTo>
                      <a:pt x="11" y="4"/>
                    </a:lnTo>
                    <a:lnTo>
                      <a:pt x="11" y="7"/>
                    </a:lnTo>
                    <a:lnTo>
                      <a:pt x="11" y="7"/>
                    </a:lnTo>
                    <a:lnTo>
                      <a:pt x="11" y="7"/>
                    </a:lnTo>
                    <a:lnTo>
                      <a:pt x="14" y="7"/>
                    </a:lnTo>
                    <a:lnTo>
                      <a:pt x="14" y="7"/>
                    </a:lnTo>
                    <a:lnTo>
                      <a:pt x="14" y="7"/>
                    </a:lnTo>
                    <a:lnTo>
                      <a:pt x="16" y="7"/>
                    </a:lnTo>
                    <a:lnTo>
                      <a:pt x="16" y="7"/>
                    </a:lnTo>
                    <a:lnTo>
                      <a:pt x="16" y="7"/>
                    </a:lnTo>
                    <a:lnTo>
                      <a:pt x="16" y="7"/>
                    </a:lnTo>
                    <a:lnTo>
                      <a:pt x="18" y="7"/>
                    </a:lnTo>
                    <a:lnTo>
                      <a:pt x="18" y="7"/>
                    </a:lnTo>
                    <a:lnTo>
                      <a:pt x="21" y="7"/>
                    </a:lnTo>
                    <a:lnTo>
                      <a:pt x="21" y="7"/>
                    </a:lnTo>
                    <a:lnTo>
                      <a:pt x="21" y="7"/>
                    </a:lnTo>
                    <a:lnTo>
                      <a:pt x="21" y="7"/>
                    </a:lnTo>
                    <a:lnTo>
                      <a:pt x="21" y="7"/>
                    </a:lnTo>
                    <a:lnTo>
                      <a:pt x="23" y="7"/>
                    </a:lnTo>
                    <a:lnTo>
                      <a:pt x="23" y="7"/>
                    </a:lnTo>
                    <a:lnTo>
                      <a:pt x="23" y="7"/>
                    </a:lnTo>
                    <a:lnTo>
                      <a:pt x="23" y="4"/>
                    </a:lnTo>
                    <a:lnTo>
                      <a:pt x="26" y="4"/>
                    </a:lnTo>
                    <a:lnTo>
                      <a:pt x="26" y="4"/>
                    </a:lnTo>
                    <a:lnTo>
                      <a:pt x="28" y="4"/>
                    </a:lnTo>
                    <a:lnTo>
                      <a:pt x="28" y="4"/>
                    </a:lnTo>
                    <a:lnTo>
                      <a:pt x="28" y="4"/>
                    </a:lnTo>
                    <a:lnTo>
                      <a:pt x="30" y="4"/>
                    </a:lnTo>
                    <a:lnTo>
                      <a:pt x="30" y="4"/>
                    </a:lnTo>
                    <a:lnTo>
                      <a:pt x="30" y="4"/>
                    </a:lnTo>
                    <a:lnTo>
                      <a:pt x="33" y="4"/>
                    </a:lnTo>
                    <a:lnTo>
                      <a:pt x="33" y="4"/>
                    </a:lnTo>
                    <a:lnTo>
                      <a:pt x="35" y="4"/>
                    </a:lnTo>
                    <a:lnTo>
                      <a:pt x="35" y="4"/>
                    </a:lnTo>
                    <a:lnTo>
                      <a:pt x="35" y="4"/>
                    </a:lnTo>
                    <a:lnTo>
                      <a:pt x="35" y="7"/>
                    </a:lnTo>
                    <a:lnTo>
                      <a:pt x="37" y="7"/>
                    </a:lnTo>
                    <a:lnTo>
                      <a:pt x="37" y="7"/>
                    </a:lnTo>
                    <a:lnTo>
                      <a:pt x="37" y="7"/>
                    </a:lnTo>
                    <a:lnTo>
                      <a:pt x="40" y="7"/>
                    </a:lnTo>
                    <a:lnTo>
                      <a:pt x="40" y="7"/>
                    </a:lnTo>
                    <a:lnTo>
                      <a:pt x="42" y="7"/>
                    </a:lnTo>
                    <a:lnTo>
                      <a:pt x="42" y="7"/>
                    </a:lnTo>
                    <a:lnTo>
                      <a:pt x="42" y="7"/>
                    </a:lnTo>
                    <a:lnTo>
                      <a:pt x="44" y="7"/>
                    </a:lnTo>
                    <a:lnTo>
                      <a:pt x="44" y="7"/>
                    </a:lnTo>
                    <a:lnTo>
                      <a:pt x="47" y="7"/>
                    </a:lnTo>
                    <a:lnTo>
                      <a:pt x="47" y="7"/>
                    </a:lnTo>
                    <a:lnTo>
                      <a:pt x="47" y="7"/>
                    </a:lnTo>
                    <a:lnTo>
                      <a:pt x="49" y="7"/>
                    </a:lnTo>
                    <a:lnTo>
                      <a:pt x="49" y="7"/>
                    </a:lnTo>
                    <a:lnTo>
                      <a:pt x="49" y="7"/>
                    </a:lnTo>
                    <a:lnTo>
                      <a:pt x="52" y="7"/>
                    </a:lnTo>
                    <a:lnTo>
                      <a:pt x="52" y="7"/>
                    </a:lnTo>
                    <a:lnTo>
                      <a:pt x="52" y="7"/>
                    </a:lnTo>
                    <a:lnTo>
                      <a:pt x="52" y="7"/>
                    </a:lnTo>
                    <a:lnTo>
                      <a:pt x="52" y="7"/>
                    </a:lnTo>
                    <a:lnTo>
                      <a:pt x="52" y="9"/>
                    </a:lnTo>
                    <a:lnTo>
                      <a:pt x="52" y="9"/>
                    </a:lnTo>
                    <a:lnTo>
                      <a:pt x="52" y="9"/>
                    </a:lnTo>
                    <a:lnTo>
                      <a:pt x="52" y="11"/>
                    </a:lnTo>
                    <a:lnTo>
                      <a:pt x="54" y="11"/>
                    </a:lnTo>
                    <a:lnTo>
                      <a:pt x="54" y="11"/>
                    </a:lnTo>
                    <a:lnTo>
                      <a:pt x="54" y="11"/>
                    </a:lnTo>
                    <a:lnTo>
                      <a:pt x="56" y="11"/>
                    </a:lnTo>
                    <a:lnTo>
                      <a:pt x="56" y="11"/>
                    </a:lnTo>
                    <a:lnTo>
                      <a:pt x="56" y="11"/>
                    </a:lnTo>
                    <a:lnTo>
                      <a:pt x="56" y="9"/>
                    </a:lnTo>
                    <a:lnTo>
                      <a:pt x="59" y="9"/>
                    </a:lnTo>
                    <a:lnTo>
                      <a:pt x="59" y="9"/>
                    </a:lnTo>
                    <a:lnTo>
                      <a:pt x="61" y="9"/>
                    </a:lnTo>
                    <a:lnTo>
                      <a:pt x="61" y="9"/>
                    </a:lnTo>
                    <a:lnTo>
                      <a:pt x="61" y="9"/>
                    </a:lnTo>
                    <a:lnTo>
                      <a:pt x="63" y="9"/>
                    </a:lnTo>
                    <a:lnTo>
                      <a:pt x="63" y="9"/>
                    </a:lnTo>
                    <a:lnTo>
                      <a:pt x="63" y="9"/>
                    </a:lnTo>
                    <a:lnTo>
                      <a:pt x="63" y="9"/>
                    </a:lnTo>
                    <a:lnTo>
                      <a:pt x="66" y="9"/>
                    </a:lnTo>
                    <a:lnTo>
                      <a:pt x="66" y="9"/>
                    </a:lnTo>
                    <a:lnTo>
                      <a:pt x="68" y="9"/>
                    </a:lnTo>
                    <a:lnTo>
                      <a:pt x="68" y="9"/>
                    </a:lnTo>
                    <a:lnTo>
                      <a:pt x="68" y="9"/>
                    </a:lnTo>
                    <a:lnTo>
                      <a:pt x="71" y="9"/>
                    </a:lnTo>
                    <a:lnTo>
                      <a:pt x="71" y="9"/>
                    </a:lnTo>
                    <a:lnTo>
                      <a:pt x="71" y="9"/>
                    </a:lnTo>
                    <a:lnTo>
                      <a:pt x="71" y="9"/>
                    </a:lnTo>
                    <a:lnTo>
                      <a:pt x="73" y="9"/>
                    </a:lnTo>
                    <a:lnTo>
                      <a:pt x="73" y="9"/>
                    </a:lnTo>
                    <a:lnTo>
                      <a:pt x="75" y="9"/>
                    </a:lnTo>
                    <a:lnTo>
                      <a:pt x="75" y="9"/>
                    </a:lnTo>
                    <a:lnTo>
                      <a:pt x="75" y="9"/>
                    </a:lnTo>
                    <a:lnTo>
                      <a:pt x="78" y="9"/>
                    </a:lnTo>
                    <a:lnTo>
                      <a:pt x="78" y="9"/>
                    </a:lnTo>
                    <a:lnTo>
                      <a:pt x="80" y="9"/>
                    </a:lnTo>
                    <a:lnTo>
                      <a:pt x="80" y="9"/>
                    </a:lnTo>
                    <a:lnTo>
                      <a:pt x="80" y="9"/>
                    </a:lnTo>
                    <a:lnTo>
                      <a:pt x="82" y="9"/>
                    </a:lnTo>
                    <a:lnTo>
                      <a:pt x="82" y="9"/>
                    </a:lnTo>
                    <a:lnTo>
                      <a:pt x="82" y="9"/>
                    </a:lnTo>
                    <a:lnTo>
                      <a:pt x="85" y="9"/>
                    </a:lnTo>
                    <a:lnTo>
                      <a:pt x="85" y="9"/>
                    </a:lnTo>
                    <a:lnTo>
                      <a:pt x="85" y="11"/>
                    </a:lnTo>
                    <a:lnTo>
                      <a:pt x="87" y="11"/>
                    </a:lnTo>
                    <a:lnTo>
                      <a:pt x="87" y="11"/>
                    </a:lnTo>
                    <a:lnTo>
                      <a:pt x="87" y="11"/>
                    </a:lnTo>
                    <a:lnTo>
                      <a:pt x="89" y="11"/>
                    </a:lnTo>
                    <a:lnTo>
                      <a:pt x="89" y="11"/>
                    </a:lnTo>
                    <a:lnTo>
                      <a:pt x="89" y="11"/>
                    </a:lnTo>
                    <a:lnTo>
                      <a:pt x="89" y="11"/>
                    </a:lnTo>
                    <a:lnTo>
                      <a:pt x="89" y="14"/>
                    </a:lnTo>
                    <a:lnTo>
                      <a:pt x="92" y="14"/>
                    </a:lnTo>
                    <a:lnTo>
                      <a:pt x="92" y="14"/>
                    </a:lnTo>
                    <a:lnTo>
                      <a:pt x="94" y="14"/>
                    </a:lnTo>
                    <a:lnTo>
                      <a:pt x="94" y="14"/>
                    </a:lnTo>
                    <a:lnTo>
                      <a:pt x="94" y="14"/>
                    </a:lnTo>
                    <a:lnTo>
                      <a:pt x="97" y="14"/>
                    </a:lnTo>
                    <a:lnTo>
                      <a:pt x="97" y="11"/>
                    </a:lnTo>
                    <a:lnTo>
                      <a:pt x="97" y="11"/>
                    </a:lnTo>
                    <a:lnTo>
                      <a:pt x="97" y="11"/>
                    </a:lnTo>
                    <a:lnTo>
                      <a:pt x="99" y="11"/>
                    </a:lnTo>
                    <a:lnTo>
                      <a:pt x="99" y="11"/>
                    </a:lnTo>
                    <a:lnTo>
                      <a:pt x="101" y="11"/>
                    </a:lnTo>
                    <a:lnTo>
                      <a:pt x="101" y="11"/>
                    </a:lnTo>
                    <a:lnTo>
                      <a:pt x="101" y="11"/>
                    </a:lnTo>
                    <a:lnTo>
                      <a:pt x="104" y="11"/>
                    </a:lnTo>
                    <a:lnTo>
                      <a:pt x="104" y="14"/>
                    </a:lnTo>
                    <a:lnTo>
                      <a:pt x="104" y="14"/>
                    </a:lnTo>
                    <a:lnTo>
                      <a:pt x="101" y="14"/>
                    </a:lnTo>
                    <a:lnTo>
                      <a:pt x="101" y="14"/>
                    </a:lnTo>
                    <a:lnTo>
                      <a:pt x="101" y="14"/>
                    </a:lnTo>
                    <a:lnTo>
                      <a:pt x="101" y="16"/>
                    </a:lnTo>
                    <a:lnTo>
                      <a:pt x="99" y="16"/>
                    </a:lnTo>
                    <a:lnTo>
                      <a:pt x="99" y="16"/>
                    </a:lnTo>
                    <a:lnTo>
                      <a:pt x="99" y="16"/>
                    </a:lnTo>
                    <a:lnTo>
                      <a:pt x="97" y="16"/>
                    </a:lnTo>
                    <a:lnTo>
                      <a:pt x="97" y="16"/>
                    </a:lnTo>
                    <a:lnTo>
                      <a:pt x="97" y="19"/>
                    </a:lnTo>
                    <a:lnTo>
                      <a:pt x="97" y="19"/>
                    </a:lnTo>
                    <a:lnTo>
                      <a:pt x="97" y="19"/>
                    </a:lnTo>
                    <a:lnTo>
                      <a:pt x="97" y="19"/>
                    </a:lnTo>
                    <a:lnTo>
                      <a:pt x="97" y="21"/>
                    </a:lnTo>
                    <a:lnTo>
                      <a:pt x="94" y="21"/>
                    </a:lnTo>
                    <a:lnTo>
                      <a:pt x="94" y="21"/>
                    </a:lnTo>
                    <a:lnTo>
                      <a:pt x="94" y="21"/>
                    </a:lnTo>
                    <a:lnTo>
                      <a:pt x="92" y="21"/>
                    </a:lnTo>
                    <a:lnTo>
                      <a:pt x="92" y="21"/>
                    </a:lnTo>
                    <a:lnTo>
                      <a:pt x="89" y="21"/>
                    </a:lnTo>
                    <a:lnTo>
                      <a:pt x="89" y="21"/>
                    </a:lnTo>
                    <a:lnTo>
                      <a:pt x="89" y="21"/>
                    </a:lnTo>
                    <a:lnTo>
                      <a:pt x="89" y="21"/>
                    </a:lnTo>
                    <a:lnTo>
                      <a:pt x="87" y="21"/>
                    </a:lnTo>
                    <a:lnTo>
                      <a:pt x="87" y="21"/>
                    </a:lnTo>
                    <a:lnTo>
                      <a:pt x="87" y="21"/>
                    </a:lnTo>
                    <a:lnTo>
                      <a:pt x="85" y="21"/>
                    </a:lnTo>
                    <a:lnTo>
                      <a:pt x="85" y="21"/>
                    </a:lnTo>
                    <a:lnTo>
                      <a:pt x="82" y="21"/>
                    </a:lnTo>
                    <a:lnTo>
                      <a:pt x="82" y="21"/>
                    </a:lnTo>
                    <a:lnTo>
                      <a:pt x="82" y="21"/>
                    </a:lnTo>
                    <a:lnTo>
                      <a:pt x="80" y="21"/>
                    </a:lnTo>
                    <a:lnTo>
                      <a:pt x="80" y="23"/>
                    </a:lnTo>
                    <a:lnTo>
                      <a:pt x="80" y="23"/>
                    </a:lnTo>
                    <a:lnTo>
                      <a:pt x="80" y="23"/>
                    </a:lnTo>
                    <a:lnTo>
                      <a:pt x="78" y="23"/>
                    </a:lnTo>
                    <a:lnTo>
                      <a:pt x="78" y="23"/>
                    </a:lnTo>
                    <a:lnTo>
                      <a:pt x="75" y="23"/>
                    </a:lnTo>
                    <a:lnTo>
                      <a:pt x="75" y="23"/>
                    </a:lnTo>
                    <a:lnTo>
                      <a:pt x="75" y="23"/>
                    </a:lnTo>
                    <a:lnTo>
                      <a:pt x="73" y="23"/>
                    </a:lnTo>
                    <a:lnTo>
                      <a:pt x="73" y="23"/>
                    </a:lnTo>
                    <a:lnTo>
                      <a:pt x="71" y="23"/>
                    </a:lnTo>
                    <a:lnTo>
                      <a:pt x="71" y="23"/>
                    </a:lnTo>
                    <a:lnTo>
                      <a:pt x="71" y="23"/>
                    </a:lnTo>
                    <a:lnTo>
                      <a:pt x="71" y="23"/>
                    </a:lnTo>
                    <a:lnTo>
                      <a:pt x="68" y="23"/>
                    </a:lnTo>
                    <a:lnTo>
                      <a:pt x="68" y="23"/>
                    </a:lnTo>
                    <a:lnTo>
                      <a:pt x="68" y="23"/>
                    </a:lnTo>
                    <a:lnTo>
                      <a:pt x="66" y="23"/>
                    </a:lnTo>
                    <a:lnTo>
                      <a:pt x="66" y="23"/>
                    </a:lnTo>
                    <a:lnTo>
                      <a:pt x="63" y="23"/>
                    </a:lnTo>
                    <a:lnTo>
                      <a:pt x="63" y="23"/>
                    </a:lnTo>
                    <a:lnTo>
                      <a:pt x="63" y="23"/>
                    </a:lnTo>
                    <a:lnTo>
                      <a:pt x="61" y="23"/>
                    </a:lnTo>
                    <a:lnTo>
                      <a:pt x="61" y="23"/>
                    </a:lnTo>
                    <a:lnTo>
                      <a:pt x="61" y="23"/>
                    </a:lnTo>
                    <a:lnTo>
                      <a:pt x="59" y="23"/>
                    </a:lnTo>
                    <a:lnTo>
                      <a:pt x="59" y="23"/>
                    </a:lnTo>
                    <a:lnTo>
                      <a:pt x="56" y="23"/>
                    </a:lnTo>
                    <a:lnTo>
                      <a:pt x="56" y="23"/>
                    </a:lnTo>
                    <a:lnTo>
                      <a:pt x="56" y="23"/>
                    </a:lnTo>
                    <a:lnTo>
                      <a:pt x="54" y="23"/>
                    </a:lnTo>
                    <a:lnTo>
                      <a:pt x="54" y="23"/>
                    </a:lnTo>
                    <a:lnTo>
                      <a:pt x="54" y="23"/>
                    </a:lnTo>
                    <a:lnTo>
                      <a:pt x="52" y="23"/>
                    </a:lnTo>
                    <a:lnTo>
                      <a:pt x="52" y="23"/>
                    </a:lnTo>
                    <a:lnTo>
                      <a:pt x="52" y="23"/>
                    </a:lnTo>
                    <a:lnTo>
                      <a:pt x="49" y="23"/>
                    </a:lnTo>
                    <a:lnTo>
                      <a:pt x="49" y="23"/>
                    </a:lnTo>
                    <a:lnTo>
                      <a:pt x="49" y="23"/>
                    </a:lnTo>
                    <a:lnTo>
                      <a:pt x="47" y="23"/>
                    </a:lnTo>
                    <a:lnTo>
                      <a:pt x="47" y="23"/>
                    </a:lnTo>
                    <a:lnTo>
                      <a:pt x="47" y="23"/>
                    </a:lnTo>
                    <a:lnTo>
                      <a:pt x="44" y="23"/>
                    </a:lnTo>
                    <a:lnTo>
                      <a:pt x="44" y="23"/>
                    </a:lnTo>
                    <a:lnTo>
                      <a:pt x="42" y="23"/>
                    </a:lnTo>
                    <a:lnTo>
                      <a:pt x="42" y="23"/>
                    </a:lnTo>
                    <a:lnTo>
                      <a:pt x="42" y="23"/>
                    </a:lnTo>
                    <a:lnTo>
                      <a:pt x="42" y="21"/>
                    </a:lnTo>
                    <a:lnTo>
                      <a:pt x="40" y="21"/>
                    </a:lnTo>
                    <a:lnTo>
                      <a:pt x="40" y="21"/>
                    </a:lnTo>
                    <a:lnTo>
                      <a:pt x="37" y="21"/>
                    </a:lnTo>
                    <a:lnTo>
                      <a:pt x="37" y="21"/>
                    </a:lnTo>
                    <a:lnTo>
                      <a:pt x="37" y="21"/>
                    </a:lnTo>
                    <a:lnTo>
                      <a:pt x="37" y="21"/>
                    </a:lnTo>
                    <a:lnTo>
                      <a:pt x="37" y="19"/>
                    </a:lnTo>
                    <a:lnTo>
                      <a:pt x="35" y="19"/>
                    </a:lnTo>
                    <a:lnTo>
                      <a:pt x="35" y="19"/>
                    </a:lnTo>
                    <a:lnTo>
                      <a:pt x="35" y="19"/>
                    </a:lnTo>
                    <a:lnTo>
                      <a:pt x="33" y="19"/>
                    </a:lnTo>
                    <a:lnTo>
                      <a:pt x="33" y="19"/>
                    </a:lnTo>
                    <a:lnTo>
                      <a:pt x="33" y="19"/>
                    </a:lnTo>
                    <a:lnTo>
                      <a:pt x="30" y="19"/>
                    </a:lnTo>
                    <a:lnTo>
                      <a:pt x="30" y="19"/>
                    </a:lnTo>
                    <a:lnTo>
                      <a:pt x="30" y="16"/>
                    </a:lnTo>
                    <a:lnTo>
                      <a:pt x="30" y="16"/>
                    </a:lnTo>
                    <a:lnTo>
                      <a:pt x="28" y="16"/>
                    </a:lnTo>
                    <a:lnTo>
                      <a:pt x="28" y="16"/>
                    </a:lnTo>
                    <a:lnTo>
                      <a:pt x="28" y="16"/>
                    </a:lnTo>
                    <a:lnTo>
                      <a:pt x="26" y="16"/>
                    </a:lnTo>
                    <a:lnTo>
                      <a:pt x="26" y="16"/>
                    </a:lnTo>
                    <a:lnTo>
                      <a:pt x="23" y="16"/>
                    </a:lnTo>
                    <a:lnTo>
                      <a:pt x="23" y="16"/>
                    </a:lnTo>
                    <a:lnTo>
                      <a:pt x="23" y="16"/>
                    </a:lnTo>
                    <a:lnTo>
                      <a:pt x="21" y="16"/>
                    </a:lnTo>
                    <a:lnTo>
                      <a:pt x="21" y="16"/>
                    </a:lnTo>
                    <a:lnTo>
                      <a:pt x="21" y="16"/>
                    </a:lnTo>
                    <a:lnTo>
                      <a:pt x="21" y="16"/>
                    </a:lnTo>
                    <a:lnTo>
                      <a:pt x="18" y="16"/>
                    </a:lnTo>
                    <a:lnTo>
                      <a:pt x="18" y="16"/>
                    </a:lnTo>
                    <a:lnTo>
                      <a:pt x="16" y="16"/>
                    </a:lnTo>
                    <a:lnTo>
                      <a:pt x="16" y="16"/>
                    </a:lnTo>
                    <a:lnTo>
                      <a:pt x="16" y="16"/>
                    </a:lnTo>
                    <a:lnTo>
                      <a:pt x="16" y="16"/>
                    </a:lnTo>
                    <a:lnTo>
                      <a:pt x="14" y="16"/>
                    </a:lnTo>
                    <a:lnTo>
                      <a:pt x="14" y="16"/>
                    </a:lnTo>
                    <a:lnTo>
                      <a:pt x="14" y="14"/>
                    </a:lnTo>
                    <a:lnTo>
                      <a:pt x="14" y="14"/>
                    </a:lnTo>
                    <a:lnTo>
                      <a:pt x="11" y="14"/>
                    </a:lnTo>
                    <a:lnTo>
                      <a:pt x="11" y="14"/>
                    </a:lnTo>
                    <a:lnTo>
                      <a:pt x="9" y="14"/>
                    </a:lnTo>
                    <a:lnTo>
                      <a:pt x="9" y="14"/>
                    </a:lnTo>
                    <a:lnTo>
                      <a:pt x="9" y="14"/>
                    </a:lnTo>
                    <a:lnTo>
                      <a:pt x="9" y="14"/>
                    </a:lnTo>
                    <a:lnTo>
                      <a:pt x="7" y="14"/>
                    </a:lnTo>
                    <a:lnTo>
                      <a:pt x="7" y="14"/>
                    </a:lnTo>
                    <a:lnTo>
                      <a:pt x="7" y="14"/>
                    </a:lnTo>
                    <a:lnTo>
                      <a:pt x="4" y="14"/>
                    </a:lnTo>
                    <a:lnTo>
                      <a:pt x="4" y="14"/>
                    </a:lnTo>
                    <a:lnTo>
                      <a:pt x="2" y="14"/>
                    </a:lnTo>
                    <a:lnTo>
                      <a:pt x="2" y="11"/>
                    </a:lnTo>
                    <a:lnTo>
                      <a:pt x="2" y="11"/>
                    </a:lnTo>
                    <a:lnTo>
                      <a:pt x="2" y="11"/>
                    </a:lnTo>
                    <a:lnTo>
                      <a:pt x="0" y="11"/>
                    </a:lnTo>
                    <a:lnTo>
                      <a:pt x="0" y="11"/>
                    </a:lnTo>
                    <a:lnTo>
                      <a:pt x="0" y="11"/>
                    </a:lnTo>
                    <a:lnTo>
                      <a:pt x="0" y="9"/>
                    </a:lnTo>
                    <a:lnTo>
                      <a:pt x="0" y="9"/>
                    </a:lnTo>
                    <a:lnTo>
                      <a:pt x="0" y="9"/>
                    </a:lnTo>
                    <a:lnTo>
                      <a:pt x="2" y="9"/>
                    </a:lnTo>
                    <a:lnTo>
                      <a:pt x="2" y="7"/>
                    </a:lnTo>
                    <a:lnTo>
                      <a:pt x="0" y="7"/>
                    </a:lnTo>
                    <a:lnTo>
                      <a:pt x="0" y="7"/>
                    </a:lnTo>
                    <a:lnTo>
                      <a:pt x="0" y="7"/>
                    </a:lnTo>
                    <a:lnTo>
                      <a:pt x="2" y="7"/>
                    </a:lnTo>
                    <a:lnTo>
                      <a:pt x="2" y="4"/>
                    </a:lnTo>
                    <a:lnTo>
                      <a:pt x="2" y="4"/>
                    </a:lnTo>
                    <a:lnTo>
                      <a:pt x="2" y="4"/>
                    </a:lnTo>
                    <a:lnTo>
                      <a:pt x="4" y="4"/>
                    </a:lnTo>
                    <a:lnTo>
                      <a:pt x="4" y="4"/>
                    </a:lnTo>
                    <a:lnTo>
                      <a:pt x="4" y="2"/>
                    </a:lnTo>
                    <a:lnTo>
                      <a:pt x="4" y="2"/>
                    </a:lnTo>
                    <a:lnTo>
                      <a:pt x="4" y="2"/>
                    </a:lnTo>
                    <a:lnTo>
                      <a:pt x="4" y="0"/>
                    </a:lnTo>
                    <a:lnTo>
                      <a:pt x="7" y="0"/>
                    </a:lnTo>
                    <a:lnTo>
                      <a:pt x="7" y="0"/>
                    </a:lnTo>
                    <a:lnTo>
                      <a:pt x="7" y="0"/>
                    </a:lnTo>
                    <a:lnTo>
                      <a:pt x="9"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0" name="Freeform 52"/>
              <p:cNvSpPr>
                <a:spLocks/>
              </p:cNvSpPr>
              <p:nvPr/>
            </p:nvSpPr>
            <p:spPr bwMode="auto">
              <a:xfrm>
                <a:off x="3970" y="834"/>
                <a:ext cx="104" cy="23"/>
              </a:xfrm>
              <a:custGeom>
                <a:avLst/>
                <a:gdLst/>
                <a:ahLst/>
                <a:cxnLst>
                  <a:cxn ang="0">
                    <a:pos x="11" y="2"/>
                  </a:cxn>
                  <a:cxn ang="0">
                    <a:pos x="14" y="4"/>
                  </a:cxn>
                  <a:cxn ang="0">
                    <a:pos x="11" y="7"/>
                  </a:cxn>
                  <a:cxn ang="0">
                    <a:pos x="16" y="7"/>
                  </a:cxn>
                  <a:cxn ang="0">
                    <a:pos x="21" y="7"/>
                  </a:cxn>
                  <a:cxn ang="0">
                    <a:pos x="23" y="7"/>
                  </a:cxn>
                  <a:cxn ang="0">
                    <a:pos x="26" y="4"/>
                  </a:cxn>
                  <a:cxn ang="0">
                    <a:pos x="30" y="4"/>
                  </a:cxn>
                  <a:cxn ang="0">
                    <a:pos x="35" y="4"/>
                  </a:cxn>
                  <a:cxn ang="0">
                    <a:pos x="37" y="7"/>
                  </a:cxn>
                  <a:cxn ang="0">
                    <a:pos x="42" y="7"/>
                  </a:cxn>
                  <a:cxn ang="0">
                    <a:pos x="47" y="7"/>
                  </a:cxn>
                  <a:cxn ang="0">
                    <a:pos x="52" y="7"/>
                  </a:cxn>
                  <a:cxn ang="0">
                    <a:pos x="52" y="9"/>
                  </a:cxn>
                  <a:cxn ang="0">
                    <a:pos x="54" y="11"/>
                  </a:cxn>
                  <a:cxn ang="0">
                    <a:pos x="59" y="9"/>
                  </a:cxn>
                  <a:cxn ang="0">
                    <a:pos x="63" y="9"/>
                  </a:cxn>
                  <a:cxn ang="0">
                    <a:pos x="66" y="9"/>
                  </a:cxn>
                  <a:cxn ang="0">
                    <a:pos x="71" y="9"/>
                  </a:cxn>
                  <a:cxn ang="0">
                    <a:pos x="75" y="9"/>
                  </a:cxn>
                  <a:cxn ang="0">
                    <a:pos x="80" y="9"/>
                  </a:cxn>
                  <a:cxn ang="0">
                    <a:pos x="82" y="9"/>
                  </a:cxn>
                  <a:cxn ang="0">
                    <a:pos x="87" y="11"/>
                  </a:cxn>
                  <a:cxn ang="0">
                    <a:pos x="89" y="11"/>
                  </a:cxn>
                  <a:cxn ang="0">
                    <a:pos x="94" y="14"/>
                  </a:cxn>
                  <a:cxn ang="0">
                    <a:pos x="97" y="11"/>
                  </a:cxn>
                  <a:cxn ang="0">
                    <a:pos x="101" y="11"/>
                  </a:cxn>
                  <a:cxn ang="0">
                    <a:pos x="101" y="14"/>
                  </a:cxn>
                  <a:cxn ang="0">
                    <a:pos x="99" y="16"/>
                  </a:cxn>
                  <a:cxn ang="0">
                    <a:pos x="97" y="19"/>
                  </a:cxn>
                  <a:cxn ang="0">
                    <a:pos x="94" y="21"/>
                  </a:cxn>
                  <a:cxn ang="0">
                    <a:pos x="89" y="21"/>
                  </a:cxn>
                  <a:cxn ang="0">
                    <a:pos x="85" y="21"/>
                  </a:cxn>
                  <a:cxn ang="0">
                    <a:pos x="80" y="21"/>
                  </a:cxn>
                  <a:cxn ang="0">
                    <a:pos x="78" y="23"/>
                  </a:cxn>
                  <a:cxn ang="0">
                    <a:pos x="73" y="23"/>
                  </a:cxn>
                  <a:cxn ang="0">
                    <a:pos x="68" y="23"/>
                  </a:cxn>
                  <a:cxn ang="0">
                    <a:pos x="63" y="23"/>
                  </a:cxn>
                  <a:cxn ang="0">
                    <a:pos x="61" y="23"/>
                  </a:cxn>
                  <a:cxn ang="0">
                    <a:pos x="56" y="23"/>
                  </a:cxn>
                  <a:cxn ang="0">
                    <a:pos x="52" y="23"/>
                  </a:cxn>
                  <a:cxn ang="0">
                    <a:pos x="47" y="23"/>
                  </a:cxn>
                  <a:cxn ang="0">
                    <a:pos x="42" y="23"/>
                  </a:cxn>
                  <a:cxn ang="0">
                    <a:pos x="40" y="21"/>
                  </a:cxn>
                  <a:cxn ang="0">
                    <a:pos x="37" y="19"/>
                  </a:cxn>
                  <a:cxn ang="0">
                    <a:pos x="33" y="19"/>
                  </a:cxn>
                  <a:cxn ang="0">
                    <a:pos x="30" y="16"/>
                  </a:cxn>
                  <a:cxn ang="0">
                    <a:pos x="26" y="16"/>
                  </a:cxn>
                  <a:cxn ang="0">
                    <a:pos x="21" y="16"/>
                  </a:cxn>
                  <a:cxn ang="0">
                    <a:pos x="16" y="16"/>
                  </a:cxn>
                  <a:cxn ang="0">
                    <a:pos x="14" y="16"/>
                  </a:cxn>
                  <a:cxn ang="0">
                    <a:pos x="9" y="14"/>
                  </a:cxn>
                  <a:cxn ang="0">
                    <a:pos x="7" y="14"/>
                  </a:cxn>
                  <a:cxn ang="0">
                    <a:pos x="2" y="11"/>
                  </a:cxn>
                  <a:cxn ang="0">
                    <a:pos x="0" y="11"/>
                  </a:cxn>
                  <a:cxn ang="0">
                    <a:pos x="2" y="7"/>
                  </a:cxn>
                  <a:cxn ang="0">
                    <a:pos x="2" y="4"/>
                  </a:cxn>
                  <a:cxn ang="0">
                    <a:pos x="4" y="2"/>
                  </a:cxn>
                  <a:cxn ang="0">
                    <a:pos x="7" y="0"/>
                  </a:cxn>
                </a:cxnLst>
                <a:rect l="0" t="0" r="r" b="b"/>
                <a:pathLst>
                  <a:path w="104" h="23">
                    <a:moveTo>
                      <a:pt x="9" y="0"/>
                    </a:moveTo>
                    <a:lnTo>
                      <a:pt x="9" y="2"/>
                    </a:lnTo>
                    <a:lnTo>
                      <a:pt x="9" y="2"/>
                    </a:lnTo>
                    <a:lnTo>
                      <a:pt x="9" y="2"/>
                    </a:lnTo>
                    <a:lnTo>
                      <a:pt x="11" y="2"/>
                    </a:lnTo>
                    <a:lnTo>
                      <a:pt x="11" y="2"/>
                    </a:lnTo>
                    <a:lnTo>
                      <a:pt x="11" y="2"/>
                    </a:lnTo>
                    <a:lnTo>
                      <a:pt x="14" y="2"/>
                    </a:lnTo>
                    <a:lnTo>
                      <a:pt x="14" y="4"/>
                    </a:lnTo>
                    <a:lnTo>
                      <a:pt x="14" y="4"/>
                    </a:lnTo>
                    <a:lnTo>
                      <a:pt x="11" y="4"/>
                    </a:lnTo>
                    <a:lnTo>
                      <a:pt x="11" y="4"/>
                    </a:lnTo>
                    <a:lnTo>
                      <a:pt x="11" y="7"/>
                    </a:lnTo>
                    <a:lnTo>
                      <a:pt x="11" y="7"/>
                    </a:lnTo>
                    <a:lnTo>
                      <a:pt x="11" y="7"/>
                    </a:lnTo>
                    <a:lnTo>
                      <a:pt x="14" y="7"/>
                    </a:lnTo>
                    <a:lnTo>
                      <a:pt x="14" y="7"/>
                    </a:lnTo>
                    <a:lnTo>
                      <a:pt x="14" y="7"/>
                    </a:lnTo>
                    <a:lnTo>
                      <a:pt x="16" y="7"/>
                    </a:lnTo>
                    <a:lnTo>
                      <a:pt x="16" y="7"/>
                    </a:lnTo>
                    <a:lnTo>
                      <a:pt x="16" y="7"/>
                    </a:lnTo>
                    <a:lnTo>
                      <a:pt x="16" y="7"/>
                    </a:lnTo>
                    <a:lnTo>
                      <a:pt x="18" y="7"/>
                    </a:lnTo>
                    <a:lnTo>
                      <a:pt x="18" y="7"/>
                    </a:lnTo>
                    <a:lnTo>
                      <a:pt x="21" y="7"/>
                    </a:lnTo>
                    <a:lnTo>
                      <a:pt x="21" y="7"/>
                    </a:lnTo>
                    <a:lnTo>
                      <a:pt x="21" y="7"/>
                    </a:lnTo>
                    <a:lnTo>
                      <a:pt x="21" y="7"/>
                    </a:lnTo>
                    <a:lnTo>
                      <a:pt x="21" y="7"/>
                    </a:lnTo>
                    <a:lnTo>
                      <a:pt x="23" y="7"/>
                    </a:lnTo>
                    <a:lnTo>
                      <a:pt x="23" y="7"/>
                    </a:lnTo>
                    <a:lnTo>
                      <a:pt x="23" y="7"/>
                    </a:lnTo>
                    <a:lnTo>
                      <a:pt x="23" y="4"/>
                    </a:lnTo>
                    <a:lnTo>
                      <a:pt x="26" y="4"/>
                    </a:lnTo>
                    <a:lnTo>
                      <a:pt x="26" y="4"/>
                    </a:lnTo>
                    <a:lnTo>
                      <a:pt x="28" y="4"/>
                    </a:lnTo>
                    <a:lnTo>
                      <a:pt x="28" y="4"/>
                    </a:lnTo>
                    <a:lnTo>
                      <a:pt x="28" y="4"/>
                    </a:lnTo>
                    <a:lnTo>
                      <a:pt x="30" y="4"/>
                    </a:lnTo>
                    <a:lnTo>
                      <a:pt x="30" y="4"/>
                    </a:lnTo>
                    <a:lnTo>
                      <a:pt x="30" y="4"/>
                    </a:lnTo>
                    <a:lnTo>
                      <a:pt x="33" y="4"/>
                    </a:lnTo>
                    <a:lnTo>
                      <a:pt x="33" y="4"/>
                    </a:lnTo>
                    <a:lnTo>
                      <a:pt x="35" y="4"/>
                    </a:lnTo>
                    <a:lnTo>
                      <a:pt x="35" y="4"/>
                    </a:lnTo>
                    <a:lnTo>
                      <a:pt x="35" y="4"/>
                    </a:lnTo>
                    <a:lnTo>
                      <a:pt x="35" y="7"/>
                    </a:lnTo>
                    <a:lnTo>
                      <a:pt x="37" y="7"/>
                    </a:lnTo>
                    <a:lnTo>
                      <a:pt x="37" y="7"/>
                    </a:lnTo>
                    <a:lnTo>
                      <a:pt x="37" y="7"/>
                    </a:lnTo>
                    <a:lnTo>
                      <a:pt x="40" y="7"/>
                    </a:lnTo>
                    <a:lnTo>
                      <a:pt x="40" y="7"/>
                    </a:lnTo>
                    <a:lnTo>
                      <a:pt x="42" y="7"/>
                    </a:lnTo>
                    <a:lnTo>
                      <a:pt x="42" y="7"/>
                    </a:lnTo>
                    <a:lnTo>
                      <a:pt x="42" y="7"/>
                    </a:lnTo>
                    <a:lnTo>
                      <a:pt x="44" y="7"/>
                    </a:lnTo>
                    <a:lnTo>
                      <a:pt x="44" y="7"/>
                    </a:lnTo>
                    <a:lnTo>
                      <a:pt x="47" y="7"/>
                    </a:lnTo>
                    <a:lnTo>
                      <a:pt x="47" y="7"/>
                    </a:lnTo>
                    <a:lnTo>
                      <a:pt x="47" y="7"/>
                    </a:lnTo>
                    <a:lnTo>
                      <a:pt x="49" y="7"/>
                    </a:lnTo>
                    <a:lnTo>
                      <a:pt x="49" y="7"/>
                    </a:lnTo>
                    <a:lnTo>
                      <a:pt x="49" y="7"/>
                    </a:lnTo>
                    <a:lnTo>
                      <a:pt x="52" y="7"/>
                    </a:lnTo>
                    <a:lnTo>
                      <a:pt x="52" y="7"/>
                    </a:lnTo>
                    <a:lnTo>
                      <a:pt x="52" y="7"/>
                    </a:lnTo>
                    <a:lnTo>
                      <a:pt x="52" y="7"/>
                    </a:lnTo>
                    <a:lnTo>
                      <a:pt x="52" y="7"/>
                    </a:lnTo>
                    <a:lnTo>
                      <a:pt x="52" y="9"/>
                    </a:lnTo>
                    <a:lnTo>
                      <a:pt x="52" y="9"/>
                    </a:lnTo>
                    <a:lnTo>
                      <a:pt x="52" y="9"/>
                    </a:lnTo>
                    <a:lnTo>
                      <a:pt x="52" y="11"/>
                    </a:lnTo>
                    <a:lnTo>
                      <a:pt x="54" y="11"/>
                    </a:lnTo>
                    <a:lnTo>
                      <a:pt x="54" y="11"/>
                    </a:lnTo>
                    <a:lnTo>
                      <a:pt x="54" y="11"/>
                    </a:lnTo>
                    <a:lnTo>
                      <a:pt x="56" y="11"/>
                    </a:lnTo>
                    <a:lnTo>
                      <a:pt x="56" y="11"/>
                    </a:lnTo>
                    <a:lnTo>
                      <a:pt x="56" y="11"/>
                    </a:lnTo>
                    <a:lnTo>
                      <a:pt x="56" y="9"/>
                    </a:lnTo>
                    <a:lnTo>
                      <a:pt x="59" y="9"/>
                    </a:lnTo>
                    <a:lnTo>
                      <a:pt x="59" y="9"/>
                    </a:lnTo>
                    <a:lnTo>
                      <a:pt x="61" y="9"/>
                    </a:lnTo>
                    <a:lnTo>
                      <a:pt x="61" y="9"/>
                    </a:lnTo>
                    <a:lnTo>
                      <a:pt x="61" y="9"/>
                    </a:lnTo>
                    <a:lnTo>
                      <a:pt x="63" y="9"/>
                    </a:lnTo>
                    <a:lnTo>
                      <a:pt x="63" y="9"/>
                    </a:lnTo>
                    <a:lnTo>
                      <a:pt x="63" y="9"/>
                    </a:lnTo>
                    <a:lnTo>
                      <a:pt x="63" y="9"/>
                    </a:lnTo>
                    <a:lnTo>
                      <a:pt x="66" y="9"/>
                    </a:lnTo>
                    <a:lnTo>
                      <a:pt x="66" y="9"/>
                    </a:lnTo>
                    <a:lnTo>
                      <a:pt x="68" y="9"/>
                    </a:lnTo>
                    <a:lnTo>
                      <a:pt x="68" y="9"/>
                    </a:lnTo>
                    <a:lnTo>
                      <a:pt x="68" y="9"/>
                    </a:lnTo>
                    <a:lnTo>
                      <a:pt x="71" y="9"/>
                    </a:lnTo>
                    <a:lnTo>
                      <a:pt x="71" y="9"/>
                    </a:lnTo>
                    <a:lnTo>
                      <a:pt x="71" y="9"/>
                    </a:lnTo>
                    <a:lnTo>
                      <a:pt x="71" y="9"/>
                    </a:lnTo>
                    <a:lnTo>
                      <a:pt x="73" y="9"/>
                    </a:lnTo>
                    <a:lnTo>
                      <a:pt x="73" y="9"/>
                    </a:lnTo>
                    <a:lnTo>
                      <a:pt x="75" y="9"/>
                    </a:lnTo>
                    <a:lnTo>
                      <a:pt x="75" y="9"/>
                    </a:lnTo>
                    <a:lnTo>
                      <a:pt x="75" y="9"/>
                    </a:lnTo>
                    <a:lnTo>
                      <a:pt x="78" y="9"/>
                    </a:lnTo>
                    <a:lnTo>
                      <a:pt x="78" y="9"/>
                    </a:lnTo>
                    <a:lnTo>
                      <a:pt x="80" y="9"/>
                    </a:lnTo>
                    <a:lnTo>
                      <a:pt x="80" y="9"/>
                    </a:lnTo>
                    <a:lnTo>
                      <a:pt x="80" y="9"/>
                    </a:lnTo>
                    <a:lnTo>
                      <a:pt x="82" y="9"/>
                    </a:lnTo>
                    <a:lnTo>
                      <a:pt x="82" y="9"/>
                    </a:lnTo>
                    <a:lnTo>
                      <a:pt x="82" y="9"/>
                    </a:lnTo>
                    <a:lnTo>
                      <a:pt x="85" y="9"/>
                    </a:lnTo>
                    <a:lnTo>
                      <a:pt x="85" y="9"/>
                    </a:lnTo>
                    <a:lnTo>
                      <a:pt x="85" y="11"/>
                    </a:lnTo>
                    <a:lnTo>
                      <a:pt x="87" y="11"/>
                    </a:lnTo>
                    <a:lnTo>
                      <a:pt x="87" y="11"/>
                    </a:lnTo>
                    <a:lnTo>
                      <a:pt x="87" y="11"/>
                    </a:lnTo>
                    <a:lnTo>
                      <a:pt x="89" y="11"/>
                    </a:lnTo>
                    <a:lnTo>
                      <a:pt x="89" y="11"/>
                    </a:lnTo>
                    <a:lnTo>
                      <a:pt x="89" y="11"/>
                    </a:lnTo>
                    <a:lnTo>
                      <a:pt x="89" y="11"/>
                    </a:lnTo>
                    <a:lnTo>
                      <a:pt x="89" y="14"/>
                    </a:lnTo>
                    <a:lnTo>
                      <a:pt x="92" y="14"/>
                    </a:lnTo>
                    <a:lnTo>
                      <a:pt x="92" y="14"/>
                    </a:lnTo>
                    <a:lnTo>
                      <a:pt x="94" y="14"/>
                    </a:lnTo>
                    <a:lnTo>
                      <a:pt x="94" y="14"/>
                    </a:lnTo>
                    <a:lnTo>
                      <a:pt x="94" y="14"/>
                    </a:lnTo>
                    <a:lnTo>
                      <a:pt x="97" y="14"/>
                    </a:lnTo>
                    <a:lnTo>
                      <a:pt x="97" y="11"/>
                    </a:lnTo>
                    <a:lnTo>
                      <a:pt x="97" y="11"/>
                    </a:lnTo>
                    <a:lnTo>
                      <a:pt x="97" y="11"/>
                    </a:lnTo>
                    <a:lnTo>
                      <a:pt x="99" y="11"/>
                    </a:lnTo>
                    <a:lnTo>
                      <a:pt x="99" y="11"/>
                    </a:lnTo>
                    <a:lnTo>
                      <a:pt x="101" y="11"/>
                    </a:lnTo>
                    <a:lnTo>
                      <a:pt x="101" y="11"/>
                    </a:lnTo>
                    <a:lnTo>
                      <a:pt x="101" y="11"/>
                    </a:lnTo>
                    <a:lnTo>
                      <a:pt x="104" y="11"/>
                    </a:lnTo>
                    <a:lnTo>
                      <a:pt x="104" y="14"/>
                    </a:lnTo>
                    <a:lnTo>
                      <a:pt x="104" y="14"/>
                    </a:lnTo>
                    <a:lnTo>
                      <a:pt x="101" y="14"/>
                    </a:lnTo>
                    <a:lnTo>
                      <a:pt x="101" y="14"/>
                    </a:lnTo>
                    <a:lnTo>
                      <a:pt x="101" y="14"/>
                    </a:lnTo>
                    <a:lnTo>
                      <a:pt x="101" y="16"/>
                    </a:lnTo>
                    <a:lnTo>
                      <a:pt x="99" y="16"/>
                    </a:lnTo>
                    <a:lnTo>
                      <a:pt x="99" y="16"/>
                    </a:lnTo>
                    <a:lnTo>
                      <a:pt x="99" y="16"/>
                    </a:lnTo>
                    <a:lnTo>
                      <a:pt x="97" y="16"/>
                    </a:lnTo>
                    <a:lnTo>
                      <a:pt x="97" y="16"/>
                    </a:lnTo>
                    <a:lnTo>
                      <a:pt x="97" y="19"/>
                    </a:lnTo>
                    <a:lnTo>
                      <a:pt x="97" y="19"/>
                    </a:lnTo>
                    <a:lnTo>
                      <a:pt x="97" y="19"/>
                    </a:lnTo>
                    <a:lnTo>
                      <a:pt x="97" y="19"/>
                    </a:lnTo>
                    <a:lnTo>
                      <a:pt x="97" y="21"/>
                    </a:lnTo>
                    <a:lnTo>
                      <a:pt x="94" y="21"/>
                    </a:lnTo>
                    <a:lnTo>
                      <a:pt x="94" y="21"/>
                    </a:lnTo>
                    <a:lnTo>
                      <a:pt x="94" y="21"/>
                    </a:lnTo>
                    <a:lnTo>
                      <a:pt x="92" y="21"/>
                    </a:lnTo>
                    <a:lnTo>
                      <a:pt x="92" y="21"/>
                    </a:lnTo>
                    <a:lnTo>
                      <a:pt x="89" y="21"/>
                    </a:lnTo>
                    <a:lnTo>
                      <a:pt x="89" y="21"/>
                    </a:lnTo>
                    <a:lnTo>
                      <a:pt x="89" y="21"/>
                    </a:lnTo>
                    <a:lnTo>
                      <a:pt x="89" y="21"/>
                    </a:lnTo>
                    <a:lnTo>
                      <a:pt x="87" y="21"/>
                    </a:lnTo>
                    <a:lnTo>
                      <a:pt x="87" y="21"/>
                    </a:lnTo>
                    <a:lnTo>
                      <a:pt x="87" y="21"/>
                    </a:lnTo>
                    <a:lnTo>
                      <a:pt x="85" y="21"/>
                    </a:lnTo>
                    <a:lnTo>
                      <a:pt x="85" y="21"/>
                    </a:lnTo>
                    <a:lnTo>
                      <a:pt x="82" y="21"/>
                    </a:lnTo>
                    <a:lnTo>
                      <a:pt x="82" y="21"/>
                    </a:lnTo>
                    <a:lnTo>
                      <a:pt x="82" y="21"/>
                    </a:lnTo>
                    <a:lnTo>
                      <a:pt x="80" y="21"/>
                    </a:lnTo>
                    <a:lnTo>
                      <a:pt x="80" y="23"/>
                    </a:lnTo>
                    <a:lnTo>
                      <a:pt x="80" y="23"/>
                    </a:lnTo>
                    <a:lnTo>
                      <a:pt x="80" y="23"/>
                    </a:lnTo>
                    <a:lnTo>
                      <a:pt x="78" y="23"/>
                    </a:lnTo>
                    <a:lnTo>
                      <a:pt x="78" y="23"/>
                    </a:lnTo>
                    <a:lnTo>
                      <a:pt x="75" y="23"/>
                    </a:lnTo>
                    <a:lnTo>
                      <a:pt x="75" y="23"/>
                    </a:lnTo>
                    <a:lnTo>
                      <a:pt x="75" y="23"/>
                    </a:lnTo>
                    <a:lnTo>
                      <a:pt x="73" y="23"/>
                    </a:lnTo>
                    <a:lnTo>
                      <a:pt x="73" y="23"/>
                    </a:lnTo>
                    <a:lnTo>
                      <a:pt x="71" y="23"/>
                    </a:lnTo>
                    <a:lnTo>
                      <a:pt x="71" y="23"/>
                    </a:lnTo>
                    <a:lnTo>
                      <a:pt x="71" y="23"/>
                    </a:lnTo>
                    <a:lnTo>
                      <a:pt x="71" y="23"/>
                    </a:lnTo>
                    <a:lnTo>
                      <a:pt x="68" y="23"/>
                    </a:lnTo>
                    <a:lnTo>
                      <a:pt x="68" y="23"/>
                    </a:lnTo>
                    <a:lnTo>
                      <a:pt x="68" y="23"/>
                    </a:lnTo>
                    <a:lnTo>
                      <a:pt x="66" y="23"/>
                    </a:lnTo>
                    <a:lnTo>
                      <a:pt x="66" y="23"/>
                    </a:lnTo>
                    <a:lnTo>
                      <a:pt x="63" y="23"/>
                    </a:lnTo>
                    <a:lnTo>
                      <a:pt x="63" y="23"/>
                    </a:lnTo>
                    <a:lnTo>
                      <a:pt x="63" y="23"/>
                    </a:lnTo>
                    <a:lnTo>
                      <a:pt x="61" y="23"/>
                    </a:lnTo>
                    <a:lnTo>
                      <a:pt x="61" y="23"/>
                    </a:lnTo>
                    <a:lnTo>
                      <a:pt x="61" y="23"/>
                    </a:lnTo>
                    <a:lnTo>
                      <a:pt x="59" y="23"/>
                    </a:lnTo>
                    <a:lnTo>
                      <a:pt x="59" y="23"/>
                    </a:lnTo>
                    <a:lnTo>
                      <a:pt x="56" y="23"/>
                    </a:lnTo>
                    <a:lnTo>
                      <a:pt x="56" y="23"/>
                    </a:lnTo>
                    <a:lnTo>
                      <a:pt x="56" y="23"/>
                    </a:lnTo>
                    <a:lnTo>
                      <a:pt x="54" y="23"/>
                    </a:lnTo>
                    <a:lnTo>
                      <a:pt x="54" y="23"/>
                    </a:lnTo>
                    <a:lnTo>
                      <a:pt x="54" y="23"/>
                    </a:lnTo>
                    <a:lnTo>
                      <a:pt x="52" y="23"/>
                    </a:lnTo>
                    <a:lnTo>
                      <a:pt x="52" y="23"/>
                    </a:lnTo>
                    <a:lnTo>
                      <a:pt x="52" y="23"/>
                    </a:lnTo>
                    <a:lnTo>
                      <a:pt x="49" y="23"/>
                    </a:lnTo>
                    <a:lnTo>
                      <a:pt x="49" y="23"/>
                    </a:lnTo>
                    <a:lnTo>
                      <a:pt x="49" y="23"/>
                    </a:lnTo>
                    <a:lnTo>
                      <a:pt x="47" y="23"/>
                    </a:lnTo>
                    <a:lnTo>
                      <a:pt x="47" y="23"/>
                    </a:lnTo>
                    <a:lnTo>
                      <a:pt x="47" y="23"/>
                    </a:lnTo>
                    <a:lnTo>
                      <a:pt x="44" y="23"/>
                    </a:lnTo>
                    <a:lnTo>
                      <a:pt x="44" y="23"/>
                    </a:lnTo>
                    <a:lnTo>
                      <a:pt x="42" y="23"/>
                    </a:lnTo>
                    <a:lnTo>
                      <a:pt x="42" y="23"/>
                    </a:lnTo>
                    <a:lnTo>
                      <a:pt x="42" y="23"/>
                    </a:lnTo>
                    <a:lnTo>
                      <a:pt x="42" y="21"/>
                    </a:lnTo>
                    <a:lnTo>
                      <a:pt x="40" y="21"/>
                    </a:lnTo>
                    <a:lnTo>
                      <a:pt x="40" y="21"/>
                    </a:lnTo>
                    <a:lnTo>
                      <a:pt x="37" y="21"/>
                    </a:lnTo>
                    <a:lnTo>
                      <a:pt x="37" y="21"/>
                    </a:lnTo>
                    <a:lnTo>
                      <a:pt x="37" y="21"/>
                    </a:lnTo>
                    <a:lnTo>
                      <a:pt x="37" y="21"/>
                    </a:lnTo>
                    <a:lnTo>
                      <a:pt x="37" y="19"/>
                    </a:lnTo>
                    <a:lnTo>
                      <a:pt x="35" y="19"/>
                    </a:lnTo>
                    <a:lnTo>
                      <a:pt x="35" y="19"/>
                    </a:lnTo>
                    <a:lnTo>
                      <a:pt x="35" y="19"/>
                    </a:lnTo>
                    <a:lnTo>
                      <a:pt x="33" y="19"/>
                    </a:lnTo>
                    <a:lnTo>
                      <a:pt x="33" y="19"/>
                    </a:lnTo>
                    <a:lnTo>
                      <a:pt x="33" y="19"/>
                    </a:lnTo>
                    <a:lnTo>
                      <a:pt x="30" y="19"/>
                    </a:lnTo>
                    <a:lnTo>
                      <a:pt x="30" y="19"/>
                    </a:lnTo>
                    <a:lnTo>
                      <a:pt x="30" y="16"/>
                    </a:lnTo>
                    <a:lnTo>
                      <a:pt x="30" y="16"/>
                    </a:lnTo>
                    <a:lnTo>
                      <a:pt x="28" y="16"/>
                    </a:lnTo>
                    <a:lnTo>
                      <a:pt x="28" y="16"/>
                    </a:lnTo>
                    <a:lnTo>
                      <a:pt x="28" y="16"/>
                    </a:lnTo>
                    <a:lnTo>
                      <a:pt x="26" y="16"/>
                    </a:lnTo>
                    <a:lnTo>
                      <a:pt x="26" y="16"/>
                    </a:lnTo>
                    <a:lnTo>
                      <a:pt x="23" y="16"/>
                    </a:lnTo>
                    <a:lnTo>
                      <a:pt x="23" y="16"/>
                    </a:lnTo>
                    <a:lnTo>
                      <a:pt x="23" y="16"/>
                    </a:lnTo>
                    <a:lnTo>
                      <a:pt x="21" y="16"/>
                    </a:lnTo>
                    <a:lnTo>
                      <a:pt x="21" y="16"/>
                    </a:lnTo>
                    <a:lnTo>
                      <a:pt x="21" y="16"/>
                    </a:lnTo>
                    <a:lnTo>
                      <a:pt x="21" y="16"/>
                    </a:lnTo>
                    <a:lnTo>
                      <a:pt x="18" y="16"/>
                    </a:lnTo>
                    <a:lnTo>
                      <a:pt x="18" y="16"/>
                    </a:lnTo>
                    <a:lnTo>
                      <a:pt x="16" y="16"/>
                    </a:lnTo>
                    <a:lnTo>
                      <a:pt x="16" y="16"/>
                    </a:lnTo>
                    <a:lnTo>
                      <a:pt x="16" y="16"/>
                    </a:lnTo>
                    <a:lnTo>
                      <a:pt x="16" y="16"/>
                    </a:lnTo>
                    <a:lnTo>
                      <a:pt x="14" y="16"/>
                    </a:lnTo>
                    <a:lnTo>
                      <a:pt x="14" y="16"/>
                    </a:lnTo>
                    <a:lnTo>
                      <a:pt x="14" y="14"/>
                    </a:lnTo>
                    <a:lnTo>
                      <a:pt x="14" y="14"/>
                    </a:lnTo>
                    <a:lnTo>
                      <a:pt x="11" y="14"/>
                    </a:lnTo>
                    <a:lnTo>
                      <a:pt x="11" y="14"/>
                    </a:lnTo>
                    <a:lnTo>
                      <a:pt x="9" y="14"/>
                    </a:lnTo>
                    <a:lnTo>
                      <a:pt x="9" y="14"/>
                    </a:lnTo>
                    <a:lnTo>
                      <a:pt x="9" y="14"/>
                    </a:lnTo>
                    <a:lnTo>
                      <a:pt x="9" y="14"/>
                    </a:lnTo>
                    <a:lnTo>
                      <a:pt x="7" y="14"/>
                    </a:lnTo>
                    <a:lnTo>
                      <a:pt x="7" y="14"/>
                    </a:lnTo>
                    <a:lnTo>
                      <a:pt x="7" y="14"/>
                    </a:lnTo>
                    <a:lnTo>
                      <a:pt x="4" y="14"/>
                    </a:lnTo>
                    <a:lnTo>
                      <a:pt x="4" y="14"/>
                    </a:lnTo>
                    <a:lnTo>
                      <a:pt x="2" y="14"/>
                    </a:lnTo>
                    <a:lnTo>
                      <a:pt x="2" y="11"/>
                    </a:lnTo>
                    <a:lnTo>
                      <a:pt x="2" y="11"/>
                    </a:lnTo>
                    <a:lnTo>
                      <a:pt x="2" y="11"/>
                    </a:lnTo>
                    <a:lnTo>
                      <a:pt x="0" y="11"/>
                    </a:lnTo>
                    <a:lnTo>
                      <a:pt x="0" y="11"/>
                    </a:lnTo>
                    <a:lnTo>
                      <a:pt x="0" y="11"/>
                    </a:lnTo>
                    <a:lnTo>
                      <a:pt x="0" y="9"/>
                    </a:lnTo>
                    <a:lnTo>
                      <a:pt x="0" y="9"/>
                    </a:lnTo>
                    <a:lnTo>
                      <a:pt x="0" y="9"/>
                    </a:lnTo>
                    <a:lnTo>
                      <a:pt x="2" y="9"/>
                    </a:lnTo>
                    <a:lnTo>
                      <a:pt x="2" y="7"/>
                    </a:lnTo>
                    <a:lnTo>
                      <a:pt x="0" y="7"/>
                    </a:lnTo>
                    <a:lnTo>
                      <a:pt x="0" y="7"/>
                    </a:lnTo>
                    <a:lnTo>
                      <a:pt x="0" y="7"/>
                    </a:lnTo>
                    <a:lnTo>
                      <a:pt x="2" y="7"/>
                    </a:lnTo>
                    <a:lnTo>
                      <a:pt x="2" y="4"/>
                    </a:lnTo>
                    <a:lnTo>
                      <a:pt x="2" y="4"/>
                    </a:lnTo>
                    <a:lnTo>
                      <a:pt x="2" y="4"/>
                    </a:lnTo>
                    <a:lnTo>
                      <a:pt x="4" y="4"/>
                    </a:lnTo>
                    <a:lnTo>
                      <a:pt x="4" y="4"/>
                    </a:lnTo>
                    <a:lnTo>
                      <a:pt x="4" y="2"/>
                    </a:lnTo>
                    <a:lnTo>
                      <a:pt x="4" y="2"/>
                    </a:lnTo>
                    <a:lnTo>
                      <a:pt x="4" y="2"/>
                    </a:lnTo>
                    <a:lnTo>
                      <a:pt x="4" y="0"/>
                    </a:lnTo>
                    <a:lnTo>
                      <a:pt x="7" y="0"/>
                    </a:lnTo>
                    <a:lnTo>
                      <a:pt x="7" y="0"/>
                    </a:lnTo>
                    <a:lnTo>
                      <a:pt x="7" y="0"/>
                    </a:lnTo>
                    <a:lnTo>
                      <a:pt x="9"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1" name="Freeform 53"/>
              <p:cNvSpPr>
                <a:spLocks/>
              </p:cNvSpPr>
              <p:nvPr/>
            </p:nvSpPr>
            <p:spPr bwMode="auto">
              <a:xfrm>
                <a:off x="2966" y="739"/>
                <a:ext cx="128" cy="38"/>
              </a:xfrm>
              <a:custGeom>
                <a:avLst/>
                <a:gdLst/>
                <a:ahLst/>
                <a:cxnLst>
                  <a:cxn ang="0">
                    <a:pos x="73" y="0"/>
                  </a:cxn>
                  <a:cxn ang="0">
                    <a:pos x="80" y="2"/>
                  </a:cxn>
                  <a:cxn ang="0">
                    <a:pos x="78" y="5"/>
                  </a:cxn>
                  <a:cxn ang="0">
                    <a:pos x="73" y="7"/>
                  </a:cxn>
                  <a:cxn ang="0">
                    <a:pos x="71" y="12"/>
                  </a:cxn>
                  <a:cxn ang="0">
                    <a:pos x="76" y="9"/>
                  </a:cxn>
                  <a:cxn ang="0">
                    <a:pos x="80" y="7"/>
                  </a:cxn>
                  <a:cxn ang="0">
                    <a:pos x="83" y="5"/>
                  </a:cxn>
                  <a:cxn ang="0">
                    <a:pos x="88" y="5"/>
                  </a:cxn>
                  <a:cxn ang="0">
                    <a:pos x="95" y="5"/>
                  </a:cxn>
                  <a:cxn ang="0">
                    <a:pos x="99" y="7"/>
                  </a:cxn>
                  <a:cxn ang="0">
                    <a:pos x="104" y="9"/>
                  </a:cxn>
                  <a:cxn ang="0">
                    <a:pos x="109" y="12"/>
                  </a:cxn>
                  <a:cxn ang="0">
                    <a:pos x="111" y="12"/>
                  </a:cxn>
                  <a:cxn ang="0">
                    <a:pos x="116" y="14"/>
                  </a:cxn>
                  <a:cxn ang="0">
                    <a:pos x="118" y="14"/>
                  </a:cxn>
                  <a:cxn ang="0">
                    <a:pos x="123" y="14"/>
                  </a:cxn>
                  <a:cxn ang="0">
                    <a:pos x="125" y="19"/>
                  </a:cxn>
                  <a:cxn ang="0">
                    <a:pos x="128" y="23"/>
                  </a:cxn>
                  <a:cxn ang="0">
                    <a:pos x="123" y="23"/>
                  </a:cxn>
                  <a:cxn ang="0">
                    <a:pos x="118" y="26"/>
                  </a:cxn>
                  <a:cxn ang="0">
                    <a:pos x="114" y="28"/>
                  </a:cxn>
                  <a:cxn ang="0">
                    <a:pos x="106" y="28"/>
                  </a:cxn>
                  <a:cxn ang="0">
                    <a:pos x="102" y="28"/>
                  </a:cxn>
                  <a:cxn ang="0">
                    <a:pos x="95" y="28"/>
                  </a:cxn>
                  <a:cxn ang="0">
                    <a:pos x="90" y="31"/>
                  </a:cxn>
                  <a:cxn ang="0">
                    <a:pos x="83" y="31"/>
                  </a:cxn>
                  <a:cxn ang="0">
                    <a:pos x="78" y="31"/>
                  </a:cxn>
                  <a:cxn ang="0">
                    <a:pos x="76" y="33"/>
                  </a:cxn>
                  <a:cxn ang="0">
                    <a:pos x="71" y="31"/>
                  </a:cxn>
                  <a:cxn ang="0">
                    <a:pos x="66" y="31"/>
                  </a:cxn>
                  <a:cxn ang="0">
                    <a:pos x="61" y="31"/>
                  </a:cxn>
                  <a:cxn ang="0">
                    <a:pos x="57" y="33"/>
                  </a:cxn>
                  <a:cxn ang="0">
                    <a:pos x="52" y="31"/>
                  </a:cxn>
                  <a:cxn ang="0">
                    <a:pos x="45" y="31"/>
                  </a:cxn>
                  <a:cxn ang="0">
                    <a:pos x="40" y="33"/>
                  </a:cxn>
                  <a:cxn ang="0">
                    <a:pos x="33" y="33"/>
                  </a:cxn>
                  <a:cxn ang="0">
                    <a:pos x="28" y="33"/>
                  </a:cxn>
                  <a:cxn ang="0">
                    <a:pos x="24" y="35"/>
                  </a:cxn>
                  <a:cxn ang="0">
                    <a:pos x="19" y="35"/>
                  </a:cxn>
                  <a:cxn ang="0">
                    <a:pos x="12" y="38"/>
                  </a:cxn>
                  <a:cxn ang="0">
                    <a:pos x="7" y="38"/>
                  </a:cxn>
                  <a:cxn ang="0">
                    <a:pos x="2" y="35"/>
                  </a:cxn>
                  <a:cxn ang="0">
                    <a:pos x="0" y="33"/>
                  </a:cxn>
                  <a:cxn ang="0">
                    <a:pos x="5" y="31"/>
                  </a:cxn>
                  <a:cxn ang="0">
                    <a:pos x="9" y="28"/>
                  </a:cxn>
                  <a:cxn ang="0">
                    <a:pos x="14" y="26"/>
                  </a:cxn>
                  <a:cxn ang="0">
                    <a:pos x="16" y="23"/>
                  </a:cxn>
                  <a:cxn ang="0">
                    <a:pos x="19" y="19"/>
                  </a:cxn>
                  <a:cxn ang="0">
                    <a:pos x="24" y="16"/>
                  </a:cxn>
                  <a:cxn ang="0">
                    <a:pos x="28" y="14"/>
                  </a:cxn>
                  <a:cxn ang="0">
                    <a:pos x="31" y="12"/>
                  </a:cxn>
                  <a:cxn ang="0">
                    <a:pos x="35" y="9"/>
                  </a:cxn>
                  <a:cxn ang="0">
                    <a:pos x="38" y="5"/>
                  </a:cxn>
                  <a:cxn ang="0">
                    <a:pos x="43" y="5"/>
                  </a:cxn>
                  <a:cxn ang="0">
                    <a:pos x="47" y="2"/>
                  </a:cxn>
                  <a:cxn ang="0">
                    <a:pos x="52" y="0"/>
                  </a:cxn>
                  <a:cxn ang="0">
                    <a:pos x="57" y="5"/>
                  </a:cxn>
                  <a:cxn ang="0">
                    <a:pos x="59" y="5"/>
                  </a:cxn>
                  <a:cxn ang="0">
                    <a:pos x="61" y="0"/>
                  </a:cxn>
                  <a:cxn ang="0">
                    <a:pos x="69" y="0"/>
                  </a:cxn>
                </a:cxnLst>
                <a:rect l="0" t="0" r="r" b="b"/>
                <a:pathLst>
                  <a:path w="128" h="38">
                    <a:moveTo>
                      <a:pt x="69" y="0"/>
                    </a:moveTo>
                    <a:lnTo>
                      <a:pt x="69" y="0"/>
                    </a:lnTo>
                    <a:lnTo>
                      <a:pt x="71" y="0"/>
                    </a:lnTo>
                    <a:lnTo>
                      <a:pt x="71" y="0"/>
                    </a:lnTo>
                    <a:lnTo>
                      <a:pt x="73" y="0"/>
                    </a:lnTo>
                    <a:lnTo>
                      <a:pt x="73" y="0"/>
                    </a:lnTo>
                    <a:lnTo>
                      <a:pt x="73" y="0"/>
                    </a:lnTo>
                    <a:lnTo>
                      <a:pt x="76" y="0"/>
                    </a:lnTo>
                    <a:lnTo>
                      <a:pt x="76" y="2"/>
                    </a:lnTo>
                    <a:lnTo>
                      <a:pt x="76" y="2"/>
                    </a:lnTo>
                    <a:lnTo>
                      <a:pt x="76" y="2"/>
                    </a:lnTo>
                    <a:lnTo>
                      <a:pt x="78" y="2"/>
                    </a:lnTo>
                    <a:lnTo>
                      <a:pt x="78" y="2"/>
                    </a:lnTo>
                    <a:lnTo>
                      <a:pt x="80" y="2"/>
                    </a:lnTo>
                    <a:lnTo>
                      <a:pt x="80" y="2"/>
                    </a:lnTo>
                    <a:lnTo>
                      <a:pt x="80" y="2"/>
                    </a:lnTo>
                    <a:lnTo>
                      <a:pt x="80" y="5"/>
                    </a:lnTo>
                    <a:lnTo>
                      <a:pt x="80" y="5"/>
                    </a:lnTo>
                    <a:lnTo>
                      <a:pt x="78" y="5"/>
                    </a:lnTo>
                    <a:lnTo>
                      <a:pt x="78" y="5"/>
                    </a:lnTo>
                    <a:lnTo>
                      <a:pt x="78" y="5"/>
                    </a:lnTo>
                    <a:lnTo>
                      <a:pt x="76" y="5"/>
                    </a:lnTo>
                    <a:lnTo>
                      <a:pt x="76" y="5"/>
                    </a:lnTo>
                    <a:lnTo>
                      <a:pt x="76" y="5"/>
                    </a:lnTo>
                    <a:lnTo>
                      <a:pt x="76" y="5"/>
                    </a:lnTo>
                    <a:lnTo>
                      <a:pt x="73" y="5"/>
                    </a:lnTo>
                    <a:lnTo>
                      <a:pt x="73" y="5"/>
                    </a:lnTo>
                    <a:lnTo>
                      <a:pt x="73" y="7"/>
                    </a:lnTo>
                    <a:lnTo>
                      <a:pt x="73" y="7"/>
                    </a:lnTo>
                    <a:lnTo>
                      <a:pt x="73" y="7"/>
                    </a:lnTo>
                    <a:lnTo>
                      <a:pt x="73" y="9"/>
                    </a:lnTo>
                    <a:lnTo>
                      <a:pt x="71" y="9"/>
                    </a:lnTo>
                    <a:lnTo>
                      <a:pt x="71" y="9"/>
                    </a:lnTo>
                    <a:lnTo>
                      <a:pt x="71" y="12"/>
                    </a:lnTo>
                    <a:lnTo>
                      <a:pt x="71" y="12"/>
                    </a:lnTo>
                    <a:lnTo>
                      <a:pt x="73" y="12"/>
                    </a:lnTo>
                    <a:lnTo>
                      <a:pt x="73" y="12"/>
                    </a:lnTo>
                    <a:lnTo>
                      <a:pt x="73" y="12"/>
                    </a:lnTo>
                    <a:lnTo>
                      <a:pt x="73" y="12"/>
                    </a:lnTo>
                    <a:lnTo>
                      <a:pt x="73" y="9"/>
                    </a:lnTo>
                    <a:lnTo>
                      <a:pt x="76" y="9"/>
                    </a:lnTo>
                    <a:lnTo>
                      <a:pt x="76" y="9"/>
                    </a:lnTo>
                    <a:lnTo>
                      <a:pt x="76" y="9"/>
                    </a:lnTo>
                    <a:lnTo>
                      <a:pt x="76" y="9"/>
                    </a:lnTo>
                    <a:lnTo>
                      <a:pt x="78" y="9"/>
                    </a:lnTo>
                    <a:lnTo>
                      <a:pt x="78" y="9"/>
                    </a:lnTo>
                    <a:lnTo>
                      <a:pt x="80" y="9"/>
                    </a:lnTo>
                    <a:lnTo>
                      <a:pt x="80" y="9"/>
                    </a:lnTo>
                    <a:lnTo>
                      <a:pt x="80" y="7"/>
                    </a:lnTo>
                    <a:lnTo>
                      <a:pt x="80" y="7"/>
                    </a:lnTo>
                    <a:lnTo>
                      <a:pt x="83" y="7"/>
                    </a:lnTo>
                    <a:lnTo>
                      <a:pt x="83" y="7"/>
                    </a:lnTo>
                    <a:lnTo>
                      <a:pt x="83" y="7"/>
                    </a:lnTo>
                    <a:lnTo>
                      <a:pt x="83" y="7"/>
                    </a:lnTo>
                    <a:lnTo>
                      <a:pt x="83" y="5"/>
                    </a:lnTo>
                    <a:lnTo>
                      <a:pt x="83" y="5"/>
                    </a:lnTo>
                    <a:lnTo>
                      <a:pt x="83" y="5"/>
                    </a:lnTo>
                    <a:lnTo>
                      <a:pt x="83" y="5"/>
                    </a:lnTo>
                    <a:lnTo>
                      <a:pt x="85" y="5"/>
                    </a:lnTo>
                    <a:lnTo>
                      <a:pt x="85" y="5"/>
                    </a:lnTo>
                    <a:lnTo>
                      <a:pt x="88" y="5"/>
                    </a:lnTo>
                    <a:lnTo>
                      <a:pt x="88" y="5"/>
                    </a:lnTo>
                    <a:lnTo>
                      <a:pt x="88" y="5"/>
                    </a:lnTo>
                    <a:lnTo>
                      <a:pt x="88" y="5"/>
                    </a:lnTo>
                    <a:lnTo>
                      <a:pt x="90" y="5"/>
                    </a:lnTo>
                    <a:lnTo>
                      <a:pt x="90" y="5"/>
                    </a:lnTo>
                    <a:lnTo>
                      <a:pt x="92" y="5"/>
                    </a:lnTo>
                    <a:lnTo>
                      <a:pt x="92" y="5"/>
                    </a:lnTo>
                    <a:lnTo>
                      <a:pt x="92" y="5"/>
                    </a:lnTo>
                    <a:lnTo>
                      <a:pt x="95" y="5"/>
                    </a:lnTo>
                    <a:lnTo>
                      <a:pt x="95" y="5"/>
                    </a:lnTo>
                    <a:lnTo>
                      <a:pt x="95" y="5"/>
                    </a:lnTo>
                    <a:lnTo>
                      <a:pt x="95" y="7"/>
                    </a:lnTo>
                    <a:lnTo>
                      <a:pt x="97" y="7"/>
                    </a:lnTo>
                    <a:lnTo>
                      <a:pt x="97" y="7"/>
                    </a:lnTo>
                    <a:lnTo>
                      <a:pt x="99" y="7"/>
                    </a:lnTo>
                    <a:lnTo>
                      <a:pt x="99" y="7"/>
                    </a:lnTo>
                    <a:lnTo>
                      <a:pt x="99" y="7"/>
                    </a:lnTo>
                    <a:lnTo>
                      <a:pt x="99" y="9"/>
                    </a:lnTo>
                    <a:lnTo>
                      <a:pt x="99" y="9"/>
                    </a:lnTo>
                    <a:lnTo>
                      <a:pt x="102" y="9"/>
                    </a:lnTo>
                    <a:lnTo>
                      <a:pt x="102" y="9"/>
                    </a:lnTo>
                    <a:lnTo>
                      <a:pt x="102" y="9"/>
                    </a:lnTo>
                    <a:lnTo>
                      <a:pt x="104" y="9"/>
                    </a:lnTo>
                    <a:lnTo>
                      <a:pt x="104" y="9"/>
                    </a:lnTo>
                    <a:lnTo>
                      <a:pt x="106" y="9"/>
                    </a:lnTo>
                    <a:lnTo>
                      <a:pt x="106" y="9"/>
                    </a:lnTo>
                    <a:lnTo>
                      <a:pt x="106" y="9"/>
                    </a:lnTo>
                    <a:lnTo>
                      <a:pt x="106" y="12"/>
                    </a:lnTo>
                    <a:lnTo>
                      <a:pt x="106" y="12"/>
                    </a:lnTo>
                    <a:lnTo>
                      <a:pt x="109" y="12"/>
                    </a:lnTo>
                    <a:lnTo>
                      <a:pt x="109" y="12"/>
                    </a:lnTo>
                    <a:lnTo>
                      <a:pt x="109" y="12"/>
                    </a:lnTo>
                    <a:lnTo>
                      <a:pt x="109" y="14"/>
                    </a:lnTo>
                    <a:lnTo>
                      <a:pt x="109" y="14"/>
                    </a:lnTo>
                    <a:lnTo>
                      <a:pt x="111" y="14"/>
                    </a:lnTo>
                    <a:lnTo>
                      <a:pt x="111" y="14"/>
                    </a:lnTo>
                    <a:lnTo>
                      <a:pt x="111" y="12"/>
                    </a:lnTo>
                    <a:lnTo>
                      <a:pt x="114" y="12"/>
                    </a:lnTo>
                    <a:lnTo>
                      <a:pt x="114" y="12"/>
                    </a:lnTo>
                    <a:lnTo>
                      <a:pt x="114" y="12"/>
                    </a:lnTo>
                    <a:lnTo>
                      <a:pt x="114" y="14"/>
                    </a:lnTo>
                    <a:lnTo>
                      <a:pt x="116" y="14"/>
                    </a:lnTo>
                    <a:lnTo>
                      <a:pt x="116" y="14"/>
                    </a:lnTo>
                    <a:lnTo>
                      <a:pt x="116" y="14"/>
                    </a:lnTo>
                    <a:lnTo>
                      <a:pt x="116" y="12"/>
                    </a:lnTo>
                    <a:lnTo>
                      <a:pt x="118" y="12"/>
                    </a:lnTo>
                    <a:lnTo>
                      <a:pt x="118" y="12"/>
                    </a:lnTo>
                    <a:lnTo>
                      <a:pt x="121" y="12"/>
                    </a:lnTo>
                    <a:lnTo>
                      <a:pt x="121" y="14"/>
                    </a:lnTo>
                    <a:lnTo>
                      <a:pt x="118" y="14"/>
                    </a:lnTo>
                    <a:lnTo>
                      <a:pt x="118" y="14"/>
                    </a:lnTo>
                    <a:lnTo>
                      <a:pt x="118" y="14"/>
                    </a:lnTo>
                    <a:lnTo>
                      <a:pt x="118" y="14"/>
                    </a:lnTo>
                    <a:lnTo>
                      <a:pt x="121" y="14"/>
                    </a:lnTo>
                    <a:lnTo>
                      <a:pt x="121" y="14"/>
                    </a:lnTo>
                    <a:lnTo>
                      <a:pt x="121" y="14"/>
                    </a:lnTo>
                    <a:lnTo>
                      <a:pt x="123" y="14"/>
                    </a:lnTo>
                    <a:lnTo>
                      <a:pt x="123" y="14"/>
                    </a:lnTo>
                    <a:lnTo>
                      <a:pt x="125" y="14"/>
                    </a:lnTo>
                    <a:lnTo>
                      <a:pt x="125" y="14"/>
                    </a:lnTo>
                    <a:lnTo>
                      <a:pt x="125" y="14"/>
                    </a:lnTo>
                    <a:lnTo>
                      <a:pt x="125" y="16"/>
                    </a:lnTo>
                    <a:lnTo>
                      <a:pt x="125" y="16"/>
                    </a:lnTo>
                    <a:lnTo>
                      <a:pt x="125" y="16"/>
                    </a:lnTo>
                    <a:lnTo>
                      <a:pt x="125" y="19"/>
                    </a:lnTo>
                    <a:lnTo>
                      <a:pt x="128" y="19"/>
                    </a:lnTo>
                    <a:lnTo>
                      <a:pt x="128" y="19"/>
                    </a:lnTo>
                    <a:lnTo>
                      <a:pt x="128" y="21"/>
                    </a:lnTo>
                    <a:lnTo>
                      <a:pt x="128" y="21"/>
                    </a:lnTo>
                    <a:lnTo>
                      <a:pt x="128" y="21"/>
                    </a:lnTo>
                    <a:lnTo>
                      <a:pt x="128" y="23"/>
                    </a:lnTo>
                    <a:lnTo>
                      <a:pt x="128" y="23"/>
                    </a:lnTo>
                    <a:lnTo>
                      <a:pt x="128" y="23"/>
                    </a:lnTo>
                    <a:lnTo>
                      <a:pt x="125" y="23"/>
                    </a:lnTo>
                    <a:lnTo>
                      <a:pt x="125" y="23"/>
                    </a:lnTo>
                    <a:lnTo>
                      <a:pt x="125" y="23"/>
                    </a:lnTo>
                    <a:lnTo>
                      <a:pt x="125" y="23"/>
                    </a:lnTo>
                    <a:lnTo>
                      <a:pt x="123" y="23"/>
                    </a:lnTo>
                    <a:lnTo>
                      <a:pt x="123" y="23"/>
                    </a:lnTo>
                    <a:lnTo>
                      <a:pt x="123" y="26"/>
                    </a:lnTo>
                    <a:lnTo>
                      <a:pt x="121" y="26"/>
                    </a:lnTo>
                    <a:lnTo>
                      <a:pt x="121" y="26"/>
                    </a:lnTo>
                    <a:lnTo>
                      <a:pt x="121" y="26"/>
                    </a:lnTo>
                    <a:lnTo>
                      <a:pt x="121" y="26"/>
                    </a:lnTo>
                    <a:lnTo>
                      <a:pt x="118" y="26"/>
                    </a:lnTo>
                    <a:lnTo>
                      <a:pt x="118" y="26"/>
                    </a:lnTo>
                    <a:lnTo>
                      <a:pt x="116" y="26"/>
                    </a:lnTo>
                    <a:lnTo>
                      <a:pt x="116" y="28"/>
                    </a:lnTo>
                    <a:lnTo>
                      <a:pt x="116" y="28"/>
                    </a:lnTo>
                    <a:lnTo>
                      <a:pt x="116" y="28"/>
                    </a:lnTo>
                    <a:lnTo>
                      <a:pt x="114" y="28"/>
                    </a:lnTo>
                    <a:lnTo>
                      <a:pt x="114" y="28"/>
                    </a:lnTo>
                    <a:lnTo>
                      <a:pt x="114" y="28"/>
                    </a:lnTo>
                    <a:lnTo>
                      <a:pt x="111" y="28"/>
                    </a:lnTo>
                    <a:lnTo>
                      <a:pt x="111" y="28"/>
                    </a:lnTo>
                    <a:lnTo>
                      <a:pt x="109" y="28"/>
                    </a:lnTo>
                    <a:lnTo>
                      <a:pt x="109" y="28"/>
                    </a:lnTo>
                    <a:lnTo>
                      <a:pt x="109" y="28"/>
                    </a:lnTo>
                    <a:lnTo>
                      <a:pt x="106" y="28"/>
                    </a:lnTo>
                    <a:lnTo>
                      <a:pt x="106" y="28"/>
                    </a:lnTo>
                    <a:lnTo>
                      <a:pt x="106" y="28"/>
                    </a:lnTo>
                    <a:lnTo>
                      <a:pt x="104" y="28"/>
                    </a:lnTo>
                    <a:lnTo>
                      <a:pt x="104" y="28"/>
                    </a:lnTo>
                    <a:lnTo>
                      <a:pt x="102" y="28"/>
                    </a:lnTo>
                    <a:lnTo>
                      <a:pt x="102" y="28"/>
                    </a:lnTo>
                    <a:lnTo>
                      <a:pt x="102" y="28"/>
                    </a:lnTo>
                    <a:lnTo>
                      <a:pt x="102" y="28"/>
                    </a:lnTo>
                    <a:lnTo>
                      <a:pt x="99" y="28"/>
                    </a:lnTo>
                    <a:lnTo>
                      <a:pt x="99" y="28"/>
                    </a:lnTo>
                    <a:lnTo>
                      <a:pt x="99" y="28"/>
                    </a:lnTo>
                    <a:lnTo>
                      <a:pt x="97" y="28"/>
                    </a:lnTo>
                    <a:lnTo>
                      <a:pt x="97" y="28"/>
                    </a:lnTo>
                    <a:lnTo>
                      <a:pt x="95" y="28"/>
                    </a:lnTo>
                    <a:lnTo>
                      <a:pt x="95" y="28"/>
                    </a:lnTo>
                    <a:lnTo>
                      <a:pt x="95" y="28"/>
                    </a:lnTo>
                    <a:lnTo>
                      <a:pt x="92" y="28"/>
                    </a:lnTo>
                    <a:lnTo>
                      <a:pt x="92" y="31"/>
                    </a:lnTo>
                    <a:lnTo>
                      <a:pt x="92" y="31"/>
                    </a:lnTo>
                    <a:lnTo>
                      <a:pt x="92" y="31"/>
                    </a:lnTo>
                    <a:lnTo>
                      <a:pt x="90" y="31"/>
                    </a:lnTo>
                    <a:lnTo>
                      <a:pt x="90" y="31"/>
                    </a:lnTo>
                    <a:lnTo>
                      <a:pt x="88" y="31"/>
                    </a:lnTo>
                    <a:lnTo>
                      <a:pt x="88" y="31"/>
                    </a:lnTo>
                    <a:lnTo>
                      <a:pt x="88" y="31"/>
                    </a:lnTo>
                    <a:lnTo>
                      <a:pt x="85" y="31"/>
                    </a:lnTo>
                    <a:lnTo>
                      <a:pt x="85" y="31"/>
                    </a:lnTo>
                    <a:lnTo>
                      <a:pt x="83" y="31"/>
                    </a:lnTo>
                    <a:lnTo>
                      <a:pt x="83" y="31"/>
                    </a:lnTo>
                    <a:lnTo>
                      <a:pt x="83" y="31"/>
                    </a:lnTo>
                    <a:lnTo>
                      <a:pt x="80" y="31"/>
                    </a:lnTo>
                    <a:lnTo>
                      <a:pt x="80" y="31"/>
                    </a:lnTo>
                    <a:lnTo>
                      <a:pt x="80" y="31"/>
                    </a:lnTo>
                    <a:lnTo>
                      <a:pt x="80" y="31"/>
                    </a:lnTo>
                    <a:lnTo>
                      <a:pt x="78" y="31"/>
                    </a:lnTo>
                    <a:lnTo>
                      <a:pt x="78" y="31"/>
                    </a:lnTo>
                    <a:lnTo>
                      <a:pt x="78" y="31"/>
                    </a:lnTo>
                    <a:lnTo>
                      <a:pt x="76" y="31"/>
                    </a:lnTo>
                    <a:lnTo>
                      <a:pt x="76" y="31"/>
                    </a:lnTo>
                    <a:lnTo>
                      <a:pt x="76" y="31"/>
                    </a:lnTo>
                    <a:lnTo>
                      <a:pt x="76" y="31"/>
                    </a:lnTo>
                    <a:lnTo>
                      <a:pt x="76" y="33"/>
                    </a:lnTo>
                    <a:lnTo>
                      <a:pt x="76" y="33"/>
                    </a:lnTo>
                    <a:lnTo>
                      <a:pt x="73" y="33"/>
                    </a:lnTo>
                    <a:lnTo>
                      <a:pt x="73" y="33"/>
                    </a:lnTo>
                    <a:lnTo>
                      <a:pt x="73" y="33"/>
                    </a:lnTo>
                    <a:lnTo>
                      <a:pt x="73" y="33"/>
                    </a:lnTo>
                    <a:lnTo>
                      <a:pt x="71" y="33"/>
                    </a:lnTo>
                    <a:lnTo>
                      <a:pt x="71" y="33"/>
                    </a:lnTo>
                    <a:lnTo>
                      <a:pt x="71" y="31"/>
                    </a:lnTo>
                    <a:lnTo>
                      <a:pt x="69" y="31"/>
                    </a:lnTo>
                    <a:lnTo>
                      <a:pt x="69" y="31"/>
                    </a:lnTo>
                    <a:lnTo>
                      <a:pt x="69" y="31"/>
                    </a:lnTo>
                    <a:lnTo>
                      <a:pt x="69" y="31"/>
                    </a:lnTo>
                    <a:lnTo>
                      <a:pt x="69" y="31"/>
                    </a:lnTo>
                    <a:lnTo>
                      <a:pt x="66" y="31"/>
                    </a:lnTo>
                    <a:lnTo>
                      <a:pt x="66" y="31"/>
                    </a:lnTo>
                    <a:lnTo>
                      <a:pt x="66" y="31"/>
                    </a:lnTo>
                    <a:lnTo>
                      <a:pt x="66" y="31"/>
                    </a:lnTo>
                    <a:lnTo>
                      <a:pt x="66" y="31"/>
                    </a:lnTo>
                    <a:lnTo>
                      <a:pt x="64" y="31"/>
                    </a:lnTo>
                    <a:lnTo>
                      <a:pt x="64" y="31"/>
                    </a:lnTo>
                    <a:lnTo>
                      <a:pt x="61" y="31"/>
                    </a:lnTo>
                    <a:lnTo>
                      <a:pt x="61" y="31"/>
                    </a:lnTo>
                    <a:lnTo>
                      <a:pt x="61" y="31"/>
                    </a:lnTo>
                    <a:lnTo>
                      <a:pt x="59" y="31"/>
                    </a:lnTo>
                    <a:lnTo>
                      <a:pt x="59" y="31"/>
                    </a:lnTo>
                    <a:lnTo>
                      <a:pt x="59" y="31"/>
                    </a:lnTo>
                    <a:lnTo>
                      <a:pt x="57" y="31"/>
                    </a:lnTo>
                    <a:lnTo>
                      <a:pt x="57" y="33"/>
                    </a:lnTo>
                    <a:lnTo>
                      <a:pt x="57" y="33"/>
                    </a:lnTo>
                    <a:lnTo>
                      <a:pt x="54" y="33"/>
                    </a:lnTo>
                    <a:lnTo>
                      <a:pt x="54" y="31"/>
                    </a:lnTo>
                    <a:lnTo>
                      <a:pt x="54" y="31"/>
                    </a:lnTo>
                    <a:lnTo>
                      <a:pt x="54" y="31"/>
                    </a:lnTo>
                    <a:lnTo>
                      <a:pt x="52" y="31"/>
                    </a:lnTo>
                    <a:lnTo>
                      <a:pt x="52" y="31"/>
                    </a:lnTo>
                    <a:lnTo>
                      <a:pt x="52" y="31"/>
                    </a:lnTo>
                    <a:lnTo>
                      <a:pt x="50" y="31"/>
                    </a:lnTo>
                    <a:lnTo>
                      <a:pt x="50" y="31"/>
                    </a:lnTo>
                    <a:lnTo>
                      <a:pt x="47" y="31"/>
                    </a:lnTo>
                    <a:lnTo>
                      <a:pt x="47" y="31"/>
                    </a:lnTo>
                    <a:lnTo>
                      <a:pt x="47" y="31"/>
                    </a:lnTo>
                    <a:lnTo>
                      <a:pt x="45" y="31"/>
                    </a:lnTo>
                    <a:lnTo>
                      <a:pt x="45" y="31"/>
                    </a:lnTo>
                    <a:lnTo>
                      <a:pt x="43" y="31"/>
                    </a:lnTo>
                    <a:lnTo>
                      <a:pt x="43" y="31"/>
                    </a:lnTo>
                    <a:lnTo>
                      <a:pt x="43" y="31"/>
                    </a:lnTo>
                    <a:lnTo>
                      <a:pt x="40" y="31"/>
                    </a:lnTo>
                    <a:lnTo>
                      <a:pt x="40" y="31"/>
                    </a:lnTo>
                    <a:lnTo>
                      <a:pt x="40" y="31"/>
                    </a:lnTo>
                    <a:lnTo>
                      <a:pt x="40" y="33"/>
                    </a:lnTo>
                    <a:lnTo>
                      <a:pt x="38" y="33"/>
                    </a:lnTo>
                    <a:lnTo>
                      <a:pt x="38" y="33"/>
                    </a:lnTo>
                    <a:lnTo>
                      <a:pt x="35" y="33"/>
                    </a:lnTo>
                    <a:lnTo>
                      <a:pt x="35" y="33"/>
                    </a:lnTo>
                    <a:lnTo>
                      <a:pt x="35" y="33"/>
                    </a:lnTo>
                    <a:lnTo>
                      <a:pt x="35" y="33"/>
                    </a:lnTo>
                    <a:lnTo>
                      <a:pt x="33" y="33"/>
                    </a:lnTo>
                    <a:lnTo>
                      <a:pt x="33" y="33"/>
                    </a:lnTo>
                    <a:lnTo>
                      <a:pt x="33" y="33"/>
                    </a:lnTo>
                    <a:lnTo>
                      <a:pt x="31" y="33"/>
                    </a:lnTo>
                    <a:lnTo>
                      <a:pt x="31" y="33"/>
                    </a:lnTo>
                    <a:lnTo>
                      <a:pt x="31" y="33"/>
                    </a:lnTo>
                    <a:lnTo>
                      <a:pt x="28" y="33"/>
                    </a:lnTo>
                    <a:lnTo>
                      <a:pt x="28" y="33"/>
                    </a:lnTo>
                    <a:lnTo>
                      <a:pt x="28" y="33"/>
                    </a:lnTo>
                    <a:lnTo>
                      <a:pt x="26" y="33"/>
                    </a:lnTo>
                    <a:lnTo>
                      <a:pt x="26" y="33"/>
                    </a:lnTo>
                    <a:lnTo>
                      <a:pt x="26" y="33"/>
                    </a:lnTo>
                    <a:lnTo>
                      <a:pt x="24" y="33"/>
                    </a:lnTo>
                    <a:lnTo>
                      <a:pt x="24" y="35"/>
                    </a:lnTo>
                    <a:lnTo>
                      <a:pt x="24" y="35"/>
                    </a:lnTo>
                    <a:lnTo>
                      <a:pt x="21" y="35"/>
                    </a:lnTo>
                    <a:lnTo>
                      <a:pt x="21" y="35"/>
                    </a:lnTo>
                    <a:lnTo>
                      <a:pt x="21" y="35"/>
                    </a:lnTo>
                    <a:lnTo>
                      <a:pt x="21" y="35"/>
                    </a:lnTo>
                    <a:lnTo>
                      <a:pt x="19" y="35"/>
                    </a:lnTo>
                    <a:lnTo>
                      <a:pt x="19" y="35"/>
                    </a:lnTo>
                    <a:lnTo>
                      <a:pt x="19" y="35"/>
                    </a:lnTo>
                    <a:lnTo>
                      <a:pt x="16" y="35"/>
                    </a:lnTo>
                    <a:lnTo>
                      <a:pt x="16" y="35"/>
                    </a:lnTo>
                    <a:lnTo>
                      <a:pt x="14" y="35"/>
                    </a:lnTo>
                    <a:lnTo>
                      <a:pt x="14" y="38"/>
                    </a:lnTo>
                    <a:lnTo>
                      <a:pt x="14" y="38"/>
                    </a:lnTo>
                    <a:lnTo>
                      <a:pt x="14" y="38"/>
                    </a:lnTo>
                    <a:lnTo>
                      <a:pt x="12" y="38"/>
                    </a:lnTo>
                    <a:lnTo>
                      <a:pt x="12" y="38"/>
                    </a:lnTo>
                    <a:lnTo>
                      <a:pt x="9" y="38"/>
                    </a:lnTo>
                    <a:lnTo>
                      <a:pt x="9" y="38"/>
                    </a:lnTo>
                    <a:lnTo>
                      <a:pt x="9" y="35"/>
                    </a:lnTo>
                    <a:lnTo>
                      <a:pt x="9" y="35"/>
                    </a:lnTo>
                    <a:lnTo>
                      <a:pt x="9" y="38"/>
                    </a:lnTo>
                    <a:lnTo>
                      <a:pt x="7" y="38"/>
                    </a:lnTo>
                    <a:lnTo>
                      <a:pt x="7" y="38"/>
                    </a:lnTo>
                    <a:lnTo>
                      <a:pt x="7" y="38"/>
                    </a:lnTo>
                    <a:lnTo>
                      <a:pt x="5" y="38"/>
                    </a:lnTo>
                    <a:lnTo>
                      <a:pt x="5" y="38"/>
                    </a:lnTo>
                    <a:lnTo>
                      <a:pt x="2" y="38"/>
                    </a:lnTo>
                    <a:lnTo>
                      <a:pt x="2" y="38"/>
                    </a:lnTo>
                    <a:lnTo>
                      <a:pt x="2" y="35"/>
                    </a:lnTo>
                    <a:lnTo>
                      <a:pt x="2" y="35"/>
                    </a:lnTo>
                    <a:lnTo>
                      <a:pt x="2" y="35"/>
                    </a:lnTo>
                    <a:lnTo>
                      <a:pt x="0" y="35"/>
                    </a:lnTo>
                    <a:lnTo>
                      <a:pt x="0" y="35"/>
                    </a:lnTo>
                    <a:lnTo>
                      <a:pt x="0" y="33"/>
                    </a:lnTo>
                    <a:lnTo>
                      <a:pt x="0" y="33"/>
                    </a:lnTo>
                    <a:lnTo>
                      <a:pt x="0" y="33"/>
                    </a:lnTo>
                    <a:lnTo>
                      <a:pt x="2" y="33"/>
                    </a:lnTo>
                    <a:lnTo>
                      <a:pt x="2" y="33"/>
                    </a:lnTo>
                    <a:lnTo>
                      <a:pt x="2" y="33"/>
                    </a:lnTo>
                    <a:lnTo>
                      <a:pt x="2" y="33"/>
                    </a:lnTo>
                    <a:lnTo>
                      <a:pt x="2" y="31"/>
                    </a:lnTo>
                    <a:lnTo>
                      <a:pt x="5" y="31"/>
                    </a:lnTo>
                    <a:lnTo>
                      <a:pt x="5" y="31"/>
                    </a:lnTo>
                    <a:lnTo>
                      <a:pt x="5" y="31"/>
                    </a:lnTo>
                    <a:lnTo>
                      <a:pt x="7" y="31"/>
                    </a:lnTo>
                    <a:lnTo>
                      <a:pt x="7" y="31"/>
                    </a:lnTo>
                    <a:lnTo>
                      <a:pt x="7" y="31"/>
                    </a:lnTo>
                    <a:lnTo>
                      <a:pt x="7" y="28"/>
                    </a:lnTo>
                    <a:lnTo>
                      <a:pt x="9" y="28"/>
                    </a:lnTo>
                    <a:lnTo>
                      <a:pt x="9" y="28"/>
                    </a:lnTo>
                    <a:lnTo>
                      <a:pt x="9" y="28"/>
                    </a:lnTo>
                    <a:lnTo>
                      <a:pt x="9" y="28"/>
                    </a:lnTo>
                    <a:lnTo>
                      <a:pt x="12" y="28"/>
                    </a:lnTo>
                    <a:lnTo>
                      <a:pt x="12" y="28"/>
                    </a:lnTo>
                    <a:lnTo>
                      <a:pt x="12" y="26"/>
                    </a:lnTo>
                    <a:lnTo>
                      <a:pt x="14" y="26"/>
                    </a:lnTo>
                    <a:lnTo>
                      <a:pt x="14" y="26"/>
                    </a:lnTo>
                    <a:lnTo>
                      <a:pt x="14" y="26"/>
                    </a:lnTo>
                    <a:lnTo>
                      <a:pt x="14" y="23"/>
                    </a:lnTo>
                    <a:lnTo>
                      <a:pt x="14" y="23"/>
                    </a:lnTo>
                    <a:lnTo>
                      <a:pt x="14" y="23"/>
                    </a:lnTo>
                    <a:lnTo>
                      <a:pt x="16" y="23"/>
                    </a:lnTo>
                    <a:lnTo>
                      <a:pt x="16" y="23"/>
                    </a:lnTo>
                    <a:lnTo>
                      <a:pt x="16" y="23"/>
                    </a:lnTo>
                    <a:lnTo>
                      <a:pt x="19" y="23"/>
                    </a:lnTo>
                    <a:lnTo>
                      <a:pt x="19" y="21"/>
                    </a:lnTo>
                    <a:lnTo>
                      <a:pt x="19" y="21"/>
                    </a:lnTo>
                    <a:lnTo>
                      <a:pt x="19" y="21"/>
                    </a:lnTo>
                    <a:lnTo>
                      <a:pt x="19" y="21"/>
                    </a:lnTo>
                    <a:lnTo>
                      <a:pt x="19" y="19"/>
                    </a:lnTo>
                    <a:lnTo>
                      <a:pt x="19" y="19"/>
                    </a:lnTo>
                    <a:lnTo>
                      <a:pt x="21" y="19"/>
                    </a:lnTo>
                    <a:lnTo>
                      <a:pt x="21" y="16"/>
                    </a:lnTo>
                    <a:lnTo>
                      <a:pt x="21" y="16"/>
                    </a:lnTo>
                    <a:lnTo>
                      <a:pt x="21" y="16"/>
                    </a:lnTo>
                    <a:lnTo>
                      <a:pt x="21" y="16"/>
                    </a:lnTo>
                    <a:lnTo>
                      <a:pt x="24" y="16"/>
                    </a:lnTo>
                    <a:lnTo>
                      <a:pt x="24" y="16"/>
                    </a:lnTo>
                    <a:lnTo>
                      <a:pt x="26" y="16"/>
                    </a:lnTo>
                    <a:lnTo>
                      <a:pt x="26" y="14"/>
                    </a:lnTo>
                    <a:lnTo>
                      <a:pt x="26" y="14"/>
                    </a:lnTo>
                    <a:lnTo>
                      <a:pt x="26" y="14"/>
                    </a:lnTo>
                    <a:lnTo>
                      <a:pt x="26" y="14"/>
                    </a:lnTo>
                    <a:lnTo>
                      <a:pt x="28" y="14"/>
                    </a:lnTo>
                    <a:lnTo>
                      <a:pt x="28" y="14"/>
                    </a:lnTo>
                    <a:lnTo>
                      <a:pt x="28" y="14"/>
                    </a:lnTo>
                    <a:lnTo>
                      <a:pt x="28" y="14"/>
                    </a:lnTo>
                    <a:lnTo>
                      <a:pt x="28" y="14"/>
                    </a:lnTo>
                    <a:lnTo>
                      <a:pt x="28" y="14"/>
                    </a:lnTo>
                    <a:lnTo>
                      <a:pt x="31" y="14"/>
                    </a:lnTo>
                    <a:lnTo>
                      <a:pt x="31" y="12"/>
                    </a:lnTo>
                    <a:lnTo>
                      <a:pt x="31" y="12"/>
                    </a:lnTo>
                    <a:lnTo>
                      <a:pt x="33" y="12"/>
                    </a:lnTo>
                    <a:lnTo>
                      <a:pt x="33" y="12"/>
                    </a:lnTo>
                    <a:lnTo>
                      <a:pt x="33" y="12"/>
                    </a:lnTo>
                    <a:lnTo>
                      <a:pt x="33" y="9"/>
                    </a:lnTo>
                    <a:lnTo>
                      <a:pt x="33" y="9"/>
                    </a:lnTo>
                    <a:lnTo>
                      <a:pt x="35" y="9"/>
                    </a:lnTo>
                    <a:lnTo>
                      <a:pt x="35" y="9"/>
                    </a:lnTo>
                    <a:lnTo>
                      <a:pt x="35" y="9"/>
                    </a:lnTo>
                    <a:lnTo>
                      <a:pt x="35" y="7"/>
                    </a:lnTo>
                    <a:lnTo>
                      <a:pt x="35" y="7"/>
                    </a:lnTo>
                    <a:lnTo>
                      <a:pt x="35" y="7"/>
                    </a:lnTo>
                    <a:lnTo>
                      <a:pt x="38" y="7"/>
                    </a:lnTo>
                    <a:lnTo>
                      <a:pt x="38" y="7"/>
                    </a:lnTo>
                    <a:lnTo>
                      <a:pt x="38" y="5"/>
                    </a:lnTo>
                    <a:lnTo>
                      <a:pt x="40" y="5"/>
                    </a:lnTo>
                    <a:lnTo>
                      <a:pt x="40" y="5"/>
                    </a:lnTo>
                    <a:lnTo>
                      <a:pt x="40" y="5"/>
                    </a:lnTo>
                    <a:lnTo>
                      <a:pt x="40" y="5"/>
                    </a:lnTo>
                    <a:lnTo>
                      <a:pt x="43" y="5"/>
                    </a:lnTo>
                    <a:lnTo>
                      <a:pt x="43" y="5"/>
                    </a:lnTo>
                    <a:lnTo>
                      <a:pt x="43" y="5"/>
                    </a:lnTo>
                    <a:lnTo>
                      <a:pt x="43" y="5"/>
                    </a:lnTo>
                    <a:lnTo>
                      <a:pt x="45" y="5"/>
                    </a:lnTo>
                    <a:lnTo>
                      <a:pt x="45" y="5"/>
                    </a:lnTo>
                    <a:lnTo>
                      <a:pt x="47" y="5"/>
                    </a:lnTo>
                    <a:lnTo>
                      <a:pt x="47" y="2"/>
                    </a:lnTo>
                    <a:lnTo>
                      <a:pt x="47" y="2"/>
                    </a:lnTo>
                    <a:lnTo>
                      <a:pt x="47" y="2"/>
                    </a:lnTo>
                    <a:lnTo>
                      <a:pt x="47" y="2"/>
                    </a:lnTo>
                    <a:lnTo>
                      <a:pt x="50" y="2"/>
                    </a:lnTo>
                    <a:lnTo>
                      <a:pt x="50" y="0"/>
                    </a:lnTo>
                    <a:lnTo>
                      <a:pt x="50" y="0"/>
                    </a:lnTo>
                    <a:lnTo>
                      <a:pt x="52" y="0"/>
                    </a:lnTo>
                    <a:lnTo>
                      <a:pt x="52" y="0"/>
                    </a:lnTo>
                    <a:lnTo>
                      <a:pt x="52" y="0"/>
                    </a:lnTo>
                    <a:lnTo>
                      <a:pt x="52" y="2"/>
                    </a:lnTo>
                    <a:lnTo>
                      <a:pt x="54" y="2"/>
                    </a:lnTo>
                    <a:lnTo>
                      <a:pt x="54" y="2"/>
                    </a:lnTo>
                    <a:lnTo>
                      <a:pt x="54" y="2"/>
                    </a:lnTo>
                    <a:lnTo>
                      <a:pt x="54" y="2"/>
                    </a:lnTo>
                    <a:lnTo>
                      <a:pt x="54" y="5"/>
                    </a:lnTo>
                    <a:lnTo>
                      <a:pt x="57" y="5"/>
                    </a:lnTo>
                    <a:lnTo>
                      <a:pt x="57" y="5"/>
                    </a:lnTo>
                    <a:lnTo>
                      <a:pt x="59" y="5"/>
                    </a:lnTo>
                    <a:lnTo>
                      <a:pt x="59" y="5"/>
                    </a:lnTo>
                    <a:lnTo>
                      <a:pt x="59" y="5"/>
                    </a:lnTo>
                    <a:lnTo>
                      <a:pt x="59" y="5"/>
                    </a:lnTo>
                    <a:lnTo>
                      <a:pt x="59" y="5"/>
                    </a:lnTo>
                    <a:lnTo>
                      <a:pt x="59" y="5"/>
                    </a:lnTo>
                    <a:lnTo>
                      <a:pt x="59" y="2"/>
                    </a:lnTo>
                    <a:lnTo>
                      <a:pt x="59" y="2"/>
                    </a:lnTo>
                    <a:lnTo>
                      <a:pt x="59" y="0"/>
                    </a:lnTo>
                    <a:lnTo>
                      <a:pt x="59" y="0"/>
                    </a:lnTo>
                    <a:lnTo>
                      <a:pt x="59" y="0"/>
                    </a:lnTo>
                    <a:lnTo>
                      <a:pt x="61" y="0"/>
                    </a:lnTo>
                    <a:lnTo>
                      <a:pt x="61" y="0"/>
                    </a:lnTo>
                    <a:lnTo>
                      <a:pt x="61" y="0"/>
                    </a:lnTo>
                    <a:lnTo>
                      <a:pt x="64" y="0"/>
                    </a:lnTo>
                    <a:lnTo>
                      <a:pt x="64" y="0"/>
                    </a:lnTo>
                    <a:lnTo>
                      <a:pt x="66" y="0"/>
                    </a:lnTo>
                    <a:lnTo>
                      <a:pt x="66" y="0"/>
                    </a:lnTo>
                    <a:lnTo>
                      <a:pt x="66" y="0"/>
                    </a:lnTo>
                    <a:lnTo>
                      <a:pt x="69" y="0"/>
                    </a:lnTo>
                    <a:lnTo>
                      <a:pt x="69" y="0"/>
                    </a:lnTo>
                    <a:lnTo>
                      <a:pt x="69"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2" name="Freeform 54"/>
              <p:cNvSpPr>
                <a:spLocks/>
              </p:cNvSpPr>
              <p:nvPr/>
            </p:nvSpPr>
            <p:spPr bwMode="auto">
              <a:xfrm>
                <a:off x="2966" y="739"/>
                <a:ext cx="128" cy="38"/>
              </a:xfrm>
              <a:custGeom>
                <a:avLst/>
                <a:gdLst/>
                <a:ahLst/>
                <a:cxnLst>
                  <a:cxn ang="0">
                    <a:pos x="73" y="0"/>
                  </a:cxn>
                  <a:cxn ang="0">
                    <a:pos x="80" y="2"/>
                  </a:cxn>
                  <a:cxn ang="0">
                    <a:pos x="78" y="5"/>
                  </a:cxn>
                  <a:cxn ang="0">
                    <a:pos x="73" y="7"/>
                  </a:cxn>
                  <a:cxn ang="0">
                    <a:pos x="71" y="12"/>
                  </a:cxn>
                  <a:cxn ang="0">
                    <a:pos x="76" y="9"/>
                  </a:cxn>
                  <a:cxn ang="0">
                    <a:pos x="80" y="7"/>
                  </a:cxn>
                  <a:cxn ang="0">
                    <a:pos x="83" y="5"/>
                  </a:cxn>
                  <a:cxn ang="0">
                    <a:pos x="88" y="5"/>
                  </a:cxn>
                  <a:cxn ang="0">
                    <a:pos x="95" y="5"/>
                  </a:cxn>
                  <a:cxn ang="0">
                    <a:pos x="99" y="7"/>
                  </a:cxn>
                  <a:cxn ang="0">
                    <a:pos x="104" y="9"/>
                  </a:cxn>
                  <a:cxn ang="0">
                    <a:pos x="109" y="12"/>
                  </a:cxn>
                  <a:cxn ang="0">
                    <a:pos x="111" y="12"/>
                  </a:cxn>
                  <a:cxn ang="0">
                    <a:pos x="116" y="14"/>
                  </a:cxn>
                  <a:cxn ang="0">
                    <a:pos x="118" y="14"/>
                  </a:cxn>
                  <a:cxn ang="0">
                    <a:pos x="123" y="14"/>
                  </a:cxn>
                  <a:cxn ang="0">
                    <a:pos x="125" y="19"/>
                  </a:cxn>
                  <a:cxn ang="0">
                    <a:pos x="128" y="23"/>
                  </a:cxn>
                  <a:cxn ang="0">
                    <a:pos x="123" y="23"/>
                  </a:cxn>
                  <a:cxn ang="0">
                    <a:pos x="118" y="26"/>
                  </a:cxn>
                  <a:cxn ang="0">
                    <a:pos x="114" y="28"/>
                  </a:cxn>
                  <a:cxn ang="0">
                    <a:pos x="106" y="28"/>
                  </a:cxn>
                  <a:cxn ang="0">
                    <a:pos x="102" y="28"/>
                  </a:cxn>
                  <a:cxn ang="0">
                    <a:pos x="95" y="28"/>
                  </a:cxn>
                  <a:cxn ang="0">
                    <a:pos x="90" y="31"/>
                  </a:cxn>
                  <a:cxn ang="0">
                    <a:pos x="83" y="31"/>
                  </a:cxn>
                  <a:cxn ang="0">
                    <a:pos x="78" y="31"/>
                  </a:cxn>
                  <a:cxn ang="0">
                    <a:pos x="76" y="33"/>
                  </a:cxn>
                  <a:cxn ang="0">
                    <a:pos x="71" y="31"/>
                  </a:cxn>
                  <a:cxn ang="0">
                    <a:pos x="66" y="31"/>
                  </a:cxn>
                  <a:cxn ang="0">
                    <a:pos x="61" y="31"/>
                  </a:cxn>
                  <a:cxn ang="0">
                    <a:pos x="57" y="33"/>
                  </a:cxn>
                  <a:cxn ang="0">
                    <a:pos x="52" y="31"/>
                  </a:cxn>
                  <a:cxn ang="0">
                    <a:pos x="45" y="31"/>
                  </a:cxn>
                  <a:cxn ang="0">
                    <a:pos x="40" y="33"/>
                  </a:cxn>
                  <a:cxn ang="0">
                    <a:pos x="33" y="33"/>
                  </a:cxn>
                  <a:cxn ang="0">
                    <a:pos x="28" y="33"/>
                  </a:cxn>
                  <a:cxn ang="0">
                    <a:pos x="24" y="35"/>
                  </a:cxn>
                  <a:cxn ang="0">
                    <a:pos x="19" y="35"/>
                  </a:cxn>
                  <a:cxn ang="0">
                    <a:pos x="12" y="38"/>
                  </a:cxn>
                  <a:cxn ang="0">
                    <a:pos x="7" y="38"/>
                  </a:cxn>
                  <a:cxn ang="0">
                    <a:pos x="2" y="35"/>
                  </a:cxn>
                  <a:cxn ang="0">
                    <a:pos x="0" y="33"/>
                  </a:cxn>
                  <a:cxn ang="0">
                    <a:pos x="5" y="31"/>
                  </a:cxn>
                  <a:cxn ang="0">
                    <a:pos x="9" y="28"/>
                  </a:cxn>
                  <a:cxn ang="0">
                    <a:pos x="14" y="26"/>
                  </a:cxn>
                  <a:cxn ang="0">
                    <a:pos x="16" y="23"/>
                  </a:cxn>
                  <a:cxn ang="0">
                    <a:pos x="19" y="19"/>
                  </a:cxn>
                  <a:cxn ang="0">
                    <a:pos x="24" y="16"/>
                  </a:cxn>
                  <a:cxn ang="0">
                    <a:pos x="28" y="14"/>
                  </a:cxn>
                  <a:cxn ang="0">
                    <a:pos x="31" y="12"/>
                  </a:cxn>
                  <a:cxn ang="0">
                    <a:pos x="35" y="9"/>
                  </a:cxn>
                  <a:cxn ang="0">
                    <a:pos x="38" y="5"/>
                  </a:cxn>
                  <a:cxn ang="0">
                    <a:pos x="43" y="5"/>
                  </a:cxn>
                  <a:cxn ang="0">
                    <a:pos x="47" y="2"/>
                  </a:cxn>
                  <a:cxn ang="0">
                    <a:pos x="52" y="0"/>
                  </a:cxn>
                  <a:cxn ang="0">
                    <a:pos x="57" y="5"/>
                  </a:cxn>
                  <a:cxn ang="0">
                    <a:pos x="59" y="5"/>
                  </a:cxn>
                  <a:cxn ang="0">
                    <a:pos x="61" y="0"/>
                  </a:cxn>
                  <a:cxn ang="0">
                    <a:pos x="69" y="0"/>
                  </a:cxn>
                </a:cxnLst>
                <a:rect l="0" t="0" r="r" b="b"/>
                <a:pathLst>
                  <a:path w="128" h="38">
                    <a:moveTo>
                      <a:pt x="69" y="0"/>
                    </a:moveTo>
                    <a:lnTo>
                      <a:pt x="69" y="0"/>
                    </a:lnTo>
                    <a:lnTo>
                      <a:pt x="71" y="0"/>
                    </a:lnTo>
                    <a:lnTo>
                      <a:pt x="71" y="0"/>
                    </a:lnTo>
                    <a:lnTo>
                      <a:pt x="73" y="0"/>
                    </a:lnTo>
                    <a:lnTo>
                      <a:pt x="73" y="0"/>
                    </a:lnTo>
                    <a:lnTo>
                      <a:pt x="73" y="0"/>
                    </a:lnTo>
                    <a:lnTo>
                      <a:pt x="76" y="0"/>
                    </a:lnTo>
                    <a:lnTo>
                      <a:pt x="76" y="2"/>
                    </a:lnTo>
                    <a:lnTo>
                      <a:pt x="76" y="2"/>
                    </a:lnTo>
                    <a:lnTo>
                      <a:pt x="76" y="2"/>
                    </a:lnTo>
                    <a:lnTo>
                      <a:pt x="78" y="2"/>
                    </a:lnTo>
                    <a:lnTo>
                      <a:pt x="78" y="2"/>
                    </a:lnTo>
                    <a:lnTo>
                      <a:pt x="80" y="2"/>
                    </a:lnTo>
                    <a:lnTo>
                      <a:pt x="80" y="2"/>
                    </a:lnTo>
                    <a:lnTo>
                      <a:pt x="80" y="2"/>
                    </a:lnTo>
                    <a:lnTo>
                      <a:pt x="80" y="5"/>
                    </a:lnTo>
                    <a:lnTo>
                      <a:pt x="80" y="5"/>
                    </a:lnTo>
                    <a:lnTo>
                      <a:pt x="78" y="5"/>
                    </a:lnTo>
                    <a:lnTo>
                      <a:pt x="78" y="5"/>
                    </a:lnTo>
                    <a:lnTo>
                      <a:pt x="78" y="5"/>
                    </a:lnTo>
                    <a:lnTo>
                      <a:pt x="76" y="5"/>
                    </a:lnTo>
                    <a:lnTo>
                      <a:pt x="76" y="5"/>
                    </a:lnTo>
                    <a:lnTo>
                      <a:pt x="76" y="5"/>
                    </a:lnTo>
                    <a:lnTo>
                      <a:pt x="76" y="5"/>
                    </a:lnTo>
                    <a:lnTo>
                      <a:pt x="73" y="5"/>
                    </a:lnTo>
                    <a:lnTo>
                      <a:pt x="73" y="5"/>
                    </a:lnTo>
                    <a:lnTo>
                      <a:pt x="73" y="7"/>
                    </a:lnTo>
                    <a:lnTo>
                      <a:pt x="73" y="7"/>
                    </a:lnTo>
                    <a:lnTo>
                      <a:pt x="73" y="7"/>
                    </a:lnTo>
                    <a:lnTo>
                      <a:pt x="73" y="9"/>
                    </a:lnTo>
                    <a:lnTo>
                      <a:pt x="71" y="9"/>
                    </a:lnTo>
                    <a:lnTo>
                      <a:pt x="71" y="9"/>
                    </a:lnTo>
                    <a:lnTo>
                      <a:pt x="71" y="12"/>
                    </a:lnTo>
                    <a:lnTo>
                      <a:pt x="71" y="12"/>
                    </a:lnTo>
                    <a:lnTo>
                      <a:pt x="73" y="12"/>
                    </a:lnTo>
                    <a:lnTo>
                      <a:pt x="73" y="12"/>
                    </a:lnTo>
                    <a:lnTo>
                      <a:pt x="73" y="12"/>
                    </a:lnTo>
                    <a:lnTo>
                      <a:pt x="73" y="12"/>
                    </a:lnTo>
                    <a:lnTo>
                      <a:pt x="73" y="9"/>
                    </a:lnTo>
                    <a:lnTo>
                      <a:pt x="76" y="9"/>
                    </a:lnTo>
                    <a:lnTo>
                      <a:pt x="76" y="9"/>
                    </a:lnTo>
                    <a:lnTo>
                      <a:pt x="76" y="9"/>
                    </a:lnTo>
                    <a:lnTo>
                      <a:pt x="76" y="9"/>
                    </a:lnTo>
                    <a:lnTo>
                      <a:pt x="78" y="9"/>
                    </a:lnTo>
                    <a:lnTo>
                      <a:pt x="78" y="9"/>
                    </a:lnTo>
                    <a:lnTo>
                      <a:pt x="80" y="9"/>
                    </a:lnTo>
                    <a:lnTo>
                      <a:pt x="80" y="9"/>
                    </a:lnTo>
                    <a:lnTo>
                      <a:pt x="80" y="7"/>
                    </a:lnTo>
                    <a:lnTo>
                      <a:pt x="80" y="7"/>
                    </a:lnTo>
                    <a:lnTo>
                      <a:pt x="83" y="7"/>
                    </a:lnTo>
                    <a:lnTo>
                      <a:pt x="83" y="7"/>
                    </a:lnTo>
                    <a:lnTo>
                      <a:pt x="83" y="7"/>
                    </a:lnTo>
                    <a:lnTo>
                      <a:pt x="83" y="7"/>
                    </a:lnTo>
                    <a:lnTo>
                      <a:pt x="83" y="5"/>
                    </a:lnTo>
                    <a:lnTo>
                      <a:pt x="83" y="5"/>
                    </a:lnTo>
                    <a:lnTo>
                      <a:pt x="83" y="5"/>
                    </a:lnTo>
                    <a:lnTo>
                      <a:pt x="83" y="5"/>
                    </a:lnTo>
                    <a:lnTo>
                      <a:pt x="85" y="5"/>
                    </a:lnTo>
                    <a:lnTo>
                      <a:pt x="85" y="5"/>
                    </a:lnTo>
                    <a:lnTo>
                      <a:pt x="88" y="5"/>
                    </a:lnTo>
                    <a:lnTo>
                      <a:pt x="88" y="5"/>
                    </a:lnTo>
                    <a:lnTo>
                      <a:pt x="88" y="5"/>
                    </a:lnTo>
                    <a:lnTo>
                      <a:pt x="88" y="5"/>
                    </a:lnTo>
                    <a:lnTo>
                      <a:pt x="90" y="5"/>
                    </a:lnTo>
                    <a:lnTo>
                      <a:pt x="90" y="5"/>
                    </a:lnTo>
                    <a:lnTo>
                      <a:pt x="92" y="5"/>
                    </a:lnTo>
                    <a:lnTo>
                      <a:pt x="92" y="5"/>
                    </a:lnTo>
                    <a:lnTo>
                      <a:pt x="92" y="5"/>
                    </a:lnTo>
                    <a:lnTo>
                      <a:pt x="95" y="5"/>
                    </a:lnTo>
                    <a:lnTo>
                      <a:pt x="95" y="5"/>
                    </a:lnTo>
                    <a:lnTo>
                      <a:pt x="95" y="5"/>
                    </a:lnTo>
                    <a:lnTo>
                      <a:pt x="95" y="7"/>
                    </a:lnTo>
                    <a:lnTo>
                      <a:pt x="97" y="7"/>
                    </a:lnTo>
                    <a:lnTo>
                      <a:pt x="97" y="7"/>
                    </a:lnTo>
                    <a:lnTo>
                      <a:pt x="99" y="7"/>
                    </a:lnTo>
                    <a:lnTo>
                      <a:pt x="99" y="7"/>
                    </a:lnTo>
                    <a:lnTo>
                      <a:pt x="99" y="7"/>
                    </a:lnTo>
                    <a:lnTo>
                      <a:pt x="99" y="9"/>
                    </a:lnTo>
                    <a:lnTo>
                      <a:pt x="99" y="9"/>
                    </a:lnTo>
                    <a:lnTo>
                      <a:pt x="102" y="9"/>
                    </a:lnTo>
                    <a:lnTo>
                      <a:pt x="102" y="9"/>
                    </a:lnTo>
                    <a:lnTo>
                      <a:pt x="102" y="9"/>
                    </a:lnTo>
                    <a:lnTo>
                      <a:pt x="104" y="9"/>
                    </a:lnTo>
                    <a:lnTo>
                      <a:pt x="104" y="9"/>
                    </a:lnTo>
                    <a:lnTo>
                      <a:pt x="106" y="9"/>
                    </a:lnTo>
                    <a:lnTo>
                      <a:pt x="106" y="9"/>
                    </a:lnTo>
                    <a:lnTo>
                      <a:pt x="106" y="9"/>
                    </a:lnTo>
                    <a:lnTo>
                      <a:pt x="106" y="12"/>
                    </a:lnTo>
                    <a:lnTo>
                      <a:pt x="106" y="12"/>
                    </a:lnTo>
                    <a:lnTo>
                      <a:pt x="109" y="12"/>
                    </a:lnTo>
                    <a:lnTo>
                      <a:pt x="109" y="12"/>
                    </a:lnTo>
                    <a:lnTo>
                      <a:pt x="109" y="12"/>
                    </a:lnTo>
                    <a:lnTo>
                      <a:pt x="109" y="14"/>
                    </a:lnTo>
                    <a:lnTo>
                      <a:pt x="109" y="14"/>
                    </a:lnTo>
                    <a:lnTo>
                      <a:pt x="111" y="14"/>
                    </a:lnTo>
                    <a:lnTo>
                      <a:pt x="111" y="14"/>
                    </a:lnTo>
                    <a:lnTo>
                      <a:pt x="111" y="12"/>
                    </a:lnTo>
                    <a:lnTo>
                      <a:pt x="114" y="12"/>
                    </a:lnTo>
                    <a:lnTo>
                      <a:pt x="114" y="12"/>
                    </a:lnTo>
                    <a:lnTo>
                      <a:pt x="114" y="12"/>
                    </a:lnTo>
                    <a:lnTo>
                      <a:pt x="114" y="14"/>
                    </a:lnTo>
                    <a:lnTo>
                      <a:pt x="116" y="14"/>
                    </a:lnTo>
                    <a:lnTo>
                      <a:pt x="116" y="14"/>
                    </a:lnTo>
                    <a:lnTo>
                      <a:pt x="116" y="14"/>
                    </a:lnTo>
                    <a:lnTo>
                      <a:pt x="116" y="12"/>
                    </a:lnTo>
                    <a:lnTo>
                      <a:pt x="118" y="12"/>
                    </a:lnTo>
                    <a:lnTo>
                      <a:pt x="118" y="12"/>
                    </a:lnTo>
                    <a:lnTo>
                      <a:pt x="121" y="12"/>
                    </a:lnTo>
                    <a:lnTo>
                      <a:pt x="121" y="14"/>
                    </a:lnTo>
                    <a:lnTo>
                      <a:pt x="118" y="14"/>
                    </a:lnTo>
                    <a:lnTo>
                      <a:pt x="118" y="14"/>
                    </a:lnTo>
                    <a:lnTo>
                      <a:pt x="118" y="14"/>
                    </a:lnTo>
                    <a:lnTo>
                      <a:pt x="118" y="14"/>
                    </a:lnTo>
                    <a:lnTo>
                      <a:pt x="121" y="14"/>
                    </a:lnTo>
                    <a:lnTo>
                      <a:pt x="121" y="14"/>
                    </a:lnTo>
                    <a:lnTo>
                      <a:pt x="121" y="14"/>
                    </a:lnTo>
                    <a:lnTo>
                      <a:pt x="123" y="14"/>
                    </a:lnTo>
                    <a:lnTo>
                      <a:pt x="123" y="14"/>
                    </a:lnTo>
                    <a:lnTo>
                      <a:pt x="125" y="14"/>
                    </a:lnTo>
                    <a:lnTo>
                      <a:pt x="125" y="14"/>
                    </a:lnTo>
                    <a:lnTo>
                      <a:pt x="125" y="14"/>
                    </a:lnTo>
                    <a:lnTo>
                      <a:pt x="125" y="16"/>
                    </a:lnTo>
                    <a:lnTo>
                      <a:pt x="125" y="16"/>
                    </a:lnTo>
                    <a:lnTo>
                      <a:pt x="125" y="16"/>
                    </a:lnTo>
                    <a:lnTo>
                      <a:pt x="125" y="19"/>
                    </a:lnTo>
                    <a:lnTo>
                      <a:pt x="128" y="19"/>
                    </a:lnTo>
                    <a:lnTo>
                      <a:pt x="128" y="19"/>
                    </a:lnTo>
                    <a:lnTo>
                      <a:pt x="128" y="21"/>
                    </a:lnTo>
                    <a:lnTo>
                      <a:pt x="128" y="21"/>
                    </a:lnTo>
                    <a:lnTo>
                      <a:pt x="128" y="21"/>
                    </a:lnTo>
                    <a:lnTo>
                      <a:pt x="128" y="23"/>
                    </a:lnTo>
                    <a:lnTo>
                      <a:pt x="128" y="23"/>
                    </a:lnTo>
                    <a:lnTo>
                      <a:pt x="128" y="23"/>
                    </a:lnTo>
                    <a:lnTo>
                      <a:pt x="125" y="23"/>
                    </a:lnTo>
                    <a:lnTo>
                      <a:pt x="125" y="23"/>
                    </a:lnTo>
                    <a:lnTo>
                      <a:pt x="125" y="23"/>
                    </a:lnTo>
                    <a:lnTo>
                      <a:pt x="125" y="23"/>
                    </a:lnTo>
                    <a:lnTo>
                      <a:pt x="123" y="23"/>
                    </a:lnTo>
                    <a:lnTo>
                      <a:pt x="123" y="23"/>
                    </a:lnTo>
                    <a:lnTo>
                      <a:pt x="123" y="26"/>
                    </a:lnTo>
                    <a:lnTo>
                      <a:pt x="121" y="26"/>
                    </a:lnTo>
                    <a:lnTo>
                      <a:pt x="121" y="26"/>
                    </a:lnTo>
                    <a:lnTo>
                      <a:pt x="121" y="26"/>
                    </a:lnTo>
                    <a:lnTo>
                      <a:pt x="121" y="26"/>
                    </a:lnTo>
                    <a:lnTo>
                      <a:pt x="118" y="26"/>
                    </a:lnTo>
                    <a:lnTo>
                      <a:pt x="118" y="26"/>
                    </a:lnTo>
                    <a:lnTo>
                      <a:pt x="116" y="26"/>
                    </a:lnTo>
                    <a:lnTo>
                      <a:pt x="116" y="28"/>
                    </a:lnTo>
                    <a:lnTo>
                      <a:pt x="116" y="28"/>
                    </a:lnTo>
                    <a:lnTo>
                      <a:pt x="116" y="28"/>
                    </a:lnTo>
                    <a:lnTo>
                      <a:pt x="114" y="28"/>
                    </a:lnTo>
                    <a:lnTo>
                      <a:pt x="114" y="28"/>
                    </a:lnTo>
                    <a:lnTo>
                      <a:pt x="114" y="28"/>
                    </a:lnTo>
                    <a:lnTo>
                      <a:pt x="111" y="28"/>
                    </a:lnTo>
                    <a:lnTo>
                      <a:pt x="111" y="28"/>
                    </a:lnTo>
                    <a:lnTo>
                      <a:pt x="109" y="28"/>
                    </a:lnTo>
                    <a:lnTo>
                      <a:pt x="109" y="28"/>
                    </a:lnTo>
                    <a:lnTo>
                      <a:pt x="109" y="28"/>
                    </a:lnTo>
                    <a:lnTo>
                      <a:pt x="106" y="28"/>
                    </a:lnTo>
                    <a:lnTo>
                      <a:pt x="106" y="28"/>
                    </a:lnTo>
                    <a:lnTo>
                      <a:pt x="106" y="28"/>
                    </a:lnTo>
                    <a:lnTo>
                      <a:pt x="104" y="28"/>
                    </a:lnTo>
                    <a:lnTo>
                      <a:pt x="104" y="28"/>
                    </a:lnTo>
                    <a:lnTo>
                      <a:pt x="102" y="28"/>
                    </a:lnTo>
                    <a:lnTo>
                      <a:pt x="102" y="28"/>
                    </a:lnTo>
                    <a:lnTo>
                      <a:pt x="102" y="28"/>
                    </a:lnTo>
                    <a:lnTo>
                      <a:pt x="102" y="28"/>
                    </a:lnTo>
                    <a:lnTo>
                      <a:pt x="99" y="28"/>
                    </a:lnTo>
                    <a:lnTo>
                      <a:pt x="99" y="28"/>
                    </a:lnTo>
                    <a:lnTo>
                      <a:pt x="99" y="28"/>
                    </a:lnTo>
                    <a:lnTo>
                      <a:pt x="97" y="28"/>
                    </a:lnTo>
                    <a:lnTo>
                      <a:pt x="97" y="28"/>
                    </a:lnTo>
                    <a:lnTo>
                      <a:pt x="95" y="28"/>
                    </a:lnTo>
                    <a:lnTo>
                      <a:pt x="95" y="28"/>
                    </a:lnTo>
                    <a:lnTo>
                      <a:pt x="95" y="28"/>
                    </a:lnTo>
                    <a:lnTo>
                      <a:pt x="92" y="28"/>
                    </a:lnTo>
                    <a:lnTo>
                      <a:pt x="92" y="31"/>
                    </a:lnTo>
                    <a:lnTo>
                      <a:pt x="92" y="31"/>
                    </a:lnTo>
                    <a:lnTo>
                      <a:pt x="92" y="31"/>
                    </a:lnTo>
                    <a:lnTo>
                      <a:pt x="90" y="31"/>
                    </a:lnTo>
                    <a:lnTo>
                      <a:pt x="90" y="31"/>
                    </a:lnTo>
                    <a:lnTo>
                      <a:pt x="88" y="31"/>
                    </a:lnTo>
                    <a:lnTo>
                      <a:pt x="88" y="31"/>
                    </a:lnTo>
                    <a:lnTo>
                      <a:pt x="88" y="31"/>
                    </a:lnTo>
                    <a:lnTo>
                      <a:pt x="85" y="31"/>
                    </a:lnTo>
                    <a:lnTo>
                      <a:pt x="85" y="31"/>
                    </a:lnTo>
                    <a:lnTo>
                      <a:pt x="83" y="31"/>
                    </a:lnTo>
                    <a:lnTo>
                      <a:pt x="83" y="31"/>
                    </a:lnTo>
                    <a:lnTo>
                      <a:pt x="83" y="31"/>
                    </a:lnTo>
                    <a:lnTo>
                      <a:pt x="80" y="31"/>
                    </a:lnTo>
                    <a:lnTo>
                      <a:pt x="80" y="31"/>
                    </a:lnTo>
                    <a:lnTo>
                      <a:pt x="80" y="31"/>
                    </a:lnTo>
                    <a:lnTo>
                      <a:pt x="80" y="31"/>
                    </a:lnTo>
                    <a:lnTo>
                      <a:pt x="78" y="31"/>
                    </a:lnTo>
                    <a:lnTo>
                      <a:pt x="78" y="31"/>
                    </a:lnTo>
                    <a:lnTo>
                      <a:pt x="78" y="31"/>
                    </a:lnTo>
                    <a:lnTo>
                      <a:pt x="76" y="31"/>
                    </a:lnTo>
                    <a:lnTo>
                      <a:pt x="76" y="31"/>
                    </a:lnTo>
                    <a:lnTo>
                      <a:pt x="76" y="31"/>
                    </a:lnTo>
                    <a:lnTo>
                      <a:pt x="76" y="31"/>
                    </a:lnTo>
                    <a:lnTo>
                      <a:pt x="76" y="33"/>
                    </a:lnTo>
                    <a:lnTo>
                      <a:pt x="76" y="33"/>
                    </a:lnTo>
                    <a:lnTo>
                      <a:pt x="73" y="33"/>
                    </a:lnTo>
                    <a:lnTo>
                      <a:pt x="73" y="33"/>
                    </a:lnTo>
                    <a:lnTo>
                      <a:pt x="73" y="33"/>
                    </a:lnTo>
                    <a:lnTo>
                      <a:pt x="73" y="33"/>
                    </a:lnTo>
                    <a:lnTo>
                      <a:pt x="71" y="33"/>
                    </a:lnTo>
                    <a:lnTo>
                      <a:pt x="71" y="33"/>
                    </a:lnTo>
                    <a:lnTo>
                      <a:pt x="71" y="31"/>
                    </a:lnTo>
                    <a:lnTo>
                      <a:pt x="69" y="31"/>
                    </a:lnTo>
                    <a:lnTo>
                      <a:pt x="69" y="31"/>
                    </a:lnTo>
                    <a:lnTo>
                      <a:pt x="69" y="31"/>
                    </a:lnTo>
                    <a:lnTo>
                      <a:pt x="69" y="31"/>
                    </a:lnTo>
                    <a:lnTo>
                      <a:pt x="69" y="31"/>
                    </a:lnTo>
                    <a:lnTo>
                      <a:pt x="66" y="31"/>
                    </a:lnTo>
                    <a:lnTo>
                      <a:pt x="66" y="31"/>
                    </a:lnTo>
                    <a:lnTo>
                      <a:pt x="66" y="31"/>
                    </a:lnTo>
                    <a:lnTo>
                      <a:pt x="66" y="31"/>
                    </a:lnTo>
                    <a:lnTo>
                      <a:pt x="66" y="31"/>
                    </a:lnTo>
                    <a:lnTo>
                      <a:pt x="64" y="31"/>
                    </a:lnTo>
                    <a:lnTo>
                      <a:pt x="64" y="31"/>
                    </a:lnTo>
                    <a:lnTo>
                      <a:pt x="61" y="31"/>
                    </a:lnTo>
                    <a:lnTo>
                      <a:pt x="61" y="31"/>
                    </a:lnTo>
                    <a:lnTo>
                      <a:pt x="61" y="31"/>
                    </a:lnTo>
                    <a:lnTo>
                      <a:pt x="59" y="31"/>
                    </a:lnTo>
                    <a:lnTo>
                      <a:pt x="59" y="31"/>
                    </a:lnTo>
                    <a:lnTo>
                      <a:pt x="59" y="31"/>
                    </a:lnTo>
                    <a:lnTo>
                      <a:pt x="57" y="31"/>
                    </a:lnTo>
                    <a:lnTo>
                      <a:pt x="57" y="33"/>
                    </a:lnTo>
                    <a:lnTo>
                      <a:pt x="57" y="33"/>
                    </a:lnTo>
                    <a:lnTo>
                      <a:pt x="54" y="33"/>
                    </a:lnTo>
                    <a:lnTo>
                      <a:pt x="54" y="31"/>
                    </a:lnTo>
                    <a:lnTo>
                      <a:pt x="54" y="31"/>
                    </a:lnTo>
                    <a:lnTo>
                      <a:pt x="54" y="31"/>
                    </a:lnTo>
                    <a:lnTo>
                      <a:pt x="52" y="31"/>
                    </a:lnTo>
                    <a:lnTo>
                      <a:pt x="52" y="31"/>
                    </a:lnTo>
                    <a:lnTo>
                      <a:pt x="52" y="31"/>
                    </a:lnTo>
                    <a:lnTo>
                      <a:pt x="50" y="31"/>
                    </a:lnTo>
                    <a:lnTo>
                      <a:pt x="50" y="31"/>
                    </a:lnTo>
                    <a:lnTo>
                      <a:pt x="47" y="31"/>
                    </a:lnTo>
                    <a:lnTo>
                      <a:pt x="47" y="31"/>
                    </a:lnTo>
                    <a:lnTo>
                      <a:pt x="47" y="31"/>
                    </a:lnTo>
                    <a:lnTo>
                      <a:pt x="45" y="31"/>
                    </a:lnTo>
                    <a:lnTo>
                      <a:pt x="45" y="31"/>
                    </a:lnTo>
                    <a:lnTo>
                      <a:pt x="43" y="31"/>
                    </a:lnTo>
                    <a:lnTo>
                      <a:pt x="43" y="31"/>
                    </a:lnTo>
                    <a:lnTo>
                      <a:pt x="43" y="31"/>
                    </a:lnTo>
                    <a:lnTo>
                      <a:pt x="40" y="31"/>
                    </a:lnTo>
                    <a:lnTo>
                      <a:pt x="40" y="31"/>
                    </a:lnTo>
                    <a:lnTo>
                      <a:pt x="40" y="31"/>
                    </a:lnTo>
                    <a:lnTo>
                      <a:pt x="40" y="33"/>
                    </a:lnTo>
                    <a:lnTo>
                      <a:pt x="38" y="33"/>
                    </a:lnTo>
                    <a:lnTo>
                      <a:pt x="38" y="33"/>
                    </a:lnTo>
                    <a:lnTo>
                      <a:pt x="35" y="33"/>
                    </a:lnTo>
                    <a:lnTo>
                      <a:pt x="35" y="33"/>
                    </a:lnTo>
                    <a:lnTo>
                      <a:pt x="35" y="33"/>
                    </a:lnTo>
                    <a:lnTo>
                      <a:pt x="35" y="33"/>
                    </a:lnTo>
                    <a:lnTo>
                      <a:pt x="33" y="33"/>
                    </a:lnTo>
                    <a:lnTo>
                      <a:pt x="33" y="33"/>
                    </a:lnTo>
                    <a:lnTo>
                      <a:pt x="33" y="33"/>
                    </a:lnTo>
                    <a:lnTo>
                      <a:pt x="31" y="33"/>
                    </a:lnTo>
                    <a:lnTo>
                      <a:pt x="31" y="33"/>
                    </a:lnTo>
                    <a:lnTo>
                      <a:pt x="31" y="33"/>
                    </a:lnTo>
                    <a:lnTo>
                      <a:pt x="28" y="33"/>
                    </a:lnTo>
                    <a:lnTo>
                      <a:pt x="28" y="33"/>
                    </a:lnTo>
                    <a:lnTo>
                      <a:pt x="28" y="33"/>
                    </a:lnTo>
                    <a:lnTo>
                      <a:pt x="26" y="33"/>
                    </a:lnTo>
                    <a:lnTo>
                      <a:pt x="26" y="33"/>
                    </a:lnTo>
                    <a:lnTo>
                      <a:pt x="26" y="33"/>
                    </a:lnTo>
                    <a:lnTo>
                      <a:pt x="24" y="33"/>
                    </a:lnTo>
                    <a:lnTo>
                      <a:pt x="24" y="35"/>
                    </a:lnTo>
                    <a:lnTo>
                      <a:pt x="24" y="35"/>
                    </a:lnTo>
                    <a:lnTo>
                      <a:pt x="21" y="35"/>
                    </a:lnTo>
                    <a:lnTo>
                      <a:pt x="21" y="35"/>
                    </a:lnTo>
                    <a:lnTo>
                      <a:pt x="21" y="35"/>
                    </a:lnTo>
                    <a:lnTo>
                      <a:pt x="21" y="35"/>
                    </a:lnTo>
                    <a:lnTo>
                      <a:pt x="19" y="35"/>
                    </a:lnTo>
                    <a:lnTo>
                      <a:pt x="19" y="35"/>
                    </a:lnTo>
                    <a:lnTo>
                      <a:pt x="19" y="35"/>
                    </a:lnTo>
                    <a:lnTo>
                      <a:pt x="16" y="35"/>
                    </a:lnTo>
                    <a:lnTo>
                      <a:pt x="16" y="35"/>
                    </a:lnTo>
                    <a:lnTo>
                      <a:pt x="14" y="35"/>
                    </a:lnTo>
                    <a:lnTo>
                      <a:pt x="14" y="38"/>
                    </a:lnTo>
                    <a:lnTo>
                      <a:pt x="14" y="38"/>
                    </a:lnTo>
                    <a:lnTo>
                      <a:pt x="14" y="38"/>
                    </a:lnTo>
                    <a:lnTo>
                      <a:pt x="12" y="38"/>
                    </a:lnTo>
                    <a:lnTo>
                      <a:pt x="12" y="38"/>
                    </a:lnTo>
                    <a:lnTo>
                      <a:pt x="9" y="38"/>
                    </a:lnTo>
                    <a:lnTo>
                      <a:pt x="9" y="38"/>
                    </a:lnTo>
                    <a:lnTo>
                      <a:pt x="9" y="35"/>
                    </a:lnTo>
                    <a:lnTo>
                      <a:pt x="9" y="35"/>
                    </a:lnTo>
                    <a:lnTo>
                      <a:pt x="9" y="38"/>
                    </a:lnTo>
                    <a:lnTo>
                      <a:pt x="7" y="38"/>
                    </a:lnTo>
                    <a:lnTo>
                      <a:pt x="7" y="38"/>
                    </a:lnTo>
                    <a:lnTo>
                      <a:pt x="7" y="38"/>
                    </a:lnTo>
                    <a:lnTo>
                      <a:pt x="5" y="38"/>
                    </a:lnTo>
                    <a:lnTo>
                      <a:pt x="5" y="38"/>
                    </a:lnTo>
                    <a:lnTo>
                      <a:pt x="2" y="38"/>
                    </a:lnTo>
                    <a:lnTo>
                      <a:pt x="2" y="38"/>
                    </a:lnTo>
                    <a:lnTo>
                      <a:pt x="2" y="35"/>
                    </a:lnTo>
                    <a:lnTo>
                      <a:pt x="2" y="35"/>
                    </a:lnTo>
                    <a:lnTo>
                      <a:pt x="2" y="35"/>
                    </a:lnTo>
                    <a:lnTo>
                      <a:pt x="0" y="35"/>
                    </a:lnTo>
                    <a:lnTo>
                      <a:pt x="0" y="35"/>
                    </a:lnTo>
                    <a:lnTo>
                      <a:pt x="0" y="33"/>
                    </a:lnTo>
                    <a:lnTo>
                      <a:pt x="0" y="33"/>
                    </a:lnTo>
                    <a:lnTo>
                      <a:pt x="0" y="33"/>
                    </a:lnTo>
                    <a:lnTo>
                      <a:pt x="2" y="33"/>
                    </a:lnTo>
                    <a:lnTo>
                      <a:pt x="2" y="33"/>
                    </a:lnTo>
                    <a:lnTo>
                      <a:pt x="2" y="33"/>
                    </a:lnTo>
                    <a:lnTo>
                      <a:pt x="2" y="33"/>
                    </a:lnTo>
                    <a:lnTo>
                      <a:pt x="2" y="31"/>
                    </a:lnTo>
                    <a:lnTo>
                      <a:pt x="5" y="31"/>
                    </a:lnTo>
                    <a:lnTo>
                      <a:pt x="5" y="31"/>
                    </a:lnTo>
                    <a:lnTo>
                      <a:pt x="5" y="31"/>
                    </a:lnTo>
                    <a:lnTo>
                      <a:pt x="7" y="31"/>
                    </a:lnTo>
                    <a:lnTo>
                      <a:pt x="7" y="31"/>
                    </a:lnTo>
                    <a:lnTo>
                      <a:pt x="7" y="31"/>
                    </a:lnTo>
                    <a:lnTo>
                      <a:pt x="7" y="28"/>
                    </a:lnTo>
                    <a:lnTo>
                      <a:pt x="9" y="28"/>
                    </a:lnTo>
                    <a:lnTo>
                      <a:pt x="9" y="28"/>
                    </a:lnTo>
                    <a:lnTo>
                      <a:pt x="9" y="28"/>
                    </a:lnTo>
                    <a:lnTo>
                      <a:pt x="9" y="28"/>
                    </a:lnTo>
                    <a:lnTo>
                      <a:pt x="12" y="28"/>
                    </a:lnTo>
                    <a:lnTo>
                      <a:pt x="12" y="28"/>
                    </a:lnTo>
                    <a:lnTo>
                      <a:pt x="12" y="26"/>
                    </a:lnTo>
                    <a:lnTo>
                      <a:pt x="14" y="26"/>
                    </a:lnTo>
                    <a:lnTo>
                      <a:pt x="14" y="26"/>
                    </a:lnTo>
                    <a:lnTo>
                      <a:pt x="14" y="26"/>
                    </a:lnTo>
                    <a:lnTo>
                      <a:pt x="14" y="23"/>
                    </a:lnTo>
                    <a:lnTo>
                      <a:pt x="14" y="23"/>
                    </a:lnTo>
                    <a:lnTo>
                      <a:pt x="14" y="23"/>
                    </a:lnTo>
                    <a:lnTo>
                      <a:pt x="16" y="23"/>
                    </a:lnTo>
                    <a:lnTo>
                      <a:pt x="16" y="23"/>
                    </a:lnTo>
                    <a:lnTo>
                      <a:pt x="16" y="23"/>
                    </a:lnTo>
                    <a:lnTo>
                      <a:pt x="19" y="23"/>
                    </a:lnTo>
                    <a:lnTo>
                      <a:pt x="19" y="21"/>
                    </a:lnTo>
                    <a:lnTo>
                      <a:pt x="19" y="21"/>
                    </a:lnTo>
                    <a:lnTo>
                      <a:pt x="19" y="21"/>
                    </a:lnTo>
                    <a:lnTo>
                      <a:pt x="19" y="21"/>
                    </a:lnTo>
                    <a:lnTo>
                      <a:pt x="19" y="19"/>
                    </a:lnTo>
                    <a:lnTo>
                      <a:pt x="19" y="19"/>
                    </a:lnTo>
                    <a:lnTo>
                      <a:pt x="21" y="19"/>
                    </a:lnTo>
                    <a:lnTo>
                      <a:pt x="21" y="16"/>
                    </a:lnTo>
                    <a:lnTo>
                      <a:pt x="21" y="16"/>
                    </a:lnTo>
                    <a:lnTo>
                      <a:pt x="21" y="16"/>
                    </a:lnTo>
                    <a:lnTo>
                      <a:pt x="21" y="16"/>
                    </a:lnTo>
                    <a:lnTo>
                      <a:pt x="24" y="16"/>
                    </a:lnTo>
                    <a:lnTo>
                      <a:pt x="24" y="16"/>
                    </a:lnTo>
                    <a:lnTo>
                      <a:pt x="26" y="16"/>
                    </a:lnTo>
                    <a:lnTo>
                      <a:pt x="26" y="14"/>
                    </a:lnTo>
                    <a:lnTo>
                      <a:pt x="26" y="14"/>
                    </a:lnTo>
                    <a:lnTo>
                      <a:pt x="26" y="14"/>
                    </a:lnTo>
                    <a:lnTo>
                      <a:pt x="26" y="14"/>
                    </a:lnTo>
                    <a:lnTo>
                      <a:pt x="28" y="14"/>
                    </a:lnTo>
                    <a:lnTo>
                      <a:pt x="28" y="14"/>
                    </a:lnTo>
                    <a:lnTo>
                      <a:pt x="28" y="14"/>
                    </a:lnTo>
                    <a:lnTo>
                      <a:pt x="28" y="14"/>
                    </a:lnTo>
                    <a:lnTo>
                      <a:pt x="28" y="14"/>
                    </a:lnTo>
                    <a:lnTo>
                      <a:pt x="28" y="14"/>
                    </a:lnTo>
                    <a:lnTo>
                      <a:pt x="31" y="14"/>
                    </a:lnTo>
                    <a:lnTo>
                      <a:pt x="31" y="12"/>
                    </a:lnTo>
                    <a:lnTo>
                      <a:pt x="31" y="12"/>
                    </a:lnTo>
                    <a:lnTo>
                      <a:pt x="33" y="12"/>
                    </a:lnTo>
                    <a:lnTo>
                      <a:pt x="33" y="12"/>
                    </a:lnTo>
                    <a:lnTo>
                      <a:pt x="33" y="12"/>
                    </a:lnTo>
                    <a:lnTo>
                      <a:pt x="33" y="9"/>
                    </a:lnTo>
                    <a:lnTo>
                      <a:pt x="33" y="9"/>
                    </a:lnTo>
                    <a:lnTo>
                      <a:pt x="35" y="9"/>
                    </a:lnTo>
                    <a:lnTo>
                      <a:pt x="35" y="9"/>
                    </a:lnTo>
                    <a:lnTo>
                      <a:pt x="35" y="9"/>
                    </a:lnTo>
                    <a:lnTo>
                      <a:pt x="35" y="7"/>
                    </a:lnTo>
                    <a:lnTo>
                      <a:pt x="35" y="7"/>
                    </a:lnTo>
                    <a:lnTo>
                      <a:pt x="35" y="7"/>
                    </a:lnTo>
                    <a:lnTo>
                      <a:pt x="38" y="7"/>
                    </a:lnTo>
                    <a:lnTo>
                      <a:pt x="38" y="7"/>
                    </a:lnTo>
                    <a:lnTo>
                      <a:pt x="38" y="5"/>
                    </a:lnTo>
                    <a:lnTo>
                      <a:pt x="40" y="5"/>
                    </a:lnTo>
                    <a:lnTo>
                      <a:pt x="40" y="5"/>
                    </a:lnTo>
                    <a:lnTo>
                      <a:pt x="40" y="5"/>
                    </a:lnTo>
                    <a:lnTo>
                      <a:pt x="40" y="5"/>
                    </a:lnTo>
                    <a:lnTo>
                      <a:pt x="43" y="5"/>
                    </a:lnTo>
                    <a:lnTo>
                      <a:pt x="43" y="5"/>
                    </a:lnTo>
                    <a:lnTo>
                      <a:pt x="43" y="5"/>
                    </a:lnTo>
                    <a:lnTo>
                      <a:pt x="43" y="5"/>
                    </a:lnTo>
                    <a:lnTo>
                      <a:pt x="45" y="5"/>
                    </a:lnTo>
                    <a:lnTo>
                      <a:pt x="45" y="5"/>
                    </a:lnTo>
                    <a:lnTo>
                      <a:pt x="47" y="5"/>
                    </a:lnTo>
                    <a:lnTo>
                      <a:pt x="47" y="2"/>
                    </a:lnTo>
                    <a:lnTo>
                      <a:pt x="47" y="2"/>
                    </a:lnTo>
                    <a:lnTo>
                      <a:pt x="47" y="2"/>
                    </a:lnTo>
                    <a:lnTo>
                      <a:pt x="47" y="2"/>
                    </a:lnTo>
                    <a:lnTo>
                      <a:pt x="50" y="2"/>
                    </a:lnTo>
                    <a:lnTo>
                      <a:pt x="50" y="0"/>
                    </a:lnTo>
                    <a:lnTo>
                      <a:pt x="50" y="0"/>
                    </a:lnTo>
                    <a:lnTo>
                      <a:pt x="52" y="0"/>
                    </a:lnTo>
                    <a:lnTo>
                      <a:pt x="52" y="0"/>
                    </a:lnTo>
                    <a:lnTo>
                      <a:pt x="52" y="0"/>
                    </a:lnTo>
                    <a:lnTo>
                      <a:pt x="52" y="2"/>
                    </a:lnTo>
                    <a:lnTo>
                      <a:pt x="54" y="2"/>
                    </a:lnTo>
                    <a:lnTo>
                      <a:pt x="54" y="2"/>
                    </a:lnTo>
                    <a:lnTo>
                      <a:pt x="54" y="2"/>
                    </a:lnTo>
                    <a:lnTo>
                      <a:pt x="54" y="2"/>
                    </a:lnTo>
                    <a:lnTo>
                      <a:pt x="54" y="5"/>
                    </a:lnTo>
                    <a:lnTo>
                      <a:pt x="57" y="5"/>
                    </a:lnTo>
                    <a:lnTo>
                      <a:pt x="57" y="5"/>
                    </a:lnTo>
                    <a:lnTo>
                      <a:pt x="59" y="5"/>
                    </a:lnTo>
                    <a:lnTo>
                      <a:pt x="59" y="5"/>
                    </a:lnTo>
                    <a:lnTo>
                      <a:pt x="59" y="5"/>
                    </a:lnTo>
                    <a:lnTo>
                      <a:pt x="59" y="5"/>
                    </a:lnTo>
                    <a:lnTo>
                      <a:pt x="59" y="5"/>
                    </a:lnTo>
                    <a:lnTo>
                      <a:pt x="59" y="5"/>
                    </a:lnTo>
                    <a:lnTo>
                      <a:pt x="59" y="2"/>
                    </a:lnTo>
                    <a:lnTo>
                      <a:pt x="59" y="2"/>
                    </a:lnTo>
                    <a:lnTo>
                      <a:pt x="59" y="0"/>
                    </a:lnTo>
                    <a:lnTo>
                      <a:pt x="59" y="0"/>
                    </a:lnTo>
                    <a:lnTo>
                      <a:pt x="59" y="0"/>
                    </a:lnTo>
                    <a:lnTo>
                      <a:pt x="61" y="0"/>
                    </a:lnTo>
                    <a:lnTo>
                      <a:pt x="61" y="0"/>
                    </a:lnTo>
                    <a:lnTo>
                      <a:pt x="61" y="0"/>
                    </a:lnTo>
                    <a:lnTo>
                      <a:pt x="64" y="0"/>
                    </a:lnTo>
                    <a:lnTo>
                      <a:pt x="64" y="0"/>
                    </a:lnTo>
                    <a:lnTo>
                      <a:pt x="66" y="0"/>
                    </a:lnTo>
                    <a:lnTo>
                      <a:pt x="66" y="0"/>
                    </a:lnTo>
                    <a:lnTo>
                      <a:pt x="66" y="0"/>
                    </a:lnTo>
                    <a:lnTo>
                      <a:pt x="69" y="0"/>
                    </a:lnTo>
                    <a:lnTo>
                      <a:pt x="69" y="0"/>
                    </a:lnTo>
                    <a:lnTo>
                      <a:pt x="69"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3" name="Freeform 55"/>
              <p:cNvSpPr>
                <a:spLocks/>
              </p:cNvSpPr>
              <p:nvPr/>
            </p:nvSpPr>
            <p:spPr bwMode="auto">
              <a:xfrm>
                <a:off x="3771" y="819"/>
                <a:ext cx="182" cy="41"/>
              </a:xfrm>
              <a:custGeom>
                <a:avLst/>
                <a:gdLst/>
                <a:ahLst/>
                <a:cxnLst>
                  <a:cxn ang="0">
                    <a:pos x="104" y="3"/>
                  </a:cxn>
                  <a:cxn ang="0">
                    <a:pos x="111" y="5"/>
                  </a:cxn>
                  <a:cxn ang="0">
                    <a:pos x="118" y="7"/>
                  </a:cxn>
                  <a:cxn ang="0">
                    <a:pos x="125" y="10"/>
                  </a:cxn>
                  <a:cxn ang="0">
                    <a:pos x="132" y="10"/>
                  </a:cxn>
                  <a:cxn ang="0">
                    <a:pos x="142" y="10"/>
                  </a:cxn>
                  <a:cxn ang="0">
                    <a:pos x="149" y="10"/>
                  </a:cxn>
                  <a:cxn ang="0">
                    <a:pos x="156" y="12"/>
                  </a:cxn>
                  <a:cxn ang="0">
                    <a:pos x="163" y="12"/>
                  </a:cxn>
                  <a:cxn ang="0">
                    <a:pos x="172" y="15"/>
                  </a:cxn>
                  <a:cxn ang="0">
                    <a:pos x="180" y="17"/>
                  </a:cxn>
                  <a:cxn ang="0">
                    <a:pos x="180" y="19"/>
                  </a:cxn>
                  <a:cxn ang="0">
                    <a:pos x="172" y="22"/>
                  </a:cxn>
                  <a:cxn ang="0">
                    <a:pos x="172" y="24"/>
                  </a:cxn>
                  <a:cxn ang="0">
                    <a:pos x="168" y="29"/>
                  </a:cxn>
                  <a:cxn ang="0">
                    <a:pos x="161" y="31"/>
                  </a:cxn>
                  <a:cxn ang="0">
                    <a:pos x="154" y="31"/>
                  </a:cxn>
                  <a:cxn ang="0">
                    <a:pos x="144" y="31"/>
                  </a:cxn>
                  <a:cxn ang="0">
                    <a:pos x="144" y="34"/>
                  </a:cxn>
                  <a:cxn ang="0">
                    <a:pos x="135" y="34"/>
                  </a:cxn>
                  <a:cxn ang="0">
                    <a:pos x="127" y="36"/>
                  </a:cxn>
                  <a:cxn ang="0">
                    <a:pos x="120" y="36"/>
                  </a:cxn>
                  <a:cxn ang="0">
                    <a:pos x="113" y="36"/>
                  </a:cxn>
                  <a:cxn ang="0">
                    <a:pos x="106" y="34"/>
                  </a:cxn>
                  <a:cxn ang="0">
                    <a:pos x="99" y="34"/>
                  </a:cxn>
                  <a:cxn ang="0">
                    <a:pos x="90" y="34"/>
                  </a:cxn>
                  <a:cxn ang="0">
                    <a:pos x="83" y="34"/>
                  </a:cxn>
                  <a:cxn ang="0">
                    <a:pos x="75" y="36"/>
                  </a:cxn>
                  <a:cxn ang="0">
                    <a:pos x="66" y="36"/>
                  </a:cxn>
                  <a:cxn ang="0">
                    <a:pos x="66" y="36"/>
                  </a:cxn>
                  <a:cxn ang="0">
                    <a:pos x="59" y="34"/>
                  </a:cxn>
                  <a:cxn ang="0">
                    <a:pos x="59" y="36"/>
                  </a:cxn>
                  <a:cxn ang="0">
                    <a:pos x="54" y="41"/>
                  </a:cxn>
                  <a:cxn ang="0">
                    <a:pos x="47" y="41"/>
                  </a:cxn>
                  <a:cxn ang="0">
                    <a:pos x="40" y="38"/>
                  </a:cxn>
                  <a:cxn ang="0">
                    <a:pos x="30" y="38"/>
                  </a:cxn>
                  <a:cxn ang="0">
                    <a:pos x="23" y="36"/>
                  </a:cxn>
                  <a:cxn ang="0">
                    <a:pos x="16" y="31"/>
                  </a:cxn>
                  <a:cxn ang="0">
                    <a:pos x="9" y="31"/>
                  </a:cxn>
                  <a:cxn ang="0">
                    <a:pos x="4" y="26"/>
                  </a:cxn>
                  <a:cxn ang="0">
                    <a:pos x="0" y="22"/>
                  </a:cxn>
                  <a:cxn ang="0">
                    <a:pos x="7" y="19"/>
                  </a:cxn>
                  <a:cxn ang="0">
                    <a:pos x="2" y="15"/>
                  </a:cxn>
                  <a:cxn ang="0">
                    <a:pos x="7" y="12"/>
                  </a:cxn>
                  <a:cxn ang="0">
                    <a:pos x="9" y="10"/>
                  </a:cxn>
                  <a:cxn ang="0">
                    <a:pos x="16" y="5"/>
                  </a:cxn>
                  <a:cxn ang="0">
                    <a:pos x="23" y="5"/>
                  </a:cxn>
                  <a:cxn ang="0">
                    <a:pos x="28" y="3"/>
                  </a:cxn>
                  <a:cxn ang="0">
                    <a:pos x="35" y="0"/>
                  </a:cxn>
                  <a:cxn ang="0">
                    <a:pos x="45" y="0"/>
                  </a:cxn>
                  <a:cxn ang="0">
                    <a:pos x="49" y="3"/>
                  </a:cxn>
                  <a:cxn ang="0">
                    <a:pos x="56" y="5"/>
                  </a:cxn>
                  <a:cxn ang="0">
                    <a:pos x="66" y="5"/>
                  </a:cxn>
                  <a:cxn ang="0">
                    <a:pos x="66" y="10"/>
                  </a:cxn>
                  <a:cxn ang="0">
                    <a:pos x="75" y="10"/>
                  </a:cxn>
                  <a:cxn ang="0">
                    <a:pos x="83" y="12"/>
                  </a:cxn>
                  <a:cxn ang="0">
                    <a:pos x="85" y="12"/>
                  </a:cxn>
                  <a:cxn ang="0">
                    <a:pos x="85" y="3"/>
                  </a:cxn>
                  <a:cxn ang="0">
                    <a:pos x="94" y="3"/>
                  </a:cxn>
                  <a:cxn ang="0">
                    <a:pos x="94" y="0"/>
                  </a:cxn>
                </a:cxnLst>
                <a:rect l="0" t="0" r="r" b="b"/>
                <a:pathLst>
                  <a:path w="182" h="41">
                    <a:moveTo>
                      <a:pt x="97" y="0"/>
                    </a:moveTo>
                    <a:lnTo>
                      <a:pt x="97" y="3"/>
                    </a:lnTo>
                    <a:lnTo>
                      <a:pt x="99" y="3"/>
                    </a:lnTo>
                    <a:lnTo>
                      <a:pt x="99" y="3"/>
                    </a:lnTo>
                    <a:lnTo>
                      <a:pt x="99" y="3"/>
                    </a:lnTo>
                    <a:lnTo>
                      <a:pt x="101" y="3"/>
                    </a:lnTo>
                    <a:lnTo>
                      <a:pt x="101" y="3"/>
                    </a:lnTo>
                    <a:lnTo>
                      <a:pt x="101" y="3"/>
                    </a:lnTo>
                    <a:lnTo>
                      <a:pt x="101" y="3"/>
                    </a:lnTo>
                    <a:lnTo>
                      <a:pt x="104" y="3"/>
                    </a:lnTo>
                    <a:lnTo>
                      <a:pt x="104" y="3"/>
                    </a:lnTo>
                    <a:lnTo>
                      <a:pt x="106" y="3"/>
                    </a:lnTo>
                    <a:lnTo>
                      <a:pt x="106" y="3"/>
                    </a:lnTo>
                    <a:lnTo>
                      <a:pt x="106" y="3"/>
                    </a:lnTo>
                    <a:lnTo>
                      <a:pt x="106" y="3"/>
                    </a:lnTo>
                    <a:lnTo>
                      <a:pt x="109" y="3"/>
                    </a:lnTo>
                    <a:lnTo>
                      <a:pt x="109" y="3"/>
                    </a:lnTo>
                    <a:lnTo>
                      <a:pt x="109" y="3"/>
                    </a:lnTo>
                    <a:lnTo>
                      <a:pt x="109" y="5"/>
                    </a:lnTo>
                    <a:lnTo>
                      <a:pt x="111" y="5"/>
                    </a:lnTo>
                    <a:lnTo>
                      <a:pt x="111" y="5"/>
                    </a:lnTo>
                    <a:lnTo>
                      <a:pt x="113" y="5"/>
                    </a:lnTo>
                    <a:lnTo>
                      <a:pt x="113" y="5"/>
                    </a:lnTo>
                    <a:lnTo>
                      <a:pt x="113" y="5"/>
                    </a:lnTo>
                    <a:lnTo>
                      <a:pt x="113" y="5"/>
                    </a:lnTo>
                    <a:lnTo>
                      <a:pt x="116" y="5"/>
                    </a:lnTo>
                    <a:lnTo>
                      <a:pt x="116" y="5"/>
                    </a:lnTo>
                    <a:lnTo>
                      <a:pt x="116" y="5"/>
                    </a:lnTo>
                    <a:lnTo>
                      <a:pt x="116" y="7"/>
                    </a:lnTo>
                    <a:lnTo>
                      <a:pt x="118" y="7"/>
                    </a:lnTo>
                    <a:lnTo>
                      <a:pt x="118" y="7"/>
                    </a:lnTo>
                    <a:lnTo>
                      <a:pt x="118" y="7"/>
                    </a:lnTo>
                    <a:lnTo>
                      <a:pt x="120" y="7"/>
                    </a:lnTo>
                    <a:lnTo>
                      <a:pt x="120" y="7"/>
                    </a:lnTo>
                    <a:lnTo>
                      <a:pt x="120" y="7"/>
                    </a:lnTo>
                    <a:lnTo>
                      <a:pt x="120" y="10"/>
                    </a:lnTo>
                    <a:lnTo>
                      <a:pt x="123" y="10"/>
                    </a:lnTo>
                    <a:lnTo>
                      <a:pt x="123" y="10"/>
                    </a:lnTo>
                    <a:lnTo>
                      <a:pt x="123" y="10"/>
                    </a:lnTo>
                    <a:lnTo>
                      <a:pt x="125" y="10"/>
                    </a:lnTo>
                    <a:lnTo>
                      <a:pt x="125" y="10"/>
                    </a:lnTo>
                    <a:lnTo>
                      <a:pt x="127" y="10"/>
                    </a:lnTo>
                    <a:lnTo>
                      <a:pt x="127" y="10"/>
                    </a:lnTo>
                    <a:lnTo>
                      <a:pt x="127" y="10"/>
                    </a:lnTo>
                    <a:lnTo>
                      <a:pt x="127" y="10"/>
                    </a:lnTo>
                    <a:lnTo>
                      <a:pt x="130" y="10"/>
                    </a:lnTo>
                    <a:lnTo>
                      <a:pt x="130" y="10"/>
                    </a:lnTo>
                    <a:lnTo>
                      <a:pt x="132" y="10"/>
                    </a:lnTo>
                    <a:lnTo>
                      <a:pt x="132" y="10"/>
                    </a:lnTo>
                    <a:lnTo>
                      <a:pt x="132" y="10"/>
                    </a:lnTo>
                    <a:lnTo>
                      <a:pt x="135" y="10"/>
                    </a:lnTo>
                    <a:lnTo>
                      <a:pt x="135" y="10"/>
                    </a:lnTo>
                    <a:lnTo>
                      <a:pt x="135" y="10"/>
                    </a:lnTo>
                    <a:lnTo>
                      <a:pt x="137" y="10"/>
                    </a:lnTo>
                    <a:lnTo>
                      <a:pt x="137" y="10"/>
                    </a:lnTo>
                    <a:lnTo>
                      <a:pt x="139" y="10"/>
                    </a:lnTo>
                    <a:lnTo>
                      <a:pt x="139" y="10"/>
                    </a:lnTo>
                    <a:lnTo>
                      <a:pt x="139" y="10"/>
                    </a:lnTo>
                    <a:lnTo>
                      <a:pt x="139" y="10"/>
                    </a:lnTo>
                    <a:lnTo>
                      <a:pt x="142" y="10"/>
                    </a:lnTo>
                    <a:lnTo>
                      <a:pt x="142" y="10"/>
                    </a:lnTo>
                    <a:lnTo>
                      <a:pt x="142" y="10"/>
                    </a:lnTo>
                    <a:lnTo>
                      <a:pt x="144" y="10"/>
                    </a:lnTo>
                    <a:lnTo>
                      <a:pt x="144" y="10"/>
                    </a:lnTo>
                    <a:lnTo>
                      <a:pt x="146" y="10"/>
                    </a:lnTo>
                    <a:lnTo>
                      <a:pt x="146" y="10"/>
                    </a:lnTo>
                    <a:lnTo>
                      <a:pt x="146" y="10"/>
                    </a:lnTo>
                    <a:lnTo>
                      <a:pt x="149" y="10"/>
                    </a:lnTo>
                    <a:lnTo>
                      <a:pt x="149" y="10"/>
                    </a:lnTo>
                    <a:lnTo>
                      <a:pt x="149" y="10"/>
                    </a:lnTo>
                    <a:lnTo>
                      <a:pt x="149" y="10"/>
                    </a:lnTo>
                    <a:lnTo>
                      <a:pt x="151" y="10"/>
                    </a:lnTo>
                    <a:lnTo>
                      <a:pt x="151" y="10"/>
                    </a:lnTo>
                    <a:lnTo>
                      <a:pt x="154" y="10"/>
                    </a:lnTo>
                    <a:lnTo>
                      <a:pt x="154" y="10"/>
                    </a:lnTo>
                    <a:lnTo>
                      <a:pt x="154" y="10"/>
                    </a:lnTo>
                    <a:lnTo>
                      <a:pt x="154" y="12"/>
                    </a:lnTo>
                    <a:lnTo>
                      <a:pt x="156" y="12"/>
                    </a:lnTo>
                    <a:lnTo>
                      <a:pt x="156" y="12"/>
                    </a:lnTo>
                    <a:lnTo>
                      <a:pt x="156" y="12"/>
                    </a:lnTo>
                    <a:lnTo>
                      <a:pt x="158" y="12"/>
                    </a:lnTo>
                    <a:lnTo>
                      <a:pt x="158" y="12"/>
                    </a:lnTo>
                    <a:lnTo>
                      <a:pt x="158" y="12"/>
                    </a:lnTo>
                    <a:lnTo>
                      <a:pt x="161" y="12"/>
                    </a:lnTo>
                    <a:lnTo>
                      <a:pt x="161" y="12"/>
                    </a:lnTo>
                    <a:lnTo>
                      <a:pt x="161" y="12"/>
                    </a:lnTo>
                    <a:lnTo>
                      <a:pt x="161" y="12"/>
                    </a:lnTo>
                    <a:lnTo>
                      <a:pt x="163" y="12"/>
                    </a:lnTo>
                    <a:lnTo>
                      <a:pt x="163" y="12"/>
                    </a:lnTo>
                    <a:lnTo>
                      <a:pt x="163" y="12"/>
                    </a:lnTo>
                    <a:lnTo>
                      <a:pt x="165" y="12"/>
                    </a:lnTo>
                    <a:lnTo>
                      <a:pt x="165" y="12"/>
                    </a:lnTo>
                    <a:lnTo>
                      <a:pt x="168" y="12"/>
                    </a:lnTo>
                    <a:lnTo>
                      <a:pt x="168" y="12"/>
                    </a:lnTo>
                    <a:lnTo>
                      <a:pt x="168" y="12"/>
                    </a:lnTo>
                    <a:lnTo>
                      <a:pt x="168" y="15"/>
                    </a:lnTo>
                    <a:lnTo>
                      <a:pt x="170" y="15"/>
                    </a:lnTo>
                    <a:lnTo>
                      <a:pt x="170" y="15"/>
                    </a:lnTo>
                    <a:lnTo>
                      <a:pt x="172" y="15"/>
                    </a:lnTo>
                    <a:lnTo>
                      <a:pt x="172" y="15"/>
                    </a:lnTo>
                    <a:lnTo>
                      <a:pt x="172" y="15"/>
                    </a:lnTo>
                    <a:lnTo>
                      <a:pt x="172" y="15"/>
                    </a:lnTo>
                    <a:lnTo>
                      <a:pt x="175" y="15"/>
                    </a:lnTo>
                    <a:lnTo>
                      <a:pt x="175" y="15"/>
                    </a:lnTo>
                    <a:lnTo>
                      <a:pt x="175" y="15"/>
                    </a:lnTo>
                    <a:lnTo>
                      <a:pt x="177" y="15"/>
                    </a:lnTo>
                    <a:lnTo>
                      <a:pt x="177" y="15"/>
                    </a:lnTo>
                    <a:lnTo>
                      <a:pt x="180" y="15"/>
                    </a:lnTo>
                    <a:lnTo>
                      <a:pt x="180" y="17"/>
                    </a:lnTo>
                    <a:lnTo>
                      <a:pt x="180" y="17"/>
                    </a:lnTo>
                    <a:lnTo>
                      <a:pt x="180" y="17"/>
                    </a:lnTo>
                    <a:lnTo>
                      <a:pt x="182" y="17"/>
                    </a:lnTo>
                    <a:lnTo>
                      <a:pt x="182" y="17"/>
                    </a:lnTo>
                    <a:lnTo>
                      <a:pt x="182" y="17"/>
                    </a:lnTo>
                    <a:lnTo>
                      <a:pt x="182" y="19"/>
                    </a:lnTo>
                    <a:lnTo>
                      <a:pt x="182" y="19"/>
                    </a:lnTo>
                    <a:lnTo>
                      <a:pt x="182" y="19"/>
                    </a:lnTo>
                    <a:lnTo>
                      <a:pt x="180" y="19"/>
                    </a:lnTo>
                    <a:lnTo>
                      <a:pt x="180" y="19"/>
                    </a:lnTo>
                    <a:lnTo>
                      <a:pt x="180" y="19"/>
                    </a:lnTo>
                    <a:lnTo>
                      <a:pt x="180" y="19"/>
                    </a:lnTo>
                    <a:lnTo>
                      <a:pt x="177" y="19"/>
                    </a:lnTo>
                    <a:lnTo>
                      <a:pt x="177" y="19"/>
                    </a:lnTo>
                    <a:lnTo>
                      <a:pt x="177" y="19"/>
                    </a:lnTo>
                    <a:lnTo>
                      <a:pt x="175" y="19"/>
                    </a:lnTo>
                    <a:lnTo>
                      <a:pt x="175" y="19"/>
                    </a:lnTo>
                    <a:lnTo>
                      <a:pt x="175" y="19"/>
                    </a:lnTo>
                    <a:lnTo>
                      <a:pt x="172" y="19"/>
                    </a:lnTo>
                    <a:lnTo>
                      <a:pt x="172" y="22"/>
                    </a:lnTo>
                    <a:lnTo>
                      <a:pt x="172" y="22"/>
                    </a:lnTo>
                    <a:lnTo>
                      <a:pt x="172" y="22"/>
                    </a:lnTo>
                    <a:lnTo>
                      <a:pt x="170" y="22"/>
                    </a:lnTo>
                    <a:lnTo>
                      <a:pt x="170" y="22"/>
                    </a:lnTo>
                    <a:lnTo>
                      <a:pt x="170" y="22"/>
                    </a:lnTo>
                    <a:lnTo>
                      <a:pt x="170" y="22"/>
                    </a:lnTo>
                    <a:lnTo>
                      <a:pt x="170" y="22"/>
                    </a:lnTo>
                    <a:lnTo>
                      <a:pt x="170" y="24"/>
                    </a:lnTo>
                    <a:lnTo>
                      <a:pt x="172" y="24"/>
                    </a:lnTo>
                    <a:lnTo>
                      <a:pt x="172" y="24"/>
                    </a:lnTo>
                    <a:lnTo>
                      <a:pt x="172" y="24"/>
                    </a:lnTo>
                    <a:lnTo>
                      <a:pt x="172" y="24"/>
                    </a:lnTo>
                    <a:lnTo>
                      <a:pt x="172" y="24"/>
                    </a:lnTo>
                    <a:lnTo>
                      <a:pt x="172" y="24"/>
                    </a:lnTo>
                    <a:lnTo>
                      <a:pt x="170" y="24"/>
                    </a:lnTo>
                    <a:lnTo>
                      <a:pt x="170" y="26"/>
                    </a:lnTo>
                    <a:lnTo>
                      <a:pt x="170" y="26"/>
                    </a:lnTo>
                    <a:lnTo>
                      <a:pt x="168" y="26"/>
                    </a:lnTo>
                    <a:lnTo>
                      <a:pt x="168" y="26"/>
                    </a:lnTo>
                    <a:lnTo>
                      <a:pt x="168" y="29"/>
                    </a:lnTo>
                    <a:lnTo>
                      <a:pt x="168" y="29"/>
                    </a:lnTo>
                    <a:lnTo>
                      <a:pt x="168" y="29"/>
                    </a:lnTo>
                    <a:lnTo>
                      <a:pt x="165" y="29"/>
                    </a:lnTo>
                    <a:lnTo>
                      <a:pt x="165" y="29"/>
                    </a:lnTo>
                    <a:lnTo>
                      <a:pt x="165" y="29"/>
                    </a:lnTo>
                    <a:lnTo>
                      <a:pt x="163" y="29"/>
                    </a:lnTo>
                    <a:lnTo>
                      <a:pt x="163" y="29"/>
                    </a:lnTo>
                    <a:lnTo>
                      <a:pt x="163" y="31"/>
                    </a:lnTo>
                    <a:lnTo>
                      <a:pt x="163" y="31"/>
                    </a:lnTo>
                    <a:lnTo>
                      <a:pt x="161" y="31"/>
                    </a:lnTo>
                    <a:lnTo>
                      <a:pt x="161" y="31"/>
                    </a:lnTo>
                    <a:lnTo>
                      <a:pt x="161" y="31"/>
                    </a:lnTo>
                    <a:lnTo>
                      <a:pt x="158" y="31"/>
                    </a:lnTo>
                    <a:lnTo>
                      <a:pt x="158" y="31"/>
                    </a:lnTo>
                    <a:lnTo>
                      <a:pt x="156" y="31"/>
                    </a:lnTo>
                    <a:lnTo>
                      <a:pt x="156" y="31"/>
                    </a:lnTo>
                    <a:lnTo>
                      <a:pt x="156" y="31"/>
                    </a:lnTo>
                    <a:lnTo>
                      <a:pt x="156" y="31"/>
                    </a:lnTo>
                    <a:lnTo>
                      <a:pt x="154" y="31"/>
                    </a:lnTo>
                    <a:lnTo>
                      <a:pt x="154" y="31"/>
                    </a:lnTo>
                    <a:lnTo>
                      <a:pt x="154" y="31"/>
                    </a:lnTo>
                    <a:lnTo>
                      <a:pt x="151" y="31"/>
                    </a:lnTo>
                    <a:lnTo>
                      <a:pt x="151" y="31"/>
                    </a:lnTo>
                    <a:lnTo>
                      <a:pt x="149" y="31"/>
                    </a:lnTo>
                    <a:lnTo>
                      <a:pt x="149" y="31"/>
                    </a:lnTo>
                    <a:lnTo>
                      <a:pt x="149" y="31"/>
                    </a:lnTo>
                    <a:lnTo>
                      <a:pt x="149" y="31"/>
                    </a:lnTo>
                    <a:lnTo>
                      <a:pt x="146" y="31"/>
                    </a:lnTo>
                    <a:lnTo>
                      <a:pt x="146" y="31"/>
                    </a:lnTo>
                    <a:lnTo>
                      <a:pt x="146" y="31"/>
                    </a:lnTo>
                    <a:lnTo>
                      <a:pt x="144" y="31"/>
                    </a:lnTo>
                    <a:lnTo>
                      <a:pt x="144" y="31"/>
                    </a:lnTo>
                    <a:lnTo>
                      <a:pt x="144" y="31"/>
                    </a:lnTo>
                    <a:lnTo>
                      <a:pt x="144" y="31"/>
                    </a:lnTo>
                    <a:lnTo>
                      <a:pt x="146" y="31"/>
                    </a:lnTo>
                    <a:lnTo>
                      <a:pt x="146" y="31"/>
                    </a:lnTo>
                    <a:lnTo>
                      <a:pt x="146" y="31"/>
                    </a:lnTo>
                    <a:lnTo>
                      <a:pt x="146" y="34"/>
                    </a:lnTo>
                    <a:lnTo>
                      <a:pt x="146" y="34"/>
                    </a:lnTo>
                    <a:lnTo>
                      <a:pt x="144" y="34"/>
                    </a:lnTo>
                    <a:lnTo>
                      <a:pt x="144" y="34"/>
                    </a:lnTo>
                    <a:lnTo>
                      <a:pt x="144" y="34"/>
                    </a:lnTo>
                    <a:lnTo>
                      <a:pt x="142" y="34"/>
                    </a:lnTo>
                    <a:lnTo>
                      <a:pt x="142" y="34"/>
                    </a:lnTo>
                    <a:lnTo>
                      <a:pt x="142" y="34"/>
                    </a:lnTo>
                    <a:lnTo>
                      <a:pt x="139" y="34"/>
                    </a:lnTo>
                    <a:lnTo>
                      <a:pt x="139" y="34"/>
                    </a:lnTo>
                    <a:lnTo>
                      <a:pt x="139" y="34"/>
                    </a:lnTo>
                    <a:lnTo>
                      <a:pt x="137" y="34"/>
                    </a:lnTo>
                    <a:lnTo>
                      <a:pt x="137" y="34"/>
                    </a:lnTo>
                    <a:lnTo>
                      <a:pt x="135" y="34"/>
                    </a:lnTo>
                    <a:lnTo>
                      <a:pt x="135" y="34"/>
                    </a:lnTo>
                    <a:lnTo>
                      <a:pt x="135" y="34"/>
                    </a:lnTo>
                    <a:lnTo>
                      <a:pt x="132" y="34"/>
                    </a:lnTo>
                    <a:lnTo>
                      <a:pt x="132" y="34"/>
                    </a:lnTo>
                    <a:lnTo>
                      <a:pt x="132" y="34"/>
                    </a:lnTo>
                    <a:lnTo>
                      <a:pt x="130" y="34"/>
                    </a:lnTo>
                    <a:lnTo>
                      <a:pt x="130" y="34"/>
                    </a:lnTo>
                    <a:lnTo>
                      <a:pt x="130" y="36"/>
                    </a:lnTo>
                    <a:lnTo>
                      <a:pt x="127" y="36"/>
                    </a:lnTo>
                    <a:lnTo>
                      <a:pt x="127" y="36"/>
                    </a:lnTo>
                    <a:lnTo>
                      <a:pt x="127" y="34"/>
                    </a:lnTo>
                    <a:lnTo>
                      <a:pt x="127" y="34"/>
                    </a:lnTo>
                    <a:lnTo>
                      <a:pt x="125" y="34"/>
                    </a:lnTo>
                    <a:lnTo>
                      <a:pt x="125" y="34"/>
                    </a:lnTo>
                    <a:lnTo>
                      <a:pt x="125" y="36"/>
                    </a:lnTo>
                    <a:lnTo>
                      <a:pt x="123" y="36"/>
                    </a:lnTo>
                    <a:lnTo>
                      <a:pt x="123" y="36"/>
                    </a:lnTo>
                    <a:lnTo>
                      <a:pt x="123" y="36"/>
                    </a:lnTo>
                    <a:lnTo>
                      <a:pt x="123" y="36"/>
                    </a:lnTo>
                    <a:lnTo>
                      <a:pt x="120" y="36"/>
                    </a:lnTo>
                    <a:lnTo>
                      <a:pt x="120" y="36"/>
                    </a:lnTo>
                    <a:lnTo>
                      <a:pt x="120" y="36"/>
                    </a:lnTo>
                    <a:lnTo>
                      <a:pt x="118" y="36"/>
                    </a:lnTo>
                    <a:lnTo>
                      <a:pt x="118" y="36"/>
                    </a:lnTo>
                    <a:lnTo>
                      <a:pt x="116" y="36"/>
                    </a:lnTo>
                    <a:lnTo>
                      <a:pt x="116" y="36"/>
                    </a:lnTo>
                    <a:lnTo>
                      <a:pt x="116" y="36"/>
                    </a:lnTo>
                    <a:lnTo>
                      <a:pt x="116" y="36"/>
                    </a:lnTo>
                    <a:lnTo>
                      <a:pt x="113" y="36"/>
                    </a:lnTo>
                    <a:lnTo>
                      <a:pt x="113" y="36"/>
                    </a:lnTo>
                    <a:lnTo>
                      <a:pt x="113" y="36"/>
                    </a:lnTo>
                    <a:lnTo>
                      <a:pt x="111" y="36"/>
                    </a:lnTo>
                    <a:lnTo>
                      <a:pt x="111" y="34"/>
                    </a:lnTo>
                    <a:lnTo>
                      <a:pt x="111" y="34"/>
                    </a:lnTo>
                    <a:lnTo>
                      <a:pt x="109" y="34"/>
                    </a:lnTo>
                    <a:lnTo>
                      <a:pt x="109" y="34"/>
                    </a:lnTo>
                    <a:lnTo>
                      <a:pt x="109" y="34"/>
                    </a:lnTo>
                    <a:lnTo>
                      <a:pt x="109" y="34"/>
                    </a:lnTo>
                    <a:lnTo>
                      <a:pt x="106" y="34"/>
                    </a:lnTo>
                    <a:lnTo>
                      <a:pt x="106" y="34"/>
                    </a:lnTo>
                    <a:lnTo>
                      <a:pt x="106" y="31"/>
                    </a:lnTo>
                    <a:lnTo>
                      <a:pt x="106" y="31"/>
                    </a:lnTo>
                    <a:lnTo>
                      <a:pt x="106" y="34"/>
                    </a:lnTo>
                    <a:lnTo>
                      <a:pt x="104" y="34"/>
                    </a:lnTo>
                    <a:lnTo>
                      <a:pt x="104" y="34"/>
                    </a:lnTo>
                    <a:lnTo>
                      <a:pt x="101" y="34"/>
                    </a:lnTo>
                    <a:lnTo>
                      <a:pt x="101" y="34"/>
                    </a:lnTo>
                    <a:lnTo>
                      <a:pt x="101" y="34"/>
                    </a:lnTo>
                    <a:lnTo>
                      <a:pt x="99" y="34"/>
                    </a:lnTo>
                    <a:lnTo>
                      <a:pt x="99" y="34"/>
                    </a:lnTo>
                    <a:lnTo>
                      <a:pt x="99" y="34"/>
                    </a:lnTo>
                    <a:lnTo>
                      <a:pt x="97" y="34"/>
                    </a:lnTo>
                    <a:lnTo>
                      <a:pt x="97" y="34"/>
                    </a:lnTo>
                    <a:lnTo>
                      <a:pt x="94" y="34"/>
                    </a:lnTo>
                    <a:lnTo>
                      <a:pt x="94" y="34"/>
                    </a:lnTo>
                    <a:lnTo>
                      <a:pt x="94" y="34"/>
                    </a:lnTo>
                    <a:lnTo>
                      <a:pt x="94" y="34"/>
                    </a:lnTo>
                    <a:lnTo>
                      <a:pt x="92" y="34"/>
                    </a:lnTo>
                    <a:lnTo>
                      <a:pt x="92" y="34"/>
                    </a:lnTo>
                    <a:lnTo>
                      <a:pt x="90" y="34"/>
                    </a:lnTo>
                    <a:lnTo>
                      <a:pt x="90" y="34"/>
                    </a:lnTo>
                    <a:lnTo>
                      <a:pt x="90" y="34"/>
                    </a:lnTo>
                    <a:lnTo>
                      <a:pt x="87" y="34"/>
                    </a:lnTo>
                    <a:lnTo>
                      <a:pt x="87" y="34"/>
                    </a:lnTo>
                    <a:lnTo>
                      <a:pt x="87" y="34"/>
                    </a:lnTo>
                    <a:lnTo>
                      <a:pt x="85" y="34"/>
                    </a:lnTo>
                    <a:lnTo>
                      <a:pt x="85" y="34"/>
                    </a:lnTo>
                    <a:lnTo>
                      <a:pt x="83" y="34"/>
                    </a:lnTo>
                    <a:lnTo>
                      <a:pt x="83" y="34"/>
                    </a:lnTo>
                    <a:lnTo>
                      <a:pt x="83" y="34"/>
                    </a:lnTo>
                    <a:lnTo>
                      <a:pt x="83" y="36"/>
                    </a:lnTo>
                    <a:lnTo>
                      <a:pt x="80" y="36"/>
                    </a:lnTo>
                    <a:lnTo>
                      <a:pt x="80" y="36"/>
                    </a:lnTo>
                    <a:lnTo>
                      <a:pt x="80" y="36"/>
                    </a:lnTo>
                    <a:lnTo>
                      <a:pt x="78" y="36"/>
                    </a:lnTo>
                    <a:lnTo>
                      <a:pt x="78" y="36"/>
                    </a:lnTo>
                    <a:lnTo>
                      <a:pt x="75" y="36"/>
                    </a:lnTo>
                    <a:lnTo>
                      <a:pt x="75" y="36"/>
                    </a:lnTo>
                    <a:lnTo>
                      <a:pt x="75" y="36"/>
                    </a:lnTo>
                    <a:lnTo>
                      <a:pt x="75" y="36"/>
                    </a:lnTo>
                    <a:lnTo>
                      <a:pt x="73" y="36"/>
                    </a:lnTo>
                    <a:lnTo>
                      <a:pt x="73" y="36"/>
                    </a:lnTo>
                    <a:lnTo>
                      <a:pt x="73" y="36"/>
                    </a:lnTo>
                    <a:lnTo>
                      <a:pt x="71" y="36"/>
                    </a:lnTo>
                    <a:lnTo>
                      <a:pt x="71" y="36"/>
                    </a:lnTo>
                    <a:lnTo>
                      <a:pt x="68" y="36"/>
                    </a:lnTo>
                    <a:lnTo>
                      <a:pt x="68" y="36"/>
                    </a:lnTo>
                    <a:lnTo>
                      <a:pt x="68" y="36"/>
                    </a:lnTo>
                    <a:lnTo>
                      <a:pt x="66" y="36"/>
                    </a:lnTo>
                    <a:lnTo>
                      <a:pt x="66" y="36"/>
                    </a:lnTo>
                    <a:lnTo>
                      <a:pt x="66" y="36"/>
                    </a:lnTo>
                    <a:lnTo>
                      <a:pt x="64" y="36"/>
                    </a:lnTo>
                    <a:lnTo>
                      <a:pt x="64" y="36"/>
                    </a:lnTo>
                    <a:lnTo>
                      <a:pt x="61" y="36"/>
                    </a:lnTo>
                    <a:lnTo>
                      <a:pt x="61" y="36"/>
                    </a:lnTo>
                    <a:lnTo>
                      <a:pt x="64" y="36"/>
                    </a:lnTo>
                    <a:lnTo>
                      <a:pt x="64" y="36"/>
                    </a:lnTo>
                    <a:lnTo>
                      <a:pt x="66" y="36"/>
                    </a:lnTo>
                    <a:lnTo>
                      <a:pt x="66" y="36"/>
                    </a:lnTo>
                    <a:lnTo>
                      <a:pt x="66" y="36"/>
                    </a:lnTo>
                    <a:lnTo>
                      <a:pt x="66" y="34"/>
                    </a:lnTo>
                    <a:lnTo>
                      <a:pt x="66" y="34"/>
                    </a:lnTo>
                    <a:lnTo>
                      <a:pt x="66" y="34"/>
                    </a:lnTo>
                    <a:lnTo>
                      <a:pt x="64" y="34"/>
                    </a:lnTo>
                    <a:lnTo>
                      <a:pt x="64" y="34"/>
                    </a:lnTo>
                    <a:lnTo>
                      <a:pt x="64" y="34"/>
                    </a:lnTo>
                    <a:lnTo>
                      <a:pt x="61" y="34"/>
                    </a:lnTo>
                    <a:lnTo>
                      <a:pt x="61" y="34"/>
                    </a:lnTo>
                    <a:lnTo>
                      <a:pt x="61" y="34"/>
                    </a:lnTo>
                    <a:lnTo>
                      <a:pt x="59" y="34"/>
                    </a:lnTo>
                    <a:lnTo>
                      <a:pt x="59" y="34"/>
                    </a:lnTo>
                    <a:lnTo>
                      <a:pt x="56" y="34"/>
                    </a:lnTo>
                    <a:lnTo>
                      <a:pt x="56" y="34"/>
                    </a:lnTo>
                    <a:lnTo>
                      <a:pt x="56" y="34"/>
                    </a:lnTo>
                    <a:lnTo>
                      <a:pt x="56" y="34"/>
                    </a:lnTo>
                    <a:lnTo>
                      <a:pt x="59" y="34"/>
                    </a:lnTo>
                    <a:lnTo>
                      <a:pt x="59" y="34"/>
                    </a:lnTo>
                    <a:lnTo>
                      <a:pt x="61" y="34"/>
                    </a:lnTo>
                    <a:lnTo>
                      <a:pt x="61" y="36"/>
                    </a:lnTo>
                    <a:lnTo>
                      <a:pt x="59" y="36"/>
                    </a:lnTo>
                    <a:lnTo>
                      <a:pt x="59" y="36"/>
                    </a:lnTo>
                    <a:lnTo>
                      <a:pt x="59" y="36"/>
                    </a:lnTo>
                    <a:lnTo>
                      <a:pt x="56" y="36"/>
                    </a:lnTo>
                    <a:lnTo>
                      <a:pt x="56" y="38"/>
                    </a:lnTo>
                    <a:lnTo>
                      <a:pt x="56" y="38"/>
                    </a:lnTo>
                    <a:lnTo>
                      <a:pt x="56" y="38"/>
                    </a:lnTo>
                    <a:lnTo>
                      <a:pt x="56" y="38"/>
                    </a:lnTo>
                    <a:lnTo>
                      <a:pt x="54" y="38"/>
                    </a:lnTo>
                    <a:lnTo>
                      <a:pt x="54" y="41"/>
                    </a:lnTo>
                    <a:lnTo>
                      <a:pt x="54" y="41"/>
                    </a:lnTo>
                    <a:lnTo>
                      <a:pt x="54" y="41"/>
                    </a:lnTo>
                    <a:lnTo>
                      <a:pt x="52" y="41"/>
                    </a:lnTo>
                    <a:lnTo>
                      <a:pt x="52" y="41"/>
                    </a:lnTo>
                    <a:lnTo>
                      <a:pt x="52" y="41"/>
                    </a:lnTo>
                    <a:lnTo>
                      <a:pt x="49" y="41"/>
                    </a:lnTo>
                    <a:lnTo>
                      <a:pt x="49" y="41"/>
                    </a:lnTo>
                    <a:lnTo>
                      <a:pt x="49" y="41"/>
                    </a:lnTo>
                    <a:lnTo>
                      <a:pt x="47" y="41"/>
                    </a:lnTo>
                    <a:lnTo>
                      <a:pt x="47" y="41"/>
                    </a:lnTo>
                    <a:lnTo>
                      <a:pt x="47" y="41"/>
                    </a:lnTo>
                    <a:lnTo>
                      <a:pt x="45" y="41"/>
                    </a:lnTo>
                    <a:lnTo>
                      <a:pt x="45" y="41"/>
                    </a:lnTo>
                    <a:lnTo>
                      <a:pt x="42" y="41"/>
                    </a:lnTo>
                    <a:lnTo>
                      <a:pt x="42" y="41"/>
                    </a:lnTo>
                    <a:lnTo>
                      <a:pt x="42" y="41"/>
                    </a:lnTo>
                    <a:lnTo>
                      <a:pt x="42" y="41"/>
                    </a:lnTo>
                    <a:lnTo>
                      <a:pt x="40" y="41"/>
                    </a:lnTo>
                    <a:lnTo>
                      <a:pt x="40" y="41"/>
                    </a:lnTo>
                    <a:lnTo>
                      <a:pt x="40" y="41"/>
                    </a:lnTo>
                    <a:lnTo>
                      <a:pt x="40" y="38"/>
                    </a:lnTo>
                    <a:lnTo>
                      <a:pt x="38" y="38"/>
                    </a:lnTo>
                    <a:lnTo>
                      <a:pt x="38" y="38"/>
                    </a:lnTo>
                    <a:lnTo>
                      <a:pt x="35" y="38"/>
                    </a:lnTo>
                    <a:lnTo>
                      <a:pt x="35" y="38"/>
                    </a:lnTo>
                    <a:lnTo>
                      <a:pt x="35" y="38"/>
                    </a:lnTo>
                    <a:lnTo>
                      <a:pt x="33" y="38"/>
                    </a:lnTo>
                    <a:lnTo>
                      <a:pt x="33" y="38"/>
                    </a:lnTo>
                    <a:lnTo>
                      <a:pt x="33" y="38"/>
                    </a:lnTo>
                    <a:lnTo>
                      <a:pt x="30" y="38"/>
                    </a:lnTo>
                    <a:lnTo>
                      <a:pt x="30" y="38"/>
                    </a:lnTo>
                    <a:lnTo>
                      <a:pt x="28" y="38"/>
                    </a:lnTo>
                    <a:lnTo>
                      <a:pt x="28" y="38"/>
                    </a:lnTo>
                    <a:lnTo>
                      <a:pt x="28" y="38"/>
                    </a:lnTo>
                    <a:lnTo>
                      <a:pt x="28" y="38"/>
                    </a:lnTo>
                    <a:lnTo>
                      <a:pt x="26" y="38"/>
                    </a:lnTo>
                    <a:lnTo>
                      <a:pt x="26" y="38"/>
                    </a:lnTo>
                    <a:lnTo>
                      <a:pt x="23" y="38"/>
                    </a:lnTo>
                    <a:lnTo>
                      <a:pt x="23" y="36"/>
                    </a:lnTo>
                    <a:lnTo>
                      <a:pt x="23" y="36"/>
                    </a:lnTo>
                    <a:lnTo>
                      <a:pt x="23" y="36"/>
                    </a:lnTo>
                    <a:lnTo>
                      <a:pt x="23" y="36"/>
                    </a:lnTo>
                    <a:lnTo>
                      <a:pt x="21" y="36"/>
                    </a:lnTo>
                    <a:lnTo>
                      <a:pt x="21" y="34"/>
                    </a:lnTo>
                    <a:lnTo>
                      <a:pt x="21" y="34"/>
                    </a:lnTo>
                    <a:lnTo>
                      <a:pt x="21" y="34"/>
                    </a:lnTo>
                    <a:lnTo>
                      <a:pt x="21" y="34"/>
                    </a:lnTo>
                    <a:lnTo>
                      <a:pt x="19" y="34"/>
                    </a:lnTo>
                    <a:lnTo>
                      <a:pt x="19" y="34"/>
                    </a:lnTo>
                    <a:lnTo>
                      <a:pt x="19" y="31"/>
                    </a:lnTo>
                    <a:lnTo>
                      <a:pt x="16" y="31"/>
                    </a:lnTo>
                    <a:lnTo>
                      <a:pt x="16" y="31"/>
                    </a:lnTo>
                    <a:lnTo>
                      <a:pt x="16" y="31"/>
                    </a:lnTo>
                    <a:lnTo>
                      <a:pt x="16" y="31"/>
                    </a:lnTo>
                    <a:lnTo>
                      <a:pt x="14" y="31"/>
                    </a:lnTo>
                    <a:lnTo>
                      <a:pt x="14" y="31"/>
                    </a:lnTo>
                    <a:lnTo>
                      <a:pt x="14" y="31"/>
                    </a:lnTo>
                    <a:lnTo>
                      <a:pt x="12" y="31"/>
                    </a:lnTo>
                    <a:lnTo>
                      <a:pt x="12" y="31"/>
                    </a:lnTo>
                    <a:lnTo>
                      <a:pt x="12" y="31"/>
                    </a:lnTo>
                    <a:lnTo>
                      <a:pt x="9" y="31"/>
                    </a:lnTo>
                    <a:lnTo>
                      <a:pt x="9" y="31"/>
                    </a:lnTo>
                    <a:lnTo>
                      <a:pt x="9" y="31"/>
                    </a:lnTo>
                    <a:lnTo>
                      <a:pt x="9" y="29"/>
                    </a:lnTo>
                    <a:lnTo>
                      <a:pt x="7" y="29"/>
                    </a:lnTo>
                    <a:lnTo>
                      <a:pt x="7" y="29"/>
                    </a:lnTo>
                    <a:lnTo>
                      <a:pt x="7" y="29"/>
                    </a:lnTo>
                    <a:lnTo>
                      <a:pt x="7" y="29"/>
                    </a:lnTo>
                    <a:lnTo>
                      <a:pt x="4" y="29"/>
                    </a:lnTo>
                    <a:lnTo>
                      <a:pt x="4" y="26"/>
                    </a:lnTo>
                    <a:lnTo>
                      <a:pt x="4" y="26"/>
                    </a:lnTo>
                    <a:lnTo>
                      <a:pt x="2" y="26"/>
                    </a:lnTo>
                    <a:lnTo>
                      <a:pt x="2" y="26"/>
                    </a:lnTo>
                    <a:lnTo>
                      <a:pt x="2" y="26"/>
                    </a:lnTo>
                    <a:lnTo>
                      <a:pt x="2" y="26"/>
                    </a:lnTo>
                    <a:lnTo>
                      <a:pt x="0" y="26"/>
                    </a:lnTo>
                    <a:lnTo>
                      <a:pt x="0" y="24"/>
                    </a:lnTo>
                    <a:lnTo>
                      <a:pt x="0" y="24"/>
                    </a:lnTo>
                    <a:lnTo>
                      <a:pt x="0" y="24"/>
                    </a:lnTo>
                    <a:lnTo>
                      <a:pt x="0" y="22"/>
                    </a:lnTo>
                    <a:lnTo>
                      <a:pt x="0" y="22"/>
                    </a:lnTo>
                    <a:lnTo>
                      <a:pt x="0" y="22"/>
                    </a:lnTo>
                    <a:lnTo>
                      <a:pt x="2" y="22"/>
                    </a:lnTo>
                    <a:lnTo>
                      <a:pt x="2" y="22"/>
                    </a:lnTo>
                    <a:lnTo>
                      <a:pt x="2" y="22"/>
                    </a:lnTo>
                    <a:lnTo>
                      <a:pt x="4" y="22"/>
                    </a:lnTo>
                    <a:lnTo>
                      <a:pt x="4" y="22"/>
                    </a:lnTo>
                    <a:lnTo>
                      <a:pt x="4" y="22"/>
                    </a:lnTo>
                    <a:lnTo>
                      <a:pt x="4" y="19"/>
                    </a:lnTo>
                    <a:lnTo>
                      <a:pt x="7" y="19"/>
                    </a:lnTo>
                    <a:lnTo>
                      <a:pt x="7" y="19"/>
                    </a:lnTo>
                    <a:lnTo>
                      <a:pt x="7" y="19"/>
                    </a:lnTo>
                    <a:lnTo>
                      <a:pt x="7" y="19"/>
                    </a:lnTo>
                    <a:lnTo>
                      <a:pt x="4" y="19"/>
                    </a:lnTo>
                    <a:lnTo>
                      <a:pt x="4" y="19"/>
                    </a:lnTo>
                    <a:lnTo>
                      <a:pt x="4" y="17"/>
                    </a:lnTo>
                    <a:lnTo>
                      <a:pt x="2" y="17"/>
                    </a:lnTo>
                    <a:lnTo>
                      <a:pt x="2" y="17"/>
                    </a:lnTo>
                    <a:lnTo>
                      <a:pt x="2" y="17"/>
                    </a:lnTo>
                    <a:lnTo>
                      <a:pt x="2" y="17"/>
                    </a:lnTo>
                    <a:lnTo>
                      <a:pt x="2" y="15"/>
                    </a:lnTo>
                    <a:lnTo>
                      <a:pt x="2" y="15"/>
                    </a:lnTo>
                    <a:lnTo>
                      <a:pt x="2" y="15"/>
                    </a:lnTo>
                    <a:lnTo>
                      <a:pt x="4" y="15"/>
                    </a:lnTo>
                    <a:lnTo>
                      <a:pt x="4" y="15"/>
                    </a:lnTo>
                    <a:lnTo>
                      <a:pt x="4" y="15"/>
                    </a:lnTo>
                    <a:lnTo>
                      <a:pt x="4" y="12"/>
                    </a:lnTo>
                    <a:lnTo>
                      <a:pt x="4" y="12"/>
                    </a:lnTo>
                    <a:lnTo>
                      <a:pt x="4" y="12"/>
                    </a:lnTo>
                    <a:lnTo>
                      <a:pt x="4" y="12"/>
                    </a:lnTo>
                    <a:lnTo>
                      <a:pt x="7" y="12"/>
                    </a:lnTo>
                    <a:lnTo>
                      <a:pt x="7" y="12"/>
                    </a:lnTo>
                    <a:lnTo>
                      <a:pt x="7" y="12"/>
                    </a:lnTo>
                    <a:lnTo>
                      <a:pt x="7" y="12"/>
                    </a:lnTo>
                    <a:lnTo>
                      <a:pt x="9" y="12"/>
                    </a:lnTo>
                    <a:lnTo>
                      <a:pt x="9" y="12"/>
                    </a:lnTo>
                    <a:lnTo>
                      <a:pt x="9" y="12"/>
                    </a:lnTo>
                    <a:lnTo>
                      <a:pt x="12" y="12"/>
                    </a:lnTo>
                    <a:lnTo>
                      <a:pt x="12" y="10"/>
                    </a:lnTo>
                    <a:lnTo>
                      <a:pt x="12" y="10"/>
                    </a:lnTo>
                    <a:lnTo>
                      <a:pt x="9" y="10"/>
                    </a:lnTo>
                    <a:lnTo>
                      <a:pt x="9" y="7"/>
                    </a:lnTo>
                    <a:lnTo>
                      <a:pt x="9" y="7"/>
                    </a:lnTo>
                    <a:lnTo>
                      <a:pt x="12" y="7"/>
                    </a:lnTo>
                    <a:lnTo>
                      <a:pt x="12" y="7"/>
                    </a:lnTo>
                    <a:lnTo>
                      <a:pt x="14" y="7"/>
                    </a:lnTo>
                    <a:lnTo>
                      <a:pt x="14" y="5"/>
                    </a:lnTo>
                    <a:lnTo>
                      <a:pt x="14" y="5"/>
                    </a:lnTo>
                    <a:lnTo>
                      <a:pt x="14" y="5"/>
                    </a:lnTo>
                    <a:lnTo>
                      <a:pt x="16" y="5"/>
                    </a:lnTo>
                    <a:lnTo>
                      <a:pt x="16" y="5"/>
                    </a:lnTo>
                    <a:lnTo>
                      <a:pt x="16" y="5"/>
                    </a:lnTo>
                    <a:lnTo>
                      <a:pt x="16" y="5"/>
                    </a:lnTo>
                    <a:lnTo>
                      <a:pt x="19" y="5"/>
                    </a:lnTo>
                    <a:lnTo>
                      <a:pt x="19" y="5"/>
                    </a:lnTo>
                    <a:lnTo>
                      <a:pt x="19" y="5"/>
                    </a:lnTo>
                    <a:lnTo>
                      <a:pt x="21" y="5"/>
                    </a:lnTo>
                    <a:lnTo>
                      <a:pt x="21" y="5"/>
                    </a:lnTo>
                    <a:lnTo>
                      <a:pt x="21" y="5"/>
                    </a:lnTo>
                    <a:lnTo>
                      <a:pt x="21" y="5"/>
                    </a:lnTo>
                    <a:lnTo>
                      <a:pt x="23" y="5"/>
                    </a:lnTo>
                    <a:lnTo>
                      <a:pt x="23" y="5"/>
                    </a:lnTo>
                    <a:lnTo>
                      <a:pt x="23" y="5"/>
                    </a:lnTo>
                    <a:lnTo>
                      <a:pt x="26" y="5"/>
                    </a:lnTo>
                    <a:lnTo>
                      <a:pt x="26" y="5"/>
                    </a:lnTo>
                    <a:lnTo>
                      <a:pt x="26" y="3"/>
                    </a:lnTo>
                    <a:lnTo>
                      <a:pt x="26" y="3"/>
                    </a:lnTo>
                    <a:lnTo>
                      <a:pt x="28" y="3"/>
                    </a:lnTo>
                    <a:lnTo>
                      <a:pt x="28" y="3"/>
                    </a:lnTo>
                    <a:lnTo>
                      <a:pt x="28" y="3"/>
                    </a:lnTo>
                    <a:lnTo>
                      <a:pt x="28" y="3"/>
                    </a:lnTo>
                    <a:lnTo>
                      <a:pt x="30" y="3"/>
                    </a:lnTo>
                    <a:lnTo>
                      <a:pt x="30" y="3"/>
                    </a:lnTo>
                    <a:lnTo>
                      <a:pt x="30" y="3"/>
                    </a:lnTo>
                    <a:lnTo>
                      <a:pt x="33" y="3"/>
                    </a:lnTo>
                    <a:lnTo>
                      <a:pt x="33" y="3"/>
                    </a:lnTo>
                    <a:lnTo>
                      <a:pt x="33" y="3"/>
                    </a:lnTo>
                    <a:lnTo>
                      <a:pt x="33" y="3"/>
                    </a:lnTo>
                    <a:lnTo>
                      <a:pt x="35" y="3"/>
                    </a:lnTo>
                    <a:lnTo>
                      <a:pt x="35" y="0"/>
                    </a:lnTo>
                    <a:lnTo>
                      <a:pt x="35" y="0"/>
                    </a:lnTo>
                    <a:lnTo>
                      <a:pt x="35" y="0"/>
                    </a:lnTo>
                    <a:lnTo>
                      <a:pt x="38" y="0"/>
                    </a:lnTo>
                    <a:lnTo>
                      <a:pt x="38" y="0"/>
                    </a:lnTo>
                    <a:lnTo>
                      <a:pt x="40" y="0"/>
                    </a:lnTo>
                    <a:lnTo>
                      <a:pt x="40" y="0"/>
                    </a:lnTo>
                    <a:lnTo>
                      <a:pt x="40" y="0"/>
                    </a:lnTo>
                    <a:lnTo>
                      <a:pt x="42" y="0"/>
                    </a:lnTo>
                    <a:lnTo>
                      <a:pt x="42" y="0"/>
                    </a:lnTo>
                    <a:lnTo>
                      <a:pt x="42" y="0"/>
                    </a:lnTo>
                    <a:lnTo>
                      <a:pt x="45" y="0"/>
                    </a:lnTo>
                    <a:lnTo>
                      <a:pt x="45" y="0"/>
                    </a:lnTo>
                    <a:lnTo>
                      <a:pt x="47" y="0"/>
                    </a:lnTo>
                    <a:lnTo>
                      <a:pt x="47" y="0"/>
                    </a:lnTo>
                    <a:lnTo>
                      <a:pt x="47" y="0"/>
                    </a:lnTo>
                    <a:lnTo>
                      <a:pt x="47" y="3"/>
                    </a:lnTo>
                    <a:lnTo>
                      <a:pt x="47" y="3"/>
                    </a:lnTo>
                    <a:lnTo>
                      <a:pt x="47" y="3"/>
                    </a:lnTo>
                    <a:lnTo>
                      <a:pt x="47" y="3"/>
                    </a:lnTo>
                    <a:lnTo>
                      <a:pt x="49" y="3"/>
                    </a:lnTo>
                    <a:lnTo>
                      <a:pt x="49" y="3"/>
                    </a:lnTo>
                    <a:lnTo>
                      <a:pt x="49" y="3"/>
                    </a:lnTo>
                    <a:lnTo>
                      <a:pt x="49" y="3"/>
                    </a:lnTo>
                    <a:lnTo>
                      <a:pt x="52" y="3"/>
                    </a:lnTo>
                    <a:lnTo>
                      <a:pt x="52" y="3"/>
                    </a:lnTo>
                    <a:lnTo>
                      <a:pt x="54" y="3"/>
                    </a:lnTo>
                    <a:lnTo>
                      <a:pt x="54" y="3"/>
                    </a:lnTo>
                    <a:lnTo>
                      <a:pt x="54" y="3"/>
                    </a:lnTo>
                    <a:lnTo>
                      <a:pt x="54" y="5"/>
                    </a:lnTo>
                    <a:lnTo>
                      <a:pt x="56" y="5"/>
                    </a:lnTo>
                    <a:lnTo>
                      <a:pt x="56" y="5"/>
                    </a:lnTo>
                    <a:lnTo>
                      <a:pt x="56" y="5"/>
                    </a:lnTo>
                    <a:lnTo>
                      <a:pt x="56" y="5"/>
                    </a:lnTo>
                    <a:lnTo>
                      <a:pt x="59" y="5"/>
                    </a:lnTo>
                    <a:lnTo>
                      <a:pt x="59" y="5"/>
                    </a:lnTo>
                    <a:lnTo>
                      <a:pt x="61" y="5"/>
                    </a:lnTo>
                    <a:lnTo>
                      <a:pt x="61" y="5"/>
                    </a:lnTo>
                    <a:lnTo>
                      <a:pt x="61" y="5"/>
                    </a:lnTo>
                    <a:lnTo>
                      <a:pt x="64" y="5"/>
                    </a:lnTo>
                    <a:lnTo>
                      <a:pt x="64" y="5"/>
                    </a:lnTo>
                    <a:lnTo>
                      <a:pt x="66" y="5"/>
                    </a:lnTo>
                    <a:lnTo>
                      <a:pt x="66" y="7"/>
                    </a:lnTo>
                    <a:lnTo>
                      <a:pt x="66" y="7"/>
                    </a:lnTo>
                    <a:lnTo>
                      <a:pt x="66" y="7"/>
                    </a:lnTo>
                    <a:lnTo>
                      <a:pt x="66" y="7"/>
                    </a:lnTo>
                    <a:lnTo>
                      <a:pt x="66" y="7"/>
                    </a:lnTo>
                    <a:lnTo>
                      <a:pt x="66" y="7"/>
                    </a:lnTo>
                    <a:lnTo>
                      <a:pt x="66" y="10"/>
                    </a:lnTo>
                    <a:lnTo>
                      <a:pt x="66" y="10"/>
                    </a:lnTo>
                    <a:lnTo>
                      <a:pt x="66" y="10"/>
                    </a:lnTo>
                    <a:lnTo>
                      <a:pt x="66" y="10"/>
                    </a:lnTo>
                    <a:lnTo>
                      <a:pt x="68" y="10"/>
                    </a:lnTo>
                    <a:lnTo>
                      <a:pt x="68" y="10"/>
                    </a:lnTo>
                    <a:lnTo>
                      <a:pt x="68" y="10"/>
                    </a:lnTo>
                    <a:lnTo>
                      <a:pt x="71" y="10"/>
                    </a:lnTo>
                    <a:lnTo>
                      <a:pt x="71" y="10"/>
                    </a:lnTo>
                    <a:lnTo>
                      <a:pt x="73" y="10"/>
                    </a:lnTo>
                    <a:lnTo>
                      <a:pt x="73" y="10"/>
                    </a:lnTo>
                    <a:lnTo>
                      <a:pt x="73" y="10"/>
                    </a:lnTo>
                    <a:lnTo>
                      <a:pt x="75" y="10"/>
                    </a:lnTo>
                    <a:lnTo>
                      <a:pt x="75" y="10"/>
                    </a:lnTo>
                    <a:lnTo>
                      <a:pt x="75" y="10"/>
                    </a:lnTo>
                    <a:lnTo>
                      <a:pt x="75" y="12"/>
                    </a:lnTo>
                    <a:lnTo>
                      <a:pt x="78" y="12"/>
                    </a:lnTo>
                    <a:lnTo>
                      <a:pt x="78" y="12"/>
                    </a:lnTo>
                    <a:lnTo>
                      <a:pt x="78" y="12"/>
                    </a:lnTo>
                    <a:lnTo>
                      <a:pt x="80" y="12"/>
                    </a:lnTo>
                    <a:lnTo>
                      <a:pt x="80" y="12"/>
                    </a:lnTo>
                    <a:lnTo>
                      <a:pt x="80" y="12"/>
                    </a:lnTo>
                    <a:lnTo>
                      <a:pt x="80" y="12"/>
                    </a:lnTo>
                    <a:lnTo>
                      <a:pt x="83" y="12"/>
                    </a:lnTo>
                    <a:lnTo>
                      <a:pt x="83" y="12"/>
                    </a:lnTo>
                    <a:lnTo>
                      <a:pt x="83" y="12"/>
                    </a:lnTo>
                    <a:lnTo>
                      <a:pt x="85" y="12"/>
                    </a:lnTo>
                    <a:lnTo>
                      <a:pt x="85" y="15"/>
                    </a:lnTo>
                    <a:lnTo>
                      <a:pt x="85" y="15"/>
                    </a:lnTo>
                    <a:lnTo>
                      <a:pt x="85" y="12"/>
                    </a:lnTo>
                    <a:lnTo>
                      <a:pt x="85" y="12"/>
                    </a:lnTo>
                    <a:lnTo>
                      <a:pt x="85" y="12"/>
                    </a:lnTo>
                    <a:lnTo>
                      <a:pt x="85" y="12"/>
                    </a:lnTo>
                    <a:lnTo>
                      <a:pt x="85" y="12"/>
                    </a:lnTo>
                    <a:lnTo>
                      <a:pt x="85" y="10"/>
                    </a:lnTo>
                    <a:lnTo>
                      <a:pt x="85" y="10"/>
                    </a:lnTo>
                    <a:lnTo>
                      <a:pt x="85" y="7"/>
                    </a:lnTo>
                    <a:lnTo>
                      <a:pt x="85" y="7"/>
                    </a:lnTo>
                    <a:lnTo>
                      <a:pt x="85" y="5"/>
                    </a:lnTo>
                    <a:lnTo>
                      <a:pt x="87" y="5"/>
                    </a:lnTo>
                    <a:lnTo>
                      <a:pt x="87" y="5"/>
                    </a:lnTo>
                    <a:lnTo>
                      <a:pt x="85" y="5"/>
                    </a:lnTo>
                    <a:lnTo>
                      <a:pt x="85" y="3"/>
                    </a:lnTo>
                    <a:lnTo>
                      <a:pt x="85" y="3"/>
                    </a:lnTo>
                    <a:lnTo>
                      <a:pt x="87" y="3"/>
                    </a:lnTo>
                    <a:lnTo>
                      <a:pt x="87" y="3"/>
                    </a:lnTo>
                    <a:lnTo>
                      <a:pt x="87" y="3"/>
                    </a:lnTo>
                    <a:lnTo>
                      <a:pt x="90" y="3"/>
                    </a:lnTo>
                    <a:lnTo>
                      <a:pt x="90" y="3"/>
                    </a:lnTo>
                    <a:lnTo>
                      <a:pt x="90" y="3"/>
                    </a:lnTo>
                    <a:lnTo>
                      <a:pt x="90" y="3"/>
                    </a:lnTo>
                    <a:lnTo>
                      <a:pt x="92" y="3"/>
                    </a:lnTo>
                    <a:lnTo>
                      <a:pt x="92" y="3"/>
                    </a:lnTo>
                    <a:lnTo>
                      <a:pt x="94" y="3"/>
                    </a:lnTo>
                    <a:lnTo>
                      <a:pt x="94" y="3"/>
                    </a:lnTo>
                    <a:lnTo>
                      <a:pt x="94" y="3"/>
                    </a:lnTo>
                    <a:lnTo>
                      <a:pt x="97" y="3"/>
                    </a:lnTo>
                    <a:lnTo>
                      <a:pt x="97" y="3"/>
                    </a:lnTo>
                    <a:lnTo>
                      <a:pt x="97" y="3"/>
                    </a:lnTo>
                    <a:lnTo>
                      <a:pt x="97" y="3"/>
                    </a:lnTo>
                    <a:lnTo>
                      <a:pt x="94" y="3"/>
                    </a:lnTo>
                    <a:lnTo>
                      <a:pt x="94" y="3"/>
                    </a:lnTo>
                    <a:lnTo>
                      <a:pt x="94" y="3"/>
                    </a:lnTo>
                    <a:lnTo>
                      <a:pt x="94" y="0"/>
                    </a:lnTo>
                    <a:lnTo>
                      <a:pt x="94" y="0"/>
                    </a:lnTo>
                    <a:lnTo>
                      <a:pt x="97" y="0"/>
                    </a:lnTo>
                    <a:lnTo>
                      <a:pt x="97"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4" name="Freeform 56"/>
              <p:cNvSpPr>
                <a:spLocks/>
              </p:cNvSpPr>
              <p:nvPr/>
            </p:nvSpPr>
            <p:spPr bwMode="auto">
              <a:xfrm>
                <a:off x="3771" y="819"/>
                <a:ext cx="182" cy="41"/>
              </a:xfrm>
              <a:custGeom>
                <a:avLst/>
                <a:gdLst/>
                <a:ahLst/>
                <a:cxnLst>
                  <a:cxn ang="0">
                    <a:pos x="104" y="3"/>
                  </a:cxn>
                  <a:cxn ang="0">
                    <a:pos x="111" y="5"/>
                  </a:cxn>
                  <a:cxn ang="0">
                    <a:pos x="118" y="7"/>
                  </a:cxn>
                  <a:cxn ang="0">
                    <a:pos x="125" y="10"/>
                  </a:cxn>
                  <a:cxn ang="0">
                    <a:pos x="132" y="10"/>
                  </a:cxn>
                  <a:cxn ang="0">
                    <a:pos x="142" y="10"/>
                  </a:cxn>
                  <a:cxn ang="0">
                    <a:pos x="149" y="10"/>
                  </a:cxn>
                  <a:cxn ang="0">
                    <a:pos x="156" y="12"/>
                  </a:cxn>
                  <a:cxn ang="0">
                    <a:pos x="163" y="12"/>
                  </a:cxn>
                  <a:cxn ang="0">
                    <a:pos x="172" y="15"/>
                  </a:cxn>
                  <a:cxn ang="0">
                    <a:pos x="180" y="17"/>
                  </a:cxn>
                  <a:cxn ang="0">
                    <a:pos x="180" y="19"/>
                  </a:cxn>
                  <a:cxn ang="0">
                    <a:pos x="172" y="22"/>
                  </a:cxn>
                  <a:cxn ang="0">
                    <a:pos x="172" y="24"/>
                  </a:cxn>
                  <a:cxn ang="0">
                    <a:pos x="168" y="29"/>
                  </a:cxn>
                  <a:cxn ang="0">
                    <a:pos x="161" y="31"/>
                  </a:cxn>
                  <a:cxn ang="0">
                    <a:pos x="154" y="31"/>
                  </a:cxn>
                  <a:cxn ang="0">
                    <a:pos x="144" y="31"/>
                  </a:cxn>
                  <a:cxn ang="0">
                    <a:pos x="144" y="34"/>
                  </a:cxn>
                  <a:cxn ang="0">
                    <a:pos x="135" y="34"/>
                  </a:cxn>
                  <a:cxn ang="0">
                    <a:pos x="127" y="36"/>
                  </a:cxn>
                  <a:cxn ang="0">
                    <a:pos x="120" y="36"/>
                  </a:cxn>
                  <a:cxn ang="0">
                    <a:pos x="113" y="36"/>
                  </a:cxn>
                  <a:cxn ang="0">
                    <a:pos x="106" y="34"/>
                  </a:cxn>
                  <a:cxn ang="0">
                    <a:pos x="99" y="34"/>
                  </a:cxn>
                  <a:cxn ang="0">
                    <a:pos x="90" y="34"/>
                  </a:cxn>
                  <a:cxn ang="0">
                    <a:pos x="83" y="34"/>
                  </a:cxn>
                  <a:cxn ang="0">
                    <a:pos x="75" y="36"/>
                  </a:cxn>
                  <a:cxn ang="0">
                    <a:pos x="66" y="36"/>
                  </a:cxn>
                  <a:cxn ang="0">
                    <a:pos x="66" y="36"/>
                  </a:cxn>
                  <a:cxn ang="0">
                    <a:pos x="59" y="34"/>
                  </a:cxn>
                  <a:cxn ang="0">
                    <a:pos x="59" y="36"/>
                  </a:cxn>
                  <a:cxn ang="0">
                    <a:pos x="54" y="41"/>
                  </a:cxn>
                  <a:cxn ang="0">
                    <a:pos x="47" y="41"/>
                  </a:cxn>
                  <a:cxn ang="0">
                    <a:pos x="40" y="38"/>
                  </a:cxn>
                  <a:cxn ang="0">
                    <a:pos x="30" y="38"/>
                  </a:cxn>
                  <a:cxn ang="0">
                    <a:pos x="23" y="36"/>
                  </a:cxn>
                  <a:cxn ang="0">
                    <a:pos x="16" y="31"/>
                  </a:cxn>
                  <a:cxn ang="0">
                    <a:pos x="9" y="31"/>
                  </a:cxn>
                  <a:cxn ang="0">
                    <a:pos x="4" y="26"/>
                  </a:cxn>
                  <a:cxn ang="0">
                    <a:pos x="0" y="22"/>
                  </a:cxn>
                  <a:cxn ang="0">
                    <a:pos x="7" y="19"/>
                  </a:cxn>
                  <a:cxn ang="0">
                    <a:pos x="2" y="15"/>
                  </a:cxn>
                  <a:cxn ang="0">
                    <a:pos x="7" y="12"/>
                  </a:cxn>
                  <a:cxn ang="0">
                    <a:pos x="9" y="10"/>
                  </a:cxn>
                  <a:cxn ang="0">
                    <a:pos x="16" y="5"/>
                  </a:cxn>
                  <a:cxn ang="0">
                    <a:pos x="23" y="5"/>
                  </a:cxn>
                  <a:cxn ang="0">
                    <a:pos x="28" y="3"/>
                  </a:cxn>
                  <a:cxn ang="0">
                    <a:pos x="35" y="0"/>
                  </a:cxn>
                  <a:cxn ang="0">
                    <a:pos x="45" y="0"/>
                  </a:cxn>
                  <a:cxn ang="0">
                    <a:pos x="49" y="3"/>
                  </a:cxn>
                  <a:cxn ang="0">
                    <a:pos x="56" y="5"/>
                  </a:cxn>
                  <a:cxn ang="0">
                    <a:pos x="66" y="5"/>
                  </a:cxn>
                  <a:cxn ang="0">
                    <a:pos x="66" y="10"/>
                  </a:cxn>
                  <a:cxn ang="0">
                    <a:pos x="75" y="10"/>
                  </a:cxn>
                  <a:cxn ang="0">
                    <a:pos x="83" y="12"/>
                  </a:cxn>
                  <a:cxn ang="0">
                    <a:pos x="85" y="12"/>
                  </a:cxn>
                  <a:cxn ang="0">
                    <a:pos x="85" y="3"/>
                  </a:cxn>
                  <a:cxn ang="0">
                    <a:pos x="94" y="3"/>
                  </a:cxn>
                  <a:cxn ang="0">
                    <a:pos x="94" y="0"/>
                  </a:cxn>
                </a:cxnLst>
                <a:rect l="0" t="0" r="r" b="b"/>
                <a:pathLst>
                  <a:path w="182" h="41">
                    <a:moveTo>
                      <a:pt x="97" y="0"/>
                    </a:moveTo>
                    <a:lnTo>
                      <a:pt x="97" y="3"/>
                    </a:lnTo>
                    <a:lnTo>
                      <a:pt x="99" y="3"/>
                    </a:lnTo>
                    <a:lnTo>
                      <a:pt x="99" y="3"/>
                    </a:lnTo>
                    <a:lnTo>
                      <a:pt x="99" y="3"/>
                    </a:lnTo>
                    <a:lnTo>
                      <a:pt x="101" y="3"/>
                    </a:lnTo>
                    <a:lnTo>
                      <a:pt x="101" y="3"/>
                    </a:lnTo>
                    <a:lnTo>
                      <a:pt x="101" y="3"/>
                    </a:lnTo>
                    <a:lnTo>
                      <a:pt x="101" y="3"/>
                    </a:lnTo>
                    <a:lnTo>
                      <a:pt x="104" y="3"/>
                    </a:lnTo>
                    <a:lnTo>
                      <a:pt x="104" y="3"/>
                    </a:lnTo>
                    <a:lnTo>
                      <a:pt x="106" y="3"/>
                    </a:lnTo>
                    <a:lnTo>
                      <a:pt x="106" y="3"/>
                    </a:lnTo>
                    <a:lnTo>
                      <a:pt x="106" y="3"/>
                    </a:lnTo>
                    <a:lnTo>
                      <a:pt x="106" y="3"/>
                    </a:lnTo>
                    <a:lnTo>
                      <a:pt x="109" y="3"/>
                    </a:lnTo>
                    <a:lnTo>
                      <a:pt x="109" y="3"/>
                    </a:lnTo>
                    <a:lnTo>
                      <a:pt x="109" y="3"/>
                    </a:lnTo>
                    <a:lnTo>
                      <a:pt x="109" y="5"/>
                    </a:lnTo>
                    <a:lnTo>
                      <a:pt x="111" y="5"/>
                    </a:lnTo>
                    <a:lnTo>
                      <a:pt x="111" y="5"/>
                    </a:lnTo>
                    <a:lnTo>
                      <a:pt x="113" y="5"/>
                    </a:lnTo>
                    <a:lnTo>
                      <a:pt x="113" y="5"/>
                    </a:lnTo>
                    <a:lnTo>
                      <a:pt x="113" y="5"/>
                    </a:lnTo>
                    <a:lnTo>
                      <a:pt x="113" y="5"/>
                    </a:lnTo>
                    <a:lnTo>
                      <a:pt x="116" y="5"/>
                    </a:lnTo>
                    <a:lnTo>
                      <a:pt x="116" y="5"/>
                    </a:lnTo>
                    <a:lnTo>
                      <a:pt x="116" y="5"/>
                    </a:lnTo>
                    <a:lnTo>
                      <a:pt x="116" y="7"/>
                    </a:lnTo>
                    <a:lnTo>
                      <a:pt x="118" y="7"/>
                    </a:lnTo>
                    <a:lnTo>
                      <a:pt x="118" y="7"/>
                    </a:lnTo>
                    <a:lnTo>
                      <a:pt x="118" y="7"/>
                    </a:lnTo>
                    <a:lnTo>
                      <a:pt x="120" y="7"/>
                    </a:lnTo>
                    <a:lnTo>
                      <a:pt x="120" y="7"/>
                    </a:lnTo>
                    <a:lnTo>
                      <a:pt x="120" y="7"/>
                    </a:lnTo>
                    <a:lnTo>
                      <a:pt x="120" y="10"/>
                    </a:lnTo>
                    <a:lnTo>
                      <a:pt x="123" y="10"/>
                    </a:lnTo>
                    <a:lnTo>
                      <a:pt x="123" y="10"/>
                    </a:lnTo>
                    <a:lnTo>
                      <a:pt x="123" y="10"/>
                    </a:lnTo>
                    <a:lnTo>
                      <a:pt x="125" y="10"/>
                    </a:lnTo>
                    <a:lnTo>
                      <a:pt x="125" y="10"/>
                    </a:lnTo>
                    <a:lnTo>
                      <a:pt x="127" y="10"/>
                    </a:lnTo>
                    <a:lnTo>
                      <a:pt x="127" y="10"/>
                    </a:lnTo>
                    <a:lnTo>
                      <a:pt x="127" y="10"/>
                    </a:lnTo>
                    <a:lnTo>
                      <a:pt x="127" y="10"/>
                    </a:lnTo>
                    <a:lnTo>
                      <a:pt x="130" y="10"/>
                    </a:lnTo>
                    <a:lnTo>
                      <a:pt x="130" y="10"/>
                    </a:lnTo>
                    <a:lnTo>
                      <a:pt x="132" y="10"/>
                    </a:lnTo>
                    <a:lnTo>
                      <a:pt x="132" y="10"/>
                    </a:lnTo>
                    <a:lnTo>
                      <a:pt x="132" y="10"/>
                    </a:lnTo>
                    <a:lnTo>
                      <a:pt x="135" y="10"/>
                    </a:lnTo>
                    <a:lnTo>
                      <a:pt x="135" y="10"/>
                    </a:lnTo>
                    <a:lnTo>
                      <a:pt x="135" y="10"/>
                    </a:lnTo>
                    <a:lnTo>
                      <a:pt x="137" y="10"/>
                    </a:lnTo>
                    <a:lnTo>
                      <a:pt x="137" y="10"/>
                    </a:lnTo>
                    <a:lnTo>
                      <a:pt x="139" y="10"/>
                    </a:lnTo>
                    <a:lnTo>
                      <a:pt x="139" y="10"/>
                    </a:lnTo>
                    <a:lnTo>
                      <a:pt x="139" y="10"/>
                    </a:lnTo>
                    <a:lnTo>
                      <a:pt x="139" y="10"/>
                    </a:lnTo>
                    <a:lnTo>
                      <a:pt x="142" y="10"/>
                    </a:lnTo>
                    <a:lnTo>
                      <a:pt x="142" y="10"/>
                    </a:lnTo>
                    <a:lnTo>
                      <a:pt x="142" y="10"/>
                    </a:lnTo>
                    <a:lnTo>
                      <a:pt x="144" y="10"/>
                    </a:lnTo>
                    <a:lnTo>
                      <a:pt x="144" y="10"/>
                    </a:lnTo>
                    <a:lnTo>
                      <a:pt x="146" y="10"/>
                    </a:lnTo>
                    <a:lnTo>
                      <a:pt x="146" y="10"/>
                    </a:lnTo>
                    <a:lnTo>
                      <a:pt x="146" y="10"/>
                    </a:lnTo>
                    <a:lnTo>
                      <a:pt x="149" y="10"/>
                    </a:lnTo>
                    <a:lnTo>
                      <a:pt x="149" y="10"/>
                    </a:lnTo>
                    <a:lnTo>
                      <a:pt x="149" y="10"/>
                    </a:lnTo>
                    <a:lnTo>
                      <a:pt x="149" y="10"/>
                    </a:lnTo>
                    <a:lnTo>
                      <a:pt x="151" y="10"/>
                    </a:lnTo>
                    <a:lnTo>
                      <a:pt x="151" y="10"/>
                    </a:lnTo>
                    <a:lnTo>
                      <a:pt x="154" y="10"/>
                    </a:lnTo>
                    <a:lnTo>
                      <a:pt x="154" y="10"/>
                    </a:lnTo>
                    <a:lnTo>
                      <a:pt x="154" y="10"/>
                    </a:lnTo>
                    <a:lnTo>
                      <a:pt x="154" y="12"/>
                    </a:lnTo>
                    <a:lnTo>
                      <a:pt x="156" y="12"/>
                    </a:lnTo>
                    <a:lnTo>
                      <a:pt x="156" y="12"/>
                    </a:lnTo>
                    <a:lnTo>
                      <a:pt x="156" y="12"/>
                    </a:lnTo>
                    <a:lnTo>
                      <a:pt x="158" y="12"/>
                    </a:lnTo>
                    <a:lnTo>
                      <a:pt x="158" y="12"/>
                    </a:lnTo>
                    <a:lnTo>
                      <a:pt x="158" y="12"/>
                    </a:lnTo>
                    <a:lnTo>
                      <a:pt x="161" y="12"/>
                    </a:lnTo>
                    <a:lnTo>
                      <a:pt x="161" y="12"/>
                    </a:lnTo>
                    <a:lnTo>
                      <a:pt x="161" y="12"/>
                    </a:lnTo>
                    <a:lnTo>
                      <a:pt x="161" y="12"/>
                    </a:lnTo>
                    <a:lnTo>
                      <a:pt x="163" y="12"/>
                    </a:lnTo>
                    <a:lnTo>
                      <a:pt x="163" y="12"/>
                    </a:lnTo>
                    <a:lnTo>
                      <a:pt x="163" y="12"/>
                    </a:lnTo>
                    <a:lnTo>
                      <a:pt x="165" y="12"/>
                    </a:lnTo>
                    <a:lnTo>
                      <a:pt x="165" y="12"/>
                    </a:lnTo>
                    <a:lnTo>
                      <a:pt x="168" y="12"/>
                    </a:lnTo>
                    <a:lnTo>
                      <a:pt x="168" y="12"/>
                    </a:lnTo>
                    <a:lnTo>
                      <a:pt x="168" y="12"/>
                    </a:lnTo>
                    <a:lnTo>
                      <a:pt x="168" y="15"/>
                    </a:lnTo>
                    <a:lnTo>
                      <a:pt x="170" y="15"/>
                    </a:lnTo>
                    <a:lnTo>
                      <a:pt x="170" y="15"/>
                    </a:lnTo>
                    <a:lnTo>
                      <a:pt x="172" y="15"/>
                    </a:lnTo>
                    <a:lnTo>
                      <a:pt x="172" y="15"/>
                    </a:lnTo>
                    <a:lnTo>
                      <a:pt x="172" y="15"/>
                    </a:lnTo>
                    <a:lnTo>
                      <a:pt x="172" y="15"/>
                    </a:lnTo>
                    <a:lnTo>
                      <a:pt x="175" y="15"/>
                    </a:lnTo>
                    <a:lnTo>
                      <a:pt x="175" y="15"/>
                    </a:lnTo>
                    <a:lnTo>
                      <a:pt x="175" y="15"/>
                    </a:lnTo>
                    <a:lnTo>
                      <a:pt x="177" y="15"/>
                    </a:lnTo>
                    <a:lnTo>
                      <a:pt x="177" y="15"/>
                    </a:lnTo>
                    <a:lnTo>
                      <a:pt x="180" y="15"/>
                    </a:lnTo>
                    <a:lnTo>
                      <a:pt x="180" y="17"/>
                    </a:lnTo>
                    <a:lnTo>
                      <a:pt x="180" y="17"/>
                    </a:lnTo>
                    <a:lnTo>
                      <a:pt x="180" y="17"/>
                    </a:lnTo>
                    <a:lnTo>
                      <a:pt x="182" y="17"/>
                    </a:lnTo>
                    <a:lnTo>
                      <a:pt x="182" y="17"/>
                    </a:lnTo>
                    <a:lnTo>
                      <a:pt x="182" y="17"/>
                    </a:lnTo>
                    <a:lnTo>
                      <a:pt x="182" y="19"/>
                    </a:lnTo>
                    <a:lnTo>
                      <a:pt x="182" y="19"/>
                    </a:lnTo>
                    <a:lnTo>
                      <a:pt x="182" y="19"/>
                    </a:lnTo>
                    <a:lnTo>
                      <a:pt x="180" y="19"/>
                    </a:lnTo>
                    <a:lnTo>
                      <a:pt x="180" y="19"/>
                    </a:lnTo>
                    <a:lnTo>
                      <a:pt x="180" y="19"/>
                    </a:lnTo>
                    <a:lnTo>
                      <a:pt x="180" y="19"/>
                    </a:lnTo>
                    <a:lnTo>
                      <a:pt x="177" y="19"/>
                    </a:lnTo>
                    <a:lnTo>
                      <a:pt x="177" y="19"/>
                    </a:lnTo>
                    <a:lnTo>
                      <a:pt x="177" y="19"/>
                    </a:lnTo>
                    <a:lnTo>
                      <a:pt x="175" y="19"/>
                    </a:lnTo>
                    <a:lnTo>
                      <a:pt x="175" y="19"/>
                    </a:lnTo>
                    <a:lnTo>
                      <a:pt x="175" y="19"/>
                    </a:lnTo>
                    <a:lnTo>
                      <a:pt x="172" y="19"/>
                    </a:lnTo>
                    <a:lnTo>
                      <a:pt x="172" y="22"/>
                    </a:lnTo>
                    <a:lnTo>
                      <a:pt x="172" y="22"/>
                    </a:lnTo>
                    <a:lnTo>
                      <a:pt x="172" y="22"/>
                    </a:lnTo>
                    <a:lnTo>
                      <a:pt x="170" y="22"/>
                    </a:lnTo>
                    <a:lnTo>
                      <a:pt x="170" y="22"/>
                    </a:lnTo>
                    <a:lnTo>
                      <a:pt x="170" y="22"/>
                    </a:lnTo>
                    <a:lnTo>
                      <a:pt x="170" y="22"/>
                    </a:lnTo>
                    <a:lnTo>
                      <a:pt x="170" y="22"/>
                    </a:lnTo>
                    <a:lnTo>
                      <a:pt x="170" y="24"/>
                    </a:lnTo>
                    <a:lnTo>
                      <a:pt x="172" y="24"/>
                    </a:lnTo>
                    <a:lnTo>
                      <a:pt x="172" y="24"/>
                    </a:lnTo>
                    <a:lnTo>
                      <a:pt x="172" y="24"/>
                    </a:lnTo>
                    <a:lnTo>
                      <a:pt x="172" y="24"/>
                    </a:lnTo>
                    <a:lnTo>
                      <a:pt x="172" y="24"/>
                    </a:lnTo>
                    <a:lnTo>
                      <a:pt x="172" y="24"/>
                    </a:lnTo>
                    <a:lnTo>
                      <a:pt x="170" y="24"/>
                    </a:lnTo>
                    <a:lnTo>
                      <a:pt x="170" y="26"/>
                    </a:lnTo>
                    <a:lnTo>
                      <a:pt x="170" y="26"/>
                    </a:lnTo>
                    <a:lnTo>
                      <a:pt x="168" y="26"/>
                    </a:lnTo>
                    <a:lnTo>
                      <a:pt x="168" y="26"/>
                    </a:lnTo>
                    <a:lnTo>
                      <a:pt x="168" y="29"/>
                    </a:lnTo>
                    <a:lnTo>
                      <a:pt x="168" y="29"/>
                    </a:lnTo>
                    <a:lnTo>
                      <a:pt x="168" y="29"/>
                    </a:lnTo>
                    <a:lnTo>
                      <a:pt x="165" y="29"/>
                    </a:lnTo>
                    <a:lnTo>
                      <a:pt x="165" y="29"/>
                    </a:lnTo>
                    <a:lnTo>
                      <a:pt x="165" y="29"/>
                    </a:lnTo>
                    <a:lnTo>
                      <a:pt x="163" y="29"/>
                    </a:lnTo>
                    <a:lnTo>
                      <a:pt x="163" y="29"/>
                    </a:lnTo>
                    <a:lnTo>
                      <a:pt x="163" y="31"/>
                    </a:lnTo>
                    <a:lnTo>
                      <a:pt x="163" y="31"/>
                    </a:lnTo>
                    <a:lnTo>
                      <a:pt x="161" y="31"/>
                    </a:lnTo>
                    <a:lnTo>
                      <a:pt x="161" y="31"/>
                    </a:lnTo>
                    <a:lnTo>
                      <a:pt x="161" y="31"/>
                    </a:lnTo>
                    <a:lnTo>
                      <a:pt x="158" y="31"/>
                    </a:lnTo>
                    <a:lnTo>
                      <a:pt x="158" y="31"/>
                    </a:lnTo>
                    <a:lnTo>
                      <a:pt x="156" y="31"/>
                    </a:lnTo>
                    <a:lnTo>
                      <a:pt x="156" y="31"/>
                    </a:lnTo>
                    <a:lnTo>
                      <a:pt x="156" y="31"/>
                    </a:lnTo>
                    <a:lnTo>
                      <a:pt x="156" y="31"/>
                    </a:lnTo>
                    <a:lnTo>
                      <a:pt x="154" y="31"/>
                    </a:lnTo>
                    <a:lnTo>
                      <a:pt x="154" y="31"/>
                    </a:lnTo>
                    <a:lnTo>
                      <a:pt x="154" y="31"/>
                    </a:lnTo>
                    <a:lnTo>
                      <a:pt x="151" y="31"/>
                    </a:lnTo>
                    <a:lnTo>
                      <a:pt x="151" y="31"/>
                    </a:lnTo>
                    <a:lnTo>
                      <a:pt x="149" y="31"/>
                    </a:lnTo>
                    <a:lnTo>
                      <a:pt x="149" y="31"/>
                    </a:lnTo>
                    <a:lnTo>
                      <a:pt x="149" y="31"/>
                    </a:lnTo>
                    <a:lnTo>
                      <a:pt x="149" y="31"/>
                    </a:lnTo>
                    <a:lnTo>
                      <a:pt x="146" y="31"/>
                    </a:lnTo>
                    <a:lnTo>
                      <a:pt x="146" y="31"/>
                    </a:lnTo>
                    <a:lnTo>
                      <a:pt x="146" y="31"/>
                    </a:lnTo>
                    <a:lnTo>
                      <a:pt x="144" y="31"/>
                    </a:lnTo>
                    <a:lnTo>
                      <a:pt x="144" y="31"/>
                    </a:lnTo>
                    <a:lnTo>
                      <a:pt x="144" y="31"/>
                    </a:lnTo>
                    <a:lnTo>
                      <a:pt x="144" y="31"/>
                    </a:lnTo>
                    <a:lnTo>
                      <a:pt x="146" y="31"/>
                    </a:lnTo>
                    <a:lnTo>
                      <a:pt x="146" y="31"/>
                    </a:lnTo>
                    <a:lnTo>
                      <a:pt x="146" y="31"/>
                    </a:lnTo>
                    <a:lnTo>
                      <a:pt x="146" y="34"/>
                    </a:lnTo>
                    <a:lnTo>
                      <a:pt x="146" y="34"/>
                    </a:lnTo>
                    <a:lnTo>
                      <a:pt x="144" y="34"/>
                    </a:lnTo>
                    <a:lnTo>
                      <a:pt x="144" y="34"/>
                    </a:lnTo>
                    <a:lnTo>
                      <a:pt x="144" y="34"/>
                    </a:lnTo>
                    <a:lnTo>
                      <a:pt x="142" y="34"/>
                    </a:lnTo>
                    <a:lnTo>
                      <a:pt x="142" y="34"/>
                    </a:lnTo>
                    <a:lnTo>
                      <a:pt x="142" y="34"/>
                    </a:lnTo>
                    <a:lnTo>
                      <a:pt x="139" y="34"/>
                    </a:lnTo>
                    <a:lnTo>
                      <a:pt x="139" y="34"/>
                    </a:lnTo>
                    <a:lnTo>
                      <a:pt x="139" y="34"/>
                    </a:lnTo>
                    <a:lnTo>
                      <a:pt x="137" y="34"/>
                    </a:lnTo>
                    <a:lnTo>
                      <a:pt x="137" y="34"/>
                    </a:lnTo>
                    <a:lnTo>
                      <a:pt x="135" y="34"/>
                    </a:lnTo>
                    <a:lnTo>
                      <a:pt x="135" y="34"/>
                    </a:lnTo>
                    <a:lnTo>
                      <a:pt x="135" y="34"/>
                    </a:lnTo>
                    <a:lnTo>
                      <a:pt x="132" y="34"/>
                    </a:lnTo>
                    <a:lnTo>
                      <a:pt x="132" y="34"/>
                    </a:lnTo>
                    <a:lnTo>
                      <a:pt x="132" y="34"/>
                    </a:lnTo>
                    <a:lnTo>
                      <a:pt x="130" y="34"/>
                    </a:lnTo>
                    <a:lnTo>
                      <a:pt x="130" y="34"/>
                    </a:lnTo>
                    <a:lnTo>
                      <a:pt x="130" y="36"/>
                    </a:lnTo>
                    <a:lnTo>
                      <a:pt x="127" y="36"/>
                    </a:lnTo>
                    <a:lnTo>
                      <a:pt x="127" y="36"/>
                    </a:lnTo>
                    <a:lnTo>
                      <a:pt x="127" y="34"/>
                    </a:lnTo>
                    <a:lnTo>
                      <a:pt x="127" y="34"/>
                    </a:lnTo>
                    <a:lnTo>
                      <a:pt x="125" y="34"/>
                    </a:lnTo>
                    <a:lnTo>
                      <a:pt x="125" y="34"/>
                    </a:lnTo>
                    <a:lnTo>
                      <a:pt x="125" y="36"/>
                    </a:lnTo>
                    <a:lnTo>
                      <a:pt x="123" y="36"/>
                    </a:lnTo>
                    <a:lnTo>
                      <a:pt x="123" y="36"/>
                    </a:lnTo>
                    <a:lnTo>
                      <a:pt x="123" y="36"/>
                    </a:lnTo>
                    <a:lnTo>
                      <a:pt x="123" y="36"/>
                    </a:lnTo>
                    <a:lnTo>
                      <a:pt x="120" y="36"/>
                    </a:lnTo>
                    <a:lnTo>
                      <a:pt x="120" y="36"/>
                    </a:lnTo>
                    <a:lnTo>
                      <a:pt x="120" y="36"/>
                    </a:lnTo>
                    <a:lnTo>
                      <a:pt x="118" y="36"/>
                    </a:lnTo>
                    <a:lnTo>
                      <a:pt x="118" y="36"/>
                    </a:lnTo>
                    <a:lnTo>
                      <a:pt x="116" y="36"/>
                    </a:lnTo>
                    <a:lnTo>
                      <a:pt x="116" y="36"/>
                    </a:lnTo>
                    <a:lnTo>
                      <a:pt x="116" y="36"/>
                    </a:lnTo>
                    <a:lnTo>
                      <a:pt x="116" y="36"/>
                    </a:lnTo>
                    <a:lnTo>
                      <a:pt x="113" y="36"/>
                    </a:lnTo>
                    <a:lnTo>
                      <a:pt x="113" y="36"/>
                    </a:lnTo>
                    <a:lnTo>
                      <a:pt x="113" y="36"/>
                    </a:lnTo>
                    <a:lnTo>
                      <a:pt x="111" y="36"/>
                    </a:lnTo>
                    <a:lnTo>
                      <a:pt x="111" y="34"/>
                    </a:lnTo>
                    <a:lnTo>
                      <a:pt x="111" y="34"/>
                    </a:lnTo>
                    <a:lnTo>
                      <a:pt x="109" y="34"/>
                    </a:lnTo>
                    <a:lnTo>
                      <a:pt x="109" y="34"/>
                    </a:lnTo>
                    <a:lnTo>
                      <a:pt x="109" y="34"/>
                    </a:lnTo>
                    <a:lnTo>
                      <a:pt x="109" y="34"/>
                    </a:lnTo>
                    <a:lnTo>
                      <a:pt x="106" y="34"/>
                    </a:lnTo>
                    <a:lnTo>
                      <a:pt x="106" y="34"/>
                    </a:lnTo>
                    <a:lnTo>
                      <a:pt x="106" y="31"/>
                    </a:lnTo>
                    <a:lnTo>
                      <a:pt x="106" y="31"/>
                    </a:lnTo>
                    <a:lnTo>
                      <a:pt x="106" y="34"/>
                    </a:lnTo>
                    <a:lnTo>
                      <a:pt x="104" y="34"/>
                    </a:lnTo>
                    <a:lnTo>
                      <a:pt x="104" y="34"/>
                    </a:lnTo>
                    <a:lnTo>
                      <a:pt x="101" y="34"/>
                    </a:lnTo>
                    <a:lnTo>
                      <a:pt x="101" y="34"/>
                    </a:lnTo>
                    <a:lnTo>
                      <a:pt x="101" y="34"/>
                    </a:lnTo>
                    <a:lnTo>
                      <a:pt x="99" y="34"/>
                    </a:lnTo>
                    <a:lnTo>
                      <a:pt x="99" y="34"/>
                    </a:lnTo>
                    <a:lnTo>
                      <a:pt x="99" y="34"/>
                    </a:lnTo>
                    <a:lnTo>
                      <a:pt x="97" y="34"/>
                    </a:lnTo>
                    <a:lnTo>
                      <a:pt x="97" y="34"/>
                    </a:lnTo>
                    <a:lnTo>
                      <a:pt x="94" y="34"/>
                    </a:lnTo>
                    <a:lnTo>
                      <a:pt x="94" y="34"/>
                    </a:lnTo>
                    <a:lnTo>
                      <a:pt x="94" y="34"/>
                    </a:lnTo>
                    <a:lnTo>
                      <a:pt x="94" y="34"/>
                    </a:lnTo>
                    <a:lnTo>
                      <a:pt x="92" y="34"/>
                    </a:lnTo>
                    <a:lnTo>
                      <a:pt x="92" y="34"/>
                    </a:lnTo>
                    <a:lnTo>
                      <a:pt x="90" y="34"/>
                    </a:lnTo>
                    <a:lnTo>
                      <a:pt x="90" y="34"/>
                    </a:lnTo>
                    <a:lnTo>
                      <a:pt x="90" y="34"/>
                    </a:lnTo>
                    <a:lnTo>
                      <a:pt x="87" y="34"/>
                    </a:lnTo>
                    <a:lnTo>
                      <a:pt x="87" y="34"/>
                    </a:lnTo>
                    <a:lnTo>
                      <a:pt x="87" y="34"/>
                    </a:lnTo>
                    <a:lnTo>
                      <a:pt x="85" y="34"/>
                    </a:lnTo>
                    <a:lnTo>
                      <a:pt x="85" y="34"/>
                    </a:lnTo>
                    <a:lnTo>
                      <a:pt x="83" y="34"/>
                    </a:lnTo>
                    <a:lnTo>
                      <a:pt x="83" y="34"/>
                    </a:lnTo>
                    <a:lnTo>
                      <a:pt x="83" y="34"/>
                    </a:lnTo>
                    <a:lnTo>
                      <a:pt x="83" y="36"/>
                    </a:lnTo>
                    <a:lnTo>
                      <a:pt x="80" y="36"/>
                    </a:lnTo>
                    <a:lnTo>
                      <a:pt x="80" y="36"/>
                    </a:lnTo>
                    <a:lnTo>
                      <a:pt x="80" y="36"/>
                    </a:lnTo>
                    <a:lnTo>
                      <a:pt x="78" y="36"/>
                    </a:lnTo>
                    <a:lnTo>
                      <a:pt x="78" y="36"/>
                    </a:lnTo>
                    <a:lnTo>
                      <a:pt x="75" y="36"/>
                    </a:lnTo>
                    <a:lnTo>
                      <a:pt x="75" y="36"/>
                    </a:lnTo>
                    <a:lnTo>
                      <a:pt x="75" y="36"/>
                    </a:lnTo>
                    <a:lnTo>
                      <a:pt x="75" y="36"/>
                    </a:lnTo>
                    <a:lnTo>
                      <a:pt x="73" y="36"/>
                    </a:lnTo>
                    <a:lnTo>
                      <a:pt x="73" y="36"/>
                    </a:lnTo>
                    <a:lnTo>
                      <a:pt x="73" y="36"/>
                    </a:lnTo>
                    <a:lnTo>
                      <a:pt x="71" y="36"/>
                    </a:lnTo>
                    <a:lnTo>
                      <a:pt x="71" y="36"/>
                    </a:lnTo>
                    <a:lnTo>
                      <a:pt x="68" y="36"/>
                    </a:lnTo>
                    <a:lnTo>
                      <a:pt x="68" y="36"/>
                    </a:lnTo>
                    <a:lnTo>
                      <a:pt x="68" y="36"/>
                    </a:lnTo>
                    <a:lnTo>
                      <a:pt x="66" y="36"/>
                    </a:lnTo>
                    <a:lnTo>
                      <a:pt x="66" y="36"/>
                    </a:lnTo>
                    <a:lnTo>
                      <a:pt x="66" y="36"/>
                    </a:lnTo>
                    <a:lnTo>
                      <a:pt x="64" y="36"/>
                    </a:lnTo>
                    <a:lnTo>
                      <a:pt x="64" y="36"/>
                    </a:lnTo>
                    <a:lnTo>
                      <a:pt x="61" y="36"/>
                    </a:lnTo>
                    <a:lnTo>
                      <a:pt x="61" y="36"/>
                    </a:lnTo>
                    <a:lnTo>
                      <a:pt x="64" y="36"/>
                    </a:lnTo>
                    <a:lnTo>
                      <a:pt x="64" y="36"/>
                    </a:lnTo>
                    <a:lnTo>
                      <a:pt x="66" y="36"/>
                    </a:lnTo>
                    <a:lnTo>
                      <a:pt x="66" y="36"/>
                    </a:lnTo>
                    <a:lnTo>
                      <a:pt x="66" y="36"/>
                    </a:lnTo>
                    <a:lnTo>
                      <a:pt x="66" y="34"/>
                    </a:lnTo>
                    <a:lnTo>
                      <a:pt x="66" y="34"/>
                    </a:lnTo>
                    <a:lnTo>
                      <a:pt x="66" y="34"/>
                    </a:lnTo>
                    <a:lnTo>
                      <a:pt x="64" y="34"/>
                    </a:lnTo>
                    <a:lnTo>
                      <a:pt x="64" y="34"/>
                    </a:lnTo>
                    <a:lnTo>
                      <a:pt x="64" y="34"/>
                    </a:lnTo>
                    <a:lnTo>
                      <a:pt x="61" y="34"/>
                    </a:lnTo>
                    <a:lnTo>
                      <a:pt x="61" y="34"/>
                    </a:lnTo>
                    <a:lnTo>
                      <a:pt x="61" y="34"/>
                    </a:lnTo>
                    <a:lnTo>
                      <a:pt x="59" y="34"/>
                    </a:lnTo>
                    <a:lnTo>
                      <a:pt x="59" y="34"/>
                    </a:lnTo>
                    <a:lnTo>
                      <a:pt x="56" y="34"/>
                    </a:lnTo>
                    <a:lnTo>
                      <a:pt x="56" y="34"/>
                    </a:lnTo>
                    <a:lnTo>
                      <a:pt x="56" y="34"/>
                    </a:lnTo>
                    <a:lnTo>
                      <a:pt x="56" y="34"/>
                    </a:lnTo>
                    <a:lnTo>
                      <a:pt x="59" y="34"/>
                    </a:lnTo>
                    <a:lnTo>
                      <a:pt x="59" y="34"/>
                    </a:lnTo>
                    <a:lnTo>
                      <a:pt x="61" y="34"/>
                    </a:lnTo>
                    <a:lnTo>
                      <a:pt x="61" y="36"/>
                    </a:lnTo>
                    <a:lnTo>
                      <a:pt x="59" y="36"/>
                    </a:lnTo>
                    <a:lnTo>
                      <a:pt x="59" y="36"/>
                    </a:lnTo>
                    <a:lnTo>
                      <a:pt x="59" y="36"/>
                    </a:lnTo>
                    <a:lnTo>
                      <a:pt x="56" y="36"/>
                    </a:lnTo>
                    <a:lnTo>
                      <a:pt x="56" y="38"/>
                    </a:lnTo>
                    <a:lnTo>
                      <a:pt x="56" y="38"/>
                    </a:lnTo>
                    <a:lnTo>
                      <a:pt x="56" y="38"/>
                    </a:lnTo>
                    <a:lnTo>
                      <a:pt x="56" y="38"/>
                    </a:lnTo>
                    <a:lnTo>
                      <a:pt x="54" y="38"/>
                    </a:lnTo>
                    <a:lnTo>
                      <a:pt x="54" y="41"/>
                    </a:lnTo>
                    <a:lnTo>
                      <a:pt x="54" y="41"/>
                    </a:lnTo>
                    <a:lnTo>
                      <a:pt x="54" y="41"/>
                    </a:lnTo>
                    <a:lnTo>
                      <a:pt x="52" y="41"/>
                    </a:lnTo>
                    <a:lnTo>
                      <a:pt x="52" y="41"/>
                    </a:lnTo>
                    <a:lnTo>
                      <a:pt x="52" y="41"/>
                    </a:lnTo>
                    <a:lnTo>
                      <a:pt x="49" y="41"/>
                    </a:lnTo>
                    <a:lnTo>
                      <a:pt x="49" y="41"/>
                    </a:lnTo>
                    <a:lnTo>
                      <a:pt x="49" y="41"/>
                    </a:lnTo>
                    <a:lnTo>
                      <a:pt x="47" y="41"/>
                    </a:lnTo>
                    <a:lnTo>
                      <a:pt x="47" y="41"/>
                    </a:lnTo>
                    <a:lnTo>
                      <a:pt x="47" y="41"/>
                    </a:lnTo>
                    <a:lnTo>
                      <a:pt x="45" y="41"/>
                    </a:lnTo>
                    <a:lnTo>
                      <a:pt x="45" y="41"/>
                    </a:lnTo>
                    <a:lnTo>
                      <a:pt x="42" y="41"/>
                    </a:lnTo>
                    <a:lnTo>
                      <a:pt x="42" y="41"/>
                    </a:lnTo>
                    <a:lnTo>
                      <a:pt x="42" y="41"/>
                    </a:lnTo>
                    <a:lnTo>
                      <a:pt x="42" y="41"/>
                    </a:lnTo>
                    <a:lnTo>
                      <a:pt x="40" y="41"/>
                    </a:lnTo>
                    <a:lnTo>
                      <a:pt x="40" y="41"/>
                    </a:lnTo>
                    <a:lnTo>
                      <a:pt x="40" y="41"/>
                    </a:lnTo>
                    <a:lnTo>
                      <a:pt x="40" y="38"/>
                    </a:lnTo>
                    <a:lnTo>
                      <a:pt x="38" y="38"/>
                    </a:lnTo>
                    <a:lnTo>
                      <a:pt x="38" y="38"/>
                    </a:lnTo>
                    <a:lnTo>
                      <a:pt x="35" y="38"/>
                    </a:lnTo>
                    <a:lnTo>
                      <a:pt x="35" y="38"/>
                    </a:lnTo>
                    <a:lnTo>
                      <a:pt x="35" y="38"/>
                    </a:lnTo>
                    <a:lnTo>
                      <a:pt x="33" y="38"/>
                    </a:lnTo>
                    <a:lnTo>
                      <a:pt x="33" y="38"/>
                    </a:lnTo>
                    <a:lnTo>
                      <a:pt x="33" y="38"/>
                    </a:lnTo>
                    <a:lnTo>
                      <a:pt x="30" y="38"/>
                    </a:lnTo>
                    <a:lnTo>
                      <a:pt x="30" y="38"/>
                    </a:lnTo>
                    <a:lnTo>
                      <a:pt x="28" y="38"/>
                    </a:lnTo>
                    <a:lnTo>
                      <a:pt x="28" y="38"/>
                    </a:lnTo>
                    <a:lnTo>
                      <a:pt x="28" y="38"/>
                    </a:lnTo>
                    <a:lnTo>
                      <a:pt x="28" y="38"/>
                    </a:lnTo>
                    <a:lnTo>
                      <a:pt x="26" y="38"/>
                    </a:lnTo>
                    <a:lnTo>
                      <a:pt x="26" y="38"/>
                    </a:lnTo>
                    <a:lnTo>
                      <a:pt x="23" y="38"/>
                    </a:lnTo>
                    <a:lnTo>
                      <a:pt x="23" y="36"/>
                    </a:lnTo>
                    <a:lnTo>
                      <a:pt x="23" y="36"/>
                    </a:lnTo>
                    <a:lnTo>
                      <a:pt x="23" y="36"/>
                    </a:lnTo>
                    <a:lnTo>
                      <a:pt x="23" y="36"/>
                    </a:lnTo>
                    <a:lnTo>
                      <a:pt x="21" y="36"/>
                    </a:lnTo>
                    <a:lnTo>
                      <a:pt x="21" y="34"/>
                    </a:lnTo>
                    <a:lnTo>
                      <a:pt x="21" y="34"/>
                    </a:lnTo>
                    <a:lnTo>
                      <a:pt x="21" y="34"/>
                    </a:lnTo>
                    <a:lnTo>
                      <a:pt x="21" y="34"/>
                    </a:lnTo>
                    <a:lnTo>
                      <a:pt x="19" y="34"/>
                    </a:lnTo>
                    <a:lnTo>
                      <a:pt x="19" y="34"/>
                    </a:lnTo>
                    <a:lnTo>
                      <a:pt x="19" y="31"/>
                    </a:lnTo>
                    <a:lnTo>
                      <a:pt x="16" y="31"/>
                    </a:lnTo>
                    <a:lnTo>
                      <a:pt x="16" y="31"/>
                    </a:lnTo>
                    <a:lnTo>
                      <a:pt x="16" y="31"/>
                    </a:lnTo>
                    <a:lnTo>
                      <a:pt x="16" y="31"/>
                    </a:lnTo>
                    <a:lnTo>
                      <a:pt x="14" y="31"/>
                    </a:lnTo>
                    <a:lnTo>
                      <a:pt x="14" y="31"/>
                    </a:lnTo>
                    <a:lnTo>
                      <a:pt x="14" y="31"/>
                    </a:lnTo>
                    <a:lnTo>
                      <a:pt x="12" y="31"/>
                    </a:lnTo>
                    <a:lnTo>
                      <a:pt x="12" y="31"/>
                    </a:lnTo>
                    <a:lnTo>
                      <a:pt x="12" y="31"/>
                    </a:lnTo>
                    <a:lnTo>
                      <a:pt x="9" y="31"/>
                    </a:lnTo>
                    <a:lnTo>
                      <a:pt x="9" y="31"/>
                    </a:lnTo>
                    <a:lnTo>
                      <a:pt x="9" y="31"/>
                    </a:lnTo>
                    <a:lnTo>
                      <a:pt x="9" y="29"/>
                    </a:lnTo>
                    <a:lnTo>
                      <a:pt x="7" y="29"/>
                    </a:lnTo>
                    <a:lnTo>
                      <a:pt x="7" y="29"/>
                    </a:lnTo>
                    <a:lnTo>
                      <a:pt x="7" y="29"/>
                    </a:lnTo>
                    <a:lnTo>
                      <a:pt x="7" y="29"/>
                    </a:lnTo>
                    <a:lnTo>
                      <a:pt x="4" y="29"/>
                    </a:lnTo>
                    <a:lnTo>
                      <a:pt x="4" y="26"/>
                    </a:lnTo>
                    <a:lnTo>
                      <a:pt x="4" y="26"/>
                    </a:lnTo>
                    <a:lnTo>
                      <a:pt x="2" y="26"/>
                    </a:lnTo>
                    <a:lnTo>
                      <a:pt x="2" y="26"/>
                    </a:lnTo>
                    <a:lnTo>
                      <a:pt x="2" y="26"/>
                    </a:lnTo>
                    <a:lnTo>
                      <a:pt x="2" y="26"/>
                    </a:lnTo>
                    <a:lnTo>
                      <a:pt x="0" y="26"/>
                    </a:lnTo>
                    <a:lnTo>
                      <a:pt x="0" y="24"/>
                    </a:lnTo>
                    <a:lnTo>
                      <a:pt x="0" y="24"/>
                    </a:lnTo>
                    <a:lnTo>
                      <a:pt x="0" y="24"/>
                    </a:lnTo>
                    <a:lnTo>
                      <a:pt x="0" y="22"/>
                    </a:lnTo>
                    <a:lnTo>
                      <a:pt x="0" y="22"/>
                    </a:lnTo>
                    <a:lnTo>
                      <a:pt x="0" y="22"/>
                    </a:lnTo>
                    <a:lnTo>
                      <a:pt x="2" y="22"/>
                    </a:lnTo>
                    <a:lnTo>
                      <a:pt x="2" y="22"/>
                    </a:lnTo>
                    <a:lnTo>
                      <a:pt x="2" y="22"/>
                    </a:lnTo>
                    <a:lnTo>
                      <a:pt x="4" y="22"/>
                    </a:lnTo>
                    <a:lnTo>
                      <a:pt x="4" y="22"/>
                    </a:lnTo>
                    <a:lnTo>
                      <a:pt x="4" y="22"/>
                    </a:lnTo>
                    <a:lnTo>
                      <a:pt x="4" y="19"/>
                    </a:lnTo>
                    <a:lnTo>
                      <a:pt x="7" y="19"/>
                    </a:lnTo>
                    <a:lnTo>
                      <a:pt x="7" y="19"/>
                    </a:lnTo>
                    <a:lnTo>
                      <a:pt x="7" y="19"/>
                    </a:lnTo>
                    <a:lnTo>
                      <a:pt x="7" y="19"/>
                    </a:lnTo>
                    <a:lnTo>
                      <a:pt x="4" y="19"/>
                    </a:lnTo>
                    <a:lnTo>
                      <a:pt x="4" y="19"/>
                    </a:lnTo>
                    <a:lnTo>
                      <a:pt x="4" y="17"/>
                    </a:lnTo>
                    <a:lnTo>
                      <a:pt x="2" y="17"/>
                    </a:lnTo>
                    <a:lnTo>
                      <a:pt x="2" y="17"/>
                    </a:lnTo>
                    <a:lnTo>
                      <a:pt x="2" y="17"/>
                    </a:lnTo>
                    <a:lnTo>
                      <a:pt x="2" y="17"/>
                    </a:lnTo>
                    <a:lnTo>
                      <a:pt x="2" y="15"/>
                    </a:lnTo>
                    <a:lnTo>
                      <a:pt x="2" y="15"/>
                    </a:lnTo>
                    <a:lnTo>
                      <a:pt x="2" y="15"/>
                    </a:lnTo>
                    <a:lnTo>
                      <a:pt x="4" y="15"/>
                    </a:lnTo>
                    <a:lnTo>
                      <a:pt x="4" y="15"/>
                    </a:lnTo>
                    <a:lnTo>
                      <a:pt x="4" y="15"/>
                    </a:lnTo>
                    <a:lnTo>
                      <a:pt x="4" y="12"/>
                    </a:lnTo>
                    <a:lnTo>
                      <a:pt x="4" y="12"/>
                    </a:lnTo>
                    <a:lnTo>
                      <a:pt x="4" y="12"/>
                    </a:lnTo>
                    <a:lnTo>
                      <a:pt x="4" y="12"/>
                    </a:lnTo>
                    <a:lnTo>
                      <a:pt x="7" y="12"/>
                    </a:lnTo>
                    <a:lnTo>
                      <a:pt x="7" y="12"/>
                    </a:lnTo>
                    <a:lnTo>
                      <a:pt x="7" y="12"/>
                    </a:lnTo>
                    <a:lnTo>
                      <a:pt x="7" y="12"/>
                    </a:lnTo>
                    <a:lnTo>
                      <a:pt x="9" y="12"/>
                    </a:lnTo>
                    <a:lnTo>
                      <a:pt x="9" y="12"/>
                    </a:lnTo>
                    <a:lnTo>
                      <a:pt x="9" y="12"/>
                    </a:lnTo>
                    <a:lnTo>
                      <a:pt x="12" y="12"/>
                    </a:lnTo>
                    <a:lnTo>
                      <a:pt x="12" y="10"/>
                    </a:lnTo>
                    <a:lnTo>
                      <a:pt x="12" y="10"/>
                    </a:lnTo>
                    <a:lnTo>
                      <a:pt x="9" y="10"/>
                    </a:lnTo>
                    <a:lnTo>
                      <a:pt x="9" y="7"/>
                    </a:lnTo>
                    <a:lnTo>
                      <a:pt x="9" y="7"/>
                    </a:lnTo>
                    <a:lnTo>
                      <a:pt x="12" y="7"/>
                    </a:lnTo>
                    <a:lnTo>
                      <a:pt x="12" y="7"/>
                    </a:lnTo>
                    <a:lnTo>
                      <a:pt x="14" y="7"/>
                    </a:lnTo>
                    <a:lnTo>
                      <a:pt x="14" y="5"/>
                    </a:lnTo>
                    <a:lnTo>
                      <a:pt x="14" y="5"/>
                    </a:lnTo>
                    <a:lnTo>
                      <a:pt x="14" y="5"/>
                    </a:lnTo>
                    <a:lnTo>
                      <a:pt x="16" y="5"/>
                    </a:lnTo>
                    <a:lnTo>
                      <a:pt x="16" y="5"/>
                    </a:lnTo>
                    <a:lnTo>
                      <a:pt x="16" y="5"/>
                    </a:lnTo>
                    <a:lnTo>
                      <a:pt x="16" y="5"/>
                    </a:lnTo>
                    <a:lnTo>
                      <a:pt x="19" y="5"/>
                    </a:lnTo>
                    <a:lnTo>
                      <a:pt x="19" y="5"/>
                    </a:lnTo>
                    <a:lnTo>
                      <a:pt x="19" y="5"/>
                    </a:lnTo>
                    <a:lnTo>
                      <a:pt x="21" y="5"/>
                    </a:lnTo>
                    <a:lnTo>
                      <a:pt x="21" y="5"/>
                    </a:lnTo>
                    <a:lnTo>
                      <a:pt x="21" y="5"/>
                    </a:lnTo>
                    <a:lnTo>
                      <a:pt x="21" y="5"/>
                    </a:lnTo>
                    <a:lnTo>
                      <a:pt x="23" y="5"/>
                    </a:lnTo>
                    <a:lnTo>
                      <a:pt x="23" y="5"/>
                    </a:lnTo>
                    <a:lnTo>
                      <a:pt x="23" y="5"/>
                    </a:lnTo>
                    <a:lnTo>
                      <a:pt x="26" y="5"/>
                    </a:lnTo>
                    <a:lnTo>
                      <a:pt x="26" y="5"/>
                    </a:lnTo>
                    <a:lnTo>
                      <a:pt x="26" y="3"/>
                    </a:lnTo>
                    <a:lnTo>
                      <a:pt x="26" y="3"/>
                    </a:lnTo>
                    <a:lnTo>
                      <a:pt x="28" y="3"/>
                    </a:lnTo>
                    <a:lnTo>
                      <a:pt x="28" y="3"/>
                    </a:lnTo>
                    <a:lnTo>
                      <a:pt x="28" y="3"/>
                    </a:lnTo>
                    <a:lnTo>
                      <a:pt x="28" y="3"/>
                    </a:lnTo>
                    <a:lnTo>
                      <a:pt x="30" y="3"/>
                    </a:lnTo>
                    <a:lnTo>
                      <a:pt x="30" y="3"/>
                    </a:lnTo>
                    <a:lnTo>
                      <a:pt x="30" y="3"/>
                    </a:lnTo>
                    <a:lnTo>
                      <a:pt x="33" y="3"/>
                    </a:lnTo>
                    <a:lnTo>
                      <a:pt x="33" y="3"/>
                    </a:lnTo>
                    <a:lnTo>
                      <a:pt x="33" y="3"/>
                    </a:lnTo>
                    <a:lnTo>
                      <a:pt x="33" y="3"/>
                    </a:lnTo>
                    <a:lnTo>
                      <a:pt x="35" y="3"/>
                    </a:lnTo>
                    <a:lnTo>
                      <a:pt x="35" y="0"/>
                    </a:lnTo>
                    <a:lnTo>
                      <a:pt x="35" y="0"/>
                    </a:lnTo>
                    <a:lnTo>
                      <a:pt x="35" y="0"/>
                    </a:lnTo>
                    <a:lnTo>
                      <a:pt x="38" y="0"/>
                    </a:lnTo>
                    <a:lnTo>
                      <a:pt x="38" y="0"/>
                    </a:lnTo>
                    <a:lnTo>
                      <a:pt x="40" y="0"/>
                    </a:lnTo>
                    <a:lnTo>
                      <a:pt x="40" y="0"/>
                    </a:lnTo>
                    <a:lnTo>
                      <a:pt x="40" y="0"/>
                    </a:lnTo>
                    <a:lnTo>
                      <a:pt x="42" y="0"/>
                    </a:lnTo>
                    <a:lnTo>
                      <a:pt x="42" y="0"/>
                    </a:lnTo>
                    <a:lnTo>
                      <a:pt x="42" y="0"/>
                    </a:lnTo>
                    <a:lnTo>
                      <a:pt x="45" y="0"/>
                    </a:lnTo>
                    <a:lnTo>
                      <a:pt x="45" y="0"/>
                    </a:lnTo>
                    <a:lnTo>
                      <a:pt x="47" y="0"/>
                    </a:lnTo>
                    <a:lnTo>
                      <a:pt x="47" y="0"/>
                    </a:lnTo>
                    <a:lnTo>
                      <a:pt x="47" y="0"/>
                    </a:lnTo>
                    <a:lnTo>
                      <a:pt x="47" y="3"/>
                    </a:lnTo>
                    <a:lnTo>
                      <a:pt x="47" y="3"/>
                    </a:lnTo>
                    <a:lnTo>
                      <a:pt x="47" y="3"/>
                    </a:lnTo>
                    <a:lnTo>
                      <a:pt x="47" y="3"/>
                    </a:lnTo>
                    <a:lnTo>
                      <a:pt x="49" y="3"/>
                    </a:lnTo>
                    <a:lnTo>
                      <a:pt x="49" y="3"/>
                    </a:lnTo>
                    <a:lnTo>
                      <a:pt x="49" y="3"/>
                    </a:lnTo>
                    <a:lnTo>
                      <a:pt x="49" y="3"/>
                    </a:lnTo>
                    <a:lnTo>
                      <a:pt x="52" y="3"/>
                    </a:lnTo>
                    <a:lnTo>
                      <a:pt x="52" y="3"/>
                    </a:lnTo>
                    <a:lnTo>
                      <a:pt x="54" y="3"/>
                    </a:lnTo>
                    <a:lnTo>
                      <a:pt x="54" y="3"/>
                    </a:lnTo>
                    <a:lnTo>
                      <a:pt x="54" y="3"/>
                    </a:lnTo>
                    <a:lnTo>
                      <a:pt x="54" y="5"/>
                    </a:lnTo>
                    <a:lnTo>
                      <a:pt x="56" y="5"/>
                    </a:lnTo>
                    <a:lnTo>
                      <a:pt x="56" y="5"/>
                    </a:lnTo>
                    <a:lnTo>
                      <a:pt x="56" y="5"/>
                    </a:lnTo>
                    <a:lnTo>
                      <a:pt x="56" y="5"/>
                    </a:lnTo>
                    <a:lnTo>
                      <a:pt x="59" y="5"/>
                    </a:lnTo>
                    <a:lnTo>
                      <a:pt x="59" y="5"/>
                    </a:lnTo>
                    <a:lnTo>
                      <a:pt x="61" y="5"/>
                    </a:lnTo>
                    <a:lnTo>
                      <a:pt x="61" y="5"/>
                    </a:lnTo>
                    <a:lnTo>
                      <a:pt x="61" y="5"/>
                    </a:lnTo>
                    <a:lnTo>
                      <a:pt x="64" y="5"/>
                    </a:lnTo>
                    <a:lnTo>
                      <a:pt x="64" y="5"/>
                    </a:lnTo>
                    <a:lnTo>
                      <a:pt x="66" y="5"/>
                    </a:lnTo>
                    <a:lnTo>
                      <a:pt x="66" y="7"/>
                    </a:lnTo>
                    <a:lnTo>
                      <a:pt x="66" y="7"/>
                    </a:lnTo>
                    <a:lnTo>
                      <a:pt x="66" y="7"/>
                    </a:lnTo>
                    <a:lnTo>
                      <a:pt x="66" y="7"/>
                    </a:lnTo>
                    <a:lnTo>
                      <a:pt x="66" y="7"/>
                    </a:lnTo>
                    <a:lnTo>
                      <a:pt x="66" y="7"/>
                    </a:lnTo>
                    <a:lnTo>
                      <a:pt x="66" y="10"/>
                    </a:lnTo>
                    <a:lnTo>
                      <a:pt x="66" y="10"/>
                    </a:lnTo>
                    <a:lnTo>
                      <a:pt x="66" y="10"/>
                    </a:lnTo>
                    <a:lnTo>
                      <a:pt x="66" y="10"/>
                    </a:lnTo>
                    <a:lnTo>
                      <a:pt x="68" y="10"/>
                    </a:lnTo>
                    <a:lnTo>
                      <a:pt x="68" y="10"/>
                    </a:lnTo>
                    <a:lnTo>
                      <a:pt x="68" y="10"/>
                    </a:lnTo>
                    <a:lnTo>
                      <a:pt x="71" y="10"/>
                    </a:lnTo>
                    <a:lnTo>
                      <a:pt x="71" y="10"/>
                    </a:lnTo>
                    <a:lnTo>
                      <a:pt x="73" y="10"/>
                    </a:lnTo>
                    <a:lnTo>
                      <a:pt x="73" y="10"/>
                    </a:lnTo>
                    <a:lnTo>
                      <a:pt x="73" y="10"/>
                    </a:lnTo>
                    <a:lnTo>
                      <a:pt x="75" y="10"/>
                    </a:lnTo>
                    <a:lnTo>
                      <a:pt x="75" y="10"/>
                    </a:lnTo>
                    <a:lnTo>
                      <a:pt x="75" y="10"/>
                    </a:lnTo>
                    <a:lnTo>
                      <a:pt x="75" y="12"/>
                    </a:lnTo>
                    <a:lnTo>
                      <a:pt x="78" y="12"/>
                    </a:lnTo>
                    <a:lnTo>
                      <a:pt x="78" y="12"/>
                    </a:lnTo>
                    <a:lnTo>
                      <a:pt x="78" y="12"/>
                    </a:lnTo>
                    <a:lnTo>
                      <a:pt x="80" y="12"/>
                    </a:lnTo>
                    <a:lnTo>
                      <a:pt x="80" y="12"/>
                    </a:lnTo>
                    <a:lnTo>
                      <a:pt x="80" y="12"/>
                    </a:lnTo>
                    <a:lnTo>
                      <a:pt x="80" y="12"/>
                    </a:lnTo>
                    <a:lnTo>
                      <a:pt x="83" y="12"/>
                    </a:lnTo>
                    <a:lnTo>
                      <a:pt x="83" y="12"/>
                    </a:lnTo>
                    <a:lnTo>
                      <a:pt x="83" y="12"/>
                    </a:lnTo>
                    <a:lnTo>
                      <a:pt x="85" y="12"/>
                    </a:lnTo>
                    <a:lnTo>
                      <a:pt x="85" y="15"/>
                    </a:lnTo>
                    <a:lnTo>
                      <a:pt x="85" y="15"/>
                    </a:lnTo>
                    <a:lnTo>
                      <a:pt x="85" y="12"/>
                    </a:lnTo>
                    <a:lnTo>
                      <a:pt x="85" y="12"/>
                    </a:lnTo>
                    <a:lnTo>
                      <a:pt x="85" y="12"/>
                    </a:lnTo>
                    <a:lnTo>
                      <a:pt x="85" y="12"/>
                    </a:lnTo>
                    <a:lnTo>
                      <a:pt x="85" y="12"/>
                    </a:lnTo>
                    <a:lnTo>
                      <a:pt x="85" y="10"/>
                    </a:lnTo>
                    <a:lnTo>
                      <a:pt x="85" y="10"/>
                    </a:lnTo>
                    <a:lnTo>
                      <a:pt x="85" y="7"/>
                    </a:lnTo>
                    <a:lnTo>
                      <a:pt x="85" y="7"/>
                    </a:lnTo>
                    <a:lnTo>
                      <a:pt x="85" y="5"/>
                    </a:lnTo>
                    <a:lnTo>
                      <a:pt x="87" y="5"/>
                    </a:lnTo>
                    <a:lnTo>
                      <a:pt x="87" y="5"/>
                    </a:lnTo>
                    <a:lnTo>
                      <a:pt x="85" y="5"/>
                    </a:lnTo>
                    <a:lnTo>
                      <a:pt x="85" y="3"/>
                    </a:lnTo>
                    <a:lnTo>
                      <a:pt x="85" y="3"/>
                    </a:lnTo>
                    <a:lnTo>
                      <a:pt x="87" y="3"/>
                    </a:lnTo>
                    <a:lnTo>
                      <a:pt x="87" y="3"/>
                    </a:lnTo>
                    <a:lnTo>
                      <a:pt x="87" y="3"/>
                    </a:lnTo>
                    <a:lnTo>
                      <a:pt x="90" y="3"/>
                    </a:lnTo>
                    <a:lnTo>
                      <a:pt x="90" y="3"/>
                    </a:lnTo>
                    <a:lnTo>
                      <a:pt x="90" y="3"/>
                    </a:lnTo>
                    <a:lnTo>
                      <a:pt x="90" y="3"/>
                    </a:lnTo>
                    <a:lnTo>
                      <a:pt x="92" y="3"/>
                    </a:lnTo>
                    <a:lnTo>
                      <a:pt x="92" y="3"/>
                    </a:lnTo>
                    <a:lnTo>
                      <a:pt x="94" y="3"/>
                    </a:lnTo>
                    <a:lnTo>
                      <a:pt x="94" y="3"/>
                    </a:lnTo>
                    <a:lnTo>
                      <a:pt x="94" y="3"/>
                    </a:lnTo>
                    <a:lnTo>
                      <a:pt x="97" y="3"/>
                    </a:lnTo>
                    <a:lnTo>
                      <a:pt x="97" y="3"/>
                    </a:lnTo>
                    <a:lnTo>
                      <a:pt x="97" y="3"/>
                    </a:lnTo>
                    <a:lnTo>
                      <a:pt x="97" y="3"/>
                    </a:lnTo>
                    <a:lnTo>
                      <a:pt x="94" y="3"/>
                    </a:lnTo>
                    <a:lnTo>
                      <a:pt x="94" y="3"/>
                    </a:lnTo>
                    <a:lnTo>
                      <a:pt x="94" y="3"/>
                    </a:lnTo>
                    <a:lnTo>
                      <a:pt x="94" y="0"/>
                    </a:lnTo>
                    <a:lnTo>
                      <a:pt x="94" y="0"/>
                    </a:lnTo>
                    <a:lnTo>
                      <a:pt x="97" y="0"/>
                    </a:lnTo>
                    <a:lnTo>
                      <a:pt x="97"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5" name="Freeform 57"/>
              <p:cNvSpPr>
                <a:spLocks/>
              </p:cNvSpPr>
              <p:nvPr/>
            </p:nvSpPr>
            <p:spPr bwMode="auto">
              <a:xfrm>
                <a:off x="3870" y="1374"/>
                <a:ext cx="69" cy="216"/>
              </a:xfrm>
              <a:custGeom>
                <a:avLst/>
                <a:gdLst/>
                <a:ahLst/>
                <a:cxnLst>
                  <a:cxn ang="0">
                    <a:pos x="31" y="5"/>
                  </a:cxn>
                  <a:cxn ang="0">
                    <a:pos x="31" y="16"/>
                  </a:cxn>
                  <a:cxn ang="0">
                    <a:pos x="36" y="24"/>
                  </a:cxn>
                  <a:cxn ang="0">
                    <a:pos x="38" y="35"/>
                  </a:cxn>
                  <a:cxn ang="0">
                    <a:pos x="38" y="47"/>
                  </a:cxn>
                  <a:cxn ang="0">
                    <a:pos x="36" y="57"/>
                  </a:cxn>
                  <a:cxn ang="0">
                    <a:pos x="38" y="66"/>
                  </a:cxn>
                  <a:cxn ang="0">
                    <a:pos x="40" y="76"/>
                  </a:cxn>
                  <a:cxn ang="0">
                    <a:pos x="45" y="85"/>
                  </a:cxn>
                  <a:cxn ang="0">
                    <a:pos x="47" y="97"/>
                  </a:cxn>
                  <a:cxn ang="0">
                    <a:pos x="50" y="107"/>
                  </a:cxn>
                  <a:cxn ang="0">
                    <a:pos x="55" y="114"/>
                  </a:cxn>
                  <a:cxn ang="0">
                    <a:pos x="57" y="123"/>
                  </a:cxn>
                  <a:cxn ang="0">
                    <a:pos x="62" y="133"/>
                  </a:cxn>
                  <a:cxn ang="0">
                    <a:pos x="69" y="140"/>
                  </a:cxn>
                  <a:cxn ang="0">
                    <a:pos x="66" y="144"/>
                  </a:cxn>
                  <a:cxn ang="0">
                    <a:pos x="62" y="137"/>
                  </a:cxn>
                  <a:cxn ang="0">
                    <a:pos x="55" y="130"/>
                  </a:cxn>
                  <a:cxn ang="0">
                    <a:pos x="45" y="130"/>
                  </a:cxn>
                  <a:cxn ang="0">
                    <a:pos x="36" y="130"/>
                  </a:cxn>
                  <a:cxn ang="0">
                    <a:pos x="31" y="140"/>
                  </a:cxn>
                  <a:cxn ang="0">
                    <a:pos x="26" y="147"/>
                  </a:cxn>
                  <a:cxn ang="0">
                    <a:pos x="24" y="156"/>
                  </a:cxn>
                  <a:cxn ang="0">
                    <a:pos x="21" y="166"/>
                  </a:cxn>
                  <a:cxn ang="0">
                    <a:pos x="26" y="175"/>
                  </a:cxn>
                  <a:cxn ang="0">
                    <a:pos x="33" y="180"/>
                  </a:cxn>
                  <a:cxn ang="0">
                    <a:pos x="36" y="189"/>
                  </a:cxn>
                  <a:cxn ang="0">
                    <a:pos x="43" y="194"/>
                  </a:cxn>
                  <a:cxn ang="0">
                    <a:pos x="43" y="204"/>
                  </a:cxn>
                  <a:cxn ang="0">
                    <a:pos x="40" y="213"/>
                  </a:cxn>
                  <a:cxn ang="0">
                    <a:pos x="38" y="201"/>
                  </a:cxn>
                  <a:cxn ang="0">
                    <a:pos x="28" y="199"/>
                  </a:cxn>
                  <a:cxn ang="0">
                    <a:pos x="21" y="197"/>
                  </a:cxn>
                  <a:cxn ang="0">
                    <a:pos x="17" y="204"/>
                  </a:cxn>
                  <a:cxn ang="0">
                    <a:pos x="12" y="213"/>
                  </a:cxn>
                  <a:cxn ang="0">
                    <a:pos x="7" y="208"/>
                  </a:cxn>
                  <a:cxn ang="0">
                    <a:pos x="5" y="199"/>
                  </a:cxn>
                  <a:cxn ang="0">
                    <a:pos x="10" y="189"/>
                  </a:cxn>
                  <a:cxn ang="0">
                    <a:pos x="10" y="180"/>
                  </a:cxn>
                  <a:cxn ang="0">
                    <a:pos x="10" y="168"/>
                  </a:cxn>
                  <a:cxn ang="0">
                    <a:pos x="14" y="159"/>
                  </a:cxn>
                  <a:cxn ang="0">
                    <a:pos x="10" y="149"/>
                  </a:cxn>
                  <a:cxn ang="0">
                    <a:pos x="7" y="140"/>
                  </a:cxn>
                  <a:cxn ang="0">
                    <a:pos x="10" y="130"/>
                  </a:cxn>
                  <a:cxn ang="0">
                    <a:pos x="12" y="118"/>
                  </a:cxn>
                  <a:cxn ang="0">
                    <a:pos x="12" y="107"/>
                  </a:cxn>
                  <a:cxn ang="0">
                    <a:pos x="10" y="97"/>
                  </a:cxn>
                  <a:cxn ang="0">
                    <a:pos x="12" y="88"/>
                  </a:cxn>
                  <a:cxn ang="0">
                    <a:pos x="12" y="78"/>
                  </a:cxn>
                  <a:cxn ang="0">
                    <a:pos x="7" y="71"/>
                  </a:cxn>
                  <a:cxn ang="0">
                    <a:pos x="5" y="66"/>
                  </a:cxn>
                  <a:cxn ang="0">
                    <a:pos x="2" y="57"/>
                  </a:cxn>
                  <a:cxn ang="0">
                    <a:pos x="2" y="50"/>
                  </a:cxn>
                  <a:cxn ang="0">
                    <a:pos x="7" y="38"/>
                  </a:cxn>
                  <a:cxn ang="0">
                    <a:pos x="5" y="28"/>
                  </a:cxn>
                  <a:cxn ang="0">
                    <a:pos x="7" y="24"/>
                  </a:cxn>
                  <a:cxn ang="0">
                    <a:pos x="17" y="21"/>
                  </a:cxn>
                  <a:cxn ang="0">
                    <a:pos x="24" y="14"/>
                  </a:cxn>
                  <a:cxn ang="0">
                    <a:pos x="19" y="7"/>
                  </a:cxn>
                  <a:cxn ang="0">
                    <a:pos x="17" y="2"/>
                  </a:cxn>
                  <a:cxn ang="0">
                    <a:pos x="26" y="0"/>
                  </a:cxn>
                </a:cxnLst>
                <a:rect l="0" t="0" r="r" b="b"/>
                <a:pathLst>
                  <a:path w="69" h="216">
                    <a:moveTo>
                      <a:pt x="26" y="0"/>
                    </a:moveTo>
                    <a:lnTo>
                      <a:pt x="26" y="0"/>
                    </a:lnTo>
                    <a:lnTo>
                      <a:pt x="26" y="0"/>
                    </a:lnTo>
                    <a:lnTo>
                      <a:pt x="26" y="0"/>
                    </a:lnTo>
                    <a:lnTo>
                      <a:pt x="26" y="2"/>
                    </a:lnTo>
                    <a:lnTo>
                      <a:pt x="28" y="2"/>
                    </a:lnTo>
                    <a:lnTo>
                      <a:pt x="28" y="2"/>
                    </a:lnTo>
                    <a:lnTo>
                      <a:pt x="28" y="2"/>
                    </a:lnTo>
                    <a:lnTo>
                      <a:pt x="28" y="2"/>
                    </a:lnTo>
                    <a:lnTo>
                      <a:pt x="28" y="5"/>
                    </a:lnTo>
                    <a:lnTo>
                      <a:pt x="31" y="5"/>
                    </a:lnTo>
                    <a:lnTo>
                      <a:pt x="31" y="5"/>
                    </a:lnTo>
                    <a:lnTo>
                      <a:pt x="31" y="5"/>
                    </a:lnTo>
                    <a:lnTo>
                      <a:pt x="31" y="7"/>
                    </a:lnTo>
                    <a:lnTo>
                      <a:pt x="31" y="7"/>
                    </a:lnTo>
                    <a:lnTo>
                      <a:pt x="31" y="9"/>
                    </a:lnTo>
                    <a:lnTo>
                      <a:pt x="31" y="9"/>
                    </a:lnTo>
                    <a:lnTo>
                      <a:pt x="31" y="9"/>
                    </a:lnTo>
                    <a:lnTo>
                      <a:pt x="31" y="12"/>
                    </a:lnTo>
                    <a:lnTo>
                      <a:pt x="28" y="12"/>
                    </a:lnTo>
                    <a:lnTo>
                      <a:pt x="28" y="12"/>
                    </a:lnTo>
                    <a:lnTo>
                      <a:pt x="28" y="12"/>
                    </a:lnTo>
                    <a:lnTo>
                      <a:pt x="28" y="14"/>
                    </a:lnTo>
                    <a:lnTo>
                      <a:pt x="28" y="14"/>
                    </a:lnTo>
                    <a:lnTo>
                      <a:pt x="31" y="14"/>
                    </a:lnTo>
                    <a:lnTo>
                      <a:pt x="31" y="16"/>
                    </a:lnTo>
                    <a:lnTo>
                      <a:pt x="31" y="16"/>
                    </a:lnTo>
                    <a:lnTo>
                      <a:pt x="31" y="16"/>
                    </a:lnTo>
                    <a:lnTo>
                      <a:pt x="31" y="19"/>
                    </a:lnTo>
                    <a:lnTo>
                      <a:pt x="33" y="19"/>
                    </a:lnTo>
                    <a:lnTo>
                      <a:pt x="33" y="19"/>
                    </a:lnTo>
                    <a:lnTo>
                      <a:pt x="33" y="21"/>
                    </a:lnTo>
                    <a:lnTo>
                      <a:pt x="33" y="21"/>
                    </a:lnTo>
                    <a:lnTo>
                      <a:pt x="33" y="21"/>
                    </a:lnTo>
                    <a:lnTo>
                      <a:pt x="33" y="21"/>
                    </a:lnTo>
                    <a:lnTo>
                      <a:pt x="33" y="21"/>
                    </a:lnTo>
                    <a:lnTo>
                      <a:pt x="33" y="24"/>
                    </a:lnTo>
                    <a:lnTo>
                      <a:pt x="36" y="24"/>
                    </a:lnTo>
                    <a:lnTo>
                      <a:pt x="36" y="24"/>
                    </a:lnTo>
                    <a:lnTo>
                      <a:pt x="36" y="26"/>
                    </a:lnTo>
                    <a:lnTo>
                      <a:pt x="36" y="26"/>
                    </a:lnTo>
                    <a:lnTo>
                      <a:pt x="36" y="26"/>
                    </a:lnTo>
                    <a:lnTo>
                      <a:pt x="36" y="28"/>
                    </a:lnTo>
                    <a:lnTo>
                      <a:pt x="36" y="28"/>
                    </a:lnTo>
                    <a:lnTo>
                      <a:pt x="36" y="28"/>
                    </a:lnTo>
                    <a:lnTo>
                      <a:pt x="36" y="31"/>
                    </a:lnTo>
                    <a:lnTo>
                      <a:pt x="38" y="31"/>
                    </a:lnTo>
                    <a:lnTo>
                      <a:pt x="38" y="31"/>
                    </a:lnTo>
                    <a:lnTo>
                      <a:pt x="38" y="31"/>
                    </a:lnTo>
                    <a:lnTo>
                      <a:pt x="38" y="33"/>
                    </a:lnTo>
                    <a:lnTo>
                      <a:pt x="38" y="33"/>
                    </a:lnTo>
                    <a:lnTo>
                      <a:pt x="38" y="35"/>
                    </a:lnTo>
                    <a:lnTo>
                      <a:pt x="38" y="35"/>
                    </a:lnTo>
                    <a:lnTo>
                      <a:pt x="38" y="35"/>
                    </a:lnTo>
                    <a:lnTo>
                      <a:pt x="38" y="38"/>
                    </a:lnTo>
                    <a:lnTo>
                      <a:pt x="38" y="38"/>
                    </a:lnTo>
                    <a:lnTo>
                      <a:pt x="38" y="40"/>
                    </a:lnTo>
                    <a:lnTo>
                      <a:pt x="38" y="40"/>
                    </a:lnTo>
                    <a:lnTo>
                      <a:pt x="38" y="40"/>
                    </a:lnTo>
                    <a:lnTo>
                      <a:pt x="38" y="43"/>
                    </a:lnTo>
                    <a:lnTo>
                      <a:pt x="38" y="43"/>
                    </a:lnTo>
                    <a:lnTo>
                      <a:pt x="38" y="45"/>
                    </a:lnTo>
                    <a:lnTo>
                      <a:pt x="38" y="45"/>
                    </a:lnTo>
                    <a:lnTo>
                      <a:pt x="38" y="47"/>
                    </a:lnTo>
                    <a:lnTo>
                      <a:pt x="38" y="47"/>
                    </a:lnTo>
                    <a:lnTo>
                      <a:pt x="38" y="50"/>
                    </a:lnTo>
                    <a:lnTo>
                      <a:pt x="38" y="50"/>
                    </a:lnTo>
                    <a:lnTo>
                      <a:pt x="38" y="50"/>
                    </a:lnTo>
                    <a:lnTo>
                      <a:pt x="38" y="50"/>
                    </a:lnTo>
                    <a:lnTo>
                      <a:pt x="36" y="50"/>
                    </a:lnTo>
                    <a:lnTo>
                      <a:pt x="36" y="52"/>
                    </a:lnTo>
                    <a:lnTo>
                      <a:pt x="36" y="52"/>
                    </a:lnTo>
                    <a:lnTo>
                      <a:pt x="36" y="52"/>
                    </a:lnTo>
                    <a:lnTo>
                      <a:pt x="36" y="52"/>
                    </a:lnTo>
                    <a:lnTo>
                      <a:pt x="36" y="54"/>
                    </a:lnTo>
                    <a:lnTo>
                      <a:pt x="36" y="54"/>
                    </a:lnTo>
                    <a:lnTo>
                      <a:pt x="36" y="57"/>
                    </a:lnTo>
                    <a:lnTo>
                      <a:pt x="36" y="57"/>
                    </a:lnTo>
                    <a:lnTo>
                      <a:pt x="36" y="59"/>
                    </a:lnTo>
                    <a:lnTo>
                      <a:pt x="36" y="59"/>
                    </a:lnTo>
                    <a:lnTo>
                      <a:pt x="36" y="59"/>
                    </a:lnTo>
                    <a:lnTo>
                      <a:pt x="36" y="59"/>
                    </a:lnTo>
                    <a:lnTo>
                      <a:pt x="36" y="62"/>
                    </a:lnTo>
                    <a:lnTo>
                      <a:pt x="36" y="62"/>
                    </a:lnTo>
                    <a:lnTo>
                      <a:pt x="36" y="62"/>
                    </a:lnTo>
                    <a:lnTo>
                      <a:pt x="36" y="62"/>
                    </a:lnTo>
                    <a:lnTo>
                      <a:pt x="36" y="62"/>
                    </a:lnTo>
                    <a:lnTo>
                      <a:pt x="36" y="64"/>
                    </a:lnTo>
                    <a:lnTo>
                      <a:pt x="36" y="64"/>
                    </a:lnTo>
                    <a:lnTo>
                      <a:pt x="38" y="64"/>
                    </a:lnTo>
                    <a:lnTo>
                      <a:pt x="38" y="66"/>
                    </a:lnTo>
                    <a:lnTo>
                      <a:pt x="38" y="66"/>
                    </a:lnTo>
                    <a:lnTo>
                      <a:pt x="38" y="66"/>
                    </a:lnTo>
                    <a:lnTo>
                      <a:pt x="38" y="69"/>
                    </a:lnTo>
                    <a:lnTo>
                      <a:pt x="40" y="69"/>
                    </a:lnTo>
                    <a:lnTo>
                      <a:pt x="40" y="69"/>
                    </a:lnTo>
                    <a:lnTo>
                      <a:pt x="40" y="71"/>
                    </a:lnTo>
                    <a:lnTo>
                      <a:pt x="40" y="71"/>
                    </a:lnTo>
                    <a:lnTo>
                      <a:pt x="40" y="71"/>
                    </a:lnTo>
                    <a:lnTo>
                      <a:pt x="40" y="71"/>
                    </a:lnTo>
                    <a:lnTo>
                      <a:pt x="40" y="71"/>
                    </a:lnTo>
                    <a:lnTo>
                      <a:pt x="40" y="73"/>
                    </a:lnTo>
                    <a:lnTo>
                      <a:pt x="40" y="73"/>
                    </a:lnTo>
                    <a:lnTo>
                      <a:pt x="40" y="76"/>
                    </a:lnTo>
                    <a:lnTo>
                      <a:pt x="43" y="76"/>
                    </a:lnTo>
                    <a:lnTo>
                      <a:pt x="43" y="76"/>
                    </a:lnTo>
                    <a:lnTo>
                      <a:pt x="43" y="78"/>
                    </a:lnTo>
                    <a:lnTo>
                      <a:pt x="43" y="78"/>
                    </a:lnTo>
                    <a:lnTo>
                      <a:pt x="43" y="78"/>
                    </a:lnTo>
                    <a:lnTo>
                      <a:pt x="43" y="80"/>
                    </a:lnTo>
                    <a:lnTo>
                      <a:pt x="43" y="80"/>
                    </a:lnTo>
                    <a:lnTo>
                      <a:pt x="43" y="80"/>
                    </a:lnTo>
                    <a:lnTo>
                      <a:pt x="43" y="80"/>
                    </a:lnTo>
                    <a:lnTo>
                      <a:pt x="43" y="83"/>
                    </a:lnTo>
                    <a:lnTo>
                      <a:pt x="43" y="83"/>
                    </a:lnTo>
                    <a:lnTo>
                      <a:pt x="45" y="83"/>
                    </a:lnTo>
                    <a:lnTo>
                      <a:pt x="45" y="85"/>
                    </a:lnTo>
                    <a:lnTo>
                      <a:pt x="45" y="85"/>
                    </a:lnTo>
                    <a:lnTo>
                      <a:pt x="45" y="88"/>
                    </a:lnTo>
                    <a:lnTo>
                      <a:pt x="45" y="88"/>
                    </a:lnTo>
                    <a:lnTo>
                      <a:pt x="45" y="88"/>
                    </a:lnTo>
                    <a:lnTo>
                      <a:pt x="45" y="90"/>
                    </a:lnTo>
                    <a:lnTo>
                      <a:pt x="45" y="90"/>
                    </a:lnTo>
                    <a:lnTo>
                      <a:pt x="45" y="90"/>
                    </a:lnTo>
                    <a:lnTo>
                      <a:pt x="45" y="92"/>
                    </a:lnTo>
                    <a:lnTo>
                      <a:pt x="47" y="92"/>
                    </a:lnTo>
                    <a:lnTo>
                      <a:pt x="47" y="92"/>
                    </a:lnTo>
                    <a:lnTo>
                      <a:pt x="47" y="95"/>
                    </a:lnTo>
                    <a:lnTo>
                      <a:pt x="47" y="95"/>
                    </a:lnTo>
                    <a:lnTo>
                      <a:pt x="47" y="97"/>
                    </a:lnTo>
                    <a:lnTo>
                      <a:pt x="47" y="97"/>
                    </a:lnTo>
                    <a:lnTo>
                      <a:pt x="47" y="97"/>
                    </a:lnTo>
                    <a:lnTo>
                      <a:pt x="47" y="99"/>
                    </a:lnTo>
                    <a:lnTo>
                      <a:pt x="47" y="99"/>
                    </a:lnTo>
                    <a:lnTo>
                      <a:pt x="47" y="99"/>
                    </a:lnTo>
                    <a:lnTo>
                      <a:pt x="47" y="99"/>
                    </a:lnTo>
                    <a:lnTo>
                      <a:pt x="47" y="102"/>
                    </a:lnTo>
                    <a:lnTo>
                      <a:pt x="47" y="102"/>
                    </a:lnTo>
                    <a:lnTo>
                      <a:pt x="50" y="102"/>
                    </a:lnTo>
                    <a:lnTo>
                      <a:pt x="50" y="104"/>
                    </a:lnTo>
                    <a:lnTo>
                      <a:pt x="50" y="104"/>
                    </a:lnTo>
                    <a:lnTo>
                      <a:pt x="50" y="104"/>
                    </a:lnTo>
                    <a:lnTo>
                      <a:pt x="50" y="107"/>
                    </a:lnTo>
                    <a:lnTo>
                      <a:pt x="50" y="107"/>
                    </a:lnTo>
                    <a:lnTo>
                      <a:pt x="50" y="107"/>
                    </a:lnTo>
                    <a:lnTo>
                      <a:pt x="50" y="109"/>
                    </a:lnTo>
                    <a:lnTo>
                      <a:pt x="52" y="109"/>
                    </a:lnTo>
                    <a:lnTo>
                      <a:pt x="52" y="109"/>
                    </a:lnTo>
                    <a:lnTo>
                      <a:pt x="52" y="109"/>
                    </a:lnTo>
                    <a:lnTo>
                      <a:pt x="52" y="109"/>
                    </a:lnTo>
                    <a:lnTo>
                      <a:pt x="52" y="111"/>
                    </a:lnTo>
                    <a:lnTo>
                      <a:pt x="55" y="111"/>
                    </a:lnTo>
                    <a:lnTo>
                      <a:pt x="55" y="111"/>
                    </a:lnTo>
                    <a:lnTo>
                      <a:pt x="55" y="114"/>
                    </a:lnTo>
                    <a:lnTo>
                      <a:pt x="55" y="114"/>
                    </a:lnTo>
                    <a:lnTo>
                      <a:pt x="55" y="114"/>
                    </a:lnTo>
                    <a:lnTo>
                      <a:pt x="55" y="116"/>
                    </a:lnTo>
                    <a:lnTo>
                      <a:pt x="55" y="116"/>
                    </a:lnTo>
                    <a:lnTo>
                      <a:pt x="55" y="116"/>
                    </a:lnTo>
                    <a:lnTo>
                      <a:pt x="55" y="118"/>
                    </a:lnTo>
                    <a:lnTo>
                      <a:pt x="55" y="118"/>
                    </a:lnTo>
                    <a:lnTo>
                      <a:pt x="57" y="118"/>
                    </a:lnTo>
                    <a:lnTo>
                      <a:pt x="57" y="118"/>
                    </a:lnTo>
                    <a:lnTo>
                      <a:pt x="57" y="121"/>
                    </a:lnTo>
                    <a:lnTo>
                      <a:pt x="57" y="121"/>
                    </a:lnTo>
                    <a:lnTo>
                      <a:pt x="57" y="121"/>
                    </a:lnTo>
                    <a:lnTo>
                      <a:pt x="57" y="123"/>
                    </a:lnTo>
                    <a:lnTo>
                      <a:pt x="57" y="123"/>
                    </a:lnTo>
                    <a:lnTo>
                      <a:pt x="57" y="123"/>
                    </a:lnTo>
                    <a:lnTo>
                      <a:pt x="57" y="126"/>
                    </a:lnTo>
                    <a:lnTo>
                      <a:pt x="57" y="126"/>
                    </a:lnTo>
                    <a:lnTo>
                      <a:pt x="57" y="128"/>
                    </a:lnTo>
                    <a:lnTo>
                      <a:pt x="59" y="128"/>
                    </a:lnTo>
                    <a:lnTo>
                      <a:pt x="59" y="128"/>
                    </a:lnTo>
                    <a:lnTo>
                      <a:pt x="59" y="130"/>
                    </a:lnTo>
                    <a:lnTo>
                      <a:pt x="59" y="130"/>
                    </a:lnTo>
                    <a:lnTo>
                      <a:pt x="59" y="130"/>
                    </a:lnTo>
                    <a:lnTo>
                      <a:pt x="59" y="130"/>
                    </a:lnTo>
                    <a:lnTo>
                      <a:pt x="62" y="130"/>
                    </a:lnTo>
                    <a:lnTo>
                      <a:pt x="62" y="133"/>
                    </a:lnTo>
                    <a:lnTo>
                      <a:pt x="62" y="133"/>
                    </a:lnTo>
                    <a:lnTo>
                      <a:pt x="62" y="133"/>
                    </a:lnTo>
                    <a:lnTo>
                      <a:pt x="62" y="135"/>
                    </a:lnTo>
                    <a:lnTo>
                      <a:pt x="62" y="135"/>
                    </a:lnTo>
                    <a:lnTo>
                      <a:pt x="62" y="135"/>
                    </a:lnTo>
                    <a:lnTo>
                      <a:pt x="62" y="137"/>
                    </a:lnTo>
                    <a:lnTo>
                      <a:pt x="64" y="137"/>
                    </a:lnTo>
                    <a:lnTo>
                      <a:pt x="64" y="137"/>
                    </a:lnTo>
                    <a:lnTo>
                      <a:pt x="64" y="137"/>
                    </a:lnTo>
                    <a:lnTo>
                      <a:pt x="64" y="137"/>
                    </a:lnTo>
                    <a:lnTo>
                      <a:pt x="66" y="137"/>
                    </a:lnTo>
                    <a:lnTo>
                      <a:pt x="66" y="140"/>
                    </a:lnTo>
                    <a:lnTo>
                      <a:pt x="66" y="140"/>
                    </a:lnTo>
                    <a:lnTo>
                      <a:pt x="69" y="140"/>
                    </a:lnTo>
                    <a:lnTo>
                      <a:pt x="69" y="140"/>
                    </a:lnTo>
                    <a:lnTo>
                      <a:pt x="69" y="140"/>
                    </a:lnTo>
                    <a:lnTo>
                      <a:pt x="69" y="142"/>
                    </a:lnTo>
                    <a:lnTo>
                      <a:pt x="69" y="142"/>
                    </a:lnTo>
                    <a:lnTo>
                      <a:pt x="69" y="144"/>
                    </a:lnTo>
                    <a:lnTo>
                      <a:pt x="69" y="144"/>
                    </a:lnTo>
                    <a:lnTo>
                      <a:pt x="69" y="144"/>
                    </a:lnTo>
                    <a:lnTo>
                      <a:pt x="69" y="144"/>
                    </a:lnTo>
                    <a:lnTo>
                      <a:pt x="69" y="147"/>
                    </a:lnTo>
                    <a:lnTo>
                      <a:pt x="69" y="147"/>
                    </a:lnTo>
                    <a:lnTo>
                      <a:pt x="69" y="147"/>
                    </a:lnTo>
                    <a:lnTo>
                      <a:pt x="66" y="147"/>
                    </a:lnTo>
                    <a:lnTo>
                      <a:pt x="66" y="144"/>
                    </a:lnTo>
                    <a:lnTo>
                      <a:pt x="66" y="144"/>
                    </a:lnTo>
                    <a:lnTo>
                      <a:pt x="66" y="144"/>
                    </a:lnTo>
                    <a:lnTo>
                      <a:pt x="66" y="142"/>
                    </a:lnTo>
                    <a:lnTo>
                      <a:pt x="66" y="142"/>
                    </a:lnTo>
                    <a:lnTo>
                      <a:pt x="64" y="142"/>
                    </a:lnTo>
                    <a:lnTo>
                      <a:pt x="64" y="140"/>
                    </a:lnTo>
                    <a:lnTo>
                      <a:pt x="64" y="140"/>
                    </a:lnTo>
                    <a:lnTo>
                      <a:pt x="64" y="140"/>
                    </a:lnTo>
                    <a:lnTo>
                      <a:pt x="64" y="140"/>
                    </a:lnTo>
                    <a:lnTo>
                      <a:pt x="64" y="140"/>
                    </a:lnTo>
                    <a:lnTo>
                      <a:pt x="62" y="140"/>
                    </a:lnTo>
                    <a:lnTo>
                      <a:pt x="62" y="137"/>
                    </a:lnTo>
                    <a:lnTo>
                      <a:pt x="62" y="137"/>
                    </a:lnTo>
                    <a:lnTo>
                      <a:pt x="62" y="137"/>
                    </a:lnTo>
                    <a:lnTo>
                      <a:pt x="62" y="137"/>
                    </a:lnTo>
                    <a:lnTo>
                      <a:pt x="59" y="137"/>
                    </a:lnTo>
                    <a:lnTo>
                      <a:pt x="59" y="135"/>
                    </a:lnTo>
                    <a:lnTo>
                      <a:pt x="59" y="135"/>
                    </a:lnTo>
                    <a:lnTo>
                      <a:pt x="57" y="135"/>
                    </a:lnTo>
                    <a:lnTo>
                      <a:pt x="57" y="135"/>
                    </a:lnTo>
                    <a:lnTo>
                      <a:pt x="57" y="135"/>
                    </a:lnTo>
                    <a:lnTo>
                      <a:pt x="57" y="133"/>
                    </a:lnTo>
                    <a:lnTo>
                      <a:pt x="57" y="133"/>
                    </a:lnTo>
                    <a:lnTo>
                      <a:pt x="57" y="133"/>
                    </a:lnTo>
                    <a:lnTo>
                      <a:pt x="55" y="133"/>
                    </a:lnTo>
                    <a:lnTo>
                      <a:pt x="55" y="130"/>
                    </a:lnTo>
                    <a:lnTo>
                      <a:pt x="55" y="130"/>
                    </a:lnTo>
                    <a:lnTo>
                      <a:pt x="55" y="130"/>
                    </a:lnTo>
                    <a:lnTo>
                      <a:pt x="55" y="130"/>
                    </a:lnTo>
                    <a:lnTo>
                      <a:pt x="52" y="130"/>
                    </a:lnTo>
                    <a:lnTo>
                      <a:pt x="52" y="130"/>
                    </a:lnTo>
                    <a:lnTo>
                      <a:pt x="50" y="130"/>
                    </a:lnTo>
                    <a:lnTo>
                      <a:pt x="50" y="130"/>
                    </a:lnTo>
                    <a:lnTo>
                      <a:pt x="50" y="130"/>
                    </a:lnTo>
                    <a:lnTo>
                      <a:pt x="50" y="130"/>
                    </a:lnTo>
                    <a:lnTo>
                      <a:pt x="47" y="130"/>
                    </a:lnTo>
                    <a:lnTo>
                      <a:pt x="47" y="130"/>
                    </a:lnTo>
                    <a:lnTo>
                      <a:pt x="47" y="130"/>
                    </a:lnTo>
                    <a:lnTo>
                      <a:pt x="45" y="130"/>
                    </a:lnTo>
                    <a:lnTo>
                      <a:pt x="45" y="130"/>
                    </a:lnTo>
                    <a:lnTo>
                      <a:pt x="43" y="130"/>
                    </a:lnTo>
                    <a:lnTo>
                      <a:pt x="43" y="130"/>
                    </a:lnTo>
                    <a:lnTo>
                      <a:pt x="43" y="130"/>
                    </a:lnTo>
                    <a:lnTo>
                      <a:pt x="40" y="130"/>
                    </a:lnTo>
                    <a:lnTo>
                      <a:pt x="40" y="130"/>
                    </a:lnTo>
                    <a:lnTo>
                      <a:pt x="40" y="130"/>
                    </a:lnTo>
                    <a:lnTo>
                      <a:pt x="38" y="130"/>
                    </a:lnTo>
                    <a:lnTo>
                      <a:pt x="38" y="130"/>
                    </a:lnTo>
                    <a:lnTo>
                      <a:pt x="38" y="130"/>
                    </a:lnTo>
                    <a:lnTo>
                      <a:pt x="36" y="130"/>
                    </a:lnTo>
                    <a:lnTo>
                      <a:pt x="36" y="130"/>
                    </a:lnTo>
                    <a:lnTo>
                      <a:pt x="36" y="130"/>
                    </a:lnTo>
                    <a:lnTo>
                      <a:pt x="36" y="130"/>
                    </a:lnTo>
                    <a:lnTo>
                      <a:pt x="33" y="130"/>
                    </a:lnTo>
                    <a:lnTo>
                      <a:pt x="33" y="133"/>
                    </a:lnTo>
                    <a:lnTo>
                      <a:pt x="33" y="133"/>
                    </a:lnTo>
                    <a:lnTo>
                      <a:pt x="33" y="133"/>
                    </a:lnTo>
                    <a:lnTo>
                      <a:pt x="33" y="133"/>
                    </a:lnTo>
                    <a:lnTo>
                      <a:pt x="31" y="133"/>
                    </a:lnTo>
                    <a:lnTo>
                      <a:pt x="31" y="135"/>
                    </a:lnTo>
                    <a:lnTo>
                      <a:pt x="31" y="135"/>
                    </a:lnTo>
                    <a:lnTo>
                      <a:pt x="31" y="135"/>
                    </a:lnTo>
                    <a:lnTo>
                      <a:pt x="31" y="137"/>
                    </a:lnTo>
                    <a:lnTo>
                      <a:pt x="31" y="137"/>
                    </a:lnTo>
                    <a:lnTo>
                      <a:pt x="31" y="137"/>
                    </a:lnTo>
                    <a:lnTo>
                      <a:pt x="31" y="140"/>
                    </a:lnTo>
                    <a:lnTo>
                      <a:pt x="31" y="140"/>
                    </a:lnTo>
                    <a:lnTo>
                      <a:pt x="31" y="140"/>
                    </a:lnTo>
                    <a:lnTo>
                      <a:pt x="31" y="140"/>
                    </a:lnTo>
                    <a:lnTo>
                      <a:pt x="31" y="142"/>
                    </a:lnTo>
                    <a:lnTo>
                      <a:pt x="28" y="142"/>
                    </a:lnTo>
                    <a:lnTo>
                      <a:pt x="28" y="142"/>
                    </a:lnTo>
                    <a:lnTo>
                      <a:pt x="28" y="142"/>
                    </a:lnTo>
                    <a:lnTo>
                      <a:pt x="28" y="144"/>
                    </a:lnTo>
                    <a:lnTo>
                      <a:pt x="28" y="144"/>
                    </a:lnTo>
                    <a:lnTo>
                      <a:pt x="28" y="144"/>
                    </a:lnTo>
                    <a:lnTo>
                      <a:pt x="28" y="147"/>
                    </a:lnTo>
                    <a:lnTo>
                      <a:pt x="28" y="147"/>
                    </a:lnTo>
                    <a:lnTo>
                      <a:pt x="26" y="147"/>
                    </a:lnTo>
                    <a:lnTo>
                      <a:pt x="26" y="149"/>
                    </a:lnTo>
                    <a:lnTo>
                      <a:pt x="26" y="149"/>
                    </a:lnTo>
                    <a:lnTo>
                      <a:pt x="26" y="149"/>
                    </a:lnTo>
                    <a:lnTo>
                      <a:pt x="26" y="149"/>
                    </a:lnTo>
                    <a:lnTo>
                      <a:pt x="26" y="152"/>
                    </a:lnTo>
                    <a:lnTo>
                      <a:pt x="26" y="152"/>
                    </a:lnTo>
                    <a:lnTo>
                      <a:pt x="24" y="152"/>
                    </a:lnTo>
                    <a:lnTo>
                      <a:pt x="24" y="154"/>
                    </a:lnTo>
                    <a:lnTo>
                      <a:pt x="24" y="154"/>
                    </a:lnTo>
                    <a:lnTo>
                      <a:pt x="24" y="154"/>
                    </a:lnTo>
                    <a:lnTo>
                      <a:pt x="24" y="156"/>
                    </a:lnTo>
                    <a:lnTo>
                      <a:pt x="24" y="156"/>
                    </a:lnTo>
                    <a:lnTo>
                      <a:pt x="24" y="156"/>
                    </a:lnTo>
                    <a:lnTo>
                      <a:pt x="24" y="159"/>
                    </a:lnTo>
                    <a:lnTo>
                      <a:pt x="24" y="159"/>
                    </a:lnTo>
                    <a:lnTo>
                      <a:pt x="21" y="159"/>
                    </a:lnTo>
                    <a:lnTo>
                      <a:pt x="21" y="159"/>
                    </a:lnTo>
                    <a:lnTo>
                      <a:pt x="21" y="161"/>
                    </a:lnTo>
                    <a:lnTo>
                      <a:pt x="21" y="161"/>
                    </a:lnTo>
                    <a:lnTo>
                      <a:pt x="21" y="163"/>
                    </a:lnTo>
                    <a:lnTo>
                      <a:pt x="21" y="163"/>
                    </a:lnTo>
                    <a:lnTo>
                      <a:pt x="21" y="163"/>
                    </a:lnTo>
                    <a:lnTo>
                      <a:pt x="21" y="166"/>
                    </a:lnTo>
                    <a:lnTo>
                      <a:pt x="21" y="166"/>
                    </a:lnTo>
                    <a:lnTo>
                      <a:pt x="21" y="166"/>
                    </a:lnTo>
                    <a:lnTo>
                      <a:pt x="21" y="166"/>
                    </a:lnTo>
                    <a:lnTo>
                      <a:pt x="21" y="168"/>
                    </a:lnTo>
                    <a:lnTo>
                      <a:pt x="21" y="168"/>
                    </a:lnTo>
                    <a:lnTo>
                      <a:pt x="21" y="168"/>
                    </a:lnTo>
                    <a:lnTo>
                      <a:pt x="21" y="168"/>
                    </a:lnTo>
                    <a:lnTo>
                      <a:pt x="21" y="171"/>
                    </a:lnTo>
                    <a:lnTo>
                      <a:pt x="24" y="171"/>
                    </a:lnTo>
                    <a:lnTo>
                      <a:pt x="24" y="171"/>
                    </a:lnTo>
                    <a:lnTo>
                      <a:pt x="24" y="171"/>
                    </a:lnTo>
                    <a:lnTo>
                      <a:pt x="24" y="173"/>
                    </a:lnTo>
                    <a:lnTo>
                      <a:pt x="24" y="173"/>
                    </a:lnTo>
                    <a:lnTo>
                      <a:pt x="24" y="173"/>
                    </a:lnTo>
                    <a:lnTo>
                      <a:pt x="24" y="175"/>
                    </a:lnTo>
                    <a:lnTo>
                      <a:pt x="26" y="175"/>
                    </a:lnTo>
                    <a:lnTo>
                      <a:pt x="26" y="175"/>
                    </a:lnTo>
                    <a:lnTo>
                      <a:pt x="26" y="175"/>
                    </a:lnTo>
                    <a:lnTo>
                      <a:pt x="28" y="175"/>
                    </a:lnTo>
                    <a:lnTo>
                      <a:pt x="28" y="178"/>
                    </a:lnTo>
                    <a:lnTo>
                      <a:pt x="28" y="178"/>
                    </a:lnTo>
                    <a:lnTo>
                      <a:pt x="28" y="178"/>
                    </a:lnTo>
                    <a:lnTo>
                      <a:pt x="28" y="178"/>
                    </a:lnTo>
                    <a:lnTo>
                      <a:pt x="31" y="178"/>
                    </a:lnTo>
                    <a:lnTo>
                      <a:pt x="31" y="178"/>
                    </a:lnTo>
                    <a:lnTo>
                      <a:pt x="31" y="178"/>
                    </a:lnTo>
                    <a:lnTo>
                      <a:pt x="31" y="180"/>
                    </a:lnTo>
                    <a:lnTo>
                      <a:pt x="33" y="180"/>
                    </a:lnTo>
                    <a:lnTo>
                      <a:pt x="33" y="180"/>
                    </a:lnTo>
                    <a:lnTo>
                      <a:pt x="33" y="182"/>
                    </a:lnTo>
                    <a:lnTo>
                      <a:pt x="33" y="182"/>
                    </a:lnTo>
                    <a:lnTo>
                      <a:pt x="33" y="182"/>
                    </a:lnTo>
                    <a:lnTo>
                      <a:pt x="33" y="185"/>
                    </a:lnTo>
                    <a:lnTo>
                      <a:pt x="33" y="185"/>
                    </a:lnTo>
                    <a:lnTo>
                      <a:pt x="33" y="187"/>
                    </a:lnTo>
                    <a:lnTo>
                      <a:pt x="33" y="187"/>
                    </a:lnTo>
                    <a:lnTo>
                      <a:pt x="33" y="187"/>
                    </a:lnTo>
                    <a:lnTo>
                      <a:pt x="33" y="189"/>
                    </a:lnTo>
                    <a:lnTo>
                      <a:pt x="33" y="189"/>
                    </a:lnTo>
                    <a:lnTo>
                      <a:pt x="36" y="189"/>
                    </a:lnTo>
                    <a:lnTo>
                      <a:pt x="36" y="189"/>
                    </a:lnTo>
                    <a:lnTo>
                      <a:pt x="36" y="189"/>
                    </a:lnTo>
                    <a:lnTo>
                      <a:pt x="36" y="189"/>
                    </a:lnTo>
                    <a:lnTo>
                      <a:pt x="36" y="192"/>
                    </a:lnTo>
                    <a:lnTo>
                      <a:pt x="38" y="192"/>
                    </a:lnTo>
                    <a:lnTo>
                      <a:pt x="38" y="192"/>
                    </a:lnTo>
                    <a:lnTo>
                      <a:pt x="40" y="192"/>
                    </a:lnTo>
                    <a:lnTo>
                      <a:pt x="40" y="192"/>
                    </a:lnTo>
                    <a:lnTo>
                      <a:pt x="40" y="189"/>
                    </a:lnTo>
                    <a:lnTo>
                      <a:pt x="40" y="189"/>
                    </a:lnTo>
                    <a:lnTo>
                      <a:pt x="43" y="189"/>
                    </a:lnTo>
                    <a:lnTo>
                      <a:pt x="43" y="192"/>
                    </a:lnTo>
                    <a:lnTo>
                      <a:pt x="43" y="192"/>
                    </a:lnTo>
                    <a:lnTo>
                      <a:pt x="43" y="194"/>
                    </a:lnTo>
                    <a:lnTo>
                      <a:pt x="43" y="194"/>
                    </a:lnTo>
                    <a:lnTo>
                      <a:pt x="43" y="194"/>
                    </a:lnTo>
                    <a:lnTo>
                      <a:pt x="43" y="197"/>
                    </a:lnTo>
                    <a:lnTo>
                      <a:pt x="43" y="197"/>
                    </a:lnTo>
                    <a:lnTo>
                      <a:pt x="43" y="199"/>
                    </a:lnTo>
                    <a:lnTo>
                      <a:pt x="43" y="199"/>
                    </a:lnTo>
                    <a:lnTo>
                      <a:pt x="43" y="199"/>
                    </a:lnTo>
                    <a:lnTo>
                      <a:pt x="43" y="199"/>
                    </a:lnTo>
                    <a:lnTo>
                      <a:pt x="43" y="201"/>
                    </a:lnTo>
                    <a:lnTo>
                      <a:pt x="43" y="201"/>
                    </a:lnTo>
                    <a:lnTo>
                      <a:pt x="45" y="201"/>
                    </a:lnTo>
                    <a:lnTo>
                      <a:pt x="45" y="204"/>
                    </a:lnTo>
                    <a:lnTo>
                      <a:pt x="45" y="204"/>
                    </a:lnTo>
                    <a:lnTo>
                      <a:pt x="43" y="204"/>
                    </a:lnTo>
                    <a:lnTo>
                      <a:pt x="43" y="206"/>
                    </a:lnTo>
                    <a:lnTo>
                      <a:pt x="43" y="206"/>
                    </a:lnTo>
                    <a:lnTo>
                      <a:pt x="43" y="206"/>
                    </a:lnTo>
                    <a:lnTo>
                      <a:pt x="43" y="208"/>
                    </a:lnTo>
                    <a:lnTo>
                      <a:pt x="43" y="208"/>
                    </a:lnTo>
                    <a:lnTo>
                      <a:pt x="43" y="208"/>
                    </a:lnTo>
                    <a:lnTo>
                      <a:pt x="43" y="208"/>
                    </a:lnTo>
                    <a:lnTo>
                      <a:pt x="43" y="211"/>
                    </a:lnTo>
                    <a:lnTo>
                      <a:pt x="40" y="211"/>
                    </a:lnTo>
                    <a:lnTo>
                      <a:pt x="40" y="211"/>
                    </a:lnTo>
                    <a:lnTo>
                      <a:pt x="40" y="213"/>
                    </a:lnTo>
                    <a:lnTo>
                      <a:pt x="40" y="213"/>
                    </a:lnTo>
                    <a:lnTo>
                      <a:pt x="40" y="213"/>
                    </a:lnTo>
                    <a:lnTo>
                      <a:pt x="40" y="211"/>
                    </a:lnTo>
                    <a:lnTo>
                      <a:pt x="40" y="211"/>
                    </a:lnTo>
                    <a:lnTo>
                      <a:pt x="40" y="208"/>
                    </a:lnTo>
                    <a:lnTo>
                      <a:pt x="40" y="208"/>
                    </a:lnTo>
                    <a:lnTo>
                      <a:pt x="40" y="208"/>
                    </a:lnTo>
                    <a:lnTo>
                      <a:pt x="40" y="206"/>
                    </a:lnTo>
                    <a:lnTo>
                      <a:pt x="40" y="206"/>
                    </a:lnTo>
                    <a:lnTo>
                      <a:pt x="38" y="206"/>
                    </a:lnTo>
                    <a:lnTo>
                      <a:pt x="38" y="204"/>
                    </a:lnTo>
                    <a:lnTo>
                      <a:pt x="38" y="204"/>
                    </a:lnTo>
                    <a:lnTo>
                      <a:pt x="38" y="204"/>
                    </a:lnTo>
                    <a:lnTo>
                      <a:pt x="38" y="201"/>
                    </a:lnTo>
                    <a:lnTo>
                      <a:pt x="38" y="201"/>
                    </a:lnTo>
                    <a:lnTo>
                      <a:pt x="38" y="199"/>
                    </a:lnTo>
                    <a:lnTo>
                      <a:pt x="36" y="199"/>
                    </a:lnTo>
                    <a:lnTo>
                      <a:pt x="36" y="199"/>
                    </a:lnTo>
                    <a:lnTo>
                      <a:pt x="36" y="199"/>
                    </a:lnTo>
                    <a:lnTo>
                      <a:pt x="36" y="199"/>
                    </a:lnTo>
                    <a:lnTo>
                      <a:pt x="36" y="199"/>
                    </a:lnTo>
                    <a:lnTo>
                      <a:pt x="33" y="199"/>
                    </a:lnTo>
                    <a:lnTo>
                      <a:pt x="33" y="199"/>
                    </a:lnTo>
                    <a:lnTo>
                      <a:pt x="33" y="199"/>
                    </a:lnTo>
                    <a:lnTo>
                      <a:pt x="31" y="199"/>
                    </a:lnTo>
                    <a:lnTo>
                      <a:pt x="31" y="199"/>
                    </a:lnTo>
                    <a:lnTo>
                      <a:pt x="28" y="199"/>
                    </a:lnTo>
                    <a:lnTo>
                      <a:pt x="28" y="199"/>
                    </a:lnTo>
                    <a:lnTo>
                      <a:pt x="28" y="199"/>
                    </a:lnTo>
                    <a:lnTo>
                      <a:pt x="26" y="199"/>
                    </a:lnTo>
                    <a:lnTo>
                      <a:pt x="26" y="199"/>
                    </a:lnTo>
                    <a:lnTo>
                      <a:pt x="26" y="197"/>
                    </a:lnTo>
                    <a:lnTo>
                      <a:pt x="24" y="197"/>
                    </a:lnTo>
                    <a:lnTo>
                      <a:pt x="24" y="197"/>
                    </a:lnTo>
                    <a:lnTo>
                      <a:pt x="24" y="194"/>
                    </a:lnTo>
                    <a:lnTo>
                      <a:pt x="24" y="194"/>
                    </a:lnTo>
                    <a:lnTo>
                      <a:pt x="24" y="194"/>
                    </a:lnTo>
                    <a:lnTo>
                      <a:pt x="21" y="194"/>
                    </a:lnTo>
                    <a:lnTo>
                      <a:pt x="21" y="197"/>
                    </a:lnTo>
                    <a:lnTo>
                      <a:pt x="21" y="197"/>
                    </a:lnTo>
                    <a:lnTo>
                      <a:pt x="21" y="197"/>
                    </a:lnTo>
                    <a:lnTo>
                      <a:pt x="21" y="197"/>
                    </a:lnTo>
                    <a:lnTo>
                      <a:pt x="19" y="197"/>
                    </a:lnTo>
                    <a:lnTo>
                      <a:pt x="19" y="199"/>
                    </a:lnTo>
                    <a:lnTo>
                      <a:pt x="19" y="199"/>
                    </a:lnTo>
                    <a:lnTo>
                      <a:pt x="19" y="199"/>
                    </a:lnTo>
                    <a:lnTo>
                      <a:pt x="19" y="199"/>
                    </a:lnTo>
                    <a:lnTo>
                      <a:pt x="19" y="201"/>
                    </a:lnTo>
                    <a:lnTo>
                      <a:pt x="17" y="201"/>
                    </a:lnTo>
                    <a:lnTo>
                      <a:pt x="17" y="201"/>
                    </a:lnTo>
                    <a:lnTo>
                      <a:pt x="17" y="201"/>
                    </a:lnTo>
                    <a:lnTo>
                      <a:pt x="17" y="204"/>
                    </a:lnTo>
                    <a:lnTo>
                      <a:pt x="17" y="204"/>
                    </a:lnTo>
                    <a:lnTo>
                      <a:pt x="17" y="204"/>
                    </a:lnTo>
                    <a:lnTo>
                      <a:pt x="17" y="206"/>
                    </a:lnTo>
                    <a:lnTo>
                      <a:pt x="17" y="206"/>
                    </a:lnTo>
                    <a:lnTo>
                      <a:pt x="17" y="208"/>
                    </a:lnTo>
                    <a:lnTo>
                      <a:pt x="17" y="208"/>
                    </a:lnTo>
                    <a:lnTo>
                      <a:pt x="14" y="208"/>
                    </a:lnTo>
                    <a:lnTo>
                      <a:pt x="14" y="208"/>
                    </a:lnTo>
                    <a:lnTo>
                      <a:pt x="14" y="211"/>
                    </a:lnTo>
                    <a:lnTo>
                      <a:pt x="14" y="211"/>
                    </a:lnTo>
                    <a:lnTo>
                      <a:pt x="14" y="211"/>
                    </a:lnTo>
                    <a:lnTo>
                      <a:pt x="14" y="213"/>
                    </a:lnTo>
                    <a:lnTo>
                      <a:pt x="14" y="213"/>
                    </a:lnTo>
                    <a:lnTo>
                      <a:pt x="12" y="213"/>
                    </a:lnTo>
                    <a:lnTo>
                      <a:pt x="12" y="213"/>
                    </a:lnTo>
                    <a:lnTo>
                      <a:pt x="12" y="216"/>
                    </a:lnTo>
                    <a:lnTo>
                      <a:pt x="12" y="216"/>
                    </a:lnTo>
                    <a:lnTo>
                      <a:pt x="12" y="216"/>
                    </a:lnTo>
                    <a:lnTo>
                      <a:pt x="10" y="216"/>
                    </a:lnTo>
                    <a:lnTo>
                      <a:pt x="10" y="216"/>
                    </a:lnTo>
                    <a:lnTo>
                      <a:pt x="10" y="216"/>
                    </a:lnTo>
                    <a:lnTo>
                      <a:pt x="10" y="213"/>
                    </a:lnTo>
                    <a:lnTo>
                      <a:pt x="10" y="213"/>
                    </a:lnTo>
                    <a:lnTo>
                      <a:pt x="10" y="213"/>
                    </a:lnTo>
                    <a:lnTo>
                      <a:pt x="7" y="213"/>
                    </a:lnTo>
                    <a:lnTo>
                      <a:pt x="7" y="211"/>
                    </a:lnTo>
                    <a:lnTo>
                      <a:pt x="7" y="211"/>
                    </a:lnTo>
                    <a:lnTo>
                      <a:pt x="7" y="208"/>
                    </a:lnTo>
                    <a:lnTo>
                      <a:pt x="7" y="208"/>
                    </a:lnTo>
                    <a:lnTo>
                      <a:pt x="7" y="208"/>
                    </a:lnTo>
                    <a:lnTo>
                      <a:pt x="7" y="208"/>
                    </a:lnTo>
                    <a:lnTo>
                      <a:pt x="7" y="206"/>
                    </a:lnTo>
                    <a:lnTo>
                      <a:pt x="7" y="206"/>
                    </a:lnTo>
                    <a:lnTo>
                      <a:pt x="7" y="204"/>
                    </a:lnTo>
                    <a:lnTo>
                      <a:pt x="7" y="204"/>
                    </a:lnTo>
                    <a:lnTo>
                      <a:pt x="7" y="204"/>
                    </a:lnTo>
                    <a:lnTo>
                      <a:pt x="7" y="201"/>
                    </a:lnTo>
                    <a:lnTo>
                      <a:pt x="5" y="201"/>
                    </a:lnTo>
                    <a:lnTo>
                      <a:pt x="5" y="201"/>
                    </a:lnTo>
                    <a:lnTo>
                      <a:pt x="5" y="199"/>
                    </a:lnTo>
                    <a:lnTo>
                      <a:pt x="5" y="199"/>
                    </a:lnTo>
                    <a:lnTo>
                      <a:pt x="5" y="199"/>
                    </a:lnTo>
                    <a:lnTo>
                      <a:pt x="5" y="197"/>
                    </a:lnTo>
                    <a:lnTo>
                      <a:pt x="7" y="197"/>
                    </a:lnTo>
                    <a:lnTo>
                      <a:pt x="7" y="197"/>
                    </a:lnTo>
                    <a:lnTo>
                      <a:pt x="7" y="194"/>
                    </a:lnTo>
                    <a:lnTo>
                      <a:pt x="7" y="194"/>
                    </a:lnTo>
                    <a:lnTo>
                      <a:pt x="7" y="194"/>
                    </a:lnTo>
                    <a:lnTo>
                      <a:pt x="7" y="192"/>
                    </a:lnTo>
                    <a:lnTo>
                      <a:pt x="7" y="192"/>
                    </a:lnTo>
                    <a:lnTo>
                      <a:pt x="7" y="192"/>
                    </a:lnTo>
                    <a:lnTo>
                      <a:pt x="7" y="189"/>
                    </a:lnTo>
                    <a:lnTo>
                      <a:pt x="10" y="189"/>
                    </a:lnTo>
                    <a:lnTo>
                      <a:pt x="10" y="189"/>
                    </a:lnTo>
                    <a:lnTo>
                      <a:pt x="10" y="189"/>
                    </a:lnTo>
                    <a:lnTo>
                      <a:pt x="10" y="189"/>
                    </a:lnTo>
                    <a:lnTo>
                      <a:pt x="10" y="187"/>
                    </a:lnTo>
                    <a:lnTo>
                      <a:pt x="10" y="187"/>
                    </a:lnTo>
                    <a:lnTo>
                      <a:pt x="10" y="185"/>
                    </a:lnTo>
                    <a:lnTo>
                      <a:pt x="10" y="185"/>
                    </a:lnTo>
                    <a:lnTo>
                      <a:pt x="10" y="185"/>
                    </a:lnTo>
                    <a:lnTo>
                      <a:pt x="10" y="182"/>
                    </a:lnTo>
                    <a:lnTo>
                      <a:pt x="10" y="182"/>
                    </a:lnTo>
                    <a:lnTo>
                      <a:pt x="10" y="182"/>
                    </a:lnTo>
                    <a:lnTo>
                      <a:pt x="10" y="180"/>
                    </a:lnTo>
                    <a:lnTo>
                      <a:pt x="10" y="180"/>
                    </a:lnTo>
                    <a:lnTo>
                      <a:pt x="10" y="180"/>
                    </a:lnTo>
                    <a:lnTo>
                      <a:pt x="10" y="178"/>
                    </a:lnTo>
                    <a:lnTo>
                      <a:pt x="10" y="178"/>
                    </a:lnTo>
                    <a:lnTo>
                      <a:pt x="10" y="178"/>
                    </a:lnTo>
                    <a:lnTo>
                      <a:pt x="10" y="175"/>
                    </a:lnTo>
                    <a:lnTo>
                      <a:pt x="10" y="175"/>
                    </a:lnTo>
                    <a:lnTo>
                      <a:pt x="10" y="173"/>
                    </a:lnTo>
                    <a:lnTo>
                      <a:pt x="10" y="173"/>
                    </a:lnTo>
                    <a:lnTo>
                      <a:pt x="10" y="171"/>
                    </a:lnTo>
                    <a:lnTo>
                      <a:pt x="10" y="171"/>
                    </a:lnTo>
                    <a:lnTo>
                      <a:pt x="10" y="171"/>
                    </a:lnTo>
                    <a:lnTo>
                      <a:pt x="10" y="168"/>
                    </a:lnTo>
                    <a:lnTo>
                      <a:pt x="10" y="168"/>
                    </a:lnTo>
                    <a:lnTo>
                      <a:pt x="10" y="168"/>
                    </a:lnTo>
                    <a:lnTo>
                      <a:pt x="10" y="168"/>
                    </a:lnTo>
                    <a:lnTo>
                      <a:pt x="10" y="166"/>
                    </a:lnTo>
                    <a:lnTo>
                      <a:pt x="12" y="166"/>
                    </a:lnTo>
                    <a:lnTo>
                      <a:pt x="12" y="166"/>
                    </a:lnTo>
                    <a:lnTo>
                      <a:pt x="12" y="163"/>
                    </a:lnTo>
                    <a:lnTo>
                      <a:pt x="12" y="163"/>
                    </a:lnTo>
                    <a:lnTo>
                      <a:pt x="12" y="163"/>
                    </a:lnTo>
                    <a:lnTo>
                      <a:pt x="14" y="163"/>
                    </a:lnTo>
                    <a:lnTo>
                      <a:pt x="14" y="161"/>
                    </a:lnTo>
                    <a:lnTo>
                      <a:pt x="14" y="161"/>
                    </a:lnTo>
                    <a:lnTo>
                      <a:pt x="14" y="159"/>
                    </a:lnTo>
                    <a:lnTo>
                      <a:pt x="14" y="159"/>
                    </a:lnTo>
                    <a:lnTo>
                      <a:pt x="14" y="159"/>
                    </a:lnTo>
                    <a:lnTo>
                      <a:pt x="12" y="159"/>
                    </a:lnTo>
                    <a:lnTo>
                      <a:pt x="12" y="156"/>
                    </a:lnTo>
                    <a:lnTo>
                      <a:pt x="12" y="156"/>
                    </a:lnTo>
                    <a:lnTo>
                      <a:pt x="12" y="154"/>
                    </a:lnTo>
                    <a:lnTo>
                      <a:pt x="12" y="154"/>
                    </a:lnTo>
                    <a:lnTo>
                      <a:pt x="12" y="154"/>
                    </a:lnTo>
                    <a:lnTo>
                      <a:pt x="12" y="152"/>
                    </a:lnTo>
                    <a:lnTo>
                      <a:pt x="10" y="152"/>
                    </a:lnTo>
                    <a:lnTo>
                      <a:pt x="10" y="152"/>
                    </a:lnTo>
                    <a:lnTo>
                      <a:pt x="10" y="149"/>
                    </a:lnTo>
                    <a:lnTo>
                      <a:pt x="10" y="149"/>
                    </a:lnTo>
                    <a:lnTo>
                      <a:pt x="10" y="149"/>
                    </a:lnTo>
                    <a:lnTo>
                      <a:pt x="10" y="149"/>
                    </a:lnTo>
                    <a:lnTo>
                      <a:pt x="10" y="149"/>
                    </a:lnTo>
                    <a:lnTo>
                      <a:pt x="7" y="149"/>
                    </a:lnTo>
                    <a:lnTo>
                      <a:pt x="7" y="147"/>
                    </a:lnTo>
                    <a:lnTo>
                      <a:pt x="7" y="147"/>
                    </a:lnTo>
                    <a:lnTo>
                      <a:pt x="7" y="147"/>
                    </a:lnTo>
                    <a:lnTo>
                      <a:pt x="7" y="144"/>
                    </a:lnTo>
                    <a:lnTo>
                      <a:pt x="7" y="144"/>
                    </a:lnTo>
                    <a:lnTo>
                      <a:pt x="7" y="144"/>
                    </a:lnTo>
                    <a:lnTo>
                      <a:pt x="7" y="142"/>
                    </a:lnTo>
                    <a:lnTo>
                      <a:pt x="7" y="142"/>
                    </a:lnTo>
                    <a:lnTo>
                      <a:pt x="7" y="140"/>
                    </a:lnTo>
                    <a:lnTo>
                      <a:pt x="7" y="140"/>
                    </a:lnTo>
                    <a:lnTo>
                      <a:pt x="7" y="140"/>
                    </a:lnTo>
                    <a:lnTo>
                      <a:pt x="7" y="140"/>
                    </a:lnTo>
                    <a:lnTo>
                      <a:pt x="10" y="140"/>
                    </a:lnTo>
                    <a:lnTo>
                      <a:pt x="10" y="140"/>
                    </a:lnTo>
                    <a:lnTo>
                      <a:pt x="10" y="137"/>
                    </a:lnTo>
                    <a:lnTo>
                      <a:pt x="10" y="137"/>
                    </a:lnTo>
                    <a:lnTo>
                      <a:pt x="10" y="137"/>
                    </a:lnTo>
                    <a:lnTo>
                      <a:pt x="10" y="135"/>
                    </a:lnTo>
                    <a:lnTo>
                      <a:pt x="10" y="135"/>
                    </a:lnTo>
                    <a:lnTo>
                      <a:pt x="10" y="133"/>
                    </a:lnTo>
                    <a:lnTo>
                      <a:pt x="10" y="133"/>
                    </a:lnTo>
                    <a:lnTo>
                      <a:pt x="10" y="133"/>
                    </a:lnTo>
                    <a:lnTo>
                      <a:pt x="10" y="130"/>
                    </a:lnTo>
                    <a:lnTo>
                      <a:pt x="10" y="130"/>
                    </a:lnTo>
                    <a:lnTo>
                      <a:pt x="10" y="130"/>
                    </a:lnTo>
                    <a:lnTo>
                      <a:pt x="10" y="128"/>
                    </a:lnTo>
                    <a:lnTo>
                      <a:pt x="10" y="128"/>
                    </a:lnTo>
                    <a:lnTo>
                      <a:pt x="10" y="126"/>
                    </a:lnTo>
                    <a:lnTo>
                      <a:pt x="12" y="126"/>
                    </a:lnTo>
                    <a:lnTo>
                      <a:pt x="12" y="126"/>
                    </a:lnTo>
                    <a:lnTo>
                      <a:pt x="12" y="126"/>
                    </a:lnTo>
                    <a:lnTo>
                      <a:pt x="12" y="123"/>
                    </a:lnTo>
                    <a:lnTo>
                      <a:pt x="12" y="123"/>
                    </a:lnTo>
                    <a:lnTo>
                      <a:pt x="12" y="121"/>
                    </a:lnTo>
                    <a:lnTo>
                      <a:pt x="12" y="121"/>
                    </a:lnTo>
                    <a:lnTo>
                      <a:pt x="12" y="118"/>
                    </a:lnTo>
                    <a:lnTo>
                      <a:pt x="12" y="118"/>
                    </a:lnTo>
                    <a:lnTo>
                      <a:pt x="12" y="118"/>
                    </a:lnTo>
                    <a:lnTo>
                      <a:pt x="12" y="116"/>
                    </a:lnTo>
                    <a:lnTo>
                      <a:pt x="12" y="116"/>
                    </a:lnTo>
                    <a:lnTo>
                      <a:pt x="12" y="114"/>
                    </a:lnTo>
                    <a:lnTo>
                      <a:pt x="12" y="114"/>
                    </a:lnTo>
                    <a:lnTo>
                      <a:pt x="12" y="111"/>
                    </a:lnTo>
                    <a:lnTo>
                      <a:pt x="12" y="111"/>
                    </a:lnTo>
                    <a:lnTo>
                      <a:pt x="12" y="109"/>
                    </a:lnTo>
                    <a:lnTo>
                      <a:pt x="12" y="109"/>
                    </a:lnTo>
                    <a:lnTo>
                      <a:pt x="14" y="109"/>
                    </a:lnTo>
                    <a:lnTo>
                      <a:pt x="14" y="109"/>
                    </a:lnTo>
                    <a:lnTo>
                      <a:pt x="12" y="109"/>
                    </a:lnTo>
                    <a:lnTo>
                      <a:pt x="12" y="107"/>
                    </a:lnTo>
                    <a:lnTo>
                      <a:pt x="12" y="107"/>
                    </a:lnTo>
                    <a:lnTo>
                      <a:pt x="12" y="104"/>
                    </a:lnTo>
                    <a:lnTo>
                      <a:pt x="12" y="104"/>
                    </a:lnTo>
                    <a:lnTo>
                      <a:pt x="12" y="104"/>
                    </a:lnTo>
                    <a:lnTo>
                      <a:pt x="12" y="102"/>
                    </a:lnTo>
                    <a:lnTo>
                      <a:pt x="12" y="102"/>
                    </a:lnTo>
                    <a:lnTo>
                      <a:pt x="12" y="102"/>
                    </a:lnTo>
                    <a:lnTo>
                      <a:pt x="12" y="102"/>
                    </a:lnTo>
                    <a:lnTo>
                      <a:pt x="12" y="99"/>
                    </a:lnTo>
                    <a:lnTo>
                      <a:pt x="10" y="99"/>
                    </a:lnTo>
                    <a:lnTo>
                      <a:pt x="10" y="99"/>
                    </a:lnTo>
                    <a:lnTo>
                      <a:pt x="10" y="99"/>
                    </a:lnTo>
                    <a:lnTo>
                      <a:pt x="10" y="97"/>
                    </a:lnTo>
                    <a:lnTo>
                      <a:pt x="10" y="97"/>
                    </a:lnTo>
                    <a:lnTo>
                      <a:pt x="10" y="97"/>
                    </a:lnTo>
                    <a:lnTo>
                      <a:pt x="10" y="97"/>
                    </a:lnTo>
                    <a:lnTo>
                      <a:pt x="10" y="95"/>
                    </a:lnTo>
                    <a:lnTo>
                      <a:pt x="10" y="95"/>
                    </a:lnTo>
                    <a:lnTo>
                      <a:pt x="10" y="92"/>
                    </a:lnTo>
                    <a:lnTo>
                      <a:pt x="10" y="92"/>
                    </a:lnTo>
                    <a:lnTo>
                      <a:pt x="12" y="92"/>
                    </a:lnTo>
                    <a:lnTo>
                      <a:pt x="12" y="90"/>
                    </a:lnTo>
                    <a:lnTo>
                      <a:pt x="12" y="90"/>
                    </a:lnTo>
                    <a:lnTo>
                      <a:pt x="12" y="90"/>
                    </a:lnTo>
                    <a:lnTo>
                      <a:pt x="12" y="88"/>
                    </a:lnTo>
                    <a:lnTo>
                      <a:pt x="12" y="88"/>
                    </a:lnTo>
                    <a:lnTo>
                      <a:pt x="12" y="88"/>
                    </a:lnTo>
                    <a:lnTo>
                      <a:pt x="14" y="88"/>
                    </a:lnTo>
                    <a:lnTo>
                      <a:pt x="14" y="85"/>
                    </a:lnTo>
                    <a:lnTo>
                      <a:pt x="14" y="85"/>
                    </a:lnTo>
                    <a:lnTo>
                      <a:pt x="14" y="85"/>
                    </a:lnTo>
                    <a:lnTo>
                      <a:pt x="14" y="83"/>
                    </a:lnTo>
                    <a:lnTo>
                      <a:pt x="14" y="83"/>
                    </a:lnTo>
                    <a:lnTo>
                      <a:pt x="14" y="80"/>
                    </a:lnTo>
                    <a:lnTo>
                      <a:pt x="14" y="80"/>
                    </a:lnTo>
                    <a:lnTo>
                      <a:pt x="14" y="80"/>
                    </a:lnTo>
                    <a:lnTo>
                      <a:pt x="14" y="80"/>
                    </a:lnTo>
                    <a:lnTo>
                      <a:pt x="12" y="80"/>
                    </a:lnTo>
                    <a:lnTo>
                      <a:pt x="12" y="78"/>
                    </a:lnTo>
                    <a:lnTo>
                      <a:pt x="12" y="78"/>
                    </a:lnTo>
                    <a:lnTo>
                      <a:pt x="12" y="78"/>
                    </a:lnTo>
                    <a:lnTo>
                      <a:pt x="12" y="76"/>
                    </a:lnTo>
                    <a:lnTo>
                      <a:pt x="10" y="76"/>
                    </a:lnTo>
                    <a:lnTo>
                      <a:pt x="10" y="76"/>
                    </a:lnTo>
                    <a:lnTo>
                      <a:pt x="10" y="73"/>
                    </a:lnTo>
                    <a:lnTo>
                      <a:pt x="10" y="73"/>
                    </a:lnTo>
                    <a:lnTo>
                      <a:pt x="10" y="73"/>
                    </a:lnTo>
                    <a:lnTo>
                      <a:pt x="10" y="73"/>
                    </a:lnTo>
                    <a:lnTo>
                      <a:pt x="10" y="71"/>
                    </a:lnTo>
                    <a:lnTo>
                      <a:pt x="7" y="71"/>
                    </a:lnTo>
                    <a:lnTo>
                      <a:pt x="7" y="71"/>
                    </a:lnTo>
                    <a:lnTo>
                      <a:pt x="7" y="71"/>
                    </a:lnTo>
                    <a:lnTo>
                      <a:pt x="7" y="71"/>
                    </a:lnTo>
                    <a:lnTo>
                      <a:pt x="7" y="71"/>
                    </a:lnTo>
                    <a:lnTo>
                      <a:pt x="5" y="71"/>
                    </a:lnTo>
                    <a:lnTo>
                      <a:pt x="5" y="69"/>
                    </a:lnTo>
                    <a:lnTo>
                      <a:pt x="5" y="69"/>
                    </a:lnTo>
                    <a:lnTo>
                      <a:pt x="2" y="69"/>
                    </a:lnTo>
                    <a:lnTo>
                      <a:pt x="2" y="69"/>
                    </a:lnTo>
                    <a:lnTo>
                      <a:pt x="2" y="69"/>
                    </a:lnTo>
                    <a:lnTo>
                      <a:pt x="2" y="66"/>
                    </a:lnTo>
                    <a:lnTo>
                      <a:pt x="2" y="66"/>
                    </a:lnTo>
                    <a:lnTo>
                      <a:pt x="5" y="66"/>
                    </a:lnTo>
                    <a:lnTo>
                      <a:pt x="5" y="66"/>
                    </a:lnTo>
                    <a:lnTo>
                      <a:pt x="5" y="66"/>
                    </a:lnTo>
                    <a:lnTo>
                      <a:pt x="5" y="66"/>
                    </a:lnTo>
                    <a:lnTo>
                      <a:pt x="5" y="64"/>
                    </a:lnTo>
                    <a:lnTo>
                      <a:pt x="2" y="64"/>
                    </a:lnTo>
                    <a:lnTo>
                      <a:pt x="2" y="64"/>
                    </a:lnTo>
                    <a:lnTo>
                      <a:pt x="2" y="64"/>
                    </a:lnTo>
                    <a:lnTo>
                      <a:pt x="2" y="64"/>
                    </a:lnTo>
                    <a:lnTo>
                      <a:pt x="2" y="62"/>
                    </a:lnTo>
                    <a:lnTo>
                      <a:pt x="2" y="62"/>
                    </a:lnTo>
                    <a:lnTo>
                      <a:pt x="2" y="59"/>
                    </a:lnTo>
                    <a:lnTo>
                      <a:pt x="2" y="59"/>
                    </a:lnTo>
                    <a:lnTo>
                      <a:pt x="2" y="59"/>
                    </a:lnTo>
                    <a:lnTo>
                      <a:pt x="2" y="57"/>
                    </a:lnTo>
                    <a:lnTo>
                      <a:pt x="2" y="57"/>
                    </a:lnTo>
                    <a:lnTo>
                      <a:pt x="2" y="57"/>
                    </a:lnTo>
                    <a:lnTo>
                      <a:pt x="2" y="57"/>
                    </a:lnTo>
                    <a:lnTo>
                      <a:pt x="2" y="54"/>
                    </a:lnTo>
                    <a:lnTo>
                      <a:pt x="2" y="54"/>
                    </a:lnTo>
                    <a:lnTo>
                      <a:pt x="2" y="52"/>
                    </a:lnTo>
                    <a:lnTo>
                      <a:pt x="0" y="52"/>
                    </a:lnTo>
                    <a:lnTo>
                      <a:pt x="0" y="52"/>
                    </a:lnTo>
                    <a:lnTo>
                      <a:pt x="2" y="52"/>
                    </a:lnTo>
                    <a:lnTo>
                      <a:pt x="2" y="50"/>
                    </a:lnTo>
                    <a:lnTo>
                      <a:pt x="2" y="50"/>
                    </a:lnTo>
                    <a:lnTo>
                      <a:pt x="2" y="50"/>
                    </a:lnTo>
                    <a:lnTo>
                      <a:pt x="2" y="50"/>
                    </a:lnTo>
                    <a:lnTo>
                      <a:pt x="2" y="50"/>
                    </a:lnTo>
                    <a:lnTo>
                      <a:pt x="5" y="50"/>
                    </a:lnTo>
                    <a:lnTo>
                      <a:pt x="5" y="47"/>
                    </a:lnTo>
                    <a:lnTo>
                      <a:pt x="5" y="47"/>
                    </a:lnTo>
                    <a:lnTo>
                      <a:pt x="5" y="47"/>
                    </a:lnTo>
                    <a:lnTo>
                      <a:pt x="5" y="45"/>
                    </a:lnTo>
                    <a:lnTo>
                      <a:pt x="5" y="45"/>
                    </a:lnTo>
                    <a:lnTo>
                      <a:pt x="5" y="43"/>
                    </a:lnTo>
                    <a:lnTo>
                      <a:pt x="5" y="43"/>
                    </a:lnTo>
                    <a:lnTo>
                      <a:pt x="5" y="40"/>
                    </a:lnTo>
                    <a:lnTo>
                      <a:pt x="5" y="40"/>
                    </a:lnTo>
                    <a:lnTo>
                      <a:pt x="7" y="40"/>
                    </a:lnTo>
                    <a:lnTo>
                      <a:pt x="7" y="40"/>
                    </a:lnTo>
                    <a:lnTo>
                      <a:pt x="7" y="38"/>
                    </a:lnTo>
                    <a:lnTo>
                      <a:pt x="7" y="38"/>
                    </a:lnTo>
                    <a:lnTo>
                      <a:pt x="7" y="38"/>
                    </a:lnTo>
                    <a:lnTo>
                      <a:pt x="7" y="35"/>
                    </a:lnTo>
                    <a:lnTo>
                      <a:pt x="7" y="35"/>
                    </a:lnTo>
                    <a:lnTo>
                      <a:pt x="7" y="33"/>
                    </a:lnTo>
                    <a:lnTo>
                      <a:pt x="7" y="33"/>
                    </a:lnTo>
                    <a:lnTo>
                      <a:pt x="7" y="33"/>
                    </a:lnTo>
                    <a:lnTo>
                      <a:pt x="7" y="31"/>
                    </a:lnTo>
                    <a:lnTo>
                      <a:pt x="5" y="31"/>
                    </a:lnTo>
                    <a:lnTo>
                      <a:pt x="5" y="31"/>
                    </a:lnTo>
                    <a:lnTo>
                      <a:pt x="5" y="31"/>
                    </a:lnTo>
                    <a:lnTo>
                      <a:pt x="5" y="31"/>
                    </a:lnTo>
                    <a:lnTo>
                      <a:pt x="5" y="28"/>
                    </a:lnTo>
                    <a:lnTo>
                      <a:pt x="5" y="28"/>
                    </a:lnTo>
                    <a:lnTo>
                      <a:pt x="5" y="26"/>
                    </a:lnTo>
                    <a:lnTo>
                      <a:pt x="5" y="26"/>
                    </a:lnTo>
                    <a:lnTo>
                      <a:pt x="2" y="26"/>
                    </a:lnTo>
                    <a:lnTo>
                      <a:pt x="2" y="26"/>
                    </a:lnTo>
                    <a:lnTo>
                      <a:pt x="2" y="24"/>
                    </a:lnTo>
                    <a:lnTo>
                      <a:pt x="2" y="24"/>
                    </a:lnTo>
                    <a:lnTo>
                      <a:pt x="5" y="24"/>
                    </a:lnTo>
                    <a:lnTo>
                      <a:pt x="5" y="24"/>
                    </a:lnTo>
                    <a:lnTo>
                      <a:pt x="5" y="24"/>
                    </a:lnTo>
                    <a:lnTo>
                      <a:pt x="7" y="24"/>
                    </a:lnTo>
                    <a:lnTo>
                      <a:pt x="7" y="24"/>
                    </a:lnTo>
                    <a:lnTo>
                      <a:pt x="7" y="24"/>
                    </a:lnTo>
                    <a:lnTo>
                      <a:pt x="7" y="21"/>
                    </a:lnTo>
                    <a:lnTo>
                      <a:pt x="10" y="21"/>
                    </a:lnTo>
                    <a:lnTo>
                      <a:pt x="10" y="21"/>
                    </a:lnTo>
                    <a:lnTo>
                      <a:pt x="10" y="21"/>
                    </a:lnTo>
                    <a:lnTo>
                      <a:pt x="12" y="21"/>
                    </a:lnTo>
                    <a:lnTo>
                      <a:pt x="12" y="21"/>
                    </a:lnTo>
                    <a:lnTo>
                      <a:pt x="12" y="21"/>
                    </a:lnTo>
                    <a:lnTo>
                      <a:pt x="14" y="21"/>
                    </a:lnTo>
                    <a:lnTo>
                      <a:pt x="14" y="21"/>
                    </a:lnTo>
                    <a:lnTo>
                      <a:pt x="14" y="21"/>
                    </a:lnTo>
                    <a:lnTo>
                      <a:pt x="14" y="21"/>
                    </a:lnTo>
                    <a:lnTo>
                      <a:pt x="17" y="21"/>
                    </a:lnTo>
                    <a:lnTo>
                      <a:pt x="17" y="21"/>
                    </a:lnTo>
                    <a:lnTo>
                      <a:pt x="17" y="21"/>
                    </a:lnTo>
                    <a:lnTo>
                      <a:pt x="17" y="19"/>
                    </a:lnTo>
                    <a:lnTo>
                      <a:pt x="19" y="19"/>
                    </a:lnTo>
                    <a:lnTo>
                      <a:pt x="19" y="19"/>
                    </a:lnTo>
                    <a:lnTo>
                      <a:pt x="19" y="19"/>
                    </a:lnTo>
                    <a:lnTo>
                      <a:pt x="21" y="19"/>
                    </a:lnTo>
                    <a:lnTo>
                      <a:pt x="21" y="16"/>
                    </a:lnTo>
                    <a:lnTo>
                      <a:pt x="21" y="16"/>
                    </a:lnTo>
                    <a:lnTo>
                      <a:pt x="21" y="16"/>
                    </a:lnTo>
                    <a:lnTo>
                      <a:pt x="21" y="16"/>
                    </a:lnTo>
                    <a:lnTo>
                      <a:pt x="21" y="14"/>
                    </a:lnTo>
                    <a:lnTo>
                      <a:pt x="24" y="14"/>
                    </a:lnTo>
                    <a:lnTo>
                      <a:pt x="24" y="14"/>
                    </a:lnTo>
                    <a:lnTo>
                      <a:pt x="24" y="14"/>
                    </a:lnTo>
                    <a:lnTo>
                      <a:pt x="24" y="12"/>
                    </a:lnTo>
                    <a:lnTo>
                      <a:pt x="24" y="12"/>
                    </a:lnTo>
                    <a:lnTo>
                      <a:pt x="24" y="12"/>
                    </a:lnTo>
                    <a:lnTo>
                      <a:pt x="24" y="12"/>
                    </a:lnTo>
                    <a:lnTo>
                      <a:pt x="21" y="12"/>
                    </a:lnTo>
                    <a:lnTo>
                      <a:pt x="21" y="9"/>
                    </a:lnTo>
                    <a:lnTo>
                      <a:pt x="21" y="9"/>
                    </a:lnTo>
                    <a:lnTo>
                      <a:pt x="21" y="9"/>
                    </a:lnTo>
                    <a:lnTo>
                      <a:pt x="21" y="9"/>
                    </a:lnTo>
                    <a:lnTo>
                      <a:pt x="21" y="7"/>
                    </a:lnTo>
                    <a:lnTo>
                      <a:pt x="19" y="7"/>
                    </a:lnTo>
                    <a:lnTo>
                      <a:pt x="19" y="7"/>
                    </a:lnTo>
                    <a:lnTo>
                      <a:pt x="19" y="7"/>
                    </a:lnTo>
                    <a:lnTo>
                      <a:pt x="17" y="7"/>
                    </a:lnTo>
                    <a:lnTo>
                      <a:pt x="17" y="5"/>
                    </a:lnTo>
                    <a:lnTo>
                      <a:pt x="17" y="5"/>
                    </a:lnTo>
                    <a:lnTo>
                      <a:pt x="17" y="5"/>
                    </a:lnTo>
                    <a:lnTo>
                      <a:pt x="17" y="2"/>
                    </a:lnTo>
                    <a:lnTo>
                      <a:pt x="17" y="2"/>
                    </a:lnTo>
                    <a:lnTo>
                      <a:pt x="14" y="2"/>
                    </a:lnTo>
                    <a:lnTo>
                      <a:pt x="14" y="2"/>
                    </a:lnTo>
                    <a:lnTo>
                      <a:pt x="14" y="0"/>
                    </a:lnTo>
                    <a:lnTo>
                      <a:pt x="17" y="0"/>
                    </a:lnTo>
                    <a:lnTo>
                      <a:pt x="17" y="0"/>
                    </a:lnTo>
                    <a:lnTo>
                      <a:pt x="17" y="2"/>
                    </a:lnTo>
                    <a:lnTo>
                      <a:pt x="17" y="2"/>
                    </a:lnTo>
                    <a:lnTo>
                      <a:pt x="19" y="2"/>
                    </a:lnTo>
                    <a:lnTo>
                      <a:pt x="19" y="2"/>
                    </a:lnTo>
                    <a:lnTo>
                      <a:pt x="21" y="2"/>
                    </a:lnTo>
                    <a:lnTo>
                      <a:pt x="21" y="0"/>
                    </a:lnTo>
                    <a:lnTo>
                      <a:pt x="21" y="0"/>
                    </a:lnTo>
                    <a:lnTo>
                      <a:pt x="21" y="0"/>
                    </a:lnTo>
                    <a:lnTo>
                      <a:pt x="24" y="0"/>
                    </a:lnTo>
                    <a:lnTo>
                      <a:pt x="24" y="0"/>
                    </a:lnTo>
                    <a:lnTo>
                      <a:pt x="24" y="0"/>
                    </a:lnTo>
                    <a:lnTo>
                      <a:pt x="24" y="0"/>
                    </a:lnTo>
                    <a:lnTo>
                      <a:pt x="24" y="0"/>
                    </a:lnTo>
                    <a:lnTo>
                      <a:pt x="26"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6" name="Freeform 58"/>
              <p:cNvSpPr>
                <a:spLocks/>
              </p:cNvSpPr>
              <p:nvPr/>
            </p:nvSpPr>
            <p:spPr bwMode="auto">
              <a:xfrm>
                <a:off x="3870" y="1374"/>
                <a:ext cx="69" cy="216"/>
              </a:xfrm>
              <a:custGeom>
                <a:avLst/>
                <a:gdLst/>
                <a:ahLst/>
                <a:cxnLst>
                  <a:cxn ang="0">
                    <a:pos x="31" y="5"/>
                  </a:cxn>
                  <a:cxn ang="0">
                    <a:pos x="31" y="16"/>
                  </a:cxn>
                  <a:cxn ang="0">
                    <a:pos x="36" y="24"/>
                  </a:cxn>
                  <a:cxn ang="0">
                    <a:pos x="38" y="35"/>
                  </a:cxn>
                  <a:cxn ang="0">
                    <a:pos x="38" y="47"/>
                  </a:cxn>
                  <a:cxn ang="0">
                    <a:pos x="36" y="57"/>
                  </a:cxn>
                  <a:cxn ang="0">
                    <a:pos x="38" y="66"/>
                  </a:cxn>
                  <a:cxn ang="0">
                    <a:pos x="40" y="76"/>
                  </a:cxn>
                  <a:cxn ang="0">
                    <a:pos x="45" y="85"/>
                  </a:cxn>
                  <a:cxn ang="0">
                    <a:pos x="47" y="97"/>
                  </a:cxn>
                  <a:cxn ang="0">
                    <a:pos x="50" y="107"/>
                  </a:cxn>
                  <a:cxn ang="0">
                    <a:pos x="55" y="114"/>
                  </a:cxn>
                  <a:cxn ang="0">
                    <a:pos x="57" y="123"/>
                  </a:cxn>
                  <a:cxn ang="0">
                    <a:pos x="62" y="133"/>
                  </a:cxn>
                  <a:cxn ang="0">
                    <a:pos x="69" y="140"/>
                  </a:cxn>
                  <a:cxn ang="0">
                    <a:pos x="66" y="144"/>
                  </a:cxn>
                  <a:cxn ang="0">
                    <a:pos x="62" y="137"/>
                  </a:cxn>
                  <a:cxn ang="0">
                    <a:pos x="55" y="130"/>
                  </a:cxn>
                  <a:cxn ang="0">
                    <a:pos x="45" y="130"/>
                  </a:cxn>
                  <a:cxn ang="0">
                    <a:pos x="36" y="130"/>
                  </a:cxn>
                  <a:cxn ang="0">
                    <a:pos x="31" y="140"/>
                  </a:cxn>
                  <a:cxn ang="0">
                    <a:pos x="26" y="147"/>
                  </a:cxn>
                  <a:cxn ang="0">
                    <a:pos x="24" y="156"/>
                  </a:cxn>
                  <a:cxn ang="0">
                    <a:pos x="21" y="166"/>
                  </a:cxn>
                  <a:cxn ang="0">
                    <a:pos x="26" y="175"/>
                  </a:cxn>
                  <a:cxn ang="0">
                    <a:pos x="33" y="180"/>
                  </a:cxn>
                  <a:cxn ang="0">
                    <a:pos x="36" y="189"/>
                  </a:cxn>
                  <a:cxn ang="0">
                    <a:pos x="43" y="194"/>
                  </a:cxn>
                  <a:cxn ang="0">
                    <a:pos x="43" y="204"/>
                  </a:cxn>
                  <a:cxn ang="0">
                    <a:pos x="40" y="213"/>
                  </a:cxn>
                  <a:cxn ang="0">
                    <a:pos x="38" y="201"/>
                  </a:cxn>
                  <a:cxn ang="0">
                    <a:pos x="28" y="199"/>
                  </a:cxn>
                  <a:cxn ang="0">
                    <a:pos x="21" y="197"/>
                  </a:cxn>
                  <a:cxn ang="0">
                    <a:pos x="17" y="204"/>
                  </a:cxn>
                  <a:cxn ang="0">
                    <a:pos x="12" y="213"/>
                  </a:cxn>
                  <a:cxn ang="0">
                    <a:pos x="7" y="208"/>
                  </a:cxn>
                  <a:cxn ang="0">
                    <a:pos x="5" y="199"/>
                  </a:cxn>
                  <a:cxn ang="0">
                    <a:pos x="10" y="189"/>
                  </a:cxn>
                  <a:cxn ang="0">
                    <a:pos x="10" y="180"/>
                  </a:cxn>
                  <a:cxn ang="0">
                    <a:pos x="10" y="168"/>
                  </a:cxn>
                  <a:cxn ang="0">
                    <a:pos x="14" y="159"/>
                  </a:cxn>
                  <a:cxn ang="0">
                    <a:pos x="10" y="149"/>
                  </a:cxn>
                  <a:cxn ang="0">
                    <a:pos x="7" y="140"/>
                  </a:cxn>
                  <a:cxn ang="0">
                    <a:pos x="10" y="130"/>
                  </a:cxn>
                  <a:cxn ang="0">
                    <a:pos x="12" y="118"/>
                  </a:cxn>
                  <a:cxn ang="0">
                    <a:pos x="12" y="107"/>
                  </a:cxn>
                  <a:cxn ang="0">
                    <a:pos x="10" y="97"/>
                  </a:cxn>
                  <a:cxn ang="0">
                    <a:pos x="12" y="88"/>
                  </a:cxn>
                  <a:cxn ang="0">
                    <a:pos x="12" y="78"/>
                  </a:cxn>
                  <a:cxn ang="0">
                    <a:pos x="7" y="71"/>
                  </a:cxn>
                  <a:cxn ang="0">
                    <a:pos x="5" y="66"/>
                  </a:cxn>
                  <a:cxn ang="0">
                    <a:pos x="2" y="57"/>
                  </a:cxn>
                  <a:cxn ang="0">
                    <a:pos x="2" y="50"/>
                  </a:cxn>
                  <a:cxn ang="0">
                    <a:pos x="7" y="38"/>
                  </a:cxn>
                  <a:cxn ang="0">
                    <a:pos x="5" y="28"/>
                  </a:cxn>
                  <a:cxn ang="0">
                    <a:pos x="7" y="24"/>
                  </a:cxn>
                  <a:cxn ang="0">
                    <a:pos x="17" y="21"/>
                  </a:cxn>
                  <a:cxn ang="0">
                    <a:pos x="24" y="14"/>
                  </a:cxn>
                  <a:cxn ang="0">
                    <a:pos x="19" y="7"/>
                  </a:cxn>
                  <a:cxn ang="0">
                    <a:pos x="17" y="2"/>
                  </a:cxn>
                  <a:cxn ang="0">
                    <a:pos x="26" y="0"/>
                  </a:cxn>
                </a:cxnLst>
                <a:rect l="0" t="0" r="r" b="b"/>
                <a:pathLst>
                  <a:path w="69" h="216">
                    <a:moveTo>
                      <a:pt x="26" y="0"/>
                    </a:moveTo>
                    <a:lnTo>
                      <a:pt x="26" y="0"/>
                    </a:lnTo>
                    <a:lnTo>
                      <a:pt x="26" y="0"/>
                    </a:lnTo>
                    <a:lnTo>
                      <a:pt x="26" y="0"/>
                    </a:lnTo>
                    <a:lnTo>
                      <a:pt x="26" y="2"/>
                    </a:lnTo>
                    <a:lnTo>
                      <a:pt x="28" y="2"/>
                    </a:lnTo>
                    <a:lnTo>
                      <a:pt x="28" y="2"/>
                    </a:lnTo>
                    <a:lnTo>
                      <a:pt x="28" y="2"/>
                    </a:lnTo>
                    <a:lnTo>
                      <a:pt x="28" y="2"/>
                    </a:lnTo>
                    <a:lnTo>
                      <a:pt x="28" y="5"/>
                    </a:lnTo>
                    <a:lnTo>
                      <a:pt x="31" y="5"/>
                    </a:lnTo>
                    <a:lnTo>
                      <a:pt x="31" y="5"/>
                    </a:lnTo>
                    <a:lnTo>
                      <a:pt x="31" y="5"/>
                    </a:lnTo>
                    <a:lnTo>
                      <a:pt x="31" y="7"/>
                    </a:lnTo>
                    <a:lnTo>
                      <a:pt x="31" y="7"/>
                    </a:lnTo>
                    <a:lnTo>
                      <a:pt x="31" y="9"/>
                    </a:lnTo>
                    <a:lnTo>
                      <a:pt x="31" y="9"/>
                    </a:lnTo>
                    <a:lnTo>
                      <a:pt x="31" y="9"/>
                    </a:lnTo>
                    <a:lnTo>
                      <a:pt x="31" y="12"/>
                    </a:lnTo>
                    <a:lnTo>
                      <a:pt x="28" y="12"/>
                    </a:lnTo>
                    <a:lnTo>
                      <a:pt x="28" y="12"/>
                    </a:lnTo>
                    <a:lnTo>
                      <a:pt x="28" y="12"/>
                    </a:lnTo>
                    <a:lnTo>
                      <a:pt x="28" y="14"/>
                    </a:lnTo>
                    <a:lnTo>
                      <a:pt x="28" y="14"/>
                    </a:lnTo>
                    <a:lnTo>
                      <a:pt x="31" y="14"/>
                    </a:lnTo>
                    <a:lnTo>
                      <a:pt x="31" y="16"/>
                    </a:lnTo>
                    <a:lnTo>
                      <a:pt x="31" y="16"/>
                    </a:lnTo>
                    <a:lnTo>
                      <a:pt x="31" y="16"/>
                    </a:lnTo>
                    <a:lnTo>
                      <a:pt x="31" y="19"/>
                    </a:lnTo>
                    <a:lnTo>
                      <a:pt x="33" y="19"/>
                    </a:lnTo>
                    <a:lnTo>
                      <a:pt x="33" y="19"/>
                    </a:lnTo>
                    <a:lnTo>
                      <a:pt x="33" y="21"/>
                    </a:lnTo>
                    <a:lnTo>
                      <a:pt x="33" y="21"/>
                    </a:lnTo>
                    <a:lnTo>
                      <a:pt x="33" y="21"/>
                    </a:lnTo>
                    <a:lnTo>
                      <a:pt x="33" y="21"/>
                    </a:lnTo>
                    <a:lnTo>
                      <a:pt x="33" y="21"/>
                    </a:lnTo>
                    <a:lnTo>
                      <a:pt x="33" y="24"/>
                    </a:lnTo>
                    <a:lnTo>
                      <a:pt x="36" y="24"/>
                    </a:lnTo>
                    <a:lnTo>
                      <a:pt x="36" y="24"/>
                    </a:lnTo>
                    <a:lnTo>
                      <a:pt x="36" y="26"/>
                    </a:lnTo>
                    <a:lnTo>
                      <a:pt x="36" y="26"/>
                    </a:lnTo>
                    <a:lnTo>
                      <a:pt x="36" y="26"/>
                    </a:lnTo>
                    <a:lnTo>
                      <a:pt x="36" y="28"/>
                    </a:lnTo>
                    <a:lnTo>
                      <a:pt x="36" y="28"/>
                    </a:lnTo>
                    <a:lnTo>
                      <a:pt x="36" y="28"/>
                    </a:lnTo>
                    <a:lnTo>
                      <a:pt x="36" y="31"/>
                    </a:lnTo>
                    <a:lnTo>
                      <a:pt x="38" y="31"/>
                    </a:lnTo>
                    <a:lnTo>
                      <a:pt x="38" y="31"/>
                    </a:lnTo>
                    <a:lnTo>
                      <a:pt x="38" y="31"/>
                    </a:lnTo>
                    <a:lnTo>
                      <a:pt x="38" y="33"/>
                    </a:lnTo>
                    <a:lnTo>
                      <a:pt x="38" y="33"/>
                    </a:lnTo>
                    <a:lnTo>
                      <a:pt x="38" y="35"/>
                    </a:lnTo>
                    <a:lnTo>
                      <a:pt x="38" y="35"/>
                    </a:lnTo>
                    <a:lnTo>
                      <a:pt x="38" y="35"/>
                    </a:lnTo>
                    <a:lnTo>
                      <a:pt x="38" y="38"/>
                    </a:lnTo>
                    <a:lnTo>
                      <a:pt x="38" y="38"/>
                    </a:lnTo>
                    <a:lnTo>
                      <a:pt x="38" y="40"/>
                    </a:lnTo>
                    <a:lnTo>
                      <a:pt x="38" y="40"/>
                    </a:lnTo>
                    <a:lnTo>
                      <a:pt x="38" y="40"/>
                    </a:lnTo>
                    <a:lnTo>
                      <a:pt x="38" y="43"/>
                    </a:lnTo>
                    <a:lnTo>
                      <a:pt x="38" y="43"/>
                    </a:lnTo>
                    <a:lnTo>
                      <a:pt x="38" y="45"/>
                    </a:lnTo>
                    <a:lnTo>
                      <a:pt x="38" y="45"/>
                    </a:lnTo>
                    <a:lnTo>
                      <a:pt x="38" y="47"/>
                    </a:lnTo>
                    <a:lnTo>
                      <a:pt x="38" y="47"/>
                    </a:lnTo>
                    <a:lnTo>
                      <a:pt x="38" y="50"/>
                    </a:lnTo>
                    <a:lnTo>
                      <a:pt x="38" y="50"/>
                    </a:lnTo>
                    <a:lnTo>
                      <a:pt x="38" y="50"/>
                    </a:lnTo>
                    <a:lnTo>
                      <a:pt x="38" y="50"/>
                    </a:lnTo>
                    <a:lnTo>
                      <a:pt x="36" y="50"/>
                    </a:lnTo>
                    <a:lnTo>
                      <a:pt x="36" y="52"/>
                    </a:lnTo>
                    <a:lnTo>
                      <a:pt x="36" y="52"/>
                    </a:lnTo>
                    <a:lnTo>
                      <a:pt x="36" y="52"/>
                    </a:lnTo>
                    <a:lnTo>
                      <a:pt x="36" y="52"/>
                    </a:lnTo>
                    <a:lnTo>
                      <a:pt x="36" y="54"/>
                    </a:lnTo>
                    <a:lnTo>
                      <a:pt x="36" y="54"/>
                    </a:lnTo>
                    <a:lnTo>
                      <a:pt x="36" y="57"/>
                    </a:lnTo>
                    <a:lnTo>
                      <a:pt x="36" y="57"/>
                    </a:lnTo>
                    <a:lnTo>
                      <a:pt x="36" y="59"/>
                    </a:lnTo>
                    <a:lnTo>
                      <a:pt x="36" y="59"/>
                    </a:lnTo>
                    <a:lnTo>
                      <a:pt x="36" y="59"/>
                    </a:lnTo>
                    <a:lnTo>
                      <a:pt x="36" y="59"/>
                    </a:lnTo>
                    <a:lnTo>
                      <a:pt x="36" y="62"/>
                    </a:lnTo>
                    <a:lnTo>
                      <a:pt x="36" y="62"/>
                    </a:lnTo>
                    <a:lnTo>
                      <a:pt x="36" y="62"/>
                    </a:lnTo>
                    <a:lnTo>
                      <a:pt x="36" y="62"/>
                    </a:lnTo>
                    <a:lnTo>
                      <a:pt x="36" y="62"/>
                    </a:lnTo>
                    <a:lnTo>
                      <a:pt x="36" y="64"/>
                    </a:lnTo>
                    <a:lnTo>
                      <a:pt x="36" y="64"/>
                    </a:lnTo>
                    <a:lnTo>
                      <a:pt x="38" y="64"/>
                    </a:lnTo>
                    <a:lnTo>
                      <a:pt x="38" y="66"/>
                    </a:lnTo>
                    <a:lnTo>
                      <a:pt x="38" y="66"/>
                    </a:lnTo>
                    <a:lnTo>
                      <a:pt x="38" y="66"/>
                    </a:lnTo>
                    <a:lnTo>
                      <a:pt x="38" y="69"/>
                    </a:lnTo>
                    <a:lnTo>
                      <a:pt x="40" y="69"/>
                    </a:lnTo>
                    <a:lnTo>
                      <a:pt x="40" y="69"/>
                    </a:lnTo>
                    <a:lnTo>
                      <a:pt x="40" y="71"/>
                    </a:lnTo>
                    <a:lnTo>
                      <a:pt x="40" y="71"/>
                    </a:lnTo>
                    <a:lnTo>
                      <a:pt x="40" y="71"/>
                    </a:lnTo>
                    <a:lnTo>
                      <a:pt x="40" y="71"/>
                    </a:lnTo>
                    <a:lnTo>
                      <a:pt x="40" y="71"/>
                    </a:lnTo>
                    <a:lnTo>
                      <a:pt x="40" y="73"/>
                    </a:lnTo>
                    <a:lnTo>
                      <a:pt x="40" y="73"/>
                    </a:lnTo>
                    <a:lnTo>
                      <a:pt x="40" y="76"/>
                    </a:lnTo>
                    <a:lnTo>
                      <a:pt x="43" y="76"/>
                    </a:lnTo>
                    <a:lnTo>
                      <a:pt x="43" y="76"/>
                    </a:lnTo>
                    <a:lnTo>
                      <a:pt x="43" y="78"/>
                    </a:lnTo>
                    <a:lnTo>
                      <a:pt x="43" y="78"/>
                    </a:lnTo>
                    <a:lnTo>
                      <a:pt x="43" y="78"/>
                    </a:lnTo>
                    <a:lnTo>
                      <a:pt x="43" y="80"/>
                    </a:lnTo>
                    <a:lnTo>
                      <a:pt x="43" y="80"/>
                    </a:lnTo>
                    <a:lnTo>
                      <a:pt x="43" y="80"/>
                    </a:lnTo>
                    <a:lnTo>
                      <a:pt x="43" y="80"/>
                    </a:lnTo>
                    <a:lnTo>
                      <a:pt x="43" y="83"/>
                    </a:lnTo>
                    <a:lnTo>
                      <a:pt x="43" y="83"/>
                    </a:lnTo>
                    <a:lnTo>
                      <a:pt x="45" y="83"/>
                    </a:lnTo>
                    <a:lnTo>
                      <a:pt x="45" y="85"/>
                    </a:lnTo>
                    <a:lnTo>
                      <a:pt x="45" y="85"/>
                    </a:lnTo>
                    <a:lnTo>
                      <a:pt x="45" y="88"/>
                    </a:lnTo>
                    <a:lnTo>
                      <a:pt x="45" y="88"/>
                    </a:lnTo>
                    <a:lnTo>
                      <a:pt x="45" y="88"/>
                    </a:lnTo>
                    <a:lnTo>
                      <a:pt x="45" y="90"/>
                    </a:lnTo>
                    <a:lnTo>
                      <a:pt x="45" y="90"/>
                    </a:lnTo>
                    <a:lnTo>
                      <a:pt x="45" y="90"/>
                    </a:lnTo>
                    <a:lnTo>
                      <a:pt x="45" y="92"/>
                    </a:lnTo>
                    <a:lnTo>
                      <a:pt x="47" y="92"/>
                    </a:lnTo>
                    <a:lnTo>
                      <a:pt x="47" y="92"/>
                    </a:lnTo>
                    <a:lnTo>
                      <a:pt x="47" y="95"/>
                    </a:lnTo>
                    <a:lnTo>
                      <a:pt x="47" y="95"/>
                    </a:lnTo>
                    <a:lnTo>
                      <a:pt x="47" y="97"/>
                    </a:lnTo>
                    <a:lnTo>
                      <a:pt x="47" y="97"/>
                    </a:lnTo>
                    <a:lnTo>
                      <a:pt x="47" y="97"/>
                    </a:lnTo>
                    <a:lnTo>
                      <a:pt x="47" y="99"/>
                    </a:lnTo>
                    <a:lnTo>
                      <a:pt x="47" y="99"/>
                    </a:lnTo>
                    <a:lnTo>
                      <a:pt x="47" y="99"/>
                    </a:lnTo>
                    <a:lnTo>
                      <a:pt x="47" y="99"/>
                    </a:lnTo>
                    <a:lnTo>
                      <a:pt x="47" y="102"/>
                    </a:lnTo>
                    <a:lnTo>
                      <a:pt x="47" y="102"/>
                    </a:lnTo>
                    <a:lnTo>
                      <a:pt x="50" y="102"/>
                    </a:lnTo>
                    <a:lnTo>
                      <a:pt x="50" y="104"/>
                    </a:lnTo>
                    <a:lnTo>
                      <a:pt x="50" y="104"/>
                    </a:lnTo>
                    <a:lnTo>
                      <a:pt x="50" y="104"/>
                    </a:lnTo>
                    <a:lnTo>
                      <a:pt x="50" y="107"/>
                    </a:lnTo>
                    <a:lnTo>
                      <a:pt x="50" y="107"/>
                    </a:lnTo>
                    <a:lnTo>
                      <a:pt x="50" y="107"/>
                    </a:lnTo>
                    <a:lnTo>
                      <a:pt x="50" y="109"/>
                    </a:lnTo>
                    <a:lnTo>
                      <a:pt x="52" y="109"/>
                    </a:lnTo>
                    <a:lnTo>
                      <a:pt x="52" y="109"/>
                    </a:lnTo>
                    <a:lnTo>
                      <a:pt x="52" y="109"/>
                    </a:lnTo>
                    <a:lnTo>
                      <a:pt x="52" y="109"/>
                    </a:lnTo>
                    <a:lnTo>
                      <a:pt x="52" y="111"/>
                    </a:lnTo>
                    <a:lnTo>
                      <a:pt x="55" y="111"/>
                    </a:lnTo>
                    <a:lnTo>
                      <a:pt x="55" y="111"/>
                    </a:lnTo>
                    <a:lnTo>
                      <a:pt x="55" y="114"/>
                    </a:lnTo>
                    <a:lnTo>
                      <a:pt x="55" y="114"/>
                    </a:lnTo>
                    <a:lnTo>
                      <a:pt x="55" y="114"/>
                    </a:lnTo>
                    <a:lnTo>
                      <a:pt x="55" y="116"/>
                    </a:lnTo>
                    <a:lnTo>
                      <a:pt x="55" y="116"/>
                    </a:lnTo>
                    <a:lnTo>
                      <a:pt x="55" y="116"/>
                    </a:lnTo>
                    <a:lnTo>
                      <a:pt x="55" y="118"/>
                    </a:lnTo>
                    <a:lnTo>
                      <a:pt x="55" y="118"/>
                    </a:lnTo>
                    <a:lnTo>
                      <a:pt x="57" y="118"/>
                    </a:lnTo>
                    <a:lnTo>
                      <a:pt x="57" y="118"/>
                    </a:lnTo>
                    <a:lnTo>
                      <a:pt x="57" y="121"/>
                    </a:lnTo>
                    <a:lnTo>
                      <a:pt x="57" y="121"/>
                    </a:lnTo>
                    <a:lnTo>
                      <a:pt x="57" y="121"/>
                    </a:lnTo>
                    <a:lnTo>
                      <a:pt x="57" y="123"/>
                    </a:lnTo>
                    <a:lnTo>
                      <a:pt x="57" y="123"/>
                    </a:lnTo>
                    <a:lnTo>
                      <a:pt x="57" y="123"/>
                    </a:lnTo>
                    <a:lnTo>
                      <a:pt x="57" y="126"/>
                    </a:lnTo>
                    <a:lnTo>
                      <a:pt x="57" y="126"/>
                    </a:lnTo>
                    <a:lnTo>
                      <a:pt x="57" y="128"/>
                    </a:lnTo>
                    <a:lnTo>
                      <a:pt x="59" y="128"/>
                    </a:lnTo>
                    <a:lnTo>
                      <a:pt x="59" y="128"/>
                    </a:lnTo>
                    <a:lnTo>
                      <a:pt x="59" y="130"/>
                    </a:lnTo>
                    <a:lnTo>
                      <a:pt x="59" y="130"/>
                    </a:lnTo>
                    <a:lnTo>
                      <a:pt x="59" y="130"/>
                    </a:lnTo>
                    <a:lnTo>
                      <a:pt x="59" y="130"/>
                    </a:lnTo>
                    <a:lnTo>
                      <a:pt x="62" y="130"/>
                    </a:lnTo>
                    <a:lnTo>
                      <a:pt x="62" y="133"/>
                    </a:lnTo>
                    <a:lnTo>
                      <a:pt x="62" y="133"/>
                    </a:lnTo>
                    <a:lnTo>
                      <a:pt x="62" y="133"/>
                    </a:lnTo>
                    <a:lnTo>
                      <a:pt x="62" y="135"/>
                    </a:lnTo>
                    <a:lnTo>
                      <a:pt x="62" y="135"/>
                    </a:lnTo>
                    <a:lnTo>
                      <a:pt x="62" y="135"/>
                    </a:lnTo>
                    <a:lnTo>
                      <a:pt x="62" y="137"/>
                    </a:lnTo>
                    <a:lnTo>
                      <a:pt x="64" y="137"/>
                    </a:lnTo>
                    <a:lnTo>
                      <a:pt x="64" y="137"/>
                    </a:lnTo>
                    <a:lnTo>
                      <a:pt x="64" y="137"/>
                    </a:lnTo>
                    <a:lnTo>
                      <a:pt x="64" y="137"/>
                    </a:lnTo>
                    <a:lnTo>
                      <a:pt x="66" y="137"/>
                    </a:lnTo>
                    <a:lnTo>
                      <a:pt x="66" y="140"/>
                    </a:lnTo>
                    <a:lnTo>
                      <a:pt x="66" y="140"/>
                    </a:lnTo>
                    <a:lnTo>
                      <a:pt x="69" y="140"/>
                    </a:lnTo>
                    <a:lnTo>
                      <a:pt x="69" y="140"/>
                    </a:lnTo>
                    <a:lnTo>
                      <a:pt x="69" y="140"/>
                    </a:lnTo>
                    <a:lnTo>
                      <a:pt x="69" y="142"/>
                    </a:lnTo>
                    <a:lnTo>
                      <a:pt x="69" y="142"/>
                    </a:lnTo>
                    <a:lnTo>
                      <a:pt x="69" y="144"/>
                    </a:lnTo>
                    <a:lnTo>
                      <a:pt x="69" y="144"/>
                    </a:lnTo>
                    <a:lnTo>
                      <a:pt x="69" y="144"/>
                    </a:lnTo>
                    <a:lnTo>
                      <a:pt x="69" y="144"/>
                    </a:lnTo>
                    <a:lnTo>
                      <a:pt x="69" y="147"/>
                    </a:lnTo>
                    <a:lnTo>
                      <a:pt x="69" y="147"/>
                    </a:lnTo>
                    <a:lnTo>
                      <a:pt x="69" y="147"/>
                    </a:lnTo>
                    <a:lnTo>
                      <a:pt x="66" y="147"/>
                    </a:lnTo>
                    <a:lnTo>
                      <a:pt x="66" y="144"/>
                    </a:lnTo>
                    <a:lnTo>
                      <a:pt x="66" y="144"/>
                    </a:lnTo>
                    <a:lnTo>
                      <a:pt x="66" y="144"/>
                    </a:lnTo>
                    <a:lnTo>
                      <a:pt x="66" y="142"/>
                    </a:lnTo>
                    <a:lnTo>
                      <a:pt x="66" y="142"/>
                    </a:lnTo>
                    <a:lnTo>
                      <a:pt x="64" y="142"/>
                    </a:lnTo>
                    <a:lnTo>
                      <a:pt x="64" y="140"/>
                    </a:lnTo>
                    <a:lnTo>
                      <a:pt x="64" y="140"/>
                    </a:lnTo>
                    <a:lnTo>
                      <a:pt x="64" y="140"/>
                    </a:lnTo>
                    <a:lnTo>
                      <a:pt x="64" y="140"/>
                    </a:lnTo>
                    <a:lnTo>
                      <a:pt x="64" y="140"/>
                    </a:lnTo>
                    <a:lnTo>
                      <a:pt x="62" y="140"/>
                    </a:lnTo>
                    <a:lnTo>
                      <a:pt x="62" y="137"/>
                    </a:lnTo>
                    <a:lnTo>
                      <a:pt x="62" y="137"/>
                    </a:lnTo>
                    <a:lnTo>
                      <a:pt x="62" y="137"/>
                    </a:lnTo>
                    <a:lnTo>
                      <a:pt x="62" y="137"/>
                    </a:lnTo>
                    <a:lnTo>
                      <a:pt x="59" y="137"/>
                    </a:lnTo>
                    <a:lnTo>
                      <a:pt x="59" y="135"/>
                    </a:lnTo>
                    <a:lnTo>
                      <a:pt x="59" y="135"/>
                    </a:lnTo>
                    <a:lnTo>
                      <a:pt x="57" y="135"/>
                    </a:lnTo>
                    <a:lnTo>
                      <a:pt x="57" y="135"/>
                    </a:lnTo>
                    <a:lnTo>
                      <a:pt x="57" y="135"/>
                    </a:lnTo>
                    <a:lnTo>
                      <a:pt x="57" y="133"/>
                    </a:lnTo>
                    <a:lnTo>
                      <a:pt x="57" y="133"/>
                    </a:lnTo>
                    <a:lnTo>
                      <a:pt x="57" y="133"/>
                    </a:lnTo>
                    <a:lnTo>
                      <a:pt x="55" y="133"/>
                    </a:lnTo>
                    <a:lnTo>
                      <a:pt x="55" y="130"/>
                    </a:lnTo>
                    <a:lnTo>
                      <a:pt x="55" y="130"/>
                    </a:lnTo>
                    <a:lnTo>
                      <a:pt x="55" y="130"/>
                    </a:lnTo>
                    <a:lnTo>
                      <a:pt x="55" y="130"/>
                    </a:lnTo>
                    <a:lnTo>
                      <a:pt x="52" y="130"/>
                    </a:lnTo>
                    <a:lnTo>
                      <a:pt x="52" y="130"/>
                    </a:lnTo>
                    <a:lnTo>
                      <a:pt x="50" y="130"/>
                    </a:lnTo>
                    <a:lnTo>
                      <a:pt x="50" y="130"/>
                    </a:lnTo>
                    <a:lnTo>
                      <a:pt x="50" y="130"/>
                    </a:lnTo>
                    <a:lnTo>
                      <a:pt x="50" y="130"/>
                    </a:lnTo>
                    <a:lnTo>
                      <a:pt x="47" y="130"/>
                    </a:lnTo>
                    <a:lnTo>
                      <a:pt x="47" y="130"/>
                    </a:lnTo>
                    <a:lnTo>
                      <a:pt x="47" y="130"/>
                    </a:lnTo>
                    <a:lnTo>
                      <a:pt x="45" y="130"/>
                    </a:lnTo>
                    <a:lnTo>
                      <a:pt x="45" y="130"/>
                    </a:lnTo>
                    <a:lnTo>
                      <a:pt x="43" y="130"/>
                    </a:lnTo>
                    <a:lnTo>
                      <a:pt x="43" y="130"/>
                    </a:lnTo>
                    <a:lnTo>
                      <a:pt x="43" y="130"/>
                    </a:lnTo>
                    <a:lnTo>
                      <a:pt x="40" y="130"/>
                    </a:lnTo>
                    <a:lnTo>
                      <a:pt x="40" y="130"/>
                    </a:lnTo>
                    <a:lnTo>
                      <a:pt x="40" y="130"/>
                    </a:lnTo>
                    <a:lnTo>
                      <a:pt x="38" y="130"/>
                    </a:lnTo>
                    <a:lnTo>
                      <a:pt x="38" y="130"/>
                    </a:lnTo>
                    <a:lnTo>
                      <a:pt x="38" y="130"/>
                    </a:lnTo>
                    <a:lnTo>
                      <a:pt x="36" y="130"/>
                    </a:lnTo>
                    <a:lnTo>
                      <a:pt x="36" y="130"/>
                    </a:lnTo>
                    <a:lnTo>
                      <a:pt x="36" y="130"/>
                    </a:lnTo>
                    <a:lnTo>
                      <a:pt x="36" y="130"/>
                    </a:lnTo>
                    <a:lnTo>
                      <a:pt x="33" y="130"/>
                    </a:lnTo>
                    <a:lnTo>
                      <a:pt x="33" y="133"/>
                    </a:lnTo>
                    <a:lnTo>
                      <a:pt x="33" y="133"/>
                    </a:lnTo>
                    <a:lnTo>
                      <a:pt x="33" y="133"/>
                    </a:lnTo>
                    <a:lnTo>
                      <a:pt x="33" y="133"/>
                    </a:lnTo>
                    <a:lnTo>
                      <a:pt x="31" y="133"/>
                    </a:lnTo>
                    <a:lnTo>
                      <a:pt x="31" y="135"/>
                    </a:lnTo>
                    <a:lnTo>
                      <a:pt x="31" y="135"/>
                    </a:lnTo>
                    <a:lnTo>
                      <a:pt x="31" y="135"/>
                    </a:lnTo>
                    <a:lnTo>
                      <a:pt x="31" y="137"/>
                    </a:lnTo>
                    <a:lnTo>
                      <a:pt x="31" y="137"/>
                    </a:lnTo>
                    <a:lnTo>
                      <a:pt x="31" y="137"/>
                    </a:lnTo>
                    <a:lnTo>
                      <a:pt x="31" y="140"/>
                    </a:lnTo>
                    <a:lnTo>
                      <a:pt x="31" y="140"/>
                    </a:lnTo>
                    <a:lnTo>
                      <a:pt x="31" y="140"/>
                    </a:lnTo>
                    <a:lnTo>
                      <a:pt x="31" y="140"/>
                    </a:lnTo>
                    <a:lnTo>
                      <a:pt x="31" y="142"/>
                    </a:lnTo>
                    <a:lnTo>
                      <a:pt x="28" y="142"/>
                    </a:lnTo>
                    <a:lnTo>
                      <a:pt x="28" y="142"/>
                    </a:lnTo>
                    <a:lnTo>
                      <a:pt x="28" y="142"/>
                    </a:lnTo>
                    <a:lnTo>
                      <a:pt x="28" y="144"/>
                    </a:lnTo>
                    <a:lnTo>
                      <a:pt x="28" y="144"/>
                    </a:lnTo>
                    <a:lnTo>
                      <a:pt x="28" y="144"/>
                    </a:lnTo>
                    <a:lnTo>
                      <a:pt x="28" y="147"/>
                    </a:lnTo>
                    <a:lnTo>
                      <a:pt x="28" y="147"/>
                    </a:lnTo>
                    <a:lnTo>
                      <a:pt x="26" y="147"/>
                    </a:lnTo>
                    <a:lnTo>
                      <a:pt x="26" y="149"/>
                    </a:lnTo>
                    <a:lnTo>
                      <a:pt x="26" y="149"/>
                    </a:lnTo>
                    <a:lnTo>
                      <a:pt x="26" y="149"/>
                    </a:lnTo>
                    <a:lnTo>
                      <a:pt x="26" y="149"/>
                    </a:lnTo>
                    <a:lnTo>
                      <a:pt x="26" y="152"/>
                    </a:lnTo>
                    <a:lnTo>
                      <a:pt x="26" y="152"/>
                    </a:lnTo>
                    <a:lnTo>
                      <a:pt x="24" y="152"/>
                    </a:lnTo>
                    <a:lnTo>
                      <a:pt x="24" y="154"/>
                    </a:lnTo>
                    <a:lnTo>
                      <a:pt x="24" y="154"/>
                    </a:lnTo>
                    <a:lnTo>
                      <a:pt x="24" y="154"/>
                    </a:lnTo>
                    <a:lnTo>
                      <a:pt x="24" y="156"/>
                    </a:lnTo>
                    <a:lnTo>
                      <a:pt x="24" y="156"/>
                    </a:lnTo>
                    <a:lnTo>
                      <a:pt x="24" y="156"/>
                    </a:lnTo>
                    <a:lnTo>
                      <a:pt x="24" y="159"/>
                    </a:lnTo>
                    <a:lnTo>
                      <a:pt x="24" y="159"/>
                    </a:lnTo>
                    <a:lnTo>
                      <a:pt x="21" y="159"/>
                    </a:lnTo>
                    <a:lnTo>
                      <a:pt x="21" y="159"/>
                    </a:lnTo>
                    <a:lnTo>
                      <a:pt x="21" y="161"/>
                    </a:lnTo>
                    <a:lnTo>
                      <a:pt x="21" y="161"/>
                    </a:lnTo>
                    <a:lnTo>
                      <a:pt x="21" y="163"/>
                    </a:lnTo>
                    <a:lnTo>
                      <a:pt x="21" y="163"/>
                    </a:lnTo>
                    <a:lnTo>
                      <a:pt x="21" y="163"/>
                    </a:lnTo>
                    <a:lnTo>
                      <a:pt x="21" y="166"/>
                    </a:lnTo>
                    <a:lnTo>
                      <a:pt x="21" y="166"/>
                    </a:lnTo>
                    <a:lnTo>
                      <a:pt x="21" y="166"/>
                    </a:lnTo>
                    <a:lnTo>
                      <a:pt x="21" y="166"/>
                    </a:lnTo>
                    <a:lnTo>
                      <a:pt x="21" y="168"/>
                    </a:lnTo>
                    <a:lnTo>
                      <a:pt x="21" y="168"/>
                    </a:lnTo>
                    <a:lnTo>
                      <a:pt x="21" y="168"/>
                    </a:lnTo>
                    <a:lnTo>
                      <a:pt x="21" y="168"/>
                    </a:lnTo>
                    <a:lnTo>
                      <a:pt x="21" y="171"/>
                    </a:lnTo>
                    <a:lnTo>
                      <a:pt x="24" y="171"/>
                    </a:lnTo>
                    <a:lnTo>
                      <a:pt x="24" y="171"/>
                    </a:lnTo>
                    <a:lnTo>
                      <a:pt x="24" y="171"/>
                    </a:lnTo>
                    <a:lnTo>
                      <a:pt x="24" y="173"/>
                    </a:lnTo>
                    <a:lnTo>
                      <a:pt x="24" y="173"/>
                    </a:lnTo>
                    <a:lnTo>
                      <a:pt x="24" y="173"/>
                    </a:lnTo>
                    <a:lnTo>
                      <a:pt x="24" y="175"/>
                    </a:lnTo>
                    <a:lnTo>
                      <a:pt x="26" y="175"/>
                    </a:lnTo>
                    <a:lnTo>
                      <a:pt x="26" y="175"/>
                    </a:lnTo>
                    <a:lnTo>
                      <a:pt x="26" y="175"/>
                    </a:lnTo>
                    <a:lnTo>
                      <a:pt x="28" y="175"/>
                    </a:lnTo>
                    <a:lnTo>
                      <a:pt x="28" y="178"/>
                    </a:lnTo>
                    <a:lnTo>
                      <a:pt x="28" y="178"/>
                    </a:lnTo>
                    <a:lnTo>
                      <a:pt x="28" y="178"/>
                    </a:lnTo>
                    <a:lnTo>
                      <a:pt x="28" y="178"/>
                    </a:lnTo>
                    <a:lnTo>
                      <a:pt x="31" y="178"/>
                    </a:lnTo>
                    <a:lnTo>
                      <a:pt x="31" y="178"/>
                    </a:lnTo>
                    <a:lnTo>
                      <a:pt x="31" y="178"/>
                    </a:lnTo>
                    <a:lnTo>
                      <a:pt x="31" y="180"/>
                    </a:lnTo>
                    <a:lnTo>
                      <a:pt x="33" y="180"/>
                    </a:lnTo>
                    <a:lnTo>
                      <a:pt x="33" y="180"/>
                    </a:lnTo>
                    <a:lnTo>
                      <a:pt x="33" y="182"/>
                    </a:lnTo>
                    <a:lnTo>
                      <a:pt x="33" y="182"/>
                    </a:lnTo>
                    <a:lnTo>
                      <a:pt x="33" y="182"/>
                    </a:lnTo>
                    <a:lnTo>
                      <a:pt x="33" y="185"/>
                    </a:lnTo>
                    <a:lnTo>
                      <a:pt x="33" y="185"/>
                    </a:lnTo>
                    <a:lnTo>
                      <a:pt x="33" y="187"/>
                    </a:lnTo>
                    <a:lnTo>
                      <a:pt x="33" y="187"/>
                    </a:lnTo>
                    <a:lnTo>
                      <a:pt x="33" y="187"/>
                    </a:lnTo>
                    <a:lnTo>
                      <a:pt x="33" y="189"/>
                    </a:lnTo>
                    <a:lnTo>
                      <a:pt x="33" y="189"/>
                    </a:lnTo>
                    <a:lnTo>
                      <a:pt x="36" y="189"/>
                    </a:lnTo>
                    <a:lnTo>
                      <a:pt x="36" y="189"/>
                    </a:lnTo>
                    <a:lnTo>
                      <a:pt x="36" y="189"/>
                    </a:lnTo>
                    <a:lnTo>
                      <a:pt x="36" y="189"/>
                    </a:lnTo>
                    <a:lnTo>
                      <a:pt x="36" y="192"/>
                    </a:lnTo>
                    <a:lnTo>
                      <a:pt x="38" y="192"/>
                    </a:lnTo>
                    <a:lnTo>
                      <a:pt x="38" y="192"/>
                    </a:lnTo>
                    <a:lnTo>
                      <a:pt x="40" y="192"/>
                    </a:lnTo>
                    <a:lnTo>
                      <a:pt x="40" y="192"/>
                    </a:lnTo>
                    <a:lnTo>
                      <a:pt x="40" y="189"/>
                    </a:lnTo>
                    <a:lnTo>
                      <a:pt x="40" y="189"/>
                    </a:lnTo>
                    <a:lnTo>
                      <a:pt x="43" y="189"/>
                    </a:lnTo>
                    <a:lnTo>
                      <a:pt x="43" y="192"/>
                    </a:lnTo>
                    <a:lnTo>
                      <a:pt x="43" y="192"/>
                    </a:lnTo>
                    <a:lnTo>
                      <a:pt x="43" y="194"/>
                    </a:lnTo>
                    <a:lnTo>
                      <a:pt x="43" y="194"/>
                    </a:lnTo>
                    <a:lnTo>
                      <a:pt x="43" y="194"/>
                    </a:lnTo>
                    <a:lnTo>
                      <a:pt x="43" y="197"/>
                    </a:lnTo>
                    <a:lnTo>
                      <a:pt x="43" y="197"/>
                    </a:lnTo>
                    <a:lnTo>
                      <a:pt x="43" y="199"/>
                    </a:lnTo>
                    <a:lnTo>
                      <a:pt x="43" y="199"/>
                    </a:lnTo>
                    <a:lnTo>
                      <a:pt x="43" y="199"/>
                    </a:lnTo>
                    <a:lnTo>
                      <a:pt x="43" y="199"/>
                    </a:lnTo>
                    <a:lnTo>
                      <a:pt x="43" y="201"/>
                    </a:lnTo>
                    <a:lnTo>
                      <a:pt x="43" y="201"/>
                    </a:lnTo>
                    <a:lnTo>
                      <a:pt x="45" y="201"/>
                    </a:lnTo>
                    <a:lnTo>
                      <a:pt x="45" y="204"/>
                    </a:lnTo>
                    <a:lnTo>
                      <a:pt x="45" y="204"/>
                    </a:lnTo>
                    <a:lnTo>
                      <a:pt x="43" y="204"/>
                    </a:lnTo>
                    <a:lnTo>
                      <a:pt x="43" y="206"/>
                    </a:lnTo>
                    <a:lnTo>
                      <a:pt x="43" y="206"/>
                    </a:lnTo>
                    <a:lnTo>
                      <a:pt x="43" y="206"/>
                    </a:lnTo>
                    <a:lnTo>
                      <a:pt x="43" y="208"/>
                    </a:lnTo>
                    <a:lnTo>
                      <a:pt x="43" y="208"/>
                    </a:lnTo>
                    <a:lnTo>
                      <a:pt x="43" y="208"/>
                    </a:lnTo>
                    <a:lnTo>
                      <a:pt x="43" y="208"/>
                    </a:lnTo>
                    <a:lnTo>
                      <a:pt x="43" y="211"/>
                    </a:lnTo>
                    <a:lnTo>
                      <a:pt x="40" y="211"/>
                    </a:lnTo>
                    <a:lnTo>
                      <a:pt x="40" y="211"/>
                    </a:lnTo>
                    <a:lnTo>
                      <a:pt x="40" y="213"/>
                    </a:lnTo>
                    <a:lnTo>
                      <a:pt x="40" y="213"/>
                    </a:lnTo>
                    <a:lnTo>
                      <a:pt x="40" y="213"/>
                    </a:lnTo>
                    <a:lnTo>
                      <a:pt x="40" y="211"/>
                    </a:lnTo>
                    <a:lnTo>
                      <a:pt x="40" y="211"/>
                    </a:lnTo>
                    <a:lnTo>
                      <a:pt x="40" y="208"/>
                    </a:lnTo>
                    <a:lnTo>
                      <a:pt x="40" y="208"/>
                    </a:lnTo>
                    <a:lnTo>
                      <a:pt x="40" y="208"/>
                    </a:lnTo>
                    <a:lnTo>
                      <a:pt x="40" y="206"/>
                    </a:lnTo>
                    <a:lnTo>
                      <a:pt x="40" y="206"/>
                    </a:lnTo>
                    <a:lnTo>
                      <a:pt x="38" y="206"/>
                    </a:lnTo>
                    <a:lnTo>
                      <a:pt x="38" y="204"/>
                    </a:lnTo>
                    <a:lnTo>
                      <a:pt x="38" y="204"/>
                    </a:lnTo>
                    <a:lnTo>
                      <a:pt x="38" y="204"/>
                    </a:lnTo>
                    <a:lnTo>
                      <a:pt x="38" y="201"/>
                    </a:lnTo>
                    <a:lnTo>
                      <a:pt x="38" y="201"/>
                    </a:lnTo>
                    <a:lnTo>
                      <a:pt x="38" y="199"/>
                    </a:lnTo>
                    <a:lnTo>
                      <a:pt x="36" y="199"/>
                    </a:lnTo>
                    <a:lnTo>
                      <a:pt x="36" y="199"/>
                    </a:lnTo>
                    <a:lnTo>
                      <a:pt x="36" y="199"/>
                    </a:lnTo>
                    <a:lnTo>
                      <a:pt x="36" y="199"/>
                    </a:lnTo>
                    <a:lnTo>
                      <a:pt x="36" y="199"/>
                    </a:lnTo>
                    <a:lnTo>
                      <a:pt x="33" y="199"/>
                    </a:lnTo>
                    <a:lnTo>
                      <a:pt x="33" y="199"/>
                    </a:lnTo>
                    <a:lnTo>
                      <a:pt x="33" y="199"/>
                    </a:lnTo>
                    <a:lnTo>
                      <a:pt x="31" y="199"/>
                    </a:lnTo>
                    <a:lnTo>
                      <a:pt x="31" y="199"/>
                    </a:lnTo>
                    <a:lnTo>
                      <a:pt x="28" y="199"/>
                    </a:lnTo>
                    <a:lnTo>
                      <a:pt x="28" y="199"/>
                    </a:lnTo>
                    <a:lnTo>
                      <a:pt x="28" y="199"/>
                    </a:lnTo>
                    <a:lnTo>
                      <a:pt x="26" y="199"/>
                    </a:lnTo>
                    <a:lnTo>
                      <a:pt x="26" y="199"/>
                    </a:lnTo>
                    <a:lnTo>
                      <a:pt x="26" y="197"/>
                    </a:lnTo>
                    <a:lnTo>
                      <a:pt x="24" y="197"/>
                    </a:lnTo>
                    <a:lnTo>
                      <a:pt x="24" y="197"/>
                    </a:lnTo>
                    <a:lnTo>
                      <a:pt x="24" y="194"/>
                    </a:lnTo>
                    <a:lnTo>
                      <a:pt x="24" y="194"/>
                    </a:lnTo>
                    <a:lnTo>
                      <a:pt x="24" y="194"/>
                    </a:lnTo>
                    <a:lnTo>
                      <a:pt x="21" y="194"/>
                    </a:lnTo>
                    <a:lnTo>
                      <a:pt x="21" y="197"/>
                    </a:lnTo>
                    <a:lnTo>
                      <a:pt x="21" y="197"/>
                    </a:lnTo>
                    <a:lnTo>
                      <a:pt x="21" y="197"/>
                    </a:lnTo>
                    <a:lnTo>
                      <a:pt x="21" y="197"/>
                    </a:lnTo>
                    <a:lnTo>
                      <a:pt x="19" y="197"/>
                    </a:lnTo>
                    <a:lnTo>
                      <a:pt x="19" y="199"/>
                    </a:lnTo>
                    <a:lnTo>
                      <a:pt x="19" y="199"/>
                    </a:lnTo>
                    <a:lnTo>
                      <a:pt x="19" y="199"/>
                    </a:lnTo>
                    <a:lnTo>
                      <a:pt x="19" y="199"/>
                    </a:lnTo>
                    <a:lnTo>
                      <a:pt x="19" y="201"/>
                    </a:lnTo>
                    <a:lnTo>
                      <a:pt x="17" y="201"/>
                    </a:lnTo>
                    <a:lnTo>
                      <a:pt x="17" y="201"/>
                    </a:lnTo>
                    <a:lnTo>
                      <a:pt x="17" y="201"/>
                    </a:lnTo>
                    <a:lnTo>
                      <a:pt x="17" y="204"/>
                    </a:lnTo>
                    <a:lnTo>
                      <a:pt x="17" y="204"/>
                    </a:lnTo>
                    <a:lnTo>
                      <a:pt x="17" y="204"/>
                    </a:lnTo>
                    <a:lnTo>
                      <a:pt x="17" y="206"/>
                    </a:lnTo>
                    <a:lnTo>
                      <a:pt x="17" y="206"/>
                    </a:lnTo>
                    <a:lnTo>
                      <a:pt x="17" y="208"/>
                    </a:lnTo>
                    <a:lnTo>
                      <a:pt x="17" y="208"/>
                    </a:lnTo>
                    <a:lnTo>
                      <a:pt x="14" y="208"/>
                    </a:lnTo>
                    <a:lnTo>
                      <a:pt x="14" y="208"/>
                    </a:lnTo>
                    <a:lnTo>
                      <a:pt x="14" y="211"/>
                    </a:lnTo>
                    <a:lnTo>
                      <a:pt x="14" y="211"/>
                    </a:lnTo>
                    <a:lnTo>
                      <a:pt x="14" y="211"/>
                    </a:lnTo>
                    <a:lnTo>
                      <a:pt x="14" y="213"/>
                    </a:lnTo>
                    <a:lnTo>
                      <a:pt x="14" y="213"/>
                    </a:lnTo>
                    <a:lnTo>
                      <a:pt x="12" y="213"/>
                    </a:lnTo>
                    <a:lnTo>
                      <a:pt x="12" y="213"/>
                    </a:lnTo>
                    <a:lnTo>
                      <a:pt x="12" y="216"/>
                    </a:lnTo>
                    <a:lnTo>
                      <a:pt x="12" y="216"/>
                    </a:lnTo>
                    <a:lnTo>
                      <a:pt x="12" y="216"/>
                    </a:lnTo>
                    <a:lnTo>
                      <a:pt x="10" y="216"/>
                    </a:lnTo>
                    <a:lnTo>
                      <a:pt x="10" y="216"/>
                    </a:lnTo>
                    <a:lnTo>
                      <a:pt x="10" y="216"/>
                    </a:lnTo>
                    <a:lnTo>
                      <a:pt x="10" y="213"/>
                    </a:lnTo>
                    <a:lnTo>
                      <a:pt x="10" y="213"/>
                    </a:lnTo>
                    <a:lnTo>
                      <a:pt x="10" y="213"/>
                    </a:lnTo>
                    <a:lnTo>
                      <a:pt x="7" y="213"/>
                    </a:lnTo>
                    <a:lnTo>
                      <a:pt x="7" y="211"/>
                    </a:lnTo>
                    <a:lnTo>
                      <a:pt x="7" y="211"/>
                    </a:lnTo>
                    <a:lnTo>
                      <a:pt x="7" y="208"/>
                    </a:lnTo>
                    <a:lnTo>
                      <a:pt x="7" y="208"/>
                    </a:lnTo>
                    <a:lnTo>
                      <a:pt x="7" y="208"/>
                    </a:lnTo>
                    <a:lnTo>
                      <a:pt x="7" y="208"/>
                    </a:lnTo>
                    <a:lnTo>
                      <a:pt x="7" y="206"/>
                    </a:lnTo>
                    <a:lnTo>
                      <a:pt x="7" y="206"/>
                    </a:lnTo>
                    <a:lnTo>
                      <a:pt x="7" y="204"/>
                    </a:lnTo>
                    <a:lnTo>
                      <a:pt x="7" y="204"/>
                    </a:lnTo>
                    <a:lnTo>
                      <a:pt x="7" y="204"/>
                    </a:lnTo>
                    <a:lnTo>
                      <a:pt x="7" y="201"/>
                    </a:lnTo>
                    <a:lnTo>
                      <a:pt x="5" y="201"/>
                    </a:lnTo>
                    <a:lnTo>
                      <a:pt x="5" y="201"/>
                    </a:lnTo>
                    <a:lnTo>
                      <a:pt x="5" y="199"/>
                    </a:lnTo>
                    <a:lnTo>
                      <a:pt x="5" y="199"/>
                    </a:lnTo>
                    <a:lnTo>
                      <a:pt x="5" y="199"/>
                    </a:lnTo>
                    <a:lnTo>
                      <a:pt x="5" y="197"/>
                    </a:lnTo>
                    <a:lnTo>
                      <a:pt x="7" y="197"/>
                    </a:lnTo>
                    <a:lnTo>
                      <a:pt x="7" y="197"/>
                    </a:lnTo>
                    <a:lnTo>
                      <a:pt x="7" y="194"/>
                    </a:lnTo>
                    <a:lnTo>
                      <a:pt x="7" y="194"/>
                    </a:lnTo>
                    <a:lnTo>
                      <a:pt x="7" y="194"/>
                    </a:lnTo>
                    <a:lnTo>
                      <a:pt x="7" y="192"/>
                    </a:lnTo>
                    <a:lnTo>
                      <a:pt x="7" y="192"/>
                    </a:lnTo>
                    <a:lnTo>
                      <a:pt x="7" y="192"/>
                    </a:lnTo>
                    <a:lnTo>
                      <a:pt x="7" y="189"/>
                    </a:lnTo>
                    <a:lnTo>
                      <a:pt x="10" y="189"/>
                    </a:lnTo>
                    <a:lnTo>
                      <a:pt x="10" y="189"/>
                    </a:lnTo>
                    <a:lnTo>
                      <a:pt x="10" y="189"/>
                    </a:lnTo>
                    <a:lnTo>
                      <a:pt x="10" y="189"/>
                    </a:lnTo>
                    <a:lnTo>
                      <a:pt x="10" y="187"/>
                    </a:lnTo>
                    <a:lnTo>
                      <a:pt x="10" y="187"/>
                    </a:lnTo>
                    <a:lnTo>
                      <a:pt x="10" y="185"/>
                    </a:lnTo>
                    <a:lnTo>
                      <a:pt x="10" y="185"/>
                    </a:lnTo>
                    <a:lnTo>
                      <a:pt x="10" y="185"/>
                    </a:lnTo>
                    <a:lnTo>
                      <a:pt x="10" y="182"/>
                    </a:lnTo>
                    <a:lnTo>
                      <a:pt x="10" y="182"/>
                    </a:lnTo>
                    <a:lnTo>
                      <a:pt x="10" y="182"/>
                    </a:lnTo>
                    <a:lnTo>
                      <a:pt x="10" y="180"/>
                    </a:lnTo>
                    <a:lnTo>
                      <a:pt x="10" y="180"/>
                    </a:lnTo>
                    <a:lnTo>
                      <a:pt x="10" y="180"/>
                    </a:lnTo>
                    <a:lnTo>
                      <a:pt x="10" y="178"/>
                    </a:lnTo>
                    <a:lnTo>
                      <a:pt x="10" y="178"/>
                    </a:lnTo>
                    <a:lnTo>
                      <a:pt x="10" y="178"/>
                    </a:lnTo>
                    <a:lnTo>
                      <a:pt x="10" y="175"/>
                    </a:lnTo>
                    <a:lnTo>
                      <a:pt x="10" y="175"/>
                    </a:lnTo>
                    <a:lnTo>
                      <a:pt x="10" y="173"/>
                    </a:lnTo>
                    <a:lnTo>
                      <a:pt x="10" y="173"/>
                    </a:lnTo>
                    <a:lnTo>
                      <a:pt x="10" y="171"/>
                    </a:lnTo>
                    <a:lnTo>
                      <a:pt x="10" y="171"/>
                    </a:lnTo>
                    <a:lnTo>
                      <a:pt x="10" y="171"/>
                    </a:lnTo>
                    <a:lnTo>
                      <a:pt x="10" y="168"/>
                    </a:lnTo>
                    <a:lnTo>
                      <a:pt x="10" y="168"/>
                    </a:lnTo>
                    <a:lnTo>
                      <a:pt x="10" y="168"/>
                    </a:lnTo>
                    <a:lnTo>
                      <a:pt x="10" y="168"/>
                    </a:lnTo>
                    <a:lnTo>
                      <a:pt x="10" y="166"/>
                    </a:lnTo>
                    <a:lnTo>
                      <a:pt x="12" y="166"/>
                    </a:lnTo>
                    <a:lnTo>
                      <a:pt x="12" y="166"/>
                    </a:lnTo>
                    <a:lnTo>
                      <a:pt x="12" y="163"/>
                    </a:lnTo>
                    <a:lnTo>
                      <a:pt x="12" y="163"/>
                    </a:lnTo>
                    <a:lnTo>
                      <a:pt x="12" y="163"/>
                    </a:lnTo>
                    <a:lnTo>
                      <a:pt x="14" y="163"/>
                    </a:lnTo>
                    <a:lnTo>
                      <a:pt x="14" y="161"/>
                    </a:lnTo>
                    <a:lnTo>
                      <a:pt x="14" y="161"/>
                    </a:lnTo>
                    <a:lnTo>
                      <a:pt x="14" y="159"/>
                    </a:lnTo>
                    <a:lnTo>
                      <a:pt x="14" y="159"/>
                    </a:lnTo>
                    <a:lnTo>
                      <a:pt x="14" y="159"/>
                    </a:lnTo>
                    <a:lnTo>
                      <a:pt x="12" y="159"/>
                    </a:lnTo>
                    <a:lnTo>
                      <a:pt x="12" y="156"/>
                    </a:lnTo>
                    <a:lnTo>
                      <a:pt x="12" y="156"/>
                    </a:lnTo>
                    <a:lnTo>
                      <a:pt x="12" y="154"/>
                    </a:lnTo>
                    <a:lnTo>
                      <a:pt x="12" y="154"/>
                    </a:lnTo>
                    <a:lnTo>
                      <a:pt x="12" y="154"/>
                    </a:lnTo>
                    <a:lnTo>
                      <a:pt x="12" y="152"/>
                    </a:lnTo>
                    <a:lnTo>
                      <a:pt x="10" y="152"/>
                    </a:lnTo>
                    <a:lnTo>
                      <a:pt x="10" y="152"/>
                    </a:lnTo>
                    <a:lnTo>
                      <a:pt x="10" y="149"/>
                    </a:lnTo>
                    <a:lnTo>
                      <a:pt x="10" y="149"/>
                    </a:lnTo>
                    <a:lnTo>
                      <a:pt x="10" y="149"/>
                    </a:lnTo>
                    <a:lnTo>
                      <a:pt x="10" y="149"/>
                    </a:lnTo>
                    <a:lnTo>
                      <a:pt x="10" y="149"/>
                    </a:lnTo>
                    <a:lnTo>
                      <a:pt x="7" y="149"/>
                    </a:lnTo>
                    <a:lnTo>
                      <a:pt x="7" y="147"/>
                    </a:lnTo>
                    <a:lnTo>
                      <a:pt x="7" y="147"/>
                    </a:lnTo>
                    <a:lnTo>
                      <a:pt x="7" y="147"/>
                    </a:lnTo>
                    <a:lnTo>
                      <a:pt x="7" y="144"/>
                    </a:lnTo>
                    <a:lnTo>
                      <a:pt x="7" y="144"/>
                    </a:lnTo>
                    <a:lnTo>
                      <a:pt x="7" y="144"/>
                    </a:lnTo>
                    <a:lnTo>
                      <a:pt x="7" y="142"/>
                    </a:lnTo>
                    <a:lnTo>
                      <a:pt x="7" y="142"/>
                    </a:lnTo>
                    <a:lnTo>
                      <a:pt x="7" y="140"/>
                    </a:lnTo>
                    <a:lnTo>
                      <a:pt x="7" y="140"/>
                    </a:lnTo>
                    <a:lnTo>
                      <a:pt x="7" y="140"/>
                    </a:lnTo>
                    <a:lnTo>
                      <a:pt x="7" y="140"/>
                    </a:lnTo>
                    <a:lnTo>
                      <a:pt x="10" y="140"/>
                    </a:lnTo>
                    <a:lnTo>
                      <a:pt x="10" y="140"/>
                    </a:lnTo>
                    <a:lnTo>
                      <a:pt x="10" y="137"/>
                    </a:lnTo>
                    <a:lnTo>
                      <a:pt x="10" y="137"/>
                    </a:lnTo>
                    <a:lnTo>
                      <a:pt x="10" y="137"/>
                    </a:lnTo>
                    <a:lnTo>
                      <a:pt x="10" y="135"/>
                    </a:lnTo>
                    <a:lnTo>
                      <a:pt x="10" y="135"/>
                    </a:lnTo>
                    <a:lnTo>
                      <a:pt x="10" y="133"/>
                    </a:lnTo>
                    <a:lnTo>
                      <a:pt x="10" y="133"/>
                    </a:lnTo>
                    <a:lnTo>
                      <a:pt x="10" y="133"/>
                    </a:lnTo>
                    <a:lnTo>
                      <a:pt x="10" y="130"/>
                    </a:lnTo>
                    <a:lnTo>
                      <a:pt x="10" y="130"/>
                    </a:lnTo>
                    <a:lnTo>
                      <a:pt x="10" y="130"/>
                    </a:lnTo>
                    <a:lnTo>
                      <a:pt x="10" y="128"/>
                    </a:lnTo>
                    <a:lnTo>
                      <a:pt x="10" y="128"/>
                    </a:lnTo>
                    <a:lnTo>
                      <a:pt x="10" y="126"/>
                    </a:lnTo>
                    <a:lnTo>
                      <a:pt x="12" y="126"/>
                    </a:lnTo>
                    <a:lnTo>
                      <a:pt x="12" y="126"/>
                    </a:lnTo>
                    <a:lnTo>
                      <a:pt x="12" y="126"/>
                    </a:lnTo>
                    <a:lnTo>
                      <a:pt x="12" y="123"/>
                    </a:lnTo>
                    <a:lnTo>
                      <a:pt x="12" y="123"/>
                    </a:lnTo>
                    <a:lnTo>
                      <a:pt x="12" y="121"/>
                    </a:lnTo>
                    <a:lnTo>
                      <a:pt x="12" y="121"/>
                    </a:lnTo>
                    <a:lnTo>
                      <a:pt x="12" y="118"/>
                    </a:lnTo>
                    <a:lnTo>
                      <a:pt x="12" y="118"/>
                    </a:lnTo>
                    <a:lnTo>
                      <a:pt x="12" y="118"/>
                    </a:lnTo>
                    <a:lnTo>
                      <a:pt x="12" y="116"/>
                    </a:lnTo>
                    <a:lnTo>
                      <a:pt x="12" y="116"/>
                    </a:lnTo>
                    <a:lnTo>
                      <a:pt x="12" y="114"/>
                    </a:lnTo>
                    <a:lnTo>
                      <a:pt x="12" y="114"/>
                    </a:lnTo>
                    <a:lnTo>
                      <a:pt x="12" y="111"/>
                    </a:lnTo>
                    <a:lnTo>
                      <a:pt x="12" y="111"/>
                    </a:lnTo>
                    <a:lnTo>
                      <a:pt x="12" y="109"/>
                    </a:lnTo>
                    <a:lnTo>
                      <a:pt x="12" y="109"/>
                    </a:lnTo>
                    <a:lnTo>
                      <a:pt x="14" y="109"/>
                    </a:lnTo>
                    <a:lnTo>
                      <a:pt x="14" y="109"/>
                    </a:lnTo>
                    <a:lnTo>
                      <a:pt x="12" y="109"/>
                    </a:lnTo>
                    <a:lnTo>
                      <a:pt x="12" y="107"/>
                    </a:lnTo>
                    <a:lnTo>
                      <a:pt x="12" y="107"/>
                    </a:lnTo>
                    <a:lnTo>
                      <a:pt x="12" y="104"/>
                    </a:lnTo>
                    <a:lnTo>
                      <a:pt x="12" y="104"/>
                    </a:lnTo>
                    <a:lnTo>
                      <a:pt x="12" y="104"/>
                    </a:lnTo>
                    <a:lnTo>
                      <a:pt x="12" y="102"/>
                    </a:lnTo>
                    <a:lnTo>
                      <a:pt x="12" y="102"/>
                    </a:lnTo>
                    <a:lnTo>
                      <a:pt x="12" y="102"/>
                    </a:lnTo>
                    <a:lnTo>
                      <a:pt x="12" y="102"/>
                    </a:lnTo>
                    <a:lnTo>
                      <a:pt x="12" y="99"/>
                    </a:lnTo>
                    <a:lnTo>
                      <a:pt x="10" y="99"/>
                    </a:lnTo>
                    <a:lnTo>
                      <a:pt x="10" y="99"/>
                    </a:lnTo>
                    <a:lnTo>
                      <a:pt x="10" y="99"/>
                    </a:lnTo>
                    <a:lnTo>
                      <a:pt x="10" y="97"/>
                    </a:lnTo>
                    <a:lnTo>
                      <a:pt x="10" y="97"/>
                    </a:lnTo>
                    <a:lnTo>
                      <a:pt x="10" y="97"/>
                    </a:lnTo>
                    <a:lnTo>
                      <a:pt x="10" y="97"/>
                    </a:lnTo>
                    <a:lnTo>
                      <a:pt x="10" y="95"/>
                    </a:lnTo>
                    <a:lnTo>
                      <a:pt x="10" y="95"/>
                    </a:lnTo>
                    <a:lnTo>
                      <a:pt x="10" y="92"/>
                    </a:lnTo>
                    <a:lnTo>
                      <a:pt x="10" y="92"/>
                    </a:lnTo>
                    <a:lnTo>
                      <a:pt x="12" y="92"/>
                    </a:lnTo>
                    <a:lnTo>
                      <a:pt x="12" y="90"/>
                    </a:lnTo>
                    <a:lnTo>
                      <a:pt x="12" y="90"/>
                    </a:lnTo>
                    <a:lnTo>
                      <a:pt x="12" y="90"/>
                    </a:lnTo>
                    <a:lnTo>
                      <a:pt x="12" y="88"/>
                    </a:lnTo>
                    <a:lnTo>
                      <a:pt x="12" y="88"/>
                    </a:lnTo>
                    <a:lnTo>
                      <a:pt x="12" y="88"/>
                    </a:lnTo>
                    <a:lnTo>
                      <a:pt x="14" y="88"/>
                    </a:lnTo>
                    <a:lnTo>
                      <a:pt x="14" y="85"/>
                    </a:lnTo>
                    <a:lnTo>
                      <a:pt x="14" y="85"/>
                    </a:lnTo>
                    <a:lnTo>
                      <a:pt x="14" y="85"/>
                    </a:lnTo>
                    <a:lnTo>
                      <a:pt x="14" y="83"/>
                    </a:lnTo>
                    <a:lnTo>
                      <a:pt x="14" y="83"/>
                    </a:lnTo>
                    <a:lnTo>
                      <a:pt x="14" y="80"/>
                    </a:lnTo>
                    <a:lnTo>
                      <a:pt x="14" y="80"/>
                    </a:lnTo>
                    <a:lnTo>
                      <a:pt x="14" y="80"/>
                    </a:lnTo>
                    <a:lnTo>
                      <a:pt x="14" y="80"/>
                    </a:lnTo>
                    <a:lnTo>
                      <a:pt x="12" y="80"/>
                    </a:lnTo>
                    <a:lnTo>
                      <a:pt x="12" y="78"/>
                    </a:lnTo>
                    <a:lnTo>
                      <a:pt x="12" y="78"/>
                    </a:lnTo>
                    <a:lnTo>
                      <a:pt x="12" y="78"/>
                    </a:lnTo>
                    <a:lnTo>
                      <a:pt x="12" y="76"/>
                    </a:lnTo>
                    <a:lnTo>
                      <a:pt x="10" y="76"/>
                    </a:lnTo>
                    <a:lnTo>
                      <a:pt x="10" y="76"/>
                    </a:lnTo>
                    <a:lnTo>
                      <a:pt x="10" y="73"/>
                    </a:lnTo>
                    <a:lnTo>
                      <a:pt x="10" y="73"/>
                    </a:lnTo>
                    <a:lnTo>
                      <a:pt x="10" y="73"/>
                    </a:lnTo>
                    <a:lnTo>
                      <a:pt x="10" y="73"/>
                    </a:lnTo>
                    <a:lnTo>
                      <a:pt x="10" y="71"/>
                    </a:lnTo>
                    <a:lnTo>
                      <a:pt x="7" y="71"/>
                    </a:lnTo>
                    <a:lnTo>
                      <a:pt x="7" y="71"/>
                    </a:lnTo>
                    <a:lnTo>
                      <a:pt x="7" y="71"/>
                    </a:lnTo>
                    <a:lnTo>
                      <a:pt x="7" y="71"/>
                    </a:lnTo>
                    <a:lnTo>
                      <a:pt x="7" y="71"/>
                    </a:lnTo>
                    <a:lnTo>
                      <a:pt x="5" y="71"/>
                    </a:lnTo>
                    <a:lnTo>
                      <a:pt x="5" y="69"/>
                    </a:lnTo>
                    <a:lnTo>
                      <a:pt x="5" y="69"/>
                    </a:lnTo>
                    <a:lnTo>
                      <a:pt x="2" y="69"/>
                    </a:lnTo>
                    <a:lnTo>
                      <a:pt x="2" y="69"/>
                    </a:lnTo>
                    <a:lnTo>
                      <a:pt x="2" y="69"/>
                    </a:lnTo>
                    <a:lnTo>
                      <a:pt x="2" y="66"/>
                    </a:lnTo>
                    <a:lnTo>
                      <a:pt x="2" y="66"/>
                    </a:lnTo>
                    <a:lnTo>
                      <a:pt x="5" y="66"/>
                    </a:lnTo>
                    <a:lnTo>
                      <a:pt x="5" y="66"/>
                    </a:lnTo>
                    <a:lnTo>
                      <a:pt x="5" y="66"/>
                    </a:lnTo>
                    <a:lnTo>
                      <a:pt x="5" y="66"/>
                    </a:lnTo>
                    <a:lnTo>
                      <a:pt x="5" y="64"/>
                    </a:lnTo>
                    <a:lnTo>
                      <a:pt x="2" y="64"/>
                    </a:lnTo>
                    <a:lnTo>
                      <a:pt x="2" y="64"/>
                    </a:lnTo>
                    <a:lnTo>
                      <a:pt x="2" y="64"/>
                    </a:lnTo>
                    <a:lnTo>
                      <a:pt x="2" y="64"/>
                    </a:lnTo>
                    <a:lnTo>
                      <a:pt x="2" y="62"/>
                    </a:lnTo>
                    <a:lnTo>
                      <a:pt x="2" y="62"/>
                    </a:lnTo>
                    <a:lnTo>
                      <a:pt x="2" y="59"/>
                    </a:lnTo>
                    <a:lnTo>
                      <a:pt x="2" y="59"/>
                    </a:lnTo>
                    <a:lnTo>
                      <a:pt x="2" y="59"/>
                    </a:lnTo>
                    <a:lnTo>
                      <a:pt x="2" y="57"/>
                    </a:lnTo>
                    <a:lnTo>
                      <a:pt x="2" y="57"/>
                    </a:lnTo>
                    <a:lnTo>
                      <a:pt x="2" y="57"/>
                    </a:lnTo>
                    <a:lnTo>
                      <a:pt x="2" y="57"/>
                    </a:lnTo>
                    <a:lnTo>
                      <a:pt x="2" y="54"/>
                    </a:lnTo>
                    <a:lnTo>
                      <a:pt x="2" y="54"/>
                    </a:lnTo>
                    <a:lnTo>
                      <a:pt x="2" y="52"/>
                    </a:lnTo>
                    <a:lnTo>
                      <a:pt x="0" y="52"/>
                    </a:lnTo>
                    <a:lnTo>
                      <a:pt x="0" y="52"/>
                    </a:lnTo>
                    <a:lnTo>
                      <a:pt x="2" y="52"/>
                    </a:lnTo>
                    <a:lnTo>
                      <a:pt x="2" y="50"/>
                    </a:lnTo>
                    <a:lnTo>
                      <a:pt x="2" y="50"/>
                    </a:lnTo>
                    <a:lnTo>
                      <a:pt x="2" y="50"/>
                    </a:lnTo>
                    <a:lnTo>
                      <a:pt x="2" y="50"/>
                    </a:lnTo>
                    <a:lnTo>
                      <a:pt x="2" y="50"/>
                    </a:lnTo>
                    <a:lnTo>
                      <a:pt x="5" y="50"/>
                    </a:lnTo>
                    <a:lnTo>
                      <a:pt x="5" y="47"/>
                    </a:lnTo>
                    <a:lnTo>
                      <a:pt x="5" y="47"/>
                    </a:lnTo>
                    <a:lnTo>
                      <a:pt x="5" y="47"/>
                    </a:lnTo>
                    <a:lnTo>
                      <a:pt x="5" y="45"/>
                    </a:lnTo>
                    <a:lnTo>
                      <a:pt x="5" y="45"/>
                    </a:lnTo>
                    <a:lnTo>
                      <a:pt x="5" y="43"/>
                    </a:lnTo>
                    <a:lnTo>
                      <a:pt x="5" y="43"/>
                    </a:lnTo>
                    <a:lnTo>
                      <a:pt x="5" y="40"/>
                    </a:lnTo>
                    <a:lnTo>
                      <a:pt x="5" y="40"/>
                    </a:lnTo>
                    <a:lnTo>
                      <a:pt x="7" y="40"/>
                    </a:lnTo>
                    <a:lnTo>
                      <a:pt x="7" y="40"/>
                    </a:lnTo>
                    <a:lnTo>
                      <a:pt x="7" y="38"/>
                    </a:lnTo>
                    <a:lnTo>
                      <a:pt x="7" y="38"/>
                    </a:lnTo>
                    <a:lnTo>
                      <a:pt x="7" y="38"/>
                    </a:lnTo>
                    <a:lnTo>
                      <a:pt x="7" y="35"/>
                    </a:lnTo>
                    <a:lnTo>
                      <a:pt x="7" y="35"/>
                    </a:lnTo>
                    <a:lnTo>
                      <a:pt x="7" y="33"/>
                    </a:lnTo>
                    <a:lnTo>
                      <a:pt x="7" y="33"/>
                    </a:lnTo>
                    <a:lnTo>
                      <a:pt x="7" y="33"/>
                    </a:lnTo>
                    <a:lnTo>
                      <a:pt x="7" y="31"/>
                    </a:lnTo>
                    <a:lnTo>
                      <a:pt x="5" y="31"/>
                    </a:lnTo>
                    <a:lnTo>
                      <a:pt x="5" y="31"/>
                    </a:lnTo>
                    <a:lnTo>
                      <a:pt x="5" y="31"/>
                    </a:lnTo>
                    <a:lnTo>
                      <a:pt x="5" y="31"/>
                    </a:lnTo>
                    <a:lnTo>
                      <a:pt x="5" y="28"/>
                    </a:lnTo>
                    <a:lnTo>
                      <a:pt x="5" y="28"/>
                    </a:lnTo>
                    <a:lnTo>
                      <a:pt x="5" y="26"/>
                    </a:lnTo>
                    <a:lnTo>
                      <a:pt x="5" y="26"/>
                    </a:lnTo>
                    <a:lnTo>
                      <a:pt x="2" y="26"/>
                    </a:lnTo>
                    <a:lnTo>
                      <a:pt x="2" y="26"/>
                    </a:lnTo>
                    <a:lnTo>
                      <a:pt x="2" y="24"/>
                    </a:lnTo>
                    <a:lnTo>
                      <a:pt x="2" y="24"/>
                    </a:lnTo>
                    <a:lnTo>
                      <a:pt x="5" y="24"/>
                    </a:lnTo>
                    <a:lnTo>
                      <a:pt x="5" y="24"/>
                    </a:lnTo>
                    <a:lnTo>
                      <a:pt x="5" y="24"/>
                    </a:lnTo>
                    <a:lnTo>
                      <a:pt x="7" y="24"/>
                    </a:lnTo>
                    <a:lnTo>
                      <a:pt x="7" y="24"/>
                    </a:lnTo>
                    <a:lnTo>
                      <a:pt x="7" y="24"/>
                    </a:lnTo>
                    <a:lnTo>
                      <a:pt x="7" y="21"/>
                    </a:lnTo>
                    <a:lnTo>
                      <a:pt x="10" y="21"/>
                    </a:lnTo>
                    <a:lnTo>
                      <a:pt x="10" y="21"/>
                    </a:lnTo>
                    <a:lnTo>
                      <a:pt x="10" y="21"/>
                    </a:lnTo>
                    <a:lnTo>
                      <a:pt x="12" y="21"/>
                    </a:lnTo>
                    <a:lnTo>
                      <a:pt x="12" y="21"/>
                    </a:lnTo>
                    <a:lnTo>
                      <a:pt x="12" y="21"/>
                    </a:lnTo>
                    <a:lnTo>
                      <a:pt x="14" y="21"/>
                    </a:lnTo>
                    <a:lnTo>
                      <a:pt x="14" y="21"/>
                    </a:lnTo>
                    <a:lnTo>
                      <a:pt x="14" y="21"/>
                    </a:lnTo>
                    <a:lnTo>
                      <a:pt x="14" y="21"/>
                    </a:lnTo>
                    <a:lnTo>
                      <a:pt x="17" y="21"/>
                    </a:lnTo>
                    <a:lnTo>
                      <a:pt x="17" y="21"/>
                    </a:lnTo>
                    <a:lnTo>
                      <a:pt x="17" y="21"/>
                    </a:lnTo>
                    <a:lnTo>
                      <a:pt x="17" y="19"/>
                    </a:lnTo>
                    <a:lnTo>
                      <a:pt x="19" y="19"/>
                    </a:lnTo>
                    <a:lnTo>
                      <a:pt x="19" y="19"/>
                    </a:lnTo>
                    <a:lnTo>
                      <a:pt x="19" y="19"/>
                    </a:lnTo>
                    <a:lnTo>
                      <a:pt x="21" y="19"/>
                    </a:lnTo>
                    <a:lnTo>
                      <a:pt x="21" y="16"/>
                    </a:lnTo>
                    <a:lnTo>
                      <a:pt x="21" y="16"/>
                    </a:lnTo>
                    <a:lnTo>
                      <a:pt x="21" y="16"/>
                    </a:lnTo>
                    <a:lnTo>
                      <a:pt x="21" y="16"/>
                    </a:lnTo>
                    <a:lnTo>
                      <a:pt x="21" y="14"/>
                    </a:lnTo>
                    <a:lnTo>
                      <a:pt x="24" y="14"/>
                    </a:lnTo>
                    <a:lnTo>
                      <a:pt x="24" y="14"/>
                    </a:lnTo>
                    <a:lnTo>
                      <a:pt x="24" y="14"/>
                    </a:lnTo>
                    <a:lnTo>
                      <a:pt x="24" y="12"/>
                    </a:lnTo>
                    <a:lnTo>
                      <a:pt x="24" y="12"/>
                    </a:lnTo>
                    <a:lnTo>
                      <a:pt x="24" y="12"/>
                    </a:lnTo>
                    <a:lnTo>
                      <a:pt x="24" y="12"/>
                    </a:lnTo>
                    <a:lnTo>
                      <a:pt x="21" y="12"/>
                    </a:lnTo>
                    <a:lnTo>
                      <a:pt x="21" y="9"/>
                    </a:lnTo>
                    <a:lnTo>
                      <a:pt x="21" y="9"/>
                    </a:lnTo>
                    <a:lnTo>
                      <a:pt x="21" y="9"/>
                    </a:lnTo>
                    <a:lnTo>
                      <a:pt x="21" y="9"/>
                    </a:lnTo>
                    <a:lnTo>
                      <a:pt x="21" y="7"/>
                    </a:lnTo>
                    <a:lnTo>
                      <a:pt x="19" y="7"/>
                    </a:lnTo>
                    <a:lnTo>
                      <a:pt x="19" y="7"/>
                    </a:lnTo>
                    <a:lnTo>
                      <a:pt x="19" y="7"/>
                    </a:lnTo>
                    <a:lnTo>
                      <a:pt x="17" y="7"/>
                    </a:lnTo>
                    <a:lnTo>
                      <a:pt x="17" y="5"/>
                    </a:lnTo>
                    <a:lnTo>
                      <a:pt x="17" y="5"/>
                    </a:lnTo>
                    <a:lnTo>
                      <a:pt x="17" y="5"/>
                    </a:lnTo>
                    <a:lnTo>
                      <a:pt x="17" y="2"/>
                    </a:lnTo>
                    <a:lnTo>
                      <a:pt x="17" y="2"/>
                    </a:lnTo>
                    <a:lnTo>
                      <a:pt x="14" y="2"/>
                    </a:lnTo>
                    <a:lnTo>
                      <a:pt x="14" y="2"/>
                    </a:lnTo>
                    <a:lnTo>
                      <a:pt x="14" y="0"/>
                    </a:lnTo>
                    <a:lnTo>
                      <a:pt x="17" y="0"/>
                    </a:lnTo>
                    <a:lnTo>
                      <a:pt x="17" y="0"/>
                    </a:lnTo>
                    <a:lnTo>
                      <a:pt x="17" y="2"/>
                    </a:lnTo>
                    <a:lnTo>
                      <a:pt x="17" y="2"/>
                    </a:lnTo>
                    <a:lnTo>
                      <a:pt x="19" y="2"/>
                    </a:lnTo>
                    <a:lnTo>
                      <a:pt x="19" y="2"/>
                    </a:lnTo>
                    <a:lnTo>
                      <a:pt x="21" y="2"/>
                    </a:lnTo>
                    <a:lnTo>
                      <a:pt x="21" y="0"/>
                    </a:lnTo>
                    <a:lnTo>
                      <a:pt x="21" y="0"/>
                    </a:lnTo>
                    <a:lnTo>
                      <a:pt x="21" y="0"/>
                    </a:lnTo>
                    <a:lnTo>
                      <a:pt x="24" y="0"/>
                    </a:lnTo>
                    <a:lnTo>
                      <a:pt x="24" y="0"/>
                    </a:lnTo>
                    <a:lnTo>
                      <a:pt x="24" y="0"/>
                    </a:lnTo>
                    <a:lnTo>
                      <a:pt x="24" y="0"/>
                    </a:lnTo>
                    <a:lnTo>
                      <a:pt x="24" y="0"/>
                    </a:lnTo>
                    <a:lnTo>
                      <a:pt x="26"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7" name="Freeform 59"/>
              <p:cNvSpPr>
                <a:spLocks/>
              </p:cNvSpPr>
              <p:nvPr/>
            </p:nvSpPr>
            <p:spPr bwMode="auto">
              <a:xfrm>
                <a:off x="2784" y="691"/>
                <a:ext cx="203" cy="64"/>
              </a:xfrm>
              <a:custGeom>
                <a:avLst/>
                <a:gdLst/>
                <a:ahLst/>
                <a:cxnLst>
                  <a:cxn ang="0">
                    <a:pos x="142" y="17"/>
                  </a:cxn>
                  <a:cxn ang="0">
                    <a:pos x="135" y="22"/>
                  </a:cxn>
                  <a:cxn ang="0">
                    <a:pos x="137" y="26"/>
                  </a:cxn>
                  <a:cxn ang="0">
                    <a:pos x="123" y="26"/>
                  </a:cxn>
                  <a:cxn ang="0">
                    <a:pos x="111" y="29"/>
                  </a:cxn>
                  <a:cxn ang="0">
                    <a:pos x="120" y="29"/>
                  </a:cxn>
                  <a:cxn ang="0">
                    <a:pos x="132" y="29"/>
                  </a:cxn>
                  <a:cxn ang="0">
                    <a:pos x="146" y="29"/>
                  </a:cxn>
                  <a:cxn ang="0">
                    <a:pos x="154" y="34"/>
                  </a:cxn>
                  <a:cxn ang="0">
                    <a:pos x="154" y="36"/>
                  </a:cxn>
                  <a:cxn ang="0">
                    <a:pos x="161" y="31"/>
                  </a:cxn>
                  <a:cxn ang="0">
                    <a:pos x="172" y="31"/>
                  </a:cxn>
                  <a:cxn ang="0">
                    <a:pos x="184" y="31"/>
                  </a:cxn>
                  <a:cxn ang="0">
                    <a:pos x="196" y="36"/>
                  </a:cxn>
                  <a:cxn ang="0">
                    <a:pos x="198" y="41"/>
                  </a:cxn>
                  <a:cxn ang="0">
                    <a:pos x="191" y="45"/>
                  </a:cxn>
                  <a:cxn ang="0">
                    <a:pos x="187" y="53"/>
                  </a:cxn>
                  <a:cxn ang="0">
                    <a:pos x="194" y="60"/>
                  </a:cxn>
                  <a:cxn ang="0">
                    <a:pos x="182" y="62"/>
                  </a:cxn>
                  <a:cxn ang="0">
                    <a:pos x="168" y="62"/>
                  </a:cxn>
                  <a:cxn ang="0">
                    <a:pos x="161" y="64"/>
                  </a:cxn>
                  <a:cxn ang="0">
                    <a:pos x="149" y="64"/>
                  </a:cxn>
                  <a:cxn ang="0">
                    <a:pos x="137" y="62"/>
                  </a:cxn>
                  <a:cxn ang="0">
                    <a:pos x="125" y="60"/>
                  </a:cxn>
                  <a:cxn ang="0">
                    <a:pos x="113" y="60"/>
                  </a:cxn>
                  <a:cxn ang="0">
                    <a:pos x="101" y="57"/>
                  </a:cxn>
                  <a:cxn ang="0">
                    <a:pos x="90" y="57"/>
                  </a:cxn>
                  <a:cxn ang="0">
                    <a:pos x="78" y="55"/>
                  </a:cxn>
                  <a:cxn ang="0">
                    <a:pos x="71" y="45"/>
                  </a:cxn>
                  <a:cxn ang="0">
                    <a:pos x="61" y="45"/>
                  </a:cxn>
                  <a:cxn ang="0">
                    <a:pos x="52" y="48"/>
                  </a:cxn>
                  <a:cxn ang="0">
                    <a:pos x="40" y="43"/>
                  </a:cxn>
                  <a:cxn ang="0">
                    <a:pos x="52" y="41"/>
                  </a:cxn>
                  <a:cxn ang="0">
                    <a:pos x="64" y="38"/>
                  </a:cxn>
                  <a:cxn ang="0">
                    <a:pos x="78" y="38"/>
                  </a:cxn>
                  <a:cxn ang="0">
                    <a:pos x="68" y="34"/>
                  </a:cxn>
                  <a:cxn ang="0">
                    <a:pos x="56" y="34"/>
                  </a:cxn>
                  <a:cxn ang="0">
                    <a:pos x="56" y="38"/>
                  </a:cxn>
                  <a:cxn ang="0">
                    <a:pos x="45" y="41"/>
                  </a:cxn>
                  <a:cxn ang="0">
                    <a:pos x="30" y="41"/>
                  </a:cxn>
                  <a:cxn ang="0">
                    <a:pos x="19" y="41"/>
                  </a:cxn>
                  <a:cxn ang="0">
                    <a:pos x="4" y="41"/>
                  </a:cxn>
                  <a:cxn ang="0">
                    <a:pos x="4" y="31"/>
                  </a:cxn>
                  <a:cxn ang="0">
                    <a:pos x="9" y="31"/>
                  </a:cxn>
                  <a:cxn ang="0">
                    <a:pos x="19" y="31"/>
                  </a:cxn>
                  <a:cxn ang="0">
                    <a:pos x="26" y="29"/>
                  </a:cxn>
                  <a:cxn ang="0">
                    <a:pos x="19" y="26"/>
                  </a:cxn>
                  <a:cxn ang="0">
                    <a:pos x="9" y="24"/>
                  </a:cxn>
                  <a:cxn ang="0">
                    <a:pos x="21" y="22"/>
                  </a:cxn>
                  <a:cxn ang="0">
                    <a:pos x="33" y="22"/>
                  </a:cxn>
                  <a:cxn ang="0">
                    <a:pos x="42" y="15"/>
                  </a:cxn>
                  <a:cxn ang="0">
                    <a:pos x="35" y="15"/>
                  </a:cxn>
                  <a:cxn ang="0">
                    <a:pos x="38" y="12"/>
                  </a:cxn>
                  <a:cxn ang="0">
                    <a:pos x="49" y="7"/>
                  </a:cxn>
                  <a:cxn ang="0">
                    <a:pos x="61" y="5"/>
                  </a:cxn>
                  <a:cxn ang="0">
                    <a:pos x="75" y="5"/>
                  </a:cxn>
                  <a:cxn ang="0">
                    <a:pos x="87" y="3"/>
                  </a:cxn>
                  <a:cxn ang="0">
                    <a:pos x="97" y="0"/>
                  </a:cxn>
                  <a:cxn ang="0">
                    <a:pos x="109" y="3"/>
                  </a:cxn>
                  <a:cxn ang="0">
                    <a:pos x="118" y="5"/>
                  </a:cxn>
                  <a:cxn ang="0">
                    <a:pos x="130" y="10"/>
                  </a:cxn>
                  <a:cxn ang="0">
                    <a:pos x="142" y="12"/>
                  </a:cxn>
                </a:cxnLst>
                <a:rect l="0" t="0" r="r" b="b"/>
                <a:pathLst>
                  <a:path w="203" h="64">
                    <a:moveTo>
                      <a:pt x="151" y="15"/>
                    </a:moveTo>
                    <a:lnTo>
                      <a:pt x="151" y="15"/>
                    </a:lnTo>
                    <a:lnTo>
                      <a:pt x="151" y="17"/>
                    </a:lnTo>
                    <a:lnTo>
                      <a:pt x="151" y="17"/>
                    </a:lnTo>
                    <a:lnTo>
                      <a:pt x="149" y="17"/>
                    </a:lnTo>
                    <a:lnTo>
                      <a:pt x="149" y="17"/>
                    </a:lnTo>
                    <a:lnTo>
                      <a:pt x="149" y="17"/>
                    </a:lnTo>
                    <a:lnTo>
                      <a:pt x="146" y="17"/>
                    </a:lnTo>
                    <a:lnTo>
                      <a:pt x="146" y="17"/>
                    </a:lnTo>
                    <a:lnTo>
                      <a:pt x="144" y="17"/>
                    </a:lnTo>
                    <a:lnTo>
                      <a:pt x="144" y="17"/>
                    </a:lnTo>
                    <a:lnTo>
                      <a:pt x="144" y="17"/>
                    </a:lnTo>
                    <a:lnTo>
                      <a:pt x="142" y="17"/>
                    </a:lnTo>
                    <a:lnTo>
                      <a:pt x="142" y="17"/>
                    </a:lnTo>
                    <a:lnTo>
                      <a:pt x="142" y="17"/>
                    </a:lnTo>
                    <a:lnTo>
                      <a:pt x="142" y="17"/>
                    </a:lnTo>
                    <a:lnTo>
                      <a:pt x="139" y="17"/>
                    </a:lnTo>
                    <a:lnTo>
                      <a:pt x="139" y="17"/>
                    </a:lnTo>
                    <a:lnTo>
                      <a:pt x="137" y="17"/>
                    </a:lnTo>
                    <a:lnTo>
                      <a:pt x="137" y="17"/>
                    </a:lnTo>
                    <a:lnTo>
                      <a:pt x="137" y="17"/>
                    </a:lnTo>
                    <a:lnTo>
                      <a:pt x="137" y="17"/>
                    </a:lnTo>
                    <a:lnTo>
                      <a:pt x="135" y="17"/>
                    </a:lnTo>
                    <a:lnTo>
                      <a:pt x="135" y="17"/>
                    </a:lnTo>
                    <a:lnTo>
                      <a:pt x="135" y="17"/>
                    </a:lnTo>
                    <a:lnTo>
                      <a:pt x="135" y="19"/>
                    </a:lnTo>
                    <a:lnTo>
                      <a:pt x="135" y="19"/>
                    </a:lnTo>
                    <a:lnTo>
                      <a:pt x="135" y="19"/>
                    </a:lnTo>
                    <a:lnTo>
                      <a:pt x="135" y="19"/>
                    </a:lnTo>
                    <a:lnTo>
                      <a:pt x="135" y="22"/>
                    </a:lnTo>
                    <a:lnTo>
                      <a:pt x="135" y="22"/>
                    </a:lnTo>
                    <a:lnTo>
                      <a:pt x="135" y="22"/>
                    </a:lnTo>
                    <a:lnTo>
                      <a:pt x="135" y="22"/>
                    </a:lnTo>
                    <a:lnTo>
                      <a:pt x="135" y="24"/>
                    </a:lnTo>
                    <a:lnTo>
                      <a:pt x="137" y="24"/>
                    </a:lnTo>
                    <a:lnTo>
                      <a:pt x="137" y="24"/>
                    </a:lnTo>
                    <a:lnTo>
                      <a:pt x="137" y="24"/>
                    </a:lnTo>
                    <a:lnTo>
                      <a:pt x="139" y="24"/>
                    </a:lnTo>
                    <a:lnTo>
                      <a:pt x="139" y="24"/>
                    </a:lnTo>
                    <a:lnTo>
                      <a:pt x="139" y="24"/>
                    </a:lnTo>
                    <a:lnTo>
                      <a:pt x="142" y="24"/>
                    </a:lnTo>
                    <a:lnTo>
                      <a:pt x="142" y="26"/>
                    </a:lnTo>
                    <a:lnTo>
                      <a:pt x="139" y="26"/>
                    </a:lnTo>
                    <a:lnTo>
                      <a:pt x="139" y="26"/>
                    </a:lnTo>
                    <a:lnTo>
                      <a:pt x="139" y="26"/>
                    </a:lnTo>
                    <a:lnTo>
                      <a:pt x="137" y="26"/>
                    </a:lnTo>
                    <a:lnTo>
                      <a:pt x="137" y="26"/>
                    </a:lnTo>
                    <a:lnTo>
                      <a:pt x="137" y="26"/>
                    </a:lnTo>
                    <a:lnTo>
                      <a:pt x="137" y="26"/>
                    </a:lnTo>
                    <a:lnTo>
                      <a:pt x="137" y="26"/>
                    </a:lnTo>
                    <a:lnTo>
                      <a:pt x="135" y="26"/>
                    </a:lnTo>
                    <a:lnTo>
                      <a:pt x="135" y="26"/>
                    </a:lnTo>
                    <a:lnTo>
                      <a:pt x="135" y="26"/>
                    </a:lnTo>
                    <a:lnTo>
                      <a:pt x="132" y="26"/>
                    </a:lnTo>
                    <a:lnTo>
                      <a:pt x="132" y="26"/>
                    </a:lnTo>
                    <a:lnTo>
                      <a:pt x="130" y="26"/>
                    </a:lnTo>
                    <a:lnTo>
                      <a:pt x="130" y="26"/>
                    </a:lnTo>
                    <a:lnTo>
                      <a:pt x="130" y="26"/>
                    </a:lnTo>
                    <a:lnTo>
                      <a:pt x="127" y="26"/>
                    </a:lnTo>
                    <a:lnTo>
                      <a:pt x="127" y="26"/>
                    </a:lnTo>
                    <a:lnTo>
                      <a:pt x="127" y="26"/>
                    </a:lnTo>
                    <a:lnTo>
                      <a:pt x="125" y="26"/>
                    </a:lnTo>
                    <a:lnTo>
                      <a:pt x="125" y="26"/>
                    </a:lnTo>
                    <a:lnTo>
                      <a:pt x="123" y="26"/>
                    </a:lnTo>
                    <a:lnTo>
                      <a:pt x="123" y="26"/>
                    </a:lnTo>
                    <a:lnTo>
                      <a:pt x="123" y="26"/>
                    </a:lnTo>
                    <a:lnTo>
                      <a:pt x="120" y="26"/>
                    </a:lnTo>
                    <a:lnTo>
                      <a:pt x="120" y="26"/>
                    </a:lnTo>
                    <a:lnTo>
                      <a:pt x="118" y="26"/>
                    </a:lnTo>
                    <a:lnTo>
                      <a:pt x="118" y="26"/>
                    </a:lnTo>
                    <a:lnTo>
                      <a:pt x="118" y="26"/>
                    </a:lnTo>
                    <a:lnTo>
                      <a:pt x="118" y="29"/>
                    </a:lnTo>
                    <a:lnTo>
                      <a:pt x="116" y="29"/>
                    </a:lnTo>
                    <a:lnTo>
                      <a:pt x="116" y="29"/>
                    </a:lnTo>
                    <a:lnTo>
                      <a:pt x="116" y="29"/>
                    </a:lnTo>
                    <a:lnTo>
                      <a:pt x="113" y="29"/>
                    </a:lnTo>
                    <a:lnTo>
                      <a:pt x="113" y="29"/>
                    </a:lnTo>
                    <a:lnTo>
                      <a:pt x="113" y="26"/>
                    </a:lnTo>
                    <a:lnTo>
                      <a:pt x="111" y="26"/>
                    </a:lnTo>
                    <a:lnTo>
                      <a:pt x="111" y="29"/>
                    </a:lnTo>
                    <a:lnTo>
                      <a:pt x="111" y="29"/>
                    </a:lnTo>
                    <a:lnTo>
                      <a:pt x="111" y="29"/>
                    </a:lnTo>
                    <a:lnTo>
                      <a:pt x="111" y="29"/>
                    </a:lnTo>
                    <a:lnTo>
                      <a:pt x="111" y="29"/>
                    </a:lnTo>
                    <a:lnTo>
                      <a:pt x="111" y="29"/>
                    </a:lnTo>
                    <a:lnTo>
                      <a:pt x="113" y="29"/>
                    </a:lnTo>
                    <a:lnTo>
                      <a:pt x="113" y="29"/>
                    </a:lnTo>
                    <a:lnTo>
                      <a:pt x="116" y="29"/>
                    </a:lnTo>
                    <a:lnTo>
                      <a:pt x="116" y="29"/>
                    </a:lnTo>
                    <a:lnTo>
                      <a:pt x="116" y="29"/>
                    </a:lnTo>
                    <a:lnTo>
                      <a:pt x="118" y="29"/>
                    </a:lnTo>
                    <a:lnTo>
                      <a:pt x="118" y="29"/>
                    </a:lnTo>
                    <a:lnTo>
                      <a:pt x="118" y="29"/>
                    </a:lnTo>
                    <a:lnTo>
                      <a:pt x="120" y="29"/>
                    </a:lnTo>
                    <a:lnTo>
                      <a:pt x="120" y="29"/>
                    </a:lnTo>
                    <a:lnTo>
                      <a:pt x="120" y="29"/>
                    </a:lnTo>
                    <a:lnTo>
                      <a:pt x="123" y="29"/>
                    </a:lnTo>
                    <a:lnTo>
                      <a:pt x="123" y="29"/>
                    </a:lnTo>
                    <a:lnTo>
                      <a:pt x="123" y="29"/>
                    </a:lnTo>
                    <a:lnTo>
                      <a:pt x="123" y="29"/>
                    </a:lnTo>
                    <a:lnTo>
                      <a:pt x="123" y="29"/>
                    </a:lnTo>
                    <a:lnTo>
                      <a:pt x="125" y="29"/>
                    </a:lnTo>
                    <a:lnTo>
                      <a:pt x="125" y="29"/>
                    </a:lnTo>
                    <a:lnTo>
                      <a:pt x="127" y="29"/>
                    </a:lnTo>
                    <a:lnTo>
                      <a:pt x="127" y="29"/>
                    </a:lnTo>
                    <a:lnTo>
                      <a:pt x="127" y="29"/>
                    </a:lnTo>
                    <a:lnTo>
                      <a:pt x="127" y="29"/>
                    </a:lnTo>
                    <a:lnTo>
                      <a:pt x="127" y="29"/>
                    </a:lnTo>
                    <a:lnTo>
                      <a:pt x="130" y="29"/>
                    </a:lnTo>
                    <a:lnTo>
                      <a:pt x="130" y="29"/>
                    </a:lnTo>
                    <a:lnTo>
                      <a:pt x="130" y="29"/>
                    </a:lnTo>
                    <a:lnTo>
                      <a:pt x="132" y="29"/>
                    </a:lnTo>
                    <a:lnTo>
                      <a:pt x="132" y="29"/>
                    </a:lnTo>
                    <a:lnTo>
                      <a:pt x="135" y="29"/>
                    </a:lnTo>
                    <a:lnTo>
                      <a:pt x="135" y="29"/>
                    </a:lnTo>
                    <a:lnTo>
                      <a:pt x="135" y="29"/>
                    </a:lnTo>
                    <a:lnTo>
                      <a:pt x="137" y="29"/>
                    </a:lnTo>
                    <a:lnTo>
                      <a:pt x="137" y="29"/>
                    </a:lnTo>
                    <a:lnTo>
                      <a:pt x="137" y="29"/>
                    </a:lnTo>
                    <a:lnTo>
                      <a:pt x="139" y="29"/>
                    </a:lnTo>
                    <a:lnTo>
                      <a:pt x="139" y="29"/>
                    </a:lnTo>
                    <a:lnTo>
                      <a:pt x="142" y="29"/>
                    </a:lnTo>
                    <a:lnTo>
                      <a:pt x="142" y="29"/>
                    </a:lnTo>
                    <a:lnTo>
                      <a:pt x="142" y="29"/>
                    </a:lnTo>
                    <a:lnTo>
                      <a:pt x="144" y="29"/>
                    </a:lnTo>
                    <a:lnTo>
                      <a:pt x="144" y="29"/>
                    </a:lnTo>
                    <a:lnTo>
                      <a:pt x="144" y="29"/>
                    </a:lnTo>
                    <a:lnTo>
                      <a:pt x="146" y="29"/>
                    </a:lnTo>
                    <a:lnTo>
                      <a:pt x="146" y="29"/>
                    </a:lnTo>
                    <a:lnTo>
                      <a:pt x="146" y="29"/>
                    </a:lnTo>
                    <a:lnTo>
                      <a:pt x="149" y="29"/>
                    </a:lnTo>
                    <a:lnTo>
                      <a:pt x="149" y="29"/>
                    </a:lnTo>
                    <a:lnTo>
                      <a:pt x="149" y="29"/>
                    </a:lnTo>
                    <a:lnTo>
                      <a:pt x="151" y="29"/>
                    </a:lnTo>
                    <a:lnTo>
                      <a:pt x="151" y="29"/>
                    </a:lnTo>
                    <a:lnTo>
                      <a:pt x="151" y="29"/>
                    </a:lnTo>
                    <a:lnTo>
                      <a:pt x="151" y="31"/>
                    </a:lnTo>
                    <a:lnTo>
                      <a:pt x="154" y="31"/>
                    </a:lnTo>
                    <a:lnTo>
                      <a:pt x="154" y="31"/>
                    </a:lnTo>
                    <a:lnTo>
                      <a:pt x="154" y="31"/>
                    </a:lnTo>
                    <a:lnTo>
                      <a:pt x="154" y="31"/>
                    </a:lnTo>
                    <a:lnTo>
                      <a:pt x="154" y="31"/>
                    </a:lnTo>
                    <a:lnTo>
                      <a:pt x="154" y="31"/>
                    </a:lnTo>
                    <a:lnTo>
                      <a:pt x="154" y="34"/>
                    </a:lnTo>
                    <a:lnTo>
                      <a:pt x="154" y="34"/>
                    </a:lnTo>
                    <a:lnTo>
                      <a:pt x="151" y="34"/>
                    </a:lnTo>
                    <a:lnTo>
                      <a:pt x="151" y="34"/>
                    </a:lnTo>
                    <a:lnTo>
                      <a:pt x="151" y="34"/>
                    </a:lnTo>
                    <a:lnTo>
                      <a:pt x="151" y="36"/>
                    </a:lnTo>
                    <a:lnTo>
                      <a:pt x="151" y="36"/>
                    </a:lnTo>
                    <a:lnTo>
                      <a:pt x="149" y="36"/>
                    </a:lnTo>
                    <a:lnTo>
                      <a:pt x="149" y="36"/>
                    </a:lnTo>
                    <a:lnTo>
                      <a:pt x="149" y="36"/>
                    </a:lnTo>
                    <a:lnTo>
                      <a:pt x="149" y="36"/>
                    </a:lnTo>
                    <a:lnTo>
                      <a:pt x="151" y="36"/>
                    </a:lnTo>
                    <a:lnTo>
                      <a:pt x="151" y="36"/>
                    </a:lnTo>
                    <a:lnTo>
                      <a:pt x="151" y="36"/>
                    </a:lnTo>
                    <a:lnTo>
                      <a:pt x="154" y="36"/>
                    </a:lnTo>
                    <a:lnTo>
                      <a:pt x="154" y="36"/>
                    </a:lnTo>
                    <a:lnTo>
                      <a:pt x="154" y="36"/>
                    </a:lnTo>
                    <a:lnTo>
                      <a:pt x="154" y="36"/>
                    </a:lnTo>
                    <a:lnTo>
                      <a:pt x="151" y="36"/>
                    </a:lnTo>
                    <a:lnTo>
                      <a:pt x="151" y="34"/>
                    </a:lnTo>
                    <a:lnTo>
                      <a:pt x="154" y="34"/>
                    </a:lnTo>
                    <a:lnTo>
                      <a:pt x="154" y="34"/>
                    </a:lnTo>
                    <a:lnTo>
                      <a:pt x="156" y="34"/>
                    </a:lnTo>
                    <a:lnTo>
                      <a:pt x="156" y="34"/>
                    </a:lnTo>
                    <a:lnTo>
                      <a:pt x="156" y="34"/>
                    </a:lnTo>
                    <a:lnTo>
                      <a:pt x="156" y="31"/>
                    </a:lnTo>
                    <a:lnTo>
                      <a:pt x="156" y="31"/>
                    </a:lnTo>
                    <a:lnTo>
                      <a:pt x="158" y="31"/>
                    </a:lnTo>
                    <a:lnTo>
                      <a:pt x="158" y="31"/>
                    </a:lnTo>
                    <a:lnTo>
                      <a:pt x="158" y="31"/>
                    </a:lnTo>
                    <a:lnTo>
                      <a:pt x="161" y="31"/>
                    </a:lnTo>
                    <a:lnTo>
                      <a:pt x="161" y="31"/>
                    </a:lnTo>
                    <a:lnTo>
                      <a:pt x="161" y="31"/>
                    </a:lnTo>
                    <a:lnTo>
                      <a:pt x="161" y="31"/>
                    </a:lnTo>
                    <a:lnTo>
                      <a:pt x="163" y="31"/>
                    </a:lnTo>
                    <a:lnTo>
                      <a:pt x="163" y="31"/>
                    </a:lnTo>
                    <a:lnTo>
                      <a:pt x="163" y="31"/>
                    </a:lnTo>
                    <a:lnTo>
                      <a:pt x="165" y="31"/>
                    </a:lnTo>
                    <a:lnTo>
                      <a:pt x="165" y="31"/>
                    </a:lnTo>
                    <a:lnTo>
                      <a:pt x="168" y="31"/>
                    </a:lnTo>
                    <a:lnTo>
                      <a:pt x="168" y="31"/>
                    </a:lnTo>
                    <a:lnTo>
                      <a:pt x="168" y="31"/>
                    </a:lnTo>
                    <a:lnTo>
                      <a:pt x="168" y="31"/>
                    </a:lnTo>
                    <a:lnTo>
                      <a:pt x="168" y="31"/>
                    </a:lnTo>
                    <a:lnTo>
                      <a:pt x="170" y="31"/>
                    </a:lnTo>
                    <a:lnTo>
                      <a:pt x="170" y="31"/>
                    </a:lnTo>
                    <a:lnTo>
                      <a:pt x="170" y="31"/>
                    </a:lnTo>
                    <a:lnTo>
                      <a:pt x="172" y="31"/>
                    </a:lnTo>
                    <a:lnTo>
                      <a:pt x="172" y="31"/>
                    </a:lnTo>
                    <a:lnTo>
                      <a:pt x="175" y="31"/>
                    </a:lnTo>
                    <a:lnTo>
                      <a:pt x="175" y="31"/>
                    </a:lnTo>
                    <a:lnTo>
                      <a:pt x="175" y="31"/>
                    </a:lnTo>
                    <a:lnTo>
                      <a:pt x="177" y="31"/>
                    </a:lnTo>
                    <a:lnTo>
                      <a:pt x="177" y="31"/>
                    </a:lnTo>
                    <a:lnTo>
                      <a:pt x="177" y="31"/>
                    </a:lnTo>
                    <a:lnTo>
                      <a:pt x="180" y="31"/>
                    </a:lnTo>
                    <a:lnTo>
                      <a:pt x="180" y="31"/>
                    </a:lnTo>
                    <a:lnTo>
                      <a:pt x="180" y="31"/>
                    </a:lnTo>
                    <a:lnTo>
                      <a:pt x="182" y="31"/>
                    </a:lnTo>
                    <a:lnTo>
                      <a:pt x="182" y="31"/>
                    </a:lnTo>
                    <a:lnTo>
                      <a:pt x="182" y="31"/>
                    </a:lnTo>
                    <a:lnTo>
                      <a:pt x="182" y="31"/>
                    </a:lnTo>
                    <a:lnTo>
                      <a:pt x="184" y="31"/>
                    </a:lnTo>
                    <a:lnTo>
                      <a:pt x="184" y="31"/>
                    </a:lnTo>
                    <a:lnTo>
                      <a:pt x="184" y="31"/>
                    </a:lnTo>
                    <a:lnTo>
                      <a:pt x="187" y="31"/>
                    </a:lnTo>
                    <a:lnTo>
                      <a:pt x="187" y="31"/>
                    </a:lnTo>
                    <a:lnTo>
                      <a:pt x="187" y="34"/>
                    </a:lnTo>
                    <a:lnTo>
                      <a:pt x="189" y="34"/>
                    </a:lnTo>
                    <a:lnTo>
                      <a:pt x="189" y="34"/>
                    </a:lnTo>
                    <a:lnTo>
                      <a:pt x="189" y="34"/>
                    </a:lnTo>
                    <a:lnTo>
                      <a:pt x="191" y="34"/>
                    </a:lnTo>
                    <a:lnTo>
                      <a:pt x="191" y="34"/>
                    </a:lnTo>
                    <a:lnTo>
                      <a:pt x="191" y="34"/>
                    </a:lnTo>
                    <a:lnTo>
                      <a:pt x="191" y="34"/>
                    </a:lnTo>
                    <a:lnTo>
                      <a:pt x="191" y="36"/>
                    </a:lnTo>
                    <a:lnTo>
                      <a:pt x="194" y="36"/>
                    </a:lnTo>
                    <a:lnTo>
                      <a:pt x="194" y="36"/>
                    </a:lnTo>
                    <a:lnTo>
                      <a:pt x="196" y="36"/>
                    </a:lnTo>
                    <a:lnTo>
                      <a:pt x="196" y="36"/>
                    </a:lnTo>
                    <a:lnTo>
                      <a:pt x="196" y="36"/>
                    </a:lnTo>
                    <a:lnTo>
                      <a:pt x="196" y="36"/>
                    </a:lnTo>
                    <a:lnTo>
                      <a:pt x="196" y="38"/>
                    </a:lnTo>
                    <a:lnTo>
                      <a:pt x="196" y="38"/>
                    </a:lnTo>
                    <a:lnTo>
                      <a:pt x="198" y="38"/>
                    </a:lnTo>
                    <a:lnTo>
                      <a:pt x="198" y="38"/>
                    </a:lnTo>
                    <a:lnTo>
                      <a:pt x="198" y="41"/>
                    </a:lnTo>
                    <a:lnTo>
                      <a:pt x="201" y="41"/>
                    </a:lnTo>
                    <a:lnTo>
                      <a:pt x="201" y="41"/>
                    </a:lnTo>
                    <a:lnTo>
                      <a:pt x="201" y="41"/>
                    </a:lnTo>
                    <a:lnTo>
                      <a:pt x="203" y="41"/>
                    </a:lnTo>
                    <a:lnTo>
                      <a:pt x="203" y="41"/>
                    </a:lnTo>
                    <a:lnTo>
                      <a:pt x="201" y="41"/>
                    </a:lnTo>
                    <a:lnTo>
                      <a:pt x="201" y="41"/>
                    </a:lnTo>
                    <a:lnTo>
                      <a:pt x="201" y="41"/>
                    </a:lnTo>
                    <a:lnTo>
                      <a:pt x="201" y="41"/>
                    </a:lnTo>
                    <a:lnTo>
                      <a:pt x="198" y="41"/>
                    </a:lnTo>
                    <a:lnTo>
                      <a:pt x="198" y="41"/>
                    </a:lnTo>
                    <a:lnTo>
                      <a:pt x="198" y="43"/>
                    </a:lnTo>
                    <a:lnTo>
                      <a:pt x="198" y="43"/>
                    </a:lnTo>
                    <a:lnTo>
                      <a:pt x="196" y="43"/>
                    </a:lnTo>
                    <a:lnTo>
                      <a:pt x="196" y="43"/>
                    </a:lnTo>
                    <a:lnTo>
                      <a:pt x="196" y="43"/>
                    </a:lnTo>
                    <a:lnTo>
                      <a:pt x="196" y="43"/>
                    </a:lnTo>
                    <a:lnTo>
                      <a:pt x="194" y="43"/>
                    </a:lnTo>
                    <a:lnTo>
                      <a:pt x="194" y="43"/>
                    </a:lnTo>
                    <a:lnTo>
                      <a:pt x="191" y="43"/>
                    </a:lnTo>
                    <a:lnTo>
                      <a:pt x="191" y="41"/>
                    </a:lnTo>
                    <a:lnTo>
                      <a:pt x="191" y="41"/>
                    </a:lnTo>
                    <a:lnTo>
                      <a:pt x="191" y="43"/>
                    </a:lnTo>
                    <a:lnTo>
                      <a:pt x="191" y="43"/>
                    </a:lnTo>
                    <a:lnTo>
                      <a:pt x="191" y="43"/>
                    </a:lnTo>
                    <a:lnTo>
                      <a:pt x="191" y="45"/>
                    </a:lnTo>
                    <a:lnTo>
                      <a:pt x="191" y="45"/>
                    </a:lnTo>
                    <a:lnTo>
                      <a:pt x="191" y="45"/>
                    </a:lnTo>
                    <a:lnTo>
                      <a:pt x="191" y="45"/>
                    </a:lnTo>
                    <a:lnTo>
                      <a:pt x="191" y="48"/>
                    </a:lnTo>
                    <a:lnTo>
                      <a:pt x="191" y="48"/>
                    </a:lnTo>
                    <a:lnTo>
                      <a:pt x="191" y="50"/>
                    </a:lnTo>
                    <a:lnTo>
                      <a:pt x="191" y="50"/>
                    </a:lnTo>
                    <a:lnTo>
                      <a:pt x="191" y="53"/>
                    </a:lnTo>
                    <a:lnTo>
                      <a:pt x="191" y="53"/>
                    </a:lnTo>
                    <a:lnTo>
                      <a:pt x="189" y="53"/>
                    </a:lnTo>
                    <a:lnTo>
                      <a:pt x="189" y="53"/>
                    </a:lnTo>
                    <a:lnTo>
                      <a:pt x="189" y="53"/>
                    </a:lnTo>
                    <a:lnTo>
                      <a:pt x="189" y="53"/>
                    </a:lnTo>
                    <a:lnTo>
                      <a:pt x="187" y="53"/>
                    </a:lnTo>
                    <a:lnTo>
                      <a:pt x="187" y="53"/>
                    </a:lnTo>
                    <a:lnTo>
                      <a:pt x="187" y="53"/>
                    </a:lnTo>
                    <a:lnTo>
                      <a:pt x="189" y="53"/>
                    </a:lnTo>
                    <a:lnTo>
                      <a:pt x="189" y="53"/>
                    </a:lnTo>
                    <a:lnTo>
                      <a:pt x="189" y="55"/>
                    </a:lnTo>
                    <a:lnTo>
                      <a:pt x="189" y="55"/>
                    </a:lnTo>
                    <a:lnTo>
                      <a:pt x="191" y="55"/>
                    </a:lnTo>
                    <a:lnTo>
                      <a:pt x="191" y="55"/>
                    </a:lnTo>
                    <a:lnTo>
                      <a:pt x="191" y="55"/>
                    </a:lnTo>
                    <a:lnTo>
                      <a:pt x="194" y="55"/>
                    </a:lnTo>
                    <a:lnTo>
                      <a:pt x="194" y="55"/>
                    </a:lnTo>
                    <a:lnTo>
                      <a:pt x="194" y="57"/>
                    </a:lnTo>
                    <a:lnTo>
                      <a:pt x="194" y="57"/>
                    </a:lnTo>
                    <a:lnTo>
                      <a:pt x="194" y="57"/>
                    </a:lnTo>
                    <a:lnTo>
                      <a:pt x="194" y="60"/>
                    </a:lnTo>
                    <a:lnTo>
                      <a:pt x="196" y="60"/>
                    </a:lnTo>
                    <a:lnTo>
                      <a:pt x="196" y="60"/>
                    </a:lnTo>
                    <a:lnTo>
                      <a:pt x="194" y="60"/>
                    </a:lnTo>
                    <a:lnTo>
                      <a:pt x="194" y="60"/>
                    </a:lnTo>
                    <a:lnTo>
                      <a:pt x="194" y="62"/>
                    </a:lnTo>
                    <a:lnTo>
                      <a:pt x="191" y="62"/>
                    </a:lnTo>
                    <a:lnTo>
                      <a:pt x="191" y="62"/>
                    </a:lnTo>
                    <a:lnTo>
                      <a:pt x="191" y="62"/>
                    </a:lnTo>
                    <a:lnTo>
                      <a:pt x="189" y="62"/>
                    </a:lnTo>
                    <a:lnTo>
                      <a:pt x="189" y="62"/>
                    </a:lnTo>
                    <a:lnTo>
                      <a:pt x="189" y="62"/>
                    </a:lnTo>
                    <a:lnTo>
                      <a:pt x="189" y="62"/>
                    </a:lnTo>
                    <a:lnTo>
                      <a:pt x="187" y="62"/>
                    </a:lnTo>
                    <a:lnTo>
                      <a:pt x="187" y="62"/>
                    </a:lnTo>
                    <a:lnTo>
                      <a:pt x="184" y="62"/>
                    </a:lnTo>
                    <a:lnTo>
                      <a:pt x="184" y="62"/>
                    </a:lnTo>
                    <a:lnTo>
                      <a:pt x="184" y="62"/>
                    </a:lnTo>
                    <a:lnTo>
                      <a:pt x="184" y="62"/>
                    </a:lnTo>
                    <a:lnTo>
                      <a:pt x="182" y="62"/>
                    </a:lnTo>
                    <a:lnTo>
                      <a:pt x="182" y="62"/>
                    </a:lnTo>
                    <a:lnTo>
                      <a:pt x="182" y="62"/>
                    </a:lnTo>
                    <a:lnTo>
                      <a:pt x="180" y="62"/>
                    </a:lnTo>
                    <a:lnTo>
                      <a:pt x="180" y="62"/>
                    </a:lnTo>
                    <a:lnTo>
                      <a:pt x="177" y="62"/>
                    </a:lnTo>
                    <a:lnTo>
                      <a:pt x="177" y="62"/>
                    </a:lnTo>
                    <a:lnTo>
                      <a:pt x="177" y="62"/>
                    </a:lnTo>
                    <a:lnTo>
                      <a:pt x="175" y="62"/>
                    </a:lnTo>
                    <a:lnTo>
                      <a:pt x="175" y="62"/>
                    </a:lnTo>
                    <a:lnTo>
                      <a:pt x="175" y="62"/>
                    </a:lnTo>
                    <a:lnTo>
                      <a:pt x="172" y="62"/>
                    </a:lnTo>
                    <a:lnTo>
                      <a:pt x="172" y="62"/>
                    </a:lnTo>
                    <a:lnTo>
                      <a:pt x="170" y="62"/>
                    </a:lnTo>
                    <a:lnTo>
                      <a:pt x="170" y="62"/>
                    </a:lnTo>
                    <a:lnTo>
                      <a:pt x="170" y="62"/>
                    </a:lnTo>
                    <a:lnTo>
                      <a:pt x="168" y="62"/>
                    </a:lnTo>
                    <a:lnTo>
                      <a:pt x="168" y="62"/>
                    </a:lnTo>
                    <a:lnTo>
                      <a:pt x="168" y="62"/>
                    </a:lnTo>
                    <a:lnTo>
                      <a:pt x="165" y="62"/>
                    </a:lnTo>
                    <a:lnTo>
                      <a:pt x="165" y="64"/>
                    </a:lnTo>
                    <a:lnTo>
                      <a:pt x="168" y="64"/>
                    </a:lnTo>
                    <a:lnTo>
                      <a:pt x="168" y="64"/>
                    </a:lnTo>
                    <a:lnTo>
                      <a:pt x="168" y="64"/>
                    </a:lnTo>
                    <a:lnTo>
                      <a:pt x="168" y="64"/>
                    </a:lnTo>
                    <a:lnTo>
                      <a:pt x="165" y="64"/>
                    </a:lnTo>
                    <a:lnTo>
                      <a:pt x="165" y="64"/>
                    </a:lnTo>
                    <a:lnTo>
                      <a:pt x="165" y="64"/>
                    </a:lnTo>
                    <a:lnTo>
                      <a:pt x="163" y="64"/>
                    </a:lnTo>
                    <a:lnTo>
                      <a:pt x="163" y="64"/>
                    </a:lnTo>
                    <a:lnTo>
                      <a:pt x="163" y="64"/>
                    </a:lnTo>
                    <a:lnTo>
                      <a:pt x="161" y="64"/>
                    </a:lnTo>
                    <a:lnTo>
                      <a:pt x="161" y="64"/>
                    </a:lnTo>
                    <a:lnTo>
                      <a:pt x="158" y="64"/>
                    </a:lnTo>
                    <a:lnTo>
                      <a:pt x="158" y="64"/>
                    </a:lnTo>
                    <a:lnTo>
                      <a:pt x="158" y="64"/>
                    </a:lnTo>
                    <a:lnTo>
                      <a:pt x="158" y="62"/>
                    </a:lnTo>
                    <a:lnTo>
                      <a:pt x="156" y="62"/>
                    </a:lnTo>
                    <a:lnTo>
                      <a:pt x="156" y="62"/>
                    </a:lnTo>
                    <a:lnTo>
                      <a:pt x="156" y="62"/>
                    </a:lnTo>
                    <a:lnTo>
                      <a:pt x="154" y="62"/>
                    </a:lnTo>
                    <a:lnTo>
                      <a:pt x="154" y="62"/>
                    </a:lnTo>
                    <a:lnTo>
                      <a:pt x="151" y="62"/>
                    </a:lnTo>
                    <a:lnTo>
                      <a:pt x="151" y="62"/>
                    </a:lnTo>
                    <a:lnTo>
                      <a:pt x="151" y="62"/>
                    </a:lnTo>
                    <a:lnTo>
                      <a:pt x="151" y="64"/>
                    </a:lnTo>
                    <a:lnTo>
                      <a:pt x="151" y="64"/>
                    </a:lnTo>
                    <a:lnTo>
                      <a:pt x="149" y="64"/>
                    </a:lnTo>
                    <a:lnTo>
                      <a:pt x="149" y="64"/>
                    </a:lnTo>
                    <a:lnTo>
                      <a:pt x="149" y="64"/>
                    </a:lnTo>
                    <a:lnTo>
                      <a:pt x="149" y="64"/>
                    </a:lnTo>
                    <a:lnTo>
                      <a:pt x="146" y="64"/>
                    </a:lnTo>
                    <a:lnTo>
                      <a:pt x="146" y="62"/>
                    </a:lnTo>
                    <a:lnTo>
                      <a:pt x="146" y="62"/>
                    </a:lnTo>
                    <a:lnTo>
                      <a:pt x="144" y="62"/>
                    </a:lnTo>
                    <a:lnTo>
                      <a:pt x="144" y="62"/>
                    </a:lnTo>
                    <a:lnTo>
                      <a:pt x="144" y="62"/>
                    </a:lnTo>
                    <a:lnTo>
                      <a:pt x="142" y="62"/>
                    </a:lnTo>
                    <a:lnTo>
                      <a:pt x="142" y="62"/>
                    </a:lnTo>
                    <a:lnTo>
                      <a:pt x="142" y="62"/>
                    </a:lnTo>
                    <a:lnTo>
                      <a:pt x="139" y="62"/>
                    </a:lnTo>
                    <a:lnTo>
                      <a:pt x="139" y="62"/>
                    </a:lnTo>
                    <a:lnTo>
                      <a:pt x="139" y="62"/>
                    </a:lnTo>
                    <a:lnTo>
                      <a:pt x="137" y="62"/>
                    </a:lnTo>
                    <a:lnTo>
                      <a:pt x="137" y="62"/>
                    </a:lnTo>
                    <a:lnTo>
                      <a:pt x="137" y="62"/>
                    </a:lnTo>
                    <a:lnTo>
                      <a:pt x="137" y="62"/>
                    </a:lnTo>
                    <a:lnTo>
                      <a:pt x="135" y="62"/>
                    </a:lnTo>
                    <a:lnTo>
                      <a:pt x="135" y="62"/>
                    </a:lnTo>
                    <a:lnTo>
                      <a:pt x="135" y="62"/>
                    </a:lnTo>
                    <a:lnTo>
                      <a:pt x="132" y="62"/>
                    </a:lnTo>
                    <a:lnTo>
                      <a:pt x="132" y="62"/>
                    </a:lnTo>
                    <a:lnTo>
                      <a:pt x="130" y="62"/>
                    </a:lnTo>
                    <a:lnTo>
                      <a:pt x="130" y="62"/>
                    </a:lnTo>
                    <a:lnTo>
                      <a:pt x="130" y="60"/>
                    </a:lnTo>
                    <a:lnTo>
                      <a:pt x="130" y="60"/>
                    </a:lnTo>
                    <a:lnTo>
                      <a:pt x="127" y="60"/>
                    </a:lnTo>
                    <a:lnTo>
                      <a:pt x="127" y="60"/>
                    </a:lnTo>
                    <a:lnTo>
                      <a:pt x="127" y="60"/>
                    </a:lnTo>
                    <a:lnTo>
                      <a:pt x="127" y="60"/>
                    </a:lnTo>
                    <a:lnTo>
                      <a:pt x="125" y="60"/>
                    </a:lnTo>
                    <a:lnTo>
                      <a:pt x="125" y="60"/>
                    </a:lnTo>
                    <a:lnTo>
                      <a:pt x="123" y="60"/>
                    </a:lnTo>
                    <a:lnTo>
                      <a:pt x="123" y="60"/>
                    </a:lnTo>
                    <a:lnTo>
                      <a:pt x="123" y="60"/>
                    </a:lnTo>
                    <a:lnTo>
                      <a:pt x="120" y="60"/>
                    </a:lnTo>
                    <a:lnTo>
                      <a:pt x="120" y="60"/>
                    </a:lnTo>
                    <a:lnTo>
                      <a:pt x="118" y="60"/>
                    </a:lnTo>
                    <a:lnTo>
                      <a:pt x="118" y="60"/>
                    </a:lnTo>
                    <a:lnTo>
                      <a:pt x="118" y="60"/>
                    </a:lnTo>
                    <a:lnTo>
                      <a:pt x="116" y="60"/>
                    </a:lnTo>
                    <a:lnTo>
                      <a:pt x="116" y="60"/>
                    </a:lnTo>
                    <a:lnTo>
                      <a:pt x="116" y="57"/>
                    </a:lnTo>
                    <a:lnTo>
                      <a:pt x="116" y="57"/>
                    </a:lnTo>
                    <a:lnTo>
                      <a:pt x="113" y="57"/>
                    </a:lnTo>
                    <a:lnTo>
                      <a:pt x="113" y="60"/>
                    </a:lnTo>
                    <a:lnTo>
                      <a:pt x="113" y="60"/>
                    </a:lnTo>
                    <a:lnTo>
                      <a:pt x="111" y="60"/>
                    </a:lnTo>
                    <a:lnTo>
                      <a:pt x="111" y="60"/>
                    </a:lnTo>
                    <a:lnTo>
                      <a:pt x="111" y="60"/>
                    </a:lnTo>
                    <a:lnTo>
                      <a:pt x="109" y="60"/>
                    </a:lnTo>
                    <a:lnTo>
                      <a:pt x="109" y="60"/>
                    </a:lnTo>
                    <a:lnTo>
                      <a:pt x="109" y="60"/>
                    </a:lnTo>
                    <a:lnTo>
                      <a:pt x="106" y="60"/>
                    </a:lnTo>
                    <a:lnTo>
                      <a:pt x="106" y="60"/>
                    </a:lnTo>
                    <a:lnTo>
                      <a:pt x="106" y="57"/>
                    </a:lnTo>
                    <a:lnTo>
                      <a:pt x="104" y="57"/>
                    </a:lnTo>
                    <a:lnTo>
                      <a:pt x="104" y="60"/>
                    </a:lnTo>
                    <a:lnTo>
                      <a:pt x="104" y="60"/>
                    </a:lnTo>
                    <a:lnTo>
                      <a:pt x="104" y="60"/>
                    </a:lnTo>
                    <a:lnTo>
                      <a:pt x="101" y="60"/>
                    </a:lnTo>
                    <a:lnTo>
                      <a:pt x="101" y="60"/>
                    </a:lnTo>
                    <a:lnTo>
                      <a:pt x="101" y="57"/>
                    </a:lnTo>
                    <a:lnTo>
                      <a:pt x="101" y="57"/>
                    </a:lnTo>
                    <a:lnTo>
                      <a:pt x="101" y="57"/>
                    </a:lnTo>
                    <a:lnTo>
                      <a:pt x="99" y="57"/>
                    </a:lnTo>
                    <a:lnTo>
                      <a:pt x="99" y="55"/>
                    </a:lnTo>
                    <a:lnTo>
                      <a:pt x="99" y="55"/>
                    </a:lnTo>
                    <a:lnTo>
                      <a:pt x="97" y="55"/>
                    </a:lnTo>
                    <a:lnTo>
                      <a:pt x="97" y="55"/>
                    </a:lnTo>
                    <a:lnTo>
                      <a:pt x="97" y="55"/>
                    </a:lnTo>
                    <a:lnTo>
                      <a:pt x="97" y="57"/>
                    </a:lnTo>
                    <a:lnTo>
                      <a:pt x="94" y="57"/>
                    </a:lnTo>
                    <a:lnTo>
                      <a:pt x="94" y="57"/>
                    </a:lnTo>
                    <a:lnTo>
                      <a:pt x="94" y="57"/>
                    </a:lnTo>
                    <a:lnTo>
                      <a:pt x="92" y="57"/>
                    </a:lnTo>
                    <a:lnTo>
                      <a:pt x="92" y="57"/>
                    </a:lnTo>
                    <a:lnTo>
                      <a:pt x="92" y="57"/>
                    </a:lnTo>
                    <a:lnTo>
                      <a:pt x="90" y="57"/>
                    </a:lnTo>
                    <a:lnTo>
                      <a:pt x="90" y="57"/>
                    </a:lnTo>
                    <a:lnTo>
                      <a:pt x="90" y="57"/>
                    </a:lnTo>
                    <a:lnTo>
                      <a:pt x="87" y="57"/>
                    </a:lnTo>
                    <a:lnTo>
                      <a:pt x="87" y="57"/>
                    </a:lnTo>
                    <a:lnTo>
                      <a:pt x="85" y="57"/>
                    </a:lnTo>
                    <a:lnTo>
                      <a:pt x="85" y="57"/>
                    </a:lnTo>
                    <a:lnTo>
                      <a:pt x="85" y="57"/>
                    </a:lnTo>
                    <a:lnTo>
                      <a:pt x="85" y="57"/>
                    </a:lnTo>
                    <a:lnTo>
                      <a:pt x="83" y="57"/>
                    </a:lnTo>
                    <a:lnTo>
                      <a:pt x="83" y="57"/>
                    </a:lnTo>
                    <a:lnTo>
                      <a:pt x="83" y="57"/>
                    </a:lnTo>
                    <a:lnTo>
                      <a:pt x="83" y="55"/>
                    </a:lnTo>
                    <a:lnTo>
                      <a:pt x="80" y="55"/>
                    </a:lnTo>
                    <a:lnTo>
                      <a:pt x="80" y="55"/>
                    </a:lnTo>
                    <a:lnTo>
                      <a:pt x="78" y="55"/>
                    </a:lnTo>
                    <a:lnTo>
                      <a:pt x="78" y="55"/>
                    </a:lnTo>
                    <a:lnTo>
                      <a:pt x="78" y="53"/>
                    </a:lnTo>
                    <a:lnTo>
                      <a:pt x="78" y="53"/>
                    </a:lnTo>
                    <a:lnTo>
                      <a:pt x="78" y="53"/>
                    </a:lnTo>
                    <a:lnTo>
                      <a:pt x="75" y="53"/>
                    </a:lnTo>
                    <a:lnTo>
                      <a:pt x="75" y="53"/>
                    </a:lnTo>
                    <a:lnTo>
                      <a:pt x="75" y="53"/>
                    </a:lnTo>
                    <a:lnTo>
                      <a:pt x="75" y="53"/>
                    </a:lnTo>
                    <a:lnTo>
                      <a:pt x="73" y="53"/>
                    </a:lnTo>
                    <a:lnTo>
                      <a:pt x="73" y="53"/>
                    </a:lnTo>
                    <a:lnTo>
                      <a:pt x="73" y="53"/>
                    </a:lnTo>
                    <a:lnTo>
                      <a:pt x="73" y="50"/>
                    </a:lnTo>
                    <a:lnTo>
                      <a:pt x="73" y="50"/>
                    </a:lnTo>
                    <a:lnTo>
                      <a:pt x="73" y="48"/>
                    </a:lnTo>
                    <a:lnTo>
                      <a:pt x="73" y="48"/>
                    </a:lnTo>
                    <a:lnTo>
                      <a:pt x="73" y="45"/>
                    </a:lnTo>
                    <a:lnTo>
                      <a:pt x="71" y="45"/>
                    </a:lnTo>
                    <a:lnTo>
                      <a:pt x="71" y="45"/>
                    </a:lnTo>
                    <a:lnTo>
                      <a:pt x="71" y="45"/>
                    </a:lnTo>
                    <a:lnTo>
                      <a:pt x="68" y="45"/>
                    </a:lnTo>
                    <a:lnTo>
                      <a:pt x="68" y="45"/>
                    </a:lnTo>
                    <a:lnTo>
                      <a:pt x="68" y="45"/>
                    </a:lnTo>
                    <a:lnTo>
                      <a:pt x="68" y="48"/>
                    </a:lnTo>
                    <a:lnTo>
                      <a:pt x="66" y="48"/>
                    </a:lnTo>
                    <a:lnTo>
                      <a:pt x="66" y="48"/>
                    </a:lnTo>
                    <a:lnTo>
                      <a:pt x="64" y="48"/>
                    </a:lnTo>
                    <a:lnTo>
                      <a:pt x="64" y="48"/>
                    </a:lnTo>
                    <a:lnTo>
                      <a:pt x="64" y="48"/>
                    </a:lnTo>
                    <a:lnTo>
                      <a:pt x="61" y="48"/>
                    </a:lnTo>
                    <a:lnTo>
                      <a:pt x="61" y="48"/>
                    </a:lnTo>
                    <a:lnTo>
                      <a:pt x="61" y="45"/>
                    </a:lnTo>
                    <a:lnTo>
                      <a:pt x="61" y="45"/>
                    </a:lnTo>
                    <a:lnTo>
                      <a:pt x="61" y="45"/>
                    </a:lnTo>
                    <a:lnTo>
                      <a:pt x="61" y="45"/>
                    </a:lnTo>
                    <a:lnTo>
                      <a:pt x="61" y="43"/>
                    </a:lnTo>
                    <a:lnTo>
                      <a:pt x="61" y="43"/>
                    </a:lnTo>
                    <a:lnTo>
                      <a:pt x="59" y="43"/>
                    </a:lnTo>
                    <a:lnTo>
                      <a:pt x="59" y="43"/>
                    </a:lnTo>
                    <a:lnTo>
                      <a:pt x="56" y="43"/>
                    </a:lnTo>
                    <a:lnTo>
                      <a:pt x="56" y="43"/>
                    </a:lnTo>
                    <a:lnTo>
                      <a:pt x="56" y="43"/>
                    </a:lnTo>
                    <a:lnTo>
                      <a:pt x="56" y="45"/>
                    </a:lnTo>
                    <a:lnTo>
                      <a:pt x="56" y="45"/>
                    </a:lnTo>
                    <a:lnTo>
                      <a:pt x="54" y="45"/>
                    </a:lnTo>
                    <a:lnTo>
                      <a:pt x="54" y="45"/>
                    </a:lnTo>
                    <a:lnTo>
                      <a:pt x="54" y="45"/>
                    </a:lnTo>
                    <a:lnTo>
                      <a:pt x="52" y="45"/>
                    </a:lnTo>
                    <a:lnTo>
                      <a:pt x="52" y="45"/>
                    </a:lnTo>
                    <a:lnTo>
                      <a:pt x="52" y="48"/>
                    </a:lnTo>
                    <a:lnTo>
                      <a:pt x="49" y="48"/>
                    </a:lnTo>
                    <a:lnTo>
                      <a:pt x="49" y="48"/>
                    </a:lnTo>
                    <a:lnTo>
                      <a:pt x="49" y="48"/>
                    </a:lnTo>
                    <a:lnTo>
                      <a:pt x="49" y="45"/>
                    </a:lnTo>
                    <a:lnTo>
                      <a:pt x="47" y="45"/>
                    </a:lnTo>
                    <a:lnTo>
                      <a:pt x="47" y="45"/>
                    </a:lnTo>
                    <a:lnTo>
                      <a:pt x="47" y="45"/>
                    </a:lnTo>
                    <a:lnTo>
                      <a:pt x="45" y="45"/>
                    </a:lnTo>
                    <a:lnTo>
                      <a:pt x="45" y="45"/>
                    </a:lnTo>
                    <a:lnTo>
                      <a:pt x="45" y="43"/>
                    </a:lnTo>
                    <a:lnTo>
                      <a:pt x="45" y="43"/>
                    </a:lnTo>
                    <a:lnTo>
                      <a:pt x="42" y="43"/>
                    </a:lnTo>
                    <a:lnTo>
                      <a:pt x="42" y="43"/>
                    </a:lnTo>
                    <a:lnTo>
                      <a:pt x="42" y="43"/>
                    </a:lnTo>
                    <a:lnTo>
                      <a:pt x="40" y="43"/>
                    </a:lnTo>
                    <a:lnTo>
                      <a:pt x="40" y="43"/>
                    </a:lnTo>
                    <a:lnTo>
                      <a:pt x="42" y="43"/>
                    </a:lnTo>
                    <a:lnTo>
                      <a:pt x="42" y="41"/>
                    </a:lnTo>
                    <a:lnTo>
                      <a:pt x="42" y="41"/>
                    </a:lnTo>
                    <a:lnTo>
                      <a:pt x="42" y="41"/>
                    </a:lnTo>
                    <a:lnTo>
                      <a:pt x="45" y="41"/>
                    </a:lnTo>
                    <a:lnTo>
                      <a:pt x="45" y="41"/>
                    </a:lnTo>
                    <a:lnTo>
                      <a:pt x="45" y="43"/>
                    </a:lnTo>
                    <a:lnTo>
                      <a:pt x="45" y="43"/>
                    </a:lnTo>
                    <a:lnTo>
                      <a:pt x="47" y="43"/>
                    </a:lnTo>
                    <a:lnTo>
                      <a:pt x="47" y="43"/>
                    </a:lnTo>
                    <a:lnTo>
                      <a:pt x="49" y="43"/>
                    </a:lnTo>
                    <a:lnTo>
                      <a:pt x="49" y="43"/>
                    </a:lnTo>
                    <a:lnTo>
                      <a:pt x="49" y="43"/>
                    </a:lnTo>
                    <a:lnTo>
                      <a:pt x="52" y="43"/>
                    </a:lnTo>
                    <a:lnTo>
                      <a:pt x="52" y="43"/>
                    </a:lnTo>
                    <a:lnTo>
                      <a:pt x="52" y="41"/>
                    </a:lnTo>
                    <a:lnTo>
                      <a:pt x="54" y="41"/>
                    </a:lnTo>
                    <a:lnTo>
                      <a:pt x="54" y="41"/>
                    </a:lnTo>
                    <a:lnTo>
                      <a:pt x="54" y="41"/>
                    </a:lnTo>
                    <a:lnTo>
                      <a:pt x="56" y="41"/>
                    </a:lnTo>
                    <a:lnTo>
                      <a:pt x="56" y="41"/>
                    </a:lnTo>
                    <a:lnTo>
                      <a:pt x="56" y="41"/>
                    </a:lnTo>
                    <a:lnTo>
                      <a:pt x="56" y="41"/>
                    </a:lnTo>
                    <a:lnTo>
                      <a:pt x="59" y="41"/>
                    </a:lnTo>
                    <a:lnTo>
                      <a:pt x="59" y="41"/>
                    </a:lnTo>
                    <a:lnTo>
                      <a:pt x="61" y="41"/>
                    </a:lnTo>
                    <a:lnTo>
                      <a:pt x="61" y="41"/>
                    </a:lnTo>
                    <a:lnTo>
                      <a:pt x="61" y="41"/>
                    </a:lnTo>
                    <a:lnTo>
                      <a:pt x="61" y="41"/>
                    </a:lnTo>
                    <a:lnTo>
                      <a:pt x="61" y="38"/>
                    </a:lnTo>
                    <a:lnTo>
                      <a:pt x="64" y="38"/>
                    </a:lnTo>
                    <a:lnTo>
                      <a:pt x="64" y="38"/>
                    </a:lnTo>
                    <a:lnTo>
                      <a:pt x="64" y="38"/>
                    </a:lnTo>
                    <a:lnTo>
                      <a:pt x="66" y="38"/>
                    </a:lnTo>
                    <a:lnTo>
                      <a:pt x="66" y="38"/>
                    </a:lnTo>
                    <a:lnTo>
                      <a:pt x="66" y="38"/>
                    </a:lnTo>
                    <a:lnTo>
                      <a:pt x="68" y="38"/>
                    </a:lnTo>
                    <a:lnTo>
                      <a:pt x="68" y="38"/>
                    </a:lnTo>
                    <a:lnTo>
                      <a:pt x="68" y="38"/>
                    </a:lnTo>
                    <a:lnTo>
                      <a:pt x="71" y="38"/>
                    </a:lnTo>
                    <a:lnTo>
                      <a:pt x="71" y="38"/>
                    </a:lnTo>
                    <a:lnTo>
                      <a:pt x="71" y="38"/>
                    </a:lnTo>
                    <a:lnTo>
                      <a:pt x="73" y="38"/>
                    </a:lnTo>
                    <a:lnTo>
                      <a:pt x="73" y="38"/>
                    </a:lnTo>
                    <a:lnTo>
                      <a:pt x="75" y="38"/>
                    </a:lnTo>
                    <a:lnTo>
                      <a:pt x="75" y="38"/>
                    </a:lnTo>
                    <a:lnTo>
                      <a:pt x="75" y="38"/>
                    </a:lnTo>
                    <a:lnTo>
                      <a:pt x="78" y="38"/>
                    </a:lnTo>
                    <a:lnTo>
                      <a:pt x="78" y="38"/>
                    </a:lnTo>
                    <a:lnTo>
                      <a:pt x="78" y="36"/>
                    </a:lnTo>
                    <a:lnTo>
                      <a:pt x="78" y="36"/>
                    </a:lnTo>
                    <a:lnTo>
                      <a:pt x="75" y="36"/>
                    </a:lnTo>
                    <a:lnTo>
                      <a:pt x="75" y="36"/>
                    </a:lnTo>
                    <a:lnTo>
                      <a:pt x="75" y="36"/>
                    </a:lnTo>
                    <a:lnTo>
                      <a:pt x="73" y="36"/>
                    </a:lnTo>
                    <a:lnTo>
                      <a:pt x="73" y="36"/>
                    </a:lnTo>
                    <a:lnTo>
                      <a:pt x="73" y="36"/>
                    </a:lnTo>
                    <a:lnTo>
                      <a:pt x="71" y="36"/>
                    </a:lnTo>
                    <a:lnTo>
                      <a:pt x="71" y="34"/>
                    </a:lnTo>
                    <a:lnTo>
                      <a:pt x="71" y="34"/>
                    </a:lnTo>
                    <a:lnTo>
                      <a:pt x="71" y="34"/>
                    </a:lnTo>
                    <a:lnTo>
                      <a:pt x="71" y="34"/>
                    </a:lnTo>
                    <a:lnTo>
                      <a:pt x="68" y="34"/>
                    </a:lnTo>
                    <a:lnTo>
                      <a:pt x="68" y="34"/>
                    </a:lnTo>
                    <a:lnTo>
                      <a:pt x="68" y="34"/>
                    </a:lnTo>
                    <a:lnTo>
                      <a:pt x="66" y="34"/>
                    </a:lnTo>
                    <a:lnTo>
                      <a:pt x="66" y="34"/>
                    </a:lnTo>
                    <a:lnTo>
                      <a:pt x="64" y="34"/>
                    </a:lnTo>
                    <a:lnTo>
                      <a:pt x="64" y="34"/>
                    </a:lnTo>
                    <a:lnTo>
                      <a:pt x="64" y="31"/>
                    </a:lnTo>
                    <a:lnTo>
                      <a:pt x="64" y="31"/>
                    </a:lnTo>
                    <a:lnTo>
                      <a:pt x="61" y="31"/>
                    </a:lnTo>
                    <a:lnTo>
                      <a:pt x="61" y="31"/>
                    </a:lnTo>
                    <a:lnTo>
                      <a:pt x="61" y="31"/>
                    </a:lnTo>
                    <a:lnTo>
                      <a:pt x="59" y="31"/>
                    </a:lnTo>
                    <a:lnTo>
                      <a:pt x="59" y="31"/>
                    </a:lnTo>
                    <a:lnTo>
                      <a:pt x="56" y="31"/>
                    </a:lnTo>
                    <a:lnTo>
                      <a:pt x="56" y="31"/>
                    </a:lnTo>
                    <a:lnTo>
                      <a:pt x="56" y="34"/>
                    </a:lnTo>
                    <a:lnTo>
                      <a:pt x="56" y="34"/>
                    </a:lnTo>
                    <a:lnTo>
                      <a:pt x="59" y="34"/>
                    </a:lnTo>
                    <a:lnTo>
                      <a:pt x="59" y="34"/>
                    </a:lnTo>
                    <a:lnTo>
                      <a:pt x="61" y="34"/>
                    </a:lnTo>
                    <a:lnTo>
                      <a:pt x="61" y="34"/>
                    </a:lnTo>
                    <a:lnTo>
                      <a:pt x="61" y="34"/>
                    </a:lnTo>
                    <a:lnTo>
                      <a:pt x="64" y="34"/>
                    </a:lnTo>
                    <a:lnTo>
                      <a:pt x="64" y="34"/>
                    </a:lnTo>
                    <a:lnTo>
                      <a:pt x="64" y="36"/>
                    </a:lnTo>
                    <a:lnTo>
                      <a:pt x="61" y="36"/>
                    </a:lnTo>
                    <a:lnTo>
                      <a:pt x="61" y="36"/>
                    </a:lnTo>
                    <a:lnTo>
                      <a:pt x="61" y="36"/>
                    </a:lnTo>
                    <a:lnTo>
                      <a:pt x="61" y="36"/>
                    </a:lnTo>
                    <a:lnTo>
                      <a:pt x="59" y="36"/>
                    </a:lnTo>
                    <a:lnTo>
                      <a:pt x="59" y="38"/>
                    </a:lnTo>
                    <a:lnTo>
                      <a:pt x="59" y="38"/>
                    </a:lnTo>
                    <a:lnTo>
                      <a:pt x="56" y="38"/>
                    </a:lnTo>
                    <a:lnTo>
                      <a:pt x="56" y="38"/>
                    </a:lnTo>
                    <a:lnTo>
                      <a:pt x="56" y="38"/>
                    </a:lnTo>
                    <a:lnTo>
                      <a:pt x="54" y="38"/>
                    </a:lnTo>
                    <a:lnTo>
                      <a:pt x="54" y="38"/>
                    </a:lnTo>
                    <a:lnTo>
                      <a:pt x="54" y="38"/>
                    </a:lnTo>
                    <a:lnTo>
                      <a:pt x="54" y="38"/>
                    </a:lnTo>
                    <a:lnTo>
                      <a:pt x="52" y="38"/>
                    </a:lnTo>
                    <a:lnTo>
                      <a:pt x="52" y="38"/>
                    </a:lnTo>
                    <a:lnTo>
                      <a:pt x="49" y="38"/>
                    </a:lnTo>
                    <a:lnTo>
                      <a:pt x="49" y="38"/>
                    </a:lnTo>
                    <a:lnTo>
                      <a:pt x="49" y="41"/>
                    </a:lnTo>
                    <a:lnTo>
                      <a:pt x="49" y="41"/>
                    </a:lnTo>
                    <a:lnTo>
                      <a:pt x="47" y="41"/>
                    </a:lnTo>
                    <a:lnTo>
                      <a:pt x="47" y="41"/>
                    </a:lnTo>
                    <a:lnTo>
                      <a:pt x="45" y="41"/>
                    </a:lnTo>
                    <a:lnTo>
                      <a:pt x="45" y="41"/>
                    </a:lnTo>
                    <a:lnTo>
                      <a:pt x="45" y="41"/>
                    </a:lnTo>
                    <a:lnTo>
                      <a:pt x="45" y="41"/>
                    </a:lnTo>
                    <a:lnTo>
                      <a:pt x="42" y="41"/>
                    </a:lnTo>
                    <a:lnTo>
                      <a:pt x="42" y="41"/>
                    </a:lnTo>
                    <a:lnTo>
                      <a:pt x="42" y="41"/>
                    </a:lnTo>
                    <a:lnTo>
                      <a:pt x="40" y="41"/>
                    </a:lnTo>
                    <a:lnTo>
                      <a:pt x="40" y="41"/>
                    </a:lnTo>
                    <a:lnTo>
                      <a:pt x="38" y="41"/>
                    </a:lnTo>
                    <a:lnTo>
                      <a:pt x="38" y="41"/>
                    </a:lnTo>
                    <a:lnTo>
                      <a:pt x="38" y="41"/>
                    </a:lnTo>
                    <a:lnTo>
                      <a:pt x="35" y="41"/>
                    </a:lnTo>
                    <a:lnTo>
                      <a:pt x="35" y="41"/>
                    </a:lnTo>
                    <a:lnTo>
                      <a:pt x="35" y="41"/>
                    </a:lnTo>
                    <a:lnTo>
                      <a:pt x="33" y="41"/>
                    </a:lnTo>
                    <a:lnTo>
                      <a:pt x="33" y="41"/>
                    </a:lnTo>
                    <a:lnTo>
                      <a:pt x="30" y="41"/>
                    </a:lnTo>
                    <a:lnTo>
                      <a:pt x="30" y="41"/>
                    </a:lnTo>
                    <a:lnTo>
                      <a:pt x="30" y="41"/>
                    </a:lnTo>
                    <a:lnTo>
                      <a:pt x="28" y="41"/>
                    </a:lnTo>
                    <a:lnTo>
                      <a:pt x="28" y="41"/>
                    </a:lnTo>
                    <a:lnTo>
                      <a:pt x="28" y="41"/>
                    </a:lnTo>
                    <a:lnTo>
                      <a:pt x="26" y="41"/>
                    </a:lnTo>
                    <a:lnTo>
                      <a:pt x="26" y="41"/>
                    </a:lnTo>
                    <a:lnTo>
                      <a:pt x="23" y="41"/>
                    </a:lnTo>
                    <a:lnTo>
                      <a:pt x="23" y="41"/>
                    </a:lnTo>
                    <a:lnTo>
                      <a:pt x="23" y="41"/>
                    </a:lnTo>
                    <a:lnTo>
                      <a:pt x="21" y="41"/>
                    </a:lnTo>
                    <a:lnTo>
                      <a:pt x="21" y="41"/>
                    </a:lnTo>
                    <a:lnTo>
                      <a:pt x="21" y="41"/>
                    </a:lnTo>
                    <a:lnTo>
                      <a:pt x="21" y="41"/>
                    </a:lnTo>
                    <a:lnTo>
                      <a:pt x="19" y="41"/>
                    </a:lnTo>
                    <a:lnTo>
                      <a:pt x="19" y="41"/>
                    </a:lnTo>
                    <a:lnTo>
                      <a:pt x="16" y="41"/>
                    </a:lnTo>
                    <a:lnTo>
                      <a:pt x="16" y="41"/>
                    </a:lnTo>
                    <a:lnTo>
                      <a:pt x="16" y="41"/>
                    </a:lnTo>
                    <a:lnTo>
                      <a:pt x="14" y="41"/>
                    </a:lnTo>
                    <a:lnTo>
                      <a:pt x="14" y="41"/>
                    </a:lnTo>
                    <a:lnTo>
                      <a:pt x="14" y="41"/>
                    </a:lnTo>
                    <a:lnTo>
                      <a:pt x="12" y="41"/>
                    </a:lnTo>
                    <a:lnTo>
                      <a:pt x="12" y="41"/>
                    </a:lnTo>
                    <a:lnTo>
                      <a:pt x="12" y="41"/>
                    </a:lnTo>
                    <a:lnTo>
                      <a:pt x="9" y="41"/>
                    </a:lnTo>
                    <a:lnTo>
                      <a:pt x="9" y="41"/>
                    </a:lnTo>
                    <a:lnTo>
                      <a:pt x="9" y="41"/>
                    </a:lnTo>
                    <a:lnTo>
                      <a:pt x="7" y="41"/>
                    </a:lnTo>
                    <a:lnTo>
                      <a:pt x="7" y="41"/>
                    </a:lnTo>
                    <a:lnTo>
                      <a:pt x="7" y="41"/>
                    </a:lnTo>
                    <a:lnTo>
                      <a:pt x="4" y="41"/>
                    </a:lnTo>
                    <a:lnTo>
                      <a:pt x="4" y="38"/>
                    </a:lnTo>
                    <a:lnTo>
                      <a:pt x="4" y="38"/>
                    </a:lnTo>
                    <a:lnTo>
                      <a:pt x="7" y="38"/>
                    </a:lnTo>
                    <a:lnTo>
                      <a:pt x="7" y="38"/>
                    </a:lnTo>
                    <a:lnTo>
                      <a:pt x="9" y="38"/>
                    </a:lnTo>
                    <a:lnTo>
                      <a:pt x="9" y="36"/>
                    </a:lnTo>
                    <a:lnTo>
                      <a:pt x="7" y="36"/>
                    </a:lnTo>
                    <a:lnTo>
                      <a:pt x="7" y="36"/>
                    </a:lnTo>
                    <a:lnTo>
                      <a:pt x="4" y="36"/>
                    </a:lnTo>
                    <a:lnTo>
                      <a:pt x="4" y="36"/>
                    </a:lnTo>
                    <a:lnTo>
                      <a:pt x="4" y="36"/>
                    </a:lnTo>
                    <a:lnTo>
                      <a:pt x="4" y="34"/>
                    </a:lnTo>
                    <a:lnTo>
                      <a:pt x="4" y="34"/>
                    </a:lnTo>
                    <a:lnTo>
                      <a:pt x="4" y="31"/>
                    </a:lnTo>
                    <a:lnTo>
                      <a:pt x="4" y="31"/>
                    </a:lnTo>
                    <a:lnTo>
                      <a:pt x="4" y="31"/>
                    </a:lnTo>
                    <a:lnTo>
                      <a:pt x="2" y="31"/>
                    </a:lnTo>
                    <a:lnTo>
                      <a:pt x="2" y="31"/>
                    </a:lnTo>
                    <a:lnTo>
                      <a:pt x="2" y="31"/>
                    </a:lnTo>
                    <a:lnTo>
                      <a:pt x="0" y="31"/>
                    </a:lnTo>
                    <a:lnTo>
                      <a:pt x="0" y="31"/>
                    </a:lnTo>
                    <a:lnTo>
                      <a:pt x="0" y="31"/>
                    </a:lnTo>
                    <a:lnTo>
                      <a:pt x="0" y="31"/>
                    </a:lnTo>
                    <a:lnTo>
                      <a:pt x="2" y="31"/>
                    </a:lnTo>
                    <a:lnTo>
                      <a:pt x="2" y="31"/>
                    </a:lnTo>
                    <a:lnTo>
                      <a:pt x="2" y="31"/>
                    </a:lnTo>
                    <a:lnTo>
                      <a:pt x="4" y="31"/>
                    </a:lnTo>
                    <a:lnTo>
                      <a:pt x="4" y="31"/>
                    </a:lnTo>
                    <a:lnTo>
                      <a:pt x="4" y="31"/>
                    </a:lnTo>
                    <a:lnTo>
                      <a:pt x="7" y="31"/>
                    </a:lnTo>
                    <a:lnTo>
                      <a:pt x="7" y="31"/>
                    </a:lnTo>
                    <a:lnTo>
                      <a:pt x="9" y="31"/>
                    </a:lnTo>
                    <a:lnTo>
                      <a:pt x="9" y="31"/>
                    </a:lnTo>
                    <a:lnTo>
                      <a:pt x="9" y="31"/>
                    </a:lnTo>
                    <a:lnTo>
                      <a:pt x="12" y="31"/>
                    </a:lnTo>
                    <a:lnTo>
                      <a:pt x="12" y="31"/>
                    </a:lnTo>
                    <a:lnTo>
                      <a:pt x="12" y="31"/>
                    </a:lnTo>
                    <a:lnTo>
                      <a:pt x="14" y="31"/>
                    </a:lnTo>
                    <a:lnTo>
                      <a:pt x="14" y="31"/>
                    </a:lnTo>
                    <a:lnTo>
                      <a:pt x="16" y="31"/>
                    </a:lnTo>
                    <a:lnTo>
                      <a:pt x="16" y="29"/>
                    </a:lnTo>
                    <a:lnTo>
                      <a:pt x="16" y="29"/>
                    </a:lnTo>
                    <a:lnTo>
                      <a:pt x="16" y="29"/>
                    </a:lnTo>
                    <a:lnTo>
                      <a:pt x="16" y="29"/>
                    </a:lnTo>
                    <a:lnTo>
                      <a:pt x="16" y="29"/>
                    </a:lnTo>
                    <a:lnTo>
                      <a:pt x="16" y="31"/>
                    </a:lnTo>
                    <a:lnTo>
                      <a:pt x="19" y="31"/>
                    </a:lnTo>
                    <a:lnTo>
                      <a:pt x="19" y="31"/>
                    </a:lnTo>
                    <a:lnTo>
                      <a:pt x="21" y="31"/>
                    </a:lnTo>
                    <a:lnTo>
                      <a:pt x="21" y="31"/>
                    </a:lnTo>
                    <a:lnTo>
                      <a:pt x="21" y="31"/>
                    </a:lnTo>
                    <a:lnTo>
                      <a:pt x="23" y="31"/>
                    </a:lnTo>
                    <a:lnTo>
                      <a:pt x="23" y="31"/>
                    </a:lnTo>
                    <a:lnTo>
                      <a:pt x="23" y="31"/>
                    </a:lnTo>
                    <a:lnTo>
                      <a:pt x="26" y="31"/>
                    </a:lnTo>
                    <a:lnTo>
                      <a:pt x="26" y="31"/>
                    </a:lnTo>
                    <a:lnTo>
                      <a:pt x="28" y="31"/>
                    </a:lnTo>
                    <a:lnTo>
                      <a:pt x="28" y="31"/>
                    </a:lnTo>
                    <a:lnTo>
                      <a:pt x="28" y="31"/>
                    </a:lnTo>
                    <a:lnTo>
                      <a:pt x="28" y="29"/>
                    </a:lnTo>
                    <a:lnTo>
                      <a:pt x="28" y="29"/>
                    </a:lnTo>
                    <a:lnTo>
                      <a:pt x="28" y="29"/>
                    </a:lnTo>
                    <a:lnTo>
                      <a:pt x="26" y="29"/>
                    </a:lnTo>
                    <a:lnTo>
                      <a:pt x="26" y="29"/>
                    </a:lnTo>
                    <a:lnTo>
                      <a:pt x="26" y="29"/>
                    </a:lnTo>
                    <a:lnTo>
                      <a:pt x="26" y="29"/>
                    </a:lnTo>
                    <a:lnTo>
                      <a:pt x="28" y="29"/>
                    </a:lnTo>
                    <a:lnTo>
                      <a:pt x="28" y="26"/>
                    </a:lnTo>
                    <a:lnTo>
                      <a:pt x="26" y="26"/>
                    </a:lnTo>
                    <a:lnTo>
                      <a:pt x="26" y="26"/>
                    </a:lnTo>
                    <a:lnTo>
                      <a:pt x="26" y="26"/>
                    </a:lnTo>
                    <a:lnTo>
                      <a:pt x="23" y="26"/>
                    </a:lnTo>
                    <a:lnTo>
                      <a:pt x="23" y="26"/>
                    </a:lnTo>
                    <a:lnTo>
                      <a:pt x="23" y="26"/>
                    </a:lnTo>
                    <a:lnTo>
                      <a:pt x="21" y="26"/>
                    </a:lnTo>
                    <a:lnTo>
                      <a:pt x="21" y="26"/>
                    </a:lnTo>
                    <a:lnTo>
                      <a:pt x="21" y="26"/>
                    </a:lnTo>
                    <a:lnTo>
                      <a:pt x="19" y="26"/>
                    </a:lnTo>
                    <a:lnTo>
                      <a:pt x="19" y="26"/>
                    </a:lnTo>
                    <a:lnTo>
                      <a:pt x="19" y="26"/>
                    </a:lnTo>
                    <a:lnTo>
                      <a:pt x="16" y="26"/>
                    </a:lnTo>
                    <a:lnTo>
                      <a:pt x="16" y="26"/>
                    </a:lnTo>
                    <a:lnTo>
                      <a:pt x="16" y="26"/>
                    </a:lnTo>
                    <a:lnTo>
                      <a:pt x="16" y="26"/>
                    </a:lnTo>
                    <a:lnTo>
                      <a:pt x="14" y="26"/>
                    </a:lnTo>
                    <a:lnTo>
                      <a:pt x="14" y="26"/>
                    </a:lnTo>
                    <a:lnTo>
                      <a:pt x="12" y="26"/>
                    </a:lnTo>
                    <a:lnTo>
                      <a:pt x="12" y="26"/>
                    </a:lnTo>
                    <a:lnTo>
                      <a:pt x="12" y="26"/>
                    </a:lnTo>
                    <a:lnTo>
                      <a:pt x="9" y="26"/>
                    </a:lnTo>
                    <a:lnTo>
                      <a:pt x="9" y="24"/>
                    </a:lnTo>
                    <a:lnTo>
                      <a:pt x="12" y="24"/>
                    </a:lnTo>
                    <a:lnTo>
                      <a:pt x="12" y="24"/>
                    </a:lnTo>
                    <a:lnTo>
                      <a:pt x="12" y="24"/>
                    </a:lnTo>
                    <a:lnTo>
                      <a:pt x="12" y="24"/>
                    </a:lnTo>
                    <a:lnTo>
                      <a:pt x="9" y="24"/>
                    </a:lnTo>
                    <a:lnTo>
                      <a:pt x="9" y="24"/>
                    </a:lnTo>
                    <a:lnTo>
                      <a:pt x="9" y="22"/>
                    </a:lnTo>
                    <a:lnTo>
                      <a:pt x="9" y="22"/>
                    </a:lnTo>
                    <a:lnTo>
                      <a:pt x="12" y="22"/>
                    </a:lnTo>
                    <a:lnTo>
                      <a:pt x="12" y="22"/>
                    </a:lnTo>
                    <a:lnTo>
                      <a:pt x="12" y="22"/>
                    </a:lnTo>
                    <a:lnTo>
                      <a:pt x="14" y="22"/>
                    </a:lnTo>
                    <a:lnTo>
                      <a:pt x="14" y="22"/>
                    </a:lnTo>
                    <a:lnTo>
                      <a:pt x="14" y="24"/>
                    </a:lnTo>
                    <a:lnTo>
                      <a:pt x="16" y="24"/>
                    </a:lnTo>
                    <a:lnTo>
                      <a:pt x="16" y="24"/>
                    </a:lnTo>
                    <a:lnTo>
                      <a:pt x="16" y="24"/>
                    </a:lnTo>
                    <a:lnTo>
                      <a:pt x="19" y="24"/>
                    </a:lnTo>
                    <a:lnTo>
                      <a:pt x="19" y="24"/>
                    </a:lnTo>
                    <a:lnTo>
                      <a:pt x="21" y="24"/>
                    </a:lnTo>
                    <a:lnTo>
                      <a:pt x="21" y="22"/>
                    </a:lnTo>
                    <a:lnTo>
                      <a:pt x="21" y="22"/>
                    </a:lnTo>
                    <a:lnTo>
                      <a:pt x="21" y="22"/>
                    </a:lnTo>
                    <a:lnTo>
                      <a:pt x="21" y="22"/>
                    </a:lnTo>
                    <a:lnTo>
                      <a:pt x="21" y="22"/>
                    </a:lnTo>
                    <a:lnTo>
                      <a:pt x="23" y="22"/>
                    </a:lnTo>
                    <a:lnTo>
                      <a:pt x="23" y="22"/>
                    </a:lnTo>
                    <a:lnTo>
                      <a:pt x="23" y="22"/>
                    </a:lnTo>
                    <a:lnTo>
                      <a:pt x="26" y="22"/>
                    </a:lnTo>
                    <a:lnTo>
                      <a:pt x="26" y="22"/>
                    </a:lnTo>
                    <a:lnTo>
                      <a:pt x="28" y="22"/>
                    </a:lnTo>
                    <a:lnTo>
                      <a:pt x="28" y="22"/>
                    </a:lnTo>
                    <a:lnTo>
                      <a:pt x="28" y="22"/>
                    </a:lnTo>
                    <a:lnTo>
                      <a:pt x="30" y="22"/>
                    </a:lnTo>
                    <a:lnTo>
                      <a:pt x="30" y="22"/>
                    </a:lnTo>
                    <a:lnTo>
                      <a:pt x="30" y="22"/>
                    </a:lnTo>
                    <a:lnTo>
                      <a:pt x="33" y="22"/>
                    </a:lnTo>
                    <a:lnTo>
                      <a:pt x="33" y="22"/>
                    </a:lnTo>
                    <a:lnTo>
                      <a:pt x="35" y="22"/>
                    </a:lnTo>
                    <a:lnTo>
                      <a:pt x="35" y="22"/>
                    </a:lnTo>
                    <a:lnTo>
                      <a:pt x="35" y="22"/>
                    </a:lnTo>
                    <a:lnTo>
                      <a:pt x="35" y="19"/>
                    </a:lnTo>
                    <a:lnTo>
                      <a:pt x="38" y="19"/>
                    </a:lnTo>
                    <a:lnTo>
                      <a:pt x="38" y="19"/>
                    </a:lnTo>
                    <a:lnTo>
                      <a:pt x="38" y="19"/>
                    </a:lnTo>
                    <a:lnTo>
                      <a:pt x="38" y="19"/>
                    </a:lnTo>
                    <a:lnTo>
                      <a:pt x="40" y="19"/>
                    </a:lnTo>
                    <a:lnTo>
                      <a:pt x="40" y="19"/>
                    </a:lnTo>
                    <a:lnTo>
                      <a:pt x="40" y="17"/>
                    </a:lnTo>
                    <a:lnTo>
                      <a:pt x="40" y="17"/>
                    </a:lnTo>
                    <a:lnTo>
                      <a:pt x="42" y="17"/>
                    </a:lnTo>
                    <a:lnTo>
                      <a:pt x="42" y="17"/>
                    </a:lnTo>
                    <a:lnTo>
                      <a:pt x="42" y="15"/>
                    </a:lnTo>
                    <a:lnTo>
                      <a:pt x="42" y="15"/>
                    </a:lnTo>
                    <a:lnTo>
                      <a:pt x="45" y="15"/>
                    </a:lnTo>
                    <a:lnTo>
                      <a:pt x="45" y="15"/>
                    </a:lnTo>
                    <a:lnTo>
                      <a:pt x="45" y="15"/>
                    </a:lnTo>
                    <a:lnTo>
                      <a:pt x="45" y="15"/>
                    </a:lnTo>
                    <a:lnTo>
                      <a:pt x="42" y="15"/>
                    </a:lnTo>
                    <a:lnTo>
                      <a:pt x="42" y="15"/>
                    </a:lnTo>
                    <a:lnTo>
                      <a:pt x="42" y="15"/>
                    </a:lnTo>
                    <a:lnTo>
                      <a:pt x="40" y="15"/>
                    </a:lnTo>
                    <a:lnTo>
                      <a:pt x="40" y="15"/>
                    </a:lnTo>
                    <a:lnTo>
                      <a:pt x="40" y="15"/>
                    </a:lnTo>
                    <a:lnTo>
                      <a:pt x="38" y="15"/>
                    </a:lnTo>
                    <a:lnTo>
                      <a:pt x="38" y="15"/>
                    </a:lnTo>
                    <a:lnTo>
                      <a:pt x="38" y="15"/>
                    </a:lnTo>
                    <a:lnTo>
                      <a:pt x="35" y="15"/>
                    </a:lnTo>
                    <a:lnTo>
                      <a:pt x="35" y="15"/>
                    </a:lnTo>
                    <a:lnTo>
                      <a:pt x="35" y="15"/>
                    </a:lnTo>
                    <a:lnTo>
                      <a:pt x="33" y="15"/>
                    </a:lnTo>
                    <a:lnTo>
                      <a:pt x="33" y="15"/>
                    </a:lnTo>
                    <a:lnTo>
                      <a:pt x="30" y="15"/>
                    </a:lnTo>
                    <a:lnTo>
                      <a:pt x="30" y="15"/>
                    </a:lnTo>
                    <a:lnTo>
                      <a:pt x="33" y="15"/>
                    </a:lnTo>
                    <a:lnTo>
                      <a:pt x="33" y="15"/>
                    </a:lnTo>
                    <a:lnTo>
                      <a:pt x="35" y="15"/>
                    </a:lnTo>
                    <a:lnTo>
                      <a:pt x="35" y="12"/>
                    </a:lnTo>
                    <a:lnTo>
                      <a:pt x="35" y="12"/>
                    </a:lnTo>
                    <a:lnTo>
                      <a:pt x="35" y="12"/>
                    </a:lnTo>
                    <a:lnTo>
                      <a:pt x="38" y="12"/>
                    </a:lnTo>
                    <a:lnTo>
                      <a:pt x="38" y="12"/>
                    </a:lnTo>
                    <a:lnTo>
                      <a:pt x="38" y="12"/>
                    </a:lnTo>
                    <a:lnTo>
                      <a:pt x="38" y="12"/>
                    </a:lnTo>
                    <a:lnTo>
                      <a:pt x="38" y="12"/>
                    </a:lnTo>
                    <a:lnTo>
                      <a:pt x="40" y="12"/>
                    </a:lnTo>
                    <a:lnTo>
                      <a:pt x="40" y="12"/>
                    </a:lnTo>
                    <a:lnTo>
                      <a:pt x="42" y="12"/>
                    </a:lnTo>
                    <a:lnTo>
                      <a:pt x="42" y="10"/>
                    </a:lnTo>
                    <a:lnTo>
                      <a:pt x="42" y="10"/>
                    </a:lnTo>
                    <a:lnTo>
                      <a:pt x="42" y="10"/>
                    </a:lnTo>
                    <a:lnTo>
                      <a:pt x="45" y="10"/>
                    </a:lnTo>
                    <a:lnTo>
                      <a:pt x="45" y="10"/>
                    </a:lnTo>
                    <a:lnTo>
                      <a:pt x="45" y="10"/>
                    </a:lnTo>
                    <a:lnTo>
                      <a:pt x="47" y="10"/>
                    </a:lnTo>
                    <a:lnTo>
                      <a:pt x="47" y="10"/>
                    </a:lnTo>
                    <a:lnTo>
                      <a:pt x="45" y="10"/>
                    </a:lnTo>
                    <a:lnTo>
                      <a:pt x="45" y="7"/>
                    </a:lnTo>
                    <a:lnTo>
                      <a:pt x="47" y="7"/>
                    </a:lnTo>
                    <a:lnTo>
                      <a:pt x="47" y="7"/>
                    </a:lnTo>
                    <a:lnTo>
                      <a:pt x="49" y="7"/>
                    </a:lnTo>
                    <a:lnTo>
                      <a:pt x="49" y="7"/>
                    </a:lnTo>
                    <a:lnTo>
                      <a:pt x="49" y="7"/>
                    </a:lnTo>
                    <a:lnTo>
                      <a:pt x="52" y="7"/>
                    </a:lnTo>
                    <a:lnTo>
                      <a:pt x="52" y="7"/>
                    </a:lnTo>
                    <a:lnTo>
                      <a:pt x="52" y="7"/>
                    </a:lnTo>
                    <a:lnTo>
                      <a:pt x="54" y="7"/>
                    </a:lnTo>
                    <a:lnTo>
                      <a:pt x="54" y="7"/>
                    </a:lnTo>
                    <a:lnTo>
                      <a:pt x="54" y="7"/>
                    </a:lnTo>
                    <a:lnTo>
                      <a:pt x="56" y="7"/>
                    </a:lnTo>
                    <a:lnTo>
                      <a:pt x="56" y="7"/>
                    </a:lnTo>
                    <a:lnTo>
                      <a:pt x="56" y="7"/>
                    </a:lnTo>
                    <a:lnTo>
                      <a:pt x="59" y="7"/>
                    </a:lnTo>
                    <a:lnTo>
                      <a:pt x="59" y="7"/>
                    </a:lnTo>
                    <a:lnTo>
                      <a:pt x="59" y="5"/>
                    </a:lnTo>
                    <a:lnTo>
                      <a:pt x="61" y="5"/>
                    </a:lnTo>
                    <a:lnTo>
                      <a:pt x="61" y="5"/>
                    </a:lnTo>
                    <a:lnTo>
                      <a:pt x="61" y="5"/>
                    </a:lnTo>
                    <a:lnTo>
                      <a:pt x="64" y="5"/>
                    </a:lnTo>
                    <a:lnTo>
                      <a:pt x="64" y="5"/>
                    </a:lnTo>
                    <a:lnTo>
                      <a:pt x="64" y="5"/>
                    </a:lnTo>
                    <a:lnTo>
                      <a:pt x="66" y="5"/>
                    </a:lnTo>
                    <a:lnTo>
                      <a:pt x="66" y="5"/>
                    </a:lnTo>
                    <a:lnTo>
                      <a:pt x="68" y="5"/>
                    </a:lnTo>
                    <a:lnTo>
                      <a:pt x="68" y="5"/>
                    </a:lnTo>
                    <a:lnTo>
                      <a:pt x="68" y="5"/>
                    </a:lnTo>
                    <a:lnTo>
                      <a:pt x="68" y="5"/>
                    </a:lnTo>
                    <a:lnTo>
                      <a:pt x="71" y="5"/>
                    </a:lnTo>
                    <a:lnTo>
                      <a:pt x="71" y="5"/>
                    </a:lnTo>
                    <a:lnTo>
                      <a:pt x="71" y="5"/>
                    </a:lnTo>
                    <a:lnTo>
                      <a:pt x="73" y="5"/>
                    </a:lnTo>
                    <a:lnTo>
                      <a:pt x="73" y="5"/>
                    </a:lnTo>
                    <a:lnTo>
                      <a:pt x="75" y="5"/>
                    </a:lnTo>
                    <a:lnTo>
                      <a:pt x="75" y="5"/>
                    </a:lnTo>
                    <a:lnTo>
                      <a:pt x="75" y="5"/>
                    </a:lnTo>
                    <a:lnTo>
                      <a:pt x="78" y="5"/>
                    </a:lnTo>
                    <a:lnTo>
                      <a:pt x="78" y="5"/>
                    </a:lnTo>
                    <a:lnTo>
                      <a:pt x="78" y="3"/>
                    </a:lnTo>
                    <a:lnTo>
                      <a:pt x="78" y="3"/>
                    </a:lnTo>
                    <a:lnTo>
                      <a:pt x="80" y="3"/>
                    </a:lnTo>
                    <a:lnTo>
                      <a:pt x="80" y="3"/>
                    </a:lnTo>
                    <a:lnTo>
                      <a:pt x="83" y="3"/>
                    </a:lnTo>
                    <a:lnTo>
                      <a:pt x="83" y="3"/>
                    </a:lnTo>
                    <a:lnTo>
                      <a:pt x="83" y="3"/>
                    </a:lnTo>
                    <a:lnTo>
                      <a:pt x="85" y="3"/>
                    </a:lnTo>
                    <a:lnTo>
                      <a:pt x="85" y="3"/>
                    </a:lnTo>
                    <a:lnTo>
                      <a:pt x="85" y="3"/>
                    </a:lnTo>
                    <a:lnTo>
                      <a:pt x="85" y="3"/>
                    </a:lnTo>
                    <a:lnTo>
                      <a:pt x="87" y="3"/>
                    </a:lnTo>
                    <a:lnTo>
                      <a:pt x="87" y="3"/>
                    </a:lnTo>
                    <a:lnTo>
                      <a:pt x="90" y="3"/>
                    </a:lnTo>
                    <a:lnTo>
                      <a:pt x="90" y="3"/>
                    </a:lnTo>
                    <a:lnTo>
                      <a:pt x="90" y="3"/>
                    </a:lnTo>
                    <a:lnTo>
                      <a:pt x="90" y="3"/>
                    </a:lnTo>
                    <a:lnTo>
                      <a:pt x="90" y="0"/>
                    </a:lnTo>
                    <a:lnTo>
                      <a:pt x="90" y="0"/>
                    </a:lnTo>
                    <a:lnTo>
                      <a:pt x="90" y="0"/>
                    </a:lnTo>
                    <a:lnTo>
                      <a:pt x="92" y="0"/>
                    </a:lnTo>
                    <a:lnTo>
                      <a:pt x="92" y="0"/>
                    </a:lnTo>
                    <a:lnTo>
                      <a:pt x="92" y="0"/>
                    </a:lnTo>
                    <a:lnTo>
                      <a:pt x="94" y="0"/>
                    </a:lnTo>
                    <a:lnTo>
                      <a:pt x="94" y="0"/>
                    </a:lnTo>
                    <a:lnTo>
                      <a:pt x="94" y="0"/>
                    </a:lnTo>
                    <a:lnTo>
                      <a:pt x="97" y="0"/>
                    </a:lnTo>
                    <a:lnTo>
                      <a:pt x="97" y="0"/>
                    </a:lnTo>
                    <a:lnTo>
                      <a:pt x="97" y="0"/>
                    </a:lnTo>
                    <a:lnTo>
                      <a:pt x="99" y="0"/>
                    </a:lnTo>
                    <a:lnTo>
                      <a:pt x="99" y="0"/>
                    </a:lnTo>
                    <a:lnTo>
                      <a:pt x="101" y="0"/>
                    </a:lnTo>
                    <a:lnTo>
                      <a:pt x="101" y="0"/>
                    </a:lnTo>
                    <a:lnTo>
                      <a:pt x="101" y="0"/>
                    </a:lnTo>
                    <a:lnTo>
                      <a:pt x="104" y="0"/>
                    </a:lnTo>
                    <a:lnTo>
                      <a:pt x="104" y="0"/>
                    </a:lnTo>
                    <a:lnTo>
                      <a:pt x="104" y="0"/>
                    </a:lnTo>
                    <a:lnTo>
                      <a:pt x="106" y="0"/>
                    </a:lnTo>
                    <a:lnTo>
                      <a:pt x="106" y="0"/>
                    </a:lnTo>
                    <a:lnTo>
                      <a:pt x="106" y="0"/>
                    </a:lnTo>
                    <a:lnTo>
                      <a:pt x="109" y="0"/>
                    </a:lnTo>
                    <a:lnTo>
                      <a:pt x="109" y="0"/>
                    </a:lnTo>
                    <a:lnTo>
                      <a:pt x="109" y="3"/>
                    </a:lnTo>
                    <a:lnTo>
                      <a:pt x="109" y="3"/>
                    </a:lnTo>
                    <a:lnTo>
                      <a:pt x="109" y="3"/>
                    </a:lnTo>
                    <a:lnTo>
                      <a:pt x="109" y="3"/>
                    </a:lnTo>
                    <a:lnTo>
                      <a:pt x="109" y="3"/>
                    </a:lnTo>
                    <a:lnTo>
                      <a:pt x="111" y="3"/>
                    </a:lnTo>
                    <a:lnTo>
                      <a:pt x="111" y="3"/>
                    </a:lnTo>
                    <a:lnTo>
                      <a:pt x="111" y="3"/>
                    </a:lnTo>
                    <a:lnTo>
                      <a:pt x="113" y="3"/>
                    </a:lnTo>
                    <a:lnTo>
                      <a:pt x="113" y="3"/>
                    </a:lnTo>
                    <a:lnTo>
                      <a:pt x="113" y="3"/>
                    </a:lnTo>
                    <a:lnTo>
                      <a:pt x="116" y="3"/>
                    </a:lnTo>
                    <a:lnTo>
                      <a:pt x="116" y="3"/>
                    </a:lnTo>
                    <a:lnTo>
                      <a:pt x="116" y="5"/>
                    </a:lnTo>
                    <a:lnTo>
                      <a:pt x="116" y="5"/>
                    </a:lnTo>
                    <a:lnTo>
                      <a:pt x="118" y="5"/>
                    </a:lnTo>
                    <a:lnTo>
                      <a:pt x="118" y="5"/>
                    </a:lnTo>
                    <a:lnTo>
                      <a:pt x="118" y="5"/>
                    </a:lnTo>
                    <a:lnTo>
                      <a:pt x="120" y="5"/>
                    </a:lnTo>
                    <a:lnTo>
                      <a:pt x="120" y="5"/>
                    </a:lnTo>
                    <a:lnTo>
                      <a:pt x="120" y="5"/>
                    </a:lnTo>
                    <a:lnTo>
                      <a:pt x="123" y="5"/>
                    </a:lnTo>
                    <a:lnTo>
                      <a:pt x="123" y="7"/>
                    </a:lnTo>
                    <a:lnTo>
                      <a:pt x="123" y="7"/>
                    </a:lnTo>
                    <a:lnTo>
                      <a:pt x="123" y="7"/>
                    </a:lnTo>
                    <a:lnTo>
                      <a:pt x="125" y="7"/>
                    </a:lnTo>
                    <a:lnTo>
                      <a:pt x="125" y="7"/>
                    </a:lnTo>
                    <a:lnTo>
                      <a:pt x="125" y="7"/>
                    </a:lnTo>
                    <a:lnTo>
                      <a:pt x="125" y="10"/>
                    </a:lnTo>
                    <a:lnTo>
                      <a:pt x="127" y="10"/>
                    </a:lnTo>
                    <a:lnTo>
                      <a:pt x="127" y="10"/>
                    </a:lnTo>
                    <a:lnTo>
                      <a:pt x="127" y="10"/>
                    </a:lnTo>
                    <a:lnTo>
                      <a:pt x="130" y="10"/>
                    </a:lnTo>
                    <a:lnTo>
                      <a:pt x="130" y="10"/>
                    </a:lnTo>
                    <a:lnTo>
                      <a:pt x="130" y="10"/>
                    </a:lnTo>
                    <a:lnTo>
                      <a:pt x="132" y="10"/>
                    </a:lnTo>
                    <a:lnTo>
                      <a:pt x="132" y="10"/>
                    </a:lnTo>
                    <a:lnTo>
                      <a:pt x="132" y="10"/>
                    </a:lnTo>
                    <a:lnTo>
                      <a:pt x="135" y="10"/>
                    </a:lnTo>
                    <a:lnTo>
                      <a:pt x="135" y="10"/>
                    </a:lnTo>
                    <a:lnTo>
                      <a:pt x="135" y="10"/>
                    </a:lnTo>
                    <a:lnTo>
                      <a:pt x="137" y="10"/>
                    </a:lnTo>
                    <a:lnTo>
                      <a:pt x="137" y="12"/>
                    </a:lnTo>
                    <a:lnTo>
                      <a:pt x="137" y="12"/>
                    </a:lnTo>
                    <a:lnTo>
                      <a:pt x="137" y="12"/>
                    </a:lnTo>
                    <a:lnTo>
                      <a:pt x="139" y="12"/>
                    </a:lnTo>
                    <a:lnTo>
                      <a:pt x="139" y="12"/>
                    </a:lnTo>
                    <a:lnTo>
                      <a:pt x="142" y="12"/>
                    </a:lnTo>
                    <a:lnTo>
                      <a:pt x="142" y="12"/>
                    </a:lnTo>
                    <a:lnTo>
                      <a:pt x="142" y="12"/>
                    </a:lnTo>
                    <a:lnTo>
                      <a:pt x="144" y="12"/>
                    </a:lnTo>
                    <a:lnTo>
                      <a:pt x="144" y="12"/>
                    </a:lnTo>
                    <a:lnTo>
                      <a:pt x="144" y="12"/>
                    </a:lnTo>
                    <a:lnTo>
                      <a:pt x="144" y="12"/>
                    </a:lnTo>
                    <a:lnTo>
                      <a:pt x="146" y="12"/>
                    </a:lnTo>
                    <a:lnTo>
                      <a:pt x="146" y="12"/>
                    </a:lnTo>
                    <a:lnTo>
                      <a:pt x="149" y="12"/>
                    </a:lnTo>
                    <a:lnTo>
                      <a:pt x="149" y="12"/>
                    </a:lnTo>
                    <a:lnTo>
                      <a:pt x="149" y="12"/>
                    </a:lnTo>
                    <a:lnTo>
                      <a:pt x="149" y="12"/>
                    </a:lnTo>
                    <a:lnTo>
                      <a:pt x="151" y="12"/>
                    </a:lnTo>
                    <a:lnTo>
                      <a:pt x="151" y="15"/>
                    </a:lnTo>
                    <a:lnTo>
                      <a:pt x="151" y="1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8" name="Freeform 60"/>
              <p:cNvSpPr>
                <a:spLocks/>
              </p:cNvSpPr>
              <p:nvPr/>
            </p:nvSpPr>
            <p:spPr bwMode="auto">
              <a:xfrm>
                <a:off x="2784" y="691"/>
                <a:ext cx="203" cy="64"/>
              </a:xfrm>
              <a:custGeom>
                <a:avLst/>
                <a:gdLst/>
                <a:ahLst/>
                <a:cxnLst>
                  <a:cxn ang="0">
                    <a:pos x="142" y="17"/>
                  </a:cxn>
                  <a:cxn ang="0">
                    <a:pos x="135" y="22"/>
                  </a:cxn>
                  <a:cxn ang="0">
                    <a:pos x="137" y="26"/>
                  </a:cxn>
                  <a:cxn ang="0">
                    <a:pos x="123" y="26"/>
                  </a:cxn>
                  <a:cxn ang="0">
                    <a:pos x="111" y="29"/>
                  </a:cxn>
                  <a:cxn ang="0">
                    <a:pos x="120" y="29"/>
                  </a:cxn>
                  <a:cxn ang="0">
                    <a:pos x="132" y="29"/>
                  </a:cxn>
                  <a:cxn ang="0">
                    <a:pos x="146" y="29"/>
                  </a:cxn>
                  <a:cxn ang="0">
                    <a:pos x="154" y="34"/>
                  </a:cxn>
                  <a:cxn ang="0">
                    <a:pos x="154" y="36"/>
                  </a:cxn>
                  <a:cxn ang="0">
                    <a:pos x="161" y="31"/>
                  </a:cxn>
                  <a:cxn ang="0">
                    <a:pos x="172" y="31"/>
                  </a:cxn>
                  <a:cxn ang="0">
                    <a:pos x="184" y="31"/>
                  </a:cxn>
                  <a:cxn ang="0">
                    <a:pos x="196" y="36"/>
                  </a:cxn>
                  <a:cxn ang="0">
                    <a:pos x="198" y="41"/>
                  </a:cxn>
                  <a:cxn ang="0">
                    <a:pos x="191" y="45"/>
                  </a:cxn>
                  <a:cxn ang="0">
                    <a:pos x="187" y="53"/>
                  </a:cxn>
                  <a:cxn ang="0">
                    <a:pos x="194" y="60"/>
                  </a:cxn>
                  <a:cxn ang="0">
                    <a:pos x="182" y="62"/>
                  </a:cxn>
                  <a:cxn ang="0">
                    <a:pos x="168" y="62"/>
                  </a:cxn>
                  <a:cxn ang="0">
                    <a:pos x="161" y="64"/>
                  </a:cxn>
                  <a:cxn ang="0">
                    <a:pos x="149" y="64"/>
                  </a:cxn>
                  <a:cxn ang="0">
                    <a:pos x="137" y="62"/>
                  </a:cxn>
                  <a:cxn ang="0">
                    <a:pos x="125" y="60"/>
                  </a:cxn>
                  <a:cxn ang="0">
                    <a:pos x="113" y="60"/>
                  </a:cxn>
                  <a:cxn ang="0">
                    <a:pos x="101" y="57"/>
                  </a:cxn>
                  <a:cxn ang="0">
                    <a:pos x="90" y="57"/>
                  </a:cxn>
                  <a:cxn ang="0">
                    <a:pos x="78" y="55"/>
                  </a:cxn>
                  <a:cxn ang="0">
                    <a:pos x="71" y="45"/>
                  </a:cxn>
                  <a:cxn ang="0">
                    <a:pos x="61" y="45"/>
                  </a:cxn>
                  <a:cxn ang="0">
                    <a:pos x="52" y="48"/>
                  </a:cxn>
                  <a:cxn ang="0">
                    <a:pos x="40" y="43"/>
                  </a:cxn>
                  <a:cxn ang="0">
                    <a:pos x="52" y="41"/>
                  </a:cxn>
                  <a:cxn ang="0">
                    <a:pos x="64" y="38"/>
                  </a:cxn>
                  <a:cxn ang="0">
                    <a:pos x="78" y="38"/>
                  </a:cxn>
                  <a:cxn ang="0">
                    <a:pos x="68" y="34"/>
                  </a:cxn>
                  <a:cxn ang="0">
                    <a:pos x="56" y="34"/>
                  </a:cxn>
                  <a:cxn ang="0">
                    <a:pos x="56" y="38"/>
                  </a:cxn>
                  <a:cxn ang="0">
                    <a:pos x="45" y="41"/>
                  </a:cxn>
                  <a:cxn ang="0">
                    <a:pos x="30" y="41"/>
                  </a:cxn>
                  <a:cxn ang="0">
                    <a:pos x="19" y="41"/>
                  </a:cxn>
                  <a:cxn ang="0">
                    <a:pos x="4" y="41"/>
                  </a:cxn>
                  <a:cxn ang="0">
                    <a:pos x="4" y="31"/>
                  </a:cxn>
                  <a:cxn ang="0">
                    <a:pos x="9" y="31"/>
                  </a:cxn>
                  <a:cxn ang="0">
                    <a:pos x="19" y="31"/>
                  </a:cxn>
                  <a:cxn ang="0">
                    <a:pos x="26" y="29"/>
                  </a:cxn>
                  <a:cxn ang="0">
                    <a:pos x="19" y="26"/>
                  </a:cxn>
                  <a:cxn ang="0">
                    <a:pos x="9" y="24"/>
                  </a:cxn>
                  <a:cxn ang="0">
                    <a:pos x="21" y="22"/>
                  </a:cxn>
                  <a:cxn ang="0">
                    <a:pos x="33" y="22"/>
                  </a:cxn>
                  <a:cxn ang="0">
                    <a:pos x="42" y="15"/>
                  </a:cxn>
                  <a:cxn ang="0">
                    <a:pos x="35" y="15"/>
                  </a:cxn>
                  <a:cxn ang="0">
                    <a:pos x="38" y="12"/>
                  </a:cxn>
                  <a:cxn ang="0">
                    <a:pos x="49" y="7"/>
                  </a:cxn>
                  <a:cxn ang="0">
                    <a:pos x="61" y="5"/>
                  </a:cxn>
                  <a:cxn ang="0">
                    <a:pos x="75" y="5"/>
                  </a:cxn>
                  <a:cxn ang="0">
                    <a:pos x="87" y="3"/>
                  </a:cxn>
                  <a:cxn ang="0">
                    <a:pos x="97" y="0"/>
                  </a:cxn>
                  <a:cxn ang="0">
                    <a:pos x="109" y="3"/>
                  </a:cxn>
                  <a:cxn ang="0">
                    <a:pos x="118" y="5"/>
                  </a:cxn>
                  <a:cxn ang="0">
                    <a:pos x="130" y="10"/>
                  </a:cxn>
                  <a:cxn ang="0">
                    <a:pos x="142" y="12"/>
                  </a:cxn>
                </a:cxnLst>
                <a:rect l="0" t="0" r="r" b="b"/>
                <a:pathLst>
                  <a:path w="203" h="64">
                    <a:moveTo>
                      <a:pt x="151" y="15"/>
                    </a:moveTo>
                    <a:lnTo>
                      <a:pt x="151" y="15"/>
                    </a:lnTo>
                    <a:lnTo>
                      <a:pt x="151" y="17"/>
                    </a:lnTo>
                    <a:lnTo>
                      <a:pt x="151" y="17"/>
                    </a:lnTo>
                    <a:lnTo>
                      <a:pt x="149" y="17"/>
                    </a:lnTo>
                    <a:lnTo>
                      <a:pt x="149" y="17"/>
                    </a:lnTo>
                    <a:lnTo>
                      <a:pt x="149" y="17"/>
                    </a:lnTo>
                    <a:lnTo>
                      <a:pt x="146" y="17"/>
                    </a:lnTo>
                    <a:lnTo>
                      <a:pt x="146" y="17"/>
                    </a:lnTo>
                    <a:lnTo>
                      <a:pt x="144" y="17"/>
                    </a:lnTo>
                    <a:lnTo>
                      <a:pt x="144" y="17"/>
                    </a:lnTo>
                    <a:lnTo>
                      <a:pt x="144" y="17"/>
                    </a:lnTo>
                    <a:lnTo>
                      <a:pt x="142" y="17"/>
                    </a:lnTo>
                    <a:lnTo>
                      <a:pt x="142" y="17"/>
                    </a:lnTo>
                    <a:lnTo>
                      <a:pt x="142" y="17"/>
                    </a:lnTo>
                    <a:lnTo>
                      <a:pt x="142" y="17"/>
                    </a:lnTo>
                    <a:lnTo>
                      <a:pt x="139" y="17"/>
                    </a:lnTo>
                    <a:lnTo>
                      <a:pt x="139" y="17"/>
                    </a:lnTo>
                    <a:lnTo>
                      <a:pt x="137" y="17"/>
                    </a:lnTo>
                    <a:lnTo>
                      <a:pt x="137" y="17"/>
                    </a:lnTo>
                    <a:lnTo>
                      <a:pt x="137" y="17"/>
                    </a:lnTo>
                    <a:lnTo>
                      <a:pt x="137" y="17"/>
                    </a:lnTo>
                    <a:lnTo>
                      <a:pt x="135" y="17"/>
                    </a:lnTo>
                    <a:lnTo>
                      <a:pt x="135" y="17"/>
                    </a:lnTo>
                    <a:lnTo>
                      <a:pt x="135" y="17"/>
                    </a:lnTo>
                    <a:lnTo>
                      <a:pt x="135" y="19"/>
                    </a:lnTo>
                    <a:lnTo>
                      <a:pt x="135" y="19"/>
                    </a:lnTo>
                    <a:lnTo>
                      <a:pt x="135" y="19"/>
                    </a:lnTo>
                    <a:lnTo>
                      <a:pt x="135" y="19"/>
                    </a:lnTo>
                    <a:lnTo>
                      <a:pt x="135" y="22"/>
                    </a:lnTo>
                    <a:lnTo>
                      <a:pt x="135" y="22"/>
                    </a:lnTo>
                    <a:lnTo>
                      <a:pt x="135" y="22"/>
                    </a:lnTo>
                    <a:lnTo>
                      <a:pt x="135" y="22"/>
                    </a:lnTo>
                    <a:lnTo>
                      <a:pt x="135" y="24"/>
                    </a:lnTo>
                    <a:lnTo>
                      <a:pt x="137" y="24"/>
                    </a:lnTo>
                    <a:lnTo>
                      <a:pt x="137" y="24"/>
                    </a:lnTo>
                    <a:lnTo>
                      <a:pt x="137" y="24"/>
                    </a:lnTo>
                    <a:lnTo>
                      <a:pt x="139" y="24"/>
                    </a:lnTo>
                    <a:lnTo>
                      <a:pt x="139" y="24"/>
                    </a:lnTo>
                    <a:lnTo>
                      <a:pt x="139" y="24"/>
                    </a:lnTo>
                    <a:lnTo>
                      <a:pt x="142" y="24"/>
                    </a:lnTo>
                    <a:lnTo>
                      <a:pt x="142" y="26"/>
                    </a:lnTo>
                    <a:lnTo>
                      <a:pt x="139" y="26"/>
                    </a:lnTo>
                    <a:lnTo>
                      <a:pt x="139" y="26"/>
                    </a:lnTo>
                    <a:lnTo>
                      <a:pt x="139" y="26"/>
                    </a:lnTo>
                    <a:lnTo>
                      <a:pt x="137" y="26"/>
                    </a:lnTo>
                    <a:lnTo>
                      <a:pt x="137" y="26"/>
                    </a:lnTo>
                    <a:lnTo>
                      <a:pt x="137" y="26"/>
                    </a:lnTo>
                    <a:lnTo>
                      <a:pt x="137" y="26"/>
                    </a:lnTo>
                    <a:lnTo>
                      <a:pt x="137" y="26"/>
                    </a:lnTo>
                    <a:lnTo>
                      <a:pt x="135" y="26"/>
                    </a:lnTo>
                    <a:lnTo>
                      <a:pt x="135" y="26"/>
                    </a:lnTo>
                    <a:lnTo>
                      <a:pt x="135" y="26"/>
                    </a:lnTo>
                    <a:lnTo>
                      <a:pt x="132" y="26"/>
                    </a:lnTo>
                    <a:lnTo>
                      <a:pt x="132" y="26"/>
                    </a:lnTo>
                    <a:lnTo>
                      <a:pt x="130" y="26"/>
                    </a:lnTo>
                    <a:lnTo>
                      <a:pt x="130" y="26"/>
                    </a:lnTo>
                    <a:lnTo>
                      <a:pt x="130" y="26"/>
                    </a:lnTo>
                    <a:lnTo>
                      <a:pt x="127" y="26"/>
                    </a:lnTo>
                    <a:lnTo>
                      <a:pt x="127" y="26"/>
                    </a:lnTo>
                    <a:lnTo>
                      <a:pt x="127" y="26"/>
                    </a:lnTo>
                    <a:lnTo>
                      <a:pt x="125" y="26"/>
                    </a:lnTo>
                    <a:lnTo>
                      <a:pt x="125" y="26"/>
                    </a:lnTo>
                    <a:lnTo>
                      <a:pt x="123" y="26"/>
                    </a:lnTo>
                    <a:lnTo>
                      <a:pt x="123" y="26"/>
                    </a:lnTo>
                    <a:lnTo>
                      <a:pt x="123" y="26"/>
                    </a:lnTo>
                    <a:lnTo>
                      <a:pt x="120" y="26"/>
                    </a:lnTo>
                    <a:lnTo>
                      <a:pt x="120" y="26"/>
                    </a:lnTo>
                    <a:lnTo>
                      <a:pt x="118" y="26"/>
                    </a:lnTo>
                    <a:lnTo>
                      <a:pt x="118" y="26"/>
                    </a:lnTo>
                    <a:lnTo>
                      <a:pt x="118" y="26"/>
                    </a:lnTo>
                    <a:lnTo>
                      <a:pt x="118" y="29"/>
                    </a:lnTo>
                    <a:lnTo>
                      <a:pt x="116" y="29"/>
                    </a:lnTo>
                    <a:lnTo>
                      <a:pt x="116" y="29"/>
                    </a:lnTo>
                    <a:lnTo>
                      <a:pt x="116" y="29"/>
                    </a:lnTo>
                    <a:lnTo>
                      <a:pt x="113" y="29"/>
                    </a:lnTo>
                    <a:lnTo>
                      <a:pt x="113" y="29"/>
                    </a:lnTo>
                    <a:lnTo>
                      <a:pt x="113" y="26"/>
                    </a:lnTo>
                    <a:lnTo>
                      <a:pt x="111" y="26"/>
                    </a:lnTo>
                    <a:lnTo>
                      <a:pt x="111" y="29"/>
                    </a:lnTo>
                    <a:lnTo>
                      <a:pt x="111" y="29"/>
                    </a:lnTo>
                    <a:lnTo>
                      <a:pt x="111" y="29"/>
                    </a:lnTo>
                    <a:lnTo>
                      <a:pt x="111" y="29"/>
                    </a:lnTo>
                    <a:lnTo>
                      <a:pt x="111" y="29"/>
                    </a:lnTo>
                    <a:lnTo>
                      <a:pt x="111" y="29"/>
                    </a:lnTo>
                    <a:lnTo>
                      <a:pt x="113" y="29"/>
                    </a:lnTo>
                    <a:lnTo>
                      <a:pt x="113" y="29"/>
                    </a:lnTo>
                    <a:lnTo>
                      <a:pt x="116" y="29"/>
                    </a:lnTo>
                    <a:lnTo>
                      <a:pt x="116" y="29"/>
                    </a:lnTo>
                    <a:lnTo>
                      <a:pt x="116" y="29"/>
                    </a:lnTo>
                    <a:lnTo>
                      <a:pt x="118" y="29"/>
                    </a:lnTo>
                    <a:lnTo>
                      <a:pt x="118" y="29"/>
                    </a:lnTo>
                    <a:lnTo>
                      <a:pt x="118" y="29"/>
                    </a:lnTo>
                    <a:lnTo>
                      <a:pt x="120" y="29"/>
                    </a:lnTo>
                    <a:lnTo>
                      <a:pt x="120" y="29"/>
                    </a:lnTo>
                    <a:lnTo>
                      <a:pt x="120" y="29"/>
                    </a:lnTo>
                    <a:lnTo>
                      <a:pt x="123" y="29"/>
                    </a:lnTo>
                    <a:lnTo>
                      <a:pt x="123" y="29"/>
                    </a:lnTo>
                    <a:lnTo>
                      <a:pt x="123" y="29"/>
                    </a:lnTo>
                    <a:lnTo>
                      <a:pt x="123" y="29"/>
                    </a:lnTo>
                    <a:lnTo>
                      <a:pt x="123" y="29"/>
                    </a:lnTo>
                    <a:lnTo>
                      <a:pt x="125" y="29"/>
                    </a:lnTo>
                    <a:lnTo>
                      <a:pt x="125" y="29"/>
                    </a:lnTo>
                    <a:lnTo>
                      <a:pt x="127" y="29"/>
                    </a:lnTo>
                    <a:lnTo>
                      <a:pt x="127" y="29"/>
                    </a:lnTo>
                    <a:lnTo>
                      <a:pt x="127" y="29"/>
                    </a:lnTo>
                    <a:lnTo>
                      <a:pt x="127" y="29"/>
                    </a:lnTo>
                    <a:lnTo>
                      <a:pt x="127" y="29"/>
                    </a:lnTo>
                    <a:lnTo>
                      <a:pt x="130" y="29"/>
                    </a:lnTo>
                    <a:lnTo>
                      <a:pt x="130" y="29"/>
                    </a:lnTo>
                    <a:lnTo>
                      <a:pt x="130" y="29"/>
                    </a:lnTo>
                    <a:lnTo>
                      <a:pt x="132" y="29"/>
                    </a:lnTo>
                    <a:lnTo>
                      <a:pt x="132" y="29"/>
                    </a:lnTo>
                    <a:lnTo>
                      <a:pt x="135" y="29"/>
                    </a:lnTo>
                    <a:lnTo>
                      <a:pt x="135" y="29"/>
                    </a:lnTo>
                    <a:lnTo>
                      <a:pt x="135" y="29"/>
                    </a:lnTo>
                    <a:lnTo>
                      <a:pt x="137" y="29"/>
                    </a:lnTo>
                    <a:lnTo>
                      <a:pt x="137" y="29"/>
                    </a:lnTo>
                    <a:lnTo>
                      <a:pt x="137" y="29"/>
                    </a:lnTo>
                    <a:lnTo>
                      <a:pt x="139" y="29"/>
                    </a:lnTo>
                    <a:lnTo>
                      <a:pt x="139" y="29"/>
                    </a:lnTo>
                    <a:lnTo>
                      <a:pt x="142" y="29"/>
                    </a:lnTo>
                    <a:lnTo>
                      <a:pt x="142" y="29"/>
                    </a:lnTo>
                    <a:lnTo>
                      <a:pt x="142" y="29"/>
                    </a:lnTo>
                    <a:lnTo>
                      <a:pt x="144" y="29"/>
                    </a:lnTo>
                    <a:lnTo>
                      <a:pt x="144" y="29"/>
                    </a:lnTo>
                    <a:lnTo>
                      <a:pt x="144" y="29"/>
                    </a:lnTo>
                    <a:lnTo>
                      <a:pt x="146" y="29"/>
                    </a:lnTo>
                    <a:lnTo>
                      <a:pt x="146" y="29"/>
                    </a:lnTo>
                    <a:lnTo>
                      <a:pt x="146" y="29"/>
                    </a:lnTo>
                    <a:lnTo>
                      <a:pt x="149" y="29"/>
                    </a:lnTo>
                    <a:lnTo>
                      <a:pt x="149" y="29"/>
                    </a:lnTo>
                    <a:lnTo>
                      <a:pt x="149" y="29"/>
                    </a:lnTo>
                    <a:lnTo>
                      <a:pt x="151" y="29"/>
                    </a:lnTo>
                    <a:lnTo>
                      <a:pt x="151" y="29"/>
                    </a:lnTo>
                    <a:lnTo>
                      <a:pt x="151" y="29"/>
                    </a:lnTo>
                    <a:lnTo>
                      <a:pt x="151" y="31"/>
                    </a:lnTo>
                    <a:lnTo>
                      <a:pt x="154" y="31"/>
                    </a:lnTo>
                    <a:lnTo>
                      <a:pt x="154" y="31"/>
                    </a:lnTo>
                    <a:lnTo>
                      <a:pt x="154" y="31"/>
                    </a:lnTo>
                    <a:lnTo>
                      <a:pt x="154" y="31"/>
                    </a:lnTo>
                    <a:lnTo>
                      <a:pt x="154" y="31"/>
                    </a:lnTo>
                    <a:lnTo>
                      <a:pt x="154" y="31"/>
                    </a:lnTo>
                    <a:lnTo>
                      <a:pt x="154" y="34"/>
                    </a:lnTo>
                    <a:lnTo>
                      <a:pt x="154" y="34"/>
                    </a:lnTo>
                    <a:lnTo>
                      <a:pt x="151" y="34"/>
                    </a:lnTo>
                    <a:lnTo>
                      <a:pt x="151" y="34"/>
                    </a:lnTo>
                    <a:lnTo>
                      <a:pt x="151" y="34"/>
                    </a:lnTo>
                    <a:lnTo>
                      <a:pt x="151" y="36"/>
                    </a:lnTo>
                    <a:lnTo>
                      <a:pt x="151" y="36"/>
                    </a:lnTo>
                    <a:lnTo>
                      <a:pt x="149" y="36"/>
                    </a:lnTo>
                    <a:lnTo>
                      <a:pt x="149" y="36"/>
                    </a:lnTo>
                    <a:lnTo>
                      <a:pt x="149" y="36"/>
                    </a:lnTo>
                    <a:lnTo>
                      <a:pt x="149" y="36"/>
                    </a:lnTo>
                    <a:lnTo>
                      <a:pt x="151" y="36"/>
                    </a:lnTo>
                    <a:lnTo>
                      <a:pt x="151" y="36"/>
                    </a:lnTo>
                    <a:lnTo>
                      <a:pt x="151" y="36"/>
                    </a:lnTo>
                    <a:lnTo>
                      <a:pt x="154" y="36"/>
                    </a:lnTo>
                    <a:lnTo>
                      <a:pt x="154" y="36"/>
                    </a:lnTo>
                    <a:lnTo>
                      <a:pt x="154" y="36"/>
                    </a:lnTo>
                    <a:lnTo>
                      <a:pt x="154" y="36"/>
                    </a:lnTo>
                    <a:lnTo>
                      <a:pt x="151" y="36"/>
                    </a:lnTo>
                    <a:lnTo>
                      <a:pt x="151" y="34"/>
                    </a:lnTo>
                    <a:lnTo>
                      <a:pt x="154" y="34"/>
                    </a:lnTo>
                    <a:lnTo>
                      <a:pt x="154" y="34"/>
                    </a:lnTo>
                    <a:lnTo>
                      <a:pt x="156" y="34"/>
                    </a:lnTo>
                    <a:lnTo>
                      <a:pt x="156" y="34"/>
                    </a:lnTo>
                    <a:lnTo>
                      <a:pt x="156" y="34"/>
                    </a:lnTo>
                    <a:lnTo>
                      <a:pt x="156" y="31"/>
                    </a:lnTo>
                    <a:lnTo>
                      <a:pt x="156" y="31"/>
                    </a:lnTo>
                    <a:lnTo>
                      <a:pt x="158" y="31"/>
                    </a:lnTo>
                    <a:lnTo>
                      <a:pt x="158" y="31"/>
                    </a:lnTo>
                    <a:lnTo>
                      <a:pt x="158" y="31"/>
                    </a:lnTo>
                    <a:lnTo>
                      <a:pt x="161" y="31"/>
                    </a:lnTo>
                    <a:lnTo>
                      <a:pt x="161" y="31"/>
                    </a:lnTo>
                    <a:lnTo>
                      <a:pt x="161" y="31"/>
                    </a:lnTo>
                    <a:lnTo>
                      <a:pt x="161" y="31"/>
                    </a:lnTo>
                    <a:lnTo>
                      <a:pt x="163" y="31"/>
                    </a:lnTo>
                    <a:lnTo>
                      <a:pt x="163" y="31"/>
                    </a:lnTo>
                    <a:lnTo>
                      <a:pt x="163" y="31"/>
                    </a:lnTo>
                    <a:lnTo>
                      <a:pt x="165" y="31"/>
                    </a:lnTo>
                    <a:lnTo>
                      <a:pt x="165" y="31"/>
                    </a:lnTo>
                    <a:lnTo>
                      <a:pt x="168" y="31"/>
                    </a:lnTo>
                    <a:lnTo>
                      <a:pt x="168" y="31"/>
                    </a:lnTo>
                    <a:lnTo>
                      <a:pt x="168" y="31"/>
                    </a:lnTo>
                    <a:lnTo>
                      <a:pt x="168" y="31"/>
                    </a:lnTo>
                    <a:lnTo>
                      <a:pt x="168" y="31"/>
                    </a:lnTo>
                    <a:lnTo>
                      <a:pt x="170" y="31"/>
                    </a:lnTo>
                    <a:lnTo>
                      <a:pt x="170" y="31"/>
                    </a:lnTo>
                    <a:lnTo>
                      <a:pt x="170" y="31"/>
                    </a:lnTo>
                    <a:lnTo>
                      <a:pt x="172" y="31"/>
                    </a:lnTo>
                    <a:lnTo>
                      <a:pt x="172" y="31"/>
                    </a:lnTo>
                    <a:lnTo>
                      <a:pt x="175" y="31"/>
                    </a:lnTo>
                    <a:lnTo>
                      <a:pt x="175" y="31"/>
                    </a:lnTo>
                    <a:lnTo>
                      <a:pt x="175" y="31"/>
                    </a:lnTo>
                    <a:lnTo>
                      <a:pt x="177" y="31"/>
                    </a:lnTo>
                    <a:lnTo>
                      <a:pt x="177" y="31"/>
                    </a:lnTo>
                    <a:lnTo>
                      <a:pt x="177" y="31"/>
                    </a:lnTo>
                    <a:lnTo>
                      <a:pt x="180" y="31"/>
                    </a:lnTo>
                    <a:lnTo>
                      <a:pt x="180" y="31"/>
                    </a:lnTo>
                    <a:lnTo>
                      <a:pt x="180" y="31"/>
                    </a:lnTo>
                    <a:lnTo>
                      <a:pt x="182" y="31"/>
                    </a:lnTo>
                    <a:lnTo>
                      <a:pt x="182" y="31"/>
                    </a:lnTo>
                    <a:lnTo>
                      <a:pt x="182" y="31"/>
                    </a:lnTo>
                    <a:lnTo>
                      <a:pt x="182" y="31"/>
                    </a:lnTo>
                    <a:lnTo>
                      <a:pt x="184" y="31"/>
                    </a:lnTo>
                    <a:lnTo>
                      <a:pt x="184" y="31"/>
                    </a:lnTo>
                    <a:lnTo>
                      <a:pt x="184" y="31"/>
                    </a:lnTo>
                    <a:lnTo>
                      <a:pt x="187" y="31"/>
                    </a:lnTo>
                    <a:lnTo>
                      <a:pt x="187" y="31"/>
                    </a:lnTo>
                    <a:lnTo>
                      <a:pt x="187" y="34"/>
                    </a:lnTo>
                    <a:lnTo>
                      <a:pt x="189" y="34"/>
                    </a:lnTo>
                    <a:lnTo>
                      <a:pt x="189" y="34"/>
                    </a:lnTo>
                    <a:lnTo>
                      <a:pt x="189" y="34"/>
                    </a:lnTo>
                    <a:lnTo>
                      <a:pt x="191" y="34"/>
                    </a:lnTo>
                    <a:lnTo>
                      <a:pt x="191" y="34"/>
                    </a:lnTo>
                    <a:lnTo>
                      <a:pt x="191" y="34"/>
                    </a:lnTo>
                    <a:lnTo>
                      <a:pt x="191" y="34"/>
                    </a:lnTo>
                    <a:lnTo>
                      <a:pt x="191" y="36"/>
                    </a:lnTo>
                    <a:lnTo>
                      <a:pt x="194" y="36"/>
                    </a:lnTo>
                    <a:lnTo>
                      <a:pt x="194" y="36"/>
                    </a:lnTo>
                    <a:lnTo>
                      <a:pt x="196" y="36"/>
                    </a:lnTo>
                    <a:lnTo>
                      <a:pt x="196" y="36"/>
                    </a:lnTo>
                    <a:lnTo>
                      <a:pt x="196" y="36"/>
                    </a:lnTo>
                    <a:lnTo>
                      <a:pt x="196" y="36"/>
                    </a:lnTo>
                    <a:lnTo>
                      <a:pt x="196" y="38"/>
                    </a:lnTo>
                    <a:lnTo>
                      <a:pt x="196" y="38"/>
                    </a:lnTo>
                    <a:lnTo>
                      <a:pt x="198" y="38"/>
                    </a:lnTo>
                    <a:lnTo>
                      <a:pt x="198" y="38"/>
                    </a:lnTo>
                    <a:lnTo>
                      <a:pt x="198" y="41"/>
                    </a:lnTo>
                    <a:lnTo>
                      <a:pt x="201" y="41"/>
                    </a:lnTo>
                    <a:lnTo>
                      <a:pt x="201" y="41"/>
                    </a:lnTo>
                    <a:lnTo>
                      <a:pt x="201" y="41"/>
                    </a:lnTo>
                    <a:lnTo>
                      <a:pt x="203" y="41"/>
                    </a:lnTo>
                    <a:lnTo>
                      <a:pt x="203" y="41"/>
                    </a:lnTo>
                    <a:lnTo>
                      <a:pt x="201" y="41"/>
                    </a:lnTo>
                    <a:lnTo>
                      <a:pt x="201" y="41"/>
                    </a:lnTo>
                    <a:lnTo>
                      <a:pt x="201" y="41"/>
                    </a:lnTo>
                    <a:lnTo>
                      <a:pt x="201" y="41"/>
                    </a:lnTo>
                    <a:lnTo>
                      <a:pt x="198" y="41"/>
                    </a:lnTo>
                    <a:lnTo>
                      <a:pt x="198" y="41"/>
                    </a:lnTo>
                    <a:lnTo>
                      <a:pt x="198" y="43"/>
                    </a:lnTo>
                    <a:lnTo>
                      <a:pt x="198" y="43"/>
                    </a:lnTo>
                    <a:lnTo>
                      <a:pt x="196" y="43"/>
                    </a:lnTo>
                    <a:lnTo>
                      <a:pt x="196" y="43"/>
                    </a:lnTo>
                    <a:lnTo>
                      <a:pt x="196" y="43"/>
                    </a:lnTo>
                    <a:lnTo>
                      <a:pt x="196" y="43"/>
                    </a:lnTo>
                    <a:lnTo>
                      <a:pt x="194" y="43"/>
                    </a:lnTo>
                    <a:lnTo>
                      <a:pt x="194" y="43"/>
                    </a:lnTo>
                    <a:lnTo>
                      <a:pt x="191" y="43"/>
                    </a:lnTo>
                    <a:lnTo>
                      <a:pt x="191" y="41"/>
                    </a:lnTo>
                    <a:lnTo>
                      <a:pt x="191" y="41"/>
                    </a:lnTo>
                    <a:lnTo>
                      <a:pt x="191" y="43"/>
                    </a:lnTo>
                    <a:lnTo>
                      <a:pt x="191" y="43"/>
                    </a:lnTo>
                    <a:lnTo>
                      <a:pt x="191" y="43"/>
                    </a:lnTo>
                    <a:lnTo>
                      <a:pt x="191" y="45"/>
                    </a:lnTo>
                    <a:lnTo>
                      <a:pt x="191" y="45"/>
                    </a:lnTo>
                    <a:lnTo>
                      <a:pt x="191" y="45"/>
                    </a:lnTo>
                    <a:lnTo>
                      <a:pt x="191" y="45"/>
                    </a:lnTo>
                    <a:lnTo>
                      <a:pt x="191" y="48"/>
                    </a:lnTo>
                    <a:lnTo>
                      <a:pt x="191" y="48"/>
                    </a:lnTo>
                    <a:lnTo>
                      <a:pt x="191" y="50"/>
                    </a:lnTo>
                    <a:lnTo>
                      <a:pt x="191" y="50"/>
                    </a:lnTo>
                    <a:lnTo>
                      <a:pt x="191" y="53"/>
                    </a:lnTo>
                    <a:lnTo>
                      <a:pt x="191" y="53"/>
                    </a:lnTo>
                    <a:lnTo>
                      <a:pt x="189" y="53"/>
                    </a:lnTo>
                    <a:lnTo>
                      <a:pt x="189" y="53"/>
                    </a:lnTo>
                    <a:lnTo>
                      <a:pt x="189" y="53"/>
                    </a:lnTo>
                    <a:lnTo>
                      <a:pt x="189" y="53"/>
                    </a:lnTo>
                    <a:lnTo>
                      <a:pt x="187" y="53"/>
                    </a:lnTo>
                    <a:lnTo>
                      <a:pt x="187" y="53"/>
                    </a:lnTo>
                    <a:lnTo>
                      <a:pt x="187" y="53"/>
                    </a:lnTo>
                    <a:lnTo>
                      <a:pt x="189" y="53"/>
                    </a:lnTo>
                    <a:lnTo>
                      <a:pt x="189" y="53"/>
                    </a:lnTo>
                    <a:lnTo>
                      <a:pt x="189" y="55"/>
                    </a:lnTo>
                    <a:lnTo>
                      <a:pt x="189" y="55"/>
                    </a:lnTo>
                    <a:lnTo>
                      <a:pt x="191" y="55"/>
                    </a:lnTo>
                    <a:lnTo>
                      <a:pt x="191" y="55"/>
                    </a:lnTo>
                    <a:lnTo>
                      <a:pt x="191" y="55"/>
                    </a:lnTo>
                    <a:lnTo>
                      <a:pt x="194" y="55"/>
                    </a:lnTo>
                    <a:lnTo>
                      <a:pt x="194" y="55"/>
                    </a:lnTo>
                    <a:lnTo>
                      <a:pt x="194" y="57"/>
                    </a:lnTo>
                    <a:lnTo>
                      <a:pt x="194" y="57"/>
                    </a:lnTo>
                    <a:lnTo>
                      <a:pt x="194" y="57"/>
                    </a:lnTo>
                    <a:lnTo>
                      <a:pt x="194" y="60"/>
                    </a:lnTo>
                    <a:lnTo>
                      <a:pt x="196" y="60"/>
                    </a:lnTo>
                    <a:lnTo>
                      <a:pt x="196" y="60"/>
                    </a:lnTo>
                    <a:lnTo>
                      <a:pt x="194" y="60"/>
                    </a:lnTo>
                    <a:lnTo>
                      <a:pt x="194" y="60"/>
                    </a:lnTo>
                    <a:lnTo>
                      <a:pt x="194" y="62"/>
                    </a:lnTo>
                    <a:lnTo>
                      <a:pt x="191" y="62"/>
                    </a:lnTo>
                    <a:lnTo>
                      <a:pt x="191" y="62"/>
                    </a:lnTo>
                    <a:lnTo>
                      <a:pt x="191" y="62"/>
                    </a:lnTo>
                    <a:lnTo>
                      <a:pt x="189" y="62"/>
                    </a:lnTo>
                    <a:lnTo>
                      <a:pt x="189" y="62"/>
                    </a:lnTo>
                    <a:lnTo>
                      <a:pt x="189" y="62"/>
                    </a:lnTo>
                    <a:lnTo>
                      <a:pt x="189" y="62"/>
                    </a:lnTo>
                    <a:lnTo>
                      <a:pt x="187" y="62"/>
                    </a:lnTo>
                    <a:lnTo>
                      <a:pt x="187" y="62"/>
                    </a:lnTo>
                    <a:lnTo>
                      <a:pt x="184" y="62"/>
                    </a:lnTo>
                    <a:lnTo>
                      <a:pt x="184" y="62"/>
                    </a:lnTo>
                    <a:lnTo>
                      <a:pt x="184" y="62"/>
                    </a:lnTo>
                    <a:lnTo>
                      <a:pt x="184" y="62"/>
                    </a:lnTo>
                    <a:lnTo>
                      <a:pt x="182" y="62"/>
                    </a:lnTo>
                    <a:lnTo>
                      <a:pt x="182" y="62"/>
                    </a:lnTo>
                    <a:lnTo>
                      <a:pt x="182" y="62"/>
                    </a:lnTo>
                    <a:lnTo>
                      <a:pt x="180" y="62"/>
                    </a:lnTo>
                    <a:lnTo>
                      <a:pt x="180" y="62"/>
                    </a:lnTo>
                    <a:lnTo>
                      <a:pt x="177" y="62"/>
                    </a:lnTo>
                    <a:lnTo>
                      <a:pt x="177" y="62"/>
                    </a:lnTo>
                    <a:lnTo>
                      <a:pt x="177" y="62"/>
                    </a:lnTo>
                    <a:lnTo>
                      <a:pt x="175" y="62"/>
                    </a:lnTo>
                    <a:lnTo>
                      <a:pt x="175" y="62"/>
                    </a:lnTo>
                    <a:lnTo>
                      <a:pt x="175" y="62"/>
                    </a:lnTo>
                    <a:lnTo>
                      <a:pt x="172" y="62"/>
                    </a:lnTo>
                    <a:lnTo>
                      <a:pt x="172" y="62"/>
                    </a:lnTo>
                    <a:lnTo>
                      <a:pt x="170" y="62"/>
                    </a:lnTo>
                    <a:lnTo>
                      <a:pt x="170" y="62"/>
                    </a:lnTo>
                    <a:lnTo>
                      <a:pt x="170" y="62"/>
                    </a:lnTo>
                    <a:lnTo>
                      <a:pt x="168" y="62"/>
                    </a:lnTo>
                    <a:lnTo>
                      <a:pt x="168" y="62"/>
                    </a:lnTo>
                    <a:lnTo>
                      <a:pt x="168" y="62"/>
                    </a:lnTo>
                    <a:lnTo>
                      <a:pt x="165" y="62"/>
                    </a:lnTo>
                    <a:lnTo>
                      <a:pt x="165" y="64"/>
                    </a:lnTo>
                    <a:lnTo>
                      <a:pt x="168" y="64"/>
                    </a:lnTo>
                    <a:lnTo>
                      <a:pt x="168" y="64"/>
                    </a:lnTo>
                    <a:lnTo>
                      <a:pt x="168" y="64"/>
                    </a:lnTo>
                    <a:lnTo>
                      <a:pt x="168" y="64"/>
                    </a:lnTo>
                    <a:lnTo>
                      <a:pt x="165" y="64"/>
                    </a:lnTo>
                    <a:lnTo>
                      <a:pt x="165" y="64"/>
                    </a:lnTo>
                    <a:lnTo>
                      <a:pt x="165" y="64"/>
                    </a:lnTo>
                    <a:lnTo>
                      <a:pt x="163" y="64"/>
                    </a:lnTo>
                    <a:lnTo>
                      <a:pt x="163" y="64"/>
                    </a:lnTo>
                    <a:lnTo>
                      <a:pt x="163" y="64"/>
                    </a:lnTo>
                    <a:lnTo>
                      <a:pt x="161" y="64"/>
                    </a:lnTo>
                    <a:lnTo>
                      <a:pt x="161" y="64"/>
                    </a:lnTo>
                    <a:lnTo>
                      <a:pt x="158" y="64"/>
                    </a:lnTo>
                    <a:lnTo>
                      <a:pt x="158" y="64"/>
                    </a:lnTo>
                    <a:lnTo>
                      <a:pt x="158" y="64"/>
                    </a:lnTo>
                    <a:lnTo>
                      <a:pt x="158" y="62"/>
                    </a:lnTo>
                    <a:lnTo>
                      <a:pt x="156" y="62"/>
                    </a:lnTo>
                    <a:lnTo>
                      <a:pt x="156" y="62"/>
                    </a:lnTo>
                    <a:lnTo>
                      <a:pt x="156" y="62"/>
                    </a:lnTo>
                    <a:lnTo>
                      <a:pt x="154" y="62"/>
                    </a:lnTo>
                    <a:lnTo>
                      <a:pt x="154" y="62"/>
                    </a:lnTo>
                    <a:lnTo>
                      <a:pt x="151" y="62"/>
                    </a:lnTo>
                    <a:lnTo>
                      <a:pt x="151" y="62"/>
                    </a:lnTo>
                    <a:lnTo>
                      <a:pt x="151" y="62"/>
                    </a:lnTo>
                    <a:lnTo>
                      <a:pt x="151" y="64"/>
                    </a:lnTo>
                    <a:lnTo>
                      <a:pt x="151" y="64"/>
                    </a:lnTo>
                    <a:lnTo>
                      <a:pt x="149" y="64"/>
                    </a:lnTo>
                    <a:lnTo>
                      <a:pt x="149" y="64"/>
                    </a:lnTo>
                    <a:lnTo>
                      <a:pt x="149" y="64"/>
                    </a:lnTo>
                    <a:lnTo>
                      <a:pt x="149" y="64"/>
                    </a:lnTo>
                    <a:lnTo>
                      <a:pt x="146" y="64"/>
                    </a:lnTo>
                    <a:lnTo>
                      <a:pt x="146" y="62"/>
                    </a:lnTo>
                    <a:lnTo>
                      <a:pt x="146" y="62"/>
                    </a:lnTo>
                    <a:lnTo>
                      <a:pt x="144" y="62"/>
                    </a:lnTo>
                    <a:lnTo>
                      <a:pt x="144" y="62"/>
                    </a:lnTo>
                    <a:lnTo>
                      <a:pt x="144" y="62"/>
                    </a:lnTo>
                    <a:lnTo>
                      <a:pt x="142" y="62"/>
                    </a:lnTo>
                    <a:lnTo>
                      <a:pt x="142" y="62"/>
                    </a:lnTo>
                    <a:lnTo>
                      <a:pt x="142" y="62"/>
                    </a:lnTo>
                    <a:lnTo>
                      <a:pt x="139" y="62"/>
                    </a:lnTo>
                    <a:lnTo>
                      <a:pt x="139" y="62"/>
                    </a:lnTo>
                    <a:lnTo>
                      <a:pt x="139" y="62"/>
                    </a:lnTo>
                    <a:lnTo>
                      <a:pt x="137" y="62"/>
                    </a:lnTo>
                    <a:lnTo>
                      <a:pt x="137" y="62"/>
                    </a:lnTo>
                    <a:lnTo>
                      <a:pt x="137" y="62"/>
                    </a:lnTo>
                    <a:lnTo>
                      <a:pt x="137" y="62"/>
                    </a:lnTo>
                    <a:lnTo>
                      <a:pt x="135" y="62"/>
                    </a:lnTo>
                    <a:lnTo>
                      <a:pt x="135" y="62"/>
                    </a:lnTo>
                    <a:lnTo>
                      <a:pt x="135" y="62"/>
                    </a:lnTo>
                    <a:lnTo>
                      <a:pt x="132" y="62"/>
                    </a:lnTo>
                    <a:lnTo>
                      <a:pt x="132" y="62"/>
                    </a:lnTo>
                    <a:lnTo>
                      <a:pt x="130" y="62"/>
                    </a:lnTo>
                    <a:lnTo>
                      <a:pt x="130" y="62"/>
                    </a:lnTo>
                    <a:lnTo>
                      <a:pt x="130" y="60"/>
                    </a:lnTo>
                    <a:lnTo>
                      <a:pt x="130" y="60"/>
                    </a:lnTo>
                    <a:lnTo>
                      <a:pt x="127" y="60"/>
                    </a:lnTo>
                    <a:lnTo>
                      <a:pt x="127" y="60"/>
                    </a:lnTo>
                    <a:lnTo>
                      <a:pt x="127" y="60"/>
                    </a:lnTo>
                    <a:lnTo>
                      <a:pt x="127" y="60"/>
                    </a:lnTo>
                    <a:lnTo>
                      <a:pt x="125" y="60"/>
                    </a:lnTo>
                    <a:lnTo>
                      <a:pt x="125" y="60"/>
                    </a:lnTo>
                    <a:lnTo>
                      <a:pt x="123" y="60"/>
                    </a:lnTo>
                    <a:lnTo>
                      <a:pt x="123" y="60"/>
                    </a:lnTo>
                    <a:lnTo>
                      <a:pt x="123" y="60"/>
                    </a:lnTo>
                    <a:lnTo>
                      <a:pt x="120" y="60"/>
                    </a:lnTo>
                    <a:lnTo>
                      <a:pt x="120" y="60"/>
                    </a:lnTo>
                    <a:lnTo>
                      <a:pt x="118" y="60"/>
                    </a:lnTo>
                    <a:lnTo>
                      <a:pt x="118" y="60"/>
                    </a:lnTo>
                    <a:lnTo>
                      <a:pt x="118" y="60"/>
                    </a:lnTo>
                    <a:lnTo>
                      <a:pt x="116" y="60"/>
                    </a:lnTo>
                    <a:lnTo>
                      <a:pt x="116" y="60"/>
                    </a:lnTo>
                    <a:lnTo>
                      <a:pt x="116" y="57"/>
                    </a:lnTo>
                    <a:lnTo>
                      <a:pt x="116" y="57"/>
                    </a:lnTo>
                    <a:lnTo>
                      <a:pt x="113" y="57"/>
                    </a:lnTo>
                    <a:lnTo>
                      <a:pt x="113" y="60"/>
                    </a:lnTo>
                    <a:lnTo>
                      <a:pt x="113" y="60"/>
                    </a:lnTo>
                    <a:lnTo>
                      <a:pt x="111" y="60"/>
                    </a:lnTo>
                    <a:lnTo>
                      <a:pt x="111" y="60"/>
                    </a:lnTo>
                    <a:lnTo>
                      <a:pt x="111" y="60"/>
                    </a:lnTo>
                    <a:lnTo>
                      <a:pt x="109" y="60"/>
                    </a:lnTo>
                    <a:lnTo>
                      <a:pt x="109" y="60"/>
                    </a:lnTo>
                    <a:lnTo>
                      <a:pt x="109" y="60"/>
                    </a:lnTo>
                    <a:lnTo>
                      <a:pt x="106" y="60"/>
                    </a:lnTo>
                    <a:lnTo>
                      <a:pt x="106" y="60"/>
                    </a:lnTo>
                    <a:lnTo>
                      <a:pt x="106" y="57"/>
                    </a:lnTo>
                    <a:lnTo>
                      <a:pt x="104" y="57"/>
                    </a:lnTo>
                    <a:lnTo>
                      <a:pt x="104" y="60"/>
                    </a:lnTo>
                    <a:lnTo>
                      <a:pt x="104" y="60"/>
                    </a:lnTo>
                    <a:lnTo>
                      <a:pt x="104" y="60"/>
                    </a:lnTo>
                    <a:lnTo>
                      <a:pt x="101" y="60"/>
                    </a:lnTo>
                    <a:lnTo>
                      <a:pt x="101" y="60"/>
                    </a:lnTo>
                    <a:lnTo>
                      <a:pt x="101" y="57"/>
                    </a:lnTo>
                    <a:lnTo>
                      <a:pt x="101" y="57"/>
                    </a:lnTo>
                    <a:lnTo>
                      <a:pt x="101" y="57"/>
                    </a:lnTo>
                    <a:lnTo>
                      <a:pt x="99" y="57"/>
                    </a:lnTo>
                    <a:lnTo>
                      <a:pt x="99" y="55"/>
                    </a:lnTo>
                    <a:lnTo>
                      <a:pt x="99" y="55"/>
                    </a:lnTo>
                    <a:lnTo>
                      <a:pt x="97" y="55"/>
                    </a:lnTo>
                    <a:lnTo>
                      <a:pt x="97" y="55"/>
                    </a:lnTo>
                    <a:lnTo>
                      <a:pt x="97" y="55"/>
                    </a:lnTo>
                    <a:lnTo>
                      <a:pt x="97" y="57"/>
                    </a:lnTo>
                    <a:lnTo>
                      <a:pt x="94" y="57"/>
                    </a:lnTo>
                    <a:lnTo>
                      <a:pt x="94" y="57"/>
                    </a:lnTo>
                    <a:lnTo>
                      <a:pt x="94" y="57"/>
                    </a:lnTo>
                    <a:lnTo>
                      <a:pt x="92" y="57"/>
                    </a:lnTo>
                    <a:lnTo>
                      <a:pt x="92" y="57"/>
                    </a:lnTo>
                    <a:lnTo>
                      <a:pt x="92" y="57"/>
                    </a:lnTo>
                    <a:lnTo>
                      <a:pt x="90" y="57"/>
                    </a:lnTo>
                    <a:lnTo>
                      <a:pt x="90" y="57"/>
                    </a:lnTo>
                    <a:lnTo>
                      <a:pt x="90" y="57"/>
                    </a:lnTo>
                    <a:lnTo>
                      <a:pt x="87" y="57"/>
                    </a:lnTo>
                    <a:lnTo>
                      <a:pt x="87" y="57"/>
                    </a:lnTo>
                    <a:lnTo>
                      <a:pt x="85" y="57"/>
                    </a:lnTo>
                    <a:lnTo>
                      <a:pt x="85" y="57"/>
                    </a:lnTo>
                    <a:lnTo>
                      <a:pt x="85" y="57"/>
                    </a:lnTo>
                    <a:lnTo>
                      <a:pt x="85" y="57"/>
                    </a:lnTo>
                    <a:lnTo>
                      <a:pt x="83" y="57"/>
                    </a:lnTo>
                    <a:lnTo>
                      <a:pt x="83" y="57"/>
                    </a:lnTo>
                    <a:lnTo>
                      <a:pt x="83" y="57"/>
                    </a:lnTo>
                    <a:lnTo>
                      <a:pt x="83" y="55"/>
                    </a:lnTo>
                    <a:lnTo>
                      <a:pt x="80" y="55"/>
                    </a:lnTo>
                    <a:lnTo>
                      <a:pt x="80" y="55"/>
                    </a:lnTo>
                    <a:lnTo>
                      <a:pt x="78" y="55"/>
                    </a:lnTo>
                    <a:lnTo>
                      <a:pt x="78" y="55"/>
                    </a:lnTo>
                    <a:lnTo>
                      <a:pt x="78" y="53"/>
                    </a:lnTo>
                    <a:lnTo>
                      <a:pt x="78" y="53"/>
                    </a:lnTo>
                    <a:lnTo>
                      <a:pt x="78" y="53"/>
                    </a:lnTo>
                    <a:lnTo>
                      <a:pt x="75" y="53"/>
                    </a:lnTo>
                    <a:lnTo>
                      <a:pt x="75" y="53"/>
                    </a:lnTo>
                    <a:lnTo>
                      <a:pt x="75" y="53"/>
                    </a:lnTo>
                    <a:lnTo>
                      <a:pt x="75" y="53"/>
                    </a:lnTo>
                    <a:lnTo>
                      <a:pt x="73" y="53"/>
                    </a:lnTo>
                    <a:lnTo>
                      <a:pt x="73" y="53"/>
                    </a:lnTo>
                    <a:lnTo>
                      <a:pt x="73" y="53"/>
                    </a:lnTo>
                    <a:lnTo>
                      <a:pt x="73" y="50"/>
                    </a:lnTo>
                    <a:lnTo>
                      <a:pt x="73" y="50"/>
                    </a:lnTo>
                    <a:lnTo>
                      <a:pt x="73" y="48"/>
                    </a:lnTo>
                    <a:lnTo>
                      <a:pt x="73" y="48"/>
                    </a:lnTo>
                    <a:lnTo>
                      <a:pt x="73" y="45"/>
                    </a:lnTo>
                    <a:lnTo>
                      <a:pt x="71" y="45"/>
                    </a:lnTo>
                    <a:lnTo>
                      <a:pt x="71" y="45"/>
                    </a:lnTo>
                    <a:lnTo>
                      <a:pt x="71" y="45"/>
                    </a:lnTo>
                    <a:lnTo>
                      <a:pt x="68" y="45"/>
                    </a:lnTo>
                    <a:lnTo>
                      <a:pt x="68" y="45"/>
                    </a:lnTo>
                    <a:lnTo>
                      <a:pt x="68" y="45"/>
                    </a:lnTo>
                    <a:lnTo>
                      <a:pt x="68" y="48"/>
                    </a:lnTo>
                    <a:lnTo>
                      <a:pt x="66" y="48"/>
                    </a:lnTo>
                    <a:lnTo>
                      <a:pt x="66" y="48"/>
                    </a:lnTo>
                    <a:lnTo>
                      <a:pt x="64" y="48"/>
                    </a:lnTo>
                    <a:lnTo>
                      <a:pt x="64" y="48"/>
                    </a:lnTo>
                    <a:lnTo>
                      <a:pt x="64" y="48"/>
                    </a:lnTo>
                    <a:lnTo>
                      <a:pt x="61" y="48"/>
                    </a:lnTo>
                    <a:lnTo>
                      <a:pt x="61" y="48"/>
                    </a:lnTo>
                    <a:lnTo>
                      <a:pt x="61" y="45"/>
                    </a:lnTo>
                    <a:lnTo>
                      <a:pt x="61" y="45"/>
                    </a:lnTo>
                    <a:lnTo>
                      <a:pt x="61" y="45"/>
                    </a:lnTo>
                    <a:lnTo>
                      <a:pt x="61" y="45"/>
                    </a:lnTo>
                    <a:lnTo>
                      <a:pt x="61" y="43"/>
                    </a:lnTo>
                    <a:lnTo>
                      <a:pt x="61" y="43"/>
                    </a:lnTo>
                    <a:lnTo>
                      <a:pt x="59" y="43"/>
                    </a:lnTo>
                    <a:lnTo>
                      <a:pt x="59" y="43"/>
                    </a:lnTo>
                    <a:lnTo>
                      <a:pt x="56" y="43"/>
                    </a:lnTo>
                    <a:lnTo>
                      <a:pt x="56" y="43"/>
                    </a:lnTo>
                    <a:lnTo>
                      <a:pt x="56" y="43"/>
                    </a:lnTo>
                    <a:lnTo>
                      <a:pt x="56" y="45"/>
                    </a:lnTo>
                    <a:lnTo>
                      <a:pt x="56" y="45"/>
                    </a:lnTo>
                    <a:lnTo>
                      <a:pt x="54" y="45"/>
                    </a:lnTo>
                    <a:lnTo>
                      <a:pt x="54" y="45"/>
                    </a:lnTo>
                    <a:lnTo>
                      <a:pt x="54" y="45"/>
                    </a:lnTo>
                    <a:lnTo>
                      <a:pt x="52" y="45"/>
                    </a:lnTo>
                    <a:lnTo>
                      <a:pt x="52" y="45"/>
                    </a:lnTo>
                    <a:lnTo>
                      <a:pt x="52" y="48"/>
                    </a:lnTo>
                    <a:lnTo>
                      <a:pt x="49" y="48"/>
                    </a:lnTo>
                    <a:lnTo>
                      <a:pt x="49" y="48"/>
                    </a:lnTo>
                    <a:lnTo>
                      <a:pt x="49" y="48"/>
                    </a:lnTo>
                    <a:lnTo>
                      <a:pt x="49" y="45"/>
                    </a:lnTo>
                    <a:lnTo>
                      <a:pt x="47" y="45"/>
                    </a:lnTo>
                    <a:lnTo>
                      <a:pt x="47" y="45"/>
                    </a:lnTo>
                    <a:lnTo>
                      <a:pt x="47" y="45"/>
                    </a:lnTo>
                    <a:lnTo>
                      <a:pt x="45" y="45"/>
                    </a:lnTo>
                    <a:lnTo>
                      <a:pt x="45" y="45"/>
                    </a:lnTo>
                    <a:lnTo>
                      <a:pt x="45" y="43"/>
                    </a:lnTo>
                    <a:lnTo>
                      <a:pt x="45" y="43"/>
                    </a:lnTo>
                    <a:lnTo>
                      <a:pt x="42" y="43"/>
                    </a:lnTo>
                    <a:lnTo>
                      <a:pt x="42" y="43"/>
                    </a:lnTo>
                    <a:lnTo>
                      <a:pt x="42" y="43"/>
                    </a:lnTo>
                    <a:lnTo>
                      <a:pt x="40" y="43"/>
                    </a:lnTo>
                    <a:lnTo>
                      <a:pt x="40" y="43"/>
                    </a:lnTo>
                    <a:lnTo>
                      <a:pt x="42" y="43"/>
                    </a:lnTo>
                    <a:lnTo>
                      <a:pt x="42" y="41"/>
                    </a:lnTo>
                    <a:lnTo>
                      <a:pt x="42" y="41"/>
                    </a:lnTo>
                    <a:lnTo>
                      <a:pt x="42" y="41"/>
                    </a:lnTo>
                    <a:lnTo>
                      <a:pt x="45" y="41"/>
                    </a:lnTo>
                    <a:lnTo>
                      <a:pt x="45" y="41"/>
                    </a:lnTo>
                    <a:lnTo>
                      <a:pt x="45" y="43"/>
                    </a:lnTo>
                    <a:lnTo>
                      <a:pt x="45" y="43"/>
                    </a:lnTo>
                    <a:lnTo>
                      <a:pt x="47" y="43"/>
                    </a:lnTo>
                    <a:lnTo>
                      <a:pt x="47" y="43"/>
                    </a:lnTo>
                    <a:lnTo>
                      <a:pt x="49" y="43"/>
                    </a:lnTo>
                    <a:lnTo>
                      <a:pt x="49" y="43"/>
                    </a:lnTo>
                    <a:lnTo>
                      <a:pt x="49" y="43"/>
                    </a:lnTo>
                    <a:lnTo>
                      <a:pt x="52" y="43"/>
                    </a:lnTo>
                    <a:lnTo>
                      <a:pt x="52" y="43"/>
                    </a:lnTo>
                    <a:lnTo>
                      <a:pt x="52" y="41"/>
                    </a:lnTo>
                    <a:lnTo>
                      <a:pt x="54" y="41"/>
                    </a:lnTo>
                    <a:lnTo>
                      <a:pt x="54" y="41"/>
                    </a:lnTo>
                    <a:lnTo>
                      <a:pt x="54" y="41"/>
                    </a:lnTo>
                    <a:lnTo>
                      <a:pt x="56" y="41"/>
                    </a:lnTo>
                    <a:lnTo>
                      <a:pt x="56" y="41"/>
                    </a:lnTo>
                    <a:lnTo>
                      <a:pt x="56" y="41"/>
                    </a:lnTo>
                    <a:lnTo>
                      <a:pt x="56" y="41"/>
                    </a:lnTo>
                    <a:lnTo>
                      <a:pt x="59" y="41"/>
                    </a:lnTo>
                    <a:lnTo>
                      <a:pt x="59" y="41"/>
                    </a:lnTo>
                    <a:lnTo>
                      <a:pt x="61" y="41"/>
                    </a:lnTo>
                    <a:lnTo>
                      <a:pt x="61" y="41"/>
                    </a:lnTo>
                    <a:lnTo>
                      <a:pt x="61" y="41"/>
                    </a:lnTo>
                    <a:lnTo>
                      <a:pt x="61" y="41"/>
                    </a:lnTo>
                    <a:lnTo>
                      <a:pt x="61" y="38"/>
                    </a:lnTo>
                    <a:lnTo>
                      <a:pt x="64" y="38"/>
                    </a:lnTo>
                    <a:lnTo>
                      <a:pt x="64" y="38"/>
                    </a:lnTo>
                    <a:lnTo>
                      <a:pt x="64" y="38"/>
                    </a:lnTo>
                    <a:lnTo>
                      <a:pt x="66" y="38"/>
                    </a:lnTo>
                    <a:lnTo>
                      <a:pt x="66" y="38"/>
                    </a:lnTo>
                    <a:lnTo>
                      <a:pt x="66" y="38"/>
                    </a:lnTo>
                    <a:lnTo>
                      <a:pt x="68" y="38"/>
                    </a:lnTo>
                    <a:lnTo>
                      <a:pt x="68" y="38"/>
                    </a:lnTo>
                    <a:lnTo>
                      <a:pt x="68" y="38"/>
                    </a:lnTo>
                    <a:lnTo>
                      <a:pt x="71" y="38"/>
                    </a:lnTo>
                    <a:lnTo>
                      <a:pt x="71" y="38"/>
                    </a:lnTo>
                    <a:lnTo>
                      <a:pt x="71" y="38"/>
                    </a:lnTo>
                    <a:lnTo>
                      <a:pt x="73" y="38"/>
                    </a:lnTo>
                    <a:lnTo>
                      <a:pt x="73" y="38"/>
                    </a:lnTo>
                    <a:lnTo>
                      <a:pt x="75" y="38"/>
                    </a:lnTo>
                    <a:lnTo>
                      <a:pt x="75" y="38"/>
                    </a:lnTo>
                    <a:lnTo>
                      <a:pt x="75" y="38"/>
                    </a:lnTo>
                    <a:lnTo>
                      <a:pt x="78" y="38"/>
                    </a:lnTo>
                    <a:lnTo>
                      <a:pt x="78" y="38"/>
                    </a:lnTo>
                    <a:lnTo>
                      <a:pt x="78" y="36"/>
                    </a:lnTo>
                    <a:lnTo>
                      <a:pt x="78" y="36"/>
                    </a:lnTo>
                    <a:lnTo>
                      <a:pt x="75" y="36"/>
                    </a:lnTo>
                    <a:lnTo>
                      <a:pt x="75" y="36"/>
                    </a:lnTo>
                    <a:lnTo>
                      <a:pt x="75" y="36"/>
                    </a:lnTo>
                    <a:lnTo>
                      <a:pt x="73" y="36"/>
                    </a:lnTo>
                    <a:lnTo>
                      <a:pt x="73" y="36"/>
                    </a:lnTo>
                    <a:lnTo>
                      <a:pt x="73" y="36"/>
                    </a:lnTo>
                    <a:lnTo>
                      <a:pt x="71" y="36"/>
                    </a:lnTo>
                    <a:lnTo>
                      <a:pt x="71" y="34"/>
                    </a:lnTo>
                    <a:lnTo>
                      <a:pt x="71" y="34"/>
                    </a:lnTo>
                    <a:lnTo>
                      <a:pt x="71" y="34"/>
                    </a:lnTo>
                    <a:lnTo>
                      <a:pt x="71" y="34"/>
                    </a:lnTo>
                    <a:lnTo>
                      <a:pt x="68" y="34"/>
                    </a:lnTo>
                    <a:lnTo>
                      <a:pt x="68" y="34"/>
                    </a:lnTo>
                    <a:lnTo>
                      <a:pt x="68" y="34"/>
                    </a:lnTo>
                    <a:lnTo>
                      <a:pt x="66" y="34"/>
                    </a:lnTo>
                    <a:lnTo>
                      <a:pt x="66" y="34"/>
                    </a:lnTo>
                    <a:lnTo>
                      <a:pt x="64" y="34"/>
                    </a:lnTo>
                    <a:lnTo>
                      <a:pt x="64" y="34"/>
                    </a:lnTo>
                    <a:lnTo>
                      <a:pt x="64" y="31"/>
                    </a:lnTo>
                    <a:lnTo>
                      <a:pt x="64" y="31"/>
                    </a:lnTo>
                    <a:lnTo>
                      <a:pt x="61" y="31"/>
                    </a:lnTo>
                    <a:lnTo>
                      <a:pt x="61" y="31"/>
                    </a:lnTo>
                    <a:lnTo>
                      <a:pt x="61" y="31"/>
                    </a:lnTo>
                    <a:lnTo>
                      <a:pt x="59" y="31"/>
                    </a:lnTo>
                    <a:lnTo>
                      <a:pt x="59" y="31"/>
                    </a:lnTo>
                    <a:lnTo>
                      <a:pt x="56" y="31"/>
                    </a:lnTo>
                    <a:lnTo>
                      <a:pt x="56" y="31"/>
                    </a:lnTo>
                    <a:lnTo>
                      <a:pt x="56" y="34"/>
                    </a:lnTo>
                    <a:lnTo>
                      <a:pt x="56" y="34"/>
                    </a:lnTo>
                    <a:lnTo>
                      <a:pt x="59" y="34"/>
                    </a:lnTo>
                    <a:lnTo>
                      <a:pt x="59" y="34"/>
                    </a:lnTo>
                    <a:lnTo>
                      <a:pt x="61" y="34"/>
                    </a:lnTo>
                    <a:lnTo>
                      <a:pt x="61" y="34"/>
                    </a:lnTo>
                    <a:lnTo>
                      <a:pt x="61" y="34"/>
                    </a:lnTo>
                    <a:lnTo>
                      <a:pt x="64" y="34"/>
                    </a:lnTo>
                    <a:lnTo>
                      <a:pt x="64" y="34"/>
                    </a:lnTo>
                    <a:lnTo>
                      <a:pt x="64" y="36"/>
                    </a:lnTo>
                    <a:lnTo>
                      <a:pt x="61" y="36"/>
                    </a:lnTo>
                    <a:lnTo>
                      <a:pt x="61" y="36"/>
                    </a:lnTo>
                    <a:lnTo>
                      <a:pt x="61" y="36"/>
                    </a:lnTo>
                    <a:lnTo>
                      <a:pt x="61" y="36"/>
                    </a:lnTo>
                    <a:lnTo>
                      <a:pt x="59" y="36"/>
                    </a:lnTo>
                    <a:lnTo>
                      <a:pt x="59" y="38"/>
                    </a:lnTo>
                    <a:lnTo>
                      <a:pt x="59" y="38"/>
                    </a:lnTo>
                    <a:lnTo>
                      <a:pt x="56" y="38"/>
                    </a:lnTo>
                    <a:lnTo>
                      <a:pt x="56" y="38"/>
                    </a:lnTo>
                    <a:lnTo>
                      <a:pt x="56" y="38"/>
                    </a:lnTo>
                    <a:lnTo>
                      <a:pt x="54" y="38"/>
                    </a:lnTo>
                    <a:lnTo>
                      <a:pt x="54" y="38"/>
                    </a:lnTo>
                    <a:lnTo>
                      <a:pt x="54" y="38"/>
                    </a:lnTo>
                    <a:lnTo>
                      <a:pt x="54" y="38"/>
                    </a:lnTo>
                    <a:lnTo>
                      <a:pt x="52" y="38"/>
                    </a:lnTo>
                    <a:lnTo>
                      <a:pt x="52" y="38"/>
                    </a:lnTo>
                    <a:lnTo>
                      <a:pt x="49" y="38"/>
                    </a:lnTo>
                    <a:lnTo>
                      <a:pt x="49" y="38"/>
                    </a:lnTo>
                    <a:lnTo>
                      <a:pt x="49" y="41"/>
                    </a:lnTo>
                    <a:lnTo>
                      <a:pt x="49" y="41"/>
                    </a:lnTo>
                    <a:lnTo>
                      <a:pt x="47" y="41"/>
                    </a:lnTo>
                    <a:lnTo>
                      <a:pt x="47" y="41"/>
                    </a:lnTo>
                    <a:lnTo>
                      <a:pt x="45" y="41"/>
                    </a:lnTo>
                    <a:lnTo>
                      <a:pt x="45" y="41"/>
                    </a:lnTo>
                    <a:lnTo>
                      <a:pt x="45" y="41"/>
                    </a:lnTo>
                    <a:lnTo>
                      <a:pt x="45" y="41"/>
                    </a:lnTo>
                    <a:lnTo>
                      <a:pt x="42" y="41"/>
                    </a:lnTo>
                    <a:lnTo>
                      <a:pt x="42" y="41"/>
                    </a:lnTo>
                    <a:lnTo>
                      <a:pt x="42" y="41"/>
                    </a:lnTo>
                    <a:lnTo>
                      <a:pt x="40" y="41"/>
                    </a:lnTo>
                    <a:lnTo>
                      <a:pt x="40" y="41"/>
                    </a:lnTo>
                    <a:lnTo>
                      <a:pt x="38" y="41"/>
                    </a:lnTo>
                    <a:lnTo>
                      <a:pt x="38" y="41"/>
                    </a:lnTo>
                    <a:lnTo>
                      <a:pt x="38" y="41"/>
                    </a:lnTo>
                    <a:lnTo>
                      <a:pt x="35" y="41"/>
                    </a:lnTo>
                    <a:lnTo>
                      <a:pt x="35" y="41"/>
                    </a:lnTo>
                    <a:lnTo>
                      <a:pt x="35" y="41"/>
                    </a:lnTo>
                    <a:lnTo>
                      <a:pt x="33" y="41"/>
                    </a:lnTo>
                    <a:lnTo>
                      <a:pt x="33" y="41"/>
                    </a:lnTo>
                    <a:lnTo>
                      <a:pt x="30" y="41"/>
                    </a:lnTo>
                    <a:lnTo>
                      <a:pt x="30" y="41"/>
                    </a:lnTo>
                    <a:lnTo>
                      <a:pt x="30" y="41"/>
                    </a:lnTo>
                    <a:lnTo>
                      <a:pt x="28" y="41"/>
                    </a:lnTo>
                    <a:lnTo>
                      <a:pt x="28" y="41"/>
                    </a:lnTo>
                    <a:lnTo>
                      <a:pt x="28" y="41"/>
                    </a:lnTo>
                    <a:lnTo>
                      <a:pt x="26" y="41"/>
                    </a:lnTo>
                    <a:lnTo>
                      <a:pt x="26" y="41"/>
                    </a:lnTo>
                    <a:lnTo>
                      <a:pt x="23" y="41"/>
                    </a:lnTo>
                    <a:lnTo>
                      <a:pt x="23" y="41"/>
                    </a:lnTo>
                    <a:lnTo>
                      <a:pt x="23" y="41"/>
                    </a:lnTo>
                    <a:lnTo>
                      <a:pt x="21" y="41"/>
                    </a:lnTo>
                    <a:lnTo>
                      <a:pt x="21" y="41"/>
                    </a:lnTo>
                    <a:lnTo>
                      <a:pt x="21" y="41"/>
                    </a:lnTo>
                    <a:lnTo>
                      <a:pt x="21" y="41"/>
                    </a:lnTo>
                    <a:lnTo>
                      <a:pt x="19" y="41"/>
                    </a:lnTo>
                    <a:lnTo>
                      <a:pt x="19" y="41"/>
                    </a:lnTo>
                    <a:lnTo>
                      <a:pt x="16" y="41"/>
                    </a:lnTo>
                    <a:lnTo>
                      <a:pt x="16" y="41"/>
                    </a:lnTo>
                    <a:lnTo>
                      <a:pt x="16" y="41"/>
                    </a:lnTo>
                    <a:lnTo>
                      <a:pt x="14" y="41"/>
                    </a:lnTo>
                    <a:lnTo>
                      <a:pt x="14" y="41"/>
                    </a:lnTo>
                    <a:lnTo>
                      <a:pt x="14" y="41"/>
                    </a:lnTo>
                    <a:lnTo>
                      <a:pt x="12" y="41"/>
                    </a:lnTo>
                    <a:lnTo>
                      <a:pt x="12" y="41"/>
                    </a:lnTo>
                    <a:lnTo>
                      <a:pt x="12" y="41"/>
                    </a:lnTo>
                    <a:lnTo>
                      <a:pt x="9" y="41"/>
                    </a:lnTo>
                    <a:lnTo>
                      <a:pt x="9" y="41"/>
                    </a:lnTo>
                    <a:lnTo>
                      <a:pt x="9" y="41"/>
                    </a:lnTo>
                    <a:lnTo>
                      <a:pt x="7" y="41"/>
                    </a:lnTo>
                    <a:lnTo>
                      <a:pt x="7" y="41"/>
                    </a:lnTo>
                    <a:lnTo>
                      <a:pt x="7" y="41"/>
                    </a:lnTo>
                    <a:lnTo>
                      <a:pt x="4" y="41"/>
                    </a:lnTo>
                    <a:lnTo>
                      <a:pt x="4" y="38"/>
                    </a:lnTo>
                    <a:lnTo>
                      <a:pt x="4" y="38"/>
                    </a:lnTo>
                    <a:lnTo>
                      <a:pt x="7" y="38"/>
                    </a:lnTo>
                    <a:lnTo>
                      <a:pt x="7" y="38"/>
                    </a:lnTo>
                    <a:lnTo>
                      <a:pt x="9" y="38"/>
                    </a:lnTo>
                    <a:lnTo>
                      <a:pt x="9" y="36"/>
                    </a:lnTo>
                    <a:lnTo>
                      <a:pt x="7" y="36"/>
                    </a:lnTo>
                    <a:lnTo>
                      <a:pt x="7" y="36"/>
                    </a:lnTo>
                    <a:lnTo>
                      <a:pt x="4" y="36"/>
                    </a:lnTo>
                    <a:lnTo>
                      <a:pt x="4" y="36"/>
                    </a:lnTo>
                    <a:lnTo>
                      <a:pt x="4" y="36"/>
                    </a:lnTo>
                    <a:lnTo>
                      <a:pt x="4" y="34"/>
                    </a:lnTo>
                    <a:lnTo>
                      <a:pt x="4" y="34"/>
                    </a:lnTo>
                    <a:lnTo>
                      <a:pt x="4" y="31"/>
                    </a:lnTo>
                    <a:lnTo>
                      <a:pt x="4" y="31"/>
                    </a:lnTo>
                    <a:lnTo>
                      <a:pt x="4" y="31"/>
                    </a:lnTo>
                    <a:lnTo>
                      <a:pt x="2" y="31"/>
                    </a:lnTo>
                    <a:lnTo>
                      <a:pt x="2" y="31"/>
                    </a:lnTo>
                    <a:lnTo>
                      <a:pt x="2" y="31"/>
                    </a:lnTo>
                    <a:lnTo>
                      <a:pt x="0" y="31"/>
                    </a:lnTo>
                    <a:lnTo>
                      <a:pt x="0" y="31"/>
                    </a:lnTo>
                    <a:lnTo>
                      <a:pt x="0" y="31"/>
                    </a:lnTo>
                    <a:lnTo>
                      <a:pt x="0" y="31"/>
                    </a:lnTo>
                    <a:lnTo>
                      <a:pt x="2" y="31"/>
                    </a:lnTo>
                    <a:lnTo>
                      <a:pt x="2" y="31"/>
                    </a:lnTo>
                    <a:lnTo>
                      <a:pt x="2" y="31"/>
                    </a:lnTo>
                    <a:lnTo>
                      <a:pt x="4" y="31"/>
                    </a:lnTo>
                    <a:lnTo>
                      <a:pt x="4" y="31"/>
                    </a:lnTo>
                    <a:lnTo>
                      <a:pt x="4" y="31"/>
                    </a:lnTo>
                    <a:lnTo>
                      <a:pt x="7" y="31"/>
                    </a:lnTo>
                    <a:lnTo>
                      <a:pt x="7" y="31"/>
                    </a:lnTo>
                    <a:lnTo>
                      <a:pt x="9" y="31"/>
                    </a:lnTo>
                    <a:lnTo>
                      <a:pt x="9" y="31"/>
                    </a:lnTo>
                    <a:lnTo>
                      <a:pt x="9" y="31"/>
                    </a:lnTo>
                    <a:lnTo>
                      <a:pt x="12" y="31"/>
                    </a:lnTo>
                    <a:lnTo>
                      <a:pt x="12" y="31"/>
                    </a:lnTo>
                    <a:lnTo>
                      <a:pt x="12" y="31"/>
                    </a:lnTo>
                    <a:lnTo>
                      <a:pt x="14" y="31"/>
                    </a:lnTo>
                    <a:lnTo>
                      <a:pt x="14" y="31"/>
                    </a:lnTo>
                    <a:lnTo>
                      <a:pt x="16" y="31"/>
                    </a:lnTo>
                    <a:lnTo>
                      <a:pt x="16" y="29"/>
                    </a:lnTo>
                    <a:lnTo>
                      <a:pt x="16" y="29"/>
                    </a:lnTo>
                    <a:lnTo>
                      <a:pt x="16" y="29"/>
                    </a:lnTo>
                    <a:lnTo>
                      <a:pt x="16" y="29"/>
                    </a:lnTo>
                    <a:lnTo>
                      <a:pt x="16" y="29"/>
                    </a:lnTo>
                    <a:lnTo>
                      <a:pt x="16" y="31"/>
                    </a:lnTo>
                    <a:lnTo>
                      <a:pt x="19" y="31"/>
                    </a:lnTo>
                    <a:lnTo>
                      <a:pt x="19" y="31"/>
                    </a:lnTo>
                    <a:lnTo>
                      <a:pt x="21" y="31"/>
                    </a:lnTo>
                    <a:lnTo>
                      <a:pt x="21" y="31"/>
                    </a:lnTo>
                    <a:lnTo>
                      <a:pt x="21" y="31"/>
                    </a:lnTo>
                    <a:lnTo>
                      <a:pt x="23" y="31"/>
                    </a:lnTo>
                    <a:lnTo>
                      <a:pt x="23" y="31"/>
                    </a:lnTo>
                    <a:lnTo>
                      <a:pt x="23" y="31"/>
                    </a:lnTo>
                    <a:lnTo>
                      <a:pt x="26" y="31"/>
                    </a:lnTo>
                    <a:lnTo>
                      <a:pt x="26" y="31"/>
                    </a:lnTo>
                    <a:lnTo>
                      <a:pt x="28" y="31"/>
                    </a:lnTo>
                    <a:lnTo>
                      <a:pt x="28" y="31"/>
                    </a:lnTo>
                    <a:lnTo>
                      <a:pt x="28" y="31"/>
                    </a:lnTo>
                    <a:lnTo>
                      <a:pt x="28" y="29"/>
                    </a:lnTo>
                    <a:lnTo>
                      <a:pt x="28" y="29"/>
                    </a:lnTo>
                    <a:lnTo>
                      <a:pt x="28" y="29"/>
                    </a:lnTo>
                    <a:lnTo>
                      <a:pt x="26" y="29"/>
                    </a:lnTo>
                    <a:lnTo>
                      <a:pt x="26" y="29"/>
                    </a:lnTo>
                    <a:lnTo>
                      <a:pt x="26" y="29"/>
                    </a:lnTo>
                    <a:lnTo>
                      <a:pt x="26" y="29"/>
                    </a:lnTo>
                    <a:lnTo>
                      <a:pt x="28" y="29"/>
                    </a:lnTo>
                    <a:lnTo>
                      <a:pt x="28" y="26"/>
                    </a:lnTo>
                    <a:lnTo>
                      <a:pt x="26" y="26"/>
                    </a:lnTo>
                    <a:lnTo>
                      <a:pt x="26" y="26"/>
                    </a:lnTo>
                    <a:lnTo>
                      <a:pt x="26" y="26"/>
                    </a:lnTo>
                    <a:lnTo>
                      <a:pt x="23" y="26"/>
                    </a:lnTo>
                    <a:lnTo>
                      <a:pt x="23" y="26"/>
                    </a:lnTo>
                    <a:lnTo>
                      <a:pt x="23" y="26"/>
                    </a:lnTo>
                    <a:lnTo>
                      <a:pt x="21" y="26"/>
                    </a:lnTo>
                    <a:lnTo>
                      <a:pt x="21" y="26"/>
                    </a:lnTo>
                    <a:lnTo>
                      <a:pt x="21" y="26"/>
                    </a:lnTo>
                    <a:lnTo>
                      <a:pt x="19" y="26"/>
                    </a:lnTo>
                    <a:lnTo>
                      <a:pt x="19" y="26"/>
                    </a:lnTo>
                    <a:lnTo>
                      <a:pt x="19" y="26"/>
                    </a:lnTo>
                    <a:lnTo>
                      <a:pt x="16" y="26"/>
                    </a:lnTo>
                    <a:lnTo>
                      <a:pt x="16" y="26"/>
                    </a:lnTo>
                    <a:lnTo>
                      <a:pt x="16" y="26"/>
                    </a:lnTo>
                    <a:lnTo>
                      <a:pt x="16" y="26"/>
                    </a:lnTo>
                    <a:lnTo>
                      <a:pt x="14" y="26"/>
                    </a:lnTo>
                    <a:lnTo>
                      <a:pt x="14" y="26"/>
                    </a:lnTo>
                    <a:lnTo>
                      <a:pt x="12" y="26"/>
                    </a:lnTo>
                    <a:lnTo>
                      <a:pt x="12" y="26"/>
                    </a:lnTo>
                    <a:lnTo>
                      <a:pt x="12" y="26"/>
                    </a:lnTo>
                    <a:lnTo>
                      <a:pt x="9" y="26"/>
                    </a:lnTo>
                    <a:lnTo>
                      <a:pt x="9" y="24"/>
                    </a:lnTo>
                    <a:lnTo>
                      <a:pt x="12" y="24"/>
                    </a:lnTo>
                    <a:lnTo>
                      <a:pt x="12" y="24"/>
                    </a:lnTo>
                    <a:lnTo>
                      <a:pt x="12" y="24"/>
                    </a:lnTo>
                    <a:lnTo>
                      <a:pt x="12" y="24"/>
                    </a:lnTo>
                    <a:lnTo>
                      <a:pt x="9" y="24"/>
                    </a:lnTo>
                    <a:lnTo>
                      <a:pt x="9" y="24"/>
                    </a:lnTo>
                    <a:lnTo>
                      <a:pt x="9" y="22"/>
                    </a:lnTo>
                    <a:lnTo>
                      <a:pt x="9" y="22"/>
                    </a:lnTo>
                    <a:lnTo>
                      <a:pt x="12" y="22"/>
                    </a:lnTo>
                    <a:lnTo>
                      <a:pt x="12" y="22"/>
                    </a:lnTo>
                    <a:lnTo>
                      <a:pt x="12" y="22"/>
                    </a:lnTo>
                    <a:lnTo>
                      <a:pt x="14" y="22"/>
                    </a:lnTo>
                    <a:lnTo>
                      <a:pt x="14" y="22"/>
                    </a:lnTo>
                    <a:lnTo>
                      <a:pt x="14" y="24"/>
                    </a:lnTo>
                    <a:lnTo>
                      <a:pt x="16" y="24"/>
                    </a:lnTo>
                    <a:lnTo>
                      <a:pt x="16" y="24"/>
                    </a:lnTo>
                    <a:lnTo>
                      <a:pt x="16" y="24"/>
                    </a:lnTo>
                    <a:lnTo>
                      <a:pt x="19" y="24"/>
                    </a:lnTo>
                    <a:lnTo>
                      <a:pt x="19" y="24"/>
                    </a:lnTo>
                    <a:lnTo>
                      <a:pt x="21" y="24"/>
                    </a:lnTo>
                    <a:lnTo>
                      <a:pt x="21" y="22"/>
                    </a:lnTo>
                    <a:lnTo>
                      <a:pt x="21" y="22"/>
                    </a:lnTo>
                    <a:lnTo>
                      <a:pt x="21" y="22"/>
                    </a:lnTo>
                    <a:lnTo>
                      <a:pt x="21" y="22"/>
                    </a:lnTo>
                    <a:lnTo>
                      <a:pt x="21" y="22"/>
                    </a:lnTo>
                    <a:lnTo>
                      <a:pt x="23" y="22"/>
                    </a:lnTo>
                    <a:lnTo>
                      <a:pt x="23" y="22"/>
                    </a:lnTo>
                    <a:lnTo>
                      <a:pt x="23" y="22"/>
                    </a:lnTo>
                    <a:lnTo>
                      <a:pt x="26" y="22"/>
                    </a:lnTo>
                    <a:lnTo>
                      <a:pt x="26" y="22"/>
                    </a:lnTo>
                    <a:lnTo>
                      <a:pt x="28" y="22"/>
                    </a:lnTo>
                    <a:lnTo>
                      <a:pt x="28" y="22"/>
                    </a:lnTo>
                    <a:lnTo>
                      <a:pt x="28" y="22"/>
                    </a:lnTo>
                    <a:lnTo>
                      <a:pt x="30" y="22"/>
                    </a:lnTo>
                    <a:lnTo>
                      <a:pt x="30" y="22"/>
                    </a:lnTo>
                    <a:lnTo>
                      <a:pt x="30" y="22"/>
                    </a:lnTo>
                    <a:lnTo>
                      <a:pt x="33" y="22"/>
                    </a:lnTo>
                    <a:lnTo>
                      <a:pt x="33" y="22"/>
                    </a:lnTo>
                    <a:lnTo>
                      <a:pt x="35" y="22"/>
                    </a:lnTo>
                    <a:lnTo>
                      <a:pt x="35" y="22"/>
                    </a:lnTo>
                    <a:lnTo>
                      <a:pt x="35" y="22"/>
                    </a:lnTo>
                    <a:lnTo>
                      <a:pt x="35" y="19"/>
                    </a:lnTo>
                    <a:lnTo>
                      <a:pt x="38" y="19"/>
                    </a:lnTo>
                    <a:lnTo>
                      <a:pt x="38" y="19"/>
                    </a:lnTo>
                    <a:lnTo>
                      <a:pt x="38" y="19"/>
                    </a:lnTo>
                    <a:lnTo>
                      <a:pt x="38" y="19"/>
                    </a:lnTo>
                    <a:lnTo>
                      <a:pt x="40" y="19"/>
                    </a:lnTo>
                    <a:lnTo>
                      <a:pt x="40" y="19"/>
                    </a:lnTo>
                    <a:lnTo>
                      <a:pt x="40" y="17"/>
                    </a:lnTo>
                    <a:lnTo>
                      <a:pt x="40" y="17"/>
                    </a:lnTo>
                    <a:lnTo>
                      <a:pt x="42" y="17"/>
                    </a:lnTo>
                    <a:lnTo>
                      <a:pt x="42" y="17"/>
                    </a:lnTo>
                    <a:lnTo>
                      <a:pt x="42" y="15"/>
                    </a:lnTo>
                    <a:lnTo>
                      <a:pt x="42" y="15"/>
                    </a:lnTo>
                    <a:lnTo>
                      <a:pt x="45" y="15"/>
                    </a:lnTo>
                    <a:lnTo>
                      <a:pt x="45" y="15"/>
                    </a:lnTo>
                    <a:lnTo>
                      <a:pt x="45" y="15"/>
                    </a:lnTo>
                    <a:lnTo>
                      <a:pt x="45" y="15"/>
                    </a:lnTo>
                    <a:lnTo>
                      <a:pt x="42" y="15"/>
                    </a:lnTo>
                    <a:lnTo>
                      <a:pt x="42" y="15"/>
                    </a:lnTo>
                    <a:lnTo>
                      <a:pt x="42" y="15"/>
                    </a:lnTo>
                    <a:lnTo>
                      <a:pt x="40" y="15"/>
                    </a:lnTo>
                    <a:lnTo>
                      <a:pt x="40" y="15"/>
                    </a:lnTo>
                    <a:lnTo>
                      <a:pt x="40" y="15"/>
                    </a:lnTo>
                    <a:lnTo>
                      <a:pt x="38" y="15"/>
                    </a:lnTo>
                    <a:lnTo>
                      <a:pt x="38" y="15"/>
                    </a:lnTo>
                    <a:lnTo>
                      <a:pt x="38" y="15"/>
                    </a:lnTo>
                    <a:lnTo>
                      <a:pt x="35" y="15"/>
                    </a:lnTo>
                    <a:lnTo>
                      <a:pt x="35" y="15"/>
                    </a:lnTo>
                    <a:lnTo>
                      <a:pt x="35" y="15"/>
                    </a:lnTo>
                    <a:lnTo>
                      <a:pt x="33" y="15"/>
                    </a:lnTo>
                    <a:lnTo>
                      <a:pt x="33" y="15"/>
                    </a:lnTo>
                    <a:lnTo>
                      <a:pt x="30" y="15"/>
                    </a:lnTo>
                    <a:lnTo>
                      <a:pt x="30" y="15"/>
                    </a:lnTo>
                    <a:lnTo>
                      <a:pt x="33" y="15"/>
                    </a:lnTo>
                    <a:lnTo>
                      <a:pt x="33" y="15"/>
                    </a:lnTo>
                    <a:lnTo>
                      <a:pt x="35" y="15"/>
                    </a:lnTo>
                    <a:lnTo>
                      <a:pt x="35" y="12"/>
                    </a:lnTo>
                    <a:lnTo>
                      <a:pt x="35" y="12"/>
                    </a:lnTo>
                    <a:lnTo>
                      <a:pt x="35" y="12"/>
                    </a:lnTo>
                    <a:lnTo>
                      <a:pt x="38" y="12"/>
                    </a:lnTo>
                    <a:lnTo>
                      <a:pt x="38" y="12"/>
                    </a:lnTo>
                    <a:lnTo>
                      <a:pt x="38" y="12"/>
                    </a:lnTo>
                    <a:lnTo>
                      <a:pt x="38" y="12"/>
                    </a:lnTo>
                    <a:lnTo>
                      <a:pt x="38" y="12"/>
                    </a:lnTo>
                    <a:lnTo>
                      <a:pt x="40" y="12"/>
                    </a:lnTo>
                    <a:lnTo>
                      <a:pt x="40" y="12"/>
                    </a:lnTo>
                    <a:lnTo>
                      <a:pt x="42" y="12"/>
                    </a:lnTo>
                    <a:lnTo>
                      <a:pt x="42" y="10"/>
                    </a:lnTo>
                    <a:lnTo>
                      <a:pt x="42" y="10"/>
                    </a:lnTo>
                    <a:lnTo>
                      <a:pt x="42" y="10"/>
                    </a:lnTo>
                    <a:lnTo>
                      <a:pt x="45" y="10"/>
                    </a:lnTo>
                    <a:lnTo>
                      <a:pt x="45" y="10"/>
                    </a:lnTo>
                    <a:lnTo>
                      <a:pt x="45" y="10"/>
                    </a:lnTo>
                    <a:lnTo>
                      <a:pt x="47" y="10"/>
                    </a:lnTo>
                    <a:lnTo>
                      <a:pt x="47" y="10"/>
                    </a:lnTo>
                    <a:lnTo>
                      <a:pt x="45" y="10"/>
                    </a:lnTo>
                    <a:lnTo>
                      <a:pt x="45" y="7"/>
                    </a:lnTo>
                    <a:lnTo>
                      <a:pt x="47" y="7"/>
                    </a:lnTo>
                    <a:lnTo>
                      <a:pt x="47" y="7"/>
                    </a:lnTo>
                    <a:lnTo>
                      <a:pt x="49" y="7"/>
                    </a:lnTo>
                    <a:lnTo>
                      <a:pt x="49" y="7"/>
                    </a:lnTo>
                    <a:lnTo>
                      <a:pt x="49" y="7"/>
                    </a:lnTo>
                    <a:lnTo>
                      <a:pt x="52" y="7"/>
                    </a:lnTo>
                    <a:lnTo>
                      <a:pt x="52" y="7"/>
                    </a:lnTo>
                    <a:lnTo>
                      <a:pt x="52" y="7"/>
                    </a:lnTo>
                    <a:lnTo>
                      <a:pt x="54" y="7"/>
                    </a:lnTo>
                    <a:lnTo>
                      <a:pt x="54" y="7"/>
                    </a:lnTo>
                    <a:lnTo>
                      <a:pt x="54" y="7"/>
                    </a:lnTo>
                    <a:lnTo>
                      <a:pt x="56" y="7"/>
                    </a:lnTo>
                    <a:lnTo>
                      <a:pt x="56" y="7"/>
                    </a:lnTo>
                    <a:lnTo>
                      <a:pt x="56" y="7"/>
                    </a:lnTo>
                    <a:lnTo>
                      <a:pt x="59" y="7"/>
                    </a:lnTo>
                    <a:lnTo>
                      <a:pt x="59" y="7"/>
                    </a:lnTo>
                    <a:lnTo>
                      <a:pt x="59" y="5"/>
                    </a:lnTo>
                    <a:lnTo>
                      <a:pt x="61" y="5"/>
                    </a:lnTo>
                    <a:lnTo>
                      <a:pt x="61" y="5"/>
                    </a:lnTo>
                    <a:lnTo>
                      <a:pt x="61" y="5"/>
                    </a:lnTo>
                    <a:lnTo>
                      <a:pt x="64" y="5"/>
                    </a:lnTo>
                    <a:lnTo>
                      <a:pt x="64" y="5"/>
                    </a:lnTo>
                    <a:lnTo>
                      <a:pt x="64" y="5"/>
                    </a:lnTo>
                    <a:lnTo>
                      <a:pt x="66" y="5"/>
                    </a:lnTo>
                    <a:lnTo>
                      <a:pt x="66" y="5"/>
                    </a:lnTo>
                    <a:lnTo>
                      <a:pt x="68" y="5"/>
                    </a:lnTo>
                    <a:lnTo>
                      <a:pt x="68" y="5"/>
                    </a:lnTo>
                    <a:lnTo>
                      <a:pt x="68" y="5"/>
                    </a:lnTo>
                    <a:lnTo>
                      <a:pt x="68" y="5"/>
                    </a:lnTo>
                    <a:lnTo>
                      <a:pt x="71" y="5"/>
                    </a:lnTo>
                    <a:lnTo>
                      <a:pt x="71" y="5"/>
                    </a:lnTo>
                    <a:lnTo>
                      <a:pt x="71" y="5"/>
                    </a:lnTo>
                    <a:lnTo>
                      <a:pt x="73" y="5"/>
                    </a:lnTo>
                    <a:lnTo>
                      <a:pt x="73" y="5"/>
                    </a:lnTo>
                    <a:lnTo>
                      <a:pt x="75" y="5"/>
                    </a:lnTo>
                    <a:lnTo>
                      <a:pt x="75" y="5"/>
                    </a:lnTo>
                    <a:lnTo>
                      <a:pt x="75" y="5"/>
                    </a:lnTo>
                    <a:lnTo>
                      <a:pt x="78" y="5"/>
                    </a:lnTo>
                    <a:lnTo>
                      <a:pt x="78" y="5"/>
                    </a:lnTo>
                    <a:lnTo>
                      <a:pt x="78" y="3"/>
                    </a:lnTo>
                    <a:lnTo>
                      <a:pt x="78" y="3"/>
                    </a:lnTo>
                    <a:lnTo>
                      <a:pt x="80" y="3"/>
                    </a:lnTo>
                    <a:lnTo>
                      <a:pt x="80" y="3"/>
                    </a:lnTo>
                    <a:lnTo>
                      <a:pt x="83" y="3"/>
                    </a:lnTo>
                    <a:lnTo>
                      <a:pt x="83" y="3"/>
                    </a:lnTo>
                    <a:lnTo>
                      <a:pt x="83" y="3"/>
                    </a:lnTo>
                    <a:lnTo>
                      <a:pt x="85" y="3"/>
                    </a:lnTo>
                    <a:lnTo>
                      <a:pt x="85" y="3"/>
                    </a:lnTo>
                    <a:lnTo>
                      <a:pt x="85" y="3"/>
                    </a:lnTo>
                    <a:lnTo>
                      <a:pt x="85" y="3"/>
                    </a:lnTo>
                    <a:lnTo>
                      <a:pt x="87" y="3"/>
                    </a:lnTo>
                    <a:lnTo>
                      <a:pt x="87" y="3"/>
                    </a:lnTo>
                    <a:lnTo>
                      <a:pt x="90" y="3"/>
                    </a:lnTo>
                    <a:lnTo>
                      <a:pt x="90" y="3"/>
                    </a:lnTo>
                    <a:lnTo>
                      <a:pt x="90" y="3"/>
                    </a:lnTo>
                    <a:lnTo>
                      <a:pt x="90" y="3"/>
                    </a:lnTo>
                    <a:lnTo>
                      <a:pt x="90" y="0"/>
                    </a:lnTo>
                    <a:lnTo>
                      <a:pt x="90" y="0"/>
                    </a:lnTo>
                    <a:lnTo>
                      <a:pt x="90" y="0"/>
                    </a:lnTo>
                    <a:lnTo>
                      <a:pt x="92" y="0"/>
                    </a:lnTo>
                    <a:lnTo>
                      <a:pt x="92" y="0"/>
                    </a:lnTo>
                    <a:lnTo>
                      <a:pt x="92" y="0"/>
                    </a:lnTo>
                    <a:lnTo>
                      <a:pt x="94" y="0"/>
                    </a:lnTo>
                    <a:lnTo>
                      <a:pt x="94" y="0"/>
                    </a:lnTo>
                    <a:lnTo>
                      <a:pt x="94" y="0"/>
                    </a:lnTo>
                    <a:lnTo>
                      <a:pt x="97" y="0"/>
                    </a:lnTo>
                    <a:lnTo>
                      <a:pt x="97" y="0"/>
                    </a:lnTo>
                    <a:lnTo>
                      <a:pt x="97" y="0"/>
                    </a:lnTo>
                    <a:lnTo>
                      <a:pt x="99" y="0"/>
                    </a:lnTo>
                    <a:lnTo>
                      <a:pt x="99" y="0"/>
                    </a:lnTo>
                    <a:lnTo>
                      <a:pt x="101" y="0"/>
                    </a:lnTo>
                    <a:lnTo>
                      <a:pt x="101" y="0"/>
                    </a:lnTo>
                    <a:lnTo>
                      <a:pt x="101" y="0"/>
                    </a:lnTo>
                    <a:lnTo>
                      <a:pt x="104" y="0"/>
                    </a:lnTo>
                    <a:lnTo>
                      <a:pt x="104" y="0"/>
                    </a:lnTo>
                    <a:lnTo>
                      <a:pt x="104" y="0"/>
                    </a:lnTo>
                    <a:lnTo>
                      <a:pt x="106" y="0"/>
                    </a:lnTo>
                    <a:lnTo>
                      <a:pt x="106" y="0"/>
                    </a:lnTo>
                    <a:lnTo>
                      <a:pt x="106" y="0"/>
                    </a:lnTo>
                    <a:lnTo>
                      <a:pt x="109" y="0"/>
                    </a:lnTo>
                    <a:lnTo>
                      <a:pt x="109" y="0"/>
                    </a:lnTo>
                    <a:lnTo>
                      <a:pt x="109" y="3"/>
                    </a:lnTo>
                    <a:lnTo>
                      <a:pt x="109" y="3"/>
                    </a:lnTo>
                    <a:lnTo>
                      <a:pt x="109" y="3"/>
                    </a:lnTo>
                    <a:lnTo>
                      <a:pt x="109" y="3"/>
                    </a:lnTo>
                    <a:lnTo>
                      <a:pt x="109" y="3"/>
                    </a:lnTo>
                    <a:lnTo>
                      <a:pt x="111" y="3"/>
                    </a:lnTo>
                    <a:lnTo>
                      <a:pt x="111" y="3"/>
                    </a:lnTo>
                    <a:lnTo>
                      <a:pt x="111" y="3"/>
                    </a:lnTo>
                    <a:lnTo>
                      <a:pt x="113" y="3"/>
                    </a:lnTo>
                    <a:lnTo>
                      <a:pt x="113" y="3"/>
                    </a:lnTo>
                    <a:lnTo>
                      <a:pt x="113" y="3"/>
                    </a:lnTo>
                    <a:lnTo>
                      <a:pt x="116" y="3"/>
                    </a:lnTo>
                    <a:lnTo>
                      <a:pt x="116" y="3"/>
                    </a:lnTo>
                    <a:lnTo>
                      <a:pt x="116" y="5"/>
                    </a:lnTo>
                    <a:lnTo>
                      <a:pt x="116" y="5"/>
                    </a:lnTo>
                    <a:lnTo>
                      <a:pt x="118" y="5"/>
                    </a:lnTo>
                    <a:lnTo>
                      <a:pt x="118" y="5"/>
                    </a:lnTo>
                    <a:lnTo>
                      <a:pt x="118" y="5"/>
                    </a:lnTo>
                    <a:lnTo>
                      <a:pt x="120" y="5"/>
                    </a:lnTo>
                    <a:lnTo>
                      <a:pt x="120" y="5"/>
                    </a:lnTo>
                    <a:lnTo>
                      <a:pt x="120" y="5"/>
                    </a:lnTo>
                    <a:lnTo>
                      <a:pt x="123" y="5"/>
                    </a:lnTo>
                    <a:lnTo>
                      <a:pt x="123" y="7"/>
                    </a:lnTo>
                    <a:lnTo>
                      <a:pt x="123" y="7"/>
                    </a:lnTo>
                    <a:lnTo>
                      <a:pt x="123" y="7"/>
                    </a:lnTo>
                    <a:lnTo>
                      <a:pt x="125" y="7"/>
                    </a:lnTo>
                    <a:lnTo>
                      <a:pt x="125" y="7"/>
                    </a:lnTo>
                    <a:lnTo>
                      <a:pt x="125" y="7"/>
                    </a:lnTo>
                    <a:lnTo>
                      <a:pt x="125" y="10"/>
                    </a:lnTo>
                    <a:lnTo>
                      <a:pt x="127" y="10"/>
                    </a:lnTo>
                    <a:lnTo>
                      <a:pt x="127" y="10"/>
                    </a:lnTo>
                    <a:lnTo>
                      <a:pt x="127" y="10"/>
                    </a:lnTo>
                    <a:lnTo>
                      <a:pt x="130" y="10"/>
                    </a:lnTo>
                    <a:lnTo>
                      <a:pt x="130" y="10"/>
                    </a:lnTo>
                    <a:lnTo>
                      <a:pt x="130" y="10"/>
                    </a:lnTo>
                    <a:lnTo>
                      <a:pt x="132" y="10"/>
                    </a:lnTo>
                    <a:lnTo>
                      <a:pt x="132" y="10"/>
                    </a:lnTo>
                    <a:lnTo>
                      <a:pt x="132" y="10"/>
                    </a:lnTo>
                    <a:lnTo>
                      <a:pt x="135" y="10"/>
                    </a:lnTo>
                    <a:lnTo>
                      <a:pt x="135" y="10"/>
                    </a:lnTo>
                    <a:lnTo>
                      <a:pt x="135" y="10"/>
                    </a:lnTo>
                    <a:lnTo>
                      <a:pt x="137" y="10"/>
                    </a:lnTo>
                    <a:lnTo>
                      <a:pt x="137" y="12"/>
                    </a:lnTo>
                    <a:lnTo>
                      <a:pt x="137" y="12"/>
                    </a:lnTo>
                    <a:lnTo>
                      <a:pt x="137" y="12"/>
                    </a:lnTo>
                    <a:lnTo>
                      <a:pt x="139" y="12"/>
                    </a:lnTo>
                    <a:lnTo>
                      <a:pt x="139" y="12"/>
                    </a:lnTo>
                    <a:lnTo>
                      <a:pt x="142" y="12"/>
                    </a:lnTo>
                    <a:lnTo>
                      <a:pt x="142" y="12"/>
                    </a:lnTo>
                    <a:lnTo>
                      <a:pt x="142" y="12"/>
                    </a:lnTo>
                    <a:lnTo>
                      <a:pt x="144" y="12"/>
                    </a:lnTo>
                    <a:lnTo>
                      <a:pt x="144" y="12"/>
                    </a:lnTo>
                    <a:lnTo>
                      <a:pt x="144" y="12"/>
                    </a:lnTo>
                    <a:lnTo>
                      <a:pt x="144" y="12"/>
                    </a:lnTo>
                    <a:lnTo>
                      <a:pt x="146" y="12"/>
                    </a:lnTo>
                    <a:lnTo>
                      <a:pt x="146" y="12"/>
                    </a:lnTo>
                    <a:lnTo>
                      <a:pt x="149" y="12"/>
                    </a:lnTo>
                    <a:lnTo>
                      <a:pt x="149" y="12"/>
                    </a:lnTo>
                    <a:lnTo>
                      <a:pt x="149" y="12"/>
                    </a:lnTo>
                    <a:lnTo>
                      <a:pt x="149" y="12"/>
                    </a:lnTo>
                    <a:lnTo>
                      <a:pt x="151" y="12"/>
                    </a:lnTo>
                    <a:lnTo>
                      <a:pt x="151" y="15"/>
                    </a:lnTo>
                    <a:lnTo>
                      <a:pt x="151" y="1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9" name="Freeform 61"/>
              <p:cNvSpPr>
                <a:spLocks/>
              </p:cNvSpPr>
              <p:nvPr/>
            </p:nvSpPr>
            <p:spPr bwMode="auto">
              <a:xfrm>
                <a:off x="1934" y="798"/>
                <a:ext cx="379" cy="168"/>
              </a:xfrm>
              <a:custGeom>
                <a:avLst/>
                <a:gdLst/>
                <a:ahLst/>
                <a:cxnLst>
                  <a:cxn ang="0">
                    <a:pos x="185" y="24"/>
                  </a:cxn>
                  <a:cxn ang="0">
                    <a:pos x="199" y="24"/>
                  </a:cxn>
                  <a:cxn ang="0">
                    <a:pos x="211" y="19"/>
                  </a:cxn>
                  <a:cxn ang="0">
                    <a:pos x="234" y="19"/>
                  </a:cxn>
                  <a:cxn ang="0">
                    <a:pos x="253" y="21"/>
                  </a:cxn>
                  <a:cxn ang="0">
                    <a:pos x="275" y="17"/>
                  </a:cxn>
                  <a:cxn ang="0">
                    <a:pos x="296" y="14"/>
                  </a:cxn>
                  <a:cxn ang="0">
                    <a:pos x="308" y="10"/>
                  </a:cxn>
                  <a:cxn ang="0">
                    <a:pos x="329" y="5"/>
                  </a:cxn>
                  <a:cxn ang="0">
                    <a:pos x="353" y="0"/>
                  </a:cxn>
                  <a:cxn ang="0">
                    <a:pos x="372" y="5"/>
                  </a:cxn>
                  <a:cxn ang="0">
                    <a:pos x="374" y="14"/>
                  </a:cxn>
                  <a:cxn ang="0">
                    <a:pos x="353" y="21"/>
                  </a:cxn>
                  <a:cxn ang="0">
                    <a:pos x="331" y="26"/>
                  </a:cxn>
                  <a:cxn ang="0">
                    <a:pos x="310" y="28"/>
                  </a:cxn>
                  <a:cxn ang="0">
                    <a:pos x="289" y="33"/>
                  </a:cxn>
                  <a:cxn ang="0">
                    <a:pos x="265" y="36"/>
                  </a:cxn>
                  <a:cxn ang="0">
                    <a:pos x="248" y="38"/>
                  </a:cxn>
                  <a:cxn ang="0">
                    <a:pos x="227" y="43"/>
                  </a:cxn>
                  <a:cxn ang="0">
                    <a:pos x="208" y="47"/>
                  </a:cxn>
                  <a:cxn ang="0">
                    <a:pos x="196" y="52"/>
                  </a:cxn>
                  <a:cxn ang="0">
                    <a:pos x="185" y="59"/>
                  </a:cxn>
                  <a:cxn ang="0">
                    <a:pos x="168" y="62"/>
                  </a:cxn>
                  <a:cxn ang="0">
                    <a:pos x="163" y="71"/>
                  </a:cxn>
                  <a:cxn ang="0">
                    <a:pos x="154" y="73"/>
                  </a:cxn>
                  <a:cxn ang="0">
                    <a:pos x="140" y="78"/>
                  </a:cxn>
                  <a:cxn ang="0">
                    <a:pos x="130" y="90"/>
                  </a:cxn>
                  <a:cxn ang="0">
                    <a:pos x="116" y="95"/>
                  </a:cxn>
                  <a:cxn ang="0">
                    <a:pos x="104" y="104"/>
                  </a:cxn>
                  <a:cxn ang="0">
                    <a:pos x="90" y="114"/>
                  </a:cxn>
                  <a:cxn ang="0">
                    <a:pos x="88" y="130"/>
                  </a:cxn>
                  <a:cxn ang="0">
                    <a:pos x="99" y="145"/>
                  </a:cxn>
                  <a:cxn ang="0">
                    <a:pos x="116" y="154"/>
                  </a:cxn>
                  <a:cxn ang="0">
                    <a:pos x="130" y="161"/>
                  </a:cxn>
                  <a:cxn ang="0">
                    <a:pos x="118" y="166"/>
                  </a:cxn>
                  <a:cxn ang="0">
                    <a:pos x="104" y="166"/>
                  </a:cxn>
                  <a:cxn ang="0">
                    <a:pos x="88" y="164"/>
                  </a:cxn>
                  <a:cxn ang="0">
                    <a:pos x="66" y="164"/>
                  </a:cxn>
                  <a:cxn ang="0">
                    <a:pos x="47" y="161"/>
                  </a:cxn>
                  <a:cxn ang="0">
                    <a:pos x="45" y="152"/>
                  </a:cxn>
                  <a:cxn ang="0">
                    <a:pos x="35" y="152"/>
                  </a:cxn>
                  <a:cxn ang="0">
                    <a:pos x="26" y="149"/>
                  </a:cxn>
                  <a:cxn ang="0">
                    <a:pos x="19" y="142"/>
                  </a:cxn>
                  <a:cxn ang="0">
                    <a:pos x="2" y="137"/>
                  </a:cxn>
                  <a:cxn ang="0">
                    <a:pos x="9" y="123"/>
                  </a:cxn>
                  <a:cxn ang="0">
                    <a:pos x="26" y="119"/>
                  </a:cxn>
                  <a:cxn ang="0">
                    <a:pos x="28" y="107"/>
                  </a:cxn>
                  <a:cxn ang="0">
                    <a:pos x="43" y="97"/>
                  </a:cxn>
                  <a:cxn ang="0">
                    <a:pos x="57" y="92"/>
                  </a:cxn>
                  <a:cxn ang="0">
                    <a:pos x="47" y="85"/>
                  </a:cxn>
                  <a:cxn ang="0">
                    <a:pos x="66" y="78"/>
                  </a:cxn>
                  <a:cxn ang="0">
                    <a:pos x="85" y="73"/>
                  </a:cxn>
                  <a:cxn ang="0">
                    <a:pos x="83" y="69"/>
                  </a:cxn>
                  <a:cxn ang="0">
                    <a:pos x="92" y="64"/>
                  </a:cxn>
                  <a:cxn ang="0">
                    <a:pos x="102" y="59"/>
                  </a:cxn>
                  <a:cxn ang="0">
                    <a:pos x="99" y="55"/>
                  </a:cxn>
                  <a:cxn ang="0">
                    <a:pos x="95" y="52"/>
                  </a:cxn>
                  <a:cxn ang="0">
                    <a:pos x="109" y="50"/>
                  </a:cxn>
                  <a:cxn ang="0">
                    <a:pos x="121" y="43"/>
                  </a:cxn>
                  <a:cxn ang="0">
                    <a:pos x="132" y="38"/>
                  </a:cxn>
                  <a:cxn ang="0">
                    <a:pos x="154" y="33"/>
                  </a:cxn>
                  <a:cxn ang="0">
                    <a:pos x="168" y="26"/>
                  </a:cxn>
                </a:cxnLst>
                <a:rect l="0" t="0" r="r" b="b"/>
                <a:pathLst>
                  <a:path w="379" h="168">
                    <a:moveTo>
                      <a:pt x="168" y="26"/>
                    </a:moveTo>
                    <a:lnTo>
                      <a:pt x="168" y="28"/>
                    </a:lnTo>
                    <a:lnTo>
                      <a:pt x="170" y="28"/>
                    </a:lnTo>
                    <a:lnTo>
                      <a:pt x="170" y="28"/>
                    </a:lnTo>
                    <a:lnTo>
                      <a:pt x="173" y="28"/>
                    </a:lnTo>
                    <a:lnTo>
                      <a:pt x="173" y="28"/>
                    </a:lnTo>
                    <a:lnTo>
                      <a:pt x="173" y="28"/>
                    </a:lnTo>
                    <a:lnTo>
                      <a:pt x="175" y="28"/>
                    </a:lnTo>
                    <a:lnTo>
                      <a:pt x="175" y="28"/>
                    </a:lnTo>
                    <a:lnTo>
                      <a:pt x="175" y="28"/>
                    </a:lnTo>
                    <a:lnTo>
                      <a:pt x="175" y="28"/>
                    </a:lnTo>
                    <a:lnTo>
                      <a:pt x="177" y="28"/>
                    </a:lnTo>
                    <a:lnTo>
                      <a:pt x="177" y="28"/>
                    </a:lnTo>
                    <a:lnTo>
                      <a:pt x="180" y="28"/>
                    </a:lnTo>
                    <a:lnTo>
                      <a:pt x="180" y="28"/>
                    </a:lnTo>
                    <a:lnTo>
                      <a:pt x="180" y="28"/>
                    </a:lnTo>
                    <a:lnTo>
                      <a:pt x="180" y="28"/>
                    </a:lnTo>
                    <a:lnTo>
                      <a:pt x="182" y="28"/>
                    </a:lnTo>
                    <a:lnTo>
                      <a:pt x="182" y="28"/>
                    </a:lnTo>
                    <a:lnTo>
                      <a:pt x="182" y="28"/>
                    </a:lnTo>
                    <a:lnTo>
                      <a:pt x="185" y="28"/>
                    </a:lnTo>
                    <a:lnTo>
                      <a:pt x="185" y="26"/>
                    </a:lnTo>
                    <a:lnTo>
                      <a:pt x="185" y="26"/>
                    </a:lnTo>
                    <a:lnTo>
                      <a:pt x="187" y="26"/>
                    </a:lnTo>
                    <a:lnTo>
                      <a:pt x="187" y="26"/>
                    </a:lnTo>
                    <a:lnTo>
                      <a:pt x="185" y="26"/>
                    </a:lnTo>
                    <a:lnTo>
                      <a:pt x="185" y="24"/>
                    </a:lnTo>
                    <a:lnTo>
                      <a:pt x="185" y="24"/>
                    </a:lnTo>
                    <a:lnTo>
                      <a:pt x="182" y="24"/>
                    </a:lnTo>
                    <a:lnTo>
                      <a:pt x="182" y="24"/>
                    </a:lnTo>
                    <a:lnTo>
                      <a:pt x="182" y="24"/>
                    </a:lnTo>
                    <a:lnTo>
                      <a:pt x="182" y="24"/>
                    </a:lnTo>
                    <a:lnTo>
                      <a:pt x="182" y="24"/>
                    </a:lnTo>
                    <a:lnTo>
                      <a:pt x="182" y="24"/>
                    </a:lnTo>
                    <a:lnTo>
                      <a:pt x="185" y="24"/>
                    </a:lnTo>
                    <a:lnTo>
                      <a:pt x="185" y="24"/>
                    </a:lnTo>
                    <a:lnTo>
                      <a:pt x="185" y="24"/>
                    </a:lnTo>
                    <a:lnTo>
                      <a:pt x="187" y="24"/>
                    </a:lnTo>
                    <a:lnTo>
                      <a:pt x="187" y="24"/>
                    </a:lnTo>
                    <a:lnTo>
                      <a:pt x="187" y="24"/>
                    </a:lnTo>
                    <a:lnTo>
                      <a:pt x="189" y="24"/>
                    </a:lnTo>
                    <a:lnTo>
                      <a:pt x="189" y="24"/>
                    </a:lnTo>
                    <a:lnTo>
                      <a:pt x="189" y="24"/>
                    </a:lnTo>
                    <a:lnTo>
                      <a:pt x="192" y="24"/>
                    </a:lnTo>
                    <a:lnTo>
                      <a:pt x="192" y="21"/>
                    </a:lnTo>
                    <a:lnTo>
                      <a:pt x="192" y="21"/>
                    </a:lnTo>
                    <a:lnTo>
                      <a:pt x="194" y="21"/>
                    </a:lnTo>
                    <a:lnTo>
                      <a:pt x="194" y="21"/>
                    </a:lnTo>
                    <a:lnTo>
                      <a:pt x="194" y="21"/>
                    </a:lnTo>
                    <a:lnTo>
                      <a:pt x="196" y="21"/>
                    </a:lnTo>
                    <a:lnTo>
                      <a:pt x="196" y="24"/>
                    </a:lnTo>
                    <a:lnTo>
                      <a:pt x="194" y="24"/>
                    </a:lnTo>
                    <a:lnTo>
                      <a:pt x="194" y="24"/>
                    </a:lnTo>
                    <a:lnTo>
                      <a:pt x="196" y="24"/>
                    </a:lnTo>
                    <a:lnTo>
                      <a:pt x="196" y="24"/>
                    </a:lnTo>
                    <a:lnTo>
                      <a:pt x="199" y="24"/>
                    </a:lnTo>
                    <a:lnTo>
                      <a:pt x="199" y="24"/>
                    </a:lnTo>
                    <a:lnTo>
                      <a:pt x="199" y="24"/>
                    </a:lnTo>
                    <a:lnTo>
                      <a:pt x="201" y="24"/>
                    </a:lnTo>
                    <a:lnTo>
                      <a:pt x="201" y="24"/>
                    </a:lnTo>
                    <a:lnTo>
                      <a:pt x="201" y="24"/>
                    </a:lnTo>
                    <a:lnTo>
                      <a:pt x="201" y="24"/>
                    </a:lnTo>
                    <a:lnTo>
                      <a:pt x="203" y="24"/>
                    </a:lnTo>
                    <a:lnTo>
                      <a:pt x="203" y="24"/>
                    </a:lnTo>
                    <a:lnTo>
                      <a:pt x="206" y="24"/>
                    </a:lnTo>
                    <a:lnTo>
                      <a:pt x="206" y="24"/>
                    </a:lnTo>
                    <a:lnTo>
                      <a:pt x="206" y="24"/>
                    </a:lnTo>
                    <a:lnTo>
                      <a:pt x="208" y="24"/>
                    </a:lnTo>
                    <a:lnTo>
                      <a:pt x="208" y="24"/>
                    </a:lnTo>
                    <a:lnTo>
                      <a:pt x="206" y="24"/>
                    </a:lnTo>
                    <a:lnTo>
                      <a:pt x="206" y="24"/>
                    </a:lnTo>
                    <a:lnTo>
                      <a:pt x="206" y="24"/>
                    </a:lnTo>
                    <a:lnTo>
                      <a:pt x="203" y="24"/>
                    </a:lnTo>
                    <a:lnTo>
                      <a:pt x="203" y="24"/>
                    </a:lnTo>
                    <a:lnTo>
                      <a:pt x="206" y="24"/>
                    </a:lnTo>
                    <a:lnTo>
                      <a:pt x="206" y="21"/>
                    </a:lnTo>
                    <a:lnTo>
                      <a:pt x="206" y="21"/>
                    </a:lnTo>
                    <a:lnTo>
                      <a:pt x="206" y="21"/>
                    </a:lnTo>
                    <a:lnTo>
                      <a:pt x="206" y="21"/>
                    </a:lnTo>
                    <a:lnTo>
                      <a:pt x="206" y="19"/>
                    </a:lnTo>
                    <a:lnTo>
                      <a:pt x="208" y="19"/>
                    </a:lnTo>
                    <a:lnTo>
                      <a:pt x="208" y="19"/>
                    </a:lnTo>
                    <a:lnTo>
                      <a:pt x="208" y="19"/>
                    </a:lnTo>
                    <a:lnTo>
                      <a:pt x="211" y="19"/>
                    </a:lnTo>
                    <a:lnTo>
                      <a:pt x="211" y="19"/>
                    </a:lnTo>
                    <a:lnTo>
                      <a:pt x="213" y="19"/>
                    </a:lnTo>
                    <a:lnTo>
                      <a:pt x="213" y="19"/>
                    </a:lnTo>
                    <a:lnTo>
                      <a:pt x="213" y="19"/>
                    </a:lnTo>
                    <a:lnTo>
                      <a:pt x="215" y="19"/>
                    </a:lnTo>
                    <a:lnTo>
                      <a:pt x="215" y="19"/>
                    </a:lnTo>
                    <a:lnTo>
                      <a:pt x="215" y="19"/>
                    </a:lnTo>
                    <a:lnTo>
                      <a:pt x="218" y="19"/>
                    </a:lnTo>
                    <a:lnTo>
                      <a:pt x="218" y="19"/>
                    </a:lnTo>
                    <a:lnTo>
                      <a:pt x="220" y="19"/>
                    </a:lnTo>
                    <a:lnTo>
                      <a:pt x="220" y="19"/>
                    </a:lnTo>
                    <a:lnTo>
                      <a:pt x="220" y="19"/>
                    </a:lnTo>
                    <a:lnTo>
                      <a:pt x="220" y="19"/>
                    </a:lnTo>
                    <a:lnTo>
                      <a:pt x="222" y="19"/>
                    </a:lnTo>
                    <a:lnTo>
                      <a:pt x="222" y="19"/>
                    </a:lnTo>
                    <a:lnTo>
                      <a:pt x="222" y="19"/>
                    </a:lnTo>
                    <a:lnTo>
                      <a:pt x="222" y="19"/>
                    </a:lnTo>
                    <a:lnTo>
                      <a:pt x="225" y="19"/>
                    </a:lnTo>
                    <a:lnTo>
                      <a:pt x="225" y="19"/>
                    </a:lnTo>
                    <a:lnTo>
                      <a:pt x="227" y="19"/>
                    </a:lnTo>
                    <a:lnTo>
                      <a:pt x="227" y="19"/>
                    </a:lnTo>
                    <a:lnTo>
                      <a:pt x="227" y="19"/>
                    </a:lnTo>
                    <a:lnTo>
                      <a:pt x="230" y="19"/>
                    </a:lnTo>
                    <a:lnTo>
                      <a:pt x="230" y="19"/>
                    </a:lnTo>
                    <a:lnTo>
                      <a:pt x="232" y="19"/>
                    </a:lnTo>
                    <a:lnTo>
                      <a:pt x="232" y="19"/>
                    </a:lnTo>
                    <a:lnTo>
                      <a:pt x="232" y="19"/>
                    </a:lnTo>
                    <a:lnTo>
                      <a:pt x="234" y="19"/>
                    </a:lnTo>
                    <a:lnTo>
                      <a:pt x="234" y="19"/>
                    </a:lnTo>
                    <a:lnTo>
                      <a:pt x="234" y="19"/>
                    </a:lnTo>
                    <a:lnTo>
                      <a:pt x="237" y="19"/>
                    </a:lnTo>
                    <a:lnTo>
                      <a:pt x="237" y="21"/>
                    </a:lnTo>
                    <a:lnTo>
                      <a:pt x="237" y="21"/>
                    </a:lnTo>
                    <a:lnTo>
                      <a:pt x="237" y="21"/>
                    </a:lnTo>
                    <a:lnTo>
                      <a:pt x="239" y="21"/>
                    </a:lnTo>
                    <a:lnTo>
                      <a:pt x="239" y="21"/>
                    </a:lnTo>
                    <a:lnTo>
                      <a:pt x="239" y="21"/>
                    </a:lnTo>
                    <a:lnTo>
                      <a:pt x="239" y="21"/>
                    </a:lnTo>
                    <a:lnTo>
                      <a:pt x="241" y="21"/>
                    </a:lnTo>
                    <a:lnTo>
                      <a:pt x="241" y="21"/>
                    </a:lnTo>
                    <a:lnTo>
                      <a:pt x="241" y="21"/>
                    </a:lnTo>
                    <a:lnTo>
                      <a:pt x="241" y="21"/>
                    </a:lnTo>
                    <a:lnTo>
                      <a:pt x="241" y="21"/>
                    </a:lnTo>
                    <a:lnTo>
                      <a:pt x="241" y="19"/>
                    </a:lnTo>
                    <a:lnTo>
                      <a:pt x="244" y="19"/>
                    </a:lnTo>
                    <a:lnTo>
                      <a:pt x="244" y="19"/>
                    </a:lnTo>
                    <a:lnTo>
                      <a:pt x="246" y="19"/>
                    </a:lnTo>
                    <a:lnTo>
                      <a:pt x="246" y="21"/>
                    </a:lnTo>
                    <a:lnTo>
                      <a:pt x="246" y="21"/>
                    </a:lnTo>
                    <a:lnTo>
                      <a:pt x="246" y="21"/>
                    </a:lnTo>
                    <a:lnTo>
                      <a:pt x="248" y="21"/>
                    </a:lnTo>
                    <a:lnTo>
                      <a:pt x="248" y="21"/>
                    </a:lnTo>
                    <a:lnTo>
                      <a:pt x="248" y="21"/>
                    </a:lnTo>
                    <a:lnTo>
                      <a:pt x="251" y="21"/>
                    </a:lnTo>
                    <a:lnTo>
                      <a:pt x="251" y="21"/>
                    </a:lnTo>
                    <a:lnTo>
                      <a:pt x="253" y="21"/>
                    </a:lnTo>
                    <a:lnTo>
                      <a:pt x="253" y="21"/>
                    </a:lnTo>
                    <a:lnTo>
                      <a:pt x="253" y="21"/>
                    </a:lnTo>
                    <a:lnTo>
                      <a:pt x="253" y="19"/>
                    </a:lnTo>
                    <a:lnTo>
                      <a:pt x="256" y="19"/>
                    </a:lnTo>
                    <a:lnTo>
                      <a:pt x="256" y="19"/>
                    </a:lnTo>
                    <a:lnTo>
                      <a:pt x="256" y="19"/>
                    </a:lnTo>
                    <a:lnTo>
                      <a:pt x="258" y="19"/>
                    </a:lnTo>
                    <a:lnTo>
                      <a:pt x="258" y="19"/>
                    </a:lnTo>
                    <a:lnTo>
                      <a:pt x="260" y="19"/>
                    </a:lnTo>
                    <a:lnTo>
                      <a:pt x="260" y="19"/>
                    </a:lnTo>
                    <a:lnTo>
                      <a:pt x="260" y="19"/>
                    </a:lnTo>
                    <a:lnTo>
                      <a:pt x="260" y="19"/>
                    </a:lnTo>
                    <a:lnTo>
                      <a:pt x="263" y="19"/>
                    </a:lnTo>
                    <a:lnTo>
                      <a:pt x="263" y="19"/>
                    </a:lnTo>
                    <a:lnTo>
                      <a:pt x="265" y="19"/>
                    </a:lnTo>
                    <a:lnTo>
                      <a:pt x="265" y="19"/>
                    </a:lnTo>
                    <a:lnTo>
                      <a:pt x="265" y="19"/>
                    </a:lnTo>
                    <a:lnTo>
                      <a:pt x="267" y="19"/>
                    </a:lnTo>
                    <a:lnTo>
                      <a:pt x="267" y="19"/>
                    </a:lnTo>
                    <a:lnTo>
                      <a:pt x="267" y="19"/>
                    </a:lnTo>
                    <a:lnTo>
                      <a:pt x="270" y="19"/>
                    </a:lnTo>
                    <a:lnTo>
                      <a:pt x="270" y="19"/>
                    </a:lnTo>
                    <a:lnTo>
                      <a:pt x="272" y="19"/>
                    </a:lnTo>
                    <a:lnTo>
                      <a:pt x="272" y="19"/>
                    </a:lnTo>
                    <a:lnTo>
                      <a:pt x="272" y="19"/>
                    </a:lnTo>
                    <a:lnTo>
                      <a:pt x="275" y="19"/>
                    </a:lnTo>
                    <a:lnTo>
                      <a:pt x="275" y="19"/>
                    </a:lnTo>
                    <a:lnTo>
                      <a:pt x="275" y="17"/>
                    </a:lnTo>
                    <a:lnTo>
                      <a:pt x="275" y="17"/>
                    </a:lnTo>
                    <a:lnTo>
                      <a:pt x="277" y="17"/>
                    </a:lnTo>
                    <a:lnTo>
                      <a:pt x="277" y="17"/>
                    </a:lnTo>
                    <a:lnTo>
                      <a:pt x="279" y="17"/>
                    </a:lnTo>
                    <a:lnTo>
                      <a:pt x="279" y="17"/>
                    </a:lnTo>
                    <a:lnTo>
                      <a:pt x="279" y="17"/>
                    </a:lnTo>
                    <a:lnTo>
                      <a:pt x="279" y="17"/>
                    </a:lnTo>
                    <a:lnTo>
                      <a:pt x="282" y="17"/>
                    </a:lnTo>
                    <a:lnTo>
                      <a:pt x="282" y="17"/>
                    </a:lnTo>
                    <a:lnTo>
                      <a:pt x="282" y="17"/>
                    </a:lnTo>
                    <a:lnTo>
                      <a:pt x="282" y="17"/>
                    </a:lnTo>
                    <a:lnTo>
                      <a:pt x="284" y="17"/>
                    </a:lnTo>
                    <a:lnTo>
                      <a:pt x="284" y="17"/>
                    </a:lnTo>
                    <a:lnTo>
                      <a:pt x="284" y="17"/>
                    </a:lnTo>
                    <a:lnTo>
                      <a:pt x="284" y="14"/>
                    </a:lnTo>
                    <a:lnTo>
                      <a:pt x="286" y="14"/>
                    </a:lnTo>
                    <a:lnTo>
                      <a:pt x="286" y="14"/>
                    </a:lnTo>
                    <a:lnTo>
                      <a:pt x="286" y="14"/>
                    </a:lnTo>
                    <a:lnTo>
                      <a:pt x="286" y="14"/>
                    </a:lnTo>
                    <a:lnTo>
                      <a:pt x="289" y="14"/>
                    </a:lnTo>
                    <a:lnTo>
                      <a:pt x="289" y="14"/>
                    </a:lnTo>
                    <a:lnTo>
                      <a:pt x="289" y="14"/>
                    </a:lnTo>
                    <a:lnTo>
                      <a:pt x="291" y="14"/>
                    </a:lnTo>
                    <a:lnTo>
                      <a:pt x="291" y="14"/>
                    </a:lnTo>
                    <a:lnTo>
                      <a:pt x="293" y="14"/>
                    </a:lnTo>
                    <a:lnTo>
                      <a:pt x="293" y="14"/>
                    </a:lnTo>
                    <a:lnTo>
                      <a:pt x="293" y="14"/>
                    </a:lnTo>
                    <a:lnTo>
                      <a:pt x="296" y="14"/>
                    </a:lnTo>
                    <a:lnTo>
                      <a:pt x="296" y="14"/>
                    </a:lnTo>
                    <a:lnTo>
                      <a:pt x="296" y="14"/>
                    </a:lnTo>
                    <a:lnTo>
                      <a:pt x="298" y="14"/>
                    </a:lnTo>
                    <a:lnTo>
                      <a:pt x="298" y="14"/>
                    </a:lnTo>
                    <a:lnTo>
                      <a:pt x="298" y="14"/>
                    </a:lnTo>
                    <a:lnTo>
                      <a:pt x="301" y="14"/>
                    </a:lnTo>
                    <a:lnTo>
                      <a:pt x="301" y="12"/>
                    </a:lnTo>
                    <a:lnTo>
                      <a:pt x="301" y="12"/>
                    </a:lnTo>
                    <a:lnTo>
                      <a:pt x="301" y="12"/>
                    </a:lnTo>
                    <a:lnTo>
                      <a:pt x="303" y="12"/>
                    </a:lnTo>
                    <a:lnTo>
                      <a:pt x="303" y="12"/>
                    </a:lnTo>
                    <a:lnTo>
                      <a:pt x="305" y="12"/>
                    </a:lnTo>
                    <a:lnTo>
                      <a:pt x="305" y="12"/>
                    </a:lnTo>
                    <a:lnTo>
                      <a:pt x="305" y="12"/>
                    </a:lnTo>
                    <a:lnTo>
                      <a:pt x="305" y="14"/>
                    </a:lnTo>
                    <a:lnTo>
                      <a:pt x="308" y="14"/>
                    </a:lnTo>
                    <a:lnTo>
                      <a:pt x="308" y="14"/>
                    </a:lnTo>
                    <a:lnTo>
                      <a:pt x="308" y="14"/>
                    </a:lnTo>
                    <a:lnTo>
                      <a:pt x="310" y="14"/>
                    </a:lnTo>
                    <a:lnTo>
                      <a:pt x="310" y="14"/>
                    </a:lnTo>
                    <a:lnTo>
                      <a:pt x="312" y="14"/>
                    </a:lnTo>
                    <a:lnTo>
                      <a:pt x="312" y="12"/>
                    </a:lnTo>
                    <a:lnTo>
                      <a:pt x="310" y="12"/>
                    </a:lnTo>
                    <a:lnTo>
                      <a:pt x="310" y="12"/>
                    </a:lnTo>
                    <a:lnTo>
                      <a:pt x="310" y="12"/>
                    </a:lnTo>
                    <a:lnTo>
                      <a:pt x="308" y="12"/>
                    </a:lnTo>
                    <a:lnTo>
                      <a:pt x="308" y="10"/>
                    </a:lnTo>
                    <a:lnTo>
                      <a:pt x="308" y="10"/>
                    </a:lnTo>
                    <a:lnTo>
                      <a:pt x="310" y="10"/>
                    </a:lnTo>
                    <a:lnTo>
                      <a:pt x="310" y="10"/>
                    </a:lnTo>
                    <a:lnTo>
                      <a:pt x="310" y="7"/>
                    </a:lnTo>
                    <a:lnTo>
                      <a:pt x="312" y="7"/>
                    </a:lnTo>
                    <a:lnTo>
                      <a:pt x="312" y="7"/>
                    </a:lnTo>
                    <a:lnTo>
                      <a:pt x="312" y="7"/>
                    </a:lnTo>
                    <a:lnTo>
                      <a:pt x="315" y="7"/>
                    </a:lnTo>
                    <a:lnTo>
                      <a:pt x="315" y="7"/>
                    </a:lnTo>
                    <a:lnTo>
                      <a:pt x="315" y="7"/>
                    </a:lnTo>
                    <a:lnTo>
                      <a:pt x="317" y="7"/>
                    </a:lnTo>
                    <a:lnTo>
                      <a:pt x="317" y="7"/>
                    </a:lnTo>
                    <a:lnTo>
                      <a:pt x="317" y="7"/>
                    </a:lnTo>
                    <a:lnTo>
                      <a:pt x="319" y="7"/>
                    </a:lnTo>
                    <a:lnTo>
                      <a:pt x="319" y="7"/>
                    </a:lnTo>
                    <a:lnTo>
                      <a:pt x="319" y="7"/>
                    </a:lnTo>
                    <a:lnTo>
                      <a:pt x="319" y="5"/>
                    </a:lnTo>
                    <a:lnTo>
                      <a:pt x="322" y="5"/>
                    </a:lnTo>
                    <a:lnTo>
                      <a:pt x="322" y="5"/>
                    </a:lnTo>
                    <a:lnTo>
                      <a:pt x="322" y="5"/>
                    </a:lnTo>
                    <a:lnTo>
                      <a:pt x="322" y="5"/>
                    </a:lnTo>
                    <a:lnTo>
                      <a:pt x="324" y="5"/>
                    </a:lnTo>
                    <a:lnTo>
                      <a:pt x="324" y="5"/>
                    </a:lnTo>
                    <a:lnTo>
                      <a:pt x="327" y="5"/>
                    </a:lnTo>
                    <a:lnTo>
                      <a:pt x="327" y="5"/>
                    </a:lnTo>
                    <a:lnTo>
                      <a:pt x="327" y="5"/>
                    </a:lnTo>
                    <a:lnTo>
                      <a:pt x="327" y="5"/>
                    </a:lnTo>
                    <a:lnTo>
                      <a:pt x="329" y="5"/>
                    </a:lnTo>
                    <a:lnTo>
                      <a:pt x="329" y="5"/>
                    </a:lnTo>
                    <a:lnTo>
                      <a:pt x="329" y="5"/>
                    </a:lnTo>
                    <a:lnTo>
                      <a:pt x="331" y="5"/>
                    </a:lnTo>
                    <a:lnTo>
                      <a:pt x="331" y="5"/>
                    </a:lnTo>
                    <a:lnTo>
                      <a:pt x="334" y="5"/>
                    </a:lnTo>
                    <a:lnTo>
                      <a:pt x="334" y="2"/>
                    </a:lnTo>
                    <a:lnTo>
                      <a:pt x="334" y="2"/>
                    </a:lnTo>
                    <a:lnTo>
                      <a:pt x="334" y="2"/>
                    </a:lnTo>
                    <a:lnTo>
                      <a:pt x="336" y="2"/>
                    </a:lnTo>
                    <a:lnTo>
                      <a:pt x="336" y="2"/>
                    </a:lnTo>
                    <a:lnTo>
                      <a:pt x="338" y="2"/>
                    </a:lnTo>
                    <a:lnTo>
                      <a:pt x="338" y="2"/>
                    </a:lnTo>
                    <a:lnTo>
                      <a:pt x="338" y="2"/>
                    </a:lnTo>
                    <a:lnTo>
                      <a:pt x="341" y="2"/>
                    </a:lnTo>
                    <a:lnTo>
                      <a:pt x="341" y="2"/>
                    </a:lnTo>
                    <a:lnTo>
                      <a:pt x="341" y="2"/>
                    </a:lnTo>
                    <a:lnTo>
                      <a:pt x="341" y="2"/>
                    </a:lnTo>
                    <a:lnTo>
                      <a:pt x="343" y="2"/>
                    </a:lnTo>
                    <a:lnTo>
                      <a:pt x="343" y="2"/>
                    </a:lnTo>
                    <a:lnTo>
                      <a:pt x="346" y="2"/>
                    </a:lnTo>
                    <a:lnTo>
                      <a:pt x="346" y="2"/>
                    </a:lnTo>
                    <a:lnTo>
                      <a:pt x="346" y="2"/>
                    </a:lnTo>
                    <a:lnTo>
                      <a:pt x="348" y="2"/>
                    </a:lnTo>
                    <a:lnTo>
                      <a:pt x="348" y="2"/>
                    </a:lnTo>
                    <a:lnTo>
                      <a:pt x="348" y="2"/>
                    </a:lnTo>
                    <a:lnTo>
                      <a:pt x="348" y="0"/>
                    </a:lnTo>
                    <a:lnTo>
                      <a:pt x="350" y="0"/>
                    </a:lnTo>
                    <a:lnTo>
                      <a:pt x="350" y="0"/>
                    </a:lnTo>
                    <a:lnTo>
                      <a:pt x="353" y="0"/>
                    </a:lnTo>
                    <a:lnTo>
                      <a:pt x="353" y="2"/>
                    </a:lnTo>
                    <a:lnTo>
                      <a:pt x="353" y="2"/>
                    </a:lnTo>
                    <a:lnTo>
                      <a:pt x="353" y="2"/>
                    </a:lnTo>
                    <a:lnTo>
                      <a:pt x="353" y="0"/>
                    </a:lnTo>
                    <a:lnTo>
                      <a:pt x="355" y="0"/>
                    </a:lnTo>
                    <a:lnTo>
                      <a:pt x="355" y="0"/>
                    </a:lnTo>
                    <a:lnTo>
                      <a:pt x="355" y="2"/>
                    </a:lnTo>
                    <a:lnTo>
                      <a:pt x="355" y="2"/>
                    </a:lnTo>
                    <a:lnTo>
                      <a:pt x="357" y="2"/>
                    </a:lnTo>
                    <a:lnTo>
                      <a:pt x="357" y="2"/>
                    </a:lnTo>
                    <a:lnTo>
                      <a:pt x="360" y="2"/>
                    </a:lnTo>
                    <a:lnTo>
                      <a:pt x="360" y="2"/>
                    </a:lnTo>
                    <a:lnTo>
                      <a:pt x="360" y="2"/>
                    </a:lnTo>
                    <a:lnTo>
                      <a:pt x="362" y="2"/>
                    </a:lnTo>
                    <a:lnTo>
                      <a:pt x="362" y="2"/>
                    </a:lnTo>
                    <a:lnTo>
                      <a:pt x="362" y="2"/>
                    </a:lnTo>
                    <a:lnTo>
                      <a:pt x="364" y="2"/>
                    </a:lnTo>
                    <a:lnTo>
                      <a:pt x="364" y="2"/>
                    </a:lnTo>
                    <a:lnTo>
                      <a:pt x="367" y="2"/>
                    </a:lnTo>
                    <a:lnTo>
                      <a:pt x="367" y="2"/>
                    </a:lnTo>
                    <a:lnTo>
                      <a:pt x="367" y="2"/>
                    </a:lnTo>
                    <a:lnTo>
                      <a:pt x="367" y="2"/>
                    </a:lnTo>
                    <a:lnTo>
                      <a:pt x="369" y="2"/>
                    </a:lnTo>
                    <a:lnTo>
                      <a:pt x="369" y="2"/>
                    </a:lnTo>
                    <a:lnTo>
                      <a:pt x="372" y="2"/>
                    </a:lnTo>
                    <a:lnTo>
                      <a:pt x="372" y="5"/>
                    </a:lnTo>
                    <a:lnTo>
                      <a:pt x="372" y="5"/>
                    </a:lnTo>
                    <a:lnTo>
                      <a:pt x="372" y="5"/>
                    </a:lnTo>
                    <a:lnTo>
                      <a:pt x="374" y="5"/>
                    </a:lnTo>
                    <a:lnTo>
                      <a:pt x="374" y="5"/>
                    </a:lnTo>
                    <a:lnTo>
                      <a:pt x="374" y="5"/>
                    </a:lnTo>
                    <a:lnTo>
                      <a:pt x="374" y="5"/>
                    </a:lnTo>
                    <a:lnTo>
                      <a:pt x="374" y="5"/>
                    </a:lnTo>
                    <a:lnTo>
                      <a:pt x="374" y="7"/>
                    </a:lnTo>
                    <a:lnTo>
                      <a:pt x="376" y="7"/>
                    </a:lnTo>
                    <a:lnTo>
                      <a:pt x="376" y="7"/>
                    </a:lnTo>
                    <a:lnTo>
                      <a:pt x="379" y="7"/>
                    </a:lnTo>
                    <a:lnTo>
                      <a:pt x="379" y="7"/>
                    </a:lnTo>
                    <a:lnTo>
                      <a:pt x="379" y="7"/>
                    </a:lnTo>
                    <a:lnTo>
                      <a:pt x="379" y="10"/>
                    </a:lnTo>
                    <a:lnTo>
                      <a:pt x="379" y="10"/>
                    </a:lnTo>
                    <a:lnTo>
                      <a:pt x="379" y="10"/>
                    </a:lnTo>
                    <a:lnTo>
                      <a:pt x="379" y="10"/>
                    </a:lnTo>
                    <a:lnTo>
                      <a:pt x="379" y="10"/>
                    </a:lnTo>
                    <a:lnTo>
                      <a:pt x="379" y="12"/>
                    </a:lnTo>
                    <a:lnTo>
                      <a:pt x="376" y="12"/>
                    </a:lnTo>
                    <a:lnTo>
                      <a:pt x="376" y="12"/>
                    </a:lnTo>
                    <a:lnTo>
                      <a:pt x="374" y="12"/>
                    </a:lnTo>
                    <a:lnTo>
                      <a:pt x="374" y="12"/>
                    </a:lnTo>
                    <a:lnTo>
                      <a:pt x="376" y="12"/>
                    </a:lnTo>
                    <a:lnTo>
                      <a:pt x="376" y="14"/>
                    </a:lnTo>
                    <a:lnTo>
                      <a:pt x="376" y="14"/>
                    </a:lnTo>
                    <a:lnTo>
                      <a:pt x="374" y="14"/>
                    </a:lnTo>
                    <a:lnTo>
                      <a:pt x="374" y="14"/>
                    </a:lnTo>
                    <a:lnTo>
                      <a:pt x="374" y="14"/>
                    </a:lnTo>
                    <a:lnTo>
                      <a:pt x="374" y="14"/>
                    </a:lnTo>
                    <a:lnTo>
                      <a:pt x="372" y="14"/>
                    </a:lnTo>
                    <a:lnTo>
                      <a:pt x="372" y="14"/>
                    </a:lnTo>
                    <a:lnTo>
                      <a:pt x="372" y="17"/>
                    </a:lnTo>
                    <a:lnTo>
                      <a:pt x="372" y="17"/>
                    </a:lnTo>
                    <a:lnTo>
                      <a:pt x="369" y="17"/>
                    </a:lnTo>
                    <a:lnTo>
                      <a:pt x="369" y="17"/>
                    </a:lnTo>
                    <a:lnTo>
                      <a:pt x="369" y="17"/>
                    </a:lnTo>
                    <a:lnTo>
                      <a:pt x="367" y="17"/>
                    </a:lnTo>
                    <a:lnTo>
                      <a:pt x="367" y="17"/>
                    </a:lnTo>
                    <a:lnTo>
                      <a:pt x="367" y="19"/>
                    </a:lnTo>
                    <a:lnTo>
                      <a:pt x="367" y="19"/>
                    </a:lnTo>
                    <a:lnTo>
                      <a:pt x="364" y="19"/>
                    </a:lnTo>
                    <a:lnTo>
                      <a:pt x="364" y="19"/>
                    </a:lnTo>
                    <a:lnTo>
                      <a:pt x="364" y="19"/>
                    </a:lnTo>
                    <a:lnTo>
                      <a:pt x="362" y="19"/>
                    </a:lnTo>
                    <a:lnTo>
                      <a:pt x="362" y="21"/>
                    </a:lnTo>
                    <a:lnTo>
                      <a:pt x="362" y="21"/>
                    </a:lnTo>
                    <a:lnTo>
                      <a:pt x="362" y="21"/>
                    </a:lnTo>
                    <a:lnTo>
                      <a:pt x="362" y="21"/>
                    </a:lnTo>
                    <a:lnTo>
                      <a:pt x="360" y="21"/>
                    </a:lnTo>
                    <a:lnTo>
                      <a:pt x="360" y="21"/>
                    </a:lnTo>
                    <a:lnTo>
                      <a:pt x="360" y="21"/>
                    </a:lnTo>
                    <a:lnTo>
                      <a:pt x="357" y="21"/>
                    </a:lnTo>
                    <a:lnTo>
                      <a:pt x="357" y="21"/>
                    </a:lnTo>
                    <a:lnTo>
                      <a:pt x="355" y="21"/>
                    </a:lnTo>
                    <a:lnTo>
                      <a:pt x="355" y="21"/>
                    </a:lnTo>
                    <a:lnTo>
                      <a:pt x="355" y="21"/>
                    </a:lnTo>
                    <a:lnTo>
                      <a:pt x="353" y="21"/>
                    </a:lnTo>
                    <a:lnTo>
                      <a:pt x="353" y="21"/>
                    </a:lnTo>
                    <a:lnTo>
                      <a:pt x="353" y="24"/>
                    </a:lnTo>
                    <a:lnTo>
                      <a:pt x="353" y="24"/>
                    </a:lnTo>
                    <a:lnTo>
                      <a:pt x="350" y="24"/>
                    </a:lnTo>
                    <a:lnTo>
                      <a:pt x="350" y="24"/>
                    </a:lnTo>
                    <a:lnTo>
                      <a:pt x="348" y="24"/>
                    </a:lnTo>
                    <a:lnTo>
                      <a:pt x="348" y="24"/>
                    </a:lnTo>
                    <a:lnTo>
                      <a:pt x="348" y="24"/>
                    </a:lnTo>
                    <a:lnTo>
                      <a:pt x="348" y="24"/>
                    </a:lnTo>
                    <a:lnTo>
                      <a:pt x="346" y="24"/>
                    </a:lnTo>
                    <a:lnTo>
                      <a:pt x="346" y="24"/>
                    </a:lnTo>
                    <a:lnTo>
                      <a:pt x="346" y="24"/>
                    </a:lnTo>
                    <a:lnTo>
                      <a:pt x="343" y="24"/>
                    </a:lnTo>
                    <a:lnTo>
                      <a:pt x="343" y="24"/>
                    </a:lnTo>
                    <a:lnTo>
                      <a:pt x="343" y="24"/>
                    </a:lnTo>
                    <a:lnTo>
                      <a:pt x="341" y="24"/>
                    </a:lnTo>
                    <a:lnTo>
                      <a:pt x="341" y="24"/>
                    </a:lnTo>
                    <a:lnTo>
                      <a:pt x="341" y="24"/>
                    </a:lnTo>
                    <a:lnTo>
                      <a:pt x="338" y="24"/>
                    </a:lnTo>
                    <a:lnTo>
                      <a:pt x="338" y="24"/>
                    </a:lnTo>
                    <a:lnTo>
                      <a:pt x="338" y="26"/>
                    </a:lnTo>
                    <a:lnTo>
                      <a:pt x="338" y="26"/>
                    </a:lnTo>
                    <a:lnTo>
                      <a:pt x="336" y="26"/>
                    </a:lnTo>
                    <a:lnTo>
                      <a:pt x="336" y="26"/>
                    </a:lnTo>
                    <a:lnTo>
                      <a:pt x="334" y="26"/>
                    </a:lnTo>
                    <a:lnTo>
                      <a:pt x="334" y="26"/>
                    </a:lnTo>
                    <a:lnTo>
                      <a:pt x="334" y="26"/>
                    </a:lnTo>
                    <a:lnTo>
                      <a:pt x="331" y="26"/>
                    </a:lnTo>
                    <a:lnTo>
                      <a:pt x="331" y="26"/>
                    </a:lnTo>
                    <a:lnTo>
                      <a:pt x="329" y="26"/>
                    </a:lnTo>
                    <a:lnTo>
                      <a:pt x="329" y="26"/>
                    </a:lnTo>
                    <a:lnTo>
                      <a:pt x="329" y="26"/>
                    </a:lnTo>
                    <a:lnTo>
                      <a:pt x="329" y="26"/>
                    </a:lnTo>
                    <a:lnTo>
                      <a:pt x="327" y="26"/>
                    </a:lnTo>
                    <a:lnTo>
                      <a:pt x="327" y="26"/>
                    </a:lnTo>
                    <a:lnTo>
                      <a:pt x="327" y="26"/>
                    </a:lnTo>
                    <a:lnTo>
                      <a:pt x="324" y="26"/>
                    </a:lnTo>
                    <a:lnTo>
                      <a:pt x="324" y="28"/>
                    </a:lnTo>
                    <a:lnTo>
                      <a:pt x="324" y="28"/>
                    </a:lnTo>
                    <a:lnTo>
                      <a:pt x="322" y="28"/>
                    </a:lnTo>
                    <a:lnTo>
                      <a:pt x="322" y="28"/>
                    </a:lnTo>
                    <a:lnTo>
                      <a:pt x="322" y="28"/>
                    </a:lnTo>
                    <a:lnTo>
                      <a:pt x="319" y="28"/>
                    </a:lnTo>
                    <a:lnTo>
                      <a:pt x="319" y="28"/>
                    </a:lnTo>
                    <a:lnTo>
                      <a:pt x="319" y="28"/>
                    </a:lnTo>
                    <a:lnTo>
                      <a:pt x="317" y="28"/>
                    </a:lnTo>
                    <a:lnTo>
                      <a:pt x="317" y="28"/>
                    </a:lnTo>
                    <a:lnTo>
                      <a:pt x="317" y="28"/>
                    </a:lnTo>
                    <a:lnTo>
                      <a:pt x="315" y="28"/>
                    </a:lnTo>
                    <a:lnTo>
                      <a:pt x="315" y="28"/>
                    </a:lnTo>
                    <a:lnTo>
                      <a:pt x="315" y="28"/>
                    </a:lnTo>
                    <a:lnTo>
                      <a:pt x="312" y="28"/>
                    </a:lnTo>
                    <a:lnTo>
                      <a:pt x="312" y="28"/>
                    </a:lnTo>
                    <a:lnTo>
                      <a:pt x="312" y="28"/>
                    </a:lnTo>
                    <a:lnTo>
                      <a:pt x="310" y="28"/>
                    </a:lnTo>
                    <a:lnTo>
                      <a:pt x="310" y="28"/>
                    </a:lnTo>
                    <a:lnTo>
                      <a:pt x="310" y="31"/>
                    </a:lnTo>
                    <a:lnTo>
                      <a:pt x="308" y="31"/>
                    </a:lnTo>
                    <a:lnTo>
                      <a:pt x="308" y="31"/>
                    </a:lnTo>
                    <a:lnTo>
                      <a:pt x="308" y="31"/>
                    </a:lnTo>
                    <a:lnTo>
                      <a:pt x="305" y="31"/>
                    </a:lnTo>
                    <a:lnTo>
                      <a:pt x="305" y="31"/>
                    </a:lnTo>
                    <a:lnTo>
                      <a:pt x="305" y="31"/>
                    </a:lnTo>
                    <a:lnTo>
                      <a:pt x="303" y="31"/>
                    </a:lnTo>
                    <a:lnTo>
                      <a:pt x="303" y="31"/>
                    </a:lnTo>
                    <a:lnTo>
                      <a:pt x="303" y="31"/>
                    </a:lnTo>
                    <a:lnTo>
                      <a:pt x="301" y="31"/>
                    </a:lnTo>
                    <a:lnTo>
                      <a:pt x="301" y="31"/>
                    </a:lnTo>
                    <a:lnTo>
                      <a:pt x="301" y="31"/>
                    </a:lnTo>
                    <a:lnTo>
                      <a:pt x="298" y="31"/>
                    </a:lnTo>
                    <a:lnTo>
                      <a:pt x="298" y="31"/>
                    </a:lnTo>
                    <a:lnTo>
                      <a:pt x="296" y="31"/>
                    </a:lnTo>
                    <a:lnTo>
                      <a:pt x="296" y="33"/>
                    </a:lnTo>
                    <a:lnTo>
                      <a:pt x="296" y="33"/>
                    </a:lnTo>
                    <a:lnTo>
                      <a:pt x="296" y="33"/>
                    </a:lnTo>
                    <a:lnTo>
                      <a:pt x="293" y="33"/>
                    </a:lnTo>
                    <a:lnTo>
                      <a:pt x="293" y="33"/>
                    </a:lnTo>
                    <a:lnTo>
                      <a:pt x="293" y="33"/>
                    </a:lnTo>
                    <a:lnTo>
                      <a:pt x="293" y="33"/>
                    </a:lnTo>
                    <a:lnTo>
                      <a:pt x="291" y="33"/>
                    </a:lnTo>
                    <a:lnTo>
                      <a:pt x="291" y="33"/>
                    </a:lnTo>
                    <a:lnTo>
                      <a:pt x="289" y="33"/>
                    </a:lnTo>
                    <a:lnTo>
                      <a:pt x="289" y="33"/>
                    </a:lnTo>
                    <a:lnTo>
                      <a:pt x="289" y="33"/>
                    </a:lnTo>
                    <a:lnTo>
                      <a:pt x="286" y="33"/>
                    </a:lnTo>
                    <a:lnTo>
                      <a:pt x="286" y="33"/>
                    </a:lnTo>
                    <a:lnTo>
                      <a:pt x="286" y="33"/>
                    </a:lnTo>
                    <a:lnTo>
                      <a:pt x="284" y="33"/>
                    </a:lnTo>
                    <a:lnTo>
                      <a:pt x="284" y="33"/>
                    </a:lnTo>
                    <a:lnTo>
                      <a:pt x="284" y="33"/>
                    </a:lnTo>
                    <a:lnTo>
                      <a:pt x="282" y="33"/>
                    </a:lnTo>
                    <a:lnTo>
                      <a:pt x="282" y="33"/>
                    </a:lnTo>
                    <a:lnTo>
                      <a:pt x="282" y="33"/>
                    </a:lnTo>
                    <a:lnTo>
                      <a:pt x="279" y="33"/>
                    </a:lnTo>
                    <a:lnTo>
                      <a:pt x="279" y="33"/>
                    </a:lnTo>
                    <a:lnTo>
                      <a:pt x="279" y="33"/>
                    </a:lnTo>
                    <a:lnTo>
                      <a:pt x="277" y="33"/>
                    </a:lnTo>
                    <a:lnTo>
                      <a:pt x="277" y="33"/>
                    </a:lnTo>
                    <a:lnTo>
                      <a:pt x="275" y="33"/>
                    </a:lnTo>
                    <a:lnTo>
                      <a:pt x="275" y="33"/>
                    </a:lnTo>
                    <a:lnTo>
                      <a:pt x="275" y="33"/>
                    </a:lnTo>
                    <a:lnTo>
                      <a:pt x="272" y="33"/>
                    </a:lnTo>
                    <a:lnTo>
                      <a:pt x="272" y="36"/>
                    </a:lnTo>
                    <a:lnTo>
                      <a:pt x="272" y="36"/>
                    </a:lnTo>
                    <a:lnTo>
                      <a:pt x="272" y="36"/>
                    </a:lnTo>
                    <a:lnTo>
                      <a:pt x="270" y="36"/>
                    </a:lnTo>
                    <a:lnTo>
                      <a:pt x="270" y="36"/>
                    </a:lnTo>
                    <a:lnTo>
                      <a:pt x="267" y="36"/>
                    </a:lnTo>
                    <a:lnTo>
                      <a:pt x="267" y="36"/>
                    </a:lnTo>
                    <a:lnTo>
                      <a:pt x="267" y="36"/>
                    </a:lnTo>
                    <a:lnTo>
                      <a:pt x="267" y="36"/>
                    </a:lnTo>
                    <a:lnTo>
                      <a:pt x="265" y="36"/>
                    </a:lnTo>
                    <a:lnTo>
                      <a:pt x="265" y="38"/>
                    </a:lnTo>
                    <a:lnTo>
                      <a:pt x="265" y="38"/>
                    </a:lnTo>
                    <a:lnTo>
                      <a:pt x="265" y="38"/>
                    </a:lnTo>
                    <a:lnTo>
                      <a:pt x="265" y="36"/>
                    </a:lnTo>
                    <a:lnTo>
                      <a:pt x="263" y="36"/>
                    </a:lnTo>
                    <a:lnTo>
                      <a:pt x="263" y="36"/>
                    </a:lnTo>
                    <a:lnTo>
                      <a:pt x="263" y="36"/>
                    </a:lnTo>
                    <a:lnTo>
                      <a:pt x="263" y="36"/>
                    </a:lnTo>
                    <a:lnTo>
                      <a:pt x="260" y="36"/>
                    </a:lnTo>
                    <a:lnTo>
                      <a:pt x="260" y="36"/>
                    </a:lnTo>
                    <a:lnTo>
                      <a:pt x="260" y="36"/>
                    </a:lnTo>
                    <a:lnTo>
                      <a:pt x="260" y="38"/>
                    </a:lnTo>
                    <a:lnTo>
                      <a:pt x="258" y="38"/>
                    </a:lnTo>
                    <a:lnTo>
                      <a:pt x="258" y="38"/>
                    </a:lnTo>
                    <a:lnTo>
                      <a:pt x="256" y="38"/>
                    </a:lnTo>
                    <a:lnTo>
                      <a:pt x="256" y="38"/>
                    </a:lnTo>
                    <a:lnTo>
                      <a:pt x="256" y="38"/>
                    </a:lnTo>
                    <a:lnTo>
                      <a:pt x="256" y="38"/>
                    </a:lnTo>
                    <a:lnTo>
                      <a:pt x="253" y="38"/>
                    </a:lnTo>
                    <a:lnTo>
                      <a:pt x="253" y="38"/>
                    </a:lnTo>
                    <a:lnTo>
                      <a:pt x="253" y="38"/>
                    </a:lnTo>
                    <a:lnTo>
                      <a:pt x="251" y="38"/>
                    </a:lnTo>
                    <a:lnTo>
                      <a:pt x="251" y="38"/>
                    </a:lnTo>
                    <a:lnTo>
                      <a:pt x="251" y="38"/>
                    </a:lnTo>
                    <a:lnTo>
                      <a:pt x="248" y="38"/>
                    </a:lnTo>
                    <a:lnTo>
                      <a:pt x="248" y="38"/>
                    </a:lnTo>
                    <a:lnTo>
                      <a:pt x="248" y="38"/>
                    </a:lnTo>
                    <a:lnTo>
                      <a:pt x="248" y="38"/>
                    </a:lnTo>
                    <a:lnTo>
                      <a:pt x="246" y="38"/>
                    </a:lnTo>
                    <a:lnTo>
                      <a:pt x="246" y="40"/>
                    </a:lnTo>
                    <a:lnTo>
                      <a:pt x="246" y="40"/>
                    </a:lnTo>
                    <a:lnTo>
                      <a:pt x="246" y="40"/>
                    </a:lnTo>
                    <a:lnTo>
                      <a:pt x="244" y="40"/>
                    </a:lnTo>
                    <a:lnTo>
                      <a:pt x="244" y="40"/>
                    </a:lnTo>
                    <a:lnTo>
                      <a:pt x="241" y="40"/>
                    </a:lnTo>
                    <a:lnTo>
                      <a:pt x="241" y="40"/>
                    </a:lnTo>
                    <a:lnTo>
                      <a:pt x="241" y="40"/>
                    </a:lnTo>
                    <a:lnTo>
                      <a:pt x="241" y="40"/>
                    </a:lnTo>
                    <a:lnTo>
                      <a:pt x="239" y="40"/>
                    </a:lnTo>
                    <a:lnTo>
                      <a:pt x="239" y="40"/>
                    </a:lnTo>
                    <a:lnTo>
                      <a:pt x="239" y="40"/>
                    </a:lnTo>
                    <a:lnTo>
                      <a:pt x="237" y="40"/>
                    </a:lnTo>
                    <a:lnTo>
                      <a:pt x="237" y="40"/>
                    </a:lnTo>
                    <a:lnTo>
                      <a:pt x="237" y="43"/>
                    </a:lnTo>
                    <a:lnTo>
                      <a:pt x="234" y="43"/>
                    </a:lnTo>
                    <a:lnTo>
                      <a:pt x="234" y="43"/>
                    </a:lnTo>
                    <a:lnTo>
                      <a:pt x="234" y="43"/>
                    </a:lnTo>
                    <a:lnTo>
                      <a:pt x="232" y="43"/>
                    </a:lnTo>
                    <a:lnTo>
                      <a:pt x="232" y="43"/>
                    </a:lnTo>
                    <a:lnTo>
                      <a:pt x="232" y="43"/>
                    </a:lnTo>
                    <a:lnTo>
                      <a:pt x="230" y="43"/>
                    </a:lnTo>
                    <a:lnTo>
                      <a:pt x="230" y="43"/>
                    </a:lnTo>
                    <a:lnTo>
                      <a:pt x="227" y="43"/>
                    </a:lnTo>
                    <a:lnTo>
                      <a:pt x="227" y="43"/>
                    </a:lnTo>
                    <a:lnTo>
                      <a:pt x="227" y="43"/>
                    </a:lnTo>
                    <a:lnTo>
                      <a:pt x="227" y="43"/>
                    </a:lnTo>
                    <a:lnTo>
                      <a:pt x="225" y="43"/>
                    </a:lnTo>
                    <a:lnTo>
                      <a:pt x="225" y="43"/>
                    </a:lnTo>
                    <a:lnTo>
                      <a:pt x="225" y="43"/>
                    </a:lnTo>
                    <a:lnTo>
                      <a:pt x="222" y="43"/>
                    </a:lnTo>
                    <a:lnTo>
                      <a:pt x="222" y="45"/>
                    </a:lnTo>
                    <a:lnTo>
                      <a:pt x="222" y="45"/>
                    </a:lnTo>
                    <a:lnTo>
                      <a:pt x="222" y="45"/>
                    </a:lnTo>
                    <a:lnTo>
                      <a:pt x="222" y="43"/>
                    </a:lnTo>
                    <a:lnTo>
                      <a:pt x="220" y="43"/>
                    </a:lnTo>
                    <a:lnTo>
                      <a:pt x="220" y="45"/>
                    </a:lnTo>
                    <a:lnTo>
                      <a:pt x="220" y="45"/>
                    </a:lnTo>
                    <a:lnTo>
                      <a:pt x="220" y="45"/>
                    </a:lnTo>
                    <a:lnTo>
                      <a:pt x="220" y="45"/>
                    </a:lnTo>
                    <a:lnTo>
                      <a:pt x="218" y="45"/>
                    </a:lnTo>
                    <a:lnTo>
                      <a:pt x="218" y="47"/>
                    </a:lnTo>
                    <a:lnTo>
                      <a:pt x="218" y="47"/>
                    </a:lnTo>
                    <a:lnTo>
                      <a:pt x="215" y="47"/>
                    </a:lnTo>
                    <a:lnTo>
                      <a:pt x="215" y="47"/>
                    </a:lnTo>
                    <a:lnTo>
                      <a:pt x="215" y="47"/>
                    </a:lnTo>
                    <a:lnTo>
                      <a:pt x="213" y="47"/>
                    </a:lnTo>
                    <a:lnTo>
                      <a:pt x="213" y="45"/>
                    </a:lnTo>
                    <a:lnTo>
                      <a:pt x="213" y="45"/>
                    </a:lnTo>
                    <a:lnTo>
                      <a:pt x="213" y="45"/>
                    </a:lnTo>
                    <a:lnTo>
                      <a:pt x="211" y="45"/>
                    </a:lnTo>
                    <a:lnTo>
                      <a:pt x="211" y="47"/>
                    </a:lnTo>
                    <a:lnTo>
                      <a:pt x="211" y="47"/>
                    </a:lnTo>
                    <a:lnTo>
                      <a:pt x="211" y="47"/>
                    </a:lnTo>
                    <a:lnTo>
                      <a:pt x="208" y="47"/>
                    </a:lnTo>
                    <a:lnTo>
                      <a:pt x="208" y="47"/>
                    </a:lnTo>
                    <a:lnTo>
                      <a:pt x="208" y="47"/>
                    </a:lnTo>
                    <a:lnTo>
                      <a:pt x="206" y="47"/>
                    </a:lnTo>
                    <a:lnTo>
                      <a:pt x="206" y="47"/>
                    </a:lnTo>
                    <a:lnTo>
                      <a:pt x="206" y="50"/>
                    </a:lnTo>
                    <a:lnTo>
                      <a:pt x="206" y="50"/>
                    </a:lnTo>
                    <a:lnTo>
                      <a:pt x="203" y="50"/>
                    </a:lnTo>
                    <a:lnTo>
                      <a:pt x="203" y="50"/>
                    </a:lnTo>
                    <a:lnTo>
                      <a:pt x="203" y="50"/>
                    </a:lnTo>
                    <a:lnTo>
                      <a:pt x="203" y="52"/>
                    </a:lnTo>
                    <a:lnTo>
                      <a:pt x="201" y="52"/>
                    </a:lnTo>
                    <a:lnTo>
                      <a:pt x="201" y="52"/>
                    </a:lnTo>
                    <a:lnTo>
                      <a:pt x="201" y="52"/>
                    </a:lnTo>
                    <a:lnTo>
                      <a:pt x="201" y="52"/>
                    </a:lnTo>
                    <a:lnTo>
                      <a:pt x="199" y="52"/>
                    </a:lnTo>
                    <a:lnTo>
                      <a:pt x="199" y="52"/>
                    </a:lnTo>
                    <a:lnTo>
                      <a:pt x="199" y="52"/>
                    </a:lnTo>
                    <a:lnTo>
                      <a:pt x="196" y="52"/>
                    </a:lnTo>
                    <a:lnTo>
                      <a:pt x="196" y="52"/>
                    </a:lnTo>
                    <a:lnTo>
                      <a:pt x="196" y="50"/>
                    </a:lnTo>
                    <a:lnTo>
                      <a:pt x="196" y="50"/>
                    </a:lnTo>
                    <a:lnTo>
                      <a:pt x="196" y="52"/>
                    </a:lnTo>
                    <a:lnTo>
                      <a:pt x="194" y="52"/>
                    </a:lnTo>
                    <a:lnTo>
                      <a:pt x="194" y="52"/>
                    </a:lnTo>
                    <a:lnTo>
                      <a:pt x="194" y="52"/>
                    </a:lnTo>
                    <a:lnTo>
                      <a:pt x="194" y="52"/>
                    </a:lnTo>
                    <a:lnTo>
                      <a:pt x="194" y="52"/>
                    </a:lnTo>
                    <a:lnTo>
                      <a:pt x="196" y="52"/>
                    </a:lnTo>
                    <a:lnTo>
                      <a:pt x="196" y="52"/>
                    </a:lnTo>
                    <a:lnTo>
                      <a:pt x="199" y="52"/>
                    </a:lnTo>
                    <a:lnTo>
                      <a:pt x="199" y="52"/>
                    </a:lnTo>
                    <a:lnTo>
                      <a:pt x="199" y="55"/>
                    </a:lnTo>
                    <a:lnTo>
                      <a:pt x="199" y="55"/>
                    </a:lnTo>
                    <a:lnTo>
                      <a:pt x="199" y="55"/>
                    </a:lnTo>
                    <a:lnTo>
                      <a:pt x="199" y="57"/>
                    </a:lnTo>
                    <a:lnTo>
                      <a:pt x="196" y="57"/>
                    </a:lnTo>
                    <a:lnTo>
                      <a:pt x="196" y="57"/>
                    </a:lnTo>
                    <a:lnTo>
                      <a:pt x="194" y="57"/>
                    </a:lnTo>
                    <a:lnTo>
                      <a:pt x="194" y="57"/>
                    </a:lnTo>
                    <a:lnTo>
                      <a:pt x="194" y="57"/>
                    </a:lnTo>
                    <a:lnTo>
                      <a:pt x="192" y="57"/>
                    </a:lnTo>
                    <a:lnTo>
                      <a:pt x="192" y="57"/>
                    </a:lnTo>
                    <a:lnTo>
                      <a:pt x="189" y="57"/>
                    </a:lnTo>
                    <a:lnTo>
                      <a:pt x="189" y="57"/>
                    </a:lnTo>
                    <a:lnTo>
                      <a:pt x="192" y="57"/>
                    </a:lnTo>
                    <a:lnTo>
                      <a:pt x="192" y="57"/>
                    </a:lnTo>
                    <a:lnTo>
                      <a:pt x="192" y="59"/>
                    </a:lnTo>
                    <a:lnTo>
                      <a:pt x="192" y="59"/>
                    </a:lnTo>
                    <a:lnTo>
                      <a:pt x="192" y="59"/>
                    </a:lnTo>
                    <a:lnTo>
                      <a:pt x="189" y="59"/>
                    </a:lnTo>
                    <a:lnTo>
                      <a:pt x="189" y="59"/>
                    </a:lnTo>
                    <a:lnTo>
                      <a:pt x="189" y="59"/>
                    </a:lnTo>
                    <a:lnTo>
                      <a:pt x="187" y="59"/>
                    </a:lnTo>
                    <a:lnTo>
                      <a:pt x="187" y="59"/>
                    </a:lnTo>
                    <a:lnTo>
                      <a:pt x="187" y="59"/>
                    </a:lnTo>
                    <a:lnTo>
                      <a:pt x="185" y="59"/>
                    </a:lnTo>
                    <a:lnTo>
                      <a:pt x="185" y="59"/>
                    </a:lnTo>
                    <a:lnTo>
                      <a:pt x="182" y="59"/>
                    </a:lnTo>
                    <a:lnTo>
                      <a:pt x="182" y="59"/>
                    </a:lnTo>
                    <a:lnTo>
                      <a:pt x="182" y="59"/>
                    </a:lnTo>
                    <a:lnTo>
                      <a:pt x="182" y="62"/>
                    </a:lnTo>
                    <a:lnTo>
                      <a:pt x="182" y="62"/>
                    </a:lnTo>
                    <a:lnTo>
                      <a:pt x="182" y="64"/>
                    </a:lnTo>
                    <a:lnTo>
                      <a:pt x="180" y="64"/>
                    </a:lnTo>
                    <a:lnTo>
                      <a:pt x="180" y="64"/>
                    </a:lnTo>
                    <a:lnTo>
                      <a:pt x="180" y="64"/>
                    </a:lnTo>
                    <a:lnTo>
                      <a:pt x="180" y="64"/>
                    </a:lnTo>
                    <a:lnTo>
                      <a:pt x="177" y="64"/>
                    </a:lnTo>
                    <a:lnTo>
                      <a:pt x="177" y="64"/>
                    </a:lnTo>
                    <a:lnTo>
                      <a:pt x="175" y="64"/>
                    </a:lnTo>
                    <a:lnTo>
                      <a:pt x="175" y="64"/>
                    </a:lnTo>
                    <a:lnTo>
                      <a:pt x="175" y="64"/>
                    </a:lnTo>
                    <a:lnTo>
                      <a:pt x="175" y="64"/>
                    </a:lnTo>
                    <a:lnTo>
                      <a:pt x="173" y="64"/>
                    </a:lnTo>
                    <a:lnTo>
                      <a:pt x="173" y="64"/>
                    </a:lnTo>
                    <a:lnTo>
                      <a:pt x="173" y="64"/>
                    </a:lnTo>
                    <a:lnTo>
                      <a:pt x="173" y="64"/>
                    </a:lnTo>
                    <a:lnTo>
                      <a:pt x="173" y="64"/>
                    </a:lnTo>
                    <a:lnTo>
                      <a:pt x="173" y="62"/>
                    </a:lnTo>
                    <a:lnTo>
                      <a:pt x="170" y="62"/>
                    </a:lnTo>
                    <a:lnTo>
                      <a:pt x="170" y="62"/>
                    </a:lnTo>
                    <a:lnTo>
                      <a:pt x="170" y="62"/>
                    </a:lnTo>
                    <a:lnTo>
                      <a:pt x="168" y="62"/>
                    </a:lnTo>
                    <a:lnTo>
                      <a:pt x="168" y="62"/>
                    </a:lnTo>
                    <a:lnTo>
                      <a:pt x="168" y="62"/>
                    </a:lnTo>
                    <a:lnTo>
                      <a:pt x="168" y="62"/>
                    </a:lnTo>
                    <a:lnTo>
                      <a:pt x="168" y="64"/>
                    </a:lnTo>
                    <a:lnTo>
                      <a:pt x="168" y="64"/>
                    </a:lnTo>
                    <a:lnTo>
                      <a:pt x="170" y="64"/>
                    </a:lnTo>
                    <a:lnTo>
                      <a:pt x="170" y="64"/>
                    </a:lnTo>
                    <a:lnTo>
                      <a:pt x="170" y="64"/>
                    </a:lnTo>
                    <a:lnTo>
                      <a:pt x="170" y="64"/>
                    </a:lnTo>
                    <a:lnTo>
                      <a:pt x="168" y="64"/>
                    </a:lnTo>
                    <a:lnTo>
                      <a:pt x="168" y="66"/>
                    </a:lnTo>
                    <a:lnTo>
                      <a:pt x="170" y="66"/>
                    </a:lnTo>
                    <a:lnTo>
                      <a:pt x="170" y="66"/>
                    </a:lnTo>
                    <a:lnTo>
                      <a:pt x="170" y="66"/>
                    </a:lnTo>
                    <a:lnTo>
                      <a:pt x="170" y="69"/>
                    </a:lnTo>
                    <a:lnTo>
                      <a:pt x="170" y="69"/>
                    </a:lnTo>
                    <a:lnTo>
                      <a:pt x="168" y="69"/>
                    </a:lnTo>
                    <a:lnTo>
                      <a:pt x="168" y="69"/>
                    </a:lnTo>
                    <a:lnTo>
                      <a:pt x="168" y="69"/>
                    </a:lnTo>
                    <a:lnTo>
                      <a:pt x="168" y="66"/>
                    </a:lnTo>
                    <a:lnTo>
                      <a:pt x="168" y="66"/>
                    </a:lnTo>
                    <a:lnTo>
                      <a:pt x="166" y="66"/>
                    </a:lnTo>
                    <a:lnTo>
                      <a:pt x="166" y="66"/>
                    </a:lnTo>
                    <a:lnTo>
                      <a:pt x="166" y="69"/>
                    </a:lnTo>
                    <a:lnTo>
                      <a:pt x="166" y="69"/>
                    </a:lnTo>
                    <a:lnTo>
                      <a:pt x="166" y="69"/>
                    </a:lnTo>
                    <a:lnTo>
                      <a:pt x="166" y="69"/>
                    </a:lnTo>
                    <a:lnTo>
                      <a:pt x="166" y="71"/>
                    </a:lnTo>
                    <a:lnTo>
                      <a:pt x="163" y="71"/>
                    </a:lnTo>
                    <a:lnTo>
                      <a:pt x="163" y="71"/>
                    </a:lnTo>
                    <a:lnTo>
                      <a:pt x="163" y="69"/>
                    </a:lnTo>
                    <a:lnTo>
                      <a:pt x="161" y="69"/>
                    </a:lnTo>
                    <a:lnTo>
                      <a:pt x="161" y="69"/>
                    </a:lnTo>
                    <a:lnTo>
                      <a:pt x="161" y="66"/>
                    </a:lnTo>
                    <a:lnTo>
                      <a:pt x="161" y="66"/>
                    </a:lnTo>
                    <a:lnTo>
                      <a:pt x="161" y="66"/>
                    </a:lnTo>
                    <a:lnTo>
                      <a:pt x="159" y="66"/>
                    </a:lnTo>
                    <a:lnTo>
                      <a:pt x="159" y="66"/>
                    </a:lnTo>
                    <a:lnTo>
                      <a:pt x="159" y="66"/>
                    </a:lnTo>
                    <a:lnTo>
                      <a:pt x="159" y="66"/>
                    </a:lnTo>
                    <a:lnTo>
                      <a:pt x="159" y="66"/>
                    </a:lnTo>
                    <a:lnTo>
                      <a:pt x="159" y="69"/>
                    </a:lnTo>
                    <a:lnTo>
                      <a:pt x="159" y="69"/>
                    </a:lnTo>
                    <a:lnTo>
                      <a:pt x="159" y="69"/>
                    </a:lnTo>
                    <a:lnTo>
                      <a:pt x="159" y="69"/>
                    </a:lnTo>
                    <a:lnTo>
                      <a:pt x="159" y="71"/>
                    </a:lnTo>
                    <a:lnTo>
                      <a:pt x="159" y="71"/>
                    </a:lnTo>
                    <a:lnTo>
                      <a:pt x="159" y="71"/>
                    </a:lnTo>
                    <a:lnTo>
                      <a:pt x="159" y="71"/>
                    </a:lnTo>
                    <a:lnTo>
                      <a:pt x="159" y="73"/>
                    </a:lnTo>
                    <a:lnTo>
                      <a:pt x="156" y="73"/>
                    </a:lnTo>
                    <a:lnTo>
                      <a:pt x="156" y="73"/>
                    </a:lnTo>
                    <a:lnTo>
                      <a:pt x="156" y="73"/>
                    </a:lnTo>
                    <a:lnTo>
                      <a:pt x="154" y="73"/>
                    </a:lnTo>
                    <a:lnTo>
                      <a:pt x="154" y="73"/>
                    </a:lnTo>
                    <a:lnTo>
                      <a:pt x="154" y="73"/>
                    </a:lnTo>
                    <a:lnTo>
                      <a:pt x="154" y="73"/>
                    </a:lnTo>
                    <a:lnTo>
                      <a:pt x="154" y="76"/>
                    </a:lnTo>
                    <a:lnTo>
                      <a:pt x="151" y="76"/>
                    </a:lnTo>
                    <a:lnTo>
                      <a:pt x="151" y="76"/>
                    </a:lnTo>
                    <a:lnTo>
                      <a:pt x="149" y="76"/>
                    </a:lnTo>
                    <a:lnTo>
                      <a:pt x="149" y="76"/>
                    </a:lnTo>
                    <a:lnTo>
                      <a:pt x="149" y="76"/>
                    </a:lnTo>
                    <a:lnTo>
                      <a:pt x="149" y="78"/>
                    </a:lnTo>
                    <a:lnTo>
                      <a:pt x="149" y="78"/>
                    </a:lnTo>
                    <a:lnTo>
                      <a:pt x="149" y="76"/>
                    </a:lnTo>
                    <a:lnTo>
                      <a:pt x="147" y="76"/>
                    </a:lnTo>
                    <a:lnTo>
                      <a:pt x="147" y="78"/>
                    </a:lnTo>
                    <a:lnTo>
                      <a:pt x="147" y="78"/>
                    </a:lnTo>
                    <a:lnTo>
                      <a:pt x="147" y="78"/>
                    </a:lnTo>
                    <a:lnTo>
                      <a:pt x="147" y="78"/>
                    </a:lnTo>
                    <a:lnTo>
                      <a:pt x="144" y="78"/>
                    </a:lnTo>
                    <a:lnTo>
                      <a:pt x="144" y="78"/>
                    </a:lnTo>
                    <a:lnTo>
                      <a:pt x="142" y="78"/>
                    </a:lnTo>
                    <a:lnTo>
                      <a:pt x="142" y="78"/>
                    </a:lnTo>
                    <a:lnTo>
                      <a:pt x="142" y="78"/>
                    </a:lnTo>
                    <a:lnTo>
                      <a:pt x="140" y="78"/>
                    </a:lnTo>
                    <a:lnTo>
                      <a:pt x="140" y="78"/>
                    </a:lnTo>
                    <a:lnTo>
                      <a:pt x="140" y="78"/>
                    </a:lnTo>
                    <a:lnTo>
                      <a:pt x="140" y="78"/>
                    </a:lnTo>
                    <a:lnTo>
                      <a:pt x="137" y="78"/>
                    </a:lnTo>
                    <a:lnTo>
                      <a:pt x="137" y="78"/>
                    </a:lnTo>
                    <a:lnTo>
                      <a:pt x="137" y="78"/>
                    </a:lnTo>
                    <a:lnTo>
                      <a:pt x="137" y="78"/>
                    </a:lnTo>
                    <a:lnTo>
                      <a:pt x="140" y="78"/>
                    </a:lnTo>
                    <a:lnTo>
                      <a:pt x="140" y="81"/>
                    </a:lnTo>
                    <a:lnTo>
                      <a:pt x="140" y="81"/>
                    </a:lnTo>
                    <a:lnTo>
                      <a:pt x="140" y="81"/>
                    </a:lnTo>
                    <a:lnTo>
                      <a:pt x="140" y="81"/>
                    </a:lnTo>
                    <a:lnTo>
                      <a:pt x="142" y="81"/>
                    </a:lnTo>
                    <a:lnTo>
                      <a:pt x="142" y="83"/>
                    </a:lnTo>
                    <a:lnTo>
                      <a:pt x="140" y="83"/>
                    </a:lnTo>
                    <a:lnTo>
                      <a:pt x="140" y="83"/>
                    </a:lnTo>
                    <a:lnTo>
                      <a:pt x="140" y="83"/>
                    </a:lnTo>
                    <a:lnTo>
                      <a:pt x="140" y="83"/>
                    </a:lnTo>
                    <a:lnTo>
                      <a:pt x="140" y="83"/>
                    </a:lnTo>
                    <a:lnTo>
                      <a:pt x="137" y="83"/>
                    </a:lnTo>
                    <a:lnTo>
                      <a:pt x="137" y="85"/>
                    </a:lnTo>
                    <a:lnTo>
                      <a:pt x="137" y="85"/>
                    </a:lnTo>
                    <a:lnTo>
                      <a:pt x="135" y="85"/>
                    </a:lnTo>
                    <a:lnTo>
                      <a:pt x="135" y="85"/>
                    </a:lnTo>
                    <a:lnTo>
                      <a:pt x="135" y="85"/>
                    </a:lnTo>
                    <a:lnTo>
                      <a:pt x="132" y="85"/>
                    </a:lnTo>
                    <a:lnTo>
                      <a:pt x="132" y="85"/>
                    </a:lnTo>
                    <a:lnTo>
                      <a:pt x="132" y="85"/>
                    </a:lnTo>
                    <a:lnTo>
                      <a:pt x="132" y="85"/>
                    </a:lnTo>
                    <a:lnTo>
                      <a:pt x="132" y="88"/>
                    </a:lnTo>
                    <a:lnTo>
                      <a:pt x="132" y="88"/>
                    </a:lnTo>
                    <a:lnTo>
                      <a:pt x="132" y="88"/>
                    </a:lnTo>
                    <a:lnTo>
                      <a:pt x="132" y="88"/>
                    </a:lnTo>
                    <a:lnTo>
                      <a:pt x="132" y="90"/>
                    </a:lnTo>
                    <a:lnTo>
                      <a:pt x="130" y="90"/>
                    </a:lnTo>
                    <a:lnTo>
                      <a:pt x="130" y="90"/>
                    </a:lnTo>
                    <a:lnTo>
                      <a:pt x="128" y="90"/>
                    </a:lnTo>
                    <a:lnTo>
                      <a:pt x="128" y="90"/>
                    </a:lnTo>
                    <a:lnTo>
                      <a:pt x="128" y="90"/>
                    </a:lnTo>
                    <a:lnTo>
                      <a:pt x="128" y="90"/>
                    </a:lnTo>
                    <a:lnTo>
                      <a:pt x="125" y="90"/>
                    </a:lnTo>
                    <a:lnTo>
                      <a:pt x="125" y="90"/>
                    </a:lnTo>
                    <a:lnTo>
                      <a:pt x="125" y="90"/>
                    </a:lnTo>
                    <a:lnTo>
                      <a:pt x="125" y="90"/>
                    </a:lnTo>
                    <a:lnTo>
                      <a:pt x="125" y="90"/>
                    </a:lnTo>
                    <a:lnTo>
                      <a:pt x="125" y="90"/>
                    </a:lnTo>
                    <a:lnTo>
                      <a:pt x="125" y="92"/>
                    </a:lnTo>
                    <a:lnTo>
                      <a:pt x="125" y="92"/>
                    </a:lnTo>
                    <a:lnTo>
                      <a:pt x="125" y="92"/>
                    </a:lnTo>
                    <a:lnTo>
                      <a:pt x="123" y="92"/>
                    </a:lnTo>
                    <a:lnTo>
                      <a:pt x="123" y="92"/>
                    </a:lnTo>
                    <a:lnTo>
                      <a:pt x="123" y="92"/>
                    </a:lnTo>
                    <a:lnTo>
                      <a:pt x="121" y="92"/>
                    </a:lnTo>
                    <a:lnTo>
                      <a:pt x="121" y="95"/>
                    </a:lnTo>
                    <a:lnTo>
                      <a:pt x="121" y="95"/>
                    </a:lnTo>
                    <a:lnTo>
                      <a:pt x="121" y="95"/>
                    </a:lnTo>
                    <a:lnTo>
                      <a:pt x="121" y="95"/>
                    </a:lnTo>
                    <a:lnTo>
                      <a:pt x="118" y="95"/>
                    </a:lnTo>
                    <a:lnTo>
                      <a:pt x="118" y="95"/>
                    </a:lnTo>
                    <a:lnTo>
                      <a:pt x="118" y="97"/>
                    </a:lnTo>
                    <a:lnTo>
                      <a:pt x="116" y="97"/>
                    </a:lnTo>
                    <a:lnTo>
                      <a:pt x="116" y="95"/>
                    </a:lnTo>
                    <a:lnTo>
                      <a:pt x="116" y="95"/>
                    </a:lnTo>
                    <a:lnTo>
                      <a:pt x="116" y="95"/>
                    </a:lnTo>
                    <a:lnTo>
                      <a:pt x="116" y="97"/>
                    </a:lnTo>
                    <a:lnTo>
                      <a:pt x="114" y="97"/>
                    </a:lnTo>
                    <a:lnTo>
                      <a:pt x="114" y="97"/>
                    </a:lnTo>
                    <a:lnTo>
                      <a:pt x="114" y="97"/>
                    </a:lnTo>
                    <a:lnTo>
                      <a:pt x="114" y="97"/>
                    </a:lnTo>
                    <a:lnTo>
                      <a:pt x="111" y="97"/>
                    </a:lnTo>
                    <a:lnTo>
                      <a:pt x="111" y="97"/>
                    </a:lnTo>
                    <a:lnTo>
                      <a:pt x="109" y="97"/>
                    </a:lnTo>
                    <a:lnTo>
                      <a:pt x="109" y="100"/>
                    </a:lnTo>
                    <a:lnTo>
                      <a:pt x="111" y="100"/>
                    </a:lnTo>
                    <a:lnTo>
                      <a:pt x="111" y="100"/>
                    </a:lnTo>
                    <a:lnTo>
                      <a:pt x="111" y="102"/>
                    </a:lnTo>
                    <a:lnTo>
                      <a:pt x="109" y="102"/>
                    </a:lnTo>
                    <a:lnTo>
                      <a:pt x="109" y="102"/>
                    </a:lnTo>
                    <a:lnTo>
                      <a:pt x="109" y="102"/>
                    </a:lnTo>
                    <a:lnTo>
                      <a:pt x="106" y="102"/>
                    </a:lnTo>
                    <a:lnTo>
                      <a:pt x="106" y="102"/>
                    </a:lnTo>
                    <a:lnTo>
                      <a:pt x="106" y="102"/>
                    </a:lnTo>
                    <a:lnTo>
                      <a:pt x="106" y="102"/>
                    </a:lnTo>
                    <a:lnTo>
                      <a:pt x="106" y="102"/>
                    </a:lnTo>
                    <a:lnTo>
                      <a:pt x="106" y="102"/>
                    </a:lnTo>
                    <a:lnTo>
                      <a:pt x="109" y="102"/>
                    </a:lnTo>
                    <a:lnTo>
                      <a:pt x="109" y="102"/>
                    </a:lnTo>
                    <a:lnTo>
                      <a:pt x="106" y="102"/>
                    </a:lnTo>
                    <a:lnTo>
                      <a:pt x="106" y="102"/>
                    </a:lnTo>
                    <a:lnTo>
                      <a:pt x="106" y="102"/>
                    </a:lnTo>
                    <a:lnTo>
                      <a:pt x="106" y="104"/>
                    </a:lnTo>
                    <a:lnTo>
                      <a:pt x="104" y="104"/>
                    </a:lnTo>
                    <a:lnTo>
                      <a:pt x="104" y="104"/>
                    </a:lnTo>
                    <a:lnTo>
                      <a:pt x="104" y="104"/>
                    </a:lnTo>
                    <a:lnTo>
                      <a:pt x="104" y="107"/>
                    </a:lnTo>
                    <a:lnTo>
                      <a:pt x="104" y="107"/>
                    </a:lnTo>
                    <a:lnTo>
                      <a:pt x="102" y="107"/>
                    </a:lnTo>
                    <a:lnTo>
                      <a:pt x="102" y="109"/>
                    </a:lnTo>
                    <a:lnTo>
                      <a:pt x="102" y="109"/>
                    </a:lnTo>
                    <a:lnTo>
                      <a:pt x="102" y="109"/>
                    </a:lnTo>
                    <a:lnTo>
                      <a:pt x="102" y="109"/>
                    </a:lnTo>
                    <a:lnTo>
                      <a:pt x="99" y="109"/>
                    </a:lnTo>
                    <a:lnTo>
                      <a:pt x="99" y="109"/>
                    </a:lnTo>
                    <a:lnTo>
                      <a:pt x="99" y="109"/>
                    </a:lnTo>
                    <a:lnTo>
                      <a:pt x="97" y="109"/>
                    </a:lnTo>
                    <a:lnTo>
                      <a:pt x="97" y="109"/>
                    </a:lnTo>
                    <a:lnTo>
                      <a:pt x="95" y="109"/>
                    </a:lnTo>
                    <a:lnTo>
                      <a:pt x="95" y="111"/>
                    </a:lnTo>
                    <a:lnTo>
                      <a:pt x="97" y="111"/>
                    </a:lnTo>
                    <a:lnTo>
                      <a:pt x="97" y="111"/>
                    </a:lnTo>
                    <a:lnTo>
                      <a:pt x="97" y="111"/>
                    </a:lnTo>
                    <a:lnTo>
                      <a:pt x="95" y="111"/>
                    </a:lnTo>
                    <a:lnTo>
                      <a:pt x="95" y="111"/>
                    </a:lnTo>
                    <a:lnTo>
                      <a:pt x="95" y="111"/>
                    </a:lnTo>
                    <a:lnTo>
                      <a:pt x="92" y="111"/>
                    </a:lnTo>
                    <a:lnTo>
                      <a:pt x="92" y="111"/>
                    </a:lnTo>
                    <a:lnTo>
                      <a:pt x="92" y="114"/>
                    </a:lnTo>
                    <a:lnTo>
                      <a:pt x="92" y="114"/>
                    </a:lnTo>
                    <a:lnTo>
                      <a:pt x="92" y="114"/>
                    </a:lnTo>
                    <a:lnTo>
                      <a:pt x="90" y="114"/>
                    </a:lnTo>
                    <a:lnTo>
                      <a:pt x="90" y="116"/>
                    </a:lnTo>
                    <a:lnTo>
                      <a:pt x="90" y="116"/>
                    </a:lnTo>
                    <a:lnTo>
                      <a:pt x="90" y="116"/>
                    </a:lnTo>
                    <a:lnTo>
                      <a:pt x="90" y="119"/>
                    </a:lnTo>
                    <a:lnTo>
                      <a:pt x="88" y="119"/>
                    </a:lnTo>
                    <a:lnTo>
                      <a:pt x="88" y="119"/>
                    </a:lnTo>
                    <a:lnTo>
                      <a:pt x="88" y="119"/>
                    </a:lnTo>
                    <a:lnTo>
                      <a:pt x="88" y="121"/>
                    </a:lnTo>
                    <a:lnTo>
                      <a:pt x="88" y="121"/>
                    </a:lnTo>
                    <a:lnTo>
                      <a:pt x="88" y="121"/>
                    </a:lnTo>
                    <a:lnTo>
                      <a:pt x="88" y="121"/>
                    </a:lnTo>
                    <a:lnTo>
                      <a:pt x="88" y="123"/>
                    </a:lnTo>
                    <a:lnTo>
                      <a:pt x="88" y="123"/>
                    </a:lnTo>
                    <a:lnTo>
                      <a:pt x="88" y="123"/>
                    </a:lnTo>
                    <a:lnTo>
                      <a:pt x="90" y="123"/>
                    </a:lnTo>
                    <a:lnTo>
                      <a:pt x="90" y="123"/>
                    </a:lnTo>
                    <a:lnTo>
                      <a:pt x="90" y="126"/>
                    </a:lnTo>
                    <a:lnTo>
                      <a:pt x="88" y="126"/>
                    </a:lnTo>
                    <a:lnTo>
                      <a:pt x="88" y="126"/>
                    </a:lnTo>
                    <a:lnTo>
                      <a:pt x="88" y="126"/>
                    </a:lnTo>
                    <a:lnTo>
                      <a:pt x="88" y="126"/>
                    </a:lnTo>
                    <a:lnTo>
                      <a:pt x="88" y="128"/>
                    </a:lnTo>
                    <a:lnTo>
                      <a:pt x="88" y="128"/>
                    </a:lnTo>
                    <a:lnTo>
                      <a:pt x="85" y="128"/>
                    </a:lnTo>
                    <a:lnTo>
                      <a:pt x="85" y="130"/>
                    </a:lnTo>
                    <a:lnTo>
                      <a:pt x="85" y="130"/>
                    </a:lnTo>
                    <a:lnTo>
                      <a:pt x="88" y="130"/>
                    </a:lnTo>
                    <a:lnTo>
                      <a:pt x="88" y="130"/>
                    </a:lnTo>
                    <a:lnTo>
                      <a:pt x="88" y="130"/>
                    </a:lnTo>
                    <a:lnTo>
                      <a:pt x="88" y="133"/>
                    </a:lnTo>
                    <a:lnTo>
                      <a:pt x="88" y="133"/>
                    </a:lnTo>
                    <a:lnTo>
                      <a:pt x="88" y="133"/>
                    </a:lnTo>
                    <a:lnTo>
                      <a:pt x="90" y="133"/>
                    </a:lnTo>
                    <a:lnTo>
                      <a:pt x="90" y="135"/>
                    </a:lnTo>
                    <a:lnTo>
                      <a:pt x="90" y="135"/>
                    </a:lnTo>
                    <a:lnTo>
                      <a:pt x="90" y="135"/>
                    </a:lnTo>
                    <a:lnTo>
                      <a:pt x="92" y="135"/>
                    </a:lnTo>
                    <a:lnTo>
                      <a:pt x="92" y="137"/>
                    </a:lnTo>
                    <a:lnTo>
                      <a:pt x="92" y="137"/>
                    </a:lnTo>
                    <a:lnTo>
                      <a:pt x="92" y="137"/>
                    </a:lnTo>
                    <a:lnTo>
                      <a:pt x="92" y="137"/>
                    </a:lnTo>
                    <a:lnTo>
                      <a:pt x="92" y="140"/>
                    </a:lnTo>
                    <a:lnTo>
                      <a:pt x="95" y="140"/>
                    </a:lnTo>
                    <a:lnTo>
                      <a:pt x="95" y="140"/>
                    </a:lnTo>
                    <a:lnTo>
                      <a:pt x="95" y="140"/>
                    </a:lnTo>
                    <a:lnTo>
                      <a:pt x="95" y="142"/>
                    </a:lnTo>
                    <a:lnTo>
                      <a:pt x="95" y="142"/>
                    </a:lnTo>
                    <a:lnTo>
                      <a:pt x="95" y="142"/>
                    </a:lnTo>
                    <a:lnTo>
                      <a:pt x="97" y="142"/>
                    </a:lnTo>
                    <a:lnTo>
                      <a:pt x="97" y="142"/>
                    </a:lnTo>
                    <a:lnTo>
                      <a:pt x="97" y="142"/>
                    </a:lnTo>
                    <a:lnTo>
                      <a:pt x="99" y="142"/>
                    </a:lnTo>
                    <a:lnTo>
                      <a:pt x="99" y="145"/>
                    </a:lnTo>
                    <a:lnTo>
                      <a:pt x="99" y="145"/>
                    </a:lnTo>
                    <a:lnTo>
                      <a:pt x="99" y="145"/>
                    </a:lnTo>
                    <a:lnTo>
                      <a:pt x="99" y="145"/>
                    </a:lnTo>
                    <a:lnTo>
                      <a:pt x="99" y="147"/>
                    </a:lnTo>
                    <a:lnTo>
                      <a:pt x="102" y="147"/>
                    </a:lnTo>
                    <a:lnTo>
                      <a:pt x="102" y="147"/>
                    </a:lnTo>
                    <a:lnTo>
                      <a:pt x="102" y="147"/>
                    </a:lnTo>
                    <a:lnTo>
                      <a:pt x="102" y="147"/>
                    </a:lnTo>
                    <a:lnTo>
                      <a:pt x="102" y="149"/>
                    </a:lnTo>
                    <a:lnTo>
                      <a:pt x="104" y="149"/>
                    </a:lnTo>
                    <a:lnTo>
                      <a:pt x="104" y="149"/>
                    </a:lnTo>
                    <a:lnTo>
                      <a:pt x="104" y="149"/>
                    </a:lnTo>
                    <a:lnTo>
                      <a:pt x="106" y="149"/>
                    </a:lnTo>
                    <a:lnTo>
                      <a:pt x="106" y="149"/>
                    </a:lnTo>
                    <a:lnTo>
                      <a:pt x="106" y="149"/>
                    </a:lnTo>
                    <a:lnTo>
                      <a:pt x="106" y="152"/>
                    </a:lnTo>
                    <a:lnTo>
                      <a:pt x="109" y="152"/>
                    </a:lnTo>
                    <a:lnTo>
                      <a:pt x="109" y="152"/>
                    </a:lnTo>
                    <a:lnTo>
                      <a:pt x="109" y="152"/>
                    </a:lnTo>
                    <a:lnTo>
                      <a:pt x="109" y="152"/>
                    </a:lnTo>
                    <a:lnTo>
                      <a:pt x="111" y="152"/>
                    </a:lnTo>
                    <a:lnTo>
                      <a:pt x="111" y="152"/>
                    </a:lnTo>
                    <a:lnTo>
                      <a:pt x="111" y="152"/>
                    </a:lnTo>
                    <a:lnTo>
                      <a:pt x="114" y="152"/>
                    </a:lnTo>
                    <a:lnTo>
                      <a:pt x="114" y="154"/>
                    </a:lnTo>
                    <a:lnTo>
                      <a:pt x="114" y="154"/>
                    </a:lnTo>
                    <a:lnTo>
                      <a:pt x="114" y="154"/>
                    </a:lnTo>
                    <a:lnTo>
                      <a:pt x="116" y="154"/>
                    </a:lnTo>
                    <a:lnTo>
                      <a:pt x="116" y="154"/>
                    </a:lnTo>
                    <a:lnTo>
                      <a:pt x="116" y="154"/>
                    </a:lnTo>
                    <a:lnTo>
                      <a:pt x="116" y="154"/>
                    </a:lnTo>
                    <a:lnTo>
                      <a:pt x="118" y="154"/>
                    </a:lnTo>
                    <a:lnTo>
                      <a:pt x="118" y="156"/>
                    </a:lnTo>
                    <a:lnTo>
                      <a:pt x="118" y="156"/>
                    </a:lnTo>
                    <a:lnTo>
                      <a:pt x="118" y="156"/>
                    </a:lnTo>
                    <a:lnTo>
                      <a:pt x="121" y="156"/>
                    </a:lnTo>
                    <a:lnTo>
                      <a:pt x="121" y="156"/>
                    </a:lnTo>
                    <a:lnTo>
                      <a:pt x="121" y="156"/>
                    </a:lnTo>
                    <a:lnTo>
                      <a:pt x="123" y="156"/>
                    </a:lnTo>
                    <a:lnTo>
                      <a:pt x="123" y="156"/>
                    </a:lnTo>
                    <a:lnTo>
                      <a:pt x="123" y="159"/>
                    </a:lnTo>
                    <a:lnTo>
                      <a:pt x="125" y="159"/>
                    </a:lnTo>
                    <a:lnTo>
                      <a:pt x="125" y="159"/>
                    </a:lnTo>
                    <a:lnTo>
                      <a:pt x="125" y="159"/>
                    </a:lnTo>
                    <a:lnTo>
                      <a:pt x="128" y="159"/>
                    </a:lnTo>
                    <a:lnTo>
                      <a:pt x="128" y="159"/>
                    </a:lnTo>
                    <a:lnTo>
                      <a:pt x="128" y="159"/>
                    </a:lnTo>
                    <a:lnTo>
                      <a:pt x="130" y="159"/>
                    </a:lnTo>
                    <a:lnTo>
                      <a:pt x="130" y="159"/>
                    </a:lnTo>
                    <a:lnTo>
                      <a:pt x="130" y="159"/>
                    </a:lnTo>
                    <a:lnTo>
                      <a:pt x="132" y="159"/>
                    </a:lnTo>
                    <a:lnTo>
                      <a:pt x="132" y="161"/>
                    </a:lnTo>
                    <a:lnTo>
                      <a:pt x="132" y="161"/>
                    </a:lnTo>
                    <a:lnTo>
                      <a:pt x="132" y="161"/>
                    </a:lnTo>
                    <a:lnTo>
                      <a:pt x="132" y="161"/>
                    </a:lnTo>
                    <a:lnTo>
                      <a:pt x="132" y="161"/>
                    </a:lnTo>
                    <a:lnTo>
                      <a:pt x="132" y="161"/>
                    </a:lnTo>
                    <a:lnTo>
                      <a:pt x="132" y="161"/>
                    </a:lnTo>
                    <a:lnTo>
                      <a:pt x="130" y="161"/>
                    </a:lnTo>
                    <a:lnTo>
                      <a:pt x="130" y="164"/>
                    </a:lnTo>
                    <a:lnTo>
                      <a:pt x="130" y="164"/>
                    </a:lnTo>
                    <a:lnTo>
                      <a:pt x="130" y="164"/>
                    </a:lnTo>
                    <a:lnTo>
                      <a:pt x="128" y="164"/>
                    </a:lnTo>
                    <a:lnTo>
                      <a:pt x="128" y="164"/>
                    </a:lnTo>
                    <a:lnTo>
                      <a:pt x="128" y="164"/>
                    </a:lnTo>
                    <a:lnTo>
                      <a:pt x="128" y="166"/>
                    </a:lnTo>
                    <a:lnTo>
                      <a:pt x="128" y="166"/>
                    </a:lnTo>
                    <a:lnTo>
                      <a:pt x="128" y="166"/>
                    </a:lnTo>
                    <a:lnTo>
                      <a:pt x="130" y="166"/>
                    </a:lnTo>
                    <a:lnTo>
                      <a:pt x="130" y="166"/>
                    </a:lnTo>
                    <a:lnTo>
                      <a:pt x="128" y="166"/>
                    </a:lnTo>
                    <a:lnTo>
                      <a:pt x="128" y="166"/>
                    </a:lnTo>
                    <a:lnTo>
                      <a:pt x="128" y="166"/>
                    </a:lnTo>
                    <a:lnTo>
                      <a:pt x="128" y="168"/>
                    </a:lnTo>
                    <a:lnTo>
                      <a:pt x="125" y="168"/>
                    </a:lnTo>
                    <a:lnTo>
                      <a:pt x="125" y="168"/>
                    </a:lnTo>
                    <a:lnTo>
                      <a:pt x="125" y="166"/>
                    </a:lnTo>
                    <a:lnTo>
                      <a:pt x="125" y="166"/>
                    </a:lnTo>
                    <a:lnTo>
                      <a:pt x="125" y="168"/>
                    </a:lnTo>
                    <a:lnTo>
                      <a:pt x="123" y="168"/>
                    </a:lnTo>
                    <a:lnTo>
                      <a:pt x="123" y="168"/>
                    </a:lnTo>
                    <a:lnTo>
                      <a:pt x="121" y="168"/>
                    </a:lnTo>
                    <a:lnTo>
                      <a:pt x="121" y="168"/>
                    </a:lnTo>
                    <a:lnTo>
                      <a:pt x="121" y="168"/>
                    </a:lnTo>
                    <a:lnTo>
                      <a:pt x="118" y="168"/>
                    </a:lnTo>
                    <a:lnTo>
                      <a:pt x="118" y="166"/>
                    </a:lnTo>
                    <a:lnTo>
                      <a:pt x="118" y="166"/>
                    </a:lnTo>
                    <a:lnTo>
                      <a:pt x="116" y="166"/>
                    </a:lnTo>
                    <a:lnTo>
                      <a:pt x="116" y="166"/>
                    </a:lnTo>
                    <a:lnTo>
                      <a:pt x="116" y="166"/>
                    </a:lnTo>
                    <a:lnTo>
                      <a:pt x="116" y="166"/>
                    </a:lnTo>
                    <a:lnTo>
                      <a:pt x="116" y="164"/>
                    </a:lnTo>
                    <a:lnTo>
                      <a:pt x="114" y="164"/>
                    </a:lnTo>
                    <a:lnTo>
                      <a:pt x="114" y="166"/>
                    </a:lnTo>
                    <a:lnTo>
                      <a:pt x="114" y="166"/>
                    </a:lnTo>
                    <a:lnTo>
                      <a:pt x="114" y="166"/>
                    </a:lnTo>
                    <a:lnTo>
                      <a:pt x="114" y="166"/>
                    </a:lnTo>
                    <a:lnTo>
                      <a:pt x="114" y="168"/>
                    </a:lnTo>
                    <a:lnTo>
                      <a:pt x="111" y="168"/>
                    </a:lnTo>
                    <a:lnTo>
                      <a:pt x="111" y="168"/>
                    </a:lnTo>
                    <a:lnTo>
                      <a:pt x="109" y="168"/>
                    </a:lnTo>
                    <a:lnTo>
                      <a:pt x="109" y="166"/>
                    </a:lnTo>
                    <a:lnTo>
                      <a:pt x="109" y="166"/>
                    </a:lnTo>
                    <a:lnTo>
                      <a:pt x="109" y="166"/>
                    </a:lnTo>
                    <a:lnTo>
                      <a:pt x="109" y="168"/>
                    </a:lnTo>
                    <a:lnTo>
                      <a:pt x="106" y="168"/>
                    </a:lnTo>
                    <a:lnTo>
                      <a:pt x="106" y="168"/>
                    </a:lnTo>
                    <a:lnTo>
                      <a:pt x="106" y="166"/>
                    </a:lnTo>
                    <a:lnTo>
                      <a:pt x="106" y="166"/>
                    </a:lnTo>
                    <a:lnTo>
                      <a:pt x="106" y="166"/>
                    </a:lnTo>
                    <a:lnTo>
                      <a:pt x="106" y="166"/>
                    </a:lnTo>
                    <a:lnTo>
                      <a:pt x="106" y="168"/>
                    </a:lnTo>
                    <a:lnTo>
                      <a:pt x="104" y="168"/>
                    </a:lnTo>
                    <a:lnTo>
                      <a:pt x="104" y="166"/>
                    </a:lnTo>
                    <a:lnTo>
                      <a:pt x="104" y="166"/>
                    </a:lnTo>
                    <a:lnTo>
                      <a:pt x="104" y="166"/>
                    </a:lnTo>
                    <a:lnTo>
                      <a:pt x="102" y="166"/>
                    </a:lnTo>
                    <a:lnTo>
                      <a:pt x="102" y="164"/>
                    </a:lnTo>
                    <a:lnTo>
                      <a:pt x="102" y="164"/>
                    </a:lnTo>
                    <a:lnTo>
                      <a:pt x="102" y="166"/>
                    </a:lnTo>
                    <a:lnTo>
                      <a:pt x="102" y="166"/>
                    </a:lnTo>
                    <a:lnTo>
                      <a:pt x="102" y="164"/>
                    </a:lnTo>
                    <a:lnTo>
                      <a:pt x="99" y="164"/>
                    </a:lnTo>
                    <a:lnTo>
                      <a:pt x="99" y="164"/>
                    </a:lnTo>
                    <a:lnTo>
                      <a:pt x="99" y="166"/>
                    </a:lnTo>
                    <a:lnTo>
                      <a:pt x="99" y="166"/>
                    </a:lnTo>
                    <a:lnTo>
                      <a:pt x="97" y="166"/>
                    </a:lnTo>
                    <a:lnTo>
                      <a:pt x="97" y="166"/>
                    </a:lnTo>
                    <a:lnTo>
                      <a:pt x="95" y="166"/>
                    </a:lnTo>
                    <a:lnTo>
                      <a:pt x="95" y="166"/>
                    </a:lnTo>
                    <a:lnTo>
                      <a:pt x="95" y="164"/>
                    </a:lnTo>
                    <a:lnTo>
                      <a:pt x="95" y="164"/>
                    </a:lnTo>
                    <a:lnTo>
                      <a:pt x="92" y="164"/>
                    </a:lnTo>
                    <a:lnTo>
                      <a:pt x="92" y="164"/>
                    </a:lnTo>
                    <a:lnTo>
                      <a:pt x="92" y="166"/>
                    </a:lnTo>
                    <a:lnTo>
                      <a:pt x="92" y="166"/>
                    </a:lnTo>
                    <a:lnTo>
                      <a:pt x="90" y="166"/>
                    </a:lnTo>
                    <a:lnTo>
                      <a:pt x="90" y="164"/>
                    </a:lnTo>
                    <a:lnTo>
                      <a:pt x="90" y="164"/>
                    </a:lnTo>
                    <a:lnTo>
                      <a:pt x="90" y="164"/>
                    </a:lnTo>
                    <a:lnTo>
                      <a:pt x="88" y="164"/>
                    </a:lnTo>
                    <a:lnTo>
                      <a:pt x="88" y="164"/>
                    </a:lnTo>
                    <a:lnTo>
                      <a:pt x="88" y="164"/>
                    </a:lnTo>
                    <a:lnTo>
                      <a:pt x="88" y="164"/>
                    </a:lnTo>
                    <a:lnTo>
                      <a:pt x="85" y="164"/>
                    </a:lnTo>
                    <a:lnTo>
                      <a:pt x="85" y="164"/>
                    </a:lnTo>
                    <a:lnTo>
                      <a:pt x="85" y="164"/>
                    </a:lnTo>
                    <a:lnTo>
                      <a:pt x="83" y="164"/>
                    </a:lnTo>
                    <a:lnTo>
                      <a:pt x="83" y="164"/>
                    </a:lnTo>
                    <a:lnTo>
                      <a:pt x="83" y="164"/>
                    </a:lnTo>
                    <a:lnTo>
                      <a:pt x="83" y="166"/>
                    </a:lnTo>
                    <a:lnTo>
                      <a:pt x="83" y="166"/>
                    </a:lnTo>
                    <a:lnTo>
                      <a:pt x="80" y="166"/>
                    </a:lnTo>
                    <a:lnTo>
                      <a:pt x="80" y="166"/>
                    </a:lnTo>
                    <a:lnTo>
                      <a:pt x="80" y="166"/>
                    </a:lnTo>
                    <a:lnTo>
                      <a:pt x="78" y="166"/>
                    </a:lnTo>
                    <a:lnTo>
                      <a:pt x="78" y="166"/>
                    </a:lnTo>
                    <a:lnTo>
                      <a:pt x="76" y="166"/>
                    </a:lnTo>
                    <a:lnTo>
                      <a:pt x="76" y="164"/>
                    </a:lnTo>
                    <a:lnTo>
                      <a:pt x="76" y="164"/>
                    </a:lnTo>
                    <a:lnTo>
                      <a:pt x="76" y="164"/>
                    </a:lnTo>
                    <a:lnTo>
                      <a:pt x="73" y="164"/>
                    </a:lnTo>
                    <a:lnTo>
                      <a:pt x="73" y="164"/>
                    </a:lnTo>
                    <a:lnTo>
                      <a:pt x="73" y="164"/>
                    </a:lnTo>
                    <a:lnTo>
                      <a:pt x="73" y="164"/>
                    </a:lnTo>
                    <a:lnTo>
                      <a:pt x="71" y="164"/>
                    </a:lnTo>
                    <a:lnTo>
                      <a:pt x="71" y="164"/>
                    </a:lnTo>
                    <a:lnTo>
                      <a:pt x="69" y="164"/>
                    </a:lnTo>
                    <a:lnTo>
                      <a:pt x="69" y="164"/>
                    </a:lnTo>
                    <a:lnTo>
                      <a:pt x="69" y="164"/>
                    </a:lnTo>
                    <a:lnTo>
                      <a:pt x="66" y="164"/>
                    </a:lnTo>
                    <a:lnTo>
                      <a:pt x="66" y="161"/>
                    </a:lnTo>
                    <a:lnTo>
                      <a:pt x="66" y="161"/>
                    </a:lnTo>
                    <a:lnTo>
                      <a:pt x="66" y="161"/>
                    </a:lnTo>
                    <a:lnTo>
                      <a:pt x="64" y="161"/>
                    </a:lnTo>
                    <a:lnTo>
                      <a:pt x="64" y="161"/>
                    </a:lnTo>
                    <a:lnTo>
                      <a:pt x="64" y="161"/>
                    </a:lnTo>
                    <a:lnTo>
                      <a:pt x="61" y="161"/>
                    </a:lnTo>
                    <a:lnTo>
                      <a:pt x="61" y="161"/>
                    </a:lnTo>
                    <a:lnTo>
                      <a:pt x="61" y="161"/>
                    </a:lnTo>
                    <a:lnTo>
                      <a:pt x="59" y="161"/>
                    </a:lnTo>
                    <a:lnTo>
                      <a:pt x="59" y="161"/>
                    </a:lnTo>
                    <a:lnTo>
                      <a:pt x="59" y="161"/>
                    </a:lnTo>
                    <a:lnTo>
                      <a:pt x="57" y="161"/>
                    </a:lnTo>
                    <a:lnTo>
                      <a:pt x="57" y="161"/>
                    </a:lnTo>
                    <a:lnTo>
                      <a:pt x="54" y="161"/>
                    </a:lnTo>
                    <a:lnTo>
                      <a:pt x="54" y="161"/>
                    </a:lnTo>
                    <a:lnTo>
                      <a:pt x="54" y="161"/>
                    </a:lnTo>
                    <a:lnTo>
                      <a:pt x="54" y="161"/>
                    </a:lnTo>
                    <a:lnTo>
                      <a:pt x="52" y="161"/>
                    </a:lnTo>
                    <a:lnTo>
                      <a:pt x="52" y="161"/>
                    </a:lnTo>
                    <a:lnTo>
                      <a:pt x="52" y="161"/>
                    </a:lnTo>
                    <a:lnTo>
                      <a:pt x="50" y="161"/>
                    </a:lnTo>
                    <a:lnTo>
                      <a:pt x="50" y="161"/>
                    </a:lnTo>
                    <a:lnTo>
                      <a:pt x="47" y="161"/>
                    </a:lnTo>
                    <a:lnTo>
                      <a:pt x="47" y="159"/>
                    </a:lnTo>
                    <a:lnTo>
                      <a:pt x="47" y="159"/>
                    </a:lnTo>
                    <a:lnTo>
                      <a:pt x="47" y="159"/>
                    </a:lnTo>
                    <a:lnTo>
                      <a:pt x="47" y="161"/>
                    </a:lnTo>
                    <a:lnTo>
                      <a:pt x="45" y="161"/>
                    </a:lnTo>
                    <a:lnTo>
                      <a:pt x="45" y="161"/>
                    </a:lnTo>
                    <a:lnTo>
                      <a:pt x="45" y="159"/>
                    </a:lnTo>
                    <a:lnTo>
                      <a:pt x="43" y="159"/>
                    </a:lnTo>
                    <a:lnTo>
                      <a:pt x="43" y="159"/>
                    </a:lnTo>
                    <a:lnTo>
                      <a:pt x="43" y="159"/>
                    </a:lnTo>
                    <a:lnTo>
                      <a:pt x="43" y="159"/>
                    </a:lnTo>
                    <a:lnTo>
                      <a:pt x="40" y="159"/>
                    </a:lnTo>
                    <a:lnTo>
                      <a:pt x="40" y="156"/>
                    </a:lnTo>
                    <a:lnTo>
                      <a:pt x="43" y="156"/>
                    </a:lnTo>
                    <a:lnTo>
                      <a:pt x="43" y="156"/>
                    </a:lnTo>
                    <a:lnTo>
                      <a:pt x="43" y="156"/>
                    </a:lnTo>
                    <a:lnTo>
                      <a:pt x="43" y="156"/>
                    </a:lnTo>
                    <a:lnTo>
                      <a:pt x="43" y="154"/>
                    </a:lnTo>
                    <a:lnTo>
                      <a:pt x="45" y="154"/>
                    </a:lnTo>
                    <a:lnTo>
                      <a:pt x="45" y="156"/>
                    </a:lnTo>
                    <a:lnTo>
                      <a:pt x="45" y="156"/>
                    </a:lnTo>
                    <a:lnTo>
                      <a:pt x="47" y="156"/>
                    </a:lnTo>
                    <a:lnTo>
                      <a:pt x="47" y="156"/>
                    </a:lnTo>
                    <a:lnTo>
                      <a:pt x="47" y="156"/>
                    </a:lnTo>
                    <a:lnTo>
                      <a:pt x="50" y="156"/>
                    </a:lnTo>
                    <a:lnTo>
                      <a:pt x="50" y="154"/>
                    </a:lnTo>
                    <a:lnTo>
                      <a:pt x="47" y="154"/>
                    </a:lnTo>
                    <a:lnTo>
                      <a:pt x="47" y="154"/>
                    </a:lnTo>
                    <a:lnTo>
                      <a:pt x="47" y="154"/>
                    </a:lnTo>
                    <a:lnTo>
                      <a:pt x="47" y="154"/>
                    </a:lnTo>
                    <a:lnTo>
                      <a:pt x="45" y="154"/>
                    </a:lnTo>
                    <a:lnTo>
                      <a:pt x="45" y="152"/>
                    </a:lnTo>
                    <a:lnTo>
                      <a:pt x="45" y="152"/>
                    </a:lnTo>
                    <a:lnTo>
                      <a:pt x="45" y="152"/>
                    </a:lnTo>
                    <a:lnTo>
                      <a:pt x="43" y="152"/>
                    </a:lnTo>
                    <a:lnTo>
                      <a:pt x="43" y="152"/>
                    </a:lnTo>
                    <a:lnTo>
                      <a:pt x="43" y="152"/>
                    </a:lnTo>
                    <a:lnTo>
                      <a:pt x="43" y="152"/>
                    </a:lnTo>
                    <a:lnTo>
                      <a:pt x="43" y="152"/>
                    </a:lnTo>
                    <a:lnTo>
                      <a:pt x="43" y="152"/>
                    </a:lnTo>
                    <a:lnTo>
                      <a:pt x="43" y="152"/>
                    </a:lnTo>
                    <a:lnTo>
                      <a:pt x="43" y="152"/>
                    </a:lnTo>
                    <a:lnTo>
                      <a:pt x="43" y="149"/>
                    </a:lnTo>
                    <a:lnTo>
                      <a:pt x="43" y="149"/>
                    </a:lnTo>
                    <a:lnTo>
                      <a:pt x="43" y="149"/>
                    </a:lnTo>
                    <a:lnTo>
                      <a:pt x="40" y="149"/>
                    </a:lnTo>
                    <a:lnTo>
                      <a:pt x="40" y="149"/>
                    </a:lnTo>
                    <a:lnTo>
                      <a:pt x="40" y="147"/>
                    </a:lnTo>
                    <a:lnTo>
                      <a:pt x="40" y="147"/>
                    </a:lnTo>
                    <a:lnTo>
                      <a:pt x="40" y="147"/>
                    </a:lnTo>
                    <a:lnTo>
                      <a:pt x="40" y="149"/>
                    </a:lnTo>
                    <a:lnTo>
                      <a:pt x="40" y="149"/>
                    </a:lnTo>
                    <a:lnTo>
                      <a:pt x="40" y="149"/>
                    </a:lnTo>
                    <a:lnTo>
                      <a:pt x="40" y="149"/>
                    </a:lnTo>
                    <a:lnTo>
                      <a:pt x="40" y="152"/>
                    </a:lnTo>
                    <a:lnTo>
                      <a:pt x="38" y="152"/>
                    </a:lnTo>
                    <a:lnTo>
                      <a:pt x="38" y="152"/>
                    </a:lnTo>
                    <a:lnTo>
                      <a:pt x="38" y="152"/>
                    </a:lnTo>
                    <a:lnTo>
                      <a:pt x="38" y="152"/>
                    </a:lnTo>
                    <a:lnTo>
                      <a:pt x="35" y="152"/>
                    </a:lnTo>
                    <a:lnTo>
                      <a:pt x="35" y="152"/>
                    </a:lnTo>
                    <a:lnTo>
                      <a:pt x="35" y="154"/>
                    </a:lnTo>
                    <a:lnTo>
                      <a:pt x="35" y="154"/>
                    </a:lnTo>
                    <a:lnTo>
                      <a:pt x="38" y="154"/>
                    </a:lnTo>
                    <a:lnTo>
                      <a:pt x="38" y="154"/>
                    </a:lnTo>
                    <a:lnTo>
                      <a:pt x="38" y="154"/>
                    </a:lnTo>
                    <a:lnTo>
                      <a:pt x="38" y="156"/>
                    </a:lnTo>
                    <a:lnTo>
                      <a:pt x="38" y="156"/>
                    </a:lnTo>
                    <a:lnTo>
                      <a:pt x="35" y="156"/>
                    </a:lnTo>
                    <a:lnTo>
                      <a:pt x="35" y="156"/>
                    </a:lnTo>
                    <a:lnTo>
                      <a:pt x="35" y="156"/>
                    </a:lnTo>
                    <a:lnTo>
                      <a:pt x="33" y="156"/>
                    </a:lnTo>
                    <a:lnTo>
                      <a:pt x="33" y="154"/>
                    </a:lnTo>
                    <a:lnTo>
                      <a:pt x="33" y="154"/>
                    </a:lnTo>
                    <a:lnTo>
                      <a:pt x="33" y="154"/>
                    </a:lnTo>
                    <a:lnTo>
                      <a:pt x="33" y="154"/>
                    </a:lnTo>
                    <a:lnTo>
                      <a:pt x="33" y="152"/>
                    </a:lnTo>
                    <a:lnTo>
                      <a:pt x="31" y="152"/>
                    </a:lnTo>
                    <a:lnTo>
                      <a:pt x="31" y="152"/>
                    </a:lnTo>
                    <a:lnTo>
                      <a:pt x="28" y="152"/>
                    </a:lnTo>
                    <a:lnTo>
                      <a:pt x="28" y="152"/>
                    </a:lnTo>
                    <a:lnTo>
                      <a:pt x="28" y="152"/>
                    </a:lnTo>
                    <a:lnTo>
                      <a:pt x="28" y="152"/>
                    </a:lnTo>
                    <a:lnTo>
                      <a:pt x="28" y="152"/>
                    </a:lnTo>
                    <a:lnTo>
                      <a:pt x="28" y="149"/>
                    </a:lnTo>
                    <a:lnTo>
                      <a:pt x="26" y="149"/>
                    </a:lnTo>
                    <a:lnTo>
                      <a:pt x="26" y="149"/>
                    </a:lnTo>
                    <a:lnTo>
                      <a:pt x="26" y="149"/>
                    </a:lnTo>
                    <a:lnTo>
                      <a:pt x="26" y="149"/>
                    </a:lnTo>
                    <a:lnTo>
                      <a:pt x="24" y="149"/>
                    </a:lnTo>
                    <a:lnTo>
                      <a:pt x="24" y="149"/>
                    </a:lnTo>
                    <a:lnTo>
                      <a:pt x="21" y="149"/>
                    </a:lnTo>
                    <a:lnTo>
                      <a:pt x="21" y="149"/>
                    </a:lnTo>
                    <a:lnTo>
                      <a:pt x="21" y="149"/>
                    </a:lnTo>
                    <a:lnTo>
                      <a:pt x="19" y="149"/>
                    </a:lnTo>
                    <a:lnTo>
                      <a:pt x="19" y="149"/>
                    </a:lnTo>
                    <a:lnTo>
                      <a:pt x="19" y="147"/>
                    </a:lnTo>
                    <a:lnTo>
                      <a:pt x="19" y="147"/>
                    </a:lnTo>
                    <a:lnTo>
                      <a:pt x="17" y="147"/>
                    </a:lnTo>
                    <a:lnTo>
                      <a:pt x="17" y="147"/>
                    </a:lnTo>
                    <a:lnTo>
                      <a:pt x="17" y="145"/>
                    </a:lnTo>
                    <a:lnTo>
                      <a:pt x="19" y="145"/>
                    </a:lnTo>
                    <a:lnTo>
                      <a:pt x="19" y="145"/>
                    </a:lnTo>
                    <a:lnTo>
                      <a:pt x="19" y="145"/>
                    </a:lnTo>
                    <a:lnTo>
                      <a:pt x="19" y="145"/>
                    </a:lnTo>
                    <a:lnTo>
                      <a:pt x="21" y="145"/>
                    </a:lnTo>
                    <a:lnTo>
                      <a:pt x="21" y="145"/>
                    </a:lnTo>
                    <a:lnTo>
                      <a:pt x="21" y="145"/>
                    </a:lnTo>
                    <a:lnTo>
                      <a:pt x="24" y="145"/>
                    </a:lnTo>
                    <a:lnTo>
                      <a:pt x="24" y="142"/>
                    </a:lnTo>
                    <a:lnTo>
                      <a:pt x="21" y="142"/>
                    </a:lnTo>
                    <a:lnTo>
                      <a:pt x="21" y="142"/>
                    </a:lnTo>
                    <a:lnTo>
                      <a:pt x="21" y="142"/>
                    </a:lnTo>
                    <a:lnTo>
                      <a:pt x="21" y="142"/>
                    </a:lnTo>
                    <a:lnTo>
                      <a:pt x="19" y="142"/>
                    </a:lnTo>
                    <a:lnTo>
                      <a:pt x="19" y="142"/>
                    </a:lnTo>
                    <a:lnTo>
                      <a:pt x="19" y="142"/>
                    </a:lnTo>
                    <a:lnTo>
                      <a:pt x="19" y="142"/>
                    </a:lnTo>
                    <a:lnTo>
                      <a:pt x="19" y="142"/>
                    </a:lnTo>
                    <a:lnTo>
                      <a:pt x="17" y="142"/>
                    </a:lnTo>
                    <a:lnTo>
                      <a:pt x="17" y="142"/>
                    </a:lnTo>
                    <a:lnTo>
                      <a:pt x="14" y="142"/>
                    </a:lnTo>
                    <a:lnTo>
                      <a:pt x="14" y="142"/>
                    </a:lnTo>
                    <a:lnTo>
                      <a:pt x="14" y="142"/>
                    </a:lnTo>
                    <a:lnTo>
                      <a:pt x="14" y="142"/>
                    </a:lnTo>
                    <a:lnTo>
                      <a:pt x="14" y="142"/>
                    </a:lnTo>
                    <a:lnTo>
                      <a:pt x="12" y="142"/>
                    </a:lnTo>
                    <a:lnTo>
                      <a:pt x="12" y="142"/>
                    </a:lnTo>
                    <a:lnTo>
                      <a:pt x="9" y="142"/>
                    </a:lnTo>
                    <a:lnTo>
                      <a:pt x="9" y="142"/>
                    </a:lnTo>
                    <a:lnTo>
                      <a:pt x="9" y="142"/>
                    </a:lnTo>
                    <a:lnTo>
                      <a:pt x="9" y="142"/>
                    </a:lnTo>
                    <a:lnTo>
                      <a:pt x="9" y="142"/>
                    </a:lnTo>
                    <a:lnTo>
                      <a:pt x="7" y="142"/>
                    </a:lnTo>
                    <a:lnTo>
                      <a:pt x="7" y="142"/>
                    </a:lnTo>
                    <a:lnTo>
                      <a:pt x="7" y="142"/>
                    </a:lnTo>
                    <a:lnTo>
                      <a:pt x="7" y="142"/>
                    </a:lnTo>
                    <a:lnTo>
                      <a:pt x="5" y="142"/>
                    </a:lnTo>
                    <a:lnTo>
                      <a:pt x="5" y="142"/>
                    </a:lnTo>
                    <a:lnTo>
                      <a:pt x="2" y="142"/>
                    </a:lnTo>
                    <a:lnTo>
                      <a:pt x="2" y="140"/>
                    </a:lnTo>
                    <a:lnTo>
                      <a:pt x="2" y="140"/>
                    </a:lnTo>
                    <a:lnTo>
                      <a:pt x="2" y="140"/>
                    </a:lnTo>
                    <a:lnTo>
                      <a:pt x="2" y="137"/>
                    </a:lnTo>
                    <a:lnTo>
                      <a:pt x="2" y="137"/>
                    </a:lnTo>
                    <a:lnTo>
                      <a:pt x="2" y="137"/>
                    </a:lnTo>
                    <a:lnTo>
                      <a:pt x="2" y="135"/>
                    </a:lnTo>
                    <a:lnTo>
                      <a:pt x="0" y="135"/>
                    </a:lnTo>
                    <a:lnTo>
                      <a:pt x="0" y="135"/>
                    </a:lnTo>
                    <a:lnTo>
                      <a:pt x="0" y="135"/>
                    </a:lnTo>
                    <a:lnTo>
                      <a:pt x="0" y="133"/>
                    </a:lnTo>
                    <a:lnTo>
                      <a:pt x="0" y="133"/>
                    </a:lnTo>
                    <a:lnTo>
                      <a:pt x="0" y="133"/>
                    </a:lnTo>
                    <a:lnTo>
                      <a:pt x="0" y="133"/>
                    </a:lnTo>
                    <a:lnTo>
                      <a:pt x="0" y="130"/>
                    </a:lnTo>
                    <a:lnTo>
                      <a:pt x="0" y="130"/>
                    </a:lnTo>
                    <a:lnTo>
                      <a:pt x="0" y="128"/>
                    </a:lnTo>
                    <a:lnTo>
                      <a:pt x="2" y="128"/>
                    </a:lnTo>
                    <a:lnTo>
                      <a:pt x="2" y="128"/>
                    </a:lnTo>
                    <a:lnTo>
                      <a:pt x="2" y="128"/>
                    </a:lnTo>
                    <a:lnTo>
                      <a:pt x="2" y="126"/>
                    </a:lnTo>
                    <a:lnTo>
                      <a:pt x="2" y="126"/>
                    </a:lnTo>
                    <a:lnTo>
                      <a:pt x="5" y="126"/>
                    </a:lnTo>
                    <a:lnTo>
                      <a:pt x="5" y="126"/>
                    </a:lnTo>
                    <a:lnTo>
                      <a:pt x="5" y="126"/>
                    </a:lnTo>
                    <a:lnTo>
                      <a:pt x="7" y="126"/>
                    </a:lnTo>
                    <a:lnTo>
                      <a:pt x="7" y="126"/>
                    </a:lnTo>
                    <a:lnTo>
                      <a:pt x="7" y="126"/>
                    </a:lnTo>
                    <a:lnTo>
                      <a:pt x="7" y="123"/>
                    </a:lnTo>
                    <a:lnTo>
                      <a:pt x="9" y="123"/>
                    </a:lnTo>
                    <a:lnTo>
                      <a:pt x="9" y="123"/>
                    </a:lnTo>
                    <a:lnTo>
                      <a:pt x="9" y="123"/>
                    </a:lnTo>
                    <a:lnTo>
                      <a:pt x="9" y="126"/>
                    </a:lnTo>
                    <a:lnTo>
                      <a:pt x="12" y="126"/>
                    </a:lnTo>
                    <a:lnTo>
                      <a:pt x="12" y="126"/>
                    </a:lnTo>
                    <a:lnTo>
                      <a:pt x="14" y="126"/>
                    </a:lnTo>
                    <a:lnTo>
                      <a:pt x="14" y="126"/>
                    </a:lnTo>
                    <a:lnTo>
                      <a:pt x="14" y="126"/>
                    </a:lnTo>
                    <a:lnTo>
                      <a:pt x="17" y="126"/>
                    </a:lnTo>
                    <a:lnTo>
                      <a:pt x="17" y="123"/>
                    </a:lnTo>
                    <a:lnTo>
                      <a:pt x="17" y="123"/>
                    </a:lnTo>
                    <a:lnTo>
                      <a:pt x="19" y="123"/>
                    </a:lnTo>
                    <a:lnTo>
                      <a:pt x="19" y="126"/>
                    </a:lnTo>
                    <a:lnTo>
                      <a:pt x="19" y="126"/>
                    </a:lnTo>
                    <a:lnTo>
                      <a:pt x="19" y="126"/>
                    </a:lnTo>
                    <a:lnTo>
                      <a:pt x="21" y="126"/>
                    </a:lnTo>
                    <a:lnTo>
                      <a:pt x="21" y="123"/>
                    </a:lnTo>
                    <a:lnTo>
                      <a:pt x="21" y="123"/>
                    </a:lnTo>
                    <a:lnTo>
                      <a:pt x="21" y="123"/>
                    </a:lnTo>
                    <a:lnTo>
                      <a:pt x="21" y="123"/>
                    </a:lnTo>
                    <a:lnTo>
                      <a:pt x="21" y="121"/>
                    </a:lnTo>
                    <a:lnTo>
                      <a:pt x="21" y="121"/>
                    </a:lnTo>
                    <a:lnTo>
                      <a:pt x="24" y="121"/>
                    </a:lnTo>
                    <a:lnTo>
                      <a:pt x="24" y="121"/>
                    </a:lnTo>
                    <a:lnTo>
                      <a:pt x="24" y="119"/>
                    </a:lnTo>
                    <a:lnTo>
                      <a:pt x="24" y="119"/>
                    </a:lnTo>
                    <a:lnTo>
                      <a:pt x="26" y="119"/>
                    </a:lnTo>
                    <a:lnTo>
                      <a:pt x="26" y="119"/>
                    </a:lnTo>
                    <a:lnTo>
                      <a:pt x="26" y="119"/>
                    </a:lnTo>
                    <a:lnTo>
                      <a:pt x="26" y="119"/>
                    </a:lnTo>
                    <a:lnTo>
                      <a:pt x="26" y="116"/>
                    </a:lnTo>
                    <a:lnTo>
                      <a:pt x="26" y="116"/>
                    </a:lnTo>
                    <a:lnTo>
                      <a:pt x="28" y="116"/>
                    </a:lnTo>
                    <a:lnTo>
                      <a:pt x="28" y="114"/>
                    </a:lnTo>
                    <a:lnTo>
                      <a:pt x="28" y="114"/>
                    </a:lnTo>
                    <a:lnTo>
                      <a:pt x="26" y="114"/>
                    </a:lnTo>
                    <a:lnTo>
                      <a:pt x="26" y="114"/>
                    </a:lnTo>
                    <a:lnTo>
                      <a:pt x="26" y="111"/>
                    </a:lnTo>
                    <a:lnTo>
                      <a:pt x="26" y="111"/>
                    </a:lnTo>
                    <a:lnTo>
                      <a:pt x="24" y="111"/>
                    </a:lnTo>
                    <a:lnTo>
                      <a:pt x="24" y="111"/>
                    </a:lnTo>
                    <a:lnTo>
                      <a:pt x="24" y="111"/>
                    </a:lnTo>
                    <a:lnTo>
                      <a:pt x="21" y="111"/>
                    </a:lnTo>
                    <a:lnTo>
                      <a:pt x="21" y="111"/>
                    </a:lnTo>
                    <a:lnTo>
                      <a:pt x="21" y="111"/>
                    </a:lnTo>
                    <a:lnTo>
                      <a:pt x="21" y="111"/>
                    </a:lnTo>
                    <a:lnTo>
                      <a:pt x="21" y="109"/>
                    </a:lnTo>
                    <a:lnTo>
                      <a:pt x="21" y="109"/>
                    </a:lnTo>
                    <a:lnTo>
                      <a:pt x="21" y="109"/>
                    </a:lnTo>
                    <a:lnTo>
                      <a:pt x="21" y="109"/>
                    </a:lnTo>
                    <a:lnTo>
                      <a:pt x="21" y="107"/>
                    </a:lnTo>
                    <a:lnTo>
                      <a:pt x="24" y="107"/>
                    </a:lnTo>
                    <a:lnTo>
                      <a:pt x="24" y="107"/>
                    </a:lnTo>
                    <a:lnTo>
                      <a:pt x="24" y="107"/>
                    </a:lnTo>
                    <a:lnTo>
                      <a:pt x="26" y="107"/>
                    </a:lnTo>
                    <a:lnTo>
                      <a:pt x="26" y="107"/>
                    </a:lnTo>
                    <a:lnTo>
                      <a:pt x="26" y="107"/>
                    </a:lnTo>
                    <a:lnTo>
                      <a:pt x="28" y="107"/>
                    </a:lnTo>
                    <a:lnTo>
                      <a:pt x="28" y="104"/>
                    </a:lnTo>
                    <a:lnTo>
                      <a:pt x="28" y="104"/>
                    </a:lnTo>
                    <a:lnTo>
                      <a:pt x="28" y="104"/>
                    </a:lnTo>
                    <a:lnTo>
                      <a:pt x="31" y="104"/>
                    </a:lnTo>
                    <a:lnTo>
                      <a:pt x="31" y="104"/>
                    </a:lnTo>
                    <a:lnTo>
                      <a:pt x="33" y="104"/>
                    </a:lnTo>
                    <a:lnTo>
                      <a:pt x="33" y="104"/>
                    </a:lnTo>
                    <a:lnTo>
                      <a:pt x="33" y="104"/>
                    </a:lnTo>
                    <a:lnTo>
                      <a:pt x="35" y="104"/>
                    </a:lnTo>
                    <a:lnTo>
                      <a:pt x="35" y="104"/>
                    </a:lnTo>
                    <a:lnTo>
                      <a:pt x="35" y="102"/>
                    </a:lnTo>
                    <a:lnTo>
                      <a:pt x="35" y="102"/>
                    </a:lnTo>
                    <a:lnTo>
                      <a:pt x="35" y="102"/>
                    </a:lnTo>
                    <a:lnTo>
                      <a:pt x="35" y="102"/>
                    </a:lnTo>
                    <a:lnTo>
                      <a:pt x="35" y="102"/>
                    </a:lnTo>
                    <a:lnTo>
                      <a:pt x="35" y="102"/>
                    </a:lnTo>
                    <a:lnTo>
                      <a:pt x="35" y="102"/>
                    </a:lnTo>
                    <a:lnTo>
                      <a:pt x="35" y="100"/>
                    </a:lnTo>
                    <a:lnTo>
                      <a:pt x="38" y="100"/>
                    </a:lnTo>
                    <a:lnTo>
                      <a:pt x="38" y="100"/>
                    </a:lnTo>
                    <a:lnTo>
                      <a:pt x="38" y="100"/>
                    </a:lnTo>
                    <a:lnTo>
                      <a:pt x="40" y="100"/>
                    </a:lnTo>
                    <a:lnTo>
                      <a:pt x="40" y="97"/>
                    </a:lnTo>
                    <a:lnTo>
                      <a:pt x="40" y="97"/>
                    </a:lnTo>
                    <a:lnTo>
                      <a:pt x="40" y="97"/>
                    </a:lnTo>
                    <a:lnTo>
                      <a:pt x="40" y="97"/>
                    </a:lnTo>
                    <a:lnTo>
                      <a:pt x="43" y="97"/>
                    </a:lnTo>
                    <a:lnTo>
                      <a:pt x="43" y="97"/>
                    </a:lnTo>
                    <a:lnTo>
                      <a:pt x="43" y="97"/>
                    </a:lnTo>
                    <a:lnTo>
                      <a:pt x="45" y="97"/>
                    </a:lnTo>
                    <a:lnTo>
                      <a:pt x="45" y="97"/>
                    </a:lnTo>
                    <a:lnTo>
                      <a:pt x="47" y="97"/>
                    </a:lnTo>
                    <a:lnTo>
                      <a:pt x="47" y="97"/>
                    </a:lnTo>
                    <a:lnTo>
                      <a:pt x="47" y="95"/>
                    </a:lnTo>
                    <a:lnTo>
                      <a:pt x="47" y="95"/>
                    </a:lnTo>
                    <a:lnTo>
                      <a:pt x="50" y="95"/>
                    </a:lnTo>
                    <a:lnTo>
                      <a:pt x="50" y="95"/>
                    </a:lnTo>
                    <a:lnTo>
                      <a:pt x="52" y="95"/>
                    </a:lnTo>
                    <a:lnTo>
                      <a:pt x="52" y="95"/>
                    </a:lnTo>
                    <a:lnTo>
                      <a:pt x="52" y="95"/>
                    </a:lnTo>
                    <a:lnTo>
                      <a:pt x="54" y="95"/>
                    </a:lnTo>
                    <a:lnTo>
                      <a:pt x="54" y="95"/>
                    </a:lnTo>
                    <a:lnTo>
                      <a:pt x="54" y="95"/>
                    </a:lnTo>
                    <a:lnTo>
                      <a:pt x="57" y="95"/>
                    </a:lnTo>
                    <a:lnTo>
                      <a:pt x="57" y="95"/>
                    </a:lnTo>
                    <a:lnTo>
                      <a:pt x="59" y="95"/>
                    </a:lnTo>
                    <a:lnTo>
                      <a:pt x="59" y="95"/>
                    </a:lnTo>
                    <a:lnTo>
                      <a:pt x="57" y="95"/>
                    </a:lnTo>
                    <a:lnTo>
                      <a:pt x="57" y="95"/>
                    </a:lnTo>
                    <a:lnTo>
                      <a:pt x="54" y="95"/>
                    </a:lnTo>
                    <a:lnTo>
                      <a:pt x="54" y="92"/>
                    </a:lnTo>
                    <a:lnTo>
                      <a:pt x="54" y="92"/>
                    </a:lnTo>
                    <a:lnTo>
                      <a:pt x="54" y="92"/>
                    </a:lnTo>
                    <a:lnTo>
                      <a:pt x="54" y="92"/>
                    </a:lnTo>
                    <a:lnTo>
                      <a:pt x="54" y="92"/>
                    </a:lnTo>
                    <a:lnTo>
                      <a:pt x="57" y="92"/>
                    </a:lnTo>
                    <a:lnTo>
                      <a:pt x="57" y="92"/>
                    </a:lnTo>
                    <a:lnTo>
                      <a:pt x="59" y="92"/>
                    </a:lnTo>
                    <a:lnTo>
                      <a:pt x="59" y="92"/>
                    </a:lnTo>
                    <a:lnTo>
                      <a:pt x="59" y="90"/>
                    </a:lnTo>
                    <a:lnTo>
                      <a:pt x="59" y="90"/>
                    </a:lnTo>
                    <a:lnTo>
                      <a:pt x="61" y="90"/>
                    </a:lnTo>
                    <a:lnTo>
                      <a:pt x="61" y="90"/>
                    </a:lnTo>
                    <a:lnTo>
                      <a:pt x="61" y="90"/>
                    </a:lnTo>
                    <a:lnTo>
                      <a:pt x="61" y="88"/>
                    </a:lnTo>
                    <a:lnTo>
                      <a:pt x="61" y="88"/>
                    </a:lnTo>
                    <a:lnTo>
                      <a:pt x="59" y="88"/>
                    </a:lnTo>
                    <a:lnTo>
                      <a:pt x="59" y="88"/>
                    </a:lnTo>
                    <a:lnTo>
                      <a:pt x="59" y="88"/>
                    </a:lnTo>
                    <a:lnTo>
                      <a:pt x="57" y="88"/>
                    </a:lnTo>
                    <a:lnTo>
                      <a:pt x="57" y="88"/>
                    </a:lnTo>
                    <a:lnTo>
                      <a:pt x="54" y="88"/>
                    </a:lnTo>
                    <a:lnTo>
                      <a:pt x="54" y="88"/>
                    </a:lnTo>
                    <a:lnTo>
                      <a:pt x="54" y="88"/>
                    </a:lnTo>
                    <a:lnTo>
                      <a:pt x="54" y="88"/>
                    </a:lnTo>
                    <a:lnTo>
                      <a:pt x="52" y="88"/>
                    </a:lnTo>
                    <a:lnTo>
                      <a:pt x="52" y="85"/>
                    </a:lnTo>
                    <a:lnTo>
                      <a:pt x="52" y="85"/>
                    </a:lnTo>
                    <a:lnTo>
                      <a:pt x="52" y="85"/>
                    </a:lnTo>
                    <a:lnTo>
                      <a:pt x="50" y="85"/>
                    </a:lnTo>
                    <a:lnTo>
                      <a:pt x="50" y="85"/>
                    </a:lnTo>
                    <a:lnTo>
                      <a:pt x="50" y="85"/>
                    </a:lnTo>
                    <a:lnTo>
                      <a:pt x="47" y="85"/>
                    </a:lnTo>
                    <a:lnTo>
                      <a:pt x="47" y="85"/>
                    </a:lnTo>
                    <a:lnTo>
                      <a:pt x="47" y="83"/>
                    </a:lnTo>
                    <a:lnTo>
                      <a:pt x="47" y="83"/>
                    </a:lnTo>
                    <a:lnTo>
                      <a:pt x="47" y="83"/>
                    </a:lnTo>
                    <a:lnTo>
                      <a:pt x="47" y="83"/>
                    </a:lnTo>
                    <a:lnTo>
                      <a:pt x="50" y="83"/>
                    </a:lnTo>
                    <a:lnTo>
                      <a:pt x="50" y="83"/>
                    </a:lnTo>
                    <a:lnTo>
                      <a:pt x="50" y="83"/>
                    </a:lnTo>
                    <a:lnTo>
                      <a:pt x="52" y="83"/>
                    </a:lnTo>
                    <a:lnTo>
                      <a:pt x="52" y="83"/>
                    </a:lnTo>
                    <a:lnTo>
                      <a:pt x="52" y="83"/>
                    </a:lnTo>
                    <a:lnTo>
                      <a:pt x="54" y="83"/>
                    </a:lnTo>
                    <a:lnTo>
                      <a:pt x="54" y="83"/>
                    </a:lnTo>
                    <a:lnTo>
                      <a:pt x="54" y="83"/>
                    </a:lnTo>
                    <a:lnTo>
                      <a:pt x="54" y="83"/>
                    </a:lnTo>
                    <a:lnTo>
                      <a:pt x="54" y="81"/>
                    </a:lnTo>
                    <a:lnTo>
                      <a:pt x="57" y="81"/>
                    </a:lnTo>
                    <a:lnTo>
                      <a:pt x="57" y="81"/>
                    </a:lnTo>
                    <a:lnTo>
                      <a:pt x="59" y="81"/>
                    </a:lnTo>
                    <a:lnTo>
                      <a:pt x="59" y="81"/>
                    </a:lnTo>
                    <a:lnTo>
                      <a:pt x="59" y="81"/>
                    </a:lnTo>
                    <a:lnTo>
                      <a:pt x="59" y="81"/>
                    </a:lnTo>
                    <a:lnTo>
                      <a:pt x="61" y="81"/>
                    </a:lnTo>
                    <a:lnTo>
                      <a:pt x="61" y="81"/>
                    </a:lnTo>
                    <a:lnTo>
                      <a:pt x="61" y="78"/>
                    </a:lnTo>
                    <a:lnTo>
                      <a:pt x="61" y="78"/>
                    </a:lnTo>
                    <a:lnTo>
                      <a:pt x="64" y="78"/>
                    </a:lnTo>
                    <a:lnTo>
                      <a:pt x="64" y="78"/>
                    </a:lnTo>
                    <a:lnTo>
                      <a:pt x="66" y="78"/>
                    </a:lnTo>
                    <a:lnTo>
                      <a:pt x="66" y="78"/>
                    </a:lnTo>
                    <a:lnTo>
                      <a:pt x="66" y="78"/>
                    </a:lnTo>
                    <a:lnTo>
                      <a:pt x="69" y="78"/>
                    </a:lnTo>
                    <a:lnTo>
                      <a:pt x="69" y="78"/>
                    </a:lnTo>
                    <a:lnTo>
                      <a:pt x="69" y="76"/>
                    </a:lnTo>
                    <a:lnTo>
                      <a:pt x="69" y="76"/>
                    </a:lnTo>
                    <a:lnTo>
                      <a:pt x="69" y="76"/>
                    </a:lnTo>
                    <a:lnTo>
                      <a:pt x="69" y="76"/>
                    </a:lnTo>
                    <a:lnTo>
                      <a:pt x="71" y="76"/>
                    </a:lnTo>
                    <a:lnTo>
                      <a:pt x="71" y="76"/>
                    </a:lnTo>
                    <a:lnTo>
                      <a:pt x="71" y="73"/>
                    </a:lnTo>
                    <a:lnTo>
                      <a:pt x="73" y="73"/>
                    </a:lnTo>
                    <a:lnTo>
                      <a:pt x="73" y="73"/>
                    </a:lnTo>
                    <a:lnTo>
                      <a:pt x="73" y="73"/>
                    </a:lnTo>
                    <a:lnTo>
                      <a:pt x="76" y="73"/>
                    </a:lnTo>
                    <a:lnTo>
                      <a:pt x="76" y="73"/>
                    </a:lnTo>
                    <a:lnTo>
                      <a:pt x="76" y="73"/>
                    </a:lnTo>
                    <a:lnTo>
                      <a:pt x="76" y="73"/>
                    </a:lnTo>
                    <a:lnTo>
                      <a:pt x="78" y="73"/>
                    </a:lnTo>
                    <a:lnTo>
                      <a:pt x="78" y="73"/>
                    </a:lnTo>
                    <a:lnTo>
                      <a:pt x="80" y="73"/>
                    </a:lnTo>
                    <a:lnTo>
                      <a:pt x="80" y="73"/>
                    </a:lnTo>
                    <a:lnTo>
                      <a:pt x="80" y="73"/>
                    </a:lnTo>
                    <a:lnTo>
                      <a:pt x="83" y="73"/>
                    </a:lnTo>
                    <a:lnTo>
                      <a:pt x="83" y="73"/>
                    </a:lnTo>
                    <a:lnTo>
                      <a:pt x="83" y="73"/>
                    </a:lnTo>
                    <a:lnTo>
                      <a:pt x="85" y="73"/>
                    </a:lnTo>
                    <a:lnTo>
                      <a:pt x="85" y="73"/>
                    </a:lnTo>
                    <a:lnTo>
                      <a:pt x="83" y="73"/>
                    </a:lnTo>
                    <a:lnTo>
                      <a:pt x="83" y="73"/>
                    </a:lnTo>
                    <a:lnTo>
                      <a:pt x="83" y="73"/>
                    </a:lnTo>
                    <a:lnTo>
                      <a:pt x="80" y="73"/>
                    </a:lnTo>
                    <a:lnTo>
                      <a:pt x="80" y="73"/>
                    </a:lnTo>
                    <a:lnTo>
                      <a:pt x="80" y="73"/>
                    </a:lnTo>
                    <a:lnTo>
                      <a:pt x="78" y="73"/>
                    </a:lnTo>
                    <a:lnTo>
                      <a:pt x="78" y="71"/>
                    </a:lnTo>
                    <a:lnTo>
                      <a:pt x="78" y="71"/>
                    </a:lnTo>
                    <a:lnTo>
                      <a:pt x="80" y="71"/>
                    </a:lnTo>
                    <a:lnTo>
                      <a:pt x="80" y="71"/>
                    </a:lnTo>
                    <a:lnTo>
                      <a:pt x="80" y="71"/>
                    </a:lnTo>
                    <a:lnTo>
                      <a:pt x="83" y="71"/>
                    </a:lnTo>
                    <a:lnTo>
                      <a:pt x="83" y="71"/>
                    </a:lnTo>
                    <a:lnTo>
                      <a:pt x="83" y="71"/>
                    </a:lnTo>
                    <a:lnTo>
                      <a:pt x="85" y="71"/>
                    </a:lnTo>
                    <a:lnTo>
                      <a:pt x="85" y="71"/>
                    </a:lnTo>
                    <a:lnTo>
                      <a:pt x="88" y="71"/>
                    </a:lnTo>
                    <a:lnTo>
                      <a:pt x="88" y="71"/>
                    </a:lnTo>
                    <a:lnTo>
                      <a:pt x="88" y="71"/>
                    </a:lnTo>
                    <a:lnTo>
                      <a:pt x="88" y="69"/>
                    </a:lnTo>
                    <a:lnTo>
                      <a:pt x="88" y="69"/>
                    </a:lnTo>
                    <a:lnTo>
                      <a:pt x="88" y="69"/>
                    </a:lnTo>
                    <a:lnTo>
                      <a:pt x="85" y="69"/>
                    </a:lnTo>
                    <a:lnTo>
                      <a:pt x="85" y="69"/>
                    </a:lnTo>
                    <a:lnTo>
                      <a:pt x="83" y="69"/>
                    </a:lnTo>
                    <a:lnTo>
                      <a:pt x="83" y="69"/>
                    </a:lnTo>
                    <a:lnTo>
                      <a:pt x="83" y="69"/>
                    </a:lnTo>
                    <a:lnTo>
                      <a:pt x="83" y="69"/>
                    </a:lnTo>
                    <a:lnTo>
                      <a:pt x="83" y="69"/>
                    </a:lnTo>
                    <a:lnTo>
                      <a:pt x="83" y="66"/>
                    </a:lnTo>
                    <a:lnTo>
                      <a:pt x="83" y="66"/>
                    </a:lnTo>
                    <a:lnTo>
                      <a:pt x="85" y="66"/>
                    </a:lnTo>
                    <a:lnTo>
                      <a:pt x="85" y="66"/>
                    </a:lnTo>
                    <a:lnTo>
                      <a:pt x="85" y="66"/>
                    </a:lnTo>
                    <a:lnTo>
                      <a:pt x="88" y="66"/>
                    </a:lnTo>
                    <a:lnTo>
                      <a:pt x="88" y="66"/>
                    </a:lnTo>
                    <a:lnTo>
                      <a:pt x="88" y="66"/>
                    </a:lnTo>
                    <a:lnTo>
                      <a:pt x="88" y="66"/>
                    </a:lnTo>
                    <a:lnTo>
                      <a:pt x="88" y="66"/>
                    </a:lnTo>
                    <a:lnTo>
                      <a:pt x="90" y="66"/>
                    </a:lnTo>
                    <a:lnTo>
                      <a:pt x="90" y="66"/>
                    </a:lnTo>
                    <a:lnTo>
                      <a:pt x="92" y="66"/>
                    </a:lnTo>
                    <a:lnTo>
                      <a:pt x="92" y="66"/>
                    </a:lnTo>
                    <a:lnTo>
                      <a:pt x="92" y="66"/>
                    </a:lnTo>
                    <a:lnTo>
                      <a:pt x="95" y="66"/>
                    </a:lnTo>
                    <a:lnTo>
                      <a:pt x="95" y="66"/>
                    </a:lnTo>
                    <a:lnTo>
                      <a:pt x="95" y="66"/>
                    </a:lnTo>
                    <a:lnTo>
                      <a:pt x="97" y="66"/>
                    </a:lnTo>
                    <a:lnTo>
                      <a:pt x="97" y="66"/>
                    </a:lnTo>
                    <a:lnTo>
                      <a:pt x="97" y="64"/>
                    </a:lnTo>
                    <a:lnTo>
                      <a:pt x="97" y="64"/>
                    </a:lnTo>
                    <a:lnTo>
                      <a:pt x="95" y="64"/>
                    </a:lnTo>
                    <a:lnTo>
                      <a:pt x="95" y="64"/>
                    </a:lnTo>
                    <a:lnTo>
                      <a:pt x="95" y="64"/>
                    </a:lnTo>
                    <a:lnTo>
                      <a:pt x="92" y="64"/>
                    </a:lnTo>
                    <a:lnTo>
                      <a:pt x="92" y="64"/>
                    </a:lnTo>
                    <a:lnTo>
                      <a:pt x="92" y="64"/>
                    </a:lnTo>
                    <a:lnTo>
                      <a:pt x="90" y="64"/>
                    </a:lnTo>
                    <a:lnTo>
                      <a:pt x="90" y="64"/>
                    </a:lnTo>
                    <a:lnTo>
                      <a:pt x="90" y="64"/>
                    </a:lnTo>
                    <a:lnTo>
                      <a:pt x="88" y="64"/>
                    </a:lnTo>
                    <a:lnTo>
                      <a:pt x="88" y="64"/>
                    </a:lnTo>
                    <a:lnTo>
                      <a:pt x="88" y="64"/>
                    </a:lnTo>
                    <a:lnTo>
                      <a:pt x="88" y="64"/>
                    </a:lnTo>
                    <a:lnTo>
                      <a:pt x="88" y="62"/>
                    </a:lnTo>
                    <a:lnTo>
                      <a:pt x="88" y="62"/>
                    </a:lnTo>
                    <a:lnTo>
                      <a:pt x="90" y="62"/>
                    </a:lnTo>
                    <a:lnTo>
                      <a:pt x="90" y="62"/>
                    </a:lnTo>
                    <a:lnTo>
                      <a:pt x="92" y="62"/>
                    </a:lnTo>
                    <a:lnTo>
                      <a:pt x="92" y="62"/>
                    </a:lnTo>
                    <a:lnTo>
                      <a:pt x="92" y="59"/>
                    </a:lnTo>
                    <a:lnTo>
                      <a:pt x="92" y="59"/>
                    </a:lnTo>
                    <a:lnTo>
                      <a:pt x="95" y="59"/>
                    </a:lnTo>
                    <a:lnTo>
                      <a:pt x="95" y="59"/>
                    </a:lnTo>
                    <a:lnTo>
                      <a:pt x="95" y="59"/>
                    </a:lnTo>
                    <a:lnTo>
                      <a:pt x="97" y="59"/>
                    </a:lnTo>
                    <a:lnTo>
                      <a:pt x="97" y="59"/>
                    </a:lnTo>
                    <a:lnTo>
                      <a:pt x="97" y="62"/>
                    </a:lnTo>
                    <a:lnTo>
                      <a:pt x="99" y="62"/>
                    </a:lnTo>
                    <a:lnTo>
                      <a:pt x="99" y="59"/>
                    </a:lnTo>
                    <a:lnTo>
                      <a:pt x="99" y="59"/>
                    </a:lnTo>
                    <a:lnTo>
                      <a:pt x="99" y="59"/>
                    </a:lnTo>
                    <a:lnTo>
                      <a:pt x="102" y="59"/>
                    </a:lnTo>
                    <a:lnTo>
                      <a:pt x="102" y="59"/>
                    </a:lnTo>
                    <a:lnTo>
                      <a:pt x="102" y="59"/>
                    </a:lnTo>
                    <a:lnTo>
                      <a:pt x="104" y="59"/>
                    </a:lnTo>
                    <a:lnTo>
                      <a:pt x="104" y="59"/>
                    </a:lnTo>
                    <a:lnTo>
                      <a:pt x="106" y="59"/>
                    </a:lnTo>
                    <a:lnTo>
                      <a:pt x="106" y="59"/>
                    </a:lnTo>
                    <a:lnTo>
                      <a:pt x="106" y="59"/>
                    </a:lnTo>
                    <a:lnTo>
                      <a:pt x="106" y="59"/>
                    </a:lnTo>
                    <a:lnTo>
                      <a:pt x="104" y="59"/>
                    </a:lnTo>
                    <a:lnTo>
                      <a:pt x="104" y="59"/>
                    </a:lnTo>
                    <a:lnTo>
                      <a:pt x="102" y="59"/>
                    </a:lnTo>
                    <a:lnTo>
                      <a:pt x="102" y="59"/>
                    </a:lnTo>
                    <a:lnTo>
                      <a:pt x="102" y="59"/>
                    </a:lnTo>
                    <a:lnTo>
                      <a:pt x="99" y="59"/>
                    </a:lnTo>
                    <a:lnTo>
                      <a:pt x="99" y="59"/>
                    </a:lnTo>
                    <a:lnTo>
                      <a:pt x="99" y="59"/>
                    </a:lnTo>
                    <a:lnTo>
                      <a:pt x="97" y="59"/>
                    </a:lnTo>
                    <a:lnTo>
                      <a:pt x="97" y="59"/>
                    </a:lnTo>
                    <a:lnTo>
                      <a:pt x="95" y="59"/>
                    </a:lnTo>
                    <a:lnTo>
                      <a:pt x="95" y="57"/>
                    </a:lnTo>
                    <a:lnTo>
                      <a:pt x="95" y="57"/>
                    </a:lnTo>
                    <a:lnTo>
                      <a:pt x="95" y="57"/>
                    </a:lnTo>
                    <a:lnTo>
                      <a:pt x="95" y="57"/>
                    </a:lnTo>
                    <a:lnTo>
                      <a:pt x="97" y="57"/>
                    </a:lnTo>
                    <a:lnTo>
                      <a:pt x="97" y="57"/>
                    </a:lnTo>
                    <a:lnTo>
                      <a:pt x="97" y="55"/>
                    </a:lnTo>
                    <a:lnTo>
                      <a:pt x="99" y="55"/>
                    </a:lnTo>
                    <a:lnTo>
                      <a:pt x="99" y="55"/>
                    </a:lnTo>
                    <a:lnTo>
                      <a:pt x="99" y="55"/>
                    </a:lnTo>
                    <a:lnTo>
                      <a:pt x="102" y="55"/>
                    </a:lnTo>
                    <a:lnTo>
                      <a:pt x="102" y="55"/>
                    </a:lnTo>
                    <a:lnTo>
                      <a:pt x="102" y="55"/>
                    </a:lnTo>
                    <a:lnTo>
                      <a:pt x="102" y="55"/>
                    </a:lnTo>
                    <a:lnTo>
                      <a:pt x="104" y="55"/>
                    </a:lnTo>
                    <a:lnTo>
                      <a:pt x="104" y="55"/>
                    </a:lnTo>
                    <a:lnTo>
                      <a:pt x="104" y="52"/>
                    </a:lnTo>
                    <a:lnTo>
                      <a:pt x="106" y="52"/>
                    </a:lnTo>
                    <a:lnTo>
                      <a:pt x="106" y="52"/>
                    </a:lnTo>
                    <a:lnTo>
                      <a:pt x="104" y="52"/>
                    </a:lnTo>
                    <a:lnTo>
                      <a:pt x="104" y="52"/>
                    </a:lnTo>
                    <a:lnTo>
                      <a:pt x="104" y="52"/>
                    </a:lnTo>
                    <a:lnTo>
                      <a:pt x="102" y="52"/>
                    </a:lnTo>
                    <a:lnTo>
                      <a:pt x="102" y="52"/>
                    </a:lnTo>
                    <a:lnTo>
                      <a:pt x="102" y="52"/>
                    </a:lnTo>
                    <a:lnTo>
                      <a:pt x="99" y="52"/>
                    </a:lnTo>
                    <a:lnTo>
                      <a:pt x="99" y="52"/>
                    </a:lnTo>
                    <a:lnTo>
                      <a:pt x="99" y="52"/>
                    </a:lnTo>
                    <a:lnTo>
                      <a:pt x="97" y="52"/>
                    </a:lnTo>
                    <a:lnTo>
                      <a:pt x="97" y="52"/>
                    </a:lnTo>
                    <a:lnTo>
                      <a:pt x="95" y="52"/>
                    </a:lnTo>
                    <a:lnTo>
                      <a:pt x="95" y="52"/>
                    </a:lnTo>
                    <a:lnTo>
                      <a:pt x="97" y="52"/>
                    </a:lnTo>
                    <a:lnTo>
                      <a:pt x="97" y="52"/>
                    </a:lnTo>
                    <a:lnTo>
                      <a:pt x="95" y="52"/>
                    </a:lnTo>
                    <a:lnTo>
                      <a:pt x="95" y="52"/>
                    </a:lnTo>
                    <a:lnTo>
                      <a:pt x="95" y="52"/>
                    </a:lnTo>
                    <a:lnTo>
                      <a:pt x="92" y="52"/>
                    </a:lnTo>
                    <a:lnTo>
                      <a:pt x="92" y="50"/>
                    </a:lnTo>
                    <a:lnTo>
                      <a:pt x="95" y="50"/>
                    </a:lnTo>
                    <a:lnTo>
                      <a:pt x="95" y="50"/>
                    </a:lnTo>
                    <a:lnTo>
                      <a:pt x="95" y="47"/>
                    </a:lnTo>
                    <a:lnTo>
                      <a:pt x="95" y="47"/>
                    </a:lnTo>
                    <a:lnTo>
                      <a:pt x="95" y="47"/>
                    </a:lnTo>
                    <a:lnTo>
                      <a:pt x="95" y="47"/>
                    </a:lnTo>
                    <a:lnTo>
                      <a:pt x="97" y="47"/>
                    </a:lnTo>
                    <a:lnTo>
                      <a:pt x="97" y="47"/>
                    </a:lnTo>
                    <a:lnTo>
                      <a:pt x="99" y="47"/>
                    </a:lnTo>
                    <a:lnTo>
                      <a:pt x="99" y="47"/>
                    </a:lnTo>
                    <a:lnTo>
                      <a:pt x="99" y="47"/>
                    </a:lnTo>
                    <a:lnTo>
                      <a:pt x="102" y="47"/>
                    </a:lnTo>
                    <a:lnTo>
                      <a:pt x="102" y="47"/>
                    </a:lnTo>
                    <a:lnTo>
                      <a:pt x="102" y="47"/>
                    </a:lnTo>
                    <a:lnTo>
                      <a:pt x="104" y="47"/>
                    </a:lnTo>
                    <a:lnTo>
                      <a:pt x="104" y="47"/>
                    </a:lnTo>
                    <a:lnTo>
                      <a:pt x="104" y="47"/>
                    </a:lnTo>
                    <a:lnTo>
                      <a:pt x="104" y="47"/>
                    </a:lnTo>
                    <a:lnTo>
                      <a:pt x="106" y="47"/>
                    </a:lnTo>
                    <a:lnTo>
                      <a:pt x="106" y="47"/>
                    </a:lnTo>
                    <a:lnTo>
                      <a:pt x="106" y="47"/>
                    </a:lnTo>
                    <a:lnTo>
                      <a:pt x="106" y="47"/>
                    </a:lnTo>
                    <a:lnTo>
                      <a:pt x="106" y="50"/>
                    </a:lnTo>
                    <a:lnTo>
                      <a:pt x="109" y="50"/>
                    </a:lnTo>
                    <a:lnTo>
                      <a:pt x="109" y="50"/>
                    </a:lnTo>
                    <a:lnTo>
                      <a:pt x="109" y="50"/>
                    </a:lnTo>
                    <a:lnTo>
                      <a:pt x="109" y="50"/>
                    </a:lnTo>
                    <a:lnTo>
                      <a:pt x="111" y="50"/>
                    </a:lnTo>
                    <a:lnTo>
                      <a:pt x="111" y="50"/>
                    </a:lnTo>
                    <a:lnTo>
                      <a:pt x="111" y="50"/>
                    </a:lnTo>
                    <a:lnTo>
                      <a:pt x="111" y="47"/>
                    </a:lnTo>
                    <a:lnTo>
                      <a:pt x="114" y="47"/>
                    </a:lnTo>
                    <a:lnTo>
                      <a:pt x="114" y="47"/>
                    </a:lnTo>
                    <a:lnTo>
                      <a:pt x="114" y="47"/>
                    </a:lnTo>
                    <a:lnTo>
                      <a:pt x="114" y="47"/>
                    </a:lnTo>
                    <a:lnTo>
                      <a:pt x="116" y="47"/>
                    </a:lnTo>
                    <a:lnTo>
                      <a:pt x="116" y="47"/>
                    </a:lnTo>
                    <a:lnTo>
                      <a:pt x="116" y="47"/>
                    </a:lnTo>
                    <a:lnTo>
                      <a:pt x="116" y="45"/>
                    </a:lnTo>
                    <a:lnTo>
                      <a:pt x="116" y="45"/>
                    </a:lnTo>
                    <a:lnTo>
                      <a:pt x="116" y="45"/>
                    </a:lnTo>
                    <a:lnTo>
                      <a:pt x="114" y="45"/>
                    </a:lnTo>
                    <a:lnTo>
                      <a:pt x="114" y="45"/>
                    </a:lnTo>
                    <a:lnTo>
                      <a:pt x="114" y="45"/>
                    </a:lnTo>
                    <a:lnTo>
                      <a:pt x="114" y="43"/>
                    </a:lnTo>
                    <a:lnTo>
                      <a:pt x="114" y="43"/>
                    </a:lnTo>
                    <a:lnTo>
                      <a:pt x="116" y="43"/>
                    </a:lnTo>
                    <a:lnTo>
                      <a:pt x="116" y="43"/>
                    </a:lnTo>
                    <a:lnTo>
                      <a:pt x="116" y="43"/>
                    </a:lnTo>
                    <a:lnTo>
                      <a:pt x="116" y="43"/>
                    </a:lnTo>
                    <a:lnTo>
                      <a:pt x="118" y="43"/>
                    </a:lnTo>
                    <a:lnTo>
                      <a:pt x="118" y="43"/>
                    </a:lnTo>
                    <a:lnTo>
                      <a:pt x="121" y="43"/>
                    </a:lnTo>
                    <a:lnTo>
                      <a:pt x="121" y="43"/>
                    </a:lnTo>
                    <a:lnTo>
                      <a:pt x="121" y="43"/>
                    </a:lnTo>
                    <a:lnTo>
                      <a:pt x="123" y="43"/>
                    </a:lnTo>
                    <a:lnTo>
                      <a:pt x="123" y="43"/>
                    </a:lnTo>
                    <a:lnTo>
                      <a:pt x="125" y="43"/>
                    </a:lnTo>
                    <a:lnTo>
                      <a:pt x="125" y="43"/>
                    </a:lnTo>
                    <a:lnTo>
                      <a:pt x="125" y="43"/>
                    </a:lnTo>
                    <a:lnTo>
                      <a:pt x="128" y="43"/>
                    </a:lnTo>
                    <a:lnTo>
                      <a:pt x="128" y="43"/>
                    </a:lnTo>
                    <a:lnTo>
                      <a:pt x="128" y="43"/>
                    </a:lnTo>
                    <a:lnTo>
                      <a:pt x="130" y="43"/>
                    </a:lnTo>
                    <a:lnTo>
                      <a:pt x="130" y="43"/>
                    </a:lnTo>
                    <a:lnTo>
                      <a:pt x="130" y="43"/>
                    </a:lnTo>
                    <a:lnTo>
                      <a:pt x="132" y="43"/>
                    </a:lnTo>
                    <a:lnTo>
                      <a:pt x="132" y="43"/>
                    </a:lnTo>
                    <a:lnTo>
                      <a:pt x="132" y="43"/>
                    </a:lnTo>
                    <a:lnTo>
                      <a:pt x="135" y="43"/>
                    </a:lnTo>
                    <a:lnTo>
                      <a:pt x="135" y="43"/>
                    </a:lnTo>
                    <a:lnTo>
                      <a:pt x="135" y="43"/>
                    </a:lnTo>
                    <a:lnTo>
                      <a:pt x="135" y="43"/>
                    </a:lnTo>
                    <a:lnTo>
                      <a:pt x="135" y="43"/>
                    </a:lnTo>
                    <a:lnTo>
                      <a:pt x="132" y="43"/>
                    </a:lnTo>
                    <a:lnTo>
                      <a:pt x="132" y="43"/>
                    </a:lnTo>
                    <a:lnTo>
                      <a:pt x="132" y="40"/>
                    </a:lnTo>
                    <a:lnTo>
                      <a:pt x="132" y="40"/>
                    </a:lnTo>
                    <a:lnTo>
                      <a:pt x="132" y="40"/>
                    </a:lnTo>
                    <a:lnTo>
                      <a:pt x="132" y="40"/>
                    </a:lnTo>
                    <a:lnTo>
                      <a:pt x="132" y="38"/>
                    </a:lnTo>
                    <a:lnTo>
                      <a:pt x="132" y="38"/>
                    </a:lnTo>
                    <a:lnTo>
                      <a:pt x="135" y="38"/>
                    </a:lnTo>
                    <a:lnTo>
                      <a:pt x="135" y="38"/>
                    </a:lnTo>
                    <a:lnTo>
                      <a:pt x="135" y="38"/>
                    </a:lnTo>
                    <a:lnTo>
                      <a:pt x="137" y="38"/>
                    </a:lnTo>
                    <a:lnTo>
                      <a:pt x="137" y="38"/>
                    </a:lnTo>
                    <a:lnTo>
                      <a:pt x="140" y="38"/>
                    </a:lnTo>
                    <a:lnTo>
                      <a:pt x="140" y="38"/>
                    </a:lnTo>
                    <a:lnTo>
                      <a:pt x="140" y="38"/>
                    </a:lnTo>
                    <a:lnTo>
                      <a:pt x="140" y="36"/>
                    </a:lnTo>
                    <a:lnTo>
                      <a:pt x="140" y="36"/>
                    </a:lnTo>
                    <a:lnTo>
                      <a:pt x="140" y="36"/>
                    </a:lnTo>
                    <a:lnTo>
                      <a:pt x="142" y="36"/>
                    </a:lnTo>
                    <a:lnTo>
                      <a:pt x="142" y="36"/>
                    </a:lnTo>
                    <a:lnTo>
                      <a:pt x="142" y="36"/>
                    </a:lnTo>
                    <a:lnTo>
                      <a:pt x="144" y="36"/>
                    </a:lnTo>
                    <a:lnTo>
                      <a:pt x="144" y="36"/>
                    </a:lnTo>
                    <a:lnTo>
                      <a:pt x="144" y="33"/>
                    </a:lnTo>
                    <a:lnTo>
                      <a:pt x="147" y="33"/>
                    </a:lnTo>
                    <a:lnTo>
                      <a:pt x="147" y="36"/>
                    </a:lnTo>
                    <a:lnTo>
                      <a:pt x="147" y="36"/>
                    </a:lnTo>
                    <a:lnTo>
                      <a:pt x="147" y="33"/>
                    </a:lnTo>
                    <a:lnTo>
                      <a:pt x="147" y="33"/>
                    </a:lnTo>
                    <a:lnTo>
                      <a:pt x="149" y="33"/>
                    </a:lnTo>
                    <a:lnTo>
                      <a:pt x="149" y="33"/>
                    </a:lnTo>
                    <a:lnTo>
                      <a:pt x="149" y="33"/>
                    </a:lnTo>
                    <a:lnTo>
                      <a:pt x="151" y="33"/>
                    </a:lnTo>
                    <a:lnTo>
                      <a:pt x="151" y="33"/>
                    </a:lnTo>
                    <a:lnTo>
                      <a:pt x="154" y="33"/>
                    </a:lnTo>
                    <a:lnTo>
                      <a:pt x="154" y="33"/>
                    </a:lnTo>
                    <a:lnTo>
                      <a:pt x="154" y="33"/>
                    </a:lnTo>
                    <a:lnTo>
                      <a:pt x="151" y="33"/>
                    </a:lnTo>
                    <a:lnTo>
                      <a:pt x="151" y="31"/>
                    </a:lnTo>
                    <a:lnTo>
                      <a:pt x="154" y="31"/>
                    </a:lnTo>
                    <a:lnTo>
                      <a:pt x="154" y="31"/>
                    </a:lnTo>
                    <a:lnTo>
                      <a:pt x="154" y="33"/>
                    </a:lnTo>
                    <a:lnTo>
                      <a:pt x="154" y="33"/>
                    </a:lnTo>
                    <a:lnTo>
                      <a:pt x="156" y="33"/>
                    </a:lnTo>
                    <a:lnTo>
                      <a:pt x="156" y="33"/>
                    </a:lnTo>
                    <a:lnTo>
                      <a:pt x="156" y="31"/>
                    </a:lnTo>
                    <a:lnTo>
                      <a:pt x="159" y="31"/>
                    </a:lnTo>
                    <a:lnTo>
                      <a:pt x="159" y="31"/>
                    </a:lnTo>
                    <a:lnTo>
                      <a:pt x="159" y="31"/>
                    </a:lnTo>
                    <a:lnTo>
                      <a:pt x="159" y="28"/>
                    </a:lnTo>
                    <a:lnTo>
                      <a:pt x="159" y="28"/>
                    </a:lnTo>
                    <a:lnTo>
                      <a:pt x="161" y="28"/>
                    </a:lnTo>
                    <a:lnTo>
                      <a:pt x="161" y="28"/>
                    </a:lnTo>
                    <a:lnTo>
                      <a:pt x="161" y="28"/>
                    </a:lnTo>
                    <a:lnTo>
                      <a:pt x="161" y="28"/>
                    </a:lnTo>
                    <a:lnTo>
                      <a:pt x="163" y="28"/>
                    </a:lnTo>
                    <a:lnTo>
                      <a:pt x="163" y="28"/>
                    </a:lnTo>
                    <a:lnTo>
                      <a:pt x="166" y="28"/>
                    </a:lnTo>
                    <a:lnTo>
                      <a:pt x="166" y="28"/>
                    </a:lnTo>
                    <a:lnTo>
                      <a:pt x="166" y="26"/>
                    </a:lnTo>
                    <a:lnTo>
                      <a:pt x="166" y="26"/>
                    </a:lnTo>
                    <a:lnTo>
                      <a:pt x="168" y="26"/>
                    </a:lnTo>
                    <a:lnTo>
                      <a:pt x="168" y="26"/>
                    </a:lnTo>
                    <a:lnTo>
                      <a:pt x="168" y="26"/>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0" name="Freeform 62"/>
              <p:cNvSpPr>
                <a:spLocks/>
              </p:cNvSpPr>
              <p:nvPr/>
            </p:nvSpPr>
            <p:spPr bwMode="auto">
              <a:xfrm>
                <a:off x="1934" y="798"/>
                <a:ext cx="379" cy="168"/>
              </a:xfrm>
              <a:custGeom>
                <a:avLst/>
                <a:gdLst/>
                <a:ahLst/>
                <a:cxnLst>
                  <a:cxn ang="0">
                    <a:pos x="185" y="24"/>
                  </a:cxn>
                  <a:cxn ang="0">
                    <a:pos x="199" y="24"/>
                  </a:cxn>
                  <a:cxn ang="0">
                    <a:pos x="211" y="19"/>
                  </a:cxn>
                  <a:cxn ang="0">
                    <a:pos x="234" y="19"/>
                  </a:cxn>
                  <a:cxn ang="0">
                    <a:pos x="253" y="21"/>
                  </a:cxn>
                  <a:cxn ang="0">
                    <a:pos x="275" y="17"/>
                  </a:cxn>
                  <a:cxn ang="0">
                    <a:pos x="296" y="14"/>
                  </a:cxn>
                  <a:cxn ang="0">
                    <a:pos x="308" y="10"/>
                  </a:cxn>
                  <a:cxn ang="0">
                    <a:pos x="329" y="5"/>
                  </a:cxn>
                  <a:cxn ang="0">
                    <a:pos x="353" y="0"/>
                  </a:cxn>
                  <a:cxn ang="0">
                    <a:pos x="372" y="5"/>
                  </a:cxn>
                  <a:cxn ang="0">
                    <a:pos x="374" y="14"/>
                  </a:cxn>
                  <a:cxn ang="0">
                    <a:pos x="353" y="21"/>
                  </a:cxn>
                  <a:cxn ang="0">
                    <a:pos x="331" y="26"/>
                  </a:cxn>
                  <a:cxn ang="0">
                    <a:pos x="310" y="28"/>
                  </a:cxn>
                  <a:cxn ang="0">
                    <a:pos x="289" y="33"/>
                  </a:cxn>
                  <a:cxn ang="0">
                    <a:pos x="265" y="36"/>
                  </a:cxn>
                  <a:cxn ang="0">
                    <a:pos x="248" y="38"/>
                  </a:cxn>
                  <a:cxn ang="0">
                    <a:pos x="227" y="43"/>
                  </a:cxn>
                  <a:cxn ang="0">
                    <a:pos x="208" y="47"/>
                  </a:cxn>
                  <a:cxn ang="0">
                    <a:pos x="196" y="52"/>
                  </a:cxn>
                  <a:cxn ang="0">
                    <a:pos x="185" y="59"/>
                  </a:cxn>
                  <a:cxn ang="0">
                    <a:pos x="168" y="62"/>
                  </a:cxn>
                  <a:cxn ang="0">
                    <a:pos x="163" y="71"/>
                  </a:cxn>
                  <a:cxn ang="0">
                    <a:pos x="154" y="73"/>
                  </a:cxn>
                  <a:cxn ang="0">
                    <a:pos x="140" y="78"/>
                  </a:cxn>
                  <a:cxn ang="0">
                    <a:pos x="130" y="90"/>
                  </a:cxn>
                  <a:cxn ang="0">
                    <a:pos x="116" y="95"/>
                  </a:cxn>
                  <a:cxn ang="0">
                    <a:pos x="104" y="104"/>
                  </a:cxn>
                  <a:cxn ang="0">
                    <a:pos x="90" y="114"/>
                  </a:cxn>
                  <a:cxn ang="0">
                    <a:pos x="88" y="130"/>
                  </a:cxn>
                  <a:cxn ang="0">
                    <a:pos x="99" y="145"/>
                  </a:cxn>
                  <a:cxn ang="0">
                    <a:pos x="116" y="154"/>
                  </a:cxn>
                  <a:cxn ang="0">
                    <a:pos x="130" y="161"/>
                  </a:cxn>
                  <a:cxn ang="0">
                    <a:pos x="118" y="166"/>
                  </a:cxn>
                  <a:cxn ang="0">
                    <a:pos x="104" y="166"/>
                  </a:cxn>
                  <a:cxn ang="0">
                    <a:pos x="88" y="164"/>
                  </a:cxn>
                  <a:cxn ang="0">
                    <a:pos x="66" y="164"/>
                  </a:cxn>
                  <a:cxn ang="0">
                    <a:pos x="47" y="161"/>
                  </a:cxn>
                  <a:cxn ang="0">
                    <a:pos x="45" y="152"/>
                  </a:cxn>
                  <a:cxn ang="0">
                    <a:pos x="35" y="152"/>
                  </a:cxn>
                  <a:cxn ang="0">
                    <a:pos x="26" y="149"/>
                  </a:cxn>
                  <a:cxn ang="0">
                    <a:pos x="19" y="142"/>
                  </a:cxn>
                  <a:cxn ang="0">
                    <a:pos x="2" y="137"/>
                  </a:cxn>
                  <a:cxn ang="0">
                    <a:pos x="9" y="123"/>
                  </a:cxn>
                  <a:cxn ang="0">
                    <a:pos x="26" y="119"/>
                  </a:cxn>
                  <a:cxn ang="0">
                    <a:pos x="28" y="107"/>
                  </a:cxn>
                  <a:cxn ang="0">
                    <a:pos x="43" y="97"/>
                  </a:cxn>
                  <a:cxn ang="0">
                    <a:pos x="57" y="92"/>
                  </a:cxn>
                  <a:cxn ang="0">
                    <a:pos x="47" y="85"/>
                  </a:cxn>
                  <a:cxn ang="0">
                    <a:pos x="66" y="78"/>
                  </a:cxn>
                  <a:cxn ang="0">
                    <a:pos x="85" y="73"/>
                  </a:cxn>
                  <a:cxn ang="0">
                    <a:pos x="83" y="69"/>
                  </a:cxn>
                  <a:cxn ang="0">
                    <a:pos x="92" y="64"/>
                  </a:cxn>
                  <a:cxn ang="0">
                    <a:pos x="102" y="59"/>
                  </a:cxn>
                  <a:cxn ang="0">
                    <a:pos x="99" y="55"/>
                  </a:cxn>
                  <a:cxn ang="0">
                    <a:pos x="95" y="52"/>
                  </a:cxn>
                  <a:cxn ang="0">
                    <a:pos x="109" y="50"/>
                  </a:cxn>
                  <a:cxn ang="0">
                    <a:pos x="121" y="43"/>
                  </a:cxn>
                  <a:cxn ang="0">
                    <a:pos x="132" y="38"/>
                  </a:cxn>
                  <a:cxn ang="0">
                    <a:pos x="154" y="33"/>
                  </a:cxn>
                  <a:cxn ang="0">
                    <a:pos x="168" y="26"/>
                  </a:cxn>
                </a:cxnLst>
                <a:rect l="0" t="0" r="r" b="b"/>
                <a:pathLst>
                  <a:path w="379" h="168">
                    <a:moveTo>
                      <a:pt x="168" y="26"/>
                    </a:moveTo>
                    <a:lnTo>
                      <a:pt x="168" y="28"/>
                    </a:lnTo>
                    <a:lnTo>
                      <a:pt x="170" y="28"/>
                    </a:lnTo>
                    <a:lnTo>
                      <a:pt x="170" y="28"/>
                    </a:lnTo>
                    <a:lnTo>
                      <a:pt x="173" y="28"/>
                    </a:lnTo>
                    <a:lnTo>
                      <a:pt x="173" y="28"/>
                    </a:lnTo>
                    <a:lnTo>
                      <a:pt x="173" y="28"/>
                    </a:lnTo>
                    <a:lnTo>
                      <a:pt x="175" y="28"/>
                    </a:lnTo>
                    <a:lnTo>
                      <a:pt x="175" y="28"/>
                    </a:lnTo>
                    <a:lnTo>
                      <a:pt x="175" y="28"/>
                    </a:lnTo>
                    <a:lnTo>
                      <a:pt x="175" y="28"/>
                    </a:lnTo>
                    <a:lnTo>
                      <a:pt x="177" y="28"/>
                    </a:lnTo>
                    <a:lnTo>
                      <a:pt x="177" y="28"/>
                    </a:lnTo>
                    <a:lnTo>
                      <a:pt x="180" y="28"/>
                    </a:lnTo>
                    <a:lnTo>
                      <a:pt x="180" y="28"/>
                    </a:lnTo>
                    <a:lnTo>
                      <a:pt x="180" y="28"/>
                    </a:lnTo>
                    <a:lnTo>
                      <a:pt x="180" y="28"/>
                    </a:lnTo>
                    <a:lnTo>
                      <a:pt x="182" y="28"/>
                    </a:lnTo>
                    <a:lnTo>
                      <a:pt x="182" y="28"/>
                    </a:lnTo>
                    <a:lnTo>
                      <a:pt x="182" y="28"/>
                    </a:lnTo>
                    <a:lnTo>
                      <a:pt x="185" y="28"/>
                    </a:lnTo>
                    <a:lnTo>
                      <a:pt x="185" y="26"/>
                    </a:lnTo>
                    <a:lnTo>
                      <a:pt x="185" y="26"/>
                    </a:lnTo>
                    <a:lnTo>
                      <a:pt x="187" y="26"/>
                    </a:lnTo>
                    <a:lnTo>
                      <a:pt x="187" y="26"/>
                    </a:lnTo>
                    <a:lnTo>
                      <a:pt x="185" y="26"/>
                    </a:lnTo>
                    <a:lnTo>
                      <a:pt x="185" y="24"/>
                    </a:lnTo>
                    <a:lnTo>
                      <a:pt x="185" y="24"/>
                    </a:lnTo>
                    <a:lnTo>
                      <a:pt x="182" y="24"/>
                    </a:lnTo>
                    <a:lnTo>
                      <a:pt x="182" y="24"/>
                    </a:lnTo>
                    <a:lnTo>
                      <a:pt x="182" y="24"/>
                    </a:lnTo>
                    <a:lnTo>
                      <a:pt x="182" y="24"/>
                    </a:lnTo>
                    <a:lnTo>
                      <a:pt x="182" y="24"/>
                    </a:lnTo>
                    <a:lnTo>
                      <a:pt x="182" y="24"/>
                    </a:lnTo>
                    <a:lnTo>
                      <a:pt x="185" y="24"/>
                    </a:lnTo>
                    <a:lnTo>
                      <a:pt x="185" y="24"/>
                    </a:lnTo>
                    <a:lnTo>
                      <a:pt x="185" y="24"/>
                    </a:lnTo>
                    <a:lnTo>
                      <a:pt x="187" y="24"/>
                    </a:lnTo>
                    <a:lnTo>
                      <a:pt x="187" y="24"/>
                    </a:lnTo>
                    <a:lnTo>
                      <a:pt x="187" y="24"/>
                    </a:lnTo>
                    <a:lnTo>
                      <a:pt x="189" y="24"/>
                    </a:lnTo>
                    <a:lnTo>
                      <a:pt x="189" y="24"/>
                    </a:lnTo>
                    <a:lnTo>
                      <a:pt x="189" y="24"/>
                    </a:lnTo>
                    <a:lnTo>
                      <a:pt x="192" y="24"/>
                    </a:lnTo>
                    <a:lnTo>
                      <a:pt x="192" y="21"/>
                    </a:lnTo>
                    <a:lnTo>
                      <a:pt x="192" y="21"/>
                    </a:lnTo>
                    <a:lnTo>
                      <a:pt x="194" y="21"/>
                    </a:lnTo>
                    <a:lnTo>
                      <a:pt x="194" y="21"/>
                    </a:lnTo>
                    <a:lnTo>
                      <a:pt x="194" y="21"/>
                    </a:lnTo>
                    <a:lnTo>
                      <a:pt x="196" y="21"/>
                    </a:lnTo>
                    <a:lnTo>
                      <a:pt x="196" y="24"/>
                    </a:lnTo>
                    <a:lnTo>
                      <a:pt x="194" y="24"/>
                    </a:lnTo>
                    <a:lnTo>
                      <a:pt x="194" y="24"/>
                    </a:lnTo>
                    <a:lnTo>
                      <a:pt x="196" y="24"/>
                    </a:lnTo>
                    <a:lnTo>
                      <a:pt x="196" y="24"/>
                    </a:lnTo>
                    <a:lnTo>
                      <a:pt x="199" y="24"/>
                    </a:lnTo>
                    <a:lnTo>
                      <a:pt x="199" y="24"/>
                    </a:lnTo>
                    <a:lnTo>
                      <a:pt x="199" y="24"/>
                    </a:lnTo>
                    <a:lnTo>
                      <a:pt x="201" y="24"/>
                    </a:lnTo>
                    <a:lnTo>
                      <a:pt x="201" y="24"/>
                    </a:lnTo>
                    <a:lnTo>
                      <a:pt x="201" y="24"/>
                    </a:lnTo>
                    <a:lnTo>
                      <a:pt x="201" y="24"/>
                    </a:lnTo>
                    <a:lnTo>
                      <a:pt x="203" y="24"/>
                    </a:lnTo>
                    <a:lnTo>
                      <a:pt x="203" y="24"/>
                    </a:lnTo>
                    <a:lnTo>
                      <a:pt x="206" y="24"/>
                    </a:lnTo>
                    <a:lnTo>
                      <a:pt x="206" y="24"/>
                    </a:lnTo>
                    <a:lnTo>
                      <a:pt x="206" y="24"/>
                    </a:lnTo>
                    <a:lnTo>
                      <a:pt x="208" y="24"/>
                    </a:lnTo>
                    <a:lnTo>
                      <a:pt x="208" y="24"/>
                    </a:lnTo>
                    <a:lnTo>
                      <a:pt x="206" y="24"/>
                    </a:lnTo>
                    <a:lnTo>
                      <a:pt x="206" y="24"/>
                    </a:lnTo>
                    <a:lnTo>
                      <a:pt x="206" y="24"/>
                    </a:lnTo>
                    <a:lnTo>
                      <a:pt x="203" y="24"/>
                    </a:lnTo>
                    <a:lnTo>
                      <a:pt x="203" y="24"/>
                    </a:lnTo>
                    <a:lnTo>
                      <a:pt x="206" y="24"/>
                    </a:lnTo>
                    <a:lnTo>
                      <a:pt x="206" y="21"/>
                    </a:lnTo>
                    <a:lnTo>
                      <a:pt x="206" y="21"/>
                    </a:lnTo>
                    <a:lnTo>
                      <a:pt x="206" y="21"/>
                    </a:lnTo>
                    <a:lnTo>
                      <a:pt x="206" y="21"/>
                    </a:lnTo>
                    <a:lnTo>
                      <a:pt x="206" y="19"/>
                    </a:lnTo>
                    <a:lnTo>
                      <a:pt x="208" y="19"/>
                    </a:lnTo>
                    <a:lnTo>
                      <a:pt x="208" y="19"/>
                    </a:lnTo>
                    <a:lnTo>
                      <a:pt x="208" y="19"/>
                    </a:lnTo>
                    <a:lnTo>
                      <a:pt x="211" y="19"/>
                    </a:lnTo>
                    <a:lnTo>
                      <a:pt x="211" y="19"/>
                    </a:lnTo>
                    <a:lnTo>
                      <a:pt x="213" y="19"/>
                    </a:lnTo>
                    <a:lnTo>
                      <a:pt x="213" y="19"/>
                    </a:lnTo>
                    <a:lnTo>
                      <a:pt x="213" y="19"/>
                    </a:lnTo>
                    <a:lnTo>
                      <a:pt x="215" y="19"/>
                    </a:lnTo>
                    <a:lnTo>
                      <a:pt x="215" y="19"/>
                    </a:lnTo>
                    <a:lnTo>
                      <a:pt x="215" y="19"/>
                    </a:lnTo>
                    <a:lnTo>
                      <a:pt x="218" y="19"/>
                    </a:lnTo>
                    <a:lnTo>
                      <a:pt x="218" y="19"/>
                    </a:lnTo>
                    <a:lnTo>
                      <a:pt x="220" y="19"/>
                    </a:lnTo>
                    <a:lnTo>
                      <a:pt x="220" y="19"/>
                    </a:lnTo>
                    <a:lnTo>
                      <a:pt x="220" y="19"/>
                    </a:lnTo>
                    <a:lnTo>
                      <a:pt x="220" y="19"/>
                    </a:lnTo>
                    <a:lnTo>
                      <a:pt x="222" y="19"/>
                    </a:lnTo>
                    <a:lnTo>
                      <a:pt x="222" y="19"/>
                    </a:lnTo>
                    <a:lnTo>
                      <a:pt x="222" y="19"/>
                    </a:lnTo>
                    <a:lnTo>
                      <a:pt x="222" y="19"/>
                    </a:lnTo>
                    <a:lnTo>
                      <a:pt x="225" y="19"/>
                    </a:lnTo>
                    <a:lnTo>
                      <a:pt x="225" y="19"/>
                    </a:lnTo>
                    <a:lnTo>
                      <a:pt x="227" y="19"/>
                    </a:lnTo>
                    <a:lnTo>
                      <a:pt x="227" y="19"/>
                    </a:lnTo>
                    <a:lnTo>
                      <a:pt x="227" y="19"/>
                    </a:lnTo>
                    <a:lnTo>
                      <a:pt x="230" y="19"/>
                    </a:lnTo>
                    <a:lnTo>
                      <a:pt x="230" y="19"/>
                    </a:lnTo>
                    <a:lnTo>
                      <a:pt x="232" y="19"/>
                    </a:lnTo>
                    <a:lnTo>
                      <a:pt x="232" y="19"/>
                    </a:lnTo>
                    <a:lnTo>
                      <a:pt x="232" y="19"/>
                    </a:lnTo>
                    <a:lnTo>
                      <a:pt x="234" y="19"/>
                    </a:lnTo>
                    <a:lnTo>
                      <a:pt x="234" y="19"/>
                    </a:lnTo>
                    <a:lnTo>
                      <a:pt x="234" y="19"/>
                    </a:lnTo>
                    <a:lnTo>
                      <a:pt x="237" y="19"/>
                    </a:lnTo>
                    <a:lnTo>
                      <a:pt x="237" y="21"/>
                    </a:lnTo>
                    <a:lnTo>
                      <a:pt x="237" y="21"/>
                    </a:lnTo>
                    <a:lnTo>
                      <a:pt x="237" y="21"/>
                    </a:lnTo>
                    <a:lnTo>
                      <a:pt x="239" y="21"/>
                    </a:lnTo>
                    <a:lnTo>
                      <a:pt x="239" y="21"/>
                    </a:lnTo>
                    <a:lnTo>
                      <a:pt x="239" y="21"/>
                    </a:lnTo>
                    <a:lnTo>
                      <a:pt x="239" y="21"/>
                    </a:lnTo>
                    <a:lnTo>
                      <a:pt x="241" y="21"/>
                    </a:lnTo>
                    <a:lnTo>
                      <a:pt x="241" y="21"/>
                    </a:lnTo>
                    <a:lnTo>
                      <a:pt x="241" y="21"/>
                    </a:lnTo>
                    <a:lnTo>
                      <a:pt x="241" y="21"/>
                    </a:lnTo>
                    <a:lnTo>
                      <a:pt x="241" y="21"/>
                    </a:lnTo>
                    <a:lnTo>
                      <a:pt x="241" y="19"/>
                    </a:lnTo>
                    <a:lnTo>
                      <a:pt x="244" y="19"/>
                    </a:lnTo>
                    <a:lnTo>
                      <a:pt x="244" y="19"/>
                    </a:lnTo>
                    <a:lnTo>
                      <a:pt x="246" y="19"/>
                    </a:lnTo>
                    <a:lnTo>
                      <a:pt x="246" y="21"/>
                    </a:lnTo>
                    <a:lnTo>
                      <a:pt x="246" y="21"/>
                    </a:lnTo>
                    <a:lnTo>
                      <a:pt x="246" y="21"/>
                    </a:lnTo>
                    <a:lnTo>
                      <a:pt x="248" y="21"/>
                    </a:lnTo>
                    <a:lnTo>
                      <a:pt x="248" y="21"/>
                    </a:lnTo>
                    <a:lnTo>
                      <a:pt x="248" y="21"/>
                    </a:lnTo>
                    <a:lnTo>
                      <a:pt x="251" y="21"/>
                    </a:lnTo>
                    <a:lnTo>
                      <a:pt x="251" y="21"/>
                    </a:lnTo>
                    <a:lnTo>
                      <a:pt x="253" y="21"/>
                    </a:lnTo>
                    <a:lnTo>
                      <a:pt x="253" y="21"/>
                    </a:lnTo>
                    <a:lnTo>
                      <a:pt x="253" y="21"/>
                    </a:lnTo>
                    <a:lnTo>
                      <a:pt x="253" y="19"/>
                    </a:lnTo>
                    <a:lnTo>
                      <a:pt x="256" y="19"/>
                    </a:lnTo>
                    <a:lnTo>
                      <a:pt x="256" y="19"/>
                    </a:lnTo>
                    <a:lnTo>
                      <a:pt x="256" y="19"/>
                    </a:lnTo>
                    <a:lnTo>
                      <a:pt x="258" y="19"/>
                    </a:lnTo>
                    <a:lnTo>
                      <a:pt x="258" y="19"/>
                    </a:lnTo>
                    <a:lnTo>
                      <a:pt x="260" y="19"/>
                    </a:lnTo>
                    <a:lnTo>
                      <a:pt x="260" y="19"/>
                    </a:lnTo>
                    <a:lnTo>
                      <a:pt x="260" y="19"/>
                    </a:lnTo>
                    <a:lnTo>
                      <a:pt x="260" y="19"/>
                    </a:lnTo>
                    <a:lnTo>
                      <a:pt x="263" y="19"/>
                    </a:lnTo>
                    <a:lnTo>
                      <a:pt x="263" y="19"/>
                    </a:lnTo>
                    <a:lnTo>
                      <a:pt x="265" y="19"/>
                    </a:lnTo>
                    <a:lnTo>
                      <a:pt x="265" y="19"/>
                    </a:lnTo>
                    <a:lnTo>
                      <a:pt x="265" y="19"/>
                    </a:lnTo>
                    <a:lnTo>
                      <a:pt x="267" y="19"/>
                    </a:lnTo>
                    <a:lnTo>
                      <a:pt x="267" y="19"/>
                    </a:lnTo>
                    <a:lnTo>
                      <a:pt x="267" y="19"/>
                    </a:lnTo>
                    <a:lnTo>
                      <a:pt x="270" y="19"/>
                    </a:lnTo>
                    <a:lnTo>
                      <a:pt x="270" y="19"/>
                    </a:lnTo>
                    <a:lnTo>
                      <a:pt x="272" y="19"/>
                    </a:lnTo>
                    <a:lnTo>
                      <a:pt x="272" y="19"/>
                    </a:lnTo>
                    <a:lnTo>
                      <a:pt x="272" y="19"/>
                    </a:lnTo>
                    <a:lnTo>
                      <a:pt x="275" y="19"/>
                    </a:lnTo>
                    <a:lnTo>
                      <a:pt x="275" y="19"/>
                    </a:lnTo>
                    <a:lnTo>
                      <a:pt x="275" y="17"/>
                    </a:lnTo>
                    <a:lnTo>
                      <a:pt x="275" y="17"/>
                    </a:lnTo>
                    <a:lnTo>
                      <a:pt x="277" y="17"/>
                    </a:lnTo>
                    <a:lnTo>
                      <a:pt x="277" y="17"/>
                    </a:lnTo>
                    <a:lnTo>
                      <a:pt x="279" y="17"/>
                    </a:lnTo>
                    <a:lnTo>
                      <a:pt x="279" y="17"/>
                    </a:lnTo>
                    <a:lnTo>
                      <a:pt x="279" y="17"/>
                    </a:lnTo>
                    <a:lnTo>
                      <a:pt x="279" y="17"/>
                    </a:lnTo>
                    <a:lnTo>
                      <a:pt x="282" y="17"/>
                    </a:lnTo>
                    <a:lnTo>
                      <a:pt x="282" y="17"/>
                    </a:lnTo>
                    <a:lnTo>
                      <a:pt x="282" y="17"/>
                    </a:lnTo>
                    <a:lnTo>
                      <a:pt x="282" y="17"/>
                    </a:lnTo>
                    <a:lnTo>
                      <a:pt x="284" y="17"/>
                    </a:lnTo>
                    <a:lnTo>
                      <a:pt x="284" y="17"/>
                    </a:lnTo>
                    <a:lnTo>
                      <a:pt x="284" y="17"/>
                    </a:lnTo>
                    <a:lnTo>
                      <a:pt x="284" y="14"/>
                    </a:lnTo>
                    <a:lnTo>
                      <a:pt x="286" y="14"/>
                    </a:lnTo>
                    <a:lnTo>
                      <a:pt x="286" y="14"/>
                    </a:lnTo>
                    <a:lnTo>
                      <a:pt x="286" y="14"/>
                    </a:lnTo>
                    <a:lnTo>
                      <a:pt x="286" y="14"/>
                    </a:lnTo>
                    <a:lnTo>
                      <a:pt x="289" y="14"/>
                    </a:lnTo>
                    <a:lnTo>
                      <a:pt x="289" y="14"/>
                    </a:lnTo>
                    <a:lnTo>
                      <a:pt x="289" y="14"/>
                    </a:lnTo>
                    <a:lnTo>
                      <a:pt x="291" y="14"/>
                    </a:lnTo>
                    <a:lnTo>
                      <a:pt x="291" y="14"/>
                    </a:lnTo>
                    <a:lnTo>
                      <a:pt x="293" y="14"/>
                    </a:lnTo>
                    <a:lnTo>
                      <a:pt x="293" y="14"/>
                    </a:lnTo>
                    <a:lnTo>
                      <a:pt x="293" y="14"/>
                    </a:lnTo>
                    <a:lnTo>
                      <a:pt x="296" y="14"/>
                    </a:lnTo>
                    <a:lnTo>
                      <a:pt x="296" y="14"/>
                    </a:lnTo>
                    <a:lnTo>
                      <a:pt x="296" y="14"/>
                    </a:lnTo>
                    <a:lnTo>
                      <a:pt x="298" y="14"/>
                    </a:lnTo>
                    <a:lnTo>
                      <a:pt x="298" y="14"/>
                    </a:lnTo>
                    <a:lnTo>
                      <a:pt x="298" y="14"/>
                    </a:lnTo>
                    <a:lnTo>
                      <a:pt x="301" y="14"/>
                    </a:lnTo>
                    <a:lnTo>
                      <a:pt x="301" y="12"/>
                    </a:lnTo>
                    <a:lnTo>
                      <a:pt x="301" y="12"/>
                    </a:lnTo>
                    <a:lnTo>
                      <a:pt x="301" y="12"/>
                    </a:lnTo>
                    <a:lnTo>
                      <a:pt x="303" y="12"/>
                    </a:lnTo>
                    <a:lnTo>
                      <a:pt x="303" y="12"/>
                    </a:lnTo>
                    <a:lnTo>
                      <a:pt x="305" y="12"/>
                    </a:lnTo>
                    <a:lnTo>
                      <a:pt x="305" y="12"/>
                    </a:lnTo>
                    <a:lnTo>
                      <a:pt x="305" y="12"/>
                    </a:lnTo>
                    <a:lnTo>
                      <a:pt x="305" y="14"/>
                    </a:lnTo>
                    <a:lnTo>
                      <a:pt x="308" y="14"/>
                    </a:lnTo>
                    <a:lnTo>
                      <a:pt x="308" y="14"/>
                    </a:lnTo>
                    <a:lnTo>
                      <a:pt x="308" y="14"/>
                    </a:lnTo>
                    <a:lnTo>
                      <a:pt x="310" y="14"/>
                    </a:lnTo>
                    <a:lnTo>
                      <a:pt x="310" y="14"/>
                    </a:lnTo>
                    <a:lnTo>
                      <a:pt x="312" y="14"/>
                    </a:lnTo>
                    <a:lnTo>
                      <a:pt x="312" y="12"/>
                    </a:lnTo>
                    <a:lnTo>
                      <a:pt x="310" y="12"/>
                    </a:lnTo>
                    <a:lnTo>
                      <a:pt x="310" y="12"/>
                    </a:lnTo>
                    <a:lnTo>
                      <a:pt x="310" y="12"/>
                    </a:lnTo>
                    <a:lnTo>
                      <a:pt x="308" y="12"/>
                    </a:lnTo>
                    <a:lnTo>
                      <a:pt x="308" y="10"/>
                    </a:lnTo>
                    <a:lnTo>
                      <a:pt x="308" y="10"/>
                    </a:lnTo>
                    <a:lnTo>
                      <a:pt x="310" y="10"/>
                    </a:lnTo>
                    <a:lnTo>
                      <a:pt x="310" y="10"/>
                    </a:lnTo>
                    <a:lnTo>
                      <a:pt x="310" y="7"/>
                    </a:lnTo>
                    <a:lnTo>
                      <a:pt x="312" y="7"/>
                    </a:lnTo>
                    <a:lnTo>
                      <a:pt x="312" y="7"/>
                    </a:lnTo>
                    <a:lnTo>
                      <a:pt x="312" y="7"/>
                    </a:lnTo>
                    <a:lnTo>
                      <a:pt x="315" y="7"/>
                    </a:lnTo>
                    <a:lnTo>
                      <a:pt x="315" y="7"/>
                    </a:lnTo>
                    <a:lnTo>
                      <a:pt x="315" y="7"/>
                    </a:lnTo>
                    <a:lnTo>
                      <a:pt x="317" y="7"/>
                    </a:lnTo>
                    <a:lnTo>
                      <a:pt x="317" y="7"/>
                    </a:lnTo>
                    <a:lnTo>
                      <a:pt x="317" y="7"/>
                    </a:lnTo>
                    <a:lnTo>
                      <a:pt x="319" y="7"/>
                    </a:lnTo>
                    <a:lnTo>
                      <a:pt x="319" y="7"/>
                    </a:lnTo>
                    <a:lnTo>
                      <a:pt x="319" y="7"/>
                    </a:lnTo>
                    <a:lnTo>
                      <a:pt x="319" y="5"/>
                    </a:lnTo>
                    <a:lnTo>
                      <a:pt x="322" y="5"/>
                    </a:lnTo>
                    <a:lnTo>
                      <a:pt x="322" y="5"/>
                    </a:lnTo>
                    <a:lnTo>
                      <a:pt x="322" y="5"/>
                    </a:lnTo>
                    <a:lnTo>
                      <a:pt x="322" y="5"/>
                    </a:lnTo>
                    <a:lnTo>
                      <a:pt x="324" y="5"/>
                    </a:lnTo>
                    <a:lnTo>
                      <a:pt x="324" y="5"/>
                    </a:lnTo>
                    <a:lnTo>
                      <a:pt x="327" y="5"/>
                    </a:lnTo>
                    <a:lnTo>
                      <a:pt x="327" y="5"/>
                    </a:lnTo>
                    <a:lnTo>
                      <a:pt x="327" y="5"/>
                    </a:lnTo>
                    <a:lnTo>
                      <a:pt x="327" y="5"/>
                    </a:lnTo>
                    <a:lnTo>
                      <a:pt x="329" y="5"/>
                    </a:lnTo>
                    <a:lnTo>
                      <a:pt x="329" y="5"/>
                    </a:lnTo>
                    <a:lnTo>
                      <a:pt x="329" y="5"/>
                    </a:lnTo>
                    <a:lnTo>
                      <a:pt x="331" y="5"/>
                    </a:lnTo>
                    <a:lnTo>
                      <a:pt x="331" y="5"/>
                    </a:lnTo>
                    <a:lnTo>
                      <a:pt x="334" y="5"/>
                    </a:lnTo>
                    <a:lnTo>
                      <a:pt x="334" y="2"/>
                    </a:lnTo>
                    <a:lnTo>
                      <a:pt x="334" y="2"/>
                    </a:lnTo>
                    <a:lnTo>
                      <a:pt x="334" y="2"/>
                    </a:lnTo>
                    <a:lnTo>
                      <a:pt x="336" y="2"/>
                    </a:lnTo>
                    <a:lnTo>
                      <a:pt x="336" y="2"/>
                    </a:lnTo>
                    <a:lnTo>
                      <a:pt x="338" y="2"/>
                    </a:lnTo>
                    <a:lnTo>
                      <a:pt x="338" y="2"/>
                    </a:lnTo>
                    <a:lnTo>
                      <a:pt x="338" y="2"/>
                    </a:lnTo>
                    <a:lnTo>
                      <a:pt x="341" y="2"/>
                    </a:lnTo>
                    <a:lnTo>
                      <a:pt x="341" y="2"/>
                    </a:lnTo>
                    <a:lnTo>
                      <a:pt x="341" y="2"/>
                    </a:lnTo>
                    <a:lnTo>
                      <a:pt x="341" y="2"/>
                    </a:lnTo>
                    <a:lnTo>
                      <a:pt x="343" y="2"/>
                    </a:lnTo>
                    <a:lnTo>
                      <a:pt x="343" y="2"/>
                    </a:lnTo>
                    <a:lnTo>
                      <a:pt x="346" y="2"/>
                    </a:lnTo>
                    <a:lnTo>
                      <a:pt x="346" y="2"/>
                    </a:lnTo>
                    <a:lnTo>
                      <a:pt x="346" y="2"/>
                    </a:lnTo>
                    <a:lnTo>
                      <a:pt x="348" y="2"/>
                    </a:lnTo>
                    <a:lnTo>
                      <a:pt x="348" y="2"/>
                    </a:lnTo>
                    <a:lnTo>
                      <a:pt x="348" y="2"/>
                    </a:lnTo>
                    <a:lnTo>
                      <a:pt x="348" y="0"/>
                    </a:lnTo>
                    <a:lnTo>
                      <a:pt x="350" y="0"/>
                    </a:lnTo>
                    <a:lnTo>
                      <a:pt x="350" y="0"/>
                    </a:lnTo>
                    <a:lnTo>
                      <a:pt x="353" y="0"/>
                    </a:lnTo>
                    <a:lnTo>
                      <a:pt x="353" y="2"/>
                    </a:lnTo>
                    <a:lnTo>
                      <a:pt x="353" y="2"/>
                    </a:lnTo>
                    <a:lnTo>
                      <a:pt x="353" y="2"/>
                    </a:lnTo>
                    <a:lnTo>
                      <a:pt x="353" y="0"/>
                    </a:lnTo>
                    <a:lnTo>
                      <a:pt x="355" y="0"/>
                    </a:lnTo>
                    <a:lnTo>
                      <a:pt x="355" y="0"/>
                    </a:lnTo>
                    <a:lnTo>
                      <a:pt x="355" y="2"/>
                    </a:lnTo>
                    <a:lnTo>
                      <a:pt x="355" y="2"/>
                    </a:lnTo>
                    <a:lnTo>
                      <a:pt x="357" y="2"/>
                    </a:lnTo>
                    <a:lnTo>
                      <a:pt x="357" y="2"/>
                    </a:lnTo>
                    <a:lnTo>
                      <a:pt x="360" y="2"/>
                    </a:lnTo>
                    <a:lnTo>
                      <a:pt x="360" y="2"/>
                    </a:lnTo>
                    <a:lnTo>
                      <a:pt x="360" y="2"/>
                    </a:lnTo>
                    <a:lnTo>
                      <a:pt x="362" y="2"/>
                    </a:lnTo>
                    <a:lnTo>
                      <a:pt x="362" y="2"/>
                    </a:lnTo>
                    <a:lnTo>
                      <a:pt x="362" y="2"/>
                    </a:lnTo>
                    <a:lnTo>
                      <a:pt x="364" y="2"/>
                    </a:lnTo>
                    <a:lnTo>
                      <a:pt x="364" y="2"/>
                    </a:lnTo>
                    <a:lnTo>
                      <a:pt x="367" y="2"/>
                    </a:lnTo>
                    <a:lnTo>
                      <a:pt x="367" y="2"/>
                    </a:lnTo>
                    <a:lnTo>
                      <a:pt x="367" y="2"/>
                    </a:lnTo>
                    <a:lnTo>
                      <a:pt x="367" y="2"/>
                    </a:lnTo>
                    <a:lnTo>
                      <a:pt x="369" y="2"/>
                    </a:lnTo>
                    <a:lnTo>
                      <a:pt x="369" y="2"/>
                    </a:lnTo>
                    <a:lnTo>
                      <a:pt x="372" y="2"/>
                    </a:lnTo>
                    <a:lnTo>
                      <a:pt x="372" y="5"/>
                    </a:lnTo>
                    <a:lnTo>
                      <a:pt x="372" y="5"/>
                    </a:lnTo>
                    <a:lnTo>
                      <a:pt x="372" y="5"/>
                    </a:lnTo>
                    <a:lnTo>
                      <a:pt x="374" y="5"/>
                    </a:lnTo>
                    <a:lnTo>
                      <a:pt x="374" y="5"/>
                    </a:lnTo>
                    <a:lnTo>
                      <a:pt x="374" y="5"/>
                    </a:lnTo>
                    <a:lnTo>
                      <a:pt x="374" y="5"/>
                    </a:lnTo>
                    <a:lnTo>
                      <a:pt x="374" y="5"/>
                    </a:lnTo>
                    <a:lnTo>
                      <a:pt x="374" y="7"/>
                    </a:lnTo>
                    <a:lnTo>
                      <a:pt x="376" y="7"/>
                    </a:lnTo>
                    <a:lnTo>
                      <a:pt x="376" y="7"/>
                    </a:lnTo>
                    <a:lnTo>
                      <a:pt x="379" y="7"/>
                    </a:lnTo>
                    <a:lnTo>
                      <a:pt x="379" y="7"/>
                    </a:lnTo>
                    <a:lnTo>
                      <a:pt x="379" y="7"/>
                    </a:lnTo>
                    <a:lnTo>
                      <a:pt x="379" y="10"/>
                    </a:lnTo>
                    <a:lnTo>
                      <a:pt x="379" y="10"/>
                    </a:lnTo>
                    <a:lnTo>
                      <a:pt x="379" y="10"/>
                    </a:lnTo>
                    <a:lnTo>
                      <a:pt x="379" y="10"/>
                    </a:lnTo>
                    <a:lnTo>
                      <a:pt x="379" y="10"/>
                    </a:lnTo>
                    <a:lnTo>
                      <a:pt x="379" y="12"/>
                    </a:lnTo>
                    <a:lnTo>
                      <a:pt x="376" y="12"/>
                    </a:lnTo>
                    <a:lnTo>
                      <a:pt x="376" y="12"/>
                    </a:lnTo>
                    <a:lnTo>
                      <a:pt x="374" y="12"/>
                    </a:lnTo>
                    <a:lnTo>
                      <a:pt x="374" y="12"/>
                    </a:lnTo>
                    <a:lnTo>
                      <a:pt x="376" y="12"/>
                    </a:lnTo>
                    <a:lnTo>
                      <a:pt x="376" y="14"/>
                    </a:lnTo>
                    <a:lnTo>
                      <a:pt x="376" y="14"/>
                    </a:lnTo>
                    <a:lnTo>
                      <a:pt x="374" y="14"/>
                    </a:lnTo>
                    <a:lnTo>
                      <a:pt x="374" y="14"/>
                    </a:lnTo>
                    <a:lnTo>
                      <a:pt x="374" y="14"/>
                    </a:lnTo>
                    <a:lnTo>
                      <a:pt x="374" y="14"/>
                    </a:lnTo>
                    <a:lnTo>
                      <a:pt x="372" y="14"/>
                    </a:lnTo>
                    <a:lnTo>
                      <a:pt x="372" y="14"/>
                    </a:lnTo>
                    <a:lnTo>
                      <a:pt x="372" y="17"/>
                    </a:lnTo>
                    <a:lnTo>
                      <a:pt x="372" y="17"/>
                    </a:lnTo>
                    <a:lnTo>
                      <a:pt x="369" y="17"/>
                    </a:lnTo>
                    <a:lnTo>
                      <a:pt x="369" y="17"/>
                    </a:lnTo>
                    <a:lnTo>
                      <a:pt x="369" y="17"/>
                    </a:lnTo>
                    <a:lnTo>
                      <a:pt x="367" y="17"/>
                    </a:lnTo>
                    <a:lnTo>
                      <a:pt x="367" y="17"/>
                    </a:lnTo>
                    <a:lnTo>
                      <a:pt x="367" y="19"/>
                    </a:lnTo>
                    <a:lnTo>
                      <a:pt x="367" y="19"/>
                    </a:lnTo>
                    <a:lnTo>
                      <a:pt x="364" y="19"/>
                    </a:lnTo>
                    <a:lnTo>
                      <a:pt x="364" y="19"/>
                    </a:lnTo>
                    <a:lnTo>
                      <a:pt x="364" y="19"/>
                    </a:lnTo>
                    <a:lnTo>
                      <a:pt x="362" y="19"/>
                    </a:lnTo>
                    <a:lnTo>
                      <a:pt x="362" y="21"/>
                    </a:lnTo>
                    <a:lnTo>
                      <a:pt x="362" y="21"/>
                    </a:lnTo>
                    <a:lnTo>
                      <a:pt x="362" y="21"/>
                    </a:lnTo>
                    <a:lnTo>
                      <a:pt x="362" y="21"/>
                    </a:lnTo>
                    <a:lnTo>
                      <a:pt x="360" y="21"/>
                    </a:lnTo>
                    <a:lnTo>
                      <a:pt x="360" y="21"/>
                    </a:lnTo>
                    <a:lnTo>
                      <a:pt x="360" y="21"/>
                    </a:lnTo>
                    <a:lnTo>
                      <a:pt x="357" y="21"/>
                    </a:lnTo>
                    <a:lnTo>
                      <a:pt x="357" y="21"/>
                    </a:lnTo>
                    <a:lnTo>
                      <a:pt x="355" y="21"/>
                    </a:lnTo>
                    <a:lnTo>
                      <a:pt x="355" y="21"/>
                    </a:lnTo>
                    <a:lnTo>
                      <a:pt x="355" y="21"/>
                    </a:lnTo>
                    <a:lnTo>
                      <a:pt x="353" y="21"/>
                    </a:lnTo>
                    <a:lnTo>
                      <a:pt x="353" y="21"/>
                    </a:lnTo>
                    <a:lnTo>
                      <a:pt x="353" y="24"/>
                    </a:lnTo>
                    <a:lnTo>
                      <a:pt x="353" y="24"/>
                    </a:lnTo>
                    <a:lnTo>
                      <a:pt x="350" y="24"/>
                    </a:lnTo>
                    <a:lnTo>
                      <a:pt x="350" y="24"/>
                    </a:lnTo>
                    <a:lnTo>
                      <a:pt x="348" y="24"/>
                    </a:lnTo>
                    <a:lnTo>
                      <a:pt x="348" y="24"/>
                    </a:lnTo>
                    <a:lnTo>
                      <a:pt x="348" y="24"/>
                    </a:lnTo>
                    <a:lnTo>
                      <a:pt x="348" y="24"/>
                    </a:lnTo>
                    <a:lnTo>
                      <a:pt x="346" y="24"/>
                    </a:lnTo>
                    <a:lnTo>
                      <a:pt x="346" y="24"/>
                    </a:lnTo>
                    <a:lnTo>
                      <a:pt x="346" y="24"/>
                    </a:lnTo>
                    <a:lnTo>
                      <a:pt x="343" y="24"/>
                    </a:lnTo>
                    <a:lnTo>
                      <a:pt x="343" y="24"/>
                    </a:lnTo>
                    <a:lnTo>
                      <a:pt x="343" y="24"/>
                    </a:lnTo>
                    <a:lnTo>
                      <a:pt x="341" y="24"/>
                    </a:lnTo>
                    <a:lnTo>
                      <a:pt x="341" y="24"/>
                    </a:lnTo>
                    <a:lnTo>
                      <a:pt x="341" y="24"/>
                    </a:lnTo>
                    <a:lnTo>
                      <a:pt x="338" y="24"/>
                    </a:lnTo>
                    <a:lnTo>
                      <a:pt x="338" y="24"/>
                    </a:lnTo>
                    <a:lnTo>
                      <a:pt x="338" y="26"/>
                    </a:lnTo>
                    <a:lnTo>
                      <a:pt x="338" y="26"/>
                    </a:lnTo>
                    <a:lnTo>
                      <a:pt x="336" y="26"/>
                    </a:lnTo>
                    <a:lnTo>
                      <a:pt x="336" y="26"/>
                    </a:lnTo>
                    <a:lnTo>
                      <a:pt x="334" y="26"/>
                    </a:lnTo>
                    <a:lnTo>
                      <a:pt x="334" y="26"/>
                    </a:lnTo>
                    <a:lnTo>
                      <a:pt x="334" y="26"/>
                    </a:lnTo>
                    <a:lnTo>
                      <a:pt x="331" y="26"/>
                    </a:lnTo>
                    <a:lnTo>
                      <a:pt x="331" y="26"/>
                    </a:lnTo>
                    <a:lnTo>
                      <a:pt x="329" y="26"/>
                    </a:lnTo>
                    <a:lnTo>
                      <a:pt x="329" y="26"/>
                    </a:lnTo>
                    <a:lnTo>
                      <a:pt x="329" y="26"/>
                    </a:lnTo>
                    <a:lnTo>
                      <a:pt x="329" y="26"/>
                    </a:lnTo>
                    <a:lnTo>
                      <a:pt x="327" y="26"/>
                    </a:lnTo>
                    <a:lnTo>
                      <a:pt x="327" y="26"/>
                    </a:lnTo>
                    <a:lnTo>
                      <a:pt x="327" y="26"/>
                    </a:lnTo>
                    <a:lnTo>
                      <a:pt x="324" y="26"/>
                    </a:lnTo>
                    <a:lnTo>
                      <a:pt x="324" y="28"/>
                    </a:lnTo>
                    <a:lnTo>
                      <a:pt x="324" y="28"/>
                    </a:lnTo>
                    <a:lnTo>
                      <a:pt x="322" y="28"/>
                    </a:lnTo>
                    <a:lnTo>
                      <a:pt x="322" y="28"/>
                    </a:lnTo>
                    <a:lnTo>
                      <a:pt x="322" y="28"/>
                    </a:lnTo>
                    <a:lnTo>
                      <a:pt x="319" y="28"/>
                    </a:lnTo>
                    <a:lnTo>
                      <a:pt x="319" y="28"/>
                    </a:lnTo>
                    <a:lnTo>
                      <a:pt x="319" y="28"/>
                    </a:lnTo>
                    <a:lnTo>
                      <a:pt x="317" y="28"/>
                    </a:lnTo>
                    <a:lnTo>
                      <a:pt x="317" y="28"/>
                    </a:lnTo>
                    <a:lnTo>
                      <a:pt x="317" y="28"/>
                    </a:lnTo>
                    <a:lnTo>
                      <a:pt x="315" y="28"/>
                    </a:lnTo>
                    <a:lnTo>
                      <a:pt x="315" y="28"/>
                    </a:lnTo>
                    <a:lnTo>
                      <a:pt x="315" y="28"/>
                    </a:lnTo>
                    <a:lnTo>
                      <a:pt x="312" y="28"/>
                    </a:lnTo>
                    <a:lnTo>
                      <a:pt x="312" y="28"/>
                    </a:lnTo>
                    <a:lnTo>
                      <a:pt x="312" y="28"/>
                    </a:lnTo>
                    <a:lnTo>
                      <a:pt x="310" y="28"/>
                    </a:lnTo>
                    <a:lnTo>
                      <a:pt x="310" y="28"/>
                    </a:lnTo>
                    <a:lnTo>
                      <a:pt x="310" y="31"/>
                    </a:lnTo>
                    <a:lnTo>
                      <a:pt x="308" y="31"/>
                    </a:lnTo>
                    <a:lnTo>
                      <a:pt x="308" y="31"/>
                    </a:lnTo>
                    <a:lnTo>
                      <a:pt x="308" y="31"/>
                    </a:lnTo>
                    <a:lnTo>
                      <a:pt x="305" y="31"/>
                    </a:lnTo>
                    <a:lnTo>
                      <a:pt x="305" y="31"/>
                    </a:lnTo>
                    <a:lnTo>
                      <a:pt x="305" y="31"/>
                    </a:lnTo>
                    <a:lnTo>
                      <a:pt x="303" y="31"/>
                    </a:lnTo>
                    <a:lnTo>
                      <a:pt x="303" y="31"/>
                    </a:lnTo>
                    <a:lnTo>
                      <a:pt x="303" y="31"/>
                    </a:lnTo>
                    <a:lnTo>
                      <a:pt x="301" y="31"/>
                    </a:lnTo>
                    <a:lnTo>
                      <a:pt x="301" y="31"/>
                    </a:lnTo>
                    <a:lnTo>
                      <a:pt x="301" y="31"/>
                    </a:lnTo>
                    <a:lnTo>
                      <a:pt x="298" y="31"/>
                    </a:lnTo>
                    <a:lnTo>
                      <a:pt x="298" y="31"/>
                    </a:lnTo>
                    <a:lnTo>
                      <a:pt x="296" y="31"/>
                    </a:lnTo>
                    <a:lnTo>
                      <a:pt x="296" y="33"/>
                    </a:lnTo>
                    <a:lnTo>
                      <a:pt x="296" y="33"/>
                    </a:lnTo>
                    <a:lnTo>
                      <a:pt x="296" y="33"/>
                    </a:lnTo>
                    <a:lnTo>
                      <a:pt x="293" y="33"/>
                    </a:lnTo>
                    <a:lnTo>
                      <a:pt x="293" y="33"/>
                    </a:lnTo>
                    <a:lnTo>
                      <a:pt x="293" y="33"/>
                    </a:lnTo>
                    <a:lnTo>
                      <a:pt x="293" y="33"/>
                    </a:lnTo>
                    <a:lnTo>
                      <a:pt x="291" y="33"/>
                    </a:lnTo>
                    <a:lnTo>
                      <a:pt x="291" y="33"/>
                    </a:lnTo>
                    <a:lnTo>
                      <a:pt x="289" y="33"/>
                    </a:lnTo>
                    <a:lnTo>
                      <a:pt x="289" y="33"/>
                    </a:lnTo>
                    <a:lnTo>
                      <a:pt x="289" y="33"/>
                    </a:lnTo>
                    <a:lnTo>
                      <a:pt x="286" y="33"/>
                    </a:lnTo>
                    <a:lnTo>
                      <a:pt x="286" y="33"/>
                    </a:lnTo>
                    <a:lnTo>
                      <a:pt x="286" y="33"/>
                    </a:lnTo>
                    <a:lnTo>
                      <a:pt x="284" y="33"/>
                    </a:lnTo>
                    <a:lnTo>
                      <a:pt x="284" y="33"/>
                    </a:lnTo>
                    <a:lnTo>
                      <a:pt x="284" y="33"/>
                    </a:lnTo>
                    <a:lnTo>
                      <a:pt x="282" y="33"/>
                    </a:lnTo>
                    <a:lnTo>
                      <a:pt x="282" y="33"/>
                    </a:lnTo>
                    <a:lnTo>
                      <a:pt x="282" y="33"/>
                    </a:lnTo>
                    <a:lnTo>
                      <a:pt x="279" y="33"/>
                    </a:lnTo>
                    <a:lnTo>
                      <a:pt x="279" y="33"/>
                    </a:lnTo>
                    <a:lnTo>
                      <a:pt x="279" y="33"/>
                    </a:lnTo>
                    <a:lnTo>
                      <a:pt x="277" y="33"/>
                    </a:lnTo>
                    <a:lnTo>
                      <a:pt x="277" y="33"/>
                    </a:lnTo>
                    <a:lnTo>
                      <a:pt x="275" y="33"/>
                    </a:lnTo>
                    <a:lnTo>
                      <a:pt x="275" y="33"/>
                    </a:lnTo>
                    <a:lnTo>
                      <a:pt x="275" y="33"/>
                    </a:lnTo>
                    <a:lnTo>
                      <a:pt x="272" y="33"/>
                    </a:lnTo>
                    <a:lnTo>
                      <a:pt x="272" y="36"/>
                    </a:lnTo>
                    <a:lnTo>
                      <a:pt x="272" y="36"/>
                    </a:lnTo>
                    <a:lnTo>
                      <a:pt x="272" y="36"/>
                    </a:lnTo>
                    <a:lnTo>
                      <a:pt x="270" y="36"/>
                    </a:lnTo>
                    <a:lnTo>
                      <a:pt x="270" y="36"/>
                    </a:lnTo>
                    <a:lnTo>
                      <a:pt x="267" y="36"/>
                    </a:lnTo>
                    <a:lnTo>
                      <a:pt x="267" y="36"/>
                    </a:lnTo>
                    <a:lnTo>
                      <a:pt x="267" y="36"/>
                    </a:lnTo>
                    <a:lnTo>
                      <a:pt x="267" y="36"/>
                    </a:lnTo>
                    <a:lnTo>
                      <a:pt x="265" y="36"/>
                    </a:lnTo>
                    <a:lnTo>
                      <a:pt x="265" y="38"/>
                    </a:lnTo>
                    <a:lnTo>
                      <a:pt x="265" y="38"/>
                    </a:lnTo>
                    <a:lnTo>
                      <a:pt x="265" y="38"/>
                    </a:lnTo>
                    <a:lnTo>
                      <a:pt x="265" y="36"/>
                    </a:lnTo>
                    <a:lnTo>
                      <a:pt x="263" y="36"/>
                    </a:lnTo>
                    <a:lnTo>
                      <a:pt x="263" y="36"/>
                    </a:lnTo>
                    <a:lnTo>
                      <a:pt x="263" y="36"/>
                    </a:lnTo>
                    <a:lnTo>
                      <a:pt x="263" y="36"/>
                    </a:lnTo>
                    <a:lnTo>
                      <a:pt x="260" y="36"/>
                    </a:lnTo>
                    <a:lnTo>
                      <a:pt x="260" y="36"/>
                    </a:lnTo>
                    <a:lnTo>
                      <a:pt x="260" y="36"/>
                    </a:lnTo>
                    <a:lnTo>
                      <a:pt x="260" y="38"/>
                    </a:lnTo>
                    <a:lnTo>
                      <a:pt x="258" y="38"/>
                    </a:lnTo>
                    <a:lnTo>
                      <a:pt x="258" y="38"/>
                    </a:lnTo>
                    <a:lnTo>
                      <a:pt x="256" y="38"/>
                    </a:lnTo>
                    <a:lnTo>
                      <a:pt x="256" y="38"/>
                    </a:lnTo>
                    <a:lnTo>
                      <a:pt x="256" y="38"/>
                    </a:lnTo>
                    <a:lnTo>
                      <a:pt x="256" y="38"/>
                    </a:lnTo>
                    <a:lnTo>
                      <a:pt x="253" y="38"/>
                    </a:lnTo>
                    <a:lnTo>
                      <a:pt x="253" y="38"/>
                    </a:lnTo>
                    <a:lnTo>
                      <a:pt x="253" y="38"/>
                    </a:lnTo>
                    <a:lnTo>
                      <a:pt x="251" y="38"/>
                    </a:lnTo>
                    <a:lnTo>
                      <a:pt x="251" y="38"/>
                    </a:lnTo>
                    <a:lnTo>
                      <a:pt x="251" y="38"/>
                    </a:lnTo>
                    <a:lnTo>
                      <a:pt x="248" y="38"/>
                    </a:lnTo>
                    <a:lnTo>
                      <a:pt x="248" y="38"/>
                    </a:lnTo>
                    <a:lnTo>
                      <a:pt x="248" y="38"/>
                    </a:lnTo>
                    <a:lnTo>
                      <a:pt x="248" y="38"/>
                    </a:lnTo>
                    <a:lnTo>
                      <a:pt x="246" y="38"/>
                    </a:lnTo>
                    <a:lnTo>
                      <a:pt x="246" y="40"/>
                    </a:lnTo>
                    <a:lnTo>
                      <a:pt x="246" y="40"/>
                    </a:lnTo>
                    <a:lnTo>
                      <a:pt x="246" y="40"/>
                    </a:lnTo>
                    <a:lnTo>
                      <a:pt x="244" y="40"/>
                    </a:lnTo>
                    <a:lnTo>
                      <a:pt x="244" y="40"/>
                    </a:lnTo>
                    <a:lnTo>
                      <a:pt x="241" y="40"/>
                    </a:lnTo>
                    <a:lnTo>
                      <a:pt x="241" y="40"/>
                    </a:lnTo>
                    <a:lnTo>
                      <a:pt x="241" y="40"/>
                    </a:lnTo>
                    <a:lnTo>
                      <a:pt x="241" y="40"/>
                    </a:lnTo>
                    <a:lnTo>
                      <a:pt x="239" y="40"/>
                    </a:lnTo>
                    <a:lnTo>
                      <a:pt x="239" y="40"/>
                    </a:lnTo>
                    <a:lnTo>
                      <a:pt x="239" y="40"/>
                    </a:lnTo>
                    <a:lnTo>
                      <a:pt x="237" y="40"/>
                    </a:lnTo>
                    <a:lnTo>
                      <a:pt x="237" y="40"/>
                    </a:lnTo>
                    <a:lnTo>
                      <a:pt x="237" y="43"/>
                    </a:lnTo>
                    <a:lnTo>
                      <a:pt x="234" y="43"/>
                    </a:lnTo>
                    <a:lnTo>
                      <a:pt x="234" y="43"/>
                    </a:lnTo>
                    <a:lnTo>
                      <a:pt x="234" y="43"/>
                    </a:lnTo>
                    <a:lnTo>
                      <a:pt x="232" y="43"/>
                    </a:lnTo>
                    <a:lnTo>
                      <a:pt x="232" y="43"/>
                    </a:lnTo>
                    <a:lnTo>
                      <a:pt x="232" y="43"/>
                    </a:lnTo>
                    <a:lnTo>
                      <a:pt x="230" y="43"/>
                    </a:lnTo>
                    <a:lnTo>
                      <a:pt x="230" y="43"/>
                    </a:lnTo>
                    <a:lnTo>
                      <a:pt x="227" y="43"/>
                    </a:lnTo>
                    <a:lnTo>
                      <a:pt x="227" y="43"/>
                    </a:lnTo>
                    <a:lnTo>
                      <a:pt x="227" y="43"/>
                    </a:lnTo>
                    <a:lnTo>
                      <a:pt x="227" y="43"/>
                    </a:lnTo>
                    <a:lnTo>
                      <a:pt x="225" y="43"/>
                    </a:lnTo>
                    <a:lnTo>
                      <a:pt x="225" y="43"/>
                    </a:lnTo>
                    <a:lnTo>
                      <a:pt x="225" y="43"/>
                    </a:lnTo>
                    <a:lnTo>
                      <a:pt x="222" y="43"/>
                    </a:lnTo>
                    <a:lnTo>
                      <a:pt x="222" y="45"/>
                    </a:lnTo>
                    <a:lnTo>
                      <a:pt x="222" y="45"/>
                    </a:lnTo>
                    <a:lnTo>
                      <a:pt x="222" y="45"/>
                    </a:lnTo>
                    <a:lnTo>
                      <a:pt x="222" y="43"/>
                    </a:lnTo>
                    <a:lnTo>
                      <a:pt x="220" y="43"/>
                    </a:lnTo>
                    <a:lnTo>
                      <a:pt x="220" y="45"/>
                    </a:lnTo>
                    <a:lnTo>
                      <a:pt x="220" y="45"/>
                    </a:lnTo>
                    <a:lnTo>
                      <a:pt x="220" y="45"/>
                    </a:lnTo>
                    <a:lnTo>
                      <a:pt x="220" y="45"/>
                    </a:lnTo>
                    <a:lnTo>
                      <a:pt x="218" y="45"/>
                    </a:lnTo>
                    <a:lnTo>
                      <a:pt x="218" y="47"/>
                    </a:lnTo>
                    <a:lnTo>
                      <a:pt x="218" y="47"/>
                    </a:lnTo>
                    <a:lnTo>
                      <a:pt x="215" y="47"/>
                    </a:lnTo>
                    <a:lnTo>
                      <a:pt x="215" y="47"/>
                    </a:lnTo>
                    <a:lnTo>
                      <a:pt x="215" y="47"/>
                    </a:lnTo>
                    <a:lnTo>
                      <a:pt x="213" y="47"/>
                    </a:lnTo>
                    <a:lnTo>
                      <a:pt x="213" y="45"/>
                    </a:lnTo>
                    <a:lnTo>
                      <a:pt x="213" y="45"/>
                    </a:lnTo>
                    <a:lnTo>
                      <a:pt x="213" y="45"/>
                    </a:lnTo>
                    <a:lnTo>
                      <a:pt x="211" y="45"/>
                    </a:lnTo>
                    <a:lnTo>
                      <a:pt x="211" y="47"/>
                    </a:lnTo>
                    <a:lnTo>
                      <a:pt x="211" y="47"/>
                    </a:lnTo>
                    <a:lnTo>
                      <a:pt x="211" y="47"/>
                    </a:lnTo>
                    <a:lnTo>
                      <a:pt x="208" y="47"/>
                    </a:lnTo>
                    <a:lnTo>
                      <a:pt x="208" y="47"/>
                    </a:lnTo>
                    <a:lnTo>
                      <a:pt x="208" y="47"/>
                    </a:lnTo>
                    <a:lnTo>
                      <a:pt x="206" y="47"/>
                    </a:lnTo>
                    <a:lnTo>
                      <a:pt x="206" y="47"/>
                    </a:lnTo>
                    <a:lnTo>
                      <a:pt x="206" y="50"/>
                    </a:lnTo>
                    <a:lnTo>
                      <a:pt x="206" y="50"/>
                    </a:lnTo>
                    <a:lnTo>
                      <a:pt x="203" y="50"/>
                    </a:lnTo>
                    <a:lnTo>
                      <a:pt x="203" y="50"/>
                    </a:lnTo>
                    <a:lnTo>
                      <a:pt x="203" y="50"/>
                    </a:lnTo>
                    <a:lnTo>
                      <a:pt x="203" y="52"/>
                    </a:lnTo>
                    <a:lnTo>
                      <a:pt x="201" y="52"/>
                    </a:lnTo>
                    <a:lnTo>
                      <a:pt x="201" y="52"/>
                    </a:lnTo>
                    <a:lnTo>
                      <a:pt x="201" y="52"/>
                    </a:lnTo>
                    <a:lnTo>
                      <a:pt x="201" y="52"/>
                    </a:lnTo>
                    <a:lnTo>
                      <a:pt x="199" y="52"/>
                    </a:lnTo>
                    <a:lnTo>
                      <a:pt x="199" y="52"/>
                    </a:lnTo>
                    <a:lnTo>
                      <a:pt x="199" y="52"/>
                    </a:lnTo>
                    <a:lnTo>
                      <a:pt x="196" y="52"/>
                    </a:lnTo>
                    <a:lnTo>
                      <a:pt x="196" y="52"/>
                    </a:lnTo>
                    <a:lnTo>
                      <a:pt x="196" y="50"/>
                    </a:lnTo>
                    <a:lnTo>
                      <a:pt x="196" y="50"/>
                    </a:lnTo>
                    <a:lnTo>
                      <a:pt x="196" y="52"/>
                    </a:lnTo>
                    <a:lnTo>
                      <a:pt x="194" y="52"/>
                    </a:lnTo>
                    <a:lnTo>
                      <a:pt x="194" y="52"/>
                    </a:lnTo>
                    <a:lnTo>
                      <a:pt x="194" y="52"/>
                    </a:lnTo>
                    <a:lnTo>
                      <a:pt x="194" y="52"/>
                    </a:lnTo>
                    <a:lnTo>
                      <a:pt x="194" y="52"/>
                    </a:lnTo>
                    <a:lnTo>
                      <a:pt x="196" y="52"/>
                    </a:lnTo>
                    <a:lnTo>
                      <a:pt x="196" y="52"/>
                    </a:lnTo>
                    <a:lnTo>
                      <a:pt x="199" y="52"/>
                    </a:lnTo>
                    <a:lnTo>
                      <a:pt x="199" y="52"/>
                    </a:lnTo>
                    <a:lnTo>
                      <a:pt x="199" y="55"/>
                    </a:lnTo>
                    <a:lnTo>
                      <a:pt x="199" y="55"/>
                    </a:lnTo>
                    <a:lnTo>
                      <a:pt x="199" y="55"/>
                    </a:lnTo>
                    <a:lnTo>
                      <a:pt x="199" y="57"/>
                    </a:lnTo>
                    <a:lnTo>
                      <a:pt x="196" y="57"/>
                    </a:lnTo>
                    <a:lnTo>
                      <a:pt x="196" y="57"/>
                    </a:lnTo>
                    <a:lnTo>
                      <a:pt x="194" y="57"/>
                    </a:lnTo>
                    <a:lnTo>
                      <a:pt x="194" y="57"/>
                    </a:lnTo>
                    <a:lnTo>
                      <a:pt x="194" y="57"/>
                    </a:lnTo>
                    <a:lnTo>
                      <a:pt x="192" y="57"/>
                    </a:lnTo>
                    <a:lnTo>
                      <a:pt x="192" y="57"/>
                    </a:lnTo>
                    <a:lnTo>
                      <a:pt x="189" y="57"/>
                    </a:lnTo>
                    <a:lnTo>
                      <a:pt x="189" y="57"/>
                    </a:lnTo>
                    <a:lnTo>
                      <a:pt x="192" y="57"/>
                    </a:lnTo>
                    <a:lnTo>
                      <a:pt x="192" y="57"/>
                    </a:lnTo>
                    <a:lnTo>
                      <a:pt x="192" y="59"/>
                    </a:lnTo>
                    <a:lnTo>
                      <a:pt x="192" y="59"/>
                    </a:lnTo>
                    <a:lnTo>
                      <a:pt x="192" y="59"/>
                    </a:lnTo>
                    <a:lnTo>
                      <a:pt x="189" y="59"/>
                    </a:lnTo>
                    <a:lnTo>
                      <a:pt x="189" y="59"/>
                    </a:lnTo>
                    <a:lnTo>
                      <a:pt x="189" y="59"/>
                    </a:lnTo>
                    <a:lnTo>
                      <a:pt x="187" y="59"/>
                    </a:lnTo>
                    <a:lnTo>
                      <a:pt x="187" y="59"/>
                    </a:lnTo>
                    <a:lnTo>
                      <a:pt x="187" y="59"/>
                    </a:lnTo>
                    <a:lnTo>
                      <a:pt x="185" y="59"/>
                    </a:lnTo>
                    <a:lnTo>
                      <a:pt x="185" y="59"/>
                    </a:lnTo>
                    <a:lnTo>
                      <a:pt x="182" y="59"/>
                    </a:lnTo>
                    <a:lnTo>
                      <a:pt x="182" y="59"/>
                    </a:lnTo>
                    <a:lnTo>
                      <a:pt x="182" y="59"/>
                    </a:lnTo>
                    <a:lnTo>
                      <a:pt x="182" y="62"/>
                    </a:lnTo>
                    <a:lnTo>
                      <a:pt x="182" y="62"/>
                    </a:lnTo>
                    <a:lnTo>
                      <a:pt x="182" y="64"/>
                    </a:lnTo>
                    <a:lnTo>
                      <a:pt x="180" y="64"/>
                    </a:lnTo>
                    <a:lnTo>
                      <a:pt x="180" y="64"/>
                    </a:lnTo>
                    <a:lnTo>
                      <a:pt x="180" y="64"/>
                    </a:lnTo>
                    <a:lnTo>
                      <a:pt x="180" y="64"/>
                    </a:lnTo>
                    <a:lnTo>
                      <a:pt x="177" y="64"/>
                    </a:lnTo>
                    <a:lnTo>
                      <a:pt x="177" y="64"/>
                    </a:lnTo>
                    <a:lnTo>
                      <a:pt x="175" y="64"/>
                    </a:lnTo>
                    <a:lnTo>
                      <a:pt x="175" y="64"/>
                    </a:lnTo>
                    <a:lnTo>
                      <a:pt x="175" y="64"/>
                    </a:lnTo>
                    <a:lnTo>
                      <a:pt x="175" y="64"/>
                    </a:lnTo>
                    <a:lnTo>
                      <a:pt x="173" y="64"/>
                    </a:lnTo>
                    <a:lnTo>
                      <a:pt x="173" y="64"/>
                    </a:lnTo>
                    <a:lnTo>
                      <a:pt x="173" y="64"/>
                    </a:lnTo>
                    <a:lnTo>
                      <a:pt x="173" y="64"/>
                    </a:lnTo>
                    <a:lnTo>
                      <a:pt x="173" y="64"/>
                    </a:lnTo>
                    <a:lnTo>
                      <a:pt x="173" y="62"/>
                    </a:lnTo>
                    <a:lnTo>
                      <a:pt x="170" y="62"/>
                    </a:lnTo>
                    <a:lnTo>
                      <a:pt x="170" y="62"/>
                    </a:lnTo>
                    <a:lnTo>
                      <a:pt x="170" y="62"/>
                    </a:lnTo>
                    <a:lnTo>
                      <a:pt x="168" y="62"/>
                    </a:lnTo>
                    <a:lnTo>
                      <a:pt x="168" y="62"/>
                    </a:lnTo>
                    <a:lnTo>
                      <a:pt x="168" y="62"/>
                    </a:lnTo>
                    <a:lnTo>
                      <a:pt x="168" y="62"/>
                    </a:lnTo>
                    <a:lnTo>
                      <a:pt x="168" y="64"/>
                    </a:lnTo>
                    <a:lnTo>
                      <a:pt x="168" y="64"/>
                    </a:lnTo>
                    <a:lnTo>
                      <a:pt x="170" y="64"/>
                    </a:lnTo>
                    <a:lnTo>
                      <a:pt x="170" y="64"/>
                    </a:lnTo>
                    <a:lnTo>
                      <a:pt x="170" y="64"/>
                    </a:lnTo>
                    <a:lnTo>
                      <a:pt x="170" y="64"/>
                    </a:lnTo>
                    <a:lnTo>
                      <a:pt x="168" y="64"/>
                    </a:lnTo>
                    <a:lnTo>
                      <a:pt x="168" y="66"/>
                    </a:lnTo>
                    <a:lnTo>
                      <a:pt x="170" y="66"/>
                    </a:lnTo>
                    <a:lnTo>
                      <a:pt x="170" y="66"/>
                    </a:lnTo>
                    <a:lnTo>
                      <a:pt x="170" y="66"/>
                    </a:lnTo>
                    <a:lnTo>
                      <a:pt x="170" y="69"/>
                    </a:lnTo>
                    <a:lnTo>
                      <a:pt x="170" y="69"/>
                    </a:lnTo>
                    <a:lnTo>
                      <a:pt x="168" y="69"/>
                    </a:lnTo>
                    <a:lnTo>
                      <a:pt x="168" y="69"/>
                    </a:lnTo>
                    <a:lnTo>
                      <a:pt x="168" y="69"/>
                    </a:lnTo>
                    <a:lnTo>
                      <a:pt x="168" y="66"/>
                    </a:lnTo>
                    <a:lnTo>
                      <a:pt x="168" y="66"/>
                    </a:lnTo>
                    <a:lnTo>
                      <a:pt x="166" y="66"/>
                    </a:lnTo>
                    <a:lnTo>
                      <a:pt x="166" y="66"/>
                    </a:lnTo>
                    <a:lnTo>
                      <a:pt x="166" y="69"/>
                    </a:lnTo>
                    <a:lnTo>
                      <a:pt x="166" y="69"/>
                    </a:lnTo>
                    <a:lnTo>
                      <a:pt x="166" y="69"/>
                    </a:lnTo>
                    <a:lnTo>
                      <a:pt x="166" y="69"/>
                    </a:lnTo>
                    <a:lnTo>
                      <a:pt x="166" y="71"/>
                    </a:lnTo>
                    <a:lnTo>
                      <a:pt x="163" y="71"/>
                    </a:lnTo>
                    <a:lnTo>
                      <a:pt x="163" y="71"/>
                    </a:lnTo>
                    <a:lnTo>
                      <a:pt x="163" y="69"/>
                    </a:lnTo>
                    <a:lnTo>
                      <a:pt x="161" y="69"/>
                    </a:lnTo>
                    <a:lnTo>
                      <a:pt x="161" y="69"/>
                    </a:lnTo>
                    <a:lnTo>
                      <a:pt x="161" y="66"/>
                    </a:lnTo>
                    <a:lnTo>
                      <a:pt x="161" y="66"/>
                    </a:lnTo>
                    <a:lnTo>
                      <a:pt x="161" y="66"/>
                    </a:lnTo>
                    <a:lnTo>
                      <a:pt x="159" y="66"/>
                    </a:lnTo>
                    <a:lnTo>
                      <a:pt x="159" y="66"/>
                    </a:lnTo>
                    <a:lnTo>
                      <a:pt x="159" y="66"/>
                    </a:lnTo>
                    <a:lnTo>
                      <a:pt x="159" y="66"/>
                    </a:lnTo>
                    <a:lnTo>
                      <a:pt x="159" y="66"/>
                    </a:lnTo>
                    <a:lnTo>
                      <a:pt x="159" y="69"/>
                    </a:lnTo>
                    <a:lnTo>
                      <a:pt x="159" y="69"/>
                    </a:lnTo>
                    <a:lnTo>
                      <a:pt x="159" y="69"/>
                    </a:lnTo>
                    <a:lnTo>
                      <a:pt x="159" y="69"/>
                    </a:lnTo>
                    <a:lnTo>
                      <a:pt x="159" y="71"/>
                    </a:lnTo>
                    <a:lnTo>
                      <a:pt x="159" y="71"/>
                    </a:lnTo>
                    <a:lnTo>
                      <a:pt x="159" y="71"/>
                    </a:lnTo>
                    <a:lnTo>
                      <a:pt x="159" y="71"/>
                    </a:lnTo>
                    <a:lnTo>
                      <a:pt x="159" y="73"/>
                    </a:lnTo>
                    <a:lnTo>
                      <a:pt x="156" y="73"/>
                    </a:lnTo>
                    <a:lnTo>
                      <a:pt x="156" y="73"/>
                    </a:lnTo>
                    <a:lnTo>
                      <a:pt x="156" y="73"/>
                    </a:lnTo>
                    <a:lnTo>
                      <a:pt x="154" y="73"/>
                    </a:lnTo>
                    <a:lnTo>
                      <a:pt x="154" y="73"/>
                    </a:lnTo>
                    <a:lnTo>
                      <a:pt x="154" y="73"/>
                    </a:lnTo>
                    <a:lnTo>
                      <a:pt x="154" y="73"/>
                    </a:lnTo>
                    <a:lnTo>
                      <a:pt x="154" y="76"/>
                    </a:lnTo>
                    <a:lnTo>
                      <a:pt x="151" y="76"/>
                    </a:lnTo>
                    <a:lnTo>
                      <a:pt x="151" y="76"/>
                    </a:lnTo>
                    <a:lnTo>
                      <a:pt x="149" y="76"/>
                    </a:lnTo>
                    <a:lnTo>
                      <a:pt x="149" y="76"/>
                    </a:lnTo>
                    <a:lnTo>
                      <a:pt x="149" y="76"/>
                    </a:lnTo>
                    <a:lnTo>
                      <a:pt x="149" y="78"/>
                    </a:lnTo>
                    <a:lnTo>
                      <a:pt x="149" y="78"/>
                    </a:lnTo>
                    <a:lnTo>
                      <a:pt x="149" y="76"/>
                    </a:lnTo>
                    <a:lnTo>
                      <a:pt x="147" y="76"/>
                    </a:lnTo>
                    <a:lnTo>
                      <a:pt x="147" y="78"/>
                    </a:lnTo>
                    <a:lnTo>
                      <a:pt x="147" y="78"/>
                    </a:lnTo>
                    <a:lnTo>
                      <a:pt x="147" y="78"/>
                    </a:lnTo>
                    <a:lnTo>
                      <a:pt x="147" y="78"/>
                    </a:lnTo>
                    <a:lnTo>
                      <a:pt x="144" y="78"/>
                    </a:lnTo>
                    <a:lnTo>
                      <a:pt x="144" y="78"/>
                    </a:lnTo>
                    <a:lnTo>
                      <a:pt x="142" y="78"/>
                    </a:lnTo>
                    <a:lnTo>
                      <a:pt x="142" y="78"/>
                    </a:lnTo>
                    <a:lnTo>
                      <a:pt x="142" y="78"/>
                    </a:lnTo>
                    <a:lnTo>
                      <a:pt x="140" y="78"/>
                    </a:lnTo>
                    <a:lnTo>
                      <a:pt x="140" y="78"/>
                    </a:lnTo>
                    <a:lnTo>
                      <a:pt x="140" y="78"/>
                    </a:lnTo>
                    <a:lnTo>
                      <a:pt x="140" y="78"/>
                    </a:lnTo>
                    <a:lnTo>
                      <a:pt x="137" y="78"/>
                    </a:lnTo>
                    <a:lnTo>
                      <a:pt x="137" y="78"/>
                    </a:lnTo>
                    <a:lnTo>
                      <a:pt x="137" y="78"/>
                    </a:lnTo>
                    <a:lnTo>
                      <a:pt x="137" y="78"/>
                    </a:lnTo>
                    <a:lnTo>
                      <a:pt x="140" y="78"/>
                    </a:lnTo>
                    <a:lnTo>
                      <a:pt x="140" y="81"/>
                    </a:lnTo>
                    <a:lnTo>
                      <a:pt x="140" y="81"/>
                    </a:lnTo>
                    <a:lnTo>
                      <a:pt x="140" y="81"/>
                    </a:lnTo>
                    <a:lnTo>
                      <a:pt x="140" y="81"/>
                    </a:lnTo>
                    <a:lnTo>
                      <a:pt x="142" y="81"/>
                    </a:lnTo>
                    <a:lnTo>
                      <a:pt x="142" y="83"/>
                    </a:lnTo>
                    <a:lnTo>
                      <a:pt x="140" y="83"/>
                    </a:lnTo>
                    <a:lnTo>
                      <a:pt x="140" y="83"/>
                    </a:lnTo>
                    <a:lnTo>
                      <a:pt x="140" y="83"/>
                    </a:lnTo>
                    <a:lnTo>
                      <a:pt x="140" y="83"/>
                    </a:lnTo>
                    <a:lnTo>
                      <a:pt x="140" y="83"/>
                    </a:lnTo>
                    <a:lnTo>
                      <a:pt x="137" y="83"/>
                    </a:lnTo>
                    <a:lnTo>
                      <a:pt x="137" y="85"/>
                    </a:lnTo>
                    <a:lnTo>
                      <a:pt x="137" y="85"/>
                    </a:lnTo>
                    <a:lnTo>
                      <a:pt x="135" y="85"/>
                    </a:lnTo>
                    <a:lnTo>
                      <a:pt x="135" y="85"/>
                    </a:lnTo>
                    <a:lnTo>
                      <a:pt x="135" y="85"/>
                    </a:lnTo>
                    <a:lnTo>
                      <a:pt x="132" y="85"/>
                    </a:lnTo>
                    <a:lnTo>
                      <a:pt x="132" y="85"/>
                    </a:lnTo>
                    <a:lnTo>
                      <a:pt x="132" y="85"/>
                    </a:lnTo>
                    <a:lnTo>
                      <a:pt x="132" y="85"/>
                    </a:lnTo>
                    <a:lnTo>
                      <a:pt x="132" y="88"/>
                    </a:lnTo>
                    <a:lnTo>
                      <a:pt x="132" y="88"/>
                    </a:lnTo>
                    <a:lnTo>
                      <a:pt x="132" y="88"/>
                    </a:lnTo>
                    <a:lnTo>
                      <a:pt x="132" y="88"/>
                    </a:lnTo>
                    <a:lnTo>
                      <a:pt x="132" y="90"/>
                    </a:lnTo>
                    <a:lnTo>
                      <a:pt x="130" y="90"/>
                    </a:lnTo>
                    <a:lnTo>
                      <a:pt x="130" y="90"/>
                    </a:lnTo>
                    <a:lnTo>
                      <a:pt x="128" y="90"/>
                    </a:lnTo>
                    <a:lnTo>
                      <a:pt x="128" y="90"/>
                    </a:lnTo>
                    <a:lnTo>
                      <a:pt x="128" y="90"/>
                    </a:lnTo>
                    <a:lnTo>
                      <a:pt x="128" y="90"/>
                    </a:lnTo>
                    <a:lnTo>
                      <a:pt x="125" y="90"/>
                    </a:lnTo>
                    <a:lnTo>
                      <a:pt x="125" y="90"/>
                    </a:lnTo>
                    <a:lnTo>
                      <a:pt x="125" y="90"/>
                    </a:lnTo>
                    <a:lnTo>
                      <a:pt x="125" y="90"/>
                    </a:lnTo>
                    <a:lnTo>
                      <a:pt x="125" y="90"/>
                    </a:lnTo>
                    <a:lnTo>
                      <a:pt x="125" y="90"/>
                    </a:lnTo>
                    <a:lnTo>
                      <a:pt x="125" y="92"/>
                    </a:lnTo>
                    <a:lnTo>
                      <a:pt x="125" y="92"/>
                    </a:lnTo>
                    <a:lnTo>
                      <a:pt x="125" y="92"/>
                    </a:lnTo>
                    <a:lnTo>
                      <a:pt x="123" y="92"/>
                    </a:lnTo>
                    <a:lnTo>
                      <a:pt x="123" y="92"/>
                    </a:lnTo>
                    <a:lnTo>
                      <a:pt x="123" y="92"/>
                    </a:lnTo>
                    <a:lnTo>
                      <a:pt x="121" y="92"/>
                    </a:lnTo>
                    <a:lnTo>
                      <a:pt x="121" y="95"/>
                    </a:lnTo>
                    <a:lnTo>
                      <a:pt x="121" y="95"/>
                    </a:lnTo>
                    <a:lnTo>
                      <a:pt x="121" y="95"/>
                    </a:lnTo>
                    <a:lnTo>
                      <a:pt x="121" y="95"/>
                    </a:lnTo>
                    <a:lnTo>
                      <a:pt x="118" y="95"/>
                    </a:lnTo>
                    <a:lnTo>
                      <a:pt x="118" y="95"/>
                    </a:lnTo>
                    <a:lnTo>
                      <a:pt x="118" y="97"/>
                    </a:lnTo>
                    <a:lnTo>
                      <a:pt x="116" y="97"/>
                    </a:lnTo>
                    <a:lnTo>
                      <a:pt x="116" y="95"/>
                    </a:lnTo>
                    <a:lnTo>
                      <a:pt x="116" y="95"/>
                    </a:lnTo>
                    <a:lnTo>
                      <a:pt x="116" y="95"/>
                    </a:lnTo>
                    <a:lnTo>
                      <a:pt x="116" y="97"/>
                    </a:lnTo>
                    <a:lnTo>
                      <a:pt x="114" y="97"/>
                    </a:lnTo>
                    <a:lnTo>
                      <a:pt x="114" y="97"/>
                    </a:lnTo>
                    <a:lnTo>
                      <a:pt x="114" y="97"/>
                    </a:lnTo>
                    <a:lnTo>
                      <a:pt x="114" y="97"/>
                    </a:lnTo>
                    <a:lnTo>
                      <a:pt x="111" y="97"/>
                    </a:lnTo>
                    <a:lnTo>
                      <a:pt x="111" y="97"/>
                    </a:lnTo>
                    <a:lnTo>
                      <a:pt x="109" y="97"/>
                    </a:lnTo>
                    <a:lnTo>
                      <a:pt x="109" y="100"/>
                    </a:lnTo>
                    <a:lnTo>
                      <a:pt x="111" y="100"/>
                    </a:lnTo>
                    <a:lnTo>
                      <a:pt x="111" y="100"/>
                    </a:lnTo>
                    <a:lnTo>
                      <a:pt x="111" y="102"/>
                    </a:lnTo>
                    <a:lnTo>
                      <a:pt x="109" y="102"/>
                    </a:lnTo>
                    <a:lnTo>
                      <a:pt x="109" y="102"/>
                    </a:lnTo>
                    <a:lnTo>
                      <a:pt x="109" y="102"/>
                    </a:lnTo>
                    <a:lnTo>
                      <a:pt x="106" y="102"/>
                    </a:lnTo>
                    <a:lnTo>
                      <a:pt x="106" y="102"/>
                    </a:lnTo>
                    <a:lnTo>
                      <a:pt x="106" y="102"/>
                    </a:lnTo>
                    <a:lnTo>
                      <a:pt x="106" y="102"/>
                    </a:lnTo>
                    <a:lnTo>
                      <a:pt x="106" y="102"/>
                    </a:lnTo>
                    <a:lnTo>
                      <a:pt x="106" y="102"/>
                    </a:lnTo>
                    <a:lnTo>
                      <a:pt x="109" y="102"/>
                    </a:lnTo>
                    <a:lnTo>
                      <a:pt x="109" y="102"/>
                    </a:lnTo>
                    <a:lnTo>
                      <a:pt x="106" y="102"/>
                    </a:lnTo>
                    <a:lnTo>
                      <a:pt x="106" y="102"/>
                    </a:lnTo>
                    <a:lnTo>
                      <a:pt x="106" y="102"/>
                    </a:lnTo>
                    <a:lnTo>
                      <a:pt x="106" y="104"/>
                    </a:lnTo>
                    <a:lnTo>
                      <a:pt x="104" y="104"/>
                    </a:lnTo>
                    <a:lnTo>
                      <a:pt x="104" y="104"/>
                    </a:lnTo>
                    <a:lnTo>
                      <a:pt x="104" y="104"/>
                    </a:lnTo>
                    <a:lnTo>
                      <a:pt x="104" y="107"/>
                    </a:lnTo>
                    <a:lnTo>
                      <a:pt x="104" y="107"/>
                    </a:lnTo>
                    <a:lnTo>
                      <a:pt x="102" y="107"/>
                    </a:lnTo>
                    <a:lnTo>
                      <a:pt x="102" y="109"/>
                    </a:lnTo>
                    <a:lnTo>
                      <a:pt x="102" y="109"/>
                    </a:lnTo>
                    <a:lnTo>
                      <a:pt x="102" y="109"/>
                    </a:lnTo>
                    <a:lnTo>
                      <a:pt x="102" y="109"/>
                    </a:lnTo>
                    <a:lnTo>
                      <a:pt x="99" y="109"/>
                    </a:lnTo>
                    <a:lnTo>
                      <a:pt x="99" y="109"/>
                    </a:lnTo>
                    <a:lnTo>
                      <a:pt x="99" y="109"/>
                    </a:lnTo>
                    <a:lnTo>
                      <a:pt x="97" y="109"/>
                    </a:lnTo>
                    <a:lnTo>
                      <a:pt x="97" y="109"/>
                    </a:lnTo>
                    <a:lnTo>
                      <a:pt x="95" y="109"/>
                    </a:lnTo>
                    <a:lnTo>
                      <a:pt x="95" y="111"/>
                    </a:lnTo>
                    <a:lnTo>
                      <a:pt x="97" y="111"/>
                    </a:lnTo>
                    <a:lnTo>
                      <a:pt x="97" y="111"/>
                    </a:lnTo>
                    <a:lnTo>
                      <a:pt x="97" y="111"/>
                    </a:lnTo>
                    <a:lnTo>
                      <a:pt x="95" y="111"/>
                    </a:lnTo>
                    <a:lnTo>
                      <a:pt x="95" y="111"/>
                    </a:lnTo>
                    <a:lnTo>
                      <a:pt x="95" y="111"/>
                    </a:lnTo>
                    <a:lnTo>
                      <a:pt x="92" y="111"/>
                    </a:lnTo>
                    <a:lnTo>
                      <a:pt x="92" y="111"/>
                    </a:lnTo>
                    <a:lnTo>
                      <a:pt x="92" y="114"/>
                    </a:lnTo>
                    <a:lnTo>
                      <a:pt x="92" y="114"/>
                    </a:lnTo>
                    <a:lnTo>
                      <a:pt x="92" y="114"/>
                    </a:lnTo>
                    <a:lnTo>
                      <a:pt x="90" y="114"/>
                    </a:lnTo>
                    <a:lnTo>
                      <a:pt x="90" y="116"/>
                    </a:lnTo>
                    <a:lnTo>
                      <a:pt x="90" y="116"/>
                    </a:lnTo>
                    <a:lnTo>
                      <a:pt x="90" y="116"/>
                    </a:lnTo>
                    <a:lnTo>
                      <a:pt x="90" y="119"/>
                    </a:lnTo>
                    <a:lnTo>
                      <a:pt x="88" y="119"/>
                    </a:lnTo>
                    <a:lnTo>
                      <a:pt x="88" y="119"/>
                    </a:lnTo>
                    <a:lnTo>
                      <a:pt x="88" y="119"/>
                    </a:lnTo>
                    <a:lnTo>
                      <a:pt x="88" y="121"/>
                    </a:lnTo>
                    <a:lnTo>
                      <a:pt x="88" y="121"/>
                    </a:lnTo>
                    <a:lnTo>
                      <a:pt x="88" y="121"/>
                    </a:lnTo>
                    <a:lnTo>
                      <a:pt x="88" y="121"/>
                    </a:lnTo>
                    <a:lnTo>
                      <a:pt x="88" y="123"/>
                    </a:lnTo>
                    <a:lnTo>
                      <a:pt x="88" y="123"/>
                    </a:lnTo>
                    <a:lnTo>
                      <a:pt x="88" y="123"/>
                    </a:lnTo>
                    <a:lnTo>
                      <a:pt x="90" y="123"/>
                    </a:lnTo>
                    <a:lnTo>
                      <a:pt x="90" y="123"/>
                    </a:lnTo>
                    <a:lnTo>
                      <a:pt x="90" y="126"/>
                    </a:lnTo>
                    <a:lnTo>
                      <a:pt x="88" y="126"/>
                    </a:lnTo>
                    <a:lnTo>
                      <a:pt x="88" y="126"/>
                    </a:lnTo>
                    <a:lnTo>
                      <a:pt x="88" y="126"/>
                    </a:lnTo>
                    <a:lnTo>
                      <a:pt x="88" y="126"/>
                    </a:lnTo>
                    <a:lnTo>
                      <a:pt x="88" y="128"/>
                    </a:lnTo>
                    <a:lnTo>
                      <a:pt x="88" y="128"/>
                    </a:lnTo>
                    <a:lnTo>
                      <a:pt x="85" y="128"/>
                    </a:lnTo>
                    <a:lnTo>
                      <a:pt x="85" y="130"/>
                    </a:lnTo>
                    <a:lnTo>
                      <a:pt x="85" y="130"/>
                    </a:lnTo>
                    <a:lnTo>
                      <a:pt x="88" y="130"/>
                    </a:lnTo>
                    <a:lnTo>
                      <a:pt x="88" y="130"/>
                    </a:lnTo>
                    <a:lnTo>
                      <a:pt x="88" y="130"/>
                    </a:lnTo>
                    <a:lnTo>
                      <a:pt x="88" y="133"/>
                    </a:lnTo>
                    <a:lnTo>
                      <a:pt x="88" y="133"/>
                    </a:lnTo>
                    <a:lnTo>
                      <a:pt x="88" y="133"/>
                    </a:lnTo>
                    <a:lnTo>
                      <a:pt x="90" y="133"/>
                    </a:lnTo>
                    <a:lnTo>
                      <a:pt x="90" y="135"/>
                    </a:lnTo>
                    <a:lnTo>
                      <a:pt x="90" y="135"/>
                    </a:lnTo>
                    <a:lnTo>
                      <a:pt x="90" y="135"/>
                    </a:lnTo>
                    <a:lnTo>
                      <a:pt x="92" y="135"/>
                    </a:lnTo>
                    <a:lnTo>
                      <a:pt x="92" y="137"/>
                    </a:lnTo>
                    <a:lnTo>
                      <a:pt x="92" y="137"/>
                    </a:lnTo>
                    <a:lnTo>
                      <a:pt x="92" y="137"/>
                    </a:lnTo>
                    <a:lnTo>
                      <a:pt x="92" y="137"/>
                    </a:lnTo>
                    <a:lnTo>
                      <a:pt x="92" y="140"/>
                    </a:lnTo>
                    <a:lnTo>
                      <a:pt x="95" y="140"/>
                    </a:lnTo>
                    <a:lnTo>
                      <a:pt x="95" y="140"/>
                    </a:lnTo>
                    <a:lnTo>
                      <a:pt x="95" y="140"/>
                    </a:lnTo>
                    <a:lnTo>
                      <a:pt x="95" y="142"/>
                    </a:lnTo>
                    <a:lnTo>
                      <a:pt x="95" y="142"/>
                    </a:lnTo>
                    <a:lnTo>
                      <a:pt x="95" y="142"/>
                    </a:lnTo>
                    <a:lnTo>
                      <a:pt x="97" y="142"/>
                    </a:lnTo>
                    <a:lnTo>
                      <a:pt x="97" y="142"/>
                    </a:lnTo>
                    <a:lnTo>
                      <a:pt x="97" y="142"/>
                    </a:lnTo>
                    <a:lnTo>
                      <a:pt x="99" y="142"/>
                    </a:lnTo>
                    <a:lnTo>
                      <a:pt x="99" y="145"/>
                    </a:lnTo>
                    <a:lnTo>
                      <a:pt x="99" y="145"/>
                    </a:lnTo>
                    <a:lnTo>
                      <a:pt x="99" y="145"/>
                    </a:lnTo>
                    <a:lnTo>
                      <a:pt x="99" y="145"/>
                    </a:lnTo>
                    <a:lnTo>
                      <a:pt x="99" y="147"/>
                    </a:lnTo>
                    <a:lnTo>
                      <a:pt x="102" y="147"/>
                    </a:lnTo>
                    <a:lnTo>
                      <a:pt x="102" y="147"/>
                    </a:lnTo>
                    <a:lnTo>
                      <a:pt x="102" y="147"/>
                    </a:lnTo>
                    <a:lnTo>
                      <a:pt x="102" y="147"/>
                    </a:lnTo>
                    <a:lnTo>
                      <a:pt x="102" y="149"/>
                    </a:lnTo>
                    <a:lnTo>
                      <a:pt x="104" y="149"/>
                    </a:lnTo>
                    <a:lnTo>
                      <a:pt x="104" y="149"/>
                    </a:lnTo>
                    <a:lnTo>
                      <a:pt x="104" y="149"/>
                    </a:lnTo>
                    <a:lnTo>
                      <a:pt x="106" y="149"/>
                    </a:lnTo>
                    <a:lnTo>
                      <a:pt x="106" y="149"/>
                    </a:lnTo>
                    <a:lnTo>
                      <a:pt x="106" y="149"/>
                    </a:lnTo>
                    <a:lnTo>
                      <a:pt x="106" y="152"/>
                    </a:lnTo>
                    <a:lnTo>
                      <a:pt x="109" y="152"/>
                    </a:lnTo>
                    <a:lnTo>
                      <a:pt x="109" y="152"/>
                    </a:lnTo>
                    <a:lnTo>
                      <a:pt x="109" y="152"/>
                    </a:lnTo>
                    <a:lnTo>
                      <a:pt x="109" y="152"/>
                    </a:lnTo>
                    <a:lnTo>
                      <a:pt x="111" y="152"/>
                    </a:lnTo>
                    <a:lnTo>
                      <a:pt x="111" y="152"/>
                    </a:lnTo>
                    <a:lnTo>
                      <a:pt x="111" y="152"/>
                    </a:lnTo>
                    <a:lnTo>
                      <a:pt x="114" y="152"/>
                    </a:lnTo>
                    <a:lnTo>
                      <a:pt x="114" y="154"/>
                    </a:lnTo>
                    <a:lnTo>
                      <a:pt x="114" y="154"/>
                    </a:lnTo>
                    <a:lnTo>
                      <a:pt x="114" y="154"/>
                    </a:lnTo>
                    <a:lnTo>
                      <a:pt x="116" y="154"/>
                    </a:lnTo>
                    <a:lnTo>
                      <a:pt x="116" y="154"/>
                    </a:lnTo>
                    <a:lnTo>
                      <a:pt x="116" y="154"/>
                    </a:lnTo>
                    <a:lnTo>
                      <a:pt x="116" y="154"/>
                    </a:lnTo>
                    <a:lnTo>
                      <a:pt x="118" y="154"/>
                    </a:lnTo>
                    <a:lnTo>
                      <a:pt x="118" y="156"/>
                    </a:lnTo>
                    <a:lnTo>
                      <a:pt x="118" y="156"/>
                    </a:lnTo>
                    <a:lnTo>
                      <a:pt x="118" y="156"/>
                    </a:lnTo>
                    <a:lnTo>
                      <a:pt x="121" y="156"/>
                    </a:lnTo>
                    <a:lnTo>
                      <a:pt x="121" y="156"/>
                    </a:lnTo>
                    <a:lnTo>
                      <a:pt x="121" y="156"/>
                    </a:lnTo>
                    <a:lnTo>
                      <a:pt x="123" y="156"/>
                    </a:lnTo>
                    <a:lnTo>
                      <a:pt x="123" y="156"/>
                    </a:lnTo>
                    <a:lnTo>
                      <a:pt x="123" y="159"/>
                    </a:lnTo>
                    <a:lnTo>
                      <a:pt x="125" y="159"/>
                    </a:lnTo>
                    <a:lnTo>
                      <a:pt x="125" y="159"/>
                    </a:lnTo>
                    <a:lnTo>
                      <a:pt x="125" y="159"/>
                    </a:lnTo>
                    <a:lnTo>
                      <a:pt x="128" y="159"/>
                    </a:lnTo>
                    <a:lnTo>
                      <a:pt x="128" y="159"/>
                    </a:lnTo>
                    <a:lnTo>
                      <a:pt x="128" y="159"/>
                    </a:lnTo>
                    <a:lnTo>
                      <a:pt x="130" y="159"/>
                    </a:lnTo>
                    <a:lnTo>
                      <a:pt x="130" y="159"/>
                    </a:lnTo>
                    <a:lnTo>
                      <a:pt x="130" y="159"/>
                    </a:lnTo>
                    <a:lnTo>
                      <a:pt x="132" y="159"/>
                    </a:lnTo>
                    <a:lnTo>
                      <a:pt x="132" y="161"/>
                    </a:lnTo>
                    <a:lnTo>
                      <a:pt x="132" y="161"/>
                    </a:lnTo>
                    <a:lnTo>
                      <a:pt x="132" y="161"/>
                    </a:lnTo>
                    <a:lnTo>
                      <a:pt x="132" y="161"/>
                    </a:lnTo>
                    <a:lnTo>
                      <a:pt x="132" y="161"/>
                    </a:lnTo>
                    <a:lnTo>
                      <a:pt x="132" y="161"/>
                    </a:lnTo>
                    <a:lnTo>
                      <a:pt x="132" y="161"/>
                    </a:lnTo>
                    <a:lnTo>
                      <a:pt x="130" y="161"/>
                    </a:lnTo>
                    <a:lnTo>
                      <a:pt x="130" y="164"/>
                    </a:lnTo>
                    <a:lnTo>
                      <a:pt x="130" y="164"/>
                    </a:lnTo>
                    <a:lnTo>
                      <a:pt x="130" y="164"/>
                    </a:lnTo>
                    <a:lnTo>
                      <a:pt x="128" y="164"/>
                    </a:lnTo>
                    <a:lnTo>
                      <a:pt x="128" y="164"/>
                    </a:lnTo>
                    <a:lnTo>
                      <a:pt x="128" y="164"/>
                    </a:lnTo>
                    <a:lnTo>
                      <a:pt x="128" y="166"/>
                    </a:lnTo>
                    <a:lnTo>
                      <a:pt x="128" y="166"/>
                    </a:lnTo>
                    <a:lnTo>
                      <a:pt x="128" y="166"/>
                    </a:lnTo>
                    <a:lnTo>
                      <a:pt x="130" y="166"/>
                    </a:lnTo>
                    <a:lnTo>
                      <a:pt x="130" y="166"/>
                    </a:lnTo>
                    <a:lnTo>
                      <a:pt x="128" y="166"/>
                    </a:lnTo>
                    <a:lnTo>
                      <a:pt x="128" y="166"/>
                    </a:lnTo>
                    <a:lnTo>
                      <a:pt x="128" y="166"/>
                    </a:lnTo>
                    <a:lnTo>
                      <a:pt x="128" y="168"/>
                    </a:lnTo>
                    <a:lnTo>
                      <a:pt x="125" y="168"/>
                    </a:lnTo>
                    <a:lnTo>
                      <a:pt x="125" y="168"/>
                    </a:lnTo>
                    <a:lnTo>
                      <a:pt x="125" y="166"/>
                    </a:lnTo>
                    <a:lnTo>
                      <a:pt x="125" y="166"/>
                    </a:lnTo>
                    <a:lnTo>
                      <a:pt x="125" y="168"/>
                    </a:lnTo>
                    <a:lnTo>
                      <a:pt x="123" y="168"/>
                    </a:lnTo>
                    <a:lnTo>
                      <a:pt x="123" y="168"/>
                    </a:lnTo>
                    <a:lnTo>
                      <a:pt x="121" y="168"/>
                    </a:lnTo>
                    <a:lnTo>
                      <a:pt x="121" y="168"/>
                    </a:lnTo>
                    <a:lnTo>
                      <a:pt x="121" y="168"/>
                    </a:lnTo>
                    <a:lnTo>
                      <a:pt x="118" y="168"/>
                    </a:lnTo>
                    <a:lnTo>
                      <a:pt x="118" y="166"/>
                    </a:lnTo>
                    <a:lnTo>
                      <a:pt x="118" y="166"/>
                    </a:lnTo>
                    <a:lnTo>
                      <a:pt x="116" y="166"/>
                    </a:lnTo>
                    <a:lnTo>
                      <a:pt x="116" y="166"/>
                    </a:lnTo>
                    <a:lnTo>
                      <a:pt x="116" y="166"/>
                    </a:lnTo>
                    <a:lnTo>
                      <a:pt x="116" y="166"/>
                    </a:lnTo>
                    <a:lnTo>
                      <a:pt x="116" y="164"/>
                    </a:lnTo>
                    <a:lnTo>
                      <a:pt x="114" y="164"/>
                    </a:lnTo>
                    <a:lnTo>
                      <a:pt x="114" y="166"/>
                    </a:lnTo>
                    <a:lnTo>
                      <a:pt x="114" y="166"/>
                    </a:lnTo>
                    <a:lnTo>
                      <a:pt x="114" y="166"/>
                    </a:lnTo>
                    <a:lnTo>
                      <a:pt x="114" y="166"/>
                    </a:lnTo>
                    <a:lnTo>
                      <a:pt x="114" y="168"/>
                    </a:lnTo>
                    <a:lnTo>
                      <a:pt x="111" y="168"/>
                    </a:lnTo>
                    <a:lnTo>
                      <a:pt x="111" y="168"/>
                    </a:lnTo>
                    <a:lnTo>
                      <a:pt x="109" y="168"/>
                    </a:lnTo>
                    <a:lnTo>
                      <a:pt x="109" y="166"/>
                    </a:lnTo>
                    <a:lnTo>
                      <a:pt x="109" y="166"/>
                    </a:lnTo>
                    <a:lnTo>
                      <a:pt x="109" y="166"/>
                    </a:lnTo>
                    <a:lnTo>
                      <a:pt x="109" y="168"/>
                    </a:lnTo>
                    <a:lnTo>
                      <a:pt x="106" y="168"/>
                    </a:lnTo>
                    <a:lnTo>
                      <a:pt x="106" y="168"/>
                    </a:lnTo>
                    <a:lnTo>
                      <a:pt x="106" y="166"/>
                    </a:lnTo>
                    <a:lnTo>
                      <a:pt x="106" y="166"/>
                    </a:lnTo>
                    <a:lnTo>
                      <a:pt x="106" y="166"/>
                    </a:lnTo>
                    <a:lnTo>
                      <a:pt x="106" y="166"/>
                    </a:lnTo>
                    <a:lnTo>
                      <a:pt x="106" y="168"/>
                    </a:lnTo>
                    <a:lnTo>
                      <a:pt x="104" y="168"/>
                    </a:lnTo>
                    <a:lnTo>
                      <a:pt x="104" y="166"/>
                    </a:lnTo>
                    <a:lnTo>
                      <a:pt x="104" y="166"/>
                    </a:lnTo>
                    <a:lnTo>
                      <a:pt x="104" y="166"/>
                    </a:lnTo>
                    <a:lnTo>
                      <a:pt x="102" y="166"/>
                    </a:lnTo>
                    <a:lnTo>
                      <a:pt x="102" y="164"/>
                    </a:lnTo>
                    <a:lnTo>
                      <a:pt x="102" y="164"/>
                    </a:lnTo>
                    <a:lnTo>
                      <a:pt x="102" y="166"/>
                    </a:lnTo>
                    <a:lnTo>
                      <a:pt x="102" y="166"/>
                    </a:lnTo>
                    <a:lnTo>
                      <a:pt x="102" y="164"/>
                    </a:lnTo>
                    <a:lnTo>
                      <a:pt x="99" y="164"/>
                    </a:lnTo>
                    <a:lnTo>
                      <a:pt x="99" y="164"/>
                    </a:lnTo>
                    <a:lnTo>
                      <a:pt x="99" y="166"/>
                    </a:lnTo>
                    <a:lnTo>
                      <a:pt x="99" y="166"/>
                    </a:lnTo>
                    <a:lnTo>
                      <a:pt x="97" y="166"/>
                    </a:lnTo>
                    <a:lnTo>
                      <a:pt x="97" y="166"/>
                    </a:lnTo>
                    <a:lnTo>
                      <a:pt x="95" y="166"/>
                    </a:lnTo>
                    <a:lnTo>
                      <a:pt x="95" y="166"/>
                    </a:lnTo>
                    <a:lnTo>
                      <a:pt x="95" y="164"/>
                    </a:lnTo>
                    <a:lnTo>
                      <a:pt x="95" y="164"/>
                    </a:lnTo>
                    <a:lnTo>
                      <a:pt x="92" y="164"/>
                    </a:lnTo>
                    <a:lnTo>
                      <a:pt x="92" y="164"/>
                    </a:lnTo>
                    <a:lnTo>
                      <a:pt x="92" y="166"/>
                    </a:lnTo>
                    <a:lnTo>
                      <a:pt x="92" y="166"/>
                    </a:lnTo>
                    <a:lnTo>
                      <a:pt x="90" y="166"/>
                    </a:lnTo>
                    <a:lnTo>
                      <a:pt x="90" y="164"/>
                    </a:lnTo>
                    <a:lnTo>
                      <a:pt x="90" y="164"/>
                    </a:lnTo>
                    <a:lnTo>
                      <a:pt x="90" y="164"/>
                    </a:lnTo>
                    <a:lnTo>
                      <a:pt x="88" y="164"/>
                    </a:lnTo>
                    <a:lnTo>
                      <a:pt x="88" y="164"/>
                    </a:lnTo>
                    <a:lnTo>
                      <a:pt x="88" y="164"/>
                    </a:lnTo>
                    <a:lnTo>
                      <a:pt x="88" y="164"/>
                    </a:lnTo>
                    <a:lnTo>
                      <a:pt x="85" y="164"/>
                    </a:lnTo>
                    <a:lnTo>
                      <a:pt x="85" y="164"/>
                    </a:lnTo>
                    <a:lnTo>
                      <a:pt x="85" y="164"/>
                    </a:lnTo>
                    <a:lnTo>
                      <a:pt x="83" y="164"/>
                    </a:lnTo>
                    <a:lnTo>
                      <a:pt x="83" y="164"/>
                    </a:lnTo>
                    <a:lnTo>
                      <a:pt x="83" y="164"/>
                    </a:lnTo>
                    <a:lnTo>
                      <a:pt x="83" y="166"/>
                    </a:lnTo>
                    <a:lnTo>
                      <a:pt x="83" y="166"/>
                    </a:lnTo>
                    <a:lnTo>
                      <a:pt x="80" y="166"/>
                    </a:lnTo>
                    <a:lnTo>
                      <a:pt x="80" y="166"/>
                    </a:lnTo>
                    <a:lnTo>
                      <a:pt x="80" y="166"/>
                    </a:lnTo>
                    <a:lnTo>
                      <a:pt x="78" y="166"/>
                    </a:lnTo>
                    <a:lnTo>
                      <a:pt x="78" y="166"/>
                    </a:lnTo>
                    <a:lnTo>
                      <a:pt x="76" y="166"/>
                    </a:lnTo>
                    <a:lnTo>
                      <a:pt x="76" y="164"/>
                    </a:lnTo>
                    <a:lnTo>
                      <a:pt x="76" y="164"/>
                    </a:lnTo>
                    <a:lnTo>
                      <a:pt x="76" y="164"/>
                    </a:lnTo>
                    <a:lnTo>
                      <a:pt x="73" y="164"/>
                    </a:lnTo>
                    <a:lnTo>
                      <a:pt x="73" y="164"/>
                    </a:lnTo>
                    <a:lnTo>
                      <a:pt x="73" y="164"/>
                    </a:lnTo>
                    <a:lnTo>
                      <a:pt x="73" y="164"/>
                    </a:lnTo>
                    <a:lnTo>
                      <a:pt x="71" y="164"/>
                    </a:lnTo>
                    <a:lnTo>
                      <a:pt x="71" y="164"/>
                    </a:lnTo>
                    <a:lnTo>
                      <a:pt x="69" y="164"/>
                    </a:lnTo>
                    <a:lnTo>
                      <a:pt x="69" y="164"/>
                    </a:lnTo>
                    <a:lnTo>
                      <a:pt x="69" y="164"/>
                    </a:lnTo>
                    <a:lnTo>
                      <a:pt x="66" y="164"/>
                    </a:lnTo>
                    <a:lnTo>
                      <a:pt x="66" y="161"/>
                    </a:lnTo>
                    <a:lnTo>
                      <a:pt x="66" y="161"/>
                    </a:lnTo>
                    <a:lnTo>
                      <a:pt x="66" y="161"/>
                    </a:lnTo>
                    <a:lnTo>
                      <a:pt x="64" y="161"/>
                    </a:lnTo>
                    <a:lnTo>
                      <a:pt x="64" y="161"/>
                    </a:lnTo>
                    <a:lnTo>
                      <a:pt x="64" y="161"/>
                    </a:lnTo>
                    <a:lnTo>
                      <a:pt x="61" y="161"/>
                    </a:lnTo>
                    <a:lnTo>
                      <a:pt x="61" y="161"/>
                    </a:lnTo>
                    <a:lnTo>
                      <a:pt x="61" y="161"/>
                    </a:lnTo>
                    <a:lnTo>
                      <a:pt x="59" y="161"/>
                    </a:lnTo>
                    <a:lnTo>
                      <a:pt x="59" y="161"/>
                    </a:lnTo>
                    <a:lnTo>
                      <a:pt x="59" y="161"/>
                    </a:lnTo>
                    <a:lnTo>
                      <a:pt x="57" y="161"/>
                    </a:lnTo>
                    <a:lnTo>
                      <a:pt x="57" y="161"/>
                    </a:lnTo>
                    <a:lnTo>
                      <a:pt x="54" y="161"/>
                    </a:lnTo>
                    <a:lnTo>
                      <a:pt x="54" y="161"/>
                    </a:lnTo>
                    <a:lnTo>
                      <a:pt x="54" y="161"/>
                    </a:lnTo>
                    <a:lnTo>
                      <a:pt x="54" y="161"/>
                    </a:lnTo>
                    <a:lnTo>
                      <a:pt x="52" y="161"/>
                    </a:lnTo>
                    <a:lnTo>
                      <a:pt x="52" y="161"/>
                    </a:lnTo>
                    <a:lnTo>
                      <a:pt x="52" y="161"/>
                    </a:lnTo>
                    <a:lnTo>
                      <a:pt x="50" y="161"/>
                    </a:lnTo>
                    <a:lnTo>
                      <a:pt x="50" y="161"/>
                    </a:lnTo>
                    <a:lnTo>
                      <a:pt x="47" y="161"/>
                    </a:lnTo>
                    <a:lnTo>
                      <a:pt x="47" y="159"/>
                    </a:lnTo>
                    <a:lnTo>
                      <a:pt x="47" y="159"/>
                    </a:lnTo>
                    <a:lnTo>
                      <a:pt x="47" y="159"/>
                    </a:lnTo>
                    <a:lnTo>
                      <a:pt x="47" y="161"/>
                    </a:lnTo>
                    <a:lnTo>
                      <a:pt x="45" y="161"/>
                    </a:lnTo>
                    <a:lnTo>
                      <a:pt x="45" y="161"/>
                    </a:lnTo>
                    <a:lnTo>
                      <a:pt x="45" y="159"/>
                    </a:lnTo>
                    <a:lnTo>
                      <a:pt x="43" y="159"/>
                    </a:lnTo>
                    <a:lnTo>
                      <a:pt x="43" y="159"/>
                    </a:lnTo>
                    <a:lnTo>
                      <a:pt x="43" y="159"/>
                    </a:lnTo>
                    <a:lnTo>
                      <a:pt x="43" y="159"/>
                    </a:lnTo>
                    <a:lnTo>
                      <a:pt x="40" y="159"/>
                    </a:lnTo>
                    <a:lnTo>
                      <a:pt x="40" y="156"/>
                    </a:lnTo>
                    <a:lnTo>
                      <a:pt x="43" y="156"/>
                    </a:lnTo>
                    <a:lnTo>
                      <a:pt x="43" y="156"/>
                    </a:lnTo>
                    <a:lnTo>
                      <a:pt x="43" y="156"/>
                    </a:lnTo>
                    <a:lnTo>
                      <a:pt x="43" y="156"/>
                    </a:lnTo>
                    <a:lnTo>
                      <a:pt x="43" y="154"/>
                    </a:lnTo>
                    <a:lnTo>
                      <a:pt x="45" y="154"/>
                    </a:lnTo>
                    <a:lnTo>
                      <a:pt x="45" y="156"/>
                    </a:lnTo>
                    <a:lnTo>
                      <a:pt x="45" y="156"/>
                    </a:lnTo>
                    <a:lnTo>
                      <a:pt x="47" y="156"/>
                    </a:lnTo>
                    <a:lnTo>
                      <a:pt x="47" y="156"/>
                    </a:lnTo>
                    <a:lnTo>
                      <a:pt x="47" y="156"/>
                    </a:lnTo>
                    <a:lnTo>
                      <a:pt x="50" y="156"/>
                    </a:lnTo>
                    <a:lnTo>
                      <a:pt x="50" y="154"/>
                    </a:lnTo>
                    <a:lnTo>
                      <a:pt x="47" y="154"/>
                    </a:lnTo>
                    <a:lnTo>
                      <a:pt x="47" y="154"/>
                    </a:lnTo>
                    <a:lnTo>
                      <a:pt x="47" y="154"/>
                    </a:lnTo>
                    <a:lnTo>
                      <a:pt x="47" y="154"/>
                    </a:lnTo>
                    <a:lnTo>
                      <a:pt x="45" y="154"/>
                    </a:lnTo>
                    <a:lnTo>
                      <a:pt x="45" y="152"/>
                    </a:lnTo>
                    <a:lnTo>
                      <a:pt x="45" y="152"/>
                    </a:lnTo>
                    <a:lnTo>
                      <a:pt x="45" y="152"/>
                    </a:lnTo>
                    <a:lnTo>
                      <a:pt x="43" y="152"/>
                    </a:lnTo>
                    <a:lnTo>
                      <a:pt x="43" y="152"/>
                    </a:lnTo>
                    <a:lnTo>
                      <a:pt x="43" y="152"/>
                    </a:lnTo>
                    <a:lnTo>
                      <a:pt x="43" y="152"/>
                    </a:lnTo>
                    <a:lnTo>
                      <a:pt x="43" y="152"/>
                    </a:lnTo>
                    <a:lnTo>
                      <a:pt x="43" y="152"/>
                    </a:lnTo>
                    <a:lnTo>
                      <a:pt x="43" y="152"/>
                    </a:lnTo>
                    <a:lnTo>
                      <a:pt x="43" y="152"/>
                    </a:lnTo>
                    <a:lnTo>
                      <a:pt x="43" y="149"/>
                    </a:lnTo>
                    <a:lnTo>
                      <a:pt x="43" y="149"/>
                    </a:lnTo>
                    <a:lnTo>
                      <a:pt x="43" y="149"/>
                    </a:lnTo>
                    <a:lnTo>
                      <a:pt x="40" y="149"/>
                    </a:lnTo>
                    <a:lnTo>
                      <a:pt x="40" y="149"/>
                    </a:lnTo>
                    <a:lnTo>
                      <a:pt x="40" y="147"/>
                    </a:lnTo>
                    <a:lnTo>
                      <a:pt x="40" y="147"/>
                    </a:lnTo>
                    <a:lnTo>
                      <a:pt x="40" y="147"/>
                    </a:lnTo>
                    <a:lnTo>
                      <a:pt x="40" y="149"/>
                    </a:lnTo>
                    <a:lnTo>
                      <a:pt x="40" y="149"/>
                    </a:lnTo>
                    <a:lnTo>
                      <a:pt x="40" y="149"/>
                    </a:lnTo>
                    <a:lnTo>
                      <a:pt x="40" y="149"/>
                    </a:lnTo>
                    <a:lnTo>
                      <a:pt x="40" y="152"/>
                    </a:lnTo>
                    <a:lnTo>
                      <a:pt x="38" y="152"/>
                    </a:lnTo>
                    <a:lnTo>
                      <a:pt x="38" y="152"/>
                    </a:lnTo>
                    <a:lnTo>
                      <a:pt x="38" y="152"/>
                    </a:lnTo>
                    <a:lnTo>
                      <a:pt x="38" y="152"/>
                    </a:lnTo>
                    <a:lnTo>
                      <a:pt x="35" y="152"/>
                    </a:lnTo>
                    <a:lnTo>
                      <a:pt x="35" y="152"/>
                    </a:lnTo>
                    <a:lnTo>
                      <a:pt x="35" y="154"/>
                    </a:lnTo>
                    <a:lnTo>
                      <a:pt x="35" y="154"/>
                    </a:lnTo>
                    <a:lnTo>
                      <a:pt x="38" y="154"/>
                    </a:lnTo>
                    <a:lnTo>
                      <a:pt x="38" y="154"/>
                    </a:lnTo>
                    <a:lnTo>
                      <a:pt x="38" y="154"/>
                    </a:lnTo>
                    <a:lnTo>
                      <a:pt x="38" y="156"/>
                    </a:lnTo>
                    <a:lnTo>
                      <a:pt x="38" y="156"/>
                    </a:lnTo>
                    <a:lnTo>
                      <a:pt x="35" y="156"/>
                    </a:lnTo>
                    <a:lnTo>
                      <a:pt x="35" y="156"/>
                    </a:lnTo>
                    <a:lnTo>
                      <a:pt x="35" y="156"/>
                    </a:lnTo>
                    <a:lnTo>
                      <a:pt x="33" y="156"/>
                    </a:lnTo>
                    <a:lnTo>
                      <a:pt x="33" y="154"/>
                    </a:lnTo>
                    <a:lnTo>
                      <a:pt x="33" y="154"/>
                    </a:lnTo>
                    <a:lnTo>
                      <a:pt x="33" y="154"/>
                    </a:lnTo>
                    <a:lnTo>
                      <a:pt x="33" y="154"/>
                    </a:lnTo>
                    <a:lnTo>
                      <a:pt x="33" y="152"/>
                    </a:lnTo>
                    <a:lnTo>
                      <a:pt x="31" y="152"/>
                    </a:lnTo>
                    <a:lnTo>
                      <a:pt x="31" y="152"/>
                    </a:lnTo>
                    <a:lnTo>
                      <a:pt x="28" y="152"/>
                    </a:lnTo>
                    <a:lnTo>
                      <a:pt x="28" y="152"/>
                    </a:lnTo>
                    <a:lnTo>
                      <a:pt x="28" y="152"/>
                    </a:lnTo>
                    <a:lnTo>
                      <a:pt x="28" y="152"/>
                    </a:lnTo>
                    <a:lnTo>
                      <a:pt x="28" y="152"/>
                    </a:lnTo>
                    <a:lnTo>
                      <a:pt x="28" y="149"/>
                    </a:lnTo>
                    <a:lnTo>
                      <a:pt x="26" y="149"/>
                    </a:lnTo>
                    <a:lnTo>
                      <a:pt x="26" y="149"/>
                    </a:lnTo>
                    <a:lnTo>
                      <a:pt x="26" y="149"/>
                    </a:lnTo>
                    <a:lnTo>
                      <a:pt x="26" y="149"/>
                    </a:lnTo>
                    <a:lnTo>
                      <a:pt x="24" y="149"/>
                    </a:lnTo>
                    <a:lnTo>
                      <a:pt x="24" y="149"/>
                    </a:lnTo>
                    <a:lnTo>
                      <a:pt x="21" y="149"/>
                    </a:lnTo>
                    <a:lnTo>
                      <a:pt x="21" y="149"/>
                    </a:lnTo>
                    <a:lnTo>
                      <a:pt x="21" y="149"/>
                    </a:lnTo>
                    <a:lnTo>
                      <a:pt x="19" y="149"/>
                    </a:lnTo>
                    <a:lnTo>
                      <a:pt x="19" y="149"/>
                    </a:lnTo>
                    <a:lnTo>
                      <a:pt x="19" y="147"/>
                    </a:lnTo>
                    <a:lnTo>
                      <a:pt x="19" y="147"/>
                    </a:lnTo>
                    <a:lnTo>
                      <a:pt x="17" y="147"/>
                    </a:lnTo>
                    <a:lnTo>
                      <a:pt x="17" y="147"/>
                    </a:lnTo>
                    <a:lnTo>
                      <a:pt x="17" y="145"/>
                    </a:lnTo>
                    <a:lnTo>
                      <a:pt x="19" y="145"/>
                    </a:lnTo>
                    <a:lnTo>
                      <a:pt x="19" y="145"/>
                    </a:lnTo>
                    <a:lnTo>
                      <a:pt x="19" y="145"/>
                    </a:lnTo>
                    <a:lnTo>
                      <a:pt x="19" y="145"/>
                    </a:lnTo>
                    <a:lnTo>
                      <a:pt x="21" y="145"/>
                    </a:lnTo>
                    <a:lnTo>
                      <a:pt x="21" y="145"/>
                    </a:lnTo>
                    <a:lnTo>
                      <a:pt x="21" y="145"/>
                    </a:lnTo>
                    <a:lnTo>
                      <a:pt x="24" y="145"/>
                    </a:lnTo>
                    <a:lnTo>
                      <a:pt x="24" y="142"/>
                    </a:lnTo>
                    <a:lnTo>
                      <a:pt x="21" y="142"/>
                    </a:lnTo>
                    <a:lnTo>
                      <a:pt x="21" y="142"/>
                    </a:lnTo>
                    <a:lnTo>
                      <a:pt x="21" y="142"/>
                    </a:lnTo>
                    <a:lnTo>
                      <a:pt x="21" y="142"/>
                    </a:lnTo>
                    <a:lnTo>
                      <a:pt x="19" y="142"/>
                    </a:lnTo>
                    <a:lnTo>
                      <a:pt x="19" y="142"/>
                    </a:lnTo>
                    <a:lnTo>
                      <a:pt x="19" y="142"/>
                    </a:lnTo>
                    <a:lnTo>
                      <a:pt x="19" y="142"/>
                    </a:lnTo>
                    <a:lnTo>
                      <a:pt x="19" y="142"/>
                    </a:lnTo>
                    <a:lnTo>
                      <a:pt x="17" y="142"/>
                    </a:lnTo>
                    <a:lnTo>
                      <a:pt x="17" y="142"/>
                    </a:lnTo>
                    <a:lnTo>
                      <a:pt x="14" y="142"/>
                    </a:lnTo>
                    <a:lnTo>
                      <a:pt x="14" y="142"/>
                    </a:lnTo>
                    <a:lnTo>
                      <a:pt x="14" y="142"/>
                    </a:lnTo>
                    <a:lnTo>
                      <a:pt x="14" y="142"/>
                    </a:lnTo>
                    <a:lnTo>
                      <a:pt x="14" y="142"/>
                    </a:lnTo>
                    <a:lnTo>
                      <a:pt x="12" y="142"/>
                    </a:lnTo>
                    <a:lnTo>
                      <a:pt x="12" y="142"/>
                    </a:lnTo>
                    <a:lnTo>
                      <a:pt x="9" y="142"/>
                    </a:lnTo>
                    <a:lnTo>
                      <a:pt x="9" y="142"/>
                    </a:lnTo>
                    <a:lnTo>
                      <a:pt x="9" y="142"/>
                    </a:lnTo>
                    <a:lnTo>
                      <a:pt x="9" y="142"/>
                    </a:lnTo>
                    <a:lnTo>
                      <a:pt x="9" y="142"/>
                    </a:lnTo>
                    <a:lnTo>
                      <a:pt x="7" y="142"/>
                    </a:lnTo>
                    <a:lnTo>
                      <a:pt x="7" y="142"/>
                    </a:lnTo>
                    <a:lnTo>
                      <a:pt x="7" y="142"/>
                    </a:lnTo>
                    <a:lnTo>
                      <a:pt x="7" y="142"/>
                    </a:lnTo>
                    <a:lnTo>
                      <a:pt x="5" y="142"/>
                    </a:lnTo>
                    <a:lnTo>
                      <a:pt x="5" y="142"/>
                    </a:lnTo>
                    <a:lnTo>
                      <a:pt x="2" y="142"/>
                    </a:lnTo>
                    <a:lnTo>
                      <a:pt x="2" y="140"/>
                    </a:lnTo>
                    <a:lnTo>
                      <a:pt x="2" y="140"/>
                    </a:lnTo>
                    <a:lnTo>
                      <a:pt x="2" y="140"/>
                    </a:lnTo>
                    <a:lnTo>
                      <a:pt x="2" y="137"/>
                    </a:lnTo>
                    <a:lnTo>
                      <a:pt x="2" y="137"/>
                    </a:lnTo>
                    <a:lnTo>
                      <a:pt x="2" y="137"/>
                    </a:lnTo>
                    <a:lnTo>
                      <a:pt x="2" y="135"/>
                    </a:lnTo>
                    <a:lnTo>
                      <a:pt x="0" y="135"/>
                    </a:lnTo>
                    <a:lnTo>
                      <a:pt x="0" y="135"/>
                    </a:lnTo>
                    <a:lnTo>
                      <a:pt x="0" y="135"/>
                    </a:lnTo>
                    <a:lnTo>
                      <a:pt x="0" y="133"/>
                    </a:lnTo>
                    <a:lnTo>
                      <a:pt x="0" y="133"/>
                    </a:lnTo>
                    <a:lnTo>
                      <a:pt x="0" y="133"/>
                    </a:lnTo>
                    <a:lnTo>
                      <a:pt x="0" y="133"/>
                    </a:lnTo>
                    <a:lnTo>
                      <a:pt x="0" y="130"/>
                    </a:lnTo>
                    <a:lnTo>
                      <a:pt x="0" y="130"/>
                    </a:lnTo>
                    <a:lnTo>
                      <a:pt x="0" y="128"/>
                    </a:lnTo>
                    <a:lnTo>
                      <a:pt x="2" y="128"/>
                    </a:lnTo>
                    <a:lnTo>
                      <a:pt x="2" y="128"/>
                    </a:lnTo>
                    <a:lnTo>
                      <a:pt x="2" y="128"/>
                    </a:lnTo>
                    <a:lnTo>
                      <a:pt x="2" y="126"/>
                    </a:lnTo>
                    <a:lnTo>
                      <a:pt x="2" y="126"/>
                    </a:lnTo>
                    <a:lnTo>
                      <a:pt x="5" y="126"/>
                    </a:lnTo>
                    <a:lnTo>
                      <a:pt x="5" y="126"/>
                    </a:lnTo>
                    <a:lnTo>
                      <a:pt x="5" y="126"/>
                    </a:lnTo>
                    <a:lnTo>
                      <a:pt x="7" y="126"/>
                    </a:lnTo>
                    <a:lnTo>
                      <a:pt x="7" y="126"/>
                    </a:lnTo>
                    <a:lnTo>
                      <a:pt x="7" y="126"/>
                    </a:lnTo>
                    <a:lnTo>
                      <a:pt x="7" y="123"/>
                    </a:lnTo>
                    <a:lnTo>
                      <a:pt x="9" y="123"/>
                    </a:lnTo>
                    <a:lnTo>
                      <a:pt x="9" y="123"/>
                    </a:lnTo>
                    <a:lnTo>
                      <a:pt x="9" y="123"/>
                    </a:lnTo>
                    <a:lnTo>
                      <a:pt x="9" y="126"/>
                    </a:lnTo>
                    <a:lnTo>
                      <a:pt x="12" y="126"/>
                    </a:lnTo>
                    <a:lnTo>
                      <a:pt x="12" y="126"/>
                    </a:lnTo>
                    <a:lnTo>
                      <a:pt x="14" y="126"/>
                    </a:lnTo>
                    <a:lnTo>
                      <a:pt x="14" y="126"/>
                    </a:lnTo>
                    <a:lnTo>
                      <a:pt x="14" y="126"/>
                    </a:lnTo>
                    <a:lnTo>
                      <a:pt x="17" y="126"/>
                    </a:lnTo>
                    <a:lnTo>
                      <a:pt x="17" y="123"/>
                    </a:lnTo>
                    <a:lnTo>
                      <a:pt x="17" y="123"/>
                    </a:lnTo>
                    <a:lnTo>
                      <a:pt x="19" y="123"/>
                    </a:lnTo>
                    <a:lnTo>
                      <a:pt x="19" y="126"/>
                    </a:lnTo>
                    <a:lnTo>
                      <a:pt x="19" y="126"/>
                    </a:lnTo>
                    <a:lnTo>
                      <a:pt x="19" y="126"/>
                    </a:lnTo>
                    <a:lnTo>
                      <a:pt x="21" y="126"/>
                    </a:lnTo>
                    <a:lnTo>
                      <a:pt x="21" y="123"/>
                    </a:lnTo>
                    <a:lnTo>
                      <a:pt x="21" y="123"/>
                    </a:lnTo>
                    <a:lnTo>
                      <a:pt x="21" y="123"/>
                    </a:lnTo>
                    <a:lnTo>
                      <a:pt x="21" y="123"/>
                    </a:lnTo>
                    <a:lnTo>
                      <a:pt x="21" y="121"/>
                    </a:lnTo>
                    <a:lnTo>
                      <a:pt x="21" y="121"/>
                    </a:lnTo>
                    <a:lnTo>
                      <a:pt x="24" y="121"/>
                    </a:lnTo>
                    <a:lnTo>
                      <a:pt x="24" y="121"/>
                    </a:lnTo>
                    <a:lnTo>
                      <a:pt x="24" y="119"/>
                    </a:lnTo>
                    <a:lnTo>
                      <a:pt x="24" y="119"/>
                    </a:lnTo>
                    <a:lnTo>
                      <a:pt x="26" y="119"/>
                    </a:lnTo>
                    <a:lnTo>
                      <a:pt x="26" y="119"/>
                    </a:lnTo>
                    <a:lnTo>
                      <a:pt x="26" y="119"/>
                    </a:lnTo>
                    <a:lnTo>
                      <a:pt x="26" y="119"/>
                    </a:lnTo>
                    <a:lnTo>
                      <a:pt x="26" y="116"/>
                    </a:lnTo>
                    <a:lnTo>
                      <a:pt x="26" y="116"/>
                    </a:lnTo>
                    <a:lnTo>
                      <a:pt x="28" y="116"/>
                    </a:lnTo>
                    <a:lnTo>
                      <a:pt x="28" y="114"/>
                    </a:lnTo>
                    <a:lnTo>
                      <a:pt x="28" y="114"/>
                    </a:lnTo>
                    <a:lnTo>
                      <a:pt x="26" y="114"/>
                    </a:lnTo>
                    <a:lnTo>
                      <a:pt x="26" y="114"/>
                    </a:lnTo>
                    <a:lnTo>
                      <a:pt x="26" y="111"/>
                    </a:lnTo>
                    <a:lnTo>
                      <a:pt x="26" y="111"/>
                    </a:lnTo>
                    <a:lnTo>
                      <a:pt x="24" y="111"/>
                    </a:lnTo>
                    <a:lnTo>
                      <a:pt x="24" y="111"/>
                    </a:lnTo>
                    <a:lnTo>
                      <a:pt x="24" y="111"/>
                    </a:lnTo>
                    <a:lnTo>
                      <a:pt x="21" y="111"/>
                    </a:lnTo>
                    <a:lnTo>
                      <a:pt x="21" y="111"/>
                    </a:lnTo>
                    <a:lnTo>
                      <a:pt x="21" y="111"/>
                    </a:lnTo>
                    <a:lnTo>
                      <a:pt x="21" y="111"/>
                    </a:lnTo>
                    <a:lnTo>
                      <a:pt x="21" y="109"/>
                    </a:lnTo>
                    <a:lnTo>
                      <a:pt x="21" y="109"/>
                    </a:lnTo>
                    <a:lnTo>
                      <a:pt x="21" y="109"/>
                    </a:lnTo>
                    <a:lnTo>
                      <a:pt x="21" y="109"/>
                    </a:lnTo>
                    <a:lnTo>
                      <a:pt x="21" y="107"/>
                    </a:lnTo>
                    <a:lnTo>
                      <a:pt x="24" y="107"/>
                    </a:lnTo>
                    <a:lnTo>
                      <a:pt x="24" y="107"/>
                    </a:lnTo>
                    <a:lnTo>
                      <a:pt x="24" y="107"/>
                    </a:lnTo>
                    <a:lnTo>
                      <a:pt x="26" y="107"/>
                    </a:lnTo>
                    <a:lnTo>
                      <a:pt x="26" y="107"/>
                    </a:lnTo>
                    <a:lnTo>
                      <a:pt x="26" y="107"/>
                    </a:lnTo>
                    <a:lnTo>
                      <a:pt x="28" y="107"/>
                    </a:lnTo>
                    <a:lnTo>
                      <a:pt x="28" y="104"/>
                    </a:lnTo>
                    <a:lnTo>
                      <a:pt x="28" y="104"/>
                    </a:lnTo>
                    <a:lnTo>
                      <a:pt x="28" y="104"/>
                    </a:lnTo>
                    <a:lnTo>
                      <a:pt x="31" y="104"/>
                    </a:lnTo>
                    <a:lnTo>
                      <a:pt x="31" y="104"/>
                    </a:lnTo>
                    <a:lnTo>
                      <a:pt x="33" y="104"/>
                    </a:lnTo>
                    <a:lnTo>
                      <a:pt x="33" y="104"/>
                    </a:lnTo>
                    <a:lnTo>
                      <a:pt x="33" y="104"/>
                    </a:lnTo>
                    <a:lnTo>
                      <a:pt x="35" y="104"/>
                    </a:lnTo>
                    <a:lnTo>
                      <a:pt x="35" y="104"/>
                    </a:lnTo>
                    <a:lnTo>
                      <a:pt x="35" y="102"/>
                    </a:lnTo>
                    <a:lnTo>
                      <a:pt x="35" y="102"/>
                    </a:lnTo>
                    <a:lnTo>
                      <a:pt x="35" y="102"/>
                    </a:lnTo>
                    <a:lnTo>
                      <a:pt x="35" y="102"/>
                    </a:lnTo>
                    <a:lnTo>
                      <a:pt x="35" y="102"/>
                    </a:lnTo>
                    <a:lnTo>
                      <a:pt x="35" y="102"/>
                    </a:lnTo>
                    <a:lnTo>
                      <a:pt x="35" y="102"/>
                    </a:lnTo>
                    <a:lnTo>
                      <a:pt x="35" y="100"/>
                    </a:lnTo>
                    <a:lnTo>
                      <a:pt x="38" y="100"/>
                    </a:lnTo>
                    <a:lnTo>
                      <a:pt x="38" y="100"/>
                    </a:lnTo>
                    <a:lnTo>
                      <a:pt x="38" y="100"/>
                    </a:lnTo>
                    <a:lnTo>
                      <a:pt x="40" y="100"/>
                    </a:lnTo>
                    <a:lnTo>
                      <a:pt x="40" y="97"/>
                    </a:lnTo>
                    <a:lnTo>
                      <a:pt x="40" y="97"/>
                    </a:lnTo>
                    <a:lnTo>
                      <a:pt x="40" y="97"/>
                    </a:lnTo>
                    <a:lnTo>
                      <a:pt x="40" y="97"/>
                    </a:lnTo>
                    <a:lnTo>
                      <a:pt x="43" y="97"/>
                    </a:lnTo>
                    <a:lnTo>
                      <a:pt x="43" y="97"/>
                    </a:lnTo>
                    <a:lnTo>
                      <a:pt x="43" y="97"/>
                    </a:lnTo>
                    <a:lnTo>
                      <a:pt x="45" y="97"/>
                    </a:lnTo>
                    <a:lnTo>
                      <a:pt x="45" y="97"/>
                    </a:lnTo>
                    <a:lnTo>
                      <a:pt x="47" y="97"/>
                    </a:lnTo>
                    <a:lnTo>
                      <a:pt x="47" y="97"/>
                    </a:lnTo>
                    <a:lnTo>
                      <a:pt x="47" y="95"/>
                    </a:lnTo>
                    <a:lnTo>
                      <a:pt x="47" y="95"/>
                    </a:lnTo>
                    <a:lnTo>
                      <a:pt x="50" y="95"/>
                    </a:lnTo>
                    <a:lnTo>
                      <a:pt x="50" y="95"/>
                    </a:lnTo>
                    <a:lnTo>
                      <a:pt x="52" y="95"/>
                    </a:lnTo>
                    <a:lnTo>
                      <a:pt x="52" y="95"/>
                    </a:lnTo>
                    <a:lnTo>
                      <a:pt x="52" y="95"/>
                    </a:lnTo>
                    <a:lnTo>
                      <a:pt x="54" y="95"/>
                    </a:lnTo>
                    <a:lnTo>
                      <a:pt x="54" y="95"/>
                    </a:lnTo>
                    <a:lnTo>
                      <a:pt x="54" y="95"/>
                    </a:lnTo>
                    <a:lnTo>
                      <a:pt x="57" y="95"/>
                    </a:lnTo>
                    <a:lnTo>
                      <a:pt x="57" y="95"/>
                    </a:lnTo>
                    <a:lnTo>
                      <a:pt x="59" y="95"/>
                    </a:lnTo>
                    <a:lnTo>
                      <a:pt x="59" y="95"/>
                    </a:lnTo>
                    <a:lnTo>
                      <a:pt x="57" y="95"/>
                    </a:lnTo>
                    <a:lnTo>
                      <a:pt x="57" y="95"/>
                    </a:lnTo>
                    <a:lnTo>
                      <a:pt x="54" y="95"/>
                    </a:lnTo>
                    <a:lnTo>
                      <a:pt x="54" y="92"/>
                    </a:lnTo>
                    <a:lnTo>
                      <a:pt x="54" y="92"/>
                    </a:lnTo>
                    <a:lnTo>
                      <a:pt x="54" y="92"/>
                    </a:lnTo>
                    <a:lnTo>
                      <a:pt x="54" y="92"/>
                    </a:lnTo>
                    <a:lnTo>
                      <a:pt x="54" y="92"/>
                    </a:lnTo>
                    <a:lnTo>
                      <a:pt x="57" y="92"/>
                    </a:lnTo>
                    <a:lnTo>
                      <a:pt x="57" y="92"/>
                    </a:lnTo>
                    <a:lnTo>
                      <a:pt x="59" y="92"/>
                    </a:lnTo>
                    <a:lnTo>
                      <a:pt x="59" y="92"/>
                    </a:lnTo>
                    <a:lnTo>
                      <a:pt x="59" y="90"/>
                    </a:lnTo>
                    <a:lnTo>
                      <a:pt x="59" y="90"/>
                    </a:lnTo>
                    <a:lnTo>
                      <a:pt x="61" y="90"/>
                    </a:lnTo>
                    <a:lnTo>
                      <a:pt x="61" y="90"/>
                    </a:lnTo>
                    <a:lnTo>
                      <a:pt x="61" y="90"/>
                    </a:lnTo>
                    <a:lnTo>
                      <a:pt x="61" y="88"/>
                    </a:lnTo>
                    <a:lnTo>
                      <a:pt x="61" y="88"/>
                    </a:lnTo>
                    <a:lnTo>
                      <a:pt x="59" y="88"/>
                    </a:lnTo>
                    <a:lnTo>
                      <a:pt x="59" y="88"/>
                    </a:lnTo>
                    <a:lnTo>
                      <a:pt x="59" y="88"/>
                    </a:lnTo>
                    <a:lnTo>
                      <a:pt x="57" y="88"/>
                    </a:lnTo>
                    <a:lnTo>
                      <a:pt x="57" y="88"/>
                    </a:lnTo>
                    <a:lnTo>
                      <a:pt x="54" y="88"/>
                    </a:lnTo>
                    <a:lnTo>
                      <a:pt x="54" y="88"/>
                    </a:lnTo>
                    <a:lnTo>
                      <a:pt x="54" y="88"/>
                    </a:lnTo>
                    <a:lnTo>
                      <a:pt x="54" y="88"/>
                    </a:lnTo>
                    <a:lnTo>
                      <a:pt x="52" y="88"/>
                    </a:lnTo>
                    <a:lnTo>
                      <a:pt x="52" y="85"/>
                    </a:lnTo>
                    <a:lnTo>
                      <a:pt x="52" y="85"/>
                    </a:lnTo>
                    <a:lnTo>
                      <a:pt x="52" y="85"/>
                    </a:lnTo>
                    <a:lnTo>
                      <a:pt x="50" y="85"/>
                    </a:lnTo>
                    <a:lnTo>
                      <a:pt x="50" y="85"/>
                    </a:lnTo>
                    <a:lnTo>
                      <a:pt x="50" y="85"/>
                    </a:lnTo>
                    <a:lnTo>
                      <a:pt x="47" y="85"/>
                    </a:lnTo>
                    <a:lnTo>
                      <a:pt x="47" y="85"/>
                    </a:lnTo>
                    <a:lnTo>
                      <a:pt x="47" y="83"/>
                    </a:lnTo>
                    <a:lnTo>
                      <a:pt x="47" y="83"/>
                    </a:lnTo>
                    <a:lnTo>
                      <a:pt x="47" y="83"/>
                    </a:lnTo>
                    <a:lnTo>
                      <a:pt x="47" y="83"/>
                    </a:lnTo>
                    <a:lnTo>
                      <a:pt x="50" y="83"/>
                    </a:lnTo>
                    <a:lnTo>
                      <a:pt x="50" y="83"/>
                    </a:lnTo>
                    <a:lnTo>
                      <a:pt x="50" y="83"/>
                    </a:lnTo>
                    <a:lnTo>
                      <a:pt x="52" y="83"/>
                    </a:lnTo>
                    <a:lnTo>
                      <a:pt x="52" y="83"/>
                    </a:lnTo>
                    <a:lnTo>
                      <a:pt x="52" y="83"/>
                    </a:lnTo>
                    <a:lnTo>
                      <a:pt x="54" y="83"/>
                    </a:lnTo>
                    <a:lnTo>
                      <a:pt x="54" y="83"/>
                    </a:lnTo>
                    <a:lnTo>
                      <a:pt x="54" y="83"/>
                    </a:lnTo>
                    <a:lnTo>
                      <a:pt x="54" y="83"/>
                    </a:lnTo>
                    <a:lnTo>
                      <a:pt x="54" y="81"/>
                    </a:lnTo>
                    <a:lnTo>
                      <a:pt x="57" y="81"/>
                    </a:lnTo>
                    <a:lnTo>
                      <a:pt x="57" y="81"/>
                    </a:lnTo>
                    <a:lnTo>
                      <a:pt x="59" y="81"/>
                    </a:lnTo>
                    <a:lnTo>
                      <a:pt x="59" y="81"/>
                    </a:lnTo>
                    <a:lnTo>
                      <a:pt x="59" y="81"/>
                    </a:lnTo>
                    <a:lnTo>
                      <a:pt x="59" y="81"/>
                    </a:lnTo>
                    <a:lnTo>
                      <a:pt x="61" y="81"/>
                    </a:lnTo>
                    <a:lnTo>
                      <a:pt x="61" y="81"/>
                    </a:lnTo>
                    <a:lnTo>
                      <a:pt x="61" y="78"/>
                    </a:lnTo>
                    <a:lnTo>
                      <a:pt x="61" y="78"/>
                    </a:lnTo>
                    <a:lnTo>
                      <a:pt x="64" y="78"/>
                    </a:lnTo>
                    <a:lnTo>
                      <a:pt x="64" y="78"/>
                    </a:lnTo>
                    <a:lnTo>
                      <a:pt x="66" y="78"/>
                    </a:lnTo>
                    <a:lnTo>
                      <a:pt x="66" y="78"/>
                    </a:lnTo>
                    <a:lnTo>
                      <a:pt x="66" y="78"/>
                    </a:lnTo>
                    <a:lnTo>
                      <a:pt x="69" y="78"/>
                    </a:lnTo>
                    <a:lnTo>
                      <a:pt x="69" y="78"/>
                    </a:lnTo>
                    <a:lnTo>
                      <a:pt x="69" y="76"/>
                    </a:lnTo>
                    <a:lnTo>
                      <a:pt x="69" y="76"/>
                    </a:lnTo>
                    <a:lnTo>
                      <a:pt x="69" y="76"/>
                    </a:lnTo>
                    <a:lnTo>
                      <a:pt x="69" y="76"/>
                    </a:lnTo>
                    <a:lnTo>
                      <a:pt x="71" y="76"/>
                    </a:lnTo>
                    <a:lnTo>
                      <a:pt x="71" y="76"/>
                    </a:lnTo>
                    <a:lnTo>
                      <a:pt x="71" y="73"/>
                    </a:lnTo>
                    <a:lnTo>
                      <a:pt x="73" y="73"/>
                    </a:lnTo>
                    <a:lnTo>
                      <a:pt x="73" y="73"/>
                    </a:lnTo>
                    <a:lnTo>
                      <a:pt x="73" y="73"/>
                    </a:lnTo>
                    <a:lnTo>
                      <a:pt x="76" y="73"/>
                    </a:lnTo>
                    <a:lnTo>
                      <a:pt x="76" y="73"/>
                    </a:lnTo>
                    <a:lnTo>
                      <a:pt x="76" y="73"/>
                    </a:lnTo>
                    <a:lnTo>
                      <a:pt x="76" y="73"/>
                    </a:lnTo>
                    <a:lnTo>
                      <a:pt x="78" y="73"/>
                    </a:lnTo>
                    <a:lnTo>
                      <a:pt x="78" y="73"/>
                    </a:lnTo>
                    <a:lnTo>
                      <a:pt x="80" y="73"/>
                    </a:lnTo>
                    <a:lnTo>
                      <a:pt x="80" y="73"/>
                    </a:lnTo>
                    <a:lnTo>
                      <a:pt x="80" y="73"/>
                    </a:lnTo>
                    <a:lnTo>
                      <a:pt x="83" y="73"/>
                    </a:lnTo>
                    <a:lnTo>
                      <a:pt x="83" y="73"/>
                    </a:lnTo>
                    <a:lnTo>
                      <a:pt x="83" y="73"/>
                    </a:lnTo>
                    <a:lnTo>
                      <a:pt x="85" y="73"/>
                    </a:lnTo>
                    <a:lnTo>
                      <a:pt x="85" y="73"/>
                    </a:lnTo>
                    <a:lnTo>
                      <a:pt x="83" y="73"/>
                    </a:lnTo>
                    <a:lnTo>
                      <a:pt x="83" y="73"/>
                    </a:lnTo>
                    <a:lnTo>
                      <a:pt x="83" y="73"/>
                    </a:lnTo>
                    <a:lnTo>
                      <a:pt x="80" y="73"/>
                    </a:lnTo>
                    <a:lnTo>
                      <a:pt x="80" y="73"/>
                    </a:lnTo>
                    <a:lnTo>
                      <a:pt x="80" y="73"/>
                    </a:lnTo>
                    <a:lnTo>
                      <a:pt x="78" y="73"/>
                    </a:lnTo>
                    <a:lnTo>
                      <a:pt x="78" y="71"/>
                    </a:lnTo>
                    <a:lnTo>
                      <a:pt x="78" y="71"/>
                    </a:lnTo>
                    <a:lnTo>
                      <a:pt x="80" y="71"/>
                    </a:lnTo>
                    <a:lnTo>
                      <a:pt x="80" y="71"/>
                    </a:lnTo>
                    <a:lnTo>
                      <a:pt x="80" y="71"/>
                    </a:lnTo>
                    <a:lnTo>
                      <a:pt x="83" y="71"/>
                    </a:lnTo>
                    <a:lnTo>
                      <a:pt x="83" y="71"/>
                    </a:lnTo>
                    <a:lnTo>
                      <a:pt x="83" y="71"/>
                    </a:lnTo>
                    <a:lnTo>
                      <a:pt x="85" y="71"/>
                    </a:lnTo>
                    <a:lnTo>
                      <a:pt x="85" y="71"/>
                    </a:lnTo>
                    <a:lnTo>
                      <a:pt x="88" y="71"/>
                    </a:lnTo>
                    <a:lnTo>
                      <a:pt x="88" y="71"/>
                    </a:lnTo>
                    <a:lnTo>
                      <a:pt x="88" y="71"/>
                    </a:lnTo>
                    <a:lnTo>
                      <a:pt x="88" y="69"/>
                    </a:lnTo>
                    <a:lnTo>
                      <a:pt x="88" y="69"/>
                    </a:lnTo>
                    <a:lnTo>
                      <a:pt x="88" y="69"/>
                    </a:lnTo>
                    <a:lnTo>
                      <a:pt x="85" y="69"/>
                    </a:lnTo>
                    <a:lnTo>
                      <a:pt x="85" y="69"/>
                    </a:lnTo>
                    <a:lnTo>
                      <a:pt x="83" y="69"/>
                    </a:lnTo>
                    <a:lnTo>
                      <a:pt x="83" y="69"/>
                    </a:lnTo>
                    <a:lnTo>
                      <a:pt x="83" y="69"/>
                    </a:lnTo>
                    <a:lnTo>
                      <a:pt x="83" y="69"/>
                    </a:lnTo>
                    <a:lnTo>
                      <a:pt x="83" y="69"/>
                    </a:lnTo>
                    <a:lnTo>
                      <a:pt x="83" y="66"/>
                    </a:lnTo>
                    <a:lnTo>
                      <a:pt x="83" y="66"/>
                    </a:lnTo>
                    <a:lnTo>
                      <a:pt x="85" y="66"/>
                    </a:lnTo>
                    <a:lnTo>
                      <a:pt x="85" y="66"/>
                    </a:lnTo>
                    <a:lnTo>
                      <a:pt x="85" y="66"/>
                    </a:lnTo>
                    <a:lnTo>
                      <a:pt x="88" y="66"/>
                    </a:lnTo>
                    <a:lnTo>
                      <a:pt x="88" y="66"/>
                    </a:lnTo>
                    <a:lnTo>
                      <a:pt x="88" y="66"/>
                    </a:lnTo>
                    <a:lnTo>
                      <a:pt x="88" y="66"/>
                    </a:lnTo>
                    <a:lnTo>
                      <a:pt x="88" y="66"/>
                    </a:lnTo>
                    <a:lnTo>
                      <a:pt x="90" y="66"/>
                    </a:lnTo>
                    <a:lnTo>
                      <a:pt x="90" y="66"/>
                    </a:lnTo>
                    <a:lnTo>
                      <a:pt x="92" y="66"/>
                    </a:lnTo>
                    <a:lnTo>
                      <a:pt x="92" y="66"/>
                    </a:lnTo>
                    <a:lnTo>
                      <a:pt x="92" y="66"/>
                    </a:lnTo>
                    <a:lnTo>
                      <a:pt x="95" y="66"/>
                    </a:lnTo>
                    <a:lnTo>
                      <a:pt x="95" y="66"/>
                    </a:lnTo>
                    <a:lnTo>
                      <a:pt x="95" y="66"/>
                    </a:lnTo>
                    <a:lnTo>
                      <a:pt x="97" y="66"/>
                    </a:lnTo>
                    <a:lnTo>
                      <a:pt x="97" y="66"/>
                    </a:lnTo>
                    <a:lnTo>
                      <a:pt x="97" y="64"/>
                    </a:lnTo>
                    <a:lnTo>
                      <a:pt x="97" y="64"/>
                    </a:lnTo>
                    <a:lnTo>
                      <a:pt x="95" y="64"/>
                    </a:lnTo>
                    <a:lnTo>
                      <a:pt x="95" y="64"/>
                    </a:lnTo>
                    <a:lnTo>
                      <a:pt x="95" y="64"/>
                    </a:lnTo>
                    <a:lnTo>
                      <a:pt x="92" y="64"/>
                    </a:lnTo>
                    <a:lnTo>
                      <a:pt x="92" y="64"/>
                    </a:lnTo>
                    <a:lnTo>
                      <a:pt x="92" y="64"/>
                    </a:lnTo>
                    <a:lnTo>
                      <a:pt x="90" y="64"/>
                    </a:lnTo>
                    <a:lnTo>
                      <a:pt x="90" y="64"/>
                    </a:lnTo>
                    <a:lnTo>
                      <a:pt x="90" y="64"/>
                    </a:lnTo>
                    <a:lnTo>
                      <a:pt x="88" y="64"/>
                    </a:lnTo>
                    <a:lnTo>
                      <a:pt x="88" y="64"/>
                    </a:lnTo>
                    <a:lnTo>
                      <a:pt x="88" y="64"/>
                    </a:lnTo>
                    <a:lnTo>
                      <a:pt x="88" y="64"/>
                    </a:lnTo>
                    <a:lnTo>
                      <a:pt x="88" y="62"/>
                    </a:lnTo>
                    <a:lnTo>
                      <a:pt x="88" y="62"/>
                    </a:lnTo>
                    <a:lnTo>
                      <a:pt x="90" y="62"/>
                    </a:lnTo>
                    <a:lnTo>
                      <a:pt x="90" y="62"/>
                    </a:lnTo>
                    <a:lnTo>
                      <a:pt x="92" y="62"/>
                    </a:lnTo>
                    <a:lnTo>
                      <a:pt x="92" y="62"/>
                    </a:lnTo>
                    <a:lnTo>
                      <a:pt x="92" y="59"/>
                    </a:lnTo>
                    <a:lnTo>
                      <a:pt x="92" y="59"/>
                    </a:lnTo>
                    <a:lnTo>
                      <a:pt x="95" y="59"/>
                    </a:lnTo>
                    <a:lnTo>
                      <a:pt x="95" y="59"/>
                    </a:lnTo>
                    <a:lnTo>
                      <a:pt x="95" y="59"/>
                    </a:lnTo>
                    <a:lnTo>
                      <a:pt x="97" y="59"/>
                    </a:lnTo>
                    <a:lnTo>
                      <a:pt x="97" y="59"/>
                    </a:lnTo>
                    <a:lnTo>
                      <a:pt x="97" y="62"/>
                    </a:lnTo>
                    <a:lnTo>
                      <a:pt x="99" y="62"/>
                    </a:lnTo>
                    <a:lnTo>
                      <a:pt x="99" y="59"/>
                    </a:lnTo>
                    <a:lnTo>
                      <a:pt x="99" y="59"/>
                    </a:lnTo>
                    <a:lnTo>
                      <a:pt x="99" y="59"/>
                    </a:lnTo>
                    <a:lnTo>
                      <a:pt x="102" y="59"/>
                    </a:lnTo>
                    <a:lnTo>
                      <a:pt x="102" y="59"/>
                    </a:lnTo>
                    <a:lnTo>
                      <a:pt x="102" y="59"/>
                    </a:lnTo>
                    <a:lnTo>
                      <a:pt x="104" y="59"/>
                    </a:lnTo>
                    <a:lnTo>
                      <a:pt x="104" y="59"/>
                    </a:lnTo>
                    <a:lnTo>
                      <a:pt x="106" y="59"/>
                    </a:lnTo>
                    <a:lnTo>
                      <a:pt x="106" y="59"/>
                    </a:lnTo>
                    <a:lnTo>
                      <a:pt x="106" y="59"/>
                    </a:lnTo>
                    <a:lnTo>
                      <a:pt x="106" y="59"/>
                    </a:lnTo>
                    <a:lnTo>
                      <a:pt x="104" y="59"/>
                    </a:lnTo>
                    <a:lnTo>
                      <a:pt x="104" y="59"/>
                    </a:lnTo>
                    <a:lnTo>
                      <a:pt x="102" y="59"/>
                    </a:lnTo>
                    <a:lnTo>
                      <a:pt x="102" y="59"/>
                    </a:lnTo>
                    <a:lnTo>
                      <a:pt x="102" y="59"/>
                    </a:lnTo>
                    <a:lnTo>
                      <a:pt x="99" y="59"/>
                    </a:lnTo>
                    <a:lnTo>
                      <a:pt x="99" y="59"/>
                    </a:lnTo>
                    <a:lnTo>
                      <a:pt x="99" y="59"/>
                    </a:lnTo>
                    <a:lnTo>
                      <a:pt x="97" y="59"/>
                    </a:lnTo>
                    <a:lnTo>
                      <a:pt x="97" y="59"/>
                    </a:lnTo>
                    <a:lnTo>
                      <a:pt x="95" y="59"/>
                    </a:lnTo>
                    <a:lnTo>
                      <a:pt x="95" y="57"/>
                    </a:lnTo>
                    <a:lnTo>
                      <a:pt x="95" y="57"/>
                    </a:lnTo>
                    <a:lnTo>
                      <a:pt x="95" y="57"/>
                    </a:lnTo>
                    <a:lnTo>
                      <a:pt x="95" y="57"/>
                    </a:lnTo>
                    <a:lnTo>
                      <a:pt x="97" y="57"/>
                    </a:lnTo>
                    <a:lnTo>
                      <a:pt x="97" y="57"/>
                    </a:lnTo>
                    <a:lnTo>
                      <a:pt x="97" y="55"/>
                    </a:lnTo>
                    <a:lnTo>
                      <a:pt x="99" y="55"/>
                    </a:lnTo>
                    <a:lnTo>
                      <a:pt x="99" y="55"/>
                    </a:lnTo>
                    <a:lnTo>
                      <a:pt x="99" y="55"/>
                    </a:lnTo>
                    <a:lnTo>
                      <a:pt x="102" y="55"/>
                    </a:lnTo>
                    <a:lnTo>
                      <a:pt x="102" y="55"/>
                    </a:lnTo>
                    <a:lnTo>
                      <a:pt x="102" y="55"/>
                    </a:lnTo>
                    <a:lnTo>
                      <a:pt x="102" y="55"/>
                    </a:lnTo>
                    <a:lnTo>
                      <a:pt x="104" y="55"/>
                    </a:lnTo>
                    <a:lnTo>
                      <a:pt x="104" y="55"/>
                    </a:lnTo>
                    <a:lnTo>
                      <a:pt x="104" y="52"/>
                    </a:lnTo>
                    <a:lnTo>
                      <a:pt x="106" y="52"/>
                    </a:lnTo>
                    <a:lnTo>
                      <a:pt x="106" y="52"/>
                    </a:lnTo>
                    <a:lnTo>
                      <a:pt x="104" y="52"/>
                    </a:lnTo>
                    <a:lnTo>
                      <a:pt x="104" y="52"/>
                    </a:lnTo>
                    <a:lnTo>
                      <a:pt x="104" y="52"/>
                    </a:lnTo>
                    <a:lnTo>
                      <a:pt x="102" y="52"/>
                    </a:lnTo>
                    <a:lnTo>
                      <a:pt x="102" y="52"/>
                    </a:lnTo>
                    <a:lnTo>
                      <a:pt x="102" y="52"/>
                    </a:lnTo>
                    <a:lnTo>
                      <a:pt x="99" y="52"/>
                    </a:lnTo>
                    <a:lnTo>
                      <a:pt x="99" y="52"/>
                    </a:lnTo>
                    <a:lnTo>
                      <a:pt x="99" y="52"/>
                    </a:lnTo>
                    <a:lnTo>
                      <a:pt x="97" y="52"/>
                    </a:lnTo>
                    <a:lnTo>
                      <a:pt x="97" y="52"/>
                    </a:lnTo>
                    <a:lnTo>
                      <a:pt x="95" y="52"/>
                    </a:lnTo>
                    <a:lnTo>
                      <a:pt x="95" y="52"/>
                    </a:lnTo>
                    <a:lnTo>
                      <a:pt x="97" y="52"/>
                    </a:lnTo>
                    <a:lnTo>
                      <a:pt x="97" y="52"/>
                    </a:lnTo>
                    <a:lnTo>
                      <a:pt x="95" y="52"/>
                    </a:lnTo>
                    <a:lnTo>
                      <a:pt x="95" y="52"/>
                    </a:lnTo>
                    <a:lnTo>
                      <a:pt x="95" y="52"/>
                    </a:lnTo>
                    <a:lnTo>
                      <a:pt x="92" y="52"/>
                    </a:lnTo>
                    <a:lnTo>
                      <a:pt x="92" y="50"/>
                    </a:lnTo>
                    <a:lnTo>
                      <a:pt x="95" y="50"/>
                    </a:lnTo>
                    <a:lnTo>
                      <a:pt x="95" y="50"/>
                    </a:lnTo>
                    <a:lnTo>
                      <a:pt x="95" y="47"/>
                    </a:lnTo>
                    <a:lnTo>
                      <a:pt x="95" y="47"/>
                    </a:lnTo>
                    <a:lnTo>
                      <a:pt x="95" y="47"/>
                    </a:lnTo>
                    <a:lnTo>
                      <a:pt x="95" y="47"/>
                    </a:lnTo>
                    <a:lnTo>
                      <a:pt x="97" y="47"/>
                    </a:lnTo>
                    <a:lnTo>
                      <a:pt x="97" y="47"/>
                    </a:lnTo>
                    <a:lnTo>
                      <a:pt x="99" y="47"/>
                    </a:lnTo>
                    <a:lnTo>
                      <a:pt x="99" y="47"/>
                    </a:lnTo>
                    <a:lnTo>
                      <a:pt x="99" y="47"/>
                    </a:lnTo>
                    <a:lnTo>
                      <a:pt x="102" y="47"/>
                    </a:lnTo>
                    <a:lnTo>
                      <a:pt x="102" y="47"/>
                    </a:lnTo>
                    <a:lnTo>
                      <a:pt x="102" y="47"/>
                    </a:lnTo>
                    <a:lnTo>
                      <a:pt x="104" y="47"/>
                    </a:lnTo>
                    <a:lnTo>
                      <a:pt x="104" y="47"/>
                    </a:lnTo>
                    <a:lnTo>
                      <a:pt x="104" y="47"/>
                    </a:lnTo>
                    <a:lnTo>
                      <a:pt x="104" y="47"/>
                    </a:lnTo>
                    <a:lnTo>
                      <a:pt x="106" y="47"/>
                    </a:lnTo>
                    <a:lnTo>
                      <a:pt x="106" y="47"/>
                    </a:lnTo>
                    <a:lnTo>
                      <a:pt x="106" y="47"/>
                    </a:lnTo>
                    <a:lnTo>
                      <a:pt x="106" y="47"/>
                    </a:lnTo>
                    <a:lnTo>
                      <a:pt x="106" y="50"/>
                    </a:lnTo>
                    <a:lnTo>
                      <a:pt x="109" y="50"/>
                    </a:lnTo>
                    <a:lnTo>
                      <a:pt x="109" y="50"/>
                    </a:lnTo>
                    <a:lnTo>
                      <a:pt x="109" y="50"/>
                    </a:lnTo>
                    <a:lnTo>
                      <a:pt x="109" y="50"/>
                    </a:lnTo>
                    <a:lnTo>
                      <a:pt x="111" y="50"/>
                    </a:lnTo>
                    <a:lnTo>
                      <a:pt x="111" y="50"/>
                    </a:lnTo>
                    <a:lnTo>
                      <a:pt x="111" y="50"/>
                    </a:lnTo>
                    <a:lnTo>
                      <a:pt x="111" y="47"/>
                    </a:lnTo>
                    <a:lnTo>
                      <a:pt x="114" y="47"/>
                    </a:lnTo>
                    <a:lnTo>
                      <a:pt x="114" y="47"/>
                    </a:lnTo>
                    <a:lnTo>
                      <a:pt x="114" y="47"/>
                    </a:lnTo>
                    <a:lnTo>
                      <a:pt x="114" y="47"/>
                    </a:lnTo>
                    <a:lnTo>
                      <a:pt x="116" y="47"/>
                    </a:lnTo>
                    <a:lnTo>
                      <a:pt x="116" y="47"/>
                    </a:lnTo>
                    <a:lnTo>
                      <a:pt x="116" y="47"/>
                    </a:lnTo>
                    <a:lnTo>
                      <a:pt x="116" y="45"/>
                    </a:lnTo>
                    <a:lnTo>
                      <a:pt x="116" y="45"/>
                    </a:lnTo>
                    <a:lnTo>
                      <a:pt x="116" y="45"/>
                    </a:lnTo>
                    <a:lnTo>
                      <a:pt x="114" y="45"/>
                    </a:lnTo>
                    <a:lnTo>
                      <a:pt x="114" y="45"/>
                    </a:lnTo>
                    <a:lnTo>
                      <a:pt x="114" y="45"/>
                    </a:lnTo>
                    <a:lnTo>
                      <a:pt x="114" y="43"/>
                    </a:lnTo>
                    <a:lnTo>
                      <a:pt x="114" y="43"/>
                    </a:lnTo>
                    <a:lnTo>
                      <a:pt x="116" y="43"/>
                    </a:lnTo>
                    <a:lnTo>
                      <a:pt x="116" y="43"/>
                    </a:lnTo>
                    <a:lnTo>
                      <a:pt x="116" y="43"/>
                    </a:lnTo>
                    <a:lnTo>
                      <a:pt x="116" y="43"/>
                    </a:lnTo>
                    <a:lnTo>
                      <a:pt x="118" y="43"/>
                    </a:lnTo>
                    <a:lnTo>
                      <a:pt x="118" y="43"/>
                    </a:lnTo>
                    <a:lnTo>
                      <a:pt x="121" y="43"/>
                    </a:lnTo>
                    <a:lnTo>
                      <a:pt x="121" y="43"/>
                    </a:lnTo>
                    <a:lnTo>
                      <a:pt x="121" y="43"/>
                    </a:lnTo>
                    <a:lnTo>
                      <a:pt x="123" y="43"/>
                    </a:lnTo>
                    <a:lnTo>
                      <a:pt x="123" y="43"/>
                    </a:lnTo>
                    <a:lnTo>
                      <a:pt x="125" y="43"/>
                    </a:lnTo>
                    <a:lnTo>
                      <a:pt x="125" y="43"/>
                    </a:lnTo>
                    <a:lnTo>
                      <a:pt x="125" y="43"/>
                    </a:lnTo>
                    <a:lnTo>
                      <a:pt x="128" y="43"/>
                    </a:lnTo>
                    <a:lnTo>
                      <a:pt x="128" y="43"/>
                    </a:lnTo>
                    <a:lnTo>
                      <a:pt x="128" y="43"/>
                    </a:lnTo>
                    <a:lnTo>
                      <a:pt x="130" y="43"/>
                    </a:lnTo>
                    <a:lnTo>
                      <a:pt x="130" y="43"/>
                    </a:lnTo>
                    <a:lnTo>
                      <a:pt x="130" y="43"/>
                    </a:lnTo>
                    <a:lnTo>
                      <a:pt x="132" y="43"/>
                    </a:lnTo>
                    <a:lnTo>
                      <a:pt x="132" y="43"/>
                    </a:lnTo>
                    <a:lnTo>
                      <a:pt x="132" y="43"/>
                    </a:lnTo>
                    <a:lnTo>
                      <a:pt x="135" y="43"/>
                    </a:lnTo>
                    <a:lnTo>
                      <a:pt x="135" y="43"/>
                    </a:lnTo>
                    <a:lnTo>
                      <a:pt x="135" y="43"/>
                    </a:lnTo>
                    <a:lnTo>
                      <a:pt x="135" y="43"/>
                    </a:lnTo>
                    <a:lnTo>
                      <a:pt x="135" y="43"/>
                    </a:lnTo>
                    <a:lnTo>
                      <a:pt x="132" y="43"/>
                    </a:lnTo>
                    <a:lnTo>
                      <a:pt x="132" y="43"/>
                    </a:lnTo>
                    <a:lnTo>
                      <a:pt x="132" y="40"/>
                    </a:lnTo>
                    <a:lnTo>
                      <a:pt x="132" y="40"/>
                    </a:lnTo>
                    <a:lnTo>
                      <a:pt x="132" y="40"/>
                    </a:lnTo>
                    <a:lnTo>
                      <a:pt x="132" y="40"/>
                    </a:lnTo>
                    <a:lnTo>
                      <a:pt x="132" y="38"/>
                    </a:lnTo>
                    <a:lnTo>
                      <a:pt x="132" y="38"/>
                    </a:lnTo>
                    <a:lnTo>
                      <a:pt x="135" y="38"/>
                    </a:lnTo>
                    <a:lnTo>
                      <a:pt x="135" y="38"/>
                    </a:lnTo>
                    <a:lnTo>
                      <a:pt x="135" y="38"/>
                    </a:lnTo>
                    <a:lnTo>
                      <a:pt x="137" y="38"/>
                    </a:lnTo>
                    <a:lnTo>
                      <a:pt x="137" y="38"/>
                    </a:lnTo>
                    <a:lnTo>
                      <a:pt x="140" y="38"/>
                    </a:lnTo>
                    <a:lnTo>
                      <a:pt x="140" y="38"/>
                    </a:lnTo>
                    <a:lnTo>
                      <a:pt x="140" y="38"/>
                    </a:lnTo>
                    <a:lnTo>
                      <a:pt x="140" y="36"/>
                    </a:lnTo>
                    <a:lnTo>
                      <a:pt x="140" y="36"/>
                    </a:lnTo>
                    <a:lnTo>
                      <a:pt x="140" y="36"/>
                    </a:lnTo>
                    <a:lnTo>
                      <a:pt x="142" y="36"/>
                    </a:lnTo>
                    <a:lnTo>
                      <a:pt x="142" y="36"/>
                    </a:lnTo>
                    <a:lnTo>
                      <a:pt x="142" y="36"/>
                    </a:lnTo>
                    <a:lnTo>
                      <a:pt x="144" y="36"/>
                    </a:lnTo>
                    <a:lnTo>
                      <a:pt x="144" y="36"/>
                    </a:lnTo>
                    <a:lnTo>
                      <a:pt x="144" y="33"/>
                    </a:lnTo>
                    <a:lnTo>
                      <a:pt x="147" y="33"/>
                    </a:lnTo>
                    <a:lnTo>
                      <a:pt x="147" y="36"/>
                    </a:lnTo>
                    <a:lnTo>
                      <a:pt x="147" y="36"/>
                    </a:lnTo>
                    <a:lnTo>
                      <a:pt x="147" y="33"/>
                    </a:lnTo>
                    <a:lnTo>
                      <a:pt x="147" y="33"/>
                    </a:lnTo>
                    <a:lnTo>
                      <a:pt x="149" y="33"/>
                    </a:lnTo>
                    <a:lnTo>
                      <a:pt x="149" y="33"/>
                    </a:lnTo>
                    <a:lnTo>
                      <a:pt x="149" y="33"/>
                    </a:lnTo>
                    <a:lnTo>
                      <a:pt x="151" y="33"/>
                    </a:lnTo>
                    <a:lnTo>
                      <a:pt x="151" y="33"/>
                    </a:lnTo>
                    <a:lnTo>
                      <a:pt x="154" y="33"/>
                    </a:lnTo>
                    <a:lnTo>
                      <a:pt x="154" y="33"/>
                    </a:lnTo>
                    <a:lnTo>
                      <a:pt x="154" y="33"/>
                    </a:lnTo>
                    <a:lnTo>
                      <a:pt x="151" y="33"/>
                    </a:lnTo>
                    <a:lnTo>
                      <a:pt x="151" y="31"/>
                    </a:lnTo>
                    <a:lnTo>
                      <a:pt x="154" y="31"/>
                    </a:lnTo>
                    <a:lnTo>
                      <a:pt x="154" y="31"/>
                    </a:lnTo>
                    <a:lnTo>
                      <a:pt x="154" y="33"/>
                    </a:lnTo>
                    <a:lnTo>
                      <a:pt x="154" y="33"/>
                    </a:lnTo>
                    <a:lnTo>
                      <a:pt x="156" y="33"/>
                    </a:lnTo>
                    <a:lnTo>
                      <a:pt x="156" y="33"/>
                    </a:lnTo>
                    <a:lnTo>
                      <a:pt x="156" y="31"/>
                    </a:lnTo>
                    <a:lnTo>
                      <a:pt x="159" y="31"/>
                    </a:lnTo>
                    <a:lnTo>
                      <a:pt x="159" y="31"/>
                    </a:lnTo>
                    <a:lnTo>
                      <a:pt x="159" y="31"/>
                    </a:lnTo>
                    <a:lnTo>
                      <a:pt x="159" y="28"/>
                    </a:lnTo>
                    <a:lnTo>
                      <a:pt x="159" y="28"/>
                    </a:lnTo>
                    <a:lnTo>
                      <a:pt x="161" y="28"/>
                    </a:lnTo>
                    <a:lnTo>
                      <a:pt x="161" y="28"/>
                    </a:lnTo>
                    <a:lnTo>
                      <a:pt x="161" y="28"/>
                    </a:lnTo>
                    <a:lnTo>
                      <a:pt x="161" y="28"/>
                    </a:lnTo>
                    <a:lnTo>
                      <a:pt x="163" y="28"/>
                    </a:lnTo>
                    <a:lnTo>
                      <a:pt x="163" y="28"/>
                    </a:lnTo>
                    <a:lnTo>
                      <a:pt x="166" y="28"/>
                    </a:lnTo>
                    <a:lnTo>
                      <a:pt x="166" y="28"/>
                    </a:lnTo>
                    <a:lnTo>
                      <a:pt x="166" y="26"/>
                    </a:lnTo>
                    <a:lnTo>
                      <a:pt x="166" y="26"/>
                    </a:lnTo>
                    <a:lnTo>
                      <a:pt x="168" y="26"/>
                    </a:lnTo>
                    <a:lnTo>
                      <a:pt x="168" y="26"/>
                    </a:lnTo>
                    <a:lnTo>
                      <a:pt x="168" y="26"/>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1" name="Freeform 63"/>
              <p:cNvSpPr>
                <a:spLocks/>
              </p:cNvSpPr>
              <p:nvPr/>
            </p:nvSpPr>
            <p:spPr bwMode="auto">
              <a:xfrm>
                <a:off x="1565" y="1952"/>
                <a:ext cx="7" cy="10"/>
              </a:xfrm>
              <a:custGeom>
                <a:avLst/>
                <a:gdLst/>
                <a:ahLst/>
                <a:cxnLst>
                  <a:cxn ang="0">
                    <a:pos x="2" y="7"/>
                  </a:cxn>
                  <a:cxn ang="0">
                    <a:pos x="2" y="7"/>
                  </a:cxn>
                  <a:cxn ang="0">
                    <a:pos x="2" y="7"/>
                  </a:cxn>
                  <a:cxn ang="0">
                    <a:pos x="2" y="10"/>
                  </a:cxn>
                  <a:cxn ang="0">
                    <a:pos x="2" y="10"/>
                  </a:cxn>
                  <a:cxn ang="0">
                    <a:pos x="2" y="7"/>
                  </a:cxn>
                  <a:cxn ang="0">
                    <a:pos x="0" y="7"/>
                  </a:cxn>
                  <a:cxn ang="0">
                    <a:pos x="0" y="7"/>
                  </a:cxn>
                  <a:cxn ang="0">
                    <a:pos x="0" y="7"/>
                  </a:cxn>
                  <a:cxn ang="0">
                    <a:pos x="0" y="5"/>
                  </a:cxn>
                  <a:cxn ang="0">
                    <a:pos x="0" y="5"/>
                  </a:cxn>
                  <a:cxn ang="0">
                    <a:pos x="0" y="5"/>
                  </a:cxn>
                  <a:cxn ang="0">
                    <a:pos x="2" y="5"/>
                  </a:cxn>
                  <a:cxn ang="0">
                    <a:pos x="2" y="5"/>
                  </a:cxn>
                  <a:cxn ang="0">
                    <a:pos x="2" y="5"/>
                  </a:cxn>
                  <a:cxn ang="0">
                    <a:pos x="2" y="3"/>
                  </a:cxn>
                  <a:cxn ang="0">
                    <a:pos x="2" y="3"/>
                  </a:cxn>
                  <a:cxn ang="0">
                    <a:pos x="2" y="3"/>
                  </a:cxn>
                  <a:cxn ang="0">
                    <a:pos x="4" y="3"/>
                  </a:cxn>
                  <a:cxn ang="0">
                    <a:pos x="4" y="0"/>
                  </a:cxn>
                  <a:cxn ang="0">
                    <a:pos x="4" y="0"/>
                  </a:cxn>
                  <a:cxn ang="0">
                    <a:pos x="4" y="0"/>
                  </a:cxn>
                  <a:cxn ang="0">
                    <a:pos x="7" y="0"/>
                  </a:cxn>
                  <a:cxn ang="0">
                    <a:pos x="7" y="3"/>
                  </a:cxn>
                  <a:cxn ang="0">
                    <a:pos x="7" y="3"/>
                  </a:cxn>
                  <a:cxn ang="0">
                    <a:pos x="4" y="3"/>
                  </a:cxn>
                  <a:cxn ang="0">
                    <a:pos x="4" y="3"/>
                  </a:cxn>
                  <a:cxn ang="0">
                    <a:pos x="4" y="5"/>
                  </a:cxn>
                  <a:cxn ang="0">
                    <a:pos x="4" y="5"/>
                  </a:cxn>
                  <a:cxn ang="0">
                    <a:pos x="4" y="5"/>
                  </a:cxn>
                  <a:cxn ang="0">
                    <a:pos x="2" y="5"/>
                  </a:cxn>
                  <a:cxn ang="0">
                    <a:pos x="2" y="5"/>
                  </a:cxn>
                  <a:cxn ang="0">
                    <a:pos x="2" y="7"/>
                  </a:cxn>
                </a:cxnLst>
                <a:rect l="0" t="0" r="r" b="b"/>
                <a:pathLst>
                  <a:path w="7" h="10">
                    <a:moveTo>
                      <a:pt x="2" y="7"/>
                    </a:moveTo>
                    <a:lnTo>
                      <a:pt x="2" y="7"/>
                    </a:lnTo>
                    <a:lnTo>
                      <a:pt x="2" y="7"/>
                    </a:lnTo>
                    <a:lnTo>
                      <a:pt x="2" y="10"/>
                    </a:lnTo>
                    <a:lnTo>
                      <a:pt x="2" y="10"/>
                    </a:lnTo>
                    <a:lnTo>
                      <a:pt x="2" y="7"/>
                    </a:lnTo>
                    <a:lnTo>
                      <a:pt x="0" y="7"/>
                    </a:lnTo>
                    <a:lnTo>
                      <a:pt x="0" y="7"/>
                    </a:lnTo>
                    <a:lnTo>
                      <a:pt x="0" y="7"/>
                    </a:lnTo>
                    <a:lnTo>
                      <a:pt x="0" y="5"/>
                    </a:lnTo>
                    <a:lnTo>
                      <a:pt x="0" y="5"/>
                    </a:lnTo>
                    <a:lnTo>
                      <a:pt x="0" y="5"/>
                    </a:lnTo>
                    <a:lnTo>
                      <a:pt x="2" y="5"/>
                    </a:lnTo>
                    <a:lnTo>
                      <a:pt x="2" y="5"/>
                    </a:lnTo>
                    <a:lnTo>
                      <a:pt x="2" y="5"/>
                    </a:lnTo>
                    <a:lnTo>
                      <a:pt x="2" y="3"/>
                    </a:lnTo>
                    <a:lnTo>
                      <a:pt x="2" y="3"/>
                    </a:lnTo>
                    <a:lnTo>
                      <a:pt x="2" y="3"/>
                    </a:lnTo>
                    <a:lnTo>
                      <a:pt x="4" y="3"/>
                    </a:lnTo>
                    <a:lnTo>
                      <a:pt x="4" y="0"/>
                    </a:lnTo>
                    <a:lnTo>
                      <a:pt x="4" y="0"/>
                    </a:lnTo>
                    <a:lnTo>
                      <a:pt x="4" y="0"/>
                    </a:lnTo>
                    <a:lnTo>
                      <a:pt x="7" y="0"/>
                    </a:lnTo>
                    <a:lnTo>
                      <a:pt x="7" y="3"/>
                    </a:lnTo>
                    <a:lnTo>
                      <a:pt x="7" y="3"/>
                    </a:lnTo>
                    <a:lnTo>
                      <a:pt x="4" y="3"/>
                    </a:lnTo>
                    <a:lnTo>
                      <a:pt x="4" y="3"/>
                    </a:lnTo>
                    <a:lnTo>
                      <a:pt x="4" y="5"/>
                    </a:lnTo>
                    <a:lnTo>
                      <a:pt x="4" y="5"/>
                    </a:lnTo>
                    <a:lnTo>
                      <a:pt x="4" y="5"/>
                    </a:lnTo>
                    <a:lnTo>
                      <a:pt x="2" y="5"/>
                    </a:lnTo>
                    <a:lnTo>
                      <a:pt x="2" y="5"/>
                    </a:lnTo>
                    <a:lnTo>
                      <a:pt x="2" y="7"/>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2" name="Freeform 64"/>
              <p:cNvSpPr>
                <a:spLocks/>
              </p:cNvSpPr>
              <p:nvPr/>
            </p:nvSpPr>
            <p:spPr bwMode="auto">
              <a:xfrm>
                <a:off x="1565" y="1952"/>
                <a:ext cx="7" cy="10"/>
              </a:xfrm>
              <a:custGeom>
                <a:avLst/>
                <a:gdLst/>
                <a:ahLst/>
                <a:cxnLst>
                  <a:cxn ang="0">
                    <a:pos x="2" y="7"/>
                  </a:cxn>
                  <a:cxn ang="0">
                    <a:pos x="2" y="7"/>
                  </a:cxn>
                  <a:cxn ang="0">
                    <a:pos x="2" y="7"/>
                  </a:cxn>
                  <a:cxn ang="0">
                    <a:pos x="2" y="10"/>
                  </a:cxn>
                  <a:cxn ang="0">
                    <a:pos x="2" y="10"/>
                  </a:cxn>
                  <a:cxn ang="0">
                    <a:pos x="2" y="7"/>
                  </a:cxn>
                  <a:cxn ang="0">
                    <a:pos x="0" y="7"/>
                  </a:cxn>
                  <a:cxn ang="0">
                    <a:pos x="0" y="7"/>
                  </a:cxn>
                  <a:cxn ang="0">
                    <a:pos x="0" y="7"/>
                  </a:cxn>
                  <a:cxn ang="0">
                    <a:pos x="0" y="5"/>
                  </a:cxn>
                  <a:cxn ang="0">
                    <a:pos x="0" y="5"/>
                  </a:cxn>
                  <a:cxn ang="0">
                    <a:pos x="0" y="5"/>
                  </a:cxn>
                  <a:cxn ang="0">
                    <a:pos x="2" y="5"/>
                  </a:cxn>
                  <a:cxn ang="0">
                    <a:pos x="2" y="5"/>
                  </a:cxn>
                  <a:cxn ang="0">
                    <a:pos x="2" y="5"/>
                  </a:cxn>
                  <a:cxn ang="0">
                    <a:pos x="2" y="3"/>
                  </a:cxn>
                  <a:cxn ang="0">
                    <a:pos x="2" y="3"/>
                  </a:cxn>
                  <a:cxn ang="0">
                    <a:pos x="2" y="3"/>
                  </a:cxn>
                  <a:cxn ang="0">
                    <a:pos x="4" y="3"/>
                  </a:cxn>
                  <a:cxn ang="0">
                    <a:pos x="4" y="0"/>
                  </a:cxn>
                  <a:cxn ang="0">
                    <a:pos x="4" y="0"/>
                  </a:cxn>
                  <a:cxn ang="0">
                    <a:pos x="4" y="0"/>
                  </a:cxn>
                  <a:cxn ang="0">
                    <a:pos x="7" y="0"/>
                  </a:cxn>
                  <a:cxn ang="0">
                    <a:pos x="7" y="3"/>
                  </a:cxn>
                  <a:cxn ang="0">
                    <a:pos x="7" y="3"/>
                  </a:cxn>
                  <a:cxn ang="0">
                    <a:pos x="4" y="3"/>
                  </a:cxn>
                  <a:cxn ang="0">
                    <a:pos x="4" y="3"/>
                  </a:cxn>
                  <a:cxn ang="0">
                    <a:pos x="4" y="5"/>
                  </a:cxn>
                  <a:cxn ang="0">
                    <a:pos x="4" y="5"/>
                  </a:cxn>
                  <a:cxn ang="0">
                    <a:pos x="4" y="5"/>
                  </a:cxn>
                  <a:cxn ang="0">
                    <a:pos x="2" y="5"/>
                  </a:cxn>
                  <a:cxn ang="0">
                    <a:pos x="2" y="5"/>
                  </a:cxn>
                  <a:cxn ang="0">
                    <a:pos x="2" y="7"/>
                  </a:cxn>
                </a:cxnLst>
                <a:rect l="0" t="0" r="r" b="b"/>
                <a:pathLst>
                  <a:path w="7" h="10">
                    <a:moveTo>
                      <a:pt x="2" y="7"/>
                    </a:moveTo>
                    <a:lnTo>
                      <a:pt x="2" y="7"/>
                    </a:lnTo>
                    <a:lnTo>
                      <a:pt x="2" y="7"/>
                    </a:lnTo>
                    <a:lnTo>
                      <a:pt x="2" y="10"/>
                    </a:lnTo>
                    <a:lnTo>
                      <a:pt x="2" y="10"/>
                    </a:lnTo>
                    <a:lnTo>
                      <a:pt x="2" y="7"/>
                    </a:lnTo>
                    <a:lnTo>
                      <a:pt x="0" y="7"/>
                    </a:lnTo>
                    <a:lnTo>
                      <a:pt x="0" y="7"/>
                    </a:lnTo>
                    <a:lnTo>
                      <a:pt x="0" y="7"/>
                    </a:lnTo>
                    <a:lnTo>
                      <a:pt x="0" y="5"/>
                    </a:lnTo>
                    <a:lnTo>
                      <a:pt x="0" y="5"/>
                    </a:lnTo>
                    <a:lnTo>
                      <a:pt x="0" y="5"/>
                    </a:lnTo>
                    <a:lnTo>
                      <a:pt x="2" y="5"/>
                    </a:lnTo>
                    <a:lnTo>
                      <a:pt x="2" y="5"/>
                    </a:lnTo>
                    <a:lnTo>
                      <a:pt x="2" y="5"/>
                    </a:lnTo>
                    <a:lnTo>
                      <a:pt x="2" y="3"/>
                    </a:lnTo>
                    <a:lnTo>
                      <a:pt x="2" y="3"/>
                    </a:lnTo>
                    <a:lnTo>
                      <a:pt x="2" y="3"/>
                    </a:lnTo>
                    <a:lnTo>
                      <a:pt x="4" y="3"/>
                    </a:lnTo>
                    <a:lnTo>
                      <a:pt x="4" y="0"/>
                    </a:lnTo>
                    <a:lnTo>
                      <a:pt x="4" y="0"/>
                    </a:lnTo>
                    <a:lnTo>
                      <a:pt x="4" y="0"/>
                    </a:lnTo>
                    <a:lnTo>
                      <a:pt x="7" y="0"/>
                    </a:lnTo>
                    <a:lnTo>
                      <a:pt x="7" y="3"/>
                    </a:lnTo>
                    <a:lnTo>
                      <a:pt x="7" y="3"/>
                    </a:lnTo>
                    <a:lnTo>
                      <a:pt x="4" y="3"/>
                    </a:lnTo>
                    <a:lnTo>
                      <a:pt x="4" y="3"/>
                    </a:lnTo>
                    <a:lnTo>
                      <a:pt x="4" y="5"/>
                    </a:lnTo>
                    <a:lnTo>
                      <a:pt x="4" y="5"/>
                    </a:lnTo>
                    <a:lnTo>
                      <a:pt x="4" y="5"/>
                    </a:lnTo>
                    <a:lnTo>
                      <a:pt x="2" y="5"/>
                    </a:lnTo>
                    <a:lnTo>
                      <a:pt x="2" y="5"/>
                    </a:lnTo>
                    <a:lnTo>
                      <a:pt x="2" y="7"/>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3" name="Freeform 65"/>
              <p:cNvSpPr>
                <a:spLocks/>
              </p:cNvSpPr>
              <p:nvPr/>
            </p:nvSpPr>
            <p:spPr bwMode="auto">
              <a:xfrm>
                <a:off x="1579" y="1928"/>
                <a:ext cx="14" cy="31"/>
              </a:xfrm>
              <a:custGeom>
                <a:avLst/>
                <a:gdLst/>
                <a:ahLst/>
                <a:cxnLst>
                  <a:cxn ang="0">
                    <a:pos x="9" y="0"/>
                  </a:cxn>
                  <a:cxn ang="0">
                    <a:pos x="9" y="0"/>
                  </a:cxn>
                  <a:cxn ang="0">
                    <a:pos x="12" y="3"/>
                  </a:cxn>
                  <a:cxn ang="0">
                    <a:pos x="12" y="3"/>
                  </a:cxn>
                  <a:cxn ang="0">
                    <a:pos x="14" y="3"/>
                  </a:cxn>
                  <a:cxn ang="0">
                    <a:pos x="14" y="5"/>
                  </a:cxn>
                  <a:cxn ang="0">
                    <a:pos x="14" y="8"/>
                  </a:cxn>
                  <a:cxn ang="0">
                    <a:pos x="14" y="10"/>
                  </a:cxn>
                  <a:cxn ang="0">
                    <a:pos x="14" y="10"/>
                  </a:cxn>
                  <a:cxn ang="0">
                    <a:pos x="14" y="12"/>
                  </a:cxn>
                  <a:cxn ang="0">
                    <a:pos x="14" y="15"/>
                  </a:cxn>
                  <a:cxn ang="0">
                    <a:pos x="14" y="17"/>
                  </a:cxn>
                  <a:cxn ang="0">
                    <a:pos x="14" y="19"/>
                  </a:cxn>
                  <a:cxn ang="0">
                    <a:pos x="14" y="19"/>
                  </a:cxn>
                  <a:cxn ang="0">
                    <a:pos x="12" y="22"/>
                  </a:cxn>
                  <a:cxn ang="0">
                    <a:pos x="12" y="22"/>
                  </a:cxn>
                  <a:cxn ang="0">
                    <a:pos x="12" y="24"/>
                  </a:cxn>
                  <a:cxn ang="0">
                    <a:pos x="12" y="24"/>
                  </a:cxn>
                  <a:cxn ang="0">
                    <a:pos x="12" y="27"/>
                  </a:cxn>
                  <a:cxn ang="0">
                    <a:pos x="9" y="27"/>
                  </a:cxn>
                  <a:cxn ang="0">
                    <a:pos x="9" y="29"/>
                  </a:cxn>
                  <a:cxn ang="0">
                    <a:pos x="9" y="29"/>
                  </a:cxn>
                  <a:cxn ang="0">
                    <a:pos x="7" y="29"/>
                  </a:cxn>
                  <a:cxn ang="0">
                    <a:pos x="5" y="29"/>
                  </a:cxn>
                  <a:cxn ang="0">
                    <a:pos x="5" y="31"/>
                  </a:cxn>
                  <a:cxn ang="0">
                    <a:pos x="5" y="29"/>
                  </a:cxn>
                  <a:cxn ang="0">
                    <a:pos x="2" y="29"/>
                  </a:cxn>
                  <a:cxn ang="0">
                    <a:pos x="2" y="31"/>
                  </a:cxn>
                  <a:cxn ang="0">
                    <a:pos x="0" y="29"/>
                  </a:cxn>
                  <a:cxn ang="0">
                    <a:pos x="0" y="29"/>
                  </a:cxn>
                  <a:cxn ang="0">
                    <a:pos x="0" y="29"/>
                  </a:cxn>
                  <a:cxn ang="0">
                    <a:pos x="2" y="27"/>
                  </a:cxn>
                  <a:cxn ang="0">
                    <a:pos x="2" y="24"/>
                  </a:cxn>
                  <a:cxn ang="0">
                    <a:pos x="2" y="24"/>
                  </a:cxn>
                  <a:cxn ang="0">
                    <a:pos x="2" y="22"/>
                  </a:cxn>
                  <a:cxn ang="0">
                    <a:pos x="5" y="22"/>
                  </a:cxn>
                  <a:cxn ang="0">
                    <a:pos x="5" y="22"/>
                  </a:cxn>
                  <a:cxn ang="0">
                    <a:pos x="7" y="19"/>
                  </a:cxn>
                  <a:cxn ang="0">
                    <a:pos x="7" y="19"/>
                  </a:cxn>
                  <a:cxn ang="0">
                    <a:pos x="5" y="19"/>
                  </a:cxn>
                  <a:cxn ang="0">
                    <a:pos x="5" y="19"/>
                  </a:cxn>
                  <a:cxn ang="0">
                    <a:pos x="2" y="19"/>
                  </a:cxn>
                  <a:cxn ang="0">
                    <a:pos x="2" y="19"/>
                  </a:cxn>
                  <a:cxn ang="0">
                    <a:pos x="2" y="19"/>
                  </a:cxn>
                  <a:cxn ang="0">
                    <a:pos x="2" y="17"/>
                  </a:cxn>
                  <a:cxn ang="0">
                    <a:pos x="2" y="17"/>
                  </a:cxn>
                  <a:cxn ang="0">
                    <a:pos x="2" y="15"/>
                  </a:cxn>
                  <a:cxn ang="0">
                    <a:pos x="2" y="12"/>
                  </a:cxn>
                  <a:cxn ang="0">
                    <a:pos x="2" y="10"/>
                  </a:cxn>
                  <a:cxn ang="0">
                    <a:pos x="2" y="10"/>
                  </a:cxn>
                  <a:cxn ang="0">
                    <a:pos x="2" y="8"/>
                  </a:cxn>
                  <a:cxn ang="0">
                    <a:pos x="2" y="8"/>
                  </a:cxn>
                  <a:cxn ang="0">
                    <a:pos x="2" y="5"/>
                  </a:cxn>
                  <a:cxn ang="0">
                    <a:pos x="5" y="5"/>
                  </a:cxn>
                  <a:cxn ang="0">
                    <a:pos x="5" y="3"/>
                  </a:cxn>
                  <a:cxn ang="0">
                    <a:pos x="5" y="0"/>
                  </a:cxn>
                  <a:cxn ang="0">
                    <a:pos x="7" y="0"/>
                  </a:cxn>
                  <a:cxn ang="0">
                    <a:pos x="7" y="0"/>
                  </a:cxn>
                </a:cxnLst>
                <a:rect l="0" t="0" r="r" b="b"/>
                <a:pathLst>
                  <a:path w="14" h="31">
                    <a:moveTo>
                      <a:pt x="9" y="0"/>
                    </a:moveTo>
                    <a:lnTo>
                      <a:pt x="9" y="0"/>
                    </a:lnTo>
                    <a:lnTo>
                      <a:pt x="9" y="0"/>
                    </a:lnTo>
                    <a:lnTo>
                      <a:pt x="9" y="0"/>
                    </a:lnTo>
                    <a:lnTo>
                      <a:pt x="12" y="0"/>
                    </a:lnTo>
                    <a:lnTo>
                      <a:pt x="12" y="3"/>
                    </a:lnTo>
                    <a:lnTo>
                      <a:pt x="12" y="3"/>
                    </a:lnTo>
                    <a:lnTo>
                      <a:pt x="12" y="3"/>
                    </a:lnTo>
                    <a:lnTo>
                      <a:pt x="12" y="3"/>
                    </a:lnTo>
                    <a:lnTo>
                      <a:pt x="14" y="3"/>
                    </a:lnTo>
                    <a:lnTo>
                      <a:pt x="14" y="5"/>
                    </a:lnTo>
                    <a:lnTo>
                      <a:pt x="14" y="5"/>
                    </a:lnTo>
                    <a:lnTo>
                      <a:pt x="14" y="5"/>
                    </a:lnTo>
                    <a:lnTo>
                      <a:pt x="14" y="8"/>
                    </a:lnTo>
                    <a:lnTo>
                      <a:pt x="14" y="8"/>
                    </a:lnTo>
                    <a:lnTo>
                      <a:pt x="14" y="10"/>
                    </a:lnTo>
                    <a:lnTo>
                      <a:pt x="14" y="10"/>
                    </a:lnTo>
                    <a:lnTo>
                      <a:pt x="14" y="10"/>
                    </a:lnTo>
                    <a:lnTo>
                      <a:pt x="14" y="10"/>
                    </a:lnTo>
                    <a:lnTo>
                      <a:pt x="14" y="12"/>
                    </a:lnTo>
                    <a:lnTo>
                      <a:pt x="14" y="12"/>
                    </a:lnTo>
                    <a:lnTo>
                      <a:pt x="14" y="15"/>
                    </a:lnTo>
                    <a:lnTo>
                      <a:pt x="14" y="15"/>
                    </a:lnTo>
                    <a:lnTo>
                      <a:pt x="14" y="17"/>
                    </a:lnTo>
                    <a:lnTo>
                      <a:pt x="14" y="17"/>
                    </a:lnTo>
                    <a:lnTo>
                      <a:pt x="14" y="19"/>
                    </a:lnTo>
                    <a:lnTo>
                      <a:pt x="14" y="19"/>
                    </a:lnTo>
                    <a:lnTo>
                      <a:pt x="14" y="19"/>
                    </a:lnTo>
                    <a:lnTo>
                      <a:pt x="12" y="19"/>
                    </a:lnTo>
                    <a:lnTo>
                      <a:pt x="12" y="22"/>
                    </a:lnTo>
                    <a:lnTo>
                      <a:pt x="12" y="22"/>
                    </a:lnTo>
                    <a:lnTo>
                      <a:pt x="12" y="22"/>
                    </a:lnTo>
                    <a:lnTo>
                      <a:pt x="12" y="24"/>
                    </a:lnTo>
                    <a:lnTo>
                      <a:pt x="12" y="24"/>
                    </a:lnTo>
                    <a:lnTo>
                      <a:pt x="12" y="24"/>
                    </a:lnTo>
                    <a:lnTo>
                      <a:pt x="12" y="24"/>
                    </a:lnTo>
                    <a:lnTo>
                      <a:pt x="12" y="27"/>
                    </a:lnTo>
                    <a:lnTo>
                      <a:pt x="12" y="27"/>
                    </a:lnTo>
                    <a:lnTo>
                      <a:pt x="12" y="27"/>
                    </a:lnTo>
                    <a:lnTo>
                      <a:pt x="9" y="27"/>
                    </a:lnTo>
                    <a:lnTo>
                      <a:pt x="9" y="29"/>
                    </a:lnTo>
                    <a:lnTo>
                      <a:pt x="9" y="29"/>
                    </a:lnTo>
                    <a:lnTo>
                      <a:pt x="9" y="29"/>
                    </a:lnTo>
                    <a:lnTo>
                      <a:pt x="9" y="29"/>
                    </a:lnTo>
                    <a:lnTo>
                      <a:pt x="7" y="29"/>
                    </a:lnTo>
                    <a:lnTo>
                      <a:pt x="7" y="29"/>
                    </a:lnTo>
                    <a:lnTo>
                      <a:pt x="7" y="29"/>
                    </a:lnTo>
                    <a:lnTo>
                      <a:pt x="5" y="29"/>
                    </a:lnTo>
                    <a:lnTo>
                      <a:pt x="5" y="29"/>
                    </a:lnTo>
                    <a:lnTo>
                      <a:pt x="5" y="31"/>
                    </a:lnTo>
                    <a:lnTo>
                      <a:pt x="5" y="31"/>
                    </a:lnTo>
                    <a:lnTo>
                      <a:pt x="5" y="29"/>
                    </a:lnTo>
                    <a:lnTo>
                      <a:pt x="2" y="29"/>
                    </a:lnTo>
                    <a:lnTo>
                      <a:pt x="2" y="29"/>
                    </a:lnTo>
                    <a:lnTo>
                      <a:pt x="2" y="31"/>
                    </a:lnTo>
                    <a:lnTo>
                      <a:pt x="2" y="31"/>
                    </a:lnTo>
                    <a:lnTo>
                      <a:pt x="0" y="31"/>
                    </a:lnTo>
                    <a:lnTo>
                      <a:pt x="0" y="29"/>
                    </a:lnTo>
                    <a:lnTo>
                      <a:pt x="0" y="29"/>
                    </a:lnTo>
                    <a:lnTo>
                      <a:pt x="0" y="29"/>
                    </a:lnTo>
                    <a:lnTo>
                      <a:pt x="0" y="29"/>
                    </a:lnTo>
                    <a:lnTo>
                      <a:pt x="0" y="29"/>
                    </a:lnTo>
                    <a:lnTo>
                      <a:pt x="2" y="29"/>
                    </a:lnTo>
                    <a:lnTo>
                      <a:pt x="2" y="27"/>
                    </a:lnTo>
                    <a:lnTo>
                      <a:pt x="2" y="27"/>
                    </a:lnTo>
                    <a:lnTo>
                      <a:pt x="2" y="24"/>
                    </a:lnTo>
                    <a:lnTo>
                      <a:pt x="2" y="24"/>
                    </a:lnTo>
                    <a:lnTo>
                      <a:pt x="2" y="24"/>
                    </a:lnTo>
                    <a:lnTo>
                      <a:pt x="2" y="22"/>
                    </a:lnTo>
                    <a:lnTo>
                      <a:pt x="2" y="22"/>
                    </a:lnTo>
                    <a:lnTo>
                      <a:pt x="5" y="22"/>
                    </a:lnTo>
                    <a:lnTo>
                      <a:pt x="5" y="22"/>
                    </a:lnTo>
                    <a:lnTo>
                      <a:pt x="5" y="22"/>
                    </a:lnTo>
                    <a:lnTo>
                      <a:pt x="5" y="22"/>
                    </a:lnTo>
                    <a:lnTo>
                      <a:pt x="5" y="19"/>
                    </a:lnTo>
                    <a:lnTo>
                      <a:pt x="7" y="19"/>
                    </a:lnTo>
                    <a:lnTo>
                      <a:pt x="7" y="19"/>
                    </a:lnTo>
                    <a:lnTo>
                      <a:pt x="7" y="19"/>
                    </a:lnTo>
                    <a:lnTo>
                      <a:pt x="7" y="19"/>
                    </a:lnTo>
                    <a:lnTo>
                      <a:pt x="5" y="19"/>
                    </a:lnTo>
                    <a:lnTo>
                      <a:pt x="5" y="19"/>
                    </a:lnTo>
                    <a:lnTo>
                      <a:pt x="5" y="19"/>
                    </a:lnTo>
                    <a:lnTo>
                      <a:pt x="5" y="19"/>
                    </a:lnTo>
                    <a:lnTo>
                      <a:pt x="2" y="19"/>
                    </a:lnTo>
                    <a:lnTo>
                      <a:pt x="2" y="19"/>
                    </a:lnTo>
                    <a:lnTo>
                      <a:pt x="2" y="19"/>
                    </a:lnTo>
                    <a:lnTo>
                      <a:pt x="2" y="19"/>
                    </a:lnTo>
                    <a:lnTo>
                      <a:pt x="2" y="19"/>
                    </a:lnTo>
                    <a:lnTo>
                      <a:pt x="2" y="17"/>
                    </a:lnTo>
                    <a:lnTo>
                      <a:pt x="2" y="17"/>
                    </a:lnTo>
                    <a:lnTo>
                      <a:pt x="2" y="17"/>
                    </a:lnTo>
                    <a:lnTo>
                      <a:pt x="2" y="17"/>
                    </a:lnTo>
                    <a:lnTo>
                      <a:pt x="2" y="17"/>
                    </a:lnTo>
                    <a:lnTo>
                      <a:pt x="2" y="15"/>
                    </a:lnTo>
                    <a:lnTo>
                      <a:pt x="2" y="15"/>
                    </a:lnTo>
                    <a:lnTo>
                      <a:pt x="2" y="12"/>
                    </a:lnTo>
                    <a:lnTo>
                      <a:pt x="2" y="12"/>
                    </a:lnTo>
                    <a:lnTo>
                      <a:pt x="2" y="10"/>
                    </a:lnTo>
                    <a:lnTo>
                      <a:pt x="2" y="10"/>
                    </a:lnTo>
                    <a:lnTo>
                      <a:pt x="2" y="10"/>
                    </a:lnTo>
                    <a:lnTo>
                      <a:pt x="2" y="10"/>
                    </a:lnTo>
                    <a:lnTo>
                      <a:pt x="2" y="8"/>
                    </a:lnTo>
                    <a:lnTo>
                      <a:pt x="2" y="8"/>
                    </a:lnTo>
                    <a:lnTo>
                      <a:pt x="2" y="8"/>
                    </a:lnTo>
                    <a:lnTo>
                      <a:pt x="2" y="5"/>
                    </a:lnTo>
                    <a:lnTo>
                      <a:pt x="2" y="5"/>
                    </a:lnTo>
                    <a:lnTo>
                      <a:pt x="2" y="5"/>
                    </a:lnTo>
                    <a:lnTo>
                      <a:pt x="5" y="5"/>
                    </a:lnTo>
                    <a:lnTo>
                      <a:pt x="5" y="3"/>
                    </a:lnTo>
                    <a:lnTo>
                      <a:pt x="5" y="3"/>
                    </a:lnTo>
                    <a:lnTo>
                      <a:pt x="5" y="0"/>
                    </a:lnTo>
                    <a:lnTo>
                      <a:pt x="5" y="0"/>
                    </a:lnTo>
                    <a:lnTo>
                      <a:pt x="5" y="0"/>
                    </a:lnTo>
                    <a:lnTo>
                      <a:pt x="7" y="0"/>
                    </a:lnTo>
                    <a:lnTo>
                      <a:pt x="7" y="0"/>
                    </a:lnTo>
                    <a:lnTo>
                      <a:pt x="7" y="0"/>
                    </a:lnTo>
                    <a:lnTo>
                      <a:pt x="9"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4" name="Freeform 66"/>
              <p:cNvSpPr>
                <a:spLocks/>
              </p:cNvSpPr>
              <p:nvPr/>
            </p:nvSpPr>
            <p:spPr bwMode="auto">
              <a:xfrm>
                <a:off x="1579" y="1928"/>
                <a:ext cx="14" cy="31"/>
              </a:xfrm>
              <a:custGeom>
                <a:avLst/>
                <a:gdLst/>
                <a:ahLst/>
                <a:cxnLst>
                  <a:cxn ang="0">
                    <a:pos x="9" y="0"/>
                  </a:cxn>
                  <a:cxn ang="0">
                    <a:pos x="9" y="0"/>
                  </a:cxn>
                  <a:cxn ang="0">
                    <a:pos x="12" y="3"/>
                  </a:cxn>
                  <a:cxn ang="0">
                    <a:pos x="12" y="3"/>
                  </a:cxn>
                  <a:cxn ang="0">
                    <a:pos x="14" y="3"/>
                  </a:cxn>
                  <a:cxn ang="0">
                    <a:pos x="14" y="5"/>
                  </a:cxn>
                  <a:cxn ang="0">
                    <a:pos x="14" y="8"/>
                  </a:cxn>
                  <a:cxn ang="0">
                    <a:pos x="14" y="10"/>
                  </a:cxn>
                  <a:cxn ang="0">
                    <a:pos x="14" y="10"/>
                  </a:cxn>
                  <a:cxn ang="0">
                    <a:pos x="14" y="12"/>
                  </a:cxn>
                  <a:cxn ang="0">
                    <a:pos x="14" y="15"/>
                  </a:cxn>
                  <a:cxn ang="0">
                    <a:pos x="14" y="17"/>
                  </a:cxn>
                  <a:cxn ang="0">
                    <a:pos x="14" y="19"/>
                  </a:cxn>
                  <a:cxn ang="0">
                    <a:pos x="14" y="19"/>
                  </a:cxn>
                  <a:cxn ang="0">
                    <a:pos x="12" y="22"/>
                  </a:cxn>
                  <a:cxn ang="0">
                    <a:pos x="12" y="22"/>
                  </a:cxn>
                  <a:cxn ang="0">
                    <a:pos x="12" y="24"/>
                  </a:cxn>
                  <a:cxn ang="0">
                    <a:pos x="12" y="24"/>
                  </a:cxn>
                  <a:cxn ang="0">
                    <a:pos x="12" y="27"/>
                  </a:cxn>
                  <a:cxn ang="0">
                    <a:pos x="9" y="27"/>
                  </a:cxn>
                  <a:cxn ang="0">
                    <a:pos x="9" y="29"/>
                  </a:cxn>
                  <a:cxn ang="0">
                    <a:pos x="9" y="29"/>
                  </a:cxn>
                  <a:cxn ang="0">
                    <a:pos x="7" y="29"/>
                  </a:cxn>
                  <a:cxn ang="0">
                    <a:pos x="5" y="29"/>
                  </a:cxn>
                  <a:cxn ang="0">
                    <a:pos x="5" y="31"/>
                  </a:cxn>
                  <a:cxn ang="0">
                    <a:pos x="5" y="29"/>
                  </a:cxn>
                  <a:cxn ang="0">
                    <a:pos x="2" y="29"/>
                  </a:cxn>
                  <a:cxn ang="0">
                    <a:pos x="2" y="31"/>
                  </a:cxn>
                  <a:cxn ang="0">
                    <a:pos x="0" y="29"/>
                  </a:cxn>
                  <a:cxn ang="0">
                    <a:pos x="0" y="29"/>
                  </a:cxn>
                  <a:cxn ang="0">
                    <a:pos x="0" y="29"/>
                  </a:cxn>
                  <a:cxn ang="0">
                    <a:pos x="2" y="27"/>
                  </a:cxn>
                  <a:cxn ang="0">
                    <a:pos x="2" y="24"/>
                  </a:cxn>
                  <a:cxn ang="0">
                    <a:pos x="2" y="24"/>
                  </a:cxn>
                  <a:cxn ang="0">
                    <a:pos x="2" y="22"/>
                  </a:cxn>
                  <a:cxn ang="0">
                    <a:pos x="5" y="22"/>
                  </a:cxn>
                  <a:cxn ang="0">
                    <a:pos x="5" y="22"/>
                  </a:cxn>
                  <a:cxn ang="0">
                    <a:pos x="7" y="19"/>
                  </a:cxn>
                  <a:cxn ang="0">
                    <a:pos x="7" y="19"/>
                  </a:cxn>
                  <a:cxn ang="0">
                    <a:pos x="5" y="19"/>
                  </a:cxn>
                  <a:cxn ang="0">
                    <a:pos x="5" y="19"/>
                  </a:cxn>
                  <a:cxn ang="0">
                    <a:pos x="2" y="19"/>
                  </a:cxn>
                  <a:cxn ang="0">
                    <a:pos x="2" y="19"/>
                  </a:cxn>
                  <a:cxn ang="0">
                    <a:pos x="2" y="19"/>
                  </a:cxn>
                  <a:cxn ang="0">
                    <a:pos x="2" y="17"/>
                  </a:cxn>
                  <a:cxn ang="0">
                    <a:pos x="2" y="17"/>
                  </a:cxn>
                  <a:cxn ang="0">
                    <a:pos x="2" y="15"/>
                  </a:cxn>
                  <a:cxn ang="0">
                    <a:pos x="2" y="12"/>
                  </a:cxn>
                  <a:cxn ang="0">
                    <a:pos x="2" y="10"/>
                  </a:cxn>
                  <a:cxn ang="0">
                    <a:pos x="2" y="10"/>
                  </a:cxn>
                  <a:cxn ang="0">
                    <a:pos x="2" y="8"/>
                  </a:cxn>
                  <a:cxn ang="0">
                    <a:pos x="2" y="8"/>
                  </a:cxn>
                  <a:cxn ang="0">
                    <a:pos x="2" y="5"/>
                  </a:cxn>
                  <a:cxn ang="0">
                    <a:pos x="5" y="5"/>
                  </a:cxn>
                  <a:cxn ang="0">
                    <a:pos x="5" y="3"/>
                  </a:cxn>
                  <a:cxn ang="0">
                    <a:pos x="5" y="0"/>
                  </a:cxn>
                  <a:cxn ang="0">
                    <a:pos x="7" y="0"/>
                  </a:cxn>
                  <a:cxn ang="0">
                    <a:pos x="7" y="0"/>
                  </a:cxn>
                </a:cxnLst>
                <a:rect l="0" t="0" r="r" b="b"/>
                <a:pathLst>
                  <a:path w="14" h="31">
                    <a:moveTo>
                      <a:pt x="9" y="0"/>
                    </a:moveTo>
                    <a:lnTo>
                      <a:pt x="9" y="0"/>
                    </a:lnTo>
                    <a:lnTo>
                      <a:pt x="9" y="0"/>
                    </a:lnTo>
                    <a:lnTo>
                      <a:pt x="9" y="0"/>
                    </a:lnTo>
                    <a:lnTo>
                      <a:pt x="12" y="0"/>
                    </a:lnTo>
                    <a:lnTo>
                      <a:pt x="12" y="3"/>
                    </a:lnTo>
                    <a:lnTo>
                      <a:pt x="12" y="3"/>
                    </a:lnTo>
                    <a:lnTo>
                      <a:pt x="12" y="3"/>
                    </a:lnTo>
                    <a:lnTo>
                      <a:pt x="12" y="3"/>
                    </a:lnTo>
                    <a:lnTo>
                      <a:pt x="14" y="3"/>
                    </a:lnTo>
                    <a:lnTo>
                      <a:pt x="14" y="5"/>
                    </a:lnTo>
                    <a:lnTo>
                      <a:pt x="14" y="5"/>
                    </a:lnTo>
                    <a:lnTo>
                      <a:pt x="14" y="5"/>
                    </a:lnTo>
                    <a:lnTo>
                      <a:pt x="14" y="8"/>
                    </a:lnTo>
                    <a:lnTo>
                      <a:pt x="14" y="8"/>
                    </a:lnTo>
                    <a:lnTo>
                      <a:pt x="14" y="10"/>
                    </a:lnTo>
                    <a:lnTo>
                      <a:pt x="14" y="10"/>
                    </a:lnTo>
                    <a:lnTo>
                      <a:pt x="14" y="10"/>
                    </a:lnTo>
                    <a:lnTo>
                      <a:pt x="14" y="10"/>
                    </a:lnTo>
                    <a:lnTo>
                      <a:pt x="14" y="12"/>
                    </a:lnTo>
                    <a:lnTo>
                      <a:pt x="14" y="12"/>
                    </a:lnTo>
                    <a:lnTo>
                      <a:pt x="14" y="15"/>
                    </a:lnTo>
                    <a:lnTo>
                      <a:pt x="14" y="15"/>
                    </a:lnTo>
                    <a:lnTo>
                      <a:pt x="14" y="17"/>
                    </a:lnTo>
                    <a:lnTo>
                      <a:pt x="14" y="17"/>
                    </a:lnTo>
                    <a:lnTo>
                      <a:pt x="14" y="19"/>
                    </a:lnTo>
                    <a:lnTo>
                      <a:pt x="14" y="19"/>
                    </a:lnTo>
                    <a:lnTo>
                      <a:pt x="14" y="19"/>
                    </a:lnTo>
                    <a:lnTo>
                      <a:pt x="12" y="19"/>
                    </a:lnTo>
                    <a:lnTo>
                      <a:pt x="12" y="22"/>
                    </a:lnTo>
                    <a:lnTo>
                      <a:pt x="12" y="22"/>
                    </a:lnTo>
                    <a:lnTo>
                      <a:pt x="12" y="22"/>
                    </a:lnTo>
                    <a:lnTo>
                      <a:pt x="12" y="24"/>
                    </a:lnTo>
                    <a:lnTo>
                      <a:pt x="12" y="24"/>
                    </a:lnTo>
                    <a:lnTo>
                      <a:pt x="12" y="24"/>
                    </a:lnTo>
                    <a:lnTo>
                      <a:pt x="12" y="24"/>
                    </a:lnTo>
                    <a:lnTo>
                      <a:pt x="12" y="27"/>
                    </a:lnTo>
                    <a:lnTo>
                      <a:pt x="12" y="27"/>
                    </a:lnTo>
                    <a:lnTo>
                      <a:pt x="12" y="27"/>
                    </a:lnTo>
                    <a:lnTo>
                      <a:pt x="9" y="27"/>
                    </a:lnTo>
                    <a:lnTo>
                      <a:pt x="9" y="29"/>
                    </a:lnTo>
                    <a:lnTo>
                      <a:pt x="9" y="29"/>
                    </a:lnTo>
                    <a:lnTo>
                      <a:pt x="9" y="29"/>
                    </a:lnTo>
                    <a:lnTo>
                      <a:pt x="9" y="29"/>
                    </a:lnTo>
                    <a:lnTo>
                      <a:pt x="7" y="29"/>
                    </a:lnTo>
                    <a:lnTo>
                      <a:pt x="7" y="29"/>
                    </a:lnTo>
                    <a:lnTo>
                      <a:pt x="7" y="29"/>
                    </a:lnTo>
                    <a:lnTo>
                      <a:pt x="5" y="29"/>
                    </a:lnTo>
                    <a:lnTo>
                      <a:pt x="5" y="29"/>
                    </a:lnTo>
                    <a:lnTo>
                      <a:pt x="5" y="31"/>
                    </a:lnTo>
                    <a:lnTo>
                      <a:pt x="5" y="31"/>
                    </a:lnTo>
                    <a:lnTo>
                      <a:pt x="5" y="29"/>
                    </a:lnTo>
                    <a:lnTo>
                      <a:pt x="2" y="29"/>
                    </a:lnTo>
                    <a:lnTo>
                      <a:pt x="2" y="29"/>
                    </a:lnTo>
                    <a:lnTo>
                      <a:pt x="2" y="31"/>
                    </a:lnTo>
                    <a:lnTo>
                      <a:pt x="2" y="31"/>
                    </a:lnTo>
                    <a:lnTo>
                      <a:pt x="0" y="31"/>
                    </a:lnTo>
                    <a:lnTo>
                      <a:pt x="0" y="29"/>
                    </a:lnTo>
                    <a:lnTo>
                      <a:pt x="0" y="29"/>
                    </a:lnTo>
                    <a:lnTo>
                      <a:pt x="0" y="29"/>
                    </a:lnTo>
                    <a:lnTo>
                      <a:pt x="0" y="29"/>
                    </a:lnTo>
                    <a:lnTo>
                      <a:pt x="0" y="29"/>
                    </a:lnTo>
                    <a:lnTo>
                      <a:pt x="2" y="29"/>
                    </a:lnTo>
                    <a:lnTo>
                      <a:pt x="2" y="27"/>
                    </a:lnTo>
                    <a:lnTo>
                      <a:pt x="2" y="27"/>
                    </a:lnTo>
                    <a:lnTo>
                      <a:pt x="2" y="24"/>
                    </a:lnTo>
                    <a:lnTo>
                      <a:pt x="2" y="24"/>
                    </a:lnTo>
                    <a:lnTo>
                      <a:pt x="2" y="24"/>
                    </a:lnTo>
                    <a:lnTo>
                      <a:pt x="2" y="22"/>
                    </a:lnTo>
                    <a:lnTo>
                      <a:pt x="2" y="22"/>
                    </a:lnTo>
                    <a:lnTo>
                      <a:pt x="5" y="22"/>
                    </a:lnTo>
                    <a:lnTo>
                      <a:pt x="5" y="22"/>
                    </a:lnTo>
                    <a:lnTo>
                      <a:pt x="5" y="22"/>
                    </a:lnTo>
                    <a:lnTo>
                      <a:pt x="5" y="22"/>
                    </a:lnTo>
                    <a:lnTo>
                      <a:pt x="5" y="19"/>
                    </a:lnTo>
                    <a:lnTo>
                      <a:pt x="7" y="19"/>
                    </a:lnTo>
                    <a:lnTo>
                      <a:pt x="7" y="19"/>
                    </a:lnTo>
                    <a:lnTo>
                      <a:pt x="7" y="19"/>
                    </a:lnTo>
                    <a:lnTo>
                      <a:pt x="7" y="19"/>
                    </a:lnTo>
                    <a:lnTo>
                      <a:pt x="5" y="19"/>
                    </a:lnTo>
                    <a:lnTo>
                      <a:pt x="5" y="19"/>
                    </a:lnTo>
                    <a:lnTo>
                      <a:pt x="5" y="19"/>
                    </a:lnTo>
                    <a:lnTo>
                      <a:pt x="5" y="19"/>
                    </a:lnTo>
                    <a:lnTo>
                      <a:pt x="2" y="19"/>
                    </a:lnTo>
                    <a:lnTo>
                      <a:pt x="2" y="19"/>
                    </a:lnTo>
                    <a:lnTo>
                      <a:pt x="2" y="19"/>
                    </a:lnTo>
                    <a:lnTo>
                      <a:pt x="2" y="19"/>
                    </a:lnTo>
                    <a:lnTo>
                      <a:pt x="2" y="19"/>
                    </a:lnTo>
                    <a:lnTo>
                      <a:pt x="2" y="17"/>
                    </a:lnTo>
                    <a:lnTo>
                      <a:pt x="2" y="17"/>
                    </a:lnTo>
                    <a:lnTo>
                      <a:pt x="2" y="17"/>
                    </a:lnTo>
                    <a:lnTo>
                      <a:pt x="2" y="17"/>
                    </a:lnTo>
                    <a:lnTo>
                      <a:pt x="2" y="17"/>
                    </a:lnTo>
                    <a:lnTo>
                      <a:pt x="2" y="15"/>
                    </a:lnTo>
                    <a:lnTo>
                      <a:pt x="2" y="15"/>
                    </a:lnTo>
                    <a:lnTo>
                      <a:pt x="2" y="12"/>
                    </a:lnTo>
                    <a:lnTo>
                      <a:pt x="2" y="12"/>
                    </a:lnTo>
                    <a:lnTo>
                      <a:pt x="2" y="10"/>
                    </a:lnTo>
                    <a:lnTo>
                      <a:pt x="2" y="10"/>
                    </a:lnTo>
                    <a:lnTo>
                      <a:pt x="2" y="10"/>
                    </a:lnTo>
                    <a:lnTo>
                      <a:pt x="2" y="10"/>
                    </a:lnTo>
                    <a:lnTo>
                      <a:pt x="2" y="8"/>
                    </a:lnTo>
                    <a:lnTo>
                      <a:pt x="2" y="8"/>
                    </a:lnTo>
                    <a:lnTo>
                      <a:pt x="2" y="8"/>
                    </a:lnTo>
                    <a:lnTo>
                      <a:pt x="2" y="5"/>
                    </a:lnTo>
                    <a:lnTo>
                      <a:pt x="2" y="5"/>
                    </a:lnTo>
                    <a:lnTo>
                      <a:pt x="2" y="5"/>
                    </a:lnTo>
                    <a:lnTo>
                      <a:pt x="5" y="5"/>
                    </a:lnTo>
                    <a:lnTo>
                      <a:pt x="5" y="3"/>
                    </a:lnTo>
                    <a:lnTo>
                      <a:pt x="5" y="3"/>
                    </a:lnTo>
                    <a:lnTo>
                      <a:pt x="5" y="0"/>
                    </a:lnTo>
                    <a:lnTo>
                      <a:pt x="5" y="0"/>
                    </a:lnTo>
                    <a:lnTo>
                      <a:pt x="5" y="0"/>
                    </a:lnTo>
                    <a:lnTo>
                      <a:pt x="7" y="0"/>
                    </a:lnTo>
                    <a:lnTo>
                      <a:pt x="7" y="0"/>
                    </a:lnTo>
                    <a:lnTo>
                      <a:pt x="7" y="0"/>
                    </a:lnTo>
                    <a:lnTo>
                      <a:pt x="9"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5" name="Freeform 67"/>
              <p:cNvSpPr>
                <a:spLocks/>
              </p:cNvSpPr>
              <p:nvPr/>
            </p:nvSpPr>
            <p:spPr bwMode="auto">
              <a:xfrm>
                <a:off x="3496" y="1663"/>
                <a:ext cx="140" cy="135"/>
              </a:xfrm>
              <a:custGeom>
                <a:avLst/>
                <a:gdLst/>
                <a:ahLst/>
                <a:cxnLst>
                  <a:cxn ang="0">
                    <a:pos x="78" y="97"/>
                  </a:cxn>
                  <a:cxn ang="0">
                    <a:pos x="83" y="104"/>
                  </a:cxn>
                  <a:cxn ang="0">
                    <a:pos x="90" y="109"/>
                  </a:cxn>
                  <a:cxn ang="0">
                    <a:pos x="85" y="116"/>
                  </a:cxn>
                  <a:cxn ang="0">
                    <a:pos x="78" y="119"/>
                  </a:cxn>
                  <a:cxn ang="0">
                    <a:pos x="69" y="119"/>
                  </a:cxn>
                  <a:cxn ang="0">
                    <a:pos x="62" y="121"/>
                  </a:cxn>
                  <a:cxn ang="0">
                    <a:pos x="55" y="128"/>
                  </a:cxn>
                  <a:cxn ang="0">
                    <a:pos x="50" y="130"/>
                  </a:cxn>
                  <a:cxn ang="0">
                    <a:pos x="43" y="133"/>
                  </a:cxn>
                  <a:cxn ang="0">
                    <a:pos x="36" y="128"/>
                  </a:cxn>
                  <a:cxn ang="0">
                    <a:pos x="33" y="130"/>
                  </a:cxn>
                  <a:cxn ang="0">
                    <a:pos x="26" y="135"/>
                  </a:cxn>
                  <a:cxn ang="0">
                    <a:pos x="19" y="133"/>
                  </a:cxn>
                  <a:cxn ang="0">
                    <a:pos x="21" y="128"/>
                  </a:cxn>
                  <a:cxn ang="0">
                    <a:pos x="10" y="126"/>
                  </a:cxn>
                  <a:cxn ang="0">
                    <a:pos x="17" y="116"/>
                  </a:cxn>
                  <a:cxn ang="0">
                    <a:pos x="17" y="111"/>
                  </a:cxn>
                  <a:cxn ang="0">
                    <a:pos x="19" y="111"/>
                  </a:cxn>
                  <a:cxn ang="0">
                    <a:pos x="21" y="107"/>
                  </a:cxn>
                  <a:cxn ang="0">
                    <a:pos x="24" y="97"/>
                  </a:cxn>
                  <a:cxn ang="0">
                    <a:pos x="24" y="88"/>
                  </a:cxn>
                  <a:cxn ang="0">
                    <a:pos x="17" y="88"/>
                  </a:cxn>
                  <a:cxn ang="0">
                    <a:pos x="12" y="90"/>
                  </a:cxn>
                  <a:cxn ang="0">
                    <a:pos x="7" y="85"/>
                  </a:cxn>
                  <a:cxn ang="0">
                    <a:pos x="2" y="81"/>
                  </a:cxn>
                  <a:cxn ang="0">
                    <a:pos x="2" y="78"/>
                  </a:cxn>
                  <a:cxn ang="0">
                    <a:pos x="7" y="71"/>
                  </a:cxn>
                  <a:cxn ang="0">
                    <a:pos x="14" y="66"/>
                  </a:cxn>
                  <a:cxn ang="0">
                    <a:pos x="21" y="62"/>
                  </a:cxn>
                  <a:cxn ang="0">
                    <a:pos x="31" y="57"/>
                  </a:cxn>
                  <a:cxn ang="0">
                    <a:pos x="38" y="55"/>
                  </a:cxn>
                  <a:cxn ang="0">
                    <a:pos x="45" y="47"/>
                  </a:cxn>
                  <a:cxn ang="0">
                    <a:pos x="50" y="40"/>
                  </a:cxn>
                  <a:cxn ang="0">
                    <a:pos x="55" y="33"/>
                  </a:cxn>
                  <a:cxn ang="0">
                    <a:pos x="62" y="31"/>
                  </a:cxn>
                  <a:cxn ang="0">
                    <a:pos x="69" y="38"/>
                  </a:cxn>
                  <a:cxn ang="0">
                    <a:pos x="78" y="40"/>
                  </a:cxn>
                  <a:cxn ang="0">
                    <a:pos x="85" y="40"/>
                  </a:cxn>
                  <a:cxn ang="0">
                    <a:pos x="85" y="33"/>
                  </a:cxn>
                  <a:cxn ang="0">
                    <a:pos x="88" y="26"/>
                  </a:cxn>
                  <a:cxn ang="0">
                    <a:pos x="97" y="24"/>
                  </a:cxn>
                  <a:cxn ang="0">
                    <a:pos x="104" y="24"/>
                  </a:cxn>
                  <a:cxn ang="0">
                    <a:pos x="109" y="17"/>
                  </a:cxn>
                  <a:cxn ang="0">
                    <a:pos x="116" y="14"/>
                  </a:cxn>
                  <a:cxn ang="0">
                    <a:pos x="121" y="10"/>
                  </a:cxn>
                  <a:cxn ang="0">
                    <a:pos x="123" y="0"/>
                  </a:cxn>
                  <a:cxn ang="0">
                    <a:pos x="130" y="2"/>
                  </a:cxn>
                  <a:cxn ang="0">
                    <a:pos x="135" y="12"/>
                  </a:cxn>
                  <a:cxn ang="0">
                    <a:pos x="140" y="17"/>
                  </a:cxn>
                  <a:cxn ang="0">
                    <a:pos x="135" y="19"/>
                  </a:cxn>
                  <a:cxn ang="0">
                    <a:pos x="128" y="26"/>
                  </a:cxn>
                  <a:cxn ang="0">
                    <a:pos x="121" y="33"/>
                  </a:cxn>
                  <a:cxn ang="0">
                    <a:pos x="121" y="40"/>
                  </a:cxn>
                  <a:cxn ang="0">
                    <a:pos x="121" y="50"/>
                  </a:cxn>
                  <a:cxn ang="0">
                    <a:pos x="116" y="57"/>
                  </a:cxn>
                  <a:cxn ang="0">
                    <a:pos x="109" y="59"/>
                  </a:cxn>
                  <a:cxn ang="0">
                    <a:pos x="102" y="66"/>
                  </a:cxn>
                  <a:cxn ang="0">
                    <a:pos x="97" y="71"/>
                  </a:cxn>
                  <a:cxn ang="0">
                    <a:pos x="90" y="76"/>
                  </a:cxn>
                  <a:cxn ang="0">
                    <a:pos x="81" y="78"/>
                  </a:cxn>
                  <a:cxn ang="0">
                    <a:pos x="73" y="83"/>
                  </a:cxn>
                  <a:cxn ang="0">
                    <a:pos x="73" y="90"/>
                  </a:cxn>
                </a:cxnLst>
                <a:rect l="0" t="0" r="r" b="b"/>
                <a:pathLst>
                  <a:path w="140" h="135">
                    <a:moveTo>
                      <a:pt x="73" y="95"/>
                    </a:moveTo>
                    <a:lnTo>
                      <a:pt x="73" y="95"/>
                    </a:lnTo>
                    <a:lnTo>
                      <a:pt x="73" y="97"/>
                    </a:lnTo>
                    <a:lnTo>
                      <a:pt x="71" y="97"/>
                    </a:lnTo>
                    <a:lnTo>
                      <a:pt x="71" y="97"/>
                    </a:lnTo>
                    <a:lnTo>
                      <a:pt x="73" y="97"/>
                    </a:lnTo>
                    <a:lnTo>
                      <a:pt x="73" y="97"/>
                    </a:lnTo>
                    <a:lnTo>
                      <a:pt x="76" y="97"/>
                    </a:lnTo>
                    <a:lnTo>
                      <a:pt x="76" y="97"/>
                    </a:lnTo>
                    <a:lnTo>
                      <a:pt x="76" y="97"/>
                    </a:lnTo>
                    <a:lnTo>
                      <a:pt x="76" y="97"/>
                    </a:lnTo>
                    <a:lnTo>
                      <a:pt x="76" y="97"/>
                    </a:lnTo>
                    <a:lnTo>
                      <a:pt x="78" y="97"/>
                    </a:lnTo>
                    <a:lnTo>
                      <a:pt x="78" y="97"/>
                    </a:lnTo>
                    <a:lnTo>
                      <a:pt x="78" y="97"/>
                    </a:lnTo>
                    <a:lnTo>
                      <a:pt x="78" y="100"/>
                    </a:lnTo>
                    <a:lnTo>
                      <a:pt x="78" y="100"/>
                    </a:lnTo>
                    <a:lnTo>
                      <a:pt x="78" y="100"/>
                    </a:lnTo>
                    <a:lnTo>
                      <a:pt x="81" y="100"/>
                    </a:lnTo>
                    <a:lnTo>
                      <a:pt x="81" y="102"/>
                    </a:lnTo>
                    <a:lnTo>
                      <a:pt x="81" y="102"/>
                    </a:lnTo>
                    <a:lnTo>
                      <a:pt x="81" y="102"/>
                    </a:lnTo>
                    <a:lnTo>
                      <a:pt x="83" y="102"/>
                    </a:lnTo>
                    <a:lnTo>
                      <a:pt x="83" y="104"/>
                    </a:lnTo>
                    <a:lnTo>
                      <a:pt x="83" y="104"/>
                    </a:lnTo>
                    <a:lnTo>
                      <a:pt x="83" y="104"/>
                    </a:lnTo>
                    <a:lnTo>
                      <a:pt x="83" y="104"/>
                    </a:lnTo>
                    <a:lnTo>
                      <a:pt x="85" y="104"/>
                    </a:lnTo>
                    <a:lnTo>
                      <a:pt x="85" y="104"/>
                    </a:lnTo>
                    <a:lnTo>
                      <a:pt x="85" y="107"/>
                    </a:lnTo>
                    <a:lnTo>
                      <a:pt x="85" y="107"/>
                    </a:lnTo>
                    <a:lnTo>
                      <a:pt x="85" y="107"/>
                    </a:lnTo>
                    <a:lnTo>
                      <a:pt x="88" y="107"/>
                    </a:lnTo>
                    <a:lnTo>
                      <a:pt x="88" y="107"/>
                    </a:lnTo>
                    <a:lnTo>
                      <a:pt x="88" y="107"/>
                    </a:lnTo>
                    <a:lnTo>
                      <a:pt x="90" y="107"/>
                    </a:lnTo>
                    <a:lnTo>
                      <a:pt x="90" y="107"/>
                    </a:lnTo>
                    <a:lnTo>
                      <a:pt x="90" y="109"/>
                    </a:lnTo>
                    <a:lnTo>
                      <a:pt x="90" y="109"/>
                    </a:lnTo>
                    <a:lnTo>
                      <a:pt x="90" y="109"/>
                    </a:lnTo>
                    <a:lnTo>
                      <a:pt x="90" y="111"/>
                    </a:lnTo>
                    <a:lnTo>
                      <a:pt x="90" y="111"/>
                    </a:lnTo>
                    <a:lnTo>
                      <a:pt x="90" y="111"/>
                    </a:lnTo>
                    <a:lnTo>
                      <a:pt x="90" y="114"/>
                    </a:lnTo>
                    <a:lnTo>
                      <a:pt x="90" y="114"/>
                    </a:lnTo>
                    <a:lnTo>
                      <a:pt x="90" y="114"/>
                    </a:lnTo>
                    <a:lnTo>
                      <a:pt x="90" y="116"/>
                    </a:lnTo>
                    <a:lnTo>
                      <a:pt x="90" y="116"/>
                    </a:lnTo>
                    <a:lnTo>
                      <a:pt x="88" y="116"/>
                    </a:lnTo>
                    <a:lnTo>
                      <a:pt x="88" y="116"/>
                    </a:lnTo>
                    <a:lnTo>
                      <a:pt x="88" y="116"/>
                    </a:lnTo>
                    <a:lnTo>
                      <a:pt x="85" y="116"/>
                    </a:lnTo>
                    <a:lnTo>
                      <a:pt x="85" y="119"/>
                    </a:lnTo>
                    <a:lnTo>
                      <a:pt x="85" y="119"/>
                    </a:lnTo>
                    <a:lnTo>
                      <a:pt x="85" y="119"/>
                    </a:lnTo>
                    <a:lnTo>
                      <a:pt x="85" y="119"/>
                    </a:lnTo>
                    <a:lnTo>
                      <a:pt x="83" y="119"/>
                    </a:lnTo>
                    <a:lnTo>
                      <a:pt x="83" y="119"/>
                    </a:lnTo>
                    <a:lnTo>
                      <a:pt x="83" y="119"/>
                    </a:lnTo>
                    <a:lnTo>
                      <a:pt x="83" y="119"/>
                    </a:lnTo>
                    <a:lnTo>
                      <a:pt x="81" y="119"/>
                    </a:lnTo>
                    <a:lnTo>
                      <a:pt x="81" y="119"/>
                    </a:lnTo>
                    <a:lnTo>
                      <a:pt x="81" y="119"/>
                    </a:lnTo>
                    <a:lnTo>
                      <a:pt x="78" y="119"/>
                    </a:lnTo>
                    <a:lnTo>
                      <a:pt x="78" y="119"/>
                    </a:lnTo>
                    <a:lnTo>
                      <a:pt x="78" y="119"/>
                    </a:lnTo>
                    <a:lnTo>
                      <a:pt x="78" y="119"/>
                    </a:lnTo>
                    <a:lnTo>
                      <a:pt x="76" y="119"/>
                    </a:lnTo>
                    <a:lnTo>
                      <a:pt x="76" y="119"/>
                    </a:lnTo>
                    <a:lnTo>
                      <a:pt x="76" y="119"/>
                    </a:lnTo>
                    <a:lnTo>
                      <a:pt x="73" y="119"/>
                    </a:lnTo>
                    <a:lnTo>
                      <a:pt x="73" y="119"/>
                    </a:lnTo>
                    <a:lnTo>
                      <a:pt x="73" y="119"/>
                    </a:lnTo>
                    <a:lnTo>
                      <a:pt x="71" y="119"/>
                    </a:lnTo>
                    <a:lnTo>
                      <a:pt x="71" y="119"/>
                    </a:lnTo>
                    <a:lnTo>
                      <a:pt x="71" y="119"/>
                    </a:lnTo>
                    <a:lnTo>
                      <a:pt x="71" y="119"/>
                    </a:lnTo>
                    <a:lnTo>
                      <a:pt x="69" y="119"/>
                    </a:lnTo>
                    <a:lnTo>
                      <a:pt x="69" y="119"/>
                    </a:lnTo>
                    <a:lnTo>
                      <a:pt x="69" y="119"/>
                    </a:lnTo>
                    <a:lnTo>
                      <a:pt x="66" y="119"/>
                    </a:lnTo>
                    <a:lnTo>
                      <a:pt x="66" y="119"/>
                    </a:lnTo>
                    <a:lnTo>
                      <a:pt x="66" y="119"/>
                    </a:lnTo>
                    <a:lnTo>
                      <a:pt x="64" y="119"/>
                    </a:lnTo>
                    <a:lnTo>
                      <a:pt x="64" y="119"/>
                    </a:lnTo>
                    <a:lnTo>
                      <a:pt x="64" y="119"/>
                    </a:lnTo>
                    <a:lnTo>
                      <a:pt x="64" y="121"/>
                    </a:lnTo>
                    <a:lnTo>
                      <a:pt x="62" y="121"/>
                    </a:lnTo>
                    <a:lnTo>
                      <a:pt x="62" y="121"/>
                    </a:lnTo>
                    <a:lnTo>
                      <a:pt x="62" y="121"/>
                    </a:lnTo>
                    <a:lnTo>
                      <a:pt x="62" y="121"/>
                    </a:lnTo>
                    <a:lnTo>
                      <a:pt x="62" y="123"/>
                    </a:lnTo>
                    <a:lnTo>
                      <a:pt x="62" y="123"/>
                    </a:lnTo>
                    <a:lnTo>
                      <a:pt x="59" y="123"/>
                    </a:lnTo>
                    <a:lnTo>
                      <a:pt x="59" y="126"/>
                    </a:lnTo>
                    <a:lnTo>
                      <a:pt x="59" y="126"/>
                    </a:lnTo>
                    <a:lnTo>
                      <a:pt x="59" y="126"/>
                    </a:lnTo>
                    <a:lnTo>
                      <a:pt x="57" y="126"/>
                    </a:lnTo>
                    <a:lnTo>
                      <a:pt x="57" y="128"/>
                    </a:lnTo>
                    <a:lnTo>
                      <a:pt x="57" y="128"/>
                    </a:lnTo>
                    <a:lnTo>
                      <a:pt x="57" y="128"/>
                    </a:lnTo>
                    <a:lnTo>
                      <a:pt x="57" y="128"/>
                    </a:lnTo>
                    <a:lnTo>
                      <a:pt x="55" y="128"/>
                    </a:lnTo>
                    <a:lnTo>
                      <a:pt x="55" y="128"/>
                    </a:lnTo>
                    <a:lnTo>
                      <a:pt x="55" y="130"/>
                    </a:lnTo>
                    <a:lnTo>
                      <a:pt x="55" y="130"/>
                    </a:lnTo>
                    <a:lnTo>
                      <a:pt x="55" y="130"/>
                    </a:lnTo>
                    <a:lnTo>
                      <a:pt x="55" y="133"/>
                    </a:lnTo>
                    <a:lnTo>
                      <a:pt x="55" y="133"/>
                    </a:lnTo>
                    <a:lnTo>
                      <a:pt x="55" y="133"/>
                    </a:lnTo>
                    <a:lnTo>
                      <a:pt x="52" y="133"/>
                    </a:lnTo>
                    <a:lnTo>
                      <a:pt x="52" y="133"/>
                    </a:lnTo>
                    <a:lnTo>
                      <a:pt x="52" y="133"/>
                    </a:lnTo>
                    <a:lnTo>
                      <a:pt x="50" y="133"/>
                    </a:lnTo>
                    <a:lnTo>
                      <a:pt x="50" y="133"/>
                    </a:lnTo>
                    <a:lnTo>
                      <a:pt x="50" y="130"/>
                    </a:lnTo>
                    <a:lnTo>
                      <a:pt x="50" y="130"/>
                    </a:lnTo>
                    <a:lnTo>
                      <a:pt x="47" y="130"/>
                    </a:lnTo>
                    <a:lnTo>
                      <a:pt x="47" y="130"/>
                    </a:lnTo>
                    <a:lnTo>
                      <a:pt x="45" y="130"/>
                    </a:lnTo>
                    <a:lnTo>
                      <a:pt x="45" y="130"/>
                    </a:lnTo>
                    <a:lnTo>
                      <a:pt x="45" y="130"/>
                    </a:lnTo>
                    <a:lnTo>
                      <a:pt x="45" y="133"/>
                    </a:lnTo>
                    <a:lnTo>
                      <a:pt x="43" y="133"/>
                    </a:lnTo>
                    <a:lnTo>
                      <a:pt x="43" y="133"/>
                    </a:lnTo>
                    <a:lnTo>
                      <a:pt x="43" y="135"/>
                    </a:lnTo>
                    <a:lnTo>
                      <a:pt x="43" y="135"/>
                    </a:lnTo>
                    <a:lnTo>
                      <a:pt x="43" y="135"/>
                    </a:lnTo>
                    <a:lnTo>
                      <a:pt x="43" y="133"/>
                    </a:lnTo>
                    <a:lnTo>
                      <a:pt x="43" y="133"/>
                    </a:lnTo>
                    <a:lnTo>
                      <a:pt x="40" y="133"/>
                    </a:lnTo>
                    <a:lnTo>
                      <a:pt x="40" y="130"/>
                    </a:lnTo>
                    <a:lnTo>
                      <a:pt x="40" y="130"/>
                    </a:lnTo>
                    <a:lnTo>
                      <a:pt x="40" y="133"/>
                    </a:lnTo>
                    <a:lnTo>
                      <a:pt x="38" y="133"/>
                    </a:lnTo>
                    <a:lnTo>
                      <a:pt x="38" y="133"/>
                    </a:lnTo>
                    <a:lnTo>
                      <a:pt x="38" y="133"/>
                    </a:lnTo>
                    <a:lnTo>
                      <a:pt x="38" y="133"/>
                    </a:lnTo>
                    <a:lnTo>
                      <a:pt x="38" y="133"/>
                    </a:lnTo>
                    <a:lnTo>
                      <a:pt x="38" y="130"/>
                    </a:lnTo>
                    <a:lnTo>
                      <a:pt x="38" y="130"/>
                    </a:lnTo>
                    <a:lnTo>
                      <a:pt x="36" y="130"/>
                    </a:lnTo>
                    <a:lnTo>
                      <a:pt x="36" y="128"/>
                    </a:lnTo>
                    <a:lnTo>
                      <a:pt x="36" y="128"/>
                    </a:lnTo>
                    <a:lnTo>
                      <a:pt x="36" y="128"/>
                    </a:lnTo>
                    <a:lnTo>
                      <a:pt x="36" y="128"/>
                    </a:lnTo>
                    <a:lnTo>
                      <a:pt x="36" y="128"/>
                    </a:lnTo>
                    <a:lnTo>
                      <a:pt x="36" y="130"/>
                    </a:lnTo>
                    <a:lnTo>
                      <a:pt x="36" y="130"/>
                    </a:lnTo>
                    <a:lnTo>
                      <a:pt x="36" y="130"/>
                    </a:lnTo>
                    <a:lnTo>
                      <a:pt x="36" y="133"/>
                    </a:lnTo>
                    <a:lnTo>
                      <a:pt x="36" y="133"/>
                    </a:lnTo>
                    <a:lnTo>
                      <a:pt x="33" y="133"/>
                    </a:lnTo>
                    <a:lnTo>
                      <a:pt x="33" y="130"/>
                    </a:lnTo>
                    <a:lnTo>
                      <a:pt x="33" y="130"/>
                    </a:lnTo>
                    <a:lnTo>
                      <a:pt x="33" y="130"/>
                    </a:lnTo>
                    <a:lnTo>
                      <a:pt x="33" y="130"/>
                    </a:lnTo>
                    <a:lnTo>
                      <a:pt x="33" y="133"/>
                    </a:lnTo>
                    <a:lnTo>
                      <a:pt x="31" y="133"/>
                    </a:lnTo>
                    <a:lnTo>
                      <a:pt x="31" y="133"/>
                    </a:lnTo>
                    <a:lnTo>
                      <a:pt x="31" y="133"/>
                    </a:lnTo>
                    <a:lnTo>
                      <a:pt x="31" y="133"/>
                    </a:lnTo>
                    <a:lnTo>
                      <a:pt x="29" y="133"/>
                    </a:lnTo>
                    <a:lnTo>
                      <a:pt x="29" y="135"/>
                    </a:lnTo>
                    <a:lnTo>
                      <a:pt x="29" y="135"/>
                    </a:lnTo>
                    <a:lnTo>
                      <a:pt x="29" y="135"/>
                    </a:lnTo>
                    <a:lnTo>
                      <a:pt x="26" y="135"/>
                    </a:lnTo>
                    <a:lnTo>
                      <a:pt x="26" y="135"/>
                    </a:lnTo>
                    <a:lnTo>
                      <a:pt x="26" y="135"/>
                    </a:lnTo>
                    <a:lnTo>
                      <a:pt x="24" y="135"/>
                    </a:lnTo>
                    <a:lnTo>
                      <a:pt x="24" y="135"/>
                    </a:lnTo>
                    <a:lnTo>
                      <a:pt x="24" y="135"/>
                    </a:lnTo>
                    <a:lnTo>
                      <a:pt x="24" y="135"/>
                    </a:lnTo>
                    <a:lnTo>
                      <a:pt x="24" y="133"/>
                    </a:lnTo>
                    <a:lnTo>
                      <a:pt x="21" y="133"/>
                    </a:lnTo>
                    <a:lnTo>
                      <a:pt x="21" y="133"/>
                    </a:lnTo>
                    <a:lnTo>
                      <a:pt x="21" y="133"/>
                    </a:lnTo>
                    <a:lnTo>
                      <a:pt x="21" y="130"/>
                    </a:lnTo>
                    <a:lnTo>
                      <a:pt x="21" y="130"/>
                    </a:lnTo>
                    <a:lnTo>
                      <a:pt x="21" y="133"/>
                    </a:lnTo>
                    <a:lnTo>
                      <a:pt x="19" y="133"/>
                    </a:lnTo>
                    <a:lnTo>
                      <a:pt x="19" y="133"/>
                    </a:lnTo>
                    <a:lnTo>
                      <a:pt x="17" y="133"/>
                    </a:lnTo>
                    <a:lnTo>
                      <a:pt x="17" y="130"/>
                    </a:lnTo>
                    <a:lnTo>
                      <a:pt x="19" y="130"/>
                    </a:lnTo>
                    <a:lnTo>
                      <a:pt x="19" y="130"/>
                    </a:lnTo>
                    <a:lnTo>
                      <a:pt x="17" y="130"/>
                    </a:lnTo>
                    <a:lnTo>
                      <a:pt x="17" y="130"/>
                    </a:lnTo>
                    <a:lnTo>
                      <a:pt x="17" y="128"/>
                    </a:lnTo>
                    <a:lnTo>
                      <a:pt x="17" y="128"/>
                    </a:lnTo>
                    <a:lnTo>
                      <a:pt x="17" y="128"/>
                    </a:lnTo>
                    <a:lnTo>
                      <a:pt x="19" y="128"/>
                    </a:lnTo>
                    <a:lnTo>
                      <a:pt x="19" y="128"/>
                    </a:lnTo>
                    <a:lnTo>
                      <a:pt x="19" y="128"/>
                    </a:lnTo>
                    <a:lnTo>
                      <a:pt x="21" y="128"/>
                    </a:lnTo>
                    <a:lnTo>
                      <a:pt x="21" y="126"/>
                    </a:lnTo>
                    <a:lnTo>
                      <a:pt x="19" y="126"/>
                    </a:lnTo>
                    <a:lnTo>
                      <a:pt x="19" y="126"/>
                    </a:lnTo>
                    <a:lnTo>
                      <a:pt x="17" y="126"/>
                    </a:lnTo>
                    <a:lnTo>
                      <a:pt x="17" y="126"/>
                    </a:lnTo>
                    <a:lnTo>
                      <a:pt x="17" y="126"/>
                    </a:lnTo>
                    <a:lnTo>
                      <a:pt x="17" y="126"/>
                    </a:lnTo>
                    <a:lnTo>
                      <a:pt x="14" y="126"/>
                    </a:lnTo>
                    <a:lnTo>
                      <a:pt x="14" y="126"/>
                    </a:lnTo>
                    <a:lnTo>
                      <a:pt x="12" y="126"/>
                    </a:lnTo>
                    <a:lnTo>
                      <a:pt x="12" y="126"/>
                    </a:lnTo>
                    <a:lnTo>
                      <a:pt x="12" y="126"/>
                    </a:lnTo>
                    <a:lnTo>
                      <a:pt x="10" y="126"/>
                    </a:lnTo>
                    <a:lnTo>
                      <a:pt x="10" y="123"/>
                    </a:lnTo>
                    <a:lnTo>
                      <a:pt x="10" y="123"/>
                    </a:lnTo>
                    <a:lnTo>
                      <a:pt x="12" y="123"/>
                    </a:lnTo>
                    <a:lnTo>
                      <a:pt x="12" y="123"/>
                    </a:lnTo>
                    <a:lnTo>
                      <a:pt x="12" y="123"/>
                    </a:lnTo>
                    <a:lnTo>
                      <a:pt x="12" y="121"/>
                    </a:lnTo>
                    <a:lnTo>
                      <a:pt x="14" y="121"/>
                    </a:lnTo>
                    <a:lnTo>
                      <a:pt x="14" y="121"/>
                    </a:lnTo>
                    <a:lnTo>
                      <a:pt x="14" y="121"/>
                    </a:lnTo>
                    <a:lnTo>
                      <a:pt x="14" y="119"/>
                    </a:lnTo>
                    <a:lnTo>
                      <a:pt x="14" y="119"/>
                    </a:lnTo>
                    <a:lnTo>
                      <a:pt x="14" y="116"/>
                    </a:lnTo>
                    <a:lnTo>
                      <a:pt x="17" y="116"/>
                    </a:lnTo>
                    <a:lnTo>
                      <a:pt x="17" y="116"/>
                    </a:lnTo>
                    <a:lnTo>
                      <a:pt x="17" y="116"/>
                    </a:lnTo>
                    <a:lnTo>
                      <a:pt x="17" y="116"/>
                    </a:lnTo>
                    <a:lnTo>
                      <a:pt x="17" y="116"/>
                    </a:lnTo>
                    <a:lnTo>
                      <a:pt x="14" y="116"/>
                    </a:lnTo>
                    <a:lnTo>
                      <a:pt x="14" y="114"/>
                    </a:lnTo>
                    <a:lnTo>
                      <a:pt x="14" y="114"/>
                    </a:lnTo>
                    <a:lnTo>
                      <a:pt x="12" y="114"/>
                    </a:lnTo>
                    <a:lnTo>
                      <a:pt x="12" y="114"/>
                    </a:lnTo>
                    <a:lnTo>
                      <a:pt x="14" y="114"/>
                    </a:lnTo>
                    <a:lnTo>
                      <a:pt x="14" y="111"/>
                    </a:lnTo>
                    <a:lnTo>
                      <a:pt x="14" y="111"/>
                    </a:lnTo>
                    <a:lnTo>
                      <a:pt x="17" y="111"/>
                    </a:lnTo>
                    <a:lnTo>
                      <a:pt x="17" y="114"/>
                    </a:lnTo>
                    <a:lnTo>
                      <a:pt x="17" y="114"/>
                    </a:lnTo>
                    <a:lnTo>
                      <a:pt x="17" y="114"/>
                    </a:lnTo>
                    <a:lnTo>
                      <a:pt x="17" y="114"/>
                    </a:lnTo>
                    <a:lnTo>
                      <a:pt x="17" y="114"/>
                    </a:lnTo>
                    <a:lnTo>
                      <a:pt x="17" y="111"/>
                    </a:lnTo>
                    <a:lnTo>
                      <a:pt x="17" y="111"/>
                    </a:lnTo>
                    <a:lnTo>
                      <a:pt x="17" y="109"/>
                    </a:lnTo>
                    <a:lnTo>
                      <a:pt x="17" y="109"/>
                    </a:lnTo>
                    <a:lnTo>
                      <a:pt x="19" y="109"/>
                    </a:lnTo>
                    <a:lnTo>
                      <a:pt x="19" y="109"/>
                    </a:lnTo>
                    <a:lnTo>
                      <a:pt x="19" y="109"/>
                    </a:lnTo>
                    <a:lnTo>
                      <a:pt x="19" y="111"/>
                    </a:lnTo>
                    <a:lnTo>
                      <a:pt x="21" y="111"/>
                    </a:lnTo>
                    <a:lnTo>
                      <a:pt x="21" y="109"/>
                    </a:lnTo>
                    <a:lnTo>
                      <a:pt x="21" y="109"/>
                    </a:lnTo>
                    <a:lnTo>
                      <a:pt x="21" y="109"/>
                    </a:lnTo>
                    <a:lnTo>
                      <a:pt x="21" y="109"/>
                    </a:lnTo>
                    <a:lnTo>
                      <a:pt x="21" y="109"/>
                    </a:lnTo>
                    <a:lnTo>
                      <a:pt x="24" y="109"/>
                    </a:lnTo>
                    <a:lnTo>
                      <a:pt x="24" y="109"/>
                    </a:lnTo>
                    <a:lnTo>
                      <a:pt x="24" y="107"/>
                    </a:lnTo>
                    <a:lnTo>
                      <a:pt x="21" y="107"/>
                    </a:lnTo>
                    <a:lnTo>
                      <a:pt x="21" y="107"/>
                    </a:lnTo>
                    <a:lnTo>
                      <a:pt x="21" y="107"/>
                    </a:lnTo>
                    <a:lnTo>
                      <a:pt x="21" y="107"/>
                    </a:lnTo>
                    <a:lnTo>
                      <a:pt x="21" y="104"/>
                    </a:lnTo>
                    <a:lnTo>
                      <a:pt x="21" y="104"/>
                    </a:lnTo>
                    <a:lnTo>
                      <a:pt x="21" y="104"/>
                    </a:lnTo>
                    <a:lnTo>
                      <a:pt x="21" y="102"/>
                    </a:lnTo>
                    <a:lnTo>
                      <a:pt x="21" y="102"/>
                    </a:lnTo>
                    <a:lnTo>
                      <a:pt x="24" y="102"/>
                    </a:lnTo>
                    <a:lnTo>
                      <a:pt x="24" y="100"/>
                    </a:lnTo>
                    <a:lnTo>
                      <a:pt x="24" y="100"/>
                    </a:lnTo>
                    <a:lnTo>
                      <a:pt x="24" y="100"/>
                    </a:lnTo>
                    <a:lnTo>
                      <a:pt x="24" y="97"/>
                    </a:lnTo>
                    <a:lnTo>
                      <a:pt x="24" y="97"/>
                    </a:lnTo>
                    <a:lnTo>
                      <a:pt x="24" y="97"/>
                    </a:lnTo>
                    <a:lnTo>
                      <a:pt x="24" y="97"/>
                    </a:lnTo>
                    <a:lnTo>
                      <a:pt x="26" y="97"/>
                    </a:lnTo>
                    <a:lnTo>
                      <a:pt x="26" y="95"/>
                    </a:lnTo>
                    <a:lnTo>
                      <a:pt x="26" y="95"/>
                    </a:lnTo>
                    <a:lnTo>
                      <a:pt x="26" y="95"/>
                    </a:lnTo>
                    <a:lnTo>
                      <a:pt x="26" y="92"/>
                    </a:lnTo>
                    <a:lnTo>
                      <a:pt x="26" y="92"/>
                    </a:lnTo>
                    <a:lnTo>
                      <a:pt x="26" y="92"/>
                    </a:lnTo>
                    <a:lnTo>
                      <a:pt x="26" y="90"/>
                    </a:lnTo>
                    <a:lnTo>
                      <a:pt x="26" y="90"/>
                    </a:lnTo>
                    <a:lnTo>
                      <a:pt x="26" y="88"/>
                    </a:lnTo>
                    <a:lnTo>
                      <a:pt x="24" y="88"/>
                    </a:lnTo>
                    <a:lnTo>
                      <a:pt x="24" y="88"/>
                    </a:lnTo>
                    <a:lnTo>
                      <a:pt x="24" y="88"/>
                    </a:lnTo>
                    <a:lnTo>
                      <a:pt x="24" y="88"/>
                    </a:lnTo>
                    <a:lnTo>
                      <a:pt x="24" y="88"/>
                    </a:lnTo>
                    <a:lnTo>
                      <a:pt x="21" y="88"/>
                    </a:lnTo>
                    <a:lnTo>
                      <a:pt x="21" y="88"/>
                    </a:lnTo>
                    <a:lnTo>
                      <a:pt x="21" y="88"/>
                    </a:lnTo>
                    <a:lnTo>
                      <a:pt x="21" y="88"/>
                    </a:lnTo>
                    <a:lnTo>
                      <a:pt x="21" y="88"/>
                    </a:lnTo>
                    <a:lnTo>
                      <a:pt x="19" y="88"/>
                    </a:lnTo>
                    <a:lnTo>
                      <a:pt x="19" y="88"/>
                    </a:lnTo>
                    <a:lnTo>
                      <a:pt x="19" y="85"/>
                    </a:lnTo>
                    <a:lnTo>
                      <a:pt x="17" y="85"/>
                    </a:lnTo>
                    <a:lnTo>
                      <a:pt x="17" y="88"/>
                    </a:lnTo>
                    <a:lnTo>
                      <a:pt x="17" y="88"/>
                    </a:lnTo>
                    <a:lnTo>
                      <a:pt x="17" y="88"/>
                    </a:lnTo>
                    <a:lnTo>
                      <a:pt x="17" y="88"/>
                    </a:lnTo>
                    <a:lnTo>
                      <a:pt x="17" y="88"/>
                    </a:lnTo>
                    <a:lnTo>
                      <a:pt x="17" y="90"/>
                    </a:lnTo>
                    <a:lnTo>
                      <a:pt x="14" y="90"/>
                    </a:lnTo>
                    <a:lnTo>
                      <a:pt x="14" y="90"/>
                    </a:lnTo>
                    <a:lnTo>
                      <a:pt x="14" y="90"/>
                    </a:lnTo>
                    <a:lnTo>
                      <a:pt x="12" y="90"/>
                    </a:lnTo>
                    <a:lnTo>
                      <a:pt x="12" y="90"/>
                    </a:lnTo>
                    <a:lnTo>
                      <a:pt x="12" y="88"/>
                    </a:lnTo>
                    <a:lnTo>
                      <a:pt x="12" y="88"/>
                    </a:lnTo>
                    <a:lnTo>
                      <a:pt x="12" y="90"/>
                    </a:lnTo>
                    <a:lnTo>
                      <a:pt x="12" y="90"/>
                    </a:lnTo>
                    <a:lnTo>
                      <a:pt x="12" y="90"/>
                    </a:lnTo>
                    <a:lnTo>
                      <a:pt x="10" y="90"/>
                    </a:lnTo>
                    <a:lnTo>
                      <a:pt x="10" y="90"/>
                    </a:lnTo>
                    <a:lnTo>
                      <a:pt x="10" y="90"/>
                    </a:lnTo>
                    <a:lnTo>
                      <a:pt x="10" y="88"/>
                    </a:lnTo>
                    <a:lnTo>
                      <a:pt x="10" y="88"/>
                    </a:lnTo>
                    <a:lnTo>
                      <a:pt x="10" y="88"/>
                    </a:lnTo>
                    <a:lnTo>
                      <a:pt x="10" y="85"/>
                    </a:lnTo>
                    <a:lnTo>
                      <a:pt x="10" y="85"/>
                    </a:lnTo>
                    <a:lnTo>
                      <a:pt x="10" y="83"/>
                    </a:lnTo>
                    <a:lnTo>
                      <a:pt x="10" y="83"/>
                    </a:lnTo>
                    <a:lnTo>
                      <a:pt x="10" y="85"/>
                    </a:lnTo>
                    <a:lnTo>
                      <a:pt x="7" y="85"/>
                    </a:lnTo>
                    <a:lnTo>
                      <a:pt x="7" y="83"/>
                    </a:lnTo>
                    <a:lnTo>
                      <a:pt x="7" y="83"/>
                    </a:lnTo>
                    <a:lnTo>
                      <a:pt x="10" y="83"/>
                    </a:lnTo>
                    <a:lnTo>
                      <a:pt x="10" y="81"/>
                    </a:lnTo>
                    <a:lnTo>
                      <a:pt x="7" y="81"/>
                    </a:lnTo>
                    <a:lnTo>
                      <a:pt x="7" y="81"/>
                    </a:lnTo>
                    <a:lnTo>
                      <a:pt x="5" y="81"/>
                    </a:lnTo>
                    <a:lnTo>
                      <a:pt x="5" y="81"/>
                    </a:lnTo>
                    <a:lnTo>
                      <a:pt x="5" y="81"/>
                    </a:lnTo>
                    <a:lnTo>
                      <a:pt x="5" y="81"/>
                    </a:lnTo>
                    <a:lnTo>
                      <a:pt x="5" y="78"/>
                    </a:lnTo>
                    <a:lnTo>
                      <a:pt x="2" y="78"/>
                    </a:lnTo>
                    <a:lnTo>
                      <a:pt x="2" y="81"/>
                    </a:lnTo>
                    <a:lnTo>
                      <a:pt x="2" y="81"/>
                    </a:lnTo>
                    <a:lnTo>
                      <a:pt x="2" y="81"/>
                    </a:lnTo>
                    <a:lnTo>
                      <a:pt x="2" y="83"/>
                    </a:lnTo>
                    <a:lnTo>
                      <a:pt x="2" y="83"/>
                    </a:lnTo>
                    <a:lnTo>
                      <a:pt x="2" y="81"/>
                    </a:lnTo>
                    <a:lnTo>
                      <a:pt x="0" y="81"/>
                    </a:lnTo>
                    <a:lnTo>
                      <a:pt x="0" y="81"/>
                    </a:lnTo>
                    <a:lnTo>
                      <a:pt x="2" y="81"/>
                    </a:lnTo>
                    <a:lnTo>
                      <a:pt x="2" y="78"/>
                    </a:lnTo>
                    <a:lnTo>
                      <a:pt x="2" y="78"/>
                    </a:lnTo>
                    <a:lnTo>
                      <a:pt x="2" y="78"/>
                    </a:lnTo>
                    <a:lnTo>
                      <a:pt x="2" y="78"/>
                    </a:lnTo>
                    <a:lnTo>
                      <a:pt x="2" y="78"/>
                    </a:lnTo>
                    <a:lnTo>
                      <a:pt x="5" y="78"/>
                    </a:lnTo>
                    <a:lnTo>
                      <a:pt x="5" y="76"/>
                    </a:lnTo>
                    <a:lnTo>
                      <a:pt x="5" y="76"/>
                    </a:lnTo>
                    <a:lnTo>
                      <a:pt x="5" y="76"/>
                    </a:lnTo>
                    <a:lnTo>
                      <a:pt x="5" y="76"/>
                    </a:lnTo>
                    <a:lnTo>
                      <a:pt x="5" y="73"/>
                    </a:lnTo>
                    <a:lnTo>
                      <a:pt x="5" y="73"/>
                    </a:lnTo>
                    <a:lnTo>
                      <a:pt x="5" y="73"/>
                    </a:lnTo>
                    <a:lnTo>
                      <a:pt x="5" y="73"/>
                    </a:lnTo>
                    <a:lnTo>
                      <a:pt x="5" y="71"/>
                    </a:lnTo>
                    <a:lnTo>
                      <a:pt x="7" y="71"/>
                    </a:lnTo>
                    <a:lnTo>
                      <a:pt x="7" y="71"/>
                    </a:lnTo>
                    <a:lnTo>
                      <a:pt x="7" y="71"/>
                    </a:lnTo>
                    <a:lnTo>
                      <a:pt x="10" y="71"/>
                    </a:lnTo>
                    <a:lnTo>
                      <a:pt x="10" y="69"/>
                    </a:lnTo>
                    <a:lnTo>
                      <a:pt x="10" y="69"/>
                    </a:lnTo>
                    <a:lnTo>
                      <a:pt x="10" y="69"/>
                    </a:lnTo>
                    <a:lnTo>
                      <a:pt x="10" y="69"/>
                    </a:lnTo>
                    <a:lnTo>
                      <a:pt x="12" y="69"/>
                    </a:lnTo>
                    <a:lnTo>
                      <a:pt x="12" y="69"/>
                    </a:lnTo>
                    <a:lnTo>
                      <a:pt x="12" y="69"/>
                    </a:lnTo>
                    <a:lnTo>
                      <a:pt x="12" y="69"/>
                    </a:lnTo>
                    <a:lnTo>
                      <a:pt x="12" y="66"/>
                    </a:lnTo>
                    <a:lnTo>
                      <a:pt x="14" y="66"/>
                    </a:lnTo>
                    <a:lnTo>
                      <a:pt x="14" y="66"/>
                    </a:lnTo>
                    <a:lnTo>
                      <a:pt x="14" y="66"/>
                    </a:lnTo>
                    <a:lnTo>
                      <a:pt x="17" y="66"/>
                    </a:lnTo>
                    <a:lnTo>
                      <a:pt x="17" y="64"/>
                    </a:lnTo>
                    <a:lnTo>
                      <a:pt x="17" y="64"/>
                    </a:lnTo>
                    <a:lnTo>
                      <a:pt x="17" y="64"/>
                    </a:lnTo>
                    <a:lnTo>
                      <a:pt x="19" y="64"/>
                    </a:lnTo>
                    <a:lnTo>
                      <a:pt x="19" y="64"/>
                    </a:lnTo>
                    <a:lnTo>
                      <a:pt x="19" y="64"/>
                    </a:lnTo>
                    <a:lnTo>
                      <a:pt x="19" y="64"/>
                    </a:lnTo>
                    <a:lnTo>
                      <a:pt x="19" y="62"/>
                    </a:lnTo>
                    <a:lnTo>
                      <a:pt x="19" y="62"/>
                    </a:lnTo>
                    <a:lnTo>
                      <a:pt x="21" y="62"/>
                    </a:lnTo>
                    <a:lnTo>
                      <a:pt x="21" y="62"/>
                    </a:lnTo>
                    <a:lnTo>
                      <a:pt x="21" y="62"/>
                    </a:lnTo>
                    <a:lnTo>
                      <a:pt x="21" y="62"/>
                    </a:lnTo>
                    <a:lnTo>
                      <a:pt x="21" y="59"/>
                    </a:lnTo>
                    <a:lnTo>
                      <a:pt x="24" y="59"/>
                    </a:lnTo>
                    <a:lnTo>
                      <a:pt x="24" y="59"/>
                    </a:lnTo>
                    <a:lnTo>
                      <a:pt x="24" y="59"/>
                    </a:lnTo>
                    <a:lnTo>
                      <a:pt x="26" y="59"/>
                    </a:lnTo>
                    <a:lnTo>
                      <a:pt x="26" y="59"/>
                    </a:lnTo>
                    <a:lnTo>
                      <a:pt x="29" y="59"/>
                    </a:lnTo>
                    <a:lnTo>
                      <a:pt x="29" y="59"/>
                    </a:lnTo>
                    <a:lnTo>
                      <a:pt x="29" y="59"/>
                    </a:lnTo>
                    <a:lnTo>
                      <a:pt x="29" y="57"/>
                    </a:lnTo>
                    <a:lnTo>
                      <a:pt x="29" y="57"/>
                    </a:lnTo>
                    <a:lnTo>
                      <a:pt x="31" y="57"/>
                    </a:lnTo>
                    <a:lnTo>
                      <a:pt x="31" y="57"/>
                    </a:lnTo>
                    <a:lnTo>
                      <a:pt x="31" y="57"/>
                    </a:lnTo>
                    <a:lnTo>
                      <a:pt x="31" y="57"/>
                    </a:lnTo>
                    <a:lnTo>
                      <a:pt x="33" y="57"/>
                    </a:lnTo>
                    <a:lnTo>
                      <a:pt x="33" y="57"/>
                    </a:lnTo>
                    <a:lnTo>
                      <a:pt x="33" y="55"/>
                    </a:lnTo>
                    <a:lnTo>
                      <a:pt x="33" y="55"/>
                    </a:lnTo>
                    <a:lnTo>
                      <a:pt x="33" y="55"/>
                    </a:lnTo>
                    <a:lnTo>
                      <a:pt x="36" y="55"/>
                    </a:lnTo>
                    <a:lnTo>
                      <a:pt x="36" y="55"/>
                    </a:lnTo>
                    <a:lnTo>
                      <a:pt x="36" y="55"/>
                    </a:lnTo>
                    <a:lnTo>
                      <a:pt x="38" y="55"/>
                    </a:lnTo>
                    <a:lnTo>
                      <a:pt x="38" y="55"/>
                    </a:lnTo>
                    <a:lnTo>
                      <a:pt x="38" y="55"/>
                    </a:lnTo>
                    <a:lnTo>
                      <a:pt x="40" y="55"/>
                    </a:lnTo>
                    <a:lnTo>
                      <a:pt x="40" y="52"/>
                    </a:lnTo>
                    <a:lnTo>
                      <a:pt x="40" y="52"/>
                    </a:lnTo>
                    <a:lnTo>
                      <a:pt x="40" y="52"/>
                    </a:lnTo>
                    <a:lnTo>
                      <a:pt x="43" y="52"/>
                    </a:lnTo>
                    <a:lnTo>
                      <a:pt x="43" y="50"/>
                    </a:lnTo>
                    <a:lnTo>
                      <a:pt x="43" y="50"/>
                    </a:lnTo>
                    <a:lnTo>
                      <a:pt x="43" y="50"/>
                    </a:lnTo>
                    <a:lnTo>
                      <a:pt x="43" y="47"/>
                    </a:lnTo>
                    <a:lnTo>
                      <a:pt x="43" y="47"/>
                    </a:lnTo>
                    <a:lnTo>
                      <a:pt x="43" y="47"/>
                    </a:lnTo>
                    <a:lnTo>
                      <a:pt x="45" y="47"/>
                    </a:lnTo>
                    <a:lnTo>
                      <a:pt x="45" y="47"/>
                    </a:lnTo>
                    <a:lnTo>
                      <a:pt x="45" y="47"/>
                    </a:lnTo>
                    <a:lnTo>
                      <a:pt x="45" y="47"/>
                    </a:lnTo>
                    <a:lnTo>
                      <a:pt x="45" y="45"/>
                    </a:lnTo>
                    <a:lnTo>
                      <a:pt x="47" y="45"/>
                    </a:lnTo>
                    <a:lnTo>
                      <a:pt x="47" y="45"/>
                    </a:lnTo>
                    <a:lnTo>
                      <a:pt x="47" y="45"/>
                    </a:lnTo>
                    <a:lnTo>
                      <a:pt x="47" y="43"/>
                    </a:lnTo>
                    <a:lnTo>
                      <a:pt x="50" y="43"/>
                    </a:lnTo>
                    <a:lnTo>
                      <a:pt x="50" y="43"/>
                    </a:lnTo>
                    <a:lnTo>
                      <a:pt x="50" y="43"/>
                    </a:lnTo>
                    <a:lnTo>
                      <a:pt x="50" y="40"/>
                    </a:lnTo>
                    <a:lnTo>
                      <a:pt x="50" y="40"/>
                    </a:lnTo>
                    <a:lnTo>
                      <a:pt x="50" y="40"/>
                    </a:lnTo>
                    <a:lnTo>
                      <a:pt x="50" y="38"/>
                    </a:lnTo>
                    <a:lnTo>
                      <a:pt x="52" y="38"/>
                    </a:lnTo>
                    <a:lnTo>
                      <a:pt x="52" y="38"/>
                    </a:lnTo>
                    <a:lnTo>
                      <a:pt x="52" y="38"/>
                    </a:lnTo>
                    <a:lnTo>
                      <a:pt x="52" y="38"/>
                    </a:lnTo>
                    <a:lnTo>
                      <a:pt x="52" y="36"/>
                    </a:lnTo>
                    <a:lnTo>
                      <a:pt x="52" y="36"/>
                    </a:lnTo>
                    <a:lnTo>
                      <a:pt x="55" y="36"/>
                    </a:lnTo>
                    <a:lnTo>
                      <a:pt x="55" y="33"/>
                    </a:lnTo>
                    <a:lnTo>
                      <a:pt x="55" y="33"/>
                    </a:lnTo>
                    <a:lnTo>
                      <a:pt x="55" y="33"/>
                    </a:lnTo>
                    <a:lnTo>
                      <a:pt x="55" y="33"/>
                    </a:lnTo>
                    <a:lnTo>
                      <a:pt x="55" y="31"/>
                    </a:lnTo>
                    <a:lnTo>
                      <a:pt x="57" y="31"/>
                    </a:lnTo>
                    <a:lnTo>
                      <a:pt x="57" y="33"/>
                    </a:lnTo>
                    <a:lnTo>
                      <a:pt x="57" y="33"/>
                    </a:lnTo>
                    <a:lnTo>
                      <a:pt x="57" y="31"/>
                    </a:lnTo>
                    <a:lnTo>
                      <a:pt x="57" y="31"/>
                    </a:lnTo>
                    <a:lnTo>
                      <a:pt x="59" y="31"/>
                    </a:lnTo>
                    <a:lnTo>
                      <a:pt x="59" y="31"/>
                    </a:lnTo>
                    <a:lnTo>
                      <a:pt x="59" y="31"/>
                    </a:lnTo>
                    <a:lnTo>
                      <a:pt x="62" y="31"/>
                    </a:lnTo>
                    <a:lnTo>
                      <a:pt x="62" y="31"/>
                    </a:lnTo>
                    <a:lnTo>
                      <a:pt x="62" y="31"/>
                    </a:lnTo>
                    <a:lnTo>
                      <a:pt x="62" y="31"/>
                    </a:lnTo>
                    <a:lnTo>
                      <a:pt x="62" y="33"/>
                    </a:lnTo>
                    <a:lnTo>
                      <a:pt x="62" y="33"/>
                    </a:lnTo>
                    <a:lnTo>
                      <a:pt x="64" y="33"/>
                    </a:lnTo>
                    <a:lnTo>
                      <a:pt x="64" y="36"/>
                    </a:lnTo>
                    <a:lnTo>
                      <a:pt x="64" y="36"/>
                    </a:lnTo>
                    <a:lnTo>
                      <a:pt x="64" y="36"/>
                    </a:lnTo>
                    <a:lnTo>
                      <a:pt x="64" y="38"/>
                    </a:lnTo>
                    <a:lnTo>
                      <a:pt x="64" y="38"/>
                    </a:lnTo>
                    <a:lnTo>
                      <a:pt x="66" y="38"/>
                    </a:lnTo>
                    <a:lnTo>
                      <a:pt x="66" y="38"/>
                    </a:lnTo>
                    <a:lnTo>
                      <a:pt x="66" y="38"/>
                    </a:lnTo>
                    <a:lnTo>
                      <a:pt x="69" y="38"/>
                    </a:lnTo>
                    <a:lnTo>
                      <a:pt x="69" y="38"/>
                    </a:lnTo>
                    <a:lnTo>
                      <a:pt x="69" y="38"/>
                    </a:lnTo>
                    <a:lnTo>
                      <a:pt x="69" y="38"/>
                    </a:lnTo>
                    <a:lnTo>
                      <a:pt x="71" y="38"/>
                    </a:lnTo>
                    <a:lnTo>
                      <a:pt x="71" y="38"/>
                    </a:lnTo>
                    <a:lnTo>
                      <a:pt x="71" y="38"/>
                    </a:lnTo>
                    <a:lnTo>
                      <a:pt x="73" y="38"/>
                    </a:lnTo>
                    <a:lnTo>
                      <a:pt x="73" y="38"/>
                    </a:lnTo>
                    <a:lnTo>
                      <a:pt x="73" y="40"/>
                    </a:lnTo>
                    <a:lnTo>
                      <a:pt x="76" y="40"/>
                    </a:lnTo>
                    <a:lnTo>
                      <a:pt x="76" y="40"/>
                    </a:lnTo>
                    <a:lnTo>
                      <a:pt x="76" y="40"/>
                    </a:lnTo>
                    <a:lnTo>
                      <a:pt x="78" y="40"/>
                    </a:lnTo>
                    <a:lnTo>
                      <a:pt x="78" y="40"/>
                    </a:lnTo>
                    <a:lnTo>
                      <a:pt x="78" y="40"/>
                    </a:lnTo>
                    <a:lnTo>
                      <a:pt x="81" y="40"/>
                    </a:lnTo>
                    <a:lnTo>
                      <a:pt x="81" y="40"/>
                    </a:lnTo>
                    <a:lnTo>
                      <a:pt x="81" y="38"/>
                    </a:lnTo>
                    <a:lnTo>
                      <a:pt x="83" y="38"/>
                    </a:lnTo>
                    <a:lnTo>
                      <a:pt x="83" y="40"/>
                    </a:lnTo>
                    <a:lnTo>
                      <a:pt x="83" y="40"/>
                    </a:lnTo>
                    <a:lnTo>
                      <a:pt x="83" y="40"/>
                    </a:lnTo>
                    <a:lnTo>
                      <a:pt x="83" y="40"/>
                    </a:lnTo>
                    <a:lnTo>
                      <a:pt x="85" y="40"/>
                    </a:lnTo>
                    <a:lnTo>
                      <a:pt x="85" y="40"/>
                    </a:lnTo>
                    <a:lnTo>
                      <a:pt x="85" y="40"/>
                    </a:lnTo>
                    <a:lnTo>
                      <a:pt x="85" y="40"/>
                    </a:lnTo>
                    <a:lnTo>
                      <a:pt x="88" y="40"/>
                    </a:lnTo>
                    <a:lnTo>
                      <a:pt x="88" y="38"/>
                    </a:lnTo>
                    <a:lnTo>
                      <a:pt x="88" y="38"/>
                    </a:lnTo>
                    <a:lnTo>
                      <a:pt x="88" y="38"/>
                    </a:lnTo>
                    <a:lnTo>
                      <a:pt x="90" y="38"/>
                    </a:lnTo>
                    <a:lnTo>
                      <a:pt x="90" y="38"/>
                    </a:lnTo>
                    <a:lnTo>
                      <a:pt x="90" y="36"/>
                    </a:lnTo>
                    <a:lnTo>
                      <a:pt x="90" y="36"/>
                    </a:lnTo>
                    <a:lnTo>
                      <a:pt x="90" y="33"/>
                    </a:lnTo>
                    <a:lnTo>
                      <a:pt x="88" y="33"/>
                    </a:lnTo>
                    <a:lnTo>
                      <a:pt x="88" y="33"/>
                    </a:lnTo>
                    <a:lnTo>
                      <a:pt x="88" y="33"/>
                    </a:lnTo>
                    <a:lnTo>
                      <a:pt x="85" y="33"/>
                    </a:lnTo>
                    <a:lnTo>
                      <a:pt x="85" y="33"/>
                    </a:lnTo>
                    <a:lnTo>
                      <a:pt x="85" y="31"/>
                    </a:lnTo>
                    <a:lnTo>
                      <a:pt x="85" y="31"/>
                    </a:lnTo>
                    <a:lnTo>
                      <a:pt x="85" y="31"/>
                    </a:lnTo>
                    <a:lnTo>
                      <a:pt x="85" y="28"/>
                    </a:lnTo>
                    <a:lnTo>
                      <a:pt x="85" y="28"/>
                    </a:lnTo>
                    <a:lnTo>
                      <a:pt x="85" y="28"/>
                    </a:lnTo>
                    <a:lnTo>
                      <a:pt x="85" y="26"/>
                    </a:lnTo>
                    <a:lnTo>
                      <a:pt x="85" y="26"/>
                    </a:lnTo>
                    <a:lnTo>
                      <a:pt x="85" y="26"/>
                    </a:lnTo>
                    <a:lnTo>
                      <a:pt x="85" y="26"/>
                    </a:lnTo>
                    <a:lnTo>
                      <a:pt x="88" y="26"/>
                    </a:lnTo>
                    <a:lnTo>
                      <a:pt x="88" y="26"/>
                    </a:lnTo>
                    <a:lnTo>
                      <a:pt x="88" y="24"/>
                    </a:lnTo>
                    <a:lnTo>
                      <a:pt x="90" y="24"/>
                    </a:lnTo>
                    <a:lnTo>
                      <a:pt x="90" y="24"/>
                    </a:lnTo>
                    <a:lnTo>
                      <a:pt x="90" y="24"/>
                    </a:lnTo>
                    <a:lnTo>
                      <a:pt x="92" y="24"/>
                    </a:lnTo>
                    <a:lnTo>
                      <a:pt x="92" y="24"/>
                    </a:lnTo>
                    <a:lnTo>
                      <a:pt x="92" y="26"/>
                    </a:lnTo>
                    <a:lnTo>
                      <a:pt x="95" y="26"/>
                    </a:lnTo>
                    <a:lnTo>
                      <a:pt x="95" y="26"/>
                    </a:lnTo>
                    <a:lnTo>
                      <a:pt x="95" y="26"/>
                    </a:lnTo>
                    <a:lnTo>
                      <a:pt x="95" y="24"/>
                    </a:lnTo>
                    <a:lnTo>
                      <a:pt x="97" y="24"/>
                    </a:lnTo>
                    <a:lnTo>
                      <a:pt x="97" y="24"/>
                    </a:lnTo>
                    <a:lnTo>
                      <a:pt x="97" y="26"/>
                    </a:lnTo>
                    <a:lnTo>
                      <a:pt x="97" y="26"/>
                    </a:lnTo>
                    <a:lnTo>
                      <a:pt x="97" y="24"/>
                    </a:lnTo>
                    <a:lnTo>
                      <a:pt x="100" y="24"/>
                    </a:lnTo>
                    <a:lnTo>
                      <a:pt x="100" y="24"/>
                    </a:lnTo>
                    <a:lnTo>
                      <a:pt x="102" y="24"/>
                    </a:lnTo>
                    <a:lnTo>
                      <a:pt x="102" y="26"/>
                    </a:lnTo>
                    <a:lnTo>
                      <a:pt x="102" y="26"/>
                    </a:lnTo>
                    <a:lnTo>
                      <a:pt x="102" y="26"/>
                    </a:lnTo>
                    <a:lnTo>
                      <a:pt x="104" y="26"/>
                    </a:lnTo>
                    <a:lnTo>
                      <a:pt x="104" y="24"/>
                    </a:lnTo>
                    <a:lnTo>
                      <a:pt x="104" y="24"/>
                    </a:lnTo>
                    <a:lnTo>
                      <a:pt x="104" y="24"/>
                    </a:lnTo>
                    <a:lnTo>
                      <a:pt x="104" y="24"/>
                    </a:lnTo>
                    <a:lnTo>
                      <a:pt x="104" y="21"/>
                    </a:lnTo>
                    <a:lnTo>
                      <a:pt x="107" y="21"/>
                    </a:lnTo>
                    <a:lnTo>
                      <a:pt x="107" y="21"/>
                    </a:lnTo>
                    <a:lnTo>
                      <a:pt x="107" y="21"/>
                    </a:lnTo>
                    <a:lnTo>
                      <a:pt x="109" y="21"/>
                    </a:lnTo>
                    <a:lnTo>
                      <a:pt x="109" y="19"/>
                    </a:lnTo>
                    <a:lnTo>
                      <a:pt x="109" y="19"/>
                    </a:lnTo>
                    <a:lnTo>
                      <a:pt x="109" y="19"/>
                    </a:lnTo>
                    <a:lnTo>
                      <a:pt x="109" y="19"/>
                    </a:lnTo>
                    <a:lnTo>
                      <a:pt x="109" y="19"/>
                    </a:lnTo>
                    <a:lnTo>
                      <a:pt x="109" y="17"/>
                    </a:lnTo>
                    <a:lnTo>
                      <a:pt x="109" y="17"/>
                    </a:lnTo>
                    <a:lnTo>
                      <a:pt x="111" y="17"/>
                    </a:lnTo>
                    <a:lnTo>
                      <a:pt x="111" y="14"/>
                    </a:lnTo>
                    <a:lnTo>
                      <a:pt x="111" y="14"/>
                    </a:lnTo>
                    <a:lnTo>
                      <a:pt x="111" y="14"/>
                    </a:lnTo>
                    <a:lnTo>
                      <a:pt x="111" y="14"/>
                    </a:lnTo>
                    <a:lnTo>
                      <a:pt x="114" y="14"/>
                    </a:lnTo>
                    <a:lnTo>
                      <a:pt x="114" y="14"/>
                    </a:lnTo>
                    <a:lnTo>
                      <a:pt x="114" y="14"/>
                    </a:lnTo>
                    <a:lnTo>
                      <a:pt x="116" y="14"/>
                    </a:lnTo>
                    <a:lnTo>
                      <a:pt x="116" y="17"/>
                    </a:lnTo>
                    <a:lnTo>
                      <a:pt x="116" y="17"/>
                    </a:lnTo>
                    <a:lnTo>
                      <a:pt x="116" y="17"/>
                    </a:lnTo>
                    <a:lnTo>
                      <a:pt x="116" y="14"/>
                    </a:lnTo>
                    <a:lnTo>
                      <a:pt x="116" y="14"/>
                    </a:lnTo>
                    <a:lnTo>
                      <a:pt x="118" y="14"/>
                    </a:lnTo>
                    <a:lnTo>
                      <a:pt x="118" y="14"/>
                    </a:lnTo>
                    <a:lnTo>
                      <a:pt x="118" y="14"/>
                    </a:lnTo>
                    <a:lnTo>
                      <a:pt x="118" y="14"/>
                    </a:lnTo>
                    <a:lnTo>
                      <a:pt x="118" y="14"/>
                    </a:lnTo>
                    <a:lnTo>
                      <a:pt x="121" y="14"/>
                    </a:lnTo>
                    <a:lnTo>
                      <a:pt x="121" y="12"/>
                    </a:lnTo>
                    <a:lnTo>
                      <a:pt x="121" y="12"/>
                    </a:lnTo>
                    <a:lnTo>
                      <a:pt x="121" y="10"/>
                    </a:lnTo>
                    <a:lnTo>
                      <a:pt x="121" y="10"/>
                    </a:lnTo>
                    <a:lnTo>
                      <a:pt x="121" y="10"/>
                    </a:lnTo>
                    <a:lnTo>
                      <a:pt x="121" y="10"/>
                    </a:lnTo>
                    <a:lnTo>
                      <a:pt x="121" y="7"/>
                    </a:lnTo>
                    <a:lnTo>
                      <a:pt x="121" y="7"/>
                    </a:lnTo>
                    <a:lnTo>
                      <a:pt x="121" y="7"/>
                    </a:lnTo>
                    <a:lnTo>
                      <a:pt x="121" y="7"/>
                    </a:lnTo>
                    <a:lnTo>
                      <a:pt x="121" y="5"/>
                    </a:lnTo>
                    <a:lnTo>
                      <a:pt x="121" y="5"/>
                    </a:lnTo>
                    <a:lnTo>
                      <a:pt x="123" y="5"/>
                    </a:lnTo>
                    <a:lnTo>
                      <a:pt x="123" y="2"/>
                    </a:lnTo>
                    <a:lnTo>
                      <a:pt x="123" y="2"/>
                    </a:lnTo>
                    <a:lnTo>
                      <a:pt x="123" y="0"/>
                    </a:lnTo>
                    <a:lnTo>
                      <a:pt x="123" y="0"/>
                    </a:lnTo>
                    <a:lnTo>
                      <a:pt x="123" y="0"/>
                    </a:lnTo>
                    <a:lnTo>
                      <a:pt x="123" y="0"/>
                    </a:lnTo>
                    <a:lnTo>
                      <a:pt x="126" y="0"/>
                    </a:lnTo>
                    <a:lnTo>
                      <a:pt x="126" y="0"/>
                    </a:lnTo>
                    <a:lnTo>
                      <a:pt x="126" y="0"/>
                    </a:lnTo>
                    <a:lnTo>
                      <a:pt x="128" y="0"/>
                    </a:lnTo>
                    <a:lnTo>
                      <a:pt x="128" y="0"/>
                    </a:lnTo>
                    <a:lnTo>
                      <a:pt x="128" y="0"/>
                    </a:lnTo>
                    <a:lnTo>
                      <a:pt x="128" y="0"/>
                    </a:lnTo>
                    <a:lnTo>
                      <a:pt x="128" y="0"/>
                    </a:lnTo>
                    <a:lnTo>
                      <a:pt x="128" y="2"/>
                    </a:lnTo>
                    <a:lnTo>
                      <a:pt x="130" y="2"/>
                    </a:lnTo>
                    <a:lnTo>
                      <a:pt x="130" y="2"/>
                    </a:lnTo>
                    <a:lnTo>
                      <a:pt x="130" y="2"/>
                    </a:lnTo>
                    <a:lnTo>
                      <a:pt x="130" y="2"/>
                    </a:lnTo>
                    <a:lnTo>
                      <a:pt x="130" y="5"/>
                    </a:lnTo>
                    <a:lnTo>
                      <a:pt x="130" y="5"/>
                    </a:lnTo>
                    <a:lnTo>
                      <a:pt x="130" y="7"/>
                    </a:lnTo>
                    <a:lnTo>
                      <a:pt x="130" y="7"/>
                    </a:lnTo>
                    <a:lnTo>
                      <a:pt x="133" y="7"/>
                    </a:lnTo>
                    <a:lnTo>
                      <a:pt x="133" y="10"/>
                    </a:lnTo>
                    <a:lnTo>
                      <a:pt x="133" y="10"/>
                    </a:lnTo>
                    <a:lnTo>
                      <a:pt x="133" y="10"/>
                    </a:lnTo>
                    <a:lnTo>
                      <a:pt x="135" y="10"/>
                    </a:lnTo>
                    <a:lnTo>
                      <a:pt x="135" y="10"/>
                    </a:lnTo>
                    <a:lnTo>
                      <a:pt x="135" y="10"/>
                    </a:lnTo>
                    <a:lnTo>
                      <a:pt x="135" y="12"/>
                    </a:lnTo>
                    <a:lnTo>
                      <a:pt x="135" y="12"/>
                    </a:lnTo>
                    <a:lnTo>
                      <a:pt x="135" y="10"/>
                    </a:lnTo>
                    <a:lnTo>
                      <a:pt x="135" y="10"/>
                    </a:lnTo>
                    <a:lnTo>
                      <a:pt x="137" y="10"/>
                    </a:lnTo>
                    <a:lnTo>
                      <a:pt x="137" y="10"/>
                    </a:lnTo>
                    <a:lnTo>
                      <a:pt x="137" y="12"/>
                    </a:lnTo>
                    <a:lnTo>
                      <a:pt x="137" y="12"/>
                    </a:lnTo>
                    <a:lnTo>
                      <a:pt x="137" y="12"/>
                    </a:lnTo>
                    <a:lnTo>
                      <a:pt x="137" y="14"/>
                    </a:lnTo>
                    <a:lnTo>
                      <a:pt x="137" y="14"/>
                    </a:lnTo>
                    <a:lnTo>
                      <a:pt x="137" y="14"/>
                    </a:lnTo>
                    <a:lnTo>
                      <a:pt x="140" y="14"/>
                    </a:lnTo>
                    <a:lnTo>
                      <a:pt x="140" y="14"/>
                    </a:lnTo>
                    <a:lnTo>
                      <a:pt x="140" y="17"/>
                    </a:lnTo>
                    <a:lnTo>
                      <a:pt x="140" y="17"/>
                    </a:lnTo>
                    <a:lnTo>
                      <a:pt x="140" y="19"/>
                    </a:lnTo>
                    <a:lnTo>
                      <a:pt x="140" y="19"/>
                    </a:lnTo>
                    <a:lnTo>
                      <a:pt x="140" y="19"/>
                    </a:lnTo>
                    <a:lnTo>
                      <a:pt x="137" y="19"/>
                    </a:lnTo>
                    <a:lnTo>
                      <a:pt x="137" y="19"/>
                    </a:lnTo>
                    <a:lnTo>
                      <a:pt x="137" y="19"/>
                    </a:lnTo>
                    <a:lnTo>
                      <a:pt x="137" y="19"/>
                    </a:lnTo>
                    <a:lnTo>
                      <a:pt x="135" y="19"/>
                    </a:lnTo>
                    <a:lnTo>
                      <a:pt x="135" y="19"/>
                    </a:lnTo>
                    <a:lnTo>
                      <a:pt x="135" y="19"/>
                    </a:lnTo>
                    <a:lnTo>
                      <a:pt x="135" y="19"/>
                    </a:lnTo>
                    <a:lnTo>
                      <a:pt x="135" y="19"/>
                    </a:lnTo>
                    <a:lnTo>
                      <a:pt x="133" y="19"/>
                    </a:lnTo>
                    <a:lnTo>
                      <a:pt x="133" y="21"/>
                    </a:lnTo>
                    <a:lnTo>
                      <a:pt x="133" y="21"/>
                    </a:lnTo>
                    <a:lnTo>
                      <a:pt x="133" y="21"/>
                    </a:lnTo>
                    <a:lnTo>
                      <a:pt x="130" y="21"/>
                    </a:lnTo>
                    <a:lnTo>
                      <a:pt x="130" y="21"/>
                    </a:lnTo>
                    <a:lnTo>
                      <a:pt x="130" y="24"/>
                    </a:lnTo>
                    <a:lnTo>
                      <a:pt x="130" y="24"/>
                    </a:lnTo>
                    <a:lnTo>
                      <a:pt x="130" y="24"/>
                    </a:lnTo>
                    <a:lnTo>
                      <a:pt x="128" y="24"/>
                    </a:lnTo>
                    <a:lnTo>
                      <a:pt x="128" y="24"/>
                    </a:lnTo>
                    <a:lnTo>
                      <a:pt x="128" y="26"/>
                    </a:lnTo>
                    <a:lnTo>
                      <a:pt x="128" y="26"/>
                    </a:lnTo>
                    <a:lnTo>
                      <a:pt x="128" y="26"/>
                    </a:lnTo>
                    <a:lnTo>
                      <a:pt x="126" y="26"/>
                    </a:lnTo>
                    <a:lnTo>
                      <a:pt x="126" y="28"/>
                    </a:lnTo>
                    <a:lnTo>
                      <a:pt x="126" y="28"/>
                    </a:lnTo>
                    <a:lnTo>
                      <a:pt x="126" y="28"/>
                    </a:lnTo>
                    <a:lnTo>
                      <a:pt x="123" y="28"/>
                    </a:lnTo>
                    <a:lnTo>
                      <a:pt x="123" y="28"/>
                    </a:lnTo>
                    <a:lnTo>
                      <a:pt x="123" y="31"/>
                    </a:lnTo>
                    <a:lnTo>
                      <a:pt x="123" y="31"/>
                    </a:lnTo>
                    <a:lnTo>
                      <a:pt x="123" y="31"/>
                    </a:lnTo>
                    <a:lnTo>
                      <a:pt x="123" y="31"/>
                    </a:lnTo>
                    <a:lnTo>
                      <a:pt x="121" y="31"/>
                    </a:lnTo>
                    <a:lnTo>
                      <a:pt x="121" y="33"/>
                    </a:lnTo>
                    <a:lnTo>
                      <a:pt x="121" y="33"/>
                    </a:lnTo>
                    <a:lnTo>
                      <a:pt x="121" y="33"/>
                    </a:lnTo>
                    <a:lnTo>
                      <a:pt x="118" y="33"/>
                    </a:lnTo>
                    <a:lnTo>
                      <a:pt x="118" y="36"/>
                    </a:lnTo>
                    <a:lnTo>
                      <a:pt x="118" y="36"/>
                    </a:lnTo>
                    <a:lnTo>
                      <a:pt x="118" y="38"/>
                    </a:lnTo>
                    <a:lnTo>
                      <a:pt x="118" y="38"/>
                    </a:lnTo>
                    <a:lnTo>
                      <a:pt x="118" y="38"/>
                    </a:lnTo>
                    <a:lnTo>
                      <a:pt x="118" y="38"/>
                    </a:lnTo>
                    <a:lnTo>
                      <a:pt x="118" y="38"/>
                    </a:lnTo>
                    <a:lnTo>
                      <a:pt x="121" y="38"/>
                    </a:lnTo>
                    <a:lnTo>
                      <a:pt x="121" y="40"/>
                    </a:lnTo>
                    <a:lnTo>
                      <a:pt x="121" y="40"/>
                    </a:lnTo>
                    <a:lnTo>
                      <a:pt x="123" y="40"/>
                    </a:lnTo>
                    <a:lnTo>
                      <a:pt x="123" y="40"/>
                    </a:lnTo>
                    <a:lnTo>
                      <a:pt x="123" y="43"/>
                    </a:lnTo>
                    <a:lnTo>
                      <a:pt x="123" y="43"/>
                    </a:lnTo>
                    <a:lnTo>
                      <a:pt x="121" y="43"/>
                    </a:lnTo>
                    <a:lnTo>
                      <a:pt x="121" y="45"/>
                    </a:lnTo>
                    <a:lnTo>
                      <a:pt x="121" y="45"/>
                    </a:lnTo>
                    <a:lnTo>
                      <a:pt x="121" y="45"/>
                    </a:lnTo>
                    <a:lnTo>
                      <a:pt x="121" y="47"/>
                    </a:lnTo>
                    <a:lnTo>
                      <a:pt x="121" y="47"/>
                    </a:lnTo>
                    <a:lnTo>
                      <a:pt x="121" y="47"/>
                    </a:lnTo>
                    <a:lnTo>
                      <a:pt x="121" y="50"/>
                    </a:lnTo>
                    <a:lnTo>
                      <a:pt x="121" y="50"/>
                    </a:lnTo>
                    <a:lnTo>
                      <a:pt x="121" y="52"/>
                    </a:lnTo>
                    <a:lnTo>
                      <a:pt x="121" y="52"/>
                    </a:lnTo>
                    <a:lnTo>
                      <a:pt x="121" y="52"/>
                    </a:lnTo>
                    <a:lnTo>
                      <a:pt x="121" y="55"/>
                    </a:lnTo>
                    <a:lnTo>
                      <a:pt x="121" y="55"/>
                    </a:lnTo>
                    <a:lnTo>
                      <a:pt x="121" y="55"/>
                    </a:lnTo>
                    <a:lnTo>
                      <a:pt x="121" y="57"/>
                    </a:lnTo>
                    <a:lnTo>
                      <a:pt x="118" y="57"/>
                    </a:lnTo>
                    <a:lnTo>
                      <a:pt x="118" y="57"/>
                    </a:lnTo>
                    <a:lnTo>
                      <a:pt x="118" y="57"/>
                    </a:lnTo>
                    <a:lnTo>
                      <a:pt x="118" y="55"/>
                    </a:lnTo>
                    <a:lnTo>
                      <a:pt x="116" y="55"/>
                    </a:lnTo>
                    <a:lnTo>
                      <a:pt x="116" y="57"/>
                    </a:lnTo>
                    <a:lnTo>
                      <a:pt x="116" y="57"/>
                    </a:lnTo>
                    <a:lnTo>
                      <a:pt x="116" y="57"/>
                    </a:lnTo>
                    <a:lnTo>
                      <a:pt x="116" y="57"/>
                    </a:lnTo>
                    <a:lnTo>
                      <a:pt x="114" y="57"/>
                    </a:lnTo>
                    <a:lnTo>
                      <a:pt x="114" y="57"/>
                    </a:lnTo>
                    <a:lnTo>
                      <a:pt x="114" y="57"/>
                    </a:lnTo>
                    <a:lnTo>
                      <a:pt x="111" y="57"/>
                    </a:lnTo>
                    <a:lnTo>
                      <a:pt x="111" y="57"/>
                    </a:lnTo>
                    <a:lnTo>
                      <a:pt x="111" y="59"/>
                    </a:lnTo>
                    <a:lnTo>
                      <a:pt x="111" y="59"/>
                    </a:lnTo>
                    <a:lnTo>
                      <a:pt x="109" y="59"/>
                    </a:lnTo>
                    <a:lnTo>
                      <a:pt x="109" y="59"/>
                    </a:lnTo>
                    <a:lnTo>
                      <a:pt x="109" y="59"/>
                    </a:lnTo>
                    <a:lnTo>
                      <a:pt x="109" y="62"/>
                    </a:lnTo>
                    <a:lnTo>
                      <a:pt x="109" y="62"/>
                    </a:lnTo>
                    <a:lnTo>
                      <a:pt x="109" y="62"/>
                    </a:lnTo>
                    <a:lnTo>
                      <a:pt x="109" y="64"/>
                    </a:lnTo>
                    <a:lnTo>
                      <a:pt x="107" y="64"/>
                    </a:lnTo>
                    <a:lnTo>
                      <a:pt x="107" y="64"/>
                    </a:lnTo>
                    <a:lnTo>
                      <a:pt x="107" y="64"/>
                    </a:lnTo>
                    <a:lnTo>
                      <a:pt x="104" y="64"/>
                    </a:lnTo>
                    <a:lnTo>
                      <a:pt x="104" y="64"/>
                    </a:lnTo>
                    <a:lnTo>
                      <a:pt x="104" y="66"/>
                    </a:lnTo>
                    <a:lnTo>
                      <a:pt x="104" y="66"/>
                    </a:lnTo>
                    <a:lnTo>
                      <a:pt x="104" y="66"/>
                    </a:lnTo>
                    <a:lnTo>
                      <a:pt x="102" y="66"/>
                    </a:lnTo>
                    <a:lnTo>
                      <a:pt x="102" y="66"/>
                    </a:lnTo>
                    <a:lnTo>
                      <a:pt x="102" y="69"/>
                    </a:lnTo>
                    <a:lnTo>
                      <a:pt x="102" y="69"/>
                    </a:lnTo>
                    <a:lnTo>
                      <a:pt x="100" y="69"/>
                    </a:lnTo>
                    <a:lnTo>
                      <a:pt x="100" y="69"/>
                    </a:lnTo>
                    <a:lnTo>
                      <a:pt x="97" y="69"/>
                    </a:lnTo>
                    <a:lnTo>
                      <a:pt x="97" y="69"/>
                    </a:lnTo>
                    <a:lnTo>
                      <a:pt x="97" y="69"/>
                    </a:lnTo>
                    <a:lnTo>
                      <a:pt x="97" y="69"/>
                    </a:lnTo>
                    <a:lnTo>
                      <a:pt x="97" y="69"/>
                    </a:lnTo>
                    <a:lnTo>
                      <a:pt x="97" y="71"/>
                    </a:lnTo>
                    <a:lnTo>
                      <a:pt x="97" y="71"/>
                    </a:lnTo>
                    <a:lnTo>
                      <a:pt x="97" y="71"/>
                    </a:lnTo>
                    <a:lnTo>
                      <a:pt x="97" y="71"/>
                    </a:lnTo>
                    <a:lnTo>
                      <a:pt x="95" y="71"/>
                    </a:lnTo>
                    <a:lnTo>
                      <a:pt x="95" y="73"/>
                    </a:lnTo>
                    <a:lnTo>
                      <a:pt x="95" y="73"/>
                    </a:lnTo>
                    <a:lnTo>
                      <a:pt x="95" y="73"/>
                    </a:lnTo>
                    <a:lnTo>
                      <a:pt x="95" y="73"/>
                    </a:lnTo>
                    <a:lnTo>
                      <a:pt x="92" y="73"/>
                    </a:lnTo>
                    <a:lnTo>
                      <a:pt x="92" y="73"/>
                    </a:lnTo>
                    <a:lnTo>
                      <a:pt x="90" y="73"/>
                    </a:lnTo>
                    <a:lnTo>
                      <a:pt x="90" y="76"/>
                    </a:lnTo>
                    <a:lnTo>
                      <a:pt x="90" y="76"/>
                    </a:lnTo>
                    <a:lnTo>
                      <a:pt x="90" y="76"/>
                    </a:lnTo>
                    <a:lnTo>
                      <a:pt x="90" y="76"/>
                    </a:lnTo>
                    <a:lnTo>
                      <a:pt x="88" y="76"/>
                    </a:lnTo>
                    <a:lnTo>
                      <a:pt x="88" y="78"/>
                    </a:lnTo>
                    <a:lnTo>
                      <a:pt x="88" y="78"/>
                    </a:lnTo>
                    <a:lnTo>
                      <a:pt x="85" y="78"/>
                    </a:lnTo>
                    <a:lnTo>
                      <a:pt x="85" y="78"/>
                    </a:lnTo>
                    <a:lnTo>
                      <a:pt x="85" y="76"/>
                    </a:lnTo>
                    <a:lnTo>
                      <a:pt x="85" y="76"/>
                    </a:lnTo>
                    <a:lnTo>
                      <a:pt x="83" y="76"/>
                    </a:lnTo>
                    <a:lnTo>
                      <a:pt x="83" y="76"/>
                    </a:lnTo>
                    <a:lnTo>
                      <a:pt x="83" y="76"/>
                    </a:lnTo>
                    <a:lnTo>
                      <a:pt x="83" y="78"/>
                    </a:lnTo>
                    <a:lnTo>
                      <a:pt x="81" y="78"/>
                    </a:lnTo>
                    <a:lnTo>
                      <a:pt x="81" y="78"/>
                    </a:lnTo>
                    <a:lnTo>
                      <a:pt x="81" y="78"/>
                    </a:lnTo>
                    <a:lnTo>
                      <a:pt x="81" y="78"/>
                    </a:lnTo>
                    <a:lnTo>
                      <a:pt x="78" y="78"/>
                    </a:lnTo>
                    <a:lnTo>
                      <a:pt x="78" y="81"/>
                    </a:lnTo>
                    <a:lnTo>
                      <a:pt x="78" y="81"/>
                    </a:lnTo>
                    <a:lnTo>
                      <a:pt x="78" y="81"/>
                    </a:lnTo>
                    <a:lnTo>
                      <a:pt x="76" y="81"/>
                    </a:lnTo>
                    <a:lnTo>
                      <a:pt x="76" y="81"/>
                    </a:lnTo>
                    <a:lnTo>
                      <a:pt x="76" y="81"/>
                    </a:lnTo>
                    <a:lnTo>
                      <a:pt x="76" y="81"/>
                    </a:lnTo>
                    <a:lnTo>
                      <a:pt x="73" y="81"/>
                    </a:lnTo>
                    <a:lnTo>
                      <a:pt x="73" y="83"/>
                    </a:lnTo>
                    <a:lnTo>
                      <a:pt x="73" y="83"/>
                    </a:lnTo>
                    <a:lnTo>
                      <a:pt x="73" y="83"/>
                    </a:lnTo>
                    <a:lnTo>
                      <a:pt x="71" y="83"/>
                    </a:lnTo>
                    <a:lnTo>
                      <a:pt x="71" y="85"/>
                    </a:lnTo>
                    <a:lnTo>
                      <a:pt x="73" y="85"/>
                    </a:lnTo>
                    <a:lnTo>
                      <a:pt x="73" y="85"/>
                    </a:lnTo>
                    <a:lnTo>
                      <a:pt x="73" y="85"/>
                    </a:lnTo>
                    <a:lnTo>
                      <a:pt x="73" y="88"/>
                    </a:lnTo>
                    <a:lnTo>
                      <a:pt x="73" y="88"/>
                    </a:lnTo>
                    <a:lnTo>
                      <a:pt x="73" y="88"/>
                    </a:lnTo>
                    <a:lnTo>
                      <a:pt x="73" y="88"/>
                    </a:lnTo>
                    <a:lnTo>
                      <a:pt x="73" y="90"/>
                    </a:lnTo>
                    <a:lnTo>
                      <a:pt x="73" y="90"/>
                    </a:lnTo>
                    <a:lnTo>
                      <a:pt x="73" y="90"/>
                    </a:lnTo>
                    <a:lnTo>
                      <a:pt x="73" y="92"/>
                    </a:lnTo>
                    <a:lnTo>
                      <a:pt x="73" y="92"/>
                    </a:lnTo>
                    <a:lnTo>
                      <a:pt x="73" y="95"/>
                    </a:lnTo>
                    <a:lnTo>
                      <a:pt x="73" y="9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6" name="Freeform 68"/>
              <p:cNvSpPr>
                <a:spLocks/>
              </p:cNvSpPr>
              <p:nvPr/>
            </p:nvSpPr>
            <p:spPr bwMode="auto">
              <a:xfrm>
                <a:off x="3496" y="1663"/>
                <a:ext cx="140" cy="135"/>
              </a:xfrm>
              <a:custGeom>
                <a:avLst/>
                <a:gdLst/>
                <a:ahLst/>
                <a:cxnLst>
                  <a:cxn ang="0">
                    <a:pos x="78" y="97"/>
                  </a:cxn>
                  <a:cxn ang="0">
                    <a:pos x="83" y="104"/>
                  </a:cxn>
                  <a:cxn ang="0">
                    <a:pos x="90" y="109"/>
                  </a:cxn>
                  <a:cxn ang="0">
                    <a:pos x="85" y="116"/>
                  </a:cxn>
                  <a:cxn ang="0">
                    <a:pos x="78" y="119"/>
                  </a:cxn>
                  <a:cxn ang="0">
                    <a:pos x="69" y="119"/>
                  </a:cxn>
                  <a:cxn ang="0">
                    <a:pos x="62" y="121"/>
                  </a:cxn>
                  <a:cxn ang="0">
                    <a:pos x="55" y="128"/>
                  </a:cxn>
                  <a:cxn ang="0">
                    <a:pos x="50" y="130"/>
                  </a:cxn>
                  <a:cxn ang="0">
                    <a:pos x="43" y="133"/>
                  </a:cxn>
                  <a:cxn ang="0">
                    <a:pos x="36" y="128"/>
                  </a:cxn>
                  <a:cxn ang="0">
                    <a:pos x="33" y="130"/>
                  </a:cxn>
                  <a:cxn ang="0">
                    <a:pos x="26" y="135"/>
                  </a:cxn>
                  <a:cxn ang="0">
                    <a:pos x="19" y="133"/>
                  </a:cxn>
                  <a:cxn ang="0">
                    <a:pos x="21" y="128"/>
                  </a:cxn>
                  <a:cxn ang="0">
                    <a:pos x="10" y="126"/>
                  </a:cxn>
                  <a:cxn ang="0">
                    <a:pos x="17" y="116"/>
                  </a:cxn>
                  <a:cxn ang="0">
                    <a:pos x="17" y="111"/>
                  </a:cxn>
                  <a:cxn ang="0">
                    <a:pos x="19" y="111"/>
                  </a:cxn>
                  <a:cxn ang="0">
                    <a:pos x="21" y="107"/>
                  </a:cxn>
                  <a:cxn ang="0">
                    <a:pos x="24" y="97"/>
                  </a:cxn>
                  <a:cxn ang="0">
                    <a:pos x="24" y="88"/>
                  </a:cxn>
                  <a:cxn ang="0">
                    <a:pos x="17" y="88"/>
                  </a:cxn>
                  <a:cxn ang="0">
                    <a:pos x="12" y="90"/>
                  </a:cxn>
                  <a:cxn ang="0">
                    <a:pos x="7" y="85"/>
                  </a:cxn>
                  <a:cxn ang="0">
                    <a:pos x="2" y="81"/>
                  </a:cxn>
                  <a:cxn ang="0">
                    <a:pos x="2" y="78"/>
                  </a:cxn>
                  <a:cxn ang="0">
                    <a:pos x="7" y="71"/>
                  </a:cxn>
                  <a:cxn ang="0">
                    <a:pos x="14" y="66"/>
                  </a:cxn>
                  <a:cxn ang="0">
                    <a:pos x="21" y="62"/>
                  </a:cxn>
                  <a:cxn ang="0">
                    <a:pos x="31" y="57"/>
                  </a:cxn>
                  <a:cxn ang="0">
                    <a:pos x="38" y="55"/>
                  </a:cxn>
                  <a:cxn ang="0">
                    <a:pos x="45" y="47"/>
                  </a:cxn>
                  <a:cxn ang="0">
                    <a:pos x="50" y="40"/>
                  </a:cxn>
                  <a:cxn ang="0">
                    <a:pos x="55" y="33"/>
                  </a:cxn>
                  <a:cxn ang="0">
                    <a:pos x="62" y="31"/>
                  </a:cxn>
                  <a:cxn ang="0">
                    <a:pos x="69" y="38"/>
                  </a:cxn>
                  <a:cxn ang="0">
                    <a:pos x="78" y="40"/>
                  </a:cxn>
                  <a:cxn ang="0">
                    <a:pos x="85" y="40"/>
                  </a:cxn>
                  <a:cxn ang="0">
                    <a:pos x="85" y="33"/>
                  </a:cxn>
                  <a:cxn ang="0">
                    <a:pos x="88" y="26"/>
                  </a:cxn>
                  <a:cxn ang="0">
                    <a:pos x="97" y="24"/>
                  </a:cxn>
                  <a:cxn ang="0">
                    <a:pos x="104" y="24"/>
                  </a:cxn>
                  <a:cxn ang="0">
                    <a:pos x="109" y="17"/>
                  </a:cxn>
                  <a:cxn ang="0">
                    <a:pos x="116" y="14"/>
                  </a:cxn>
                  <a:cxn ang="0">
                    <a:pos x="121" y="10"/>
                  </a:cxn>
                  <a:cxn ang="0">
                    <a:pos x="123" y="0"/>
                  </a:cxn>
                  <a:cxn ang="0">
                    <a:pos x="130" y="2"/>
                  </a:cxn>
                  <a:cxn ang="0">
                    <a:pos x="135" y="12"/>
                  </a:cxn>
                  <a:cxn ang="0">
                    <a:pos x="140" y="17"/>
                  </a:cxn>
                  <a:cxn ang="0">
                    <a:pos x="135" y="19"/>
                  </a:cxn>
                  <a:cxn ang="0">
                    <a:pos x="128" y="26"/>
                  </a:cxn>
                  <a:cxn ang="0">
                    <a:pos x="121" y="33"/>
                  </a:cxn>
                  <a:cxn ang="0">
                    <a:pos x="121" y="40"/>
                  </a:cxn>
                  <a:cxn ang="0">
                    <a:pos x="121" y="50"/>
                  </a:cxn>
                  <a:cxn ang="0">
                    <a:pos x="116" y="57"/>
                  </a:cxn>
                  <a:cxn ang="0">
                    <a:pos x="109" y="59"/>
                  </a:cxn>
                  <a:cxn ang="0">
                    <a:pos x="102" y="66"/>
                  </a:cxn>
                  <a:cxn ang="0">
                    <a:pos x="97" y="71"/>
                  </a:cxn>
                  <a:cxn ang="0">
                    <a:pos x="90" y="76"/>
                  </a:cxn>
                  <a:cxn ang="0">
                    <a:pos x="81" y="78"/>
                  </a:cxn>
                  <a:cxn ang="0">
                    <a:pos x="73" y="83"/>
                  </a:cxn>
                  <a:cxn ang="0">
                    <a:pos x="73" y="90"/>
                  </a:cxn>
                </a:cxnLst>
                <a:rect l="0" t="0" r="r" b="b"/>
                <a:pathLst>
                  <a:path w="140" h="135">
                    <a:moveTo>
                      <a:pt x="73" y="95"/>
                    </a:moveTo>
                    <a:lnTo>
                      <a:pt x="73" y="95"/>
                    </a:lnTo>
                    <a:lnTo>
                      <a:pt x="73" y="97"/>
                    </a:lnTo>
                    <a:lnTo>
                      <a:pt x="71" y="97"/>
                    </a:lnTo>
                    <a:lnTo>
                      <a:pt x="71" y="97"/>
                    </a:lnTo>
                    <a:lnTo>
                      <a:pt x="73" y="97"/>
                    </a:lnTo>
                    <a:lnTo>
                      <a:pt x="73" y="97"/>
                    </a:lnTo>
                    <a:lnTo>
                      <a:pt x="76" y="97"/>
                    </a:lnTo>
                    <a:lnTo>
                      <a:pt x="76" y="97"/>
                    </a:lnTo>
                    <a:lnTo>
                      <a:pt x="76" y="97"/>
                    </a:lnTo>
                    <a:lnTo>
                      <a:pt x="76" y="97"/>
                    </a:lnTo>
                    <a:lnTo>
                      <a:pt x="76" y="97"/>
                    </a:lnTo>
                    <a:lnTo>
                      <a:pt x="78" y="97"/>
                    </a:lnTo>
                    <a:lnTo>
                      <a:pt x="78" y="97"/>
                    </a:lnTo>
                    <a:lnTo>
                      <a:pt x="78" y="97"/>
                    </a:lnTo>
                    <a:lnTo>
                      <a:pt x="78" y="100"/>
                    </a:lnTo>
                    <a:lnTo>
                      <a:pt x="78" y="100"/>
                    </a:lnTo>
                    <a:lnTo>
                      <a:pt x="78" y="100"/>
                    </a:lnTo>
                    <a:lnTo>
                      <a:pt x="81" y="100"/>
                    </a:lnTo>
                    <a:lnTo>
                      <a:pt x="81" y="102"/>
                    </a:lnTo>
                    <a:lnTo>
                      <a:pt x="81" y="102"/>
                    </a:lnTo>
                    <a:lnTo>
                      <a:pt x="81" y="102"/>
                    </a:lnTo>
                    <a:lnTo>
                      <a:pt x="83" y="102"/>
                    </a:lnTo>
                    <a:lnTo>
                      <a:pt x="83" y="104"/>
                    </a:lnTo>
                    <a:lnTo>
                      <a:pt x="83" y="104"/>
                    </a:lnTo>
                    <a:lnTo>
                      <a:pt x="83" y="104"/>
                    </a:lnTo>
                    <a:lnTo>
                      <a:pt x="83" y="104"/>
                    </a:lnTo>
                    <a:lnTo>
                      <a:pt x="85" y="104"/>
                    </a:lnTo>
                    <a:lnTo>
                      <a:pt x="85" y="104"/>
                    </a:lnTo>
                    <a:lnTo>
                      <a:pt x="85" y="107"/>
                    </a:lnTo>
                    <a:lnTo>
                      <a:pt x="85" y="107"/>
                    </a:lnTo>
                    <a:lnTo>
                      <a:pt x="85" y="107"/>
                    </a:lnTo>
                    <a:lnTo>
                      <a:pt x="88" y="107"/>
                    </a:lnTo>
                    <a:lnTo>
                      <a:pt x="88" y="107"/>
                    </a:lnTo>
                    <a:lnTo>
                      <a:pt x="88" y="107"/>
                    </a:lnTo>
                    <a:lnTo>
                      <a:pt x="90" y="107"/>
                    </a:lnTo>
                    <a:lnTo>
                      <a:pt x="90" y="107"/>
                    </a:lnTo>
                    <a:lnTo>
                      <a:pt x="90" y="109"/>
                    </a:lnTo>
                    <a:lnTo>
                      <a:pt x="90" y="109"/>
                    </a:lnTo>
                    <a:lnTo>
                      <a:pt x="90" y="109"/>
                    </a:lnTo>
                    <a:lnTo>
                      <a:pt x="90" y="111"/>
                    </a:lnTo>
                    <a:lnTo>
                      <a:pt x="90" y="111"/>
                    </a:lnTo>
                    <a:lnTo>
                      <a:pt x="90" y="111"/>
                    </a:lnTo>
                    <a:lnTo>
                      <a:pt x="90" y="114"/>
                    </a:lnTo>
                    <a:lnTo>
                      <a:pt x="90" y="114"/>
                    </a:lnTo>
                    <a:lnTo>
                      <a:pt x="90" y="114"/>
                    </a:lnTo>
                    <a:lnTo>
                      <a:pt x="90" y="116"/>
                    </a:lnTo>
                    <a:lnTo>
                      <a:pt x="90" y="116"/>
                    </a:lnTo>
                    <a:lnTo>
                      <a:pt x="88" y="116"/>
                    </a:lnTo>
                    <a:lnTo>
                      <a:pt x="88" y="116"/>
                    </a:lnTo>
                    <a:lnTo>
                      <a:pt x="88" y="116"/>
                    </a:lnTo>
                    <a:lnTo>
                      <a:pt x="85" y="116"/>
                    </a:lnTo>
                    <a:lnTo>
                      <a:pt x="85" y="119"/>
                    </a:lnTo>
                    <a:lnTo>
                      <a:pt x="85" y="119"/>
                    </a:lnTo>
                    <a:lnTo>
                      <a:pt x="85" y="119"/>
                    </a:lnTo>
                    <a:lnTo>
                      <a:pt x="85" y="119"/>
                    </a:lnTo>
                    <a:lnTo>
                      <a:pt x="83" y="119"/>
                    </a:lnTo>
                    <a:lnTo>
                      <a:pt x="83" y="119"/>
                    </a:lnTo>
                    <a:lnTo>
                      <a:pt x="83" y="119"/>
                    </a:lnTo>
                    <a:lnTo>
                      <a:pt x="83" y="119"/>
                    </a:lnTo>
                    <a:lnTo>
                      <a:pt x="81" y="119"/>
                    </a:lnTo>
                    <a:lnTo>
                      <a:pt x="81" y="119"/>
                    </a:lnTo>
                    <a:lnTo>
                      <a:pt x="81" y="119"/>
                    </a:lnTo>
                    <a:lnTo>
                      <a:pt x="78" y="119"/>
                    </a:lnTo>
                    <a:lnTo>
                      <a:pt x="78" y="119"/>
                    </a:lnTo>
                    <a:lnTo>
                      <a:pt x="78" y="119"/>
                    </a:lnTo>
                    <a:lnTo>
                      <a:pt x="78" y="119"/>
                    </a:lnTo>
                    <a:lnTo>
                      <a:pt x="76" y="119"/>
                    </a:lnTo>
                    <a:lnTo>
                      <a:pt x="76" y="119"/>
                    </a:lnTo>
                    <a:lnTo>
                      <a:pt x="76" y="119"/>
                    </a:lnTo>
                    <a:lnTo>
                      <a:pt x="73" y="119"/>
                    </a:lnTo>
                    <a:lnTo>
                      <a:pt x="73" y="119"/>
                    </a:lnTo>
                    <a:lnTo>
                      <a:pt x="73" y="119"/>
                    </a:lnTo>
                    <a:lnTo>
                      <a:pt x="71" y="119"/>
                    </a:lnTo>
                    <a:lnTo>
                      <a:pt x="71" y="119"/>
                    </a:lnTo>
                    <a:lnTo>
                      <a:pt x="71" y="119"/>
                    </a:lnTo>
                    <a:lnTo>
                      <a:pt x="71" y="119"/>
                    </a:lnTo>
                    <a:lnTo>
                      <a:pt x="69" y="119"/>
                    </a:lnTo>
                    <a:lnTo>
                      <a:pt x="69" y="119"/>
                    </a:lnTo>
                    <a:lnTo>
                      <a:pt x="69" y="119"/>
                    </a:lnTo>
                    <a:lnTo>
                      <a:pt x="66" y="119"/>
                    </a:lnTo>
                    <a:lnTo>
                      <a:pt x="66" y="119"/>
                    </a:lnTo>
                    <a:lnTo>
                      <a:pt x="66" y="119"/>
                    </a:lnTo>
                    <a:lnTo>
                      <a:pt x="64" y="119"/>
                    </a:lnTo>
                    <a:lnTo>
                      <a:pt x="64" y="119"/>
                    </a:lnTo>
                    <a:lnTo>
                      <a:pt x="64" y="119"/>
                    </a:lnTo>
                    <a:lnTo>
                      <a:pt x="64" y="121"/>
                    </a:lnTo>
                    <a:lnTo>
                      <a:pt x="62" y="121"/>
                    </a:lnTo>
                    <a:lnTo>
                      <a:pt x="62" y="121"/>
                    </a:lnTo>
                    <a:lnTo>
                      <a:pt x="62" y="121"/>
                    </a:lnTo>
                    <a:lnTo>
                      <a:pt x="62" y="121"/>
                    </a:lnTo>
                    <a:lnTo>
                      <a:pt x="62" y="123"/>
                    </a:lnTo>
                    <a:lnTo>
                      <a:pt x="62" y="123"/>
                    </a:lnTo>
                    <a:lnTo>
                      <a:pt x="59" y="123"/>
                    </a:lnTo>
                    <a:lnTo>
                      <a:pt x="59" y="126"/>
                    </a:lnTo>
                    <a:lnTo>
                      <a:pt x="59" y="126"/>
                    </a:lnTo>
                    <a:lnTo>
                      <a:pt x="59" y="126"/>
                    </a:lnTo>
                    <a:lnTo>
                      <a:pt x="57" y="126"/>
                    </a:lnTo>
                    <a:lnTo>
                      <a:pt x="57" y="128"/>
                    </a:lnTo>
                    <a:lnTo>
                      <a:pt x="57" y="128"/>
                    </a:lnTo>
                    <a:lnTo>
                      <a:pt x="57" y="128"/>
                    </a:lnTo>
                    <a:lnTo>
                      <a:pt x="57" y="128"/>
                    </a:lnTo>
                    <a:lnTo>
                      <a:pt x="55" y="128"/>
                    </a:lnTo>
                    <a:lnTo>
                      <a:pt x="55" y="128"/>
                    </a:lnTo>
                    <a:lnTo>
                      <a:pt x="55" y="130"/>
                    </a:lnTo>
                    <a:lnTo>
                      <a:pt x="55" y="130"/>
                    </a:lnTo>
                    <a:lnTo>
                      <a:pt x="55" y="130"/>
                    </a:lnTo>
                    <a:lnTo>
                      <a:pt x="55" y="133"/>
                    </a:lnTo>
                    <a:lnTo>
                      <a:pt x="55" y="133"/>
                    </a:lnTo>
                    <a:lnTo>
                      <a:pt x="55" y="133"/>
                    </a:lnTo>
                    <a:lnTo>
                      <a:pt x="52" y="133"/>
                    </a:lnTo>
                    <a:lnTo>
                      <a:pt x="52" y="133"/>
                    </a:lnTo>
                    <a:lnTo>
                      <a:pt x="52" y="133"/>
                    </a:lnTo>
                    <a:lnTo>
                      <a:pt x="50" y="133"/>
                    </a:lnTo>
                    <a:lnTo>
                      <a:pt x="50" y="133"/>
                    </a:lnTo>
                    <a:lnTo>
                      <a:pt x="50" y="130"/>
                    </a:lnTo>
                    <a:lnTo>
                      <a:pt x="50" y="130"/>
                    </a:lnTo>
                    <a:lnTo>
                      <a:pt x="47" y="130"/>
                    </a:lnTo>
                    <a:lnTo>
                      <a:pt x="47" y="130"/>
                    </a:lnTo>
                    <a:lnTo>
                      <a:pt x="45" y="130"/>
                    </a:lnTo>
                    <a:lnTo>
                      <a:pt x="45" y="130"/>
                    </a:lnTo>
                    <a:lnTo>
                      <a:pt x="45" y="130"/>
                    </a:lnTo>
                    <a:lnTo>
                      <a:pt x="45" y="133"/>
                    </a:lnTo>
                    <a:lnTo>
                      <a:pt x="43" y="133"/>
                    </a:lnTo>
                    <a:lnTo>
                      <a:pt x="43" y="133"/>
                    </a:lnTo>
                    <a:lnTo>
                      <a:pt x="43" y="135"/>
                    </a:lnTo>
                    <a:lnTo>
                      <a:pt x="43" y="135"/>
                    </a:lnTo>
                    <a:lnTo>
                      <a:pt x="43" y="135"/>
                    </a:lnTo>
                    <a:lnTo>
                      <a:pt x="43" y="133"/>
                    </a:lnTo>
                    <a:lnTo>
                      <a:pt x="43" y="133"/>
                    </a:lnTo>
                    <a:lnTo>
                      <a:pt x="40" y="133"/>
                    </a:lnTo>
                    <a:lnTo>
                      <a:pt x="40" y="130"/>
                    </a:lnTo>
                    <a:lnTo>
                      <a:pt x="40" y="130"/>
                    </a:lnTo>
                    <a:lnTo>
                      <a:pt x="40" y="133"/>
                    </a:lnTo>
                    <a:lnTo>
                      <a:pt x="38" y="133"/>
                    </a:lnTo>
                    <a:lnTo>
                      <a:pt x="38" y="133"/>
                    </a:lnTo>
                    <a:lnTo>
                      <a:pt x="38" y="133"/>
                    </a:lnTo>
                    <a:lnTo>
                      <a:pt x="38" y="133"/>
                    </a:lnTo>
                    <a:lnTo>
                      <a:pt x="38" y="133"/>
                    </a:lnTo>
                    <a:lnTo>
                      <a:pt x="38" y="130"/>
                    </a:lnTo>
                    <a:lnTo>
                      <a:pt x="38" y="130"/>
                    </a:lnTo>
                    <a:lnTo>
                      <a:pt x="36" y="130"/>
                    </a:lnTo>
                    <a:lnTo>
                      <a:pt x="36" y="128"/>
                    </a:lnTo>
                    <a:lnTo>
                      <a:pt x="36" y="128"/>
                    </a:lnTo>
                    <a:lnTo>
                      <a:pt x="36" y="128"/>
                    </a:lnTo>
                    <a:lnTo>
                      <a:pt x="36" y="128"/>
                    </a:lnTo>
                    <a:lnTo>
                      <a:pt x="36" y="128"/>
                    </a:lnTo>
                    <a:lnTo>
                      <a:pt x="36" y="130"/>
                    </a:lnTo>
                    <a:lnTo>
                      <a:pt x="36" y="130"/>
                    </a:lnTo>
                    <a:lnTo>
                      <a:pt x="36" y="130"/>
                    </a:lnTo>
                    <a:lnTo>
                      <a:pt x="36" y="133"/>
                    </a:lnTo>
                    <a:lnTo>
                      <a:pt x="36" y="133"/>
                    </a:lnTo>
                    <a:lnTo>
                      <a:pt x="33" y="133"/>
                    </a:lnTo>
                    <a:lnTo>
                      <a:pt x="33" y="130"/>
                    </a:lnTo>
                    <a:lnTo>
                      <a:pt x="33" y="130"/>
                    </a:lnTo>
                    <a:lnTo>
                      <a:pt x="33" y="130"/>
                    </a:lnTo>
                    <a:lnTo>
                      <a:pt x="33" y="130"/>
                    </a:lnTo>
                    <a:lnTo>
                      <a:pt x="33" y="133"/>
                    </a:lnTo>
                    <a:lnTo>
                      <a:pt x="31" y="133"/>
                    </a:lnTo>
                    <a:lnTo>
                      <a:pt x="31" y="133"/>
                    </a:lnTo>
                    <a:lnTo>
                      <a:pt x="31" y="133"/>
                    </a:lnTo>
                    <a:lnTo>
                      <a:pt x="31" y="133"/>
                    </a:lnTo>
                    <a:lnTo>
                      <a:pt x="29" y="133"/>
                    </a:lnTo>
                    <a:lnTo>
                      <a:pt x="29" y="135"/>
                    </a:lnTo>
                    <a:lnTo>
                      <a:pt x="29" y="135"/>
                    </a:lnTo>
                    <a:lnTo>
                      <a:pt x="29" y="135"/>
                    </a:lnTo>
                    <a:lnTo>
                      <a:pt x="26" y="135"/>
                    </a:lnTo>
                    <a:lnTo>
                      <a:pt x="26" y="135"/>
                    </a:lnTo>
                    <a:lnTo>
                      <a:pt x="26" y="135"/>
                    </a:lnTo>
                    <a:lnTo>
                      <a:pt x="24" y="135"/>
                    </a:lnTo>
                    <a:lnTo>
                      <a:pt x="24" y="135"/>
                    </a:lnTo>
                    <a:lnTo>
                      <a:pt x="24" y="135"/>
                    </a:lnTo>
                    <a:lnTo>
                      <a:pt x="24" y="135"/>
                    </a:lnTo>
                    <a:lnTo>
                      <a:pt x="24" y="133"/>
                    </a:lnTo>
                    <a:lnTo>
                      <a:pt x="21" y="133"/>
                    </a:lnTo>
                    <a:lnTo>
                      <a:pt x="21" y="133"/>
                    </a:lnTo>
                    <a:lnTo>
                      <a:pt x="21" y="133"/>
                    </a:lnTo>
                    <a:lnTo>
                      <a:pt x="21" y="130"/>
                    </a:lnTo>
                    <a:lnTo>
                      <a:pt x="21" y="130"/>
                    </a:lnTo>
                    <a:lnTo>
                      <a:pt x="21" y="133"/>
                    </a:lnTo>
                    <a:lnTo>
                      <a:pt x="19" y="133"/>
                    </a:lnTo>
                    <a:lnTo>
                      <a:pt x="19" y="133"/>
                    </a:lnTo>
                    <a:lnTo>
                      <a:pt x="17" y="133"/>
                    </a:lnTo>
                    <a:lnTo>
                      <a:pt x="17" y="130"/>
                    </a:lnTo>
                    <a:lnTo>
                      <a:pt x="19" y="130"/>
                    </a:lnTo>
                    <a:lnTo>
                      <a:pt x="19" y="130"/>
                    </a:lnTo>
                    <a:lnTo>
                      <a:pt x="17" y="130"/>
                    </a:lnTo>
                    <a:lnTo>
                      <a:pt x="17" y="130"/>
                    </a:lnTo>
                    <a:lnTo>
                      <a:pt x="17" y="128"/>
                    </a:lnTo>
                    <a:lnTo>
                      <a:pt x="17" y="128"/>
                    </a:lnTo>
                    <a:lnTo>
                      <a:pt x="17" y="128"/>
                    </a:lnTo>
                    <a:lnTo>
                      <a:pt x="19" y="128"/>
                    </a:lnTo>
                    <a:lnTo>
                      <a:pt x="19" y="128"/>
                    </a:lnTo>
                    <a:lnTo>
                      <a:pt x="19" y="128"/>
                    </a:lnTo>
                    <a:lnTo>
                      <a:pt x="21" y="128"/>
                    </a:lnTo>
                    <a:lnTo>
                      <a:pt x="21" y="126"/>
                    </a:lnTo>
                    <a:lnTo>
                      <a:pt x="19" y="126"/>
                    </a:lnTo>
                    <a:lnTo>
                      <a:pt x="19" y="126"/>
                    </a:lnTo>
                    <a:lnTo>
                      <a:pt x="17" y="126"/>
                    </a:lnTo>
                    <a:lnTo>
                      <a:pt x="17" y="126"/>
                    </a:lnTo>
                    <a:lnTo>
                      <a:pt x="17" y="126"/>
                    </a:lnTo>
                    <a:lnTo>
                      <a:pt x="17" y="126"/>
                    </a:lnTo>
                    <a:lnTo>
                      <a:pt x="14" y="126"/>
                    </a:lnTo>
                    <a:lnTo>
                      <a:pt x="14" y="126"/>
                    </a:lnTo>
                    <a:lnTo>
                      <a:pt x="12" y="126"/>
                    </a:lnTo>
                    <a:lnTo>
                      <a:pt x="12" y="126"/>
                    </a:lnTo>
                    <a:lnTo>
                      <a:pt x="12" y="126"/>
                    </a:lnTo>
                    <a:lnTo>
                      <a:pt x="10" y="126"/>
                    </a:lnTo>
                    <a:lnTo>
                      <a:pt x="10" y="123"/>
                    </a:lnTo>
                    <a:lnTo>
                      <a:pt x="10" y="123"/>
                    </a:lnTo>
                    <a:lnTo>
                      <a:pt x="12" y="123"/>
                    </a:lnTo>
                    <a:lnTo>
                      <a:pt x="12" y="123"/>
                    </a:lnTo>
                    <a:lnTo>
                      <a:pt x="12" y="123"/>
                    </a:lnTo>
                    <a:lnTo>
                      <a:pt x="12" y="121"/>
                    </a:lnTo>
                    <a:lnTo>
                      <a:pt x="14" y="121"/>
                    </a:lnTo>
                    <a:lnTo>
                      <a:pt x="14" y="121"/>
                    </a:lnTo>
                    <a:lnTo>
                      <a:pt x="14" y="121"/>
                    </a:lnTo>
                    <a:lnTo>
                      <a:pt x="14" y="119"/>
                    </a:lnTo>
                    <a:lnTo>
                      <a:pt x="14" y="119"/>
                    </a:lnTo>
                    <a:lnTo>
                      <a:pt x="14" y="116"/>
                    </a:lnTo>
                    <a:lnTo>
                      <a:pt x="17" y="116"/>
                    </a:lnTo>
                    <a:lnTo>
                      <a:pt x="17" y="116"/>
                    </a:lnTo>
                    <a:lnTo>
                      <a:pt x="17" y="116"/>
                    </a:lnTo>
                    <a:lnTo>
                      <a:pt x="17" y="116"/>
                    </a:lnTo>
                    <a:lnTo>
                      <a:pt x="17" y="116"/>
                    </a:lnTo>
                    <a:lnTo>
                      <a:pt x="14" y="116"/>
                    </a:lnTo>
                    <a:lnTo>
                      <a:pt x="14" y="114"/>
                    </a:lnTo>
                    <a:lnTo>
                      <a:pt x="14" y="114"/>
                    </a:lnTo>
                    <a:lnTo>
                      <a:pt x="12" y="114"/>
                    </a:lnTo>
                    <a:lnTo>
                      <a:pt x="12" y="114"/>
                    </a:lnTo>
                    <a:lnTo>
                      <a:pt x="14" y="114"/>
                    </a:lnTo>
                    <a:lnTo>
                      <a:pt x="14" y="111"/>
                    </a:lnTo>
                    <a:lnTo>
                      <a:pt x="14" y="111"/>
                    </a:lnTo>
                    <a:lnTo>
                      <a:pt x="17" y="111"/>
                    </a:lnTo>
                    <a:lnTo>
                      <a:pt x="17" y="114"/>
                    </a:lnTo>
                    <a:lnTo>
                      <a:pt x="17" y="114"/>
                    </a:lnTo>
                    <a:lnTo>
                      <a:pt x="17" y="114"/>
                    </a:lnTo>
                    <a:lnTo>
                      <a:pt x="17" y="114"/>
                    </a:lnTo>
                    <a:lnTo>
                      <a:pt x="17" y="114"/>
                    </a:lnTo>
                    <a:lnTo>
                      <a:pt x="17" y="111"/>
                    </a:lnTo>
                    <a:lnTo>
                      <a:pt x="17" y="111"/>
                    </a:lnTo>
                    <a:lnTo>
                      <a:pt x="17" y="109"/>
                    </a:lnTo>
                    <a:lnTo>
                      <a:pt x="17" y="109"/>
                    </a:lnTo>
                    <a:lnTo>
                      <a:pt x="19" y="109"/>
                    </a:lnTo>
                    <a:lnTo>
                      <a:pt x="19" y="109"/>
                    </a:lnTo>
                    <a:lnTo>
                      <a:pt x="19" y="109"/>
                    </a:lnTo>
                    <a:lnTo>
                      <a:pt x="19" y="111"/>
                    </a:lnTo>
                    <a:lnTo>
                      <a:pt x="21" y="111"/>
                    </a:lnTo>
                    <a:lnTo>
                      <a:pt x="21" y="109"/>
                    </a:lnTo>
                    <a:lnTo>
                      <a:pt x="21" y="109"/>
                    </a:lnTo>
                    <a:lnTo>
                      <a:pt x="21" y="109"/>
                    </a:lnTo>
                    <a:lnTo>
                      <a:pt x="21" y="109"/>
                    </a:lnTo>
                    <a:lnTo>
                      <a:pt x="21" y="109"/>
                    </a:lnTo>
                    <a:lnTo>
                      <a:pt x="24" y="109"/>
                    </a:lnTo>
                    <a:lnTo>
                      <a:pt x="24" y="109"/>
                    </a:lnTo>
                    <a:lnTo>
                      <a:pt x="24" y="107"/>
                    </a:lnTo>
                    <a:lnTo>
                      <a:pt x="21" y="107"/>
                    </a:lnTo>
                    <a:lnTo>
                      <a:pt x="21" y="107"/>
                    </a:lnTo>
                    <a:lnTo>
                      <a:pt x="21" y="107"/>
                    </a:lnTo>
                    <a:lnTo>
                      <a:pt x="21" y="107"/>
                    </a:lnTo>
                    <a:lnTo>
                      <a:pt x="21" y="104"/>
                    </a:lnTo>
                    <a:lnTo>
                      <a:pt x="21" y="104"/>
                    </a:lnTo>
                    <a:lnTo>
                      <a:pt x="21" y="104"/>
                    </a:lnTo>
                    <a:lnTo>
                      <a:pt x="21" y="102"/>
                    </a:lnTo>
                    <a:lnTo>
                      <a:pt x="21" y="102"/>
                    </a:lnTo>
                    <a:lnTo>
                      <a:pt x="24" y="102"/>
                    </a:lnTo>
                    <a:lnTo>
                      <a:pt x="24" y="100"/>
                    </a:lnTo>
                    <a:lnTo>
                      <a:pt x="24" y="100"/>
                    </a:lnTo>
                    <a:lnTo>
                      <a:pt x="24" y="100"/>
                    </a:lnTo>
                    <a:lnTo>
                      <a:pt x="24" y="97"/>
                    </a:lnTo>
                    <a:lnTo>
                      <a:pt x="24" y="97"/>
                    </a:lnTo>
                    <a:lnTo>
                      <a:pt x="24" y="97"/>
                    </a:lnTo>
                    <a:lnTo>
                      <a:pt x="24" y="97"/>
                    </a:lnTo>
                    <a:lnTo>
                      <a:pt x="26" y="97"/>
                    </a:lnTo>
                    <a:lnTo>
                      <a:pt x="26" y="95"/>
                    </a:lnTo>
                    <a:lnTo>
                      <a:pt x="26" y="95"/>
                    </a:lnTo>
                    <a:lnTo>
                      <a:pt x="26" y="95"/>
                    </a:lnTo>
                    <a:lnTo>
                      <a:pt x="26" y="92"/>
                    </a:lnTo>
                    <a:lnTo>
                      <a:pt x="26" y="92"/>
                    </a:lnTo>
                    <a:lnTo>
                      <a:pt x="26" y="92"/>
                    </a:lnTo>
                    <a:lnTo>
                      <a:pt x="26" y="90"/>
                    </a:lnTo>
                    <a:lnTo>
                      <a:pt x="26" y="90"/>
                    </a:lnTo>
                    <a:lnTo>
                      <a:pt x="26" y="88"/>
                    </a:lnTo>
                    <a:lnTo>
                      <a:pt x="24" y="88"/>
                    </a:lnTo>
                    <a:lnTo>
                      <a:pt x="24" y="88"/>
                    </a:lnTo>
                    <a:lnTo>
                      <a:pt x="24" y="88"/>
                    </a:lnTo>
                    <a:lnTo>
                      <a:pt x="24" y="88"/>
                    </a:lnTo>
                    <a:lnTo>
                      <a:pt x="24" y="88"/>
                    </a:lnTo>
                    <a:lnTo>
                      <a:pt x="21" y="88"/>
                    </a:lnTo>
                    <a:lnTo>
                      <a:pt x="21" y="88"/>
                    </a:lnTo>
                    <a:lnTo>
                      <a:pt x="21" y="88"/>
                    </a:lnTo>
                    <a:lnTo>
                      <a:pt x="21" y="88"/>
                    </a:lnTo>
                    <a:lnTo>
                      <a:pt x="21" y="88"/>
                    </a:lnTo>
                    <a:lnTo>
                      <a:pt x="19" y="88"/>
                    </a:lnTo>
                    <a:lnTo>
                      <a:pt x="19" y="88"/>
                    </a:lnTo>
                    <a:lnTo>
                      <a:pt x="19" y="85"/>
                    </a:lnTo>
                    <a:lnTo>
                      <a:pt x="17" y="85"/>
                    </a:lnTo>
                    <a:lnTo>
                      <a:pt x="17" y="88"/>
                    </a:lnTo>
                    <a:lnTo>
                      <a:pt x="17" y="88"/>
                    </a:lnTo>
                    <a:lnTo>
                      <a:pt x="17" y="88"/>
                    </a:lnTo>
                    <a:lnTo>
                      <a:pt x="17" y="88"/>
                    </a:lnTo>
                    <a:lnTo>
                      <a:pt x="17" y="88"/>
                    </a:lnTo>
                    <a:lnTo>
                      <a:pt x="17" y="90"/>
                    </a:lnTo>
                    <a:lnTo>
                      <a:pt x="14" y="90"/>
                    </a:lnTo>
                    <a:lnTo>
                      <a:pt x="14" y="90"/>
                    </a:lnTo>
                    <a:lnTo>
                      <a:pt x="14" y="90"/>
                    </a:lnTo>
                    <a:lnTo>
                      <a:pt x="12" y="90"/>
                    </a:lnTo>
                    <a:lnTo>
                      <a:pt x="12" y="90"/>
                    </a:lnTo>
                    <a:lnTo>
                      <a:pt x="12" y="88"/>
                    </a:lnTo>
                    <a:lnTo>
                      <a:pt x="12" y="88"/>
                    </a:lnTo>
                    <a:lnTo>
                      <a:pt x="12" y="90"/>
                    </a:lnTo>
                    <a:lnTo>
                      <a:pt x="12" y="90"/>
                    </a:lnTo>
                    <a:lnTo>
                      <a:pt x="12" y="90"/>
                    </a:lnTo>
                    <a:lnTo>
                      <a:pt x="10" y="90"/>
                    </a:lnTo>
                    <a:lnTo>
                      <a:pt x="10" y="90"/>
                    </a:lnTo>
                    <a:lnTo>
                      <a:pt x="10" y="90"/>
                    </a:lnTo>
                    <a:lnTo>
                      <a:pt x="10" y="88"/>
                    </a:lnTo>
                    <a:lnTo>
                      <a:pt x="10" y="88"/>
                    </a:lnTo>
                    <a:lnTo>
                      <a:pt x="10" y="88"/>
                    </a:lnTo>
                    <a:lnTo>
                      <a:pt x="10" y="85"/>
                    </a:lnTo>
                    <a:lnTo>
                      <a:pt x="10" y="85"/>
                    </a:lnTo>
                    <a:lnTo>
                      <a:pt x="10" y="83"/>
                    </a:lnTo>
                    <a:lnTo>
                      <a:pt x="10" y="83"/>
                    </a:lnTo>
                    <a:lnTo>
                      <a:pt x="10" y="85"/>
                    </a:lnTo>
                    <a:lnTo>
                      <a:pt x="7" y="85"/>
                    </a:lnTo>
                    <a:lnTo>
                      <a:pt x="7" y="83"/>
                    </a:lnTo>
                    <a:lnTo>
                      <a:pt x="7" y="83"/>
                    </a:lnTo>
                    <a:lnTo>
                      <a:pt x="10" y="83"/>
                    </a:lnTo>
                    <a:lnTo>
                      <a:pt x="10" y="81"/>
                    </a:lnTo>
                    <a:lnTo>
                      <a:pt x="7" y="81"/>
                    </a:lnTo>
                    <a:lnTo>
                      <a:pt x="7" y="81"/>
                    </a:lnTo>
                    <a:lnTo>
                      <a:pt x="5" y="81"/>
                    </a:lnTo>
                    <a:lnTo>
                      <a:pt x="5" y="81"/>
                    </a:lnTo>
                    <a:lnTo>
                      <a:pt x="5" y="81"/>
                    </a:lnTo>
                    <a:lnTo>
                      <a:pt x="5" y="81"/>
                    </a:lnTo>
                    <a:lnTo>
                      <a:pt x="5" y="78"/>
                    </a:lnTo>
                    <a:lnTo>
                      <a:pt x="2" y="78"/>
                    </a:lnTo>
                    <a:lnTo>
                      <a:pt x="2" y="81"/>
                    </a:lnTo>
                    <a:lnTo>
                      <a:pt x="2" y="81"/>
                    </a:lnTo>
                    <a:lnTo>
                      <a:pt x="2" y="81"/>
                    </a:lnTo>
                    <a:lnTo>
                      <a:pt x="2" y="83"/>
                    </a:lnTo>
                    <a:lnTo>
                      <a:pt x="2" y="83"/>
                    </a:lnTo>
                    <a:lnTo>
                      <a:pt x="2" y="81"/>
                    </a:lnTo>
                    <a:lnTo>
                      <a:pt x="0" y="81"/>
                    </a:lnTo>
                    <a:lnTo>
                      <a:pt x="0" y="81"/>
                    </a:lnTo>
                    <a:lnTo>
                      <a:pt x="2" y="81"/>
                    </a:lnTo>
                    <a:lnTo>
                      <a:pt x="2" y="78"/>
                    </a:lnTo>
                    <a:lnTo>
                      <a:pt x="2" y="78"/>
                    </a:lnTo>
                    <a:lnTo>
                      <a:pt x="2" y="78"/>
                    </a:lnTo>
                    <a:lnTo>
                      <a:pt x="2" y="78"/>
                    </a:lnTo>
                    <a:lnTo>
                      <a:pt x="2" y="78"/>
                    </a:lnTo>
                    <a:lnTo>
                      <a:pt x="5" y="78"/>
                    </a:lnTo>
                    <a:lnTo>
                      <a:pt x="5" y="76"/>
                    </a:lnTo>
                    <a:lnTo>
                      <a:pt x="5" y="76"/>
                    </a:lnTo>
                    <a:lnTo>
                      <a:pt x="5" y="76"/>
                    </a:lnTo>
                    <a:lnTo>
                      <a:pt x="5" y="76"/>
                    </a:lnTo>
                    <a:lnTo>
                      <a:pt x="5" y="73"/>
                    </a:lnTo>
                    <a:lnTo>
                      <a:pt x="5" y="73"/>
                    </a:lnTo>
                    <a:lnTo>
                      <a:pt x="5" y="73"/>
                    </a:lnTo>
                    <a:lnTo>
                      <a:pt x="5" y="73"/>
                    </a:lnTo>
                    <a:lnTo>
                      <a:pt x="5" y="71"/>
                    </a:lnTo>
                    <a:lnTo>
                      <a:pt x="7" y="71"/>
                    </a:lnTo>
                    <a:lnTo>
                      <a:pt x="7" y="71"/>
                    </a:lnTo>
                    <a:lnTo>
                      <a:pt x="7" y="71"/>
                    </a:lnTo>
                    <a:lnTo>
                      <a:pt x="10" y="71"/>
                    </a:lnTo>
                    <a:lnTo>
                      <a:pt x="10" y="69"/>
                    </a:lnTo>
                    <a:lnTo>
                      <a:pt x="10" y="69"/>
                    </a:lnTo>
                    <a:lnTo>
                      <a:pt x="10" y="69"/>
                    </a:lnTo>
                    <a:lnTo>
                      <a:pt x="10" y="69"/>
                    </a:lnTo>
                    <a:lnTo>
                      <a:pt x="12" y="69"/>
                    </a:lnTo>
                    <a:lnTo>
                      <a:pt x="12" y="69"/>
                    </a:lnTo>
                    <a:lnTo>
                      <a:pt x="12" y="69"/>
                    </a:lnTo>
                    <a:lnTo>
                      <a:pt x="12" y="69"/>
                    </a:lnTo>
                    <a:lnTo>
                      <a:pt x="12" y="66"/>
                    </a:lnTo>
                    <a:lnTo>
                      <a:pt x="14" y="66"/>
                    </a:lnTo>
                    <a:lnTo>
                      <a:pt x="14" y="66"/>
                    </a:lnTo>
                    <a:lnTo>
                      <a:pt x="14" y="66"/>
                    </a:lnTo>
                    <a:lnTo>
                      <a:pt x="17" y="66"/>
                    </a:lnTo>
                    <a:lnTo>
                      <a:pt x="17" y="64"/>
                    </a:lnTo>
                    <a:lnTo>
                      <a:pt x="17" y="64"/>
                    </a:lnTo>
                    <a:lnTo>
                      <a:pt x="17" y="64"/>
                    </a:lnTo>
                    <a:lnTo>
                      <a:pt x="19" y="64"/>
                    </a:lnTo>
                    <a:lnTo>
                      <a:pt x="19" y="64"/>
                    </a:lnTo>
                    <a:lnTo>
                      <a:pt x="19" y="64"/>
                    </a:lnTo>
                    <a:lnTo>
                      <a:pt x="19" y="64"/>
                    </a:lnTo>
                    <a:lnTo>
                      <a:pt x="19" y="62"/>
                    </a:lnTo>
                    <a:lnTo>
                      <a:pt x="19" y="62"/>
                    </a:lnTo>
                    <a:lnTo>
                      <a:pt x="21" y="62"/>
                    </a:lnTo>
                    <a:lnTo>
                      <a:pt x="21" y="62"/>
                    </a:lnTo>
                    <a:lnTo>
                      <a:pt x="21" y="62"/>
                    </a:lnTo>
                    <a:lnTo>
                      <a:pt x="21" y="62"/>
                    </a:lnTo>
                    <a:lnTo>
                      <a:pt x="21" y="59"/>
                    </a:lnTo>
                    <a:lnTo>
                      <a:pt x="24" y="59"/>
                    </a:lnTo>
                    <a:lnTo>
                      <a:pt x="24" y="59"/>
                    </a:lnTo>
                    <a:lnTo>
                      <a:pt x="24" y="59"/>
                    </a:lnTo>
                    <a:lnTo>
                      <a:pt x="26" y="59"/>
                    </a:lnTo>
                    <a:lnTo>
                      <a:pt x="26" y="59"/>
                    </a:lnTo>
                    <a:lnTo>
                      <a:pt x="29" y="59"/>
                    </a:lnTo>
                    <a:lnTo>
                      <a:pt x="29" y="59"/>
                    </a:lnTo>
                    <a:lnTo>
                      <a:pt x="29" y="59"/>
                    </a:lnTo>
                    <a:lnTo>
                      <a:pt x="29" y="57"/>
                    </a:lnTo>
                    <a:lnTo>
                      <a:pt x="29" y="57"/>
                    </a:lnTo>
                    <a:lnTo>
                      <a:pt x="31" y="57"/>
                    </a:lnTo>
                    <a:lnTo>
                      <a:pt x="31" y="57"/>
                    </a:lnTo>
                    <a:lnTo>
                      <a:pt x="31" y="57"/>
                    </a:lnTo>
                    <a:lnTo>
                      <a:pt x="31" y="57"/>
                    </a:lnTo>
                    <a:lnTo>
                      <a:pt x="33" y="57"/>
                    </a:lnTo>
                    <a:lnTo>
                      <a:pt x="33" y="57"/>
                    </a:lnTo>
                    <a:lnTo>
                      <a:pt x="33" y="55"/>
                    </a:lnTo>
                    <a:lnTo>
                      <a:pt x="33" y="55"/>
                    </a:lnTo>
                    <a:lnTo>
                      <a:pt x="33" y="55"/>
                    </a:lnTo>
                    <a:lnTo>
                      <a:pt x="36" y="55"/>
                    </a:lnTo>
                    <a:lnTo>
                      <a:pt x="36" y="55"/>
                    </a:lnTo>
                    <a:lnTo>
                      <a:pt x="36" y="55"/>
                    </a:lnTo>
                    <a:lnTo>
                      <a:pt x="38" y="55"/>
                    </a:lnTo>
                    <a:lnTo>
                      <a:pt x="38" y="55"/>
                    </a:lnTo>
                    <a:lnTo>
                      <a:pt x="38" y="55"/>
                    </a:lnTo>
                    <a:lnTo>
                      <a:pt x="40" y="55"/>
                    </a:lnTo>
                    <a:lnTo>
                      <a:pt x="40" y="52"/>
                    </a:lnTo>
                    <a:lnTo>
                      <a:pt x="40" y="52"/>
                    </a:lnTo>
                    <a:lnTo>
                      <a:pt x="40" y="52"/>
                    </a:lnTo>
                    <a:lnTo>
                      <a:pt x="43" y="52"/>
                    </a:lnTo>
                    <a:lnTo>
                      <a:pt x="43" y="50"/>
                    </a:lnTo>
                    <a:lnTo>
                      <a:pt x="43" y="50"/>
                    </a:lnTo>
                    <a:lnTo>
                      <a:pt x="43" y="50"/>
                    </a:lnTo>
                    <a:lnTo>
                      <a:pt x="43" y="47"/>
                    </a:lnTo>
                    <a:lnTo>
                      <a:pt x="43" y="47"/>
                    </a:lnTo>
                    <a:lnTo>
                      <a:pt x="43" y="47"/>
                    </a:lnTo>
                    <a:lnTo>
                      <a:pt x="45" y="47"/>
                    </a:lnTo>
                    <a:lnTo>
                      <a:pt x="45" y="47"/>
                    </a:lnTo>
                    <a:lnTo>
                      <a:pt x="45" y="47"/>
                    </a:lnTo>
                    <a:lnTo>
                      <a:pt x="45" y="47"/>
                    </a:lnTo>
                    <a:lnTo>
                      <a:pt x="45" y="45"/>
                    </a:lnTo>
                    <a:lnTo>
                      <a:pt x="47" y="45"/>
                    </a:lnTo>
                    <a:lnTo>
                      <a:pt x="47" y="45"/>
                    </a:lnTo>
                    <a:lnTo>
                      <a:pt x="47" y="45"/>
                    </a:lnTo>
                    <a:lnTo>
                      <a:pt x="47" y="43"/>
                    </a:lnTo>
                    <a:lnTo>
                      <a:pt x="50" y="43"/>
                    </a:lnTo>
                    <a:lnTo>
                      <a:pt x="50" y="43"/>
                    </a:lnTo>
                    <a:lnTo>
                      <a:pt x="50" y="43"/>
                    </a:lnTo>
                    <a:lnTo>
                      <a:pt x="50" y="40"/>
                    </a:lnTo>
                    <a:lnTo>
                      <a:pt x="50" y="40"/>
                    </a:lnTo>
                    <a:lnTo>
                      <a:pt x="50" y="40"/>
                    </a:lnTo>
                    <a:lnTo>
                      <a:pt x="50" y="38"/>
                    </a:lnTo>
                    <a:lnTo>
                      <a:pt x="52" y="38"/>
                    </a:lnTo>
                    <a:lnTo>
                      <a:pt x="52" y="38"/>
                    </a:lnTo>
                    <a:lnTo>
                      <a:pt x="52" y="38"/>
                    </a:lnTo>
                    <a:lnTo>
                      <a:pt x="52" y="38"/>
                    </a:lnTo>
                    <a:lnTo>
                      <a:pt x="52" y="36"/>
                    </a:lnTo>
                    <a:lnTo>
                      <a:pt x="52" y="36"/>
                    </a:lnTo>
                    <a:lnTo>
                      <a:pt x="55" y="36"/>
                    </a:lnTo>
                    <a:lnTo>
                      <a:pt x="55" y="33"/>
                    </a:lnTo>
                    <a:lnTo>
                      <a:pt x="55" y="33"/>
                    </a:lnTo>
                    <a:lnTo>
                      <a:pt x="55" y="33"/>
                    </a:lnTo>
                    <a:lnTo>
                      <a:pt x="55" y="33"/>
                    </a:lnTo>
                    <a:lnTo>
                      <a:pt x="55" y="31"/>
                    </a:lnTo>
                    <a:lnTo>
                      <a:pt x="57" y="31"/>
                    </a:lnTo>
                    <a:lnTo>
                      <a:pt x="57" y="33"/>
                    </a:lnTo>
                    <a:lnTo>
                      <a:pt x="57" y="33"/>
                    </a:lnTo>
                    <a:lnTo>
                      <a:pt x="57" y="31"/>
                    </a:lnTo>
                    <a:lnTo>
                      <a:pt x="57" y="31"/>
                    </a:lnTo>
                    <a:lnTo>
                      <a:pt x="59" y="31"/>
                    </a:lnTo>
                    <a:lnTo>
                      <a:pt x="59" y="31"/>
                    </a:lnTo>
                    <a:lnTo>
                      <a:pt x="59" y="31"/>
                    </a:lnTo>
                    <a:lnTo>
                      <a:pt x="62" y="31"/>
                    </a:lnTo>
                    <a:lnTo>
                      <a:pt x="62" y="31"/>
                    </a:lnTo>
                    <a:lnTo>
                      <a:pt x="62" y="31"/>
                    </a:lnTo>
                    <a:lnTo>
                      <a:pt x="62" y="31"/>
                    </a:lnTo>
                    <a:lnTo>
                      <a:pt x="62" y="33"/>
                    </a:lnTo>
                    <a:lnTo>
                      <a:pt x="62" y="33"/>
                    </a:lnTo>
                    <a:lnTo>
                      <a:pt x="64" y="33"/>
                    </a:lnTo>
                    <a:lnTo>
                      <a:pt x="64" y="36"/>
                    </a:lnTo>
                    <a:lnTo>
                      <a:pt x="64" y="36"/>
                    </a:lnTo>
                    <a:lnTo>
                      <a:pt x="64" y="36"/>
                    </a:lnTo>
                    <a:lnTo>
                      <a:pt x="64" y="38"/>
                    </a:lnTo>
                    <a:lnTo>
                      <a:pt x="64" y="38"/>
                    </a:lnTo>
                    <a:lnTo>
                      <a:pt x="66" y="38"/>
                    </a:lnTo>
                    <a:lnTo>
                      <a:pt x="66" y="38"/>
                    </a:lnTo>
                    <a:lnTo>
                      <a:pt x="66" y="38"/>
                    </a:lnTo>
                    <a:lnTo>
                      <a:pt x="69" y="38"/>
                    </a:lnTo>
                    <a:lnTo>
                      <a:pt x="69" y="38"/>
                    </a:lnTo>
                    <a:lnTo>
                      <a:pt x="69" y="38"/>
                    </a:lnTo>
                    <a:lnTo>
                      <a:pt x="69" y="38"/>
                    </a:lnTo>
                    <a:lnTo>
                      <a:pt x="71" y="38"/>
                    </a:lnTo>
                    <a:lnTo>
                      <a:pt x="71" y="38"/>
                    </a:lnTo>
                    <a:lnTo>
                      <a:pt x="71" y="38"/>
                    </a:lnTo>
                    <a:lnTo>
                      <a:pt x="73" y="38"/>
                    </a:lnTo>
                    <a:lnTo>
                      <a:pt x="73" y="38"/>
                    </a:lnTo>
                    <a:lnTo>
                      <a:pt x="73" y="40"/>
                    </a:lnTo>
                    <a:lnTo>
                      <a:pt x="76" y="40"/>
                    </a:lnTo>
                    <a:lnTo>
                      <a:pt x="76" y="40"/>
                    </a:lnTo>
                    <a:lnTo>
                      <a:pt x="76" y="40"/>
                    </a:lnTo>
                    <a:lnTo>
                      <a:pt x="78" y="40"/>
                    </a:lnTo>
                    <a:lnTo>
                      <a:pt x="78" y="40"/>
                    </a:lnTo>
                    <a:lnTo>
                      <a:pt x="78" y="40"/>
                    </a:lnTo>
                    <a:lnTo>
                      <a:pt x="81" y="40"/>
                    </a:lnTo>
                    <a:lnTo>
                      <a:pt x="81" y="40"/>
                    </a:lnTo>
                    <a:lnTo>
                      <a:pt x="81" y="38"/>
                    </a:lnTo>
                    <a:lnTo>
                      <a:pt x="83" y="38"/>
                    </a:lnTo>
                    <a:lnTo>
                      <a:pt x="83" y="40"/>
                    </a:lnTo>
                    <a:lnTo>
                      <a:pt x="83" y="40"/>
                    </a:lnTo>
                    <a:lnTo>
                      <a:pt x="83" y="40"/>
                    </a:lnTo>
                    <a:lnTo>
                      <a:pt x="83" y="40"/>
                    </a:lnTo>
                    <a:lnTo>
                      <a:pt x="85" y="40"/>
                    </a:lnTo>
                    <a:lnTo>
                      <a:pt x="85" y="40"/>
                    </a:lnTo>
                    <a:lnTo>
                      <a:pt x="85" y="40"/>
                    </a:lnTo>
                    <a:lnTo>
                      <a:pt x="85" y="40"/>
                    </a:lnTo>
                    <a:lnTo>
                      <a:pt x="88" y="40"/>
                    </a:lnTo>
                    <a:lnTo>
                      <a:pt x="88" y="38"/>
                    </a:lnTo>
                    <a:lnTo>
                      <a:pt x="88" y="38"/>
                    </a:lnTo>
                    <a:lnTo>
                      <a:pt x="88" y="38"/>
                    </a:lnTo>
                    <a:lnTo>
                      <a:pt x="90" y="38"/>
                    </a:lnTo>
                    <a:lnTo>
                      <a:pt x="90" y="38"/>
                    </a:lnTo>
                    <a:lnTo>
                      <a:pt x="90" y="36"/>
                    </a:lnTo>
                    <a:lnTo>
                      <a:pt x="90" y="36"/>
                    </a:lnTo>
                    <a:lnTo>
                      <a:pt x="90" y="33"/>
                    </a:lnTo>
                    <a:lnTo>
                      <a:pt x="88" y="33"/>
                    </a:lnTo>
                    <a:lnTo>
                      <a:pt x="88" y="33"/>
                    </a:lnTo>
                    <a:lnTo>
                      <a:pt x="88" y="33"/>
                    </a:lnTo>
                    <a:lnTo>
                      <a:pt x="85" y="33"/>
                    </a:lnTo>
                    <a:lnTo>
                      <a:pt x="85" y="33"/>
                    </a:lnTo>
                    <a:lnTo>
                      <a:pt x="85" y="31"/>
                    </a:lnTo>
                    <a:lnTo>
                      <a:pt x="85" y="31"/>
                    </a:lnTo>
                    <a:lnTo>
                      <a:pt x="85" y="31"/>
                    </a:lnTo>
                    <a:lnTo>
                      <a:pt x="85" y="28"/>
                    </a:lnTo>
                    <a:lnTo>
                      <a:pt x="85" y="28"/>
                    </a:lnTo>
                    <a:lnTo>
                      <a:pt x="85" y="28"/>
                    </a:lnTo>
                    <a:lnTo>
                      <a:pt x="85" y="26"/>
                    </a:lnTo>
                    <a:lnTo>
                      <a:pt x="85" y="26"/>
                    </a:lnTo>
                    <a:lnTo>
                      <a:pt x="85" y="26"/>
                    </a:lnTo>
                    <a:lnTo>
                      <a:pt x="85" y="26"/>
                    </a:lnTo>
                    <a:lnTo>
                      <a:pt x="88" y="26"/>
                    </a:lnTo>
                    <a:lnTo>
                      <a:pt x="88" y="26"/>
                    </a:lnTo>
                    <a:lnTo>
                      <a:pt x="88" y="24"/>
                    </a:lnTo>
                    <a:lnTo>
                      <a:pt x="90" y="24"/>
                    </a:lnTo>
                    <a:lnTo>
                      <a:pt x="90" y="24"/>
                    </a:lnTo>
                    <a:lnTo>
                      <a:pt x="90" y="24"/>
                    </a:lnTo>
                    <a:lnTo>
                      <a:pt x="92" y="24"/>
                    </a:lnTo>
                    <a:lnTo>
                      <a:pt x="92" y="24"/>
                    </a:lnTo>
                    <a:lnTo>
                      <a:pt x="92" y="26"/>
                    </a:lnTo>
                    <a:lnTo>
                      <a:pt x="95" y="26"/>
                    </a:lnTo>
                    <a:lnTo>
                      <a:pt x="95" y="26"/>
                    </a:lnTo>
                    <a:lnTo>
                      <a:pt x="95" y="26"/>
                    </a:lnTo>
                    <a:lnTo>
                      <a:pt x="95" y="24"/>
                    </a:lnTo>
                    <a:lnTo>
                      <a:pt x="97" y="24"/>
                    </a:lnTo>
                    <a:lnTo>
                      <a:pt x="97" y="24"/>
                    </a:lnTo>
                    <a:lnTo>
                      <a:pt x="97" y="26"/>
                    </a:lnTo>
                    <a:lnTo>
                      <a:pt x="97" y="26"/>
                    </a:lnTo>
                    <a:lnTo>
                      <a:pt x="97" y="24"/>
                    </a:lnTo>
                    <a:lnTo>
                      <a:pt x="100" y="24"/>
                    </a:lnTo>
                    <a:lnTo>
                      <a:pt x="100" y="24"/>
                    </a:lnTo>
                    <a:lnTo>
                      <a:pt x="102" y="24"/>
                    </a:lnTo>
                    <a:lnTo>
                      <a:pt x="102" y="26"/>
                    </a:lnTo>
                    <a:lnTo>
                      <a:pt x="102" y="26"/>
                    </a:lnTo>
                    <a:lnTo>
                      <a:pt x="102" y="26"/>
                    </a:lnTo>
                    <a:lnTo>
                      <a:pt x="104" y="26"/>
                    </a:lnTo>
                    <a:lnTo>
                      <a:pt x="104" y="24"/>
                    </a:lnTo>
                    <a:lnTo>
                      <a:pt x="104" y="24"/>
                    </a:lnTo>
                    <a:lnTo>
                      <a:pt x="104" y="24"/>
                    </a:lnTo>
                    <a:lnTo>
                      <a:pt x="104" y="24"/>
                    </a:lnTo>
                    <a:lnTo>
                      <a:pt x="104" y="21"/>
                    </a:lnTo>
                    <a:lnTo>
                      <a:pt x="107" y="21"/>
                    </a:lnTo>
                    <a:lnTo>
                      <a:pt x="107" y="21"/>
                    </a:lnTo>
                    <a:lnTo>
                      <a:pt x="107" y="21"/>
                    </a:lnTo>
                    <a:lnTo>
                      <a:pt x="109" y="21"/>
                    </a:lnTo>
                    <a:lnTo>
                      <a:pt x="109" y="19"/>
                    </a:lnTo>
                    <a:lnTo>
                      <a:pt x="109" y="19"/>
                    </a:lnTo>
                    <a:lnTo>
                      <a:pt x="109" y="19"/>
                    </a:lnTo>
                    <a:lnTo>
                      <a:pt x="109" y="19"/>
                    </a:lnTo>
                    <a:lnTo>
                      <a:pt x="109" y="19"/>
                    </a:lnTo>
                    <a:lnTo>
                      <a:pt x="109" y="17"/>
                    </a:lnTo>
                    <a:lnTo>
                      <a:pt x="109" y="17"/>
                    </a:lnTo>
                    <a:lnTo>
                      <a:pt x="111" y="17"/>
                    </a:lnTo>
                    <a:lnTo>
                      <a:pt x="111" y="14"/>
                    </a:lnTo>
                    <a:lnTo>
                      <a:pt x="111" y="14"/>
                    </a:lnTo>
                    <a:lnTo>
                      <a:pt x="111" y="14"/>
                    </a:lnTo>
                    <a:lnTo>
                      <a:pt x="111" y="14"/>
                    </a:lnTo>
                    <a:lnTo>
                      <a:pt x="114" y="14"/>
                    </a:lnTo>
                    <a:lnTo>
                      <a:pt x="114" y="14"/>
                    </a:lnTo>
                    <a:lnTo>
                      <a:pt x="114" y="14"/>
                    </a:lnTo>
                    <a:lnTo>
                      <a:pt x="116" y="14"/>
                    </a:lnTo>
                    <a:lnTo>
                      <a:pt x="116" y="17"/>
                    </a:lnTo>
                    <a:lnTo>
                      <a:pt x="116" y="17"/>
                    </a:lnTo>
                    <a:lnTo>
                      <a:pt x="116" y="17"/>
                    </a:lnTo>
                    <a:lnTo>
                      <a:pt x="116" y="14"/>
                    </a:lnTo>
                    <a:lnTo>
                      <a:pt x="116" y="14"/>
                    </a:lnTo>
                    <a:lnTo>
                      <a:pt x="118" y="14"/>
                    </a:lnTo>
                    <a:lnTo>
                      <a:pt x="118" y="14"/>
                    </a:lnTo>
                    <a:lnTo>
                      <a:pt x="118" y="14"/>
                    </a:lnTo>
                    <a:lnTo>
                      <a:pt x="118" y="14"/>
                    </a:lnTo>
                    <a:lnTo>
                      <a:pt x="118" y="14"/>
                    </a:lnTo>
                    <a:lnTo>
                      <a:pt x="121" y="14"/>
                    </a:lnTo>
                    <a:lnTo>
                      <a:pt x="121" y="12"/>
                    </a:lnTo>
                    <a:lnTo>
                      <a:pt x="121" y="12"/>
                    </a:lnTo>
                    <a:lnTo>
                      <a:pt x="121" y="10"/>
                    </a:lnTo>
                    <a:lnTo>
                      <a:pt x="121" y="10"/>
                    </a:lnTo>
                    <a:lnTo>
                      <a:pt x="121" y="10"/>
                    </a:lnTo>
                    <a:lnTo>
                      <a:pt x="121" y="10"/>
                    </a:lnTo>
                    <a:lnTo>
                      <a:pt x="121" y="7"/>
                    </a:lnTo>
                    <a:lnTo>
                      <a:pt x="121" y="7"/>
                    </a:lnTo>
                    <a:lnTo>
                      <a:pt x="121" y="7"/>
                    </a:lnTo>
                    <a:lnTo>
                      <a:pt x="121" y="7"/>
                    </a:lnTo>
                    <a:lnTo>
                      <a:pt x="121" y="5"/>
                    </a:lnTo>
                    <a:lnTo>
                      <a:pt x="121" y="5"/>
                    </a:lnTo>
                    <a:lnTo>
                      <a:pt x="123" y="5"/>
                    </a:lnTo>
                    <a:lnTo>
                      <a:pt x="123" y="2"/>
                    </a:lnTo>
                    <a:lnTo>
                      <a:pt x="123" y="2"/>
                    </a:lnTo>
                    <a:lnTo>
                      <a:pt x="123" y="0"/>
                    </a:lnTo>
                    <a:lnTo>
                      <a:pt x="123" y="0"/>
                    </a:lnTo>
                    <a:lnTo>
                      <a:pt x="123" y="0"/>
                    </a:lnTo>
                    <a:lnTo>
                      <a:pt x="123" y="0"/>
                    </a:lnTo>
                    <a:lnTo>
                      <a:pt x="126" y="0"/>
                    </a:lnTo>
                    <a:lnTo>
                      <a:pt x="126" y="0"/>
                    </a:lnTo>
                    <a:lnTo>
                      <a:pt x="126" y="0"/>
                    </a:lnTo>
                    <a:lnTo>
                      <a:pt x="128" y="0"/>
                    </a:lnTo>
                    <a:lnTo>
                      <a:pt x="128" y="0"/>
                    </a:lnTo>
                    <a:lnTo>
                      <a:pt x="128" y="0"/>
                    </a:lnTo>
                    <a:lnTo>
                      <a:pt x="128" y="0"/>
                    </a:lnTo>
                    <a:lnTo>
                      <a:pt x="128" y="0"/>
                    </a:lnTo>
                    <a:lnTo>
                      <a:pt x="128" y="2"/>
                    </a:lnTo>
                    <a:lnTo>
                      <a:pt x="130" y="2"/>
                    </a:lnTo>
                    <a:lnTo>
                      <a:pt x="130" y="2"/>
                    </a:lnTo>
                    <a:lnTo>
                      <a:pt x="130" y="2"/>
                    </a:lnTo>
                    <a:lnTo>
                      <a:pt x="130" y="2"/>
                    </a:lnTo>
                    <a:lnTo>
                      <a:pt x="130" y="5"/>
                    </a:lnTo>
                    <a:lnTo>
                      <a:pt x="130" y="5"/>
                    </a:lnTo>
                    <a:lnTo>
                      <a:pt x="130" y="7"/>
                    </a:lnTo>
                    <a:lnTo>
                      <a:pt x="130" y="7"/>
                    </a:lnTo>
                    <a:lnTo>
                      <a:pt x="133" y="7"/>
                    </a:lnTo>
                    <a:lnTo>
                      <a:pt x="133" y="10"/>
                    </a:lnTo>
                    <a:lnTo>
                      <a:pt x="133" y="10"/>
                    </a:lnTo>
                    <a:lnTo>
                      <a:pt x="133" y="10"/>
                    </a:lnTo>
                    <a:lnTo>
                      <a:pt x="135" y="10"/>
                    </a:lnTo>
                    <a:lnTo>
                      <a:pt x="135" y="10"/>
                    </a:lnTo>
                    <a:lnTo>
                      <a:pt x="135" y="10"/>
                    </a:lnTo>
                    <a:lnTo>
                      <a:pt x="135" y="12"/>
                    </a:lnTo>
                    <a:lnTo>
                      <a:pt x="135" y="12"/>
                    </a:lnTo>
                    <a:lnTo>
                      <a:pt x="135" y="10"/>
                    </a:lnTo>
                    <a:lnTo>
                      <a:pt x="135" y="10"/>
                    </a:lnTo>
                    <a:lnTo>
                      <a:pt x="137" y="10"/>
                    </a:lnTo>
                    <a:lnTo>
                      <a:pt x="137" y="10"/>
                    </a:lnTo>
                    <a:lnTo>
                      <a:pt x="137" y="12"/>
                    </a:lnTo>
                    <a:lnTo>
                      <a:pt x="137" y="12"/>
                    </a:lnTo>
                    <a:lnTo>
                      <a:pt x="137" y="12"/>
                    </a:lnTo>
                    <a:lnTo>
                      <a:pt x="137" y="14"/>
                    </a:lnTo>
                    <a:lnTo>
                      <a:pt x="137" y="14"/>
                    </a:lnTo>
                    <a:lnTo>
                      <a:pt x="137" y="14"/>
                    </a:lnTo>
                    <a:lnTo>
                      <a:pt x="140" y="14"/>
                    </a:lnTo>
                    <a:lnTo>
                      <a:pt x="140" y="14"/>
                    </a:lnTo>
                    <a:lnTo>
                      <a:pt x="140" y="17"/>
                    </a:lnTo>
                    <a:lnTo>
                      <a:pt x="140" y="17"/>
                    </a:lnTo>
                    <a:lnTo>
                      <a:pt x="140" y="19"/>
                    </a:lnTo>
                    <a:lnTo>
                      <a:pt x="140" y="19"/>
                    </a:lnTo>
                    <a:lnTo>
                      <a:pt x="140" y="19"/>
                    </a:lnTo>
                    <a:lnTo>
                      <a:pt x="137" y="19"/>
                    </a:lnTo>
                    <a:lnTo>
                      <a:pt x="137" y="19"/>
                    </a:lnTo>
                    <a:lnTo>
                      <a:pt x="137" y="19"/>
                    </a:lnTo>
                    <a:lnTo>
                      <a:pt x="137" y="19"/>
                    </a:lnTo>
                    <a:lnTo>
                      <a:pt x="135" y="19"/>
                    </a:lnTo>
                    <a:lnTo>
                      <a:pt x="135" y="19"/>
                    </a:lnTo>
                    <a:lnTo>
                      <a:pt x="135" y="19"/>
                    </a:lnTo>
                    <a:lnTo>
                      <a:pt x="135" y="19"/>
                    </a:lnTo>
                    <a:lnTo>
                      <a:pt x="135" y="19"/>
                    </a:lnTo>
                    <a:lnTo>
                      <a:pt x="133" y="19"/>
                    </a:lnTo>
                    <a:lnTo>
                      <a:pt x="133" y="21"/>
                    </a:lnTo>
                    <a:lnTo>
                      <a:pt x="133" y="21"/>
                    </a:lnTo>
                    <a:lnTo>
                      <a:pt x="133" y="21"/>
                    </a:lnTo>
                    <a:lnTo>
                      <a:pt x="130" y="21"/>
                    </a:lnTo>
                    <a:lnTo>
                      <a:pt x="130" y="21"/>
                    </a:lnTo>
                    <a:lnTo>
                      <a:pt x="130" y="24"/>
                    </a:lnTo>
                    <a:lnTo>
                      <a:pt x="130" y="24"/>
                    </a:lnTo>
                    <a:lnTo>
                      <a:pt x="130" y="24"/>
                    </a:lnTo>
                    <a:lnTo>
                      <a:pt x="128" y="24"/>
                    </a:lnTo>
                    <a:lnTo>
                      <a:pt x="128" y="24"/>
                    </a:lnTo>
                    <a:lnTo>
                      <a:pt x="128" y="26"/>
                    </a:lnTo>
                    <a:lnTo>
                      <a:pt x="128" y="26"/>
                    </a:lnTo>
                    <a:lnTo>
                      <a:pt x="128" y="26"/>
                    </a:lnTo>
                    <a:lnTo>
                      <a:pt x="126" y="26"/>
                    </a:lnTo>
                    <a:lnTo>
                      <a:pt x="126" y="28"/>
                    </a:lnTo>
                    <a:lnTo>
                      <a:pt x="126" y="28"/>
                    </a:lnTo>
                    <a:lnTo>
                      <a:pt x="126" y="28"/>
                    </a:lnTo>
                    <a:lnTo>
                      <a:pt x="123" y="28"/>
                    </a:lnTo>
                    <a:lnTo>
                      <a:pt x="123" y="28"/>
                    </a:lnTo>
                    <a:lnTo>
                      <a:pt x="123" y="31"/>
                    </a:lnTo>
                    <a:lnTo>
                      <a:pt x="123" y="31"/>
                    </a:lnTo>
                    <a:lnTo>
                      <a:pt x="123" y="31"/>
                    </a:lnTo>
                    <a:lnTo>
                      <a:pt x="123" y="31"/>
                    </a:lnTo>
                    <a:lnTo>
                      <a:pt x="121" y="31"/>
                    </a:lnTo>
                    <a:lnTo>
                      <a:pt x="121" y="33"/>
                    </a:lnTo>
                    <a:lnTo>
                      <a:pt x="121" y="33"/>
                    </a:lnTo>
                    <a:lnTo>
                      <a:pt x="121" y="33"/>
                    </a:lnTo>
                    <a:lnTo>
                      <a:pt x="118" y="33"/>
                    </a:lnTo>
                    <a:lnTo>
                      <a:pt x="118" y="36"/>
                    </a:lnTo>
                    <a:lnTo>
                      <a:pt x="118" y="36"/>
                    </a:lnTo>
                    <a:lnTo>
                      <a:pt x="118" y="38"/>
                    </a:lnTo>
                    <a:lnTo>
                      <a:pt x="118" y="38"/>
                    </a:lnTo>
                    <a:lnTo>
                      <a:pt x="118" y="38"/>
                    </a:lnTo>
                    <a:lnTo>
                      <a:pt x="118" y="38"/>
                    </a:lnTo>
                    <a:lnTo>
                      <a:pt x="118" y="38"/>
                    </a:lnTo>
                    <a:lnTo>
                      <a:pt x="121" y="38"/>
                    </a:lnTo>
                    <a:lnTo>
                      <a:pt x="121" y="40"/>
                    </a:lnTo>
                    <a:lnTo>
                      <a:pt x="121" y="40"/>
                    </a:lnTo>
                    <a:lnTo>
                      <a:pt x="123" y="40"/>
                    </a:lnTo>
                    <a:lnTo>
                      <a:pt x="123" y="40"/>
                    </a:lnTo>
                    <a:lnTo>
                      <a:pt x="123" y="43"/>
                    </a:lnTo>
                    <a:lnTo>
                      <a:pt x="123" y="43"/>
                    </a:lnTo>
                    <a:lnTo>
                      <a:pt x="121" y="43"/>
                    </a:lnTo>
                    <a:lnTo>
                      <a:pt x="121" y="45"/>
                    </a:lnTo>
                    <a:lnTo>
                      <a:pt x="121" y="45"/>
                    </a:lnTo>
                    <a:lnTo>
                      <a:pt x="121" y="45"/>
                    </a:lnTo>
                    <a:lnTo>
                      <a:pt x="121" y="47"/>
                    </a:lnTo>
                    <a:lnTo>
                      <a:pt x="121" y="47"/>
                    </a:lnTo>
                    <a:lnTo>
                      <a:pt x="121" y="47"/>
                    </a:lnTo>
                    <a:lnTo>
                      <a:pt x="121" y="50"/>
                    </a:lnTo>
                    <a:lnTo>
                      <a:pt x="121" y="50"/>
                    </a:lnTo>
                    <a:lnTo>
                      <a:pt x="121" y="52"/>
                    </a:lnTo>
                    <a:lnTo>
                      <a:pt x="121" y="52"/>
                    </a:lnTo>
                    <a:lnTo>
                      <a:pt x="121" y="52"/>
                    </a:lnTo>
                    <a:lnTo>
                      <a:pt x="121" y="55"/>
                    </a:lnTo>
                    <a:lnTo>
                      <a:pt x="121" y="55"/>
                    </a:lnTo>
                    <a:lnTo>
                      <a:pt x="121" y="55"/>
                    </a:lnTo>
                    <a:lnTo>
                      <a:pt x="121" y="57"/>
                    </a:lnTo>
                    <a:lnTo>
                      <a:pt x="118" y="57"/>
                    </a:lnTo>
                    <a:lnTo>
                      <a:pt x="118" y="57"/>
                    </a:lnTo>
                    <a:lnTo>
                      <a:pt x="118" y="57"/>
                    </a:lnTo>
                    <a:lnTo>
                      <a:pt x="118" y="55"/>
                    </a:lnTo>
                    <a:lnTo>
                      <a:pt x="116" y="55"/>
                    </a:lnTo>
                    <a:lnTo>
                      <a:pt x="116" y="57"/>
                    </a:lnTo>
                    <a:lnTo>
                      <a:pt x="116" y="57"/>
                    </a:lnTo>
                    <a:lnTo>
                      <a:pt x="116" y="57"/>
                    </a:lnTo>
                    <a:lnTo>
                      <a:pt x="116" y="57"/>
                    </a:lnTo>
                    <a:lnTo>
                      <a:pt x="114" y="57"/>
                    </a:lnTo>
                    <a:lnTo>
                      <a:pt x="114" y="57"/>
                    </a:lnTo>
                    <a:lnTo>
                      <a:pt x="114" y="57"/>
                    </a:lnTo>
                    <a:lnTo>
                      <a:pt x="111" y="57"/>
                    </a:lnTo>
                    <a:lnTo>
                      <a:pt x="111" y="57"/>
                    </a:lnTo>
                    <a:lnTo>
                      <a:pt x="111" y="59"/>
                    </a:lnTo>
                    <a:lnTo>
                      <a:pt x="111" y="59"/>
                    </a:lnTo>
                    <a:lnTo>
                      <a:pt x="109" y="59"/>
                    </a:lnTo>
                    <a:lnTo>
                      <a:pt x="109" y="59"/>
                    </a:lnTo>
                    <a:lnTo>
                      <a:pt x="109" y="59"/>
                    </a:lnTo>
                    <a:lnTo>
                      <a:pt x="109" y="62"/>
                    </a:lnTo>
                    <a:lnTo>
                      <a:pt x="109" y="62"/>
                    </a:lnTo>
                    <a:lnTo>
                      <a:pt x="109" y="62"/>
                    </a:lnTo>
                    <a:lnTo>
                      <a:pt x="109" y="64"/>
                    </a:lnTo>
                    <a:lnTo>
                      <a:pt x="107" y="64"/>
                    </a:lnTo>
                    <a:lnTo>
                      <a:pt x="107" y="64"/>
                    </a:lnTo>
                    <a:lnTo>
                      <a:pt x="107" y="64"/>
                    </a:lnTo>
                    <a:lnTo>
                      <a:pt x="104" y="64"/>
                    </a:lnTo>
                    <a:lnTo>
                      <a:pt x="104" y="64"/>
                    </a:lnTo>
                    <a:lnTo>
                      <a:pt x="104" y="66"/>
                    </a:lnTo>
                    <a:lnTo>
                      <a:pt x="104" y="66"/>
                    </a:lnTo>
                    <a:lnTo>
                      <a:pt x="104" y="66"/>
                    </a:lnTo>
                    <a:lnTo>
                      <a:pt x="102" y="66"/>
                    </a:lnTo>
                    <a:lnTo>
                      <a:pt x="102" y="66"/>
                    </a:lnTo>
                    <a:lnTo>
                      <a:pt x="102" y="69"/>
                    </a:lnTo>
                    <a:lnTo>
                      <a:pt x="102" y="69"/>
                    </a:lnTo>
                    <a:lnTo>
                      <a:pt x="100" y="69"/>
                    </a:lnTo>
                    <a:lnTo>
                      <a:pt x="100" y="69"/>
                    </a:lnTo>
                    <a:lnTo>
                      <a:pt x="97" y="69"/>
                    </a:lnTo>
                    <a:lnTo>
                      <a:pt x="97" y="69"/>
                    </a:lnTo>
                    <a:lnTo>
                      <a:pt x="97" y="69"/>
                    </a:lnTo>
                    <a:lnTo>
                      <a:pt x="97" y="69"/>
                    </a:lnTo>
                    <a:lnTo>
                      <a:pt x="97" y="69"/>
                    </a:lnTo>
                    <a:lnTo>
                      <a:pt x="97" y="71"/>
                    </a:lnTo>
                    <a:lnTo>
                      <a:pt x="97" y="71"/>
                    </a:lnTo>
                    <a:lnTo>
                      <a:pt x="97" y="71"/>
                    </a:lnTo>
                    <a:lnTo>
                      <a:pt x="97" y="71"/>
                    </a:lnTo>
                    <a:lnTo>
                      <a:pt x="95" y="71"/>
                    </a:lnTo>
                    <a:lnTo>
                      <a:pt x="95" y="73"/>
                    </a:lnTo>
                    <a:lnTo>
                      <a:pt x="95" y="73"/>
                    </a:lnTo>
                    <a:lnTo>
                      <a:pt x="95" y="73"/>
                    </a:lnTo>
                    <a:lnTo>
                      <a:pt x="95" y="73"/>
                    </a:lnTo>
                    <a:lnTo>
                      <a:pt x="92" y="73"/>
                    </a:lnTo>
                    <a:lnTo>
                      <a:pt x="92" y="73"/>
                    </a:lnTo>
                    <a:lnTo>
                      <a:pt x="90" y="73"/>
                    </a:lnTo>
                    <a:lnTo>
                      <a:pt x="90" y="76"/>
                    </a:lnTo>
                    <a:lnTo>
                      <a:pt x="90" y="76"/>
                    </a:lnTo>
                    <a:lnTo>
                      <a:pt x="90" y="76"/>
                    </a:lnTo>
                    <a:lnTo>
                      <a:pt x="90" y="76"/>
                    </a:lnTo>
                    <a:lnTo>
                      <a:pt x="88" y="76"/>
                    </a:lnTo>
                    <a:lnTo>
                      <a:pt x="88" y="78"/>
                    </a:lnTo>
                    <a:lnTo>
                      <a:pt x="88" y="78"/>
                    </a:lnTo>
                    <a:lnTo>
                      <a:pt x="85" y="78"/>
                    </a:lnTo>
                    <a:lnTo>
                      <a:pt x="85" y="78"/>
                    </a:lnTo>
                    <a:lnTo>
                      <a:pt x="85" y="76"/>
                    </a:lnTo>
                    <a:lnTo>
                      <a:pt x="85" y="76"/>
                    </a:lnTo>
                    <a:lnTo>
                      <a:pt x="83" y="76"/>
                    </a:lnTo>
                    <a:lnTo>
                      <a:pt x="83" y="76"/>
                    </a:lnTo>
                    <a:lnTo>
                      <a:pt x="83" y="76"/>
                    </a:lnTo>
                    <a:lnTo>
                      <a:pt x="83" y="78"/>
                    </a:lnTo>
                    <a:lnTo>
                      <a:pt x="81" y="78"/>
                    </a:lnTo>
                    <a:lnTo>
                      <a:pt x="81" y="78"/>
                    </a:lnTo>
                    <a:lnTo>
                      <a:pt x="81" y="78"/>
                    </a:lnTo>
                    <a:lnTo>
                      <a:pt x="81" y="78"/>
                    </a:lnTo>
                    <a:lnTo>
                      <a:pt x="78" y="78"/>
                    </a:lnTo>
                    <a:lnTo>
                      <a:pt x="78" y="81"/>
                    </a:lnTo>
                    <a:lnTo>
                      <a:pt x="78" y="81"/>
                    </a:lnTo>
                    <a:lnTo>
                      <a:pt x="78" y="81"/>
                    </a:lnTo>
                    <a:lnTo>
                      <a:pt x="76" y="81"/>
                    </a:lnTo>
                    <a:lnTo>
                      <a:pt x="76" y="81"/>
                    </a:lnTo>
                    <a:lnTo>
                      <a:pt x="76" y="81"/>
                    </a:lnTo>
                    <a:lnTo>
                      <a:pt x="76" y="81"/>
                    </a:lnTo>
                    <a:lnTo>
                      <a:pt x="73" y="81"/>
                    </a:lnTo>
                    <a:lnTo>
                      <a:pt x="73" y="83"/>
                    </a:lnTo>
                    <a:lnTo>
                      <a:pt x="73" y="83"/>
                    </a:lnTo>
                    <a:lnTo>
                      <a:pt x="73" y="83"/>
                    </a:lnTo>
                    <a:lnTo>
                      <a:pt x="71" y="83"/>
                    </a:lnTo>
                    <a:lnTo>
                      <a:pt x="71" y="85"/>
                    </a:lnTo>
                    <a:lnTo>
                      <a:pt x="73" y="85"/>
                    </a:lnTo>
                    <a:lnTo>
                      <a:pt x="73" y="85"/>
                    </a:lnTo>
                    <a:lnTo>
                      <a:pt x="73" y="85"/>
                    </a:lnTo>
                    <a:lnTo>
                      <a:pt x="73" y="88"/>
                    </a:lnTo>
                    <a:lnTo>
                      <a:pt x="73" y="88"/>
                    </a:lnTo>
                    <a:lnTo>
                      <a:pt x="73" y="88"/>
                    </a:lnTo>
                    <a:lnTo>
                      <a:pt x="73" y="88"/>
                    </a:lnTo>
                    <a:lnTo>
                      <a:pt x="73" y="90"/>
                    </a:lnTo>
                    <a:lnTo>
                      <a:pt x="73" y="90"/>
                    </a:lnTo>
                    <a:lnTo>
                      <a:pt x="73" y="90"/>
                    </a:lnTo>
                    <a:lnTo>
                      <a:pt x="73" y="92"/>
                    </a:lnTo>
                    <a:lnTo>
                      <a:pt x="73" y="92"/>
                    </a:lnTo>
                    <a:lnTo>
                      <a:pt x="73" y="95"/>
                    </a:lnTo>
                    <a:lnTo>
                      <a:pt x="73" y="9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7" name="Freeform 69"/>
              <p:cNvSpPr>
                <a:spLocks/>
              </p:cNvSpPr>
              <p:nvPr/>
            </p:nvSpPr>
            <p:spPr bwMode="auto">
              <a:xfrm>
                <a:off x="4050" y="2815"/>
                <a:ext cx="69" cy="64"/>
              </a:xfrm>
              <a:custGeom>
                <a:avLst/>
                <a:gdLst/>
                <a:ahLst/>
                <a:cxnLst>
                  <a:cxn ang="0">
                    <a:pos x="9" y="0"/>
                  </a:cxn>
                  <a:cxn ang="0">
                    <a:pos x="12" y="2"/>
                  </a:cxn>
                  <a:cxn ang="0">
                    <a:pos x="14" y="5"/>
                  </a:cxn>
                  <a:cxn ang="0">
                    <a:pos x="17" y="7"/>
                  </a:cxn>
                  <a:cxn ang="0">
                    <a:pos x="19" y="5"/>
                  </a:cxn>
                  <a:cxn ang="0">
                    <a:pos x="21" y="7"/>
                  </a:cxn>
                  <a:cxn ang="0">
                    <a:pos x="26" y="9"/>
                  </a:cxn>
                  <a:cxn ang="0">
                    <a:pos x="28" y="12"/>
                  </a:cxn>
                  <a:cxn ang="0">
                    <a:pos x="31" y="12"/>
                  </a:cxn>
                  <a:cxn ang="0">
                    <a:pos x="33" y="14"/>
                  </a:cxn>
                  <a:cxn ang="0">
                    <a:pos x="38" y="16"/>
                  </a:cxn>
                  <a:cxn ang="0">
                    <a:pos x="40" y="19"/>
                  </a:cxn>
                  <a:cxn ang="0">
                    <a:pos x="43" y="21"/>
                  </a:cxn>
                  <a:cxn ang="0">
                    <a:pos x="47" y="21"/>
                  </a:cxn>
                  <a:cxn ang="0">
                    <a:pos x="47" y="23"/>
                  </a:cxn>
                  <a:cxn ang="0">
                    <a:pos x="50" y="28"/>
                  </a:cxn>
                  <a:cxn ang="0">
                    <a:pos x="52" y="31"/>
                  </a:cxn>
                  <a:cxn ang="0">
                    <a:pos x="54" y="33"/>
                  </a:cxn>
                  <a:cxn ang="0">
                    <a:pos x="57" y="35"/>
                  </a:cxn>
                  <a:cxn ang="0">
                    <a:pos x="59" y="38"/>
                  </a:cxn>
                  <a:cxn ang="0">
                    <a:pos x="62" y="38"/>
                  </a:cxn>
                  <a:cxn ang="0">
                    <a:pos x="64" y="40"/>
                  </a:cxn>
                  <a:cxn ang="0">
                    <a:pos x="66" y="42"/>
                  </a:cxn>
                  <a:cxn ang="0">
                    <a:pos x="69" y="47"/>
                  </a:cxn>
                  <a:cxn ang="0">
                    <a:pos x="69" y="52"/>
                  </a:cxn>
                  <a:cxn ang="0">
                    <a:pos x="66" y="54"/>
                  </a:cxn>
                  <a:cxn ang="0">
                    <a:pos x="66" y="57"/>
                  </a:cxn>
                  <a:cxn ang="0">
                    <a:pos x="66" y="61"/>
                  </a:cxn>
                  <a:cxn ang="0">
                    <a:pos x="64" y="64"/>
                  </a:cxn>
                  <a:cxn ang="0">
                    <a:pos x="62" y="61"/>
                  </a:cxn>
                  <a:cxn ang="0">
                    <a:pos x="59" y="57"/>
                  </a:cxn>
                  <a:cxn ang="0">
                    <a:pos x="57" y="54"/>
                  </a:cxn>
                  <a:cxn ang="0">
                    <a:pos x="59" y="50"/>
                  </a:cxn>
                  <a:cxn ang="0">
                    <a:pos x="57" y="45"/>
                  </a:cxn>
                  <a:cxn ang="0">
                    <a:pos x="57" y="42"/>
                  </a:cxn>
                  <a:cxn ang="0">
                    <a:pos x="54" y="38"/>
                  </a:cxn>
                  <a:cxn ang="0">
                    <a:pos x="52" y="35"/>
                  </a:cxn>
                  <a:cxn ang="0">
                    <a:pos x="50" y="33"/>
                  </a:cxn>
                  <a:cxn ang="0">
                    <a:pos x="50" y="31"/>
                  </a:cxn>
                  <a:cxn ang="0">
                    <a:pos x="45" y="28"/>
                  </a:cxn>
                  <a:cxn ang="0">
                    <a:pos x="43" y="28"/>
                  </a:cxn>
                  <a:cxn ang="0">
                    <a:pos x="40" y="26"/>
                  </a:cxn>
                  <a:cxn ang="0">
                    <a:pos x="38" y="21"/>
                  </a:cxn>
                  <a:cxn ang="0">
                    <a:pos x="35" y="21"/>
                  </a:cxn>
                  <a:cxn ang="0">
                    <a:pos x="33" y="19"/>
                  </a:cxn>
                  <a:cxn ang="0">
                    <a:pos x="28" y="16"/>
                  </a:cxn>
                  <a:cxn ang="0">
                    <a:pos x="26" y="14"/>
                  </a:cxn>
                  <a:cxn ang="0">
                    <a:pos x="24" y="12"/>
                  </a:cxn>
                  <a:cxn ang="0">
                    <a:pos x="21" y="12"/>
                  </a:cxn>
                  <a:cxn ang="0">
                    <a:pos x="17" y="12"/>
                  </a:cxn>
                  <a:cxn ang="0">
                    <a:pos x="14" y="9"/>
                  </a:cxn>
                  <a:cxn ang="0">
                    <a:pos x="9" y="9"/>
                  </a:cxn>
                  <a:cxn ang="0">
                    <a:pos x="7" y="9"/>
                  </a:cxn>
                  <a:cxn ang="0">
                    <a:pos x="2" y="7"/>
                  </a:cxn>
                  <a:cxn ang="0">
                    <a:pos x="0" y="5"/>
                  </a:cxn>
                  <a:cxn ang="0">
                    <a:pos x="0" y="2"/>
                  </a:cxn>
                  <a:cxn ang="0">
                    <a:pos x="2" y="0"/>
                  </a:cxn>
                  <a:cxn ang="0">
                    <a:pos x="7" y="0"/>
                  </a:cxn>
                </a:cxnLst>
                <a:rect l="0" t="0" r="r" b="b"/>
                <a:pathLst>
                  <a:path w="69" h="64">
                    <a:moveTo>
                      <a:pt x="7" y="0"/>
                    </a:moveTo>
                    <a:lnTo>
                      <a:pt x="7" y="2"/>
                    </a:lnTo>
                    <a:lnTo>
                      <a:pt x="9" y="2"/>
                    </a:lnTo>
                    <a:lnTo>
                      <a:pt x="9" y="2"/>
                    </a:lnTo>
                    <a:lnTo>
                      <a:pt x="9" y="0"/>
                    </a:lnTo>
                    <a:lnTo>
                      <a:pt x="9" y="0"/>
                    </a:lnTo>
                    <a:lnTo>
                      <a:pt x="12" y="0"/>
                    </a:lnTo>
                    <a:lnTo>
                      <a:pt x="12" y="2"/>
                    </a:lnTo>
                    <a:lnTo>
                      <a:pt x="12" y="2"/>
                    </a:lnTo>
                    <a:lnTo>
                      <a:pt x="12" y="2"/>
                    </a:lnTo>
                    <a:lnTo>
                      <a:pt x="14" y="2"/>
                    </a:lnTo>
                    <a:lnTo>
                      <a:pt x="14" y="2"/>
                    </a:lnTo>
                    <a:lnTo>
                      <a:pt x="14" y="5"/>
                    </a:lnTo>
                    <a:lnTo>
                      <a:pt x="14" y="5"/>
                    </a:lnTo>
                    <a:lnTo>
                      <a:pt x="14" y="5"/>
                    </a:lnTo>
                    <a:lnTo>
                      <a:pt x="14" y="5"/>
                    </a:lnTo>
                    <a:lnTo>
                      <a:pt x="14" y="7"/>
                    </a:lnTo>
                    <a:lnTo>
                      <a:pt x="17" y="7"/>
                    </a:lnTo>
                    <a:lnTo>
                      <a:pt x="17" y="7"/>
                    </a:lnTo>
                    <a:lnTo>
                      <a:pt x="17" y="7"/>
                    </a:lnTo>
                    <a:lnTo>
                      <a:pt x="17" y="5"/>
                    </a:lnTo>
                    <a:lnTo>
                      <a:pt x="17" y="5"/>
                    </a:lnTo>
                    <a:lnTo>
                      <a:pt x="19" y="5"/>
                    </a:lnTo>
                    <a:lnTo>
                      <a:pt x="19" y="5"/>
                    </a:lnTo>
                    <a:lnTo>
                      <a:pt x="19" y="5"/>
                    </a:lnTo>
                    <a:lnTo>
                      <a:pt x="21" y="5"/>
                    </a:lnTo>
                    <a:lnTo>
                      <a:pt x="21" y="5"/>
                    </a:lnTo>
                    <a:lnTo>
                      <a:pt x="21" y="7"/>
                    </a:lnTo>
                    <a:lnTo>
                      <a:pt x="21" y="7"/>
                    </a:lnTo>
                    <a:lnTo>
                      <a:pt x="21" y="7"/>
                    </a:lnTo>
                    <a:lnTo>
                      <a:pt x="24" y="7"/>
                    </a:lnTo>
                    <a:lnTo>
                      <a:pt x="24" y="7"/>
                    </a:lnTo>
                    <a:lnTo>
                      <a:pt x="24" y="9"/>
                    </a:lnTo>
                    <a:lnTo>
                      <a:pt x="24" y="9"/>
                    </a:lnTo>
                    <a:lnTo>
                      <a:pt x="26" y="9"/>
                    </a:lnTo>
                    <a:lnTo>
                      <a:pt x="26" y="9"/>
                    </a:lnTo>
                    <a:lnTo>
                      <a:pt x="26" y="9"/>
                    </a:lnTo>
                    <a:lnTo>
                      <a:pt x="26" y="12"/>
                    </a:lnTo>
                    <a:lnTo>
                      <a:pt x="28" y="12"/>
                    </a:lnTo>
                    <a:lnTo>
                      <a:pt x="28" y="12"/>
                    </a:lnTo>
                    <a:lnTo>
                      <a:pt x="28" y="12"/>
                    </a:lnTo>
                    <a:lnTo>
                      <a:pt x="28" y="12"/>
                    </a:lnTo>
                    <a:lnTo>
                      <a:pt x="31" y="12"/>
                    </a:lnTo>
                    <a:lnTo>
                      <a:pt x="31" y="12"/>
                    </a:lnTo>
                    <a:lnTo>
                      <a:pt x="31" y="12"/>
                    </a:lnTo>
                    <a:lnTo>
                      <a:pt x="33" y="12"/>
                    </a:lnTo>
                    <a:lnTo>
                      <a:pt x="33" y="12"/>
                    </a:lnTo>
                    <a:lnTo>
                      <a:pt x="33" y="14"/>
                    </a:lnTo>
                    <a:lnTo>
                      <a:pt x="33" y="14"/>
                    </a:lnTo>
                    <a:lnTo>
                      <a:pt x="33" y="14"/>
                    </a:lnTo>
                    <a:lnTo>
                      <a:pt x="35" y="14"/>
                    </a:lnTo>
                    <a:lnTo>
                      <a:pt x="35" y="14"/>
                    </a:lnTo>
                    <a:lnTo>
                      <a:pt x="35" y="16"/>
                    </a:lnTo>
                    <a:lnTo>
                      <a:pt x="35" y="16"/>
                    </a:lnTo>
                    <a:lnTo>
                      <a:pt x="38" y="16"/>
                    </a:lnTo>
                    <a:lnTo>
                      <a:pt x="38" y="16"/>
                    </a:lnTo>
                    <a:lnTo>
                      <a:pt x="38" y="16"/>
                    </a:lnTo>
                    <a:lnTo>
                      <a:pt x="38" y="19"/>
                    </a:lnTo>
                    <a:lnTo>
                      <a:pt x="40" y="19"/>
                    </a:lnTo>
                    <a:lnTo>
                      <a:pt x="40" y="19"/>
                    </a:lnTo>
                    <a:lnTo>
                      <a:pt x="40" y="19"/>
                    </a:lnTo>
                    <a:lnTo>
                      <a:pt x="40" y="21"/>
                    </a:lnTo>
                    <a:lnTo>
                      <a:pt x="40" y="21"/>
                    </a:lnTo>
                    <a:lnTo>
                      <a:pt x="43" y="21"/>
                    </a:lnTo>
                    <a:lnTo>
                      <a:pt x="43" y="21"/>
                    </a:lnTo>
                    <a:lnTo>
                      <a:pt x="43" y="21"/>
                    </a:lnTo>
                    <a:lnTo>
                      <a:pt x="43" y="21"/>
                    </a:lnTo>
                    <a:lnTo>
                      <a:pt x="45" y="21"/>
                    </a:lnTo>
                    <a:lnTo>
                      <a:pt x="45" y="21"/>
                    </a:lnTo>
                    <a:lnTo>
                      <a:pt x="47" y="21"/>
                    </a:lnTo>
                    <a:lnTo>
                      <a:pt x="47" y="21"/>
                    </a:lnTo>
                    <a:lnTo>
                      <a:pt x="47" y="23"/>
                    </a:lnTo>
                    <a:lnTo>
                      <a:pt x="47" y="23"/>
                    </a:lnTo>
                    <a:lnTo>
                      <a:pt x="47" y="23"/>
                    </a:lnTo>
                    <a:lnTo>
                      <a:pt x="47" y="23"/>
                    </a:lnTo>
                    <a:lnTo>
                      <a:pt x="47" y="26"/>
                    </a:lnTo>
                    <a:lnTo>
                      <a:pt x="50" y="26"/>
                    </a:lnTo>
                    <a:lnTo>
                      <a:pt x="50" y="26"/>
                    </a:lnTo>
                    <a:lnTo>
                      <a:pt x="50" y="26"/>
                    </a:lnTo>
                    <a:lnTo>
                      <a:pt x="50" y="28"/>
                    </a:lnTo>
                    <a:lnTo>
                      <a:pt x="50" y="28"/>
                    </a:lnTo>
                    <a:lnTo>
                      <a:pt x="50" y="28"/>
                    </a:lnTo>
                    <a:lnTo>
                      <a:pt x="52" y="28"/>
                    </a:lnTo>
                    <a:lnTo>
                      <a:pt x="52" y="28"/>
                    </a:lnTo>
                    <a:lnTo>
                      <a:pt x="52" y="31"/>
                    </a:lnTo>
                    <a:lnTo>
                      <a:pt x="52" y="31"/>
                    </a:lnTo>
                    <a:lnTo>
                      <a:pt x="54" y="31"/>
                    </a:lnTo>
                    <a:lnTo>
                      <a:pt x="54" y="33"/>
                    </a:lnTo>
                    <a:lnTo>
                      <a:pt x="54" y="33"/>
                    </a:lnTo>
                    <a:lnTo>
                      <a:pt x="54" y="33"/>
                    </a:lnTo>
                    <a:lnTo>
                      <a:pt x="57" y="33"/>
                    </a:lnTo>
                    <a:lnTo>
                      <a:pt x="57" y="33"/>
                    </a:lnTo>
                    <a:lnTo>
                      <a:pt x="57" y="33"/>
                    </a:lnTo>
                    <a:lnTo>
                      <a:pt x="57" y="33"/>
                    </a:lnTo>
                    <a:lnTo>
                      <a:pt x="57" y="35"/>
                    </a:lnTo>
                    <a:lnTo>
                      <a:pt x="57" y="35"/>
                    </a:lnTo>
                    <a:lnTo>
                      <a:pt x="57" y="35"/>
                    </a:lnTo>
                    <a:lnTo>
                      <a:pt x="59" y="35"/>
                    </a:lnTo>
                    <a:lnTo>
                      <a:pt x="59" y="38"/>
                    </a:lnTo>
                    <a:lnTo>
                      <a:pt x="59" y="38"/>
                    </a:lnTo>
                    <a:lnTo>
                      <a:pt x="59" y="38"/>
                    </a:lnTo>
                    <a:lnTo>
                      <a:pt x="62" y="38"/>
                    </a:lnTo>
                    <a:lnTo>
                      <a:pt x="62" y="38"/>
                    </a:lnTo>
                    <a:lnTo>
                      <a:pt x="62" y="38"/>
                    </a:lnTo>
                    <a:lnTo>
                      <a:pt x="62" y="38"/>
                    </a:lnTo>
                    <a:lnTo>
                      <a:pt x="62" y="38"/>
                    </a:lnTo>
                    <a:lnTo>
                      <a:pt x="62" y="40"/>
                    </a:lnTo>
                    <a:lnTo>
                      <a:pt x="64" y="40"/>
                    </a:lnTo>
                    <a:lnTo>
                      <a:pt x="64" y="40"/>
                    </a:lnTo>
                    <a:lnTo>
                      <a:pt x="64" y="40"/>
                    </a:lnTo>
                    <a:lnTo>
                      <a:pt x="64" y="40"/>
                    </a:lnTo>
                    <a:lnTo>
                      <a:pt x="64" y="42"/>
                    </a:lnTo>
                    <a:lnTo>
                      <a:pt x="64" y="42"/>
                    </a:lnTo>
                    <a:lnTo>
                      <a:pt x="66" y="42"/>
                    </a:lnTo>
                    <a:lnTo>
                      <a:pt x="66" y="42"/>
                    </a:lnTo>
                    <a:lnTo>
                      <a:pt x="66" y="42"/>
                    </a:lnTo>
                    <a:lnTo>
                      <a:pt x="66" y="45"/>
                    </a:lnTo>
                    <a:lnTo>
                      <a:pt x="66" y="45"/>
                    </a:lnTo>
                    <a:lnTo>
                      <a:pt x="69" y="45"/>
                    </a:lnTo>
                    <a:lnTo>
                      <a:pt x="69" y="47"/>
                    </a:lnTo>
                    <a:lnTo>
                      <a:pt x="69" y="47"/>
                    </a:lnTo>
                    <a:lnTo>
                      <a:pt x="69" y="47"/>
                    </a:lnTo>
                    <a:lnTo>
                      <a:pt x="69" y="50"/>
                    </a:lnTo>
                    <a:lnTo>
                      <a:pt x="69" y="50"/>
                    </a:lnTo>
                    <a:lnTo>
                      <a:pt x="69" y="52"/>
                    </a:lnTo>
                    <a:lnTo>
                      <a:pt x="69" y="52"/>
                    </a:lnTo>
                    <a:lnTo>
                      <a:pt x="69" y="52"/>
                    </a:lnTo>
                    <a:lnTo>
                      <a:pt x="69" y="52"/>
                    </a:lnTo>
                    <a:lnTo>
                      <a:pt x="66" y="52"/>
                    </a:lnTo>
                    <a:lnTo>
                      <a:pt x="66" y="54"/>
                    </a:lnTo>
                    <a:lnTo>
                      <a:pt x="69" y="54"/>
                    </a:lnTo>
                    <a:lnTo>
                      <a:pt x="69" y="54"/>
                    </a:lnTo>
                    <a:lnTo>
                      <a:pt x="69" y="57"/>
                    </a:lnTo>
                    <a:lnTo>
                      <a:pt x="69" y="57"/>
                    </a:lnTo>
                    <a:lnTo>
                      <a:pt x="66" y="57"/>
                    </a:lnTo>
                    <a:lnTo>
                      <a:pt x="66" y="59"/>
                    </a:lnTo>
                    <a:lnTo>
                      <a:pt x="66" y="59"/>
                    </a:lnTo>
                    <a:lnTo>
                      <a:pt x="66" y="59"/>
                    </a:lnTo>
                    <a:lnTo>
                      <a:pt x="66" y="61"/>
                    </a:lnTo>
                    <a:lnTo>
                      <a:pt x="66" y="61"/>
                    </a:lnTo>
                    <a:lnTo>
                      <a:pt x="64" y="61"/>
                    </a:lnTo>
                    <a:lnTo>
                      <a:pt x="64" y="61"/>
                    </a:lnTo>
                    <a:lnTo>
                      <a:pt x="64" y="61"/>
                    </a:lnTo>
                    <a:lnTo>
                      <a:pt x="64" y="64"/>
                    </a:lnTo>
                    <a:lnTo>
                      <a:pt x="64" y="64"/>
                    </a:lnTo>
                    <a:lnTo>
                      <a:pt x="62" y="64"/>
                    </a:lnTo>
                    <a:lnTo>
                      <a:pt x="62" y="61"/>
                    </a:lnTo>
                    <a:lnTo>
                      <a:pt x="62" y="61"/>
                    </a:lnTo>
                    <a:lnTo>
                      <a:pt x="62" y="61"/>
                    </a:lnTo>
                    <a:lnTo>
                      <a:pt x="62" y="61"/>
                    </a:lnTo>
                    <a:lnTo>
                      <a:pt x="62" y="61"/>
                    </a:lnTo>
                    <a:lnTo>
                      <a:pt x="62" y="59"/>
                    </a:lnTo>
                    <a:lnTo>
                      <a:pt x="59" y="59"/>
                    </a:lnTo>
                    <a:lnTo>
                      <a:pt x="59" y="59"/>
                    </a:lnTo>
                    <a:lnTo>
                      <a:pt x="59" y="57"/>
                    </a:lnTo>
                    <a:lnTo>
                      <a:pt x="59" y="57"/>
                    </a:lnTo>
                    <a:lnTo>
                      <a:pt x="59" y="57"/>
                    </a:lnTo>
                    <a:lnTo>
                      <a:pt x="59" y="54"/>
                    </a:lnTo>
                    <a:lnTo>
                      <a:pt x="57" y="54"/>
                    </a:lnTo>
                    <a:lnTo>
                      <a:pt x="57" y="54"/>
                    </a:lnTo>
                    <a:lnTo>
                      <a:pt x="57" y="52"/>
                    </a:lnTo>
                    <a:lnTo>
                      <a:pt x="57" y="52"/>
                    </a:lnTo>
                    <a:lnTo>
                      <a:pt x="59" y="52"/>
                    </a:lnTo>
                    <a:lnTo>
                      <a:pt x="59" y="52"/>
                    </a:lnTo>
                    <a:lnTo>
                      <a:pt x="59" y="50"/>
                    </a:lnTo>
                    <a:lnTo>
                      <a:pt x="59" y="50"/>
                    </a:lnTo>
                    <a:lnTo>
                      <a:pt x="59" y="47"/>
                    </a:lnTo>
                    <a:lnTo>
                      <a:pt x="57" y="47"/>
                    </a:lnTo>
                    <a:lnTo>
                      <a:pt x="57" y="47"/>
                    </a:lnTo>
                    <a:lnTo>
                      <a:pt x="57" y="45"/>
                    </a:lnTo>
                    <a:lnTo>
                      <a:pt x="57" y="45"/>
                    </a:lnTo>
                    <a:lnTo>
                      <a:pt x="57" y="45"/>
                    </a:lnTo>
                    <a:lnTo>
                      <a:pt x="57" y="42"/>
                    </a:lnTo>
                    <a:lnTo>
                      <a:pt x="57" y="42"/>
                    </a:lnTo>
                    <a:lnTo>
                      <a:pt x="57" y="42"/>
                    </a:lnTo>
                    <a:lnTo>
                      <a:pt x="57" y="42"/>
                    </a:lnTo>
                    <a:lnTo>
                      <a:pt x="57" y="40"/>
                    </a:lnTo>
                    <a:lnTo>
                      <a:pt x="54" y="40"/>
                    </a:lnTo>
                    <a:lnTo>
                      <a:pt x="54" y="40"/>
                    </a:lnTo>
                    <a:lnTo>
                      <a:pt x="54" y="38"/>
                    </a:lnTo>
                    <a:lnTo>
                      <a:pt x="54" y="38"/>
                    </a:lnTo>
                    <a:lnTo>
                      <a:pt x="54" y="38"/>
                    </a:lnTo>
                    <a:lnTo>
                      <a:pt x="54" y="38"/>
                    </a:lnTo>
                    <a:lnTo>
                      <a:pt x="54" y="35"/>
                    </a:lnTo>
                    <a:lnTo>
                      <a:pt x="52" y="35"/>
                    </a:lnTo>
                    <a:lnTo>
                      <a:pt x="52" y="35"/>
                    </a:lnTo>
                    <a:lnTo>
                      <a:pt x="52" y="35"/>
                    </a:lnTo>
                    <a:lnTo>
                      <a:pt x="52" y="33"/>
                    </a:lnTo>
                    <a:lnTo>
                      <a:pt x="52" y="33"/>
                    </a:lnTo>
                    <a:lnTo>
                      <a:pt x="50" y="33"/>
                    </a:lnTo>
                    <a:lnTo>
                      <a:pt x="50" y="33"/>
                    </a:lnTo>
                    <a:lnTo>
                      <a:pt x="50" y="33"/>
                    </a:lnTo>
                    <a:lnTo>
                      <a:pt x="50" y="31"/>
                    </a:lnTo>
                    <a:lnTo>
                      <a:pt x="50" y="31"/>
                    </a:lnTo>
                    <a:lnTo>
                      <a:pt x="50" y="31"/>
                    </a:lnTo>
                    <a:lnTo>
                      <a:pt x="47" y="31"/>
                    </a:lnTo>
                    <a:lnTo>
                      <a:pt x="47" y="28"/>
                    </a:lnTo>
                    <a:lnTo>
                      <a:pt x="47" y="28"/>
                    </a:lnTo>
                    <a:lnTo>
                      <a:pt x="47" y="28"/>
                    </a:lnTo>
                    <a:lnTo>
                      <a:pt x="45" y="28"/>
                    </a:lnTo>
                    <a:lnTo>
                      <a:pt x="45" y="28"/>
                    </a:lnTo>
                    <a:lnTo>
                      <a:pt x="43" y="28"/>
                    </a:lnTo>
                    <a:lnTo>
                      <a:pt x="43" y="28"/>
                    </a:lnTo>
                    <a:lnTo>
                      <a:pt x="43" y="28"/>
                    </a:lnTo>
                    <a:lnTo>
                      <a:pt x="43" y="28"/>
                    </a:lnTo>
                    <a:lnTo>
                      <a:pt x="43" y="26"/>
                    </a:lnTo>
                    <a:lnTo>
                      <a:pt x="40" y="26"/>
                    </a:lnTo>
                    <a:lnTo>
                      <a:pt x="40" y="26"/>
                    </a:lnTo>
                    <a:lnTo>
                      <a:pt x="40" y="26"/>
                    </a:lnTo>
                    <a:lnTo>
                      <a:pt x="40" y="26"/>
                    </a:lnTo>
                    <a:lnTo>
                      <a:pt x="40" y="23"/>
                    </a:lnTo>
                    <a:lnTo>
                      <a:pt x="38" y="23"/>
                    </a:lnTo>
                    <a:lnTo>
                      <a:pt x="38" y="23"/>
                    </a:lnTo>
                    <a:lnTo>
                      <a:pt x="38" y="23"/>
                    </a:lnTo>
                    <a:lnTo>
                      <a:pt x="38" y="21"/>
                    </a:lnTo>
                    <a:lnTo>
                      <a:pt x="35" y="21"/>
                    </a:lnTo>
                    <a:lnTo>
                      <a:pt x="35" y="21"/>
                    </a:lnTo>
                    <a:lnTo>
                      <a:pt x="35" y="21"/>
                    </a:lnTo>
                    <a:lnTo>
                      <a:pt x="35" y="21"/>
                    </a:lnTo>
                    <a:lnTo>
                      <a:pt x="35" y="21"/>
                    </a:lnTo>
                    <a:lnTo>
                      <a:pt x="33" y="21"/>
                    </a:lnTo>
                    <a:lnTo>
                      <a:pt x="33" y="21"/>
                    </a:lnTo>
                    <a:lnTo>
                      <a:pt x="33" y="19"/>
                    </a:lnTo>
                    <a:lnTo>
                      <a:pt x="33" y="19"/>
                    </a:lnTo>
                    <a:lnTo>
                      <a:pt x="33" y="19"/>
                    </a:lnTo>
                    <a:lnTo>
                      <a:pt x="31" y="19"/>
                    </a:lnTo>
                    <a:lnTo>
                      <a:pt x="31" y="16"/>
                    </a:lnTo>
                    <a:lnTo>
                      <a:pt x="31" y="16"/>
                    </a:lnTo>
                    <a:lnTo>
                      <a:pt x="28" y="16"/>
                    </a:lnTo>
                    <a:lnTo>
                      <a:pt x="28" y="16"/>
                    </a:lnTo>
                    <a:lnTo>
                      <a:pt x="28" y="16"/>
                    </a:lnTo>
                    <a:lnTo>
                      <a:pt x="28" y="16"/>
                    </a:lnTo>
                    <a:lnTo>
                      <a:pt x="28" y="14"/>
                    </a:lnTo>
                    <a:lnTo>
                      <a:pt x="26" y="14"/>
                    </a:lnTo>
                    <a:lnTo>
                      <a:pt x="26" y="14"/>
                    </a:lnTo>
                    <a:lnTo>
                      <a:pt x="26" y="14"/>
                    </a:lnTo>
                    <a:lnTo>
                      <a:pt x="24" y="14"/>
                    </a:lnTo>
                    <a:lnTo>
                      <a:pt x="24" y="12"/>
                    </a:lnTo>
                    <a:lnTo>
                      <a:pt x="24" y="12"/>
                    </a:lnTo>
                    <a:lnTo>
                      <a:pt x="24" y="12"/>
                    </a:lnTo>
                    <a:lnTo>
                      <a:pt x="24" y="12"/>
                    </a:lnTo>
                    <a:lnTo>
                      <a:pt x="21" y="12"/>
                    </a:lnTo>
                    <a:lnTo>
                      <a:pt x="21" y="12"/>
                    </a:lnTo>
                    <a:lnTo>
                      <a:pt x="21" y="12"/>
                    </a:lnTo>
                    <a:lnTo>
                      <a:pt x="21" y="12"/>
                    </a:lnTo>
                    <a:lnTo>
                      <a:pt x="21" y="12"/>
                    </a:lnTo>
                    <a:lnTo>
                      <a:pt x="19" y="12"/>
                    </a:lnTo>
                    <a:lnTo>
                      <a:pt x="19" y="12"/>
                    </a:lnTo>
                    <a:lnTo>
                      <a:pt x="19" y="12"/>
                    </a:lnTo>
                    <a:lnTo>
                      <a:pt x="17" y="12"/>
                    </a:lnTo>
                    <a:lnTo>
                      <a:pt x="17" y="12"/>
                    </a:lnTo>
                    <a:lnTo>
                      <a:pt x="17" y="12"/>
                    </a:lnTo>
                    <a:lnTo>
                      <a:pt x="17" y="9"/>
                    </a:lnTo>
                    <a:lnTo>
                      <a:pt x="14" y="9"/>
                    </a:lnTo>
                    <a:lnTo>
                      <a:pt x="14" y="9"/>
                    </a:lnTo>
                    <a:lnTo>
                      <a:pt x="14" y="9"/>
                    </a:lnTo>
                    <a:lnTo>
                      <a:pt x="14" y="9"/>
                    </a:lnTo>
                    <a:lnTo>
                      <a:pt x="12" y="9"/>
                    </a:lnTo>
                    <a:lnTo>
                      <a:pt x="12" y="9"/>
                    </a:lnTo>
                    <a:lnTo>
                      <a:pt x="9" y="9"/>
                    </a:lnTo>
                    <a:lnTo>
                      <a:pt x="9" y="9"/>
                    </a:lnTo>
                    <a:lnTo>
                      <a:pt x="9" y="9"/>
                    </a:lnTo>
                    <a:lnTo>
                      <a:pt x="7" y="9"/>
                    </a:lnTo>
                    <a:lnTo>
                      <a:pt x="7" y="9"/>
                    </a:lnTo>
                    <a:lnTo>
                      <a:pt x="7" y="9"/>
                    </a:lnTo>
                    <a:lnTo>
                      <a:pt x="5" y="9"/>
                    </a:lnTo>
                    <a:lnTo>
                      <a:pt x="5" y="9"/>
                    </a:lnTo>
                    <a:lnTo>
                      <a:pt x="5" y="7"/>
                    </a:lnTo>
                    <a:lnTo>
                      <a:pt x="2" y="7"/>
                    </a:lnTo>
                    <a:lnTo>
                      <a:pt x="2" y="7"/>
                    </a:lnTo>
                    <a:lnTo>
                      <a:pt x="2" y="7"/>
                    </a:lnTo>
                    <a:lnTo>
                      <a:pt x="2" y="5"/>
                    </a:lnTo>
                    <a:lnTo>
                      <a:pt x="2" y="5"/>
                    </a:lnTo>
                    <a:lnTo>
                      <a:pt x="2" y="5"/>
                    </a:lnTo>
                    <a:lnTo>
                      <a:pt x="0" y="5"/>
                    </a:lnTo>
                    <a:lnTo>
                      <a:pt x="0" y="5"/>
                    </a:lnTo>
                    <a:lnTo>
                      <a:pt x="0" y="2"/>
                    </a:lnTo>
                    <a:lnTo>
                      <a:pt x="0" y="2"/>
                    </a:lnTo>
                    <a:lnTo>
                      <a:pt x="0" y="2"/>
                    </a:lnTo>
                    <a:lnTo>
                      <a:pt x="0" y="2"/>
                    </a:lnTo>
                    <a:lnTo>
                      <a:pt x="2" y="2"/>
                    </a:lnTo>
                    <a:lnTo>
                      <a:pt x="2" y="2"/>
                    </a:lnTo>
                    <a:lnTo>
                      <a:pt x="2" y="0"/>
                    </a:lnTo>
                    <a:lnTo>
                      <a:pt x="2" y="0"/>
                    </a:lnTo>
                    <a:lnTo>
                      <a:pt x="2" y="0"/>
                    </a:lnTo>
                    <a:lnTo>
                      <a:pt x="5" y="0"/>
                    </a:lnTo>
                    <a:lnTo>
                      <a:pt x="5" y="0"/>
                    </a:lnTo>
                    <a:lnTo>
                      <a:pt x="7" y="0"/>
                    </a:lnTo>
                    <a:lnTo>
                      <a:pt x="7" y="0"/>
                    </a:lnTo>
                    <a:lnTo>
                      <a:pt x="7" y="0"/>
                    </a:lnTo>
                    <a:lnTo>
                      <a:pt x="7"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8" name="Freeform 70"/>
              <p:cNvSpPr>
                <a:spLocks/>
              </p:cNvSpPr>
              <p:nvPr/>
            </p:nvSpPr>
            <p:spPr bwMode="auto">
              <a:xfrm>
                <a:off x="4050" y="2815"/>
                <a:ext cx="69" cy="64"/>
              </a:xfrm>
              <a:custGeom>
                <a:avLst/>
                <a:gdLst/>
                <a:ahLst/>
                <a:cxnLst>
                  <a:cxn ang="0">
                    <a:pos x="9" y="0"/>
                  </a:cxn>
                  <a:cxn ang="0">
                    <a:pos x="12" y="2"/>
                  </a:cxn>
                  <a:cxn ang="0">
                    <a:pos x="14" y="5"/>
                  </a:cxn>
                  <a:cxn ang="0">
                    <a:pos x="17" y="7"/>
                  </a:cxn>
                  <a:cxn ang="0">
                    <a:pos x="19" y="5"/>
                  </a:cxn>
                  <a:cxn ang="0">
                    <a:pos x="21" y="7"/>
                  </a:cxn>
                  <a:cxn ang="0">
                    <a:pos x="26" y="9"/>
                  </a:cxn>
                  <a:cxn ang="0">
                    <a:pos x="28" y="12"/>
                  </a:cxn>
                  <a:cxn ang="0">
                    <a:pos x="31" y="12"/>
                  </a:cxn>
                  <a:cxn ang="0">
                    <a:pos x="33" y="14"/>
                  </a:cxn>
                  <a:cxn ang="0">
                    <a:pos x="38" y="16"/>
                  </a:cxn>
                  <a:cxn ang="0">
                    <a:pos x="40" y="19"/>
                  </a:cxn>
                  <a:cxn ang="0">
                    <a:pos x="43" y="21"/>
                  </a:cxn>
                  <a:cxn ang="0">
                    <a:pos x="47" y="21"/>
                  </a:cxn>
                  <a:cxn ang="0">
                    <a:pos x="47" y="23"/>
                  </a:cxn>
                  <a:cxn ang="0">
                    <a:pos x="50" y="28"/>
                  </a:cxn>
                  <a:cxn ang="0">
                    <a:pos x="52" y="31"/>
                  </a:cxn>
                  <a:cxn ang="0">
                    <a:pos x="54" y="33"/>
                  </a:cxn>
                  <a:cxn ang="0">
                    <a:pos x="57" y="35"/>
                  </a:cxn>
                  <a:cxn ang="0">
                    <a:pos x="59" y="38"/>
                  </a:cxn>
                  <a:cxn ang="0">
                    <a:pos x="62" y="38"/>
                  </a:cxn>
                  <a:cxn ang="0">
                    <a:pos x="64" y="40"/>
                  </a:cxn>
                  <a:cxn ang="0">
                    <a:pos x="66" y="42"/>
                  </a:cxn>
                  <a:cxn ang="0">
                    <a:pos x="69" y="47"/>
                  </a:cxn>
                  <a:cxn ang="0">
                    <a:pos x="69" y="52"/>
                  </a:cxn>
                  <a:cxn ang="0">
                    <a:pos x="66" y="54"/>
                  </a:cxn>
                  <a:cxn ang="0">
                    <a:pos x="66" y="57"/>
                  </a:cxn>
                  <a:cxn ang="0">
                    <a:pos x="66" y="61"/>
                  </a:cxn>
                  <a:cxn ang="0">
                    <a:pos x="64" y="64"/>
                  </a:cxn>
                  <a:cxn ang="0">
                    <a:pos x="62" y="61"/>
                  </a:cxn>
                  <a:cxn ang="0">
                    <a:pos x="59" y="57"/>
                  </a:cxn>
                  <a:cxn ang="0">
                    <a:pos x="57" y="54"/>
                  </a:cxn>
                  <a:cxn ang="0">
                    <a:pos x="59" y="50"/>
                  </a:cxn>
                  <a:cxn ang="0">
                    <a:pos x="57" y="45"/>
                  </a:cxn>
                  <a:cxn ang="0">
                    <a:pos x="57" y="42"/>
                  </a:cxn>
                  <a:cxn ang="0">
                    <a:pos x="54" y="38"/>
                  </a:cxn>
                  <a:cxn ang="0">
                    <a:pos x="52" y="35"/>
                  </a:cxn>
                  <a:cxn ang="0">
                    <a:pos x="50" y="33"/>
                  </a:cxn>
                  <a:cxn ang="0">
                    <a:pos x="50" y="31"/>
                  </a:cxn>
                  <a:cxn ang="0">
                    <a:pos x="45" y="28"/>
                  </a:cxn>
                  <a:cxn ang="0">
                    <a:pos x="43" y="28"/>
                  </a:cxn>
                  <a:cxn ang="0">
                    <a:pos x="40" y="26"/>
                  </a:cxn>
                  <a:cxn ang="0">
                    <a:pos x="38" y="21"/>
                  </a:cxn>
                  <a:cxn ang="0">
                    <a:pos x="35" y="21"/>
                  </a:cxn>
                  <a:cxn ang="0">
                    <a:pos x="33" y="19"/>
                  </a:cxn>
                  <a:cxn ang="0">
                    <a:pos x="28" y="16"/>
                  </a:cxn>
                  <a:cxn ang="0">
                    <a:pos x="26" y="14"/>
                  </a:cxn>
                  <a:cxn ang="0">
                    <a:pos x="24" y="12"/>
                  </a:cxn>
                  <a:cxn ang="0">
                    <a:pos x="21" y="12"/>
                  </a:cxn>
                  <a:cxn ang="0">
                    <a:pos x="17" y="12"/>
                  </a:cxn>
                  <a:cxn ang="0">
                    <a:pos x="14" y="9"/>
                  </a:cxn>
                  <a:cxn ang="0">
                    <a:pos x="9" y="9"/>
                  </a:cxn>
                  <a:cxn ang="0">
                    <a:pos x="7" y="9"/>
                  </a:cxn>
                  <a:cxn ang="0">
                    <a:pos x="2" y="7"/>
                  </a:cxn>
                  <a:cxn ang="0">
                    <a:pos x="0" y="5"/>
                  </a:cxn>
                  <a:cxn ang="0">
                    <a:pos x="0" y="2"/>
                  </a:cxn>
                  <a:cxn ang="0">
                    <a:pos x="2" y="0"/>
                  </a:cxn>
                  <a:cxn ang="0">
                    <a:pos x="7" y="0"/>
                  </a:cxn>
                </a:cxnLst>
                <a:rect l="0" t="0" r="r" b="b"/>
                <a:pathLst>
                  <a:path w="69" h="64">
                    <a:moveTo>
                      <a:pt x="7" y="0"/>
                    </a:moveTo>
                    <a:lnTo>
                      <a:pt x="7" y="2"/>
                    </a:lnTo>
                    <a:lnTo>
                      <a:pt x="9" y="2"/>
                    </a:lnTo>
                    <a:lnTo>
                      <a:pt x="9" y="2"/>
                    </a:lnTo>
                    <a:lnTo>
                      <a:pt x="9" y="0"/>
                    </a:lnTo>
                    <a:lnTo>
                      <a:pt x="9" y="0"/>
                    </a:lnTo>
                    <a:lnTo>
                      <a:pt x="12" y="0"/>
                    </a:lnTo>
                    <a:lnTo>
                      <a:pt x="12" y="2"/>
                    </a:lnTo>
                    <a:lnTo>
                      <a:pt x="12" y="2"/>
                    </a:lnTo>
                    <a:lnTo>
                      <a:pt x="12" y="2"/>
                    </a:lnTo>
                    <a:lnTo>
                      <a:pt x="14" y="2"/>
                    </a:lnTo>
                    <a:lnTo>
                      <a:pt x="14" y="2"/>
                    </a:lnTo>
                    <a:lnTo>
                      <a:pt x="14" y="5"/>
                    </a:lnTo>
                    <a:lnTo>
                      <a:pt x="14" y="5"/>
                    </a:lnTo>
                    <a:lnTo>
                      <a:pt x="14" y="5"/>
                    </a:lnTo>
                    <a:lnTo>
                      <a:pt x="14" y="5"/>
                    </a:lnTo>
                    <a:lnTo>
                      <a:pt x="14" y="7"/>
                    </a:lnTo>
                    <a:lnTo>
                      <a:pt x="17" y="7"/>
                    </a:lnTo>
                    <a:lnTo>
                      <a:pt x="17" y="7"/>
                    </a:lnTo>
                    <a:lnTo>
                      <a:pt x="17" y="7"/>
                    </a:lnTo>
                    <a:lnTo>
                      <a:pt x="17" y="5"/>
                    </a:lnTo>
                    <a:lnTo>
                      <a:pt x="17" y="5"/>
                    </a:lnTo>
                    <a:lnTo>
                      <a:pt x="19" y="5"/>
                    </a:lnTo>
                    <a:lnTo>
                      <a:pt x="19" y="5"/>
                    </a:lnTo>
                    <a:lnTo>
                      <a:pt x="19" y="5"/>
                    </a:lnTo>
                    <a:lnTo>
                      <a:pt x="21" y="5"/>
                    </a:lnTo>
                    <a:lnTo>
                      <a:pt x="21" y="5"/>
                    </a:lnTo>
                    <a:lnTo>
                      <a:pt x="21" y="7"/>
                    </a:lnTo>
                    <a:lnTo>
                      <a:pt x="21" y="7"/>
                    </a:lnTo>
                    <a:lnTo>
                      <a:pt x="21" y="7"/>
                    </a:lnTo>
                    <a:lnTo>
                      <a:pt x="24" y="7"/>
                    </a:lnTo>
                    <a:lnTo>
                      <a:pt x="24" y="7"/>
                    </a:lnTo>
                    <a:lnTo>
                      <a:pt x="24" y="9"/>
                    </a:lnTo>
                    <a:lnTo>
                      <a:pt x="24" y="9"/>
                    </a:lnTo>
                    <a:lnTo>
                      <a:pt x="26" y="9"/>
                    </a:lnTo>
                    <a:lnTo>
                      <a:pt x="26" y="9"/>
                    </a:lnTo>
                    <a:lnTo>
                      <a:pt x="26" y="9"/>
                    </a:lnTo>
                    <a:lnTo>
                      <a:pt x="26" y="12"/>
                    </a:lnTo>
                    <a:lnTo>
                      <a:pt x="28" y="12"/>
                    </a:lnTo>
                    <a:lnTo>
                      <a:pt x="28" y="12"/>
                    </a:lnTo>
                    <a:lnTo>
                      <a:pt x="28" y="12"/>
                    </a:lnTo>
                    <a:lnTo>
                      <a:pt x="28" y="12"/>
                    </a:lnTo>
                    <a:lnTo>
                      <a:pt x="31" y="12"/>
                    </a:lnTo>
                    <a:lnTo>
                      <a:pt x="31" y="12"/>
                    </a:lnTo>
                    <a:lnTo>
                      <a:pt x="31" y="12"/>
                    </a:lnTo>
                    <a:lnTo>
                      <a:pt x="33" y="12"/>
                    </a:lnTo>
                    <a:lnTo>
                      <a:pt x="33" y="12"/>
                    </a:lnTo>
                    <a:lnTo>
                      <a:pt x="33" y="14"/>
                    </a:lnTo>
                    <a:lnTo>
                      <a:pt x="33" y="14"/>
                    </a:lnTo>
                    <a:lnTo>
                      <a:pt x="33" y="14"/>
                    </a:lnTo>
                    <a:lnTo>
                      <a:pt x="35" y="14"/>
                    </a:lnTo>
                    <a:lnTo>
                      <a:pt x="35" y="14"/>
                    </a:lnTo>
                    <a:lnTo>
                      <a:pt x="35" y="16"/>
                    </a:lnTo>
                    <a:lnTo>
                      <a:pt x="35" y="16"/>
                    </a:lnTo>
                    <a:lnTo>
                      <a:pt x="38" y="16"/>
                    </a:lnTo>
                    <a:lnTo>
                      <a:pt x="38" y="16"/>
                    </a:lnTo>
                    <a:lnTo>
                      <a:pt x="38" y="16"/>
                    </a:lnTo>
                    <a:lnTo>
                      <a:pt x="38" y="19"/>
                    </a:lnTo>
                    <a:lnTo>
                      <a:pt x="40" y="19"/>
                    </a:lnTo>
                    <a:lnTo>
                      <a:pt x="40" y="19"/>
                    </a:lnTo>
                    <a:lnTo>
                      <a:pt x="40" y="19"/>
                    </a:lnTo>
                    <a:lnTo>
                      <a:pt x="40" y="21"/>
                    </a:lnTo>
                    <a:lnTo>
                      <a:pt x="40" y="21"/>
                    </a:lnTo>
                    <a:lnTo>
                      <a:pt x="43" y="21"/>
                    </a:lnTo>
                    <a:lnTo>
                      <a:pt x="43" y="21"/>
                    </a:lnTo>
                    <a:lnTo>
                      <a:pt x="43" y="21"/>
                    </a:lnTo>
                    <a:lnTo>
                      <a:pt x="43" y="21"/>
                    </a:lnTo>
                    <a:lnTo>
                      <a:pt x="45" y="21"/>
                    </a:lnTo>
                    <a:lnTo>
                      <a:pt x="45" y="21"/>
                    </a:lnTo>
                    <a:lnTo>
                      <a:pt x="47" y="21"/>
                    </a:lnTo>
                    <a:lnTo>
                      <a:pt x="47" y="21"/>
                    </a:lnTo>
                    <a:lnTo>
                      <a:pt x="47" y="23"/>
                    </a:lnTo>
                    <a:lnTo>
                      <a:pt x="47" y="23"/>
                    </a:lnTo>
                    <a:lnTo>
                      <a:pt x="47" y="23"/>
                    </a:lnTo>
                    <a:lnTo>
                      <a:pt x="47" y="23"/>
                    </a:lnTo>
                    <a:lnTo>
                      <a:pt x="47" y="26"/>
                    </a:lnTo>
                    <a:lnTo>
                      <a:pt x="50" y="26"/>
                    </a:lnTo>
                    <a:lnTo>
                      <a:pt x="50" y="26"/>
                    </a:lnTo>
                    <a:lnTo>
                      <a:pt x="50" y="26"/>
                    </a:lnTo>
                    <a:lnTo>
                      <a:pt x="50" y="28"/>
                    </a:lnTo>
                    <a:lnTo>
                      <a:pt x="50" y="28"/>
                    </a:lnTo>
                    <a:lnTo>
                      <a:pt x="50" y="28"/>
                    </a:lnTo>
                    <a:lnTo>
                      <a:pt x="52" y="28"/>
                    </a:lnTo>
                    <a:lnTo>
                      <a:pt x="52" y="28"/>
                    </a:lnTo>
                    <a:lnTo>
                      <a:pt x="52" y="31"/>
                    </a:lnTo>
                    <a:lnTo>
                      <a:pt x="52" y="31"/>
                    </a:lnTo>
                    <a:lnTo>
                      <a:pt x="54" y="31"/>
                    </a:lnTo>
                    <a:lnTo>
                      <a:pt x="54" y="33"/>
                    </a:lnTo>
                    <a:lnTo>
                      <a:pt x="54" y="33"/>
                    </a:lnTo>
                    <a:lnTo>
                      <a:pt x="54" y="33"/>
                    </a:lnTo>
                    <a:lnTo>
                      <a:pt x="57" y="33"/>
                    </a:lnTo>
                    <a:lnTo>
                      <a:pt x="57" y="33"/>
                    </a:lnTo>
                    <a:lnTo>
                      <a:pt x="57" y="33"/>
                    </a:lnTo>
                    <a:lnTo>
                      <a:pt x="57" y="33"/>
                    </a:lnTo>
                    <a:lnTo>
                      <a:pt x="57" y="35"/>
                    </a:lnTo>
                    <a:lnTo>
                      <a:pt x="57" y="35"/>
                    </a:lnTo>
                    <a:lnTo>
                      <a:pt x="57" y="35"/>
                    </a:lnTo>
                    <a:lnTo>
                      <a:pt x="59" y="35"/>
                    </a:lnTo>
                    <a:lnTo>
                      <a:pt x="59" y="38"/>
                    </a:lnTo>
                    <a:lnTo>
                      <a:pt x="59" y="38"/>
                    </a:lnTo>
                    <a:lnTo>
                      <a:pt x="59" y="38"/>
                    </a:lnTo>
                    <a:lnTo>
                      <a:pt x="62" y="38"/>
                    </a:lnTo>
                    <a:lnTo>
                      <a:pt x="62" y="38"/>
                    </a:lnTo>
                    <a:lnTo>
                      <a:pt x="62" y="38"/>
                    </a:lnTo>
                    <a:lnTo>
                      <a:pt x="62" y="38"/>
                    </a:lnTo>
                    <a:lnTo>
                      <a:pt x="62" y="38"/>
                    </a:lnTo>
                    <a:lnTo>
                      <a:pt x="62" y="40"/>
                    </a:lnTo>
                    <a:lnTo>
                      <a:pt x="64" y="40"/>
                    </a:lnTo>
                    <a:lnTo>
                      <a:pt x="64" y="40"/>
                    </a:lnTo>
                    <a:lnTo>
                      <a:pt x="64" y="40"/>
                    </a:lnTo>
                    <a:lnTo>
                      <a:pt x="64" y="40"/>
                    </a:lnTo>
                    <a:lnTo>
                      <a:pt x="64" y="42"/>
                    </a:lnTo>
                    <a:lnTo>
                      <a:pt x="64" y="42"/>
                    </a:lnTo>
                    <a:lnTo>
                      <a:pt x="66" y="42"/>
                    </a:lnTo>
                    <a:lnTo>
                      <a:pt x="66" y="42"/>
                    </a:lnTo>
                    <a:lnTo>
                      <a:pt x="66" y="42"/>
                    </a:lnTo>
                    <a:lnTo>
                      <a:pt x="66" y="45"/>
                    </a:lnTo>
                    <a:lnTo>
                      <a:pt x="66" y="45"/>
                    </a:lnTo>
                    <a:lnTo>
                      <a:pt x="69" y="45"/>
                    </a:lnTo>
                    <a:lnTo>
                      <a:pt x="69" y="47"/>
                    </a:lnTo>
                    <a:lnTo>
                      <a:pt x="69" y="47"/>
                    </a:lnTo>
                    <a:lnTo>
                      <a:pt x="69" y="47"/>
                    </a:lnTo>
                    <a:lnTo>
                      <a:pt x="69" y="50"/>
                    </a:lnTo>
                    <a:lnTo>
                      <a:pt x="69" y="50"/>
                    </a:lnTo>
                    <a:lnTo>
                      <a:pt x="69" y="52"/>
                    </a:lnTo>
                    <a:lnTo>
                      <a:pt x="69" y="52"/>
                    </a:lnTo>
                    <a:lnTo>
                      <a:pt x="69" y="52"/>
                    </a:lnTo>
                    <a:lnTo>
                      <a:pt x="69" y="52"/>
                    </a:lnTo>
                    <a:lnTo>
                      <a:pt x="66" y="52"/>
                    </a:lnTo>
                    <a:lnTo>
                      <a:pt x="66" y="54"/>
                    </a:lnTo>
                    <a:lnTo>
                      <a:pt x="69" y="54"/>
                    </a:lnTo>
                    <a:lnTo>
                      <a:pt x="69" y="54"/>
                    </a:lnTo>
                    <a:lnTo>
                      <a:pt x="69" y="57"/>
                    </a:lnTo>
                    <a:lnTo>
                      <a:pt x="69" y="57"/>
                    </a:lnTo>
                    <a:lnTo>
                      <a:pt x="66" y="57"/>
                    </a:lnTo>
                    <a:lnTo>
                      <a:pt x="66" y="59"/>
                    </a:lnTo>
                    <a:lnTo>
                      <a:pt x="66" y="59"/>
                    </a:lnTo>
                    <a:lnTo>
                      <a:pt x="66" y="59"/>
                    </a:lnTo>
                    <a:lnTo>
                      <a:pt x="66" y="61"/>
                    </a:lnTo>
                    <a:lnTo>
                      <a:pt x="66" y="61"/>
                    </a:lnTo>
                    <a:lnTo>
                      <a:pt x="64" y="61"/>
                    </a:lnTo>
                    <a:lnTo>
                      <a:pt x="64" y="61"/>
                    </a:lnTo>
                    <a:lnTo>
                      <a:pt x="64" y="61"/>
                    </a:lnTo>
                    <a:lnTo>
                      <a:pt x="64" y="64"/>
                    </a:lnTo>
                    <a:lnTo>
                      <a:pt x="64" y="64"/>
                    </a:lnTo>
                    <a:lnTo>
                      <a:pt x="62" y="64"/>
                    </a:lnTo>
                    <a:lnTo>
                      <a:pt x="62" y="61"/>
                    </a:lnTo>
                    <a:lnTo>
                      <a:pt x="62" y="61"/>
                    </a:lnTo>
                    <a:lnTo>
                      <a:pt x="62" y="61"/>
                    </a:lnTo>
                    <a:lnTo>
                      <a:pt x="62" y="61"/>
                    </a:lnTo>
                    <a:lnTo>
                      <a:pt x="62" y="61"/>
                    </a:lnTo>
                    <a:lnTo>
                      <a:pt x="62" y="59"/>
                    </a:lnTo>
                    <a:lnTo>
                      <a:pt x="59" y="59"/>
                    </a:lnTo>
                    <a:lnTo>
                      <a:pt x="59" y="59"/>
                    </a:lnTo>
                    <a:lnTo>
                      <a:pt x="59" y="57"/>
                    </a:lnTo>
                    <a:lnTo>
                      <a:pt x="59" y="57"/>
                    </a:lnTo>
                    <a:lnTo>
                      <a:pt x="59" y="57"/>
                    </a:lnTo>
                    <a:lnTo>
                      <a:pt x="59" y="54"/>
                    </a:lnTo>
                    <a:lnTo>
                      <a:pt x="57" y="54"/>
                    </a:lnTo>
                    <a:lnTo>
                      <a:pt x="57" y="54"/>
                    </a:lnTo>
                    <a:lnTo>
                      <a:pt x="57" y="52"/>
                    </a:lnTo>
                    <a:lnTo>
                      <a:pt x="57" y="52"/>
                    </a:lnTo>
                    <a:lnTo>
                      <a:pt x="59" y="52"/>
                    </a:lnTo>
                    <a:lnTo>
                      <a:pt x="59" y="52"/>
                    </a:lnTo>
                    <a:lnTo>
                      <a:pt x="59" y="50"/>
                    </a:lnTo>
                    <a:lnTo>
                      <a:pt x="59" y="50"/>
                    </a:lnTo>
                    <a:lnTo>
                      <a:pt x="59" y="47"/>
                    </a:lnTo>
                    <a:lnTo>
                      <a:pt x="57" y="47"/>
                    </a:lnTo>
                    <a:lnTo>
                      <a:pt x="57" y="47"/>
                    </a:lnTo>
                    <a:lnTo>
                      <a:pt x="57" y="45"/>
                    </a:lnTo>
                    <a:lnTo>
                      <a:pt x="57" y="45"/>
                    </a:lnTo>
                    <a:lnTo>
                      <a:pt x="57" y="45"/>
                    </a:lnTo>
                    <a:lnTo>
                      <a:pt x="57" y="42"/>
                    </a:lnTo>
                    <a:lnTo>
                      <a:pt x="57" y="42"/>
                    </a:lnTo>
                    <a:lnTo>
                      <a:pt x="57" y="42"/>
                    </a:lnTo>
                    <a:lnTo>
                      <a:pt x="57" y="42"/>
                    </a:lnTo>
                    <a:lnTo>
                      <a:pt x="57" y="40"/>
                    </a:lnTo>
                    <a:lnTo>
                      <a:pt x="54" y="40"/>
                    </a:lnTo>
                    <a:lnTo>
                      <a:pt x="54" y="40"/>
                    </a:lnTo>
                    <a:lnTo>
                      <a:pt x="54" y="38"/>
                    </a:lnTo>
                    <a:lnTo>
                      <a:pt x="54" y="38"/>
                    </a:lnTo>
                    <a:lnTo>
                      <a:pt x="54" y="38"/>
                    </a:lnTo>
                    <a:lnTo>
                      <a:pt x="54" y="38"/>
                    </a:lnTo>
                    <a:lnTo>
                      <a:pt x="54" y="35"/>
                    </a:lnTo>
                    <a:lnTo>
                      <a:pt x="52" y="35"/>
                    </a:lnTo>
                    <a:lnTo>
                      <a:pt x="52" y="35"/>
                    </a:lnTo>
                    <a:lnTo>
                      <a:pt x="52" y="35"/>
                    </a:lnTo>
                    <a:lnTo>
                      <a:pt x="52" y="33"/>
                    </a:lnTo>
                    <a:lnTo>
                      <a:pt x="52" y="33"/>
                    </a:lnTo>
                    <a:lnTo>
                      <a:pt x="50" y="33"/>
                    </a:lnTo>
                    <a:lnTo>
                      <a:pt x="50" y="33"/>
                    </a:lnTo>
                    <a:lnTo>
                      <a:pt x="50" y="33"/>
                    </a:lnTo>
                    <a:lnTo>
                      <a:pt x="50" y="31"/>
                    </a:lnTo>
                    <a:lnTo>
                      <a:pt x="50" y="31"/>
                    </a:lnTo>
                    <a:lnTo>
                      <a:pt x="50" y="31"/>
                    </a:lnTo>
                    <a:lnTo>
                      <a:pt x="47" y="31"/>
                    </a:lnTo>
                    <a:lnTo>
                      <a:pt x="47" y="28"/>
                    </a:lnTo>
                    <a:lnTo>
                      <a:pt x="47" y="28"/>
                    </a:lnTo>
                    <a:lnTo>
                      <a:pt x="47" y="28"/>
                    </a:lnTo>
                    <a:lnTo>
                      <a:pt x="45" y="28"/>
                    </a:lnTo>
                    <a:lnTo>
                      <a:pt x="45" y="28"/>
                    </a:lnTo>
                    <a:lnTo>
                      <a:pt x="43" y="28"/>
                    </a:lnTo>
                    <a:lnTo>
                      <a:pt x="43" y="28"/>
                    </a:lnTo>
                    <a:lnTo>
                      <a:pt x="43" y="28"/>
                    </a:lnTo>
                    <a:lnTo>
                      <a:pt x="43" y="28"/>
                    </a:lnTo>
                    <a:lnTo>
                      <a:pt x="43" y="26"/>
                    </a:lnTo>
                    <a:lnTo>
                      <a:pt x="40" y="26"/>
                    </a:lnTo>
                    <a:lnTo>
                      <a:pt x="40" y="26"/>
                    </a:lnTo>
                    <a:lnTo>
                      <a:pt x="40" y="26"/>
                    </a:lnTo>
                    <a:lnTo>
                      <a:pt x="40" y="26"/>
                    </a:lnTo>
                    <a:lnTo>
                      <a:pt x="40" y="23"/>
                    </a:lnTo>
                    <a:lnTo>
                      <a:pt x="38" y="23"/>
                    </a:lnTo>
                    <a:lnTo>
                      <a:pt x="38" y="23"/>
                    </a:lnTo>
                    <a:lnTo>
                      <a:pt x="38" y="23"/>
                    </a:lnTo>
                    <a:lnTo>
                      <a:pt x="38" y="21"/>
                    </a:lnTo>
                    <a:lnTo>
                      <a:pt x="35" y="21"/>
                    </a:lnTo>
                    <a:lnTo>
                      <a:pt x="35" y="21"/>
                    </a:lnTo>
                    <a:lnTo>
                      <a:pt x="35" y="21"/>
                    </a:lnTo>
                    <a:lnTo>
                      <a:pt x="35" y="21"/>
                    </a:lnTo>
                    <a:lnTo>
                      <a:pt x="35" y="21"/>
                    </a:lnTo>
                    <a:lnTo>
                      <a:pt x="33" y="21"/>
                    </a:lnTo>
                    <a:lnTo>
                      <a:pt x="33" y="21"/>
                    </a:lnTo>
                    <a:lnTo>
                      <a:pt x="33" y="19"/>
                    </a:lnTo>
                    <a:lnTo>
                      <a:pt x="33" y="19"/>
                    </a:lnTo>
                    <a:lnTo>
                      <a:pt x="33" y="19"/>
                    </a:lnTo>
                    <a:lnTo>
                      <a:pt x="31" y="19"/>
                    </a:lnTo>
                    <a:lnTo>
                      <a:pt x="31" y="16"/>
                    </a:lnTo>
                    <a:lnTo>
                      <a:pt x="31" y="16"/>
                    </a:lnTo>
                    <a:lnTo>
                      <a:pt x="28" y="16"/>
                    </a:lnTo>
                    <a:lnTo>
                      <a:pt x="28" y="16"/>
                    </a:lnTo>
                    <a:lnTo>
                      <a:pt x="28" y="16"/>
                    </a:lnTo>
                    <a:lnTo>
                      <a:pt x="28" y="16"/>
                    </a:lnTo>
                    <a:lnTo>
                      <a:pt x="28" y="14"/>
                    </a:lnTo>
                    <a:lnTo>
                      <a:pt x="26" y="14"/>
                    </a:lnTo>
                    <a:lnTo>
                      <a:pt x="26" y="14"/>
                    </a:lnTo>
                    <a:lnTo>
                      <a:pt x="26" y="14"/>
                    </a:lnTo>
                    <a:lnTo>
                      <a:pt x="24" y="14"/>
                    </a:lnTo>
                    <a:lnTo>
                      <a:pt x="24" y="12"/>
                    </a:lnTo>
                    <a:lnTo>
                      <a:pt x="24" y="12"/>
                    </a:lnTo>
                    <a:lnTo>
                      <a:pt x="24" y="12"/>
                    </a:lnTo>
                    <a:lnTo>
                      <a:pt x="24" y="12"/>
                    </a:lnTo>
                    <a:lnTo>
                      <a:pt x="21" y="12"/>
                    </a:lnTo>
                    <a:lnTo>
                      <a:pt x="21" y="12"/>
                    </a:lnTo>
                    <a:lnTo>
                      <a:pt x="21" y="12"/>
                    </a:lnTo>
                    <a:lnTo>
                      <a:pt x="21" y="12"/>
                    </a:lnTo>
                    <a:lnTo>
                      <a:pt x="21" y="12"/>
                    </a:lnTo>
                    <a:lnTo>
                      <a:pt x="19" y="12"/>
                    </a:lnTo>
                    <a:lnTo>
                      <a:pt x="19" y="12"/>
                    </a:lnTo>
                    <a:lnTo>
                      <a:pt x="19" y="12"/>
                    </a:lnTo>
                    <a:lnTo>
                      <a:pt x="17" y="12"/>
                    </a:lnTo>
                    <a:lnTo>
                      <a:pt x="17" y="12"/>
                    </a:lnTo>
                    <a:lnTo>
                      <a:pt x="17" y="12"/>
                    </a:lnTo>
                    <a:lnTo>
                      <a:pt x="17" y="9"/>
                    </a:lnTo>
                    <a:lnTo>
                      <a:pt x="14" y="9"/>
                    </a:lnTo>
                    <a:lnTo>
                      <a:pt x="14" y="9"/>
                    </a:lnTo>
                    <a:lnTo>
                      <a:pt x="14" y="9"/>
                    </a:lnTo>
                    <a:lnTo>
                      <a:pt x="14" y="9"/>
                    </a:lnTo>
                    <a:lnTo>
                      <a:pt x="12" y="9"/>
                    </a:lnTo>
                    <a:lnTo>
                      <a:pt x="12" y="9"/>
                    </a:lnTo>
                    <a:lnTo>
                      <a:pt x="9" y="9"/>
                    </a:lnTo>
                    <a:lnTo>
                      <a:pt x="9" y="9"/>
                    </a:lnTo>
                    <a:lnTo>
                      <a:pt x="9" y="9"/>
                    </a:lnTo>
                    <a:lnTo>
                      <a:pt x="7" y="9"/>
                    </a:lnTo>
                    <a:lnTo>
                      <a:pt x="7" y="9"/>
                    </a:lnTo>
                    <a:lnTo>
                      <a:pt x="7" y="9"/>
                    </a:lnTo>
                    <a:lnTo>
                      <a:pt x="5" y="9"/>
                    </a:lnTo>
                    <a:lnTo>
                      <a:pt x="5" y="9"/>
                    </a:lnTo>
                    <a:lnTo>
                      <a:pt x="5" y="7"/>
                    </a:lnTo>
                    <a:lnTo>
                      <a:pt x="2" y="7"/>
                    </a:lnTo>
                    <a:lnTo>
                      <a:pt x="2" y="7"/>
                    </a:lnTo>
                    <a:lnTo>
                      <a:pt x="2" y="7"/>
                    </a:lnTo>
                    <a:lnTo>
                      <a:pt x="2" y="5"/>
                    </a:lnTo>
                    <a:lnTo>
                      <a:pt x="2" y="5"/>
                    </a:lnTo>
                    <a:lnTo>
                      <a:pt x="2" y="5"/>
                    </a:lnTo>
                    <a:lnTo>
                      <a:pt x="0" y="5"/>
                    </a:lnTo>
                    <a:lnTo>
                      <a:pt x="0" y="5"/>
                    </a:lnTo>
                    <a:lnTo>
                      <a:pt x="0" y="2"/>
                    </a:lnTo>
                    <a:lnTo>
                      <a:pt x="0" y="2"/>
                    </a:lnTo>
                    <a:lnTo>
                      <a:pt x="0" y="2"/>
                    </a:lnTo>
                    <a:lnTo>
                      <a:pt x="0" y="2"/>
                    </a:lnTo>
                    <a:lnTo>
                      <a:pt x="2" y="2"/>
                    </a:lnTo>
                    <a:lnTo>
                      <a:pt x="2" y="2"/>
                    </a:lnTo>
                    <a:lnTo>
                      <a:pt x="2" y="0"/>
                    </a:lnTo>
                    <a:lnTo>
                      <a:pt x="2" y="0"/>
                    </a:lnTo>
                    <a:lnTo>
                      <a:pt x="2" y="0"/>
                    </a:lnTo>
                    <a:lnTo>
                      <a:pt x="5" y="0"/>
                    </a:lnTo>
                    <a:lnTo>
                      <a:pt x="5" y="0"/>
                    </a:lnTo>
                    <a:lnTo>
                      <a:pt x="7" y="0"/>
                    </a:lnTo>
                    <a:lnTo>
                      <a:pt x="7" y="0"/>
                    </a:lnTo>
                    <a:lnTo>
                      <a:pt x="7" y="0"/>
                    </a:lnTo>
                    <a:lnTo>
                      <a:pt x="7"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9" name="Freeform 71"/>
              <p:cNvSpPr>
                <a:spLocks/>
              </p:cNvSpPr>
              <p:nvPr/>
            </p:nvSpPr>
            <p:spPr bwMode="auto">
              <a:xfrm>
                <a:off x="4014" y="2857"/>
                <a:ext cx="90" cy="60"/>
              </a:xfrm>
              <a:custGeom>
                <a:avLst/>
                <a:gdLst/>
                <a:ahLst/>
                <a:cxnLst>
                  <a:cxn ang="0">
                    <a:pos x="86" y="5"/>
                  </a:cxn>
                  <a:cxn ang="0">
                    <a:pos x="88" y="8"/>
                  </a:cxn>
                  <a:cxn ang="0">
                    <a:pos x="88" y="12"/>
                  </a:cxn>
                  <a:cxn ang="0">
                    <a:pos x="90" y="17"/>
                  </a:cxn>
                  <a:cxn ang="0">
                    <a:pos x="88" y="22"/>
                  </a:cxn>
                  <a:cxn ang="0">
                    <a:pos x="83" y="24"/>
                  </a:cxn>
                  <a:cxn ang="0">
                    <a:pos x="79" y="27"/>
                  </a:cxn>
                  <a:cxn ang="0">
                    <a:pos x="83" y="31"/>
                  </a:cxn>
                  <a:cxn ang="0">
                    <a:pos x="83" y="36"/>
                  </a:cxn>
                  <a:cxn ang="0">
                    <a:pos x="79" y="38"/>
                  </a:cxn>
                  <a:cxn ang="0">
                    <a:pos x="76" y="38"/>
                  </a:cxn>
                  <a:cxn ang="0">
                    <a:pos x="71" y="38"/>
                  </a:cxn>
                  <a:cxn ang="0">
                    <a:pos x="69" y="41"/>
                  </a:cxn>
                  <a:cxn ang="0">
                    <a:pos x="69" y="43"/>
                  </a:cxn>
                  <a:cxn ang="0">
                    <a:pos x="64" y="48"/>
                  </a:cxn>
                  <a:cxn ang="0">
                    <a:pos x="60" y="50"/>
                  </a:cxn>
                  <a:cxn ang="0">
                    <a:pos x="57" y="53"/>
                  </a:cxn>
                  <a:cxn ang="0">
                    <a:pos x="53" y="55"/>
                  </a:cxn>
                  <a:cxn ang="0">
                    <a:pos x="48" y="57"/>
                  </a:cxn>
                  <a:cxn ang="0">
                    <a:pos x="43" y="60"/>
                  </a:cxn>
                  <a:cxn ang="0">
                    <a:pos x="38" y="60"/>
                  </a:cxn>
                  <a:cxn ang="0">
                    <a:pos x="34" y="60"/>
                  </a:cxn>
                  <a:cxn ang="0">
                    <a:pos x="29" y="60"/>
                  </a:cxn>
                  <a:cxn ang="0">
                    <a:pos x="27" y="55"/>
                  </a:cxn>
                  <a:cxn ang="0">
                    <a:pos x="22" y="53"/>
                  </a:cxn>
                  <a:cxn ang="0">
                    <a:pos x="17" y="55"/>
                  </a:cxn>
                  <a:cxn ang="0">
                    <a:pos x="15" y="53"/>
                  </a:cxn>
                  <a:cxn ang="0">
                    <a:pos x="12" y="50"/>
                  </a:cxn>
                  <a:cxn ang="0">
                    <a:pos x="10" y="48"/>
                  </a:cxn>
                  <a:cxn ang="0">
                    <a:pos x="5" y="48"/>
                  </a:cxn>
                  <a:cxn ang="0">
                    <a:pos x="3" y="45"/>
                  </a:cxn>
                  <a:cxn ang="0">
                    <a:pos x="0" y="38"/>
                  </a:cxn>
                  <a:cxn ang="0">
                    <a:pos x="5" y="36"/>
                  </a:cxn>
                  <a:cxn ang="0">
                    <a:pos x="8" y="36"/>
                  </a:cxn>
                  <a:cxn ang="0">
                    <a:pos x="12" y="36"/>
                  </a:cxn>
                  <a:cxn ang="0">
                    <a:pos x="17" y="36"/>
                  </a:cxn>
                  <a:cxn ang="0">
                    <a:pos x="22" y="38"/>
                  </a:cxn>
                  <a:cxn ang="0">
                    <a:pos x="27" y="38"/>
                  </a:cxn>
                  <a:cxn ang="0">
                    <a:pos x="31" y="36"/>
                  </a:cxn>
                  <a:cxn ang="0">
                    <a:pos x="36" y="36"/>
                  </a:cxn>
                  <a:cxn ang="0">
                    <a:pos x="36" y="31"/>
                  </a:cxn>
                  <a:cxn ang="0">
                    <a:pos x="36" y="29"/>
                  </a:cxn>
                  <a:cxn ang="0">
                    <a:pos x="38" y="24"/>
                  </a:cxn>
                  <a:cxn ang="0">
                    <a:pos x="43" y="29"/>
                  </a:cxn>
                  <a:cxn ang="0">
                    <a:pos x="38" y="31"/>
                  </a:cxn>
                  <a:cxn ang="0">
                    <a:pos x="41" y="36"/>
                  </a:cxn>
                  <a:cxn ang="0">
                    <a:pos x="43" y="38"/>
                  </a:cxn>
                  <a:cxn ang="0">
                    <a:pos x="48" y="36"/>
                  </a:cxn>
                  <a:cxn ang="0">
                    <a:pos x="53" y="38"/>
                  </a:cxn>
                  <a:cxn ang="0">
                    <a:pos x="57" y="36"/>
                  </a:cxn>
                  <a:cxn ang="0">
                    <a:pos x="60" y="31"/>
                  </a:cxn>
                  <a:cxn ang="0">
                    <a:pos x="60" y="27"/>
                  </a:cxn>
                  <a:cxn ang="0">
                    <a:pos x="60" y="24"/>
                  </a:cxn>
                  <a:cxn ang="0">
                    <a:pos x="64" y="22"/>
                  </a:cxn>
                  <a:cxn ang="0">
                    <a:pos x="67" y="22"/>
                  </a:cxn>
                  <a:cxn ang="0">
                    <a:pos x="71" y="22"/>
                  </a:cxn>
                  <a:cxn ang="0">
                    <a:pos x="71" y="17"/>
                  </a:cxn>
                  <a:cxn ang="0">
                    <a:pos x="71" y="10"/>
                  </a:cxn>
                  <a:cxn ang="0">
                    <a:pos x="69" y="5"/>
                  </a:cxn>
                  <a:cxn ang="0">
                    <a:pos x="74" y="3"/>
                  </a:cxn>
                  <a:cxn ang="0">
                    <a:pos x="79" y="5"/>
                  </a:cxn>
                  <a:cxn ang="0">
                    <a:pos x="79" y="5"/>
                  </a:cxn>
                  <a:cxn ang="0">
                    <a:pos x="81" y="0"/>
                  </a:cxn>
                </a:cxnLst>
                <a:rect l="0" t="0" r="r" b="b"/>
                <a:pathLst>
                  <a:path w="90" h="60">
                    <a:moveTo>
                      <a:pt x="83" y="0"/>
                    </a:moveTo>
                    <a:lnTo>
                      <a:pt x="83" y="3"/>
                    </a:lnTo>
                    <a:lnTo>
                      <a:pt x="83" y="3"/>
                    </a:lnTo>
                    <a:lnTo>
                      <a:pt x="86" y="3"/>
                    </a:lnTo>
                    <a:lnTo>
                      <a:pt x="86" y="3"/>
                    </a:lnTo>
                    <a:lnTo>
                      <a:pt x="86" y="3"/>
                    </a:lnTo>
                    <a:lnTo>
                      <a:pt x="86" y="5"/>
                    </a:lnTo>
                    <a:lnTo>
                      <a:pt x="86" y="5"/>
                    </a:lnTo>
                    <a:lnTo>
                      <a:pt x="86" y="8"/>
                    </a:lnTo>
                    <a:lnTo>
                      <a:pt x="86" y="8"/>
                    </a:lnTo>
                    <a:lnTo>
                      <a:pt x="86" y="8"/>
                    </a:lnTo>
                    <a:lnTo>
                      <a:pt x="88" y="8"/>
                    </a:lnTo>
                    <a:lnTo>
                      <a:pt x="88" y="8"/>
                    </a:lnTo>
                    <a:lnTo>
                      <a:pt x="88" y="8"/>
                    </a:lnTo>
                    <a:lnTo>
                      <a:pt x="90" y="8"/>
                    </a:lnTo>
                    <a:lnTo>
                      <a:pt x="90" y="8"/>
                    </a:lnTo>
                    <a:lnTo>
                      <a:pt x="90" y="10"/>
                    </a:lnTo>
                    <a:lnTo>
                      <a:pt x="90" y="10"/>
                    </a:lnTo>
                    <a:lnTo>
                      <a:pt x="88" y="10"/>
                    </a:lnTo>
                    <a:lnTo>
                      <a:pt x="88" y="10"/>
                    </a:lnTo>
                    <a:lnTo>
                      <a:pt x="88" y="12"/>
                    </a:lnTo>
                    <a:lnTo>
                      <a:pt x="88" y="12"/>
                    </a:lnTo>
                    <a:lnTo>
                      <a:pt x="88" y="15"/>
                    </a:lnTo>
                    <a:lnTo>
                      <a:pt x="90" y="15"/>
                    </a:lnTo>
                    <a:lnTo>
                      <a:pt x="90" y="15"/>
                    </a:lnTo>
                    <a:lnTo>
                      <a:pt x="88" y="15"/>
                    </a:lnTo>
                    <a:lnTo>
                      <a:pt x="88" y="17"/>
                    </a:lnTo>
                    <a:lnTo>
                      <a:pt x="90" y="17"/>
                    </a:lnTo>
                    <a:lnTo>
                      <a:pt x="90" y="17"/>
                    </a:lnTo>
                    <a:lnTo>
                      <a:pt x="88" y="17"/>
                    </a:lnTo>
                    <a:lnTo>
                      <a:pt x="88" y="19"/>
                    </a:lnTo>
                    <a:lnTo>
                      <a:pt x="88" y="19"/>
                    </a:lnTo>
                    <a:lnTo>
                      <a:pt x="88" y="19"/>
                    </a:lnTo>
                    <a:lnTo>
                      <a:pt x="88" y="19"/>
                    </a:lnTo>
                    <a:lnTo>
                      <a:pt x="88" y="22"/>
                    </a:lnTo>
                    <a:lnTo>
                      <a:pt x="88" y="22"/>
                    </a:lnTo>
                    <a:lnTo>
                      <a:pt x="86" y="22"/>
                    </a:lnTo>
                    <a:lnTo>
                      <a:pt x="86" y="24"/>
                    </a:lnTo>
                    <a:lnTo>
                      <a:pt x="86" y="24"/>
                    </a:lnTo>
                    <a:lnTo>
                      <a:pt x="86" y="24"/>
                    </a:lnTo>
                    <a:lnTo>
                      <a:pt x="86" y="24"/>
                    </a:lnTo>
                    <a:lnTo>
                      <a:pt x="83" y="24"/>
                    </a:lnTo>
                    <a:lnTo>
                      <a:pt x="83" y="24"/>
                    </a:lnTo>
                    <a:lnTo>
                      <a:pt x="83" y="24"/>
                    </a:lnTo>
                    <a:lnTo>
                      <a:pt x="81" y="24"/>
                    </a:lnTo>
                    <a:lnTo>
                      <a:pt x="81" y="24"/>
                    </a:lnTo>
                    <a:lnTo>
                      <a:pt x="81" y="27"/>
                    </a:lnTo>
                    <a:lnTo>
                      <a:pt x="81" y="27"/>
                    </a:lnTo>
                    <a:lnTo>
                      <a:pt x="79" y="27"/>
                    </a:lnTo>
                    <a:lnTo>
                      <a:pt x="79" y="29"/>
                    </a:lnTo>
                    <a:lnTo>
                      <a:pt x="81" y="29"/>
                    </a:lnTo>
                    <a:lnTo>
                      <a:pt x="81" y="29"/>
                    </a:lnTo>
                    <a:lnTo>
                      <a:pt x="81" y="29"/>
                    </a:lnTo>
                    <a:lnTo>
                      <a:pt x="81" y="29"/>
                    </a:lnTo>
                    <a:lnTo>
                      <a:pt x="83" y="29"/>
                    </a:lnTo>
                    <a:lnTo>
                      <a:pt x="83" y="31"/>
                    </a:lnTo>
                    <a:lnTo>
                      <a:pt x="83" y="31"/>
                    </a:lnTo>
                    <a:lnTo>
                      <a:pt x="83" y="31"/>
                    </a:lnTo>
                    <a:lnTo>
                      <a:pt x="83" y="31"/>
                    </a:lnTo>
                    <a:lnTo>
                      <a:pt x="83" y="34"/>
                    </a:lnTo>
                    <a:lnTo>
                      <a:pt x="83" y="34"/>
                    </a:lnTo>
                    <a:lnTo>
                      <a:pt x="83" y="34"/>
                    </a:lnTo>
                    <a:lnTo>
                      <a:pt x="83" y="36"/>
                    </a:lnTo>
                    <a:lnTo>
                      <a:pt x="83" y="36"/>
                    </a:lnTo>
                    <a:lnTo>
                      <a:pt x="83" y="36"/>
                    </a:lnTo>
                    <a:lnTo>
                      <a:pt x="81" y="36"/>
                    </a:lnTo>
                    <a:lnTo>
                      <a:pt x="81" y="38"/>
                    </a:lnTo>
                    <a:lnTo>
                      <a:pt x="81" y="38"/>
                    </a:lnTo>
                    <a:lnTo>
                      <a:pt x="81" y="38"/>
                    </a:lnTo>
                    <a:lnTo>
                      <a:pt x="79" y="38"/>
                    </a:lnTo>
                    <a:lnTo>
                      <a:pt x="79" y="38"/>
                    </a:lnTo>
                    <a:lnTo>
                      <a:pt x="79" y="38"/>
                    </a:lnTo>
                    <a:lnTo>
                      <a:pt x="79" y="38"/>
                    </a:lnTo>
                    <a:lnTo>
                      <a:pt x="76" y="38"/>
                    </a:lnTo>
                    <a:lnTo>
                      <a:pt x="76" y="41"/>
                    </a:lnTo>
                    <a:lnTo>
                      <a:pt x="76" y="41"/>
                    </a:lnTo>
                    <a:lnTo>
                      <a:pt x="76" y="38"/>
                    </a:lnTo>
                    <a:lnTo>
                      <a:pt x="76" y="38"/>
                    </a:lnTo>
                    <a:lnTo>
                      <a:pt x="74" y="38"/>
                    </a:lnTo>
                    <a:lnTo>
                      <a:pt x="74" y="38"/>
                    </a:lnTo>
                    <a:lnTo>
                      <a:pt x="74" y="38"/>
                    </a:lnTo>
                    <a:lnTo>
                      <a:pt x="74" y="38"/>
                    </a:lnTo>
                    <a:lnTo>
                      <a:pt x="71" y="38"/>
                    </a:lnTo>
                    <a:lnTo>
                      <a:pt x="71" y="38"/>
                    </a:lnTo>
                    <a:lnTo>
                      <a:pt x="71" y="38"/>
                    </a:lnTo>
                    <a:lnTo>
                      <a:pt x="71" y="38"/>
                    </a:lnTo>
                    <a:lnTo>
                      <a:pt x="69" y="38"/>
                    </a:lnTo>
                    <a:lnTo>
                      <a:pt x="69" y="38"/>
                    </a:lnTo>
                    <a:lnTo>
                      <a:pt x="69" y="38"/>
                    </a:lnTo>
                    <a:lnTo>
                      <a:pt x="69" y="38"/>
                    </a:lnTo>
                    <a:lnTo>
                      <a:pt x="69" y="41"/>
                    </a:lnTo>
                    <a:lnTo>
                      <a:pt x="71" y="41"/>
                    </a:lnTo>
                    <a:lnTo>
                      <a:pt x="71" y="41"/>
                    </a:lnTo>
                    <a:lnTo>
                      <a:pt x="71" y="43"/>
                    </a:lnTo>
                    <a:lnTo>
                      <a:pt x="69" y="43"/>
                    </a:lnTo>
                    <a:lnTo>
                      <a:pt x="69" y="43"/>
                    </a:lnTo>
                    <a:lnTo>
                      <a:pt x="69" y="43"/>
                    </a:lnTo>
                    <a:lnTo>
                      <a:pt x="69" y="43"/>
                    </a:lnTo>
                    <a:lnTo>
                      <a:pt x="69" y="45"/>
                    </a:lnTo>
                    <a:lnTo>
                      <a:pt x="69" y="45"/>
                    </a:lnTo>
                    <a:lnTo>
                      <a:pt x="67" y="45"/>
                    </a:lnTo>
                    <a:lnTo>
                      <a:pt x="67" y="45"/>
                    </a:lnTo>
                    <a:lnTo>
                      <a:pt x="67" y="48"/>
                    </a:lnTo>
                    <a:lnTo>
                      <a:pt x="64" y="48"/>
                    </a:lnTo>
                    <a:lnTo>
                      <a:pt x="64" y="48"/>
                    </a:lnTo>
                    <a:lnTo>
                      <a:pt x="64" y="48"/>
                    </a:lnTo>
                    <a:lnTo>
                      <a:pt x="64" y="50"/>
                    </a:lnTo>
                    <a:lnTo>
                      <a:pt x="64" y="50"/>
                    </a:lnTo>
                    <a:lnTo>
                      <a:pt x="64" y="50"/>
                    </a:lnTo>
                    <a:lnTo>
                      <a:pt x="62" y="50"/>
                    </a:lnTo>
                    <a:lnTo>
                      <a:pt x="62" y="50"/>
                    </a:lnTo>
                    <a:lnTo>
                      <a:pt x="60" y="50"/>
                    </a:lnTo>
                    <a:lnTo>
                      <a:pt x="60" y="50"/>
                    </a:lnTo>
                    <a:lnTo>
                      <a:pt x="60" y="50"/>
                    </a:lnTo>
                    <a:lnTo>
                      <a:pt x="60" y="50"/>
                    </a:lnTo>
                    <a:lnTo>
                      <a:pt x="57" y="50"/>
                    </a:lnTo>
                    <a:lnTo>
                      <a:pt x="57" y="50"/>
                    </a:lnTo>
                    <a:lnTo>
                      <a:pt x="57" y="50"/>
                    </a:lnTo>
                    <a:lnTo>
                      <a:pt x="57" y="53"/>
                    </a:lnTo>
                    <a:lnTo>
                      <a:pt x="55" y="53"/>
                    </a:lnTo>
                    <a:lnTo>
                      <a:pt x="55" y="53"/>
                    </a:lnTo>
                    <a:lnTo>
                      <a:pt x="55" y="53"/>
                    </a:lnTo>
                    <a:lnTo>
                      <a:pt x="53" y="53"/>
                    </a:lnTo>
                    <a:lnTo>
                      <a:pt x="53" y="55"/>
                    </a:lnTo>
                    <a:lnTo>
                      <a:pt x="53" y="55"/>
                    </a:lnTo>
                    <a:lnTo>
                      <a:pt x="53" y="55"/>
                    </a:lnTo>
                    <a:lnTo>
                      <a:pt x="50" y="55"/>
                    </a:lnTo>
                    <a:lnTo>
                      <a:pt x="50" y="55"/>
                    </a:lnTo>
                    <a:lnTo>
                      <a:pt x="50" y="55"/>
                    </a:lnTo>
                    <a:lnTo>
                      <a:pt x="50" y="55"/>
                    </a:lnTo>
                    <a:lnTo>
                      <a:pt x="48" y="55"/>
                    </a:lnTo>
                    <a:lnTo>
                      <a:pt x="48" y="57"/>
                    </a:lnTo>
                    <a:lnTo>
                      <a:pt x="48" y="57"/>
                    </a:lnTo>
                    <a:lnTo>
                      <a:pt x="48" y="57"/>
                    </a:lnTo>
                    <a:lnTo>
                      <a:pt x="45" y="57"/>
                    </a:lnTo>
                    <a:lnTo>
                      <a:pt x="45" y="57"/>
                    </a:lnTo>
                    <a:lnTo>
                      <a:pt x="45" y="57"/>
                    </a:lnTo>
                    <a:lnTo>
                      <a:pt x="45" y="60"/>
                    </a:lnTo>
                    <a:lnTo>
                      <a:pt x="43" y="60"/>
                    </a:lnTo>
                    <a:lnTo>
                      <a:pt x="43" y="60"/>
                    </a:lnTo>
                    <a:lnTo>
                      <a:pt x="43" y="57"/>
                    </a:lnTo>
                    <a:lnTo>
                      <a:pt x="43" y="57"/>
                    </a:lnTo>
                    <a:lnTo>
                      <a:pt x="41" y="57"/>
                    </a:lnTo>
                    <a:lnTo>
                      <a:pt x="41" y="57"/>
                    </a:lnTo>
                    <a:lnTo>
                      <a:pt x="38" y="57"/>
                    </a:lnTo>
                    <a:lnTo>
                      <a:pt x="38" y="60"/>
                    </a:lnTo>
                    <a:lnTo>
                      <a:pt x="38" y="60"/>
                    </a:lnTo>
                    <a:lnTo>
                      <a:pt x="38" y="60"/>
                    </a:lnTo>
                    <a:lnTo>
                      <a:pt x="36" y="60"/>
                    </a:lnTo>
                    <a:lnTo>
                      <a:pt x="36" y="60"/>
                    </a:lnTo>
                    <a:lnTo>
                      <a:pt x="36" y="60"/>
                    </a:lnTo>
                    <a:lnTo>
                      <a:pt x="36" y="57"/>
                    </a:lnTo>
                    <a:lnTo>
                      <a:pt x="34" y="57"/>
                    </a:lnTo>
                    <a:lnTo>
                      <a:pt x="34" y="60"/>
                    </a:lnTo>
                    <a:lnTo>
                      <a:pt x="34" y="60"/>
                    </a:lnTo>
                    <a:lnTo>
                      <a:pt x="31" y="60"/>
                    </a:lnTo>
                    <a:lnTo>
                      <a:pt x="31" y="57"/>
                    </a:lnTo>
                    <a:lnTo>
                      <a:pt x="31" y="57"/>
                    </a:lnTo>
                    <a:lnTo>
                      <a:pt x="31" y="60"/>
                    </a:lnTo>
                    <a:lnTo>
                      <a:pt x="31" y="60"/>
                    </a:lnTo>
                    <a:lnTo>
                      <a:pt x="29" y="60"/>
                    </a:lnTo>
                    <a:lnTo>
                      <a:pt x="29" y="57"/>
                    </a:lnTo>
                    <a:lnTo>
                      <a:pt x="29" y="57"/>
                    </a:lnTo>
                    <a:lnTo>
                      <a:pt x="27" y="57"/>
                    </a:lnTo>
                    <a:lnTo>
                      <a:pt x="27" y="57"/>
                    </a:lnTo>
                    <a:lnTo>
                      <a:pt x="27" y="57"/>
                    </a:lnTo>
                    <a:lnTo>
                      <a:pt x="27" y="55"/>
                    </a:lnTo>
                    <a:lnTo>
                      <a:pt x="27" y="55"/>
                    </a:lnTo>
                    <a:lnTo>
                      <a:pt x="27" y="55"/>
                    </a:lnTo>
                    <a:lnTo>
                      <a:pt x="27" y="53"/>
                    </a:lnTo>
                    <a:lnTo>
                      <a:pt x="24" y="53"/>
                    </a:lnTo>
                    <a:lnTo>
                      <a:pt x="24" y="53"/>
                    </a:lnTo>
                    <a:lnTo>
                      <a:pt x="24" y="53"/>
                    </a:lnTo>
                    <a:lnTo>
                      <a:pt x="24" y="53"/>
                    </a:lnTo>
                    <a:lnTo>
                      <a:pt x="22" y="53"/>
                    </a:lnTo>
                    <a:lnTo>
                      <a:pt x="22" y="53"/>
                    </a:lnTo>
                    <a:lnTo>
                      <a:pt x="22" y="53"/>
                    </a:lnTo>
                    <a:lnTo>
                      <a:pt x="19" y="53"/>
                    </a:lnTo>
                    <a:lnTo>
                      <a:pt x="19" y="53"/>
                    </a:lnTo>
                    <a:lnTo>
                      <a:pt x="19" y="53"/>
                    </a:lnTo>
                    <a:lnTo>
                      <a:pt x="19" y="55"/>
                    </a:lnTo>
                    <a:lnTo>
                      <a:pt x="17" y="55"/>
                    </a:lnTo>
                    <a:lnTo>
                      <a:pt x="17" y="55"/>
                    </a:lnTo>
                    <a:lnTo>
                      <a:pt x="17" y="55"/>
                    </a:lnTo>
                    <a:lnTo>
                      <a:pt x="17" y="55"/>
                    </a:lnTo>
                    <a:lnTo>
                      <a:pt x="15" y="55"/>
                    </a:lnTo>
                    <a:lnTo>
                      <a:pt x="15" y="55"/>
                    </a:lnTo>
                    <a:lnTo>
                      <a:pt x="15" y="55"/>
                    </a:lnTo>
                    <a:lnTo>
                      <a:pt x="15" y="53"/>
                    </a:lnTo>
                    <a:lnTo>
                      <a:pt x="15" y="53"/>
                    </a:lnTo>
                    <a:lnTo>
                      <a:pt x="15" y="53"/>
                    </a:lnTo>
                    <a:lnTo>
                      <a:pt x="15" y="50"/>
                    </a:lnTo>
                    <a:lnTo>
                      <a:pt x="15" y="50"/>
                    </a:lnTo>
                    <a:lnTo>
                      <a:pt x="12" y="50"/>
                    </a:lnTo>
                    <a:lnTo>
                      <a:pt x="12" y="50"/>
                    </a:lnTo>
                    <a:lnTo>
                      <a:pt x="12" y="50"/>
                    </a:lnTo>
                    <a:lnTo>
                      <a:pt x="12" y="50"/>
                    </a:lnTo>
                    <a:lnTo>
                      <a:pt x="12" y="50"/>
                    </a:lnTo>
                    <a:lnTo>
                      <a:pt x="10" y="50"/>
                    </a:lnTo>
                    <a:lnTo>
                      <a:pt x="10" y="50"/>
                    </a:lnTo>
                    <a:lnTo>
                      <a:pt x="10" y="48"/>
                    </a:lnTo>
                    <a:lnTo>
                      <a:pt x="10" y="48"/>
                    </a:lnTo>
                    <a:lnTo>
                      <a:pt x="10" y="48"/>
                    </a:lnTo>
                    <a:lnTo>
                      <a:pt x="10" y="48"/>
                    </a:lnTo>
                    <a:lnTo>
                      <a:pt x="10" y="48"/>
                    </a:lnTo>
                    <a:lnTo>
                      <a:pt x="8" y="48"/>
                    </a:lnTo>
                    <a:lnTo>
                      <a:pt x="8" y="45"/>
                    </a:lnTo>
                    <a:lnTo>
                      <a:pt x="8" y="45"/>
                    </a:lnTo>
                    <a:lnTo>
                      <a:pt x="8" y="48"/>
                    </a:lnTo>
                    <a:lnTo>
                      <a:pt x="5" y="48"/>
                    </a:lnTo>
                    <a:lnTo>
                      <a:pt x="5" y="45"/>
                    </a:lnTo>
                    <a:lnTo>
                      <a:pt x="5" y="45"/>
                    </a:lnTo>
                    <a:lnTo>
                      <a:pt x="5" y="45"/>
                    </a:lnTo>
                    <a:lnTo>
                      <a:pt x="5" y="45"/>
                    </a:lnTo>
                    <a:lnTo>
                      <a:pt x="3" y="45"/>
                    </a:lnTo>
                    <a:lnTo>
                      <a:pt x="3" y="45"/>
                    </a:lnTo>
                    <a:lnTo>
                      <a:pt x="3" y="45"/>
                    </a:lnTo>
                    <a:lnTo>
                      <a:pt x="3" y="43"/>
                    </a:lnTo>
                    <a:lnTo>
                      <a:pt x="0" y="43"/>
                    </a:lnTo>
                    <a:lnTo>
                      <a:pt x="0" y="43"/>
                    </a:lnTo>
                    <a:lnTo>
                      <a:pt x="0" y="41"/>
                    </a:lnTo>
                    <a:lnTo>
                      <a:pt x="0" y="41"/>
                    </a:lnTo>
                    <a:lnTo>
                      <a:pt x="0" y="38"/>
                    </a:lnTo>
                    <a:lnTo>
                      <a:pt x="0" y="38"/>
                    </a:lnTo>
                    <a:lnTo>
                      <a:pt x="0" y="38"/>
                    </a:lnTo>
                    <a:lnTo>
                      <a:pt x="3" y="38"/>
                    </a:lnTo>
                    <a:lnTo>
                      <a:pt x="3" y="36"/>
                    </a:lnTo>
                    <a:lnTo>
                      <a:pt x="3" y="36"/>
                    </a:lnTo>
                    <a:lnTo>
                      <a:pt x="3" y="36"/>
                    </a:lnTo>
                    <a:lnTo>
                      <a:pt x="3" y="36"/>
                    </a:lnTo>
                    <a:lnTo>
                      <a:pt x="5" y="36"/>
                    </a:lnTo>
                    <a:lnTo>
                      <a:pt x="5" y="36"/>
                    </a:lnTo>
                    <a:lnTo>
                      <a:pt x="5" y="36"/>
                    </a:lnTo>
                    <a:lnTo>
                      <a:pt x="5" y="36"/>
                    </a:lnTo>
                    <a:lnTo>
                      <a:pt x="5" y="38"/>
                    </a:lnTo>
                    <a:lnTo>
                      <a:pt x="8" y="38"/>
                    </a:lnTo>
                    <a:lnTo>
                      <a:pt x="8" y="36"/>
                    </a:lnTo>
                    <a:lnTo>
                      <a:pt x="8" y="36"/>
                    </a:lnTo>
                    <a:lnTo>
                      <a:pt x="10" y="36"/>
                    </a:lnTo>
                    <a:lnTo>
                      <a:pt x="10" y="36"/>
                    </a:lnTo>
                    <a:lnTo>
                      <a:pt x="10" y="36"/>
                    </a:lnTo>
                    <a:lnTo>
                      <a:pt x="12" y="36"/>
                    </a:lnTo>
                    <a:lnTo>
                      <a:pt x="12" y="38"/>
                    </a:lnTo>
                    <a:lnTo>
                      <a:pt x="12" y="38"/>
                    </a:lnTo>
                    <a:lnTo>
                      <a:pt x="12" y="36"/>
                    </a:lnTo>
                    <a:lnTo>
                      <a:pt x="12" y="36"/>
                    </a:lnTo>
                    <a:lnTo>
                      <a:pt x="15" y="36"/>
                    </a:lnTo>
                    <a:lnTo>
                      <a:pt x="15" y="36"/>
                    </a:lnTo>
                    <a:lnTo>
                      <a:pt x="15" y="36"/>
                    </a:lnTo>
                    <a:lnTo>
                      <a:pt x="17" y="36"/>
                    </a:lnTo>
                    <a:lnTo>
                      <a:pt x="17" y="36"/>
                    </a:lnTo>
                    <a:lnTo>
                      <a:pt x="17" y="36"/>
                    </a:lnTo>
                    <a:lnTo>
                      <a:pt x="17" y="36"/>
                    </a:lnTo>
                    <a:lnTo>
                      <a:pt x="17" y="38"/>
                    </a:lnTo>
                    <a:lnTo>
                      <a:pt x="19" y="38"/>
                    </a:lnTo>
                    <a:lnTo>
                      <a:pt x="19" y="38"/>
                    </a:lnTo>
                    <a:lnTo>
                      <a:pt x="19" y="38"/>
                    </a:lnTo>
                    <a:lnTo>
                      <a:pt x="19" y="38"/>
                    </a:lnTo>
                    <a:lnTo>
                      <a:pt x="22" y="38"/>
                    </a:lnTo>
                    <a:lnTo>
                      <a:pt x="22" y="38"/>
                    </a:lnTo>
                    <a:lnTo>
                      <a:pt x="24" y="38"/>
                    </a:lnTo>
                    <a:lnTo>
                      <a:pt x="24" y="38"/>
                    </a:lnTo>
                    <a:lnTo>
                      <a:pt x="24" y="38"/>
                    </a:lnTo>
                    <a:lnTo>
                      <a:pt x="24" y="38"/>
                    </a:lnTo>
                    <a:lnTo>
                      <a:pt x="27" y="38"/>
                    </a:lnTo>
                    <a:lnTo>
                      <a:pt x="27" y="38"/>
                    </a:lnTo>
                    <a:lnTo>
                      <a:pt x="27" y="38"/>
                    </a:lnTo>
                    <a:lnTo>
                      <a:pt x="27" y="36"/>
                    </a:lnTo>
                    <a:lnTo>
                      <a:pt x="29" y="36"/>
                    </a:lnTo>
                    <a:lnTo>
                      <a:pt x="29" y="36"/>
                    </a:lnTo>
                    <a:lnTo>
                      <a:pt x="29" y="36"/>
                    </a:lnTo>
                    <a:lnTo>
                      <a:pt x="31" y="36"/>
                    </a:lnTo>
                    <a:lnTo>
                      <a:pt x="31" y="36"/>
                    </a:lnTo>
                    <a:lnTo>
                      <a:pt x="31" y="36"/>
                    </a:lnTo>
                    <a:lnTo>
                      <a:pt x="31" y="38"/>
                    </a:lnTo>
                    <a:lnTo>
                      <a:pt x="31" y="38"/>
                    </a:lnTo>
                    <a:lnTo>
                      <a:pt x="31" y="36"/>
                    </a:lnTo>
                    <a:lnTo>
                      <a:pt x="34" y="36"/>
                    </a:lnTo>
                    <a:lnTo>
                      <a:pt x="34" y="36"/>
                    </a:lnTo>
                    <a:lnTo>
                      <a:pt x="36" y="36"/>
                    </a:lnTo>
                    <a:lnTo>
                      <a:pt x="36" y="36"/>
                    </a:lnTo>
                    <a:lnTo>
                      <a:pt x="36" y="36"/>
                    </a:lnTo>
                    <a:lnTo>
                      <a:pt x="36" y="34"/>
                    </a:lnTo>
                    <a:lnTo>
                      <a:pt x="36" y="34"/>
                    </a:lnTo>
                    <a:lnTo>
                      <a:pt x="36" y="34"/>
                    </a:lnTo>
                    <a:lnTo>
                      <a:pt x="36" y="31"/>
                    </a:lnTo>
                    <a:lnTo>
                      <a:pt x="36" y="31"/>
                    </a:lnTo>
                    <a:lnTo>
                      <a:pt x="36" y="31"/>
                    </a:lnTo>
                    <a:lnTo>
                      <a:pt x="36" y="31"/>
                    </a:lnTo>
                    <a:lnTo>
                      <a:pt x="36" y="29"/>
                    </a:lnTo>
                    <a:lnTo>
                      <a:pt x="38" y="29"/>
                    </a:lnTo>
                    <a:lnTo>
                      <a:pt x="38" y="29"/>
                    </a:lnTo>
                    <a:lnTo>
                      <a:pt x="36" y="29"/>
                    </a:lnTo>
                    <a:lnTo>
                      <a:pt x="36" y="29"/>
                    </a:lnTo>
                    <a:lnTo>
                      <a:pt x="38" y="29"/>
                    </a:lnTo>
                    <a:lnTo>
                      <a:pt x="38" y="27"/>
                    </a:lnTo>
                    <a:lnTo>
                      <a:pt x="38" y="27"/>
                    </a:lnTo>
                    <a:lnTo>
                      <a:pt x="38" y="24"/>
                    </a:lnTo>
                    <a:lnTo>
                      <a:pt x="38" y="24"/>
                    </a:lnTo>
                    <a:lnTo>
                      <a:pt x="38" y="24"/>
                    </a:lnTo>
                    <a:lnTo>
                      <a:pt x="38" y="24"/>
                    </a:lnTo>
                    <a:lnTo>
                      <a:pt x="41" y="24"/>
                    </a:lnTo>
                    <a:lnTo>
                      <a:pt x="41" y="24"/>
                    </a:lnTo>
                    <a:lnTo>
                      <a:pt x="41" y="24"/>
                    </a:lnTo>
                    <a:lnTo>
                      <a:pt x="43" y="24"/>
                    </a:lnTo>
                    <a:lnTo>
                      <a:pt x="43" y="27"/>
                    </a:lnTo>
                    <a:lnTo>
                      <a:pt x="43" y="27"/>
                    </a:lnTo>
                    <a:lnTo>
                      <a:pt x="43" y="29"/>
                    </a:lnTo>
                    <a:lnTo>
                      <a:pt x="41" y="29"/>
                    </a:lnTo>
                    <a:lnTo>
                      <a:pt x="41" y="29"/>
                    </a:lnTo>
                    <a:lnTo>
                      <a:pt x="38" y="29"/>
                    </a:lnTo>
                    <a:lnTo>
                      <a:pt x="38" y="29"/>
                    </a:lnTo>
                    <a:lnTo>
                      <a:pt x="38" y="29"/>
                    </a:lnTo>
                    <a:lnTo>
                      <a:pt x="38" y="31"/>
                    </a:lnTo>
                    <a:lnTo>
                      <a:pt x="38" y="31"/>
                    </a:lnTo>
                    <a:lnTo>
                      <a:pt x="41" y="31"/>
                    </a:lnTo>
                    <a:lnTo>
                      <a:pt x="41" y="34"/>
                    </a:lnTo>
                    <a:lnTo>
                      <a:pt x="38" y="34"/>
                    </a:lnTo>
                    <a:lnTo>
                      <a:pt x="38" y="34"/>
                    </a:lnTo>
                    <a:lnTo>
                      <a:pt x="38" y="36"/>
                    </a:lnTo>
                    <a:lnTo>
                      <a:pt x="41" y="36"/>
                    </a:lnTo>
                    <a:lnTo>
                      <a:pt x="41" y="36"/>
                    </a:lnTo>
                    <a:lnTo>
                      <a:pt x="41" y="38"/>
                    </a:lnTo>
                    <a:lnTo>
                      <a:pt x="41" y="38"/>
                    </a:lnTo>
                    <a:lnTo>
                      <a:pt x="43" y="38"/>
                    </a:lnTo>
                    <a:lnTo>
                      <a:pt x="43" y="38"/>
                    </a:lnTo>
                    <a:lnTo>
                      <a:pt x="43" y="38"/>
                    </a:lnTo>
                    <a:lnTo>
                      <a:pt x="43" y="38"/>
                    </a:lnTo>
                    <a:lnTo>
                      <a:pt x="43" y="38"/>
                    </a:lnTo>
                    <a:lnTo>
                      <a:pt x="45" y="38"/>
                    </a:lnTo>
                    <a:lnTo>
                      <a:pt x="45" y="36"/>
                    </a:lnTo>
                    <a:lnTo>
                      <a:pt x="45" y="36"/>
                    </a:lnTo>
                    <a:lnTo>
                      <a:pt x="45" y="36"/>
                    </a:lnTo>
                    <a:lnTo>
                      <a:pt x="45" y="36"/>
                    </a:lnTo>
                    <a:lnTo>
                      <a:pt x="48" y="36"/>
                    </a:lnTo>
                    <a:lnTo>
                      <a:pt x="48" y="36"/>
                    </a:lnTo>
                    <a:lnTo>
                      <a:pt x="50" y="36"/>
                    </a:lnTo>
                    <a:lnTo>
                      <a:pt x="50" y="36"/>
                    </a:lnTo>
                    <a:lnTo>
                      <a:pt x="50" y="36"/>
                    </a:lnTo>
                    <a:lnTo>
                      <a:pt x="50" y="38"/>
                    </a:lnTo>
                    <a:lnTo>
                      <a:pt x="50" y="38"/>
                    </a:lnTo>
                    <a:lnTo>
                      <a:pt x="53" y="38"/>
                    </a:lnTo>
                    <a:lnTo>
                      <a:pt x="53" y="38"/>
                    </a:lnTo>
                    <a:lnTo>
                      <a:pt x="53" y="36"/>
                    </a:lnTo>
                    <a:lnTo>
                      <a:pt x="53" y="36"/>
                    </a:lnTo>
                    <a:lnTo>
                      <a:pt x="53" y="36"/>
                    </a:lnTo>
                    <a:lnTo>
                      <a:pt x="55" y="36"/>
                    </a:lnTo>
                    <a:lnTo>
                      <a:pt x="55" y="36"/>
                    </a:lnTo>
                    <a:lnTo>
                      <a:pt x="55" y="36"/>
                    </a:lnTo>
                    <a:lnTo>
                      <a:pt x="57" y="36"/>
                    </a:lnTo>
                    <a:lnTo>
                      <a:pt x="57" y="36"/>
                    </a:lnTo>
                    <a:lnTo>
                      <a:pt x="57" y="36"/>
                    </a:lnTo>
                    <a:lnTo>
                      <a:pt x="57" y="36"/>
                    </a:lnTo>
                    <a:lnTo>
                      <a:pt x="57" y="34"/>
                    </a:lnTo>
                    <a:lnTo>
                      <a:pt x="60" y="34"/>
                    </a:lnTo>
                    <a:lnTo>
                      <a:pt x="60" y="34"/>
                    </a:lnTo>
                    <a:lnTo>
                      <a:pt x="60" y="31"/>
                    </a:lnTo>
                    <a:lnTo>
                      <a:pt x="60" y="31"/>
                    </a:lnTo>
                    <a:lnTo>
                      <a:pt x="60" y="29"/>
                    </a:lnTo>
                    <a:lnTo>
                      <a:pt x="60" y="29"/>
                    </a:lnTo>
                    <a:lnTo>
                      <a:pt x="60" y="29"/>
                    </a:lnTo>
                    <a:lnTo>
                      <a:pt x="60" y="29"/>
                    </a:lnTo>
                    <a:lnTo>
                      <a:pt x="60" y="29"/>
                    </a:lnTo>
                    <a:lnTo>
                      <a:pt x="60" y="27"/>
                    </a:lnTo>
                    <a:lnTo>
                      <a:pt x="62" y="27"/>
                    </a:lnTo>
                    <a:lnTo>
                      <a:pt x="62" y="27"/>
                    </a:lnTo>
                    <a:lnTo>
                      <a:pt x="62" y="27"/>
                    </a:lnTo>
                    <a:lnTo>
                      <a:pt x="62" y="24"/>
                    </a:lnTo>
                    <a:lnTo>
                      <a:pt x="62" y="24"/>
                    </a:lnTo>
                    <a:lnTo>
                      <a:pt x="62" y="24"/>
                    </a:lnTo>
                    <a:lnTo>
                      <a:pt x="60" y="24"/>
                    </a:lnTo>
                    <a:lnTo>
                      <a:pt x="60" y="22"/>
                    </a:lnTo>
                    <a:lnTo>
                      <a:pt x="60" y="22"/>
                    </a:lnTo>
                    <a:lnTo>
                      <a:pt x="62" y="22"/>
                    </a:lnTo>
                    <a:lnTo>
                      <a:pt x="62" y="22"/>
                    </a:lnTo>
                    <a:lnTo>
                      <a:pt x="64" y="22"/>
                    </a:lnTo>
                    <a:lnTo>
                      <a:pt x="64" y="22"/>
                    </a:lnTo>
                    <a:lnTo>
                      <a:pt x="64" y="22"/>
                    </a:lnTo>
                    <a:lnTo>
                      <a:pt x="64" y="24"/>
                    </a:lnTo>
                    <a:lnTo>
                      <a:pt x="64" y="24"/>
                    </a:lnTo>
                    <a:lnTo>
                      <a:pt x="67" y="24"/>
                    </a:lnTo>
                    <a:lnTo>
                      <a:pt x="67" y="22"/>
                    </a:lnTo>
                    <a:lnTo>
                      <a:pt x="67" y="22"/>
                    </a:lnTo>
                    <a:lnTo>
                      <a:pt x="67" y="22"/>
                    </a:lnTo>
                    <a:lnTo>
                      <a:pt x="67" y="22"/>
                    </a:lnTo>
                    <a:lnTo>
                      <a:pt x="69" y="22"/>
                    </a:lnTo>
                    <a:lnTo>
                      <a:pt x="69" y="22"/>
                    </a:lnTo>
                    <a:lnTo>
                      <a:pt x="69" y="22"/>
                    </a:lnTo>
                    <a:lnTo>
                      <a:pt x="71" y="22"/>
                    </a:lnTo>
                    <a:lnTo>
                      <a:pt x="71" y="22"/>
                    </a:lnTo>
                    <a:lnTo>
                      <a:pt x="71" y="22"/>
                    </a:lnTo>
                    <a:lnTo>
                      <a:pt x="71" y="22"/>
                    </a:lnTo>
                    <a:lnTo>
                      <a:pt x="74" y="22"/>
                    </a:lnTo>
                    <a:lnTo>
                      <a:pt x="74" y="19"/>
                    </a:lnTo>
                    <a:lnTo>
                      <a:pt x="71" y="19"/>
                    </a:lnTo>
                    <a:lnTo>
                      <a:pt x="71" y="19"/>
                    </a:lnTo>
                    <a:lnTo>
                      <a:pt x="71" y="19"/>
                    </a:lnTo>
                    <a:lnTo>
                      <a:pt x="71" y="17"/>
                    </a:lnTo>
                    <a:lnTo>
                      <a:pt x="71" y="17"/>
                    </a:lnTo>
                    <a:lnTo>
                      <a:pt x="71" y="15"/>
                    </a:lnTo>
                    <a:lnTo>
                      <a:pt x="71" y="15"/>
                    </a:lnTo>
                    <a:lnTo>
                      <a:pt x="71" y="15"/>
                    </a:lnTo>
                    <a:lnTo>
                      <a:pt x="71" y="12"/>
                    </a:lnTo>
                    <a:lnTo>
                      <a:pt x="71" y="12"/>
                    </a:lnTo>
                    <a:lnTo>
                      <a:pt x="71" y="10"/>
                    </a:lnTo>
                    <a:lnTo>
                      <a:pt x="71" y="10"/>
                    </a:lnTo>
                    <a:lnTo>
                      <a:pt x="71" y="10"/>
                    </a:lnTo>
                    <a:lnTo>
                      <a:pt x="69" y="10"/>
                    </a:lnTo>
                    <a:lnTo>
                      <a:pt x="69" y="10"/>
                    </a:lnTo>
                    <a:lnTo>
                      <a:pt x="69" y="8"/>
                    </a:lnTo>
                    <a:lnTo>
                      <a:pt x="69" y="8"/>
                    </a:lnTo>
                    <a:lnTo>
                      <a:pt x="69" y="8"/>
                    </a:lnTo>
                    <a:lnTo>
                      <a:pt x="69" y="5"/>
                    </a:lnTo>
                    <a:lnTo>
                      <a:pt x="69" y="5"/>
                    </a:lnTo>
                    <a:lnTo>
                      <a:pt x="69" y="3"/>
                    </a:lnTo>
                    <a:lnTo>
                      <a:pt x="69" y="3"/>
                    </a:lnTo>
                    <a:lnTo>
                      <a:pt x="71" y="3"/>
                    </a:lnTo>
                    <a:lnTo>
                      <a:pt x="71" y="3"/>
                    </a:lnTo>
                    <a:lnTo>
                      <a:pt x="71" y="3"/>
                    </a:lnTo>
                    <a:lnTo>
                      <a:pt x="74" y="3"/>
                    </a:lnTo>
                    <a:lnTo>
                      <a:pt x="74" y="3"/>
                    </a:lnTo>
                    <a:lnTo>
                      <a:pt x="76" y="3"/>
                    </a:lnTo>
                    <a:lnTo>
                      <a:pt x="76" y="3"/>
                    </a:lnTo>
                    <a:lnTo>
                      <a:pt x="76" y="5"/>
                    </a:lnTo>
                    <a:lnTo>
                      <a:pt x="76" y="5"/>
                    </a:lnTo>
                    <a:lnTo>
                      <a:pt x="79" y="5"/>
                    </a:lnTo>
                    <a:lnTo>
                      <a:pt x="79" y="5"/>
                    </a:lnTo>
                    <a:lnTo>
                      <a:pt x="79" y="8"/>
                    </a:lnTo>
                    <a:lnTo>
                      <a:pt x="79" y="8"/>
                    </a:lnTo>
                    <a:lnTo>
                      <a:pt x="79" y="8"/>
                    </a:lnTo>
                    <a:lnTo>
                      <a:pt x="81" y="8"/>
                    </a:lnTo>
                    <a:lnTo>
                      <a:pt x="81" y="5"/>
                    </a:lnTo>
                    <a:lnTo>
                      <a:pt x="79" y="5"/>
                    </a:lnTo>
                    <a:lnTo>
                      <a:pt x="79" y="5"/>
                    </a:lnTo>
                    <a:lnTo>
                      <a:pt x="79" y="5"/>
                    </a:lnTo>
                    <a:lnTo>
                      <a:pt x="79" y="3"/>
                    </a:lnTo>
                    <a:lnTo>
                      <a:pt x="79" y="3"/>
                    </a:lnTo>
                    <a:lnTo>
                      <a:pt x="81" y="3"/>
                    </a:lnTo>
                    <a:lnTo>
                      <a:pt x="81" y="3"/>
                    </a:lnTo>
                    <a:lnTo>
                      <a:pt x="81" y="3"/>
                    </a:lnTo>
                    <a:lnTo>
                      <a:pt x="81" y="0"/>
                    </a:lnTo>
                    <a:lnTo>
                      <a:pt x="83" y="0"/>
                    </a:lnTo>
                    <a:lnTo>
                      <a:pt x="83"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0" name="Freeform 72"/>
              <p:cNvSpPr>
                <a:spLocks/>
              </p:cNvSpPr>
              <p:nvPr/>
            </p:nvSpPr>
            <p:spPr bwMode="auto">
              <a:xfrm>
                <a:off x="4014" y="2857"/>
                <a:ext cx="90" cy="60"/>
              </a:xfrm>
              <a:custGeom>
                <a:avLst/>
                <a:gdLst/>
                <a:ahLst/>
                <a:cxnLst>
                  <a:cxn ang="0">
                    <a:pos x="86" y="5"/>
                  </a:cxn>
                  <a:cxn ang="0">
                    <a:pos x="88" y="8"/>
                  </a:cxn>
                  <a:cxn ang="0">
                    <a:pos x="88" y="12"/>
                  </a:cxn>
                  <a:cxn ang="0">
                    <a:pos x="90" y="17"/>
                  </a:cxn>
                  <a:cxn ang="0">
                    <a:pos x="88" y="22"/>
                  </a:cxn>
                  <a:cxn ang="0">
                    <a:pos x="83" y="24"/>
                  </a:cxn>
                  <a:cxn ang="0">
                    <a:pos x="79" y="27"/>
                  </a:cxn>
                  <a:cxn ang="0">
                    <a:pos x="83" y="31"/>
                  </a:cxn>
                  <a:cxn ang="0">
                    <a:pos x="83" y="36"/>
                  </a:cxn>
                  <a:cxn ang="0">
                    <a:pos x="79" y="38"/>
                  </a:cxn>
                  <a:cxn ang="0">
                    <a:pos x="76" y="38"/>
                  </a:cxn>
                  <a:cxn ang="0">
                    <a:pos x="71" y="38"/>
                  </a:cxn>
                  <a:cxn ang="0">
                    <a:pos x="69" y="41"/>
                  </a:cxn>
                  <a:cxn ang="0">
                    <a:pos x="69" y="43"/>
                  </a:cxn>
                  <a:cxn ang="0">
                    <a:pos x="64" y="48"/>
                  </a:cxn>
                  <a:cxn ang="0">
                    <a:pos x="60" y="50"/>
                  </a:cxn>
                  <a:cxn ang="0">
                    <a:pos x="57" y="53"/>
                  </a:cxn>
                  <a:cxn ang="0">
                    <a:pos x="53" y="55"/>
                  </a:cxn>
                  <a:cxn ang="0">
                    <a:pos x="48" y="57"/>
                  </a:cxn>
                  <a:cxn ang="0">
                    <a:pos x="43" y="60"/>
                  </a:cxn>
                  <a:cxn ang="0">
                    <a:pos x="38" y="60"/>
                  </a:cxn>
                  <a:cxn ang="0">
                    <a:pos x="34" y="60"/>
                  </a:cxn>
                  <a:cxn ang="0">
                    <a:pos x="29" y="60"/>
                  </a:cxn>
                  <a:cxn ang="0">
                    <a:pos x="27" y="55"/>
                  </a:cxn>
                  <a:cxn ang="0">
                    <a:pos x="22" y="53"/>
                  </a:cxn>
                  <a:cxn ang="0">
                    <a:pos x="17" y="55"/>
                  </a:cxn>
                  <a:cxn ang="0">
                    <a:pos x="15" y="53"/>
                  </a:cxn>
                  <a:cxn ang="0">
                    <a:pos x="12" y="50"/>
                  </a:cxn>
                  <a:cxn ang="0">
                    <a:pos x="10" y="48"/>
                  </a:cxn>
                  <a:cxn ang="0">
                    <a:pos x="5" y="48"/>
                  </a:cxn>
                  <a:cxn ang="0">
                    <a:pos x="3" y="45"/>
                  </a:cxn>
                  <a:cxn ang="0">
                    <a:pos x="0" y="38"/>
                  </a:cxn>
                  <a:cxn ang="0">
                    <a:pos x="5" y="36"/>
                  </a:cxn>
                  <a:cxn ang="0">
                    <a:pos x="8" y="36"/>
                  </a:cxn>
                  <a:cxn ang="0">
                    <a:pos x="12" y="36"/>
                  </a:cxn>
                  <a:cxn ang="0">
                    <a:pos x="17" y="36"/>
                  </a:cxn>
                  <a:cxn ang="0">
                    <a:pos x="22" y="38"/>
                  </a:cxn>
                  <a:cxn ang="0">
                    <a:pos x="27" y="38"/>
                  </a:cxn>
                  <a:cxn ang="0">
                    <a:pos x="31" y="36"/>
                  </a:cxn>
                  <a:cxn ang="0">
                    <a:pos x="36" y="36"/>
                  </a:cxn>
                  <a:cxn ang="0">
                    <a:pos x="36" y="31"/>
                  </a:cxn>
                  <a:cxn ang="0">
                    <a:pos x="36" y="29"/>
                  </a:cxn>
                  <a:cxn ang="0">
                    <a:pos x="38" y="24"/>
                  </a:cxn>
                  <a:cxn ang="0">
                    <a:pos x="43" y="29"/>
                  </a:cxn>
                  <a:cxn ang="0">
                    <a:pos x="38" y="31"/>
                  </a:cxn>
                  <a:cxn ang="0">
                    <a:pos x="41" y="36"/>
                  </a:cxn>
                  <a:cxn ang="0">
                    <a:pos x="43" y="38"/>
                  </a:cxn>
                  <a:cxn ang="0">
                    <a:pos x="48" y="36"/>
                  </a:cxn>
                  <a:cxn ang="0">
                    <a:pos x="53" y="38"/>
                  </a:cxn>
                  <a:cxn ang="0">
                    <a:pos x="57" y="36"/>
                  </a:cxn>
                  <a:cxn ang="0">
                    <a:pos x="60" y="31"/>
                  </a:cxn>
                  <a:cxn ang="0">
                    <a:pos x="60" y="27"/>
                  </a:cxn>
                  <a:cxn ang="0">
                    <a:pos x="60" y="24"/>
                  </a:cxn>
                  <a:cxn ang="0">
                    <a:pos x="64" y="22"/>
                  </a:cxn>
                  <a:cxn ang="0">
                    <a:pos x="67" y="22"/>
                  </a:cxn>
                  <a:cxn ang="0">
                    <a:pos x="71" y="22"/>
                  </a:cxn>
                  <a:cxn ang="0">
                    <a:pos x="71" y="17"/>
                  </a:cxn>
                  <a:cxn ang="0">
                    <a:pos x="71" y="10"/>
                  </a:cxn>
                  <a:cxn ang="0">
                    <a:pos x="69" y="5"/>
                  </a:cxn>
                  <a:cxn ang="0">
                    <a:pos x="74" y="3"/>
                  </a:cxn>
                  <a:cxn ang="0">
                    <a:pos x="79" y="5"/>
                  </a:cxn>
                  <a:cxn ang="0">
                    <a:pos x="79" y="5"/>
                  </a:cxn>
                  <a:cxn ang="0">
                    <a:pos x="81" y="0"/>
                  </a:cxn>
                </a:cxnLst>
                <a:rect l="0" t="0" r="r" b="b"/>
                <a:pathLst>
                  <a:path w="90" h="60">
                    <a:moveTo>
                      <a:pt x="83" y="0"/>
                    </a:moveTo>
                    <a:lnTo>
                      <a:pt x="83" y="3"/>
                    </a:lnTo>
                    <a:lnTo>
                      <a:pt x="83" y="3"/>
                    </a:lnTo>
                    <a:lnTo>
                      <a:pt x="86" y="3"/>
                    </a:lnTo>
                    <a:lnTo>
                      <a:pt x="86" y="3"/>
                    </a:lnTo>
                    <a:lnTo>
                      <a:pt x="86" y="3"/>
                    </a:lnTo>
                    <a:lnTo>
                      <a:pt x="86" y="5"/>
                    </a:lnTo>
                    <a:lnTo>
                      <a:pt x="86" y="5"/>
                    </a:lnTo>
                    <a:lnTo>
                      <a:pt x="86" y="8"/>
                    </a:lnTo>
                    <a:lnTo>
                      <a:pt x="86" y="8"/>
                    </a:lnTo>
                    <a:lnTo>
                      <a:pt x="86" y="8"/>
                    </a:lnTo>
                    <a:lnTo>
                      <a:pt x="88" y="8"/>
                    </a:lnTo>
                    <a:lnTo>
                      <a:pt x="88" y="8"/>
                    </a:lnTo>
                    <a:lnTo>
                      <a:pt x="88" y="8"/>
                    </a:lnTo>
                    <a:lnTo>
                      <a:pt x="90" y="8"/>
                    </a:lnTo>
                    <a:lnTo>
                      <a:pt x="90" y="8"/>
                    </a:lnTo>
                    <a:lnTo>
                      <a:pt x="90" y="10"/>
                    </a:lnTo>
                    <a:lnTo>
                      <a:pt x="90" y="10"/>
                    </a:lnTo>
                    <a:lnTo>
                      <a:pt x="88" y="10"/>
                    </a:lnTo>
                    <a:lnTo>
                      <a:pt x="88" y="10"/>
                    </a:lnTo>
                    <a:lnTo>
                      <a:pt x="88" y="12"/>
                    </a:lnTo>
                    <a:lnTo>
                      <a:pt x="88" y="12"/>
                    </a:lnTo>
                    <a:lnTo>
                      <a:pt x="88" y="15"/>
                    </a:lnTo>
                    <a:lnTo>
                      <a:pt x="90" y="15"/>
                    </a:lnTo>
                    <a:lnTo>
                      <a:pt x="90" y="15"/>
                    </a:lnTo>
                    <a:lnTo>
                      <a:pt x="88" y="15"/>
                    </a:lnTo>
                    <a:lnTo>
                      <a:pt x="88" y="17"/>
                    </a:lnTo>
                    <a:lnTo>
                      <a:pt x="90" y="17"/>
                    </a:lnTo>
                    <a:lnTo>
                      <a:pt x="90" y="17"/>
                    </a:lnTo>
                    <a:lnTo>
                      <a:pt x="88" y="17"/>
                    </a:lnTo>
                    <a:lnTo>
                      <a:pt x="88" y="19"/>
                    </a:lnTo>
                    <a:lnTo>
                      <a:pt x="88" y="19"/>
                    </a:lnTo>
                    <a:lnTo>
                      <a:pt x="88" y="19"/>
                    </a:lnTo>
                    <a:lnTo>
                      <a:pt x="88" y="19"/>
                    </a:lnTo>
                    <a:lnTo>
                      <a:pt x="88" y="22"/>
                    </a:lnTo>
                    <a:lnTo>
                      <a:pt x="88" y="22"/>
                    </a:lnTo>
                    <a:lnTo>
                      <a:pt x="86" y="22"/>
                    </a:lnTo>
                    <a:lnTo>
                      <a:pt x="86" y="24"/>
                    </a:lnTo>
                    <a:lnTo>
                      <a:pt x="86" y="24"/>
                    </a:lnTo>
                    <a:lnTo>
                      <a:pt x="86" y="24"/>
                    </a:lnTo>
                    <a:lnTo>
                      <a:pt x="86" y="24"/>
                    </a:lnTo>
                    <a:lnTo>
                      <a:pt x="83" y="24"/>
                    </a:lnTo>
                    <a:lnTo>
                      <a:pt x="83" y="24"/>
                    </a:lnTo>
                    <a:lnTo>
                      <a:pt x="83" y="24"/>
                    </a:lnTo>
                    <a:lnTo>
                      <a:pt x="81" y="24"/>
                    </a:lnTo>
                    <a:lnTo>
                      <a:pt x="81" y="24"/>
                    </a:lnTo>
                    <a:lnTo>
                      <a:pt x="81" y="27"/>
                    </a:lnTo>
                    <a:lnTo>
                      <a:pt x="81" y="27"/>
                    </a:lnTo>
                    <a:lnTo>
                      <a:pt x="79" y="27"/>
                    </a:lnTo>
                    <a:lnTo>
                      <a:pt x="79" y="29"/>
                    </a:lnTo>
                    <a:lnTo>
                      <a:pt x="81" y="29"/>
                    </a:lnTo>
                    <a:lnTo>
                      <a:pt x="81" y="29"/>
                    </a:lnTo>
                    <a:lnTo>
                      <a:pt x="81" y="29"/>
                    </a:lnTo>
                    <a:lnTo>
                      <a:pt x="81" y="29"/>
                    </a:lnTo>
                    <a:lnTo>
                      <a:pt x="83" y="29"/>
                    </a:lnTo>
                    <a:lnTo>
                      <a:pt x="83" y="31"/>
                    </a:lnTo>
                    <a:lnTo>
                      <a:pt x="83" y="31"/>
                    </a:lnTo>
                    <a:lnTo>
                      <a:pt x="83" y="31"/>
                    </a:lnTo>
                    <a:lnTo>
                      <a:pt x="83" y="31"/>
                    </a:lnTo>
                    <a:lnTo>
                      <a:pt x="83" y="34"/>
                    </a:lnTo>
                    <a:lnTo>
                      <a:pt x="83" y="34"/>
                    </a:lnTo>
                    <a:lnTo>
                      <a:pt x="83" y="34"/>
                    </a:lnTo>
                    <a:lnTo>
                      <a:pt x="83" y="36"/>
                    </a:lnTo>
                    <a:lnTo>
                      <a:pt x="83" y="36"/>
                    </a:lnTo>
                    <a:lnTo>
                      <a:pt x="83" y="36"/>
                    </a:lnTo>
                    <a:lnTo>
                      <a:pt x="81" y="36"/>
                    </a:lnTo>
                    <a:lnTo>
                      <a:pt x="81" y="38"/>
                    </a:lnTo>
                    <a:lnTo>
                      <a:pt x="81" y="38"/>
                    </a:lnTo>
                    <a:lnTo>
                      <a:pt x="81" y="38"/>
                    </a:lnTo>
                    <a:lnTo>
                      <a:pt x="79" y="38"/>
                    </a:lnTo>
                    <a:lnTo>
                      <a:pt x="79" y="38"/>
                    </a:lnTo>
                    <a:lnTo>
                      <a:pt x="79" y="38"/>
                    </a:lnTo>
                    <a:lnTo>
                      <a:pt x="79" y="38"/>
                    </a:lnTo>
                    <a:lnTo>
                      <a:pt x="76" y="38"/>
                    </a:lnTo>
                    <a:lnTo>
                      <a:pt x="76" y="41"/>
                    </a:lnTo>
                    <a:lnTo>
                      <a:pt x="76" y="41"/>
                    </a:lnTo>
                    <a:lnTo>
                      <a:pt x="76" y="38"/>
                    </a:lnTo>
                    <a:lnTo>
                      <a:pt x="76" y="38"/>
                    </a:lnTo>
                    <a:lnTo>
                      <a:pt x="74" y="38"/>
                    </a:lnTo>
                    <a:lnTo>
                      <a:pt x="74" y="38"/>
                    </a:lnTo>
                    <a:lnTo>
                      <a:pt x="74" y="38"/>
                    </a:lnTo>
                    <a:lnTo>
                      <a:pt x="74" y="38"/>
                    </a:lnTo>
                    <a:lnTo>
                      <a:pt x="71" y="38"/>
                    </a:lnTo>
                    <a:lnTo>
                      <a:pt x="71" y="38"/>
                    </a:lnTo>
                    <a:lnTo>
                      <a:pt x="71" y="38"/>
                    </a:lnTo>
                    <a:lnTo>
                      <a:pt x="71" y="38"/>
                    </a:lnTo>
                    <a:lnTo>
                      <a:pt x="69" y="38"/>
                    </a:lnTo>
                    <a:lnTo>
                      <a:pt x="69" y="38"/>
                    </a:lnTo>
                    <a:lnTo>
                      <a:pt x="69" y="38"/>
                    </a:lnTo>
                    <a:lnTo>
                      <a:pt x="69" y="38"/>
                    </a:lnTo>
                    <a:lnTo>
                      <a:pt x="69" y="41"/>
                    </a:lnTo>
                    <a:lnTo>
                      <a:pt x="71" y="41"/>
                    </a:lnTo>
                    <a:lnTo>
                      <a:pt x="71" y="41"/>
                    </a:lnTo>
                    <a:lnTo>
                      <a:pt x="71" y="43"/>
                    </a:lnTo>
                    <a:lnTo>
                      <a:pt x="69" y="43"/>
                    </a:lnTo>
                    <a:lnTo>
                      <a:pt x="69" y="43"/>
                    </a:lnTo>
                    <a:lnTo>
                      <a:pt x="69" y="43"/>
                    </a:lnTo>
                    <a:lnTo>
                      <a:pt x="69" y="43"/>
                    </a:lnTo>
                    <a:lnTo>
                      <a:pt x="69" y="45"/>
                    </a:lnTo>
                    <a:lnTo>
                      <a:pt x="69" y="45"/>
                    </a:lnTo>
                    <a:lnTo>
                      <a:pt x="67" y="45"/>
                    </a:lnTo>
                    <a:lnTo>
                      <a:pt x="67" y="45"/>
                    </a:lnTo>
                    <a:lnTo>
                      <a:pt x="67" y="48"/>
                    </a:lnTo>
                    <a:lnTo>
                      <a:pt x="64" y="48"/>
                    </a:lnTo>
                    <a:lnTo>
                      <a:pt x="64" y="48"/>
                    </a:lnTo>
                    <a:lnTo>
                      <a:pt x="64" y="48"/>
                    </a:lnTo>
                    <a:lnTo>
                      <a:pt x="64" y="50"/>
                    </a:lnTo>
                    <a:lnTo>
                      <a:pt x="64" y="50"/>
                    </a:lnTo>
                    <a:lnTo>
                      <a:pt x="64" y="50"/>
                    </a:lnTo>
                    <a:lnTo>
                      <a:pt x="62" y="50"/>
                    </a:lnTo>
                    <a:lnTo>
                      <a:pt x="62" y="50"/>
                    </a:lnTo>
                    <a:lnTo>
                      <a:pt x="60" y="50"/>
                    </a:lnTo>
                    <a:lnTo>
                      <a:pt x="60" y="50"/>
                    </a:lnTo>
                    <a:lnTo>
                      <a:pt x="60" y="50"/>
                    </a:lnTo>
                    <a:lnTo>
                      <a:pt x="60" y="50"/>
                    </a:lnTo>
                    <a:lnTo>
                      <a:pt x="57" y="50"/>
                    </a:lnTo>
                    <a:lnTo>
                      <a:pt x="57" y="50"/>
                    </a:lnTo>
                    <a:lnTo>
                      <a:pt x="57" y="50"/>
                    </a:lnTo>
                    <a:lnTo>
                      <a:pt x="57" y="53"/>
                    </a:lnTo>
                    <a:lnTo>
                      <a:pt x="55" y="53"/>
                    </a:lnTo>
                    <a:lnTo>
                      <a:pt x="55" y="53"/>
                    </a:lnTo>
                    <a:lnTo>
                      <a:pt x="55" y="53"/>
                    </a:lnTo>
                    <a:lnTo>
                      <a:pt x="53" y="53"/>
                    </a:lnTo>
                    <a:lnTo>
                      <a:pt x="53" y="55"/>
                    </a:lnTo>
                    <a:lnTo>
                      <a:pt x="53" y="55"/>
                    </a:lnTo>
                    <a:lnTo>
                      <a:pt x="53" y="55"/>
                    </a:lnTo>
                    <a:lnTo>
                      <a:pt x="50" y="55"/>
                    </a:lnTo>
                    <a:lnTo>
                      <a:pt x="50" y="55"/>
                    </a:lnTo>
                    <a:lnTo>
                      <a:pt x="50" y="55"/>
                    </a:lnTo>
                    <a:lnTo>
                      <a:pt x="50" y="55"/>
                    </a:lnTo>
                    <a:lnTo>
                      <a:pt x="48" y="55"/>
                    </a:lnTo>
                    <a:lnTo>
                      <a:pt x="48" y="57"/>
                    </a:lnTo>
                    <a:lnTo>
                      <a:pt x="48" y="57"/>
                    </a:lnTo>
                    <a:lnTo>
                      <a:pt x="48" y="57"/>
                    </a:lnTo>
                    <a:lnTo>
                      <a:pt x="45" y="57"/>
                    </a:lnTo>
                    <a:lnTo>
                      <a:pt x="45" y="57"/>
                    </a:lnTo>
                    <a:lnTo>
                      <a:pt x="45" y="57"/>
                    </a:lnTo>
                    <a:lnTo>
                      <a:pt x="45" y="60"/>
                    </a:lnTo>
                    <a:lnTo>
                      <a:pt x="43" y="60"/>
                    </a:lnTo>
                    <a:lnTo>
                      <a:pt x="43" y="60"/>
                    </a:lnTo>
                    <a:lnTo>
                      <a:pt x="43" y="57"/>
                    </a:lnTo>
                    <a:lnTo>
                      <a:pt x="43" y="57"/>
                    </a:lnTo>
                    <a:lnTo>
                      <a:pt x="41" y="57"/>
                    </a:lnTo>
                    <a:lnTo>
                      <a:pt x="41" y="57"/>
                    </a:lnTo>
                    <a:lnTo>
                      <a:pt x="38" y="57"/>
                    </a:lnTo>
                    <a:lnTo>
                      <a:pt x="38" y="60"/>
                    </a:lnTo>
                    <a:lnTo>
                      <a:pt x="38" y="60"/>
                    </a:lnTo>
                    <a:lnTo>
                      <a:pt x="38" y="60"/>
                    </a:lnTo>
                    <a:lnTo>
                      <a:pt x="36" y="60"/>
                    </a:lnTo>
                    <a:lnTo>
                      <a:pt x="36" y="60"/>
                    </a:lnTo>
                    <a:lnTo>
                      <a:pt x="36" y="60"/>
                    </a:lnTo>
                    <a:lnTo>
                      <a:pt x="36" y="57"/>
                    </a:lnTo>
                    <a:lnTo>
                      <a:pt x="34" y="57"/>
                    </a:lnTo>
                    <a:lnTo>
                      <a:pt x="34" y="60"/>
                    </a:lnTo>
                    <a:lnTo>
                      <a:pt x="34" y="60"/>
                    </a:lnTo>
                    <a:lnTo>
                      <a:pt x="31" y="60"/>
                    </a:lnTo>
                    <a:lnTo>
                      <a:pt x="31" y="57"/>
                    </a:lnTo>
                    <a:lnTo>
                      <a:pt x="31" y="57"/>
                    </a:lnTo>
                    <a:lnTo>
                      <a:pt x="31" y="60"/>
                    </a:lnTo>
                    <a:lnTo>
                      <a:pt x="31" y="60"/>
                    </a:lnTo>
                    <a:lnTo>
                      <a:pt x="29" y="60"/>
                    </a:lnTo>
                    <a:lnTo>
                      <a:pt x="29" y="57"/>
                    </a:lnTo>
                    <a:lnTo>
                      <a:pt x="29" y="57"/>
                    </a:lnTo>
                    <a:lnTo>
                      <a:pt x="27" y="57"/>
                    </a:lnTo>
                    <a:lnTo>
                      <a:pt x="27" y="57"/>
                    </a:lnTo>
                    <a:lnTo>
                      <a:pt x="27" y="57"/>
                    </a:lnTo>
                    <a:lnTo>
                      <a:pt x="27" y="55"/>
                    </a:lnTo>
                    <a:lnTo>
                      <a:pt x="27" y="55"/>
                    </a:lnTo>
                    <a:lnTo>
                      <a:pt x="27" y="55"/>
                    </a:lnTo>
                    <a:lnTo>
                      <a:pt x="27" y="53"/>
                    </a:lnTo>
                    <a:lnTo>
                      <a:pt x="24" y="53"/>
                    </a:lnTo>
                    <a:lnTo>
                      <a:pt x="24" y="53"/>
                    </a:lnTo>
                    <a:lnTo>
                      <a:pt x="24" y="53"/>
                    </a:lnTo>
                    <a:lnTo>
                      <a:pt x="24" y="53"/>
                    </a:lnTo>
                    <a:lnTo>
                      <a:pt x="22" y="53"/>
                    </a:lnTo>
                    <a:lnTo>
                      <a:pt x="22" y="53"/>
                    </a:lnTo>
                    <a:lnTo>
                      <a:pt x="22" y="53"/>
                    </a:lnTo>
                    <a:lnTo>
                      <a:pt x="19" y="53"/>
                    </a:lnTo>
                    <a:lnTo>
                      <a:pt x="19" y="53"/>
                    </a:lnTo>
                    <a:lnTo>
                      <a:pt x="19" y="53"/>
                    </a:lnTo>
                    <a:lnTo>
                      <a:pt x="19" y="55"/>
                    </a:lnTo>
                    <a:lnTo>
                      <a:pt x="17" y="55"/>
                    </a:lnTo>
                    <a:lnTo>
                      <a:pt x="17" y="55"/>
                    </a:lnTo>
                    <a:lnTo>
                      <a:pt x="17" y="55"/>
                    </a:lnTo>
                    <a:lnTo>
                      <a:pt x="17" y="55"/>
                    </a:lnTo>
                    <a:lnTo>
                      <a:pt x="15" y="55"/>
                    </a:lnTo>
                    <a:lnTo>
                      <a:pt x="15" y="55"/>
                    </a:lnTo>
                    <a:lnTo>
                      <a:pt x="15" y="55"/>
                    </a:lnTo>
                    <a:lnTo>
                      <a:pt x="15" y="53"/>
                    </a:lnTo>
                    <a:lnTo>
                      <a:pt x="15" y="53"/>
                    </a:lnTo>
                    <a:lnTo>
                      <a:pt x="15" y="53"/>
                    </a:lnTo>
                    <a:lnTo>
                      <a:pt x="15" y="50"/>
                    </a:lnTo>
                    <a:lnTo>
                      <a:pt x="15" y="50"/>
                    </a:lnTo>
                    <a:lnTo>
                      <a:pt x="12" y="50"/>
                    </a:lnTo>
                    <a:lnTo>
                      <a:pt x="12" y="50"/>
                    </a:lnTo>
                    <a:lnTo>
                      <a:pt x="12" y="50"/>
                    </a:lnTo>
                    <a:lnTo>
                      <a:pt x="12" y="50"/>
                    </a:lnTo>
                    <a:lnTo>
                      <a:pt x="12" y="50"/>
                    </a:lnTo>
                    <a:lnTo>
                      <a:pt x="10" y="50"/>
                    </a:lnTo>
                    <a:lnTo>
                      <a:pt x="10" y="50"/>
                    </a:lnTo>
                    <a:lnTo>
                      <a:pt x="10" y="48"/>
                    </a:lnTo>
                    <a:lnTo>
                      <a:pt x="10" y="48"/>
                    </a:lnTo>
                    <a:lnTo>
                      <a:pt x="10" y="48"/>
                    </a:lnTo>
                    <a:lnTo>
                      <a:pt x="10" y="48"/>
                    </a:lnTo>
                    <a:lnTo>
                      <a:pt x="10" y="48"/>
                    </a:lnTo>
                    <a:lnTo>
                      <a:pt x="8" y="48"/>
                    </a:lnTo>
                    <a:lnTo>
                      <a:pt x="8" y="45"/>
                    </a:lnTo>
                    <a:lnTo>
                      <a:pt x="8" y="45"/>
                    </a:lnTo>
                    <a:lnTo>
                      <a:pt x="8" y="48"/>
                    </a:lnTo>
                    <a:lnTo>
                      <a:pt x="5" y="48"/>
                    </a:lnTo>
                    <a:lnTo>
                      <a:pt x="5" y="45"/>
                    </a:lnTo>
                    <a:lnTo>
                      <a:pt x="5" y="45"/>
                    </a:lnTo>
                    <a:lnTo>
                      <a:pt x="5" y="45"/>
                    </a:lnTo>
                    <a:lnTo>
                      <a:pt x="5" y="45"/>
                    </a:lnTo>
                    <a:lnTo>
                      <a:pt x="3" y="45"/>
                    </a:lnTo>
                    <a:lnTo>
                      <a:pt x="3" y="45"/>
                    </a:lnTo>
                    <a:lnTo>
                      <a:pt x="3" y="45"/>
                    </a:lnTo>
                    <a:lnTo>
                      <a:pt x="3" y="43"/>
                    </a:lnTo>
                    <a:lnTo>
                      <a:pt x="0" y="43"/>
                    </a:lnTo>
                    <a:lnTo>
                      <a:pt x="0" y="43"/>
                    </a:lnTo>
                    <a:lnTo>
                      <a:pt x="0" y="41"/>
                    </a:lnTo>
                    <a:lnTo>
                      <a:pt x="0" y="41"/>
                    </a:lnTo>
                    <a:lnTo>
                      <a:pt x="0" y="38"/>
                    </a:lnTo>
                    <a:lnTo>
                      <a:pt x="0" y="38"/>
                    </a:lnTo>
                    <a:lnTo>
                      <a:pt x="0" y="38"/>
                    </a:lnTo>
                    <a:lnTo>
                      <a:pt x="3" y="38"/>
                    </a:lnTo>
                    <a:lnTo>
                      <a:pt x="3" y="36"/>
                    </a:lnTo>
                    <a:lnTo>
                      <a:pt x="3" y="36"/>
                    </a:lnTo>
                    <a:lnTo>
                      <a:pt x="3" y="36"/>
                    </a:lnTo>
                    <a:lnTo>
                      <a:pt x="3" y="36"/>
                    </a:lnTo>
                    <a:lnTo>
                      <a:pt x="5" y="36"/>
                    </a:lnTo>
                    <a:lnTo>
                      <a:pt x="5" y="36"/>
                    </a:lnTo>
                    <a:lnTo>
                      <a:pt x="5" y="36"/>
                    </a:lnTo>
                    <a:lnTo>
                      <a:pt x="5" y="36"/>
                    </a:lnTo>
                    <a:lnTo>
                      <a:pt x="5" y="38"/>
                    </a:lnTo>
                    <a:lnTo>
                      <a:pt x="8" y="38"/>
                    </a:lnTo>
                    <a:lnTo>
                      <a:pt x="8" y="36"/>
                    </a:lnTo>
                    <a:lnTo>
                      <a:pt x="8" y="36"/>
                    </a:lnTo>
                    <a:lnTo>
                      <a:pt x="10" y="36"/>
                    </a:lnTo>
                    <a:lnTo>
                      <a:pt x="10" y="36"/>
                    </a:lnTo>
                    <a:lnTo>
                      <a:pt x="10" y="36"/>
                    </a:lnTo>
                    <a:lnTo>
                      <a:pt x="12" y="36"/>
                    </a:lnTo>
                    <a:lnTo>
                      <a:pt x="12" y="38"/>
                    </a:lnTo>
                    <a:lnTo>
                      <a:pt x="12" y="38"/>
                    </a:lnTo>
                    <a:lnTo>
                      <a:pt x="12" y="36"/>
                    </a:lnTo>
                    <a:lnTo>
                      <a:pt x="12" y="36"/>
                    </a:lnTo>
                    <a:lnTo>
                      <a:pt x="15" y="36"/>
                    </a:lnTo>
                    <a:lnTo>
                      <a:pt x="15" y="36"/>
                    </a:lnTo>
                    <a:lnTo>
                      <a:pt x="15" y="36"/>
                    </a:lnTo>
                    <a:lnTo>
                      <a:pt x="17" y="36"/>
                    </a:lnTo>
                    <a:lnTo>
                      <a:pt x="17" y="36"/>
                    </a:lnTo>
                    <a:lnTo>
                      <a:pt x="17" y="36"/>
                    </a:lnTo>
                    <a:lnTo>
                      <a:pt x="17" y="36"/>
                    </a:lnTo>
                    <a:lnTo>
                      <a:pt x="17" y="38"/>
                    </a:lnTo>
                    <a:lnTo>
                      <a:pt x="19" y="38"/>
                    </a:lnTo>
                    <a:lnTo>
                      <a:pt x="19" y="38"/>
                    </a:lnTo>
                    <a:lnTo>
                      <a:pt x="19" y="38"/>
                    </a:lnTo>
                    <a:lnTo>
                      <a:pt x="19" y="38"/>
                    </a:lnTo>
                    <a:lnTo>
                      <a:pt x="22" y="38"/>
                    </a:lnTo>
                    <a:lnTo>
                      <a:pt x="22" y="38"/>
                    </a:lnTo>
                    <a:lnTo>
                      <a:pt x="24" y="38"/>
                    </a:lnTo>
                    <a:lnTo>
                      <a:pt x="24" y="38"/>
                    </a:lnTo>
                    <a:lnTo>
                      <a:pt x="24" y="38"/>
                    </a:lnTo>
                    <a:lnTo>
                      <a:pt x="24" y="38"/>
                    </a:lnTo>
                    <a:lnTo>
                      <a:pt x="27" y="38"/>
                    </a:lnTo>
                    <a:lnTo>
                      <a:pt x="27" y="38"/>
                    </a:lnTo>
                    <a:lnTo>
                      <a:pt x="27" y="38"/>
                    </a:lnTo>
                    <a:lnTo>
                      <a:pt x="27" y="36"/>
                    </a:lnTo>
                    <a:lnTo>
                      <a:pt x="29" y="36"/>
                    </a:lnTo>
                    <a:lnTo>
                      <a:pt x="29" y="36"/>
                    </a:lnTo>
                    <a:lnTo>
                      <a:pt x="29" y="36"/>
                    </a:lnTo>
                    <a:lnTo>
                      <a:pt x="31" y="36"/>
                    </a:lnTo>
                    <a:lnTo>
                      <a:pt x="31" y="36"/>
                    </a:lnTo>
                    <a:lnTo>
                      <a:pt x="31" y="36"/>
                    </a:lnTo>
                    <a:lnTo>
                      <a:pt x="31" y="38"/>
                    </a:lnTo>
                    <a:lnTo>
                      <a:pt x="31" y="38"/>
                    </a:lnTo>
                    <a:lnTo>
                      <a:pt x="31" y="36"/>
                    </a:lnTo>
                    <a:lnTo>
                      <a:pt x="34" y="36"/>
                    </a:lnTo>
                    <a:lnTo>
                      <a:pt x="34" y="36"/>
                    </a:lnTo>
                    <a:lnTo>
                      <a:pt x="36" y="36"/>
                    </a:lnTo>
                    <a:lnTo>
                      <a:pt x="36" y="36"/>
                    </a:lnTo>
                    <a:lnTo>
                      <a:pt x="36" y="36"/>
                    </a:lnTo>
                    <a:lnTo>
                      <a:pt x="36" y="34"/>
                    </a:lnTo>
                    <a:lnTo>
                      <a:pt x="36" y="34"/>
                    </a:lnTo>
                    <a:lnTo>
                      <a:pt x="36" y="34"/>
                    </a:lnTo>
                    <a:lnTo>
                      <a:pt x="36" y="31"/>
                    </a:lnTo>
                    <a:lnTo>
                      <a:pt x="36" y="31"/>
                    </a:lnTo>
                    <a:lnTo>
                      <a:pt x="36" y="31"/>
                    </a:lnTo>
                    <a:lnTo>
                      <a:pt x="36" y="31"/>
                    </a:lnTo>
                    <a:lnTo>
                      <a:pt x="36" y="29"/>
                    </a:lnTo>
                    <a:lnTo>
                      <a:pt x="38" y="29"/>
                    </a:lnTo>
                    <a:lnTo>
                      <a:pt x="38" y="29"/>
                    </a:lnTo>
                    <a:lnTo>
                      <a:pt x="36" y="29"/>
                    </a:lnTo>
                    <a:lnTo>
                      <a:pt x="36" y="29"/>
                    </a:lnTo>
                    <a:lnTo>
                      <a:pt x="38" y="29"/>
                    </a:lnTo>
                    <a:lnTo>
                      <a:pt x="38" y="27"/>
                    </a:lnTo>
                    <a:lnTo>
                      <a:pt x="38" y="27"/>
                    </a:lnTo>
                    <a:lnTo>
                      <a:pt x="38" y="24"/>
                    </a:lnTo>
                    <a:lnTo>
                      <a:pt x="38" y="24"/>
                    </a:lnTo>
                    <a:lnTo>
                      <a:pt x="38" y="24"/>
                    </a:lnTo>
                    <a:lnTo>
                      <a:pt x="38" y="24"/>
                    </a:lnTo>
                    <a:lnTo>
                      <a:pt x="41" y="24"/>
                    </a:lnTo>
                    <a:lnTo>
                      <a:pt x="41" y="24"/>
                    </a:lnTo>
                    <a:lnTo>
                      <a:pt x="41" y="24"/>
                    </a:lnTo>
                    <a:lnTo>
                      <a:pt x="43" y="24"/>
                    </a:lnTo>
                    <a:lnTo>
                      <a:pt x="43" y="27"/>
                    </a:lnTo>
                    <a:lnTo>
                      <a:pt x="43" y="27"/>
                    </a:lnTo>
                    <a:lnTo>
                      <a:pt x="43" y="29"/>
                    </a:lnTo>
                    <a:lnTo>
                      <a:pt x="41" y="29"/>
                    </a:lnTo>
                    <a:lnTo>
                      <a:pt x="41" y="29"/>
                    </a:lnTo>
                    <a:lnTo>
                      <a:pt x="38" y="29"/>
                    </a:lnTo>
                    <a:lnTo>
                      <a:pt x="38" y="29"/>
                    </a:lnTo>
                    <a:lnTo>
                      <a:pt x="38" y="29"/>
                    </a:lnTo>
                    <a:lnTo>
                      <a:pt x="38" y="31"/>
                    </a:lnTo>
                    <a:lnTo>
                      <a:pt x="38" y="31"/>
                    </a:lnTo>
                    <a:lnTo>
                      <a:pt x="41" y="31"/>
                    </a:lnTo>
                    <a:lnTo>
                      <a:pt x="41" y="34"/>
                    </a:lnTo>
                    <a:lnTo>
                      <a:pt x="38" y="34"/>
                    </a:lnTo>
                    <a:lnTo>
                      <a:pt x="38" y="34"/>
                    </a:lnTo>
                    <a:lnTo>
                      <a:pt x="38" y="36"/>
                    </a:lnTo>
                    <a:lnTo>
                      <a:pt x="41" y="36"/>
                    </a:lnTo>
                    <a:lnTo>
                      <a:pt x="41" y="36"/>
                    </a:lnTo>
                    <a:lnTo>
                      <a:pt x="41" y="38"/>
                    </a:lnTo>
                    <a:lnTo>
                      <a:pt x="41" y="38"/>
                    </a:lnTo>
                    <a:lnTo>
                      <a:pt x="43" y="38"/>
                    </a:lnTo>
                    <a:lnTo>
                      <a:pt x="43" y="38"/>
                    </a:lnTo>
                    <a:lnTo>
                      <a:pt x="43" y="38"/>
                    </a:lnTo>
                    <a:lnTo>
                      <a:pt x="43" y="38"/>
                    </a:lnTo>
                    <a:lnTo>
                      <a:pt x="43" y="38"/>
                    </a:lnTo>
                    <a:lnTo>
                      <a:pt x="45" y="38"/>
                    </a:lnTo>
                    <a:lnTo>
                      <a:pt x="45" y="36"/>
                    </a:lnTo>
                    <a:lnTo>
                      <a:pt x="45" y="36"/>
                    </a:lnTo>
                    <a:lnTo>
                      <a:pt x="45" y="36"/>
                    </a:lnTo>
                    <a:lnTo>
                      <a:pt x="45" y="36"/>
                    </a:lnTo>
                    <a:lnTo>
                      <a:pt x="48" y="36"/>
                    </a:lnTo>
                    <a:lnTo>
                      <a:pt x="48" y="36"/>
                    </a:lnTo>
                    <a:lnTo>
                      <a:pt x="50" y="36"/>
                    </a:lnTo>
                    <a:lnTo>
                      <a:pt x="50" y="36"/>
                    </a:lnTo>
                    <a:lnTo>
                      <a:pt x="50" y="36"/>
                    </a:lnTo>
                    <a:lnTo>
                      <a:pt x="50" y="38"/>
                    </a:lnTo>
                    <a:lnTo>
                      <a:pt x="50" y="38"/>
                    </a:lnTo>
                    <a:lnTo>
                      <a:pt x="53" y="38"/>
                    </a:lnTo>
                    <a:lnTo>
                      <a:pt x="53" y="38"/>
                    </a:lnTo>
                    <a:lnTo>
                      <a:pt x="53" y="36"/>
                    </a:lnTo>
                    <a:lnTo>
                      <a:pt x="53" y="36"/>
                    </a:lnTo>
                    <a:lnTo>
                      <a:pt x="53" y="36"/>
                    </a:lnTo>
                    <a:lnTo>
                      <a:pt x="55" y="36"/>
                    </a:lnTo>
                    <a:lnTo>
                      <a:pt x="55" y="36"/>
                    </a:lnTo>
                    <a:lnTo>
                      <a:pt x="55" y="36"/>
                    </a:lnTo>
                    <a:lnTo>
                      <a:pt x="57" y="36"/>
                    </a:lnTo>
                    <a:lnTo>
                      <a:pt x="57" y="36"/>
                    </a:lnTo>
                    <a:lnTo>
                      <a:pt x="57" y="36"/>
                    </a:lnTo>
                    <a:lnTo>
                      <a:pt x="57" y="36"/>
                    </a:lnTo>
                    <a:lnTo>
                      <a:pt x="57" y="34"/>
                    </a:lnTo>
                    <a:lnTo>
                      <a:pt x="60" y="34"/>
                    </a:lnTo>
                    <a:lnTo>
                      <a:pt x="60" y="34"/>
                    </a:lnTo>
                    <a:lnTo>
                      <a:pt x="60" y="31"/>
                    </a:lnTo>
                    <a:lnTo>
                      <a:pt x="60" y="31"/>
                    </a:lnTo>
                    <a:lnTo>
                      <a:pt x="60" y="29"/>
                    </a:lnTo>
                    <a:lnTo>
                      <a:pt x="60" y="29"/>
                    </a:lnTo>
                    <a:lnTo>
                      <a:pt x="60" y="29"/>
                    </a:lnTo>
                    <a:lnTo>
                      <a:pt x="60" y="29"/>
                    </a:lnTo>
                    <a:lnTo>
                      <a:pt x="60" y="29"/>
                    </a:lnTo>
                    <a:lnTo>
                      <a:pt x="60" y="27"/>
                    </a:lnTo>
                    <a:lnTo>
                      <a:pt x="62" y="27"/>
                    </a:lnTo>
                    <a:lnTo>
                      <a:pt x="62" y="27"/>
                    </a:lnTo>
                    <a:lnTo>
                      <a:pt x="62" y="27"/>
                    </a:lnTo>
                    <a:lnTo>
                      <a:pt x="62" y="24"/>
                    </a:lnTo>
                    <a:lnTo>
                      <a:pt x="62" y="24"/>
                    </a:lnTo>
                    <a:lnTo>
                      <a:pt x="62" y="24"/>
                    </a:lnTo>
                    <a:lnTo>
                      <a:pt x="60" y="24"/>
                    </a:lnTo>
                    <a:lnTo>
                      <a:pt x="60" y="22"/>
                    </a:lnTo>
                    <a:lnTo>
                      <a:pt x="60" y="22"/>
                    </a:lnTo>
                    <a:lnTo>
                      <a:pt x="62" y="22"/>
                    </a:lnTo>
                    <a:lnTo>
                      <a:pt x="62" y="22"/>
                    </a:lnTo>
                    <a:lnTo>
                      <a:pt x="64" y="22"/>
                    </a:lnTo>
                    <a:lnTo>
                      <a:pt x="64" y="22"/>
                    </a:lnTo>
                    <a:lnTo>
                      <a:pt x="64" y="22"/>
                    </a:lnTo>
                    <a:lnTo>
                      <a:pt x="64" y="24"/>
                    </a:lnTo>
                    <a:lnTo>
                      <a:pt x="64" y="24"/>
                    </a:lnTo>
                    <a:lnTo>
                      <a:pt x="67" y="24"/>
                    </a:lnTo>
                    <a:lnTo>
                      <a:pt x="67" y="22"/>
                    </a:lnTo>
                    <a:lnTo>
                      <a:pt x="67" y="22"/>
                    </a:lnTo>
                    <a:lnTo>
                      <a:pt x="67" y="22"/>
                    </a:lnTo>
                    <a:lnTo>
                      <a:pt x="67" y="22"/>
                    </a:lnTo>
                    <a:lnTo>
                      <a:pt x="69" y="22"/>
                    </a:lnTo>
                    <a:lnTo>
                      <a:pt x="69" y="22"/>
                    </a:lnTo>
                    <a:lnTo>
                      <a:pt x="69" y="22"/>
                    </a:lnTo>
                    <a:lnTo>
                      <a:pt x="71" y="22"/>
                    </a:lnTo>
                    <a:lnTo>
                      <a:pt x="71" y="22"/>
                    </a:lnTo>
                    <a:lnTo>
                      <a:pt x="71" y="22"/>
                    </a:lnTo>
                    <a:lnTo>
                      <a:pt x="71" y="22"/>
                    </a:lnTo>
                    <a:lnTo>
                      <a:pt x="74" y="22"/>
                    </a:lnTo>
                    <a:lnTo>
                      <a:pt x="74" y="19"/>
                    </a:lnTo>
                    <a:lnTo>
                      <a:pt x="71" y="19"/>
                    </a:lnTo>
                    <a:lnTo>
                      <a:pt x="71" y="19"/>
                    </a:lnTo>
                    <a:lnTo>
                      <a:pt x="71" y="19"/>
                    </a:lnTo>
                    <a:lnTo>
                      <a:pt x="71" y="17"/>
                    </a:lnTo>
                    <a:lnTo>
                      <a:pt x="71" y="17"/>
                    </a:lnTo>
                    <a:lnTo>
                      <a:pt x="71" y="15"/>
                    </a:lnTo>
                    <a:lnTo>
                      <a:pt x="71" y="15"/>
                    </a:lnTo>
                    <a:lnTo>
                      <a:pt x="71" y="15"/>
                    </a:lnTo>
                    <a:lnTo>
                      <a:pt x="71" y="12"/>
                    </a:lnTo>
                    <a:lnTo>
                      <a:pt x="71" y="12"/>
                    </a:lnTo>
                    <a:lnTo>
                      <a:pt x="71" y="10"/>
                    </a:lnTo>
                    <a:lnTo>
                      <a:pt x="71" y="10"/>
                    </a:lnTo>
                    <a:lnTo>
                      <a:pt x="71" y="10"/>
                    </a:lnTo>
                    <a:lnTo>
                      <a:pt x="69" y="10"/>
                    </a:lnTo>
                    <a:lnTo>
                      <a:pt x="69" y="10"/>
                    </a:lnTo>
                    <a:lnTo>
                      <a:pt x="69" y="8"/>
                    </a:lnTo>
                    <a:lnTo>
                      <a:pt x="69" y="8"/>
                    </a:lnTo>
                    <a:lnTo>
                      <a:pt x="69" y="8"/>
                    </a:lnTo>
                    <a:lnTo>
                      <a:pt x="69" y="5"/>
                    </a:lnTo>
                    <a:lnTo>
                      <a:pt x="69" y="5"/>
                    </a:lnTo>
                    <a:lnTo>
                      <a:pt x="69" y="3"/>
                    </a:lnTo>
                    <a:lnTo>
                      <a:pt x="69" y="3"/>
                    </a:lnTo>
                    <a:lnTo>
                      <a:pt x="71" y="3"/>
                    </a:lnTo>
                    <a:lnTo>
                      <a:pt x="71" y="3"/>
                    </a:lnTo>
                    <a:lnTo>
                      <a:pt x="71" y="3"/>
                    </a:lnTo>
                    <a:lnTo>
                      <a:pt x="74" y="3"/>
                    </a:lnTo>
                    <a:lnTo>
                      <a:pt x="74" y="3"/>
                    </a:lnTo>
                    <a:lnTo>
                      <a:pt x="76" y="3"/>
                    </a:lnTo>
                    <a:lnTo>
                      <a:pt x="76" y="3"/>
                    </a:lnTo>
                    <a:lnTo>
                      <a:pt x="76" y="5"/>
                    </a:lnTo>
                    <a:lnTo>
                      <a:pt x="76" y="5"/>
                    </a:lnTo>
                    <a:lnTo>
                      <a:pt x="79" y="5"/>
                    </a:lnTo>
                    <a:lnTo>
                      <a:pt x="79" y="5"/>
                    </a:lnTo>
                    <a:lnTo>
                      <a:pt x="79" y="8"/>
                    </a:lnTo>
                    <a:lnTo>
                      <a:pt x="79" y="8"/>
                    </a:lnTo>
                    <a:lnTo>
                      <a:pt x="79" y="8"/>
                    </a:lnTo>
                    <a:lnTo>
                      <a:pt x="81" y="8"/>
                    </a:lnTo>
                    <a:lnTo>
                      <a:pt x="81" y="5"/>
                    </a:lnTo>
                    <a:lnTo>
                      <a:pt x="79" y="5"/>
                    </a:lnTo>
                    <a:lnTo>
                      <a:pt x="79" y="5"/>
                    </a:lnTo>
                    <a:lnTo>
                      <a:pt x="79" y="5"/>
                    </a:lnTo>
                    <a:lnTo>
                      <a:pt x="79" y="3"/>
                    </a:lnTo>
                    <a:lnTo>
                      <a:pt x="79" y="3"/>
                    </a:lnTo>
                    <a:lnTo>
                      <a:pt x="81" y="3"/>
                    </a:lnTo>
                    <a:lnTo>
                      <a:pt x="81" y="3"/>
                    </a:lnTo>
                    <a:lnTo>
                      <a:pt x="81" y="3"/>
                    </a:lnTo>
                    <a:lnTo>
                      <a:pt x="81" y="0"/>
                    </a:lnTo>
                    <a:lnTo>
                      <a:pt x="83" y="0"/>
                    </a:lnTo>
                    <a:lnTo>
                      <a:pt x="83"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1" name="Freeform 73"/>
              <p:cNvSpPr>
                <a:spLocks/>
              </p:cNvSpPr>
              <p:nvPr/>
            </p:nvSpPr>
            <p:spPr bwMode="auto">
              <a:xfrm>
                <a:off x="3854" y="2820"/>
                <a:ext cx="222" cy="208"/>
              </a:xfrm>
              <a:custGeom>
                <a:avLst/>
                <a:gdLst/>
                <a:ahLst/>
                <a:cxnLst>
                  <a:cxn ang="0">
                    <a:pos x="146" y="132"/>
                  </a:cxn>
                  <a:cxn ang="0">
                    <a:pos x="158" y="139"/>
                  </a:cxn>
                  <a:cxn ang="0">
                    <a:pos x="163" y="154"/>
                  </a:cxn>
                  <a:cxn ang="0">
                    <a:pos x="170" y="165"/>
                  </a:cxn>
                  <a:cxn ang="0">
                    <a:pos x="182" y="163"/>
                  </a:cxn>
                  <a:cxn ang="0">
                    <a:pos x="184" y="175"/>
                  </a:cxn>
                  <a:cxn ang="0">
                    <a:pos x="198" y="180"/>
                  </a:cxn>
                  <a:cxn ang="0">
                    <a:pos x="194" y="187"/>
                  </a:cxn>
                  <a:cxn ang="0">
                    <a:pos x="205" y="194"/>
                  </a:cxn>
                  <a:cxn ang="0">
                    <a:pos x="217" y="196"/>
                  </a:cxn>
                  <a:cxn ang="0">
                    <a:pos x="208" y="199"/>
                  </a:cxn>
                  <a:cxn ang="0">
                    <a:pos x="220" y="203"/>
                  </a:cxn>
                  <a:cxn ang="0">
                    <a:pos x="215" y="206"/>
                  </a:cxn>
                  <a:cxn ang="0">
                    <a:pos x="205" y="208"/>
                  </a:cxn>
                  <a:cxn ang="0">
                    <a:pos x="194" y="201"/>
                  </a:cxn>
                  <a:cxn ang="0">
                    <a:pos x="182" y="196"/>
                  </a:cxn>
                  <a:cxn ang="0">
                    <a:pos x="170" y="194"/>
                  </a:cxn>
                  <a:cxn ang="0">
                    <a:pos x="153" y="194"/>
                  </a:cxn>
                  <a:cxn ang="0">
                    <a:pos x="144" y="187"/>
                  </a:cxn>
                  <a:cxn ang="0">
                    <a:pos x="137" y="177"/>
                  </a:cxn>
                  <a:cxn ang="0">
                    <a:pos x="130" y="168"/>
                  </a:cxn>
                  <a:cxn ang="0">
                    <a:pos x="123" y="156"/>
                  </a:cxn>
                  <a:cxn ang="0">
                    <a:pos x="116" y="144"/>
                  </a:cxn>
                  <a:cxn ang="0">
                    <a:pos x="104" y="137"/>
                  </a:cxn>
                  <a:cxn ang="0">
                    <a:pos x="92" y="135"/>
                  </a:cxn>
                  <a:cxn ang="0">
                    <a:pos x="80" y="132"/>
                  </a:cxn>
                  <a:cxn ang="0">
                    <a:pos x="71" y="132"/>
                  </a:cxn>
                  <a:cxn ang="0">
                    <a:pos x="63" y="139"/>
                  </a:cxn>
                  <a:cxn ang="0">
                    <a:pos x="59" y="146"/>
                  </a:cxn>
                  <a:cxn ang="0">
                    <a:pos x="63" y="151"/>
                  </a:cxn>
                  <a:cxn ang="0">
                    <a:pos x="59" y="156"/>
                  </a:cxn>
                  <a:cxn ang="0">
                    <a:pos x="54" y="165"/>
                  </a:cxn>
                  <a:cxn ang="0">
                    <a:pos x="44" y="168"/>
                  </a:cxn>
                  <a:cxn ang="0">
                    <a:pos x="33" y="170"/>
                  </a:cxn>
                  <a:cxn ang="0">
                    <a:pos x="18" y="170"/>
                  </a:cxn>
                  <a:cxn ang="0">
                    <a:pos x="4" y="168"/>
                  </a:cxn>
                  <a:cxn ang="0">
                    <a:pos x="4" y="149"/>
                  </a:cxn>
                  <a:cxn ang="0">
                    <a:pos x="4" y="130"/>
                  </a:cxn>
                  <a:cxn ang="0">
                    <a:pos x="4" y="111"/>
                  </a:cxn>
                  <a:cxn ang="0">
                    <a:pos x="4" y="97"/>
                  </a:cxn>
                  <a:cxn ang="0">
                    <a:pos x="4" y="78"/>
                  </a:cxn>
                  <a:cxn ang="0">
                    <a:pos x="4" y="56"/>
                  </a:cxn>
                  <a:cxn ang="0">
                    <a:pos x="4" y="37"/>
                  </a:cxn>
                  <a:cxn ang="0">
                    <a:pos x="4" y="16"/>
                  </a:cxn>
                  <a:cxn ang="0">
                    <a:pos x="7" y="0"/>
                  </a:cxn>
                  <a:cxn ang="0">
                    <a:pos x="18" y="7"/>
                  </a:cxn>
                  <a:cxn ang="0">
                    <a:pos x="30" y="14"/>
                  </a:cxn>
                  <a:cxn ang="0">
                    <a:pos x="42" y="16"/>
                  </a:cxn>
                  <a:cxn ang="0">
                    <a:pos x="56" y="21"/>
                  </a:cxn>
                  <a:cxn ang="0">
                    <a:pos x="61" y="26"/>
                  </a:cxn>
                  <a:cxn ang="0">
                    <a:pos x="71" y="30"/>
                  </a:cxn>
                  <a:cxn ang="0">
                    <a:pos x="80" y="37"/>
                  </a:cxn>
                  <a:cxn ang="0">
                    <a:pos x="92" y="45"/>
                  </a:cxn>
                  <a:cxn ang="0">
                    <a:pos x="104" y="52"/>
                  </a:cxn>
                  <a:cxn ang="0">
                    <a:pos x="108" y="64"/>
                  </a:cxn>
                  <a:cxn ang="0">
                    <a:pos x="113" y="73"/>
                  </a:cxn>
                  <a:cxn ang="0">
                    <a:pos x="125" y="80"/>
                  </a:cxn>
                  <a:cxn ang="0">
                    <a:pos x="137" y="85"/>
                  </a:cxn>
                  <a:cxn ang="0">
                    <a:pos x="146" y="90"/>
                  </a:cxn>
                  <a:cxn ang="0">
                    <a:pos x="151" y="104"/>
                  </a:cxn>
                  <a:cxn ang="0">
                    <a:pos x="137" y="106"/>
                  </a:cxn>
                  <a:cxn ang="0">
                    <a:pos x="134" y="116"/>
                  </a:cxn>
                </a:cxnLst>
                <a:rect l="0" t="0" r="r" b="b"/>
                <a:pathLst>
                  <a:path w="222" h="208">
                    <a:moveTo>
                      <a:pt x="139" y="125"/>
                    </a:moveTo>
                    <a:lnTo>
                      <a:pt x="139" y="125"/>
                    </a:lnTo>
                    <a:lnTo>
                      <a:pt x="142" y="125"/>
                    </a:lnTo>
                    <a:lnTo>
                      <a:pt x="142" y="125"/>
                    </a:lnTo>
                    <a:lnTo>
                      <a:pt x="142" y="125"/>
                    </a:lnTo>
                    <a:lnTo>
                      <a:pt x="144" y="125"/>
                    </a:lnTo>
                    <a:lnTo>
                      <a:pt x="144" y="127"/>
                    </a:lnTo>
                    <a:lnTo>
                      <a:pt x="144" y="127"/>
                    </a:lnTo>
                    <a:lnTo>
                      <a:pt x="144" y="127"/>
                    </a:lnTo>
                    <a:lnTo>
                      <a:pt x="144" y="127"/>
                    </a:lnTo>
                    <a:lnTo>
                      <a:pt x="144" y="130"/>
                    </a:lnTo>
                    <a:lnTo>
                      <a:pt x="146" y="130"/>
                    </a:lnTo>
                    <a:lnTo>
                      <a:pt x="146" y="130"/>
                    </a:lnTo>
                    <a:lnTo>
                      <a:pt x="146" y="130"/>
                    </a:lnTo>
                    <a:lnTo>
                      <a:pt x="146" y="130"/>
                    </a:lnTo>
                    <a:lnTo>
                      <a:pt x="146" y="130"/>
                    </a:lnTo>
                    <a:lnTo>
                      <a:pt x="146" y="130"/>
                    </a:lnTo>
                    <a:lnTo>
                      <a:pt x="146" y="132"/>
                    </a:lnTo>
                    <a:lnTo>
                      <a:pt x="146" y="132"/>
                    </a:lnTo>
                    <a:lnTo>
                      <a:pt x="149" y="132"/>
                    </a:lnTo>
                    <a:lnTo>
                      <a:pt x="149" y="135"/>
                    </a:lnTo>
                    <a:lnTo>
                      <a:pt x="149" y="135"/>
                    </a:lnTo>
                    <a:lnTo>
                      <a:pt x="149" y="135"/>
                    </a:lnTo>
                    <a:lnTo>
                      <a:pt x="149" y="135"/>
                    </a:lnTo>
                    <a:lnTo>
                      <a:pt x="151" y="135"/>
                    </a:lnTo>
                    <a:lnTo>
                      <a:pt x="151" y="135"/>
                    </a:lnTo>
                    <a:lnTo>
                      <a:pt x="151" y="135"/>
                    </a:lnTo>
                    <a:lnTo>
                      <a:pt x="153" y="135"/>
                    </a:lnTo>
                    <a:lnTo>
                      <a:pt x="153" y="137"/>
                    </a:lnTo>
                    <a:lnTo>
                      <a:pt x="153" y="137"/>
                    </a:lnTo>
                    <a:lnTo>
                      <a:pt x="153" y="137"/>
                    </a:lnTo>
                    <a:lnTo>
                      <a:pt x="153" y="137"/>
                    </a:lnTo>
                    <a:lnTo>
                      <a:pt x="153" y="139"/>
                    </a:lnTo>
                    <a:lnTo>
                      <a:pt x="156" y="139"/>
                    </a:lnTo>
                    <a:lnTo>
                      <a:pt x="156" y="139"/>
                    </a:lnTo>
                    <a:lnTo>
                      <a:pt x="158" y="139"/>
                    </a:lnTo>
                    <a:lnTo>
                      <a:pt x="158" y="139"/>
                    </a:lnTo>
                    <a:lnTo>
                      <a:pt x="158" y="139"/>
                    </a:lnTo>
                    <a:lnTo>
                      <a:pt x="158" y="142"/>
                    </a:lnTo>
                    <a:lnTo>
                      <a:pt x="158" y="142"/>
                    </a:lnTo>
                    <a:lnTo>
                      <a:pt x="158" y="144"/>
                    </a:lnTo>
                    <a:lnTo>
                      <a:pt x="158" y="144"/>
                    </a:lnTo>
                    <a:lnTo>
                      <a:pt x="158" y="144"/>
                    </a:lnTo>
                    <a:lnTo>
                      <a:pt x="158" y="146"/>
                    </a:lnTo>
                    <a:lnTo>
                      <a:pt x="160" y="146"/>
                    </a:lnTo>
                    <a:lnTo>
                      <a:pt x="160" y="146"/>
                    </a:lnTo>
                    <a:lnTo>
                      <a:pt x="160" y="146"/>
                    </a:lnTo>
                    <a:lnTo>
                      <a:pt x="160" y="149"/>
                    </a:lnTo>
                    <a:lnTo>
                      <a:pt x="160" y="149"/>
                    </a:lnTo>
                    <a:lnTo>
                      <a:pt x="160" y="151"/>
                    </a:lnTo>
                    <a:lnTo>
                      <a:pt x="160" y="151"/>
                    </a:lnTo>
                    <a:lnTo>
                      <a:pt x="160" y="154"/>
                    </a:lnTo>
                    <a:lnTo>
                      <a:pt x="160" y="154"/>
                    </a:lnTo>
                    <a:lnTo>
                      <a:pt x="163" y="154"/>
                    </a:lnTo>
                    <a:lnTo>
                      <a:pt x="163" y="154"/>
                    </a:lnTo>
                    <a:lnTo>
                      <a:pt x="163" y="154"/>
                    </a:lnTo>
                    <a:lnTo>
                      <a:pt x="163" y="154"/>
                    </a:lnTo>
                    <a:lnTo>
                      <a:pt x="163" y="156"/>
                    </a:lnTo>
                    <a:lnTo>
                      <a:pt x="165" y="156"/>
                    </a:lnTo>
                    <a:lnTo>
                      <a:pt x="165" y="156"/>
                    </a:lnTo>
                    <a:lnTo>
                      <a:pt x="165" y="156"/>
                    </a:lnTo>
                    <a:lnTo>
                      <a:pt x="165" y="156"/>
                    </a:lnTo>
                    <a:lnTo>
                      <a:pt x="165" y="158"/>
                    </a:lnTo>
                    <a:lnTo>
                      <a:pt x="165" y="158"/>
                    </a:lnTo>
                    <a:lnTo>
                      <a:pt x="165" y="161"/>
                    </a:lnTo>
                    <a:lnTo>
                      <a:pt x="165" y="161"/>
                    </a:lnTo>
                    <a:lnTo>
                      <a:pt x="165" y="161"/>
                    </a:lnTo>
                    <a:lnTo>
                      <a:pt x="165" y="163"/>
                    </a:lnTo>
                    <a:lnTo>
                      <a:pt x="165" y="163"/>
                    </a:lnTo>
                    <a:lnTo>
                      <a:pt x="168" y="163"/>
                    </a:lnTo>
                    <a:lnTo>
                      <a:pt x="168" y="165"/>
                    </a:lnTo>
                    <a:lnTo>
                      <a:pt x="168" y="165"/>
                    </a:lnTo>
                    <a:lnTo>
                      <a:pt x="168" y="165"/>
                    </a:lnTo>
                    <a:lnTo>
                      <a:pt x="170" y="165"/>
                    </a:lnTo>
                    <a:lnTo>
                      <a:pt x="170" y="165"/>
                    </a:lnTo>
                    <a:lnTo>
                      <a:pt x="170" y="165"/>
                    </a:lnTo>
                    <a:lnTo>
                      <a:pt x="172" y="165"/>
                    </a:lnTo>
                    <a:lnTo>
                      <a:pt x="172" y="165"/>
                    </a:lnTo>
                    <a:lnTo>
                      <a:pt x="172" y="165"/>
                    </a:lnTo>
                    <a:lnTo>
                      <a:pt x="172" y="165"/>
                    </a:lnTo>
                    <a:lnTo>
                      <a:pt x="175" y="165"/>
                    </a:lnTo>
                    <a:lnTo>
                      <a:pt x="175" y="165"/>
                    </a:lnTo>
                    <a:lnTo>
                      <a:pt x="177" y="165"/>
                    </a:lnTo>
                    <a:lnTo>
                      <a:pt x="177" y="165"/>
                    </a:lnTo>
                    <a:lnTo>
                      <a:pt x="177" y="163"/>
                    </a:lnTo>
                    <a:lnTo>
                      <a:pt x="177" y="163"/>
                    </a:lnTo>
                    <a:lnTo>
                      <a:pt x="179" y="163"/>
                    </a:lnTo>
                    <a:lnTo>
                      <a:pt x="179" y="163"/>
                    </a:lnTo>
                    <a:lnTo>
                      <a:pt x="179" y="163"/>
                    </a:lnTo>
                    <a:lnTo>
                      <a:pt x="179" y="163"/>
                    </a:lnTo>
                    <a:lnTo>
                      <a:pt x="179" y="163"/>
                    </a:lnTo>
                    <a:lnTo>
                      <a:pt x="179" y="163"/>
                    </a:lnTo>
                    <a:lnTo>
                      <a:pt x="182" y="163"/>
                    </a:lnTo>
                    <a:lnTo>
                      <a:pt x="182" y="163"/>
                    </a:lnTo>
                    <a:lnTo>
                      <a:pt x="182" y="163"/>
                    </a:lnTo>
                    <a:lnTo>
                      <a:pt x="184" y="163"/>
                    </a:lnTo>
                    <a:lnTo>
                      <a:pt x="184" y="165"/>
                    </a:lnTo>
                    <a:lnTo>
                      <a:pt x="184" y="165"/>
                    </a:lnTo>
                    <a:lnTo>
                      <a:pt x="184" y="165"/>
                    </a:lnTo>
                    <a:lnTo>
                      <a:pt x="184" y="168"/>
                    </a:lnTo>
                    <a:lnTo>
                      <a:pt x="184" y="168"/>
                    </a:lnTo>
                    <a:lnTo>
                      <a:pt x="182" y="168"/>
                    </a:lnTo>
                    <a:lnTo>
                      <a:pt x="182" y="168"/>
                    </a:lnTo>
                    <a:lnTo>
                      <a:pt x="182" y="170"/>
                    </a:lnTo>
                    <a:lnTo>
                      <a:pt x="182" y="170"/>
                    </a:lnTo>
                    <a:lnTo>
                      <a:pt x="182" y="173"/>
                    </a:lnTo>
                    <a:lnTo>
                      <a:pt x="179" y="173"/>
                    </a:lnTo>
                    <a:lnTo>
                      <a:pt x="179" y="173"/>
                    </a:lnTo>
                    <a:lnTo>
                      <a:pt x="179" y="175"/>
                    </a:lnTo>
                    <a:lnTo>
                      <a:pt x="179" y="175"/>
                    </a:lnTo>
                    <a:lnTo>
                      <a:pt x="182" y="175"/>
                    </a:lnTo>
                    <a:lnTo>
                      <a:pt x="182" y="175"/>
                    </a:lnTo>
                    <a:lnTo>
                      <a:pt x="182" y="175"/>
                    </a:lnTo>
                    <a:lnTo>
                      <a:pt x="184" y="175"/>
                    </a:lnTo>
                    <a:lnTo>
                      <a:pt x="184" y="175"/>
                    </a:lnTo>
                    <a:lnTo>
                      <a:pt x="184" y="177"/>
                    </a:lnTo>
                    <a:lnTo>
                      <a:pt x="184" y="177"/>
                    </a:lnTo>
                    <a:lnTo>
                      <a:pt x="187" y="177"/>
                    </a:lnTo>
                    <a:lnTo>
                      <a:pt x="187" y="177"/>
                    </a:lnTo>
                    <a:lnTo>
                      <a:pt x="187" y="177"/>
                    </a:lnTo>
                    <a:lnTo>
                      <a:pt x="187" y="177"/>
                    </a:lnTo>
                    <a:lnTo>
                      <a:pt x="189" y="177"/>
                    </a:lnTo>
                    <a:lnTo>
                      <a:pt x="189" y="177"/>
                    </a:lnTo>
                    <a:lnTo>
                      <a:pt x="191" y="177"/>
                    </a:lnTo>
                    <a:lnTo>
                      <a:pt x="191" y="177"/>
                    </a:lnTo>
                    <a:lnTo>
                      <a:pt x="191" y="177"/>
                    </a:lnTo>
                    <a:lnTo>
                      <a:pt x="194" y="177"/>
                    </a:lnTo>
                    <a:lnTo>
                      <a:pt x="194" y="177"/>
                    </a:lnTo>
                    <a:lnTo>
                      <a:pt x="196" y="177"/>
                    </a:lnTo>
                    <a:lnTo>
                      <a:pt x="196" y="180"/>
                    </a:lnTo>
                    <a:lnTo>
                      <a:pt x="196" y="180"/>
                    </a:lnTo>
                    <a:lnTo>
                      <a:pt x="196" y="180"/>
                    </a:lnTo>
                    <a:lnTo>
                      <a:pt x="198" y="180"/>
                    </a:lnTo>
                    <a:lnTo>
                      <a:pt x="198" y="180"/>
                    </a:lnTo>
                    <a:lnTo>
                      <a:pt x="198" y="180"/>
                    </a:lnTo>
                    <a:lnTo>
                      <a:pt x="198" y="180"/>
                    </a:lnTo>
                    <a:lnTo>
                      <a:pt x="198" y="182"/>
                    </a:lnTo>
                    <a:lnTo>
                      <a:pt x="198" y="182"/>
                    </a:lnTo>
                    <a:lnTo>
                      <a:pt x="198" y="182"/>
                    </a:lnTo>
                    <a:lnTo>
                      <a:pt x="198" y="182"/>
                    </a:lnTo>
                    <a:lnTo>
                      <a:pt x="198" y="184"/>
                    </a:lnTo>
                    <a:lnTo>
                      <a:pt x="196" y="184"/>
                    </a:lnTo>
                    <a:lnTo>
                      <a:pt x="196" y="184"/>
                    </a:lnTo>
                    <a:lnTo>
                      <a:pt x="196" y="184"/>
                    </a:lnTo>
                    <a:lnTo>
                      <a:pt x="194" y="184"/>
                    </a:lnTo>
                    <a:lnTo>
                      <a:pt x="194" y="184"/>
                    </a:lnTo>
                    <a:lnTo>
                      <a:pt x="194" y="184"/>
                    </a:lnTo>
                    <a:lnTo>
                      <a:pt x="191" y="184"/>
                    </a:lnTo>
                    <a:lnTo>
                      <a:pt x="191" y="184"/>
                    </a:lnTo>
                    <a:lnTo>
                      <a:pt x="194" y="184"/>
                    </a:lnTo>
                    <a:lnTo>
                      <a:pt x="194" y="184"/>
                    </a:lnTo>
                    <a:lnTo>
                      <a:pt x="194" y="187"/>
                    </a:lnTo>
                    <a:lnTo>
                      <a:pt x="194" y="187"/>
                    </a:lnTo>
                    <a:lnTo>
                      <a:pt x="196" y="187"/>
                    </a:lnTo>
                    <a:lnTo>
                      <a:pt x="196" y="189"/>
                    </a:lnTo>
                    <a:lnTo>
                      <a:pt x="196" y="189"/>
                    </a:lnTo>
                    <a:lnTo>
                      <a:pt x="196" y="189"/>
                    </a:lnTo>
                    <a:lnTo>
                      <a:pt x="196" y="189"/>
                    </a:lnTo>
                    <a:lnTo>
                      <a:pt x="198" y="189"/>
                    </a:lnTo>
                    <a:lnTo>
                      <a:pt x="198" y="189"/>
                    </a:lnTo>
                    <a:lnTo>
                      <a:pt x="198" y="189"/>
                    </a:lnTo>
                    <a:lnTo>
                      <a:pt x="198" y="191"/>
                    </a:lnTo>
                    <a:lnTo>
                      <a:pt x="201" y="191"/>
                    </a:lnTo>
                    <a:lnTo>
                      <a:pt x="201" y="191"/>
                    </a:lnTo>
                    <a:lnTo>
                      <a:pt x="203" y="191"/>
                    </a:lnTo>
                    <a:lnTo>
                      <a:pt x="203" y="191"/>
                    </a:lnTo>
                    <a:lnTo>
                      <a:pt x="203" y="191"/>
                    </a:lnTo>
                    <a:lnTo>
                      <a:pt x="203" y="191"/>
                    </a:lnTo>
                    <a:lnTo>
                      <a:pt x="203" y="194"/>
                    </a:lnTo>
                    <a:lnTo>
                      <a:pt x="205" y="194"/>
                    </a:lnTo>
                    <a:lnTo>
                      <a:pt x="205" y="194"/>
                    </a:lnTo>
                    <a:lnTo>
                      <a:pt x="205" y="194"/>
                    </a:lnTo>
                    <a:lnTo>
                      <a:pt x="208" y="194"/>
                    </a:lnTo>
                    <a:lnTo>
                      <a:pt x="208" y="194"/>
                    </a:lnTo>
                    <a:lnTo>
                      <a:pt x="210" y="194"/>
                    </a:lnTo>
                    <a:lnTo>
                      <a:pt x="210" y="194"/>
                    </a:lnTo>
                    <a:lnTo>
                      <a:pt x="210" y="194"/>
                    </a:lnTo>
                    <a:lnTo>
                      <a:pt x="210" y="194"/>
                    </a:lnTo>
                    <a:lnTo>
                      <a:pt x="210" y="194"/>
                    </a:lnTo>
                    <a:lnTo>
                      <a:pt x="213" y="194"/>
                    </a:lnTo>
                    <a:lnTo>
                      <a:pt x="213" y="194"/>
                    </a:lnTo>
                    <a:lnTo>
                      <a:pt x="213" y="194"/>
                    </a:lnTo>
                    <a:lnTo>
                      <a:pt x="215" y="194"/>
                    </a:lnTo>
                    <a:lnTo>
                      <a:pt x="215" y="194"/>
                    </a:lnTo>
                    <a:lnTo>
                      <a:pt x="215" y="194"/>
                    </a:lnTo>
                    <a:lnTo>
                      <a:pt x="217" y="194"/>
                    </a:lnTo>
                    <a:lnTo>
                      <a:pt x="217" y="194"/>
                    </a:lnTo>
                    <a:lnTo>
                      <a:pt x="217" y="194"/>
                    </a:lnTo>
                    <a:lnTo>
                      <a:pt x="217" y="194"/>
                    </a:lnTo>
                    <a:lnTo>
                      <a:pt x="217" y="196"/>
                    </a:lnTo>
                    <a:lnTo>
                      <a:pt x="215" y="196"/>
                    </a:lnTo>
                    <a:lnTo>
                      <a:pt x="215" y="196"/>
                    </a:lnTo>
                    <a:lnTo>
                      <a:pt x="215" y="196"/>
                    </a:lnTo>
                    <a:lnTo>
                      <a:pt x="213" y="196"/>
                    </a:lnTo>
                    <a:lnTo>
                      <a:pt x="213" y="196"/>
                    </a:lnTo>
                    <a:lnTo>
                      <a:pt x="213" y="196"/>
                    </a:lnTo>
                    <a:lnTo>
                      <a:pt x="213" y="199"/>
                    </a:lnTo>
                    <a:lnTo>
                      <a:pt x="210" y="199"/>
                    </a:lnTo>
                    <a:lnTo>
                      <a:pt x="210" y="199"/>
                    </a:lnTo>
                    <a:lnTo>
                      <a:pt x="210" y="199"/>
                    </a:lnTo>
                    <a:lnTo>
                      <a:pt x="208" y="199"/>
                    </a:lnTo>
                    <a:lnTo>
                      <a:pt x="208" y="196"/>
                    </a:lnTo>
                    <a:lnTo>
                      <a:pt x="208" y="196"/>
                    </a:lnTo>
                    <a:lnTo>
                      <a:pt x="205" y="196"/>
                    </a:lnTo>
                    <a:lnTo>
                      <a:pt x="205" y="196"/>
                    </a:lnTo>
                    <a:lnTo>
                      <a:pt x="205" y="199"/>
                    </a:lnTo>
                    <a:lnTo>
                      <a:pt x="205" y="199"/>
                    </a:lnTo>
                    <a:lnTo>
                      <a:pt x="208" y="199"/>
                    </a:lnTo>
                    <a:lnTo>
                      <a:pt x="208" y="199"/>
                    </a:lnTo>
                    <a:lnTo>
                      <a:pt x="208" y="199"/>
                    </a:lnTo>
                    <a:lnTo>
                      <a:pt x="210" y="199"/>
                    </a:lnTo>
                    <a:lnTo>
                      <a:pt x="210" y="199"/>
                    </a:lnTo>
                    <a:lnTo>
                      <a:pt x="210" y="201"/>
                    </a:lnTo>
                    <a:lnTo>
                      <a:pt x="210" y="201"/>
                    </a:lnTo>
                    <a:lnTo>
                      <a:pt x="213" y="201"/>
                    </a:lnTo>
                    <a:lnTo>
                      <a:pt x="213" y="201"/>
                    </a:lnTo>
                    <a:lnTo>
                      <a:pt x="213" y="201"/>
                    </a:lnTo>
                    <a:lnTo>
                      <a:pt x="213" y="203"/>
                    </a:lnTo>
                    <a:lnTo>
                      <a:pt x="213" y="203"/>
                    </a:lnTo>
                    <a:lnTo>
                      <a:pt x="215" y="203"/>
                    </a:lnTo>
                    <a:lnTo>
                      <a:pt x="215" y="201"/>
                    </a:lnTo>
                    <a:lnTo>
                      <a:pt x="215" y="201"/>
                    </a:lnTo>
                    <a:lnTo>
                      <a:pt x="217" y="201"/>
                    </a:lnTo>
                    <a:lnTo>
                      <a:pt x="217" y="201"/>
                    </a:lnTo>
                    <a:lnTo>
                      <a:pt x="217" y="203"/>
                    </a:lnTo>
                    <a:lnTo>
                      <a:pt x="217" y="203"/>
                    </a:lnTo>
                    <a:lnTo>
                      <a:pt x="217" y="203"/>
                    </a:lnTo>
                    <a:lnTo>
                      <a:pt x="220" y="203"/>
                    </a:lnTo>
                    <a:lnTo>
                      <a:pt x="220" y="203"/>
                    </a:lnTo>
                    <a:lnTo>
                      <a:pt x="220" y="203"/>
                    </a:lnTo>
                    <a:lnTo>
                      <a:pt x="220" y="203"/>
                    </a:lnTo>
                    <a:lnTo>
                      <a:pt x="220" y="203"/>
                    </a:lnTo>
                    <a:lnTo>
                      <a:pt x="220" y="206"/>
                    </a:lnTo>
                    <a:lnTo>
                      <a:pt x="222" y="206"/>
                    </a:lnTo>
                    <a:lnTo>
                      <a:pt x="222" y="206"/>
                    </a:lnTo>
                    <a:lnTo>
                      <a:pt x="222" y="206"/>
                    </a:lnTo>
                    <a:lnTo>
                      <a:pt x="220" y="206"/>
                    </a:lnTo>
                    <a:lnTo>
                      <a:pt x="220" y="206"/>
                    </a:lnTo>
                    <a:lnTo>
                      <a:pt x="220" y="206"/>
                    </a:lnTo>
                    <a:lnTo>
                      <a:pt x="220" y="206"/>
                    </a:lnTo>
                    <a:lnTo>
                      <a:pt x="217" y="206"/>
                    </a:lnTo>
                    <a:lnTo>
                      <a:pt x="217" y="206"/>
                    </a:lnTo>
                    <a:lnTo>
                      <a:pt x="217" y="206"/>
                    </a:lnTo>
                    <a:lnTo>
                      <a:pt x="217" y="206"/>
                    </a:lnTo>
                    <a:lnTo>
                      <a:pt x="217" y="206"/>
                    </a:lnTo>
                    <a:lnTo>
                      <a:pt x="215" y="206"/>
                    </a:lnTo>
                    <a:lnTo>
                      <a:pt x="215" y="206"/>
                    </a:lnTo>
                    <a:lnTo>
                      <a:pt x="213" y="206"/>
                    </a:lnTo>
                    <a:lnTo>
                      <a:pt x="213" y="206"/>
                    </a:lnTo>
                    <a:lnTo>
                      <a:pt x="213" y="208"/>
                    </a:lnTo>
                    <a:lnTo>
                      <a:pt x="213" y="208"/>
                    </a:lnTo>
                    <a:lnTo>
                      <a:pt x="213" y="206"/>
                    </a:lnTo>
                    <a:lnTo>
                      <a:pt x="213" y="206"/>
                    </a:lnTo>
                    <a:lnTo>
                      <a:pt x="213" y="206"/>
                    </a:lnTo>
                    <a:lnTo>
                      <a:pt x="210" y="206"/>
                    </a:lnTo>
                    <a:lnTo>
                      <a:pt x="210" y="206"/>
                    </a:lnTo>
                    <a:lnTo>
                      <a:pt x="210" y="206"/>
                    </a:lnTo>
                    <a:lnTo>
                      <a:pt x="210" y="206"/>
                    </a:lnTo>
                    <a:lnTo>
                      <a:pt x="210" y="206"/>
                    </a:lnTo>
                    <a:lnTo>
                      <a:pt x="208" y="206"/>
                    </a:lnTo>
                    <a:lnTo>
                      <a:pt x="208" y="206"/>
                    </a:lnTo>
                    <a:lnTo>
                      <a:pt x="208" y="206"/>
                    </a:lnTo>
                    <a:lnTo>
                      <a:pt x="205" y="206"/>
                    </a:lnTo>
                    <a:lnTo>
                      <a:pt x="205" y="206"/>
                    </a:lnTo>
                    <a:lnTo>
                      <a:pt x="205" y="206"/>
                    </a:lnTo>
                    <a:lnTo>
                      <a:pt x="205" y="208"/>
                    </a:lnTo>
                    <a:lnTo>
                      <a:pt x="203" y="208"/>
                    </a:lnTo>
                    <a:lnTo>
                      <a:pt x="203" y="208"/>
                    </a:lnTo>
                    <a:lnTo>
                      <a:pt x="203" y="208"/>
                    </a:lnTo>
                    <a:lnTo>
                      <a:pt x="203" y="206"/>
                    </a:lnTo>
                    <a:lnTo>
                      <a:pt x="201" y="206"/>
                    </a:lnTo>
                    <a:lnTo>
                      <a:pt x="201" y="206"/>
                    </a:lnTo>
                    <a:lnTo>
                      <a:pt x="198" y="206"/>
                    </a:lnTo>
                    <a:lnTo>
                      <a:pt x="198" y="206"/>
                    </a:lnTo>
                    <a:lnTo>
                      <a:pt x="198" y="206"/>
                    </a:lnTo>
                    <a:lnTo>
                      <a:pt x="198" y="206"/>
                    </a:lnTo>
                    <a:lnTo>
                      <a:pt x="198" y="206"/>
                    </a:lnTo>
                    <a:lnTo>
                      <a:pt x="196" y="206"/>
                    </a:lnTo>
                    <a:lnTo>
                      <a:pt x="196" y="206"/>
                    </a:lnTo>
                    <a:lnTo>
                      <a:pt x="196" y="203"/>
                    </a:lnTo>
                    <a:lnTo>
                      <a:pt x="196" y="203"/>
                    </a:lnTo>
                    <a:lnTo>
                      <a:pt x="194" y="203"/>
                    </a:lnTo>
                    <a:lnTo>
                      <a:pt x="194" y="203"/>
                    </a:lnTo>
                    <a:lnTo>
                      <a:pt x="194" y="203"/>
                    </a:lnTo>
                    <a:lnTo>
                      <a:pt x="194" y="201"/>
                    </a:lnTo>
                    <a:lnTo>
                      <a:pt x="194" y="201"/>
                    </a:lnTo>
                    <a:lnTo>
                      <a:pt x="194" y="201"/>
                    </a:lnTo>
                    <a:lnTo>
                      <a:pt x="194" y="199"/>
                    </a:lnTo>
                    <a:lnTo>
                      <a:pt x="194" y="199"/>
                    </a:lnTo>
                    <a:lnTo>
                      <a:pt x="194" y="199"/>
                    </a:lnTo>
                    <a:lnTo>
                      <a:pt x="191" y="199"/>
                    </a:lnTo>
                    <a:lnTo>
                      <a:pt x="191" y="199"/>
                    </a:lnTo>
                    <a:lnTo>
                      <a:pt x="191" y="199"/>
                    </a:lnTo>
                    <a:lnTo>
                      <a:pt x="189" y="199"/>
                    </a:lnTo>
                    <a:lnTo>
                      <a:pt x="189" y="199"/>
                    </a:lnTo>
                    <a:lnTo>
                      <a:pt x="187" y="199"/>
                    </a:lnTo>
                    <a:lnTo>
                      <a:pt x="187" y="199"/>
                    </a:lnTo>
                    <a:lnTo>
                      <a:pt x="187" y="199"/>
                    </a:lnTo>
                    <a:lnTo>
                      <a:pt x="184" y="199"/>
                    </a:lnTo>
                    <a:lnTo>
                      <a:pt x="184" y="196"/>
                    </a:lnTo>
                    <a:lnTo>
                      <a:pt x="184" y="196"/>
                    </a:lnTo>
                    <a:lnTo>
                      <a:pt x="184" y="196"/>
                    </a:lnTo>
                    <a:lnTo>
                      <a:pt x="182" y="196"/>
                    </a:lnTo>
                    <a:lnTo>
                      <a:pt x="182" y="196"/>
                    </a:lnTo>
                    <a:lnTo>
                      <a:pt x="182" y="196"/>
                    </a:lnTo>
                    <a:lnTo>
                      <a:pt x="179" y="196"/>
                    </a:lnTo>
                    <a:lnTo>
                      <a:pt x="179" y="196"/>
                    </a:lnTo>
                    <a:lnTo>
                      <a:pt x="179" y="194"/>
                    </a:lnTo>
                    <a:lnTo>
                      <a:pt x="179" y="194"/>
                    </a:lnTo>
                    <a:lnTo>
                      <a:pt x="177" y="194"/>
                    </a:lnTo>
                    <a:lnTo>
                      <a:pt x="177" y="194"/>
                    </a:lnTo>
                    <a:lnTo>
                      <a:pt x="177" y="196"/>
                    </a:lnTo>
                    <a:lnTo>
                      <a:pt x="177" y="196"/>
                    </a:lnTo>
                    <a:lnTo>
                      <a:pt x="175" y="196"/>
                    </a:lnTo>
                    <a:lnTo>
                      <a:pt x="175" y="196"/>
                    </a:lnTo>
                    <a:lnTo>
                      <a:pt x="175" y="194"/>
                    </a:lnTo>
                    <a:lnTo>
                      <a:pt x="172" y="194"/>
                    </a:lnTo>
                    <a:lnTo>
                      <a:pt x="172" y="194"/>
                    </a:lnTo>
                    <a:lnTo>
                      <a:pt x="172" y="194"/>
                    </a:lnTo>
                    <a:lnTo>
                      <a:pt x="170" y="194"/>
                    </a:lnTo>
                    <a:lnTo>
                      <a:pt x="170" y="194"/>
                    </a:lnTo>
                    <a:lnTo>
                      <a:pt x="170" y="194"/>
                    </a:lnTo>
                    <a:lnTo>
                      <a:pt x="170" y="194"/>
                    </a:lnTo>
                    <a:lnTo>
                      <a:pt x="168" y="194"/>
                    </a:lnTo>
                    <a:lnTo>
                      <a:pt x="168" y="194"/>
                    </a:lnTo>
                    <a:lnTo>
                      <a:pt x="165" y="194"/>
                    </a:lnTo>
                    <a:lnTo>
                      <a:pt x="165" y="194"/>
                    </a:lnTo>
                    <a:lnTo>
                      <a:pt x="165" y="194"/>
                    </a:lnTo>
                    <a:lnTo>
                      <a:pt x="163" y="194"/>
                    </a:lnTo>
                    <a:lnTo>
                      <a:pt x="163" y="194"/>
                    </a:lnTo>
                    <a:lnTo>
                      <a:pt x="163" y="194"/>
                    </a:lnTo>
                    <a:lnTo>
                      <a:pt x="163" y="194"/>
                    </a:lnTo>
                    <a:lnTo>
                      <a:pt x="160" y="194"/>
                    </a:lnTo>
                    <a:lnTo>
                      <a:pt x="160" y="194"/>
                    </a:lnTo>
                    <a:lnTo>
                      <a:pt x="160" y="191"/>
                    </a:lnTo>
                    <a:lnTo>
                      <a:pt x="158" y="191"/>
                    </a:lnTo>
                    <a:lnTo>
                      <a:pt x="158" y="191"/>
                    </a:lnTo>
                    <a:lnTo>
                      <a:pt x="158" y="194"/>
                    </a:lnTo>
                    <a:lnTo>
                      <a:pt x="158" y="194"/>
                    </a:lnTo>
                    <a:lnTo>
                      <a:pt x="156" y="194"/>
                    </a:lnTo>
                    <a:lnTo>
                      <a:pt x="156" y="194"/>
                    </a:lnTo>
                    <a:lnTo>
                      <a:pt x="153" y="194"/>
                    </a:lnTo>
                    <a:lnTo>
                      <a:pt x="153" y="194"/>
                    </a:lnTo>
                    <a:lnTo>
                      <a:pt x="153" y="194"/>
                    </a:lnTo>
                    <a:lnTo>
                      <a:pt x="153" y="191"/>
                    </a:lnTo>
                    <a:lnTo>
                      <a:pt x="151" y="191"/>
                    </a:lnTo>
                    <a:lnTo>
                      <a:pt x="151" y="191"/>
                    </a:lnTo>
                    <a:lnTo>
                      <a:pt x="151" y="191"/>
                    </a:lnTo>
                    <a:lnTo>
                      <a:pt x="151" y="191"/>
                    </a:lnTo>
                    <a:lnTo>
                      <a:pt x="149" y="191"/>
                    </a:lnTo>
                    <a:lnTo>
                      <a:pt x="149" y="191"/>
                    </a:lnTo>
                    <a:lnTo>
                      <a:pt x="149" y="191"/>
                    </a:lnTo>
                    <a:lnTo>
                      <a:pt x="149" y="191"/>
                    </a:lnTo>
                    <a:lnTo>
                      <a:pt x="149" y="189"/>
                    </a:lnTo>
                    <a:lnTo>
                      <a:pt x="146" y="189"/>
                    </a:lnTo>
                    <a:lnTo>
                      <a:pt x="146" y="189"/>
                    </a:lnTo>
                    <a:lnTo>
                      <a:pt x="146" y="189"/>
                    </a:lnTo>
                    <a:lnTo>
                      <a:pt x="146" y="189"/>
                    </a:lnTo>
                    <a:lnTo>
                      <a:pt x="146" y="187"/>
                    </a:lnTo>
                    <a:lnTo>
                      <a:pt x="144" y="187"/>
                    </a:lnTo>
                    <a:lnTo>
                      <a:pt x="144" y="187"/>
                    </a:lnTo>
                    <a:lnTo>
                      <a:pt x="144" y="187"/>
                    </a:lnTo>
                    <a:lnTo>
                      <a:pt x="144" y="184"/>
                    </a:lnTo>
                    <a:lnTo>
                      <a:pt x="144" y="184"/>
                    </a:lnTo>
                    <a:lnTo>
                      <a:pt x="144" y="184"/>
                    </a:lnTo>
                    <a:lnTo>
                      <a:pt x="144" y="184"/>
                    </a:lnTo>
                    <a:lnTo>
                      <a:pt x="144" y="182"/>
                    </a:lnTo>
                    <a:lnTo>
                      <a:pt x="142" y="182"/>
                    </a:lnTo>
                    <a:lnTo>
                      <a:pt x="142" y="182"/>
                    </a:lnTo>
                    <a:lnTo>
                      <a:pt x="142" y="182"/>
                    </a:lnTo>
                    <a:lnTo>
                      <a:pt x="142" y="180"/>
                    </a:lnTo>
                    <a:lnTo>
                      <a:pt x="142" y="180"/>
                    </a:lnTo>
                    <a:lnTo>
                      <a:pt x="139" y="180"/>
                    </a:lnTo>
                    <a:lnTo>
                      <a:pt x="139" y="177"/>
                    </a:lnTo>
                    <a:lnTo>
                      <a:pt x="139" y="177"/>
                    </a:lnTo>
                    <a:lnTo>
                      <a:pt x="139" y="177"/>
                    </a:lnTo>
                    <a:lnTo>
                      <a:pt x="139" y="177"/>
                    </a:lnTo>
                    <a:lnTo>
                      <a:pt x="139" y="177"/>
                    </a:lnTo>
                    <a:lnTo>
                      <a:pt x="137" y="177"/>
                    </a:lnTo>
                    <a:lnTo>
                      <a:pt x="137" y="177"/>
                    </a:lnTo>
                    <a:lnTo>
                      <a:pt x="137" y="177"/>
                    </a:lnTo>
                    <a:lnTo>
                      <a:pt x="137" y="175"/>
                    </a:lnTo>
                    <a:lnTo>
                      <a:pt x="137" y="175"/>
                    </a:lnTo>
                    <a:lnTo>
                      <a:pt x="137" y="177"/>
                    </a:lnTo>
                    <a:lnTo>
                      <a:pt x="134" y="177"/>
                    </a:lnTo>
                    <a:lnTo>
                      <a:pt x="134" y="177"/>
                    </a:lnTo>
                    <a:lnTo>
                      <a:pt x="134" y="175"/>
                    </a:lnTo>
                    <a:lnTo>
                      <a:pt x="134" y="175"/>
                    </a:lnTo>
                    <a:lnTo>
                      <a:pt x="132" y="175"/>
                    </a:lnTo>
                    <a:lnTo>
                      <a:pt x="132" y="175"/>
                    </a:lnTo>
                    <a:lnTo>
                      <a:pt x="132" y="173"/>
                    </a:lnTo>
                    <a:lnTo>
                      <a:pt x="132" y="173"/>
                    </a:lnTo>
                    <a:lnTo>
                      <a:pt x="132" y="173"/>
                    </a:lnTo>
                    <a:lnTo>
                      <a:pt x="132" y="170"/>
                    </a:lnTo>
                    <a:lnTo>
                      <a:pt x="132" y="170"/>
                    </a:lnTo>
                    <a:lnTo>
                      <a:pt x="130" y="170"/>
                    </a:lnTo>
                    <a:lnTo>
                      <a:pt x="130" y="170"/>
                    </a:lnTo>
                    <a:lnTo>
                      <a:pt x="130" y="168"/>
                    </a:lnTo>
                    <a:lnTo>
                      <a:pt x="130" y="168"/>
                    </a:lnTo>
                    <a:lnTo>
                      <a:pt x="130" y="165"/>
                    </a:lnTo>
                    <a:lnTo>
                      <a:pt x="130" y="165"/>
                    </a:lnTo>
                    <a:lnTo>
                      <a:pt x="130" y="165"/>
                    </a:lnTo>
                    <a:lnTo>
                      <a:pt x="130" y="165"/>
                    </a:lnTo>
                    <a:lnTo>
                      <a:pt x="127" y="165"/>
                    </a:lnTo>
                    <a:lnTo>
                      <a:pt x="127" y="165"/>
                    </a:lnTo>
                    <a:lnTo>
                      <a:pt x="125" y="165"/>
                    </a:lnTo>
                    <a:lnTo>
                      <a:pt x="125" y="165"/>
                    </a:lnTo>
                    <a:lnTo>
                      <a:pt x="125" y="165"/>
                    </a:lnTo>
                    <a:lnTo>
                      <a:pt x="125" y="165"/>
                    </a:lnTo>
                    <a:lnTo>
                      <a:pt x="125" y="163"/>
                    </a:lnTo>
                    <a:lnTo>
                      <a:pt x="123" y="163"/>
                    </a:lnTo>
                    <a:lnTo>
                      <a:pt x="123" y="163"/>
                    </a:lnTo>
                    <a:lnTo>
                      <a:pt x="123" y="161"/>
                    </a:lnTo>
                    <a:lnTo>
                      <a:pt x="123" y="161"/>
                    </a:lnTo>
                    <a:lnTo>
                      <a:pt x="123" y="161"/>
                    </a:lnTo>
                    <a:lnTo>
                      <a:pt x="123" y="158"/>
                    </a:lnTo>
                    <a:lnTo>
                      <a:pt x="123" y="158"/>
                    </a:lnTo>
                    <a:lnTo>
                      <a:pt x="123" y="156"/>
                    </a:lnTo>
                    <a:lnTo>
                      <a:pt x="123" y="156"/>
                    </a:lnTo>
                    <a:lnTo>
                      <a:pt x="123" y="156"/>
                    </a:lnTo>
                    <a:lnTo>
                      <a:pt x="123" y="156"/>
                    </a:lnTo>
                    <a:lnTo>
                      <a:pt x="120" y="156"/>
                    </a:lnTo>
                    <a:lnTo>
                      <a:pt x="120" y="154"/>
                    </a:lnTo>
                    <a:lnTo>
                      <a:pt x="120" y="154"/>
                    </a:lnTo>
                    <a:lnTo>
                      <a:pt x="120" y="154"/>
                    </a:lnTo>
                    <a:lnTo>
                      <a:pt x="118" y="154"/>
                    </a:lnTo>
                    <a:lnTo>
                      <a:pt x="118" y="151"/>
                    </a:lnTo>
                    <a:lnTo>
                      <a:pt x="118" y="151"/>
                    </a:lnTo>
                    <a:lnTo>
                      <a:pt x="118" y="151"/>
                    </a:lnTo>
                    <a:lnTo>
                      <a:pt x="118" y="149"/>
                    </a:lnTo>
                    <a:lnTo>
                      <a:pt x="118" y="149"/>
                    </a:lnTo>
                    <a:lnTo>
                      <a:pt x="118" y="149"/>
                    </a:lnTo>
                    <a:lnTo>
                      <a:pt x="118" y="146"/>
                    </a:lnTo>
                    <a:lnTo>
                      <a:pt x="118" y="146"/>
                    </a:lnTo>
                    <a:lnTo>
                      <a:pt x="116" y="146"/>
                    </a:lnTo>
                    <a:lnTo>
                      <a:pt x="116" y="146"/>
                    </a:lnTo>
                    <a:lnTo>
                      <a:pt x="116" y="144"/>
                    </a:lnTo>
                    <a:lnTo>
                      <a:pt x="116" y="144"/>
                    </a:lnTo>
                    <a:lnTo>
                      <a:pt x="113" y="144"/>
                    </a:lnTo>
                    <a:lnTo>
                      <a:pt x="113" y="144"/>
                    </a:lnTo>
                    <a:lnTo>
                      <a:pt x="113" y="144"/>
                    </a:lnTo>
                    <a:lnTo>
                      <a:pt x="113" y="142"/>
                    </a:lnTo>
                    <a:lnTo>
                      <a:pt x="113" y="142"/>
                    </a:lnTo>
                    <a:lnTo>
                      <a:pt x="113" y="142"/>
                    </a:lnTo>
                    <a:lnTo>
                      <a:pt x="113" y="139"/>
                    </a:lnTo>
                    <a:lnTo>
                      <a:pt x="111" y="139"/>
                    </a:lnTo>
                    <a:lnTo>
                      <a:pt x="111" y="139"/>
                    </a:lnTo>
                    <a:lnTo>
                      <a:pt x="111" y="139"/>
                    </a:lnTo>
                    <a:lnTo>
                      <a:pt x="108" y="139"/>
                    </a:lnTo>
                    <a:lnTo>
                      <a:pt x="108" y="139"/>
                    </a:lnTo>
                    <a:lnTo>
                      <a:pt x="108" y="139"/>
                    </a:lnTo>
                    <a:lnTo>
                      <a:pt x="106" y="139"/>
                    </a:lnTo>
                    <a:lnTo>
                      <a:pt x="106" y="137"/>
                    </a:lnTo>
                    <a:lnTo>
                      <a:pt x="106" y="137"/>
                    </a:lnTo>
                    <a:lnTo>
                      <a:pt x="106" y="137"/>
                    </a:lnTo>
                    <a:lnTo>
                      <a:pt x="104" y="137"/>
                    </a:lnTo>
                    <a:lnTo>
                      <a:pt x="104" y="137"/>
                    </a:lnTo>
                    <a:lnTo>
                      <a:pt x="104" y="137"/>
                    </a:lnTo>
                    <a:lnTo>
                      <a:pt x="104" y="137"/>
                    </a:lnTo>
                    <a:lnTo>
                      <a:pt x="101" y="137"/>
                    </a:lnTo>
                    <a:lnTo>
                      <a:pt x="101" y="137"/>
                    </a:lnTo>
                    <a:lnTo>
                      <a:pt x="99" y="137"/>
                    </a:lnTo>
                    <a:lnTo>
                      <a:pt x="99" y="137"/>
                    </a:lnTo>
                    <a:lnTo>
                      <a:pt x="99" y="137"/>
                    </a:lnTo>
                    <a:lnTo>
                      <a:pt x="99" y="135"/>
                    </a:lnTo>
                    <a:lnTo>
                      <a:pt x="97" y="135"/>
                    </a:lnTo>
                    <a:lnTo>
                      <a:pt x="97" y="135"/>
                    </a:lnTo>
                    <a:lnTo>
                      <a:pt x="97" y="135"/>
                    </a:lnTo>
                    <a:lnTo>
                      <a:pt x="97" y="135"/>
                    </a:lnTo>
                    <a:lnTo>
                      <a:pt x="94" y="135"/>
                    </a:lnTo>
                    <a:lnTo>
                      <a:pt x="94" y="135"/>
                    </a:lnTo>
                    <a:lnTo>
                      <a:pt x="92" y="135"/>
                    </a:lnTo>
                    <a:lnTo>
                      <a:pt x="92" y="135"/>
                    </a:lnTo>
                    <a:lnTo>
                      <a:pt x="92" y="135"/>
                    </a:lnTo>
                    <a:lnTo>
                      <a:pt x="92" y="135"/>
                    </a:lnTo>
                    <a:lnTo>
                      <a:pt x="89" y="135"/>
                    </a:lnTo>
                    <a:lnTo>
                      <a:pt x="89" y="135"/>
                    </a:lnTo>
                    <a:lnTo>
                      <a:pt x="89" y="135"/>
                    </a:lnTo>
                    <a:lnTo>
                      <a:pt x="89" y="132"/>
                    </a:lnTo>
                    <a:lnTo>
                      <a:pt x="87" y="132"/>
                    </a:lnTo>
                    <a:lnTo>
                      <a:pt x="87" y="132"/>
                    </a:lnTo>
                    <a:lnTo>
                      <a:pt x="87" y="132"/>
                    </a:lnTo>
                    <a:lnTo>
                      <a:pt x="85" y="132"/>
                    </a:lnTo>
                    <a:lnTo>
                      <a:pt x="85" y="130"/>
                    </a:lnTo>
                    <a:lnTo>
                      <a:pt x="85" y="130"/>
                    </a:lnTo>
                    <a:lnTo>
                      <a:pt x="85" y="130"/>
                    </a:lnTo>
                    <a:lnTo>
                      <a:pt x="85" y="130"/>
                    </a:lnTo>
                    <a:lnTo>
                      <a:pt x="82" y="130"/>
                    </a:lnTo>
                    <a:lnTo>
                      <a:pt x="82" y="130"/>
                    </a:lnTo>
                    <a:lnTo>
                      <a:pt x="80" y="130"/>
                    </a:lnTo>
                    <a:lnTo>
                      <a:pt x="80" y="130"/>
                    </a:lnTo>
                    <a:lnTo>
                      <a:pt x="80" y="130"/>
                    </a:lnTo>
                    <a:lnTo>
                      <a:pt x="80" y="130"/>
                    </a:lnTo>
                    <a:lnTo>
                      <a:pt x="80" y="132"/>
                    </a:lnTo>
                    <a:lnTo>
                      <a:pt x="80" y="132"/>
                    </a:lnTo>
                    <a:lnTo>
                      <a:pt x="80" y="132"/>
                    </a:lnTo>
                    <a:lnTo>
                      <a:pt x="80" y="135"/>
                    </a:lnTo>
                    <a:lnTo>
                      <a:pt x="80" y="135"/>
                    </a:lnTo>
                    <a:lnTo>
                      <a:pt x="78" y="135"/>
                    </a:lnTo>
                    <a:lnTo>
                      <a:pt x="78" y="132"/>
                    </a:lnTo>
                    <a:lnTo>
                      <a:pt x="78" y="132"/>
                    </a:lnTo>
                    <a:lnTo>
                      <a:pt x="78" y="132"/>
                    </a:lnTo>
                    <a:lnTo>
                      <a:pt x="75" y="132"/>
                    </a:lnTo>
                    <a:lnTo>
                      <a:pt x="75" y="132"/>
                    </a:lnTo>
                    <a:lnTo>
                      <a:pt x="75" y="132"/>
                    </a:lnTo>
                    <a:lnTo>
                      <a:pt x="75" y="132"/>
                    </a:lnTo>
                    <a:lnTo>
                      <a:pt x="75" y="135"/>
                    </a:lnTo>
                    <a:lnTo>
                      <a:pt x="73" y="135"/>
                    </a:lnTo>
                    <a:lnTo>
                      <a:pt x="73" y="135"/>
                    </a:lnTo>
                    <a:lnTo>
                      <a:pt x="73" y="135"/>
                    </a:lnTo>
                    <a:lnTo>
                      <a:pt x="73" y="132"/>
                    </a:lnTo>
                    <a:lnTo>
                      <a:pt x="71" y="132"/>
                    </a:lnTo>
                    <a:lnTo>
                      <a:pt x="71" y="132"/>
                    </a:lnTo>
                    <a:lnTo>
                      <a:pt x="71" y="132"/>
                    </a:lnTo>
                    <a:lnTo>
                      <a:pt x="68" y="132"/>
                    </a:lnTo>
                    <a:lnTo>
                      <a:pt x="68" y="135"/>
                    </a:lnTo>
                    <a:lnTo>
                      <a:pt x="68" y="135"/>
                    </a:lnTo>
                    <a:lnTo>
                      <a:pt x="68" y="135"/>
                    </a:lnTo>
                    <a:lnTo>
                      <a:pt x="68" y="135"/>
                    </a:lnTo>
                    <a:lnTo>
                      <a:pt x="66" y="135"/>
                    </a:lnTo>
                    <a:lnTo>
                      <a:pt x="66" y="135"/>
                    </a:lnTo>
                    <a:lnTo>
                      <a:pt x="66" y="135"/>
                    </a:lnTo>
                    <a:lnTo>
                      <a:pt x="66" y="137"/>
                    </a:lnTo>
                    <a:lnTo>
                      <a:pt x="68" y="137"/>
                    </a:lnTo>
                    <a:lnTo>
                      <a:pt x="68" y="137"/>
                    </a:lnTo>
                    <a:lnTo>
                      <a:pt x="68" y="139"/>
                    </a:lnTo>
                    <a:lnTo>
                      <a:pt x="66" y="139"/>
                    </a:lnTo>
                    <a:lnTo>
                      <a:pt x="66" y="139"/>
                    </a:lnTo>
                    <a:lnTo>
                      <a:pt x="66" y="139"/>
                    </a:lnTo>
                    <a:lnTo>
                      <a:pt x="66" y="139"/>
                    </a:lnTo>
                    <a:lnTo>
                      <a:pt x="63" y="139"/>
                    </a:lnTo>
                    <a:lnTo>
                      <a:pt x="63" y="139"/>
                    </a:lnTo>
                    <a:lnTo>
                      <a:pt x="63" y="142"/>
                    </a:lnTo>
                    <a:lnTo>
                      <a:pt x="63" y="142"/>
                    </a:lnTo>
                    <a:lnTo>
                      <a:pt x="63" y="142"/>
                    </a:lnTo>
                    <a:lnTo>
                      <a:pt x="63" y="142"/>
                    </a:lnTo>
                    <a:lnTo>
                      <a:pt x="63" y="144"/>
                    </a:lnTo>
                    <a:lnTo>
                      <a:pt x="63" y="144"/>
                    </a:lnTo>
                    <a:lnTo>
                      <a:pt x="63" y="144"/>
                    </a:lnTo>
                    <a:lnTo>
                      <a:pt x="61" y="144"/>
                    </a:lnTo>
                    <a:lnTo>
                      <a:pt x="61" y="144"/>
                    </a:lnTo>
                    <a:lnTo>
                      <a:pt x="59" y="144"/>
                    </a:lnTo>
                    <a:lnTo>
                      <a:pt x="59" y="144"/>
                    </a:lnTo>
                    <a:lnTo>
                      <a:pt x="59" y="144"/>
                    </a:lnTo>
                    <a:lnTo>
                      <a:pt x="56" y="144"/>
                    </a:lnTo>
                    <a:lnTo>
                      <a:pt x="56" y="144"/>
                    </a:lnTo>
                    <a:lnTo>
                      <a:pt x="56" y="144"/>
                    </a:lnTo>
                    <a:lnTo>
                      <a:pt x="56" y="146"/>
                    </a:lnTo>
                    <a:lnTo>
                      <a:pt x="56" y="146"/>
                    </a:lnTo>
                    <a:lnTo>
                      <a:pt x="56" y="146"/>
                    </a:lnTo>
                    <a:lnTo>
                      <a:pt x="59" y="146"/>
                    </a:lnTo>
                    <a:lnTo>
                      <a:pt x="59" y="146"/>
                    </a:lnTo>
                    <a:lnTo>
                      <a:pt x="59" y="146"/>
                    </a:lnTo>
                    <a:lnTo>
                      <a:pt x="61" y="146"/>
                    </a:lnTo>
                    <a:lnTo>
                      <a:pt x="61" y="146"/>
                    </a:lnTo>
                    <a:lnTo>
                      <a:pt x="61" y="146"/>
                    </a:lnTo>
                    <a:lnTo>
                      <a:pt x="63" y="146"/>
                    </a:lnTo>
                    <a:lnTo>
                      <a:pt x="63" y="146"/>
                    </a:lnTo>
                    <a:lnTo>
                      <a:pt x="63" y="149"/>
                    </a:lnTo>
                    <a:lnTo>
                      <a:pt x="63" y="149"/>
                    </a:lnTo>
                    <a:lnTo>
                      <a:pt x="63" y="149"/>
                    </a:lnTo>
                    <a:lnTo>
                      <a:pt x="63" y="149"/>
                    </a:lnTo>
                    <a:lnTo>
                      <a:pt x="66" y="149"/>
                    </a:lnTo>
                    <a:lnTo>
                      <a:pt x="66" y="151"/>
                    </a:lnTo>
                    <a:lnTo>
                      <a:pt x="66" y="151"/>
                    </a:lnTo>
                    <a:lnTo>
                      <a:pt x="66" y="151"/>
                    </a:lnTo>
                    <a:lnTo>
                      <a:pt x="66" y="151"/>
                    </a:lnTo>
                    <a:lnTo>
                      <a:pt x="66" y="154"/>
                    </a:lnTo>
                    <a:lnTo>
                      <a:pt x="63" y="154"/>
                    </a:lnTo>
                    <a:lnTo>
                      <a:pt x="63" y="151"/>
                    </a:lnTo>
                    <a:lnTo>
                      <a:pt x="63" y="151"/>
                    </a:lnTo>
                    <a:lnTo>
                      <a:pt x="63" y="151"/>
                    </a:lnTo>
                    <a:lnTo>
                      <a:pt x="63" y="151"/>
                    </a:lnTo>
                    <a:lnTo>
                      <a:pt x="63" y="151"/>
                    </a:lnTo>
                    <a:lnTo>
                      <a:pt x="61" y="151"/>
                    </a:lnTo>
                    <a:lnTo>
                      <a:pt x="61" y="151"/>
                    </a:lnTo>
                    <a:lnTo>
                      <a:pt x="59" y="151"/>
                    </a:lnTo>
                    <a:lnTo>
                      <a:pt x="59" y="154"/>
                    </a:lnTo>
                    <a:lnTo>
                      <a:pt x="61" y="154"/>
                    </a:lnTo>
                    <a:lnTo>
                      <a:pt x="61" y="154"/>
                    </a:lnTo>
                    <a:lnTo>
                      <a:pt x="61" y="154"/>
                    </a:lnTo>
                    <a:lnTo>
                      <a:pt x="61" y="156"/>
                    </a:lnTo>
                    <a:lnTo>
                      <a:pt x="61" y="156"/>
                    </a:lnTo>
                    <a:lnTo>
                      <a:pt x="61" y="156"/>
                    </a:lnTo>
                    <a:lnTo>
                      <a:pt x="61" y="156"/>
                    </a:lnTo>
                    <a:lnTo>
                      <a:pt x="59" y="156"/>
                    </a:lnTo>
                    <a:lnTo>
                      <a:pt x="59" y="156"/>
                    </a:lnTo>
                    <a:lnTo>
                      <a:pt x="59" y="156"/>
                    </a:lnTo>
                    <a:lnTo>
                      <a:pt x="59" y="156"/>
                    </a:lnTo>
                    <a:lnTo>
                      <a:pt x="59" y="156"/>
                    </a:lnTo>
                    <a:lnTo>
                      <a:pt x="56" y="156"/>
                    </a:lnTo>
                    <a:lnTo>
                      <a:pt x="56" y="156"/>
                    </a:lnTo>
                    <a:lnTo>
                      <a:pt x="59" y="156"/>
                    </a:lnTo>
                    <a:lnTo>
                      <a:pt x="59" y="156"/>
                    </a:lnTo>
                    <a:lnTo>
                      <a:pt x="59" y="158"/>
                    </a:lnTo>
                    <a:lnTo>
                      <a:pt x="56" y="158"/>
                    </a:lnTo>
                    <a:lnTo>
                      <a:pt x="56" y="158"/>
                    </a:lnTo>
                    <a:lnTo>
                      <a:pt x="56" y="158"/>
                    </a:lnTo>
                    <a:lnTo>
                      <a:pt x="56" y="161"/>
                    </a:lnTo>
                    <a:lnTo>
                      <a:pt x="56" y="161"/>
                    </a:lnTo>
                    <a:lnTo>
                      <a:pt x="56" y="161"/>
                    </a:lnTo>
                    <a:lnTo>
                      <a:pt x="56" y="163"/>
                    </a:lnTo>
                    <a:lnTo>
                      <a:pt x="56" y="163"/>
                    </a:lnTo>
                    <a:lnTo>
                      <a:pt x="56" y="165"/>
                    </a:lnTo>
                    <a:lnTo>
                      <a:pt x="56" y="165"/>
                    </a:lnTo>
                    <a:lnTo>
                      <a:pt x="56" y="165"/>
                    </a:lnTo>
                    <a:lnTo>
                      <a:pt x="54" y="165"/>
                    </a:lnTo>
                    <a:lnTo>
                      <a:pt x="54" y="165"/>
                    </a:lnTo>
                    <a:lnTo>
                      <a:pt x="52" y="165"/>
                    </a:lnTo>
                    <a:lnTo>
                      <a:pt x="52" y="165"/>
                    </a:lnTo>
                    <a:lnTo>
                      <a:pt x="54" y="165"/>
                    </a:lnTo>
                    <a:lnTo>
                      <a:pt x="54" y="165"/>
                    </a:lnTo>
                    <a:lnTo>
                      <a:pt x="54" y="168"/>
                    </a:lnTo>
                    <a:lnTo>
                      <a:pt x="52" y="168"/>
                    </a:lnTo>
                    <a:lnTo>
                      <a:pt x="52" y="168"/>
                    </a:lnTo>
                    <a:lnTo>
                      <a:pt x="52" y="168"/>
                    </a:lnTo>
                    <a:lnTo>
                      <a:pt x="52" y="165"/>
                    </a:lnTo>
                    <a:lnTo>
                      <a:pt x="52" y="165"/>
                    </a:lnTo>
                    <a:lnTo>
                      <a:pt x="49" y="165"/>
                    </a:lnTo>
                    <a:lnTo>
                      <a:pt x="49" y="165"/>
                    </a:lnTo>
                    <a:lnTo>
                      <a:pt x="49" y="165"/>
                    </a:lnTo>
                    <a:lnTo>
                      <a:pt x="49" y="165"/>
                    </a:lnTo>
                    <a:lnTo>
                      <a:pt x="47" y="165"/>
                    </a:lnTo>
                    <a:lnTo>
                      <a:pt x="47" y="168"/>
                    </a:lnTo>
                    <a:lnTo>
                      <a:pt x="47" y="168"/>
                    </a:lnTo>
                    <a:lnTo>
                      <a:pt x="47" y="168"/>
                    </a:lnTo>
                    <a:lnTo>
                      <a:pt x="44" y="168"/>
                    </a:lnTo>
                    <a:lnTo>
                      <a:pt x="44" y="168"/>
                    </a:lnTo>
                    <a:lnTo>
                      <a:pt x="44" y="170"/>
                    </a:lnTo>
                    <a:lnTo>
                      <a:pt x="44" y="170"/>
                    </a:lnTo>
                    <a:lnTo>
                      <a:pt x="44" y="170"/>
                    </a:lnTo>
                    <a:lnTo>
                      <a:pt x="42" y="170"/>
                    </a:lnTo>
                    <a:lnTo>
                      <a:pt x="42" y="170"/>
                    </a:lnTo>
                    <a:lnTo>
                      <a:pt x="42" y="173"/>
                    </a:lnTo>
                    <a:lnTo>
                      <a:pt x="40" y="173"/>
                    </a:lnTo>
                    <a:lnTo>
                      <a:pt x="40" y="173"/>
                    </a:lnTo>
                    <a:lnTo>
                      <a:pt x="40" y="173"/>
                    </a:lnTo>
                    <a:lnTo>
                      <a:pt x="37" y="173"/>
                    </a:lnTo>
                    <a:lnTo>
                      <a:pt x="37" y="173"/>
                    </a:lnTo>
                    <a:lnTo>
                      <a:pt x="37" y="173"/>
                    </a:lnTo>
                    <a:lnTo>
                      <a:pt x="37" y="170"/>
                    </a:lnTo>
                    <a:lnTo>
                      <a:pt x="35" y="170"/>
                    </a:lnTo>
                    <a:lnTo>
                      <a:pt x="35" y="170"/>
                    </a:lnTo>
                    <a:lnTo>
                      <a:pt x="35" y="170"/>
                    </a:lnTo>
                    <a:lnTo>
                      <a:pt x="33" y="170"/>
                    </a:lnTo>
                    <a:lnTo>
                      <a:pt x="33" y="170"/>
                    </a:lnTo>
                    <a:lnTo>
                      <a:pt x="33" y="170"/>
                    </a:lnTo>
                    <a:lnTo>
                      <a:pt x="30" y="170"/>
                    </a:lnTo>
                    <a:lnTo>
                      <a:pt x="30" y="168"/>
                    </a:lnTo>
                    <a:lnTo>
                      <a:pt x="30" y="168"/>
                    </a:lnTo>
                    <a:lnTo>
                      <a:pt x="30" y="168"/>
                    </a:lnTo>
                    <a:lnTo>
                      <a:pt x="28" y="168"/>
                    </a:lnTo>
                    <a:lnTo>
                      <a:pt x="28" y="168"/>
                    </a:lnTo>
                    <a:lnTo>
                      <a:pt x="26" y="168"/>
                    </a:lnTo>
                    <a:lnTo>
                      <a:pt x="26" y="168"/>
                    </a:lnTo>
                    <a:lnTo>
                      <a:pt x="26" y="168"/>
                    </a:lnTo>
                    <a:lnTo>
                      <a:pt x="23" y="168"/>
                    </a:lnTo>
                    <a:lnTo>
                      <a:pt x="23" y="168"/>
                    </a:lnTo>
                    <a:lnTo>
                      <a:pt x="23" y="168"/>
                    </a:lnTo>
                    <a:lnTo>
                      <a:pt x="21" y="168"/>
                    </a:lnTo>
                    <a:lnTo>
                      <a:pt x="21" y="168"/>
                    </a:lnTo>
                    <a:lnTo>
                      <a:pt x="18" y="168"/>
                    </a:lnTo>
                    <a:lnTo>
                      <a:pt x="18" y="170"/>
                    </a:lnTo>
                    <a:lnTo>
                      <a:pt x="18" y="170"/>
                    </a:lnTo>
                    <a:lnTo>
                      <a:pt x="18" y="170"/>
                    </a:lnTo>
                    <a:lnTo>
                      <a:pt x="16" y="170"/>
                    </a:lnTo>
                    <a:lnTo>
                      <a:pt x="16" y="168"/>
                    </a:lnTo>
                    <a:lnTo>
                      <a:pt x="16" y="168"/>
                    </a:lnTo>
                    <a:lnTo>
                      <a:pt x="16" y="168"/>
                    </a:lnTo>
                    <a:lnTo>
                      <a:pt x="14" y="168"/>
                    </a:lnTo>
                    <a:lnTo>
                      <a:pt x="14" y="168"/>
                    </a:lnTo>
                    <a:lnTo>
                      <a:pt x="14" y="168"/>
                    </a:lnTo>
                    <a:lnTo>
                      <a:pt x="11" y="168"/>
                    </a:lnTo>
                    <a:lnTo>
                      <a:pt x="11" y="168"/>
                    </a:lnTo>
                    <a:lnTo>
                      <a:pt x="11" y="168"/>
                    </a:lnTo>
                    <a:lnTo>
                      <a:pt x="11" y="168"/>
                    </a:lnTo>
                    <a:lnTo>
                      <a:pt x="11" y="170"/>
                    </a:lnTo>
                    <a:lnTo>
                      <a:pt x="9" y="170"/>
                    </a:lnTo>
                    <a:lnTo>
                      <a:pt x="9" y="170"/>
                    </a:lnTo>
                    <a:lnTo>
                      <a:pt x="7" y="170"/>
                    </a:lnTo>
                    <a:lnTo>
                      <a:pt x="7" y="170"/>
                    </a:lnTo>
                    <a:lnTo>
                      <a:pt x="7" y="170"/>
                    </a:lnTo>
                    <a:lnTo>
                      <a:pt x="7" y="168"/>
                    </a:lnTo>
                    <a:lnTo>
                      <a:pt x="4" y="168"/>
                    </a:lnTo>
                    <a:lnTo>
                      <a:pt x="4" y="168"/>
                    </a:lnTo>
                    <a:lnTo>
                      <a:pt x="4" y="168"/>
                    </a:lnTo>
                    <a:lnTo>
                      <a:pt x="4" y="165"/>
                    </a:lnTo>
                    <a:lnTo>
                      <a:pt x="4" y="165"/>
                    </a:lnTo>
                    <a:lnTo>
                      <a:pt x="4" y="165"/>
                    </a:lnTo>
                    <a:lnTo>
                      <a:pt x="4" y="163"/>
                    </a:lnTo>
                    <a:lnTo>
                      <a:pt x="4" y="163"/>
                    </a:lnTo>
                    <a:lnTo>
                      <a:pt x="4" y="161"/>
                    </a:lnTo>
                    <a:lnTo>
                      <a:pt x="4" y="161"/>
                    </a:lnTo>
                    <a:lnTo>
                      <a:pt x="4" y="158"/>
                    </a:lnTo>
                    <a:lnTo>
                      <a:pt x="4" y="158"/>
                    </a:lnTo>
                    <a:lnTo>
                      <a:pt x="4" y="156"/>
                    </a:lnTo>
                    <a:lnTo>
                      <a:pt x="4" y="156"/>
                    </a:lnTo>
                    <a:lnTo>
                      <a:pt x="4" y="156"/>
                    </a:lnTo>
                    <a:lnTo>
                      <a:pt x="4" y="154"/>
                    </a:lnTo>
                    <a:lnTo>
                      <a:pt x="4" y="154"/>
                    </a:lnTo>
                    <a:lnTo>
                      <a:pt x="4" y="151"/>
                    </a:lnTo>
                    <a:lnTo>
                      <a:pt x="4" y="151"/>
                    </a:lnTo>
                    <a:lnTo>
                      <a:pt x="4" y="149"/>
                    </a:lnTo>
                    <a:lnTo>
                      <a:pt x="4" y="149"/>
                    </a:lnTo>
                    <a:lnTo>
                      <a:pt x="4" y="146"/>
                    </a:lnTo>
                    <a:lnTo>
                      <a:pt x="4" y="146"/>
                    </a:lnTo>
                    <a:lnTo>
                      <a:pt x="4" y="146"/>
                    </a:lnTo>
                    <a:lnTo>
                      <a:pt x="4" y="144"/>
                    </a:lnTo>
                    <a:lnTo>
                      <a:pt x="4" y="144"/>
                    </a:lnTo>
                    <a:lnTo>
                      <a:pt x="4" y="142"/>
                    </a:lnTo>
                    <a:lnTo>
                      <a:pt x="4" y="142"/>
                    </a:lnTo>
                    <a:lnTo>
                      <a:pt x="4" y="139"/>
                    </a:lnTo>
                    <a:lnTo>
                      <a:pt x="4" y="139"/>
                    </a:lnTo>
                    <a:lnTo>
                      <a:pt x="4" y="137"/>
                    </a:lnTo>
                    <a:lnTo>
                      <a:pt x="4" y="137"/>
                    </a:lnTo>
                    <a:lnTo>
                      <a:pt x="4" y="135"/>
                    </a:lnTo>
                    <a:lnTo>
                      <a:pt x="4" y="135"/>
                    </a:lnTo>
                    <a:lnTo>
                      <a:pt x="4" y="135"/>
                    </a:lnTo>
                    <a:lnTo>
                      <a:pt x="4" y="132"/>
                    </a:lnTo>
                    <a:lnTo>
                      <a:pt x="4" y="132"/>
                    </a:lnTo>
                    <a:lnTo>
                      <a:pt x="4" y="130"/>
                    </a:lnTo>
                    <a:lnTo>
                      <a:pt x="4" y="130"/>
                    </a:lnTo>
                    <a:lnTo>
                      <a:pt x="4" y="127"/>
                    </a:lnTo>
                    <a:lnTo>
                      <a:pt x="4" y="127"/>
                    </a:lnTo>
                    <a:lnTo>
                      <a:pt x="4" y="125"/>
                    </a:lnTo>
                    <a:lnTo>
                      <a:pt x="4" y="125"/>
                    </a:lnTo>
                    <a:lnTo>
                      <a:pt x="4" y="125"/>
                    </a:lnTo>
                    <a:lnTo>
                      <a:pt x="4" y="123"/>
                    </a:lnTo>
                    <a:lnTo>
                      <a:pt x="4" y="123"/>
                    </a:lnTo>
                    <a:lnTo>
                      <a:pt x="4" y="120"/>
                    </a:lnTo>
                    <a:lnTo>
                      <a:pt x="4" y="120"/>
                    </a:lnTo>
                    <a:lnTo>
                      <a:pt x="4" y="118"/>
                    </a:lnTo>
                    <a:lnTo>
                      <a:pt x="4" y="118"/>
                    </a:lnTo>
                    <a:lnTo>
                      <a:pt x="4" y="116"/>
                    </a:lnTo>
                    <a:lnTo>
                      <a:pt x="4" y="116"/>
                    </a:lnTo>
                    <a:lnTo>
                      <a:pt x="4" y="116"/>
                    </a:lnTo>
                    <a:lnTo>
                      <a:pt x="4" y="113"/>
                    </a:lnTo>
                    <a:lnTo>
                      <a:pt x="4" y="113"/>
                    </a:lnTo>
                    <a:lnTo>
                      <a:pt x="4" y="111"/>
                    </a:lnTo>
                    <a:lnTo>
                      <a:pt x="4" y="111"/>
                    </a:lnTo>
                    <a:lnTo>
                      <a:pt x="4" y="111"/>
                    </a:lnTo>
                    <a:lnTo>
                      <a:pt x="4" y="109"/>
                    </a:lnTo>
                    <a:lnTo>
                      <a:pt x="2" y="109"/>
                    </a:lnTo>
                    <a:lnTo>
                      <a:pt x="2" y="109"/>
                    </a:lnTo>
                    <a:lnTo>
                      <a:pt x="2" y="109"/>
                    </a:lnTo>
                    <a:lnTo>
                      <a:pt x="2" y="106"/>
                    </a:lnTo>
                    <a:lnTo>
                      <a:pt x="2" y="106"/>
                    </a:lnTo>
                    <a:lnTo>
                      <a:pt x="2" y="106"/>
                    </a:lnTo>
                    <a:lnTo>
                      <a:pt x="0" y="106"/>
                    </a:lnTo>
                    <a:lnTo>
                      <a:pt x="0" y="104"/>
                    </a:lnTo>
                    <a:lnTo>
                      <a:pt x="0" y="104"/>
                    </a:lnTo>
                    <a:lnTo>
                      <a:pt x="2" y="104"/>
                    </a:lnTo>
                    <a:lnTo>
                      <a:pt x="2" y="101"/>
                    </a:lnTo>
                    <a:lnTo>
                      <a:pt x="2" y="101"/>
                    </a:lnTo>
                    <a:lnTo>
                      <a:pt x="2" y="101"/>
                    </a:lnTo>
                    <a:lnTo>
                      <a:pt x="2" y="99"/>
                    </a:lnTo>
                    <a:lnTo>
                      <a:pt x="2" y="99"/>
                    </a:lnTo>
                    <a:lnTo>
                      <a:pt x="2" y="97"/>
                    </a:lnTo>
                    <a:lnTo>
                      <a:pt x="4" y="97"/>
                    </a:lnTo>
                    <a:lnTo>
                      <a:pt x="4" y="97"/>
                    </a:lnTo>
                    <a:lnTo>
                      <a:pt x="4" y="97"/>
                    </a:lnTo>
                    <a:lnTo>
                      <a:pt x="4" y="94"/>
                    </a:lnTo>
                    <a:lnTo>
                      <a:pt x="4" y="94"/>
                    </a:lnTo>
                    <a:lnTo>
                      <a:pt x="4" y="92"/>
                    </a:lnTo>
                    <a:lnTo>
                      <a:pt x="4" y="92"/>
                    </a:lnTo>
                    <a:lnTo>
                      <a:pt x="4" y="90"/>
                    </a:lnTo>
                    <a:lnTo>
                      <a:pt x="4" y="90"/>
                    </a:lnTo>
                    <a:lnTo>
                      <a:pt x="4" y="87"/>
                    </a:lnTo>
                    <a:lnTo>
                      <a:pt x="4" y="87"/>
                    </a:lnTo>
                    <a:lnTo>
                      <a:pt x="4" y="87"/>
                    </a:lnTo>
                    <a:lnTo>
                      <a:pt x="4" y="87"/>
                    </a:lnTo>
                    <a:lnTo>
                      <a:pt x="4" y="85"/>
                    </a:lnTo>
                    <a:lnTo>
                      <a:pt x="4" y="85"/>
                    </a:lnTo>
                    <a:lnTo>
                      <a:pt x="4" y="82"/>
                    </a:lnTo>
                    <a:lnTo>
                      <a:pt x="4" y="82"/>
                    </a:lnTo>
                    <a:lnTo>
                      <a:pt x="4" y="80"/>
                    </a:lnTo>
                    <a:lnTo>
                      <a:pt x="4" y="80"/>
                    </a:lnTo>
                    <a:lnTo>
                      <a:pt x="4" y="78"/>
                    </a:lnTo>
                    <a:lnTo>
                      <a:pt x="4" y="78"/>
                    </a:lnTo>
                    <a:lnTo>
                      <a:pt x="4" y="75"/>
                    </a:lnTo>
                    <a:lnTo>
                      <a:pt x="4" y="75"/>
                    </a:lnTo>
                    <a:lnTo>
                      <a:pt x="4" y="75"/>
                    </a:lnTo>
                    <a:lnTo>
                      <a:pt x="4" y="73"/>
                    </a:lnTo>
                    <a:lnTo>
                      <a:pt x="4" y="73"/>
                    </a:lnTo>
                    <a:lnTo>
                      <a:pt x="4" y="71"/>
                    </a:lnTo>
                    <a:lnTo>
                      <a:pt x="4" y="71"/>
                    </a:lnTo>
                    <a:lnTo>
                      <a:pt x="4" y="68"/>
                    </a:lnTo>
                    <a:lnTo>
                      <a:pt x="4" y="68"/>
                    </a:lnTo>
                    <a:lnTo>
                      <a:pt x="4" y="66"/>
                    </a:lnTo>
                    <a:lnTo>
                      <a:pt x="4" y="66"/>
                    </a:lnTo>
                    <a:lnTo>
                      <a:pt x="4" y="66"/>
                    </a:lnTo>
                    <a:lnTo>
                      <a:pt x="4" y="64"/>
                    </a:lnTo>
                    <a:lnTo>
                      <a:pt x="4" y="64"/>
                    </a:lnTo>
                    <a:lnTo>
                      <a:pt x="4" y="61"/>
                    </a:lnTo>
                    <a:lnTo>
                      <a:pt x="4" y="61"/>
                    </a:lnTo>
                    <a:lnTo>
                      <a:pt x="4" y="59"/>
                    </a:lnTo>
                    <a:lnTo>
                      <a:pt x="4" y="59"/>
                    </a:lnTo>
                    <a:lnTo>
                      <a:pt x="4" y="56"/>
                    </a:lnTo>
                    <a:lnTo>
                      <a:pt x="4" y="56"/>
                    </a:lnTo>
                    <a:lnTo>
                      <a:pt x="4" y="56"/>
                    </a:lnTo>
                    <a:lnTo>
                      <a:pt x="4" y="54"/>
                    </a:lnTo>
                    <a:lnTo>
                      <a:pt x="4" y="54"/>
                    </a:lnTo>
                    <a:lnTo>
                      <a:pt x="4" y="52"/>
                    </a:lnTo>
                    <a:lnTo>
                      <a:pt x="4" y="52"/>
                    </a:lnTo>
                    <a:lnTo>
                      <a:pt x="4" y="49"/>
                    </a:lnTo>
                    <a:lnTo>
                      <a:pt x="4" y="49"/>
                    </a:lnTo>
                    <a:lnTo>
                      <a:pt x="4" y="47"/>
                    </a:lnTo>
                    <a:lnTo>
                      <a:pt x="4" y="47"/>
                    </a:lnTo>
                    <a:lnTo>
                      <a:pt x="4" y="47"/>
                    </a:lnTo>
                    <a:lnTo>
                      <a:pt x="4" y="45"/>
                    </a:lnTo>
                    <a:lnTo>
                      <a:pt x="4" y="45"/>
                    </a:lnTo>
                    <a:lnTo>
                      <a:pt x="4" y="42"/>
                    </a:lnTo>
                    <a:lnTo>
                      <a:pt x="4" y="42"/>
                    </a:lnTo>
                    <a:lnTo>
                      <a:pt x="4" y="40"/>
                    </a:lnTo>
                    <a:lnTo>
                      <a:pt x="4" y="40"/>
                    </a:lnTo>
                    <a:lnTo>
                      <a:pt x="4" y="37"/>
                    </a:lnTo>
                    <a:lnTo>
                      <a:pt x="4" y="37"/>
                    </a:lnTo>
                    <a:lnTo>
                      <a:pt x="4" y="37"/>
                    </a:lnTo>
                    <a:lnTo>
                      <a:pt x="4" y="35"/>
                    </a:lnTo>
                    <a:lnTo>
                      <a:pt x="4" y="35"/>
                    </a:lnTo>
                    <a:lnTo>
                      <a:pt x="4" y="33"/>
                    </a:lnTo>
                    <a:lnTo>
                      <a:pt x="4" y="33"/>
                    </a:lnTo>
                    <a:lnTo>
                      <a:pt x="4" y="30"/>
                    </a:lnTo>
                    <a:lnTo>
                      <a:pt x="4" y="30"/>
                    </a:lnTo>
                    <a:lnTo>
                      <a:pt x="4" y="28"/>
                    </a:lnTo>
                    <a:lnTo>
                      <a:pt x="4" y="28"/>
                    </a:lnTo>
                    <a:lnTo>
                      <a:pt x="4" y="28"/>
                    </a:lnTo>
                    <a:lnTo>
                      <a:pt x="4" y="26"/>
                    </a:lnTo>
                    <a:lnTo>
                      <a:pt x="4" y="26"/>
                    </a:lnTo>
                    <a:lnTo>
                      <a:pt x="4" y="23"/>
                    </a:lnTo>
                    <a:lnTo>
                      <a:pt x="4" y="23"/>
                    </a:lnTo>
                    <a:lnTo>
                      <a:pt x="4" y="21"/>
                    </a:lnTo>
                    <a:lnTo>
                      <a:pt x="4" y="21"/>
                    </a:lnTo>
                    <a:lnTo>
                      <a:pt x="4" y="18"/>
                    </a:lnTo>
                    <a:lnTo>
                      <a:pt x="4" y="18"/>
                    </a:lnTo>
                    <a:lnTo>
                      <a:pt x="4" y="16"/>
                    </a:lnTo>
                    <a:lnTo>
                      <a:pt x="4" y="16"/>
                    </a:lnTo>
                    <a:lnTo>
                      <a:pt x="4" y="16"/>
                    </a:lnTo>
                    <a:lnTo>
                      <a:pt x="4" y="14"/>
                    </a:lnTo>
                    <a:lnTo>
                      <a:pt x="4" y="14"/>
                    </a:lnTo>
                    <a:lnTo>
                      <a:pt x="4" y="11"/>
                    </a:lnTo>
                    <a:lnTo>
                      <a:pt x="4" y="11"/>
                    </a:lnTo>
                    <a:lnTo>
                      <a:pt x="4" y="9"/>
                    </a:lnTo>
                    <a:lnTo>
                      <a:pt x="4" y="9"/>
                    </a:lnTo>
                    <a:lnTo>
                      <a:pt x="4" y="7"/>
                    </a:lnTo>
                    <a:lnTo>
                      <a:pt x="4" y="7"/>
                    </a:lnTo>
                    <a:lnTo>
                      <a:pt x="4" y="7"/>
                    </a:lnTo>
                    <a:lnTo>
                      <a:pt x="4" y="4"/>
                    </a:lnTo>
                    <a:lnTo>
                      <a:pt x="4" y="4"/>
                    </a:lnTo>
                    <a:lnTo>
                      <a:pt x="4" y="2"/>
                    </a:lnTo>
                    <a:lnTo>
                      <a:pt x="4" y="2"/>
                    </a:lnTo>
                    <a:lnTo>
                      <a:pt x="4" y="0"/>
                    </a:lnTo>
                    <a:lnTo>
                      <a:pt x="4" y="0"/>
                    </a:lnTo>
                    <a:lnTo>
                      <a:pt x="7" y="0"/>
                    </a:lnTo>
                    <a:lnTo>
                      <a:pt x="7" y="0"/>
                    </a:lnTo>
                    <a:lnTo>
                      <a:pt x="7" y="2"/>
                    </a:lnTo>
                    <a:lnTo>
                      <a:pt x="7" y="2"/>
                    </a:lnTo>
                    <a:lnTo>
                      <a:pt x="9" y="2"/>
                    </a:lnTo>
                    <a:lnTo>
                      <a:pt x="9" y="2"/>
                    </a:lnTo>
                    <a:lnTo>
                      <a:pt x="11" y="2"/>
                    </a:lnTo>
                    <a:lnTo>
                      <a:pt x="11" y="2"/>
                    </a:lnTo>
                    <a:lnTo>
                      <a:pt x="11" y="2"/>
                    </a:lnTo>
                    <a:lnTo>
                      <a:pt x="11" y="4"/>
                    </a:lnTo>
                    <a:lnTo>
                      <a:pt x="11" y="4"/>
                    </a:lnTo>
                    <a:lnTo>
                      <a:pt x="14" y="4"/>
                    </a:lnTo>
                    <a:lnTo>
                      <a:pt x="14" y="4"/>
                    </a:lnTo>
                    <a:lnTo>
                      <a:pt x="14" y="4"/>
                    </a:lnTo>
                    <a:lnTo>
                      <a:pt x="16" y="4"/>
                    </a:lnTo>
                    <a:lnTo>
                      <a:pt x="16" y="4"/>
                    </a:lnTo>
                    <a:lnTo>
                      <a:pt x="16" y="4"/>
                    </a:lnTo>
                    <a:lnTo>
                      <a:pt x="16" y="7"/>
                    </a:lnTo>
                    <a:lnTo>
                      <a:pt x="18" y="7"/>
                    </a:lnTo>
                    <a:lnTo>
                      <a:pt x="18" y="7"/>
                    </a:lnTo>
                    <a:lnTo>
                      <a:pt x="18" y="7"/>
                    </a:lnTo>
                    <a:lnTo>
                      <a:pt x="18" y="7"/>
                    </a:lnTo>
                    <a:lnTo>
                      <a:pt x="18" y="7"/>
                    </a:lnTo>
                    <a:lnTo>
                      <a:pt x="21" y="7"/>
                    </a:lnTo>
                    <a:lnTo>
                      <a:pt x="21" y="7"/>
                    </a:lnTo>
                    <a:lnTo>
                      <a:pt x="23" y="7"/>
                    </a:lnTo>
                    <a:lnTo>
                      <a:pt x="23" y="9"/>
                    </a:lnTo>
                    <a:lnTo>
                      <a:pt x="23" y="9"/>
                    </a:lnTo>
                    <a:lnTo>
                      <a:pt x="23" y="9"/>
                    </a:lnTo>
                    <a:lnTo>
                      <a:pt x="23" y="9"/>
                    </a:lnTo>
                    <a:lnTo>
                      <a:pt x="26" y="9"/>
                    </a:lnTo>
                    <a:lnTo>
                      <a:pt x="26" y="9"/>
                    </a:lnTo>
                    <a:lnTo>
                      <a:pt x="26" y="9"/>
                    </a:lnTo>
                    <a:lnTo>
                      <a:pt x="28" y="9"/>
                    </a:lnTo>
                    <a:lnTo>
                      <a:pt x="28" y="11"/>
                    </a:lnTo>
                    <a:lnTo>
                      <a:pt x="28" y="11"/>
                    </a:lnTo>
                    <a:lnTo>
                      <a:pt x="28" y="11"/>
                    </a:lnTo>
                    <a:lnTo>
                      <a:pt x="30" y="11"/>
                    </a:lnTo>
                    <a:lnTo>
                      <a:pt x="30" y="14"/>
                    </a:lnTo>
                    <a:lnTo>
                      <a:pt x="30" y="14"/>
                    </a:lnTo>
                    <a:lnTo>
                      <a:pt x="30" y="14"/>
                    </a:lnTo>
                    <a:lnTo>
                      <a:pt x="33" y="14"/>
                    </a:lnTo>
                    <a:lnTo>
                      <a:pt x="33" y="14"/>
                    </a:lnTo>
                    <a:lnTo>
                      <a:pt x="33" y="14"/>
                    </a:lnTo>
                    <a:lnTo>
                      <a:pt x="35" y="14"/>
                    </a:lnTo>
                    <a:lnTo>
                      <a:pt x="35" y="14"/>
                    </a:lnTo>
                    <a:lnTo>
                      <a:pt x="35" y="14"/>
                    </a:lnTo>
                    <a:lnTo>
                      <a:pt x="35" y="14"/>
                    </a:lnTo>
                    <a:lnTo>
                      <a:pt x="37" y="14"/>
                    </a:lnTo>
                    <a:lnTo>
                      <a:pt x="37" y="14"/>
                    </a:lnTo>
                    <a:lnTo>
                      <a:pt x="37" y="16"/>
                    </a:lnTo>
                    <a:lnTo>
                      <a:pt x="37" y="16"/>
                    </a:lnTo>
                    <a:lnTo>
                      <a:pt x="37" y="16"/>
                    </a:lnTo>
                    <a:lnTo>
                      <a:pt x="37" y="16"/>
                    </a:lnTo>
                    <a:lnTo>
                      <a:pt x="40" y="16"/>
                    </a:lnTo>
                    <a:lnTo>
                      <a:pt x="40" y="16"/>
                    </a:lnTo>
                    <a:lnTo>
                      <a:pt x="40" y="16"/>
                    </a:lnTo>
                    <a:lnTo>
                      <a:pt x="40" y="16"/>
                    </a:lnTo>
                    <a:lnTo>
                      <a:pt x="42" y="16"/>
                    </a:lnTo>
                    <a:lnTo>
                      <a:pt x="42" y="18"/>
                    </a:lnTo>
                    <a:lnTo>
                      <a:pt x="42" y="18"/>
                    </a:lnTo>
                    <a:lnTo>
                      <a:pt x="44" y="18"/>
                    </a:lnTo>
                    <a:lnTo>
                      <a:pt x="44" y="18"/>
                    </a:lnTo>
                    <a:lnTo>
                      <a:pt x="44" y="18"/>
                    </a:lnTo>
                    <a:lnTo>
                      <a:pt x="44" y="18"/>
                    </a:lnTo>
                    <a:lnTo>
                      <a:pt x="47" y="18"/>
                    </a:lnTo>
                    <a:lnTo>
                      <a:pt x="47" y="18"/>
                    </a:lnTo>
                    <a:lnTo>
                      <a:pt x="49" y="18"/>
                    </a:lnTo>
                    <a:lnTo>
                      <a:pt x="49" y="18"/>
                    </a:lnTo>
                    <a:lnTo>
                      <a:pt x="49" y="18"/>
                    </a:lnTo>
                    <a:lnTo>
                      <a:pt x="52" y="18"/>
                    </a:lnTo>
                    <a:lnTo>
                      <a:pt x="52" y="18"/>
                    </a:lnTo>
                    <a:lnTo>
                      <a:pt x="52" y="18"/>
                    </a:lnTo>
                    <a:lnTo>
                      <a:pt x="52" y="21"/>
                    </a:lnTo>
                    <a:lnTo>
                      <a:pt x="54" y="21"/>
                    </a:lnTo>
                    <a:lnTo>
                      <a:pt x="54" y="21"/>
                    </a:lnTo>
                    <a:lnTo>
                      <a:pt x="56" y="21"/>
                    </a:lnTo>
                    <a:lnTo>
                      <a:pt x="56" y="21"/>
                    </a:lnTo>
                    <a:lnTo>
                      <a:pt x="56" y="21"/>
                    </a:lnTo>
                    <a:lnTo>
                      <a:pt x="56" y="21"/>
                    </a:lnTo>
                    <a:lnTo>
                      <a:pt x="59" y="21"/>
                    </a:lnTo>
                    <a:lnTo>
                      <a:pt x="59" y="21"/>
                    </a:lnTo>
                    <a:lnTo>
                      <a:pt x="59" y="18"/>
                    </a:lnTo>
                    <a:lnTo>
                      <a:pt x="59" y="18"/>
                    </a:lnTo>
                    <a:lnTo>
                      <a:pt x="59" y="18"/>
                    </a:lnTo>
                    <a:lnTo>
                      <a:pt x="59" y="18"/>
                    </a:lnTo>
                    <a:lnTo>
                      <a:pt x="59" y="18"/>
                    </a:lnTo>
                    <a:lnTo>
                      <a:pt x="61" y="18"/>
                    </a:lnTo>
                    <a:lnTo>
                      <a:pt x="61" y="21"/>
                    </a:lnTo>
                    <a:lnTo>
                      <a:pt x="61" y="21"/>
                    </a:lnTo>
                    <a:lnTo>
                      <a:pt x="61" y="21"/>
                    </a:lnTo>
                    <a:lnTo>
                      <a:pt x="61" y="23"/>
                    </a:lnTo>
                    <a:lnTo>
                      <a:pt x="61" y="23"/>
                    </a:lnTo>
                    <a:lnTo>
                      <a:pt x="59" y="23"/>
                    </a:lnTo>
                    <a:lnTo>
                      <a:pt x="59" y="23"/>
                    </a:lnTo>
                    <a:lnTo>
                      <a:pt x="61" y="23"/>
                    </a:lnTo>
                    <a:lnTo>
                      <a:pt x="61" y="26"/>
                    </a:lnTo>
                    <a:lnTo>
                      <a:pt x="61" y="26"/>
                    </a:lnTo>
                    <a:lnTo>
                      <a:pt x="63" y="26"/>
                    </a:lnTo>
                    <a:lnTo>
                      <a:pt x="63" y="26"/>
                    </a:lnTo>
                    <a:lnTo>
                      <a:pt x="63" y="26"/>
                    </a:lnTo>
                    <a:lnTo>
                      <a:pt x="63" y="26"/>
                    </a:lnTo>
                    <a:lnTo>
                      <a:pt x="63" y="28"/>
                    </a:lnTo>
                    <a:lnTo>
                      <a:pt x="66" y="28"/>
                    </a:lnTo>
                    <a:lnTo>
                      <a:pt x="66" y="28"/>
                    </a:lnTo>
                    <a:lnTo>
                      <a:pt x="66" y="28"/>
                    </a:lnTo>
                    <a:lnTo>
                      <a:pt x="66" y="28"/>
                    </a:lnTo>
                    <a:lnTo>
                      <a:pt x="66" y="28"/>
                    </a:lnTo>
                    <a:lnTo>
                      <a:pt x="68" y="28"/>
                    </a:lnTo>
                    <a:lnTo>
                      <a:pt x="68" y="30"/>
                    </a:lnTo>
                    <a:lnTo>
                      <a:pt x="68" y="30"/>
                    </a:lnTo>
                    <a:lnTo>
                      <a:pt x="68" y="30"/>
                    </a:lnTo>
                    <a:lnTo>
                      <a:pt x="71" y="30"/>
                    </a:lnTo>
                    <a:lnTo>
                      <a:pt x="71" y="30"/>
                    </a:lnTo>
                    <a:lnTo>
                      <a:pt x="71" y="30"/>
                    </a:lnTo>
                    <a:lnTo>
                      <a:pt x="71" y="30"/>
                    </a:lnTo>
                    <a:lnTo>
                      <a:pt x="73" y="30"/>
                    </a:lnTo>
                    <a:lnTo>
                      <a:pt x="73" y="30"/>
                    </a:lnTo>
                    <a:lnTo>
                      <a:pt x="73" y="30"/>
                    </a:lnTo>
                    <a:lnTo>
                      <a:pt x="75" y="30"/>
                    </a:lnTo>
                    <a:lnTo>
                      <a:pt x="75" y="30"/>
                    </a:lnTo>
                    <a:lnTo>
                      <a:pt x="78" y="30"/>
                    </a:lnTo>
                    <a:lnTo>
                      <a:pt x="78" y="30"/>
                    </a:lnTo>
                    <a:lnTo>
                      <a:pt x="78" y="30"/>
                    </a:lnTo>
                    <a:lnTo>
                      <a:pt x="78" y="30"/>
                    </a:lnTo>
                    <a:lnTo>
                      <a:pt x="80" y="30"/>
                    </a:lnTo>
                    <a:lnTo>
                      <a:pt x="80" y="30"/>
                    </a:lnTo>
                    <a:lnTo>
                      <a:pt x="80" y="33"/>
                    </a:lnTo>
                    <a:lnTo>
                      <a:pt x="80" y="33"/>
                    </a:lnTo>
                    <a:lnTo>
                      <a:pt x="80" y="33"/>
                    </a:lnTo>
                    <a:lnTo>
                      <a:pt x="80" y="35"/>
                    </a:lnTo>
                    <a:lnTo>
                      <a:pt x="80" y="35"/>
                    </a:lnTo>
                    <a:lnTo>
                      <a:pt x="80" y="35"/>
                    </a:lnTo>
                    <a:lnTo>
                      <a:pt x="80" y="35"/>
                    </a:lnTo>
                    <a:lnTo>
                      <a:pt x="80" y="37"/>
                    </a:lnTo>
                    <a:lnTo>
                      <a:pt x="82" y="37"/>
                    </a:lnTo>
                    <a:lnTo>
                      <a:pt x="82" y="37"/>
                    </a:lnTo>
                    <a:lnTo>
                      <a:pt x="85" y="37"/>
                    </a:lnTo>
                    <a:lnTo>
                      <a:pt x="85" y="37"/>
                    </a:lnTo>
                    <a:lnTo>
                      <a:pt x="85" y="37"/>
                    </a:lnTo>
                    <a:lnTo>
                      <a:pt x="85" y="37"/>
                    </a:lnTo>
                    <a:lnTo>
                      <a:pt x="85" y="37"/>
                    </a:lnTo>
                    <a:lnTo>
                      <a:pt x="87" y="37"/>
                    </a:lnTo>
                    <a:lnTo>
                      <a:pt x="87" y="37"/>
                    </a:lnTo>
                    <a:lnTo>
                      <a:pt x="87" y="40"/>
                    </a:lnTo>
                    <a:lnTo>
                      <a:pt x="87" y="40"/>
                    </a:lnTo>
                    <a:lnTo>
                      <a:pt x="89" y="40"/>
                    </a:lnTo>
                    <a:lnTo>
                      <a:pt x="89" y="42"/>
                    </a:lnTo>
                    <a:lnTo>
                      <a:pt x="89" y="42"/>
                    </a:lnTo>
                    <a:lnTo>
                      <a:pt x="89" y="42"/>
                    </a:lnTo>
                    <a:lnTo>
                      <a:pt x="89" y="42"/>
                    </a:lnTo>
                    <a:lnTo>
                      <a:pt x="89" y="45"/>
                    </a:lnTo>
                    <a:lnTo>
                      <a:pt x="92" y="45"/>
                    </a:lnTo>
                    <a:lnTo>
                      <a:pt x="92" y="45"/>
                    </a:lnTo>
                    <a:lnTo>
                      <a:pt x="92" y="45"/>
                    </a:lnTo>
                    <a:lnTo>
                      <a:pt x="92" y="45"/>
                    </a:lnTo>
                    <a:lnTo>
                      <a:pt x="94" y="45"/>
                    </a:lnTo>
                    <a:lnTo>
                      <a:pt x="94" y="47"/>
                    </a:lnTo>
                    <a:lnTo>
                      <a:pt x="94" y="47"/>
                    </a:lnTo>
                    <a:lnTo>
                      <a:pt x="97" y="47"/>
                    </a:lnTo>
                    <a:lnTo>
                      <a:pt x="97" y="47"/>
                    </a:lnTo>
                    <a:lnTo>
                      <a:pt x="97" y="47"/>
                    </a:lnTo>
                    <a:lnTo>
                      <a:pt x="99" y="47"/>
                    </a:lnTo>
                    <a:lnTo>
                      <a:pt x="99" y="47"/>
                    </a:lnTo>
                    <a:lnTo>
                      <a:pt x="99" y="47"/>
                    </a:lnTo>
                    <a:lnTo>
                      <a:pt x="99" y="47"/>
                    </a:lnTo>
                    <a:lnTo>
                      <a:pt x="99" y="47"/>
                    </a:lnTo>
                    <a:lnTo>
                      <a:pt x="101" y="47"/>
                    </a:lnTo>
                    <a:lnTo>
                      <a:pt x="101" y="49"/>
                    </a:lnTo>
                    <a:lnTo>
                      <a:pt x="101" y="49"/>
                    </a:lnTo>
                    <a:lnTo>
                      <a:pt x="101" y="49"/>
                    </a:lnTo>
                    <a:lnTo>
                      <a:pt x="104" y="49"/>
                    </a:lnTo>
                    <a:lnTo>
                      <a:pt x="104" y="52"/>
                    </a:lnTo>
                    <a:lnTo>
                      <a:pt x="104" y="52"/>
                    </a:lnTo>
                    <a:lnTo>
                      <a:pt x="104" y="52"/>
                    </a:lnTo>
                    <a:lnTo>
                      <a:pt x="104" y="54"/>
                    </a:lnTo>
                    <a:lnTo>
                      <a:pt x="104" y="54"/>
                    </a:lnTo>
                    <a:lnTo>
                      <a:pt x="104" y="54"/>
                    </a:lnTo>
                    <a:lnTo>
                      <a:pt x="106" y="54"/>
                    </a:lnTo>
                    <a:lnTo>
                      <a:pt x="106" y="56"/>
                    </a:lnTo>
                    <a:lnTo>
                      <a:pt x="106" y="56"/>
                    </a:lnTo>
                    <a:lnTo>
                      <a:pt x="106" y="56"/>
                    </a:lnTo>
                    <a:lnTo>
                      <a:pt x="106" y="56"/>
                    </a:lnTo>
                    <a:lnTo>
                      <a:pt x="106" y="56"/>
                    </a:lnTo>
                    <a:lnTo>
                      <a:pt x="108" y="56"/>
                    </a:lnTo>
                    <a:lnTo>
                      <a:pt x="108" y="59"/>
                    </a:lnTo>
                    <a:lnTo>
                      <a:pt x="108" y="59"/>
                    </a:lnTo>
                    <a:lnTo>
                      <a:pt x="106" y="59"/>
                    </a:lnTo>
                    <a:lnTo>
                      <a:pt x="106" y="61"/>
                    </a:lnTo>
                    <a:lnTo>
                      <a:pt x="108" y="61"/>
                    </a:lnTo>
                    <a:lnTo>
                      <a:pt x="108" y="61"/>
                    </a:lnTo>
                    <a:lnTo>
                      <a:pt x="108" y="64"/>
                    </a:lnTo>
                    <a:lnTo>
                      <a:pt x="108" y="64"/>
                    </a:lnTo>
                    <a:lnTo>
                      <a:pt x="108" y="66"/>
                    </a:lnTo>
                    <a:lnTo>
                      <a:pt x="108" y="66"/>
                    </a:lnTo>
                    <a:lnTo>
                      <a:pt x="108" y="66"/>
                    </a:lnTo>
                    <a:lnTo>
                      <a:pt x="108" y="68"/>
                    </a:lnTo>
                    <a:lnTo>
                      <a:pt x="106" y="68"/>
                    </a:lnTo>
                    <a:lnTo>
                      <a:pt x="106" y="68"/>
                    </a:lnTo>
                    <a:lnTo>
                      <a:pt x="106" y="71"/>
                    </a:lnTo>
                    <a:lnTo>
                      <a:pt x="106" y="71"/>
                    </a:lnTo>
                    <a:lnTo>
                      <a:pt x="106" y="71"/>
                    </a:lnTo>
                    <a:lnTo>
                      <a:pt x="106" y="73"/>
                    </a:lnTo>
                    <a:lnTo>
                      <a:pt x="106" y="73"/>
                    </a:lnTo>
                    <a:lnTo>
                      <a:pt x="106" y="73"/>
                    </a:lnTo>
                    <a:lnTo>
                      <a:pt x="108" y="73"/>
                    </a:lnTo>
                    <a:lnTo>
                      <a:pt x="108" y="73"/>
                    </a:lnTo>
                    <a:lnTo>
                      <a:pt x="111" y="73"/>
                    </a:lnTo>
                    <a:lnTo>
                      <a:pt x="111" y="73"/>
                    </a:lnTo>
                    <a:lnTo>
                      <a:pt x="111" y="73"/>
                    </a:lnTo>
                    <a:lnTo>
                      <a:pt x="113" y="73"/>
                    </a:lnTo>
                    <a:lnTo>
                      <a:pt x="113" y="75"/>
                    </a:lnTo>
                    <a:lnTo>
                      <a:pt x="113" y="75"/>
                    </a:lnTo>
                    <a:lnTo>
                      <a:pt x="113" y="75"/>
                    </a:lnTo>
                    <a:lnTo>
                      <a:pt x="116" y="75"/>
                    </a:lnTo>
                    <a:lnTo>
                      <a:pt x="116" y="75"/>
                    </a:lnTo>
                    <a:lnTo>
                      <a:pt x="116" y="75"/>
                    </a:lnTo>
                    <a:lnTo>
                      <a:pt x="118" y="75"/>
                    </a:lnTo>
                    <a:lnTo>
                      <a:pt x="118" y="75"/>
                    </a:lnTo>
                    <a:lnTo>
                      <a:pt x="118" y="75"/>
                    </a:lnTo>
                    <a:lnTo>
                      <a:pt x="120" y="75"/>
                    </a:lnTo>
                    <a:lnTo>
                      <a:pt x="120" y="75"/>
                    </a:lnTo>
                    <a:lnTo>
                      <a:pt x="120" y="75"/>
                    </a:lnTo>
                    <a:lnTo>
                      <a:pt x="123" y="75"/>
                    </a:lnTo>
                    <a:lnTo>
                      <a:pt x="123" y="75"/>
                    </a:lnTo>
                    <a:lnTo>
                      <a:pt x="123" y="78"/>
                    </a:lnTo>
                    <a:lnTo>
                      <a:pt x="123" y="78"/>
                    </a:lnTo>
                    <a:lnTo>
                      <a:pt x="123" y="78"/>
                    </a:lnTo>
                    <a:lnTo>
                      <a:pt x="125" y="78"/>
                    </a:lnTo>
                    <a:lnTo>
                      <a:pt x="125" y="80"/>
                    </a:lnTo>
                    <a:lnTo>
                      <a:pt x="125" y="80"/>
                    </a:lnTo>
                    <a:lnTo>
                      <a:pt x="125" y="80"/>
                    </a:lnTo>
                    <a:lnTo>
                      <a:pt x="125" y="80"/>
                    </a:lnTo>
                    <a:lnTo>
                      <a:pt x="127" y="80"/>
                    </a:lnTo>
                    <a:lnTo>
                      <a:pt x="127" y="80"/>
                    </a:lnTo>
                    <a:lnTo>
                      <a:pt x="127" y="82"/>
                    </a:lnTo>
                    <a:lnTo>
                      <a:pt x="130" y="82"/>
                    </a:lnTo>
                    <a:lnTo>
                      <a:pt x="130" y="82"/>
                    </a:lnTo>
                    <a:lnTo>
                      <a:pt x="130" y="82"/>
                    </a:lnTo>
                    <a:lnTo>
                      <a:pt x="130" y="82"/>
                    </a:lnTo>
                    <a:lnTo>
                      <a:pt x="132" y="82"/>
                    </a:lnTo>
                    <a:lnTo>
                      <a:pt x="132" y="85"/>
                    </a:lnTo>
                    <a:lnTo>
                      <a:pt x="132" y="85"/>
                    </a:lnTo>
                    <a:lnTo>
                      <a:pt x="132" y="85"/>
                    </a:lnTo>
                    <a:lnTo>
                      <a:pt x="134" y="85"/>
                    </a:lnTo>
                    <a:lnTo>
                      <a:pt x="134" y="85"/>
                    </a:lnTo>
                    <a:lnTo>
                      <a:pt x="134" y="85"/>
                    </a:lnTo>
                    <a:lnTo>
                      <a:pt x="137" y="85"/>
                    </a:lnTo>
                    <a:lnTo>
                      <a:pt x="137" y="85"/>
                    </a:lnTo>
                    <a:lnTo>
                      <a:pt x="137" y="85"/>
                    </a:lnTo>
                    <a:lnTo>
                      <a:pt x="139" y="85"/>
                    </a:lnTo>
                    <a:lnTo>
                      <a:pt x="139" y="85"/>
                    </a:lnTo>
                    <a:lnTo>
                      <a:pt x="139" y="85"/>
                    </a:lnTo>
                    <a:lnTo>
                      <a:pt x="139" y="85"/>
                    </a:lnTo>
                    <a:lnTo>
                      <a:pt x="139" y="85"/>
                    </a:lnTo>
                    <a:lnTo>
                      <a:pt x="142" y="85"/>
                    </a:lnTo>
                    <a:lnTo>
                      <a:pt x="142" y="85"/>
                    </a:lnTo>
                    <a:lnTo>
                      <a:pt x="142" y="87"/>
                    </a:lnTo>
                    <a:lnTo>
                      <a:pt x="144" y="87"/>
                    </a:lnTo>
                    <a:lnTo>
                      <a:pt x="144" y="87"/>
                    </a:lnTo>
                    <a:lnTo>
                      <a:pt x="144" y="87"/>
                    </a:lnTo>
                    <a:lnTo>
                      <a:pt x="144" y="87"/>
                    </a:lnTo>
                    <a:lnTo>
                      <a:pt x="146" y="87"/>
                    </a:lnTo>
                    <a:lnTo>
                      <a:pt x="146" y="87"/>
                    </a:lnTo>
                    <a:lnTo>
                      <a:pt x="146" y="87"/>
                    </a:lnTo>
                    <a:lnTo>
                      <a:pt x="146" y="90"/>
                    </a:lnTo>
                    <a:lnTo>
                      <a:pt x="146" y="90"/>
                    </a:lnTo>
                    <a:lnTo>
                      <a:pt x="146" y="90"/>
                    </a:lnTo>
                    <a:lnTo>
                      <a:pt x="146" y="92"/>
                    </a:lnTo>
                    <a:lnTo>
                      <a:pt x="149" y="92"/>
                    </a:lnTo>
                    <a:lnTo>
                      <a:pt x="149" y="92"/>
                    </a:lnTo>
                    <a:lnTo>
                      <a:pt x="149" y="94"/>
                    </a:lnTo>
                    <a:lnTo>
                      <a:pt x="149" y="94"/>
                    </a:lnTo>
                    <a:lnTo>
                      <a:pt x="151" y="94"/>
                    </a:lnTo>
                    <a:lnTo>
                      <a:pt x="151" y="94"/>
                    </a:lnTo>
                    <a:lnTo>
                      <a:pt x="151" y="94"/>
                    </a:lnTo>
                    <a:lnTo>
                      <a:pt x="151" y="97"/>
                    </a:lnTo>
                    <a:lnTo>
                      <a:pt x="151" y="97"/>
                    </a:lnTo>
                    <a:lnTo>
                      <a:pt x="151" y="97"/>
                    </a:lnTo>
                    <a:lnTo>
                      <a:pt x="151" y="97"/>
                    </a:lnTo>
                    <a:lnTo>
                      <a:pt x="151" y="99"/>
                    </a:lnTo>
                    <a:lnTo>
                      <a:pt x="151" y="99"/>
                    </a:lnTo>
                    <a:lnTo>
                      <a:pt x="151" y="101"/>
                    </a:lnTo>
                    <a:lnTo>
                      <a:pt x="151" y="101"/>
                    </a:lnTo>
                    <a:lnTo>
                      <a:pt x="151" y="104"/>
                    </a:lnTo>
                    <a:lnTo>
                      <a:pt x="151" y="104"/>
                    </a:lnTo>
                    <a:lnTo>
                      <a:pt x="151" y="104"/>
                    </a:lnTo>
                    <a:lnTo>
                      <a:pt x="151" y="106"/>
                    </a:lnTo>
                    <a:lnTo>
                      <a:pt x="151" y="106"/>
                    </a:lnTo>
                    <a:lnTo>
                      <a:pt x="149" y="106"/>
                    </a:lnTo>
                    <a:lnTo>
                      <a:pt x="149" y="106"/>
                    </a:lnTo>
                    <a:lnTo>
                      <a:pt x="146" y="106"/>
                    </a:lnTo>
                    <a:lnTo>
                      <a:pt x="146" y="106"/>
                    </a:lnTo>
                    <a:lnTo>
                      <a:pt x="146" y="106"/>
                    </a:lnTo>
                    <a:lnTo>
                      <a:pt x="146" y="106"/>
                    </a:lnTo>
                    <a:lnTo>
                      <a:pt x="146" y="106"/>
                    </a:lnTo>
                    <a:lnTo>
                      <a:pt x="146" y="106"/>
                    </a:lnTo>
                    <a:lnTo>
                      <a:pt x="144" y="106"/>
                    </a:lnTo>
                    <a:lnTo>
                      <a:pt x="144" y="106"/>
                    </a:lnTo>
                    <a:lnTo>
                      <a:pt x="144" y="106"/>
                    </a:lnTo>
                    <a:lnTo>
                      <a:pt x="142" y="106"/>
                    </a:lnTo>
                    <a:lnTo>
                      <a:pt x="142" y="106"/>
                    </a:lnTo>
                    <a:lnTo>
                      <a:pt x="139" y="106"/>
                    </a:lnTo>
                    <a:lnTo>
                      <a:pt x="139" y="106"/>
                    </a:lnTo>
                    <a:lnTo>
                      <a:pt x="139" y="106"/>
                    </a:lnTo>
                    <a:lnTo>
                      <a:pt x="137" y="106"/>
                    </a:lnTo>
                    <a:lnTo>
                      <a:pt x="137" y="106"/>
                    </a:lnTo>
                    <a:lnTo>
                      <a:pt x="137" y="106"/>
                    </a:lnTo>
                    <a:lnTo>
                      <a:pt x="137" y="106"/>
                    </a:lnTo>
                    <a:lnTo>
                      <a:pt x="134" y="106"/>
                    </a:lnTo>
                    <a:lnTo>
                      <a:pt x="134" y="106"/>
                    </a:lnTo>
                    <a:lnTo>
                      <a:pt x="134" y="106"/>
                    </a:lnTo>
                    <a:lnTo>
                      <a:pt x="132" y="106"/>
                    </a:lnTo>
                    <a:lnTo>
                      <a:pt x="132" y="106"/>
                    </a:lnTo>
                    <a:lnTo>
                      <a:pt x="132" y="106"/>
                    </a:lnTo>
                    <a:lnTo>
                      <a:pt x="132" y="109"/>
                    </a:lnTo>
                    <a:lnTo>
                      <a:pt x="132" y="109"/>
                    </a:lnTo>
                    <a:lnTo>
                      <a:pt x="132" y="111"/>
                    </a:lnTo>
                    <a:lnTo>
                      <a:pt x="132" y="111"/>
                    </a:lnTo>
                    <a:lnTo>
                      <a:pt x="132" y="111"/>
                    </a:lnTo>
                    <a:lnTo>
                      <a:pt x="132" y="113"/>
                    </a:lnTo>
                    <a:lnTo>
                      <a:pt x="134" y="113"/>
                    </a:lnTo>
                    <a:lnTo>
                      <a:pt x="134" y="113"/>
                    </a:lnTo>
                    <a:lnTo>
                      <a:pt x="134" y="113"/>
                    </a:lnTo>
                    <a:lnTo>
                      <a:pt x="134" y="116"/>
                    </a:lnTo>
                    <a:lnTo>
                      <a:pt x="134" y="116"/>
                    </a:lnTo>
                    <a:lnTo>
                      <a:pt x="137" y="116"/>
                    </a:lnTo>
                    <a:lnTo>
                      <a:pt x="137" y="116"/>
                    </a:lnTo>
                    <a:lnTo>
                      <a:pt x="137" y="118"/>
                    </a:lnTo>
                    <a:lnTo>
                      <a:pt x="137" y="118"/>
                    </a:lnTo>
                    <a:lnTo>
                      <a:pt x="137" y="118"/>
                    </a:lnTo>
                    <a:lnTo>
                      <a:pt x="137" y="120"/>
                    </a:lnTo>
                    <a:lnTo>
                      <a:pt x="137" y="120"/>
                    </a:lnTo>
                    <a:lnTo>
                      <a:pt x="137" y="123"/>
                    </a:lnTo>
                    <a:lnTo>
                      <a:pt x="137" y="123"/>
                    </a:lnTo>
                    <a:lnTo>
                      <a:pt x="139" y="123"/>
                    </a:lnTo>
                    <a:lnTo>
                      <a:pt x="139" y="123"/>
                    </a:lnTo>
                    <a:lnTo>
                      <a:pt x="139" y="123"/>
                    </a:lnTo>
                    <a:lnTo>
                      <a:pt x="139" y="125"/>
                    </a:lnTo>
                    <a:lnTo>
                      <a:pt x="139" y="12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2" name="Freeform 74"/>
              <p:cNvSpPr>
                <a:spLocks/>
              </p:cNvSpPr>
              <p:nvPr/>
            </p:nvSpPr>
            <p:spPr bwMode="auto">
              <a:xfrm>
                <a:off x="3854" y="2820"/>
                <a:ext cx="222" cy="208"/>
              </a:xfrm>
              <a:custGeom>
                <a:avLst/>
                <a:gdLst/>
                <a:ahLst/>
                <a:cxnLst>
                  <a:cxn ang="0">
                    <a:pos x="146" y="132"/>
                  </a:cxn>
                  <a:cxn ang="0">
                    <a:pos x="158" y="139"/>
                  </a:cxn>
                  <a:cxn ang="0">
                    <a:pos x="163" y="154"/>
                  </a:cxn>
                  <a:cxn ang="0">
                    <a:pos x="170" y="165"/>
                  </a:cxn>
                  <a:cxn ang="0">
                    <a:pos x="182" y="163"/>
                  </a:cxn>
                  <a:cxn ang="0">
                    <a:pos x="184" y="175"/>
                  </a:cxn>
                  <a:cxn ang="0">
                    <a:pos x="198" y="180"/>
                  </a:cxn>
                  <a:cxn ang="0">
                    <a:pos x="194" y="187"/>
                  </a:cxn>
                  <a:cxn ang="0">
                    <a:pos x="205" y="194"/>
                  </a:cxn>
                  <a:cxn ang="0">
                    <a:pos x="217" y="196"/>
                  </a:cxn>
                  <a:cxn ang="0">
                    <a:pos x="208" y="199"/>
                  </a:cxn>
                  <a:cxn ang="0">
                    <a:pos x="220" y="203"/>
                  </a:cxn>
                  <a:cxn ang="0">
                    <a:pos x="215" y="206"/>
                  </a:cxn>
                  <a:cxn ang="0">
                    <a:pos x="205" y="208"/>
                  </a:cxn>
                  <a:cxn ang="0">
                    <a:pos x="194" y="201"/>
                  </a:cxn>
                  <a:cxn ang="0">
                    <a:pos x="182" y="196"/>
                  </a:cxn>
                  <a:cxn ang="0">
                    <a:pos x="170" y="194"/>
                  </a:cxn>
                  <a:cxn ang="0">
                    <a:pos x="153" y="194"/>
                  </a:cxn>
                  <a:cxn ang="0">
                    <a:pos x="144" y="187"/>
                  </a:cxn>
                  <a:cxn ang="0">
                    <a:pos x="137" y="177"/>
                  </a:cxn>
                  <a:cxn ang="0">
                    <a:pos x="130" y="168"/>
                  </a:cxn>
                  <a:cxn ang="0">
                    <a:pos x="123" y="156"/>
                  </a:cxn>
                  <a:cxn ang="0">
                    <a:pos x="116" y="144"/>
                  </a:cxn>
                  <a:cxn ang="0">
                    <a:pos x="104" y="137"/>
                  </a:cxn>
                  <a:cxn ang="0">
                    <a:pos x="92" y="135"/>
                  </a:cxn>
                  <a:cxn ang="0">
                    <a:pos x="80" y="132"/>
                  </a:cxn>
                  <a:cxn ang="0">
                    <a:pos x="71" y="132"/>
                  </a:cxn>
                  <a:cxn ang="0">
                    <a:pos x="63" y="139"/>
                  </a:cxn>
                  <a:cxn ang="0">
                    <a:pos x="59" y="146"/>
                  </a:cxn>
                  <a:cxn ang="0">
                    <a:pos x="63" y="151"/>
                  </a:cxn>
                  <a:cxn ang="0">
                    <a:pos x="59" y="156"/>
                  </a:cxn>
                  <a:cxn ang="0">
                    <a:pos x="54" y="165"/>
                  </a:cxn>
                  <a:cxn ang="0">
                    <a:pos x="44" y="168"/>
                  </a:cxn>
                  <a:cxn ang="0">
                    <a:pos x="33" y="170"/>
                  </a:cxn>
                  <a:cxn ang="0">
                    <a:pos x="18" y="170"/>
                  </a:cxn>
                  <a:cxn ang="0">
                    <a:pos x="4" y="168"/>
                  </a:cxn>
                  <a:cxn ang="0">
                    <a:pos x="4" y="149"/>
                  </a:cxn>
                  <a:cxn ang="0">
                    <a:pos x="4" y="130"/>
                  </a:cxn>
                  <a:cxn ang="0">
                    <a:pos x="4" y="111"/>
                  </a:cxn>
                  <a:cxn ang="0">
                    <a:pos x="4" y="97"/>
                  </a:cxn>
                  <a:cxn ang="0">
                    <a:pos x="4" y="78"/>
                  </a:cxn>
                  <a:cxn ang="0">
                    <a:pos x="4" y="56"/>
                  </a:cxn>
                  <a:cxn ang="0">
                    <a:pos x="4" y="37"/>
                  </a:cxn>
                  <a:cxn ang="0">
                    <a:pos x="4" y="16"/>
                  </a:cxn>
                  <a:cxn ang="0">
                    <a:pos x="7" y="0"/>
                  </a:cxn>
                  <a:cxn ang="0">
                    <a:pos x="18" y="7"/>
                  </a:cxn>
                  <a:cxn ang="0">
                    <a:pos x="30" y="14"/>
                  </a:cxn>
                  <a:cxn ang="0">
                    <a:pos x="42" y="16"/>
                  </a:cxn>
                  <a:cxn ang="0">
                    <a:pos x="56" y="21"/>
                  </a:cxn>
                  <a:cxn ang="0">
                    <a:pos x="61" y="26"/>
                  </a:cxn>
                  <a:cxn ang="0">
                    <a:pos x="71" y="30"/>
                  </a:cxn>
                  <a:cxn ang="0">
                    <a:pos x="80" y="37"/>
                  </a:cxn>
                  <a:cxn ang="0">
                    <a:pos x="92" y="45"/>
                  </a:cxn>
                  <a:cxn ang="0">
                    <a:pos x="104" y="52"/>
                  </a:cxn>
                  <a:cxn ang="0">
                    <a:pos x="108" y="64"/>
                  </a:cxn>
                  <a:cxn ang="0">
                    <a:pos x="113" y="73"/>
                  </a:cxn>
                  <a:cxn ang="0">
                    <a:pos x="125" y="80"/>
                  </a:cxn>
                  <a:cxn ang="0">
                    <a:pos x="137" y="85"/>
                  </a:cxn>
                  <a:cxn ang="0">
                    <a:pos x="146" y="90"/>
                  </a:cxn>
                  <a:cxn ang="0">
                    <a:pos x="151" y="104"/>
                  </a:cxn>
                  <a:cxn ang="0">
                    <a:pos x="137" y="106"/>
                  </a:cxn>
                  <a:cxn ang="0">
                    <a:pos x="134" y="116"/>
                  </a:cxn>
                </a:cxnLst>
                <a:rect l="0" t="0" r="r" b="b"/>
                <a:pathLst>
                  <a:path w="222" h="208">
                    <a:moveTo>
                      <a:pt x="139" y="125"/>
                    </a:moveTo>
                    <a:lnTo>
                      <a:pt x="139" y="125"/>
                    </a:lnTo>
                    <a:lnTo>
                      <a:pt x="142" y="125"/>
                    </a:lnTo>
                    <a:lnTo>
                      <a:pt x="142" y="125"/>
                    </a:lnTo>
                    <a:lnTo>
                      <a:pt x="142" y="125"/>
                    </a:lnTo>
                    <a:lnTo>
                      <a:pt x="144" y="125"/>
                    </a:lnTo>
                    <a:lnTo>
                      <a:pt x="144" y="127"/>
                    </a:lnTo>
                    <a:lnTo>
                      <a:pt x="144" y="127"/>
                    </a:lnTo>
                    <a:lnTo>
                      <a:pt x="144" y="127"/>
                    </a:lnTo>
                    <a:lnTo>
                      <a:pt x="144" y="127"/>
                    </a:lnTo>
                    <a:lnTo>
                      <a:pt x="144" y="130"/>
                    </a:lnTo>
                    <a:lnTo>
                      <a:pt x="146" y="130"/>
                    </a:lnTo>
                    <a:lnTo>
                      <a:pt x="146" y="130"/>
                    </a:lnTo>
                    <a:lnTo>
                      <a:pt x="146" y="130"/>
                    </a:lnTo>
                    <a:lnTo>
                      <a:pt x="146" y="130"/>
                    </a:lnTo>
                    <a:lnTo>
                      <a:pt x="146" y="130"/>
                    </a:lnTo>
                    <a:lnTo>
                      <a:pt x="146" y="130"/>
                    </a:lnTo>
                    <a:lnTo>
                      <a:pt x="146" y="132"/>
                    </a:lnTo>
                    <a:lnTo>
                      <a:pt x="146" y="132"/>
                    </a:lnTo>
                    <a:lnTo>
                      <a:pt x="149" y="132"/>
                    </a:lnTo>
                    <a:lnTo>
                      <a:pt x="149" y="135"/>
                    </a:lnTo>
                    <a:lnTo>
                      <a:pt x="149" y="135"/>
                    </a:lnTo>
                    <a:lnTo>
                      <a:pt x="149" y="135"/>
                    </a:lnTo>
                    <a:lnTo>
                      <a:pt x="149" y="135"/>
                    </a:lnTo>
                    <a:lnTo>
                      <a:pt x="151" y="135"/>
                    </a:lnTo>
                    <a:lnTo>
                      <a:pt x="151" y="135"/>
                    </a:lnTo>
                    <a:lnTo>
                      <a:pt x="151" y="135"/>
                    </a:lnTo>
                    <a:lnTo>
                      <a:pt x="153" y="135"/>
                    </a:lnTo>
                    <a:lnTo>
                      <a:pt x="153" y="137"/>
                    </a:lnTo>
                    <a:lnTo>
                      <a:pt x="153" y="137"/>
                    </a:lnTo>
                    <a:lnTo>
                      <a:pt x="153" y="137"/>
                    </a:lnTo>
                    <a:lnTo>
                      <a:pt x="153" y="137"/>
                    </a:lnTo>
                    <a:lnTo>
                      <a:pt x="153" y="139"/>
                    </a:lnTo>
                    <a:lnTo>
                      <a:pt x="156" y="139"/>
                    </a:lnTo>
                    <a:lnTo>
                      <a:pt x="156" y="139"/>
                    </a:lnTo>
                    <a:lnTo>
                      <a:pt x="158" y="139"/>
                    </a:lnTo>
                    <a:lnTo>
                      <a:pt x="158" y="139"/>
                    </a:lnTo>
                    <a:lnTo>
                      <a:pt x="158" y="139"/>
                    </a:lnTo>
                    <a:lnTo>
                      <a:pt x="158" y="142"/>
                    </a:lnTo>
                    <a:lnTo>
                      <a:pt x="158" y="142"/>
                    </a:lnTo>
                    <a:lnTo>
                      <a:pt x="158" y="144"/>
                    </a:lnTo>
                    <a:lnTo>
                      <a:pt x="158" y="144"/>
                    </a:lnTo>
                    <a:lnTo>
                      <a:pt x="158" y="144"/>
                    </a:lnTo>
                    <a:lnTo>
                      <a:pt x="158" y="146"/>
                    </a:lnTo>
                    <a:lnTo>
                      <a:pt x="160" y="146"/>
                    </a:lnTo>
                    <a:lnTo>
                      <a:pt x="160" y="146"/>
                    </a:lnTo>
                    <a:lnTo>
                      <a:pt x="160" y="146"/>
                    </a:lnTo>
                    <a:lnTo>
                      <a:pt x="160" y="149"/>
                    </a:lnTo>
                    <a:lnTo>
                      <a:pt x="160" y="149"/>
                    </a:lnTo>
                    <a:lnTo>
                      <a:pt x="160" y="151"/>
                    </a:lnTo>
                    <a:lnTo>
                      <a:pt x="160" y="151"/>
                    </a:lnTo>
                    <a:lnTo>
                      <a:pt x="160" y="154"/>
                    </a:lnTo>
                    <a:lnTo>
                      <a:pt x="160" y="154"/>
                    </a:lnTo>
                    <a:lnTo>
                      <a:pt x="163" y="154"/>
                    </a:lnTo>
                    <a:lnTo>
                      <a:pt x="163" y="154"/>
                    </a:lnTo>
                    <a:lnTo>
                      <a:pt x="163" y="154"/>
                    </a:lnTo>
                    <a:lnTo>
                      <a:pt x="163" y="154"/>
                    </a:lnTo>
                    <a:lnTo>
                      <a:pt x="163" y="156"/>
                    </a:lnTo>
                    <a:lnTo>
                      <a:pt x="165" y="156"/>
                    </a:lnTo>
                    <a:lnTo>
                      <a:pt x="165" y="156"/>
                    </a:lnTo>
                    <a:lnTo>
                      <a:pt x="165" y="156"/>
                    </a:lnTo>
                    <a:lnTo>
                      <a:pt x="165" y="156"/>
                    </a:lnTo>
                    <a:lnTo>
                      <a:pt x="165" y="158"/>
                    </a:lnTo>
                    <a:lnTo>
                      <a:pt x="165" y="158"/>
                    </a:lnTo>
                    <a:lnTo>
                      <a:pt x="165" y="161"/>
                    </a:lnTo>
                    <a:lnTo>
                      <a:pt x="165" y="161"/>
                    </a:lnTo>
                    <a:lnTo>
                      <a:pt x="165" y="161"/>
                    </a:lnTo>
                    <a:lnTo>
                      <a:pt x="165" y="163"/>
                    </a:lnTo>
                    <a:lnTo>
                      <a:pt x="165" y="163"/>
                    </a:lnTo>
                    <a:lnTo>
                      <a:pt x="168" y="163"/>
                    </a:lnTo>
                    <a:lnTo>
                      <a:pt x="168" y="165"/>
                    </a:lnTo>
                    <a:lnTo>
                      <a:pt x="168" y="165"/>
                    </a:lnTo>
                    <a:lnTo>
                      <a:pt x="168" y="165"/>
                    </a:lnTo>
                    <a:lnTo>
                      <a:pt x="170" y="165"/>
                    </a:lnTo>
                    <a:lnTo>
                      <a:pt x="170" y="165"/>
                    </a:lnTo>
                    <a:lnTo>
                      <a:pt x="170" y="165"/>
                    </a:lnTo>
                    <a:lnTo>
                      <a:pt x="172" y="165"/>
                    </a:lnTo>
                    <a:lnTo>
                      <a:pt x="172" y="165"/>
                    </a:lnTo>
                    <a:lnTo>
                      <a:pt x="172" y="165"/>
                    </a:lnTo>
                    <a:lnTo>
                      <a:pt x="172" y="165"/>
                    </a:lnTo>
                    <a:lnTo>
                      <a:pt x="175" y="165"/>
                    </a:lnTo>
                    <a:lnTo>
                      <a:pt x="175" y="165"/>
                    </a:lnTo>
                    <a:lnTo>
                      <a:pt x="177" y="165"/>
                    </a:lnTo>
                    <a:lnTo>
                      <a:pt x="177" y="165"/>
                    </a:lnTo>
                    <a:lnTo>
                      <a:pt x="177" y="163"/>
                    </a:lnTo>
                    <a:lnTo>
                      <a:pt x="177" y="163"/>
                    </a:lnTo>
                    <a:lnTo>
                      <a:pt x="179" y="163"/>
                    </a:lnTo>
                    <a:lnTo>
                      <a:pt x="179" y="163"/>
                    </a:lnTo>
                    <a:lnTo>
                      <a:pt x="179" y="163"/>
                    </a:lnTo>
                    <a:lnTo>
                      <a:pt x="179" y="163"/>
                    </a:lnTo>
                    <a:lnTo>
                      <a:pt x="179" y="163"/>
                    </a:lnTo>
                    <a:lnTo>
                      <a:pt x="179" y="163"/>
                    </a:lnTo>
                    <a:lnTo>
                      <a:pt x="182" y="163"/>
                    </a:lnTo>
                    <a:lnTo>
                      <a:pt x="182" y="163"/>
                    </a:lnTo>
                    <a:lnTo>
                      <a:pt x="182" y="163"/>
                    </a:lnTo>
                    <a:lnTo>
                      <a:pt x="184" y="163"/>
                    </a:lnTo>
                    <a:lnTo>
                      <a:pt x="184" y="165"/>
                    </a:lnTo>
                    <a:lnTo>
                      <a:pt x="184" y="165"/>
                    </a:lnTo>
                    <a:lnTo>
                      <a:pt x="184" y="165"/>
                    </a:lnTo>
                    <a:lnTo>
                      <a:pt x="184" y="168"/>
                    </a:lnTo>
                    <a:lnTo>
                      <a:pt x="184" y="168"/>
                    </a:lnTo>
                    <a:lnTo>
                      <a:pt x="182" y="168"/>
                    </a:lnTo>
                    <a:lnTo>
                      <a:pt x="182" y="168"/>
                    </a:lnTo>
                    <a:lnTo>
                      <a:pt x="182" y="170"/>
                    </a:lnTo>
                    <a:lnTo>
                      <a:pt x="182" y="170"/>
                    </a:lnTo>
                    <a:lnTo>
                      <a:pt x="182" y="173"/>
                    </a:lnTo>
                    <a:lnTo>
                      <a:pt x="179" y="173"/>
                    </a:lnTo>
                    <a:lnTo>
                      <a:pt x="179" y="173"/>
                    </a:lnTo>
                    <a:lnTo>
                      <a:pt x="179" y="175"/>
                    </a:lnTo>
                    <a:lnTo>
                      <a:pt x="179" y="175"/>
                    </a:lnTo>
                    <a:lnTo>
                      <a:pt x="182" y="175"/>
                    </a:lnTo>
                    <a:lnTo>
                      <a:pt x="182" y="175"/>
                    </a:lnTo>
                    <a:lnTo>
                      <a:pt x="182" y="175"/>
                    </a:lnTo>
                    <a:lnTo>
                      <a:pt x="184" y="175"/>
                    </a:lnTo>
                    <a:lnTo>
                      <a:pt x="184" y="175"/>
                    </a:lnTo>
                    <a:lnTo>
                      <a:pt x="184" y="177"/>
                    </a:lnTo>
                    <a:lnTo>
                      <a:pt x="184" y="177"/>
                    </a:lnTo>
                    <a:lnTo>
                      <a:pt x="187" y="177"/>
                    </a:lnTo>
                    <a:lnTo>
                      <a:pt x="187" y="177"/>
                    </a:lnTo>
                    <a:lnTo>
                      <a:pt x="187" y="177"/>
                    </a:lnTo>
                    <a:lnTo>
                      <a:pt x="187" y="177"/>
                    </a:lnTo>
                    <a:lnTo>
                      <a:pt x="189" y="177"/>
                    </a:lnTo>
                    <a:lnTo>
                      <a:pt x="189" y="177"/>
                    </a:lnTo>
                    <a:lnTo>
                      <a:pt x="191" y="177"/>
                    </a:lnTo>
                    <a:lnTo>
                      <a:pt x="191" y="177"/>
                    </a:lnTo>
                    <a:lnTo>
                      <a:pt x="191" y="177"/>
                    </a:lnTo>
                    <a:lnTo>
                      <a:pt x="194" y="177"/>
                    </a:lnTo>
                    <a:lnTo>
                      <a:pt x="194" y="177"/>
                    </a:lnTo>
                    <a:lnTo>
                      <a:pt x="196" y="177"/>
                    </a:lnTo>
                    <a:lnTo>
                      <a:pt x="196" y="180"/>
                    </a:lnTo>
                    <a:lnTo>
                      <a:pt x="196" y="180"/>
                    </a:lnTo>
                    <a:lnTo>
                      <a:pt x="196" y="180"/>
                    </a:lnTo>
                    <a:lnTo>
                      <a:pt x="198" y="180"/>
                    </a:lnTo>
                    <a:lnTo>
                      <a:pt x="198" y="180"/>
                    </a:lnTo>
                    <a:lnTo>
                      <a:pt x="198" y="180"/>
                    </a:lnTo>
                    <a:lnTo>
                      <a:pt x="198" y="180"/>
                    </a:lnTo>
                    <a:lnTo>
                      <a:pt x="198" y="182"/>
                    </a:lnTo>
                    <a:lnTo>
                      <a:pt x="198" y="182"/>
                    </a:lnTo>
                    <a:lnTo>
                      <a:pt x="198" y="182"/>
                    </a:lnTo>
                    <a:lnTo>
                      <a:pt x="198" y="182"/>
                    </a:lnTo>
                    <a:lnTo>
                      <a:pt x="198" y="184"/>
                    </a:lnTo>
                    <a:lnTo>
                      <a:pt x="196" y="184"/>
                    </a:lnTo>
                    <a:lnTo>
                      <a:pt x="196" y="184"/>
                    </a:lnTo>
                    <a:lnTo>
                      <a:pt x="196" y="184"/>
                    </a:lnTo>
                    <a:lnTo>
                      <a:pt x="194" y="184"/>
                    </a:lnTo>
                    <a:lnTo>
                      <a:pt x="194" y="184"/>
                    </a:lnTo>
                    <a:lnTo>
                      <a:pt x="194" y="184"/>
                    </a:lnTo>
                    <a:lnTo>
                      <a:pt x="191" y="184"/>
                    </a:lnTo>
                    <a:lnTo>
                      <a:pt x="191" y="184"/>
                    </a:lnTo>
                    <a:lnTo>
                      <a:pt x="194" y="184"/>
                    </a:lnTo>
                    <a:lnTo>
                      <a:pt x="194" y="184"/>
                    </a:lnTo>
                    <a:lnTo>
                      <a:pt x="194" y="187"/>
                    </a:lnTo>
                    <a:lnTo>
                      <a:pt x="194" y="187"/>
                    </a:lnTo>
                    <a:lnTo>
                      <a:pt x="196" y="187"/>
                    </a:lnTo>
                    <a:lnTo>
                      <a:pt x="196" y="189"/>
                    </a:lnTo>
                    <a:lnTo>
                      <a:pt x="196" y="189"/>
                    </a:lnTo>
                    <a:lnTo>
                      <a:pt x="196" y="189"/>
                    </a:lnTo>
                    <a:lnTo>
                      <a:pt x="196" y="189"/>
                    </a:lnTo>
                    <a:lnTo>
                      <a:pt x="198" y="189"/>
                    </a:lnTo>
                    <a:lnTo>
                      <a:pt x="198" y="189"/>
                    </a:lnTo>
                    <a:lnTo>
                      <a:pt x="198" y="189"/>
                    </a:lnTo>
                    <a:lnTo>
                      <a:pt x="198" y="191"/>
                    </a:lnTo>
                    <a:lnTo>
                      <a:pt x="201" y="191"/>
                    </a:lnTo>
                    <a:lnTo>
                      <a:pt x="201" y="191"/>
                    </a:lnTo>
                    <a:lnTo>
                      <a:pt x="203" y="191"/>
                    </a:lnTo>
                    <a:lnTo>
                      <a:pt x="203" y="191"/>
                    </a:lnTo>
                    <a:lnTo>
                      <a:pt x="203" y="191"/>
                    </a:lnTo>
                    <a:lnTo>
                      <a:pt x="203" y="191"/>
                    </a:lnTo>
                    <a:lnTo>
                      <a:pt x="203" y="194"/>
                    </a:lnTo>
                    <a:lnTo>
                      <a:pt x="205" y="194"/>
                    </a:lnTo>
                    <a:lnTo>
                      <a:pt x="205" y="194"/>
                    </a:lnTo>
                    <a:lnTo>
                      <a:pt x="205" y="194"/>
                    </a:lnTo>
                    <a:lnTo>
                      <a:pt x="208" y="194"/>
                    </a:lnTo>
                    <a:lnTo>
                      <a:pt x="208" y="194"/>
                    </a:lnTo>
                    <a:lnTo>
                      <a:pt x="210" y="194"/>
                    </a:lnTo>
                    <a:lnTo>
                      <a:pt x="210" y="194"/>
                    </a:lnTo>
                    <a:lnTo>
                      <a:pt x="210" y="194"/>
                    </a:lnTo>
                    <a:lnTo>
                      <a:pt x="210" y="194"/>
                    </a:lnTo>
                    <a:lnTo>
                      <a:pt x="210" y="194"/>
                    </a:lnTo>
                    <a:lnTo>
                      <a:pt x="213" y="194"/>
                    </a:lnTo>
                    <a:lnTo>
                      <a:pt x="213" y="194"/>
                    </a:lnTo>
                    <a:lnTo>
                      <a:pt x="213" y="194"/>
                    </a:lnTo>
                    <a:lnTo>
                      <a:pt x="215" y="194"/>
                    </a:lnTo>
                    <a:lnTo>
                      <a:pt x="215" y="194"/>
                    </a:lnTo>
                    <a:lnTo>
                      <a:pt x="215" y="194"/>
                    </a:lnTo>
                    <a:lnTo>
                      <a:pt x="217" y="194"/>
                    </a:lnTo>
                    <a:lnTo>
                      <a:pt x="217" y="194"/>
                    </a:lnTo>
                    <a:lnTo>
                      <a:pt x="217" y="194"/>
                    </a:lnTo>
                    <a:lnTo>
                      <a:pt x="217" y="194"/>
                    </a:lnTo>
                    <a:lnTo>
                      <a:pt x="217" y="196"/>
                    </a:lnTo>
                    <a:lnTo>
                      <a:pt x="215" y="196"/>
                    </a:lnTo>
                    <a:lnTo>
                      <a:pt x="215" y="196"/>
                    </a:lnTo>
                    <a:lnTo>
                      <a:pt x="215" y="196"/>
                    </a:lnTo>
                    <a:lnTo>
                      <a:pt x="213" y="196"/>
                    </a:lnTo>
                    <a:lnTo>
                      <a:pt x="213" y="196"/>
                    </a:lnTo>
                    <a:lnTo>
                      <a:pt x="213" y="196"/>
                    </a:lnTo>
                    <a:lnTo>
                      <a:pt x="213" y="199"/>
                    </a:lnTo>
                    <a:lnTo>
                      <a:pt x="210" y="199"/>
                    </a:lnTo>
                    <a:lnTo>
                      <a:pt x="210" y="199"/>
                    </a:lnTo>
                    <a:lnTo>
                      <a:pt x="210" y="199"/>
                    </a:lnTo>
                    <a:lnTo>
                      <a:pt x="208" y="199"/>
                    </a:lnTo>
                    <a:lnTo>
                      <a:pt x="208" y="196"/>
                    </a:lnTo>
                    <a:lnTo>
                      <a:pt x="208" y="196"/>
                    </a:lnTo>
                    <a:lnTo>
                      <a:pt x="205" y="196"/>
                    </a:lnTo>
                    <a:lnTo>
                      <a:pt x="205" y="196"/>
                    </a:lnTo>
                    <a:lnTo>
                      <a:pt x="205" y="199"/>
                    </a:lnTo>
                    <a:lnTo>
                      <a:pt x="205" y="199"/>
                    </a:lnTo>
                    <a:lnTo>
                      <a:pt x="208" y="199"/>
                    </a:lnTo>
                    <a:lnTo>
                      <a:pt x="208" y="199"/>
                    </a:lnTo>
                    <a:lnTo>
                      <a:pt x="208" y="199"/>
                    </a:lnTo>
                    <a:lnTo>
                      <a:pt x="210" y="199"/>
                    </a:lnTo>
                    <a:lnTo>
                      <a:pt x="210" y="199"/>
                    </a:lnTo>
                    <a:lnTo>
                      <a:pt x="210" y="201"/>
                    </a:lnTo>
                    <a:lnTo>
                      <a:pt x="210" y="201"/>
                    </a:lnTo>
                    <a:lnTo>
                      <a:pt x="213" y="201"/>
                    </a:lnTo>
                    <a:lnTo>
                      <a:pt x="213" y="201"/>
                    </a:lnTo>
                    <a:lnTo>
                      <a:pt x="213" y="201"/>
                    </a:lnTo>
                    <a:lnTo>
                      <a:pt x="213" y="203"/>
                    </a:lnTo>
                    <a:lnTo>
                      <a:pt x="213" y="203"/>
                    </a:lnTo>
                    <a:lnTo>
                      <a:pt x="215" y="203"/>
                    </a:lnTo>
                    <a:lnTo>
                      <a:pt x="215" y="201"/>
                    </a:lnTo>
                    <a:lnTo>
                      <a:pt x="215" y="201"/>
                    </a:lnTo>
                    <a:lnTo>
                      <a:pt x="217" y="201"/>
                    </a:lnTo>
                    <a:lnTo>
                      <a:pt x="217" y="201"/>
                    </a:lnTo>
                    <a:lnTo>
                      <a:pt x="217" y="203"/>
                    </a:lnTo>
                    <a:lnTo>
                      <a:pt x="217" y="203"/>
                    </a:lnTo>
                    <a:lnTo>
                      <a:pt x="217" y="203"/>
                    </a:lnTo>
                    <a:lnTo>
                      <a:pt x="220" y="203"/>
                    </a:lnTo>
                    <a:lnTo>
                      <a:pt x="220" y="203"/>
                    </a:lnTo>
                    <a:lnTo>
                      <a:pt x="220" y="203"/>
                    </a:lnTo>
                    <a:lnTo>
                      <a:pt x="220" y="203"/>
                    </a:lnTo>
                    <a:lnTo>
                      <a:pt x="220" y="203"/>
                    </a:lnTo>
                    <a:lnTo>
                      <a:pt x="220" y="206"/>
                    </a:lnTo>
                    <a:lnTo>
                      <a:pt x="222" y="206"/>
                    </a:lnTo>
                    <a:lnTo>
                      <a:pt x="222" y="206"/>
                    </a:lnTo>
                    <a:lnTo>
                      <a:pt x="222" y="206"/>
                    </a:lnTo>
                    <a:lnTo>
                      <a:pt x="220" y="206"/>
                    </a:lnTo>
                    <a:lnTo>
                      <a:pt x="220" y="206"/>
                    </a:lnTo>
                    <a:lnTo>
                      <a:pt x="220" y="206"/>
                    </a:lnTo>
                    <a:lnTo>
                      <a:pt x="220" y="206"/>
                    </a:lnTo>
                    <a:lnTo>
                      <a:pt x="217" y="206"/>
                    </a:lnTo>
                    <a:lnTo>
                      <a:pt x="217" y="206"/>
                    </a:lnTo>
                    <a:lnTo>
                      <a:pt x="217" y="206"/>
                    </a:lnTo>
                    <a:lnTo>
                      <a:pt x="217" y="206"/>
                    </a:lnTo>
                    <a:lnTo>
                      <a:pt x="217" y="206"/>
                    </a:lnTo>
                    <a:lnTo>
                      <a:pt x="215" y="206"/>
                    </a:lnTo>
                    <a:lnTo>
                      <a:pt x="215" y="206"/>
                    </a:lnTo>
                    <a:lnTo>
                      <a:pt x="213" y="206"/>
                    </a:lnTo>
                    <a:lnTo>
                      <a:pt x="213" y="206"/>
                    </a:lnTo>
                    <a:lnTo>
                      <a:pt x="213" y="208"/>
                    </a:lnTo>
                    <a:lnTo>
                      <a:pt x="213" y="208"/>
                    </a:lnTo>
                    <a:lnTo>
                      <a:pt x="213" y="206"/>
                    </a:lnTo>
                    <a:lnTo>
                      <a:pt x="213" y="206"/>
                    </a:lnTo>
                    <a:lnTo>
                      <a:pt x="213" y="206"/>
                    </a:lnTo>
                    <a:lnTo>
                      <a:pt x="210" y="206"/>
                    </a:lnTo>
                    <a:lnTo>
                      <a:pt x="210" y="206"/>
                    </a:lnTo>
                    <a:lnTo>
                      <a:pt x="210" y="206"/>
                    </a:lnTo>
                    <a:lnTo>
                      <a:pt x="210" y="206"/>
                    </a:lnTo>
                    <a:lnTo>
                      <a:pt x="210" y="206"/>
                    </a:lnTo>
                    <a:lnTo>
                      <a:pt x="208" y="206"/>
                    </a:lnTo>
                    <a:lnTo>
                      <a:pt x="208" y="206"/>
                    </a:lnTo>
                    <a:lnTo>
                      <a:pt x="208" y="206"/>
                    </a:lnTo>
                    <a:lnTo>
                      <a:pt x="205" y="206"/>
                    </a:lnTo>
                    <a:lnTo>
                      <a:pt x="205" y="206"/>
                    </a:lnTo>
                    <a:lnTo>
                      <a:pt x="205" y="206"/>
                    </a:lnTo>
                    <a:lnTo>
                      <a:pt x="205" y="208"/>
                    </a:lnTo>
                    <a:lnTo>
                      <a:pt x="203" y="208"/>
                    </a:lnTo>
                    <a:lnTo>
                      <a:pt x="203" y="208"/>
                    </a:lnTo>
                    <a:lnTo>
                      <a:pt x="203" y="208"/>
                    </a:lnTo>
                    <a:lnTo>
                      <a:pt x="203" y="206"/>
                    </a:lnTo>
                    <a:lnTo>
                      <a:pt x="201" y="206"/>
                    </a:lnTo>
                    <a:lnTo>
                      <a:pt x="201" y="206"/>
                    </a:lnTo>
                    <a:lnTo>
                      <a:pt x="198" y="206"/>
                    </a:lnTo>
                    <a:lnTo>
                      <a:pt x="198" y="206"/>
                    </a:lnTo>
                    <a:lnTo>
                      <a:pt x="198" y="206"/>
                    </a:lnTo>
                    <a:lnTo>
                      <a:pt x="198" y="206"/>
                    </a:lnTo>
                    <a:lnTo>
                      <a:pt x="198" y="206"/>
                    </a:lnTo>
                    <a:lnTo>
                      <a:pt x="196" y="206"/>
                    </a:lnTo>
                    <a:lnTo>
                      <a:pt x="196" y="206"/>
                    </a:lnTo>
                    <a:lnTo>
                      <a:pt x="196" y="203"/>
                    </a:lnTo>
                    <a:lnTo>
                      <a:pt x="196" y="203"/>
                    </a:lnTo>
                    <a:lnTo>
                      <a:pt x="194" y="203"/>
                    </a:lnTo>
                    <a:lnTo>
                      <a:pt x="194" y="203"/>
                    </a:lnTo>
                    <a:lnTo>
                      <a:pt x="194" y="203"/>
                    </a:lnTo>
                    <a:lnTo>
                      <a:pt x="194" y="201"/>
                    </a:lnTo>
                    <a:lnTo>
                      <a:pt x="194" y="201"/>
                    </a:lnTo>
                    <a:lnTo>
                      <a:pt x="194" y="201"/>
                    </a:lnTo>
                    <a:lnTo>
                      <a:pt x="194" y="199"/>
                    </a:lnTo>
                    <a:lnTo>
                      <a:pt x="194" y="199"/>
                    </a:lnTo>
                    <a:lnTo>
                      <a:pt x="194" y="199"/>
                    </a:lnTo>
                    <a:lnTo>
                      <a:pt x="191" y="199"/>
                    </a:lnTo>
                    <a:lnTo>
                      <a:pt x="191" y="199"/>
                    </a:lnTo>
                    <a:lnTo>
                      <a:pt x="191" y="199"/>
                    </a:lnTo>
                    <a:lnTo>
                      <a:pt x="189" y="199"/>
                    </a:lnTo>
                    <a:lnTo>
                      <a:pt x="189" y="199"/>
                    </a:lnTo>
                    <a:lnTo>
                      <a:pt x="187" y="199"/>
                    </a:lnTo>
                    <a:lnTo>
                      <a:pt x="187" y="199"/>
                    </a:lnTo>
                    <a:lnTo>
                      <a:pt x="187" y="199"/>
                    </a:lnTo>
                    <a:lnTo>
                      <a:pt x="184" y="199"/>
                    </a:lnTo>
                    <a:lnTo>
                      <a:pt x="184" y="196"/>
                    </a:lnTo>
                    <a:lnTo>
                      <a:pt x="184" y="196"/>
                    </a:lnTo>
                    <a:lnTo>
                      <a:pt x="184" y="196"/>
                    </a:lnTo>
                    <a:lnTo>
                      <a:pt x="182" y="196"/>
                    </a:lnTo>
                    <a:lnTo>
                      <a:pt x="182" y="196"/>
                    </a:lnTo>
                    <a:lnTo>
                      <a:pt x="182" y="196"/>
                    </a:lnTo>
                    <a:lnTo>
                      <a:pt x="179" y="196"/>
                    </a:lnTo>
                    <a:lnTo>
                      <a:pt x="179" y="196"/>
                    </a:lnTo>
                    <a:lnTo>
                      <a:pt x="179" y="194"/>
                    </a:lnTo>
                    <a:lnTo>
                      <a:pt x="179" y="194"/>
                    </a:lnTo>
                    <a:lnTo>
                      <a:pt x="177" y="194"/>
                    </a:lnTo>
                    <a:lnTo>
                      <a:pt x="177" y="194"/>
                    </a:lnTo>
                    <a:lnTo>
                      <a:pt x="177" y="196"/>
                    </a:lnTo>
                    <a:lnTo>
                      <a:pt x="177" y="196"/>
                    </a:lnTo>
                    <a:lnTo>
                      <a:pt x="175" y="196"/>
                    </a:lnTo>
                    <a:lnTo>
                      <a:pt x="175" y="196"/>
                    </a:lnTo>
                    <a:lnTo>
                      <a:pt x="175" y="194"/>
                    </a:lnTo>
                    <a:lnTo>
                      <a:pt x="172" y="194"/>
                    </a:lnTo>
                    <a:lnTo>
                      <a:pt x="172" y="194"/>
                    </a:lnTo>
                    <a:lnTo>
                      <a:pt x="172" y="194"/>
                    </a:lnTo>
                    <a:lnTo>
                      <a:pt x="170" y="194"/>
                    </a:lnTo>
                    <a:lnTo>
                      <a:pt x="170" y="194"/>
                    </a:lnTo>
                    <a:lnTo>
                      <a:pt x="170" y="194"/>
                    </a:lnTo>
                    <a:lnTo>
                      <a:pt x="170" y="194"/>
                    </a:lnTo>
                    <a:lnTo>
                      <a:pt x="168" y="194"/>
                    </a:lnTo>
                    <a:lnTo>
                      <a:pt x="168" y="194"/>
                    </a:lnTo>
                    <a:lnTo>
                      <a:pt x="165" y="194"/>
                    </a:lnTo>
                    <a:lnTo>
                      <a:pt x="165" y="194"/>
                    </a:lnTo>
                    <a:lnTo>
                      <a:pt x="165" y="194"/>
                    </a:lnTo>
                    <a:lnTo>
                      <a:pt x="163" y="194"/>
                    </a:lnTo>
                    <a:lnTo>
                      <a:pt x="163" y="194"/>
                    </a:lnTo>
                    <a:lnTo>
                      <a:pt x="163" y="194"/>
                    </a:lnTo>
                    <a:lnTo>
                      <a:pt x="163" y="194"/>
                    </a:lnTo>
                    <a:lnTo>
                      <a:pt x="160" y="194"/>
                    </a:lnTo>
                    <a:lnTo>
                      <a:pt x="160" y="194"/>
                    </a:lnTo>
                    <a:lnTo>
                      <a:pt x="160" y="191"/>
                    </a:lnTo>
                    <a:lnTo>
                      <a:pt x="158" y="191"/>
                    </a:lnTo>
                    <a:lnTo>
                      <a:pt x="158" y="191"/>
                    </a:lnTo>
                    <a:lnTo>
                      <a:pt x="158" y="194"/>
                    </a:lnTo>
                    <a:lnTo>
                      <a:pt x="158" y="194"/>
                    </a:lnTo>
                    <a:lnTo>
                      <a:pt x="156" y="194"/>
                    </a:lnTo>
                    <a:lnTo>
                      <a:pt x="156" y="194"/>
                    </a:lnTo>
                    <a:lnTo>
                      <a:pt x="153" y="194"/>
                    </a:lnTo>
                    <a:lnTo>
                      <a:pt x="153" y="194"/>
                    </a:lnTo>
                    <a:lnTo>
                      <a:pt x="153" y="194"/>
                    </a:lnTo>
                    <a:lnTo>
                      <a:pt x="153" y="191"/>
                    </a:lnTo>
                    <a:lnTo>
                      <a:pt x="151" y="191"/>
                    </a:lnTo>
                    <a:lnTo>
                      <a:pt x="151" y="191"/>
                    </a:lnTo>
                    <a:lnTo>
                      <a:pt x="151" y="191"/>
                    </a:lnTo>
                    <a:lnTo>
                      <a:pt x="151" y="191"/>
                    </a:lnTo>
                    <a:lnTo>
                      <a:pt x="149" y="191"/>
                    </a:lnTo>
                    <a:lnTo>
                      <a:pt x="149" y="191"/>
                    </a:lnTo>
                    <a:lnTo>
                      <a:pt x="149" y="191"/>
                    </a:lnTo>
                    <a:lnTo>
                      <a:pt x="149" y="191"/>
                    </a:lnTo>
                    <a:lnTo>
                      <a:pt x="149" y="189"/>
                    </a:lnTo>
                    <a:lnTo>
                      <a:pt x="146" y="189"/>
                    </a:lnTo>
                    <a:lnTo>
                      <a:pt x="146" y="189"/>
                    </a:lnTo>
                    <a:lnTo>
                      <a:pt x="146" y="189"/>
                    </a:lnTo>
                    <a:lnTo>
                      <a:pt x="146" y="189"/>
                    </a:lnTo>
                    <a:lnTo>
                      <a:pt x="146" y="187"/>
                    </a:lnTo>
                    <a:lnTo>
                      <a:pt x="144" y="187"/>
                    </a:lnTo>
                    <a:lnTo>
                      <a:pt x="144" y="187"/>
                    </a:lnTo>
                    <a:lnTo>
                      <a:pt x="144" y="187"/>
                    </a:lnTo>
                    <a:lnTo>
                      <a:pt x="144" y="184"/>
                    </a:lnTo>
                    <a:lnTo>
                      <a:pt x="144" y="184"/>
                    </a:lnTo>
                    <a:lnTo>
                      <a:pt x="144" y="184"/>
                    </a:lnTo>
                    <a:lnTo>
                      <a:pt x="144" y="184"/>
                    </a:lnTo>
                    <a:lnTo>
                      <a:pt x="144" y="182"/>
                    </a:lnTo>
                    <a:lnTo>
                      <a:pt x="142" y="182"/>
                    </a:lnTo>
                    <a:lnTo>
                      <a:pt x="142" y="182"/>
                    </a:lnTo>
                    <a:lnTo>
                      <a:pt x="142" y="182"/>
                    </a:lnTo>
                    <a:lnTo>
                      <a:pt x="142" y="180"/>
                    </a:lnTo>
                    <a:lnTo>
                      <a:pt x="142" y="180"/>
                    </a:lnTo>
                    <a:lnTo>
                      <a:pt x="139" y="180"/>
                    </a:lnTo>
                    <a:lnTo>
                      <a:pt x="139" y="177"/>
                    </a:lnTo>
                    <a:lnTo>
                      <a:pt x="139" y="177"/>
                    </a:lnTo>
                    <a:lnTo>
                      <a:pt x="139" y="177"/>
                    </a:lnTo>
                    <a:lnTo>
                      <a:pt x="139" y="177"/>
                    </a:lnTo>
                    <a:lnTo>
                      <a:pt x="139" y="177"/>
                    </a:lnTo>
                    <a:lnTo>
                      <a:pt x="137" y="177"/>
                    </a:lnTo>
                    <a:lnTo>
                      <a:pt x="137" y="177"/>
                    </a:lnTo>
                    <a:lnTo>
                      <a:pt x="137" y="177"/>
                    </a:lnTo>
                    <a:lnTo>
                      <a:pt x="137" y="175"/>
                    </a:lnTo>
                    <a:lnTo>
                      <a:pt x="137" y="175"/>
                    </a:lnTo>
                    <a:lnTo>
                      <a:pt x="137" y="177"/>
                    </a:lnTo>
                    <a:lnTo>
                      <a:pt x="134" y="177"/>
                    </a:lnTo>
                    <a:lnTo>
                      <a:pt x="134" y="177"/>
                    </a:lnTo>
                    <a:lnTo>
                      <a:pt x="134" y="175"/>
                    </a:lnTo>
                    <a:lnTo>
                      <a:pt x="134" y="175"/>
                    </a:lnTo>
                    <a:lnTo>
                      <a:pt x="132" y="175"/>
                    </a:lnTo>
                    <a:lnTo>
                      <a:pt x="132" y="175"/>
                    </a:lnTo>
                    <a:lnTo>
                      <a:pt x="132" y="173"/>
                    </a:lnTo>
                    <a:lnTo>
                      <a:pt x="132" y="173"/>
                    </a:lnTo>
                    <a:lnTo>
                      <a:pt x="132" y="173"/>
                    </a:lnTo>
                    <a:lnTo>
                      <a:pt x="132" y="170"/>
                    </a:lnTo>
                    <a:lnTo>
                      <a:pt x="132" y="170"/>
                    </a:lnTo>
                    <a:lnTo>
                      <a:pt x="130" y="170"/>
                    </a:lnTo>
                    <a:lnTo>
                      <a:pt x="130" y="170"/>
                    </a:lnTo>
                    <a:lnTo>
                      <a:pt x="130" y="168"/>
                    </a:lnTo>
                    <a:lnTo>
                      <a:pt x="130" y="168"/>
                    </a:lnTo>
                    <a:lnTo>
                      <a:pt x="130" y="165"/>
                    </a:lnTo>
                    <a:lnTo>
                      <a:pt x="130" y="165"/>
                    </a:lnTo>
                    <a:lnTo>
                      <a:pt x="130" y="165"/>
                    </a:lnTo>
                    <a:lnTo>
                      <a:pt x="130" y="165"/>
                    </a:lnTo>
                    <a:lnTo>
                      <a:pt x="127" y="165"/>
                    </a:lnTo>
                    <a:lnTo>
                      <a:pt x="127" y="165"/>
                    </a:lnTo>
                    <a:lnTo>
                      <a:pt x="125" y="165"/>
                    </a:lnTo>
                    <a:lnTo>
                      <a:pt x="125" y="165"/>
                    </a:lnTo>
                    <a:lnTo>
                      <a:pt x="125" y="165"/>
                    </a:lnTo>
                    <a:lnTo>
                      <a:pt x="125" y="165"/>
                    </a:lnTo>
                    <a:lnTo>
                      <a:pt x="125" y="163"/>
                    </a:lnTo>
                    <a:lnTo>
                      <a:pt x="123" y="163"/>
                    </a:lnTo>
                    <a:lnTo>
                      <a:pt x="123" y="163"/>
                    </a:lnTo>
                    <a:lnTo>
                      <a:pt x="123" y="161"/>
                    </a:lnTo>
                    <a:lnTo>
                      <a:pt x="123" y="161"/>
                    </a:lnTo>
                    <a:lnTo>
                      <a:pt x="123" y="161"/>
                    </a:lnTo>
                    <a:lnTo>
                      <a:pt x="123" y="158"/>
                    </a:lnTo>
                    <a:lnTo>
                      <a:pt x="123" y="158"/>
                    </a:lnTo>
                    <a:lnTo>
                      <a:pt x="123" y="156"/>
                    </a:lnTo>
                    <a:lnTo>
                      <a:pt x="123" y="156"/>
                    </a:lnTo>
                    <a:lnTo>
                      <a:pt x="123" y="156"/>
                    </a:lnTo>
                    <a:lnTo>
                      <a:pt x="123" y="156"/>
                    </a:lnTo>
                    <a:lnTo>
                      <a:pt x="120" y="156"/>
                    </a:lnTo>
                    <a:lnTo>
                      <a:pt x="120" y="154"/>
                    </a:lnTo>
                    <a:lnTo>
                      <a:pt x="120" y="154"/>
                    </a:lnTo>
                    <a:lnTo>
                      <a:pt x="120" y="154"/>
                    </a:lnTo>
                    <a:lnTo>
                      <a:pt x="118" y="154"/>
                    </a:lnTo>
                    <a:lnTo>
                      <a:pt x="118" y="151"/>
                    </a:lnTo>
                    <a:lnTo>
                      <a:pt x="118" y="151"/>
                    </a:lnTo>
                    <a:lnTo>
                      <a:pt x="118" y="151"/>
                    </a:lnTo>
                    <a:lnTo>
                      <a:pt x="118" y="149"/>
                    </a:lnTo>
                    <a:lnTo>
                      <a:pt x="118" y="149"/>
                    </a:lnTo>
                    <a:lnTo>
                      <a:pt x="118" y="149"/>
                    </a:lnTo>
                    <a:lnTo>
                      <a:pt x="118" y="146"/>
                    </a:lnTo>
                    <a:lnTo>
                      <a:pt x="118" y="146"/>
                    </a:lnTo>
                    <a:lnTo>
                      <a:pt x="116" y="146"/>
                    </a:lnTo>
                    <a:lnTo>
                      <a:pt x="116" y="146"/>
                    </a:lnTo>
                    <a:lnTo>
                      <a:pt x="116" y="144"/>
                    </a:lnTo>
                    <a:lnTo>
                      <a:pt x="116" y="144"/>
                    </a:lnTo>
                    <a:lnTo>
                      <a:pt x="113" y="144"/>
                    </a:lnTo>
                    <a:lnTo>
                      <a:pt x="113" y="144"/>
                    </a:lnTo>
                    <a:lnTo>
                      <a:pt x="113" y="144"/>
                    </a:lnTo>
                    <a:lnTo>
                      <a:pt x="113" y="142"/>
                    </a:lnTo>
                    <a:lnTo>
                      <a:pt x="113" y="142"/>
                    </a:lnTo>
                    <a:lnTo>
                      <a:pt x="113" y="142"/>
                    </a:lnTo>
                    <a:lnTo>
                      <a:pt x="113" y="139"/>
                    </a:lnTo>
                    <a:lnTo>
                      <a:pt x="111" y="139"/>
                    </a:lnTo>
                    <a:lnTo>
                      <a:pt x="111" y="139"/>
                    </a:lnTo>
                    <a:lnTo>
                      <a:pt x="111" y="139"/>
                    </a:lnTo>
                    <a:lnTo>
                      <a:pt x="108" y="139"/>
                    </a:lnTo>
                    <a:lnTo>
                      <a:pt x="108" y="139"/>
                    </a:lnTo>
                    <a:lnTo>
                      <a:pt x="108" y="139"/>
                    </a:lnTo>
                    <a:lnTo>
                      <a:pt x="106" y="139"/>
                    </a:lnTo>
                    <a:lnTo>
                      <a:pt x="106" y="137"/>
                    </a:lnTo>
                    <a:lnTo>
                      <a:pt x="106" y="137"/>
                    </a:lnTo>
                    <a:lnTo>
                      <a:pt x="106" y="137"/>
                    </a:lnTo>
                    <a:lnTo>
                      <a:pt x="104" y="137"/>
                    </a:lnTo>
                    <a:lnTo>
                      <a:pt x="104" y="137"/>
                    </a:lnTo>
                    <a:lnTo>
                      <a:pt x="104" y="137"/>
                    </a:lnTo>
                    <a:lnTo>
                      <a:pt x="104" y="137"/>
                    </a:lnTo>
                    <a:lnTo>
                      <a:pt x="101" y="137"/>
                    </a:lnTo>
                    <a:lnTo>
                      <a:pt x="101" y="137"/>
                    </a:lnTo>
                    <a:lnTo>
                      <a:pt x="99" y="137"/>
                    </a:lnTo>
                    <a:lnTo>
                      <a:pt x="99" y="137"/>
                    </a:lnTo>
                    <a:lnTo>
                      <a:pt x="99" y="137"/>
                    </a:lnTo>
                    <a:lnTo>
                      <a:pt x="99" y="135"/>
                    </a:lnTo>
                    <a:lnTo>
                      <a:pt x="97" y="135"/>
                    </a:lnTo>
                    <a:lnTo>
                      <a:pt x="97" y="135"/>
                    </a:lnTo>
                    <a:lnTo>
                      <a:pt x="97" y="135"/>
                    </a:lnTo>
                    <a:lnTo>
                      <a:pt x="97" y="135"/>
                    </a:lnTo>
                    <a:lnTo>
                      <a:pt x="94" y="135"/>
                    </a:lnTo>
                    <a:lnTo>
                      <a:pt x="94" y="135"/>
                    </a:lnTo>
                    <a:lnTo>
                      <a:pt x="92" y="135"/>
                    </a:lnTo>
                    <a:lnTo>
                      <a:pt x="92" y="135"/>
                    </a:lnTo>
                    <a:lnTo>
                      <a:pt x="92" y="135"/>
                    </a:lnTo>
                    <a:lnTo>
                      <a:pt x="92" y="135"/>
                    </a:lnTo>
                    <a:lnTo>
                      <a:pt x="89" y="135"/>
                    </a:lnTo>
                    <a:lnTo>
                      <a:pt x="89" y="135"/>
                    </a:lnTo>
                    <a:lnTo>
                      <a:pt x="89" y="135"/>
                    </a:lnTo>
                    <a:lnTo>
                      <a:pt x="89" y="132"/>
                    </a:lnTo>
                    <a:lnTo>
                      <a:pt x="87" y="132"/>
                    </a:lnTo>
                    <a:lnTo>
                      <a:pt x="87" y="132"/>
                    </a:lnTo>
                    <a:lnTo>
                      <a:pt x="87" y="132"/>
                    </a:lnTo>
                    <a:lnTo>
                      <a:pt x="85" y="132"/>
                    </a:lnTo>
                    <a:lnTo>
                      <a:pt x="85" y="130"/>
                    </a:lnTo>
                    <a:lnTo>
                      <a:pt x="85" y="130"/>
                    </a:lnTo>
                    <a:lnTo>
                      <a:pt x="85" y="130"/>
                    </a:lnTo>
                    <a:lnTo>
                      <a:pt x="85" y="130"/>
                    </a:lnTo>
                    <a:lnTo>
                      <a:pt x="82" y="130"/>
                    </a:lnTo>
                    <a:lnTo>
                      <a:pt x="82" y="130"/>
                    </a:lnTo>
                    <a:lnTo>
                      <a:pt x="80" y="130"/>
                    </a:lnTo>
                    <a:lnTo>
                      <a:pt x="80" y="130"/>
                    </a:lnTo>
                    <a:lnTo>
                      <a:pt x="80" y="130"/>
                    </a:lnTo>
                    <a:lnTo>
                      <a:pt x="80" y="130"/>
                    </a:lnTo>
                    <a:lnTo>
                      <a:pt x="80" y="132"/>
                    </a:lnTo>
                    <a:lnTo>
                      <a:pt x="80" y="132"/>
                    </a:lnTo>
                    <a:lnTo>
                      <a:pt x="80" y="132"/>
                    </a:lnTo>
                    <a:lnTo>
                      <a:pt x="80" y="135"/>
                    </a:lnTo>
                    <a:lnTo>
                      <a:pt x="80" y="135"/>
                    </a:lnTo>
                    <a:lnTo>
                      <a:pt x="78" y="135"/>
                    </a:lnTo>
                    <a:lnTo>
                      <a:pt x="78" y="132"/>
                    </a:lnTo>
                    <a:lnTo>
                      <a:pt x="78" y="132"/>
                    </a:lnTo>
                    <a:lnTo>
                      <a:pt x="78" y="132"/>
                    </a:lnTo>
                    <a:lnTo>
                      <a:pt x="75" y="132"/>
                    </a:lnTo>
                    <a:lnTo>
                      <a:pt x="75" y="132"/>
                    </a:lnTo>
                    <a:lnTo>
                      <a:pt x="75" y="132"/>
                    </a:lnTo>
                    <a:lnTo>
                      <a:pt x="75" y="132"/>
                    </a:lnTo>
                    <a:lnTo>
                      <a:pt x="75" y="135"/>
                    </a:lnTo>
                    <a:lnTo>
                      <a:pt x="73" y="135"/>
                    </a:lnTo>
                    <a:lnTo>
                      <a:pt x="73" y="135"/>
                    </a:lnTo>
                    <a:lnTo>
                      <a:pt x="73" y="135"/>
                    </a:lnTo>
                    <a:lnTo>
                      <a:pt x="73" y="132"/>
                    </a:lnTo>
                    <a:lnTo>
                      <a:pt x="71" y="132"/>
                    </a:lnTo>
                    <a:lnTo>
                      <a:pt x="71" y="132"/>
                    </a:lnTo>
                    <a:lnTo>
                      <a:pt x="71" y="132"/>
                    </a:lnTo>
                    <a:lnTo>
                      <a:pt x="68" y="132"/>
                    </a:lnTo>
                    <a:lnTo>
                      <a:pt x="68" y="135"/>
                    </a:lnTo>
                    <a:lnTo>
                      <a:pt x="68" y="135"/>
                    </a:lnTo>
                    <a:lnTo>
                      <a:pt x="68" y="135"/>
                    </a:lnTo>
                    <a:lnTo>
                      <a:pt x="68" y="135"/>
                    </a:lnTo>
                    <a:lnTo>
                      <a:pt x="66" y="135"/>
                    </a:lnTo>
                    <a:lnTo>
                      <a:pt x="66" y="135"/>
                    </a:lnTo>
                    <a:lnTo>
                      <a:pt x="66" y="135"/>
                    </a:lnTo>
                    <a:lnTo>
                      <a:pt x="66" y="137"/>
                    </a:lnTo>
                    <a:lnTo>
                      <a:pt x="68" y="137"/>
                    </a:lnTo>
                    <a:lnTo>
                      <a:pt x="68" y="137"/>
                    </a:lnTo>
                    <a:lnTo>
                      <a:pt x="68" y="139"/>
                    </a:lnTo>
                    <a:lnTo>
                      <a:pt x="66" y="139"/>
                    </a:lnTo>
                    <a:lnTo>
                      <a:pt x="66" y="139"/>
                    </a:lnTo>
                    <a:lnTo>
                      <a:pt x="66" y="139"/>
                    </a:lnTo>
                    <a:lnTo>
                      <a:pt x="66" y="139"/>
                    </a:lnTo>
                    <a:lnTo>
                      <a:pt x="63" y="139"/>
                    </a:lnTo>
                    <a:lnTo>
                      <a:pt x="63" y="139"/>
                    </a:lnTo>
                    <a:lnTo>
                      <a:pt x="63" y="142"/>
                    </a:lnTo>
                    <a:lnTo>
                      <a:pt x="63" y="142"/>
                    </a:lnTo>
                    <a:lnTo>
                      <a:pt x="63" y="142"/>
                    </a:lnTo>
                    <a:lnTo>
                      <a:pt x="63" y="142"/>
                    </a:lnTo>
                    <a:lnTo>
                      <a:pt x="63" y="144"/>
                    </a:lnTo>
                    <a:lnTo>
                      <a:pt x="63" y="144"/>
                    </a:lnTo>
                    <a:lnTo>
                      <a:pt x="63" y="144"/>
                    </a:lnTo>
                    <a:lnTo>
                      <a:pt x="61" y="144"/>
                    </a:lnTo>
                    <a:lnTo>
                      <a:pt x="61" y="144"/>
                    </a:lnTo>
                    <a:lnTo>
                      <a:pt x="59" y="144"/>
                    </a:lnTo>
                    <a:lnTo>
                      <a:pt x="59" y="144"/>
                    </a:lnTo>
                    <a:lnTo>
                      <a:pt x="59" y="144"/>
                    </a:lnTo>
                    <a:lnTo>
                      <a:pt x="56" y="144"/>
                    </a:lnTo>
                    <a:lnTo>
                      <a:pt x="56" y="144"/>
                    </a:lnTo>
                    <a:lnTo>
                      <a:pt x="56" y="144"/>
                    </a:lnTo>
                    <a:lnTo>
                      <a:pt x="56" y="146"/>
                    </a:lnTo>
                    <a:lnTo>
                      <a:pt x="56" y="146"/>
                    </a:lnTo>
                    <a:lnTo>
                      <a:pt x="56" y="146"/>
                    </a:lnTo>
                    <a:lnTo>
                      <a:pt x="59" y="146"/>
                    </a:lnTo>
                    <a:lnTo>
                      <a:pt x="59" y="146"/>
                    </a:lnTo>
                    <a:lnTo>
                      <a:pt x="59" y="146"/>
                    </a:lnTo>
                    <a:lnTo>
                      <a:pt x="61" y="146"/>
                    </a:lnTo>
                    <a:lnTo>
                      <a:pt x="61" y="146"/>
                    </a:lnTo>
                    <a:lnTo>
                      <a:pt x="61" y="146"/>
                    </a:lnTo>
                    <a:lnTo>
                      <a:pt x="63" y="146"/>
                    </a:lnTo>
                    <a:lnTo>
                      <a:pt x="63" y="146"/>
                    </a:lnTo>
                    <a:lnTo>
                      <a:pt x="63" y="149"/>
                    </a:lnTo>
                    <a:lnTo>
                      <a:pt x="63" y="149"/>
                    </a:lnTo>
                    <a:lnTo>
                      <a:pt x="63" y="149"/>
                    </a:lnTo>
                    <a:lnTo>
                      <a:pt x="63" y="149"/>
                    </a:lnTo>
                    <a:lnTo>
                      <a:pt x="66" y="149"/>
                    </a:lnTo>
                    <a:lnTo>
                      <a:pt x="66" y="151"/>
                    </a:lnTo>
                    <a:lnTo>
                      <a:pt x="66" y="151"/>
                    </a:lnTo>
                    <a:lnTo>
                      <a:pt x="66" y="151"/>
                    </a:lnTo>
                    <a:lnTo>
                      <a:pt x="66" y="151"/>
                    </a:lnTo>
                    <a:lnTo>
                      <a:pt x="66" y="154"/>
                    </a:lnTo>
                    <a:lnTo>
                      <a:pt x="63" y="154"/>
                    </a:lnTo>
                    <a:lnTo>
                      <a:pt x="63" y="151"/>
                    </a:lnTo>
                    <a:lnTo>
                      <a:pt x="63" y="151"/>
                    </a:lnTo>
                    <a:lnTo>
                      <a:pt x="63" y="151"/>
                    </a:lnTo>
                    <a:lnTo>
                      <a:pt x="63" y="151"/>
                    </a:lnTo>
                    <a:lnTo>
                      <a:pt x="63" y="151"/>
                    </a:lnTo>
                    <a:lnTo>
                      <a:pt x="61" y="151"/>
                    </a:lnTo>
                    <a:lnTo>
                      <a:pt x="61" y="151"/>
                    </a:lnTo>
                    <a:lnTo>
                      <a:pt x="59" y="151"/>
                    </a:lnTo>
                    <a:lnTo>
                      <a:pt x="59" y="154"/>
                    </a:lnTo>
                    <a:lnTo>
                      <a:pt x="61" y="154"/>
                    </a:lnTo>
                    <a:lnTo>
                      <a:pt x="61" y="154"/>
                    </a:lnTo>
                    <a:lnTo>
                      <a:pt x="61" y="154"/>
                    </a:lnTo>
                    <a:lnTo>
                      <a:pt x="61" y="156"/>
                    </a:lnTo>
                    <a:lnTo>
                      <a:pt x="61" y="156"/>
                    </a:lnTo>
                    <a:lnTo>
                      <a:pt x="61" y="156"/>
                    </a:lnTo>
                    <a:lnTo>
                      <a:pt x="61" y="156"/>
                    </a:lnTo>
                    <a:lnTo>
                      <a:pt x="59" y="156"/>
                    </a:lnTo>
                    <a:lnTo>
                      <a:pt x="59" y="156"/>
                    </a:lnTo>
                    <a:lnTo>
                      <a:pt x="59" y="156"/>
                    </a:lnTo>
                    <a:lnTo>
                      <a:pt x="59" y="156"/>
                    </a:lnTo>
                    <a:lnTo>
                      <a:pt x="59" y="156"/>
                    </a:lnTo>
                    <a:lnTo>
                      <a:pt x="56" y="156"/>
                    </a:lnTo>
                    <a:lnTo>
                      <a:pt x="56" y="156"/>
                    </a:lnTo>
                    <a:lnTo>
                      <a:pt x="59" y="156"/>
                    </a:lnTo>
                    <a:lnTo>
                      <a:pt x="59" y="156"/>
                    </a:lnTo>
                    <a:lnTo>
                      <a:pt x="59" y="158"/>
                    </a:lnTo>
                    <a:lnTo>
                      <a:pt x="56" y="158"/>
                    </a:lnTo>
                    <a:lnTo>
                      <a:pt x="56" y="158"/>
                    </a:lnTo>
                    <a:lnTo>
                      <a:pt x="56" y="158"/>
                    </a:lnTo>
                    <a:lnTo>
                      <a:pt x="56" y="161"/>
                    </a:lnTo>
                    <a:lnTo>
                      <a:pt x="56" y="161"/>
                    </a:lnTo>
                    <a:lnTo>
                      <a:pt x="56" y="161"/>
                    </a:lnTo>
                    <a:lnTo>
                      <a:pt x="56" y="163"/>
                    </a:lnTo>
                    <a:lnTo>
                      <a:pt x="56" y="163"/>
                    </a:lnTo>
                    <a:lnTo>
                      <a:pt x="56" y="165"/>
                    </a:lnTo>
                    <a:lnTo>
                      <a:pt x="56" y="165"/>
                    </a:lnTo>
                    <a:lnTo>
                      <a:pt x="56" y="165"/>
                    </a:lnTo>
                    <a:lnTo>
                      <a:pt x="54" y="165"/>
                    </a:lnTo>
                    <a:lnTo>
                      <a:pt x="54" y="165"/>
                    </a:lnTo>
                    <a:lnTo>
                      <a:pt x="52" y="165"/>
                    </a:lnTo>
                    <a:lnTo>
                      <a:pt x="52" y="165"/>
                    </a:lnTo>
                    <a:lnTo>
                      <a:pt x="54" y="165"/>
                    </a:lnTo>
                    <a:lnTo>
                      <a:pt x="54" y="165"/>
                    </a:lnTo>
                    <a:lnTo>
                      <a:pt x="54" y="168"/>
                    </a:lnTo>
                    <a:lnTo>
                      <a:pt x="52" y="168"/>
                    </a:lnTo>
                    <a:lnTo>
                      <a:pt x="52" y="168"/>
                    </a:lnTo>
                    <a:lnTo>
                      <a:pt x="52" y="168"/>
                    </a:lnTo>
                    <a:lnTo>
                      <a:pt x="52" y="165"/>
                    </a:lnTo>
                    <a:lnTo>
                      <a:pt x="52" y="165"/>
                    </a:lnTo>
                    <a:lnTo>
                      <a:pt x="49" y="165"/>
                    </a:lnTo>
                    <a:lnTo>
                      <a:pt x="49" y="165"/>
                    </a:lnTo>
                    <a:lnTo>
                      <a:pt x="49" y="165"/>
                    </a:lnTo>
                    <a:lnTo>
                      <a:pt x="49" y="165"/>
                    </a:lnTo>
                    <a:lnTo>
                      <a:pt x="47" y="165"/>
                    </a:lnTo>
                    <a:lnTo>
                      <a:pt x="47" y="168"/>
                    </a:lnTo>
                    <a:lnTo>
                      <a:pt x="47" y="168"/>
                    </a:lnTo>
                    <a:lnTo>
                      <a:pt x="47" y="168"/>
                    </a:lnTo>
                    <a:lnTo>
                      <a:pt x="44" y="168"/>
                    </a:lnTo>
                    <a:lnTo>
                      <a:pt x="44" y="168"/>
                    </a:lnTo>
                    <a:lnTo>
                      <a:pt x="44" y="170"/>
                    </a:lnTo>
                    <a:lnTo>
                      <a:pt x="44" y="170"/>
                    </a:lnTo>
                    <a:lnTo>
                      <a:pt x="44" y="170"/>
                    </a:lnTo>
                    <a:lnTo>
                      <a:pt x="42" y="170"/>
                    </a:lnTo>
                    <a:lnTo>
                      <a:pt x="42" y="170"/>
                    </a:lnTo>
                    <a:lnTo>
                      <a:pt x="42" y="173"/>
                    </a:lnTo>
                    <a:lnTo>
                      <a:pt x="40" y="173"/>
                    </a:lnTo>
                    <a:lnTo>
                      <a:pt x="40" y="173"/>
                    </a:lnTo>
                    <a:lnTo>
                      <a:pt x="40" y="173"/>
                    </a:lnTo>
                    <a:lnTo>
                      <a:pt x="37" y="173"/>
                    </a:lnTo>
                    <a:lnTo>
                      <a:pt x="37" y="173"/>
                    </a:lnTo>
                    <a:lnTo>
                      <a:pt x="37" y="173"/>
                    </a:lnTo>
                    <a:lnTo>
                      <a:pt x="37" y="170"/>
                    </a:lnTo>
                    <a:lnTo>
                      <a:pt x="35" y="170"/>
                    </a:lnTo>
                    <a:lnTo>
                      <a:pt x="35" y="170"/>
                    </a:lnTo>
                    <a:lnTo>
                      <a:pt x="35" y="170"/>
                    </a:lnTo>
                    <a:lnTo>
                      <a:pt x="33" y="170"/>
                    </a:lnTo>
                    <a:lnTo>
                      <a:pt x="33" y="170"/>
                    </a:lnTo>
                    <a:lnTo>
                      <a:pt x="33" y="170"/>
                    </a:lnTo>
                    <a:lnTo>
                      <a:pt x="30" y="170"/>
                    </a:lnTo>
                    <a:lnTo>
                      <a:pt x="30" y="168"/>
                    </a:lnTo>
                    <a:lnTo>
                      <a:pt x="30" y="168"/>
                    </a:lnTo>
                    <a:lnTo>
                      <a:pt x="30" y="168"/>
                    </a:lnTo>
                    <a:lnTo>
                      <a:pt x="28" y="168"/>
                    </a:lnTo>
                    <a:lnTo>
                      <a:pt x="28" y="168"/>
                    </a:lnTo>
                    <a:lnTo>
                      <a:pt x="26" y="168"/>
                    </a:lnTo>
                    <a:lnTo>
                      <a:pt x="26" y="168"/>
                    </a:lnTo>
                    <a:lnTo>
                      <a:pt x="26" y="168"/>
                    </a:lnTo>
                    <a:lnTo>
                      <a:pt x="23" y="168"/>
                    </a:lnTo>
                    <a:lnTo>
                      <a:pt x="23" y="168"/>
                    </a:lnTo>
                    <a:lnTo>
                      <a:pt x="23" y="168"/>
                    </a:lnTo>
                    <a:lnTo>
                      <a:pt x="21" y="168"/>
                    </a:lnTo>
                    <a:lnTo>
                      <a:pt x="21" y="168"/>
                    </a:lnTo>
                    <a:lnTo>
                      <a:pt x="18" y="168"/>
                    </a:lnTo>
                    <a:lnTo>
                      <a:pt x="18" y="170"/>
                    </a:lnTo>
                    <a:lnTo>
                      <a:pt x="18" y="170"/>
                    </a:lnTo>
                    <a:lnTo>
                      <a:pt x="18" y="170"/>
                    </a:lnTo>
                    <a:lnTo>
                      <a:pt x="16" y="170"/>
                    </a:lnTo>
                    <a:lnTo>
                      <a:pt x="16" y="168"/>
                    </a:lnTo>
                    <a:lnTo>
                      <a:pt x="16" y="168"/>
                    </a:lnTo>
                    <a:lnTo>
                      <a:pt x="16" y="168"/>
                    </a:lnTo>
                    <a:lnTo>
                      <a:pt x="14" y="168"/>
                    </a:lnTo>
                    <a:lnTo>
                      <a:pt x="14" y="168"/>
                    </a:lnTo>
                    <a:lnTo>
                      <a:pt x="14" y="168"/>
                    </a:lnTo>
                    <a:lnTo>
                      <a:pt x="11" y="168"/>
                    </a:lnTo>
                    <a:lnTo>
                      <a:pt x="11" y="168"/>
                    </a:lnTo>
                    <a:lnTo>
                      <a:pt x="11" y="168"/>
                    </a:lnTo>
                    <a:lnTo>
                      <a:pt x="11" y="168"/>
                    </a:lnTo>
                    <a:lnTo>
                      <a:pt x="11" y="170"/>
                    </a:lnTo>
                    <a:lnTo>
                      <a:pt x="9" y="170"/>
                    </a:lnTo>
                    <a:lnTo>
                      <a:pt x="9" y="170"/>
                    </a:lnTo>
                    <a:lnTo>
                      <a:pt x="7" y="170"/>
                    </a:lnTo>
                    <a:lnTo>
                      <a:pt x="7" y="170"/>
                    </a:lnTo>
                    <a:lnTo>
                      <a:pt x="7" y="170"/>
                    </a:lnTo>
                    <a:lnTo>
                      <a:pt x="7" y="168"/>
                    </a:lnTo>
                    <a:lnTo>
                      <a:pt x="4" y="168"/>
                    </a:lnTo>
                    <a:lnTo>
                      <a:pt x="4" y="168"/>
                    </a:lnTo>
                    <a:lnTo>
                      <a:pt x="4" y="168"/>
                    </a:lnTo>
                    <a:lnTo>
                      <a:pt x="4" y="165"/>
                    </a:lnTo>
                    <a:lnTo>
                      <a:pt x="4" y="165"/>
                    </a:lnTo>
                    <a:lnTo>
                      <a:pt x="4" y="165"/>
                    </a:lnTo>
                    <a:lnTo>
                      <a:pt x="4" y="163"/>
                    </a:lnTo>
                    <a:lnTo>
                      <a:pt x="4" y="163"/>
                    </a:lnTo>
                    <a:lnTo>
                      <a:pt x="4" y="161"/>
                    </a:lnTo>
                    <a:lnTo>
                      <a:pt x="4" y="161"/>
                    </a:lnTo>
                    <a:lnTo>
                      <a:pt x="4" y="158"/>
                    </a:lnTo>
                    <a:lnTo>
                      <a:pt x="4" y="158"/>
                    </a:lnTo>
                    <a:lnTo>
                      <a:pt x="4" y="156"/>
                    </a:lnTo>
                    <a:lnTo>
                      <a:pt x="4" y="156"/>
                    </a:lnTo>
                    <a:lnTo>
                      <a:pt x="4" y="156"/>
                    </a:lnTo>
                    <a:lnTo>
                      <a:pt x="4" y="154"/>
                    </a:lnTo>
                    <a:lnTo>
                      <a:pt x="4" y="154"/>
                    </a:lnTo>
                    <a:lnTo>
                      <a:pt x="4" y="151"/>
                    </a:lnTo>
                    <a:lnTo>
                      <a:pt x="4" y="151"/>
                    </a:lnTo>
                    <a:lnTo>
                      <a:pt x="4" y="149"/>
                    </a:lnTo>
                    <a:lnTo>
                      <a:pt x="4" y="149"/>
                    </a:lnTo>
                    <a:lnTo>
                      <a:pt x="4" y="146"/>
                    </a:lnTo>
                    <a:lnTo>
                      <a:pt x="4" y="146"/>
                    </a:lnTo>
                    <a:lnTo>
                      <a:pt x="4" y="146"/>
                    </a:lnTo>
                    <a:lnTo>
                      <a:pt x="4" y="144"/>
                    </a:lnTo>
                    <a:lnTo>
                      <a:pt x="4" y="144"/>
                    </a:lnTo>
                    <a:lnTo>
                      <a:pt x="4" y="142"/>
                    </a:lnTo>
                    <a:lnTo>
                      <a:pt x="4" y="142"/>
                    </a:lnTo>
                    <a:lnTo>
                      <a:pt x="4" y="139"/>
                    </a:lnTo>
                    <a:lnTo>
                      <a:pt x="4" y="139"/>
                    </a:lnTo>
                    <a:lnTo>
                      <a:pt x="4" y="137"/>
                    </a:lnTo>
                    <a:lnTo>
                      <a:pt x="4" y="137"/>
                    </a:lnTo>
                    <a:lnTo>
                      <a:pt x="4" y="135"/>
                    </a:lnTo>
                    <a:lnTo>
                      <a:pt x="4" y="135"/>
                    </a:lnTo>
                    <a:lnTo>
                      <a:pt x="4" y="135"/>
                    </a:lnTo>
                    <a:lnTo>
                      <a:pt x="4" y="132"/>
                    </a:lnTo>
                    <a:lnTo>
                      <a:pt x="4" y="132"/>
                    </a:lnTo>
                    <a:lnTo>
                      <a:pt x="4" y="130"/>
                    </a:lnTo>
                    <a:lnTo>
                      <a:pt x="4" y="130"/>
                    </a:lnTo>
                    <a:lnTo>
                      <a:pt x="4" y="127"/>
                    </a:lnTo>
                    <a:lnTo>
                      <a:pt x="4" y="127"/>
                    </a:lnTo>
                    <a:lnTo>
                      <a:pt x="4" y="125"/>
                    </a:lnTo>
                    <a:lnTo>
                      <a:pt x="4" y="125"/>
                    </a:lnTo>
                    <a:lnTo>
                      <a:pt x="4" y="125"/>
                    </a:lnTo>
                    <a:lnTo>
                      <a:pt x="4" y="123"/>
                    </a:lnTo>
                    <a:lnTo>
                      <a:pt x="4" y="123"/>
                    </a:lnTo>
                    <a:lnTo>
                      <a:pt x="4" y="120"/>
                    </a:lnTo>
                    <a:lnTo>
                      <a:pt x="4" y="120"/>
                    </a:lnTo>
                    <a:lnTo>
                      <a:pt x="4" y="118"/>
                    </a:lnTo>
                    <a:lnTo>
                      <a:pt x="4" y="118"/>
                    </a:lnTo>
                    <a:lnTo>
                      <a:pt x="4" y="116"/>
                    </a:lnTo>
                    <a:lnTo>
                      <a:pt x="4" y="116"/>
                    </a:lnTo>
                    <a:lnTo>
                      <a:pt x="4" y="116"/>
                    </a:lnTo>
                    <a:lnTo>
                      <a:pt x="4" y="113"/>
                    </a:lnTo>
                    <a:lnTo>
                      <a:pt x="4" y="113"/>
                    </a:lnTo>
                    <a:lnTo>
                      <a:pt x="4" y="111"/>
                    </a:lnTo>
                    <a:lnTo>
                      <a:pt x="4" y="111"/>
                    </a:lnTo>
                    <a:lnTo>
                      <a:pt x="4" y="111"/>
                    </a:lnTo>
                    <a:lnTo>
                      <a:pt x="4" y="109"/>
                    </a:lnTo>
                    <a:lnTo>
                      <a:pt x="2" y="109"/>
                    </a:lnTo>
                    <a:lnTo>
                      <a:pt x="2" y="109"/>
                    </a:lnTo>
                    <a:lnTo>
                      <a:pt x="2" y="109"/>
                    </a:lnTo>
                    <a:lnTo>
                      <a:pt x="2" y="106"/>
                    </a:lnTo>
                    <a:lnTo>
                      <a:pt x="2" y="106"/>
                    </a:lnTo>
                    <a:lnTo>
                      <a:pt x="2" y="106"/>
                    </a:lnTo>
                    <a:lnTo>
                      <a:pt x="0" y="106"/>
                    </a:lnTo>
                    <a:lnTo>
                      <a:pt x="0" y="104"/>
                    </a:lnTo>
                    <a:lnTo>
                      <a:pt x="0" y="104"/>
                    </a:lnTo>
                    <a:lnTo>
                      <a:pt x="2" y="104"/>
                    </a:lnTo>
                    <a:lnTo>
                      <a:pt x="2" y="101"/>
                    </a:lnTo>
                    <a:lnTo>
                      <a:pt x="2" y="101"/>
                    </a:lnTo>
                    <a:lnTo>
                      <a:pt x="2" y="101"/>
                    </a:lnTo>
                    <a:lnTo>
                      <a:pt x="2" y="99"/>
                    </a:lnTo>
                    <a:lnTo>
                      <a:pt x="2" y="99"/>
                    </a:lnTo>
                    <a:lnTo>
                      <a:pt x="2" y="97"/>
                    </a:lnTo>
                    <a:lnTo>
                      <a:pt x="4" y="97"/>
                    </a:lnTo>
                    <a:lnTo>
                      <a:pt x="4" y="97"/>
                    </a:lnTo>
                    <a:lnTo>
                      <a:pt x="4" y="97"/>
                    </a:lnTo>
                    <a:lnTo>
                      <a:pt x="4" y="94"/>
                    </a:lnTo>
                    <a:lnTo>
                      <a:pt x="4" y="94"/>
                    </a:lnTo>
                    <a:lnTo>
                      <a:pt x="4" y="92"/>
                    </a:lnTo>
                    <a:lnTo>
                      <a:pt x="4" y="92"/>
                    </a:lnTo>
                    <a:lnTo>
                      <a:pt x="4" y="90"/>
                    </a:lnTo>
                    <a:lnTo>
                      <a:pt x="4" y="90"/>
                    </a:lnTo>
                    <a:lnTo>
                      <a:pt x="4" y="87"/>
                    </a:lnTo>
                    <a:lnTo>
                      <a:pt x="4" y="87"/>
                    </a:lnTo>
                    <a:lnTo>
                      <a:pt x="4" y="87"/>
                    </a:lnTo>
                    <a:lnTo>
                      <a:pt x="4" y="87"/>
                    </a:lnTo>
                    <a:lnTo>
                      <a:pt x="4" y="85"/>
                    </a:lnTo>
                    <a:lnTo>
                      <a:pt x="4" y="85"/>
                    </a:lnTo>
                    <a:lnTo>
                      <a:pt x="4" y="82"/>
                    </a:lnTo>
                    <a:lnTo>
                      <a:pt x="4" y="82"/>
                    </a:lnTo>
                    <a:lnTo>
                      <a:pt x="4" y="80"/>
                    </a:lnTo>
                    <a:lnTo>
                      <a:pt x="4" y="80"/>
                    </a:lnTo>
                    <a:lnTo>
                      <a:pt x="4" y="78"/>
                    </a:lnTo>
                    <a:lnTo>
                      <a:pt x="4" y="78"/>
                    </a:lnTo>
                    <a:lnTo>
                      <a:pt x="4" y="75"/>
                    </a:lnTo>
                    <a:lnTo>
                      <a:pt x="4" y="75"/>
                    </a:lnTo>
                    <a:lnTo>
                      <a:pt x="4" y="75"/>
                    </a:lnTo>
                    <a:lnTo>
                      <a:pt x="4" y="73"/>
                    </a:lnTo>
                    <a:lnTo>
                      <a:pt x="4" y="73"/>
                    </a:lnTo>
                    <a:lnTo>
                      <a:pt x="4" y="71"/>
                    </a:lnTo>
                    <a:lnTo>
                      <a:pt x="4" y="71"/>
                    </a:lnTo>
                    <a:lnTo>
                      <a:pt x="4" y="68"/>
                    </a:lnTo>
                    <a:lnTo>
                      <a:pt x="4" y="68"/>
                    </a:lnTo>
                    <a:lnTo>
                      <a:pt x="4" y="66"/>
                    </a:lnTo>
                    <a:lnTo>
                      <a:pt x="4" y="66"/>
                    </a:lnTo>
                    <a:lnTo>
                      <a:pt x="4" y="66"/>
                    </a:lnTo>
                    <a:lnTo>
                      <a:pt x="4" y="64"/>
                    </a:lnTo>
                    <a:lnTo>
                      <a:pt x="4" y="64"/>
                    </a:lnTo>
                    <a:lnTo>
                      <a:pt x="4" y="61"/>
                    </a:lnTo>
                    <a:lnTo>
                      <a:pt x="4" y="61"/>
                    </a:lnTo>
                    <a:lnTo>
                      <a:pt x="4" y="59"/>
                    </a:lnTo>
                    <a:lnTo>
                      <a:pt x="4" y="59"/>
                    </a:lnTo>
                    <a:lnTo>
                      <a:pt x="4" y="56"/>
                    </a:lnTo>
                    <a:lnTo>
                      <a:pt x="4" y="56"/>
                    </a:lnTo>
                    <a:lnTo>
                      <a:pt x="4" y="56"/>
                    </a:lnTo>
                    <a:lnTo>
                      <a:pt x="4" y="54"/>
                    </a:lnTo>
                    <a:lnTo>
                      <a:pt x="4" y="54"/>
                    </a:lnTo>
                    <a:lnTo>
                      <a:pt x="4" y="52"/>
                    </a:lnTo>
                    <a:lnTo>
                      <a:pt x="4" y="52"/>
                    </a:lnTo>
                    <a:lnTo>
                      <a:pt x="4" y="49"/>
                    </a:lnTo>
                    <a:lnTo>
                      <a:pt x="4" y="49"/>
                    </a:lnTo>
                    <a:lnTo>
                      <a:pt x="4" y="47"/>
                    </a:lnTo>
                    <a:lnTo>
                      <a:pt x="4" y="47"/>
                    </a:lnTo>
                    <a:lnTo>
                      <a:pt x="4" y="47"/>
                    </a:lnTo>
                    <a:lnTo>
                      <a:pt x="4" y="45"/>
                    </a:lnTo>
                    <a:lnTo>
                      <a:pt x="4" y="45"/>
                    </a:lnTo>
                    <a:lnTo>
                      <a:pt x="4" y="42"/>
                    </a:lnTo>
                    <a:lnTo>
                      <a:pt x="4" y="42"/>
                    </a:lnTo>
                    <a:lnTo>
                      <a:pt x="4" y="40"/>
                    </a:lnTo>
                    <a:lnTo>
                      <a:pt x="4" y="40"/>
                    </a:lnTo>
                    <a:lnTo>
                      <a:pt x="4" y="37"/>
                    </a:lnTo>
                    <a:lnTo>
                      <a:pt x="4" y="37"/>
                    </a:lnTo>
                    <a:lnTo>
                      <a:pt x="4" y="37"/>
                    </a:lnTo>
                    <a:lnTo>
                      <a:pt x="4" y="35"/>
                    </a:lnTo>
                    <a:lnTo>
                      <a:pt x="4" y="35"/>
                    </a:lnTo>
                    <a:lnTo>
                      <a:pt x="4" y="33"/>
                    </a:lnTo>
                    <a:lnTo>
                      <a:pt x="4" y="33"/>
                    </a:lnTo>
                    <a:lnTo>
                      <a:pt x="4" y="30"/>
                    </a:lnTo>
                    <a:lnTo>
                      <a:pt x="4" y="30"/>
                    </a:lnTo>
                    <a:lnTo>
                      <a:pt x="4" y="28"/>
                    </a:lnTo>
                    <a:lnTo>
                      <a:pt x="4" y="28"/>
                    </a:lnTo>
                    <a:lnTo>
                      <a:pt x="4" y="28"/>
                    </a:lnTo>
                    <a:lnTo>
                      <a:pt x="4" y="26"/>
                    </a:lnTo>
                    <a:lnTo>
                      <a:pt x="4" y="26"/>
                    </a:lnTo>
                    <a:lnTo>
                      <a:pt x="4" y="23"/>
                    </a:lnTo>
                    <a:lnTo>
                      <a:pt x="4" y="23"/>
                    </a:lnTo>
                    <a:lnTo>
                      <a:pt x="4" y="21"/>
                    </a:lnTo>
                    <a:lnTo>
                      <a:pt x="4" y="21"/>
                    </a:lnTo>
                    <a:lnTo>
                      <a:pt x="4" y="18"/>
                    </a:lnTo>
                    <a:lnTo>
                      <a:pt x="4" y="18"/>
                    </a:lnTo>
                    <a:lnTo>
                      <a:pt x="4" y="16"/>
                    </a:lnTo>
                    <a:lnTo>
                      <a:pt x="4" y="16"/>
                    </a:lnTo>
                    <a:lnTo>
                      <a:pt x="4" y="16"/>
                    </a:lnTo>
                    <a:lnTo>
                      <a:pt x="4" y="14"/>
                    </a:lnTo>
                    <a:lnTo>
                      <a:pt x="4" y="14"/>
                    </a:lnTo>
                    <a:lnTo>
                      <a:pt x="4" y="11"/>
                    </a:lnTo>
                    <a:lnTo>
                      <a:pt x="4" y="11"/>
                    </a:lnTo>
                    <a:lnTo>
                      <a:pt x="4" y="9"/>
                    </a:lnTo>
                    <a:lnTo>
                      <a:pt x="4" y="9"/>
                    </a:lnTo>
                    <a:lnTo>
                      <a:pt x="4" y="7"/>
                    </a:lnTo>
                    <a:lnTo>
                      <a:pt x="4" y="7"/>
                    </a:lnTo>
                    <a:lnTo>
                      <a:pt x="4" y="7"/>
                    </a:lnTo>
                    <a:lnTo>
                      <a:pt x="4" y="4"/>
                    </a:lnTo>
                    <a:lnTo>
                      <a:pt x="4" y="4"/>
                    </a:lnTo>
                    <a:lnTo>
                      <a:pt x="4" y="2"/>
                    </a:lnTo>
                    <a:lnTo>
                      <a:pt x="4" y="2"/>
                    </a:lnTo>
                    <a:lnTo>
                      <a:pt x="4" y="0"/>
                    </a:lnTo>
                    <a:lnTo>
                      <a:pt x="4" y="0"/>
                    </a:lnTo>
                    <a:lnTo>
                      <a:pt x="7" y="0"/>
                    </a:lnTo>
                    <a:lnTo>
                      <a:pt x="7" y="0"/>
                    </a:lnTo>
                    <a:lnTo>
                      <a:pt x="7" y="2"/>
                    </a:lnTo>
                    <a:lnTo>
                      <a:pt x="7" y="2"/>
                    </a:lnTo>
                    <a:lnTo>
                      <a:pt x="9" y="2"/>
                    </a:lnTo>
                    <a:lnTo>
                      <a:pt x="9" y="2"/>
                    </a:lnTo>
                    <a:lnTo>
                      <a:pt x="11" y="2"/>
                    </a:lnTo>
                    <a:lnTo>
                      <a:pt x="11" y="2"/>
                    </a:lnTo>
                    <a:lnTo>
                      <a:pt x="11" y="2"/>
                    </a:lnTo>
                    <a:lnTo>
                      <a:pt x="11" y="4"/>
                    </a:lnTo>
                    <a:lnTo>
                      <a:pt x="11" y="4"/>
                    </a:lnTo>
                    <a:lnTo>
                      <a:pt x="14" y="4"/>
                    </a:lnTo>
                    <a:lnTo>
                      <a:pt x="14" y="4"/>
                    </a:lnTo>
                    <a:lnTo>
                      <a:pt x="14" y="4"/>
                    </a:lnTo>
                    <a:lnTo>
                      <a:pt x="16" y="4"/>
                    </a:lnTo>
                    <a:lnTo>
                      <a:pt x="16" y="4"/>
                    </a:lnTo>
                    <a:lnTo>
                      <a:pt x="16" y="4"/>
                    </a:lnTo>
                    <a:lnTo>
                      <a:pt x="16" y="7"/>
                    </a:lnTo>
                    <a:lnTo>
                      <a:pt x="18" y="7"/>
                    </a:lnTo>
                    <a:lnTo>
                      <a:pt x="18" y="7"/>
                    </a:lnTo>
                    <a:lnTo>
                      <a:pt x="18" y="7"/>
                    </a:lnTo>
                    <a:lnTo>
                      <a:pt x="18" y="7"/>
                    </a:lnTo>
                    <a:lnTo>
                      <a:pt x="18" y="7"/>
                    </a:lnTo>
                    <a:lnTo>
                      <a:pt x="21" y="7"/>
                    </a:lnTo>
                    <a:lnTo>
                      <a:pt x="21" y="7"/>
                    </a:lnTo>
                    <a:lnTo>
                      <a:pt x="23" y="7"/>
                    </a:lnTo>
                    <a:lnTo>
                      <a:pt x="23" y="9"/>
                    </a:lnTo>
                    <a:lnTo>
                      <a:pt x="23" y="9"/>
                    </a:lnTo>
                    <a:lnTo>
                      <a:pt x="23" y="9"/>
                    </a:lnTo>
                    <a:lnTo>
                      <a:pt x="23" y="9"/>
                    </a:lnTo>
                    <a:lnTo>
                      <a:pt x="26" y="9"/>
                    </a:lnTo>
                    <a:lnTo>
                      <a:pt x="26" y="9"/>
                    </a:lnTo>
                    <a:lnTo>
                      <a:pt x="26" y="9"/>
                    </a:lnTo>
                    <a:lnTo>
                      <a:pt x="28" y="9"/>
                    </a:lnTo>
                    <a:lnTo>
                      <a:pt x="28" y="11"/>
                    </a:lnTo>
                    <a:lnTo>
                      <a:pt x="28" y="11"/>
                    </a:lnTo>
                    <a:lnTo>
                      <a:pt x="28" y="11"/>
                    </a:lnTo>
                    <a:lnTo>
                      <a:pt x="30" y="11"/>
                    </a:lnTo>
                    <a:lnTo>
                      <a:pt x="30" y="14"/>
                    </a:lnTo>
                    <a:lnTo>
                      <a:pt x="30" y="14"/>
                    </a:lnTo>
                    <a:lnTo>
                      <a:pt x="30" y="14"/>
                    </a:lnTo>
                    <a:lnTo>
                      <a:pt x="33" y="14"/>
                    </a:lnTo>
                    <a:lnTo>
                      <a:pt x="33" y="14"/>
                    </a:lnTo>
                    <a:lnTo>
                      <a:pt x="33" y="14"/>
                    </a:lnTo>
                    <a:lnTo>
                      <a:pt x="35" y="14"/>
                    </a:lnTo>
                    <a:lnTo>
                      <a:pt x="35" y="14"/>
                    </a:lnTo>
                    <a:lnTo>
                      <a:pt x="35" y="14"/>
                    </a:lnTo>
                    <a:lnTo>
                      <a:pt x="35" y="14"/>
                    </a:lnTo>
                    <a:lnTo>
                      <a:pt x="37" y="14"/>
                    </a:lnTo>
                    <a:lnTo>
                      <a:pt x="37" y="14"/>
                    </a:lnTo>
                    <a:lnTo>
                      <a:pt x="37" y="16"/>
                    </a:lnTo>
                    <a:lnTo>
                      <a:pt x="37" y="16"/>
                    </a:lnTo>
                    <a:lnTo>
                      <a:pt x="37" y="16"/>
                    </a:lnTo>
                    <a:lnTo>
                      <a:pt x="37" y="16"/>
                    </a:lnTo>
                    <a:lnTo>
                      <a:pt x="40" y="16"/>
                    </a:lnTo>
                    <a:lnTo>
                      <a:pt x="40" y="16"/>
                    </a:lnTo>
                    <a:lnTo>
                      <a:pt x="40" y="16"/>
                    </a:lnTo>
                    <a:lnTo>
                      <a:pt x="40" y="16"/>
                    </a:lnTo>
                    <a:lnTo>
                      <a:pt x="42" y="16"/>
                    </a:lnTo>
                    <a:lnTo>
                      <a:pt x="42" y="18"/>
                    </a:lnTo>
                    <a:lnTo>
                      <a:pt x="42" y="18"/>
                    </a:lnTo>
                    <a:lnTo>
                      <a:pt x="44" y="18"/>
                    </a:lnTo>
                    <a:lnTo>
                      <a:pt x="44" y="18"/>
                    </a:lnTo>
                    <a:lnTo>
                      <a:pt x="44" y="18"/>
                    </a:lnTo>
                    <a:lnTo>
                      <a:pt x="44" y="18"/>
                    </a:lnTo>
                    <a:lnTo>
                      <a:pt x="47" y="18"/>
                    </a:lnTo>
                    <a:lnTo>
                      <a:pt x="47" y="18"/>
                    </a:lnTo>
                    <a:lnTo>
                      <a:pt x="49" y="18"/>
                    </a:lnTo>
                    <a:lnTo>
                      <a:pt x="49" y="18"/>
                    </a:lnTo>
                    <a:lnTo>
                      <a:pt x="49" y="18"/>
                    </a:lnTo>
                    <a:lnTo>
                      <a:pt x="52" y="18"/>
                    </a:lnTo>
                    <a:lnTo>
                      <a:pt x="52" y="18"/>
                    </a:lnTo>
                    <a:lnTo>
                      <a:pt x="52" y="18"/>
                    </a:lnTo>
                    <a:lnTo>
                      <a:pt x="52" y="21"/>
                    </a:lnTo>
                    <a:lnTo>
                      <a:pt x="54" y="21"/>
                    </a:lnTo>
                    <a:lnTo>
                      <a:pt x="54" y="21"/>
                    </a:lnTo>
                    <a:lnTo>
                      <a:pt x="56" y="21"/>
                    </a:lnTo>
                    <a:lnTo>
                      <a:pt x="56" y="21"/>
                    </a:lnTo>
                    <a:lnTo>
                      <a:pt x="56" y="21"/>
                    </a:lnTo>
                    <a:lnTo>
                      <a:pt x="56" y="21"/>
                    </a:lnTo>
                    <a:lnTo>
                      <a:pt x="59" y="21"/>
                    </a:lnTo>
                    <a:lnTo>
                      <a:pt x="59" y="21"/>
                    </a:lnTo>
                    <a:lnTo>
                      <a:pt x="59" y="18"/>
                    </a:lnTo>
                    <a:lnTo>
                      <a:pt x="59" y="18"/>
                    </a:lnTo>
                    <a:lnTo>
                      <a:pt x="59" y="18"/>
                    </a:lnTo>
                    <a:lnTo>
                      <a:pt x="59" y="18"/>
                    </a:lnTo>
                    <a:lnTo>
                      <a:pt x="59" y="18"/>
                    </a:lnTo>
                    <a:lnTo>
                      <a:pt x="61" y="18"/>
                    </a:lnTo>
                    <a:lnTo>
                      <a:pt x="61" y="21"/>
                    </a:lnTo>
                    <a:lnTo>
                      <a:pt x="61" y="21"/>
                    </a:lnTo>
                    <a:lnTo>
                      <a:pt x="61" y="21"/>
                    </a:lnTo>
                    <a:lnTo>
                      <a:pt x="61" y="23"/>
                    </a:lnTo>
                    <a:lnTo>
                      <a:pt x="61" y="23"/>
                    </a:lnTo>
                    <a:lnTo>
                      <a:pt x="59" y="23"/>
                    </a:lnTo>
                    <a:lnTo>
                      <a:pt x="59" y="23"/>
                    </a:lnTo>
                    <a:lnTo>
                      <a:pt x="61" y="23"/>
                    </a:lnTo>
                    <a:lnTo>
                      <a:pt x="61" y="26"/>
                    </a:lnTo>
                    <a:lnTo>
                      <a:pt x="61" y="26"/>
                    </a:lnTo>
                    <a:lnTo>
                      <a:pt x="63" y="26"/>
                    </a:lnTo>
                    <a:lnTo>
                      <a:pt x="63" y="26"/>
                    </a:lnTo>
                    <a:lnTo>
                      <a:pt x="63" y="26"/>
                    </a:lnTo>
                    <a:lnTo>
                      <a:pt x="63" y="26"/>
                    </a:lnTo>
                    <a:lnTo>
                      <a:pt x="63" y="28"/>
                    </a:lnTo>
                    <a:lnTo>
                      <a:pt x="66" y="28"/>
                    </a:lnTo>
                    <a:lnTo>
                      <a:pt x="66" y="28"/>
                    </a:lnTo>
                    <a:lnTo>
                      <a:pt x="66" y="28"/>
                    </a:lnTo>
                    <a:lnTo>
                      <a:pt x="66" y="28"/>
                    </a:lnTo>
                    <a:lnTo>
                      <a:pt x="66" y="28"/>
                    </a:lnTo>
                    <a:lnTo>
                      <a:pt x="68" y="28"/>
                    </a:lnTo>
                    <a:lnTo>
                      <a:pt x="68" y="30"/>
                    </a:lnTo>
                    <a:lnTo>
                      <a:pt x="68" y="30"/>
                    </a:lnTo>
                    <a:lnTo>
                      <a:pt x="68" y="30"/>
                    </a:lnTo>
                    <a:lnTo>
                      <a:pt x="71" y="30"/>
                    </a:lnTo>
                    <a:lnTo>
                      <a:pt x="71" y="30"/>
                    </a:lnTo>
                    <a:lnTo>
                      <a:pt x="71" y="30"/>
                    </a:lnTo>
                    <a:lnTo>
                      <a:pt x="71" y="30"/>
                    </a:lnTo>
                    <a:lnTo>
                      <a:pt x="73" y="30"/>
                    </a:lnTo>
                    <a:lnTo>
                      <a:pt x="73" y="30"/>
                    </a:lnTo>
                    <a:lnTo>
                      <a:pt x="73" y="30"/>
                    </a:lnTo>
                    <a:lnTo>
                      <a:pt x="75" y="30"/>
                    </a:lnTo>
                    <a:lnTo>
                      <a:pt x="75" y="30"/>
                    </a:lnTo>
                    <a:lnTo>
                      <a:pt x="78" y="30"/>
                    </a:lnTo>
                    <a:lnTo>
                      <a:pt x="78" y="30"/>
                    </a:lnTo>
                    <a:lnTo>
                      <a:pt x="78" y="30"/>
                    </a:lnTo>
                    <a:lnTo>
                      <a:pt x="78" y="30"/>
                    </a:lnTo>
                    <a:lnTo>
                      <a:pt x="80" y="30"/>
                    </a:lnTo>
                    <a:lnTo>
                      <a:pt x="80" y="30"/>
                    </a:lnTo>
                    <a:lnTo>
                      <a:pt x="80" y="33"/>
                    </a:lnTo>
                    <a:lnTo>
                      <a:pt x="80" y="33"/>
                    </a:lnTo>
                    <a:lnTo>
                      <a:pt x="80" y="33"/>
                    </a:lnTo>
                    <a:lnTo>
                      <a:pt x="80" y="35"/>
                    </a:lnTo>
                    <a:lnTo>
                      <a:pt x="80" y="35"/>
                    </a:lnTo>
                    <a:lnTo>
                      <a:pt x="80" y="35"/>
                    </a:lnTo>
                    <a:lnTo>
                      <a:pt x="80" y="35"/>
                    </a:lnTo>
                    <a:lnTo>
                      <a:pt x="80" y="37"/>
                    </a:lnTo>
                    <a:lnTo>
                      <a:pt x="82" y="37"/>
                    </a:lnTo>
                    <a:lnTo>
                      <a:pt x="82" y="37"/>
                    </a:lnTo>
                    <a:lnTo>
                      <a:pt x="85" y="37"/>
                    </a:lnTo>
                    <a:lnTo>
                      <a:pt x="85" y="37"/>
                    </a:lnTo>
                    <a:lnTo>
                      <a:pt x="85" y="37"/>
                    </a:lnTo>
                    <a:lnTo>
                      <a:pt x="85" y="37"/>
                    </a:lnTo>
                    <a:lnTo>
                      <a:pt x="85" y="37"/>
                    </a:lnTo>
                    <a:lnTo>
                      <a:pt x="87" y="37"/>
                    </a:lnTo>
                    <a:lnTo>
                      <a:pt x="87" y="37"/>
                    </a:lnTo>
                    <a:lnTo>
                      <a:pt x="87" y="40"/>
                    </a:lnTo>
                    <a:lnTo>
                      <a:pt x="87" y="40"/>
                    </a:lnTo>
                    <a:lnTo>
                      <a:pt x="89" y="40"/>
                    </a:lnTo>
                    <a:lnTo>
                      <a:pt x="89" y="42"/>
                    </a:lnTo>
                    <a:lnTo>
                      <a:pt x="89" y="42"/>
                    </a:lnTo>
                    <a:lnTo>
                      <a:pt x="89" y="42"/>
                    </a:lnTo>
                    <a:lnTo>
                      <a:pt x="89" y="42"/>
                    </a:lnTo>
                    <a:lnTo>
                      <a:pt x="89" y="45"/>
                    </a:lnTo>
                    <a:lnTo>
                      <a:pt x="92" y="45"/>
                    </a:lnTo>
                    <a:lnTo>
                      <a:pt x="92" y="45"/>
                    </a:lnTo>
                    <a:lnTo>
                      <a:pt x="92" y="45"/>
                    </a:lnTo>
                    <a:lnTo>
                      <a:pt x="92" y="45"/>
                    </a:lnTo>
                    <a:lnTo>
                      <a:pt x="94" y="45"/>
                    </a:lnTo>
                    <a:lnTo>
                      <a:pt x="94" y="47"/>
                    </a:lnTo>
                    <a:lnTo>
                      <a:pt x="94" y="47"/>
                    </a:lnTo>
                    <a:lnTo>
                      <a:pt x="97" y="47"/>
                    </a:lnTo>
                    <a:lnTo>
                      <a:pt x="97" y="47"/>
                    </a:lnTo>
                    <a:lnTo>
                      <a:pt x="97" y="47"/>
                    </a:lnTo>
                    <a:lnTo>
                      <a:pt x="99" y="47"/>
                    </a:lnTo>
                    <a:lnTo>
                      <a:pt x="99" y="47"/>
                    </a:lnTo>
                    <a:lnTo>
                      <a:pt x="99" y="47"/>
                    </a:lnTo>
                    <a:lnTo>
                      <a:pt x="99" y="47"/>
                    </a:lnTo>
                    <a:lnTo>
                      <a:pt x="99" y="47"/>
                    </a:lnTo>
                    <a:lnTo>
                      <a:pt x="101" y="47"/>
                    </a:lnTo>
                    <a:lnTo>
                      <a:pt x="101" y="49"/>
                    </a:lnTo>
                    <a:lnTo>
                      <a:pt x="101" y="49"/>
                    </a:lnTo>
                    <a:lnTo>
                      <a:pt x="101" y="49"/>
                    </a:lnTo>
                    <a:lnTo>
                      <a:pt x="104" y="49"/>
                    </a:lnTo>
                    <a:lnTo>
                      <a:pt x="104" y="52"/>
                    </a:lnTo>
                    <a:lnTo>
                      <a:pt x="104" y="52"/>
                    </a:lnTo>
                    <a:lnTo>
                      <a:pt x="104" y="52"/>
                    </a:lnTo>
                    <a:lnTo>
                      <a:pt x="104" y="54"/>
                    </a:lnTo>
                    <a:lnTo>
                      <a:pt x="104" y="54"/>
                    </a:lnTo>
                    <a:lnTo>
                      <a:pt x="104" y="54"/>
                    </a:lnTo>
                    <a:lnTo>
                      <a:pt x="106" y="54"/>
                    </a:lnTo>
                    <a:lnTo>
                      <a:pt x="106" y="56"/>
                    </a:lnTo>
                    <a:lnTo>
                      <a:pt x="106" y="56"/>
                    </a:lnTo>
                    <a:lnTo>
                      <a:pt x="106" y="56"/>
                    </a:lnTo>
                    <a:lnTo>
                      <a:pt x="106" y="56"/>
                    </a:lnTo>
                    <a:lnTo>
                      <a:pt x="106" y="56"/>
                    </a:lnTo>
                    <a:lnTo>
                      <a:pt x="108" y="56"/>
                    </a:lnTo>
                    <a:lnTo>
                      <a:pt x="108" y="59"/>
                    </a:lnTo>
                    <a:lnTo>
                      <a:pt x="108" y="59"/>
                    </a:lnTo>
                    <a:lnTo>
                      <a:pt x="106" y="59"/>
                    </a:lnTo>
                    <a:lnTo>
                      <a:pt x="106" y="61"/>
                    </a:lnTo>
                    <a:lnTo>
                      <a:pt x="108" y="61"/>
                    </a:lnTo>
                    <a:lnTo>
                      <a:pt x="108" y="61"/>
                    </a:lnTo>
                    <a:lnTo>
                      <a:pt x="108" y="64"/>
                    </a:lnTo>
                    <a:lnTo>
                      <a:pt x="108" y="64"/>
                    </a:lnTo>
                    <a:lnTo>
                      <a:pt x="108" y="66"/>
                    </a:lnTo>
                    <a:lnTo>
                      <a:pt x="108" y="66"/>
                    </a:lnTo>
                    <a:lnTo>
                      <a:pt x="108" y="66"/>
                    </a:lnTo>
                    <a:lnTo>
                      <a:pt x="108" y="68"/>
                    </a:lnTo>
                    <a:lnTo>
                      <a:pt x="106" y="68"/>
                    </a:lnTo>
                    <a:lnTo>
                      <a:pt x="106" y="68"/>
                    </a:lnTo>
                    <a:lnTo>
                      <a:pt x="106" y="71"/>
                    </a:lnTo>
                    <a:lnTo>
                      <a:pt x="106" y="71"/>
                    </a:lnTo>
                    <a:lnTo>
                      <a:pt x="106" y="71"/>
                    </a:lnTo>
                    <a:lnTo>
                      <a:pt x="106" y="73"/>
                    </a:lnTo>
                    <a:lnTo>
                      <a:pt x="106" y="73"/>
                    </a:lnTo>
                    <a:lnTo>
                      <a:pt x="106" y="73"/>
                    </a:lnTo>
                    <a:lnTo>
                      <a:pt x="108" y="73"/>
                    </a:lnTo>
                    <a:lnTo>
                      <a:pt x="108" y="73"/>
                    </a:lnTo>
                    <a:lnTo>
                      <a:pt x="111" y="73"/>
                    </a:lnTo>
                    <a:lnTo>
                      <a:pt x="111" y="73"/>
                    </a:lnTo>
                    <a:lnTo>
                      <a:pt x="111" y="73"/>
                    </a:lnTo>
                    <a:lnTo>
                      <a:pt x="113" y="73"/>
                    </a:lnTo>
                    <a:lnTo>
                      <a:pt x="113" y="75"/>
                    </a:lnTo>
                    <a:lnTo>
                      <a:pt x="113" y="75"/>
                    </a:lnTo>
                    <a:lnTo>
                      <a:pt x="113" y="75"/>
                    </a:lnTo>
                    <a:lnTo>
                      <a:pt x="116" y="75"/>
                    </a:lnTo>
                    <a:lnTo>
                      <a:pt x="116" y="75"/>
                    </a:lnTo>
                    <a:lnTo>
                      <a:pt x="116" y="75"/>
                    </a:lnTo>
                    <a:lnTo>
                      <a:pt x="118" y="75"/>
                    </a:lnTo>
                    <a:lnTo>
                      <a:pt x="118" y="75"/>
                    </a:lnTo>
                    <a:lnTo>
                      <a:pt x="118" y="75"/>
                    </a:lnTo>
                    <a:lnTo>
                      <a:pt x="120" y="75"/>
                    </a:lnTo>
                    <a:lnTo>
                      <a:pt x="120" y="75"/>
                    </a:lnTo>
                    <a:lnTo>
                      <a:pt x="120" y="75"/>
                    </a:lnTo>
                    <a:lnTo>
                      <a:pt x="123" y="75"/>
                    </a:lnTo>
                    <a:lnTo>
                      <a:pt x="123" y="75"/>
                    </a:lnTo>
                    <a:lnTo>
                      <a:pt x="123" y="78"/>
                    </a:lnTo>
                    <a:lnTo>
                      <a:pt x="123" y="78"/>
                    </a:lnTo>
                    <a:lnTo>
                      <a:pt x="123" y="78"/>
                    </a:lnTo>
                    <a:lnTo>
                      <a:pt x="125" y="78"/>
                    </a:lnTo>
                    <a:lnTo>
                      <a:pt x="125" y="80"/>
                    </a:lnTo>
                    <a:lnTo>
                      <a:pt x="125" y="80"/>
                    </a:lnTo>
                    <a:lnTo>
                      <a:pt x="125" y="80"/>
                    </a:lnTo>
                    <a:lnTo>
                      <a:pt x="125" y="80"/>
                    </a:lnTo>
                    <a:lnTo>
                      <a:pt x="127" y="80"/>
                    </a:lnTo>
                    <a:lnTo>
                      <a:pt x="127" y="80"/>
                    </a:lnTo>
                    <a:lnTo>
                      <a:pt x="127" y="82"/>
                    </a:lnTo>
                    <a:lnTo>
                      <a:pt x="130" y="82"/>
                    </a:lnTo>
                    <a:lnTo>
                      <a:pt x="130" y="82"/>
                    </a:lnTo>
                    <a:lnTo>
                      <a:pt x="130" y="82"/>
                    </a:lnTo>
                    <a:lnTo>
                      <a:pt x="130" y="82"/>
                    </a:lnTo>
                    <a:lnTo>
                      <a:pt x="132" y="82"/>
                    </a:lnTo>
                    <a:lnTo>
                      <a:pt x="132" y="85"/>
                    </a:lnTo>
                    <a:lnTo>
                      <a:pt x="132" y="85"/>
                    </a:lnTo>
                    <a:lnTo>
                      <a:pt x="132" y="85"/>
                    </a:lnTo>
                    <a:lnTo>
                      <a:pt x="134" y="85"/>
                    </a:lnTo>
                    <a:lnTo>
                      <a:pt x="134" y="85"/>
                    </a:lnTo>
                    <a:lnTo>
                      <a:pt x="134" y="85"/>
                    </a:lnTo>
                    <a:lnTo>
                      <a:pt x="137" y="85"/>
                    </a:lnTo>
                    <a:lnTo>
                      <a:pt x="137" y="85"/>
                    </a:lnTo>
                    <a:lnTo>
                      <a:pt x="137" y="85"/>
                    </a:lnTo>
                    <a:lnTo>
                      <a:pt x="139" y="85"/>
                    </a:lnTo>
                    <a:lnTo>
                      <a:pt x="139" y="85"/>
                    </a:lnTo>
                    <a:lnTo>
                      <a:pt x="139" y="85"/>
                    </a:lnTo>
                    <a:lnTo>
                      <a:pt x="139" y="85"/>
                    </a:lnTo>
                    <a:lnTo>
                      <a:pt x="139" y="85"/>
                    </a:lnTo>
                    <a:lnTo>
                      <a:pt x="142" y="85"/>
                    </a:lnTo>
                    <a:lnTo>
                      <a:pt x="142" y="85"/>
                    </a:lnTo>
                    <a:lnTo>
                      <a:pt x="142" y="87"/>
                    </a:lnTo>
                    <a:lnTo>
                      <a:pt x="144" y="87"/>
                    </a:lnTo>
                    <a:lnTo>
                      <a:pt x="144" y="87"/>
                    </a:lnTo>
                    <a:lnTo>
                      <a:pt x="144" y="87"/>
                    </a:lnTo>
                    <a:lnTo>
                      <a:pt x="144" y="87"/>
                    </a:lnTo>
                    <a:lnTo>
                      <a:pt x="146" y="87"/>
                    </a:lnTo>
                    <a:lnTo>
                      <a:pt x="146" y="87"/>
                    </a:lnTo>
                    <a:lnTo>
                      <a:pt x="146" y="87"/>
                    </a:lnTo>
                    <a:lnTo>
                      <a:pt x="146" y="90"/>
                    </a:lnTo>
                    <a:lnTo>
                      <a:pt x="146" y="90"/>
                    </a:lnTo>
                    <a:lnTo>
                      <a:pt x="146" y="90"/>
                    </a:lnTo>
                    <a:lnTo>
                      <a:pt x="146" y="92"/>
                    </a:lnTo>
                    <a:lnTo>
                      <a:pt x="149" y="92"/>
                    </a:lnTo>
                    <a:lnTo>
                      <a:pt x="149" y="92"/>
                    </a:lnTo>
                    <a:lnTo>
                      <a:pt x="149" y="94"/>
                    </a:lnTo>
                    <a:lnTo>
                      <a:pt x="149" y="94"/>
                    </a:lnTo>
                    <a:lnTo>
                      <a:pt x="151" y="94"/>
                    </a:lnTo>
                    <a:lnTo>
                      <a:pt x="151" y="94"/>
                    </a:lnTo>
                    <a:lnTo>
                      <a:pt x="151" y="94"/>
                    </a:lnTo>
                    <a:lnTo>
                      <a:pt x="151" y="97"/>
                    </a:lnTo>
                    <a:lnTo>
                      <a:pt x="151" y="97"/>
                    </a:lnTo>
                    <a:lnTo>
                      <a:pt x="151" y="97"/>
                    </a:lnTo>
                    <a:lnTo>
                      <a:pt x="151" y="97"/>
                    </a:lnTo>
                    <a:lnTo>
                      <a:pt x="151" y="99"/>
                    </a:lnTo>
                    <a:lnTo>
                      <a:pt x="151" y="99"/>
                    </a:lnTo>
                    <a:lnTo>
                      <a:pt x="151" y="101"/>
                    </a:lnTo>
                    <a:lnTo>
                      <a:pt x="151" y="101"/>
                    </a:lnTo>
                    <a:lnTo>
                      <a:pt x="151" y="104"/>
                    </a:lnTo>
                    <a:lnTo>
                      <a:pt x="151" y="104"/>
                    </a:lnTo>
                    <a:lnTo>
                      <a:pt x="151" y="104"/>
                    </a:lnTo>
                    <a:lnTo>
                      <a:pt x="151" y="106"/>
                    </a:lnTo>
                    <a:lnTo>
                      <a:pt x="151" y="106"/>
                    </a:lnTo>
                    <a:lnTo>
                      <a:pt x="149" y="106"/>
                    </a:lnTo>
                    <a:lnTo>
                      <a:pt x="149" y="106"/>
                    </a:lnTo>
                    <a:lnTo>
                      <a:pt x="146" y="106"/>
                    </a:lnTo>
                    <a:lnTo>
                      <a:pt x="146" y="106"/>
                    </a:lnTo>
                    <a:lnTo>
                      <a:pt x="146" y="106"/>
                    </a:lnTo>
                    <a:lnTo>
                      <a:pt x="146" y="106"/>
                    </a:lnTo>
                    <a:lnTo>
                      <a:pt x="146" y="106"/>
                    </a:lnTo>
                    <a:lnTo>
                      <a:pt x="146" y="106"/>
                    </a:lnTo>
                    <a:lnTo>
                      <a:pt x="144" y="106"/>
                    </a:lnTo>
                    <a:lnTo>
                      <a:pt x="144" y="106"/>
                    </a:lnTo>
                    <a:lnTo>
                      <a:pt x="144" y="106"/>
                    </a:lnTo>
                    <a:lnTo>
                      <a:pt x="142" y="106"/>
                    </a:lnTo>
                    <a:lnTo>
                      <a:pt x="142" y="106"/>
                    </a:lnTo>
                    <a:lnTo>
                      <a:pt x="139" y="106"/>
                    </a:lnTo>
                    <a:lnTo>
                      <a:pt x="139" y="106"/>
                    </a:lnTo>
                    <a:lnTo>
                      <a:pt x="139" y="106"/>
                    </a:lnTo>
                    <a:lnTo>
                      <a:pt x="137" y="106"/>
                    </a:lnTo>
                    <a:lnTo>
                      <a:pt x="137" y="106"/>
                    </a:lnTo>
                    <a:lnTo>
                      <a:pt x="137" y="106"/>
                    </a:lnTo>
                    <a:lnTo>
                      <a:pt x="137" y="106"/>
                    </a:lnTo>
                    <a:lnTo>
                      <a:pt x="134" y="106"/>
                    </a:lnTo>
                    <a:lnTo>
                      <a:pt x="134" y="106"/>
                    </a:lnTo>
                    <a:lnTo>
                      <a:pt x="134" y="106"/>
                    </a:lnTo>
                    <a:lnTo>
                      <a:pt x="132" y="106"/>
                    </a:lnTo>
                    <a:lnTo>
                      <a:pt x="132" y="106"/>
                    </a:lnTo>
                    <a:lnTo>
                      <a:pt x="132" y="106"/>
                    </a:lnTo>
                    <a:lnTo>
                      <a:pt x="132" y="109"/>
                    </a:lnTo>
                    <a:lnTo>
                      <a:pt x="132" y="109"/>
                    </a:lnTo>
                    <a:lnTo>
                      <a:pt x="132" y="111"/>
                    </a:lnTo>
                    <a:lnTo>
                      <a:pt x="132" y="111"/>
                    </a:lnTo>
                    <a:lnTo>
                      <a:pt x="132" y="111"/>
                    </a:lnTo>
                    <a:lnTo>
                      <a:pt x="132" y="113"/>
                    </a:lnTo>
                    <a:lnTo>
                      <a:pt x="134" y="113"/>
                    </a:lnTo>
                    <a:lnTo>
                      <a:pt x="134" y="113"/>
                    </a:lnTo>
                    <a:lnTo>
                      <a:pt x="134" y="113"/>
                    </a:lnTo>
                    <a:lnTo>
                      <a:pt x="134" y="116"/>
                    </a:lnTo>
                    <a:lnTo>
                      <a:pt x="134" y="116"/>
                    </a:lnTo>
                    <a:lnTo>
                      <a:pt x="137" y="116"/>
                    </a:lnTo>
                    <a:lnTo>
                      <a:pt x="137" y="116"/>
                    </a:lnTo>
                    <a:lnTo>
                      <a:pt x="137" y="118"/>
                    </a:lnTo>
                    <a:lnTo>
                      <a:pt x="137" y="118"/>
                    </a:lnTo>
                    <a:lnTo>
                      <a:pt x="137" y="118"/>
                    </a:lnTo>
                    <a:lnTo>
                      <a:pt x="137" y="120"/>
                    </a:lnTo>
                    <a:lnTo>
                      <a:pt x="137" y="120"/>
                    </a:lnTo>
                    <a:lnTo>
                      <a:pt x="137" y="123"/>
                    </a:lnTo>
                    <a:lnTo>
                      <a:pt x="137" y="123"/>
                    </a:lnTo>
                    <a:lnTo>
                      <a:pt x="139" y="123"/>
                    </a:lnTo>
                    <a:lnTo>
                      <a:pt x="139" y="123"/>
                    </a:lnTo>
                    <a:lnTo>
                      <a:pt x="139" y="123"/>
                    </a:lnTo>
                    <a:lnTo>
                      <a:pt x="139" y="125"/>
                    </a:lnTo>
                    <a:lnTo>
                      <a:pt x="139" y="12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3" name="Freeform 75"/>
              <p:cNvSpPr>
                <a:spLocks/>
              </p:cNvSpPr>
              <p:nvPr/>
            </p:nvSpPr>
            <p:spPr bwMode="auto">
              <a:xfrm>
                <a:off x="3413" y="2412"/>
                <a:ext cx="29" cy="35"/>
              </a:xfrm>
              <a:custGeom>
                <a:avLst/>
                <a:gdLst/>
                <a:ahLst/>
                <a:cxnLst>
                  <a:cxn ang="0">
                    <a:pos x="14" y="0"/>
                  </a:cxn>
                  <a:cxn ang="0">
                    <a:pos x="19" y="0"/>
                  </a:cxn>
                  <a:cxn ang="0">
                    <a:pos x="22" y="0"/>
                  </a:cxn>
                  <a:cxn ang="0">
                    <a:pos x="22" y="2"/>
                  </a:cxn>
                  <a:cxn ang="0">
                    <a:pos x="24" y="5"/>
                  </a:cxn>
                  <a:cxn ang="0">
                    <a:pos x="24" y="7"/>
                  </a:cxn>
                  <a:cxn ang="0">
                    <a:pos x="26" y="9"/>
                  </a:cxn>
                  <a:cxn ang="0">
                    <a:pos x="29" y="9"/>
                  </a:cxn>
                  <a:cxn ang="0">
                    <a:pos x="29" y="12"/>
                  </a:cxn>
                  <a:cxn ang="0">
                    <a:pos x="26" y="12"/>
                  </a:cxn>
                  <a:cxn ang="0">
                    <a:pos x="26" y="16"/>
                  </a:cxn>
                  <a:cxn ang="0">
                    <a:pos x="26" y="19"/>
                  </a:cxn>
                  <a:cxn ang="0">
                    <a:pos x="29" y="21"/>
                  </a:cxn>
                  <a:cxn ang="0">
                    <a:pos x="29" y="24"/>
                  </a:cxn>
                  <a:cxn ang="0">
                    <a:pos x="26" y="24"/>
                  </a:cxn>
                  <a:cxn ang="0">
                    <a:pos x="26" y="26"/>
                  </a:cxn>
                  <a:cxn ang="0">
                    <a:pos x="26" y="31"/>
                  </a:cxn>
                  <a:cxn ang="0">
                    <a:pos x="24" y="31"/>
                  </a:cxn>
                  <a:cxn ang="0">
                    <a:pos x="22" y="31"/>
                  </a:cxn>
                  <a:cxn ang="0">
                    <a:pos x="19" y="33"/>
                  </a:cxn>
                  <a:cxn ang="0">
                    <a:pos x="19" y="35"/>
                  </a:cxn>
                  <a:cxn ang="0">
                    <a:pos x="17" y="33"/>
                  </a:cxn>
                  <a:cxn ang="0">
                    <a:pos x="14" y="33"/>
                  </a:cxn>
                  <a:cxn ang="0">
                    <a:pos x="14" y="31"/>
                  </a:cxn>
                  <a:cxn ang="0">
                    <a:pos x="17" y="31"/>
                  </a:cxn>
                  <a:cxn ang="0">
                    <a:pos x="14" y="28"/>
                  </a:cxn>
                  <a:cxn ang="0">
                    <a:pos x="14" y="26"/>
                  </a:cxn>
                  <a:cxn ang="0">
                    <a:pos x="12" y="24"/>
                  </a:cxn>
                  <a:cxn ang="0">
                    <a:pos x="12" y="24"/>
                  </a:cxn>
                  <a:cxn ang="0">
                    <a:pos x="12" y="21"/>
                  </a:cxn>
                  <a:cxn ang="0">
                    <a:pos x="12" y="19"/>
                  </a:cxn>
                  <a:cxn ang="0">
                    <a:pos x="10" y="16"/>
                  </a:cxn>
                  <a:cxn ang="0">
                    <a:pos x="10" y="14"/>
                  </a:cxn>
                  <a:cxn ang="0">
                    <a:pos x="10" y="12"/>
                  </a:cxn>
                  <a:cxn ang="0">
                    <a:pos x="7" y="9"/>
                  </a:cxn>
                  <a:cxn ang="0">
                    <a:pos x="7" y="9"/>
                  </a:cxn>
                  <a:cxn ang="0">
                    <a:pos x="5" y="7"/>
                  </a:cxn>
                  <a:cxn ang="0">
                    <a:pos x="5" y="5"/>
                  </a:cxn>
                  <a:cxn ang="0">
                    <a:pos x="3" y="2"/>
                  </a:cxn>
                  <a:cxn ang="0">
                    <a:pos x="0" y="2"/>
                  </a:cxn>
                  <a:cxn ang="0">
                    <a:pos x="0" y="0"/>
                  </a:cxn>
                  <a:cxn ang="0">
                    <a:pos x="3" y="0"/>
                  </a:cxn>
                  <a:cxn ang="0">
                    <a:pos x="5" y="0"/>
                  </a:cxn>
                  <a:cxn ang="0">
                    <a:pos x="7" y="0"/>
                  </a:cxn>
                  <a:cxn ang="0">
                    <a:pos x="10" y="0"/>
                  </a:cxn>
                  <a:cxn ang="0">
                    <a:pos x="12" y="0"/>
                  </a:cxn>
                  <a:cxn ang="0">
                    <a:pos x="14" y="0"/>
                  </a:cxn>
                </a:cxnLst>
                <a:rect l="0" t="0" r="r" b="b"/>
                <a:pathLst>
                  <a:path w="29" h="35">
                    <a:moveTo>
                      <a:pt x="14" y="0"/>
                    </a:moveTo>
                    <a:lnTo>
                      <a:pt x="14" y="0"/>
                    </a:lnTo>
                    <a:lnTo>
                      <a:pt x="14" y="0"/>
                    </a:lnTo>
                    <a:lnTo>
                      <a:pt x="17" y="0"/>
                    </a:lnTo>
                    <a:lnTo>
                      <a:pt x="17" y="0"/>
                    </a:lnTo>
                    <a:lnTo>
                      <a:pt x="19" y="0"/>
                    </a:lnTo>
                    <a:lnTo>
                      <a:pt x="19" y="0"/>
                    </a:lnTo>
                    <a:lnTo>
                      <a:pt x="19" y="0"/>
                    </a:lnTo>
                    <a:lnTo>
                      <a:pt x="22" y="0"/>
                    </a:lnTo>
                    <a:lnTo>
                      <a:pt x="22" y="2"/>
                    </a:lnTo>
                    <a:lnTo>
                      <a:pt x="22" y="2"/>
                    </a:lnTo>
                    <a:lnTo>
                      <a:pt x="22" y="2"/>
                    </a:lnTo>
                    <a:lnTo>
                      <a:pt x="22" y="2"/>
                    </a:lnTo>
                    <a:lnTo>
                      <a:pt x="22" y="5"/>
                    </a:lnTo>
                    <a:lnTo>
                      <a:pt x="24" y="5"/>
                    </a:lnTo>
                    <a:lnTo>
                      <a:pt x="24" y="5"/>
                    </a:lnTo>
                    <a:lnTo>
                      <a:pt x="24" y="5"/>
                    </a:lnTo>
                    <a:lnTo>
                      <a:pt x="24" y="7"/>
                    </a:lnTo>
                    <a:lnTo>
                      <a:pt x="26" y="7"/>
                    </a:lnTo>
                    <a:lnTo>
                      <a:pt x="26" y="7"/>
                    </a:lnTo>
                    <a:lnTo>
                      <a:pt x="26" y="9"/>
                    </a:lnTo>
                    <a:lnTo>
                      <a:pt x="26" y="9"/>
                    </a:lnTo>
                    <a:lnTo>
                      <a:pt x="26" y="9"/>
                    </a:lnTo>
                    <a:lnTo>
                      <a:pt x="29" y="9"/>
                    </a:lnTo>
                    <a:lnTo>
                      <a:pt x="29" y="9"/>
                    </a:lnTo>
                    <a:lnTo>
                      <a:pt x="29" y="9"/>
                    </a:lnTo>
                    <a:lnTo>
                      <a:pt x="29" y="12"/>
                    </a:lnTo>
                    <a:lnTo>
                      <a:pt x="26" y="12"/>
                    </a:lnTo>
                    <a:lnTo>
                      <a:pt x="26" y="12"/>
                    </a:lnTo>
                    <a:lnTo>
                      <a:pt x="26" y="12"/>
                    </a:lnTo>
                    <a:lnTo>
                      <a:pt x="26" y="14"/>
                    </a:lnTo>
                    <a:lnTo>
                      <a:pt x="26" y="14"/>
                    </a:lnTo>
                    <a:lnTo>
                      <a:pt x="26" y="16"/>
                    </a:lnTo>
                    <a:lnTo>
                      <a:pt x="26" y="16"/>
                    </a:lnTo>
                    <a:lnTo>
                      <a:pt x="26" y="19"/>
                    </a:lnTo>
                    <a:lnTo>
                      <a:pt x="26" y="19"/>
                    </a:lnTo>
                    <a:lnTo>
                      <a:pt x="26" y="19"/>
                    </a:lnTo>
                    <a:lnTo>
                      <a:pt x="26" y="21"/>
                    </a:lnTo>
                    <a:lnTo>
                      <a:pt x="29" y="21"/>
                    </a:lnTo>
                    <a:lnTo>
                      <a:pt x="29" y="21"/>
                    </a:lnTo>
                    <a:lnTo>
                      <a:pt x="29" y="21"/>
                    </a:lnTo>
                    <a:lnTo>
                      <a:pt x="29" y="24"/>
                    </a:lnTo>
                    <a:lnTo>
                      <a:pt x="26" y="24"/>
                    </a:lnTo>
                    <a:lnTo>
                      <a:pt x="26" y="24"/>
                    </a:lnTo>
                    <a:lnTo>
                      <a:pt x="26" y="24"/>
                    </a:lnTo>
                    <a:lnTo>
                      <a:pt x="26" y="26"/>
                    </a:lnTo>
                    <a:lnTo>
                      <a:pt x="26" y="26"/>
                    </a:lnTo>
                    <a:lnTo>
                      <a:pt x="26" y="26"/>
                    </a:lnTo>
                    <a:lnTo>
                      <a:pt x="26" y="28"/>
                    </a:lnTo>
                    <a:lnTo>
                      <a:pt x="26" y="28"/>
                    </a:lnTo>
                    <a:lnTo>
                      <a:pt x="26" y="31"/>
                    </a:lnTo>
                    <a:lnTo>
                      <a:pt x="24" y="31"/>
                    </a:lnTo>
                    <a:lnTo>
                      <a:pt x="24" y="31"/>
                    </a:lnTo>
                    <a:lnTo>
                      <a:pt x="24" y="31"/>
                    </a:lnTo>
                    <a:lnTo>
                      <a:pt x="24" y="31"/>
                    </a:lnTo>
                    <a:lnTo>
                      <a:pt x="22" y="31"/>
                    </a:lnTo>
                    <a:lnTo>
                      <a:pt x="22" y="31"/>
                    </a:lnTo>
                    <a:lnTo>
                      <a:pt x="22" y="33"/>
                    </a:lnTo>
                    <a:lnTo>
                      <a:pt x="22" y="33"/>
                    </a:lnTo>
                    <a:lnTo>
                      <a:pt x="19" y="33"/>
                    </a:lnTo>
                    <a:lnTo>
                      <a:pt x="19" y="33"/>
                    </a:lnTo>
                    <a:lnTo>
                      <a:pt x="19" y="33"/>
                    </a:lnTo>
                    <a:lnTo>
                      <a:pt x="19" y="35"/>
                    </a:lnTo>
                    <a:lnTo>
                      <a:pt x="19" y="35"/>
                    </a:lnTo>
                    <a:lnTo>
                      <a:pt x="17" y="35"/>
                    </a:lnTo>
                    <a:lnTo>
                      <a:pt x="17" y="33"/>
                    </a:lnTo>
                    <a:lnTo>
                      <a:pt x="17" y="33"/>
                    </a:lnTo>
                    <a:lnTo>
                      <a:pt x="14" y="33"/>
                    </a:lnTo>
                    <a:lnTo>
                      <a:pt x="14" y="33"/>
                    </a:lnTo>
                    <a:lnTo>
                      <a:pt x="14" y="33"/>
                    </a:lnTo>
                    <a:lnTo>
                      <a:pt x="14" y="31"/>
                    </a:lnTo>
                    <a:lnTo>
                      <a:pt x="14" y="31"/>
                    </a:lnTo>
                    <a:lnTo>
                      <a:pt x="14" y="31"/>
                    </a:lnTo>
                    <a:lnTo>
                      <a:pt x="17" y="31"/>
                    </a:lnTo>
                    <a:lnTo>
                      <a:pt x="17" y="31"/>
                    </a:lnTo>
                    <a:lnTo>
                      <a:pt x="14" y="31"/>
                    </a:lnTo>
                    <a:lnTo>
                      <a:pt x="14" y="28"/>
                    </a:lnTo>
                    <a:lnTo>
                      <a:pt x="14" y="28"/>
                    </a:lnTo>
                    <a:lnTo>
                      <a:pt x="14" y="28"/>
                    </a:lnTo>
                    <a:lnTo>
                      <a:pt x="14" y="28"/>
                    </a:lnTo>
                    <a:lnTo>
                      <a:pt x="14" y="26"/>
                    </a:lnTo>
                    <a:lnTo>
                      <a:pt x="14" y="26"/>
                    </a:lnTo>
                    <a:lnTo>
                      <a:pt x="12" y="26"/>
                    </a:lnTo>
                    <a:lnTo>
                      <a:pt x="12" y="24"/>
                    </a:lnTo>
                    <a:lnTo>
                      <a:pt x="14" y="24"/>
                    </a:lnTo>
                    <a:lnTo>
                      <a:pt x="14" y="24"/>
                    </a:lnTo>
                    <a:lnTo>
                      <a:pt x="12" y="24"/>
                    </a:lnTo>
                    <a:lnTo>
                      <a:pt x="12" y="21"/>
                    </a:lnTo>
                    <a:lnTo>
                      <a:pt x="12" y="21"/>
                    </a:lnTo>
                    <a:lnTo>
                      <a:pt x="12" y="21"/>
                    </a:lnTo>
                    <a:lnTo>
                      <a:pt x="12" y="21"/>
                    </a:lnTo>
                    <a:lnTo>
                      <a:pt x="12" y="21"/>
                    </a:lnTo>
                    <a:lnTo>
                      <a:pt x="12" y="19"/>
                    </a:lnTo>
                    <a:lnTo>
                      <a:pt x="10" y="19"/>
                    </a:lnTo>
                    <a:lnTo>
                      <a:pt x="10" y="19"/>
                    </a:lnTo>
                    <a:lnTo>
                      <a:pt x="10" y="16"/>
                    </a:lnTo>
                    <a:lnTo>
                      <a:pt x="10" y="16"/>
                    </a:lnTo>
                    <a:lnTo>
                      <a:pt x="10" y="14"/>
                    </a:lnTo>
                    <a:lnTo>
                      <a:pt x="10" y="14"/>
                    </a:lnTo>
                    <a:lnTo>
                      <a:pt x="10" y="12"/>
                    </a:lnTo>
                    <a:lnTo>
                      <a:pt x="10" y="12"/>
                    </a:lnTo>
                    <a:lnTo>
                      <a:pt x="10" y="12"/>
                    </a:lnTo>
                    <a:lnTo>
                      <a:pt x="10" y="9"/>
                    </a:lnTo>
                    <a:lnTo>
                      <a:pt x="7" y="9"/>
                    </a:lnTo>
                    <a:lnTo>
                      <a:pt x="7" y="9"/>
                    </a:lnTo>
                    <a:lnTo>
                      <a:pt x="7" y="9"/>
                    </a:lnTo>
                    <a:lnTo>
                      <a:pt x="7" y="9"/>
                    </a:lnTo>
                    <a:lnTo>
                      <a:pt x="7" y="9"/>
                    </a:lnTo>
                    <a:lnTo>
                      <a:pt x="7" y="7"/>
                    </a:lnTo>
                    <a:lnTo>
                      <a:pt x="5" y="7"/>
                    </a:lnTo>
                    <a:lnTo>
                      <a:pt x="5" y="7"/>
                    </a:lnTo>
                    <a:lnTo>
                      <a:pt x="5" y="7"/>
                    </a:lnTo>
                    <a:lnTo>
                      <a:pt x="5" y="7"/>
                    </a:lnTo>
                    <a:lnTo>
                      <a:pt x="5" y="5"/>
                    </a:lnTo>
                    <a:lnTo>
                      <a:pt x="5" y="5"/>
                    </a:lnTo>
                    <a:lnTo>
                      <a:pt x="5" y="2"/>
                    </a:lnTo>
                    <a:lnTo>
                      <a:pt x="3" y="2"/>
                    </a:lnTo>
                    <a:lnTo>
                      <a:pt x="3" y="2"/>
                    </a:lnTo>
                    <a:lnTo>
                      <a:pt x="0" y="2"/>
                    </a:lnTo>
                    <a:lnTo>
                      <a:pt x="0" y="2"/>
                    </a:lnTo>
                    <a:lnTo>
                      <a:pt x="0" y="2"/>
                    </a:lnTo>
                    <a:lnTo>
                      <a:pt x="0" y="0"/>
                    </a:lnTo>
                    <a:lnTo>
                      <a:pt x="0" y="0"/>
                    </a:lnTo>
                    <a:lnTo>
                      <a:pt x="0" y="0"/>
                    </a:lnTo>
                    <a:lnTo>
                      <a:pt x="0" y="0"/>
                    </a:lnTo>
                    <a:lnTo>
                      <a:pt x="3" y="0"/>
                    </a:lnTo>
                    <a:lnTo>
                      <a:pt x="3" y="0"/>
                    </a:lnTo>
                    <a:lnTo>
                      <a:pt x="5" y="0"/>
                    </a:lnTo>
                    <a:lnTo>
                      <a:pt x="5" y="0"/>
                    </a:lnTo>
                    <a:lnTo>
                      <a:pt x="5" y="0"/>
                    </a:lnTo>
                    <a:lnTo>
                      <a:pt x="7" y="0"/>
                    </a:lnTo>
                    <a:lnTo>
                      <a:pt x="7" y="0"/>
                    </a:lnTo>
                    <a:lnTo>
                      <a:pt x="7" y="0"/>
                    </a:lnTo>
                    <a:lnTo>
                      <a:pt x="7" y="0"/>
                    </a:lnTo>
                    <a:lnTo>
                      <a:pt x="10" y="0"/>
                    </a:lnTo>
                    <a:lnTo>
                      <a:pt x="10" y="0"/>
                    </a:lnTo>
                    <a:lnTo>
                      <a:pt x="12" y="0"/>
                    </a:lnTo>
                    <a:lnTo>
                      <a:pt x="12" y="0"/>
                    </a:lnTo>
                    <a:lnTo>
                      <a:pt x="12" y="0"/>
                    </a:lnTo>
                    <a:lnTo>
                      <a:pt x="12" y="0"/>
                    </a:lnTo>
                    <a:lnTo>
                      <a:pt x="14" y="0"/>
                    </a:lnTo>
                    <a:lnTo>
                      <a:pt x="14" y="0"/>
                    </a:lnTo>
                    <a:lnTo>
                      <a:pt x="14"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4" name="Freeform 76"/>
              <p:cNvSpPr>
                <a:spLocks/>
              </p:cNvSpPr>
              <p:nvPr/>
            </p:nvSpPr>
            <p:spPr bwMode="auto">
              <a:xfrm>
                <a:off x="3413" y="2412"/>
                <a:ext cx="29" cy="35"/>
              </a:xfrm>
              <a:custGeom>
                <a:avLst/>
                <a:gdLst/>
                <a:ahLst/>
                <a:cxnLst>
                  <a:cxn ang="0">
                    <a:pos x="14" y="0"/>
                  </a:cxn>
                  <a:cxn ang="0">
                    <a:pos x="19" y="0"/>
                  </a:cxn>
                  <a:cxn ang="0">
                    <a:pos x="22" y="0"/>
                  </a:cxn>
                  <a:cxn ang="0">
                    <a:pos x="22" y="2"/>
                  </a:cxn>
                  <a:cxn ang="0">
                    <a:pos x="24" y="5"/>
                  </a:cxn>
                  <a:cxn ang="0">
                    <a:pos x="24" y="7"/>
                  </a:cxn>
                  <a:cxn ang="0">
                    <a:pos x="26" y="9"/>
                  </a:cxn>
                  <a:cxn ang="0">
                    <a:pos x="29" y="9"/>
                  </a:cxn>
                  <a:cxn ang="0">
                    <a:pos x="29" y="12"/>
                  </a:cxn>
                  <a:cxn ang="0">
                    <a:pos x="26" y="12"/>
                  </a:cxn>
                  <a:cxn ang="0">
                    <a:pos x="26" y="16"/>
                  </a:cxn>
                  <a:cxn ang="0">
                    <a:pos x="26" y="19"/>
                  </a:cxn>
                  <a:cxn ang="0">
                    <a:pos x="29" y="21"/>
                  </a:cxn>
                  <a:cxn ang="0">
                    <a:pos x="29" y="24"/>
                  </a:cxn>
                  <a:cxn ang="0">
                    <a:pos x="26" y="24"/>
                  </a:cxn>
                  <a:cxn ang="0">
                    <a:pos x="26" y="26"/>
                  </a:cxn>
                  <a:cxn ang="0">
                    <a:pos x="26" y="31"/>
                  </a:cxn>
                  <a:cxn ang="0">
                    <a:pos x="24" y="31"/>
                  </a:cxn>
                  <a:cxn ang="0">
                    <a:pos x="22" y="31"/>
                  </a:cxn>
                  <a:cxn ang="0">
                    <a:pos x="19" y="33"/>
                  </a:cxn>
                  <a:cxn ang="0">
                    <a:pos x="19" y="35"/>
                  </a:cxn>
                  <a:cxn ang="0">
                    <a:pos x="17" y="33"/>
                  </a:cxn>
                  <a:cxn ang="0">
                    <a:pos x="14" y="33"/>
                  </a:cxn>
                  <a:cxn ang="0">
                    <a:pos x="14" y="31"/>
                  </a:cxn>
                  <a:cxn ang="0">
                    <a:pos x="17" y="31"/>
                  </a:cxn>
                  <a:cxn ang="0">
                    <a:pos x="14" y="28"/>
                  </a:cxn>
                  <a:cxn ang="0">
                    <a:pos x="14" y="26"/>
                  </a:cxn>
                  <a:cxn ang="0">
                    <a:pos x="12" y="24"/>
                  </a:cxn>
                  <a:cxn ang="0">
                    <a:pos x="12" y="24"/>
                  </a:cxn>
                  <a:cxn ang="0">
                    <a:pos x="12" y="21"/>
                  </a:cxn>
                  <a:cxn ang="0">
                    <a:pos x="12" y="19"/>
                  </a:cxn>
                  <a:cxn ang="0">
                    <a:pos x="10" y="16"/>
                  </a:cxn>
                  <a:cxn ang="0">
                    <a:pos x="10" y="14"/>
                  </a:cxn>
                  <a:cxn ang="0">
                    <a:pos x="10" y="12"/>
                  </a:cxn>
                  <a:cxn ang="0">
                    <a:pos x="7" y="9"/>
                  </a:cxn>
                  <a:cxn ang="0">
                    <a:pos x="7" y="9"/>
                  </a:cxn>
                  <a:cxn ang="0">
                    <a:pos x="5" y="7"/>
                  </a:cxn>
                  <a:cxn ang="0">
                    <a:pos x="5" y="5"/>
                  </a:cxn>
                  <a:cxn ang="0">
                    <a:pos x="3" y="2"/>
                  </a:cxn>
                  <a:cxn ang="0">
                    <a:pos x="0" y="2"/>
                  </a:cxn>
                  <a:cxn ang="0">
                    <a:pos x="0" y="0"/>
                  </a:cxn>
                  <a:cxn ang="0">
                    <a:pos x="3" y="0"/>
                  </a:cxn>
                  <a:cxn ang="0">
                    <a:pos x="5" y="0"/>
                  </a:cxn>
                  <a:cxn ang="0">
                    <a:pos x="7" y="0"/>
                  </a:cxn>
                  <a:cxn ang="0">
                    <a:pos x="10" y="0"/>
                  </a:cxn>
                  <a:cxn ang="0">
                    <a:pos x="12" y="0"/>
                  </a:cxn>
                  <a:cxn ang="0">
                    <a:pos x="14" y="0"/>
                  </a:cxn>
                </a:cxnLst>
                <a:rect l="0" t="0" r="r" b="b"/>
                <a:pathLst>
                  <a:path w="29" h="35">
                    <a:moveTo>
                      <a:pt x="14" y="0"/>
                    </a:moveTo>
                    <a:lnTo>
                      <a:pt x="14" y="0"/>
                    </a:lnTo>
                    <a:lnTo>
                      <a:pt x="14" y="0"/>
                    </a:lnTo>
                    <a:lnTo>
                      <a:pt x="17" y="0"/>
                    </a:lnTo>
                    <a:lnTo>
                      <a:pt x="17" y="0"/>
                    </a:lnTo>
                    <a:lnTo>
                      <a:pt x="19" y="0"/>
                    </a:lnTo>
                    <a:lnTo>
                      <a:pt x="19" y="0"/>
                    </a:lnTo>
                    <a:lnTo>
                      <a:pt x="19" y="0"/>
                    </a:lnTo>
                    <a:lnTo>
                      <a:pt x="22" y="0"/>
                    </a:lnTo>
                    <a:lnTo>
                      <a:pt x="22" y="2"/>
                    </a:lnTo>
                    <a:lnTo>
                      <a:pt x="22" y="2"/>
                    </a:lnTo>
                    <a:lnTo>
                      <a:pt x="22" y="2"/>
                    </a:lnTo>
                    <a:lnTo>
                      <a:pt x="22" y="2"/>
                    </a:lnTo>
                    <a:lnTo>
                      <a:pt x="22" y="5"/>
                    </a:lnTo>
                    <a:lnTo>
                      <a:pt x="24" y="5"/>
                    </a:lnTo>
                    <a:lnTo>
                      <a:pt x="24" y="5"/>
                    </a:lnTo>
                    <a:lnTo>
                      <a:pt x="24" y="5"/>
                    </a:lnTo>
                    <a:lnTo>
                      <a:pt x="24" y="7"/>
                    </a:lnTo>
                    <a:lnTo>
                      <a:pt x="26" y="7"/>
                    </a:lnTo>
                    <a:lnTo>
                      <a:pt x="26" y="7"/>
                    </a:lnTo>
                    <a:lnTo>
                      <a:pt x="26" y="9"/>
                    </a:lnTo>
                    <a:lnTo>
                      <a:pt x="26" y="9"/>
                    </a:lnTo>
                    <a:lnTo>
                      <a:pt x="26" y="9"/>
                    </a:lnTo>
                    <a:lnTo>
                      <a:pt x="29" y="9"/>
                    </a:lnTo>
                    <a:lnTo>
                      <a:pt x="29" y="9"/>
                    </a:lnTo>
                    <a:lnTo>
                      <a:pt x="29" y="9"/>
                    </a:lnTo>
                    <a:lnTo>
                      <a:pt x="29" y="12"/>
                    </a:lnTo>
                    <a:lnTo>
                      <a:pt x="26" y="12"/>
                    </a:lnTo>
                    <a:lnTo>
                      <a:pt x="26" y="12"/>
                    </a:lnTo>
                    <a:lnTo>
                      <a:pt x="26" y="12"/>
                    </a:lnTo>
                    <a:lnTo>
                      <a:pt x="26" y="14"/>
                    </a:lnTo>
                    <a:lnTo>
                      <a:pt x="26" y="14"/>
                    </a:lnTo>
                    <a:lnTo>
                      <a:pt x="26" y="16"/>
                    </a:lnTo>
                    <a:lnTo>
                      <a:pt x="26" y="16"/>
                    </a:lnTo>
                    <a:lnTo>
                      <a:pt x="26" y="19"/>
                    </a:lnTo>
                    <a:lnTo>
                      <a:pt x="26" y="19"/>
                    </a:lnTo>
                    <a:lnTo>
                      <a:pt x="26" y="19"/>
                    </a:lnTo>
                    <a:lnTo>
                      <a:pt x="26" y="21"/>
                    </a:lnTo>
                    <a:lnTo>
                      <a:pt x="29" y="21"/>
                    </a:lnTo>
                    <a:lnTo>
                      <a:pt x="29" y="21"/>
                    </a:lnTo>
                    <a:lnTo>
                      <a:pt x="29" y="21"/>
                    </a:lnTo>
                    <a:lnTo>
                      <a:pt x="29" y="24"/>
                    </a:lnTo>
                    <a:lnTo>
                      <a:pt x="26" y="24"/>
                    </a:lnTo>
                    <a:lnTo>
                      <a:pt x="26" y="24"/>
                    </a:lnTo>
                    <a:lnTo>
                      <a:pt x="26" y="24"/>
                    </a:lnTo>
                    <a:lnTo>
                      <a:pt x="26" y="26"/>
                    </a:lnTo>
                    <a:lnTo>
                      <a:pt x="26" y="26"/>
                    </a:lnTo>
                    <a:lnTo>
                      <a:pt x="26" y="26"/>
                    </a:lnTo>
                    <a:lnTo>
                      <a:pt x="26" y="28"/>
                    </a:lnTo>
                    <a:lnTo>
                      <a:pt x="26" y="28"/>
                    </a:lnTo>
                    <a:lnTo>
                      <a:pt x="26" y="31"/>
                    </a:lnTo>
                    <a:lnTo>
                      <a:pt x="24" y="31"/>
                    </a:lnTo>
                    <a:lnTo>
                      <a:pt x="24" y="31"/>
                    </a:lnTo>
                    <a:lnTo>
                      <a:pt x="24" y="31"/>
                    </a:lnTo>
                    <a:lnTo>
                      <a:pt x="24" y="31"/>
                    </a:lnTo>
                    <a:lnTo>
                      <a:pt x="22" y="31"/>
                    </a:lnTo>
                    <a:lnTo>
                      <a:pt x="22" y="31"/>
                    </a:lnTo>
                    <a:lnTo>
                      <a:pt x="22" y="33"/>
                    </a:lnTo>
                    <a:lnTo>
                      <a:pt x="22" y="33"/>
                    </a:lnTo>
                    <a:lnTo>
                      <a:pt x="19" y="33"/>
                    </a:lnTo>
                    <a:lnTo>
                      <a:pt x="19" y="33"/>
                    </a:lnTo>
                    <a:lnTo>
                      <a:pt x="19" y="33"/>
                    </a:lnTo>
                    <a:lnTo>
                      <a:pt x="19" y="35"/>
                    </a:lnTo>
                    <a:lnTo>
                      <a:pt x="19" y="35"/>
                    </a:lnTo>
                    <a:lnTo>
                      <a:pt x="17" y="35"/>
                    </a:lnTo>
                    <a:lnTo>
                      <a:pt x="17" y="33"/>
                    </a:lnTo>
                    <a:lnTo>
                      <a:pt x="17" y="33"/>
                    </a:lnTo>
                    <a:lnTo>
                      <a:pt x="14" y="33"/>
                    </a:lnTo>
                    <a:lnTo>
                      <a:pt x="14" y="33"/>
                    </a:lnTo>
                    <a:lnTo>
                      <a:pt x="14" y="33"/>
                    </a:lnTo>
                    <a:lnTo>
                      <a:pt x="14" y="31"/>
                    </a:lnTo>
                    <a:lnTo>
                      <a:pt x="14" y="31"/>
                    </a:lnTo>
                    <a:lnTo>
                      <a:pt x="14" y="31"/>
                    </a:lnTo>
                    <a:lnTo>
                      <a:pt x="17" y="31"/>
                    </a:lnTo>
                    <a:lnTo>
                      <a:pt x="17" y="31"/>
                    </a:lnTo>
                    <a:lnTo>
                      <a:pt x="14" y="31"/>
                    </a:lnTo>
                    <a:lnTo>
                      <a:pt x="14" y="28"/>
                    </a:lnTo>
                    <a:lnTo>
                      <a:pt x="14" y="28"/>
                    </a:lnTo>
                    <a:lnTo>
                      <a:pt x="14" y="28"/>
                    </a:lnTo>
                    <a:lnTo>
                      <a:pt x="14" y="28"/>
                    </a:lnTo>
                    <a:lnTo>
                      <a:pt x="14" y="26"/>
                    </a:lnTo>
                    <a:lnTo>
                      <a:pt x="14" y="26"/>
                    </a:lnTo>
                    <a:lnTo>
                      <a:pt x="12" y="26"/>
                    </a:lnTo>
                    <a:lnTo>
                      <a:pt x="12" y="24"/>
                    </a:lnTo>
                    <a:lnTo>
                      <a:pt x="14" y="24"/>
                    </a:lnTo>
                    <a:lnTo>
                      <a:pt x="14" y="24"/>
                    </a:lnTo>
                    <a:lnTo>
                      <a:pt x="12" y="24"/>
                    </a:lnTo>
                    <a:lnTo>
                      <a:pt x="12" y="21"/>
                    </a:lnTo>
                    <a:lnTo>
                      <a:pt x="12" y="21"/>
                    </a:lnTo>
                    <a:lnTo>
                      <a:pt x="12" y="21"/>
                    </a:lnTo>
                    <a:lnTo>
                      <a:pt x="12" y="21"/>
                    </a:lnTo>
                    <a:lnTo>
                      <a:pt x="12" y="21"/>
                    </a:lnTo>
                    <a:lnTo>
                      <a:pt x="12" y="19"/>
                    </a:lnTo>
                    <a:lnTo>
                      <a:pt x="10" y="19"/>
                    </a:lnTo>
                    <a:lnTo>
                      <a:pt x="10" y="19"/>
                    </a:lnTo>
                    <a:lnTo>
                      <a:pt x="10" y="16"/>
                    </a:lnTo>
                    <a:lnTo>
                      <a:pt x="10" y="16"/>
                    </a:lnTo>
                    <a:lnTo>
                      <a:pt x="10" y="14"/>
                    </a:lnTo>
                    <a:lnTo>
                      <a:pt x="10" y="14"/>
                    </a:lnTo>
                    <a:lnTo>
                      <a:pt x="10" y="12"/>
                    </a:lnTo>
                    <a:lnTo>
                      <a:pt x="10" y="12"/>
                    </a:lnTo>
                    <a:lnTo>
                      <a:pt x="10" y="12"/>
                    </a:lnTo>
                    <a:lnTo>
                      <a:pt x="10" y="9"/>
                    </a:lnTo>
                    <a:lnTo>
                      <a:pt x="7" y="9"/>
                    </a:lnTo>
                    <a:lnTo>
                      <a:pt x="7" y="9"/>
                    </a:lnTo>
                    <a:lnTo>
                      <a:pt x="7" y="9"/>
                    </a:lnTo>
                    <a:lnTo>
                      <a:pt x="7" y="9"/>
                    </a:lnTo>
                    <a:lnTo>
                      <a:pt x="7" y="9"/>
                    </a:lnTo>
                    <a:lnTo>
                      <a:pt x="7" y="7"/>
                    </a:lnTo>
                    <a:lnTo>
                      <a:pt x="5" y="7"/>
                    </a:lnTo>
                    <a:lnTo>
                      <a:pt x="5" y="7"/>
                    </a:lnTo>
                    <a:lnTo>
                      <a:pt x="5" y="7"/>
                    </a:lnTo>
                    <a:lnTo>
                      <a:pt x="5" y="7"/>
                    </a:lnTo>
                    <a:lnTo>
                      <a:pt x="5" y="5"/>
                    </a:lnTo>
                    <a:lnTo>
                      <a:pt x="5" y="5"/>
                    </a:lnTo>
                    <a:lnTo>
                      <a:pt x="5" y="2"/>
                    </a:lnTo>
                    <a:lnTo>
                      <a:pt x="3" y="2"/>
                    </a:lnTo>
                    <a:lnTo>
                      <a:pt x="3" y="2"/>
                    </a:lnTo>
                    <a:lnTo>
                      <a:pt x="0" y="2"/>
                    </a:lnTo>
                    <a:lnTo>
                      <a:pt x="0" y="2"/>
                    </a:lnTo>
                    <a:lnTo>
                      <a:pt x="0" y="2"/>
                    </a:lnTo>
                    <a:lnTo>
                      <a:pt x="0" y="0"/>
                    </a:lnTo>
                    <a:lnTo>
                      <a:pt x="0" y="0"/>
                    </a:lnTo>
                    <a:lnTo>
                      <a:pt x="0" y="0"/>
                    </a:lnTo>
                    <a:lnTo>
                      <a:pt x="0" y="0"/>
                    </a:lnTo>
                    <a:lnTo>
                      <a:pt x="3" y="0"/>
                    </a:lnTo>
                    <a:lnTo>
                      <a:pt x="3" y="0"/>
                    </a:lnTo>
                    <a:lnTo>
                      <a:pt x="5" y="0"/>
                    </a:lnTo>
                    <a:lnTo>
                      <a:pt x="5" y="0"/>
                    </a:lnTo>
                    <a:lnTo>
                      <a:pt x="5" y="0"/>
                    </a:lnTo>
                    <a:lnTo>
                      <a:pt x="7" y="0"/>
                    </a:lnTo>
                    <a:lnTo>
                      <a:pt x="7" y="0"/>
                    </a:lnTo>
                    <a:lnTo>
                      <a:pt x="7" y="0"/>
                    </a:lnTo>
                    <a:lnTo>
                      <a:pt x="7" y="0"/>
                    </a:lnTo>
                    <a:lnTo>
                      <a:pt x="10" y="0"/>
                    </a:lnTo>
                    <a:lnTo>
                      <a:pt x="10" y="0"/>
                    </a:lnTo>
                    <a:lnTo>
                      <a:pt x="12" y="0"/>
                    </a:lnTo>
                    <a:lnTo>
                      <a:pt x="12" y="0"/>
                    </a:lnTo>
                    <a:lnTo>
                      <a:pt x="12" y="0"/>
                    </a:lnTo>
                    <a:lnTo>
                      <a:pt x="12" y="0"/>
                    </a:lnTo>
                    <a:lnTo>
                      <a:pt x="14" y="0"/>
                    </a:lnTo>
                    <a:lnTo>
                      <a:pt x="14" y="0"/>
                    </a:lnTo>
                    <a:lnTo>
                      <a:pt x="14"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5" name="Freeform 77"/>
              <p:cNvSpPr>
                <a:spLocks/>
              </p:cNvSpPr>
              <p:nvPr/>
            </p:nvSpPr>
            <p:spPr bwMode="auto">
              <a:xfrm>
                <a:off x="3446" y="2433"/>
                <a:ext cx="31" cy="59"/>
              </a:xfrm>
              <a:custGeom>
                <a:avLst/>
                <a:gdLst/>
                <a:ahLst/>
                <a:cxnLst>
                  <a:cxn ang="0">
                    <a:pos x="26" y="38"/>
                  </a:cxn>
                  <a:cxn ang="0">
                    <a:pos x="26" y="41"/>
                  </a:cxn>
                  <a:cxn ang="0">
                    <a:pos x="22" y="43"/>
                  </a:cxn>
                  <a:cxn ang="0">
                    <a:pos x="22" y="45"/>
                  </a:cxn>
                  <a:cxn ang="0">
                    <a:pos x="19" y="48"/>
                  </a:cxn>
                  <a:cxn ang="0">
                    <a:pos x="19" y="52"/>
                  </a:cxn>
                  <a:cxn ang="0">
                    <a:pos x="19" y="57"/>
                  </a:cxn>
                  <a:cxn ang="0">
                    <a:pos x="19" y="59"/>
                  </a:cxn>
                  <a:cxn ang="0">
                    <a:pos x="15" y="59"/>
                  </a:cxn>
                  <a:cxn ang="0">
                    <a:pos x="15" y="55"/>
                  </a:cxn>
                  <a:cxn ang="0">
                    <a:pos x="15" y="52"/>
                  </a:cxn>
                  <a:cxn ang="0">
                    <a:pos x="12" y="50"/>
                  </a:cxn>
                  <a:cxn ang="0">
                    <a:pos x="10" y="52"/>
                  </a:cxn>
                  <a:cxn ang="0">
                    <a:pos x="8" y="52"/>
                  </a:cxn>
                  <a:cxn ang="0">
                    <a:pos x="5" y="57"/>
                  </a:cxn>
                  <a:cxn ang="0">
                    <a:pos x="3" y="57"/>
                  </a:cxn>
                  <a:cxn ang="0">
                    <a:pos x="3" y="57"/>
                  </a:cxn>
                  <a:cxn ang="0">
                    <a:pos x="3" y="52"/>
                  </a:cxn>
                  <a:cxn ang="0">
                    <a:pos x="3" y="50"/>
                  </a:cxn>
                  <a:cxn ang="0">
                    <a:pos x="3" y="45"/>
                  </a:cxn>
                  <a:cxn ang="0">
                    <a:pos x="5" y="43"/>
                  </a:cxn>
                  <a:cxn ang="0">
                    <a:pos x="5" y="38"/>
                  </a:cxn>
                  <a:cxn ang="0">
                    <a:pos x="5" y="36"/>
                  </a:cxn>
                  <a:cxn ang="0">
                    <a:pos x="5" y="33"/>
                  </a:cxn>
                  <a:cxn ang="0">
                    <a:pos x="5" y="29"/>
                  </a:cxn>
                  <a:cxn ang="0">
                    <a:pos x="5" y="26"/>
                  </a:cxn>
                  <a:cxn ang="0">
                    <a:pos x="5" y="24"/>
                  </a:cxn>
                  <a:cxn ang="0">
                    <a:pos x="0" y="24"/>
                  </a:cxn>
                  <a:cxn ang="0">
                    <a:pos x="0" y="22"/>
                  </a:cxn>
                  <a:cxn ang="0">
                    <a:pos x="3" y="19"/>
                  </a:cxn>
                  <a:cxn ang="0">
                    <a:pos x="3" y="17"/>
                  </a:cxn>
                  <a:cxn ang="0">
                    <a:pos x="3" y="14"/>
                  </a:cxn>
                  <a:cxn ang="0">
                    <a:pos x="3" y="10"/>
                  </a:cxn>
                  <a:cxn ang="0">
                    <a:pos x="3" y="7"/>
                  </a:cxn>
                  <a:cxn ang="0">
                    <a:pos x="5" y="5"/>
                  </a:cxn>
                  <a:cxn ang="0">
                    <a:pos x="3" y="3"/>
                  </a:cxn>
                  <a:cxn ang="0">
                    <a:pos x="5" y="0"/>
                  </a:cxn>
                  <a:cxn ang="0">
                    <a:pos x="8" y="0"/>
                  </a:cxn>
                  <a:cxn ang="0">
                    <a:pos x="8" y="3"/>
                  </a:cxn>
                  <a:cxn ang="0">
                    <a:pos x="8" y="7"/>
                  </a:cxn>
                  <a:cxn ang="0">
                    <a:pos x="5" y="10"/>
                  </a:cxn>
                  <a:cxn ang="0">
                    <a:pos x="5" y="14"/>
                  </a:cxn>
                  <a:cxn ang="0">
                    <a:pos x="5" y="17"/>
                  </a:cxn>
                  <a:cxn ang="0">
                    <a:pos x="5" y="19"/>
                  </a:cxn>
                  <a:cxn ang="0">
                    <a:pos x="5" y="19"/>
                  </a:cxn>
                  <a:cxn ang="0">
                    <a:pos x="8" y="22"/>
                  </a:cxn>
                  <a:cxn ang="0">
                    <a:pos x="12" y="22"/>
                  </a:cxn>
                  <a:cxn ang="0">
                    <a:pos x="12" y="24"/>
                  </a:cxn>
                  <a:cxn ang="0">
                    <a:pos x="15" y="26"/>
                  </a:cxn>
                  <a:cxn ang="0">
                    <a:pos x="17" y="29"/>
                  </a:cxn>
                  <a:cxn ang="0">
                    <a:pos x="19" y="26"/>
                  </a:cxn>
                  <a:cxn ang="0">
                    <a:pos x="22" y="26"/>
                  </a:cxn>
                  <a:cxn ang="0">
                    <a:pos x="24" y="29"/>
                  </a:cxn>
                  <a:cxn ang="0">
                    <a:pos x="26" y="29"/>
                  </a:cxn>
                  <a:cxn ang="0">
                    <a:pos x="29" y="29"/>
                  </a:cxn>
                  <a:cxn ang="0">
                    <a:pos x="31" y="26"/>
                  </a:cxn>
                  <a:cxn ang="0">
                    <a:pos x="29" y="29"/>
                  </a:cxn>
                  <a:cxn ang="0">
                    <a:pos x="31" y="29"/>
                  </a:cxn>
                  <a:cxn ang="0">
                    <a:pos x="29" y="31"/>
                  </a:cxn>
                  <a:cxn ang="0">
                    <a:pos x="29" y="33"/>
                  </a:cxn>
                  <a:cxn ang="0">
                    <a:pos x="31" y="38"/>
                  </a:cxn>
                  <a:cxn ang="0">
                    <a:pos x="29" y="38"/>
                  </a:cxn>
                </a:cxnLst>
                <a:rect l="0" t="0" r="r" b="b"/>
                <a:pathLst>
                  <a:path w="31" h="59">
                    <a:moveTo>
                      <a:pt x="29" y="41"/>
                    </a:moveTo>
                    <a:lnTo>
                      <a:pt x="29" y="41"/>
                    </a:lnTo>
                    <a:lnTo>
                      <a:pt x="26" y="41"/>
                    </a:lnTo>
                    <a:lnTo>
                      <a:pt x="26" y="38"/>
                    </a:lnTo>
                    <a:lnTo>
                      <a:pt x="26" y="38"/>
                    </a:lnTo>
                    <a:lnTo>
                      <a:pt x="26" y="41"/>
                    </a:lnTo>
                    <a:lnTo>
                      <a:pt x="26" y="41"/>
                    </a:lnTo>
                    <a:lnTo>
                      <a:pt x="26" y="41"/>
                    </a:lnTo>
                    <a:lnTo>
                      <a:pt x="24" y="41"/>
                    </a:lnTo>
                    <a:lnTo>
                      <a:pt x="24" y="43"/>
                    </a:lnTo>
                    <a:lnTo>
                      <a:pt x="24" y="43"/>
                    </a:lnTo>
                    <a:lnTo>
                      <a:pt x="22" y="43"/>
                    </a:lnTo>
                    <a:lnTo>
                      <a:pt x="22" y="43"/>
                    </a:lnTo>
                    <a:lnTo>
                      <a:pt x="22" y="43"/>
                    </a:lnTo>
                    <a:lnTo>
                      <a:pt x="22" y="43"/>
                    </a:lnTo>
                    <a:lnTo>
                      <a:pt x="22" y="45"/>
                    </a:lnTo>
                    <a:lnTo>
                      <a:pt x="22" y="45"/>
                    </a:lnTo>
                    <a:lnTo>
                      <a:pt x="22" y="48"/>
                    </a:lnTo>
                    <a:lnTo>
                      <a:pt x="22" y="48"/>
                    </a:lnTo>
                    <a:lnTo>
                      <a:pt x="19" y="48"/>
                    </a:lnTo>
                    <a:lnTo>
                      <a:pt x="19" y="48"/>
                    </a:lnTo>
                    <a:lnTo>
                      <a:pt x="19" y="50"/>
                    </a:lnTo>
                    <a:lnTo>
                      <a:pt x="19" y="50"/>
                    </a:lnTo>
                    <a:lnTo>
                      <a:pt x="19" y="52"/>
                    </a:lnTo>
                    <a:lnTo>
                      <a:pt x="19" y="52"/>
                    </a:lnTo>
                    <a:lnTo>
                      <a:pt x="19" y="55"/>
                    </a:lnTo>
                    <a:lnTo>
                      <a:pt x="19" y="55"/>
                    </a:lnTo>
                    <a:lnTo>
                      <a:pt x="19" y="57"/>
                    </a:lnTo>
                    <a:lnTo>
                      <a:pt x="19" y="57"/>
                    </a:lnTo>
                    <a:lnTo>
                      <a:pt x="19" y="57"/>
                    </a:lnTo>
                    <a:lnTo>
                      <a:pt x="19" y="57"/>
                    </a:lnTo>
                    <a:lnTo>
                      <a:pt x="19" y="59"/>
                    </a:lnTo>
                    <a:lnTo>
                      <a:pt x="17" y="59"/>
                    </a:lnTo>
                    <a:lnTo>
                      <a:pt x="17" y="59"/>
                    </a:lnTo>
                    <a:lnTo>
                      <a:pt x="15" y="59"/>
                    </a:lnTo>
                    <a:lnTo>
                      <a:pt x="15" y="59"/>
                    </a:lnTo>
                    <a:lnTo>
                      <a:pt x="15" y="57"/>
                    </a:lnTo>
                    <a:lnTo>
                      <a:pt x="15" y="57"/>
                    </a:lnTo>
                    <a:lnTo>
                      <a:pt x="15" y="57"/>
                    </a:lnTo>
                    <a:lnTo>
                      <a:pt x="15" y="55"/>
                    </a:lnTo>
                    <a:lnTo>
                      <a:pt x="15" y="55"/>
                    </a:lnTo>
                    <a:lnTo>
                      <a:pt x="15" y="55"/>
                    </a:lnTo>
                    <a:lnTo>
                      <a:pt x="15" y="52"/>
                    </a:lnTo>
                    <a:lnTo>
                      <a:pt x="15" y="52"/>
                    </a:lnTo>
                    <a:lnTo>
                      <a:pt x="15" y="50"/>
                    </a:lnTo>
                    <a:lnTo>
                      <a:pt x="15" y="50"/>
                    </a:lnTo>
                    <a:lnTo>
                      <a:pt x="12" y="50"/>
                    </a:lnTo>
                    <a:lnTo>
                      <a:pt x="12" y="50"/>
                    </a:lnTo>
                    <a:lnTo>
                      <a:pt x="12" y="52"/>
                    </a:lnTo>
                    <a:lnTo>
                      <a:pt x="12" y="52"/>
                    </a:lnTo>
                    <a:lnTo>
                      <a:pt x="10" y="52"/>
                    </a:lnTo>
                    <a:lnTo>
                      <a:pt x="10" y="52"/>
                    </a:lnTo>
                    <a:lnTo>
                      <a:pt x="8" y="52"/>
                    </a:lnTo>
                    <a:lnTo>
                      <a:pt x="8" y="52"/>
                    </a:lnTo>
                    <a:lnTo>
                      <a:pt x="8" y="52"/>
                    </a:lnTo>
                    <a:lnTo>
                      <a:pt x="8" y="52"/>
                    </a:lnTo>
                    <a:lnTo>
                      <a:pt x="8" y="55"/>
                    </a:lnTo>
                    <a:lnTo>
                      <a:pt x="5" y="55"/>
                    </a:lnTo>
                    <a:lnTo>
                      <a:pt x="5" y="55"/>
                    </a:lnTo>
                    <a:lnTo>
                      <a:pt x="5" y="57"/>
                    </a:lnTo>
                    <a:lnTo>
                      <a:pt x="5" y="57"/>
                    </a:lnTo>
                    <a:lnTo>
                      <a:pt x="5" y="57"/>
                    </a:lnTo>
                    <a:lnTo>
                      <a:pt x="5" y="57"/>
                    </a:lnTo>
                    <a:lnTo>
                      <a:pt x="3" y="57"/>
                    </a:lnTo>
                    <a:lnTo>
                      <a:pt x="3" y="57"/>
                    </a:lnTo>
                    <a:lnTo>
                      <a:pt x="0" y="57"/>
                    </a:lnTo>
                    <a:lnTo>
                      <a:pt x="0" y="57"/>
                    </a:lnTo>
                    <a:lnTo>
                      <a:pt x="3" y="57"/>
                    </a:lnTo>
                    <a:lnTo>
                      <a:pt x="3" y="55"/>
                    </a:lnTo>
                    <a:lnTo>
                      <a:pt x="3" y="55"/>
                    </a:lnTo>
                    <a:lnTo>
                      <a:pt x="3" y="52"/>
                    </a:lnTo>
                    <a:lnTo>
                      <a:pt x="3" y="52"/>
                    </a:lnTo>
                    <a:lnTo>
                      <a:pt x="3" y="52"/>
                    </a:lnTo>
                    <a:lnTo>
                      <a:pt x="3" y="50"/>
                    </a:lnTo>
                    <a:lnTo>
                      <a:pt x="3" y="50"/>
                    </a:lnTo>
                    <a:lnTo>
                      <a:pt x="3" y="50"/>
                    </a:lnTo>
                    <a:lnTo>
                      <a:pt x="3" y="48"/>
                    </a:lnTo>
                    <a:lnTo>
                      <a:pt x="3" y="48"/>
                    </a:lnTo>
                    <a:lnTo>
                      <a:pt x="3" y="48"/>
                    </a:lnTo>
                    <a:lnTo>
                      <a:pt x="3" y="45"/>
                    </a:lnTo>
                    <a:lnTo>
                      <a:pt x="3" y="45"/>
                    </a:lnTo>
                    <a:lnTo>
                      <a:pt x="3" y="45"/>
                    </a:lnTo>
                    <a:lnTo>
                      <a:pt x="3" y="43"/>
                    </a:lnTo>
                    <a:lnTo>
                      <a:pt x="5" y="43"/>
                    </a:lnTo>
                    <a:lnTo>
                      <a:pt x="5" y="43"/>
                    </a:lnTo>
                    <a:lnTo>
                      <a:pt x="5" y="41"/>
                    </a:lnTo>
                    <a:lnTo>
                      <a:pt x="5" y="41"/>
                    </a:lnTo>
                    <a:lnTo>
                      <a:pt x="5" y="38"/>
                    </a:lnTo>
                    <a:lnTo>
                      <a:pt x="5" y="38"/>
                    </a:lnTo>
                    <a:lnTo>
                      <a:pt x="5" y="38"/>
                    </a:lnTo>
                    <a:lnTo>
                      <a:pt x="5" y="36"/>
                    </a:lnTo>
                    <a:lnTo>
                      <a:pt x="5" y="36"/>
                    </a:lnTo>
                    <a:lnTo>
                      <a:pt x="5" y="33"/>
                    </a:lnTo>
                    <a:lnTo>
                      <a:pt x="5" y="33"/>
                    </a:lnTo>
                    <a:lnTo>
                      <a:pt x="5" y="33"/>
                    </a:lnTo>
                    <a:lnTo>
                      <a:pt x="5" y="33"/>
                    </a:lnTo>
                    <a:lnTo>
                      <a:pt x="5" y="31"/>
                    </a:lnTo>
                    <a:lnTo>
                      <a:pt x="5" y="31"/>
                    </a:lnTo>
                    <a:lnTo>
                      <a:pt x="5" y="31"/>
                    </a:lnTo>
                    <a:lnTo>
                      <a:pt x="5" y="29"/>
                    </a:lnTo>
                    <a:lnTo>
                      <a:pt x="5" y="29"/>
                    </a:lnTo>
                    <a:lnTo>
                      <a:pt x="5" y="29"/>
                    </a:lnTo>
                    <a:lnTo>
                      <a:pt x="5" y="29"/>
                    </a:lnTo>
                    <a:lnTo>
                      <a:pt x="5" y="26"/>
                    </a:lnTo>
                    <a:lnTo>
                      <a:pt x="5" y="26"/>
                    </a:lnTo>
                    <a:lnTo>
                      <a:pt x="5" y="24"/>
                    </a:lnTo>
                    <a:lnTo>
                      <a:pt x="5" y="24"/>
                    </a:lnTo>
                    <a:lnTo>
                      <a:pt x="5" y="24"/>
                    </a:lnTo>
                    <a:lnTo>
                      <a:pt x="3" y="24"/>
                    </a:lnTo>
                    <a:lnTo>
                      <a:pt x="3" y="24"/>
                    </a:lnTo>
                    <a:lnTo>
                      <a:pt x="3" y="24"/>
                    </a:lnTo>
                    <a:lnTo>
                      <a:pt x="0" y="24"/>
                    </a:lnTo>
                    <a:lnTo>
                      <a:pt x="0" y="24"/>
                    </a:lnTo>
                    <a:lnTo>
                      <a:pt x="0" y="22"/>
                    </a:lnTo>
                    <a:lnTo>
                      <a:pt x="0" y="22"/>
                    </a:lnTo>
                    <a:lnTo>
                      <a:pt x="0" y="22"/>
                    </a:lnTo>
                    <a:lnTo>
                      <a:pt x="0" y="19"/>
                    </a:lnTo>
                    <a:lnTo>
                      <a:pt x="0" y="19"/>
                    </a:lnTo>
                    <a:lnTo>
                      <a:pt x="3" y="19"/>
                    </a:lnTo>
                    <a:lnTo>
                      <a:pt x="3" y="19"/>
                    </a:lnTo>
                    <a:lnTo>
                      <a:pt x="0" y="19"/>
                    </a:lnTo>
                    <a:lnTo>
                      <a:pt x="0" y="17"/>
                    </a:lnTo>
                    <a:lnTo>
                      <a:pt x="3" y="17"/>
                    </a:lnTo>
                    <a:lnTo>
                      <a:pt x="3" y="17"/>
                    </a:lnTo>
                    <a:lnTo>
                      <a:pt x="0" y="17"/>
                    </a:lnTo>
                    <a:lnTo>
                      <a:pt x="0" y="14"/>
                    </a:lnTo>
                    <a:lnTo>
                      <a:pt x="3" y="14"/>
                    </a:lnTo>
                    <a:lnTo>
                      <a:pt x="3" y="14"/>
                    </a:lnTo>
                    <a:lnTo>
                      <a:pt x="3" y="14"/>
                    </a:lnTo>
                    <a:lnTo>
                      <a:pt x="3" y="12"/>
                    </a:lnTo>
                    <a:lnTo>
                      <a:pt x="3" y="12"/>
                    </a:lnTo>
                    <a:lnTo>
                      <a:pt x="3" y="10"/>
                    </a:lnTo>
                    <a:lnTo>
                      <a:pt x="3" y="10"/>
                    </a:lnTo>
                    <a:lnTo>
                      <a:pt x="3" y="10"/>
                    </a:lnTo>
                    <a:lnTo>
                      <a:pt x="3" y="10"/>
                    </a:lnTo>
                    <a:lnTo>
                      <a:pt x="3" y="7"/>
                    </a:lnTo>
                    <a:lnTo>
                      <a:pt x="3" y="7"/>
                    </a:lnTo>
                    <a:lnTo>
                      <a:pt x="3" y="7"/>
                    </a:lnTo>
                    <a:lnTo>
                      <a:pt x="3" y="5"/>
                    </a:lnTo>
                    <a:lnTo>
                      <a:pt x="5" y="5"/>
                    </a:lnTo>
                    <a:lnTo>
                      <a:pt x="5" y="5"/>
                    </a:lnTo>
                    <a:lnTo>
                      <a:pt x="5" y="3"/>
                    </a:lnTo>
                    <a:lnTo>
                      <a:pt x="3" y="3"/>
                    </a:lnTo>
                    <a:lnTo>
                      <a:pt x="3" y="3"/>
                    </a:lnTo>
                    <a:lnTo>
                      <a:pt x="3" y="0"/>
                    </a:lnTo>
                    <a:lnTo>
                      <a:pt x="5" y="0"/>
                    </a:lnTo>
                    <a:lnTo>
                      <a:pt x="5" y="0"/>
                    </a:lnTo>
                    <a:lnTo>
                      <a:pt x="5" y="0"/>
                    </a:lnTo>
                    <a:lnTo>
                      <a:pt x="5" y="0"/>
                    </a:lnTo>
                    <a:lnTo>
                      <a:pt x="5" y="0"/>
                    </a:lnTo>
                    <a:lnTo>
                      <a:pt x="8" y="0"/>
                    </a:lnTo>
                    <a:lnTo>
                      <a:pt x="8" y="0"/>
                    </a:lnTo>
                    <a:lnTo>
                      <a:pt x="8" y="0"/>
                    </a:lnTo>
                    <a:lnTo>
                      <a:pt x="8" y="0"/>
                    </a:lnTo>
                    <a:lnTo>
                      <a:pt x="8" y="3"/>
                    </a:lnTo>
                    <a:lnTo>
                      <a:pt x="8" y="3"/>
                    </a:lnTo>
                    <a:lnTo>
                      <a:pt x="8" y="5"/>
                    </a:lnTo>
                    <a:lnTo>
                      <a:pt x="8" y="5"/>
                    </a:lnTo>
                    <a:lnTo>
                      <a:pt x="8" y="5"/>
                    </a:lnTo>
                    <a:lnTo>
                      <a:pt x="8" y="7"/>
                    </a:lnTo>
                    <a:lnTo>
                      <a:pt x="8" y="7"/>
                    </a:lnTo>
                    <a:lnTo>
                      <a:pt x="8" y="10"/>
                    </a:lnTo>
                    <a:lnTo>
                      <a:pt x="8" y="10"/>
                    </a:lnTo>
                    <a:lnTo>
                      <a:pt x="5" y="10"/>
                    </a:lnTo>
                    <a:lnTo>
                      <a:pt x="5" y="10"/>
                    </a:lnTo>
                    <a:lnTo>
                      <a:pt x="5" y="12"/>
                    </a:lnTo>
                    <a:lnTo>
                      <a:pt x="5" y="12"/>
                    </a:lnTo>
                    <a:lnTo>
                      <a:pt x="5" y="14"/>
                    </a:lnTo>
                    <a:lnTo>
                      <a:pt x="5" y="14"/>
                    </a:lnTo>
                    <a:lnTo>
                      <a:pt x="5" y="14"/>
                    </a:lnTo>
                    <a:lnTo>
                      <a:pt x="5" y="14"/>
                    </a:lnTo>
                    <a:lnTo>
                      <a:pt x="5" y="17"/>
                    </a:lnTo>
                    <a:lnTo>
                      <a:pt x="5" y="17"/>
                    </a:lnTo>
                    <a:lnTo>
                      <a:pt x="3" y="17"/>
                    </a:lnTo>
                    <a:lnTo>
                      <a:pt x="3" y="19"/>
                    </a:lnTo>
                    <a:lnTo>
                      <a:pt x="5" y="19"/>
                    </a:lnTo>
                    <a:lnTo>
                      <a:pt x="5" y="19"/>
                    </a:lnTo>
                    <a:lnTo>
                      <a:pt x="5" y="19"/>
                    </a:lnTo>
                    <a:lnTo>
                      <a:pt x="5" y="19"/>
                    </a:lnTo>
                    <a:lnTo>
                      <a:pt x="5" y="19"/>
                    </a:lnTo>
                    <a:lnTo>
                      <a:pt x="8" y="19"/>
                    </a:lnTo>
                    <a:lnTo>
                      <a:pt x="8" y="22"/>
                    </a:lnTo>
                    <a:lnTo>
                      <a:pt x="8" y="22"/>
                    </a:lnTo>
                    <a:lnTo>
                      <a:pt x="8" y="22"/>
                    </a:lnTo>
                    <a:lnTo>
                      <a:pt x="10" y="22"/>
                    </a:lnTo>
                    <a:lnTo>
                      <a:pt x="10" y="22"/>
                    </a:lnTo>
                    <a:lnTo>
                      <a:pt x="10" y="22"/>
                    </a:lnTo>
                    <a:lnTo>
                      <a:pt x="12" y="22"/>
                    </a:lnTo>
                    <a:lnTo>
                      <a:pt x="12" y="24"/>
                    </a:lnTo>
                    <a:lnTo>
                      <a:pt x="12" y="24"/>
                    </a:lnTo>
                    <a:lnTo>
                      <a:pt x="12" y="24"/>
                    </a:lnTo>
                    <a:lnTo>
                      <a:pt x="12" y="24"/>
                    </a:lnTo>
                    <a:lnTo>
                      <a:pt x="15" y="24"/>
                    </a:lnTo>
                    <a:lnTo>
                      <a:pt x="15" y="26"/>
                    </a:lnTo>
                    <a:lnTo>
                      <a:pt x="15" y="26"/>
                    </a:lnTo>
                    <a:lnTo>
                      <a:pt x="15" y="26"/>
                    </a:lnTo>
                    <a:lnTo>
                      <a:pt x="15" y="26"/>
                    </a:lnTo>
                    <a:lnTo>
                      <a:pt x="15" y="29"/>
                    </a:lnTo>
                    <a:lnTo>
                      <a:pt x="17" y="29"/>
                    </a:lnTo>
                    <a:lnTo>
                      <a:pt x="17" y="29"/>
                    </a:lnTo>
                    <a:lnTo>
                      <a:pt x="19" y="29"/>
                    </a:lnTo>
                    <a:lnTo>
                      <a:pt x="19" y="29"/>
                    </a:lnTo>
                    <a:lnTo>
                      <a:pt x="19" y="26"/>
                    </a:lnTo>
                    <a:lnTo>
                      <a:pt x="19" y="26"/>
                    </a:lnTo>
                    <a:lnTo>
                      <a:pt x="22" y="26"/>
                    </a:lnTo>
                    <a:lnTo>
                      <a:pt x="22" y="26"/>
                    </a:lnTo>
                    <a:lnTo>
                      <a:pt x="22" y="26"/>
                    </a:lnTo>
                    <a:lnTo>
                      <a:pt x="22" y="26"/>
                    </a:lnTo>
                    <a:lnTo>
                      <a:pt x="22" y="26"/>
                    </a:lnTo>
                    <a:lnTo>
                      <a:pt x="22" y="29"/>
                    </a:lnTo>
                    <a:lnTo>
                      <a:pt x="24" y="29"/>
                    </a:lnTo>
                    <a:lnTo>
                      <a:pt x="24" y="29"/>
                    </a:lnTo>
                    <a:lnTo>
                      <a:pt x="24" y="29"/>
                    </a:lnTo>
                    <a:lnTo>
                      <a:pt x="24" y="29"/>
                    </a:lnTo>
                    <a:lnTo>
                      <a:pt x="26" y="29"/>
                    </a:lnTo>
                    <a:lnTo>
                      <a:pt x="26" y="29"/>
                    </a:lnTo>
                    <a:lnTo>
                      <a:pt x="26" y="29"/>
                    </a:lnTo>
                    <a:lnTo>
                      <a:pt x="26" y="29"/>
                    </a:lnTo>
                    <a:lnTo>
                      <a:pt x="26" y="29"/>
                    </a:lnTo>
                    <a:lnTo>
                      <a:pt x="29" y="29"/>
                    </a:lnTo>
                    <a:lnTo>
                      <a:pt x="29" y="26"/>
                    </a:lnTo>
                    <a:lnTo>
                      <a:pt x="29" y="26"/>
                    </a:lnTo>
                    <a:lnTo>
                      <a:pt x="29" y="26"/>
                    </a:lnTo>
                    <a:lnTo>
                      <a:pt x="31" y="26"/>
                    </a:lnTo>
                    <a:lnTo>
                      <a:pt x="31" y="29"/>
                    </a:lnTo>
                    <a:lnTo>
                      <a:pt x="29" y="29"/>
                    </a:lnTo>
                    <a:lnTo>
                      <a:pt x="29" y="29"/>
                    </a:lnTo>
                    <a:lnTo>
                      <a:pt x="29" y="29"/>
                    </a:lnTo>
                    <a:lnTo>
                      <a:pt x="29" y="29"/>
                    </a:lnTo>
                    <a:lnTo>
                      <a:pt x="31" y="29"/>
                    </a:lnTo>
                    <a:lnTo>
                      <a:pt x="31" y="29"/>
                    </a:lnTo>
                    <a:lnTo>
                      <a:pt x="31" y="29"/>
                    </a:lnTo>
                    <a:lnTo>
                      <a:pt x="31" y="31"/>
                    </a:lnTo>
                    <a:lnTo>
                      <a:pt x="31" y="31"/>
                    </a:lnTo>
                    <a:lnTo>
                      <a:pt x="31" y="31"/>
                    </a:lnTo>
                    <a:lnTo>
                      <a:pt x="29" y="31"/>
                    </a:lnTo>
                    <a:lnTo>
                      <a:pt x="29" y="31"/>
                    </a:lnTo>
                    <a:lnTo>
                      <a:pt x="29" y="33"/>
                    </a:lnTo>
                    <a:lnTo>
                      <a:pt x="29" y="33"/>
                    </a:lnTo>
                    <a:lnTo>
                      <a:pt x="29" y="33"/>
                    </a:lnTo>
                    <a:lnTo>
                      <a:pt x="29" y="36"/>
                    </a:lnTo>
                    <a:lnTo>
                      <a:pt x="31" y="36"/>
                    </a:lnTo>
                    <a:lnTo>
                      <a:pt x="31" y="36"/>
                    </a:lnTo>
                    <a:lnTo>
                      <a:pt x="31" y="38"/>
                    </a:lnTo>
                    <a:lnTo>
                      <a:pt x="29" y="38"/>
                    </a:lnTo>
                    <a:lnTo>
                      <a:pt x="29" y="38"/>
                    </a:lnTo>
                    <a:lnTo>
                      <a:pt x="29" y="38"/>
                    </a:lnTo>
                    <a:lnTo>
                      <a:pt x="29" y="38"/>
                    </a:lnTo>
                    <a:lnTo>
                      <a:pt x="29" y="41"/>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6" name="Freeform 78"/>
              <p:cNvSpPr>
                <a:spLocks/>
              </p:cNvSpPr>
              <p:nvPr/>
            </p:nvSpPr>
            <p:spPr bwMode="auto">
              <a:xfrm>
                <a:off x="3446" y="2433"/>
                <a:ext cx="31" cy="59"/>
              </a:xfrm>
              <a:custGeom>
                <a:avLst/>
                <a:gdLst/>
                <a:ahLst/>
                <a:cxnLst>
                  <a:cxn ang="0">
                    <a:pos x="26" y="38"/>
                  </a:cxn>
                  <a:cxn ang="0">
                    <a:pos x="26" y="41"/>
                  </a:cxn>
                  <a:cxn ang="0">
                    <a:pos x="22" y="43"/>
                  </a:cxn>
                  <a:cxn ang="0">
                    <a:pos x="22" y="45"/>
                  </a:cxn>
                  <a:cxn ang="0">
                    <a:pos x="19" y="48"/>
                  </a:cxn>
                  <a:cxn ang="0">
                    <a:pos x="19" y="52"/>
                  </a:cxn>
                  <a:cxn ang="0">
                    <a:pos x="19" y="57"/>
                  </a:cxn>
                  <a:cxn ang="0">
                    <a:pos x="19" y="59"/>
                  </a:cxn>
                  <a:cxn ang="0">
                    <a:pos x="15" y="59"/>
                  </a:cxn>
                  <a:cxn ang="0">
                    <a:pos x="15" y="55"/>
                  </a:cxn>
                  <a:cxn ang="0">
                    <a:pos x="15" y="52"/>
                  </a:cxn>
                  <a:cxn ang="0">
                    <a:pos x="12" y="50"/>
                  </a:cxn>
                  <a:cxn ang="0">
                    <a:pos x="10" y="52"/>
                  </a:cxn>
                  <a:cxn ang="0">
                    <a:pos x="8" y="52"/>
                  </a:cxn>
                  <a:cxn ang="0">
                    <a:pos x="5" y="57"/>
                  </a:cxn>
                  <a:cxn ang="0">
                    <a:pos x="3" y="57"/>
                  </a:cxn>
                  <a:cxn ang="0">
                    <a:pos x="3" y="57"/>
                  </a:cxn>
                  <a:cxn ang="0">
                    <a:pos x="3" y="52"/>
                  </a:cxn>
                  <a:cxn ang="0">
                    <a:pos x="3" y="50"/>
                  </a:cxn>
                  <a:cxn ang="0">
                    <a:pos x="3" y="45"/>
                  </a:cxn>
                  <a:cxn ang="0">
                    <a:pos x="5" y="43"/>
                  </a:cxn>
                  <a:cxn ang="0">
                    <a:pos x="5" y="38"/>
                  </a:cxn>
                  <a:cxn ang="0">
                    <a:pos x="5" y="36"/>
                  </a:cxn>
                  <a:cxn ang="0">
                    <a:pos x="5" y="33"/>
                  </a:cxn>
                  <a:cxn ang="0">
                    <a:pos x="5" y="29"/>
                  </a:cxn>
                  <a:cxn ang="0">
                    <a:pos x="5" y="26"/>
                  </a:cxn>
                  <a:cxn ang="0">
                    <a:pos x="5" y="24"/>
                  </a:cxn>
                  <a:cxn ang="0">
                    <a:pos x="0" y="24"/>
                  </a:cxn>
                  <a:cxn ang="0">
                    <a:pos x="0" y="22"/>
                  </a:cxn>
                  <a:cxn ang="0">
                    <a:pos x="3" y="19"/>
                  </a:cxn>
                  <a:cxn ang="0">
                    <a:pos x="3" y="17"/>
                  </a:cxn>
                  <a:cxn ang="0">
                    <a:pos x="3" y="14"/>
                  </a:cxn>
                  <a:cxn ang="0">
                    <a:pos x="3" y="10"/>
                  </a:cxn>
                  <a:cxn ang="0">
                    <a:pos x="3" y="7"/>
                  </a:cxn>
                  <a:cxn ang="0">
                    <a:pos x="5" y="5"/>
                  </a:cxn>
                  <a:cxn ang="0">
                    <a:pos x="3" y="3"/>
                  </a:cxn>
                  <a:cxn ang="0">
                    <a:pos x="5" y="0"/>
                  </a:cxn>
                  <a:cxn ang="0">
                    <a:pos x="8" y="0"/>
                  </a:cxn>
                  <a:cxn ang="0">
                    <a:pos x="8" y="3"/>
                  </a:cxn>
                  <a:cxn ang="0">
                    <a:pos x="8" y="7"/>
                  </a:cxn>
                  <a:cxn ang="0">
                    <a:pos x="5" y="10"/>
                  </a:cxn>
                  <a:cxn ang="0">
                    <a:pos x="5" y="14"/>
                  </a:cxn>
                  <a:cxn ang="0">
                    <a:pos x="5" y="17"/>
                  </a:cxn>
                  <a:cxn ang="0">
                    <a:pos x="5" y="19"/>
                  </a:cxn>
                  <a:cxn ang="0">
                    <a:pos x="5" y="19"/>
                  </a:cxn>
                  <a:cxn ang="0">
                    <a:pos x="8" y="22"/>
                  </a:cxn>
                  <a:cxn ang="0">
                    <a:pos x="12" y="22"/>
                  </a:cxn>
                  <a:cxn ang="0">
                    <a:pos x="12" y="24"/>
                  </a:cxn>
                  <a:cxn ang="0">
                    <a:pos x="15" y="26"/>
                  </a:cxn>
                  <a:cxn ang="0">
                    <a:pos x="17" y="29"/>
                  </a:cxn>
                  <a:cxn ang="0">
                    <a:pos x="19" y="26"/>
                  </a:cxn>
                  <a:cxn ang="0">
                    <a:pos x="22" y="26"/>
                  </a:cxn>
                  <a:cxn ang="0">
                    <a:pos x="24" y="29"/>
                  </a:cxn>
                  <a:cxn ang="0">
                    <a:pos x="26" y="29"/>
                  </a:cxn>
                  <a:cxn ang="0">
                    <a:pos x="29" y="29"/>
                  </a:cxn>
                  <a:cxn ang="0">
                    <a:pos x="31" y="26"/>
                  </a:cxn>
                  <a:cxn ang="0">
                    <a:pos x="29" y="29"/>
                  </a:cxn>
                  <a:cxn ang="0">
                    <a:pos x="31" y="29"/>
                  </a:cxn>
                  <a:cxn ang="0">
                    <a:pos x="29" y="31"/>
                  </a:cxn>
                  <a:cxn ang="0">
                    <a:pos x="29" y="33"/>
                  </a:cxn>
                  <a:cxn ang="0">
                    <a:pos x="31" y="38"/>
                  </a:cxn>
                  <a:cxn ang="0">
                    <a:pos x="29" y="38"/>
                  </a:cxn>
                </a:cxnLst>
                <a:rect l="0" t="0" r="r" b="b"/>
                <a:pathLst>
                  <a:path w="31" h="59">
                    <a:moveTo>
                      <a:pt x="29" y="41"/>
                    </a:moveTo>
                    <a:lnTo>
                      <a:pt x="29" y="41"/>
                    </a:lnTo>
                    <a:lnTo>
                      <a:pt x="26" y="41"/>
                    </a:lnTo>
                    <a:lnTo>
                      <a:pt x="26" y="38"/>
                    </a:lnTo>
                    <a:lnTo>
                      <a:pt x="26" y="38"/>
                    </a:lnTo>
                    <a:lnTo>
                      <a:pt x="26" y="41"/>
                    </a:lnTo>
                    <a:lnTo>
                      <a:pt x="26" y="41"/>
                    </a:lnTo>
                    <a:lnTo>
                      <a:pt x="26" y="41"/>
                    </a:lnTo>
                    <a:lnTo>
                      <a:pt x="24" y="41"/>
                    </a:lnTo>
                    <a:lnTo>
                      <a:pt x="24" y="43"/>
                    </a:lnTo>
                    <a:lnTo>
                      <a:pt x="24" y="43"/>
                    </a:lnTo>
                    <a:lnTo>
                      <a:pt x="22" y="43"/>
                    </a:lnTo>
                    <a:lnTo>
                      <a:pt x="22" y="43"/>
                    </a:lnTo>
                    <a:lnTo>
                      <a:pt x="22" y="43"/>
                    </a:lnTo>
                    <a:lnTo>
                      <a:pt x="22" y="43"/>
                    </a:lnTo>
                    <a:lnTo>
                      <a:pt x="22" y="45"/>
                    </a:lnTo>
                    <a:lnTo>
                      <a:pt x="22" y="45"/>
                    </a:lnTo>
                    <a:lnTo>
                      <a:pt x="22" y="48"/>
                    </a:lnTo>
                    <a:lnTo>
                      <a:pt x="22" y="48"/>
                    </a:lnTo>
                    <a:lnTo>
                      <a:pt x="19" y="48"/>
                    </a:lnTo>
                    <a:lnTo>
                      <a:pt x="19" y="48"/>
                    </a:lnTo>
                    <a:lnTo>
                      <a:pt x="19" y="50"/>
                    </a:lnTo>
                    <a:lnTo>
                      <a:pt x="19" y="50"/>
                    </a:lnTo>
                    <a:lnTo>
                      <a:pt x="19" y="52"/>
                    </a:lnTo>
                    <a:lnTo>
                      <a:pt x="19" y="52"/>
                    </a:lnTo>
                    <a:lnTo>
                      <a:pt x="19" y="55"/>
                    </a:lnTo>
                    <a:lnTo>
                      <a:pt x="19" y="55"/>
                    </a:lnTo>
                    <a:lnTo>
                      <a:pt x="19" y="57"/>
                    </a:lnTo>
                    <a:lnTo>
                      <a:pt x="19" y="57"/>
                    </a:lnTo>
                    <a:lnTo>
                      <a:pt x="19" y="57"/>
                    </a:lnTo>
                    <a:lnTo>
                      <a:pt x="19" y="57"/>
                    </a:lnTo>
                    <a:lnTo>
                      <a:pt x="19" y="59"/>
                    </a:lnTo>
                    <a:lnTo>
                      <a:pt x="17" y="59"/>
                    </a:lnTo>
                    <a:lnTo>
                      <a:pt x="17" y="59"/>
                    </a:lnTo>
                    <a:lnTo>
                      <a:pt x="15" y="59"/>
                    </a:lnTo>
                    <a:lnTo>
                      <a:pt x="15" y="59"/>
                    </a:lnTo>
                    <a:lnTo>
                      <a:pt x="15" y="57"/>
                    </a:lnTo>
                    <a:lnTo>
                      <a:pt x="15" y="57"/>
                    </a:lnTo>
                    <a:lnTo>
                      <a:pt x="15" y="57"/>
                    </a:lnTo>
                    <a:lnTo>
                      <a:pt x="15" y="55"/>
                    </a:lnTo>
                    <a:lnTo>
                      <a:pt x="15" y="55"/>
                    </a:lnTo>
                    <a:lnTo>
                      <a:pt x="15" y="55"/>
                    </a:lnTo>
                    <a:lnTo>
                      <a:pt x="15" y="52"/>
                    </a:lnTo>
                    <a:lnTo>
                      <a:pt x="15" y="52"/>
                    </a:lnTo>
                    <a:lnTo>
                      <a:pt x="15" y="50"/>
                    </a:lnTo>
                    <a:lnTo>
                      <a:pt x="15" y="50"/>
                    </a:lnTo>
                    <a:lnTo>
                      <a:pt x="12" y="50"/>
                    </a:lnTo>
                    <a:lnTo>
                      <a:pt x="12" y="50"/>
                    </a:lnTo>
                    <a:lnTo>
                      <a:pt x="12" y="52"/>
                    </a:lnTo>
                    <a:lnTo>
                      <a:pt x="12" y="52"/>
                    </a:lnTo>
                    <a:lnTo>
                      <a:pt x="10" y="52"/>
                    </a:lnTo>
                    <a:lnTo>
                      <a:pt x="10" y="52"/>
                    </a:lnTo>
                    <a:lnTo>
                      <a:pt x="8" y="52"/>
                    </a:lnTo>
                    <a:lnTo>
                      <a:pt x="8" y="52"/>
                    </a:lnTo>
                    <a:lnTo>
                      <a:pt x="8" y="52"/>
                    </a:lnTo>
                    <a:lnTo>
                      <a:pt x="8" y="52"/>
                    </a:lnTo>
                    <a:lnTo>
                      <a:pt x="8" y="55"/>
                    </a:lnTo>
                    <a:lnTo>
                      <a:pt x="5" y="55"/>
                    </a:lnTo>
                    <a:lnTo>
                      <a:pt x="5" y="55"/>
                    </a:lnTo>
                    <a:lnTo>
                      <a:pt x="5" y="57"/>
                    </a:lnTo>
                    <a:lnTo>
                      <a:pt x="5" y="57"/>
                    </a:lnTo>
                    <a:lnTo>
                      <a:pt x="5" y="57"/>
                    </a:lnTo>
                    <a:lnTo>
                      <a:pt x="5" y="57"/>
                    </a:lnTo>
                    <a:lnTo>
                      <a:pt x="3" y="57"/>
                    </a:lnTo>
                    <a:lnTo>
                      <a:pt x="3" y="57"/>
                    </a:lnTo>
                    <a:lnTo>
                      <a:pt x="0" y="57"/>
                    </a:lnTo>
                    <a:lnTo>
                      <a:pt x="0" y="57"/>
                    </a:lnTo>
                    <a:lnTo>
                      <a:pt x="3" y="57"/>
                    </a:lnTo>
                    <a:lnTo>
                      <a:pt x="3" y="55"/>
                    </a:lnTo>
                    <a:lnTo>
                      <a:pt x="3" y="55"/>
                    </a:lnTo>
                    <a:lnTo>
                      <a:pt x="3" y="52"/>
                    </a:lnTo>
                    <a:lnTo>
                      <a:pt x="3" y="52"/>
                    </a:lnTo>
                    <a:lnTo>
                      <a:pt x="3" y="52"/>
                    </a:lnTo>
                    <a:lnTo>
                      <a:pt x="3" y="50"/>
                    </a:lnTo>
                    <a:lnTo>
                      <a:pt x="3" y="50"/>
                    </a:lnTo>
                    <a:lnTo>
                      <a:pt x="3" y="50"/>
                    </a:lnTo>
                    <a:lnTo>
                      <a:pt x="3" y="48"/>
                    </a:lnTo>
                    <a:lnTo>
                      <a:pt x="3" y="48"/>
                    </a:lnTo>
                    <a:lnTo>
                      <a:pt x="3" y="48"/>
                    </a:lnTo>
                    <a:lnTo>
                      <a:pt x="3" y="45"/>
                    </a:lnTo>
                    <a:lnTo>
                      <a:pt x="3" y="45"/>
                    </a:lnTo>
                    <a:lnTo>
                      <a:pt x="3" y="45"/>
                    </a:lnTo>
                    <a:lnTo>
                      <a:pt x="3" y="43"/>
                    </a:lnTo>
                    <a:lnTo>
                      <a:pt x="5" y="43"/>
                    </a:lnTo>
                    <a:lnTo>
                      <a:pt x="5" y="43"/>
                    </a:lnTo>
                    <a:lnTo>
                      <a:pt x="5" y="41"/>
                    </a:lnTo>
                    <a:lnTo>
                      <a:pt x="5" y="41"/>
                    </a:lnTo>
                    <a:lnTo>
                      <a:pt x="5" y="38"/>
                    </a:lnTo>
                    <a:lnTo>
                      <a:pt x="5" y="38"/>
                    </a:lnTo>
                    <a:lnTo>
                      <a:pt x="5" y="38"/>
                    </a:lnTo>
                    <a:lnTo>
                      <a:pt x="5" y="36"/>
                    </a:lnTo>
                    <a:lnTo>
                      <a:pt x="5" y="36"/>
                    </a:lnTo>
                    <a:lnTo>
                      <a:pt x="5" y="33"/>
                    </a:lnTo>
                    <a:lnTo>
                      <a:pt x="5" y="33"/>
                    </a:lnTo>
                    <a:lnTo>
                      <a:pt x="5" y="33"/>
                    </a:lnTo>
                    <a:lnTo>
                      <a:pt x="5" y="33"/>
                    </a:lnTo>
                    <a:lnTo>
                      <a:pt x="5" y="31"/>
                    </a:lnTo>
                    <a:lnTo>
                      <a:pt x="5" y="31"/>
                    </a:lnTo>
                    <a:lnTo>
                      <a:pt x="5" y="31"/>
                    </a:lnTo>
                    <a:lnTo>
                      <a:pt x="5" y="29"/>
                    </a:lnTo>
                    <a:lnTo>
                      <a:pt x="5" y="29"/>
                    </a:lnTo>
                    <a:lnTo>
                      <a:pt x="5" y="29"/>
                    </a:lnTo>
                    <a:lnTo>
                      <a:pt x="5" y="29"/>
                    </a:lnTo>
                    <a:lnTo>
                      <a:pt x="5" y="26"/>
                    </a:lnTo>
                    <a:lnTo>
                      <a:pt x="5" y="26"/>
                    </a:lnTo>
                    <a:lnTo>
                      <a:pt x="5" y="24"/>
                    </a:lnTo>
                    <a:lnTo>
                      <a:pt x="5" y="24"/>
                    </a:lnTo>
                    <a:lnTo>
                      <a:pt x="5" y="24"/>
                    </a:lnTo>
                    <a:lnTo>
                      <a:pt x="3" y="24"/>
                    </a:lnTo>
                    <a:lnTo>
                      <a:pt x="3" y="24"/>
                    </a:lnTo>
                    <a:lnTo>
                      <a:pt x="3" y="24"/>
                    </a:lnTo>
                    <a:lnTo>
                      <a:pt x="0" y="24"/>
                    </a:lnTo>
                    <a:lnTo>
                      <a:pt x="0" y="24"/>
                    </a:lnTo>
                    <a:lnTo>
                      <a:pt x="0" y="22"/>
                    </a:lnTo>
                    <a:lnTo>
                      <a:pt x="0" y="22"/>
                    </a:lnTo>
                    <a:lnTo>
                      <a:pt x="0" y="22"/>
                    </a:lnTo>
                    <a:lnTo>
                      <a:pt x="0" y="19"/>
                    </a:lnTo>
                    <a:lnTo>
                      <a:pt x="0" y="19"/>
                    </a:lnTo>
                    <a:lnTo>
                      <a:pt x="3" y="19"/>
                    </a:lnTo>
                    <a:lnTo>
                      <a:pt x="3" y="19"/>
                    </a:lnTo>
                    <a:lnTo>
                      <a:pt x="0" y="19"/>
                    </a:lnTo>
                    <a:lnTo>
                      <a:pt x="0" y="17"/>
                    </a:lnTo>
                    <a:lnTo>
                      <a:pt x="3" y="17"/>
                    </a:lnTo>
                    <a:lnTo>
                      <a:pt x="3" y="17"/>
                    </a:lnTo>
                    <a:lnTo>
                      <a:pt x="0" y="17"/>
                    </a:lnTo>
                    <a:lnTo>
                      <a:pt x="0" y="14"/>
                    </a:lnTo>
                    <a:lnTo>
                      <a:pt x="3" y="14"/>
                    </a:lnTo>
                    <a:lnTo>
                      <a:pt x="3" y="14"/>
                    </a:lnTo>
                    <a:lnTo>
                      <a:pt x="3" y="14"/>
                    </a:lnTo>
                    <a:lnTo>
                      <a:pt x="3" y="12"/>
                    </a:lnTo>
                    <a:lnTo>
                      <a:pt x="3" y="12"/>
                    </a:lnTo>
                    <a:lnTo>
                      <a:pt x="3" y="10"/>
                    </a:lnTo>
                    <a:lnTo>
                      <a:pt x="3" y="10"/>
                    </a:lnTo>
                    <a:lnTo>
                      <a:pt x="3" y="10"/>
                    </a:lnTo>
                    <a:lnTo>
                      <a:pt x="3" y="10"/>
                    </a:lnTo>
                    <a:lnTo>
                      <a:pt x="3" y="7"/>
                    </a:lnTo>
                    <a:lnTo>
                      <a:pt x="3" y="7"/>
                    </a:lnTo>
                    <a:lnTo>
                      <a:pt x="3" y="7"/>
                    </a:lnTo>
                    <a:lnTo>
                      <a:pt x="3" y="5"/>
                    </a:lnTo>
                    <a:lnTo>
                      <a:pt x="5" y="5"/>
                    </a:lnTo>
                    <a:lnTo>
                      <a:pt x="5" y="5"/>
                    </a:lnTo>
                    <a:lnTo>
                      <a:pt x="5" y="3"/>
                    </a:lnTo>
                    <a:lnTo>
                      <a:pt x="3" y="3"/>
                    </a:lnTo>
                    <a:lnTo>
                      <a:pt x="3" y="3"/>
                    </a:lnTo>
                    <a:lnTo>
                      <a:pt x="3" y="0"/>
                    </a:lnTo>
                    <a:lnTo>
                      <a:pt x="5" y="0"/>
                    </a:lnTo>
                    <a:lnTo>
                      <a:pt x="5" y="0"/>
                    </a:lnTo>
                    <a:lnTo>
                      <a:pt x="5" y="0"/>
                    </a:lnTo>
                    <a:lnTo>
                      <a:pt x="5" y="0"/>
                    </a:lnTo>
                    <a:lnTo>
                      <a:pt x="5" y="0"/>
                    </a:lnTo>
                    <a:lnTo>
                      <a:pt x="8" y="0"/>
                    </a:lnTo>
                    <a:lnTo>
                      <a:pt x="8" y="0"/>
                    </a:lnTo>
                    <a:lnTo>
                      <a:pt x="8" y="0"/>
                    </a:lnTo>
                    <a:lnTo>
                      <a:pt x="8" y="0"/>
                    </a:lnTo>
                    <a:lnTo>
                      <a:pt x="8" y="3"/>
                    </a:lnTo>
                    <a:lnTo>
                      <a:pt x="8" y="3"/>
                    </a:lnTo>
                    <a:lnTo>
                      <a:pt x="8" y="5"/>
                    </a:lnTo>
                    <a:lnTo>
                      <a:pt x="8" y="5"/>
                    </a:lnTo>
                    <a:lnTo>
                      <a:pt x="8" y="5"/>
                    </a:lnTo>
                    <a:lnTo>
                      <a:pt x="8" y="7"/>
                    </a:lnTo>
                    <a:lnTo>
                      <a:pt x="8" y="7"/>
                    </a:lnTo>
                    <a:lnTo>
                      <a:pt x="8" y="10"/>
                    </a:lnTo>
                    <a:lnTo>
                      <a:pt x="8" y="10"/>
                    </a:lnTo>
                    <a:lnTo>
                      <a:pt x="5" y="10"/>
                    </a:lnTo>
                    <a:lnTo>
                      <a:pt x="5" y="10"/>
                    </a:lnTo>
                    <a:lnTo>
                      <a:pt x="5" y="12"/>
                    </a:lnTo>
                    <a:lnTo>
                      <a:pt x="5" y="12"/>
                    </a:lnTo>
                    <a:lnTo>
                      <a:pt x="5" y="14"/>
                    </a:lnTo>
                    <a:lnTo>
                      <a:pt x="5" y="14"/>
                    </a:lnTo>
                    <a:lnTo>
                      <a:pt x="5" y="14"/>
                    </a:lnTo>
                    <a:lnTo>
                      <a:pt x="5" y="14"/>
                    </a:lnTo>
                    <a:lnTo>
                      <a:pt x="5" y="17"/>
                    </a:lnTo>
                    <a:lnTo>
                      <a:pt x="5" y="17"/>
                    </a:lnTo>
                    <a:lnTo>
                      <a:pt x="3" y="17"/>
                    </a:lnTo>
                    <a:lnTo>
                      <a:pt x="3" y="19"/>
                    </a:lnTo>
                    <a:lnTo>
                      <a:pt x="5" y="19"/>
                    </a:lnTo>
                    <a:lnTo>
                      <a:pt x="5" y="19"/>
                    </a:lnTo>
                    <a:lnTo>
                      <a:pt x="5" y="19"/>
                    </a:lnTo>
                    <a:lnTo>
                      <a:pt x="5" y="19"/>
                    </a:lnTo>
                    <a:lnTo>
                      <a:pt x="5" y="19"/>
                    </a:lnTo>
                    <a:lnTo>
                      <a:pt x="8" y="19"/>
                    </a:lnTo>
                    <a:lnTo>
                      <a:pt x="8" y="22"/>
                    </a:lnTo>
                    <a:lnTo>
                      <a:pt x="8" y="22"/>
                    </a:lnTo>
                    <a:lnTo>
                      <a:pt x="8" y="22"/>
                    </a:lnTo>
                    <a:lnTo>
                      <a:pt x="10" y="22"/>
                    </a:lnTo>
                    <a:lnTo>
                      <a:pt x="10" y="22"/>
                    </a:lnTo>
                    <a:lnTo>
                      <a:pt x="10" y="22"/>
                    </a:lnTo>
                    <a:lnTo>
                      <a:pt x="12" y="22"/>
                    </a:lnTo>
                    <a:lnTo>
                      <a:pt x="12" y="24"/>
                    </a:lnTo>
                    <a:lnTo>
                      <a:pt x="12" y="24"/>
                    </a:lnTo>
                    <a:lnTo>
                      <a:pt x="12" y="24"/>
                    </a:lnTo>
                    <a:lnTo>
                      <a:pt x="12" y="24"/>
                    </a:lnTo>
                    <a:lnTo>
                      <a:pt x="15" y="24"/>
                    </a:lnTo>
                    <a:lnTo>
                      <a:pt x="15" y="26"/>
                    </a:lnTo>
                    <a:lnTo>
                      <a:pt x="15" y="26"/>
                    </a:lnTo>
                    <a:lnTo>
                      <a:pt x="15" y="26"/>
                    </a:lnTo>
                    <a:lnTo>
                      <a:pt x="15" y="26"/>
                    </a:lnTo>
                    <a:lnTo>
                      <a:pt x="15" y="29"/>
                    </a:lnTo>
                    <a:lnTo>
                      <a:pt x="17" y="29"/>
                    </a:lnTo>
                    <a:lnTo>
                      <a:pt x="17" y="29"/>
                    </a:lnTo>
                    <a:lnTo>
                      <a:pt x="19" y="29"/>
                    </a:lnTo>
                    <a:lnTo>
                      <a:pt x="19" y="29"/>
                    </a:lnTo>
                    <a:lnTo>
                      <a:pt x="19" y="26"/>
                    </a:lnTo>
                    <a:lnTo>
                      <a:pt x="19" y="26"/>
                    </a:lnTo>
                    <a:lnTo>
                      <a:pt x="22" y="26"/>
                    </a:lnTo>
                    <a:lnTo>
                      <a:pt x="22" y="26"/>
                    </a:lnTo>
                    <a:lnTo>
                      <a:pt x="22" y="26"/>
                    </a:lnTo>
                    <a:lnTo>
                      <a:pt x="22" y="26"/>
                    </a:lnTo>
                    <a:lnTo>
                      <a:pt x="22" y="26"/>
                    </a:lnTo>
                    <a:lnTo>
                      <a:pt x="22" y="29"/>
                    </a:lnTo>
                    <a:lnTo>
                      <a:pt x="24" y="29"/>
                    </a:lnTo>
                    <a:lnTo>
                      <a:pt x="24" y="29"/>
                    </a:lnTo>
                    <a:lnTo>
                      <a:pt x="24" y="29"/>
                    </a:lnTo>
                    <a:lnTo>
                      <a:pt x="24" y="29"/>
                    </a:lnTo>
                    <a:lnTo>
                      <a:pt x="26" y="29"/>
                    </a:lnTo>
                    <a:lnTo>
                      <a:pt x="26" y="29"/>
                    </a:lnTo>
                    <a:lnTo>
                      <a:pt x="26" y="29"/>
                    </a:lnTo>
                    <a:lnTo>
                      <a:pt x="26" y="29"/>
                    </a:lnTo>
                    <a:lnTo>
                      <a:pt x="26" y="29"/>
                    </a:lnTo>
                    <a:lnTo>
                      <a:pt x="29" y="29"/>
                    </a:lnTo>
                    <a:lnTo>
                      <a:pt x="29" y="26"/>
                    </a:lnTo>
                    <a:lnTo>
                      <a:pt x="29" y="26"/>
                    </a:lnTo>
                    <a:lnTo>
                      <a:pt x="29" y="26"/>
                    </a:lnTo>
                    <a:lnTo>
                      <a:pt x="31" y="26"/>
                    </a:lnTo>
                    <a:lnTo>
                      <a:pt x="31" y="29"/>
                    </a:lnTo>
                    <a:lnTo>
                      <a:pt x="29" y="29"/>
                    </a:lnTo>
                    <a:lnTo>
                      <a:pt x="29" y="29"/>
                    </a:lnTo>
                    <a:lnTo>
                      <a:pt x="29" y="29"/>
                    </a:lnTo>
                    <a:lnTo>
                      <a:pt x="29" y="29"/>
                    </a:lnTo>
                    <a:lnTo>
                      <a:pt x="31" y="29"/>
                    </a:lnTo>
                    <a:lnTo>
                      <a:pt x="31" y="29"/>
                    </a:lnTo>
                    <a:lnTo>
                      <a:pt x="31" y="29"/>
                    </a:lnTo>
                    <a:lnTo>
                      <a:pt x="31" y="31"/>
                    </a:lnTo>
                    <a:lnTo>
                      <a:pt x="31" y="31"/>
                    </a:lnTo>
                    <a:lnTo>
                      <a:pt x="31" y="31"/>
                    </a:lnTo>
                    <a:lnTo>
                      <a:pt x="29" y="31"/>
                    </a:lnTo>
                    <a:lnTo>
                      <a:pt x="29" y="31"/>
                    </a:lnTo>
                    <a:lnTo>
                      <a:pt x="29" y="33"/>
                    </a:lnTo>
                    <a:lnTo>
                      <a:pt x="29" y="33"/>
                    </a:lnTo>
                    <a:lnTo>
                      <a:pt x="29" y="33"/>
                    </a:lnTo>
                    <a:lnTo>
                      <a:pt x="29" y="36"/>
                    </a:lnTo>
                    <a:lnTo>
                      <a:pt x="31" y="36"/>
                    </a:lnTo>
                    <a:lnTo>
                      <a:pt x="31" y="36"/>
                    </a:lnTo>
                    <a:lnTo>
                      <a:pt x="31" y="38"/>
                    </a:lnTo>
                    <a:lnTo>
                      <a:pt x="29" y="38"/>
                    </a:lnTo>
                    <a:lnTo>
                      <a:pt x="29" y="38"/>
                    </a:lnTo>
                    <a:lnTo>
                      <a:pt x="29" y="38"/>
                    </a:lnTo>
                    <a:lnTo>
                      <a:pt x="29" y="38"/>
                    </a:lnTo>
                    <a:lnTo>
                      <a:pt x="29" y="41"/>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7" name="Freeform 79"/>
              <p:cNvSpPr>
                <a:spLocks/>
              </p:cNvSpPr>
              <p:nvPr/>
            </p:nvSpPr>
            <p:spPr bwMode="auto">
              <a:xfrm>
                <a:off x="3340" y="2459"/>
                <a:ext cx="69" cy="97"/>
              </a:xfrm>
              <a:custGeom>
                <a:avLst/>
                <a:gdLst/>
                <a:ahLst/>
                <a:cxnLst>
                  <a:cxn ang="0">
                    <a:pos x="64" y="7"/>
                  </a:cxn>
                  <a:cxn ang="0">
                    <a:pos x="61" y="10"/>
                  </a:cxn>
                  <a:cxn ang="0">
                    <a:pos x="61" y="15"/>
                  </a:cxn>
                  <a:cxn ang="0">
                    <a:pos x="59" y="19"/>
                  </a:cxn>
                  <a:cxn ang="0">
                    <a:pos x="57" y="17"/>
                  </a:cxn>
                  <a:cxn ang="0">
                    <a:pos x="59" y="19"/>
                  </a:cxn>
                  <a:cxn ang="0">
                    <a:pos x="61" y="22"/>
                  </a:cxn>
                  <a:cxn ang="0">
                    <a:pos x="61" y="26"/>
                  </a:cxn>
                  <a:cxn ang="0">
                    <a:pos x="66" y="26"/>
                  </a:cxn>
                  <a:cxn ang="0">
                    <a:pos x="66" y="29"/>
                  </a:cxn>
                  <a:cxn ang="0">
                    <a:pos x="61" y="31"/>
                  </a:cxn>
                  <a:cxn ang="0">
                    <a:pos x="59" y="31"/>
                  </a:cxn>
                  <a:cxn ang="0">
                    <a:pos x="54" y="33"/>
                  </a:cxn>
                  <a:cxn ang="0">
                    <a:pos x="57" y="36"/>
                  </a:cxn>
                  <a:cxn ang="0">
                    <a:pos x="52" y="36"/>
                  </a:cxn>
                  <a:cxn ang="0">
                    <a:pos x="50" y="41"/>
                  </a:cxn>
                  <a:cxn ang="0">
                    <a:pos x="45" y="43"/>
                  </a:cxn>
                  <a:cxn ang="0">
                    <a:pos x="40" y="45"/>
                  </a:cxn>
                  <a:cxn ang="0">
                    <a:pos x="40" y="50"/>
                  </a:cxn>
                  <a:cxn ang="0">
                    <a:pos x="38" y="55"/>
                  </a:cxn>
                  <a:cxn ang="0">
                    <a:pos x="35" y="60"/>
                  </a:cxn>
                  <a:cxn ang="0">
                    <a:pos x="33" y="62"/>
                  </a:cxn>
                  <a:cxn ang="0">
                    <a:pos x="28" y="64"/>
                  </a:cxn>
                  <a:cxn ang="0">
                    <a:pos x="26" y="67"/>
                  </a:cxn>
                  <a:cxn ang="0">
                    <a:pos x="24" y="71"/>
                  </a:cxn>
                  <a:cxn ang="0">
                    <a:pos x="19" y="74"/>
                  </a:cxn>
                  <a:cxn ang="0">
                    <a:pos x="14" y="76"/>
                  </a:cxn>
                  <a:cxn ang="0">
                    <a:pos x="12" y="81"/>
                  </a:cxn>
                  <a:cxn ang="0">
                    <a:pos x="7" y="83"/>
                  </a:cxn>
                  <a:cxn ang="0">
                    <a:pos x="12" y="88"/>
                  </a:cxn>
                  <a:cxn ang="0">
                    <a:pos x="7" y="90"/>
                  </a:cxn>
                  <a:cxn ang="0">
                    <a:pos x="5" y="93"/>
                  </a:cxn>
                  <a:cxn ang="0">
                    <a:pos x="2" y="97"/>
                  </a:cxn>
                  <a:cxn ang="0">
                    <a:pos x="0" y="93"/>
                  </a:cxn>
                  <a:cxn ang="0">
                    <a:pos x="2" y="88"/>
                  </a:cxn>
                  <a:cxn ang="0">
                    <a:pos x="7" y="83"/>
                  </a:cxn>
                  <a:cxn ang="0">
                    <a:pos x="7" y="79"/>
                  </a:cxn>
                  <a:cxn ang="0">
                    <a:pos x="9" y="74"/>
                  </a:cxn>
                  <a:cxn ang="0">
                    <a:pos x="12" y="69"/>
                  </a:cxn>
                  <a:cxn ang="0">
                    <a:pos x="16" y="67"/>
                  </a:cxn>
                  <a:cxn ang="0">
                    <a:pos x="19" y="64"/>
                  </a:cxn>
                  <a:cxn ang="0">
                    <a:pos x="21" y="60"/>
                  </a:cxn>
                  <a:cxn ang="0">
                    <a:pos x="26" y="57"/>
                  </a:cxn>
                  <a:cxn ang="0">
                    <a:pos x="28" y="52"/>
                  </a:cxn>
                  <a:cxn ang="0">
                    <a:pos x="33" y="50"/>
                  </a:cxn>
                  <a:cxn ang="0">
                    <a:pos x="35" y="45"/>
                  </a:cxn>
                  <a:cxn ang="0">
                    <a:pos x="38" y="43"/>
                  </a:cxn>
                  <a:cxn ang="0">
                    <a:pos x="40" y="38"/>
                  </a:cxn>
                  <a:cxn ang="0">
                    <a:pos x="45" y="36"/>
                  </a:cxn>
                  <a:cxn ang="0">
                    <a:pos x="45" y="31"/>
                  </a:cxn>
                  <a:cxn ang="0">
                    <a:pos x="47" y="26"/>
                  </a:cxn>
                  <a:cxn ang="0">
                    <a:pos x="52" y="26"/>
                  </a:cxn>
                  <a:cxn ang="0">
                    <a:pos x="50" y="22"/>
                  </a:cxn>
                  <a:cxn ang="0">
                    <a:pos x="52" y="17"/>
                  </a:cxn>
                  <a:cxn ang="0">
                    <a:pos x="50" y="12"/>
                  </a:cxn>
                  <a:cxn ang="0">
                    <a:pos x="54" y="10"/>
                  </a:cxn>
                  <a:cxn ang="0">
                    <a:pos x="57" y="5"/>
                  </a:cxn>
                  <a:cxn ang="0">
                    <a:pos x="59" y="10"/>
                  </a:cxn>
                  <a:cxn ang="0">
                    <a:pos x="59" y="5"/>
                  </a:cxn>
                  <a:cxn ang="0">
                    <a:pos x="61" y="3"/>
                  </a:cxn>
                  <a:cxn ang="0">
                    <a:pos x="64" y="3"/>
                  </a:cxn>
                </a:cxnLst>
                <a:rect l="0" t="0" r="r" b="b"/>
                <a:pathLst>
                  <a:path w="69" h="97">
                    <a:moveTo>
                      <a:pt x="66" y="3"/>
                    </a:moveTo>
                    <a:lnTo>
                      <a:pt x="66" y="3"/>
                    </a:lnTo>
                    <a:lnTo>
                      <a:pt x="66" y="5"/>
                    </a:lnTo>
                    <a:lnTo>
                      <a:pt x="64" y="5"/>
                    </a:lnTo>
                    <a:lnTo>
                      <a:pt x="64" y="5"/>
                    </a:lnTo>
                    <a:lnTo>
                      <a:pt x="64" y="7"/>
                    </a:lnTo>
                    <a:lnTo>
                      <a:pt x="64" y="7"/>
                    </a:lnTo>
                    <a:lnTo>
                      <a:pt x="61" y="7"/>
                    </a:lnTo>
                    <a:lnTo>
                      <a:pt x="61" y="7"/>
                    </a:lnTo>
                    <a:lnTo>
                      <a:pt x="61" y="7"/>
                    </a:lnTo>
                    <a:lnTo>
                      <a:pt x="61" y="7"/>
                    </a:lnTo>
                    <a:lnTo>
                      <a:pt x="61" y="10"/>
                    </a:lnTo>
                    <a:lnTo>
                      <a:pt x="61" y="10"/>
                    </a:lnTo>
                    <a:lnTo>
                      <a:pt x="61" y="10"/>
                    </a:lnTo>
                    <a:lnTo>
                      <a:pt x="61" y="12"/>
                    </a:lnTo>
                    <a:lnTo>
                      <a:pt x="61" y="12"/>
                    </a:lnTo>
                    <a:lnTo>
                      <a:pt x="59" y="12"/>
                    </a:lnTo>
                    <a:lnTo>
                      <a:pt x="59" y="12"/>
                    </a:lnTo>
                    <a:lnTo>
                      <a:pt x="61" y="12"/>
                    </a:lnTo>
                    <a:lnTo>
                      <a:pt x="61" y="12"/>
                    </a:lnTo>
                    <a:lnTo>
                      <a:pt x="61" y="15"/>
                    </a:lnTo>
                    <a:lnTo>
                      <a:pt x="61" y="15"/>
                    </a:lnTo>
                    <a:lnTo>
                      <a:pt x="61" y="15"/>
                    </a:lnTo>
                    <a:lnTo>
                      <a:pt x="61" y="17"/>
                    </a:lnTo>
                    <a:lnTo>
                      <a:pt x="61" y="17"/>
                    </a:lnTo>
                    <a:lnTo>
                      <a:pt x="61" y="19"/>
                    </a:lnTo>
                    <a:lnTo>
                      <a:pt x="61" y="19"/>
                    </a:lnTo>
                    <a:lnTo>
                      <a:pt x="59" y="19"/>
                    </a:lnTo>
                    <a:lnTo>
                      <a:pt x="59" y="17"/>
                    </a:lnTo>
                    <a:lnTo>
                      <a:pt x="59" y="17"/>
                    </a:lnTo>
                    <a:lnTo>
                      <a:pt x="59" y="19"/>
                    </a:lnTo>
                    <a:lnTo>
                      <a:pt x="59" y="19"/>
                    </a:lnTo>
                    <a:lnTo>
                      <a:pt x="59" y="17"/>
                    </a:lnTo>
                    <a:lnTo>
                      <a:pt x="57" y="17"/>
                    </a:lnTo>
                    <a:lnTo>
                      <a:pt x="57" y="17"/>
                    </a:lnTo>
                    <a:lnTo>
                      <a:pt x="57" y="17"/>
                    </a:lnTo>
                    <a:lnTo>
                      <a:pt x="57" y="17"/>
                    </a:lnTo>
                    <a:lnTo>
                      <a:pt x="57" y="19"/>
                    </a:lnTo>
                    <a:lnTo>
                      <a:pt x="57" y="19"/>
                    </a:lnTo>
                    <a:lnTo>
                      <a:pt x="57" y="19"/>
                    </a:lnTo>
                    <a:lnTo>
                      <a:pt x="59" y="19"/>
                    </a:lnTo>
                    <a:lnTo>
                      <a:pt x="59" y="19"/>
                    </a:lnTo>
                    <a:lnTo>
                      <a:pt x="59" y="19"/>
                    </a:lnTo>
                    <a:lnTo>
                      <a:pt x="59" y="22"/>
                    </a:lnTo>
                    <a:lnTo>
                      <a:pt x="59" y="22"/>
                    </a:lnTo>
                    <a:lnTo>
                      <a:pt x="59" y="22"/>
                    </a:lnTo>
                    <a:lnTo>
                      <a:pt x="59" y="22"/>
                    </a:lnTo>
                    <a:lnTo>
                      <a:pt x="59" y="22"/>
                    </a:lnTo>
                    <a:lnTo>
                      <a:pt x="61" y="22"/>
                    </a:lnTo>
                    <a:lnTo>
                      <a:pt x="61" y="24"/>
                    </a:lnTo>
                    <a:lnTo>
                      <a:pt x="61" y="24"/>
                    </a:lnTo>
                    <a:lnTo>
                      <a:pt x="61" y="26"/>
                    </a:lnTo>
                    <a:lnTo>
                      <a:pt x="59" y="26"/>
                    </a:lnTo>
                    <a:lnTo>
                      <a:pt x="59" y="26"/>
                    </a:lnTo>
                    <a:lnTo>
                      <a:pt x="61" y="26"/>
                    </a:lnTo>
                    <a:lnTo>
                      <a:pt x="61" y="26"/>
                    </a:lnTo>
                    <a:lnTo>
                      <a:pt x="61" y="26"/>
                    </a:lnTo>
                    <a:lnTo>
                      <a:pt x="61" y="26"/>
                    </a:lnTo>
                    <a:lnTo>
                      <a:pt x="61" y="24"/>
                    </a:lnTo>
                    <a:lnTo>
                      <a:pt x="64" y="24"/>
                    </a:lnTo>
                    <a:lnTo>
                      <a:pt x="64" y="24"/>
                    </a:lnTo>
                    <a:lnTo>
                      <a:pt x="66" y="24"/>
                    </a:lnTo>
                    <a:lnTo>
                      <a:pt x="66" y="26"/>
                    </a:lnTo>
                    <a:lnTo>
                      <a:pt x="66" y="26"/>
                    </a:lnTo>
                    <a:lnTo>
                      <a:pt x="66" y="26"/>
                    </a:lnTo>
                    <a:lnTo>
                      <a:pt x="66" y="26"/>
                    </a:lnTo>
                    <a:lnTo>
                      <a:pt x="69" y="26"/>
                    </a:lnTo>
                    <a:lnTo>
                      <a:pt x="69" y="29"/>
                    </a:lnTo>
                    <a:lnTo>
                      <a:pt x="66" y="29"/>
                    </a:lnTo>
                    <a:lnTo>
                      <a:pt x="66" y="29"/>
                    </a:lnTo>
                    <a:lnTo>
                      <a:pt x="66" y="31"/>
                    </a:lnTo>
                    <a:lnTo>
                      <a:pt x="66" y="31"/>
                    </a:lnTo>
                    <a:lnTo>
                      <a:pt x="66" y="31"/>
                    </a:lnTo>
                    <a:lnTo>
                      <a:pt x="64" y="31"/>
                    </a:lnTo>
                    <a:lnTo>
                      <a:pt x="64" y="31"/>
                    </a:lnTo>
                    <a:lnTo>
                      <a:pt x="64" y="31"/>
                    </a:lnTo>
                    <a:lnTo>
                      <a:pt x="61" y="31"/>
                    </a:lnTo>
                    <a:lnTo>
                      <a:pt x="61" y="31"/>
                    </a:lnTo>
                    <a:lnTo>
                      <a:pt x="61" y="31"/>
                    </a:lnTo>
                    <a:lnTo>
                      <a:pt x="61" y="29"/>
                    </a:lnTo>
                    <a:lnTo>
                      <a:pt x="61" y="29"/>
                    </a:lnTo>
                    <a:lnTo>
                      <a:pt x="61" y="31"/>
                    </a:lnTo>
                    <a:lnTo>
                      <a:pt x="59" y="31"/>
                    </a:lnTo>
                    <a:lnTo>
                      <a:pt x="59" y="31"/>
                    </a:lnTo>
                    <a:lnTo>
                      <a:pt x="59" y="31"/>
                    </a:lnTo>
                    <a:lnTo>
                      <a:pt x="59" y="33"/>
                    </a:lnTo>
                    <a:lnTo>
                      <a:pt x="59" y="33"/>
                    </a:lnTo>
                    <a:lnTo>
                      <a:pt x="59" y="33"/>
                    </a:lnTo>
                    <a:lnTo>
                      <a:pt x="57" y="33"/>
                    </a:lnTo>
                    <a:lnTo>
                      <a:pt x="57" y="33"/>
                    </a:lnTo>
                    <a:lnTo>
                      <a:pt x="54" y="33"/>
                    </a:lnTo>
                    <a:lnTo>
                      <a:pt x="54" y="33"/>
                    </a:lnTo>
                    <a:lnTo>
                      <a:pt x="54" y="33"/>
                    </a:lnTo>
                    <a:lnTo>
                      <a:pt x="54" y="33"/>
                    </a:lnTo>
                    <a:lnTo>
                      <a:pt x="54" y="33"/>
                    </a:lnTo>
                    <a:lnTo>
                      <a:pt x="54" y="33"/>
                    </a:lnTo>
                    <a:lnTo>
                      <a:pt x="57" y="33"/>
                    </a:lnTo>
                    <a:lnTo>
                      <a:pt x="57" y="36"/>
                    </a:lnTo>
                    <a:lnTo>
                      <a:pt x="54" y="36"/>
                    </a:lnTo>
                    <a:lnTo>
                      <a:pt x="54" y="36"/>
                    </a:lnTo>
                    <a:lnTo>
                      <a:pt x="54" y="36"/>
                    </a:lnTo>
                    <a:lnTo>
                      <a:pt x="54" y="36"/>
                    </a:lnTo>
                    <a:lnTo>
                      <a:pt x="52" y="36"/>
                    </a:lnTo>
                    <a:lnTo>
                      <a:pt x="52" y="36"/>
                    </a:lnTo>
                    <a:lnTo>
                      <a:pt x="52" y="36"/>
                    </a:lnTo>
                    <a:lnTo>
                      <a:pt x="52" y="38"/>
                    </a:lnTo>
                    <a:lnTo>
                      <a:pt x="52" y="38"/>
                    </a:lnTo>
                    <a:lnTo>
                      <a:pt x="52" y="38"/>
                    </a:lnTo>
                    <a:lnTo>
                      <a:pt x="52" y="38"/>
                    </a:lnTo>
                    <a:lnTo>
                      <a:pt x="52" y="41"/>
                    </a:lnTo>
                    <a:lnTo>
                      <a:pt x="52" y="41"/>
                    </a:lnTo>
                    <a:lnTo>
                      <a:pt x="50" y="41"/>
                    </a:lnTo>
                    <a:lnTo>
                      <a:pt x="50" y="43"/>
                    </a:lnTo>
                    <a:lnTo>
                      <a:pt x="50" y="43"/>
                    </a:lnTo>
                    <a:lnTo>
                      <a:pt x="47" y="43"/>
                    </a:lnTo>
                    <a:lnTo>
                      <a:pt x="47" y="43"/>
                    </a:lnTo>
                    <a:lnTo>
                      <a:pt x="47" y="43"/>
                    </a:lnTo>
                    <a:lnTo>
                      <a:pt x="47" y="43"/>
                    </a:lnTo>
                    <a:lnTo>
                      <a:pt x="45" y="43"/>
                    </a:lnTo>
                    <a:lnTo>
                      <a:pt x="45" y="43"/>
                    </a:lnTo>
                    <a:lnTo>
                      <a:pt x="45" y="43"/>
                    </a:lnTo>
                    <a:lnTo>
                      <a:pt x="45" y="43"/>
                    </a:lnTo>
                    <a:lnTo>
                      <a:pt x="43" y="43"/>
                    </a:lnTo>
                    <a:lnTo>
                      <a:pt x="43" y="43"/>
                    </a:lnTo>
                    <a:lnTo>
                      <a:pt x="43" y="45"/>
                    </a:lnTo>
                    <a:lnTo>
                      <a:pt x="40" y="45"/>
                    </a:lnTo>
                    <a:lnTo>
                      <a:pt x="40" y="45"/>
                    </a:lnTo>
                    <a:lnTo>
                      <a:pt x="40" y="45"/>
                    </a:lnTo>
                    <a:lnTo>
                      <a:pt x="40" y="45"/>
                    </a:lnTo>
                    <a:lnTo>
                      <a:pt x="40" y="48"/>
                    </a:lnTo>
                    <a:lnTo>
                      <a:pt x="40" y="48"/>
                    </a:lnTo>
                    <a:lnTo>
                      <a:pt x="40" y="50"/>
                    </a:lnTo>
                    <a:lnTo>
                      <a:pt x="40" y="50"/>
                    </a:lnTo>
                    <a:lnTo>
                      <a:pt x="40" y="52"/>
                    </a:lnTo>
                    <a:lnTo>
                      <a:pt x="40" y="52"/>
                    </a:lnTo>
                    <a:lnTo>
                      <a:pt x="40" y="52"/>
                    </a:lnTo>
                    <a:lnTo>
                      <a:pt x="40" y="52"/>
                    </a:lnTo>
                    <a:lnTo>
                      <a:pt x="40" y="52"/>
                    </a:lnTo>
                    <a:lnTo>
                      <a:pt x="38" y="52"/>
                    </a:lnTo>
                    <a:lnTo>
                      <a:pt x="38" y="55"/>
                    </a:lnTo>
                    <a:lnTo>
                      <a:pt x="38" y="55"/>
                    </a:lnTo>
                    <a:lnTo>
                      <a:pt x="38" y="57"/>
                    </a:lnTo>
                    <a:lnTo>
                      <a:pt x="38" y="57"/>
                    </a:lnTo>
                    <a:lnTo>
                      <a:pt x="38" y="57"/>
                    </a:lnTo>
                    <a:lnTo>
                      <a:pt x="38" y="57"/>
                    </a:lnTo>
                    <a:lnTo>
                      <a:pt x="35" y="57"/>
                    </a:lnTo>
                    <a:lnTo>
                      <a:pt x="35" y="60"/>
                    </a:lnTo>
                    <a:lnTo>
                      <a:pt x="35" y="60"/>
                    </a:lnTo>
                    <a:lnTo>
                      <a:pt x="35" y="60"/>
                    </a:lnTo>
                    <a:lnTo>
                      <a:pt x="33" y="60"/>
                    </a:lnTo>
                    <a:lnTo>
                      <a:pt x="33" y="62"/>
                    </a:lnTo>
                    <a:lnTo>
                      <a:pt x="33" y="62"/>
                    </a:lnTo>
                    <a:lnTo>
                      <a:pt x="33" y="62"/>
                    </a:lnTo>
                    <a:lnTo>
                      <a:pt x="33" y="62"/>
                    </a:lnTo>
                    <a:lnTo>
                      <a:pt x="33" y="62"/>
                    </a:lnTo>
                    <a:lnTo>
                      <a:pt x="31" y="62"/>
                    </a:lnTo>
                    <a:lnTo>
                      <a:pt x="31" y="62"/>
                    </a:lnTo>
                    <a:lnTo>
                      <a:pt x="28" y="62"/>
                    </a:lnTo>
                    <a:lnTo>
                      <a:pt x="28" y="64"/>
                    </a:lnTo>
                    <a:lnTo>
                      <a:pt x="28" y="64"/>
                    </a:lnTo>
                    <a:lnTo>
                      <a:pt x="28" y="64"/>
                    </a:lnTo>
                    <a:lnTo>
                      <a:pt x="26" y="64"/>
                    </a:lnTo>
                    <a:lnTo>
                      <a:pt x="26" y="64"/>
                    </a:lnTo>
                    <a:lnTo>
                      <a:pt x="28" y="64"/>
                    </a:lnTo>
                    <a:lnTo>
                      <a:pt x="28" y="67"/>
                    </a:lnTo>
                    <a:lnTo>
                      <a:pt x="26" y="67"/>
                    </a:lnTo>
                    <a:lnTo>
                      <a:pt x="26" y="67"/>
                    </a:lnTo>
                    <a:lnTo>
                      <a:pt x="26" y="67"/>
                    </a:lnTo>
                    <a:lnTo>
                      <a:pt x="26" y="69"/>
                    </a:lnTo>
                    <a:lnTo>
                      <a:pt x="26" y="69"/>
                    </a:lnTo>
                    <a:lnTo>
                      <a:pt x="26" y="69"/>
                    </a:lnTo>
                    <a:lnTo>
                      <a:pt x="26" y="71"/>
                    </a:lnTo>
                    <a:lnTo>
                      <a:pt x="24" y="71"/>
                    </a:lnTo>
                    <a:lnTo>
                      <a:pt x="24" y="71"/>
                    </a:lnTo>
                    <a:lnTo>
                      <a:pt x="24" y="71"/>
                    </a:lnTo>
                    <a:lnTo>
                      <a:pt x="21" y="71"/>
                    </a:lnTo>
                    <a:lnTo>
                      <a:pt x="21" y="71"/>
                    </a:lnTo>
                    <a:lnTo>
                      <a:pt x="21" y="71"/>
                    </a:lnTo>
                    <a:lnTo>
                      <a:pt x="21" y="74"/>
                    </a:lnTo>
                    <a:lnTo>
                      <a:pt x="21" y="74"/>
                    </a:lnTo>
                    <a:lnTo>
                      <a:pt x="21" y="74"/>
                    </a:lnTo>
                    <a:lnTo>
                      <a:pt x="19" y="74"/>
                    </a:lnTo>
                    <a:lnTo>
                      <a:pt x="19" y="76"/>
                    </a:lnTo>
                    <a:lnTo>
                      <a:pt x="19" y="76"/>
                    </a:lnTo>
                    <a:lnTo>
                      <a:pt x="19" y="76"/>
                    </a:lnTo>
                    <a:lnTo>
                      <a:pt x="16" y="76"/>
                    </a:lnTo>
                    <a:lnTo>
                      <a:pt x="16" y="76"/>
                    </a:lnTo>
                    <a:lnTo>
                      <a:pt x="16" y="76"/>
                    </a:lnTo>
                    <a:lnTo>
                      <a:pt x="14" y="76"/>
                    </a:lnTo>
                    <a:lnTo>
                      <a:pt x="14" y="79"/>
                    </a:lnTo>
                    <a:lnTo>
                      <a:pt x="14" y="79"/>
                    </a:lnTo>
                    <a:lnTo>
                      <a:pt x="14" y="79"/>
                    </a:lnTo>
                    <a:lnTo>
                      <a:pt x="14" y="81"/>
                    </a:lnTo>
                    <a:lnTo>
                      <a:pt x="14" y="81"/>
                    </a:lnTo>
                    <a:lnTo>
                      <a:pt x="14" y="81"/>
                    </a:lnTo>
                    <a:lnTo>
                      <a:pt x="12" y="81"/>
                    </a:lnTo>
                    <a:lnTo>
                      <a:pt x="12" y="81"/>
                    </a:lnTo>
                    <a:lnTo>
                      <a:pt x="12" y="81"/>
                    </a:lnTo>
                    <a:lnTo>
                      <a:pt x="9" y="81"/>
                    </a:lnTo>
                    <a:lnTo>
                      <a:pt x="9" y="81"/>
                    </a:lnTo>
                    <a:lnTo>
                      <a:pt x="9" y="81"/>
                    </a:lnTo>
                    <a:lnTo>
                      <a:pt x="9" y="83"/>
                    </a:lnTo>
                    <a:lnTo>
                      <a:pt x="7" y="83"/>
                    </a:lnTo>
                    <a:lnTo>
                      <a:pt x="7" y="83"/>
                    </a:lnTo>
                    <a:lnTo>
                      <a:pt x="9" y="83"/>
                    </a:lnTo>
                    <a:lnTo>
                      <a:pt x="9" y="83"/>
                    </a:lnTo>
                    <a:lnTo>
                      <a:pt x="12" y="83"/>
                    </a:lnTo>
                    <a:lnTo>
                      <a:pt x="12" y="86"/>
                    </a:lnTo>
                    <a:lnTo>
                      <a:pt x="12" y="86"/>
                    </a:lnTo>
                    <a:lnTo>
                      <a:pt x="12" y="88"/>
                    </a:lnTo>
                    <a:lnTo>
                      <a:pt x="12" y="88"/>
                    </a:lnTo>
                    <a:lnTo>
                      <a:pt x="9" y="88"/>
                    </a:lnTo>
                    <a:lnTo>
                      <a:pt x="9" y="88"/>
                    </a:lnTo>
                    <a:lnTo>
                      <a:pt x="9" y="90"/>
                    </a:lnTo>
                    <a:lnTo>
                      <a:pt x="7" y="90"/>
                    </a:lnTo>
                    <a:lnTo>
                      <a:pt x="7" y="90"/>
                    </a:lnTo>
                    <a:lnTo>
                      <a:pt x="7" y="90"/>
                    </a:lnTo>
                    <a:lnTo>
                      <a:pt x="7" y="90"/>
                    </a:lnTo>
                    <a:lnTo>
                      <a:pt x="5" y="90"/>
                    </a:lnTo>
                    <a:lnTo>
                      <a:pt x="5" y="93"/>
                    </a:lnTo>
                    <a:lnTo>
                      <a:pt x="5" y="93"/>
                    </a:lnTo>
                    <a:lnTo>
                      <a:pt x="5" y="93"/>
                    </a:lnTo>
                    <a:lnTo>
                      <a:pt x="5" y="93"/>
                    </a:lnTo>
                    <a:lnTo>
                      <a:pt x="5" y="93"/>
                    </a:lnTo>
                    <a:lnTo>
                      <a:pt x="5" y="95"/>
                    </a:lnTo>
                    <a:lnTo>
                      <a:pt x="5" y="95"/>
                    </a:lnTo>
                    <a:lnTo>
                      <a:pt x="5" y="95"/>
                    </a:lnTo>
                    <a:lnTo>
                      <a:pt x="5" y="97"/>
                    </a:lnTo>
                    <a:lnTo>
                      <a:pt x="5" y="97"/>
                    </a:lnTo>
                    <a:lnTo>
                      <a:pt x="5" y="97"/>
                    </a:lnTo>
                    <a:lnTo>
                      <a:pt x="2" y="97"/>
                    </a:lnTo>
                    <a:lnTo>
                      <a:pt x="2" y="97"/>
                    </a:lnTo>
                    <a:lnTo>
                      <a:pt x="2" y="97"/>
                    </a:lnTo>
                    <a:lnTo>
                      <a:pt x="2" y="95"/>
                    </a:lnTo>
                    <a:lnTo>
                      <a:pt x="0" y="95"/>
                    </a:lnTo>
                    <a:lnTo>
                      <a:pt x="0" y="95"/>
                    </a:lnTo>
                    <a:lnTo>
                      <a:pt x="0" y="93"/>
                    </a:lnTo>
                    <a:lnTo>
                      <a:pt x="0" y="93"/>
                    </a:lnTo>
                    <a:lnTo>
                      <a:pt x="0" y="93"/>
                    </a:lnTo>
                    <a:lnTo>
                      <a:pt x="0" y="90"/>
                    </a:lnTo>
                    <a:lnTo>
                      <a:pt x="2" y="90"/>
                    </a:lnTo>
                    <a:lnTo>
                      <a:pt x="2" y="90"/>
                    </a:lnTo>
                    <a:lnTo>
                      <a:pt x="2" y="90"/>
                    </a:lnTo>
                    <a:lnTo>
                      <a:pt x="2" y="88"/>
                    </a:lnTo>
                    <a:lnTo>
                      <a:pt x="2" y="88"/>
                    </a:lnTo>
                    <a:lnTo>
                      <a:pt x="5" y="88"/>
                    </a:lnTo>
                    <a:lnTo>
                      <a:pt x="5" y="86"/>
                    </a:lnTo>
                    <a:lnTo>
                      <a:pt x="5" y="86"/>
                    </a:lnTo>
                    <a:lnTo>
                      <a:pt x="5" y="86"/>
                    </a:lnTo>
                    <a:lnTo>
                      <a:pt x="5" y="86"/>
                    </a:lnTo>
                    <a:lnTo>
                      <a:pt x="7" y="86"/>
                    </a:lnTo>
                    <a:lnTo>
                      <a:pt x="7" y="83"/>
                    </a:lnTo>
                    <a:lnTo>
                      <a:pt x="7" y="83"/>
                    </a:lnTo>
                    <a:lnTo>
                      <a:pt x="7" y="81"/>
                    </a:lnTo>
                    <a:lnTo>
                      <a:pt x="7" y="81"/>
                    </a:lnTo>
                    <a:lnTo>
                      <a:pt x="7" y="81"/>
                    </a:lnTo>
                    <a:lnTo>
                      <a:pt x="7" y="81"/>
                    </a:lnTo>
                    <a:lnTo>
                      <a:pt x="7" y="79"/>
                    </a:lnTo>
                    <a:lnTo>
                      <a:pt x="7" y="79"/>
                    </a:lnTo>
                    <a:lnTo>
                      <a:pt x="7" y="76"/>
                    </a:lnTo>
                    <a:lnTo>
                      <a:pt x="7" y="76"/>
                    </a:lnTo>
                    <a:lnTo>
                      <a:pt x="7" y="76"/>
                    </a:lnTo>
                    <a:lnTo>
                      <a:pt x="9" y="76"/>
                    </a:lnTo>
                    <a:lnTo>
                      <a:pt x="9" y="74"/>
                    </a:lnTo>
                    <a:lnTo>
                      <a:pt x="9" y="74"/>
                    </a:lnTo>
                    <a:lnTo>
                      <a:pt x="9" y="74"/>
                    </a:lnTo>
                    <a:lnTo>
                      <a:pt x="12" y="74"/>
                    </a:lnTo>
                    <a:lnTo>
                      <a:pt x="12" y="71"/>
                    </a:lnTo>
                    <a:lnTo>
                      <a:pt x="12" y="71"/>
                    </a:lnTo>
                    <a:lnTo>
                      <a:pt x="12" y="71"/>
                    </a:lnTo>
                    <a:lnTo>
                      <a:pt x="12" y="71"/>
                    </a:lnTo>
                    <a:lnTo>
                      <a:pt x="12" y="71"/>
                    </a:lnTo>
                    <a:lnTo>
                      <a:pt x="12" y="69"/>
                    </a:lnTo>
                    <a:lnTo>
                      <a:pt x="14" y="69"/>
                    </a:lnTo>
                    <a:lnTo>
                      <a:pt x="14" y="69"/>
                    </a:lnTo>
                    <a:lnTo>
                      <a:pt x="14" y="69"/>
                    </a:lnTo>
                    <a:lnTo>
                      <a:pt x="14" y="67"/>
                    </a:lnTo>
                    <a:lnTo>
                      <a:pt x="14" y="67"/>
                    </a:lnTo>
                    <a:lnTo>
                      <a:pt x="14" y="67"/>
                    </a:lnTo>
                    <a:lnTo>
                      <a:pt x="16" y="67"/>
                    </a:lnTo>
                    <a:lnTo>
                      <a:pt x="16" y="64"/>
                    </a:lnTo>
                    <a:lnTo>
                      <a:pt x="16" y="64"/>
                    </a:lnTo>
                    <a:lnTo>
                      <a:pt x="16" y="64"/>
                    </a:lnTo>
                    <a:lnTo>
                      <a:pt x="19" y="64"/>
                    </a:lnTo>
                    <a:lnTo>
                      <a:pt x="19" y="64"/>
                    </a:lnTo>
                    <a:lnTo>
                      <a:pt x="19" y="64"/>
                    </a:lnTo>
                    <a:lnTo>
                      <a:pt x="19" y="64"/>
                    </a:lnTo>
                    <a:lnTo>
                      <a:pt x="19" y="62"/>
                    </a:lnTo>
                    <a:lnTo>
                      <a:pt x="19" y="62"/>
                    </a:lnTo>
                    <a:lnTo>
                      <a:pt x="19" y="62"/>
                    </a:lnTo>
                    <a:lnTo>
                      <a:pt x="21" y="62"/>
                    </a:lnTo>
                    <a:lnTo>
                      <a:pt x="21" y="62"/>
                    </a:lnTo>
                    <a:lnTo>
                      <a:pt x="21" y="62"/>
                    </a:lnTo>
                    <a:lnTo>
                      <a:pt x="21" y="60"/>
                    </a:lnTo>
                    <a:lnTo>
                      <a:pt x="21" y="60"/>
                    </a:lnTo>
                    <a:lnTo>
                      <a:pt x="21" y="60"/>
                    </a:lnTo>
                    <a:lnTo>
                      <a:pt x="24" y="60"/>
                    </a:lnTo>
                    <a:lnTo>
                      <a:pt x="24" y="60"/>
                    </a:lnTo>
                    <a:lnTo>
                      <a:pt x="26" y="60"/>
                    </a:lnTo>
                    <a:lnTo>
                      <a:pt x="26" y="60"/>
                    </a:lnTo>
                    <a:lnTo>
                      <a:pt x="26" y="57"/>
                    </a:lnTo>
                    <a:lnTo>
                      <a:pt x="26" y="57"/>
                    </a:lnTo>
                    <a:lnTo>
                      <a:pt x="26" y="57"/>
                    </a:lnTo>
                    <a:lnTo>
                      <a:pt x="28" y="57"/>
                    </a:lnTo>
                    <a:lnTo>
                      <a:pt x="28" y="55"/>
                    </a:lnTo>
                    <a:lnTo>
                      <a:pt x="28" y="55"/>
                    </a:lnTo>
                    <a:lnTo>
                      <a:pt x="28" y="55"/>
                    </a:lnTo>
                    <a:lnTo>
                      <a:pt x="28" y="52"/>
                    </a:lnTo>
                    <a:lnTo>
                      <a:pt x="28" y="52"/>
                    </a:lnTo>
                    <a:lnTo>
                      <a:pt x="28" y="52"/>
                    </a:lnTo>
                    <a:lnTo>
                      <a:pt x="31" y="52"/>
                    </a:lnTo>
                    <a:lnTo>
                      <a:pt x="31" y="52"/>
                    </a:lnTo>
                    <a:lnTo>
                      <a:pt x="31" y="50"/>
                    </a:lnTo>
                    <a:lnTo>
                      <a:pt x="31" y="50"/>
                    </a:lnTo>
                    <a:lnTo>
                      <a:pt x="33" y="50"/>
                    </a:lnTo>
                    <a:lnTo>
                      <a:pt x="33" y="50"/>
                    </a:lnTo>
                    <a:lnTo>
                      <a:pt x="33" y="50"/>
                    </a:lnTo>
                    <a:lnTo>
                      <a:pt x="33" y="48"/>
                    </a:lnTo>
                    <a:lnTo>
                      <a:pt x="33" y="48"/>
                    </a:lnTo>
                    <a:lnTo>
                      <a:pt x="33" y="48"/>
                    </a:lnTo>
                    <a:lnTo>
                      <a:pt x="35" y="48"/>
                    </a:lnTo>
                    <a:lnTo>
                      <a:pt x="35" y="45"/>
                    </a:lnTo>
                    <a:lnTo>
                      <a:pt x="35" y="45"/>
                    </a:lnTo>
                    <a:lnTo>
                      <a:pt x="35" y="45"/>
                    </a:lnTo>
                    <a:lnTo>
                      <a:pt x="38" y="45"/>
                    </a:lnTo>
                    <a:lnTo>
                      <a:pt x="38" y="43"/>
                    </a:lnTo>
                    <a:lnTo>
                      <a:pt x="38" y="43"/>
                    </a:lnTo>
                    <a:lnTo>
                      <a:pt x="38" y="43"/>
                    </a:lnTo>
                    <a:lnTo>
                      <a:pt x="38" y="43"/>
                    </a:lnTo>
                    <a:lnTo>
                      <a:pt x="38" y="41"/>
                    </a:lnTo>
                    <a:lnTo>
                      <a:pt x="38" y="41"/>
                    </a:lnTo>
                    <a:lnTo>
                      <a:pt x="40" y="41"/>
                    </a:lnTo>
                    <a:lnTo>
                      <a:pt x="40" y="41"/>
                    </a:lnTo>
                    <a:lnTo>
                      <a:pt x="40" y="38"/>
                    </a:lnTo>
                    <a:lnTo>
                      <a:pt x="40" y="38"/>
                    </a:lnTo>
                    <a:lnTo>
                      <a:pt x="40" y="38"/>
                    </a:lnTo>
                    <a:lnTo>
                      <a:pt x="40" y="38"/>
                    </a:lnTo>
                    <a:lnTo>
                      <a:pt x="40" y="36"/>
                    </a:lnTo>
                    <a:lnTo>
                      <a:pt x="43" y="36"/>
                    </a:lnTo>
                    <a:lnTo>
                      <a:pt x="43" y="36"/>
                    </a:lnTo>
                    <a:lnTo>
                      <a:pt x="43" y="36"/>
                    </a:lnTo>
                    <a:lnTo>
                      <a:pt x="43" y="36"/>
                    </a:lnTo>
                    <a:lnTo>
                      <a:pt x="45" y="36"/>
                    </a:lnTo>
                    <a:lnTo>
                      <a:pt x="45" y="36"/>
                    </a:lnTo>
                    <a:lnTo>
                      <a:pt x="45" y="33"/>
                    </a:lnTo>
                    <a:lnTo>
                      <a:pt x="45" y="33"/>
                    </a:lnTo>
                    <a:lnTo>
                      <a:pt x="45" y="33"/>
                    </a:lnTo>
                    <a:lnTo>
                      <a:pt x="45" y="33"/>
                    </a:lnTo>
                    <a:lnTo>
                      <a:pt x="45" y="31"/>
                    </a:lnTo>
                    <a:lnTo>
                      <a:pt x="45" y="31"/>
                    </a:lnTo>
                    <a:lnTo>
                      <a:pt x="45" y="29"/>
                    </a:lnTo>
                    <a:lnTo>
                      <a:pt x="45" y="29"/>
                    </a:lnTo>
                    <a:lnTo>
                      <a:pt x="47" y="29"/>
                    </a:lnTo>
                    <a:lnTo>
                      <a:pt x="47" y="29"/>
                    </a:lnTo>
                    <a:lnTo>
                      <a:pt x="47" y="29"/>
                    </a:lnTo>
                    <a:lnTo>
                      <a:pt x="47" y="26"/>
                    </a:lnTo>
                    <a:lnTo>
                      <a:pt x="47" y="26"/>
                    </a:lnTo>
                    <a:lnTo>
                      <a:pt x="47" y="26"/>
                    </a:lnTo>
                    <a:lnTo>
                      <a:pt x="50" y="26"/>
                    </a:lnTo>
                    <a:lnTo>
                      <a:pt x="50" y="26"/>
                    </a:lnTo>
                    <a:lnTo>
                      <a:pt x="50" y="26"/>
                    </a:lnTo>
                    <a:lnTo>
                      <a:pt x="52" y="26"/>
                    </a:lnTo>
                    <a:lnTo>
                      <a:pt x="52" y="26"/>
                    </a:lnTo>
                    <a:lnTo>
                      <a:pt x="52" y="26"/>
                    </a:lnTo>
                    <a:lnTo>
                      <a:pt x="52" y="24"/>
                    </a:lnTo>
                    <a:lnTo>
                      <a:pt x="52" y="24"/>
                    </a:lnTo>
                    <a:lnTo>
                      <a:pt x="52" y="22"/>
                    </a:lnTo>
                    <a:lnTo>
                      <a:pt x="52" y="22"/>
                    </a:lnTo>
                    <a:lnTo>
                      <a:pt x="52" y="22"/>
                    </a:lnTo>
                    <a:lnTo>
                      <a:pt x="52" y="22"/>
                    </a:lnTo>
                    <a:lnTo>
                      <a:pt x="50" y="22"/>
                    </a:lnTo>
                    <a:lnTo>
                      <a:pt x="50" y="22"/>
                    </a:lnTo>
                    <a:lnTo>
                      <a:pt x="50" y="19"/>
                    </a:lnTo>
                    <a:lnTo>
                      <a:pt x="50" y="19"/>
                    </a:lnTo>
                    <a:lnTo>
                      <a:pt x="50" y="19"/>
                    </a:lnTo>
                    <a:lnTo>
                      <a:pt x="50" y="17"/>
                    </a:lnTo>
                    <a:lnTo>
                      <a:pt x="52" y="17"/>
                    </a:lnTo>
                    <a:lnTo>
                      <a:pt x="52" y="17"/>
                    </a:lnTo>
                    <a:lnTo>
                      <a:pt x="52" y="15"/>
                    </a:lnTo>
                    <a:lnTo>
                      <a:pt x="52" y="15"/>
                    </a:lnTo>
                    <a:lnTo>
                      <a:pt x="52" y="15"/>
                    </a:lnTo>
                    <a:lnTo>
                      <a:pt x="52" y="15"/>
                    </a:lnTo>
                    <a:lnTo>
                      <a:pt x="50" y="15"/>
                    </a:lnTo>
                    <a:lnTo>
                      <a:pt x="50" y="12"/>
                    </a:lnTo>
                    <a:lnTo>
                      <a:pt x="50" y="12"/>
                    </a:lnTo>
                    <a:lnTo>
                      <a:pt x="52" y="12"/>
                    </a:lnTo>
                    <a:lnTo>
                      <a:pt x="52" y="12"/>
                    </a:lnTo>
                    <a:lnTo>
                      <a:pt x="52" y="10"/>
                    </a:lnTo>
                    <a:lnTo>
                      <a:pt x="52" y="10"/>
                    </a:lnTo>
                    <a:lnTo>
                      <a:pt x="52" y="10"/>
                    </a:lnTo>
                    <a:lnTo>
                      <a:pt x="52" y="10"/>
                    </a:lnTo>
                    <a:lnTo>
                      <a:pt x="54" y="10"/>
                    </a:lnTo>
                    <a:lnTo>
                      <a:pt x="54" y="7"/>
                    </a:lnTo>
                    <a:lnTo>
                      <a:pt x="54" y="7"/>
                    </a:lnTo>
                    <a:lnTo>
                      <a:pt x="54" y="7"/>
                    </a:lnTo>
                    <a:lnTo>
                      <a:pt x="54" y="7"/>
                    </a:lnTo>
                    <a:lnTo>
                      <a:pt x="54" y="5"/>
                    </a:lnTo>
                    <a:lnTo>
                      <a:pt x="54" y="5"/>
                    </a:lnTo>
                    <a:lnTo>
                      <a:pt x="57" y="5"/>
                    </a:lnTo>
                    <a:lnTo>
                      <a:pt x="57" y="5"/>
                    </a:lnTo>
                    <a:lnTo>
                      <a:pt x="57" y="5"/>
                    </a:lnTo>
                    <a:lnTo>
                      <a:pt x="57" y="7"/>
                    </a:lnTo>
                    <a:lnTo>
                      <a:pt x="59" y="7"/>
                    </a:lnTo>
                    <a:lnTo>
                      <a:pt x="59" y="7"/>
                    </a:lnTo>
                    <a:lnTo>
                      <a:pt x="59" y="10"/>
                    </a:lnTo>
                    <a:lnTo>
                      <a:pt x="59" y="10"/>
                    </a:lnTo>
                    <a:lnTo>
                      <a:pt x="59" y="7"/>
                    </a:lnTo>
                    <a:lnTo>
                      <a:pt x="59" y="7"/>
                    </a:lnTo>
                    <a:lnTo>
                      <a:pt x="59" y="7"/>
                    </a:lnTo>
                    <a:lnTo>
                      <a:pt x="59" y="7"/>
                    </a:lnTo>
                    <a:lnTo>
                      <a:pt x="59" y="5"/>
                    </a:lnTo>
                    <a:lnTo>
                      <a:pt x="59" y="5"/>
                    </a:lnTo>
                    <a:lnTo>
                      <a:pt x="59" y="5"/>
                    </a:lnTo>
                    <a:lnTo>
                      <a:pt x="59" y="3"/>
                    </a:lnTo>
                    <a:lnTo>
                      <a:pt x="59" y="3"/>
                    </a:lnTo>
                    <a:lnTo>
                      <a:pt x="59" y="3"/>
                    </a:lnTo>
                    <a:lnTo>
                      <a:pt x="59" y="3"/>
                    </a:lnTo>
                    <a:lnTo>
                      <a:pt x="61" y="3"/>
                    </a:lnTo>
                    <a:lnTo>
                      <a:pt x="61" y="3"/>
                    </a:lnTo>
                    <a:lnTo>
                      <a:pt x="61" y="3"/>
                    </a:lnTo>
                    <a:lnTo>
                      <a:pt x="61" y="3"/>
                    </a:lnTo>
                    <a:lnTo>
                      <a:pt x="61" y="3"/>
                    </a:lnTo>
                    <a:lnTo>
                      <a:pt x="61" y="3"/>
                    </a:lnTo>
                    <a:lnTo>
                      <a:pt x="64" y="3"/>
                    </a:lnTo>
                    <a:lnTo>
                      <a:pt x="64" y="0"/>
                    </a:lnTo>
                    <a:lnTo>
                      <a:pt x="64" y="0"/>
                    </a:lnTo>
                    <a:lnTo>
                      <a:pt x="64" y="3"/>
                    </a:lnTo>
                    <a:lnTo>
                      <a:pt x="64" y="3"/>
                    </a:lnTo>
                    <a:lnTo>
                      <a:pt x="66" y="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8" name="Freeform 80"/>
              <p:cNvSpPr>
                <a:spLocks/>
              </p:cNvSpPr>
              <p:nvPr/>
            </p:nvSpPr>
            <p:spPr bwMode="auto">
              <a:xfrm>
                <a:off x="3340" y="2459"/>
                <a:ext cx="69" cy="97"/>
              </a:xfrm>
              <a:custGeom>
                <a:avLst/>
                <a:gdLst/>
                <a:ahLst/>
                <a:cxnLst>
                  <a:cxn ang="0">
                    <a:pos x="64" y="7"/>
                  </a:cxn>
                  <a:cxn ang="0">
                    <a:pos x="61" y="10"/>
                  </a:cxn>
                  <a:cxn ang="0">
                    <a:pos x="61" y="15"/>
                  </a:cxn>
                  <a:cxn ang="0">
                    <a:pos x="59" y="19"/>
                  </a:cxn>
                  <a:cxn ang="0">
                    <a:pos x="57" y="17"/>
                  </a:cxn>
                  <a:cxn ang="0">
                    <a:pos x="59" y="19"/>
                  </a:cxn>
                  <a:cxn ang="0">
                    <a:pos x="61" y="22"/>
                  </a:cxn>
                  <a:cxn ang="0">
                    <a:pos x="61" y="26"/>
                  </a:cxn>
                  <a:cxn ang="0">
                    <a:pos x="66" y="26"/>
                  </a:cxn>
                  <a:cxn ang="0">
                    <a:pos x="66" y="29"/>
                  </a:cxn>
                  <a:cxn ang="0">
                    <a:pos x="61" y="31"/>
                  </a:cxn>
                  <a:cxn ang="0">
                    <a:pos x="59" y="31"/>
                  </a:cxn>
                  <a:cxn ang="0">
                    <a:pos x="54" y="33"/>
                  </a:cxn>
                  <a:cxn ang="0">
                    <a:pos x="57" y="36"/>
                  </a:cxn>
                  <a:cxn ang="0">
                    <a:pos x="52" y="36"/>
                  </a:cxn>
                  <a:cxn ang="0">
                    <a:pos x="50" y="41"/>
                  </a:cxn>
                  <a:cxn ang="0">
                    <a:pos x="45" y="43"/>
                  </a:cxn>
                  <a:cxn ang="0">
                    <a:pos x="40" y="45"/>
                  </a:cxn>
                  <a:cxn ang="0">
                    <a:pos x="40" y="50"/>
                  </a:cxn>
                  <a:cxn ang="0">
                    <a:pos x="38" y="55"/>
                  </a:cxn>
                  <a:cxn ang="0">
                    <a:pos x="35" y="60"/>
                  </a:cxn>
                  <a:cxn ang="0">
                    <a:pos x="33" y="62"/>
                  </a:cxn>
                  <a:cxn ang="0">
                    <a:pos x="28" y="64"/>
                  </a:cxn>
                  <a:cxn ang="0">
                    <a:pos x="26" y="67"/>
                  </a:cxn>
                  <a:cxn ang="0">
                    <a:pos x="24" y="71"/>
                  </a:cxn>
                  <a:cxn ang="0">
                    <a:pos x="19" y="74"/>
                  </a:cxn>
                  <a:cxn ang="0">
                    <a:pos x="14" y="76"/>
                  </a:cxn>
                  <a:cxn ang="0">
                    <a:pos x="12" y="81"/>
                  </a:cxn>
                  <a:cxn ang="0">
                    <a:pos x="7" y="83"/>
                  </a:cxn>
                  <a:cxn ang="0">
                    <a:pos x="12" y="88"/>
                  </a:cxn>
                  <a:cxn ang="0">
                    <a:pos x="7" y="90"/>
                  </a:cxn>
                  <a:cxn ang="0">
                    <a:pos x="5" y="93"/>
                  </a:cxn>
                  <a:cxn ang="0">
                    <a:pos x="2" y="97"/>
                  </a:cxn>
                  <a:cxn ang="0">
                    <a:pos x="0" y="93"/>
                  </a:cxn>
                  <a:cxn ang="0">
                    <a:pos x="2" y="88"/>
                  </a:cxn>
                  <a:cxn ang="0">
                    <a:pos x="7" y="83"/>
                  </a:cxn>
                  <a:cxn ang="0">
                    <a:pos x="7" y="79"/>
                  </a:cxn>
                  <a:cxn ang="0">
                    <a:pos x="9" y="74"/>
                  </a:cxn>
                  <a:cxn ang="0">
                    <a:pos x="12" y="69"/>
                  </a:cxn>
                  <a:cxn ang="0">
                    <a:pos x="16" y="67"/>
                  </a:cxn>
                  <a:cxn ang="0">
                    <a:pos x="19" y="64"/>
                  </a:cxn>
                  <a:cxn ang="0">
                    <a:pos x="21" y="60"/>
                  </a:cxn>
                  <a:cxn ang="0">
                    <a:pos x="26" y="57"/>
                  </a:cxn>
                  <a:cxn ang="0">
                    <a:pos x="28" y="52"/>
                  </a:cxn>
                  <a:cxn ang="0">
                    <a:pos x="33" y="50"/>
                  </a:cxn>
                  <a:cxn ang="0">
                    <a:pos x="35" y="45"/>
                  </a:cxn>
                  <a:cxn ang="0">
                    <a:pos x="38" y="43"/>
                  </a:cxn>
                  <a:cxn ang="0">
                    <a:pos x="40" y="38"/>
                  </a:cxn>
                  <a:cxn ang="0">
                    <a:pos x="45" y="36"/>
                  </a:cxn>
                  <a:cxn ang="0">
                    <a:pos x="45" y="31"/>
                  </a:cxn>
                  <a:cxn ang="0">
                    <a:pos x="47" y="26"/>
                  </a:cxn>
                  <a:cxn ang="0">
                    <a:pos x="52" y="26"/>
                  </a:cxn>
                  <a:cxn ang="0">
                    <a:pos x="50" y="22"/>
                  </a:cxn>
                  <a:cxn ang="0">
                    <a:pos x="52" y="17"/>
                  </a:cxn>
                  <a:cxn ang="0">
                    <a:pos x="50" y="12"/>
                  </a:cxn>
                  <a:cxn ang="0">
                    <a:pos x="54" y="10"/>
                  </a:cxn>
                  <a:cxn ang="0">
                    <a:pos x="57" y="5"/>
                  </a:cxn>
                  <a:cxn ang="0">
                    <a:pos x="59" y="10"/>
                  </a:cxn>
                  <a:cxn ang="0">
                    <a:pos x="59" y="5"/>
                  </a:cxn>
                  <a:cxn ang="0">
                    <a:pos x="61" y="3"/>
                  </a:cxn>
                  <a:cxn ang="0">
                    <a:pos x="64" y="3"/>
                  </a:cxn>
                </a:cxnLst>
                <a:rect l="0" t="0" r="r" b="b"/>
                <a:pathLst>
                  <a:path w="69" h="97">
                    <a:moveTo>
                      <a:pt x="66" y="3"/>
                    </a:moveTo>
                    <a:lnTo>
                      <a:pt x="66" y="3"/>
                    </a:lnTo>
                    <a:lnTo>
                      <a:pt x="66" y="5"/>
                    </a:lnTo>
                    <a:lnTo>
                      <a:pt x="64" y="5"/>
                    </a:lnTo>
                    <a:lnTo>
                      <a:pt x="64" y="5"/>
                    </a:lnTo>
                    <a:lnTo>
                      <a:pt x="64" y="7"/>
                    </a:lnTo>
                    <a:lnTo>
                      <a:pt x="64" y="7"/>
                    </a:lnTo>
                    <a:lnTo>
                      <a:pt x="61" y="7"/>
                    </a:lnTo>
                    <a:lnTo>
                      <a:pt x="61" y="7"/>
                    </a:lnTo>
                    <a:lnTo>
                      <a:pt x="61" y="7"/>
                    </a:lnTo>
                    <a:lnTo>
                      <a:pt x="61" y="7"/>
                    </a:lnTo>
                    <a:lnTo>
                      <a:pt x="61" y="10"/>
                    </a:lnTo>
                    <a:lnTo>
                      <a:pt x="61" y="10"/>
                    </a:lnTo>
                    <a:lnTo>
                      <a:pt x="61" y="10"/>
                    </a:lnTo>
                    <a:lnTo>
                      <a:pt x="61" y="12"/>
                    </a:lnTo>
                    <a:lnTo>
                      <a:pt x="61" y="12"/>
                    </a:lnTo>
                    <a:lnTo>
                      <a:pt x="59" y="12"/>
                    </a:lnTo>
                    <a:lnTo>
                      <a:pt x="59" y="12"/>
                    </a:lnTo>
                    <a:lnTo>
                      <a:pt x="61" y="12"/>
                    </a:lnTo>
                    <a:lnTo>
                      <a:pt x="61" y="12"/>
                    </a:lnTo>
                    <a:lnTo>
                      <a:pt x="61" y="15"/>
                    </a:lnTo>
                    <a:lnTo>
                      <a:pt x="61" y="15"/>
                    </a:lnTo>
                    <a:lnTo>
                      <a:pt x="61" y="15"/>
                    </a:lnTo>
                    <a:lnTo>
                      <a:pt x="61" y="17"/>
                    </a:lnTo>
                    <a:lnTo>
                      <a:pt x="61" y="17"/>
                    </a:lnTo>
                    <a:lnTo>
                      <a:pt x="61" y="19"/>
                    </a:lnTo>
                    <a:lnTo>
                      <a:pt x="61" y="19"/>
                    </a:lnTo>
                    <a:lnTo>
                      <a:pt x="59" y="19"/>
                    </a:lnTo>
                    <a:lnTo>
                      <a:pt x="59" y="17"/>
                    </a:lnTo>
                    <a:lnTo>
                      <a:pt x="59" y="17"/>
                    </a:lnTo>
                    <a:lnTo>
                      <a:pt x="59" y="19"/>
                    </a:lnTo>
                    <a:lnTo>
                      <a:pt x="59" y="19"/>
                    </a:lnTo>
                    <a:lnTo>
                      <a:pt x="59" y="17"/>
                    </a:lnTo>
                    <a:lnTo>
                      <a:pt x="57" y="17"/>
                    </a:lnTo>
                    <a:lnTo>
                      <a:pt x="57" y="17"/>
                    </a:lnTo>
                    <a:lnTo>
                      <a:pt x="57" y="17"/>
                    </a:lnTo>
                    <a:lnTo>
                      <a:pt x="57" y="17"/>
                    </a:lnTo>
                    <a:lnTo>
                      <a:pt x="57" y="19"/>
                    </a:lnTo>
                    <a:lnTo>
                      <a:pt x="57" y="19"/>
                    </a:lnTo>
                    <a:lnTo>
                      <a:pt x="57" y="19"/>
                    </a:lnTo>
                    <a:lnTo>
                      <a:pt x="59" y="19"/>
                    </a:lnTo>
                    <a:lnTo>
                      <a:pt x="59" y="19"/>
                    </a:lnTo>
                    <a:lnTo>
                      <a:pt x="59" y="19"/>
                    </a:lnTo>
                    <a:lnTo>
                      <a:pt x="59" y="22"/>
                    </a:lnTo>
                    <a:lnTo>
                      <a:pt x="59" y="22"/>
                    </a:lnTo>
                    <a:lnTo>
                      <a:pt x="59" y="22"/>
                    </a:lnTo>
                    <a:lnTo>
                      <a:pt x="59" y="22"/>
                    </a:lnTo>
                    <a:lnTo>
                      <a:pt x="59" y="22"/>
                    </a:lnTo>
                    <a:lnTo>
                      <a:pt x="61" y="22"/>
                    </a:lnTo>
                    <a:lnTo>
                      <a:pt x="61" y="24"/>
                    </a:lnTo>
                    <a:lnTo>
                      <a:pt x="61" y="24"/>
                    </a:lnTo>
                    <a:lnTo>
                      <a:pt x="61" y="26"/>
                    </a:lnTo>
                    <a:lnTo>
                      <a:pt x="59" y="26"/>
                    </a:lnTo>
                    <a:lnTo>
                      <a:pt x="59" y="26"/>
                    </a:lnTo>
                    <a:lnTo>
                      <a:pt x="61" y="26"/>
                    </a:lnTo>
                    <a:lnTo>
                      <a:pt x="61" y="26"/>
                    </a:lnTo>
                    <a:lnTo>
                      <a:pt x="61" y="26"/>
                    </a:lnTo>
                    <a:lnTo>
                      <a:pt x="61" y="26"/>
                    </a:lnTo>
                    <a:lnTo>
                      <a:pt x="61" y="24"/>
                    </a:lnTo>
                    <a:lnTo>
                      <a:pt x="64" y="24"/>
                    </a:lnTo>
                    <a:lnTo>
                      <a:pt x="64" y="24"/>
                    </a:lnTo>
                    <a:lnTo>
                      <a:pt x="66" y="24"/>
                    </a:lnTo>
                    <a:lnTo>
                      <a:pt x="66" y="26"/>
                    </a:lnTo>
                    <a:lnTo>
                      <a:pt x="66" y="26"/>
                    </a:lnTo>
                    <a:lnTo>
                      <a:pt x="66" y="26"/>
                    </a:lnTo>
                    <a:lnTo>
                      <a:pt x="66" y="26"/>
                    </a:lnTo>
                    <a:lnTo>
                      <a:pt x="69" y="26"/>
                    </a:lnTo>
                    <a:lnTo>
                      <a:pt x="69" y="29"/>
                    </a:lnTo>
                    <a:lnTo>
                      <a:pt x="66" y="29"/>
                    </a:lnTo>
                    <a:lnTo>
                      <a:pt x="66" y="29"/>
                    </a:lnTo>
                    <a:lnTo>
                      <a:pt x="66" y="31"/>
                    </a:lnTo>
                    <a:lnTo>
                      <a:pt x="66" y="31"/>
                    </a:lnTo>
                    <a:lnTo>
                      <a:pt x="66" y="31"/>
                    </a:lnTo>
                    <a:lnTo>
                      <a:pt x="64" y="31"/>
                    </a:lnTo>
                    <a:lnTo>
                      <a:pt x="64" y="31"/>
                    </a:lnTo>
                    <a:lnTo>
                      <a:pt x="64" y="31"/>
                    </a:lnTo>
                    <a:lnTo>
                      <a:pt x="61" y="31"/>
                    </a:lnTo>
                    <a:lnTo>
                      <a:pt x="61" y="31"/>
                    </a:lnTo>
                    <a:lnTo>
                      <a:pt x="61" y="31"/>
                    </a:lnTo>
                    <a:lnTo>
                      <a:pt x="61" y="29"/>
                    </a:lnTo>
                    <a:lnTo>
                      <a:pt x="61" y="29"/>
                    </a:lnTo>
                    <a:lnTo>
                      <a:pt x="61" y="31"/>
                    </a:lnTo>
                    <a:lnTo>
                      <a:pt x="59" y="31"/>
                    </a:lnTo>
                    <a:lnTo>
                      <a:pt x="59" y="31"/>
                    </a:lnTo>
                    <a:lnTo>
                      <a:pt x="59" y="31"/>
                    </a:lnTo>
                    <a:lnTo>
                      <a:pt x="59" y="33"/>
                    </a:lnTo>
                    <a:lnTo>
                      <a:pt x="59" y="33"/>
                    </a:lnTo>
                    <a:lnTo>
                      <a:pt x="59" y="33"/>
                    </a:lnTo>
                    <a:lnTo>
                      <a:pt x="57" y="33"/>
                    </a:lnTo>
                    <a:lnTo>
                      <a:pt x="57" y="33"/>
                    </a:lnTo>
                    <a:lnTo>
                      <a:pt x="54" y="33"/>
                    </a:lnTo>
                    <a:lnTo>
                      <a:pt x="54" y="33"/>
                    </a:lnTo>
                    <a:lnTo>
                      <a:pt x="54" y="33"/>
                    </a:lnTo>
                    <a:lnTo>
                      <a:pt x="54" y="33"/>
                    </a:lnTo>
                    <a:lnTo>
                      <a:pt x="54" y="33"/>
                    </a:lnTo>
                    <a:lnTo>
                      <a:pt x="54" y="33"/>
                    </a:lnTo>
                    <a:lnTo>
                      <a:pt x="57" y="33"/>
                    </a:lnTo>
                    <a:lnTo>
                      <a:pt x="57" y="36"/>
                    </a:lnTo>
                    <a:lnTo>
                      <a:pt x="54" y="36"/>
                    </a:lnTo>
                    <a:lnTo>
                      <a:pt x="54" y="36"/>
                    </a:lnTo>
                    <a:lnTo>
                      <a:pt x="54" y="36"/>
                    </a:lnTo>
                    <a:lnTo>
                      <a:pt x="54" y="36"/>
                    </a:lnTo>
                    <a:lnTo>
                      <a:pt x="52" y="36"/>
                    </a:lnTo>
                    <a:lnTo>
                      <a:pt x="52" y="36"/>
                    </a:lnTo>
                    <a:lnTo>
                      <a:pt x="52" y="36"/>
                    </a:lnTo>
                    <a:lnTo>
                      <a:pt x="52" y="38"/>
                    </a:lnTo>
                    <a:lnTo>
                      <a:pt x="52" y="38"/>
                    </a:lnTo>
                    <a:lnTo>
                      <a:pt x="52" y="38"/>
                    </a:lnTo>
                    <a:lnTo>
                      <a:pt x="52" y="38"/>
                    </a:lnTo>
                    <a:lnTo>
                      <a:pt x="52" y="41"/>
                    </a:lnTo>
                    <a:lnTo>
                      <a:pt x="52" y="41"/>
                    </a:lnTo>
                    <a:lnTo>
                      <a:pt x="50" y="41"/>
                    </a:lnTo>
                    <a:lnTo>
                      <a:pt x="50" y="43"/>
                    </a:lnTo>
                    <a:lnTo>
                      <a:pt x="50" y="43"/>
                    </a:lnTo>
                    <a:lnTo>
                      <a:pt x="47" y="43"/>
                    </a:lnTo>
                    <a:lnTo>
                      <a:pt x="47" y="43"/>
                    </a:lnTo>
                    <a:lnTo>
                      <a:pt x="47" y="43"/>
                    </a:lnTo>
                    <a:lnTo>
                      <a:pt x="47" y="43"/>
                    </a:lnTo>
                    <a:lnTo>
                      <a:pt x="45" y="43"/>
                    </a:lnTo>
                    <a:lnTo>
                      <a:pt x="45" y="43"/>
                    </a:lnTo>
                    <a:lnTo>
                      <a:pt x="45" y="43"/>
                    </a:lnTo>
                    <a:lnTo>
                      <a:pt x="45" y="43"/>
                    </a:lnTo>
                    <a:lnTo>
                      <a:pt x="43" y="43"/>
                    </a:lnTo>
                    <a:lnTo>
                      <a:pt x="43" y="43"/>
                    </a:lnTo>
                    <a:lnTo>
                      <a:pt x="43" y="45"/>
                    </a:lnTo>
                    <a:lnTo>
                      <a:pt x="40" y="45"/>
                    </a:lnTo>
                    <a:lnTo>
                      <a:pt x="40" y="45"/>
                    </a:lnTo>
                    <a:lnTo>
                      <a:pt x="40" y="45"/>
                    </a:lnTo>
                    <a:lnTo>
                      <a:pt x="40" y="45"/>
                    </a:lnTo>
                    <a:lnTo>
                      <a:pt x="40" y="48"/>
                    </a:lnTo>
                    <a:lnTo>
                      <a:pt x="40" y="48"/>
                    </a:lnTo>
                    <a:lnTo>
                      <a:pt x="40" y="50"/>
                    </a:lnTo>
                    <a:lnTo>
                      <a:pt x="40" y="50"/>
                    </a:lnTo>
                    <a:lnTo>
                      <a:pt x="40" y="52"/>
                    </a:lnTo>
                    <a:lnTo>
                      <a:pt x="40" y="52"/>
                    </a:lnTo>
                    <a:lnTo>
                      <a:pt x="40" y="52"/>
                    </a:lnTo>
                    <a:lnTo>
                      <a:pt x="40" y="52"/>
                    </a:lnTo>
                    <a:lnTo>
                      <a:pt x="40" y="52"/>
                    </a:lnTo>
                    <a:lnTo>
                      <a:pt x="38" y="52"/>
                    </a:lnTo>
                    <a:lnTo>
                      <a:pt x="38" y="55"/>
                    </a:lnTo>
                    <a:lnTo>
                      <a:pt x="38" y="55"/>
                    </a:lnTo>
                    <a:lnTo>
                      <a:pt x="38" y="57"/>
                    </a:lnTo>
                    <a:lnTo>
                      <a:pt x="38" y="57"/>
                    </a:lnTo>
                    <a:lnTo>
                      <a:pt x="38" y="57"/>
                    </a:lnTo>
                    <a:lnTo>
                      <a:pt x="38" y="57"/>
                    </a:lnTo>
                    <a:lnTo>
                      <a:pt x="35" y="57"/>
                    </a:lnTo>
                    <a:lnTo>
                      <a:pt x="35" y="60"/>
                    </a:lnTo>
                    <a:lnTo>
                      <a:pt x="35" y="60"/>
                    </a:lnTo>
                    <a:lnTo>
                      <a:pt x="35" y="60"/>
                    </a:lnTo>
                    <a:lnTo>
                      <a:pt x="33" y="60"/>
                    </a:lnTo>
                    <a:lnTo>
                      <a:pt x="33" y="62"/>
                    </a:lnTo>
                    <a:lnTo>
                      <a:pt x="33" y="62"/>
                    </a:lnTo>
                    <a:lnTo>
                      <a:pt x="33" y="62"/>
                    </a:lnTo>
                    <a:lnTo>
                      <a:pt x="33" y="62"/>
                    </a:lnTo>
                    <a:lnTo>
                      <a:pt x="33" y="62"/>
                    </a:lnTo>
                    <a:lnTo>
                      <a:pt x="31" y="62"/>
                    </a:lnTo>
                    <a:lnTo>
                      <a:pt x="31" y="62"/>
                    </a:lnTo>
                    <a:lnTo>
                      <a:pt x="28" y="62"/>
                    </a:lnTo>
                    <a:lnTo>
                      <a:pt x="28" y="64"/>
                    </a:lnTo>
                    <a:lnTo>
                      <a:pt x="28" y="64"/>
                    </a:lnTo>
                    <a:lnTo>
                      <a:pt x="28" y="64"/>
                    </a:lnTo>
                    <a:lnTo>
                      <a:pt x="26" y="64"/>
                    </a:lnTo>
                    <a:lnTo>
                      <a:pt x="26" y="64"/>
                    </a:lnTo>
                    <a:lnTo>
                      <a:pt x="28" y="64"/>
                    </a:lnTo>
                    <a:lnTo>
                      <a:pt x="28" y="67"/>
                    </a:lnTo>
                    <a:lnTo>
                      <a:pt x="26" y="67"/>
                    </a:lnTo>
                    <a:lnTo>
                      <a:pt x="26" y="67"/>
                    </a:lnTo>
                    <a:lnTo>
                      <a:pt x="26" y="67"/>
                    </a:lnTo>
                    <a:lnTo>
                      <a:pt x="26" y="69"/>
                    </a:lnTo>
                    <a:lnTo>
                      <a:pt x="26" y="69"/>
                    </a:lnTo>
                    <a:lnTo>
                      <a:pt x="26" y="69"/>
                    </a:lnTo>
                    <a:lnTo>
                      <a:pt x="26" y="71"/>
                    </a:lnTo>
                    <a:lnTo>
                      <a:pt x="24" y="71"/>
                    </a:lnTo>
                    <a:lnTo>
                      <a:pt x="24" y="71"/>
                    </a:lnTo>
                    <a:lnTo>
                      <a:pt x="24" y="71"/>
                    </a:lnTo>
                    <a:lnTo>
                      <a:pt x="21" y="71"/>
                    </a:lnTo>
                    <a:lnTo>
                      <a:pt x="21" y="71"/>
                    </a:lnTo>
                    <a:lnTo>
                      <a:pt x="21" y="71"/>
                    </a:lnTo>
                    <a:lnTo>
                      <a:pt x="21" y="74"/>
                    </a:lnTo>
                    <a:lnTo>
                      <a:pt x="21" y="74"/>
                    </a:lnTo>
                    <a:lnTo>
                      <a:pt x="21" y="74"/>
                    </a:lnTo>
                    <a:lnTo>
                      <a:pt x="19" y="74"/>
                    </a:lnTo>
                    <a:lnTo>
                      <a:pt x="19" y="76"/>
                    </a:lnTo>
                    <a:lnTo>
                      <a:pt x="19" y="76"/>
                    </a:lnTo>
                    <a:lnTo>
                      <a:pt x="19" y="76"/>
                    </a:lnTo>
                    <a:lnTo>
                      <a:pt x="16" y="76"/>
                    </a:lnTo>
                    <a:lnTo>
                      <a:pt x="16" y="76"/>
                    </a:lnTo>
                    <a:lnTo>
                      <a:pt x="16" y="76"/>
                    </a:lnTo>
                    <a:lnTo>
                      <a:pt x="14" y="76"/>
                    </a:lnTo>
                    <a:lnTo>
                      <a:pt x="14" y="79"/>
                    </a:lnTo>
                    <a:lnTo>
                      <a:pt x="14" y="79"/>
                    </a:lnTo>
                    <a:lnTo>
                      <a:pt x="14" y="79"/>
                    </a:lnTo>
                    <a:lnTo>
                      <a:pt x="14" y="81"/>
                    </a:lnTo>
                    <a:lnTo>
                      <a:pt x="14" y="81"/>
                    </a:lnTo>
                    <a:lnTo>
                      <a:pt x="14" y="81"/>
                    </a:lnTo>
                    <a:lnTo>
                      <a:pt x="12" y="81"/>
                    </a:lnTo>
                    <a:lnTo>
                      <a:pt x="12" y="81"/>
                    </a:lnTo>
                    <a:lnTo>
                      <a:pt x="12" y="81"/>
                    </a:lnTo>
                    <a:lnTo>
                      <a:pt x="9" y="81"/>
                    </a:lnTo>
                    <a:lnTo>
                      <a:pt x="9" y="81"/>
                    </a:lnTo>
                    <a:lnTo>
                      <a:pt x="9" y="81"/>
                    </a:lnTo>
                    <a:lnTo>
                      <a:pt x="9" y="83"/>
                    </a:lnTo>
                    <a:lnTo>
                      <a:pt x="7" y="83"/>
                    </a:lnTo>
                    <a:lnTo>
                      <a:pt x="7" y="83"/>
                    </a:lnTo>
                    <a:lnTo>
                      <a:pt x="9" y="83"/>
                    </a:lnTo>
                    <a:lnTo>
                      <a:pt x="9" y="83"/>
                    </a:lnTo>
                    <a:lnTo>
                      <a:pt x="12" y="83"/>
                    </a:lnTo>
                    <a:lnTo>
                      <a:pt x="12" y="86"/>
                    </a:lnTo>
                    <a:lnTo>
                      <a:pt x="12" y="86"/>
                    </a:lnTo>
                    <a:lnTo>
                      <a:pt x="12" y="88"/>
                    </a:lnTo>
                    <a:lnTo>
                      <a:pt x="12" y="88"/>
                    </a:lnTo>
                    <a:lnTo>
                      <a:pt x="9" y="88"/>
                    </a:lnTo>
                    <a:lnTo>
                      <a:pt x="9" y="88"/>
                    </a:lnTo>
                    <a:lnTo>
                      <a:pt x="9" y="90"/>
                    </a:lnTo>
                    <a:lnTo>
                      <a:pt x="7" y="90"/>
                    </a:lnTo>
                    <a:lnTo>
                      <a:pt x="7" y="90"/>
                    </a:lnTo>
                    <a:lnTo>
                      <a:pt x="7" y="90"/>
                    </a:lnTo>
                    <a:lnTo>
                      <a:pt x="7" y="90"/>
                    </a:lnTo>
                    <a:lnTo>
                      <a:pt x="5" y="90"/>
                    </a:lnTo>
                    <a:lnTo>
                      <a:pt x="5" y="93"/>
                    </a:lnTo>
                    <a:lnTo>
                      <a:pt x="5" y="93"/>
                    </a:lnTo>
                    <a:lnTo>
                      <a:pt x="5" y="93"/>
                    </a:lnTo>
                    <a:lnTo>
                      <a:pt x="5" y="93"/>
                    </a:lnTo>
                    <a:lnTo>
                      <a:pt x="5" y="93"/>
                    </a:lnTo>
                    <a:lnTo>
                      <a:pt x="5" y="95"/>
                    </a:lnTo>
                    <a:lnTo>
                      <a:pt x="5" y="95"/>
                    </a:lnTo>
                    <a:lnTo>
                      <a:pt x="5" y="95"/>
                    </a:lnTo>
                    <a:lnTo>
                      <a:pt x="5" y="97"/>
                    </a:lnTo>
                    <a:lnTo>
                      <a:pt x="5" y="97"/>
                    </a:lnTo>
                    <a:lnTo>
                      <a:pt x="5" y="97"/>
                    </a:lnTo>
                    <a:lnTo>
                      <a:pt x="2" y="97"/>
                    </a:lnTo>
                    <a:lnTo>
                      <a:pt x="2" y="97"/>
                    </a:lnTo>
                    <a:lnTo>
                      <a:pt x="2" y="97"/>
                    </a:lnTo>
                    <a:lnTo>
                      <a:pt x="2" y="95"/>
                    </a:lnTo>
                    <a:lnTo>
                      <a:pt x="0" y="95"/>
                    </a:lnTo>
                    <a:lnTo>
                      <a:pt x="0" y="95"/>
                    </a:lnTo>
                    <a:lnTo>
                      <a:pt x="0" y="93"/>
                    </a:lnTo>
                    <a:lnTo>
                      <a:pt x="0" y="93"/>
                    </a:lnTo>
                    <a:lnTo>
                      <a:pt x="0" y="93"/>
                    </a:lnTo>
                    <a:lnTo>
                      <a:pt x="0" y="90"/>
                    </a:lnTo>
                    <a:lnTo>
                      <a:pt x="2" y="90"/>
                    </a:lnTo>
                    <a:lnTo>
                      <a:pt x="2" y="90"/>
                    </a:lnTo>
                    <a:lnTo>
                      <a:pt x="2" y="90"/>
                    </a:lnTo>
                    <a:lnTo>
                      <a:pt x="2" y="88"/>
                    </a:lnTo>
                    <a:lnTo>
                      <a:pt x="2" y="88"/>
                    </a:lnTo>
                    <a:lnTo>
                      <a:pt x="5" y="88"/>
                    </a:lnTo>
                    <a:lnTo>
                      <a:pt x="5" y="86"/>
                    </a:lnTo>
                    <a:lnTo>
                      <a:pt x="5" y="86"/>
                    </a:lnTo>
                    <a:lnTo>
                      <a:pt x="5" y="86"/>
                    </a:lnTo>
                    <a:lnTo>
                      <a:pt x="5" y="86"/>
                    </a:lnTo>
                    <a:lnTo>
                      <a:pt x="7" y="86"/>
                    </a:lnTo>
                    <a:lnTo>
                      <a:pt x="7" y="83"/>
                    </a:lnTo>
                    <a:lnTo>
                      <a:pt x="7" y="83"/>
                    </a:lnTo>
                    <a:lnTo>
                      <a:pt x="7" y="81"/>
                    </a:lnTo>
                    <a:lnTo>
                      <a:pt x="7" y="81"/>
                    </a:lnTo>
                    <a:lnTo>
                      <a:pt x="7" y="81"/>
                    </a:lnTo>
                    <a:lnTo>
                      <a:pt x="7" y="81"/>
                    </a:lnTo>
                    <a:lnTo>
                      <a:pt x="7" y="79"/>
                    </a:lnTo>
                    <a:lnTo>
                      <a:pt x="7" y="79"/>
                    </a:lnTo>
                    <a:lnTo>
                      <a:pt x="7" y="76"/>
                    </a:lnTo>
                    <a:lnTo>
                      <a:pt x="7" y="76"/>
                    </a:lnTo>
                    <a:lnTo>
                      <a:pt x="7" y="76"/>
                    </a:lnTo>
                    <a:lnTo>
                      <a:pt x="9" y="76"/>
                    </a:lnTo>
                    <a:lnTo>
                      <a:pt x="9" y="74"/>
                    </a:lnTo>
                    <a:lnTo>
                      <a:pt x="9" y="74"/>
                    </a:lnTo>
                    <a:lnTo>
                      <a:pt x="9" y="74"/>
                    </a:lnTo>
                    <a:lnTo>
                      <a:pt x="12" y="74"/>
                    </a:lnTo>
                    <a:lnTo>
                      <a:pt x="12" y="71"/>
                    </a:lnTo>
                    <a:lnTo>
                      <a:pt x="12" y="71"/>
                    </a:lnTo>
                    <a:lnTo>
                      <a:pt x="12" y="71"/>
                    </a:lnTo>
                    <a:lnTo>
                      <a:pt x="12" y="71"/>
                    </a:lnTo>
                    <a:lnTo>
                      <a:pt x="12" y="71"/>
                    </a:lnTo>
                    <a:lnTo>
                      <a:pt x="12" y="69"/>
                    </a:lnTo>
                    <a:lnTo>
                      <a:pt x="14" y="69"/>
                    </a:lnTo>
                    <a:lnTo>
                      <a:pt x="14" y="69"/>
                    </a:lnTo>
                    <a:lnTo>
                      <a:pt x="14" y="69"/>
                    </a:lnTo>
                    <a:lnTo>
                      <a:pt x="14" y="67"/>
                    </a:lnTo>
                    <a:lnTo>
                      <a:pt x="14" y="67"/>
                    </a:lnTo>
                    <a:lnTo>
                      <a:pt x="14" y="67"/>
                    </a:lnTo>
                    <a:lnTo>
                      <a:pt x="16" y="67"/>
                    </a:lnTo>
                    <a:lnTo>
                      <a:pt x="16" y="64"/>
                    </a:lnTo>
                    <a:lnTo>
                      <a:pt x="16" y="64"/>
                    </a:lnTo>
                    <a:lnTo>
                      <a:pt x="16" y="64"/>
                    </a:lnTo>
                    <a:lnTo>
                      <a:pt x="19" y="64"/>
                    </a:lnTo>
                    <a:lnTo>
                      <a:pt x="19" y="64"/>
                    </a:lnTo>
                    <a:lnTo>
                      <a:pt x="19" y="64"/>
                    </a:lnTo>
                    <a:lnTo>
                      <a:pt x="19" y="64"/>
                    </a:lnTo>
                    <a:lnTo>
                      <a:pt x="19" y="62"/>
                    </a:lnTo>
                    <a:lnTo>
                      <a:pt x="19" y="62"/>
                    </a:lnTo>
                    <a:lnTo>
                      <a:pt x="19" y="62"/>
                    </a:lnTo>
                    <a:lnTo>
                      <a:pt x="21" y="62"/>
                    </a:lnTo>
                    <a:lnTo>
                      <a:pt x="21" y="62"/>
                    </a:lnTo>
                    <a:lnTo>
                      <a:pt x="21" y="62"/>
                    </a:lnTo>
                    <a:lnTo>
                      <a:pt x="21" y="60"/>
                    </a:lnTo>
                    <a:lnTo>
                      <a:pt x="21" y="60"/>
                    </a:lnTo>
                    <a:lnTo>
                      <a:pt x="21" y="60"/>
                    </a:lnTo>
                    <a:lnTo>
                      <a:pt x="24" y="60"/>
                    </a:lnTo>
                    <a:lnTo>
                      <a:pt x="24" y="60"/>
                    </a:lnTo>
                    <a:lnTo>
                      <a:pt x="26" y="60"/>
                    </a:lnTo>
                    <a:lnTo>
                      <a:pt x="26" y="60"/>
                    </a:lnTo>
                    <a:lnTo>
                      <a:pt x="26" y="57"/>
                    </a:lnTo>
                    <a:lnTo>
                      <a:pt x="26" y="57"/>
                    </a:lnTo>
                    <a:lnTo>
                      <a:pt x="26" y="57"/>
                    </a:lnTo>
                    <a:lnTo>
                      <a:pt x="28" y="57"/>
                    </a:lnTo>
                    <a:lnTo>
                      <a:pt x="28" y="55"/>
                    </a:lnTo>
                    <a:lnTo>
                      <a:pt x="28" y="55"/>
                    </a:lnTo>
                    <a:lnTo>
                      <a:pt x="28" y="55"/>
                    </a:lnTo>
                    <a:lnTo>
                      <a:pt x="28" y="52"/>
                    </a:lnTo>
                    <a:lnTo>
                      <a:pt x="28" y="52"/>
                    </a:lnTo>
                    <a:lnTo>
                      <a:pt x="28" y="52"/>
                    </a:lnTo>
                    <a:lnTo>
                      <a:pt x="31" y="52"/>
                    </a:lnTo>
                    <a:lnTo>
                      <a:pt x="31" y="52"/>
                    </a:lnTo>
                    <a:lnTo>
                      <a:pt x="31" y="50"/>
                    </a:lnTo>
                    <a:lnTo>
                      <a:pt x="31" y="50"/>
                    </a:lnTo>
                    <a:lnTo>
                      <a:pt x="33" y="50"/>
                    </a:lnTo>
                    <a:lnTo>
                      <a:pt x="33" y="50"/>
                    </a:lnTo>
                    <a:lnTo>
                      <a:pt x="33" y="50"/>
                    </a:lnTo>
                    <a:lnTo>
                      <a:pt x="33" y="48"/>
                    </a:lnTo>
                    <a:lnTo>
                      <a:pt x="33" y="48"/>
                    </a:lnTo>
                    <a:lnTo>
                      <a:pt x="33" y="48"/>
                    </a:lnTo>
                    <a:lnTo>
                      <a:pt x="35" y="48"/>
                    </a:lnTo>
                    <a:lnTo>
                      <a:pt x="35" y="45"/>
                    </a:lnTo>
                    <a:lnTo>
                      <a:pt x="35" y="45"/>
                    </a:lnTo>
                    <a:lnTo>
                      <a:pt x="35" y="45"/>
                    </a:lnTo>
                    <a:lnTo>
                      <a:pt x="38" y="45"/>
                    </a:lnTo>
                    <a:lnTo>
                      <a:pt x="38" y="43"/>
                    </a:lnTo>
                    <a:lnTo>
                      <a:pt x="38" y="43"/>
                    </a:lnTo>
                    <a:lnTo>
                      <a:pt x="38" y="43"/>
                    </a:lnTo>
                    <a:lnTo>
                      <a:pt x="38" y="43"/>
                    </a:lnTo>
                    <a:lnTo>
                      <a:pt x="38" y="41"/>
                    </a:lnTo>
                    <a:lnTo>
                      <a:pt x="38" y="41"/>
                    </a:lnTo>
                    <a:lnTo>
                      <a:pt x="40" y="41"/>
                    </a:lnTo>
                    <a:lnTo>
                      <a:pt x="40" y="41"/>
                    </a:lnTo>
                    <a:lnTo>
                      <a:pt x="40" y="38"/>
                    </a:lnTo>
                    <a:lnTo>
                      <a:pt x="40" y="38"/>
                    </a:lnTo>
                    <a:lnTo>
                      <a:pt x="40" y="38"/>
                    </a:lnTo>
                    <a:lnTo>
                      <a:pt x="40" y="38"/>
                    </a:lnTo>
                    <a:lnTo>
                      <a:pt x="40" y="36"/>
                    </a:lnTo>
                    <a:lnTo>
                      <a:pt x="43" y="36"/>
                    </a:lnTo>
                    <a:lnTo>
                      <a:pt x="43" y="36"/>
                    </a:lnTo>
                    <a:lnTo>
                      <a:pt x="43" y="36"/>
                    </a:lnTo>
                    <a:lnTo>
                      <a:pt x="43" y="36"/>
                    </a:lnTo>
                    <a:lnTo>
                      <a:pt x="45" y="36"/>
                    </a:lnTo>
                    <a:lnTo>
                      <a:pt x="45" y="36"/>
                    </a:lnTo>
                    <a:lnTo>
                      <a:pt x="45" y="33"/>
                    </a:lnTo>
                    <a:lnTo>
                      <a:pt x="45" y="33"/>
                    </a:lnTo>
                    <a:lnTo>
                      <a:pt x="45" y="33"/>
                    </a:lnTo>
                    <a:lnTo>
                      <a:pt x="45" y="33"/>
                    </a:lnTo>
                    <a:lnTo>
                      <a:pt x="45" y="31"/>
                    </a:lnTo>
                    <a:lnTo>
                      <a:pt x="45" y="31"/>
                    </a:lnTo>
                    <a:lnTo>
                      <a:pt x="45" y="29"/>
                    </a:lnTo>
                    <a:lnTo>
                      <a:pt x="45" y="29"/>
                    </a:lnTo>
                    <a:lnTo>
                      <a:pt x="47" y="29"/>
                    </a:lnTo>
                    <a:lnTo>
                      <a:pt x="47" y="29"/>
                    </a:lnTo>
                    <a:lnTo>
                      <a:pt x="47" y="29"/>
                    </a:lnTo>
                    <a:lnTo>
                      <a:pt x="47" y="26"/>
                    </a:lnTo>
                    <a:lnTo>
                      <a:pt x="47" y="26"/>
                    </a:lnTo>
                    <a:lnTo>
                      <a:pt x="47" y="26"/>
                    </a:lnTo>
                    <a:lnTo>
                      <a:pt x="50" y="26"/>
                    </a:lnTo>
                    <a:lnTo>
                      <a:pt x="50" y="26"/>
                    </a:lnTo>
                    <a:lnTo>
                      <a:pt x="50" y="26"/>
                    </a:lnTo>
                    <a:lnTo>
                      <a:pt x="52" y="26"/>
                    </a:lnTo>
                    <a:lnTo>
                      <a:pt x="52" y="26"/>
                    </a:lnTo>
                    <a:lnTo>
                      <a:pt x="52" y="26"/>
                    </a:lnTo>
                    <a:lnTo>
                      <a:pt x="52" y="24"/>
                    </a:lnTo>
                    <a:lnTo>
                      <a:pt x="52" y="24"/>
                    </a:lnTo>
                    <a:lnTo>
                      <a:pt x="52" y="22"/>
                    </a:lnTo>
                    <a:lnTo>
                      <a:pt x="52" y="22"/>
                    </a:lnTo>
                    <a:lnTo>
                      <a:pt x="52" y="22"/>
                    </a:lnTo>
                    <a:lnTo>
                      <a:pt x="52" y="22"/>
                    </a:lnTo>
                    <a:lnTo>
                      <a:pt x="50" y="22"/>
                    </a:lnTo>
                    <a:lnTo>
                      <a:pt x="50" y="22"/>
                    </a:lnTo>
                    <a:lnTo>
                      <a:pt x="50" y="19"/>
                    </a:lnTo>
                    <a:lnTo>
                      <a:pt x="50" y="19"/>
                    </a:lnTo>
                    <a:lnTo>
                      <a:pt x="50" y="19"/>
                    </a:lnTo>
                    <a:lnTo>
                      <a:pt x="50" y="17"/>
                    </a:lnTo>
                    <a:lnTo>
                      <a:pt x="52" y="17"/>
                    </a:lnTo>
                    <a:lnTo>
                      <a:pt x="52" y="17"/>
                    </a:lnTo>
                    <a:lnTo>
                      <a:pt x="52" y="15"/>
                    </a:lnTo>
                    <a:lnTo>
                      <a:pt x="52" y="15"/>
                    </a:lnTo>
                    <a:lnTo>
                      <a:pt x="52" y="15"/>
                    </a:lnTo>
                    <a:lnTo>
                      <a:pt x="52" y="15"/>
                    </a:lnTo>
                    <a:lnTo>
                      <a:pt x="50" y="15"/>
                    </a:lnTo>
                    <a:lnTo>
                      <a:pt x="50" y="12"/>
                    </a:lnTo>
                    <a:lnTo>
                      <a:pt x="50" y="12"/>
                    </a:lnTo>
                    <a:lnTo>
                      <a:pt x="52" y="12"/>
                    </a:lnTo>
                    <a:lnTo>
                      <a:pt x="52" y="12"/>
                    </a:lnTo>
                    <a:lnTo>
                      <a:pt x="52" y="10"/>
                    </a:lnTo>
                    <a:lnTo>
                      <a:pt x="52" y="10"/>
                    </a:lnTo>
                    <a:lnTo>
                      <a:pt x="52" y="10"/>
                    </a:lnTo>
                    <a:lnTo>
                      <a:pt x="52" y="10"/>
                    </a:lnTo>
                    <a:lnTo>
                      <a:pt x="54" y="10"/>
                    </a:lnTo>
                    <a:lnTo>
                      <a:pt x="54" y="7"/>
                    </a:lnTo>
                    <a:lnTo>
                      <a:pt x="54" y="7"/>
                    </a:lnTo>
                    <a:lnTo>
                      <a:pt x="54" y="7"/>
                    </a:lnTo>
                    <a:lnTo>
                      <a:pt x="54" y="7"/>
                    </a:lnTo>
                    <a:lnTo>
                      <a:pt x="54" y="5"/>
                    </a:lnTo>
                    <a:lnTo>
                      <a:pt x="54" y="5"/>
                    </a:lnTo>
                    <a:lnTo>
                      <a:pt x="57" y="5"/>
                    </a:lnTo>
                    <a:lnTo>
                      <a:pt x="57" y="5"/>
                    </a:lnTo>
                    <a:lnTo>
                      <a:pt x="57" y="5"/>
                    </a:lnTo>
                    <a:lnTo>
                      <a:pt x="57" y="7"/>
                    </a:lnTo>
                    <a:lnTo>
                      <a:pt x="59" y="7"/>
                    </a:lnTo>
                    <a:lnTo>
                      <a:pt x="59" y="7"/>
                    </a:lnTo>
                    <a:lnTo>
                      <a:pt x="59" y="10"/>
                    </a:lnTo>
                    <a:lnTo>
                      <a:pt x="59" y="10"/>
                    </a:lnTo>
                    <a:lnTo>
                      <a:pt x="59" y="7"/>
                    </a:lnTo>
                    <a:lnTo>
                      <a:pt x="59" y="7"/>
                    </a:lnTo>
                    <a:lnTo>
                      <a:pt x="59" y="7"/>
                    </a:lnTo>
                    <a:lnTo>
                      <a:pt x="59" y="7"/>
                    </a:lnTo>
                    <a:lnTo>
                      <a:pt x="59" y="5"/>
                    </a:lnTo>
                    <a:lnTo>
                      <a:pt x="59" y="5"/>
                    </a:lnTo>
                    <a:lnTo>
                      <a:pt x="59" y="5"/>
                    </a:lnTo>
                    <a:lnTo>
                      <a:pt x="59" y="3"/>
                    </a:lnTo>
                    <a:lnTo>
                      <a:pt x="59" y="3"/>
                    </a:lnTo>
                    <a:lnTo>
                      <a:pt x="59" y="3"/>
                    </a:lnTo>
                    <a:lnTo>
                      <a:pt x="59" y="3"/>
                    </a:lnTo>
                    <a:lnTo>
                      <a:pt x="61" y="3"/>
                    </a:lnTo>
                    <a:lnTo>
                      <a:pt x="61" y="3"/>
                    </a:lnTo>
                    <a:lnTo>
                      <a:pt x="61" y="3"/>
                    </a:lnTo>
                    <a:lnTo>
                      <a:pt x="61" y="3"/>
                    </a:lnTo>
                    <a:lnTo>
                      <a:pt x="61" y="3"/>
                    </a:lnTo>
                    <a:lnTo>
                      <a:pt x="61" y="3"/>
                    </a:lnTo>
                    <a:lnTo>
                      <a:pt x="64" y="3"/>
                    </a:lnTo>
                    <a:lnTo>
                      <a:pt x="64" y="0"/>
                    </a:lnTo>
                    <a:lnTo>
                      <a:pt x="64" y="0"/>
                    </a:lnTo>
                    <a:lnTo>
                      <a:pt x="64" y="3"/>
                    </a:lnTo>
                    <a:lnTo>
                      <a:pt x="64" y="3"/>
                    </a:lnTo>
                    <a:lnTo>
                      <a:pt x="66" y="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9" name="Freeform 81"/>
              <p:cNvSpPr>
                <a:spLocks/>
              </p:cNvSpPr>
              <p:nvPr/>
            </p:nvSpPr>
            <p:spPr bwMode="auto">
              <a:xfrm>
                <a:off x="3458" y="2469"/>
                <a:ext cx="36" cy="57"/>
              </a:xfrm>
              <a:custGeom>
                <a:avLst/>
                <a:gdLst/>
                <a:ahLst/>
                <a:cxnLst>
                  <a:cxn ang="0">
                    <a:pos x="17" y="5"/>
                  </a:cxn>
                  <a:cxn ang="0">
                    <a:pos x="22" y="7"/>
                  </a:cxn>
                  <a:cxn ang="0">
                    <a:pos x="26" y="7"/>
                  </a:cxn>
                  <a:cxn ang="0">
                    <a:pos x="26" y="9"/>
                  </a:cxn>
                  <a:cxn ang="0">
                    <a:pos x="26" y="12"/>
                  </a:cxn>
                  <a:cxn ang="0">
                    <a:pos x="24" y="16"/>
                  </a:cxn>
                  <a:cxn ang="0">
                    <a:pos x="24" y="21"/>
                  </a:cxn>
                  <a:cxn ang="0">
                    <a:pos x="22" y="23"/>
                  </a:cxn>
                  <a:cxn ang="0">
                    <a:pos x="22" y="28"/>
                  </a:cxn>
                  <a:cxn ang="0">
                    <a:pos x="19" y="31"/>
                  </a:cxn>
                  <a:cxn ang="0">
                    <a:pos x="17" y="35"/>
                  </a:cxn>
                  <a:cxn ang="0">
                    <a:pos x="17" y="40"/>
                  </a:cxn>
                  <a:cxn ang="0">
                    <a:pos x="17" y="42"/>
                  </a:cxn>
                  <a:cxn ang="0">
                    <a:pos x="19" y="47"/>
                  </a:cxn>
                  <a:cxn ang="0">
                    <a:pos x="19" y="42"/>
                  </a:cxn>
                  <a:cxn ang="0">
                    <a:pos x="22" y="38"/>
                  </a:cxn>
                  <a:cxn ang="0">
                    <a:pos x="22" y="33"/>
                  </a:cxn>
                  <a:cxn ang="0">
                    <a:pos x="22" y="28"/>
                  </a:cxn>
                  <a:cxn ang="0">
                    <a:pos x="24" y="26"/>
                  </a:cxn>
                  <a:cxn ang="0">
                    <a:pos x="26" y="23"/>
                  </a:cxn>
                  <a:cxn ang="0">
                    <a:pos x="29" y="19"/>
                  </a:cxn>
                  <a:cxn ang="0">
                    <a:pos x="29" y="14"/>
                  </a:cxn>
                  <a:cxn ang="0">
                    <a:pos x="31" y="12"/>
                  </a:cxn>
                  <a:cxn ang="0">
                    <a:pos x="33" y="9"/>
                  </a:cxn>
                  <a:cxn ang="0">
                    <a:pos x="33" y="5"/>
                  </a:cxn>
                  <a:cxn ang="0">
                    <a:pos x="33" y="2"/>
                  </a:cxn>
                  <a:cxn ang="0">
                    <a:pos x="33" y="0"/>
                  </a:cxn>
                  <a:cxn ang="0">
                    <a:pos x="36" y="2"/>
                  </a:cxn>
                  <a:cxn ang="0">
                    <a:pos x="36" y="5"/>
                  </a:cxn>
                  <a:cxn ang="0">
                    <a:pos x="36" y="9"/>
                  </a:cxn>
                  <a:cxn ang="0">
                    <a:pos x="36" y="14"/>
                  </a:cxn>
                  <a:cxn ang="0">
                    <a:pos x="36" y="19"/>
                  </a:cxn>
                  <a:cxn ang="0">
                    <a:pos x="36" y="23"/>
                  </a:cxn>
                  <a:cxn ang="0">
                    <a:pos x="36" y="26"/>
                  </a:cxn>
                  <a:cxn ang="0">
                    <a:pos x="33" y="26"/>
                  </a:cxn>
                  <a:cxn ang="0">
                    <a:pos x="31" y="28"/>
                  </a:cxn>
                  <a:cxn ang="0">
                    <a:pos x="29" y="31"/>
                  </a:cxn>
                  <a:cxn ang="0">
                    <a:pos x="26" y="33"/>
                  </a:cxn>
                  <a:cxn ang="0">
                    <a:pos x="26" y="38"/>
                  </a:cxn>
                  <a:cxn ang="0">
                    <a:pos x="24" y="42"/>
                  </a:cxn>
                  <a:cxn ang="0">
                    <a:pos x="22" y="45"/>
                  </a:cxn>
                  <a:cxn ang="0">
                    <a:pos x="22" y="47"/>
                  </a:cxn>
                  <a:cxn ang="0">
                    <a:pos x="19" y="52"/>
                  </a:cxn>
                  <a:cxn ang="0">
                    <a:pos x="19" y="57"/>
                  </a:cxn>
                  <a:cxn ang="0">
                    <a:pos x="17" y="57"/>
                  </a:cxn>
                  <a:cxn ang="0">
                    <a:pos x="14" y="57"/>
                  </a:cxn>
                  <a:cxn ang="0">
                    <a:pos x="10" y="54"/>
                  </a:cxn>
                  <a:cxn ang="0">
                    <a:pos x="10" y="50"/>
                  </a:cxn>
                  <a:cxn ang="0">
                    <a:pos x="7" y="47"/>
                  </a:cxn>
                  <a:cxn ang="0">
                    <a:pos x="3" y="47"/>
                  </a:cxn>
                  <a:cxn ang="0">
                    <a:pos x="3" y="42"/>
                  </a:cxn>
                  <a:cxn ang="0">
                    <a:pos x="0" y="40"/>
                  </a:cxn>
                  <a:cxn ang="0">
                    <a:pos x="0" y="35"/>
                  </a:cxn>
                  <a:cxn ang="0">
                    <a:pos x="3" y="33"/>
                  </a:cxn>
                  <a:cxn ang="0">
                    <a:pos x="7" y="33"/>
                  </a:cxn>
                  <a:cxn ang="0">
                    <a:pos x="10" y="31"/>
                  </a:cxn>
                  <a:cxn ang="0">
                    <a:pos x="10" y="26"/>
                  </a:cxn>
                  <a:cxn ang="0">
                    <a:pos x="10" y="21"/>
                  </a:cxn>
                  <a:cxn ang="0">
                    <a:pos x="10" y="16"/>
                  </a:cxn>
                  <a:cxn ang="0">
                    <a:pos x="12" y="14"/>
                  </a:cxn>
                  <a:cxn ang="0">
                    <a:pos x="12" y="12"/>
                  </a:cxn>
                  <a:cxn ang="0">
                    <a:pos x="14" y="7"/>
                  </a:cxn>
                  <a:cxn ang="0">
                    <a:pos x="17" y="7"/>
                  </a:cxn>
                </a:cxnLst>
                <a:rect l="0" t="0" r="r" b="b"/>
                <a:pathLst>
                  <a:path w="36" h="57">
                    <a:moveTo>
                      <a:pt x="17" y="5"/>
                    </a:moveTo>
                    <a:lnTo>
                      <a:pt x="17" y="5"/>
                    </a:lnTo>
                    <a:lnTo>
                      <a:pt x="19" y="5"/>
                    </a:lnTo>
                    <a:lnTo>
                      <a:pt x="19" y="5"/>
                    </a:lnTo>
                    <a:lnTo>
                      <a:pt x="17" y="5"/>
                    </a:lnTo>
                    <a:lnTo>
                      <a:pt x="17" y="7"/>
                    </a:lnTo>
                    <a:lnTo>
                      <a:pt x="19" y="7"/>
                    </a:lnTo>
                    <a:lnTo>
                      <a:pt x="19" y="7"/>
                    </a:lnTo>
                    <a:lnTo>
                      <a:pt x="22" y="7"/>
                    </a:lnTo>
                    <a:lnTo>
                      <a:pt x="22" y="7"/>
                    </a:lnTo>
                    <a:lnTo>
                      <a:pt x="22" y="7"/>
                    </a:lnTo>
                    <a:lnTo>
                      <a:pt x="22" y="7"/>
                    </a:lnTo>
                    <a:lnTo>
                      <a:pt x="24" y="7"/>
                    </a:lnTo>
                    <a:lnTo>
                      <a:pt x="24" y="7"/>
                    </a:lnTo>
                    <a:lnTo>
                      <a:pt x="26" y="7"/>
                    </a:lnTo>
                    <a:lnTo>
                      <a:pt x="26" y="7"/>
                    </a:lnTo>
                    <a:lnTo>
                      <a:pt x="26" y="7"/>
                    </a:lnTo>
                    <a:lnTo>
                      <a:pt x="26" y="7"/>
                    </a:lnTo>
                    <a:lnTo>
                      <a:pt x="26" y="9"/>
                    </a:lnTo>
                    <a:lnTo>
                      <a:pt x="26" y="9"/>
                    </a:lnTo>
                    <a:lnTo>
                      <a:pt x="26" y="9"/>
                    </a:lnTo>
                    <a:lnTo>
                      <a:pt x="26" y="9"/>
                    </a:lnTo>
                    <a:lnTo>
                      <a:pt x="26" y="12"/>
                    </a:lnTo>
                    <a:lnTo>
                      <a:pt x="26" y="12"/>
                    </a:lnTo>
                    <a:lnTo>
                      <a:pt x="26" y="12"/>
                    </a:lnTo>
                    <a:lnTo>
                      <a:pt x="26" y="12"/>
                    </a:lnTo>
                    <a:lnTo>
                      <a:pt x="26" y="14"/>
                    </a:lnTo>
                    <a:lnTo>
                      <a:pt x="26" y="14"/>
                    </a:lnTo>
                    <a:lnTo>
                      <a:pt x="26" y="16"/>
                    </a:lnTo>
                    <a:lnTo>
                      <a:pt x="24" y="16"/>
                    </a:lnTo>
                    <a:lnTo>
                      <a:pt x="24" y="16"/>
                    </a:lnTo>
                    <a:lnTo>
                      <a:pt x="24" y="19"/>
                    </a:lnTo>
                    <a:lnTo>
                      <a:pt x="24" y="19"/>
                    </a:lnTo>
                    <a:lnTo>
                      <a:pt x="24" y="19"/>
                    </a:lnTo>
                    <a:lnTo>
                      <a:pt x="24" y="21"/>
                    </a:lnTo>
                    <a:lnTo>
                      <a:pt x="24" y="21"/>
                    </a:lnTo>
                    <a:lnTo>
                      <a:pt x="22" y="21"/>
                    </a:lnTo>
                    <a:lnTo>
                      <a:pt x="22" y="21"/>
                    </a:lnTo>
                    <a:lnTo>
                      <a:pt x="22" y="23"/>
                    </a:lnTo>
                    <a:lnTo>
                      <a:pt x="22" y="23"/>
                    </a:lnTo>
                    <a:lnTo>
                      <a:pt x="22" y="23"/>
                    </a:lnTo>
                    <a:lnTo>
                      <a:pt x="22" y="26"/>
                    </a:lnTo>
                    <a:lnTo>
                      <a:pt x="22" y="26"/>
                    </a:lnTo>
                    <a:lnTo>
                      <a:pt x="22" y="26"/>
                    </a:lnTo>
                    <a:lnTo>
                      <a:pt x="22" y="28"/>
                    </a:lnTo>
                    <a:lnTo>
                      <a:pt x="19" y="28"/>
                    </a:lnTo>
                    <a:lnTo>
                      <a:pt x="19" y="28"/>
                    </a:lnTo>
                    <a:lnTo>
                      <a:pt x="19" y="31"/>
                    </a:lnTo>
                    <a:lnTo>
                      <a:pt x="19" y="31"/>
                    </a:lnTo>
                    <a:lnTo>
                      <a:pt x="19" y="31"/>
                    </a:lnTo>
                    <a:lnTo>
                      <a:pt x="19" y="33"/>
                    </a:lnTo>
                    <a:lnTo>
                      <a:pt x="19" y="33"/>
                    </a:lnTo>
                    <a:lnTo>
                      <a:pt x="17" y="33"/>
                    </a:lnTo>
                    <a:lnTo>
                      <a:pt x="17" y="33"/>
                    </a:lnTo>
                    <a:lnTo>
                      <a:pt x="17" y="35"/>
                    </a:lnTo>
                    <a:lnTo>
                      <a:pt x="17" y="35"/>
                    </a:lnTo>
                    <a:lnTo>
                      <a:pt x="17" y="35"/>
                    </a:lnTo>
                    <a:lnTo>
                      <a:pt x="17" y="38"/>
                    </a:lnTo>
                    <a:lnTo>
                      <a:pt x="17" y="38"/>
                    </a:lnTo>
                    <a:lnTo>
                      <a:pt x="17" y="40"/>
                    </a:lnTo>
                    <a:lnTo>
                      <a:pt x="17" y="40"/>
                    </a:lnTo>
                    <a:lnTo>
                      <a:pt x="17" y="42"/>
                    </a:lnTo>
                    <a:lnTo>
                      <a:pt x="17" y="42"/>
                    </a:lnTo>
                    <a:lnTo>
                      <a:pt x="17" y="42"/>
                    </a:lnTo>
                    <a:lnTo>
                      <a:pt x="17" y="42"/>
                    </a:lnTo>
                    <a:lnTo>
                      <a:pt x="17" y="45"/>
                    </a:lnTo>
                    <a:lnTo>
                      <a:pt x="19" y="45"/>
                    </a:lnTo>
                    <a:lnTo>
                      <a:pt x="19" y="45"/>
                    </a:lnTo>
                    <a:lnTo>
                      <a:pt x="19" y="47"/>
                    </a:lnTo>
                    <a:lnTo>
                      <a:pt x="19" y="47"/>
                    </a:lnTo>
                    <a:lnTo>
                      <a:pt x="19" y="45"/>
                    </a:lnTo>
                    <a:lnTo>
                      <a:pt x="19" y="45"/>
                    </a:lnTo>
                    <a:lnTo>
                      <a:pt x="19" y="42"/>
                    </a:lnTo>
                    <a:lnTo>
                      <a:pt x="19" y="42"/>
                    </a:lnTo>
                    <a:lnTo>
                      <a:pt x="19" y="42"/>
                    </a:lnTo>
                    <a:lnTo>
                      <a:pt x="19" y="40"/>
                    </a:lnTo>
                    <a:lnTo>
                      <a:pt x="19" y="40"/>
                    </a:lnTo>
                    <a:lnTo>
                      <a:pt x="22" y="40"/>
                    </a:lnTo>
                    <a:lnTo>
                      <a:pt x="22" y="38"/>
                    </a:lnTo>
                    <a:lnTo>
                      <a:pt x="22" y="38"/>
                    </a:lnTo>
                    <a:lnTo>
                      <a:pt x="22" y="35"/>
                    </a:lnTo>
                    <a:lnTo>
                      <a:pt x="22" y="35"/>
                    </a:lnTo>
                    <a:lnTo>
                      <a:pt x="22" y="33"/>
                    </a:lnTo>
                    <a:lnTo>
                      <a:pt x="22" y="33"/>
                    </a:lnTo>
                    <a:lnTo>
                      <a:pt x="22" y="33"/>
                    </a:lnTo>
                    <a:lnTo>
                      <a:pt x="22" y="33"/>
                    </a:lnTo>
                    <a:lnTo>
                      <a:pt x="22" y="31"/>
                    </a:lnTo>
                    <a:lnTo>
                      <a:pt x="22" y="31"/>
                    </a:lnTo>
                    <a:lnTo>
                      <a:pt x="22" y="31"/>
                    </a:lnTo>
                    <a:lnTo>
                      <a:pt x="22" y="28"/>
                    </a:lnTo>
                    <a:lnTo>
                      <a:pt x="24" y="28"/>
                    </a:lnTo>
                    <a:lnTo>
                      <a:pt x="24" y="28"/>
                    </a:lnTo>
                    <a:lnTo>
                      <a:pt x="24" y="28"/>
                    </a:lnTo>
                    <a:lnTo>
                      <a:pt x="24" y="26"/>
                    </a:lnTo>
                    <a:lnTo>
                      <a:pt x="24" y="26"/>
                    </a:lnTo>
                    <a:lnTo>
                      <a:pt x="26" y="26"/>
                    </a:lnTo>
                    <a:lnTo>
                      <a:pt x="26" y="23"/>
                    </a:lnTo>
                    <a:lnTo>
                      <a:pt x="26" y="23"/>
                    </a:lnTo>
                    <a:lnTo>
                      <a:pt x="26" y="23"/>
                    </a:lnTo>
                    <a:lnTo>
                      <a:pt x="26" y="23"/>
                    </a:lnTo>
                    <a:lnTo>
                      <a:pt x="26" y="23"/>
                    </a:lnTo>
                    <a:lnTo>
                      <a:pt x="26" y="21"/>
                    </a:lnTo>
                    <a:lnTo>
                      <a:pt x="26" y="21"/>
                    </a:lnTo>
                    <a:lnTo>
                      <a:pt x="29" y="21"/>
                    </a:lnTo>
                    <a:lnTo>
                      <a:pt x="29" y="19"/>
                    </a:lnTo>
                    <a:lnTo>
                      <a:pt x="29" y="19"/>
                    </a:lnTo>
                    <a:lnTo>
                      <a:pt x="29" y="16"/>
                    </a:lnTo>
                    <a:lnTo>
                      <a:pt x="29" y="16"/>
                    </a:lnTo>
                    <a:lnTo>
                      <a:pt x="29" y="16"/>
                    </a:lnTo>
                    <a:lnTo>
                      <a:pt x="29" y="14"/>
                    </a:lnTo>
                    <a:lnTo>
                      <a:pt x="29" y="14"/>
                    </a:lnTo>
                    <a:lnTo>
                      <a:pt x="29" y="14"/>
                    </a:lnTo>
                    <a:lnTo>
                      <a:pt x="31" y="14"/>
                    </a:lnTo>
                    <a:lnTo>
                      <a:pt x="31" y="12"/>
                    </a:lnTo>
                    <a:lnTo>
                      <a:pt x="31" y="12"/>
                    </a:lnTo>
                    <a:lnTo>
                      <a:pt x="31" y="12"/>
                    </a:lnTo>
                    <a:lnTo>
                      <a:pt x="31" y="12"/>
                    </a:lnTo>
                    <a:lnTo>
                      <a:pt x="31" y="9"/>
                    </a:lnTo>
                    <a:lnTo>
                      <a:pt x="33" y="9"/>
                    </a:lnTo>
                    <a:lnTo>
                      <a:pt x="33" y="9"/>
                    </a:lnTo>
                    <a:lnTo>
                      <a:pt x="33" y="7"/>
                    </a:lnTo>
                    <a:lnTo>
                      <a:pt x="33" y="7"/>
                    </a:lnTo>
                    <a:lnTo>
                      <a:pt x="33" y="7"/>
                    </a:lnTo>
                    <a:lnTo>
                      <a:pt x="33" y="7"/>
                    </a:lnTo>
                    <a:lnTo>
                      <a:pt x="33" y="5"/>
                    </a:lnTo>
                    <a:lnTo>
                      <a:pt x="33" y="5"/>
                    </a:lnTo>
                    <a:lnTo>
                      <a:pt x="33" y="5"/>
                    </a:lnTo>
                    <a:lnTo>
                      <a:pt x="33" y="2"/>
                    </a:lnTo>
                    <a:lnTo>
                      <a:pt x="33" y="2"/>
                    </a:lnTo>
                    <a:lnTo>
                      <a:pt x="33" y="2"/>
                    </a:lnTo>
                    <a:lnTo>
                      <a:pt x="33" y="2"/>
                    </a:lnTo>
                    <a:lnTo>
                      <a:pt x="33" y="2"/>
                    </a:lnTo>
                    <a:lnTo>
                      <a:pt x="33" y="2"/>
                    </a:lnTo>
                    <a:lnTo>
                      <a:pt x="33" y="0"/>
                    </a:lnTo>
                    <a:lnTo>
                      <a:pt x="33" y="0"/>
                    </a:lnTo>
                    <a:lnTo>
                      <a:pt x="36" y="0"/>
                    </a:lnTo>
                    <a:lnTo>
                      <a:pt x="36" y="0"/>
                    </a:lnTo>
                    <a:lnTo>
                      <a:pt x="36" y="0"/>
                    </a:lnTo>
                    <a:lnTo>
                      <a:pt x="36" y="0"/>
                    </a:lnTo>
                    <a:lnTo>
                      <a:pt x="36" y="2"/>
                    </a:lnTo>
                    <a:lnTo>
                      <a:pt x="36" y="2"/>
                    </a:lnTo>
                    <a:lnTo>
                      <a:pt x="36" y="2"/>
                    </a:lnTo>
                    <a:lnTo>
                      <a:pt x="36" y="2"/>
                    </a:lnTo>
                    <a:lnTo>
                      <a:pt x="36" y="5"/>
                    </a:lnTo>
                    <a:lnTo>
                      <a:pt x="36" y="5"/>
                    </a:lnTo>
                    <a:lnTo>
                      <a:pt x="36" y="5"/>
                    </a:lnTo>
                    <a:lnTo>
                      <a:pt x="36" y="7"/>
                    </a:lnTo>
                    <a:lnTo>
                      <a:pt x="36" y="7"/>
                    </a:lnTo>
                    <a:lnTo>
                      <a:pt x="36" y="9"/>
                    </a:lnTo>
                    <a:lnTo>
                      <a:pt x="36" y="9"/>
                    </a:lnTo>
                    <a:lnTo>
                      <a:pt x="36" y="12"/>
                    </a:lnTo>
                    <a:lnTo>
                      <a:pt x="36" y="12"/>
                    </a:lnTo>
                    <a:lnTo>
                      <a:pt x="36" y="12"/>
                    </a:lnTo>
                    <a:lnTo>
                      <a:pt x="36" y="12"/>
                    </a:lnTo>
                    <a:lnTo>
                      <a:pt x="36" y="14"/>
                    </a:lnTo>
                    <a:lnTo>
                      <a:pt x="36" y="14"/>
                    </a:lnTo>
                    <a:lnTo>
                      <a:pt x="36" y="16"/>
                    </a:lnTo>
                    <a:lnTo>
                      <a:pt x="36" y="16"/>
                    </a:lnTo>
                    <a:lnTo>
                      <a:pt x="36" y="19"/>
                    </a:lnTo>
                    <a:lnTo>
                      <a:pt x="36" y="19"/>
                    </a:lnTo>
                    <a:lnTo>
                      <a:pt x="36" y="21"/>
                    </a:lnTo>
                    <a:lnTo>
                      <a:pt x="36" y="21"/>
                    </a:lnTo>
                    <a:lnTo>
                      <a:pt x="36" y="23"/>
                    </a:lnTo>
                    <a:lnTo>
                      <a:pt x="36" y="23"/>
                    </a:lnTo>
                    <a:lnTo>
                      <a:pt x="36" y="23"/>
                    </a:lnTo>
                    <a:lnTo>
                      <a:pt x="36" y="23"/>
                    </a:lnTo>
                    <a:lnTo>
                      <a:pt x="36" y="26"/>
                    </a:lnTo>
                    <a:lnTo>
                      <a:pt x="36" y="26"/>
                    </a:lnTo>
                    <a:lnTo>
                      <a:pt x="36" y="26"/>
                    </a:lnTo>
                    <a:lnTo>
                      <a:pt x="36" y="26"/>
                    </a:lnTo>
                    <a:lnTo>
                      <a:pt x="36" y="26"/>
                    </a:lnTo>
                    <a:lnTo>
                      <a:pt x="33" y="26"/>
                    </a:lnTo>
                    <a:lnTo>
                      <a:pt x="33" y="26"/>
                    </a:lnTo>
                    <a:lnTo>
                      <a:pt x="33" y="26"/>
                    </a:lnTo>
                    <a:lnTo>
                      <a:pt x="33" y="26"/>
                    </a:lnTo>
                    <a:lnTo>
                      <a:pt x="33" y="26"/>
                    </a:lnTo>
                    <a:lnTo>
                      <a:pt x="33" y="26"/>
                    </a:lnTo>
                    <a:lnTo>
                      <a:pt x="31" y="26"/>
                    </a:lnTo>
                    <a:lnTo>
                      <a:pt x="31" y="26"/>
                    </a:lnTo>
                    <a:lnTo>
                      <a:pt x="31" y="28"/>
                    </a:lnTo>
                    <a:lnTo>
                      <a:pt x="29" y="28"/>
                    </a:lnTo>
                    <a:lnTo>
                      <a:pt x="29" y="28"/>
                    </a:lnTo>
                    <a:lnTo>
                      <a:pt x="29" y="28"/>
                    </a:lnTo>
                    <a:lnTo>
                      <a:pt x="29" y="31"/>
                    </a:lnTo>
                    <a:lnTo>
                      <a:pt x="29" y="31"/>
                    </a:lnTo>
                    <a:lnTo>
                      <a:pt x="29" y="31"/>
                    </a:lnTo>
                    <a:lnTo>
                      <a:pt x="29" y="33"/>
                    </a:lnTo>
                    <a:lnTo>
                      <a:pt x="29" y="33"/>
                    </a:lnTo>
                    <a:lnTo>
                      <a:pt x="29" y="33"/>
                    </a:lnTo>
                    <a:lnTo>
                      <a:pt x="26" y="33"/>
                    </a:lnTo>
                    <a:lnTo>
                      <a:pt x="26" y="35"/>
                    </a:lnTo>
                    <a:lnTo>
                      <a:pt x="26" y="35"/>
                    </a:lnTo>
                    <a:lnTo>
                      <a:pt x="26" y="35"/>
                    </a:lnTo>
                    <a:lnTo>
                      <a:pt x="26" y="38"/>
                    </a:lnTo>
                    <a:lnTo>
                      <a:pt x="26" y="38"/>
                    </a:lnTo>
                    <a:lnTo>
                      <a:pt x="26" y="38"/>
                    </a:lnTo>
                    <a:lnTo>
                      <a:pt x="26" y="40"/>
                    </a:lnTo>
                    <a:lnTo>
                      <a:pt x="26" y="40"/>
                    </a:lnTo>
                    <a:lnTo>
                      <a:pt x="26" y="42"/>
                    </a:lnTo>
                    <a:lnTo>
                      <a:pt x="24" y="42"/>
                    </a:lnTo>
                    <a:lnTo>
                      <a:pt x="24" y="42"/>
                    </a:lnTo>
                    <a:lnTo>
                      <a:pt x="24" y="42"/>
                    </a:lnTo>
                    <a:lnTo>
                      <a:pt x="24" y="42"/>
                    </a:lnTo>
                    <a:lnTo>
                      <a:pt x="24" y="45"/>
                    </a:lnTo>
                    <a:lnTo>
                      <a:pt x="22" y="45"/>
                    </a:lnTo>
                    <a:lnTo>
                      <a:pt x="22" y="45"/>
                    </a:lnTo>
                    <a:lnTo>
                      <a:pt x="22" y="47"/>
                    </a:lnTo>
                    <a:lnTo>
                      <a:pt x="22" y="47"/>
                    </a:lnTo>
                    <a:lnTo>
                      <a:pt x="22" y="47"/>
                    </a:lnTo>
                    <a:lnTo>
                      <a:pt x="22" y="47"/>
                    </a:lnTo>
                    <a:lnTo>
                      <a:pt x="22" y="50"/>
                    </a:lnTo>
                    <a:lnTo>
                      <a:pt x="22" y="50"/>
                    </a:lnTo>
                    <a:lnTo>
                      <a:pt x="22" y="52"/>
                    </a:lnTo>
                    <a:lnTo>
                      <a:pt x="22" y="52"/>
                    </a:lnTo>
                    <a:lnTo>
                      <a:pt x="19" y="52"/>
                    </a:lnTo>
                    <a:lnTo>
                      <a:pt x="19" y="52"/>
                    </a:lnTo>
                    <a:lnTo>
                      <a:pt x="19" y="54"/>
                    </a:lnTo>
                    <a:lnTo>
                      <a:pt x="19" y="54"/>
                    </a:lnTo>
                    <a:lnTo>
                      <a:pt x="19" y="57"/>
                    </a:lnTo>
                    <a:lnTo>
                      <a:pt x="19" y="57"/>
                    </a:lnTo>
                    <a:lnTo>
                      <a:pt x="19" y="54"/>
                    </a:lnTo>
                    <a:lnTo>
                      <a:pt x="17" y="54"/>
                    </a:lnTo>
                    <a:lnTo>
                      <a:pt x="17" y="57"/>
                    </a:lnTo>
                    <a:lnTo>
                      <a:pt x="17" y="57"/>
                    </a:lnTo>
                    <a:lnTo>
                      <a:pt x="17" y="57"/>
                    </a:lnTo>
                    <a:lnTo>
                      <a:pt x="14" y="57"/>
                    </a:lnTo>
                    <a:lnTo>
                      <a:pt x="14" y="57"/>
                    </a:lnTo>
                    <a:lnTo>
                      <a:pt x="14" y="57"/>
                    </a:lnTo>
                    <a:lnTo>
                      <a:pt x="14" y="57"/>
                    </a:lnTo>
                    <a:lnTo>
                      <a:pt x="14" y="57"/>
                    </a:lnTo>
                    <a:lnTo>
                      <a:pt x="12" y="57"/>
                    </a:lnTo>
                    <a:lnTo>
                      <a:pt x="12" y="57"/>
                    </a:lnTo>
                    <a:lnTo>
                      <a:pt x="12" y="54"/>
                    </a:lnTo>
                    <a:lnTo>
                      <a:pt x="12" y="54"/>
                    </a:lnTo>
                    <a:lnTo>
                      <a:pt x="10" y="54"/>
                    </a:lnTo>
                    <a:lnTo>
                      <a:pt x="10" y="52"/>
                    </a:lnTo>
                    <a:lnTo>
                      <a:pt x="10" y="52"/>
                    </a:lnTo>
                    <a:lnTo>
                      <a:pt x="10" y="52"/>
                    </a:lnTo>
                    <a:lnTo>
                      <a:pt x="10" y="52"/>
                    </a:lnTo>
                    <a:lnTo>
                      <a:pt x="10" y="50"/>
                    </a:lnTo>
                    <a:lnTo>
                      <a:pt x="10" y="50"/>
                    </a:lnTo>
                    <a:lnTo>
                      <a:pt x="10" y="50"/>
                    </a:lnTo>
                    <a:lnTo>
                      <a:pt x="7" y="50"/>
                    </a:lnTo>
                    <a:lnTo>
                      <a:pt x="7" y="50"/>
                    </a:lnTo>
                    <a:lnTo>
                      <a:pt x="7" y="47"/>
                    </a:lnTo>
                    <a:lnTo>
                      <a:pt x="7" y="47"/>
                    </a:lnTo>
                    <a:lnTo>
                      <a:pt x="5" y="47"/>
                    </a:lnTo>
                    <a:lnTo>
                      <a:pt x="5" y="47"/>
                    </a:lnTo>
                    <a:lnTo>
                      <a:pt x="5" y="47"/>
                    </a:lnTo>
                    <a:lnTo>
                      <a:pt x="3" y="47"/>
                    </a:lnTo>
                    <a:lnTo>
                      <a:pt x="3" y="45"/>
                    </a:lnTo>
                    <a:lnTo>
                      <a:pt x="3" y="45"/>
                    </a:lnTo>
                    <a:lnTo>
                      <a:pt x="3" y="45"/>
                    </a:lnTo>
                    <a:lnTo>
                      <a:pt x="3" y="42"/>
                    </a:lnTo>
                    <a:lnTo>
                      <a:pt x="3" y="42"/>
                    </a:lnTo>
                    <a:lnTo>
                      <a:pt x="3" y="42"/>
                    </a:lnTo>
                    <a:lnTo>
                      <a:pt x="0" y="42"/>
                    </a:lnTo>
                    <a:lnTo>
                      <a:pt x="0" y="42"/>
                    </a:lnTo>
                    <a:lnTo>
                      <a:pt x="0" y="42"/>
                    </a:lnTo>
                    <a:lnTo>
                      <a:pt x="0" y="40"/>
                    </a:lnTo>
                    <a:lnTo>
                      <a:pt x="0" y="40"/>
                    </a:lnTo>
                    <a:lnTo>
                      <a:pt x="0" y="38"/>
                    </a:lnTo>
                    <a:lnTo>
                      <a:pt x="0" y="38"/>
                    </a:lnTo>
                    <a:lnTo>
                      <a:pt x="0" y="35"/>
                    </a:lnTo>
                    <a:lnTo>
                      <a:pt x="0" y="35"/>
                    </a:lnTo>
                    <a:lnTo>
                      <a:pt x="0" y="33"/>
                    </a:lnTo>
                    <a:lnTo>
                      <a:pt x="0" y="33"/>
                    </a:lnTo>
                    <a:lnTo>
                      <a:pt x="0" y="33"/>
                    </a:lnTo>
                    <a:lnTo>
                      <a:pt x="0" y="33"/>
                    </a:lnTo>
                    <a:lnTo>
                      <a:pt x="3" y="33"/>
                    </a:lnTo>
                    <a:lnTo>
                      <a:pt x="3" y="33"/>
                    </a:lnTo>
                    <a:lnTo>
                      <a:pt x="3" y="33"/>
                    </a:lnTo>
                    <a:lnTo>
                      <a:pt x="5" y="33"/>
                    </a:lnTo>
                    <a:lnTo>
                      <a:pt x="5" y="33"/>
                    </a:lnTo>
                    <a:lnTo>
                      <a:pt x="7" y="33"/>
                    </a:lnTo>
                    <a:lnTo>
                      <a:pt x="7" y="33"/>
                    </a:lnTo>
                    <a:lnTo>
                      <a:pt x="7" y="31"/>
                    </a:lnTo>
                    <a:lnTo>
                      <a:pt x="7" y="31"/>
                    </a:lnTo>
                    <a:lnTo>
                      <a:pt x="7" y="31"/>
                    </a:lnTo>
                    <a:lnTo>
                      <a:pt x="10" y="31"/>
                    </a:lnTo>
                    <a:lnTo>
                      <a:pt x="10" y="31"/>
                    </a:lnTo>
                    <a:lnTo>
                      <a:pt x="10" y="28"/>
                    </a:lnTo>
                    <a:lnTo>
                      <a:pt x="10" y="28"/>
                    </a:lnTo>
                    <a:lnTo>
                      <a:pt x="10" y="26"/>
                    </a:lnTo>
                    <a:lnTo>
                      <a:pt x="10" y="26"/>
                    </a:lnTo>
                    <a:lnTo>
                      <a:pt x="10" y="23"/>
                    </a:lnTo>
                    <a:lnTo>
                      <a:pt x="10" y="23"/>
                    </a:lnTo>
                    <a:lnTo>
                      <a:pt x="10" y="23"/>
                    </a:lnTo>
                    <a:lnTo>
                      <a:pt x="10" y="21"/>
                    </a:lnTo>
                    <a:lnTo>
                      <a:pt x="10" y="21"/>
                    </a:lnTo>
                    <a:lnTo>
                      <a:pt x="10" y="21"/>
                    </a:lnTo>
                    <a:lnTo>
                      <a:pt x="10" y="19"/>
                    </a:lnTo>
                    <a:lnTo>
                      <a:pt x="10" y="19"/>
                    </a:lnTo>
                    <a:lnTo>
                      <a:pt x="10" y="16"/>
                    </a:lnTo>
                    <a:lnTo>
                      <a:pt x="10" y="16"/>
                    </a:lnTo>
                    <a:lnTo>
                      <a:pt x="10" y="16"/>
                    </a:lnTo>
                    <a:lnTo>
                      <a:pt x="10" y="16"/>
                    </a:lnTo>
                    <a:lnTo>
                      <a:pt x="12" y="16"/>
                    </a:lnTo>
                    <a:lnTo>
                      <a:pt x="12" y="14"/>
                    </a:lnTo>
                    <a:lnTo>
                      <a:pt x="12" y="14"/>
                    </a:lnTo>
                    <a:lnTo>
                      <a:pt x="12" y="12"/>
                    </a:lnTo>
                    <a:lnTo>
                      <a:pt x="12" y="12"/>
                    </a:lnTo>
                    <a:lnTo>
                      <a:pt x="12" y="12"/>
                    </a:lnTo>
                    <a:lnTo>
                      <a:pt x="12" y="12"/>
                    </a:lnTo>
                    <a:lnTo>
                      <a:pt x="12" y="12"/>
                    </a:lnTo>
                    <a:lnTo>
                      <a:pt x="12" y="9"/>
                    </a:lnTo>
                    <a:lnTo>
                      <a:pt x="12" y="9"/>
                    </a:lnTo>
                    <a:lnTo>
                      <a:pt x="12" y="9"/>
                    </a:lnTo>
                    <a:lnTo>
                      <a:pt x="12" y="7"/>
                    </a:lnTo>
                    <a:lnTo>
                      <a:pt x="14" y="7"/>
                    </a:lnTo>
                    <a:lnTo>
                      <a:pt x="14" y="7"/>
                    </a:lnTo>
                    <a:lnTo>
                      <a:pt x="14" y="7"/>
                    </a:lnTo>
                    <a:lnTo>
                      <a:pt x="14" y="7"/>
                    </a:lnTo>
                    <a:lnTo>
                      <a:pt x="17" y="7"/>
                    </a:lnTo>
                    <a:lnTo>
                      <a:pt x="17" y="7"/>
                    </a:lnTo>
                    <a:lnTo>
                      <a:pt x="17" y="5"/>
                    </a:lnTo>
                    <a:lnTo>
                      <a:pt x="17" y="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0" name="Freeform 82"/>
              <p:cNvSpPr>
                <a:spLocks/>
              </p:cNvSpPr>
              <p:nvPr/>
            </p:nvSpPr>
            <p:spPr bwMode="auto">
              <a:xfrm>
                <a:off x="3458" y="2469"/>
                <a:ext cx="36" cy="57"/>
              </a:xfrm>
              <a:custGeom>
                <a:avLst/>
                <a:gdLst/>
                <a:ahLst/>
                <a:cxnLst>
                  <a:cxn ang="0">
                    <a:pos x="17" y="5"/>
                  </a:cxn>
                  <a:cxn ang="0">
                    <a:pos x="22" y="7"/>
                  </a:cxn>
                  <a:cxn ang="0">
                    <a:pos x="26" y="7"/>
                  </a:cxn>
                  <a:cxn ang="0">
                    <a:pos x="26" y="9"/>
                  </a:cxn>
                  <a:cxn ang="0">
                    <a:pos x="26" y="12"/>
                  </a:cxn>
                  <a:cxn ang="0">
                    <a:pos x="24" y="16"/>
                  </a:cxn>
                  <a:cxn ang="0">
                    <a:pos x="24" y="21"/>
                  </a:cxn>
                  <a:cxn ang="0">
                    <a:pos x="22" y="23"/>
                  </a:cxn>
                  <a:cxn ang="0">
                    <a:pos x="22" y="28"/>
                  </a:cxn>
                  <a:cxn ang="0">
                    <a:pos x="19" y="31"/>
                  </a:cxn>
                  <a:cxn ang="0">
                    <a:pos x="17" y="35"/>
                  </a:cxn>
                  <a:cxn ang="0">
                    <a:pos x="17" y="40"/>
                  </a:cxn>
                  <a:cxn ang="0">
                    <a:pos x="17" y="42"/>
                  </a:cxn>
                  <a:cxn ang="0">
                    <a:pos x="19" y="47"/>
                  </a:cxn>
                  <a:cxn ang="0">
                    <a:pos x="19" y="42"/>
                  </a:cxn>
                  <a:cxn ang="0">
                    <a:pos x="22" y="38"/>
                  </a:cxn>
                  <a:cxn ang="0">
                    <a:pos x="22" y="33"/>
                  </a:cxn>
                  <a:cxn ang="0">
                    <a:pos x="22" y="28"/>
                  </a:cxn>
                  <a:cxn ang="0">
                    <a:pos x="24" y="26"/>
                  </a:cxn>
                  <a:cxn ang="0">
                    <a:pos x="26" y="23"/>
                  </a:cxn>
                  <a:cxn ang="0">
                    <a:pos x="29" y="19"/>
                  </a:cxn>
                  <a:cxn ang="0">
                    <a:pos x="29" y="14"/>
                  </a:cxn>
                  <a:cxn ang="0">
                    <a:pos x="31" y="12"/>
                  </a:cxn>
                  <a:cxn ang="0">
                    <a:pos x="33" y="9"/>
                  </a:cxn>
                  <a:cxn ang="0">
                    <a:pos x="33" y="5"/>
                  </a:cxn>
                  <a:cxn ang="0">
                    <a:pos x="33" y="2"/>
                  </a:cxn>
                  <a:cxn ang="0">
                    <a:pos x="33" y="0"/>
                  </a:cxn>
                  <a:cxn ang="0">
                    <a:pos x="36" y="2"/>
                  </a:cxn>
                  <a:cxn ang="0">
                    <a:pos x="36" y="5"/>
                  </a:cxn>
                  <a:cxn ang="0">
                    <a:pos x="36" y="9"/>
                  </a:cxn>
                  <a:cxn ang="0">
                    <a:pos x="36" y="14"/>
                  </a:cxn>
                  <a:cxn ang="0">
                    <a:pos x="36" y="19"/>
                  </a:cxn>
                  <a:cxn ang="0">
                    <a:pos x="36" y="23"/>
                  </a:cxn>
                  <a:cxn ang="0">
                    <a:pos x="36" y="26"/>
                  </a:cxn>
                  <a:cxn ang="0">
                    <a:pos x="33" y="26"/>
                  </a:cxn>
                  <a:cxn ang="0">
                    <a:pos x="31" y="28"/>
                  </a:cxn>
                  <a:cxn ang="0">
                    <a:pos x="29" y="31"/>
                  </a:cxn>
                  <a:cxn ang="0">
                    <a:pos x="26" y="33"/>
                  </a:cxn>
                  <a:cxn ang="0">
                    <a:pos x="26" y="38"/>
                  </a:cxn>
                  <a:cxn ang="0">
                    <a:pos x="24" y="42"/>
                  </a:cxn>
                  <a:cxn ang="0">
                    <a:pos x="22" y="45"/>
                  </a:cxn>
                  <a:cxn ang="0">
                    <a:pos x="22" y="47"/>
                  </a:cxn>
                  <a:cxn ang="0">
                    <a:pos x="19" y="52"/>
                  </a:cxn>
                  <a:cxn ang="0">
                    <a:pos x="19" y="57"/>
                  </a:cxn>
                  <a:cxn ang="0">
                    <a:pos x="17" y="57"/>
                  </a:cxn>
                  <a:cxn ang="0">
                    <a:pos x="14" y="57"/>
                  </a:cxn>
                  <a:cxn ang="0">
                    <a:pos x="10" y="54"/>
                  </a:cxn>
                  <a:cxn ang="0">
                    <a:pos x="10" y="50"/>
                  </a:cxn>
                  <a:cxn ang="0">
                    <a:pos x="7" y="47"/>
                  </a:cxn>
                  <a:cxn ang="0">
                    <a:pos x="3" y="47"/>
                  </a:cxn>
                  <a:cxn ang="0">
                    <a:pos x="3" y="42"/>
                  </a:cxn>
                  <a:cxn ang="0">
                    <a:pos x="0" y="40"/>
                  </a:cxn>
                  <a:cxn ang="0">
                    <a:pos x="0" y="35"/>
                  </a:cxn>
                  <a:cxn ang="0">
                    <a:pos x="3" y="33"/>
                  </a:cxn>
                  <a:cxn ang="0">
                    <a:pos x="7" y="33"/>
                  </a:cxn>
                  <a:cxn ang="0">
                    <a:pos x="10" y="31"/>
                  </a:cxn>
                  <a:cxn ang="0">
                    <a:pos x="10" y="26"/>
                  </a:cxn>
                  <a:cxn ang="0">
                    <a:pos x="10" y="21"/>
                  </a:cxn>
                  <a:cxn ang="0">
                    <a:pos x="10" y="16"/>
                  </a:cxn>
                  <a:cxn ang="0">
                    <a:pos x="12" y="14"/>
                  </a:cxn>
                  <a:cxn ang="0">
                    <a:pos x="12" y="12"/>
                  </a:cxn>
                  <a:cxn ang="0">
                    <a:pos x="14" y="7"/>
                  </a:cxn>
                  <a:cxn ang="0">
                    <a:pos x="17" y="7"/>
                  </a:cxn>
                </a:cxnLst>
                <a:rect l="0" t="0" r="r" b="b"/>
                <a:pathLst>
                  <a:path w="36" h="57">
                    <a:moveTo>
                      <a:pt x="17" y="5"/>
                    </a:moveTo>
                    <a:lnTo>
                      <a:pt x="17" y="5"/>
                    </a:lnTo>
                    <a:lnTo>
                      <a:pt x="19" y="5"/>
                    </a:lnTo>
                    <a:lnTo>
                      <a:pt x="19" y="5"/>
                    </a:lnTo>
                    <a:lnTo>
                      <a:pt x="17" y="5"/>
                    </a:lnTo>
                    <a:lnTo>
                      <a:pt x="17" y="7"/>
                    </a:lnTo>
                    <a:lnTo>
                      <a:pt x="19" y="7"/>
                    </a:lnTo>
                    <a:lnTo>
                      <a:pt x="19" y="7"/>
                    </a:lnTo>
                    <a:lnTo>
                      <a:pt x="22" y="7"/>
                    </a:lnTo>
                    <a:lnTo>
                      <a:pt x="22" y="7"/>
                    </a:lnTo>
                    <a:lnTo>
                      <a:pt x="22" y="7"/>
                    </a:lnTo>
                    <a:lnTo>
                      <a:pt x="22" y="7"/>
                    </a:lnTo>
                    <a:lnTo>
                      <a:pt x="24" y="7"/>
                    </a:lnTo>
                    <a:lnTo>
                      <a:pt x="24" y="7"/>
                    </a:lnTo>
                    <a:lnTo>
                      <a:pt x="26" y="7"/>
                    </a:lnTo>
                    <a:lnTo>
                      <a:pt x="26" y="7"/>
                    </a:lnTo>
                    <a:lnTo>
                      <a:pt x="26" y="7"/>
                    </a:lnTo>
                    <a:lnTo>
                      <a:pt x="26" y="7"/>
                    </a:lnTo>
                    <a:lnTo>
                      <a:pt x="26" y="9"/>
                    </a:lnTo>
                    <a:lnTo>
                      <a:pt x="26" y="9"/>
                    </a:lnTo>
                    <a:lnTo>
                      <a:pt x="26" y="9"/>
                    </a:lnTo>
                    <a:lnTo>
                      <a:pt x="26" y="9"/>
                    </a:lnTo>
                    <a:lnTo>
                      <a:pt x="26" y="12"/>
                    </a:lnTo>
                    <a:lnTo>
                      <a:pt x="26" y="12"/>
                    </a:lnTo>
                    <a:lnTo>
                      <a:pt x="26" y="12"/>
                    </a:lnTo>
                    <a:lnTo>
                      <a:pt x="26" y="12"/>
                    </a:lnTo>
                    <a:lnTo>
                      <a:pt x="26" y="14"/>
                    </a:lnTo>
                    <a:lnTo>
                      <a:pt x="26" y="14"/>
                    </a:lnTo>
                    <a:lnTo>
                      <a:pt x="26" y="16"/>
                    </a:lnTo>
                    <a:lnTo>
                      <a:pt x="24" y="16"/>
                    </a:lnTo>
                    <a:lnTo>
                      <a:pt x="24" y="16"/>
                    </a:lnTo>
                    <a:lnTo>
                      <a:pt x="24" y="19"/>
                    </a:lnTo>
                    <a:lnTo>
                      <a:pt x="24" y="19"/>
                    </a:lnTo>
                    <a:lnTo>
                      <a:pt x="24" y="19"/>
                    </a:lnTo>
                    <a:lnTo>
                      <a:pt x="24" y="21"/>
                    </a:lnTo>
                    <a:lnTo>
                      <a:pt x="24" y="21"/>
                    </a:lnTo>
                    <a:lnTo>
                      <a:pt x="22" y="21"/>
                    </a:lnTo>
                    <a:lnTo>
                      <a:pt x="22" y="21"/>
                    </a:lnTo>
                    <a:lnTo>
                      <a:pt x="22" y="23"/>
                    </a:lnTo>
                    <a:lnTo>
                      <a:pt x="22" y="23"/>
                    </a:lnTo>
                    <a:lnTo>
                      <a:pt x="22" y="23"/>
                    </a:lnTo>
                    <a:lnTo>
                      <a:pt x="22" y="26"/>
                    </a:lnTo>
                    <a:lnTo>
                      <a:pt x="22" y="26"/>
                    </a:lnTo>
                    <a:lnTo>
                      <a:pt x="22" y="26"/>
                    </a:lnTo>
                    <a:lnTo>
                      <a:pt x="22" y="28"/>
                    </a:lnTo>
                    <a:lnTo>
                      <a:pt x="19" y="28"/>
                    </a:lnTo>
                    <a:lnTo>
                      <a:pt x="19" y="28"/>
                    </a:lnTo>
                    <a:lnTo>
                      <a:pt x="19" y="31"/>
                    </a:lnTo>
                    <a:lnTo>
                      <a:pt x="19" y="31"/>
                    </a:lnTo>
                    <a:lnTo>
                      <a:pt x="19" y="31"/>
                    </a:lnTo>
                    <a:lnTo>
                      <a:pt x="19" y="33"/>
                    </a:lnTo>
                    <a:lnTo>
                      <a:pt x="19" y="33"/>
                    </a:lnTo>
                    <a:lnTo>
                      <a:pt x="17" y="33"/>
                    </a:lnTo>
                    <a:lnTo>
                      <a:pt x="17" y="33"/>
                    </a:lnTo>
                    <a:lnTo>
                      <a:pt x="17" y="35"/>
                    </a:lnTo>
                    <a:lnTo>
                      <a:pt x="17" y="35"/>
                    </a:lnTo>
                    <a:lnTo>
                      <a:pt x="17" y="35"/>
                    </a:lnTo>
                    <a:lnTo>
                      <a:pt x="17" y="38"/>
                    </a:lnTo>
                    <a:lnTo>
                      <a:pt x="17" y="38"/>
                    </a:lnTo>
                    <a:lnTo>
                      <a:pt x="17" y="40"/>
                    </a:lnTo>
                    <a:lnTo>
                      <a:pt x="17" y="40"/>
                    </a:lnTo>
                    <a:lnTo>
                      <a:pt x="17" y="42"/>
                    </a:lnTo>
                    <a:lnTo>
                      <a:pt x="17" y="42"/>
                    </a:lnTo>
                    <a:lnTo>
                      <a:pt x="17" y="42"/>
                    </a:lnTo>
                    <a:lnTo>
                      <a:pt x="17" y="42"/>
                    </a:lnTo>
                    <a:lnTo>
                      <a:pt x="17" y="45"/>
                    </a:lnTo>
                    <a:lnTo>
                      <a:pt x="19" y="45"/>
                    </a:lnTo>
                    <a:lnTo>
                      <a:pt x="19" y="45"/>
                    </a:lnTo>
                    <a:lnTo>
                      <a:pt x="19" y="47"/>
                    </a:lnTo>
                    <a:lnTo>
                      <a:pt x="19" y="47"/>
                    </a:lnTo>
                    <a:lnTo>
                      <a:pt x="19" y="45"/>
                    </a:lnTo>
                    <a:lnTo>
                      <a:pt x="19" y="45"/>
                    </a:lnTo>
                    <a:lnTo>
                      <a:pt x="19" y="42"/>
                    </a:lnTo>
                    <a:lnTo>
                      <a:pt x="19" y="42"/>
                    </a:lnTo>
                    <a:lnTo>
                      <a:pt x="19" y="42"/>
                    </a:lnTo>
                    <a:lnTo>
                      <a:pt x="19" y="40"/>
                    </a:lnTo>
                    <a:lnTo>
                      <a:pt x="19" y="40"/>
                    </a:lnTo>
                    <a:lnTo>
                      <a:pt x="22" y="40"/>
                    </a:lnTo>
                    <a:lnTo>
                      <a:pt x="22" y="38"/>
                    </a:lnTo>
                    <a:lnTo>
                      <a:pt x="22" y="38"/>
                    </a:lnTo>
                    <a:lnTo>
                      <a:pt x="22" y="35"/>
                    </a:lnTo>
                    <a:lnTo>
                      <a:pt x="22" y="35"/>
                    </a:lnTo>
                    <a:lnTo>
                      <a:pt x="22" y="33"/>
                    </a:lnTo>
                    <a:lnTo>
                      <a:pt x="22" y="33"/>
                    </a:lnTo>
                    <a:lnTo>
                      <a:pt x="22" y="33"/>
                    </a:lnTo>
                    <a:lnTo>
                      <a:pt x="22" y="33"/>
                    </a:lnTo>
                    <a:lnTo>
                      <a:pt x="22" y="31"/>
                    </a:lnTo>
                    <a:lnTo>
                      <a:pt x="22" y="31"/>
                    </a:lnTo>
                    <a:lnTo>
                      <a:pt x="22" y="31"/>
                    </a:lnTo>
                    <a:lnTo>
                      <a:pt x="22" y="28"/>
                    </a:lnTo>
                    <a:lnTo>
                      <a:pt x="24" y="28"/>
                    </a:lnTo>
                    <a:lnTo>
                      <a:pt x="24" y="28"/>
                    </a:lnTo>
                    <a:lnTo>
                      <a:pt x="24" y="28"/>
                    </a:lnTo>
                    <a:lnTo>
                      <a:pt x="24" y="26"/>
                    </a:lnTo>
                    <a:lnTo>
                      <a:pt x="24" y="26"/>
                    </a:lnTo>
                    <a:lnTo>
                      <a:pt x="26" y="26"/>
                    </a:lnTo>
                    <a:lnTo>
                      <a:pt x="26" y="23"/>
                    </a:lnTo>
                    <a:lnTo>
                      <a:pt x="26" y="23"/>
                    </a:lnTo>
                    <a:lnTo>
                      <a:pt x="26" y="23"/>
                    </a:lnTo>
                    <a:lnTo>
                      <a:pt x="26" y="23"/>
                    </a:lnTo>
                    <a:lnTo>
                      <a:pt x="26" y="23"/>
                    </a:lnTo>
                    <a:lnTo>
                      <a:pt x="26" y="21"/>
                    </a:lnTo>
                    <a:lnTo>
                      <a:pt x="26" y="21"/>
                    </a:lnTo>
                    <a:lnTo>
                      <a:pt x="29" y="21"/>
                    </a:lnTo>
                    <a:lnTo>
                      <a:pt x="29" y="19"/>
                    </a:lnTo>
                    <a:lnTo>
                      <a:pt x="29" y="19"/>
                    </a:lnTo>
                    <a:lnTo>
                      <a:pt x="29" y="16"/>
                    </a:lnTo>
                    <a:lnTo>
                      <a:pt x="29" y="16"/>
                    </a:lnTo>
                    <a:lnTo>
                      <a:pt x="29" y="16"/>
                    </a:lnTo>
                    <a:lnTo>
                      <a:pt x="29" y="14"/>
                    </a:lnTo>
                    <a:lnTo>
                      <a:pt x="29" y="14"/>
                    </a:lnTo>
                    <a:lnTo>
                      <a:pt x="29" y="14"/>
                    </a:lnTo>
                    <a:lnTo>
                      <a:pt x="31" y="14"/>
                    </a:lnTo>
                    <a:lnTo>
                      <a:pt x="31" y="12"/>
                    </a:lnTo>
                    <a:lnTo>
                      <a:pt x="31" y="12"/>
                    </a:lnTo>
                    <a:lnTo>
                      <a:pt x="31" y="12"/>
                    </a:lnTo>
                    <a:lnTo>
                      <a:pt x="31" y="12"/>
                    </a:lnTo>
                    <a:lnTo>
                      <a:pt x="31" y="9"/>
                    </a:lnTo>
                    <a:lnTo>
                      <a:pt x="33" y="9"/>
                    </a:lnTo>
                    <a:lnTo>
                      <a:pt x="33" y="9"/>
                    </a:lnTo>
                    <a:lnTo>
                      <a:pt x="33" y="7"/>
                    </a:lnTo>
                    <a:lnTo>
                      <a:pt x="33" y="7"/>
                    </a:lnTo>
                    <a:lnTo>
                      <a:pt x="33" y="7"/>
                    </a:lnTo>
                    <a:lnTo>
                      <a:pt x="33" y="7"/>
                    </a:lnTo>
                    <a:lnTo>
                      <a:pt x="33" y="5"/>
                    </a:lnTo>
                    <a:lnTo>
                      <a:pt x="33" y="5"/>
                    </a:lnTo>
                    <a:lnTo>
                      <a:pt x="33" y="5"/>
                    </a:lnTo>
                    <a:lnTo>
                      <a:pt x="33" y="2"/>
                    </a:lnTo>
                    <a:lnTo>
                      <a:pt x="33" y="2"/>
                    </a:lnTo>
                    <a:lnTo>
                      <a:pt x="33" y="2"/>
                    </a:lnTo>
                    <a:lnTo>
                      <a:pt x="33" y="2"/>
                    </a:lnTo>
                    <a:lnTo>
                      <a:pt x="33" y="2"/>
                    </a:lnTo>
                    <a:lnTo>
                      <a:pt x="33" y="2"/>
                    </a:lnTo>
                    <a:lnTo>
                      <a:pt x="33" y="0"/>
                    </a:lnTo>
                    <a:lnTo>
                      <a:pt x="33" y="0"/>
                    </a:lnTo>
                    <a:lnTo>
                      <a:pt x="36" y="0"/>
                    </a:lnTo>
                    <a:lnTo>
                      <a:pt x="36" y="0"/>
                    </a:lnTo>
                    <a:lnTo>
                      <a:pt x="36" y="0"/>
                    </a:lnTo>
                    <a:lnTo>
                      <a:pt x="36" y="0"/>
                    </a:lnTo>
                    <a:lnTo>
                      <a:pt x="36" y="2"/>
                    </a:lnTo>
                    <a:lnTo>
                      <a:pt x="36" y="2"/>
                    </a:lnTo>
                    <a:lnTo>
                      <a:pt x="36" y="2"/>
                    </a:lnTo>
                    <a:lnTo>
                      <a:pt x="36" y="2"/>
                    </a:lnTo>
                    <a:lnTo>
                      <a:pt x="36" y="5"/>
                    </a:lnTo>
                    <a:lnTo>
                      <a:pt x="36" y="5"/>
                    </a:lnTo>
                    <a:lnTo>
                      <a:pt x="36" y="5"/>
                    </a:lnTo>
                    <a:lnTo>
                      <a:pt x="36" y="7"/>
                    </a:lnTo>
                    <a:lnTo>
                      <a:pt x="36" y="7"/>
                    </a:lnTo>
                    <a:lnTo>
                      <a:pt x="36" y="9"/>
                    </a:lnTo>
                    <a:lnTo>
                      <a:pt x="36" y="9"/>
                    </a:lnTo>
                    <a:lnTo>
                      <a:pt x="36" y="12"/>
                    </a:lnTo>
                    <a:lnTo>
                      <a:pt x="36" y="12"/>
                    </a:lnTo>
                    <a:lnTo>
                      <a:pt x="36" y="12"/>
                    </a:lnTo>
                    <a:lnTo>
                      <a:pt x="36" y="12"/>
                    </a:lnTo>
                    <a:lnTo>
                      <a:pt x="36" y="14"/>
                    </a:lnTo>
                    <a:lnTo>
                      <a:pt x="36" y="14"/>
                    </a:lnTo>
                    <a:lnTo>
                      <a:pt x="36" y="16"/>
                    </a:lnTo>
                    <a:lnTo>
                      <a:pt x="36" y="16"/>
                    </a:lnTo>
                    <a:lnTo>
                      <a:pt x="36" y="19"/>
                    </a:lnTo>
                    <a:lnTo>
                      <a:pt x="36" y="19"/>
                    </a:lnTo>
                    <a:lnTo>
                      <a:pt x="36" y="21"/>
                    </a:lnTo>
                    <a:lnTo>
                      <a:pt x="36" y="21"/>
                    </a:lnTo>
                    <a:lnTo>
                      <a:pt x="36" y="23"/>
                    </a:lnTo>
                    <a:lnTo>
                      <a:pt x="36" y="23"/>
                    </a:lnTo>
                    <a:lnTo>
                      <a:pt x="36" y="23"/>
                    </a:lnTo>
                    <a:lnTo>
                      <a:pt x="36" y="23"/>
                    </a:lnTo>
                    <a:lnTo>
                      <a:pt x="36" y="26"/>
                    </a:lnTo>
                    <a:lnTo>
                      <a:pt x="36" y="26"/>
                    </a:lnTo>
                    <a:lnTo>
                      <a:pt x="36" y="26"/>
                    </a:lnTo>
                    <a:lnTo>
                      <a:pt x="36" y="26"/>
                    </a:lnTo>
                    <a:lnTo>
                      <a:pt x="36" y="26"/>
                    </a:lnTo>
                    <a:lnTo>
                      <a:pt x="33" y="26"/>
                    </a:lnTo>
                    <a:lnTo>
                      <a:pt x="33" y="26"/>
                    </a:lnTo>
                    <a:lnTo>
                      <a:pt x="33" y="26"/>
                    </a:lnTo>
                    <a:lnTo>
                      <a:pt x="33" y="26"/>
                    </a:lnTo>
                    <a:lnTo>
                      <a:pt x="33" y="26"/>
                    </a:lnTo>
                    <a:lnTo>
                      <a:pt x="33" y="26"/>
                    </a:lnTo>
                    <a:lnTo>
                      <a:pt x="31" y="26"/>
                    </a:lnTo>
                    <a:lnTo>
                      <a:pt x="31" y="26"/>
                    </a:lnTo>
                    <a:lnTo>
                      <a:pt x="31" y="28"/>
                    </a:lnTo>
                    <a:lnTo>
                      <a:pt x="29" y="28"/>
                    </a:lnTo>
                    <a:lnTo>
                      <a:pt x="29" y="28"/>
                    </a:lnTo>
                    <a:lnTo>
                      <a:pt x="29" y="28"/>
                    </a:lnTo>
                    <a:lnTo>
                      <a:pt x="29" y="31"/>
                    </a:lnTo>
                    <a:lnTo>
                      <a:pt x="29" y="31"/>
                    </a:lnTo>
                    <a:lnTo>
                      <a:pt x="29" y="31"/>
                    </a:lnTo>
                    <a:lnTo>
                      <a:pt x="29" y="33"/>
                    </a:lnTo>
                    <a:lnTo>
                      <a:pt x="29" y="33"/>
                    </a:lnTo>
                    <a:lnTo>
                      <a:pt x="29" y="33"/>
                    </a:lnTo>
                    <a:lnTo>
                      <a:pt x="26" y="33"/>
                    </a:lnTo>
                    <a:lnTo>
                      <a:pt x="26" y="35"/>
                    </a:lnTo>
                    <a:lnTo>
                      <a:pt x="26" y="35"/>
                    </a:lnTo>
                    <a:lnTo>
                      <a:pt x="26" y="35"/>
                    </a:lnTo>
                    <a:lnTo>
                      <a:pt x="26" y="38"/>
                    </a:lnTo>
                    <a:lnTo>
                      <a:pt x="26" y="38"/>
                    </a:lnTo>
                    <a:lnTo>
                      <a:pt x="26" y="38"/>
                    </a:lnTo>
                    <a:lnTo>
                      <a:pt x="26" y="40"/>
                    </a:lnTo>
                    <a:lnTo>
                      <a:pt x="26" y="40"/>
                    </a:lnTo>
                    <a:lnTo>
                      <a:pt x="26" y="42"/>
                    </a:lnTo>
                    <a:lnTo>
                      <a:pt x="24" y="42"/>
                    </a:lnTo>
                    <a:lnTo>
                      <a:pt x="24" y="42"/>
                    </a:lnTo>
                    <a:lnTo>
                      <a:pt x="24" y="42"/>
                    </a:lnTo>
                    <a:lnTo>
                      <a:pt x="24" y="42"/>
                    </a:lnTo>
                    <a:lnTo>
                      <a:pt x="24" y="45"/>
                    </a:lnTo>
                    <a:lnTo>
                      <a:pt x="22" y="45"/>
                    </a:lnTo>
                    <a:lnTo>
                      <a:pt x="22" y="45"/>
                    </a:lnTo>
                    <a:lnTo>
                      <a:pt x="22" y="47"/>
                    </a:lnTo>
                    <a:lnTo>
                      <a:pt x="22" y="47"/>
                    </a:lnTo>
                    <a:lnTo>
                      <a:pt x="22" y="47"/>
                    </a:lnTo>
                    <a:lnTo>
                      <a:pt x="22" y="47"/>
                    </a:lnTo>
                    <a:lnTo>
                      <a:pt x="22" y="50"/>
                    </a:lnTo>
                    <a:lnTo>
                      <a:pt x="22" y="50"/>
                    </a:lnTo>
                    <a:lnTo>
                      <a:pt x="22" y="52"/>
                    </a:lnTo>
                    <a:lnTo>
                      <a:pt x="22" y="52"/>
                    </a:lnTo>
                    <a:lnTo>
                      <a:pt x="19" y="52"/>
                    </a:lnTo>
                    <a:lnTo>
                      <a:pt x="19" y="52"/>
                    </a:lnTo>
                    <a:lnTo>
                      <a:pt x="19" y="54"/>
                    </a:lnTo>
                    <a:lnTo>
                      <a:pt x="19" y="54"/>
                    </a:lnTo>
                    <a:lnTo>
                      <a:pt x="19" y="57"/>
                    </a:lnTo>
                    <a:lnTo>
                      <a:pt x="19" y="57"/>
                    </a:lnTo>
                    <a:lnTo>
                      <a:pt x="19" y="54"/>
                    </a:lnTo>
                    <a:lnTo>
                      <a:pt x="17" y="54"/>
                    </a:lnTo>
                    <a:lnTo>
                      <a:pt x="17" y="57"/>
                    </a:lnTo>
                    <a:lnTo>
                      <a:pt x="17" y="57"/>
                    </a:lnTo>
                    <a:lnTo>
                      <a:pt x="17" y="57"/>
                    </a:lnTo>
                    <a:lnTo>
                      <a:pt x="14" y="57"/>
                    </a:lnTo>
                    <a:lnTo>
                      <a:pt x="14" y="57"/>
                    </a:lnTo>
                    <a:lnTo>
                      <a:pt x="14" y="57"/>
                    </a:lnTo>
                    <a:lnTo>
                      <a:pt x="14" y="57"/>
                    </a:lnTo>
                    <a:lnTo>
                      <a:pt x="14" y="57"/>
                    </a:lnTo>
                    <a:lnTo>
                      <a:pt x="12" y="57"/>
                    </a:lnTo>
                    <a:lnTo>
                      <a:pt x="12" y="57"/>
                    </a:lnTo>
                    <a:lnTo>
                      <a:pt x="12" y="54"/>
                    </a:lnTo>
                    <a:lnTo>
                      <a:pt x="12" y="54"/>
                    </a:lnTo>
                    <a:lnTo>
                      <a:pt x="10" y="54"/>
                    </a:lnTo>
                    <a:lnTo>
                      <a:pt x="10" y="52"/>
                    </a:lnTo>
                    <a:lnTo>
                      <a:pt x="10" y="52"/>
                    </a:lnTo>
                    <a:lnTo>
                      <a:pt x="10" y="52"/>
                    </a:lnTo>
                    <a:lnTo>
                      <a:pt x="10" y="52"/>
                    </a:lnTo>
                    <a:lnTo>
                      <a:pt x="10" y="50"/>
                    </a:lnTo>
                    <a:lnTo>
                      <a:pt x="10" y="50"/>
                    </a:lnTo>
                    <a:lnTo>
                      <a:pt x="10" y="50"/>
                    </a:lnTo>
                    <a:lnTo>
                      <a:pt x="7" y="50"/>
                    </a:lnTo>
                    <a:lnTo>
                      <a:pt x="7" y="50"/>
                    </a:lnTo>
                    <a:lnTo>
                      <a:pt x="7" y="47"/>
                    </a:lnTo>
                    <a:lnTo>
                      <a:pt x="7" y="47"/>
                    </a:lnTo>
                    <a:lnTo>
                      <a:pt x="5" y="47"/>
                    </a:lnTo>
                    <a:lnTo>
                      <a:pt x="5" y="47"/>
                    </a:lnTo>
                    <a:lnTo>
                      <a:pt x="5" y="47"/>
                    </a:lnTo>
                    <a:lnTo>
                      <a:pt x="3" y="47"/>
                    </a:lnTo>
                    <a:lnTo>
                      <a:pt x="3" y="45"/>
                    </a:lnTo>
                    <a:lnTo>
                      <a:pt x="3" y="45"/>
                    </a:lnTo>
                    <a:lnTo>
                      <a:pt x="3" y="45"/>
                    </a:lnTo>
                    <a:lnTo>
                      <a:pt x="3" y="42"/>
                    </a:lnTo>
                    <a:lnTo>
                      <a:pt x="3" y="42"/>
                    </a:lnTo>
                    <a:lnTo>
                      <a:pt x="3" y="42"/>
                    </a:lnTo>
                    <a:lnTo>
                      <a:pt x="0" y="42"/>
                    </a:lnTo>
                    <a:lnTo>
                      <a:pt x="0" y="42"/>
                    </a:lnTo>
                    <a:lnTo>
                      <a:pt x="0" y="42"/>
                    </a:lnTo>
                    <a:lnTo>
                      <a:pt x="0" y="40"/>
                    </a:lnTo>
                    <a:lnTo>
                      <a:pt x="0" y="40"/>
                    </a:lnTo>
                    <a:lnTo>
                      <a:pt x="0" y="38"/>
                    </a:lnTo>
                    <a:lnTo>
                      <a:pt x="0" y="38"/>
                    </a:lnTo>
                    <a:lnTo>
                      <a:pt x="0" y="35"/>
                    </a:lnTo>
                    <a:lnTo>
                      <a:pt x="0" y="35"/>
                    </a:lnTo>
                    <a:lnTo>
                      <a:pt x="0" y="33"/>
                    </a:lnTo>
                    <a:lnTo>
                      <a:pt x="0" y="33"/>
                    </a:lnTo>
                    <a:lnTo>
                      <a:pt x="0" y="33"/>
                    </a:lnTo>
                    <a:lnTo>
                      <a:pt x="0" y="33"/>
                    </a:lnTo>
                    <a:lnTo>
                      <a:pt x="3" y="33"/>
                    </a:lnTo>
                    <a:lnTo>
                      <a:pt x="3" y="33"/>
                    </a:lnTo>
                    <a:lnTo>
                      <a:pt x="3" y="33"/>
                    </a:lnTo>
                    <a:lnTo>
                      <a:pt x="5" y="33"/>
                    </a:lnTo>
                    <a:lnTo>
                      <a:pt x="5" y="33"/>
                    </a:lnTo>
                    <a:lnTo>
                      <a:pt x="7" y="33"/>
                    </a:lnTo>
                    <a:lnTo>
                      <a:pt x="7" y="33"/>
                    </a:lnTo>
                    <a:lnTo>
                      <a:pt x="7" y="31"/>
                    </a:lnTo>
                    <a:lnTo>
                      <a:pt x="7" y="31"/>
                    </a:lnTo>
                    <a:lnTo>
                      <a:pt x="7" y="31"/>
                    </a:lnTo>
                    <a:lnTo>
                      <a:pt x="10" y="31"/>
                    </a:lnTo>
                    <a:lnTo>
                      <a:pt x="10" y="31"/>
                    </a:lnTo>
                    <a:lnTo>
                      <a:pt x="10" y="28"/>
                    </a:lnTo>
                    <a:lnTo>
                      <a:pt x="10" y="28"/>
                    </a:lnTo>
                    <a:lnTo>
                      <a:pt x="10" y="26"/>
                    </a:lnTo>
                    <a:lnTo>
                      <a:pt x="10" y="26"/>
                    </a:lnTo>
                    <a:lnTo>
                      <a:pt x="10" y="23"/>
                    </a:lnTo>
                    <a:lnTo>
                      <a:pt x="10" y="23"/>
                    </a:lnTo>
                    <a:lnTo>
                      <a:pt x="10" y="23"/>
                    </a:lnTo>
                    <a:lnTo>
                      <a:pt x="10" y="21"/>
                    </a:lnTo>
                    <a:lnTo>
                      <a:pt x="10" y="21"/>
                    </a:lnTo>
                    <a:lnTo>
                      <a:pt x="10" y="21"/>
                    </a:lnTo>
                    <a:lnTo>
                      <a:pt x="10" y="19"/>
                    </a:lnTo>
                    <a:lnTo>
                      <a:pt x="10" y="19"/>
                    </a:lnTo>
                    <a:lnTo>
                      <a:pt x="10" y="16"/>
                    </a:lnTo>
                    <a:lnTo>
                      <a:pt x="10" y="16"/>
                    </a:lnTo>
                    <a:lnTo>
                      <a:pt x="10" y="16"/>
                    </a:lnTo>
                    <a:lnTo>
                      <a:pt x="10" y="16"/>
                    </a:lnTo>
                    <a:lnTo>
                      <a:pt x="12" y="16"/>
                    </a:lnTo>
                    <a:lnTo>
                      <a:pt x="12" y="14"/>
                    </a:lnTo>
                    <a:lnTo>
                      <a:pt x="12" y="14"/>
                    </a:lnTo>
                    <a:lnTo>
                      <a:pt x="12" y="12"/>
                    </a:lnTo>
                    <a:lnTo>
                      <a:pt x="12" y="12"/>
                    </a:lnTo>
                    <a:lnTo>
                      <a:pt x="12" y="12"/>
                    </a:lnTo>
                    <a:lnTo>
                      <a:pt x="12" y="12"/>
                    </a:lnTo>
                    <a:lnTo>
                      <a:pt x="12" y="12"/>
                    </a:lnTo>
                    <a:lnTo>
                      <a:pt x="12" y="9"/>
                    </a:lnTo>
                    <a:lnTo>
                      <a:pt x="12" y="9"/>
                    </a:lnTo>
                    <a:lnTo>
                      <a:pt x="12" y="9"/>
                    </a:lnTo>
                    <a:lnTo>
                      <a:pt x="12" y="7"/>
                    </a:lnTo>
                    <a:lnTo>
                      <a:pt x="14" y="7"/>
                    </a:lnTo>
                    <a:lnTo>
                      <a:pt x="14" y="7"/>
                    </a:lnTo>
                    <a:lnTo>
                      <a:pt x="14" y="7"/>
                    </a:lnTo>
                    <a:lnTo>
                      <a:pt x="14" y="7"/>
                    </a:lnTo>
                    <a:lnTo>
                      <a:pt x="17" y="7"/>
                    </a:lnTo>
                    <a:lnTo>
                      <a:pt x="17" y="7"/>
                    </a:lnTo>
                    <a:lnTo>
                      <a:pt x="17" y="5"/>
                    </a:lnTo>
                    <a:lnTo>
                      <a:pt x="17" y="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1" name="Freeform 83"/>
              <p:cNvSpPr>
                <a:spLocks/>
              </p:cNvSpPr>
              <p:nvPr/>
            </p:nvSpPr>
            <p:spPr bwMode="auto">
              <a:xfrm>
                <a:off x="3496" y="2433"/>
                <a:ext cx="38" cy="71"/>
              </a:xfrm>
              <a:custGeom>
                <a:avLst/>
                <a:gdLst/>
                <a:ahLst/>
                <a:cxnLst>
                  <a:cxn ang="0">
                    <a:pos x="17" y="67"/>
                  </a:cxn>
                  <a:cxn ang="0">
                    <a:pos x="12" y="62"/>
                  </a:cxn>
                  <a:cxn ang="0">
                    <a:pos x="12" y="57"/>
                  </a:cxn>
                  <a:cxn ang="0">
                    <a:pos x="12" y="50"/>
                  </a:cxn>
                  <a:cxn ang="0">
                    <a:pos x="12" y="48"/>
                  </a:cxn>
                  <a:cxn ang="0">
                    <a:pos x="10" y="45"/>
                  </a:cxn>
                  <a:cxn ang="0">
                    <a:pos x="10" y="48"/>
                  </a:cxn>
                  <a:cxn ang="0">
                    <a:pos x="5" y="52"/>
                  </a:cxn>
                  <a:cxn ang="0">
                    <a:pos x="2" y="50"/>
                  </a:cxn>
                  <a:cxn ang="0">
                    <a:pos x="7" y="48"/>
                  </a:cxn>
                  <a:cxn ang="0">
                    <a:pos x="5" y="45"/>
                  </a:cxn>
                  <a:cxn ang="0">
                    <a:pos x="5" y="38"/>
                  </a:cxn>
                  <a:cxn ang="0">
                    <a:pos x="2" y="31"/>
                  </a:cxn>
                  <a:cxn ang="0">
                    <a:pos x="2" y="26"/>
                  </a:cxn>
                  <a:cxn ang="0">
                    <a:pos x="5" y="24"/>
                  </a:cxn>
                  <a:cxn ang="0">
                    <a:pos x="10" y="24"/>
                  </a:cxn>
                  <a:cxn ang="0">
                    <a:pos x="10" y="29"/>
                  </a:cxn>
                  <a:cxn ang="0">
                    <a:pos x="10" y="33"/>
                  </a:cxn>
                  <a:cxn ang="0">
                    <a:pos x="14" y="31"/>
                  </a:cxn>
                  <a:cxn ang="0">
                    <a:pos x="12" y="26"/>
                  </a:cxn>
                  <a:cxn ang="0">
                    <a:pos x="14" y="24"/>
                  </a:cxn>
                  <a:cxn ang="0">
                    <a:pos x="12" y="22"/>
                  </a:cxn>
                  <a:cxn ang="0">
                    <a:pos x="12" y="19"/>
                  </a:cxn>
                  <a:cxn ang="0">
                    <a:pos x="7" y="14"/>
                  </a:cxn>
                  <a:cxn ang="0">
                    <a:pos x="5" y="12"/>
                  </a:cxn>
                  <a:cxn ang="0">
                    <a:pos x="2" y="10"/>
                  </a:cxn>
                  <a:cxn ang="0">
                    <a:pos x="0" y="7"/>
                  </a:cxn>
                  <a:cxn ang="0">
                    <a:pos x="2" y="5"/>
                  </a:cxn>
                  <a:cxn ang="0">
                    <a:pos x="5" y="0"/>
                  </a:cxn>
                  <a:cxn ang="0">
                    <a:pos x="7" y="3"/>
                  </a:cxn>
                  <a:cxn ang="0">
                    <a:pos x="12" y="3"/>
                  </a:cxn>
                  <a:cxn ang="0">
                    <a:pos x="17" y="3"/>
                  </a:cxn>
                  <a:cxn ang="0">
                    <a:pos x="21" y="0"/>
                  </a:cxn>
                  <a:cxn ang="0">
                    <a:pos x="24" y="3"/>
                  </a:cxn>
                  <a:cxn ang="0">
                    <a:pos x="26" y="7"/>
                  </a:cxn>
                  <a:cxn ang="0">
                    <a:pos x="29" y="10"/>
                  </a:cxn>
                  <a:cxn ang="0">
                    <a:pos x="29" y="14"/>
                  </a:cxn>
                  <a:cxn ang="0">
                    <a:pos x="31" y="17"/>
                  </a:cxn>
                  <a:cxn ang="0">
                    <a:pos x="29" y="19"/>
                  </a:cxn>
                  <a:cxn ang="0">
                    <a:pos x="29" y="26"/>
                  </a:cxn>
                  <a:cxn ang="0">
                    <a:pos x="31" y="31"/>
                  </a:cxn>
                  <a:cxn ang="0">
                    <a:pos x="31" y="36"/>
                  </a:cxn>
                  <a:cxn ang="0">
                    <a:pos x="36" y="38"/>
                  </a:cxn>
                  <a:cxn ang="0">
                    <a:pos x="38" y="43"/>
                  </a:cxn>
                  <a:cxn ang="0">
                    <a:pos x="33" y="43"/>
                  </a:cxn>
                  <a:cxn ang="0">
                    <a:pos x="31" y="41"/>
                  </a:cxn>
                  <a:cxn ang="0">
                    <a:pos x="29" y="41"/>
                  </a:cxn>
                  <a:cxn ang="0">
                    <a:pos x="24" y="41"/>
                  </a:cxn>
                  <a:cxn ang="0">
                    <a:pos x="21" y="36"/>
                  </a:cxn>
                  <a:cxn ang="0">
                    <a:pos x="21" y="41"/>
                  </a:cxn>
                  <a:cxn ang="0">
                    <a:pos x="19" y="48"/>
                  </a:cxn>
                  <a:cxn ang="0">
                    <a:pos x="21" y="50"/>
                  </a:cxn>
                  <a:cxn ang="0">
                    <a:pos x="24" y="57"/>
                  </a:cxn>
                  <a:cxn ang="0">
                    <a:pos x="24" y="62"/>
                  </a:cxn>
                  <a:cxn ang="0">
                    <a:pos x="24" y="64"/>
                  </a:cxn>
                  <a:cxn ang="0">
                    <a:pos x="26" y="69"/>
                  </a:cxn>
                  <a:cxn ang="0">
                    <a:pos x="21" y="69"/>
                  </a:cxn>
                  <a:cxn ang="0">
                    <a:pos x="21" y="64"/>
                  </a:cxn>
                  <a:cxn ang="0">
                    <a:pos x="19" y="69"/>
                  </a:cxn>
                </a:cxnLst>
                <a:rect l="0" t="0" r="r" b="b"/>
                <a:pathLst>
                  <a:path w="38" h="71">
                    <a:moveTo>
                      <a:pt x="19" y="69"/>
                    </a:moveTo>
                    <a:lnTo>
                      <a:pt x="19" y="69"/>
                    </a:lnTo>
                    <a:lnTo>
                      <a:pt x="17" y="69"/>
                    </a:lnTo>
                    <a:lnTo>
                      <a:pt x="17" y="67"/>
                    </a:lnTo>
                    <a:lnTo>
                      <a:pt x="17" y="67"/>
                    </a:lnTo>
                    <a:lnTo>
                      <a:pt x="17" y="67"/>
                    </a:lnTo>
                    <a:lnTo>
                      <a:pt x="17" y="67"/>
                    </a:lnTo>
                    <a:lnTo>
                      <a:pt x="17" y="64"/>
                    </a:lnTo>
                    <a:lnTo>
                      <a:pt x="14" y="64"/>
                    </a:lnTo>
                    <a:lnTo>
                      <a:pt x="14" y="64"/>
                    </a:lnTo>
                    <a:lnTo>
                      <a:pt x="12" y="64"/>
                    </a:lnTo>
                    <a:lnTo>
                      <a:pt x="12" y="64"/>
                    </a:lnTo>
                    <a:lnTo>
                      <a:pt x="12" y="62"/>
                    </a:lnTo>
                    <a:lnTo>
                      <a:pt x="12" y="62"/>
                    </a:lnTo>
                    <a:lnTo>
                      <a:pt x="12" y="59"/>
                    </a:lnTo>
                    <a:lnTo>
                      <a:pt x="12" y="59"/>
                    </a:lnTo>
                    <a:lnTo>
                      <a:pt x="12" y="59"/>
                    </a:lnTo>
                    <a:lnTo>
                      <a:pt x="12" y="59"/>
                    </a:lnTo>
                    <a:lnTo>
                      <a:pt x="12" y="57"/>
                    </a:lnTo>
                    <a:lnTo>
                      <a:pt x="12" y="57"/>
                    </a:lnTo>
                    <a:lnTo>
                      <a:pt x="12" y="57"/>
                    </a:lnTo>
                    <a:lnTo>
                      <a:pt x="12" y="55"/>
                    </a:lnTo>
                    <a:lnTo>
                      <a:pt x="12" y="55"/>
                    </a:lnTo>
                    <a:lnTo>
                      <a:pt x="12" y="55"/>
                    </a:lnTo>
                    <a:lnTo>
                      <a:pt x="12" y="55"/>
                    </a:lnTo>
                    <a:lnTo>
                      <a:pt x="12" y="52"/>
                    </a:lnTo>
                    <a:lnTo>
                      <a:pt x="12" y="52"/>
                    </a:lnTo>
                    <a:lnTo>
                      <a:pt x="12" y="50"/>
                    </a:lnTo>
                    <a:lnTo>
                      <a:pt x="14" y="50"/>
                    </a:lnTo>
                    <a:lnTo>
                      <a:pt x="14" y="50"/>
                    </a:lnTo>
                    <a:lnTo>
                      <a:pt x="12" y="50"/>
                    </a:lnTo>
                    <a:lnTo>
                      <a:pt x="12" y="48"/>
                    </a:lnTo>
                    <a:lnTo>
                      <a:pt x="12" y="48"/>
                    </a:lnTo>
                    <a:lnTo>
                      <a:pt x="12" y="48"/>
                    </a:lnTo>
                    <a:lnTo>
                      <a:pt x="12" y="48"/>
                    </a:lnTo>
                    <a:lnTo>
                      <a:pt x="12" y="45"/>
                    </a:lnTo>
                    <a:lnTo>
                      <a:pt x="12" y="45"/>
                    </a:lnTo>
                    <a:lnTo>
                      <a:pt x="12" y="45"/>
                    </a:lnTo>
                    <a:lnTo>
                      <a:pt x="10" y="45"/>
                    </a:lnTo>
                    <a:lnTo>
                      <a:pt x="10" y="43"/>
                    </a:lnTo>
                    <a:lnTo>
                      <a:pt x="10" y="43"/>
                    </a:lnTo>
                    <a:lnTo>
                      <a:pt x="10" y="45"/>
                    </a:lnTo>
                    <a:lnTo>
                      <a:pt x="10" y="45"/>
                    </a:lnTo>
                    <a:lnTo>
                      <a:pt x="10" y="45"/>
                    </a:lnTo>
                    <a:lnTo>
                      <a:pt x="10" y="48"/>
                    </a:lnTo>
                    <a:lnTo>
                      <a:pt x="10" y="48"/>
                    </a:lnTo>
                    <a:lnTo>
                      <a:pt x="10" y="48"/>
                    </a:lnTo>
                    <a:lnTo>
                      <a:pt x="10" y="48"/>
                    </a:lnTo>
                    <a:lnTo>
                      <a:pt x="10" y="48"/>
                    </a:lnTo>
                    <a:lnTo>
                      <a:pt x="10" y="50"/>
                    </a:lnTo>
                    <a:lnTo>
                      <a:pt x="10" y="50"/>
                    </a:lnTo>
                    <a:lnTo>
                      <a:pt x="10" y="52"/>
                    </a:lnTo>
                    <a:lnTo>
                      <a:pt x="7" y="52"/>
                    </a:lnTo>
                    <a:lnTo>
                      <a:pt x="7" y="52"/>
                    </a:lnTo>
                    <a:lnTo>
                      <a:pt x="5" y="52"/>
                    </a:lnTo>
                    <a:lnTo>
                      <a:pt x="5" y="52"/>
                    </a:lnTo>
                    <a:lnTo>
                      <a:pt x="5" y="52"/>
                    </a:lnTo>
                    <a:lnTo>
                      <a:pt x="5" y="52"/>
                    </a:lnTo>
                    <a:lnTo>
                      <a:pt x="2" y="52"/>
                    </a:lnTo>
                    <a:lnTo>
                      <a:pt x="2" y="52"/>
                    </a:lnTo>
                    <a:lnTo>
                      <a:pt x="2" y="52"/>
                    </a:lnTo>
                    <a:lnTo>
                      <a:pt x="2" y="50"/>
                    </a:lnTo>
                    <a:lnTo>
                      <a:pt x="2" y="50"/>
                    </a:lnTo>
                    <a:lnTo>
                      <a:pt x="2" y="50"/>
                    </a:lnTo>
                    <a:lnTo>
                      <a:pt x="2" y="48"/>
                    </a:lnTo>
                    <a:lnTo>
                      <a:pt x="5" y="48"/>
                    </a:lnTo>
                    <a:lnTo>
                      <a:pt x="5" y="48"/>
                    </a:lnTo>
                    <a:lnTo>
                      <a:pt x="5" y="48"/>
                    </a:lnTo>
                    <a:lnTo>
                      <a:pt x="7" y="48"/>
                    </a:lnTo>
                    <a:lnTo>
                      <a:pt x="7" y="48"/>
                    </a:lnTo>
                    <a:lnTo>
                      <a:pt x="7" y="48"/>
                    </a:lnTo>
                    <a:lnTo>
                      <a:pt x="7" y="48"/>
                    </a:lnTo>
                    <a:lnTo>
                      <a:pt x="7" y="48"/>
                    </a:lnTo>
                    <a:lnTo>
                      <a:pt x="7" y="45"/>
                    </a:lnTo>
                    <a:lnTo>
                      <a:pt x="5" y="45"/>
                    </a:lnTo>
                    <a:lnTo>
                      <a:pt x="5" y="45"/>
                    </a:lnTo>
                    <a:lnTo>
                      <a:pt x="5" y="45"/>
                    </a:lnTo>
                    <a:lnTo>
                      <a:pt x="5" y="43"/>
                    </a:lnTo>
                    <a:lnTo>
                      <a:pt x="5" y="43"/>
                    </a:lnTo>
                    <a:lnTo>
                      <a:pt x="5" y="41"/>
                    </a:lnTo>
                    <a:lnTo>
                      <a:pt x="5" y="41"/>
                    </a:lnTo>
                    <a:lnTo>
                      <a:pt x="5" y="38"/>
                    </a:lnTo>
                    <a:lnTo>
                      <a:pt x="5" y="38"/>
                    </a:lnTo>
                    <a:lnTo>
                      <a:pt x="5" y="38"/>
                    </a:lnTo>
                    <a:lnTo>
                      <a:pt x="5" y="36"/>
                    </a:lnTo>
                    <a:lnTo>
                      <a:pt x="5" y="36"/>
                    </a:lnTo>
                    <a:lnTo>
                      <a:pt x="5" y="36"/>
                    </a:lnTo>
                    <a:lnTo>
                      <a:pt x="5" y="33"/>
                    </a:lnTo>
                    <a:lnTo>
                      <a:pt x="5" y="33"/>
                    </a:lnTo>
                    <a:lnTo>
                      <a:pt x="2" y="33"/>
                    </a:lnTo>
                    <a:lnTo>
                      <a:pt x="2" y="31"/>
                    </a:lnTo>
                    <a:lnTo>
                      <a:pt x="2" y="31"/>
                    </a:lnTo>
                    <a:lnTo>
                      <a:pt x="2" y="31"/>
                    </a:lnTo>
                    <a:lnTo>
                      <a:pt x="2" y="29"/>
                    </a:lnTo>
                    <a:lnTo>
                      <a:pt x="2" y="29"/>
                    </a:lnTo>
                    <a:lnTo>
                      <a:pt x="2" y="29"/>
                    </a:lnTo>
                    <a:lnTo>
                      <a:pt x="2" y="26"/>
                    </a:lnTo>
                    <a:lnTo>
                      <a:pt x="2" y="26"/>
                    </a:lnTo>
                    <a:lnTo>
                      <a:pt x="2" y="29"/>
                    </a:lnTo>
                    <a:lnTo>
                      <a:pt x="5" y="29"/>
                    </a:lnTo>
                    <a:lnTo>
                      <a:pt x="5" y="29"/>
                    </a:lnTo>
                    <a:lnTo>
                      <a:pt x="5" y="26"/>
                    </a:lnTo>
                    <a:lnTo>
                      <a:pt x="5" y="26"/>
                    </a:lnTo>
                    <a:lnTo>
                      <a:pt x="5" y="26"/>
                    </a:lnTo>
                    <a:lnTo>
                      <a:pt x="5" y="24"/>
                    </a:lnTo>
                    <a:lnTo>
                      <a:pt x="5" y="24"/>
                    </a:lnTo>
                    <a:lnTo>
                      <a:pt x="5" y="24"/>
                    </a:lnTo>
                    <a:lnTo>
                      <a:pt x="7" y="24"/>
                    </a:lnTo>
                    <a:lnTo>
                      <a:pt x="7" y="24"/>
                    </a:lnTo>
                    <a:lnTo>
                      <a:pt x="7" y="24"/>
                    </a:lnTo>
                    <a:lnTo>
                      <a:pt x="7" y="24"/>
                    </a:lnTo>
                    <a:lnTo>
                      <a:pt x="10" y="24"/>
                    </a:lnTo>
                    <a:lnTo>
                      <a:pt x="10" y="26"/>
                    </a:lnTo>
                    <a:lnTo>
                      <a:pt x="10" y="26"/>
                    </a:lnTo>
                    <a:lnTo>
                      <a:pt x="10" y="26"/>
                    </a:lnTo>
                    <a:lnTo>
                      <a:pt x="10" y="29"/>
                    </a:lnTo>
                    <a:lnTo>
                      <a:pt x="10" y="29"/>
                    </a:lnTo>
                    <a:lnTo>
                      <a:pt x="10" y="29"/>
                    </a:lnTo>
                    <a:lnTo>
                      <a:pt x="10" y="29"/>
                    </a:lnTo>
                    <a:lnTo>
                      <a:pt x="10" y="31"/>
                    </a:lnTo>
                    <a:lnTo>
                      <a:pt x="10" y="31"/>
                    </a:lnTo>
                    <a:lnTo>
                      <a:pt x="10" y="31"/>
                    </a:lnTo>
                    <a:lnTo>
                      <a:pt x="10" y="31"/>
                    </a:lnTo>
                    <a:lnTo>
                      <a:pt x="10" y="31"/>
                    </a:lnTo>
                    <a:lnTo>
                      <a:pt x="10" y="33"/>
                    </a:lnTo>
                    <a:lnTo>
                      <a:pt x="10" y="33"/>
                    </a:lnTo>
                    <a:lnTo>
                      <a:pt x="10" y="33"/>
                    </a:lnTo>
                    <a:lnTo>
                      <a:pt x="12" y="33"/>
                    </a:lnTo>
                    <a:lnTo>
                      <a:pt x="12" y="33"/>
                    </a:lnTo>
                    <a:lnTo>
                      <a:pt x="12" y="33"/>
                    </a:lnTo>
                    <a:lnTo>
                      <a:pt x="12" y="33"/>
                    </a:lnTo>
                    <a:lnTo>
                      <a:pt x="12" y="31"/>
                    </a:lnTo>
                    <a:lnTo>
                      <a:pt x="14" y="31"/>
                    </a:lnTo>
                    <a:lnTo>
                      <a:pt x="14" y="31"/>
                    </a:lnTo>
                    <a:lnTo>
                      <a:pt x="14" y="29"/>
                    </a:lnTo>
                    <a:lnTo>
                      <a:pt x="14" y="29"/>
                    </a:lnTo>
                    <a:lnTo>
                      <a:pt x="12" y="29"/>
                    </a:lnTo>
                    <a:lnTo>
                      <a:pt x="12" y="29"/>
                    </a:lnTo>
                    <a:lnTo>
                      <a:pt x="12" y="26"/>
                    </a:lnTo>
                    <a:lnTo>
                      <a:pt x="12" y="26"/>
                    </a:lnTo>
                    <a:lnTo>
                      <a:pt x="12" y="26"/>
                    </a:lnTo>
                    <a:lnTo>
                      <a:pt x="12" y="24"/>
                    </a:lnTo>
                    <a:lnTo>
                      <a:pt x="12" y="24"/>
                    </a:lnTo>
                    <a:lnTo>
                      <a:pt x="12" y="24"/>
                    </a:lnTo>
                    <a:lnTo>
                      <a:pt x="12" y="24"/>
                    </a:lnTo>
                    <a:lnTo>
                      <a:pt x="12" y="24"/>
                    </a:lnTo>
                    <a:lnTo>
                      <a:pt x="14" y="24"/>
                    </a:lnTo>
                    <a:lnTo>
                      <a:pt x="14" y="24"/>
                    </a:lnTo>
                    <a:lnTo>
                      <a:pt x="14" y="22"/>
                    </a:lnTo>
                    <a:lnTo>
                      <a:pt x="14" y="22"/>
                    </a:lnTo>
                    <a:lnTo>
                      <a:pt x="14" y="22"/>
                    </a:lnTo>
                    <a:lnTo>
                      <a:pt x="12" y="22"/>
                    </a:lnTo>
                    <a:lnTo>
                      <a:pt x="12" y="22"/>
                    </a:lnTo>
                    <a:lnTo>
                      <a:pt x="12" y="22"/>
                    </a:lnTo>
                    <a:lnTo>
                      <a:pt x="12" y="22"/>
                    </a:lnTo>
                    <a:lnTo>
                      <a:pt x="12" y="22"/>
                    </a:lnTo>
                    <a:lnTo>
                      <a:pt x="12" y="19"/>
                    </a:lnTo>
                    <a:lnTo>
                      <a:pt x="10" y="19"/>
                    </a:lnTo>
                    <a:lnTo>
                      <a:pt x="10" y="19"/>
                    </a:lnTo>
                    <a:lnTo>
                      <a:pt x="10" y="19"/>
                    </a:lnTo>
                    <a:lnTo>
                      <a:pt x="12" y="19"/>
                    </a:lnTo>
                    <a:lnTo>
                      <a:pt x="12" y="17"/>
                    </a:lnTo>
                    <a:lnTo>
                      <a:pt x="10" y="17"/>
                    </a:lnTo>
                    <a:lnTo>
                      <a:pt x="10" y="17"/>
                    </a:lnTo>
                    <a:lnTo>
                      <a:pt x="10" y="17"/>
                    </a:lnTo>
                    <a:lnTo>
                      <a:pt x="10" y="17"/>
                    </a:lnTo>
                    <a:lnTo>
                      <a:pt x="7" y="17"/>
                    </a:lnTo>
                    <a:lnTo>
                      <a:pt x="7" y="14"/>
                    </a:lnTo>
                    <a:lnTo>
                      <a:pt x="7" y="14"/>
                    </a:lnTo>
                    <a:lnTo>
                      <a:pt x="7" y="14"/>
                    </a:lnTo>
                    <a:lnTo>
                      <a:pt x="5" y="14"/>
                    </a:lnTo>
                    <a:lnTo>
                      <a:pt x="5" y="12"/>
                    </a:lnTo>
                    <a:lnTo>
                      <a:pt x="5" y="12"/>
                    </a:lnTo>
                    <a:lnTo>
                      <a:pt x="5" y="12"/>
                    </a:lnTo>
                    <a:lnTo>
                      <a:pt x="5" y="12"/>
                    </a:lnTo>
                    <a:lnTo>
                      <a:pt x="5" y="10"/>
                    </a:lnTo>
                    <a:lnTo>
                      <a:pt x="5" y="10"/>
                    </a:lnTo>
                    <a:lnTo>
                      <a:pt x="5" y="10"/>
                    </a:lnTo>
                    <a:lnTo>
                      <a:pt x="5" y="7"/>
                    </a:lnTo>
                    <a:lnTo>
                      <a:pt x="2" y="7"/>
                    </a:lnTo>
                    <a:lnTo>
                      <a:pt x="2" y="10"/>
                    </a:lnTo>
                    <a:lnTo>
                      <a:pt x="2" y="10"/>
                    </a:lnTo>
                    <a:lnTo>
                      <a:pt x="2" y="7"/>
                    </a:lnTo>
                    <a:lnTo>
                      <a:pt x="2" y="7"/>
                    </a:lnTo>
                    <a:lnTo>
                      <a:pt x="2" y="7"/>
                    </a:lnTo>
                    <a:lnTo>
                      <a:pt x="2" y="7"/>
                    </a:lnTo>
                    <a:lnTo>
                      <a:pt x="0" y="7"/>
                    </a:lnTo>
                    <a:lnTo>
                      <a:pt x="0" y="7"/>
                    </a:lnTo>
                    <a:lnTo>
                      <a:pt x="0" y="7"/>
                    </a:lnTo>
                    <a:lnTo>
                      <a:pt x="0" y="5"/>
                    </a:lnTo>
                    <a:lnTo>
                      <a:pt x="0" y="5"/>
                    </a:lnTo>
                    <a:lnTo>
                      <a:pt x="0" y="5"/>
                    </a:lnTo>
                    <a:lnTo>
                      <a:pt x="0" y="5"/>
                    </a:lnTo>
                    <a:lnTo>
                      <a:pt x="2" y="5"/>
                    </a:lnTo>
                    <a:lnTo>
                      <a:pt x="2" y="5"/>
                    </a:lnTo>
                    <a:lnTo>
                      <a:pt x="2" y="5"/>
                    </a:lnTo>
                    <a:lnTo>
                      <a:pt x="2" y="3"/>
                    </a:lnTo>
                    <a:lnTo>
                      <a:pt x="2" y="3"/>
                    </a:lnTo>
                    <a:lnTo>
                      <a:pt x="2" y="0"/>
                    </a:lnTo>
                    <a:lnTo>
                      <a:pt x="2" y="0"/>
                    </a:lnTo>
                    <a:lnTo>
                      <a:pt x="5" y="0"/>
                    </a:lnTo>
                    <a:lnTo>
                      <a:pt x="5" y="0"/>
                    </a:lnTo>
                    <a:lnTo>
                      <a:pt x="5" y="0"/>
                    </a:lnTo>
                    <a:lnTo>
                      <a:pt x="5" y="0"/>
                    </a:lnTo>
                    <a:lnTo>
                      <a:pt x="5" y="0"/>
                    </a:lnTo>
                    <a:lnTo>
                      <a:pt x="7" y="0"/>
                    </a:lnTo>
                    <a:lnTo>
                      <a:pt x="7" y="0"/>
                    </a:lnTo>
                    <a:lnTo>
                      <a:pt x="7" y="0"/>
                    </a:lnTo>
                    <a:lnTo>
                      <a:pt x="7" y="0"/>
                    </a:lnTo>
                    <a:lnTo>
                      <a:pt x="7" y="3"/>
                    </a:lnTo>
                    <a:lnTo>
                      <a:pt x="10" y="3"/>
                    </a:lnTo>
                    <a:lnTo>
                      <a:pt x="10" y="3"/>
                    </a:lnTo>
                    <a:lnTo>
                      <a:pt x="10" y="3"/>
                    </a:lnTo>
                    <a:lnTo>
                      <a:pt x="10" y="3"/>
                    </a:lnTo>
                    <a:lnTo>
                      <a:pt x="12" y="3"/>
                    </a:lnTo>
                    <a:lnTo>
                      <a:pt x="12" y="3"/>
                    </a:lnTo>
                    <a:lnTo>
                      <a:pt x="12" y="3"/>
                    </a:lnTo>
                    <a:lnTo>
                      <a:pt x="14" y="3"/>
                    </a:lnTo>
                    <a:lnTo>
                      <a:pt x="14" y="3"/>
                    </a:lnTo>
                    <a:lnTo>
                      <a:pt x="14" y="3"/>
                    </a:lnTo>
                    <a:lnTo>
                      <a:pt x="14" y="0"/>
                    </a:lnTo>
                    <a:lnTo>
                      <a:pt x="17" y="0"/>
                    </a:lnTo>
                    <a:lnTo>
                      <a:pt x="17" y="3"/>
                    </a:lnTo>
                    <a:lnTo>
                      <a:pt x="17" y="3"/>
                    </a:lnTo>
                    <a:lnTo>
                      <a:pt x="17" y="0"/>
                    </a:lnTo>
                    <a:lnTo>
                      <a:pt x="17" y="0"/>
                    </a:lnTo>
                    <a:lnTo>
                      <a:pt x="17" y="0"/>
                    </a:lnTo>
                    <a:lnTo>
                      <a:pt x="19" y="0"/>
                    </a:lnTo>
                    <a:lnTo>
                      <a:pt x="19" y="0"/>
                    </a:lnTo>
                    <a:lnTo>
                      <a:pt x="19" y="0"/>
                    </a:lnTo>
                    <a:lnTo>
                      <a:pt x="21" y="0"/>
                    </a:lnTo>
                    <a:lnTo>
                      <a:pt x="21" y="0"/>
                    </a:lnTo>
                    <a:lnTo>
                      <a:pt x="21" y="0"/>
                    </a:lnTo>
                    <a:lnTo>
                      <a:pt x="21" y="0"/>
                    </a:lnTo>
                    <a:lnTo>
                      <a:pt x="21" y="0"/>
                    </a:lnTo>
                    <a:lnTo>
                      <a:pt x="21" y="3"/>
                    </a:lnTo>
                    <a:lnTo>
                      <a:pt x="24" y="3"/>
                    </a:lnTo>
                    <a:lnTo>
                      <a:pt x="24" y="3"/>
                    </a:lnTo>
                    <a:lnTo>
                      <a:pt x="24" y="3"/>
                    </a:lnTo>
                    <a:lnTo>
                      <a:pt x="24" y="3"/>
                    </a:lnTo>
                    <a:lnTo>
                      <a:pt x="24" y="5"/>
                    </a:lnTo>
                    <a:lnTo>
                      <a:pt x="26" y="5"/>
                    </a:lnTo>
                    <a:lnTo>
                      <a:pt x="26" y="5"/>
                    </a:lnTo>
                    <a:lnTo>
                      <a:pt x="26" y="7"/>
                    </a:lnTo>
                    <a:lnTo>
                      <a:pt x="26" y="7"/>
                    </a:lnTo>
                    <a:lnTo>
                      <a:pt x="26" y="7"/>
                    </a:lnTo>
                    <a:lnTo>
                      <a:pt x="26" y="7"/>
                    </a:lnTo>
                    <a:lnTo>
                      <a:pt x="26" y="10"/>
                    </a:lnTo>
                    <a:lnTo>
                      <a:pt x="26" y="10"/>
                    </a:lnTo>
                    <a:lnTo>
                      <a:pt x="29" y="10"/>
                    </a:lnTo>
                    <a:lnTo>
                      <a:pt x="29" y="10"/>
                    </a:lnTo>
                    <a:lnTo>
                      <a:pt x="29" y="10"/>
                    </a:lnTo>
                    <a:lnTo>
                      <a:pt x="29" y="10"/>
                    </a:lnTo>
                    <a:lnTo>
                      <a:pt x="29" y="10"/>
                    </a:lnTo>
                    <a:lnTo>
                      <a:pt x="31" y="10"/>
                    </a:lnTo>
                    <a:lnTo>
                      <a:pt x="31" y="12"/>
                    </a:lnTo>
                    <a:lnTo>
                      <a:pt x="31" y="12"/>
                    </a:lnTo>
                    <a:lnTo>
                      <a:pt x="29" y="12"/>
                    </a:lnTo>
                    <a:lnTo>
                      <a:pt x="29" y="14"/>
                    </a:lnTo>
                    <a:lnTo>
                      <a:pt x="29" y="14"/>
                    </a:lnTo>
                    <a:lnTo>
                      <a:pt x="31" y="14"/>
                    </a:lnTo>
                    <a:lnTo>
                      <a:pt x="31" y="14"/>
                    </a:lnTo>
                    <a:lnTo>
                      <a:pt x="31" y="14"/>
                    </a:lnTo>
                    <a:lnTo>
                      <a:pt x="31" y="14"/>
                    </a:lnTo>
                    <a:lnTo>
                      <a:pt x="31" y="17"/>
                    </a:lnTo>
                    <a:lnTo>
                      <a:pt x="31" y="17"/>
                    </a:lnTo>
                    <a:lnTo>
                      <a:pt x="31" y="17"/>
                    </a:lnTo>
                    <a:lnTo>
                      <a:pt x="31" y="17"/>
                    </a:lnTo>
                    <a:lnTo>
                      <a:pt x="29" y="17"/>
                    </a:lnTo>
                    <a:lnTo>
                      <a:pt x="29" y="17"/>
                    </a:lnTo>
                    <a:lnTo>
                      <a:pt x="29" y="19"/>
                    </a:lnTo>
                    <a:lnTo>
                      <a:pt x="29" y="19"/>
                    </a:lnTo>
                    <a:lnTo>
                      <a:pt x="29" y="19"/>
                    </a:lnTo>
                    <a:lnTo>
                      <a:pt x="29" y="19"/>
                    </a:lnTo>
                    <a:lnTo>
                      <a:pt x="29" y="19"/>
                    </a:lnTo>
                    <a:lnTo>
                      <a:pt x="29" y="22"/>
                    </a:lnTo>
                    <a:lnTo>
                      <a:pt x="29" y="22"/>
                    </a:lnTo>
                    <a:lnTo>
                      <a:pt x="29" y="24"/>
                    </a:lnTo>
                    <a:lnTo>
                      <a:pt x="29" y="24"/>
                    </a:lnTo>
                    <a:lnTo>
                      <a:pt x="29" y="26"/>
                    </a:lnTo>
                    <a:lnTo>
                      <a:pt x="29" y="26"/>
                    </a:lnTo>
                    <a:lnTo>
                      <a:pt x="29" y="29"/>
                    </a:lnTo>
                    <a:lnTo>
                      <a:pt x="29" y="29"/>
                    </a:lnTo>
                    <a:lnTo>
                      <a:pt x="31" y="29"/>
                    </a:lnTo>
                    <a:lnTo>
                      <a:pt x="31" y="29"/>
                    </a:lnTo>
                    <a:lnTo>
                      <a:pt x="31" y="31"/>
                    </a:lnTo>
                    <a:lnTo>
                      <a:pt x="31" y="31"/>
                    </a:lnTo>
                    <a:lnTo>
                      <a:pt x="31" y="31"/>
                    </a:lnTo>
                    <a:lnTo>
                      <a:pt x="31" y="31"/>
                    </a:lnTo>
                    <a:lnTo>
                      <a:pt x="31" y="33"/>
                    </a:lnTo>
                    <a:lnTo>
                      <a:pt x="33" y="33"/>
                    </a:lnTo>
                    <a:lnTo>
                      <a:pt x="33" y="33"/>
                    </a:lnTo>
                    <a:lnTo>
                      <a:pt x="33" y="36"/>
                    </a:lnTo>
                    <a:lnTo>
                      <a:pt x="31" y="36"/>
                    </a:lnTo>
                    <a:lnTo>
                      <a:pt x="31" y="36"/>
                    </a:lnTo>
                    <a:lnTo>
                      <a:pt x="33" y="36"/>
                    </a:lnTo>
                    <a:lnTo>
                      <a:pt x="33" y="38"/>
                    </a:lnTo>
                    <a:lnTo>
                      <a:pt x="33" y="38"/>
                    </a:lnTo>
                    <a:lnTo>
                      <a:pt x="33" y="38"/>
                    </a:lnTo>
                    <a:lnTo>
                      <a:pt x="33" y="38"/>
                    </a:lnTo>
                    <a:lnTo>
                      <a:pt x="36" y="38"/>
                    </a:lnTo>
                    <a:lnTo>
                      <a:pt x="36" y="41"/>
                    </a:lnTo>
                    <a:lnTo>
                      <a:pt x="36" y="41"/>
                    </a:lnTo>
                    <a:lnTo>
                      <a:pt x="36" y="41"/>
                    </a:lnTo>
                    <a:lnTo>
                      <a:pt x="36" y="41"/>
                    </a:lnTo>
                    <a:lnTo>
                      <a:pt x="36" y="43"/>
                    </a:lnTo>
                    <a:lnTo>
                      <a:pt x="38" y="43"/>
                    </a:lnTo>
                    <a:lnTo>
                      <a:pt x="38" y="43"/>
                    </a:lnTo>
                    <a:lnTo>
                      <a:pt x="38" y="45"/>
                    </a:lnTo>
                    <a:lnTo>
                      <a:pt x="36" y="45"/>
                    </a:lnTo>
                    <a:lnTo>
                      <a:pt x="36" y="45"/>
                    </a:lnTo>
                    <a:lnTo>
                      <a:pt x="36" y="43"/>
                    </a:lnTo>
                    <a:lnTo>
                      <a:pt x="36" y="43"/>
                    </a:lnTo>
                    <a:lnTo>
                      <a:pt x="36" y="43"/>
                    </a:lnTo>
                    <a:lnTo>
                      <a:pt x="33" y="43"/>
                    </a:lnTo>
                    <a:lnTo>
                      <a:pt x="33" y="43"/>
                    </a:lnTo>
                    <a:lnTo>
                      <a:pt x="33" y="43"/>
                    </a:lnTo>
                    <a:lnTo>
                      <a:pt x="31" y="43"/>
                    </a:lnTo>
                    <a:lnTo>
                      <a:pt x="31" y="43"/>
                    </a:lnTo>
                    <a:lnTo>
                      <a:pt x="31" y="43"/>
                    </a:lnTo>
                    <a:lnTo>
                      <a:pt x="31" y="41"/>
                    </a:lnTo>
                    <a:lnTo>
                      <a:pt x="31" y="41"/>
                    </a:lnTo>
                    <a:lnTo>
                      <a:pt x="33" y="41"/>
                    </a:lnTo>
                    <a:lnTo>
                      <a:pt x="33" y="41"/>
                    </a:lnTo>
                    <a:lnTo>
                      <a:pt x="31" y="41"/>
                    </a:lnTo>
                    <a:lnTo>
                      <a:pt x="31" y="41"/>
                    </a:lnTo>
                    <a:lnTo>
                      <a:pt x="31" y="41"/>
                    </a:lnTo>
                    <a:lnTo>
                      <a:pt x="31" y="41"/>
                    </a:lnTo>
                    <a:lnTo>
                      <a:pt x="29" y="41"/>
                    </a:lnTo>
                    <a:lnTo>
                      <a:pt x="29" y="41"/>
                    </a:lnTo>
                    <a:lnTo>
                      <a:pt x="29" y="41"/>
                    </a:lnTo>
                    <a:lnTo>
                      <a:pt x="29" y="41"/>
                    </a:lnTo>
                    <a:lnTo>
                      <a:pt x="26" y="41"/>
                    </a:lnTo>
                    <a:lnTo>
                      <a:pt x="26" y="41"/>
                    </a:lnTo>
                    <a:lnTo>
                      <a:pt x="24" y="41"/>
                    </a:lnTo>
                    <a:lnTo>
                      <a:pt x="24" y="41"/>
                    </a:lnTo>
                    <a:lnTo>
                      <a:pt x="24" y="41"/>
                    </a:lnTo>
                    <a:lnTo>
                      <a:pt x="21" y="41"/>
                    </a:lnTo>
                    <a:lnTo>
                      <a:pt x="21" y="38"/>
                    </a:lnTo>
                    <a:lnTo>
                      <a:pt x="21" y="38"/>
                    </a:lnTo>
                    <a:lnTo>
                      <a:pt x="21" y="38"/>
                    </a:lnTo>
                    <a:lnTo>
                      <a:pt x="21" y="36"/>
                    </a:lnTo>
                    <a:lnTo>
                      <a:pt x="21" y="36"/>
                    </a:lnTo>
                    <a:lnTo>
                      <a:pt x="21" y="36"/>
                    </a:lnTo>
                    <a:lnTo>
                      <a:pt x="19" y="36"/>
                    </a:lnTo>
                    <a:lnTo>
                      <a:pt x="19" y="38"/>
                    </a:lnTo>
                    <a:lnTo>
                      <a:pt x="19" y="38"/>
                    </a:lnTo>
                    <a:lnTo>
                      <a:pt x="19" y="38"/>
                    </a:lnTo>
                    <a:lnTo>
                      <a:pt x="19" y="41"/>
                    </a:lnTo>
                    <a:lnTo>
                      <a:pt x="21" y="41"/>
                    </a:lnTo>
                    <a:lnTo>
                      <a:pt x="21" y="41"/>
                    </a:lnTo>
                    <a:lnTo>
                      <a:pt x="21" y="43"/>
                    </a:lnTo>
                    <a:lnTo>
                      <a:pt x="21" y="43"/>
                    </a:lnTo>
                    <a:lnTo>
                      <a:pt x="19" y="43"/>
                    </a:lnTo>
                    <a:lnTo>
                      <a:pt x="19" y="45"/>
                    </a:lnTo>
                    <a:lnTo>
                      <a:pt x="19" y="45"/>
                    </a:lnTo>
                    <a:lnTo>
                      <a:pt x="19" y="48"/>
                    </a:lnTo>
                    <a:lnTo>
                      <a:pt x="19" y="48"/>
                    </a:lnTo>
                    <a:lnTo>
                      <a:pt x="19" y="48"/>
                    </a:lnTo>
                    <a:lnTo>
                      <a:pt x="21" y="48"/>
                    </a:lnTo>
                    <a:lnTo>
                      <a:pt x="21" y="48"/>
                    </a:lnTo>
                    <a:lnTo>
                      <a:pt x="21" y="50"/>
                    </a:lnTo>
                    <a:lnTo>
                      <a:pt x="21" y="50"/>
                    </a:lnTo>
                    <a:lnTo>
                      <a:pt x="21" y="50"/>
                    </a:lnTo>
                    <a:lnTo>
                      <a:pt x="21" y="52"/>
                    </a:lnTo>
                    <a:lnTo>
                      <a:pt x="24" y="52"/>
                    </a:lnTo>
                    <a:lnTo>
                      <a:pt x="24" y="52"/>
                    </a:lnTo>
                    <a:lnTo>
                      <a:pt x="24" y="55"/>
                    </a:lnTo>
                    <a:lnTo>
                      <a:pt x="24" y="55"/>
                    </a:lnTo>
                    <a:lnTo>
                      <a:pt x="24" y="55"/>
                    </a:lnTo>
                    <a:lnTo>
                      <a:pt x="24" y="57"/>
                    </a:lnTo>
                    <a:lnTo>
                      <a:pt x="24" y="57"/>
                    </a:lnTo>
                    <a:lnTo>
                      <a:pt x="24" y="57"/>
                    </a:lnTo>
                    <a:lnTo>
                      <a:pt x="24" y="59"/>
                    </a:lnTo>
                    <a:lnTo>
                      <a:pt x="24" y="59"/>
                    </a:lnTo>
                    <a:lnTo>
                      <a:pt x="24" y="59"/>
                    </a:lnTo>
                    <a:lnTo>
                      <a:pt x="24" y="62"/>
                    </a:lnTo>
                    <a:lnTo>
                      <a:pt x="24" y="62"/>
                    </a:lnTo>
                    <a:lnTo>
                      <a:pt x="24" y="62"/>
                    </a:lnTo>
                    <a:lnTo>
                      <a:pt x="24" y="62"/>
                    </a:lnTo>
                    <a:lnTo>
                      <a:pt x="21" y="62"/>
                    </a:lnTo>
                    <a:lnTo>
                      <a:pt x="21" y="64"/>
                    </a:lnTo>
                    <a:lnTo>
                      <a:pt x="24" y="64"/>
                    </a:lnTo>
                    <a:lnTo>
                      <a:pt x="24" y="64"/>
                    </a:lnTo>
                    <a:lnTo>
                      <a:pt x="24" y="64"/>
                    </a:lnTo>
                    <a:lnTo>
                      <a:pt x="24" y="67"/>
                    </a:lnTo>
                    <a:lnTo>
                      <a:pt x="24" y="67"/>
                    </a:lnTo>
                    <a:lnTo>
                      <a:pt x="24" y="67"/>
                    </a:lnTo>
                    <a:lnTo>
                      <a:pt x="24" y="69"/>
                    </a:lnTo>
                    <a:lnTo>
                      <a:pt x="24" y="69"/>
                    </a:lnTo>
                    <a:lnTo>
                      <a:pt x="26" y="69"/>
                    </a:lnTo>
                    <a:lnTo>
                      <a:pt x="26" y="69"/>
                    </a:lnTo>
                    <a:lnTo>
                      <a:pt x="26" y="71"/>
                    </a:lnTo>
                    <a:lnTo>
                      <a:pt x="24" y="71"/>
                    </a:lnTo>
                    <a:lnTo>
                      <a:pt x="24" y="71"/>
                    </a:lnTo>
                    <a:lnTo>
                      <a:pt x="24" y="69"/>
                    </a:lnTo>
                    <a:lnTo>
                      <a:pt x="24" y="69"/>
                    </a:lnTo>
                    <a:lnTo>
                      <a:pt x="24" y="69"/>
                    </a:lnTo>
                    <a:lnTo>
                      <a:pt x="21" y="69"/>
                    </a:lnTo>
                    <a:lnTo>
                      <a:pt x="21" y="69"/>
                    </a:lnTo>
                    <a:lnTo>
                      <a:pt x="21" y="67"/>
                    </a:lnTo>
                    <a:lnTo>
                      <a:pt x="21" y="67"/>
                    </a:lnTo>
                    <a:lnTo>
                      <a:pt x="21" y="67"/>
                    </a:lnTo>
                    <a:lnTo>
                      <a:pt x="21" y="67"/>
                    </a:lnTo>
                    <a:lnTo>
                      <a:pt x="21" y="64"/>
                    </a:lnTo>
                    <a:lnTo>
                      <a:pt x="21" y="64"/>
                    </a:lnTo>
                    <a:lnTo>
                      <a:pt x="21" y="62"/>
                    </a:lnTo>
                    <a:lnTo>
                      <a:pt x="19" y="62"/>
                    </a:lnTo>
                    <a:lnTo>
                      <a:pt x="19" y="64"/>
                    </a:lnTo>
                    <a:lnTo>
                      <a:pt x="19" y="64"/>
                    </a:lnTo>
                    <a:lnTo>
                      <a:pt x="19" y="67"/>
                    </a:lnTo>
                    <a:lnTo>
                      <a:pt x="19" y="67"/>
                    </a:lnTo>
                    <a:lnTo>
                      <a:pt x="19" y="69"/>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2" name="Freeform 84"/>
              <p:cNvSpPr>
                <a:spLocks/>
              </p:cNvSpPr>
              <p:nvPr/>
            </p:nvSpPr>
            <p:spPr bwMode="auto">
              <a:xfrm>
                <a:off x="3496" y="2433"/>
                <a:ext cx="38" cy="71"/>
              </a:xfrm>
              <a:custGeom>
                <a:avLst/>
                <a:gdLst/>
                <a:ahLst/>
                <a:cxnLst>
                  <a:cxn ang="0">
                    <a:pos x="17" y="67"/>
                  </a:cxn>
                  <a:cxn ang="0">
                    <a:pos x="12" y="62"/>
                  </a:cxn>
                  <a:cxn ang="0">
                    <a:pos x="12" y="57"/>
                  </a:cxn>
                  <a:cxn ang="0">
                    <a:pos x="12" y="50"/>
                  </a:cxn>
                  <a:cxn ang="0">
                    <a:pos x="12" y="48"/>
                  </a:cxn>
                  <a:cxn ang="0">
                    <a:pos x="10" y="45"/>
                  </a:cxn>
                  <a:cxn ang="0">
                    <a:pos x="10" y="48"/>
                  </a:cxn>
                  <a:cxn ang="0">
                    <a:pos x="5" y="52"/>
                  </a:cxn>
                  <a:cxn ang="0">
                    <a:pos x="2" y="50"/>
                  </a:cxn>
                  <a:cxn ang="0">
                    <a:pos x="7" y="48"/>
                  </a:cxn>
                  <a:cxn ang="0">
                    <a:pos x="5" y="45"/>
                  </a:cxn>
                  <a:cxn ang="0">
                    <a:pos x="5" y="38"/>
                  </a:cxn>
                  <a:cxn ang="0">
                    <a:pos x="2" y="31"/>
                  </a:cxn>
                  <a:cxn ang="0">
                    <a:pos x="2" y="26"/>
                  </a:cxn>
                  <a:cxn ang="0">
                    <a:pos x="5" y="24"/>
                  </a:cxn>
                  <a:cxn ang="0">
                    <a:pos x="10" y="24"/>
                  </a:cxn>
                  <a:cxn ang="0">
                    <a:pos x="10" y="29"/>
                  </a:cxn>
                  <a:cxn ang="0">
                    <a:pos x="10" y="33"/>
                  </a:cxn>
                  <a:cxn ang="0">
                    <a:pos x="14" y="31"/>
                  </a:cxn>
                  <a:cxn ang="0">
                    <a:pos x="12" y="26"/>
                  </a:cxn>
                  <a:cxn ang="0">
                    <a:pos x="14" y="24"/>
                  </a:cxn>
                  <a:cxn ang="0">
                    <a:pos x="12" y="22"/>
                  </a:cxn>
                  <a:cxn ang="0">
                    <a:pos x="12" y="19"/>
                  </a:cxn>
                  <a:cxn ang="0">
                    <a:pos x="7" y="14"/>
                  </a:cxn>
                  <a:cxn ang="0">
                    <a:pos x="5" y="12"/>
                  </a:cxn>
                  <a:cxn ang="0">
                    <a:pos x="2" y="10"/>
                  </a:cxn>
                  <a:cxn ang="0">
                    <a:pos x="0" y="7"/>
                  </a:cxn>
                  <a:cxn ang="0">
                    <a:pos x="2" y="5"/>
                  </a:cxn>
                  <a:cxn ang="0">
                    <a:pos x="5" y="0"/>
                  </a:cxn>
                  <a:cxn ang="0">
                    <a:pos x="7" y="3"/>
                  </a:cxn>
                  <a:cxn ang="0">
                    <a:pos x="12" y="3"/>
                  </a:cxn>
                  <a:cxn ang="0">
                    <a:pos x="17" y="3"/>
                  </a:cxn>
                  <a:cxn ang="0">
                    <a:pos x="21" y="0"/>
                  </a:cxn>
                  <a:cxn ang="0">
                    <a:pos x="24" y="3"/>
                  </a:cxn>
                  <a:cxn ang="0">
                    <a:pos x="26" y="7"/>
                  </a:cxn>
                  <a:cxn ang="0">
                    <a:pos x="29" y="10"/>
                  </a:cxn>
                  <a:cxn ang="0">
                    <a:pos x="29" y="14"/>
                  </a:cxn>
                  <a:cxn ang="0">
                    <a:pos x="31" y="17"/>
                  </a:cxn>
                  <a:cxn ang="0">
                    <a:pos x="29" y="19"/>
                  </a:cxn>
                  <a:cxn ang="0">
                    <a:pos x="29" y="26"/>
                  </a:cxn>
                  <a:cxn ang="0">
                    <a:pos x="31" y="31"/>
                  </a:cxn>
                  <a:cxn ang="0">
                    <a:pos x="31" y="36"/>
                  </a:cxn>
                  <a:cxn ang="0">
                    <a:pos x="36" y="38"/>
                  </a:cxn>
                  <a:cxn ang="0">
                    <a:pos x="38" y="43"/>
                  </a:cxn>
                  <a:cxn ang="0">
                    <a:pos x="33" y="43"/>
                  </a:cxn>
                  <a:cxn ang="0">
                    <a:pos x="31" y="41"/>
                  </a:cxn>
                  <a:cxn ang="0">
                    <a:pos x="29" y="41"/>
                  </a:cxn>
                  <a:cxn ang="0">
                    <a:pos x="24" y="41"/>
                  </a:cxn>
                  <a:cxn ang="0">
                    <a:pos x="21" y="36"/>
                  </a:cxn>
                  <a:cxn ang="0">
                    <a:pos x="21" y="41"/>
                  </a:cxn>
                  <a:cxn ang="0">
                    <a:pos x="19" y="48"/>
                  </a:cxn>
                  <a:cxn ang="0">
                    <a:pos x="21" y="50"/>
                  </a:cxn>
                  <a:cxn ang="0">
                    <a:pos x="24" y="57"/>
                  </a:cxn>
                  <a:cxn ang="0">
                    <a:pos x="24" y="62"/>
                  </a:cxn>
                  <a:cxn ang="0">
                    <a:pos x="24" y="64"/>
                  </a:cxn>
                  <a:cxn ang="0">
                    <a:pos x="26" y="69"/>
                  </a:cxn>
                  <a:cxn ang="0">
                    <a:pos x="21" y="69"/>
                  </a:cxn>
                  <a:cxn ang="0">
                    <a:pos x="21" y="64"/>
                  </a:cxn>
                  <a:cxn ang="0">
                    <a:pos x="19" y="69"/>
                  </a:cxn>
                </a:cxnLst>
                <a:rect l="0" t="0" r="r" b="b"/>
                <a:pathLst>
                  <a:path w="38" h="71">
                    <a:moveTo>
                      <a:pt x="19" y="69"/>
                    </a:moveTo>
                    <a:lnTo>
                      <a:pt x="19" y="69"/>
                    </a:lnTo>
                    <a:lnTo>
                      <a:pt x="17" y="69"/>
                    </a:lnTo>
                    <a:lnTo>
                      <a:pt x="17" y="67"/>
                    </a:lnTo>
                    <a:lnTo>
                      <a:pt x="17" y="67"/>
                    </a:lnTo>
                    <a:lnTo>
                      <a:pt x="17" y="67"/>
                    </a:lnTo>
                    <a:lnTo>
                      <a:pt x="17" y="67"/>
                    </a:lnTo>
                    <a:lnTo>
                      <a:pt x="17" y="64"/>
                    </a:lnTo>
                    <a:lnTo>
                      <a:pt x="14" y="64"/>
                    </a:lnTo>
                    <a:lnTo>
                      <a:pt x="14" y="64"/>
                    </a:lnTo>
                    <a:lnTo>
                      <a:pt x="12" y="64"/>
                    </a:lnTo>
                    <a:lnTo>
                      <a:pt x="12" y="64"/>
                    </a:lnTo>
                    <a:lnTo>
                      <a:pt x="12" y="62"/>
                    </a:lnTo>
                    <a:lnTo>
                      <a:pt x="12" y="62"/>
                    </a:lnTo>
                    <a:lnTo>
                      <a:pt x="12" y="59"/>
                    </a:lnTo>
                    <a:lnTo>
                      <a:pt x="12" y="59"/>
                    </a:lnTo>
                    <a:lnTo>
                      <a:pt x="12" y="59"/>
                    </a:lnTo>
                    <a:lnTo>
                      <a:pt x="12" y="59"/>
                    </a:lnTo>
                    <a:lnTo>
                      <a:pt x="12" y="57"/>
                    </a:lnTo>
                    <a:lnTo>
                      <a:pt x="12" y="57"/>
                    </a:lnTo>
                    <a:lnTo>
                      <a:pt x="12" y="57"/>
                    </a:lnTo>
                    <a:lnTo>
                      <a:pt x="12" y="55"/>
                    </a:lnTo>
                    <a:lnTo>
                      <a:pt x="12" y="55"/>
                    </a:lnTo>
                    <a:lnTo>
                      <a:pt x="12" y="55"/>
                    </a:lnTo>
                    <a:lnTo>
                      <a:pt x="12" y="55"/>
                    </a:lnTo>
                    <a:lnTo>
                      <a:pt x="12" y="52"/>
                    </a:lnTo>
                    <a:lnTo>
                      <a:pt x="12" y="52"/>
                    </a:lnTo>
                    <a:lnTo>
                      <a:pt x="12" y="50"/>
                    </a:lnTo>
                    <a:lnTo>
                      <a:pt x="14" y="50"/>
                    </a:lnTo>
                    <a:lnTo>
                      <a:pt x="14" y="50"/>
                    </a:lnTo>
                    <a:lnTo>
                      <a:pt x="12" y="50"/>
                    </a:lnTo>
                    <a:lnTo>
                      <a:pt x="12" y="48"/>
                    </a:lnTo>
                    <a:lnTo>
                      <a:pt x="12" y="48"/>
                    </a:lnTo>
                    <a:lnTo>
                      <a:pt x="12" y="48"/>
                    </a:lnTo>
                    <a:lnTo>
                      <a:pt x="12" y="48"/>
                    </a:lnTo>
                    <a:lnTo>
                      <a:pt x="12" y="45"/>
                    </a:lnTo>
                    <a:lnTo>
                      <a:pt x="12" y="45"/>
                    </a:lnTo>
                    <a:lnTo>
                      <a:pt x="12" y="45"/>
                    </a:lnTo>
                    <a:lnTo>
                      <a:pt x="10" y="45"/>
                    </a:lnTo>
                    <a:lnTo>
                      <a:pt x="10" y="43"/>
                    </a:lnTo>
                    <a:lnTo>
                      <a:pt x="10" y="43"/>
                    </a:lnTo>
                    <a:lnTo>
                      <a:pt x="10" y="45"/>
                    </a:lnTo>
                    <a:lnTo>
                      <a:pt x="10" y="45"/>
                    </a:lnTo>
                    <a:lnTo>
                      <a:pt x="10" y="45"/>
                    </a:lnTo>
                    <a:lnTo>
                      <a:pt x="10" y="48"/>
                    </a:lnTo>
                    <a:lnTo>
                      <a:pt x="10" y="48"/>
                    </a:lnTo>
                    <a:lnTo>
                      <a:pt x="10" y="48"/>
                    </a:lnTo>
                    <a:lnTo>
                      <a:pt x="10" y="48"/>
                    </a:lnTo>
                    <a:lnTo>
                      <a:pt x="10" y="48"/>
                    </a:lnTo>
                    <a:lnTo>
                      <a:pt x="10" y="50"/>
                    </a:lnTo>
                    <a:lnTo>
                      <a:pt x="10" y="50"/>
                    </a:lnTo>
                    <a:lnTo>
                      <a:pt x="10" y="52"/>
                    </a:lnTo>
                    <a:lnTo>
                      <a:pt x="7" y="52"/>
                    </a:lnTo>
                    <a:lnTo>
                      <a:pt x="7" y="52"/>
                    </a:lnTo>
                    <a:lnTo>
                      <a:pt x="5" y="52"/>
                    </a:lnTo>
                    <a:lnTo>
                      <a:pt x="5" y="52"/>
                    </a:lnTo>
                    <a:lnTo>
                      <a:pt x="5" y="52"/>
                    </a:lnTo>
                    <a:lnTo>
                      <a:pt x="5" y="52"/>
                    </a:lnTo>
                    <a:lnTo>
                      <a:pt x="2" y="52"/>
                    </a:lnTo>
                    <a:lnTo>
                      <a:pt x="2" y="52"/>
                    </a:lnTo>
                    <a:lnTo>
                      <a:pt x="2" y="52"/>
                    </a:lnTo>
                    <a:lnTo>
                      <a:pt x="2" y="50"/>
                    </a:lnTo>
                    <a:lnTo>
                      <a:pt x="2" y="50"/>
                    </a:lnTo>
                    <a:lnTo>
                      <a:pt x="2" y="50"/>
                    </a:lnTo>
                    <a:lnTo>
                      <a:pt x="2" y="48"/>
                    </a:lnTo>
                    <a:lnTo>
                      <a:pt x="5" y="48"/>
                    </a:lnTo>
                    <a:lnTo>
                      <a:pt x="5" y="48"/>
                    </a:lnTo>
                    <a:lnTo>
                      <a:pt x="5" y="48"/>
                    </a:lnTo>
                    <a:lnTo>
                      <a:pt x="7" y="48"/>
                    </a:lnTo>
                    <a:lnTo>
                      <a:pt x="7" y="48"/>
                    </a:lnTo>
                    <a:lnTo>
                      <a:pt x="7" y="48"/>
                    </a:lnTo>
                    <a:lnTo>
                      <a:pt x="7" y="48"/>
                    </a:lnTo>
                    <a:lnTo>
                      <a:pt x="7" y="48"/>
                    </a:lnTo>
                    <a:lnTo>
                      <a:pt x="7" y="45"/>
                    </a:lnTo>
                    <a:lnTo>
                      <a:pt x="5" y="45"/>
                    </a:lnTo>
                    <a:lnTo>
                      <a:pt x="5" y="45"/>
                    </a:lnTo>
                    <a:lnTo>
                      <a:pt x="5" y="45"/>
                    </a:lnTo>
                    <a:lnTo>
                      <a:pt x="5" y="43"/>
                    </a:lnTo>
                    <a:lnTo>
                      <a:pt x="5" y="43"/>
                    </a:lnTo>
                    <a:lnTo>
                      <a:pt x="5" y="41"/>
                    </a:lnTo>
                    <a:lnTo>
                      <a:pt x="5" y="41"/>
                    </a:lnTo>
                    <a:lnTo>
                      <a:pt x="5" y="38"/>
                    </a:lnTo>
                    <a:lnTo>
                      <a:pt x="5" y="38"/>
                    </a:lnTo>
                    <a:lnTo>
                      <a:pt x="5" y="38"/>
                    </a:lnTo>
                    <a:lnTo>
                      <a:pt x="5" y="36"/>
                    </a:lnTo>
                    <a:lnTo>
                      <a:pt x="5" y="36"/>
                    </a:lnTo>
                    <a:lnTo>
                      <a:pt x="5" y="36"/>
                    </a:lnTo>
                    <a:lnTo>
                      <a:pt x="5" y="33"/>
                    </a:lnTo>
                    <a:lnTo>
                      <a:pt x="5" y="33"/>
                    </a:lnTo>
                    <a:lnTo>
                      <a:pt x="2" y="33"/>
                    </a:lnTo>
                    <a:lnTo>
                      <a:pt x="2" y="31"/>
                    </a:lnTo>
                    <a:lnTo>
                      <a:pt x="2" y="31"/>
                    </a:lnTo>
                    <a:lnTo>
                      <a:pt x="2" y="31"/>
                    </a:lnTo>
                    <a:lnTo>
                      <a:pt x="2" y="29"/>
                    </a:lnTo>
                    <a:lnTo>
                      <a:pt x="2" y="29"/>
                    </a:lnTo>
                    <a:lnTo>
                      <a:pt x="2" y="29"/>
                    </a:lnTo>
                    <a:lnTo>
                      <a:pt x="2" y="26"/>
                    </a:lnTo>
                    <a:lnTo>
                      <a:pt x="2" y="26"/>
                    </a:lnTo>
                    <a:lnTo>
                      <a:pt x="2" y="29"/>
                    </a:lnTo>
                    <a:lnTo>
                      <a:pt x="5" y="29"/>
                    </a:lnTo>
                    <a:lnTo>
                      <a:pt x="5" y="29"/>
                    </a:lnTo>
                    <a:lnTo>
                      <a:pt x="5" y="26"/>
                    </a:lnTo>
                    <a:lnTo>
                      <a:pt x="5" y="26"/>
                    </a:lnTo>
                    <a:lnTo>
                      <a:pt x="5" y="26"/>
                    </a:lnTo>
                    <a:lnTo>
                      <a:pt x="5" y="24"/>
                    </a:lnTo>
                    <a:lnTo>
                      <a:pt x="5" y="24"/>
                    </a:lnTo>
                    <a:lnTo>
                      <a:pt x="5" y="24"/>
                    </a:lnTo>
                    <a:lnTo>
                      <a:pt x="7" y="24"/>
                    </a:lnTo>
                    <a:lnTo>
                      <a:pt x="7" y="24"/>
                    </a:lnTo>
                    <a:lnTo>
                      <a:pt x="7" y="24"/>
                    </a:lnTo>
                    <a:lnTo>
                      <a:pt x="7" y="24"/>
                    </a:lnTo>
                    <a:lnTo>
                      <a:pt x="10" y="24"/>
                    </a:lnTo>
                    <a:lnTo>
                      <a:pt x="10" y="26"/>
                    </a:lnTo>
                    <a:lnTo>
                      <a:pt x="10" y="26"/>
                    </a:lnTo>
                    <a:lnTo>
                      <a:pt x="10" y="26"/>
                    </a:lnTo>
                    <a:lnTo>
                      <a:pt x="10" y="29"/>
                    </a:lnTo>
                    <a:lnTo>
                      <a:pt x="10" y="29"/>
                    </a:lnTo>
                    <a:lnTo>
                      <a:pt x="10" y="29"/>
                    </a:lnTo>
                    <a:lnTo>
                      <a:pt x="10" y="29"/>
                    </a:lnTo>
                    <a:lnTo>
                      <a:pt x="10" y="31"/>
                    </a:lnTo>
                    <a:lnTo>
                      <a:pt x="10" y="31"/>
                    </a:lnTo>
                    <a:lnTo>
                      <a:pt x="10" y="31"/>
                    </a:lnTo>
                    <a:lnTo>
                      <a:pt x="10" y="31"/>
                    </a:lnTo>
                    <a:lnTo>
                      <a:pt x="10" y="31"/>
                    </a:lnTo>
                    <a:lnTo>
                      <a:pt x="10" y="33"/>
                    </a:lnTo>
                    <a:lnTo>
                      <a:pt x="10" y="33"/>
                    </a:lnTo>
                    <a:lnTo>
                      <a:pt x="10" y="33"/>
                    </a:lnTo>
                    <a:lnTo>
                      <a:pt x="12" y="33"/>
                    </a:lnTo>
                    <a:lnTo>
                      <a:pt x="12" y="33"/>
                    </a:lnTo>
                    <a:lnTo>
                      <a:pt x="12" y="33"/>
                    </a:lnTo>
                    <a:lnTo>
                      <a:pt x="12" y="33"/>
                    </a:lnTo>
                    <a:lnTo>
                      <a:pt x="12" y="31"/>
                    </a:lnTo>
                    <a:lnTo>
                      <a:pt x="14" y="31"/>
                    </a:lnTo>
                    <a:lnTo>
                      <a:pt x="14" y="31"/>
                    </a:lnTo>
                    <a:lnTo>
                      <a:pt x="14" y="29"/>
                    </a:lnTo>
                    <a:lnTo>
                      <a:pt x="14" y="29"/>
                    </a:lnTo>
                    <a:lnTo>
                      <a:pt x="12" y="29"/>
                    </a:lnTo>
                    <a:lnTo>
                      <a:pt x="12" y="29"/>
                    </a:lnTo>
                    <a:lnTo>
                      <a:pt x="12" y="26"/>
                    </a:lnTo>
                    <a:lnTo>
                      <a:pt x="12" y="26"/>
                    </a:lnTo>
                    <a:lnTo>
                      <a:pt x="12" y="26"/>
                    </a:lnTo>
                    <a:lnTo>
                      <a:pt x="12" y="24"/>
                    </a:lnTo>
                    <a:lnTo>
                      <a:pt x="12" y="24"/>
                    </a:lnTo>
                    <a:lnTo>
                      <a:pt x="12" y="24"/>
                    </a:lnTo>
                    <a:lnTo>
                      <a:pt x="12" y="24"/>
                    </a:lnTo>
                    <a:lnTo>
                      <a:pt x="12" y="24"/>
                    </a:lnTo>
                    <a:lnTo>
                      <a:pt x="14" y="24"/>
                    </a:lnTo>
                    <a:lnTo>
                      <a:pt x="14" y="24"/>
                    </a:lnTo>
                    <a:lnTo>
                      <a:pt x="14" y="22"/>
                    </a:lnTo>
                    <a:lnTo>
                      <a:pt x="14" y="22"/>
                    </a:lnTo>
                    <a:lnTo>
                      <a:pt x="14" y="22"/>
                    </a:lnTo>
                    <a:lnTo>
                      <a:pt x="12" y="22"/>
                    </a:lnTo>
                    <a:lnTo>
                      <a:pt x="12" y="22"/>
                    </a:lnTo>
                    <a:lnTo>
                      <a:pt x="12" y="22"/>
                    </a:lnTo>
                    <a:lnTo>
                      <a:pt x="12" y="22"/>
                    </a:lnTo>
                    <a:lnTo>
                      <a:pt x="12" y="22"/>
                    </a:lnTo>
                    <a:lnTo>
                      <a:pt x="12" y="19"/>
                    </a:lnTo>
                    <a:lnTo>
                      <a:pt x="10" y="19"/>
                    </a:lnTo>
                    <a:lnTo>
                      <a:pt x="10" y="19"/>
                    </a:lnTo>
                    <a:lnTo>
                      <a:pt x="10" y="19"/>
                    </a:lnTo>
                    <a:lnTo>
                      <a:pt x="12" y="19"/>
                    </a:lnTo>
                    <a:lnTo>
                      <a:pt x="12" y="17"/>
                    </a:lnTo>
                    <a:lnTo>
                      <a:pt x="10" y="17"/>
                    </a:lnTo>
                    <a:lnTo>
                      <a:pt x="10" y="17"/>
                    </a:lnTo>
                    <a:lnTo>
                      <a:pt x="10" y="17"/>
                    </a:lnTo>
                    <a:lnTo>
                      <a:pt x="10" y="17"/>
                    </a:lnTo>
                    <a:lnTo>
                      <a:pt x="7" y="17"/>
                    </a:lnTo>
                    <a:lnTo>
                      <a:pt x="7" y="14"/>
                    </a:lnTo>
                    <a:lnTo>
                      <a:pt x="7" y="14"/>
                    </a:lnTo>
                    <a:lnTo>
                      <a:pt x="7" y="14"/>
                    </a:lnTo>
                    <a:lnTo>
                      <a:pt x="5" y="14"/>
                    </a:lnTo>
                    <a:lnTo>
                      <a:pt x="5" y="12"/>
                    </a:lnTo>
                    <a:lnTo>
                      <a:pt x="5" y="12"/>
                    </a:lnTo>
                    <a:lnTo>
                      <a:pt x="5" y="12"/>
                    </a:lnTo>
                    <a:lnTo>
                      <a:pt x="5" y="12"/>
                    </a:lnTo>
                    <a:lnTo>
                      <a:pt x="5" y="10"/>
                    </a:lnTo>
                    <a:lnTo>
                      <a:pt x="5" y="10"/>
                    </a:lnTo>
                    <a:lnTo>
                      <a:pt x="5" y="10"/>
                    </a:lnTo>
                    <a:lnTo>
                      <a:pt x="5" y="7"/>
                    </a:lnTo>
                    <a:lnTo>
                      <a:pt x="2" y="7"/>
                    </a:lnTo>
                    <a:lnTo>
                      <a:pt x="2" y="10"/>
                    </a:lnTo>
                    <a:lnTo>
                      <a:pt x="2" y="10"/>
                    </a:lnTo>
                    <a:lnTo>
                      <a:pt x="2" y="7"/>
                    </a:lnTo>
                    <a:lnTo>
                      <a:pt x="2" y="7"/>
                    </a:lnTo>
                    <a:lnTo>
                      <a:pt x="2" y="7"/>
                    </a:lnTo>
                    <a:lnTo>
                      <a:pt x="2" y="7"/>
                    </a:lnTo>
                    <a:lnTo>
                      <a:pt x="0" y="7"/>
                    </a:lnTo>
                    <a:lnTo>
                      <a:pt x="0" y="7"/>
                    </a:lnTo>
                    <a:lnTo>
                      <a:pt x="0" y="7"/>
                    </a:lnTo>
                    <a:lnTo>
                      <a:pt x="0" y="5"/>
                    </a:lnTo>
                    <a:lnTo>
                      <a:pt x="0" y="5"/>
                    </a:lnTo>
                    <a:lnTo>
                      <a:pt x="0" y="5"/>
                    </a:lnTo>
                    <a:lnTo>
                      <a:pt x="0" y="5"/>
                    </a:lnTo>
                    <a:lnTo>
                      <a:pt x="2" y="5"/>
                    </a:lnTo>
                    <a:lnTo>
                      <a:pt x="2" y="5"/>
                    </a:lnTo>
                    <a:lnTo>
                      <a:pt x="2" y="5"/>
                    </a:lnTo>
                    <a:lnTo>
                      <a:pt x="2" y="3"/>
                    </a:lnTo>
                    <a:lnTo>
                      <a:pt x="2" y="3"/>
                    </a:lnTo>
                    <a:lnTo>
                      <a:pt x="2" y="0"/>
                    </a:lnTo>
                    <a:lnTo>
                      <a:pt x="2" y="0"/>
                    </a:lnTo>
                    <a:lnTo>
                      <a:pt x="5" y="0"/>
                    </a:lnTo>
                    <a:lnTo>
                      <a:pt x="5" y="0"/>
                    </a:lnTo>
                    <a:lnTo>
                      <a:pt x="5" y="0"/>
                    </a:lnTo>
                    <a:lnTo>
                      <a:pt x="5" y="0"/>
                    </a:lnTo>
                    <a:lnTo>
                      <a:pt x="5" y="0"/>
                    </a:lnTo>
                    <a:lnTo>
                      <a:pt x="7" y="0"/>
                    </a:lnTo>
                    <a:lnTo>
                      <a:pt x="7" y="0"/>
                    </a:lnTo>
                    <a:lnTo>
                      <a:pt x="7" y="0"/>
                    </a:lnTo>
                    <a:lnTo>
                      <a:pt x="7" y="0"/>
                    </a:lnTo>
                    <a:lnTo>
                      <a:pt x="7" y="3"/>
                    </a:lnTo>
                    <a:lnTo>
                      <a:pt x="10" y="3"/>
                    </a:lnTo>
                    <a:lnTo>
                      <a:pt x="10" y="3"/>
                    </a:lnTo>
                    <a:lnTo>
                      <a:pt x="10" y="3"/>
                    </a:lnTo>
                    <a:lnTo>
                      <a:pt x="10" y="3"/>
                    </a:lnTo>
                    <a:lnTo>
                      <a:pt x="12" y="3"/>
                    </a:lnTo>
                    <a:lnTo>
                      <a:pt x="12" y="3"/>
                    </a:lnTo>
                    <a:lnTo>
                      <a:pt x="12" y="3"/>
                    </a:lnTo>
                    <a:lnTo>
                      <a:pt x="14" y="3"/>
                    </a:lnTo>
                    <a:lnTo>
                      <a:pt x="14" y="3"/>
                    </a:lnTo>
                    <a:lnTo>
                      <a:pt x="14" y="3"/>
                    </a:lnTo>
                    <a:lnTo>
                      <a:pt x="14" y="0"/>
                    </a:lnTo>
                    <a:lnTo>
                      <a:pt x="17" y="0"/>
                    </a:lnTo>
                    <a:lnTo>
                      <a:pt x="17" y="3"/>
                    </a:lnTo>
                    <a:lnTo>
                      <a:pt x="17" y="3"/>
                    </a:lnTo>
                    <a:lnTo>
                      <a:pt x="17" y="0"/>
                    </a:lnTo>
                    <a:lnTo>
                      <a:pt x="17" y="0"/>
                    </a:lnTo>
                    <a:lnTo>
                      <a:pt x="17" y="0"/>
                    </a:lnTo>
                    <a:lnTo>
                      <a:pt x="19" y="0"/>
                    </a:lnTo>
                    <a:lnTo>
                      <a:pt x="19" y="0"/>
                    </a:lnTo>
                    <a:lnTo>
                      <a:pt x="19" y="0"/>
                    </a:lnTo>
                    <a:lnTo>
                      <a:pt x="21" y="0"/>
                    </a:lnTo>
                    <a:lnTo>
                      <a:pt x="21" y="0"/>
                    </a:lnTo>
                    <a:lnTo>
                      <a:pt x="21" y="0"/>
                    </a:lnTo>
                    <a:lnTo>
                      <a:pt x="21" y="0"/>
                    </a:lnTo>
                    <a:lnTo>
                      <a:pt x="21" y="0"/>
                    </a:lnTo>
                    <a:lnTo>
                      <a:pt x="21" y="3"/>
                    </a:lnTo>
                    <a:lnTo>
                      <a:pt x="24" y="3"/>
                    </a:lnTo>
                    <a:lnTo>
                      <a:pt x="24" y="3"/>
                    </a:lnTo>
                    <a:lnTo>
                      <a:pt x="24" y="3"/>
                    </a:lnTo>
                    <a:lnTo>
                      <a:pt x="24" y="3"/>
                    </a:lnTo>
                    <a:lnTo>
                      <a:pt x="24" y="5"/>
                    </a:lnTo>
                    <a:lnTo>
                      <a:pt x="26" y="5"/>
                    </a:lnTo>
                    <a:lnTo>
                      <a:pt x="26" y="5"/>
                    </a:lnTo>
                    <a:lnTo>
                      <a:pt x="26" y="7"/>
                    </a:lnTo>
                    <a:lnTo>
                      <a:pt x="26" y="7"/>
                    </a:lnTo>
                    <a:lnTo>
                      <a:pt x="26" y="7"/>
                    </a:lnTo>
                    <a:lnTo>
                      <a:pt x="26" y="7"/>
                    </a:lnTo>
                    <a:lnTo>
                      <a:pt x="26" y="10"/>
                    </a:lnTo>
                    <a:lnTo>
                      <a:pt x="26" y="10"/>
                    </a:lnTo>
                    <a:lnTo>
                      <a:pt x="29" y="10"/>
                    </a:lnTo>
                    <a:lnTo>
                      <a:pt x="29" y="10"/>
                    </a:lnTo>
                    <a:lnTo>
                      <a:pt x="29" y="10"/>
                    </a:lnTo>
                    <a:lnTo>
                      <a:pt x="29" y="10"/>
                    </a:lnTo>
                    <a:lnTo>
                      <a:pt x="29" y="10"/>
                    </a:lnTo>
                    <a:lnTo>
                      <a:pt x="31" y="10"/>
                    </a:lnTo>
                    <a:lnTo>
                      <a:pt x="31" y="12"/>
                    </a:lnTo>
                    <a:lnTo>
                      <a:pt x="31" y="12"/>
                    </a:lnTo>
                    <a:lnTo>
                      <a:pt x="29" y="12"/>
                    </a:lnTo>
                    <a:lnTo>
                      <a:pt x="29" y="14"/>
                    </a:lnTo>
                    <a:lnTo>
                      <a:pt x="29" y="14"/>
                    </a:lnTo>
                    <a:lnTo>
                      <a:pt x="31" y="14"/>
                    </a:lnTo>
                    <a:lnTo>
                      <a:pt x="31" y="14"/>
                    </a:lnTo>
                    <a:lnTo>
                      <a:pt x="31" y="14"/>
                    </a:lnTo>
                    <a:lnTo>
                      <a:pt x="31" y="14"/>
                    </a:lnTo>
                    <a:lnTo>
                      <a:pt x="31" y="17"/>
                    </a:lnTo>
                    <a:lnTo>
                      <a:pt x="31" y="17"/>
                    </a:lnTo>
                    <a:lnTo>
                      <a:pt x="31" y="17"/>
                    </a:lnTo>
                    <a:lnTo>
                      <a:pt x="31" y="17"/>
                    </a:lnTo>
                    <a:lnTo>
                      <a:pt x="29" y="17"/>
                    </a:lnTo>
                    <a:lnTo>
                      <a:pt x="29" y="17"/>
                    </a:lnTo>
                    <a:lnTo>
                      <a:pt x="29" y="19"/>
                    </a:lnTo>
                    <a:lnTo>
                      <a:pt x="29" y="19"/>
                    </a:lnTo>
                    <a:lnTo>
                      <a:pt x="29" y="19"/>
                    </a:lnTo>
                    <a:lnTo>
                      <a:pt x="29" y="19"/>
                    </a:lnTo>
                    <a:lnTo>
                      <a:pt x="29" y="19"/>
                    </a:lnTo>
                    <a:lnTo>
                      <a:pt x="29" y="22"/>
                    </a:lnTo>
                    <a:lnTo>
                      <a:pt x="29" y="22"/>
                    </a:lnTo>
                    <a:lnTo>
                      <a:pt x="29" y="24"/>
                    </a:lnTo>
                    <a:lnTo>
                      <a:pt x="29" y="24"/>
                    </a:lnTo>
                    <a:lnTo>
                      <a:pt x="29" y="26"/>
                    </a:lnTo>
                    <a:lnTo>
                      <a:pt x="29" y="26"/>
                    </a:lnTo>
                    <a:lnTo>
                      <a:pt x="29" y="29"/>
                    </a:lnTo>
                    <a:lnTo>
                      <a:pt x="29" y="29"/>
                    </a:lnTo>
                    <a:lnTo>
                      <a:pt x="31" y="29"/>
                    </a:lnTo>
                    <a:lnTo>
                      <a:pt x="31" y="29"/>
                    </a:lnTo>
                    <a:lnTo>
                      <a:pt x="31" y="31"/>
                    </a:lnTo>
                    <a:lnTo>
                      <a:pt x="31" y="31"/>
                    </a:lnTo>
                    <a:lnTo>
                      <a:pt x="31" y="31"/>
                    </a:lnTo>
                    <a:lnTo>
                      <a:pt x="31" y="31"/>
                    </a:lnTo>
                    <a:lnTo>
                      <a:pt x="31" y="33"/>
                    </a:lnTo>
                    <a:lnTo>
                      <a:pt x="33" y="33"/>
                    </a:lnTo>
                    <a:lnTo>
                      <a:pt x="33" y="33"/>
                    </a:lnTo>
                    <a:lnTo>
                      <a:pt x="33" y="36"/>
                    </a:lnTo>
                    <a:lnTo>
                      <a:pt x="31" y="36"/>
                    </a:lnTo>
                    <a:lnTo>
                      <a:pt x="31" y="36"/>
                    </a:lnTo>
                    <a:lnTo>
                      <a:pt x="33" y="36"/>
                    </a:lnTo>
                    <a:lnTo>
                      <a:pt x="33" y="38"/>
                    </a:lnTo>
                    <a:lnTo>
                      <a:pt x="33" y="38"/>
                    </a:lnTo>
                    <a:lnTo>
                      <a:pt x="33" y="38"/>
                    </a:lnTo>
                    <a:lnTo>
                      <a:pt x="33" y="38"/>
                    </a:lnTo>
                    <a:lnTo>
                      <a:pt x="36" y="38"/>
                    </a:lnTo>
                    <a:lnTo>
                      <a:pt x="36" y="41"/>
                    </a:lnTo>
                    <a:lnTo>
                      <a:pt x="36" y="41"/>
                    </a:lnTo>
                    <a:lnTo>
                      <a:pt x="36" y="41"/>
                    </a:lnTo>
                    <a:lnTo>
                      <a:pt x="36" y="41"/>
                    </a:lnTo>
                    <a:lnTo>
                      <a:pt x="36" y="43"/>
                    </a:lnTo>
                    <a:lnTo>
                      <a:pt x="38" y="43"/>
                    </a:lnTo>
                    <a:lnTo>
                      <a:pt x="38" y="43"/>
                    </a:lnTo>
                    <a:lnTo>
                      <a:pt x="38" y="45"/>
                    </a:lnTo>
                    <a:lnTo>
                      <a:pt x="36" y="45"/>
                    </a:lnTo>
                    <a:lnTo>
                      <a:pt x="36" y="45"/>
                    </a:lnTo>
                    <a:lnTo>
                      <a:pt x="36" y="43"/>
                    </a:lnTo>
                    <a:lnTo>
                      <a:pt x="36" y="43"/>
                    </a:lnTo>
                    <a:lnTo>
                      <a:pt x="36" y="43"/>
                    </a:lnTo>
                    <a:lnTo>
                      <a:pt x="33" y="43"/>
                    </a:lnTo>
                    <a:lnTo>
                      <a:pt x="33" y="43"/>
                    </a:lnTo>
                    <a:lnTo>
                      <a:pt x="33" y="43"/>
                    </a:lnTo>
                    <a:lnTo>
                      <a:pt x="31" y="43"/>
                    </a:lnTo>
                    <a:lnTo>
                      <a:pt x="31" y="43"/>
                    </a:lnTo>
                    <a:lnTo>
                      <a:pt x="31" y="43"/>
                    </a:lnTo>
                    <a:lnTo>
                      <a:pt x="31" y="41"/>
                    </a:lnTo>
                    <a:lnTo>
                      <a:pt x="31" y="41"/>
                    </a:lnTo>
                    <a:lnTo>
                      <a:pt x="33" y="41"/>
                    </a:lnTo>
                    <a:lnTo>
                      <a:pt x="33" y="41"/>
                    </a:lnTo>
                    <a:lnTo>
                      <a:pt x="31" y="41"/>
                    </a:lnTo>
                    <a:lnTo>
                      <a:pt x="31" y="41"/>
                    </a:lnTo>
                    <a:lnTo>
                      <a:pt x="31" y="41"/>
                    </a:lnTo>
                    <a:lnTo>
                      <a:pt x="31" y="41"/>
                    </a:lnTo>
                    <a:lnTo>
                      <a:pt x="29" y="41"/>
                    </a:lnTo>
                    <a:lnTo>
                      <a:pt x="29" y="41"/>
                    </a:lnTo>
                    <a:lnTo>
                      <a:pt x="29" y="41"/>
                    </a:lnTo>
                    <a:lnTo>
                      <a:pt x="29" y="41"/>
                    </a:lnTo>
                    <a:lnTo>
                      <a:pt x="26" y="41"/>
                    </a:lnTo>
                    <a:lnTo>
                      <a:pt x="26" y="41"/>
                    </a:lnTo>
                    <a:lnTo>
                      <a:pt x="24" y="41"/>
                    </a:lnTo>
                    <a:lnTo>
                      <a:pt x="24" y="41"/>
                    </a:lnTo>
                    <a:lnTo>
                      <a:pt x="24" y="41"/>
                    </a:lnTo>
                    <a:lnTo>
                      <a:pt x="21" y="41"/>
                    </a:lnTo>
                    <a:lnTo>
                      <a:pt x="21" y="38"/>
                    </a:lnTo>
                    <a:lnTo>
                      <a:pt x="21" y="38"/>
                    </a:lnTo>
                    <a:lnTo>
                      <a:pt x="21" y="38"/>
                    </a:lnTo>
                    <a:lnTo>
                      <a:pt x="21" y="36"/>
                    </a:lnTo>
                    <a:lnTo>
                      <a:pt x="21" y="36"/>
                    </a:lnTo>
                    <a:lnTo>
                      <a:pt x="21" y="36"/>
                    </a:lnTo>
                    <a:lnTo>
                      <a:pt x="19" y="36"/>
                    </a:lnTo>
                    <a:lnTo>
                      <a:pt x="19" y="38"/>
                    </a:lnTo>
                    <a:lnTo>
                      <a:pt x="19" y="38"/>
                    </a:lnTo>
                    <a:lnTo>
                      <a:pt x="19" y="38"/>
                    </a:lnTo>
                    <a:lnTo>
                      <a:pt x="19" y="41"/>
                    </a:lnTo>
                    <a:lnTo>
                      <a:pt x="21" y="41"/>
                    </a:lnTo>
                    <a:lnTo>
                      <a:pt x="21" y="41"/>
                    </a:lnTo>
                    <a:lnTo>
                      <a:pt x="21" y="43"/>
                    </a:lnTo>
                    <a:lnTo>
                      <a:pt x="21" y="43"/>
                    </a:lnTo>
                    <a:lnTo>
                      <a:pt x="19" y="43"/>
                    </a:lnTo>
                    <a:lnTo>
                      <a:pt x="19" y="45"/>
                    </a:lnTo>
                    <a:lnTo>
                      <a:pt x="19" y="45"/>
                    </a:lnTo>
                    <a:lnTo>
                      <a:pt x="19" y="48"/>
                    </a:lnTo>
                    <a:lnTo>
                      <a:pt x="19" y="48"/>
                    </a:lnTo>
                    <a:lnTo>
                      <a:pt x="19" y="48"/>
                    </a:lnTo>
                    <a:lnTo>
                      <a:pt x="21" y="48"/>
                    </a:lnTo>
                    <a:lnTo>
                      <a:pt x="21" y="48"/>
                    </a:lnTo>
                    <a:lnTo>
                      <a:pt x="21" y="50"/>
                    </a:lnTo>
                    <a:lnTo>
                      <a:pt x="21" y="50"/>
                    </a:lnTo>
                    <a:lnTo>
                      <a:pt x="21" y="50"/>
                    </a:lnTo>
                    <a:lnTo>
                      <a:pt x="21" y="52"/>
                    </a:lnTo>
                    <a:lnTo>
                      <a:pt x="24" y="52"/>
                    </a:lnTo>
                    <a:lnTo>
                      <a:pt x="24" y="52"/>
                    </a:lnTo>
                    <a:lnTo>
                      <a:pt x="24" y="55"/>
                    </a:lnTo>
                    <a:lnTo>
                      <a:pt x="24" y="55"/>
                    </a:lnTo>
                    <a:lnTo>
                      <a:pt x="24" y="55"/>
                    </a:lnTo>
                    <a:lnTo>
                      <a:pt x="24" y="57"/>
                    </a:lnTo>
                    <a:lnTo>
                      <a:pt x="24" y="57"/>
                    </a:lnTo>
                    <a:lnTo>
                      <a:pt x="24" y="57"/>
                    </a:lnTo>
                    <a:lnTo>
                      <a:pt x="24" y="59"/>
                    </a:lnTo>
                    <a:lnTo>
                      <a:pt x="24" y="59"/>
                    </a:lnTo>
                    <a:lnTo>
                      <a:pt x="24" y="59"/>
                    </a:lnTo>
                    <a:lnTo>
                      <a:pt x="24" y="62"/>
                    </a:lnTo>
                    <a:lnTo>
                      <a:pt x="24" y="62"/>
                    </a:lnTo>
                    <a:lnTo>
                      <a:pt x="24" y="62"/>
                    </a:lnTo>
                    <a:lnTo>
                      <a:pt x="24" y="62"/>
                    </a:lnTo>
                    <a:lnTo>
                      <a:pt x="21" y="62"/>
                    </a:lnTo>
                    <a:lnTo>
                      <a:pt x="21" y="64"/>
                    </a:lnTo>
                    <a:lnTo>
                      <a:pt x="24" y="64"/>
                    </a:lnTo>
                    <a:lnTo>
                      <a:pt x="24" y="64"/>
                    </a:lnTo>
                    <a:lnTo>
                      <a:pt x="24" y="64"/>
                    </a:lnTo>
                    <a:lnTo>
                      <a:pt x="24" y="67"/>
                    </a:lnTo>
                    <a:lnTo>
                      <a:pt x="24" y="67"/>
                    </a:lnTo>
                    <a:lnTo>
                      <a:pt x="24" y="67"/>
                    </a:lnTo>
                    <a:lnTo>
                      <a:pt x="24" y="69"/>
                    </a:lnTo>
                    <a:lnTo>
                      <a:pt x="24" y="69"/>
                    </a:lnTo>
                    <a:lnTo>
                      <a:pt x="26" y="69"/>
                    </a:lnTo>
                    <a:lnTo>
                      <a:pt x="26" y="69"/>
                    </a:lnTo>
                    <a:lnTo>
                      <a:pt x="26" y="71"/>
                    </a:lnTo>
                    <a:lnTo>
                      <a:pt x="24" y="71"/>
                    </a:lnTo>
                    <a:lnTo>
                      <a:pt x="24" y="71"/>
                    </a:lnTo>
                    <a:lnTo>
                      <a:pt x="24" y="69"/>
                    </a:lnTo>
                    <a:lnTo>
                      <a:pt x="24" y="69"/>
                    </a:lnTo>
                    <a:lnTo>
                      <a:pt x="24" y="69"/>
                    </a:lnTo>
                    <a:lnTo>
                      <a:pt x="21" y="69"/>
                    </a:lnTo>
                    <a:lnTo>
                      <a:pt x="21" y="69"/>
                    </a:lnTo>
                    <a:lnTo>
                      <a:pt x="21" y="67"/>
                    </a:lnTo>
                    <a:lnTo>
                      <a:pt x="21" y="67"/>
                    </a:lnTo>
                    <a:lnTo>
                      <a:pt x="21" y="67"/>
                    </a:lnTo>
                    <a:lnTo>
                      <a:pt x="21" y="67"/>
                    </a:lnTo>
                    <a:lnTo>
                      <a:pt x="21" y="64"/>
                    </a:lnTo>
                    <a:lnTo>
                      <a:pt x="21" y="64"/>
                    </a:lnTo>
                    <a:lnTo>
                      <a:pt x="21" y="62"/>
                    </a:lnTo>
                    <a:lnTo>
                      <a:pt x="19" y="62"/>
                    </a:lnTo>
                    <a:lnTo>
                      <a:pt x="19" y="64"/>
                    </a:lnTo>
                    <a:lnTo>
                      <a:pt x="19" y="64"/>
                    </a:lnTo>
                    <a:lnTo>
                      <a:pt x="19" y="67"/>
                    </a:lnTo>
                    <a:lnTo>
                      <a:pt x="19" y="67"/>
                    </a:lnTo>
                    <a:lnTo>
                      <a:pt x="19" y="69"/>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3" name="Freeform 85"/>
              <p:cNvSpPr>
                <a:spLocks/>
              </p:cNvSpPr>
              <p:nvPr/>
            </p:nvSpPr>
            <p:spPr bwMode="auto">
              <a:xfrm>
                <a:off x="3446" y="2488"/>
                <a:ext cx="105" cy="125"/>
              </a:xfrm>
              <a:custGeom>
                <a:avLst/>
                <a:gdLst/>
                <a:ahLst/>
                <a:cxnLst>
                  <a:cxn ang="0">
                    <a:pos x="71" y="42"/>
                  </a:cxn>
                  <a:cxn ang="0">
                    <a:pos x="74" y="38"/>
                  </a:cxn>
                  <a:cxn ang="0">
                    <a:pos x="79" y="31"/>
                  </a:cxn>
                  <a:cxn ang="0">
                    <a:pos x="76" y="19"/>
                  </a:cxn>
                  <a:cxn ang="0">
                    <a:pos x="79" y="12"/>
                  </a:cxn>
                  <a:cxn ang="0">
                    <a:pos x="81" y="2"/>
                  </a:cxn>
                  <a:cxn ang="0">
                    <a:pos x="83" y="7"/>
                  </a:cxn>
                  <a:cxn ang="0">
                    <a:pos x="83" y="19"/>
                  </a:cxn>
                  <a:cxn ang="0">
                    <a:pos x="88" y="21"/>
                  </a:cxn>
                  <a:cxn ang="0">
                    <a:pos x="90" y="12"/>
                  </a:cxn>
                  <a:cxn ang="0">
                    <a:pos x="95" y="19"/>
                  </a:cxn>
                  <a:cxn ang="0">
                    <a:pos x="90" y="23"/>
                  </a:cxn>
                  <a:cxn ang="0">
                    <a:pos x="90" y="31"/>
                  </a:cxn>
                  <a:cxn ang="0">
                    <a:pos x="95" y="33"/>
                  </a:cxn>
                  <a:cxn ang="0">
                    <a:pos x="97" y="42"/>
                  </a:cxn>
                  <a:cxn ang="0">
                    <a:pos x="95" y="50"/>
                  </a:cxn>
                  <a:cxn ang="0">
                    <a:pos x="100" y="54"/>
                  </a:cxn>
                  <a:cxn ang="0">
                    <a:pos x="100" y="64"/>
                  </a:cxn>
                  <a:cxn ang="0">
                    <a:pos x="102" y="73"/>
                  </a:cxn>
                  <a:cxn ang="0">
                    <a:pos x="105" y="83"/>
                  </a:cxn>
                  <a:cxn ang="0">
                    <a:pos x="97" y="90"/>
                  </a:cxn>
                  <a:cxn ang="0">
                    <a:pos x="95" y="99"/>
                  </a:cxn>
                  <a:cxn ang="0">
                    <a:pos x="93" y="106"/>
                  </a:cxn>
                  <a:cxn ang="0">
                    <a:pos x="90" y="97"/>
                  </a:cxn>
                  <a:cxn ang="0">
                    <a:pos x="88" y="87"/>
                  </a:cxn>
                  <a:cxn ang="0">
                    <a:pos x="86" y="92"/>
                  </a:cxn>
                  <a:cxn ang="0">
                    <a:pos x="81" y="90"/>
                  </a:cxn>
                  <a:cxn ang="0">
                    <a:pos x="79" y="99"/>
                  </a:cxn>
                  <a:cxn ang="0">
                    <a:pos x="83" y="106"/>
                  </a:cxn>
                  <a:cxn ang="0">
                    <a:pos x="83" y="118"/>
                  </a:cxn>
                  <a:cxn ang="0">
                    <a:pos x="79" y="125"/>
                  </a:cxn>
                  <a:cxn ang="0">
                    <a:pos x="74" y="121"/>
                  </a:cxn>
                  <a:cxn ang="0">
                    <a:pos x="71" y="111"/>
                  </a:cxn>
                  <a:cxn ang="0">
                    <a:pos x="67" y="118"/>
                  </a:cxn>
                  <a:cxn ang="0">
                    <a:pos x="57" y="113"/>
                  </a:cxn>
                  <a:cxn ang="0">
                    <a:pos x="50" y="109"/>
                  </a:cxn>
                  <a:cxn ang="0">
                    <a:pos x="48" y="99"/>
                  </a:cxn>
                  <a:cxn ang="0">
                    <a:pos x="45" y="92"/>
                  </a:cxn>
                  <a:cxn ang="0">
                    <a:pos x="50" y="83"/>
                  </a:cxn>
                  <a:cxn ang="0">
                    <a:pos x="48" y="73"/>
                  </a:cxn>
                  <a:cxn ang="0">
                    <a:pos x="41" y="68"/>
                  </a:cxn>
                  <a:cxn ang="0">
                    <a:pos x="36" y="73"/>
                  </a:cxn>
                  <a:cxn ang="0">
                    <a:pos x="34" y="80"/>
                  </a:cxn>
                  <a:cxn ang="0">
                    <a:pos x="26" y="76"/>
                  </a:cxn>
                  <a:cxn ang="0">
                    <a:pos x="22" y="83"/>
                  </a:cxn>
                  <a:cxn ang="0">
                    <a:pos x="19" y="76"/>
                  </a:cxn>
                  <a:cxn ang="0">
                    <a:pos x="17" y="71"/>
                  </a:cxn>
                  <a:cxn ang="0">
                    <a:pos x="12" y="78"/>
                  </a:cxn>
                  <a:cxn ang="0">
                    <a:pos x="10" y="85"/>
                  </a:cxn>
                  <a:cxn ang="0">
                    <a:pos x="10" y="92"/>
                  </a:cxn>
                  <a:cxn ang="0">
                    <a:pos x="3" y="92"/>
                  </a:cxn>
                  <a:cxn ang="0">
                    <a:pos x="5" y="83"/>
                  </a:cxn>
                  <a:cxn ang="0">
                    <a:pos x="5" y="71"/>
                  </a:cxn>
                  <a:cxn ang="0">
                    <a:pos x="12" y="64"/>
                  </a:cxn>
                  <a:cxn ang="0">
                    <a:pos x="19" y="61"/>
                  </a:cxn>
                  <a:cxn ang="0">
                    <a:pos x="24" y="54"/>
                  </a:cxn>
                  <a:cxn ang="0">
                    <a:pos x="31" y="50"/>
                  </a:cxn>
                  <a:cxn ang="0">
                    <a:pos x="38" y="47"/>
                  </a:cxn>
                  <a:cxn ang="0">
                    <a:pos x="43" y="52"/>
                  </a:cxn>
                  <a:cxn ang="0">
                    <a:pos x="48" y="59"/>
                  </a:cxn>
                  <a:cxn ang="0">
                    <a:pos x="52" y="52"/>
                  </a:cxn>
                  <a:cxn ang="0">
                    <a:pos x="60" y="50"/>
                  </a:cxn>
                  <a:cxn ang="0">
                    <a:pos x="62" y="45"/>
                  </a:cxn>
                </a:cxnLst>
                <a:rect l="0" t="0" r="r" b="b"/>
                <a:pathLst>
                  <a:path w="105" h="125">
                    <a:moveTo>
                      <a:pt x="64" y="38"/>
                    </a:moveTo>
                    <a:lnTo>
                      <a:pt x="64" y="38"/>
                    </a:lnTo>
                    <a:lnTo>
                      <a:pt x="67" y="38"/>
                    </a:lnTo>
                    <a:lnTo>
                      <a:pt x="67" y="38"/>
                    </a:lnTo>
                    <a:lnTo>
                      <a:pt x="67" y="38"/>
                    </a:lnTo>
                    <a:lnTo>
                      <a:pt x="67" y="38"/>
                    </a:lnTo>
                    <a:lnTo>
                      <a:pt x="67" y="40"/>
                    </a:lnTo>
                    <a:lnTo>
                      <a:pt x="69" y="40"/>
                    </a:lnTo>
                    <a:lnTo>
                      <a:pt x="69" y="40"/>
                    </a:lnTo>
                    <a:lnTo>
                      <a:pt x="69" y="40"/>
                    </a:lnTo>
                    <a:lnTo>
                      <a:pt x="71" y="40"/>
                    </a:lnTo>
                    <a:lnTo>
                      <a:pt x="71" y="42"/>
                    </a:lnTo>
                    <a:lnTo>
                      <a:pt x="71" y="42"/>
                    </a:lnTo>
                    <a:lnTo>
                      <a:pt x="71" y="42"/>
                    </a:lnTo>
                    <a:lnTo>
                      <a:pt x="71" y="40"/>
                    </a:lnTo>
                    <a:lnTo>
                      <a:pt x="71" y="40"/>
                    </a:lnTo>
                    <a:lnTo>
                      <a:pt x="71" y="38"/>
                    </a:lnTo>
                    <a:lnTo>
                      <a:pt x="71" y="38"/>
                    </a:lnTo>
                    <a:lnTo>
                      <a:pt x="71" y="35"/>
                    </a:lnTo>
                    <a:lnTo>
                      <a:pt x="71" y="35"/>
                    </a:lnTo>
                    <a:lnTo>
                      <a:pt x="74" y="35"/>
                    </a:lnTo>
                    <a:lnTo>
                      <a:pt x="74" y="35"/>
                    </a:lnTo>
                    <a:lnTo>
                      <a:pt x="74" y="35"/>
                    </a:lnTo>
                    <a:lnTo>
                      <a:pt x="74" y="38"/>
                    </a:lnTo>
                    <a:lnTo>
                      <a:pt x="74" y="38"/>
                    </a:lnTo>
                    <a:lnTo>
                      <a:pt x="74" y="38"/>
                    </a:lnTo>
                    <a:lnTo>
                      <a:pt x="76" y="38"/>
                    </a:lnTo>
                    <a:lnTo>
                      <a:pt x="76" y="38"/>
                    </a:lnTo>
                    <a:lnTo>
                      <a:pt x="79" y="38"/>
                    </a:lnTo>
                    <a:lnTo>
                      <a:pt x="79" y="38"/>
                    </a:lnTo>
                    <a:lnTo>
                      <a:pt x="79" y="38"/>
                    </a:lnTo>
                    <a:lnTo>
                      <a:pt x="79" y="38"/>
                    </a:lnTo>
                    <a:lnTo>
                      <a:pt x="79" y="35"/>
                    </a:lnTo>
                    <a:lnTo>
                      <a:pt x="79" y="35"/>
                    </a:lnTo>
                    <a:lnTo>
                      <a:pt x="79" y="33"/>
                    </a:lnTo>
                    <a:lnTo>
                      <a:pt x="79" y="33"/>
                    </a:lnTo>
                    <a:lnTo>
                      <a:pt x="79" y="33"/>
                    </a:lnTo>
                    <a:lnTo>
                      <a:pt x="79" y="31"/>
                    </a:lnTo>
                    <a:lnTo>
                      <a:pt x="79" y="31"/>
                    </a:lnTo>
                    <a:lnTo>
                      <a:pt x="79" y="31"/>
                    </a:lnTo>
                    <a:lnTo>
                      <a:pt x="79" y="28"/>
                    </a:lnTo>
                    <a:lnTo>
                      <a:pt x="79" y="28"/>
                    </a:lnTo>
                    <a:lnTo>
                      <a:pt x="79" y="28"/>
                    </a:lnTo>
                    <a:lnTo>
                      <a:pt x="79" y="26"/>
                    </a:lnTo>
                    <a:lnTo>
                      <a:pt x="79" y="26"/>
                    </a:lnTo>
                    <a:lnTo>
                      <a:pt x="79" y="23"/>
                    </a:lnTo>
                    <a:lnTo>
                      <a:pt x="76" y="23"/>
                    </a:lnTo>
                    <a:lnTo>
                      <a:pt x="76" y="23"/>
                    </a:lnTo>
                    <a:lnTo>
                      <a:pt x="76" y="23"/>
                    </a:lnTo>
                    <a:lnTo>
                      <a:pt x="76" y="21"/>
                    </a:lnTo>
                    <a:lnTo>
                      <a:pt x="76" y="21"/>
                    </a:lnTo>
                    <a:lnTo>
                      <a:pt x="76" y="19"/>
                    </a:lnTo>
                    <a:lnTo>
                      <a:pt x="76" y="19"/>
                    </a:lnTo>
                    <a:lnTo>
                      <a:pt x="79" y="19"/>
                    </a:lnTo>
                    <a:lnTo>
                      <a:pt x="79" y="16"/>
                    </a:lnTo>
                    <a:lnTo>
                      <a:pt x="79" y="16"/>
                    </a:lnTo>
                    <a:lnTo>
                      <a:pt x="79" y="16"/>
                    </a:lnTo>
                    <a:lnTo>
                      <a:pt x="79" y="16"/>
                    </a:lnTo>
                    <a:lnTo>
                      <a:pt x="79" y="14"/>
                    </a:lnTo>
                    <a:lnTo>
                      <a:pt x="79" y="14"/>
                    </a:lnTo>
                    <a:lnTo>
                      <a:pt x="79" y="14"/>
                    </a:lnTo>
                    <a:lnTo>
                      <a:pt x="79" y="14"/>
                    </a:lnTo>
                    <a:lnTo>
                      <a:pt x="79" y="14"/>
                    </a:lnTo>
                    <a:lnTo>
                      <a:pt x="79" y="14"/>
                    </a:lnTo>
                    <a:lnTo>
                      <a:pt x="79" y="12"/>
                    </a:lnTo>
                    <a:lnTo>
                      <a:pt x="79" y="12"/>
                    </a:lnTo>
                    <a:lnTo>
                      <a:pt x="79" y="9"/>
                    </a:lnTo>
                    <a:lnTo>
                      <a:pt x="79" y="9"/>
                    </a:lnTo>
                    <a:lnTo>
                      <a:pt x="79" y="7"/>
                    </a:lnTo>
                    <a:lnTo>
                      <a:pt x="79" y="7"/>
                    </a:lnTo>
                    <a:lnTo>
                      <a:pt x="79" y="7"/>
                    </a:lnTo>
                    <a:lnTo>
                      <a:pt x="79" y="4"/>
                    </a:lnTo>
                    <a:lnTo>
                      <a:pt x="79" y="4"/>
                    </a:lnTo>
                    <a:lnTo>
                      <a:pt x="81" y="4"/>
                    </a:lnTo>
                    <a:lnTo>
                      <a:pt x="81" y="4"/>
                    </a:lnTo>
                    <a:lnTo>
                      <a:pt x="81" y="2"/>
                    </a:lnTo>
                    <a:lnTo>
                      <a:pt x="81" y="2"/>
                    </a:lnTo>
                    <a:lnTo>
                      <a:pt x="81" y="2"/>
                    </a:lnTo>
                    <a:lnTo>
                      <a:pt x="81" y="0"/>
                    </a:lnTo>
                    <a:lnTo>
                      <a:pt x="81" y="0"/>
                    </a:lnTo>
                    <a:lnTo>
                      <a:pt x="83" y="0"/>
                    </a:lnTo>
                    <a:lnTo>
                      <a:pt x="83" y="2"/>
                    </a:lnTo>
                    <a:lnTo>
                      <a:pt x="83" y="2"/>
                    </a:lnTo>
                    <a:lnTo>
                      <a:pt x="83" y="2"/>
                    </a:lnTo>
                    <a:lnTo>
                      <a:pt x="83" y="4"/>
                    </a:lnTo>
                    <a:lnTo>
                      <a:pt x="83" y="4"/>
                    </a:lnTo>
                    <a:lnTo>
                      <a:pt x="83" y="4"/>
                    </a:lnTo>
                    <a:lnTo>
                      <a:pt x="83" y="4"/>
                    </a:lnTo>
                    <a:lnTo>
                      <a:pt x="83" y="7"/>
                    </a:lnTo>
                    <a:lnTo>
                      <a:pt x="83" y="7"/>
                    </a:lnTo>
                    <a:lnTo>
                      <a:pt x="83" y="7"/>
                    </a:lnTo>
                    <a:lnTo>
                      <a:pt x="83" y="9"/>
                    </a:lnTo>
                    <a:lnTo>
                      <a:pt x="83" y="9"/>
                    </a:lnTo>
                    <a:lnTo>
                      <a:pt x="83" y="12"/>
                    </a:lnTo>
                    <a:lnTo>
                      <a:pt x="83" y="12"/>
                    </a:lnTo>
                    <a:lnTo>
                      <a:pt x="83" y="14"/>
                    </a:lnTo>
                    <a:lnTo>
                      <a:pt x="83" y="14"/>
                    </a:lnTo>
                    <a:lnTo>
                      <a:pt x="83" y="14"/>
                    </a:lnTo>
                    <a:lnTo>
                      <a:pt x="83" y="16"/>
                    </a:lnTo>
                    <a:lnTo>
                      <a:pt x="83" y="16"/>
                    </a:lnTo>
                    <a:lnTo>
                      <a:pt x="86" y="16"/>
                    </a:lnTo>
                    <a:lnTo>
                      <a:pt x="86" y="19"/>
                    </a:lnTo>
                    <a:lnTo>
                      <a:pt x="86" y="19"/>
                    </a:lnTo>
                    <a:lnTo>
                      <a:pt x="83" y="19"/>
                    </a:lnTo>
                    <a:lnTo>
                      <a:pt x="83" y="21"/>
                    </a:lnTo>
                    <a:lnTo>
                      <a:pt x="83" y="21"/>
                    </a:lnTo>
                    <a:lnTo>
                      <a:pt x="83" y="21"/>
                    </a:lnTo>
                    <a:lnTo>
                      <a:pt x="83" y="23"/>
                    </a:lnTo>
                    <a:lnTo>
                      <a:pt x="83" y="23"/>
                    </a:lnTo>
                    <a:lnTo>
                      <a:pt x="86" y="23"/>
                    </a:lnTo>
                    <a:lnTo>
                      <a:pt x="86" y="23"/>
                    </a:lnTo>
                    <a:lnTo>
                      <a:pt x="86" y="23"/>
                    </a:lnTo>
                    <a:lnTo>
                      <a:pt x="86" y="23"/>
                    </a:lnTo>
                    <a:lnTo>
                      <a:pt x="88" y="23"/>
                    </a:lnTo>
                    <a:lnTo>
                      <a:pt x="88" y="23"/>
                    </a:lnTo>
                    <a:lnTo>
                      <a:pt x="88" y="21"/>
                    </a:lnTo>
                    <a:lnTo>
                      <a:pt x="88" y="21"/>
                    </a:lnTo>
                    <a:lnTo>
                      <a:pt x="88" y="19"/>
                    </a:lnTo>
                    <a:lnTo>
                      <a:pt x="88" y="19"/>
                    </a:lnTo>
                    <a:lnTo>
                      <a:pt x="88" y="19"/>
                    </a:lnTo>
                    <a:lnTo>
                      <a:pt x="88" y="16"/>
                    </a:lnTo>
                    <a:lnTo>
                      <a:pt x="88" y="16"/>
                    </a:lnTo>
                    <a:lnTo>
                      <a:pt x="88" y="16"/>
                    </a:lnTo>
                    <a:lnTo>
                      <a:pt x="88" y="14"/>
                    </a:lnTo>
                    <a:lnTo>
                      <a:pt x="88" y="14"/>
                    </a:lnTo>
                    <a:lnTo>
                      <a:pt x="88" y="14"/>
                    </a:lnTo>
                    <a:lnTo>
                      <a:pt x="88" y="14"/>
                    </a:lnTo>
                    <a:lnTo>
                      <a:pt x="88" y="14"/>
                    </a:lnTo>
                    <a:lnTo>
                      <a:pt x="90" y="14"/>
                    </a:lnTo>
                    <a:lnTo>
                      <a:pt x="90" y="12"/>
                    </a:lnTo>
                    <a:lnTo>
                      <a:pt x="90" y="12"/>
                    </a:lnTo>
                    <a:lnTo>
                      <a:pt x="90" y="12"/>
                    </a:lnTo>
                    <a:lnTo>
                      <a:pt x="93" y="12"/>
                    </a:lnTo>
                    <a:lnTo>
                      <a:pt x="93" y="12"/>
                    </a:lnTo>
                    <a:lnTo>
                      <a:pt x="93" y="12"/>
                    </a:lnTo>
                    <a:lnTo>
                      <a:pt x="93" y="14"/>
                    </a:lnTo>
                    <a:lnTo>
                      <a:pt x="93" y="14"/>
                    </a:lnTo>
                    <a:lnTo>
                      <a:pt x="93" y="14"/>
                    </a:lnTo>
                    <a:lnTo>
                      <a:pt x="93" y="16"/>
                    </a:lnTo>
                    <a:lnTo>
                      <a:pt x="93" y="16"/>
                    </a:lnTo>
                    <a:lnTo>
                      <a:pt x="93" y="16"/>
                    </a:lnTo>
                    <a:lnTo>
                      <a:pt x="95" y="16"/>
                    </a:lnTo>
                    <a:lnTo>
                      <a:pt x="95" y="19"/>
                    </a:lnTo>
                    <a:lnTo>
                      <a:pt x="93" y="19"/>
                    </a:lnTo>
                    <a:lnTo>
                      <a:pt x="93" y="19"/>
                    </a:lnTo>
                    <a:lnTo>
                      <a:pt x="95" y="19"/>
                    </a:lnTo>
                    <a:lnTo>
                      <a:pt x="95" y="21"/>
                    </a:lnTo>
                    <a:lnTo>
                      <a:pt x="93" y="21"/>
                    </a:lnTo>
                    <a:lnTo>
                      <a:pt x="93" y="21"/>
                    </a:lnTo>
                    <a:lnTo>
                      <a:pt x="93" y="21"/>
                    </a:lnTo>
                    <a:lnTo>
                      <a:pt x="93" y="21"/>
                    </a:lnTo>
                    <a:lnTo>
                      <a:pt x="90" y="21"/>
                    </a:lnTo>
                    <a:lnTo>
                      <a:pt x="90" y="21"/>
                    </a:lnTo>
                    <a:lnTo>
                      <a:pt x="90" y="23"/>
                    </a:lnTo>
                    <a:lnTo>
                      <a:pt x="90" y="23"/>
                    </a:lnTo>
                    <a:lnTo>
                      <a:pt x="90" y="23"/>
                    </a:lnTo>
                    <a:lnTo>
                      <a:pt x="88" y="23"/>
                    </a:lnTo>
                    <a:lnTo>
                      <a:pt x="88" y="23"/>
                    </a:lnTo>
                    <a:lnTo>
                      <a:pt x="88" y="26"/>
                    </a:lnTo>
                    <a:lnTo>
                      <a:pt x="88" y="26"/>
                    </a:lnTo>
                    <a:lnTo>
                      <a:pt x="90" y="26"/>
                    </a:lnTo>
                    <a:lnTo>
                      <a:pt x="90" y="26"/>
                    </a:lnTo>
                    <a:lnTo>
                      <a:pt x="90" y="26"/>
                    </a:lnTo>
                    <a:lnTo>
                      <a:pt x="90" y="28"/>
                    </a:lnTo>
                    <a:lnTo>
                      <a:pt x="93" y="28"/>
                    </a:lnTo>
                    <a:lnTo>
                      <a:pt x="93" y="28"/>
                    </a:lnTo>
                    <a:lnTo>
                      <a:pt x="90" y="28"/>
                    </a:lnTo>
                    <a:lnTo>
                      <a:pt x="90" y="28"/>
                    </a:lnTo>
                    <a:lnTo>
                      <a:pt x="90" y="31"/>
                    </a:lnTo>
                    <a:lnTo>
                      <a:pt x="90" y="31"/>
                    </a:lnTo>
                    <a:lnTo>
                      <a:pt x="90" y="31"/>
                    </a:lnTo>
                    <a:lnTo>
                      <a:pt x="93" y="31"/>
                    </a:lnTo>
                    <a:lnTo>
                      <a:pt x="93" y="31"/>
                    </a:lnTo>
                    <a:lnTo>
                      <a:pt x="93" y="31"/>
                    </a:lnTo>
                    <a:lnTo>
                      <a:pt x="93" y="31"/>
                    </a:lnTo>
                    <a:lnTo>
                      <a:pt x="95" y="31"/>
                    </a:lnTo>
                    <a:lnTo>
                      <a:pt x="95" y="31"/>
                    </a:lnTo>
                    <a:lnTo>
                      <a:pt x="95" y="31"/>
                    </a:lnTo>
                    <a:lnTo>
                      <a:pt x="95" y="31"/>
                    </a:lnTo>
                    <a:lnTo>
                      <a:pt x="95" y="33"/>
                    </a:lnTo>
                    <a:lnTo>
                      <a:pt x="95" y="33"/>
                    </a:lnTo>
                    <a:lnTo>
                      <a:pt x="95" y="33"/>
                    </a:lnTo>
                    <a:lnTo>
                      <a:pt x="95" y="35"/>
                    </a:lnTo>
                    <a:lnTo>
                      <a:pt x="95" y="35"/>
                    </a:lnTo>
                    <a:lnTo>
                      <a:pt x="95" y="35"/>
                    </a:lnTo>
                    <a:lnTo>
                      <a:pt x="95" y="38"/>
                    </a:lnTo>
                    <a:lnTo>
                      <a:pt x="95" y="38"/>
                    </a:lnTo>
                    <a:lnTo>
                      <a:pt x="95" y="38"/>
                    </a:lnTo>
                    <a:lnTo>
                      <a:pt x="97" y="38"/>
                    </a:lnTo>
                    <a:lnTo>
                      <a:pt x="97" y="40"/>
                    </a:lnTo>
                    <a:lnTo>
                      <a:pt x="97" y="40"/>
                    </a:lnTo>
                    <a:lnTo>
                      <a:pt x="97" y="40"/>
                    </a:lnTo>
                    <a:lnTo>
                      <a:pt x="97" y="42"/>
                    </a:lnTo>
                    <a:lnTo>
                      <a:pt x="97" y="42"/>
                    </a:lnTo>
                    <a:lnTo>
                      <a:pt x="97" y="42"/>
                    </a:lnTo>
                    <a:lnTo>
                      <a:pt x="97" y="42"/>
                    </a:lnTo>
                    <a:lnTo>
                      <a:pt x="97" y="45"/>
                    </a:lnTo>
                    <a:lnTo>
                      <a:pt x="95" y="45"/>
                    </a:lnTo>
                    <a:lnTo>
                      <a:pt x="95" y="45"/>
                    </a:lnTo>
                    <a:lnTo>
                      <a:pt x="95" y="45"/>
                    </a:lnTo>
                    <a:lnTo>
                      <a:pt x="95" y="47"/>
                    </a:lnTo>
                    <a:lnTo>
                      <a:pt x="95" y="47"/>
                    </a:lnTo>
                    <a:lnTo>
                      <a:pt x="93" y="47"/>
                    </a:lnTo>
                    <a:lnTo>
                      <a:pt x="93" y="47"/>
                    </a:lnTo>
                    <a:lnTo>
                      <a:pt x="93" y="50"/>
                    </a:lnTo>
                    <a:lnTo>
                      <a:pt x="95" y="50"/>
                    </a:lnTo>
                    <a:lnTo>
                      <a:pt x="95" y="50"/>
                    </a:lnTo>
                    <a:lnTo>
                      <a:pt x="95" y="50"/>
                    </a:lnTo>
                    <a:lnTo>
                      <a:pt x="95" y="50"/>
                    </a:lnTo>
                    <a:lnTo>
                      <a:pt x="97" y="50"/>
                    </a:lnTo>
                    <a:lnTo>
                      <a:pt x="97" y="50"/>
                    </a:lnTo>
                    <a:lnTo>
                      <a:pt x="97" y="50"/>
                    </a:lnTo>
                    <a:lnTo>
                      <a:pt x="97" y="50"/>
                    </a:lnTo>
                    <a:lnTo>
                      <a:pt x="100" y="50"/>
                    </a:lnTo>
                    <a:lnTo>
                      <a:pt x="100" y="52"/>
                    </a:lnTo>
                    <a:lnTo>
                      <a:pt x="100" y="52"/>
                    </a:lnTo>
                    <a:lnTo>
                      <a:pt x="100" y="52"/>
                    </a:lnTo>
                    <a:lnTo>
                      <a:pt x="100" y="54"/>
                    </a:lnTo>
                    <a:lnTo>
                      <a:pt x="97" y="54"/>
                    </a:lnTo>
                    <a:lnTo>
                      <a:pt x="97" y="54"/>
                    </a:lnTo>
                    <a:lnTo>
                      <a:pt x="100" y="54"/>
                    </a:lnTo>
                    <a:lnTo>
                      <a:pt x="100" y="57"/>
                    </a:lnTo>
                    <a:lnTo>
                      <a:pt x="100" y="57"/>
                    </a:lnTo>
                    <a:lnTo>
                      <a:pt x="100" y="57"/>
                    </a:lnTo>
                    <a:lnTo>
                      <a:pt x="100" y="57"/>
                    </a:lnTo>
                    <a:lnTo>
                      <a:pt x="100" y="59"/>
                    </a:lnTo>
                    <a:lnTo>
                      <a:pt x="100" y="59"/>
                    </a:lnTo>
                    <a:lnTo>
                      <a:pt x="100" y="59"/>
                    </a:lnTo>
                    <a:lnTo>
                      <a:pt x="100" y="61"/>
                    </a:lnTo>
                    <a:lnTo>
                      <a:pt x="100" y="61"/>
                    </a:lnTo>
                    <a:lnTo>
                      <a:pt x="100" y="64"/>
                    </a:lnTo>
                    <a:lnTo>
                      <a:pt x="100" y="64"/>
                    </a:lnTo>
                    <a:lnTo>
                      <a:pt x="100" y="64"/>
                    </a:lnTo>
                    <a:lnTo>
                      <a:pt x="100" y="64"/>
                    </a:lnTo>
                    <a:lnTo>
                      <a:pt x="100" y="66"/>
                    </a:lnTo>
                    <a:lnTo>
                      <a:pt x="97" y="66"/>
                    </a:lnTo>
                    <a:lnTo>
                      <a:pt x="97" y="66"/>
                    </a:lnTo>
                    <a:lnTo>
                      <a:pt x="100" y="66"/>
                    </a:lnTo>
                    <a:lnTo>
                      <a:pt x="100" y="68"/>
                    </a:lnTo>
                    <a:lnTo>
                      <a:pt x="100" y="68"/>
                    </a:lnTo>
                    <a:lnTo>
                      <a:pt x="100" y="68"/>
                    </a:lnTo>
                    <a:lnTo>
                      <a:pt x="100" y="68"/>
                    </a:lnTo>
                    <a:lnTo>
                      <a:pt x="100" y="71"/>
                    </a:lnTo>
                    <a:lnTo>
                      <a:pt x="102" y="71"/>
                    </a:lnTo>
                    <a:lnTo>
                      <a:pt x="102" y="71"/>
                    </a:lnTo>
                    <a:lnTo>
                      <a:pt x="102" y="71"/>
                    </a:lnTo>
                    <a:lnTo>
                      <a:pt x="102" y="73"/>
                    </a:lnTo>
                    <a:lnTo>
                      <a:pt x="102" y="73"/>
                    </a:lnTo>
                    <a:lnTo>
                      <a:pt x="102" y="73"/>
                    </a:lnTo>
                    <a:lnTo>
                      <a:pt x="105" y="73"/>
                    </a:lnTo>
                    <a:lnTo>
                      <a:pt x="105" y="76"/>
                    </a:lnTo>
                    <a:lnTo>
                      <a:pt x="105" y="76"/>
                    </a:lnTo>
                    <a:lnTo>
                      <a:pt x="105" y="78"/>
                    </a:lnTo>
                    <a:lnTo>
                      <a:pt x="105" y="78"/>
                    </a:lnTo>
                    <a:lnTo>
                      <a:pt x="102" y="78"/>
                    </a:lnTo>
                    <a:lnTo>
                      <a:pt x="102" y="80"/>
                    </a:lnTo>
                    <a:lnTo>
                      <a:pt x="102" y="80"/>
                    </a:lnTo>
                    <a:lnTo>
                      <a:pt x="105" y="80"/>
                    </a:lnTo>
                    <a:lnTo>
                      <a:pt x="105" y="83"/>
                    </a:lnTo>
                    <a:lnTo>
                      <a:pt x="105" y="83"/>
                    </a:lnTo>
                    <a:lnTo>
                      <a:pt x="105" y="83"/>
                    </a:lnTo>
                    <a:lnTo>
                      <a:pt x="102" y="83"/>
                    </a:lnTo>
                    <a:lnTo>
                      <a:pt x="102" y="85"/>
                    </a:lnTo>
                    <a:lnTo>
                      <a:pt x="102" y="85"/>
                    </a:lnTo>
                    <a:lnTo>
                      <a:pt x="102" y="85"/>
                    </a:lnTo>
                    <a:lnTo>
                      <a:pt x="102" y="87"/>
                    </a:lnTo>
                    <a:lnTo>
                      <a:pt x="100" y="87"/>
                    </a:lnTo>
                    <a:lnTo>
                      <a:pt x="100" y="87"/>
                    </a:lnTo>
                    <a:lnTo>
                      <a:pt x="100" y="87"/>
                    </a:lnTo>
                    <a:lnTo>
                      <a:pt x="100" y="90"/>
                    </a:lnTo>
                    <a:lnTo>
                      <a:pt x="100" y="90"/>
                    </a:lnTo>
                    <a:lnTo>
                      <a:pt x="100" y="90"/>
                    </a:lnTo>
                    <a:lnTo>
                      <a:pt x="97" y="90"/>
                    </a:lnTo>
                    <a:lnTo>
                      <a:pt x="97" y="90"/>
                    </a:lnTo>
                    <a:lnTo>
                      <a:pt x="97" y="92"/>
                    </a:lnTo>
                    <a:lnTo>
                      <a:pt x="97" y="92"/>
                    </a:lnTo>
                    <a:lnTo>
                      <a:pt x="97" y="92"/>
                    </a:lnTo>
                    <a:lnTo>
                      <a:pt x="97" y="92"/>
                    </a:lnTo>
                    <a:lnTo>
                      <a:pt x="97" y="95"/>
                    </a:lnTo>
                    <a:lnTo>
                      <a:pt x="97" y="95"/>
                    </a:lnTo>
                    <a:lnTo>
                      <a:pt x="95" y="95"/>
                    </a:lnTo>
                    <a:lnTo>
                      <a:pt x="95" y="95"/>
                    </a:lnTo>
                    <a:lnTo>
                      <a:pt x="95" y="97"/>
                    </a:lnTo>
                    <a:lnTo>
                      <a:pt x="95" y="97"/>
                    </a:lnTo>
                    <a:lnTo>
                      <a:pt x="95" y="97"/>
                    </a:lnTo>
                    <a:lnTo>
                      <a:pt x="95" y="99"/>
                    </a:lnTo>
                    <a:lnTo>
                      <a:pt x="95" y="99"/>
                    </a:lnTo>
                    <a:lnTo>
                      <a:pt x="95" y="102"/>
                    </a:lnTo>
                    <a:lnTo>
                      <a:pt x="95" y="102"/>
                    </a:lnTo>
                    <a:lnTo>
                      <a:pt x="95" y="102"/>
                    </a:lnTo>
                    <a:lnTo>
                      <a:pt x="95" y="104"/>
                    </a:lnTo>
                    <a:lnTo>
                      <a:pt x="95" y="104"/>
                    </a:lnTo>
                    <a:lnTo>
                      <a:pt x="95" y="104"/>
                    </a:lnTo>
                    <a:lnTo>
                      <a:pt x="95" y="106"/>
                    </a:lnTo>
                    <a:lnTo>
                      <a:pt x="95" y="106"/>
                    </a:lnTo>
                    <a:lnTo>
                      <a:pt x="95" y="109"/>
                    </a:lnTo>
                    <a:lnTo>
                      <a:pt x="93" y="109"/>
                    </a:lnTo>
                    <a:lnTo>
                      <a:pt x="93" y="106"/>
                    </a:lnTo>
                    <a:lnTo>
                      <a:pt x="93" y="106"/>
                    </a:lnTo>
                    <a:lnTo>
                      <a:pt x="93" y="106"/>
                    </a:lnTo>
                    <a:lnTo>
                      <a:pt x="93" y="104"/>
                    </a:lnTo>
                    <a:lnTo>
                      <a:pt x="93" y="104"/>
                    </a:lnTo>
                    <a:lnTo>
                      <a:pt x="93" y="104"/>
                    </a:lnTo>
                    <a:lnTo>
                      <a:pt x="93" y="102"/>
                    </a:lnTo>
                    <a:lnTo>
                      <a:pt x="93" y="102"/>
                    </a:lnTo>
                    <a:lnTo>
                      <a:pt x="90" y="102"/>
                    </a:lnTo>
                    <a:lnTo>
                      <a:pt x="90" y="102"/>
                    </a:lnTo>
                    <a:lnTo>
                      <a:pt x="93" y="102"/>
                    </a:lnTo>
                    <a:lnTo>
                      <a:pt x="93" y="99"/>
                    </a:lnTo>
                    <a:lnTo>
                      <a:pt x="90" y="99"/>
                    </a:lnTo>
                    <a:lnTo>
                      <a:pt x="90" y="99"/>
                    </a:lnTo>
                    <a:lnTo>
                      <a:pt x="90" y="97"/>
                    </a:lnTo>
                    <a:lnTo>
                      <a:pt x="90" y="97"/>
                    </a:lnTo>
                    <a:lnTo>
                      <a:pt x="90" y="95"/>
                    </a:lnTo>
                    <a:lnTo>
                      <a:pt x="90" y="95"/>
                    </a:lnTo>
                    <a:lnTo>
                      <a:pt x="90" y="92"/>
                    </a:lnTo>
                    <a:lnTo>
                      <a:pt x="90" y="92"/>
                    </a:lnTo>
                    <a:lnTo>
                      <a:pt x="90" y="92"/>
                    </a:lnTo>
                    <a:lnTo>
                      <a:pt x="88" y="92"/>
                    </a:lnTo>
                    <a:lnTo>
                      <a:pt x="88" y="92"/>
                    </a:lnTo>
                    <a:lnTo>
                      <a:pt x="88" y="90"/>
                    </a:lnTo>
                    <a:lnTo>
                      <a:pt x="88" y="90"/>
                    </a:lnTo>
                    <a:lnTo>
                      <a:pt x="88" y="87"/>
                    </a:lnTo>
                    <a:lnTo>
                      <a:pt x="88" y="87"/>
                    </a:lnTo>
                    <a:lnTo>
                      <a:pt x="88" y="87"/>
                    </a:lnTo>
                    <a:lnTo>
                      <a:pt x="88" y="87"/>
                    </a:lnTo>
                    <a:lnTo>
                      <a:pt x="88" y="85"/>
                    </a:lnTo>
                    <a:lnTo>
                      <a:pt x="88" y="85"/>
                    </a:lnTo>
                    <a:lnTo>
                      <a:pt x="86" y="85"/>
                    </a:lnTo>
                    <a:lnTo>
                      <a:pt x="86" y="85"/>
                    </a:lnTo>
                    <a:lnTo>
                      <a:pt x="86" y="87"/>
                    </a:lnTo>
                    <a:lnTo>
                      <a:pt x="86" y="87"/>
                    </a:lnTo>
                    <a:lnTo>
                      <a:pt x="86" y="87"/>
                    </a:lnTo>
                    <a:lnTo>
                      <a:pt x="86" y="90"/>
                    </a:lnTo>
                    <a:lnTo>
                      <a:pt x="86" y="90"/>
                    </a:lnTo>
                    <a:lnTo>
                      <a:pt x="86" y="92"/>
                    </a:lnTo>
                    <a:lnTo>
                      <a:pt x="86" y="92"/>
                    </a:lnTo>
                    <a:lnTo>
                      <a:pt x="86" y="92"/>
                    </a:lnTo>
                    <a:lnTo>
                      <a:pt x="83" y="92"/>
                    </a:lnTo>
                    <a:lnTo>
                      <a:pt x="83" y="92"/>
                    </a:lnTo>
                    <a:lnTo>
                      <a:pt x="83" y="92"/>
                    </a:lnTo>
                    <a:lnTo>
                      <a:pt x="83" y="90"/>
                    </a:lnTo>
                    <a:lnTo>
                      <a:pt x="83" y="90"/>
                    </a:lnTo>
                    <a:lnTo>
                      <a:pt x="83" y="90"/>
                    </a:lnTo>
                    <a:lnTo>
                      <a:pt x="83" y="87"/>
                    </a:lnTo>
                    <a:lnTo>
                      <a:pt x="83" y="87"/>
                    </a:lnTo>
                    <a:lnTo>
                      <a:pt x="81" y="87"/>
                    </a:lnTo>
                    <a:lnTo>
                      <a:pt x="81" y="87"/>
                    </a:lnTo>
                    <a:lnTo>
                      <a:pt x="81" y="90"/>
                    </a:lnTo>
                    <a:lnTo>
                      <a:pt x="81" y="90"/>
                    </a:lnTo>
                    <a:lnTo>
                      <a:pt x="81" y="90"/>
                    </a:lnTo>
                    <a:lnTo>
                      <a:pt x="79" y="90"/>
                    </a:lnTo>
                    <a:lnTo>
                      <a:pt x="79" y="92"/>
                    </a:lnTo>
                    <a:lnTo>
                      <a:pt x="79" y="92"/>
                    </a:lnTo>
                    <a:lnTo>
                      <a:pt x="79" y="92"/>
                    </a:lnTo>
                    <a:lnTo>
                      <a:pt x="79" y="92"/>
                    </a:lnTo>
                    <a:lnTo>
                      <a:pt x="79" y="95"/>
                    </a:lnTo>
                    <a:lnTo>
                      <a:pt x="79" y="95"/>
                    </a:lnTo>
                    <a:lnTo>
                      <a:pt x="79" y="95"/>
                    </a:lnTo>
                    <a:lnTo>
                      <a:pt x="79" y="97"/>
                    </a:lnTo>
                    <a:lnTo>
                      <a:pt x="79" y="97"/>
                    </a:lnTo>
                    <a:lnTo>
                      <a:pt x="79" y="97"/>
                    </a:lnTo>
                    <a:lnTo>
                      <a:pt x="79" y="99"/>
                    </a:lnTo>
                    <a:lnTo>
                      <a:pt x="79" y="99"/>
                    </a:lnTo>
                    <a:lnTo>
                      <a:pt x="79" y="99"/>
                    </a:lnTo>
                    <a:lnTo>
                      <a:pt x="81" y="99"/>
                    </a:lnTo>
                    <a:lnTo>
                      <a:pt x="81" y="102"/>
                    </a:lnTo>
                    <a:lnTo>
                      <a:pt x="81" y="102"/>
                    </a:lnTo>
                    <a:lnTo>
                      <a:pt x="81" y="102"/>
                    </a:lnTo>
                    <a:lnTo>
                      <a:pt x="81" y="102"/>
                    </a:lnTo>
                    <a:lnTo>
                      <a:pt x="81" y="102"/>
                    </a:lnTo>
                    <a:lnTo>
                      <a:pt x="81" y="104"/>
                    </a:lnTo>
                    <a:lnTo>
                      <a:pt x="83" y="104"/>
                    </a:lnTo>
                    <a:lnTo>
                      <a:pt x="83" y="104"/>
                    </a:lnTo>
                    <a:lnTo>
                      <a:pt x="83" y="106"/>
                    </a:lnTo>
                    <a:lnTo>
                      <a:pt x="83" y="106"/>
                    </a:lnTo>
                    <a:lnTo>
                      <a:pt x="83" y="106"/>
                    </a:lnTo>
                    <a:lnTo>
                      <a:pt x="83" y="109"/>
                    </a:lnTo>
                    <a:lnTo>
                      <a:pt x="83" y="109"/>
                    </a:lnTo>
                    <a:lnTo>
                      <a:pt x="86" y="109"/>
                    </a:lnTo>
                    <a:lnTo>
                      <a:pt x="86" y="111"/>
                    </a:lnTo>
                    <a:lnTo>
                      <a:pt x="86" y="111"/>
                    </a:lnTo>
                    <a:lnTo>
                      <a:pt x="86" y="111"/>
                    </a:lnTo>
                    <a:lnTo>
                      <a:pt x="83" y="111"/>
                    </a:lnTo>
                    <a:lnTo>
                      <a:pt x="83" y="113"/>
                    </a:lnTo>
                    <a:lnTo>
                      <a:pt x="83" y="113"/>
                    </a:lnTo>
                    <a:lnTo>
                      <a:pt x="83" y="116"/>
                    </a:lnTo>
                    <a:lnTo>
                      <a:pt x="83" y="116"/>
                    </a:lnTo>
                    <a:lnTo>
                      <a:pt x="83" y="116"/>
                    </a:lnTo>
                    <a:lnTo>
                      <a:pt x="83" y="118"/>
                    </a:lnTo>
                    <a:lnTo>
                      <a:pt x="81" y="118"/>
                    </a:lnTo>
                    <a:lnTo>
                      <a:pt x="81" y="118"/>
                    </a:lnTo>
                    <a:lnTo>
                      <a:pt x="81" y="118"/>
                    </a:lnTo>
                    <a:lnTo>
                      <a:pt x="81" y="121"/>
                    </a:lnTo>
                    <a:lnTo>
                      <a:pt x="81" y="121"/>
                    </a:lnTo>
                    <a:lnTo>
                      <a:pt x="81" y="121"/>
                    </a:lnTo>
                    <a:lnTo>
                      <a:pt x="81" y="123"/>
                    </a:lnTo>
                    <a:lnTo>
                      <a:pt x="79" y="123"/>
                    </a:lnTo>
                    <a:lnTo>
                      <a:pt x="79" y="123"/>
                    </a:lnTo>
                    <a:lnTo>
                      <a:pt x="79" y="123"/>
                    </a:lnTo>
                    <a:lnTo>
                      <a:pt x="79" y="123"/>
                    </a:lnTo>
                    <a:lnTo>
                      <a:pt x="79" y="125"/>
                    </a:lnTo>
                    <a:lnTo>
                      <a:pt x="79" y="125"/>
                    </a:lnTo>
                    <a:lnTo>
                      <a:pt x="79" y="125"/>
                    </a:lnTo>
                    <a:lnTo>
                      <a:pt x="76" y="125"/>
                    </a:lnTo>
                    <a:lnTo>
                      <a:pt x="76" y="125"/>
                    </a:lnTo>
                    <a:lnTo>
                      <a:pt x="74" y="125"/>
                    </a:lnTo>
                    <a:lnTo>
                      <a:pt x="74" y="125"/>
                    </a:lnTo>
                    <a:lnTo>
                      <a:pt x="74" y="125"/>
                    </a:lnTo>
                    <a:lnTo>
                      <a:pt x="74" y="123"/>
                    </a:lnTo>
                    <a:lnTo>
                      <a:pt x="74" y="123"/>
                    </a:lnTo>
                    <a:lnTo>
                      <a:pt x="74" y="123"/>
                    </a:lnTo>
                    <a:lnTo>
                      <a:pt x="74" y="123"/>
                    </a:lnTo>
                    <a:lnTo>
                      <a:pt x="74" y="123"/>
                    </a:lnTo>
                    <a:lnTo>
                      <a:pt x="74" y="123"/>
                    </a:lnTo>
                    <a:lnTo>
                      <a:pt x="74" y="121"/>
                    </a:lnTo>
                    <a:lnTo>
                      <a:pt x="71" y="121"/>
                    </a:lnTo>
                    <a:lnTo>
                      <a:pt x="71" y="121"/>
                    </a:lnTo>
                    <a:lnTo>
                      <a:pt x="71" y="118"/>
                    </a:lnTo>
                    <a:lnTo>
                      <a:pt x="71" y="118"/>
                    </a:lnTo>
                    <a:lnTo>
                      <a:pt x="74" y="118"/>
                    </a:lnTo>
                    <a:lnTo>
                      <a:pt x="74" y="116"/>
                    </a:lnTo>
                    <a:lnTo>
                      <a:pt x="74" y="116"/>
                    </a:lnTo>
                    <a:lnTo>
                      <a:pt x="74" y="116"/>
                    </a:lnTo>
                    <a:lnTo>
                      <a:pt x="74" y="113"/>
                    </a:lnTo>
                    <a:lnTo>
                      <a:pt x="74" y="113"/>
                    </a:lnTo>
                    <a:lnTo>
                      <a:pt x="74" y="111"/>
                    </a:lnTo>
                    <a:lnTo>
                      <a:pt x="74" y="111"/>
                    </a:lnTo>
                    <a:lnTo>
                      <a:pt x="71" y="111"/>
                    </a:lnTo>
                    <a:lnTo>
                      <a:pt x="71" y="113"/>
                    </a:lnTo>
                    <a:lnTo>
                      <a:pt x="71" y="113"/>
                    </a:lnTo>
                    <a:lnTo>
                      <a:pt x="71" y="116"/>
                    </a:lnTo>
                    <a:lnTo>
                      <a:pt x="71" y="116"/>
                    </a:lnTo>
                    <a:lnTo>
                      <a:pt x="71" y="116"/>
                    </a:lnTo>
                    <a:lnTo>
                      <a:pt x="71" y="118"/>
                    </a:lnTo>
                    <a:lnTo>
                      <a:pt x="71" y="118"/>
                    </a:lnTo>
                    <a:lnTo>
                      <a:pt x="71" y="118"/>
                    </a:lnTo>
                    <a:lnTo>
                      <a:pt x="69" y="118"/>
                    </a:lnTo>
                    <a:lnTo>
                      <a:pt x="69" y="118"/>
                    </a:lnTo>
                    <a:lnTo>
                      <a:pt x="67" y="118"/>
                    </a:lnTo>
                    <a:lnTo>
                      <a:pt x="67" y="118"/>
                    </a:lnTo>
                    <a:lnTo>
                      <a:pt x="67" y="118"/>
                    </a:lnTo>
                    <a:lnTo>
                      <a:pt x="67" y="118"/>
                    </a:lnTo>
                    <a:lnTo>
                      <a:pt x="64" y="118"/>
                    </a:lnTo>
                    <a:lnTo>
                      <a:pt x="64" y="118"/>
                    </a:lnTo>
                    <a:lnTo>
                      <a:pt x="62" y="118"/>
                    </a:lnTo>
                    <a:lnTo>
                      <a:pt x="62" y="116"/>
                    </a:lnTo>
                    <a:lnTo>
                      <a:pt x="62" y="116"/>
                    </a:lnTo>
                    <a:lnTo>
                      <a:pt x="62" y="116"/>
                    </a:lnTo>
                    <a:lnTo>
                      <a:pt x="62" y="116"/>
                    </a:lnTo>
                    <a:lnTo>
                      <a:pt x="60" y="116"/>
                    </a:lnTo>
                    <a:lnTo>
                      <a:pt x="60" y="116"/>
                    </a:lnTo>
                    <a:lnTo>
                      <a:pt x="60" y="113"/>
                    </a:lnTo>
                    <a:lnTo>
                      <a:pt x="60" y="113"/>
                    </a:lnTo>
                    <a:lnTo>
                      <a:pt x="57" y="113"/>
                    </a:lnTo>
                    <a:lnTo>
                      <a:pt x="57" y="113"/>
                    </a:lnTo>
                    <a:lnTo>
                      <a:pt x="57" y="113"/>
                    </a:lnTo>
                    <a:lnTo>
                      <a:pt x="55" y="113"/>
                    </a:lnTo>
                    <a:lnTo>
                      <a:pt x="55" y="111"/>
                    </a:lnTo>
                    <a:lnTo>
                      <a:pt x="55" y="111"/>
                    </a:lnTo>
                    <a:lnTo>
                      <a:pt x="55" y="111"/>
                    </a:lnTo>
                    <a:lnTo>
                      <a:pt x="52" y="111"/>
                    </a:lnTo>
                    <a:lnTo>
                      <a:pt x="52" y="111"/>
                    </a:lnTo>
                    <a:lnTo>
                      <a:pt x="52" y="111"/>
                    </a:lnTo>
                    <a:lnTo>
                      <a:pt x="52" y="111"/>
                    </a:lnTo>
                    <a:lnTo>
                      <a:pt x="52" y="111"/>
                    </a:lnTo>
                    <a:lnTo>
                      <a:pt x="50" y="111"/>
                    </a:lnTo>
                    <a:lnTo>
                      <a:pt x="50" y="109"/>
                    </a:lnTo>
                    <a:lnTo>
                      <a:pt x="50" y="109"/>
                    </a:lnTo>
                    <a:lnTo>
                      <a:pt x="50" y="109"/>
                    </a:lnTo>
                    <a:lnTo>
                      <a:pt x="50" y="106"/>
                    </a:lnTo>
                    <a:lnTo>
                      <a:pt x="48" y="106"/>
                    </a:lnTo>
                    <a:lnTo>
                      <a:pt x="48" y="106"/>
                    </a:lnTo>
                    <a:lnTo>
                      <a:pt x="48" y="106"/>
                    </a:lnTo>
                    <a:lnTo>
                      <a:pt x="48" y="104"/>
                    </a:lnTo>
                    <a:lnTo>
                      <a:pt x="48" y="104"/>
                    </a:lnTo>
                    <a:lnTo>
                      <a:pt x="48" y="104"/>
                    </a:lnTo>
                    <a:lnTo>
                      <a:pt x="48" y="102"/>
                    </a:lnTo>
                    <a:lnTo>
                      <a:pt x="48" y="102"/>
                    </a:lnTo>
                    <a:lnTo>
                      <a:pt x="48" y="102"/>
                    </a:lnTo>
                    <a:lnTo>
                      <a:pt x="48" y="99"/>
                    </a:lnTo>
                    <a:lnTo>
                      <a:pt x="48" y="99"/>
                    </a:lnTo>
                    <a:lnTo>
                      <a:pt x="48" y="99"/>
                    </a:lnTo>
                    <a:lnTo>
                      <a:pt x="48" y="99"/>
                    </a:lnTo>
                    <a:lnTo>
                      <a:pt x="48" y="97"/>
                    </a:lnTo>
                    <a:lnTo>
                      <a:pt x="48" y="97"/>
                    </a:lnTo>
                    <a:lnTo>
                      <a:pt x="48" y="95"/>
                    </a:lnTo>
                    <a:lnTo>
                      <a:pt x="45" y="95"/>
                    </a:lnTo>
                    <a:lnTo>
                      <a:pt x="45" y="95"/>
                    </a:lnTo>
                    <a:lnTo>
                      <a:pt x="45" y="95"/>
                    </a:lnTo>
                    <a:lnTo>
                      <a:pt x="45" y="92"/>
                    </a:lnTo>
                    <a:lnTo>
                      <a:pt x="45" y="92"/>
                    </a:lnTo>
                    <a:lnTo>
                      <a:pt x="45" y="92"/>
                    </a:lnTo>
                    <a:lnTo>
                      <a:pt x="45" y="92"/>
                    </a:lnTo>
                    <a:lnTo>
                      <a:pt x="45" y="90"/>
                    </a:lnTo>
                    <a:lnTo>
                      <a:pt x="45" y="90"/>
                    </a:lnTo>
                    <a:lnTo>
                      <a:pt x="45" y="87"/>
                    </a:lnTo>
                    <a:lnTo>
                      <a:pt x="45" y="87"/>
                    </a:lnTo>
                    <a:lnTo>
                      <a:pt x="48" y="87"/>
                    </a:lnTo>
                    <a:lnTo>
                      <a:pt x="48" y="85"/>
                    </a:lnTo>
                    <a:lnTo>
                      <a:pt x="48" y="85"/>
                    </a:lnTo>
                    <a:lnTo>
                      <a:pt x="48" y="85"/>
                    </a:lnTo>
                    <a:lnTo>
                      <a:pt x="48" y="85"/>
                    </a:lnTo>
                    <a:lnTo>
                      <a:pt x="50" y="85"/>
                    </a:lnTo>
                    <a:lnTo>
                      <a:pt x="50" y="83"/>
                    </a:lnTo>
                    <a:lnTo>
                      <a:pt x="50" y="83"/>
                    </a:lnTo>
                    <a:lnTo>
                      <a:pt x="50" y="83"/>
                    </a:lnTo>
                    <a:lnTo>
                      <a:pt x="50" y="83"/>
                    </a:lnTo>
                    <a:lnTo>
                      <a:pt x="52" y="83"/>
                    </a:lnTo>
                    <a:lnTo>
                      <a:pt x="52" y="80"/>
                    </a:lnTo>
                    <a:lnTo>
                      <a:pt x="50" y="80"/>
                    </a:lnTo>
                    <a:lnTo>
                      <a:pt x="50" y="80"/>
                    </a:lnTo>
                    <a:lnTo>
                      <a:pt x="50" y="80"/>
                    </a:lnTo>
                    <a:lnTo>
                      <a:pt x="50" y="78"/>
                    </a:lnTo>
                    <a:lnTo>
                      <a:pt x="50" y="78"/>
                    </a:lnTo>
                    <a:lnTo>
                      <a:pt x="48" y="78"/>
                    </a:lnTo>
                    <a:lnTo>
                      <a:pt x="48" y="76"/>
                    </a:lnTo>
                    <a:lnTo>
                      <a:pt x="48" y="76"/>
                    </a:lnTo>
                    <a:lnTo>
                      <a:pt x="48" y="76"/>
                    </a:lnTo>
                    <a:lnTo>
                      <a:pt x="48" y="73"/>
                    </a:lnTo>
                    <a:lnTo>
                      <a:pt x="48" y="73"/>
                    </a:lnTo>
                    <a:lnTo>
                      <a:pt x="48" y="73"/>
                    </a:lnTo>
                    <a:lnTo>
                      <a:pt x="45" y="73"/>
                    </a:lnTo>
                    <a:lnTo>
                      <a:pt x="45" y="73"/>
                    </a:lnTo>
                    <a:lnTo>
                      <a:pt x="45" y="73"/>
                    </a:lnTo>
                    <a:lnTo>
                      <a:pt x="45" y="73"/>
                    </a:lnTo>
                    <a:lnTo>
                      <a:pt x="43" y="73"/>
                    </a:lnTo>
                    <a:lnTo>
                      <a:pt x="43" y="73"/>
                    </a:lnTo>
                    <a:lnTo>
                      <a:pt x="41" y="73"/>
                    </a:lnTo>
                    <a:lnTo>
                      <a:pt x="41" y="71"/>
                    </a:lnTo>
                    <a:lnTo>
                      <a:pt x="41" y="71"/>
                    </a:lnTo>
                    <a:lnTo>
                      <a:pt x="41" y="71"/>
                    </a:lnTo>
                    <a:lnTo>
                      <a:pt x="41" y="68"/>
                    </a:lnTo>
                    <a:lnTo>
                      <a:pt x="41" y="68"/>
                    </a:lnTo>
                    <a:lnTo>
                      <a:pt x="38" y="68"/>
                    </a:lnTo>
                    <a:lnTo>
                      <a:pt x="38" y="68"/>
                    </a:lnTo>
                    <a:lnTo>
                      <a:pt x="38" y="68"/>
                    </a:lnTo>
                    <a:lnTo>
                      <a:pt x="38" y="68"/>
                    </a:lnTo>
                    <a:lnTo>
                      <a:pt x="38" y="68"/>
                    </a:lnTo>
                    <a:lnTo>
                      <a:pt x="36" y="68"/>
                    </a:lnTo>
                    <a:lnTo>
                      <a:pt x="36" y="68"/>
                    </a:lnTo>
                    <a:lnTo>
                      <a:pt x="36" y="71"/>
                    </a:lnTo>
                    <a:lnTo>
                      <a:pt x="36" y="71"/>
                    </a:lnTo>
                    <a:lnTo>
                      <a:pt x="36" y="71"/>
                    </a:lnTo>
                    <a:lnTo>
                      <a:pt x="36" y="73"/>
                    </a:lnTo>
                    <a:lnTo>
                      <a:pt x="36" y="73"/>
                    </a:lnTo>
                    <a:lnTo>
                      <a:pt x="36" y="73"/>
                    </a:lnTo>
                    <a:lnTo>
                      <a:pt x="36" y="73"/>
                    </a:lnTo>
                    <a:lnTo>
                      <a:pt x="34" y="73"/>
                    </a:lnTo>
                    <a:lnTo>
                      <a:pt x="34" y="76"/>
                    </a:lnTo>
                    <a:lnTo>
                      <a:pt x="34" y="76"/>
                    </a:lnTo>
                    <a:lnTo>
                      <a:pt x="36" y="76"/>
                    </a:lnTo>
                    <a:lnTo>
                      <a:pt x="36" y="78"/>
                    </a:lnTo>
                    <a:lnTo>
                      <a:pt x="36" y="78"/>
                    </a:lnTo>
                    <a:lnTo>
                      <a:pt x="36" y="80"/>
                    </a:lnTo>
                    <a:lnTo>
                      <a:pt x="36" y="80"/>
                    </a:lnTo>
                    <a:lnTo>
                      <a:pt x="34" y="80"/>
                    </a:lnTo>
                    <a:lnTo>
                      <a:pt x="34" y="80"/>
                    </a:lnTo>
                    <a:lnTo>
                      <a:pt x="34" y="80"/>
                    </a:lnTo>
                    <a:lnTo>
                      <a:pt x="34" y="80"/>
                    </a:lnTo>
                    <a:lnTo>
                      <a:pt x="31" y="80"/>
                    </a:lnTo>
                    <a:lnTo>
                      <a:pt x="31" y="78"/>
                    </a:lnTo>
                    <a:lnTo>
                      <a:pt x="31" y="78"/>
                    </a:lnTo>
                    <a:lnTo>
                      <a:pt x="31" y="78"/>
                    </a:lnTo>
                    <a:lnTo>
                      <a:pt x="31" y="76"/>
                    </a:lnTo>
                    <a:lnTo>
                      <a:pt x="29" y="76"/>
                    </a:lnTo>
                    <a:lnTo>
                      <a:pt x="29" y="78"/>
                    </a:lnTo>
                    <a:lnTo>
                      <a:pt x="29" y="78"/>
                    </a:lnTo>
                    <a:lnTo>
                      <a:pt x="29" y="78"/>
                    </a:lnTo>
                    <a:lnTo>
                      <a:pt x="29" y="76"/>
                    </a:lnTo>
                    <a:lnTo>
                      <a:pt x="26" y="76"/>
                    </a:lnTo>
                    <a:lnTo>
                      <a:pt x="26" y="76"/>
                    </a:lnTo>
                    <a:lnTo>
                      <a:pt x="26" y="73"/>
                    </a:lnTo>
                    <a:lnTo>
                      <a:pt x="26" y="73"/>
                    </a:lnTo>
                    <a:lnTo>
                      <a:pt x="26" y="76"/>
                    </a:lnTo>
                    <a:lnTo>
                      <a:pt x="26" y="76"/>
                    </a:lnTo>
                    <a:lnTo>
                      <a:pt x="26" y="78"/>
                    </a:lnTo>
                    <a:lnTo>
                      <a:pt x="26" y="78"/>
                    </a:lnTo>
                    <a:lnTo>
                      <a:pt x="26" y="78"/>
                    </a:lnTo>
                    <a:lnTo>
                      <a:pt x="26" y="80"/>
                    </a:lnTo>
                    <a:lnTo>
                      <a:pt x="26" y="80"/>
                    </a:lnTo>
                    <a:lnTo>
                      <a:pt x="24" y="80"/>
                    </a:lnTo>
                    <a:lnTo>
                      <a:pt x="24" y="80"/>
                    </a:lnTo>
                    <a:lnTo>
                      <a:pt x="24" y="83"/>
                    </a:lnTo>
                    <a:lnTo>
                      <a:pt x="22" y="83"/>
                    </a:lnTo>
                    <a:lnTo>
                      <a:pt x="22" y="83"/>
                    </a:lnTo>
                    <a:lnTo>
                      <a:pt x="22" y="83"/>
                    </a:lnTo>
                    <a:lnTo>
                      <a:pt x="22" y="83"/>
                    </a:lnTo>
                    <a:lnTo>
                      <a:pt x="22" y="83"/>
                    </a:lnTo>
                    <a:lnTo>
                      <a:pt x="22" y="80"/>
                    </a:lnTo>
                    <a:lnTo>
                      <a:pt x="19" y="80"/>
                    </a:lnTo>
                    <a:lnTo>
                      <a:pt x="19" y="80"/>
                    </a:lnTo>
                    <a:lnTo>
                      <a:pt x="22" y="80"/>
                    </a:lnTo>
                    <a:lnTo>
                      <a:pt x="22" y="78"/>
                    </a:lnTo>
                    <a:lnTo>
                      <a:pt x="22" y="78"/>
                    </a:lnTo>
                    <a:lnTo>
                      <a:pt x="19" y="78"/>
                    </a:lnTo>
                    <a:lnTo>
                      <a:pt x="19" y="76"/>
                    </a:lnTo>
                    <a:lnTo>
                      <a:pt x="19" y="76"/>
                    </a:lnTo>
                    <a:lnTo>
                      <a:pt x="22" y="76"/>
                    </a:lnTo>
                    <a:lnTo>
                      <a:pt x="22" y="73"/>
                    </a:lnTo>
                    <a:lnTo>
                      <a:pt x="19" y="73"/>
                    </a:lnTo>
                    <a:lnTo>
                      <a:pt x="19" y="73"/>
                    </a:lnTo>
                    <a:lnTo>
                      <a:pt x="19" y="73"/>
                    </a:lnTo>
                    <a:lnTo>
                      <a:pt x="19" y="71"/>
                    </a:lnTo>
                    <a:lnTo>
                      <a:pt x="22" y="71"/>
                    </a:lnTo>
                    <a:lnTo>
                      <a:pt x="22" y="71"/>
                    </a:lnTo>
                    <a:lnTo>
                      <a:pt x="19" y="71"/>
                    </a:lnTo>
                    <a:lnTo>
                      <a:pt x="19" y="71"/>
                    </a:lnTo>
                    <a:lnTo>
                      <a:pt x="19" y="71"/>
                    </a:lnTo>
                    <a:lnTo>
                      <a:pt x="17" y="71"/>
                    </a:lnTo>
                    <a:lnTo>
                      <a:pt x="17" y="71"/>
                    </a:lnTo>
                    <a:lnTo>
                      <a:pt x="17" y="71"/>
                    </a:lnTo>
                    <a:lnTo>
                      <a:pt x="15" y="71"/>
                    </a:lnTo>
                    <a:lnTo>
                      <a:pt x="15" y="73"/>
                    </a:lnTo>
                    <a:lnTo>
                      <a:pt x="15" y="73"/>
                    </a:lnTo>
                    <a:lnTo>
                      <a:pt x="15" y="73"/>
                    </a:lnTo>
                    <a:lnTo>
                      <a:pt x="15" y="73"/>
                    </a:lnTo>
                    <a:lnTo>
                      <a:pt x="15" y="73"/>
                    </a:lnTo>
                    <a:lnTo>
                      <a:pt x="15" y="76"/>
                    </a:lnTo>
                    <a:lnTo>
                      <a:pt x="15" y="76"/>
                    </a:lnTo>
                    <a:lnTo>
                      <a:pt x="15" y="76"/>
                    </a:lnTo>
                    <a:lnTo>
                      <a:pt x="15" y="76"/>
                    </a:lnTo>
                    <a:lnTo>
                      <a:pt x="15" y="78"/>
                    </a:lnTo>
                    <a:lnTo>
                      <a:pt x="12" y="78"/>
                    </a:lnTo>
                    <a:lnTo>
                      <a:pt x="12" y="78"/>
                    </a:lnTo>
                    <a:lnTo>
                      <a:pt x="12" y="78"/>
                    </a:lnTo>
                    <a:lnTo>
                      <a:pt x="12" y="78"/>
                    </a:lnTo>
                    <a:lnTo>
                      <a:pt x="12" y="80"/>
                    </a:lnTo>
                    <a:lnTo>
                      <a:pt x="12" y="80"/>
                    </a:lnTo>
                    <a:lnTo>
                      <a:pt x="12" y="80"/>
                    </a:lnTo>
                    <a:lnTo>
                      <a:pt x="12" y="83"/>
                    </a:lnTo>
                    <a:lnTo>
                      <a:pt x="12" y="83"/>
                    </a:lnTo>
                    <a:lnTo>
                      <a:pt x="10" y="83"/>
                    </a:lnTo>
                    <a:lnTo>
                      <a:pt x="10" y="83"/>
                    </a:lnTo>
                    <a:lnTo>
                      <a:pt x="10" y="83"/>
                    </a:lnTo>
                    <a:lnTo>
                      <a:pt x="10" y="85"/>
                    </a:lnTo>
                    <a:lnTo>
                      <a:pt x="10" y="85"/>
                    </a:lnTo>
                    <a:lnTo>
                      <a:pt x="10" y="87"/>
                    </a:lnTo>
                    <a:lnTo>
                      <a:pt x="10" y="87"/>
                    </a:lnTo>
                    <a:lnTo>
                      <a:pt x="10" y="87"/>
                    </a:lnTo>
                    <a:lnTo>
                      <a:pt x="10" y="87"/>
                    </a:lnTo>
                    <a:lnTo>
                      <a:pt x="10" y="90"/>
                    </a:lnTo>
                    <a:lnTo>
                      <a:pt x="10" y="90"/>
                    </a:lnTo>
                    <a:lnTo>
                      <a:pt x="10" y="92"/>
                    </a:lnTo>
                    <a:lnTo>
                      <a:pt x="12" y="92"/>
                    </a:lnTo>
                    <a:lnTo>
                      <a:pt x="12" y="92"/>
                    </a:lnTo>
                    <a:lnTo>
                      <a:pt x="10" y="92"/>
                    </a:lnTo>
                    <a:lnTo>
                      <a:pt x="10" y="92"/>
                    </a:lnTo>
                    <a:lnTo>
                      <a:pt x="10" y="92"/>
                    </a:lnTo>
                    <a:lnTo>
                      <a:pt x="10" y="92"/>
                    </a:lnTo>
                    <a:lnTo>
                      <a:pt x="10" y="92"/>
                    </a:lnTo>
                    <a:lnTo>
                      <a:pt x="8" y="92"/>
                    </a:lnTo>
                    <a:lnTo>
                      <a:pt x="8" y="92"/>
                    </a:lnTo>
                    <a:lnTo>
                      <a:pt x="8" y="92"/>
                    </a:lnTo>
                    <a:lnTo>
                      <a:pt x="8" y="92"/>
                    </a:lnTo>
                    <a:lnTo>
                      <a:pt x="5" y="92"/>
                    </a:lnTo>
                    <a:lnTo>
                      <a:pt x="5" y="92"/>
                    </a:lnTo>
                    <a:lnTo>
                      <a:pt x="5" y="92"/>
                    </a:lnTo>
                    <a:lnTo>
                      <a:pt x="5" y="92"/>
                    </a:lnTo>
                    <a:lnTo>
                      <a:pt x="5" y="92"/>
                    </a:lnTo>
                    <a:lnTo>
                      <a:pt x="5" y="92"/>
                    </a:lnTo>
                    <a:lnTo>
                      <a:pt x="3" y="92"/>
                    </a:lnTo>
                    <a:lnTo>
                      <a:pt x="3" y="92"/>
                    </a:lnTo>
                    <a:lnTo>
                      <a:pt x="3" y="90"/>
                    </a:lnTo>
                    <a:lnTo>
                      <a:pt x="3" y="90"/>
                    </a:lnTo>
                    <a:lnTo>
                      <a:pt x="0" y="90"/>
                    </a:lnTo>
                    <a:lnTo>
                      <a:pt x="0" y="87"/>
                    </a:lnTo>
                    <a:lnTo>
                      <a:pt x="0" y="87"/>
                    </a:lnTo>
                    <a:lnTo>
                      <a:pt x="0" y="85"/>
                    </a:lnTo>
                    <a:lnTo>
                      <a:pt x="0" y="85"/>
                    </a:lnTo>
                    <a:lnTo>
                      <a:pt x="0" y="83"/>
                    </a:lnTo>
                    <a:lnTo>
                      <a:pt x="3" y="83"/>
                    </a:lnTo>
                    <a:lnTo>
                      <a:pt x="3" y="83"/>
                    </a:lnTo>
                    <a:lnTo>
                      <a:pt x="3" y="83"/>
                    </a:lnTo>
                    <a:lnTo>
                      <a:pt x="3" y="83"/>
                    </a:lnTo>
                    <a:lnTo>
                      <a:pt x="5" y="83"/>
                    </a:lnTo>
                    <a:lnTo>
                      <a:pt x="5" y="80"/>
                    </a:lnTo>
                    <a:lnTo>
                      <a:pt x="5" y="80"/>
                    </a:lnTo>
                    <a:lnTo>
                      <a:pt x="5" y="80"/>
                    </a:lnTo>
                    <a:lnTo>
                      <a:pt x="5" y="78"/>
                    </a:lnTo>
                    <a:lnTo>
                      <a:pt x="5" y="78"/>
                    </a:lnTo>
                    <a:lnTo>
                      <a:pt x="5" y="76"/>
                    </a:lnTo>
                    <a:lnTo>
                      <a:pt x="5" y="76"/>
                    </a:lnTo>
                    <a:lnTo>
                      <a:pt x="5" y="76"/>
                    </a:lnTo>
                    <a:lnTo>
                      <a:pt x="5" y="73"/>
                    </a:lnTo>
                    <a:lnTo>
                      <a:pt x="5" y="73"/>
                    </a:lnTo>
                    <a:lnTo>
                      <a:pt x="5" y="73"/>
                    </a:lnTo>
                    <a:lnTo>
                      <a:pt x="5" y="71"/>
                    </a:lnTo>
                    <a:lnTo>
                      <a:pt x="5" y="71"/>
                    </a:lnTo>
                    <a:lnTo>
                      <a:pt x="5" y="68"/>
                    </a:lnTo>
                    <a:lnTo>
                      <a:pt x="5" y="68"/>
                    </a:lnTo>
                    <a:lnTo>
                      <a:pt x="8" y="68"/>
                    </a:lnTo>
                    <a:lnTo>
                      <a:pt x="8" y="66"/>
                    </a:lnTo>
                    <a:lnTo>
                      <a:pt x="8" y="66"/>
                    </a:lnTo>
                    <a:lnTo>
                      <a:pt x="8" y="66"/>
                    </a:lnTo>
                    <a:lnTo>
                      <a:pt x="8" y="66"/>
                    </a:lnTo>
                    <a:lnTo>
                      <a:pt x="8" y="64"/>
                    </a:lnTo>
                    <a:lnTo>
                      <a:pt x="8" y="64"/>
                    </a:lnTo>
                    <a:lnTo>
                      <a:pt x="10" y="64"/>
                    </a:lnTo>
                    <a:lnTo>
                      <a:pt x="10" y="64"/>
                    </a:lnTo>
                    <a:lnTo>
                      <a:pt x="10" y="64"/>
                    </a:lnTo>
                    <a:lnTo>
                      <a:pt x="12" y="64"/>
                    </a:lnTo>
                    <a:lnTo>
                      <a:pt x="12" y="61"/>
                    </a:lnTo>
                    <a:lnTo>
                      <a:pt x="12" y="61"/>
                    </a:lnTo>
                    <a:lnTo>
                      <a:pt x="12" y="61"/>
                    </a:lnTo>
                    <a:lnTo>
                      <a:pt x="15" y="61"/>
                    </a:lnTo>
                    <a:lnTo>
                      <a:pt x="15" y="61"/>
                    </a:lnTo>
                    <a:lnTo>
                      <a:pt x="15" y="61"/>
                    </a:lnTo>
                    <a:lnTo>
                      <a:pt x="15" y="61"/>
                    </a:lnTo>
                    <a:lnTo>
                      <a:pt x="17" y="61"/>
                    </a:lnTo>
                    <a:lnTo>
                      <a:pt x="17" y="61"/>
                    </a:lnTo>
                    <a:lnTo>
                      <a:pt x="17" y="59"/>
                    </a:lnTo>
                    <a:lnTo>
                      <a:pt x="19" y="59"/>
                    </a:lnTo>
                    <a:lnTo>
                      <a:pt x="19" y="59"/>
                    </a:lnTo>
                    <a:lnTo>
                      <a:pt x="19" y="61"/>
                    </a:lnTo>
                    <a:lnTo>
                      <a:pt x="19" y="61"/>
                    </a:lnTo>
                    <a:lnTo>
                      <a:pt x="22" y="61"/>
                    </a:lnTo>
                    <a:lnTo>
                      <a:pt x="22" y="59"/>
                    </a:lnTo>
                    <a:lnTo>
                      <a:pt x="22" y="59"/>
                    </a:lnTo>
                    <a:lnTo>
                      <a:pt x="22" y="59"/>
                    </a:lnTo>
                    <a:lnTo>
                      <a:pt x="24" y="59"/>
                    </a:lnTo>
                    <a:lnTo>
                      <a:pt x="24" y="59"/>
                    </a:lnTo>
                    <a:lnTo>
                      <a:pt x="24" y="59"/>
                    </a:lnTo>
                    <a:lnTo>
                      <a:pt x="24" y="57"/>
                    </a:lnTo>
                    <a:lnTo>
                      <a:pt x="24" y="57"/>
                    </a:lnTo>
                    <a:lnTo>
                      <a:pt x="24" y="57"/>
                    </a:lnTo>
                    <a:lnTo>
                      <a:pt x="24" y="54"/>
                    </a:lnTo>
                    <a:lnTo>
                      <a:pt x="24" y="54"/>
                    </a:lnTo>
                    <a:lnTo>
                      <a:pt x="24" y="54"/>
                    </a:lnTo>
                    <a:lnTo>
                      <a:pt x="24" y="52"/>
                    </a:lnTo>
                    <a:lnTo>
                      <a:pt x="24" y="52"/>
                    </a:lnTo>
                    <a:lnTo>
                      <a:pt x="26" y="52"/>
                    </a:lnTo>
                    <a:lnTo>
                      <a:pt x="26" y="52"/>
                    </a:lnTo>
                    <a:lnTo>
                      <a:pt x="26" y="52"/>
                    </a:lnTo>
                    <a:lnTo>
                      <a:pt x="26" y="50"/>
                    </a:lnTo>
                    <a:lnTo>
                      <a:pt x="26" y="50"/>
                    </a:lnTo>
                    <a:lnTo>
                      <a:pt x="29" y="50"/>
                    </a:lnTo>
                    <a:lnTo>
                      <a:pt x="29" y="50"/>
                    </a:lnTo>
                    <a:lnTo>
                      <a:pt x="29" y="50"/>
                    </a:lnTo>
                    <a:lnTo>
                      <a:pt x="31" y="50"/>
                    </a:lnTo>
                    <a:lnTo>
                      <a:pt x="31" y="50"/>
                    </a:lnTo>
                    <a:lnTo>
                      <a:pt x="31" y="50"/>
                    </a:lnTo>
                    <a:lnTo>
                      <a:pt x="34" y="50"/>
                    </a:lnTo>
                    <a:lnTo>
                      <a:pt x="34" y="47"/>
                    </a:lnTo>
                    <a:lnTo>
                      <a:pt x="34" y="47"/>
                    </a:lnTo>
                    <a:lnTo>
                      <a:pt x="34" y="47"/>
                    </a:lnTo>
                    <a:lnTo>
                      <a:pt x="34" y="45"/>
                    </a:lnTo>
                    <a:lnTo>
                      <a:pt x="34" y="45"/>
                    </a:lnTo>
                    <a:lnTo>
                      <a:pt x="34" y="45"/>
                    </a:lnTo>
                    <a:lnTo>
                      <a:pt x="36" y="45"/>
                    </a:lnTo>
                    <a:lnTo>
                      <a:pt x="36" y="45"/>
                    </a:lnTo>
                    <a:lnTo>
                      <a:pt x="36" y="45"/>
                    </a:lnTo>
                    <a:lnTo>
                      <a:pt x="38" y="45"/>
                    </a:lnTo>
                    <a:lnTo>
                      <a:pt x="38" y="47"/>
                    </a:lnTo>
                    <a:lnTo>
                      <a:pt x="38" y="47"/>
                    </a:lnTo>
                    <a:lnTo>
                      <a:pt x="38" y="45"/>
                    </a:lnTo>
                    <a:lnTo>
                      <a:pt x="38" y="45"/>
                    </a:lnTo>
                    <a:lnTo>
                      <a:pt x="38" y="47"/>
                    </a:lnTo>
                    <a:lnTo>
                      <a:pt x="41" y="47"/>
                    </a:lnTo>
                    <a:lnTo>
                      <a:pt x="41" y="47"/>
                    </a:lnTo>
                    <a:lnTo>
                      <a:pt x="41" y="47"/>
                    </a:lnTo>
                    <a:lnTo>
                      <a:pt x="41" y="47"/>
                    </a:lnTo>
                    <a:lnTo>
                      <a:pt x="43" y="47"/>
                    </a:lnTo>
                    <a:lnTo>
                      <a:pt x="43" y="50"/>
                    </a:lnTo>
                    <a:lnTo>
                      <a:pt x="43" y="50"/>
                    </a:lnTo>
                    <a:lnTo>
                      <a:pt x="43" y="50"/>
                    </a:lnTo>
                    <a:lnTo>
                      <a:pt x="43" y="52"/>
                    </a:lnTo>
                    <a:lnTo>
                      <a:pt x="43" y="52"/>
                    </a:lnTo>
                    <a:lnTo>
                      <a:pt x="45" y="52"/>
                    </a:lnTo>
                    <a:lnTo>
                      <a:pt x="45" y="52"/>
                    </a:lnTo>
                    <a:lnTo>
                      <a:pt x="45" y="54"/>
                    </a:lnTo>
                    <a:lnTo>
                      <a:pt x="45" y="54"/>
                    </a:lnTo>
                    <a:lnTo>
                      <a:pt x="45" y="57"/>
                    </a:lnTo>
                    <a:lnTo>
                      <a:pt x="45" y="57"/>
                    </a:lnTo>
                    <a:lnTo>
                      <a:pt x="45" y="59"/>
                    </a:lnTo>
                    <a:lnTo>
                      <a:pt x="45" y="59"/>
                    </a:lnTo>
                    <a:lnTo>
                      <a:pt x="45" y="59"/>
                    </a:lnTo>
                    <a:lnTo>
                      <a:pt x="45" y="59"/>
                    </a:lnTo>
                    <a:lnTo>
                      <a:pt x="45" y="59"/>
                    </a:lnTo>
                    <a:lnTo>
                      <a:pt x="48" y="59"/>
                    </a:lnTo>
                    <a:lnTo>
                      <a:pt x="48" y="59"/>
                    </a:lnTo>
                    <a:lnTo>
                      <a:pt x="48" y="59"/>
                    </a:lnTo>
                    <a:lnTo>
                      <a:pt x="50" y="59"/>
                    </a:lnTo>
                    <a:lnTo>
                      <a:pt x="50" y="59"/>
                    </a:lnTo>
                    <a:lnTo>
                      <a:pt x="50" y="57"/>
                    </a:lnTo>
                    <a:lnTo>
                      <a:pt x="52" y="57"/>
                    </a:lnTo>
                    <a:lnTo>
                      <a:pt x="52" y="57"/>
                    </a:lnTo>
                    <a:lnTo>
                      <a:pt x="52" y="54"/>
                    </a:lnTo>
                    <a:lnTo>
                      <a:pt x="52" y="54"/>
                    </a:lnTo>
                    <a:lnTo>
                      <a:pt x="52" y="54"/>
                    </a:lnTo>
                    <a:lnTo>
                      <a:pt x="52" y="52"/>
                    </a:lnTo>
                    <a:lnTo>
                      <a:pt x="52" y="52"/>
                    </a:lnTo>
                    <a:lnTo>
                      <a:pt x="52" y="52"/>
                    </a:lnTo>
                    <a:lnTo>
                      <a:pt x="52" y="52"/>
                    </a:lnTo>
                    <a:lnTo>
                      <a:pt x="52" y="50"/>
                    </a:lnTo>
                    <a:lnTo>
                      <a:pt x="52" y="50"/>
                    </a:lnTo>
                    <a:lnTo>
                      <a:pt x="55" y="50"/>
                    </a:lnTo>
                    <a:lnTo>
                      <a:pt x="55" y="47"/>
                    </a:lnTo>
                    <a:lnTo>
                      <a:pt x="55" y="47"/>
                    </a:lnTo>
                    <a:lnTo>
                      <a:pt x="55" y="47"/>
                    </a:lnTo>
                    <a:lnTo>
                      <a:pt x="57" y="47"/>
                    </a:lnTo>
                    <a:lnTo>
                      <a:pt x="57" y="47"/>
                    </a:lnTo>
                    <a:lnTo>
                      <a:pt x="57" y="47"/>
                    </a:lnTo>
                    <a:lnTo>
                      <a:pt x="57" y="47"/>
                    </a:lnTo>
                    <a:lnTo>
                      <a:pt x="57" y="50"/>
                    </a:lnTo>
                    <a:lnTo>
                      <a:pt x="60" y="50"/>
                    </a:lnTo>
                    <a:lnTo>
                      <a:pt x="60" y="50"/>
                    </a:lnTo>
                    <a:lnTo>
                      <a:pt x="60" y="50"/>
                    </a:lnTo>
                    <a:lnTo>
                      <a:pt x="60" y="50"/>
                    </a:lnTo>
                    <a:lnTo>
                      <a:pt x="62" y="50"/>
                    </a:lnTo>
                    <a:lnTo>
                      <a:pt x="62" y="52"/>
                    </a:lnTo>
                    <a:lnTo>
                      <a:pt x="62" y="52"/>
                    </a:lnTo>
                    <a:lnTo>
                      <a:pt x="62" y="50"/>
                    </a:lnTo>
                    <a:lnTo>
                      <a:pt x="62" y="50"/>
                    </a:lnTo>
                    <a:lnTo>
                      <a:pt x="62" y="50"/>
                    </a:lnTo>
                    <a:lnTo>
                      <a:pt x="62" y="47"/>
                    </a:lnTo>
                    <a:lnTo>
                      <a:pt x="62" y="47"/>
                    </a:lnTo>
                    <a:lnTo>
                      <a:pt x="62" y="47"/>
                    </a:lnTo>
                    <a:lnTo>
                      <a:pt x="62" y="45"/>
                    </a:lnTo>
                    <a:lnTo>
                      <a:pt x="62" y="45"/>
                    </a:lnTo>
                    <a:lnTo>
                      <a:pt x="62" y="45"/>
                    </a:lnTo>
                    <a:lnTo>
                      <a:pt x="62" y="42"/>
                    </a:lnTo>
                    <a:lnTo>
                      <a:pt x="62" y="42"/>
                    </a:lnTo>
                    <a:lnTo>
                      <a:pt x="62" y="42"/>
                    </a:lnTo>
                    <a:lnTo>
                      <a:pt x="62" y="40"/>
                    </a:lnTo>
                    <a:lnTo>
                      <a:pt x="62" y="40"/>
                    </a:lnTo>
                    <a:lnTo>
                      <a:pt x="62" y="38"/>
                    </a:lnTo>
                    <a:lnTo>
                      <a:pt x="64" y="38"/>
                    </a:lnTo>
                    <a:lnTo>
                      <a:pt x="64" y="38"/>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4" name="Freeform 86"/>
              <p:cNvSpPr>
                <a:spLocks/>
              </p:cNvSpPr>
              <p:nvPr/>
            </p:nvSpPr>
            <p:spPr bwMode="auto">
              <a:xfrm>
                <a:off x="3446" y="2488"/>
                <a:ext cx="105" cy="125"/>
              </a:xfrm>
              <a:custGeom>
                <a:avLst/>
                <a:gdLst/>
                <a:ahLst/>
                <a:cxnLst>
                  <a:cxn ang="0">
                    <a:pos x="71" y="42"/>
                  </a:cxn>
                  <a:cxn ang="0">
                    <a:pos x="74" y="38"/>
                  </a:cxn>
                  <a:cxn ang="0">
                    <a:pos x="79" y="31"/>
                  </a:cxn>
                  <a:cxn ang="0">
                    <a:pos x="76" y="19"/>
                  </a:cxn>
                  <a:cxn ang="0">
                    <a:pos x="79" y="12"/>
                  </a:cxn>
                  <a:cxn ang="0">
                    <a:pos x="81" y="2"/>
                  </a:cxn>
                  <a:cxn ang="0">
                    <a:pos x="83" y="7"/>
                  </a:cxn>
                  <a:cxn ang="0">
                    <a:pos x="83" y="19"/>
                  </a:cxn>
                  <a:cxn ang="0">
                    <a:pos x="88" y="21"/>
                  </a:cxn>
                  <a:cxn ang="0">
                    <a:pos x="90" y="12"/>
                  </a:cxn>
                  <a:cxn ang="0">
                    <a:pos x="95" y="19"/>
                  </a:cxn>
                  <a:cxn ang="0">
                    <a:pos x="90" y="23"/>
                  </a:cxn>
                  <a:cxn ang="0">
                    <a:pos x="90" y="31"/>
                  </a:cxn>
                  <a:cxn ang="0">
                    <a:pos x="95" y="33"/>
                  </a:cxn>
                  <a:cxn ang="0">
                    <a:pos x="97" y="42"/>
                  </a:cxn>
                  <a:cxn ang="0">
                    <a:pos x="95" y="50"/>
                  </a:cxn>
                  <a:cxn ang="0">
                    <a:pos x="100" y="54"/>
                  </a:cxn>
                  <a:cxn ang="0">
                    <a:pos x="100" y="64"/>
                  </a:cxn>
                  <a:cxn ang="0">
                    <a:pos x="102" y="73"/>
                  </a:cxn>
                  <a:cxn ang="0">
                    <a:pos x="105" y="83"/>
                  </a:cxn>
                  <a:cxn ang="0">
                    <a:pos x="97" y="90"/>
                  </a:cxn>
                  <a:cxn ang="0">
                    <a:pos x="95" y="99"/>
                  </a:cxn>
                  <a:cxn ang="0">
                    <a:pos x="93" y="106"/>
                  </a:cxn>
                  <a:cxn ang="0">
                    <a:pos x="90" y="97"/>
                  </a:cxn>
                  <a:cxn ang="0">
                    <a:pos x="88" y="87"/>
                  </a:cxn>
                  <a:cxn ang="0">
                    <a:pos x="86" y="92"/>
                  </a:cxn>
                  <a:cxn ang="0">
                    <a:pos x="81" y="90"/>
                  </a:cxn>
                  <a:cxn ang="0">
                    <a:pos x="79" y="99"/>
                  </a:cxn>
                  <a:cxn ang="0">
                    <a:pos x="83" y="106"/>
                  </a:cxn>
                  <a:cxn ang="0">
                    <a:pos x="83" y="118"/>
                  </a:cxn>
                  <a:cxn ang="0">
                    <a:pos x="79" y="125"/>
                  </a:cxn>
                  <a:cxn ang="0">
                    <a:pos x="74" y="121"/>
                  </a:cxn>
                  <a:cxn ang="0">
                    <a:pos x="71" y="111"/>
                  </a:cxn>
                  <a:cxn ang="0">
                    <a:pos x="67" y="118"/>
                  </a:cxn>
                  <a:cxn ang="0">
                    <a:pos x="57" y="113"/>
                  </a:cxn>
                  <a:cxn ang="0">
                    <a:pos x="50" y="109"/>
                  </a:cxn>
                  <a:cxn ang="0">
                    <a:pos x="48" y="99"/>
                  </a:cxn>
                  <a:cxn ang="0">
                    <a:pos x="45" y="92"/>
                  </a:cxn>
                  <a:cxn ang="0">
                    <a:pos x="50" y="83"/>
                  </a:cxn>
                  <a:cxn ang="0">
                    <a:pos x="48" y="73"/>
                  </a:cxn>
                  <a:cxn ang="0">
                    <a:pos x="41" y="68"/>
                  </a:cxn>
                  <a:cxn ang="0">
                    <a:pos x="36" y="73"/>
                  </a:cxn>
                  <a:cxn ang="0">
                    <a:pos x="34" y="80"/>
                  </a:cxn>
                  <a:cxn ang="0">
                    <a:pos x="26" y="76"/>
                  </a:cxn>
                  <a:cxn ang="0">
                    <a:pos x="22" y="83"/>
                  </a:cxn>
                  <a:cxn ang="0">
                    <a:pos x="19" y="76"/>
                  </a:cxn>
                  <a:cxn ang="0">
                    <a:pos x="17" y="71"/>
                  </a:cxn>
                  <a:cxn ang="0">
                    <a:pos x="12" y="78"/>
                  </a:cxn>
                  <a:cxn ang="0">
                    <a:pos x="10" y="85"/>
                  </a:cxn>
                  <a:cxn ang="0">
                    <a:pos x="10" y="92"/>
                  </a:cxn>
                  <a:cxn ang="0">
                    <a:pos x="3" y="92"/>
                  </a:cxn>
                  <a:cxn ang="0">
                    <a:pos x="5" y="83"/>
                  </a:cxn>
                  <a:cxn ang="0">
                    <a:pos x="5" y="71"/>
                  </a:cxn>
                  <a:cxn ang="0">
                    <a:pos x="12" y="64"/>
                  </a:cxn>
                  <a:cxn ang="0">
                    <a:pos x="19" y="61"/>
                  </a:cxn>
                  <a:cxn ang="0">
                    <a:pos x="24" y="54"/>
                  </a:cxn>
                  <a:cxn ang="0">
                    <a:pos x="31" y="50"/>
                  </a:cxn>
                  <a:cxn ang="0">
                    <a:pos x="38" y="47"/>
                  </a:cxn>
                  <a:cxn ang="0">
                    <a:pos x="43" y="52"/>
                  </a:cxn>
                  <a:cxn ang="0">
                    <a:pos x="48" y="59"/>
                  </a:cxn>
                  <a:cxn ang="0">
                    <a:pos x="52" y="52"/>
                  </a:cxn>
                  <a:cxn ang="0">
                    <a:pos x="60" y="50"/>
                  </a:cxn>
                  <a:cxn ang="0">
                    <a:pos x="62" y="45"/>
                  </a:cxn>
                </a:cxnLst>
                <a:rect l="0" t="0" r="r" b="b"/>
                <a:pathLst>
                  <a:path w="105" h="125">
                    <a:moveTo>
                      <a:pt x="64" y="38"/>
                    </a:moveTo>
                    <a:lnTo>
                      <a:pt x="64" y="38"/>
                    </a:lnTo>
                    <a:lnTo>
                      <a:pt x="67" y="38"/>
                    </a:lnTo>
                    <a:lnTo>
                      <a:pt x="67" y="38"/>
                    </a:lnTo>
                    <a:lnTo>
                      <a:pt x="67" y="38"/>
                    </a:lnTo>
                    <a:lnTo>
                      <a:pt x="67" y="38"/>
                    </a:lnTo>
                    <a:lnTo>
                      <a:pt x="67" y="40"/>
                    </a:lnTo>
                    <a:lnTo>
                      <a:pt x="69" y="40"/>
                    </a:lnTo>
                    <a:lnTo>
                      <a:pt x="69" y="40"/>
                    </a:lnTo>
                    <a:lnTo>
                      <a:pt x="69" y="40"/>
                    </a:lnTo>
                    <a:lnTo>
                      <a:pt x="71" y="40"/>
                    </a:lnTo>
                    <a:lnTo>
                      <a:pt x="71" y="42"/>
                    </a:lnTo>
                    <a:lnTo>
                      <a:pt x="71" y="42"/>
                    </a:lnTo>
                    <a:lnTo>
                      <a:pt x="71" y="42"/>
                    </a:lnTo>
                    <a:lnTo>
                      <a:pt x="71" y="40"/>
                    </a:lnTo>
                    <a:lnTo>
                      <a:pt x="71" y="40"/>
                    </a:lnTo>
                    <a:lnTo>
                      <a:pt x="71" y="38"/>
                    </a:lnTo>
                    <a:lnTo>
                      <a:pt x="71" y="38"/>
                    </a:lnTo>
                    <a:lnTo>
                      <a:pt x="71" y="35"/>
                    </a:lnTo>
                    <a:lnTo>
                      <a:pt x="71" y="35"/>
                    </a:lnTo>
                    <a:lnTo>
                      <a:pt x="74" y="35"/>
                    </a:lnTo>
                    <a:lnTo>
                      <a:pt x="74" y="35"/>
                    </a:lnTo>
                    <a:lnTo>
                      <a:pt x="74" y="35"/>
                    </a:lnTo>
                    <a:lnTo>
                      <a:pt x="74" y="38"/>
                    </a:lnTo>
                    <a:lnTo>
                      <a:pt x="74" y="38"/>
                    </a:lnTo>
                    <a:lnTo>
                      <a:pt x="74" y="38"/>
                    </a:lnTo>
                    <a:lnTo>
                      <a:pt x="76" y="38"/>
                    </a:lnTo>
                    <a:lnTo>
                      <a:pt x="76" y="38"/>
                    </a:lnTo>
                    <a:lnTo>
                      <a:pt x="79" y="38"/>
                    </a:lnTo>
                    <a:lnTo>
                      <a:pt x="79" y="38"/>
                    </a:lnTo>
                    <a:lnTo>
                      <a:pt x="79" y="38"/>
                    </a:lnTo>
                    <a:lnTo>
                      <a:pt x="79" y="38"/>
                    </a:lnTo>
                    <a:lnTo>
                      <a:pt x="79" y="35"/>
                    </a:lnTo>
                    <a:lnTo>
                      <a:pt x="79" y="35"/>
                    </a:lnTo>
                    <a:lnTo>
                      <a:pt x="79" y="33"/>
                    </a:lnTo>
                    <a:lnTo>
                      <a:pt x="79" y="33"/>
                    </a:lnTo>
                    <a:lnTo>
                      <a:pt x="79" y="33"/>
                    </a:lnTo>
                    <a:lnTo>
                      <a:pt x="79" y="31"/>
                    </a:lnTo>
                    <a:lnTo>
                      <a:pt x="79" y="31"/>
                    </a:lnTo>
                    <a:lnTo>
                      <a:pt x="79" y="31"/>
                    </a:lnTo>
                    <a:lnTo>
                      <a:pt x="79" y="28"/>
                    </a:lnTo>
                    <a:lnTo>
                      <a:pt x="79" y="28"/>
                    </a:lnTo>
                    <a:lnTo>
                      <a:pt x="79" y="28"/>
                    </a:lnTo>
                    <a:lnTo>
                      <a:pt x="79" y="26"/>
                    </a:lnTo>
                    <a:lnTo>
                      <a:pt x="79" y="26"/>
                    </a:lnTo>
                    <a:lnTo>
                      <a:pt x="79" y="23"/>
                    </a:lnTo>
                    <a:lnTo>
                      <a:pt x="76" y="23"/>
                    </a:lnTo>
                    <a:lnTo>
                      <a:pt x="76" y="23"/>
                    </a:lnTo>
                    <a:lnTo>
                      <a:pt x="76" y="23"/>
                    </a:lnTo>
                    <a:lnTo>
                      <a:pt x="76" y="21"/>
                    </a:lnTo>
                    <a:lnTo>
                      <a:pt x="76" y="21"/>
                    </a:lnTo>
                    <a:lnTo>
                      <a:pt x="76" y="19"/>
                    </a:lnTo>
                    <a:lnTo>
                      <a:pt x="76" y="19"/>
                    </a:lnTo>
                    <a:lnTo>
                      <a:pt x="79" y="19"/>
                    </a:lnTo>
                    <a:lnTo>
                      <a:pt x="79" y="16"/>
                    </a:lnTo>
                    <a:lnTo>
                      <a:pt x="79" y="16"/>
                    </a:lnTo>
                    <a:lnTo>
                      <a:pt x="79" y="16"/>
                    </a:lnTo>
                    <a:lnTo>
                      <a:pt x="79" y="16"/>
                    </a:lnTo>
                    <a:lnTo>
                      <a:pt x="79" y="14"/>
                    </a:lnTo>
                    <a:lnTo>
                      <a:pt x="79" y="14"/>
                    </a:lnTo>
                    <a:lnTo>
                      <a:pt x="79" y="14"/>
                    </a:lnTo>
                    <a:lnTo>
                      <a:pt x="79" y="14"/>
                    </a:lnTo>
                    <a:lnTo>
                      <a:pt x="79" y="14"/>
                    </a:lnTo>
                    <a:lnTo>
                      <a:pt x="79" y="14"/>
                    </a:lnTo>
                    <a:lnTo>
                      <a:pt x="79" y="12"/>
                    </a:lnTo>
                    <a:lnTo>
                      <a:pt x="79" y="12"/>
                    </a:lnTo>
                    <a:lnTo>
                      <a:pt x="79" y="9"/>
                    </a:lnTo>
                    <a:lnTo>
                      <a:pt x="79" y="9"/>
                    </a:lnTo>
                    <a:lnTo>
                      <a:pt x="79" y="7"/>
                    </a:lnTo>
                    <a:lnTo>
                      <a:pt x="79" y="7"/>
                    </a:lnTo>
                    <a:lnTo>
                      <a:pt x="79" y="7"/>
                    </a:lnTo>
                    <a:lnTo>
                      <a:pt x="79" y="4"/>
                    </a:lnTo>
                    <a:lnTo>
                      <a:pt x="79" y="4"/>
                    </a:lnTo>
                    <a:lnTo>
                      <a:pt x="81" y="4"/>
                    </a:lnTo>
                    <a:lnTo>
                      <a:pt x="81" y="4"/>
                    </a:lnTo>
                    <a:lnTo>
                      <a:pt x="81" y="2"/>
                    </a:lnTo>
                    <a:lnTo>
                      <a:pt x="81" y="2"/>
                    </a:lnTo>
                    <a:lnTo>
                      <a:pt x="81" y="2"/>
                    </a:lnTo>
                    <a:lnTo>
                      <a:pt x="81" y="0"/>
                    </a:lnTo>
                    <a:lnTo>
                      <a:pt x="81" y="0"/>
                    </a:lnTo>
                    <a:lnTo>
                      <a:pt x="83" y="0"/>
                    </a:lnTo>
                    <a:lnTo>
                      <a:pt x="83" y="2"/>
                    </a:lnTo>
                    <a:lnTo>
                      <a:pt x="83" y="2"/>
                    </a:lnTo>
                    <a:lnTo>
                      <a:pt x="83" y="2"/>
                    </a:lnTo>
                    <a:lnTo>
                      <a:pt x="83" y="4"/>
                    </a:lnTo>
                    <a:lnTo>
                      <a:pt x="83" y="4"/>
                    </a:lnTo>
                    <a:lnTo>
                      <a:pt x="83" y="4"/>
                    </a:lnTo>
                    <a:lnTo>
                      <a:pt x="83" y="4"/>
                    </a:lnTo>
                    <a:lnTo>
                      <a:pt x="83" y="7"/>
                    </a:lnTo>
                    <a:lnTo>
                      <a:pt x="83" y="7"/>
                    </a:lnTo>
                    <a:lnTo>
                      <a:pt x="83" y="7"/>
                    </a:lnTo>
                    <a:lnTo>
                      <a:pt x="83" y="9"/>
                    </a:lnTo>
                    <a:lnTo>
                      <a:pt x="83" y="9"/>
                    </a:lnTo>
                    <a:lnTo>
                      <a:pt x="83" y="12"/>
                    </a:lnTo>
                    <a:lnTo>
                      <a:pt x="83" y="12"/>
                    </a:lnTo>
                    <a:lnTo>
                      <a:pt x="83" y="14"/>
                    </a:lnTo>
                    <a:lnTo>
                      <a:pt x="83" y="14"/>
                    </a:lnTo>
                    <a:lnTo>
                      <a:pt x="83" y="14"/>
                    </a:lnTo>
                    <a:lnTo>
                      <a:pt x="83" y="16"/>
                    </a:lnTo>
                    <a:lnTo>
                      <a:pt x="83" y="16"/>
                    </a:lnTo>
                    <a:lnTo>
                      <a:pt x="86" y="16"/>
                    </a:lnTo>
                    <a:lnTo>
                      <a:pt x="86" y="19"/>
                    </a:lnTo>
                    <a:lnTo>
                      <a:pt x="86" y="19"/>
                    </a:lnTo>
                    <a:lnTo>
                      <a:pt x="83" y="19"/>
                    </a:lnTo>
                    <a:lnTo>
                      <a:pt x="83" y="21"/>
                    </a:lnTo>
                    <a:lnTo>
                      <a:pt x="83" y="21"/>
                    </a:lnTo>
                    <a:lnTo>
                      <a:pt x="83" y="21"/>
                    </a:lnTo>
                    <a:lnTo>
                      <a:pt x="83" y="23"/>
                    </a:lnTo>
                    <a:lnTo>
                      <a:pt x="83" y="23"/>
                    </a:lnTo>
                    <a:lnTo>
                      <a:pt x="86" y="23"/>
                    </a:lnTo>
                    <a:lnTo>
                      <a:pt x="86" y="23"/>
                    </a:lnTo>
                    <a:lnTo>
                      <a:pt x="86" y="23"/>
                    </a:lnTo>
                    <a:lnTo>
                      <a:pt x="86" y="23"/>
                    </a:lnTo>
                    <a:lnTo>
                      <a:pt x="88" y="23"/>
                    </a:lnTo>
                    <a:lnTo>
                      <a:pt x="88" y="23"/>
                    </a:lnTo>
                    <a:lnTo>
                      <a:pt x="88" y="21"/>
                    </a:lnTo>
                    <a:lnTo>
                      <a:pt x="88" y="21"/>
                    </a:lnTo>
                    <a:lnTo>
                      <a:pt x="88" y="19"/>
                    </a:lnTo>
                    <a:lnTo>
                      <a:pt x="88" y="19"/>
                    </a:lnTo>
                    <a:lnTo>
                      <a:pt x="88" y="19"/>
                    </a:lnTo>
                    <a:lnTo>
                      <a:pt x="88" y="16"/>
                    </a:lnTo>
                    <a:lnTo>
                      <a:pt x="88" y="16"/>
                    </a:lnTo>
                    <a:lnTo>
                      <a:pt x="88" y="16"/>
                    </a:lnTo>
                    <a:lnTo>
                      <a:pt x="88" y="14"/>
                    </a:lnTo>
                    <a:lnTo>
                      <a:pt x="88" y="14"/>
                    </a:lnTo>
                    <a:lnTo>
                      <a:pt x="88" y="14"/>
                    </a:lnTo>
                    <a:lnTo>
                      <a:pt x="88" y="14"/>
                    </a:lnTo>
                    <a:lnTo>
                      <a:pt x="88" y="14"/>
                    </a:lnTo>
                    <a:lnTo>
                      <a:pt x="90" y="14"/>
                    </a:lnTo>
                    <a:lnTo>
                      <a:pt x="90" y="12"/>
                    </a:lnTo>
                    <a:lnTo>
                      <a:pt x="90" y="12"/>
                    </a:lnTo>
                    <a:lnTo>
                      <a:pt x="90" y="12"/>
                    </a:lnTo>
                    <a:lnTo>
                      <a:pt x="93" y="12"/>
                    </a:lnTo>
                    <a:lnTo>
                      <a:pt x="93" y="12"/>
                    </a:lnTo>
                    <a:lnTo>
                      <a:pt x="93" y="12"/>
                    </a:lnTo>
                    <a:lnTo>
                      <a:pt x="93" y="14"/>
                    </a:lnTo>
                    <a:lnTo>
                      <a:pt x="93" y="14"/>
                    </a:lnTo>
                    <a:lnTo>
                      <a:pt x="93" y="14"/>
                    </a:lnTo>
                    <a:lnTo>
                      <a:pt x="93" y="16"/>
                    </a:lnTo>
                    <a:lnTo>
                      <a:pt x="93" y="16"/>
                    </a:lnTo>
                    <a:lnTo>
                      <a:pt x="93" y="16"/>
                    </a:lnTo>
                    <a:lnTo>
                      <a:pt x="95" y="16"/>
                    </a:lnTo>
                    <a:lnTo>
                      <a:pt x="95" y="19"/>
                    </a:lnTo>
                    <a:lnTo>
                      <a:pt x="93" y="19"/>
                    </a:lnTo>
                    <a:lnTo>
                      <a:pt x="93" y="19"/>
                    </a:lnTo>
                    <a:lnTo>
                      <a:pt x="95" y="19"/>
                    </a:lnTo>
                    <a:lnTo>
                      <a:pt x="95" y="21"/>
                    </a:lnTo>
                    <a:lnTo>
                      <a:pt x="93" y="21"/>
                    </a:lnTo>
                    <a:lnTo>
                      <a:pt x="93" y="21"/>
                    </a:lnTo>
                    <a:lnTo>
                      <a:pt x="93" y="21"/>
                    </a:lnTo>
                    <a:lnTo>
                      <a:pt x="93" y="21"/>
                    </a:lnTo>
                    <a:lnTo>
                      <a:pt x="90" y="21"/>
                    </a:lnTo>
                    <a:lnTo>
                      <a:pt x="90" y="21"/>
                    </a:lnTo>
                    <a:lnTo>
                      <a:pt x="90" y="23"/>
                    </a:lnTo>
                    <a:lnTo>
                      <a:pt x="90" y="23"/>
                    </a:lnTo>
                    <a:lnTo>
                      <a:pt x="90" y="23"/>
                    </a:lnTo>
                    <a:lnTo>
                      <a:pt x="88" y="23"/>
                    </a:lnTo>
                    <a:lnTo>
                      <a:pt x="88" y="23"/>
                    </a:lnTo>
                    <a:lnTo>
                      <a:pt x="88" y="26"/>
                    </a:lnTo>
                    <a:lnTo>
                      <a:pt x="88" y="26"/>
                    </a:lnTo>
                    <a:lnTo>
                      <a:pt x="90" y="26"/>
                    </a:lnTo>
                    <a:lnTo>
                      <a:pt x="90" y="26"/>
                    </a:lnTo>
                    <a:lnTo>
                      <a:pt x="90" y="26"/>
                    </a:lnTo>
                    <a:lnTo>
                      <a:pt x="90" y="28"/>
                    </a:lnTo>
                    <a:lnTo>
                      <a:pt x="93" y="28"/>
                    </a:lnTo>
                    <a:lnTo>
                      <a:pt x="93" y="28"/>
                    </a:lnTo>
                    <a:lnTo>
                      <a:pt x="90" y="28"/>
                    </a:lnTo>
                    <a:lnTo>
                      <a:pt x="90" y="28"/>
                    </a:lnTo>
                    <a:lnTo>
                      <a:pt x="90" y="31"/>
                    </a:lnTo>
                    <a:lnTo>
                      <a:pt x="90" y="31"/>
                    </a:lnTo>
                    <a:lnTo>
                      <a:pt x="90" y="31"/>
                    </a:lnTo>
                    <a:lnTo>
                      <a:pt x="93" y="31"/>
                    </a:lnTo>
                    <a:lnTo>
                      <a:pt x="93" y="31"/>
                    </a:lnTo>
                    <a:lnTo>
                      <a:pt x="93" y="31"/>
                    </a:lnTo>
                    <a:lnTo>
                      <a:pt x="93" y="31"/>
                    </a:lnTo>
                    <a:lnTo>
                      <a:pt x="95" y="31"/>
                    </a:lnTo>
                    <a:lnTo>
                      <a:pt x="95" y="31"/>
                    </a:lnTo>
                    <a:lnTo>
                      <a:pt x="95" y="31"/>
                    </a:lnTo>
                    <a:lnTo>
                      <a:pt x="95" y="31"/>
                    </a:lnTo>
                    <a:lnTo>
                      <a:pt x="95" y="33"/>
                    </a:lnTo>
                    <a:lnTo>
                      <a:pt x="95" y="33"/>
                    </a:lnTo>
                    <a:lnTo>
                      <a:pt x="95" y="33"/>
                    </a:lnTo>
                    <a:lnTo>
                      <a:pt x="95" y="35"/>
                    </a:lnTo>
                    <a:lnTo>
                      <a:pt x="95" y="35"/>
                    </a:lnTo>
                    <a:lnTo>
                      <a:pt x="95" y="35"/>
                    </a:lnTo>
                    <a:lnTo>
                      <a:pt x="95" y="38"/>
                    </a:lnTo>
                    <a:lnTo>
                      <a:pt x="95" y="38"/>
                    </a:lnTo>
                    <a:lnTo>
                      <a:pt x="95" y="38"/>
                    </a:lnTo>
                    <a:lnTo>
                      <a:pt x="97" y="38"/>
                    </a:lnTo>
                    <a:lnTo>
                      <a:pt x="97" y="40"/>
                    </a:lnTo>
                    <a:lnTo>
                      <a:pt x="97" y="40"/>
                    </a:lnTo>
                    <a:lnTo>
                      <a:pt x="97" y="40"/>
                    </a:lnTo>
                    <a:lnTo>
                      <a:pt x="97" y="42"/>
                    </a:lnTo>
                    <a:lnTo>
                      <a:pt x="97" y="42"/>
                    </a:lnTo>
                    <a:lnTo>
                      <a:pt x="97" y="42"/>
                    </a:lnTo>
                    <a:lnTo>
                      <a:pt x="97" y="42"/>
                    </a:lnTo>
                    <a:lnTo>
                      <a:pt x="97" y="45"/>
                    </a:lnTo>
                    <a:lnTo>
                      <a:pt x="95" y="45"/>
                    </a:lnTo>
                    <a:lnTo>
                      <a:pt x="95" y="45"/>
                    </a:lnTo>
                    <a:lnTo>
                      <a:pt x="95" y="45"/>
                    </a:lnTo>
                    <a:lnTo>
                      <a:pt x="95" y="47"/>
                    </a:lnTo>
                    <a:lnTo>
                      <a:pt x="95" y="47"/>
                    </a:lnTo>
                    <a:lnTo>
                      <a:pt x="93" y="47"/>
                    </a:lnTo>
                    <a:lnTo>
                      <a:pt x="93" y="47"/>
                    </a:lnTo>
                    <a:lnTo>
                      <a:pt x="93" y="50"/>
                    </a:lnTo>
                    <a:lnTo>
                      <a:pt x="95" y="50"/>
                    </a:lnTo>
                    <a:lnTo>
                      <a:pt x="95" y="50"/>
                    </a:lnTo>
                    <a:lnTo>
                      <a:pt x="95" y="50"/>
                    </a:lnTo>
                    <a:lnTo>
                      <a:pt x="95" y="50"/>
                    </a:lnTo>
                    <a:lnTo>
                      <a:pt x="97" y="50"/>
                    </a:lnTo>
                    <a:lnTo>
                      <a:pt x="97" y="50"/>
                    </a:lnTo>
                    <a:lnTo>
                      <a:pt x="97" y="50"/>
                    </a:lnTo>
                    <a:lnTo>
                      <a:pt x="97" y="50"/>
                    </a:lnTo>
                    <a:lnTo>
                      <a:pt x="100" y="50"/>
                    </a:lnTo>
                    <a:lnTo>
                      <a:pt x="100" y="52"/>
                    </a:lnTo>
                    <a:lnTo>
                      <a:pt x="100" y="52"/>
                    </a:lnTo>
                    <a:lnTo>
                      <a:pt x="100" y="52"/>
                    </a:lnTo>
                    <a:lnTo>
                      <a:pt x="100" y="54"/>
                    </a:lnTo>
                    <a:lnTo>
                      <a:pt x="97" y="54"/>
                    </a:lnTo>
                    <a:lnTo>
                      <a:pt x="97" y="54"/>
                    </a:lnTo>
                    <a:lnTo>
                      <a:pt x="100" y="54"/>
                    </a:lnTo>
                    <a:lnTo>
                      <a:pt x="100" y="57"/>
                    </a:lnTo>
                    <a:lnTo>
                      <a:pt x="100" y="57"/>
                    </a:lnTo>
                    <a:lnTo>
                      <a:pt x="100" y="57"/>
                    </a:lnTo>
                    <a:lnTo>
                      <a:pt x="100" y="57"/>
                    </a:lnTo>
                    <a:lnTo>
                      <a:pt x="100" y="59"/>
                    </a:lnTo>
                    <a:lnTo>
                      <a:pt x="100" y="59"/>
                    </a:lnTo>
                    <a:lnTo>
                      <a:pt x="100" y="59"/>
                    </a:lnTo>
                    <a:lnTo>
                      <a:pt x="100" y="61"/>
                    </a:lnTo>
                    <a:lnTo>
                      <a:pt x="100" y="61"/>
                    </a:lnTo>
                    <a:lnTo>
                      <a:pt x="100" y="64"/>
                    </a:lnTo>
                    <a:lnTo>
                      <a:pt x="100" y="64"/>
                    </a:lnTo>
                    <a:lnTo>
                      <a:pt x="100" y="64"/>
                    </a:lnTo>
                    <a:lnTo>
                      <a:pt x="100" y="64"/>
                    </a:lnTo>
                    <a:lnTo>
                      <a:pt x="100" y="66"/>
                    </a:lnTo>
                    <a:lnTo>
                      <a:pt x="97" y="66"/>
                    </a:lnTo>
                    <a:lnTo>
                      <a:pt x="97" y="66"/>
                    </a:lnTo>
                    <a:lnTo>
                      <a:pt x="100" y="66"/>
                    </a:lnTo>
                    <a:lnTo>
                      <a:pt x="100" y="68"/>
                    </a:lnTo>
                    <a:lnTo>
                      <a:pt x="100" y="68"/>
                    </a:lnTo>
                    <a:lnTo>
                      <a:pt x="100" y="68"/>
                    </a:lnTo>
                    <a:lnTo>
                      <a:pt x="100" y="68"/>
                    </a:lnTo>
                    <a:lnTo>
                      <a:pt x="100" y="71"/>
                    </a:lnTo>
                    <a:lnTo>
                      <a:pt x="102" y="71"/>
                    </a:lnTo>
                    <a:lnTo>
                      <a:pt x="102" y="71"/>
                    </a:lnTo>
                    <a:lnTo>
                      <a:pt x="102" y="71"/>
                    </a:lnTo>
                    <a:lnTo>
                      <a:pt x="102" y="73"/>
                    </a:lnTo>
                    <a:lnTo>
                      <a:pt x="102" y="73"/>
                    </a:lnTo>
                    <a:lnTo>
                      <a:pt x="102" y="73"/>
                    </a:lnTo>
                    <a:lnTo>
                      <a:pt x="105" y="73"/>
                    </a:lnTo>
                    <a:lnTo>
                      <a:pt x="105" y="76"/>
                    </a:lnTo>
                    <a:lnTo>
                      <a:pt x="105" y="76"/>
                    </a:lnTo>
                    <a:lnTo>
                      <a:pt x="105" y="78"/>
                    </a:lnTo>
                    <a:lnTo>
                      <a:pt x="105" y="78"/>
                    </a:lnTo>
                    <a:lnTo>
                      <a:pt x="102" y="78"/>
                    </a:lnTo>
                    <a:lnTo>
                      <a:pt x="102" y="80"/>
                    </a:lnTo>
                    <a:lnTo>
                      <a:pt x="102" y="80"/>
                    </a:lnTo>
                    <a:lnTo>
                      <a:pt x="105" y="80"/>
                    </a:lnTo>
                    <a:lnTo>
                      <a:pt x="105" y="83"/>
                    </a:lnTo>
                    <a:lnTo>
                      <a:pt x="105" y="83"/>
                    </a:lnTo>
                    <a:lnTo>
                      <a:pt x="105" y="83"/>
                    </a:lnTo>
                    <a:lnTo>
                      <a:pt x="102" y="83"/>
                    </a:lnTo>
                    <a:lnTo>
                      <a:pt x="102" y="85"/>
                    </a:lnTo>
                    <a:lnTo>
                      <a:pt x="102" y="85"/>
                    </a:lnTo>
                    <a:lnTo>
                      <a:pt x="102" y="85"/>
                    </a:lnTo>
                    <a:lnTo>
                      <a:pt x="102" y="87"/>
                    </a:lnTo>
                    <a:lnTo>
                      <a:pt x="100" y="87"/>
                    </a:lnTo>
                    <a:lnTo>
                      <a:pt x="100" y="87"/>
                    </a:lnTo>
                    <a:lnTo>
                      <a:pt x="100" y="87"/>
                    </a:lnTo>
                    <a:lnTo>
                      <a:pt x="100" y="90"/>
                    </a:lnTo>
                    <a:lnTo>
                      <a:pt x="100" y="90"/>
                    </a:lnTo>
                    <a:lnTo>
                      <a:pt x="100" y="90"/>
                    </a:lnTo>
                    <a:lnTo>
                      <a:pt x="97" y="90"/>
                    </a:lnTo>
                    <a:lnTo>
                      <a:pt x="97" y="90"/>
                    </a:lnTo>
                    <a:lnTo>
                      <a:pt x="97" y="92"/>
                    </a:lnTo>
                    <a:lnTo>
                      <a:pt x="97" y="92"/>
                    </a:lnTo>
                    <a:lnTo>
                      <a:pt x="97" y="92"/>
                    </a:lnTo>
                    <a:lnTo>
                      <a:pt x="97" y="92"/>
                    </a:lnTo>
                    <a:lnTo>
                      <a:pt x="97" y="95"/>
                    </a:lnTo>
                    <a:lnTo>
                      <a:pt x="97" y="95"/>
                    </a:lnTo>
                    <a:lnTo>
                      <a:pt x="95" y="95"/>
                    </a:lnTo>
                    <a:lnTo>
                      <a:pt x="95" y="95"/>
                    </a:lnTo>
                    <a:lnTo>
                      <a:pt x="95" y="97"/>
                    </a:lnTo>
                    <a:lnTo>
                      <a:pt x="95" y="97"/>
                    </a:lnTo>
                    <a:lnTo>
                      <a:pt x="95" y="97"/>
                    </a:lnTo>
                    <a:lnTo>
                      <a:pt x="95" y="99"/>
                    </a:lnTo>
                    <a:lnTo>
                      <a:pt x="95" y="99"/>
                    </a:lnTo>
                    <a:lnTo>
                      <a:pt x="95" y="102"/>
                    </a:lnTo>
                    <a:lnTo>
                      <a:pt x="95" y="102"/>
                    </a:lnTo>
                    <a:lnTo>
                      <a:pt x="95" y="102"/>
                    </a:lnTo>
                    <a:lnTo>
                      <a:pt x="95" y="104"/>
                    </a:lnTo>
                    <a:lnTo>
                      <a:pt x="95" y="104"/>
                    </a:lnTo>
                    <a:lnTo>
                      <a:pt x="95" y="104"/>
                    </a:lnTo>
                    <a:lnTo>
                      <a:pt x="95" y="106"/>
                    </a:lnTo>
                    <a:lnTo>
                      <a:pt x="95" y="106"/>
                    </a:lnTo>
                    <a:lnTo>
                      <a:pt x="95" y="109"/>
                    </a:lnTo>
                    <a:lnTo>
                      <a:pt x="93" y="109"/>
                    </a:lnTo>
                    <a:lnTo>
                      <a:pt x="93" y="106"/>
                    </a:lnTo>
                    <a:lnTo>
                      <a:pt x="93" y="106"/>
                    </a:lnTo>
                    <a:lnTo>
                      <a:pt x="93" y="106"/>
                    </a:lnTo>
                    <a:lnTo>
                      <a:pt x="93" y="104"/>
                    </a:lnTo>
                    <a:lnTo>
                      <a:pt x="93" y="104"/>
                    </a:lnTo>
                    <a:lnTo>
                      <a:pt x="93" y="104"/>
                    </a:lnTo>
                    <a:lnTo>
                      <a:pt x="93" y="102"/>
                    </a:lnTo>
                    <a:lnTo>
                      <a:pt x="93" y="102"/>
                    </a:lnTo>
                    <a:lnTo>
                      <a:pt x="90" y="102"/>
                    </a:lnTo>
                    <a:lnTo>
                      <a:pt x="90" y="102"/>
                    </a:lnTo>
                    <a:lnTo>
                      <a:pt x="93" y="102"/>
                    </a:lnTo>
                    <a:lnTo>
                      <a:pt x="93" y="99"/>
                    </a:lnTo>
                    <a:lnTo>
                      <a:pt x="90" y="99"/>
                    </a:lnTo>
                    <a:lnTo>
                      <a:pt x="90" y="99"/>
                    </a:lnTo>
                    <a:lnTo>
                      <a:pt x="90" y="97"/>
                    </a:lnTo>
                    <a:lnTo>
                      <a:pt x="90" y="97"/>
                    </a:lnTo>
                    <a:lnTo>
                      <a:pt x="90" y="95"/>
                    </a:lnTo>
                    <a:lnTo>
                      <a:pt x="90" y="95"/>
                    </a:lnTo>
                    <a:lnTo>
                      <a:pt x="90" y="92"/>
                    </a:lnTo>
                    <a:lnTo>
                      <a:pt x="90" y="92"/>
                    </a:lnTo>
                    <a:lnTo>
                      <a:pt x="90" y="92"/>
                    </a:lnTo>
                    <a:lnTo>
                      <a:pt x="88" y="92"/>
                    </a:lnTo>
                    <a:lnTo>
                      <a:pt x="88" y="92"/>
                    </a:lnTo>
                    <a:lnTo>
                      <a:pt x="88" y="90"/>
                    </a:lnTo>
                    <a:lnTo>
                      <a:pt x="88" y="90"/>
                    </a:lnTo>
                    <a:lnTo>
                      <a:pt x="88" y="87"/>
                    </a:lnTo>
                    <a:lnTo>
                      <a:pt x="88" y="87"/>
                    </a:lnTo>
                    <a:lnTo>
                      <a:pt x="88" y="87"/>
                    </a:lnTo>
                    <a:lnTo>
                      <a:pt x="88" y="87"/>
                    </a:lnTo>
                    <a:lnTo>
                      <a:pt x="88" y="85"/>
                    </a:lnTo>
                    <a:lnTo>
                      <a:pt x="88" y="85"/>
                    </a:lnTo>
                    <a:lnTo>
                      <a:pt x="86" y="85"/>
                    </a:lnTo>
                    <a:lnTo>
                      <a:pt x="86" y="85"/>
                    </a:lnTo>
                    <a:lnTo>
                      <a:pt x="86" y="87"/>
                    </a:lnTo>
                    <a:lnTo>
                      <a:pt x="86" y="87"/>
                    </a:lnTo>
                    <a:lnTo>
                      <a:pt x="86" y="87"/>
                    </a:lnTo>
                    <a:lnTo>
                      <a:pt x="86" y="90"/>
                    </a:lnTo>
                    <a:lnTo>
                      <a:pt x="86" y="90"/>
                    </a:lnTo>
                    <a:lnTo>
                      <a:pt x="86" y="92"/>
                    </a:lnTo>
                    <a:lnTo>
                      <a:pt x="86" y="92"/>
                    </a:lnTo>
                    <a:lnTo>
                      <a:pt x="86" y="92"/>
                    </a:lnTo>
                    <a:lnTo>
                      <a:pt x="83" y="92"/>
                    </a:lnTo>
                    <a:lnTo>
                      <a:pt x="83" y="92"/>
                    </a:lnTo>
                    <a:lnTo>
                      <a:pt x="83" y="92"/>
                    </a:lnTo>
                    <a:lnTo>
                      <a:pt x="83" y="90"/>
                    </a:lnTo>
                    <a:lnTo>
                      <a:pt x="83" y="90"/>
                    </a:lnTo>
                    <a:lnTo>
                      <a:pt x="83" y="90"/>
                    </a:lnTo>
                    <a:lnTo>
                      <a:pt x="83" y="87"/>
                    </a:lnTo>
                    <a:lnTo>
                      <a:pt x="83" y="87"/>
                    </a:lnTo>
                    <a:lnTo>
                      <a:pt x="81" y="87"/>
                    </a:lnTo>
                    <a:lnTo>
                      <a:pt x="81" y="87"/>
                    </a:lnTo>
                    <a:lnTo>
                      <a:pt x="81" y="90"/>
                    </a:lnTo>
                    <a:lnTo>
                      <a:pt x="81" y="90"/>
                    </a:lnTo>
                    <a:lnTo>
                      <a:pt x="81" y="90"/>
                    </a:lnTo>
                    <a:lnTo>
                      <a:pt x="79" y="90"/>
                    </a:lnTo>
                    <a:lnTo>
                      <a:pt x="79" y="92"/>
                    </a:lnTo>
                    <a:lnTo>
                      <a:pt x="79" y="92"/>
                    </a:lnTo>
                    <a:lnTo>
                      <a:pt x="79" y="92"/>
                    </a:lnTo>
                    <a:lnTo>
                      <a:pt x="79" y="92"/>
                    </a:lnTo>
                    <a:lnTo>
                      <a:pt x="79" y="95"/>
                    </a:lnTo>
                    <a:lnTo>
                      <a:pt x="79" y="95"/>
                    </a:lnTo>
                    <a:lnTo>
                      <a:pt x="79" y="95"/>
                    </a:lnTo>
                    <a:lnTo>
                      <a:pt x="79" y="97"/>
                    </a:lnTo>
                    <a:lnTo>
                      <a:pt x="79" y="97"/>
                    </a:lnTo>
                    <a:lnTo>
                      <a:pt x="79" y="97"/>
                    </a:lnTo>
                    <a:lnTo>
                      <a:pt x="79" y="99"/>
                    </a:lnTo>
                    <a:lnTo>
                      <a:pt x="79" y="99"/>
                    </a:lnTo>
                    <a:lnTo>
                      <a:pt x="79" y="99"/>
                    </a:lnTo>
                    <a:lnTo>
                      <a:pt x="81" y="99"/>
                    </a:lnTo>
                    <a:lnTo>
                      <a:pt x="81" y="102"/>
                    </a:lnTo>
                    <a:lnTo>
                      <a:pt x="81" y="102"/>
                    </a:lnTo>
                    <a:lnTo>
                      <a:pt x="81" y="102"/>
                    </a:lnTo>
                    <a:lnTo>
                      <a:pt x="81" y="102"/>
                    </a:lnTo>
                    <a:lnTo>
                      <a:pt x="81" y="102"/>
                    </a:lnTo>
                    <a:lnTo>
                      <a:pt x="81" y="104"/>
                    </a:lnTo>
                    <a:lnTo>
                      <a:pt x="83" y="104"/>
                    </a:lnTo>
                    <a:lnTo>
                      <a:pt x="83" y="104"/>
                    </a:lnTo>
                    <a:lnTo>
                      <a:pt x="83" y="106"/>
                    </a:lnTo>
                    <a:lnTo>
                      <a:pt x="83" y="106"/>
                    </a:lnTo>
                    <a:lnTo>
                      <a:pt x="83" y="106"/>
                    </a:lnTo>
                    <a:lnTo>
                      <a:pt x="83" y="109"/>
                    </a:lnTo>
                    <a:lnTo>
                      <a:pt x="83" y="109"/>
                    </a:lnTo>
                    <a:lnTo>
                      <a:pt x="86" y="109"/>
                    </a:lnTo>
                    <a:lnTo>
                      <a:pt x="86" y="111"/>
                    </a:lnTo>
                    <a:lnTo>
                      <a:pt x="86" y="111"/>
                    </a:lnTo>
                    <a:lnTo>
                      <a:pt x="86" y="111"/>
                    </a:lnTo>
                    <a:lnTo>
                      <a:pt x="83" y="111"/>
                    </a:lnTo>
                    <a:lnTo>
                      <a:pt x="83" y="113"/>
                    </a:lnTo>
                    <a:lnTo>
                      <a:pt x="83" y="113"/>
                    </a:lnTo>
                    <a:lnTo>
                      <a:pt x="83" y="116"/>
                    </a:lnTo>
                    <a:lnTo>
                      <a:pt x="83" y="116"/>
                    </a:lnTo>
                    <a:lnTo>
                      <a:pt x="83" y="116"/>
                    </a:lnTo>
                    <a:lnTo>
                      <a:pt x="83" y="118"/>
                    </a:lnTo>
                    <a:lnTo>
                      <a:pt x="81" y="118"/>
                    </a:lnTo>
                    <a:lnTo>
                      <a:pt x="81" y="118"/>
                    </a:lnTo>
                    <a:lnTo>
                      <a:pt x="81" y="118"/>
                    </a:lnTo>
                    <a:lnTo>
                      <a:pt x="81" y="121"/>
                    </a:lnTo>
                    <a:lnTo>
                      <a:pt x="81" y="121"/>
                    </a:lnTo>
                    <a:lnTo>
                      <a:pt x="81" y="121"/>
                    </a:lnTo>
                    <a:lnTo>
                      <a:pt x="81" y="123"/>
                    </a:lnTo>
                    <a:lnTo>
                      <a:pt x="79" y="123"/>
                    </a:lnTo>
                    <a:lnTo>
                      <a:pt x="79" y="123"/>
                    </a:lnTo>
                    <a:lnTo>
                      <a:pt x="79" y="123"/>
                    </a:lnTo>
                    <a:lnTo>
                      <a:pt x="79" y="123"/>
                    </a:lnTo>
                    <a:lnTo>
                      <a:pt x="79" y="125"/>
                    </a:lnTo>
                    <a:lnTo>
                      <a:pt x="79" y="125"/>
                    </a:lnTo>
                    <a:lnTo>
                      <a:pt x="79" y="125"/>
                    </a:lnTo>
                    <a:lnTo>
                      <a:pt x="76" y="125"/>
                    </a:lnTo>
                    <a:lnTo>
                      <a:pt x="76" y="125"/>
                    </a:lnTo>
                    <a:lnTo>
                      <a:pt x="74" y="125"/>
                    </a:lnTo>
                    <a:lnTo>
                      <a:pt x="74" y="125"/>
                    </a:lnTo>
                    <a:lnTo>
                      <a:pt x="74" y="125"/>
                    </a:lnTo>
                    <a:lnTo>
                      <a:pt x="74" y="123"/>
                    </a:lnTo>
                    <a:lnTo>
                      <a:pt x="74" y="123"/>
                    </a:lnTo>
                    <a:lnTo>
                      <a:pt x="74" y="123"/>
                    </a:lnTo>
                    <a:lnTo>
                      <a:pt x="74" y="123"/>
                    </a:lnTo>
                    <a:lnTo>
                      <a:pt x="74" y="123"/>
                    </a:lnTo>
                    <a:lnTo>
                      <a:pt x="74" y="123"/>
                    </a:lnTo>
                    <a:lnTo>
                      <a:pt x="74" y="121"/>
                    </a:lnTo>
                    <a:lnTo>
                      <a:pt x="71" y="121"/>
                    </a:lnTo>
                    <a:lnTo>
                      <a:pt x="71" y="121"/>
                    </a:lnTo>
                    <a:lnTo>
                      <a:pt x="71" y="118"/>
                    </a:lnTo>
                    <a:lnTo>
                      <a:pt x="71" y="118"/>
                    </a:lnTo>
                    <a:lnTo>
                      <a:pt x="74" y="118"/>
                    </a:lnTo>
                    <a:lnTo>
                      <a:pt x="74" y="116"/>
                    </a:lnTo>
                    <a:lnTo>
                      <a:pt x="74" y="116"/>
                    </a:lnTo>
                    <a:lnTo>
                      <a:pt x="74" y="116"/>
                    </a:lnTo>
                    <a:lnTo>
                      <a:pt x="74" y="113"/>
                    </a:lnTo>
                    <a:lnTo>
                      <a:pt x="74" y="113"/>
                    </a:lnTo>
                    <a:lnTo>
                      <a:pt x="74" y="111"/>
                    </a:lnTo>
                    <a:lnTo>
                      <a:pt x="74" y="111"/>
                    </a:lnTo>
                    <a:lnTo>
                      <a:pt x="71" y="111"/>
                    </a:lnTo>
                    <a:lnTo>
                      <a:pt x="71" y="113"/>
                    </a:lnTo>
                    <a:lnTo>
                      <a:pt x="71" y="113"/>
                    </a:lnTo>
                    <a:lnTo>
                      <a:pt x="71" y="116"/>
                    </a:lnTo>
                    <a:lnTo>
                      <a:pt x="71" y="116"/>
                    </a:lnTo>
                    <a:lnTo>
                      <a:pt x="71" y="116"/>
                    </a:lnTo>
                    <a:lnTo>
                      <a:pt x="71" y="118"/>
                    </a:lnTo>
                    <a:lnTo>
                      <a:pt x="71" y="118"/>
                    </a:lnTo>
                    <a:lnTo>
                      <a:pt x="71" y="118"/>
                    </a:lnTo>
                    <a:lnTo>
                      <a:pt x="69" y="118"/>
                    </a:lnTo>
                    <a:lnTo>
                      <a:pt x="69" y="118"/>
                    </a:lnTo>
                    <a:lnTo>
                      <a:pt x="67" y="118"/>
                    </a:lnTo>
                    <a:lnTo>
                      <a:pt x="67" y="118"/>
                    </a:lnTo>
                    <a:lnTo>
                      <a:pt x="67" y="118"/>
                    </a:lnTo>
                    <a:lnTo>
                      <a:pt x="67" y="118"/>
                    </a:lnTo>
                    <a:lnTo>
                      <a:pt x="64" y="118"/>
                    </a:lnTo>
                    <a:lnTo>
                      <a:pt x="64" y="118"/>
                    </a:lnTo>
                    <a:lnTo>
                      <a:pt x="62" y="118"/>
                    </a:lnTo>
                    <a:lnTo>
                      <a:pt x="62" y="116"/>
                    </a:lnTo>
                    <a:lnTo>
                      <a:pt x="62" y="116"/>
                    </a:lnTo>
                    <a:lnTo>
                      <a:pt x="62" y="116"/>
                    </a:lnTo>
                    <a:lnTo>
                      <a:pt x="62" y="116"/>
                    </a:lnTo>
                    <a:lnTo>
                      <a:pt x="60" y="116"/>
                    </a:lnTo>
                    <a:lnTo>
                      <a:pt x="60" y="116"/>
                    </a:lnTo>
                    <a:lnTo>
                      <a:pt x="60" y="113"/>
                    </a:lnTo>
                    <a:lnTo>
                      <a:pt x="60" y="113"/>
                    </a:lnTo>
                    <a:lnTo>
                      <a:pt x="57" y="113"/>
                    </a:lnTo>
                    <a:lnTo>
                      <a:pt x="57" y="113"/>
                    </a:lnTo>
                    <a:lnTo>
                      <a:pt x="57" y="113"/>
                    </a:lnTo>
                    <a:lnTo>
                      <a:pt x="55" y="113"/>
                    </a:lnTo>
                    <a:lnTo>
                      <a:pt x="55" y="111"/>
                    </a:lnTo>
                    <a:lnTo>
                      <a:pt x="55" y="111"/>
                    </a:lnTo>
                    <a:lnTo>
                      <a:pt x="55" y="111"/>
                    </a:lnTo>
                    <a:lnTo>
                      <a:pt x="52" y="111"/>
                    </a:lnTo>
                    <a:lnTo>
                      <a:pt x="52" y="111"/>
                    </a:lnTo>
                    <a:lnTo>
                      <a:pt x="52" y="111"/>
                    </a:lnTo>
                    <a:lnTo>
                      <a:pt x="52" y="111"/>
                    </a:lnTo>
                    <a:lnTo>
                      <a:pt x="52" y="111"/>
                    </a:lnTo>
                    <a:lnTo>
                      <a:pt x="50" y="111"/>
                    </a:lnTo>
                    <a:lnTo>
                      <a:pt x="50" y="109"/>
                    </a:lnTo>
                    <a:lnTo>
                      <a:pt x="50" y="109"/>
                    </a:lnTo>
                    <a:lnTo>
                      <a:pt x="50" y="109"/>
                    </a:lnTo>
                    <a:lnTo>
                      <a:pt x="50" y="106"/>
                    </a:lnTo>
                    <a:lnTo>
                      <a:pt x="48" y="106"/>
                    </a:lnTo>
                    <a:lnTo>
                      <a:pt x="48" y="106"/>
                    </a:lnTo>
                    <a:lnTo>
                      <a:pt x="48" y="106"/>
                    </a:lnTo>
                    <a:lnTo>
                      <a:pt x="48" y="104"/>
                    </a:lnTo>
                    <a:lnTo>
                      <a:pt x="48" y="104"/>
                    </a:lnTo>
                    <a:lnTo>
                      <a:pt x="48" y="104"/>
                    </a:lnTo>
                    <a:lnTo>
                      <a:pt x="48" y="102"/>
                    </a:lnTo>
                    <a:lnTo>
                      <a:pt x="48" y="102"/>
                    </a:lnTo>
                    <a:lnTo>
                      <a:pt x="48" y="102"/>
                    </a:lnTo>
                    <a:lnTo>
                      <a:pt x="48" y="99"/>
                    </a:lnTo>
                    <a:lnTo>
                      <a:pt x="48" y="99"/>
                    </a:lnTo>
                    <a:lnTo>
                      <a:pt x="48" y="99"/>
                    </a:lnTo>
                    <a:lnTo>
                      <a:pt x="48" y="99"/>
                    </a:lnTo>
                    <a:lnTo>
                      <a:pt x="48" y="97"/>
                    </a:lnTo>
                    <a:lnTo>
                      <a:pt x="48" y="97"/>
                    </a:lnTo>
                    <a:lnTo>
                      <a:pt x="48" y="95"/>
                    </a:lnTo>
                    <a:lnTo>
                      <a:pt x="45" y="95"/>
                    </a:lnTo>
                    <a:lnTo>
                      <a:pt x="45" y="95"/>
                    </a:lnTo>
                    <a:lnTo>
                      <a:pt x="45" y="95"/>
                    </a:lnTo>
                    <a:lnTo>
                      <a:pt x="45" y="92"/>
                    </a:lnTo>
                    <a:lnTo>
                      <a:pt x="45" y="92"/>
                    </a:lnTo>
                    <a:lnTo>
                      <a:pt x="45" y="92"/>
                    </a:lnTo>
                    <a:lnTo>
                      <a:pt x="45" y="92"/>
                    </a:lnTo>
                    <a:lnTo>
                      <a:pt x="45" y="90"/>
                    </a:lnTo>
                    <a:lnTo>
                      <a:pt x="45" y="90"/>
                    </a:lnTo>
                    <a:lnTo>
                      <a:pt x="45" y="87"/>
                    </a:lnTo>
                    <a:lnTo>
                      <a:pt x="45" y="87"/>
                    </a:lnTo>
                    <a:lnTo>
                      <a:pt x="48" y="87"/>
                    </a:lnTo>
                    <a:lnTo>
                      <a:pt x="48" y="85"/>
                    </a:lnTo>
                    <a:lnTo>
                      <a:pt x="48" y="85"/>
                    </a:lnTo>
                    <a:lnTo>
                      <a:pt x="48" y="85"/>
                    </a:lnTo>
                    <a:lnTo>
                      <a:pt x="48" y="85"/>
                    </a:lnTo>
                    <a:lnTo>
                      <a:pt x="50" y="85"/>
                    </a:lnTo>
                    <a:lnTo>
                      <a:pt x="50" y="83"/>
                    </a:lnTo>
                    <a:lnTo>
                      <a:pt x="50" y="83"/>
                    </a:lnTo>
                    <a:lnTo>
                      <a:pt x="50" y="83"/>
                    </a:lnTo>
                    <a:lnTo>
                      <a:pt x="50" y="83"/>
                    </a:lnTo>
                    <a:lnTo>
                      <a:pt x="52" y="83"/>
                    </a:lnTo>
                    <a:lnTo>
                      <a:pt x="52" y="80"/>
                    </a:lnTo>
                    <a:lnTo>
                      <a:pt x="50" y="80"/>
                    </a:lnTo>
                    <a:lnTo>
                      <a:pt x="50" y="80"/>
                    </a:lnTo>
                    <a:lnTo>
                      <a:pt x="50" y="80"/>
                    </a:lnTo>
                    <a:lnTo>
                      <a:pt x="50" y="78"/>
                    </a:lnTo>
                    <a:lnTo>
                      <a:pt x="50" y="78"/>
                    </a:lnTo>
                    <a:lnTo>
                      <a:pt x="48" y="78"/>
                    </a:lnTo>
                    <a:lnTo>
                      <a:pt x="48" y="76"/>
                    </a:lnTo>
                    <a:lnTo>
                      <a:pt x="48" y="76"/>
                    </a:lnTo>
                    <a:lnTo>
                      <a:pt x="48" y="76"/>
                    </a:lnTo>
                    <a:lnTo>
                      <a:pt x="48" y="73"/>
                    </a:lnTo>
                    <a:lnTo>
                      <a:pt x="48" y="73"/>
                    </a:lnTo>
                    <a:lnTo>
                      <a:pt x="48" y="73"/>
                    </a:lnTo>
                    <a:lnTo>
                      <a:pt x="45" y="73"/>
                    </a:lnTo>
                    <a:lnTo>
                      <a:pt x="45" y="73"/>
                    </a:lnTo>
                    <a:lnTo>
                      <a:pt x="45" y="73"/>
                    </a:lnTo>
                    <a:lnTo>
                      <a:pt x="45" y="73"/>
                    </a:lnTo>
                    <a:lnTo>
                      <a:pt x="43" y="73"/>
                    </a:lnTo>
                    <a:lnTo>
                      <a:pt x="43" y="73"/>
                    </a:lnTo>
                    <a:lnTo>
                      <a:pt x="41" y="73"/>
                    </a:lnTo>
                    <a:lnTo>
                      <a:pt x="41" y="71"/>
                    </a:lnTo>
                    <a:lnTo>
                      <a:pt x="41" y="71"/>
                    </a:lnTo>
                    <a:lnTo>
                      <a:pt x="41" y="71"/>
                    </a:lnTo>
                    <a:lnTo>
                      <a:pt x="41" y="68"/>
                    </a:lnTo>
                    <a:lnTo>
                      <a:pt x="41" y="68"/>
                    </a:lnTo>
                    <a:lnTo>
                      <a:pt x="38" y="68"/>
                    </a:lnTo>
                    <a:lnTo>
                      <a:pt x="38" y="68"/>
                    </a:lnTo>
                    <a:lnTo>
                      <a:pt x="38" y="68"/>
                    </a:lnTo>
                    <a:lnTo>
                      <a:pt x="38" y="68"/>
                    </a:lnTo>
                    <a:lnTo>
                      <a:pt x="38" y="68"/>
                    </a:lnTo>
                    <a:lnTo>
                      <a:pt x="36" y="68"/>
                    </a:lnTo>
                    <a:lnTo>
                      <a:pt x="36" y="68"/>
                    </a:lnTo>
                    <a:lnTo>
                      <a:pt x="36" y="71"/>
                    </a:lnTo>
                    <a:lnTo>
                      <a:pt x="36" y="71"/>
                    </a:lnTo>
                    <a:lnTo>
                      <a:pt x="36" y="71"/>
                    </a:lnTo>
                    <a:lnTo>
                      <a:pt x="36" y="73"/>
                    </a:lnTo>
                    <a:lnTo>
                      <a:pt x="36" y="73"/>
                    </a:lnTo>
                    <a:lnTo>
                      <a:pt x="36" y="73"/>
                    </a:lnTo>
                    <a:lnTo>
                      <a:pt x="36" y="73"/>
                    </a:lnTo>
                    <a:lnTo>
                      <a:pt x="34" y="73"/>
                    </a:lnTo>
                    <a:lnTo>
                      <a:pt x="34" y="76"/>
                    </a:lnTo>
                    <a:lnTo>
                      <a:pt x="34" y="76"/>
                    </a:lnTo>
                    <a:lnTo>
                      <a:pt x="36" y="76"/>
                    </a:lnTo>
                    <a:lnTo>
                      <a:pt x="36" y="78"/>
                    </a:lnTo>
                    <a:lnTo>
                      <a:pt x="36" y="78"/>
                    </a:lnTo>
                    <a:lnTo>
                      <a:pt x="36" y="80"/>
                    </a:lnTo>
                    <a:lnTo>
                      <a:pt x="36" y="80"/>
                    </a:lnTo>
                    <a:lnTo>
                      <a:pt x="34" y="80"/>
                    </a:lnTo>
                    <a:lnTo>
                      <a:pt x="34" y="80"/>
                    </a:lnTo>
                    <a:lnTo>
                      <a:pt x="34" y="80"/>
                    </a:lnTo>
                    <a:lnTo>
                      <a:pt x="34" y="80"/>
                    </a:lnTo>
                    <a:lnTo>
                      <a:pt x="31" y="80"/>
                    </a:lnTo>
                    <a:lnTo>
                      <a:pt x="31" y="78"/>
                    </a:lnTo>
                    <a:lnTo>
                      <a:pt x="31" y="78"/>
                    </a:lnTo>
                    <a:lnTo>
                      <a:pt x="31" y="78"/>
                    </a:lnTo>
                    <a:lnTo>
                      <a:pt x="31" y="76"/>
                    </a:lnTo>
                    <a:lnTo>
                      <a:pt x="29" y="76"/>
                    </a:lnTo>
                    <a:lnTo>
                      <a:pt x="29" y="78"/>
                    </a:lnTo>
                    <a:lnTo>
                      <a:pt x="29" y="78"/>
                    </a:lnTo>
                    <a:lnTo>
                      <a:pt x="29" y="78"/>
                    </a:lnTo>
                    <a:lnTo>
                      <a:pt x="29" y="76"/>
                    </a:lnTo>
                    <a:lnTo>
                      <a:pt x="26" y="76"/>
                    </a:lnTo>
                    <a:lnTo>
                      <a:pt x="26" y="76"/>
                    </a:lnTo>
                    <a:lnTo>
                      <a:pt x="26" y="73"/>
                    </a:lnTo>
                    <a:lnTo>
                      <a:pt x="26" y="73"/>
                    </a:lnTo>
                    <a:lnTo>
                      <a:pt x="26" y="76"/>
                    </a:lnTo>
                    <a:lnTo>
                      <a:pt x="26" y="76"/>
                    </a:lnTo>
                    <a:lnTo>
                      <a:pt x="26" y="78"/>
                    </a:lnTo>
                    <a:lnTo>
                      <a:pt x="26" y="78"/>
                    </a:lnTo>
                    <a:lnTo>
                      <a:pt x="26" y="78"/>
                    </a:lnTo>
                    <a:lnTo>
                      <a:pt x="26" y="80"/>
                    </a:lnTo>
                    <a:lnTo>
                      <a:pt x="26" y="80"/>
                    </a:lnTo>
                    <a:lnTo>
                      <a:pt x="24" y="80"/>
                    </a:lnTo>
                    <a:lnTo>
                      <a:pt x="24" y="80"/>
                    </a:lnTo>
                    <a:lnTo>
                      <a:pt x="24" y="83"/>
                    </a:lnTo>
                    <a:lnTo>
                      <a:pt x="22" y="83"/>
                    </a:lnTo>
                    <a:lnTo>
                      <a:pt x="22" y="83"/>
                    </a:lnTo>
                    <a:lnTo>
                      <a:pt x="22" y="83"/>
                    </a:lnTo>
                    <a:lnTo>
                      <a:pt x="22" y="83"/>
                    </a:lnTo>
                    <a:lnTo>
                      <a:pt x="22" y="83"/>
                    </a:lnTo>
                    <a:lnTo>
                      <a:pt x="22" y="80"/>
                    </a:lnTo>
                    <a:lnTo>
                      <a:pt x="19" y="80"/>
                    </a:lnTo>
                    <a:lnTo>
                      <a:pt x="19" y="80"/>
                    </a:lnTo>
                    <a:lnTo>
                      <a:pt x="22" y="80"/>
                    </a:lnTo>
                    <a:lnTo>
                      <a:pt x="22" y="78"/>
                    </a:lnTo>
                    <a:lnTo>
                      <a:pt x="22" y="78"/>
                    </a:lnTo>
                    <a:lnTo>
                      <a:pt x="19" y="78"/>
                    </a:lnTo>
                    <a:lnTo>
                      <a:pt x="19" y="76"/>
                    </a:lnTo>
                    <a:lnTo>
                      <a:pt x="19" y="76"/>
                    </a:lnTo>
                    <a:lnTo>
                      <a:pt x="22" y="76"/>
                    </a:lnTo>
                    <a:lnTo>
                      <a:pt x="22" y="73"/>
                    </a:lnTo>
                    <a:lnTo>
                      <a:pt x="19" y="73"/>
                    </a:lnTo>
                    <a:lnTo>
                      <a:pt x="19" y="73"/>
                    </a:lnTo>
                    <a:lnTo>
                      <a:pt x="19" y="73"/>
                    </a:lnTo>
                    <a:lnTo>
                      <a:pt x="19" y="71"/>
                    </a:lnTo>
                    <a:lnTo>
                      <a:pt x="22" y="71"/>
                    </a:lnTo>
                    <a:lnTo>
                      <a:pt x="22" y="71"/>
                    </a:lnTo>
                    <a:lnTo>
                      <a:pt x="19" y="71"/>
                    </a:lnTo>
                    <a:lnTo>
                      <a:pt x="19" y="71"/>
                    </a:lnTo>
                    <a:lnTo>
                      <a:pt x="19" y="71"/>
                    </a:lnTo>
                    <a:lnTo>
                      <a:pt x="17" y="71"/>
                    </a:lnTo>
                    <a:lnTo>
                      <a:pt x="17" y="71"/>
                    </a:lnTo>
                    <a:lnTo>
                      <a:pt x="17" y="71"/>
                    </a:lnTo>
                    <a:lnTo>
                      <a:pt x="15" y="71"/>
                    </a:lnTo>
                    <a:lnTo>
                      <a:pt x="15" y="73"/>
                    </a:lnTo>
                    <a:lnTo>
                      <a:pt x="15" y="73"/>
                    </a:lnTo>
                    <a:lnTo>
                      <a:pt x="15" y="73"/>
                    </a:lnTo>
                    <a:lnTo>
                      <a:pt x="15" y="73"/>
                    </a:lnTo>
                    <a:lnTo>
                      <a:pt x="15" y="73"/>
                    </a:lnTo>
                    <a:lnTo>
                      <a:pt x="15" y="76"/>
                    </a:lnTo>
                    <a:lnTo>
                      <a:pt x="15" y="76"/>
                    </a:lnTo>
                    <a:lnTo>
                      <a:pt x="15" y="76"/>
                    </a:lnTo>
                    <a:lnTo>
                      <a:pt x="15" y="76"/>
                    </a:lnTo>
                    <a:lnTo>
                      <a:pt x="15" y="78"/>
                    </a:lnTo>
                    <a:lnTo>
                      <a:pt x="12" y="78"/>
                    </a:lnTo>
                    <a:lnTo>
                      <a:pt x="12" y="78"/>
                    </a:lnTo>
                    <a:lnTo>
                      <a:pt x="12" y="78"/>
                    </a:lnTo>
                    <a:lnTo>
                      <a:pt x="12" y="78"/>
                    </a:lnTo>
                    <a:lnTo>
                      <a:pt x="12" y="80"/>
                    </a:lnTo>
                    <a:lnTo>
                      <a:pt x="12" y="80"/>
                    </a:lnTo>
                    <a:lnTo>
                      <a:pt x="12" y="80"/>
                    </a:lnTo>
                    <a:lnTo>
                      <a:pt x="12" y="83"/>
                    </a:lnTo>
                    <a:lnTo>
                      <a:pt x="12" y="83"/>
                    </a:lnTo>
                    <a:lnTo>
                      <a:pt x="10" y="83"/>
                    </a:lnTo>
                    <a:lnTo>
                      <a:pt x="10" y="83"/>
                    </a:lnTo>
                    <a:lnTo>
                      <a:pt x="10" y="83"/>
                    </a:lnTo>
                    <a:lnTo>
                      <a:pt x="10" y="85"/>
                    </a:lnTo>
                    <a:lnTo>
                      <a:pt x="10" y="85"/>
                    </a:lnTo>
                    <a:lnTo>
                      <a:pt x="10" y="87"/>
                    </a:lnTo>
                    <a:lnTo>
                      <a:pt x="10" y="87"/>
                    </a:lnTo>
                    <a:lnTo>
                      <a:pt x="10" y="87"/>
                    </a:lnTo>
                    <a:lnTo>
                      <a:pt x="10" y="87"/>
                    </a:lnTo>
                    <a:lnTo>
                      <a:pt x="10" y="90"/>
                    </a:lnTo>
                    <a:lnTo>
                      <a:pt x="10" y="90"/>
                    </a:lnTo>
                    <a:lnTo>
                      <a:pt x="10" y="92"/>
                    </a:lnTo>
                    <a:lnTo>
                      <a:pt x="12" y="92"/>
                    </a:lnTo>
                    <a:lnTo>
                      <a:pt x="12" y="92"/>
                    </a:lnTo>
                    <a:lnTo>
                      <a:pt x="10" y="92"/>
                    </a:lnTo>
                    <a:lnTo>
                      <a:pt x="10" y="92"/>
                    </a:lnTo>
                    <a:lnTo>
                      <a:pt x="10" y="92"/>
                    </a:lnTo>
                    <a:lnTo>
                      <a:pt x="10" y="92"/>
                    </a:lnTo>
                    <a:lnTo>
                      <a:pt x="10" y="92"/>
                    </a:lnTo>
                    <a:lnTo>
                      <a:pt x="8" y="92"/>
                    </a:lnTo>
                    <a:lnTo>
                      <a:pt x="8" y="92"/>
                    </a:lnTo>
                    <a:lnTo>
                      <a:pt x="8" y="92"/>
                    </a:lnTo>
                    <a:lnTo>
                      <a:pt x="8" y="92"/>
                    </a:lnTo>
                    <a:lnTo>
                      <a:pt x="5" y="92"/>
                    </a:lnTo>
                    <a:lnTo>
                      <a:pt x="5" y="92"/>
                    </a:lnTo>
                    <a:lnTo>
                      <a:pt x="5" y="92"/>
                    </a:lnTo>
                    <a:lnTo>
                      <a:pt x="5" y="92"/>
                    </a:lnTo>
                    <a:lnTo>
                      <a:pt x="5" y="92"/>
                    </a:lnTo>
                    <a:lnTo>
                      <a:pt x="5" y="92"/>
                    </a:lnTo>
                    <a:lnTo>
                      <a:pt x="3" y="92"/>
                    </a:lnTo>
                    <a:lnTo>
                      <a:pt x="3" y="92"/>
                    </a:lnTo>
                    <a:lnTo>
                      <a:pt x="3" y="90"/>
                    </a:lnTo>
                    <a:lnTo>
                      <a:pt x="3" y="90"/>
                    </a:lnTo>
                    <a:lnTo>
                      <a:pt x="0" y="90"/>
                    </a:lnTo>
                    <a:lnTo>
                      <a:pt x="0" y="87"/>
                    </a:lnTo>
                    <a:lnTo>
                      <a:pt x="0" y="87"/>
                    </a:lnTo>
                    <a:lnTo>
                      <a:pt x="0" y="85"/>
                    </a:lnTo>
                    <a:lnTo>
                      <a:pt x="0" y="85"/>
                    </a:lnTo>
                    <a:lnTo>
                      <a:pt x="0" y="83"/>
                    </a:lnTo>
                    <a:lnTo>
                      <a:pt x="3" y="83"/>
                    </a:lnTo>
                    <a:lnTo>
                      <a:pt x="3" y="83"/>
                    </a:lnTo>
                    <a:lnTo>
                      <a:pt x="3" y="83"/>
                    </a:lnTo>
                    <a:lnTo>
                      <a:pt x="3" y="83"/>
                    </a:lnTo>
                    <a:lnTo>
                      <a:pt x="5" y="83"/>
                    </a:lnTo>
                    <a:lnTo>
                      <a:pt x="5" y="80"/>
                    </a:lnTo>
                    <a:lnTo>
                      <a:pt x="5" y="80"/>
                    </a:lnTo>
                    <a:lnTo>
                      <a:pt x="5" y="80"/>
                    </a:lnTo>
                    <a:lnTo>
                      <a:pt x="5" y="78"/>
                    </a:lnTo>
                    <a:lnTo>
                      <a:pt x="5" y="78"/>
                    </a:lnTo>
                    <a:lnTo>
                      <a:pt x="5" y="76"/>
                    </a:lnTo>
                    <a:lnTo>
                      <a:pt x="5" y="76"/>
                    </a:lnTo>
                    <a:lnTo>
                      <a:pt x="5" y="76"/>
                    </a:lnTo>
                    <a:lnTo>
                      <a:pt x="5" y="73"/>
                    </a:lnTo>
                    <a:lnTo>
                      <a:pt x="5" y="73"/>
                    </a:lnTo>
                    <a:lnTo>
                      <a:pt x="5" y="73"/>
                    </a:lnTo>
                    <a:lnTo>
                      <a:pt x="5" y="71"/>
                    </a:lnTo>
                    <a:lnTo>
                      <a:pt x="5" y="71"/>
                    </a:lnTo>
                    <a:lnTo>
                      <a:pt x="5" y="68"/>
                    </a:lnTo>
                    <a:lnTo>
                      <a:pt x="5" y="68"/>
                    </a:lnTo>
                    <a:lnTo>
                      <a:pt x="8" y="68"/>
                    </a:lnTo>
                    <a:lnTo>
                      <a:pt x="8" y="66"/>
                    </a:lnTo>
                    <a:lnTo>
                      <a:pt x="8" y="66"/>
                    </a:lnTo>
                    <a:lnTo>
                      <a:pt x="8" y="66"/>
                    </a:lnTo>
                    <a:lnTo>
                      <a:pt x="8" y="66"/>
                    </a:lnTo>
                    <a:lnTo>
                      <a:pt x="8" y="64"/>
                    </a:lnTo>
                    <a:lnTo>
                      <a:pt x="8" y="64"/>
                    </a:lnTo>
                    <a:lnTo>
                      <a:pt x="10" y="64"/>
                    </a:lnTo>
                    <a:lnTo>
                      <a:pt x="10" y="64"/>
                    </a:lnTo>
                    <a:lnTo>
                      <a:pt x="10" y="64"/>
                    </a:lnTo>
                    <a:lnTo>
                      <a:pt x="12" y="64"/>
                    </a:lnTo>
                    <a:lnTo>
                      <a:pt x="12" y="61"/>
                    </a:lnTo>
                    <a:lnTo>
                      <a:pt x="12" y="61"/>
                    </a:lnTo>
                    <a:lnTo>
                      <a:pt x="12" y="61"/>
                    </a:lnTo>
                    <a:lnTo>
                      <a:pt x="15" y="61"/>
                    </a:lnTo>
                    <a:lnTo>
                      <a:pt x="15" y="61"/>
                    </a:lnTo>
                    <a:lnTo>
                      <a:pt x="15" y="61"/>
                    </a:lnTo>
                    <a:lnTo>
                      <a:pt x="15" y="61"/>
                    </a:lnTo>
                    <a:lnTo>
                      <a:pt x="17" y="61"/>
                    </a:lnTo>
                    <a:lnTo>
                      <a:pt x="17" y="61"/>
                    </a:lnTo>
                    <a:lnTo>
                      <a:pt x="17" y="59"/>
                    </a:lnTo>
                    <a:lnTo>
                      <a:pt x="19" y="59"/>
                    </a:lnTo>
                    <a:lnTo>
                      <a:pt x="19" y="59"/>
                    </a:lnTo>
                    <a:lnTo>
                      <a:pt x="19" y="61"/>
                    </a:lnTo>
                    <a:lnTo>
                      <a:pt x="19" y="61"/>
                    </a:lnTo>
                    <a:lnTo>
                      <a:pt x="22" y="61"/>
                    </a:lnTo>
                    <a:lnTo>
                      <a:pt x="22" y="59"/>
                    </a:lnTo>
                    <a:lnTo>
                      <a:pt x="22" y="59"/>
                    </a:lnTo>
                    <a:lnTo>
                      <a:pt x="22" y="59"/>
                    </a:lnTo>
                    <a:lnTo>
                      <a:pt x="24" y="59"/>
                    </a:lnTo>
                    <a:lnTo>
                      <a:pt x="24" y="59"/>
                    </a:lnTo>
                    <a:lnTo>
                      <a:pt x="24" y="59"/>
                    </a:lnTo>
                    <a:lnTo>
                      <a:pt x="24" y="57"/>
                    </a:lnTo>
                    <a:lnTo>
                      <a:pt x="24" y="57"/>
                    </a:lnTo>
                    <a:lnTo>
                      <a:pt x="24" y="57"/>
                    </a:lnTo>
                    <a:lnTo>
                      <a:pt x="24" y="54"/>
                    </a:lnTo>
                    <a:lnTo>
                      <a:pt x="24" y="54"/>
                    </a:lnTo>
                    <a:lnTo>
                      <a:pt x="24" y="54"/>
                    </a:lnTo>
                    <a:lnTo>
                      <a:pt x="24" y="52"/>
                    </a:lnTo>
                    <a:lnTo>
                      <a:pt x="24" y="52"/>
                    </a:lnTo>
                    <a:lnTo>
                      <a:pt x="26" y="52"/>
                    </a:lnTo>
                    <a:lnTo>
                      <a:pt x="26" y="52"/>
                    </a:lnTo>
                    <a:lnTo>
                      <a:pt x="26" y="52"/>
                    </a:lnTo>
                    <a:lnTo>
                      <a:pt x="26" y="50"/>
                    </a:lnTo>
                    <a:lnTo>
                      <a:pt x="26" y="50"/>
                    </a:lnTo>
                    <a:lnTo>
                      <a:pt x="29" y="50"/>
                    </a:lnTo>
                    <a:lnTo>
                      <a:pt x="29" y="50"/>
                    </a:lnTo>
                    <a:lnTo>
                      <a:pt x="29" y="50"/>
                    </a:lnTo>
                    <a:lnTo>
                      <a:pt x="31" y="50"/>
                    </a:lnTo>
                    <a:lnTo>
                      <a:pt x="31" y="50"/>
                    </a:lnTo>
                    <a:lnTo>
                      <a:pt x="31" y="50"/>
                    </a:lnTo>
                    <a:lnTo>
                      <a:pt x="34" y="50"/>
                    </a:lnTo>
                    <a:lnTo>
                      <a:pt x="34" y="47"/>
                    </a:lnTo>
                    <a:lnTo>
                      <a:pt x="34" y="47"/>
                    </a:lnTo>
                    <a:lnTo>
                      <a:pt x="34" y="47"/>
                    </a:lnTo>
                    <a:lnTo>
                      <a:pt x="34" y="45"/>
                    </a:lnTo>
                    <a:lnTo>
                      <a:pt x="34" y="45"/>
                    </a:lnTo>
                    <a:lnTo>
                      <a:pt x="34" y="45"/>
                    </a:lnTo>
                    <a:lnTo>
                      <a:pt x="36" y="45"/>
                    </a:lnTo>
                    <a:lnTo>
                      <a:pt x="36" y="45"/>
                    </a:lnTo>
                    <a:lnTo>
                      <a:pt x="36" y="45"/>
                    </a:lnTo>
                    <a:lnTo>
                      <a:pt x="38" y="45"/>
                    </a:lnTo>
                    <a:lnTo>
                      <a:pt x="38" y="47"/>
                    </a:lnTo>
                    <a:lnTo>
                      <a:pt x="38" y="47"/>
                    </a:lnTo>
                    <a:lnTo>
                      <a:pt x="38" y="45"/>
                    </a:lnTo>
                    <a:lnTo>
                      <a:pt x="38" y="45"/>
                    </a:lnTo>
                    <a:lnTo>
                      <a:pt x="38" y="47"/>
                    </a:lnTo>
                    <a:lnTo>
                      <a:pt x="41" y="47"/>
                    </a:lnTo>
                    <a:lnTo>
                      <a:pt x="41" y="47"/>
                    </a:lnTo>
                    <a:lnTo>
                      <a:pt x="41" y="47"/>
                    </a:lnTo>
                    <a:lnTo>
                      <a:pt x="41" y="47"/>
                    </a:lnTo>
                    <a:lnTo>
                      <a:pt x="43" y="47"/>
                    </a:lnTo>
                    <a:lnTo>
                      <a:pt x="43" y="50"/>
                    </a:lnTo>
                    <a:lnTo>
                      <a:pt x="43" y="50"/>
                    </a:lnTo>
                    <a:lnTo>
                      <a:pt x="43" y="50"/>
                    </a:lnTo>
                    <a:lnTo>
                      <a:pt x="43" y="52"/>
                    </a:lnTo>
                    <a:lnTo>
                      <a:pt x="43" y="52"/>
                    </a:lnTo>
                    <a:lnTo>
                      <a:pt x="45" y="52"/>
                    </a:lnTo>
                    <a:lnTo>
                      <a:pt x="45" y="52"/>
                    </a:lnTo>
                    <a:lnTo>
                      <a:pt x="45" y="54"/>
                    </a:lnTo>
                    <a:lnTo>
                      <a:pt x="45" y="54"/>
                    </a:lnTo>
                    <a:lnTo>
                      <a:pt x="45" y="57"/>
                    </a:lnTo>
                    <a:lnTo>
                      <a:pt x="45" y="57"/>
                    </a:lnTo>
                    <a:lnTo>
                      <a:pt x="45" y="59"/>
                    </a:lnTo>
                    <a:lnTo>
                      <a:pt x="45" y="59"/>
                    </a:lnTo>
                    <a:lnTo>
                      <a:pt x="45" y="59"/>
                    </a:lnTo>
                    <a:lnTo>
                      <a:pt x="45" y="59"/>
                    </a:lnTo>
                    <a:lnTo>
                      <a:pt x="45" y="59"/>
                    </a:lnTo>
                    <a:lnTo>
                      <a:pt x="48" y="59"/>
                    </a:lnTo>
                    <a:lnTo>
                      <a:pt x="48" y="59"/>
                    </a:lnTo>
                    <a:lnTo>
                      <a:pt x="48" y="59"/>
                    </a:lnTo>
                    <a:lnTo>
                      <a:pt x="50" y="59"/>
                    </a:lnTo>
                    <a:lnTo>
                      <a:pt x="50" y="59"/>
                    </a:lnTo>
                    <a:lnTo>
                      <a:pt x="50" y="57"/>
                    </a:lnTo>
                    <a:lnTo>
                      <a:pt x="52" y="57"/>
                    </a:lnTo>
                    <a:lnTo>
                      <a:pt x="52" y="57"/>
                    </a:lnTo>
                    <a:lnTo>
                      <a:pt x="52" y="54"/>
                    </a:lnTo>
                    <a:lnTo>
                      <a:pt x="52" y="54"/>
                    </a:lnTo>
                    <a:lnTo>
                      <a:pt x="52" y="54"/>
                    </a:lnTo>
                    <a:lnTo>
                      <a:pt x="52" y="52"/>
                    </a:lnTo>
                    <a:lnTo>
                      <a:pt x="52" y="52"/>
                    </a:lnTo>
                    <a:lnTo>
                      <a:pt x="52" y="52"/>
                    </a:lnTo>
                    <a:lnTo>
                      <a:pt x="52" y="52"/>
                    </a:lnTo>
                    <a:lnTo>
                      <a:pt x="52" y="50"/>
                    </a:lnTo>
                    <a:lnTo>
                      <a:pt x="52" y="50"/>
                    </a:lnTo>
                    <a:lnTo>
                      <a:pt x="55" y="50"/>
                    </a:lnTo>
                    <a:lnTo>
                      <a:pt x="55" y="47"/>
                    </a:lnTo>
                    <a:lnTo>
                      <a:pt x="55" y="47"/>
                    </a:lnTo>
                    <a:lnTo>
                      <a:pt x="55" y="47"/>
                    </a:lnTo>
                    <a:lnTo>
                      <a:pt x="57" y="47"/>
                    </a:lnTo>
                    <a:lnTo>
                      <a:pt x="57" y="47"/>
                    </a:lnTo>
                    <a:lnTo>
                      <a:pt x="57" y="47"/>
                    </a:lnTo>
                    <a:lnTo>
                      <a:pt x="57" y="47"/>
                    </a:lnTo>
                    <a:lnTo>
                      <a:pt x="57" y="50"/>
                    </a:lnTo>
                    <a:lnTo>
                      <a:pt x="60" y="50"/>
                    </a:lnTo>
                    <a:lnTo>
                      <a:pt x="60" y="50"/>
                    </a:lnTo>
                    <a:lnTo>
                      <a:pt x="60" y="50"/>
                    </a:lnTo>
                    <a:lnTo>
                      <a:pt x="60" y="50"/>
                    </a:lnTo>
                    <a:lnTo>
                      <a:pt x="62" y="50"/>
                    </a:lnTo>
                    <a:lnTo>
                      <a:pt x="62" y="52"/>
                    </a:lnTo>
                    <a:lnTo>
                      <a:pt x="62" y="52"/>
                    </a:lnTo>
                    <a:lnTo>
                      <a:pt x="62" y="50"/>
                    </a:lnTo>
                    <a:lnTo>
                      <a:pt x="62" y="50"/>
                    </a:lnTo>
                    <a:lnTo>
                      <a:pt x="62" y="50"/>
                    </a:lnTo>
                    <a:lnTo>
                      <a:pt x="62" y="47"/>
                    </a:lnTo>
                    <a:lnTo>
                      <a:pt x="62" y="47"/>
                    </a:lnTo>
                    <a:lnTo>
                      <a:pt x="62" y="47"/>
                    </a:lnTo>
                    <a:lnTo>
                      <a:pt x="62" y="45"/>
                    </a:lnTo>
                    <a:lnTo>
                      <a:pt x="62" y="45"/>
                    </a:lnTo>
                    <a:lnTo>
                      <a:pt x="62" y="45"/>
                    </a:lnTo>
                    <a:lnTo>
                      <a:pt x="62" y="42"/>
                    </a:lnTo>
                    <a:lnTo>
                      <a:pt x="62" y="42"/>
                    </a:lnTo>
                    <a:lnTo>
                      <a:pt x="62" y="42"/>
                    </a:lnTo>
                    <a:lnTo>
                      <a:pt x="62" y="40"/>
                    </a:lnTo>
                    <a:lnTo>
                      <a:pt x="62" y="40"/>
                    </a:lnTo>
                    <a:lnTo>
                      <a:pt x="62" y="38"/>
                    </a:lnTo>
                    <a:lnTo>
                      <a:pt x="64" y="38"/>
                    </a:lnTo>
                    <a:lnTo>
                      <a:pt x="64" y="38"/>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5" name="Freeform 87"/>
              <p:cNvSpPr>
                <a:spLocks/>
              </p:cNvSpPr>
              <p:nvPr/>
            </p:nvSpPr>
            <p:spPr bwMode="auto">
              <a:xfrm>
                <a:off x="3401" y="2282"/>
                <a:ext cx="97" cy="156"/>
              </a:xfrm>
              <a:custGeom>
                <a:avLst/>
                <a:gdLst/>
                <a:ahLst/>
                <a:cxnLst>
                  <a:cxn ang="0">
                    <a:pos x="83" y="125"/>
                  </a:cxn>
                  <a:cxn ang="0">
                    <a:pos x="90" y="132"/>
                  </a:cxn>
                  <a:cxn ang="0">
                    <a:pos x="97" y="139"/>
                  </a:cxn>
                  <a:cxn ang="0">
                    <a:pos x="88" y="139"/>
                  </a:cxn>
                  <a:cxn ang="0">
                    <a:pos x="97" y="142"/>
                  </a:cxn>
                  <a:cxn ang="0">
                    <a:pos x="93" y="156"/>
                  </a:cxn>
                  <a:cxn ang="0">
                    <a:pos x="88" y="146"/>
                  </a:cxn>
                  <a:cxn ang="0">
                    <a:pos x="79" y="142"/>
                  </a:cxn>
                  <a:cxn ang="0">
                    <a:pos x="74" y="132"/>
                  </a:cxn>
                  <a:cxn ang="0">
                    <a:pos x="67" y="128"/>
                  </a:cxn>
                  <a:cxn ang="0">
                    <a:pos x="60" y="120"/>
                  </a:cxn>
                  <a:cxn ang="0">
                    <a:pos x="62" y="130"/>
                  </a:cxn>
                  <a:cxn ang="0">
                    <a:pos x="62" y="139"/>
                  </a:cxn>
                  <a:cxn ang="0">
                    <a:pos x="57" y="130"/>
                  </a:cxn>
                  <a:cxn ang="0">
                    <a:pos x="50" y="123"/>
                  </a:cxn>
                  <a:cxn ang="0">
                    <a:pos x="41" y="120"/>
                  </a:cxn>
                  <a:cxn ang="0">
                    <a:pos x="34" y="128"/>
                  </a:cxn>
                  <a:cxn ang="0">
                    <a:pos x="26" y="128"/>
                  </a:cxn>
                  <a:cxn ang="0">
                    <a:pos x="24" y="128"/>
                  </a:cxn>
                  <a:cxn ang="0">
                    <a:pos x="22" y="120"/>
                  </a:cxn>
                  <a:cxn ang="0">
                    <a:pos x="19" y="113"/>
                  </a:cxn>
                  <a:cxn ang="0">
                    <a:pos x="24" y="106"/>
                  </a:cxn>
                  <a:cxn ang="0">
                    <a:pos x="24" y="99"/>
                  </a:cxn>
                  <a:cxn ang="0">
                    <a:pos x="19" y="106"/>
                  </a:cxn>
                  <a:cxn ang="0">
                    <a:pos x="15" y="106"/>
                  </a:cxn>
                  <a:cxn ang="0">
                    <a:pos x="10" y="99"/>
                  </a:cxn>
                  <a:cxn ang="0">
                    <a:pos x="5" y="87"/>
                  </a:cxn>
                  <a:cxn ang="0">
                    <a:pos x="3" y="73"/>
                  </a:cxn>
                  <a:cxn ang="0">
                    <a:pos x="3" y="71"/>
                  </a:cxn>
                  <a:cxn ang="0">
                    <a:pos x="0" y="59"/>
                  </a:cxn>
                  <a:cxn ang="0">
                    <a:pos x="8" y="61"/>
                  </a:cxn>
                  <a:cxn ang="0">
                    <a:pos x="15" y="64"/>
                  </a:cxn>
                  <a:cxn ang="0">
                    <a:pos x="12" y="52"/>
                  </a:cxn>
                  <a:cxn ang="0">
                    <a:pos x="15" y="42"/>
                  </a:cxn>
                  <a:cxn ang="0">
                    <a:pos x="15" y="28"/>
                  </a:cxn>
                  <a:cxn ang="0">
                    <a:pos x="17" y="16"/>
                  </a:cxn>
                  <a:cxn ang="0">
                    <a:pos x="17" y="4"/>
                  </a:cxn>
                  <a:cxn ang="0">
                    <a:pos x="24" y="0"/>
                  </a:cxn>
                  <a:cxn ang="0">
                    <a:pos x="34" y="0"/>
                  </a:cxn>
                  <a:cxn ang="0">
                    <a:pos x="41" y="7"/>
                  </a:cxn>
                  <a:cxn ang="0">
                    <a:pos x="50" y="7"/>
                  </a:cxn>
                  <a:cxn ang="0">
                    <a:pos x="55" y="4"/>
                  </a:cxn>
                  <a:cxn ang="0">
                    <a:pos x="53" y="14"/>
                  </a:cxn>
                  <a:cxn ang="0">
                    <a:pos x="53" y="28"/>
                  </a:cxn>
                  <a:cxn ang="0">
                    <a:pos x="60" y="37"/>
                  </a:cxn>
                  <a:cxn ang="0">
                    <a:pos x="57" y="47"/>
                  </a:cxn>
                  <a:cxn ang="0">
                    <a:pos x="55" y="59"/>
                  </a:cxn>
                  <a:cxn ang="0">
                    <a:pos x="48" y="66"/>
                  </a:cxn>
                  <a:cxn ang="0">
                    <a:pos x="41" y="71"/>
                  </a:cxn>
                  <a:cxn ang="0">
                    <a:pos x="38" y="80"/>
                  </a:cxn>
                  <a:cxn ang="0">
                    <a:pos x="38" y="90"/>
                  </a:cxn>
                  <a:cxn ang="0">
                    <a:pos x="43" y="101"/>
                  </a:cxn>
                  <a:cxn ang="0">
                    <a:pos x="43" y="111"/>
                  </a:cxn>
                  <a:cxn ang="0">
                    <a:pos x="48" y="116"/>
                  </a:cxn>
                  <a:cxn ang="0">
                    <a:pos x="50" y="116"/>
                  </a:cxn>
                  <a:cxn ang="0">
                    <a:pos x="50" y="113"/>
                  </a:cxn>
                  <a:cxn ang="0">
                    <a:pos x="57" y="109"/>
                  </a:cxn>
                  <a:cxn ang="0">
                    <a:pos x="67" y="109"/>
                  </a:cxn>
                  <a:cxn ang="0">
                    <a:pos x="74" y="116"/>
                  </a:cxn>
                  <a:cxn ang="0">
                    <a:pos x="76" y="123"/>
                  </a:cxn>
                  <a:cxn ang="0">
                    <a:pos x="76" y="113"/>
                  </a:cxn>
                  <a:cxn ang="0">
                    <a:pos x="86" y="118"/>
                  </a:cxn>
                  <a:cxn ang="0">
                    <a:pos x="90" y="120"/>
                  </a:cxn>
                </a:cxnLst>
                <a:rect l="0" t="0" r="r" b="b"/>
                <a:pathLst>
                  <a:path w="97" h="156">
                    <a:moveTo>
                      <a:pt x="93" y="125"/>
                    </a:moveTo>
                    <a:lnTo>
                      <a:pt x="90" y="125"/>
                    </a:lnTo>
                    <a:lnTo>
                      <a:pt x="90" y="125"/>
                    </a:lnTo>
                    <a:lnTo>
                      <a:pt x="90" y="125"/>
                    </a:lnTo>
                    <a:lnTo>
                      <a:pt x="90" y="125"/>
                    </a:lnTo>
                    <a:lnTo>
                      <a:pt x="88" y="125"/>
                    </a:lnTo>
                    <a:lnTo>
                      <a:pt x="88" y="125"/>
                    </a:lnTo>
                    <a:lnTo>
                      <a:pt x="86" y="125"/>
                    </a:lnTo>
                    <a:lnTo>
                      <a:pt x="86" y="125"/>
                    </a:lnTo>
                    <a:lnTo>
                      <a:pt x="86" y="125"/>
                    </a:lnTo>
                    <a:lnTo>
                      <a:pt x="86" y="125"/>
                    </a:lnTo>
                    <a:lnTo>
                      <a:pt x="86" y="125"/>
                    </a:lnTo>
                    <a:lnTo>
                      <a:pt x="83" y="125"/>
                    </a:lnTo>
                    <a:lnTo>
                      <a:pt x="83" y="125"/>
                    </a:lnTo>
                    <a:lnTo>
                      <a:pt x="83" y="125"/>
                    </a:lnTo>
                    <a:lnTo>
                      <a:pt x="83" y="125"/>
                    </a:lnTo>
                    <a:lnTo>
                      <a:pt x="83" y="128"/>
                    </a:lnTo>
                    <a:lnTo>
                      <a:pt x="83" y="128"/>
                    </a:lnTo>
                    <a:lnTo>
                      <a:pt x="83" y="128"/>
                    </a:lnTo>
                    <a:lnTo>
                      <a:pt x="83" y="130"/>
                    </a:lnTo>
                    <a:lnTo>
                      <a:pt x="83" y="130"/>
                    </a:lnTo>
                    <a:lnTo>
                      <a:pt x="86" y="130"/>
                    </a:lnTo>
                    <a:lnTo>
                      <a:pt x="86" y="130"/>
                    </a:lnTo>
                    <a:lnTo>
                      <a:pt x="86" y="130"/>
                    </a:lnTo>
                    <a:lnTo>
                      <a:pt x="86" y="130"/>
                    </a:lnTo>
                    <a:lnTo>
                      <a:pt x="86" y="132"/>
                    </a:lnTo>
                    <a:lnTo>
                      <a:pt x="88" y="132"/>
                    </a:lnTo>
                    <a:lnTo>
                      <a:pt x="88" y="132"/>
                    </a:lnTo>
                    <a:lnTo>
                      <a:pt x="88" y="132"/>
                    </a:lnTo>
                    <a:lnTo>
                      <a:pt x="90" y="132"/>
                    </a:lnTo>
                    <a:lnTo>
                      <a:pt x="90" y="132"/>
                    </a:lnTo>
                    <a:lnTo>
                      <a:pt x="90" y="135"/>
                    </a:lnTo>
                    <a:lnTo>
                      <a:pt x="90" y="135"/>
                    </a:lnTo>
                    <a:lnTo>
                      <a:pt x="93" y="135"/>
                    </a:lnTo>
                    <a:lnTo>
                      <a:pt x="93" y="135"/>
                    </a:lnTo>
                    <a:lnTo>
                      <a:pt x="93" y="135"/>
                    </a:lnTo>
                    <a:lnTo>
                      <a:pt x="93" y="135"/>
                    </a:lnTo>
                    <a:lnTo>
                      <a:pt x="95" y="135"/>
                    </a:lnTo>
                    <a:lnTo>
                      <a:pt x="95" y="137"/>
                    </a:lnTo>
                    <a:lnTo>
                      <a:pt x="95" y="137"/>
                    </a:lnTo>
                    <a:lnTo>
                      <a:pt x="97" y="137"/>
                    </a:lnTo>
                    <a:lnTo>
                      <a:pt x="97" y="137"/>
                    </a:lnTo>
                    <a:lnTo>
                      <a:pt x="97" y="137"/>
                    </a:lnTo>
                    <a:lnTo>
                      <a:pt x="97" y="139"/>
                    </a:lnTo>
                    <a:lnTo>
                      <a:pt x="97" y="139"/>
                    </a:lnTo>
                    <a:lnTo>
                      <a:pt x="95" y="139"/>
                    </a:lnTo>
                    <a:lnTo>
                      <a:pt x="95" y="139"/>
                    </a:lnTo>
                    <a:lnTo>
                      <a:pt x="93" y="139"/>
                    </a:lnTo>
                    <a:lnTo>
                      <a:pt x="93" y="139"/>
                    </a:lnTo>
                    <a:lnTo>
                      <a:pt x="93" y="137"/>
                    </a:lnTo>
                    <a:lnTo>
                      <a:pt x="93" y="137"/>
                    </a:lnTo>
                    <a:lnTo>
                      <a:pt x="90" y="137"/>
                    </a:lnTo>
                    <a:lnTo>
                      <a:pt x="90" y="137"/>
                    </a:lnTo>
                    <a:lnTo>
                      <a:pt x="90" y="137"/>
                    </a:lnTo>
                    <a:lnTo>
                      <a:pt x="88" y="137"/>
                    </a:lnTo>
                    <a:lnTo>
                      <a:pt x="88" y="137"/>
                    </a:lnTo>
                    <a:lnTo>
                      <a:pt x="88" y="139"/>
                    </a:lnTo>
                    <a:lnTo>
                      <a:pt x="88" y="139"/>
                    </a:lnTo>
                    <a:lnTo>
                      <a:pt x="88" y="139"/>
                    </a:lnTo>
                    <a:lnTo>
                      <a:pt x="88" y="139"/>
                    </a:lnTo>
                    <a:lnTo>
                      <a:pt x="88" y="139"/>
                    </a:lnTo>
                    <a:lnTo>
                      <a:pt x="88" y="139"/>
                    </a:lnTo>
                    <a:lnTo>
                      <a:pt x="90" y="139"/>
                    </a:lnTo>
                    <a:lnTo>
                      <a:pt x="90" y="139"/>
                    </a:lnTo>
                    <a:lnTo>
                      <a:pt x="90" y="139"/>
                    </a:lnTo>
                    <a:lnTo>
                      <a:pt x="90" y="139"/>
                    </a:lnTo>
                    <a:lnTo>
                      <a:pt x="93" y="139"/>
                    </a:lnTo>
                    <a:lnTo>
                      <a:pt x="93" y="139"/>
                    </a:lnTo>
                    <a:lnTo>
                      <a:pt x="93" y="139"/>
                    </a:lnTo>
                    <a:lnTo>
                      <a:pt x="93" y="139"/>
                    </a:lnTo>
                    <a:lnTo>
                      <a:pt x="95" y="139"/>
                    </a:lnTo>
                    <a:lnTo>
                      <a:pt x="95" y="139"/>
                    </a:lnTo>
                    <a:lnTo>
                      <a:pt x="97" y="139"/>
                    </a:lnTo>
                    <a:lnTo>
                      <a:pt x="97" y="142"/>
                    </a:lnTo>
                    <a:lnTo>
                      <a:pt x="97" y="142"/>
                    </a:lnTo>
                    <a:lnTo>
                      <a:pt x="95" y="142"/>
                    </a:lnTo>
                    <a:lnTo>
                      <a:pt x="95" y="144"/>
                    </a:lnTo>
                    <a:lnTo>
                      <a:pt x="95" y="144"/>
                    </a:lnTo>
                    <a:lnTo>
                      <a:pt x="95" y="146"/>
                    </a:lnTo>
                    <a:lnTo>
                      <a:pt x="95" y="146"/>
                    </a:lnTo>
                    <a:lnTo>
                      <a:pt x="95" y="149"/>
                    </a:lnTo>
                    <a:lnTo>
                      <a:pt x="95" y="149"/>
                    </a:lnTo>
                    <a:lnTo>
                      <a:pt x="95" y="151"/>
                    </a:lnTo>
                    <a:lnTo>
                      <a:pt x="95" y="151"/>
                    </a:lnTo>
                    <a:lnTo>
                      <a:pt x="95" y="151"/>
                    </a:lnTo>
                    <a:lnTo>
                      <a:pt x="95" y="151"/>
                    </a:lnTo>
                    <a:lnTo>
                      <a:pt x="95" y="154"/>
                    </a:lnTo>
                    <a:lnTo>
                      <a:pt x="95" y="154"/>
                    </a:lnTo>
                    <a:lnTo>
                      <a:pt x="95" y="156"/>
                    </a:lnTo>
                    <a:lnTo>
                      <a:pt x="93" y="156"/>
                    </a:lnTo>
                    <a:lnTo>
                      <a:pt x="93" y="156"/>
                    </a:lnTo>
                    <a:lnTo>
                      <a:pt x="93" y="156"/>
                    </a:lnTo>
                    <a:lnTo>
                      <a:pt x="93" y="154"/>
                    </a:lnTo>
                    <a:lnTo>
                      <a:pt x="90" y="154"/>
                    </a:lnTo>
                    <a:lnTo>
                      <a:pt x="90" y="154"/>
                    </a:lnTo>
                    <a:lnTo>
                      <a:pt x="90" y="154"/>
                    </a:lnTo>
                    <a:lnTo>
                      <a:pt x="90" y="151"/>
                    </a:lnTo>
                    <a:lnTo>
                      <a:pt x="90" y="151"/>
                    </a:lnTo>
                    <a:lnTo>
                      <a:pt x="90" y="151"/>
                    </a:lnTo>
                    <a:lnTo>
                      <a:pt x="88" y="151"/>
                    </a:lnTo>
                    <a:lnTo>
                      <a:pt x="88" y="151"/>
                    </a:lnTo>
                    <a:lnTo>
                      <a:pt x="88" y="149"/>
                    </a:lnTo>
                    <a:lnTo>
                      <a:pt x="88" y="149"/>
                    </a:lnTo>
                    <a:lnTo>
                      <a:pt x="88" y="149"/>
                    </a:lnTo>
                    <a:lnTo>
                      <a:pt x="88" y="146"/>
                    </a:lnTo>
                    <a:lnTo>
                      <a:pt x="86" y="146"/>
                    </a:lnTo>
                    <a:lnTo>
                      <a:pt x="86" y="146"/>
                    </a:lnTo>
                    <a:lnTo>
                      <a:pt x="86" y="146"/>
                    </a:lnTo>
                    <a:lnTo>
                      <a:pt x="83" y="146"/>
                    </a:lnTo>
                    <a:lnTo>
                      <a:pt x="83" y="146"/>
                    </a:lnTo>
                    <a:lnTo>
                      <a:pt x="83" y="146"/>
                    </a:lnTo>
                    <a:lnTo>
                      <a:pt x="83" y="146"/>
                    </a:lnTo>
                    <a:lnTo>
                      <a:pt x="83" y="144"/>
                    </a:lnTo>
                    <a:lnTo>
                      <a:pt x="81" y="144"/>
                    </a:lnTo>
                    <a:lnTo>
                      <a:pt x="81" y="144"/>
                    </a:lnTo>
                    <a:lnTo>
                      <a:pt x="81" y="144"/>
                    </a:lnTo>
                    <a:lnTo>
                      <a:pt x="81" y="142"/>
                    </a:lnTo>
                    <a:lnTo>
                      <a:pt x="79" y="142"/>
                    </a:lnTo>
                    <a:lnTo>
                      <a:pt x="79" y="142"/>
                    </a:lnTo>
                    <a:lnTo>
                      <a:pt x="79" y="142"/>
                    </a:lnTo>
                    <a:lnTo>
                      <a:pt x="76" y="142"/>
                    </a:lnTo>
                    <a:lnTo>
                      <a:pt x="76" y="142"/>
                    </a:lnTo>
                    <a:lnTo>
                      <a:pt x="76" y="142"/>
                    </a:lnTo>
                    <a:lnTo>
                      <a:pt x="76" y="139"/>
                    </a:lnTo>
                    <a:lnTo>
                      <a:pt x="76" y="139"/>
                    </a:lnTo>
                    <a:lnTo>
                      <a:pt x="76" y="139"/>
                    </a:lnTo>
                    <a:lnTo>
                      <a:pt x="76" y="139"/>
                    </a:lnTo>
                    <a:lnTo>
                      <a:pt x="76" y="137"/>
                    </a:lnTo>
                    <a:lnTo>
                      <a:pt x="76" y="137"/>
                    </a:lnTo>
                    <a:lnTo>
                      <a:pt x="76" y="137"/>
                    </a:lnTo>
                    <a:lnTo>
                      <a:pt x="74" y="137"/>
                    </a:lnTo>
                    <a:lnTo>
                      <a:pt x="74" y="135"/>
                    </a:lnTo>
                    <a:lnTo>
                      <a:pt x="74" y="135"/>
                    </a:lnTo>
                    <a:lnTo>
                      <a:pt x="74" y="135"/>
                    </a:lnTo>
                    <a:lnTo>
                      <a:pt x="74" y="132"/>
                    </a:lnTo>
                    <a:lnTo>
                      <a:pt x="74" y="132"/>
                    </a:lnTo>
                    <a:lnTo>
                      <a:pt x="74" y="132"/>
                    </a:lnTo>
                    <a:lnTo>
                      <a:pt x="74" y="130"/>
                    </a:lnTo>
                    <a:lnTo>
                      <a:pt x="71" y="130"/>
                    </a:lnTo>
                    <a:lnTo>
                      <a:pt x="71" y="130"/>
                    </a:lnTo>
                    <a:lnTo>
                      <a:pt x="71" y="130"/>
                    </a:lnTo>
                    <a:lnTo>
                      <a:pt x="71" y="130"/>
                    </a:lnTo>
                    <a:lnTo>
                      <a:pt x="69" y="130"/>
                    </a:lnTo>
                    <a:lnTo>
                      <a:pt x="69" y="130"/>
                    </a:lnTo>
                    <a:lnTo>
                      <a:pt x="69" y="130"/>
                    </a:lnTo>
                    <a:lnTo>
                      <a:pt x="67" y="130"/>
                    </a:lnTo>
                    <a:lnTo>
                      <a:pt x="67" y="128"/>
                    </a:lnTo>
                    <a:lnTo>
                      <a:pt x="67" y="128"/>
                    </a:lnTo>
                    <a:lnTo>
                      <a:pt x="67" y="128"/>
                    </a:lnTo>
                    <a:lnTo>
                      <a:pt x="67" y="128"/>
                    </a:lnTo>
                    <a:lnTo>
                      <a:pt x="67" y="125"/>
                    </a:lnTo>
                    <a:lnTo>
                      <a:pt x="67" y="125"/>
                    </a:lnTo>
                    <a:lnTo>
                      <a:pt x="67" y="125"/>
                    </a:lnTo>
                    <a:lnTo>
                      <a:pt x="67" y="125"/>
                    </a:lnTo>
                    <a:lnTo>
                      <a:pt x="67" y="123"/>
                    </a:lnTo>
                    <a:lnTo>
                      <a:pt x="64" y="123"/>
                    </a:lnTo>
                    <a:lnTo>
                      <a:pt x="64" y="123"/>
                    </a:lnTo>
                    <a:lnTo>
                      <a:pt x="64" y="123"/>
                    </a:lnTo>
                    <a:lnTo>
                      <a:pt x="64" y="123"/>
                    </a:lnTo>
                    <a:lnTo>
                      <a:pt x="62" y="123"/>
                    </a:lnTo>
                    <a:lnTo>
                      <a:pt x="62" y="120"/>
                    </a:lnTo>
                    <a:lnTo>
                      <a:pt x="62" y="120"/>
                    </a:lnTo>
                    <a:lnTo>
                      <a:pt x="62" y="120"/>
                    </a:lnTo>
                    <a:lnTo>
                      <a:pt x="60" y="120"/>
                    </a:lnTo>
                    <a:lnTo>
                      <a:pt x="60" y="120"/>
                    </a:lnTo>
                    <a:lnTo>
                      <a:pt x="60" y="120"/>
                    </a:lnTo>
                    <a:lnTo>
                      <a:pt x="60" y="120"/>
                    </a:lnTo>
                    <a:lnTo>
                      <a:pt x="60" y="120"/>
                    </a:lnTo>
                    <a:lnTo>
                      <a:pt x="60" y="120"/>
                    </a:lnTo>
                    <a:lnTo>
                      <a:pt x="60" y="123"/>
                    </a:lnTo>
                    <a:lnTo>
                      <a:pt x="60" y="123"/>
                    </a:lnTo>
                    <a:lnTo>
                      <a:pt x="60" y="125"/>
                    </a:lnTo>
                    <a:lnTo>
                      <a:pt x="60" y="125"/>
                    </a:lnTo>
                    <a:lnTo>
                      <a:pt x="60" y="125"/>
                    </a:lnTo>
                    <a:lnTo>
                      <a:pt x="60" y="125"/>
                    </a:lnTo>
                    <a:lnTo>
                      <a:pt x="60" y="128"/>
                    </a:lnTo>
                    <a:lnTo>
                      <a:pt x="62" y="128"/>
                    </a:lnTo>
                    <a:lnTo>
                      <a:pt x="62" y="128"/>
                    </a:lnTo>
                    <a:lnTo>
                      <a:pt x="62" y="128"/>
                    </a:lnTo>
                    <a:lnTo>
                      <a:pt x="62" y="130"/>
                    </a:lnTo>
                    <a:lnTo>
                      <a:pt x="64" y="130"/>
                    </a:lnTo>
                    <a:lnTo>
                      <a:pt x="64" y="130"/>
                    </a:lnTo>
                    <a:lnTo>
                      <a:pt x="64" y="130"/>
                    </a:lnTo>
                    <a:lnTo>
                      <a:pt x="64" y="132"/>
                    </a:lnTo>
                    <a:lnTo>
                      <a:pt x="64" y="132"/>
                    </a:lnTo>
                    <a:lnTo>
                      <a:pt x="64" y="132"/>
                    </a:lnTo>
                    <a:lnTo>
                      <a:pt x="64" y="132"/>
                    </a:lnTo>
                    <a:lnTo>
                      <a:pt x="64" y="135"/>
                    </a:lnTo>
                    <a:lnTo>
                      <a:pt x="64" y="135"/>
                    </a:lnTo>
                    <a:lnTo>
                      <a:pt x="64" y="135"/>
                    </a:lnTo>
                    <a:lnTo>
                      <a:pt x="64" y="137"/>
                    </a:lnTo>
                    <a:lnTo>
                      <a:pt x="64" y="137"/>
                    </a:lnTo>
                    <a:lnTo>
                      <a:pt x="64" y="137"/>
                    </a:lnTo>
                    <a:lnTo>
                      <a:pt x="64" y="139"/>
                    </a:lnTo>
                    <a:lnTo>
                      <a:pt x="62" y="139"/>
                    </a:lnTo>
                    <a:lnTo>
                      <a:pt x="62" y="139"/>
                    </a:lnTo>
                    <a:lnTo>
                      <a:pt x="62" y="139"/>
                    </a:lnTo>
                    <a:lnTo>
                      <a:pt x="62" y="139"/>
                    </a:lnTo>
                    <a:lnTo>
                      <a:pt x="60" y="139"/>
                    </a:lnTo>
                    <a:lnTo>
                      <a:pt x="60" y="137"/>
                    </a:lnTo>
                    <a:lnTo>
                      <a:pt x="60" y="137"/>
                    </a:lnTo>
                    <a:lnTo>
                      <a:pt x="60" y="137"/>
                    </a:lnTo>
                    <a:lnTo>
                      <a:pt x="60" y="135"/>
                    </a:lnTo>
                    <a:lnTo>
                      <a:pt x="60" y="135"/>
                    </a:lnTo>
                    <a:lnTo>
                      <a:pt x="60" y="135"/>
                    </a:lnTo>
                    <a:lnTo>
                      <a:pt x="60" y="132"/>
                    </a:lnTo>
                    <a:lnTo>
                      <a:pt x="60" y="132"/>
                    </a:lnTo>
                    <a:lnTo>
                      <a:pt x="57" y="132"/>
                    </a:lnTo>
                    <a:lnTo>
                      <a:pt x="57" y="130"/>
                    </a:lnTo>
                    <a:lnTo>
                      <a:pt x="57" y="130"/>
                    </a:lnTo>
                    <a:lnTo>
                      <a:pt x="57" y="130"/>
                    </a:lnTo>
                    <a:lnTo>
                      <a:pt x="57" y="130"/>
                    </a:lnTo>
                    <a:lnTo>
                      <a:pt x="57" y="130"/>
                    </a:lnTo>
                    <a:lnTo>
                      <a:pt x="55" y="130"/>
                    </a:lnTo>
                    <a:lnTo>
                      <a:pt x="55" y="130"/>
                    </a:lnTo>
                    <a:lnTo>
                      <a:pt x="55" y="128"/>
                    </a:lnTo>
                    <a:lnTo>
                      <a:pt x="53" y="128"/>
                    </a:lnTo>
                    <a:lnTo>
                      <a:pt x="53" y="128"/>
                    </a:lnTo>
                    <a:lnTo>
                      <a:pt x="53" y="128"/>
                    </a:lnTo>
                    <a:lnTo>
                      <a:pt x="53" y="125"/>
                    </a:lnTo>
                    <a:lnTo>
                      <a:pt x="53" y="125"/>
                    </a:lnTo>
                    <a:lnTo>
                      <a:pt x="53" y="125"/>
                    </a:lnTo>
                    <a:lnTo>
                      <a:pt x="50" y="125"/>
                    </a:lnTo>
                    <a:lnTo>
                      <a:pt x="50" y="123"/>
                    </a:lnTo>
                    <a:lnTo>
                      <a:pt x="50" y="123"/>
                    </a:lnTo>
                    <a:lnTo>
                      <a:pt x="50" y="123"/>
                    </a:lnTo>
                    <a:lnTo>
                      <a:pt x="50" y="123"/>
                    </a:lnTo>
                    <a:lnTo>
                      <a:pt x="48" y="123"/>
                    </a:lnTo>
                    <a:lnTo>
                      <a:pt x="48" y="120"/>
                    </a:lnTo>
                    <a:lnTo>
                      <a:pt x="48" y="120"/>
                    </a:lnTo>
                    <a:lnTo>
                      <a:pt x="45" y="120"/>
                    </a:lnTo>
                    <a:lnTo>
                      <a:pt x="45" y="120"/>
                    </a:lnTo>
                    <a:lnTo>
                      <a:pt x="45" y="120"/>
                    </a:lnTo>
                    <a:lnTo>
                      <a:pt x="45" y="120"/>
                    </a:lnTo>
                    <a:lnTo>
                      <a:pt x="43" y="120"/>
                    </a:lnTo>
                    <a:lnTo>
                      <a:pt x="43" y="120"/>
                    </a:lnTo>
                    <a:lnTo>
                      <a:pt x="43" y="120"/>
                    </a:lnTo>
                    <a:lnTo>
                      <a:pt x="43" y="120"/>
                    </a:lnTo>
                    <a:lnTo>
                      <a:pt x="43" y="120"/>
                    </a:lnTo>
                    <a:lnTo>
                      <a:pt x="41" y="120"/>
                    </a:lnTo>
                    <a:lnTo>
                      <a:pt x="41" y="120"/>
                    </a:lnTo>
                    <a:lnTo>
                      <a:pt x="41" y="120"/>
                    </a:lnTo>
                    <a:lnTo>
                      <a:pt x="38" y="120"/>
                    </a:lnTo>
                    <a:lnTo>
                      <a:pt x="38" y="120"/>
                    </a:lnTo>
                    <a:lnTo>
                      <a:pt x="38" y="123"/>
                    </a:lnTo>
                    <a:lnTo>
                      <a:pt x="38" y="123"/>
                    </a:lnTo>
                    <a:lnTo>
                      <a:pt x="38" y="123"/>
                    </a:lnTo>
                    <a:lnTo>
                      <a:pt x="38" y="125"/>
                    </a:lnTo>
                    <a:lnTo>
                      <a:pt x="38" y="125"/>
                    </a:lnTo>
                    <a:lnTo>
                      <a:pt x="38" y="125"/>
                    </a:lnTo>
                    <a:lnTo>
                      <a:pt x="38" y="125"/>
                    </a:lnTo>
                    <a:lnTo>
                      <a:pt x="38" y="128"/>
                    </a:lnTo>
                    <a:lnTo>
                      <a:pt x="36" y="128"/>
                    </a:lnTo>
                    <a:lnTo>
                      <a:pt x="36" y="128"/>
                    </a:lnTo>
                    <a:lnTo>
                      <a:pt x="34" y="128"/>
                    </a:lnTo>
                    <a:lnTo>
                      <a:pt x="34" y="128"/>
                    </a:lnTo>
                    <a:lnTo>
                      <a:pt x="34" y="128"/>
                    </a:lnTo>
                    <a:lnTo>
                      <a:pt x="34" y="128"/>
                    </a:lnTo>
                    <a:lnTo>
                      <a:pt x="31" y="128"/>
                    </a:lnTo>
                    <a:lnTo>
                      <a:pt x="31" y="128"/>
                    </a:lnTo>
                    <a:lnTo>
                      <a:pt x="31" y="128"/>
                    </a:lnTo>
                    <a:lnTo>
                      <a:pt x="31" y="128"/>
                    </a:lnTo>
                    <a:lnTo>
                      <a:pt x="31" y="128"/>
                    </a:lnTo>
                    <a:lnTo>
                      <a:pt x="31" y="130"/>
                    </a:lnTo>
                    <a:lnTo>
                      <a:pt x="31" y="130"/>
                    </a:lnTo>
                    <a:lnTo>
                      <a:pt x="29" y="130"/>
                    </a:lnTo>
                    <a:lnTo>
                      <a:pt x="29" y="130"/>
                    </a:lnTo>
                    <a:lnTo>
                      <a:pt x="29" y="130"/>
                    </a:lnTo>
                    <a:lnTo>
                      <a:pt x="26" y="130"/>
                    </a:lnTo>
                    <a:lnTo>
                      <a:pt x="26" y="128"/>
                    </a:lnTo>
                    <a:lnTo>
                      <a:pt x="29" y="128"/>
                    </a:lnTo>
                    <a:lnTo>
                      <a:pt x="29" y="128"/>
                    </a:lnTo>
                    <a:lnTo>
                      <a:pt x="26" y="128"/>
                    </a:lnTo>
                    <a:lnTo>
                      <a:pt x="26" y="125"/>
                    </a:lnTo>
                    <a:lnTo>
                      <a:pt x="29" y="125"/>
                    </a:lnTo>
                    <a:lnTo>
                      <a:pt x="29" y="125"/>
                    </a:lnTo>
                    <a:lnTo>
                      <a:pt x="29" y="123"/>
                    </a:lnTo>
                    <a:lnTo>
                      <a:pt x="26" y="123"/>
                    </a:lnTo>
                    <a:lnTo>
                      <a:pt x="26" y="123"/>
                    </a:lnTo>
                    <a:lnTo>
                      <a:pt x="26" y="125"/>
                    </a:lnTo>
                    <a:lnTo>
                      <a:pt x="26" y="125"/>
                    </a:lnTo>
                    <a:lnTo>
                      <a:pt x="26" y="128"/>
                    </a:lnTo>
                    <a:lnTo>
                      <a:pt x="26" y="128"/>
                    </a:lnTo>
                    <a:lnTo>
                      <a:pt x="24" y="128"/>
                    </a:lnTo>
                    <a:lnTo>
                      <a:pt x="24" y="128"/>
                    </a:lnTo>
                    <a:lnTo>
                      <a:pt x="24" y="125"/>
                    </a:lnTo>
                    <a:lnTo>
                      <a:pt x="24" y="125"/>
                    </a:lnTo>
                    <a:lnTo>
                      <a:pt x="24" y="125"/>
                    </a:lnTo>
                    <a:lnTo>
                      <a:pt x="24" y="125"/>
                    </a:lnTo>
                    <a:lnTo>
                      <a:pt x="24" y="123"/>
                    </a:lnTo>
                    <a:lnTo>
                      <a:pt x="24" y="123"/>
                    </a:lnTo>
                    <a:lnTo>
                      <a:pt x="24" y="123"/>
                    </a:lnTo>
                    <a:lnTo>
                      <a:pt x="24" y="120"/>
                    </a:lnTo>
                    <a:lnTo>
                      <a:pt x="24" y="120"/>
                    </a:lnTo>
                    <a:lnTo>
                      <a:pt x="24" y="120"/>
                    </a:lnTo>
                    <a:lnTo>
                      <a:pt x="24" y="120"/>
                    </a:lnTo>
                    <a:lnTo>
                      <a:pt x="24" y="120"/>
                    </a:lnTo>
                    <a:lnTo>
                      <a:pt x="22" y="120"/>
                    </a:lnTo>
                    <a:lnTo>
                      <a:pt x="22" y="120"/>
                    </a:lnTo>
                    <a:lnTo>
                      <a:pt x="22" y="120"/>
                    </a:lnTo>
                    <a:lnTo>
                      <a:pt x="22" y="120"/>
                    </a:lnTo>
                    <a:lnTo>
                      <a:pt x="22" y="123"/>
                    </a:lnTo>
                    <a:lnTo>
                      <a:pt x="22" y="123"/>
                    </a:lnTo>
                    <a:lnTo>
                      <a:pt x="19" y="123"/>
                    </a:lnTo>
                    <a:lnTo>
                      <a:pt x="19" y="123"/>
                    </a:lnTo>
                    <a:lnTo>
                      <a:pt x="19" y="123"/>
                    </a:lnTo>
                    <a:lnTo>
                      <a:pt x="19" y="123"/>
                    </a:lnTo>
                    <a:lnTo>
                      <a:pt x="19" y="120"/>
                    </a:lnTo>
                    <a:lnTo>
                      <a:pt x="19" y="120"/>
                    </a:lnTo>
                    <a:lnTo>
                      <a:pt x="19" y="120"/>
                    </a:lnTo>
                    <a:lnTo>
                      <a:pt x="19" y="118"/>
                    </a:lnTo>
                    <a:lnTo>
                      <a:pt x="19" y="118"/>
                    </a:lnTo>
                    <a:lnTo>
                      <a:pt x="19" y="116"/>
                    </a:lnTo>
                    <a:lnTo>
                      <a:pt x="19" y="116"/>
                    </a:lnTo>
                    <a:lnTo>
                      <a:pt x="19" y="113"/>
                    </a:lnTo>
                    <a:lnTo>
                      <a:pt x="17" y="113"/>
                    </a:lnTo>
                    <a:lnTo>
                      <a:pt x="17" y="113"/>
                    </a:lnTo>
                    <a:lnTo>
                      <a:pt x="17" y="111"/>
                    </a:lnTo>
                    <a:lnTo>
                      <a:pt x="19" y="111"/>
                    </a:lnTo>
                    <a:lnTo>
                      <a:pt x="19" y="111"/>
                    </a:lnTo>
                    <a:lnTo>
                      <a:pt x="19" y="111"/>
                    </a:lnTo>
                    <a:lnTo>
                      <a:pt x="19" y="111"/>
                    </a:lnTo>
                    <a:lnTo>
                      <a:pt x="19" y="111"/>
                    </a:lnTo>
                    <a:lnTo>
                      <a:pt x="22" y="111"/>
                    </a:lnTo>
                    <a:lnTo>
                      <a:pt x="22" y="109"/>
                    </a:lnTo>
                    <a:lnTo>
                      <a:pt x="22" y="109"/>
                    </a:lnTo>
                    <a:lnTo>
                      <a:pt x="22" y="109"/>
                    </a:lnTo>
                    <a:lnTo>
                      <a:pt x="24" y="109"/>
                    </a:lnTo>
                    <a:lnTo>
                      <a:pt x="24" y="106"/>
                    </a:lnTo>
                    <a:lnTo>
                      <a:pt x="24" y="106"/>
                    </a:lnTo>
                    <a:lnTo>
                      <a:pt x="24" y="106"/>
                    </a:lnTo>
                    <a:lnTo>
                      <a:pt x="24" y="106"/>
                    </a:lnTo>
                    <a:lnTo>
                      <a:pt x="24" y="104"/>
                    </a:lnTo>
                    <a:lnTo>
                      <a:pt x="26" y="104"/>
                    </a:lnTo>
                    <a:lnTo>
                      <a:pt x="26" y="104"/>
                    </a:lnTo>
                    <a:lnTo>
                      <a:pt x="26" y="104"/>
                    </a:lnTo>
                    <a:lnTo>
                      <a:pt x="26" y="101"/>
                    </a:lnTo>
                    <a:lnTo>
                      <a:pt x="26" y="101"/>
                    </a:lnTo>
                    <a:lnTo>
                      <a:pt x="26" y="101"/>
                    </a:lnTo>
                    <a:lnTo>
                      <a:pt x="26" y="101"/>
                    </a:lnTo>
                    <a:lnTo>
                      <a:pt x="24" y="101"/>
                    </a:lnTo>
                    <a:lnTo>
                      <a:pt x="24" y="99"/>
                    </a:lnTo>
                    <a:lnTo>
                      <a:pt x="24" y="99"/>
                    </a:lnTo>
                    <a:lnTo>
                      <a:pt x="24" y="99"/>
                    </a:lnTo>
                    <a:lnTo>
                      <a:pt x="24" y="99"/>
                    </a:lnTo>
                    <a:lnTo>
                      <a:pt x="22" y="99"/>
                    </a:lnTo>
                    <a:lnTo>
                      <a:pt x="22" y="99"/>
                    </a:lnTo>
                    <a:lnTo>
                      <a:pt x="19" y="99"/>
                    </a:lnTo>
                    <a:lnTo>
                      <a:pt x="19" y="99"/>
                    </a:lnTo>
                    <a:lnTo>
                      <a:pt x="19" y="97"/>
                    </a:lnTo>
                    <a:lnTo>
                      <a:pt x="19" y="97"/>
                    </a:lnTo>
                    <a:lnTo>
                      <a:pt x="19" y="99"/>
                    </a:lnTo>
                    <a:lnTo>
                      <a:pt x="19" y="99"/>
                    </a:lnTo>
                    <a:lnTo>
                      <a:pt x="19" y="101"/>
                    </a:lnTo>
                    <a:lnTo>
                      <a:pt x="19" y="101"/>
                    </a:lnTo>
                    <a:lnTo>
                      <a:pt x="19" y="101"/>
                    </a:lnTo>
                    <a:lnTo>
                      <a:pt x="19" y="101"/>
                    </a:lnTo>
                    <a:lnTo>
                      <a:pt x="19" y="104"/>
                    </a:lnTo>
                    <a:lnTo>
                      <a:pt x="19" y="104"/>
                    </a:lnTo>
                    <a:lnTo>
                      <a:pt x="19" y="106"/>
                    </a:lnTo>
                    <a:lnTo>
                      <a:pt x="19" y="106"/>
                    </a:lnTo>
                    <a:lnTo>
                      <a:pt x="19" y="109"/>
                    </a:lnTo>
                    <a:lnTo>
                      <a:pt x="19" y="109"/>
                    </a:lnTo>
                    <a:lnTo>
                      <a:pt x="19" y="109"/>
                    </a:lnTo>
                    <a:lnTo>
                      <a:pt x="19" y="109"/>
                    </a:lnTo>
                    <a:lnTo>
                      <a:pt x="19" y="109"/>
                    </a:lnTo>
                    <a:lnTo>
                      <a:pt x="17" y="109"/>
                    </a:lnTo>
                    <a:lnTo>
                      <a:pt x="17" y="109"/>
                    </a:lnTo>
                    <a:lnTo>
                      <a:pt x="17" y="106"/>
                    </a:lnTo>
                    <a:lnTo>
                      <a:pt x="17" y="106"/>
                    </a:lnTo>
                    <a:lnTo>
                      <a:pt x="17" y="109"/>
                    </a:lnTo>
                    <a:lnTo>
                      <a:pt x="17" y="109"/>
                    </a:lnTo>
                    <a:lnTo>
                      <a:pt x="17" y="106"/>
                    </a:lnTo>
                    <a:lnTo>
                      <a:pt x="15" y="106"/>
                    </a:lnTo>
                    <a:lnTo>
                      <a:pt x="15" y="106"/>
                    </a:lnTo>
                    <a:lnTo>
                      <a:pt x="15" y="106"/>
                    </a:lnTo>
                    <a:lnTo>
                      <a:pt x="15" y="104"/>
                    </a:lnTo>
                    <a:lnTo>
                      <a:pt x="12" y="104"/>
                    </a:lnTo>
                    <a:lnTo>
                      <a:pt x="12" y="104"/>
                    </a:lnTo>
                    <a:lnTo>
                      <a:pt x="15" y="104"/>
                    </a:lnTo>
                    <a:lnTo>
                      <a:pt x="15" y="101"/>
                    </a:lnTo>
                    <a:lnTo>
                      <a:pt x="12" y="101"/>
                    </a:lnTo>
                    <a:lnTo>
                      <a:pt x="12" y="101"/>
                    </a:lnTo>
                    <a:lnTo>
                      <a:pt x="12" y="101"/>
                    </a:lnTo>
                    <a:lnTo>
                      <a:pt x="12" y="101"/>
                    </a:lnTo>
                    <a:lnTo>
                      <a:pt x="12" y="101"/>
                    </a:lnTo>
                    <a:lnTo>
                      <a:pt x="10" y="101"/>
                    </a:lnTo>
                    <a:lnTo>
                      <a:pt x="10" y="99"/>
                    </a:lnTo>
                    <a:lnTo>
                      <a:pt x="10" y="99"/>
                    </a:lnTo>
                    <a:lnTo>
                      <a:pt x="10" y="99"/>
                    </a:lnTo>
                    <a:lnTo>
                      <a:pt x="10" y="99"/>
                    </a:lnTo>
                    <a:lnTo>
                      <a:pt x="8" y="99"/>
                    </a:lnTo>
                    <a:lnTo>
                      <a:pt x="8" y="99"/>
                    </a:lnTo>
                    <a:lnTo>
                      <a:pt x="8" y="97"/>
                    </a:lnTo>
                    <a:lnTo>
                      <a:pt x="8" y="97"/>
                    </a:lnTo>
                    <a:lnTo>
                      <a:pt x="8" y="94"/>
                    </a:lnTo>
                    <a:lnTo>
                      <a:pt x="8" y="94"/>
                    </a:lnTo>
                    <a:lnTo>
                      <a:pt x="8" y="92"/>
                    </a:lnTo>
                    <a:lnTo>
                      <a:pt x="8" y="92"/>
                    </a:lnTo>
                    <a:lnTo>
                      <a:pt x="8" y="92"/>
                    </a:lnTo>
                    <a:lnTo>
                      <a:pt x="8" y="90"/>
                    </a:lnTo>
                    <a:lnTo>
                      <a:pt x="8" y="90"/>
                    </a:lnTo>
                    <a:lnTo>
                      <a:pt x="5" y="90"/>
                    </a:lnTo>
                    <a:lnTo>
                      <a:pt x="5" y="87"/>
                    </a:lnTo>
                    <a:lnTo>
                      <a:pt x="5" y="87"/>
                    </a:lnTo>
                    <a:lnTo>
                      <a:pt x="5" y="85"/>
                    </a:lnTo>
                    <a:lnTo>
                      <a:pt x="5" y="85"/>
                    </a:lnTo>
                    <a:lnTo>
                      <a:pt x="5" y="85"/>
                    </a:lnTo>
                    <a:lnTo>
                      <a:pt x="5" y="83"/>
                    </a:lnTo>
                    <a:lnTo>
                      <a:pt x="5" y="83"/>
                    </a:lnTo>
                    <a:lnTo>
                      <a:pt x="5" y="83"/>
                    </a:lnTo>
                    <a:lnTo>
                      <a:pt x="3" y="83"/>
                    </a:lnTo>
                    <a:lnTo>
                      <a:pt x="3" y="80"/>
                    </a:lnTo>
                    <a:lnTo>
                      <a:pt x="3" y="80"/>
                    </a:lnTo>
                    <a:lnTo>
                      <a:pt x="3" y="80"/>
                    </a:lnTo>
                    <a:lnTo>
                      <a:pt x="3" y="78"/>
                    </a:lnTo>
                    <a:lnTo>
                      <a:pt x="3" y="78"/>
                    </a:lnTo>
                    <a:lnTo>
                      <a:pt x="3" y="75"/>
                    </a:lnTo>
                    <a:lnTo>
                      <a:pt x="3" y="75"/>
                    </a:lnTo>
                    <a:lnTo>
                      <a:pt x="3" y="73"/>
                    </a:lnTo>
                    <a:lnTo>
                      <a:pt x="3" y="73"/>
                    </a:lnTo>
                    <a:lnTo>
                      <a:pt x="0" y="73"/>
                    </a:lnTo>
                    <a:lnTo>
                      <a:pt x="0" y="73"/>
                    </a:lnTo>
                    <a:lnTo>
                      <a:pt x="0" y="73"/>
                    </a:lnTo>
                    <a:lnTo>
                      <a:pt x="0" y="71"/>
                    </a:lnTo>
                    <a:lnTo>
                      <a:pt x="0" y="71"/>
                    </a:lnTo>
                    <a:lnTo>
                      <a:pt x="0" y="71"/>
                    </a:lnTo>
                    <a:lnTo>
                      <a:pt x="3" y="71"/>
                    </a:lnTo>
                    <a:lnTo>
                      <a:pt x="3" y="71"/>
                    </a:lnTo>
                    <a:lnTo>
                      <a:pt x="3" y="73"/>
                    </a:lnTo>
                    <a:lnTo>
                      <a:pt x="3" y="73"/>
                    </a:lnTo>
                    <a:lnTo>
                      <a:pt x="3" y="71"/>
                    </a:lnTo>
                    <a:lnTo>
                      <a:pt x="3" y="71"/>
                    </a:lnTo>
                    <a:lnTo>
                      <a:pt x="3" y="71"/>
                    </a:lnTo>
                    <a:lnTo>
                      <a:pt x="3" y="71"/>
                    </a:lnTo>
                    <a:lnTo>
                      <a:pt x="3" y="68"/>
                    </a:lnTo>
                    <a:lnTo>
                      <a:pt x="0" y="68"/>
                    </a:lnTo>
                    <a:lnTo>
                      <a:pt x="0" y="68"/>
                    </a:lnTo>
                    <a:lnTo>
                      <a:pt x="0" y="68"/>
                    </a:lnTo>
                    <a:lnTo>
                      <a:pt x="0" y="68"/>
                    </a:lnTo>
                    <a:lnTo>
                      <a:pt x="0" y="66"/>
                    </a:lnTo>
                    <a:lnTo>
                      <a:pt x="0" y="66"/>
                    </a:lnTo>
                    <a:lnTo>
                      <a:pt x="0" y="66"/>
                    </a:lnTo>
                    <a:lnTo>
                      <a:pt x="0" y="64"/>
                    </a:lnTo>
                    <a:lnTo>
                      <a:pt x="0" y="64"/>
                    </a:lnTo>
                    <a:lnTo>
                      <a:pt x="0" y="61"/>
                    </a:lnTo>
                    <a:lnTo>
                      <a:pt x="0" y="61"/>
                    </a:lnTo>
                    <a:lnTo>
                      <a:pt x="0" y="61"/>
                    </a:lnTo>
                    <a:lnTo>
                      <a:pt x="0" y="59"/>
                    </a:lnTo>
                    <a:lnTo>
                      <a:pt x="0" y="59"/>
                    </a:lnTo>
                    <a:lnTo>
                      <a:pt x="0" y="59"/>
                    </a:lnTo>
                    <a:lnTo>
                      <a:pt x="0" y="56"/>
                    </a:lnTo>
                    <a:lnTo>
                      <a:pt x="3" y="56"/>
                    </a:lnTo>
                    <a:lnTo>
                      <a:pt x="3" y="56"/>
                    </a:lnTo>
                    <a:lnTo>
                      <a:pt x="3" y="56"/>
                    </a:lnTo>
                    <a:lnTo>
                      <a:pt x="3" y="54"/>
                    </a:lnTo>
                    <a:lnTo>
                      <a:pt x="5" y="54"/>
                    </a:lnTo>
                    <a:lnTo>
                      <a:pt x="5" y="54"/>
                    </a:lnTo>
                    <a:lnTo>
                      <a:pt x="5" y="56"/>
                    </a:lnTo>
                    <a:lnTo>
                      <a:pt x="5" y="56"/>
                    </a:lnTo>
                    <a:lnTo>
                      <a:pt x="5" y="56"/>
                    </a:lnTo>
                    <a:lnTo>
                      <a:pt x="8" y="56"/>
                    </a:lnTo>
                    <a:lnTo>
                      <a:pt x="8" y="59"/>
                    </a:lnTo>
                    <a:lnTo>
                      <a:pt x="8" y="59"/>
                    </a:lnTo>
                    <a:lnTo>
                      <a:pt x="8" y="61"/>
                    </a:lnTo>
                    <a:lnTo>
                      <a:pt x="8" y="61"/>
                    </a:lnTo>
                    <a:lnTo>
                      <a:pt x="8" y="61"/>
                    </a:lnTo>
                    <a:lnTo>
                      <a:pt x="8" y="61"/>
                    </a:lnTo>
                    <a:lnTo>
                      <a:pt x="10" y="61"/>
                    </a:lnTo>
                    <a:lnTo>
                      <a:pt x="10" y="64"/>
                    </a:lnTo>
                    <a:lnTo>
                      <a:pt x="10" y="64"/>
                    </a:lnTo>
                    <a:lnTo>
                      <a:pt x="10" y="64"/>
                    </a:lnTo>
                    <a:lnTo>
                      <a:pt x="10" y="66"/>
                    </a:lnTo>
                    <a:lnTo>
                      <a:pt x="10" y="66"/>
                    </a:lnTo>
                    <a:lnTo>
                      <a:pt x="12" y="66"/>
                    </a:lnTo>
                    <a:lnTo>
                      <a:pt x="12" y="64"/>
                    </a:lnTo>
                    <a:lnTo>
                      <a:pt x="12" y="64"/>
                    </a:lnTo>
                    <a:lnTo>
                      <a:pt x="12" y="64"/>
                    </a:lnTo>
                    <a:lnTo>
                      <a:pt x="12" y="64"/>
                    </a:lnTo>
                    <a:lnTo>
                      <a:pt x="15" y="64"/>
                    </a:lnTo>
                    <a:lnTo>
                      <a:pt x="15" y="61"/>
                    </a:lnTo>
                    <a:lnTo>
                      <a:pt x="15" y="61"/>
                    </a:lnTo>
                    <a:lnTo>
                      <a:pt x="12" y="61"/>
                    </a:lnTo>
                    <a:lnTo>
                      <a:pt x="12" y="61"/>
                    </a:lnTo>
                    <a:lnTo>
                      <a:pt x="12" y="59"/>
                    </a:lnTo>
                    <a:lnTo>
                      <a:pt x="12" y="59"/>
                    </a:lnTo>
                    <a:lnTo>
                      <a:pt x="12" y="59"/>
                    </a:lnTo>
                    <a:lnTo>
                      <a:pt x="12" y="56"/>
                    </a:lnTo>
                    <a:lnTo>
                      <a:pt x="12" y="56"/>
                    </a:lnTo>
                    <a:lnTo>
                      <a:pt x="12" y="54"/>
                    </a:lnTo>
                    <a:lnTo>
                      <a:pt x="12" y="54"/>
                    </a:lnTo>
                    <a:lnTo>
                      <a:pt x="12" y="52"/>
                    </a:lnTo>
                    <a:lnTo>
                      <a:pt x="12" y="52"/>
                    </a:lnTo>
                    <a:lnTo>
                      <a:pt x="12" y="52"/>
                    </a:lnTo>
                    <a:lnTo>
                      <a:pt x="12" y="52"/>
                    </a:lnTo>
                    <a:lnTo>
                      <a:pt x="12" y="52"/>
                    </a:lnTo>
                    <a:lnTo>
                      <a:pt x="12" y="49"/>
                    </a:lnTo>
                    <a:lnTo>
                      <a:pt x="12" y="49"/>
                    </a:lnTo>
                    <a:lnTo>
                      <a:pt x="12" y="49"/>
                    </a:lnTo>
                    <a:lnTo>
                      <a:pt x="12" y="47"/>
                    </a:lnTo>
                    <a:lnTo>
                      <a:pt x="12" y="47"/>
                    </a:lnTo>
                    <a:lnTo>
                      <a:pt x="12" y="47"/>
                    </a:lnTo>
                    <a:lnTo>
                      <a:pt x="12" y="45"/>
                    </a:lnTo>
                    <a:lnTo>
                      <a:pt x="12" y="45"/>
                    </a:lnTo>
                    <a:lnTo>
                      <a:pt x="12" y="45"/>
                    </a:lnTo>
                    <a:lnTo>
                      <a:pt x="15" y="45"/>
                    </a:lnTo>
                    <a:lnTo>
                      <a:pt x="15" y="42"/>
                    </a:lnTo>
                    <a:lnTo>
                      <a:pt x="15" y="42"/>
                    </a:lnTo>
                    <a:lnTo>
                      <a:pt x="15" y="42"/>
                    </a:lnTo>
                    <a:lnTo>
                      <a:pt x="15" y="42"/>
                    </a:lnTo>
                    <a:lnTo>
                      <a:pt x="15" y="40"/>
                    </a:lnTo>
                    <a:lnTo>
                      <a:pt x="15" y="40"/>
                    </a:lnTo>
                    <a:lnTo>
                      <a:pt x="15" y="37"/>
                    </a:lnTo>
                    <a:lnTo>
                      <a:pt x="15" y="37"/>
                    </a:lnTo>
                    <a:lnTo>
                      <a:pt x="15" y="37"/>
                    </a:lnTo>
                    <a:lnTo>
                      <a:pt x="15" y="35"/>
                    </a:lnTo>
                    <a:lnTo>
                      <a:pt x="15" y="35"/>
                    </a:lnTo>
                    <a:lnTo>
                      <a:pt x="15" y="33"/>
                    </a:lnTo>
                    <a:lnTo>
                      <a:pt x="15" y="33"/>
                    </a:lnTo>
                    <a:lnTo>
                      <a:pt x="15" y="33"/>
                    </a:lnTo>
                    <a:lnTo>
                      <a:pt x="15" y="30"/>
                    </a:lnTo>
                    <a:lnTo>
                      <a:pt x="15" y="30"/>
                    </a:lnTo>
                    <a:lnTo>
                      <a:pt x="15" y="30"/>
                    </a:lnTo>
                    <a:lnTo>
                      <a:pt x="15" y="30"/>
                    </a:lnTo>
                    <a:lnTo>
                      <a:pt x="15" y="28"/>
                    </a:lnTo>
                    <a:lnTo>
                      <a:pt x="12" y="28"/>
                    </a:lnTo>
                    <a:lnTo>
                      <a:pt x="12" y="28"/>
                    </a:lnTo>
                    <a:lnTo>
                      <a:pt x="12" y="26"/>
                    </a:lnTo>
                    <a:lnTo>
                      <a:pt x="12" y="26"/>
                    </a:lnTo>
                    <a:lnTo>
                      <a:pt x="12" y="23"/>
                    </a:lnTo>
                    <a:lnTo>
                      <a:pt x="12" y="23"/>
                    </a:lnTo>
                    <a:lnTo>
                      <a:pt x="15" y="23"/>
                    </a:lnTo>
                    <a:lnTo>
                      <a:pt x="15" y="21"/>
                    </a:lnTo>
                    <a:lnTo>
                      <a:pt x="15" y="21"/>
                    </a:lnTo>
                    <a:lnTo>
                      <a:pt x="15" y="21"/>
                    </a:lnTo>
                    <a:lnTo>
                      <a:pt x="15" y="21"/>
                    </a:lnTo>
                    <a:lnTo>
                      <a:pt x="15" y="19"/>
                    </a:lnTo>
                    <a:lnTo>
                      <a:pt x="15" y="19"/>
                    </a:lnTo>
                    <a:lnTo>
                      <a:pt x="15" y="16"/>
                    </a:lnTo>
                    <a:lnTo>
                      <a:pt x="17" y="16"/>
                    </a:lnTo>
                    <a:lnTo>
                      <a:pt x="17" y="16"/>
                    </a:lnTo>
                    <a:lnTo>
                      <a:pt x="17" y="14"/>
                    </a:lnTo>
                    <a:lnTo>
                      <a:pt x="17" y="14"/>
                    </a:lnTo>
                    <a:lnTo>
                      <a:pt x="17" y="11"/>
                    </a:lnTo>
                    <a:lnTo>
                      <a:pt x="17" y="11"/>
                    </a:lnTo>
                    <a:lnTo>
                      <a:pt x="17" y="11"/>
                    </a:lnTo>
                    <a:lnTo>
                      <a:pt x="17" y="11"/>
                    </a:lnTo>
                    <a:lnTo>
                      <a:pt x="17" y="9"/>
                    </a:lnTo>
                    <a:lnTo>
                      <a:pt x="17" y="9"/>
                    </a:lnTo>
                    <a:lnTo>
                      <a:pt x="17" y="9"/>
                    </a:lnTo>
                    <a:lnTo>
                      <a:pt x="17" y="7"/>
                    </a:lnTo>
                    <a:lnTo>
                      <a:pt x="19" y="7"/>
                    </a:lnTo>
                    <a:lnTo>
                      <a:pt x="19" y="7"/>
                    </a:lnTo>
                    <a:lnTo>
                      <a:pt x="19" y="4"/>
                    </a:lnTo>
                    <a:lnTo>
                      <a:pt x="17" y="4"/>
                    </a:lnTo>
                    <a:lnTo>
                      <a:pt x="17" y="4"/>
                    </a:lnTo>
                    <a:lnTo>
                      <a:pt x="17" y="2"/>
                    </a:lnTo>
                    <a:lnTo>
                      <a:pt x="17" y="2"/>
                    </a:lnTo>
                    <a:lnTo>
                      <a:pt x="19" y="2"/>
                    </a:lnTo>
                    <a:lnTo>
                      <a:pt x="19" y="2"/>
                    </a:lnTo>
                    <a:lnTo>
                      <a:pt x="19" y="2"/>
                    </a:lnTo>
                    <a:lnTo>
                      <a:pt x="19" y="2"/>
                    </a:lnTo>
                    <a:lnTo>
                      <a:pt x="19" y="2"/>
                    </a:lnTo>
                    <a:lnTo>
                      <a:pt x="22" y="2"/>
                    </a:lnTo>
                    <a:lnTo>
                      <a:pt x="22" y="2"/>
                    </a:lnTo>
                    <a:lnTo>
                      <a:pt x="22" y="2"/>
                    </a:lnTo>
                    <a:lnTo>
                      <a:pt x="22" y="0"/>
                    </a:lnTo>
                    <a:lnTo>
                      <a:pt x="22" y="0"/>
                    </a:lnTo>
                    <a:lnTo>
                      <a:pt x="24" y="0"/>
                    </a:lnTo>
                    <a:lnTo>
                      <a:pt x="24" y="0"/>
                    </a:lnTo>
                    <a:lnTo>
                      <a:pt x="24" y="0"/>
                    </a:lnTo>
                    <a:lnTo>
                      <a:pt x="24" y="0"/>
                    </a:lnTo>
                    <a:lnTo>
                      <a:pt x="26" y="0"/>
                    </a:lnTo>
                    <a:lnTo>
                      <a:pt x="26" y="2"/>
                    </a:lnTo>
                    <a:lnTo>
                      <a:pt x="26" y="2"/>
                    </a:lnTo>
                    <a:lnTo>
                      <a:pt x="26" y="0"/>
                    </a:lnTo>
                    <a:lnTo>
                      <a:pt x="26" y="0"/>
                    </a:lnTo>
                    <a:lnTo>
                      <a:pt x="29" y="0"/>
                    </a:lnTo>
                    <a:lnTo>
                      <a:pt x="29" y="0"/>
                    </a:lnTo>
                    <a:lnTo>
                      <a:pt x="29" y="0"/>
                    </a:lnTo>
                    <a:lnTo>
                      <a:pt x="31" y="0"/>
                    </a:lnTo>
                    <a:lnTo>
                      <a:pt x="31" y="0"/>
                    </a:lnTo>
                    <a:lnTo>
                      <a:pt x="31" y="0"/>
                    </a:lnTo>
                    <a:lnTo>
                      <a:pt x="31" y="0"/>
                    </a:lnTo>
                    <a:lnTo>
                      <a:pt x="34" y="0"/>
                    </a:lnTo>
                    <a:lnTo>
                      <a:pt x="34" y="2"/>
                    </a:lnTo>
                    <a:lnTo>
                      <a:pt x="34" y="2"/>
                    </a:lnTo>
                    <a:lnTo>
                      <a:pt x="34" y="2"/>
                    </a:lnTo>
                    <a:lnTo>
                      <a:pt x="34" y="2"/>
                    </a:lnTo>
                    <a:lnTo>
                      <a:pt x="36" y="2"/>
                    </a:lnTo>
                    <a:lnTo>
                      <a:pt x="36" y="2"/>
                    </a:lnTo>
                    <a:lnTo>
                      <a:pt x="36" y="2"/>
                    </a:lnTo>
                    <a:lnTo>
                      <a:pt x="38" y="2"/>
                    </a:lnTo>
                    <a:lnTo>
                      <a:pt x="38" y="4"/>
                    </a:lnTo>
                    <a:lnTo>
                      <a:pt x="38" y="4"/>
                    </a:lnTo>
                    <a:lnTo>
                      <a:pt x="38" y="4"/>
                    </a:lnTo>
                    <a:lnTo>
                      <a:pt x="38" y="4"/>
                    </a:lnTo>
                    <a:lnTo>
                      <a:pt x="41" y="4"/>
                    </a:lnTo>
                    <a:lnTo>
                      <a:pt x="41" y="4"/>
                    </a:lnTo>
                    <a:lnTo>
                      <a:pt x="41" y="7"/>
                    </a:lnTo>
                    <a:lnTo>
                      <a:pt x="43" y="7"/>
                    </a:lnTo>
                    <a:lnTo>
                      <a:pt x="43" y="7"/>
                    </a:lnTo>
                    <a:lnTo>
                      <a:pt x="43" y="7"/>
                    </a:lnTo>
                    <a:lnTo>
                      <a:pt x="43" y="7"/>
                    </a:lnTo>
                    <a:lnTo>
                      <a:pt x="45" y="7"/>
                    </a:lnTo>
                    <a:lnTo>
                      <a:pt x="45" y="7"/>
                    </a:lnTo>
                    <a:lnTo>
                      <a:pt x="45" y="9"/>
                    </a:lnTo>
                    <a:lnTo>
                      <a:pt x="45" y="9"/>
                    </a:lnTo>
                    <a:lnTo>
                      <a:pt x="48" y="9"/>
                    </a:lnTo>
                    <a:lnTo>
                      <a:pt x="48" y="9"/>
                    </a:lnTo>
                    <a:lnTo>
                      <a:pt x="50" y="9"/>
                    </a:lnTo>
                    <a:lnTo>
                      <a:pt x="50" y="7"/>
                    </a:lnTo>
                    <a:lnTo>
                      <a:pt x="50" y="7"/>
                    </a:lnTo>
                    <a:lnTo>
                      <a:pt x="50" y="7"/>
                    </a:lnTo>
                    <a:lnTo>
                      <a:pt x="50" y="7"/>
                    </a:lnTo>
                    <a:lnTo>
                      <a:pt x="50" y="4"/>
                    </a:lnTo>
                    <a:lnTo>
                      <a:pt x="50" y="4"/>
                    </a:lnTo>
                    <a:lnTo>
                      <a:pt x="53" y="4"/>
                    </a:lnTo>
                    <a:lnTo>
                      <a:pt x="53" y="2"/>
                    </a:lnTo>
                    <a:lnTo>
                      <a:pt x="50" y="2"/>
                    </a:lnTo>
                    <a:lnTo>
                      <a:pt x="50" y="2"/>
                    </a:lnTo>
                    <a:lnTo>
                      <a:pt x="50" y="2"/>
                    </a:lnTo>
                    <a:lnTo>
                      <a:pt x="53" y="2"/>
                    </a:lnTo>
                    <a:lnTo>
                      <a:pt x="53" y="2"/>
                    </a:lnTo>
                    <a:lnTo>
                      <a:pt x="53" y="2"/>
                    </a:lnTo>
                    <a:lnTo>
                      <a:pt x="53" y="2"/>
                    </a:lnTo>
                    <a:lnTo>
                      <a:pt x="55" y="2"/>
                    </a:lnTo>
                    <a:lnTo>
                      <a:pt x="55" y="2"/>
                    </a:lnTo>
                    <a:lnTo>
                      <a:pt x="55" y="4"/>
                    </a:lnTo>
                    <a:lnTo>
                      <a:pt x="55" y="4"/>
                    </a:lnTo>
                    <a:lnTo>
                      <a:pt x="55" y="4"/>
                    </a:lnTo>
                    <a:lnTo>
                      <a:pt x="57" y="4"/>
                    </a:lnTo>
                    <a:lnTo>
                      <a:pt x="57" y="7"/>
                    </a:lnTo>
                    <a:lnTo>
                      <a:pt x="57" y="7"/>
                    </a:lnTo>
                    <a:lnTo>
                      <a:pt x="57" y="7"/>
                    </a:lnTo>
                    <a:lnTo>
                      <a:pt x="57" y="9"/>
                    </a:lnTo>
                    <a:lnTo>
                      <a:pt x="57" y="9"/>
                    </a:lnTo>
                    <a:lnTo>
                      <a:pt x="57" y="9"/>
                    </a:lnTo>
                    <a:lnTo>
                      <a:pt x="57" y="11"/>
                    </a:lnTo>
                    <a:lnTo>
                      <a:pt x="57" y="11"/>
                    </a:lnTo>
                    <a:lnTo>
                      <a:pt x="55" y="11"/>
                    </a:lnTo>
                    <a:lnTo>
                      <a:pt x="55" y="11"/>
                    </a:lnTo>
                    <a:lnTo>
                      <a:pt x="55" y="11"/>
                    </a:lnTo>
                    <a:lnTo>
                      <a:pt x="53" y="11"/>
                    </a:lnTo>
                    <a:lnTo>
                      <a:pt x="53" y="14"/>
                    </a:lnTo>
                    <a:lnTo>
                      <a:pt x="53" y="14"/>
                    </a:lnTo>
                    <a:lnTo>
                      <a:pt x="53" y="16"/>
                    </a:lnTo>
                    <a:lnTo>
                      <a:pt x="53" y="16"/>
                    </a:lnTo>
                    <a:lnTo>
                      <a:pt x="53" y="19"/>
                    </a:lnTo>
                    <a:lnTo>
                      <a:pt x="53" y="19"/>
                    </a:lnTo>
                    <a:lnTo>
                      <a:pt x="53" y="21"/>
                    </a:lnTo>
                    <a:lnTo>
                      <a:pt x="53" y="21"/>
                    </a:lnTo>
                    <a:lnTo>
                      <a:pt x="53" y="21"/>
                    </a:lnTo>
                    <a:lnTo>
                      <a:pt x="53" y="21"/>
                    </a:lnTo>
                    <a:lnTo>
                      <a:pt x="53" y="23"/>
                    </a:lnTo>
                    <a:lnTo>
                      <a:pt x="53" y="23"/>
                    </a:lnTo>
                    <a:lnTo>
                      <a:pt x="53" y="23"/>
                    </a:lnTo>
                    <a:lnTo>
                      <a:pt x="53" y="26"/>
                    </a:lnTo>
                    <a:lnTo>
                      <a:pt x="53" y="26"/>
                    </a:lnTo>
                    <a:lnTo>
                      <a:pt x="53" y="28"/>
                    </a:lnTo>
                    <a:lnTo>
                      <a:pt x="53" y="28"/>
                    </a:lnTo>
                    <a:lnTo>
                      <a:pt x="55" y="28"/>
                    </a:lnTo>
                    <a:lnTo>
                      <a:pt x="55" y="30"/>
                    </a:lnTo>
                    <a:lnTo>
                      <a:pt x="55" y="30"/>
                    </a:lnTo>
                    <a:lnTo>
                      <a:pt x="55" y="30"/>
                    </a:lnTo>
                    <a:lnTo>
                      <a:pt x="55" y="30"/>
                    </a:lnTo>
                    <a:lnTo>
                      <a:pt x="57" y="30"/>
                    </a:lnTo>
                    <a:lnTo>
                      <a:pt x="57" y="30"/>
                    </a:lnTo>
                    <a:lnTo>
                      <a:pt x="57" y="30"/>
                    </a:lnTo>
                    <a:lnTo>
                      <a:pt x="57" y="33"/>
                    </a:lnTo>
                    <a:lnTo>
                      <a:pt x="60" y="33"/>
                    </a:lnTo>
                    <a:lnTo>
                      <a:pt x="60" y="33"/>
                    </a:lnTo>
                    <a:lnTo>
                      <a:pt x="60" y="35"/>
                    </a:lnTo>
                    <a:lnTo>
                      <a:pt x="60" y="35"/>
                    </a:lnTo>
                    <a:lnTo>
                      <a:pt x="60" y="37"/>
                    </a:lnTo>
                    <a:lnTo>
                      <a:pt x="60" y="37"/>
                    </a:lnTo>
                    <a:lnTo>
                      <a:pt x="60" y="37"/>
                    </a:lnTo>
                    <a:lnTo>
                      <a:pt x="60" y="37"/>
                    </a:lnTo>
                    <a:lnTo>
                      <a:pt x="60" y="40"/>
                    </a:lnTo>
                    <a:lnTo>
                      <a:pt x="60" y="40"/>
                    </a:lnTo>
                    <a:lnTo>
                      <a:pt x="60" y="42"/>
                    </a:lnTo>
                    <a:lnTo>
                      <a:pt x="60" y="42"/>
                    </a:lnTo>
                    <a:lnTo>
                      <a:pt x="60" y="42"/>
                    </a:lnTo>
                    <a:lnTo>
                      <a:pt x="60" y="42"/>
                    </a:lnTo>
                    <a:lnTo>
                      <a:pt x="60" y="45"/>
                    </a:lnTo>
                    <a:lnTo>
                      <a:pt x="60" y="45"/>
                    </a:lnTo>
                    <a:lnTo>
                      <a:pt x="60" y="45"/>
                    </a:lnTo>
                    <a:lnTo>
                      <a:pt x="60" y="47"/>
                    </a:lnTo>
                    <a:lnTo>
                      <a:pt x="60" y="47"/>
                    </a:lnTo>
                    <a:lnTo>
                      <a:pt x="57" y="47"/>
                    </a:lnTo>
                    <a:lnTo>
                      <a:pt x="57" y="49"/>
                    </a:lnTo>
                    <a:lnTo>
                      <a:pt x="57" y="49"/>
                    </a:lnTo>
                    <a:lnTo>
                      <a:pt x="57" y="49"/>
                    </a:lnTo>
                    <a:lnTo>
                      <a:pt x="57" y="52"/>
                    </a:lnTo>
                    <a:lnTo>
                      <a:pt x="57" y="52"/>
                    </a:lnTo>
                    <a:lnTo>
                      <a:pt x="57" y="52"/>
                    </a:lnTo>
                    <a:lnTo>
                      <a:pt x="57" y="52"/>
                    </a:lnTo>
                    <a:lnTo>
                      <a:pt x="57" y="54"/>
                    </a:lnTo>
                    <a:lnTo>
                      <a:pt x="55" y="54"/>
                    </a:lnTo>
                    <a:lnTo>
                      <a:pt x="55" y="54"/>
                    </a:lnTo>
                    <a:lnTo>
                      <a:pt x="55" y="54"/>
                    </a:lnTo>
                    <a:lnTo>
                      <a:pt x="55" y="56"/>
                    </a:lnTo>
                    <a:lnTo>
                      <a:pt x="55" y="56"/>
                    </a:lnTo>
                    <a:lnTo>
                      <a:pt x="55" y="59"/>
                    </a:lnTo>
                    <a:lnTo>
                      <a:pt x="55" y="59"/>
                    </a:lnTo>
                    <a:lnTo>
                      <a:pt x="55" y="61"/>
                    </a:lnTo>
                    <a:lnTo>
                      <a:pt x="53" y="61"/>
                    </a:lnTo>
                    <a:lnTo>
                      <a:pt x="53" y="61"/>
                    </a:lnTo>
                    <a:lnTo>
                      <a:pt x="53" y="61"/>
                    </a:lnTo>
                    <a:lnTo>
                      <a:pt x="53" y="61"/>
                    </a:lnTo>
                    <a:lnTo>
                      <a:pt x="53" y="61"/>
                    </a:lnTo>
                    <a:lnTo>
                      <a:pt x="53" y="64"/>
                    </a:lnTo>
                    <a:lnTo>
                      <a:pt x="50" y="64"/>
                    </a:lnTo>
                    <a:lnTo>
                      <a:pt x="50" y="64"/>
                    </a:lnTo>
                    <a:lnTo>
                      <a:pt x="50" y="66"/>
                    </a:lnTo>
                    <a:lnTo>
                      <a:pt x="50" y="66"/>
                    </a:lnTo>
                    <a:lnTo>
                      <a:pt x="50" y="66"/>
                    </a:lnTo>
                    <a:lnTo>
                      <a:pt x="50" y="66"/>
                    </a:lnTo>
                    <a:lnTo>
                      <a:pt x="48" y="66"/>
                    </a:lnTo>
                    <a:lnTo>
                      <a:pt x="48" y="66"/>
                    </a:lnTo>
                    <a:lnTo>
                      <a:pt x="48" y="64"/>
                    </a:lnTo>
                    <a:lnTo>
                      <a:pt x="48" y="64"/>
                    </a:lnTo>
                    <a:lnTo>
                      <a:pt x="45" y="64"/>
                    </a:lnTo>
                    <a:lnTo>
                      <a:pt x="45" y="64"/>
                    </a:lnTo>
                    <a:lnTo>
                      <a:pt x="45" y="66"/>
                    </a:lnTo>
                    <a:lnTo>
                      <a:pt x="45" y="66"/>
                    </a:lnTo>
                    <a:lnTo>
                      <a:pt x="43" y="66"/>
                    </a:lnTo>
                    <a:lnTo>
                      <a:pt x="43" y="66"/>
                    </a:lnTo>
                    <a:lnTo>
                      <a:pt x="43" y="66"/>
                    </a:lnTo>
                    <a:lnTo>
                      <a:pt x="43" y="66"/>
                    </a:lnTo>
                    <a:lnTo>
                      <a:pt x="43" y="68"/>
                    </a:lnTo>
                    <a:lnTo>
                      <a:pt x="41" y="68"/>
                    </a:lnTo>
                    <a:lnTo>
                      <a:pt x="41" y="68"/>
                    </a:lnTo>
                    <a:lnTo>
                      <a:pt x="41" y="68"/>
                    </a:lnTo>
                    <a:lnTo>
                      <a:pt x="41" y="71"/>
                    </a:lnTo>
                    <a:lnTo>
                      <a:pt x="41" y="71"/>
                    </a:lnTo>
                    <a:lnTo>
                      <a:pt x="41" y="71"/>
                    </a:lnTo>
                    <a:lnTo>
                      <a:pt x="41" y="71"/>
                    </a:lnTo>
                    <a:lnTo>
                      <a:pt x="43" y="71"/>
                    </a:lnTo>
                    <a:lnTo>
                      <a:pt x="43" y="73"/>
                    </a:lnTo>
                    <a:lnTo>
                      <a:pt x="43" y="73"/>
                    </a:lnTo>
                    <a:lnTo>
                      <a:pt x="41" y="73"/>
                    </a:lnTo>
                    <a:lnTo>
                      <a:pt x="41" y="75"/>
                    </a:lnTo>
                    <a:lnTo>
                      <a:pt x="41" y="75"/>
                    </a:lnTo>
                    <a:lnTo>
                      <a:pt x="41" y="78"/>
                    </a:lnTo>
                    <a:lnTo>
                      <a:pt x="41" y="78"/>
                    </a:lnTo>
                    <a:lnTo>
                      <a:pt x="41" y="78"/>
                    </a:lnTo>
                    <a:lnTo>
                      <a:pt x="38" y="78"/>
                    </a:lnTo>
                    <a:lnTo>
                      <a:pt x="38" y="80"/>
                    </a:lnTo>
                    <a:lnTo>
                      <a:pt x="38" y="80"/>
                    </a:lnTo>
                    <a:lnTo>
                      <a:pt x="38" y="80"/>
                    </a:lnTo>
                    <a:lnTo>
                      <a:pt x="38" y="80"/>
                    </a:lnTo>
                    <a:lnTo>
                      <a:pt x="38" y="83"/>
                    </a:lnTo>
                    <a:lnTo>
                      <a:pt x="38" y="83"/>
                    </a:lnTo>
                    <a:lnTo>
                      <a:pt x="38" y="83"/>
                    </a:lnTo>
                    <a:lnTo>
                      <a:pt x="36" y="83"/>
                    </a:lnTo>
                    <a:lnTo>
                      <a:pt x="36" y="85"/>
                    </a:lnTo>
                    <a:lnTo>
                      <a:pt x="36" y="85"/>
                    </a:lnTo>
                    <a:lnTo>
                      <a:pt x="38" y="85"/>
                    </a:lnTo>
                    <a:lnTo>
                      <a:pt x="38" y="87"/>
                    </a:lnTo>
                    <a:lnTo>
                      <a:pt x="38" y="87"/>
                    </a:lnTo>
                    <a:lnTo>
                      <a:pt x="38" y="87"/>
                    </a:lnTo>
                    <a:lnTo>
                      <a:pt x="38" y="90"/>
                    </a:lnTo>
                    <a:lnTo>
                      <a:pt x="38" y="90"/>
                    </a:lnTo>
                    <a:lnTo>
                      <a:pt x="38" y="90"/>
                    </a:lnTo>
                    <a:lnTo>
                      <a:pt x="38" y="92"/>
                    </a:lnTo>
                    <a:lnTo>
                      <a:pt x="41" y="92"/>
                    </a:lnTo>
                    <a:lnTo>
                      <a:pt x="41" y="92"/>
                    </a:lnTo>
                    <a:lnTo>
                      <a:pt x="41" y="92"/>
                    </a:lnTo>
                    <a:lnTo>
                      <a:pt x="41" y="94"/>
                    </a:lnTo>
                    <a:lnTo>
                      <a:pt x="41" y="94"/>
                    </a:lnTo>
                    <a:lnTo>
                      <a:pt x="41" y="94"/>
                    </a:lnTo>
                    <a:lnTo>
                      <a:pt x="41" y="97"/>
                    </a:lnTo>
                    <a:lnTo>
                      <a:pt x="43" y="97"/>
                    </a:lnTo>
                    <a:lnTo>
                      <a:pt x="43" y="97"/>
                    </a:lnTo>
                    <a:lnTo>
                      <a:pt x="43" y="97"/>
                    </a:lnTo>
                    <a:lnTo>
                      <a:pt x="43" y="99"/>
                    </a:lnTo>
                    <a:lnTo>
                      <a:pt x="43" y="99"/>
                    </a:lnTo>
                    <a:lnTo>
                      <a:pt x="43" y="99"/>
                    </a:lnTo>
                    <a:lnTo>
                      <a:pt x="43" y="101"/>
                    </a:lnTo>
                    <a:lnTo>
                      <a:pt x="43" y="101"/>
                    </a:lnTo>
                    <a:lnTo>
                      <a:pt x="43" y="101"/>
                    </a:lnTo>
                    <a:lnTo>
                      <a:pt x="43" y="101"/>
                    </a:lnTo>
                    <a:lnTo>
                      <a:pt x="41" y="101"/>
                    </a:lnTo>
                    <a:lnTo>
                      <a:pt x="41" y="101"/>
                    </a:lnTo>
                    <a:lnTo>
                      <a:pt x="43" y="101"/>
                    </a:lnTo>
                    <a:lnTo>
                      <a:pt x="43" y="104"/>
                    </a:lnTo>
                    <a:lnTo>
                      <a:pt x="43" y="104"/>
                    </a:lnTo>
                    <a:lnTo>
                      <a:pt x="43" y="106"/>
                    </a:lnTo>
                    <a:lnTo>
                      <a:pt x="43" y="106"/>
                    </a:lnTo>
                    <a:lnTo>
                      <a:pt x="43" y="106"/>
                    </a:lnTo>
                    <a:lnTo>
                      <a:pt x="43" y="109"/>
                    </a:lnTo>
                    <a:lnTo>
                      <a:pt x="43" y="109"/>
                    </a:lnTo>
                    <a:lnTo>
                      <a:pt x="43" y="109"/>
                    </a:lnTo>
                    <a:lnTo>
                      <a:pt x="43" y="111"/>
                    </a:lnTo>
                    <a:lnTo>
                      <a:pt x="45" y="111"/>
                    </a:lnTo>
                    <a:lnTo>
                      <a:pt x="45" y="109"/>
                    </a:lnTo>
                    <a:lnTo>
                      <a:pt x="45" y="109"/>
                    </a:lnTo>
                    <a:lnTo>
                      <a:pt x="45" y="109"/>
                    </a:lnTo>
                    <a:lnTo>
                      <a:pt x="45" y="111"/>
                    </a:lnTo>
                    <a:lnTo>
                      <a:pt x="45" y="111"/>
                    </a:lnTo>
                    <a:lnTo>
                      <a:pt x="45" y="111"/>
                    </a:lnTo>
                    <a:lnTo>
                      <a:pt x="45" y="111"/>
                    </a:lnTo>
                    <a:lnTo>
                      <a:pt x="45" y="111"/>
                    </a:lnTo>
                    <a:lnTo>
                      <a:pt x="45" y="113"/>
                    </a:lnTo>
                    <a:lnTo>
                      <a:pt x="45" y="113"/>
                    </a:lnTo>
                    <a:lnTo>
                      <a:pt x="45" y="113"/>
                    </a:lnTo>
                    <a:lnTo>
                      <a:pt x="45" y="116"/>
                    </a:lnTo>
                    <a:lnTo>
                      <a:pt x="45" y="116"/>
                    </a:lnTo>
                    <a:lnTo>
                      <a:pt x="48" y="116"/>
                    </a:lnTo>
                    <a:lnTo>
                      <a:pt x="48" y="116"/>
                    </a:lnTo>
                    <a:lnTo>
                      <a:pt x="48" y="116"/>
                    </a:lnTo>
                    <a:lnTo>
                      <a:pt x="48" y="118"/>
                    </a:lnTo>
                    <a:lnTo>
                      <a:pt x="50" y="118"/>
                    </a:lnTo>
                    <a:lnTo>
                      <a:pt x="50" y="118"/>
                    </a:lnTo>
                    <a:lnTo>
                      <a:pt x="50" y="118"/>
                    </a:lnTo>
                    <a:lnTo>
                      <a:pt x="50" y="118"/>
                    </a:lnTo>
                    <a:lnTo>
                      <a:pt x="53" y="118"/>
                    </a:lnTo>
                    <a:lnTo>
                      <a:pt x="53" y="118"/>
                    </a:lnTo>
                    <a:lnTo>
                      <a:pt x="53" y="118"/>
                    </a:lnTo>
                    <a:lnTo>
                      <a:pt x="53" y="118"/>
                    </a:lnTo>
                    <a:lnTo>
                      <a:pt x="50" y="118"/>
                    </a:lnTo>
                    <a:lnTo>
                      <a:pt x="50" y="116"/>
                    </a:lnTo>
                    <a:lnTo>
                      <a:pt x="50" y="116"/>
                    </a:lnTo>
                    <a:lnTo>
                      <a:pt x="50" y="116"/>
                    </a:lnTo>
                    <a:lnTo>
                      <a:pt x="50" y="116"/>
                    </a:lnTo>
                    <a:lnTo>
                      <a:pt x="48" y="116"/>
                    </a:lnTo>
                    <a:lnTo>
                      <a:pt x="48" y="113"/>
                    </a:lnTo>
                    <a:lnTo>
                      <a:pt x="48" y="113"/>
                    </a:lnTo>
                    <a:lnTo>
                      <a:pt x="48" y="113"/>
                    </a:lnTo>
                    <a:lnTo>
                      <a:pt x="45" y="113"/>
                    </a:lnTo>
                    <a:lnTo>
                      <a:pt x="45" y="111"/>
                    </a:lnTo>
                    <a:lnTo>
                      <a:pt x="48" y="111"/>
                    </a:lnTo>
                    <a:lnTo>
                      <a:pt x="48" y="111"/>
                    </a:lnTo>
                    <a:lnTo>
                      <a:pt x="48" y="111"/>
                    </a:lnTo>
                    <a:lnTo>
                      <a:pt x="48" y="111"/>
                    </a:lnTo>
                    <a:lnTo>
                      <a:pt x="50" y="111"/>
                    </a:lnTo>
                    <a:lnTo>
                      <a:pt x="50" y="111"/>
                    </a:lnTo>
                    <a:lnTo>
                      <a:pt x="50" y="113"/>
                    </a:lnTo>
                    <a:lnTo>
                      <a:pt x="50" y="113"/>
                    </a:lnTo>
                    <a:lnTo>
                      <a:pt x="50" y="113"/>
                    </a:lnTo>
                    <a:lnTo>
                      <a:pt x="53" y="113"/>
                    </a:lnTo>
                    <a:lnTo>
                      <a:pt x="53" y="113"/>
                    </a:lnTo>
                    <a:lnTo>
                      <a:pt x="53" y="113"/>
                    </a:lnTo>
                    <a:lnTo>
                      <a:pt x="53" y="111"/>
                    </a:lnTo>
                    <a:lnTo>
                      <a:pt x="53" y="111"/>
                    </a:lnTo>
                    <a:lnTo>
                      <a:pt x="53" y="111"/>
                    </a:lnTo>
                    <a:lnTo>
                      <a:pt x="55" y="111"/>
                    </a:lnTo>
                    <a:lnTo>
                      <a:pt x="55" y="111"/>
                    </a:lnTo>
                    <a:lnTo>
                      <a:pt x="55" y="111"/>
                    </a:lnTo>
                    <a:lnTo>
                      <a:pt x="57" y="111"/>
                    </a:lnTo>
                    <a:lnTo>
                      <a:pt x="57" y="111"/>
                    </a:lnTo>
                    <a:lnTo>
                      <a:pt x="57" y="111"/>
                    </a:lnTo>
                    <a:lnTo>
                      <a:pt x="57" y="111"/>
                    </a:lnTo>
                    <a:lnTo>
                      <a:pt x="57" y="109"/>
                    </a:lnTo>
                    <a:lnTo>
                      <a:pt x="57" y="109"/>
                    </a:lnTo>
                    <a:lnTo>
                      <a:pt x="60" y="109"/>
                    </a:lnTo>
                    <a:lnTo>
                      <a:pt x="60" y="109"/>
                    </a:lnTo>
                    <a:lnTo>
                      <a:pt x="60" y="109"/>
                    </a:lnTo>
                    <a:lnTo>
                      <a:pt x="60" y="109"/>
                    </a:lnTo>
                    <a:lnTo>
                      <a:pt x="62" y="109"/>
                    </a:lnTo>
                    <a:lnTo>
                      <a:pt x="62" y="109"/>
                    </a:lnTo>
                    <a:lnTo>
                      <a:pt x="62" y="109"/>
                    </a:lnTo>
                    <a:lnTo>
                      <a:pt x="62" y="109"/>
                    </a:lnTo>
                    <a:lnTo>
                      <a:pt x="64" y="109"/>
                    </a:lnTo>
                    <a:lnTo>
                      <a:pt x="64" y="109"/>
                    </a:lnTo>
                    <a:lnTo>
                      <a:pt x="64" y="109"/>
                    </a:lnTo>
                    <a:lnTo>
                      <a:pt x="64" y="109"/>
                    </a:lnTo>
                    <a:lnTo>
                      <a:pt x="67" y="109"/>
                    </a:lnTo>
                    <a:lnTo>
                      <a:pt x="67" y="109"/>
                    </a:lnTo>
                    <a:lnTo>
                      <a:pt x="67" y="111"/>
                    </a:lnTo>
                    <a:lnTo>
                      <a:pt x="67" y="111"/>
                    </a:lnTo>
                    <a:lnTo>
                      <a:pt x="69" y="111"/>
                    </a:lnTo>
                    <a:lnTo>
                      <a:pt x="69" y="111"/>
                    </a:lnTo>
                    <a:lnTo>
                      <a:pt x="69" y="111"/>
                    </a:lnTo>
                    <a:lnTo>
                      <a:pt x="69" y="111"/>
                    </a:lnTo>
                    <a:lnTo>
                      <a:pt x="69" y="113"/>
                    </a:lnTo>
                    <a:lnTo>
                      <a:pt x="71" y="113"/>
                    </a:lnTo>
                    <a:lnTo>
                      <a:pt x="71" y="113"/>
                    </a:lnTo>
                    <a:lnTo>
                      <a:pt x="71" y="113"/>
                    </a:lnTo>
                    <a:lnTo>
                      <a:pt x="71" y="113"/>
                    </a:lnTo>
                    <a:lnTo>
                      <a:pt x="71" y="113"/>
                    </a:lnTo>
                    <a:lnTo>
                      <a:pt x="71" y="113"/>
                    </a:lnTo>
                    <a:lnTo>
                      <a:pt x="74" y="113"/>
                    </a:lnTo>
                    <a:lnTo>
                      <a:pt x="74" y="116"/>
                    </a:lnTo>
                    <a:lnTo>
                      <a:pt x="74" y="116"/>
                    </a:lnTo>
                    <a:lnTo>
                      <a:pt x="74" y="118"/>
                    </a:lnTo>
                    <a:lnTo>
                      <a:pt x="74" y="118"/>
                    </a:lnTo>
                    <a:lnTo>
                      <a:pt x="74" y="120"/>
                    </a:lnTo>
                    <a:lnTo>
                      <a:pt x="74" y="120"/>
                    </a:lnTo>
                    <a:lnTo>
                      <a:pt x="71" y="120"/>
                    </a:lnTo>
                    <a:lnTo>
                      <a:pt x="71" y="120"/>
                    </a:lnTo>
                    <a:lnTo>
                      <a:pt x="71" y="123"/>
                    </a:lnTo>
                    <a:lnTo>
                      <a:pt x="71" y="123"/>
                    </a:lnTo>
                    <a:lnTo>
                      <a:pt x="74" y="123"/>
                    </a:lnTo>
                    <a:lnTo>
                      <a:pt x="74" y="123"/>
                    </a:lnTo>
                    <a:lnTo>
                      <a:pt x="74" y="123"/>
                    </a:lnTo>
                    <a:lnTo>
                      <a:pt x="76" y="123"/>
                    </a:lnTo>
                    <a:lnTo>
                      <a:pt x="76" y="123"/>
                    </a:lnTo>
                    <a:lnTo>
                      <a:pt x="76" y="123"/>
                    </a:lnTo>
                    <a:lnTo>
                      <a:pt x="76" y="120"/>
                    </a:lnTo>
                    <a:lnTo>
                      <a:pt x="76" y="120"/>
                    </a:lnTo>
                    <a:lnTo>
                      <a:pt x="76" y="120"/>
                    </a:lnTo>
                    <a:lnTo>
                      <a:pt x="76" y="120"/>
                    </a:lnTo>
                    <a:lnTo>
                      <a:pt x="76" y="118"/>
                    </a:lnTo>
                    <a:lnTo>
                      <a:pt x="74" y="118"/>
                    </a:lnTo>
                    <a:lnTo>
                      <a:pt x="74" y="118"/>
                    </a:lnTo>
                    <a:lnTo>
                      <a:pt x="74" y="118"/>
                    </a:lnTo>
                    <a:lnTo>
                      <a:pt x="74" y="116"/>
                    </a:lnTo>
                    <a:lnTo>
                      <a:pt x="74" y="116"/>
                    </a:lnTo>
                    <a:lnTo>
                      <a:pt x="76" y="116"/>
                    </a:lnTo>
                    <a:lnTo>
                      <a:pt x="76" y="116"/>
                    </a:lnTo>
                    <a:lnTo>
                      <a:pt x="76" y="113"/>
                    </a:lnTo>
                    <a:lnTo>
                      <a:pt x="76" y="113"/>
                    </a:lnTo>
                    <a:lnTo>
                      <a:pt x="76" y="113"/>
                    </a:lnTo>
                    <a:lnTo>
                      <a:pt x="79" y="113"/>
                    </a:lnTo>
                    <a:lnTo>
                      <a:pt x="79" y="113"/>
                    </a:lnTo>
                    <a:lnTo>
                      <a:pt x="79" y="113"/>
                    </a:lnTo>
                    <a:lnTo>
                      <a:pt x="79" y="116"/>
                    </a:lnTo>
                    <a:lnTo>
                      <a:pt x="79" y="116"/>
                    </a:lnTo>
                    <a:lnTo>
                      <a:pt x="79" y="116"/>
                    </a:lnTo>
                    <a:lnTo>
                      <a:pt x="79" y="118"/>
                    </a:lnTo>
                    <a:lnTo>
                      <a:pt x="81" y="118"/>
                    </a:lnTo>
                    <a:lnTo>
                      <a:pt x="81" y="118"/>
                    </a:lnTo>
                    <a:lnTo>
                      <a:pt x="83" y="118"/>
                    </a:lnTo>
                    <a:lnTo>
                      <a:pt x="83" y="116"/>
                    </a:lnTo>
                    <a:lnTo>
                      <a:pt x="83" y="116"/>
                    </a:lnTo>
                    <a:lnTo>
                      <a:pt x="83" y="116"/>
                    </a:lnTo>
                    <a:lnTo>
                      <a:pt x="83" y="118"/>
                    </a:lnTo>
                    <a:lnTo>
                      <a:pt x="86" y="118"/>
                    </a:lnTo>
                    <a:lnTo>
                      <a:pt x="86" y="118"/>
                    </a:lnTo>
                    <a:lnTo>
                      <a:pt x="86" y="118"/>
                    </a:lnTo>
                    <a:lnTo>
                      <a:pt x="86" y="118"/>
                    </a:lnTo>
                    <a:lnTo>
                      <a:pt x="86" y="120"/>
                    </a:lnTo>
                    <a:lnTo>
                      <a:pt x="88" y="120"/>
                    </a:lnTo>
                    <a:lnTo>
                      <a:pt x="88" y="118"/>
                    </a:lnTo>
                    <a:lnTo>
                      <a:pt x="88" y="118"/>
                    </a:lnTo>
                    <a:lnTo>
                      <a:pt x="88" y="118"/>
                    </a:lnTo>
                    <a:lnTo>
                      <a:pt x="90" y="118"/>
                    </a:lnTo>
                    <a:lnTo>
                      <a:pt x="90" y="118"/>
                    </a:lnTo>
                    <a:lnTo>
                      <a:pt x="90" y="120"/>
                    </a:lnTo>
                    <a:lnTo>
                      <a:pt x="90" y="120"/>
                    </a:lnTo>
                    <a:lnTo>
                      <a:pt x="90" y="120"/>
                    </a:lnTo>
                    <a:lnTo>
                      <a:pt x="90" y="120"/>
                    </a:lnTo>
                    <a:lnTo>
                      <a:pt x="90" y="120"/>
                    </a:lnTo>
                    <a:lnTo>
                      <a:pt x="90" y="123"/>
                    </a:lnTo>
                    <a:lnTo>
                      <a:pt x="93" y="123"/>
                    </a:lnTo>
                    <a:lnTo>
                      <a:pt x="93" y="123"/>
                    </a:lnTo>
                    <a:lnTo>
                      <a:pt x="93" y="12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6" name="Freeform 88"/>
              <p:cNvSpPr>
                <a:spLocks/>
              </p:cNvSpPr>
              <p:nvPr/>
            </p:nvSpPr>
            <p:spPr bwMode="auto">
              <a:xfrm>
                <a:off x="3401" y="2282"/>
                <a:ext cx="97" cy="156"/>
              </a:xfrm>
              <a:custGeom>
                <a:avLst/>
                <a:gdLst/>
                <a:ahLst/>
                <a:cxnLst>
                  <a:cxn ang="0">
                    <a:pos x="83" y="125"/>
                  </a:cxn>
                  <a:cxn ang="0">
                    <a:pos x="90" y="132"/>
                  </a:cxn>
                  <a:cxn ang="0">
                    <a:pos x="97" y="139"/>
                  </a:cxn>
                  <a:cxn ang="0">
                    <a:pos x="88" y="139"/>
                  </a:cxn>
                  <a:cxn ang="0">
                    <a:pos x="97" y="142"/>
                  </a:cxn>
                  <a:cxn ang="0">
                    <a:pos x="93" y="156"/>
                  </a:cxn>
                  <a:cxn ang="0">
                    <a:pos x="88" y="146"/>
                  </a:cxn>
                  <a:cxn ang="0">
                    <a:pos x="79" y="142"/>
                  </a:cxn>
                  <a:cxn ang="0">
                    <a:pos x="74" y="132"/>
                  </a:cxn>
                  <a:cxn ang="0">
                    <a:pos x="67" y="128"/>
                  </a:cxn>
                  <a:cxn ang="0">
                    <a:pos x="60" y="120"/>
                  </a:cxn>
                  <a:cxn ang="0">
                    <a:pos x="62" y="130"/>
                  </a:cxn>
                  <a:cxn ang="0">
                    <a:pos x="62" y="139"/>
                  </a:cxn>
                  <a:cxn ang="0">
                    <a:pos x="57" y="130"/>
                  </a:cxn>
                  <a:cxn ang="0">
                    <a:pos x="50" y="123"/>
                  </a:cxn>
                  <a:cxn ang="0">
                    <a:pos x="41" y="120"/>
                  </a:cxn>
                  <a:cxn ang="0">
                    <a:pos x="34" y="128"/>
                  </a:cxn>
                  <a:cxn ang="0">
                    <a:pos x="26" y="128"/>
                  </a:cxn>
                  <a:cxn ang="0">
                    <a:pos x="24" y="128"/>
                  </a:cxn>
                  <a:cxn ang="0">
                    <a:pos x="22" y="120"/>
                  </a:cxn>
                  <a:cxn ang="0">
                    <a:pos x="19" y="113"/>
                  </a:cxn>
                  <a:cxn ang="0">
                    <a:pos x="24" y="106"/>
                  </a:cxn>
                  <a:cxn ang="0">
                    <a:pos x="24" y="99"/>
                  </a:cxn>
                  <a:cxn ang="0">
                    <a:pos x="19" y="106"/>
                  </a:cxn>
                  <a:cxn ang="0">
                    <a:pos x="15" y="106"/>
                  </a:cxn>
                  <a:cxn ang="0">
                    <a:pos x="10" y="99"/>
                  </a:cxn>
                  <a:cxn ang="0">
                    <a:pos x="5" y="87"/>
                  </a:cxn>
                  <a:cxn ang="0">
                    <a:pos x="3" y="73"/>
                  </a:cxn>
                  <a:cxn ang="0">
                    <a:pos x="3" y="71"/>
                  </a:cxn>
                  <a:cxn ang="0">
                    <a:pos x="0" y="59"/>
                  </a:cxn>
                  <a:cxn ang="0">
                    <a:pos x="8" y="61"/>
                  </a:cxn>
                  <a:cxn ang="0">
                    <a:pos x="15" y="64"/>
                  </a:cxn>
                  <a:cxn ang="0">
                    <a:pos x="12" y="52"/>
                  </a:cxn>
                  <a:cxn ang="0">
                    <a:pos x="15" y="42"/>
                  </a:cxn>
                  <a:cxn ang="0">
                    <a:pos x="15" y="28"/>
                  </a:cxn>
                  <a:cxn ang="0">
                    <a:pos x="17" y="16"/>
                  </a:cxn>
                  <a:cxn ang="0">
                    <a:pos x="17" y="4"/>
                  </a:cxn>
                  <a:cxn ang="0">
                    <a:pos x="24" y="0"/>
                  </a:cxn>
                  <a:cxn ang="0">
                    <a:pos x="34" y="0"/>
                  </a:cxn>
                  <a:cxn ang="0">
                    <a:pos x="41" y="7"/>
                  </a:cxn>
                  <a:cxn ang="0">
                    <a:pos x="50" y="7"/>
                  </a:cxn>
                  <a:cxn ang="0">
                    <a:pos x="55" y="4"/>
                  </a:cxn>
                  <a:cxn ang="0">
                    <a:pos x="53" y="14"/>
                  </a:cxn>
                  <a:cxn ang="0">
                    <a:pos x="53" y="28"/>
                  </a:cxn>
                  <a:cxn ang="0">
                    <a:pos x="60" y="37"/>
                  </a:cxn>
                  <a:cxn ang="0">
                    <a:pos x="57" y="47"/>
                  </a:cxn>
                  <a:cxn ang="0">
                    <a:pos x="55" y="59"/>
                  </a:cxn>
                  <a:cxn ang="0">
                    <a:pos x="48" y="66"/>
                  </a:cxn>
                  <a:cxn ang="0">
                    <a:pos x="41" y="71"/>
                  </a:cxn>
                  <a:cxn ang="0">
                    <a:pos x="38" y="80"/>
                  </a:cxn>
                  <a:cxn ang="0">
                    <a:pos x="38" y="90"/>
                  </a:cxn>
                  <a:cxn ang="0">
                    <a:pos x="43" y="101"/>
                  </a:cxn>
                  <a:cxn ang="0">
                    <a:pos x="43" y="111"/>
                  </a:cxn>
                  <a:cxn ang="0">
                    <a:pos x="48" y="116"/>
                  </a:cxn>
                  <a:cxn ang="0">
                    <a:pos x="50" y="116"/>
                  </a:cxn>
                  <a:cxn ang="0">
                    <a:pos x="50" y="113"/>
                  </a:cxn>
                  <a:cxn ang="0">
                    <a:pos x="57" y="109"/>
                  </a:cxn>
                  <a:cxn ang="0">
                    <a:pos x="67" y="109"/>
                  </a:cxn>
                  <a:cxn ang="0">
                    <a:pos x="74" y="116"/>
                  </a:cxn>
                  <a:cxn ang="0">
                    <a:pos x="76" y="123"/>
                  </a:cxn>
                  <a:cxn ang="0">
                    <a:pos x="76" y="113"/>
                  </a:cxn>
                  <a:cxn ang="0">
                    <a:pos x="86" y="118"/>
                  </a:cxn>
                  <a:cxn ang="0">
                    <a:pos x="90" y="120"/>
                  </a:cxn>
                </a:cxnLst>
                <a:rect l="0" t="0" r="r" b="b"/>
                <a:pathLst>
                  <a:path w="97" h="156">
                    <a:moveTo>
                      <a:pt x="93" y="125"/>
                    </a:moveTo>
                    <a:lnTo>
                      <a:pt x="90" y="125"/>
                    </a:lnTo>
                    <a:lnTo>
                      <a:pt x="90" y="125"/>
                    </a:lnTo>
                    <a:lnTo>
                      <a:pt x="90" y="125"/>
                    </a:lnTo>
                    <a:lnTo>
                      <a:pt x="90" y="125"/>
                    </a:lnTo>
                    <a:lnTo>
                      <a:pt x="88" y="125"/>
                    </a:lnTo>
                    <a:lnTo>
                      <a:pt x="88" y="125"/>
                    </a:lnTo>
                    <a:lnTo>
                      <a:pt x="86" y="125"/>
                    </a:lnTo>
                    <a:lnTo>
                      <a:pt x="86" y="125"/>
                    </a:lnTo>
                    <a:lnTo>
                      <a:pt x="86" y="125"/>
                    </a:lnTo>
                    <a:lnTo>
                      <a:pt x="86" y="125"/>
                    </a:lnTo>
                    <a:lnTo>
                      <a:pt x="86" y="125"/>
                    </a:lnTo>
                    <a:lnTo>
                      <a:pt x="83" y="125"/>
                    </a:lnTo>
                    <a:lnTo>
                      <a:pt x="83" y="125"/>
                    </a:lnTo>
                    <a:lnTo>
                      <a:pt x="83" y="125"/>
                    </a:lnTo>
                    <a:lnTo>
                      <a:pt x="83" y="125"/>
                    </a:lnTo>
                    <a:lnTo>
                      <a:pt x="83" y="128"/>
                    </a:lnTo>
                    <a:lnTo>
                      <a:pt x="83" y="128"/>
                    </a:lnTo>
                    <a:lnTo>
                      <a:pt x="83" y="128"/>
                    </a:lnTo>
                    <a:lnTo>
                      <a:pt x="83" y="130"/>
                    </a:lnTo>
                    <a:lnTo>
                      <a:pt x="83" y="130"/>
                    </a:lnTo>
                    <a:lnTo>
                      <a:pt x="86" y="130"/>
                    </a:lnTo>
                    <a:lnTo>
                      <a:pt x="86" y="130"/>
                    </a:lnTo>
                    <a:lnTo>
                      <a:pt x="86" y="130"/>
                    </a:lnTo>
                    <a:lnTo>
                      <a:pt x="86" y="130"/>
                    </a:lnTo>
                    <a:lnTo>
                      <a:pt x="86" y="132"/>
                    </a:lnTo>
                    <a:lnTo>
                      <a:pt x="88" y="132"/>
                    </a:lnTo>
                    <a:lnTo>
                      <a:pt x="88" y="132"/>
                    </a:lnTo>
                    <a:lnTo>
                      <a:pt x="88" y="132"/>
                    </a:lnTo>
                    <a:lnTo>
                      <a:pt x="90" y="132"/>
                    </a:lnTo>
                    <a:lnTo>
                      <a:pt x="90" y="132"/>
                    </a:lnTo>
                    <a:lnTo>
                      <a:pt x="90" y="135"/>
                    </a:lnTo>
                    <a:lnTo>
                      <a:pt x="90" y="135"/>
                    </a:lnTo>
                    <a:lnTo>
                      <a:pt x="93" y="135"/>
                    </a:lnTo>
                    <a:lnTo>
                      <a:pt x="93" y="135"/>
                    </a:lnTo>
                    <a:lnTo>
                      <a:pt x="93" y="135"/>
                    </a:lnTo>
                    <a:lnTo>
                      <a:pt x="93" y="135"/>
                    </a:lnTo>
                    <a:lnTo>
                      <a:pt x="95" y="135"/>
                    </a:lnTo>
                    <a:lnTo>
                      <a:pt x="95" y="137"/>
                    </a:lnTo>
                    <a:lnTo>
                      <a:pt x="95" y="137"/>
                    </a:lnTo>
                    <a:lnTo>
                      <a:pt x="97" y="137"/>
                    </a:lnTo>
                    <a:lnTo>
                      <a:pt x="97" y="137"/>
                    </a:lnTo>
                    <a:lnTo>
                      <a:pt x="97" y="137"/>
                    </a:lnTo>
                    <a:lnTo>
                      <a:pt x="97" y="139"/>
                    </a:lnTo>
                    <a:lnTo>
                      <a:pt x="97" y="139"/>
                    </a:lnTo>
                    <a:lnTo>
                      <a:pt x="95" y="139"/>
                    </a:lnTo>
                    <a:lnTo>
                      <a:pt x="95" y="139"/>
                    </a:lnTo>
                    <a:lnTo>
                      <a:pt x="93" y="139"/>
                    </a:lnTo>
                    <a:lnTo>
                      <a:pt x="93" y="139"/>
                    </a:lnTo>
                    <a:lnTo>
                      <a:pt x="93" y="137"/>
                    </a:lnTo>
                    <a:lnTo>
                      <a:pt x="93" y="137"/>
                    </a:lnTo>
                    <a:lnTo>
                      <a:pt x="90" y="137"/>
                    </a:lnTo>
                    <a:lnTo>
                      <a:pt x="90" y="137"/>
                    </a:lnTo>
                    <a:lnTo>
                      <a:pt x="90" y="137"/>
                    </a:lnTo>
                    <a:lnTo>
                      <a:pt x="88" y="137"/>
                    </a:lnTo>
                    <a:lnTo>
                      <a:pt x="88" y="137"/>
                    </a:lnTo>
                    <a:lnTo>
                      <a:pt x="88" y="139"/>
                    </a:lnTo>
                    <a:lnTo>
                      <a:pt x="88" y="139"/>
                    </a:lnTo>
                    <a:lnTo>
                      <a:pt x="88" y="139"/>
                    </a:lnTo>
                    <a:lnTo>
                      <a:pt x="88" y="139"/>
                    </a:lnTo>
                    <a:lnTo>
                      <a:pt x="88" y="139"/>
                    </a:lnTo>
                    <a:lnTo>
                      <a:pt x="88" y="139"/>
                    </a:lnTo>
                    <a:lnTo>
                      <a:pt x="90" y="139"/>
                    </a:lnTo>
                    <a:lnTo>
                      <a:pt x="90" y="139"/>
                    </a:lnTo>
                    <a:lnTo>
                      <a:pt x="90" y="139"/>
                    </a:lnTo>
                    <a:lnTo>
                      <a:pt x="90" y="139"/>
                    </a:lnTo>
                    <a:lnTo>
                      <a:pt x="93" y="139"/>
                    </a:lnTo>
                    <a:lnTo>
                      <a:pt x="93" y="139"/>
                    </a:lnTo>
                    <a:lnTo>
                      <a:pt x="93" y="139"/>
                    </a:lnTo>
                    <a:lnTo>
                      <a:pt x="93" y="139"/>
                    </a:lnTo>
                    <a:lnTo>
                      <a:pt x="95" y="139"/>
                    </a:lnTo>
                    <a:lnTo>
                      <a:pt x="95" y="139"/>
                    </a:lnTo>
                    <a:lnTo>
                      <a:pt x="97" y="139"/>
                    </a:lnTo>
                    <a:lnTo>
                      <a:pt x="97" y="142"/>
                    </a:lnTo>
                    <a:lnTo>
                      <a:pt x="97" y="142"/>
                    </a:lnTo>
                    <a:lnTo>
                      <a:pt x="95" y="142"/>
                    </a:lnTo>
                    <a:lnTo>
                      <a:pt x="95" y="144"/>
                    </a:lnTo>
                    <a:lnTo>
                      <a:pt x="95" y="144"/>
                    </a:lnTo>
                    <a:lnTo>
                      <a:pt x="95" y="146"/>
                    </a:lnTo>
                    <a:lnTo>
                      <a:pt x="95" y="146"/>
                    </a:lnTo>
                    <a:lnTo>
                      <a:pt x="95" y="149"/>
                    </a:lnTo>
                    <a:lnTo>
                      <a:pt x="95" y="149"/>
                    </a:lnTo>
                    <a:lnTo>
                      <a:pt x="95" y="151"/>
                    </a:lnTo>
                    <a:lnTo>
                      <a:pt x="95" y="151"/>
                    </a:lnTo>
                    <a:lnTo>
                      <a:pt x="95" y="151"/>
                    </a:lnTo>
                    <a:lnTo>
                      <a:pt x="95" y="151"/>
                    </a:lnTo>
                    <a:lnTo>
                      <a:pt x="95" y="154"/>
                    </a:lnTo>
                    <a:lnTo>
                      <a:pt x="95" y="154"/>
                    </a:lnTo>
                    <a:lnTo>
                      <a:pt x="95" y="156"/>
                    </a:lnTo>
                    <a:lnTo>
                      <a:pt x="93" y="156"/>
                    </a:lnTo>
                    <a:lnTo>
                      <a:pt x="93" y="156"/>
                    </a:lnTo>
                    <a:lnTo>
                      <a:pt x="93" y="156"/>
                    </a:lnTo>
                    <a:lnTo>
                      <a:pt x="93" y="154"/>
                    </a:lnTo>
                    <a:lnTo>
                      <a:pt x="90" y="154"/>
                    </a:lnTo>
                    <a:lnTo>
                      <a:pt x="90" y="154"/>
                    </a:lnTo>
                    <a:lnTo>
                      <a:pt x="90" y="154"/>
                    </a:lnTo>
                    <a:lnTo>
                      <a:pt x="90" y="151"/>
                    </a:lnTo>
                    <a:lnTo>
                      <a:pt x="90" y="151"/>
                    </a:lnTo>
                    <a:lnTo>
                      <a:pt x="90" y="151"/>
                    </a:lnTo>
                    <a:lnTo>
                      <a:pt x="88" y="151"/>
                    </a:lnTo>
                    <a:lnTo>
                      <a:pt x="88" y="151"/>
                    </a:lnTo>
                    <a:lnTo>
                      <a:pt x="88" y="149"/>
                    </a:lnTo>
                    <a:lnTo>
                      <a:pt x="88" y="149"/>
                    </a:lnTo>
                    <a:lnTo>
                      <a:pt x="88" y="149"/>
                    </a:lnTo>
                    <a:lnTo>
                      <a:pt x="88" y="146"/>
                    </a:lnTo>
                    <a:lnTo>
                      <a:pt x="86" y="146"/>
                    </a:lnTo>
                    <a:lnTo>
                      <a:pt x="86" y="146"/>
                    </a:lnTo>
                    <a:lnTo>
                      <a:pt x="86" y="146"/>
                    </a:lnTo>
                    <a:lnTo>
                      <a:pt x="83" y="146"/>
                    </a:lnTo>
                    <a:lnTo>
                      <a:pt x="83" y="146"/>
                    </a:lnTo>
                    <a:lnTo>
                      <a:pt x="83" y="146"/>
                    </a:lnTo>
                    <a:lnTo>
                      <a:pt x="83" y="146"/>
                    </a:lnTo>
                    <a:lnTo>
                      <a:pt x="83" y="144"/>
                    </a:lnTo>
                    <a:lnTo>
                      <a:pt x="81" y="144"/>
                    </a:lnTo>
                    <a:lnTo>
                      <a:pt x="81" y="144"/>
                    </a:lnTo>
                    <a:lnTo>
                      <a:pt x="81" y="144"/>
                    </a:lnTo>
                    <a:lnTo>
                      <a:pt x="81" y="142"/>
                    </a:lnTo>
                    <a:lnTo>
                      <a:pt x="79" y="142"/>
                    </a:lnTo>
                    <a:lnTo>
                      <a:pt x="79" y="142"/>
                    </a:lnTo>
                    <a:lnTo>
                      <a:pt x="79" y="142"/>
                    </a:lnTo>
                    <a:lnTo>
                      <a:pt x="76" y="142"/>
                    </a:lnTo>
                    <a:lnTo>
                      <a:pt x="76" y="142"/>
                    </a:lnTo>
                    <a:lnTo>
                      <a:pt x="76" y="142"/>
                    </a:lnTo>
                    <a:lnTo>
                      <a:pt x="76" y="139"/>
                    </a:lnTo>
                    <a:lnTo>
                      <a:pt x="76" y="139"/>
                    </a:lnTo>
                    <a:lnTo>
                      <a:pt x="76" y="139"/>
                    </a:lnTo>
                    <a:lnTo>
                      <a:pt x="76" y="139"/>
                    </a:lnTo>
                    <a:lnTo>
                      <a:pt x="76" y="137"/>
                    </a:lnTo>
                    <a:lnTo>
                      <a:pt x="76" y="137"/>
                    </a:lnTo>
                    <a:lnTo>
                      <a:pt x="76" y="137"/>
                    </a:lnTo>
                    <a:lnTo>
                      <a:pt x="74" y="137"/>
                    </a:lnTo>
                    <a:lnTo>
                      <a:pt x="74" y="135"/>
                    </a:lnTo>
                    <a:lnTo>
                      <a:pt x="74" y="135"/>
                    </a:lnTo>
                    <a:lnTo>
                      <a:pt x="74" y="135"/>
                    </a:lnTo>
                    <a:lnTo>
                      <a:pt x="74" y="132"/>
                    </a:lnTo>
                    <a:lnTo>
                      <a:pt x="74" y="132"/>
                    </a:lnTo>
                    <a:lnTo>
                      <a:pt x="74" y="132"/>
                    </a:lnTo>
                    <a:lnTo>
                      <a:pt x="74" y="130"/>
                    </a:lnTo>
                    <a:lnTo>
                      <a:pt x="71" y="130"/>
                    </a:lnTo>
                    <a:lnTo>
                      <a:pt x="71" y="130"/>
                    </a:lnTo>
                    <a:lnTo>
                      <a:pt x="71" y="130"/>
                    </a:lnTo>
                    <a:lnTo>
                      <a:pt x="71" y="130"/>
                    </a:lnTo>
                    <a:lnTo>
                      <a:pt x="69" y="130"/>
                    </a:lnTo>
                    <a:lnTo>
                      <a:pt x="69" y="130"/>
                    </a:lnTo>
                    <a:lnTo>
                      <a:pt x="69" y="130"/>
                    </a:lnTo>
                    <a:lnTo>
                      <a:pt x="67" y="130"/>
                    </a:lnTo>
                    <a:lnTo>
                      <a:pt x="67" y="128"/>
                    </a:lnTo>
                    <a:lnTo>
                      <a:pt x="67" y="128"/>
                    </a:lnTo>
                    <a:lnTo>
                      <a:pt x="67" y="128"/>
                    </a:lnTo>
                    <a:lnTo>
                      <a:pt x="67" y="128"/>
                    </a:lnTo>
                    <a:lnTo>
                      <a:pt x="67" y="125"/>
                    </a:lnTo>
                    <a:lnTo>
                      <a:pt x="67" y="125"/>
                    </a:lnTo>
                    <a:lnTo>
                      <a:pt x="67" y="125"/>
                    </a:lnTo>
                    <a:lnTo>
                      <a:pt x="67" y="125"/>
                    </a:lnTo>
                    <a:lnTo>
                      <a:pt x="67" y="123"/>
                    </a:lnTo>
                    <a:lnTo>
                      <a:pt x="64" y="123"/>
                    </a:lnTo>
                    <a:lnTo>
                      <a:pt x="64" y="123"/>
                    </a:lnTo>
                    <a:lnTo>
                      <a:pt x="64" y="123"/>
                    </a:lnTo>
                    <a:lnTo>
                      <a:pt x="64" y="123"/>
                    </a:lnTo>
                    <a:lnTo>
                      <a:pt x="62" y="123"/>
                    </a:lnTo>
                    <a:lnTo>
                      <a:pt x="62" y="120"/>
                    </a:lnTo>
                    <a:lnTo>
                      <a:pt x="62" y="120"/>
                    </a:lnTo>
                    <a:lnTo>
                      <a:pt x="62" y="120"/>
                    </a:lnTo>
                    <a:lnTo>
                      <a:pt x="60" y="120"/>
                    </a:lnTo>
                    <a:lnTo>
                      <a:pt x="60" y="120"/>
                    </a:lnTo>
                    <a:lnTo>
                      <a:pt x="60" y="120"/>
                    </a:lnTo>
                    <a:lnTo>
                      <a:pt x="60" y="120"/>
                    </a:lnTo>
                    <a:lnTo>
                      <a:pt x="60" y="120"/>
                    </a:lnTo>
                    <a:lnTo>
                      <a:pt x="60" y="120"/>
                    </a:lnTo>
                    <a:lnTo>
                      <a:pt x="60" y="123"/>
                    </a:lnTo>
                    <a:lnTo>
                      <a:pt x="60" y="123"/>
                    </a:lnTo>
                    <a:lnTo>
                      <a:pt x="60" y="125"/>
                    </a:lnTo>
                    <a:lnTo>
                      <a:pt x="60" y="125"/>
                    </a:lnTo>
                    <a:lnTo>
                      <a:pt x="60" y="125"/>
                    </a:lnTo>
                    <a:lnTo>
                      <a:pt x="60" y="125"/>
                    </a:lnTo>
                    <a:lnTo>
                      <a:pt x="60" y="128"/>
                    </a:lnTo>
                    <a:lnTo>
                      <a:pt x="62" y="128"/>
                    </a:lnTo>
                    <a:lnTo>
                      <a:pt x="62" y="128"/>
                    </a:lnTo>
                    <a:lnTo>
                      <a:pt x="62" y="128"/>
                    </a:lnTo>
                    <a:lnTo>
                      <a:pt x="62" y="130"/>
                    </a:lnTo>
                    <a:lnTo>
                      <a:pt x="64" y="130"/>
                    </a:lnTo>
                    <a:lnTo>
                      <a:pt x="64" y="130"/>
                    </a:lnTo>
                    <a:lnTo>
                      <a:pt x="64" y="130"/>
                    </a:lnTo>
                    <a:lnTo>
                      <a:pt x="64" y="132"/>
                    </a:lnTo>
                    <a:lnTo>
                      <a:pt x="64" y="132"/>
                    </a:lnTo>
                    <a:lnTo>
                      <a:pt x="64" y="132"/>
                    </a:lnTo>
                    <a:lnTo>
                      <a:pt x="64" y="132"/>
                    </a:lnTo>
                    <a:lnTo>
                      <a:pt x="64" y="135"/>
                    </a:lnTo>
                    <a:lnTo>
                      <a:pt x="64" y="135"/>
                    </a:lnTo>
                    <a:lnTo>
                      <a:pt x="64" y="135"/>
                    </a:lnTo>
                    <a:lnTo>
                      <a:pt x="64" y="137"/>
                    </a:lnTo>
                    <a:lnTo>
                      <a:pt x="64" y="137"/>
                    </a:lnTo>
                    <a:lnTo>
                      <a:pt x="64" y="137"/>
                    </a:lnTo>
                    <a:lnTo>
                      <a:pt x="64" y="139"/>
                    </a:lnTo>
                    <a:lnTo>
                      <a:pt x="62" y="139"/>
                    </a:lnTo>
                    <a:lnTo>
                      <a:pt x="62" y="139"/>
                    </a:lnTo>
                    <a:lnTo>
                      <a:pt x="62" y="139"/>
                    </a:lnTo>
                    <a:lnTo>
                      <a:pt x="62" y="139"/>
                    </a:lnTo>
                    <a:lnTo>
                      <a:pt x="60" y="139"/>
                    </a:lnTo>
                    <a:lnTo>
                      <a:pt x="60" y="137"/>
                    </a:lnTo>
                    <a:lnTo>
                      <a:pt x="60" y="137"/>
                    </a:lnTo>
                    <a:lnTo>
                      <a:pt x="60" y="137"/>
                    </a:lnTo>
                    <a:lnTo>
                      <a:pt x="60" y="135"/>
                    </a:lnTo>
                    <a:lnTo>
                      <a:pt x="60" y="135"/>
                    </a:lnTo>
                    <a:lnTo>
                      <a:pt x="60" y="135"/>
                    </a:lnTo>
                    <a:lnTo>
                      <a:pt x="60" y="132"/>
                    </a:lnTo>
                    <a:lnTo>
                      <a:pt x="60" y="132"/>
                    </a:lnTo>
                    <a:lnTo>
                      <a:pt x="57" y="132"/>
                    </a:lnTo>
                    <a:lnTo>
                      <a:pt x="57" y="130"/>
                    </a:lnTo>
                    <a:lnTo>
                      <a:pt x="57" y="130"/>
                    </a:lnTo>
                    <a:lnTo>
                      <a:pt x="57" y="130"/>
                    </a:lnTo>
                    <a:lnTo>
                      <a:pt x="57" y="130"/>
                    </a:lnTo>
                    <a:lnTo>
                      <a:pt x="57" y="130"/>
                    </a:lnTo>
                    <a:lnTo>
                      <a:pt x="55" y="130"/>
                    </a:lnTo>
                    <a:lnTo>
                      <a:pt x="55" y="130"/>
                    </a:lnTo>
                    <a:lnTo>
                      <a:pt x="55" y="128"/>
                    </a:lnTo>
                    <a:lnTo>
                      <a:pt x="53" y="128"/>
                    </a:lnTo>
                    <a:lnTo>
                      <a:pt x="53" y="128"/>
                    </a:lnTo>
                    <a:lnTo>
                      <a:pt x="53" y="128"/>
                    </a:lnTo>
                    <a:lnTo>
                      <a:pt x="53" y="125"/>
                    </a:lnTo>
                    <a:lnTo>
                      <a:pt x="53" y="125"/>
                    </a:lnTo>
                    <a:lnTo>
                      <a:pt x="53" y="125"/>
                    </a:lnTo>
                    <a:lnTo>
                      <a:pt x="50" y="125"/>
                    </a:lnTo>
                    <a:lnTo>
                      <a:pt x="50" y="123"/>
                    </a:lnTo>
                    <a:lnTo>
                      <a:pt x="50" y="123"/>
                    </a:lnTo>
                    <a:lnTo>
                      <a:pt x="50" y="123"/>
                    </a:lnTo>
                    <a:lnTo>
                      <a:pt x="50" y="123"/>
                    </a:lnTo>
                    <a:lnTo>
                      <a:pt x="48" y="123"/>
                    </a:lnTo>
                    <a:lnTo>
                      <a:pt x="48" y="120"/>
                    </a:lnTo>
                    <a:lnTo>
                      <a:pt x="48" y="120"/>
                    </a:lnTo>
                    <a:lnTo>
                      <a:pt x="45" y="120"/>
                    </a:lnTo>
                    <a:lnTo>
                      <a:pt x="45" y="120"/>
                    </a:lnTo>
                    <a:lnTo>
                      <a:pt x="45" y="120"/>
                    </a:lnTo>
                    <a:lnTo>
                      <a:pt x="45" y="120"/>
                    </a:lnTo>
                    <a:lnTo>
                      <a:pt x="43" y="120"/>
                    </a:lnTo>
                    <a:lnTo>
                      <a:pt x="43" y="120"/>
                    </a:lnTo>
                    <a:lnTo>
                      <a:pt x="43" y="120"/>
                    </a:lnTo>
                    <a:lnTo>
                      <a:pt x="43" y="120"/>
                    </a:lnTo>
                    <a:lnTo>
                      <a:pt x="43" y="120"/>
                    </a:lnTo>
                    <a:lnTo>
                      <a:pt x="41" y="120"/>
                    </a:lnTo>
                    <a:lnTo>
                      <a:pt x="41" y="120"/>
                    </a:lnTo>
                    <a:lnTo>
                      <a:pt x="41" y="120"/>
                    </a:lnTo>
                    <a:lnTo>
                      <a:pt x="38" y="120"/>
                    </a:lnTo>
                    <a:lnTo>
                      <a:pt x="38" y="120"/>
                    </a:lnTo>
                    <a:lnTo>
                      <a:pt x="38" y="123"/>
                    </a:lnTo>
                    <a:lnTo>
                      <a:pt x="38" y="123"/>
                    </a:lnTo>
                    <a:lnTo>
                      <a:pt x="38" y="123"/>
                    </a:lnTo>
                    <a:lnTo>
                      <a:pt x="38" y="125"/>
                    </a:lnTo>
                    <a:lnTo>
                      <a:pt x="38" y="125"/>
                    </a:lnTo>
                    <a:lnTo>
                      <a:pt x="38" y="125"/>
                    </a:lnTo>
                    <a:lnTo>
                      <a:pt x="38" y="125"/>
                    </a:lnTo>
                    <a:lnTo>
                      <a:pt x="38" y="128"/>
                    </a:lnTo>
                    <a:lnTo>
                      <a:pt x="36" y="128"/>
                    </a:lnTo>
                    <a:lnTo>
                      <a:pt x="36" y="128"/>
                    </a:lnTo>
                    <a:lnTo>
                      <a:pt x="34" y="128"/>
                    </a:lnTo>
                    <a:lnTo>
                      <a:pt x="34" y="128"/>
                    </a:lnTo>
                    <a:lnTo>
                      <a:pt x="34" y="128"/>
                    </a:lnTo>
                    <a:lnTo>
                      <a:pt x="34" y="128"/>
                    </a:lnTo>
                    <a:lnTo>
                      <a:pt x="31" y="128"/>
                    </a:lnTo>
                    <a:lnTo>
                      <a:pt x="31" y="128"/>
                    </a:lnTo>
                    <a:lnTo>
                      <a:pt x="31" y="128"/>
                    </a:lnTo>
                    <a:lnTo>
                      <a:pt x="31" y="128"/>
                    </a:lnTo>
                    <a:lnTo>
                      <a:pt x="31" y="128"/>
                    </a:lnTo>
                    <a:lnTo>
                      <a:pt x="31" y="130"/>
                    </a:lnTo>
                    <a:lnTo>
                      <a:pt x="31" y="130"/>
                    </a:lnTo>
                    <a:lnTo>
                      <a:pt x="29" y="130"/>
                    </a:lnTo>
                    <a:lnTo>
                      <a:pt x="29" y="130"/>
                    </a:lnTo>
                    <a:lnTo>
                      <a:pt x="29" y="130"/>
                    </a:lnTo>
                    <a:lnTo>
                      <a:pt x="26" y="130"/>
                    </a:lnTo>
                    <a:lnTo>
                      <a:pt x="26" y="128"/>
                    </a:lnTo>
                    <a:lnTo>
                      <a:pt x="29" y="128"/>
                    </a:lnTo>
                    <a:lnTo>
                      <a:pt x="29" y="128"/>
                    </a:lnTo>
                    <a:lnTo>
                      <a:pt x="26" y="128"/>
                    </a:lnTo>
                    <a:lnTo>
                      <a:pt x="26" y="125"/>
                    </a:lnTo>
                    <a:lnTo>
                      <a:pt x="29" y="125"/>
                    </a:lnTo>
                    <a:lnTo>
                      <a:pt x="29" y="125"/>
                    </a:lnTo>
                    <a:lnTo>
                      <a:pt x="29" y="123"/>
                    </a:lnTo>
                    <a:lnTo>
                      <a:pt x="26" y="123"/>
                    </a:lnTo>
                    <a:lnTo>
                      <a:pt x="26" y="123"/>
                    </a:lnTo>
                    <a:lnTo>
                      <a:pt x="26" y="125"/>
                    </a:lnTo>
                    <a:lnTo>
                      <a:pt x="26" y="125"/>
                    </a:lnTo>
                    <a:lnTo>
                      <a:pt x="26" y="128"/>
                    </a:lnTo>
                    <a:lnTo>
                      <a:pt x="26" y="128"/>
                    </a:lnTo>
                    <a:lnTo>
                      <a:pt x="24" y="128"/>
                    </a:lnTo>
                    <a:lnTo>
                      <a:pt x="24" y="128"/>
                    </a:lnTo>
                    <a:lnTo>
                      <a:pt x="24" y="125"/>
                    </a:lnTo>
                    <a:lnTo>
                      <a:pt x="24" y="125"/>
                    </a:lnTo>
                    <a:lnTo>
                      <a:pt x="24" y="125"/>
                    </a:lnTo>
                    <a:lnTo>
                      <a:pt x="24" y="125"/>
                    </a:lnTo>
                    <a:lnTo>
                      <a:pt x="24" y="123"/>
                    </a:lnTo>
                    <a:lnTo>
                      <a:pt x="24" y="123"/>
                    </a:lnTo>
                    <a:lnTo>
                      <a:pt x="24" y="123"/>
                    </a:lnTo>
                    <a:lnTo>
                      <a:pt x="24" y="120"/>
                    </a:lnTo>
                    <a:lnTo>
                      <a:pt x="24" y="120"/>
                    </a:lnTo>
                    <a:lnTo>
                      <a:pt x="24" y="120"/>
                    </a:lnTo>
                    <a:lnTo>
                      <a:pt x="24" y="120"/>
                    </a:lnTo>
                    <a:lnTo>
                      <a:pt x="24" y="120"/>
                    </a:lnTo>
                    <a:lnTo>
                      <a:pt x="22" y="120"/>
                    </a:lnTo>
                    <a:lnTo>
                      <a:pt x="22" y="120"/>
                    </a:lnTo>
                    <a:lnTo>
                      <a:pt x="22" y="120"/>
                    </a:lnTo>
                    <a:lnTo>
                      <a:pt x="22" y="120"/>
                    </a:lnTo>
                    <a:lnTo>
                      <a:pt x="22" y="123"/>
                    </a:lnTo>
                    <a:lnTo>
                      <a:pt x="22" y="123"/>
                    </a:lnTo>
                    <a:lnTo>
                      <a:pt x="19" y="123"/>
                    </a:lnTo>
                    <a:lnTo>
                      <a:pt x="19" y="123"/>
                    </a:lnTo>
                    <a:lnTo>
                      <a:pt x="19" y="123"/>
                    </a:lnTo>
                    <a:lnTo>
                      <a:pt x="19" y="123"/>
                    </a:lnTo>
                    <a:lnTo>
                      <a:pt x="19" y="120"/>
                    </a:lnTo>
                    <a:lnTo>
                      <a:pt x="19" y="120"/>
                    </a:lnTo>
                    <a:lnTo>
                      <a:pt x="19" y="120"/>
                    </a:lnTo>
                    <a:lnTo>
                      <a:pt x="19" y="118"/>
                    </a:lnTo>
                    <a:lnTo>
                      <a:pt x="19" y="118"/>
                    </a:lnTo>
                    <a:lnTo>
                      <a:pt x="19" y="116"/>
                    </a:lnTo>
                    <a:lnTo>
                      <a:pt x="19" y="116"/>
                    </a:lnTo>
                    <a:lnTo>
                      <a:pt x="19" y="113"/>
                    </a:lnTo>
                    <a:lnTo>
                      <a:pt x="17" y="113"/>
                    </a:lnTo>
                    <a:lnTo>
                      <a:pt x="17" y="113"/>
                    </a:lnTo>
                    <a:lnTo>
                      <a:pt x="17" y="111"/>
                    </a:lnTo>
                    <a:lnTo>
                      <a:pt x="19" y="111"/>
                    </a:lnTo>
                    <a:lnTo>
                      <a:pt x="19" y="111"/>
                    </a:lnTo>
                    <a:lnTo>
                      <a:pt x="19" y="111"/>
                    </a:lnTo>
                    <a:lnTo>
                      <a:pt x="19" y="111"/>
                    </a:lnTo>
                    <a:lnTo>
                      <a:pt x="19" y="111"/>
                    </a:lnTo>
                    <a:lnTo>
                      <a:pt x="22" y="111"/>
                    </a:lnTo>
                    <a:lnTo>
                      <a:pt x="22" y="109"/>
                    </a:lnTo>
                    <a:lnTo>
                      <a:pt x="22" y="109"/>
                    </a:lnTo>
                    <a:lnTo>
                      <a:pt x="22" y="109"/>
                    </a:lnTo>
                    <a:lnTo>
                      <a:pt x="24" y="109"/>
                    </a:lnTo>
                    <a:lnTo>
                      <a:pt x="24" y="106"/>
                    </a:lnTo>
                    <a:lnTo>
                      <a:pt x="24" y="106"/>
                    </a:lnTo>
                    <a:lnTo>
                      <a:pt x="24" y="106"/>
                    </a:lnTo>
                    <a:lnTo>
                      <a:pt x="24" y="106"/>
                    </a:lnTo>
                    <a:lnTo>
                      <a:pt x="24" y="104"/>
                    </a:lnTo>
                    <a:lnTo>
                      <a:pt x="26" y="104"/>
                    </a:lnTo>
                    <a:lnTo>
                      <a:pt x="26" y="104"/>
                    </a:lnTo>
                    <a:lnTo>
                      <a:pt x="26" y="104"/>
                    </a:lnTo>
                    <a:lnTo>
                      <a:pt x="26" y="101"/>
                    </a:lnTo>
                    <a:lnTo>
                      <a:pt x="26" y="101"/>
                    </a:lnTo>
                    <a:lnTo>
                      <a:pt x="26" y="101"/>
                    </a:lnTo>
                    <a:lnTo>
                      <a:pt x="26" y="101"/>
                    </a:lnTo>
                    <a:lnTo>
                      <a:pt x="24" y="101"/>
                    </a:lnTo>
                    <a:lnTo>
                      <a:pt x="24" y="99"/>
                    </a:lnTo>
                    <a:lnTo>
                      <a:pt x="24" y="99"/>
                    </a:lnTo>
                    <a:lnTo>
                      <a:pt x="24" y="99"/>
                    </a:lnTo>
                    <a:lnTo>
                      <a:pt x="24" y="99"/>
                    </a:lnTo>
                    <a:lnTo>
                      <a:pt x="22" y="99"/>
                    </a:lnTo>
                    <a:lnTo>
                      <a:pt x="22" y="99"/>
                    </a:lnTo>
                    <a:lnTo>
                      <a:pt x="19" y="99"/>
                    </a:lnTo>
                    <a:lnTo>
                      <a:pt x="19" y="99"/>
                    </a:lnTo>
                    <a:lnTo>
                      <a:pt x="19" y="97"/>
                    </a:lnTo>
                    <a:lnTo>
                      <a:pt x="19" y="97"/>
                    </a:lnTo>
                    <a:lnTo>
                      <a:pt x="19" y="99"/>
                    </a:lnTo>
                    <a:lnTo>
                      <a:pt x="19" y="99"/>
                    </a:lnTo>
                    <a:lnTo>
                      <a:pt x="19" y="101"/>
                    </a:lnTo>
                    <a:lnTo>
                      <a:pt x="19" y="101"/>
                    </a:lnTo>
                    <a:lnTo>
                      <a:pt x="19" y="101"/>
                    </a:lnTo>
                    <a:lnTo>
                      <a:pt x="19" y="101"/>
                    </a:lnTo>
                    <a:lnTo>
                      <a:pt x="19" y="104"/>
                    </a:lnTo>
                    <a:lnTo>
                      <a:pt x="19" y="104"/>
                    </a:lnTo>
                    <a:lnTo>
                      <a:pt x="19" y="106"/>
                    </a:lnTo>
                    <a:lnTo>
                      <a:pt x="19" y="106"/>
                    </a:lnTo>
                    <a:lnTo>
                      <a:pt x="19" y="109"/>
                    </a:lnTo>
                    <a:lnTo>
                      <a:pt x="19" y="109"/>
                    </a:lnTo>
                    <a:lnTo>
                      <a:pt x="19" y="109"/>
                    </a:lnTo>
                    <a:lnTo>
                      <a:pt x="19" y="109"/>
                    </a:lnTo>
                    <a:lnTo>
                      <a:pt x="19" y="109"/>
                    </a:lnTo>
                    <a:lnTo>
                      <a:pt x="17" y="109"/>
                    </a:lnTo>
                    <a:lnTo>
                      <a:pt x="17" y="109"/>
                    </a:lnTo>
                    <a:lnTo>
                      <a:pt x="17" y="106"/>
                    </a:lnTo>
                    <a:lnTo>
                      <a:pt x="17" y="106"/>
                    </a:lnTo>
                    <a:lnTo>
                      <a:pt x="17" y="109"/>
                    </a:lnTo>
                    <a:lnTo>
                      <a:pt x="17" y="109"/>
                    </a:lnTo>
                    <a:lnTo>
                      <a:pt x="17" y="106"/>
                    </a:lnTo>
                    <a:lnTo>
                      <a:pt x="15" y="106"/>
                    </a:lnTo>
                    <a:lnTo>
                      <a:pt x="15" y="106"/>
                    </a:lnTo>
                    <a:lnTo>
                      <a:pt x="15" y="106"/>
                    </a:lnTo>
                    <a:lnTo>
                      <a:pt x="15" y="104"/>
                    </a:lnTo>
                    <a:lnTo>
                      <a:pt x="12" y="104"/>
                    </a:lnTo>
                    <a:lnTo>
                      <a:pt x="12" y="104"/>
                    </a:lnTo>
                    <a:lnTo>
                      <a:pt x="15" y="104"/>
                    </a:lnTo>
                    <a:lnTo>
                      <a:pt x="15" y="101"/>
                    </a:lnTo>
                    <a:lnTo>
                      <a:pt x="12" y="101"/>
                    </a:lnTo>
                    <a:lnTo>
                      <a:pt x="12" y="101"/>
                    </a:lnTo>
                    <a:lnTo>
                      <a:pt x="12" y="101"/>
                    </a:lnTo>
                    <a:lnTo>
                      <a:pt x="12" y="101"/>
                    </a:lnTo>
                    <a:lnTo>
                      <a:pt x="12" y="101"/>
                    </a:lnTo>
                    <a:lnTo>
                      <a:pt x="10" y="101"/>
                    </a:lnTo>
                    <a:lnTo>
                      <a:pt x="10" y="99"/>
                    </a:lnTo>
                    <a:lnTo>
                      <a:pt x="10" y="99"/>
                    </a:lnTo>
                    <a:lnTo>
                      <a:pt x="10" y="99"/>
                    </a:lnTo>
                    <a:lnTo>
                      <a:pt x="10" y="99"/>
                    </a:lnTo>
                    <a:lnTo>
                      <a:pt x="8" y="99"/>
                    </a:lnTo>
                    <a:lnTo>
                      <a:pt x="8" y="99"/>
                    </a:lnTo>
                    <a:lnTo>
                      <a:pt x="8" y="97"/>
                    </a:lnTo>
                    <a:lnTo>
                      <a:pt x="8" y="97"/>
                    </a:lnTo>
                    <a:lnTo>
                      <a:pt x="8" y="94"/>
                    </a:lnTo>
                    <a:lnTo>
                      <a:pt x="8" y="94"/>
                    </a:lnTo>
                    <a:lnTo>
                      <a:pt x="8" y="92"/>
                    </a:lnTo>
                    <a:lnTo>
                      <a:pt x="8" y="92"/>
                    </a:lnTo>
                    <a:lnTo>
                      <a:pt x="8" y="92"/>
                    </a:lnTo>
                    <a:lnTo>
                      <a:pt x="8" y="90"/>
                    </a:lnTo>
                    <a:lnTo>
                      <a:pt x="8" y="90"/>
                    </a:lnTo>
                    <a:lnTo>
                      <a:pt x="5" y="90"/>
                    </a:lnTo>
                    <a:lnTo>
                      <a:pt x="5" y="87"/>
                    </a:lnTo>
                    <a:lnTo>
                      <a:pt x="5" y="87"/>
                    </a:lnTo>
                    <a:lnTo>
                      <a:pt x="5" y="85"/>
                    </a:lnTo>
                    <a:lnTo>
                      <a:pt x="5" y="85"/>
                    </a:lnTo>
                    <a:lnTo>
                      <a:pt x="5" y="85"/>
                    </a:lnTo>
                    <a:lnTo>
                      <a:pt x="5" y="83"/>
                    </a:lnTo>
                    <a:lnTo>
                      <a:pt x="5" y="83"/>
                    </a:lnTo>
                    <a:lnTo>
                      <a:pt x="5" y="83"/>
                    </a:lnTo>
                    <a:lnTo>
                      <a:pt x="3" y="83"/>
                    </a:lnTo>
                    <a:lnTo>
                      <a:pt x="3" y="80"/>
                    </a:lnTo>
                    <a:lnTo>
                      <a:pt x="3" y="80"/>
                    </a:lnTo>
                    <a:lnTo>
                      <a:pt x="3" y="80"/>
                    </a:lnTo>
                    <a:lnTo>
                      <a:pt x="3" y="78"/>
                    </a:lnTo>
                    <a:lnTo>
                      <a:pt x="3" y="78"/>
                    </a:lnTo>
                    <a:lnTo>
                      <a:pt x="3" y="75"/>
                    </a:lnTo>
                    <a:lnTo>
                      <a:pt x="3" y="75"/>
                    </a:lnTo>
                    <a:lnTo>
                      <a:pt x="3" y="73"/>
                    </a:lnTo>
                    <a:lnTo>
                      <a:pt x="3" y="73"/>
                    </a:lnTo>
                    <a:lnTo>
                      <a:pt x="0" y="73"/>
                    </a:lnTo>
                    <a:lnTo>
                      <a:pt x="0" y="73"/>
                    </a:lnTo>
                    <a:lnTo>
                      <a:pt x="0" y="73"/>
                    </a:lnTo>
                    <a:lnTo>
                      <a:pt x="0" y="71"/>
                    </a:lnTo>
                    <a:lnTo>
                      <a:pt x="0" y="71"/>
                    </a:lnTo>
                    <a:lnTo>
                      <a:pt x="0" y="71"/>
                    </a:lnTo>
                    <a:lnTo>
                      <a:pt x="3" y="71"/>
                    </a:lnTo>
                    <a:lnTo>
                      <a:pt x="3" y="71"/>
                    </a:lnTo>
                    <a:lnTo>
                      <a:pt x="3" y="73"/>
                    </a:lnTo>
                    <a:lnTo>
                      <a:pt x="3" y="73"/>
                    </a:lnTo>
                    <a:lnTo>
                      <a:pt x="3" y="71"/>
                    </a:lnTo>
                    <a:lnTo>
                      <a:pt x="3" y="71"/>
                    </a:lnTo>
                    <a:lnTo>
                      <a:pt x="3" y="71"/>
                    </a:lnTo>
                    <a:lnTo>
                      <a:pt x="3" y="71"/>
                    </a:lnTo>
                    <a:lnTo>
                      <a:pt x="3" y="68"/>
                    </a:lnTo>
                    <a:lnTo>
                      <a:pt x="0" y="68"/>
                    </a:lnTo>
                    <a:lnTo>
                      <a:pt x="0" y="68"/>
                    </a:lnTo>
                    <a:lnTo>
                      <a:pt x="0" y="68"/>
                    </a:lnTo>
                    <a:lnTo>
                      <a:pt x="0" y="68"/>
                    </a:lnTo>
                    <a:lnTo>
                      <a:pt x="0" y="66"/>
                    </a:lnTo>
                    <a:lnTo>
                      <a:pt x="0" y="66"/>
                    </a:lnTo>
                    <a:lnTo>
                      <a:pt x="0" y="66"/>
                    </a:lnTo>
                    <a:lnTo>
                      <a:pt x="0" y="64"/>
                    </a:lnTo>
                    <a:lnTo>
                      <a:pt x="0" y="64"/>
                    </a:lnTo>
                    <a:lnTo>
                      <a:pt x="0" y="61"/>
                    </a:lnTo>
                    <a:lnTo>
                      <a:pt x="0" y="61"/>
                    </a:lnTo>
                    <a:lnTo>
                      <a:pt x="0" y="61"/>
                    </a:lnTo>
                    <a:lnTo>
                      <a:pt x="0" y="59"/>
                    </a:lnTo>
                    <a:lnTo>
                      <a:pt x="0" y="59"/>
                    </a:lnTo>
                    <a:lnTo>
                      <a:pt x="0" y="59"/>
                    </a:lnTo>
                    <a:lnTo>
                      <a:pt x="0" y="56"/>
                    </a:lnTo>
                    <a:lnTo>
                      <a:pt x="3" y="56"/>
                    </a:lnTo>
                    <a:lnTo>
                      <a:pt x="3" y="56"/>
                    </a:lnTo>
                    <a:lnTo>
                      <a:pt x="3" y="56"/>
                    </a:lnTo>
                    <a:lnTo>
                      <a:pt x="3" y="54"/>
                    </a:lnTo>
                    <a:lnTo>
                      <a:pt x="5" y="54"/>
                    </a:lnTo>
                    <a:lnTo>
                      <a:pt x="5" y="54"/>
                    </a:lnTo>
                    <a:lnTo>
                      <a:pt x="5" y="56"/>
                    </a:lnTo>
                    <a:lnTo>
                      <a:pt x="5" y="56"/>
                    </a:lnTo>
                    <a:lnTo>
                      <a:pt x="5" y="56"/>
                    </a:lnTo>
                    <a:lnTo>
                      <a:pt x="8" y="56"/>
                    </a:lnTo>
                    <a:lnTo>
                      <a:pt x="8" y="59"/>
                    </a:lnTo>
                    <a:lnTo>
                      <a:pt x="8" y="59"/>
                    </a:lnTo>
                    <a:lnTo>
                      <a:pt x="8" y="61"/>
                    </a:lnTo>
                    <a:lnTo>
                      <a:pt x="8" y="61"/>
                    </a:lnTo>
                    <a:lnTo>
                      <a:pt x="8" y="61"/>
                    </a:lnTo>
                    <a:lnTo>
                      <a:pt x="8" y="61"/>
                    </a:lnTo>
                    <a:lnTo>
                      <a:pt x="10" y="61"/>
                    </a:lnTo>
                    <a:lnTo>
                      <a:pt x="10" y="64"/>
                    </a:lnTo>
                    <a:lnTo>
                      <a:pt x="10" y="64"/>
                    </a:lnTo>
                    <a:lnTo>
                      <a:pt x="10" y="64"/>
                    </a:lnTo>
                    <a:lnTo>
                      <a:pt x="10" y="66"/>
                    </a:lnTo>
                    <a:lnTo>
                      <a:pt x="10" y="66"/>
                    </a:lnTo>
                    <a:lnTo>
                      <a:pt x="12" y="66"/>
                    </a:lnTo>
                    <a:lnTo>
                      <a:pt x="12" y="64"/>
                    </a:lnTo>
                    <a:lnTo>
                      <a:pt x="12" y="64"/>
                    </a:lnTo>
                    <a:lnTo>
                      <a:pt x="12" y="64"/>
                    </a:lnTo>
                    <a:lnTo>
                      <a:pt x="12" y="64"/>
                    </a:lnTo>
                    <a:lnTo>
                      <a:pt x="15" y="64"/>
                    </a:lnTo>
                    <a:lnTo>
                      <a:pt x="15" y="61"/>
                    </a:lnTo>
                    <a:lnTo>
                      <a:pt x="15" y="61"/>
                    </a:lnTo>
                    <a:lnTo>
                      <a:pt x="12" y="61"/>
                    </a:lnTo>
                    <a:lnTo>
                      <a:pt x="12" y="61"/>
                    </a:lnTo>
                    <a:lnTo>
                      <a:pt x="12" y="59"/>
                    </a:lnTo>
                    <a:lnTo>
                      <a:pt x="12" y="59"/>
                    </a:lnTo>
                    <a:lnTo>
                      <a:pt x="12" y="59"/>
                    </a:lnTo>
                    <a:lnTo>
                      <a:pt x="12" y="56"/>
                    </a:lnTo>
                    <a:lnTo>
                      <a:pt x="12" y="56"/>
                    </a:lnTo>
                    <a:lnTo>
                      <a:pt x="12" y="54"/>
                    </a:lnTo>
                    <a:lnTo>
                      <a:pt x="12" y="54"/>
                    </a:lnTo>
                    <a:lnTo>
                      <a:pt x="12" y="52"/>
                    </a:lnTo>
                    <a:lnTo>
                      <a:pt x="12" y="52"/>
                    </a:lnTo>
                    <a:lnTo>
                      <a:pt x="12" y="52"/>
                    </a:lnTo>
                    <a:lnTo>
                      <a:pt x="12" y="52"/>
                    </a:lnTo>
                    <a:lnTo>
                      <a:pt x="12" y="52"/>
                    </a:lnTo>
                    <a:lnTo>
                      <a:pt x="12" y="49"/>
                    </a:lnTo>
                    <a:lnTo>
                      <a:pt x="12" y="49"/>
                    </a:lnTo>
                    <a:lnTo>
                      <a:pt x="12" y="49"/>
                    </a:lnTo>
                    <a:lnTo>
                      <a:pt x="12" y="47"/>
                    </a:lnTo>
                    <a:lnTo>
                      <a:pt x="12" y="47"/>
                    </a:lnTo>
                    <a:lnTo>
                      <a:pt x="12" y="47"/>
                    </a:lnTo>
                    <a:lnTo>
                      <a:pt x="12" y="45"/>
                    </a:lnTo>
                    <a:lnTo>
                      <a:pt x="12" y="45"/>
                    </a:lnTo>
                    <a:lnTo>
                      <a:pt x="12" y="45"/>
                    </a:lnTo>
                    <a:lnTo>
                      <a:pt x="15" y="45"/>
                    </a:lnTo>
                    <a:lnTo>
                      <a:pt x="15" y="42"/>
                    </a:lnTo>
                    <a:lnTo>
                      <a:pt x="15" y="42"/>
                    </a:lnTo>
                    <a:lnTo>
                      <a:pt x="15" y="42"/>
                    </a:lnTo>
                    <a:lnTo>
                      <a:pt x="15" y="42"/>
                    </a:lnTo>
                    <a:lnTo>
                      <a:pt x="15" y="40"/>
                    </a:lnTo>
                    <a:lnTo>
                      <a:pt x="15" y="40"/>
                    </a:lnTo>
                    <a:lnTo>
                      <a:pt x="15" y="37"/>
                    </a:lnTo>
                    <a:lnTo>
                      <a:pt x="15" y="37"/>
                    </a:lnTo>
                    <a:lnTo>
                      <a:pt x="15" y="37"/>
                    </a:lnTo>
                    <a:lnTo>
                      <a:pt x="15" y="35"/>
                    </a:lnTo>
                    <a:lnTo>
                      <a:pt x="15" y="35"/>
                    </a:lnTo>
                    <a:lnTo>
                      <a:pt x="15" y="33"/>
                    </a:lnTo>
                    <a:lnTo>
                      <a:pt x="15" y="33"/>
                    </a:lnTo>
                    <a:lnTo>
                      <a:pt x="15" y="33"/>
                    </a:lnTo>
                    <a:lnTo>
                      <a:pt x="15" y="30"/>
                    </a:lnTo>
                    <a:lnTo>
                      <a:pt x="15" y="30"/>
                    </a:lnTo>
                    <a:lnTo>
                      <a:pt x="15" y="30"/>
                    </a:lnTo>
                    <a:lnTo>
                      <a:pt x="15" y="30"/>
                    </a:lnTo>
                    <a:lnTo>
                      <a:pt x="15" y="28"/>
                    </a:lnTo>
                    <a:lnTo>
                      <a:pt x="12" y="28"/>
                    </a:lnTo>
                    <a:lnTo>
                      <a:pt x="12" y="28"/>
                    </a:lnTo>
                    <a:lnTo>
                      <a:pt x="12" y="26"/>
                    </a:lnTo>
                    <a:lnTo>
                      <a:pt x="12" y="26"/>
                    </a:lnTo>
                    <a:lnTo>
                      <a:pt x="12" y="23"/>
                    </a:lnTo>
                    <a:lnTo>
                      <a:pt x="12" y="23"/>
                    </a:lnTo>
                    <a:lnTo>
                      <a:pt x="15" y="23"/>
                    </a:lnTo>
                    <a:lnTo>
                      <a:pt x="15" y="21"/>
                    </a:lnTo>
                    <a:lnTo>
                      <a:pt x="15" y="21"/>
                    </a:lnTo>
                    <a:lnTo>
                      <a:pt x="15" y="21"/>
                    </a:lnTo>
                    <a:lnTo>
                      <a:pt x="15" y="21"/>
                    </a:lnTo>
                    <a:lnTo>
                      <a:pt x="15" y="19"/>
                    </a:lnTo>
                    <a:lnTo>
                      <a:pt x="15" y="19"/>
                    </a:lnTo>
                    <a:lnTo>
                      <a:pt x="15" y="16"/>
                    </a:lnTo>
                    <a:lnTo>
                      <a:pt x="17" y="16"/>
                    </a:lnTo>
                    <a:lnTo>
                      <a:pt x="17" y="16"/>
                    </a:lnTo>
                    <a:lnTo>
                      <a:pt x="17" y="14"/>
                    </a:lnTo>
                    <a:lnTo>
                      <a:pt x="17" y="14"/>
                    </a:lnTo>
                    <a:lnTo>
                      <a:pt x="17" y="11"/>
                    </a:lnTo>
                    <a:lnTo>
                      <a:pt x="17" y="11"/>
                    </a:lnTo>
                    <a:lnTo>
                      <a:pt x="17" y="11"/>
                    </a:lnTo>
                    <a:lnTo>
                      <a:pt x="17" y="11"/>
                    </a:lnTo>
                    <a:lnTo>
                      <a:pt x="17" y="9"/>
                    </a:lnTo>
                    <a:lnTo>
                      <a:pt x="17" y="9"/>
                    </a:lnTo>
                    <a:lnTo>
                      <a:pt x="17" y="9"/>
                    </a:lnTo>
                    <a:lnTo>
                      <a:pt x="17" y="7"/>
                    </a:lnTo>
                    <a:lnTo>
                      <a:pt x="19" y="7"/>
                    </a:lnTo>
                    <a:lnTo>
                      <a:pt x="19" y="7"/>
                    </a:lnTo>
                    <a:lnTo>
                      <a:pt x="19" y="4"/>
                    </a:lnTo>
                    <a:lnTo>
                      <a:pt x="17" y="4"/>
                    </a:lnTo>
                    <a:lnTo>
                      <a:pt x="17" y="4"/>
                    </a:lnTo>
                    <a:lnTo>
                      <a:pt x="17" y="2"/>
                    </a:lnTo>
                    <a:lnTo>
                      <a:pt x="17" y="2"/>
                    </a:lnTo>
                    <a:lnTo>
                      <a:pt x="19" y="2"/>
                    </a:lnTo>
                    <a:lnTo>
                      <a:pt x="19" y="2"/>
                    </a:lnTo>
                    <a:lnTo>
                      <a:pt x="19" y="2"/>
                    </a:lnTo>
                    <a:lnTo>
                      <a:pt x="19" y="2"/>
                    </a:lnTo>
                    <a:lnTo>
                      <a:pt x="19" y="2"/>
                    </a:lnTo>
                    <a:lnTo>
                      <a:pt x="22" y="2"/>
                    </a:lnTo>
                    <a:lnTo>
                      <a:pt x="22" y="2"/>
                    </a:lnTo>
                    <a:lnTo>
                      <a:pt x="22" y="2"/>
                    </a:lnTo>
                    <a:lnTo>
                      <a:pt x="22" y="0"/>
                    </a:lnTo>
                    <a:lnTo>
                      <a:pt x="22" y="0"/>
                    </a:lnTo>
                    <a:lnTo>
                      <a:pt x="24" y="0"/>
                    </a:lnTo>
                    <a:lnTo>
                      <a:pt x="24" y="0"/>
                    </a:lnTo>
                    <a:lnTo>
                      <a:pt x="24" y="0"/>
                    </a:lnTo>
                    <a:lnTo>
                      <a:pt x="24" y="0"/>
                    </a:lnTo>
                    <a:lnTo>
                      <a:pt x="26" y="0"/>
                    </a:lnTo>
                    <a:lnTo>
                      <a:pt x="26" y="2"/>
                    </a:lnTo>
                    <a:lnTo>
                      <a:pt x="26" y="2"/>
                    </a:lnTo>
                    <a:lnTo>
                      <a:pt x="26" y="0"/>
                    </a:lnTo>
                    <a:lnTo>
                      <a:pt x="26" y="0"/>
                    </a:lnTo>
                    <a:lnTo>
                      <a:pt x="29" y="0"/>
                    </a:lnTo>
                    <a:lnTo>
                      <a:pt x="29" y="0"/>
                    </a:lnTo>
                    <a:lnTo>
                      <a:pt x="29" y="0"/>
                    </a:lnTo>
                    <a:lnTo>
                      <a:pt x="31" y="0"/>
                    </a:lnTo>
                    <a:lnTo>
                      <a:pt x="31" y="0"/>
                    </a:lnTo>
                    <a:lnTo>
                      <a:pt x="31" y="0"/>
                    </a:lnTo>
                    <a:lnTo>
                      <a:pt x="31" y="0"/>
                    </a:lnTo>
                    <a:lnTo>
                      <a:pt x="34" y="0"/>
                    </a:lnTo>
                    <a:lnTo>
                      <a:pt x="34" y="2"/>
                    </a:lnTo>
                    <a:lnTo>
                      <a:pt x="34" y="2"/>
                    </a:lnTo>
                    <a:lnTo>
                      <a:pt x="34" y="2"/>
                    </a:lnTo>
                    <a:lnTo>
                      <a:pt x="34" y="2"/>
                    </a:lnTo>
                    <a:lnTo>
                      <a:pt x="36" y="2"/>
                    </a:lnTo>
                    <a:lnTo>
                      <a:pt x="36" y="2"/>
                    </a:lnTo>
                    <a:lnTo>
                      <a:pt x="36" y="2"/>
                    </a:lnTo>
                    <a:lnTo>
                      <a:pt x="38" y="2"/>
                    </a:lnTo>
                    <a:lnTo>
                      <a:pt x="38" y="4"/>
                    </a:lnTo>
                    <a:lnTo>
                      <a:pt x="38" y="4"/>
                    </a:lnTo>
                    <a:lnTo>
                      <a:pt x="38" y="4"/>
                    </a:lnTo>
                    <a:lnTo>
                      <a:pt x="38" y="4"/>
                    </a:lnTo>
                    <a:lnTo>
                      <a:pt x="41" y="4"/>
                    </a:lnTo>
                    <a:lnTo>
                      <a:pt x="41" y="4"/>
                    </a:lnTo>
                    <a:lnTo>
                      <a:pt x="41" y="7"/>
                    </a:lnTo>
                    <a:lnTo>
                      <a:pt x="43" y="7"/>
                    </a:lnTo>
                    <a:lnTo>
                      <a:pt x="43" y="7"/>
                    </a:lnTo>
                    <a:lnTo>
                      <a:pt x="43" y="7"/>
                    </a:lnTo>
                    <a:lnTo>
                      <a:pt x="43" y="7"/>
                    </a:lnTo>
                    <a:lnTo>
                      <a:pt x="45" y="7"/>
                    </a:lnTo>
                    <a:lnTo>
                      <a:pt x="45" y="7"/>
                    </a:lnTo>
                    <a:lnTo>
                      <a:pt x="45" y="9"/>
                    </a:lnTo>
                    <a:lnTo>
                      <a:pt x="45" y="9"/>
                    </a:lnTo>
                    <a:lnTo>
                      <a:pt x="48" y="9"/>
                    </a:lnTo>
                    <a:lnTo>
                      <a:pt x="48" y="9"/>
                    </a:lnTo>
                    <a:lnTo>
                      <a:pt x="50" y="9"/>
                    </a:lnTo>
                    <a:lnTo>
                      <a:pt x="50" y="7"/>
                    </a:lnTo>
                    <a:lnTo>
                      <a:pt x="50" y="7"/>
                    </a:lnTo>
                    <a:lnTo>
                      <a:pt x="50" y="7"/>
                    </a:lnTo>
                    <a:lnTo>
                      <a:pt x="50" y="7"/>
                    </a:lnTo>
                    <a:lnTo>
                      <a:pt x="50" y="4"/>
                    </a:lnTo>
                    <a:lnTo>
                      <a:pt x="50" y="4"/>
                    </a:lnTo>
                    <a:lnTo>
                      <a:pt x="53" y="4"/>
                    </a:lnTo>
                    <a:lnTo>
                      <a:pt x="53" y="2"/>
                    </a:lnTo>
                    <a:lnTo>
                      <a:pt x="50" y="2"/>
                    </a:lnTo>
                    <a:lnTo>
                      <a:pt x="50" y="2"/>
                    </a:lnTo>
                    <a:lnTo>
                      <a:pt x="50" y="2"/>
                    </a:lnTo>
                    <a:lnTo>
                      <a:pt x="53" y="2"/>
                    </a:lnTo>
                    <a:lnTo>
                      <a:pt x="53" y="2"/>
                    </a:lnTo>
                    <a:lnTo>
                      <a:pt x="53" y="2"/>
                    </a:lnTo>
                    <a:lnTo>
                      <a:pt x="53" y="2"/>
                    </a:lnTo>
                    <a:lnTo>
                      <a:pt x="55" y="2"/>
                    </a:lnTo>
                    <a:lnTo>
                      <a:pt x="55" y="2"/>
                    </a:lnTo>
                    <a:lnTo>
                      <a:pt x="55" y="4"/>
                    </a:lnTo>
                    <a:lnTo>
                      <a:pt x="55" y="4"/>
                    </a:lnTo>
                    <a:lnTo>
                      <a:pt x="55" y="4"/>
                    </a:lnTo>
                    <a:lnTo>
                      <a:pt x="57" y="4"/>
                    </a:lnTo>
                    <a:lnTo>
                      <a:pt x="57" y="7"/>
                    </a:lnTo>
                    <a:lnTo>
                      <a:pt x="57" y="7"/>
                    </a:lnTo>
                    <a:lnTo>
                      <a:pt x="57" y="7"/>
                    </a:lnTo>
                    <a:lnTo>
                      <a:pt x="57" y="9"/>
                    </a:lnTo>
                    <a:lnTo>
                      <a:pt x="57" y="9"/>
                    </a:lnTo>
                    <a:lnTo>
                      <a:pt x="57" y="9"/>
                    </a:lnTo>
                    <a:lnTo>
                      <a:pt x="57" y="11"/>
                    </a:lnTo>
                    <a:lnTo>
                      <a:pt x="57" y="11"/>
                    </a:lnTo>
                    <a:lnTo>
                      <a:pt x="55" y="11"/>
                    </a:lnTo>
                    <a:lnTo>
                      <a:pt x="55" y="11"/>
                    </a:lnTo>
                    <a:lnTo>
                      <a:pt x="55" y="11"/>
                    </a:lnTo>
                    <a:lnTo>
                      <a:pt x="53" y="11"/>
                    </a:lnTo>
                    <a:lnTo>
                      <a:pt x="53" y="14"/>
                    </a:lnTo>
                    <a:lnTo>
                      <a:pt x="53" y="14"/>
                    </a:lnTo>
                    <a:lnTo>
                      <a:pt x="53" y="16"/>
                    </a:lnTo>
                    <a:lnTo>
                      <a:pt x="53" y="16"/>
                    </a:lnTo>
                    <a:lnTo>
                      <a:pt x="53" y="19"/>
                    </a:lnTo>
                    <a:lnTo>
                      <a:pt x="53" y="19"/>
                    </a:lnTo>
                    <a:lnTo>
                      <a:pt x="53" y="21"/>
                    </a:lnTo>
                    <a:lnTo>
                      <a:pt x="53" y="21"/>
                    </a:lnTo>
                    <a:lnTo>
                      <a:pt x="53" y="21"/>
                    </a:lnTo>
                    <a:lnTo>
                      <a:pt x="53" y="21"/>
                    </a:lnTo>
                    <a:lnTo>
                      <a:pt x="53" y="23"/>
                    </a:lnTo>
                    <a:lnTo>
                      <a:pt x="53" y="23"/>
                    </a:lnTo>
                    <a:lnTo>
                      <a:pt x="53" y="23"/>
                    </a:lnTo>
                    <a:lnTo>
                      <a:pt x="53" y="26"/>
                    </a:lnTo>
                    <a:lnTo>
                      <a:pt x="53" y="26"/>
                    </a:lnTo>
                    <a:lnTo>
                      <a:pt x="53" y="28"/>
                    </a:lnTo>
                    <a:lnTo>
                      <a:pt x="53" y="28"/>
                    </a:lnTo>
                    <a:lnTo>
                      <a:pt x="55" y="28"/>
                    </a:lnTo>
                    <a:lnTo>
                      <a:pt x="55" y="30"/>
                    </a:lnTo>
                    <a:lnTo>
                      <a:pt x="55" y="30"/>
                    </a:lnTo>
                    <a:lnTo>
                      <a:pt x="55" y="30"/>
                    </a:lnTo>
                    <a:lnTo>
                      <a:pt x="55" y="30"/>
                    </a:lnTo>
                    <a:lnTo>
                      <a:pt x="57" y="30"/>
                    </a:lnTo>
                    <a:lnTo>
                      <a:pt x="57" y="30"/>
                    </a:lnTo>
                    <a:lnTo>
                      <a:pt x="57" y="30"/>
                    </a:lnTo>
                    <a:lnTo>
                      <a:pt x="57" y="33"/>
                    </a:lnTo>
                    <a:lnTo>
                      <a:pt x="60" y="33"/>
                    </a:lnTo>
                    <a:lnTo>
                      <a:pt x="60" y="33"/>
                    </a:lnTo>
                    <a:lnTo>
                      <a:pt x="60" y="35"/>
                    </a:lnTo>
                    <a:lnTo>
                      <a:pt x="60" y="35"/>
                    </a:lnTo>
                    <a:lnTo>
                      <a:pt x="60" y="37"/>
                    </a:lnTo>
                    <a:lnTo>
                      <a:pt x="60" y="37"/>
                    </a:lnTo>
                    <a:lnTo>
                      <a:pt x="60" y="37"/>
                    </a:lnTo>
                    <a:lnTo>
                      <a:pt x="60" y="37"/>
                    </a:lnTo>
                    <a:lnTo>
                      <a:pt x="60" y="40"/>
                    </a:lnTo>
                    <a:lnTo>
                      <a:pt x="60" y="40"/>
                    </a:lnTo>
                    <a:lnTo>
                      <a:pt x="60" y="42"/>
                    </a:lnTo>
                    <a:lnTo>
                      <a:pt x="60" y="42"/>
                    </a:lnTo>
                    <a:lnTo>
                      <a:pt x="60" y="42"/>
                    </a:lnTo>
                    <a:lnTo>
                      <a:pt x="60" y="42"/>
                    </a:lnTo>
                    <a:lnTo>
                      <a:pt x="60" y="45"/>
                    </a:lnTo>
                    <a:lnTo>
                      <a:pt x="60" y="45"/>
                    </a:lnTo>
                    <a:lnTo>
                      <a:pt x="60" y="45"/>
                    </a:lnTo>
                    <a:lnTo>
                      <a:pt x="60" y="47"/>
                    </a:lnTo>
                    <a:lnTo>
                      <a:pt x="60" y="47"/>
                    </a:lnTo>
                    <a:lnTo>
                      <a:pt x="57" y="47"/>
                    </a:lnTo>
                    <a:lnTo>
                      <a:pt x="57" y="49"/>
                    </a:lnTo>
                    <a:lnTo>
                      <a:pt x="57" y="49"/>
                    </a:lnTo>
                    <a:lnTo>
                      <a:pt x="57" y="49"/>
                    </a:lnTo>
                    <a:lnTo>
                      <a:pt x="57" y="52"/>
                    </a:lnTo>
                    <a:lnTo>
                      <a:pt x="57" y="52"/>
                    </a:lnTo>
                    <a:lnTo>
                      <a:pt x="57" y="52"/>
                    </a:lnTo>
                    <a:lnTo>
                      <a:pt x="57" y="52"/>
                    </a:lnTo>
                    <a:lnTo>
                      <a:pt x="57" y="54"/>
                    </a:lnTo>
                    <a:lnTo>
                      <a:pt x="55" y="54"/>
                    </a:lnTo>
                    <a:lnTo>
                      <a:pt x="55" y="54"/>
                    </a:lnTo>
                    <a:lnTo>
                      <a:pt x="55" y="54"/>
                    </a:lnTo>
                    <a:lnTo>
                      <a:pt x="55" y="56"/>
                    </a:lnTo>
                    <a:lnTo>
                      <a:pt x="55" y="56"/>
                    </a:lnTo>
                    <a:lnTo>
                      <a:pt x="55" y="59"/>
                    </a:lnTo>
                    <a:lnTo>
                      <a:pt x="55" y="59"/>
                    </a:lnTo>
                    <a:lnTo>
                      <a:pt x="55" y="61"/>
                    </a:lnTo>
                    <a:lnTo>
                      <a:pt x="53" y="61"/>
                    </a:lnTo>
                    <a:lnTo>
                      <a:pt x="53" y="61"/>
                    </a:lnTo>
                    <a:lnTo>
                      <a:pt x="53" y="61"/>
                    </a:lnTo>
                    <a:lnTo>
                      <a:pt x="53" y="61"/>
                    </a:lnTo>
                    <a:lnTo>
                      <a:pt x="53" y="61"/>
                    </a:lnTo>
                    <a:lnTo>
                      <a:pt x="53" y="64"/>
                    </a:lnTo>
                    <a:lnTo>
                      <a:pt x="50" y="64"/>
                    </a:lnTo>
                    <a:lnTo>
                      <a:pt x="50" y="64"/>
                    </a:lnTo>
                    <a:lnTo>
                      <a:pt x="50" y="66"/>
                    </a:lnTo>
                    <a:lnTo>
                      <a:pt x="50" y="66"/>
                    </a:lnTo>
                    <a:lnTo>
                      <a:pt x="50" y="66"/>
                    </a:lnTo>
                    <a:lnTo>
                      <a:pt x="50" y="66"/>
                    </a:lnTo>
                    <a:lnTo>
                      <a:pt x="48" y="66"/>
                    </a:lnTo>
                    <a:lnTo>
                      <a:pt x="48" y="66"/>
                    </a:lnTo>
                    <a:lnTo>
                      <a:pt x="48" y="64"/>
                    </a:lnTo>
                    <a:lnTo>
                      <a:pt x="48" y="64"/>
                    </a:lnTo>
                    <a:lnTo>
                      <a:pt x="45" y="64"/>
                    </a:lnTo>
                    <a:lnTo>
                      <a:pt x="45" y="64"/>
                    </a:lnTo>
                    <a:lnTo>
                      <a:pt x="45" y="66"/>
                    </a:lnTo>
                    <a:lnTo>
                      <a:pt x="45" y="66"/>
                    </a:lnTo>
                    <a:lnTo>
                      <a:pt x="43" y="66"/>
                    </a:lnTo>
                    <a:lnTo>
                      <a:pt x="43" y="66"/>
                    </a:lnTo>
                    <a:lnTo>
                      <a:pt x="43" y="66"/>
                    </a:lnTo>
                    <a:lnTo>
                      <a:pt x="43" y="66"/>
                    </a:lnTo>
                    <a:lnTo>
                      <a:pt x="43" y="68"/>
                    </a:lnTo>
                    <a:lnTo>
                      <a:pt x="41" y="68"/>
                    </a:lnTo>
                    <a:lnTo>
                      <a:pt x="41" y="68"/>
                    </a:lnTo>
                    <a:lnTo>
                      <a:pt x="41" y="68"/>
                    </a:lnTo>
                    <a:lnTo>
                      <a:pt x="41" y="71"/>
                    </a:lnTo>
                    <a:lnTo>
                      <a:pt x="41" y="71"/>
                    </a:lnTo>
                    <a:lnTo>
                      <a:pt x="41" y="71"/>
                    </a:lnTo>
                    <a:lnTo>
                      <a:pt x="41" y="71"/>
                    </a:lnTo>
                    <a:lnTo>
                      <a:pt x="43" y="71"/>
                    </a:lnTo>
                    <a:lnTo>
                      <a:pt x="43" y="73"/>
                    </a:lnTo>
                    <a:lnTo>
                      <a:pt x="43" y="73"/>
                    </a:lnTo>
                    <a:lnTo>
                      <a:pt x="41" y="73"/>
                    </a:lnTo>
                    <a:lnTo>
                      <a:pt x="41" y="75"/>
                    </a:lnTo>
                    <a:lnTo>
                      <a:pt x="41" y="75"/>
                    </a:lnTo>
                    <a:lnTo>
                      <a:pt x="41" y="78"/>
                    </a:lnTo>
                    <a:lnTo>
                      <a:pt x="41" y="78"/>
                    </a:lnTo>
                    <a:lnTo>
                      <a:pt x="41" y="78"/>
                    </a:lnTo>
                    <a:lnTo>
                      <a:pt x="38" y="78"/>
                    </a:lnTo>
                    <a:lnTo>
                      <a:pt x="38" y="80"/>
                    </a:lnTo>
                    <a:lnTo>
                      <a:pt x="38" y="80"/>
                    </a:lnTo>
                    <a:lnTo>
                      <a:pt x="38" y="80"/>
                    </a:lnTo>
                    <a:lnTo>
                      <a:pt x="38" y="80"/>
                    </a:lnTo>
                    <a:lnTo>
                      <a:pt x="38" y="83"/>
                    </a:lnTo>
                    <a:lnTo>
                      <a:pt x="38" y="83"/>
                    </a:lnTo>
                    <a:lnTo>
                      <a:pt x="38" y="83"/>
                    </a:lnTo>
                    <a:lnTo>
                      <a:pt x="36" y="83"/>
                    </a:lnTo>
                    <a:lnTo>
                      <a:pt x="36" y="85"/>
                    </a:lnTo>
                    <a:lnTo>
                      <a:pt x="36" y="85"/>
                    </a:lnTo>
                    <a:lnTo>
                      <a:pt x="38" y="85"/>
                    </a:lnTo>
                    <a:lnTo>
                      <a:pt x="38" y="87"/>
                    </a:lnTo>
                    <a:lnTo>
                      <a:pt x="38" y="87"/>
                    </a:lnTo>
                    <a:lnTo>
                      <a:pt x="38" y="87"/>
                    </a:lnTo>
                    <a:lnTo>
                      <a:pt x="38" y="90"/>
                    </a:lnTo>
                    <a:lnTo>
                      <a:pt x="38" y="90"/>
                    </a:lnTo>
                    <a:lnTo>
                      <a:pt x="38" y="90"/>
                    </a:lnTo>
                    <a:lnTo>
                      <a:pt x="38" y="92"/>
                    </a:lnTo>
                    <a:lnTo>
                      <a:pt x="41" y="92"/>
                    </a:lnTo>
                    <a:lnTo>
                      <a:pt x="41" y="92"/>
                    </a:lnTo>
                    <a:lnTo>
                      <a:pt x="41" y="92"/>
                    </a:lnTo>
                    <a:lnTo>
                      <a:pt x="41" y="94"/>
                    </a:lnTo>
                    <a:lnTo>
                      <a:pt x="41" y="94"/>
                    </a:lnTo>
                    <a:lnTo>
                      <a:pt x="41" y="94"/>
                    </a:lnTo>
                    <a:lnTo>
                      <a:pt x="41" y="97"/>
                    </a:lnTo>
                    <a:lnTo>
                      <a:pt x="43" y="97"/>
                    </a:lnTo>
                    <a:lnTo>
                      <a:pt x="43" y="97"/>
                    </a:lnTo>
                    <a:lnTo>
                      <a:pt x="43" y="97"/>
                    </a:lnTo>
                    <a:lnTo>
                      <a:pt x="43" y="99"/>
                    </a:lnTo>
                    <a:lnTo>
                      <a:pt x="43" y="99"/>
                    </a:lnTo>
                    <a:lnTo>
                      <a:pt x="43" y="99"/>
                    </a:lnTo>
                    <a:lnTo>
                      <a:pt x="43" y="101"/>
                    </a:lnTo>
                    <a:lnTo>
                      <a:pt x="43" y="101"/>
                    </a:lnTo>
                    <a:lnTo>
                      <a:pt x="43" y="101"/>
                    </a:lnTo>
                    <a:lnTo>
                      <a:pt x="43" y="101"/>
                    </a:lnTo>
                    <a:lnTo>
                      <a:pt x="41" y="101"/>
                    </a:lnTo>
                    <a:lnTo>
                      <a:pt x="41" y="101"/>
                    </a:lnTo>
                    <a:lnTo>
                      <a:pt x="43" y="101"/>
                    </a:lnTo>
                    <a:lnTo>
                      <a:pt x="43" y="104"/>
                    </a:lnTo>
                    <a:lnTo>
                      <a:pt x="43" y="104"/>
                    </a:lnTo>
                    <a:lnTo>
                      <a:pt x="43" y="106"/>
                    </a:lnTo>
                    <a:lnTo>
                      <a:pt x="43" y="106"/>
                    </a:lnTo>
                    <a:lnTo>
                      <a:pt x="43" y="106"/>
                    </a:lnTo>
                    <a:lnTo>
                      <a:pt x="43" y="109"/>
                    </a:lnTo>
                    <a:lnTo>
                      <a:pt x="43" y="109"/>
                    </a:lnTo>
                    <a:lnTo>
                      <a:pt x="43" y="109"/>
                    </a:lnTo>
                    <a:lnTo>
                      <a:pt x="43" y="111"/>
                    </a:lnTo>
                    <a:lnTo>
                      <a:pt x="45" y="111"/>
                    </a:lnTo>
                    <a:lnTo>
                      <a:pt x="45" y="109"/>
                    </a:lnTo>
                    <a:lnTo>
                      <a:pt x="45" y="109"/>
                    </a:lnTo>
                    <a:lnTo>
                      <a:pt x="45" y="109"/>
                    </a:lnTo>
                    <a:lnTo>
                      <a:pt x="45" y="111"/>
                    </a:lnTo>
                    <a:lnTo>
                      <a:pt x="45" y="111"/>
                    </a:lnTo>
                    <a:lnTo>
                      <a:pt x="45" y="111"/>
                    </a:lnTo>
                    <a:lnTo>
                      <a:pt x="45" y="111"/>
                    </a:lnTo>
                    <a:lnTo>
                      <a:pt x="45" y="111"/>
                    </a:lnTo>
                    <a:lnTo>
                      <a:pt x="45" y="113"/>
                    </a:lnTo>
                    <a:lnTo>
                      <a:pt x="45" y="113"/>
                    </a:lnTo>
                    <a:lnTo>
                      <a:pt x="45" y="113"/>
                    </a:lnTo>
                    <a:lnTo>
                      <a:pt x="45" y="116"/>
                    </a:lnTo>
                    <a:lnTo>
                      <a:pt x="45" y="116"/>
                    </a:lnTo>
                    <a:lnTo>
                      <a:pt x="48" y="116"/>
                    </a:lnTo>
                    <a:lnTo>
                      <a:pt x="48" y="116"/>
                    </a:lnTo>
                    <a:lnTo>
                      <a:pt x="48" y="116"/>
                    </a:lnTo>
                    <a:lnTo>
                      <a:pt x="48" y="118"/>
                    </a:lnTo>
                    <a:lnTo>
                      <a:pt x="50" y="118"/>
                    </a:lnTo>
                    <a:lnTo>
                      <a:pt x="50" y="118"/>
                    </a:lnTo>
                    <a:lnTo>
                      <a:pt x="50" y="118"/>
                    </a:lnTo>
                    <a:lnTo>
                      <a:pt x="50" y="118"/>
                    </a:lnTo>
                    <a:lnTo>
                      <a:pt x="53" y="118"/>
                    </a:lnTo>
                    <a:lnTo>
                      <a:pt x="53" y="118"/>
                    </a:lnTo>
                    <a:lnTo>
                      <a:pt x="53" y="118"/>
                    </a:lnTo>
                    <a:lnTo>
                      <a:pt x="53" y="118"/>
                    </a:lnTo>
                    <a:lnTo>
                      <a:pt x="50" y="118"/>
                    </a:lnTo>
                    <a:lnTo>
                      <a:pt x="50" y="116"/>
                    </a:lnTo>
                    <a:lnTo>
                      <a:pt x="50" y="116"/>
                    </a:lnTo>
                    <a:lnTo>
                      <a:pt x="50" y="116"/>
                    </a:lnTo>
                    <a:lnTo>
                      <a:pt x="50" y="116"/>
                    </a:lnTo>
                    <a:lnTo>
                      <a:pt x="48" y="116"/>
                    </a:lnTo>
                    <a:lnTo>
                      <a:pt x="48" y="113"/>
                    </a:lnTo>
                    <a:lnTo>
                      <a:pt x="48" y="113"/>
                    </a:lnTo>
                    <a:lnTo>
                      <a:pt x="48" y="113"/>
                    </a:lnTo>
                    <a:lnTo>
                      <a:pt x="45" y="113"/>
                    </a:lnTo>
                    <a:lnTo>
                      <a:pt x="45" y="111"/>
                    </a:lnTo>
                    <a:lnTo>
                      <a:pt x="48" y="111"/>
                    </a:lnTo>
                    <a:lnTo>
                      <a:pt x="48" y="111"/>
                    </a:lnTo>
                    <a:lnTo>
                      <a:pt x="48" y="111"/>
                    </a:lnTo>
                    <a:lnTo>
                      <a:pt x="48" y="111"/>
                    </a:lnTo>
                    <a:lnTo>
                      <a:pt x="50" y="111"/>
                    </a:lnTo>
                    <a:lnTo>
                      <a:pt x="50" y="111"/>
                    </a:lnTo>
                    <a:lnTo>
                      <a:pt x="50" y="113"/>
                    </a:lnTo>
                    <a:lnTo>
                      <a:pt x="50" y="113"/>
                    </a:lnTo>
                    <a:lnTo>
                      <a:pt x="50" y="113"/>
                    </a:lnTo>
                    <a:lnTo>
                      <a:pt x="53" y="113"/>
                    </a:lnTo>
                    <a:lnTo>
                      <a:pt x="53" y="113"/>
                    </a:lnTo>
                    <a:lnTo>
                      <a:pt x="53" y="113"/>
                    </a:lnTo>
                    <a:lnTo>
                      <a:pt x="53" y="111"/>
                    </a:lnTo>
                    <a:lnTo>
                      <a:pt x="53" y="111"/>
                    </a:lnTo>
                    <a:lnTo>
                      <a:pt x="53" y="111"/>
                    </a:lnTo>
                    <a:lnTo>
                      <a:pt x="55" y="111"/>
                    </a:lnTo>
                    <a:lnTo>
                      <a:pt x="55" y="111"/>
                    </a:lnTo>
                    <a:lnTo>
                      <a:pt x="55" y="111"/>
                    </a:lnTo>
                    <a:lnTo>
                      <a:pt x="57" y="111"/>
                    </a:lnTo>
                    <a:lnTo>
                      <a:pt x="57" y="111"/>
                    </a:lnTo>
                    <a:lnTo>
                      <a:pt x="57" y="111"/>
                    </a:lnTo>
                    <a:lnTo>
                      <a:pt x="57" y="111"/>
                    </a:lnTo>
                    <a:lnTo>
                      <a:pt x="57" y="109"/>
                    </a:lnTo>
                    <a:lnTo>
                      <a:pt x="57" y="109"/>
                    </a:lnTo>
                    <a:lnTo>
                      <a:pt x="60" y="109"/>
                    </a:lnTo>
                    <a:lnTo>
                      <a:pt x="60" y="109"/>
                    </a:lnTo>
                    <a:lnTo>
                      <a:pt x="60" y="109"/>
                    </a:lnTo>
                    <a:lnTo>
                      <a:pt x="60" y="109"/>
                    </a:lnTo>
                    <a:lnTo>
                      <a:pt x="62" y="109"/>
                    </a:lnTo>
                    <a:lnTo>
                      <a:pt x="62" y="109"/>
                    </a:lnTo>
                    <a:lnTo>
                      <a:pt x="62" y="109"/>
                    </a:lnTo>
                    <a:lnTo>
                      <a:pt x="62" y="109"/>
                    </a:lnTo>
                    <a:lnTo>
                      <a:pt x="64" y="109"/>
                    </a:lnTo>
                    <a:lnTo>
                      <a:pt x="64" y="109"/>
                    </a:lnTo>
                    <a:lnTo>
                      <a:pt x="64" y="109"/>
                    </a:lnTo>
                    <a:lnTo>
                      <a:pt x="64" y="109"/>
                    </a:lnTo>
                    <a:lnTo>
                      <a:pt x="67" y="109"/>
                    </a:lnTo>
                    <a:lnTo>
                      <a:pt x="67" y="109"/>
                    </a:lnTo>
                    <a:lnTo>
                      <a:pt x="67" y="111"/>
                    </a:lnTo>
                    <a:lnTo>
                      <a:pt x="67" y="111"/>
                    </a:lnTo>
                    <a:lnTo>
                      <a:pt x="69" y="111"/>
                    </a:lnTo>
                    <a:lnTo>
                      <a:pt x="69" y="111"/>
                    </a:lnTo>
                    <a:lnTo>
                      <a:pt x="69" y="111"/>
                    </a:lnTo>
                    <a:lnTo>
                      <a:pt x="69" y="111"/>
                    </a:lnTo>
                    <a:lnTo>
                      <a:pt x="69" y="113"/>
                    </a:lnTo>
                    <a:lnTo>
                      <a:pt x="71" y="113"/>
                    </a:lnTo>
                    <a:lnTo>
                      <a:pt x="71" y="113"/>
                    </a:lnTo>
                    <a:lnTo>
                      <a:pt x="71" y="113"/>
                    </a:lnTo>
                    <a:lnTo>
                      <a:pt x="71" y="113"/>
                    </a:lnTo>
                    <a:lnTo>
                      <a:pt x="71" y="113"/>
                    </a:lnTo>
                    <a:lnTo>
                      <a:pt x="71" y="113"/>
                    </a:lnTo>
                    <a:lnTo>
                      <a:pt x="74" y="113"/>
                    </a:lnTo>
                    <a:lnTo>
                      <a:pt x="74" y="116"/>
                    </a:lnTo>
                    <a:lnTo>
                      <a:pt x="74" y="116"/>
                    </a:lnTo>
                    <a:lnTo>
                      <a:pt x="74" y="118"/>
                    </a:lnTo>
                    <a:lnTo>
                      <a:pt x="74" y="118"/>
                    </a:lnTo>
                    <a:lnTo>
                      <a:pt x="74" y="120"/>
                    </a:lnTo>
                    <a:lnTo>
                      <a:pt x="74" y="120"/>
                    </a:lnTo>
                    <a:lnTo>
                      <a:pt x="71" y="120"/>
                    </a:lnTo>
                    <a:lnTo>
                      <a:pt x="71" y="120"/>
                    </a:lnTo>
                    <a:lnTo>
                      <a:pt x="71" y="123"/>
                    </a:lnTo>
                    <a:lnTo>
                      <a:pt x="71" y="123"/>
                    </a:lnTo>
                    <a:lnTo>
                      <a:pt x="74" y="123"/>
                    </a:lnTo>
                    <a:lnTo>
                      <a:pt x="74" y="123"/>
                    </a:lnTo>
                    <a:lnTo>
                      <a:pt x="74" y="123"/>
                    </a:lnTo>
                    <a:lnTo>
                      <a:pt x="76" y="123"/>
                    </a:lnTo>
                    <a:lnTo>
                      <a:pt x="76" y="123"/>
                    </a:lnTo>
                    <a:lnTo>
                      <a:pt x="76" y="123"/>
                    </a:lnTo>
                    <a:lnTo>
                      <a:pt x="76" y="120"/>
                    </a:lnTo>
                    <a:lnTo>
                      <a:pt x="76" y="120"/>
                    </a:lnTo>
                    <a:lnTo>
                      <a:pt x="76" y="120"/>
                    </a:lnTo>
                    <a:lnTo>
                      <a:pt x="76" y="120"/>
                    </a:lnTo>
                    <a:lnTo>
                      <a:pt x="76" y="118"/>
                    </a:lnTo>
                    <a:lnTo>
                      <a:pt x="74" y="118"/>
                    </a:lnTo>
                    <a:lnTo>
                      <a:pt x="74" y="118"/>
                    </a:lnTo>
                    <a:lnTo>
                      <a:pt x="74" y="118"/>
                    </a:lnTo>
                    <a:lnTo>
                      <a:pt x="74" y="116"/>
                    </a:lnTo>
                    <a:lnTo>
                      <a:pt x="74" y="116"/>
                    </a:lnTo>
                    <a:lnTo>
                      <a:pt x="76" y="116"/>
                    </a:lnTo>
                    <a:lnTo>
                      <a:pt x="76" y="116"/>
                    </a:lnTo>
                    <a:lnTo>
                      <a:pt x="76" y="113"/>
                    </a:lnTo>
                    <a:lnTo>
                      <a:pt x="76" y="113"/>
                    </a:lnTo>
                    <a:lnTo>
                      <a:pt x="76" y="113"/>
                    </a:lnTo>
                    <a:lnTo>
                      <a:pt x="79" y="113"/>
                    </a:lnTo>
                    <a:lnTo>
                      <a:pt x="79" y="113"/>
                    </a:lnTo>
                    <a:lnTo>
                      <a:pt x="79" y="113"/>
                    </a:lnTo>
                    <a:lnTo>
                      <a:pt x="79" y="116"/>
                    </a:lnTo>
                    <a:lnTo>
                      <a:pt x="79" y="116"/>
                    </a:lnTo>
                    <a:lnTo>
                      <a:pt x="79" y="116"/>
                    </a:lnTo>
                    <a:lnTo>
                      <a:pt x="79" y="118"/>
                    </a:lnTo>
                    <a:lnTo>
                      <a:pt x="81" y="118"/>
                    </a:lnTo>
                    <a:lnTo>
                      <a:pt x="81" y="118"/>
                    </a:lnTo>
                    <a:lnTo>
                      <a:pt x="83" y="118"/>
                    </a:lnTo>
                    <a:lnTo>
                      <a:pt x="83" y="116"/>
                    </a:lnTo>
                    <a:lnTo>
                      <a:pt x="83" y="116"/>
                    </a:lnTo>
                    <a:lnTo>
                      <a:pt x="83" y="116"/>
                    </a:lnTo>
                    <a:lnTo>
                      <a:pt x="83" y="118"/>
                    </a:lnTo>
                    <a:lnTo>
                      <a:pt x="86" y="118"/>
                    </a:lnTo>
                    <a:lnTo>
                      <a:pt x="86" y="118"/>
                    </a:lnTo>
                    <a:lnTo>
                      <a:pt x="86" y="118"/>
                    </a:lnTo>
                    <a:lnTo>
                      <a:pt x="86" y="118"/>
                    </a:lnTo>
                    <a:lnTo>
                      <a:pt x="86" y="120"/>
                    </a:lnTo>
                    <a:lnTo>
                      <a:pt x="88" y="120"/>
                    </a:lnTo>
                    <a:lnTo>
                      <a:pt x="88" y="118"/>
                    </a:lnTo>
                    <a:lnTo>
                      <a:pt x="88" y="118"/>
                    </a:lnTo>
                    <a:lnTo>
                      <a:pt x="88" y="118"/>
                    </a:lnTo>
                    <a:lnTo>
                      <a:pt x="90" y="118"/>
                    </a:lnTo>
                    <a:lnTo>
                      <a:pt x="90" y="118"/>
                    </a:lnTo>
                    <a:lnTo>
                      <a:pt x="90" y="120"/>
                    </a:lnTo>
                    <a:lnTo>
                      <a:pt x="90" y="120"/>
                    </a:lnTo>
                    <a:lnTo>
                      <a:pt x="90" y="120"/>
                    </a:lnTo>
                    <a:lnTo>
                      <a:pt x="90" y="120"/>
                    </a:lnTo>
                    <a:lnTo>
                      <a:pt x="90" y="120"/>
                    </a:lnTo>
                    <a:lnTo>
                      <a:pt x="90" y="123"/>
                    </a:lnTo>
                    <a:lnTo>
                      <a:pt x="93" y="123"/>
                    </a:lnTo>
                    <a:lnTo>
                      <a:pt x="93" y="123"/>
                    </a:lnTo>
                    <a:lnTo>
                      <a:pt x="93" y="12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7" name="Rectangle 89"/>
              <p:cNvSpPr>
                <a:spLocks noChangeArrowheads="1"/>
              </p:cNvSpPr>
              <p:nvPr/>
            </p:nvSpPr>
            <p:spPr bwMode="auto">
              <a:xfrm>
                <a:off x="2261" y="2123"/>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8" name="Rectangle 90"/>
              <p:cNvSpPr>
                <a:spLocks noChangeArrowheads="1"/>
              </p:cNvSpPr>
              <p:nvPr/>
            </p:nvSpPr>
            <p:spPr bwMode="auto">
              <a:xfrm>
                <a:off x="2261" y="2123"/>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9" name="Freeform 91"/>
              <p:cNvSpPr>
                <a:spLocks/>
              </p:cNvSpPr>
              <p:nvPr/>
            </p:nvSpPr>
            <p:spPr bwMode="auto">
              <a:xfrm>
                <a:off x="2137" y="1817"/>
                <a:ext cx="311" cy="337"/>
              </a:xfrm>
              <a:custGeom>
                <a:avLst/>
                <a:gdLst/>
                <a:ahLst/>
                <a:cxnLst>
                  <a:cxn ang="0">
                    <a:pos x="114" y="292"/>
                  </a:cxn>
                  <a:cxn ang="0">
                    <a:pos x="93" y="296"/>
                  </a:cxn>
                  <a:cxn ang="0">
                    <a:pos x="74" y="296"/>
                  </a:cxn>
                  <a:cxn ang="0">
                    <a:pos x="55" y="299"/>
                  </a:cxn>
                  <a:cxn ang="0">
                    <a:pos x="34" y="299"/>
                  </a:cxn>
                  <a:cxn ang="0">
                    <a:pos x="17" y="303"/>
                  </a:cxn>
                  <a:cxn ang="0">
                    <a:pos x="19" y="277"/>
                  </a:cxn>
                  <a:cxn ang="0">
                    <a:pos x="34" y="263"/>
                  </a:cxn>
                  <a:cxn ang="0">
                    <a:pos x="50" y="254"/>
                  </a:cxn>
                  <a:cxn ang="0">
                    <a:pos x="43" y="239"/>
                  </a:cxn>
                  <a:cxn ang="0">
                    <a:pos x="36" y="218"/>
                  </a:cxn>
                  <a:cxn ang="0">
                    <a:pos x="17" y="206"/>
                  </a:cxn>
                  <a:cxn ang="0">
                    <a:pos x="5" y="187"/>
                  </a:cxn>
                  <a:cxn ang="0">
                    <a:pos x="15" y="185"/>
                  </a:cxn>
                  <a:cxn ang="0">
                    <a:pos x="36" y="192"/>
                  </a:cxn>
                  <a:cxn ang="0">
                    <a:pos x="60" y="190"/>
                  </a:cxn>
                  <a:cxn ang="0">
                    <a:pos x="81" y="187"/>
                  </a:cxn>
                  <a:cxn ang="0">
                    <a:pos x="105" y="183"/>
                  </a:cxn>
                  <a:cxn ang="0">
                    <a:pos x="116" y="171"/>
                  </a:cxn>
                  <a:cxn ang="0">
                    <a:pos x="124" y="147"/>
                  </a:cxn>
                  <a:cxn ang="0">
                    <a:pos x="145" y="142"/>
                  </a:cxn>
                  <a:cxn ang="0">
                    <a:pos x="154" y="133"/>
                  </a:cxn>
                  <a:cxn ang="0">
                    <a:pos x="171" y="135"/>
                  </a:cxn>
                  <a:cxn ang="0">
                    <a:pos x="180" y="119"/>
                  </a:cxn>
                  <a:cxn ang="0">
                    <a:pos x="187" y="97"/>
                  </a:cxn>
                  <a:cxn ang="0">
                    <a:pos x="202" y="88"/>
                  </a:cxn>
                  <a:cxn ang="0">
                    <a:pos x="197" y="74"/>
                  </a:cxn>
                  <a:cxn ang="0">
                    <a:pos x="221" y="71"/>
                  </a:cxn>
                  <a:cxn ang="0">
                    <a:pos x="225" y="52"/>
                  </a:cxn>
                  <a:cxn ang="0">
                    <a:pos x="230" y="36"/>
                  </a:cxn>
                  <a:cxn ang="0">
                    <a:pos x="225" y="19"/>
                  </a:cxn>
                  <a:cxn ang="0">
                    <a:pos x="240" y="10"/>
                  </a:cxn>
                  <a:cxn ang="0">
                    <a:pos x="258" y="2"/>
                  </a:cxn>
                  <a:cxn ang="0">
                    <a:pos x="277" y="2"/>
                  </a:cxn>
                  <a:cxn ang="0">
                    <a:pos x="263" y="10"/>
                  </a:cxn>
                  <a:cxn ang="0">
                    <a:pos x="251" y="26"/>
                  </a:cxn>
                  <a:cxn ang="0">
                    <a:pos x="268" y="33"/>
                  </a:cxn>
                  <a:cxn ang="0">
                    <a:pos x="282" y="45"/>
                  </a:cxn>
                  <a:cxn ang="0">
                    <a:pos x="270" y="62"/>
                  </a:cxn>
                  <a:cxn ang="0">
                    <a:pos x="275" y="88"/>
                  </a:cxn>
                  <a:cxn ang="0">
                    <a:pos x="285" y="102"/>
                  </a:cxn>
                  <a:cxn ang="0">
                    <a:pos x="296" y="111"/>
                  </a:cxn>
                  <a:cxn ang="0">
                    <a:pos x="311" y="121"/>
                  </a:cxn>
                  <a:cxn ang="0">
                    <a:pos x="294" y="133"/>
                  </a:cxn>
                  <a:cxn ang="0">
                    <a:pos x="292" y="152"/>
                  </a:cxn>
                  <a:cxn ang="0">
                    <a:pos x="282" y="171"/>
                  </a:cxn>
                  <a:cxn ang="0">
                    <a:pos x="266" y="185"/>
                  </a:cxn>
                  <a:cxn ang="0">
                    <a:pos x="254" y="204"/>
                  </a:cxn>
                  <a:cxn ang="0">
                    <a:pos x="242" y="220"/>
                  </a:cxn>
                  <a:cxn ang="0">
                    <a:pos x="223" y="230"/>
                  </a:cxn>
                  <a:cxn ang="0">
                    <a:pos x="204" y="228"/>
                  </a:cxn>
                  <a:cxn ang="0">
                    <a:pos x="192" y="244"/>
                  </a:cxn>
                  <a:cxn ang="0">
                    <a:pos x="192" y="261"/>
                  </a:cxn>
                  <a:cxn ang="0">
                    <a:pos x="199" y="280"/>
                  </a:cxn>
                  <a:cxn ang="0">
                    <a:pos x="211" y="296"/>
                  </a:cxn>
                  <a:cxn ang="0">
                    <a:pos x="218" y="318"/>
                  </a:cxn>
                  <a:cxn ang="0">
                    <a:pos x="204" y="320"/>
                  </a:cxn>
                  <a:cxn ang="0">
                    <a:pos x="183" y="322"/>
                  </a:cxn>
                  <a:cxn ang="0">
                    <a:pos x="166" y="327"/>
                  </a:cxn>
                  <a:cxn ang="0">
                    <a:pos x="157" y="332"/>
                  </a:cxn>
                  <a:cxn ang="0">
                    <a:pos x="140" y="329"/>
                  </a:cxn>
                  <a:cxn ang="0">
                    <a:pos x="131" y="308"/>
                  </a:cxn>
                </a:cxnLst>
                <a:rect l="0" t="0" r="r" b="b"/>
                <a:pathLst>
                  <a:path w="311" h="337">
                    <a:moveTo>
                      <a:pt x="124" y="306"/>
                    </a:moveTo>
                    <a:lnTo>
                      <a:pt x="124" y="306"/>
                    </a:lnTo>
                    <a:lnTo>
                      <a:pt x="124" y="306"/>
                    </a:lnTo>
                    <a:lnTo>
                      <a:pt x="124" y="303"/>
                    </a:lnTo>
                    <a:lnTo>
                      <a:pt x="124" y="303"/>
                    </a:lnTo>
                    <a:lnTo>
                      <a:pt x="124" y="301"/>
                    </a:lnTo>
                    <a:lnTo>
                      <a:pt x="124" y="301"/>
                    </a:lnTo>
                    <a:lnTo>
                      <a:pt x="124" y="299"/>
                    </a:lnTo>
                    <a:lnTo>
                      <a:pt x="126" y="299"/>
                    </a:lnTo>
                    <a:lnTo>
                      <a:pt x="126" y="299"/>
                    </a:lnTo>
                    <a:lnTo>
                      <a:pt x="126" y="299"/>
                    </a:lnTo>
                    <a:lnTo>
                      <a:pt x="124" y="299"/>
                    </a:lnTo>
                    <a:lnTo>
                      <a:pt x="124" y="296"/>
                    </a:lnTo>
                    <a:lnTo>
                      <a:pt x="124" y="296"/>
                    </a:lnTo>
                    <a:lnTo>
                      <a:pt x="124" y="296"/>
                    </a:lnTo>
                    <a:lnTo>
                      <a:pt x="124" y="296"/>
                    </a:lnTo>
                    <a:lnTo>
                      <a:pt x="124" y="294"/>
                    </a:lnTo>
                    <a:lnTo>
                      <a:pt x="121" y="294"/>
                    </a:lnTo>
                    <a:lnTo>
                      <a:pt x="121" y="294"/>
                    </a:lnTo>
                    <a:lnTo>
                      <a:pt x="121" y="294"/>
                    </a:lnTo>
                    <a:lnTo>
                      <a:pt x="119" y="294"/>
                    </a:lnTo>
                    <a:lnTo>
                      <a:pt x="119" y="292"/>
                    </a:lnTo>
                    <a:lnTo>
                      <a:pt x="119" y="292"/>
                    </a:lnTo>
                    <a:lnTo>
                      <a:pt x="119" y="292"/>
                    </a:lnTo>
                    <a:lnTo>
                      <a:pt x="116" y="292"/>
                    </a:lnTo>
                    <a:lnTo>
                      <a:pt x="116" y="292"/>
                    </a:lnTo>
                    <a:lnTo>
                      <a:pt x="116" y="292"/>
                    </a:lnTo>
                    <a:lnTo>
                      <a:pt x="116" y="292"/>
                    </a:lnTo>
                    <a:lnTo>
                      <a:pt x="114" y="292"/>
                    </a:lnTo>
                    <a:lnTo>
                      <a:pt x="114" y="292"/>
                    </a:lnTo>
                    <a:lnTo>
                      <a:pt x="114" y="292"/>
                    </a:lnTo>
                    <a:lnTo>
                      <a:pt x="112" y="292"/>
                    </a:lnTo>
                    <a:lnTo>
                      <a:pt x="112" y="292"/>
                    </a:lnTo>
                    <a:lnTo>
                      <a:pt x="112" y="292"/>
                    </a:lnTo>
                    <a:lnTo>
                      <a:pt x="109" y="292"/>
                    </a:lnTo>
                    <a:lnTo>
                      <a:pt x="109" y="294"/>
                    </a:lnTo>
                    <a:lnTo>
                      <a:pt x="109" y="294"/>
                    </a:lnTo>
                    <a:lnTo>
                      <a:pt x="109" y="294"/>
                    </a:lnTo>
                    <a:lnTo>
                      <a:pt x="107" y="294"/>
                    </a:lnTo>
                    <a:lnTo>
                      <a:pt x="107" y="292"/>
                    </a:lnTo>
                    <a:lnTo>
                      <a:pt x="107" y="292"/>
                    </a:lnTo>
                    <a:lnTo>
                      <a:pt x="107" y="294"/>
                    </a:lnTo>
                    <a:lnTo>
                      <a:pt x="105" y="294"/>
                    </a:lnTo>
                    <a:lnTo>
                      <a:pt x="105" y="294"/>
                    </a:lnTo>
                    <a:lnTo>
                      <a:pt x="105" y="294"/>
                    </a:lnTo>
                    <a:lnTo>
                      <a:pt x="105" y="294"/>
                    </a:lnTo>
                    <a:lnTo>
                      <a:pt x="102" y="294"/>
                    </a:lnTo>
                    <a:lnTo>
                      <a:pt x="102" y="294"/>
                    </a:lnTo>
                    <a:lnTo>
                      <a:pt x="102" y="294"/>
                    </a:lnTo>
                    <a:lnTo>
                      <a:pt x="100" y="294"/>
                    </a:lnTo>
                    <a:lnTo>
                      <a:pt x="100" y="294"/>
                    </a:lnTo>
                    <a:lnTo>
                      <a:pt x="98" y="294"/>
                    </a:lnTo>
                    <a:lnTo>
                      <a:pt x="98" y="294"/>
                    </a:lnTo>
                    <a:lnTo>
                      <a:pt x="98" y="294"/>
                    </a:lnTo>
                    <a:lnTo>
                      <a:pt x="98" y="294"/>
                    </a:lnTo>
                    <a:lnTo>
                      <a:pt x="95" y="294"/>
                    </a:lnTo>
                    <a:lnTo>
                      <a:pt x="95" y="294"/>
                    </a:lnTo>
                    <a:lnTo>
                      <a:pt x="93" y="294"/>
                    </a:lnTo>
                    <a:lnTo>
                      <a:pt x="93" y="294"/>
                    </a:lnTo>
                    <a:lnTo>
                      <a:pt x="93" y="296"/>
                    </a:lnTo>
                    <a:lnTo>
                      <a:pt x="93" y="296"/>
                    </a:lnTo>
                    <a:lnTo>
                      <a:pt x="93" y="296"/>
                    </a:lnTo>
                    <a:lnTo>
                      <a:pt x="90" y="296"/>
                    </a:lnTo>
                    <a:lnTo>
                      <a:pt x="90" y="296"/>
                    </a:lnTo>
                    <a:lnTo>
                      <a:pt x="90" y="296"/>
                    </a:lnTo>
                    <a:lnTo>
                      <a:pt x="88" y="296"/>
                    </a:lnTo>
                    <a:lnTo>
                      <a:pt x="88" y="296"/>
                    </a:lnTo>
                    <a:lnTo>
                      <a:pt x="86" y="296"/>
                    </a:lnTo>
                    <a:lnTo>
                      <a:pt x="86" y="296"/>
                    </a:lnTo>
                    <a:lnTo>
                      <a:pt x="86" y="296"/>
                    </a:lnTo>
                    <a:lnTo>
                      <a:pt x="83" y="296"/>
                    </a:lnTo>
                    <a:lnTo>
                      <a:pt x="83" y="296"/>
                    </a:lnTo>
                    <a:lnTo>
                      <a:pt x="83" y="296"/>
                    </a:lnTo>
                    <a:lnTo>
                      <a:pt x="83" y="296"/>
                    </a:lnTo>
                    <a:lnTo>
                      <a:pt x="81" y="296"/>
                    </a:lnTo>
                    <a:lnTo>
                      <a:pt x="81" y="299"/>
                    </a:lnTo>
                    <a:lnTo>
                      <a:pt x="83" y="299"/>
                    </a:lnTo>
                    <a:lnTo>
                      <a:pt x="83" y="299"/>
                    </a:lnTo>
                    <a:lnTo>
                      <a:pt x="83" y="299"/>
                    </a:lnTo>
                    <a:lnTo>
                      <a:pt x="81" y="299"/>
                    </a:lnTo>
                    <a:lnTo>
                      <a:pt x="81" y="299"/>
                    </a:lnTo>
                    <a:lnTo>
                      <a:pt x="79" y="299"/>
                    </a:lnTo>
                    <a:lnTo>
                      <a:pt x="79" y="299"/>
                    </a:lnTo>
                    <a:lnTo>
                      <a:pt x="79" y="299"/>
                    </a:lnTo>
                    <a:lnTo>
                      <a:pt x="79" y="299"/>
                    </a:lnTo>
                    <a:lnTo>
                      <a:pt x="79" y="296"/>
                    </a:lnTo>
                    <a:lnTo>
                      <a:pt x="79" y="296"/>
                    </a:lnTo>
                    <a:lnTo>
                      <a:pt x="79" y="299"/>
                    </a:lnTo>
                    <a:lnTo>
                      <a:pt x="76" y="299"/>
                    </a:lnTo>
                    <a:lnTo>
                      <a:pt x="76" y="299"/>
                    </a:lnTo>
                    <a:lnTo>
                      <a:pt x="76" y="299"/>
                    </a:lnTo>
                    <a:lnTo>
                      <a:pt x="76" y="296"/>
                    </a:lnTo>
                    <a:lnTo>
                      <a:pt x="74" y="296"/>
                    </a:lnTo>
                    <a:lnTo>
                      <a:pt x="74" y="296"/>
                    </a:lnTo>
                    <a:lnTo>
                      <a:pt x="74" y="296"/>
                    </a:lnTo>
                    <a:lnTo>
                      <a:pt x="72" y="296"/>
                    </a:lnTo>
                    <a:lnTo>
                      <a:pt x="72" y="296"/>
                    </a:lnTo>
                    <a:lnTo>
                      <a:pt x="72" y="296"/>
                    </a:lnTo>
                    <a:lnTo>
                      <a:pt x="69" y="296"/>
                    </a:lnTo>
                    <a:lnTo>
                      <a:pt x="69" y="296"/>
                    </a:lnTo>
                    <a:lnTo>
                      <a:pt x="69" y="296"/>
                    </a:lnTo>
                    <a:lnTo>
                      <a:pt x="69" y="294"/>
                    </a:lnTo>
                    <a:lnTo>
                      <a:pt x="67" y="294"/>
                    </a:lnTo>
                    <a:lnTo>
                      <a:pt x="67" y="294"/>
                    </a:lnTo>
                    <a:lnTo>
                      <a:pt x="64" y="294"/>
                    </a:lnTo>
                    <a:lnTo>
                      <a:pt x="64" y="294"/>
                    </a:lnTo>
                    <a:lnTo>
                      <a:pt x="64" y="294"/>
                    </a:lnTo>
                    <a:lnTo>
                      <a:pt x="62" y="294"/>
                    </a:lnTo>
                    <a:lnTo>
                      <a:pt x="62" y="294"/>
                    </a:lnTo>
                    <a:lnTo>
                      <a:pt x="62" y="294"/>
                    </a:lnTo>
                    <a:lnTo>
                      <a:pt x="62" y="294"/>
                    </a:lnTo>
                    <a:lnTo>
                      <a:pt x="60" y="294"/>
                    </a:lnTo>
                    <a:lnTo>
                      <a:pt x="60" y="294"/>
                    </a:lnTo>
                    <a:lnTo>
                      <a:pt x="60" y="294"/>
                    </a:lnTo>
                    <a:lnTo>
                      <a:pt x="57" y="294"/>
                    </a:lnTo>
                    <a:lnTo>
                      <a:pt x="57" y="294"/>
                    </a:lnTo>
                    <a:lnTo>
                      <a:pt x="57" y="296"/>
                    </a:lnTo>
                    <a:lnTo>
                      <a:pt x="57" y="296"/>
                    </a:lnTo>
                    <a:lnTo>
                      <a:pt x="57" y="296"/>
                    </a:lnTo>
                    <a:lnTo>
                      <a:pt x="57" y="296"/>
                    </a:lnTo>
                    <a:lnTo>
                      <a:pt x="57" y="299"/>
                    </a:lnTo>
                    <a:lnTo>
                      <a:pt x="57" y="299"/>
                    </a:lnTo>
                    <a:lnTo>
                      <a:pt x="57" y="299"/>
                    </a:lnTo>
                    <a:lnTo>
                      <a:pt x="55" y="299"/>
                    </a:lnTo>
                    <a:lnTo>
                      <a:pt x="55" y="299"/>
                    </a:lnTo>
                    <a:lnTo>
                      <a:pt x="55" y="299"/>
                    </a:lnTo>
                    <a:lnTo>
                      <a:pt x="53" y="299"/>
                    </a:lnTo>
                    <a:lnTo>
                      <a:pt x="53" y="299"/>
                    </a:lnTo>
                    <a:lnTo>
                      <a:pt x="53" y="299"/>
                    </a:lnTo>
                    <a:lnTo>
                      <a:pt x="50" y="299"/>
                    </a:lnTo>
                    <a:lnTo>
                      <a:pt x="50" y="299"/>
                    </a:lnTo>
                    <a:lnTo>
                      <a:pt x="50" y="299"/>
                    </a:lnTo>
                    <a:lnTo>
                      <a:pt x="50" y="296"/>
                    </a:lnTo>
                    <a:lnTo>
                      <a:pt x="48" y="296"/>
                    </a:lnTo>
                    <a:lnTo>
                      <a:pt x="48" y="299"/>
                    </a:lnTo>
                    <a:lnTo>
                      <a:pt x="48" y="299"/>
                    </a:lnTo>
                    <a:lnTo>
                      <a:pt x="45" y="299"/>
                    </a:lnTo>
                    <a:lnTo>
                      <a:pt x="45" y="299"/>
                    </a:lnTo>
                    <a:lnTo>
                      <a:pt x="45" y="299"/>
                    </a:lnTo>
                    <a:lnTo>
                      <a:pt x="43" y="299"/>
                    </a:lnTo>
                    <a:lnTo>
                      <a:pt x="43" y="299"/>
                    </a:lnTo>
                    <a:lnTo>
                      <a:pt x="43" y="299"/>
                    </a:lnTo>
                    <a:lnTo>
                      <a:pt x="41" y="299"/>
                    </a:lnTo>
                    <a:lnTo>
                      <a:pt x="41" y="299"/>
                    </a:lnTo>
                    <a:lnTo>
                      <a:pt x="41" y="296"/>
                    </a:lnTo>
                    <a:lnTo>
                      <a:pt x="38" y="296"/>
                    </a:lnTo>
                    <a:lnTo>
                      <a:pt x="38" y="296"/>
                    </a:lnTo>
                    <a:lnTo>
                      <a:pt x="38" y="296"/>
                    </a:lnTo>
                    <a:lnTo>
                      <a:pt x="36" y="296"/>
                    </a:lnTo>
                    <a:lnTo>
                      <a:pt x="36" y="296"/>
                    </a:lnTo>
                    <a:lnTo>
                      <a:pt x="36" y="296"/>
                    </a:lnTo>
                    <a:lnTo>
                      <a:pt x="36" y="299"/>
                    </a:lnTo>
                    <a:lnTo>
                      <a:pt x="34" y="299"/>
                    </a:lnTo>
                    <a:lnTo>
                      <a:pt x="34" y="299"/>
                    </a:lnTo>
                    <a:lnTo>
                      <a:pt x="34" y="299"/>
                    </a:lnTo>
                    <a:lnTo>
                      <a:pt x="31" y="299"/>
                    </a:lnTo>
                    <a:lnTo>
                      <a:pt x="31" y="299"/>
                    </a:lnTo>
                    <a:lnTo>
                      <a:pt x="34" y="299"/>
                    </a:lnTo>
                    <a:lnTo>
                      <a:pt x="34" y="301"/>
                    </a:lnTo>
                    <a:lnTo>
                      <a:pt x="31" y="301"/>
                    </a:lnTo>
                    <a:lnTo>
                      <a:pt x="31" y="301"/>
                    </a:lnTo>
                    <a:lnTo>
                      <a:pt x="31" y="301"/>
                    </a:lnTo>
                    <a:lnTo>
                      <a:pt x="29" y="301"/>
                    </a:lnTo>
                    <a:lnTo>
                      <a:pt x="29" y="299"/>
                    </a:lnTo>
                    <a:lnTo>
                      <a:pt x="31" y="299"/>
                    </a:lnTo>
                    <a:lnTo>
                      <a:pt x="31" y="299"/>
                    </a:lnTo>
                    <a:lnTo>
                      <a:pt x="29" y="299"/>
                    </a:lnTo>
                    <a:lnTo>
                      <a:pt x="29" y="299"/>
                    </a:lnTo>
                    <a:lnTo>
                      <a:pt x="29" y="299"/>
                    </a:lnTo>
                    <a:lnTo>
                      <a:pt x="29" y="299"/>
                    </a:lnTo>
                    <a:lnTo>
                      <a:pt x="29" y="299"/>
                    </a:lnTo>
                    <a:lnTo>
                      <a:pt x="27" y="299"/>
                    </a:lnTo>
                    <a:lnTo>
                      <a:pt x="27" y="299"/>
                    </a:lnTo>
                    <a:lnTo>
                      <a:pt x="27" y="301"/>
                    </a:lnTo>
                    <a:lnTo>
                      <a:pt x="27" y="301"/>
                    </a:lnTo>
                    <a:lnTo>
                      <a:pt x="24" y="301"/>
                    </a:lnTo>
                    <a:lnTo>
                      <a:pt x="24" y="301"/>
                    </a:lnTo>
                    <a:lnTo>
                      <a:pt x="24" y="301"/>
                    </a:lnTo>
                    <a:lnTo>
                      <a:pt x="22" y="301"/>
                    </a:lnTo>
                    <a:lnTo>
                      <a:pt x="22" y="301"/>
                    </a:lnTo>
                    <a:lnTo>
                      <a:pt x="22" y="301"/>
                    </a:lnTo>
                    <a:lnTo>
                      <a:pt x="22" y="303"/>
                    </a:lnTo>
                    <a:lnTo>
                      <a:pt x="19" y="303"/>
                    </a:lnTo>
                    <a:lnTo>
                      <a:pt x="19" y="303"/>
                    </a:lnTo>
                    <a:lnTo>
                      <a:pt x="19" y="303"/>
                    </a:lnTo>
                    <a:lnTo>
                      <a:pt x="17" y="303"/>
                    </a:lnTo>
                    <a:lnTo>
                      <a:pt x="17" y="301"/>
                    </a:lnTo>
                    <a:lnTo>
                      <a:pt x="17" y="301"/>
                    </a:lnTo>
                    <a:lnTo>
                      <a:pt x="17" y="299"/>
                    </a:lnTo>
                    <a:lnTo>
                      <a:pt x="17" y="299"/>
                    </a:lnTo>
                    <a:lnTo>
                      <a:pt x="17" y="299"/>
                    </a:lnTo>
                    <a:lnTo>
                      <a:pt x="17" y="299"/>
                    </a:lnTo>
                    <a:lnTo>
                      <a:pt x="17" y="299"/>
                    </a:lnTo>
                    <a:lnTo>
                      <a:pt x="17" y="296"/>
                    </a:lnTo>
                    <a:lnTo>
                      <a:pt x="17" y="296"/>
                    </a:lnTo>
                    <a:lnTo>
                      <a:pt x="17" y="296"/>
                    </a:lnTo>
                    <a:lnTo>
                      <a:pt x="17" y="294"/>
                    </a:lnTo>
                    <a:lnTo>
                      <a:pt x="17" y="294"/>
                    </a:lnTo>
                    <a:lnTo>
                      <a:pt x="17" y="292"/>
                    </a:lnTo>
                    <a:lnTo>
                      <a:pt x="17" y="292"/>
                    </a:lnTo>
                    <a:lnTo>
                      <a:pt x="17" y="289"/>
                    </a:lnTo>
                    <a:lnTo>
                      <a:pt x="17" y="289"/>
                    </a:lnTo>
                    <a:lnTo>
                      <a:pt x="17" y="289"/>
                    </a:lnTo>
                    <a:lnTo>
                      <a:pt x="17" y="287"/>
                    </a:lnTo>
                    <a:lnTo>
                      <a:pt x="17" y="287"/>
                    </a:lnTo>
                    <a:lnTo>
                      <a:pt x="17" y="287"/>
                    </a:lnTo>
                    <a:lnTo>
                      <a:pt x="17" y="284"/>
                    </a:lnTo>
                    <a:lnTo>
                      <a:pt x="17" y="284"/>
                    </a:lnTo>
                    <a:lnTo>
                      <a:pt x="17" y="282"/>
                    </a:lnTo>
                    <a:lnTo>
                      <a:pt x="19" y="282"/>
                    </a:lnTo>
                    <a:lnTo>
                      <a:pt x="19" y="282"/>
                    </a:lnTo>
                    <a:lnTo>
                      <a:pt x="19" y="282"/>
                    </a:lnTo>
                    <a:lnTo>
                      <a:pt x="19" y="280"/>
                    </a:lnTo>
                    <a:lnTo>
                      <a:pt x="19" y="280"/>
                    </a:lnTo>
                    <a:lnTo>
                      <a:pt x="19" y="280"/>
                    </a:lnTo>
                    <a:lnTo>
                      <a:pt x="19" y="277"/>
                    </a:lnTo>
                    <a:lnTo>
                      <a:pt x="19" y="277"/>
                    </a:lnTo>
                    <a:lnTo>
                      <a:pt x="19" y="277"/>
                    </a:lnTo>
                    <a:lnTo>
                      <a:pt x="19" y="275"/>
                    </a:lnTo>
                    <a:lnTo>
                      <a:pt x="19" y="275"/>
                    </a:lnTo>
                    <a:lnTo>
                      <a:pt x="19" y="273"/>
                    </a:lnTo>
                    <a:lnTo>
                      <a:pt x="19" y="273"/>
                    </a:lnTo>
                    <a:lnTo>
                      <a:pt x="19" y="270"/>
                    </a:lnTo>
                    <a:lnTo>
                      <a:pt x="22" y="270"/>
                    </a:lnTo>
                    <a:lnTo>
                      <a:pt x="22" y="270"/>
                    </a:lnTo>
                    <a:lnTo>
                      <a:pt x="24" y="270"/>
                    </a:lnTo>
                    <a:lnTo>
                      <a:pt x="24" y="270"/>
                    </a:lnTo>
                    <a:lnTo>
                      <a:pt x="24" y="270"/>
                    </a:lnTo>
                    <a:lnTo>
                      <a:pt x="24" y="270"/>
                    </a:lnTo>
                    <a:lnTo>
                      <a:pt x="24" y="270"/>
                    </a:lnTo>
                    <a:lnTo>
                      <a:pt x="27" y="270"/>
                    </a:lnTo>
                    <a:lnTo>
                      <a:pt x="27" y="270"/>
                    </a:lnTo>
                    <a:lnTo>
                      <a:pt x="27" y="268"/>
                    </a:lnTo>
                    <a:lnTo>
                      <a:pt x="29" y="268"/>
                    </a:lnTo>
                    <a:lnTo>
                      <a:pt x="29" y="268"/>
                    </a:lnTo>
                    <a:lnTo>
                      <a:pt x="29" y="268"/>
                    </a:lnTo>
                    <a:lnTo>
                      <a:pt x="31" y="268"/>
                    </a:lnTo>
                    <a:lnTo>
                      <a:pt x="31" y="268"/>
                    </a:lnTo>
                    <a:lnTo>
                      <a:pt x="29" y="268"/>
                    </a:lnTo>
                    <a:lnTo>
                      <a:pt x="29" y="265"/>
                    </a:lnTo>
                    <a:lnTo>
                      <a:pt x="31" y="265"/>
                    </a:lnTo>
                    <a:lnTo>
                      <a:pt x="31" y="265"/>
                    </a:lnTo>
                    <a:lnTo>
                      <a:pt x="31" y="263"/>
                    </a:lnTo>
                    <a:lnTo>
                      <a:pt x="31" y="263"/>
                    </a:lnTo>
                    <a:lnTo>
                      <a:pt x="31" y="263"/>
                    </a:lnTo>
                    <a:lnTo>
                      <a:pt x="34" y="263"/>
                    </a:lnTo>
                    <a:lnTo>
                      <a:pt x="34" y="263"/>
                    </a:lnTo>
                    <a:lnTo>
                      <a:pt x="34" y="263"/>
                    </a:lnTo>
                    <a:lnTo>
                      <a:pt x="36" y="263"/>
                    </a:lnTo>
                    <a:lnTo>
                      <a:pt x="36" y="263"/>
                    </a:lnTo>
                    <a:lnTo>
                      <a:pt x="36" y="263"/>
                    </a:lnTo>
                    <a:lnTo>
                      <a:pt x="38" y="263"/>
                    </a:lnTo>
                    <a:lnTo>
                      <a:pt x="38" y="261"/>
                    </a:lnTo>
                    <a:lnTo>
                      <a:pt x="38" y="261"/>
                    </a:lnTo>
                    <a:lnTo>
                      <a:pt x="38" y="261"/>
                    </a:lnTo>
                    <a:lnTo>
                      <a:pt x="41" y="261"/>
                    </a:lnTo>
                    <a:lnTo>
                      <a:pt x="41" y="261"/>
                    </a:lnTo>
                    <a:lnTo>
                      <a:pt x="41" y="261"/>
                    </a:lnTo>
                    <a:lnTo>
                      <a:pt x="43" y="261"/>
                    </a:lnTo>
                    <a:lnTo>
                      <a:pt x="43" y="261"/>
                    </a:lnTo>
                    <a:lnTo>
                      <a:pt x="43" y="261"/>
                    </a:lnTo>
                    <a:lnTo>
                      <a:pt x="45" y="261"/>
                    </a:lnTo>
                    <a:lnTo>
                      <a:pt x="45" y="261"/>
                    </a:lnTo>
                    <a:lnTo>
                      <a:pt x="45" y="261"/>
                    </a:lnTo>
                    <a:lnTo>
                      <a:pt x="45" y="261"/>
                    </a:lnTo>
                    <a:lnTo>
                      <a:pt x="48" y="261"/>
                    </a:lnTo>
                    <a:lnTo>
                      <a:pt x="48" y="261"/>
                    </a:lnTo>
                    <a:lnTo>
                      <a:pt x="50" y="261"/>
                    </a:lnTo>
                    <a:lnTo>
                      <a:pt x="50" y="261"/>
                    </a:lnTo>
                    <a:lnTo>
                      <a:pt x="50" y="258"/>
                    </a:lnTo>
                    <a:lnTo>
                      <a:pt x="50" y="258"/>
                    </a:lnTo>
                    <a:lnTo>
                      <a:pt x="50" y="258"/>
                    </a:lnTo>
                    <a:lnTo>
                      <a:pt x="50" y="258"/>
                    </a:lnTo>
                    <a:lnTo>
                      <a:pt x="50" y="256"/>
                    </a:lnTo>
                    <a:lnTo>
                      <a:pt x="50" y="256"/>
                    </a:lnTo>
                    <a:lnTo>
                      <a:pt x="50" y="256"/>
                    </a:lnTo>
                    <a:lnTo>
                      <a:pt x="53" y="256"/>
                    </a:lnTo>
                    <a:lnTo>
                      <a:pt x="53" y="254"/>
                    </a:lnTo>
                    <a:lnTo>
                      <a:pt x="50" y="254"/>
                    </a:lnTo>
                    <a:lnTo>
                      <a:pt x="50" y="254"/>
                    </a:lnTo>
                    <a:lnTo>
                      <a:pt x="50" y="251"/>
                    </a:lnTo>
                    <a:lnTo>
                      <a:pt x="50" y="251"/>
                    </a:lnTo>
                    <a:lnTo>
                      <a:pt x="50" y="249"/>
                    </a:lnTo>
                    <a:lnTo>
                      <a:pt x="53" y="249"/>
                    </a:lnTo>
                    <a:lnTo>
                      <a:pt x="53" y="249"/>
                    </a:lnTo>
                    <a:lnTo>
                      <a:pt x="53" y="249"/>
                    </a:lnTo>
                    <a:lnTo>
                      <a:pt x="53" y="247"/>
                    </a:lnTo>
                    <a:lnTo>
                      <a:pt x="50" y="247"/>
                    </a:lnTo>
                    <a:lnTo>
                      <a:pt x="50" y="247"/>
                    </a:lnTo>
                    <a:lnTo>
                      <a:pt x="50" y="247"/>
                    </a:lnTo>
                    <a:lnTo>
                      <a:pt x="50" y="247"/>
                    </a:lnTo>
                    <a:lnTo>
                      <a:pt x="48" y="247"/>
                    </a:lnTo>
                    <a:lnTo>
                      <a:pt x="48" y="247"/>
                    </a:lnTo>
                    <a:lnTo>
                      <a:pt x="45" y="247"/>
                    </a:lnTo>
                    <a:lnTo>
                      <a:pt x="45" y="247"/>
                    </a:lnTo>
                    <a:lnTo>
                      <a:pt x="45" y="247"/>
                    </a:lnTo>
                    <a:lnTo>
                      <a:pt x="45" y="247"/>
                    </a:lnTo>
                    <a:lnTo>
                      <a:pt x="43" y="247"/>
                    </a:lnTo>
                    <a:lnTo>
                      <a:pt x="43" y="247"/>
                    </a:lnTo>
                    <a:lnTo>
                      <a:pt x="43" y="247"/>
                    </a:lnTo>
                    <a:lnTo>
                      <a:pt x="41" y="247"/>
                    </a:lnTo>
                    <a:lnTo>
                      <a:pt x="41" y="247"/>
                    </a:lnTo>
                    <a:lnTo>
                      <a:pt x="41" y="244"/>
                    </a:lnTo>
                    <a:lnTo>
                      <a:pt x="43" y="244"/>
                    </a:lnTo>
                    <a:lnTo>
                      <a:pt x="43" y="244"/>
                    </a:lnTo>
                    <a:lnTo>
                      <a:pt x="43" y="242"/>
                    </a:lnTo>
                    <a:lnTo>
                      <a:pt x="43" y="242"/>
                    </a:lnTo>
                    <a:lnTo>
                      <a:pt x="43" y="239"/>
                    </a:lnTo>
                    <a:lnTo>
                      <a:pt x="43" y="239"/>
                    </a:lnTo>
                    <a:lnTo>
                      <a:pt x="43" y="239"/>
                    </a:lnTo>
                    <a:lnTo>
                      <a:pt x="43" y="239"/>
                    </a:lnTo>
                    <a:lnTo>
                      <a:pt x="43" y="239"/>
                    </a:lnTo>
                    <a:lnTo>
                      <a:pt x="43" y="237"/>
                    </a:lnTo>
                    <a:lnTo>
                      <a:pt x="43" y="237"/>
                    </a:lnTo>
                    <a:lnTo>
                      <a:pt x="43" y="235"/>
                    </a:lnTo>
                    <a:lnTo>
                      <a:pt x="43" y="235"/>
                    </a:lnTo>
                    <a:lnTo>
                      <a:pt x="43" y="232"/>
                    </a:lnTo>
                    <a:lnTo>
                      <a:pt x="43" y="232"/>
                    </a:lnTo>
                    <a:lnTo>
                      <a:pt x="43" y="230"/>
                    </a:lnTo>
                    <a:lnTo>
                      <a:pt x="41" y="230"/>
                    </a:lnTo>
                    <a:lnTo>
                      <a:pt x="41" y="230"/>
                    </a:lnTo>
                    <a:lnTo>
                      <a:pt x="41" y="230"/>
                    </a:lnTo>
                    <a:lnTo>
                      <a:pt x="41" y="228"/>
                    </a:lnTo>
                    <a:lnTo>
                      <a:pt x="41" y="228"/>
                    </a:lnTo>
                    <a:lnTo>
                      <a:pt x="41" y="225"/>
                    </a:lnTo>
                    <a:lnTo>
                      <a:pt x="41" y="225"/>
                    </a:lnTo>
                    <a:lnTo>
                      <a:pt x="41" y="223"/>
                    </a:lnTo>
                    <a:lnTo>
                      <a:pt x="41" y="223"/>
                    </a:lnTo>
                    <a:lnTo>
                      <a:pt x="41" y="220"/>
                    </a:lnTo>
                    <a:lnTo>
                      <a:pt x="41" y="220"/>
                    </a:lnTo>
                    <a:lnTo>
                      <a:pt x="41" y="220"/>
                    </a:lnTo>
                    <a:lnTo>
                      <a:pt x="41" y="220"/>
                    </a:lnTo>
                    <a:lnTo>
                      <a:pt x="38" y="220"/>
                    </a:lnTo>
                    <a:lnTo>
                      <a:pt x="38" y="220"/>
                    </a:lnTo>
                    <a:lnTo>
                      <a:pt x="38" y="220"/>
                    </a:lnTo>
                    <a:lnTo>
                      <a:pt x="38" y="220"/>
                    </a:lnTo>
                    <a:lnTo>
                      <a:pt x="36" y="220"/>
                    </a:lnTo>
                    <a:lnTo>
                      <a:pt x="36" y="220"/>
                    </a:lnTo>
                    <a:lnTo>
                      <a:pt x="36" y="220"/>
                    </a:lnTo>
                    <a:lnTo>
                      <a:pt x="36" y="218"/>
                    </a:lnTo>
                    <a:lnTo>
                      <a:pt x="36" y="218"/>
                    </a:lnTo>
                    <a:lnTo>
                      <a:pt x="36" y="218"/>
                    </a:lnTo>
                    <a:lnTo>
                      <a:pt x="34" y="218"/>
                    </a:lnTo>
                    <a:lnTo>
                      <a:pt x="34" y="216"/>
                    </a:lnTo>
                    <a:lnTo>
                      <a:pt x="34" y="216"/>
                    </a:lnTo>
                    <a:lnTo>
                      <a:pt x="31" y="216"/>
                    </a:lnTo>
                    <a:lnTo>
                      <a:pt x="31" y="216"/>
                    </a:lnTo>
                    <a:lnTo>
                      <a:pt x="31" y="216"/>
                    </a:lnTo>
                    <a:lnTo>
                      <a:pt x="31" y="216"/>
                    </a:lnTo>
                    <a:lnTo>
                      <a:pt x="29" y="216"/>
                    </a:lnTo>
                    <a:lnTo>
                      <a:pt x="29" y="216"/>
                    </a:lnTo>
                    <a:lnTo>
                      <a:pt x="29" y="213"/>
                    </a:lnTo>
                    <a:lnTo>
                      <a:pt x="29" y="213"/>
                    </a:lnTo>
                    <a:lnTo>
                      <a:pt x="27" y="213"/>
                    </a:lnTo>
                    <a:lnTo>
                      <a:pt x="27" y="213"/>
                    </a:lnTo>
                    <a:lnTo>
                      <a:pt x="24" y="213"/>
                    </a:lnTo>
                    <a:lnTo>
                      <a:pt x="24" y="213"/>
                    </a:lnTo>
                    <a:lnTo>
                      <a:pt x="24" y="213"/>
                    </a:lnTo>
                    <a:lnTo>
                      <a:pt x="24" y="213"/>
                    </a:lnTo>
                    <a:lnTo>
                      <a:pt x="22" y="213"/>
                    </a:lnTo>
                    <a:lnTo>
                      <a:pt x="22" y="211"/>
                    </a:lnTo>
                    <a:lnTo>
                      <a:pt x="22" y="211"/>
                    </a:lnTo>
                    <a:lnTo>
                      <a:pt x="22" y="211"/>
                    </a:lnTo>
                    <a:lnTo>
                      <a:pt x="19" y="211"/>
                    </a:lnTo>
                    <a:lnTo>
                      <a:pt x="19" y="211"/>
                    </a:lnTo>
                    <a:lnTo>
                      <a:pt x="19" y="211"/>
                    </a:lnTo>
                    <a:lnTo>
                      <a:pt x="19" y="211"/>
                    </a:lnTo>
                    <a:lnTo>
                      <a:pt x="19" y="209"/>
                    </a:lnTo>
                    <a:lnTo>
                      <a:pt x="19" y="209"/>
                    </a:lnTo>
                    <a:lnTo>
                      <a:pt x="17" y="209"/>
                    </a:lnTo>
                    <a:lnTo>
                      <a:pt x="17" y="209"/>
                    </a:lnTo>
                    <a:lnTo>
                      <a:pt x="17" y="206"/>
                    </a:lnTo>
                    <a:lnTo>
                      <a:pt x="17" y="206"/>
                    </a:lnTo>
                    <a:lnTo>
                      <a:pt x="17" y="206"/>
                    </a:lnTo>
                    <a:lnTo>
                      <a:pt x="17" y="204"/>
                    </a:lnTo>
                    <a:lnTo>
                      <a:pt x="15" y="204"/>
                    </a:lnTo>
                    <a:lnTo>
                      <a:pt x="15" y="204"/>
                    </a:lnTo>
                    <a:lnTo>
                      <a:pt x="15" y="202"/>
                    </a:lnTo>
                    <a:lnTo>
                      <a:pt x="15" y="202"/>
                    </a:lnTo>
                    <a:lnTo>
                      <a:pt x="15" y="202"/>
                    </a:lnTo>
                    <a:lnTo>
                      <a:pt x="12" y="202"/>
                    </a:lnTo>
                    <a:lnTo>
                      <a:pt x="12" y="199"/>
                    </a:lnTo>
                    <a:lnTo>
                      <a:pt x="12" y="199"/>
                    </a:lnTo>
                    <a:lnTo>
                      <a:pt x="12" y="199"/>
                    </a:lnTo>
                    <a:lnTo>
                      <a:pt x="12" y="199"/>
                    </a:lnTo>
                    <a:lnTo>
                      <a:pt x="12" y="199"/>
                    </a:lnTo>
                    <a:lnTo>
                      <a:pt x="12" y="197"/>
                    </a:lnTo>
                    <a:lnTo>
                      <a:pt x="12" y="197"/>
                    </a:lnTo>
                    <a:lnTo>
                      <a:pt x="10" y="197"/>
                    </a:lnTo>
                    <a:lnTo>
                      <a:pt x="10" y="194"/>
                    </a:lnTo>
                    <a:lnTo>
                      <a:pt x="10" y="194"/>
                    </a:lnTo>
                    <a:lnTo>
                      <a:pt x="10" y="192"/>
                    </a:lnTo>
                    <a:lnTo>
                      <a:pt x="10" y="192"/>
                    </a:lnTo>
                    <a:lnTo>
                      <a:pt x="10" y="192"/>
                    </a:lnTo>
                    <a:lnTo>
                      <a:pt x="10" y="190"/>
                    </a:lnTo>
                    <a:lnTo>
                      <a:pt x="10" y="190"/>
                    </a:lnTo>
                    <a:lnTo>
                      <a:pt x="8" y="190"/>
                    </a:lnTo>
                    <a:lnTo>
                      <a:pt x="8" y="190"/>
                    </a:lnTo>
                    <a:lnTo>
                      <a:pt x="8" y="190"/>
                    </a:lnTo>
                    <a:lnTo>
                      <a:pt x="8" y="190"/>
                    </a:lnTo>
                    <a:lnTo>
                      <a:pt x="5" y="190"/>
                    </a:lnTo>
                    <a:lnTo>
                      <a:pt x="5" y="187"/>
                    </a:lnTo>
                    <a:lnTo>
                      <a:pt x="5" y="187"/>
                    </a:lnTo>
                    <a:lnTo>
                      <a:pt x="5" y="187"/>
                    </a:lnTo>
                    <a:lnTo>
                      <a:pt x="5" y="187"/>
                    </a:lnTo>
                    <a:lnTo>
                      <a:pt x="5" y="185"/>
                    </a:lnTo>
                    <a:lnTo>
                      <a:pt x="5" y="185"/>
                    </a:lnTo>
                    <a:lnTo>
                      <a:pt x="3" y="185"/>
                    </a:lnTo>
                    <a:lnTo>
                      <a:pt x="3" y="183"/>
                    </a:lnTo>
                    <a:lnTo>
                      <a:pt x="3" y="183"/>
                    </a:lnTo>
                    <a:lnTo>
                      <a:pt x="3" y="183"/>
                    </a:lnTo>
                    <a:lnTo>
                      <a:pt x="3" y="183"/>
                    </a:lnTo>
                    <a:lnTo>
                      <a:pt x="3" y="180"/>
                    </a:lnTo>
                    <a:lnTo>
                      <a:pt x="0" y="180"/>
                    </a:lnTo>
                    <a:lnTo>
                      <a:pt x="0" y="180"/>
                    </a:lnTo>
                    <a:lnTo>
                      <a:pt x="3" y="180"/>
                    </a:lnTo>
                    <a:lnTo>
                      <a:pt x="3" y="180"/>
                    </a:lnTo>
                    <a:lnTo>
                      <a:pt x="3" y="180"/>
                    </a:lnTo>
                    <a:lnTo>
                      <a:pt x="3" y="180"/>
                    </a:lnTo>
                    <a:lnTo>
                      <a:pt x="5" y="180"/>
                    </a:lnTo>
                    <a:lnTo>
                      <a:pt x="5" y="180"/>
                    </a:lnTo>
                    <a:lnTo>
                      <a:pt x="5" y="180"/>
                    </a:lnTo>
                    <a:lnTo>
                      <a:pt x="5" y="183"/>
                    </a:lnTo>
                    <a:lnTo>
                      <a:pt x="8" y="183"/>
                    </a:lnTo>
                    <a:lnTo>
                      <a:pt x="8" y="183"/>
                    </a:lnTo>
                    <a:lnTo>
                      <a:pt x="10" y="183"/>
                    </a:lnTo>
                    <a:lnTo>
                      <a:pt x="10" y="183"/>
                    </a:lnTo>
                    <a:lnTo>
                      <a:pt x="10" y="183"/>
                    </a:lnTo>
                    <a:lnTo>
                      <a:pt x="10" y="183"/>
                    </a:lnTo>
                    <a:lnTo>
                      <a:pt x="12" y="183"/>
                    </a:lnTo>
                    <a:lnTo>
                      <a:pt x="12" y="183"/>
                    </a:lnTo>
                    <a:lnTo>
                      <a:pt x="12" y="185"/>
                    </a:lnTo>
                    <a:lnTo>
                      <a:pt x="12" y="185"/>
                    </a:lnTo>
                    <a:lnTo>
                      <a:pt x="15" y="185"/>
                    </a:lnTo>
                    <a:lnTo>
                      <a:pt x="15" y="185"/>
                    </a:lnTo>
                    <a:lnTo>
                      <a:pt x="15" y="185"/>
                    </a:lnTo>
                    <a:lnTo>
                      <a:pt x="17" y="185"/>
                    </a:lnTo>
                    <a:lnTo>
                      <a:pt x="17" y="185"/>
                    </a:lnTo>
                    <a:lnTo>
                      <a:pt x="17" y="185"/>
                    </a:lnTo>
                    <a:lnTo>
                      <a:pt x="17" y="187"/>
                    </a:lnTo>
                    <a:lnTo>
                      <a:pt x="19" y="187"/>
                    </a:lnTo>
                    <a:lnTo>
                      <a:pt x="19" y="187"/>
                    </a:lnTo>
                    <a:lnTo>
                      <a:pt x="19" y="187"/>
                    </a:lnTo>
                    <a:lnTo>
                      <a:pt x="22" y="187"/>
                    </a:lnTo>
                    <a:lnTo>
                      <a:pt x="22" y="187"/>
                    </a:lnTo>
                    <a:lnTo>
                      <a:pt x="22" y="187"/>
                    </a:lnTo>
                    <a:lnTo>
                      <a:pt x="24" y="187"/>
                    </a:lnTo>
                    <a:lnTo>
                      <a:pt x="24" y="187"/>
                    </a:lnTo>
                    <a:lnTo>
                      <a:pt x="24" y="190"/>
                    </a:lnTo>
                    <a:lnTo>
                      <a:pt x="24" y="190"/>
                    </a:lnTo>
                    <a:lnTo>
                      <a:pt x="27" y="190"/>
                    </a:lnTo>
                    <a:lnTo>
                      <a:pt x="27" y="190"/>
                    </a:lnTo>
                    <a:lnTo>
                      <a:pt x="29" y="190"/>
                    </a:lnTo>
                    <a:lnTo>
                      <a:pt x="29" y="190"/>
                    </a:lnTo>
                    <a:lnTo>
                      <a:pt x="29" y="190"/>
                    </a:lnTo>
                    <a:lnTo>
                      <a:pt x="29" y="190"/>
                    </a:lnTo>
                    <a:lnTo>
                      <a:pt x="31" y="190"/>
                    </a:lnTo>
                    <a:lnTo>
                      <a:pt x="31" y="190"/>
                    </a:lnTo>
                    <a:lnTo>
                      <a:pt x="31" y="190"/>
                    </a:lnTo>
                    <a:lnTo>
                      <a:pt x="31" y="190"/>
                    </a:lnTo>
                    <a:lnTo>
                      <a:pt x="34" y="190"/>
                    </a:lnTo>
                    <a:lnTo>
                      <a:pt x="34" y="192"/>
                    </a:lnTo>
                    <a:lnTo>
                      <a:pt x="34" y="192"/>
                    </a:lnTo>
                    <a:lnTo>
                      <a:pt x="36" y="192"/>
                    </a:lnTo>
                    <a:lnTo>
                      <a:pt x="36" y="192"/>
                    </a:lnTo>
                    <a:lnTo>
                      <a:pt x="36" y="190"/>
                    </a:lnTo>
                    <a:lnTo>
                      <a:pt x="36" y="190"/>
                    </a:lnTo>
                    <a:lnTo>
                      <a:pt x="38" y="190"/>
                    </a:lnTo>
                    <a:lnTo>
                      <a:pt x="38" y="190"/>
                    </a:lnTo>
                    <a:lnTo>
                      <a:pt x="38" y="190"/>
                    </a:lnTo>
                    <a:lnTo>
                      <a:pt x="41" y="190"/>
                    </a:lnTo>
                    <a:lnTo>
                      <a:pt x="41" y="190"/>
                    </a:lnTo>
                    <a:lnTo>
                      <a:pt x="43" y="190"/>
                    </a:lnTo>
                    <a:lnTo>
                      <a:pt x="43" y="190"/>
                    </a:lnTo>
                    <a:lnTo>
                      <a:pt x="43" y="190"/>
                    </a:lnTo>
                    <a:lnTo>
                      <a:pt x="45" y="190"/>
                    </a:lnTo>
                    <a:lnTo>
                      <a:pt x="45" y="190"/>
                    </a:lnTo>
                    <a:lnTo>
                      <a:pt x="45" y="190"/>
                    </a:lnTo>
                    <a:lnTo>
                      <a:pt x="45" y="190"/>
                    </a:lnTo>
                    <a:lnTo>
                      <a:pt x="48" y="190"/>
                    </a:lnTo>
                    <a:lnTo>
                      <a:pt x="48" y="190"/>
                    </a:lnTo>
                    <a:lnTo>
                      <a:pt x="50" y="190"/>
                    </a:lnTo>
                    <a:lnTo>
                      <a:pt x="50" y="190"/>
                    </a:lnTo>
                    <a:lnTo>
                      <a:pt x="50" y="190"/>
                    </a:lnTo>
                    <a:lnTo>
                      <a:pt x="53" y="190"/>
                    </a:lnTo>
                    <a:lnTo>
                      <a:pt x="53" y="190"/>
                    </a:lnTo>
                    <a:lnTo>
                      <a:pt x="53" y="190"/>
                    </a:lnTo>
                    <a:lnTo>
                      <a:pt x="55" y="190"/>
                    </a:lnTo>
                    <a:lnTo>
                      <a:pt x="55" y="190"/>
                    </a:lnTo>
                    <a:lnTo>
                      <a:pt x="55" y="190"/>
                    </a:lnTo>
                    <a:lnTo>
                      <a:pt x="57" y="190"/>
                    </a:lnTo>
                    <a:lnTo>
                      <a:pt x="57" y="190"/>
                    </a:lnTo>
                    <a:lnTo>
                      <a:pt x="57" y="190"/>
                    </a:lnTo>
                    <a:lnTo>
                      <a:pt x="60" y="190"/>
                    </a:lnTo>
                    <a:lnTo>
                      <a:pt x="60" y="190"/>
                    </a:lnTo>
                    <a:lnTo>
                      <a:pt x="60" y="190"/>
                    </a:lnTo>
                    <a:lnTo>
                      <a:pt x="62" y="190"/>
                    </a:lnTo>
                    <a:lnTo>
                      <a:pt x="62" y="190"/>
                    </a:lnTo>
                    <a:lnTo>
                      <a:pt x="62" y="190"/>
                    </a:lnTo>
                    <a:lnTo>
                      <a:pt x="64" y="190"/>
                    </a:lnTo>
                    <a:lnTo>
                      <a:pt x="64" y="190"/>
                    </a:lnTo>
                    <a:lnTo>
                      <a:pt x="64" y="190"/>
                    </a:lnTo>
                    <a:lnTo>
                      <a:pt x="64" y="190"/>
                    </a:lnTo>
                    <a:lnTo>
                      <a:pt x="67" y="190"/>
                    </a:lnTo>
                    <a:lnTo>
                      <a:pt x="67" y="190"/>
                    </a:lnTo>
                    <a:lnTo>
                      <a:pt x="69" y="190"/>
                    </a:lnTo>
                    <a:lnTo>
                      <a:pt x="69" y="190"/>
                    </a:lnTo>
                    <a:lnTo>
                      <a:pt x="69" y="192"/>
                    </a:lnTo>
                    <a:lnTo>
                      <a:pt x="69" y="192"/>
                    </a:lnTo>
                    <a:lnTo>
                      <a:pt x="69" y="190"/>
                    </a:lnTo>
                    <a:lnTo>
                      <a:pt x="72" y="190"/>
                    </a:lnTo>
                    <a:lnTo>
                      <a:pt x="72" y="190"/>
                    </a:lnTo>
                    <a:lnTo>
                      <a:pt x="72" y="190"/>
                    </a:lnTo>
                    <a:lnTo>
                      <a:pt x="72" y="190"/>
                    </a:lnTo>
                    <a:lnTo>
                      <a:pt x="72" y="190"/>
                    </a:lnTo>
                    <a:lnTo>
                      <a:pt x="72" y="187"/>
                    </a:lnTo>
                    <a:lnTo>
                      <a:pt x="74" y="187"/>
                    </a:lnTo>
                    <a:lnTo>
                      <a:pt x="74" y="187"/>
                    </a:lnTo>
                    <a:lnTo>
                      <a:pt x="76" y="187"/>
                    </a:lnTo>
                    <a:lnTo>
                      <a:pt x="76" y="187"/>
                    </a:lnTo>
                    <a:lnTo>
                      <a:pt x="76" y="187"/>
                    </a:lnTo>
                    <a:lnTo>
                      <a:pt x="76" y="187"/>
                    </a:lnTo>
                    <a:lnTo>
                      <a:pt x="79" y="187"/>
                    </a:lnTo>
                    <a:lnTo>
                      <a:pt x="79" y="187"/>
                    </a:lnTo>
                    <a:lnTo>
                      <a:pt x="79" y="187"/>
                    </a:lnTo>
                    <a:lnTo>
                      <a:pt x="81" y="187"/>
                    </a:lnTo>
                    <a:lnTo>
                      <a:pt x="81" y="187"/>
                    </a:lnTo>
                    <a:lnTo>
                      <a:pt x="83" y="187"/>
                    </a:lnTo>
                    <a:lnTo>
                      <a:pt x="83" y="187"/>
                    </a:lnTo>
                    <a:lnTo>
                      <a:pt x="83" y="187"/>
                    </a:lnTo>
                    <a:lnTo>
                      <a:pt x="86" y="187"/>
                    </a:lnTo>
                    <a:lnTo>
                      <a:pt x="86" y="187"/>
                    </a:lnTo>
                    <a:lnTo>
                      <a:pt x="86" y="187"/>
                    </a:lnTo>
                    <a:lnTo>
                      <a:pt x="86" y="187"/>
                    </a:lnTo>
                    <a:lnTo>
                      <a:pt x="88" y="187"/>
                    </a:lnTo>
                    <a:lnTo>
                      <a:pt x="88" y="187"/>
                    </a:lnTo>
                    <a:lnTo>
                      <a:pt x="90" y="187"/>
                    </a:lnTo>
                    <a:lnTo>
                      <a:pt x="90" y="187"/>
                    </a:lnTo>
                    <a:lnTo>
                      <a:pt x="90" y="187"/>
                    </a:lnTo>
                    <a:lnTo>
                      <a:pt x="93" y="187"/>
                    </a:lnTo>
                    <a:lnTo>
                      <a:pt x="93" y="187"/>
                    </a:lnTo>
                    <a:lnTo>
                      <a:pt x="93" y="187"/>
                    </a:lnTo>
                    <a:lnTo>
                      <a:pt x="93" y="187"/>
                    </a:lnTo>
                    <a:lnTo>
                      <a:pt x="95" y="187"/>
                    </a:lnTo>
                    <a:lnTo>
                      <a:pt x="95" y="187"/>
                    </a:lnTo>
                    <a:lnTo>
                      <a:pt x="95" y="185"/>
                    </a:lnTo>
                    <a:lnTo>
                      <a:pt x="98" y="185"/>
                    </a:lnTo>
                    <a:lnTo>
                      <a:pt x="98" y="185"/>
                    </a:lnTo>
                    <a:lnTo>
                      <a:pt x="98" y="185"/>
                    </a:lnTo>
                    <a:lnTo>
                      <a:pt x="100" y="185"/>
                    </a:lnTo>
                    <a:lnTo>
                      <a:pt x="100" y="185"/>
                    </a:lnTo>
                    <a:lnTo>
                      <a:pt x="100" y="185"/>
                    </a:lnTo>
                    <a:lnTo>
                      <a:pt x="102" y="185"/>
                    </a:lnTo>
                    <a:lnTo>
                      <a:pt x="102" y="185"/>
                    </a:lnTo>
                    <a:lnTo>
                      <a:pt x="102" y="183"/>
                    </a:lnTo>
                    <a:lnTo>
                      <a:pt x="102" y="183"/>
                    </a:lnTo>
                    <a:lnTo>
                      <a:pt x="105" y="183"/>
                    </a:lnTo>
                    <a:lnTo>
                      <a:pt x="105" y="183"/>
                    </a:lnTo>
                    <a:lnTo>
                      <a:pt x="105" y="183"/>
                    </a:lnTo>
                    <a:lnTo>
                      <a:pt x="105" y="183"/>
                    </a:lnTo>
                    <a:lnTo>
                      <a:pt x="107" y="183"/>
                    </a:lnTo>
                    <a:lnTo>
                      <a:pt x="107" y="183"/>
                    </a:lnTo>
                    <a:lnTo>
                      <a:pt x="109" y="183"/>
                    </a:lnTo>
                    <a:lnTo>
                      <a:pt x="109" y="183"/>
                    </a:lnTo>
                    <a:lnTo>
                      <a:pt x="109" y="180"/>
                    </a:lnTo>
                    <a:lnTo>
                      <a:pt x="109" y="180"/>
                    </a:lnTo>
                    <a:lnTo>
                      <a:pt x="112" y="180"/>
                    </a:lnTo>
                    <a:lnTo>
                      <a:pt x="112" y="180"/>
                    </a:lnTo>
                    <a:lnTo>
                      <a:pt x="112" y="180"/>
                    </a:lnTo>
                    <a:lnTo>
                      <a:pt x="112" y="180"/>
                    </a:lnTo>
                    <a:lnTo>
                      <a:pt x="114" y="180"/>
                    </a:lnTo>
                    <a:lnTo>
                      <a:pt x="114" y="180"/>
                    </a:lnTo>
                    <a:lnTo>
                      <a:pt x="116" y="180"/>
                    </a:lnTo>
                    <a:lnTo>
                      <a:pt x="116" y="180"/>
                    </a:lnTo>
                    <a:lnTo>
                      <a:pt x="116" y="180"/>
                    </a:lnTo>
                    <a:lnTo>
                      <a:pt x="116" y="178"/>
                    </a:lnTo>
                    <a:lnTo>
                      <a:pt x="116" y="178"/>
                    </a:lnTo>
                    <a:lnTo>
                      <a:pt x="116" y="178"/>
                    </a:lnTo>
                    <a:lnTo>
                      <a:pt x="116" y="175"/>
                    </a:lnTo>
                    <a:lnTo>
                      <a:pt x="116" y="175"/>
                    </a:lnTo>
                    <a:lnTo>
                      <a:pt x="116" y="175"/>
                    </a:lnTo>
                    <a:lnTo>
                      <a:pt x="116" y="175"/>
                    </a:lnTo>
                    <a:lnTo>
                      <a:pt x="116" y="173"/>
                    </a:lnTo>
                    <a:lnTo>
                      <a:pt x="116" y="173"/>
                    </a:lnTo>
                    <a:lnTo>
                      <a:pt x="116" y="173"/>
                    </a:lnTo>
                    <a:lnTo>
                      <a:pt x="116" y="171"/>
                    </a:lnTo>
                    <a:lnTo>
                      <a:pt x="116" y="171"/>
                    </a:lnTo>
                    <a:lnTo>
                      <a:pt x="116" y="171"/>
                    </a:lnTo>
                    <a:lnTo>
                      <a:pt x="116" y="171"/>
                    </a:lnTo>
                    <a:lnTo>
                      <a:pt x="116" y="168"/>
                    </a:lnTo>
                    <a:lnTo>
                      <a:pt x="116" y="168"/>
                    </a:lnTo>
                    <a:lnTo>
                      <a:pt x="116" y="166"/>
                    </a:lnTo>
                    <a:lnTo>
                      <a:pt x="116" y="166"/>
                    </a:lnTo>
                    <a:lnTo>
                      <a:pt x="116" y="164"/>
                    </a:lnTo>
                    <a:lnTo>
                      <a:pt x="116" y="164"/>
                    </a:lnTo>
                    <a:lnTo>
                      <a:pt x="116" y="164"/>
                    </a:lnTo>
                    <a:lnTo>
                      <a:pt x="116" y="161"/>
                    </a:lnTo>
                    <a:lnTo>
                      <a:pt x="116" y="161"/>
                    </a:lnTo>
                    <a:lnTo>
                      <a:pt x="116" y="161"/>
                    </a:lnTo>
                    <a:lnTo>
                      <a:pt x="116" y="159"/>
                    </a:lnTo>
                    <a:lnTo>
                      <a:pt x="116" y="159"/>
                    </a:lnTo>
                    <a:lnTo>
                      <a:pt x="116" y="159"/>
                    </a:lnTo>
                    <a:lnTo>
                      <a:pt x="116" y="156"/>
                    </a:lnTo>
                    <a:lnTo>
                      <a:pt x="116" y="156"/>
                    </a:lnTo>
                    <a:lnTo>
                      <a:pt x="116" y="154"/>
                    </a:lnTo>
                    <a:lnTo>
                      <a:pt x="119" y="154"/>
                    </a:lnTo>
                    <a:lnTo>
                      <a:pt x="119" y="154"/>
                    </a:lnTo>
                    <a:lnTo>
                      <a:pt x="119" y="152"/>
                    </a:lnTo>
                    <a:lnTo>
                      <a:pt x="119" y="152"/>
                    </a:lnTo>
                    <a:lnTo>
                      <a:pt x="119" y="152"/>
                    </a:lnTo>
                    <a:lnTo>
                      <a:pt x="119" y="152"/>
                    </a:lnTo>
                    <a:lnTo>
                      <a:pt x="121" y="152"/>
                    </a:lnTo>
                    <a:lnTo>
                      <a:pt x="121" y="152"/>
                    </a:lnTo>
                    <a:lnTo>
                      <a:pt x="121" y="152"/>
                    </a:lnTo>
                    <a:lnTo>
                      <a:pt x="124" y="152"/>
                    </a:lnTo>
                    <a:lnTo>
                      <a:pt x="124" y="152"/>
                    </a:lnTo>
                    <a:lnTo>
                      <a:pt x="124" y="149"/>
                    </a:lnTo>
                    <a:lnTo>
                      <a:pt x="124" y="149"/>
                    </a:lnTo>
                    <a:lnTo>
                      <a:pt x="124" y="149"/>
                    </a:lnTo>
                    <a:lnTo>
                      <a:pt x="124" y="147"/>
                    </a:lnTo>
                    <a:lnTo>
                      <a:pt x="126" y="147"/>
                    </a:lnTo>
                    <a:lnTo>
                      <a:pt x="126" y="147"/>
                    </a:lnTo>
                    <a:lnTo>
                      <a:pt x="126" y="145"/>
                    </a:lnTo>
                    <a:lnTo>
                      <a:pt x="126" y="145"/>
                    </a:lnTo>
                    <a:lnTo>
                      <a:pt x="126" y="145"/>
                    </a:lnTo>
                    <a:lnTo>
                      <a:pt x="126" y="145"/>
                    </a:lnTo>
                    <a:lnTo>
                      <a:pt x="128" y="145"/>
                    </a:lnTo>
                    <a:lnTo>
                      <a:pt x="128" y="142"/>
                    </a:lnTo>
                    <a:lnTo>
                      <a:pt x="128" y="142"/>
                    </a:lnTo>
                    <a:lnTo>
                      <a:pt x="131" y="142"/>
                    </a:lnTo>
                    <a:lnTo>
                      <a:pt x="131" y="142"/>
                    </a:lnTo>
                    <a:lnTo>
                      <a:pt x="131" y="142"/>
                    </a:lnTo>
                    <a:lnTo>
                      <a:pt x="133" y="142"/>
                    </a:lnTo>
                    <a:lnTo>
                      <a:pt x="133" y="145"/>
                    </a:lnTo>
                    <a:lnTo>
                      <a:pt x="133" y="145"/>
                    </a:lnTo>
                    <a:lnTo>
                      <a:pt x="135" y="145"/>
                    </a:lnTo>
                    <a:lnTo>
                      <a:pt x="135" y="145"/>
                    </a:lnTo>
                    <a:lnTo>
                      <a:pt x="135" y="145"/>
                    </a:lnTo>
                    <a:lnTo>
                      <a:pt x="135" y="145"/>
                    </a:lnTo>
                    <a:lnTo>
                      <a:pt x="138" y="145"/>
                    </a:lnTo>
                    <a:lnTo>
                      <a:pt x="138" y="145"/>
                    </a:lnTo>
                    <a:lnTo>
                      <a:pt x="138" y="145"/>
                    </a:lnTo>
                    <a:lnTo>
                      <a:pt x="140" y="145"/>
                    </a:lnTo>
                    <a:lnTo>
                      <a:pt x="140" y="145"/>
                    </a:lnTo>
                    <a:lnTo>
                      <a:pt x="140" y="145"/>
                    </a:lnTo>
                    <a:lnTo>
                      <a:pt x="143" y="145"/>
                    </a:lnTo>
                    <a:lnTo>
                      <a:pt x="143" y="145"/>
                    </a:lnTo>
                    <a:lnTo>
                      <a:pt x="143" y="145"/>
                    </a:lnTo>
                    <a:lnTo>
                      <a:pt x="145" y="145"/>
                    </a:lnTo>
                    <a:lnTo>
                      <a:pt x="145" y="142"/>
                    </a:lnTo>
                    <a:lnTo>
                      <a:pt x="145" y="142"/>
                    </a:lnTo>
                    <a:lnTo>
                      <a:pt x="145" y="142"/>
                    </a:lnTo>
                    <a:lnTo>
                      <a:pt x="147" y="142"/>
                    </a:lnTo>
                    <a:lnTo>
                      <a:pt x="147" y="142"/>
                    </a:lnTo>
                    <a:lnTo>
                      <a:pt x="147" y="142"/>
                    </a:lnTo>
                    <a:lnTo>
                      <a:pt x="150" y="142"/>
                    </a:lnTo>
                    <a:lnTo>
                      <a:pt x="150" y="140"/>
                    </a:lnTo>
                    <a:lnTo>
                      <a:pt x="150" y="140"/>
                    </a:lnTo>
                    <a:lnTo>
                      <a:pt x="147" y="140"/>
                    </a:lnTo>
                    <a:lnTo>
                      <a:pt x="147" y="140"/>
                    </a:lnTo>
                    <a:lnTo>
                      <a:pt x="145" y="140"/>
                    </a:lnTo>
                    <a:lnTo>
                      <a:pt x="145" y="140"/>
                    </a:lnTo>
                    <a:lnTo>
                      <a:pt x="145" y="140"/>
                    </a:lnTo>
                    <a:lnTo>
                      <a:pt x="145" y="140"/>
                    </a:lnTo>
                    <a:lnTo>
                      <a:pt x="145" y="138"/>
                    </a:lnTo>
                    <a:lnTo>
                      <a:pt x="145" y="138"/>
                    </a:lnTo>
                    <a:lnTo>
                      <a:pt x="145" y="138"/>
                    </a:lnTo>
                    <a:lnTo>
                      <a:pt x="145" y="138"/>
                    </a:lnTo>
                    <a:lnTo>
                      <a:pt x="145" y="138"/>
                    </a:lnTo>
                    <a:lnTo>
                      <a:pt x="147" y="138"/>
                    </a:lnTo>
                    <a:lnTo>
                      <a:pt x="147" y="138"/>
                    </a:lnTo>
                    <a:lnTo>
                      <a:pt x="147" y="138"/>
                    </a:lnTo>
                    <a:lnTo>
                      <a:pt x="150" y="138"/>
                    </a:lnTo>
                    <a:lnTo>
                      <a:pt x="150" y="135"/>
                    </a:lnTo>
                    <a:lnTo>
                      <a:pt x="150" y="135"/>
                    </a:lnTo>
                    <a:lnTo>
                      <a:pt x="150" y="135"/>
                    </a:lnTo>
                    <a:lnTo>
                      <a:pt x="150" y="135"/>
                    </a:lnTo>
                    <a:lnTo>
                      <a:pt x="152" y="135"/>
                    </a:lnTo>
                    <a:lnTo>
                      <a:pt x="152" y="135"/>
                    </a:lnTo>
                    <a:lnTo>
                      <a:pt x="152" y="135"/>
                    </a:lnTo>
                    <a:lnTo>
                      <a:pt x="152" y="133"/>
                    </a:lnTo>
                    <a:lnTo>
                      <a:pt x="154" y="133"/>
                    </a:lnTo>
                    <a:lnTo>
                      <a:pt x="154" y="133"/>
                    </a:lnTo>
                    <a:lnTo>
                      <a:pt x="154" y="133"/>
                    </a:lnTo>
                    <a:lnTo>
                      <a:pt x="154" y="130"/>
                    </a:lnTo>
                    <a:lnTo>
                      <a:pt x="157" y="130"/>
                    </a:lnTo>
                    <a:lnTo>
                      <a:pt x="157" y="130"/>
                    </a:lnTo>
                    <a:lnTo>
                      <a:pt x="157" y="130"/>
                    </a:lnTo>
                    <a:lnTo>
                      <a:pt x="157" y="130"/>
                    </a:lnTo>
                    <a:lnTo>
                      <a:pt x="157" y="130"/>
                    </a:lnTo>
                    <a:lnTo>
                      <a:pt x="157" y="130"/>
                    </a:lnTo>
                    <a:lnTo>
                      <a:pt x="159" y="130"/>
                    </a:lnTo>
                    <a:lnTo>
                      <a:pt x="159" y="130"/>
                    </a:lnTo>
                    <a:lnTo>
                      <a:pt x="159" y="130"/>
                    </a:lnTo>
                    <a:lnTo>
                      <a:pt x="159" y="130"/>
                    </a:lnTo>
                    <a:lnTo>
                      <a:pt x="161" y="130"/>
                    </a:lnTo>
                    <a:lnTo>
                      <a:pt x="161" y="130"/>
                    </a:lnTo>
                    <a:lnTo>
                      <a:pt x="164" y="130"/>
                    </a:lnTo>
                    <a:lnTo>
                      <a:pt x="164" y="130"/>
                    </a:lnTo>
                    <a:lnTo>
                      <a:pt x="164" y="130"/>
                    </a:lnTo>
                    <a:lnTo>
                      <a:pt x="164" y="130"/>
                    </a:lnTo>
                    <a:lnTo>
                      <a:pt x="164" y="130"/>
                    </a:lnTo>
                    <a:lnTo>
                      <a:pt x="166" y="130"/>
                    </a:lnTo>
                    <a:lnTo>
                      <a:pt x="166" y="130"/>
                    </a:lnTo>
                    <a:lnTo>
                      <a:pt x="166" y="130"/>
                    </a:lnTo>
                    <a:lnTo>
                      <a:pt x="169" y="130"/>
                    </a:lnTo>
                    <a:lnTo>
                      <a:pt x="169" y="130"/>
                    </a:lnTo>
                    <a:lnTo>
                      <a:pt x="169" y="130"/>
                    </a:lnTo>
                    <a:lnTo>
                      <a:pt x="169" y="133"/>
                    </a:lnTo>
                    <a:lnTo>
                      <a:pt x="169" y="133"/>
                    </a:lnTo>
                    <a:lnTo>
                      <a:pt x="169" y="133"/>
                    </a:lnTo>
                    <a:lnTo>
                      <a:pt x="171" y="133"/>
                    </a:lnTo>
                    <a:lnTo>
                      <a:pt x="171" y="135"/>
                    </a:lnTo>
                    <a:lnTo>
                      <a:pt x="171" y="135"/>
                    </a:lnTo>
                    <a:lnTo>
                      <a:pt x="171" y="135"/>
                    </a:lnTo>
                    <a:lnTo>
                      <a:pt x="171" y="135"/>
                    </a:lnTo>
                    <a:lnTo>
                      <a:pt x="173" y="135"/>
                    </a:lnTo>
                    <a:lnTo>
                      <a:pt x="173" y="135"/>
                    </a:lnTo>
                    <a:lnTo>
                      <a:pt x="173" y="135"/>
                    </a:lnTo>
                    <a:lnTo>
                      <a:pt x="176" y="135"/>
                    </a:lnTo>
                    <a:lnTo>
                      <a:pt x="176" y="135"/>
                    </a:lnTo>
                    <a:lnTo>
                      <a:pt x="176" y="133"/>
                    </a:lnTo>
                    <a:lnTo>
                      <a:pt x="176" y="133"/>
                    </a:lnTo>
                    <a:lnTo>
                      <a:pt x="176" y="133"/>
                    </a:lnTo>
                    <a:lnTo>
                      <a:pt x="178" y="133"/>
                    </a:lnTo>
                    <a:lnTo>
                      <a:pt x="178" y="130"/>
                    </a:lnTo>
                    <a:lnTo>
                      <a:pt x="178" y="130"/>
                    </a:lnTo>
                    <a:lnTo>
                      <a:pt x="178" y="130"/>
                    </a:lnTo>
                    <a:lnTo>
                      <a:pt x="178" y="130"/>
                    </a:lnTo>
                    <a:lnTo>
                      <a:pt x="178" y="130"/>
                    </a:lnTo>
                    <a:lnTo>
                      <a:pt x="178" y="128"/>
                    </a:lnTo>
                    <a:lnTo>
                      <a:pt x="180" y="128"/>
                    </a:lnTo>
                    <a:lnTo>
                      <a:pt x="180" y="128"/>
                    </a:lnTo>
                    <a:lnTo>
                      <a:pt x="180" y="128"/>
                    </a:lnTo>
                    <a:lnTo>
                      <a:pt x="183" y="128"/>
                    </a:lnTo>
                    <a:lnTo>
                      <a:pt x="183" y="126"/>
                    </a:lnTo>
                    <a:lnTo>
                      <a:pt x="180" y="126"/>
                    </a:lnTo>
                    <a:lnTo>
                      <a:pt x="180" y="126"/>
                    </a:lnTo>
                    <a:lnTo>
                      <a:pt x="180" y="123"/>
                    </a:lnTo>
                    <a:lnTo>
                      <a:pt x="180" y="123"/>
                    </a:lnTo>
                    <a:lnTo>
                      <a:pt x="180" y="121"/>
                    </a:lnTo>
                    <a:lnTo>
                      <a:pt x="180" y="121"/>
                    </a:lnTo>
                    <a:lnTo>
                      <a:pt x="180" y="121"/>
                    </a:lnTo>
                    <a:lnTo>
                      <a:pt x="180" y="119"/>
                    </a:lnTo>
                    <a:lnTo>
                      <a:pt x="180" y="119"/>
                    </a:lnTo>
                    <a:lnTo>
                      <a:pt x="180" y="116"/>
                    </a:lnTo>
                    <a:lnTo>
                      <a:pt x="180" y="116"/>
                    </a:lnTo>
                    <a:lnTo>
                      <a:pt x="180" y="116"/>
                    </a:lnTo>
                    <a:lnTo>
                      <a:pt x="180" y="114"/>
                    </a:lnTo>
                    <a:lnTo>
                      <a:pt x="180" y="114"/>
                    </a:lnTo>
                    <a:lnTo>
                      <a:pt x="180" y="111"/>
                    </a:lnTo>
                    <a:lnTo>
                      <a:pt x="180" y="111"/>
                    </a:lnTo>
                    <a:lnTo>
                      <a:pt x="180" y="111"/>
                    </a:lnTo>
                    <a:lnTo>
                      <a:pt x="183" y="111"/>
                    </a:lnTo>
                    <a:lnTo>
                      <a:pt x="183" y="111"/>
                    </a:lnTo>
                    <a:lnTo>
                      <a:pt x="183" y="111"/>
                    </a:lnTo>
                    <a:lnTo>
                      <a:pt x="183" y="111"/>
                    </a:lnTo>
                    <a:lnTo>
                      <a:pt x="183" y="109"/>
                    </a:lnTo>
                    <a:lnTo>
                      <a:pt x="185" y="109"/>
                    </a:lnTo>
                    <a:lnTo>
                      <a:pt x="185" y="109"/>
                    </a:lnTo>
                    <a:lnTo>
                      <a:pt x="185" y="107"/>
                    </a:lnTo>
                    <a:lnTo>
                      <a:pt x="183" y="107"/>
                    </a:lnTo>
                    <a:lnTo>
                      <a:pt x="183" y="107"/>
                    </a:lnTo>
                    <a:lnTo>
                      <a:pt x="183" y="104"/>
                    </a:lnTo>
                    <a:lnTo>
                      <a:pt x="183" y="104"/>
                    </a:lnTo>
                    <a:lnTo>
                      <a:pt x="185" y="104"/>
                    </a:lnTo>
                    <a:lnTo>
                      <a:pt x="185" y="104"/>
                    </a:lnTo>
                    <a:lnTo>
                      <a:pt x="185" y="102"/>
                    </a:lnTo>
                    <a:lnTo>
                      <a:pt x="185" y="102"/>
                    </a:lnTo>
                    <a:lnTo>
                      <a:pt x="185" y="102"/>
                    </a:lnTo>
                    <a:lnTo>
                      <a:pt x="185" y="100"/>
                    </a:lnTo>
                    <a:lnTo>
                      <a:pt x="185" y="100"/>
                    </a:lnTo>
                    <a:lnTo>
                      <a:pt x="185" y="100"/>
                    </a:lnTo>
                    <a:lnTo>
                      <a:pt x="185" y="97"/>
                    </a:lnTo>
                    <a:lnTo>
                      <a:pt x="187" y="97"/>
                    </a:lnTo>
                    <a:lnTo>
                      <a:pt x="187" y="97"/>
                    </a:lnTo>
                    <a:lnTo>
                      <a:pt x="190" y="97"/>
                    </a:lnTo>
                    <a:lnTo>
                      <a:pt x="190" y="97"/>
                    </a:lnTo>
                    <a:lnTo>
                      <a:pt x="190" y="97"/>
                    </a:lnTo>
                    <a:lnTo>
                      <a:pt x="190" y="97"/>
                    </a:lnTo>
                    <a:lnTo>
                      <a:pt x="192" y="97"/>
                    </a:lnTo>
                    <a:lnTo>
                      <a:pt x="192" y="97"/>
                    </a:lnTo>
                    <a:lnTo>
                      <a:pt x="192" y="97"/>
                    </a:lnTo>
                    <a:lnTo>
                      <a:pt x="192" y="97"/>
                    </a:lnTo>
                    <a:lnTo>
                      <a:pt x="195" y="97"/>
                    </a:lnTo>
                    <a:lnTo>
                      <a:pt x="195" y="97"/>
                    </a:lnTo>
                    <a:lnTo>
                      <a:pt x="195" y="97"/>
                    </a:lnTo>
                    <a:lnTo>
                      <a:pt x="197" y="97"/>
                    </a:lnTo>
                    <a:lnTo>
                      <a:pt x="197" y="95"/>
                    </a:lnTo>
                    <a:lnTo>
                      <a:pt x="197" y="95"/>
                    </a:lnTo>
                    <a:lnTo>
                      <a:pt x="197" y="95"/>
                    </a:lnTo>
                    <a:lnTo>
                      <a:pt x="197" y="95"/>
                    </a:lnTo>
                    <a:lnTo>
                      <a:pt x="199" y="95"/>
                    </a:lnTo>
                    <a:lnTo>
                      <a:pt x="199" y="95"/>
                    </a:lnTo>
                    <a:lnTo>
                      <a:pt x="199" y="92"/>
                    </a:lnTo>
                    <a:lnTo>
                      <a:pt x="199" y="92"/>
                    </a:lnTo>
                    <a:lnTo>
                      <a:pt x="202" y="92"/>
                    </a:lnTo>
                    <a:lnTo>
                      <a:pt x="202" y="92"/>
                    </a:lnTo>
                    <a:lnTo>
                      <a:pt x="202" y="92"/>
                    </a:lnTo>
                    <a:lnTo>
                      <a:pt x="202" y="92"/>
                    </a:lnTo>
                    <a:lnTo>
                      <a:pt x="204" y="92"/>
                    </a:lnTo>
                    <a:lnTo>
                      <a:pt x="204" y="90"/>
                    </a:lnTo>
                    <a:lnTo>
                      <a:pt x="202" y="90"/>
                    </a:lnTo>
                    <a:lnTo>
                      <a:pt x="202" y="90"/>
                    </a:lnTo>
                    <a:lnTo>
                      <a:pt x="202" y="90"/>
                    </a:lnTo>
                    <a:lnTo>
                      <a:pt x="202" y="88"/>
                    </a:lnTo>
                    <a:lnTo>
                      <a:pt x="199" y="88"/>
                    </a:lnTo>
                    <a:lnTo>
                      <a:pt x="199" y="88"/>
                    </a:lnTo>
                    <a:lnTo>
                      <a:pt x="199" y="88"/>
                    </a:lnTo>
                    <a:lnTo>
                      <a:pt x="199" y="85"/>
                    </a:lnTo>
                    <a:lnTo>
                      <a:pt x="199" y="85"/>
                    </a:lnTo>
                    <a:lnTo>
                      <a:pt x="199" y="85"/>
                    </a:lnTo>
                    <a:lnTo>
                      <a:pt x="199" y="83"/>
                    </a:lnTo>
                    <a:lnTo>
                      <a:pt x="199" y="83"/>
                    </a:lnTo>
                    <a:lnTo>
                      <a:pt x="199" y="83"/>
                    </a:lnTo>
                    <a:lnTo>
                      <a:pt x="199" y="81"/>
                    </a:lnTo>
                    <a:lnTo>
                      <a:pt x="199" y="81"/>
                    </a:lnTo>
                    <a:lnTo>
                      <a:pt x="197" y="81"/>
                    </a:lnTo>
                    <a:lnTo>
                      <a:pt x="197" y="81"/>
                    </a:lnTo>
                    <a:lnTo>
                      <a:pt x="197" y="81"/>
                    </a:lnTo>
                    <a:lnTo>
                      <a:pt x="197" y="81"/>
                    </a:lnTo>
                    <a:lnTo>
                      <a:pt x="195" y="81"/>
                    </a:lnTo>
                    <a:lnTo>
                      <a:pt x="195" y="81"/>
                    </a:lnTo>
                    <a:lnTo>
                      <a:pt x="195" y="78"/>
                    </a:lnTo>
                    <a:lnTo>
                      <a:pt x="195" y="78"/>
                    </a:lnTo>
                    <a:lnTo>
                      <a:pt x="195" y="78"/>
                    </a:lnTo>
                    <a:lnTo>
                      <a:pt x="195" y="76"/>
                    </a:lnTo>
                    <a:lnTo>
                      <a:pt x="192" y="76"/>
                    </a:lnTo>
                    <a:lnTo>
                      <a:pt x="192" y="76"/>
                    </a:lnTo>
                    <a:lnTo>
                      <a:pt x="192" y="74"/>
                    </a:lnTo>
                    <a:lnTo>
                      <a:pt x="195" y="74"/>
                    </a:lnTo>
                    <a:lnTo>
                      <a:pt x="195" y="74"/>
                    </a:lnTo>
                    <a:lnTo>
                      <a:pt x="195" y="74"/>
                    </a:lnTo>
                    <a:lnTo>
                      <a:pt x="197" y="74"/>
                    </a:lnTo>
                    <a:lnTo>
                      <a:pt x="197" y="74"/>
                    </a:lnTo>
                    <a:lnTo>
                      <a:pt x="197" y="74"/>
                    </a:lnTo>
                    <a:lnTo>
                      <a:pt x="197" y="74"/>
                    </a:lnTo>
                    <a:lnTo>
                      <a:pt x="199" y="74"/>
                    </a:lnTo>
                    <a:lnTo>
                      <a:pt x="199" y="74"/>
                    </a:lnTo>
                    <a:lnTo>
                      <a:pt x="199" y="74"/>
                    </a:lnTo>
                    <a:lnTo>
                      <a:pt x="199" y="76"/>
                    </a:lnTo>
                    <a:lnTo>
                      <a:pt x="202" y="76"/>
                    </a:lnTo>
                    <a:lnTo>
                      <a:pt x="202" y="76"/>
                    </a:lnTo>
                    <a:lnTo>
                      <a:pt x="204" y="76"/>
                    </a:lnTo>
                    <a:lnTo>
                      <a:pt x="204" y="76"/>
                    </a:lnTo>
                    <a:lnTo>
                      <a:pt x="204" y="76"/>
                    </a:lnTo>
                    <a:lnTo>
                      <a:pt x="206" y="76"/>
                    </a:lnTo>
                    <a:lnTo>
                      <a:pt x="206" y="76"/>
                    </a:lnTo>
                    <a:lnTo>
                      <a:pt x="209" y="76"/>
                    </a:lnTo>
                    <a:lnTo>
                      <a:pt x="209" y="76"/>
                    </a:lnTo>
                    <a:lnTo>
                      <a:pt x="209" y="76"/>
                    </a:lnTo>
                    <a:lnTo>
                      <a:pt x="211" y="76"/>
                    </a:lnTo>
                    <a:lnTo>
                      <a:pt x="211" y="76"/>
                    </a:lnTo>
                    <a:lnTo>
                      <a:pt x="211" y="76"/>
                    </a:lnTo>
                    <a:lnTo>
                      <a:pt x="214" y="76"/>
                    </a:lnTo>
                    <a:lnTo>
                      <a:pt x="214" y="76"/>
                    </a:lnTo>
                    <a:lnTo>
                      <a:pt x="214" y="74"/>
                    </a:lnTo>
                    <a:lnTo>
                      <a:pt x="216" y="74"/>
                    </a:lnTo>
                    <a:lnTo>
                      <a:pt x="216" y="74"/>
                    </a:lnTo>
                    <a:lnTo>
                      <a:pt x="216" y="74"/>
                    </a:lnTo>
                    <a:lnTo>
                      <a:pt x="216" y="74"/>
                    </a:lnTo>
                    <a:lnTo>
                      <a:pt x="218" y="74"/>
                    </a:lnTo>
                    <a:lnTo>
                      <a:pt x="218" y="74"/>
                    </a:lnTo>
                    <a:lnTo>
                      <a:pt x="218" y="74"/>
                    </a:lnTo>
                    <a:lnTo>
                      <a:pt x="218" y="71"/>
                    </a:lnTo>
                    <a:lnTo>
                      <a:pt x="218" y="71"/>
                    </a:lnTo>
                    <a:lnTo>
                      <a:pt x="221" y="71"/>
                    </a:lnTo>
                    <a:lnTo>
                      <a:pt x="221" y="71"/>
                    </a:lnTo>
                    <a:lnTo>
                      <a:pt x="221" y="69"/>
                    </a:lnTo>
                    <a:lnTo>
                      <a:pt x="221" y="69"/>
                    </a:lnTo>
                    <a:lnTo>
                      <a:pt x="221" y="66"/>
                    </a:lnTo>
                    <a:lnTo>
                      <a:pt x="221" y="66"/>
                    </a:lnTo>
                    <a:lnTo>
                      <a:pt x="221" y="66"/>
                    </a:lnTo>
                    <a:lnTo>
                      <a:pt x="221" y="64"/>
                    </a:lnTo>
                    <a:lnTo>
                      <a:pt x="221" y="64"/>
                    </a:lnTo>
                    <a:lnTo>
                      <a:pt x="218" y="64"/>
                    </a:lnTo>
                    <a:lnTo>
                      <a:pt x="218" y="64"/>
                    </a:lnTo>
                    <a:lnTo>
                      <a:pt x="218" y="64"/>
                    </a:lnTo>
                    <a:lnTo>
                      <a:pt x="218" y="62"/>
                    </a:lnTo>
                    <a:lnTo>
                      <a:pt x="218" y="62"/>
                    </a:lnTo>
                    <a:lnTo>
                      <a:pt x="218" y="62"/>
                    </a:lnTo>
                    <a:lnTo>
                      <a:pt x="218" y="62"/>
                    </a:lnTo>
                    <a:lnTo>
                      <a:pt x="218" y="59"/>
                    </a:lnTo>
                    <a:lnTo>
                      <a:pt x="218" y="59"/>
                    </a:lnTo>
                    <a:lnTo>
                      <a:pt x="218" y="59"/>
                    </a:lnTo>
                    <a:lnTo>
                      <a:pt x="218" y="59"/>
                    </a:lnTo>
                    <a:lnTo>
                      <a:pt x="218" y="57"/>
                    </a:lnTo>
                    <a:lnTo>
                      <a:pt x="218" y="57"/>
                    </a:lnTo>
                    <a:lnTo>
                      <a:pt x="221" y="57"/>
                    </a:lnTo>
                    <a:lnTo>
                      <a:pt x="221" y="57"/>
                    </a:lnTo>
                    <a:lnTo>
                      <a:pt x="221" y="55"/>
                    </a:lnTo>
                    <a:lnTo>
                      <a:pt x="223" y="55"/>
                    </a:lnTo>
                    <a:lnTo>
                      <a:pt x="223" y="55"/>
                    </a:lnTo>
                    <a:lnTo>
                      <a:pt x="223" y="55"/>
                    </a:lnTo>
                    <a:lnTo>
                      <a:pt x="223" y="55"/>
                    </a:lnTo>
                    <a:lnTo>
                      <a:pt x="223" y="52"/>
                    </a:lnTo>
                    <a:lnTo>
                      <a:pt x="223" y="52"/>
                    </a:lnTo>
                    <a:lnTo>
                      <a:pt x="225" y="52"/>
                    </a:lnTo>
                    <a:lnTo>
                      <a:pt x="225" y="52"/>
                    </a:lnTo>
                    <a:lnTo>
                      <a:pt x="225" y="52"/>
                    </a:lnTo>
                    <a:lnTo>
                      <a:pt x="225" y="52"/>
                    </a:lnTo>
                    <a:lnTo>
                      <a:pt x="225" y="50"/>
                    </a:lnTo>
                    <a:lnTo>
                      <a:pt x="228" y="50"/>
                    </a:lnTo>
                    <a:lnTo>
                      <a:pt x="228" y="50"/>
                    </a:lnTo>
                    <a:lnTo>
                      <a:pt x="228" y="50"/>
                    </a:lnTo>
                    <a:lnTo>
                      <a:pt x="230" y="50"/>
                    </a:lnTo>
                    <a:lnTo>
                      <a:pt x="230" y="47"/>
                    </a:lnTo>
                    <a:lnTo>
                      <a:pt x="230" y="47"/>
                    </a:lnTo>
                    <a:lnTo>
                      <a:pt x="230" y="45"/>
                    </a:lnTo>
                    <a:lnTo>
                      <a:pt x="230" y="45"/>
                    </a:lnTo>
                    <a:lnTo>
                      <a:pt x="230" y="45"/>
                    </a:lnTo>
                    <a:lnTo>
                      <a:pt x="230" y="45"/>
                    </a:lnTo>
                    <a:lnTo>
                      <a:pt x="232" y="45"/>
                    </a:lnTo>
                    <a:lnTo>
                      <a:pt x="232" y="43"/>
                    </a:lnTo>
                    <a:lnTo>
                      <a:pt x="230" y="43"/>
                    </a:lnTo>
                    <a:lnTo>
                      <a:pt x="230" y="43"/>
                    </a:lnTo>
                    <a:lnTo>
                      <a:pt x="230" y="43"/>
                    </a:lnTo>
                    <a:lnTo>
                      <a:pt x="230" y="43"/>
                    </a:lnTo>
                    <a:lnTo>
                      <a:pt x="230" y="43"/>
                    </a:lnTo>
                    <a:lnTo>
                      <a:pt x="230" y="40"/>
                    </a:lnTo>
                    <a:lnTo>
                      <a:pt x="230" y="40"/>
                    </a:lnTo>
                    <a:lnTo>
                      <a:pt x="230" y="40"/>
                    </a:lnTo>
                    <a:lnTo>
                      <a:pt x="230" y="40"/>
                    </a:lnTo>
                    <a:lnTo>
                      <a:pt x="230" y="38"/>
                    </a:lnTo>
                    <a:lnTo>
                      <a:pt x="232" y="38"/>
                    </a:lnTo>
                    <a:lnTo>
                      <a:pt x="232" y="38"/>
                    </a:lnTo>
                    <a:lnTo>
                      <a:pt x="230" y="38"/>
                    </a:lnTo>
                    <a:lnTo>
                      <a:pt x="230" y="36"/>
                    </a:lnTo>
                    <a:lnTo>
                      <a:pt x="230" y="36"/>
                    </a:lnTo>
                    <a:lnTo>
                      <a:pt x="230" y="36"/>
                    </a:lnTo>
                    <a:lnTo>
                      <a:pt x="230" y="36"/>
                    </a:lnTo>
                    <a:lnTo>
                      <a:pt x="230" y="33"/>
                    </a:lnTo>
                    <a:lnTo>
                      <a:pt x="230" y="33"/>
                    </a:lnTo>
                    <a:lnTo>
                      <a:pt x="230" y="33"/>
                    </a:lnTo>
                    <a:lnTo>
                      <a:pt x="230" y="33"/>
                    </a:lnTo>
                    <a:lnTo>
                      <a:pt x="228" y="33"/>
                    </a:lnTo>
                    <a:lnTo>
                      <a:pt x="228" y="33"/>
                    </a:lnTo>
                    <a:lnTo>
                      <a:pt x="230" y="33"/>
                    </a:lnTo>
                    <a:lnTo>
                      <a:pt x="230" y="31"/>
                    </a:lnTo>
                    <a:lnTo>
                      <a:pt x="230" y="31"/>
                    </a:lnTo>
                    <a:lnTo>
                      <a:pt x="228" y="31"/>
                    </a:lnTo>
                    <a:lnTo>
                      <a:pt x="228" y="29"/>
                    </a:lnTo>
                    <a:lnTo>
                      <a:pt x="228" y="29"/>
                    </a:lnTo>
                    <a:lnTo>
                      <a:pt x="228" y="29"/>
                    </a:lnTo>
                    <a:lnTo>
                      <a:pt x="228" y="26"/>
                    </a:lnTo>
                    <a:lnTo>
                      <a:pt x="225" y="26"/>
                    </a:lnTo>
                    <a:lnTo>
                      <a:pt x="225" y="26"/>
                    </a:lnTo>
                    <a:lnTo>
                      <a:pt x="225" y="26"/>
                    </a:lnTo>
                    <a:lnTo>
                      <a:pt x="225" y="24"/>
                    </a:lnTo>
                    <a:lnTo>
                      <a:pt x="225" y="24"/>
                    </a:lnTo>
                    <a:lnTo>
                      <a:pt x="223" y="24"/>
                    </a:lnTo>
                    <a:lnTo>
                      <a:pt x="223" y="24"/>
                    </a:lnTo>
                    <a:lnTo>
                      <a:pt x="223" y="24"/>
                    </a:lnTo>
                    <a:lnTo>
                      <a:pt x="223" y="24"/>
                    </a:lnTo>
                    <a:lnTo>
                      <a:pt x="223" y="21"/>
                    </a:lnTo>
                    <a:lnTo>
                      <a:pt x="223" y="21"/>
                    </a:lnTo>
                    <a:lnTo>
                      <a:pt x="223" y="21"/>
                    </a:lnTo>
                    <a:lnTo>
                      <a:pt x="223" y="21"/>
                    </a:lnTo>
                    <a:lnTo>
                      <a:pt x="223" y="21"/>
                    </a:lnTo>
                    <a:lnTo>
                      <a:pt x="223" y="19"/>
                    </a:lnTo>
                    <a:lnTo>
                      <a:pt x="225" y="19"/>
                    </a:lnTo>
                    <a:lnTo>
                      <a:pt x="225" y="19"/>
                    </a:lnTo>
                    <a:lnTo>
                      <a:pt x="225" y="19"/>
                    </a:lnTo>
                    <a:lnTo>
                      <a:pt x="225" y="19"/>
                    </a:lnTo>
                    <a:lnTo>
                      <a:pt x="225" y="17"/>
                    </a:lnTo>
                    <a:lnTo>
                      <a:pt x="228" y="17"/>
                    </a:lnTo>
                    <a:lnTo>
                      <a:pt x="228" y="17"/>
                    </a:lnTo>
                    <a:lnTo>
                      <a:pt x="228" y="17"/>
                    </a:lnTo>
                    <a:lnTo>
                      <a:pt x="230" y="17"/>
                    </a:lnTo>
                    <a:lnTo>
                      <a:pt x="230" y="14"/>
                    </a:lnTo>
                    <a:lnTo>
                      <a:pt x="230" y="14"/>
                    </a:lnTo>
                    <a:lnTo>
                      <a:pt x="230" y="14"/>
                    </a:lnTo>
                    <a:lnTo>
                      <a:pt x="230" y="12"/>
                    </a:lnTo>
                    <a:lnTo>
                      <a:pt x="230" y="12"/>
                    </a:lnTo>
                    <a:lnTo>
                      <a:pt x="230" y="12"/>
                    </a:lnTo>
                    <a:lnTo>
                      <a:pt x="232" y="12"/>
                    </a:lnTo>
                    <a:lnTo>
                      <a:pt x="232" y="12"/>
                    </a:lnTo>
                    <a:lnTo>
                      <a:pt x="232" y="12"/>
                    </a:lnTo>
                    <a:lnTo>
                      <a:pt x="232" y="12"/>
                    </a:lnTo>
                    <a:lnTo>
                      <a:pt x="235" y="12"/>
                    </a:lnTo>
                    <a:lnTo>
                      <a:pt x="235" y="14"/>
                    </a:lnTo>
                    <a:lnTo>
                      <a:pt x="235" y="14"/>
                    </a:lnTo>
                    <a:lnTo>
                      <a:pt x="235" y="12"/>
                    </a:lnTo>
                    <a:lnTo>
                      <a:pt x="235" y="12"/>
                    </a:lnTo>
                    <a:lnTo>
                      <a:pt x="235" y="12"/>
                    </a:lnTo>
                    <a:lnTo>
                      <a:pt x="237" y="12"/>
                    </a:lnTo>
                    <a:lnTo>
                      <a:pt x="237" y="12"/>
                    </a:lnTo>
                    <a:lnTo>
                      <a:pt x="237" y="10"/>
                    </a:lnTo>
                    <a:lnTo>
                      <a:pt x="237" y="10"/>
                    </a:lnTo>
                    <a:lnTo>
                      <a:pt x="240" y="10"/>
                    </a:lnTo>
                    <a:lnTo>
                      <a:pt x="240" y="10"/>
                    </a:lnTo>
                    <a:lnTo>
                      <a:pt x="240" y="10"/>
                    </a:lnTo>
                    <a:lnTo>
                      <a:pt x="242" y="10"/>
                    </a:lnTo>
                    <a:lnTo>
                      <a:pt x="242" y="10"/>
                    </a:lnTo>
                    <a:lnTo>
                      <a:pt x="242" y="7"/>
                    </a:lnTo>
                    <a:lnTo>
                      <a:pt x="242" y="7"/>
                    </a:lnTo>
                    <a:lnTo>
                      <a:pt x="242" y="5"/>
                    </a:lnTo>
                    <a:lnTo>
                      <a:pt x="242" y="5"/>
                    </a:lnTo>
                    <a:lnTo>
                      <a:pt x="244" y="5"/>
                    </a:lnTo>
                    <a:lnTo>
                      <a:pt x="244" y="5"/>
                    </a:lnTo>
                    <a:lnTo>
                      <a:pt x="244" y="5"/>
                    </a:lnTo>
                    <a:lnTo>
                      <a:pt x="244" y="5"/>
                    </a:lnTo>
                    <a:lnTo>
                      <a:pt x="247" y="5"/>
                    </a:lnTo>
                    <a:lnTo>
                      <a:pt x="247" y="2"/>
                    </a:lnTo>
                    <a:lnTo>
                      <a:pt x="247" y="2"/>
                    </a:lnTo>
                    <a:lnTo>
                      <a:pt x="247" y="5"/>
                    </a:lnTo>
                    <a:lnTo>
                      <a:pt x="249" y="5"/>
                    </a:lnTo>
                    <a:lnTo>
                      <a:pt x="249" y="2"/>
                    </a:lnTo>
                    <a:lnTo>
                      <a:pt x="249" y="2"/>
                    </a:lnTo>
                    <a:lnTo>
                      <a:pt x="249" y="2"/>
                    </a:lnTo>
                    <a:lnTo>
                      <a:pt x="249" y="2"/>
                    </a:lnTo>
                    <a:lnTo>
                      <a:pt x="251" y="2"/>
                    </a:lnTo>
                    <a:lnTo>
                      <a:pt x="251" y="2"/>
                    </a:lnTo>
                    <a:lnTo>
                      <a:pt x="251" y="2"/>
                    </a:lnTo>
                    <a:lnTo>
                      <a:pt x="254" y="2"/>
                    </a:lnTo>
                    <a:lnTo>
                      <a:pt x="254" y="2"/>
                    </a:lnTo>
                    <a:lnTo>
                      <a:pt x="254" y="2"/>
                    </a:lnTo>
                    <a:lnTo>
                      <a:pt x="254" y="2"/>
                    </a:lnTo>
                    <a:lnTo>
                      <a:pt x="256" y="2"/>
                    </a:lnTo>
                    <a:lnTo>
                      <a:pt x="256" y="2"/>
                    </a:lnTo>
                    <a:lnTo>
                      <a:pt x="256" y="2"/>
                    </a:lnTo>
                    <a:lnTo>
                      <a:pt x="256" y="2"/>
                    </a:lnTo>
                    <a:lnTo>
                      <a:pt x="258" y="2"/>
                    </a:lnTo>
                    <a:lnTo>
                      <a:pt x="258" y="2"/>
                    </a:lnTo>
                    <a:lnTo>
                      <a:pt x="258" y="2"/>
                    </a:lnTo>
                    <a:lnTo>
                      <a:pt x="258" y="2"/>
                    </a:lnTo>
                    <a:lnTo>
                      <a:pt x="258" y="2"/>
                    </a:lnTo>
                    <a:lnTo>
                      <a:pt x="261" y="2"/>
                    </a:lnTo>
                    <a:lnTo>
                      <a:pt x="261" y="2"/>
                    </a:lnTo>
                    <a:lnTo>
                      <a:pt x="263" y="2"/>
                    </a:lnTo>
                    <a:lnTo>
                      <a:pt x="263" y="2"/>
                    </a:lnTo>
                    <a:lnTo>
                      <a:pt x="263" y="2"/>
                    </a:lnTo>
                    <a:lnTo>
                      <a:pt x="266" y="2"/>
                    </a:lnTo>
                    <a:lnTo>
                      <a:pt x="266" y="2"/>
                    </a:lnTo>
                    <a:lnTo>
                      <a:pt x="266" y="2"/>
                    </a:lnTo>
                    <a:lnTo>
                      <a:pt x="268" y="2"/>
                    </a:lnTo>
                    <a:lnTo>
                      <a:pt x="268" y="2"/>
                    </a:lnTo>
                    <a:lnTo>
                      <a:pt x="270" y="2"/>
                    </a:lnTo>
                    <a:lnTo>
                      <a:pt x="270" y="2"/>
                    </a:lnTo>
                    <a:lnTo>
                      <a:pt x="270" y="0"/>
                    </a:lnTo>
                    <a:lnTo>
                      <a:pt x="270" y="0"/>
                    </a:lnTo>
                    <a:lnTo>
                      <a:pt x="270" y="2"/>
                    </a:lnTo>
                    <a:lnTo>
                      <a:pt x="273" y="2"/>
                    </a:lnTo>
                    <a:lnTo>
                      <a:pt x="273" y="2"/>
                    </a:lnTo>
                    <a:lnTo>
                      <a:pt x="273" y="0"/>
                    </a:lnTo>
                    <a:lnTo>
                      <a:pt x="275" y="0"/>
                    </a:lnTo>
                    <a:lnTo>
                      <a:pt x="275" y="0"/>
                    </a:lnTo>
                    <a:lnTo>
                      <a:pt x="275" y="2"/>
                    </a:lnTo>
                    <a:lnTo>
                      <a:pt x="275" y="2"/>
                    </a:lnTo>
                    <a:lnTo>
                      <a:pt x="275" y="2"/>
                    </a:lnTo>
                    <a:lnTo>
                      <a:pt x="277" y="2"/>
                    </a:lnTo>
                    <a:lnTo>
                      <a:pt x="277" y="2"/>
                    </a:lnTo>
                    <a:lnTo>
                      <a:pt x="277" y="2"/>
                    </a:lnTo>
                    <a:lnTo>
                      <a:pt x="277" y="2"/>
                    </a:lnTo>
                    <a:lnTo>
                      <a:pt x="280" y="2"/>
                    </a:lnTo>
                    <a:lnTo>
                      <a:pt x="280" y="5"/>
                    </a:lnTo>
                    <a:lnTo>
                      <a:pt x="277" y="5"/>
                    </a:lnTo>
                    <a:lnTo>
                      <a:pt x="277" y="5"/>
                    </a:lnTo>
                    <a:lnTo>
                      <a:pt x="277" y="5"/>
                    </a:lnTo>
                    <a:lnTo>
                      <a:pt x="277" y="5"/>
                    </a:lnTo>
                    <a:lnTo>
                      <a:pt x="275" y="5"/>
                    </a:lnTo>
                    <a:lnTo>
                      <a:pt x="275" y="5"/>
                    </a:lnTo>
                    <a:lnTo>
                      <a:pt x="275" y="5"/>
                    </a:lnTo>
                    <a:lnTo>
                      <a:pt x="273" y="5"/>
                    </a:lnTo>
                    <a:lnTo>
                      <a:pt x="273" y="5"/>
                    </a:lnTo>
                    <a:lnTo>
                      <a:pt x="270" y="5"/>
                    </a:lnTo>
                    <a:lnTo>
                      <a:pt x="270" y="5"/>
                    </a:lnTo>
                    <a:lnTo>
                      <a:pt x="270" y="5"/>
                    </a:lnTo>
                    <a:lnTo>
                      <a:pt x="270" y="5"/>
                    </a:lnTo>
                    <a:lnTo>
                      <a:pt x="268" y="5"/>
                    </a:lnTo>
                    <a:lnTo>
                      <a:pt x="268" y="5"/>
                    </a:lnTo>
                    <a:lnTo>
                      <a:pt x="268" y="5"/>
                    </a:lnTo>
                    <a:lnTo>
                      <a:pt x="266" y="5"/>
                    </a:lnTo>
                    <a:lnTo>
                      <a:pt x="266" y="5"/>
                    </a:lnTo>
                    <a:lnTo>
                      <a:pt x="266" y="5"/>
                    </a:lnTo>
                    <a:lnTo>
                      <a:pt x="266" y="5"/>
                    </a:lnTo>
                    <a:lnTo>
                      <a:pt x="266" y="5"/>
                    </a:lnTo>
                    <a:lnTo>
                      <a:pt x="263" y="5"/>
                    </a:lnTo>
                    <a:lnTo>
                      <a:pt x="263" y="5"/>
                    </a:lnTo>
                    <a:lnTo>
                      <a:pt x="263" y="5"/>
                    </a:lnTo>
                    <a:lnTo>
                      <a:pt x="263" y="7"/>
                    </a:lnTo>
                    <a:lnTo>
                      <a:pt x="261" y="7"/>
                    </a:lnTo>
                    <a:lnTo>
                      <a:pt x="261" y="7"/>
                    </a:lnTo>
                    <a:lnTo>
                      <a:pt x="263" y="7"/>
                    </a:lnTo>
                    <a:lnTo>
                      <a:pt x="263" y="10"/>
                    </a:lnTo>
                    <a:lnTo>
                      <a:pt x="261" y="10"/>
                    </a:lnTo>
                    <a:lnTo>
                      <a:pt x="261" y="10"/>
                    </a:lnTo>
                    <a:lnTo>
                      <a:pt x="261" y="10"/>
                    </a:lnTo>
                    <a:lnTo>
                      <a:pt x="261" y="12"/>
                    </a:lnTo>
                    <a:lnTo>
                      <a:pt x="258" y="12"/>
                    </a:lnTo>
                    <a:lnTo>
                      <a:pt x="258" y="12"/>
                    </a:lnTo>
                    <a:lnTo>
                      <a:pt x="258" y="12"/>
                    </a:lnTo>
                    <a:lnTo>
                      <a:pt x="258" y="12"/>
                    </a:lnTo>
                    <a:lnTo>
                      <a:pt x="258" y="12"/>
                    </a:lnTo>
                    <a:lnTo>
                      <a:pt x="258" y="14"/>
                    </a:lnTo>
                    <a:lnTo>
                      <a:pt x="256" y="14"/>
                    </a:lnTo>
                    <a:lnTo>
                      <a:pt x="256" y="14"/>
                    </a:lnTo>
                    <a:lnTo>
                      <a:pt x="256" y="14"/>
                    </a:lnTo>
                    <a:lnTo>
                      <a:pt x="256" y="14"/>
                    </a:lnTo>
                    <a:lnTo>
                      <a:pt x="256" y="17"/>
                    </a:lnTo>
                    <a:lnTo>
                      <a:pt x="254" y="17"/>
                    </a:lnTo>
                    <a:lnTo>
                      <a:pt x="254" y="17"/>
                    </a:lnTo>
                    <a:lnTo>
                      <a:pt x="254" y="17"/>
                    </a:lnTo>
                    <a:lnTo>
                      <a:pt x="251" y="17"/>
                    </a:lnTo>
                    <a:lnTo>
                      <a:pt x="251" y="17"/>
                    </a:lnTo>
                    <a:lnTo>
                      <a:pt x="251" y="17"/>
                    </a:lnTo>
                    <a:lnTo>
                      <a:pt x="251" y="19"/>
                    </a:lnTo>
                    <a:lnTo>
                      <a:pt x="251" y="19"/>
                    </a:lnTo>
                    <a:lnTo>
                      <a:pt x="251" y="21"/>
                    </a:lnTo>
                    <a:lnTo>
                      <a:pt x="251" y="21"/>
                    </a:lnTo>
                    <a:lnTo>
                      <a:pt x="251" y="21"/>
                    </a:lnTo>
                    <a:lnTo>
                      <a:pt x="251" y="21"/>
                    </a:lnTo>
                    <a:lnTo>
                      <a:pt x="251" y="24"/>
                    </a:lnTo>
                    <a:lnTo>
                      <a:pt x="251" y="24"/>
                    </a:lnTo>
                    <a:lnTo>
                      <a:pt x="251" y="24"/>
                    </a:lnTo>
                    <a:lnTo>
                      <a:pt x="251" y="26"/>
                    </a:lnTo>
                    <a:lnTo>
                      <a:pt x="251" y="26"/>
                    </a:lnTo>
                    <a:lnTo>
                      <a:pt x="251" y="26"/>
                    </a:lnTo>
                    <a:lnTo>
                      <a:pt x="251" y="29"/>
                    </a:lnTo>
                    <a:lnTo>
                      <a:pt x="251" y="29"/>
                    </a:lnTo>
                    <a:lnTo>
                      <a:pt x="254" y="29"/>
                    </a:lnTo>
                    <a:lnTo>
                      <a:pt x="254" y="29"/>
                    </a:lnTo>
                    <a:lnTo>
                      <a:pt x="256" y="29"/>
                    </a:lnTo>
                    <a:lnTo>
                      <a:pt x="256" y="29"/>
                    </a:lnTo>
                    <a:lnTo>
                      <a:pt x="256" y="26"/>
                    </a:lnTo>
                    <a:lnTo>
                      <a:pt x="256" y="26"/>
                    </a:lnTo>
                    <a:lnTo>
                      <a:pt x="256" y="29"/>
                    </a:lnTo>
                    <a:lnTo>
                      <a:pt x="258" y="29"/>
                    </a:lnTo>
                    <a:lnTo>
                      <a:pt x="258" y="29"/>
                    </a:lnTo>
                    <a:lnTo>
                      <a:pt x="258" y="29"/>
                    </a:lnTo>
                    <a:lnTo>
                      <a:pt x="261" y="29"/>
                    </a:lnTo>
                    <a:lnTo>
                      <a:pt x="261" y="29"/>
                    </a:lnTo>
                    <a:lnTo>
                      <a:pt x="261" y="26"/>
                    </a:lnTo>
                    <a:lnTo>
                      <a:pt x="263" y="26"/>
                    </a:lnTo>
                    <a:lnTo>
                      <a:pt x="263" y="29"/>
                    </a:lnTo>
                    <a:lnTo>
                      <a:pt x="263" y="29"/>
                    </a:lnTo>
                    <a:lnTo>
                      <a:pt x="263" y="29"/>
                    </a:lnTo>
                    <a:lnTo>
                      <a:pt x="263" y="31"/>
                    </a:lnTo>
                    <a:lnTo>
                      <a:pt x="263" y="31"/>
                    </a:lnTo>
                    <a:lnTo>
                      <a:pt x="263" y="31"/>
                    </a:lnTo>
                    <a:lnTo>
                      <a:pt x="263" y="33"/>
                    </a:lnTo>
                    <a:lnTo>
                      <a:pt x="266" y="33"/>
                    </a:lnTo>
                    <a:lnTo>
                      <a:pt x="266" y="33"/>
                    </a:lnTo>
                    <a:lnTo>
                      <a:pt x="266" y="33"/>
                    </a:lnTo>
                    <a:lnTo>
                      <a:pt x="266" y="33"/>
                    </a:lnTo>
                    <a:lnTo>
                      <a:pt x="268" y="33"/>
                    </a:lnTo>
                    <a:lnTo>
                      <a:pt x="268" y="33"/>
                    </a:lnTo>
                    <a:lnTo>
                      <a:pt x="268" y="33"/>
                    </a:lnTo>
                    <a:lnTo>
                      <a:pt x="270" y="33"/>
                    </a:lnTo>
                    <a:lnTo>
                      <a:pt x="270" y="33"/>
                    </a:lnTo>
                    <a:lnTo>
                      <a:pt x="270" y="33"/>
                    </a:lnTo>
                    <a:lnTo>
                      <a:pt x="270" y="36"/>
                    </a:lnTo>
                    <a:lnTo>
                      <a:pt x="273" y="36"/>
                    </a:lnTo>
                    <a:lnTo>
                      <a:pt x="273" y="36"/>
                    </a:lnTo>
                    <a:lnTo>
                      <a:pt x="275" y="36"/>
                    </a:lnTo>
                    <a:lnTo>
                      <a:pt x="275" y="36"/>
                    </a:lnTo>
                    <a:lnTo>
                      <a:pt x="275" y="36"/>
                    </a:lnTo>
                    <a:lnTo>
                      <a:pt x="277" y="36"/>
                    </a:lnTo>
                    <a:lnTo>
                      <a:pt x="277" y="36"/>
                    </a:lnTo>
                    <a:lnTo>
                      <a:pt x="277" y="36"/>
                    </a:lnTo>
                    <a:lnTo>
                      <a:pt x="277" y="38"/>
                    </a:lnTo>
                    <a:lnTo>
                      <a:pt x="277" y="38"/>
                    </a:lnTo>
                    <a:lnTo>
                      <a:pt x="277" y="38"/>
                    </a:lnTo>
                    <a:lnTo>
                      <a:pt x="275" y="38"/>
                    </a:lnTo>
                    <a:lnTo>
                      <a:pt x="275" y="40"/>
                    </a:lnTo>
                    <a:lnTo>
                      <a:pt x="275" y="40"/>
                    </a:lnTo>
                    <a:lnTo>
                      <a:pt x="275" y="43"/>
                    </a:lnTo>
                    <a:lnTo>
                      <a:pt x="275" y="43"/>
                    </a:lnTo>
                    <a:lnTo>
                      <a:pt x="277" y="43"/>
                    </a:lnTo>
                    <a:lnTo>
                      <a:pt x="277" y="43"/>
                    </a:lnTo>
                    <a:lnTo>
                      <a:pt x="277" y="43"/>
                    </a:lnTo>
                    <a:lnTo>
                      <a:pt x="277" y="43"/>
                    </a:lnTo>
                    <a:lnTo>
                      <a:pt x="280" y="43"/>
                    </a:lnTo>
                    <a:lnTo>
                      <a:pt x="280" y="43"/>
                    </a:lnTo>
                    <a:lnTo>
                      <a:pt x="282" y="43"/>
                    </a:lnTo>
                    <a:lnTo>
                      <a:pt x="282" y="45"/>
                    </a:lnTo>
                    <a:lnTo>
                      <a:pt x="282" y="45"/>
                    </a:lnTo>
                    <a:lnTo>
                      <a:pt x="282" y="45"/>
                    </a:lnTo>
                    <a:lnTo>
                      <a:pt x="285" y="45"/>
                    </a:lnTo>
                    <a:lnTo>
                      <a:pt x="285" y="45"/>
                    </a:lnTo>
                    <a:lnTo>
                      <a:pt x="285" y="47"/>
                    </a:lnTo>
                    <a:lnTo>
                      <a:pt x="285" y="47"/>
                    </a:lnTo>
                    <a:lnTo>
                      <a:pt x="285" y="50"/>
                    </a:lnTo>
                    <a:lnTo>
                      <a:pt x="282" y="50"/>
                    </a:lnTo>
                    <a:lnTo>
                      <a:pt x="282" y="50"/>
                    </a:lnTo>
                    <a:lnTo>
                      <a:pt x="282" y="52"/>
                    </a:lnTo>
                    <a:lnTo>
                      <a:pt x="282" y="52"/>
                    </a:lnTo>
                    <a:lnTo>
                      <a:pt x="282" y="52"/>
                    </a:lnTo>
                    <a:lnTo>
                      <a:pt x="282" y="52"/>
                    </a:lnTo>
                    <a:lnTo>
                      <a:pt x="282" y="52"/>
                    </a:lnTo>
                    <a:lnTo>
                      <a:pt x="280" y="52"/>
                    </a:lnTo>
                    <a:lnTo>
                      <a:pt x="280" y="52"/>
                    </a:lnTo>
                    <a:lnTo>
                      <a:pt x="277" y="52"/>
                    </a:lnTo>
                    <a:lnTo>
                      <a:pt x="277" y="52"/>
                    </a:lnTo>
                    <a:lnTo>
                      <a:pt x="277" y="55"/>
                    </a:lnTo>
                    <a:lnTo>
                      <a:pt x="277" y="55"/>
                    </a:lnTo>
                    <a:lnTo>
                      <a:pt x="275" y="55"/>
                    </a:lnTo>
                    <a:lnTo>
                      <a:pt x="275" y="55"/>
                    </a:lnTo>
                    <a:lnTo>
                      <a:pt x="275" y="57"/>
                    </a:lnTo>
                    <a:lnTo>
                      <a:pt x="275" y="57"/>
                    </a:lnTo>
                    <a:lnTo>
                      <a:pt x="275" y="57"/>
                    </a:lnTo>
                    <a:lnTo>
                      <a:pt x="275" y="59"/>
                    </a:lnTo>
                    <a:lnTo>
                      <a:pt x="275" y="59"/>
                    </a:lnTo>
                    <a:lnTo>
                      <a:pt x="275" y="59"/>
                    </a:lnTo>
                    <a:lnTo>
                      <a:pt x="273" y="59"/>
                    </a:lnTo>
                    <a:lnTo>
                      <a:pt x="273" y="59"/>
                    </a:lnTo>
                    <a:lnTo>
                      <a:pt x="270" y="59"/>
                    </a:lnTo>
                    <a:lnTo>
                      <a:pt x="270" y="59"/>
                    </a:lnTo>
                    <a:lnTo>
                      <a:pt x="270" y="62"/>
                    </a:lnTo>
                    <a:lnTo>
                      <a:pt x="270" y="62"/>
                    </a:lnTo>
                    <a:lnTo>
                      <a:pt x="270" y="62"/>
                    </a:lnTo>
                    <a:lnTo>
                      <a:pt x="270" y="62"/>
                    </a:lnTo>
                    <a:lnTo>
                      <a:pt x="270" y="64"/>
                    </a:lnTo>
                    <a:lnTo>
                      <a:pt x="270" y="64"/>
                    </a:lnTo>
                    <a:lnTo>
                      <a:pt x="270" y="66"/>
                    </a:lnTo>
                    <a:lnTo>
                      <a:pt x="270" y="66"/>
                    </a:lnTo>
                    <a:lnTo>
                      <a:pt x="270" y="66"/>
                    </a:lnTo>
                    <a:lnTo>
                      <a:pt x="270" y="69"/>
                    </a:lnTo>
                    <a:lnTo>
                      <a:pt x="270" y="69"/>
                    </a:lnTo>
                    <a:lnTo>
                      <a:pt x="270" y="69"/>
                    </a:lnTo>
                    <a:lnTo>
                      <a:pt x="270" y="71"/>
                    </a:lnTo>
                    <a:lnTo>
                      <a:pt x="270" y="71"/>
                    </a:lnTo>
                    <a:lnTo>
                      <a:pt x="270" y="71"/>
                    </a:lnTo>
                    <a:lnTo>
                      <a:pt x="270" y="74"/>
                    </a:lnTo>
                    <a:lnTo>
                      <a:pt x="270" y="74"/>
                    </a:lnTo>
                    <a:lnTo>
                      <a:pt x="273" y="74"/>
                    </a:lnTo>
                    <a:lnTo>
                      <a:pt x="273" y="76"/>
                    </a:lnTo>
                    <a:lnTo>
                      <a:pt x="273" y="76"/>
                    </a:lnTo>
                    <a:lnTo>
                      <a:pt x="273" y="76"/>
                    </a:lnTo>
                    <a:lnTo>
                      <a:pt x="273" y="78"/>
                    </a:lnTo>
                    <a:lnTo>
                      <a:pt x="273" y="78"/>
                    </a:lnTo>
                    <a:lnTo>
                      <a:pt x="273" y="81"/>
                    </a:lnTo>
                    <a:lnTo>
                      <a:pt x="273" y="81"/>
                    </a:lnTo>
                    <a:lnTo>
                      <a:pt x="273" y="81"/>
                    </a:lnTo>
                    <a:lnTo>
                      <a:pt x="273" y="83"/>
                    </a:lnTo>
                    <a:lnTo>
                      <a:pt x="273" y="83"/>
                    </a:lnTo>
                    <a:lnTo>
                      <a:pt x="273" y="85"/>
                    </a:lnTo>
                    <a:lnTo>
                      <a:pt x="275" y="85"/>
                    </a:lnTo>
                    <a:lnTo>
                      <a:pt x="275" y="85"/>
                    </a:lnTo>
                    <a:lnTo>
                      <a:pt x="275" y="88"/>
                    </a:lnTo>
                    <a:lnTo>
                      <a:pt x="275" y="88"/>
                    </a:lnTo>
                    <a:lnTo>
                      <a:pt x="275" y="90"/>
                    </a:lnTo>
                    <a:lnTo>
                      <a:pt x="273" y="90"/>
                    </a:lnTo>
                    <a:lnTo>
                      <a:pt x="273" y="90"/>
                    </a:lnTo>
                    <a:lnTo>
                      <a:pt x="273" y="92"/>
                    </a:lnTo>
                    <a:lnTo>
                      <a:pt x="273" y="92"/>
                    </a:lnTo>
                    <a:lnTo>
                      <a:pt x="275" y="92"/>
                    </a:lnTo>
                    <a:lnTo>
                      <a:pt x="275" y="92"/>
                    </a:lnTo>
                    <a:lnTo>
                      <a:pt x="275" y="95"/>
                    </a:lnTo>
                    <a:lnTo>
                      <a:pt x="275" y="95"/>
                    </a:lnTo>
                    <a:lnTo>
                      <a:pt x="275" y="95"/>
                    </a:lnTo>
                    <a:lnTo>
                      <a:pt x="275" y="95"/>
                    </a:lnTo>
                    <a:lnTo>
                      <a:pt x="275" y="97"/>
                    </a:lnTo>
                    <a:lnTo>
                      <a:pt x="275" y="97"/>
                    </a:lnTo>
                    <a:lnTo>
                      <a:pt x="275" y="97"/>
                    </a:lnTo>
                    <a:lnTo>
                      <a:pt x="275" y="97"/>
                    </a:lnTo>
                    <a:lnTo>
                      <a:pt x="275" y="100"/>
                    </a:lnTo>
                    <a:lnTo>
                      <a:pt x="277" y="100"/>
                    </a:lnTo>
                    <a:lnTo>
                      <a:pt x="277" y="100"/>
                    </a:lnTo>
                    <a:lnTo>
                      <a:pt x="277" y="100"/>
                    </a:lnTo>
                    <a:lnTo>
                      <a:pt x="277" y="100"/>
                    </a:lnTo>
                    <a:lnTo>
                      <a:pt x="277" y="100"/>
                    </a:lnTo>
                    <a:lnTo>
                      <a:pt x="280" y="100"/>
                    </a:lnTo>
                    <a:lnTo>
                      <a:pt x="280" y="100"/>
                    </a:lnTo>
                    <a:lnTo>
                      <a:pt x="282" y="100"/>
                    </a:lnTo>
                    <a:lnTo>
                      <a:pt x="282" y="100"/>
                    </a:lnTo>
                    <a:lnTo>
                      <a:pt x="282" y="102"/>
                    </a:lnTo>
                    <a:lnTo>
                      <a:pt x="282" y="102"/>
                    </a:lnTo>
                    <a:lnTo>
                      <a:pt x="282" y="102"/>
                    </a:lnTo>
                    <a:lnTo>
                      <a:pt x="282" y="102"/>
                    </a:lnTo>
                    <a:lnTo>
                      <a:pt x="285" y="102"/>
                    </a:lnTo>
                    <a:lnTo>
                      <a:pt x="285" y="102"/>
                    </a:lnTo>
                    <a:lnTo>
                      <a:pt x="285" y="102"/>
                    </a:lnTo>
                    <a:lnTo>
                      <a:pt x="285" y="102"/>
                    </a:lnTo>
                    <a:lnTo>
                      <a:pt x="287" y="102"/>
                    </a:lnTo>
                    <a:lnTo>
                      <a:pt x="287" y="102"/>
                    </a:lnTo>
                    <a:lnTo>
                      <a:pt x="287" y="104"/>
                    </a:lnTo>
                    <a:lnTo>
                      <a:pt x="289" y="104"/>
                    </a:lnTo>
                    <a:lnTo>
                      <a:pt x="289" y="104"/>
                    </a:lnTo>
                    <a:lnTo>
                      <a:pt x="289" y="104"/>
                    </a:lnTo>
                    <a:lnTo>
                      <a:pt x="289" y="104"/>
                    </a:lnTo>
                    <a:lnTo>
                      <a:pt x="292" y="104"/>
                    </a:lnTo>
                    <a:lnTo>
                      <a:pt x="292" y="104"/>
                    </a:lnTo>
                    <a:lnTo>
                      <a:pt x="292" y="104"/>
                    </a:lnTo>
                    <a:lnTo>
                      <a:pt x="292" y="107"/>
                    </a:lnTo>
                    <a:lnTo>
                      <a:pt x="294" y="107"/>
                    </a:lnTo>
                    <a:lnTo>
                      <a:pt x="294" y="107"/>
                    </a:lnTo>
                    <a:lnTo>
                      <a:pt x="296" y="107"/>
                    </a:lnTo>
                    <a:lnTo>
                      <a:pt x="296" y="104"/>
                    </a:lnTo>
                    <a:lnTo>
                      <a:pt x="296" y="104"/>
                    </a:lnTo>
                    <a:lnTo>
                      <a:pt x="296" y="104"/>
                    </a:lnTo>
                    <a:lnTo>
                      <a:pt x="296" y="104"/>
                    </a:lnTo>
                    <a:lnTo>
                      <a:pt x="296" y="104"/>
                    </a:lnTo>
                    <a:lnTo>
                      <a:pt x="296" y="104"/>
                    </a:lnTo>
                    <a:lnTo>
                      <a:pt x="296" y="107"/>
                    </a:lnTo>
                    <a:lnTo>
                      <a:pt x="296" y="107"/>
                    </a:lnTo>
                    <a:lnTo>
                      <a:pt x="296" y="109"/>
                    </a:lnTo>
                    <a:lnTo>
                      <a:pt x="296" y="109"/>
                    </a:lnTo>
                    <a:lnTo>
                      <a:pt x="296" y="109"/>
                    </a:lnTo>
                    <a:lnTo>
                      <a:pt x="296" y="111"/>
                    </a:lnTo>
                    <a:lnTo>
                      <a:pt x="296" y="111"/>
                    </a:lnTo>
                    <a:lnTo>
                      <a:pt x="296" y="111"/>
                    </a:lnTo>
                    <a:lnTo>
                      <a:pt x="296" y="111"/>
                    </a:lnTo>
                    <a:lnTo>
                      <a:pt x="296" y="111"/>
                    </a:lnTo>
                    <a:lnTo>
                      <a:pt x="299" y="111"/>
                    </a:lnTo>
                    <a:lnTo>
                      <a:pt x="299" y="111"/>
                    </a:lnTo>
                    <a:lnTo>
                      <a:pt x="299" y="111"/>
                    </a:lnTo>
                    <a:lnTo>
                      <a:pt x="301" y="111"/>
                    </a:lnTo>
                    <a:lnTo>
                      <a:pt x="301" y="114"/>
                    </a:lnTo>
                    <a:lnTo>
                      <a:pt x="301" y="114"/>
                    </a:lnTo>
                    <a:lnTo>
                      <a:pt x="303" y="114"/>
                    </a:lnTo>
                    <a:lnTo>
                      <a:pt x="303" y="114"/>
                    </a:lnTo>
                    <a:lnTo>
                      <a:pt x="303" y="111"/>
                    </a:lnTo>
                    <a:lnTo>
                      <a:pt x="303" y="111"/>
                    </a:lnTo>
                    <a:lnTo>
                      <a:pt x="306" y="111"/>
                    </a:lnTo>
                    <a:lnTo>
                      <a:pt x="306" y="114"/>
                    </a:lnTo>
                    <a:lnTo>
                      <a:pt x="306" y="114"/>
                    </a:lnTo>
                    <a:lnTo>
                      <a:pt x="306" y="114"/>
                    </a:lnTo>
                    <a:lnTo>
                      <a:pt x="306" y="114"/>
                    </a:lnTo>
                    <a:lnTo>
                      <a:pt x="308" y="114"/>
                    </a:lnTo>
                    <a:lnTo>
                      <a:pt x="308" y="114"/>
                    </a:lnTo>
                    <a:lnTo>
                      <a:pt x="308" y="116"/>
                    </a:lnTo>
                    <a:lnTo>
                      <a:pt x="311" y="116"/>
                    </a:lnTo>
                    <a:lnTo>
                      <a:pt x="311" y="116"/>
                    </a:lnTo>
                    <a:lnTo>
                      <a:pt x="311" y="116"/>
                    </a:lnTo>
                    <a:lnTo>
                      <a:pt x="311" y="119"/>
                    </a:lnTo>
                    <a:lnTo>
                      <a:pt x="311" y="119"/>
                    </a:lnTo>
                    <a:lnTo>
                      <a:pt x="311" y="119"/>
                    </a:lnTo>
                    <a:lnTo>
                      <a:pt x="311" y="121"/>
                    </a:lnTo>
                    <a:lnTo>
                      <a:pt x="311" y="121"/>
                    </a:lnTo>
                    <a:lnTo>
                      <a:pt x="311" y="121"/>
                    </a:lnTo>
                    <a:lnTo>
                      <a:pt x="311" y="121"/>
                    </a:lnTo>
                    <a:lnTo>
                      <a:pt x="311" y="121"/>
                    </a:lnTo>
                    <a:lnTo>
                      <a:pt x="308" y="121"/>
                    </a:lnTo>
                    <a:lnTo>
                      <a:pt x="308" y="123"/>
                    </a:lnTo>
                    <a:lnTo>
                      <a:pt x="308" y="123"/>
                    </a:lnTo>
                    <a:lnTo>
                      <a:pt x="306" y="123"/>
                    </a:lnTo>
                    <a:lnTo>
                      <a:pt x="306" y="123"/>
                    </a:lnTo>
                    <a:lnTo>
                      <a:pt x="306" y="123"/>
                    </a:lnTo>
                    <a:lnTo>
                      <a:pt x="306" y="123"/>
                    </a:lnTo>
                    <a:lnTo>
                      <a:pt x="303" y="123"/>
                    </a:lnTo>
                    <a:lnTo>
                      <a:pt x="303" y="123"/>
                    </a:lnTo>
                    <a:lnTo>
                      <a:pt x="303" y="123"/>
                    </a:lnTo>
                    <a:lnTo>
                      <a:pt x="301" y="123"/>
                    </a:lnTo>
                    <a:lnTo>
                      <a:pt x="301" y="123"/>
                    </a:lnTo>
                    <a:lnTo>
                      <a:pt x="301" y="126"/>
                    </a:lnTo>
                    <a:lnTo>
                      <a:pt x="299" y="126"/>
                    </a:lnTo>
                    <a:lnTo>
                      <a:pt x="299" y="126"/>
                    </a:lnTo>
                    <a:lnTo>
                      <a:pt x="299" y="126"/>
                    </a:lnTo>
                    <a:lnTo>
                      <a:pt x="299" y="126"/>
                    </a:lnTo>
                    <a:lnTo>
                      <a:pt x="296" y="126"/>
                    </a:lnTo>
                    <a:lnTo>
                      <a:pt x="296" y="128"/>
                    </a:lnTo>
                    <a:lnTo>
                      <a:pt x="296" y="128"/>
                    </a:lnTo>
                    <a:lnTo>
                      <a:pt x="296" y="128"/>
                    </a:lnTo>
                    <a:lnTo>
                      <a:pt x="296" y="128"/>
                    </a:lnTo>
                    <a:lnTo>
                      <a:pt x="294" y="128"/>
                    </a:lnTo>
                    <a:lnTo>
                      <a:pt x="294" y="130"/>
                    </a:lnTo>
                    <a:lnTo>
                      <a:pt x="294" y="130"/>
                    </a:lnTo>
                    <a:lnTo>
                      <a:pt x="294" y="130"/>
                    </a:lnTo>
                    <a:lnTo>
                      <a:pt x="294" y="130"/>
                    </a:lnTo>
                    <a:lnTo>
                      <a:pt x="292" y="130"/>
                    </a:lnTo>
                    <a:lnTo>
                      <a:pt x="292" y="133"/>
                    </a:lnTo>
                    <a:lnTo>
                      <a:pt x="294" y="133"/>
                    </a:lnTo>
                    <a:lnTo>
                      <a:pt x="294" y="133"/>
                    </a:lnTo>
                    <a:lnTo>
                      <a:pt x="294" y="133"/>
                    </a:lnTo>
                    <a:lnTo>
                      <a:pt x="294" y="135"/>
                    </a:lnTo>
                    <a:lnTo>
                      <a:pt x="294" y="135"/>
                    </a:lnTo>
                    <a:lnTo>
                      <a:pt x="294" y="138"/>
                    </a:lnTo>
                    <a:lnTo>
                      <a:pt x="296" y="138"/>
                    </a:lnTo>
                    <a:lnTo>
                      <a:pt x="296" y="138"/>
                    </a:lnTo>
                    <a:lnTo>
                      <a:pt x="296" y="140"/>
                    </a:lnTo>
                    <a:lnTo>
                      <a:pt x="296" y="140"/>
                    </a:lnTo>
                    <a:lnTo>
                      <a:pt x="294" y="140"/>
                    </a:lnTo>
                    <a:lnTo>
                      <a:pt x="294" y="140"/>
                    </a:lnTo>
                    <a:lnTo>
                      <a:pt x="294" y="142"/>
                    </a:lnTo>
                    <a:lnTo>
                      <a:pt x="294" y="142"/>
                    </a:lnTo>
                    <a:lnTo>
                      <a:pt x="294" y="142"/>
                    </a:lnTo>
                    <a:lnTo>
                      <a:pt x="294" y="145"/>
                    </a:lnTo>
                    <a:lnTo>
                      <a:pt x="294" y="145"/>
                    </a:lnTo>
                    <a:lnTo>
                      <a:pt x="294" y="147"/>
                    </a:lnTo>
                    <a:lnTo>
                      <a:pt x="294" y="147"/>
                    </a:lnTo>
                    <a:lnTo>
                      <a:pt x="294" y="147"/>
                    </a:lnTo>
                    <a:lnTo>
                      <a:pt x="296" y="147"/>
                    </a:lnTo>
                    <a:lnTo>
                      <a:pt x="296" y="147"/>
                    </a:lnTo>
                    <a:lnTo>
                      <a:pt x="296" y="149"/>
                    </a:lnTo>
                    <a:lnTo>
                      <a:pt x="296" y="149"/>
                    </a:lnTo>
                    <a:lnTo>
                      <a:pt x="296" y="149"/>
                    </a:lnTo>
                    <a:lnTo>
                      <a:pt x="294" y="149"/>
                    </a:lnTo>
                    <a:lnTo>
                      <a:pt x="294" y="149"/>
                    </a:lnTo>
                    <a:lnTo>
                      <a:pt x="294" y="152"/>
                    </a:lnTo>
                    <a:lnTo>
                      <a:pt x="294" y="152"/>
                    </a:lnTo>
                    <a:lnTo>
                      <a:pt x="292" y="152"/>
                    </a:lnTo>
                    <a:lnTo>
                      <a:pt x="292" y="152"/>
                    </a:lnTo>
                    <a:lnTo>
                      <a:pt x="292" y="152"/>
                    </a:lnTo>
                    <a:lnTo>
                      <a:pt x="292" y="152"/>
                    </a:lnTo>
                    <a:lnTo>
                      <a:pt x="289" y="152"/>
                    </a:lnTo>
                    <a:lnTo>
                      <a:pt x="289" y="154"/>
                    </a:lnTo>
                    <a:lnTo>
                      <a:pt x="289" y="154"/>
                    </a:lnTo>
                    <a:lnTo>
                      <a:pt x="289" y="154"/>
                    </a:lnTo>
                    <a:lnTo>
                      <a:pt x="289" y="154"/>
                    </a:lnTo>
                    <a:lnTo>
                      <a:pt x="289" y="156"/>
                    </a:lnTo>
                    <a:lnTo>
                      <a:pt x="289" y="156"/>
                    </a:lnTo>
                    <a:lnTo>
                      <a:pt x="287" y="156"/>
                    </a:lnTo>
                    <a:lnTo>
                      <a:pt x="287" y="159"/>
                    </a:lnTo>
                    <a:lnTo>
                      <a:pt x="287" y="159"/>
                    </a:lnTo>
                    <a:lnTo>
                      <a:pt x="287" y="159"/>
                    </a:lnTo>
                    <a:lnTo>
                      <a:pt x="285" y="159"/>
                    </a:lnTo>
                    <a:lnTo>
                      <a:pt x="285" y="161"/>
                    </a:lnTo>
                    <a:lnTo>
                      <a:pt x="285" y="161"/>
                    </a:lnTo>
                    <a:lnTo>
                      <a:pt x="285" y="161"/>
                    </a:lnTo>
                    <a:lnTo>
                      <a:pt x="285" y="161"/>
                    </a:lnTo>
                    <a:lnTo>
                      <a:pt x="285" y="161"/>
                    </a:lnTo>
                    <a:lnTo>
                      <a:pt x="282" y="161"/>
                    </a:lnTo>
                    <a:lnTo>
                      <a:pt x="282" y="161"/>
                    </a:lnTo>
                    <a:lnTo>
                      <a:pt x="282" y="164"/>
                    </a:lnTo>
                    <a:lnTo>
                      <a:pt x="282" y="164"/>
                    </a:lnTo>
                    <a:lnTo>
                      <a:pt x="282" y="164"/>
                    </a:lnTo>
                    <a:lnTo>
                      <a:pt x="280" y="164"/>
                    </a:lnTo>
                    <a:lnTo>
                      <a:pt x="280" y="166"/>
                    </a:lnTo>
                    <a:lnTo>
                      <a:pt x="280" y="166"/>
                    </a:lnTo>
                    <a:lnTo>
                      <a:pt x="280" y="166"/>
                    </a:lnTo>
                    <a:lnTo>
                      <a:pt x="280" y="168"/>
                    </a:lnTo>
                    <a:lnTo>
                      <a:pt x="280" y="168"/>
                    </a:lnTo>
                    <a:lnTo>
                      <a:pt x="280" y="168"/>
                    </a:lnTo>
                    <a:lnTo>
                      <a:pt x="282" y="168"/>
                    </a:lnTo>
                    <a:lnTo>
                      <a:pt x="282" y="171"/>
                    </a:lnTo>
                    <a:lnTo>
                      <a:pt x="282" y="171"/>
                    </a:lnTo>
                    <a:lnTo>
                      <a:pt x="282" y="171"/>
                    </a:lnTo>
                    <a:lnTo>
                      <a:pt x="280" y="171"/>
                    </a:lnTo>
                    <a:lnTo>
                      <a:pt x="280" y="173"/>
                    </a:lnTo>
                    <a:lnTo>
                      <a:pt x="280" y="173"/>
                    </a:lnTo>
                    <a:lnTo>
                      <a:pt x="277" y="173"/>
                    </a:lnTo>
                    <a:lnTo>
                      <a:pt x="277" y="173"/>
                    </a:lnTo>
                    <a:lnTo>
                      <a:pt x="277" y="173"/>
                    </a:lnTo>
                    <a:lnTo>
                      <a:pt x="277" y="175"/>
                    </a:lnTo>
                    <a:lnTo>
                      <a:pt x="277" y="175"/>
                    </a:lnTo>
                    <a:lnTo>
                      <a:pt x="275" y="175"/>
                    </a:lnTo>
                    <a:lnTo>
                      <a:pt x="275" y="175"/>
                    </a:lnTo>
                    <a:lnTo>
                      <a:pt x="275" y="175"/>
                    </a:lnTo>
                    <a:lnTo>
                      <a:pt x="275" y="175"/>
                    </a:lnTo>
                    <a:lnTo>
                      <a:pt x="273" y="175"/>
                    </a:lnTo>
                    <a:lnTo>
                      <a:pt x="273" y="175"/>
                    </a:lnTo>
                    <a:lnTo>
                      <a:pt x="270" y="175"/>
                    </a:lnTo>
                    <a:lnTo>
                      <a:pt x="270" y="178"/>
                    </a:lnTo>
                    <a:lnTo>
                      <a:pt x="270" y="178"/>
                    </a:lnTo>
                    <a:lnTo>
                      <a:pt x="270" y="178"/>
                    </a:lnTo>
                    <a:lnTo>
                      <a:pt x="270" y="178"/>
                    </a:lnTo>
                    <a:lnTo>
                      <a:pt x="268" y="178"/>
                    </a:lnTo>
                    <a:lnTo>
                      <a:pt x="268" y="180"/>
                    </a:lnTo>
                    <a:lnTo>
                      <a:pt x="268" y="180"/>
                    </a:lnTo>
                    <a:lnTo>
                      <a:pt x="268" y="180"/>
                    </a:lnTo>
                    <a:lnTo>
                      <a:pt x="268" y="180"/>
                    </a:lnTo>
                    <a:lnTo>
                      <a:pt x="268" y="183"/>
                    </a:lnTo>
                    <a:lnTo>
                      <a:pt x="268" y="183"/>
                    </a:lnTo>
                    <a:lnTo>
                      <a:pt x="268" y="185"/>
                    </a:lnTo>
                    <a:lnTo>
                      <a:pt x="266" y="185"/>
                    </a:lnTo>
                    <a:lnTo>
                      <a:pt x="266" y="185"/>
                    </a:lnTo>
                    <a:lnTo>
                      <a:pt x="266" y="187"/>
                    </a:lnTo>
                    <a:lnTo>
                      <a:pt x="266" y="187"/>
                    </a:lnTo>
                    <a:lnTo>
                      <a:pt x="266" y="187"/>
                    </a:lnTo>
                    <a:lnTo>
                      <a:pt x="266" y="190"/>
                    </a:lnTo>
                    <a:lnTo>
                      <a:pt x="266" y="190"/>
                    </a:lnTo>
                    <a:lnTo>
                      <a:pt x="266" y="190"/>
                    </a:lnTo>
                    <a:lnTo>
                      <a:pt x="266" y="190"/>
                    </a:lnTo>
                    <a:lnTo>
                      <a:pt x="263" y="190"/>
                    </a:lnTo>
                    <a:lnTo>
                      <a:pt x="263" y="192"/>
                    </a:lnTo>
                    <a:lnTo>
                      <a:pt x="263" y="192"/>
                    </a:lnTo>
                    <a:lnTo>
                      <a:pt x="263" y="192"/>
                    </a:lnTo>
                    <a:lnTo>
                      <a:pt x="263" y="194"/>
                    </a:lnTo>
                    <a:lnTo>
                      <a:pt x="263" y="194"/>
                    </a:lnTo>
                    <a:lnTo>
                      <a:pt x="263" y="194"/>
                    </a:lnTo>
                    <a:lnTo>
                      <a:pt x="263" y="197"/>
                    </a:lnTo>
                    <a:lnTo>
                      <a:pt x="261" y="197"/>
                    </a:lnTo>
                    <a:lnTo>
                      <a:pt x="261" y="197"/>
                    </a:lnTo>
                    <a:lnTo>
                      <a:pt x="261" y="197"/>
                    </a:lnTo>
                    <a:lnTo>
                      <a:pt x="261" y="199"/>
                    </a:lnTo>
                    <a:lnTo>
                      <a:pt x="258" y="199"/>
                    </a:lnTo>
                    <a:lnTo>
                      <a:pt x="258" y="199"/>
                    </a:lnTo>
                    <a:lnTo>
                      <a:pt x="258" y="199"/>
                    </a:lnTo>
                    <a:lnTo>
                      <a:pt x="258" y="199"/>
                    </a:lnTo>
                    <a:lnTo>
                      <a:pt x="258" y="202"/>
                    </a:lnTo>
                    <a:lnTo>
                      <a:pt x="258" y="202"/>
                    </a:lnTo>
                    <a:lnTo>
                      <a:pt x="256" y="202"/>
                    </a:lnTo>
                    <a:lnTo>
                      <a:pt x="256" y="202"/>
                    </a:lnTo>
                    <a:lnTo>
                      <a:pt x="256" y="202"/>
                    </a:lnTo>
                    <a:lnTo>
                      <a:pt x="256" y="202"/>
                    </a:lnTo>
                    <a:lnTo>
                      <a:pt x="254" y="202"/>
                    </a:lnTo>
                    <a:lnTo>
                      <a:pt x="254" y="204"/>
                    </a:lnTo>
                    <a:lnTo>
                      <a:pt x="254" y="204"/>
                    </a:lnTo>
                    <a:lnTo>
                      <a:pt x="251" y="204"/>
                    </a:lnTo>
                    <a:lnTo>
                      <a:pt x="251" y="204"/>
                    </a:lnTo>
                    <a:lnTo>
                      <a:pt x="251" y="204"/>
                    </a:lnTo>
                    <a:lnTo>
                      <a:pt x="251" y="204"/>
                    </a:lnTo>
                    <a:lnTo>
                      <a:pt x="251" y="206"/>
                    </a:lnTo>
                    <a:lnTo>
                      <a:pt x="249" y="206"/>
                    </a:lnTo>
                    <a:lnTo>
                      <a:pt x="249" y="206"/>
                    </a:lnTo>
                    <a:lnTo>
                      <a:pt x="249" y="206"/>
                    </a:lnTo>
                    <a:lnTo>
                      <a:pt x="249" y="206"/>
                    </a:lnTo>
                    <a:lnTo>
                      <a:pt x="247" y="206"/>
                    </a:lnTo>
                    <a:lnTo>
                      <a:pt x="247" y="209"/>
                    </a:lnTo>
                    <a:lnTo>
                      <a:pt x="247" y="209"/>
                    </a:lnTo>
                    <a:lnTo>
                      <a:pt x="247" y="209"/>
                    </a:lnTo>
                    <a:lnTo>
                      <a:pt x="247" y="211"/>
                    </a:lnTo>
                    <a:lnTo>
                      <a:pt x="244" y="211"/>
                    </a:lnTo>
                    <a:lnTo>
                      <a:pt x="244" y="211"/>
                    </a:lnTo>
                    <a:lnTo>
                      <a:pt x="244" y="211"/>
                    </a:lnTo>
                    <a:lnTo>
                      <a:pt x="244" y="211"/>
                    </a:lnTo>
                    <a:lnTo>
                      <a:pt x="244" y="213"/>
                    </a:lnTo>
                    <a:lnTo>
                      <a:pt x="244" y="213"/>
                    </a:lnTo>
                    <a:lnTo>
                      <a:pt x="244" y="216"/>
                    </a:lnTo>
                    <a:lnTo>
                      <a:pt x="244" y="216"/>
                    </a:lnTo>
                    <a:lnTo>
                      <a:pt x="244" y="216"/>
                    </a:lnTo>
                    <a:lnTo>
                      <a:pt x="244" y="218"/>
                    </a:lnTo>
                    <a:lnTo>
                      <a:pt x="242" y="218"/>
                    </a:lnTo>
                    <a:lnTo>
                      <a:pt x="242" y="218"/>
                    </a:lnTo>
                    <a:lnTo>
                      <a:pt x="242" y="218"/>
                    </a:lnTo>
                    <a:lnTo>
                      <a:pt x="242" y="220"/>
                    </a:lnTo>
                    <a:lnTo>
                      <a:pt x="242" y="220"/>
                    </a:lnTo>
                    <a:lnTo>
                      <a:pt x="242" y="220"/>
                    </a:lnTo>
                    <a:lnTo>
                      <a:pt x="240" y="220"/>
                    </a:lnTo>
                    <a:lnTo>
                      <a:pt x="240" y="220"/>
                    </a:lnTo>
                    <a:lnTo>
                      <a:pt x="240" y="220"/>
                    </a:lnTo>
                    <a:lnTo>
                      <a:pt x="237" y="220"/>
                    </a:lnTo>
                    <a:lnTo>
                      <a:pt x="237" y="223"/>
                    </a:lnTo>
                    <a:lnTo>
                      <a:pt x="237" y="223"/>
                    </a:lnTo>
                    <a:lnTo>
                      <a:pt x="237" y="223"/>
                    </a:lnTo>
                    <a:lnTo>
                      <a:pt x="237" y="225"/>
                    </a:lnTo>
                    <a:lnTo>
                      <a:pt x="237" y="225"/>
                    </a:lnTo>
                    <a:lnTo>
                      <a:pt x="237" y="228"/>
                    </a:lnTo>
                    <a:lnTo>
                      <a:pt x="237" y="228"/>
                    </a:lnTo>
                    <a:lnTo>
                      <a:pt x="237" y="228"/>
                    </a:lnTo>
                    <a:lnTo>
                      <a:pt x="235" y="228"/>
                    </a:lnTo>
                    <a:lnTo>
                      <a:pt x="235" y="230"/>
                    </a:lnTo>
                    <a:lnTo>
                      <a:pt x="235" y="230"/>
                    </a:lnTo>
                    <a:lnTo>
                      <a:pt x="232" y="230"/>
                    </a:lnTo>
                    <a:lnTo>
                      <a:pt x="232" y="230"/>
                    </a:lnTo>
                    <a:lnTo>
                      <a:pt x="232" y="230"/>
                    </a:lnTo>
                    <a:lnTo>
                      <a:pt x="232" y="230"/>
                    </a:lnTo>
                    <a:lnTo>
                      <a:pt x="230" y="230"/>
                    </a:lnTo>
                    <a:lnTo>
                      <a:pt x="230" y="230"/>
                    </a:lnTo>
                    <a:lnTo>
                      <a:pt x="230" y="230"/>
                    </a:lnTo>
                    <a:lnTo>
                      <a:pt x="228" y="230"/>
                    </a:lnTo>
                    <a:lnTo>
                      <a:pt x="228" y="230"/>
                    </a:lnTo>
                    <a:lnTo>
                      <a:pt x="225" y="230"/>
                    </a:lnTo>
                    <a:lnTo>
                      <a:pt x="225" y="230"/>
                    </a:lnTo>
                    <a:lnTo>
                      <a:pt x="225" y="230"/>
                    </a:lnTo>
                    <a:lnTo>
                      <a:pt x="223" y="230"/>
                    </a:lnTo>
                    <a:lnTo>
                      <a:pt x="223" y="230"/>
                    </a:lnTo>
                    <a:lnTo>
                      <a:pt x="223" y="230"/>
                    </a:lnTo>
                    <a:lnTo>
                      <a:pt x="223" y="230"/>
                    </a:lnTo>
                    <a:lnTo>
                      <a:pt x="221" y="230"/>
                    </a:lnTo>
                    <a:lnTo>
                      <a:pt x="221" y="232"/>
                    </a:lnTo>
                    <a:lnTo>
                      <a:pt x="221" y="232"/>
                    </a:lnTo>
                    <a:lnTo>
                      <a:pt x="218" y="232"/>
                    </a:lnTo>
                    <a:lnTo>
                      <a:pt x="218" y="232"/>
                    </a:lnTo>
                    <a:lnTo>
                      <a:pt x="218" y="232"/>
                    </a:lnTo>
                    <a:lnTo>
                      <a:pt x="218" y="232"/>
                    </a:lnTo>
                    <a:lnTo>
                      <a:pt x="216" y="232"/>
                    </a:lnTo>
                    <a:lnTo>
                      <a:pt x="216" y="235"/>
                    </a:lnTo>
                    <a:lnTo>
                      <a:pt x="216" y="235"/>
                    </a:lnTo>
                    <a:lnTo>
                      <a:pt x="216" y="235"/>
                    </a:lnTo>
                    <a:lnTo>
                      <a:pt x="214" y="235"/>
                    </a:lnTo>
                    <a:lnTo>
                      <a:pt x="214" y="235"/>
                    </a:lnTo>
                    <a:lnTo>
                      <a:pt x="211" y="235"/>
                    </a:lnTo>
                    <a:lnTo>
                      <a:pt x="211" y="232"/>
                    </a:lnTo>
                    <a:lnTo>
                      <a:pt x="211" y="232"/>
                    </a:lnTo>
                    <a:lnTo>
                      <a:pt x="211" y="232"/>
                    </a:lnTo>
                    <a:lnTo>
                      <a:pt x="211" y="230"/>
                    </a:lnTo>
                    <a:lnTo>
                      <a:pt x="211" y="230"/>
                    </a:lnTo>
                    <a:lnTo>
                      <a:pt x="211" y="230"/>
                    </a:lnTo>
                    <a:lnTo>
                      <a:pt x="211" y="230"/>
                    </a:lnTo>
                    <a:lnTo>
                      <a:pt x="211" y="228"/>
                    </a:lnTo>
                    <a:lnTo>
                      <a:pt x="209" y="228"/>
                    </a:lnTo>
                    <a:lnTo>
                      <a:pt x="209" y="228"/>
                    </a:lnTo>
                    <a:lnTo>
                      <a:pt x="209" y="228"/>
                    </a:lnTo>
                    <a:lnTo>
                      <a:pt x="209" y="228"/>
                    </a:lnTo>
                    <a:lnTo>
                      <a:pt x="209" y="225"/>
                    </a:lnTo>
                    <a:lnTo>
                      <a:pt x="206" y="225"/>
                    </a:lnTo>
                    <a:lnTo>
                      <a:pt x="206" y="225"/>
                    </a:lnTo>
                    <a:lnTo>
                      <a:pt x="204" y="225"/>
                    </a:lnTo>
                    <a:lnTo>
                      <a:pt x="204" y="228"/>
                    </a:lnTo>
                    <a:lnTo>
                      <a:pt x="204" y="228"/>
                    </a:lnTo>
                    <a:lnTo>
                      <a:pt x="204" y="228"/>
                    </a:lnTo>
                    <a:lnTo>
                      <a:pt x="204" y="228"/>
                    </a:lnTo>
                    <a:lnTo>
                      <a:pt x="202" y="228"/>
                    </a:lnTo>
                    <a:lnTo>
                      <a:pt x="202" y="230"/>
                    </a:lnTo>
                    <a:lnTo>
                      <a:pt x="202" y="230"/>
                    </a:lnTo>
                    <a:lnTo>
                      <a:pt x="199" y="230"/>
                    </a:lnTo>
                    <a:lnTo>
                      <a:pt x="199" y="230"/>
                    </a:lnTo>
                    <a:lnTo>
                      <a:pt x="199" y="230"/>
                    </a:lnTo>
                    <a:lnTo>
                      <a:pt x="199" y="230"/>
                    </a:lnTo>
                    <a:lnTo>
                      <a:pt x="199" y="230"/>
                    </a:lnTo>
                    <a:lnTo>
                      <a:pt x="199" y="232"/>
                    </a:lnTo>
                    <a:lnTo>
                      <a:pt x="199" y="232"/>
                    </a:lnTo>
                    <a:lnTo>
                      <a:pt x="197" y="232"/>
                    </a:lnTo>
                    <a:lnTo>
                      <a:pt x="197" y="235"/>
                    </a:lnTo>
                    <a:lnTo>
                      <a:pt x="197" y="235"/>
                    </a:lnTo>
                    <a:lnTo>
                      <a:pt x="197" y="235"/>
                    </a:lnTo>
                    <a:lnTo>
                      <a:pt x="197" y="237"/>
                    </a:lnTo>
                    <a:lnTo>
                      <a:pt x="197" y="237"/>
                    </a:lnTo>
                    <a:lnTo>
                      <a:pt x="197" y="237"/>
                    </a:lnTo>
                    <a:lnTo>
                      <a:pt x="197" y="239"/>
                    </a:lnTo>
                    <a:lnTo>
                      <a:pt x="195" y="239"/>
                    </a:lnTo>
                    <a:lnTo>
                      <a:pt x="195" y="239"/>
                    </a:lnTo>
                    <a:lnTo>
                      <a:pt x="195" y="239"/>
                    </a:lnTo>
                    <a:lnTo>
                      <a:pt x="195" y="239"/>
                    </a:lnTo>
                    <a:lnTo>
                      <a:pt x="192" y="239"/>
                    </a:lnTo>
                    <a:lnTo>
                      <a:pt x="192" y="242"/>
                    </a:lnTo>
                    <a:lnTo>
                      <a:pt x="192" y="242"/>
                    </a:lnTo>
                    <a:lnTo>
                      <a:pt x="192" y="242"/>
                    </a:lnTo>
                    <a:lnTo>
                      <a:pt x="192" y="242"/>
                    </a:lnTo>
                    <a:lnTo>
                      <a:pt x="192" y="244"/>
                    </a:lnTo>
                    <a:lnTo>
                      <a:pt x="190" y="244"/>
                    </a:lnTo>
                    <a:lnTo>
                      <a:pt x="190" y="244"/>
                    </a:lnTo>
                    <a:lnTo>
                      <a:pt x="190" y="244"/>
                    </a:lnTo>
                    <a:lnTo>
                      <a:pt x="190" y="247"/>
                    </a:lnTo>
                    <a:lnTo>
                      <a:pt x="190" y="247"/>
                    </a:lnTo>
                    <a:lnTo>
                      <a:pt x="187" y="247"/>
                    </a:lnTo>
                    <a:lnTo>
                      <a:pt x="187" y="247"/>
                    </a:lnTo>
                    <a:lnTo>
                      <a:pt x="187" y="247"/>
                    </a:lnTo>
                    <a:lnTo>
                      <a:pt x="187" y="249"/>
                    </a:lnTo>
                    <a:lnTo>
                      <a:pt x="187" y="249"/>
                    </a:lnTo>
                    <a:lnTo>
                      <a:pt x="185" y="249"/>
                    </a:lnTo>
                    <a:lnTo>
                      <a:pt x="185" y="249"/>
                    </a:lnTo>
                    <a:lnTo>
                      <a:pt x="185" y="251"/>
                    </a:lnTo>
                    <a:lnTo>
                      <a:pt x="185" y="251"/>
                    </a:lnTo>
                    <a:lnTo>
                      <a:pt x="185" y="251"/>
                    </a:lnTo>
                    <a:lnTo>
                      <a:pt x="185" y="254"/>
                    </a:lnTo>
                    <a:lnTo>
                      <a:pt x="185" y="254"/>
                    </a:lnTo>
                    <a:lnTo>
                      <a:pt x="185" y="256"/>
                    </a:lnTo>
                    <a:lnTo>
                      <a:pt x="185" y="256"/>
                    </a:lnTo>
                    <a:lnTo>
                      <a:pt x="185" y="258"/>
                    </a:lnTo>
                    <a:lnTo>
                      <a:pt x="185" y="258"/>
                    </a:lnTo>
                    <a:lnTo>
                      <a:pt x="185" y="258"/>
                    </a:lnTo>
                    <a:lnTo>
                      <a:pt x="185" y="258"/>
                    </a:lnTo>
                    <a:lnTo>
                      <a:pt x="187" y="258"/>
                    </a:lnTo>
                    <a:lnTo>
                      <a:pt x="187" y="258"/>
                    </a:lnTo>
                    <a:lnTo>
                      <a:pt x="187" y="261"/>
                    </a:lnTo>
                    <a:lnTo>
                      <a:pt x="190" y="261"/>
                    </a:lnTo>
                    <a:lnTo>
                      <a:pt x="190" y="261"/>
                    </a:lnTo>
                    <a:lnTo>
                      <a:pt x="190" y="261"/>
                    </a:lnTo>
                    <a:lnTo>
                      <a:pt x="190" y="261"/>
                    </a:lnTo>
                    <a:lnTo>
                      <a:pt x="192" y="261"/>
                    </a:lnTo>
                    <a:lnTo>
                      <a:pt x="192" y="263"/>
                    </a:lnTo>
                    <a:lnTo>
                      <a:pt x="192" y="263"/>
                    </a:lnTo>
                    <a:lnTo>
                      <a:pt x="192" y="263"/>
                    </a:lnTo>
                    <a:lnTo>
                      <a:pt x="195" y="263"/>
                    </a:lnTo>
                    <a:lnTo>
                      <a:pt x="195" y="263"/>
                    </a:lnTo>
                    <a:lnTo>
                      <a:pt x="197" y="263"/>
                    </a:lnTo>
                    <a:lnTo>
                      <a:pt x="197" y="263"/>
                    </a:lnTo>
                    <a:lnTo>
                      <a:pt x="197" y="263"/>
                    </a:lnTo>
                    <a:lnTo>
                      <a:pt x="199" y="263"/>
                    </a:lnTo>
                    <a:lnTo>
                      <a:pt x="199" y="263"/>
                    </a:lnTo>
                    <a:lnTo>
                      <a:pt x="199" y="263"/>
                    </a:lnTo>
                    <a:lnTo>
                      <a:pt x="199" y="265"/>
                    </a:lnTo>
                    <a:lnTo>
                      <a:pt x="199" y="265"/>
                    </a:lnTo>
                    <a:lnTo>
                      <a:pt x="199" y="268"/>
                    </a:lnTo>
                    <a:lnTo>
                      <a:pt x="199" y="268"/>
                    </a:lnTo>
                    <a:lnTo>
                      <a:pt x="199" y="270"/>
                    </a:lnTo>
                    <a:lnTo>
                      <a:pt x="199" y="270"/>
                    </a:lnTo>
                    <a:lnTo>
                      <a:pt x="199" y="270"/>
                    </a:lnTo>
                    <a:lnTo>
                      <a:pt x="199" y="273"/>
                    </a:lnTo>
                    <a:lnTo>
                      <a:pt x="199" y="273"/>
                    </a:lnTo>
                    <a:lnTo>
                      <a:pt x="199" y="273"/>
                    </a:lnTo>
                    <a:lnTo>
                      <a:pt x="199" y="275"/>
                    </a:lnTo>
                    <a:lnTo>
                      <a:pt x="197" y="275"/>
                    </a:lnTo>
                    <a:lnTo>
                      <a:pt x="197" y="275"/>
                    </a:lnTo>
                    <a:lnTo>
                      <a:pt x="197" y="277"/>
                    </a:lnTo>
                    <a:lnTo>
                      <a:pt x="197" y="277"/>
                    </a:lnTo>
                    <a:lnTo>
                      <a:pt x="197" y="280"/>
                    </a:lnTo>
                    <a:lnTo>
                      <a:pt x="197" y="280"/>
                    </a:lnTo>
                    <a:lnTo>
                      <a:pt x="199" y="280"/>
                    </a:lnTo>
                    <a:lnTo>
                      <a:pt x="199" y="280"/>
                    </a:lnTo>
                    <a:lnTo>
                      <a:pt x="199" y="280"/>
                    </a:lnTo>
                    <a:lnTo>
                      <a:pt x="199" y="282"/>
                    </a:lnTo>
                    <a:lnTo>
                      <a:pt x="199" y="282"/>
                    </a:lnTo>
                    <a:lnTo>
                      <a:pt x="199" y="282"/>
                    </a:lnTo>
                    <a:lnTo>
                      <a:pt x="202" y="282"/>
                    </a:lnTo>
                    <a:lnTo>
                      <a:pt x="202" y="284"/>
                    </a:lnTo>
                    <a:lnTo>
                      <a:pt x="202" y="284"/>
                    </a:lnTo>
                    <a:lnTo>
                      <a:pt x="202" y="284"/>
                    </a:lnTo>
                    <a:lnTo>
                      <a:pt x="204" y="284"/>
                    </a:lnTo>
                    <a:lnTo>
                      <a:pt x="204" y="284"/>
                    </a:lnTo>
                    <a:lnTo>
                      <a:pt x="204" y="287"/>
                    </a:lnTo>
                    <a:lnTo>
                      <a:pt x="204" y="287"/>
                    </a:lnTo>
                    <a:lnTo>
                      <a:pt x="206" y="287"/>
                    </a:lnTo>
                    <a:lnTo>
                      <a:pt x="206" y="284"/>
                    </a:lnTo>
                    <a:lnTo>
                      <a:pt x="206" y="284"/>
                    </a:lnTo>
                    <a:lnTo>
                      <a:pt x="209" y="284"/>
                    </a:lnTo>
                    <a:lnTo>
                      <a:pt x="209" y="284"/>
                    </a:lnTo>
                    <a:lnTo>
                      <a:pt x="209" y="284"/>
                    </a:lnTo>
                    <a:lnTo>
                      <a:pt x="211" y="284"/>
                    </a:lnTo>
                    <a:lnTo>
                      <a:pt x="211" y="287"/>
                    </a:lnTo>
                    <a:lnTo>
                      <a:pt x="211" y="287"/>
                    </a:lnTo>
                    <a:lnTo>
                      <a:pt x="211" y="289"/>
                    </a:lnTo>
                    <a:lnTo>
                      <a:pt x="211" y="289"/>
                    </a:lnTo>
                    <a:lnTo>
                      <a:pt x="211" y="289"/>
                    </a:lnTo>
                    <a:lnTo>
                      <a:pt x="211" y="292"/>
                    </a:lnTo>
                    <a:lnTo>
                      <a:pt x="211" y="292"/>
                    </a:lnTo>
                    <a:lnTo>
                      <a:pt x="211" y="294"/>
                    </a:lnTo>
                    <a:lnTo>
                      <a:pt x="211" y="294"/>
                    </a:lnTo>
                    <a:lnTo>
                      <a:pt x="211" y="294"/>
                    </a:lnTo>
                    <a:lnTo>
                      <a:pt x="211" y="294"/>
                    </a:lnTo>
                    <a:lnTo>
                      <a:pt x="211" y="296"/>
                    </a:lnTo>
                    <a:lnTo>
                      <a:pt x="211" y="296"/>
                    </a:lnTo>
                    <a:lnTo>
                      <a:pt x="214" y="296"/>
                    </a:lnTo>
                    <a:lnTo>
                      <a:pt x="214" y="299"/>
                    </a:lnTo>
                    <a:lnTo>
                      <a:pt x="214" y="299"/>
                    </a:lnTo>
                    <a:lnTo>
                      <a:pt x="214" y="299"/>
                    </a:lnTo>
                    <a:lnTo>
                      <a:pt x="216" y="299"/>
                    </a:lnTo>
                    <a:lnTo>
                      <a:pt x="216" y="299"/>
                    </a:lnTo>
                    <a:lnTo>
                      <a:pt x="216" y="301"/>
                    </a:lnTo>
                    <a:lnTo>
                      <a:pt x="216" y="301"/>
                    </a:lnTo>
                    <a:lnTo>
                      <a:pt x="216" y="301"/>
                    </a:lnTo>
                    <a:lnTo>
                      <a:pt x="216" y="303"/>
                    </a:lnTo>
                    <a:lnTo>
                      <a:pt x="216" y="303"/>
                    </a:lnTo>
                    <a:lnTo>
                      <a:pt x="216" y="303"/>
                    </a:lnTo>
                    <a:lnTo>
                      <a:pt x="216" y="306"/>
                    </a:lnTo>
                    <a:lnTo>
                      <a:pt x="216" y="306"/>
                    </a:lnTo>
                    <a:lnTo>
                      <a:pt x="218" y="306"/>
                    </a:lnTo>
                    <a:lnTo>
                      <a:pt x="218" y="308"/>
                    </a:lnTo>
                    <a:lnTo>
                      <a:pt x="218" y="308"/>
                    </a:lnTo>
                    <a:lnTo>
                      <a:pt x="218" y="308"/>
                    </a:lnTo>
                    <a:lnTo>
                      <a:pt x="218" y="308"/>
                    </a:lnTo>
                    <a:lnTo>
                      <a:pt x="218" y="311"/>
                    </a:lnTo>
                    <a:lnTo>
                      <a:pt x="218" y="311"/>
                    </a:lnTo>
                    <a:lnTo>
                      <a:pt x="218" y="311"/>
                    </a:lnTo>
                    <a:lnTo>
                      <a:pt x="218" y="313"/>
                    </a:lnTo>
                    <a:lnTo>
                      <a:pt x="218" y="313"/>
                    </a:lnTo>
                    <a:lnTo>
                      <a:pt x="218" y="313"/>
                    </a:lnTo>
                    <a:lnTo>
                      <a:pt x="218" y="313"/>
                    </a:lnTo>
                    <a:lnTo>
                      <a:pt x="218" y="315"/>
                    </a:lnTo>
                    <a:lnTo>
                      <a:pt x="218" y="315"/>
                    </a:lnTo>
                    <a:lnTo>
                      <a:pt x="218" y="318"/>
                    </a:lnTo>
                    <a:lnTo>
                      <a:pt x="218" y="318"/>
                    </a:lnTo>
                    <a:lnTo>
                      <a:pt x="218" y="318"/>
                    </a:lnTo>
                    <a:lnTo>
                      <a:pt x="221" y="318"/>
                    </a:lnTo>
                    <a:lnTo>
                      <a:pt x="221" y="318"/>
                    </a:lnTo>
                    <a:lnTo>
                      <a:pt x="221" y="318"/>
                    </a:lnTo>
                    <a:lnTo>
                      <a:pt x="218" y="318"/>
                    </a:lnTo>
                    <a:lnTo>
                      <a:pt x="218" y="320"/>
                    </a:lnTo>
                    <a:lnTo>
                      <a:pt x="218" y="320"/>
                    </a:lnTo>
                    <a:lnTo>
                      <a:pt x="218" y="320"/>
                    </a:lnTo>
                    <a:lnTo>
                      <a:pt x="216" y="320"/>
                    </a:lnTo>
                    <a:lnTo>
                      <a:pt x="216" y="320"/>
                    </a:lnTo>
                    <a:lnTo>
                      <a:pt x="216" y="320"/>
                    </a:lnTo>
                    <a:lnTo>
                      <a:pt x="216" y="322"/>
                    </a:lnTo>
                    <a:lnTo>
                      <a:pt x="216" y="322"/>
                    </a:lnTo>
                    <a:lnTo>
                      <a:pt x="216" y="322"/>
                    </a:lnTo>
                    <a:lnTo>
                      <a:pt x="214" y="322"/>
                    </a:lnTo>
                    <a:lnTo>
                      <a:pt x="214" y="322"/>
                    </a:lnTo>
                    <a:lnTo>
                      <a:pt x="211" y="322"/>
                    </a:lnTo>
                    <a:lnTo>
                      <a:pt x="211" y="322"/>
                    </a:lnTo>
                    <a:lnTo>
                      <a:pt x="211" y="322"/>
                    </a:lnTo>
                    <a:lnTo>
                      <a:pt x="209" y="322"/>
                    </a:lnTo>
                    <a:lnTo>
                      <a:pt x="209" y="322"/>
                    </a:lnTo>
                    <a:lnTo>
                      <a:pt x="209" y="322"/>
                    </a:lnTo>
                    <a:lnTo>
                      <a:pt x="209" y="322"/>
                    </a:lnTo>
                    <a:lnTo>
                      <a:pt x="209" y="320"/>
                    </a:lnTo>
                    <a:lnTo>
                      <a:pt x="209" y="320"/>
                    </a:lnTo>
                    <a:lnTo>
                      <a:pt x="209" y="318"/>
                    </a:lnTo>
                    <a:lnTo>
                      <a:pt x="206" y="318"/>
                    </a:lnTo>
                    <a:lnTo>
                      <a:pt x="206" y="318"/>
                    </a:lnTo>
                    <a:lnTo>
                      <a:pt x="204" y="318"/>
                    </a:lnTo>
                    <a:lnTo>
                      <a:pt x="204" y="320"/>
                    </a:lnTo>
                    <a:lnTo>
                      <a:pt x="204" y="320"/>
                    </a:lnTo>
                    <a:lnTo>
                      <a:pt x="204" y="320"/>
                    </a:lnTo>
                    <a:lnTo>
                      <a:pt x="202" y="320"/>
                    </a:lnTo>
                    <a:lnTo>
                      <a:pt x="202" y="320"/>
                    </a:lnTo>
                    <a:lnTo>
                      <a:pt x="202" y="320"/>
                    </a:lnTo>
                    <a:lnTo>
                      <a:pt x="199" y="320"/>
                    </a:lnTo>
                    <a:lnTo>
                      <a:pt x="199" y="320"/>
                    </a:lnTo>
                    <a:lnTo>
                      <a:pt x="199" y="320"/>
                    </a:lnTo>
                    <a:lnTo>
                      <a:pt x="197" y="320"/>
                    </a:lnTo>
                    <a:lnTo>
                      <a:pt x="197" y="322"/>
                    </a:lnTo>
                    <a:lnTo>
                      <a:pt x="197" y="322"/>
                    </a:lnTo>
                    <a:lnTo>
                      <a:pt x="197" y="325"/>
                    </a:lnTo>
                    <a:lnTo>
                      <a:pt x="197" y="325"/>
                    </a:lnTo>
                    <a:lnTo>
                      <a:pt x="197" y="325"/>
                    </a:lnTo>
                    <a:lnTo>
                      <a:pt x="195" y="325"/>
                    </a:lnTo>
                    <a:lnTo>
                      <a:pt x="195" y="325"/>
                    </a:lnTo>
                    <a:lnTo>
                      <a:pt x="192" y="325"/>
                    </a:lnTo>
                    <a:lnTo>
                      <a:pt x="192" y="325"/>
                    </a:lnTo>
                    <a:lnTo>
                      <a:pt x="192" y="325"/>
                    </a:lnTo>
                    <a:lnTo>
                      <a:pt x="190" y="325"/>
                    </a:lnTo>
                    <a:lnTo>
                      <a:pt x="190" y="325"/>
                    </a:lnTo>
                    <a:lnTo>
                      <a:pt x="190" y="325"/>
                    </a:lnTo>
                    <a:lnTo>
                      <a:pt x="190" y="322"/>
                    </a:lnTo>
                    <a:lnTo>
                      <a:pt x="187" y="322"/>
                    </a:lnTo>
                    <a:lnTo>
                      <a:pt x="187" y="322"/>
                    </a:lnTo>
                    <a:lnTo>
                      <a:pt x="187" y="322"/>
                    </a:lnTo>
                    <a:lnTo>
                      <a:pt x="185" y="322"/>
                    </a:lnTo>
                    <a:lnTo>
                      <a:pt x="185" y="322"/>
                    </a:lnTo>
                    <a:lnTo>
                      <a:pt x="185" y="322"/>
                    </a:lnTo>
                    <a:lnTo>
                      <a:pt x="185" y="320"/>
                    </a:lnTo>
                    <a:lnTo>
                      <a:pt x="183" y="320"/>
                    </a:lnTo>
                    <a:lnTo>
                      <a:pt x="183" y="322"/>
                    </a:lnTo>
                    <a:lnTo>
                      <a:pt x="183" y="322"/>
                    </a:lnTo>
                    <a:lnTo>
                      <a:pt x="183" y="322"/>
                    </a:lnTo>
                    <a:lnTo>
                      <a:pt x="180" y="322"/>
                    </a:lnTo>
                    <a:lnTo>
                      <a:pt x="180" y="322"/>
                    </a:lnTo>
                    <a:lnTo>
                      <a:pt x="178" y="322"/>
                    </a:lnTo>
                    <a:lnTo>
                      <a:pt x="178" y="322"/>
                    </a:lnTo>
                    <a:lnTo>
                      <a:pt x="178" y="322"/>
                    </a:lnTo>
                    <a:lnTo>
                      <a:pt x="176" y="322"/>
                    </a:lnTo>
                    <a:lnTo>
                      <a:pt x="176" y="322"/>
                    </a:lnTo>
                    <a:lnTo>
                      <a:pt x="176" y="322"/>
                    </a:lnTo>
                    <a:lnTo>
                      <a:pt x="173" y="322"/>
                    </a:lnTo>
                    <a:lnTo>
                      <a:pt x="173" y="320"/>
                    </a:lnTo>
                    <a:lnTo>
                      <a:pt x="173" y="320"/>
                    </a:lnTo>
                    <a:lnTo>
                      <a:pt x="173" y="322"/>
                    </a:lnTo>
                    <a:lnTo>
                      <a:pt x="171" y="322"/>
                    </a:lnTo>
                    <a:lnTo>
                      <a:pt x="171" y="322"/>
                    </a:lnTo>
                    <a:lnTo>
                      <a:pt x="171" y="322"/>
                    </a:lnTo>
                    <a:lnTo>
                      <a:pt x="171" y="322"/>
                    </a:lnTo>
                    <a:lnTo>
                      <a:pt x="171" y="320"/>
                    </a:lnTo>
                    <a:lnTo>
                      <a:pt x="171" y="320"/>
                    </a:lnTo>
                    <a:lnTo>
                      <a:pt x="169" y="320"/>
                    </a:lnTo>
                    <a:lnTo>
                      <a:pt x="169" y="322"/>
                    </a:lnTo>
                    <a:lnTo>
                      <a:pt x="169" y="322"/>
                    </a:lnTo>
                    <a:lnTo>
                      <a:pt x="169" y="325"/>
                    </a:lnTo>
                    <a:lnTo>
                      <a:pt x="169" y="325"/>
                    </a:lnTo>
                    <a:lnTo>
                      <a:pt x="169" y="325"/>
                    </a:lnTo>
                    <a:lnTo>
                      <a:pt x="169" y="325"/>
                    </a:lnTo>
                    <a:lnTo>
                      <a:pt x="169" y="325"/>
                    </a:lnTo>
                    <a:lnTo>
                      <a:pt x="169" y="325"/>
                    </a:lnTo>
                    <a:lnTo>
                      <a:pt x="169" y="327"/>
                    </a:lnTo>
                    <a:lnTo>
                      <a:pt x="166" y="327"/>
                    </a:lnTo>
                    <a:lnTo>
                      <a:pt x="166" y="327"/>
                    </a:lnTo>
                    <a:lnTo>
                      <a:pt x="166" y="327"/>
                    </a:lnTo>
                    <a:lnTo>
                      <a:pt x="164" y="327"/>
                    </a:lnTo>
                    <a:lnTo>
                      <a:pt x="164" y="327"/>
                    </a:lnTo>
                    <a:lnTo>
                      <a:pt x="164" y="327"/>
                    </a:lnTo>
                    <a:lnTo>
                      <a:pt x="164" y="327"/>
                    </a:lnTo>
                    <a:lnTo>
                      <a:pt x="164" y="325"/>
                    </a:lnTo>
                    <a:lnTo>
                      <a:pt x="161" y="325"/>
                    </a:lnTo>
                    <a:lnTo>
                      <a:pt x="161" y="325"/>
                    </a:lnTo>
                    <a:lnTo>
                      <a:pt x="161" y="327"/>
                    </a:lnTo>
                    <a:lnTo>
                      <a:pt x="159" y="327"/>
                    </a:lnTo>
                    <a:lnTo>
                      <a:pt x="159" y="327"/>
                    </a:lnTo>
                    <a:lnTo>
                      <a:pt x="161" y="327"/>
                    </a:lnTo>
                    <a:lnTo>
                      <a:pt x="161" y="327"/>
                    </a:lnTo>
                    <a:lnTo>
                      <a:pt x="161" y="329"/>
                    </a:lnTo>
                    <a:lnTo>
                      <a:pt x="164" y="329"/>
                    </a:lnTo>
                    <a:lnTo>
                      <a:pt x="164" y="329"/>
                    </a:lnTo>
                    <a:lnTo>
                      <a:pt x="164" y="329"/>
                    </a:lnTo>
                    <a:lnTo>
                      <a:pt x="164" y="329"/>
                    </a:lnTo>
                    <a:lnTo>
                      <a:pt x="164" y="329"/>
                    </a:lnTo>
                    <a:lnTo>
                      <a:pt x="164" y="329"/>
                    </a:lnTo>
                    <a:lnTo>
                      <a:pt x="161" y="329"/>
                    </a:lnTo>
                    <a:lnTo>
                      <a:pt x="161" y="329"/>
                    </a:lnTo>
                    <a:lnTo>
                      <a:pt x="159" y="329"/>
                    </a:lnTo>
                    <a:lnTo>
                      <a:pt x="159" y="329"/>
                    </a:lnTo>
                    <a:lnTo>
                      <a:pt x="159" y="329"/>
                    </a:lnTo>
                    <a:lnTo>
                      <a:pt x="159" y="329"/>
                    </a:lnTo>
                    <a:lnTo>
                      <a:pt x="157" y="329"/>
                    </a:lnTo>
                    <a:lnTo>
                      <a:pt x="157" y="332"/>
                    </a:lnTo>
                    <a:lnTo>
                      <a:pt x="157" y="332"/>
                    </a:lnTo>
                    <a:lnTo>
                      <a:pt x="157" y="332"/>
                    </a:lnTo>
                    <a:lnTo>
                      <a:pt x="157" y="332"/>
                    </a:lnTo>
                    <a:lnTo>
                      <a:pt x="157" y="334"/>
                    </a:lnTo>
                    <a:lnTo>
                      <a:pt x="157" y="334"/>
                    </a:lnTo>
                    <a:lnTo>
                      <a:pt x="157" y="334"/>
                    </a:lnTo>
                    <a:lnTo>
                      <a:pt x="157" y="337"/>
                    </a:lnTo>
                    <a:lnTo>
                      <a:pt x="157" y="337"/>
                    </a:lnTo>
                    <a:lnTo>
                      <a:pt x="157" y="337"/>
                    </a:lnTo>
                    <a:lnTo>
                      <a:pt x="154" y="337"/>
                    </a:lnTo>
                    <a:lnTo>
                      <a:pt x="154" y="337"/>
                    </a:lnTo>
                    <a:lnTo>
                      <a:pt x="152" y="337"/>
                    </a:lnTo>
                    <a:lnTo>
                      <a:pt x="152" y="337"/>
                    </a:lnTo>
                    <a:lnTo>
                      <a:pt x="152" y="334"/>
                    </a:lnTo>
                    <a:lnTo>
                      <a:pt x="152" y="334"/>
                    </a:lnTo>
                    <a:lnTo>
                      <a:pt x="152" y="334"/>
                    </a:lnTo>
                    <a:lnTo>
                      <a:pt x="152" y="334"/>
                    </a:lnTo>
                    <a:lnTo>
                      <a:pt x="152" y="332"/>
                    </a:lnTo>
                    <a:lnTo>
                      <a:pt x="150" y="332"/>
                    </a:lnTo>
                    <a:lnTo>
                      <a:pt x="150" y="334"/>
                    </a:lnTo>
                    <a:lnTo>
                      <a:pt x="150" y="334"/>
                    </a:lnTo>
                    <a:lnTo>
                      <a:pt x="150" y="334"/>
                    </a:lnTo>
                    <a:lnTo>
                      <a:pt x="147" y="334"/>
                    </a:lnTo>
                    <a:lnTo>
                      <a:pt x="147" y="334"/>
                    </a:lnTo>
                    <a:lnTo>
                      <a:pt x="145" y="334"/>
                    </a:lnTo>
                    <a:lnTo>
                      <a:pt x="145" y="334"/>
                    </a:lnTo>
                    <a:lnTo>
                      <a:pt x="145" y="332"/>
                    </a:lnTo>
                    <a:lnTo>
                      <a:pt x="145" y="332"/>
                    </a:lnTo>
                    <a:lnTo>
                      <a:pt x="143" y="332"/>
                    </a:lnTo>
                    <a:lnTo>
                      <a:pt x="143" y="332"/>
                    </a:lnTo>
                    <a:lnTo>
                      <a:pt x="143" y="332"/>
                    </a:lnTo>
                    <a:lnTo>
                      <a:pt x="143" y="332"/>
                    </a:lnTo>
                    <a:lnTo>
                      <a:pt x="143" y="329"/>
                    </a:lnTo>
                    <a:lnTo>
                      <a:pt x="140" y="329"/>
                    </a:lnTo>
                    <a:lnTo>
                      <a:pt x="140" y="329"/>
                    </a:lnTo>
                    <a:lnTo>
                      <a:pt x="140" y="329"/>
                    </a:lnTo>
                    <a:lnTo>
                      <a:pt x="140" y="329"/>
                    </a:lnTo>
                    <a:lnTo>
                      <a:pt x="140" y="327"/>
                    </a:lnTo>
                    <a:lnTo>
                      <a:pt x="140" y="327"/>
                    </a:lnTo>
                    <a:lnTo>
                      <a:pt x="138" y="327"/>
                    </a:lnTo>
                    <a:lnTo>
                      <a:pt x="138" y="325"/>
                    </a:lnTo>
                    <a:lnTo>
                      <a:pt x="138" y="325"/>
                    </a:lnTo>
                    <a:lnTo>
                      <a:pt x="138" y="322"/>
                    </a:lnTo>
                    <a:lnTo>
                      <a:pt x="138" y="322"/>
                    </a:lnTo>
                    <a:lnTo>
                      <a:pt x="138" y="322"/>
                    </a:lnTo>
                    <a:lnTo>
                      <a:pt x="138" y="320"/>
                    </a:lnTo>
                    <a:lnTo>
                      <a:pt x="138" y="320"/>
                    </a:lnTo>
                    <a:lnTo>
                      <a:pt x="138" y="318"/>
                    </a:lnTo>
                    <a:lnTo>
                      <a:pt x="138" y="318"/>
                    </a:lnTo>
                    <a:lnTo>
                      <a:pt x="138" y="318"/>
                    </a:lnTo>
                    <a:lnTo>
                      <a:pt x="138" y="318"/>
                    </a:lnTo>
                    <a:lnTo>
                      <a:pt x="138" y="315"/>
                    </a:lnTo>
                    <a:lnTo>
                      <a:pt x="135" y="315"/>
                    </a:lnTo>
                    <a:lnTo>
                      <a:pt x="135" y="315"/>
                    </a:lnTo>
                    <a:lnTo>
                      <a:pt x="135" y="313"/>
                    </a:lnTo>
                    <a:lnTo>
                      <a:pt x="135" y="313"/>
                    </a:lnTo>
                    <a:lnTo>
                      <a:pt x="135" y="313"/>
                    </a:lnTo>
                    <a:lnTo>
                      <a:pt x="135" y="311"/>
                    </a:lnTo>
                    <a:lnTo>
                      <a:pt x="135" y="311"/>
                    </a:lnTo>
                    <a:lnTo>
                      <a:pt x="133" y="311"/>
                    </a:lnTo>
                    <a:lnTo>
                      <a:pt x="133" y="311"/>
                    </a:lnTo>
                    <a:lnTo>
                      <a:pt x="133" y="308"/>
                    </a:lnTo>
                    <a:lnTo>
                      <a:pt x="133" y="308"/>
                    </a:lnTo>
                    <a:lnTo>
                      <a:pt x="131" y="308"/>
                    </a:lnTo>
                    <a:lnTo>
                      <a:pt x="131" y="308"/>
                    </a:lnTo>
                    <a:lnTo>
                      <a:pt x="131" y="308"/>
                    </a:lnTo>
                    <a:lnTo>
                      <a:pt x="131" y="308"/>
                    </a:lnTo>
                    <a:lnTo>
                      <a:pt x="128" y="308"/>
                    </a:lnTo>
                    <a:lnTo>
                      <a:pt x="128" y="308"/>
                    </a:lnTo>
                    <a:lnTo>
                      <a:pt x="128" y="308"/>
                    </a:lnTo>
                    <a:lnTo>
                      <a:pt x="126" y="308"/>
                    </a:lnTo>
                    <a:lnTo>
                      <a:pt x="126" y="308"/>
                    </a:lnTo>
                    <a:lnTo>
                      <a:pt x="126" y="308"/>
                    </a:lnTo>
                    <a:lnTo>
                      <a:pt x="126" y="308"/>
                    </a:lnTo>
                    <a:lnTo>
                      <a:pt x="124" y="308"/>
                    </a:lnTo>
                    <a:lnTo>
                      <a:pt x="124" y="308"/>
                    </a:lnTo>
                    <a:lnTo>
                      <a:pt x="124" y="308"/>
                    </a:lnTo>
                    <a:lnTo>
                      <a:pt x="124" y="306"/>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0" name="Freeform 92"/>
              <p:cNvSpPr>
                <a:spLocks/>
              </p:cNvSpPr>
              <p:nvPr/>
            </p:nvSpPr>
            <p:spPr bwMode="auto">
              <a:xfrm>
                <a:off x="2137" y="1817"/>
                <a:ext cx="311" cy="337"/>
              </a:xfrm>
              <a:custGeom>
                <a:avLst/>
                <a:gdLst/>
                <a:ahLst/>
                <a:cxnLst>
                  <a:cxn ang="0">
                    <a:pos x="114" y="292"/>
                  </a:cxn>
                  <a:cxn ang="0">
                    <a:pos x="93" y="296"/>
                  </a:cxn>
                  <a:cxn ang="0">
                    <a:pos x="74" y="296"/>
                  </a:cxn>
                  <a:cxn ang="0">
                    <a:pos x="55" y="299"/>
                  </a:cxn>
                  <a:cxn ang="0">
                    <a:pos x="34" y="299"/>
                  </a:cxn>
                  <a:cxn ang="0">
                    <a:pos x="17" y="303"/>
                  </a:cxn>
                  <a:cxn ang="0">
                    <a:pos x="19" y="277"/>
                  </a:cxn>
                  <a:cxn ang="0">
                    <a:pos x="34" y="263"/>
                  </a:cxn>
                  <a:cxn ang="0">
                    <a:pos x="50" y="254"/>
                  </a:cxn>
                  <a:cxn ang="0">
                    <a:pos x="43" y="239"/>
                  </a:cxn>
                  <a:cxn ang="0">
                    <a:pos x="36" y="218"/>
                  </a:cxn>
                  <a:cxn ang="0">
                    <a:pos x="17" y="206"/>
                  </a:cxn>
                  <a:cxn ang="0">
                    <a:pos x="5" y="187"/>
                  </a:cxn>
                  <a:cxn ang="0">
                    <a:pos x="15" y="185"/>
                  </a:cxn>
                  <a:cxn ang="0">
                    <a:pos x="36" y="192"/>
                  </a:cxn>
                  <a:cxn ang="0">
                    <a:pos x="60" y="190"/>
                  </a:cxn>
                  <a:cxn ang="0">
                    <a:pos x="81" y="187"/>
                  </a:cxn>
                  <a:cxn ang="0">
                    <a:pos x="105" y="183"/>
                  </a:cxn>
                  <a:cxn ang="0">
                    <a:pos x="116" y="171"/>
                  </a:cxn>
                  <a:cxn ang="0">
                    <a:pos x="124" y="147"/>
                  </a:cxn>
                  <a:cxn ang="0">
                    <a:pos x="145" y="142"/>
                  </a:cxn>
                  <a:cxn ang="0">
                    <a:pos x="154" y="133"/>
                  </a:cxn>
                  <a:cxn ang="0">
                    <a:pos x="171" y="135"/>
                  </a:cxn>
                  <a:cxn ang="0">
                    <a:pos x="180" y="119"/>
                  </a:cxn>
                  <a:cxn ang="0">
                    <a:pos x="187" y="97"/>
                  </a:cxn>
                  <a:cxn ang="0">
                    <a:pos x="202" y="88"/>
                  </a:cxn>
                  <a:cxn ang="0">
                    <a:pos x="197" y="74"/>
                  </a:cxn>
                  <a:cxn ang="0">
                    <a:pos x="221" y="71"/>
                  </a:cxn>
                  <a:cxn ang="0">
                    <a:pos x="225" y="52"/>
                  </a:cxn>
                  <a:cxn ang="0">
                    <a:pos x="230" y="36"/>
                  </a:cxn>
                  <a:cxn ang="0">
                    <a:pos x="225" y="19"/>
                  </a:cxn>
                  <a:cxn ang="0">
                    <a:pos x="240" y="10"/>
                  </a:cxn>
                  <a:cxn ang="0">
                    <a:pos x="258" y="2"/>
                  </a:cxn>
                  <a:cxn ang="0">
                    <a:pos x="277" y="2"/>
                  </a:cxn>
                  <a:cxn ang="0">
                    <a:pos x="263" y="10"/>
                  </a:cxn>
                  <a:cxn ang="0">
                    <a:pos x="251" y="26"/>
                  </a:cxn>
                  <a:cxn ang="0">
                    <a:pos x="268" y="33"/>
                  </a:cxn>
                  <a:cxn ang="0">
                    <a:pos x="282" y="45"/>
                  </a:cxn>
                  <a:cxn ang="0">
                    <a:pos x="270" y="62"/>
                  </a:cxn>
                  <a:cxn ang="0">
                    <a:pos x="275" y="88"/>
                  </a:cxn>
                  <a:cxn ang="0">
                    <a:pos x="285" y="102"/>
                  </a:cxn>
                  <a:cxn ang="0">
                    <a:pos x="296" y="111"/>
                  </a:cxn>
                  <a:cxn ang="0">
                    <a:pos x="311" y="121"/>
                  </a:cxn>
                  <a:cxn ang="0">
                    <a:pos x="294" y="133"/>
                  </a:cxn>
                  <a:cxn ang="0">
                    <a:pos x="292" y="152"/>
                  </a:cxn>
                  <a:cxn ang="0">
                    <a:pos x="282" y="171"/>
                  </a:cxn>
                  <a:cxn ang="0">
                    <a:pos x="266" y="185"/>
                  </a:cxn>
                  <a:cxn ang="0">
                    <a:pos x="254" y="204"/>
                  </a:cxn>
                  <a:cxn ang="0">
                    <a:pos x="242" y="220"/>
                  </a:cxn>
                  <a:cxn ang="0">
                    <a:pos x="223" y="230"/>
                  </a:cxn>
                  <a:cxn ang="0">
                    <a:pos x="204" y="228"/>
                  </a:cxn>
                  <a:cxn ang="0">
                    <a:pos x="192" y="244"/>
                  </a:cxn>
                  <a:cxn ang="0">
                    <a:pos x="192" y="261"/>
                  </a:cxn>
                  <a:cxn ang="0">
                    <a:pos x="199" y="280"/>
                  </a:cxn>
                  <a:cxn ang="0">
                    <a:pos x="211" y="296"/>
                  </a:cxn>
                  <a:cxn ang="0">
                    <a:pos x="218" y="318"/>
                  </a:cxn>
                  <a:cxn ang="0">
                    <a:pos x="204" y="320"/>
                  </a:cxn>
                  <a:cxn ang="0">
                    <a:pos x="183" y="322"/>
                  </a:cxn>
                  <a:cxn ang="0">
                    <a:pos x="166" y="327"/>
                  </a:cxn>
                  <a:cxn ang="0">
                    <a:pos x="157" y="332"/>
                  </a:cxn>
                  <a:cxn ang="0">
                    <a:pos x="140" y="329"/>
                  </a:cxn>
                  <a:cxn ang="0">
                    <a:pos x="131" y="308"/>
                  </a:cxn>
                </a:cxnLst>
                <a:rect l="0" t="0" r="r" b="b"/>
                <a:pathLst>
                  <a:path w="311" h="337">
                    <a:moveTo>
                      <a:pt x="124" y="306"/>
                    </a:moveTo>
                    <a:lnTo>
                      <a:pt x="124" y="306"/>
                    </a:lnTo>
                    <a:lnTo>
                      <a:pt x="124" y="306"/>
                    </a:lnTo>
                    <a:lnTo>
                      <a:pt x="124" y="303"/>
                    </a:lnTo>
                    <a:lnTo>
                      <a:pt x="124" y="303"/>
                    </a:lnTo>
                    <a:lnTo>
                      <a:pt x="124" y="301"/>
                    </a:lnTo>
                    <a:lnTo>
                      <a:pt x="124" y="301"/>
                    </a:lnTo>
                    <a:lnTo>
                      <a:pt x="124" y="299"/>
                    </a:lnTo>
                    <a:lnTo>
                      <a:pt x="126" y="299"/>
                    </a:lnTo>
                    <a:lnTo>
                      <a:pt x="126" y="299"/>
                    </a:lnTo>
                    <a:lnTo>
                      <a:pt x="126" y="299"/>
                    </a:lnTo>
                    <a:lnTo>
                      <a:pt x="124" y="299"/>
                    </a:lnTo>
                    <a:lnTo>
                      <a:pt x="124" y="296"/>
                    </a:lnTo>
                    <a:lnTo>
                      <a:pt x="124" y="296"/>
                    </a:lnTo>
                    <a:lnTo>
                      <a:pt x="124" y="296"/>
                    </a:lnTo>
                    <a:lnTo>
                      <a:pt x="124" y="296"/>
                    </a:lnTo>
                    <a:lnTo>
                      <a:pt x="124" y="294"/>
                    </a:lnTo>
                    <a:lnTo>
                      <a:pt x="121" y="294"/>
                    </a:lnTo>
                    <a:lnTo>
                      <a:pt x="121" y="294"/>
                    </a:lnTo>
                    <a:lnTo>
                      <a:pt x="121" y="294"/>
                    </a:lnTo>
                    <a:lnTo>
                      <a:pt x="119" y="294"/>
                    </a:lnTo>
                    <a:lnTo>
                      <a:pt x="119" y="292"/>
                    </a:lnTo>
                    <a:lnTo>
                      <a:pt x="119" y="292"/>
                    </a:lnTo>
                    <a:lnTo>
                      <a:pt x="119" y="292"/>
                    </a:lnTo>
                    <a:lnTo>
                      <a:pt x="116" y="292"/>
                    </a:lnTo>
                    <a:lnTo>
                      <a:pt x="116" y="292"/>
                    </a:lnTo>
                    <a:lnTo>
                      <a:pt x="116" y="292"/>
                    </a:lnTo>
                    <a:lnTo>
                      <a:pt x="116" y="292"/>
                    </a:lnTo>
                    <a:lnTo>
                      <a:pt x="114" y="292"/>
                    </a:lnTo>
                    <a:lnTo>
                      <a:pt x="114" y="292"/>
                    </a:lnTo>
                    <a:lnTo>
                      <a:pt x="114" y="292"/>
                    </a:lnTo>
                    <a:lnTo>
                      <a:pt x="112" y="292"/>
                    </a:lnTo>
                    <a:lnTo>
                      <a:pt x="112" y="292"/>
                    </a:lnTo>
                    <a:lnTo>
                      <a:pt x="112" y="292"/>
                    </a:lnTo>
                    <a:lnTo>
                      <a:pt x="109" y="292"/>
                    </a:lnTo>
                    <a:lnTo>
                      <a:pt x="109" y="294"/>
                    </a:lnTo>
                    <a:lnTo>
                      <a:pt x="109" y="294"/>
                    </a:lnTo>
                    <a:lnTo>
                      <a:pt x="109" y="294"/>
                    </a:lnTo>
                    <a:lnTo>
                      <a:pt x="107" y="294"/>
                    </a:lnTo>
                    <a:lnTo>
                      <a:pt x="107" y="292"/>
                    </a:lnTo>
                    <a:lnTo>
                      <a:pt x="107" y="292"/>
                    </a:lnTo>
                    <a:lnTo>
                      <a:pt x="107" y="294"/>
                    </a:lnTo>
                    <a:lnTo>
                      <a:pt x="105" y="294"/>
                    </a:lnTo>
                    <a:lnTo>
                      <a:pt x="105" y="294"/>
                    </a:lnTo>
                    <a:lnTo>
                      <a:pt x="105" y="294"/>
                    </a:lnTo>
                    <a:lnTo>
                      <a:pt x="105" y="294"/>
                    </a:lnTo>
                    <a:lnTo>
                      <a:pt x="102" y="294"/>
                    </a:lnTo>
                    <a:lnTo>
                      <a:pt x="102" y="294"/>
                    </a:lnTo>
                    <a:lnTo>
                      <a:pt x="102" y="294"/>
                    </a:lnTo>
                    <a:lnTo>
                      <a:pt x="100" y="294"/>
                    </a:lnTo>
                    <a:lnTo>
                      <a:pt x="100" y="294"/>
                    </a:lnTo>
                    <a:lnTo>
                      <a:pt x="98" y="294"/>
                    </a:lnTo>
                    <a:lnTo>
                      <a:pt x="98" y="294"/>
                    </a:lnTo>
                    <a:lnTo>
                      <a:pt x="98" y="294"/>
                    </a:lnTo>
                    <a:lnTo>
                      <a:pt x="98" y="294"/>
                    </a:lnTo>
                    <a:lnTo>
                      <a:pt x="95" y="294"/>
                    </a:lnTo>
                    <a:lnTo>
                      <a:pt x="95" y="294"/>
                    </a:lnTo>
                    <a:lnTo>
                      <a:pt x="93" y="294"/>
                    </a:lnTo>
                    <a:lnTo>
                      <a:pt x="93" y="294"/>
                    </a:lnTo>
                    <a:lnTo>
                      <a:pt x="93" y="296"/>
                    </a:lnTo>
                    <a:lnTo>
                      <a:pt x="93" y="296"/>
                    </a:lnTo>
                    <a:lnTo>
                      <a:pt x="93" y="296"/>
                    </a:lnTo>
                    <a:lnTo>
                      <a:pt x="90" y="296"/>
                    </a:lnTo>
                    <a:lnTo>
                      <a:pt x="90" y="296"/>
                    </a:lnTo>
                    <a:lnTo>
                      <a:pt x="90" y="296"/>
                    </a:lnTo>
                    <a:lnTo>
                      <a:pt x="88" y="296"/>
                    </a:lnTo>
                    <a:lnTo>
                      <a:pt x="88" y="296"/>
                    </a:lnTo>
                    <a:lnTo>
                      <a:pt x="86" y="296"/>
                    </a:lnTo>
                    <a:lnTo>
                      <a:pt x="86" y="296"/>
                    </a:lnTo>
                    <a:lnTo>
                      <a:pt x="86" y="296"/>
                    </a:lnTo>
                    <a:lnTo>
                      <a:pt x="83" y="296"/>
                    </a:lnTo>
                    <a:lnTo>
                      <a:pt x="83" y="296"/>
                    </a:lnTo>
                    <a:lnTo>
                      <a:pt x="83" y="296"/>
                    </a:lnTo>
                    <a:lnTo>
                      <a:pt x="83" y="296"/>
                    </a:lnTo>
                    <a:lnTo>
                      <a:pt x="81" y="296"/>
                    </a:lnTo>
                    <a:lnTo>
                      <a:pt x="81" y="299"/>
                    </a:lnTo>
                    <a:lnTo>
                      <a:pt x="83" y="299"/>
                    </a:lnTo>
                    <a:lnTo>
                      <a:pt x="83" y="299"/>
                    </a:lnTo>
                    <a:lnTo>
                      <a:pt x="83" y="299"/>
                    </a:lnTo>
                    <a:lnTo>
                      <a:pt x="81" y="299"/>
                    </a:lnTo>
                    <a:lnTo>
                      <a:pt x="81" y="299"/>
                    </a:lnTo>
                    <a:lnTo>
                      <a:pt x="79" y="299"/>
                    </a:lnTo>
                    <a:lnTo>
                      <a:pt x="79" y="299"/>
                    </a:lnTo>
                    <a:lnTo>
                      <a:pt x="79" y="299"/>
                    </a:lnTo>
                    <a:lnTo>
                      <a:pt x="79" y="299"/>
                    </a:lnTo>
                    <a:lnTo>
                      <a:pt x="79" y="296"/>
                    </a:lnTo>
                    <a:lnTo>
                      <a:pt x="79" y="296"/>
                    </a:lnTo>
                    <a:lnTo>
                      <a:pt x="79" y="299"/>
                    </a:lnTo>
                    <a:lnTo>
                      <a:pt x="76" y="299"/>
                    </a:lnTo>
                    <a:lnTo>
                      <a:pt x="76" y="299"/>
                    </a:lnTo>
                    <a:lnTo>
                      <a:pt x="76" y="299"/>
                    </a:lnTo>
                    <a:lnTo>
                      <a:pt x="76" y="296"/>
                    </a:lnTo>
                    <a:lnTo>
                      <a:pt x="74" y="296"/>
                    </a:lnTo>
                    <a:lnTo>
                      <a:pt x="74" y="296"/>
                    </a:lnTo>
                    <a:lnTo>
                      <a:pt x="74" y="296"/>
                    </a:lnTo>
                    <a:lnTo>
                      <a:pt x="72" y="296"/>
                    </a:lnTo>
                    <a:lnTo>
                      <a:pt x="72" y="296"/>
                    </a:lnTo>
                    <a:lnTo>
                      <a:pt x="72" y="296"/>
                    </a:lnTo>
                    <a:lnTo>
                      <a:pt x="69" y="296"/>
                    </a:lnTo>
                    <a:lnTo>
                      <a:pt x="69" y="296"/>
                    </a:lnTo>
                    <a:lnTo>
                      <a:pt x="69" y="296"/>
                    </a:lnTo>
                    <a:lnTo>
                      <a:pt x="69" y="294"/>
                    </a:lnTo>
                    <a:lnTo>
                      <a:pt x="67" y="294"/>
                    </a:lnTo>
                    <a:lnTo>
                      <a:pt x="67" y="294"/>
                    </a:lnTo>
                    <a:lnTo>
                      <a:pt x="64" y="294"/>
                    </a:lnTo>
                    <a:lnTo>
                      <a:pt x="64" y="294"/>
                    </a:lnTo>
                    <a:lnTo>
                      <a:pt x="64" y="294"/>
                    </a:lnTo>
                    <a:lnTo>
                      <a:pt x="62" y="294"/>
                    </a:lnTo>
                    <a:lnTo>
                      <a:pt x="62" y="294"/>
                    </a:lnTo>
                    <a:lnTo>
                      <a:pt x="62" y="294"/>
                    </a:lnTo>
                    <a:lnTo>
                      <a:pt x="62" y="294"/>
                    </a:lnTo>
                    <a:lnTo>
                      <a:pt x="60" y="294"/>
                    </a:lnTo>
                    <a:lnTo>
                      <a:pt x="60" y="294"/>
                    </a:lnTo>
                    <a:lnTo>
                      <a:pt x="60" y="294"/>
                    </a:lnTo>
                    <a:lnTo>
                      <a:pt x="57" y="294"/>
                    </a:lnTo>
                    <a:lnTo>
                      <a:pt x="57" y="294"/>
                    </a:lnTo>
                    <a:lnTo>
                      <a:pt x="57" y="296"/>
                    </a:lnTo>
                    <a:lnTo>
                      <a:pt x="57" y="296"/>
                    </a:lnTo>
                    <a:lnTo>
                      <a:pt x="57" y="296"/>
                    </a:lnTo>
                    <a:lnTo>
                      <a:pt x="57" y="296"/>
                    </a:lnTo>
                    <a:lnTo>
                      <a:pt x="57" y="299"/>
                    </a:lnTo>
                    <a:lnTo>
                      <a:pt x="57" y="299"/>
                    </a:lnTo>
                    <a:lnTo>
                      <a:pt x="57" y="299"/>
                    </a:lnTo>
                    <a:lnTo>
                      <a:pt x="55" y="299"/>
                    </a:lnTo>
                    <a:lnTo>
                      <a:pt x="55" y="299"/>
                    </a:lnTo>
                    <a:lnTo>
                      <a:pt x="55" y="299"/>
                    </a:lnTo>
                    <a:lnTo>
                      <a:pt x="53" y="299"/>
                    </a:lnTo>
                    <a:lnTo>
                      <a:pt x="53" y="299"/>
                    </a:lnTo>
                    <a:lnTo>
                      <a:pt x="53" y="299"/>
                    </a:lnTo>
                    <a:lnTo>
                      <a:pt x="50" y="299"/>
                    </a:lnTo>
                    <a:lnTo>
                      <a:pt x="50" y="299"/>
                    </a:lnTo>
                    <a:lnTo>
                      <a:pt x="50" y="299"/>
                    </a:lnTo>
                    <a:lnTo>
                      <a:pt x="50" y="296"/>
                    </a:lnTo>
                    <a:lnTo>
                      <a:pt x="48" y="296"/>
                    </a:lnTo>
                    <a:lnTo>
                      <a:pt x="48" y="299"/>
                    </a:lnTo>
                    <a:lnTo>
                      <a:pt x="48" y="299"/>
                    </a:lnTo>
                    <a:lnTo>
                      <a:pt x="45" y="299"/>
                    </a:lnTo>
                    <a:lnTo>
                      <a:pt x="45" y="299"/>
                    </a:lnTo>
                    <a:lnTo>
                      <a:pt x="45" y="299"/>
                    </a:lnTo>
                    <a:lnTo>
                      <a:pt x="43" y="299"/>
                    </a:lnTo>
                    <a:lnTo>
                      <a:pt x="43" y="299"/>
                    </a:lnTo>
                    <a:lnTo>
                      <a:pt x="43" y="299"/>
                    </a:lnTo>
                    <a:lnTo>
                      <a:pt x="41" y="299"/>
                    </a:lnTo>
                    <a:lnTo>
                      <a:pt x="41" y="299"/>
                    </a:lnTo>
                    <a:lnTo>
                      <a:pt x="41" y="296"/>
                    </a:lnTo>
                    <a:lnTo>
                      <a:pt x="38" y="296"/>
                    </a:lnTo>
                    <a:lnTo>
                      <a:pt x="38" y="296"/>
                    </a:lnTo>
                    <a:lnTo>
                      <a:pt x="38" y="296"/>
                    </a:lnTo>
                    <a:lnTo>
                      <a:pt x="36" y="296"/>
                    </a:lnTo>
                    <a:lnTo>
                      <a:pt x="36" y="296"/>
                    </a:lnTo>
                    <a:lnTo>
                      <a:pt x="36" y="296"/>
                    </a:lnTo>
                    <a:lnTo>
                      <a:pt x="36" y="299"/>
                    </a:lnTo>
                    <a:lnTo>
                      <a:pt x="34" y="299"/>
                    </a:lnTo>
                    <a:lnTo>
                      <a:pt x="34" y="299"/>
                    </a:lnTo>
                    <a:lnTo>
                      <a:pt x="34" y="299"/>
                    </a:lnTo>
                    <a:lnTo>
                      <a:pt x="31" y="299"/>
                    </a:lnTo>
                    <a:lnTo>
                      <a:pt x="31" y="299"/>
                    </a:lnTo>
                    <a:lnTo>
                      <a:pt x="34" y="299"/>
                    </a:lnTo>
                    <a:lnTo>
                      <a:pt x="34" y="301"/>
                    </a:lnTo>
                    <a:lnTo>
                      <a:pt x="31" y="301"/>
                    </a:lnTo>
                    <a:lnTo>
                      <a:pt x="31" y="301"/>
                    </a:lnTo>
                    <a:lnTo>
                      <a:pt x="31" y="301"/>
                    </a:lnTo>
                    <a:lnTo>
                      <a:pt x="29" y="301"/>
                    </a:lnTo>
                    <a:lnTo>
                      <a:pt x="29" y="299"/>
                    </a:lnTo>
                    <a:lnTo>
                      <a:pt x="31" y="299"/>
                    </a:lnTo>
                    <a:lnTo>
                      <a:pt x="31" y="299"/>
                    </a:lnTo>
                    <a:lnTo>
                      <a:pt x="29" y="299"/>
                    </a:lnTo>
                    <a:lnTo>
                      <a:pt x="29" y="299"/>
                    </a:lnTo>
                    <a:lnTo>
                      <a:pt x="29" y="299"/>
                    </a:lnTo>
                    <a:lnTo>
                      <a:pt x="29" y="299"/>
                    </a:lnTo>
                    <a:lnTo>
                      <a:pt x="29" y="299"/>
                    </a:lnTo>
                    <a:lnTo>
                      <a:pt x="27" y="299"/>
                    </a:lnTo>
                    <a:lnTo>
                      <a:pt x="27" y="299"/>
                    </a:lnTo>
                    <a:lnTo>
                      <a:pt x="27" y="301"/>
                    </a:lnTo>
                    <a:lnTo>
                      <a:pt x="27" y="301"/>
                    </a:lnTo>
                    <a:lnTo>
                      <a:pt x="24" y="301"/>
                    </a:lnTo>
                    <a:lnTo>
                      <a:pt x="24" y="301"/>
                    </a:lnTo>
                    <a:lnTo>
                      <a:pt x="24" y="301"/>
                    </a:lnTo>
                    <a:lnTo>
                      <a:pt x="22" y="301"/>
                    </a:lnTo>
                    <a:lnTo>
                      <a:pt x="22" y="301"/>
                    </a:lnTo>
                    <a:lnTo>
                      <a:pt x="22" y="301"/>
                    </a:lnTo>
                    <a:lnTo>
                      <a:pt x="22" y="303"/>
                    </a:lnTo>
                    <a:lnTo>
                      <a:pt x="19" y="303"/>
                    </a:lnTo>
                    <a:lnTo>
                      <a:pt x="19" y="303"/>
                    </a:lnTo>
                    <a:lnTo>
                      <a:pt x="19" y="303"/>
                    </a:lnTo>
                    <a:lnTo>
                      <a:pt x="17" y="303"/>
                    </a:lnTo>
                    <a:lnTo>
                      <a:pt x="17" y="301"/>
                    </a:lnTo>
                    <a:lnTo>
                      <a:pt x="17" y="301"/>
                    </a:lnTo>
                    <a:lnTo>
                      <a:pt x="17" y="299"/>
                    </a:lnTo>
                    <a:lnTo>
                      <a:pt x="17" y="299"/>
                    </a:lnTo>
                    <a:lnTo>
                      <a:pt x="17" y="299"/>
                    </a:lnTo>
                    <a:lnTo>
                      <a:pt x="17" y="299"/>
                    </a:lnTo>
                    <a:lnTo>
                      <a:pt x="17" y="299"/>
                    </a:lnTo>
                    <a:lnTo>
                      <a:pt x="17" y="296"/>
                    </a:lnTo>
                    <a:lnTo>
                      <a:pt x="17" y="296"/>
                    </a:lnTo>
                    <a:lnTo>
                      <a:pt x="17" y="296"/>
                    </a:lnTo>
                    <a:lnTo>
                      <a:pt x="17" y="294"/>
                    </a:lnTo>
                    <a:lnTo>
                      <a:pt x="17" y="294"/>
                    </a:lnTo>
                    <a:lnTo>
                      <a:pt x="17" y="292"/>
                    </a:lnTo>
                    <a:lnTo>
                      <a:pt x="17" y="292"/>
                    </a:lnTo>
                    <a:lnTo>
                      <a:pt x="17" y="289"/>
                    </a:lnTo>
                    <a:lnTo>
                      <a:pt x="17" y="289"/>
                    </a:lnTo>
                    <a:lnTo>
                      <a:pt x="17" y="289"/>
                    </a:lnTo>
                    <a:lnTo>
                      <a:pt x="17" y="287"/>
                    </a:lnTo>
                    <a:lnTo>
                      <a:pt x="17" y="287"/>
                    </a:lnTo>
                    <a:lnTo>
                      <a:pt x="17" y="287"/>
                    </a:lnTo>
                    <a:lnTo>
                      <a:pt x="17" y="284"/>
                    </a:lnTo>
                    <a:lnTo>
                      <a:pt x="17" y="284"/>
                    </a:lnTo>
                    <a:lnTo>
                      <a:pt x="17" y="282"/>
                    </a:lnTo>
                    <a:lnTo>
                      <a:pt x="19" y="282"/>
                    </a:lnTo>
                    <a:lnTo>
                      <a:pt x="19" y="282"/>
                    </a:lnTo>
                    <a:lnTo>
                      <a:pt x="19" y="282"/>
                    </a:lnTo>
                    <a:lnTo>
                      <a:pt x="19" y="280"/>
                    </a:lnTo>
                    <a:lnTo>
                      <a:pt x="19" y="280"/>
                    </a:lnTo>
                    <a:lnTo>
                      <a:pt x="19" y="280"/>
                    </a:lnTo>
                    <a:lnTo>
                      <a:pt x="19" y="277"/>
                    </a:lnTo>
                    <a:lnTo>
                      <a:pt x="19" y="277"/>
                    </a:lnTo>
                    <a:lnTo>
                      <a:pt x="19" y="277"/>
                    </a:lnTo>
                    <a:lnTo>
                      <a:pt x="19" y="275"/>
                    </a:lnTo>
                    <a:lnTo>
                      <a:pt x="19" y="275"/>
                    </a:lnTo>
                    <a:lnTo>
                      <a:pt x="19" y="273"/>
                    </a:lnTo>
                    <a:lnTo>
                      <a:pt x="19" y="273"/>
                    </a:lnTo>
                    <a:lnTo>
                      <a:pt x="19" y="270"/>
                    </a:lnTo>
                    <a:lnTo>
                      <a:pt x="22" y="270"/>
                    </a:lnTo>
                    <a:lnTo>
                      <a:pt x="22" y="270"/>
                    </a:lnTo>
                    <a:lnTo>
                      <a:pt x="24" y="270"/>
                    </a:lnTo>
                    <a:lnTo>
                      <a:pt x="24" y="270"/>
                    </a:lnTo>
                    <a:lnTo>
                      <a:pt x="24" y="270"/>
                    </a:lnTo>
                    <a:lnTo>
                      <a:pt x="24" y="270"/>
                    </a:lnTo>
                    <a:lnTo>
                      <a:pt x="24" y="270"/>
                    </a:lnTo>
                    <a:lnTo>
                      <a:pt x="27" y="270"/>
                    </a:lnTo>
                    <a:lnTo>
                      <a:pt x="27" y="270"/>
                    </a:lnTo>
                    <a:lnTo>
                      <a:pt x="27" y="268"/>
                    </a:lnTo>
                    <a:lnTo>
                      <a:pt x="29" y="268"/>
                    </a:lnTo>
                    <a:lnTo>
                      <a:pt x="29" y="268"/>
                    </a:lnTo>
                    <a:lnTo>
                      <a:pt x="29" y="268"/>
                    </a:lnTo>
                    <a:lnTo>
                      <a:pt x="31" y="268"/>
                    </a:lnTo>
                    <a:lnTo>
                      <a:pt x="31" y="268"/>
                    </a:lnTo>
                    <a:lnTo>
                      <a:pt x="29" y="268"/>
                    </a:lnTo>
                    <a:lnTo>
                      <a:pt x="29" y="265"/>
                    </a:lnTo>
                    <a:lnTo>
                      <a:pt x="31" y="265"/>
                    </a:lnTo>
                    <a:lnTo>
                      <a:pt x="31" y="265"/>
                    </a:lnTo>
                    <a:lnTo>
                      <a:pt x="31" y="263"/>
                    </a:lnTo>
                    <a:lnTo>
                      <a:pt x="31" y="263"/>
                    </a:lnTo>
                    <a:lnTo>
                      <a:pt x="31" y="263"/>
                    </a:lnTo>
                    <a:lnTo>
                      <a:pt x="34" y="263"/>
                    </a:lnTo>
                    <a:lnTo>
                      <a:pt x="34" y="263"/>
                    </a:lnTo>
                    <a:lnTo>
                      <a:pt x="34" y="263"/>
                    </a:lnTo>
                    <a:lnTo>
                      <a:pt x="36" y="263"/>
                    </a:lnTo>
                    <a:lnTo>
                      <a:pt x="36" y="263"/>
                    </a:lnTo>
                    <a:lnTo>
                      <a:pt x="36" y="263"/>
                    </a:lnTo>
                    <a:lnTo>
                      <a:pt x="38" y="263"/>
                    </a:lnTo>
                    <a:lnTo>
                      <a:pt x="38" y="261"/>
                    </a:lnTo>
                    <a:lnTo>
                      <a:pt x="38" y="261"/>
                    </a:lnTo>
                    <a:lnTo>
                      <a:pt x="38" y="261"/>
                    </a:lnTo>
                    <a:lnTo>
                      <a:pt x="41" y="261"/>
                    </a:lnTo>
                    <a:lnTo>
                      <a:pt x="41" y="261"/>
                    </a:lnTo>
                    <a:lnTo>
                      <a:pt x="41" y="261"/>
                    </a:lnTo>
                    <a:lnTo>
                      <a:pt x="43" y="261"/>
                    </a:lnTo>
                    <a:lnTo>
                      <a:pt x="43" y="261"/>
                    </a:lnTo>
                    <a:lnTo>
                      <a:pt x="43" y="261"/>
                    </a:lnTo>
                    <a:lnTo>
                      <a:pt x="45" y="261"/>
                    </a:lnTo>
                    <a:lnTo>
                      <a:pt x="45" y="261"/>
                    </a:lnTo>
                    <a:lnTo>
                      <a:pt x="45" y="261"/>
                    </a:lnTo>
                    <a:lnTo>
                      <a:pt x="45" y="261"/>
                    </a:lnTo>
                    <a:lnTo>
                      <a:pt x="48" y="261"/>
                    </a:lnTo>
                    <a:lnTo>
                      <a:pt x="48" y="261"/>
                    </a:lnTo>
                    <a:lnTo>
                      <a:pt x="50" y="261"/>
                    </a:lnTo>
                    <a:lnTo>
                      <a:pt x="50" y="261"/>
                    </a:lnTo>
                    <a:lnTo>
                      <a:pt x="50" y="258"/>
                    </a:lnTo>
                    <a:lnTo>
                      <a:pt x="50" y="258"/>
                    </a:lnTo>
                    <a:lnTo>
                      <a:pt x="50" y="258"/>
                    </a:lnTo>
                    <a:lnTo>
                      <a:pt x="50" y="258"/>
                    </a:lnTo>
                    <a:lnTo>
                      <a:pt x="50" y="256"/>
                    </a:lnTo>
                    <a:lnTo>
                      <a:pt x="50" y="256"/>
                    </a:lnTo>
                    <a:lnTo>
                      <a:pt x="50" y="256"/>
                    </a:lnTo>
                    <a:lnTo>
                      <a:pt x="53" y="256"/>
                    </a:lnTo>
                    <a:lnTo>
                      <a:pt x="53" y="254"/>
                    </a:lnTo>
                    <a:lnTo>
                      <a:pt x="50" y="254"/>
                    </a:lnTo>
                    <a:lnTo>
                      <a:pt x="50" y="254"/>
                    </a:lnTo>
                    <a:lnTo>
                      <a:pt x="50" y="251"/>
                    </a:lnTo>
                    <a:lnTo>
                      <a:pt x="50" y="251"/>
                    </a:lnTo>
                    <a:lnTo>
                      <a:pt x="50" y="249"/>
                    </a:lnTo>
                    <a:lnTo>
                      <a:pt x="53" y="249"/>
                    </a:lnTo>
                    <a:lnTo>
                      <a:pt x="53" y="249"/>
                    </a:lnTo>
                    <a:lnTo>
                      <a:pt x="53" y="249"/>
                    </a:lnTo>
                    <a:lnTo>
                      <a:pt x="53" y="247"/>
                    </a:lnTo>
                    <a:lnTo>
                      <a:pt x="50" y="247"/>
                    </a:lnTo>
                    <a:lnTo>
                      <a:pt x="50" y="247"/>
                    </a:lnTo>
                    <a:lnTo>
                      <a:pt x="50" y="247"/>
                    </a:lnTo>
                    <a:lnTo>
                      <a:pt x="50" y="247"/>
                    </a:lnTo>
                    <a:lnTo>
                      <a:pt x="48" y="247"/>
                    </a:lnTo>
                    <a:lnTo>
                      <a:pt x="48" y="247"/>
                    </a:lnTo>
                    <a:lnTo>
                      <a:pt x="45" y="247"/>
                    </a:lnTo>
                    <a:lnTo>
                      <a:pt x="45" y="247"/>
                    </a:lnTo>
                    <a:lnTo>
                      <a:pt x="45" y="247"/>
                    </a:lnTo>
                    <a:lnTo>
                      <a:pt x="45" y="247"/>
                    </a:lnTo>
                    <a:lnTo>
                      <a:pt x="43" y="247"/>
                    </a:lnTo>
                    <a:lnTo>
                      <a:pt x="43" y="247"/>
                    </a:lnTo>
                    <a:lnTo>
                      <a:pt x="43" y="247"/>
                    </a:lnTo>
                    <a:lnTo>
                      <a:pt x="41" y="247"/>
                    </a:lnTo>
                    <a:lnTo>
                      <a:pt x="41" y="247"/>
                    </a:lnTo>
                    <a:lnTo>
                      <a:pt x="41" y="244"/>
                    </a:lnTo>
                    <a:lnTo>
                      <a:pt x="43" y="244"/>
                    </a:lnTo>
                    <a:lnTo>
                      <a:pt x="43" y="244"/>
                    </a:lnTo>
                    <a:lnTo>
                      <a:pt x="43" y="242"/>
                    </a:lnTo>
                    <a:lnTo>
                      <a:pt x="43" y="242"/>
                    </a:lnTo>
                    <a:lnTo>
                      <a:pt x="43" y="239"/>
                    </a:lnTo>
                    <a:lnTo>
                      <a:pt x="43" y="239"/>
                    </a:lnTo>
                    <a:lnTo>
                      <a:pt x="43" y="239"/>
                    </a:lnTo>
                    <a:lnTo>
                      <a:pt x="43" y="239"/>
                    </a:lnTo>
                    <a:lnTo>
                      <a:pt x="43" y="239"/>
                    </a:lnTo>
                    <a:lnTo>
                      <a:pt x="43" y="237"/>
                    </a:lnTo>
                    <a:lnTo>
                      <a:pt x="43" y="237"/>
                    </a:lnTo>
                    <a:lnTo>
                      <a:pt x="43" y="235"/>
                    </a:lnTo>
                    <a:lnTo>
                      <a:pt x="43" y="235"/>
                    </a:lnTo>
                    <a:lnTo>
                      <a:pt x="43" y="232"/>
                    </a:lnTo>
                    <a:lnTo>
                      <a:pt x="43" y="232"/>
                    </a:lnTo>
                    <a:lnTo>
                      <a:pt x="43" y="230"/>
                    </a:lnTo>
                    <a:lnTo>
                      <a:pt x="41" y="230"/>
                    </a:lnTo>
                    <a:lnTo>
                      <a:pt x="41" y="230"/>
                    </a:lnTo>
                    <a:lnTo>
                      <a:pt x="41" y="230"/>
                    </a:lnTo>
                    <a:lnTo>
                      <a:pt x="41" y="228"/>
                    </a:lnTo>
                    <a:lnTo>
                      <a:pt x="41" y="228"/>
                    </a:lnTo>
                    <a:lnTo>
                      <a:pt x="41" y="225"/>
                    </a:lnTo>
                    <a:lnTo>
                      <a:pt x="41" y="225"/>
                    </a:lnTo>
                    <a:lnTo>
                      <a:pt x="41" y="223"/>
                    </a:lnTo>
                    <a:lnTo>
                      <a:pt x="41" y="223"/>
                    </a:lnTo>
                    <a:lnTo>
                      <a:pt x="41" y="220"/>
                    </a:lnTo>
                    <a:lnTo>
                      <a:pt x="41" y="220"/>
                    </a:lnTo>
                    <a:lnTo>
                      <a:pt x="41" y="220"/>
                    </a:lnTo>
                    <a:lnTo>
                      <a:pt x="41" y="220"/>
                    </a:lnTo>
                    <a:lnTo>
                      <a:pt x="38" y="220"/>
                    </a:lnTo>
                    <a:lnTo>
                      <a:pt x="38" y="220"/>
                    </a:lnTo>
                    <a:lnTo>
                      <a:pt x="38" y="220"/>
                    </a:lnTo>
                    <a:lnTo>
                      <a:pt x="38" y="220"/>
                    </a:lnTo>
                    <a:lnTo>
                      <a:pt x="36" y="220"/>
                    </a:lnTo>
                    <a:lnTo>
                      <a:pt x="36" y="220"/>
                    </a:lnTo>
                    <a:lnTo>
                      <a:pt x="36" y="220"/>
                    </a:lnTo>
                    <a:lnTo>
                      <a:pt x="36" y="218"/>
                    </a:lnTo>
                    <a:lnTo>
                      <a:pt x="36" y="218"/>
                    </a:lnTo>
                    <a:lnTo>
                      <a:pt x="36" y="218"/>
                    </a:lnTo>
                    <a:lnTo>
                      <a:pt x="34" y="218"/>
                    </a:lnTo>
                    <a:lnTo>
                      <a:pt x="34" y="216"/>
                    </a:lnTo>
                    <a:lnTo>
                      <a:pt x="34" y="216"/>
                    </a:lnTo>
                    <a:lnTo>
                      <a:pt x="31" y="216"/>
                    </a:lnTo>
                    <a:lnTo>
                      <a:pt x="31" y="216"/>
                    </a:lnTo>
                    <a:lnTo>
                      <a:pt x="31" y="216"/>
                    </a:lnTo>
                    <a:lnTo>
                      <a:pt x="31" y="216"/>
                    </a:lnTo>
                    <a:lnTo>
                      <a:pt x="29" y="216"/>
                    </a:lnTo>
                    <a:lnTo>
                      <a:pt x="29" y="216"/>
                    </a:lnTo>
                    <a:lnTo>
                      <a:pt x="29" y="213"/>
                    </a:lnTo>
                    <a:lnTo>
                      <a:pt x="29" y="213"/>
                    </a:lnTo>
                    <a:lnTo>
                      <a:pt x="27" y="213"/>
                    </a:lnTo>
                    <a:lnTo>
                      <a:pt x="27" y="213"/>
                    </a:lnTo>
                    <a:lnTo>
                      <a:pt x="24" y="213"/>
                    </a:lnTo>
                    <a:lnTo>
                      <a:pt x="24" y="213"/>
                    </a:lnTo>
                    <a:lnTo>
                      <a:pt x="24" y="213"/>
                    </a:lnTo>
                    <a:lnTo>
                      <a:pt x="24" y="213"/>
                    </a:lnTo>
                    <a:lnTo>
                      <a:pt x="22" y="213"/>
                    </a:lnTo>
                    <a:lnTo>
                      <a:pt x="22" y="211"/>
                    </a:lnTo>
                    <a:lnTo>
                      <a:pt x="22" y="211"/>
                    </a:lnTo>
                    <a:lnTo>
                      <a:pt x="22" y="211"/>
                    </a:lnTo>
                    <a:lnTo>
                      <a:pt x="19" y="211"/>
                    </a:lnTo>
                    <a:lnTo>
                      <a:pt x="19" y="211"/>
                    </a:lnTo>
                    <a:lnTo>
                      <a:pt x="19" y="211"/>
                    </a:lnTo>
                    <a:lnTo>
                      <a:pt x="19" y="211"/>
                    </a:lnTo>
                    <a:lnTo>
                      <a:pt x="19" y="209"/>
                    </a:lnTo>
                    <a:lnTo>
                      <a:pt x="19" y="209"/>
                    </a:lnTo>
                    <a:lnTo>
                      <a:pt x="17" y="209"/>
                    </a:lnTo>
                    <a:lnTo>
                      <a:pt x="17" y="209"/>
                    </a:lnTo>
                    <a:lnTo>
                      <a:pt x="17" y="206"/>
                    </a:lnTo>
                    <a:lnTo>
                      <a:pt x="17" y="206"/>
                    </a:lnTo>
                    <a:lnTo>
                      <a:pt x="17" y="206"/>
                    </a:lnTo>
                    <a:lnTo>
                      <a:pt x="17" y="204"/>
                    </a:lnTo>
                    <a:lnTo>
                      <a:pt x="15" y="204"/>
                    </a:lnTo>
                    <a:lnTo>
                      <a:pt x="15" y="204"/>
                    </a:lnTo>
                    <a:lnTo>
                      <a:pt x="15" y="202"/>
                    </a:lnTo>
                    <a:lnTo>
                      <a:pt x="15" y="202"/>
                    </a:lnTo>
                    <a:lnTo>
                      <a:pt x="15" y="202"/>
                    </a:lnTo>
                    <a:lnTo>
                      <a:pt x="12" y="202"/>
                    </a:lnTo>
                    <a:lnTo>
                      <a:pt x="12" y="199"/>
                    </a:lnTo>
                    <a:lnTo>
                      <a:pt x="12" y="199"/>
                    </a:lnTo>
                    <a:lnTo>
                      <a:pt x="12" y="199"/>
                    </a:lnTo>
                    <a:lnTo>
                      <a:pt x="12" y="199"/>
                    </a:lnTo>
                    <a:lnTo>
                      <a:pt x="12" y="199"/>
                    </a:lnTo>
                    <a:lnTo>
                      <a:pt x="12" y="197"/>
                    </a:lnTo>
                    <a:lnTo>
                      <a:pt x="12" y="197"/>
                    </a:lnTo>
                    <a:lnTo>
                      <a:pt x="10" y="197"/>
                    </a:lnTo>
                    <a:lnTo>
                      <a:pt x="10" y="194"/>
                    </a:lnTo>
                    <a:lnTo>
                      <a:pt x="10" y="194"/>
                    </a:lnTo>
                    <a:lnTo>
                      <a:pt x="10" y="192"/>
                    </a:lnTo>
                    <a:lnTo>
                      <a:pt x="10" y="192"/>
                    </a:lnTo>
                    <a:lnTo>
                      <a:pt x="10" y="192"/>
                    </a:lnTo>
                    <a:lnTo>
                      <a:pt x="10" y="190"/>
                    </a:lnTo>
                    <a:lnTo>
                      <a:pt x="10" y="190"/>
                    </a:lnTo>
                    <a:lnTo>
                      <a:pt x="8" y="190"/>
                    </a:lnTo>
                    <a:lnTo>
                      <a:pt x="8" y="190"/>
                    </a:lnTo>
                    <a:lnTo>
                      <a:pt x="8" y="190"/>
                    </a:lnTo>
                    <a:lnTo>
                      <a:pt x="8" y="190"/>
                    </a:lnTo>
                    <a:lnTo>
                      <a:pt x="5" y="190"/>
                    </a:lnTo>
                    <a:lnTo>
                      <a:pt x="5" y="187"/>
                    </a:lnTo>
                    <a:lnTo>
                      <a:pt x="5" y="187"/>
                    </a:lnTo>
                    <a:lnTo>
                      <a:pt x="5" y="187"/>
                    </a:lnTo>
                    <a:lnTo>
                      <a:pt x="5" y="187"/>
                    </a:lnTo>
                    <a:lnTo>
                      <a:pt x="5" y="185"/>
                    </a:lnTo>
                    <a:lnTo>
                      <a:pt x="5" y="185"/>
                    </a:lnTo>
                    <a:lnTo>
                      <a:pt x="3" y="185"/>
                    </a:lnTo>
                    <a:lnTo>
                      <a:pt x="3" y="183"/>
                    </a:lnTo>
                    <a:lnTo>
                      <a:pt x="3" y="183"/>
                    </a:lnTo>
                    <a:lnTo>
                      <a:pt x="3" y="183"/>
                    </a:lnTo>
                    <a:lnTo>
                      <a:pt x="3" y="183"/>
                    </a:lnTo>
                    <a:lnTo>
                      <a:pt x="3" y="180"/>
                    </a:lnTo>
                    <a:lnTo>
                      <a:pt x="0" y="180"/>
                    </a:lnTo>
                    <a:lnTo>
                      <a:pt x="0" y="180"/>
                    </a:lnTo>
                    <a:lnTo>
                      <a:pt x="3" y="180"/>
                    </a:lnTo>
                    <a:lnTo>
                      <a:pt x="3" y="180"/>
                    </a:lnTo>
                    <a:lnTo>
                      <a:pt x="3" y="180"/>
                    </a:lnTo>
                    <a:lnTo>
                      <a:pt x="3" y="180"/>
                    </a:lnTo>
                    <a:lnTo>
                      <a:pt x="5" y="180"/>
                    </a:lnTo>
                    <a:lnTo>
                      <a:pt x="5" y="180"/>
                    </a:lnTo>
                    <a:lnTo>
                      <a:pt x="5" y="180"/>
                    </a:lnTo>
                    <a:lnTo>
                      <a:pt x="5" y="183"/>
                    </a:lnTo>
                    <a:lnTo>
                      <a:pt x="8" y="183"/>
                    </a:lnTo>
                    <a:lnTo>
                      <a:pt x="8" y="183"/>
                    </a:lnTo>
                    <a:lnTo>
                      <a:pt x="10" y="183"/>
                    </a:lnTo>
                    <a:lnTo>
                      <a:pt x="10" y="183"/>
                    </a:lnTo>
                    <a:lnTo>
                      <a:pt x="10" y="183"/>
                    </a:lnTo>
                    <a:lnTo>
                      <a:pt x="10" y="183"/>
                    </a:lnTo>
                    <a:lnTo>
                      <a:pt x="12" y="183"/>
                    </a:lnTo>
                    <a:lnTo>
                      <a:pt x="12" y="183"/>
                    </a:lnTo>
                    <a:lnTo>
                      <a:pt x="12" y="185"/>
                    </a:lnTo>
                    <a:lnTo>
                      <a:pt x="12" y="185"/>
                    </a:lnTo>
                    <a:lnTo>
                      <a:pt x="15" y="185"/>
                    </a:lnTo>
                    <a:lnTo>
                      <a:pt x="15" y="185"/>
                    </a:lnTo>
                    <a:lnTo>
                      <a:pt x="15" y="185"/>
                    </a:lnTo>
                    <a:lnTo>
                      <a:pt x="17" y="185"/>
                    </a:lnTo>
                    <a:lnTo>
                      <a:pt x="17" y="185"/>
                    </a:lnTo>
                    <a:lnTo>
                      <a:pt x="17" y="185"/>
                    </a:lnTo>
                    <a:lnTo>
                      <a:pt x="17" y="187"/>
                    </a:lnTo>
                    <a:lnTo>
                      <a:pt x="19" y="187"/>
                    </a:lnTo>
                    <a:lnTo>
                      <a:pt x="19" y="187"/>
                    </a:lnTo>
                    <a:lnTo>
                      <a:pt x="19" y="187"/>
                    </a:lnTo>
                    <a:lnTo>
                      <a:pt x="22" y="187"/>
                    </a:lnTo>
                    <a:lnTo>
                      <a:pt x="22" y="187"/>
                    </a:lnTo>
                    <a:lnTo>
                      <a:pt x="22" y="187"/>
                    </a:lnTo>
                    <a:lnTo>
                      <a:pt x="24" y="187"/>
                    </a:lnTo>
                    <a:lnTo>
                      <a:pt x="24" y="187"/>
                    </a:lnTo>
                    <a:lnTo>
                      <a:pt x="24" y="190"/>
                    </a:lnTo>
                    <a:lnTo>
                      <a:pt x="24" y="190"/>
                    </a:lnTo>
                    <a:lnTo>
                      <a:pt x="27" y="190"/>
                    </a:lnTo>
                    <a:lnTo>
                      <a:pt x="27" y="190"/>
                    </a:lnTo>
                    <a:lnTo>
                      <a:pt x="29" y="190"/>
                    </a:lnTo>
                    <a:lnTo>
                      <a:pt x="29" y="190"/>
                    </a:lnTo>
                    <a:lnTo>
                      <a:pt x="29" y="190"/>
                    </a:lnTo>
                    <a:lnTo>
                      <a:pt x="29" y="190"/>
                    </a:lnTo>
                    <a:lnTo>
                      <a:pt x="31" y="190"/>
                    </a:lnTo>
                    <a:lnTo>
                      <a:pt x="31" y="190"/>
                    </a:lnTo>
                    <a:lnTo>
                      <a:pt x="31" y="190"/>
                    </a:lnTo>
                    <a:lnTo>
                      <a:pt x="31" y="190"/>
                    </a:lnTo>
                    <a:lnTo>
                      <a:pt x="34" y="190"/>
                    </a:lnTo>
                    <a:lnTo>
                      <a:pt x="34" y="192"/>
                    </a:lnTo>
                    <a:lnTo>
                      <a:pt x="34" y="192"/>
                    </a:lnTo>
                    <a:lnTo>
                      <a:pt x="36" y="192"/>
                    </a:lnTo>
                    <a:lnTo>
                      <a:pt x="36" y="192"/>
                    </a:lnTo>
                    <a:lnTo>
                      <a:pt x="36" y="190"/>
                    </a:lnTo>
                    <a:lnTo>
                      <a:pt x="36" y="190"/>
                    </a:lnTo>
                    <a:lnTo>
                      <a:pt x="38" y="190"/>
                    </a:lnTo>
                    <a:lnTo>
                      <a:pt x="38" y="190"/>
                    </a:lnTo>
                    <a:lnTo>
                      <a:pt x="38" y="190"/>
                    </a:lnTo>
                    <a:lnTo>
                      <a:pt x="41" y="190"/>
                    </a:lnTo>
                    <a:lnTo>
                      <a:pt x="41" y="190"/>
                    </a:lnTo>
                    <a:lnTo>
                      <a:pt x="43" y="190"/>
                    </a:lnTo>
                    <a:lnTo>
                      <a:pt x="43" y="190"/>
                    </a:lnTo>
                    <a:lnTo>
                      <a:pt x="43" y="190"/>
                    </a:lnTo>
                    <a:lnTo>
                      <a:pt x="45" y="190"/>
                    </a:lnTo>
                    <a:lnTo>
                      <a:pt x="45" y="190"/>
                    </a:lnTo>
                    <a:lnTo>
                      <a:pt x="45" y="190"/>
                    </a:lnTo>
                    <a:lnTo>
                      <a:pt x="45" y="190"/>
                    </a:lnTo>
                    <a:lnTo>
                      <a:pt x="48" y="190"/>
                    </a:lnTo>
                    <a:lnTo>
                      <a:pt x="48" y="190"/>
                    </a:lnTo>
                    <a:lnTo>
                      <a:pt x="50" y="190"/>
                    </a:lnTo>
                    <a:lnTo>
                      <a:pt x="50" y="190"/>
                    </a:lnTo>
                    <a:lnTo>
                      <a:pt x="50" y="190"/>
                    </a:lnTo>
                    <a:lnTo>
                      <a:pt x="53" y="190"/>
                    </a:lnTo>
                    <a:lnTo>
                      <a:pt x="53" y="190"/>
                    </a:lnTo>
                    <a:lnTo>
                      <a:pt x="53" y="190"/>
                    </a:lnTo>
                    <a:lnTo>
                      <a:pt x="55" y="190"/>
                    </a:lnTo>
                    <a:lnTo>
                      <a:pt x="55" y="190"/>
                    </a:lnTo>
                    <a:lnTo>
                      <a:pt x="55" y="190"/>
                    </a:lnTo>
                    <a:lnTo>
                      <a:pt x="57" y="190"/>
                    </a:lnTo>
                    <a:lnTo>
                      <a:pt x="57" y="190"/>
                    </a:lnTo>
                    <a:lnTo>
                      <a:pt x="57" y="190"/>
                    </a:lnTo>
                    <a:lnTo>
                      <a:pt x="60" y="190"/>
                    </a:lnTo>
                    <a:lnTo>
                      <a:pt x="60" y="190"/>
                    </a:lnTo>
                    <a:lnTo>
                      <a:pt x="60" y="190"/>
                    </a:lnTo>
                    <a:lnTo>
                      <a:pt x="62" y="190"/>
                    </a:lnTo>
                    <a:lnTo>
                      <a:pt x="62" y="190"/>
                    </a:lnTo>
                    <a:lnTo>
                      <a:pt x="62" y="190"/>
                    </a:lnTo>
                    <a:lnTo>
                      <a:pt x="64" y="190"/>
                    </a:lnTo>
                    <a:lnTo>
                      <a:pt x="64" y="190"/>
                    </a:lnTo>
                    <a:lnTo>
                      <a:pt x="64" y="190"/>
                    </a:lnTo>
                    <a:lnTo>
                      <a:pt x="64" y="190"/>
                    </a:lnTo>
                    <a:lnTo>
                      <a:pt x="67" y="190"/>
                    </a:lnTo>
                    <a:lnTo>
                      <a:pt x="67" y="190"/>
                    </a:lnTo>
                    <a:lnTo>
                      <a:pt x="69" y="190"/>
                    </a:lnTo>
                    <a:lnTo>
                      <a:pt x="69" y="190"/>
                    </a:lnTo>
                    <a:lnTo>
                      <a:pt x="69" y="192"/>
                    </a:lnTo>
                    <a:lnTo>
                      <a:pt x="69" y="192"/>
                    </a:lnTo>
                    <a:lnTo>
                      <a:pt x="69" y="190"/>
                    </a:lnTo>
                    <a:lnTo>
                      <a:pt x="72" y="190"/>
                    </a:lnTo>
                    <a:lnTo>
                      <a:pt x="72" y="190"/>
                    </a:lnTo>
                    <a:lnTo>
                      <a:pt x="72" y="190"/>
                    </a:lnTo>
                    <a:lnTo>
                      <a:pt x="72" y="190"/>
                    </a:lnTo>
                    <a:lnTo>
                      <a:pt x="72" y="190"/>
                    </a:lnTo>
                    <a:lnTo>
                      <a:pt x="72" y="187"/>
                    </a:lnTo>
                    <a:lnTo>
                      <a:pt x="74" y="187"/>
                    </a:lnTo>
                    <a:lnTo>
                      <a:pt x="74" y="187"/>
                    </a:lnTo>
                    <a:lnTo>
                      <a:pt x="76" y="187"/>
                    </a:lnTo>
                    <a:lnTo>
                      <a:pt x="76" y="187"/>
                    </a:lnTo>
                    <a:lnTo>
                      <a:pt x="76" y="187"/>
                    </a:lnTo>
                    <a:lnTo>
                      <a:pt x="76" y="187"/>
                    </a:lnTo>
                    <a:lnTo>
                      <a:pt x="79" y="187"/>
                    </a:lnTo>
                    <a:lnTo>
                      <a:pt x="79" y="187"/>
                    </a:lnTo>
                    <a:lnTo>
                      <a:pt x="79" y="187"/>
                    </a:lnTo>
                    <a:lnTo>
                      <a:pt x="81" y="187"/>
                    </a:lnTo>
                    <a:lnTo>
                      <a:pt x="81" y="187"/>
                    </a:lnTo>
                    <a:lnTo>
                      <a:pt x="83" y="187"/>
                    </a:lnTo>
                    <a:lnTo>
                      <a:pt x="83" y="187"/>
                    </a:lnTo>
                    <a:lnTo>
                      <a:pt x="83" y="187"/>
                    </a:lnTo>
                    <a:lnTo>
                      <a:pt x="86" y="187"/>
                    </a:lnTo>
                    <a:lnTo>
                      <a:pt x="86" y="187"/>
                    </a:lnTo>
                    <a:lnTo>
                      <a:pt x="86" y="187"/>
                    </a:lnTo>
                    <a:lnTo>
                      <a:pt x="86" y="187"/>
                    </a:lnTo>
                    <a:lnTo>
                      <a:pt x="88" y="187"/>
                    </a:lnTo>
                    <a:lnTo>
                      <a:pt x="88" y="187"/>
                    </a:lnTo>
                    <a:lnTo>
                      <a:pt x="90" y="187"/>
                    </a:lnTo>
                    <a:lnTo>
                      <a:pt x="90" y="187"/>
                    </a:lnTo>
                    <a:lnTo>
                      <a:pt x="90" y="187"/>
                    </a:lnTo>
                    <a:lnTo>
                      <a:pt x="93" y="187"/>
                    </a:lnTo>
                    <a:lnTo>
                      <a:pt x="93" y="187"/>
                    </a:lnTo>
                    <a:lnTo>
                      <a:pt x="93" y="187"/>
                    </a:lnTo>
                    <a:lnTo>
                      <a:pt x="93" y="187"/>
                    </a:lnTo>
                    <a:lnTo>
                      <a:pt x="95" y="187"/>
                    </a:lnTo>
                    <a:lnTo>
                      <a:pt x="95" y="187"/>
                    </a:lnTo>
                    <a:lnTo>
                      <a:pt x="95" y="185"/>
                    </a:lnTo>
                    <a:lnTo>
                      <a:pt x="98" y="185"/>
                    </a:lnTo>
                    <a:lnTo>
                      <a:pt x="98" y="185"/>
                    </a:lnTo>
                    <a:lnTo>
                      <a:pt x="98" y="185"/>
                    </a:lnTo>
                    <a:lnTo>
                      <a:pt x="100" y="185"/>
                    </a:lnTo>
                    <a:lnTo>
                      <a:pt x="100" y="185"/>
                    </a:lnTo>
                    <a:lnTo>
                      <a:pt x="100" y="185"/>
                    </a:lnTo>
                    <a:lnTo>
                      <a:pt x="102" y="185"/>
                    </a:lnTo>
                    <a:lnTo>
                      <a:pt x="102" y="185"/>
                    </a:lnTo>
                    <a:lnTo>
                      <a:pt x="102" y="183"/>
                    </a:lnTo>
                    <a:lnTo>
                      <a:pt x="102" y="183"/>
                    </a:lnTo>
                    <a:lnTo>
                      <a:pt x="105" y="183"/>
                    </a:lnTo>
                    <a:lnTo>
                      <a:pt x="105" y="183"/>
                    </a:lnTo>
                    <a:lnTo>
                      <a:pt x="105" y="183"/>
                    </a:lnTo>
                    <a:lnTo>
                      <a:pt x="105" y="183"/>
                    </a:lnTo>
                    <a:lnTo>
                      <a:pt x="107" y="183"/>
                    </a:lnTo>
                    <a:lnTo>
                      <a:pt x="107" y="183"/>
                    </a:lnTo>
                    <a:lnTo>
                      <a:pt x="109" y="183"/>
                    </a:lnTo>
                    <a:lnTo>
                      <a:pt x="109" y="183"/>
                    </a:lnTo>
                    <a:lnTo>
                      <a:pt x="109" y="180"/>
                    </a:lnTo>
                    <a:lnTo>
                      <a:pt x="109" y="180"/>
                    </a:lnTo>
                    <a:lnTo>
                      <a:pt x="112" y="180"/>
                    </a:lnTo>
                    <a:lnTo>
                      <a:pt x="112" y="180"/>
                    </a:lnTo>
                    <a:lnTo>
                      <a:pt x="112" y="180"/>
                    </a:lnTo>
                    <a:lnTo>
                      <a:pt x="112" y="180"/>
                    </a:lnTo>
                    <a:lnTo>
                      <a:pt x="114" y="180"/>
                    </a:lnTo>
                    <a:lnTo>
                      <a:pt x="114" y="180"/>
                    </a:lnTo>
                    <a:lnTo>
                      <a:pt x="116" y="180"/>
                    </a:lnTo>
                    <a:lnTo>
                      <a:pt x="116" y="180"/>
                    </a:lnTo>
                    <a:lnTo>
                      <a:pt x="116" y="180"/>
                    </a:lnTo>
                    <a:lnTo>
                      <a:pt x="116" y="178"/>
                    </a:lnTo>
                    <a:lnTo>
                      <a:pt x="116" y="178"/>
                    </a:lnTo>
                    <a:lnTo>
                      <a:pt x="116" y="178"/>
                    </a:lnTo>
                    <a:lnTo>
                      <a:pt x="116" y="175"/>
                    </a:lnTo>
                    <a:lnTo>
                      <a:pt x="116" y="175"/>
                    </a:lnTo>
                    <a:lnTo>
                      <a:pt x="116" y="175"/>
                    </a:lnTo>
                    <a:lnTo>
                      <a:pt x="116" y="175"/>
                    </a:lnTo>
                    <a:lnTo>
                      <a:pt x="116" y="173"/>
                    </a:lnTo>
                    <a:lnTo>
                      <a:pt x="116" y="173"/>
                    </a:lnTo>
                    <a:lnTo>
                      <a:pt x="116" y="173"/>
                    </a:lnTo>
                    <a:lnTo>
                      <a:pt x="116" y="171"/>
                    </a:lnTo>
                    <a:lnTo>
                      <a:pt x="116" y="171"/>
                    </a:lnTo>
                    <a:lnTo>
                      <a:pt x="116" y="171"/>
                    </a:lnTo>
                    <a:lnTo>
                      <a:pt x="116" y="171"/>
                    </a:lnTo>
                    <a:lnTo>
                      <a:pt x="116" y="168"/>
                    </a:lnTo>
                    <a:lnTo>
                      <a:pt x="116" y="168"/>
                    </a:lnTo>
                    <a:lnTo>
                      <a:pt x="116" y="166"/>
                    </a:lnTo>
                    <a:lnTo>
                      <a:pt x="116" y="166"/>
                    </a:lnTo>
                    <a:lnTo>
                      <a:pt x="116" y="164"/>
                    </a:lnTo>
                    <a:lnTo>
                      <a:pt x="116" y="164"/>
                    </a:lnTo>
                    <a:lnTo>
                      <a:pt x="116" y="164"/>
                    </a:lnTo>
                    <a:lnTo>
                      <a:pt x="116" y="161"/>
                    </a:lnTo>
                    <a:lnTo>
                      <a:pt x="116" y="161"/>
                    </a:lnTo>
                    <a:lnTo>
                      <a:pt x="116" y="161"/>
                    </a:lnTo>
                    <a:lnTo>
                      <a:pt x="116" y="159"/>
                    </a:lnTo>
                    <a:lnTo>
                      <a:pt x="116" y="159"/>
                    </a:lnTo>
                    <a:lnTo>
                      <a:pt x="116" y="159"/>
                    </a:lnTo>
                    <a:lnTo>
                      <a:pt x="116" y="156"/>
                    </a:lnTo>
                    <a:lnTo>
                      <a:pt x="116" y="156"/>
                    </a:lnTo>
                    <a:lnTo>
                      <a:pt x="116" y="154"/>
                    </a:lnTo>
                    <a:lnTo>
                      <a:pt x="119" y="154"/>
                    </a:lnTo>
                    <a:lnTo>
                      <a:pt x="119" y="154"/>
                    </a:lnTo>
                    <a:lnTo>
                      <a:pt x="119" y="152"/>
                    </a:lnTo>
                    <a:lnTo>
                      <a:pt x="119" y="152"/>
                    </a:lnTo>
                    <a:lnTo>
                      <a:pt x="119" y="152"/>
                    </a:lnTo>
                    <a:lnTo>
                      <a:pt x="119" y="152"/>
                    </a:lnTo>
                    <a:lnTo>
                      <a:pt x="121" y="152"/>
                    </a:lnTo>
                    <a:lnTo>
                      <a:pt x="121" y="152"/>
                    </a:lnTo>
                    <a:lnTo>
                      <a:pt x="121" y="152"/>
                    </a:lnTo>
                    <a:lnTo>
                      <a:pt x="124" y="152"/>
                    </a:lnTo>
                    <a:lnTo>
                      <a:pt x="124" y="152"/>
                    </a:lnTo>
                    <a:lnTo>
                      <a:pt x="124" y="149"/>
                    </a:lnTo>
                    <a:lnTo>
                      <a:pt x="124" y="149"/>
                    </a:lnTo>
                    <a:lnTo>
                      <a:pt x="124" y="149"/>
                    </a:lnTo>
                    <a:lnTo>
                      <a:pt x="124" y="147"/>
                    </a:lnTo>
                    <a:lnTo>
                      <a:pt x="126" y="147"/>
                    </a:lnTo>
                    <a:lnTo>
                      <a:pt x="126" y="147"/>
                    </a:lnTo>
                    <a:lnTo>
                      <a:pt x="126" y="145"/>
                    </a:lnTo>
                    <a:lnTo>
                      <a:pt x="126" y="145"/>
                    </a:lnTo>
                    <a:lnTo>
                      <a:pt x="126" y="145"/>
                    </a:lnTo>
                    <a:lnTo>
                      <a:pt x="126" y="145"/>
                    </a:lnTo>
                    <a:lnTo>
                      <a:pt x="128" y="145"/>
                    </a:lnTo>
                    <a:lnTo>
                      <a:pt x="128" y="142"/>
                    </a:lnTo>
                    <a:lnTo>
                      <a:pt x="128" y="142"/>
                    </a:lnTo>
                    <a:lnTo>
                      <a:pt x="131" y="142"/>
                    </a:lnTo>
                    <a:lnTo>
                      <a:pt x="131" y="142"/>
                    </a:lnTo>
                    <a:lnTo>
                      <a:pt x="131" y="142"/>
                    </a:lnTo>
                    <a:lnTo>
                      <a:pt x="133" y="142"/>
                    </a:lnTo>
                    <a:lnTo>
                      <a:pt x="133" y="145"/>
                    </a:lnTo>
                    <a:lnTo>
                      <a:pt x="133" y="145"/>
                    </a:lnTo>
                    <a:lnTo>
                      <a:pt x="135" y="145"/>
                    </a:lnTo>
                    <a:lnTo>
                      <a:pt x="135" y="145"/>
                    </a:lnTo>
                    <a:lnTo>
                      <a:pt x="135" y="145"/>
                    </a:lnTo>
                    <a:lnTo>
                      <a:pt x="135" y="145"/>
                    </a:lnTo>
                    <a:lnTo>
                      <a:pt x="138" y="145"/>
                    </a:lnTo>
                    <a:lnTo>
                      <a:pt x="138" y="145"/>
                    </a:lnTo>
                    <a:lnTo>
                      <a:pt x="138" y="145"/>
                    </a:lnTo>
                    <a:lnTo>
                      <a:pt x="140" y="145"/>
                    </a:lnTo>
                    <a:lnTo>
                      <a:pt x="140" y="145"/>
                    </a:lnTo>
                    <a:lnTo>
                      <a:pt x="140" y="145"/>
                    </a:lnTo>
                    <a:lnTo>
                      <a:pt x="143" y="145"/>
                    </a:lnTo>
                    <a:lnTo>
                      <a:pt x="143" y="145"/>
                    </a:lnTo>
                    <a:lnTo>
                      <a:pt x="143" y="145"/>
                    </a:lnTo>
                    <a:lnTo>
                      <a:pt x="145" y="145"/>
                    </a:lnTo>
                    <a:lnTo>
                      <a:pt x="145" y="142"/>
                    </a:lnTo>
                    <a:lnTo>
                      <a:pt x="145" y="142"/>
                    </a:lnTo>
                    <a:lnTo>
                      <a:pt x="145" y="142"/>
                    </a:lnTo>
                    <a:lnTo>
                      <a:pt x="147" y="142"/>
                    </a:lnTo>
                    <a:lnTo>
                      <a:pt x="147" y="142"/>
                    </a:lnTo>
                    <a:lnTo>
                      <a:pt x="147" y="142"/>
                    </a:lnTo>
                    <a:lnTo>
                      <a:pt x="150" y="142"/>
                    </a:lnTo>
                    <a:lnTo>
                      <a:pt x="150" y="140"/>
                    </a:lnTo>
                    <a:lnTo>
                      <a:pt x="150" y="140"/>
                    </a:lnTo>
                    <a:lnTo>
                      <a:pt x="147" y="140"/>
                    </a:lnTo>
                    <a:lnTo>
                      <a:pt x="147" y="140"/>
                    </a:lnTo>
                    <a:lnTo>
                      <a:pt x="145" y="140"/>
                    </a:lnTo>
                    <a:lnTo>
                      <a:pt x="145" y="140"/>
                    </a:lnTo>
                    <a:lnTo>
                      <a:pt x="145" y="140"/>
                    </a:lnTo>
                    <a:lnTo>
                      <a:pt x="145" y="140"/>
                    </a:lnTo>
                    <a:lnTo>
                      <a:pt x="145" y="138"/>
                    </a:lnTo>
                    <a:lnTo>
                      <a:pt x="145" y="138"/>
                    </a:lnTo>
                    <a:lnTo>
                      <a:pt x="145" y="138"/>
                    </a:lnTo>
                    <a:lnTo>
                      <a:pt x="145" y="138"/>
                    </a:lnTo>
                    <a:lnTo>
                      <a:pt x="145" y="138"/>
                    </a:lnTo>
                    <a:lnTo>
                      <a:pt x="147" y="138"/>
                    </a:lnTo>
                    <a:lnTo>
                      <a:pt x="147" y="138"/>
                    </a:lnTo>
                    <a:lnTo>
                      <a:pt x="147" y="138"/>
                    </a:lnTo>
                    <a:lnTo>
                      <a:pt x="150" y="138"/>
                    </a:lnTo>
                    <a:lnTo>
                      <a:pt x="150" y="135"/>
                    </a:lnTo>
                    <a:lnTo>
                      <a:pt x="150" y="135"/>
                    </a:lnTo>
                    <a:lnTo>
                      <a:pt x="150" y="135"/>
                    </a:lnTo>
                    <a:lnTo>
                      <a:pt x="150" y="135"/>
                    </a:lnTo>
                    <a:lnTo>
                      <a:pt x="152" y="135"/>
                    </a:lnTo>
                    <a:lnTo>
                      <a:pt x="152" y="135"/>
                    </a:lnTo>
                    <a:lnTo>
                      <a:pt x="152" y="135"/>
                    </a:lnTo>
                    <a:lnTo>
                      <a:pt x="152" y="133"/>
                    </a:lnTo>
                    <a:lnTo>
                      <a:pt x="154" y="133"/>
                    </a:lnTo>
                    <a:lnTo>
                      <a:pt x="154" y="133"/>
                    </a:lnTo>
                    <a:lnTo>
                      <a:pt x="154" y="133"/>
                    </a:lnTo>
                    <a:lnTo>
                      <a:pt x="154" y="130"/>
                    </a:lnTo>
                    <a:lnTo>
                      <a:pt x="157" y="130"/>
                    </a:lnTo>
                    <a:lnTo>
                      <a:pt x="157" y="130"/>
                    </a:lnTo>
                    <a:lnTo>
                      <a:pt x="157" y="130"/>
                    </a:lnTo>
                    <a:lnTo>
                      <a:pt x="157" y="130"/>
                    </a:lnTo>
                    <a:lnTo>
                      <a:pt x="157" y="130"/>
                    </a:lnTo>
                    <a:lnTo>
                      <a:pt x="157" y="130"/>
                    </a:lnTo>
                    <a:lnTo>
                      <a:pt x="159" y="130"/>
                    </a:lnTo>
                    <a:lnTo>
                      <a:pt x="159" y="130"/>
                    </a:lnTo>
                    <a:lnTo>
                      <a:pt x="159" y="130"/>
                    </a:lnTo>
                    <a:lnTo>
                      <a:pt x="159" y="130"/>
                    </a:lnTo>
                    <a:lnTo>
                      <a:pt x="161" y="130"/>
                    </a:lnTo>
                    <a:lnTo>
                      <a:pt x="161" y="130"/>
                    </a:lnTo>
                    <a:lnTo>
                      <a:pt x="164" y="130"/>
                    </a:lnTo>
                    <a:lnTo>
                      <a:pt x="164" y="130"/>
                    </a:lnTo>
                    <a:lnTo>
                      <a:pt x="164" y="130"/>
                    </a:lnTo>
                    <a:lnTo>
                      <a:pt x="164" y="130"/>
                    </a:lnTo>
                    <a:lnTo>
                      <a:pt x="164" y="130"/>
                    </a:lnTo>
                    <a:lnTo>
                      <a:pt x="166" y="130"/>
                    </a:lnTo>
                    <a:lnTo>
                      <a:pt x="166" y="130"/>
                    </a:lnTo>
                    <a:lnTo>
                      <a:pt x="166" y="130"/>
                    </a:lnTo>
                    <a:lnTo>
                      <a:pt x="169" y="130"/>
                    </a:lnTo>
                    <a:lnTo>
                      <a:pt x="169" y="130"/>
                    </a:lnTo>
                    <a:lnTo>
                      <a:pt x="169" y="130"/>
                    </a:lnTo>
                    <a:lnTo>
                      <a:pt x="169" y="133"/>
                    </a:lnTo>
                    <a:lnTo>
                      <a:pt x="169" y="133"/>
                    </a:lnTo>
                    <a:lnTo>
                      <a:pt x="169" y="133"/>
                    </a:lnTo>
                    <a:lnTo>
                      <a:pt x="171" y="133"/>
                    </a:lnTo>
                    <a:lnTo>
                      <a:pt x="171" y="135"/>
                    </a:lnTo>
                    <a:lnTo>
                      <a:pt x="171" y="135"/>
                    </a:lnTo>
                    <a:lnTo>
                      <a:pt x="171" y="135"/>
                    </a:lnTo>
                    <a:lnTo>
                      <a:pt x="171" y="135"/>
                    </a:lnTo>
                    <a:lnTo>
                      <a:pt x="173" y="135"/>
                    </a:lnTo>
                    <a:lnTo>
                      <a:pt x="173" y="135"/>
                    </a:lnTo>
                    <a:lnTo>
                      <a:pt x="173" y="135"/>
                    </a:lnTo>
                    <a:lnTo>
                      <a:pt x="176" y="135"/>
                    </a:lnTo>
                    <a:lnTo>
                      <a:pt x="176" y="135"/>
                    </a:lnTo>
                    <a:lnTo>
                      <a:pt x="176" y="133"/>
                    </a:lnTo>
                    <a:lnTo>
                      <a:pt x="176" y="133"/>
                    </a:lnTo>
                    <a:lnTo>
                      <a:pt x="176" y="133"/>
                    </a:lnTo>
                    <a:lnTo>
                      <a:pt x="178" y="133"/>
                    </a:lnTo>
                    <a:lnTo>
                      <a:pt x="178" y="130"/>
                    </a:lnTo>
                    <a:lnTo>
                      <a:pt x="178" y="130"/>
                    </a:lnTo>
                    <a:lnTo>
                      <a:pt x="178" y="130"/>
                    </a:lnTo>
                    <a:lnTo>
                      <a:pt x="178" y="130"/>
                    </a:lnTo>
                    <a:lnTo>
                      <a:pt x="178" y="130"/>
                    </a:lnTo>
                    <a:lnTo>
                      <a:pt x="178" y="128"/>
                    </a:lnTo>
                    <a:lnTo>
                      <a:pt x="180" y="128"/>
                    </a:lnTo>
                    <a:lnTo>
                      <a:pt x="180" y="128"/>
                    </a:lnTo>
                    <a:lnTo>
                      <a:pt x="180" y="128"/>
                    </a:lnTo>
                    <a:lnTo>
                      <a:pt x="183" y="128"/>
                    </a:lnTo>
                    <a:lnTo>
                      <a:pt x="183" y="126"/>
                    </a:lnTo>
                    <a:lnTo>
                      <a:pt x="180" y="126"/>
                    </a:lnTo>
                    <a:lnTo>
                      <a:pt x="180" y="126"/>
                    </a:lnTo>
                    <a:lnTo>
                      <a:pt x="180" y="123"/>
                    </a:lnTo>
                    <a:lnTo>
                      <a:pt x="180" y="123"/>
                    </a:lnTo>
                    <a:lnTo>
                      <a:pt x="180" y="121"/>
                    </a:lnTo>
                    <a:lnTo>
                      <a:pt x="180" y="121"/>
                    </a:lnTo>
                    <a:lnTo>
                      <a:pt x="180" y="121"/>
                    </a:lnTo>
                    <a:lnTo>
                      <a:pt x="180" y="119"/>
                    </a:lnTo>
                    <a:lnTo>
                      <a:pt x="180" y="119"/>
                    </a:lnTo>
                    <a:lnTo>
                      <a:pt x="180" y="116"/>
                    </a:lnTo>
                    <a:lnTo>
                      <a:pt x="180" y="116"/>
                    </a:lnTo>
                    <a:lnTo>
                      <a:pt x="180" y="116"/>
                    </a:lnTo>
                    <a:lnTo>
                      <a:pt x="180" y="114"/>
                    </a:lnTo>
                    <a:lnTo>
                      <a:pt x="180" y="114"/>
                    </a:lnTo>
                    <a:lnTo>
                      <a:pt x="180" y="111"/>
                    </a:lnTo>
                    <a:lnTo>
                      <a:pt x="180" y="111"/>
                    </a:lnTo>
                    <a:lnTo>
                      <a:pt x="180" y="111"/>
                    </a:lnTo>
                    <a:lnTo>
                      <a:pt x="183" y="111"/>
                    </a:lnTo>
                    <a:lnTo>
                      <a:pt x="183" y="111"/>
                    </a:lnTo>
                    <a:lnTo>
                      <a:pt x="183" y="111"/>
                    </a:lnTo>
                    <a:lnTo>
                      <a:pt x="183" y="111"/>
                    </a:lnTo>
                    <a:lnTo>
                      <a:pt x="183" y="109"/>
                    </a:lnTo>
                    <a:lnTo>
                      <a:pt x="185" y="109"/>
                    </a:lnTo>
                    <a:lnTo>
                      <a:pt x="185" y="109"/>
                    </a:lnTo>
                    <a:lnTo>
                      <a:pt x="185" y="107"/>
                    </a:lnTo>
                    <a:lnTo>
                      <a:pt x="183" y="107"/>
                    </a:lnTo>
                    <a:lnTo>
                      <a:pt x="183" y="107"/>
                    </a:lnTo>
                    <a:lnTo>
                      <a:pt x="183" y="104"/>
                    </a:lnTo>
                    <a:lnTo>
                      <a:pt x="183" y="104"/>
                    </a:lnTo>
                    <a:lnTo>
                      <a:pt x="185" y="104"/>
                    </a:lnTo>
                    <a:lnTo>
                      <a:pt x="185" y="104"/>
                    </a:lnTo>
                    <a:lnTo>
                      <a:pt x="185" y="102"/>
                    </a:lnTo>
                    <a:lnTo>
                      <a:pt x="185" y="102"/>
                    </a:lnTo>
                    <a:lnTo>
                      <a:pt x="185" y="102"/>
                    </a:lnTo>
                    <a:lnTo>
                      <a:pt x="185" y="100"/>
                    </a:lnTo>
                    <a:lnTo>
                      <a:pt x="185" y="100"/>
                    </a:lnTo>
                    <a:lnTo>
                      <a:pt x="185" y="100"/>
                    </a:lnTo>
                    <a:lnTo>
                      <a:pt x="185" y="97"/>
                    </a:lnTo>
                    <a:lnTo>
                      <a:pt x="187" y="97"/>
                    </a:lnTo>
                    <a:lnTo>
                      <a:pt x="187" y="97"/>
                    </a:lnTo>
                    <a:lnTo>
                      <a:pt x="190" y="97"/>
                    </a:lnTo>
                    <a:lnTo>
                      <a:pt x="190" y="97"/>
                    </a:lnTo>
                    <a:lnTo>
                      <a:pt x="190" y="97"/>
                    </a:lnTo>
                    <a:lnTo>
                      <a:pt x="190" y="97"/>
                    </a:lnTo>
                    <a:lnTo>
                      <a:pt x="192" y="97"/>
                    </a:lnTo>
                    <a:lnTo>
                      <a:pt x="192" y="97"/>
                    </a:lnTo>
                    <a:lnTo>
                      <a:pt x="192" y="97"/>
                    </a:lnTo>
                    <a:lnTo>
                      <a:pt x="192" y="97"/>
                    </a:lnTo>
                    <a:lnTo>
                      <a:pt x="195" y="97"/>
                    </a:lnTo>
                    <a:lnTo>
                      <a:pt x="195" y="97"/>
                    </a:lnTo>
                    <a:lnTo>
                      <a:pt x="195" y="97"/>
                    </a:lnTo>
                    <a:lnTo>
                      <a:pt x="197" y="97"/>
                    </a:lnTo>
                    <a:lnTo>
                      <a:pt x="197" y="95"/>
                    </a:lnTo>
                    <a:lnTo>
                      <a:pt x="197" y="95"/>
                    </a:lnTo>
                    <a:lnTo>
                      <a:pt x="197" y="95"/>
                    </a:lnTo>
                    <a:lnTo>
                      <a:pt x="197" y="95"/>
                    </a:lnTo>
                    <a:lnTo>
                      <a:pt x="199" y="95"/>
                    </a:lnTo>
                    <a:lnTo>
                      <a:pt x="199" y="95"/>
                    </a:lnTo>
                    <a:lnTo>
                      <a:pt x="199" y="92"/>
                    </a:lnTo>
                    <a:lnTo>
                      <a:pt x="199" y="92"/>
                    </a:lnTo>
                    <a:lnTo>
                      <a:pt x="202" y="92"/>
                    </a:lnTo>
                    <a:lnTo>
                      <a:pt x="202" y="92"/>
                    </a:lnTo>
                    <a:lnTo>
                      <a:pt x="202" y="92"/>
                    </a:lnTo>
                    <a:lnTo>
                      <a:pt x="202" y="92"/>
                    </a:lnTo>
                    <a:lnTo>
                      <a:pt x="204" y="92"/>
                    </a:lnTo>
                    <a:lnTo>
                      <a:pt x="204" y="90"/>
                    </a:lnTo>
                    <a:lnTo>
                      <a:pt x="202" y="90"/>
                    </a:lnTo>
                    <a:lnTo>
                      <a:pt x="202" y="90"/>
                    </a:lnTo>
                    <a:lnTo>
                      <a:pt x="202" y="90"/>
                    </a:lnTo>
                    <a:lnTo>
                      <a:pt x="202" y="88"/>
                    </a:lnTo>
                    <a:lnTo>
                      <a:pt x="199" y="88"/>
                    </a:lnTo>
                    <a:lnTo>
                      <a:pt x="199" y="88"/>
                    </a:lnTo>
                    <a:lnTo>
                      <a:pt x="199" y="88"/>
                    </a:lnTo>
                    <a:lnTo>
                      <a:pt x="199" y="85"/>
                    </a:lnTo>
                    <a:lnTo>
                      <a:pt x="199" y="85"/>
                    </a:lnTo>
                    <a:lnTo>
                      <a:pt x="199" y="85"/>
                    </a:lnTo>
                    <a:lnTo>
                      <a:pt x="199" y="83"/>
                    </a:lnTo>
                    <a:lnTo>
                      <a:pt x="199" y="83"/>
                    </a:lnTo>
                    <a:lnTo>
                      <a:pt x="199" y="83"/>
                    </a:lnTo>
                    <a:lnTo>
                      <a:pt x="199" y="81"/>
                    </a:lnTo>
                    <a:lnTo>
                      <a:pt x="199" y="81"/>
                    </a:lnTo>
                    <a:lnTo>
                      <a:pt x="197" y="81"/>
                    </a:lnTo>
                    <a:lnTo>
                      <a:pt x="197" y="81"/>
                    </a:lnTo>
                    <a:lnTo>
                      <a:pt x="197" y="81"/>
                    </a:lnTo>
                    <a:lnTo>
                      <a:pt x="197" y="81"/>
                    </a:lnTo>
                    <a:lnTo>
                      <a:pt x="195" y="81"/>
                    </a:lnTo>
                    <a:lnTo>
                      <a:pt x="195" y="81"/>
                    </a:lnTo>
                    <a:lnTo>
                      <a:pt x="195" y="78"/>
                    </a:lnTo>
                    <a:lnTo>
                      <a:pt x="195" y="78"/>
                    </a:lnTo>
                    <a:lnTo>
                      <a:pt x="195" y="78"/>
                    </a:lnTo>
                    <a:lnTo>
                      <a:pt x="195" y="76"/>
                    </a:lnTo>
                    <a:lnTo>
                      <a:pt x="192" y="76"/>
                    </a:lnTo>
                    <a:lnTo>
                      <a:pt x="192" y="76"/>
                    </a:lnTo>
                    <a:lnTo>
                      <a:pt x="192" y="74"/>
                    </a:lnTo>
                    <a:lnTo>
                      <a:pt x="195" y="74"/>
                    </a:lnTo>
                    <a:lnTo>
                      <a:pt x="195" y="74"/>
                    </a:lnTo>
                    <a:lnTo>
                      <a:pt x="195" y="74"/>
                    </a:lnTo>
                    <a:lnTo>
                      <a:pt x="197" y="74"/>
                    </a:lnTo>
                    <a:lnTo>
                      <a:pt x="197" y="74"/>
                    </a:lnTo>
                    <a:lnTo>
                      <a:pt x="197" y="74"/>
                    </a:lnTo>
                    <a:lnTo>
                      <a:pt x="197" y="74"/>
                    </a:lnTo>
                    <a:lnTo>
                      <a:pt x="199" y="74"/>
                    </a:lnTo>
                    <a:lnTo>
                      <a:pt x="199" y="74"/>
                    </a:lnTo>
                    <a:lnTo>
                      <a:pt x="199" y="74"/>
                    </a:lnTo>
                    <a:lnTo>
                      <a:pt x="199" y="76"/>
                    </a:lnTo>
                    <a:lnTo>
                      <a:pt x="202" y="76"/>
                    </a:lnTo>
                    <a:lnTo>
                      <a:pt x="202" y="76"/>
                    </a:lnTo>
                    <a:lnTo>
                      <a:pt x="204" y="76"/>
                    </a:lnTo>
                    <a:lnTo>
                      <a:pt x="204" y="76"/>
                    </a:lnTo>
                    <a:lnTo>
                      <a:pt x="204" y="76"/>
                    </a:lnTo>
                    <a:lnTo>
                      <a:pt x="206" y="76"/>
                    </a:lnTo>
                    <a:lnTo>
                      <a:pt x="206" y="76"/>
                    </a:lnTo>
                    <a:lnTo>
                      <a:pt x="209" y="76"/>
                    </a:lnTo>
                    <a:lnTo>
                      <a:pt x="209" y="76"/>
                    </a:lnTo>
                    <a:lnTo>
                      <a:pt x="209" y="76"/>
                    </a:lnTo>
                    <a:lnTo>
                      <a:pt x="211" y="76"/>
                    </a:lnTo>
                    <a:lnTo>
                      <a:pt x="211" y="76"/>
                    </a:lnTo>
                    <a:lnTo>
                      <a:pt x="211" y="76"/>
                    </a:lnTo>
                    <a:lnTo>
                      <a:pt x="214" y="76"/>
                    </a:lnTo>
                    <a:lnTo>
                      <a:pt x="214" y="76"/>
                    </a:lnTo>
                    <a:lnTo>
                      <a:pt x="214" y="74"/>
                    </a:lnTo>
                    <a:lnTo>
                      <a:pt x="216" y="74"/>
                    </a:lnTo>
                    <a:lnTo>
                      <a:pt x="216" y="74"/>
                    </a:lnTo>
                    <a:lnTo>
                      <a:pt x="216" y="74"/>
                    </a:lnTo>
                    <a:lnTo>
                      <a:pt x="216" y="74"/>
                    </a:lnTo>
                    <a:lnTo>
                      <a:pt x="218" y="74"/>
                    </a:lnTo>
                    <a:lnTo>
                      <a:pt x="218" y="74"/>
                    </a:lnTo>
                    <a:lnTo>
                      <a:pt x="218" y="74"/>
                    </a:lnTo>
                    <a:lnTo>
                      <a:pt x="218" y="71"/>
                    </a:lnTo>
                    <a:lnTo>
                      <a:pt x="218" y="71"/>
                    </a:lnTo>
                    <a:lnTo>
                      <a:pt x="221" y="71"/>
                    </a:lnTo>
                    <a:lnTo>
                      <a:pt x="221" y="71"/>
                    </a:lnTo>
                    <a:lnTo>
                      <a:pt x="221" y="69"/>
                    </a:lnTo>
                    <a:lnTo>
                      <a:pt x="221" y="69"/>
                    </a:lnTo>
                    <a:lnTo>
                      <a:pt x="221" y="66"/>
                    </a:lnTo>
                    <a:lnTo>
                      <a:pt x="221" y="66"/>
                    </a:lnTo>
                    <a:lnTo>
                      <a:pt x="221" y="66"/>
                    </a:lnTo>
                    <a:lnTo>
                      <a:pt x="221" y="64"/>
                    </a:lnTo>
                    <a:lnTo>
                      <a:pt x="221" y="64"/>
                    </a:lnTo>
                    <a:lnTo>
                      <a:pt x="218" y="64"/>
                    </a:lnTo>
                    <a:lnTo>
                      <a:pt x="218" y="64"/>
                    </a:lnTo>
                    <a:lnTo>
                      <a:pt x="218" y="64"/>
                    </a:lnTo>
                    <a:lnTo>
                      <a:pt x="218" y="62"/>
                    </a:lnTo>
                    <a:lnTo>
                      <a:pt x="218" y="62"/>
                    </a:lnTo>
                    <a:lnTo>
                      <a:pt x="218" y="62"/>
                    </a:lnTo>
                    <a:lnTo>
                      <a:pt x="218" y="62"/>
                    </a:lnTo>
                    <a:lnTo>
                      <a:pt x="218" y="59"/>
                    </a:lnTo>
                    <a:lnTo>
                      <a:pt x="218" y="59"/>
                    </a:lnTo>
                    <a:lnTo>
                      <a:pt x="218" y="59"/>
                    </a:lnTo>
                    <a:lnTo>
                      <a:pt x="218" y="59"/>
                    </a:lnTo>
                    <a:lnTo>
                      <a:pt x="218" y="57"/>
                    </a:lnTo>
                    <a:lnTo>
                      <a:pt x="218" y="57"/>
                    </a:lnTo>
                    <a:lnTo>
                      <a:pt x="221" y="57"/>
                    </a:lnTo>
                    <a:lnTo>
                      <a:pt x="221" y="57"/>
                    </a:lnTo>
                    <a:lnTo>
                      <a:pt x="221" y="55"/>
                    </a:lnTo>
                    <a:lnTo>
                      <a:pt x="223" y="55"/>
                    </a:lnTo>
                    <a:lnTo>
                      <a:pt x="223" y="55"/>
                    </a:lnTo>
                    <a:lnTo>
                      <a:pt x="223" y="55"/>
                    </a:lnTo>
                    <a:lnTo>
                      <a:pt x="223" y="55"/>
                    </a:lnTo>
                    <a:lnTo>
                      <a:pt x="223" y="52"/>
                    </a:lnTo>
                    <a:lnTo>
                      <a:pt x="223" y="52"/>
                    </a:lnTo>
                    <a:lnTo>
                      <a:pt x="225" y="52"/>
                    </a:lnTo>
                    <a:lnTo>
                      <a:pt x="225" y="52"/>
                    </a:lnTo>
                    <a:lnTo>
                      <a:pt x="225" y="52"/>
                    </a:lnTo>
                    <a:lnTo>
                      <a:pt x="225" y="52"/>
                    </a:lnTo>
                    <a:lnTo>
                      <a:pt x="225" y="50"/>
                    </a:lnTo>
                    <a:lnTo>
                      <a:pt x="228" y="50"/>
                    </a:lnTo>
                    <a:lnTo>
                      <a:pt x="228" y="50"/>
                    </a:lnTo>
                    <a:lnTo>
                      <a:pt x="228" y="50"/>
                    </a:lnTo>
                    <a:lnTo>
                      <a:pt x="230" y="50"/>
                    </a:lnTo>
                    <a:lnTo>
                      <a:pt x="230" y="47"/>
                    </a:lnTo>
                    <a:lnTo>
                      <a:pt x="230" y="47"/>
                    </a:lnTo>
                    <a:lnTo>
                      <a:pt x="230" y="45"/>
                    </a:lnTo>
                    <a:lnTo>
                      <a:pt x="230" y="45"/>
                    </a:lnTo>
                    <a:lnTo>
                      <a:pt x="230" y="45"/>
                    </a:lnTo>
                    <a:lnTo>
                      <a:pt x="230" y="45"/>
                    </a:lnTo>
                    <a:lnTo>
                      <a:pt x="232" y="45"/>
                    </a:lnTo>
                    <a:lnTo>
                      <a:pt x="232" y="43"/>
                    </a:lnTo>
                    <a:lnTo>
                      <a:pt x="230" y="43"/>
                    </a:lnTo>
                    <a:lnTo>
                      <a:pt x="230" y="43"/>
                    </a:lnTo>
                    <a:lnTo>
                      <a:pt x="230" y="43"/>
                    </a:lnTo>
                    <a:lnTo>
                      <a:pt x="230" y="43"/>
                    </a:lnTo>
                    <a:lnTo>
                      <a:pt x="230" y="43"/>
                    </a:lnTo>
                    <a:lnTo>
                      <a:pt x="230" y="40"/>
                    </a:lnTo>
                    <a:lnTo>
                      <a:pt x="230" y="40"/>
                    </a:lnTo>
                    <a:lnTo>
                      <a:pt x="230" y="40"/>
                    </a:lnTo>
                    <a:lnTo>
                      <a:pt x="230" y="40"/>
                    </a:lnTo>
                    <a:lnTo>
                      <a:pt x="230" y="38"/>
                    </a:lnTo>
                    <a:lnTo>
                      <a:pt x="232" y="38"/>
                    </a:lnTo>
                    <a:lnTo>
                      <a:pt x="232" y="38"/>
                    </a:lnTo>
                    <a:lnTo>
                      <a:pt x="230" y="38"/>
                    </a:lnTo>
                    <a:lnTo>
                      <a:pt x="230" y="36"/>
                    </a:lnTo>
                    <a:lnTo>
                      <a:pt x="230" y="36"/>
                    </a:lnTo>
                    <a:lnTo>
                      <a:pt x="230" y="36"/>
                    </a:lnTo>
                    <a:lnTo>
                      <a:pt x="230" y="36"/>
                    </a:lnTo>
                    <a:lnTo>
                      <a:pt x="230" y="33"/>
                    </a:lnTo>
                    <a:lnTo>
                      <a:pt x="230" y="33"/>
                    </a:lnTo>
                    <a:lnTo>
                      <a:pt x="230" y="33"/>
                    </a:lnTo>
                    <a:lnTo>
                      <a:pt x="230" y="33"/>
                    </a:lnTo>
                    <a:lnTo>
                      <a:pt x="228" y="33"/>
                    </a:lnTo>
                    <a:lnTo>
                      <a:pt x="228" y="33"/>
                    </a:lnTo>
                    <a:lnTo>
                      <a:pt x="230" y="33"/>
                    </a:lnTo>
                    <a:lnTo>
                      <a:pt x="230" y="31"/>
                    </a:lnTo>
                    <a:lnTo>
                      <a:pt x="230" y="31"/>
                    </a:lnTo>
                    <a:lnTo>
                      <a:pt x="228" y="31"/>
                    </a:lnTo>
                    <a:lnTo>
                      <a:pt x="228" y="29"/>
                    </a:lnTo>
                    <a:lnTo>
                      <a:pt x="228" y="29"/>
                    </a:lnTo>
                    <a:lnTo>
                      <a:pt x="228" y="29"/>
                    </a:lnTo>
                    <a:lnTo>
                      <a:pt x="228" y="26"/>
                    </a:lnTo>
                    <a:lnTo>
                      <a:pt x="225" y="26"/>
                    </a:lnTo>
                    <a:lnTo>
                      <a:pt x="225" y="26"/>
                    </a:lnTo>
                    <a:lnTo>
                      <a:pt x="225" y="26"/>
                    </a:lnTo>
                    <a:lnTo>
                      <a:pt x="225" y="24"/>
                    </a:lnTo>
                    <a:lnTo>
                      <a:pt x="225" y="24"/>
                    </a:lnTo>
                    <a:lnTo>
                      <a:pt x="223" y="24"/>
                    </a:lnTo>
                    <a:lnTo>
                      <a:pt x="223" y="24"/>
                    </a:lnTo>
                    <a:lnTo>
                      <a:pt x="223" y="24"/>
                    </a:lnTo>
                    <a:lnTo>
                      <a:pt x="223" y="24"/>
                    </a:lnTo>
                    <a:lnTo>
                      <a:pt x="223" y="21"/>
                    </a:lnTo>
                    <a:lnTo>
                      <a:pt x="223" y="21"/>
                    </a:lnTo>
                    <a:lnTo>
                      <a:pt x="223" y="21"/>
                    </a:lnTo>
                    <a:lnTo>
                      <a:pt x="223" y="21"/>
                    </a:lnTo>
                    <a:lnTo>
                      <a:pt x="223" y="21"/>
                    </a:lnTo>
                    <a:lnTo>
                      <a:pt x="223" y="19"/>
                    </a:lnTo>
                    <a:lnTo>
                      <a:pt x="225" y="19"/>
                    </a:lnTo>
                    <a:lnTo>
                      <a:pt x="225" y="19"/>
                    </a:lnTo>
                    <a:lnTo>
                      <a:pt x="225" y="19"/>
                    </a:lnTo>
                    <a:lnTo>
                      <a:pt x="225" y="19"/>
                    </a:lnTo>
                    <a:lnTo>
                      <a:pt x="225" y="17"/>
                    </a:lnTo>
                    <a:lnTo>
                      <a:pt x="228" y="17"/>
                    </a:lnTo>
                    <a:lnTo>
                      <a:pt x="228" y="17"/>
                    </a:lnTo>
                    <a:lnTo>
                      <a:pt x="228" y="17"/>
                    </a:lnTo>
                    <a:lnTo>
                      <a:pt x="230" y="17"/>
                    </a:lnTo>
                    <a:lnTo>
                      <a:pt x="230" y="14"/>
                    </a:lnTo>
                    <a:lnTo>
                      <a:pt x="230" y="14"/>
                    </a:lnTo>
                    <a:lnTo>
                      <a:pt x="230" y="14"/>
                    </a:lnTo>
                    <a:lnTo>
                      <a:pt x="230" y="12"/>
                    </a:lnTo>
                    <a:lnTo>
                      <a:pt x="230" y="12"/>
                    </a:lnTo>
                    <a:lnTo>
                      <a:pt x="230" y="12"/>
                    </a:lnTo>
                    <a:lnTo>
                      <a:pt x="232" y="12"/>
                    </a:lnTo>
                    <a:lnTo>
                      <a:pt x="232" y="12"/>
                    </a:lnTo>
                    <a:lnTo>
                      <a:pt x="232" y="12"/>
                    </a:lnTo>
                    <a:lnTo>
                      <a:pt x="232" y="12"/>
                    </a:lnTo>
                    <a:lnTo>
                      <a:pt x="235" y="12"/>
                    </a:lnTo>
                    <a:lnTo>
                      <a:pt x="235" y="14"/>
                    </a:lnTo>
                    <a:lnTo>
                      <a:pt x="235" y="14"/>
                    </a:lnTo>
                    <a:lnTo>
                      <a:pt x="235" y="12"/>
                    </a:lnTo>
                    <a:lnTo>
                      <a:pt x="235" y="12"/>
                    </a:lnTo>
                    <a:lnTo>
                      <a:pt x="235" y="12"/>
                    </a:lnTo>
                    <a:lnTo>
                      <a:pt x="237" y="12"/>
                    </a:lnTo>
                    <a:lnTo>
                      <a:pt x="237" y="12"/>
                    </a:lnTo>
                    <a:lnTo>
                      <a:pt x="237" y="10"/>
                    </a:lnTo>
                    <a:lnTo>
                      <a:pt x="237" y="10"/>
                    </a:lnTo>
                    <a:lnTo>
                      <a:pt x="240" y="10"/>
                    </a:lnTo>
                    <a:lnTo>
                      <a:pt x="240" y="10"/>
                    </a:lnTo>
                    <a:lnTo>
                      <a:pt x="240" y="10"/>
                    </a:lnTo>
                    <a:lnTo>
                      <a:pt x="242" y="10"/>
                    </a:lnTo>
                    <a:lnTo>
                      <a:pt x="242" y="10"/>
                    </a:lnTo>
                    <a:lnTo>
                      <a:pt x="242" y="7"/>
                    </a:lnTo>
                    <a:lnTo>
                      <a:pt x="242" y="7"/>
                    </a:lnTo>
                    <a:lnTo>
                      <a:pt x="242" y="5"/>
                    </a:lnTo>
                    <a:lnTo>
                      <a:pt x="242" y="5"/>
                    </a:lnTo>
                    <a:lnTo>
                      <a:pt x="244" y="5"/>
                    </a:lnTo>
                    <a:lnTo>
                      <a:pt x="244" y="5"/>
                    </a:lnTo>
                    <a:lnTo>
                      <a:pt x="244" y="5"/>
                    </a:lnTo>
                    <a:lnTo>
                      <a:pt x="244" y="5"/>
                    </a:lnTo>
                    <a:lnTo>
                      <a:pt x="247" y="5"/>
                    </a:lnTo>
                    <a:lnTo>
                      <a:pt x="247" y="2"/>
                    </a:lnTo>
                    <a:lnTo>
                      <a:pt x="247" y="2"/>
                    </a:lnTo>
                    <a:lnTo>
                      <a:pt x="247" y="5"/>
                    </a:lnTo>
                    <a:lnTo>
                      <a:pt x="249" y="5"/>
                    </a:lnTo>
                    <a:lnTo>
                      <a:pt x="249" y="2"/>
                    </a:lnTo>
                    <a:lnTo>
                      <a:pt x="249" y="2"/>
                    </a:lnTo>
                    <a:lnTo>
                      <a:pt x="249" y="2"/>
                    </a:lnTo>
                    <a:lnTo>
                      <a:pt x="249" y="2"/>
                    </a:lnTo>
                    <a:lnTo>
                      <a:pt x="251" y="2"/>
                    </a:lnTo>
                    <a:lnTo>
                      <a:pt x="251" y="2"/>
                    </a:lnTo>
                    <a:lnTo>
                      <a:pt x="251" y="2"/>
                    </a:lnTo>
                    <a:lnTo>
                      <a:pt x="254" y="2"/>
                    </a:lnTo>
                    <a:lnTo>
                      <a:pt x="254" y="2"/>
                    </a:lnTo>
                    <a:lnTo>
                      <a:pt x="254" y="2"/>
                    </a:lnTo>
                    <a:lnTo>
                      <a:pt x="254" y="2"/>
                    </a:lnTo>
                    <a:lnTo>
                      <a:pt x="256" y="2"/>
                    </a:lnTo>
                    <a:lnTo>
                      <a:pt x="256" y="2"/>
                    </a:lnTo>
                    <a:lnTo>
                      <a:pt x="256" y="2"/>
                    </a:lnTo>
                    <a:lnTo>
                      <a:pt x="256" y="2"/>
                    </a:lnTo>
                    <a:lnTo>
                      <a:pt x="258" y="2"/>
                    </a:lnTo>
                    <a:lnTo>
                      <a:pt x="258" y="2"/>
                    </a:lnTo>
                    <a:lnTo>
                      <a:pt x="258" y="2"/>
                    </a:lnTo>
                    <a:lnTo>
                      <a:pt x="258" y="2"/>
                    </a:lnTo>
                    <a:lnTo>
                      <a:pt x="258" y="2"/>
                    </a:lnTo>
                    <a:lnTo>
                      <a:pt x="261" y="2"/>
                    </a:lnTo>
                    <a:lnTo>
                      <a:pt x="261" y="2"/>
                    </a:lnTo>
                    <a:lnTo>
                      <a:pt x="263" y="2"/>
                    </a:lnTo>
                    <a:lnTo>
                      <a:pt x="263" y="2"/>
                    </a:lnTo>
                    <a:lnTo>
                      <a:pt x="263" y="2"/>
                    </a:lnTo>
                    <a:lnTo>
                      <a:pt x="266" y="2"/>
                    </a:lnTo>
                    <a:lnTo>
                      <a:pt x="266" y="2"/>
                    </a:lnTo>
                    <a:lnTo>
                      <a:pt x="266" y="2"/>
                    </a:lnTo>
                    <a:lnTo>
                      <a:pt x="268" y="2"/>
                    </a:lnTo>
                    <a:lnTo>
                      <a:pt x="268" y="2"/>
                    </a:lnTo>
                    <a:lnTo>
                      <a:pt x="270" y="2"/>
                    </a:lnTo>
                    <a:lnTo>
                      <a:pt x="270" y="2"/>
                    </a:lnTo>
                    <a:lnTo>
                      <a:pt x="270" y="0"/>
                    </a:lnTo>
                    <a:lnTo>
                      <a:pt x="270" y="0"/>
                    </a:lnTo>
                    <a:lnTo>
                      <a:pt x="270" y="2"/>
                    </a:lnTo>
                    <a:lnTo>
                      <a:pt x="273" y="2"/>
                    </a:lnTo>
                    <a:lnTo>
                      <a:pt x="273" y="2"/>
                    </a:lnTo>
                    <a:lnTo>
                      <a:pt x="273" y="0"/>
                    </a:lnTo>
                    <a:lnTo>
                      <a:pt x="275" y="0"/>
                    </a:lnTo>
                    <a:lnTo>
                      <a:pt x="275" y="0"/>
                    </a:lnTo>
                    <a:lnTo>
                      <a:pt x="275" y="2"/>
                    </a:lnTo>
                    <a:lnTo>
                      <a:pt x="275" y="2"/>
                    </a:lnTo>
                    <a:lnTo>
                      <a:pt x="275" y="2"/>
                    </a:lnTo>
                    <a:lnTo>
                      <a:pt x="277" y="2"/>
                    </a:lnTo>
                    <a:lnTo>
                      <a:pt x="277" y="2"/>
                    </a:lnTo>
                    <a:lnTo>
                      <a:pt x="277" y="2"/>
                    </a:lnTo>
                    <a:lnTo>
                      <a:pt x="277" y="2"/>
                    </a:lnTo>
                    <a:lnTo>
                      <a:pt x="280" y="2"/>
                    </a:lnTo>
                    <a:lnTo>
                      <a:pt x="280" y="5"/>
                    </a:lnTo>
                    <a:lnTo>
                      <a:pt x="277" y="5"/>
                    </a:lnTo>
                    <a:lnTo>
                      <a:pt x="277" y="5"/>
                    </a:lnTo>
                    <a:lnTo>
                      <a:pt x="277" y="5"/>
                    </a:lnTo>
                    <a:lnTo>
                      <a:pt x="277" y="5"/>
                    </a:lnTo>
                    <a:lnTo>
                      <a:pt x="275" y="5"/>
                    </a:lnTo>
                    <a:lnTo>
                      <a:pt x="275" y="5"/>
                    </a:lnTo>
                    <a:lnTo>
                      <a:pt x="275" y="5"/>
                    </a:lnTo>
                    <a:lnTo>
                      <a:pt x="273" y="5"/>
                    </a:lnTo>
                    <a:lnTo>
                      <a:pt x="273" y="5"/>
                    </a:lnTo>
                    <a:lnTo>
                      <a:pt x="270" y="5"/>
                    </a:lnTo>
                    <a:lnTo>
                      <a:pt x="270" y="5"/>
                    </a:lnTo>
                    <a:lnTo>
                      <a:pt x="270" y="5"/>
                    </a:lnTo>
                    <a:lnTo>
                      <a:pt x="270" y="5"/>
                    </a:lnTo>
                    <a:lnTo>
                      <a:pt x="268" y="5"/>
                    </a:lnTo>
                    <a:lnTo>
                      <a:pt x="268" y="5"/>
                    </a:lnTo>
                    <a:lnTo>
                      <a:pt x="268" y="5"/>
                    </a:lnTo>
                    <a:lnTo>
                      <a:pt x="266" y="5"/>
                    </a:lnTo>
                    <a:lnTo>
                      <a:pt x="266" y="5"/>
                    </a:lnTo>
                    <a:lnTo>
                      <a:pt x="266" y="5"/>
                    </a:lnTo>
                    <a:lnTo>
                      <a:pt x="266" y="5"/>
                    </a:lnTo>
                    <a:lnTo>
                      <a:pt x="266" y="5"/>
                    </a:lnTo>
                    <a:lnTo>
                      <a:pt x="263" y="5"/>
                    </a:lnTo>
                    <a:lnTo>
                      <a:pt x="263" y="5"/>
                    </a:lnTo>
                    <a:lnTo>
                      <a:pt x="263" y="5"/>
                    </a:lnTo>
                    <a:lnTo>
                      <a:pt x="263" y="7"/>
                    </a:lnTo>
                    <a:lnTo>
                      <a:pt x="261" y="7"/>
                    </a:lnTo>
                    <a:lnTo>
                      <a:pt x="261" y="7"/>
                    </a:lnTo>
                    <a:lnTo>
                      <a:pt x="263" y="7"/>
                    </a:lnTo>
                    <a:lnTo>
                      <a:pt x="263" y="10"/>
                    </a:lnTo>
                    <a:lnTo>
                      <a:pt x="261" y="10"/>
                    </a:lnTo>
                    <a:lnTo>
                      <a:pt x="261" y="10"/>
                    </a:lnTo>
                    <a:lnTo>
                      <a:pt x="261" y="10"/>
                    </a:lnTo>
                    <a:lnTo>
                      <a:pt x="261" y="12"/>
                    </a:lnTo>
                    <a:lnTo>
                      <a:pt x="258" y="12"/>
                    </a:lnTo>
                    <a:lnTo>
                      <a:pt x="258" y="12"/>
                    </a:lnTo>
                    <a:lnTo>
                      <a:pt x="258" y="12"/>
                    </a:lnTo>
                    <a:lnTo>
                      <a:pt x="258" y="12"/>
                    </a:lnTo>
                    <a:lnTo>
                      <a:pt x="258" y="12"/>
                    </a:lnTo>
                    <a:lnTo>
                      <a:pt x="258" y="14"/>
                    </a:lnTo>
                    <a:lnTo>
                      <a:pt x="256" y="14"/>
                    </a:lnTo>
                    <a:lnTo>
                      <a:pt x="256" y="14"/>
                    </a:lnTo>
                    <a:lnTo>
                      <a:pt x="256" y="14"/>
                    </a:lnTo>
                    <a:lnTo>
                      <a:pt x="256" y="14"/>
                    </a:lnTo>
                    <a:lnTo>
                      <a:pt x="256" y="17"/>
                    </a:lnTo>
                    <a:lnTo>
                      <a:pt x="254" y="17"/>
                    </a:lnTo>
                    <a:lnTo>
                      <a:pt x="254" y="17"/>
                    </a:lnTo>
                    <a:lnTo>
                      <a:pt x="254" y="17"/>
                    </a:lnTo>
                    <a:lnTo>
                      <a:pt x="251" y="17"/>
                    </a:lnTo>
                    <a:lnTo>
                      <a:pt x="251" y="17"/>
                    </a:lnTo>
                    <a:lnTo>
                      <a:pt x="251" y="17"/>
                    </a:lnTo>
                    <a:lnTo>
                      <a:pt x="251" y="19"/>
                    </a:lnTo>
                    <a:lnTo>
                      <a:pt x="251" y="19"/>
                    </a:lnTo>
                    <a:lnTo>
                      <a:pt x="251" y="21"/>
                    </a:lnTo>
                    <a:lnTo>
                      <a:pt x="251" y="21"/>
                    </a:lnTo>
                    <a:lnTo>
                      <a:pt x="251" y="21"/>
                    </a:lnTo>
                    <a:lnTo>
                      <a:pt x="251" y="21"/>
                    </a:lnTo>
                    <a:lnTo>
                      <a:pt x="251" y="24"/>
                    </a:lnTo>
                    <a:lnTo>
                      <a:pt x="251" y="24"/>
                    </a:lnTo>
                    <a:lnTo>
                      <a:pt x="251" y="24"/>
                    </a:lnTo>
                    <a:lnTo>
                      <a:pt x="251" y="26"/>
                    </a:lnTo>
                    <a:lnTo>
                      <a:pt x="251" y="26"/>
                    </a:lnTo>
                    <a:lnTo>
                      <a:pt x="251" y="26"/>
                    </a:lnTo>
                    <a:lnTo>
                      <a:pt x="251" y="29"/>
                    </a:lnTo>
                    <a:lnTo>
                      <a:pt x="251" y="29"/>
                    </a:lnTo>
                    <a:lnTo>
                      <a:pt x="254" y="29"/>
                    </a:lnTo>
                    <a:lnTo>
                      <a:pt x="254" y="29"/>
                    </a:lnTo>
                    <a:lnTo>
                      <a:pt x="256" y="29"/>
                    </a:lnTo>
                    <a:lnTo>
                      <a:pt x="256" y="29"/>
                    </a:lnTo>
                    <a:lnTo>
                      <a:pt x="256" y="26"/>
                    </a:lnTo>
                    <a:lnTo>
                      <a:pt x="256" y="26"/>
                    </a:lnTo>
                    <a:lnTo>
                      <a:pt x="256" y="29"/>
                    </a:lnTo>
                    <a:lnTo>
                      <a:pt x="258" y="29"/>
                    </a:lnTo>
                    <a:lnTo>
                      <a:pt x="258" y="29"/>
                    </a:lnTo>
                    <a:lnTo>
                      <a:pt x="258" y="29"/>
                    </a:lnTo>
                    <a:lnTo>
                      <a:pt x="261" y="29"/>
                    </a:lnTo>
                    <a:lnTo>
                      <a:pt x="261" y="29"/>
                    </a:lnTo>
                    <a:lnTo>
                      <a:pt x="261" y="26"/>
                    </a:lnTo>
                    <a:lnTo>
                      <a:pt x="263" y="26"/>
                    </a:lnTo>
                    <a:lnTo>
                      <a:pt x="263" y="29"/>
                    </a:lnTo>
                    <a:lnTo>
                      <a:pt x="263" y="29"/>
                    </a:lnTo>
                    <a:lnTo>
                      <a:pt x="263" y="29"/>
                    </a:lnTo>
                    <a:lnTo>
                      <a:pt x="263" y="31"/>
                    </a:lnTo>
                    <a:lnTo>
                      <a:pt x="263" y="31"/>
                    </a:lnTo>
                    <a:lnTo>
                      <a:pt x="263" y="31"/>
                    </a:lnTo>
                    <a:lnTo>
                      <a:pt x="263" y="33"/>
                    </a:lnTo>
                    <a:lnTo>
                      <a:pt x="266" y="33"/>
                    </a:lnTo>
                    <a:lnTo>
                      <a:pt x="266" y="33"/>
                    </a:lnTo>
                    <a:lnTo>
                      <a:pt x="266" y="33"/>
                    </a:lnTo>
                    <a:lnTo>
                      <a:pt x="266" y="33"/>
                    </a:lnTo>
                    <a:lnTo>
                      <a:pt x="268" y="33"/>
                    </a:lnTo>
                    <a:lnTo>
                      <a:pt x="268" y="33"/>
                    </a:lnTo>
                    <a:lnTo>
                      <a:pt x="268" y="33"/>
                    </a:lnTo>
                    <a:lnTo>
                      <a:pt x="270" y="33"/>
                    </a:lnTo>
                    <a:lnTo>
                      <a:pt x="270" y="33"/>
                    </a:lnTo>
                    <a:lnTo>
                      <a:pt x="270" y="33"/>
                    </a:lnTo>
                    <a:lnTo>
                      <a:pt x="270" y="36"/>
                    </a:lnTo>
                    <a:lnTo>
                      <a:pt x="273" y="36"/>
                    </a:lnTo>
                    <a:lnTo>
                      <a:pt x="273" y="36"/>
                    </a:lnTo>
                    <a:lnTo>
                      <a:pt x="275" y="36"/>
                    </a:lnTo>
                    <a:lnTo>
                      <a:pt x="275" y="36"/>
                    </a:lnTo>
                    <a:lnTo>
                      <a:pt x="275" y="36"/>
                    </a:lnTo>
                    <a:lnTo>
                      <a:pt x="277" y="36"/>
                    </a:lnTo>
                    <a:lnTo>
                      <a:pt x="277" y="36"/>
                    </a:lnTo>
                    <a:lnTo>
                      <a:pt x="277" y="36"/>
                    </a:lnTo>
                    <a:lnTo>
                      <a:pt x="277" y="38"/>
                    </a:lnTo>
                    <a:lnTo>
                      <a:pt x="277" y="38"/>
                    </a:lnTo>
                    <a:lnTo>
                      <a:pt x="277" y="38"/>
                    </a:lnTo>
                    <a:lnTo>
                      <a:pt x="275" y="38"/>
                    </a:lnTo>
                    <a:lnTo>
                      <a:pt x="275" y="40"/>
                    </a:lnTo>
                    <a:lnTo>
                      <a:pt x="275" y="40"/>
                    </a:lnTo>
                    <a:lnTo>
                      <a:pt x="275" y="43"/>
                    </a:lnTo>
                    <a:lnTo>
                      <a:pt x="275" y="43"/>
                    </a:lnTo>
                    <a:lnTo>
                      <a:pt x="277" y="43"/>
                    </a:lnTo>
                    <a:lnTo>
                      <a:pt x="277" y="43"/>
                    </a:lnTo>
                    <a:lnTo>
                      <a:pt x="277" y="43"/>
                    </a:lnTo>
                    <a:lnTo>
                      <a:pt x="277" y="43"/>
                    </a:lnTo>
                    <a:lnTo>
                      <a:pt x="280" y="43"/>
                    </a:lnTo>
                    <a:lnTo>
                      <a:pt x="280" y="43"/>
                    </a:lnTo>
                    <a:lnTo>
                      <a:pt x="282" y="43"/>
                    </a:lnTo>
                    <a:lnTo>
                      <a:pt x="282" y="45"/>
                    </a:lnTo>
                    <a:lnTo>
                      <a:pt x="282" y="45"/>
                    </a:lnTo>
                    <a:lnTo>
                      <a:pt x="282" y="45"/>
                    </a:lnTo>
                    <a:lnTo>
                      <a:pt x="285" y="45"/>
                    </a:lnTo>
                    <a:lnTo>
                      <a:pt x="285" y="45"/>
                    </a:lnTo>
                    <a:lnTo>
                      <a:pt x="285" y="47"/>
                    </a:lnTo>
                    <a:lnTo>
                      <a:pt x="285" y="47"/>
                    </a:lnTo>
                    <a:lnTo>
                      <a:pt x="285" y="50"/>
                    </a:lnTo>
                    <a:lnTo>
                      <a:pt x="282" y="50"/>
                    </a:lnTo>
                    <a:lnTo>
                      <a:pt x="282" y="50"/>
                    </a:lnTo>
                    <a:lnTo>
                      <a:pt x="282" y="52"/>
                    </a:lnTo>
                    <a:lnTo>
                      <a:pt x="282" y="52"/>
                    </a:lnTo>
                    <a:lnTo>
                      <a:pt x="282" y="52"/>
                    </a:lnTo>
                    <a:lnTo>
                      <a:pt x="282" y="52"/>
                    </a:lnTo>
                    <a:lnTo>
                      <a:pt x="282" y="52"/>
                    </a:lnTo>
                    <a:lnTo>
                      <a:pt x="280" y="52"/>
                    </a:lnTo>
                    <a:lnTo>
                      <a:pt x="280" y="52"/>
                    </a:lnTo>
                    <a:lnTo>
                      <a:pt x="277" y="52"/>
                    </a:lnTo>
                    <a:lnTo>
                      <a:pt x="277" y="52"/>
                    </a:lnTo>
                    <a:lnTo>
                      <a:pt x="277" y="55"/>
                    </a:lnTo>
                    <a:lnTo>
                      <a:pt x="277" y="55"/>
                    </a:lnTo>
                    <a:lnTo>
                      <a:pt x="275" y="55"/>
                    </a:lnTo>
                    <a:lnTo>
                      <a:pt x="275" y="55"/>
                    </a:lnTo>
                    <a:lnTo>
                      <a:pt x="275" y="57"/>
                    </a:lnTo>
                    <a:lnTo>
                      <a:pt x="275" y="57"/>
                    </a:lnTo>
                    <a:lnTo>
                      <a:pt x="275" y="57"/>
                    </a:lnTo>
                    <a:lnTo>
                      <a:pt x="275" y="59"/>
                    </a:lnTo>
                    <a:lnTo>
                      <a:pt x="275" y="59"/>
                    </a:lnTo>
                    <a:lnTo>
                      <a:pt x="275" y="59"/>
                    </a:lnTo>
                    <a:lnTo>
                      <a:pt x="273" y="59"/>
                    </a:lnTo>
                    <a:lnTo>
                      <a:pt x="273" y="59"/>
                    </a:lnTo>
                    <a:lnTo>
                      <a:pt x="270" y="59"/>
                    </a:lnTo>
                    <a:lnTo>
                      <a:pt x="270" y="59"/>
                    </a:lnTo>
                    <a:lnTo>
                      <a:pt x="270" y="62"/>
                    </a:lnTo>
                    <a:lnTo>
                      <a:pt x="270" y="62"/>
                    </a:lnTo>
                    <a:lnTo>
                      <a:pt x="270" y="62"/>
                    </a:lnTo>
                    <a:lnTo>
                      <a:pt x="270" y="62"/>
                    </a:lnTo>
                    <a:lnTo>
                      <a:pt x="270" y="64"/>
                    </a:lnTo>
                    <a:lnTo>
                      <a:pt x="270" y="64"/>
                    </a:lnTo>
                    <a:lnTo>
                      <a:pt x="270" y="66"/>
                    </a:lnTo>
                    <a:lnTo>
                      <a:pt x="270" y="66"/>
                    </a:lnTo>
                    <a:lnTo>
                      <a:pt x="270" y="66"/>
                    </a:lnTo>
                    <a:lnTo>
                      <a:pt x="270" y="69"/>
                    </a:lnTo>
                    <a:lnTo>
                      <a:pt x="270" y="69"/>
                    </a:lnTo>
                    <a:lnTo>
                      <a:pt x="270" y="69"/>
                    </a:lnTo>
                    <a:lnTo>
                      <a:pt x="270" y="71"/>
                    </a:lnTo>
                    <a:lnTo>
                      <a:pt x="270" y="71"/>
                    </a:lnTo>
                    <a:lnTo>
                      <a:pt x="270" y="71"/>
                    </a:lnTo>
                    <a:lnTo>
                      <a:pt x="270" y="74"/>
                    </a:lnTo>
                    <a:lnTo>
                      <a:pt x="270" y="74"/>
                    </a:lnTo>
                    <a:lnTo>
                      <a:pt x="273" y="74"/>
                    </a:lnTo>
                    <a:lnTo>
                      <a:pt x="273" y="76"/>
                    </a:lnTo>
                    <a:lnTo>
                      <a:pt x="273" y="76"/>
                    </a:lnTo>
                    <a:lnTo>
                      <a:pt x="273" y="76"/>
                    </a:lnTo>
                    <a:lnTo>
                      <a:pt x="273" y="78"/>
                    </a:lnTo>
                    <a:lnTo>
                      <a:pt x="273" y="78"/>
                    </a:lnTo>
                    <a:lnTo>
                      <a:pt x="273" y="81"/>
                    </a:lnTo>
                    <a:lnTo>
                      <a:pt x="273" y="81"/>
                    </a:lnTo>
                    <a:lnTo>
                      <a:pt x="273" y="81"/>
                    </a:lnTo>
                    <a:lnTo>
                      <a:pt x="273" y="83"/>
                    </a:lnTo>
                    <a:lnTo>
                      <a:pt x="273" y="83"/>
                    </a:lnTo>
                    <a:lnTo>
                      <a:pt x="273" y="85"/>
                    </a:lnTo>
                    <a:lnTo>
                      <a:pt x="275" y="85"/>
                    </a:lnTo>
                    <a:lnTo>
                      <a:pt x="275" y="85"/>
                    </a:lnTo>
                    <a:lnTo>
                      <a:pt x="275" y="88"/>
                    </a:lnTo>
                    <a:lnTo>
                      <a:pt x="275" y="88"/>
                    </a:lnTo>
                    <a:lnTo>
                      <a:pt x="275" y="90"/>
                    </a:lnTo>
                    <a:lnTo>
                      <a:pt x="273" y="90"/>
                    </a:lnTo>
                    <a:lnTo>
                      <a:pt x="273" y="90"/>
                    </a:lnTo>
                    <a:lnTo>
                      <a:pt x="273" y="92"/>
                    </a:lnTo>
                    <a:lnTo>
                      <a:pt x="273" y="92"/>
                    </a:lnTo>
                    <a:lnTo>
                      <a:pt x="275" y="92"/>
                    </a:lnTo>
                    <a:lnTo>
                      <a:pt x="275" y="92"/>
                    </a:lnTo>
                    <a:lnTo>
                      <a:pt x="275" y="95"/>
                    </a:lnTo>
                    <a:lnTo>
                      <a:pt x="275" y="95"/>
                    </a:lnTo>
                    <a:lnTo>
                      <a:pt x="275" y="95"/>
                    </a:lnTo>
                    <a:lnTo>
                      <a:pt x="275" y="95"/>
                    </a:lnTo>
                    <a:lnTo>
                      <a:pt x="275" y="97"/>
                    </a:lnTo>
                    <a:lnTo>
                      <a:pt x="275" y="97"/>
                    </a:lnTo>
                    <a:lnTo>
                      <a:pt x="275" y="97"/>
                    </a:lnTo>
                    <a:lnTo>
                      <a:pt x="275" y="97"/>
                    </a:lnTo>
                    <a:lnTo>
                      <a:pt x="275" y="100"/>
                    </a:lnTo>
                    <a:lnTo>
                      <a:pt x="277" y="100"/>
                    </a:lnTo>
                    <a:lnTo>
                      <a:pt x="277" y="100"/>
                    </a:lnTo>
                    <a:lnTo>
                      <a:pt x="277" y="100"/>
                    </a:lnTo>
                    <a:lnTo>
                      <a:pt x="277" y="100"/>
                    </a:lnTo>
                    <a:lnTo>
                      <a:pt x="277" y="100"/>
                    </a:lnTo>
                    <a:lnTo>
                      <a:pt x="280" y="100"/>
                    </a:lnTo>
                    <a:lnTo>
                      <a:pt x="280" y="100"/>
                    </a:lnTo>
                    <a:lnTo>
                      <a:pt x="282" y="100"/>
                    </a:lnTo>
                    <a:lnTo>
                      <a:pt x="282" y="100"/>
                    </a:lnTo>
                    <a:lnTo>
                      <a:pt x="282" y="102"/>
                    </a:lnTo>
                    <a:lnTo>
                      <a:pt x="282" y="102"/>
                    </a:lnTo>
                    <a:lnTo>
                      <a:pt x="282" y="102"/>
                    </a:lnTo>
                    <a:lnTo>
                      <a:pt x="282" y="102"/>
                    </a:lnTo>
                    <a:lnTo>
                      <a:pt x="285" y="102"/>
                    </a:lnTo>
                    <a:lnTo>
                      <a:pt x="285" y="102"/>
                    </a:lnTo>
                    <a:lnTo>
                      <a:pt x="285" y="102"/>
                    </a:lnTo>
                    <a:lnTo>
                      <a:pt x="285" y="102"/>
                    </a:lnTo>
                    <a:lnTo>
                      <a:pt x="287" y="102"/>
                    </a:lnTo>
                    <a:lnTo>
                      <a:pt x="287" y="102"/>
                    </a:lnTo>
                    <a:lnTo>
                      <a:pt x="287" y="104"/>
                    </a:lnTo>
                    <a:lnTo>
                      <a:pt x="289" y="104"/>
                    </a:lnTo>
                    <a:lnTo>
                      <a:pt x="289" y="104"/>
                    </a:lnTo>
                    <a:lnTo>
                      <a:pt x="289" y="104"/>
                    </a:lnTo>
                    <a:lnTo>
                      <a:pt x="289" y="104"/>
                    </a:lnTo>
                    <a:lnTo>
                      <a:pt x="292" y="104"/>
                    </a:lnTo>
                    <a:lnTo>
                      <a:pt x="292" y="104"/>
                    </a:lnTo>
                    <a:lnTo>
                      <a:pt x="292" y="104"/>
                    </a:lnTo>
                    <a:lnTo>
                      <a:pt x="292" y="107"/>
                    </a:lnTo>
                    <a:lnTo>
                      <a:pt x="294" y="107"/>
                    </a:lnTo>
                    <a:lnTo>
                      <a:pt x="294" y="107"/>
                    </a:lnTo>
                    <a:lnTo>
                      <a:pt x="296" y="107"/>
                    </a:lnTo>
                    <a:lnTo>
                      <a:pt x="296" y="104"/>
                    </a:lnTo>
                    <a:lnTo>
                      <a:pt x="296" y="104"/>
                    </a:lnTo>
                    <a:lnTo>
                      <a:pt x="296" y="104"/>
                    </a:lnTo>
                    <a:lnTo>
                      <a:pt x="296" y="104"/>
                    </a:lnTo>
                    <a:lnTo>
                      <a:pt x="296" y="104"/>
                    </a:lnTo>
                    <a:lnTo>
                      <a:pt x="296" y="104"/>
                    </a:lnTo>
                    <a:lnTo>
                      <a:pt x="296" y="107"/>
                    </a:lnTo>
                    <a:lnTo>
                      <a:pt x="296" y="107"/>
                    </a:lnTo>
                    <a:lnTo>
                      <a:pt x="296" y="109"/>
                    </a:lnTo>
                    <a:lnTo>
                      <a:pt x="296" y="109"/>
                    </a:lnTo>
                    <a:lnTo>
                      <a:pt x="296" y="109"/>
                    </a:lnTo>
                    <a:lnTo>
                      <a:pt x="296" y="111"/>
                    </a:lnTo>
                    <a:lnTo>
                      <a:pt x="296" y="111"/>
                    </a:lnTo>
                    <a:lnTo>
                      <a:pt x="296" y="111"/>
                    </a:lnTo>
                    <a:lnTo>
                      <a:pt x="296" y="111"/>
                    </a:lnTo>
                    <a:lnTo>
                      <a:pt x="296" y="111"/>
                    </a:lnTo>
                    <a:lnTo>
                      <a:pt x="299" y="111"/>
                    </a:lnTo>
                    <a:lnTo>
                      <a:pt x="299" y="111"/>
                    </a:lnTo>
                    <a:lnTo>
                      <a:pt x="299" y="111"/>
                    </a:lnTo>
                    <a:lnTo>
                      <a:pt x="301" y="111"/>
                    </a:lnTo>
                    <a:lnTo>
                      <a:pt x="301" y="114"/>
                    </a:lnTo>
                    <a:lnTo>
                      <a:pt x="301" y="114"/>
                    </a:lnTo>
                    <a:lnTo>
                      <a:pt x="303" y="114"/>
                    </a:lnTo>
                    <a:lnTo>
                      <a:pt x="303" y="114"/>
                    </a:lnTo>
                    <a:lnTo>
                      <a:pt x="303" y="111"/>
                    </a:lnTo>
                    <a:lnTo>
                      <a:pt x="303" y="111"/>
                    </a:lnTo>
                    <a:lnTo>
                      <a:pt x="306" y="111"/>
                    </a:lnTo>
                    <a:lnTo>
                      <a:pt x="306" y="114"/>
                    </a:lnTo>
                    <a:lnTo>
                      <a:pt x="306" y="114"/>
                    </a:lnTo>
                    <a:lnTo>
                      <a:pt x="306" y="114"/>
                    </a:lnTo>
                    <a:lnTo>
                      <a:pt x="306" y="114"/>
                    </a:lnTo>
                    <a:lnTo>
                      <a:pt x="308" y="114"/>
                    </a:lnTo>
                    <a:lnTo>
                      <a:pt x="308" y="114"/>
                    </a:lnTo>
                    <a:lnTo>
                      <a:pt x="308" y="116"/>
                    </a:lnTo>
                    <a:lnTo>
                      <a:pt x="311" y="116"/>
                    </a:lnTo>
                    <a:lnTo>
                      <a:pt x="311" y="116"/>
                    </a:lnTo>
                    <a:lnTo>
                      <a:pt x="311" y="116"/>
                    </a:lnTo>
                    <a:lnTo>
                      <a:pt x="311" y="119"/>
                    </a:lnTo>
                    <a:lnTo>
                      <a:pt x="311" y="119"/>
                    </a:lnTo>
                    <a:lnTo>
                      <a:pt x="311" y="119"/>
                    </a:lnTo>
                    <a:lnTo>
                      <a:pt x="311" y="121"/>
                    </a:lnTo>
                    <a:lnTo>
                      <a:pt x="311" y="121"/>
                    </a:lnTo>
                    <a:lnTo>
                      <a:pt x="311" y="121"/>
                    </a:lnTo>
                    <a:lnTo>
                      <a:pt x="311" y="121"/>
                    </a:lnTo>
                    <a:lnTo>
                      <a:pt x="311" y="121"/>
                    </a:lnTo>
                    <a:lnTo>
                      <a:pt x="308" y="121"/>
                    </a:lnTo>
                    <a:lnTo>
                      <a:pt x="308" y="123"/>
                    </a:lnTo>
                    <a:lnTo>
                      <a:pt x="308" y="123"/>
                    </a:lnTo>
                    <a:lnTo>
                      <a:pt x="306" y="123"/>
                    </a:lnTo>
                    <a:lnTo>
                      <a:pt x="306" y="123"/>
                    </a:lnTo>
                    <a:lnTo>
                      <a:pt x="306" y="123"/>
                    </a:lnTo>
                    <a:lnTo>
                      <a:pt x="306" y="123"/>
                    </a:lnTo>
                    <a:lnTo>
                      <a:pt x="303" y="123"/>
                    </a:lnTo>
                    <a:lnTo>
                      <a:pt x="303" y="123"/>
                    </a:lnTo>
                    <a:lnTo>
                      <a:pt x="303" y="123"/>
                    </a:lnTo>
                    <a:lnTo>
                      <a:pt x="301" y="123"/>
                    </a:lnTo>
                    <a:lnTo>
                      <a:pt x="301" y="123"/>
                    </a:lnTo>
                    <a:lnTo>
                      <a:pt x="301" y="126"/>
                    </a:lnTo>
                    <a:lnTo>
                      <a:pt x="299" y="126"/>
                    </a:lnTo>
                    <a:lnTo>
                      <a:pt x="299" y="126"/>
                    </a:lnTo>
                    <a:lnTo>
                      <a:pt x="299" y="126"/>
                    </a:lnTo>
                    <a:lnTo>
                      <a:pt x="299" y="126"/>
                    </a:lnTo>
                    <a:lnTo>
                      <a:pt x="296" y="126"/>
                    </a:lnTo>
                    <a:lnTo>
                      <a:pt x="296" y="128"/>
                    </a:lnTo>
                    <a:lnTo>
                      <a:pt x="296" y="128"/>
                    </a:lnTo>
                    <a:lnTo>
                      <a:pt x="296" y="128"/>
                    </a:lnTo>
                    <a:lnTo>
                      <a:pt x="296" y="128"/>
                    </a:lnTo>
                    <a:lnTo>
                      <a:pt x="294" y="128"/>
                    </a:lnTo>
                    <a:lnTo>
                      <a:pt x="294" y="130"/>
                    </a:lnTo>
                    <a:lnTo>
                      <a:pt x="294" y="130"/>
                    </a:lnTo>
                    <a:lnTo>
                      <a:pt x="294" y="130"/>
                    </a:lnTo>
                    <a:lnTo>
                      <a:pt x="294" y="130"/>
                    </a:lnTo>
                    <a:lnTo>
                      <a:pt x="292" y="130"/>
                    </a:lnTo>
                    <a:lnTo>
                      <a:pt x="292" y="133"/>
                    </a:lnTo>
                    <a:lnTo>
                      <a:pt x="294" y="133"/>
                    </a:lnTo>
                    <a:lnTo>
                      <a:pt x="294" y="133"/>
                    </a:lnTo>
                    <a:lnTo>
                      <a:pt x="294" y="133"/>
                    </a:lnTo>
                    <a:lnTo>
                      <a:pt x="294" y="135"/>
                    </a:lnTo>
                    <a:lnTo>
                      <a:pt x="294" y="135"/>
                    </a:lnTo>
                    <a:lnTo>
                      <a:pt x="294" y="138"/>
                    </a:lnTo>
                    <a:lnTo>
                      <a:pt x="296" y="138"/>
                    </a:lnTo>
                    <a:lnTo>
                      <a:pt x="296" y="138"/>
                    </a:lnTo>
                    <a:lnTo>
                      <a:pt x="296" y="140"/>
                    </a:lnTo>
                    <a:lnTo>
                      <a:pt x="296" y="140"/>
                    </a:lnTo>
                    <a:lnTo>
                      <a:pt x="294" y="140"/>
                    </a:lnTo>
                    <a:lnTo>
                      <a:pt x="294" y="140"/>
                    </a:lnTo>
                    <a:lnTo>
                      <a:pt x="294" y="142"/>
                    </a:lnTo>
                    <a:lnTo>
                      <a:pt x="294" y="142"/>
                    </a:lnTo>
                    <a:lnTo>
                      <a:pt x="294" y="142"/>
                    </a:lnTo>
                    <a:lnTo>
                      <a:pt x="294" y="145"/>
                    </a:lnTo>
                    <a:lnTo>
                      <a:pt x="294" y="145"/>
                    </a:lnTo>
                    <a:lnTo>
                      <a:pt x="294" y="147"/>
                    </a:lnTo>
                    <a:lnTo>
                      <a:pt x="294" y="147"/>
                    </a:lnTo>
                    <a:lnTo>
                      <a:pt x="294" y="147"/>
                    </a:lnTo>
                    <a:lnTo>
                      <a:pt x="296" y="147"/>
                    </a:lnTo>
                    <a:lnTo>
                      <a:pt x="296" y="147"/>
                    </a:lnTo>
                    <a:lnTo>
                      <a:pt x="296" y="149"/>
                    </a:lnTo>
                    <a:lnTo>
                      <a:pt x="296" y="149"/>
                    </a:lnTo>
                    <a:lnTo>
                      <a:pt x="296" y="149"/>
                    </a:lnTo>
                    <a:lnTo>
                      <a:pt x="294" y="149"/>
                    </a:lnTo>
                    <a:lnTo>
                      <a:pt x="294" y="149"/>
                    </a:lnTo>
                    <a:lnTo>
                      <a:pt x="294" y="152"/>
                    </a:lnTo>
                    <a:lnTo>
                      <a:pt x="294" y="152"/>
                    </a:lnTo>
                    <a:lnTo>
                      <a:pt x="292" y="152"/>
                    </a:lnTo>
                    <a:lnTo>
                      <a:pt x="292" y="152"/>
                    </a:lnTo>
                    <a:lnTo>
                      <a:pt x="292" y="152"/>
                    </a:lnTo>
                    <a:lnTo>
                      <a:pt x="292" y="152"/>
                    </a:lnTo>
                    <a:lnTo>
                      <a:pt x="289" y="152"/>
                    </a:lnTo>
                    <a:lnTo>
                      <a:pt x="289" y="154"/>
                    </a:lnTo>
                    <a:lnTo>
                      <a:pt x="289" y="154"/>
                    </a:lnTo>
                    <a:lnTo>
                      <a:pt x="289" y="154"/>
                    </a:lnTo>
                    <a:lnTo>
                      <a:pt x="289" y="154"/>
                    </a:lnTo>
                    <a:lnTo>
                      <a:pt x="289" y="156"/>
                    </a:lnTo>
                    <a:lnTo>
                      <a:pt x="289" y="156"/>
                    </a:lnTo>
                    <a:lnTo>
                      <a:pt x="287" y="156"/>
                    </a:lnTo>
                    <a:lnTo>
                      <a:pt x="287" y="159"/>
                    </a:lnTo>
                    <a:lnTo>
                      <a:pt x="287" y="159"/>
                    </a:lnTo>
                    <a:lnTo>
                      <a:pt x="287" y="159"/>
                    </a:lnTo>
                    <a:lnTo>
                      <a:pt x="285" y="159"/>
                    </a:lnTo>
                    <a:lnTo>
                      <a:pt x="285" y="161"/>
                    </a:lnTo>
                    <a:lnTo>
                      <a:pt x="285" y="161"/>
                    </a:lnTo>
                    <a:lnTo>
                      <a:pt x="285" y="161"/>
                    </a:lnTo>
                    <a:lnTo>
                      <a:pt x="285" y="161"/>
                    </a:lnTo>
                    <a:lnTo>
                      <a:pt x="285" y="161"/>
                    </a:lnTo>
                    <a:lnTo>
                      <a:pt x="282" y="161"/>
                    </a:lnTo>
                    <a:lnTo>
                      <a:pt x="282" y="161"/>
                    </a:lnTo>
                    <a:lnTo>
                      <a:pt x="282" y="164"/>
                    </a:lnTo>
                    <a:lnTo>
                      <a:pt x="282" y="164"/>
                    </a:lnTo>
                    <a:lnTo>
                      <a:pt x="282" y="164"/>
                    </a:lnTo>
                    <a:lnTo>
                      <a:pt x="280" y="164"/>
                    </a:lnTo>
                    <a:lnTo>
                      <a:pt x="280" y="166"/>
                    </a:lnTo>
                    <a:lnTo>
                      <a:pt x="280" y="166"/>
                    </a:lnTo>
                    <a:lnTo>
                      <a:pt x="280" y="166"/>
                    </a:lnTo>
                    <a:lnTo>
                      <a:pt x="280" y="168"/>
                    </a:lnTo>
                    <a:lnTo>
                      <a:pt x="280" y="168"/>
                    </a:lnTo>
                    <a:lnTo>
                      <a:pt x="280" y="168"/>
                    </a:lnTo>
                    <a:lnTo>
                      <a:pt x="282" y="168"/>
                    </a:lnTo>
                    <a:lnTo>
                      <a:pt x="282" y="171"/>
                    </a:lnTo>
                    <a:lnTo>
                      <a:pt x="282" y="171"/>
                    </a:lnTo>
                    <a:lnTo>
                      <a:pt x="282" y="171"/>
                    </a:lnTo>
                    <a:lnTo>
                      <a:pt x="280" y="171"/>
                    </a:lnTo>
                    <a:lnTo>
                      <a:pt x="280" y="173"/>
                    </a:lnTo>
                    <a:lnTo>
                      <a:pt x="280" y="173"/>
                    </a:lnTo>
                    <a:lnTo>
                      <a:pt x="277" y="173"/>
                    </a:lnTo>
                    <a:lnTo>
                      <a:pt x="277" y="173"/>
                    </a:lnTo>
                    <a:lnTo>
                      <a:pt x="277" y="173"/>
                    </a:lnTo>
                    <a:lnTo>
                      <a:pt x="277" y="175"/>
                    </a:lnTo>
                    <a:lnTo>
                      <a:pt x="277" y="175"/>
                    </a:lnTo>
                    <a:lnTo>
                      <a:pt x="275" y="175"/>
                    </a:lnTo>
                    <a:lnTo>
                      <a:pt x="275" y="175"/>
                    </a:lnTo>
                    <a:lnTo>
                      <a:pt x="275" y="175"/>
                    </a:lnTo>
                    <a:lnTo>
                      <a:pt x="275" y="175"/>
                    </a:lnTo>
                    <a:lnTo>
                      <a:pt x="273" y="175"/>
                    </a:lnTo>
                    <a:lnTo>
                      <a:pt x="273" y="175"/>
                    </a:lnTo>
                    <a:lnTo>
                      <a:pt x="270" y="175"/>
                    </a:lnTo>
                    <a:lnTo>
                      <a:pt x="270" y="178"/>
                    </a:lnTo>
                    <a:lnTo>
                      <a:pt x="270" y="178"/>
                    </a:lnTo>
                    <a:lnTo>
                      <a:pt x="270" y="178"/>
                    </a:lnTo>
                    <a:lnTo>
                      <a:pt x="270" y="178"/>
                    </a:lnTo>
                    <a:lnTo>
                      <a:pt x="268" y="178"/>
                    </a:lnTo>
                    <a:lnTo>
                      <a:pt x="268" y="180"/>
                    </a:lnTo>
                    <a:lnTo>
                      <a:pt x="268" y="180"/>
                    </a:lnTo>
                    <a:lnTo>
                      <a:pt x="268" y="180"/>
                    </a:lnTo>
                    <a:lnTo>
                      <a:pt x="268" y="180"/>
                    </a:lnTo>
                    <a:lnTo>
                      <a:pt x="268" y="183"/>
                    </a:lnTo>
                    <a:lnTo>
                      <a:pt x="268" y="183"/>
                    </a:lnTo>
                    <a:lnTo>
                      <a:pt x="268" y="185"/>
                    </a:lnTo>
                    <a:lnTo>
                      <a:pt x="266" y="185"/>
                    </a:lnTo>
                    <a:lnTo>
                      <a:pt x="266" y="185"/>
                    </a:lnTo>
                    <a:lnTo>
                      <a:pt x="266" y="187"/>
                    </a:lnTo>
                    <a:lnTo>
                      <a:pt x="266" y="187"/>
                    </a:lnTo>
                    <a:lnTo>
                      <a:pt x="266" y="187"/>
                    </a:lnTo>
                    <a:lnTo>
                      <a:pt x="266" y="190"/>
                    </a:lnTo>
                    <a:lnTo>
                      <a:pt x="266" y="190"/>
                    </a:lnTo>
                    <a:lnTo>
                      <a:pt x="266" y="190"/>
                    </a:lnTo>
                    <a:lnTo>
                      <a:pt x="266" y="190"/>
                    </a:lnTo>
                    <a:lnTo>
                      <a:pt x="263" y="190"/>
                    </a:lnTo>
                    <a:lnTo>
                      <a:pt x="263" y="192"/>
                    </a:lnTo>
                    <a:lnTo>
                      <a:pt x="263" y="192"/>
                    </a:lnTo>
                    <a:lnTo>
                      <a:pt x="263" y="192"/>
                    </a:lnTo>
                    <a:lnTo>
                      <a:pt x="263" y="194"/>
                    </a:lnTo>
                    <a:lnTo>
                      <a:pt x="263" y="194"/>
                    </a:lnTo>
                    <a:lnTo>
                      <a:pt x="263" y="194"/>
                    </a:lnTo>
                    <a:lnTo>
                      <a:pt x="263" y="197"/>
                    </a:lnTo>
                    <a:lnTo>
                      <a:pt x="261" y="197"/>
                    </a:lnTo>
                    <a:lnTo>
                      <a:pt x="261" y="197"/>
                    </a:lnTo>
                    <a:lnTo>
                      <a:pt x="261" y="197"/>
                    </a:lnTo>
                    <a:lnTo>
                      <a:pt x="261" y="199"/>
                    </a:lnTo>
                    <a:lnTo>
                      <a:pt x="258" y="199"/>
                    </a:lnTo>
                    <a:lnTo>
                      <a:pt x="258" y="199"/>
                    </a:lnTo>
                    <a:lnTo>
                      <a:pt x="258" y="199"/>
                    </a:lnTo>
                    <a:lnTo>
                      <a:pt x="258" y="199"/>
                    </a:lnTo>
                    <a:lnTo>
                      <a:pt x="258" y="202"/>
                    </a:lnTo>
                    <a:lnTo>
                      <a:pt x="258" y="202"/>
                    </a:lnTo>
                    <a:lnTo>
                      <a:pt x="256" y="202"/>
                    </a:lnTo>
                    <a:lnTo>
                      <a:pt x="256" y="202"/>
                    </a:lnTo>
                    <a:lnTo>
                      <a:pt x="256" y="202"/>
                    </a:lnTo>
                    <a:lnTo>
                      <a:pt x="256" y="202"/>
                    </a:lnTo>
                    <a:lnTo>
                      <a:pt x="254" y="202"/>
                    </a:lnTo>
                    <a:lnTo>
                      <a:pt x="254" y="204"/>
                    </a:lnTo>
                    <a:lnTo>
                      <a:pt x="254" y="204"/>
                    </a:lnTo>
                    <a:lnTo>
                      <a:pt x="251" y="204"/>
                    </a:lnTo>
                    <a:lnTo>
                      <a:pt x="251" y="204"/>
                    </a:lnTo>
                    <a:lnTo>
                      <a:pt x="251" y="204"/>
                    </a:lnTo>
                    <a:lnTo>
                      <a:pt x="251" y="204"/>
                    </a:lnTo>
                    <a:lnTo>
                      <a:pt x="251" y="206"/>
                    </a:lnTo>
                    <a:lnTo>
                      <a:pt x="249" y="206"/>
                    </a:lnTo>
                    <a:lnTo>
                      <a:pt x="249" y="206"/>
                    </a:lnTo>
                    <a:lnTo>
                      <a:pt x="249" y="206"/>
                    </a:lnTo>
                    <a:lnTo>
                      <a:pt x="249" y="206"/>
                    </a:lnTo>
                    <a:lnTo>
                      <a:pt x="247" y="206"/>
                    </a:lnTo>
                    <a:lnTo>
                      <a:pt x="247" y="209"/>
                    </a:lnTo>
                    <a:lnTo>
                      <a:pt x="247" y="209"/>
                    </a:lnTo>
                    <a:lnTo>
                      <a:pt x="247" y="209"/>
                    </a:lnTo>
                    <a:lnTo>
                      <a:pt x="247" y="211"/>
                    </a:lnTo>
                    <a:lnTo>
                      <a:pt x="244" y="211"/>
                    </a:lnTo>
                    <a:lnTo>
                      <a:pt x="244" y="211"/>
                    </a:lnTo>
                    <a:lnTo>
                      <a:pt x="244" y="211"/>
                    </a:lnTo>
                    <a:lnTo>
                      <a:pt x="244" y="211"/>
                    </a:lnTo>
                    <a:lnTo>
                      <a:pt x="244" y="213"/>
                    </a:lnTo>
                    <a:lnTo>
                      <a:pt x="244" y="213"/>
                    </a:lnTo>
                    <a:lnTo>
                      <a:pt x="244" y="216"/>
                    </a:lnTo>
                    <a:lnTo>
                      <a:pt x="244" y="216"/>
                    </a:lnTo>
                    <a:lnTo>
                      <a:pt x="244" y="216"/>
                    </a:lnTo>
                    <a:lnTo>
                      <a:pt x="244" y="218"/>
                    </a:lnTo>
                    <a:lnTo>
                      <a:pt x="242" y="218"/>
                    </a:lnTo>
                    <a:lnTo>
                      <a:pt x="242" y="218"/>
                    </a:lnTo>
                    <a:lnTo>
                      <a:pt x="242" y="218"/>
                    </a:lnTo>
                    <a:lnTo>
                      <a:pt x="242" y="220"/>
                    </a:lnTo>
                    <a:lnTo>
                      <a:pt x="242" y="220"/>
                    </a:lnTo>
                    <a:lnTo>
                      <a:pt x="242" y="220"/>
                    </a:lnTo>
                    <a:lnTo>
                      <a:pt x="240" y="220"/>
                    </a:lnTo>
                    <a:lnTo>
                      <a:pt x="240" y="220"/>
                    </a:lnTo>
                    <a:lnTo>
                      <a:pt x="240" y="220"/>
                    </a:lnTo>
                    <a:lnTo>
                      <a:pt x="237" y="220"/>
                    </a:lnTo>
                    <a:lnTo>
                      <a:pt x="237" y="223"/>
                    </a:lnTo>
                    <a:lnTo>
                      <a:pt x="237" y="223"/>
                    </a:lnTo>
                    <a:lnTo>
                      <a:pt x="237" y="223"/>
                    </a:lnTo>
                    <a:lnTo>
                      <a:pt x="237" y="225"/>
                    </a:lnTo>
                    <a:lnTo>
                      <a:pt x="237" y="225"/>
                    </a:lnTo>
                    <a:lnTo>
                      <a:pt x="237" y="228"/>
                    </a:lnTo>
                    <a:lnTo>
                      <a:pt x="237" y="228"/>
                    </a:lnTo>
                    <a:lnTo>
                      <a:pt x="237" y="228"/>
                    </a:lnTo>
                    <a:lnTo>
                      <a:pt x="235" y="228"/>
                    </a:lnTo>
                    <a:lnTo>
                      <a:pt x="235" y="230"/>
                    </a:lnTo>
                    <a:lnTo>
                      <a:pt x="235" y="230"/>
                    </a:lnTo>
                    <a:lnTo>
                      <a:pt x="232" y="230"/>
                    </a:lnTo>
                    <a:lnTo>
                      <a:pt x="232" y="230"/>
                    </a:lnTo>
                    <a:lnTo>
                      <a:pt x="232" y="230"/>
                    </a:lnTo>
                    <a:lnTo>
                      <a:pt x="232" y="230"/>
                    </a:lnTo>
                    <a:lnTo>
                      <a:pt x="230" y="230"/>
                    </a:lnTo>
                    <a:lnTo>
                      <a:pt x="230" y="230"/>
                    </a:lnTo>
                    <a:lnTo>
                      <a:pt x="230" y="230"/>
                    </a:lnTo>
                    <a:lnTo>
                      <a:pt x="228" y="230"/>
                    </a:lnTo>
                    <a:lnTo>
                      <a:pt x="228" y="230"/>
                    </a:lnTo>
                    <a:lnTo>
                      <a:pt x="225" y="230"/>
                    </a:lnTo>
                    <a:lnTo>
                      <a:pt x="225" y="230"/>
                    </a:lnTo>
                    <a:lnTo>
                      <a:pt x="225" y="230"/>
                    </a:lnTo>
                    <a:lnTo>
                      <a:pt x="223" y="230"/>
                    </a:lnTo>
                    <a:lnTo>
                      <a:pt x="223" y="230"/>
                    </a:lnTo>
                    <a:lnTo>
                      <a:pt x="223" y="230"/>
                    </a:lnTo>
                    <a:lnTo>
                      <a:pt x="223" y="230"/>
                    </a:lnTo>
                    <a:lnTo>
                      <a:pt x="221" y="230"/>
                    </a:lnTo>
                    <a:lnTo>
                      <a:pt x="221" y="232"/>
                    </a:lnTo>
                    <a:lnTo>
                      <a:pt x="221" y="232"/>
                    </a:lnTo>
                    <a:lnTo>
                      <a:pt x="218" y="232"/>
                    </a:lnTo>
                    <a:lnTo>
                      <a:pt x="218" y="232"/>
                    </a:lnTo>
                    <a:lnTo>
                      <a:pt x="218" y="232"/>
                    </a:lnTo>
                    <a:lnTo>
                      <a:pt x="218" y="232"/>
                    </a:lnTo>
                    <a:lnTo>
                      <a:pt x="216" y="232"/>
                    </a:lnTo>
                    <a:lnTo>
                      <a:pt x="216" y="235"/>
                    </a:lnTo>
                    <a:lnTo>
                      <a:pt x="216" y="235"/>
                    </a:lnTo>
                    <a:lnTo>
                      <a:pt x="216" y="235"/>
                    </a:lnTo>
                    <a:lnTo>
                      <a:pt x="214" y="235"/>
                    </a:lnTo>
                    <a:lnTo>
                      <a:pt x="214" y="235"/>
                    </a:lnTo>
                    <a:lnTo>
                      <a:pt x="211" y="235"/>
                    </a:lnTo>
                    <a:lnTo>
                      <a:pt x="211" y="232"/>
                    </a:lnTo>
                    <a:lnTo>
                      <a:pt x="211" y="232"/>
                    </a:lnTo>
                    <a:lnTo>
                      <a:pt x="211" y="232"/>
                    </a:lnTo>
                    <a:lnTo>
                      <a:pt x="211" y="230"/>
                    </a:lnTo>
                    <a:lnTo>
                      <a:pt x="211" y="230"/>
                    </a:lnTo>
                    <a:lnTo>
                      <a:pt x="211" y="230"/>
                    </a:lnTo>
                    <a:lnTo>
                      <a:pt x="211" y="230"/>
                    </a:lnTo>
                    <a:lnTo>
                      <a:pt x="211" y="228"/>
                    </a:lnTo>
                    <a:lnTo>
                      <a:pt x="209" y="228"/>
                    </a:lnTo>
                    <a:lnTo>
                      <a:pt x="209" y="228"/>
                    </a:lnTo>
                    <a:lnTo>
                      <a:pt x="209" y="228"/>
                    </a:lnTo>
                    <a:lnTo>
                      <a:pt x="209" y="228"/>
                    </a:lnTo>
                    <a:lnTo>
                      <a:pt x="209" y="225"/>
                    </a:lnTo>
                    <a:lnTo>
                      <a:pt x="206" y="225"/>
                    </a:lnTo>
                    <a:lnTo>
                      <a:pt x="206" y="225"/>
                    </a:lnTo>
                    <a:lnTo>
                      <a:pt x="204" y="225"/>
                    </a:lnTo>
                    <a:lnTo>
                      <a:pt x="204" y="228"/>
                    </a:lnTo>
                    <a:lnTo>
                      <a:pt x="204" y="228"/>
                    </a:lnTo>
                    <a:lnTo>
                      <a:pt x="204" y="228"/>
                    </a:lnTo>
                    <a:lnTo>
                      <a:pt x="204" y="228"/>
                    </a:lnTo>
                    <a:lnTo>
                      <a:pt x="202" y="228"/>
                    </a:lnTo>
                    <a:lnTo>
                      <a:pt x="202" y="230"/>
                    </a:lnTo>
                    <a:lnTo>
                      <a:pt x="202" y="230"/>
                    </a:lnTo>
                    <a:lnTo>
                      <a:pt x="199" y="230"/>
                    </a:lnTo>
                    <a:lnTo>
                      <a:pt x="199" y="230"/>
                    </a:lnTo>
                    <a:lnTo>
                      <a:pt x="199" y="230"/>
                    </a:lnTo>
                    <a:lnTo>
                      <a:pt x="199" y="230"/>
                    </a:lnTo>
                    <a:lnTo>
                      <a:pt x="199" y="230"/>
                    </a:lnTo>
                    <a:lnTo>
                      <a:pt x="199" y="232"/>
                    </a:lnTo>
                    <a:lnTo>
                      <a:pt x="199" y="232"/>
                    </a:lnTo>
                    <a:lnTo>
                      <a:pt x="197" y="232"/>
                    </a:lnTo>
                    <a:lnTo>
                      <a:pt x="197" y="235"/>
                    </a:lnTo>
                    <a:lnTo>
                      <a:pt x="197" y="235"/>
                    </a:lnTo>
                    <a:lnTo>
                      <a:pt x="197" y="235"/>
                    </a:lnTo>
                    <a:lnTo>
                      <a:pt x="197" y="237"/>
                    </a:lnTo>
                    <a:lnTo>
                      <a:pt x="197" y="237"/>
                    </a:lnTo>
                    <a:lnTo>
                      <a:pt x="197" y="237"/>
                    </a:lnTo>
                    <a:lnTo>
                      <a:pt x="197" y="239"/>
                    </a:lnTo>
                    <a:lnTo>
                      <a:pt x="195" y="239"/>
                    </a:lnTo>
                    <a:lnTo>
                      <a:pt x="195" y="239"/>
                    </a:lnTo>
                    <a:lnTo>
                      <a:pt x="195" y="239"/>
                    </a:lnTo>
                    <a:lnTo>
                      <a:pt x="195" y="239"/>
                    </a:lnTo>
                    <a:lnTo>
                      <a:pt x="192" y="239"/>
                    </a:lnTo>
                    <a:lnTo>
                      <a:pt x="192" y="242"/>
                    </a:lnTo>
                    <a:lnTo>
                      <a:pt x="192" y="242"/>
                    </a:lnTo>
                    <a:lnTo>
                      <a:pt x="192" y="242"/>
                    </a:lnTo>
                    <a:lnTo>
                      <a:pt x="192" y="242"/>
                    </a:lnTo>
                    <a:lnTo>
                      <a:pt x="192" y="244"/>
                    </a:lnTo>
                    <a:lnTo>
                      <a:pt x="190" y="244"/>
                    </a:lnTo>
                    <a:lnTo>
                      <a:pt x="190" y="244"/>
                    </a:lnTo>
                    <a:lnTo>
                      <a:pt x="190" y="244"/>
                    </a:lnTo>
                    <a:lnTo>
                      <a:pt x="190" y="247"/>
                    </a:lnTo>
                    <a:lnTo>
                      <a:pt x="190" y="247"/>
                    </a:lnTo>
                    <a:lnTo>
                      <a:pt x="187" y="247"/>
                    </a:lnTo>
                    <a:lnTo>
                      <a:pt x="187" y="247"/>
                    </a:lnTo>
                    <a:lnTo>
                      <a:pt x="187" y="247"/>
                    </a:lnTo>
                    <a:lnTo>
                      <a:pt x="187" y="249"/>
                    </a:lnTo>
                    <a:lnTo>
                      <a:pt x="187" y="249"/>
                    </a:lnTo>
                    <a:lnTo>
                      <a:pt x="185" y="249"/>
                    </a:lnTo>
                    <a:lnTo>
                      <a:pt x="185" y="249"/>
                    </a:lnTo>
                    <a:lnTo>
                      <a:pt x="185" y="251"/>
                    </a:lnTo>
                    <a:lnTo>
                      <a:pt x="185" y="251"/>
                    </a:lnTo>
                    <a:lnTo>
                      <a:pt x="185" y="251"/>
                    </a:lnTo>
                    <a:lnTo>
                      <a:pt x="185" y="254"/>
                    </a:lnTo>
                    <a:lnTo>
                      <a:pt x="185" y="254"/>
                    </a:lnTo>
                    <a:lnTo>
                      <a:pt x="185" y="256"/>
                    </a:lnTo>
                    <a:lnTo>
                      <a:pt x="185" y="256"/>
                    </a:lnTo>
                    <a:lnTo>
                      <a:pt x="185" y="258"/>
                    </a:lnTo>
                    <a:lnTo>
                      <a:pt x="185" y="258"/>
                    </a:lnTo>
                    <a:lnTo>
                      <a:pt x="185" y="258"/>
                    </a:lnTo>
                    <a:lnTo>
                      <a:pt x="185" y="258"/>
                    </a:lnTo>
                    <a:lnTo>
                      <a:pt x="187" y="258"/>
                    </a:lnTo>
                    <a:lnTo>
                      <a:pt x="187" y="258"/>
                    </a:lnTo>
                    <a:lnTo>
                      <a:pt x="187" y="261"/>
                    </a:lnTo>
                    <a:lnTo>
                      <a:pt x="190" y="261"/>
                    </a:lnTo>
                    <a:lnTo>
                      <a:pt x="190" y="261"/>
                    </a:lnTo>
                    <a:lnTo>
                      <a:pt x="190" y="261"/>
                    </a:lnTo>
                    <a:lnTo>
                      <a:pt x="190" y="261"/>
                    </a:lnTo>
                    <a:lnTo>
                      <a:pt x="192" y="261"/>
                    </a:lnTo>
                    <a:lnTo>
                      <a:pt x="192" y="263"/>
                    </a:lnTo>
                    <a:lnTo>
                      <a:pt x="192" y="263"/>
                    </a:lnTo>
                    <a:lnTo>
                      <a:pt x="192" y="263"/>
                    </a:lnTo>
                    <a:lnTo>
                      <a:pt x="195" y="263"/>
                    </a:lnTo>
                    <a:lnTo>
                      <a:pt x="195" y="263"/>
                    </a:lnTo>
                    <a:lnTo>
                      <a:pt x="197" y="263"/>
                    </a:lnTo>
                    <a:lnTo>
                      <a:pt x="197" y="263"/>
                    </a:lnTo>
                    <a:lnTo>
                      <a:pt x="197" y="263"/>
                    </a:lnTo>
                    <a:lnTo>
                      <a:pt x="199" y="263"/>
                    </a:lnTo>
                    <a:lnTo>
                      <a:pt x="199" y="263"/>
                    </a:lnTo>
                    <a:lnTo>
                      <a:pt x="199" y="263"/>
                    </a:lnTo>
                    <a:lnTo>
                      <a:pt x="199" y="265"/>
                    </a:lnTo>
                    <a:lnTo>
                      <a:pt x="199" y="265"/>
                    </a:lnTo>
                    <a:lnTo>
                      <a:pt x="199" y="268"/>
                    </a:lnTo>
                    <a:lnTo>
                      <a:pt x="199" y="268"/>
                    </a:lnTo>
                    <a:lnTo>
                      <a:pt x="199" y="270"/>
                    </a:lnTo>
                    <a:lnTo>
                      <a:pt x="199" y="270"/>
                    </a:lnTo>
                    <a:lnTo>
                      <a:pt x="199" y="270"/>
                    </a:lnTo>
                    <a:lnTo>
                      <a:pt x="199" y="273"/>
                    </a:lnTo>
                    <a:lnTo>
                      <a:pt x="199" y="273"/>
                    </a:lnTo>
                    <a:lnTo>
                      <a:pt x="199" y="273"/>
                    </a:lnTo>
                    <a:lnTo>
                      <a:pt x="199" y="275"/>
                    </a:lnTo>
                    <a:lnTo>
                      <a:pt x="197" y="275"/>
                    </a:lnTo>
                    <a:lnTo>
                      <a:pt x="197" y="275"/>
                    </a:lnTo>
                    <a:lnTo>
                      <a:pt x="197" y="277"/>
                    </a:lnTo>
                    <a:lnTo>
                      <a:pt x="197" y="277"/>
                    </a:lnTo>
                    <a:lnTo>
                      <a:pt x="197" y="280"/>
                    </a:lnTo>
                    <a:lnTo>
                      <a:pt x="197" y="280"/>
                    </a:lnTo>
                    <a:lnTo>
                      <a:pt x="199" y="280"/>
                    </a:lnTo>
                    <a:lnTo>
                      <a:pt x="199" y="280"/>
                    </a:lnTo>
                    <a:lnTo>
                      <a:pt x="199" y="280"/>
                    </a:lnTo>
                    <a:lnTo>
                      <a:pt x="199" y="282"/>
                    </a:lnTo>
                    <a:lnTo>
                      <a:pt x="199" y="282"/>
                    </a:lnTo>
                    <a:lnTo>
                      <a:pt x="199" y="282"/>
                    </a:lnTo>
                    <a:lnTo>
                      <a:pt x="202" y="282"/>
                    </a:lnTo>
                    <a:lnTo>
                      <a:pt x="202" y="284"/>
                    </a:lnTo>
                    <a:lnTo>
                      <a:pt x="202" y="284"/>
                    </a:lnTo>
                    <a:lnTo>
                      <a:pt x="202" y="284"/>
                    </a:lnTo>
                    <a:lnTo>
                      <a:pt x="204" y="284"/>
                    </a:lnTo>
                    <a:lnTo>
                      <a:pt x="204" y="284"/>
                    </a:lnTo>
                    <a:lnTo>
                      <a:pt x="204" y="287"/>
                    </a:lnTo>
                    <a:lnTo>
                      <a:pt x="204" y="287"/>
                    </a:lnTo>
                    <a:lnTo>
                      <a:pt x="206" y="287"/>
                    </a:lnTo>
                    <a:lnTo>
                      <a:pt x="206" y="284"/>
                    </a:lnTo>
                    <a:lnTo>
                      <a:pt x="206" y="284"/>
                    </a:lnTo>
                    <a:lnTo>
                      <a:pt x="209" y="284"/>
                    </a:lnTo>
                    <a:lnTo>
                      <a:pt x="209" y="284"/>
                    </a:lnTo>
                    <a:lnTo>
                      <a:pt x="209" y="284"/>
                    </a:lnTo>
                    <a:lnTo>
                      <a:pt x="211" y="284"/>
                    </a:lnTo>
                    <a:lnTo>
                      <a:pt x="211" y="287"/>
                    </a:lnTo>
                    <a:lnTo>
                      <a:pt x="211" y="287"/>
                    </a:lnTo>
                    <a:lnTo>
                      <a:pt x="211" y="289"/>
                    </a:lnTo>
                    <a:lnTo>
                      <a:pt x="211" y="289"/>
                    </a:lnTo>
                    <a:lnTo>
                      <a:pt x="211" y="289"/>
                    </a:lnTo>
                    <a:lnTo>
                      <a:pt x="211" y="292"/>
                    </a:lnTo>
                    <a:lnTo>
                      <a:pt x="211" y="292"/>
                    </a:lnTo>
                    <a:lnTo>
                      <a:pt x="211" y="294"/>
                    </a:lnTo>
                    <a:lnTo>
                      <a:pt x="211" y="294"/>
                    </a:lnTo>
                    <a:lnTo>
                      <a:pt x="211" y="294"/>
                    </a:lnTo>
                    <a:lnTo>
                      <a:pt x="211" y="294"/>
                    </a:lnTo>
                    <a:lnTo>
                      <a:pt x="211" y="296"/>
                    </a:lnTo>
                    <a:lnTo>
                      <a:pt x="211" y="296"/>
                    </a:lnTo>
                    <a:lnTo>
                      <a:pt x="214" y="296"/>
                    </a:lnTo>
                    <a:lnTo>
                      <a:pt x="214" y="299"/>
                    </a:lnTo>
                    <a:lnTo>
                      <a:pt x="214" y="299"/>
                    </a:lnTo>
                    <a:lnTo>
                      <a:pt x="214" y="299"/>
                    </a:lnTo>
                    <a:lnTo>
                      <a:pt x="216" y="299"/>
                    </a:lnTo>
                    <a:lnTo>
                      <a:pt x="216" y="299"/>
                    </a:lnTo>
                    <a:lnTo>
                      <a:pt x="216" y="301"/>
                    </a:lnTo>
                    <a:lnTo>
                      <a:pt x="216" y="301"/>
                    </a:lnTo>
                    <a:lnTo>
                      <a:pt x="216" y="301"/>
                    </a:lnTo>
                    <a:lnTo>
                      <a:pt x="216" y="303"/>
                    </a:lnTo>
                    <a:lnTo>
                      <a:pt x="216" y="303"/>
                    </a:lnTo>
                    <a:lnTo>
                      <a:pt x="216" y="303"/>
                    </a:lnTo>
                    <a:lnTo>
                      <a:pt x="216" y="306"/>
                    </a:lnTo>
                    <a:lnTo>
                      <a:pt x="216" y="306"/>
                    </a:lnTo>
                    <a:lnTo>
                      <a:pt x="218" y="306"/>
                    </a:lnTo>
                    <a:lnTo>
                      <a:pt x="218" y="308"/>
                    </a:lnTo>
                    <a:lnTo>
                      <a:pt x="218" y="308"/>
                    </a:lnTo>
                    <a:lnTo>
                      <a:pt x="218" y="308"/>
                    </a:lnTo>
                    <a:lnTo>
                      <a:pt x="218" y="308"/>
                    </a:lnTo>
                    <a:lnTo>
                      <a:pt x="218" y="311"/>
                    </a:lnTo>
                    <a:lnTo>
                      <a:pt x="218" y="311"/>
                    </a:lnTo>
                    <a:lnTo>
                      <a:pt x="218" y="311"/>
                    </a:lnTo>
                    <a:lnTo>
                      <a:pt x="218" y="313"/>
                    </a:lnTo>
                    <a:lnTo>
                      <a:pt x="218" y="313"/>
                    </a:lnTo>
                    <a:lnTo>
                      <a:pt x="218" y="313"/>
                    </a:lnTo>
                    <a:lnTo>
                      <a:pt x="218" y="313"/>
                    </a:lnTo>
                    <a:lnTo>
                      <a:pt x="218" y="315"/>
                    </a:lnTo>
                    <a:lnTo>
                      <a:pt x="218" y="315"/>
                    </a:lnTo>
                    <a:lnTo>
                      <a:pt x="218" y="318"/>
                    </a:lnTo>
                    <a:lnTo>
                      <a:pt x="218" y="318"/>
                    </a:lnTo>
                    <a:lnTo>
                      <a:pt x="218" y="318"/>
                    </a:lnTo>
                    <a:lnTo>
                      <a:pt x="221" y="318"/>
                    </a:lnTo>
                    <a:lnTo>
                      <a:pt x="221" y="318"/>
                    </a:lnTo>
                    <a:lnTo>
                      <a:pt x="221" y="318"/>
                    </a:lnTo>
                    <a:lnTo>
                      <a:pt x="218" y="318"/>
                    </a:lnTo>
                    <a:lnTo>
                      <a:pt x="218" y="320"/>
                    </a:lnTo>
                    <a:lnTo>
                      <a:pt x="218" y="320"/>
                    </a:lnTo>
                    <a:lnTo>
                      <a:pt x="218" y="320"/>
                    </a:lnTo>
                    <a:lnTo>
                      <a:pt x="216" y="320"/>
                    </a:lnTo>
                    <a:lnTo>
                      <a:pt x="216" y="320"/>
                    </a:lnTo>
                    <a:lnTo>
                      <a:pt x="216" y="320"/>
                    </a:lnTo>
                    <a:lnTo>
                      <a:pt x="216" y="322"/>
                    </a:lnTo>
                    <a:lnTo>
                      <a:pt x="216" y="322"/>
                    </a:lnTo>
                    <a:lnTo>
                      <a:pt x="216" y="322"/>
                    </a:lnTo>
                    <a:lnTo>
                      <a:pt x="214" y="322"/>
                    </a:lnTo>
                    <a:lnTo>
                      <a:pt x="214" y="322"/>
                    </a:lnTo>
                    <a:lnTo>
                      <a:pt x="211" y="322"/>
                    </a:lnTo>
                    <a:lnTo>
                      <a:pt x="211" y="322"/>
                    </a:lnTo>
                    <a:lnTo>
                      <a:pt x="211" y="322"/>
                    </a:lnTo>
                    <a:lnTo>
                      <a:pt x="209" y="322"/>
                    </a:lnTo>
                    <a:lnTo>
                      <a:pt x="209" y="322"/>
                    </a:lnTo>
                    <a:lnTo>
                      <a:pt x="209" y="322"/>
                    </a:lnTo>
                    <a:lnTo>
                      <a:pt x="209" y="322"/>
                    </a:lnTo>
                    <a:lnTo>
                      <a:pt x="209" y="320"/>
                    </a:lnTo>
                    <a:lnTo>
                      <a:pt x="209" y="320"/>
                    </a:lnTo>
                    <a:lnTo>
                      <a:pt x="209" y="318"/>
                    </a:lnTo>
                    <a:lnTo>
                      <a:pt x="206" y="318"/>
                    </a:lnTo>
                    <a:lnTo>
                      <a:pt x="206" y="318"/>
                    </a:lnTo>
                    <a:lnTo>
                      <a:pt x="204" y="318"/>
                    </a:lnTo>
                    <a:lnTo>
                      <a:pt x="204" y="320"/>
                    </a:lnTo>
                    <a:lnTo>
                      <a:pt x="204" y="320"/>
                    </a:lnTo>
                    <a:lnTo>
                      <a:pt x="204" y="320"/>
                    </a:lnTo>
                    <a:lnTo>
                      <a:pt x="202" y="320"/>
                    </a:lnTo>
                    <a:lnTo>
                      <a:pt x="202" y="320"/>
                    </a:lnTo>
                    <a:lnTo>
                      <a:pt x="202" y="320"/>
                    </a:lnTo>
                    <a:lnTo>
                      <a:pt x="199" y="320"/>
                    </a:lnTo>
                    <a:lnTo>
                      <a:pt x="199" y="320"/>
                    </a:lnTo>
                    <a:lnTo>
                      <a:pt x="199" y="320"/>
                    </a:lnTo>
                    <a:lnTo>
                      <a:pt x="197" y="320"/>
                    </a:lnTo>
                    <a:lnTo>
                      <a:pt x="197" y="322"/>
                    </a:lnTo>
                    <a:lnTo>
                      <a:pt x="197" y="322"/>
                    </a:lnTo>
                    <a:lnTo>
                      <a:pt x="197" y="325"/>
                    </a:lnTo>
                    <a:lnTo>
                      <a:pt x="197" y="325"/>
                    </a:lnTo>
                    <a:lnTo>
                      <a:pt x="197" y="325"/>
                    </a:lnTo>
                    <a:lnTo>
                      <a:pt x="195" y="325"/>
                    </a:lnTo>
                    <a:lnTo>
                      <a:pt x="195" y="325"/>
                    </a:lnTo>
                    <a:lnTo>
                      <a:pt x="192" y="325"/>
                    </a:lnTo>
                    <a:lnTo>
                      <a:pt x="192" y="325"/>
                    </a:lnTo>
                    <a:lnTo>
                      <a:pt x="192" y="325"/>
                    </a:lnTo>
                    <a:lnTo>
                      <a:pt x="190" y="325"/>
                    </a:lnTo>
                    <a:lnTo>
                      <a:pt x="190" y="325"/>
                    </a:lnTo>
                    <a:lnTo>
                      <a:pt x="190" y="325"/>
                    </a:lnTo>
                    <a:lnTo>
                      <a:pt x="190" y="322"/>
                    </a:lnTo>
                    <a:lnTo>
                      <a:pt x="187" y="322"/>
                    </a:lnTo>
                    <a:lnTo>
                      <a:pt x="187" y="322"/>
                    </a:lnTo>
                    <a:lnTo>
                      <a:pt x="187" y="322"/>
                    </a:lnTo>
                    <a:lnTo>
                      <a:pt x="185" y="322"/>
                    </a:lnTo>
                    <a:lnTo>
                      <a:pt x="185" y="322"/>
                    </a:lnTo>
                    <a:lnTo>
                      <a:pt x="185" y="322"/>
                    </a:lnTo>
                    <a:lnTo>
                      <a:pt x="185" y="320"/>
                    </a:lnTo>
                    <a:lnTo>
                      <a:pt x="183" y="320"/>
                    </a:lnTo>
                    <a:lnTo>
                      <a:pt x="183" y="322"/>
                    </a:lnTo>
                    <a:lnTo>
                      <a:pt x="183" y="322"/>
                    </a:lnTo>
                    <a:lnTo>
                      <a:pt x="183" y="322"/>
                    </a:lnTo>
                    <a:lnTo>
                      <a:pt x="180" y="322"/>
                    </a:lnTo>
                    <a:lnTo>
                      <a:pt x="180" y="322"/>
                    </a:lnTo>
                    <a:lnTo>
                      <a:pt x="178" y="322"/>
                    </a:lnTo>
                    <a:lnTo>
                      <a:pt x="178" y="322"/>
                    </a:lnTo>
                    <a:lnTo>
                      <a:pt x="178" y="322"/>
                    </a:lnTo>
                    <a:lnTo>
                      <a:pt x="176" y="322"/>
                    </a:lnTo>
                    <a:lnTo>
                      <a:pt x="176" y="322"/>
                    </a:lnTo>
                    <a:lnTo>
                      <a:pt x="176" y="322"/>
                    </a:lnTo>
                    <a:lnTo>
                      <a:pt x="173" y="322"/>
                    </a:lnTo>
                    <a:lnTo>
                      <a:pt x="173" y="320"/>
                    </a:lnTo>
                    <a:lnTo>
                      <a:pt x="173" y="320"/>
                    </a:lnTo>
                    <a:lnTo>
                      <a:pt x="173" y="322"/>
                    </a:lnTo>
                    <a:lnTo>
                      <a:pt x="171" y="322"/>
                    </a:lnTo>
                    <a:lnTo>
                      <a:pt x="171" y="322"/>
                    </a:lnTo>
                    <a:lnTo>
                      <a:pt x="171" y="322"/>
                    </a:lnTo>
                    <a:lnTo>
                      <a:pt x="171" y="322"/>
                    </a:lnTo>
                    <a:lnTo>
                      <a:pt x="171" y="320"/>
                    </a:lnTo>
                    <a:lnTo>
                      <a:pt x="171" y="320"/>
                    </a:lnTo>
                    <a:lnTo>
                      <a:pt x="169" y="320"/>
                    </a:lnTo>
                    <a:lnTo>
                      <a:pt x="169" y="322"/>
                    </a:lnTo>
                    <a:lnTo>
                      <a:pt x="169" y="322"/>
                    </a:lnTo>
                    <a:lnTo>
                      <a:pt x="169" y="325"/>
                    </a:lnTo>
                    <a:lnTo>
                      <a:pt x="169" y="325"/>
                    </a:lnTo>
                    <a:lnTo>
                      <a:pt x="169" y="325"/>
                    </a:lnTo>
                    <a:lnTo>
                      <a:pt x="169" y="325"/>
                    </a:lnTo>
                    <a:lnTo>
                      <a:pt x="169" y="325"/>
                    </a:lnTo>
                    <a:lnTo>
                      <a:pt x="169" y="325"/>
                    </a:lnTo>
                    <a:lnTo>
                      <a:pt x="169" y="327"/>
                    </a:lnTo>
                    <a:lnTo>
                      <a:pt x="166" y="327"/>
                    </a:lnTo>
                    <a:lnTo>
                      <a:pt x="166" y="327"/>
                    </a:lnTo>
                    <a:lnTo>
                      <a:pt x="166" y="327"/>
                    </a:lnTo>
                    <a:lnTo>
                      <a:pt x="164" y="327"/>
                    </a:lnTo>
                    <a:lnTo>
                      <a:pt x="164" y="327"/>
                    </a:lnTo>
                    <a:lnTo>
                      <a:pt x="164" y="327"/>
                    </a:lnTo>
                    <a:lnTo>
                      <a:pt x="164" y="327"/>
                    </a:lnTo>
                    <a:lnTo>
                      <a:pt x="164" y="325"/>
                    </a:lnTo>
                    <a:lnTo>
                      <a:pt x="161" y="325"/>
                    </a:lnTo>
                    <a:lnTo>
                      <a:pt x="161" y="325"/>
                    </a:lnTo>
                    <a:lnTo>
                      <a:pt x="161" y="327"/>
                    </a:lnTo>
                    <a:lnTo>
                      <a:pt x="159" y="327"/>
                    </a:lnTo>
                    <a:lnTo>
                      <a:pt x="159" y="327"/>
                    </a:lnTo>
                    <a:lnTo>
                      <a:pt x="161" y="327"/>
                    </a:lnTo>
                    <a:lnTo>
                      <a:pt x="161" y="327"/>
                    </a:lnTo>
                    <a:lnTo>
                      <a:pt x="161" y="329"/>
                    </a:lnTo>
                    <a:lnTo>
                      <a:pt x="164" y="329"/>
                    </a:lnTo>
                    <a:lnTo>
                      <a:pt x="164" y="329"/>
                    </a:lnTo>
                    <a:lnTo>
                      <a:pt x="164" y="329"/>
                    </a:lnTo>
                    <a:lnTo>
                      <a:pt x="164" y="329"/>
                    </a:lnTo>
                    <a:lnTo>
                      <a:pt x="164" y="329"/>
                    </a:lnTo>
                    <a:lnTo>
                      <a:pt x="164" y="329"/>
                    </a:lnTo>
                    <a:lnTo>
                      <a:pt x="161" y="329"/>
                    </a:lnTo>
                    <a:lnTo>
                      <a:pt x="161" y="329"/>
                    </a:lnTo>
                    <a:lnTo>
                      <a:pt x="159" y="329"/>
                    </a:lnTo>
                    <a:lnTo>
                      <a:pt x="159" y="329"/>
                    </a:lnTo>
                    <a:lnTo>
                      <a:pt x="159" y="329"/>
                    </a:lnTo>
                    <a:lnTo>
                      <a:pt x="159" y="329"/>
                    </a:lnTo>
                    <a:lnTo>
                      <a:pt x="157" y="329"/>
                    </a:lnTo>
                    <a:lnTo>
                      <a:pt x="157" y="332"/>
                    </a:lnTo>
                    <a:lnTo>
                      <a:pt x="157" y="332"/>
                    </a:lnTo>
                    <a:lnTo>
                      <a:pt x="157" y="332"/>
                    </a:lnTo>
                    <a:lnTo>
                      <a:pt x="157" y="332"/>
                    </a:lnTo>
                    <a:lnTo>
                      <a:pt x="157" y="334"/>
                    </a:lnTo>
                    <a:lnTo>
                      <a:pt x="157" y="334"/>
                    </a:lnTo>
                    <a:lnTo>
                      <a:pt x="157" y="334"/>
                    </a:lnTo>
                    <a:lnTo>
                      <a:pt x="157" y="337"/>
                    </a:lnTo>
                    <a:lnTo>
                      <a:pt x="157" y="337"/>
                    </a:lnTo>
                    <a:lnTo>
                      <a:pt x="157" y="337"/>
                    </a:lnTo>
                    <a:lnTo>
                      <a:pt x="154" y="337"/>
                    </a:lnTo>
                    <a:lnTo>
                      <a:pt x="154" y="337"/>
                    </a:lnTo>
                    <a:lnTo>
                      <a:pt x="152" y="337"/>
                    </a:lnTo>
                    <a:lnTo>
                      <a:pt x="152" y="337"/>
                    </a:lnTo>
                    <a:lnTo>
                      <a:pt x="152" y="334"/>
                    </a:lnTo>
                    <a:lnTo>
                      <a:pt x="152" y="334"/>
                    </a:lnTo>
                    <a:lnTo>
                      <a:pt x="152" y="334"/>
                    </a:lnTo>
                    <a:lnTo>
                      <a:pt x="152" y="334"/>
                    </a:lnTo>
                    <a:lnTo>
                      <a:pt x="152" y="332"/>
                    </a:lnTo>
                    <a:lnTo>
                      <a:pt x="150" y="332"/>
                    </a:lnTo>
                    <a:lnTo>
                      <a:pt x="150" y="334"/>
                    </a:lnTo>
                    <a:lnTo>
                      <a:pt x="150" y="334"/>
                    </a:lnTo>
                    <a:lnTo>
                      <a:pt x="150" y="334"/>
                    </a:lnTo>
                    <a:lnTo>
                      <a:pt x="147" y="334"/>
                    </a:lnTo>
                    <a:lnTo>
                      <a:pt x="147" y="334"/>
                    </a:lnTo>
                    <a:lnTo>
                      <a:pt x="145" y="334"/>
                    </a:lnTo>
                    <a:lnTo>
                      <a:pt x="145" y="334"/>
                    </a:lnTo>
                    <a:lnTo>
                      <a:pt x="145" y="332"/>
                    </a:lnTo>
                    <a:lnTo>
                      <a:pt x="145" y="332"/>
                    </a:lnTo>
                    <a:lnTo>
                      <a:pt x="143" y="332"/>
                    </a:lnTo>
                    <a:lnTo>
                      <a:pt x="143" y="332"/>
                    </a:lnTo>
                    <a:lnTo>
                      <a:pt x="143" y="332"/>
                    </a:lnTo>
                    <a:lnTo>
                      <a:pt x="143" y="332"/>
                    </a:lnTo>
                    <a:lnTo>
                      <a:pt x="143" y="329"/>
                    </a:lnTo>
                    <a:lnTo>
                      <a:pt x="140" y="329"/>
                    </a:lnTo>
                    <a:lnTo>
                      <a:pt x="140" y="329"/>
                    </a:lnTo>
                    <a:lnTo>
                      <a:pt x="140" y="329"/>
                    </a:lnTo>
                    <a:lnTo>
                      <a:pt x="140" y="329"/>
                    </a:lnTo>
                    <a:lnTo>
                      <a:pt x="140" y="327"/>
                    </a:lnTo>
                    <a:lnTo>
                      <a:pt x="140" y="327"/>
                    </a:lnTo>
                    <a:lnTo>
                      <a:pt x="138" y="327"/>
                    </a:lnTo>
                    <a:lnTo>
                      <a:pt x="138" y="325"/>
                    </a:lnTo>
                    <a:lnTo>
                      <a:pt x="138" y="325"/>
                    </a:lnTo>
                    <a:lnTo>
                      <a:pt x="138" y="322"/>
                    </a:lnTo>
                    <a:lnTo>
                      <a:pt x="138" y="322"/>
                    </a:lnTo>
                    <a:lnTo>
                      <a:pt x="138" y="322"/>
                    </a:lnTo>
                    <a:lnTo>
                      <a:pt x="138" y="320"/>
                    </a:lnTo>
                    <a:lnTo>
                      <a:pt x="138" y="320"/>
                    </a:lnTo>
                    <a:lnTo>
                      <a:pt x="138" y="318"/>
                    </a:lnTo>
                    <a:lnTo>
                      <a:pt x="138" y="318"/>
                    </a:lnTo>
                    <a:lnTo>
                      <a:pt x="138" y="318"/>
                    </a:lnTo>
                    <a:lnTo>
                      <a:pt x="138" y="318"/>
                    </a:lnTo>
                    <a:lnTo>
                      <a:pt x="138" y="315"/>
                    </a:lnTo>
                    <a:lnTo>
                      <a:pt x="135" y="315"/>
                    </a:lnTo>
                    <a:lnTo>
                      <a:pt x="135" y="315"/>
                    </a:lnTo>
                    <a:lnTo>
                      <a:pt x="135" y="313"/>
                    </a:lnTo>
                    <a:lnTo>
                      <a:pt x="135" y="313"/>
                    </a:lnTo>
                    <a:lnTo>
                      <a:pt x="135" y="313"/>
                    </a:lnTo>
                    <a:lnTo>
                      <a:pt x="135" y="311"/>
                    </a:lnTo>
                    <a:lnTo>
                      <a:pt x="135" y="311"/>
                    </a:lnTo>
                    <a:lnTo>
                      <a:pt x="133" y="311"/>
                    </a:lnTo>
                    <a:lnTo>
                      <a:pt x="133" y="311"/>
                    </a:lnTo>
                    <a:lnTo>
                      <a:pt x="133" y="308"/>
                    </a:lnTo>
                    <a:lnTo>
                      <a:pt x="133" y="308"/>
                    </a:lnTo>
                    <a:lnTo>
                      <a:pt x="131" y="308"/>
                    </a:lnTo>
                    <a:lnTo>
                      <a:pt x="131" y="308"/>
                    </a:lnTo>
                    <a:lnTo>
                      <a:pt x="131" y="308"/>
                    </a:lnTo>
                    <a:lnTo>
                      <a:pt x="131" y="308"/>
                    </a:lnTo>
                    <a:lnTo>
                      <a:pt x="128" y="308"/>
                    </a:lnTo>
                    <a:lnTo>
                      <a:pt x="128" y="308"/>
                    </a:lnTo>
                    <a:lnTo>
                      <a:pt x="128" y="308"/>
                    </a:lnTo>
                    <a:lnTo>
                      <a:pt x="126" y="308"/>
                    </a:lnTo>
                    <a:lnTo>
                      <a:pt x="126" y="308"/>
                    </a:lnTo>
                    <a:lnTo>
                      <a:pt x="126" y="308"/>
                    </a:lnTo>
                    <a:lnTo>
                      <a:pt x="126" y="308"/>
                    </a:lnTo>
                    <a:lnTo>
                      <a:pt x="124" y="308"/>
                    </a:lnTo>
                    <a:lnTo>
                      <a:pt x="124" y="308"/>
                    </a:lnTo>
                    <a:lnTo>
                      <a:pt x="124" y="308"/>
                    </a:lnTo>
                    <a:lnTo>
                      <a:pt x="124" y="306"/>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1" name="Freeform 93"/>
              <p:cNvSpPr>
                <a:spLocks/>
              </p:cNvSpPr>
              <p:nvPr/>
            </p:nvSpPr>
            <p:spPr bwMode="auto">
              <a:xfrm>
                <a:off x="2301" y="1947"/>
                <a:ext cx="2" cy="3"/>
              </a:xfrm>
              <a:custGeom>
                <a:avLst/>
                <a:gdLst/>
                <a:ahLst/>
                <a:cxnLst>
                  <a:cxn ang="0">
                    <a:pos x="2" y="3"/>
                  </a:cxn>
                  <a:cxn ang="0">
                    <a:pos x="2" y="0"/>
                  </a:cxn>
                  <a:cxn ang="0">
                    <a:pos x="0" y="0"/>
                  </a:cxn>
                  <a:cxn ang="0">
                    <a:pos x="0" y="0"/>
                  </a:cxn>
                  <a:cxn ang="0">
                    <a:pos x="0" y="3"/>
                  </a:cxn>
                  <a:cxn ang="0">
                    <a:pos x="0" y="3"/>
                  </a:cxn>
                  <a:cxn ang="0">
                    <a:pos x="2" y="3"/>
                  </a:cxn>
                </a:cxnLst>
                <a:rect l="0" t="0" r="r" b="b"/>
                <a:pathLst>
                  <a:path w="2" h="3">
                    <a:moveTo>
                      <a:pt x="2" y="3"/>
                    </a:moveTo>
                    <a:lnTo>
                      <a:pt x="2" y="0"/>
                    </a:lnTo>
                    <a:lnTo>
                      <a:pt x="0" y="0"/>
                    </a:lnTo>
                    <a:lnTo>
                      <a:pt x="0" y="0"/>
                    </a:lnTo>
                    <a:lnTo>
                      <a:pt x="0" y="3"/>
                    </a:lnTo>
                    <a:lnTo>
                      <a:pt x="0" y="3"/>
                    </a:lnTo>
                    <a:lnTo>
                      <a:pt x="2" y="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2" name="Freeform 94"/>
              <p:cNvSpPr>
                <a:spLocks/>
              </p:cNvSpPr>
              <p:nvPr/>
            </p:nvSpPr>
            <p:spPr bwMode="auto">
              <a:xfrm>
                <a:off x="2301" y="1947"/>
                <a:ext cx="2" cy="3"/>
              </a:xfrm>
              <a:custGeom>
                <a:avLst/>
                <a:gdLst/>
                <a:ahLst/>
                <a:cxnLst>
                  <a:cxn ang="0">
                    <a:pos x="2" y="3"/>
                  </a:cxn>
                  <a:cxn ang="0">
                    <a:pos x="2" y="0"/>
                  </a:cxn>
                  <a:cxn ang="0">
                    <a:pos x="0" y="0"/>
                  </a:cxn>
                  <a:cxn ang="0">
                    <a:pos x="0" y="0"/>
                  </a:cxn>
                  <a:cxn ang="0">
                    <a:pos x="0" y="3"/>
                  </a:cxn>
                  <a:cxn ang="0">
                    <a:pos x="0" y="3"/>
                  </a:cxn>
                  <a:cxn ang="0">
                    <a:pos x="2" y="3"/>
                  </a:cxn>
                </a:cxnLst>
                <a:rect l="0" t="0" r="r" b="b"/>
                <a:pathLst>
                  <a:path w="2" h="3">
                    <a:moveTo>
                      <a:pt x="2" y="3"/>
                    </a:moveTo>
                    <a:lnTo>
                      <a:pt x="2" y="0"/>
                    </a:lnTo>
                    <a:lnTo>
                      <a:pt x="0" y="0"/>
                    </a:lnTo>
                    <a:lnTo>
                      <a:pt x="0" y="0"/>
                    </a:lnTo>
                    <a:lnTo>
                      <a:pt x="0" y="3"/>
                    </a:lnTo>
                    <a:lnTo>
                      <a:pt x="0" y="3"/>
                    </a:lnTo>
                    <a:lnTo>
                      <a:pt x="2" y="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3" name="Rectangle 95"/>
              <p:cNvSpPr>
                <a:spLocks noChangeArrowheads="1"/>
              </p:cNvSpPr>
              <p:nvPr/>
            </p:nvSpPr>
            <p:spPr bwMode="auto">
              <a:xfrm>
                <a:off x="2074" y="2149"/>
                <a:ext cx="2"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4" name="Rectangle 96"/>
              <p:cNvSpPr>
                <a:spLocks noChangeArrowheads="1"/>
              </p:cNvSpPr>
              <p:nvPr/>
            </p:nvSpPr>
            <p:spPr bwMode="auto">
              <a:xfrm>
                <a:off x="2074" y="2149"/>
                <a:ext cx="2"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5" name="Freeform 97"/>
              <p:cNvSpPr>
                <a:spLocks/>
              </p:cNvSpPr>
              <p:nvPr/>
            </p:nvSpPr>
            <p:spPr bwMode="auto">
              <a:xfrm>
                <a:off x="2043" y="2080"/>
                <a:ext cx="1" cy="2"/>
              </a:xfrm>
              <a:custGeom>
                <a:avLst/>
                <a:gdLst/>
                <a:ahLst/>
                <a:cxnLst>
                  <a:cxn ang="0">
                    <a:pos x="0" y="2"/>
                  </a:cxn>
                  <a:cxn ang="0">
                    <a:pos x="0" y="2"/>
                  </a:cxn>
                  <a:cxn ang="0">
                    <a:pos x="0" y="2"/>
                  </a:cxn>
                  <a:cxn ang="0">
                    <a:pos x="0" y="0"/>
                  </a:cxn>
                  <a:cxn ang="0">
                    <a:pos x="0" y="0"/>
                  </a:cxn>
                  <a:cxn ang="0">
                    <a:pos x="0" y="2"/>
                  </a:cxn>
                  <a:cxn ang="0">
                    <a:pos x="0" y="2"/>
                  </a:cxn>
                </a:cxnLst>
                <a:rect l="0" t="0" r="r" b="b"/>
                <a:pathLst>
                  <a:path h="2">
                    <a:moveTo>
                      <a:pt x="0" y="2"/>
                    </a:moveTo>
                    <a:lnTo>
                      <a:pt x="0" y="2"/>
                    </a:lnTo>
                    <a:lnTo>
                      <a:pt x="0" y="2"/>
                    </a:lnTo>
                    <a:lnTo>
                      <a:pt x="0" y="0"/>
                    </a:lnTo>
                    <a:lnTo>
                      <a:pt x="0" y="0"/>
                    </a:lnTo>
                    <a:lnTo>
                      <a:pt x="0" y="2"/>
                    </a:lnTo>
                    <a:lnTo>
                      <a:pt x="0"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6" name="Freeform 98"/>
              <p:cNvSpPr>
                <a:spLocks/>
              </p:cNvSpPr>
              <p:nvPr/>
            </p:nvSpPr>
            <p:spPr bwMode="auto">
              <a:xfrm>
                <a:off x="2043" y="2080"/>
                <a:ext cx="1" cy="2"/>
              </a:xfrm>
              <a:custGeom>
                <a:avLst/>
                <a:gdLst/>
                <a:ahLst/>
                <a:cxnLst>
                  <a:cxn ang="0">
                    <a:pos x="0" y="2"/>
                  </a:cxn>
                  <a:cxn ang="0">
                    <a:pos x="0" y="2"/>
                  </a:cxn>
                  <a:cxn ang="0">
                    <a:pos x="0" y="2"/>
                  </a:cxn>
                  <a:cxn ang="0">
                    <a:pos x="0" y="0"/>
                  </a:cxn>
                  <a:cxn ang="0">
                    <a:pos x="0" y="0"/>
                  </a:cxn>
                  <a:cxn ang="0">
                    <a:pos x="0" y="2"/>
                  </a:cxn>
                  <a:cxn ang="0">
                    <a:pos x="0" y="2"/>
                  </a:cxn>
                </a:cxnLst>
                <a:rect l="0" t="0" r="r" b="b"/>
                <a:pathLst>
                  <a:path h="2">
                    <a:moveTo>
                      <a:pt x="0" y="2"/>
                    </a:moveTo>
                    <a:lnTo>
                      <a:pt x="0" y="2"/>
                    </a:lnTo>
                    <a:lnTo>
                      <a:pt x="0" y="2"/>
                    </a:lnTo>
                    <a:lnTo>
                      <a:pt x="0" y="0"/>
                    </a:lnTo>
                    <a:lnTo>
                      <a:pt x="0" y="0"/>
                    </a:lnTo>
                    <a:lnTo>
                      <a:pt x="0" y="2"/>
                    </a:lnTo>
                    <a:lnTo>
                      <a:pt x="0"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7" name="Freeform 99"/>
              <p:cNvSpPr>
                <a:spLocks/>
              </p:cNvSpPr>
              <p:nvPr/>
            </p:nvSpPr>
            <p:spPr bwMode="auto">
              <a:xfrm>
                <a:off x="2038" y="2111"/>
                <a:ext cx="2" cy="2"/>
              </a:xfrm>
              <a:custGeom>
                <a:avLst/>
                <a:gdLst/>
                <a:ahLst/>
                <a:cxnLst>
                  <a:cxn ang="0">
                    <a:pos x="0" y="2"/>
                  </a:cxn>
                  <a:cxn ang="0">
                    <a:pos x="0" y="2"/>
                  </a:cxn>
                  <a:cxn ang="0">
                    <a:pos x="0" y="2"/>
                  </a:cxn>
                  <a:cxn ang="0">
                    <a:pos x="0" y="0"/>
                  </a:cxn>
                  <a:cxn ang="0">
                    <a:pos x="0" y="0"/>
                  </a:cxn>
                  <a:cxn ang="0">
                    <a:pos x="2" y="0"/>
                  </a:cxn>
                  <a:cxn ang="0">
                    <a:pos x="2" y="2"/>
                  </a:cxn>
                  <a:cxn ang="0">
                    <a:pos x="2" y="2"/>
                  </a:cxn>
                  <a:cxn ang="0">
                    <a:pos x="0" y="2"/>
                  </a:cxn>
                </a:cxnLst>
                <a:rect l="0" t="0" r="r" b="b"/>
                <a:pathLst>
                  <a:path w="2" h="2">
                    <a:moveTo>
                      <a:pt x="0" y="2"/>
                    </a:moveTo>
                    <a:lnTo>
                      <a:pt x="0" y="2"/>
                    </a:lnTo>
                    <a:lnTo>
                      <a:pt x="0" y="2"/>
                    </a:lnTo>
                    <a:lnTo>
                      <a:pt x="0" y="0"/>
                    </a:lnTo>
                    <a:lnTo>
                      <a:pt x="0" y="0"/>
                    </a:lnTo>
                    <a:lnTo>
                      <a:pt x="2" y="0"/>
                    </a:lnTo>
                    <a:lnTo>
                      <a:pt x="2" y="2"/>
                    </a:lnTo>
                    <a:lnTo>
                      <a:pt x="2" y="2"/>
                    </a:lnTo>
                    <a:lnTo>
                      <a:pt x="0"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8" name="Freeform 100"/>
              <p:cNvSpPr>
                <a:spLocks/>
              </p:cNvSpPr>
              <p:nvPr/>
            </p:nvSpPr>
            <p:spPr bwMode="auto">
              <a:xfrm>
                <a:off x="2038" y="2111"/>
                <a:ext cx="2" cy="2"/>
              </a:xfrm>
              <a:custGeom>
                <a:avLst/>
                <a:gdLst/>
                <a:ahLst/>
                <a:cxnLst>
                  <a:cxn ang="0">
                    <a:pos x="0" y="2"/>
                  </a:cxn>
                  <a:cxn ang="0">
                    <a:pos x="0" y="2"/>
                  </a:cxn>
                  <a:cxn ang="0">
                    <a:pos x="0" y="2"/>
                  </a:cxn>
                  <a:cxn ang="0">
                    <a:pos x="0" y="0"/>
                  </a:cxn>
                  <a:cxn ang="0">
                    <a:pos x="0" y="0"/>
                  </a:cxn>
                  <a:cxn ang="0">
                    <a:pos x="2" y="0"/>
                  </a:cxn>
                  <a:cxn ang="0">
                    <a:pos x="2" y="2"/>
                  </a:cxn>
                  <a:cxn ang="0">
                    <a:pos x="2" y="2"/>
                  </a:cxn>
                  <a:cxn ang="0">
                    <a:pos x="0" y="2"/>
                  </a:cxn>
                </a:cxnLst>
                <a:rect l="0" t="0" r="r" b="b"/>
                <a:pathLst>
                  <a:path w="2" h="2">
                    <a:moveTo>
                      <a:pt x="0" y="2"/>
                    </a:moveTo>
                    <a:lnTo>
                      <a:pt x="0" y="2"/>
                    </a:lnTo>
                    <a:lnTo>
                      <a:pt x="0" y="2"/>
                    </a:lnTo>
                    <a:lnTo>
                      <a:pt x="0" y="0"/>
                    </a:lnTo>
                    <a:lnTo>
                      <a:pt x="0" y="0"/>
                    </a:lnTo>
                    <a:lnTo>
                      <a:pt x="2" y="0"/>
                    </a:lnTo>
                    <a:lnTo>
                      <a:pt x="2" y="2"/>
                    </a:lnTo>
                    <a:lnTo>
                      <a:pt x="2" y="2"/>
                    </a:lnTo>
                    <a:lnTo>
                      <a:pt x="0"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9" name="Freeform 101"/>
              <p:cNvSpPr>
                <a:spLocks/>
              </p:cNvSpPr>
              <p:nvPr/>
            </p:nvSpPr>
            <p:spPr bwMode="auto">
              <a:xfrm>
                <a:off x="2033" y="2085"/>
                <a:ext cx="10" cy="19"/>
              </a:xfrm>
              <a:custGeom>
                <a:avLst/>
                <a:gdLst/>
                <a:ahLst/>
                <a:cxnLst>
                  <a:cxn ang="0">
                    <a:pos x="10" y="2"/>
                  </a:cxn>
                  <a:cxn ang="0">
                    <a:pos x="10" y="5"/>
                  </a:cxn>
                  <a:cxn ang="0">
                    <a:pos x="10" y="7"/>
                  </a:cxn>
                  <a:cxn ang="0">
                    <a:pos x="10" y="9"/>
                  </a:cxn>
                  <a:cxn ang="0">
                    <a:pos x="10" y="9"/>
                  </a:cxn>
                  <a:cxn ang="0">
                    <a:pos x="10" y="12"/>
                  </a:cxn>
                  <a:cxn ang="0">
                    <a:pos x="7" y="12"/>
                  </a:cxn>
                  <a:cxn ang="0">
                    <a:pos x="7" y="14"/>
                  </a:cxn>
                  <a:cxn ang="0">
                    <a:pos x="7" y="16"/>
                  </a:cxn>
                  <a:cxn ang="0">
                    <a:pos x="7" y="16"/>
                  </a:cxn>
                  <a:cxn ang="0">
                    <a:pos x="5" y="19"/>
                  </a:cxn>
                  <a:cxn ang="0">
                    <a:pos x="5" y="19"/>
                  </a:cxn>
                  <a:cxn ang="0">
                    <a:pos x="3" y="19"/>
                  </a:cxn>
                  <a:cxn ang="0">
                    <a:pos x="3" y="16"/>
                  </a:cxn>
                  <a:cxn ang="0">
                    <a:pos x="3" y="14"/>
                  </a:cxn>
                  <a:cxn ang="0">
                    <a:pos x="3" y="14"/>
                  </a:cxn>
                  <a:cxn ang="0">
                    <a:pos x="3" y="12"/>
                  </a:cxn>
                  <a:cxn ang="0">
                    <a:pos x="3" y="12"/>
                  </a:cxn>
                  <a:cxn ang="0">
                    <a:pos x="3" y="9"/>
                  </a:cxn>
                  <a:cxn ang="0">
                    <a:pos x="3" y="7"/>
                  </a:cxn>
                  <a:cxn ang="0">
                    <a:pos x="0" y="7"/>
                  </a:cxn>
                  <a:cxn ang="0">
                    <a:pos x="3" y="5"/>
                  </a:cxn>
                  <a:cxn ang="0">
                    <a:pos x="3" y="5"/>
                  </a:cxn>
                  <a:cxn ang="0">
                    <a:pos x="3" y="2"/>
                  </a:cxn>
                  <a:cxn ang="0">
                    <a:pos x="5" y="2"/>
                  </a:cxn>
                  <a:cxn ang="0">
                    <a:pos x="5" y="2"/>
                  </a:cxn>
                  <a:cxn ang="0">
                    <a:pos x="5" y="2"/>
                  </a:cxn>
                  <a:cxn ang="0">
                    <a:pos x="7" y="0"/>
                  </a:cxn>
                  <a:cxn ang="0">
                    <a:pos x="7" y="0"/>
                  </a:cxn>
                  <a:cxn ang="0">
                    <a:pos x="10" y="0"/>
                  </a:cxn>
                  <a:cxn ang="0">
                    <a:pos x="10" y="0"/>
                  </a:cxn>
                  <a:cxn ang="0">
                    <a:pos x="10" y="2"/>
                  </a:cxn>
                  <a:cxn ang="0">
                    <a:pos x="10" y="2"/>
                  </a:cxn>
                </a:cxnLst>
                <a:rect l="0" t="0" r="r" b="b"/>
                <a:pathLst>
                  <a:path w="10" h="19">
                    <a:moveTo>
                      <a:pt x="10" y="2"/>
                    </a:moveTo>
                    <a:lnTo>
                      <a:pt x="10" y="2"/>
                    </a:lnTo>
                    <a:lnTo>
                      <a:pt x="10" y="2"/>
                    </a:lnTo>
                    <a:lnTo>
                      <a:pt x="10" y="5"/>
                    </a:lnTo>
                    <a:lnTo>
                      <a:pt x="10" y="5"/>
                    </a:lnTo>
                    <a:lnTo>
                      <a:pt x="10" y="7"/>
                    </a:lnTo>
                    <a:lnTo>
                      <a:pt x="10" y="7"/>
                    </a:lnTo>
                    <a:lnTo>
                      <a:pt x="10" y="9"/>
                    </a:lnTo>
                    <a:lnTo>
                      <a:pt x="10" y="9"/>
                    </a:lnTo>
                    <a:lnTo>
                      <a:pt x="10" y="9"/>
                    </a:lnTo>
                    <a:lnTo>
                      <a:pt x="10" y="12"/>
                    </a:lnTo>
                    <a:lnTo>
                      <a:pt x="10" y="12"/>
                    </a:lnTo>
                    <a:lnTo>
                      <a:pt x="7" y="12"/>
                    </a:lnTo>
                    <a:lnTo>
                      <a:pt x="7" y="12"/>
                    </a:lnTo>
                    <a:lnTo>
                      <a:pt x="7" y="14"/>
                    </a:lnTo>
                    <a:lnTo>
                      <a:pt x="7" y="14"/>
                    </a:lnTo>
                    <a:lnTo>
                      <a:pt x="7" y="14"/>
                    </a:lnTo>
                    <a:lnTo>
                      <a:pt x="7" y="16"/>
                    </a:lnTo>
                    <a:lnTo>
                      <a:pt x="7" y="16"/>
                    </a:lnTo>
                    <a:lnTo>
                      <a:pt x="7" y="16"/>
                    </a:lnTo>
                    <a:lnTo>
                      <a:pt x="5" y="16"/>
                    </a:lnTo>
                    <a:lnTo>
                      <a:pt x="5" y="19"/>
                    </a:lnTo>
                    <a:lnTo>
                      <a:pt x="5" y="19"/>
                    </a:lnTo>
                    <a:lnTo>
                      <a:pt x="5" y="19"/>
                    </a:lnTo>
                    <a:lnTo>
                      <a:pt x="3" y="19"/>
                    </a:lnTo>
                    <a:lnTo>
                      <a:pt x="3" y="19"/>
                    </a:lnTo>
                    <a:lnTo>
                      <a:pt x="3" y="19"/>
                    </a:lnTo>
                    <a:lnTo>
                      <a:pt x="3" y="16"/>
                    </a:lnTo>
                    <a:lnTo>
                      <a:pt x="3" y="16"/>
                    </a:lnTo>
                    <a:lnTo>
                      <a:pt x="3" y="14"/>
                    </a:lnTo>
                    <a:lnTo>
                      <a:pt x="3" y="14"/>
                    </a:lnTo>
                    <a:lnTo>
                      <a:pt x="3" y="14"/>
                    </a:lnTo>
                    <a:lnTo>
                      <a:pt x="3" y="14"/>
                    </a:lnTo>
                    <a:lnTo>
                      <a:pt x="3" y="12"/>
                    </a:lnTo>
                    <a:lnTo>
                      <a:pt x="3" y="12"/>
                    </a:lnTo>
                    <a:lnTo>
                      <a:pt x="3" y="12"/>
                    </a:lnTo>
                    <a:lnTo>
                      <a:pt x="3" y="9"/>
                    </a:lnTo>
                    <a:lnTo>
                      <a:pt x="3" y="9"/>
                    </a:lnTo>
                    <a:lnTo>
                      <a:pt x="3" y="7"/>
                    </a:lnTo>
                    <a:lnTo>
                      <a:pt x="3" y="7"/>
                    </a:lnTo>
                    <a:lnTo>
                      <a:pt x="0" y="7"/>
                    </a:lnTo>
                    <a:lnTo>
                      <a:pt x="0" y="7"/>
                    </a:lnTo>
                    <a:lnTo>
                      <a:pt x="3" y="7"/>
                    </a:lnTo>
                    <a:lnTo>
                      <a:pt x="3" y="5"/>
                    </a:lnTo>
                    <a:lnTo>
                      <a:pt x="3" y="5"/>
                    </a:lnTo>
                    <a:lnTo>
                      <a:pt x="3" y="5"/>
                    </a:lnTo>
                    <a:lnTo>
                      <a:pt x="3" y="2"/>
                    </a:lnTo>
                    <a:lnTo>
                      <a:pt x="3" y="2"/>
                    </a:lnTo>
                    <a:lnTo>
                      <a:pt x="3" y="2"/>
                    </a:lnTo>
                    <a:lnTo>
                      <a:pt x="5" y="2"/>
                    </a:lnTo>
                    <a:lnTo>
                      <a:pt x="5" y="2"/>
                    </a:lnTo>
                    <a:lnTo>
                      <a:pt x="5" y="2"/>
                    </a:lnTo>
                    <a:lnTo>
                      <a:pt x="5" y="2"/>
                    </a:lnTo>
                    <a:lnTo>
                      <a:pt x="5" y="2"/>
                    </a:lnTo>
                    <a:lnTo>
                      <a:pt x="7" y="2"/>
                    </a:lnTo>
                    <a:lnTo>
                      <a:pt x="7" y="0"/>
                    </a:lnTo>
                    <a:lnTo>
                      <a:pt x="7" y="0"/>
                    </a:lnTo>
                    <a:lnTo>
                      <a:pt x="7" y="0"/>
                    </a:lnTo>
                    <a:lnTo>
                      <a:pt x="7" y="0"/>
                    </a:lnTo>
                    <a:lnTo>
                      <a:pt x="10" y="0"/>
                    </a:lnTo>
                    <a:lnTo>
                      <a:pt x="10" y="0"/>
                    </a:lnTo>
                    <a:lnTo>
                      <a:pt x="10" y="0"/>
                    </a:lnTo>
                    <a:lnTo>
                      <a:pt x="10" y="0"/>
                    </a:lnTo>
                    <a:lnTo>
                      <a:pt x="10" y="2"/>
                    </a:lnTo>
                    <a:lnTo>
                      <a:pt x="10" y="2"/>
                    </a:lnTo>
                    <a:lnTo>
                      <a:pt x="10" y="2"/>
                    </a:lnTo>
                    <a:lnTo>
                      <a:pt x="10"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0" name="Freeform 102"/>
              <p:cNvSpPr>
                <a:spLocks/>
              </p:cNvSpPr>
              <p:nvPr/>
            </p:nvSpPr>
            <p:spPr bwMode="auto">
              <a:xfrm>
                <a:off x="2033" y="2085"/>
                <a:ext cx="10" cy="19"/>
              </a:xfrm>
              <a:custGeom>
                <a:avLst/>
                <a:gdLst/>
                <a:ahLst/>
                <a:cxnLst>
                  <a:cxn ang="0">
                    <a:pos x="10" y="2"/>
                  </a:cxn>
                  <a:cxn ang="0">
                    <a:pos x="10" y="5"/>
                  </a:cxn>
                  <a:cxn ang="0">
                    <a:pos x="10" y="7"/>
                  </a:cxn>
                  <a:cxn ang="0">
                    <a:pos x="10" y="9"/>
                  </a:cxn>
                  <a:cxn ang="0">
                    <a:pos x="10" y="9"/>
                  </a:cxn>
                  <a:cxn ang="0">
                    <a:pos x="10" y="12"/>
                  </a:cxn>
                  <a:cxn ang="0">
                    <a:pos x="7" y="12"/>
                  </a:cxn>
                  <a:cxn ang="0">
                    <a:pos x="7" y="14"/>
                  </a:cxn>
                  <a:cxn ang="0">
                    <a:pos x="7" y="16"/>
                  </a:cxn>
                  <a:cxn ang="0">
                    <a:pos x="7" y="16"/>
                  </a:cxn>
                  <a:cxn ang="0">
                    <a:pos x="5" y="19"/>
                  </a:cxn>
                  <a:cxn ang="0">
                    <a:pos x="5" y="19"/>
                  </a:cxn>
                  <a:cxn ang="0">
                    <a:pos x="3" y="19"/>
                  </a:cxn>
                  <a:cxn ang="0">
                    <a:pos x="3" y="16"/>
                  </a:cxn>
                  <a:cxn ang="0">
                    <a:pos x="3" y="14"/>
                  </a:cxn>
                  <a:cxn ang="0">
                    <a:pos x="3" y="14"/>
                  </a:cxn>
                  <a:cxn ang="0">
                    <a:pos x="3" y="12"/>
                  </a:cxn>
                  <a:cxn ang="0">
                    <a:pos x="3" y="12"/>
                  </a:cxn>
                  <a:cxn ang="0">
                    <a:pos x="3" y="9"/>
                  </a:cxn>
                  <a:cxn ang="0">
                    <a:pos x="3" y="7"/>
                  </a:cxn>
                  <a:cxn ang="0">
                    <a:pos x="0" y="7"/>
                  </a:cxn>
                  <a:cxn ang="0">
                    <a:pos x="3" y="5"/>
                  </a:cxn>
                  <a:cxn ang="0">
                    <a:pos x="3" y="5"/>
                  </a:cxn>
                  <a:cxn ang="0">
                    <a:pos x="3" y="2"/>
                  </a:cxn>
                  <a:cxn ang="0">
                    <a:pos x="5" y="2"/>
                  </a:cxn>
                  <a:cxn ang="0">
                    <a:pos x="5" y="2"/>
                  </a:cxn>
                  <a:cxn ang="0">
                    <a:pos x="5" y="2"/>
                  </a:cxn>
                  <a:cxn ang="0">
                    <a:pos x="7" y="0"/>
                  </a:cxn>
                  <a:cxn ang="0">
                    <a:pos x="7" y="0"/>
                  </a:cxn>
                  <a:cxn ang="0">
                    <a:pos x="10" y="0"/>
                  </a:cxn>
                  <a:cxn ang="0">
                    <a:pos x="10" y="0"/>
                  </a:cxn>
                  <a:cxn ang="0">
                    <a:pos x="10" y="2"/>
                  </a:cxn>
                  <a:cxn ang="0">
                    <a:pos x="10" y="2"/>
                  </a:cxn>
                </a:cxnLst>
                <a:rect l="0" t="0" r="r" b="b"/>
                <a:pathLst>
                  <a:path w="10" h="19">
                    <a:moveTo>
                      <a:pt x="10" y="2"/>
                    </a:moveTo>
                    <a:lnTo>
                      <a:pt x="10" y="2"/>
                    </a:lnTo>
                    <a:lnTo>
                      <a:pt x="10" y="2"/>
                    </a:lnTo>
                    <a:lnTo>
                      <a:pt x="10" y="5"/>
                    </a:lnTo>
                    <a:lnTo>
                      <a:pt x="10" y="5"/>
                    </a:lnTo>
                    <a:lnTo>
                      <a:pt x="10" y="7"/>
                    </a:lnTo>
                    <a:lnTo>
                      <a:pt x="10" y="7"/>
                    </a:lnTo>
                    <a:lnTo>
                      <a:pt x="10" y="9"/>
                    </a:lnTo>
                    <a:lnTo>
                      <a:pt x="10" y="9"/>
                    </a:lnTo>
                    <a:lnTo>
                      <a:pt x="10" y="9"/>
                    </a:lnTo>
                    <a:lnTo>
                      <a:pt x="10" y="12"/>
                    </a:lnTo>
                    <a:lnTo>
                      <a:pt x="10" y="12"/>
                    </a:lnTo>
                    <a:lnTo>
                      <a:pt x="7" y="12"/>
                    </a:lnTo>
                    <a:lnTo>
                      <a:pt x="7" y="12"/>
                    </a:lnTo>
                    <a:lnTo>
                      <a:pt x="7" y="14"/>
                    </a:lnTo>
                    <a:lnTo>
                      <a:pt x="7" y="14"/>
                    </a:lnTo>
                    <a:lnTo>
                      <a:pt x="7" y="14"/>
                    </a:lnTo>
                    <a:lnTo>
                      <a:pt x="7" y="16"/>
                    </a:lnTo>
                    <a:lnTo>
                      <a:pt x="7" y="16"/>
                    </a:lnTo>
                    <a:lnTo>
                      <a:pt x="7" y="16"/>
                    </a:lnTo>
                    <a:lnTo>
                      <a:pt x="5" y="16"/>
                    </a:lnTo>
                    <a:lnTo>
                      <a:pt x="5" y="19"/>
                    </a:lnTo>
                    <a:lnTo>
                      <a:pt x="5" y="19"/>
                    </a:lnTo>
                    <a:lnTo>
                      <a:pt x="5" y="19"/>
                    </a:lnTo>
                    <a:lnTo>
                      <a:pt x="3" y="19"/>
                    </a:lnTo>
                    <a:lnTo>
                      <a:pt x="3" y="19"/>
                    </a:lnTo>
                    <a:lnTo>
                      <a:pt x="3" y="19"/>
                    </a:lnTo>
                    <a:lnTo>
                      <a:pt x="3" y="16"/>
                    </a:lnTo>
                    <a:lnTo>
                      <a:pt x="3" y="16"/>
                    </a:lnTo>
                    <a:lnTo>
                      <a:pt x="3" y="14"/>
                    </a:lnTo>
                    <a:lnTo>
                      <a:pt x="3" y="14"/>
                    </a:lnTo>
                    <a:lnTo>
                      <a:pt x="3" y="14"/>
                    </a:lnTo>
                    <a:lnTo>
                      <a:pt x="3" y="14"/>
                    </a:lnTo>
                    <a:lnTo>
                      <a:pt x="3" y="12"/>
                    </a:lnTo>
                    <a:lnTo>
                      <a:pt x="3" y="12"/>
                    </a:lnTo>
                    <a:lnTo>
                      <a:pt x="3" y="12"/>
                    </a:lnTo>
                    <a:lnTo>
                      <a:pt x="3" y="9"/>
                    </a:lnTo>
                    <a:lnTo>
                      <a:pt x="3" y="9"/>
                    </a:lnTo>
                    <a:lnTo>
                      <a:pt x="3" y="7"/>
                    </a:lnTo>
                    <a:lnTo>
                      <a:pt x="3" y="7"/>
                    </a:lnTo>
                    <a:lnTo>
                      <a:pt x="0" y="7"/>
                    </a:lnTo>
                    <a:lnTo>
                      <a:pt x="0" y="7"/>
                    </a:lnTo>
                    <a:lnTo>
                      <a:pt x="3" y="7"/>
                    </a:lnTo>
                    <a:lnTo>
                      <a:pt x="3" y="5"/>
                    </a:lnTo>
                    <a:lnTo>
                      <a:pt x="3" y="5"/>
                    </a:lnTo>
                    <a:lnTo>
                      <a:pt x="3" y="5"/>
                    </a:lnTo>
                    <a:lnTo>
                      <a:pt x="3" y="2"/>
                    </a:lnTo>
                    <a:lnTo>
                      <a:pt x="3" y="2"/>
                    </a:lnTo>
                    <a:lnTo>
                      <a:pt x="3" y="2"/>
                    </a:lnTo>
                    <a:lnTo>
                      <a:pt x="5" y="2"/>
                    </a:lnTo>
                    <a:lnTo>
                      <a:pt x="5" y="2"/>
                    </a:lnTo>
                    <a:lnTo>
                      <a:pt x="5" y="2"/>
                    </a:lnTo>
                    <a:lnTo>
                      <a:pt x="5" y="2"/>
                    </a:lnTo>
                    <a:lnTo>
                      <a:pt x="5" y="2"/>
                    </a:lnTo>
                    <a:lnTo>
                      <a:pt x="7" y="2"/>
                    </a:lnTo>
                    <a:lnTo>
                      <a:pt x="7" y="0"/>
                    </a:lnTo>
                    <a:lnTo>
                      <a:pt x="7" y="0"/>
                    </a:lnTo>
                    <a:lnTo>
                      <a:pt x="7" y="0"/>
                    </a:lnTo>
                    <a:lnTo>
                      <a:pt x="7" y="0"/>
                    </a:lnTo>
                    <a:lnTo>
                      <a:pt x="10" y="0"/>
                    </a:lnTo>
                    <a:lnTo>
                      <a:pt x="10" y="0"/>
                    </a:lnTo>
                    <a:lnTo>
                      <a:pt x="10" y="0"/>
                    </a:lnTo>
                    <a:lnTo>
                      <a:pt x="10" y="0"/>
                    </a:lnTo>
                    <a:lnTo>
                      <a:pt x="10" y="2"/>
                    </a:lnTo>
                    <a:lnTo>
                      <a:pt x="10" y="2"/>
                    </a:lnTo>
                    <a:lnTo>
                      <a:pt x="10" y="2"/>
                    </a:lnTo>
                    <a:lnTo>
                      <a:pt x="10"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1" name="Freeform 103"/>
              <p:cNvSpPr>
                <a:spLocks/>
              </p:cNvSpPr>
              <p:nvPr/>
            </p:nvSpPr>
            <p:spPr bwMode="auto">
              <a:xfrm>
                <a:off x="2549" y="1983"/>
                <a:ext cx="175" cy="102"/>
              </a:xfrm>
              <a:custGeom>
                <a:avLst/>
                <a:gdLst/>
                <a:ahLst/>
                <a:cxnLst>
                  <a:cxn ang="0">
                    <a:pos x="50" y="9"/>
                  </a:cxn>
                  <a:cxn ang="0">
                    <a:pos x="57" y="14"/>
                  </a:cxn>
                  <a:cxn ang="0">
                    <a:pos x="64" y="19"/>
                  </a:cxn>
                  <a:cxn ang="0">
                    <a:pos x="71" y="24"/>
                  </a:cxn>
                  <a:cxn ang="0">
                    <a:pos x="76" y="31"/>
                  </a:cxn>
                  <a:cxn ang="0">
                    <a:pos x="83" y="28"/>
                  </a:cxn>
                  <a:cxn ang="0">
                    <a:pos x="88" y="33"/>
                  </a:cxn>
                  <a:cxn ang="0">
                    <a:pos x="93" y="38"/>
                  </a:cxn>
                  <a:cxn ang="0">
                    <a:pos x="100" y="43"/>
                  </a:cxn>
                  <a:cxn ang="0">
                    <a:pos x="104" y="45"/>
                  </a:cxn>
                  <a:cxn ang="0">
                    <a:pos x="109" y="47"/>
                  </a:cxn>
                  <a:cxn ang="0">
                    <a:pos x="114" y="54"/>
                  </a:cxn>
                  <a:cxn ang="0">
                    <a:pos x="121" y="54"/>
                  </a:cxn>
                  <a:cxn ang="0">
                    <a:pos x="126" y="62"/>
                  </a:cxn>
                  <a:cxn ang="0">
                    <a:pos x="131" y="57"/>
                  </a:cxn>
                  <a:cxn ang="0">
                    <a:pos x="135" y="62"/>
                  </a:cxn>
                  <a:cxn ang="0">
                    <a:pos x="140" y="62"/>
                  </a:cxn>
                  <a:cxn ang="0">
                    <a:pos x="147" y="62"/>
                  </a:cxn>
                  <a:cxn ang="0">
                    <a:pos x="152" y="64"/>
                  </a:cxn>
                  <a:cxn ang="0">
                    <a:pos x="161" y="64"/>
                  </a:cxn>
                  <a:cxn ang="0">
                    <a:pos x="166" y="66"/>
                  </a:cxn>
                  <a:cxn ang="0">
                    <a:pos x="171" y="64"/>
                  </a:cxn>
                  <a:cxn ang="0">
                    <a:pos x="173" y="69"/>
                  </a:cxn>
                  <a:cxn ang="0">
                    <a:pos x="171" y="81"/>
                  </a:cxn>
                  <a:cxn ang="0">
                    <a:pos x="173" y="88"/>
                  </a:cxn>
                  <a:cxn ang="0">
                    <a:pos x="173" y="97"/>
                  </a:cxn>
                  <a:cxn ang="0">
                    <a:pos x="168" y="99"/>
                  </a:cxn>
                  <a:cxn ang="0">
                    <a:pos x="159" y="102"/>
                  </a:cxn>
                  <a:cxn ang="0">
                    <a:pos x="152" y="102"/>
                  </a:cxn>
                  <a:cxn ang="0">
                    <a:pos x="147" y="99"/>
                  </a:cxn>
                  <a:cxn ang="0">
                    <a:pos x="140" y="99"/>
                  </a:cxn>
                  <a:cxn ang="0">
                    <a:pos x="133" y="97"/>
                  </a:cxn>
                  <a:cxn ang="0">
                    <a:pos x="126" y="97"/>
                  </a:cxn>
                  <a:cxn ang="0">
                    <a:pos x="121" y="90"/>
                  </a:cxn>
                  <a:cxn ang="0">
                    <a:pos x="114" y="92"/>
                  </a:cxn>
                  <a:cxn ang="0">
                    <a:pos x="107" y="90"/>
                  </a:cxn>
                  <a:cxn ang="0">
                    <a:pos x="100" y="85"/>
                  </a:cxn>
                  <a:cxn ang="0">
                    <a:pos x="95" y="78"/>
                  </a:cxn>
                  <a:cxn ang="0">
                    <a:pos x="88" y="73"/>
                  </a:cxn>
                  <a:cxn ang="0">
                    <a:pos x="78" y="76"/>
                  </a:cxn>
                  <a:cxn ang="0">
                    <a:pos x="71" y="76"/>
                  </a:cxn>
                  <a:cxn ang="0">
                    <a:pos x="64" y="73"/>
                  </a:cxn>
                  <a:cxn ang="0">
                    <a:pos x="57" y="69"/>
                  </a:cxn>
                  <a:cxn ang="0">
                    <a:pos x="50" y="66"/>
                  </a:cxn>
                  <a:cxn ang="0">
                    <a:pos x="43" y="64"/>
                  </a:cxn>
                  <a:cxn ang="0">
                    <a:pos x="36" y="64"/>
                  </a:cxn>
                  <a:cxn ang="0">
                    <a:pos x="31" y="57"/>
                  </a:cxn>
                  <a:cxn ang="0">
                    <a:pos x="26" y="52"/>
                  </a:cxn>
                  <a:cxn ang="0">
                    <a:pos x="19" y="47"/>
                  </a:cxn>
                  <a:cxn ang="0">
                    <a:pos x="12" y="45"/>
                  </a:cxn>
                  <a:cxn ang="0">
                    <a:pos x="5" y="43"/>
                  </a:cxn>
                  <a:cxn ang="0">
                    <a:pos x="0" y="38"/>
                  </a:cxn>
                  <a:cxn ang="0">
                    <a:pos x="5" y="31"/>
                  </a:cxn>
                  <a:cxn ang="0">
                    <a:pos x="5" y="24"/>
                  </a:cxn>
                  <a:cxn ang="0">
                    <a:pos x="10" y="14"/>
                  </a:cxn>
                  <a:cxn ang="0">
                    <a:pos x="15" y="9"/>
                  </a:cxn>
                  <a:cxn ang="0">
                    <a:pos x="19" y="5"/>
                  </a:cxn>
                  <a:cxn ang="0">
                    <a:pos x="26" y="7"/>
                  </a:cxn>
                  <a:cxn ang="0">
                    <a:pos x="29" y="0"/>
                  </a:cxn>
                  <a:cxn ang="0">
                    <a:pos x="36" y="0"/>
                  </a:cxn>
                  <a:cxn ang="0">
                    <a:pos x="45" y="2"/>
                  </a:cxn>
                </a:cxnLst>
                <a:rect l="0" t="0" r="r" b="b"/>
                <a:pathLst>
                  <a:path w="175" h="102">
                    <a:moveTo>
                      <a:pt x="45" y="5"/>
                    </a:moveTo>
                    <a:lnTo>
                      <a:pt x="45" y="5"/>
                    </a:lnTo>
                    <a:lnTo>
                      <a:pt x="45" y="5"/>
                    </a:lnTo>
                    <a:lnTo>
                      <a:pt x="45" y="5"/>
                    </a:lnTo>
                    <a:lnTo>
                      <a:pt x="45" y="7"/>
                    </a:lnTo>
                    <a:lnTo>
                      <a:pt x="45" y="7"/>
                    </a:lnTo>
                    <a:lnTo>
                      <a:pt x="45" y="9"/>
                    </a:lnTo>
                    <a:lnTo>
                      <a:pt x="45" y="9"/>
                    </a:lnTo>
                    <a:lnTo>
                      <a:pt x="48" y="9"/>
                    </a:lnTo>
                    <a:lnTo>
                      <a:pt x="48" y="9"/>
                    </a:lnTo>
                    <a:lnTo>
                      <a:pt x="50" y="9"/>
                    </a:lnTo>
                    <a:lnTo>
                      <a:pt x="50" y="9"/>
                    </a:lnTo>
                    <a:lnTo>
                      <a:pt x="50" y="9"/>
                    </a:lnTo>
                    <a:lnTo>
                      <a:pt x="50" y="9"/>
                    </a:lnTo>
                    <a:lnTo>
                      <a:pt x="52" y="9"/>
                    </a:lnTo>
                    <a:lnTo>
                      <a:pt x="52" y="9"/>
                    </a:lnTo>
                    <a:lnTo>
                      <a:pt x="52" y="9"/>
                    </a:lnTo>
                    <a:lnTo>
                      <a:pt x="52" y="12"/>
                    </a:lnTo>
                    <a:lnTo>
                      <a:pt x="55" y="12"/>
                    </a:lnTo>
                    <a:lnTo>
                      <a:pt x="55" y="12"/>
                    </a:lnTo>
                    <a:lnTo>
                      <a:pt x="55" y="12"/>
                    </a:lnTo>
                    <a:lnTo>
                      <a:pt x="55" y="14"/>
                    </a:lnTo>
                    <a:lnTo>
                      <a:pt x="57" y="14"/>
                    </a:lnTo>
                    <a:lnTo>
                      <a:pt x="57" y="14"/>
                    </a:lnTo>
                    <a:lnTo>
                      <a:pt x="57" y="14"/>
                    </a:lnTo>
                    <a:lnTo>
                      <a:pt x="57" y="14"/>
                    </a:lnTo>
                    <a:lnTo>
                      <a:pt x="57" y="17"/>
                    </a:lnTo>
                    <a:lnTo>
                      <a:pt x="57" y="17"/>
                    </a:lnTo>
                    <a:lnTo>
                      <a:pt x="60" y="17"/>
                    </a:lnTo>
                    <a:lnTo>
                      <a:pt x="60" y="17"/>
                    </a:lnTo>
                    <a:lnTo>
                      <a:pt x="60" y="17"/>
                    </a:lnTo>
                    <a:lnTo>
                      <a:pt x="60" y="17"/>
                    </a:lnTo>
                    <a:lnTo>
                      <a:pt x="62" y="17"/>
                    </a:lnTo>
                    <a:lnTo>
                      <a:pt x="62" y="17"/>
                    </a:lnTo>
                    <a:lnTo>
                      <a:pt x="62" y="19"/>
                    </a:lnTo>
                    <a:lnTo>
                      <a:pt x="64" y="19"/>
                    </a:lnTo>
                    <a:lnTo>
                      <a:pt x="64" y="19"/>
                    </a:lnTo>
                    <a:lnTo>
                      <a:pt x="64" y="19"/>
                    </a:lnTo>
                    <a:lnTo>
                      <a:pt x="64" y="19"/>
                    </a:lnTo>
                    <a:lnTo>
                      <a:pt x="67" y="19"/>
                    </a:lnTo>
                    <a:lnTo>
                      <a:pt x="67" y="19"/>
                    </a:lnTo>
                    <a:lnTo>
                      <a:pt x="67" y="21"/>
                    </a:lnTo>
                    <a:lnTo>
                      <a:pt x="67" y="21"/>
                    </a:lnTo>
                    <a:lnTo>
                      <a:pt x="69" y="21"/>
                    </a:lnTo>
                    <a:lnTo>
                      <a:pt x="69" y="21"/>
                    </a:lnTo>
                    <a:lnTo>
                      <a:pt x="69" y="24"/>
                    </a:lnTo>
                    <a:lnTo>
                      <a:pt x="69" y="24"/>
                    </a:lnTo>
                    <a:lnTo>
                      <a:pt x="71" y="24"/>
                    </a:lnTo>
                    <a:lnTo>
                      <a:pt x="71" y="24"/>
                    </a:lnTo>
                    <a:lnTo>
                      <a:pt x="71" y="24"/>
                    </a:lnTo>
                    <a:lnTo>
                      <a:pt x="71" y="24"/>
                    </a:lnTo>
                    <a:lnTo>
                      <a:pt x="71" y="26"/>
                    </a:lnTo>
                    <a:lnTo>
                      <a:pt x="71" y="26"/>
                    </a:lnTo>
                    <a:lnTo>
                      <a:pt x="71" y="26"/>
                    </a:lnTo>
                    <a:lnTo>
                      <a:pt x="71" y="28"/>
                    </a:lnTo>
                    <a:lnTo>
                      <a:pt x="74" y="28"/>
                    </a:lnTo>
                    <a:lnTo>
                      <a:pt x="74" y="28"/>
                    </a:lnTo>
                    <a:lnTo>
                      <a:pt x="74" y="28"/>
                    </a:lnTo>
                    <a:lnTo>
                      <a:pt x="74" y="31"/>
                    </a:lnTo>
                    <a:lnTo>
                      <a:pt x="76" y="31"/>
                    </a:lnTo>
                    <a:lnTo>
                      <a:pt x="76" y="31"/>
                    </a:lnTo>
                    <a:lnTo>
                      <a:pt x="76" y="31"/>
                    </a:lnTo>
                    <a:lnTo>
                      <a:pt x="76" y="31"/>
                    </a:lnTo>
                    <a:lnTo>
                      <a:pt x="76" y="31"/>
                    </a:lnTo>
                    <a:lnTo>
                      <a:pt x="78" y="31"/>
                    </a:lnTo>
                    <a:lnTo>
                      <a:pt x="78" y="31"/>
                    </a:lnTo>
                    <a:lnTo>
                      <a:pt x="78" y="28"/>
                    </a:lnTo>
                    <a:lnTo>
                      <a:pt x="78" y="28"/>
                    </a:lnTo>
                    <a:lnTo>
                      <a:pt x="81" y="28"/>
                    </a:lnTo>
                    <a:lnTo>
                      <a:pt x="81" y="28"/>
                    </a:lnTo>
                    <a:lnTo>
                      <a:pt x="81" y="28"/>
                    </a:lnTo>
                    <a:lnTo>
                      <a:pt x="83" y="28"/>
                    </a:lnTo>
                    <a:lnTo>
                      <a:pt x="83" y="28"/>
                    </a:lnTo>
                    <a:lnTo>
                      <a:pt x="83" y="28"/>
                    </a:lnTo>
                    <a:lnTo>
                      <a:pt x="86" y="28"/>
                    </a:lnTo>
                    <a:lnTo>
                      <a:pt x="86" y="28"/>
                    </a:lnTo>
                    <a:lnTo>
                      <a:pt x="86" y="28"/>
                    </a:lnTo>
                    <a:lnTo>
                      <a:pt x="86" y="28"/>
                    </a:lnTo>
                    <a:lnTo>
                      <a:pt x="88" y="28"/>
                    </a:lnTo>
                    <a:lnTo>
                      <a:pt x="88" y="28"/>
                    </a:lnTo>
                    <a:lnTo>
                      <a:pt x="88" y="31"/>
                    </a:lnTo>
                    <a:lnTo>
                      <a:pt x="88" y="31"/>
                    </a:lnTo>
                    <a:lnTo>
                      <a:pt x="88" y="33"/>
                    </a:lnTo>
                    <a:lnTo>
                      <a:pt x="88" y="33"/>
                    </a:lnTo>
                    <a:lnTo>
                      <a:pt x="88" y="33"/>
                    </a:lnTo>
                    <a:lnTo>
                      <a:pt x="88" y="33"/>
                    </a:lnTo>
                    <a:lnTo>
                      <a:pt x="88" y="36"/>
                    </a:lnTo>
                    <a:lnTo>
                      <a:pt x="88" y="36"/>
                    </a:lnTo>
                    <a:lnTo>
                      <a:pt x="88" y="36"/>
                    </a:lnTo>
                    <a:lnTo>
                      <a:pt x="88" y="38"/>
                    </a:lnTo>
                    <a:lnTo>
                      <a:pt x="90" y="38"/>
                    </a:lnTo>
                    <a:lnTo>
                      <a:pt x="90" y="38"/>
                    </a:lnTo>
                    <a:lnTo>
                      <a:pt x="90" y="38"/>
                    </a:lnTo>
                    <a:lnTo>
                      <a:pt x="90" y="38"/>
                    </a:lnTo>
                    <a:lnTo>
                      <a:pt x="93" y="38"/>
                    </a:lnTo>
                    <a:lnTo>
                      <a:pt x="93" y="38"/>
                    </a:lnTo>
                    <a:lnTo>
                      <a:pt x="93" y="40"/>
                    </a:lnTo>
                    <a:lnTo>
                      <a:pt x="93" y="40"/>
                    </a:lnTo>
                    <a:lnTo>
                      <a:pt x="93" y="40"/>
                    </a:lnTo>
                    <a:lnTo>
                      <a:pt x="93" y="43"/>
                    </a:lnTo>
                    <a:lnTo>
                      <a:pt x="93" y="43"/>
                    </a:lnTo>
                    <a:lnTo>
                      <a:pt x="95" y="43"/>
                    </a:lnTo>
                    <a:lnTo>
                      <a:pt x="95" y="43"/>
                    </a:lnTo>
                    <a:lnTo>
                      <a:pt x="97" y="43"/>
                    </a:lnTo>
                    <a:lnTo>
                      <a:pt x="97" y="43"/>
                    </a:lnTo>
                    <a:lnTo>
                      <a:pt x="97" y="43"/>
                    </a:lnTo>
                    <a:lnTo>
                      <a:pt x="97" y="43"/>
                    </a:lnTo>
                    <a:lnTo>
                      <a:pt x="100" y="43"/>
                    </a:lnTo>
                    <a:lnTo>
                      <a:pt x="100" y="43"/>
                    </a:lnTo>
                    <a:lnTo>
                      <a:pt x="100" y="45"/>
                    </a:lnTo>
                    <a:lnTo>
                      <a:pt x="100" y="45"/>
                    </a:lnTo>
                    <a:lnTo>
                      <a:pt x="100" y="45"/>
                    </a:lnTo>
                    <a:lnTo>
                      <a:pt x="100" y="45"/>
                    </a:lnTo>
                    <a:lnTo>
                      <a:pt x="100" y="45"/>
                    </a:lnTo>
                    <a:lnTo>
                      <a:pt x="102" y="45"/>
                    </a:lnTo>
                    <a:lnTo>
                      <a:pt x="102" y="45"/>
                    </a:lnTo>
                    <a:lnTo>
                      <a:pt x="104" y="45"/>
                    </a:lnTo>
                    <a:lnTo>
                      <a:pt x="104" y="45"/>
                    </a:lnTo>
                    <a:lnTo>
                      <a:pt x="104" y="45"/>
                    </a:lnTo>
                    <a:lnTo>
                      <a:pt x="104" y="45"/>
                    </a:lnTo>
                    <a:lnTo>
                      <a:pt x="104" y="45"/>
                    </a:lnTo>
                    <a:lnTo>
                      <a:pt x="107" y="45"/>
                    </a:lnTo>
                    <a:lnTo>
                      <a:pt x="107" y="45"/>
                    </a:lnTo>
                    <a:lnTo>
                      <a:pt x="107" y="45"/>
                    </a:lnTo>
                    <a:lnTo>
                      <a:pt x="107" y="45"/>
                    </a:lnTo>
                    <a:lnTo>
                      <a:pt x="107" y="45"/>
                    </a:lnTo>
                    <a:lnTo>
                      <a:pt x="109" y="45"/>
                    </a:lnTo>
                    <a:lnTo>
                      <a:pt x="109" y="45"/>
                    </a:lnTo>
                    <a:lnTo>
                      <a:pt x="109" y="45"/>
                    </a:lnTo>
                    <a:lnTo>
                      <a:pt x="109" y="45"/>
                    </a:lnTo>
                    <a:lnTo>
                      <a:pt x="109" y="47"/>
                    </a:lnTo>
                    <a:lnTo>
                      <a:pt x="109" y="47"/>
                    </a:lnTo>
                    <a:lnTo>
                      <a:pt x="109" y="50"/>
                    </a:lnTo>
                    <a:lnTo>
                      <a:pt x="109" y="50"/>
                    </a:lnTo>
                    <a:lnTo>
                      <a:pt x="109" y="50"/>
                    </a:lnTo>
                    <a:lnTo>
                      <a:pt x="109" y="52"/>
                    </a:lnTo>
                    <a:lnTo>
                      <a:pt x="109" y="52"/>
                    </a:lnTo>
                    <a:lnTo>
                      <a:pt x="109" y="52"/>
                    </a:lnTo>
                    <a:lnTo>
                      <a:pt x="112" y="52"/>
                    </a:lnTo>
                    <a:lnTo>
                      <a:pt x="112" y="52"/>
                    </a:lnTo>
                    <a:lnTo>
                      <a:pt x="112" y="54"/>
                    </a:lnTo>
                    <a:lnTo>
                      <a:pt x="112" y="54"/>
                    </a:lnTo>
                    <a:lnTo>
                      <a:pt x="114" y="54"/>
                    </a:lnTo>
                    <a:lnTo>
                      <a:pt x="114" y="54"/>
                    </a:lnTo>
                    <a:lnTo>
                      <a:pt x="116" y="54"/>
                    </a:lnTo>
                    <a:lnTo>
                      <a:pt x="116" y="52"/>
                    </a:lnTo>
                    <a:lnTo>
                      <a:pt x="116" y="52"/>
                    </a:lnTo>
                    <a:lnTo>
                      <a:pt x="116" y="52"/>
                    </a:lnTo>
                    <a:lnTo>
                      <a:pt x="119" y="52"/>
                    </a:lnTo>
                    <a:lnTo>
                      <a:pt x="119" y="52"/>
                    </a:lnTo>
                    <a:lnTo>
                      <a:pt x="119" y="54"/>
                    </a:lnTo>
                    <a:lnTo>
                      <a:pt x="119" y="54"/>
                    </a:lnTo>
                    <a:lnTo>
                      <a:pt x="119" y="54"/>
                    </a:lnTo>
                    <a:lnTo>
                      <a:pt x="121" y="54"/>
                    </a:lnTo>
                    <a:lnTo>
                      <a:pt x="121" y="54"/>
                    </a:lnTo>
                    <a:lnTo>
                      <a:pt x="121" y="54"/>
                    </a:lnTo>
                    <a:lnTo>
                      <a:pt x="123" y="54"/>
                    </a:lnTo>
                    <a:lnTo>
                      <a:pt x="123" y="54"/>
                    </a:lnTo>
                    <a:lnTo>
                      <a:pt x="123" y="57"/>
                    </a:lnTo>
                    <a:lnTo>
                      <a:pt x="123" y="57"/>
                    </a:lnTo>
                    <a:lnTo>
                      <a:pt x="126" y="57"/>
                    </a:lnTo>
                    <a:lnTo>
                      <a:pt x="126" y="57"/>
                    </a:lnTo>
                    <a:lnTo>
                      <a:pt x="126" y="59"/>
                    </a:lnTo>
                    <a:lnTo>
                      <a:pt x="126" y="59"/>
                    </a:lnTo>
                    <a:lnTo>
                      <a:pt x="126" y="59"/>
                    </a:lnTo>
                    <a:lnTo>
                      <a:pt x="126" y="62"/>
                    </a:lnTo>
                    <a:lnTo>
                      <a:pt x="126" y="62"/>
                    </a:lnTo>
                    <a:lnTo>
                      <a:pt x="126" y="62"/>
                    </a:lnTo>
                    <a:lnTo>
                      <a:pt x="126" y="64"/>
                    </a:lnTo>
                    <a:lnTo>
                      <a:pt x="128" y="64"/>
                    </a:lnTo>
                    <a:lnTo>
                      <a:pt x="128" y="64"/>
                    </a:lnTo>
                    <a:lnTo>
                      <a:pt x="131" y="64"/>
                    </a:lnTo>
                    <a:lnTo>
                      <a:pt x="131" y="64"/>
                    </a:lnTo>
                    <a:lnTo>
                      <a:pt x="131" y="62"/>
                    </a:lnTo>
                    <a:lnTo>
                      <a:pt x="131" y="62"/>
                    </a:lnTo>
                    <a:lnTo>
                      <a:pt x="131" y="62"/>
                    </a:lnTo>
                    <a:lnTo>
                      <a:pt x="131" y="59"/>
                    </a:lnTo>
                    <a:lnTo>
                      <a:pt x="131" y="59"/>
                    </a:lnTo>
                    <a:lnTo>
                      <a:pt x="131" y="57"/>
                    </a:lnTo>
                    <a:lnTo>
                      <a:pt x="131" y="57"/>
                    </a:lnTo>
                    <a:lnTo>
                      <a:pt x="131" y="57"/>
                    </a:lnTo>
                    <a:lnTo>
                      <a:pt x="131" y="57"/>
                    </a:lnTo>
                    <a:lnTo>
                      <a:pt x="131" y="57"/>
                    </a:lnTo>
                    <a:lnTo>
                      <a:pt x="133" y="57"/>
                    </a:lnTo>
                    <a:lnTo>
                      <a:pt x="133" y="59"/>
                    </a:lnTo>
                    <a:lnTo>
                      <a:pt x="133" y="59"/>
                    </a:lnTo>
                    <a:lnTo>
                      <a:pt x="133" y="62"/>
                    </a:lnTo>
                    <a:lnTo>
                      <a:pt x="133" y="62"/>
                    </a:lnTo>
                    <a:lnTo>
                      <a:pt x="133" y="62"/>
                    </a:lnTo>
                    <a:lnTo>
                      <a:pt x="133" y="62"/>
                    </a:lnTo>
                    <a:lnTo>
                      <a:pt x="135" y="62"/>
                    </a:lnTo>
                    <a:lnTo>
                      <a:pt x="135" y="62"/>
                    </a:lnTo>
                    <a:lnTo>
                      <a:pt x="138" y="62"/>
                    </a:lnTo>
                    <a:lnTo>
                      <a:pt x="138" y="64"/>
                    </a:lnTo>
                    <a:lnTo>
                      <a:pt x="138" y="64"/>
                    </a:lnTo>
                    <a:lnTo>
                      <a:pt x="138" y="64"/>
                    </a:lnTo>
                    <a:lnTo>
                      <a:pt x="138" y="64"/>
                    </a:lnTo>
                    <a:lnTo>
                      <a:pt x="140" y="64"/>
                    </a:lnTo>
                    <a:lnTo>
                      <a:pt x="140" y="64"/>
                    </a:lnTo>
                    <a:lnTo>
                      <a:pt x="140" y="62"/>
                    </a:lnTo>
                    <a:lnTo>
                      <a:pt x="138" y="62"/>
                    </a:lnTo>
                    <a:lnTo>
                      <a:pt x="138" y="62"/>
                    </a:lnTo>
                    <a:lnTo>
                      <a:pt x="140" y="62"/>
                    </a:lnTo>
                    <a:lnTo>
                      <a:pt x="140" y="62"/>
                    </a:lnTo>
                    <a:lnTo>
                      <a:pt x="140" y="59"/>
                    </a:lnTo>
                    <a:lnTo>
                      <a:pt x="140" y="59"/>
                    </a:lnTo>
                    <a:lnTo>
                      <a:pt x="140" y="62"/>
                    </a:lnTo>
                    <a:lnTo>
                      <a:pt x="142" y="62"/>
                    </a:lnTo>
                    <a:lnTo>
                      <a:pt x="142" y="59"/>
                    </a:lnTo>
                    <a:lnTo>
                      <a:pt x="142" y="59"/>
                    </a:lnTo>
                    <a:lnTo>
                      <a:pt x="145" y="59"/>
                    </a:lnTo>
                    <a:lnTo>
                      <a:pt x="145" y="59"/>
                    </a:lnTo>
                    <a:lnTo>
                      <a:pt x="145" y="59"/>
                    </a:lnTo>
                    <a:lnTo>
                      <a:pt x="145" y="62"/>
                    </a:lnTo>
                    <a:lnTo>
                      <a:pt x="147" y="62"/>
                    </a:lnTo>
                    <a:lnTo>
                      <a:pt x="147" y="62"/>
                    </a:lnTo>
                    <a:lnTo>
                      <a:pt x="147" y="62"/>
                    </a:lnTo>
                    <a:lnTo>
                      <a:pt x="149" y="62"/>
                    </a:lnTo>
                    <a:lnTo>
                      <a:pt x="149" y="64"/>
                    </a:lnTo>
                    <a:lnTo>
                      <a:pt x="149" y="64"/>
                    </a:lnTo>
                    <a:lnTo>
                      <a:pt x="149" y="64"/>
                    </a:lnTo>
                    <a:lnTo>
                      <a:pt x="149" y="64"/>
                    </a:lnTo>
                    <a:lnTo>
                      <a:pt x="149" y="62"/>
                    </a:lnTo>
                    <a:lnTo>
                      <a:pt x="149" y="62"/>
                    </a:lnTo>
                    <a:lnTo>
                      <a:pt x="152" y="62"/>
                    </a:lnTo>
                    <a:lnTo>
                      <a:pt x="152" y="64"/>
                    </a:lnTo>
                    <a:lnTo>
                      <a:pt x="152" y="64"/>
                    </a:lnTo>
                    <a:lnTo>
                      <a:pt x="152" y="64"/>
                    </a:lnTo>
                    <a:lnTo>
                      <a:pt x="152" y="64"/>
                    </a:lnTo>
                    <a:lnTo>
                      <a:pt x="152" y="64"/>
                    </a:lnTo>
                    <a:lnTo>
                      <a:pt x="154" y="64"/>
                    </a:lnTo>
                    <a:lnTo>
                      <a:pt x="154" y="64"/>
                    </a:lnTo>
                    <a:lnTo>
                      <a:pt x="157" y="64"/>
                    </a:lnTo>
                    <a:lnTo>
                      <a:pt x="157" y="64"/>
                    </a:lnTo>
                    <a:lnTo>
                      <a:pt x="157" y="64"/>
                    </a:lnTo>
                    <a:lnTo>
                      <a:pt x="159" y="64"/>
                    </a:lnTo>
                    <a:lnTo>
                      <a:pt x="159" y="64"/>
                    </a:lnTo>
                    <a:lnTo>
                      <a:pt x="159" y="64"/>
                    </a:lnTo>
                    <a:lnTo>
                      <a:pt x="161" y="64"/>
                    </a:lnTo>
                    <a:lnTo>
                      <a:pt x="161" y="64"/>
                    </a:lnTo>
                    <a:lnTo>
                      <a:pt x="164" y="64"/>
                    </a:lnTo>
                    <a:lnTo>
                      <a:pt x="164" y="66"/>
                    </a:lnTo>
                    <a:lnTo>
                      <a:pt x="164" y="66"/>
                    </a:lnTo>
                    <a:lnTo>
                      <a:pt x="164" y="69"/>
                    </a:lnTo>
                    <a:lnTo>
                      <a:pt x="164" y="69"/>
                    </a:lnTo>
                    <a:lnTo>
                      <a:pt x="164" y="69"/>
                    </a:lnTo>
                    <a:lnTo>
                      <a:pt x="164" y="69"/>
                    </a:lnTo>
                    <a:lnTo>
                      <a:pt x="164" y="69"/>
                    </a:lnTo>
                    <a:lnTo>
                      <a:pt x="164" y="66"/>
                    </a:lnTo>
                    <a:lnTo>
                      <a:pt x="164" y="66"/>
                    </a:lnTo>
                    <a:lnTo>
                      <a:pt x="166" y="66"/>
                    </a:lnTo>
                    <a:lnTo>
                      <a:pt x="166" y="66"/>
                    </a:lnTo>
                    <a:lnTo>
                      <a:pt x="166" y="66"/>
                    </a:lnTo>
                    <a:lnTo>
                      <a:pt x="166" y="66"/>
                    </a:lnTo>
                    <a:lnTo>
                      <a:pt x="166" y="66"/>
                    </a:lnTo>
                    <a:lnTo>
                      <a:pt x="166" y="64"/>
                    </a:lnTo>
                    <a:lnTo>
                      <a:pt x="168" y="64"/>
                    </a:lnTo>
                    <a:lnTo>
                      <a:pt x="168" y="66"/>
                    </a:lnTo>
                    <a:lnTo>
                      <a:pt x="168" y="66"/>
                    </a:lnTo>
                    <a:lnTo>
                      <a:pt x="168" y="64"/>
                    </a:lnTo>
                    <a:lnTo>
                      <a:pt x="168" y="64"/>
                    </a:lnTo>
                    <a:lnTo>
                      <a:pt x="171" y="64"/>
                    </a:lnTo>
                    <a:lnTo>
                      <a:pt x="171" y="64"/>
                    </a:lnTo>
                    <a:lnTo>
                      <a:pt x="171" y="64"/>
                    </a:lnTo>
                    <a:lnTo>
                      <a:pt x="173" y="64"/>
                    </a:lnTo>
                    <a:lnTo>
                      <a:pt x="173" y="64"/>
                    </a:lnTo>
                    <a:lnTo>
                      <a:pt x="173" y="64"/>
                    </a:lnTo>
                    <a:lnTo>
                      <a:pt x="173" y="64"/>
                    </a:lnTo>
                    <a:lnTo>
                      <a:pt x="173" y="66"/>
                    </a:lnTo>
                    <a:lnTo>
                      <a:pt x="173" y="66"/>
                    </a:lnTo>
                    <a:lnTo>
                      <a:pt x="173" y="66"/>
                    </a:lnTo>
                    <a:lnTo>
                      <a:pt x="173" y="66"/>
                    </a:lnTo>
                    <a:lnTo>
                      <a:pt x="171" y="66"/>
                    </a:lnTo>
                    <a:lnTo>
                      <a:pt x="171" y="69"/>
                    </a:lnTo>
                    <a:lnTo>
                      <a:pt x="173" y="69"/>
                    </a:lnTo>
                    <a:lnTo>
                      <a:pt x="173" y="69"/>
                    </a:lnTo>
                    <a:lnTo>
                      <a:pt x="173" y="71"/>
                    </a:lnTo>
                    <a:lnTo>
                      <a:pt x="173" y="71"/>
                    </a:lnTo>
                    <a:lnTo>
                      <a:pt x="173" y="73"/>
                    </a:lnTo>
                    <a:lnTo>
                      <a:pt x="171" y="73"/>
                    </a:lnTo>
                    <a:lnTo>
                      <a:pt x="171" y="73"/>
                    </a:lnTo>
                    <a:lnTo>
                      <a:pt x="171" y="73"/>
                    </a:lnTo>
                    <a:lnTo>
                      <a:pt x="171" y="76"/>
                    </a:lnTo>
                    <a:lnTo>
                      <a:pt x="171" y="76"/>
                    </a:lnTo>
                    <a:lnTo>
                      <a:pt x="171" y="78"/>
                    </a:lnTo>
                    <a:lnTo>
                      <a:pt x="171" y="78"/>
                    </a:lnTo>
                    <a:lnTo>
                      <a:pt x="171" y="81"/>
                    </a:lnTo>
                    <a:lnTo>
                      <a:pt x="171" y="81"/>
                    </a:lnTo>
                    <a:lnTo>
                      <a:pt x="171" y="81"/>
                    </a:lnTo>
                    <a:lnTo>
                      <a:pt x="171" y="83"/>
                    </a:lnTo>
                    <a:lnTo>
                      <a:pt x="171" y="83"/>
                    </a:lnTo>
                    <a:lnTo>
                      <a:pt x="171" y="83"/>
                    </a:lnTo>
                    <a:lnTo>
                      <a:pt x="171" y="85"/>
                    </a:lnTo>
                    <a:lnTo>
                      <a:pt x="171" y="85"/>
                    </a:lnTo>
                    <a:lnTo>
                      <a:pt x="173" y="85"/>
                    </a:lnTo>
                    <a:lnTo>
                      <a:pt x="173" y="85"/>
                    </a:lnTo>
                    <a:lnTo>
                      <a:pt x="173" y="85"/>
                    </a:lnTo>
                    <a:lnTo>
                      <a:pt x="173" y="88"/>
                    </a:lnTo>
                    <a:lnTo>
                      <a:pt x="173" y="88"/>
                    </a:lnTo>
                    <a:lnTo>
                      <a:pt x="173" y="88"/>
                    </a:lnTo>
                    <a:lnTo>
                      <a:pt x="173" y="90"/>
                    </a:lnTo>
                    <a:lnTo>
                      <a:pt x="173" y="90"/>
                    </a:lnTo>
                    <a:lnTo>
                      <a:pt x="173" y="92"/>
                    </a:lnTo>
                    <a:lnTo>
                      <a:pt x="175" y="92"/>
                    </a:lnTo>
                    <a:lnTo>
                      <a:pt x="175" y="92"/>
                    </a:lnTo>
                    <a:lnTo>
                      <a:pt x="173" y="92"/>
                    </a:lnTo>
                    <a:lnTo>
                      <a:pt x="173" y="92"/>
                    </a:lnTo>
                    <a:lnTo>
                      <a:pt x="173" y="95"/>
                    </a:lnTo>
                    <a:lnTo>
                      <a:pt x="173" y="95"/>
                    </a:lnTo>
                    <a:lnTo>
                      <a:pt x="173" y="95"/>
                    </a:lnTo>
                    <a:lnTo>
                      <a:pt x="173" y="97"/>
                    </a:lnTo>
                    <a:lnTo>
                      <a:pt x="173" y="97"/>
                    </a:lnTo>
                    <a:lnTo>
                      <a:pt x="173" y="97"/>
                    </a:lnTo>
                    <a:lnTo>
                      <a:pt x="173" y="99"/>
                    </a:lnTo>
                    <a:lnTo>
                      <a:pt x="173" y="99"/>
                    </a:lnTo>
                    <a:lnTo>
                      <a:pt x="173" y="102"/>
                    </a:lnTo>
                    <a:lnTo>
                      <a:pt x="171" y="102"/>
                    </a:lnTo>
                    <a:lnTo>
                      <a:pt x="171" y="102"/>
                    </a:lnTo>
                    <a:lnTo>
                      <a:pt x="171" y="102"/>
                    </a:lnTo>
                    <a:lnTo>
                      <a:pt x="171" y="102"/>
                    </a:lnTo>
                    <a:lnTo>
                      <a:pt x="171" y="102"/>
                    </a:lnTo>
                    <a:lnTo>
                      <a:pt x="168" y="102"/>
                    </a:lnTo>
                    <a:lnTo>
                      <a:pt x="168" y="99"/>
                    </a:lnTo>
                    <a:lnTo>
                      <a:pt x="168" y="99"/>
                    </a:lnTo>
                    <a:lnTo>
                      <a:pt x="166" y="99"/>
                    </a:lnTo>
                    <a:lnTo>
                      <a:pt x="166" y="99"/>
                    </a:lnTo>
                    <a:lnTo>
                      <a:pt x="166" y="102"/>
                    </a:lnTo>
                    <a:lnTo>
                      <a:pt x="166" y="102"/>
                    </a:lnTo>
                    <a:lnTo>
                      <a:pt x="164" y="102"/>
                    </a:lnTo>
                    <a:lnTo>
                      <a:pt x="164" y="102"/>
                    </a:lnTo>
                    <a:lnTo>
                      <a:pt x="164" y="102"/>
                    </a:lnTo>
                    <a:lnTo>
                      <a:pt x="164" y="102"/>
                    </a:lnTo>
                    <a:lnTo>
                      <a:pt x="161" y="102"/>
                    </a:lnTo>
                    <a:lnTo>
                      <a:pt x="161" y="102"/>
                    </a:lnTo>
                    <a:lnTo>
                      <a:pt x="161" y="102"/>
                    </a:lnTo>
                    <a:lnTo>
                      <a:pt x="159" y="102"/>
                    </a:lnTo>
                    <a:lnTo>
                      <a:pt x="159" y="99"/>
                    </a:lnTo>
                    <a:lnTo>
                      <a:pt x="159" y="99"/>
                    </a:lnTo>
                    <a:lnTo>
                      <a:pt x="159" y="102"/>
                    </a:lnTo>
                    <a:lnTo>
                      <a:pt x="159" y="102"/>
                    </a:lnTo>
                    <a:lnTo>
                      <a:pt x="157" y="102"/>
                    </a:lnTo>
                    <a:lnTo>
                      <a:pt x="157" y="102"/>
                    </a:lnTo>
                    <a:lnTo>
                      <a:pt x="157" y="102"/>
                    </a:lnTo>
                    <a:lnTo>
                      <a:pt x="157" y="102"/>
                    </a:lnTo>
                    <a:lnTo>
                      <a:pt x="154" y="102"/>
                    </a:lnTo>
                    <a:lnTo>
                      <a:pt x="154" y="102"/>
                    </a:lnTo>
                    <a:lnTo>
                      <a:pt x="154" y="102"/>
                    </a:lnTo>
                    <a:lnTo>
                      <a:pt x="152" y="102"/>
                    </a:lnTo>
                    <a:lnTo>
                      <a:pt x="152" y="102"/>
                    </a:lnTo>
                    <a:lnTo>
                      <a:pt x="152" y="99"/>
                    </a:lnTo>
                    <a:lnTo>
                      <a:pt x="152" y="99"/>
                    </a:lnTo>
                    <a:lnTo>
                      <a:pt x="152" y="99"/>
                    </a:lnTo>
                    <a:lnTo>
                      <a:pt x="152" y="97"/>
                    </a:lnTo>
                    <a:lnTo>
                      <a:pt x="152" y="97"/>
                    </a:lnTo>
                    <a:lnTo>
                      <a:pt x="149" y="97"/>
                    </a:lnTo>
                    <a:lnTo>
                      <a:pt x="149" y="97"/>
                    </a:lnTo>
                    <a:lnTo>
                      <a:pt x="149" y="97"/>
                    </a:lnTo>
                    <a:lnTo>
                      <a:pt x="149" y="97"/>
                    </a:lnTo>
                    <a:lnTo>
                      <a:pt x="149" y="99"/>
                    </a:lnTo>
                    <a:lnTo>
                      <a:pt x="147" y="99"/>
                    </a:lnTo>
                    <a:lnTo>
                      <a:pt x="147" y="99"/>
                    </a:lnTo>
                    <a:lnTo>
                      <a:pt x="147" y="99"/>
                    </a:lnTo>
                    <a:lnTo>
                      <a:pt x="145" y="99"/>
                    </a:lnTo>
                    <a:lnTo>
                      <a:pt x="145" y="99"/>
                    </a:lnTo>
                    <a:lnTo>
                      <a:pt x="145" y="99"/>
                    </a:lnTo>
                    <a:lnTo>
                      <a:pt x="145" y="102"/>
                    </a:lnTo>
                    <a:lnTo>
                      <a:pt x="142" y="102"/>
                    </a:lnTo>
                    <a:lnTo>
                      <a:pt x="142" y="99"/>
                    </a:lnTo>
                    <a:lnTo>
                      <a:pt x="142" y="99"/>
                    </a:lnTo>
                    <a:lnTo>
                      <a:pt x="140" y="99"/>
                    </a:lnTo>
                    <a:lnTo>
                      <a:pt x="140" y="99"/>
                    </a:lnTo>
                    <a:lnTo>
                      <a:pt x="140" y="99"/>
                    </a:lnTo>
                    <a:lnTo>
                      <a:pt x="140" y="99"/>
                    </a:lnTo>
                    <a:lnTo>
                      <a:pt x="140" y="97"/>
                    </a:lnTo>
                    <a:lnTo>
                      <a:pt x="138" y="97"/>
                    </a:lnTo>
                    <a:lnTo>
                      <a:pt x="138" y="97"/>
                    </a:lnTo>
                    <a:lnTo>
                      <a:pt x="138" y="97"/>
                    </a:lnTo>
                    <a:lnTo>
                      <a:pt x="138" y="97"/>
                    </a:lnTo>
                    <a:lnTo>
                      <a:pt x="135" y="97"/>
                    </a:lnTo>
                    <a:lnTo>
                      <a:pt x="135" y="95"/>
                    </a:lnTo>
                    <a:lnTo>
                      <a:pt x="135" y="95"/>
                    </a:lnTo>
                    <a:lnTo>
                      <a:pt x="133" y="95"/>
                    </a:lnTo>
                    <a:lnTo>
                      <a:pt x="133" y="95"/>
                    </a:lnTo>
                    <a:lnTo>
                      <a:pt x="133" y="97"/>
                    </a:lnTo>
                    <a:lnTo>
                      <a:pt x="133" y="97"/>
                    </a:lnTo>
                    <a:lnTo>
                      <a:pt x="133" y="95"/>
                    </a:lnTo>
                    <a:lnTo>
                      <a:pt x="131" y="95"/>
                    </a:lnTo>
                    <a:lnTo>
                      <a:pt x="131" y="95"/>
                    </a:lnTo>
                    <a:lnTo>
                      <a:pt x="131" y="95"/>
                    </a:lnTo>
                    <a:lnTo>
                      <a:pt x="131" y="95"/>
                    </a:lnTo>
                    <a:lnTo>
                      <a:pt x="128" y="95"/>
                    </a:lnTo>
                    <a:lnTo>
                      <a:pt x="128" y="95"/>
                    </a:lnTo>
                    <a:lnTo>
                      <a:pt x="126" y="95"/>
                    </a:lnTo>
                    <a:lnTo>
                      <a:pt x="126" y="95"/>
                    </a:lnTo>
                    <a:lnTo>
                      <a:pt x="126" y="95"/>
                    </a:lnTo>
                    <a:lnTo>
                      <a:pt x="126" y="97"/>
                    </a:lnTo>
                    <a:lnTo>
                      <a:pt x="126" y="97"/>
                    </a:lnTo>
                    <a:lnTo>
                      <a:pt x="123" y="97"/>
                    </a:lnTo>
                    <a:lnTo>
                      <a:pt x="123" y="95"/>
                    </a:lnTo>
                    <a:lnTo>
                      <a:pt x="123" y="95"/>
                    </a:lnTo>
                    <a:lnTo>
                      <a:pt x="123" y="95"/>
                    </a:lnTo>
                    <a:lnTo>
                      <a:pt x="123" y="95"/>
                    </a:lnTo>
                    <a:lnTo>
                      <a:pt x="121" y="95"/>
                    </a:lnTo>
                    <a:lnTo>
                      <a:pt x="121" y="92"/>
                    </a:lnTo>
                    <a:lnTo>
                      <a:pt x="121" y="92"/>
                    </a:lnTo>
                    <a:lnTo>
                      <a:pt x="121" y="92"/>
                    </a:lnTo>
                    <a:lnTo>
                      <a:pt x="121" y="90"/>
                    </a:lnTo>
                    <a:lnTo>
                      <a:pt x="121" y="90"/>
                    </a:lnTo>
                    <a:lnTo>
                      <a:pt x="121" y="90"/>
                    </a:lnTo>
                    <a:lnTo>
                      <a:pt x="119" y="90"/>
                    </a:lnTo>
                    <a:lnTo>
                      <a:pt x="119" y="90"/>
                    </a:lnTo>
                    <a:lnTo>
                      <a:pt x="119" y="90"/>
                    </a:lnTo>
                    <a:lnTo>
                      <a:pt x="119" y="90"/>
                    </a:lnTo>
                    <a:lnTo>
                      <a:pt x="116" y="90"/>
                    </a:lnTo>
                    <a:lnTo>
                      <a:pt x="116" y="92"/>
                    </a:lnTo>
                    <a:lnTo>
                      <a:pt x="116" y="92"/>
                    </a:lnTo>
                    <a:lnTo>
                      <a:pt x="116" y="92"/>
                    </a:lnTo>
                    <a:lnTo>
                      <a:pt x="114" y="92"/>
                    </a:lnTo>
                    <a:lnTo>
                      <a:pt x="114" y="92"/>
                    </a:lnTo>
                    <a:lnTo>
                      <a:pt x="114" y="92"/>
                    </a:lnTo>
                    <a:lnTo>
                      <a:pt x="112" y="92"/>
                    </a:lnTo>
                    <a:lnTo>
                      <a:pt x="112" y="92"/>
                    </a:lnTo>
                    <a:lnTo>
                      <a:pt x="112" y="92"/>
                    </a:lnTo>
                    <a:lnTo>
                      <a:pt x="112" y="92"/>
                    </a:lnTo>
                    <a:lnTo>
                      <a:pt x="109" y="92"/>
                    </a:lnTo>
                    <a:lnTo>
                      <a:pt x="109" y="90"/>
                    </a:lnTo>
                    <a:lnTo>
                      <a:pt x="112" y="90"/>
                    </a:lnTo>
                    <a:lnTo>
                      <a:pt x="112" y="90"/>
                    </a:lnTo>
                    <a:lnTo>
                      <a:pt x="109" y="90"/>
                    </a:lnTo>
                    <a:lnTo>
                      <a:pt x="109" y="90"/>
                    </a:lnTo>
                    <a:lnTo>
                      <a:pt x="107" y="90"/>
                    </a:lnTo>
                    <a:lnTo>
                      <a:pt x="107" y="90"/>
                    </a:lnTo>
                    <a:lnTo>
                      <a:pt x="107" y="88"/>
                    </a:lnTo>
                    <a:lnTo>
                      <a:pt x="107" y="88"/>
                    </a:lnTo>
                    <a:lnTo>
                      <a:pt x="104" y="88"/>
                    </a:lnTo>
                    <a:lnTo>
                      <a:pt x="104" y="88"/>
                    </a:lnTo>
                    <a:lnTo>
                      <a:pt x="104" y="88"/>
                    </a:lnTo>
                    <a:lnTo>
                      <a:pt x="104" y="88"/>
                    </a:lnTo>
                    <a:lnTo>
                      <a:pt x="104" y="85"/>
                    </a:lnTo>
                    <a:lnTo>
                      <a:pt x="102" y="85"/>
                    </a:lnTo>
                    <a:lnTo>
                      <a:pt x="102" y="85"/>
                    </a:lnTo>
                    <a:lnTo>
                      <a:pt x="100" y="85"/>
                    </a:lnTo>
                    <a:lnTo>
                      <a:pt x="100" y="85"/>
                    </a:lnTo>
                    <a:lnTo>
                      <a:pt x="100" y="85"/>
                    </a:lnTo>
                    <a:lnTo>
                      <a:pt x="100" y="85"/>
                    </a:lnTo>
                    <a:lnTo>
                      <a:pt x="100" y="83"/>
                    </a:lnTo>
                    <a:lnTo>
                      <a:pt x="100" y="83"/>
                    </a:lnTo>
                    <a:lnTo>
                      <a:pt x="100" y="83"/>
                    </a:lnTo>
                    <a:lnTo>
                      <a:pt x="100" y="81"/>
                    </a:lnTo>
                    <a:lnTo>
                      <a:pt x="100" y="81"/>
                    </a:lnTo>
                    <a:lnTo>
                      <a:pt x="100" y="78"/>
                    </a:lnTo>
                    <a:lnTo>
                      <a:pt x="97" y="78"/>
                    </a:lnTo>
                    <a:lnTo>
                      <a:pt x="97" y="78"/>
                    </a:lnTo>
                    <a:lnTo>
                      <a:pt x="97" y="78"/>
                    </a:lnTo>
                    <a:lnTo>
                      <a:pt x="97" y="78"/>
                    </a:lnTo>
                    <a:lnTo>
                      <a:pt x="95" y="78"/>
                    </a:lnTo>
                    <a:lnTo>
                      <a:pt x="95" y="76"/>
                    </a:lnTo>
                    <a:lnTo>
                      <a:pt x="95" y="76"/>
                    </a:lnTo>
                    <a:lnTo>
                      <a:pt x="93" y="76"/>
                    </a:lnTo>
                    <a:lnTo>
                      <a:pt x="93" y="76"/>
                    </a:lnTo>
                    <a:lnTo>
                      <a:pt x="93" y="76"/>
                    </a:lnTo>
                    <a:lnTo>
                      <a:pt x="90" y="76"/>
                    </a:lnTo>
                    <a:lnTo>
                      <a:pt x="90" y="76"/>
                    </a:lnTo>
                    <a:lnTo>
                      <a:pt x="90" y="76"/>
                    </a:lnTo>
                    <a:lnTo>
                      <a:pt x="90" y="73"/>
                    </a:lnTo>
                    <a:lnTo>
                      <a:pt x="90" y="73"/>
                    </a:lnTo>
                    <a:lnTo>
                      <a:pt x="88" y="73"/>
                    </a:lnTo>
                    <a:lnTo>
                      <a:pt x="88" y="73"/>
                    </a:lnTo>
                    <a:lnTo>
                      <a:pt x="88" y="73"/>
                    </a:lnTo>
                    <a:lnTo>
                      <a:pt x="86" y="73"/>
                    </a:lnTo>
                    <a:lnTo>
                      <a:pt x="86" y="73"/>
                    </a:lnTo>
                    <a:lnTo>
                      <a:pt x="86" y="73"/>
                    </a:lnTo>
                    <a:lnTo>
                      <a:pt x="86" y="73"/>
                    </a:lnTo>
                    <a:lnTo>
                      <a:pt x="83" y="73"/>
                    </a:lnTo>
                    <a:lnTo>
                      <a:pt x="83" y="73"/>
                    </a:lnTo>
                    <a:lnTo>
                      <a:pt x="83" y="73"/>
                    </a:lnTo>
                    <a:lnTo>
                      <a:pt x="81" y="73"/>
                    </a:lnTo>
                    <a:lnTo>
                      <a:pt x="81" y="76"/>
                    </a:lnTo>
                    <a:lnTo>
                      <a:pt x="81" y="76"/>
                    </a:lnTo>
                    <a:lnTo>
                      <a:pt x="78" y="76"/>
                    </a:lnTo>
                    <a:lnTo>
                      <a:pt x="78" y="73"/>
                    </a:lnTo>
                    <a:lnTo>
                      <a:pt x="78" y="73"/>
                    </a:lnTo>
                    <a:lnTo>
                      <a:pt x="78" y="73"/>
                    </a:lnTo>
                    <a:lnTo>
                      <a:pt x="78" y="73"/>
                    </a:lnTo>
                    <a:lnTo>
                      <a:pt x="76" y="73"/>
                    </a:lnTo>
                    <a:lnTo>
                      <a:pt x="76" y="73"/>
                    </a:lnTo>
                    <a:lnTo>
                      <a:pt x="76" y="73"/>
                    </a:lnTo>
                    <a:lnTo>
                      <a:pt x="74" y="73"/>
                    </a:lnTo>
                    <a:lnTo>
                      <a:pt x="74" y="73"/>
                    </a:lnTo>
                    <a:lnTo>
                      <a:pt x="71" y="73"/>
                    </a:lnTo>
                    <a:lnTo>
                      <a:pt x="71" y="73"/>
                    </a:lnTo>
                    <a:lnTo>
                      <a:pt x="71" y="76"/>
                    </a:lnTo>
                    <a:lnTo>
                      <a:pt x="71" y="76"/>
                    </a:lnTo>
                    <a:lnTo>
                      <a:pt x="71" y="76"/>
                    </a:lnTo>
                    <a:lnTo>
                      <a:pt x="71" y="76"/>
                    </a:lnTo>
                    <a:lnTo>
                      <a:pt x="69" y="76"/>
                    </a:lnTo>
                    <a:lnTo>
                      <a:pt x="69" y="76"/>
                    </a:lnTo>
                    <a:lnTo>
                      <a:pt x="69" y="76"/>
                    </a:lnTo>
                    <a:lnTo>
                      <a:pt x="69" y="73"/>
                    </a:lnTo>
                    <a:lnTo>
                      <a:pt x="67" y="73"/>
                    </a:lnTo>
                    <a:lnTo>
                      <a:pt x="67" y="73"/>
                    </a:lnTo>
                    <a:lnTo>
                      <a:pt x="67" y="73"/>
                    </a:lnTo>
                    <a:lnTo>
                      <a:pt x="64" y="73"/>
                    </a:lnTo>
                    <a:lnTo>
                      <a:pt x="64" y="73"/>
                    </a:lnTo>
                    <a:lnTo>
                      <a:pt x="64" y="73"/>
                    </a:lnTo>
                    <a:lnTo>
                      <a:pt x="64" y="73"/>
                    </a:lnTo>
                    <a:lnTo>
                      <a:pt x="62" y="73"/>
                    </a:lnTo>
                    <a:lnTo>
                      <a:pt x="62" y="73"/>
                    </a:lnTo>
                    <a:lnTo>
                      <a:pt x="60" y="73"/>
                    </a:lnTo>
                    <a:lnTo>
                      <a:pt x="60" y="73"/>
                    </a:lnTo>
                    <a:lnTo>
                      <a:pt x="60" y="73"/>
                    </a:lnTo>
                    <a:lnTo>
                      <a:pt x="60" y="73"/>
                    </a:lnTo>
                    <a:lnTo>
                      <a:pt x="60" y="71"/>
                    </a:lnTo>
                    <a:lnTo>
                      <a:pt x="57" y="71"/>
                    </a:lnTo>
                    <a:lnTo>
                      <a:pt x="57" y="71"/>
                    </a:lnTo>
                    <a:lnTo>
                      <a:pt x="57" y="69"/>
                    </a:lnTo>
                    <a:lnTo>
                      <a:pt x="57" y="69"/>
                    </a:lnTo>
                    <a:lnTo>
                      <a:pt x="57" y="69"/>
                    </a:lnTo>
                    <a:lnTo>
                      <a:pt x="57" y="69"/>
                    </a:lnTo>
                    <a:lnTo>
                      <a:pt x="55" y="69"/>
                    </a:lnTo>
                    <a:lnTo>
                      <a:pt x="55" y="69"/>
                    </a:lnTo>
                    <a:lnTo>
                      <a:pt x="55" y="69"/>
                    </a:lnTo>
                    <a:lnTo>
                      <a:pt x="52" y="69"/>
                    </a:lnTo>
                    <a:lnTo>
                      <a:pt x="52" y="69"/>
                    </a:lnTo>
                    <a:lnTo>
                      <a:pt x="52" y="69"/>
                    </a:lnTo>
                    <a:lnTo>
                      <a:pt x="52" y="69"/>
                    </a:lnTo>
                    <a:lnTo>
                      <a:pt x="50" y="69"/>
                    </a:lnTo>
                    <a:lnTo>
                      <a:pt x="50" y="66"/>
                    </a:lnTo>
                    <a:lnTo>
                      <a:pt x="50" y="66"/>
                    </a:lnTo>
                    <a:lnTo>
                      <a:pt x="50" y="66"/>
                    </a:lnTo>
                    <a:lnTo>
                      <a:pt x="50" y="66"/>
                    </a:lnTo>
                    <a:lnTo>
                      <a:pt x="48" y="66"/>
                    </a:lnTo>
                    <a:lnTo>
                      <a:pt x="48" y="66"/>
                    </a:lnTo>
                    <a:lnTo>
                      <a:pt x="48" y="64"/>
                    </a:lnTo>
                    <a:lnTo>
                      <a:pt x="45" y="64"/>
                    </a:lnTo>
                    <a:lnTo>
                      <a:pt x="45" y="64"/>
                    </a:lnTo>
                    <a:lnTo>
                      <a:pt x="45" y="64"/>
                    </a:lnTo>
                    <a:lnTo>
                      <a:pt x="45" y="64"/>
                    </a:lnTo>
                    <a:lnTo>
                      <a:pt x="43" y="64"/>
                    </a:lnTo>
                    <a:lnTo>
                      <a:pt x="43" y="64"/>
                    </a:lnTo>
                    <a:lnTo>
                      <a:pt x="43" y="64"/>
                    </a:lnTo>
                    <a:lnTo>
                      <a:pt x="43" y="64"/>
                    </a:lnTo>
                    <a:lnTo>
                      <a:pt x="41" y="64"/>
                    </a:lnTo>
                    <a:lnTo>
                      <a:pt x="41" y="64"/>
                    </a:lnTo>
                    <a:lnTo>
                      <a:pt x="41" y="64"/>
                    </a:lnTo>
                    <a:lnTo>
                      <a:pt x="41" y="64"/>
                    </a:lnTo>
                    <a:lnTo>
                      <a:pt x="38" y="64"/>
                    </a:lnTo>
                    <a:lnTo>
                      <a:pt x="38" y="64"/>
                    </a:lnTo>
                    <a:lnTo>
                      <a:pt x="38" y="64"/>
                    </a:lnTo>
                    <a:lnTo>
                      <a:pt x="38" y="64"/>
                    </a:lnTo>
                    <a:lnTo>
                      <a:pt x="38" y="64"/>
                    </a:lnTo>
                    <a:lnTo>
                      <a:pt x="36" y="64"/>
                    </a:lnTo>
                    <a:lnTo>
                      <a:pt x="36" y="62"/>
                    </a:lnTo>
                    <a:lnTo>
                      <a:pt x="36" y="62"/>
                    </a:lnTo>
                    <a:lnTo>
                      <a:pt x="36" y="62"/>
                    </a:lnTo>
                    <a:lnTo>
                      <a:pt x="33" y="62"/>
                    </a:lnTo>
                    <a:lnTo>
                      <a:pt x="33" y="62"/>
                    </a:lnTo>
                    <a:lnTo>
                      <a:pt x="33" y="62"/>
                    </a:lnTo>
                    <a:lnTo>
                      <a:pt x="33" y="59"/>
                    </a:lnTo>
                    <a:lnTo>
                      <a:pt x="31" y="59"/>
                    </a:lnTo>
                    <a:lnTo>
                      <a:pt x="31" y="59"/>
                    </a:lnTo>
                    <a:lnTo>
                      <a:pt x="31" y="59"/>
                    </a:lnTo>
                    <a:lnTo>
                      <a:pt x="31" y="57"/>
                    </a:lnTo>
                    <a:lnTo>
                      <a:pt x="31" y="57"/>
                    </a:lnTo>
                    <a:lnTo>
                      <a:pt x="31" y="57"/>
                    </a:lnTo>
                    <a:lnTo>
                      <a:pt x="29" y="57"/>
                    </a:lnTo>
                    <a:lnTo>
                      <a:pt x="29" y="57"/>
                    </a:lnTo>
                    <a:lnTo>
                      <a:pt x="29" y="57"/>
                    </a:lnTo>
                    <a:lnTo>
                      <a:pt x="26" y="57"/>
                    </a:lnTo>
                    <a:lnTo>
                      <a:pt x="26" y="57"/>
                    </a:lnTo>
                    <a:lnTo>
                      <a:pt x="26" y="54"/>
                    </a:lnTo>
                    <a:lnTo>
                      <a:pt x="26" y="54"/>
                    </a:lnTo>
                    <a:lnTo>
                      <a:pt x="26" y="54"/>
                    </a:lnTo>
                    <a:lnTo>
                      <a:pt x="26" y="54"/>
                    </a:lnTo>
                    <a:lnTo>
                      <a:pt x="26" y="54"/>
                    </a:lnTo>
                    <a:lnTo>
                      <a:pt x="26" y="52"/>
                    </a:lnTo>
                    <a:lnTo>
                      <a:pt x="24" y="52"/>
                    </a:lnTo>
                    <a:lnTo>
                      <a:pt x="24" y="52"/>
                    </a:lnTo>
                    <a:lnTo>
                      <a:pt x="24" y="52"/>
                    </a:lnTo>
                    <a:lnTo>
                      <a:pt x="24" y="52"/>
                    </a:lnTo>
                    <a:lnTo>
                      <a:pt x="22" y="52"/>
                    </a:lnTo>
                    <a:lnTo>
                      <a:pt x="22" y="52"/>
                    </a:lnTo>
                    <a:lnTo>
                      <a:pt x="22" y="50"/>
                    </a:lnTo>
                    <a:lnTo>
                      <a:pt x="19" y="50"/>
                    </a:lnTo>
                    <a:lnTo>
                      <a:pt x="19" y="50"/>
                    </a:lnTo>
                    <a:lnTo>
                      <a:pt x="19" y="50"/>
                    </a:lnTo>
                    <a:lnTo>
                      <a:pt x="19" y="50"/>
                    </a:lnTo>
                    <a:lnTo>
                      <a:pt x="19" y="47"/>
                    </a:lnTo>
                    <a:lnTo>
                      <a:pt x="17" y="47"/>
                    </a:lnTo>
                    <a:lnTo>
                      <a:pt x="17" y="47"/>
                    </a:lnTo>
                    <a:lnTo>
                      <a:pt x="17" y="47"/>
                    </a:lnTo>
                    <a:lnTo>
                      <a:pt x="17" y="47"/>
                    </a:lnTo>
                    <a:lnTo>
                      <a:pt x="15" y="47"/>
                    </a:lnTo>
                    <a:lnTo>
                      <a:pt x="15" y="47"/>
                    </a:lnTo>
                    <a:lnTo>
                      <a:pt x="15" y="45"/>
                    </a:lnTo>
                    <a:lnTo>
                      <a:pt x="12" y="45"/>
                    </a:lnTo>
                    <a:lnTo>
                      <a:pt x="12" y="45"/>
                    </a:lnTo>
                    <a:lnTo>
                      <a:pt x="12" y="45"/>
                    </a:lnTo>
                    <a:lnTo>
                      <a:pt x="12" y="45"/>
                    </a:lnTo>
                    <a:lnTo>
                      <a:pt x="12" y="45"/>
                    </a:lnTo>
                    <a:lnTo>
                      <a:pt x="10" y="45"/>
                    </a:lnTo>
                    <a:lnTo>
                      <a:pt x="10" y="45"/>
                    </a:lnTo>
                    <a:lnTo>
                      <a:pt x="10" y="45"/>
                    </a:lnTo>
                    <a:lnTo>
                      <a:pt x="10" y="45"/>
                    </a:lnTo>
                    <a:lnTo>
                      <a:pt x="10" y="45"/>
                    </a:lnTo>
                    <a:lnTo>
                      <a:pt x="10" y="45"/>
                    </a:lnTo>
                    <a:lnTo>
                      <a:pt x="7" y="45"/>
                    </a:lnTo>
                    <a:lnTo>
                      <a:pt x="7" y="45"/>
                    </a:lnTo>
                    <a:lnTo>
                      <a:pt x="5" y="45"/>
                    </a:lnTo>
                    <a:lnTo>
                      <a:pt x="5" y="45"/>
                    </a:lnTo>
                    <a:lnTo>
                      <a:pt x="5" y="45"/>
                    </a:lnTo>
                    <a:lnTo>
                      <a:pt x="5" y="43"/>
                    </a:lnTo>
                    <a:lnTo>
                      <a:pt x="5" y="43"/>
                    </a:lnTo>
                    <a:lnTo>
                      <a:pt x="5" y="43"/>
                    </a:lnTo>
                    <a:lnTo>
                      <a:pt x="3" y="43"/>
                    </a:lnTo>
                    <a:lnTo>
                      <a:pt x="3" y="43"/>
                    </a:lnTo>
                    <a:lnTo>
                      <a:pt x="3" y="40"/>
                    </a:lnTo>
                    <a:lnTo>
                      <a:pt x="0" y="40"/>
                    </a:lnTo>
                    <a:lnTo>
                      <a:pt x="0" y="40"/>
                    </a:lnTo>
                    <a:lnTo>
                      <a:pt x="0" y="40"/>
                    </a:lnTo>
                    <a:lnTo>
                      <a:pt x="0" y="40"/>
                    </a:lnTo>
                    <a:lnTo>
                      <a:pt x="0" y="38"/>
                    </a:lnTo>
                    <a:lnTo>
                      <a:pt x="0" y="38"/>
                    </a:lnTo>
                    <a:lnTo>
                      <a:pt x="0" y="38"/>
                    </a:lnTo>
                    <a:lnTo>
                      <a:pt x="0" y="36"/>
                    </a:lnTo>
                    <a:lnTo>
                      <a:pt x="0" y="36"/>
                    </a:lnTo>
                    <a:lnTo>
                      <a:pt x="0" y="36"/>
                    </a:lnTo>
                    <a:lnTo>
                      <a:pt x="0" y="33"/>
                    </a:lnTo>
                    <a:lnTo>
                      <a:pt x="0" y="33"/>
                    </a:lnTo>
                    <a:lnTo>
                      <a:pt x="3" y="33"/>
                    </a:lnTo>
                    <a:lnTo>
                      <a:pt x="3" y="33"/>
                    </a:lnTo>
                    <a:lnTo>
                      <a:pt x="3" y="33"/>
                    </a:lnTo>
                    <a:lnTo>
                      <a:pt x="5" y="33"/>
                    </a:lnTo>
                    <a:lnTo>
                      <a:pt x="5" y="31"/>
                    </a:lnTo>
                    <a:lnTo>
                      <a:pt x="5" y="31"/>
                    </a:lnTo>
                    <a:lnTo>
                      <a:pt x="5" y="31"/>
                    </a:lnTo>
                    <a:lnTo>
                      <a:pt x="5" y="28"/>
                    </a:lnTo>
                    <a:lnTo>
                      <a:pt x="5" y="28"/>
                    </a:lnTo>
                    <a:lnTo>
                      <a:pt x="5" y="28"/>
                    </a:lnTo>
                    <a:lnTo>
                      <a:pt x="5" y="26"/>
                    </a:lnTo>
                    <a:lnTo>
                      <a:pt x="5" y="26"/>
                    </a:lnTo>
                    <a:lnTo>
                      <a:pt x="5" y="26"/>
                    </a:lnTo>
                    <a:lnTo>
                      <a:pt x="5" y="26"/>
                    </a:lnTo>
                    <a:lnTo>
                      <a:pt x="5" y="24"/>
                    </a:lnTo>
                    <a:lnTo>
                      <a:pt x="5" y="24"/>
                    </a:lnTo>
                    <a:lnTo>
                      <a:pt x="5" y="24"/>
                    </a:lnTo>
                    <a:lnTo>
                      <a:pt x="5" y="24"/>
                    </a:lnTo>
                    <a:lnTo>
                      <a:pt x="5" y="24"/>
                    </a:lnTo>
                    <a:lnTo>
                      <a:pt x="5" y="21"/>
                    </a:lnTo>
                    <a:lnTo>
                      <a:pt x="7" y="21"/>
                    </a:lnTo>
                    <a:lnTo>
                      <a:pt x="7" y="21"/>
                    </a:lnTo>
                    <a:lnTo>
                      <a:pt x="7" y="21"/>
                    </a:lnTo>
                    <a:lnTo>
                      <a:pt x="7" y="19"/>
                    </a:lnTo>
                    <a:lnTo>
                      <a:pt x="7" y="19"/>
                    </a:lnTo>
                    <a:lnTo>
                      <a:pt x="7" y="19"/>
                    </a:lnTo>
                    <a:lnTo>
                      <a:pt x="7" y="17"/>
                    </a:lnTo>
                    <a:lnTo>
                      <a:pt x="7" y="17"/>
                    </a:lnTo>
                    <a:lnTo>
                      <a:pt x="7" y="17"/>
                    </a:lnTo>
                    <a:lnTo>
                      <a:pt x="7" y="14"/>
                    </a:lnTo>
                    <a:lnTo>
                      <a:pt x="10" y="14"/>
                    </a:lnTo>
                    <a:lnTo>
                      <a:pt x="10" y="14"/>
                    </a:lnTo>
                    <a:lnTo>
                      <a:pt x="10" y="14"/>
                    </a:lnTo>
                    <a:lnTo>
                      <a:pt x="10" y="14"/>
                    </a:lnTo>
                    <a:lnTo>
                      <a:pt x="10" y="14"/>
                    </a:lnTo>
                    <a:lnTo>
                      <a:pt x="12" y="14"/>
                    </a:lnTo>
                    <a:lnTo>
                      <a:pt x="12" y="12"/>
                    </a:lnTo>
                    <a:lnTo>
                      <a:pt x="12" y="12"/>
                    </a:lnTo>
                    <a:lnTo>
                      <a:pt x="12" y="12"/>
                    </a:lnTo>
                    <a:lnTo>
                      <a:pt x="12" y="12"/>
                    </a:lnTo>
                    <a:lnTo>
                      <a:pt x="15" y="12"/>
                    </a:lnTo>
                    <a:lnTo>
                      <a:pt x="15" y="9"/>
                    </a:lnTo>
                    <a:lnTo>
                      <a:pt x="15" y="9"/>
                    </a:lnTo>
                    <a:lnTo>
                      <a:pt x="15" y="9"/>
                    </a:lnTo>
                    <a:lnTo>
                      <a:pt x="17" y="9"/>
                    </a:lnTo>
                    <a:lnTo>
                      <a:pt x="17" y="7"/>
                    </a:lnTo>
                    <a:lnTo>
                      <a:pt x="17" y="7"/>
                    </a:lnTo>
                    <a:lnTo>
                      <a:pt x="17" y="7"/>
                    </a:lnTo>
                    <a:lnTo>
                      <a:pt x="17" y="7"/>
                    </a:lnTo>
                    <a:lnTo>
                      <a:pt x="17" y="5"/>
                    </a:lnTo>
                    <a:lnTo>
                      <a:pt x="17" y="5"/>
                    </a:lnTo>
                    <a:lnTo>
                      <a:pt x="19" y="5"/>
                    </a:lnTo>
                    <a:lnTo>
                      <a:pt x="19" y="5"/>
                    </a:lnTo>
                    <a:lnTo>
                      <a:pt x="19" y="5"/>
                    </a:lnTo>
                    <a:lnTo>
                      <a:pt x="19" y="5"/>
                    </a:lnTo>
                    <a:lnTo>
                      <a:pt x="19" y="5"/>
                    </a:lnTo>
                    <a:lnTo>
                      <a:pt x="22" y="5"/>
                    </a:lnTo>
                    <a:lnTo>
                      <a:pt x="22" y="5"/>
                    </a:lnTo>
                    <a:lnTo>
                      <a:pt x="22" y="5"/>
                    </a:lnTo>
                    <a:lnTo>
                      <a:pt x="22" y="7"/>
                    </a:lnTo>
                    <a:lnTo>
                      <a:pt x="22" y="7"/>
                    </a:lnTo>
                    <a:lnTo>
                      <a:pt x="22" y="9"/>
                    </a:lnTo>
                    <a:lnTo>
                      <a:pt x="24" y="9"/>
                    </a:lnTo>
                    <a:lnTo>
                      <a:pt x="24" y="9"/>
                    </a:lnTo>
                    <a:lnTo>
                      <a:pt x="24" y="9"/>
                    </a:lnTo>
                    <a:lnTo>
                      <a:pt x="26" y="9"/>
                    </a:lnTo>
                    <a:lnTo>
                      <a:pt x="26" y="7"/>
                    </a:lnTo>
                    <a:lnTo>
                      <a:pt x="26" y="7"/>
                    </a:lnTo>
                    <a:lnTo>
                      <a:pt x="26" y="7"/>
                    </a:lnTo>
                    <a:lnTo>
                      <a:pt x="26" y="5"/>
                    </a:lnTo>
                    <a:lnTo>
                      <a:pt x="26" y="5"/>
                    </a:lnTo>
                    <a:lnTo>
                      <a:pt x="29" y="5"/>
                    </a:lnTo>
                    <a:lnTo>
                      <a:pt x="29" y="5"/>
                    </a:lnTo>
                    <a:lnTo>
                      <a:pt x="29" y="5"/>
                    </a:lnTo>
                    <a:lnTo>
                      <a:pt x="29" y="5"/>
                    </a:lnTo>
                    <a:lnTo>
                      <a:pt x="29" y="2"/>
                    </a:lnTo>
                    <a:lnTo>
                      <a:pt x="29" y="2"/>
                    </a:lnTo>
                    <a:lnTo>
                      <a:pt x="29" y="2"/>
                    </a:lnTo>
                    <a:lnTo>
                      <a:pt x="29" y="0"/>
                    </a:lnTo>
                    <a:lnTo>
                      <a:pt x="29" y="0"/>
                    </a:lnTo>
                    <a:lnTo>
                      <a:pt x="29" y="0"/>
                    </a:lnTo>
                    <a:lnTo>
                      <a:pt x="31" y="0"/>
                    </a:lnTo>
                    <a:lnTo>
                      <a:pt x="31" y="0"/>
                    </a:lnTo>
                    <a:lnTo>
                      <a:pt x="31" y="0"/>
                    </a:lnTo>
                    <a:lnTo>
                      <a:pt x="31" y="0"/>
                    </a:lnTo>
                    <a:lnTo>
                      <a:pt x="33" y="0"/>
                    </a:lnTo>
                    <a:lnTo>
                      <a:pt x="33" y="0"/>
                    </a:lnTo>
                    <a:lnTo>
                      <a:pt x="33" y="0"/>
                    </a:lnTo>
                    <a:lnTo>
                      <a:pt x="33" y="0"/>
                    </a:lnTo>
                    <a:lnTo>
                      <a:pt x="36" y="0"/>
                    </a:lnTo>
                    <a:lnTo>
                      <a:pt x="36" y="0"/>
                    </a:lnTo>
                    <a:lnTo>
                      <a:pt x="36" y="0"/>
                    </a:lnTo>
                    <a:lnTo>
                      <a:pt x="38" y="0"/>
                    </a:lnTo>
                    <a:lnTo>
                      <a:pt x="38" y="0"/>
                    </a:lnTo>
                    <a:lnTo>
                      <a:pt x="38" y="0"/>
                    </a:lnTo>
                    <a:lnTo>
                      <a:pt x="41" y="0"/>
                    </a:lnTo>
                    <a:lnTo>
                      <a:pt x="41" y="0"/>
                    </a:lnTo>
                    <a:lnTo>
                      <a:pt x="41" y="2"/>
                    </a:lnTo>
                    <a:lnTo>
                      <a:pt x="43" y="2"/>
                    </a:lnTo>
                    <a:lnTo>
                      <a:pt x="43" y="2"/>
                    </a:lnTo>
                    <a:lnTo>
                      <a:pt x="43" y="2"/>
                    </a:lnTo>
                    <a:lnTo>
                      <a:pt x="45" y="2"/>
                    </a:lnTo>
                    <a:lnTo>
                      <a:pt x="45" y="2"/>
                    </a:lnTo>
                    <a:lnTo>
                      <a:pt x="45" y="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2" name="Freeform 104"/>
              <p:cNvSpPr>
                <a:spLocks/>
              </p:cNvSpPr>
              <p:nvPr/>
            </p:nvSpPr>
            <p:spPr bwMode="auto">
              <a:xfrm>
                <a:off x="2549" y="1983"/>
                <a:ext cx="175" cy="102"/>
              </a:xfrm>
              <a:custGeom>
                <a:avLst/>
                <a:gdLst/>
                <a:ahLst/>
                <a:cxnLst>
                  <a:cxn ang="0">
                    <a:pos x="50" y="9"/>
                  </a:cxn>
                  <a:cxn ang="0">
                    <a:pos x="57" y="14"/>
                  </a:cxn>
                  <a:cxn ang="0">
                    <a:pos x="64" y="19"/>
                  </a:cxn>
                  <a:cxn ang="0">
                    <a:pos x="71" y="24"/>
                  </a:cxn>
                  <a:cxn ang="0">
                    <a:pos x="76" y="31"/>
                  </a:cxn>
                  <a:cxn ang="0">
                    <a:pos x="83" y="28"/>
                  </a:cxn>
                  <a:cxn ang="0">
                    <a:pos x="88" y="33"/>
                  </a:cxn>
                  <a:cxn ang="0">
                    <a:pos x="93" y="38"/>
                  </a:cxn>
                  <a:cxn ang="0">
                    <a:pos x="100" y="43"/>
                  </a:cxn>
                  <a:cxn ang="0">
                    <a:pos x="104" y="45"/>
                  </a:cxn>
                  <a:cxn ang="0">
                    <a:pos x="109" y="47"/>
                  </a:cxn>
                  <a:cxn ang="0">
                    <a:pos x="114" y="54"/>
                  </a:cxn>
                  <a:cxn ang="0">
                    <a:pos x="121" y="54"/>
                  </a:cxn>
                  <a:cxn ang="0">
                    <a:pos x="126" y="62"/>
                  </a:cxn>
                  <a:cxn ang="0">
                    <a:pos x="131" y="57"/>
                  </a:cxn>
                  <a:cxn ang="0">
                    <a:pos x="135" y="62"/>
                  </a:cxn>
                  <a:cxn ang="0">
                    <a:pos x="140" y="62"/>
                  </a:cxn>
                  <a:cxn ang="0">
                    <a:pos x="147" y="62"/>
                  </a:cxn>
                  <a:cxn ang="0">
                    <a:pos x="152" y="64"/>
                  </a:cxn>
                  <a:cxn ang="0">
                    <a:pos x="161" y="64"/>
                  </a:cxn>
                  <a:cxn ang="0">
                    <a:pos x="166" y="66"/>
                  </a:cxn>
                  <a:cxn ang="0">
                    <a:pos x="171" y="64"/>
                  </a:cxn>
                  <a:cxn ang="0">
                    <a:pos x="173" y="69"/>
                  </a:cxn>
                  <a:cxn ang="0">
                    <a:pos x="171" y="81"/>
                  </a:cxn>
                  <a:cxn ang="0">
                    <a:pos x="173" y="88"/>
                  </a:cxn>
                  <a:cxn ang="0">
                    <a:pos x="173" y="97"/>
                  </a:cxn>
                  <a:cxn ang="0">
                    <a:pos x="168" y="99"/>
                  </a:cxn>
                  <a:cxn ang="0">
                    <a:pos x="159" y="102"/>
                  </a:cxn>
                  <a:cxn ang="0">
                    <a:pos x="152" y="102"/>
                  </a:cxn>
                  <a:cxn ang="0">
                    <a:pos x="147" y="99"/>
                  </a:cxn>
                  <a:cxn ang="0">
                    <a:pos x="140" y="99"/>
                  </a:cxn>
                  <a:cxn ang="0">
                    <a:pos x="133" y="97"/>
                  </a:cxn>
                  <a:cxn ang="0">
                    <a:pos x="126" y="97"/>
                  </a:cxn>
                  <a:cxn ang="0">
                    <a:pos x="121" y="90"/>
                  </a:cxn>
                  <a:cxn ang="0">
                    <a:pos x="114" y="92"/>
                  </a:cxn>
                  <a:cxn ang="0">
                    <a:pos x="107" y="90"/>
                  </a:cxn>
                  <a:cxn ang="0">
                    <a:pos x="100" y="85"/>
                  </a:cxn>
                  <a:cxn ang="0">
                    <a:pos x="95" y="78"/>
                  </a:cxn>
                  <a:cxn ang="0">
                    <a:pos x="88" y="73"/>
                  </a:cxn>
                  <a:cxn ang="0">
                    <a:pos x="78" y="76"/>
                  </a:cxn>
                  <a:cxn ang="0">
                    <a:pos x="71" y="76"/>
                  </a:cxn>
                  <a:cxn ang="0">
                    <a:pos x="64" y="73"/>
                  </a:cxn>
                  <a:cxn ang="0">
                    <a:pos x="57" y="69"/>
                  </a:cxn>
                  <a:cxn ang="0">
                    <a:pos x="50" y="66"/>
                  </a:cxn>
                  <a:cxn ang="0">
                    <a:pos x="43" y="64"/>
                  </a:cxn>
                  <a:cxn ang="0">
                    <a:pos x="36" y="64"/>
                  </a:cxn>
                  <a:cxn ang="0">
                    <a:pos x="31" y="57"/>
                  </a:cxn>
                  <a:cxn ang="0">
                    <a:pos x="26" y="52"/>
                  </a:cxn>
                  <a:cxn ang="0">
                    <a:pos x="19" y="47"/>
                  </a:cxn>
                  <a:cxn ang="0">
                    <a:pos x="12" y="45"/>
                  </a:cxn>
                  <a:cxn ang="0">
                    <a:pos x="5" y="43"/>
                  </a:cxn>
                  <a:cxn ang="0">
                    <a:pos x="0" y="38"/>
                  </a:cxn>
                  <a:cxn ang="0">
                    <a:pos x="5" y="31"/>
                  </a:cxn>
                  <a:cxn ang="0">
                    <a:pos x="5" y="24"/>
                  </a:cxn>
                  <a:cxn ang="0">
                    <a:pos x="10" y="14"/>
                  </a:cxn>
                  <a:cxn ang="0">
                    <a:pos x="15" y="9"/>
                  </a:cxn>
                  <a:cxn ang="0">
                    <a:pos x="19" y="5"/>
                  </a:cxn>
                  <a:cxn ang="0">
                    <a:pos x="26" y="7"/>
                  </a:cxn>
                  <a:cxn ang="0">
                    <a:pos x="29" y="0"/>
                  </a:cxn>
                  <a:cxn ang="0">
                    <a:pos x="36" y="0"/>
                  </a:cxn>
                  <a:cxn ang="0">
                    <a:pos x="45" y="2"/>
                  </a:cxn>
                </a:cxnLst>
                <a:rect l="0" t="0" r="r" b="b"/>
                <a:pathLst>
                  <a:path w="175" h="102">
                    <a:moveTo>
                      <a:pt x="45" y="5"/>
                    </a:moveTo>
                    <a:lnTo>
                      <a:pt x="45" y="5"/>
                    </a:lnTo>
                    <a:lnTo>
                      <a:pt x="45" y="5"/>
                    </a:lnTo>
                    <a:lnTo>
                      <a:pt x="45" y="5"/>
                    </a:lnTo>
                    <a:lnTo>
                      <a:pt x="45" y="7"/>
                    </a:lnTo>
                    <a:lnTo>
                      <a:pt x="45" y="7"/>
                    </a:lnTo>
                    <a:lnTo>
                      <a:pt x="45" y="9"/>
                    </a:lnTo>
                    <a:lnTo>
                      <a:pt x="45" y="9"/>
                    </a:lnTo>
                    <a:lnTo>
                      <a:pt x="48" y="9"/>
                    </a:lnTo>
                    <a:lnTo>
                      <a:pt x="48" y="9"/>
                    </a:lnTo>
                    <a:lnTo>
                      <a:pt x="50" y="9"/>
                    </a:lnTo>
                    <a:lnTo>
                      <a:pt x="50" y="9"/>
                    </a:lnTo>
                    <a:lnTo>
                      <a:pt x="50" y="9"/>
                    </a:lnTo>
                    <a:lnTo>
                      <a:pt x="50" y="9"/>
                    </a:lnTo>
                    <a:lnTo>
                      <a:pt x="52" y="9"/>
                    </a:lnTo>
                    <a:lnTo>
                      <a:pt x="52" y="9"/>
                    </a:lnTo>
                    <a:lnTo>
                      <a:pt x="52" y="9"/>
                    </a:lnTo>
                    <a:lnTo>
                      <a:pt x="52" y="12"/>
                    </a:lnTo>
                    <a:lnTo>
                      <a:pt x="55" y="12"/>
                    </a:lnTo>
                    <a:lnTo>
                      <a:pt x="55" y="12"/>
                    </a:lnTo>
                    <a:lnTo>
                      <a:pt x="55" y="12"/>
                    </a:lnTo>
                    <a:lnTo>
                      <a:pt x="55" y="14"/>
                    </a:lnTo>
                    <a:lnTo>
                      <a:pt x="57" y="14"/>
                    </a:lnTo>
                    <a:lnTo>
                      <a:pt x="57" y="14"/>
                    </a:lnTo>
                    <a:lnTo>
                      <a:pt x="57" y="14"/>
                    </a:lnTo>
                    <a:lnTo>
                      <a:pt x="57" y="14"/>
                    </a:lnTo>
                    <a:lnTo>
                      <a:pt x="57" y="17"/>
                    </a:lnTo>
                    <a:lnTo>
                      <a:pt x="57" y="17"/>
                    </a:lnTo>
                    <a:lnTo>
                      <a:pt x="60" y="17"/>
                    </a:lnTo>
                    <a:lnTo>
                      <a:pt x="60" y="17"/>
                    </a:lnTo>
                    <a:lnTo>
                      <a:pt x="60" y="17"/>
                    </a:lnTo>
                    <a:lnTo>
                      <a:pt x="60" y="17"/>
                    </a:lnTo>
                    <a:lnTo>
                      <a:pt x="62" y="17"/>
                    </a:lnTo>
                    <a:lnTo>
                      <a:pt x="62" y="17"/>
                    </a:lnTo>
                    <a:lnTo>
                      <a:pt x="62" y="19"/>
                    </a:lnTo>
                    <a:lnTo>
                      <a:pt x="64" y="19"/>
                    </a:lnTo>
                    <a:lnTo>
                      <a:pt x="64" y="19"/>
                    </a:lnTo>
                    <a:lnTo>
                      <a:pt x="64" y="19"/>
                    </a:lnTo>
                    <a:lnTo>
                      <a:pt x="64" y="19"/>
                    </a:lnTo>
                    <a:lnTo>
                      <a:pt x="67" y="19"/>
                    </a:lnTo>
                    <a:lnTo>
                      <a:pt x="67" y="19"/>
                    </a:lnTo>
                    <a:lnTo>
                      <a:pt x="67" y="21"/>
                    </a:lnTo>
                    <a:lnTo>
                      <a:pt x="67" y="21"/>
                    </a:lnTo>
                    <a:lnTo>
                      <a:pt x="69" y="21"/>
                    </a:lnTo>
                    <a:lnTo>
                      <a:pt x="69" y="21"/>
                    </a:lnTo>
                    <a:lnTo>
                      <a:pt x="69" y="24"/>
                    </a:lnTo>
                    <a:lnTo>
                      <a:pt x="69" y="24"/>
                    </a:lnTo>
                    <a:lnTo>
                      <a:pt x="71" y="24"/>
                    </a:lnTo>
                    <a:lnTo>
                      <a:pt x="71" y="24"/>
                    </a:lnTo>
                    <a:lnTo>
                      <a:pt x="71" y="24"/>
                    </a:lnTo>
                    <a:lnTo>
                      <a:pt x="71" y="24"/>
                    </a:lnTo>
                    <a:lnTo>
                      <a:pt x="71" y="26"/>
                    </a:lnTo>
                    <a:lnTo>
                      <a:pt x="71" y="26"/>
                    </a:lnTo>
                    <a:lnTo>
                      <a:pt x="71" y="26"/>
                    </a:lnTo>
                    <a:lnTo>
                      <a:pt x="71" y="28"/>
                    </a:lnTo>
                    <a:lnTo>
                      <a:pt x="74" y="28"/>
                    </a:lnTo>
                    <a:lnTo>
                      <a:pt x="74" y="28"/>
                    </a:lnTo>
                    <a:lnTo>
                      <a:pt x="74" y="28"/>
                    </a:lnTo>
                    <a:lnTo>
                      <a:pt x="74" y="31"/>
                    </a:lnTo>
                    <a:lnTo>
                      <a:pt x="76" y="31"/>
                    </a:lnTo>
                    <a:lnTo>
                      <a:pt x="76" y="31"/>
                    </a:lnTo>
                    <a:lnTo>
                      <a:pt x="76" y="31"/>
                    </a:lnTo>
                    <a:lnTo>
                      <a:pt x="76" y="31"/>
                    </a:lnTo>
                    <a:lnTo>
                      <a:pt x="76" y="31"/>
                    </a:lnTo>
                    <a:lnTo>
                      <a:pt x="78" y="31"/>
                    </a:lnTo>
                    <a:lnTo>
                      <a:pt x="78" y="31"/>
                    </a:lnTo>
                    <a:lnTo>
                      <a:pt x="78" y="28"/>
                    </a:lnTo>
                    <a:lnTo>
                      <a:pt x="78" y="28"/>
                    </a:lnTo>
                    <a:lnTo>
                      <a:pt x="81" y="28"/>
                    </a:lnTo>
                    <a:lnTo>
                      <a:pt x="81" y="28"/>
                    </a:lnTo>
                    <a:lnTo>
                      <a:pt x="81" y="28"/>
                    </a:lnTo>
                    <a:lnTo>
                      <a:pt x="83" y="28"/>
                    </a:lnTo>
                    <a:lnTo>
                      <a:pt x="83" y="28"/>
                    </a:lnTo>
                    <a:lnTo>
                      <a:pt x="83" y="28"/>
                    </a:lnTo>
                    <a:lnTo>
                      <a:pt x="86" y="28"/>
                    </a:lnTo>
                    <a:lnTo>
                      <a:pt x="86" y="28"/>
                    </a:lnTo>
                    <a:lnTo>
                      <a:pt x="86" y="28"/>
                    </a:lnTo>
                    <a:lnTo>
                      <a:pt x="86" y="28"/>
                    </a:lnTo>
                    <a:lnTo>
                      <a:pt x="88" y="28"/>
                    </a:lnTo>
                    <a:lnTo>
                      <a:pt x="88" y="28"/>
                    </a:lnTo>
                    <a:lnTo>
                      <a:pt x="88" y="31"/>
                    </a:lnTo>
                    <a:lnTo>
                      <a:pt x="88" y="31"/>
                    </a:lnTo>
                    <a:lnTo>
                      <a:pt x="88" y="33"/>
                    </a:lnTo>
                    <a:lnTo>
                      <a:pt x="88" y="33"/>
                    </a:lnTo>
                    <a:lnTo>
                      <a:pt x="88" y="33"/>
                    </a:lnTo>
                    <a:lnTo>
                      <a:pt x="88" y="33"/>
                    </a:lnTo>
                    <a:lnTo>
                      <a:pt x="88" y="36"/>
                    </a:lnTo>
                    <a:lnTo>
                      <a:pt x="88" y="36"/>
                    </a:lnTo>
                    <a:lnTo>
                      <a:pt x="88" y="36"/>
                    </a:lnTo>
                    <a:lnTo>
                      <a:pt x="88" y="38"/>
                    </a:lnTo>
                    <a:lnTo>
                      <a:pt x="90" y="38"/>
                    </a:lnTo>
                    <a:lnTo>
                      <a:pt x="90" y="38"/>
                    </a:lnTo>
                    <a:lnTo>
                      <a:pt x="90" y="38"/>
                    </a:lnTo>
                    <a:lnTo>
                      <a:pt x="90" y="38"/>
                    </a:lnTo>
                    <a:lnTo>
                      <a:pt x="93" y="38"/>
                    </a:lnTo>
                    <a:lnTo>
                      <a:pt x="93" y="38"/>
                    </a:lnTo>
                    <a:lnTo>
                      <a:pt x="93" y="40"/>
                    </a:lnTo>
                    <a:lnTo>
                      <a:pt x="93" y="40"/>
                    </a:lnTo>
                    <a:lnTo>
                      <a:pt x="93" y="40"/>
                    </a:lnTo>
                    <a:lnTo>
                      <a:pt x="93" y="43"/>
                    </a:lnTo>
                    <a:lnTo>
                      <a:pt x="93" y="43"/>
                    </a:lnTo>
                    <a:lnTo>
                      <a:pt x="95" y="43"/>
                    </a:lnTo>
                    <a:lnTo>
                      <a:pt x="95" y="43"/>
                    </a:lnTo>
                    <a:lnTo>
                      <a:pt x="97" y="43"/>
                    </a:lnTo>
                    <a:lnTo>
                      <a:pt x="97" y="43"/>
                    </a:lnTo>
                    <a:lnTo>
                      <a:pt x="97" y="43"/>
                    </a:lnTo>
                    <a:lnTo>
                      <a:pt x="97" y="43"/>
                    </a:lnTo>
                    <a:lnTo>
                      <a:pt x="100" y="43"/>
                    </a:lnTo>
                    <a:lnTo>
                      <a:pt x="100" y="43"/>
                    </a:lnTo>
                    <a:lnTo>
                      <a:pt x="100" y="45"/>
                    </a:lnTo>
                    <a:lnTo>
                      <a:pt x="100" y="45"/>
                    </a:lnTo>
                    <a:lnTo>
                      <a:pt x="100" y="45"/>
                    </a:lnTo>
                    <a:lnTo>
                      <a:pt x="100" y="45"/>
                    </a:lnTo>
                    <a:lnTo>
                      <a:pt x="100" y="45"/>
                    </a:lnTo>
                    <a:lnTo>
                      <a:pt x="102" y="45"/>
                    </a:lnTo>
                    <a:lnTo>
                      <a:pt x="102" y="45"/>
                    </a:lnTo>
                    <a:lnTo>
                      <a:pt x="104" y="45"/>
                    </a:lnTo>
                    <a:lnTo>
                      <a:pt x="104" y="45"/>
                    </a:lnTo>
                    <a:lnTo>
                      <a:pt x="104" y="45"/>
                    </a:lnTo>
                    <a:lnTo>
                      <a:pt x="104" y="45"/>
                    </a:lnTo>
                    <a:lnTo>
                      <a:pt x="104" y="45"/>
                    </a:lnTo>
                    <a:lnTo>
                      <a:pt x="107" y="45"/>
                    </a:lnTo>
                    <a:lnTo>
                      <a:pt x="107" y="45"/>
                    </a:lnTo>
                    <a:lnTo>
                      <a:pt x="107" y="45"/>
                    </a:lnTo>
                    <a:lnTo>
                      <a:pt x="107" y="45"/>
                    </a:lnTo>
                    <a:lnTo>
                      <a:pt x="107" y="45"/>
                    </a:lnTo>
                    <a:lnTo>
                      <a:pt x="109" y="45"/>
                    </a:lnTo>
                    <a:lnTo>
                      <a:pt x="109" y="45"/>
                    </a:lnTo>
                    <a:lnTo>
                      <a:pt x="109" y="45"/>
                    </a:lnTo>
                    <a:lnTo>
                      <a:pt x="109" y="45"/>
                    </a:lnTo>
                    <a:lnTo>
                      <a:pt x="109" y="47"/>
                    </a:lnTo>
                    <a:lnTo>
                      <a:pt x="109" y="47"/>
                    </a:lnTo>
                    <a:lnTo>
                      <a:pt x="109" y="50"/>
                    </a:lnTo>
                    <a:lnTo>
                      <a:pt x="109" y="50"/>
                    </a:lnTo>
                    <a:lnTo>
                      <a:pt x="109" y="50"/>
                    </a:lnTo>
                    <a:lnTo>
                      <a:pt x="109" y="52"/>
                    </a:lnTo>
                    <a:lnTo>
                      <a:pt x="109" y="52"/>
                    </a:lnTo>
                    <a:lnTo>
                      <a:pt x="109" y="52"/>
                    </a:lnTo>
                    <a:lnTo>
                      <a:pt x="112" y="52"/>
                    </a:lnTo>
                    <a:lnTo>
                      <a:pt x="112" y="52"/>
                    </a:lnTo>
                    <a:lnTo>
                      <a:pt x="112" y="54"/>
                    </a:lnTo>
                    <a:lnTo>
                      <a:pt x="112" y="54"/>
                    </a:lnTo>
                    <a:lnTo>
                      <a:pt x="114" y="54"/>
                    </a:lnTo>
                    <a:lnTo>
                      <a:pt x="114" y="54"/>
                    </a:lnTo>
                    <a:lnTo>
                      <a:pt x="116" y="54"/>
                    </a:lnTo>
                    <a:lnTo>
                      <a:pt x="116" y="52"/>
                    </a:lnTo>
                    <a:lnTo>
                      <a:pt x="116" y="52"/>
                    </a:lnTo>
                    <a:lnTo>
                      <a:pt x="116" y="52"/>
                    </a:lnTo>
                    <a:lnTo>
                      <a:pt x="119" y="52"/>
                    </a:lnTo>
                    <a:lnTo>
                      <a:pt x="119" y="52"/>
                    </a:lnTo>
                    <a:lnTo>
                      <a:pt x="119" y="54"/>
                    </a:lnTo>
                    <a:lnTo>
                      <a:pt x="119" y="54"/>
                    </a:lnTo>
                    <a:lnTo>
                      <a:pt x="119" y="54"/>
                    </a:lnTo>
                    <a:lnTo>
                      <a:pt x="121" y="54"/>
                    </a:lnTo>
                    <a:lnTo>
                      <a:pt x="121" y="54"/>
                    </a:lnTo>
                    <a:lnTo>
                      <a:pt x="121" y="54"/>
                    </a:lnTo>
                    <a:lnTo>
                      <a:pt x="123" y="54"/>
                    </a:lnTo>
                    <a:lnTo>
                      <a:pt x="123" y="54"/>
                    </a:lnTo>
                    <a:lnTo>
                      <a:pt x="123" y="57"/>
                    </a:lnTo>
                    <a:lnTo>
                      <a:pt x="123" y="57"/>
                    </a:lnTo>
                    <a:lnTo>
                      <a:pt x="126" y="57"/>
                    </a:lnTo>
                    <a:lnTo>
                      <a:pt x="126" y="57"/>
                    </a:lnTo>
                    <a:lnTo>
                      <a:pt x="126" y="59"/>
                    </a:lnTo>
                    <a:lnTo>
                      <a:pt x="126" y="59"/>
                    </a:lnTo>
                    <a:lnTo>
                      <a:pt x="126" y="59"/>
                    </a:lnTo>
                    <a:lnTo>
                      <a:pt x="126" y="62"/>
                    </a:lnTo>
                    <a:lnTo>
                      <a:pt x="126" y="62"/>
                    </a:lnTo>
                    <a:lnTo>
                      <a:pt x="126" y="62"/>
                    </a:lnTo>
                    <a:lnTo>
                      <a:pt x="126" y="64"/>
                    </a:lnTo>
                    <a:lnTo>
                      <a:pt x="128" y="64"/>
                    </a:lnTo>
                    <a:lnTo>
                      <a:pt x="128" y="64"/>
                    </a:lnTo>
                    <a:lnTo>
                      <a:pt x="131" y="64"/>
                    </a:lnTo>
                    <a:lnTo>
                      <a:pt x="131" y="64"/>
                    </a:lnTo>
                    <a:lnTo>
                      <a:pt x="131" y="62"/>
                    </a:lnTo>
                    <a:lnTo>
                      <a:pt x="131" y="62"/>
                    </a:lnTo>
                    <a:lnTo>
                      <a:pt x="131" y="62"/>
                    </a:lnTo>
                    <a:lnTo>
                      <a:pt x="131" y="59"/>
                    </a:lnTo>
                    <a:lnTo>
                      <a:pt x="131" y="59"/>
                    </a:lnTo>
                    <a:lnTo>
                      <a:pt x="131" y="57"/>
                    </a:lnTo>
                    <a:lnTo>
                      <a:pt x="131" y="57"/>
                    </a:lnTo>
                    <a:lnTo>
                      <a:pt x="131" y="57"/>
                    </a:lnTo>
                    <a:lnTo>
                      <a:pt x="131" y="57"/>
                    </a:lnTo>
                    <a:lnTo>
                      <a:pt x="131" y="57"/>
                    </a:lnTo>
                    <a:lnTo>
                      <a:pt x="133" y="57"/>
                    </a:lnTo>
                    <a:lnTo>
                      <a:pt x="133" y="59"/>
                    </a:lnTo>
                    <a:lnTo>
                      <a:pt x="133" y="59"/>
                    </a:lnTo>
                    <a:lnTo>
                      <a:pt x="133" y="62"/>
                    </a:lnTo>
                    <a:lnTo>
                      <a:pt x="133" y="62"/>
                    </a:lnTo>
                    <a:lnTo>
                      <a:pt x="133" y="62"/>
                    </a:lnTo>
                    <a:lnTo>
                      <a:pt x="133" y="62"/>
                    </a:lnTo>
                    <a:lnTo>
                      <a:pt x="135" y="62"/>
                    </a:lnTo>
                    <a:lnTo>
                      <a:pt x="135" y="62"/>
                    </a:lnTo>
                    <a:lnTo>
                      <a:pt x="138" y="62"/>
                    </a:lnTo>
                    <a:lnTo>
                      <a:pt x="138" y="64"/>
                    </a:lnTo>
                    <a:lnTo>
                      <a:pt x="138" y="64"/>
                    </a:lnTo>
                    <a:lnTo>
                      <a:pt x="138" y="64"/>
                    </a:lnTo>
                    <a:lnTo>
                      <a:pt x="138" y="64"/>
                    </a:lnTo>
                    <a:lnTo>
                      <a:pt x="140" y="64"/>
                    </a:lnTo>
                    <a:lnTo>
                      <a:pt x="140" y="64"/>
                    </a:lnTo>
                    <a:lnTo>
                      <a:pt x="140" y="62"/>
                    </a:lnTo>
                    <a:lnTo>
                      <a:pt x="138" y="62"/>
                    </a:lnTo>
                    <a:lnTo>
                      <a:pt x="138" y="62"/>
                    </a:lnTo>
                    <a:lnTo>
                      <a:pt x="140" y="62"/>
                    </a:lnTo>
                    <a:lnTo>
                      <a:pt x="140" y="62"/>
                    </a:lnTo>
                    <a:lnTo>
                      <a:pt x="140" y="59"/>
                    </a:lnTo>
                    <a:lnTo>
                      <a:pt x="140" y="59"/>
                    </a:lnTo>
                    <a:lnTo>
                      <a:pt x="140" y="62"/>
                    </a:lnTo>
                    <a:lnTo>
                      <a:pt x="142" y="62"/>
                    </a:lnTo>
                    <a:lnTo>
                      <a:pt x="142" y="59"/>
                    </a:lnTo>
                    <a:lnTo>
                      <a:pt x="142" y="59"/>
                    </a:lnTo>
                    <a:lnTo>
                      <a:pt x="145" y="59"/>
                    </a:lnTo>
                    <a:lnTo>
                      <a:pt x="145" y="59"/>
                    </a:lnTo>
                    <a:lnTo>
                      <a:pt x="145" y="59"/>
                    </a:lnTo>
                    <a:lnTo>
                      <a:pt x="145" y="62"/>
                    </a:lnTo>
                    <a:lnTo>
                      <a:pt x="147" y="62"/>
                    </a:lnTo>
                    <a:lnTo>
                      <a:pt x="147" y="62"/>
                    </a:lnTo>
                    <a:lnTo>
                      <a:pt x="147" y="62"/>
                    </a:lnTo>
                    <a:lnTo>
                      <a:pt x="149" y="62"/>
                    </a:lnTo>
                    <a:lnTo>
                      <a:pt x="149" y="64"/>
                    </a:lnTo>
                    <a:lnTo>
                      <a:pt x="149" y="64"/>
                    </a:lnTo>
                    <a:lnTo>
                      <a:pt x="149" y="64"/>
                    </a:lnTo>
                    <a:lnTo>
                      <a:pt x="149" y="64"/>
                    </a:lnTo>
                    <a:lnTo>
                      <a:pt x="149" y="62"/>
                    </a:lnTo>
                    <a:lnTo>
                      <a:pt x="149" y="62"/>
                    </a:lnTo>
                    <a:lnTo>
                      <a:pt x="152" y="62"/>
                    </a:lnTo>
                    <a:lnTo>
                      <a:pt x="152" y="64"/>
                    </a:lnTo>
                    <a:lnTo>
                      <a:pt x="152" y="64"/>
                    </a:lnTo>
                    <a:lnTo>
                      <a:pt x="152" y="64"/>
                    </a:lnTo>
                    <a:lnTo>
                      <a:pt x="152" y="64"/>
                    </a:lnTo>
                    <a:lnTo>
                      <a:pt x="152" y="64"/>
                    </a:lnTo>
                    <a:lnTo>
                      <a:pt x="154" y="64"/>
                    </a:lnTo>
                    <a:lnTo>
                      <a:pt x="154" y="64"/>
                    </a:lnTo>
                    <a:lnTo>
                      <a:pt x="157" y="64"/>
                    </a:lnTo>
                    <a:lnTo>
                      <a:pt x="157" y="64"/>
                    </a:lnTo>
                    <a:lnTo>
                      <a:pt x="157" y="64"/>
                    </a:lnTo>
                    <a:lnTo>
                      <a:pt x="159" y="64"/>
                    </a:lnTo>
                    <a:lnTo>
                      <a:pt x="159" y="64"/>
                    </a:lnTo>
                    <a:lnTo>
                      <a:pt x="159" y="64"/>
                    </a:lnTo>
                    <a:lnTo>
                      <a:pt x="161" y="64"/>
                    </a:lnTo>
                    <a:lnTo>
                      <a:pt x="161" y="64"/>
                    </a:lnTo>
                    <a:lnTo>
                      <a:pt x="164" y="64"/>
                    </a:lnTo>
                    <a:lnTo>
                      <a:pt x="164" y="66"/>
                    </a:lnTo>
                    <a:lnTo>
                      <a:pt x="164" y="66"/>
                    </a:lnTo>
                    <a:lnTo>
                      <a:pt x="164" y="69"/>
                    </a:lnTo>
                    <a:lnTo>
                      <a:pt x="164" y="69"/>
                    </a:lnTo>
                    <a:lnTo>
                      <a:pt x="164" y="69"/>
                    </a:lnTo>
                    <a:lnTo>
                      <a:pt x="164" y="69"/>
                    </a:lnTo>
                    <a:lnTo>
                      <a:pt x="164" y="69"/>
                    </a:lnTo>
                    <a:lnTo>
                      <a:pt x="164" y="66"/>
                    </a:lnTo>
                    <a:lnTo>
                      <a:pt x="164" y="66"/>
                    </a:lnTo>
                    <a:lnTo>
                      <a:pt x="166" y="66"/>
                    </a:lnTo>
                    <a:lnTo>
                      <a:pt x="166" y="66"/>
                    </a:lnTo>
                    <a:lnTo>
                      <a:pt x="166" y="66"/>
                    </a:lnTo>
                    <a:lnTo>
                      <a:pt x="166" y="66"/>
                    </a:lnTo>
                    <a:lnTo>
                      <a:pt x="166" y="66"/>
                    </a:lnTo>
                    <a:lnTo>
                      <a:pt x="166" y="64"/>
                    </a:lnTo>
                    <a:lnTo>
                      <a:pt x="168" y="64"/>
                    </a:lnTo>
                    <a:lnTo>
                      <a:pt x="168" y="66"/>
                    </a:lnTo>
                    <a:lnTo>
                      <a:pt x="168" y="66"/>
                    </a:lnTo>
                    <a:lnTo>
                      <a:pt x="168" y="64"/>
                    </a:lnTo>
                    <a:lnTo>
                      <a:pt x="168" y="64"/>
                    </a:lnTo>
                    <a:lnTo>
                      <a:pt x="171" y="64"/>
                    </a:lnTo>
                    <a:lnTo>
                      <a:pt x="171" y="64"/>
                    </a:lnTo>
                    <a:lnTo>
                      <a:pt x="171" y="64"/>
                    </a:lnTo>
                    <a:lnTo>
                      <a:pt x="173" y="64"/>
                    </a:lnTo>
                    <a:lnTo>
                      <a:pt x="173" y="64"/>
                    </a:lnTo>
                    <a:lnTo>
                      <a:pt x="173" y="64"/>
                    </a:lnTo>
                    <a:lnTo>
                      <a:pt x="173" y="64"/>
                    </a:lnTo>
                    <a:lnTo>
                      <a:pt x="173" y="66"/>
                    </a:lnTo>
                    <a:lnTo>
                      <a:pt x="173" y="66"/>
                    </a:lnTo>
                    <a:lnTo>
                      <a:pt x="173" y="66"/>
                    </a:lnTo>
                    <a:lnTo>
                      <a:pt x="173" y="66"/>
                    </a:lnTo>
                    <a:lnTo>
                      <a:pt x="171" y="66"/>
                    </a:lnTo>
                    <a:lnTo>
                      <a:pt x="171" y="69"/>
                    </a:lnTo>
                    <a:lnTo>
                      <a:pt x="173" y="69"/>
                    </a:lnTo>
                    <a:lnTo>
                      <a:pt x="173" y="69"/>
                    </a:lnTo>
                    <a:lnTo>
                      <a:pt x="173" y="71"/>
                    </a:lnTo>
                    <a:lnTo>
                      <a:pt x="173" y="71"/>
                    </a:lnTo>
                    <a:lnTo>
                      <a:pt x="173" y="73"/>
                    </a:lnTo>
                    <a:lnTo>
                      <a:pt x="171" y="73"/>
                    </a:lnTo>
                    <a:lnTo>
                      <a:pt x="171" y="73"/>
                    </a:lnTo>
                    <a:lnTo>
                      <a:pt x="171" y="73"/>
                    </a:lnTo>
                    <a:lnTo>
                      <a:pt x="171" y="76"/>
                    </a:lnTo>
                    <a:lnTo>
                      <a:pt x="171" y="76"/>
                    </a:lnTo>
                    <a:lnTo>
                      <a:pt x="171" y="78"/>
                    </a:lnTo>
                    <a:lnTo>
                      <a:pt x="171" y="78"/>
                    </a:lnTo>
                    <a:lnTo>
                      <a:pt x="171" y="81"/>
                    </a:lnTo>
                    <a:lnTo>
                      <a:pt x="171" y="81"/>
                    </a:lnTo>
                    <a:lnTo>
                      <a:pt x="171" y="81"/>
                    </a:lnTo>
                    <a:lnTo>
                      <a:pt x="171" y="83"/>
                    </a:lnTo>
                    <a:lnTo>
                      <a:pt x="171" y="83"/>
                    </a:lnTo>
                    <a:lnTo>
                      <a:pt x="171" y="83"/>
                    </a:lnTo>
                    <a:lnTo>
                      <a:pt x="171" y="85"/>
                    </a:lnTo>
                    <a:lnTo>
                      <a:pt x="171" y="85"/>
                    </a:lnTo>
                    <a:lnTo>
                      <a:pt x="173" y="85"/>
                    </a:lnTo>
                    <a:lnTo>
                      <a:pt x="173" y="85"/>
                    </a:lnTo>
                    <a:lnTo>
                      <a:pt x="173" y="85"/>
                    </a:lnTo>
                    <a:lnTo>
                      <a:pt x="173" y="88"/>
                    </a:lnTo>
                    <a:lnTo>
                      <a:pt x="173" y="88"/>
                    </a:lnTo>
                    <a:lnTo>
                      <a:pt x="173" y="88"/>
                    </a:lnTo>
                    <a:lnTo>
                      <a:pt x="173" y="90"/>
                    </a:lnTo>
                    <a:lnTo>
                      <a:pt x="173" y="90"/>
                    </a:lnTo>
                    <a:lnTo>
                      <a:pt x="173" y="92"/>
                    </a:lnTo>
                    <a:lnTo>
                      <a:pt x="175" y="92"/>
                    </a:lnTo>
                    <a:lnTo>
                      <a:pt x="175" y="92"/>
                    </a:lnTo>
                    <a:lnTo>
                      <a:pt x="173" y="92"/>
                    </a:lnTo>
                    <a:lnTo>
                      <a:pt x="173" y="92"/>
                    </a:lnTo>
                    <a:lnTo>
                      <a:pt x="173" y="95"/>
                    </a:lnTo>
                    <a:lnTo>
                      <a:pt x="173" y="95"/>
                    </a:lnTo>
                    <a:lnTo>
                      <a:pt x="173" y="95"/>
                    </a:lnTo>
                    <a:lnTo>
                      <a:pt x="173" y="97"/>
                    </a:lnTo>
                    <a:lnTo>
                      <a:pt x="173" y="97"/>
                    </a:lnTo>
                    <a:lnTo>
                      <a:pt x="173" y="97"/>
                    </a:lnTo>
                    <a:lnTo>
                      <a:pt x="173" y="99"/>
                    </a:lnTo>
                    <a:lnTo>
                      <a:pt x="173" y="99"/>
                    </a:lnTo>
                    <a:lnTo>
                      <a:pt x="173" y="102"/>
                    </a:lnTo>
                    <a:lnTo>
                      <a:pt x="171" y="102"/>
                    </a:lnTo>
                    <a:lnTo>
                      <a:pt x="171" y="102"/>
                    </a:lnTo>
                    <a:lnTo>
                      <a:pt x="171" y="102"/>
                    </a:lnTo>
                    <a:lnTo>
                      <a:pt x="171" y="102"/>
                    </a:lnTo>
                    <a:lnTo>
                      <a:pt x="171" y="102"/>
                    </a:lnTo>
                    <a:lnTo>
                      <a:pt x="168" y="102"/>
                    </a:lnTo>
                    <a:lnTo>
                      <a:pt x="168" y="99"/>
                    </a:lnTo>
                    <a:lnTo>
                      <a:pt x="168" y="99"/>
                    </a:lnTo>
                    <a:lnTo>
                      <a:pt x="166" y="99"/>
                    </a:lnTo>
                    <a:lnTo>
                      <a:pt x="166" y="99"/>
                    </a:lnTo>
                    <a:lnTo>
                      <a:pt x="166" y="102"/>
                    </a:lnTo>
                    <a:lnTo>
                      <a:pt x="166" y="102"/>
                    </a:lnTo>
                    <a:lnTo>
                      <a:pt x="164" y="102"/>
                    </a:lnTo>
                    <a:lnTo>
                      <a:pt x="164" y="102"/>
                    </a:lnTo>
                    <a:lnTo>
                      <a:pt x="164" y="102"/>
                    </a:lnTo>
                    <a:lnTo>
                      <a:pt x="164" y="102"/>
                    </a:lnTo>
                    <a:lnTo>
                      <a:pt x="161" y="102"/>
                    </a:lnTo>
                    <a:lnTo>
                      <a:pt x="161" y="102"/>
                    </a:lnTo>
                    <a:lnTo>
                      <a:pt x="161" y="102"/>
                    </a:lnTo>
                    <a:lnTo>
                      <a:pt x="159" y="102"/>
                    </a:lnTo>
                    <a:lnTo>
                      <a:pt x="159" y="99"/>
                    </a:lnTo>
                    <a:lnTo>
                      <a:pt x="159" y="99"/>
                    </a:lnTo>
                    <a:lnTo>
                      <a:pt x="159" y="102"/>
                    </a:lnTo>
                    <a:lnTo>
                      <a:pt x="159" y="102"/>
                    </a:lnTo>
                    <a:lnTo>
                      <a:pt x="157" y="102"/>
                    </a:lnTo>
                    <a:lnTo>
                      <a:pt x="157" y="102"/>
                    </a:lnTo>
                    <a:lnTo>
                      <a:pt x="157" y="102"/>
                    </a:lnTo>
                    <a:lnTo>
                      <a:pt x="157" y="102"/>
                    </a:lnTo>
                    <a:lnTo>
                      <a:pt x="154" y="102"/>
                    </a:lnTo>
                    <a:lnTo>
                      <a:pt x="154" y="102"/>
                    </a:lnTo>
                    <a:lnTo>
                      <a:pt x="154" y="102"/>
                    </a:lnTo>
                    <a:lnTo>
                      <a:pt x="152" y="102"/>
                    </a:lnTo>
                    <a:lnTo>
                      <a:pt x="152" y="102"/>
                    </a:lnTo>
                    <a:lnTo>
                      <a:pt x="152" y="99"/>
                    </a:lnTo>
                    <a:lnTo>
                      <a:pt x="152" y="99"/>
                    </a:lnTo>
                    <a:lnTo>
                      <a:pt x="152" y="99"/>
                    </a:lnTo>
                    <a:lnTo>
                      <a:pt x="152" y="97"/>
                    </a:lnTo>
                    <a:lnTo>
                      <a:pt x="152" y="97"/>
                    </a:lnTo>
                    <a:lnTo>
                      <a:pt x="149" y="97"/>
                    </a:lnTo>
                    <a:lnTo>
                      <a:pt x="149" y="97"/>
                    </a:lnTo>
                    <a:lnTo>
                      <a:pt x="149" y="97"/>
                    </a:lnTo>
                    <a:lnTo>
                      <a:pt x="149" y="97"/>
                    </a:lnTo>
                    <a:lnTo>
                      <a:pt x="149" y="99"/>
                    </a:lnTo>
                    <a:lnTo>
                      <a:pt x="147" y="99"/>
                    </a:lnTo>
                    <a:lnTo>
                      <a:pt x="147" y="99"/>
                    </a:lnTo>
                    <a:lnTo>
                      <a:pt x="147" y="99"/>
                    </a:lnTo>
                    <a:lnTo>
                      <a:pt x="145" y="99"/>
                    </a:lnTo>
                    <a:lnTo>
                      <a:pt x="145" y="99"/>
                    </a:lnTo>
                    <a:lnTo>
                      <a:pt x="145" y="99"/>
                    </a:lnTo>
                    <a:lnTo>
                      <a:pt x="145" y="102"/>
                    </a:lnTo>
                    <a:lnTo>
                      <a:pt x="142" y="102"/>
                    </a:lnTo>
                    <a:lnTo>
                      <a:pt x="142" y="99"/>
                    </a:lnTo>
                    <a:lnTo>
                      <a:pt x="142" y="99"/>
                    </a:lnTo>
                    <a:lnTo>
                      <a:pt x="140" y="99"/>
                    </a:lnTo>
                    <a:lnTo>
                      <a:pt x="140" y="99"/>
                    </a:lnTo>
                    <a:lnTo>
                      <a:pt x="140" y="99"/>
                    </a:lnTo>
                    <a:lnTo>
                      <a:pt x="140" y="99"/>
                    </a:lnTo>
                    <a:lnTo>
                      <a:pt x="140" y="97"/>
                    </a:lnTo>
                    <a:lnTo>
                      <a:pt x="138" y="97"/>
                    </a:lnTo>
                    <a:lnTo>
                      <a:pt x="138" y="97"/>
                    </a:lnTo>
                    <a:lnTo>
                      <a:pt x="138" y="97"/>
                    </a:lnTo>
                    <a:lnTo>
                      <a:pt x="138" y="97"/>
                    </a:lnTo>
                    <a:lnTo>
                      <a:pt x="135" y="97"/>
                    </a:lnTo>
                    <a:lnTo>
                      <a:pt x="135" y="95"/>
                    </a:lnTo>
                    <a:lnTo>
                      <a:pt x="135" y="95"/>
                    </a:lnTo>
                    <a:lnTo>
                      <a:pt x="133" y="95"/>
                    </a:lnTo>
                    <a:lnTo>
                      <a:pt x="133" y="95"/>
                    </a:lnTo>
                    <a:lnTo>
                      <a:pt x="133" y="97"/>
                    </a:lnTo>
                    <a:lnTo>
                      <a:pt x="133" y="97"/>
                    </a:lnTo>
                    <a:lnTo>
                      <a:pt x="133" y="95"/>
                    </a:lnTo>
                    <a:lnTo>
                      <a:pt x="131" y="95"/>
                    </a:lnTo>
                    <a:lnTo>
                      <a:pt x="131" y="95"/>
                    </a:lnTo>
                    <a:lnTo>
                      <a:pt x="131" y="95"/>
                    </a:lnTo>
                    <a:lnTo>
                      <a:pt x="131" y="95"/>
                    </a:lnTo>
                    <a:lnTo>
                      <a:pt x="128" y="95"/>
                    </a:lnTo>
                    <a:lnTo>
                      <a:pt x="128" y="95"/>
                    </a:lnTo>
                    <a:lnTo>
                      <a:pt x="126" y="95"/>
                    </a:lnTo>
                    <a:lnTo>
                      <a:pt x="126" y="95"/>
                    </a:lnTo>
                    <a:lnTo>
                      <a:pt x="126" y="95"/>
                    </a:lnTo>
                    <a:lnTo>
                      <a:pt x="126" y="97"/>
                    </a:lnTo>
                    <a:lnTo>
                      <a:pt x="126" y="97"/>
                    </a:lnTo>
                    <a:lnTo>
                      <a:pt x="123" y="97"/>
                    </a:lnTo>
                    <a:lnTo>
                      <a:pt x="123" y="95"/>
                    </a:lnTo>
                    <a:lnTo>
                      <a:pt x="123" y="95"/>
                    </a:lnTo>
                    <a:lnTo>
                      <a:pt x="123" y="95"/>
                    </a:lnTo>
                    <a:lnTo>
                      <a:pt x="123" y="95"/>
                    </a:lnTo>
                    <a:lnTo>
                      <a:pt x="121" y="95"/>
                    </a:lnTo>
                    <a:lnTo>
                      <a:pt x="121" y="92"/>
                    </a:lnTo>
                    <a:lnTo>
                      <a:pt x="121" y="92"/>
                    </a:lnTo>
                    <a:lnTo>
                      <a:pt x="121" y="92"/>
                    </a:lnTo>
                    <a:lnTo>
                      <a:pt x="121" y="90"/>
                    </a:lnTo>
                    <a:lnTo>
                      <a:pt x="121" y="90"/>
                    </a:lnTo>
                    <a:lnTo>
                      <a:pt x="121" y="90"/>
                    </a:lnTo>
                    <a:lnTo>
                      <a:pt x="119" y="90"/>
                    </a:lnTo>
                    <a:lnTo>
                      <a:pt x="119" y="90"/>
                    </a:lnTo>
                    <a:lnTo>
                      <a:pt x="119" y="90"/>
                    </a:lnTo>
                    <a:lnTo>
                      <a:pt x="119" y="90"/>
                    </a:lnTo>
                    <a:lnTo>
                      <a:pt x="116" y="90"/>
                    </a:lnTo>
                    <a:lnTo>
                      <a:pt x="116" y="92"/>
                    </a:lnTo>
                    <a:lnTo>
                      <a:pt x="116" y="92"/>
                    </a:lnTo>
                    <a:lnTo>
                      <a:pt x="116" y="92"/>
                    </a:lnTo>
                    <a:lnTo>
                      <a:pt x="114" y="92"/>
                    </a:lnTo>
                    <a:lnTo>
                      <a:pt x="114" y="92"/>
                    </a:lnTo>
                    <a:lnTo>
                      <a:pt x="114" y="92"/>
                    </a:lnTo>
                    <a:lnTo>
                      <a:pt x="112" y="92"/>
                    </a:lnTo>
                    <a:lnTo>
                      <a:pt x="112" y="92"/>
                    </a:lnTo>
                    <a:lnTo>
                      <a:pt x="112" y="92"/>
                    </a:lnTo>
                    <a:lnTo>
                      <a:pt x="112" y="92"/>
                    </a:lnTo>
                    <a:lnTo>
                      <a:pt x="109" y="92"/>
                    </a:lnTo>
                    <a:lnTo>
                      <a:pt x="109" y="90"/>
                    </a:lnTo>
                    <a:lnTo>
                      <a:pt x="112" y="90"/>
                    </a:lnTo>
                    <a:lnTo>
                      <a:pt x="112" y="90"/>
                    </a:lnTo>
                    <a:lnTo>
                      <a:pt x="109" y="90"/>
                    </a:lnTo>
                    <a:lnTo>
                      <a:pt x="109" y="90"/>
                    </a:lnTo>
                    <a:lnTo>
                      <a:pt x="107" y="90"/>
                    </a:lnTo>
                    <a:lnTo>
                      <a:pt x="107" y="90"/>
                    </a:lnTo>
                    <a:lnTo>
                      <a:pt x="107" y="88"/>
                    </a:lnTo>
                    <a:lnTo>
                      <a:pt x="107" y="88"/>
                    </a:lnTo>
                    <a:lnTo>
                      <a:pt x="104" y="88"/>
                    </a:lnTo>
                    <a:lnTo>
                      <a:pt x="104" y="88"/>
                    </a:lnTo>
                    <a:lnTo>
                      <a:pt x="104" y="88"/>
                    </a:lnTo>
                    <a:lnTo>
                      <a:pt x="104" y="88"/>
                    </a:lnTo>
                    <a:lnTo>
                      <a:pt x="104" y="85"/>
                    </a:lnTo>
                    <a:lnTo>
                      <a:pt x="102" y="85"/>
                    </a:lnTo>
                    <a:lnTo>
                      <a:pt x="102" y="85"/>
                    </a:lnTo>
                    <a:lnTo>
                      <a:pt x="100" y="85"/>
                    </a:lnTo>
                    <a:lnTo>
                      <a:pt x="100" y="85"/>
                    </a:lnTo>
                    <a:lnTo>
                      <a:pt x="100" y="85"/>
                    </a:lnTo>
                    <a:lnTo>
                      <a:pt x="100" y="85"/>
                    </a:lnTo>
                    <a:lnTo>
                      <a:pt x="100" y="83"/>
                    </a:lnTo>
                    <a:lnTo>
                      <a:pt x="100" y="83"/>
                    </a:lnTo>
                    <a:lnTo>
                      <a:pt x="100" y="83"/>
                    </a:lnTo>
                    <a:lnTo>
                      <a:pt x="100" y="81"/>
                    </a:lnTo>
                    <a:lnTo>
                      <a:pt x="100" y="81"/>
                    </a:lnTo>
                    <a:lnTo>
                      <a:pt x="100" y="78"/>
                    </a:lnTo>
                    <a:lnTo>
                      <a:pt x="97" y="78"/>
                    </a:lnTo>
                    <a:lnTo>
                      <a:pt x="97" y="78"/>
                    </a:lnTo>
                    <a:lnTo>
                      <a:pt x="97" y="78"/>
                    </a:lnTo>
                    <a:lnTo>
                      <a:pt x="97" y="78"/>
                    </a:lnTo>
                    <a:lnTo>
                      <a:pt x="95" y="78"/>
                    </a:lnTo>
                    <a:lnTo>
                      <a:pt x="95" y="76"/>
                    </a:lnTo>
                    <a:lnTo>
                      <a:pt x="95" y="76"/>
                    </a:lnTo>
                    <a:lnTo>
                      <a:pt x="93" y="76"/>
                    </a:lnTo>
                    <a:lnTo>
                      <a:pt x="93" y="76"/>
                    </a:lnTo>
                    <a:lnTo>
                      <a:pt x="93" y="76"/>
                    </a:lnTo>
                    <a:lnTo>
                      <a:pt x="90" y="76"/>
                    </a:lnTo>
                    <a:lnTo>
                      <a:pt x="90" y="76"/>
                    </a:lnTo>
                    <a:lnTo>
                      <a:pt x="90" y="76"/>
                    </a:lnTo>
                    <a:lnTo>
                      <a:pt x="90" y="73"/>
                    </a:lnTo>
                    <a:lnTo>
                      <a:pt x="90" y="73"/>
                    </a:lnTo>
                    <a:lnTo>
                      <a:pt x="88" y="73"/>
                    </a:lnTo>
                    <a:lnTo>
                      <a:pt x="88" y="73"/>
                    </a:lnTo>
                    <a:lnTo>
                      <a:pt x="88" y="73"/>
                    </a:lnTo>
                    <a:lnTo>
                      <a:pt x="86" y="73"/>
                    </a:lnTo>
                    <a:lnTo>
                      <a:pt x="86" y="73"/>
                    </a:lnTo>
                    <a:lnTo>
                      <a:pt x="86" y="73"/>
                    </a:lnTo>
                    <a:lnTo>
                      <a:pt x="86" y="73"/>
                    </a:lnTo>
                    <a:lnTo>
                      <a:pt x="83" y="73"/>
                    </a:lnTo>
                    <a:lnTo>
                      <a:pt x="83" y="73"/>
                    </a:lnTo>
                    <a:lnTo>
                      <a:pt x="83" y="73"/>
                    </a:lnTo>
                    <a:lnTo>
                      <a:pt x="81" y="73"/>
                    </a:lnTo>
                    <a:lnTo>
                      <a:pt x="81" y="76"/>
                    </a:lnTo>
                    <a:lnTo>
                      <a:pt x="81" y="76"/>
                    </a:lnTo>
                    <a:lnTo>
                      <a:pt x="78" y="76"/>
                    </a:lnTo>
                    <a:lnTo>
                      <a:pt x="78" y="73"/>
                    </a:lnTo>
                    <a:lnTo>
                      <a:pt x="78" y="73"/>
                    </a:lnTo>
                    <a:lnTo>
                      <a:pt x="78" y="73"/>
                    </a:lnTo>
                    <a:lnTo>
                      <a:pt x="78" y="73"/>
                    </a:lnTo>
                    <a:lnTo>
                      <a:pt x="76" y="73"/>
                    </a:lnTo>
                    <a:lnTo>
                      <a:pt x="76" y="73"/>
                    </a:lnTo>
                    <a:lnTo>
                      <a:pt x="76" y="73"/>
                    </a:lnTo>
                    <a:lnTo>
                      <a:pt x="74" y="73"/>
                    </a:lnTo>
                    <a:lnTo>
                      <a:pt x="74" y="73"/>
                    </a:lnTo>
                    <a:lnTo>
                      <a:pt x="71" y="73"/>
                    </a:lnTo>
                    <a:lnTo>
                      <a:pt x="71" y="73"/>
                    </a:lnTo>
                    <a:lnTo>
                      <a:pt x="71" y="76"/>
                    </a:lnTo>
                    <a:lnTo>
                      <a:pt x="71" y="76"/>
                    </a:lnTo>
                    <a:lnTo>
                      <a:pt x="71" y="76"/>
                    </a:lnTo>
                    <a:lnTo>
                      <a:pt x="71" y="76"/>
                    </a:lnTo>
                    <a:lnTo>
                      <a:pt x="69" y="76"/>
                    </a:lnTo>
                    <a:lnTo>
                      <a:pt x="69" y="76"/>
                    </a:lnTo>
                    <a:lnTo>
                      <a:pt x="69" y="76"/>
                    </a:lnTo>
                    <a:lnTo>
                      <a:pt x="69" y="73"/>
                    </a:lnTo>
                    <a:lnTo>
                      <a:pt x="67" y="73"/>
                    </a:lnTo>
                    <a:lnTo>
                      <a:pt x="67" y="73"/>
                    </a:lnTo>
                    <a:lnTo>
                      <a:pt x="67" y="73"/>
                    </a:lnTo>
                    <a:lnTo>
                      <a:pt x="64" y="73"/>
                    </a:lnTo>
                    <a:lnTo>
                      <a:pt x="64" y="73"/>
                    </a:lnTo>
                    <a:lnTo>
                      <a:pt x="64" y="73"/>
                    </a:lnTo>
                    <a:lnTo>
                      <a:pt x="64" y="73"/>
                    </a:lnTo>
                    <a:lnTo>
                      <a:pt x="62" y="73"/>
                    </a:lnTo>
                    <a:lnTo>
                      <a:pt x="62" y="73"/>
                    </a:lnTo>
                    <a:lnTo>
                      <a:pt x="60" y="73"/>
                    </a:lnTo>
                    <a:lnTo>
                      <a:pt x="60" y="73"/>
                    </a:lnTo>
                    <a:lnTo>
                      <a:pt x="60" y="73"/>
                    </a:lnTo>
                    <a:lnTo>
                      <a:pt x="60" y="73"/>
                    </a:lnTo>
                    <a:lnTo>
                      <a:pt x="60" y="71"/>
                    </a:lnTo>
                    <a:lnTo>
                      <a:pt x="57" y="71"/>
                    </a:lnTo>
                    <a:lnTo>
                      <a:pt x="57" y="71"/>
                    </a:lnTo>
                    <a:lnTo>
                      <a:pt x="57" y="69"/>
                    </a:lnTo>
                    <a:lnTo>
                      <a:pt x="57" y="69"/>
                    </a:lnTo>
                    <a:lnTo>
                      <a:pt x="57" y="69"/>
                    </a:lnTo>
                    <a:lnTo>
                      <a:pt x="57" y="69"/>
                    </a:lnTo>
                    <a:lnTo>
                      <a:pt x="55" y="69"/>
                    </a:lnTo>
                    <a:lnTo>
                      <a:pt x="55" y="69"/>
                    </a:lnTo>
                    <a:lnTo>
                      <a:pt x="55" y="69"/>
                    </a:lnTo>
                    <a:lnTo>
                      <a:pt x="52" y="69"/>
                    </a:lnTo>
                    <a:lnTo>
                      <a:pt x="52" y="69"/>
                    </a:lnTo>
                    <a:lnTo>
                      <a:pt x="52" y="69"/>
                    </a:lnTo>
                    <a:lnTo>
                      <a:pt x="52" y="69"/>
                    </a:lnTo>
                    <a:lnTo>
                      <a:pt x="50" y="69"/>
                    </a:lnTo>
                    <a:lnTo>
                      <a:pt x="50" y="66"/>
                    </a:lnTo>
                    <a:lnTo>
                      <a:pt x="50" y="66"/>
                    </a:lnTo>
                    <a:lnTo>
                      <a:pt x="50" y="66"/>
                    </a:lnTo>
                    <a:lnTo>
                      <a:pt x="50" y="66"/>
                    </a:lnTo>
                    <a:lnTo>
                      <a:pt x="48" y="66"/>
                    </a:lnTo>
                    <a:lnTo>
                      <a:pt x="48" y="66"/>
                    </a:lnTo>
                    <a:lnTo>
                      <a:pt x="48" y="64"/>
                    </a:lnTo>
                    <a:lnTo>
                      <a:pt x="45" y="64"/>
                    </a:lnTo>
                    <a:lnTo>
                      <a:pt x="45" y="64"/>
                    </a:lnTo>
                    <a:lnTo>
                      <a:pt x="45" y="64"/>
                    </a:lnTo>
                    <a:lnTo>
                      <a:pt x="45" y="64"/>
                    </a:lnTo>
                    <a:lnTo>
                      <a:pt x="43" y="64"/>
                    </a:lnTo>
                    <a:lnTo>
                      <a:pt x="43" y="64"/>
                    </a:lnTo>
                    <a:lnTo>
                      <a:pt x="43" y="64"/>
                    </a:lnTo>
                    <a:lnTo>
                      <a:pt x="43" y="64"/>
                    </a:lnTo>
                    <a:lnTo>
                      <a:pt x="41" y="64"/>
                    </a:lnTo>
                    <a:lnTo>
                      <a:pt x="41" y="64"/>
                    </a:lnTo>
                    <a:lnTo>
                      <a:pt x="41" y="64"/>
                    </a:lnTo>
                    <a:lnTo>
                      <a:pt x="41" y="64"/>
                    </a:lnTo>
                    <a:lnTo>
                      <a:pt x="38" y="64"/>
                    </a:lnTo>
                    <a:lnTo>
                      <a:pt x="38" y="64"/>
                    </a:lnTo>
                    <a:lnTo>
                      <a:pt x="38" y="64"/>
                    </a:lnTo>
                    <a:lnTo>
                      <a:pt x="38" y="64"/>
                    </a:lnTo>
                    <a:lnTo>
                      <a:pt x="38" y="64"/>
                    </a:lnTo>
                    <a:lnTo>
                      <a:pt x="36" y="64"/>
                    </a:lnTo>
                    <a:lnTo>
                      <a:pt x="36" y="62"/>
                    </a:lnTo>
                    <a:lnTo>
                      <a:pt x="36" y="62"/>
                    </a:lnTo>
                    <a:lnTo>
                      <a:pt x="36" y="62"/>
                    </a:lnTo>
                    <a:lnTo>
                      <a:pt x="33" y="62"/>
                    </a:lnTo>
                    <a:lnTo>
                      <a:pt x="33" y="62"/>
                    </a:lnTo>
                    <a:lnTo>
                      <a:pt x="33" y="62"/>
                    </a:lnTo>
                    <a:lnTo>
                      <a:pt x="33" y="59"/>
                    </a:lnTo>
                    <a:lnTo>
                      <a:pt x="31" y="59"/>
                    </a:lnTo>
                    <a:lnTo>
                      <a:pt x="31" y="59"/>
                    </a:lnTo>
                    <a:lnTo>
                      <a:pt x="31" y="59"/>
                    </a:lnTo>
                    <a:lnTo>
                      <a:pt x="31" y="57"/>
                    </a:lnTo>
                    <a:lnTo>
                      <a:pt x="31" y="57"/>
                    </a:lnTo>
                    <a:lnTo>
                      <a:pt x="31" y="57"/>
                    </a:lnTo>
                    <a:lnTo>
                      <a:pt x="29" y="57"/>
                    </a:lnTo>
                    <a:lnTo>
                      <a:pt x="29" y="57"/>
                    </a:lnTo>
                    <a:lnTo>
                      <a:pt x="29" y="57"/>
                    </a:lnTo>
                    <a:lnTo>
                      <a:pt x="26" y="57"/>
                    </a:lnTo>
                    <a:lnTo>
                      <a:pt x="26" y="57"/>
                    </a:lnTo>
                    <a:lnTo>
                      <a:pt x="26" y="54"/>
                    </a:lnTo>
                    <a:lnTo>
                      <a:pt x="26" y="54"/>
                    </a:lnTo>
                    <a:lnTo>
                      <a:pt x="26" y="54"/>
                    </a:lnTo>
                    <a:lnTo>
                      <a:pt x="26" y="54"/>
                    </a:lnTo>
                    <a:lnTo>
                      <a:pt x="26" y="54"/>
                    </a:lnTo>
                    <a:lnTo>
                      <a:pt x="26" y="52"/>
                    </a:lnTo>
                    <a:lnTo>
                      <a:pt x="24" y="52"/>
                    </a:lnTo>
                    <a:lnTo>
                      <a:pt x="24" y="52"/>
                    </a:lnTo>
                    <a:lnTo>
                      <a:pt x="24" y="52"/>
                    </a:lnTo>
                    <a:lnTo>
                      <a:pt x="24" y="52"/>
                    </a:lnTo>
                    <a:lnTo>
                      <a:pt x="22" y="52"/>
                    </a:lnTo>
                    <a:lnTo>
                      <a:pt x="22" y="52"/>
                    </a:lnTo>
                    <a:lnTo>
                      <a:pt x="22" y="50"/>
                    </a:lnTo>
                    <a:lnTo>
                      <a:pt x="19" y="50"/>
                    </a:lnTo>
                    <a:lnTo>
                      <a:pt x="19" y="50"/>
                    </a:lnTo>
                    <a:lnTo>
                      <a:pt x="19" y="50"/>
                    </a:lnTo>
                    <a:lnTo>
                      <a:pt x="19" y="50"/>
                    </a:lnTo>
                    <a:lnTo>
                      <a:pt x="19" y="47"/>
                    </a:lnTo>
                    <a:lnTo>
                      <a:pt x="17" y="47"/>
                    </a:lnTo>
                    <a:lnTo>
                      <a:pt x="17" y="47"/>
                    </a:lnTo>
                    <a:lnTo>
                      <a:pt x="17" y="47"/>
                    </a:lnTo>
                    <a:lnTo>
                      <a:pt x="17" y="47"/>
                    </a:lnTo>
                    <a:lnTo>
                      <a:pt x="15" y="47"/>
                    </a:lnTo>
                    <a:lnTo>
                      <a:pt x="15" y="47"/>
                    </a:lnTo>
                    <a:lnTo>
                      <a:pt x="15" y="45"/>
                    </a:lnTo>
                    <a:lnTo>
                      <a:pt x="12" y="45"/>
                    </a:lnTo>
                    <a:lnTo>
                      <a:pt x="12" y="45"/>
                    </a:lnTo>
                    <a:lnTo>
                      <a:pt x="12" y="45"/>
                    </a:lnTo>
                    <a:lnTo>
                      <a:pt x="12" y="45"/>
                    </a:lnTo>
                    <a:lnTo>
                      <a:pt x="12" y="45"/>
                    </a:lnTo>
                    <a:lnTo>
                      <a:pt x="10" y="45"/>
                    </a:lnTo>
                    <a:lnTo>
                      <a:pt x="10" y="45"/>
                    </a:lnTo>
                    <a:lnTo>
                      <a:pt x="10" y="45"/>
                    </a:lnTo>
                    <a:lnTo>
                      <a:pt x="10" y="45"/>
                    </a:lnTo>
                    <a:lnTo>
                      <a:pt x="10" y="45"/>
                    </a:lnTo>
                    <a:lnTo>
                      <a:pt x="10" y="45"/>
                    </a:lnTo>
                    <a:lnTo>
                      <a:pt x="7" y="45"/>
                    </a:lnTo>
                    <a:lnTo>
                      <a:pt x="7" y="45"/>
                    </a:lnTo>
                    <a:lnTo>
                      <a:pt x="5" y="45"/>
                    </a:lnTo>
                    <a:lnTo>
                      <a:pt x="5" y="45"/>
                    </a:lnTo>
                    <a:lnTo>
                      <a:pt x="5" y="45"/>
                    </a:lnTo>
                    <a:lnTo>
                      <a:pt x="5" y="43"/>
                    </a:lnTo>
                    <a:lnTo>
                      <a:pt x="5" y="43"/>
                    </a:lnTo>
                    <a:lnTo>
                      <a:pt x="5" y="43"/>
                    </a:lnTo>
                    <a:lnTo>
                      <a:pt x="3" y="43"/>
                    </a:lnTo>
                    <a:lnTo>
                      <a:pt x="3" y="43"/>
                    </a:lnTo>
                    <a:lnTo>
                      <a:pt x="3" y="40"/>
                    </a:lnTo>
                    <a:lnTo>
                      <a:pt x="0" y="40"/>
                    </a:lnTo>
                    <a:lnTo>
                      <a:pt x="0" y="40"/>
                    </a:lnTo>
                    <a:lnTo>
                      <a:pt x="0" y="40"/>
                    </a:lnTo>
                    <a:lnTo>
                      <a:pt x="0" y="40"/>
                    </a:lnTo>
                    <a:lnTo>
                      <a:pt x="0" y="38"/>
                    </a:lnTo>
                    <a:lnTo>
                      <a:pt x="0" y="38"/>
                    </a:lnTo>
                    <a:lnTo>
                      <a:pt x="0" y="38"/>
                    </a:lnTo>
                    <a:lnTo>
                      <a:pt x="0" y="36"/>
                    </a:lnTo>
                    <a:lnTo>
                      <a:pt x="0" y="36"/>
                    </a:lnTo>
                    <a:lnTo>
                      <a:pt x="0" y="36"/>
                    </a:lnTo>
                    <a:lnTo>
                      <a:pt x="0" y="33"/>
                    </a:lnTo>
                    <a:lnTo>
                      <a:pt x="0" y="33"/>
                    </a:lnTo>
                    <a:lnTo>
                      <a:pt x="3" y="33"/>
                    </a:lnTo>
                    <a:lnTo>
                      <a:pt x="3" y="33"/>
                    </a:lnTo>
                    <a:lnTo>
                      <a:pt x="3" y="33"/>
                    </a:lnTo>
                    <a:lnTo>
                      <a:pt x="5" y="33"/>
                    </a:lnTo>
                    <a:lnTo>
                      <a:pt x="5" y="31"/>
                    </a:lnTo>
                    <a:lnTo>
                      <a:pt x="5" y="31"/>
                    </a:lnTo>
                    <a:lnTo>
                      <a:pt x="5" y="31"/>
                    </a:lnTo>
                    <a:lnTo>
                      <a:pt x="5" y="28"/>
                    </a:lnTo>
                    <a:lnTo>
                      <a:pt x="5" y="28"/>
                    </a:lnTo>
                    <a:lnTo>
                      <a:pt x="5" y="28"/>
                    </a:lnTo>
                    <a:lnTo>
                      <a:pt x="5" y="26"/>
                    </a:lnTo>
                    <a:lnTo>
                      <a:pt x="5" y="26"/>
                    </a:lnTo>
                    <a:lnTo>
                      <a:pt x="5" y="26"/>
                    </a:lnTo>
                    <a:lnTo>
                      <a:pt x="5" y="26"/>
                    </a:lnTo>
                    <a:lnTo>
                      <a:pt x="5" y="24"/>
                    </a:lnTo>
                    <a:lnTo>
                      <a:pt x="5" y="24"/>
                    </a:lnTo>
                    <a:lnTo>
                      <a:pt x="5" y="24"/>
                    </a:lnTo>
                    <a:lnTo>
                      <a:pt x="5" y="24"/>
                    </a:lnTo>
                    <a:lnTo>
                      <a:pt x="5" y="24"/>
                    </a:lnTo>
                    <a:lnTo>
                      <a:pt x="5" y="21"/>
                    </a:lnTo>
                    <a:lnTo>
                      <a:pt x="7" y="21"/>
                    </a:lnTo>
                    <a:lnTo>
                      <a:pt x="7" y="21"/>
                    </a:lnTo>
                    <a:lnTo>
                      <a:pt x="7" y="21"/>
                    </a:lnTo>
                    <a:lnTo>
                      <a:pt x="7" y="19"/>
                    </a:lnTo>
                    <a:lnTo>
                      <a:pt x="7" y="19"/>
                    </a:lnTo>
                    <a:lnTo>
                      <a:pt x="7" y="19"/>
                    </a:lnTo>
                    <a:lnTo>
                      <a:pt x="7" y="17"/>
                    </a:lnTo>
                    <a:lnTo>
                      <a:pt x="7" y="17"/>
                    </a:lnTo>
                    <a:lnTo>
                      <a:pt x="7" y="17"/>
                    </a:lnTo>
                    <a:lnTo>
                      <a:pt x="7" y="14"/>
                    </a:lnTo>
                    <a:lnTo>
                      <a:pt x="10" y="14"/>
                    </a:lnTo>
                    <a:lnTo>
                      <a:pt x="10" y="14"/>
                    </a:lnTo>
                    <a:lnTo>
                      <a:pt x="10" y="14"/>
                    </a:lnTo>
                    <a:lnTo>
                      <a:pt x="10" y="14"/>
                    </a:lnTo>
                    <a:lnTo>
                      <a:pt x="10" y="14"/>
                    </a:lnTo>
                    <a:lnTo>
                      <a:pt x="12" y="14"/>
                    </a:lnTo>
                    <a:lnTo>
                      <a:pt x="12" y="12"/>
                    </a:lnTo>
                    <a:lnTo>
                      <a:pt x="12" y="12"/>
                    </a:lnTo>
                    <a:lnTo>
                      <a:pt x="12" y="12"/>
                    </a:lnTo>
                    <a:lnTo>
                      <a:pt x="12" y="12"/>
                    </a:lnTo>
                    <a:lnTo>
                      <a:pt x="15" y="12"/>
                    </a:lnTo>
                    <a:lnTo>
                      <a:pt x="15" y="9"/>
                    </a:lnTo>
                    <a:lnTo>
                      <a:pt x="15" y="9"/>
                    </a:lnTo>
                    <a:lnTo>
                      <a:pt x="15" y="9"/>
                    </a:lnTo>
                    <a:lnTo>
                      <a:pt x="17" y="9"/>
                    </a:lnTo>
                    <a:lnTo>
                      <a:pt x="17" y="7"/>
                    </a:lnTo>
                    <a:lnTo>
                      <a:pt x="17" y="7"/>
                    </a:lnTo>
                    <a:lnTo>
                      <a:pt x="17" y="7"/>
                    </a:lnTo>
                    <a:lnTo>
                      <a:pt x="17" y="7"/>
                    </a:lnTo>
                    <a:lnTo>
                      <a:pt x="17" y="5"/>
                    </a:lnTo>
                    <a:lnTo>
                      <a:pt x="17" y="5"/>
                    </a:lnTo>
                    <a:lnTo>
                      <a:pt x="19" y="5"/>
                    </a:lnTo>
                    <a:lnTo>
                      <a:pt x="19" y="5"/>
                    </a:lnTo>
                    <a:lnTo>
                      <a:pt x="19" y="5"/>
                    </a:lnTo>
                    <a:lnTo>
                      <a:pt x="19" y="5"/>
                    </a:lnTo>
                    <a:lnTo>
                      <a:pt x="19" y="5"/>
                    </a:lnTo>
                    <a:lnTo>
                      <a:pt x="22" y="5"/>
                    </a:lnTo>
                    <a:lnTo>
                      <a:pt x="22" y="5"/>
                    </a:lnTo>
                    <a:lnTo>
                      <a:pt x="22" y="5"/>
                    </a:lnTo>
                    <a:lnTo>
                      <a:pt x="22" y="7"/>
                    </a:lnTo>
                    <a:lnTo>
                      <a:pt x="22" y="7"/>
                    </a:lnTo>
                    <a:lnTo>
                      <a:pt x="22" y="9"/>
                    </a:lnTo>
                    <a:lnTo>
                      <a:pt x="24" y="9"/>
                    </a:lnTo>
                    <a:lnTo>
                      <a:pt x="24" y="9"/>
                    </a:lnTo>
                    <a:lnTo>
                      <a:pt x="24" y="9"/>
                    </a:lnTo>
                    <a:lnTo>
                      <a:pt x="26" y="9"/>
                    </a:lnTo>
                    <a:lnTo>
                      <a:pt x="26" y="7"/>
                    </a:lnTo>
                    <a:lnTo>
                      <a:pt x="26" y="7"/>
                    </a:lnTo>
                    <a:lnTo>
                      <a:pt x="26" y="7"/>
                    </a:lnTo>
                    <a:lnTo>
                      <a:pt x="26" y="5"/>
                    </a:lnTo>
                    <a:lnTo>
                      <a:pt x="26" y="5"/>
                    </a:lnTo>
                    <a:lnTo>
                      <a:pt x="29" y="5"/>
                    </a:lnTo>
                    <a:lnTo>
                      <a:pt x="29" y="5"/>
                    </a:lnTo>
                    <a:lnTo>
                      <a:pt x="29" y="5"/>
                    </a:lnTo>
                    <a:lnTo>
                      <a:pt x="29" y="5"/>
                    </a:lnTo>
                    <a:lnTo>
                      <a:pt x="29" y="2"/>
                    </a:lnTo>
                    <a:lnTo>
                      <a:pt x="29" y="2"/>
                    </a:lnTo>
                    <a:lnTo>
                      <a:pt x="29" y="2"/>
                    </a:lnTo>
                    <a:lnTo>
                      <a:pt x="29" y="0"/>
                    </a:lnTo>
                    <a:lnTo>
                      <a:pt x="29" y="0"/>
                    </a:lnTo>
                    <a:lnTo>
                      <a:pt x="29" y="0"/>
                    </a:lnTo>
                    <a:lnTo>
                      <a:pt x="31" y="0"/>
                    </a:lnTo>
                    <a:lnTo>
                      <a:pt x="31" y="0"/>
                    </a:lnTo>
                    <a:lnTo>
                      <a:pt x="31" y="0"/>
                    </a:lnTo>
                    <a:lnTo>
                      <a:pt x="31" y="0"/>
                    </a:lnTo>
                    <a:lnTo>
                      <a:pt x="33" y="0"/>
                    </a:lnTo>
                    <a:lnTo>
                      <a:pt x="33" y="0"/>
                    </a:lnTo>
                    <a:lnTo>
                      <a:pt x="33" y="0"/>
                    </a:lnTo>
                    <a:lnTo>
                      <a:pt x="33" y="0"/>
                    </a:lnTo>
                    <a:lnTo>
                      <a:pt x="36" y="0"/>
                    </a:lnTo>
                    <a:lnTo>
                      <a:pt x="36" y="0"/>
                    </a:lnTo>
                    <a:lnTo>
                      <a:pt x="36" y="0"/>
                    </a:lnTo>
                    <a:lnTo>
                      <a:pt x="38" y="0"/>
                    </a:lnTo>
                    <a:lnTo>
                      <a:pt x="38" y="0"/>
                    </a:lnTo>
                    <a:lnTo>
                      <a:pt x="38" y="0"/>
                    </a:lnTo>
                    <a:lnTo>
                      <a:pt x="41" y="0"/>
                    </a:lnTo>
                    <a:lnTo>
                      <a:pt x="41" y="0"/>
                    </a:lnTo>
                    <a:lnTo>
                      <a:pt x="41" y="2"/>
                    </a:lnTo>
                    <a:lnTo>
                      <a:pt x="43" y="2"/>
                    </a:lnTo>
                    <a:lnTo>
                      <a:pt x="43" y="2"/>
                    </a:lnTo>
                    <a:lnTo>
                      <a:pt x="43" y="2"/>
                    </a:lnTo>
                    <a:lnTo>
                      <a:pt x="45" y="2"/>
                    </a:lnTo>
                    <a:lnTo>
                      <a:pt x="45" y="2"/>
                    </a:lnTo>
                    <a:lnTo>
                      <a:pt x="45" y="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3" name="Freeform 105"/>
              <p:cNvSpPr>
                <a:spLocks/>
              </p:cNvSpPr>
              <p:nvPr/>
            </p:nvSpPr>
            <p:spPr bwMode="auto">
              <a:xfrm>
                <a:off x="2980" y="2585"/>
                <a:ext cx="90" cy="137"/>
              </a:xfrm>
              <a:custGeom>
                <a:avLst/>
                <a:gdLst/>
                <a:ahLst/>
                <a:cxnLst>
                  <a:cxn ang="0">
                    <a:pos x="88" y="121"/>
                  </a:cxn>
                  <a:cxn ang="0">
                    <a:pos x="88" y="128"/>
                  </a:cxn>
                  <a:cxn ang="0">
                    <a:pos x="90" y="135"/>
                  </a:cxn>
                  <a:cxn ang="0">
                    <a:pos x="85" y="133"/>
                  </a:cxn>
                  <a:cxn ang="0">
                    <a:pos x="78" y="133"/>
                  </a:cxn>
                  <a:cxn ang="0">
                    <a:pos x="74" y="137"/>
                  </a:cxn>
                  <a:cxn ang="0">
                    <a:pos x="69" y="133"/>
                  </a:cxn>
                  <a:cxn ang="0">
                    <a:pos x="64" y="128"/>
                  </a:cxn>
                  <a:cxn ang="0">
                    <a:pos x="59" y="123"/>
                  </a:cxn>
                  <a:cxn ang="0">
                    <a:pos x="52" y="118"/>
                  </a:cxn>
                  <a:cxn ang="0">
                    <a:pos x="47" y="118"/>
                  </a:cxn>
                  <a:cxn ang="0">
                    <a:pos x="43" y="114"/>
                  </a:cxn>
                  <a:cxn ang="0">
                    <a:pos x="38" y="109"/>
                  </a:cxn>
                  <a:cxn ang="0">
                    <a:pos x="36" y="104"/>
                  </a:cxn>
                  <a:cxn ang="0">
                    <a:pos x="29" y="102"/>
                  </a:cxn>
                  <a:cxn ang="0">
                    <a:pos x="24" y="97"/>
                  </a:cxn>
                  <a:cxn ang="0">
                    <a:pos x="26" y="88"/>
                  </a:cxn>
                  <a:cxn ang="0">
                    <a:pos x="21" y="83"/>
                  </a:cxn>
                  <a:cxn ang="0">
                    <a:pos x="17" y="76"/>
                  </a:cxn>
                  <a:cxn ang="0">
                    <a:pos x="12" y="71"/>
                  </a:cxn>
                  <a:cxn ang="0">
                    <a:pos x="12" y="64"/>
                  </a:cxn>
                  <a:cxn ang="0">
                    <a:pos x="10" y="57"/>
                  </a:cxn>
                  <a:cxn ang="0">
                    <a:pos x="10" y="50"/>
                  </a:cxn>
                  <a:cxn ang="0">
                    <a:pos x="7" y="43"/>
                  </a:cxn>
                  <a:cxn ang="0">
                    <a:pos x="7" y="35"/>
                  </a:cxn>
                  <a:cxn ang="0">
                    <a:pos x="0" y="35"/>
                  </a:cxn>
                  <a:cxn ang="0">
                    <a:pos x="5" y="31"/>
                  </a:cxn>
                  <a:cxn ang="0">
                    <a:pos x="2" y="24"/>
                  </a:cxn>
                  <a:cxn ang="0">
                    <a:pos x="5" y="16"/>
                  </a:cxn>
                  <a:cxn ang="0">
                    <a:pos x="0" y="12"/>
                  </a:cxn>
                  <a:cxn ang="0">
                    <a:pos x="0" y="2"/>
                  </a:cxn>
                  <a:cxn ang="0">
                    <a:pos x="5" y="2"/>
                  </a:cxn>
                  <a:cxn ang="0">
                    <a:pos x="12" y="5"/>
                  </a:cxn>
                  <a:cxn ang="0">
                    <a:pos x="14" y="9"/>
                  </a:cxn>
                  <a:cxn ang="0">
                    <a:pos x="21" y="12"/>
                  </a:cxn>
                  <a:cxn ang="0">
                    <a:pos x="21" y="19"/>
                  </a:cxn>
                  <a:cxn ang="0">
                    <a:pos x="21" y="24"/>
                  </a:cxn>
                  <a:cxn ang="0">
                    <a:pos x="24" y="24"/>
                  </a:cxn>
                  <a:cxn ang="0">
                    <a:pos x="29" y="19"/>
                  </a:cxn>
                  <a:cxn ang="0">
                    <a:pos x="36" y="24"/>
                  </a:cxn>
                  <a:cxn ang="0">
                    <a:pos x="40" y="19"/>
                  </a:cxn>
                  <a:cxn ang="0">
                    <a:pos x="43" y="12"/>
                  </a:cxn>
                  <a:cxn ang="0">
                    <a:pos x="50" y="14"/>
                  </a:cxn>
                  <a:cxn ang="0">
                    <a:pos x="52" y="21"/>
                  </a:cxn>
                  <a:cxn ang="0">
                    <a:pos x="57" y="26"/>
                  </a:cxn>
                  <a:cxn ang="0">
                    <a:pos x="62" y="28"/>
                  </a:cxn>
                  <a:cxn ang="0">
                    <a:pos x="66" y="35"/>
                  </a:cxn>
                  <a:cxn ang="0">
                    <a:pos x="69" y="40"/>
                  </a:cxn>
                  <a:cxn ang="0">
                    <a:pos x="71" y="47"/>
                  </a:cxn>
                  <a:cxn ang="0">
                    <a:pos x="71" y="57"/>
                  </a:cxn>
                  <a:cxn ang="0">
                    <a:pos x="71" y="64"/>
                  </a:cxn>
                  <a:cxn ang="0">
                    <a:pos x="71" y="71"/>
                  </a:cxn>
                  <a:cxn ang="0">
                    <a:pos x="71" y="78"/>
                  </a:cxn>
                  <a:cxn ang="0">
                    <a:pos x="71" y="85"/>
                  </a:cxn>
                  <a:cxn ang="0">
                    <a:pos x="71" y="97"/>
                  </a:cxn>
                  <a:cxn ang="0">
                    <a:pos x="76" y="102"/>
                  </a:cxn>
                  <a:cxn ang="0">
                    <a:pos x="81" y="107"/>
                  </a:cxn>
                  <a:cxn ang="0">
                    <a:pos x="83" y="114"/>
                  </a:cxn>
                </a:cxnLst>
                <a:rect l="0" t="0" r="r" b="b"/>
                <a:pathLst>
                  <a:path w="90" h="137">
                    <a:moveTo>
                      <a:pt x="85" y="114"/>
                    </a:moveTo>
                    <a:lnTo>
                      <a:pt x="85" y="116"/>
                    </a:lnTo>
                    <a:lnTo>
                      <a:pt x="85" y="116"/>
                    </a:lnTo>
                    <a:lnTo>
                      <a:pt x="85" y="116"/>
                    </a:lnTo>
                    <a:lnTo>
                      <a:pt x="85" y="118"/>
                    </a:lnTo>
                    <a:lnTo>
                      <a:pt x="85" y="118"/>
                    </a:lnTo>
                    <a:lnTo>
                      <a:pt x="85" y="118"/>
                    </a:lnTo>
                    <a:lnTo>
                      <a:pt x="85" y="121"/>
                    </a:lnTo>
                    <a:lnTo>
                      <a:pt x="88" y="121"/>
                    </a:lnTo>
                    <a:lnTo>
                      <a:pt x="88" y="121"/>
                    </a:lnTo>
                    <a:lnTo>
                      <a:pt x="85" y="121"/>
                    </a:lnTo>
                    <a:lnTo>
                      <a:pt x="85" y="123"/>
                    </a:lnTo>
                    <a:lnTo>
                      <a:pt x="88" y="123"/>
                    </a:lnTo>
                    <a:lnTo>
                      <a:pt x="88" y="123"/>
                    </a:lnTo>
                    <a:lnTo>
                      <a:pt x="88" y="123"/>
                    </a:lnTo>
                    <a:lnTo>
                      <a:pt x="88" y="123"/>
                    </a:lnTo>
                    <a:lnTo>
                      <a:pt x="88" y="126"/>
                    </a:lnTo>
                    <a:lnTo>
                      <a:pt x="88" y="126"/>
                    </a:lnTo>
                    <a:lnTo>
                      <a:pt x="88" y="126"/>
                    </a:lnTo>
                    <a:lnTo>
                      <a:pt x="88" y="128"/>
                    </a:lnTo>
                    <a:lnTo>
                      <a:pt x="90" y="128"/>
                    </a:lnTo>
                    <a:lnTo>
                      <a:pt x="90" y="128"/>
                    </a:lnTo>
                    <a:lnTo>
                      <a:pt x="90" y="130"/>
                    </a:lnTo>
                    <a:lnTo>
                      <a:pt x="90" y="130"/>
                    </a:lnTo>
                    <a:lnTo>
                      <a:pt x="90" y="133"/>
                    </a:lnTo>
                    <a:lnTo>
                      <a:pt x="90" y="133"/>
                    </a:lnTo>
                    <a:lnTo>
                      <a:pt x="90" y="133"/>
                    </a:lnTo>
                    <a:lnTo>
                      <a:pt x="90" y="133"/>
                    </a:lnTo>
                    <a:lnTo>
                      <a:pt x="90" y="133"/>
                    </a:lnTo>
                    <a:lnTo>
                      <a:pt x="90" y="135"/>
                    </a:lnTo>
                    <a:lnTo>
                      <a:pt x="90" y="135"/>
                    </a:lnTo>
                    <a:lnTo>
                      <a:pt x="88" y="135"/>
                    </a:lnTo>
                    <a:lnTo>
                      <a:pt x="88" y="135"/>
                    </a:lnTo>
                    <a:lnTo>
                      <a:pt x="88" y="135"/>
                    </a:lnTo>
                    <a:lnTo>
                      <a:pt x="85" y="135"/>
                    </a:lnTo>
                    <a:lnTo>
                      <a:pt x="85" y="135"/>
                    </a:lnTo>
                    <a:lnTo>
                      <a:pt x="85" y="135"/>
                    </a:lnTo>
                    <a:lnTo>
                      <a:pt x="85" y="135"/>
                    </a:lnTo>
                    <a:lnTo>
                      <a:pt x="85" y="135"/>
                    </a:lnTo>
                    <a:lnTo>
                      <a:pt x="85" y="133"/>
                    </a:lnTo>
                    <a:lnTo>
                      <a:pt x="85" y="133"/>
                    </a:lnTo>
                    <a:lnTo>
                      <a:pt x="83" y="133"/>
                    </a:lnTo>
                    <a:lnTo>
                      <a:pt x="83" y="133"/>
                    </a:lnTo>
                    <a:lnTo>
                      <a:pt x="81" y="133"/>
                    </a:lnTo>
                    <a:lnTo>
                      <a:pt x="81" y="133"/>
                    </a:lnTo>
                    <a:lnTo>
                      <a:pt x="81" y="133"/>
                    </a:lnTo>
                    <a:lnTo>
                      <a:pt x="81" y="133"/>
                    </a:lnTo>
                    <a:lnTo>
                      <a:pt x="78" y="133"/>
                    </a:lnTo>
                    <a:lnTo>
                      <a:pt x="78" y="133"/>
                    </a:lnTo>
                    <a:lnTo>
                      <a:pt x="78" y="133"/>
                    </a:lnTo>
                    <a:lnTo>
                      <a:pt x="78" y="133"/>
                    </a:lnTo>
                    <a:lnTo>
                      <a:pt x="76" y="133"/>
                    </a:lnTo>
                    <a:lnTo>
                      <a:pt x="76" y="135"/>
                    </a:lnTo>
                    <a:lnTo>
                      <a:pt x="76" y="135"/>
                    </a:lnTo>
                    <a:lnTo>
                      <a:pt x="76" y="135"/>
                    </a:lnTo>
                    <a:lnTo>
                      <a:pt x="74" y="135"/>
                    </a:lnTo>
                    <a:lnTo>
                      <a:pt x="74" y="137"/>
                    </a:lnTo>
                    <a:lnTo>
                      <a:pt x="74" y="137"/>
                    </a:lnTo>
                    <a:lnTo>
                      <a:pt x="74" y="137"/>
                    </a:lnTo>
                    <a:lnTo>
                      <a:pt x="74" y="137"/>
                    </a:lnTo>
                    <a:lnTo>
                      <a:pt x="71" y="137"/>
                    </a:lnTo>
                    <a:lnTo>
                      <a:pt x="71" y="137"/>
                    </a:lnTo>
                    <a:lnTo>
                      <a:pt x="71" y="137"/>
                    </a:lnTo>
                    <a:lnTo>
                      <a:pt x="71" y="135"/>
                    </a:lnTo>
                    <a:lnTo>
                      <a:pt x="71" y="135"/>
                    </a:lnTo>
                    <a:lnTo>
                      <a:pt x="69" y="135"/>
                    </a:lnTo>
                    <a:lnTo>
                      <a:pt x="69" y="133"/>
                    </a:lnTo>
                    <a:lnTo>
                      <a:pt x="69" y="133"/>
                    </a:lnTo>
                    <a:lnTo>
                      <a:pt x="69" y="133"/>
                    </a:lnTo>
                    <a:lnTo>
                      <a:pt x="69" y="133"/>
                    </a:lnTo>
                    <a:lnTo>
                      <a:pt x="69" y="130"/>
                    </a:lnTo>
                    <a:lnTo>
                      <a:pt x="69" y="130"/>
                    </a:lnTo>
                    <a:lnTo>
                      <a:pt x="69" y="130"/>
                    </a:lnTo>
                    <a:lnTo>
                      <a:pt x="66" y="130"/>
                    </a:lnTo>
                    <a:lnTo>
                      <a:pt x="66" y="130"/>
                    </a:lnTo>
                    <a:lnTo>
                      <a:pt x="66" y="130"/>
                    </a:lnTo>
                    <a:lnTo>
                      <a:pt x="66" y="128"/>
                    </a:lnTo>
                    <a:lnTo>
                      <a:pt x="64" y="128"/>
                    </a:lnTo>
                    <a:lnTo>
                      <a:pt x="64" y="128"/>
                    </a:lnTo>
                    <a:lnTo>
                      <a:pt x="64" y="128"/>
                    </a:lnTo>
                    <a:lnTo>
                      <a:pt x="62" y="128"/>
                    </a:lnTo>
                    <a:lnTo>
                      <a:pt x="62" y="126"/>
                    </a:lnTo>
                    <a:lnTo>
                      <a:pt x="62" y="126"/>
                    </a:lnTo>
                    <a:lnTo>
                      <a:pt x="62" y="126"/>
                    </a:lnTo>
                    <a:lnTo>
                      <a:pt x="59" y="126"/>
                    </a:lnTo>
                    <a:lnTo>
                      <a:pt x="59" y="126"/>
                    </a:lnTo>
                    <a:lnTo>
                      <a:pt x="59" y="126"/>
                    </a:lnTo>
                    <a:lnTo>
                      <a:pt x="59" y="123"/>
                    </a:lnTo>
                    <a:lnTo>
                      <a:pt x="59" y="123"/>
                    </a:lnTo>
                    <a:lnTo>
                      <a:pt x="59" y="123"/>
                    </a:lnTo>
                    <a:lnTo>
                      <a:pt x="57" y="123"/>
                    </a:lnTo>
                    <a:lnTo>
                      <a:pt x="57" y="123"/>
                    </a:lnTo>
                    <a:lnTo>
                      <a:pt x="55" y="123"/>
                    </a:lnTo>
                    <a:lnTo>
                      <a:pt x="55" y="123"/>
                    </a:lnTo>
                    <a:lnTo>
                      <a:pt x="55" y="123"/>
                    </a:lnTo>
                    <a:lnTo>
                      <a:pt x="55" y="123"/>
                    </a:lnTo>
                    <a:lnTo>
                      <a:pt x="55" y="121"/>
                    </a:lnTo>
                    <a:lnTo>
                      <a:pt x="55" y="121"/>
                    </a:lnTo>
                    <a:lnTo>
                      <a:pt x="52" y="121"/>
                    </a:lnTo>
                    <a:lnTo>
                      <a:pt x="52" y="118"/>
                    </a:lnTo>
                    <a:lnTo>
                      <a:pt x="52" y="118"/>
                    </a:lnTo>
                    <a:lnTo>
                      <a:pt x="52" y="118"/>
                    </a:lnTo>
                    <a:lnTo>
                      <a:pt x="52" y="118"/>
                    </a:lnTo>
                    <a:lnTo>
                      <a:pt x="52" y="116"/>
                    </a:lnTo>
                    <a:lnTo>
                      <a:pt x="50" y="116"/>
                    </a:lnTo>
                    <a:lnTo>
                      <a:pt x="50" y="116"/>
                    </a:lnTo>
                    <a:lnTo>
                      <a:pt x="50" y="116"/>
                    </a:lnTo>
                    <a:lnTo>
                      <a:pt x="47" y="116"/>
                    </a:lnTo>
                    <a:lnTo>
                      <a:pt x="47" y="116"/>
                    </a:lnTo>
                    <a:lnTo>
                      <a:pt x="47" y="118"/>
                    </a:lnTo>
                    <a:lnTo>
                      <a:pt x="47" y="118"/>
                    </a:lnTo>
                    <a:lnTo>
                      <a:pt x="47" y="116"/>
                    </a:lnTo>
                    <a:lnTo>
                      <a:pt x="47" y="116"/>
                    </a:lnTo>
                    <a:lnTo>
                      <a:pt x="47" y="116"/>
                    </a:lnTo>
                    <a:lnTo>
                      <a:pt x="47" y="114"/>
                    </a:lnTo>
                    <a:lnTo>
                      <a:pt x="45" y="114"/>
                    </a:lnTo>
                    <a:lnTo>
                      <a:pt x="45" y="114"/>
                    </a:lnTo>
                    <a:lnTo>
                      <a:pt x="45" y="114"/>
                    </a:lnTo>
                    <a:lnTo>
                      <a:pt x="45" y="114"/>
                    </a:lnTo>
                    <a:lnTo>
                      <a:pt x="43" y="114"/>
                    </a:lnTo>
                    <a:lnTo>
                      <a:pt x="43" y="114"/>
                    </a:lnTo>
                    <a:lnTo>
                      <a:pt x="43" y="114"/>
                    </a:lnTo>
                    <a:lnTo>
                      <a:pt x="43" y="111"/>
                    </a:lnTo>
                    <a:lnTo>
                      <a:pt x="40" y="111"/>
                    </a:lnTo>
                    <a:lnTo>
                      <a:pt x="40" y="111"/>
                    </a:lnTo>
                    <a:lnTo>
                      <a:pt x="40" y="111"/>
                    </a:lnTo>
                    <a:lnTo>
                      <a:pt x="40" y="111"/>
                    </a:lnTo>
                    <a:lnTo>
                      <a:pt x="40" y="109"/>
                    </a:lnTo>
                    <a:lnTo>
                      <a:pt x="38" y="109"/>
                    </a:lnTo>
                    <a:lnTo>
                      <a:pt x="38" y="109"/>
                    </a:lnTo>
                    <a:lnTo>
                      <a:pt x="38" y="109"/>
                    </a:lnTo>
                    <a:lnTo>
                      <a:pt x="38" y="109"/>
                    </a:lnTo>
                    <a:lnTo>
                      <a:pt x="38" y="109"/>
                    </a:lnTo>
                    <a:lnTo>
                      <a:pt x="38" y="109"/>
                    </a:lnTo>
                    <a:lnTo>
                      <a:pt x="38" y="107"/>
                    </a:lnTo>
                    <a:lnTo>
                      <a:pt x="38" y="107"/>
                    </a:lnTo>
                    <a:lnTo>
                      <a:pt x="36" y="107"/>
                    </a:lnTo>
                    <a:lnTo>
                      <a:pt x="36" y="104"/>
                    </a:lnTo>
                    <a:lnTo>
                      <a:pt x="36" y="104"/>
                    </a:lnTo>
                    <a:lnTo>
                      <a:pt x="36" y="104"/>
                    </a:lnTo>
                    <a:lnTo>
                      <a:pt x="33" y="104"/>
                    </a:lnTo>
                    <a:lnTo>
                      <a:pt x="33" y="104"/>
                    </a:lnTo>
                    <a:lnTo>
                      <a:pt x="33" y="104"/>
                    </a:lnTo>
                    <a:lnTo>
                      <a:pt x="33" y="104"/>
                    </a:lnTo>
                    <a:lnTo>
                      <a:pt x="31" y="104"/>
                    </a:lnTo>
                    <a:lnTo>
                      <a:pt x="31" y="104"/>
                    </a:lnTo>
                    <a:lnTo>
                      <a:pt x="31" y="102"/>
                    </a:lnTo>
                    <a:lnTo>
                      <a:pt x="29" y="102"/>
                    </a:lnTo>
                    <a:lnTo>
                      <a:pt x="29" y="102"/>
                    </a:lnTo>
                    <a:lnTo>
                      <a:pt x="29" y="102"/>
                    </a:lnTo>
                    <a:lnTo>
                      <a:pt x="29" y="102"/>
                    </a:lnTo>
                    <a:lnTo>
                      <a:pt x="29" y="99"/>
                    </a:lnTo>
                    <a:lnTo>
                      <a:pt x="29" y="99"/>
                    </a:lnTo>
                    <a:lnTo>
                      <a:pt x="26" y="99"/>
                    </a:lnTo>
                    <a:lnTo>
                      <a:pt x="26" y="99"/>
                    </a:lnTo>
                    <a:lnTo>
                      <a:pt x="26" y="97"/>
                    </a:lnTo>
                    <a:lnTo>
                      <a:pt x="26" y="97"/>
                    </a:lnTo>
                    <a:lnTo>
                      <a:pt x="24" y="97"/>
                    </a:lnTo>
                    <a:lnTo>
                      <a:pt x="24" y="97"/>
                    </a:lnTo>
                    <a:lnTo>
                      <a:pt x="24" y="97"/>
                    </a:lnTo>
                    <a:lnTo>
                      <a:pt x="24" y="95"/>
                    </a:lnTo>
                    <a:lnTo>
                      <a:pt x="24" y="95"/>
                    </a:lnTo>
                    <a:lnTo>
                      <a:pt x="24" y="95"/>
                    </a:lnTo>
                    <a:lnTo>
                      <a:pt x="24" y="92"/>
                    </a:lnTo>
                    <a:lnTo>
                      <a:pt x="24" y="92"/>
                    </a:lnTo>
                    <a:lnTo>
                      <a:pt x="24" y="92"/>
                    </a:lnTo>
                    <a:lnTo>
                      <a:pt x="26" y="92"/>
                    </a:lnTo>
                    <a:lnTo>
                      <a:pt x="26" y="90"/>
                    </a:lnTo>
                    <a:lnTo>
                      <a:pt x="26" y="90"/>
                    </a:lnTo>
                    <a:lnTo>
                      <a:pt x="26" y="88"/>
                    </a:lnTo>
                    <a:lnTo>
                      <a:pt x="26" y="88"/>
                    </a:lnTo>
                    <a:lnTo>
                      <a:pt x="24" y="88"/>
                    </a:lnTo>
                    <a:lnTo>
                      <a:pt x="24" y="85"/>
                    </a:lnTo>
                    <a:lnTo>
                      <a:pt x="24" y="85"/>
                    </a:lnTo>
                    <a:lnTo>
                      <a:pt x="24" y="85"/>
                    </a:lnTo>
                    <a:lnTo>
                      <a:pt x="21" y="85"/>
                    </a:lnTo>
                    <a:lnTo>
                      <a:pt x="21" y="85"/>
                    </a:lnTo>
                    <a:lnTo>
                      <a:pt x="21" y="85"/>
                    </a:lnTo>
                    <a:lnTo>
                      <a:pt x="21" y="83"/>
                    </a:lnTo>
                    <a:lnTo>
                      <a:pt x="21" y="83"/>
                    </a:lnTo>
                    <a:lnTo>
                      <a:pt x="21" y="83"/>
                    </a:lnTo>
                    <a:lnTo>
                      <a:pt x="21" y="80"/>
                    </a:lnTo>
                    <a:lnTo>
                      <a:pt x="21" y="80"/>
                    </a:lnTo>
                    <a:lnTo>
                      <a:pt x="19" y="80"/>
                    </a:lnTo>
                    <a:lnTo>
                      <a:pt x="19" y="78"/>
                    </a:lnTo>
                    <a:lnTo>
                      <a:pt x="19" y="78"/>
                    </a:lnTo>
                    <a:lnTo>
                      <a:pt x="19" y="78"/>
                    </a:lnTo>
                    <a:lnTo>
                      <a:pt x="19" y="78"/>
                    </a:lnTo>
                    <a:lnTo>
                      <a:pt x="19" y="76"/>
                    </a:lnTo>
                    <a:lnTo>
                      <a:pt x="17" y="76"/>
                    </a:lnTo>
                    <a:lnTo>
                      <a:pt x="17" y="76"/>
                    </a:lnTo>
                    <a:lnTo>
                      <a:pt x="17" y="76"/>
                    </a:lnTo>
                    <a:lnTo>
                      <a:pt x="17" y="73"/>
                    </a:lnTo>
                    <a:lnTo>
                      <a:pt x="14" y="73"/>
                    </a:lnTo>
                    <a:lnTo>
                      <a:pt x="14" y="73"/>
                    </a:lnTo>
                    <a:lnTo>
                      <a:pt x="14" y="73"/>
                    </a:lnTo>
                    <a:lnTo>
                      <a:pt x="14" y="73"/>
                    </a:lnTo>
                    <a:lnTo>
                      <a:pt x="14" y="73"/>
                    </a:lnTo>
                    <a:lnTo>
                      <a:pt x="12" y="73"/>
                    </a:lnTo>
                    <a:lnTo>
                      <a:pt x="12" y="71"/>
                    </a:lnTo>
                    <a:lnTo>
                      <a:pt x="12" y="71"/>
                    </a:lnTo>
                    <a:lnTo>
                      <a:pt x="12" y="69"/>
                    </a:lnTo>
                    <a:lnTo>
                      <a:pt x="12" y="69"/>
                    </a:lnTo>
                    <a:lnTo>
                      <a:pt x="12" y="66"/>
                    </a:lnTo>
                    <a:lnTo>
                      <a:pt x="14" y="66"/>
                    </a:lnTo>
                    <a:lnTo>
                      <a:pt x="14" y="66"/>
                    </a:lnTo>
                    <a:lnTo>
                      <a:pt x="12" y="66"/>
                    </a:lnTo>
                    <a:lnTo>
                      <a:pt x="12" y="64"/>
                    </a:lnTo>
                    <a:lnTo>
                      <a:pt x="12" y="64"/>
                    </a:lnTo>
                    <a:lnTo>
                      <a:pt x="12" y="64"/>
                    </a:lnTo>
                    <a:lnTo>
                      <a:pt x="12" y="64"/>
                    </a:lnTo>
                    <a:lnTo>
                      <a:pt x="10" y="64"/>
                    </a:lnTo>
                    <a:lnTo>
                      <a:pt x="10" y="64"/>
                    </a:lnTo>
                    <a:lnTo>
                      <a:pt x="10" y="64"/>
                    </a:lnTo>
                    <a:lnTo>
                      <a:pt x="10" y="62"/>
                    </a:lnTo>
                    <a:lnTo>
                      <a:pt x="10" y="62"/>
                    </a:lnTo>
                    <a:lnTo>
                      <a:pt x="10" y="59"/>
                    </a:lnTo>
                    <a:lnTo>
                      <a:pt x="10" y="59"/>
                    </a:lnTo>
                    <a:lnTo>
                      <a:pt x="10" y="59"/>
                    </a:lnTo>
                    <a:lnTo>
                      <a:pt x="10" y="57"/>
                    </a:lnTo>
                    <a:lnTo>
                      <a:pt x="10" y="57"/>
                    </a:lnTo>
                    <a:lnTo>
                      <a:pt x="12" y="57"/>
                    </a:lnTo>
                    <a:lnTo>
                      <a:pt x="12" y="54"/>
                    </a:lnTo>
                    <a:lnTo>
                      <a:pt x="12" y="54"/>
                    </a:lnTo>
                    <a:lnTo>
                      <a:pt x="10" y="54"/>
                    </a:lnTo>
                    <a:lnTo>
                      <a:pt x="10" y="54"/>
                    </a:lnTo>
                    <a:lnTo>
                      <a:pt x="10" y="52"/>
                    </a:lnTo>
                    <a:lnTo>
                      <a:pt x="10" y="52"/>
                    </a:lnTo>
                    <a:lnTo>
                      <a:pt x="10" y="50"/>
                    </a:lnTo>
                    <a:lnTo>
                      <a:pt x="10" y="50"/>
                    </a:lnTo>
                    <a:lnTo>
                      <a:pt x="10" y="50"/>
                    </a:lnTo>
                    <a:lnTo>
                      <a:pt x="10" y="47"/>
                    </a:lnTo>
                    <a:lnTo>
                      <a:pt x="10" y="47"/>
                    </a:lnTo>
                    <a:lnTo>
                      <a:pt x="7" y="47"/>
                    </a:lnTo>
                    <a:lnTo>
                      <a:pt x="7" y="45"/>
                    </a:lnTo>
                    <a:lnTo>
                      <a:pt x="7" y="45"/>
                    </a:lnTo>
                    <a:lnTo>
                      <a:pt x="7" y="45"/>
                    </a:lnTo>
                    <a:lnTo>
                      <a:pt x="7" y="45"/>
                    </a:lnTo>
                    <a:lnTo>
                      <a:pt x="7" y="45"/>
                    </a:lnTo>
                    <a:lnTo>
                      <a:pt x="7" y="43"/>
                    </a:lnTo>
                    <a:lnTo>
                      <a:pt x="5" y="43"/>
                    </a:lnTo>
                    <a:lnTo>
                      <a:pt x="5" y="43"/>
                    </a:lnTo>
                    <a:lnTo>
                      <a:pt x="5" y="40"/>
                    </a:lnTo>
                    <a:lnTo>
                      <a:pt x="5" y="40"/>
                    </a:lnTo>
                    <a:lnTo>
                      <a:pt x="5" y="40"/>
                    </a:lnTo>
                    <a:lnTo>
                      <a:pt x="5" y="40"/>
                    </a:lnTo>
                    <a:lnTo>
                      <a:pt x="5" y="38"/>
                    </a:lnTo>
                    <a:lnTo>
                      <a:pt x="7" y="38"/>
                    </a:lnTo>
                    <a:lnTo>
                      <a:pt x="7" y="38"/>
                    </a:lnTo>
                    <a:lnTo>
                      <a:pt x="7" y="35"/>
                    </a:lnTo>
                    <a:lnTo>
                      <a:pt x="5" y="35"/>
                    </a:lnTo>
                    <a:lnTo>
                      <a:pt x="5" y="35"/>
                    </a:lnTo>
                    <a:lnTo>
                      <a:pt x="5" y="35"/>
                    </a:lnTo>
                    <a:lnTo>
                      <a:pt x="5" y="35"/>
                    </a:lnTo>
                    <a:lnTo>
                      <a:pt x="5" y="35"/>
                    </a:lnTo>
                    <a:lnTo>
                      <a:pt x="2" y="35"/>
                    </a:lnTo>
                    <a:lnTo>
                      <a:pt x="2" y="35"/>
                    </a:lnTo>
                    <a:lnTo>
                      <a:pt x="0" y="35"/>
                    </a:lnTo>
                    <a:lnTo>
                      <a:pt x="0" y="35"/>
                    </a:lnTo>
                    <a:lnTo>
                      <a:pt x="0" y="35"/>
                    </a:lnTo>
                    <a:lnTo>
                      <a:pt x="0" y="33"/>
                    </a:lnTo>
                    <a:lnTo>
                      <a:pt x="0" y="33"/>
                    </a:lnTo>
                    <a:lnTo>
                      <a:pt x="0" y="31"/>
                    </a:lnTo>
                    <a:lnTo>
                      <a:pt x="0" y="31"/>
                    </a:lnTo>
                    <a:lnTo>
                      <a:pt x="2" y="31"/>
                    </a:lnTo>
                    <a:lnTo>
                      <a:pt x="2" y="31"/>
                    </a:lnTo>
                    <a:lnTo>
                      <a:pt x="5" y="31"/>
                    </a:lnTo>
                    <a:lnTo>
                      <a:pt x="5" y="31"/>
                    </a:lnTo>
                    <a:lnTo>
                      <a:pt x="5" y="31"/>
                    </a:lnTo>
                    <a:lnTo>
                      <a:pt x="5" y="31"/>
                    </a:lnTo>
                    <a:lnTo>
                      <a:pt x="5" y="31"/>
                    </a:lnTo>
                    <a:lnTo>
                      <a:pt x="5" y="28"/>
                    </a:lnTo>
                    <a:lnTo>
                      <a:pt x="5" y="28"/>
                    </a:lnTo>
                    <a:lnTo>
                      <a:pt x="5" y="28"/>
                    </a:lnTo>
                    <a:lnTo>
                      <a:pt x="5" y="26"/>
                    </a:lnTo>
                    <a:lnTo>
                      <a:pt x="5" y="26"/>
                    </a:lnTo>
                    <a:lnTo>
                      <a:pt x="5" y="26"/>
                    </a:lnTo>
                    <a:lnTo>
                      <a:pt x="5" y="24"/>
                    </a:lnTo>
                    <a:lnTo>
                      <a:pt x="5" y="24"/>
                    </a:lnTo>
                    <a:lnTo>
                      <a:pt x="2" y="24"/>
                    </a:lnTo>
                    <a:lnTo>
                      <a:pt x="2" y="24"/>
                    </a:lnTo>
                    <a:lnTo>
                      <a:pt x="2" y="21"/>
                    </a:lnTo>
                    <a:lnTo>
                      <a:pt x="5" y="21"/>
                    </a:lnTo>
                    <a:lnTo>
                      <a:pt x="5" y="21"/>
                    </a:lnTo>
                    <a:lnTo>
                      <a:pt x="5" y="21"/>
                    </a:lnTo>
                    <a:lnTo>
                      <a:pt x="5" y="21"/>
                    </a:lnTo>
                    <a:lnTo>
                      <a:pt x="5" y="19"/>
                    </a:lnTo>
                    <a:lnTo>
                      <a:pt x="5" y="19"/>
                    </a:lnTo>
                    <a:lnTo>
                      <a:pt x="5" y="19"/>
                    </a:lnTo>
                    <a:lnTo>
                      <a:pt x="5" y="16"/>
                    </a:lnTo>
                    <a:lnTo>
                      <a:pt x="5" y="16"/>
                    </a:lnTo>
                    <a:lnTo>
                      <a:pt x="5" y="16"/>
                    </a:lnTo>
                    <a:lnTo>
                      <a:pt x="5" y="14"/>
                    </a:lnTo>
                    <a:lnTo>
                      <a:pt x="5" y="14"/>
                    </a:lnTo>
                    <a:lnTo>
                      <a:pt x="2" y="14"/>
                    </a:lnTo>
                    <a:lnTo>
                      <a:pt x="2" y="14"/>
                    </a:lnTo>
                    <a:lnTo>
                      <a:pt x="2" y="12"/>
                    </a:lnTo>
                    <a:lnTo>
                      <a:pt x="2" y="12"/>
                    </a:lnTo>
                    <a:lnTo>
                      <a:pt x="2" y="12"/>
                    </a:lnTo>
                    <a:lnTo>
                      <a:pt x="0" y="12"/>
                    </a:lnTo>
                    <a:lnTo>
                      <a:pt x="0" y="9"/>
                    </a:lnTo>
                    <a:lnTo>
                      <a:pt x="0" y="9"/>
                    </a:lnTo>
                    <a:lnTo>
                      <a:pt x="0" y="9"/>
                    </a:lnTo>
                    <a:lnTo>
                      <a:pt x="0" y="7"/>
                    </a:lnTo>
                    <a:lnTo>
                      <a:pt x="0" y="7"/>
                    </a:lnTo>
                    <a:lnTo>
                      <a:pt x="0" y="5"/>
                    </a:lnTo>
                    <a:lnTo>
                      <a:pt x="0" y="5"/>
                    </a:lnTo>
                    <a:lnTo>
                      <a:pt x="0" y="5"/>
                    </a:lnTo>
                    <a:lnTo>
                      <a:pt x="0" y="5"/>
                    </a:lnTo>
                    <a:lnTo>
                      <a:pt x="0" y="2"/>
                    </a:lnTo>
                    <a:lnTo>
                      <a:pt x="0" y="2"/>
                    </a:lnTo>
                    <a:lnTo>
                      <a:pt x="0" y="0"/>
                    </a:lnTo>
                    <a:lnTo>
                      <a:pt x="0" y="0"/>
                    </a:lnTo>
                    <a:lnTo>
                      <a:pt x="2" y="0"/>
                    </a:lnTo>
                    <a:lnTo>
                      <a:pt x="2" y="0"/>
                    </a:lnTo>
                    <a:lnTo>
                      <a:pt x="5" y="0"/>
                    </a:lnTo>
                    <a:lnTo>
                      <a:pt x="5" y="0"/>
                    </a:lnTo>
                    <a:lnTo>
                      <a:pt x="5" y="0"/>
                    </a:lnTo>
                    <a:lnTo>
                      <a:pt x="5" y="2"/>
                    </a:lnTo>
                    <a:lnTo>
                      <a:pt x="5" y="2"/>
                    </a:lnTo>
                    <a:lnTo>
                      <a:pt x="5" y="5"/>
                    </a:lnTo>
                    <a:lnTo>
                      <a:pt x="5" y="5"/>
                    </a:lnTo>
                    <a:lnTo>
                      <a:pt x="7" y="5"/>
                    </a:lnTo>
                    <a:lnTo>
                      <a:pt x="7" y="5"/>
                    </a:lnTo>
                    <a:lnTo>
                      <a:pt x="7" y="5"/>
                    </a:lnTo>
                    <a:lnTo>
                      <a:pt x="7" y="5"/>
                    </a:lnTo>
                    <a:lnTo>
                      <a:pt x="10" y="5"/>
                    </a:lnTo>
                    <a:lnTo>
                      <a:pt x="10" y="5"/>
                    </a:lnTo>
                    <a:lnTo>
                      <a:pt x="10" y="5"/>
                    </a:lnTo>
                    <a:lnTo>
                      <a:pt x="12" y="5"/>
                    </a:lnTo>
                    <a:lnTo>
                      <a:pt x="12" y="5"/>
                    </a:lnTo>
                    <a:lnTo>
                      <a:pt x="12" y="5"/>
                    </a:lnTo>
                    <a:lnTo>
                      <a:pt x="12" y="5"/>
                    </a:lnTo>
                    <a:lnTo>
                      <a:pt x="14" y="5"/>
                    </a:lnTo>
                    <a:lnTo>
                      <a:pt x="14" y="5"/>
                    </a:lnTo>
                    <a:lnTo>
                      <a:pt x="14" y="5"/>
                    </a:lnTo>
                    <a:lnTo>
                      <a:pt x="14" y="7"/>
                    </a:lnTo>
                    <a:lnTo>
                      <a:pt x="14" y="7"/>
                    </a:lnTo>
                    <a:lnTo>
                      <a:pt x="14" y="7"/>
                    </a:lnTo>
                    <a:lnTo>
                      <a:pt x="14" y="9"/>
                    </a:lnTo>
                    <a:lnTo>
                      <a:pt x="14" y="9"/>
                    </a:lnTo>
                    <a:lnTo>
                      <a:pt x="14" y="12"/>
                    </a:lnTo>
                    <a:lnTo>
                      <a:pt x="17" y="12"/>
                    </a:lnTo>
                    <a:lnTo>
                      <a:pt x="17" y="12"/>
                    </a:lnTo>
                    <a:lnTo>
                      <a:pt x="19" y="12"/>
                    </a:lnTo>
                    <a:lnTo>
                      <a:pt x="19" y="9"/>
                    </a:lnTo>
                    <a:lnTo>
                      <a:pt x="19" y="9"/>
                    </a:lnTo>
                    <a:lnTo>
                      <a:pt x="19" y="12"/>
                    </a:lnTo>
                    <a:lnTo>
                      <a:pt x="19" y="12"/>
                    </a:lnTo>
                    <a:lnTo>
                      <a:pt x="21" y="12"/>
                    </a:lnTo>
                    <a:lnTo>
                      <a:pt x="21" y="12"/>
                    </a:lnTo>
                    <a:lnTo>
                      <a:pt x="21" y="12"/>
                    </a:lnTo>
                    <a:lnTo>
                      <a:pt x="21" y="14"/>
                    </a:lnTo>
                    <a:lnTo>
                      <a:pt x="21" y="14"/>
                    </a:lnTo>
                    <a:lnTo>
                      <a:pt x="21" y="14"/>
                    </a:lnTo>
                    <a:lnTo>
                      <a:pt x="21" y="14"/>
                    </a:lnTo>
                    <a:lnTo>
                      <a:pt x="21" y="14"/>
                    </a:lnTo>
                    <a:lnTo>
                      <a:pt x="21" y="16"/>
                    </a:lnTo>
                    <a:lnTo>
                      <a:pt x="21" y="16"/>
                    </a:lnTo>
                    <a:lnTo>
                      <a:pt x="21" y="19"/>
                    </a:lnTo>
                    <a:lnTo>
                      <a:pt x="21" y="19"/>
                    </a:lnTo>
                    <a:lnTo>
                      <a:pt x="21" y="19"/>
                    </a:lnTo>
                    <a:lnTo>
                      <a:pt x="19" y="19"/>
                    </a:lnTo>
                    <a:lnTo>
                      <a:pt x="19" y="21"/>
                    </a:lnTo>
                    <a:lnTo>
                      <a:pt x="19" y="21"/>
                    </a:lnTo>
                    <a:lnTo>
                      <a:pt x="19" y="21"/>
                    </a:lnTo>
                    <a:lnTo>
                      <a:pt x="19" y="24"/>
                    </a:lnTo>
                    <a:lnTo>
                      <a:pt x="19" y="24"/>
                    </a:lnTo>
                    <a:lnTo>
                      <a:pt x="19" y="24"/>
                    </a:lnTo>
                    <a:lnTo>
                      <a:pt x="21" y="24"/>
                    </a:lnTo>
                    <a:lnTo>
                      <a:pt x="21" y="26"/>
                    </a:lnTo>
                    <a:lnTo>
                      <a:pt x="21" y="26"/>
                    </a:lnTo>
                    <a:lnTo>
                      <a:pt x="21" y="26"/>
                    </a:lnTo>
                    <a:lnTo>
                      <a:pt x="21" y="26"/>
                    </a:lnTo>
                    <a:lnTo>
                      <a:pt x="21" y="26"/>
                    </a:lnTo>
                    <a:lnTo>
                      <a:pt x="21" y="26"/>
                    </a:lnTo>
                    <a:lnTo>
                      <a:pt x="24" y="26"/>
                    </a:lnTo>
                    <a:lnTo>
                      <a:pt x="24" y="26"/>
                    </a:lnTo>
                    <a:lnTo>
                      <a:pt x="24" y="26"/>
                    </a:lnTo>
                    <a:lnTo>
                      <a:pt x="24" y="24"/>
                    </a:lnTo>
                    <a:lnTo>
                      <a:pt x="24" y="24"/>
                    </a:lnTo>
                    <a:lnTo>
                      <a:pt x="26" y="24"/>
                    </a:lnTo>
                    <a:lnTo>
                      <a:pt x="26" y="24"/>
                    </a:lnTo>
                    <a:lnTo>
                      <a:pt x="26" y="21"/>
                    </a:lnTo>
                    <a:lnTo>
                      <a:pt x="26" y="21"/>
                    </a:lnTo>
                    <a:lnTo>
                      <a:pt x="26" y="21"/>
                    </a:lnTo>
                    <a:lnTo>
                      <a:pt x="29" y="21"/>
                    </a:lnTo>
                    <a:lnTo>
                      <a:pt x="29" y="21"/>
                    </a:lnTo>
                    <a:lnTo>
                      <a:pt x="29" y="21"/>
                    </a:lnTo>
                    <a:lnTo>
                      <a:pt x="29" y="19"/>
                    </a:lnTo>
                    <a:lnTo>
                      <a:pt x="31" y="19"/>
                    </a:lnTo>
                    <a:lnTo>
                      <a:pt x="31" y="19"/>
                    </a:lnTo>
                    <a:lnTo>
                      <a:pt x="33" y="19"/>
                    </a:lnTo>
                    <a:lnTo>
                      <a:pt x="33" y="21"/>
                    </a:lnTo>
                    <a:lnTo>
                      <a:pt x="33" y="21"/>
                    </a:lnTo>
                    <a:lnTo>
                      <a:pt x="33" y="21"/>
                    </a:lnTo>
                    <a:lnTo>
                      <a:pt x="33" y="24"/>
                    </a:lnTo>
                    <a:lnTo>
                      <a:pt x="33" y="24"/>
                    </a:lnTo>
                    <a:lnTo>
                      <a:pt x="36" y="24"/>
                    </a:lnTo>
                    <a:lnTo>
                      <a:pt x="36" y="24"/>
                    </a:lnTo>
                    <a:lnTo>
                      <a:pt x="36" y="24"/>
                    </a:lnTo>
                    <a:lnTo>
                      <a:pt x="38" y="24"/>
                    </a:lnTo>
                    <a:lnTo>
                      <a:pt x="38" y="24"/>
                    </a:lnTo>
                    <a:lnTo>
                      <a:pt x="38" y="24"/>
                    </a:lnTo>
                    <a:lnTo>
                      <a:pt x="38" y="21"/>
                    </a:lnTo>
                    <a:lnTo>
                      <a:pt x="38" y="21"/>
                    </a:lnTo>
                    <a:lnTo>
                      <a:pt x="38" y="21"/>
                    </a:lnTo>
                    <a:lnTo>
                      <a:pt x="38" y="19"/>
                    </a:lnTo>
                    <a:lnTo>
                      <a:pt x="38" y="19"/>
                    </a:lnTo>
                    <a:lnTo>
                      <a:pt x="40" y="19"/>
                    </a:lnTo>
                    <a:lnTo>
                      <a:pt x="40" y="16"/>
                    </a:lnTo>
                    <a:lnTo>
                      <a:pt x="40" y="16"/>
                    </a:lnTo>
                    <a:lnTo>
                      <a:pt x="40" y="16"/>
                    </a:lnTo>
                    <a:lnTo>
                      <a:pt x="40" y="14"/>
                    </a:lnTo>
                    <a:lnTo>
                      <a:pt x="40" y="14"/>
                    </a:lnTo>
                    <a:lnTo>
                      <a:pt x="43" y="14"/>
                    </a:lnTo>
                    <a:lnTo>
                      <a:pt x="43" y="14"/>
                    </a:lnTo>
                    <a:lnTo>
                      <a:pt x="43" y="14"/>
                    </a:lnTo>
                    <a:lnTo>
                      <a:pt x="43" y="12"/>
                    </a:lnTo>
                    <a:lnTo>
                      <a:pt x="43" y="12"/>
                    </a:lnTo>
                    <a:lnTo>
                      <a:pt x="43" y="12"/>
                    </a:lnTo>
                    <a:lnTo>
                      <a:pt x="45" y="12"/>
                    </a:lnTo>
                    <a:lnTo>
                      <a:pt x="45" y="12"/>
                    </a:lnTo>
                    <a:lnTo>
                      <a:pt x="45" y="12"/>
                    </a:lnTo>
                    <a:lnTo>
                      <a:pt x="47" y="12"/>
                    </a:lnTo>
                    <a:lnTo>
                      <a:pt x="47" y="12"/>
                    </a:lnTo>
                    <a:lnTo>
                      <a:pt x="47" y="12"/>
                    </a:lnTo>
                    <a:lnTo>
                      <a:pt x="47" y="12"/>
                    </a:lnTo>
                    <a:lnTo>
                      <a:pt x="47" y="14"/>
                    </a:lnTo>
                    <a:lnTo>
                      <a:pt x="50" y="14"/>
                    </a:lnTo>
                    <a:lnTo>
                      <a:pt x="50" y="14"/>
                    </a:lnTo>
                    <a:lnTo>
                      <a:pt x="50" y="14"/>
                    </a:lnTo>
                    <a:lnTo>
                      <a:pt x="50" y="14"/>
                    </a:lnTo>
                    <a:lnTo>
                      <a:pt x="50" y="16"/>
                    </a:lnTo>
                    <a:lnTo>
                      <a:pt x="50" y="16"/>
                    </a:lnTo>
                    <a:lnTo>
                      <a:pt x="52" y="16"/>
                    </a:lnTo>
                    <a:lnTo>
                      <a:pt x="52" y="19"/>
                    </a:lnTo>
                    <a:lnTo>
                      <a:pt x="52" y="19"/>
                    </a:lnTo>
                    <a:lnTo>
                      <a:pt x="52" y="19"/>
                    </a:lnTo>
                    <a:lnTo>
                      <a:pt x="52" y="21"/>
                    </a:lnTo>
                    <a:lnTo>
                      <a:pt x="52" y="21"/>
                    </a:lnTo>
                    <a:lnTo>
                      <a:pt x="55" y="21"/>
                    </a:lnTo>
                    <a:lnTo>
                      <a:pt x="55" y="21"/>
                    </a:lnTo>
                    <a:lnTo>
                      <a:pt x="55" y="21"/>
                    </a:lnTo>
                    <a:lnTo>
                      <a:pt x="55" y="24"/>
                    </a:lnTo>
                    <a:lnTo>
                      <a:pt x="55" y="24"/>
                    </a:lnTo>
                    <a:lnTo>
                      <a:pt x="55" y="24"/>
                    </a:lnTo>
                    <a:lnTo>
                      <a:pt x="55" y="26"/>
                    </a:lnTo>
                    <a:lnTo>
                      <a:pt x="57" y="26"/>
                    </a:lnTo>
                    <a:lnTo>
                      <a:pt x="57" y="26"/>
                    </a:lnTo>
                    <a:lnTo>
                      <a:pt x="57" y="26"/>
                    </a:lnTo>
                    <a:lnTo>
                      <a:pt x="59" y="26"/>
                    </a:lnTo>
                    <a:lnTo>
                      <a:pt x="59" y="26"/>
                    </a:lnTo>
                    <a:lnTo>
                      <a:pt x="59" y="26"/>
                    </a:lnTo>
                    <a:lnTo>
                      <a:pt x="59" y="28"/>
                    </a:lnTo>
                    <a:lnTo>
                      <a:pt x="59" y="28"/>
                    </a:lnTo>
                    <a:lnTo>
                      <a:pt x="62" y="28"/>
                    </a:lnTo>
                    <a:lnTo>
                      <a:pt x="62" y="28"/>
                    </a:lnTo>
                    <a:lnTo>
                      <a:pt x="62" y="28"/>
                    </a:lnTo>
                    <a:lnTo>
                      <a:pt x="62" y="28"/>
                    </a:lnTo>
                    <a:lnTo>
                      <a:pt x="62" y="31"/>
                    </a:lnTo>
                    <a:lnTo>
                      <a:pt x="64" y="31"/>
                    </a:lnTo>
                    <a:lnTo>
                      <a:pt x="64" y="31"/>
                    </a:lnTo>
                    <a:lnTo>
                      <a:pt x="64" y="31"/>
                    </a:lnTo>
                    <a:lnTo>
                      <a:pt x="64" y="33"/>
                    </a:lnTo>
                    <a:lnTo>
                      <a:pt x="66" y="33"/>
                    </a:lnTo>
                    <a:lnTo>
                      <a:pt x="66" y="33"/>
                    </a:lnTo>
                    <a:lnTo>
                      <a:pt x="66" y="35"/>
                    </a:lnTo>
                    <a:lnTo>
                      <a:pt x="66" y="35"/>
                    </a:lnTo>
                    <a:lnTo>
                      <a:pt x="66" y="35"/>
                    </a:lnTo>
                    <a:lnTo>
                      <a:pt x="66" y="35"/>
                    </a:lnTo>
                    <a:lnTo>
                      <a:pt x="66" y="35"/>
                    </a:lnTo>
                    <a:lnTo>
                      <a:pt x="69" y="35"/>
                    </a:lnTo>
                    <a:lnTo>
                      <a:pt x="69" y="38"/>
                    </a:lnTo>
                    <a:lnTo>
                      <a:pt x="66" y="38"/>
                    </a:lnTo>
                    <a:lnTo>
                      <a:pt x="66" y="38"/>
                    </a:lnTo>
                    <a:lnTo>
                      <a:pt x="69" y="38"/>
                    </a:lnTo>
                    <a:lnTo>
                      <a:pt x="69" y="40"/>
                    </a:lnTo>
                    <a:lnTo>
                      <a:pt x="69" y="40"/>
                    </a:lnTo>
                    <a:lnTo>
                      <a:pt x="69" y="40"/>
                    </a:lnTo>
                    <a:lnTo>
                      <a:pt x="69" y="43"/>
                    </a:lnTo>
                    <a:lnTo>
                      <a:pt x="69" y="43"/>
                    </a:lnTo>
                    <a:lnTo>
                      <a:pt x="69" y="43"/>
                    </a:lnTo>
                    <a:lnTo>
                      <a:pt x="69" y="45"/>
                    </a:lnTo>
                    <a:lnTo>
                      <a:pt x="71" y="45"/>
                    </a:lnTo>
                    <a:lnTo>
                      <a:pt x="71" y="45"/>
                    </a:lnTo>
                    <a:lnTo>
                      <a:pt x="71" y="45"/>
                    </a:lnTo>
                    <a:lnTo>
                      <a:pt x="71" y="45"/>
                    </a:lnTo>
                    <a:lnTo>
                      <a:pt x="71" y="47"/>
                    </a:lnTo>
                    <a:lnTo>
                      <a:pt x="71" y="47"/>
                    </a:lnTo>
                    <a:lnTo>
                      <a:pt x="71" y="50"/>
                    </a:lnTo>
                    <a:lnTo>
                      <a:pt x="71" y="50"/>
                    </a:lnTo>
                    <a:lnTo>
                      <a:pt x="71" y="52"/>
                    </a:lnTo>
                    <a:lnTo>
                      <a:pt x="71" y="52"/>
                    </a:lnTo>
                    <a:lnTo>
                      <a:pt x="74" y="52"/>
                    </a:lnTo>
                    <a:lnTo>
                      <a:pt x="74" y="54"/>
                    </a:lnTo>
                    <a:lnTo>
                      <a:pt x="74" y="54"/>
                    </a:lnTo>
                    <a:lnTo>
                      <a:pt x="74" y="54"/>
                    </a:lnTo>
                    <a:lnTo>
                      <a:pt x="71" y="54"/>
                    </a:lnTo>
                    <a:lnTo>
                      <a:pt x="71" y="57"/>
                    </a:lnTo>
                    <a:lnTo>
                      <a:pt x="74" y="57"/>
                    </a:lnTo>
                    <a:lnTo>
                      <a:pt x="74" y="57"/>
                    </a:lnTo>
                    <a:lnTo>
                      <a:pt x="74" y="59"/>
                    </a:lnTo>
                    <a:lnTo>
                      <a:pt x="74" y="59"/>
                    </a:lnTo>
                    <a:lnTo>
                      <a:pt x="74" y="59"/>
                    </a:lnTo>
                    <a:lnTo>
                      <a:pt x="74" y="62"/>
                    </a:lnTo>
                    <a:lnTo>
                      <a:pt x="74" y="62"/>
                    </a:lnTo>
                    <a:lnTo>
                      <a:pt x="74" y="62"/>
                    </a:lnTo>
                    <a:lnTo>
                      <a:pt x="74" y="64"/>
                    </a:lnTo>
                    <a:lnTo>
                      <a:pt x="71" y="64"/>
                    </a:lnTo>
                    <a:lnTo>
                      <a:pt x="71" y="64"/>
                    </a:lnTo>
                    <a:lnTo>
                      <a:pt x="71" y="64"/>
                    </a:lnTo>
                    <a:lnTo>
                      <a:pt x="71" y="64"/>
                    </a:lnTo>
                    <a:lnTo>
                      <a:pt x="71" y="66"/>
                    </a:lnTo>
                    <a:lnTo>
                      <a:pt x="71" y="66"/>
                    </a:lnTo>
                    <a:lnTo>
                      <a:pt x="71" y="66"/>
                    </a:lnTo>
                    <a:lnTo>
                      <a:pt x="71" y="69"/>
                    </a:lnTo>
                    <a:lnTo>
                      <a:pt x="71" y="69"/>
                    </a:lnTo>
                    <a:lnTo>
                      <a:pt x="71" y="69"/>
                    </a:lnTo>
                    <a:lnTo>
                      <a:pt x="71" y="71"/>
                    </a:lnTo>
                    <a:lnTo>
                      <a:pt x="71" y="71"/>
                    </a:lnTo>
                    <a:lnTo>
                      <a:pt x="71" y="73"/>
                    </a:lnTo>
                    <a:lnTo>
                      <a:pt x="71" y="73"/>
                    </a:lnTo>
                    <a:lnTo>
                      <a:pt x="69" y="73"/>
                    </a:lnTo>
                    <a:lnTo>
                      <a:pt x="69" y="73"/>
                    </a:lnTo>
                    <a:lnTo>
                      <a:pt x="69" y="76"/>
                    </a:lnTo>
                    <a:lnTo>
                      <a:pt x="69" y="76"/>
                    </a:lnTo>
                    <a:lnTo>
                      <a:pt x="71" y="76"/>
                    </a:lnTo>
                    <a:lnTo>
                      <a:pt x="71" y="78"/>
                    </a:lnTo>
                    <a:lnTo>
                      <a:pt x="71" y="78"/>
                    </a:lnTo>
                    <a:lnTo>
                      <a:pt x="71" y="78"/>
                    </a:lnTo>
                    <a:lnTo>
                      <a:pt x="74" y="78"/>
                    </a:lnTo>
                    <a:lnTo>
                      <a:pt x="74" y="80"/>
                    </a:lnTo>
                    <a:lnTo>
                      <a:pt x="74" y="80"/>
                    </a:lnTo>
                    <a:lnTo>
                      <a:pt x="74" y="83"/>
                    </a:lnTo>
                    <a:lnTo>
                      <a:pt x="71" y="83"/>
                    </a:lnTo>
                    <a:lnTo>
                      <a:pt x="71" y="83"/>
                    </a:lnTo>
                    <a:lnTo>
                      <a:pt x="71" y="85"/>
                    </a:lnTo>
                    <a:lnTo>
                      <a:pt x="71" y="85"/>
                    </a:lnTo>
                    <a:lnTo>
                      <a:pt x="71" y="85"/>
                    </a:lnTo>
                    <a:lnTo>
                      <a:pt x="71" y="88"/>
                    </a:lnTo>
                    <a:lnTo>
                      <a:pt x="71" y="88"/>
                    </a:lnTo>
                    <a:lnTo>
                      <a:pt x="71" y="90"/>
                    </a:lnTo>
                    <a:lnTo>
                      <a:pt x="71" y="90"/>
                    </a:lnTo>
                    <a:lnTo>
                      <a:pt x="71" y="92"/>
                    </a:lnTo>
                    <a:lnTo>
                      <a:pt x="71" y="92"/>
                    </a:lnTo>
                    <a:lnTo>
                      <a:pt x="71" y="95"/>
                    </a:lnTo>
                    <a:lnTo>
                      <a:pt x="71" y="95"/>
                    </a:lnTo>
                    <a:lnTo>
                      <a:pt x="71" y="95"/>
                    </a:lnTo>
                    <a:lnTo>
                      <a:pt x="71" y="97"/>
                    </a:lnTo>
                    <a:lnTo>
                      <a:pt x="74" y="97"/>
                    </a:lnTo>
                    <a:lnTo>
                      <a:pt x="74" y="97"/>
                    </a:lnTo>
                    <a:lnTo>
                      <a:pt x="74" y="97"/>
                    </a:lnTo>
                    <a:lnTo>
                      <a:pt x="74" y="99"/>
                    </a:lnTo>
                    <a:lnTo>
                      <a:pt x="74" y="99"/>
                    </a:lnTo>
                    <a:lnTo>
                      <a:pt x="74" y="99"/>
                    </a:lnTo>
                    <a:lnTo>
                      <a:pt x="76" y="99"/>
                    </a:lnTo>
                    <a:lnTo>
                      <a:pt x="76" y="102"/>
                    </a:lnTo>
                    <a:lnTo>
                      <a:pt x="76" y="102"/>
                    </a:lnTo>
                    <a:lnTo>
                      <a:pt x="76" y="102"/>
                    </a:lnTo>
                    <a:lnTo>
                      <a:pt x="78" y="102"/>
                    </a:lnTo>
                    <a:lnTo>
                      <a:pt x="78" y="102"/>
                    </a:lnTo>
                    <a:lnTo>
                      <a:pt x="78" y="102"/>
                    </a:lnTo>
                    <a:lnTo>
                      <a:pt x="78" y="104"/>
                    </a:lnTo>
                    <a:lnTo>
                      <a:pt x="81" y="104"/>
                    </a:lnTo>
                    <a:lnTo>
                      <a:pt x="81" y="104"/>
                    </a:lnTo>
                    <a:lnTo>
                      <a:pt x="81" y="104"/>
                    </a:lnTo>
                    <a:lnTo>
                      <a:pt x="81" y="104"/>
                    </a:lnTo>
                    <a:lnTo>
                      <a:pt x="81" y="107"/>
                    </a:lnTo>
                    <a:lnTo>
                      <a:pt x="81" y="107"/>
                    </a:lnTo>
                    <a:lnTo>
                      <a:pt x="81" y="109"/>
                    </a:lnTo>
                    <a:lnTo>
                      <a:pt x="81" y="109"/>
                    </a:lnTo>
                    <a:lnTo>
                      <a:pt x="81" y="109"/>
                    </a:lnTo>
                    <a:lnTo>
                      <a:pt x="83" y="109"/>
                    </a:lnTo>
                    <a:lnTo>
                      <a:pt x="83" y="111"/>
                    </a:lnTo>
                    <a:lnTo>
                      <a:pt x="83" y="111"/>
                    </a:lnTo>
                    <a:lnTo>
                      <a:pt x="83" y="111"/>
                    </a:lnTo>
                    <a:lnTo>
                      <a:pt x="83" y="114"/>
                    </a:lnTo>
                    <a:lnTo>
                      <a:pt x="83" y="114"/>
                    </a:lnTo>
                    <a:lnTo>
                      <a:pt x="83" y="114"/>
                    </a:lnTo>
                    <a:lnTo>
                      <a:pt x="85" y="114"/>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4" name="Freeform 106"/>
              <p:cNvSpPr>
                <a:spLocks/>
              </p:cNvSpPr>
              <p:nvPr/>
            </p:nvSpPr>
            <p:spPr bwMode="auto">
              <a:xfrm>
                <a:off x="2980" y="2585"/>
                <a:ext cx="90" cy="137"/>
              </a:xfrm>
              <a:custGeom>
                <a:avLst/>
                <a:gdLst/>
                <a:ahLst/>
                <a:cxnLst>
                  <a:cxn ang="0">
                    <a:pos x="88" y="121"/>
                  </a:cxn>
                  <a:cxn ang="0">
                    <a:pos x="88" y="128"/>
                  </a:cxn>
                  <a:cxn ang="0">
                    <a:pos x="90" y="135"/>
                  </a:cxn>
                  <a:cxn ang="0">
                    <a:pos x="85" y="133"/>
                  </a:cxn>
                  <a:cxn ang="0">
                    <a:pos x="78" y="133"/>
                  </a:cxn>
                  <a:cxn ang="0">
                    <a:pos x="74" y="137"/>
                  </a:cxn>
                  <a:cxn ang="0">
                    <a:pos x="69" y="133"/>
                  </a:cxn>
                  <a:cxn ang="0">
                    <a:pos x="64" y="128"/>
                  </a:cxn>
                  <a:cxn ang="0">
                    <a:pos x="59" y="123"/>
                  </a:cxn>
                  <a:cxn ang="0">
                    <a:pos x="52" y="118"/>
                  </a:cxn>
                  <a:cxn ang="0">
                    <a:pos x="47" y="118"/>
                  </a:cxn>
                  <a:cxn ang="0">
                    <a:pos x="43" y="114"/>
                  </a:cxn>
                  <a:cxn ang="0">
                    <a:pos x="38" y="109"/>
                  </a:cxn>
                  <a:cxn ang="0">
                    <a:pos x="36" y="104"/>
                  </a:cxn>
                  <a:cxn ang="0">
                    <a:pos x="29" y="102"/>
                  </a:cxn>
                  <a:cxn ang="0">
                    <a:pos x="24" y="97"/>
                  </a:cxn>
                  <a:cxn ang="0">
                    <a:pos x="26" y="88"/>
                  </a:cxn>
                  <a:cxn ang="0">
                    <a:pos x="21" y="83"/>
                  </a:cxn>
                  <a:cxn ang="0">
                    <a:pos x="17" y="76"/>
                  </a:cxn>
                  <a:cxn ang="0">
                    <a:pos x="12" y="71"/>
                  </a:cxn>
                  <a:cxn ang="0">
                    <a:pos x="12" y="64"/>
                  </a:cxn>
                  <a:cxn ang="0">
                    <a:pos x="10" y="57"/>
                  </a:cxn>
                  <a:cxn ang="0">
                    <a:pos x="10" y="50"/>
                  </a:cxn>
                  <a:cxn ang="0">
                    <a:pos x="7" y="43"/>
                  </a:cxn>
                  <a:cxn ang="0">
                    <a:pos x="7" y="35"/>
                  </a:cxn>
                  <a:cxn ang="0">
                    <a:pos x="0" y="35"/>
                  </a:cxn>
                  <a:cxn ang="0">
                    <a:pos x="5" y="31"/>
                  </a:cxn>
                  <a:cxn ang="0">
                    <a:pos x="2" y="24"/>
                  </a:cxn>
                  <a:cxn ang="0">
                    <a:pos x="5" y="16"/>
                  </a:cxn>
                  <a:cxn ang="0">
                    <a:pos x="0" y="12"/>
                  </a:cxn>
                  <a:cxn ang="0">
                    <a:pos x="0" y="2"/>
                  </a:cxn>
                  <a:cxn ang="0">
                    <a:pos x="5" y="2"/>
                  </a:cxn>
                  <a:cxn ang="0">
                    <a:pos x="12" y="5"/>
                  </a:cxn>
                  <a:cxn ang="0">
                    <a:pos x="14" y="9"/>
                  </a:cxn>
                  <a:cxn ang="0">
                    <a:pos x="21" y="12"/>
                  </a:cxn>
                  <a:cxn ang="0">
                    <a:pos x="21" y="19"/>
                  </a:cxn>
                  <a:cxn ang="0">
                    <a:pos x="21" y="24"/>
                  </a:cxn>
                  <a:cxn ang="0">
                    <a:pos x="24" y="24"/>
                  </a:cxn>
                  <a:cxn ang="0">
                    <a:pos x="29" y="19"/>
                  </a:cxn>
                  <a:cxn ang="0">
                    <a:pos x="36" y="24"/>
                  </a:cxn>
                  <a:cxn ang="0">
                    <a:pos x="40" y="19"/>
                  </a:cxn>
                  <a:cxn ang="0">
                    <a:pos x="43" y="12"/>
                  </a:cxn>
                  <a:cxn ang="0">
                    <a:pos x="50" y="14"/>
                  </a:cxn>
                  <a:cxn ang="0">
                    <a:pos x="52" y="21"/>
                  </a:cxn>
                  <a:cxn ang="0">
                    <a:pos x="57" y="26"/>
                  </a:cxn>
                  <a:cxn ang="0">
                    <a:pos x="62" y="28"/>
                  </a:cxn>
                  <a:cxn ang="0">
                    <a:pos x="66" y="35"/>
                  </a:cxn>
                  <a:cxn ang="0">
                    <a:pos x="69" y="40"/>
                  </a:cxn>
                  <a:cxn ang="0">
                    <a:pos x="71" y="47"/>
                  </a:cxn>
                  <a:cxn ang="0">
                    <a:pos x="71" y="57"/>
                  </a:cxn>
                  <a:cxn ang="0">
                    <a:pos x="71" y="64"/>
                  </a:cxn>
                  <a:cxn ang="0">
                    <a:pos x="71" y="71"/>
                  </a:cxn>
                  <a:cxn ang="0">
                    <a:pos x="71" y="78"/>
                  </a:cxn>
                  <a:cxn ang="0">
                    <a:pos x="71" y="85"/>
                  </a:cxn>
                  <a:cxn ang="0">
                    <a:pos x="71" y="97"/>
                  </a:cxn>
                  <a:cxn ang="0">
                    <a:pos x="76" y="102"/>
                  </a:cxn>
                  <a:cxn ang="0">
                    <a:pos x="81" y="107"/>
                  </a:cxn>
                  <a:cxn ang="0">
                    <a:pos x="83" y="114"/>
                  </a:cxn>
                </a:cxnLst>
                <a:rect l="0" t="0" r="r" b="b"/>
                <a:pathLst>
                  <a:path w="90" h="137">
                    <a:moveTo>
                      <a:pt x="85" y="114"/>
                    </a:moveTo>
                    <a:lnTo>
                      <a:pt x="85" y="116"/>
                    </a:lnTo>
                    <a:lnTo>
                      <a:pt x="85" y="116"/>
                    </a:lnTo>
                    <a:lnTo>
                      <a:pt x="85" y="116"/>
                    </a:lnTo>
                    <a:lnTo>
                      <a:pt x="85" y="118"/>
                    </a:lnTo>
                    <a:lnTo>
                      <a:pt x="85" y="118"/>
                    </a:lnTo>
                    <a:lnTo>
                      <a:pt x="85" y="118"/>
                    </a:lnTo>
                    <a:lnTo>
                      <a:pt x="85" y="121"/>
                    </a:lnTo>
                    <a:lnTo>
                      <a:pt x="88" y="121"/>
                    </a:lnTo>
                    <a:lnTo>
                      <a:pt x="88" y="121"/>
                    </a:lnTo>
                    <a:lnTo>
                      <a:pt x="85" y="121"/>
                    </a:lnTo>
                    <a:lnTo>
                      <a:pt x="85" y="123"/>
                    </a:lnTo>
                    <a:lnTo>
                      <a:pt x="88" y="123"/>
                    </a:lnTo>
                    <a:lnTo>
                      <a:pt x="88" y="123"/>
                    </a:lnTo>
                    <a:lnTo>
                      <a:pt x="88" y="123"/>
                    </a:lnTo>
                    <a:lnTo>
                      <a:pt x="88" y="123"/>
                    </a:lnTo>
                    <a:lnTo>
                      <a:pt x="88" y="126"/>
                    </a:lnTo>
                    <a:lnTo>
                      <a:pt x="88" y="126"/>
                    </a:lnTo>
                    <a:lnTo>
                      <a:pt x="88" y="126"/>
                    </a:lnTo>
                    <a:lnTo>
                      <a:pt x="88" y="128"/>
                    </a:lnTo>
                    <a:lnTo>
                      <a:pt x="90" y="128"/>
                    </a:lnTo>
                    <a:lnTo>
                      <a:pt x="90" y="128"/>
                    </a:lnTo>
                    <a:lnTo>
                      <a:pt x="90" y="130"/>
                    </a:lnTo>
                    <a:lnTo>
                      <a:pt x="90" y="130"/>
                    </a:lnTo>
                    <a:lnTo>
                      <a:pt x="90" y="133"/>
                    </a:lnTo>
                    <a:lnTo>
                      <a:pt x="90" y="133"/>
                    </a:lnTo>
                    <a:lnTo>
                      <a:pt x="90" y="133"/>
                    </a:lnTo>
                    <a:lnTo>
                      <a:pt x="90" y="133"/>
                    </a:lnTo>
                    <a:lnTo>
                      <a:pt x="90" y="133"/>
                    </a:lnTo>
                    <a:lnTo>
                      <a:pt x="90" y="135"/>
                    </a:lnTo>
                    <a:lnTo>
                      <a:pt x="90" y="135"/>
                    </a:lnTo>
                    <a:lnTo>
                      <a:pt x="88" y="135"/>
                    </a:lnTo>
                    <a:lnTo>
                      <a:pt x="88" y="135"/>
                    </a:lnTo>
                    <a:lnTo>
                      <a:pt x="88" y="135"/>
                    </a:lnTo>
                    <a:lnTo>
                      <a:pt x="85" y="135"/>
                    </a:lnTo>
                    <a:lnTo>
                      <a:pt x="85" y="135"/>
                    </a:lnTo>
                    <a:lnTo>
                      <a:pt x="85" y="135"/>
                    </a:lnTo>
                    <a:lnTo>
                      <a:pt x="85" y="135"/>
                    </a:lnTo>
                    <a:lnTo>
                      <a:pt x="85" y="135"/>
                    </a:lnTo>
                    <a:lnTo>
                      <a:pt x="85" y="133"/>
                    </a:lnTo>
                    <a:lnTo>
                      <a:pt x="85" y="133"/>
                    </a:lnTo>
                    <a:lnTo>
                      <a:pt x="83" y="133"/>
                    </a:lnTo>
                    <a:lnTo>
                      <a:pt x="83" y="133"/>
                    </a:lnTo>
                    <a:lnTo>
                      <a:pt x="81" y="133"/>
                    </a:lnTo>
                    <a:lnTo>
                      <a:pt x="81" y="133"/>
                    </a:lnTo>
                    <a:lnTo>
                      <a:pt x="81" y="133"/>
                    </a:lnTo>
                    <a:lnTo>
                      <a:pt x="81" y="133"/>
                    </a:lnTo>
                    <a:lnTo>
                      <a:pt x="78" y="133"/>
                    </a:lnTo>
                    <a:lnTo>
                      <a:pt x="78" y="133"/>
                    </a:lnTo>
                    <a:lnTo>
                      <a:pt x="78" y="133"/>
                    </a:lnTo>
                    <a:lnTo>
                      <a:pt x="78" y="133"/>
                    </a:lnTo>
                    <a:lnTo>
                      <a:pt x="76" y="133"/>
                    </a:lnTo>
                    <a:lnTo>
                      <a:pt x="76" y="135"/>
                    </a:lnTo>
                    <a:lnTo>
                      <a:pt x="76" y="135"/>
                    </a:lnTo>
                    <a:lnTo>
                      <a:pt x="76" y="135"/>
                    </a:lnTo>
                    <a:lnTo>
                      <a:pt x="74" y="135"/>
                    </a:lnTo>
                    <a:lnTo>
                      <a:pt x="74" y="137"/>
                    </a:lnTo>
                    <a:lnTo>
                      <a:pt x="74" y="137"/>
                    </a:lnTo>
                    <a:lnTo>
                      <a:pt x="74" y="137"/>
                    </a:lnTo>
                    <a:lnTo>
                      <a:pt x="74" y="137"/>
                    </a:lnTo>
                    <a:lnTo>
                      <a:pt x="71" y="137"/>
                    </a:lnTo>
                    <a:lnTo>
                      <a:pt x="71" y="137"/>
                    </a:lnTo>
                    <a:lnTo>
                      <a:pt x="71" y="137"/>
                    </a:lnTo>
                    <a:lnTo>
                      <a:pt x="71" y="135"/>
                    </a:lnTo>
                    <a:lnTo>
                      <a:pt x="71" y="135"/>
                    </a:lnTo>
                    <a:lnTo>
                      <a:pt x="69" y="135"/>
                    </a:lnTo>
                    <a:lnTo>
                      <a:pt x="69" y="133"/>
                    </a:lnTo>
                    <a:lnTo>
                      <a:pt x="69" y="133"/>
                    </a:lnTo>
                    <a:lnTo>
                      <a:pt x="69" y="133"/>
                    </a:lnTo>
                    <a:lnTo>
                      <a:pt x="69" y="133"/>
                    </a:lnTo>
                    <a:lnTo>
                      <a:pt x="69" y="130"/>
                    </a:lnTo>
                    <a:lnTo>
                      <a:pt x="69" y="130"/>
                    </a:lnTo>
                    <a:lnTo>
                      <a:pt x="69" y="130"/>
                    </a:lnTo>
                    <a:lnTo>
                      <a:pt x="66" y="130"/>
                    </a:lnTo>
                    <a:lnTo>
                      <a:pt x="66" y="130"/>
                    </a:lnTo>
                    <a:lnTo>
                      <a:pt x="66" y="130"/>
                    </a:lnTo>
                    <a:lnTo>
                      <a:pt x="66" y="128"/>
                    </a:lnTo>
                    <a:lnTo>
                      <a:pt x="64" y="128"/>
                    </a:lnTo>
                    <a:lnTo>
                      <a:pt x="64" y="128"/>
                    </a:lnTo>
                    <a:lnTo>
                      <a:pt x="64" y="128"/>
                    </a:lnTo>
                    <a:lnTo>
                      <a:pt x="62" y="128"/>
                    </a:lnTo>
                    <a:lnTo>
                      <a:pt x="62" y="126"/>
                    </a:lnTo>
                    <a:lnTo>
                      <a:pt x="62" y="126"/>
                    </a:lnTo>
                    <a:lnTo>
                      <a:pt x="62" y="126"/>
                    </a:lnTo>
                    <a:lnTo>
                      <a:pt x="59" y="126"/>
                    </a:lnTo>
                    <a:lnTo>
                      <a:pt x="59" y="126"/>
                    </a:lnTo>
                    <a:lnTo>
                      <a:pt x="59" y="126"/>
                    </a:lnTo>
                    <a:lnTo>
                      <a:pt x="59" y="123"/>
                    </a:lnTo>
                    <a:lnTo>
                      <a:pt x="59" y="123"/>
                    </a:lnTo>
                    <a:lnTo>
                      <a:pt x="59" y="123"/>
                    </a:lnTo>
                    <a:lnTo>
                      <a:pt x="57" y="123"/>
                    </a:lnTo>
                    <a:lnTo>
                      <a:pt x="57" y="123"/>
                    </a:lnTo>
                    <a:lnTo>
                      <a:pt x="55" y="123"/>
                    </a:lnTo>
                    <a:lnTo>
                      <a:pt x="55" y="123"/>
                    </a:lnTo>
                    <a:lnTo>
                      <a:pt x="55" y="123"/>
                    </a:lnTo>
                    <a:lnTo>
                      <a:pt x="55" y="123"/>
                    </a:lnTo>
                    <a:lnTo>
                      <a:pt x="55" y="121"/>
                    </a:lnTo>
                    <a:lnTo>
                      <a:pt x="55" y="121"/>
                    </a:lnTo>
                    <a:lnTo>
                      <a:pt x="52" y="121"/>
                    </a:lnTo>
                    <a:lnTo>
                      <a:pt x="52" y="118"/>
                    </a:lnTo>
                    <a:lnTo>
                      <a:pt x="52" y="118"/>
                    </a:lnTo>
                    <a:lnTo>
                      <a:pt x="52" y="118"/>
                    </a:lnTo>
                    <a:lnTo>
                      <a:pt x="52" y="118"/>
                    </a:lnTo>
                    <a:lnTo>
                      <a:pt x="52" y="116"/>
                    </a:lnTo>
                    <a:lnTo>
                      <a:pt x="50" y="116"/>
                    </a:lnTo>
                    <a:lnTo>
                      <a:pt x="50" y="116"/>
                    </a:lnTo>
                    <a:lnTo>
                      <a:pt x="50" y="116"/>
                    </a:lnTo>
                    <a:lnTo>
                      <a:pt x="47" y="116"/>
                    </a:lnTo>
                    <a:lnTo>
                      <a:pt x="47" y="116"/>
                    </a:lnTo>
                    <a:lnTo>
                      <a:pt x="47" y="118"/>
                    </a:lnTo>
                    <a:lnTo>
                      <a:pt x="47" y="118"/>
                    </a:lnTo>
                    <a:lnTo>
                      <a:pt x="47" y="116"/>
                    </a:lnTo>
                    <a:lnTo>
                      <a:pt x="47" y="116"/>
                    </a:lnTo>
                    <a:lnTo>
                      <a:pt x="47" y="116"/>
                    </a:lnTo>
                    <a:lnTo>
                      <a:pt x="47" y="114"/>
                    </a:lnTo>
                    <a:lnTo>
                      <a:pt x="45" y="114"/>
                    </a:lnTo>
                    <a:lnTo>
                      <a:pt x="45" y="114"/>
                    </a:lnTo>
                    <a:lnTo>
                      <a:pt x="45" y="114"/>
                    </a:lnTo>
                    <a:lnTo>
                      <a:pt x="45" y="114"/>
                    </a:lnTo>
                    <a:lnTo>
                      <a:pt x="43" y="114"/>
                    </a:lnTo>
                    <a:lnTo>
                      <a:pt x="43" y="114"/>
                    </a:lnTo>
                    <a:lnTo>
                      <a:pt x="43" y="114"/>
                    </a:lnTo>
                    <a:lnTo>
                      <a:pt x="43" y="111"/>
                    </a:lnTo>
                    <a:lnTo>
                      <a:pt x="40" y="111"/>
                    </a:lnTo>
                    <a:lnTo>
                      <a:pt x="40" y="111"/>
                    </a:lnTo>
                    <a:lnTo>
                      <a:pt x="40" y="111"/>
                    </a:lnTo>
                    <a:lnTo>
                      <a:pt x="40" y="111"/>
                    </a:lnTo>
                    <a:lnTo>
                      <a:pt x="40" y="109"/>
                    </a:lnTo>
                    <a:lnTo>
                      <a:pt x="38" y="109"/>
                    </a:lnTo>
                    <a:lnTo>
                      <a:pt x="38" y="109"/>
                    </a:lnTo>
                    <a:lnTo>
                      <a:pt x="38" y="109"/>
                    </a:lnTo>
                    <a:lnTo>
                      <a:pt x="38" y="109"/>
                    </a:lnTo>
                    <a:lnTo>
                      <a:pt x="38" y="109"/>
                    </a:lnTo>
                    <a:lnTo>
                      <a:pt x="38" y="109"/>
                    </a:lnTo>
                    <a:lnTo>
                      <a:pt x="38" y="107"/>
                    </a:lnTo>
                    <a:lnTo>
                      <a:pt x="38" y="107"/>
                    </a:lnTo>
                    <a:lnTo>
                      <a:pt x="36" y="107"/>
                    </a:lnTo>
                    <a:lnTo>
                      <a:pt x="36" y="104"/>
                    </a:lnTo>
                    <a:lnTo>
                      <a:pt x="36" y="104"/>
                    </a:lnTo>
                    <a:lnTo>
                      <a:pt x="36" y="104"/>
                    </a:lnTo>
                    <a:lnTo>
                      <a:pt x="33" y="104"/>
                    </a:lnTo>
                    <a:lnTo>
                      <a:pt x="33" y="104"/>
                    </a:lnTo>
                    <a:lnTo>
                      <a:pt x="33" y="104"/>
                    </a:lnTo>
                    <a:lnTo>
                      <a:pt x="33" y="104"/>
                    </a:lnTo>
                    <a:lnTo>
                      <a:pt x="31" y="104"/>
                    </a:lnTo>
                    <a:lnTo>
                      <a:pt x="31" y="104"/>
                    </a:lnTo>
                    <a:lnTo>
                      <a:pt x="31" y="102"/>
                    </a:lnTo>
                    <a:lnTo>
                      <a:pt x="29" y="102"/>
                    </a:lnTo>
                    <a:lnTo>
                      <a:pt x="29" y="102"/>
                    </a:lnTo>
                    <a:lnTo>
                      <a:pt x="29" y="102"/>
                    </a:lnTo>
                    <a:lnTo>
                      <a:pt x="29" y="102"/>
                    </a:lnTo>
                    <a:lnTo>
                      <a:pt x="29" y="99"/>
                    </a:lnTo>
                    <a:lnTo>
                      <a:pt x="29" y="99"/>
                    </a:lnTo>
                    <a:lnTo>
                      <a:pt x="26" y="99"/>
                    </a:lnTo>
                    <a:lnTo>
                      <a:pt x="26" y="99"/>
                    </a:lnTo>
                    <a:lnTo>
                      <a:pt x="26" y="97"/>
                    </a:lnTo>
                    <a:lnTo>
                      <a:pt x="26" y="97"/>
                    </a:lnTo>
                    <a:lnTo>
                      <a:pt x="24" y="97"/>
                    </a:lnTo>
                    <a:lnTo>
                      <a:pt x="24" y="97"/>
                    </a:lnTo>
                    <a:lnTo>
                      <a:pt x="24" y="97"/>
                    </a:lnTo>
                    <a:lnTo>
                      <a:pt x="24" y="95"/>
                    </a:lnTo>
                    <a:lnTo>
                      <a:pt x="24" y="95"/>
                    </a:lnTo>
                    <a:lnTo>
                      <a:pt x="24" y="95"/>
                    </a:lnTo>
                    <a:lnTo>
                      <a:pt x="24" y="92"/>
                    </a:lnTo>
                    <a:lnTo>
                      <a:pt x="24" y="92"/>
                    </a:lnTo>
                    <a:lnTo>
                      <a:pt x="24" y="92"/>
                    </a:lnTo>
                    <a:lnTo>
                      <a:pt x="26" y="92"/>
                    </a:lnTo>
                    <a:lnTo>
                      <a:pt x="26" y="90"/>
                    </a:lnTo>
                    <a:lnTo>
                      <a:pt x="26" y="90"/>
                    </a:lnTo>
                    <a:lnTo>
                      <a:pt x="26" y="88"/>
                    </a:lnTo>
                    <a:lnTo>
                      <a:pt x="26" y="88"/>
                    </a:lnTo>
                    <a:lnTo>
                      <a:pt x="24" y="88"/>
                    </a:lnTo>
                    <a:lnTo>
                      <a:pt x="24" y="85"/>
                    </a:lnTo>
                    <a:lnTo>
                      <a:pt x="24" y="85"/>
                    </a:lnTo>
                    <a:lnTo>
                      <a:pt x="24" y="85"/>
                    </a:lnTo>
                    <a:lnTo>
                      <a:pt x="21" y="85"/>
                    </a:lnTo>
                    <a:lnTo>
                      <a:pt x="21" y="85"/>
                    </a:lnTo>
                    <a:lnTo>
                      <a:pt x="21" y="85"/>
                    </a:lnTo>
                    <a:lnTo>
                      <a:pt x="21" y="83"/>
                    </a:lnTo>
                    <a:lnTo>
                      <a:pt x="21" y="83"/>
                    </a:lnTo>
                    <a:lnTo>
                      <a:pt x="21" y="83"/>
                    </a:lnTo>
                    <a:lnTo>
                      <a:pt x="21" y="80"/>
                    </a:lnTo>
                    <a:lnTo>
                      <a:pt x="21" y="80"/>
                    </a:lnTo>
                    <a:lnTo>
                      <a:pt x="19" y="80"/>
                    </a:lnTo>
                    <a:lnTo>
                      <a:pt x="19" y="78"/>
                    </a:lnTo>
                    <a:lnTo>
                      <a:pt x="19" y="78"/>
                    </a:lnTo>
                    <a:lnTo>
                      <a:pt x="19" y="78"/>
                    </a:lnTo>
                    <a:lnTo>
                      <a:pt x="19" y="78"/>
                    </a:lnTo>
                    <a:lnTo>
                      <a:pt x="19" y="76"/>
                    </a:lnTo>
                    <a:lnTo>
                      <a:pt x="17" y="76"/>
                    </a:lnTo>
                    <a:lnTo>
                      <a:pt x="17" y="76"/>
                    </a:lnTo>
                    <a:lnTo>
                      <a:pt x="17" y="76"/>
                    </a:lnTo>
                    <a:lnTo>
                      <a:pt x="17" y="73"/>
                    </a:lnTo>
                    <a:lnTo>
                      <a:pt x="14" y="73"/>
                    </a:lnTo>
                    <a:lnTo>
                      <a:pt x="14" y="73"/>
                    </a:lnTo>
                    <a:lnTo>
                      <a:pt x="14" y="73"/>
                    </a:lnTo>
                    <a:lnTo>
                      <a:pt x="14" y="73"/>
                    </a:lnTo>
                    <a:lnTo>
                      <a:pt x="14" y="73"/>
                    </a:lnTo>
                    <a:lnTo>
                      <a:pt x="12" y="73"/>
                    </a:lnTo>
                    <a:lnTo>
                      <a:pt x="12" y="71"/>
                    </a:lnTo>
                    <a:lnTo>
                      <a:pt x="12" y="71"/>
                    </a:lnTo>
                    <a:lnTo>
                      <a:pt x="12" y="69"/>
                    </a:lnTo>
                    <a:lnTo>
                      <a:pt x="12" y="69"/>
                    </a:lnTo>
                    <a:lnTo>
                      <a:pt x="12" y="66"/>
                    </a:lnTo>
                    <a:lnTo>
                      <a:pt x="14" y="66"/>
                    </a:lnTo>
                    <a:lnTo>
                      <a:pt x="14" y="66"/>
                    </a:lnTo>
                    <a:lnTo>
                      <a:pt x="12" y="66"/>
                    </a:lnTo>
                    <a:lnTo>
                      <a:pt x="12" y="64"/>
                    </a:lnTo>
                    <a:lnTo>
                      <a:pt x="12" y="64"/>
                    </a:lnTo>
                    <a:lnTo>
                      <a:pt x="12" y="64"/>
                    </a:lnTo>
                    <a:lnTo>
                      <a:pt x="12" y="64"/>
                    </a:lnTo>
                    <a:lnTo>
                      <a:pt x="10" y="64"/>
                    </a:lnTo>
                    <a:lnTo>
                      <a:pt x="10" y="64"/>
                    </a:lnTo>
                    <a:lnTo>
                      <a:pt x="10" y="64"/>
                    </a:lnTo>
                    <a:lnTo>
                      <a:pt x="10" y="62"/>
                    </a:lnTo>
                    <a:lnTo>
                      <a:pt x="10" y="62"/>
                    </a:lnTo>
                    <a:lnTo>
                      <a:pt x="10" y="59"/>
                    </a:lnTo>
                    <a:lnTo>
                      <a:pt x="10" y="59"/>
                    </a:lnTo>
                    <a:lnTo>
                      <a:pt x="10" y="59"/>
                    </a:lnTo>
                    <a:lnTo>
                      <a:pt x="10" y="57"/>
                    </a:lnTo>
                    <a:lnTo>
                      <a:pt x="10" y="57"/>
                    </a:lnTo>
                    <a:lnTo>
                      <a:pt x="12" y="57"/>
                    </a:lnTo>
                    <a:lnTo>
                      <a:pt x="12" y="54"/>
                    </a:lnTo>
                    <a:lnTo>
                      <a:pt x="12" y="54"/>
                    </a:lnTo>
                    <a:lnTo>
                      <a:pt x="10" y="54"/>
                    </a:lnTo>
                    <a:lnTo>
                      <a:pt x="10" y="54"/>
                    </a:lnTo>
                    <a:lnTo>
                      <a:pt x="10" y="52"/>
                    </a:lnTo>
                    <a:lnTo>
                      <a:pt x="10" y="52"/>
                    </a:lnTo>
                    <a:lnTo>
                      <a:pt x="10" y="50"/>
                    </a:lnTo>
                    <a:lnTo>
                      <a:pt x="10" y="50"/>
                    </a:lnTo>
                    <a:lnTo>
                      <a:pt x="10" y="50"/>
                    </a:lnTo>
                    <a:lnTo>
                      <a:pt x="10" y="47"/>
                    </a:lnTo>
                    <a:lnTo>
                      <a:pt x="10" y="47"/>
                    </a:lnTo>
                    <a:lnTo>
                      <a:pt x="7" y="47"/>
                    </a:lnTo>
                    <a:lnTo>
                      <a:pt x="7" y="45"/>
                    </a:lnTo>
                    <a:lnTo>
                      <a:pt x="7" y="45"/>
                    </a:lnTo>
                    <a:lnTo>
                      <a:pt x="7" y="45"/>
                    </a:lnTo>
                    <a:lnTo>
                      <a:pt x="7" y="45"/>
                    </a:lnTo>
                    <a:lnTo>
                      <a:pt x="7" y="45"/>
                    </a:lnTo>
                    <a:lnTo>
                      <a:pt x="7" y="43"/>
                    </a:lnTo>
                    <a:lnTo>
                      <a:pt x="5" y="43"/>
                    </a:lnTo>
                    <a:lnTo>
                      <a:pt x="5" y="43"/>
                    </a:lnTo>
                    <a:lnTo>
                      <a:pt x="5" y="40"/>
                    </a:lnTo>
                    <a:lnTo>
                      <a:pt x="5" y="40"/>
                    </a:lnTo>
                    <a:lnTo>
                      <a:pt x="5" y="40"/>
                    </a:lnTo>
                    <a:lnTo>
                      <a:pt x="5" y="40"/>
                    </a:lnTo>
                    <a:lnTo>
                      <a:pt x="5" y="38"/>
                    </a:lnTo>
                    <a:lnTo>
                      <a:pt x="7" y="38"/>
                    </a:lnTo>
                    <a:lnTo>
                      <a:pt x="7" y="38"/>
                    </a:lnTo>
                    <a:lnTo>
                      <a:pt x="7" y="35"/>
                    </a:lnTo>
                    <a:lnTo>
                      <a:pt x="5" y="35"/>
                    </a:lnTo>
                    <a:lnTo>
                      <a:pt x="5" y="35"/>
                    </a:lnTo>
                    <a:lnTo>
                      <a:pt x="5" y="35"/>
                    </a:lnTo>
                    <a:lnTo>
                      <a:pt x="5" y="35"/>
                    </a:lnTo>
                    <a:lnTo>
                      <a:pt x="5" y="35"/>
                    </a:lnTo>
                    <a:lnTo>
                      <a:pt x="2" y="35"/>
                    </a:lnTo>
                    <a:lnTo>
                      <a:pt x="2" y="35"/>
                    </a:lnTo>
                    <a:lnTo>
                      <a:pt x="0" y="35"/>
                    </a:lnTo>
                    <a:lnTo>
                      <a:pt x="0" y="35"/>
                    </a:lnTo>
                    <a:lnTo>
                      <a:pt x="0" y="35"/>
                    </a:lnTo>
                    <a:lnTo>
                      <a:pt x="0" y="33"/>
                    </a:lnTo>
                    <a:lnTo>
                      <a:pt x="0" y="33"/>
                    </a:lnTo>
                    <a:lnTo>
                      <a:pt x="0" y="31"/>
                    </a:lnTo>
                    <a:lnTo>
                      <a:pt x="0" y="31"/>
                    </a:lnTo>
                    <a:lnTo>
                      <a:pt x="2" y="31"/>
                    </a:lnTo>
                    <a:lnTo>
                      <a:pt x="2" y="31"/>
                    </a:lnTo>
                    <a:lnTo>
                      <a:pt x="5" y="31"/>
                    </a:lnTo>
                    <a:lnTo>
                      <a:pt x="5" y="31"/>
                    </a:lnTo>
                    <a:lnTo>
                      <a:pt x="5" y="31"/>
                    </a:lnTo>
                    <a:lnTo>
                      <a:pt x="5" y="31"/>
                    </a:lnTo>
                    <a:lnTo>
                      <a:pt x="5" y="31"/>
                    </a:lnTo>
                    <a:lnTo>
                      <a:pt x="5" y="28"/>
                    </a:lnTo>
                    <a:lnTo>
                      <a:pt x="5" y="28"/>
                    </a:lnTo>
                    <a:lnTo>
                      <a:pt x="5" y="28"/>
                    </a:lnTo>
                    <a:lnTo>
                      <a:pt x="5" y="26"/>
                    </a:lnTo>
                    <a:lnTo>
                      <a:pt x="5" y="26"/>
                    </a:lnTo>
                    <a:lnTo>
                      <a:pt x="5" y="26"/>
                    </a:lnTo>
                    <a:lnTo>
                      <a:pt x="5" y="24"/>
                    </a:lnTo>
                    <a:lnTo>
                      <a:pt x="5" y="24"/>
                    </a:lnTo>
                    <a:lnTo>
                      <a:pt x="2" y="24"/>
                    </a:lnTo>
                    <a:lnTo>
                      <a:pt x="2" y="24"/>
                    </a:lnTo>
                    <a:lnTo>
                      <a:pt x="2" y="21"/>
                    </a:lnTo>
                    <a:lnTo>
                      <a:pt x="5" y="21"/>
                    </a:lnTo>
                    <a:lnTo>
                      <a:pt x="5" y="21"/>
                    </a:lnTo>
                    <a:lnTo>
                      <a:pt x="5" y="21"/>
                    </a:lnTo>
                    <a:lnTo>
                      <a:pt x="5" y="21"/>
                    </a:lnTo>
                    <a:lnTo>
                      <a:pt x="5" y="19"/>
                    </a:lnTo>
                    <a:lnTo>
                      <a:pt x="5" y="19"/>
                    </a:lnTo>
                    <a:lnTo>
                      <a:pt x="5" y="19"/>
                    </a:lnTo>
                    <a:lnTo>
                      <a:pt x="5" y="16"/>
                    </a:lnTo>
                    <a:lnTo>
                      <a:pt x="5" y="16"/>
                    </a:lnTo>
                    <a:lnTo>
                      <a:pt x="5" y="16"/>
                    </a:lnTo>
                    <a:lnTo>
                      <a:pt x="5" y="14"/>
                    </a:lnTo>
                    <a:lnTo>
                      <a:pt x="5" y="14"/>
                    </a:lnTo>
                    <a:lnTo>
                      <a:pt x="2" y="14"/>
                    </a:lnTo>
                    <a:lnTo>
                      <a:pt x="2" y="14"/>
                    </a:lnTo>
                    <a:lnTo>
                      <a:pt x="2" y="12"/>
                    </a:lnTo>
                    <a:lnTo>
                      <a:pt x="2" y="12"/>
                    </a:lnTo>
                    <a:lnTo>
                      <a:pt x="2" y="12"/>
                    </a:lnTo>
                    <a:lnTo>
                      <a:pt x="0" y="12"/>
                    </a:lnTo>
                    <a:lnTo>
                      <a:pt x="0" y="9"/>
                    </a:lnTo>
                    <a:lnTo>
                      <a:pt x="0" y="9"/>
                    </a:lnTo>
                    <a:lnTo>
                      <a:pt x="0" y="9"/>
                    </a:lnTo>
                    <a:lnTo>
                      <a:pt x="0" y="7"/>
                    </a:lnTo>
                    <a:lnTo>
                      <a:pt x="0" y="7"/>
                    </a:lnTo>
                    <a:lnTo>
                      <a:pt x="0" y="5"/>
                    </a:lnTo>
                    <a:lnTo>
                      <a:pt x="0" y="5"/>
                    </a:lnTo>
                    <a:lnTo>
                      <a:pt x="0" y="5"/>
                    </a:lnTo>
                    <a:lnTo>
                      <a:pt x="0" y="5"/>
                    </a:lnTo>
                    <a:lnTo>
                      <a:pt x="0" y="2"/>
                    </a:lnTo>
                    <a:lnTo>
                      <a:pt x="0" y="2"/>
                    </a:lnTo>
                    <a:lnTo>
                      <a:pt x="0" y="0"/>
                    </a:lnTo>
                    <a:lnTo>
                      <a:pt x="0" y="0"/>
                    </a:lnTo>
                    <a:lnTo>
                      <a:pt x="2" y="0"/>
                    </a:lnTo>
                    <a:lnTo>
                      <a:pt x="2" y="0"/>
                    </a:lnTo>
                    <a:lnTo>
                      <a:pt x="5" y="0"/>
                    </a:lnTo>
                    <a:lnTo>
                      <a:pt x="5" y="0"/>
                    </a:lnTo>
                    <a:lnTo>
                      <a:pt x="5" y="0"/>
                    </a:lnTo>
                    <a:lnTo>
                      <a:pt x="5" y="2"/>
                    </a:lnTo>
                    <a:lnTo>
                      <a:pt x="5" y="2"/>
                    </a:lnTo>
                    <a:lnTo>
                      <a:pt x="5" y="5"/>
                    </a:lnTo>
                    <a:lnTo>
                      <a:pt x="5" y="5"/>
                    </a:lnTo>
                    <a:lnTo>
                      <a:pt x="7" y="5"/>
                    </a:lnTo>
                    <a:lnTo>
                      <a:pt x="7" y="5"/>
                    </a:lnTo>
                    <a:lnTo>
                      <a:pt x="7" y="5"/>
                    </a:lnTo>
                    <a:lnTo>
                      <a:pt x="7" y="5"/>
                    </a:lnTo>
                    <a:lnTo>
                      <a:pt x="10" y="5"/>
                    </a:lnTo>
                    <a:lnTo>
                      <a:pt x="10" y="5"/>
                    </a:lnTo>
                    <a:lnTo>
                      <a:pt x="10" y="5"/>
                    </a:lnTo>
                    <a:lnTo>
                      <a:pt x="12" y="5"/>
                    </a:lnTo>
                    <a:lnTo>
                      <a:pt x="12" y="5"/>
                    </a:lnTo>
                    <a:lnTo>
                      <a:pt x="12" y="5"/>
                    </a:lnTo>
                    <a:lnTo>
                      <a:pt x="12" y="5"/>
                    </a:lnTo>
                    <a:lnTo>
                      <a:pt x="14" y="5"/>
                    </a:lnTo>
                    <a:lnTo>
                      <a:pt x="14" y="5"/>
                    </a:lnTo>
                    <a:lnTo>
                      <a:pt x="14" y="5"/>
                    </a:lnTo>
                    <a:lnTo>
                      <a:pt x="14" y="7"/>
                    </a:lnTo>
                    <a:lnTo>
                      <a:pt x="14" y="7"/>
                    </a:lnTo>
                    <a:lnTo>
                      <a:pt x="14" y="7"/>
                    </a:lnTo>
                    <a:lnTo>
                      <a:pt x="14" y="9"/>
                    </a:lnTo>
                    <a:lnTo>
                      <a:pt x="14" y="9"/>
                    </a:lnTo>
                    <a:lnTo>
                      <a:pt x="14" y="12"/>
                    </a:lnTo>
                    <a:lnTo>
                      <a:pt x="17" y="12"/>
                    </a:lnTo>
                    <a:lnTo>
                      <a:pt x="17" y="12"/>
                    </a:lnTo>
                    <a:lnTo>
                      <a:pt x="19" y="12"/>
                    </a:lnTo>
                    <a:lnTo>
                      <a:pt x="19" y="9"/>
                    </a:lnTo>
                    <a:lnTo>
                      <a:pt x="19" y="9"/>
                    </a:lnTo>
                    <a:lnTo>
                      <a:pt x="19" y="12"/>
                    </a:lnTo>
                    <a:lnTo>
                      <a:pt x="19" y="12"/>
                    </a:lnTo>
                    <a:lnTo>
                      <a:pt x="21" y="12"/>
                    </a:lnTo>
                    <a:lnTo>
                      <a:pt x="21" y="12"/>
                    </a:lnTo>
                    <a:lnTo>
                      <a:pt x="21" y="12"/>
                    </a:lnTo>
                    <a:lnTo>
                      <a:pt x="21" y="14"/>
                    </a:lnTo>
                    <a:lnTo>
                      <a:pt x="21" y="14"/>
                    </a:lnTo>
                    <a:lnTo>
                      <a:pt x="21" y="14"/>
                    </a:lnTo>
                    <a:lnTo>
                      <a:pt x="21" y="14"/>
                    </a:lnTo>
                    <a:lnTo>
                      <a:pt x="21" y="14"/>
                    </a:lnTo>
                    <a:lnTo>
                      <a:pt x="21" y="16"/>
                    </a:lnTo>
                    <a:lnTo>
                      <a:pt x="21" y="16"/>
                    </a:lnTo>
                    <a:lnTo>
                      <a:pt x="21" y="19"/>
                    </a:lnTo>
                    <a:lnTo>
                      <a:pt x="21" y="19"/>
                    </a:lnTo>
                    <a:lnTo>
                      <a:pt x="21" y="19"/>
                    </a:lnTo>
                    <a:lnTo>
                      <a:pt x="19" y="19"/>
                    </a:lnTo>
                    <a:lnTo>
                      <a:pt x="19" y="21"/>
                    </a:lnTo>
                    <a:lnTo>
                      <a:pt x="19" y="21"/>
                    </a:lnTo>
                    <a:lnTo>
                      <a:pt x="19" y="21"/>
                    </a:lnTo>
                    <a:lnTo>
                      <a:pt x="19" y="24"/>
                    </a:lnTo>
                    <a:lnTo>
                      <a:pt x="19" y="24"/>
                    </a:lnTo>
                    <a:lnTo>
                      <a:pt x="19" y="24"/>
                    </a:lnTo>
                    <a:lnTo>
                      <a:pt x="21" y="24"/>
                    </a:lnTo>
                    <a:lnTo>
                      <a:pt x="21" y="26"/>
                    </a:lnTo>
                    <a:lnTo>
                      <a:pt x="21" y="26"/>
                    </a:lnTo>
                    <a:lnTo>
                      <a:pt x="21" y="26"/>
                    </a:lnTo>
                    <a:lnTo>
                      <a:pt x="21" y="26"/>
                    </a:lnTo>
                    <a:lnTo>
                      <a:pt x="21" y="26"/>
                    </a:lnTo>
                    <a:lnTo>
                      <a:pt x="21" y="26"/>
                    </a:lnTo>
                    <a:lnTo>
                      <a:pt x="24" y="26"/>
                    </a:lnTo>
                    <a:lnTo>
                      <a:pt x="24" y="26"/>
                    </a:lnTo>
                    <a:lnTo>
                      <a:pt x="24" y="26"/>
                    </a:lnTo>
                    <a:lnTo>
                      <a:pt x="24" y="24"/>
                    </a:lnTo>
                    <a:lnTo>
                      <a:pt x="24" y="24"/>
                    </a:lnTo>
                    <a:lnTo>
                      <a:pt x="26" y="24"/>
                    </a:lnTo>
                    <a:lnTo>
                      <a:pt x="26" y="24"/>
                    </a:lnTo>
                    <a:lnTo>
                      <a:pt x="26" y="21"/>
                    </a:lnTo>
                    <a:lnTo>
                      <a:pt x="26" y="21"/>
                    </a:lnTo>
                    <a:lnTo>
                      <a:pt x="26" y="21"/>
                    </a:lnTo>
                    <a:lnTo>
                      <a:pt x="29" y="21"/>
                    </a:lnTo>
                    <a:lnTo>
                      <a:pt x="29" y="21"/>
                    </a:lnTo>
                    <a:lnTo>
                      <a:pt x="29" y="21"/>
                    </a:lnTo>
                    <a:lnTo>
                      <a:pt x="29" y="19"/>
                    </a:lnTo>
                    <a:lnTo>
                      <a:pt x="31" y="19"/>
                    </a:lnTo>
                    <a:lnTo>
                      <a:pt x="31" y="19"/>
                    </a:lnTo>
                    <a:lnTo>
                      <a:pt x="33" y="19"/>
                    </a:lnTo>
                    <a:lnTo>
                      <a:pt x="33" y="21"/>
                    </a:lnTo>
                    <a:lnTo>
                      <a:pt x="33" y="21"/>
                    </a:lnTo>
                    <a:lnTo>
                      <a:pt x="33" y="21"/>
                    </a:lnTo>
                    <a:lnTo>
                      <a:pt x="33" y="24"/>
                    </a:lnTo>
                    <a:lnTo>
                      <a:pt x="33" y="24"/>
                    </a:lnTo>
                    <a:lnTo>
                      <a:pt x="36" y="24"/>
                    </a:lnTo>
                    <a:lnTo>
                      <a:pt x="36" y="24"/>
                    </a:lnTo>
                    <a:lnTo>
                      <a:pt x="36" y="24"/>
                    </a:lnTo>
                    <a:lnTo>
                      <a:pt x="38" y="24"/>
                    </a:lnTo>
                    <a:lnTo>
                      <a:pt x="38" y="24"/>
                    </a:lnTo>
                    <a:lnTo>
                      <a:pt x="38" y="24"/>
                    </a:lnTo>
                    <a:lnTo>
                      <a:pt x="38" y="21"/>
                    </a:lnTo>
                    <a:lnTo>
                      <a:pt x="38" y="21"/>
                    </a:lnTo>
                    <a:lnTo>
                      <a:pt x="38" y="21"/>
                    </a:lnTo>
                    <a:lnTo>
                      <a:pt x="38" y="19"/>
                    </a:lnTo>
                    <a:lnTo>
                      <a:pt x="38" y="19"/>
                    </a:lnTo>
                    <a:lnTo>
                      <a:pt x="40" y="19"/>
                    </a:lnTo>
                    <a:lnTo>
                      <a:pt x="40" y="16"/>
                    </a:lnTo>
                    <a:lnTo>
                      <a:pt x="40" y="16"/>
                    </a:lnTo>
                    <a:lnTo>
                      <a:pt x="40" y="16"/>
                    </a:lnTo>
                    <a:lnTo>
                      <a:pt x="40" y="14"/>
                    </a:lnTo>
                    <a:lnTo>
                      <a:pt x="40" y="14"/>
                    </a:lnTo>
                    <a:lnTo>
                      <a:pt x="43" y="14"/>
                    </a:lnTo>
                    <a:lnTo>
                      <a:pt x="43" y="14"/>
                    </a:lnTo>
                    <a:lnTo>
                      <a:pt x="43" y="14"/>
                    </a:lnTo>
                    <a:lnTo>
                      <a:pt x="43" y="12"/>
                    </a:lnTo>
                    <a:lnTo>
                      <a:pt x="43" y="12"/>
                    </a:lnTo>
                    <a:lnTo>
                      <a:pt x="43" y="12"/>
                    </a:lnTo>
                    <a:lnTo>
                      <a:pt x="45" y="12"/>
                    </a:lnTo>
                    <a:lnTo>
                      <a:pt x="45" y="12"/>
                    </a:lnTo>
                    <a:lnTo>
                      <a:pt x="45" y="12"/>
                    </a:lnTo>
                    <a:lnTo>
                      <a:pt x="47" y="12"/>
                    </a:lnTo>
                    <a:lnTo>
                      <a:pt x="47" y="12"/>
                    </a:lnTo>
                    <a:lnTo>
                      <a:pt x="47" y="12"/>
                    </a:lnTo>
                    <a:lnTo>
                      <a:pt x="47" y="12"/>
                    </a:lnTo>
                    <a:lnTo>
                      <a:pt x="47" y="14"/>
                    </a:lnTo>
                    <a:lnTo>
                      <a:pt x="50" y="14"/>
                    </a:lnTo>
                    <a:lnTo>
                      <a:pt x="50" y="14"/>
                    </a:lnTo>
                    <a:lnTo>
                      <a:pt x="50" y="14"/>
                    </a:lnTo>
                    <a:lnTo>
                      <a:pt x="50" y="14"/>
                    </a:lnTo>
                    <a:lnTo>
                      <a:pt x="50" y="16"/>
                    </a:lnTo>
                    <a:lnTo>
                      <a:pt x="50" y="16"/>
                    </a:lnTo>
                    <a:lnTo>
                      <a:pt x="52" y="16"/>
                    </a:lnTo>
                    <a:lnTo>
                      <a:pt x="52" y="19"/>
                    </a:lnTo>
                    <a:lnTo>
                      <a:pt x="52" y="19"/>
                    </a:lnTo>
                    <a:lnTo>
                      <a:pt x="52" y="19"/>
                    </a:lnTo>
                    <a:lnTo>
                      <a:pt x="52" y="21"/>
                    </a:lnTo>
                    <a:lnTo>
                      <a:pt x="52" y="21"/>
                    </a:lnTo>
                    <a:lnTo>
                      <a:pt x="55" y="21"/>
                    </a:lnTo>
                    <a:lnTo>
                      <a:pt x="55" y="21"/>
                    </a:lnTo>
                    <a:lnTo>
                      <a:pt x="55" y="21"/>
                    </a:lnTo>
                    <a:lnTo>
                      <a:pt x="55" y="24"/>
                    </a:lnTo>
                    <a:lnTo>
                      <a:pt x="55" y="24"/>
                    </a:lnTo>
                    <a:lnTo>
                      <a:pt x="55" y="24"/>
                    </a:lnTo>
                    <a:lnTo>
                      <a:pt x="55" y="26"/>
                    </a:lnTo>
                    <a:lnTo>
                      <a:pt x="57" y="26"/>
                    </a:lnTo>
                    <a:lnTo>
                      <a:pt x="57" y="26"/>
                    </a:lnTo>
                    <a:lnTo>
                      <a:pt x="57" y="26"/>
                    </a:lnTo>
                    <a:lnTo>
                      <a:pt x="59" y="26"/>
                    </a:lnTo>
                    <a:lnTo>
                      <a:pt x="59" y="26"/>
                    </a:lnTo>
                    <a:lnTo>
                      <a:pt x="59" y="26"/>
                    </a:lnTo>
                    <a:lnTo>
                      <a:pt x="59" y="28"/>
                    </a:lnTo>
                    <a:lnTo>
                      <a:pt x="59" y="28"/>
                    </a:lnTo>
                    <a:lnTo>
                      <a:pt x="62" y="28"/>
                    </a:lnTo>
                    <a:lnTo>
                      <a:pt x="62" y="28"/>
                    </a:lnTo>
                    <a:lnTo>
                      <a:pt x="62" y="28"/>
                    </a:lnTo>
                    <a:lnTo>
                      <a:pt x="62" y="28"/>
                    </a:lnTo>
                    <a:lnTo>
                      <a:pt x="62" y="31"/>
                    </a:lnTo>
                    <a:lnTo>
                      <a:pt x="64" y="31"/>
                    </a:lnTo>
                    <a:lnTo>
                      <a:pt x="64" y="31"/>
                    </a:lnTo>
                    <a:lnTo>
                      <a:pt x="64" y="31"/>
                    </a:lnTo>
                    <a:lnTo>
                      <a:pt x="64" y="33"/>
                    </a:lnTo>
                    <a:lnTo>
                      <a:pt x="66" y="33"/>
                    </a:lnTo>
                    <a:lnTo>
                      <a:pt x="66" y="33"/>
                    </a:lnTo>
                    <a:lnTo>
                      <a:pt x="66" y="35"/>
                    </a:lnTo>
                    <a:lnTo>
                      <a:pt x="66" y="35"/>
                    </a:lnTo>
                    <a:lnTo>
                      <a:pt x="66" y="35"/>
                    </a:lnTo>
                    <a:lnTo>
                      <a:pt x="66" y="35"/>
                    </a:lnTo>
                    <a:lnTo>
                      <a:pt x="66" y="35"/>
                    </a:lnTo>
                    <a:lnTo>
                      <a:pt x="69" y="35"/>
                    </a:lnTo>
                    <a:lnTo>
                      <a:pt x="69" y="38"/>
                    </a:lnTo>
                    <a:lnTo>
                      <a:pt x="66" y="38"/>
                    </a:lnTo>
                    <a:lnTo>
                      <a:pt x="66" y="38"/>
                    </a:lnTo>
                    <a:lnTo>
                      <a:pt x="69" y="38"/>
                    </a:lnTo>
                    <a:lnTo>
                      <a:pt x="69" y="40"/>
                    </a:lnTo>
                    <a:lnTo>
                      <a:pt x="69" y="40"/>
                    </a:lnTo>
                    <a:lnTo>
                      <a:pt x="69" y="40"/>
                    </a:lnTo>
                    <a:lnTo>
                      <a:pt x="69" y="43"/>
                    </a:lnTo>
                    <a:lnTo>
                      <a:pt x="69" y="43"/>
                    </a:lnTo>
                    <a:lnTo>
                      <a:pt x="69" y="43"/>
                    </a:lnTo>
                    <a:lnTo>
                      <a:pt x="69" y="45"/>
                    </a:lnTo>
                    <a:lnTo>
                      <a:pt x="71" y="45"/>
                    </a:lnTo>
                    <a:lnTo>
                      <a:pt x="71" y="45"/>
                    </a:lnTo>
                    <a:lnTo>
                      <a:pt x="71" y="45"/>
                    </a:lnTo>
                    <a:lnTo>
                      <a:pt x="71" y="45"/>
                    </a:lnTo>
                    <a:lnTo>
                      <a:pt x="71" y="47"/>
                    </a:lnTo>
                    <a:lnTo>
                      <a:pt x="71" y="47"/>
                    </a:lnTo>
                    <a:lnTo>
                      <a:pt x="71" y="50"/>
                    </a:lnTo>
                    <a:lnTo>
                      <a:pt x="71" y="50"/>
                    </a:lnTo>
                    <a:lnTo>
                      <a:pt x="71" y="52"/>
                    </a:lnTo>
                    <a:lnTo>
                      <a:pt x="71" y="52"/>
                    </a:lnTo>
                    <a:lnTo>
                      <a:pt x="74" y="52"/>
                    </a:lnTo>
                    <a:lnTo>
                      <a:pt x="74" y="54"/>
                    </a:lnTo>
                    <a:lnTo>
                      <a:pt x="74" y="54"/>
                    </a:lnTo>
                    <a:lnTo>
                      <a:pt x="74" y="54"/>
                    </a:lnTo>
                    <a:lnTo>
                      <a:pt x="71" y="54"/>
                    </a:lnTo>
                    <a:lnTo>
                      <a:pt x="71" y="57"/>
                    </a:lnTo>
                    <a:lnTo>
                      <a:pt x="74" y="57"/>
                    </a:lnTo>
                    <a:lnTo>
                      <a:pt x="74" y="57"/>
                    </a:lnTo>
                    <a:lnTo>
                      <a:pt x="74" y="59"/>
                    </a:lnTo>
                    <a:lnTo>
                      <a:pt x="74" y="59"/>
                    </a:lnTo>
                    <a:lnTo>
                      <a:pt x="74" y="59"/>
                    </a:lnTo>
                    <a:lnTo>
                      <a:pt x="74" y="62"/>
                    </a:lnTo>
                    <a:lnTo>
                      <a:pt x="74" y="62"/>
                    </a:lnTo>
                    <a:lnTo>
                      <a:pt x="74" y="62"/>
                    </a:lnTo>
                    <a:lnTo>
                      <a:pt x="74" y="64"/>
                    </a:lnTo>
                    <a:lnTo>
                      <a:pt x="71" y="64"/>
                    </a:lnTo>
                    <a:lnTo>
                      <a:pt x="71" y="64"/>
                    </a:lnTo>
                    <a:lnTo>
                      <a:pt x="71" y="64"/>
                    </a:lnTo>
                    <a:lnTo>
                      <a:pt x="71" y="64"/>
                    </a:lnTo>
                    <a:lnTo>
                      <a:pt x="71" y="66"/>
                    </a:lnTo>
                    <a:lnTo>
                      <a:pt x="71" y="66"/>
                    </a:lnTo>
                    <a:lnTo>
                      <a:pt x="71" y="66"/>
                    </a:lnTo>
                    <a:lnTo>
                      <a:pt x="71" y="69"/>
                    </a:lnTo>
                    <a:lnTo>
                      <a:pt x="71" y="69"/>
                    </a:lnTo>
                    <a:lnTo>
                      <a:pt x="71" y="69"/>
                    </a:lnTo>
                    <a:lnTo>
                      <a:pt x="71" y="71"/>
                    </a:lnTo>
                    <a:lnTo>
                      <a:pt x="71" y="71"/>
                    </a:lnTo>
                    <a:lnTo>
                      <a:pt x="71" y="73"/>
                    </a:lnTo>
                    <a:lnTo>
                      <a:pt x="71" y="73"/>
                    </a:lnTo>
                    <a:lnTo>
                      <a:pt x="69" y="73"/>
                    </a:lnTo>
                    <a:lnTo>
                      <a:pt x="69" y="73"/>
                    </a:lnTo>
                    <a:lnTo>
                      <a:pt x="69" y="76"/>
                    </a:lnTo>
                    <a:lnTo>
                      <a:pt x="69" y="76"/>
                    </a:lnTo>
                    <a:lnTo>
                      <a:pt x="71" y="76"/>
                    </a:lnTo>
                    <a:lnTo>
                      <a:pt x="71" y="78"/>
                    </a:lnTo>
                    <a:lnTo>
                      <a:pt x="71" y="78"/>
                    </a:lnTo>
                    <a:lnTo>
                      <a:pt x="71" y="78"/>
                    </a:lnTo>
                    <a:lnTo>
                      <a:pt x="74" y="78"/>
                    </a:lnTo>
                    <a:lnTo>
                      <a:pt x="74" y="80"/>
                    </a:lnTo>
                    <a:lnTo>
                      <a:pt x="74" y="80"/>
                    </a:lnTo>
                    <a:lnTo>
                      <a:pt x="74" y="83"/>
                    </a:lnTo>
                    <a:lnTo>
                      <a:pt x="71" y="83"/>
                    </a:lnTo>
                    <a:lnTo>
                      <a:pt x="71" y="83"/>
                    </a:lnTo>
                    <a:lnTo>
                      <a:pt x="71" y="85"/>
                    </a:lnTo>
                    <a:lnTo>
                      <a:pt x="71" y="85"/>
                    </a:lnTo>
                    <a:lnTo>
                      <a:pt x="71" y="85"/>
                    </a:lnTo>
                    <a:lnTo>
                      <a:pt x="71" y="88"/>
                    </a:lnTo>
                    <a:lnTo>
                      <a:pt x="71" y="88"/>
                    </a:lnTo>
                    <a:lnTo>
                      <a:pt x="71" y="90"/>
                    </a:lnTo>
                    <a:lnTo>
                      <a:pt x="71" y="90"/>
                    </a:lnTo>
                    <a:lnTo>
                      <a:pt x="71" y="92"/>
                    </a:lnTo>
                    <a:lnTo>
                      <a:pt x="71" y="92"/>
                    </a:lnTo>
                    <a:lnTo>
                      <a:pt x="71" y="95"/>
                    </a:lnTo>
                    <a:lnTo>
                      <a:pt x="71" y="95"/>
                    </a:lnTo>
                    <a:lnTo>
                      <a:pt x="71" y="95"/>
                    </a:lnTo>
                    <a:lnTo>
                      <a:pt x="71" y="97"/>
                    </a:lnTo>
                    <a:lnTo>
                      <a:pt x="74" y="97"/>
                    </a:lnTo>
                    <a:lnTo>
                      <a:pt x="74" y="97"/>
                    </a:lnTo>
                    <a:lnTo>
                      <a:pt x="74" y="97"/>
                    </a:lnTo>
                    <a:lnTo>
                      <a:pt x="74" y="99"/>
                    </a:lnTo>
                    <a:lnTo>
                      <a:pt x="74" y="99"/>
                    </a:lnTo>
                    <a:lnTo>
                      <a:pt x="74" y="99"/>
                    </a:lnTo>
                    <a:lnTo>
                      <a:pt x="76" y="99"/>
                    </a:lnTo>
                    <a:lnTo>
                      <a:pt x="76" y="102"/>
                    </a:lnTo>
                    <a:lnTo>
                      <a:pt x="76" y="102"/>
                    </a:lnTo>
                    <a:lnTo>
                      <a:pt x="76" y="102"/>
                    </a:lnTo>
                    <a:lnTo>
                      <a:pt x="78" y="102"/>
                    </a:lnTo>
                    <a:lnTo>
                      <a:pt x="78" y="102"/>
                    </a:lnTo>
                    <a:lnTo>
                      <a:pt x="78" y="102"/>
                    </a:lnTo>
                    <a:lnTo>
                      <a:pt x="78" y="104"/>
                    </a:lnTo>
                    <a:lnTo>
                      <a:pt x="81" y="104"/>
                    </a:lnTo>
                    <a:lnTo>
                      <a:pt x="81" y="104"/>
                    </a:lnTo>
                    <a:lnTo>
                      <a:pt x="81" y="104"/>
                    </a:lnTo>
                    <a:lnTo>
                      <a:pt x="81" y="104"/>
                    </a:lnTo>
                    <a:lnTo>
                      <a:pt x="81" y="107"/>
                    </a:lnTo>
                    <a:lnTo>
                      <a:pt x="81" y="107"/>
                    </a:lnTo>
                    <a:lnTo>
                      <a:pt x="81" y="109"/>
                    </a:lnTo>
                    <a:lnTo>
                      <a:pt x="81" y="109"/>
                    </a:lnTo>
                    <a:lnTo>
                      <a:pt x="81" y="109"/>
                    </a:lnTo>
                    <a:lnTo>
                      <a:pt x="83" y="109"/>
                    </a:lnTo>
                    <a:lnTo>
                      <a:pt x="83" y="111"/>
                    </a:lnTo>
                    <a:lnTo>
                      <a:pt x="83" y="111"/>
                    </a:lnTo>
                    <a:lnTo>
                      <a:pt x="83" y="111"/>
                    </a:lnTo>
                    <a:lnTo>
                      <a:pt x="83" y="114"/>
                    </a:lnTo>
                    <a:lnTo>
                      <a:pt x="83" y="114"/>
                    </a:lnTo>
                    <a:lnTo>
                      <a:pt x="83" y="114"/>
                    </a:lnTo>
                    <a:lnTo>
                      <a:pt x="85" y="114"/>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5" name="Freeform 107"/>
              <p:cNvSpPr>
                <a:spLocks/>
              </p:cNvSpPr>
              <p:nvPr/>
            </p:nvSpPr>
            <p:spPr bwMode="auto">
              <a:xfrm>
                <a:off x="3181" y="2575"/>
                <a:ext cx="211" cy="157"/>
              </a:xfrm>
              <a:custGeom>
                <a:avLst/>
                <a:gdLst/>
                <a:ahLst/>
                <a:cxnLst>
                  <a:cxn ang="0">
                    <a:pos x="173" y="10"/>
                  </a:cxn>
                  <a:cxn ang="0">
                    <a:pos x="178" y="19"/>
                  </a:cxn>
                  <a:cxn ang="0">
                    <a:pos x="180" y="26"/>
                  </a:cxn>
                  <a:cxn ang="0">
                    <a:pos x="187" y="31"/>
                  </a:cxn>
                  <a:cxn ang="0">
                    <a:pos x="197" y="36"/>
                  </a:cxn>
                  <a:cxn ang="0">
                    <a:pos x="209" y="41"/>
                  </a:cxn>
                  <a:cxn ang="0">
                    <a:pos x="206" y="53"/>
                  </a:cxn>
                  <a:cxn ang="0">
                    <a:pos x="194" y="55"/>
                  </a:cxn>
                  <a:cxn ang="0">
                    <a:pos x="190" y="57"/>
                  </a:cxn>
                  <a:cxn ang="0">
                    <a:pos x="197" y="64"/>
                  </a:cxn>
                  <a:cxn ang="0">
                    <a:pos x="199" y="67"/>
                  </a:cxn>
                  <a:cxn ang="0">
                    <a:pos x="190" y="72"/>
                  </a:cxn>
                  <a:cxn ang="0">
                    <a:pos x="178" y="74"/>
                  </a:cxn>
                  <a:cxn ang="0">
                    <a:pos x="166" y="69"/>
                  </a:cxn>
                  <a:cxn ang="0">
                    <a:pos x="157" y="69"/>
                  </a:cxn>
                  <a:cxn ang="0">
                    <a:pos x="145" y="69"/>
                  </a:cxn>
                  <a:cxn ang="0">
                    <a:pos x="135" y="72"/>
                  </a:cxn>
                  <a:cxn ang="0">
                    <a:pos x="130" y="83"/>
                  </a:cxn>
                  <a:cxn ang="0">
                    <a:pos x="130" y="100"/>
                  </a:cxn>
                  <a:cxn ang="0">
                    <a:pos x="123" y="107"/>
                  </a:cxn>
                  <a:cxn ang="0">
                    <a:pos x="121" y="117"/>
                  </a:cxn>
                  <a:cxn ang="0">
                    <a:pos x="114" y="128"/>
                  </a:cxn>
                  <a:cxn ang="0">
                    <a:pos x="112" y="140"/>
                  </a:cxn>
                  <a:cxn ang="0">
                    <a:pos x="102" y="143"/>
                  </a:cxn>
                  <a:cxn ang="0">
                    <a:pos x="90" y="147"/>
                  </a:cxn>
                  <a:cxn ang="0">
                    <a:pos x="81" y="145"/>
                  </a:cxn>
                  <a:cxn ang="0">
                    <a:pos x="74" y="140"/>
                  </a:cxn>
                  <a:cxn ang="0">
                    <a:pos x="59" y="143"/>
                  </a:cxn>
                  <a:cxn ang="0">
                    <a:pos x="52" y="152"/>
                  </a:cxn>
                  <a:cxn ang="0">
                    <a:pos x="43" y="154"/>
                  </a:cxn>
                  <a:cxn ang="0">
                    <a:pos x="31" y="154"/>
                  </a:cxn>
                  <a:cxn ang="0">
                    <a:pos x="19" y="154"/>
                  </a:cxn>
                  <a:cxn ang="0">
                    <a:pos x="10" y="145"/>
                  </a:cxn>
                  <a:cxn ang="0">
                    <a:pos x="5" y="133"/>
                  </a:cxn>
                  <a:cxn ang="0">
                    <a:pos x="5" y="131"/>
                  </a:cxn>
                  <a:cxn ang="0">
                    <a:pos x="15" y="136"/>
                  </a:cxn>
                  <a:cxn ang="0">
                    <a:pos x="24" y="136"/>
                  </a:cxn>
                  <a:cxn ang="0">
                    <a:pos x="33" y="138"/>
                  </a:cxn>
                  <a:cxn ang="0">
                    <a:pos x="36" y="124"/>
                  </a:cxn>
                  <a:cxn ang="0">
                    <a:pos x="38" y="112"/>
                  </a:cxn>
                  <a:cxn ang="0">
                    <a:pos x="50" y="107"/>
                  </a:cxn>
                  <a:cxn ang="0">
                    <a:pos x="62" y="105"/>
                  </a:cxn>
                  <a:cxn ang="0">
                    <a:pos x="74" y="100"/>
                  </a:cxn>
                  <a:cxn ang="0">
                    <a:pos x="81" y="88"/>
                  </a:cxn>
                  <a:cxn ang="0">
                    <a:pos x="90" y="79"/>
                  </a:cxn>
                  <a:cxn ang="0">
                    <a:pos x="95" y="67"/>
                  </a:cxn>
                  <a:cxn ang="0">
                    <a:pos x="102" y="62"/>
                  </a:cxn>
                  <a:cxn ang="0">
                    <a:pos x="107" y="74"/>
                  </a:cxn>
                  <a:cxn ang="0">
                    <a:pos x="114" y="74"/>
                  </a:cxn>
                  <a:cxn ang="0">
                    <a:pos x="114" y="57"/>
                  </a:cxn>
                  <a:cxn ang="0">
                    <a:pos x="119" y="64"/>
                  </a:cxn>
                  <a:cxn ang="0">
                    <a:pos x="126" y="67"/>
                  </a:cxn>
                  <a:cxn ang="0">
                    <a:pos x="123" y="55"/>
                  </a:cxn>
                  <a:cxn ang="0">
                    <a:pos x="130" y="48"/>
                  </a:cxn>
                  <a:cxn ang="0">
                    <a:pos x="123" y="45"/>
                  </a:cxn>
                  <a:cxn ang="0">
                    <a:pos x="128" y="41"/>
                  </a:cxn>
                  <a:cxn ang="0">
                    <a:pos x="138" y="36"/>
                  </a:cxn>
                  <a:cxn ang="0">
                    <a:pos x="142" y="24"/>
                  </a:cxn>
                  <a:cxn ang="0">
                    <a:pos x="149" y="15"/>
                  </a:cxn>
                  <a:cxn ang="0">
                    <a:pos x="157" y="3"/>
                  </a:cxn>
                  <a:cxn ang="0">
                    <a:pos x="159" y="12"/>
                  </a:cxn>
                  <a:cxn ang="0">
                    <a:pos x="166" y="3"/>
                  </a:cxn>
                </a:cxnLst>
                <a:rect l="0" t="0" r="r" b="b"/>
                <a:pathLst>
                  <a:path w="211" h="157">
                    <a:moveTo>
                      <a:pt x="168" y="3"/>
                    </a:moveTo>
                    <a:lnTo>
                      <a:pt x="168" y="5"/>
                    </a:lnTo>
                    <a:lnTo>
                      <a:pt x="168" y="5"/>
                    </a:lnTo>
                    <a:lnTo>
                      <a:pt x="168" y="5"/>
                    </a:lnTo>
                    <a:lnTo>
                      <a:pt x="168" y="5"/>
                    </a:lnTo>
                    <a:lnTo>
                      <a:pt x="168" y="8"/>
                    </a:lnTo>
                    <a:lnTo>
                      <a:pt x="168" y="8"/>
                    </a:lnTo>
                    <a:lnTo>
                      <a:pt x="168" y="8"/>
                    </a:lnTo>
                    <a:lnTo>
                      <a:pt x="168" y="8"/>
                    </a:lnTo>
                    <a:lnTo>
                      <a:pt x="168" y="10"/>
                    </a:lnTo>
                    <a:lnTo>
                      <a:pt x="168" y="10"/>
                    </a:lnTo>
                    <a:lnTo>
                      <a:pt x="171" y="10"/>
                    </a:lnTo>
                    <a:lnTo>
                      <a:pt x="171" y="10"/>
                    </a:lnTo>
                    <a:lnTo>
                      <a:pt x="171" y="8"/>
                    </a:lnTo>
                    <a:lnTo>
                      <a:pt x="171" y="8"/>
                    </a:lnTo>
                    <a:lnTo>
                      <a:pt x="171" y="8"/>
                    </a:lnTo>
                    <a:lnTo>
                      <a:pt x="173" y="8"/>
                    </a:lnTo>
                    <a:lnTo>
                      <a:pt x="173" y="10"/>
                    </a:lnTo>
                    <a:lnTo>
                      <a:pt x="173" y="10"/>
                    </a:lnTo>
                    <a:lnTo>
                      <a:pt x="173" y="10"/>
                    </a:lnTo>
                    <a:lnTo>
                      <a:pt x="173" y="12"/>
                    </a:lnTo>
                    <a:lnTo>
                      <a:pt x="173" y="12"/>
                    </a:lnTo>
                    <a:lnTo>
                      <a:pt x="173" y="12"/>
                    </a:lnTo>
                    <a:lnTo>
                      <a:pt x="173" y="15"/>
                    </a:lnTo>
                    <a:lnTo>
                      <a:pt x="175" y="15"/>
                    </a:lnTo>
                    <a:lnTo>
                      <a:pt x="175" y="15"/>
                    </a:lnTo>
                    <a:lnTo>
                      <a:pt x="175" y="15"/>
                    </a:lnTo>
                    <a:lnTo>
                      <a:pt x="178" y="15"/>
                    </a:lnTo>
                    <a:lnTo>
                      <a:pt x="178" y="15"/>
                    </a:lnTo>
                    <a:lnTo>
                      <a:pt x="178" y="15"/>
                    </a:lnTo>
                    <a:lnTo>
                      <a:pt x="178" y="17"/>
                    </a:lnTo>
                    <a:lnTo>
                      <a:pt x="178" y="17"/>
                    </a:lnTo>
                    <a:lnTo>
                      <a:pt x="178" y="17"/>
                    </a:lnTo>
                    <a:lnTo>
                      <a:pt x="178" y="17"/>
                    </a:lnTo>
                    <a:lnTo>
                      <a:pt x="178" y="19"/>
                    </a:lnTo>
                    <a:lnTo>
                      <a:pt x="178" y="19"/>
                    </a:lnTo>
                    <a:lnTo>
                      <a:pt x="178" y="22"/>
                    </a:lnTo>
                    <a:lnTo>
                      <a:pt x="178" y="22"/>
                    </a:lnTo>
                    <a:lnTo>
                      <a:pt x="178" y="22"/>
                    </a:lnTo>
                    <a:lnTo>
                      <a:pt x="175" y="22"/>
                    </a:lnTo>
                    <a:lnTo>
                      <a:pt x="175" y="24"/>
                    </a:lnTo>
                    <a:lnTo>
                      <a:pt x="175" y="24"/>
                    </a:lnTo>
                    <a:lnTo>
                      <a:pt x="175" y="24"/>
                    </a:lnTo>
                    <a:lnTo>
                      <a:pt x="175" y="24"/>
                    </a:lnTo>
                    <a:lnTo>
                      <a:pt x="175" y="24"/>
                    </a:lnTo>
                    <a:lnTo>
                      <a:pt x="175" y="26"/>
                    </a:lnTo>
                    <a:lnTo>
                      <a:pt x="175" y="26"/>
                    </a:lnTo>
                    <a:lnTo>
                      <a:pt x="178" y="26"/>
                    </a:lnTo>
                    <a:lnTo>
                      <a:pt x="178" y="26"/>
                    </a:lnTo>
                    <a:lnTo>
                      <a:pt x="178" y="29"/>
                    </a:lnTo>
                    <a:lnTo>
                      <a:pt x="178" y="29"/>
                    </a:lnTo>
                    <a:lnTo>
                      <a:pt x="180" y="29"/>
                    </a:lnTo>
                    <a:lnTo>
                      <a:pt x="180" y="29"/>
                    </a:lnTo>
                    <a:lnTo>
                      <a:pt x="180" y="26"/>
                    </a:lnTo>
                    <a:lnTo>
                      <a:pt x="180" y="26"/>
                    </a:lnTo>
                    <a:lnTo>
                      <a:pt x="183" y="26"/>
                    </a:lnTo>
                    <a:lnTo>
                      <a:pt x="183" y="26"/>
                    </a:lnTo>
                    <a:lnTo>
                      <a:pt x="183" y="24"/>
                    </a:lnTo>
                    <a:lnTo>
                      <a:pt x="183" y="24"/>
                    </a:lnTo>
                    <a:lnTo>
                      <a:pt x="183" y="24"/>
                    </a:lnTo>
                    <a:lnTo>
                      <a:pt x="185" y="24"/>
                    </a:lnTo>
                    <a:lnTo>
                      <a:pt x="185" y="24"/>
                    </a:lnTo>
                    <a:lnTo>
                      <a:pt x="185" y="24"/>
                    </a:lnTo>
                    <a:lnTo>
                      <a:pt x="185" y="24"/>
                    </a:lnTo>
                    <a:lnTo>
                      <a:pt x="185" y="26"/>
                    </a:lnTo>
                    <a:lnTo>
                      <a:pt x="185" y="26"/>
                    </a:lnTo>
                    <a:lnTo>
                      <a:pt x="185" y="26"/>
                    </a:lnTo>
                    <a:lnTo>
                      <a:pt x="185" y="29"/>
                    </a:lnTo>
                    <a:lnTo>
                      <a:pt x="185" y="29"/>
                    </a:lnTo>
                    <a:lnTo>
                      <a:pt x="185" y="29"/>
                    </a:lnTo>
                    <a:lnTo>
                      <a:pt x="187" y="29"/>
                    </a:lnTo>
                    <a:lnTo>
                      <a:pt x="187" y="31"/>
                    </a:lnTo>
                    <a:lnTo>
                      <a:pt x="187" y="31"/>
                    </a:lnTo>
                    <a:lnTo>
                      <a:pt x="187" y="31"/>
                    </a:lnTo>
                    <a:lnTo>
                      <a:pt x="187" y="31"/>
                    </a:lnTo>
                    <a:lnTo>
                      <a:pt x="190" y="31"/>
                    </a:lnTo>
                    <a:lnTo>
                      <a:pt x="190" y="31"/>
                    </a:lnTo>
                    <a:lnTo>
                      <a:pt x="192" y="31"/>
                    </a:lnTo>
                    <a:lnTo>
                      <a:pt x="192" y="31"/>
                    </a:lnTo>
                    <a:lnTo>
                      <a:pt x="192" y="34"/>
                    </a:lnTo>
                    <a:lnTo>
                      <a:pt x="192" y="34"/>
                    </a:lnTo>
                    <a:lnTo>
                      <a:pt x="194" y="34"/>
                    </a:lnTo>
                    <a:lnTo>
                      <a:pt x="194" y="34"/>
                    </a:lnTo>
                    <a:lnTo>
                      <a:pt x="194" y="34"/>
                    </a:lnTo>
                    <a:lnTo>
                      <a:pt x="194" y="36"/>
                    </a:lnTo>
                    <a:lnTo>
                      <a:pt x="197" y="36"/>
                    </a:lnTo>
                    <a:lnTo>
                      <a:pt x="197" y="36"/>
                    </a:lnTo>
                    <a:lnTo>
                      <a:pt x="197" y="36"/>
                    </a:lnTo>
                    <a:lnTo>
                      <a:pt x="197" y="36"/>
                    </a:lnTo>
                    <a:lnTo>
                      <a:pt x="197" y="36"/>
                    </a:lnTo>
                    <a:lnTo>
                      <a:pt x="199" y="36"/>
                    </a:lnTo>
                    <a:lnTo>
                      <a:pt x="199" y="38"/>
                    </a:lnTo>
                    <a:lnTo>
                      <a:pt x="199" y="38"/>
                    </a:lnTo>
                    <a:lnTo>
                      <a:pt x="199" y="38"/>
                    </a:lnTo>
                    <a:lnTo>
                      <a:pt x="199" y="38"/>
                    </a:lnTo>
                    <a:lnTo>
                      <a:pt x="202" y="38"/>
                    </a:lnTo>
                    <a:lnTo>
                      <a:pt x="202" y="41"/>
                    </a:lnTo>
                    <a:lnTo>
                      <a:pt x="202" y="41"/>
                    </a:lnTo>
                    <a:lnTo>
                      <a:pt x="202" y="41"/>
                    </a:lnTo>
                    <a:lnTo>
                      <a:pt x="204" y="41"/>
                    </a:lnTo>
                    <a:lnTo>
                      <a:pt x="204" y="41"/>
                    </a:lnTo>
                    <a:lnTo>
                      <a:pt x="204" y="43"/>
                    </a:lnTo>
                    <a:lnTo>
                      <a:pt x="204" y="43"/>
                    </a:lnTo>
                    <a:lnTo>
                      <a:pt x="206" y="43"/>
                    </a:lnTo>
                    <a:lnTo>
                      <a:pt x="206" y="43"/>
                    </a:lnTo>
                    <a:lnTo>
                      <a:pt x="206" y="41"/>
                    </a:lnTo>
                    <a:lnTo>
                      <a:pt x="206" y="41"/>
                    </a:lnTo>
                    <a:lnTo>
                      <a:pt x="209" y="41"/>
                    </a:lnTo>
                    <a:lnTo>
                      <a:pt x="209" y="41"/>
                    </a:lnTo>
                    <a:lnTo>
                      <a:pt x="209" y="43"/>
                    </a:lnTo>
                    <a:lnTo>
                      <a:pt x="211" y="43"/>
                    </a:lnTo>
                    <a:lnTo>
                      <a:pt x="211" y="43"/>
                    </a:lnTo>
                    <a:lnTo>
                      <a:pt x="211" y="43"/>
                    </a:lnTo>
                    <a:lnTo>
                      <a:pt x="211" y="45"/>
                    </a:lnTo>
                    <a:lnTo>
                      <a:pt x="211" y="45"/>
                    </a:lnTo>
                    <a:lnTo>
                      <a:pt x="211" y="45"/>
                    </a:lnTo>
                    <a:lnTo>
                      <a:pt x="211" y="48"/>
                    </a:lnTo>
                    <a:lnTo>
                      <a:pt x="211" y="48"/>
                    </a:lnTo>
                    <a:lnTo>
                      <a:pt x="211" y="50"/>
                    </a:lnTo>
                    <a:lnTo>
                      <a:pt x="211" y="50"/>
                    </a:lnTo>
                    <a:lnTo>
                      <a:pt x="211" y="50"/>
                    </a:lnTo>
                    <a:lnTo>
                      <a:pt x="209" y="50"/>
                    </a:lnTo>
                    <a:lnTo>
                      <a:pt x="209" y="53"/>
                    </a:lnTo>
                    <a:lnTo>
                      <a:pt x="209" y="53"/>
                    </a:lnTo>
                    <a:lnTo>
                      <a:pt x="206" y="53"/>
                    </a:lnTo>
                    <a:lnTo>
                      <a:pt x="206" y="53"/>
                    </a:lnTo>
                    <a:lnTo>
                      <a:pt x="206" y="53"/>
                    </a:lnTo>
                    <a:lnTo>
                      <a:pt x="206" y="53"/>
                    </a:lnTo>
                    <a:lnTo>
                      <a:pt x="204" y="53"/>
                    </a:lnTo>
                    <a:lnTo>
                      <a:pt x="204" y="53"/>
                    </a:lnTo>
                    <a:lnTo>
                      <a:pt x="204" y="53"/>
                    </a:lnTo>
                    <a:lnTo>
                      <a:pt x="204" y="55"/>
                    </a:lnTo>
                    <a:lnTo>
                      <a:pt x="202" y="55"/>
                    </a:lnTo>
                    <a:lnTo>
                      <a:pt x="202" y="55"/>
                    </a:lnTo>
                    <a:lnTo>
                      <a:pt x="202" y="55"/>
                    </a:lnTo>
                    <a:lnTo>
                      <a:pt x="199" y="55"/>
                    </a:lnTo>
                    <a:lnTo>
                      <a:pt x="199" y="55"/>
                    </a:lnTo>
                    <a:lnTo>
                      <a:pt x="199" y="55"/>
                    </a:lnTo>
                    <a:lnTo>
                      <a:pt x="199" y="55"/>
                    </a:lnTo>
                    <a:lnTo>
                      <a:pt x="197" y="55"/>
                    </a:lnTo>
                    <a:lnTo>
                      <a:pt x="197" y="55"/>
                    </a:lnTo>
                    <a:lnTo>
                      <a:pt x="197" y="55"/>
                    </a:lnTo>
                    <a:lnTo>
                      <a:pt x="197" y="55"/>
                    </a:lnTo>
                    <a:lnTo>
                      <a:pt x="194" y="55"/>
                    </a:lnTo>
                    <a:lnTo>
                      <a:pt x="194" y="55"/>
                    </a:lnTo>
                    <a:lnTo>
                      <a:pt x="194" y="55"/>
                    </a:lnTo>
                    <a:lnTo>
                      <a:pt x="192" y="55"/>
                    </a:lnTo>
                    <a:lnTo>
                      <a:pt x="192" y="55"/>
                    </a:lnTo>
                    <a:lnTo>
                      <a:pt x="192" y="55"/>
                    </a:lnTo>
                    <a:lnTo>
                      <a:pt x="192" y="55"/>
                    </a:lnTo>
                    <a:lnTo>
                      <a:pt x="190" y="55"/>
                    </a:lnTo>
                    <a:lnTo>
                      <a:pt x="190" y="55"/>
                    </a:lnTo>
                    <a:lnTo>
                      <a:pt x="187" y="55"/>
                    </a:lnTo>
                    <a:lnTo>
                      <a:pt x="187" y="55"/>
                    </a:lnTo>
                    <a:lnTo>
                      <a:pt x="187" y="55"/>
                    </a:lnTo>
                    <a:lnTo>
                      <a:pt x="187" y="57"/>
                    </a:lnTo>
                    <a:lnTo>
                      <a:pt x="187" y="57"/>
                    </a:lnTo>
                    <a:lnTo>
                      <a:pt x="187" y="60"/>
                    </a:lnTo>
                    <a:lnTo>
                      <a:pt x="187" y="60"/>
                    </a:lnTo>
                    <a:lnTo>
                      <a:pt x="187" y="57"/>
                    </a:lnTo>
                    <a:lnTo>
                      <a:pt x="187" y="57"/>
                    </a:lnTo>
                    <a:lnTo>
                      <a:pt x="190" y="57"/>
                    </a:lnTo>
                    <a:lnTo>
                      <a:pt x="190" y="57"/>
                    </a:lnTo>
                    <a:lnTo>
                      <a:pt x="190" y="57"/>
                    </a:lnTo>
                    <a:lnTo>
                      <a:pt x="192" y="57"/>
                    </a:lnTo>
                    <a:lnTo>
                      <a:pt x="192" y="57"/>
                    </a:lnTo>
                    <a:lnTo>
                      <a:pt x="192" y="57"/>
                    </a:lnTo>
                    <a:lnTo>
                      <a:pt x="192" y="60"/>
                    </a:lnTo>
                    <a:lnTo>
                      <a:pt x="192" y="60"/>
                    </a:lnTo>
                    <a:lnTo>
                      <a:pt x="192" y="60"/>
                    </a:lnTo>
                    <a:lnTo>
                      <a:pt x="192" y="60"/>
                    </a:lnTo>
                    <a:lnTo>
                      <a:pt x="194" y="60"/>
                    </a:lnTo>
                    <a:lnTo>
                      <a:pt x="194" y="62"/>
                    </a:lnTo>
                    <a:lnTo>
                      <a:pt x="194" y="62"/>
                    </a:lnTo>
                    <a:lnTo>
                      <a:pt x="197" y="62"/>
                    </a:lnTo>
                    <a:lnTo>
                      <a:pt x="197" y="62"/>
                    </a:lnTo>
                    <a:lnTo>
                      <a:pt x="197" y="62"/>
                    </a:lnTo>
                    <a:lnTo>
                      <a:pt x="197" y="64"/>
                    </a:lnTo>
                    <a:lnTo>
                      <a:pt x="197" y="64"/>
                    </a:lnTo>
                    <a:lnTo>
                      <a:pt x="197" y="64"/>
                    </a:lnTo>
                    <a:lnTo>
                      <a:pt x="197" y="64"/>
                    </a:lnTo>
                    <a:lnTo>
                      <a:pt x="197" y="64"/>
                    </a:lnTo>
                    <a:lnTo>
                      <a:pt x="197" y="64"/>
                    </a:lnTo>
                    <a:lnTo>
                      <a:pt x="199" y="64"/>
                    </a:lnTo>
                    <a:lnTo>
                      <a:pt x="199" y="62"/>
                    </a:lnTo>
                    <a:lnTo>
                      <a:pt x="199" y="62"/>
                    </a:lnTo>
                    <a:lnTo>
                      <a:pt x="199" y="62"/>
                    </a:lnTo>
                    <a:lnTo>
                      <a:pt x="202" y="62"/>
                    </a:lnTo>
                    <a:lnTo>
                      <a:pt x="202" y="64"/>
                    </a:lnTo>
                    <a:lnTo>
                      <a:pt x="202" y="64"/>
                    </a:lnTo>
                    <a:lnTo>
                      <a:pt x="199" y="64"/>
                    </a:lnTo>
                    <a:lnTo>
                      <a:pt x="199" y="64"/>
                    </a:lnTo>
                    <a:lnTo>
                      <a:pt x="199" y="64"/>
                    </a:lnTo>
                    <a:lnTo>
                      <a:pt x="199" y="64"/>
                    </a:lnTo>
                    <a:lnTo>
                      <a:pt x="199" y="67"/>
                    </a:lnTo>
                    <a:lnTo>
                      <a:pt x="199" y="67"/>
                    </a:lnTo>
                    <a:lnTo>
                      <a:pt x="199" y="67"/>
                    </a:lnTo>
                    <a:lnTo>
                      <a:pt x="199" y="67"/>
                    </a:lnTo>
                    <a:lnTo>
                      <a:pt x="199" y="69"/>
                    </a:lnTo>
                    <a:lnTo>
                      <a:pt x="199" y="69"/>
                    </a:lnTo>
                    <a:lnTo>
                      <a:pt x="199" y="69"/>
                    </a:lnTo>
                    <a:lnTo>
                      <a:pt x="199" y="69"/>
                    </a:lnTo>
                    <a:lnTo>
                      <a:pt x="197" y="69"/>
                    </a:lnTo>
                    <a:lnTo>
                      <a:pt x="197" y="69"/>
                    </a:lnTo>
                    <a:lnTo>
                      <a:pt x="197" y="72"/>
                    </a:lnTo>
                    <a:lnTo>
                      <a:pt x="197" y="72"/>
                    </a:lnTo>
                    <a:lnTo>
                      <a:pt x="194" y="72"/>
                    </a:lnTo>
                    <a:lnTo>
                      <a:pt x="194" y="72"/>
                    </a:lnTo>
                    <a:lnTo>
                      <a:pt x="192" y="72"/>
                    </a:lnTo>
                    <a:lnTo>
                      <a:pt x="192" y="72"/>
                    </a:lnTo>
                    <a:lnTo>
                      <a:pt x="192" y="72"/>
                    </a:lnTo>
                    <a:lnTo>
                      <a:pt x="192" y="72"/>
                    </a:lnTo>
                    <a:lnTo>
                      <a:pt x="190" y="72"/>
                    </a:lnTo>
                    <a:lnTo>
                      <a:pt x="190" y="72"/>
                    </a:lnTo>
                    <a:lnTo>
                      <a:pt x="190" y="72"/>
                    </a:lnTo>
                    <a:lnTo>
                      <a:pt x="190" y="72"/>
                    </a:lnTo>
                    <a:lnTo>
                      <a:pt x="187" y="72"/>
                    </a:lnTo>
                    <a:lnTo>
                      <a:pt x="187" y="72"/>
                    </a:lnTo>
                    <a:lnTo>
                      <a:pt x="187" y="72"/>
                    </a:lnTo>
                    <a:lnTo>
                      <a:pt x="185" y="72"/>
                    </a:lnTo>
                    <a:lnTo>
                      <a:pt x="185" y="74"/>
                    </a:lnTo>
                    <a:lnTo>
                      <a:pt x="185" y="74"/>
                    </a:lnTo>
                    <a:lnTo>
                      <a:pt x="185" y="74"/>
                    </a:lnTo>
                    <a:lnTo>
                      <a:pt x="185" y="74"/>
                    </a:lnTo>
                    <a:lnTo>
                      <a:pt x="183" y="74"/>
                    </a:lnTo>
                    <a:lnTo>
                      <a:pt x="183" y="74"/>
                    </a:lnTo>
                    <a:lnTo>
                      <a:pt x="180" y="74"/>
                    </a:lnTo>
                    <a:lnTo>
                      <a:pt x="180" y="74"/>
                    </a:lnTo>
                    <a:lnTo>
                      <a:pt x="180" y="74"/>
                    </a:lnTo>
                    <a:lnTo>
                      <a:pt x="180" y="74"/>
                    </a:lnTo>
                    <a:lnTo>
                      <a:pt x="178" y="74"/>
                    </a:lnTo>
                    <a:lnTo>
                      <a:pt x="178" y="74"/>
                    </a:lnTo>
                    <a:lnTo>
                      <a:pt x="178" y="74"/>
                    </a:lnTo>
                    <a:lnTo>
                      <a:pt x="178" y="74"/>
                    </a:lnTo>
                    <a:lnTo>
                      <a:pt x="175" y="74"/>
                    </a:lnTo>
                    <a:lnTo>
                      <a:pt x="175" y="74"/>
                    </a:lnTo>
                    <a:lnTo>
                      <a:pt x="175" y="74"/>
                    </a:lnTo>
                    <a:lnTo>
                      <a:pt x="173" y="74"/>
                    </a:lnTo>
                    <a:lnTo>
                      <a:pt x="173" y="74"/>
                    </a:lnTo>
                    <a:lnTo>
                      <a:pt x="173" y="74"/>
                    </a:lnTo>
                    <a:lnTo>
                      <a:pt x="173" y="74"/>
                    </a:lnTo>
                    <a:lnTo>
                      <a:pt x="171" y="74"/>
                    </a:lnTo>
                    <a:lnTo>
                      <a:pt x="171" y="74"/>
                    </a:lnTo>
                    <a:lnTo>
                      <a:pt x="171" y="74"/>
                    </a:lnTo>
                    <a:lnTo>
                      <a:pt x="171" y="72"/>
                    </a:lnTo>
                    <a:lnTo>
                      <a:pt x="171" y="72"/>
                    </a:lnTo>
                    <a:lnTo>
                      <a:pt x="171" y="72"/>
                    </a:lnTo>
                    <a:lnTo>
                      <a:pt x="168" y="72"/>
                    </a:lnTo>
                    <a:lnTo>
                      <a:pt x="168" y="69"/>
                    </a:lnTo>
                    <a:lnTo>
                      <a:pt x="168" y="69"/>
                    </a:lnTo>
                    <a:lnTo>
                      <a:pt x="166" y="69"/>
                    </a:lnTo>
                    <a:lnTo>
                      <a:pt x="166" y="69"/>
                    </a:lnTo>
                    <a:lnTo>
                      <a:pt x="166" y="69"/>
                    </a:lnTo>
                    <a:lnTo>
                      <a:pt x="166" y="69"/>
                    </a:lnTo>
                    <a:lnTo>
                      <a:pt x="166" y="69"/>
                    </a:lnTo>
                    <a:lnTo>
                      <a:pt x="164" y="69"/>
                    </a:lnTo>
                    <a:lnTo>
                      <a:pt x="164" y="69"/>
                    </a:lnTo>
                    <a:lnTo>
                      <a:pt x="164" y="69"/>
                    </a:lnTo>
                    <a:lnTo>
                      <a:pt x="161" y="69"/>
                    </a:lnTo>
                    <a:lnTo>
                      <a:pt x="161" y="69"/>
                    </a:lnTo>
                    <a:lnTo>
                      <a:pt x="159" y="69"/>
                    </a:lnTo>
                    <a:lnTo>
                      <a:pt x="159" y="69"/>
                    </a:lnTo>
                    <a:lnTo>
                      <a:pt x="159" y="69"/>
                    </a:lnTo>
                    <a:lnTo>
                      <a:pt x="159" y="69"/>
                    </a:lnTo>
                    <a:lnTo>
                      <a:pt x="159" y="69"/>
                    </a:lnTo>
                    <a:lnTo>
                      <a:pt x="157" y="69"/>
                    </a:lnTo>
                    <a:lnTo>
                      <a:pt x="157" y="69"/>
                    </a:lnTo>
                    <a:lnTo>
                      <a:pt x="157" y="69"/>
                    </a:lnTo>
                    <a:lnTo>
                      <a:pt x="157" y="69"/>
                    </a:lnTo>
                    <a:lnTo>
                      <a:pt x="157" y="69"/>
                    </a:lnTo>
                    <a:lnTo>
                      <a:pt x="154" y="69"/>
                    </a:lnTo>
                    <a:lnTo>
                      <a:pt x="154" y="69"/>
                    </a:lnTo>
                    <a:lnTo>
                      <a:pt x="154" y="69"/>
                    </a:lnTo>
                    <a:lnTo>
                      <a:pt x="152" y="69"/>
                    </a:lnTo>
                    <a:lnTo>
                      <a:pt x="152" y="69"/>
                    </a:lnTo>
                    <a:lnTo>
                      <a:pt x="152" y="69"/>
                    </a:lnTo>
                    <a:lnTo>
                      <a:pt x="152" y="69"/>
                    </a:lnTo>
                    <a:lnTo>
                      <a:pt x="152" y="72"/>
                    </a:lnTo>
                    <a:lnTo>
                      <a:pt x="149" y="72"/>
                    </a:lnTo>
                    <a:lnTo>
                      <a:pt x="149" y="72"/>
                    </a:lnTo>
                    <a:lnTo>
                      <a:pt x="149" y="69"/>
                    </a:lnTo>
                    <a:lnTo>
                      <a:pt x="149" y="69"/>
                    </a:lnTo>
                    <a:lnTo>
                      <a:pt x="147" y="69"/>
                    </a:lnTo>
                    <a:lnTo>
                      <a:pt x="147" y="69"/>
                    </a:lnTo>
                    <a:lnTo>
                      <a:pt x="147" y="69"/>
                    </a:lnTo>
                    <a:lnTo>
                      <a:pt x="145" y="69"/>
                    </a:lnTo>
                    <a:lnTo>
                      <a:pt x="145" y="69"/>
                    </a:lnTo>
                    <a:lnTo>
                      <a:pt x="145" y="69"/>
                    </a:lnTo>
                    <a:lnTo>
                      <a:pt x="145" y="69"/>
                    </a:lnTo>
                    <a:lnTo>
                      <a:pt x="142" y="69"/>
                    </a:lnTo>
                    <a:lnTo>
                      <a:pt x="142" y="69"/>
                    </a:lnTo>
                    <a:lnTo>
                      <a:pt x="142" y="72"/>
                    </a:lnTo>
                    <a:lnTo>
                      <a:pt x="140" y="72"/>
                    </a:lnTo>
                    <a:lnTo>
                      <a:pt x="140" y="69"/>
                    </a:lnTo>
                    <a:lnTo>
                      <a:pt x="140" y="69"/>
                    </a:lnTo>
                    <a:lnTo>
                      <a:pt x="140" y="69"/>
                    </a:lnTo>
                    <a:lnTo>
                      <a:pt x="140" y="69"/>
                    </a:lnTo>
                    <a:lnTo>
                      <a:pt x="138" y="69"/>
                    </a:lnTo>
                    <a:lnTo>
                      <a:pt x="138" y="69"/>
                    </a:lnTo>
                    <a:lnTo>
                      <a:pt x="138" y="69"/>
                    </a:lnTo>
                    <a:lnTo>
                      <a:pt x="138" y="72"/>
                    </a:lnTo>
                    <a:lnTo>
                      <a:pt x="138" y="72"/>
                    </a:lnTo>
                    <a:lnTo>
                      <a:pt x="138" y="72"/>
                    </a:lnTo>
                    <a:lnTo>
                      <a:pt x="138" y="74"/>
                    </a:lnTo>
                    <a:lnTo>
                      <a:pt x="135" y="74"/>
                    </a:lnTo>
                    <a:lnTo>
                      <a:pt x="135" y="72"/>
                    </a:lnTo>
                    <a:lnTo>
                      <a:pt x="135" y="72"/>
                    </a:lnTo>
                    <a:lnTo>
                      <a:pt x="135" y="74"/>
                    </a:lnTo>
                    <a:lnTo>
                      <a:pt x="133" y="74"/>
                    </a:lnTo>
                    <a:lnTo>
                      <a:pt x="133" y="74"/>
                    </a:lnTo>
                    <a:lnTo>
                      <a:pt x="133" y="74"/>
                    </a:lnTo>
                    <a:lnTo>
                      <a:pt x="133" y="74"/>
                    </a:lnTo>
                    <a:lnTo>
                      <a:pt x="133" y="76"/>
                    </a:lnTo>
                    <a:lnTo>
                      <a:pt x="133" y="76"/>
                    </a:lnTo>
                    <a:lnTo>
                      <a:pt x="133" y="79"/>
                    </a:lnTo>
                    <a:lnTo>
                      <a:pt x="133" y="79"/>
                    </a:lnTo>
                    <a:lnTo>
                      <a:pt x="133" y="79"/>
                    </a:lnTo>
                    <a:lnTo>
                      <a:pt x="130" y="79"/>
                    </a:lnTo>
                    <a:lnTo>
                      <a:pt x="130" y="81"/>
                    </a:lnTo>
                    <a:lnTo>
                      <a:pt x="130" y="81"/>
                    </a:lnTo>
                    <a:lnTo>
                      <a:pt x="133" y="81"/>
                    </a:lnTo>
                    <a:lnTo>
                      <a:pt x="133" y="83"/>
                    </a:lnTo>
                    <a:lnTo>
                      <a:pt x="130" y="83"/>
                    </a:lnTo>
                    <a:lnTo>
                      <a:pt x="130" y="83"/>
                    </a:lnTo>
                    <a:lnTo>
                      <a:pt x="130" y="83"/>
                    </a:lnTo>
                    <a:lnTo>
                      <a:pt x="130" y="86"/>
                    </a:lnTo>
                    <a:lnTo>
                      <a:pt x="130" y="86"/>
                    </a:lnTo>
                    <a:lnTo>
                      <a:pt x="130" y="88"/>
                    </a:lnTo>
                    <a:lnTo>
                      <a:pt x="130" y="88"/>
                    </a:lnTo>
                    <a:lnTo>
                      <a:pt x="133" y="88"/>
                    </a:lnTo>
                    <a:lnTo>
                      <a:pt x="133" y="90"/>
                    </a:lnTo>
                    <a:lnTo>
                      <a:pt x="133" y="90"/>
                    </a:lnTo>
                    <a:lnTo>
                      <a:pt x="133" y="93"/>
                    </a:lnTo>
                    <a:lnTo>
                      <a:pt x="130" y="93"/>
                    </a:lnTo>
                    <a:lnTo>
                      <a:pt x="130" y="93"/>
                    </a:lnTo>
                    <a:lnTo>
                      <a:pt x="130" y="93"/>
                    </a:lnTo>
                    <a:lnTo>
                      <a:pt x="130" y="95"/>
                    </a:lnTo>
                    <a:lnTo>
                      <a:pt x="130" y="95"/>
                    </a:lnTo>
                    <a:lnTo>
                      <a:pt x="130" y="95"/>
                    </a:lnTo>
                    <a:lnTo>
                      <a:pt x="130" y="98"/>
                    </a:lnTo>
                    <a:lnTo>
                      <a:pt x="130" y="98"/>
                    </a:lnTo>
                    <a:lnTo>
                      <a:pt x="130" y="100"/>
                    </a:lnTo>
                    <a:lnTo>
                      <a:pt x="130" y="100"/>
                    </a:lnTo>
                    <a:lnTo>
                      <a:pt x="130" y="100"/>
                    </a:lnTo>
                    <a:lnTo>
                      <a:pt x="130" y="102"/>
                    </a:lnTo>
                    <a:lnTo>
                      <a:pt x="130" y="102"/>
                    </a:lnTo>
                    <a:lnTo>
                      <a:pt x="128" y="102"/>
                    </a:lnTo>
                    <a:lnTo>
                      <a:pt x="128" y="102"/>
                    </a:lnTo>
                    <a:lnTo>
                      <a:pt x="128" y="105"/>
                    </a:lnTo>
                    <a:lnTo>
                      <a:pt x="126" y="105"/>
                    </a:lnTo>
                    <a:lnTo>
                      <a:pt x="126" y="105"/>
                    </a:lnTo>
                    <a:lnTo>
                      <a:pt x="126" y="102"/>
                    </a:lnTo>
                    <a:lnTo>
                      <a:pt x="126" y="102"/>
                    </a:lnTo>
                    <a:lnTo>
                      <a:pt x="123" y="102"/>
                    </a:lnTo>
                    <a:lnTo>
                      <a:pt x="123" y="105"/>
                    </a:lnTo>
                    <a:lnTo>
                      <a:pt x="123" y="105"/>
                    </a:lnTo>
                    <a:lnTo>
                      <a:pt x="123" y="105"/>
                    </a:lnTo>
                    <a:lnTo>
                      <a:pt x="123" y="105"/>
                    </a:lnTo>
                    <a:lnTo>
                      <a:pt x="123" y="105"/>
                    </a:lnTo>
                    <a:lnTo>
                      <a:pt x="123" y="107"/>
                    </a:lnTo>
                    <a:lnTo>
                      <a:pt x="121" y="107"/>
                    </a:lnTo>
                    <a:lnTo>
                      <a:pt x="121" y="107"/>
                    </a:lnTo>
                    <a:lnTo>
                      <a:pt x="121" y="109"/>
                    </a:lnTo>
                    <a:lnTo>
                      <a:pt x="121" y="109"/>
                    </a:lnTo>
                    <a:lnTo>
                      <a:pt x="121" y="112"/>
                    </a:lnTo>
                    <a:lnTo>
                      <a:pt x="121" y="112"/>
                    </a:lnTo>
                    <a:lnTo>
                      <a:pt x="121" y="114"/>
                    </a:lnTo>
                    <a:lnTo>
                      <a:pt x="121" y="114"/>
                    </a:lnTo>
                    <a:lnTo>
                      <a:pt x="123" y="114"/>
                    </a:lnTo>
                    <a:lnTo>
                      <a:pt x="123" y="114"/>
                    </a:lnTo>
                    <a:lnTo>
                      <a:pt x="123" y="114"/>
                    </a:lnTo>
                    <a:lnTo>
                      <a:pt x="123" y="114"/>
                    </a:lnTo>
                    <a:lnTo>
                      <a:pt x="123" y="117"/>
                    </a:lnTo>
                    <a:lnTo>
                      <a:pt x="123" y="117"/>
                    </a:lnTo>
                    <a:lnTo>
                      <a:pt x="123" y="117"/>
                    </a:lnTo>
                    <a:lnTo>
                      <a:pt x="123" y="117"/>
                    </a:lnTo>
                    <a:lnTo>
                      <a:pt x="121" y="117"/>
                    </a:lnTo>
                    <a:lnTo>
                      <a:pt x="121" y="117"/>
                    </a:lnTo>
                    <a:lnTo>
                      <a:pt x="121" y="119"/>
                    </a:lnTo>
                    <a:lnTo>
                      <a:pt x="119" y="119"/>
                    </a:lnTo>
                    <a:lnTo>
                      <a:pt x="119" y="119"/>
                    </a:lnTo>
                    <a:lnTo>
                      <a:pt x="119" y="119"/>
                    </a:lnTo>
                    <a:lnTo>
                      <a:pt x="119" y="119"/>
                    </a:lnTo>
                    <a:lnTo>
                      <a:pt x="119" y="121"/>
                    </a:lnTo>
                    <a:lnTo>
                      <a:pt x="119" y="121"/>
                    </a:lnTo>
                    <a:lnTo>
                      <a:pt x="116" y="121"/>
                    </a:lnTo>
                    <a:lnTo>
                      <a:pt x="116" y="124"/>
                    </a:lnTo>
                    <a:lnTo>
                      <a:pt x="116" y="124"/>
                    </a:lnTo>
                    <a:lnTo>
                      <a:pt x="114" y="124"/>
                    </a:lnTo>
                    <a:lnTo>
                      <a:pt x="114" y="124"/>
                    </a:lnTo>
                    <a:lnTo>
                      <a:pt x="114" y="124"/>
                    </a:lnTo>
                    <a:lnTo>
                      <a:pt x="114" y="124"/>
                    </a:lnTo>
                    <a:lnTo>
                      <a:pt x="114" y="126"/>
                    </a:lnTo>
                    <a:lnTo>
                      <a:pt x="114" y="126"/>
                    </a:lnTo>
                    <a:lnTo>
                      <a:pt x="114" y="128"/>
                    </a:lnTo>
                    <a:lnTo>
                      <a:pt x="114" y="128"/>
                    </a:lnTo>
                    <a:lnTo>
                      <a:pt x="116" y="128"/>
                    </a:lnTo>
                    <a:lnTo>
                      <a:pt x="116" y="128"/>
                    </a:lnTo>
                    <a:lnTo>
                      <a:pt x="116" y="131"/>
                    </a:lnTo>
                    <a:lnTo>
                      <a:pt x="116" y="131"/>
                    </a:lnTo>
                    <a:lnTo>
                      <a:pt x="114" y="131"/>
                    </a:lnTo>
                    <a:lnTo>
                      <a:pt x="114" y="133"/>
                    </a:lnTo>
                    <a:lnTo>
                      <a:pt x="114" y="133"/>
                    </a:lnTo>
                    <a:lnTo>
                      <a:pt x="114" y="133"/>
                    </a:lnTo>
                    <a:lnTo>
                      <a:pt x="114" y="133"/>
                    </a:lnTo>
                    <a:lnTo>
                      <a:pt x="112" y="133"/>
                    </a:lnTo>
                    <a:lnTo>
                      <a:pt x="112" y="133"/>
                    </a:lnTo>
                    <a:lnTo>
                      <a:pt x="112" y="136"/>
                    </a:lnTo>
                    <a:lnTo>
                      <a:pt x="112" y="136"/>
                    </a:lnTo>
                    <a:lnTo>
                      <a:pt x="112" y="138"/>
                    </a:lnTo>
                    <a:lnTo>
                      <a:pt x="112" y="138"/>
                    </a:lnTo>
                    <a:lnTo>
                      <a:pt x="112" y="138"/>
                    </a:lnTo>
                    <a:lnTo>
                      <a:pt x="112" y="140"/>
                    </a:lnTo>
                    <a:lnTo>
                      <a:pt x="112" y="140"/>
                    </a:lnTo>
                    <a:lnTo>
                      <a:pt x="112" y="140"/>
                    </a:lnTo>
                    <a:lnTo>
                      <a:pt x="112" y="143"/>
                    </a:lnTo>
                    <a:lnTo>
                      <a:pt x="109" y="143"/>
                    </a:lnTo>
                    <a:lnTo>
                      <a:pt x="109" y="143"/>
                    </a:lnTo>
                    <a:lnTo>
                      <a:pt x="109" y="143"/>
                    </a:lnTo>
                    <a:lnTo>
                      <a:pt x="109" y="143"/>
                    </a:lnTo>
                    <a:lnTo>
                      <a:pt x="109" y="143"/>
                    </a:lnTo>
                    <a:lnTo>
                      <a:pt x="107" y="143"/>
                    </a:lnTo>
                    <a:lnTo>
                      <a:pt x="107" y="143"/>
                    </a:lnTo>
                    <a:lnTo>
                      <a:pt x="107" y="143"/>
                    </a:lnTo>
                    <a:lnTo>
                      <a:pt x="107" y="143"/>
                    </a:lnTo>
                    <a:lnTo>
                      <a:pt x="104" y="143"/>
                    </a:lnTo>
                    <a:lnTo>
                      <a:pt x="104" y="143"/>
                    </a:lnTo>
                    <a:lnTo>
                      <a:pt x="104" y="143"/>
                    </a:lnTo>
                    <a:lnTo>
                      <a:pt x="104" y="143"/>
                    </a:lnTo>
                    <a:lnTo>
                      <a:pt x="102" y="143"/>
                    </a:lnTo>
                    <a:lnTo>
                      <a:pt x="102" y="143"/>
                    </a:lnTo>
                    <a:lnTo>
                      <a:pt x="102" y="143"/>
                    </a:lnTo>
                    <a:lnTo>
                      <a:pt x="100" y="143"/>
                    </a:lnTo>
                    <a:lnTo>
                      <a:pt x="100" y="143"/>
                    </a:lnTo>
                    <a:lnTo>
                      <a:pt x="100" y="143"/>
                    </a:lnTo>
                    <a:lnTo>
                      <a:pt x="100" y="143"/>
                    </a:lnTo>
                    <a:lnTo>
                      <a:pt x="97" y="143"/>
                    </a:lnTo>
                    <a:lnTo>
                      <a:pt x="97" y="143"/>
                    </a:lnTo>
                    <a:lnTo>
                      <a:pt x="97" y="143"/>
                    </a:lnTo>
                    <a:lnTo>
                      <a:pt x="97" y="143"/>
                    </a:lnTo>
                    <a:lnTo>
                      <a:pt x="95" y="143"/>
                    </a:lnTo>
                    <a:lnTo>
                      <a:pt x="95" y="143"/>
                    </a:lnTo>
                    <a:lnTo>
                      <a:pt x="95" y="145"/>
                    </a:lnTo>
                    <a:lnTo>
                      <a:pt x="93" y="145"/>
                    </a:lnTo>
                    <a:lnTo>
                      <a:pt x="93" y="145"/>
                    </a:lnTo>
                    <a:lnTo>
                      <a:pt x="93" y="147"/>
                    </a:lnTo>
                    <a:lnTo>
                      <a:pt x="93" y="147"/>
                    </a:lnTo>
                    <a:lnTo>
                      <a:pt x="93" y="147"/>
                    </a:lnTo>
                    <a:lnTo>
                      <a:pt x="93" y="147"/>
                    </a:lnTo>
                    <a:lnTo>
                      <a:pt x="90" y="147"/>
                    </a:lnTo>
                    <a:lnTo>
                      <a:pt x="90" y="147"/>
                    </a:lnTo>
                    <a:lnTo>
                      <a:pt x="90" y="150"/>
                    </a:lnTo>
                    <a:lnTo>
                      <a:pt x="90" y="150"/>
                    </a:lnTo>
                    <a:lnTo>
                      <a:pt x="90" y="147"/>
                    </a:lnTo>
                    <a:lnTo>
                      <a:pt x="88" y="147"/>
                    </a:lnTo>
                    <a:lnTo>
                      <a:pt x="88" y="147"/>
                    </a:lnTo>
                    <a:lnTo>
                      <a:pt x="88" y="147"/>
                    </a:lnTo>
                    <a:lnTo>
                      <a:pt x="88" y="145"/>
                    </a:lnTo>
                    <a:lnTo>
                      <a:pt x="86" y="145"/>
                    </a:lnTo>
                    <a:lnTo>
                      <a:pt x="86" y="147"/>
                    </a:lnTo>
                    <a:lnTo>
                      <a:pt x="86" y="147"/>
                    </a:lnTo>
                    <a:lnTo>
                      <a:pt x="86" y="147"/>
                    </a:lnTo>
                    <a:lnTo>
                      <a:pt x="83" y="147"/>
                    </a:lnTo>
                    <a:lnTo>
                      <a:pt x="83" y="145"/>
                    </a:lnTo>
                    <a:lnTo>
                      <a:pt x="83" y="145"/>
                    </a:lnTo>
                    <a:lnTo>
                      <a:pt x="83" y="145"/>
                    </a:lnTo>
                    <a:lnTo>
                      <a:pt x="81" y="145"/>
                    </a:lnTo>
                    <a:lnTo>
                      <a:pt x="81" y="145"/>
                    </a:lnTo>
                    <a:lnTo>
                      <a:pt x="81" y="145"/>
                    </a:lnTo>
                    <a:lnTo>
                      <a:pt x="78" y="145"/>
                    </a:lnTo>
                    <a:lnTo>
                      <a:pt x="78" y="145"/>
                    </a:lnTo>
                    <a:lnTo>
                      <a:pt x="78" y="143"/>
                    </a:lnTo>
                    <a:lnTo>
                      <a:pt x="78" y="143"/>
                    </a:lnTo>
                    <a:lnTo>
                      <a:pt x="76" y="143"/>
                    </a:lnTo>
                    <a:lnTo>
                      <a:pt x="76" y="143"/>
                    </a:lnTo>
                    <a:lnTo>
                      <a:pt x="74" y="143"/>
                    </a:lnTo>
                    <a:lnTo>
                      <a:pt x="74" y="143"/>
                    </a:lnTo>
                    <a:lnTo>
                      <a:pt x="76" y="143"/>
                    </a:lnTo>
                    <a:lnTo>
                      <a:pt x="76" y="143"/>
                    </a:lnTo>
                    <a:lnTo>
                      <a:pt x="76" y="143"/>
                    </a:lnTo>
                    <a:lnTo>
                      <a:pt x="76" y="140"/>
                    </a:lnTo>
                    <a:lnTo>
                      <a:pt x="76" y="140"/>
                    </a:lnTo>
                    <a:lnTo>
                      <a:pt x="76" y="140"/>
                    </a:lnTo>
                    <a:lnTo>
                      <a:pt x="74" y="140"/>
                    </a:lnTo>
                    <a:lnTo>
                      <a:pt x="74" y="140"/>
                    </a:lnTo>
                    <a:lnTo>
                      <a:pt x="74" y="140"/>
                    </a:lnTo>
                    <a:lnTo>
                      <a:pt x="74" y="140"/>
                    </a:lnTo>
                    <a:lnTo>
                      <a:pt x="71" y="140"/>
                    </a:lnTo>
                    <a:lnTo>
                      <a:pt x="71" y="140"/>
                    </a:lnTo>
                    <a:lnTo>
                      <a:pt x="71" y="140"/>
                    </a:lnTo>
                    <a:lnTo>
                      <a:pt x="69" y="140"/>
                    </a:lnTo>
                    <a:lnTo>
                      <a:pt x="69" y="140"/>
                    </a:lnTo>
                    <a:lnTo>
                      <a:pt x="69" y="140"/>
                    </a:lnTo>
                    <a:lnTo>
                      <a:pt x="67" y="140"/>
                    </a:lnTo>
                    <a:lnTo>
                      <a:pt x="67" y="140"/>
                    </a:lnTo>
                    <a:lnTo>
                      <a:pt x="67" y="140"/>
                    </a:lnTo>
                    <a:lnTo>
                      <a:pt x="64" y="140"/>
                    </a:lnTo>
                    <a:lnTo>
                      <a:pt x="64" y="140"/>
                    </a:lnTo>
                    <a:lnTo>
                      <a:pt x="64" y="140"/>
                    </a:lnTo>
                    <a:lnTo>
                      <a:pt x="64" y="140"/>
                    </a:lnTo>
                    <a:lnTo>
                      <a:pt x="64" y="143"/>
                    </a:lnTo>
                    <a:lnTo>
                      <a:pt x="62" y="143"/>
                    </a:lnTo>
                    <a:lnTo>
                      <a:pt x="62" y="143"/>
                    </a:lnTo>
                    <a:lnTo>
                      <a:pt x="59" y="143"/>
                    </a:lnTo>
                    <a:lnTo>
                      <a:pt x="59" y="143"/>
                    </a:lnTo>
                    <a:lnTo>
                      <a:pt x="59" y="143"/>
                    </a:lnTo>
                    <a:lnTo>
                      <a:pt x="59" y="143"/>
                    </a:lnTo>
                    <a:lnTo>
                      <a:pt x="59" y="143"/>
                    </a:lnTo>
                    <a:lnTo>
                      <a:pt x="59" y="145"/>
                    </a:lnTo>
                    <a:lnTo>
                      <a:pt x="59" y="145"/>
                    </a:lnTo>
                    <a:lnTo>
                      <a:pt x="57" y="145"/>
                    </a:lnTo>
                    <a:lnTo>
                      <a:pt x="57" y="147"/>
                    </a:lnTo>
                    <a:lnTo>
                      <a:pt x="57" y="147"/>
                    </a:lnTo>
                    <a:lnTo>
                      <a:pt x="57" y="150"/>
                    </a:lnTo>
                    <a:lnTo>
                      <a:pt x="57" y="150"/>
                    </a:lnTo>
                    <a:lnTo>
                      <a:pt x="57" y="150"/>
                    </a:lnTo>
                    <a:lnTo>
                      <a:pt x="57" y="152"/>
                    </a:lnTo>
                    <a:lnTo>
                      <a:pt x="57" y="152"/>
                    </a:lnTo>
                    <a:lnTo>
                      <a:pt x="55" y="152"/>
                    </a:lnTo>
                    <a:lnTo>
                      <a:pt x="55" y="152"/>
                    </a:lnTo>
                    <a:lnTo>
                      <a:pt x="52" y="152"/>
                    </a:lnTo>
                    <a:lnTo>
                      <a:pt x="52" y="152"/>
                    </a:lnTo>
                    <a:lnTo>
                      <a:pt x="52" y="152"/>
                    </a:lnTo>
                    <a:lnTo>
                      <a:pt x="52" y="152"/>
                    </a:lnTo>
                    <a:lnTo>
                      <a:pt x="52" y="154"/>
                    </a:lnTo>
                    <a:lnTo>
                      <a:pt x="52" y="154"/>
                    </a:lnTo>
                    <a:lnTo>
                      <a:pt x="50" y="154"/>
                    </a:lnTo>
                    <a:lnTo>
                      <a:pt x="50" y="154"/>
                    </a:lnTo>
                    <a:lnTo>
                      <a:pt x="50" y="154"/>
                    </a:lnTo>
                    <a:lnTo>
                      <a:pt x="48" y="154"/>
                    </a:lnTo>
                    <a:lnTo>
                      <a:pt x="48" y="154"/>
                    </a:lnTo>
                    <a:lnTo>
                      <a:pt x="48" y="154"/>
                    </a:lnTo>
                    <a:lnTo>
                      <a:pt x="45" y="154"/>
                    </a:lnTo>
                    <a:lnTo>
                      <a:pt x="45" y="154"/>
                    </a:lnTo>
                    <a:lnTo>
                      <a:pt x="45" y="154"/>
                    </a:lnTo>
                    <a:lnTo>
                      <a:pt x="45" y="154"/>
                    </a:lnTo>
                    <a:lnTo>
                      <a:pt x="43" y="154"/>
                    </a:lnTo>
                    <a:lnTo>
                      <a:pt x="43" y="154"/>
                    </a:lnTo>
                    <a:lnTo>
                      <a:pt x="43" y="154"/>
                    </a:lnTo>
                    <a:lnTo>
                      <a:pt x="43" y="154"/>
                    </a:lnTo>
                    <a:lnTo>
                      <a:pt x="41" y="154"/>
                    </a:lnTo>
                    <a:lnTo>
                      <a:pt x="41" y="154"/>
                    </a:lnTo>
                    <a:lnTo>
                      <a:pt x="41" y="154"/>
                    </a:lnTo>
                    <a:lnTo>
                      <a:pt x="41" y="154"/>
                    </a:lnTo>
                    <a:lnTo>
                      <a:pt x="38" y="154"/>
                    </a:lnTo>
                    <a:lnTo>
                      <a:pt x="38" y="152"/>
                    </a:lnTo>
                    <a:lnTo>
                      <a:pt x="38" y="152"/>
                    </a:lnTo>
                    <a:lnTo>
                      <a:pt x="38" y="152"/>
                    </a:lnTo>
                    <a:lnTo>
                      <a:pt x="36" y="152"/>
                    </a:lnTo>
                    <a:lnTo>
                      <a:pt x="36" y="154"/>
                    </a:lnTo>
                    <a:lnTo>
                      <a:pt x="36" y="154"/>
                    </a:lnTo>
                    <a:lnTo>
                      <a:pt x="33" y="154"/>
                    </a:lnTo>
                    <a:lnTo>
                      <a:pt x="33" y="154"/>
                    </a:lnTo>
                    <a:lnTo>
                      <a:pt x="33" y="154"/>
                    </a:lnTo>
                    <a:lnTo>
                      <a:pt x="31" y="154"/>
                    </a:lnTo>
                    <a:lnTo>
                      <a:pt x="31" y="154"/>
                    </a:lnTo>
                    <a:lnTo>
                      <a:pt x="31" y="154"/>
                    </a:lnTo>
                    <a:lnTo>
                      <a:pt x="31" y="154"/>
                    </a:lnTo>
                    <a:lnTo>
                      <a:pt x="31" y="154"/>
                    </a:lnTo>
                    <a:lnTo>
                      <a:pt x="29" y="154"/>
                    </a:lnTo>
                    <a:lnTo>
                      <a:pt x="29" y="154"/>
                    </a:lnTo>
                    <a:lnTo>
                      <a:pt x="29" y="157"/>
                    </a:lnTo>
                    <a:lnTo>
                      <a:pt x="26" y="157"/>
                    </a:lnTo>
                    <a:lnTo>
                      <a:pt x="26" y="157"/>
                    </a:lnTo>
                    <a:lnTo>
                      <a:pt x="26" y="157"/>
                    </a:lnTo>
                    <a:lnTo>
                      <a:pt x="26" y="157"/>
                    </a:lnTo>
                    <a:lnTo>
                      <a:pt x="24" y="157"/>
                    </a:lnTo>
                    <a:lnTo>
                      <a:pt x="24" y="157"/>
                    </a:lnTo>
                    <a:lnTo>
                      <a:pt x="24" y="157"/>
                    </a:lnTo>
                    <a:lnTo>
                      <a:pt x="22" y="157"/>
                    </a:lnTo>
                    <a:lnTo>
                      <a:pt x="22" y="157"/>
                    </a:lnTo>
                    <a:lnTo>
                      <a:pt x="22" y="157"/>
                    </a:lnTo>
                    <a:lnTo>
                      <a:pt x="19" y="157"/>
                    </a:lnTo>
                    <a:lnTo>
                      <a:pt x="19" y="154"/>
                    </a:lnTo>
                    <a:lnTo>
                      <a:pt x="19" y="154"/>
                    </a:lnTo>
                    <a:lnTo>
                      <a:pt x="19" y="154"/>
                    </a:lnTo>
                    <a:lnTo>
                      <a:pt x="19" y="154"/>
                    </a:lnTo>
                    <a:lnTo>
                      <a:pt x="17" y="154"/>
                    </a:lnTo>
                    <a:lnTo>
                      <a:pt x="17" y="154"/>
                    </a:lnTo>
                    <a:lnTo>
                      <a:pt x="17" y="154"/>
                    </a:lnTo>
                    <a:lnTo>
                      <a:pt x="17" y="152"/>
                    </a:lnTo>
                    <a:lnTo>
                      <a:pt x="17" y="152"/>
                    </a:lnTo>
                    <a:lnTo>
                      <a:pt x="17" y="152"/>
                    </a:lnTo>
                    <a:lnTo>
                      <a:pt x="17" y="150"/>
                    </a:lnTo>
                    <a:lnTo>
                      <a:pt x="15" y="150"/>
                    </a:lnTo>
                    <a:lnTo>
                      <a:pt x="15" y="150"/>
                    </a:lnTo>
                    <a:lnTo>
                      <a:pt x="15" y="150"/>
                    </a:lnTo>
                    <a:lnTo>
                      <a:pt x="12" y="150"/>
                    </a:lnTo>
                    <a:lnTo>
                      <a:pt x="12" y="147"/>
                    </a:lnTo>
                    <a:lnTo>
                      <a:pt x="12" y="147"/>
                    </a:lnTo>
                    <a:lnTo>
                      <a:pt x="12" y="147"/>
                    </a:lnTo>
                    <a:lnTo>
                      <a:pt x="12" y="147"/>
                    </a:lnTo>
                    <a:lnTo>
                      <a:pt x="10" y="147"/>
                    </a:lnTo>
                    <a:lnTo>
                      <a:pt x="10" y="145"/>
                    </a:lnTo>
                    <a:lnTo>
                      <a:pt x="10" y="145"/>
                    </a:lnTo>
                    <a:lnTo>
                      <a:pt x="10" y="143"/>
                    </a:lnTo>
                    <a:lnTo>
                      <a:pt x="10" y="143"/>
                    </a:lnTo>
                    <a:lnTo>
                      <a:pt x="7" y="143"/>
                    </a:lnTo>
                    <a:lnTo>
                      <a:pt x="7" y="143"/>
                    </a:lnTo>
                    <a:lnTo>
                      <a:pt x="7" y="143"/>
                    </a:lnTo>
                    <a:lnTo>
                      <a:pt x="7" y="143"/>
                    </a:lnTo>
                    <a:lnTo>
                      <a:pt x="7" y="143"/>
                    </a:lnTo>
                    <a:lnTo>
                      <a:pt x="5" y="143"/>
                    </a:lnTo>
                    <a:lnTo>
                      <a:pt x="5" y="140"/>
                    </a:lnTo>
                    <a:lnTo>
                      <a:pt x="5" y="140"/>
                    </a:lnTo>
                    <a:lnTo>
                      <a:pt x="5" y="140"/>
                    </a:lnTo>
                    <a:lnTo>
                      <a:pt x="5" y="140"/>
                    </a:lnTo>
                    <a:lnTo>
                      <a:pt x="5" y="138"/>
                    </a:lnTo>
                    <a:lnTo>
                      <a:pt x="5" y="138"/>
                    </a:lnTo>
                    <a:lnTo>
                      <a:pt x="5" y="136"/>
                    </a:lnTo>
                    <a:lnTo>
                      <a:pt x="5" y="136"/>
                    </a:lnTo>
                    <a:lnTo>
                      <a:pt x="5" y="133"/>
                    </a:lnTo>
                    <a:lnTo>
                      <a:pt x="3" y="133"/>
                    </a:lnTo>
                    <a:lnTo>
                      <a:pt x="3" y="133"/>
                    </a:lnTo>
                    <a:lnTo>
                      <a:pt x="3" y="133"/>
                    </a:lnTo>
                    <a:lnTo>
                      <a:pt x="3" y="133"/>
                    </a:lnTo>
                    <a:lnTo>
                      <a:pt x="0" y="133"/>
                    </a:lnTo>
                    <a:lnTo>
                      <a:pt x="0" y="131"/>
                    </a:lnTo>
                    <a:lnTo>
                      <a:pt x="3" y="131"/>
                    </a:lnTo>
                    <a:lnTo>
                      <a:pt x="3" y="131"/>
                    </a:lnTo>
                    <a:lnTo>
                      <a:pt x="3" y="128"/>
                    </a:lnTo>
                    <a:lnTo>
                      <a:pt x="3" y="128"/>
                    </a:lnTo>
                    <a:lnTo>
                      <a:pt x="3" y="128"/>
                    </a:lnTo>
                    <a:lnTo>
                      <a:pt x="5" y="128"/>
                    </a:lnTo>
                    <a:lnTo>
                      <a:pt x="5" y="126"/>
                    </a:lnTo>
                    <a:lnTo>
                      <a:pt x="5" y="126"/>
                    </a:lnTo>
                    <a:lnTo>
                      <a:pt x="5" y="128"/>
                    </a:lnTo>
                    <a:lnTo>
                      <a:pt x="5" y="128"/>
                    </a:lnTo>
                    <a:lnTo>
                      <a:pt x="5" y="128"/>
                    </a:lnTo>
                    <a:lnTo>
                      <a:pt x="5" y="131"/>
                    </a:lnTo>
                    <a:lnTo>
                      <a:pt x="7" y="131"/>
                    </a:lnTo>
                    <a:lnTo>
                      <a:pt x="7" y="131"/>
                    </a:lnTo>
                    <a:lnTo>
                      <a:pt x="7" y="133"/>
                    </a:lnTo>
                    <a:lnTo>
                      <a:pt x="5" y="133"/>
                    </a:lnTo>
                    <a:lnTo>
                      <a:pt x="5" y="133"/>
                    </a:lnTo>
                    <a:lnTo>
                      <a:pt x="7" y="133"/>
                    </a:lnTo>
                    <a:lnTo>
                      <a:pt x="7" y="133"/>
                    </a:lnTo>
                    <a:lnTo>
                      <a:pt x="7" y="133"/>
                    </a:lnTo>
                    <a:lnTo>
                      <a:pt x="7" y="133"/>
                    </a:lnTo>
                    <a:lnTo>
                      <a:pt x="10" y="133"/>
                    </a:lnTo>
                    <a:lnTo>
                      <a:pt x="10" y="136"/>
                    </a:lnTo>
                    <a:lnTo>
                      <a:pt x="10" y="136"/>
                    </a:lnTo>
                    <a:lnTo>
                      <a:pt x="10" y="136"/>
                    </a:lnTo>
                    <a:lnTo>
                      <a:pt x="12" y="136"/>
                    </a:lnTo>
                    <a:lnTo>
                      <a:pt x="12" y="136"/>
                    </a:lnTo>
                    <a:lnTo>
                      <a:pt x="12" y="136"/>
                    </a:lnTo>
                    <a:lnTo>
                      <a:pt x="12" y="136"/>
                    </a:lnTo>
                    <a:lnTo>
                      <a:pt x="15" y="136"/>
                    </a:lnTo>
                    <a:lnTo>
                      <a:pt x="15" y="136"/>
                    </a:lnTo>
                    <a:lnTo>
                      <a:pt x="15" y="136"/>
                    </a:lnTo>
                    <a:lnTo>
                      <a:pt x="17" y="136"/>
                    </a:lnTo>
                    <a:lnTo>
                      <a:pt x="17" y="136"/>
                    </a:lnTo>
                    <a:lnTo>
                      <a:pt x="17" y="136"/>
                    </a:lnTo>
                    <a:lnTo>
                      <a:pt x="17" y="136"/>
                    </a:lnTo>
                    <a:lnTo>
                      <a:pt x="17" y="133"/>
                    </a:lnTo>
                    <a:lnTo>
                      <a:pt x="17" y="133"/>
                    </a:lnTo>
                    <a:lnTo>
                      <a:pt x="19" y="133"/>
                    </a:lnTo>
                    <a:lnTo>
                      <a:pt x="19" y="133"/>
                    </a:lnTo>
                    <a:lnTo>
                      <a:pt x="19" y="133"/>
                    </a:lnTo>
                    <a:lnTo>
                      <a:pt x="19" y="136"/>
                    </a:lnTo>
                    <a:lnTo>
                      <a:pt x="19" y="136"/>
                    </a:lnTo>
                    <a:lnTo>
                      <a:pt x="19" y="136"/>
                    </a:lnTo>
                    <a:lnTo>
                      <a:pt x="19" y="136"/>
                    </a:lnTo>
                    <a:lnTo>
                      <a:pt x="22" y="136"/>
                    </a:lnTo>
                    <a:lnTo>
                      <a:pt x="22" y="136"/>
                    </a:lnTo>
                    <a:lnTo>
                      <a:pt x="24" y="136"/>
                    </a:lnTo>
                    <a:lnTo>
                      <a:pt x="24" y="136"/>
                    </a:lnTo>
                    <a:lnTo>
                      <a:pt x="24" y="138"/>
                    </a:lnTo>
                    <a:lnTo>
                      <a:pt x="24" y="138"/>
                    </a:lnTo>
                    <a:lnTo>
                      <a:pt x="24" y="138"/>
                    </a:lnTo>
                    <a:lnTo>
                      <a:pt x="24" y="138"/>
                    </a:lnTo>
                    <a:lnTo>
                      <a:pt x="24" y="140"/>
                    </a:lnTo>
                    <a:lnTo>
                      <a:pt x="26" y="140"/>
                    </a:lnTo>
                    <a:lnTo>
                      <a:pt x="26" y="140"/>
                    </a:lnTo>
                    <a:lnTo>
                      <a:pt x="26" y="140"/>
                    </a:lnTo>
                    <a:lnTo>
                      <a:pt x="29" y="140"/>
                    </a:lnTo>
                    <a:lnTo>
                      <a:pt x="29" y="140"/>
                    </a:lnTo>
                    <a:lnTo>
                      <a:pt x="31" y="140"/>
                    </a:lnTo>
                    <a:lnTo>
                      <a:pt x="31" y="140"/>
                    </a:lnTo>
                    <a:lnTo>
                      <a:pt x="31" y="140"/>
                    </a:lnTo>
                    <a:lnTo>
                      <a:pt x="31" y="140"/>
                    </a:lnTo>
                    <a:lnTo>
                      <a:pt x="31" y="140"/>
                    </a:lnTo>
                    <a:lnTo>
                      <a:pt x="33" y="140"/>
                    </a:lnTo>
                    <a:lnTo>
                      <a:pt x="33" y="138"/>
                    </a:lnTo>
                    <a:lnTo>
                      <a:pt x="33" y="138"/>
                    </a:lnTo>
                    <a:lnTo>
                      <a:pt x="33" y="138"/>
                    </a:lnTo>
                    <a:lnTo>
                      <a:pt x="33" y="136"/>
                    </a:lnTo>
                    <a:lnTo>
                      <a:pt x="33" y="136"/>
                    </a:lnTo>
                    <a:lnTo>
                      <a:pt x="33" y="136"/>
                    </a:lnTo>
                    <a:lnTo>
                      <a:pt x="33" y="133"/>
                    </a:lnTo>
                    <a:lnTo>
                      <a:pt x="33" y="133"/>
                    </a:lnTo>
                    <a:lnTo>
                      <a:pt x="33" y="133"/>
                    </a:lnTo>
                    <a:lnTo>
                      <a:pt x="36" y="133"/>
                    </a:lnTo>
                    <a:lnTo>
                      <a:pt x="36" y="131"/>
                    </a:lnTo>
                    <a:lnTo>
                      <a:pt x="36" y="131"/>
                    </a:lnTo>
                    <a:lnTo>
                      <a:pt x="36" y="131"/>
                    </a:lnTo>
                    <a:lnTo>
                      <a:pt x="36" y="128"/>
                    </a:lnTo>
                    <a:lnTo>
                      <a:pt x="36" y="128"/>
                    </a:lnTo>
                    <a:lnTo>
                      <a:pt x="36" y="126"/>
                    </a:lnTo>
                    <a:lnTo>
                      <a:pt x="36" y="126"/>
                    </a:lnTo>
                    <a:lnTo>
                      <a:pt x="36" y="126"/>
                    </a:lnTo>
                    <a:lnTo>
                      <a:pt x="36" y="124"/>
                    </a:lnTo>
                    <a:lnTo>
                      <a:pt x="36" y="124"/>
                    </a:lnTo>
                    <a:lnTo>
                      <a:pt x="36" y="124"/>
                    </a:lnTo>
                    <a:lnTo>
                      <a:pt x="36" y="124"/>
                    </a:lnTo>
                    <a:lnTo>
                      <a:pt x="36" y="121"/>
                    </a:lnTo>
                    <a:lnTo>
                      <a:pt x="36" y="121"/>
                    </a:lnTo>
                    <a:lnTo>
                      <a:pt x="36" y="119"/>
                    </a:lnTo>
                    <a:lnTo>
                      <a:pt x="36" y="119"/>
                    </a:lnTo>
                    <a:lnTo>
                      <a:pt x="38" y="119"/>
                    </a:lnTo>
                    <a:lnTo>
                      <a:pt x="38" y="117"/>
                    </a:lnTo>
                    <a:lnTo>
                      <a:pt x="38" y="117"/>
                    </a:lnTo>
                    <a:lnTo>
                      <a:pt x="38" y="117"/>
                    </a:lnTo>
                    <a:lnTo>
                      <a:pt x="38" y="117"/>
                    </a:lnTo>
                    <a:lnTo>
                      <a:pt x="38" y="114"/>
                    </a:lnTo>
                    <a:lnTo>
                      <a:pt x="38" y="114"/>
                    </a:lnTo>
                    <a:lnTo>
                      <a:pt x="38" y="114"/>
                    </a:lnTo>
                    <a:lnTo>
                      <a:pt x="38" y="114"/>
                    </a:lnTo>
                    <a:lnTo>
                      <a:pt x="38" y="112"/>
                    </a:lnTo>
                    <a:lnTo>
                      <a:pt x="38" y="112"/>
                    </a:lnTo>
                    <a:lnTo>
                      <a:pt x="38" y="109"/>
                    </a:lnTo>
                    <a:lnTo>
                      <a:pt x="38" y="109"/>
                    </a:lnTo>
                    <a:lnTo>
                      <a:pt x="38" y="109"/>
                    </a:lnTo>
                    <a:lnTo>
                      <a:pt x="41" y="109"/>
                    </a:lnTo>
                    <a:lnTo>
                      <a:pt x="41" y="109"/>
                    </a:lnTo>
                    <a:lnTo>
                      <a:pt x="41" y="109"/>
                    </a:lnTo>
                    <a:lnTo>
                      <a:pt x="43" y="109"/>
                    </a:lnTo>
                    <a:lnTo>
                      <a:pt x="43" y="109"/>
                    </a:lnTo>
                    <a:lnTo>
                      <a:pt x="43" y="109"/>
                    </a:lnTo>
                    <a:lnTo>
                      <a:pt x="45" y="109"/>
                    </a:lnTo>
                    <a:lnTo>
                      <a:pt x="45" y="109"/>
                    </a:lnTo>
                    <a:lnTo>
                      <a:pt x="45" y="109"/>
                    </a:lnTo>
                    <a:lnTo>
                      <a:pt x="45" y="107"/>
                    </a:lnTo>
                    <a:lnTo>
                      <a:pt x="45" y="107"/>
                    </a:lnTo>
                    <a:lnTo>
                      <a:pt x="45" y="107"/>
                    </a:lnTo>
                    <a:lnTo>
                      <a:pt x="48" y="107"/>
                    </a:lnTo>
                    <a:lnTo>
                      <a:pt x="48" y="107"/>
                    </a:lnTo>
                    <a:lnTo>
                      <a:pt x="50" y="107"/>
                    </a:lnTo>
                    <a:lnTo>
                      <a:pt x="50" y="107"/>
                    </a:lnTo>
                    <a:lnTo>
                      <a:pt x="50" y="107"/>
                    </a:lnTo>
                    <a:lnTo>
                      <a:pt x="52" y="107"/>
                    </a:lnTo>
                    <a:lnTo>
                      <a:pt x="52" y="107"/>
                    </a:lnTo>
                    <a:lnTo>
                      <a:pt x="52" y="107"/>
                    </a:lnTo>
                    <a:lnTo>
                      <a:pt x="55" y="107"/>
                    </a:lnTo>
                    <a:lnTo>
                      <a:pt x="55" y="105"/>
                    </a:lnTo>
                    <a:lnTo>
                      <a:pt x="55" y="105"/>
                    </a:lnTo>
                    <a:lnTo>
                      <a:pt x="57" y="105"/>
                    </a:lnTo>
                    <a:lnTo>
                      <a:pt x="57" y="105"/>
                    </a:lnTo>
                    <a:lnTo>
                      <a:pt x="57" y="105"/>
                    </a:lnTo>
                    <a:lnTo>
                      <a:pt x="57" y="105"/>
                    </a:lnTo>
                    <a:lnTo>
                      <a:pt x="59" y="105"/>
                    </a:lnTo>
                    <a:lnTo>
                      <a:pt x="59" y="105"/>
                    </a:lnTo>
                    <a:lnTo>
                      <a:pt x="59" y="105"/>
                    </a:lnTo>
                    <a:lnTo>
                      <a:pt x="62" y="105"/>
                    </a:lnTo>
                    <a:lnTo>
                      <a:pt x="62" y="105"/>
                    </a:lnTo>
                    <a:lnTo>
                      <a:pt x="62" y="105"/>
                    </a:lnTo>
                    <a:lnTo>
                      <a:pt x="64" y="105"/>
                    </a:lnTo>
                    <a:lnTo>
                      <a:pt x="64" y="105"/>
                    </a:lnTo>
                    <a:lnTo>
                      <a:pt x="64" y="105"/>
                    </a:lnTo>
                    <a:lnTo>
                      <a:pt x="64" y="102"/>
                    </a:lnTo>
                    <a:lnTo>
                      <a:pt x="67" y="102"/>
                    </a:lnTo>
                    <a:lnTo>
                      <a:pt x="67" y="102"/>
                    </a:lnTo>
                    <a:lnTo>
                      <a:pt x="67" y="102"/>
                    </a:lnTo>
                    <a:lnTo>
                      <a:pt x="69" y="102"/>
                    </a:lnTo>
                    <a:lnTo>
                      <a:pt x="69" y="102"/>
                    </a:lnTo>
                    <a:lnTo>
                      <a:pt x="69" y="102"/>
                    </a:lnTo>
                    <a:lnTo>
                      <a:pt x="71" y="102"/>
                    </a:lnTo>
                    <a:lnTo>
                      <a:pt x="71" y="102"/>
                    </a:lnTo>
                    <a:lnTo>
                      <a:pt x="71" y="102"/>
                    </a:lnTo>
                    <a:lnTo>
                      <a:pt x="71" y="100"/>
                    </a:lnTo>
                    <a:lnTo>
                      <a:pt x="74" y="100"/>
                    </a:lnTo>
                    <a:lnTo>
                      <a:pt x="74" y="100"/>
                    </a:lnTo>
                    <a:lnTo>
                      <a:pt x="74" y="100"/>
                    </a:lnTo>
                    <a:lnTo>
                      <a:pt x="74" y="100"/>
                    </a:lnTo>
                    <a:lnTo>
                      <a:pt x="76" y="100"/>
                    </a:lnTo>
                    <a:lnTo>
                      <a:pt x="76" y="98"/>
                    </a:lnTo>
                    <a:lnTo>
                      <a:pt x="76" y="98"/>
                    </a:lnTo>
                    <a:lnTo>
                      <a:pt x="76" y="98"/>
                    </a:lnTo>
                    <a:lnTo>
                      <a:pt x="76" y="95"/>
                    </a:lnTo>
                    <a:lnTo>
                      <a:pt x="78" y="95"/>
                    </a:lnTo>
                    <a:lnTo>
                      <a:pt x="78" y="95"/>
                    </a:lnTo>
                    <a:lnTo>
                      <a:pt x="78" y="95"/>
                    </a:lnTo>
                    <a:lnTo>
                      <a:pt x="78" y="95"/>
                    </a:lnTo>
                    <a:lnTo>
                      <a:pt x="78" y="95"/>
                    </a:lnTo>
                    <a:lnTo>
                      <a:pt x="78" y="93"/>
                    </a:lnTo>
                    <a:lnTo>
                      <a:pt x="81" y="93"/>
                    </a:lnTo>
                    <a:lnTo>
                      <a:pt x="81" y="93"/>
                    </a:lnTo>
                    <a:lnTo>
                      <a:pt x="81" y="93"/>
                    </a:lnTo>
                    <a:lnTo>
                      <a:pt x="81" y="90"/>
                    </a:lnTo>
                    <a:lnTo>
                      <a:pt x="81" y="90"/>
                    </a:lnTo>
                    <a:lnTo>
                      <a:pt x="81" y="90"/>
                    </a:lnTo>
                    <a:lnTo>
                      <a:pt x="81" y="88"/>
                    </a:lnTo>
                    <a:lnTo>
                      <a:pt x="83" y="88"/>
                    </a:lnTo>
                    <a:lnTo>
                      <a:pt x="83" y="88"/>
                    </a:lnTo>
                    <a:lnTo>
                      <a:pt x="83" y="88"/>
                    </a:lnTo>
                    <a:lnTo>
                      <a:pt x="83" y="86"/>
                    </a:lnTo>
                    <a:lnTo>
                      <a:pt x="83" y="86"/>
                    </a:lnTo>
                    <a:lnTo>
                      <a:pt x="86" y="86"/>
                    </a:lnTo>
                    <a:lnTo>
                      <a:pt x="86" y="83"/>
                    </a:lnTo>
                    <a:lnTo>
                      <a:pt x="86" y="83"/>
                    </a:lnTo>
                    <a:lnTo>
                      <a:pt x="86" y="83"/>
                    </a:lnTo>
                    <a:lnTo>
                      <a:pt x="86" y="83"/>
                    </a:lnTo>
                    <a:lnTo>
                      <a:pt x="86" y="83"/>
                    </a:lnTo>
                    <a:lnTo>
                      <a:pt x="86" y="81"/>
                    </a:lnTo>
                    <a:lnTo>
                      <a:pt x="88" y="81"/>
                    </a:lnTo>
                    <a:lnTo>
                      <a:pt x="88" y="81"/>
                    </a:lnTo>
                    <a:lnTo>
                      <a:pt x="88" y="81"/>
                    </a:lnTo>
                    <a:lnTo>
                      <a:pt x="88" y="79"/>
                    </a:lnTo>
                    <a:lnTo>
                      <a:pt x="90" y="79"/>
                    </a:lnTo>
                    <a:lnTo>
                      <a:pt x="90" y="79"/>
                    </a:lnTo>
                    <a:lnTo>
                      <a:pt x="90" y="79"/>
                    </a:lnTo>
                    <a:lnTo>
                      <a:pt x="90" y="76"/>
                    </a:lnTo>
                    <a:lnTo>
                      <a:pt x="90" y="76"/>
                    </a:lnTo>
                    <a:lnTo>
                      <a:pt x="90" y="76"/>
                    </a:lnTo>
                    <a:lnTo>
                      <a:pt x="93" y="76"/>
                    </a:lnTo>
                    <a:lnTo>
                      <a:pt x="93" y="74"/>
                    </a:lnTo>
                    <a:lnTo>
                      <a:pt x="93" y="74"/>
                    </a:lnTo>
                    <a:lnTo>
                      <a:pt x="93" y="74"/>
                    </a:lnTo>
                    <a:lnTo>
                      <a:pt x="93" y="74"/>
                    </a:lnTo>
                    <a:lnTo>
                      <a:pt x="93" y="72"/>
                    </a:lnTo>
                    <a:lnTo>
                      <a:pt x="93" y="72"/>
                    </a:lnTo>
                    <a:lnTo>
                      <a:pt x="93" y="72"/>
                    </a:lnTo>
                    <a:lnTo>
                      <a:pt x="95" y="72"/>
                    </a:lnTo>
                    <a:lnTo>
                      <a:pt x="95" y="69"/>
                    </a:lnTo>
                    <a:lnTo>
                      <a:pt x="95" y="69"/>
                    </a:lnTo>
                    <a:lnTo>
                      <a:pt x="95" y="69"/>
                    </a:lnTo>
                    <a:lnTo>
                      <a:pt x="95" y="67"/>
                    </a:lnTo>
                    <a:lnTo>
                      <a:pt x="95" y="67"/>
                    </a:lnTo>
                    <a:lnTo>
                      <a:pt x="95" y="64"/>
                    </a:lnTo>
                    <a:lnTo>
                      <a:pt x="97" y="64"/>
                    </a:lnTo>
                    <a:lnTo>
                      <a:pt x="97" y="64"/>
                    </a:lnTo>
                    <a:lnTo>
                      <a:pt x="97" y="64"/>
                    </a:lnTo>
                    <a:lnTo>
                      <a:pt x="95" y="64"/>
                    </a:lnTo>
                    <a:lnTo>
                      <a:pt x="95" y="62"/>
                    </a:lnTo>
                    <a:lnTo>
                      <a:pt x="95" y="62"/>
                    </a:lnTo>
                    <a:lnTo>
                      <a:pt x="95" y="62"/>
                    </a:lnTo>
                    <a:lnTo>
                      <a:pt x="95" y="60"/>
                    </a:lnTo>
                    <a:lnTo>
                      <a:pt x="95" y="60"/>
                    </a:lnTo>
                    <a:lnTo>
                      <a:pt x="97" y="60"/>
                    </a:lnTo>
                    <a:lnTo>
                      <a:pt x="97" y="60"/>
                    </a:lnTo>
                    <a:lnTo>
                      <a:pt x="97" y="60"/>
                    </a:lnTo>
                    <a:lnTo>
                      <a:pt x="100" y="60"/>
                    </a:lnTo>
                    <a:lnTo>
                      <a:pt x="100" y="60"/>
                    </a:lnTo>
                    <a:lnTo>
                      <a:pt x="100" y="60"/>
                    </a:lnTo>
                    <a:lnTo>
                      <a:pt x="100" y="62"/>
                    </a:lnTo>
                    <a:lnTo>
                      <a:pt x="102" y="62"/>
                    </a:lnTo>
                    <a:lnTo>
                      <a:pt x="102" y="62"/>
                    </a:lnTo>
                    <a:lnTo>
                      <a:pt x="102" y="62"/>
                    </a:lnTo>
                    <a:lnTo>
                      <a:pt x="102" y="64"/>
                    </a:lnTo>
                    <a:lnTo>
                      <a:pt x="102" y="64"/>
                    </a:lnTo>
                    <a:lnTo>
                      <a:pt x="104" y="64"/>
                    </a:lnTo>
                    <a:lnTo>
                      <a:pt x="104" y="64"/>
                    </a:lnTo>
                    <a:lnTo>
                      <a:pt x="104" y="67"/>
                    </a:lnTo>
                    <a:lnTo>
                      <a:pt x="104" y="67"/>
                    </a:lnTo>
                    <a:lnTo>
                      <a:pt x="104" y="69"/>
                    </a:lnTo>
                    <a:lnTo>
                      <a:pt x="104" y="69"/>
                    </a:lnTo>
                    <a:lnTo>
                      <a:pt x="104" y="69"/>
                    </a:lnTo>
                    <a:lnTo>
                      <a:pt x="104" y="72"/>
                    </a:lnTo>
                    <a:lnTo>
                      <a:pt x="104" y="72"/>
                    </a:lnTo>
                    <a:lnTo>
                      <a:pt x="104" y="72"/>
                    </a:lnTo>
                    <a:lnTo>
                      <a:pt x="107" y="72"/>
                    </a:lnTo>
                    <a:lnTo>
                      <a:pt x="107" y="72"/>
                    </a:lnTo>
                    <a:lnTo>
                      <a:pt x="107" y="74"/>
                    </a:lnTo>
                    <a:lnTo>
                      <a:pt x="107" y="74"/>
                    </a:lnTo>
                    <a:lnTo>
                      <a:pt x="107" y="74"/>
                    </a:lnTo>
                    <a:lnTo>
                      <a:pt x="107" y="74"/>
                    </a:lnTo>
                    <a:lnTo>
                      <a:pt x="109" y="74"/>
                    </a:lnTo>
                    <a:lnTo>
                      <a:pt x="109" y="76"/>
                    </a:lnTo>
                    <a:lnTo>
                      <a:pt x="109" y="76"/>
                    </a:lnTo>
                    <a:lnTo>
                      <a:pt x="109" y="76"/>
                    </a:lnTo>
                    <a:lnTo>
                      <a:pt x="112" y="76"/>
                    </a:lnTo>
                    <a:lnTo>
                      <a:pt x="112" y="79"/>
                    </a:lnTo>
                    <a:lnTo>
                      <a:pt x="112" y="79"/>
                    </a:lnTo>
                    <a:lnTo>
                      <a:pt x="112" y="76"/>
                    </a:lnTo>
                    <a:lnTo>
                      <a:pt x="112" y="76"/>
                    </a:lnTo>
                    <a:lnTo>
                      <a:pt x="112" y="76"/>
                    </a:lnTo>
                    <a:lnTo>
                      <a:pt x="114" y="76"/>
                    </a:lnTo>
                    <a:lnTo>
                      <a:pt x="114" y="74"/>
                    </a:lnTo>
                    <a:lnTo>
                      <a:pt x="114" y="74"/>
                    </a:lnTo>
                    <a:lnTo>
                      <a:pt x="114" y="74"/>
                    </a:lnTo>
                    <a:lnTo>
                      <a:pt x="114" y="74"/>
                    </a:lnTo>
                    <a:lnTo>
                      <a:pt x="114" y="74"/>
                    </a:lnTo>
                    <a:lnTo>
                      <a:pt x="114" y="72"/>
                    </a:lnTo>
                    <a:lnTo>
                      <a:pt x="114" y="72"/>
                    </a:lnTo>
                    <a:lnTo>
                      <a:pt x="114" y="69"/>
                    </a:lnTo>
                    <a:lnTo>
                      <a:pt x="116" y="69"/>
                    </a:lnTo>
                    <a:lnTo>
                      <a:pt x="116" y="69"/>
                    </a:lnTo>
                    <a:lnTo>
                      <a:pt x="116" y="67"/>
                    </a:lnTo>
                    <a:lnTo>
                      <a:pt x="114" y="67"/>
                    </a:lnTo>
                    <a:lnTo>
                      <a:pt x="114" y="67"/>
                    </a:lnTo>
                    <a:lnTo>
                      <a:pt x="114" y="64"/>
                    </a:lnTo>
                    <a:lnTo>
                      <a:pt x="114" y="64"/>
                    </a:lnTo>
                    <a:lnTo>
                      <a:pt x="114" y="64"/>
                    </a:lnTo>
                    <a:lnTo>
                      <a:pt x="114" y="64"/>
                    </a:lnTo>
                    <a:lnTo>
                      <a:pt x="114" y="62"/>
                    </a:lnTo>
                    <a:lnTo>
                      <a:pt x="114" y="62"/>
                    </a:lnTo>
                    <a:lnTo>
                      <a:pt x="114" y="60"/>
                    </a:lnTo>
                    <a:lnTo>
                      <a:pt x="114" y="60"/>
                    </a:lnTo>
                    <a:lnTo>
                      <a:pt x="114" y="60"/>
                    </a:lnTo>
                    <a:lnTo>
                      <a:pt x="114" y="57"/>
                    </a:lnTo>
                    <a:lnTo>
                      <a:pt x="116" y="57"/>
                    </a:lnTo>
                    <a:lnTo>
                      <a:pt x="116" y="57"/>
                    </a:lnTo>
                    <a:lnTo>
                      <a:pt x="116" y="57"/>
                    </a:lnTo>
                    <a:lnTo>
                      <a:pt x="119" y="57"/>
                    </a:lnTo>
                    <a:lnTo>
                      <a:pt x="119" y="57"/>
                    </a:lnTo>
                    <a:lnTo>
                      <a:pt x="119" y="55"/>
                    </a:lnTo>
                    <a:lnTo>
                      <a:pt x="119" y="55"/>
                    </a:lnTo>
                    <a:lnTo>
                      <a:pt x="119" y="55"/>
                    </a:lnTo>
                    <a:lnTo>
                      <a:pt x="121" y="55"/>
                    </a:lnTo>
                    <a:lnTo>
                      <a:pt x="121" y="55"/>
                    </a:lnTo>
                    <a:lnTo>
                      <a:pt x="121" y="57"/>
                    </a:lnTo>
                    <a:lnTo>
                      <a:pt x="119" y="57"/>
                    </a:lnTo>
                    <a:lnTo>
                      <a:pt x="119" y="57"/>
                    </a:lnTo>
                    <a:lnTo>
                      <a:pt x="119" y="60"/>
                    </a:lnTo>
                    <a:lnTo>
                      <a:pt x="119" y="60"/>
                    </a:lnTo>
                    <a:lnTo>
                      <a:pt x="119" y="62"/>
                    </a:lnTo>
                    <a:lnTo>
                      <a:pt x="119" y="62"/>
                    </a:lnTo>
                    <a:lnTo>
                      <a:pt x="119" y="64"/>
                    </a:lnTo>
                    <a:lnTo>
                      <a:pt x="121" y="64"/>
                    </a:lnTo>
                    <a:lnTo>
                      <a:pt x="121" y="64"/>
                    </a:lnTo>
                    <a:lnTo>
                      <a:pt x="121" y="64"/>
                    </a:lnTo>
                    <a:lnTo>
                      <a:pt x="121" y="67"/>
                    </a:lnTo>
                    <a:lnTo>
                      <a:pt x="121" y="67"/>
                    </a:lnTo>
                    <a:lnTo>
                      <a:pt x="121" y="69"/>
                    </a:lnTo>
                    <a:lnTo>
                      <a:pt x="121" y="69"/>
                    </a:lnTo>
                    <a:lnTo>
                      <a:pt x="123" y="69"/>
                    </a:lnTo>
                    <a:lnTo>
                      <a:pt x="123" y="69"/>
                    </a:lnTo>
                    <a:lnTo>
                      <a:pt x="123" y="69"/>
                    </a:lnTo>
                    <a:lnTo>
                      <a:pt x="123" y="69"/>
                    </a:lnTo>
                    <a:lnTo>
                      <a:pt x="126" y="69"/>
                    </a:lnTo>
                    <a:lnTo>
                      <a:pt x="126" y="72"/>
                    </a:lnTo>
                    <a:lnTo>
                      <a:pt x="126" y="72"/>
                    </a:lnTo>
                    <a:lnTo>
                      <a:pt x="126" y="69"/>
                    </a:lnTo>
                    <a:lnTo>
                      <a:pt x="126" y="69"/>
                    </a:lnTo>
                    <a:lnTo>
                      <a:pt x="126" y="67"/>
                    </a:lnTo>
                    <a:lnTo>
                      <a:pt x="126" y="67"/>
                    </a:lnTo>
                    <a:lnTo>
                      <a:pt x="126" y="67"/>
                    </a:lnTo>
                    <a:lnTo>
                      <a:pt x="126" y="64"/>
                    </a:lnTo>
                    <a:lnTo>
                      <a:pt x="123" y="64"/>
                    </a:lnTo>
                    <a:lnTo>
                      <a:pt x="123" y="64"/>
                    </a:lnTo>
                    <a:lnTo>
                      <a:pt x="126" y="64"/>
                    </a:lnTo>
                    <a:lnTo>
                      <a:pt x="126" y="64"/>
                    </a:lnTo>
                    <a:lnTo>
                      <a:pt x="126" y="62"/>
                    </a:lnTo>
                    <a:lnTo>
                      <a:pt x="123" y="62"/>
                    </a:lnTo>
                    <a:lnTo>
                      <a:pt x="123" y="62"/>
                    </a:lnTo>
                    <a:lnTo>
                      <a:pt x="123" y="60"/>
                    </a:lnTo>
                    <a:lnTo>
                      <a:pt x="123" y="60"/>
                    </a:lnTo>
                    <a:lnTo>
                      <a:pt x="123" y="57"/>
                    </a:lnTo>
                    <a:lnTo>
                      <a:pt x="123" y="57"/>
                    </a:lnTo>
                    <a:lnTo>
                      <a:pt x="123" y="57"/>
                    </a:lnTo>
                    <a:lnTo>
                      <a:pt x="123" y="57"/>
                    </a:lnTo>
                    <a:lnTo>
                      <a:pt x="123" y="55"/>
                    </a:lnTo>
                    <a:lnTo>
                      <a:pt x="123" y="55"/>
                    </a:lnTo>
                    <a:lnTo>
                      <a:pt x="123" y="55"/>
                    </a:lnTo>
                    <a:lnTo>
                      <a:pt x="123" y="55"/>
                    </a:lnTo>
                    <a:lnTo>
                      <a:pt x="123" y="53"/>
                    </a:lnTo>
                    <a:lnTo>
                      <a:pt x="123" y="53"/>
                    </a:lnTo>
                    <a:lnTo>
                      <a:pt x="126" y="53"/>
                    </a:lnTo>
                    <a:lnTo>
                      <a:pt x="126" y="55"/>
                    </a:lnTo>
                    <a:lnTo>
                      <a:pt x="126" y="55"/>
                    </a:lnTo>
                    <a:lnTo>
                      <a:pt x="126" y="55"/>
                    </a:lnTo>
                    <a:lnTo>
                      <a:pt x="126" y="55"/>
                    </a:lnTo>
                    <a:lnTo>
                      <a:pt x="126" y="55"/>
                    </a:lnTo>
                    <a:lnTo>
                      <a:pt x="126" y="53"/>
                    </a:lnTo>
                    <a:lnTo>
                      <a:pt x="128" y="53"/>
                    </a:lnTo>
                    <a:lnTo>
                      <a:pt x="128" y="53"/>
                    </a:lnTo>
                    <a:lnTo>
                      <a:pt x="128" y="53"/>
                    </a:lnTo>
                    <a:lnTo>
                      <a:pt x="130" y="53"/>
                    </a:lnTo>
                    <a:lnTo>
                      <a:pt x="130" y="50"/>
                    </a:lnTo>
                    <a:lnTo>
                      <a:pt x="130" y="50"/>
                    </a:lnTo>
                    <a:lnTo>
                      <a:pt x="130" y="50"/>
                    </a:lnTo>
                    <a:lnTo>
                      <a:pt x="130" y="48"/>
                    </a:lnTo>
                    <a:lnTo>
                      <a:pt x="130" y="48"/>
                    </a:lnTo>
                    <a:lnTo>
                      <a:pt x="128" y="48"/>
                    </a:lnTo>
                    <a:lnTo>
                      <a:pt x="128" y="48"/>
                    </a:lnTo>
                    <a:lnTo>
                      <a:pt x="128" y="48"/>
                    </a:lnTo>
                    <a:lnTo>
                      <a:pt x="126" y="48"/>
                    </a:lnTo>
                    <a:lnTo>
                      <a:pt x="126" y="45"/>
                    </a:lnTo>
                    <a:lnTo>
                      <a:pt x="126" y="45"/>
                    </a:lnTo>
                    <a:lnTo>
                      <a:pt x="126" y="48"/>
                    </a:lnTo>
                    <a:lnTo>
                      <a:pt x="126" y="48"/>
                    </a:lnTo>
                    <a:lnTo>
                      <a:pt x="123" y="48"/>
                    </a:lnTo>
                    <a:lnTo>
                      <a:pt x="123" y="48"/>
                    </a:lnTo>
                    <a:lnTo>
                      <a:pt x="123" y="48"/>
                    </a:lnTo>
                    <a:lnTo>
                      <a:pt x="123" y="48"/>
                    </a:lnTo>
                    <a:lnTo>
                      <a:pt x="121" y="48"/>
                    </a:lnTo>
                    <a:lnTo>
                      <a:pt x="121" y="48"/>
                    </a:lnTo>
                    <a:lnTo>
                      <a:pt x="121" y="45"/>
                    </a:lnTo>
                    <a:lnTo>
                      <a:pt x="123" y="45"/>
                    </a:lnTo>
                    <a:lnTo>
                      <a:pt x="123" y="45"/>
                    </a:lnTo>
                    <a:lnTo>
                      <a:pt x="123" y="45"/>
                    </a:lnTo>
                    <a:lnTo>
                      <a:pt x="123" y="45"/>
                    </a:lnTo>
                    <a:lnTo>
                      <a:pt x="123" y="43"/>
                    </a:lnTo>
                    <a:lnTo>
                      <a:pt x="123" y="43"/>
                    </a:lnTo>
                    <a:lnTo>
                      <a:pt x="123" y="43"/>
                    </a:lnTo>
                    <a:lnTo>
                      <a:pt x="126" y="43"/>
                    </a:lnTo>
                    <a:lnTo>
                      <a:pt x="126" y="43"/>
                    </a:lnTo>
                    <a:lnTo>
                      <a:pt x="126" y="45"/>
                    </a:lnTo>
                    <a:lnTo>
                      <a:pt x="126" y="45"/>
                    </a:lnTo>
                    <a:lnTo>
                      <a:pt x="126" y="45"/>
                    </a:lnTo>
                    <a:lnTo>
                      <a:pt x="126" y="45"/>
                    </a:lnTo>
                    <a:lnTo>
                      <a:pt x="126" y="43"/>
                    </a:lnTo>
                    <a:lnTo>
                      <a:pt x="126" y="43"/>
                    </a:lnTo>
                    <a:lnTo>
                      <a:pt x="126" y="43"/>
                    </a:lnTo>
                    <a:lnTo>
                      <a:pt x="128" y="43"/>
                    </a:lnTo>
                    <a:lnTo>
                      <a:pt x="128" y="41"/>
                    </a:lnTo>
                    <a:lnTo>
                      <a:pt x="128" y="41"/>
                    </a:lnTo>
                    <a:lnTo>
                      <a:pt x="128" y="41"/>
                    </a:lnTo>
                    <a:lnTo>
                      <a:pt x="130" y="41"/>
                    </a:lnTo>
                    <a:lnTo>
                      <a:pt x="130" y="38"/>
                    </a:lnTo>
                    <a:lnTo>
                      <a:pt x="130" y="38"/>
                    </a:lnTo>
                    <a:lnTo>
                      <a:pt x="130" y="38"/>
                    </a:lnTo>
                    <a:lnTo>
                      <a:pt x="130" y="36"/>
                    </a:lnTo>
                    <a:lnTo>
                      <a:pt x="130" y="36"/>
                    </a:lnTo>
                    <a:lnTo>
                      <a:pt x="133" y="36"/>
                    </a:lnTo>
                    <a:lnTo>
                      <a:pt x="133" y="38"/>
                    </a:lnTo>
                    <a:lnTo>
                      <a:pt x="133" y="38"/>
                    </a:lnTo>
                    <a:lnTo>
                      <a:pt x="133" y="38"/>
                    </a:lnTo>
                    <a:lnTo>
                      <a:pt x="133" y="38"/>
                    </a:lnTo>
                    <a:lnTo>
                      <a:pt x="135" y="38"/>
                    </a:lnTo>
                    <a:lnTo>
                      <a:pt x="135" y="38"/>
                    </a:lnTo>
                    <a:lnTo>
                      <a:pt x="138" y="38"/>
                    </a:lnTo>
                    <a:lnTo>
                      <a:pt x="138" y="38"/>
                    </a:lnTo>
                    <a:lnTo>
                      <a:pt x="138" y="38"/>
                    </a:lnTo>
                    <a:lnTo>
                      <a:pt x="138" y="36"/>
                    </a:lnTo>
                    <a:lnTo>
                      <a:pt x="138" y="36"/>
                    </a:lnTo>
                    <a:lnTo>
                      <a:pt x="138" y="36"/>
                    </a:lnTo>
                    <a:lnTo>
                      <a:pt x="138" y="34"/>
                    </a:lnTo>
                    <a:lnTo>
                      <a:pt x="138" y="34"/>
                    </a:lnTo>
                    <a:lnTo>
                      <a:pt x="140" y="34"/>
                    </a:lnTo>
                    <a:lnTo>
                      <a:pt x="140" y="34"/>
                    </a:lnTo>
                    <a:lnTo>
                      <a:pt x="140" y="34"/>
                    </a:lnTo>
                    <a:lnTo>
                      <a:pt x="140" y="31"/>
                    </a:lnTo>
                    <a:lnTo>
                      <a:pt x="140" y="31"/>
                    </a:lnTo>
                    <a:lnTo>
                      <a:pt x="140" y="29"/>
                    </a:lnTo>
                    <a:lnTo>
                      <a:pt x="140" y="29"/>
                    </a:lnTo>
                    <a:lnTo>
                      <a:pt x="140" y="29"/>
                    </a:lnTo>
                    <a:lnTo>
                      <a:pt x="140" y="29"/>
                    </a:lnTo>
                    <a:lnTo>
                      <a:pt x="140" y="26"/>
                    </a:lnTo>
                    <a:lnTo>
                      <a:pt x="140" y="26"/>
                    </a:lnTo>
                    <a:lnTo>
                      <a:pt x="140" y="26"/>
                    </a:lnTo>
                    <a:lnTo>
                      <a:pt x="140" y="24"/>
                    </a:lnTo>
                    <a:lnTo>
                      <a:pt x="142" y="24"/>
                    </a:lnTo>
                    <a:lnTo>
                      <a:pt x="142" y="24"/>
                    </a:lnTo>
                    <a:lnTo>
                      <a:pt x="142" y="24"/>
                    </a:lnTo>
                    <a:lnTo>
                      <a:pt x="142" y="24"/>
                    </a:lnTo>
                    <a:lnTo>
                      <a:pt x="145" y="24"/>
                    </a:lnTo>
                    <a:lnTo>
                      <a:pt x="145" y="22"/>
                    </a:lnTo>
                    <a:lnTo>
                      <a:pt x="145" y="22"/>
                    </a:lnTo>
                    <a:lnTo>
                      <a:pt x="145" y="22"/>
                    </a:lnTo>
                    <a:lnTo>
                      <a:pt x="145" y="19"/>
                    </a:lnTo>
                    <a:lnTo>
                      <a:pt x="145" y="19"/>
                    </a:lnTo>
                    <a:lnTo>
                      <a:pt x="147" y="19"/>
                    </a:lnTo>
                    <a:lnTo>
                      <a:pt x="147" y="19"/>
                    </a:lnTo>
                    <a:lnTo>
                      <a:pt x="147" y="17"/>
                    </a:lnTo>
                    <a:lnTo>
                      <a:pt x="147" y="17"/>
                    </a:lnTo>
                    <a:lnTo>
                      <a:pt x="147" y="17"/>
                    </a:lnTo>
                    <a:lnTo>
                      <a:pt x="147" y="17"/>
                    </a:lnTo>
                    <a:lnTo>
                      <a:pt x="149" y="17"/>
                    </a:lnTo>
                    <a:lnTo>
                      <a:pt x="149" y="15"/>
                    </a:lnTo>
                    <a:lnTo>
                      <a:pt x="149" y="15"/>
                    </a:lnTo>
                    <a:lnTo>
                      <a:pt x="149" y="15"/>
                    </a:lnTo>
                    <a:lnTo>
                      <a:pt x="152" y="15"/>
                    </a:lnTo>
                    <a:lnTo>
                      <a:pt x="152" y="15"/>
                    </a:lnTo>
                    <a:lnTo>
                      <a:pt x="152" y="12"/>
                    </a:lnTo>
                    <a:lnTo>
                      <a:pt x="152" y="12"/>
                    </a:lnTo>
                    <a:lnTo>
                      <a:pt x="152" y="12"/>
                    </a:lnTo>
                    <a:lnTo>
                      <a:pt x="152" y="10"/>
                    </a:lnTo>
                    <a:lnTo>
                      <a:pt x="152" y="10"/>
                    </a:lnTo>
                    <a:lnTo>
                      <a:pt x="152" y="10"/>
                    </a:lnTo>
                    <a:lnTo>
                      <a:pt x="154" y="10"/>
                    </a:lnTo>
                    <a:lnTo>
                      <a:pt x="154" y="8"/>
                    </a:lnTo>
                    <a:lnTo>
                      <a:pt x="154" y="8"/>
                    </a:lnTo>
                    <a:lnTo>
                      <a:pt x="154" y="5"/>
                    </a:lnTo>
                    <a:lnTo>
                      <a:pt x="154" y="5"/>
                    </a:lnTo>
                    <a:lnTo>
                      <a:pt x="154" y="5"/>
                    </a:lnTo>
                    <a:lnTo>
                      <a:pt x="154" y="5"/>
                    </a:lnTo>
                    <a:lnTo>
                      <a:pt x="157" y="5"/>
                    </a:lnTo>
                    <a:lnTo>
                      <a:pt x="157" y="3"/>
                    </a:lnTo>
                    <a:lnTo>
                      <a:pt x="157" y="3"/>
                    </a:lnTo>
                    <a:lnTo>
                      <a:pt x="157" y="3"/>
                    </a:lnTo>
                    <a:lnTo>
                      <a:pt x="157" y="0"/>
                    </a:lnTo>
                    <a:lnTo>
                      <a:pt x="157" y="0"/>
                    </a:lnTo>
                    <a:lnTo>
                      <a:pt x="157" y="3"/>
                    </a:lnTo>
                    <a:lnTo>
                      <a:pt x="159" y="3"/>
                    </a:lnTo>
                    <a:lnTo>
                      <a:pt x="159" y="3"/>
                    </a:lnTo>
                    <a:lnTo>
                      <a:pt x="159" y="3"/>
                    </a:lnTo>
                    <a:lnTo>
                      <a:pt x="159" y="5"/>
                    </a:lnTo>
                    <a:lnTo>
                      <a:pt x="159" y="5"/>
                    </a:lnTo>
                    <a:lnTo>
                      <a:pt x="159" y="5"/>
                    </a:lnTo>
                    <a:lnTo>
                      <a:pt x="159" y="5"/>
                    </a:lnTo>
                    <a:lnTo>
                      <a:pt x="159" y="8"/>
                    </a:lnTo>
                    <a:lnTo>
                      <a:pt x="159" y="8"/>
                    </a:lnTo>
                    <a:lnTo>
                      <a:pt x="159" y="8"/>
                    </a:lnTo>
                    <a:lnTo>
                      <a:pt x="159" y="10"/>
                    </a:lnTo>
                    <a:lnTo>
                      <a:pt x="159" y="10"/>
                    </a:lnTo>
                    <a:lnTo>
                      <a:pt x="159" y="10"/>
                    </a:lnTo>
                    <a:lnTo>
                      <a:pt x="159" y="12"/>
                    </a:lnTo>
                    <a:lnTo>
                      <a:pt x="159" y="12"/>
                    </a:lnTo>
                    <a:lnTo>
                      <a:pt x="159" y="10"/>
                    </a:lnTo>
                    <a:lnTo>
                      <a:pt x="159" y="10"/>
                    </a:lnTo>
                    <a:lnTo>
                      <a:pt x="161" y="10"/>
                    </a:lnTo>
                    <a:lnTo>
                      <a:pt x="161" y="10"/>
                    </a:lnTo>
                    <a:lnTo>
                      <a:pt x="161" y="8"/>
                    </a:lnTo>
                    <a:lnTo>
                      <a:pt x="161" y="8"/>
                    </a:lnTo>
                    <a:lnTo>
                      <a:pt x="161" y="8"/>
                    </a:lnTo>
                    <a:lnTo>
                      <a:pt x="161" y="5"/>
                    </a:lnTo>
                    <a:lnTo>
                      <a:pt x="161" y="5"/>
                    </a:lnTo>
                    <a:lnTo>
                      <a:pt x="161" y="5"/>
                    </a:lnTo>
                    <a:lnTo>
                      <a:pt x="161" y="3"/>
                    </a:lnTo>
                    <a:lnTo>
                      <a:pt x="164" y="3"/>
                    </a:lnTo>
                    <a:lnTo>
                      <a:pt x="164" y="3"/>
                    </a:lnTo>
                    <a:lnTo>
                      <a:pt x="164" y="3"/>
                    </a:lnTo>
                    <a:lnTo>
                      <a:pt x="164" y="3"/>
                    </a:lnTo>
                    <a:lnTo>
                      <a:pt x="166" y="3"/>
                    </a:lnTo>
                    <a:lnTo>
                      <a:pt x="166" y="3"/>
                    </a:lnTo>
                    <a:lnTo>
                      <a:pt x="166" y="3"/>
                    </a:lnTo>
                    <a:lnTo>
                      <a:pt x="166" y="3"/>
                    </a:lnTo>
                    <a:lnTo>
                      <a:pt x="168" y="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6" name="Freeform 108"/>
              <p:cNvSpPr>
                <a:spLocks/>
              </p:cNvSpPr>
              <p:nvPr/>
            </p:nvSpPr>
            <p:spPr bwMode="auto">
              <a:xfrm>
                <a:off x="3181" y="2575"/>
                <a:ext cx="211" cy="157"/>
              </a:xfrm>
              <a:custGeom>
                <a:avLst/>
                <a:gdLst/>
                <a:ahLst/>
                <a:cxnLst>
                  <a:cxn ang="0">
                    <a:pos x="173" y="10"/>
                  </a:cxn>
                  <a:cxn ang="0">
                    <a:pos x="178" y="19"/>
                  </a:cxn>
                  <a:cxn ang="0">
                    <a:pos x="180" y="26"/>
                  </a:cxn>
                  <a:cxn ang="0">
                    <a:pos x="187" y="31"/>
                  </a:cxn>
                  <a:cxn ang="0">
                    <a:pos x="197" y="36"/>
                  </a:cxn>
                  <a:cxn ang="0">
                    <a:pos x="209" y="41"/>
                  </a:cxn>
                  <a:cxn ang="0">
                    <a:pos x="206" y="53"/>
                  </a:cxn>
                  <a:cxn ang="0">
                    <a:pos x="194" y="55"/>
                  </a:cxn>
                  <a:cxn ang="0">
                    <a:pos x="190" y="57"/>
                  </a:cxn>
                  <a:cxn ang="0">
                    <a:pos x="197" y="64"/>
                  </a:cxn>
                  <a:cxn ang="0">
                    <a:pos x="199" y="67"/>
                  </a:cxn>
                  <a:cxn ang="0">
                    <a:pos x="190" y="72"/>
                  </a:cxn>
                  <a:cxn ang="0">
                    <a:pos x="178" y="74"/>
                  </a:cxn>
                  <a:cxn ang="0">
                    <a:pos x="166" y="69"/>
                  </a:cxn>
                  <a:cxn ang="0">
                    <a:pos x="157" y="69"/>
                  </a:cxn>
                  <a:cxn ang="0">
                    <a:pos x="145" y="69"/>
                  </a:cxn>
                  <a:cxn ang="0">
                    <a:pos x="135" y="72"/>
                  </a:cxn>
                  <a:cxn ang="0">
                    <a:pos x="130" y="83"/>
                  </a:cxn>
                  <a:cxn ang="0">
                    <a:pos x="130" y="100"/>
                  </a:cxn>
                  <a:cxn ang="0">
                    <a:pos x="123" y="107"/>
                  </a:cxn>
                  <a:cxn ang="0">
                    <a:pos x="121" y="117"/>
                  </a:cxn>
                  <a:cxn ang="0">
                    <a:pos x="114" y="128"/>
                  </a:cxn>
                  <a:cxn ang="0">
                    <a:pos x="112" y="140"/>
                  </a:cxn>
                  <a:cxn ang="0">
                    <a:pos x="102" y="143"/>
                  </a:cxn>
                  <a:cxn ang="0">
                    <a:pos x="90" y="147"/>
                  </a:cxn>
                  <a:cxn ang="0">
                    <a:pos x="81" y="145"/>
                  </a:cxn>
                  <a:cxn ang="0">
                    <a:pos x="74" y="140"/>
                  </a:cxn>
                  <a:cxn ang="0">
                    <a:pos x="59" y="143"/>
                  </a:cxn>
                  <a:cxn ang="0">
                    <a:pos x="52" y="152"/>
                  </a:cxn>
                  <a:cxn ang="0">
                    <a:pos x="43" y="154"/>
                  </a:cxn>
                  <a:cxn ang="0">
                    <a:pos x="31" y="154"/>
                  </a:cxn>
                  <a:cxn ang="0">
                    <a:pos x="19" y="154"/>
                  </a:cxn>
                  <a:cxn ang="0">
                    <a:pos x="10" y="145"/>
                  </a:cxn>
                  <a:cxn ang="0">
                    <a:pos x="5" y="133"/>
                  </a:cxn>
                  <a:cxn ang="0">
                    <a:pos x="5" y="131"/>
                  </a:cxn>
                  <a:cxn ang="0">
                    <a:pos x="15" y="136"/>
                  </a:cxn>
                  <a:cxn ang="0">
                    <a:pos x="24" y="136"/>
                  </a:cxn>
                  <a:cxn ang="0">
                    <a:pos x="33" y="138"/>
                  </a:cxn>
                  <a:cxn ang="0">
                    <a:pos x="36" y="124"/>
                  </a:cxn>
                  <a:cxn ang="0">
                    <a:pos x="38" y="112"/>
                  </a:cxn>
                  <a:cxn ang="0">
                    <a:pos x="50" y="107"/>
                  </a:cxn>
                  <a:cxn ang="0">
                    <a:pos x="62" y="105"/>
                  </a:cxn>
                  <a:cxn ang="0">
                    <a:pos x="74" y="100"/>
                  </a:cxn>
                  <a:cxn ang="0">
                    <a:pos x="81" y="88"/>
                  </a:cxn>
                  <a:cxn ang="0">
                    <a:pos x="90" y="79"/>
                  </a:cxn>
                  <a:cxn ang="0">
                    <a:pos x="95" y="67"/>
                  </a:cxn>
                  <a:cxn ang="0">
                    <a:pos x="102" y="62"/>
                  </a:cxn>
                  <a:cxn ang="0">
                    <a:pos x="107" y="74"/>
                  </a:cxn>
                  <a:cxn ang="0">
                    <a:pos x="114" y="74"/>
                  </a:cxn>
                  <a:cxn ang="0">
                    <a:pos x="114" y="57"/>
                  </a:cxn>
                  <a:cxn ang="0">
                    <a:pos x="119" y="64"/>
                  </a:cxn>
                  <a:cxn ang="0">
                    <a:pos x="126" y="67"/>
                  </a:cxn>
                  <a:cxn ang="0">
                    <a:pos x="123" y="55"/>
                  </a:cxn>
                  <a:cxn ang="0">
                    <a:pos x="130" y="48"/>
                  </a:cxn>
                  <a:cxn ang="0">
                    <a:pos x="123" y="45"/>
                  </a:cxn>
                  <a:cxn ang="0">
                    <a:pos x="128" y="41"/>
                  </a:cxn>
                  <a:cxn ang="0">
                    <a:pos x="138" y="36"/>
                  </a:cxn>
                  <a:cxn ang="0">
                    <a:pos x="142" y="24"/>
                  </a:cxn>
                  <a:cxn ang="0">
                    <a:pos x="149" y="15"/>
                  </a:cxn>
                  <a:cxn ang="0">
                    <a:pos x="157" y="3"/>
                  </a:cxn>
                  <a:cxn ang="0">
                    <a:pos x="159" y="12"/>
                  </a:cxn>
                  <a:cxn ang="0">
                    <a:pos x="166" y="3"/>
                  </a:cxn>
                </a:cxnLst>
                <a:rect l="0" t="0" r="r" b="b"/>
                <a:pathLst>
                  <a:path w="211" h="157">
                    <a:moveTo>
                      <a:pt x="168" y="3"/>
                    </a:moveTo>
                    <a:lnTo>
                      <a:pt x="168" y="5"/>
                    </a:lnTo>
                    <a:lnTo>
                      <a:pt x="168" y="5"/>
                    </a:lnTo>
                    <a:lnTo>
                      <a:pt x="168" y="5"/>
                    </a:lnTo>
                    <a:lnTo>
                      <a:pt x="168" y="5"/>
                    </a:lnTo>
                    <a:lnTo>
                      <a:pt x="168" y="8"/>
                    </a:lnTo>
                    <a:lnTo>
                      <a:pt x="168" y="8"/>
                    </a:lnTo>
                    <a:lnTo>
                      <a:pt x="168" y="8"/>
                    </a:lnTo>
                    <a:lnTo>
                      <a:pt x="168" y="8"/>
                    </a:lnTo>
                    <a:lnTo>
                      <a:pt x="168" y="10"/>
                    </a:lnTo>
                    <a:lnTo>
                      <a:pt x="168" y="10"/>
                    </a:lnTo>
                    <a:lnTo>
                      <a:pt x="171" y="10"/>
                    </a:lnTo>
                    <a:lnTo>
                      <a:pt x="171" y="10"/>
                    </a:lnTo>
                    <a:lnTo>
                      <a:pt x="171" y="8"/>
                    </a:lnTo>
                    <a:lnTo>
                      <a:pt x="171" y="8"/>
                    </a:lnTo>
                    <a:lnTo>
                      <a:pt x="171" y="8"/>
                    </a:lnTo>
                    <a:lnTo>
                      <a:pt x="173" y="8"/>
                    </a:lnTo>
                    <a:lnTo>
                      <a:pt x="173" y="10"/>
                    </a:lnTo>
                    <a:lnTo>
                      <a:pt x="173" y="10"/>
                    </a:lnTo>
                    <a:lnTo>
                      <a:pt x="173" y="10"/>
                    </a:lnTo>
                    <a:lnTo>
                      <a:pt x="173" y="12"/>
                    </a:lnTo>
                    <a:lnTo>
                      <a:pt x="173" y="12"/>
                    </a:lnTo>
                    <a:lnTo>
                      <a:pt x="173" y="12"/>
                    </a:lnTo>
                    <a:lnTo>
                      <a:pt x="173" y="15"/>
                    </a:lnTo>
                    <a:lnTo>
                      <a:pt x="175" y="15"/>
                    </a:lnTo>
                    <a:lnTo>
                      <a:pt x="175" y="15"/>
                    </a:lnTo>
                    <a:lnTo>
                      <a:pt x="175" y="15"/>
                    </a:lnTo>
                    <a:lnTo>
                      <a:pt x="178" y="15"/>
                    </a:lnTo>
                    <a:lnTo>
                      <a:pt x="178" y="15"/>
                    </a:lnTo>
                    <a:lnTo>
                      <a:pt x="178" y="15"/>
                    </a:lnTo>
                    <a:lnTo>
                      <a:pt x="178" y="17"/>
                    </a:lnTo>
                    <a:lnTo>
                      <a:pt x="178" y="17"/>
                    </a:lnTo>
                    <a:lnTo>
                      <a:pt x="178" y="17"/>
                    </a:lnTo>
                    <a:lnTo>
                      <a:pt x="178" y="17"/>
                    </a:lnTo>
                    <a:lnTo>
                      <a:pt x="178" y="19"/>
                    </a:lnTo>
                    <a:lnTo>
                      <a:pt x="178" y="19"/>
                    </a:lnTo>
                    <a:lnTo>
                      <a:pt x="178" y="22"/>
                    </a:lnTo>
                    <a:lnTo>
                      <a:pt x="178" y="22"/>
                    </a:lnTo>
                    <a:lnTo>
                      <a:pt x="178" y="22"/>
                    </a:lnTo>
                    <a:lnTo>
                      <a:pt x="175" y="22"/>
                    </a:lnTo>
                    <a:lnTo>
                      <a:pt x="175" y="24"/>
                    </a:lnTo>
                    <a:lnTo>
                      <a:pt x="175" y="24"/>
                    </a:lnTo>
                    <a:lnTo>
                      <a:pt x="175" y="24"/>
                    </a:lnTo>
                    <a:lnTo>
                      <a:pt x="175" y="24"/>
                    </a:lnTo>
                    <a:lnTo>
                      <a:pt x="175" y="24"/>
                    </a:lnTo>
                    <a:lnTo>
                      <a:pt x="175" y="26"/>
                    </a:lnTo>
                    <a:lnTo>
                      <a:pt x="175" y="26"/>
                    </a:lnTo>
                    <a:lnTo>
                      <a:pt x="178" y="26"/>
                    </a:lnTo>
                    <a:lnTo>
                      <a:pt x="178" y="26"/>
                    </a:lnTo>
                    <a:lnTo>
                      <a:pt x="178" y="29"/>
                    </a:lnTo>
                    <a:lnTo>
                      <a:pt x="178" y="29"/>
                    </a:lnTo>
                    <a:lnTo>
                      <a:pt x="180" y="29"/>
                    </a:lnTo>
                    <a:lnTo>
                      <a:pt x="180" y="29"/>
                    </a:lnTo>
                    <a:lnTo>
                      <a:pt x="180" y="26"/>
                    </a:lnTo>
                    <a:lnTo>
                      <a:pt x="180" y="26"/>
                    </a:lnTo>
                    <a:lnTo>
                      <a:pt x="183" y="26"/>
                    </a:lnTo>
                    <a:lnTo>
                      <a:pt x="183" y="26"/>
                    </a:lnTo>
                    <a:lnTo>
                      <a:pt x="183" y="24"/>
                    </a:lnTo>
                    <a:lnTo>
                      <a:pt x="183" y="24"/>
                    </a:lnTo>
                    <a:lnTo>
                      <a:pt x="183" y="24"/>
                    </a:lnTo>
                    <a:lnTo>
                      <a:pt x="185" y="24"/>
                    </a:lnTo>
                    <a:lnTo>
                      <a:pt x="185" y="24"/>
                    </a:lnTo>
                    <a:lnTo>
                      <a:pt x="185" y="24"/>
                    </a:lnTo>
                    <a:lnTo>
                      <a:pt x="185" y="24"/>
                    </a:lnTo>
                    <a:lnTo>
                      <a:pt x="185" y="26"/>
                    </a:lnTo>
                    <a:lnTo>
                      <a:pt x="185" y="26"/>
                    </a:lnTo>
                    <a:lnTo>
                      <a:pt x="185" y="26"/>
                    </a:lnTo>
                    <a:lnTo>
                      <a:pt x="185" y="29"/>
                    </a:lnTo>
                    <a:lnTo>
                      <a:pt x="185" y="29"/>
                    </a:lnTo>
                    <a:lnTo>
                      <a:pt x="185" y="29"/>
                    </a:lnTo>
                    <a:lnTo>
                      <a:pt x="187" y="29"/>
                    </a:lnTo>
                    <a:lnTo>
                      <a:pt x="187" y="31"/>
                    </a:lnTo>
                    <a:lnTo>
                      <a:pt x="187" y="31"/>
                    </a:lnTo>
                    <a:lnTo>
                      <a:pt x="187" y="31"/>
                    </a:lnTo>
                    <a:lnTo>
                      <a:pt x="187" y="31"/>
                    </a:lnTo>
                    <a:lnTo>
                      <a:pt x="190" y="31"/>
                    </a:lnTo>
                    <a:lnTo>
                      <a:pt x="190" y="31"/>
                    </a:lnTo>
                    <a:lnTo>
                      <a:pt x="192" y="31"/>
                    </a:lnTo>
                    <a:lnTo>
                      <a:pt x="192" y="31"/>
                    </a:lnTo>
                    <a:lnTo>
                      <a:pt x="192" y="34"/>
                    </a:lnTo>
                    <a:lnTo>
                      <a:pt x="192" y="34"/>
                    </a:lnTo>
                    <a:lnTo>
                      <a:pt x="194" y="34"/>
                    </a:lnTo>
                    <a:lnTo>
                      <a:pt x="194" y="34"/>
                    </a:lnTo>
                    <a:lnTo>
                      <a:pt x="194" y="34"/>
                    </a:lnTo>
                    <a:lnTo>
                      <a:pt x="194" y="36"/>
                    </a:lnTo>
                    <a:lnTo>
                      <a:pt x="197" y="36"/>
                    </a:lnTo>
                    <a:lnTo>
                      <a:pt x="197" y="36"/>
                    </a:lnTo>
                    <a:lnTo>
                      <a:pt x="197" y="36"/>
                    </a:lnTo>
                    <a:lnTo>
                      <a:pt x="197" y="36"/>
                    </a:lnTo>
                    <a:lnTo>
                      <a:pt x="197" y="36"/>
                    </a:lnTo>
                    <a:lnTo>
                      <a:pt x="199" y="36"/>
                    </a:lnTo>
                    <a:lnTo>
                      <a:pt x="199" y="38"/>
                    </a:lnTo>
                    <a:lnTo>
                      <a:pt x="199" y="38"/>
                    </a:lnTo>
                    <a:lnTo>
                      <a:pt x="199" y="38"/>
                    </a:lnTo>
                    <a:lnTo>
                      <a:pt x="199" y="38"/>
                    </a:lnTo>
                    <a:lnTo>
                      <a:pt x="202" y="38"/>
                    </a:lnTo>
                    <a:lnTo>
                      <a:pt x="202" y="41"/>
                    </a:lnTo>
                    <a:lnTo>
                      <a:pt x="202" y="41"/>
                    </a:lnTo>
                    <a:lnTo>
                      <a:pt x="202" y="41"/>
                    </a:lnTo>
                    <a:lnTo>
                      <a:pt x="204" y="41"/>
                    </a:lnTo>
                    <a:lnTo>
                      <a:pt x="204" y="41"/>
                    </a:lnTo>
                    <a:lnTo>
                      <a:pt x="204" y="43"/>
                    </a:lnTo>
                    <a:lnTo>
                      <a:pt x="204" y="43"/>
                    </a:lnTo>
                    <a:lnTo>
                      <a:pt x="206" y="43"/>
                    </a:lnTo>
                    <a:lnTo>
                      <a:pt x="206" y="43"/>
                    </a:lnTo>
                    <a:lnTo>
                      <a:pt x="206" y="41"/>
                    </a:lnTo>
                    <a:lnTo>
                      <a:pt x="206" y="41"/>
                    </a:lnTo>
                    <a:lnTo>
                      <a:pt x="209" y="41"/>
                    </a:lnTo>
                    <a:lnTo>
                      <a:pt x="209" y="41"/>
                    </a:lnTo>
                    <a:lnTo>
                      <a:pt x="209" y="43"/>
                    </a:lnTo>
                    <a:lnTo>
                      <a:pt x="211" y="43"/>
                    </a:lnTo>
                    <a:lnTo>
                      <a:pt x="211" y="43"/>
                    </a:lnTo>
                    <a:lnTo>
                      <a:pt x="211" y="43"/>
                    </a:lnTo>
                    <a:lnTo>
                      <a:pt x="211" y="45"/>
                    </a:lnTo>
                    <a:lnTo>
                      <a:pt x="211" y="45"/>
                    </a:lnTo>
                    <a:lnTo>
                      <a:pt x="211" y="45"/>
                    </a:lnTo>
                    <a:lnTo>
                      <a:pt x="211" y="48"/>
                    </a:lnTo>
                    <a:lnTo>
                      <a:pt x="211" y="48"/>
                    </a:lnTo>
                    <a:lnTo>
                      <a:pt x="211" y="50"/>
                    </a:lnTo>
                    <a:lnTo>
                      <a:pt x="211" y="50"/>
                    </a:lnTo>
                    <a:lnTo>
                      <a:pt x="211" y="50"/>
                    </a:lnTo>
                    <a:lnTo>
                      <a:pt x="209" y="50"/>
                    </a:lnTo>
                    <a:lnTo>
                      <a:pt x="209" y="53"/>
                    </a:lnTo>
                    <a:lnTo>
                      <a:pt x="209" y="53"/>
                    </a:lnTo>
                    <a:lnTo>
                      <a:pt x="206" y="53"/>
                    </a:lnTo>
                    <a:lnTo>
                      <a:pt x="206" y="53"/>
                    </a:lnTo>
                    <a:lnTo>
                      <a:pt x="206" y="53"/>
                    </a:lnTo>
                    <a:lnTo>
                      <a:pt x="206" y="53"/>
                    </a:lnTo>
                    <a:lnTo>
                      <a:pt x="204" y="53"/>
                    </a:lnTo>
                    <a:lnTo>
                      <a:pt x="204" y="53"/>
                    </a:lnTo>
                    <a:lnTo>
                      <a:pt x="204" y="53"/>
                    </a:lnTo>
                    <a:lnTo>
                      <a:pt x="204" y="55"/>
                    </a:lnTo>
                    <a:lnTo>
                      <a:pt x="202" y="55"/>
                    </a:lnTo>
                    <a:lnTo>
                      <a:pt x="202" y="55"/>
                    </a:lnTo>
                    <a:lnTo>
                      <a:pt x="202" y="55"/>
                    </a:lnTo>
                    <a:lnTo>
                      <a:pt x="199" y="55"/>
                    </a:lnTo>
                    <a:lnTo>
                      <a:pt x="199" y="55"/>
                    </a:lnTo>
                    <a:lnTo>
                      <a:pt x="199" y="55"/>
                    </a:lnTo>
                    <a:lnTo>
                      <a:pt x="199" y="55"/>
                    </a:lnTo>
                    <a:lnTo>
                      <a:pt x="197" y="55"/>
                    </a:lnTo>
                    <a:lnTo>
                      <a:pt x="197" y="55"/>
                    </a:lnTo>
                    <a:lnTo>
                      <a:pt x="197" y="55"/>
                    </a:lnTo>
                    <a:lnTo>
                      <a:pt x="197" y="55"/>
                    </a:lnTo>
                    <a:lnTo>
                      <a:pt x="194" y="55"/>
                    </a:lnTo>
                    <a:lnTo>
                      <a:pt x="194" y="55"/>
                    </a:lnTo>
                    <a:lnTo>
                      <a:pt x="194" y="55"/>
                    </a:lnTo>
                    <a:lnTo>
                      <a:pt x="192" y="55"/>
                    </a:lnTo>
                    <a:lnTo>
                      <a:pt x="192" y="55"/>
                    </a:lnTo>
                    <a:lnTo>
                      <a:pt x="192" y="55"/>
                    </a:lnTo>
                    <a:lnTo>
                      <a:pt x="192" y="55"/>
                    </a:lnTo>
                    <a:lnTo>
                      <a:pt x="190" y="55"/>
                    </a:lnTo>
                    <a:lnTo>
                      <a:pt x="190" y="55"/>
                    </a:lnTo>
                    <a:lnTo>
                      <a:pt x="187" y="55"/>
                    </a:lnTo>
                    <a:lnTo>
                      <a:pt x="187" y="55"/>
                    </a:lnTo>
                    <a:lnTo>
                      <a:pt x="187" y="55"/>
                    </a:lnTo>
                    <a:lnTo>
                      <a:pt x="187" y="57"/>
                    </a:lnTo>
                    <a:lnTo>
                      <a:pt x="187" y="57"/>
                    </a:lnTo>
                    <a:lnTo>
                      <a:pt x="187" y="60"/>
                    </a:lnTo>
                    <a:lnTo>
                      <a:pt x="187" y="60"/>
                    </a:lnTo>
                    <a:lnTo>
                      <a:pt x="187" y="57"/>
                    </a:lnTo>
                    <a:lnTo>
                      <a:pt x="187" y="57"/>
                    </a:lnTo>
                    <a:lnTo>
                      <a:pt x="190" y="57"/>
                    </a:lnTo>
                    <a:lnTo>
                      <a:pt x="190" y="57"/>
                    </a:lnTo>
                    <a:lnTo>
                      <a:pt x="190" y="57"/>
                    </a:lnTo>
                    <a:lnTo>
                      <a:pt x="192" y="57"/>
                    </a:lnTo>
                    <a:lnTo>
                      <a:pt x="192" y="57"/>
                    </a:lnTo>
                    <a:lnTo>
                      <a:pt x="192" y="57"/>
                    </a:lnTo>
                    <a:lnTo>
                      <a:pt x="192" y="60"/>
                    </a:lnTo>
                    <a:lnTo>
                      <a:pt x="192" y="60"/>
                    </a:lnTo>
                    <a:lnTo>
                      <a:pt x="192" y="60"/>
                    </a:lnTo>
                    <a:lnTo>
                      <a:pt x="192" y="60"/>
                    </a:lnTo>
                    <a:lnTo>
                      <a:pt x="194" y="60"/>
                    </a:lnTo>
                    <a:lnTo>
                      <a:pt x="194" y="62"/>
                    </a:lnTo>
                    <a:lnTo>
                      <a:pt x="194" y="62"/>
                    </a:lnTo>
                    <a:lnTo>
                      <a:pt x="197" y="62"/>
                    </a:lnTo>
                    <a:lnTo>
                      <a:pt x="197" y="62"/>
                    </a:lnTo>
                    <a:lnTo>
                      <a:pt x="197" y="62"/>
                    </a:lnTo>
                    <a:lnTo>
                      <a:pt x="197" y="64"/>
                    </a:lnTo>
                    <a:lnTo>
                      <a:pt x="197" y="64"/>
                    </a:lnTo>
                    <a:lnTo>
                      <a:pt x="197" y="64"/>
                    </a:lnTo>
                    <a:lnTo>
                      <a:pt x="197" y="64"/>
                    </a:lnTo>
                    <a:lnTo>
                      <a:pt x="197" y="64"/>
                    </a:lnTo>
                    <a:lnTo>
                      <a:pt x="197" y="64"/>
                    </a:lnTo>
                    <a:lnTo>
                      <a:pt x="199" y="64"/>
                    </a:lnTo>
                    <a:lnTo>
                      <a:pt x="199" y="62"/>
                    </a:lnTo>
                    <a:lnTo>
                      <a:pt x="199" y="62"/>
                    </a:lnTo>
                    <a:lnTo>
                      <a:pt x="199" y="62"/>
                    </a:lnTo>
                    <a:lnTo>
                      <a:pt x="202" y="62"/>
                    </a:lnTo>
                    <a:lnTo>
                      <a:pt x="202" y="64"/>
                    </a:lnTo>
                    <a:lnTo>
                      <a:pt x="202" y="64"/>
                    </a:lnTo>
                    <a:lnTo>
                      <a:pt x="199" y="64"/>
                    </a:lnTo>
                    <a:lnTo>
                      <a:pt x="199" y="64"/>
                    </a:lnTo>
                    <a:lnTo>
                      <a:pt x="199" y="64"/>
                    </a:lnTo>
                    <a:lnTo>
                      <a:pt x="199" y="64"/>
                    </a:lnTo>
                    <a:lnTo>
                      <a:pt x="199" y="67"/>
                    </a:lnTo>
                    <a:lnTo>
                      <a:pt x="199" y="67"/>
                    </a:lnTo>
                    <a:lnTo>
                      <a:pt x="199" y="67"/>
                    </a:lnTo>
                    <a:lnTo>
                      <a:pt x="199" y="67"/>
                    </a:lnTo>
                    <a:lnTo>
                      <a:pt x="199" y="69"/>
                    </a:lnTo>
                    <a:lnTo>
                      <a:pt x="199" y="69"/>
                    </a:lnTo>
                    <a:lnTo>
                      <a:pt x="199" y="69"/>
                    </a:lnTo>
                    <a:lnTo>
                      <a:pt x="199" y="69"/>
                    </a:lnTo>
                    <a:lnTo>
                      <a:pt x="197" y="69"/>
                    </a:lnTo>
                    <a:lnTo>
                      <a:pt x="197" y="69"/>
                    </a:lnTo>
                    <a:lnTo>
                      <a:pt x="197" y="72"/>
                    </a:lnTo>
                    <a:lnTo>
                      <a:pt x="197" y="72"/>
                    </a:lnTo>
                    <a:lnTo>
                      <a:pt x="194" y="72"/>
                    </a:lnTo>
                    <a:lnTo>
                      <a:pt x="194" y="72"/>
                    </a:lnTo>
                    <a:lnTo>
                      <a:pt x="192" y="72"/>
                    </a:lnTo>
                    <a:lnTo>
                      <a:pt x="192" y="72"/>
                    </a:lnTo>
                    <a:lnTo>
                      <a:pt x="192" y="72"/>
                    </a:lnTo>
                    <a:lnTo>
                      <a:pt x="192" y="72"/>
                    </a:lnTo>
                    <a:lnTo>
                      <a:pt x="190" y="72"/>
                    </a:lnTo>
                    <a:lnTo>
                      <a:pt x="190" y="72"/>
                    </a:lnTo>
                    <a:lnTo>
                      <a:pt x="190" y="72"/>
                    </a:lnTo>
                    <a:lnTo>
                      <a:pt x="190" y="72"/>
                    </a:lnTo>
                    <a:lnTo>
                      <a:pt x="187" y="72"/>
                    </a:lnTo>
                    <a:lnTo>
                      <a:pt x="187" y="72"/>
                    </a:lnTo>
                    <a:lnTo>
                      <a:pt x="187" y="72"/>
                    </a:lnTo>
                    <a:lnTo>
                      <a:pt x="185" y="72"/>
                    </a:lnTo>
                    <a:lnTo>
                      <a:pt x="185" y="74"/>
                    </a:lnTo>
                    <a:lnTo>
                      <a:pt x="185" y="74"/>
                    </a:lnTo>
                    <a:lnTo>
                      <a:pt x="185" y="74"/>
                    </a:lnTo>
                    <a:lnTo>
                      <a:pt x="185" y="74"/>
                    </a:lnTo>
                    <a:lnTo>
                      <a:pt x="183" y="74"/>
                    </a:lnTo>
                    <a:lnTo>
                      <a:pt x="183" y="74"/>
                    </a:lnTo>
                    <a:lnTo>
                      <a:pt x="180" y="74"/>
                    </a:lnTo>
                    <a:lnTo>
                      <a:pt x="180" y="74"/>
                    </a:lnTo>
                    <a:lnTo>
                      <a:pt x="180" y="74"/>
                    </a:lnTo>
                    <a:lnTo>
                      <a:pt x="180" y="74"/>
                    </a:lnTo>
                    <a:lnTo>
                      <a:pt x="178" y="74"/>
                    </a:lnTo>
                    <a:lnTo>
                      <a:pt x="178" y="74"/>
                    </a:lnTo>
                    <a:lnTo>
                      <a:pt x="178" y="74"/>
                    </a:lnTo>
                    <a:lnTo>
                      <a:pt x="178" y="74"/>
                    </a:lnTo>
                    <a:lnTo>
                      <a:pt x="175" y="74"/>
                    </a:lnTo>
                    <a:lnTo>
                      <a:pt x="175" y="74"/>
                    </a:lnTo>
                    <a:lnTo>
                      <a:pt x="175" y="74"/>
                    </a:lnTo>
                    <a:lnTo>
                      <a:pt x="173" y="74"/>
                    </a:lnTo>
                    <a:lnTo>
                      <a:pt x="173" y="74"/>
                    </a:lnTo>
                    <a:lnTo>
                      <a:pt x="173" y="74"/>
                    </a:lnTo>
                    <a:lnTo>
                      <a:pt x="173" y="74"/>
                    </a:lnTo>
                    <a:lnTo>
                      <a:pt x="171" y="74"/>
                    </a:lnTo>
                    <a:lnTo>
                      <a:pt x="171" y="74"/>
                    </a:lnTo>
                    <a:lnTo>
                      <a:pt x="171" y="74"/>
                    </a:lnTo>
                    <a:lnTo>
                      <a:pt x="171" y="72"/>
                    </a:lnTo>
                    <a:lnTo>
                      <a:pt x="171" y="72"/>
                    </a:lnTo>
                    <a:lnTo>
                      <a:pt x="171" y="72"/>
                    </a:lnTo>
                    <a:lnTo>
                      <a:pt x="168" y="72"/>
                    </a:lnTo>
                    <a:lnTo>
                      <a:pt x="168" y="69"/>
                    </a:lnTo>
                    <a:lnTo>
                      <a:pt x="168" y="69"/>
                    </a:lnTo>
                    <a:lnTo>
                      <a:pt x="166" y="69"/>
                    </a:lnTo>
                    <a:lnTo>
                      <a:pt x="166" y="69"/>
                    </a:lnTo>
                    <a:lnTo>
                      <a:pt x="166" y="69"/>
                    </a:lnTo>
                    <a:lnTo>
                      <a:pt x="166" y="69"/>
                    </a:lnTo>
                    <a:lnTo>
                      <a:pt x="166" y="69"/>
                    </a:lnTo>
                    <a:lnTo>
                      <a:pt x="164" y="69"/>
                    </a:lnTo>
                    <a:lnTo>
                      <a:pt x="164" y="69"/>
                    </a:lnTo>
                    <a:lnTo>
                      <a:pt x="164" y="69"/>
                    </a:lnTo>
                    <a:lnTo>
                      <a:pt x="161" y="69"/>
                    </a:lnTo>
                    <a:lnTo>
                      <a:pt x="161" y="69"/>
                    </a:lnTo>
                    <a:lnTo>
                      <a:pt x="159" y="69"/>
                    </a:lnTo>
                    <a:lnTo>
                      <a:pt x="159" y="69"/>
                    </a:lnTo>
                    <a:lnTo>
                      <a:pt x="159" y="69"/>
                    </a:lnTo>
                    <a:lnTo>
                      <a:pt x="159" y="69"/>
                    </a:lnTo>
                    <a:lnTo>
                      <a:pt x="159" y="69"/>
                    </a:lnTo>
                    <a:lnTo>
                      <a:pt x="157" y="69"/>
                    </a:lnTo>
                    <a:lnTo>
                      <a:pt x="157" y="69"/>
                    </a:lnTo>
                    <a:lnTo>
                      <a:pt x="157" y="69"/>
                    </a:lnTo>
                    <a:lnTo>
                      <a:pt x="157" y="69"/>
                    </a:lnTo>
                    <a:lnTo>
                      <a:pt x="157" y="69"/>
                    </a:lnTo>
                    <a:lnTo>
                      <a:pt x="154" y="69"/>
                    </a:lnTo>
                    <a:lnTo>
                      <a:pt x="154" y="69"/>
                    </a:lnTo>
                    <a:lnTo>
                      <a:pt x="154" y="69"/>
                    </a:lnTo>
                    <a:lnTo>
                      <a:pt x="152" y="69"/>
                    </a:lnTo>
                    <a:lnTo>
                      <a:pt x="152" y="69"/>
                    </a:lnTo>
                    <a:lnTo>
                      <a:pt x="152" y="69"/>
                    </a:lnTo>
                    <a:lnTo>
                      <a:pt x="152" y="69"/>
                    </a:lnTo>
                    <a:lnTo>
                      <a:pt x="152" y="72"/>
                    </a:lnTo>
                    <a:lnTo>
                      <a:pt x="149" y="72"/>
                    </a:lnTo>
                    <a:lnTo>
                      <a:pt x="149" y="72"/>
                    </a:lnTo>
                    <a:lnTo>
                      <a:pt x="149" y="69"/>
                    </a:lnTo>
                    <a:lnTo>
                      <a:pt x="149" y="69"/>
                    </a:lnTo>
                    <a:lnTo>
                      <a:pt x="147" y="69"/>
                    </a:lnTo>
                    <a:lnTo>
                      <a:pt x="147" y="69"/>
                    </a:lnTo>
                    <a:lnTo>
                      <a:pt x="147" y="69"/>
                    </a:lnTo>
                    <a:lnTo>
                      <a:pt x="145" y="69"/>
                    </a:lnTo>
                    <a:lnTo>
                      <a:pt x="145" y="69"/>
                    </a:lnTo>
                    <a:lnTo>
                      <a:pt x="145" y="69"/>
                    </a:lnTo>
                    <a:lnTo>
                      <a:pt x="145" y="69"/>
                    </a:lnTo>
                    <a:lnTo>
                      <a:pt x="142" y="69"/>
                    </a:lnTo>
                    <a:lnTo>
                      <a:pt x="142" y="69"/>
                    </a:lnTo>
                    <a:lnTo>
                      <a:pt x="142" y="72"/>
                    </a:lnTo>
                    <a:lnTo>
                      <a:pt x="140" y="72"/>
                    </a:lnTo>
                    <a:lnTo>
                      <a:pt x="140" y="69"/>
                    </a:lnTo>
                    <a:lnTo>
                      <a:pt x="140" y="69"/>
                    </a:lnTo>
                    <a:lnTo>
                      <a:pt x="140" y="69"/>
                    </a:lnTo>
                    <a:lnTo>
                      <a:pt x="140" y="69"/>
                    </a:lnTo>
                    <a:lnTo>
                      <a:pt x="138" y="69"/>
                    </a:lnTo>
                    <a:lnTo>
                      <a:pt x="138" y="69"/>
                    </a:lnTo>
                    <a:lnTo>
                      <a:pt x="138" y="69"/>
                    </a:lnTo>
                    <a:lnTo>
                      <a:pt x="138" y="72"/>
                    </a:lnTo>
                    <a:lnTo>
                      <a:pt x="138" y="72"/>
                    </a:lnTo>
                    <a:lnTo>
                      <a:pt x="138" y="72"/>
                    </a:lnTo>
                    <a:lnTo>
                      <a:pt x="138" y="74"/>
                    </a:lnTo>
                    <a:lnTo>
                      <a:pt x="135" y="74"/>
                    </a:lnTo>
                    <a:lnTo>
                      <a:pt x="135" y="72"/>
                    </a:lnTo>
                    <a:lnTo>
                      <a:pt x="135" y="72"/>
                    </a:lnTo>
                    <a:lnTo>
                      <a:pt x="135" y="74"/>
                    </a:lnTo>
                    <a:lnTo>
                      <a:pt x="133" y="74"/>
                    </a:lnTo>
                    <a:lnTo>
                      <a:pt x="133" y="74"/>
                    </a:lnTo>
                    <a:lnTo>
                      <a:pt x="133" y="74"/>
                    </a:lnTo>
                    <a:lnTo>
                      <a:pt x="133" y="74"/>
                    </a:lnTo>
                    <a:lnTo>
                      <a:pt x="133" y="76"/>
                    </a:lnTo>
                    <a:lnTo>
                      <a:pt x="133" y="76"/>
                    </a:lnTo>
                    <a:lnTo>
                      <a:pt x="133" y="79"/>
                    </a:lnTo>
                    <a:lnTo>
                      <a:pt x="133" y="79"/>
                    </a:lnTo>
                    <a:lnTo>
                      <a:pt x="133" y="79"/>
                    </a:lnTo>
                    <a:lnTo>
                      <a:pt x="130" y="79"/>
                    </a:lnTo>
                    <a:lnTo>
                      <a:pt x="130" y="81"/>
                    </a:lnTo>
                    <a:lnTo>
                      <a:pt x="130" y="81"/>
                    </a:lnTo>
                    <a:lnTo>
                      <a:pt x="133" y="81"/>
                    </a:lnTo>
                    <a:lnTo>
                      <a:pt x="133" y="83"/>
                    </a:lnTo>
                    <a:lnTo>
                      <a:pt x="130" y="83"/>
                    </a:lnTo>
                    <a:lnTo>
                      <a:pt x="130" y="83"/>
                    </a:lnTo>
                    <a:lnTo>
                      <a:pt x="130" y="83"/>
                    </a:lnTo>
                    <a:lnTo>
                      <a:pt x="130" y="86"/>
                    </a:lnTo>
                    <a:lnTo>
                      <a:pt x="130" y="86"/>
                    </a:lnTo>
                    <a:lnTo>
                      <a:pt x="130" y="88"/>
                    </a:lnTo>
                    <a:lnTo>
                      <a:pt x="130" y="88"/>
                    </a:lnTo>
                    <a:lnTo>
                      <a:pt x="133" y="88"/>
                    </a:lnTo>
                    <a:lnTo>
                      <a:pt x="133" y="90"/>
                    </a:lnTo>
                    <a:lnTo>
                      <a:pt x="133" y="90"/>
                    </a:lnTo>
                    <a:lnTo>
                      <a:pt x="133" y="93"/>
                    </a:lnTo>
                    <a:lnTo>
                      <a:pt x="130" y="93"/>
                    </a:lnTo>
                    <a:lnTo>
                      <a:pt x="130" y="93"/>
                    </a:lnTo>
                    <a:lnTo>
                      <a:pt x="130" y="93"/>
                    </a:lnTo>
                    <a:lnTo>
                      <a:pt x="130" y="95"/>
                    </a:lnTo>
                    <a:lnTo>
                      <a:pt x="130" y="95"/>
                    </a:lnTo>
                    <a:lnTo>
                      <a:pt x="130" y="95"/>
                    </a:lnTo>
                    <a:lnTo>
                      <a:pt x="130" y="98"/>
                    </a:lnTo>
                    <a:lnTo>
                      <a:pt x="130" y="98"/>
                    </a:lnTo>
                    <a:lnTo>
                      <a:pt x="130" y="100"/>
                    </a:lnTo>
                    <a:lnTo>
                      <a:pt x="130" y="100"/>
                    </a:lnTo>
                    <a:lnTo>
                      <a:pt x="130" y="100"/>
                    </a:lnTo>
                    <a:lnTo>
                      <a:pt x="130" y="102"/>
                    </a:lnTo>
                    <a:lnTo>
                      <a:pt x="130" y="102"/>
                    </a:lnTo>
                    <a:lnTo>
                      <a:pt x="128" y="102"/>
                    </a:lnTo>
                    <a:lnTo>
                      <a:pt x="128" y="102"/>
                    </a:lnTo>
                    <a:lnTo>
                      <a:pt x="128" y="105"/>
                    </a:lnTo>
                    <a:lnTo>
                      <a:pt x="126" y="105"/>
                    </a:lnTo>
                    <a:lnTo>
                      <a:pt x="126" y="105"/>
                    </a:lnTo>
                    <a:lnTo>
                      <a:pt x="126" y="102"/>
                    </a:lnTo>
                    <a:lnTo>
                      <a:pt x="126" y="102"/>
                    </a:lnTo>
                    <a:lnTo>
                      <a:pt x="123" y="102"/>
                    </a:lnTo>
                    <a:lnTo>
                      <a:pt x="123" y="105"/>
                    </a:lnTo>
                    <a:lnTo>
                      <a:pt x="123" y="105"/>
                    </a:lnTo>
                    <a:lnTo>
                      <a:pt x="123" y="105"/>
                    </a:lnTo>
                    <a:lnTo>
                      <a:pt x="123" y="105"/>
                    </a:lnTo>
                    <a:lnTo>
                      <a:pt x="123" y="105"/>
                    </a:lnTo>
                    <a:lnTo>
                      <a:pt x="123" y="107"/>
                    </a:lnTo>
                    <a:lnTo>
                      <a:pt x="121" y="107"/>
                    </a:lnTo>
                    <a:lnTo>
                      <a:pt x="121" y="107"/>
                    </a:lnTo>
                    <a:lnTo>
                      <a:pt x="121" y="109"/>
                    </a:lnTo>
                    <a:lnTo>
                      <a:pt x="121" y="109"/>
                    </a:lnTo>
                    <a:lnTo>
                      <a:pt x="121" y="112"/>
                    </a:lnTo>
                    <a:lnTo>
                      <a:pt x="121" y="112"/>
                    </a:lnTo>
                    <a:lnTo>
                      <a:pt x="121" y="114"/>
                    </a:lnTo>
                    <a:lnTo>
                      <a:pt x="121" y="114"/>
                    </a:lnTo>
                    <a:lnTo>
                      <a:pt x="123" y="114"/>
                    </a:lnTo>
                    <a:lnTo>
                      <a:pt x="123" y="114"/>
                    </a:lnTo>
                    <a:lnTo>
                      <a:pt x="123" y="114"/>
                    </a:lnTo>
                    <a:lnTo>
                      <a:pt x="123" y="114"/>
                    </a:lnTo>
                    <a:lnTo>
                      <a:pt x="123" y="117"/>
                    </a:lnTo>
                    <a:lnTo>
                      <a:pt x="123" y="117"/>
                    </a:lnTo>
                    <a:lnTo>
                      <a:pt x="123" y="117"/>
                    </a:lnTo>
                    <a:lnTo>
                      <a:pt x="123" y="117"/>
                    </a:lnTo>
                    <a:lnTo>
                      <a:pt x="121" y="117"/>
                    </a:lnTo>
                    <a:lnTo>
                      <a:pt x="121" y="117"/>
                    </a:lnTo>
                    <a:lnTo>
                      <a:pt x="121" y="119"/>
                    </a:lnTo>
                    <a:lnTo>
                      <a:pt x="119" y="119"/>
                    </a:lnTo>
                    <a:lnTo>
                      <a:pt x="119" y="119"/>
                    </a:lnTo>
                    <a:lnTo>
                      <a:pt x="119" y="119"/>
                    </a:lnTo>
                    <a:lnTo>
                      <a:pt x="119" y="119"/>
                    </a:lnTo>
                    <a:lnTo>
                      <a:pt x="119" y="121"/>
                    </a:lnTo>
                    <a:lnTo>
                      <a:pt x="119" y="121"/>
                    </a:lnTo>
                    <a:lnTo>
                      <a:pt x="116" y="121"/>
                    </a:lnTo>
                    <a:lnTo>
                      <a:pt x="116" y="124"/>
                    </a:lnTo>
                    <a:lnTo>
                      <a:pt x="116" y="124"/>
                    </a:lnTo>
                    <a:lnTo>
                      <a:pt x="114" y="124"/>
                    </a:lnTo>
                    <a:lnTo>
                      <a:pt x="114" y="124"/>
                    </a:lnTo>
                    <a:lnTo>
                      <a:pt x="114" y="124"/>
                    </a:lnTo>
                    <a:lnTo>
                      <a:pt x="114" y="124"/>
                    </a:lnTo>
                    <a:lnTo>
                      <a:pt x="114" y="126"/>
                    </a:lnTo>
                    <a:lnTo>
                      <a:pt x="114" y="126"/>
                    </a:lnTo>
                    <a:lnTo>
                      <a:pt x="114" y="128"/>
                    </a:lnTo>
                    <a:lnTo>
                      <a:pt x="114" y="128"/>
                    </a:lnTo>
                    <a:lnTo>
                      <a:pt x="116" y="128"/>
                    </a:lnTo>
                    <a:lnTo>
                      <a:pt x="116" y="128"/>
                    </a:lnTo>
                    <a:lnTo>
                      <a:pt x="116" y="131"/>
                    </a:lnTo>
                    <a:lnTo>
                      <a:pt x="116" y="131"/>
                    </a:lnTo>
                    <a:lnTo>
                      <a:pt x="114" y="131"/>
                    </a:lnTo>
                    <a:lnTo>
                      <a:pt x="114" y="133"/>
                    </a:lnTo>
                    <a:lnTo>
                      <a:pt x="114" y="133"/>
                    </a:lnTo>
                    <a:lnTo>
                      <a:pt x="114" y="133"/>
                    </a:lnTo>
                    <a:lnTo>
                      <a:pt x="114" y="133"/>
                    </a:lnTo>
                    <a:lnTo>
                      <a:pt x="112" y="133"/>
                    </a:lnTo>
                    <a:lnTo>
                      <a:pt x="112" y="133"/>
                    </a:lnTo>
                    <a:lnTo>
                      <a:pt x="112" y="136"/>
                    </a:lnTo>
                    <a:lnTo>
                      <a:pt x="112" y="136"/>
                    </a:lnTo>
                    <a:lnTo>
                      <a:pt x="112" y="138"/>
                    </a:lnTo>
                    <a:lnTo>
                      <a:pt x="112" y="138"/>
                    </a:lnTo>
                    <a:lnTo>
                      <a:pt x="112" y="138"/>
                    </a:lnTo>
                    <a:lnTo>
                      <a:pt x="112" y="140"/>
                    </a:lnTo>
                    <a:lnTo>
                      <a:pt x="112" y="140"/>
                    </a:lnTo>
                    <a:lnTo>
                      <a:pt x="112" y="140"/>
                    </a:lnTo>
                    <a:lnTo>
                      <a:pt x="112" y="143"/>
                    </a:lnTo>
                    <a:lnTo>
                      <a:pt x="109" y="143"/>
                    </a:lnTo>
                    <a:lnTo>
                      <a:pt x="109" y="143"/>
                    </a:lnTo>
                    <a:lnTo>
                      <a:pt x="109" y="143"/>
                    </a:lnTo>
                    <a:lnTo>
                      <a:pt x="109" y="143"/>
                    </a:lnTo>
                    <a:lnTo>
                      <a:pt x="109" y="143"/>
                    </a:lnTo>
                    <a:lnTo>
                      <a:pt x="107" y="143"/>
                    </a:lnTo>
                    <a:lnTo>
                      <a:pt x="107" y="143"/>
                    </a:lnTo>
                    <a:lnTo>
                      <a:pt x="107" y="143"/>
                    </a:lnTo>
                    <a:lnTo>
                      <a:pt x="107" y="143"/>
                    </a:lnTo>
                    <a:lnTo>
                      <a:pt x="104" y="143"/>
                    </a:lnTo>
                    <a:lnTo>
                      <a:pt x="104" y="143"/>
                    </a:lnTo>
                    <a:lnTo>
                      <a:pt x="104" y="143"/>
                    </a:lnTo>
                    <a:lnTo>
                      <a:pt x="104" y="143"/>
                    </a:lnTo>
                    <a:lnTo>
                      <a:pt x="102" y="143"/>
                    </a:lnTo>
                    <a:lnTo>
                      <a:pt x="102" y="143"/>
                    </a:lnTo>
                    <a:lnTo>
                      <a:pt x="102" y="143"/>
                    </a:lnTo>
                    <a:lnTo>
                      <a:pt x="100" y="143"/>
                    </a:lnTo>
                    <a:lnTo>
                      <a:pt x="100" y="143"/>
                    </a:lnTo>
                    <a:lnTo>
                      <a:pt x="100" y="143"/>
                    </a:lnTo>
                    <a:lnTo>
                      <a:pt x="100" y="143"/>
                    </a:lnTo>
                    <a:lnTo>
                      <a:pt x="97" y="143"/>
                    </a:lnTo>
                    <a:lnTo>
                      <a:pt x="97" y="143"/>
                    </a:lnTo>
                    <a:lnTo>
                      <a:pt x="97" y="143"/>
                    </a:lnTo>
                    <a:lnTo>
                      <a:pt x="97" y="143"/>
                    </a:lnTo>
                    <a:lnTo>
                      <a:pt x="95" y="143"/>
                    </a:lnTo>
                    <a:lnTo>
                      <a:pt x="95" y="143"/>
                    </a:lnTo>
                    <a:lnTo>
                      <a:pt x="95" y="145"/>
                    </a:lnTo>
                    <a:lnTo>
                      <a:pt x="93" y="145"/>
                    </a:lnTo>
                    <a:lnTo>
                      <a:pt x="93" y="145"/>
                    </a:lnTo>
                    <a:lnTo>
                      <a:pt x="93" y="147"/>
                    </a:lnTo>
                    <a:lnTo>
                      <a:pt x="93" y="147"/>
                    </a:lnTo>
                    <a:lnTo>
                      <a:pt x="93" y="147"/>
                    </a:lnTo>
                    <a:lnTo>
                      <a:pt x="93" y="147"/>
                    </a:lnTo>
                    <a:lnTo>
                      <a:pt x="90" y="147"/>
                    </a:lnTo>
                    <a:lnTo>
                      <a:pt x="90" y="147"/>
                    </a:lnTo>
                    <a:lnTo>
                      <a:pt x="90" y="150"/>
                    </a:lnTo>
                    <a:lnTo>
                      <a:pt x="90" y="150"/>
                    </a:lnTo>
                    <a:lnTo>
                      <a:pt x="90" y="147"/>
                    </a:lnTo>
                    <a:lnTo>
                      <a:pt x="88" y="147"/>
                    </a:lnTo>
                    <a:lnTo>
                      <a:pt x="88" y="147"/>
                    </a:lnTo>
                    <a:lnTo>
                      <a:pt x="88" y="147"/>
                    </a:lnTo>
                    <a:lnTo>
                      <a:pt x="88" y="145"/>
                    </a:lnTo>
                    <a:lnTo>
                      <a:pt x="86" y="145"/>
                    </a:lnTo>
                    <a:lnTo>
                      <a:pt x="86" y="147"/>
                    </a:lnTo>
                    <a:lnTo>
                      <a:pt x="86" y="147"/>
                    </a:lnTo>
                    <a:lnTo>
                      <a:pt x="86" y="147"/>
                    </a:lnTo>
                    <a:lnTo>
                      <a:pt x="83" y="147"/>
                    </a:lnTo>
                    <a:lnTo>
                      <a:pt x="83" y="145"/>
                    </a:lnTo>
                    <a:lnTo>
                      <a:pt x="83" y="145"/>
                    </a:lnTo>
                    <a:lnTo>
                      <a:pt x="83" y="145"/>
                    </a:lnTo>
                    <a:lnTo>
                      <a:pt x="81" y="145"/>
                    </a:lnTo>
                    <a:lnTo>
                      <a:pt x="81" y="145"/>
                    </a:lnTo>
                    <a:lnTo>
                      <a:pt x="81" y="145"/>
                    </a:lnTo>
                    <a:lnTo>
                      <a:pt x="78" y="145"/>
                    </a:lnTo>
                    <a:lnTo>
                      <a:pt x="78" y="145"/>
                    </a:lnTo>
                    <a:lnTo>
                      <a:pt x="78" y="143"/>
                    </a:lnTo>
                    <a:lnTo>
                      <a:pt x="78" y="143"/>
                    </a:lnTo>
                    <a:lnTo>
                      <a:pt x="76" y="143"/>
                    </a:lnTo>
                    <a:lnTo>
                      <a:pt x="76" y="143"/>
                    </a:lnTo>
                    <a:lnTo>
                      <a:pt x="74" y="143"/>
                    </a:lnTo>
                    <a:lnTo>
                      <a:pt x="74" y="143"/>
                    </a:lnTo>
                    <a:lnTo>
                      <a:pt x="76" y="143"/>
                    </a:lnTo>
                    <a:lnTo>
                      <a:pt x="76" y="143"/>
                    </a:lnTo>
                    <a:lnTo>
                      <a:pt x="76" y="143"/>
                    </a:lnTo>
                    <a:lnTo>
                      <a:pt x="76" y="140"/>
                    </a:lnTo>
                    <a:lnTo>
                      <a:pt x="76" y="140"/>
                    </a:lnTo>
                    <a:lnTo>
                      <a:pt x="76" y="140"/>
                    </a:lnTo>
                    <a:lnTo>
                      <a:pt x="74" y="140"/>
                    </a:lnTo>
                    <a:lnTo>
                      <a:pt x="74" y="140"/>
                    </a:lnTo>
                    <a:lnTo>
                      <a:pt x="74" y="140"/>
                    </a:lnTo>
                    <a:lnTo>
                      <a:pt x="74" y="140"/>
                    </a:lnTo>
                    <a:lnTo>
                      <a:pt x="71" y="140"/>
                    </a:lnTo>
                    <a:lnTo>
                      <a:pt x="71" y="140"/>
                    </a:lnTo>
                    <a:lnTo>
                      <a:pt x="71" y="140"/>
                    </a:lnTo>
                    <a:lnTo>
                      <a:pt x="69" y="140"/>
                    </a:lnTo>
                    <a:lnTo>
                      <a:pt x="69" y="140"/>
                    </a:lnTo>
                    <a:lnTo>
                      <a:pt x="69" y="140"/>
                    </a:lnTo>
                    <a:lnTo>
                      <a:pt x="67" y="140"/>
                    </a:lnTo>
                    <a:lnTo>
                      <a:pt x="67" y="140"/>
                    </a:lnTo>
                    <a:lnTo>
                      <a:pt x="67" y="140"/>
                    </a:lnTo>
                    <a:lnTo>
                      <a:pt x="64" y="140"/>
                    </a:lnTo>
                    <a:lnTo>
                      <a:pt x="64" y="140"/>
                    </a:lnTo>
                    <a:lnTo>
                      <a:pt x="64" y="140"/>
                    </a:lnTo>
                    <a:lnTo>
                      <a:pt x="64" y="140"/>
                    </a:lnTo>
                    <a:lnTo>
                      <a:pt x="64" y="143"/>
                    </a:lnTo>
                    <a:lnTo>
                      <a:pt x="62" y="143"/>
                    </a:lnTo>
                    <a:lnTo>
                      <a:pt x="62" y="143"/>
                    </a:lnTo>
                    <a:lnTo>
                      <a:pt x="59" y="143"/>
                    </a:lnTo>
                    <a:lnTo>
                      <a:pt x="59" y="143"/>
                    </a:lnTo>
                    <a:lnTo>
                      <a:pt x="59" y="143"/>
                    </a:lnTo>
                    <a:lnTo>
                      <a:pt x="59" y="143"/>
                    </a:lnTo>
                    <a:lnTo>
                      <a:pt x="59" y="143"/>
                    </a:lnTo>
                    <a:lnTo>
                      <a:pt x="59" y="145"/>
                    </a:lnTo>
                    <a:lnTo>
                      <a:pt x="59" y="145"/>
                    </a:lnTo>
                    <a:lnTo>
                      <a:pt x="57" y="145"/>
                    </a:lnTo>
                    <a:lnTo>
                      <a:pt x="57" y="147"/>
                    </a:lnTo>
                    <a:lnTo>
                      <a:pt x="57" y="147"/>
                    </a:lnTo>
                    <a:lnTo>
                      <a:pt x="57" y="150"/>
                    </a:lnTo>
                    <a:lnTo>
                      <a:pt x="57" y="150"/>
                    </a:lnTo>
                    <a:lnTo>
                      <a:pt x="57" y="150"/>
                    </a:lnTo>
                    <a:lnTo>
                      <a:pt x="57" y="152"/>
                    </a:lnTo>
                    <a:lnTo>
                      <a:pt x="57" y="152"/>
                    </a:lnTo>
                    <a:lnTo>
                      <a:pt x="55" y="152"/>
                    </a:lnTo>
                    <a:lnTo>
                      <a:pt x="55" y="152"/>
                    </a:lnTo>
                    <a:lnTo>
                      <a:pt x="52" y="152"/>
                    </a:lnTo>
                    <a:lnTo>
                      <a:pt x="52" y="152"/>
                    </a:lnTo>
                    <a:lnTo>
                      <a:pt x="52" y="152"/>
                    </a:lnTo>
                    <a:lnTo>
                      <a:pt x="52" y="152"/>
                    </a:lnTo>
                    <a:lnTo>
                      <a:pt x="52" y="154"/>
                    </a:lnTo>
                    <a:lnTo>
                      <a:pt x="52" y="154"/>
                    </a:lnTo>
                    <a:lnTo>
                      <a:pt x="50" y="154"/>
                    </a:lnTo>
                    <a:lnTo>
                      <a:pt x="50" y="154"/>
                    </a:lnTo>
                    <a:lnTo>
                      <a:pt x="50" y="154"/>
                    </a:lnTo>
                    <a:lnTo>
                      <a:pt x="48" y="154"/>
                    </a:lnTo>
                    <a:lnTo>
                      <a:pt x="48" y="154"/>
                    </a:lnTo>
                    <a:lnTo>
                      <a:pt x="48" y="154"/>
                    </a:lnTo>
                    <a:lnTo>
                      <a:pt x="45" y="154"/>
                    </a:lnTo>
                    <a:lnTo>
                      <a:pt x="45" y="154"/>
                    </a:lnTo>
                    <a:lnTo>
                      <a:pt x="45" y="154"/>
                    </a:lnTo>
                    <a:lnTo>
                      <a:pt x="45" y="154"/>
                    </a:lnTo>
                    <a:lnTo>
                      <a:pt x="43" y="154"/>
                    </a:lnTo>
                    <a:lnTo>
                      <a:pt x="43" y="154"/>
                    </a:lnTo>
                    <a:lnTo>
                      <a:pt x="43" y="154"/>
                    </a:lnTo>
                    <a:lnTo>
                      <a:pt x="43" y="154"/>
                    </a:lnTo>
                    <a:lnTo>
                      <a:pt x="41" y="154"/>
                    </a:lnTo>
                    <a:lnTo>
                      <a:pt x="41" y="154"/>
                    </a:lnTo>
                    <a:lnTo>
                      <a:pt x="41" y="154"/>
                    </a:lnTo>
                    <a:lnTo>
                      <a:pt x="41" y="154"/>
                    </a:lnTo>
                    <a:lnTo>
                      <a:pt x="38" y="154"/>
                    </a:lnTo>
                    <a:lnTo>
                      <a:pt x="38" y="152"/>
                    </a:lnTo>
                    <a:lnTo>
                      <a:pt x="38" y="152"/>
                    </a:lnTo>
                    <a:lnTo>
                      <a:pt x="38" y="152"/>
                    </a:lnTo>
                    <a:lnTo>
                      <a:pt x="36" y="152"/>
                    </a:lnTo>
                    <a:lnTo>
                      <a:pt x="36" y="154"/>
                    </a:lnTo>
                    <a:lnTo>
                      <a:pt x="36" y="154"/>
                    </a:lnTo>
                    <a:lnTo>
                      <a:pt x="33" y="154"/>
                    </a:lnTo>
                    <a:lnTo>
                      <a:pt x="33" y="154"/>
                    </a:lnTo>
                    <a:lnTo>
                      <a:pt x="33" y="154"/>
                    </a:lnTo>
                    <a:lnTo>
                      <a:pt x="31" y="154"/>
                    </a:lnTo>
                    <a:lnTo>
                      <a:pt x="31" y="154"/>
                    </a:lnTo>
                    <a:lnTo>
                      <a:pt x="31" y="154"/>
                    </a:lnTo>
                    <a:lnTo>
                      <a:pt x="31" y="154"/>
                    </a:lnTo>
                    <a:lnTo>
                      <a:pt x="31" y="154"/>
                    </a:lnTo>
                    <a:lnTo>
                      <a:pt x="29" y="154"/>
                    </a:lnTo>
                    <a:lnTo>
                      <a:pt x="29" y="154"/>
                    </a:lnTo>
                    <a:lnTo>
                      <a:pt x="29" y="157"/>
                    </a:lnTo>
                    <a:lnTo>
                      <a:pt x="26" y="157"/>
                    </a:lnTo>
                    <a:lnTo>
                      <a:pt x="26" y="157"/>
                    </a:lnTo>
                    <a:lnTo>
                      <a:pt x="26" y="157"/>
                    </a:lnTo>
                    <a:lnTo>
                      <a:pt x="26" y="157"/>
                    </a:lnTo>
                    <a:lnTo>
                      <a:pt x="24" y="157"/>
                    </a:lnTo>
                    <a:lnTo>
                      <a:pt x="24" y="157"/>
                    </a:lnTo>
                    <a:lnTo>
                      <a:pt x="24" y="157"/>
                    </a:lnTo>
                    <a:lnTo>
                      <a:pt x="22" y="157"/>
                    </a:lnTo>
                    <a:lnTo>
                      <a:pt x="22" y="157"/>
                    </a:lnTo>
                    <a:lnTo>
                      <a:pt x="22" y="157"/>
                    </a:lnTo>
                    <a:lnTo>
                      <a:pt x="19" y="157"/>
                    </a:lnTo>
                    <a:lnTo>
                      <a:pt x="19" y="154"/>
                    </a:lnTo>
                    <a:lnTo>
                      <a:pt x="19" y="154"/>
                    </a:lnTo>
                    <a:lnTo>
                      <a:pt x="19" y="154"/>
                    </a:lnTo>
                    <a:lnTo>
                      <a:pt x="19" y="154"/>
                    </a:lnTo>
                    <a:lnTo>
                      <a:pt x="17" y="154"/>
                    </a:lnTo>
                    <a:lnTo>
                      <a:pt x="17" y="154"/>
                    </a:lnTo>
                    <a:lnTo>
                      <a:pt x="17" y="154"/>
                    </a:lnTo>
                    <a:lnTo>
                      <a:pt x="17" y="152"/>
                    </a:lnTo>
                    <a:lnTo>
                      <a:pt x="17" y="152"/>
                    </a:lnTo>
                    <a:lnTo>
                      <a:pt x="17" y="152"/>
                    </a:lnTo>
                    <a:lnTo>
                      <a:pt x="17" y="150"/>
                    </a:lnTo>
                    <a:lnTo>
                      <a:pt x="15" y="150"/>
                    </a:lnTo>
                    <a:lnTo>
                      <a:pt x="15" y="150"/>
                    </a:lnTo>
                    <a:lnTo>
                      <a:pt x="15" y="150"/>
                    </a:lnTo>
                    <a:lnTo>
                      <a:pt x="12" y="150"/>
                    </a:lnTo>
                    <a:lnTo>
                      <a:pt x="12" y="147"/>
                    </a:lnTo>
                    <a:lnTo>
                      <a:pt x="12" y="147"/>
                    </a:lnTo>
                    <a:lnTo>
                      <a:pt x="12" y="147"/>
                    </a:lnTo>
                    <a:lnTo>
                      <a:pt x="12" y="147"/>
                    </a:lnTo>
                    <a:lnTo>
                      <a:pt x="10" y="147"/>
                    </a:lnTo>
                    <a:lnTo>
                      <a:pt x="10" y="145"/>
                    </a:lnTo>
                    <a:lnTo>
                      <a:pt x="10" y="145"/>
                    </a:lnTo>
                    <a:lnTo>
                      <a:pt x="10" y="143"/>
                    </a:lnTo>
                    <a:lnTo>
                      <a:pt x="10" y="143"/>
                    </a:lnTo>
                    <a:lnTo>
                      <a:pt x="7" y="143"/>
                    </a:lnTo>
                    <a:lnTo>
                      <a:pt x="7" y="143"/>
                    </a:lnTo>
                    <a:lnTo>
                      <a:pt x="7" y="143"/>
                    </a:lnTo>
                    <a:lnTo>
                      <a:pt x="7" y="143"/>
                    </a:lnTo>
                    <a:lnTo>
                      <a:pt x="7" y="143"/>
                    </a:lnTo>
                    <a:lnTo>
                      <a:pt x="5" y="143"/>
                    </a:lnTo>
                    <a:lnTo>
                      <a:pt x="5" y="140"/>
                    </a:lnTo>
                    <a:lnTo>
                      <a:pt x="5" y="140"/>
                    </a:lnTo>
                    <a:lnTo>
                      <a:pt x="5" y="140"/>
                    </a:lnTo>
                    <a:lnTo>
                      <a:pt x="5" y="140"/>
                    </a:lnTo>
                    <a:lnTo>
                      <a:pt x="5" y="138"/>
                    </a:lnTo>
                    <a:lnTo>
                      <a:pt x="5" y="138"/>
                    </a:lnTo>
                    <a:lnTo>
                      <a:pt x="5" y="136"/>
                    </a:lnTo>
                    <a:lnTo>
                      <a:pt x="5" y="136"/>
                    </a:lnTo>
                    <a:lnTo>
                      <a:pt x="5" y="133"/>
                    </a:lnTo>
                    <a:lnTo>
                      <a:pt x="3" y="133"/>
                    </a:lnTo>
                    <a:lnTo>
                      <a:pt x="3" y="133"/>
                    </a:lnTo>
                    <a:lnTo>
                      <a:pt x="3" y="133"/>
                    </a:lnTo>
                    <a:lnTo>
                      <a:pt x="3" y="133"/>
                    </a:lnTo>
                    <a:lnTo>
                      <a:pt x="0" y="133"/>
                    </a:lnTo>
                    <a:lnTo>
                      <a:pt x="0" y="131"/>
                    </a:lnTo>
                    <a:lnTo>
                      <a:pt x="3" y="131"/>
                    </a:lnTo>
                    <a:lnTo>
                      <a:pt x="3" y="131"/>
                    </a:lnTo>
                    <a:lnTo>
                      <a:pt x="3" y="128"/>
                    </a:lnTo>
                    <a:lnTo>
                      <a:pt x="3" y="128"/>
                    </a:lnTo>
                    <a:lnTo>
                      <a:pt x="3" y="128"/>
                    </a:lnTo>
                    <a:lnTo>
                      <a:pt x="5" y="128"/>
                    </a:lnTo>
                    <a:lnTo>
                      <a:pt x="5" y="126"/>
                    </a:lnTo>
                    <a:lnTo>
                      <a:pt x="5" y="126"/>
                    </a:lnTo>
                    <a:lnTo>
                      <a:pt x="5" y="128"/>
                    </a:lnTo>
                    <a:lnTo>
                      <a:pt x="5" y="128"/>
                    </a:lnTo>
                    <a:lnTo>
                      <a:pt x="5" y="128"/>
                    </a:lnTo>
                    <a:lnTo>
                      <a:pt x="5" y="131"/>
                    </a:lnTo>
                    <a:lnTo>
                      <a:pt x="7" y="131"/>
                    </a:lnTo>
                    <a:lnTo>
                      <a:pt x="7" y="131"/>
                    </a:lnTo>
                    <a:lnTo>
                      <a:pt x="7" y="133"/>
                    </a:lnTo>
                    <a:lnTo>
                      <a:pt x="5" y="133"/>
                    </a:lnTo>
                    <a:lnTo>
                      <a:pt x="5" y="133"/>
                    </a:lnTo>
                    <a:lnTo>
                      <a:pt x="7" y="133"/>
                    </a:lnTo>
                    <a:lnTo>
                      <a:pt x="7" y="133"/>
                    </a:lnTo>
                    <a:lnTo>
                      <a:pt x="7" y="133"/>
                    </a:lnTo>
                    <a:lnTo>
                      <a:pt x="7" y="133"/>
                    </a:lnTo>
                    <a:lnTo>
                      <a:pt x="10" y="133"/>
                    </a:lnTo>
                    <a:lnTo>
                      <a:pt x="10" y="136"/>
                    </a:lnTo>
                    <a:lnTo>
                      <a:pt x="10" y="136"/>
                    </a:lnTo>
                    <a:lnTo>
                      <a:pt x="10" y="136"/>
                    </a:lnTo>
                    <a:lnTo>
                      <a:pt x="12" y="136"/>
                    </a:lnTo>
                    <a:lnTo>
                      <a:pt x="12" y="136"/>
                    </a:lnTo>
                    <a:lnTo>
                      <a:pt x="12" y="136"/>
                    </a:lnTo>
                    <a:lnTo>
                      <a:pt x="12" y="136"/>
                    </a:lnTo>
                    <a:lnTo>
                      <a:pt x="15" y="136"/>
                    </a:lnTo>
                    <a:lnTo>
                      <a:pt x="15" y="136"/>
                    </a:lnTo>
                    <a:lnTo>
                      <a:pt x="15" y="136"/>
                    </a:lnTo>
                    <a:lnTo>
                      <a:pt x="17" y="136"/>
                    </a:lnTo>
                    <a:lnTo>
                      <a:pt x="17" y="136"/>
                    </a:lnTo>
                    <a:lnTo>
                      <a:pt x="17" y="136"/>
                    </a:lnTo>
                    <a:lnTo>
                      <a:pt x="17" y="136"/>
                    </a:lnTo>
                    <a:lnTo>
                      <a:pt x="17" y="133"/>
                    </a:lnTo>
                    <a:lnTo>
                      <a:pt x="17" y="133"/>
                    </a:lnTo>
                    <a:lnTo>
                      <a:pt x="19" y="133"/>
                    </a:lnTo>
                    <a:lnTo>
                      <a:pt x="19" y="133"/>
                    </a:lnTo>
                    <a:lnTo>
                      <a:pt x="19" y="133"/>
                    </a:lnTo>
                    <a:lnTo>
                      <a:pt x="19" y="136"/>
                    </a:lnTo>
                    <a:lnTo>
                      <a:pt x="19" y="136"/>
                    </a:lnTo>
                    <a:lnTo>
                      <a:pt x="19" y="136"/>
                    </a:lnTo>
                    <a:lnTo>
                      <a:pt x="19" y="136"/>
                    </a:lnTo>
                    <a:lnTo>
                      <a:pt x="22" y="136"/>
                    </a:lnTo>
                    <a:lnTo>
                      <a:pt x="22" y="136"/>
                    </a:lnTo>
                    <a:lnTo>
                      <a:pt x="24" y="136"/>
                    </a:lnTo>
                    <a:lnTo>
                      <a:pt x="24" y="136"/>
                    </a:lnTo>
                    <a:lnTo>
                      <a:pt x="24" y="138"/>
                    </a:lnTo>
                    <a:lnTo>
                      <a:pt x="24" y="138"/>
                    </a:lnTo>
                    <a:lnTo>
                      <a:pt x="24" y="138"/>
                    </a:lnTo>
                    <a:lnTo>
                      <a:pt x="24" y="138"/>
                    </a:lnTo>
                    <a:lnTo>
                      <a:pt x="24" y="140"/>
                    </a:lnTo>
                    <a:lnTo>
                      <a:pt x="26" y="140"/>
                    </a:lnTo>
                    <a:lnTo>
                      <a:pt x="26" y="140"/>
                    </a:lnTo>
                    <a:lnTo>
                      <a:pt x="26" y="140"/>
                    </a:lnTo>
                    <a:lnTo>
                      <a:pt x="29" y="140"/>
                    </a:lnTo>
                    <a:lnTo>
                      <a:pt x="29" y="140"/>
                    </a:lnTo>
                    <a:lnTo>
                      <a:pt x="31" y="140"/>
                    </a:lnTo>
                    <a:lnTo>
                      <a:pt x="31" y="140"/>
                    </a:lnTo>
                    <a:lnTo>
                      <a:pt x="31" y="140"/>
                    </a:lnTo>
                    <a:lnTo>
                      <a:pt x="31" y="140"/>
                    </a:lnTo>
                    <a:lnTo>
                      <a:pt x="31" y="140"/>
                    </a:lnTo>
                    <a:lnTo>
                      <a:pt x="33" y="140"/>
                    </a:lnTo>
                    <a:lnTo>
                      <a:pt x="33" y="138"/>
                    </a:lnTo>
                    <a:lnTo>
                      <a:pt x="33" y="138"/>
                    </a:lnTo>
                    <a:lnTo>
                      <a:pt x="33" y="138"/>
                    </a:lnTo>
                    <a:lnTo>
                      <a:pt x="33" y="136"/>
                    </a:lnTo>
                    <a:lnTo>
                      <a:pt x="33" y="136"/>
                    </a:lnTo>
                    <a:lnTo>
                      <a:pt x="33" y="136"/>
                    </a:lnTo>
                    <a:lnTo>
                      <a:pt x="33" y="133"/>
                    </a:lnTo>
                    <a:lnTo>
                      <a:pt x="33" y="133"/>
                    </a:lnTo>
                    <a:lnTo>
                      <a:pt x="33" y="133"/>
                    </a:lnTo>
                    <a:lnTo>
                      <a:pt x="36" y="133"/>
                    </a:lnTo>
                    <a:lnTo>
                      <a:pt x="36" y="131"/>
                    </a:lnTo>
                    <a:lnTo>
                      <a:pt x="36" y="131"/>
                    </a:lnTo>
                    <a:lnTo>
                      <a:pt x="36" y="131"/>
                    </a:lnTo>
                    <a:lnTo>
                      <a:pt x="36" y="128"/>
                    </a:lnTo>
                    <a:lnTo>
                      <a:pt x="36" y="128"/>
                    </a:lnTo>
                    <a:lnTo>
                      <a:pt x="36" y="126"/>
                    </a:lnTo>
                    <a:lnTo>
                      <a:pt x="36" y="126"/>
                    </a:lnTo>
                    <a:lnTo>
                      <a:pt x="36" y="126"/>
                    </a:lnTo>
                    <a:lnTo>
                      <a:pt x="36" y="124"/>
                    </a:lnTo>
                    <a:lnTo>
                      <a:pt x="36" y="124"/>
                    </a:lnTo>
                    <a:lnTo>
                      <a:pt x="36" y="124"/>
                    </a:lnTo>
                    <a:lnTo>
                      <a:pt x="36" y="124"/>
                    </a:lnTo>
                    <a:lnTo>
                      <a:pt x="36" y="121"/>
                    </a:lnTo>
                    <a:lnTo>
                      <a:pt x="36" y="121"/>
                    </a:lnTo>
                    <a:lnTo>
                      <a:pt x="36" y="119"/>
                    </a:lnTo>
                    <a:lnTo>
                      <a:pt x="36" y="119"/>
                    </a:lnTo>
                    <a:lnTo>
                      <a:pt x="38" y="119"/>
                    </a:lnTo>
                    <a:lnTo>
                      <a:pt x="38" y="117"/>
                    </a:lnTo>
                    <a:lnTo>
                      <a:pt x="38" y="117"/>
                    </a:lnTo>
                    <a:lnTo>
                      <a:pt x="38" y="117"/>
                    </a:lnTo>
                    <a:lnTo>
                      <a:pt x="38" y="117"/>
                    </a:lnTo>
                    <a:lnTo>
                      <a:pt x="38" y="114"/>
                    </a:lnTo>
                    <a:lnTo>
                      <a:pt x="38" y="114"/>
                    </a:lnTo>
                    <a:lnTo>
                      <a:pt x="38" y="114"/>
                    </a:lnTo>
                    <a:lnTo>
                      <a:pt x="38" y="114"/>
                    </a:lnTo>
                    <a:lnTo>
                      <a:pt x="38" y="112"/>
                    </a:lnTo>
                    <a:lnTo>
                      <a:pt x="38" y="112"/>
                    </a:lnTo>
                    <a:lnTo>
                      <a:pt x="38" y="109"/>
                    </a:lnTo>
                    <a:lnTo>
                      <a:pt x="38" y="109"/>
                    </a:lnTo>
                    <a:lnTo>
                      <a:pt x="38" y="109"/>
                    </a:lnTo>
                    <a:lnTo>
                      <a:pt x="41" y="109"/>
                    </a:lnTo>
                    <a:lnTo>
                      <a:pt x="41" y="109"/>
                    </a:lnTo>
                    <a:lnTo>
                      <a:pt x="41" y="109"/>
                    </a:lnTo>
                    <a:lnTo>
                      <a:pt x="43" y="109"/>
                    </a:lnTo>
                    <a:lnTo>
                      <a:pt x="43" y="109"/>
                    </a:lnTo>
                    <a:lnTo>
                      <a:pt x="43" y="109"/>
                    </a:lnTo>
                    <a:lnTo>
                      <a:pt x="45" y="109"/>
                    </a:lnTo>
                    <a:lnTo>
                      <a:pt x="45" y="109"/>
                    </a:lnTo>
                    <a:lnTo>
                      <a:pt x="45" y="109"/>
                    </a:lnTo>
                    <a:lnTo>
                      <a:pt x="45" y="107"/>
                    </a:lnTo>
                    <a:lnTo>
                      <a:pt x="45" y="107"/>
                    </a:lnTo>
                    <a:lnTo>
                      <a:pt x="45" y="107"/>
                    </a:lnTo>
                    <a:lnTo>
                      <a:pt x="48" y="107"/>
                    </a:lnTo>
                    <a:lnTo>
                      <a:pt x="48" y="107"/>
                    </a:lnTo>
                    <a:lnTo>
                      <a:pt x="50" y="107"/>
                    </a:lnTo>
                    <a:lnTo>
                      <a:pt x="50" y="107"/>
                    </a:lnTo>
                    <a:lnTo>
                      <a:pt x="50" y="107"/>
                    </a:lnTo>
                    <a:lnTo>
                      <a:pt x="52" y="107"/>
                    </a:lnTo>
                    <a:lnTo>
                      <a:pt x="52" y="107"/>
                    </a:lnTo>
                    <a:lnTo>
                      <a:pt x="52" y="107"/>
                    </a:lnTo>
                    <a:lnTo>
                      <a:pt x="55" y="107"/>
                    </a:lnTo>
                    <a:lnTo>
                      <a:pt x="55" y="105"/>
                    </a:lnTo>
                    <a:lnTo>
                      <a:pt x="55" y="105"/>
                    </a:lnTo>
                    <a:lnTo>
                      <a:pt x="57" y="105"/>
                    </a:lnTo>
                    <a:lnTo>
                      <a:pt x="57" y="105"/>
                    </a:lnTo>
                    <a:lnTo>
                      <a:pt x="57" y="105"/>
                    </a:lnTo>
                    <a:lnTo>
                      <a:pt x="57" y="105"/>
                    </a:lnTo>
                    <a:lnTo>
                      <a:pt x="59" y="105"/>
                    </a:lnTo>
                    <a:lnTo>
                      <a:pt x="59" y="105"/>
                    </a:lnTo>
                    <a:lnTo>
                      <a:pt x="59" y="105"/>
                    </a:lnTo>
                    <a:lnTo>
                      <a:pt x="62" y="105"/>
                    </a:lnTo>
                    <a:lnTo>
                      <a:pt x="62" y="105"/>
                    </a:lnTo>
                    <a:lnTo>
                      <a:pt x="62" y="105"/>
                    </a:lnTo>
                    <a:lnTo>
                      <a:pt x="64" y="105"/>
                    </a:lnTo>
                    <a:lnTo>
                      <a:pt x="64" y="105"/>
                    </a:lnTo>
                    <a:lnTo>
                      <a:pt x="64" y="105"/>
                    </a:lnTo>
                    <a:lnTo>
                      <a:pt x="64" y="102"/>
                    </a:lnTo>
                    <a:lnTo>
                      <a:pt x="67" y="102"/>
                    </a:lnTo>
                    <a:lnTo>
                      <a:pt x="67" y="102"/>
                    </a:lnTo>
                    <a:lnTo>
                      <a:pt x="67" y="102"/>
                    </a:lnTo>
                    <a:lnTo>
                      <a:pt x="69" y="102"/>
                    </a:lnTo>
                    <a:lnTo>
                      <a:pt x="69" y="102"/>
                    </a:lnTo>
                    <a:lnTo>
                      <a:pt x="69" y="102"/>
                    </a:lnTo>
                    <a:lnTo>
                      <a:pt x="71" y="102"/>
                    </a:lnTo>
                    <a:lnTo>
                      <a:pt x="71" y="102"/>
                    </a:lnTo>
                    <a:lnTo>
                      <a:pt x="71" y="102"/>
                    </a:lnTo>
                    <a:lnTo>
                      <a:pt x="71" y="100"/>
                    </a:lnTo>
                    <a:lnTo>
                      <a:pt x="74" y="100"/>
                    </a:lnTo>
                    <a:lnTo>
                      <a:pt x="74" y="100"/>
                    </a:lnTo>
                    <a:lnTo>
                      <a:pt x="74" y="100"/>
                    </a:lnTo>
                    <a:lnTo>
                      <a:pt x="74" y="100"/>
                    </a:lnTo>
                    <a:lnTo>
                      <a:pt x="76" y="100"/>
                    </a:lnTo>
                    <a:lnTo>
                      <a:pt x="76" y="98"/>
                    </a:lnTo>
                    <a:lnTo>
                      <a:pt x="76" y="98"/>
                    </a:lnTo>
                    <a:lnTo>
                      <a:pt x="76" y="98"/>
                    </a:lnTo>
                    <a:lnTo>
                      <a:pt x="76" y="95"/>
                    </a:lnTo>
                    <a:lnTo>
                      <a:pt x="78" y="95"/>
                    </a:lnTo>
                    <a:lnTo>
                      <a:pt x="78" y="95"/>
                    </a:lnTo>
                    <a:lnTo>
                      <a:pt x="78" y="95"/>
                    </a:lnTo>
                    <a:lnTo>
                      <a:pt x="78" y="95"/>
                    </a:lnTo>
                    <a:lnTo>
                      <a:pt x="78" y="95"/>
                    </a:lnTo>
                    <a:lnTo>
                      <a:pt x="78" y="93"/>
                    </a:lnTo>
                    <a:lnTo>
                      <a:pt x="81" y="93"/>
                    </a:lnTo>
                    <a:lnTo>
                      <a:pt x="81" y="93"/>
                    </a:lnTo>
                    <a:lnTo>
                      <a:pt x="81" y="93"/>
                    </a:lnTo>
                    <a:lnTo>
                      <a:pt x="81" y="90"/>
                    </a:lnTo>
                    <a:lnTo>
                      <a:pt x="81" y="90"/>
                    </a:lnTo>
                    <a:lnTo>
                      <a:pt x="81" y="90"/>
                    </a:lnTo>
                    <a:lnTo>
                      <a:pt x="81" y="88"/>
                    </a:lnTo>
                    <a:lnTo>
                      <a:pt x="83" y="88"/>
                    </a:lnTo>
                    <a:lnTo>
                      <a:pt x="83" y="88"/>
                    </a:lnTo>
                    <a:lnTo>
                      <a:pt x="83" y="88"/>
                    </a:lnTo>
                    <a:lnTo>
                      <a:pt x="83" y="86"/>
                    </a:lnTo>
                    <a:lnTo>
                      <a:pt x="83" y="86"/>
                    </a:lnTo>
                    <a:lnTo>
                      <a:pt x="86" y="86"/>
                    </a:lnTo>
                    <a:lnTo>
                      <a:pt x="86" y="83"/>
                    </a:lnTo>
                    <a:lnTo>
                      <a:pt x="86" y="83"/>
                    </a:lnTo>
                    <a:lnTo>
                      <a:pt x="86" y="83"/>
                    </a:lnTo>
                    <a:lnTo>
                      <a:pt x="86" y="83"/>
                    </a:lnTo>
                    <a:lnTo>
                      <a:pt x="86" y="83"/>
                    </a:lnTo>
                    <a:lnTo>
                      <a:pt x="86" y="81"/>
                    </a:lnTo>
                    <a:lnTo>
                      <a:pt x="88" y="81"/>
                    </a:lnTo>
                    <a:lnTo>
                      <a:pt x="88" y="81"/>
                    </a:lnTo>
                    <a:lnTo>
                      <a:pt x="88" y="81"/>
                    </a:lnTo>
                    <a:lnTo>
                      <a:pt x="88" y="79"/>
                    </a:lnTo>
                    <a:lnTo>
                      <a:pt x="90" y="79"/>
                    </a:lnTo>
                    <a:lnTo>
                      <a:pt x="90" y="79"/>
                    </a:lnTo>
                    <a:lnTo>
                      <a:pt x="90" y="79"/>
                    </a:lnTo>
                    <a:lnTo>
                      <a:pt x="90" y="76"/>
                    </a:lnTo>
                    <a:lnTo>
                      <a:pt x="90" y="76"/>
                    </a:lnTo>
                    <a:lnTo>
                      <a:pt x="90" y="76"/>
                    </a:lnTo>
                    <a:lnTo>
                      <a:pt x="93" y="76"/>
                    </a:lnTo>
                    <a:lnTo>
                      <a:pt x="93" y="74"/>
                    </a:lnTo>
                    <a:lnTo>
                      <a:pt x="93" y="74"/>
                    </a:lnTo>
                    <a:lnTo>
                      <a:pt x="93" y="74"/>
                    </a:lnTo>
                    <a:lnTo>
                      <a:pt x="93" y="74"/>
                    </a:lnTo>
                    <a:lnTo>
                      <a:pt x="93" y="72"/>
                    </a:lnTo>
                    <a:lnTo>
                      <a:pt x="93" y="72"/>
                    </a:lnTo>
                    <a:lnTo>
                      <a:pt x="93" y="72"/>
                    </a:lnTo>
                    <a:lnTo>
                      <a:pt x="95" y="72"/>
                    </a:lnTo>
                    <a:lnTo>
                      <a:pt x="95" y="69"/>
                    </a:lnTo>
                    <a:lnTo>
                      <a:pt x="95" y="69"/>
                    </a:lnTo>
                    <a:lnTo>
                      <a:pt x="95" y="69"/>
                    </a:lnTo>
                    <a:lnTo>
                      <a:pt x="95" y="67"/>
                    </a:lnTo>
                    <a:lnTo>
                      <a:pt x="95" y="67"/>
                    </a:lnTo>
                    <a:lnTo>
                      <a:pt x="95" y="64"/>
                    </a:lnTo>
                    <a:lnTo>
                      <a:pt x="97" y="64"/>
                    </a:lnTo>
                    <a:lnTo>
                      <a:pt x="97" y="64"/>
                    </a:lnTo>
                    <a:lnTo>
                      <a:pt x="97" y="64"/>
                    </a:lnTo>
                    <a:lnTo>
                      <a:pt x="95" y="64"/>
                    </a:lnTo>
                    <a:lnTo>
                      <a:pt x="95" y="62"/>
                    </a:lnTo>
                    <a:lnTo>
                      <a:pt x="95" y="62"/>
                    </a:lnTo>
                    <a:lnTo>
                      <a:pt x="95" y="62"/>
                    </a:lnTo>
                    <a:lnTo>
                      <a:pt x="95" y="60"/>
                    </a:lnTo>
                    <a:lnTo>
                      <a:pt x="95" y="60"/>
                    </a:lnTo>
                    <a:lnTo>
                      <a:pt x="97" y="60"/>
                    </a:lnTo>
                    <a:lnTo>
                      <a:pt x="97" y="60"/>
                    </a:lnTo>
                    <a:lnTo>
                      <a:pt x="97" y="60"/>
                    </a:lnTo>
                    <a:lnTo>
                      <a:pt x="100" y="60"/>
                    </a:lnTo>
                    <a:lnTo>
                      <a:pt x="100" y="60"/>
                    </a:lnTo>
                    <a:lnTo>
                      <a:pt x="100" y="60"/>
                    </a:lnTo>
                    <a:lnTo>
                      <a:pt x="100" y="62"/>
                    </a:lnTo>
                    <a:lnTo>
                      <a:pt x="102" y="62"/>
                    </a:lnTo>
                    <a:lnTo>
                      <a:pt x="102" y="62"/>
                    </a:lnTo>
                    <a:lnTo>
                      <a:pt x="102" y="62"/>
                    </a:lnTo>
                    <a:lnTo>
                      <a:pt x="102" y="64"/>
                    </a:lnTo>
                    <a:lnTo>
                      <a:pt x="102" y="64"/>
                    </a:lnTo>
                    <a:lnTo>
                      <a:pt x="104" y="64"/>
                    </a:lnTo>
                    <a:lnTo>
                      <a:pt x="104" y="64"/>
                    </a:lnTo>
                    <a:lnTo>
                      <a:pt x="104" y="67"/>
                    </a:lnTo>
                    <a:lnTo>
                      <a:pt x="104" y="67"/>
                    </a:lnTo>
                    <a:lnTo>
                      <a:pt x="104" y="69"/>
                    </a:lnTo>
                    <a:lnTo>
                      <a:pt x="104" y="69"/>
                    </a:lnTo>
                    <a:lnTo>
                      <a:pt x="104" y="69"/>
                    </a:lnTo>
                    <a:lnTo>
                      <a:pt x="104" y="72"/>
                    </a:lnTo>
                    <a:lnTo>
                      <a:pt x="104" y="72"/>
                    </a:lnTo>
                    <a:lnTo>
                      <a:pt x="104" y="72"/>
                    </a:lnTo>
                    <a:lnTo>
                      <a:pt x="107" y="72"/>
                    </a:lnTo>
                    <a:lnTo>
                      <a:pt x="107" y="72"/>
                    </a:lnTo>
                    <a:lnTo>
                      <a:pt x="107" y="74"/>
                    </a:lnTo>
                    <a:lnTo>
                      <a:pt x="107" y="74"/>
                    </a:lnTo>
                    <a:lnTo>
                      <a:pt x="107" y="74"/>
                    </a:lnTo>
                    <a:lnTo>
                      <a:pt x="107" y="74"/>
                    </a:lnTo>
                    <a:lnTo>
                      <a:pt x="109" y="74"/>
                    </a:lnTo>
                    <a:lnTo>
                      <a:pt x="109" y="76"/>
                    </a:lnTo>
                    <a:lnTo>
                      <a:pt x="109" y="76"/>
                    </a:lnTo>
                    <a:lnTo>
                      <a:pt x="109" y="76"/>
                    </a:lnTo>
                    <a:lnTo>
                      <a:pt x="112" y="76"/>
                    </a:lnTo>
                    <a:lnTo>
                      <a:pt x="112" y="79"/>
                    </a:lnTo>
                    <a:lnTo>
                      <a:pt x="112" y="79"/>
                    </a:lnTo>
                    <a:lnTo>
                      <a:pt x="112" y="76"/>
                    </a:lnTo>
                    <a:lnTo>
                      <a:pt x="112" y="76"/>
                    </a:lnTo>
                    <a:lnTo>
                      <a:pt x="112" y="76"/>
                    </a:lnTo>
                    <a:lnTo>
                      <a:pt x="114" y="76"/>
                    </a:lnTo>
                    <a:lnTo>
                      <a:pt x="114" y="74"/>
                    </a:lnTo>
                    <a:lnTo>
                      <a:pt x="114" y="74"/>
                    </a:lnTo>
                    <a:lnTo>
                      <a:pt x="114" y="74"/>
                    </a:lnTo>
                    <a:lnTo>
                      <a:pt x="114" y="74"/>
                    </a:lnTo>
                    <a:lnTo>
                      <a:pt x="114" y="74"/>
                    </a:lnTo>
                    <a:lnTo>
                      <a:pt x="114" y="72"/>
                    </a:lnTo>
                    <a:lnTo>
                      <a:pt x="114" y="72"/>
                    </a:lnTo>
                    <a:lnTo>
                      <a:pt x="114" y="69"/>
                    </a:lnTo>
                    <a:lnTo>
                      <a:pt x="116" y="69"/>
                    </a:lnTo>
                    <a:lnTo>
                      <a:pt x="116" y="69"/>
                    </a:lnTo>
                    <a:lnTo>
                      <a:pt x="116" y="67"/>
                    </a:lnTo>
                    <a:lnTo>
                      <a:pt x="114" y="67"/>
                    </a:lnTo>
                    <a:lnTo>
                      <a:pt x="114" y="67"/>
                    </a:lnTo>
                    <a:lnTo>
                      <a:pt x="114" y="64"/>
                    </a:lnTo>
                    <a:lnTo>
                      <a:pt x="114" y="64"/>
                    </a:lnTo>
                    <a:lnTo>
                      <a:pt x="114" y="64"/>
                    </a:lnTo>
                    <a:lnTo>
                      <a:pt x="114" y="64"/>
                    </a:lnTo>
                    <a:lnTo>
                      <a:pt x="114" y="62"/>
                    </a:lnTo>
                    <a:lnTo>
                      <a:pt x="114" y="62"/>
                    </a:lnTo>
                    <a:lnTo>
                      <a:pt x="114" y="60"/>
                    </a:lnTo>
                    <a:lnTo>
                      <a:pt x="114" y="60"/>
                    </a:lnTo>
                    <a:lnTo>
                      <a:pt x="114" y="60"/>
                    </a:lnTo>
                    <a:lnTo>
                      <a:pt x="114" y="57"/>
                    </a:lnTo>
                    <a:lnTo>
                      <a:pt x="116" y="57"/>
                    </a:lnTo>
                    <a:lnTo>
                      <a:pt x="116" y="57"/>
                    </a:lnTo>
                    <a:lnTo>
                      <a:pt x="116" y="57"/>
                    </a:lnTo>
                    <a:lnTo>
                      <a:pt x="119" y="57"/>
                    </a:lnTo>
                    <a:lnTo>
                      <a:pt x="119" y="57"/>
                    </a:lnTo>
                    <a:lnTo>
                      <a:pt x="119" y="55"/>
                    </a:lnTo>
                    <a:lnTo>
                      <a:pt x="119" y="55"/>
                    </a:lnTo>
                    <a:lnTo>
                      <a:pt x="119" y="55"/>
                    </a:lnTo>
                    <a:lnTo>
                      <a:pt x="121" y="55"/>
                    </a:lnTo>
                    <a:lnTo>
                      <a:pt x="121" y="55"/>
                    </a:lnTo>
                    <a:lnTo>
                      <a:pt x="121" y="57"/>
                    </a:lnTo>
                    <a:lnTo>
                      <a:pt x="119" y="57"/>
                    </a:lnTo>
                    <a:lnTo>
                      <a:pt x="119" y="57"/>
                    </a:lnTo>
                    <a:lnTo>
                      <a:pt x="119" y="60"/>
                    </a:lnTo>
                    <a:lnTo>
                      <a:pt x="119" y="60"/>
                    </a:lnTo>
                    <a:lnTo>
                      <a:pt x="119" y="62"/>
                    </a:lnTo>
                    <a:lnTo>
                      <a:pt x="119" y="62"/>
                    </a:lnTo>
                    <a:lnTo>
                      <a:pt x="119" y="64"/>
                    </a:lnTo>
                    <a:lnTo>
                      <a:pt x="121" y="64"/>
                    </a:lnTo>
                    <a:lnTo>
                      <a:pt x="121" y="64"/>
                    </a:lnTo>
                    <a:lnTo>
                      <a:pt x="121" y="64"/>
                    </a:lnTo>
                    <a:lnTo>
                      <a:pt x="121" y="67"/>
                    </a:lnTo>
                    <a:lnTo>
                      <a:pt x="121" y="67"/>
                    </a:lnTo>
                    <a:lnTo>
                      <a:pt x="121" y="69"/>
                    </a:lnTo>
                    <a:lnTo>
                      <a:pt x="121" y="69"/>
                    </a:lnTo>
                    <a:lnTo>
                      <a:pt x="123" y="69"/>
                    </a:lnTo>
                    <a:lnTo>
                      <a:pt x="123" y="69"/>
                    </a:lnTo>
                    <a:lnTo>
                      <a:pt x="123" y="69"/>
                    </a:lnTo>
                    <a:lnTo>
                      <a:pt x="123" y="69"/>
                    </a:lnTo>
                    <a:lnTo>
                      <a:pt x="126" y="69"/>
                    </a:lnTo>
                    <a:lnTo>
                      <a:pt x="126" y="72"/>
                    </a:lnTo>
                    <a:lnTo>
                      <a:pt x="126" y="72"/>
                    </a:lnTo>
                    <a:lnTo>
                      <a:pt x="126" y="69"/>
                    </a:lnTo>
                    <a:lnTo>
                      <a:pt x="126" y="69"/>
                    </a:lnTo>
                    <a:lnTo>
                      <a:pt x="126" y="67"/>
                    </a:lnTo>
                    <a:lnTo>
                      <a:pt x="126" y="67"/>
                    </a:lnTo>
                    <a:lnTo>
                      <a:pt x="126" y="67"/>
                    </a:lnTo>
                    <a:lnTo>
                      <a:pt x="126" y="64"/>
                    </a:lnTo>
                    <a:lnTo>
                      <a:pt x="123" y="64"/>
                    </a:lnTo>
                    <a:lnTo>
                      <a:pt x="123" y="64"/>
                    </a:lnTo>
                    <a:lnTo>
                      <a:pt x="126" y="64"/>
                    </a:lnTo>
                    <a:lnTo>
                      <a:pt x="126" y="64"/>
                    </a:lnTo>
                    <a:lnTo>
                      <a:pt x="126" y="62"/>
                    </a:lnTo>
                    <a:lnTo>
                      <a:pt x="123" y="62"/>
                    </a:lnTo>
                    <a:lnTo>
                      <a:pt x="123" y="62"/>
                    </a:lnTo>
                    <a:lnTo>
                      <a:pt x="123" y="60"/>
                    </a:lnTo>
                    <a:lnTo>
                      <a:pt x="123" y="60"/>
                    </a:lnTo>
                    <a:lnTo>
                      <a:pt x="123" y="57"/>
                    </a:lnTo>
                    <a:lnTo>
                      <a:pt x="123" y="57"/>
                    </a:lnTo>
                    <a:lnTo>
                      <a:pt x="123" y="57"/>
                    </a:lnTo>
                    <a:lnTo>
                      <a:pt x="123" y="57"/>
                    </a:lnTo>
                    <a:lnTo>
                      <a:pt x="123" y="55"/>
                    </a:lnTo>
                    <a:lnTo>
                      <a:pt x="123" y="55"/>
                    </a:lnTo>
                    <a:lnTo>
                      <a:pt x="123" y="55"/>
                    </a:lnTo>
                    <a:lnTo>
                      <a:pt x="123" y="55"/>
                    </a:lnTo>
                    <a:lnTo>
                      <a:pt x="123" y="53"/>
                    </a:lnTo>
                    <a:lnTo>
                      <a:pt x="123" y="53"/>
                    </a:lnTo>
                    <a:lnTo>
                      <a:pt x="126" y="53"/>
                    </a:lnTo>
                    <a:lnTo>
                      <a:pt x="126" y="55"/>
                    </a:lnTo>
                    <a:lnTo>
                      <a:pt x="126" y="55"/>
                    </a:lnTo>
                    <a:lnTo>
                      <a:pt x="126" y="55"/>
                    </a:lnTo>
                    <a:lnTo>
                      <a:pt x="126" y="55"/>
                    </a:lnTo>
                    <a:lnTo>
                      <a:pt x="126" y="55"/>
                    </a:lnTo>
                    <a:lnTo>
                      <a:pt x="126" y="53"/>
                    </a:lnTo>
                    <a:lnTo>
                      <a:pt x="128" y="53"/>
                    </a:lnTo>
                    <a:lnTo>
                      <a:pt x="128" y="53"/>
                    </a:lnTo>
                    <a:lnTo>
                      <a:pt x="128" y="53"/>
                    </a:lnTo>
                    <a:lnTo>
                      <a:pt x="130" y="53"/>
                    </a:lnTo>
                    <a:lnTo>
                      <a:pt x="130" y="50"/>
                    </a:lnTo>
                    <a:lnTo>
                      <a:pt x="130" y="50"/>
                    </a:lnTo>
                    <a:lnTo>
                      <a:pt x="130" y="50"/>
                    </a:lnTo>
                    <a:lnTo>
                      <a:pt x="130" y="48"/>
                    </a:lnTo>
                    <a:lnTo>
                      <a:pt x="130" y="48"/>
                    </a:lnTo>
                    <a:lnTo>
                      <a:pt x="128" y="48"/>
                    </a:lnTo>
                    <a:lnTo>
                      <a:pt x="128" y="48"/>
                    </a:lnTo>
                    <a:lnTo>
                      <a:pt x="128" y="48"/>
                    </a:lnTo>
                    <a:lnTo>
                      <a:pt x="126" y="48"/>
                    </a:lnTo>
                    <a:lnTo>
                      <a:pt x="126" y="45"/>
                    </a:lnTo>
                    <a:lnTo>
                      <a:pt x="126" y="45"/>
                    </a:lnTo>
                    <a:lnTo>
                      <a:pt x="126" y="48"/>
                    </a:lnTo>
                    <a:lnTo>
                      <a:pt x="126" y="48"/>
                    </a:lnTo>
                    <a:lnTo>
                      <a:pt x="123" y="48"/>
                    </a:lnTo>
                    <a:lnTo>
                      <a:pt x="123" y="48"/>
                    </a:lnTo>
                    <a:lnTo>
                      <a:pt x="123" y="48"/>
                    </a:lnTo>
                    <a:lnTo>
                      <a:pt x="123" y="48"/>
                    </a:lnTo>
                    <a:lnTo>
                      <a:pt x="121" y="48"/>
                    </a:lnTo>
                    <a:lnTo>
                      <a:pt x="121" y="48"/>
                    </a:lnTo>
                    <a:lnTo>
                      <a:pt x="121" y="45"/>
                    </a:lnTo>
                    <a:lnTo>
                      <a:pt x="123" y="45"/>
                    </a:lnTo>
                    <a:lnTo>
                      <a:pt x="123" y="45"/>
                    </a:lnTo>
                    <a:lnTo>
                      <a:pt x="123" y="45"/>
                    </a:lnTo>
                    <a:lnTo>
                      <a:pt x="123" y="45"/>
                    </a:lnTo>
                    <a:lnTo>
                      <a:pt x="123" y="43"/>
                    </a:lnTo>
                    <a:lnTo>
                      <a:pt x="123" y="43"/>
                    </a:lnTo>
                    <a:lnTo>
                      <a:pt x="123" y="43"/>
                    </a:lnTo>
                    <a:lnTo>
                      <a:pt x="126" y="43"/>
                    </a:lnTo>
                    <a:lnTo>
                      <a:pt x="126" y="43"/>
                    </a:lnTo>
                    <a:lnTo>
                      <a:pt x="126" y="45"/>
                    </a:lnTo>
                    <a:lnTo>
                      <a:pt x="126" y="45"/>
                    </a:lnTo>
                    <a:lnTo>
                      <a:pt x="126" y="45"/>
                    </a:lnTo>
                    <a:lnTo>
                      <a:pt x="126" y="45"/>
                    </a:lnTo>
                    <a:lnTo>
                      <a:pt x="126" y="43"/>
                    </a:lnTo>
                    <a:lnTo>
                      <a:pt x="126" y="43"/>
                    </a:lnTo>
                    <a:lnTo>
                      <a:pt x="126" y="43"/>
                    </a:lnTo>
                    <a:lnTo>
                      <a:pt x="128" y="43"/>
                    </a:lnTo>
                    <a:lnTo>
                      <a:pt x="128" y="41"/>
                    </a:lnTo>
                    <a:lnTo>
                      <a:pt x="128" y="41"/>
                    </a:lnTo>
                    <a:lnTo>
                      <a:pt x="128" y="41"/>
                    </a:lnTo>
                    <a:lnTo>
                      <a:pt x="130" y="41"/>
                    </a:lnTo>
                    <a:lnTo>
                      <a:pt x="130" y="38"/>
                    </a:lnTo>
                    <a:lnTo>
                      <a:pt x="130" y="38"/>
                    </a:lnTo>
                    <a:lnTo>
                      <a:pt x="130" y="38"/>
                    </a:lnTo>
                    <a:lnTo>
                      <a:pt x="130" y="36"/>
                    </a:lnTo>
                    <a:lnTo>
                      <a:pt x="130" y="36"/>
                    </a:lnTo>
                    <a:lnTo>
                      <a:pt x="133" y="36"/>
                    </a:lnTo>
                    <a:lnTo>
                      <a:pt x="133" y="38"/>
                    </a:lnTo>
                    <a:lnTo>
                      <a:pt x="133" y="38"/>
                    </a:lnTo>
                    <a:lnTo>
                      <a:pt x="133" y="38"/>
                    </a:lnTo>
                    <a:lnTo>
                      <a:pt x="133" y="38"/>
                    </a:lnTo>
                    <a:lnTo>
                      <a:pt x="135" y="38"/>
                    </a:lnTo>
                    <a:lnTo>
                      <a:pt x="135" y="38"/>
                    </a:lnTo>
                    <a:lnTo>
                      <a:pt x="138" y="38"/>
                    </a:lnTo>
                    <a:lnTo>
                      <a:pt x="138" y="38"/>
                    </a:lnTo>
                    <a:lnTo>
                      <a:pt x="138" y="38"/>
                    </a:lnTo>
                    <a:lnTo>
                      <a:pt x="138" y="36"/>
                    </a:lnTo>
                    <a:lnTo>
                      <a:pt x="138" y="36"/>
                    </a:lnTo>
                    <a:lnTo>
                      <a:pt x="138" y="36"/>
                    </a:lnTo>
                    <a:lnTo>
                      <a:pt x="138" y="34"/>
                    </a:lnTo>
                    <a:lnTo>
                      <a:pt x="138" y="34"/>
                    </a:lnTo>
                    <a:lnTo>
                      <a:pt x="140" y="34"/>
                    </a:lnTo>
                    <a:lnTo>
                      <a:pt x="140" y="34"/>
                    </a:lnTo>
                    <a:lnTo>
                      <a:pt x="140" y="34"/>
                    </a:lnTo>
                    <a:lnTo>
                      <a:pt x="140" y="31"/>
                    </a:lnTo>
                    <a:lnTo>
                      <a:pt x="140" y="31"/>
                    </a:lnTo>
                    <a:lnTo>
                      <a:pt x="140" y="29"/>
                    </a:lnTo>
                    <a:lnTo>
                      <a:pt x="140" y="29"/>
                    </a:lnTo>
                    <a:lnTo>
                      <a:pt x="140" y="29"/>
                    </a:lnTo>
                    <a:lnTo>
                      <a:pt x="140" y="29"/>
                    </a:lnTo>
                    <a:lnTo>
                      <a:pt x="140" y="26"/>
                    </a:lnTo>
                    <a:lnTo>
                      <a:pt x="140" y="26"/>
                    </a:lnTo>
                    <a:lnTo>
                      <a:pt x="140" y="26"/>
                    </a:lnTo>
                    <a:lnTo>
                      <a:pt x="140" y="24"/>
                    </a:lnTo>
                    <a:lnTo>
                      <a:pt x="142" y="24"/>
                    </a:lnTo>
                    <a:lnTo>
                      <a:pt x="142" y="24"/>
                    </a:lnTo>
                    <a:lnTo>
                      <a:pt x="142" y="24"/>
                    </a:lnTo>
                    <a:lnTo>
                      <a:pt x="142" y="24"/>
                    </a:lnTo>
                    <a:lnTo>
                      <a:pt x="145" y="24"/>
                    </a:lnTo>
                    <a:lnTo>
                      <a:pt x="145" y="22"/>
                    </a:lnTo>
                    <a:lnTo>
                      <a:pt x="145" y="22"/>
                    </a:lnTo>
                    <a:lnTo>
                      <a:pt x="145" y="22"/>
                    </a:lnTo>
                    <a:lnTo>
                      <a:pt x="145" y="19"/>
                    </a:lnTo>
                    <a:lnTo>
                      <a:pt x="145" y="19"/>
                    </a:lnTo>
                    <a:lnTo>
                      <a:pt x="147" y="19"/>
                    </a:lnTo>
                    <a:lnTo>
                      <a:pt x="147" y="19"/>
                    </a:lnTo>
                    <a:lnTo>
                      <a:pt x="147" y="17"/>
                    </a:lnTo>
                    <a:lnTo>
                      <a:pt x="147" y="17"/>
                    </a:lnTo>
                    <a:lnTo>
                      <a:pt x="147" y="17"/>
                    </a:lnTo>
                    <a:lnTo>
                      <a:pt x="147" y="17"/>
                    </a:lnTo>
                    <a:lnTo>
                      <a:pt x="149" y="17"/>
                    </a:lnTo>
                    <a:lnTo>
                      <a:pt x="149" y="15"/>
                    </a:lnTo>
                    <a:lnTo>
                      <a:pt x="149" y="15"/>
                    </a:lnTo>
                    <a:lnTo>
                      <a:pt x="149" y="15"/>
                    </a:lnTo>
                    <a:lnTo>
                      <a:pt x="152" y="15"/>
                    </a:lnTo>
                    <a:lnTo>
                      <a:pt x="152" y="15"/>
                    </a:lnTo>
                    <a:lnTo>
                      <a:pt x="152" y="12"/>
                    </a:lnTo>
                    <a:lnTo>
                      <a:pt x="152" y="12"/>
                    </a:lnTo>
                    <a:lnTo>
                      <a:pt x="152" y="12"/>
                    </a:lnTo>
                    <a:lnTo>
                      <a:pt x="152" y="10"/>
                    </a:lnTo>
                    <a:lnTo>
                      <a:pt x="152" y="10"/>
                    </a:lnTo>
                    <a:lnTo>
                      <a:pt x="152" y="10"/>
                    </a:lnTo>
                    <a:lnTo>
                      <a:pt x="154" y="10"/>
                    </a:lnTo>
                    <a:lnTo>
                      <a:pt x="154" y="8"/>
                    </a:lnTo>
                    <a:lnTo>
                      <a:pt x="154" y="8"/>
                    </a:lnTo>
                    <a:lnTo>
                      <a:pt x="154" y="5"/>
                    </a:lnTo>
                    <a:lnTo>
                      <a:pt x="154" y="5"/>
                    </a:lnTo>
                    <a:lnTo>
                      <a:pt x="154" y="5"/>
                    </a:lnTo>
                    <a:lnTo>
                      <a:pt x="154" y="5"/>
                    </a:lnTo>
                    <a:lnTo>
                      <a:pt x="157" y="5"/>
                    </a:lnTo>
                    <a:lnTo>
                      <a:pt x="157" y="3"/>
                    </a:lnTo>
                    <a:lnTo>
                      <a:pt x="157" y="3"/>
                    </a:lnTo>
                    <a:lnTo>
                      <a:pt x="157" y="3"/>
                    </a:lnTo>
                    <a:lnTo>
                      <a:pt x="157" y="0"/>
                    </a:lnTo>
                    <a:lnTo>
                      <a:pt x="157" y="0"/>
                    </a:lnTo>
                    <a:lnTo>
                      <a:pt x="157" y="3"/>
                    </a:lnTo>
                    <a:lnTo>
                      <a:pt x="159" y="3"/>
                    </a:lnTo>
                    <a:lnTo>
                      <a:pt x="159" y="3"/>
                    </a:lnTo>
                    <a:lnTo>
                      <a:pt x="159" y="3"/>
                    </a:lnTo>
                    <a:lnTo>
                      <a:pt x="159" y="5"/>
                    </a:lnTo>
                    <a:lnTo>
                      <a:pt x="159" y="5"/>
                    </a:lnTo>
                    <a:lnTo>
                      <a:pt x="159" y="5"/>
                    </a:lnTo>
                    <a:lnTo>
                      <a:pt x="159" y="5"/>
                    </a:lnTo>
                    <a:lnTo>
                      <a:pt x="159" y="8"/>
                    </a:lnTo>
                    <a:lnTo>
                      <a:pt x="159" y="8"/>
                    </a:lnTo>
                    <a:lnTo>
                      <a:pt x="159" y="8"/>
                    </a:lnTo>
                    <a:lnTo>
                      <a:pt x="159" y="10"/>
                    </a:lnTo>
                    <a:lnTo>
                      <a:pt x="159" y="10"/>
                    </a:lnTo>
                    <a:lnTo>
                      <a:pt x="159" y="10"/>
                    </a:lnTo>
                    <a:lnTo>
                      <a:pt x="159" y="12"/>
                    </a:lnTo>
                    <a:lnTo>
                      <a:pt x="159" y="12"/>
                    </a:lnTo>
                    <a:lnTo>
                      <a:pt x="159" y="10"/>
                    </a:lnTo>
                    <a:lnTo>
                      <a:pt x="159" y="10"/>
                    </a:lnTo>
                    <a:lnTo>
                      <a:pt x="161" y="10"/>
                    </a:lnTo>
                    <a:lnTo>
                      <a:pt x="161" y="10"/>
                    </a:lnTo>
                    <a:lnTo>
                      <a:pt x="161" y="8"/>
                    </a:lnTo>
                    <a:lnTo>
                      <a:pt x="161" y="8"/>
                    </a:lnTo>
                    <a:lnTo>
                      <a:pt x="161" y="8"/>
                    </a:lnTo>
                    <a:lnTo>
                      <a:pt x="161" y="5"/>
                    </a:lnTo>
                    <a:lnTo>
                      <a:pt x="161" y="5"/>
                    </a:lnTo>
                    <a:lnTo>
                      <a:pt x="161" y="5"/>
                    </a:lnTo>
                    <a:lnTo>
                      <a:pt x="161" y="3"/>
                    </a:lnTo>
                    <a:lnTo>
                      <a:pt x="164" y="3"/>
                    </a:lnTo>
                    <a:lnTo>
                      <a:pt x="164" y="3"/>
                    </a:lnTo>
                    <a:lnTo>
                      <a:pt x="164" y="3"/>
                    </a:lnTo>
                    <a:lnTo>
                      <a:pt x="164" y="3"/>
                    </a:lnTo>
                    <a:lnTo>
                      <a:pt x="166" y="3"/>
                    </a:lnTo>
                    <a:lnTo>
                      <a:pt x="166" y="3"/>
                    </a:lnTo>
                    <a:lnTo>
                      <a:pt x="166" y="3"/>
                    </a:lnTo>
                    <a:lnTo>
                      <a:pt x="166" y="3"/>
                    </a:lnTo>
                    <a:lnTo>
                      <a:pt x="168" y="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7" name="Freeform 109"/>
              <p:cNvSpPr>
                <a:spLocks/>
              </p:cNvSpPr>
              <p:nvPr/>
            </p:nvSpPr>
            <p:spPr bwMode="auto">
              <a:xfrm>
                <a:off x="2715" y="1431"/>
                <a:ext cx="691" cy="268"/>
              </a:xfrm>
              <a:custGeom>
                <a:avLst/>
                <a:gdLst/>
                <a:ahLst/>
                <a:cxnLst>
                  <a:cxn ang="0">
                    <a:pos x="267" y="9"/>
                  </a:cxn>
                  <a:cxn ang="0">
                    <a:pos x="296" y="16"/>
                  </a:cxn>
                  <a:cxn ang="0">
                    <a:pos x="312" y="33"/>
                  </a:cxn>
                  <a:cxn ang="0">
                    <a:pos x="334" y="50"/>
                  </a:cxn>
                  <a:cxn ang="0">
                    <a:pos x="362" y="45"/>
                  </a:cxn>
                  <a:cxn ang="0">
                    <a:pos x="391" y="42"/>
                  </a:cxn>
                  <a:cxn ang="0">
                    <a:pos x="417" y="54"/>
                  </a:cxn>
                  <a:cxn ang="0">
                    <a:pos x="440" y="66"/>
                  </a:cxn>
                  <a:cxn ang="0">
                    <a:pos x="469" y="73"/>
                  </a:cxn>
                  <a:cxn ang="0">
                    <a:pos x="497" y="76"/>
                  </a:cxn>
                  <a:cxn ang="0">
                    <a:pos x="523" y="69"/>
                  </a:cxn>
                  <a:cxn ang="0">
                    <a:pos x="549" y="57"/>
                  </a:cxn>
                  <a:cxn ang="0">
                    <a:pos x="578" y="47"/>
                  </a:cxn>
                  <a:cxn ang="0">
                    <a:pos x="604" y="54"/>
                  </a:cxn>
                  <a:cxn ang="0">
                    <a:pos x="615" y="66"/>
                  </a:cxn>
                  <a:cxn ang="0">
                    <a:pos x="604" y="92"/>
                  </a:cxn>
                  <a:cxn ang="0">
                    <a:pos x="604" y="111"/>
                  </a:cxn>
                  <a:cxn ang="0">
                    <a:pos x="630" y="111"/>
                  </a:cxn>
                  <a:cxn ang="0">
                    <a:pos x="656" y="104"/>
                  </a:cxn>
                  <a:cxn ang="0">
                    <a:pos x="679" y="121"/>
                  </a:cxn>
                  <a:cxn ang="0">
                    <a:pos x="691" y="135"/>
                  </a:cxn>
                  <a:cxn ang="0">
                    <a:pos x="672" y="137"/>
                  </a:cxn>
                  <a:cxn ang="0">
                    <a:pos x="646" y="142"/>
                  </a:cxn>
                  <a:cxn ang="0">
                    <a:pos x="623" y="149"/>
                  </a:cxn>
                  <a:cxn ang="0">
                    <a:pos x="604" y="168"/>
                  </a:cxn>
                  <a:cxn ang="0">
                    <a:pos x="573" y="173"/>
                  </a:cxn>
                  <a:cxn ang="0">
                    <a:pos x="552" y="187"/>
                  </a:cxn>
                  <a:cxn ang="0">
                    <a:pos x="521" y="180"/>
                  </a:cxn>
                  <a:cxn ang="0">
                    <a:pos x="511" y="201"/>
                  </a:cxn>
                  <a:cxn ang="0">
                    <a:pos x="509" y="220"/>
                  </a:cxn>
                  <a:cxn ang="0">
                    <a:pos x="485" y="237"/>
                  </a:cxn>
                  <a:cxn ang="0">
                    <a:pos x="459" y="246"/>
                  </a:cxn>
                  <a:cxn ang="0">
                    <a:pos x="426" y="246"/>
                  </a:cxn>
                  <a:cxn ang="0">
                    <a:pos x="398" y="253"/>
                  </a:cxn>
                  <a:cxn ang="0">
                    <a:pos x="372" y="268"/>
                  </a:cxn>
                  <a:cxn ang="0">
                    <a:pos x="346" y="260"/>
                  </a:cxn>
                  <a:cxn ang="0">
                    <a:pos x="315" y="253"/>
                  </a:cxn>
                  <a:cxn ang="0">
                    <a:pos x="286" y="242"/>
                  </a:cxn>
                  <a:cxn ang="0">
                    <a:pos x="256" y="242"/>
                  </a:cxn>
                  <a:cxn ang="0">
                    <a:pos x="220" y="242"/>
                  </a:cxn>
                  <a:cxn ang="0">
                    <a:pos x="189" y="239"/>
                  </a:cxn>
                  <a:cxn ang="0">
                    <a:pos x="173" y="218"/>
                  </a:cxn>
                  <a:cxn ang="0">
                    <a:pos x="156" y="201"/>
                  </a:cxn>
                  <a:cxn ang="0">
                    <a:pos x="130" y="187"/>
                  </a:cxn>
                  <a:cxn ang="0">
                    <a:pos x="99" y="180"/>
                  </a:cxn>
                  <a:cxn ang="0">
                    <a:pos x="69" y="175"/>
                  </a:cxn>
                  <a:cxn ang="0">
                    <a:pos x="69" y="151"/>
                  </a:cxn>
                  <a:cxn ang="0">
                    <a:pos x="59" y="125"/>
                  </a:cxn>
                  <a:cxn ang="0">
                    <a:pos x="40" y="106"/>
                  </a:cxn>
                  <a:cxn ang="0">
                    <a:pos x="17" y="97"/>
                  </a:cxn>
                  <a:cxn ang="0">
                    <a:pos x="0" y="83"/>
                  </a:cxn>
                  <a:cxn ang="0">
                    <a:pos x="19" y="66"/>
                  </a:cxn>
                  <a:cxn ang="0">
                    <a:pos x="40" y="61"/>
                  </a:cxn>
                  <a:cxn ang="0">
                    <a:pos x="64" y="47"/>
                  </a:cxn>
                  <a:cxn ang="0">
                    <a:pos x="83" y="38"/>
                  </a:cxn>
                  <a:cxn ang="0">
                    <a:pos x="107" y="35"/>
                  </a:cxn>
                  <a:cxn ang="0">
                    <a:pos x="130" y="40"/>
                  </a:cxn>
                  <a:cxn ang="0">
                    <a:pos x="154" y="52"/>
                  </a:cxn>
                  <a:cxn ang="0">
                    <a:pos x="185" y="54"/>
                  </a:cxn>
                  <a:cxn ang="0">
                    <a:pos x="211" y="57"/>
                  </a:cxn>
                  <a:cxn ang="0">
                    <a:pos x="227" y="40"/>
                  </a:cxn>
                  <a:cxn ang="0">
                    <a:pos x="220" y="16"/>
                  </a:cxn>
                </a:cxnLst>
                <a:rect l="0" t="0" r="r" b="b"/>
                <a:pathLst>
                  <a:path w="691" h="268">
                    <a:moveTo>
                      <a:pt x="239" y="0"/>
                    </a:moveTo>
                    <a:lnTo>
                      <a:pt x="239" y="0"/>
                    </a:lnTo>
                    <a:lnTo>
                      <a:pt x="241" y="0"/>
                    </a:lnTo>
                    <a:lnTo>
                      <a:pt x="241" y="2"/>
                    </a:lnTo>
                    <a:lnTo>
                      <a:pt x="241" y="2"/>
                    </a:lnTo>
                    <a:lnTo>
                      <a:pt x="244" y="2"/>
                    </a:lnTo>
                    <a:lnTo>
                      <a:pt x="244" y="2"/>
                    </a:lnTo>
                    <a:lnTo>
                      <a:pt x="244" y="2"/>
                    </a:lnTo>
                    <a:lnTo>
                      <a:pt x="244" y="2"/>
                    </a:lnTo>
                    <a:lnTo>
                      <a:pt x="246" y="2"/>
                    </a:lnTo>
                    <a:lnTo>
                      <a:pt x="246" y="2"/>
                    </a:lnTo>
                    <a:lnTo>
                      <a:pt x="246" y="2"/>
                    </a:lnTo>
                    <a:lnTo>
                      <a:pt x="246" y="2"/>
                    </a:lnTo>
                    <a:lnTo>
                      <a:pt x="246" y="5"/>
                    </a:lnTo>
                    <a:lnTo>
                      <a:pt x="249" y="5"/>
                    </a:lnTo>
                    <a:lnTo>
                      <a:pt x="249" y="5"/>
                    </a:lnTo>
                    <a:lnTo>
                      <a:pt x="251" y="5"/>
                    </a:lnTo>
                    <a:lnTo>
                      <a:pt x="251" y="5"/>
                    </a:lnTo>
                    <a:lnTo>
                      <a:pt x="251" y="5"/>
                    </a:lnTo>
                    <a:lnTo>
                      <a:pt x="251" y="5"/>
                    </a:lnTo>
                    <a:lnTo>
                      <a:pt x="253" y="5"/>
                    </a:lnTo>
                    <a:lnTo>
                      <a:pt x="253" y="5"/>
                    </a:lnTo>
                    <a:lnTo>
                      <a:pt x="253" y="5"/>
                    </a:lnTo>
                    <a:lnTo>
                      <a:pt x="256" y="5"/>
                    </a:lnTo>
                    <a:lnTo>
                      <a:pt x="256" y="5"/>
                    </a:lnTo>
                    <a:lnTo>
                      <a:pt x="258" y="5"/>
                    </a:lnTo>
                    <a:lnTo>
                      <a:pt x="258" y="7"/>
                    </a:lnTo>
                    <a:lnTo>
                      <a:pt x="258" y="7"/>
                    </a:lnTo>
                    <a:lnTo>
                      <a:pt x="258" y="7"/>
                    </a:lnTo>
                    <a:lnTo>
                      <a:pt x="258" y="7"/>
                    </a:lnTo>
                    <a:lnTo>
                      <a:pt x="258" y="9"/>
                    </a:lnTo>
                    <a:lnTo>
                      <a:pt x="260" y="9"/>
                    </a:lnTo>
                    <a:lnTo>
                      <a:pt x="260" y="9"/>
                    </a:lnTo>
                    <a:lnTo>
                      <a:pt x="260" y="9"/>
                    </a:lnTo>
                    <a:lnTo>
                      <a:pt x="260" y="9"/>
                    </a:lnTo>
                    <a:lnTo>
                      <a:pt x="263" y="9"/>
                    </a:lnTo>
                    <a:lnTo>
                      <a:pt x="263" y="9"/>
                    </a:lnTo>
                    <a:lnTo>
                      <a:pt x="265" y="9"/>
                    </a:lnTo>
                    <a:lnTo>
                      <a:pt x="265" y="9"/>
                    </a:lnTo>
                    <a:lnTo>
                      <a:pt x="265" y="9"/>
                    </a:lnTo>
                    <a:lnTo>
                      <a:pt x="267" y="9"/>
                    </a:lnTo>
                    <a:lnTo>
                      <a:pt x="267" y="9"/>
                    </a:lnTo>
                    <a:lnTo>
                      <a:pt x="270" y="9"/>
                    </a:lnTo>
                    <a:lnTo>
                      <a:pt x="270" y="9"/>
                    </a:lnTo>
                    <a:lnTo>
                      <a:pt x="270" y="9"/>
                    </a:lnTo>
                    <a:lnTo>
                      <a:pt x="272" y="9"/>
                    </a:lnTo>
                    <a:lnTo>
                      <a:pt x="272" y="9"/>
                    </a:lnTo>
                    <a:lnTo>
                      <a:pt x="272" y="9"/>
                    </a:lnTo>
                    <a:lnTo>
                      <a:pt x="275" y="9"/>
                    </a:lnTo>
                    <a:lnTo>
                      <a:pt x="275" y="9"/>
                    </a:lnTo>
                    <a:lnTo>
                      <a:pt x="275" y="12"/>
                    </a:lnTo>
                    <a:lnTo>
                      <a:pt x="277" y="12"/>
                    </a:lnTo>
                    <a:lnTo>
                      <a:pt x="277" y="12"/>
                    </a:lnTo>
                    <a:lnTo>
                      <a:pt x="277" y="12"/>
                    </a:lnTo>
                    <a:lnTo>
                      <a:pt x="277" y="12"/>
                    </a:lnTo>
                    <a:lnTo>
                      <a:pt x="279" y="12"/>
                    </a:lnTo>
                    <a:lnTo>
                      <a:pt x="279" y="12"/>
                    </a:lnTo>
                    <a:lnTo>
                      <a:pt x="279" y="12"/>
                    </a:lnTo>
                    <a:lnTo>
                      <a:pt x="279" y="14"/>
                    </a:lnTo>
                    <a:lnTo>
                      <a:pt x="282" y="14"/>
                    </a:lnTo>
                    <a:lnTo>
                      <a:pt x="282" y="14"/>
                    </a:lnTo>
                    <a:lnTo>
                      <a:pt x="284" y="14"/>
                    </a:lnTo>
                    <a:lnTo>
                      <a:pt x="284" y="14"/>
                    </a:lnTo>
                    <a:lnTo>
                      <a:pt x="284" y="14"/>
                    </a:lnTo>
                    <a:lnTo>
                      <a:pt x="284" y="14"/>
                    </a:lnTo>
                    <a:lnTo>
                      <a:pt x="286" y="14"/>
                    </a:lnTo>
                    <a:lnTo>
                      <a:pt x="286" y="14"/>
                    </a:lnTo>
                    <a:lnTo>
                      <a:pt x="286" y="14"/>
                    </a:lnTo>
                    <a:lnTo>
                      <a:pt x="286" y="14"/>
                    </a:lnTo>
                    <a:lnTo>
                      <a:pt x="289" y="14"/>
                    </a:lnTo>
                    <a:lnTo>
                      <a:pt x="289" y="14"/>
                    </a:lnTo>
                    <a:lnTo>
                      <a:pt x="291" y="14"/>
                    </a:lnTo>
                    <a:lnTo>
                      <a:pt x="291" y="16"/>
                    </a:lnTo>
                    <a:lnTo>
                      <a:pt x="291" y="16"/>
                    </a:lnTo>
                    <a:lnTo>
                      <a:pt x="291" y="16"/>
                    </a:lnTo>
                    <a:lnTo>
                      <a:pt x="291" y="16"/>
                    </a:lnTo>
                    <a:lnTo>
                      <a:pt x="294" y="16"/>
                    </a:lnTo>
                    <a:lnTo>
                      <a:pt x="294" y="16"/>
                    </a:lnTo>
                    <a:lnTo>
                      <a:pt x="294" y="16"/>
                    </a:lnTo>
                    <a:lnTo>
                      <a:pt x="294" y="16"/>
                    </a:lnTo>
                    <a:lnTo>
                      <a:pt x="296" y="16"/>
                    </a:lnTo>
                    <a:lnTo>
                      <a:pt x="296" y="16"/>
                    </a:lnTo>
                    <a:lnTo>
                      <a:pt x="298" y="16"/>
                    </a:lnTo>
                    <a:lnTo>
                      <a:pt x="298" y="16"/>
                    </a:lnTo>
                    <a:lnTo>
                      <a:pt x="298" y="16"/>
                    </a:lnTo>
                    <a:lnTo>
                      <a:pt x="298" y="16"/>
                    </a:lnTo>
                    <a:lnTo>
                      <a:pt x="301" y="16"/>
                    </a:lnTo>
                    <a:lnTo>
                      <a:pt x="301" y="16"/>
                    </a:lnTo>
                    <a:lnTo>
                      <a:pt x="301" y="19"/>
                    </a:lnTo>
                    <a:lnTo>
                      <a:pt x="303" y="19"/>
                    </a:lnTo>
                    <a:lnTo>
                      <a:pt x="303" y="19"/>
                    </a:lnTo>
                    <a:lnTo>
                      <a:pt x="303" y="19"/>
                    </a:lnTo>
                    <a:lnTo>
                      <a:pt x="305" y="19"/>
                    </a:lnTo>
                    <a:lnTo>
                      <a:pt x="305" y="19"/>
                    </a:lnTo>
                    <a:lnTo>
                      <a:pt x="305" y="19"/>
                    </a:lnTo>
                    <a:lnTo>
                      <a:pt x="305" y="19"/>
                    </a:lnTo>
                    <a:lnTo>
                      <a:pt x="305" y="19"/>
                    </a:lnTo>
                    <a:lnTo>
                      <a:pt x="308" y="19"/>
                    </a:lnTo>
                    <a:lnTo>
                      <a:pt x="308" y="19"/>
                    </a:lnTo>
                    <a:lnTo>
                      <a:pt x="308" y="19"/>
                    </a:lnTo>
                    <a:lnTo>
                      <a:pt x="310" y="19"/>
                    </a:lnTo>
                    <a:lnTo>
                      <a:pt x="310" y="21"/>
                    </a:lnTo>
                    <a:lnTo>
                      <a:pt x="310" y="21"/>
                    </a:lnTo>
                    <a:lnTo>
                      <a:pt x="310" y="21"/>
                    </a:lnTo>
                    <a:lnTo>
                      <a:pt x="310" y="21"/>
                    </a:lnTo>
                    <a:lnTo>
                      <a:pt x="310" y="23"/>
                    </a:lnTo>
                    <a:lnTo>
                      <a:pt x="310" y="23"/>
                    </a:lnTo>
                    <a:lnTo>
                      <a:pt x="310" y="23"/>
                    </a:lnTo>
                    <a:lnTo>
                      <a:pt x="310" y="26"/>
                    </a:lnTo>
                    <a:lnTo>
                      <a:pt x="310" y="26"/>
                    </a:lnTo>
                    <a:lnTo>
                      <a:pt x="310" y="26"/>
                    </a:lnTo>
                    <a:lnTo>
                      <a:pt x="310" y="28"/>
                    </a:lnTo>
                    <a:lnTo>
                      <a:pt x="310" y="28"/>
                    </a:lnTo>
                    <a:lnTo>
                      <a:pt x="310" y="28"/>
                    </a:lnTo>
                    <a:lnTo>
                      <a:pt x="310" y="31"/>
                    </a:lnTo>
                    <a:lnTo>
                      <a:pt x="310" y="31"/>
                    </a:lnTo>
                    <a:lnTo>
                      <a:pt x="310" y="33"/>
                    </a:lnTo>
                    <a:lnTo>
                      <a:pt x="310" y="33"/>
                    </a:lnTo>
                    <a:lnTo>
                      <a:pt x="310" y="33"/>
                    </a:lnTo>
                    <a:lnTo>
                      <a:pt x="310" y="33"/>
                    </a:lnTo>
                    <a:lnTo>
                      <a:pt x="310" y="33"/>
                    </a:lnTo>
                    <a:lnTo>
                      <a:pt x="312" y="33"/>
                    </a:lnTo>
                    <a:lnTo>
                      <a:pt x="312" y="33"/>
                    </a:lnTo>
                    <a:lnTo>
                      <a:pt x="312" y="35"/>
                    </a:lnTo>
                    <a:lnTo>
                      <a:pt x="312" y="35"/>
                    </a:lnTo>
                    <a:lnTo>
                      <a:pt x="312" y="38"/>
                    </a:lnTo>
                    <a:lnTo>
                      <a:pt x="312" y="38"/>
                    </a:lnTo>
                    <a:lnTo>
                      <a:pt x="312" y="38"/>
                    </a:lnTo>
                    <a:lnTo>
                      <a:pt x="312" y="40"/>
                    </a:lnTo>
                    <a:lnTo>
                      <a:pt x="312" y="40"/>
                    </a:lnTo>
                    <a:lnTo>
                      <a:pt x="312" y="40"/>
                    </a:lnTo>
                    <a:lnTo>
                      <a:pt x="312" y="40"/>
                    </a:lnTo>
                    <a:lnTo>
                      <a:pt x="315" y="40"/>
                    </a:lnTo>
                    <a:lnTo>
                      <a:pt x="315" y="40"/>
                    </a:lnTo>
                    <a:lnTo>
                      <a:pt x="317" y="40"/>
                    </a:lnTo>
                    <a:lnTo>
                      <a:pt x="317" y="40"/>
                    </a:lnTo>
                    <a:lnTo>
                      <a:pt x="317" y="42"/>
                    </a:lnTo>
                    <a:lnTo>
                      <a:pt x="317" y="42"/>
                    </a:lnTo>
                    <a:lnTo>
                      <a:pt x="317" y="42"/>
                    </a:lnTo>
                    <a:lnTo>
                      <a:pt x="320" y="42"/>
                    </a:lnTo>
                    <a:lnTo>
                      <a:pt x="320" y="42"/>
                    </a:lnTo>
                    <a:lnTo>
                      <a:pt x="320" y="42"/>
                    </a:lnTo>
                    <a:lnTo>
                      <a:pt x="320" y="42"/>
                    </a:lnTo>
                    <a:lnTo>
                      <a:pt x="322" y="42"/>
                    </a:lnTo>
                    <a:lnTo>
                      <a:pt x="322" y="45"/>
                    </a:lnTo>
                    <a:lnTo>
                      <a:pt x="322" y="45"/>
                    </a:lnTo>
                    <a:lnTo>
                      <a:pt x="324" y="45"/>
                    </a:lnTo>
                    <a:lnTo>
                      <a:pt x="324" y="45"/>
                    </a:lnTo>
                    <a:lnTo>
                      <a:pt x="324" y="45"/>
                    </a:lnTo>
                    <a:lnTo>
                      <a:pt x="324" y="45"/>
                    </a:lnTo>
                    <a:lnTo>
                      <a:pt x="324" y="47"/>
                    </a:lnTo>
                    <a:lnTo>
                      <a:pt x="327" y="47"/>
                    </a:lnTo>
                    <a:lnTo>
                      <a:pt x="327" y="47"/>
                    </a:lnTo>
                    <a:lnTo>
                      <a:pt x="327" y="47"/>
                    </a:lnTo>
                    <a:lnTo>
                      <a:pt x="329" y="47"/>
                    </a:lnTo>
                    <a:lnTo>
                      <a:pt x="329" y="47"/>
                    </a:lnTo>
                    <a:lnTo>
                      <a:pt x="329" y="45"/>
                    </a:lnTo>
                    <a:lnTo>
                      <a:pt x="331" y="45"/>
                    </a:lnTo>
                    <a:lnTo>
                      <a:pt x="331" y="45"/>
                    </a:lnTo>
                    <a:lnTo>
                      <a:pt x="331" y="47"/>
                    </a:lnTo>
                    <a:lnTo>
                      <a:pt x="331" y="47"/>
                    </a:lnTo>
                    <a:lnTo>
                      <a:pt x="331" y="47"/>
                    </a:lnTo>
                    <a:lnTo>
                      <a:pt x="334" y="47"/>
                    </a:lnTo>
                    <a:lnTo>
                      <a:pt x="334" y="50"/>
                    </a:lnTo>
                    <a:lnTo>
                      <a:pt x="334" y="50"/>
                    </a:lnTo>
                    <a:lnTo>
                      <a:pt x="334" y="50"/>
                    </a:lnTo>
                    <a:lnTo>
                      <a:pt x="336" y="50"/>
                    </a:lnTo>
                    <a:lnTo>
                      <a:pt x="336" y="50"/>
                    </a:lnTo>
                    <a:lnTo>
                      <a:pt x="339" y="50"/>
                    </a:lnTo>
                    <a:lnTo>
                      <a:pt x="339" y="50"/>
                    </a:lnTo>
                    <a:lnTo>
                      <a:pt x="339" y="50"/>
                    </a:lnTo>
                    <a:lnTo>
                      <a:pt x="339" y="50"/>
                    </a:lnTo>
                    <a:lnTo>
                      <a:pt x="341" y="50"/>
                    </a:lnTo>
                    <a:lnTo>
                      <a:pt x="341" y="52"/>
                    </a:lnTo>
                    <a:lnTo>
                      <a:pt x="341" y="52"/>
                    </a:lnTo>
                    <a:lnTo>
                      <a:pt x="343" y="52"/>
                    </a:lnTo>
                    <a:lnTo>
                      <a:pt x="343" y="50"/>
                    </a:lnTo>
                    <a:lnTo>
                      <a:pt x="343" y="50"/>
                    </a:lnTo>
                    <a:lnTo>
                      <a:pt x="343" y="50"/>
                    </a:lnTo>
                    <a:lnTo>
                      <a:pt x="343" y="50"/>
                    </a:lnTo>
                    <a:lnTo>
                      <a:pt x="346" y="50"/>
                    </a:lnTo>
                    <a:lnTo>
                      <a:pt x="346" y="50"/>
                    </a:lnTo>
                    <a:lnTo>
                      <a:pt x="346" y="50"/>
                    </a:lnTo>
                    <a:lnTo>
                      <a:pt x="346" y="50"/>
                    </a:lnTo>
                    <a:lnTo>
                      <a:pt x="348" y="50"/>
                    </a:lnTo>
                    <a:lnTo>
                      <a:pt x="348" y="50"/>
                    </a:lnTo>
                    <a:lnTo>
                      <a:pt x="350" y="50"/>
                    </a:lnTo>
                    <a:lnTo>
                      <a:pt x="350" y="50"/>
                    </a:lnTo>
                    <a:lnTo>
                      <a:pt x="350" y="50"/>
                    </a:lnTo>
                    <a:lnTo>
                      <a:pt x="353" y="50"/>
                    </a:lnTo>
                    <a:lnTo>
                      <a:pt x="353" y="50"/>
                    </a:lnTo>
                    <a:lnTo>
                      <a:pt x="353" y="50"/>
                    </a:lnTo>
                    <a:lnTo>
                      <a:pt x="353" y="50"/>
                    </a:lnTo>
                    <a:lnTo>
                      <a:pt x="353" y="47"/>
                    </a:lnTo>
                    <a:lnTo>
                      <a:pt x="355" y="47"/>
                    </a:lnTo>
                    <a:lnTo>
                      <a:pt x="355" y="47"/>
                    </a:lnTo>
                    <a:lnTo>
                      <a:pt x="355" y="47"/>
                    </a:lnTo>
                    <a:lnTo>
                      <a:pt x="357" y="47"/>
                    </a:lnTo>
                    <a:lnTo>
                      <a:pt x="357" y="47"/>
                    </a:lnTo>
                    <a:lnTo>
                      <a:pt x="357" y="47"/>
                    </a:lnTo>
                    <a:lnTo>
                      <a:pt x="357" y="45"/>
                    </a:lnTo>
                    <a:lnTo>
                      <a:pt x="360" y="45"/>
                    </a:lnTo>
                    <a:lnTo>
                      <a:pt x="360" y="45"/>
                    </a:lnTo>
                    <a:lnTo>
                      <a:pt x="360" y="45"/>
                    </a:lnTo>
                    <a:lnTo>
                      <a:pt x="362" y="45"/>
                    </a:lnTo>
                    <a:lnTo>
                      <a:pt x="362" y="45"/>
                    </a:lnTo>
                    <a:lnTo>
                      <a:pt x="365" y="45"/>
                    </a:lnTo>
                    <a:lnTo>
                      <a:pt x="365" y="45"/>
                    </a:lnTo>
                    <a:lnTo>
                      <a:pt x="365" y="45"/>
                    </a:lnTo>
                    <a:lnTo>
                      <a:pt x="365" y="45"/>
                    </a:lnTo>
                    <a:lnTo>
                      <a:pt x="367" y="45"/>
                    </a:lnTo>
                    <a:lnTo>
                      <a:pt x="367" y="45"/>
                    </a:lnTo>
                    <a:lnTo>
                      <a:pt x="367" y="45"/>
                    </a:lnTo>
                    <a:lnTo>
                      <a:pt x="369" y="45"/>
                    </a:lnTo>
                    <a:lnTo>
                      <a:pt x="369" y="42"/>
                    </a:lnTo>
                    <a:lnTo>
                      <a:pt x="369" y="42"/>
                    </a:lnTo>
                    <a:lnTo>
                      <a:pt x="372" y="42"/>
                    </a:lnTo>
                    <a:lnTo>
                      <a:pt x="372" y="45"/>
                    </a:lnTo>
                    <a:lnTo>
                      <a:pt x="372" y="45"/>
                    </a:lnTo>
                    <a:lnTo>
                      <a:pt x="372" y="45"/>
                    </a:lnTo>
                    <a:lnTo>
                      <a:pt x="372" y="42"/>
                    </a:lnTo>
                    <a:lnTo>
                      <a:pt x="374" y="42"/>
                    </a:lnTo>
                    <a:lnTo>
                      <a:pt x="374" y="42"/>
                    </a:lnTo>
                    <a:lnTo>
                      <a:pt x="374" y="42"/>
                    </a:lnTo>
                    <a:lnTo>
                      <a:pt x="376" y="42"/>
                    </a:lnTo>
                    <a:lnTo>
                      <a:pt x="376" y="42"/>
                    </a:lnTo>
                    <a:lnTo>
                      <a:pt x="376" y="42"/>
                    </a:lnTo>
                    <a:lnTo>
                      <a:pt x="376" y="42"/>
                    </a:lnTo>
                    <a:lnTo>
                      <a:pt x="379" y="42"/>
                    </a:lnTo>
                    <a:lnTo>
                      <a:pt x="379" y="42"/>
                    </a:lnTo>
                    <a:lnTo>
                      <a:pt x="379" y="42"/>
                    </a:lnTo>
                    <a:lnTo>
                      <a:pt x="379" y="42"/>
                    </a:lnTo>
                    <a:lnTo>
                      <a:pt x="381" y="42"/>
                    </a:lnTo>
                    <a:lnTo>
                      <a:pt x="381" y="42"/>
                    </a:lnTo>
                    <a:lnTo>
                      <a:pt x="383" y="42"/>
                    </a:lnTo>
                    <a:lnTo>
                      <a:pt x="383" y="42"/>
                    </a:lnTo>
                    <a:lnTo>
                      <a:pt x="383" y="42"/>
                    </a:lnTo>
                    <a:lnTo>
                      <a:pt x="383" y="42"/>
                    </a:lnTo>
                    <a:lnTo>
                      <a:pt x="386" y="42"/>
                    </a:lnTo>
                    <a:lnTo>
                      <a:pt x="386" y="42"/>
                    </a:lnTo>
                    <a:lnTo>
                      <a:pt x="386" y="42"/>
                    </a:lnTo>
                    <a:lnTo>
                      <a:pt x="388" y="42"/>
                    </a:lnTo>
                    <a:lnTo>
                      <a:pt x="388" y="42"/>
                    </a:lnTo>
                    <a:lnTo>
                      <a:pt x="391" y="42"/>
                    </a:lnTo>
                    <a:lnTo>
                      <a:pt x="391" y="42"/>
                    </a:lnTo>
                    <a:lnTo>
                      <a:pt x="391" y="42"/>
                    </a:lnTo>
                    <a:lnTo>
                      <a:pt x="393" y="42"/>
                    </a:lnTo>
                    <a:lnTo>
                      <a:pt x="393" y="42"/>
                    </a:lnTo>
                    <a:lnTo>
                      <a:pt x="393" y="45"/>
                    </a:lnTo>
                    <a:lnTo>
                      <a:pt x="393" y="45"/>
                    </a:lnTo>
                    <a:lnTo>
                      <a:pt x="393" y="45"/>
                    </a:lnTo>
                    <a:lnTo>
                      <a:pt x="395" y="45"/>
                    </a:lnTo>
                    <a:lnTo>
                      <a:pt x="395" y="45"/>
                    </a:lnTo>
                    <a:lnTo>
                      <a:pt x="395" y="47"/>
                    </a:lnTo>
                    <a:lnTo>
                      <a:pt x="398" y="47"/>
                    </a:lnTo>
                    <a:lnTo>
                      <a:pt x="398" y="47"/>
                    </a:lnTo>
                    <a:lnTo>
                      <a:pt x="398" y="47"/>
                    </a:lnTo>
                    <a:lnTo>
                      <a:pt x="398" y="45"/>
                    </a:lnTo>
                    <a:lnTo>
                      <a:pt x="400" y="45"/>
                    </a:lnTo>
                    <a:lnTo>
                      <a:pt x="400" y="45"/>
                    </a:lnTo>
                    <a:lnTo>
                      <a:pt x="400" y="45"/>
                    </a:lnTo>
                    <a:lnTo>
                      <a:pt x="402" y="45"/>
                    </a:lnTo>
                    <a:lnTo>
                      <a:pt x="402" y="45"/>
                    </a:lnTo>
                    <a:lnTo>
                      <a:pt x="405" y="45"/>
                    </a:lnTo>
                    <a:lnTo>
                      <a:pt x="405" y="45"/>
                    </a:lnTo>
                    <a:lnTo>
                      <a:pt x="405" y="45"/>
                    </a:lnTo>
                    <a:lnTo>
                      <a:pt x="407" y="45"/>
                    </a:lnTo>
                    <a:lnTo>
                      <a:pt x="407" y="45"/>
                    </a:lnTo>
                    <a:lnTo>
                      <a:pt x="410" y="45"/>
                    </a:lnTo>
                    <a:lnTo>
                      <a:pt x="410" y="47"/>
                    </a:lnTo>
                    <a:lnTo>
                      <a:pt x="410" y="47"/>
                    </a:lnTo>
                    <a:lnTo>
                      <a:pt x="410" y="47"/>
                    </a:lnTo>
                    <a:lnTo>
                      <a:pt x="410" y="47"/>
                    </a:lnTo>
                    <a:lnTo>
                      <a:pt x="412" y="47"/>
                    </a:lnTo>
                    <a:lnTo>
                      <a:pt x="412" y="47"/>
                    </a:lnTo>
                    <a:lnTo>
                      <a:pt x="412" y="50"/>
                    </a:lnTo>
                    <a:lnTo>
                      <a:pt x="412" y="50"/>
                    </a:lnTo>
                    <a:lnTo>
                      <a:pt x="412" y="50"/>
                    </a:lnTo>
                    <a:lnTo>
                      <a:pt x="414" y="50"/>
                    </a:lnTo>
                    <a:lnTo>
                      <a:pt x="414" y="52"/>
                    </a:lnTo>
                    <a:lnTo>
                      <a:pt x="414" y="52"/>
                    </a:lnTo>
                    <a:lnTo>
                      <a:pt x="414" y="52"/>
                    </a:lnTo>
                    <a:lnTo>
                      <a:pt x="414" y="52"/>
                    </a:lnTo>
                    <a:lnTo>
                      <a:pt x="417" y="52"/>
                    </a:lnTo>
                    <a:lnTo>
                      <a:pt x="417" y="52"/>
                    </a:lnTo>
                    <a:lnTo>
                      <a:pt x="417" y="54"/>
                    </a:lnTo>
                    <a:lnTo>
                      <a:pt x="417" y="54"/>
                    </a:lnTo>
                    <a:lnTo>
                      <a:pt x="419" y="54"/>
                    </a:lnTo>
                    <a:lnTo>
                      <a:pt x="419" y="54"/>
                    </a:lnTo>
                    <a:lnTo>
                      <a:pt x="419" y="54"/>
                    </a:lnTo>
                    <a:lnTo>
                      <a:pt x="421" y="54"/>
                    </a:lnTo>
                    <a:lnTo>
                      <a:pt x="421" y="54"/>
                    </a:lnTo>
                    <a:lnTo>
                      <a:pt x="421" y="54"/>
                    </a:lnTo>
                    <a:lnTo>
                      <a:pt x="424" y="54"/>
                    </a:lnTo>
                    <a:lnTo>
                      <a:pt x="424" y="54"/>
                    </a:lnTo>
                    <a:lnTo>
                      <a:pt x="424" y="54"/>
                    </a:lnTo>
                    <a:lnTo>
                      <a:pt x="424" y="54"/>
                    </a:lnTo>
                    <a:lnTo>
                      <a:pt x="424" y="54"/>
                    </a:lnTo>
                    <a:lnTo>
                      <a:pt x="426" y="54"/>
                    </a:lnTo>
                    <a:lnTo>
                      <a:pt x="426" y="54"/>
                    </a:lnTo>
                    <a:lnTo>
                      <a:pt x="426" y="54"/>
                    </a:lnTo>
                    <a:lnTo>
                      <a:pt x="428" y="54"/>
                    </a:lnTo>
                    <a:lnTo>
                      <a:pt x="428" y="54"/>
                    </a:lnTo>
                    <a:lnTo>
                      <a:pt x="431" y="54"/>
                    </a:lnTo>
                    <a:lnTo>
                      <a:pt x="431" y="54"/>
                    </a:lnTo>
                    <a:lnTo>
                      <a:pt x="431" y="57"/>
                    </a:lnTo>
                    <a:lnTo>
                      <a:pt x="431" y="57"/>
                    </a:lnTo>
                    <a:lnTo>
                      <a:pt x="433" y="57"/>
                    </a:lnTo>
                    <a:lnTo>
                      <a:pt x="433" y="57"/>
                    </a:lnTo>
                    <a:lnTo>
                      <a:pt x="433" y="57"/>
                    </a:lnTo>
                    <a:lnTo>
                      <a:pt x="433" y="59"/>
                    </a:lnTo>
                    <a:lnTo>
                      <a:pt x="433" y="59"/>
                    </a:lnTo>
                    <a:lnTo>
                      <a:pt x="433" y="61"/>
                    </a:lnTo>
                    <a:lnTo>
                      <a:pt x="433" y="61"/>
                    </a:lnTo>
                    <a:lnTo>
                      <a:pt x="433" y="61"/>
                    </a:lnTo>
                    <a:lnTo>
                      <a:pt x="433" y="61"/>
                    </a:lnTo>
                    <a:lnTo>
                      <a:pt x="433" y="64"/>
                    </a:lnTo>
                    <a:lnTo>
                      <a:pt x="436" y="64"/>
                    </a:lnTo>
                    <a:lnTo>
                      <a:pt x="436" y="64"/>
                    </a:lnTo>
                    <a:lnTo>
                      <a:pt x="436" y="64"/>
                    </a:lnTo>
                    <a:lnTo>
                      <a:pt x="438" y="64"/>
                    </a:lnTo>
                    <a:lnTo>
                      <a:pt x="438" y="66"/>
                    </a:lnTo>
                    <a:lnTo>
                      <a:pt x="438" y="66"/>
                    </a:lnTo>
                    <a:lnTo>
                      <a:pt x="438" y="66"/>
                    </a:lnTo>
                    <a:lnTo>
                      <a:pt x="440" y="66"/>
                    </a:lnTo>
                    <a:lnTo>
                      <a:pt x="440" y="66"/>
                    </a:lnTo>
                    <a:lnTo>
                      <a:pt x="440" y="66"/>
                    </a:lnTo>
                    <a:lnTo>
                      <a:pt x="440" y="66"/>
                    </a:lnTo>
                    <a:lnTo>
                      <a:pt x="440" y="69"/>
                    </a:lnTo>
                    <a:lnTo>
                      <a:pt x="443" y="69"/>
                    </a:lnTo>
                    <a:lnTo>
                      <a:pt x="443" y="69"/>
                    </a:lnTo>
                    <a:lnTo>
                      <a:pt x="443" y="69"/>
                    </a:lnTo>
                    <a:lnTo>
                      <a:pt x="445" y="69"/>
                    </a:lnTo>
                    <a:lnTo>
                      <a:pt x="445" y="71"/>
                    </a:lnTo>
                    <a:lnTo>
                      <a:pt x="445" y="71"/>
                    </a:lnTo>
                    <a:lnTo>
                      <a:pt x="445" y="71"/>
                    </a:lnTo>
                    <a:lnTo>
                      <a:pt x="445" y="71"/>
                    </a:lnTo>
                    <a:lnTo>
                      <a:pt x="447" y="71"/>
                    </a:lnTo>
                    <a:lnTo>
                      <a:pt x="447" y="71"/>
                    </a:lnTo>
                    <a:lnTo>
                      <a:pt x="450" y="71"/>
                    </a:lnTo>
                    <a:lnTo>
                      <a:pt x="450" y="71"/>
                    </a:lnTo>
                    <a:lnTo>
                      <a:pt x="450" y="71"/>
                    </a:lnTo>
                    <a:lnTo>
                      <a:pt x="452" y="71"/>
                    </a:lnTo>
                    <a:lnTo>
                      <a:pt x="452" y="71"/>
                    </a:lnTo>
                    <a:lnTo>
                      <a:pt x="452" y="71"/>
                    </a:lnTo>
                    <a:lnTo>
                      <a:pt x="454" y="71"/>
                    </a:lnTo>
                    <a:lnTo>
                      <a:pt x="454" y="71"/>
                    </a:lnTo>
                    <a:lnTo>
                      <a:pt x="454" y="71"/>
                    </a:lnTo>
                    <a:lnTo>
                      <a:pt x="457" y="71"/>
                    </a:lnTo>
                    <a:lnTo>
                      <a:pt x="457" y="71"/>
                    </a:lnTo>
                    <a:lnTo>
                      <a:pt x="457" y="71"/>
                    </a:lnTo>
                    <a:lnTo>
                      <a:pt x="457" y="71"/>
                    </a:lnTo>
                    <a:lnTo>
                      <a:pt x="459" y="71"/>
                    </a:lnTo>
                    <a:lnTo>
                      <a:pt x="459" y="71"/>
                    </a:lnTo>
                    <a:lnTo>
                      <a:pt x="459" y="71"/>
                    </a:lnTo>
                    <a:lnTo>
                      <a:pt x="459" y="71"/>
                    </a:lnTo>
                    <a:lnTo>
                      <a:pt x="462" y="71"/>
                    </a:lnTo>
                    <a:lnTo>
                      <a:pt x="462" y="71"/>
                    </a:lnTo>
                    <a:lnTo>
                      <a:pt x="462" y="71"/>
                    </a:lnTo>
                    <a:lnTo>
                      <a:pt x="464" y="71"/>
                    </a:lnTo>
                    <a:lnTo>
                      <a:pt x="464" y="71"/>
                    </a:lnTo>
                    <a:lnTo>
                      <a:pt x="464" y="71"/>
                    </a:lnTo>
                    <a:lnTo>
                      <a:pt x="464" y="73"/>
                    </a:lnTo>
                    <a:lnTo>
                      <a:pt x="466" y="73"/>
                    </a:lnTo>
                    <a:lnTo>
                      <a:pt x="466" y="73"/>
                    </a:lnTo>
                    <a:lnTo>
                      <a:pt x="466" y="73"/>
                    </a:lnTo>
                    <a:lnTo>
                      <a:pt x="466" y="73"/>
                    </a:lnTo>
                    <a:lnTo>
                      <a:pt x="466" y="73"/>
                    </a:lnTo>
                    <a:lnTo>
                      <a:pt x="469" y="73"/>
                    </a:lnTo>
                    <a:lnTo>
                      <a:pt x="469" y="73"/>
                    </a:lnTo>
                    <a:lnTo>
                      <a:pt x="471" y="73"/>
                    </a:lnTo>
                    <a:lnTo>
                      <a:pt x="471" y="73"/>
                    </a:lnTo>
                    <a:lnTo>
                      <a:pt x="471" y="73"/>
                    </a:lnTo>
                    <a:lnTo>
                      <a:pt x="471" y="73"/>
                    </a:lnTo>
                    <a:lnTo>
                      <a:pt x="471" y="73"/>
                    </a:lnTo>
                    <a:lnTo>
                      <a:pt x="473" y="73"/>
                    </a:lnTo>
                    <a:lnTo>
                      <a:pt x="473" y="73"/>
                    </a:lnTo>
                    <a:lnTo>
                      <a:pt x="473" y="73"/>
                    </a:lnTo>
                    <a:lnTo>
                      <a:pt x="476" y="73"/>
                    </a:lnTo>
                    <a:lnTo>
                      <a:pt x="476" y="73"/>
                    </a:lnTo>
                    <a:lnTo>
                      <a:pt x="478" y="73"/>
                    </a:lnTo>
                    <a:lnTo>
                      <a:pt x="478" y="73"/>
                    </a:lnTo>
                    <a:lnTo>
                      <a:pt x="478" y="73"/>
                    </a:lnTo>
                    <a:lnTo>
                      <a:pt x="478" y="76"/>
                    </a:lnTo>
                    <a:lnTo>
                      <a:pt x="481" y="76"/>
                    </a:lnTo>
                    <a:lnTo>
                      <a:pt x="481" y="76"/>
                    </a:lnTo>
                    <a:lnTo>
                      <a:pt x="483" y="76"/>
                    </a:lnTo>
                    <a:lnTo>
                      <a:pt x="483" y="76"/>
                    </a:lnTo>
                    <a:lnTo>
                      <a:pt x="483" y="76"/>
                    </a:lnTo>
                    <a:lnTo>
                      <a:pt x="485" y="76"/>
                    </a:lnTo>
                    <a:lnTo>
                      <a:pt x="485" y="73"/>
                    </a:lnTo>
                    <a:lnTo>
                      <a:pt x="485" y="73"/>
                    </a:lnTo>
                    <a:lnTo>
                      <a:pt x="485" y="73"/>
                    </a:lnTo>
                    <a:lnTo>
                      <a:pt x="485" y="73"/>
                    </a:lnTo>
                    <a:lnTo>
                      <a:pt x="488" y="73"/>
                    </a:lnTo>
                    <a:lnTo>
                      <a:pt x="488" y="73"/>
                    </a:lnTo>
                    <a:lnTo>
                      <a:pt x="488" y="73"/>
                    </a:lnTo>
                    <a:lnTo>
                      <a:pt x="490" y="73"/>
                    </a:lnTo>
                    <a:lnTo>
                      <a:pt x="490" y="76"/>
                    </a:lnTo>
                    <a:lnTo>
                      <a:pt x="490" y="76"/>
                    </a:lnTo>
                    <a:lnTo>
                      <a:pt x="490" y="76"/>
                    </a:lnTo>
                    <a:lnTo>
                      <a:pt x="492" y="76"/>
                    </a:lnTo>
                    <a:lnTo>
                      <a:pt x="492" y="76"/>
                    </a:lnTo>
                    <a:lnTo>
                      <a:pt x="492" y="76"/>
                    </a:lnTo>
                    <a:lnTo>
                      <a:pt x="492" y="76"/>
                    </a:lnTo>
                    <a:lnTo>
                      <a:pt x="492" y="76"/>
                    </a:lnTo>
                    <a:lnTo>
                      <a:pt x="495" y="76"/>
                    </a:lnTo>
                    <a:lnTo>
                      <a:pt x="495" y="76"/>
                    </a:lnTo>
                    <a:lnTo>
                      <a:pt x="497" y="76"/>
                    </a:lnTo>
                    <a:lnTo>
                      <a:pt x="497" y="76"/>
                    </a:lnTo>
                    <a:lnTo>
                      <a:pt x="497" y="76"/>
                    </a:lnTo>
                    <a:lnTo>
                      <a:pt x="497" y="73"/>
                    </a:lnTo>
                    <a:lnTo>
                      <a:pt x="499" y="73"/>
                    </a:lnTo>
                    <a:lnTo>
                      <a:pt x="499" y="73"/>
                    </a:lnTo>
                    <a:lnTo>
                      <a:pt x="499" y="73"/>
                    </a:lnTo>
                    <a:lnTo>
                      <a:pt x="499" y="73"/>
                    </a:lnTo>
                    <a:lnTo>
                      <a:pt x="502" y="73"/>
                    </a:lnTo>
                    <a:lnTo>
                      <a:pt x="502" y="73"/>
                    </a:lnTo>
                    <a:lnTo>
                      <a:pt x="502" y="73"/>
                    </a:lnTo>
                    <a:lnTo>
                      <a:pt x="504" y="73"/>
                    </a:lnTo>
                    <a:lnTo>
                      <a:pt x="504" y="71"/>
                    </a:lnTo>
                    <a:lnTo>
                      <a:pt x="504" y="71"/>
                    </a:lnTo>
                    <a:lnTo>
                      <a:pt x="504" y="71"/>
                    </a:lnTo>
                    <a:lnTo>
                      <a:pt x="507" y="71"/>
                    </a:lnTo>
                    <a:lnTo>
                      <a:pt x="507" y="71"/>
                    </a:lnTo>
                    <a:lnTo>
                      <a:pt x="507" y="71"/>
                    </a:lnTo>
                    <a:lnTo>
                      <a:pt x="507" y="71"/>
                    </a:lnTo>
                    <a:lnTo>
                      <a:pt x="509" y="71"/>
                    </a:lnTo>
                    <a:lnTo>
                      <a:pt x="509" y="71"/>
                    </a:lnTo>
                    <a:lnTo>
                      <a:pt x="509" y="71"/>
                    </a:lnTo>
                    <a:lnTo>
                      <a:pt x="511" y="71"/>
                    </a:lnTo>
                    <a:lnTo>
                      <a:pt x="511" y="71"/>
                    </a:lnTo>
                    <a:lnTo>
                      <a:pt x="511" y="71"/>
                    </a:lnTo>
                    <a:lnTo>
                      <a:pt x="511" y="71"/>
                    </a:lnTo>
                    <a:lnTo>
                      <a:pt x="514" y="71"/>
                    </a:lnTo>
                    <a:lnTo>
                      <a:pt x="514" y="69"/>
                    </a:lnTo>
                    <a:lnTo>
                      <a:pt x="514" y="69"/>
                    </a:lnTo>
                    <a:lnTo>
                      <a:pt x="516" y="69"/>
                    </a:lnTo>
                    <a:lnTo>
                      <a:pt x="516" y="69"/>
                    </a:lnTo>
                    <a:lnTo>
                      <a:pt x="516" y="71"/>
                    </a:lnTo>
                    <a:lnTo>
                      <a:pt x="516" y="71"/>
                    </a:lnTo>
                    <a:lnTo>
                      <a:pt x="518" y="71"/>
                    </a:lnTo>
                    <a:lnTo>
                      <a:pt x="518" y="71"/>
                    </a:lnTo>
                    <a:lnTo>
                      <a:pt x="518" y="69"/>
                    </a:lnTo>
                    <a:lnTo>
                      <a:pt x="518" y="69"/>
                    </a:lnTo>
                    <a:lnTo>
                      <a:pt x="521" y="69"/>
                    </a:lnTo>
                    <a:lnTo>
                      <a:pt x="521" y="69"/>
                    </a:lnTo>
                    <a:lnTo>
                      <a:pt x="523" y="69"/>
                    </a:lnTo>
                    <a:lnTo>
                      <a:pt x="523" y="69"/>
                    </a:lnTo>
                    <a:lnTo>
                      <a:pt x="523" y="69"/>
                    </a:lnTo>
                    <a:lnTo>
                      <a:pt x="523" y="69"/>
                    </a:lnTo>
                    <a:lnTo>
                      <a:pt x="525" y="69"/>
                    </a:lnTo>
                    <a:lnTo>
                      <a:pt x="525" y="69"/>
                    </a:lnTo>
                    <a:lnTo>
                      <a:pt x="525" y="66"/>
                    </a:lnTo>
                    <a:lnTo>
                      <a:pt x="525" y="66"/>
                    </a:lnTo>
                    <a:lnTo>
                      <a:pt x="528" y="66"/>
                    </a:lnTo>
                    <a:lnTo>
                      <a:pt x="528" y="66"/>
                    </a:lnTo>
                    <a:lnTo>
                      <a:pt x="530" y="66"/>
                    </a:lnTo>
                    <a:lnTo>
                      <a:pt x="530" y="66"/>
                    </a:lnTo>
                    <a:lnTo>
                      <a:pt x="530" y="66"/>
                    </a:lnTo>
                    <a:lnTo>
                      <a:pt x="530" y="66"/>
                    </a:lnTo>
                    <a:lnTo>
                      <a:pt x="533" y="66"/>
                    </a:lnTo>
                    <a:lnTo>
                      <a:pt x="533" y="66"/>
                    </a:lnTo>
                    <a:lnTo>
                      <a:pt x="533" y="66"/>
                    </a:lnTo>
                    <a:lnTo>
                      <a:pt x="535" y="66"/>
                    </a:lnTo>
                    <a:lnTo>
                      <a:pt x="535" y="66"/>
                    </a:lnTo>
                    <a:lnTo>
                      <a:pt x="535" y="66"/>
                    </a:lnTo>
                    <a:lnTo>
                      <a:pt x="537" y="66"/>
                    </a:lnTo>
                    <a:lnTo>
                      <a:pt x="537" y="66"/>
                    </a:lnTo>
                    <a:lnTo>
                      <a:pt x="537" y="66"/>
                    </a:lnTo>
                    <a:lnTo>
                      <a:pt x="537" y="66"/>
                    </a:lnTo>
                    <a:lnTo>
                      <a:pt x="540" y="66"/>
                    </a:lnTo>
                    <a:lnTo>
                      <a:pt x="540" y="66"/>
                    </a:lnTo>
                    <a:lnTo>
                      <a:pt x="540" y="64"/>
                    </a:lnTo>
                    <a:lnTo>
                      <a:pt x="540" y="64"/>
                    </a:lnTo>
                    <a:lnTo>
                      <a:pt x="542" y="64"/>
                    </a:lnTo>
                    <a:lnTo>
                      <a:pt x="542" y="64"/>
                    </a:lnTo>
                    <a:lnTo>
                      <a:pt x="544" y="64"/>
                    </a:lnTo>
                    <a:lnTo>
                      <a:pt x="544" y="64"/>
                    </a:lnTo>
                    <a:lnTo>
                      <a:pt x="544" y="61"/>
                    </a:lnTo>
                    <a:lnTo>
                      <a:pt x="544" y="61"/>
                    </a:lnTo>
                    <a:lnTo>
                      <a:pt x="544" y="61"/>
                    </a:lnTo>
                    <a:lnTo>
                      <a:pt x="544" y="61"/>
                    </a:lnTo>
                    <a:lnTo>
                      <a:pt x="544" y="61"/>
                    </a:lnTo>
                    <a:lnTo>
                      <a:pt x="544" y="59"/>
                    </a:lnTo>
                    <a:lnTo>
                      <a:pt x="547" y="59"/>
                    </a:lnTo>
                    <a:lnTo>
                      <a:pt x="547" y="59"/>
                    </a:lnTo>
                    <a:lnTo>
                      <a:pt x="547" y="59"/>
                    </a:lnTo>
                    <a:lnTo>
                      <a:pt x="547" y="59"/>
                    </a:lnTo>
                    <a:lnTo>
                      <a:pt x="547" y="57"/>
                    </a:lnTo>
                    <a:lnTo>
                      <a:pt x="549" y="57"/>
                    </a:lnTo>
                    <a:lnTo>
                      <a:pt x="549" y="57"/>
                    </a:lnTo>
                    <a:lnTo>
                      <a:pt x="549" y="57"/>
                    </a:lnTo>
                    <a:lnTo>
                      <a:pt x="552" y="57"/>
                    </a:lnTo>
                    <a:lnTo>
                      <a:pt x="552" y="57"/>
                    </a:lnTo>
                    <a:lnTo>
                      <a:pt x="552" y="54"/>
                    </a:lnTo>
                    <a:lnTo>
                      <a:pt x="552" y="54"/>
                    </a:lnTo>
                    <a:lnTo>
                      <a:pt x="554" y="54"/>
                    </a:lnTo>
                    <a:lnTo>
                      <a:pt x="554" y="54"/>
                    </a:lnTo>
                    <a:lnTo>
                      <a:pt x="554" y="54"/>
                    </a:lnTo>
                    <a:lnTo>
                      <a:pt x="554" y="52"/>
                    </a:lnTo>
                    <a:lnTo>
                      <a:pt x="556" y="52"/>
                    </a:lnTo>
                    <a:lnTo>
                      <a:pt x="556" y="52"/>
                    </a:lnTo>
                    <a:lnTo>
                      <a:pt x="556" y="52"/>
                    </a:lnTo>
                    <a:lnTo>
                      <a:pt x="556" y="52"/>
                    </a:lnTo>
                    <a:lnTo>
                      <a:pt x="559" y="52"/>
                    </a:lnTo>
                    <a:lnTo>
                      <a:pt x="559" y="52"/>
                    </a:lnTo>
                    <a:lnTo>
                      <a:pt x="559" y="52"/>
                    </a:lnTo>
                    <a:lnTo>
                      <a:pt x="561" y="52"/>
                    </a:lnTo>
                    <a:lnTo>
                      <a:pt x="561" y="52"/>
                    </a:lnTo>
                    <a:lnTo>
                      <a:pt x="561" y="52"/>
                    </a:lnTo>
                    <a:lnTo>
                      <a:pt x="563" y="52"/>
                    </a:lnTo>
                    <a:lnTo>
                      <a:pt x="563" y="50"/>
                    </a:lnTo>
                    <a:lnTo>
                      <a:pt x="563" y="50"/>
                    </a:lnTo>
                    <a:lnTo>
                      <a:pt x="563" y="50"/>
                    </a:lnTo>
                    <a:lnTo>
                      <a:pt x="566" y="50"/>
                    </a:lnTo>
                    <a:lnTo>
                      <a:pt x="566" y="50"/>
                    </a:lnTo>
                    <a:lnTo>
                      <a:pt x="566" y="50"/>
                    </a:lnTo>
                    <a:lnTo>
                      <a:pt x="566" y="50"/>
                    </a:lnTo>
                    <a:lnTo>
                      <a:pt x="566" y="47"/>
                    </a:lnTo>
                    <a:lnTo>
                      <a:pt x="568" y="47"/>
                    </a:lnTo>
                    <a:lnTo>
                      <a:pt x="568" y="47"/>
                    </a:lnTo>
                    <a:lnTo>
                      <a:pt x="570" y="47"/>
                    </a:lnTo>
                    <a:lnTo>
                      <a:pt x="570" y="47"/>
                    </a:lnTo>
                    <a:lnTo>
                      <a:pt x="570" y="47"/>
                    </a:lnTo>
                    <a:lnTo>
                      <a:pt x="570" y="47"/>
                    </a:lnTo>
                    <a:lnTo>
                      <a:pt x="570" y="47"/>
                    </a:lnTo>
                    <a:lnTo>
                      <a:pt x="573" y="47"/>
                    </a:lnTo>
                    <a:lnTo>
                      <a:pt x="573" y="47"/>
                    </a:lnTo>
                    <a:lnTo>
                      <a:pt x="573" y="47"/>
                    </a:lnTo>
                    <a:lnTo>
                      <a:pt x="575" y="47"/>
                    </a:lnTo>
                    <a:lnTo>
                      <a:pt x="575" y="47"/>
                    </a:lnTo>
                    <a:lnTo>
                      <a:pt x="578" y="47"/>
                    </a:lnTo>
                    <a:lnTo>
                      <a:pt x="578" y="47"/>
                    </a:lnTo>
                    <a:lnTo>
                      <a:pt x="578" y="47"/>
                    </a:lnTo>
                    <a:lnTo>
                      <a:pt x="580" y="47"/>
                    </a:lnTo>
                    <a:lnTo>
                      <a:pt x="580" y="47"/>
                    </a:lnTo>
                    <a:lnTo>
                      <a:pt x="580" y="47"/>
                    </a:lnTo>
                    <a:lnTo>
                      <a:pt x="580" y="50"/>
                    </a:lnTo>
                    <a:lnTo>
                      <a:pt x="582" y="50"/>
                    </a:lnTo>
                    <a:lnTo>
                      <a:pt x="582" y="50"/>
                    </a:lnTo>
                    <a:lnTo>
                      <a:pt x="585" y="50"/>
                    </a:lnTo>
                    <a:lnTo>
                      <a:pt x="585" y="50"/>
                    </a:lnTo>
                    <a:lnTo>
                      <a:pt x="585" y="50"/>
                    </a:lnTo>
                    <a:lnTo>
                      <a:pt x="585" y="50"/>
                    </a:lnTo>
                    <a:lnTo>
                      <a:pt x="585" y="52"/>
                    </a:lnTo>
                    <a:lnTo>
                      <a:pt x="587" y="52"/>
                    </a:lnTo>
                    <a:lnTo>
                      <a:pt x="587" y="52"/>
                    </a:lnTo>
                    <a:lnTo>
                      <a:pt x="587" y="52"/>
                    </a:lnTo>
                    <a:lnTo>
                      <a:pt x="587" y="52"/>
                    </a:lnTo>
                    <a:lnTo>
                      <a:pt x="589" y="52"/>
                    </a:lnTo>
                    <a:lnTo>
                      <a:pt x="589" y="54"/>
                    </a:lnTo>
                    <a:lnTo>
                      <a:pt x="589" y="54"/>
                    </a:lnTo>
                    <a:lnTo>
                      <a:pt x="589" y="54"/>
                    </a:lnTo>
                    <a:lnTo>
                      <a:pt x="589" y="54"/>
                    </a:lnTo>
                    <a:lnTo>
                      <a:pt x="592" y="54"/>
                    </a:lnTo>
                    <a:lnTo>
                      <a:pt x="592" y="54"/>
                    </a:lnTo>
                    <a:lnTo>
                      <a:pt x="592" y="57"/>
                    </a:lnTo>
                    <a:lnTo>
                      <a:pt x="592" y="57"/>
                    </a:lnTo>
                    <a:lnTo>
                      <a:pt x="594" y="57"/>
                    </a:lnTo>
                    <a:lnTo>
                      <a:pt x="594" y="57"/>
                    </a:lnTo>
                    <a:lnTo>
                      <a:pt x="596" y="57"/>
                    </a:lnTo>
                    <a:lnTo>
                      <a:pt x="596" y="57"/>
                    </a:lnTo>
                    <a:lnTo>
                      <a:pt x="596" y="57"/>
                    </a:lnTo>
                    <a:lnTo>
                      <a:pt x="599" y="57"/>
                    </a:lnTo>
                    <a:lnTo>
                      <a:pt x="599" y="57"/>
                    </a:lnTo>
                    <a:lnTo>
                      <a:pt x="599" y="57"/>
                    </a:lnTo>
                    <a:lnTo>
                      <a:pt x="599" y="57"/>
                    </a:lnTo>
                    <a:lnTo>
                      <a:pt x="601" y="57"/>
                    </a:lnTo>
                    <a:lnTo>
                      <a:pt x="601" y="57"/>
                    </a:lnTo>
                    <a:lnTo>
                      <a:pt x="601" y="57"/>
                    </a:lnTo>
                    <a:lnTo>
                      <a:pt x="604" y="57"/>
                    </a:lnTo>
                    <a:lnTo>
                      <a:pt x="604" y="57"/>
                    </a:lnTo>
                    <a:lnTo>
                      <a:pt x="604" y="54"/>
                    </a:lnTo>
                    <a:lnTo>
                      <a:pt x="604" y="54"/>
                    </a:lnTo>
                    <a:lnTo>
                      <a:pt x="606" y="54"/>
                    </a:lnTo>
                    <a:lnTo>
                      <a:pt x="606" y="54"/>
                    </a:lnTo>
                    <a:lnTo>
                      <a:pt x="606" y="54"/>
                    </a:lnTo>
                    <a:lnTo>
                      <a:pt x="606" y="54"/>
                    </a:lnTo>
                    <a:lnTo>
                      <a:pt x="608" y="54"/>
                    </a:lnTo>
                    <a:lnTo>
                      <a:pt x="608" y="54"/>
                    </a:lnTo>
                    <a:lnTo>
                      <a:pt x="608" y="52"/>
                    </a:lnTo>
                    <a:lnTo>
                      <a:pt x="611" y="52"/>
                    </a:lnTo>
                    <a:lnTo>
                      <a:pt x="611" y="52"/>
                    </a:lnTo>
                    <a:lnTo>
                      <a:pt x="611" y="52"/>
                    </a:lnTo>
                    <a:lnTo>
                      <a:pt x="613" y="52"/>
                    </a:lnTo>
                    <a:lnTo>
                      <a:pt x="613" y="54"/>
                    </a:lnTo>
                    <a:lnTo>
                      <a:pt x="613" y="54"/>
                    </a:lnTo>
                    <a:lnTo>
                      <a:pt x="613" y="54"/>
                    </a:lnTo>
                    <a:lnTo>
                      <a:pt x="615" y="54"/>
                    </a:lnTo>
                    <a:lnTo>
                      <a:pt x="615" y="54"/>
                    </a:lnTo>
                    <a:lnTo>
                      <a:pt x="615" y="54"/>
                    </a:lnTo>
                    <a:lnTo>
                      <a:pt x="618" y="54"/>
                    </a:lnTo>
                    <a:lnTo>
                      <a:pt x="618" y="54"/>
                    </a:lnTo>
                    <a:lnTo>
                      <a:pt x="618" y="54"/>
                    </a:lnTo>
                    <a:lnTo>
                      <a:pt x="620" y="54"/>
                    </a:lnTo>
                    <a:lnTo>
                      <a:pt x="620" y="57"/>
                    </a:lnTo>
                    <a:lnTo>
                      <a:pt x="620" y="57"/>
                    </a:lnTo>
                    <a:lnTo>
                      <a:pt x="620" y="57"/>
                    </a:lnTo>
                    <a:lnTo>
                      <a:pt x="623" y="57"/>
                    </a:lnTo>
                    <a:lnTo>
                      <a:pt x="623" y="59"/>
                    </a:lnTo>
                    <a:lnTo>
                      <a:pt x="620" y="59"/>
                    </a:lnTo>
                    <a:lnTo>
                      <a:pt x="620" y="59"/>
                    </a:lnTo>
                    <a:lnTo>
                      <a:pt x="620" y="61"/>
                    </a:lnTo>
                    <a:lnTo>
                      <a:pt x="620" y="61"/>
                    </a:lnTo>
                    <a:lnTo>
                      <a:pt x="620" y="61"/>
                    </a:lnTo>
                    <a:lnTo>
                      <a:pt x="618" y="61"/>
                    </a:lnTo>
                    <a:lnTo>
                      <a:pt x="618" y="61"/>
                    </a:lnTo>
                    <a:lnTo>
                      <a:pt x="618" y="64"/>
                    </a:lnTo>
                    <a:lnTo>
                      <a:pt x="618" y="64"/>
                    </a:lnTo>
                    <a:lnTo>
                      <a:pt x="618" y="64"/>
                    </a:lnTo>
                    <a:lnTo>
                      <a:pt x="618" y="64"/>
                    </a:lnTo>
                    <a:lnTo>
                      <a:pt x="618" y="66"/>
                    </a:lnTo>
                    <a:lnTo>
                      <a:pt x="618" y="66"/>
                    </a:lnTo>
                    <a:lnTo>
                      <a:pt x="615" y="66"/>
                    </a:lnTo>
                    <a:lnTo>
                      <a:pt x="615" y="69"/>
                    </a:lnTo>
                    <a:lnTo>
                      <a:pt x="615" y="69"/>
                    </a:lnTo>
                    <a:lnTo>
                      <a:pt x="615" y="69"/>
                    </a:lnTo>
                    <a:lnTo>
                      <a:pt x="613" y="69"/>
                    </a:lnTo>
                    <a:lnTo>
                      <a:pt x="613" y="71"/>
                    </a:lnTo>
                    <a:lnTo>
                      <a:pt x="613" y="71"/>
                    </a:lnTo>
                    <a:lnTo>
                      <a:pt x="613" y="71"/>
                    </a:lnTo>
                    <a:lnTo>
                      <a:pt x="613" y="73"/>
                    </a:lnTo>
                    <a:lnTo>
                      <a:pt x="613" y="73"/>
                    </a:lnTo>
                    <a:lnTo>
                      <a:pt x="613" y="73"/>
                    </a:lnTo>
                    <a:lnTo>
                      <a:pt x="613" y="73"/>
                    </a:lnTo>
                    <a:lnTo>
                      <a:pt x="611" y="73"/>
                    </a:lnTo>
                    <a:lnTo>
                      <a:pt x="611" y="76"/>
                    </a:lnTo>
                    <a:lnTo>
                      <a:pt x="611" y="76"/>
                    </a:lnTo>
                    <a:lnTo>
                      <a:pt x="611" y="76"/>
                    </a:lnTo>
                    <a:lnTo>
                      <a:pt x="611" y="78"/>
                    </a:lnTo>
                    <a:lnTo>
                      <a:pt x="611" y="78"/>
                    </a:lnTo>
                    <a:lnTo>
                      <a:pt x="611" y="78"/>
                    </a:lnTo>
                    <a:lnTo>
                      <a:pt x="611" y="80"/>
                    </a:lnTo>
                    <a:lnTo>
                      <a:pt x="608" y="80"/>
                    </a:lnTo>
                    <a:lnTo>
                      <a:pt x="608" y="80"/>
                    </a:lnTo>
                    <a:lnTo>
                      <a:pt x="608" y="80"/>
                    </a:lnTo>
                    <a:lnTo>
                      <a:pt x="608" y="83"/>
                    </a:lnTo>
                    <a:lnTo>
                      <a:pt x="608" y="83"/>
                    </a:lnTo>
                    <a:lnTo>
                      <a:pt x="608" y="83"/>
                    </a:lnTo>
                    <a:lnTo>
                      <a:pt x="608" y="83"/>
                    </a:lnTo>
                    <a:lnTo>
                      <a:pt x="608" y="85"/>
                    </a:lnTo>
                    <a:lnTo>
                      <a:pt x="608" y="85"/>
                    </a:lnTo>
                    <a:lnTo>
                      <a:pt x="608" y="85"/>
                    </a:lnTo>
                    <a:lnTo>
                      <a:pt x="606" y="85"/>
                    </a:lnTo>
                    <a:lnTo>
                      <a:pt x="606" y="87"/>
                    </a:lnTo>
                    <a:lnTo>
                      <a:pt x="606" y="87"/>
                    </a:lnTo>
                    <a:lnTo>
                      <a:pt x="606" y="87"/>
                    </a:lnTo>
                    <a:lnTo>
                      <a:pt x="606" y="87"/>
                    </a:lnTo>
                    <a:lnTo>
                      <a:pt x="606" y="90"/>
                    </a:lnTo>
                    <a:lnTo>
                      <a:pt x="604" y="90"/>
                    </a:lnTo>
                    <a:lnTo>
                      <a:pt x="604" y="90"/>
                    </a:lnTo>
                    <a:lnTo>
                      <a:pt x="604" y="90"/>
                    </a:lnTo>
                    <a:lnTo>
                      <a:pt x="604" y="92"/>
                    </a:lnTo>
                    <a:lnTo>
                      <a:pt x="604" y="92"/>
                    </a:lnTo>
                    <a:lnTo>
                      <a:pt x="604" y="92"/>
                    </a:lnTo>
                    <a:lnTo>
                      <a:pt x="604" y="92"/>
                    </a:lnTo>
                    <a:lnTo>
                      <a:pt x="604" y="95"/>
                    </a:lnTo>
                    <a:lnTo>
                      <a:pt x="604" y="95"/>
                    </a:lnTo>
                    <a:lnTo>
                      <a:pt x="604" y="97"/>
                    </a:lnTo>
                    <a:lnTo>
                      <a:pt x="604" y="97"/>
                    </a:lnTo>
                    <a:lnTo>
                      <a:pt x="604" y="99"/>
                    </a:lnTo>
                    <a:lnTo>
                      <a:pt x="601" y="99"/>
                    </a:lnTo>
                    <a:lnTo>
                      <a:pt x="601" y="99"/>
                    </a:lnTo>
                    <a:lnTo>
                      <a:pt x="599" y="99"/>
                    </a:lnTo>
                    <a:lnTo>
                      <a:pt x="599" y="99"/>
                    </a:lnTo>
                    <a:lnTo>
                      <a:pt x="599" y="99"/>
                    </a:lnTo>
                    <a:lnTo>
                      <a:pt x="599" y="99"/>
                    </a:lnTo>
                    <a:lnTo>
                      <a:pt x="596" y="99"/>
                    </a:lnTo>
                    <a:lnTo>
                      <a:pt x="596" y="99"/>
                    </a:lnTo>
                    <a:lnTo>
                      <a:pt x="596" y="102"/>
                    </a:lnTo>
                    <a:lnTo>
                      <a:pt x="596" y="102"/>
                    </a:lnTo>
                    <a:lnTo>
                      <a:pt x="596" y="102"/>
                    </a:lnTo>
                    <a:lnTo>
                      <a:pt x="596" y="102"/>
                    </a:lnTo>
                    <a:lnTo>
                      <a:pt x="596" y="102"/>
                    </a:lnTo>
                    <a:lnTo>
                      <a:pt x="596" y="104"/>
                    </a:lnTo>
                    <a:lnTo>
                      <a:pt x="596" y="104"/>
                    </a:lnTo>
                    <a:lnTo>
                      <a:pt x="596" y="104"/>
                    </a:lnTo>
                    <a:lnTo>
                      <a:pt x="594" y="104"/>
                    </a:lnTo>
                    <a:lnTo>
                      <a:pt x="594" y="106"/>
                    </a:lnTo>
                    <a:lnTo>
                      <a:pt x="596" y="106"/>
                    </a:lnTo>
                    <a:lnTo>
                      <a:pt x="596" y="106"/>
                    </a:lnTo>
                    <a:lnTo>
                      <a:pt x="596" y="106"/>
                    </a:lnTo>
                    <a:lnTo>
                      <a:pt x="596" y="106"/>
                    </a:lnTo>
                    <a:lnTo>
                      <a:pt x="599" y="106"/>
                    </a:lnTo>
                    <a:lnTo>
                      <a:pt x="599" y="109"/>
                    </a:lnTo>
                    <a:lnTo>
                      <a:pt x="599" y="109"/>
                    </a:lnTo>
                    <a:lnTo>
                      <a:pt x="599" y="109"/>
                    </a:lnTo>
                    <a:lnTo>
                      <a:pt x="599" y="109"/>
                    </a:lnTo>
                    <a:lnTo>
                      <a:pt x="601" y="109"/>
                    </a:lnTo>
                    <a:lnTo>
                      <a:pt x="601" y="111"/>
                    </a:lnTo>
                    <a:lnTo>
                      <a:pt x="601" y="111"/>
                    </a:lnTo>
                    <a:lnTo>
                      <a:pt x="601" y="111"/>
                    </a:lnTo>
                    <a:lnTo>
                      <a:pt x="604" y="111"/>
                    </a:lnTo>
                    <a:lnTo>
                      <a:pt x="604" y="111"/>
                    </a:lnTo>
                    <a:lnTo>
                      <a:pt x="604" y="111"/>
                    </a:lnTo>
                    <a:lnTo>
                      <a:pt x="604" y="111"/>
                    </a:lnTo>
                    <a:lnTo>
                      <a:pt x="604" y="114"/>
                    </a:lnTo>
                    <a:lnTo>
                      <a:pt x="606" y="114"/>
                    </a:lnTo>
                    <a:lnTo>
                      <a:pt x="606" y="111"/>
                    </a:lnTo>
                    <a:lnTo>
                      <a:pt x="606" y="111"/>
                    </a:lnTo>
                    <a:lnTo>
                      <a:pt x="606" y="111"/>
                    </a:lnTo>
                    <a:lnTo>
                      <a:pt x="606" y="111"/>
                    </a:lnTo>
                    <a:lnTo>
                      <a:pt x="606" y="111"/>
                    </a:lnTo>
                    <a:lnTo>
                      <a:pt x="608" y="111"/>
                    </a:lnTo>
                    <a:lnTo>
                      <a:pt x="608" y="111"/>
                    </a:lnTo>
                    <a:lnTo>
                      <a:pt x="608" y="109"/>
                    </a:lnTo>
                    <a:lnTo>
                      <a:pt x="611" y="109"/>
                    </a:lnTo>
                    <a:lnTo>
                      <a:pt x="611" y="109"/>
                    </a:lnTo>
                    <a:lnTo>
                      <a:pt x="611" y="109"/>
                    </a:lnTo>
                    <a:lnTo>
                      <a:pt x="611" y="109"/>
                    </a:lnTo>
                    <a:lnTo>
                      <a:pt x="613" y="109"/>
                    </a:lnTo>
                    <a:lnTo>
                      <a:pt x="613" y="109"/>
                    </a:lnTo>
                    <a:lnTo>
                      <a:pt x="613" y="109"/>
                    </a:lnTo>
                    <a:lnTo>
                      <a:pt x="613" y="109"/>
                    </a:lnTo>
                    <a:lnTo>
                      <a:pt x="615" y="109"/>
                    </a:lnTo>
                    <a:lnTo>
                      <a:pt x="615" y="109"/>
                    </a:lnTo>
                    <a:lnTo>
                      <a:pt x="618" y="109"/>
                    </a:lnTo>
                    <a:lnTo>
                      <a:pt x="618" y="109"/>
                    </a:lnTo>
                    <a:lnTo>
                      <a:pt x="618" y="109"/>
                    </a:lnTo>
                    <a:lnTo>
                      <a:pt x="618" y="109"/>
                    </a:lnTo>
                    <a:lnTo>
                      <a:pt x="620" y="109"/>
                    </a:lnTo>
                    <a:lnTo>
                      <a:pt x="620" y="109"/>
                    </a:lnTo>
                    <a:lnTo>
                      <a:pt x="623" y="109"/>
                    </a:lnTo>
                    <a:lnTo>
                      <a:pt x="623" y="106"/>
                    </a:lnTo>
                    <a:lnTo>
                      <a:pt x="623" y="106"/>
                    </a:lnTo>
                    <a:lnTo>
                      <a:pt x="623" y="106"/>
                    </a:lnTo>
                    <a:lnTo>
                      <a:pt x="625" y="106"/>
                    </a:lnTo>
                    <a:lnTo>
                      <a:pt x="625" y="109"/>
                    </a:lnTo>
                    <a:lnTo>
                      <a:pt x="625" y="109"/>
                    </a:lnTo>
                    <a:lnTo>
                      <a:pt x="625" y="109"/>
                    </a:lnTo>
                    <a:lnTo>
                      <a:pt x="627" y="109"/>
                    </a:lnTo>
                    <a:lnTo>
                      <a:pt x="627" y="109"/>
                    </a:lnTo>
                    <a:lnTo>
                      <a:pt x="627" y="109"/>
                    </a:lnTo>
                    <a:lnTo>
                      <a:pt x="630" y="109"/>
                    </a:lnTo>
                    <a:lnTo>
                      <a:pt x="630" y="109"/>
                    </a:lnTo>
                    <a:lnTo>
                      <a:pt x="630" y="111"/>
                    </a:lnTo>
                    <a:lnTo>
                      <a:pt x="630" y="111"/>
                    </a:lnTo>
                    <a:lnTo>
                      <a:pt x="632" y="111"/>
                    </a:lnTo>
                    <a:lnTo>
                      <a:pt x="632" y="111"/>
                    </a:lnTo>
                    <a:lnTo>
                      <a:pt x="632" y="111"/>
                    </a:lnTo>
                    <a:lnTo>
                      <a:pt x="632" y="111"/>
                    </a:lnTo>
                    <a:lnTo>
                      <a:pt x="632" y="111"/>
                    </a:lnTo>
                    <a:lnTo>
                      <a:pt x="634" y="111"/>
                    </a:lnTo>
                    <a:lnTo>
                      <a:pt x="634" y="114"/>
                    </a:lnTo>
                    <a:lnTo>
                      <a:pt x="634" y="114"/>
                    </a:lnTo>
                    <a:lnTo>
                      <a:pt x="637" y="114"/>
                    </a:lnTo>
                    <a:lnTo>
                      <a:pt x="637" y="114"/>
                    </a:lnTo>
                    <a:lnTo>
                      <a:pt x="637" y="111"/>
                    </a:lnTo>
                    <a:lnTo>
                      <a:pt x="637" y="111"/>
                    </a:lnTo>
                    <a:lnTo>
                      <a:pt x="637" y="111"/>
                    </a:lnTo>
                    <a:lnTo>
                      <a:pt x="639" y="111"/>
                    </a:lnTo>
                    <a:lnTo>
                      <a:pt x="639" y="111"/>
                    </a:lnTo>
                    <a:lnTo>
                      <a:pt x="639" y="111"/>
                    </a:lnTo>
                    <a:lnTo>
                      <a:pt x="639" y="111"/>
                    </a:lnTo>
                    <a:lnTo>
                      <a:pt x="639" y="109"/>
                    </a:lnTo>
                    <a:lnTo>
                      <a:pt x="641" y="109"/>
                    </a:lnTo>
                    <a:lnTo>
                      <a:pt x="641" y="109"/>
                    </a:lnTo>
                    <a:lnTo>
                      <a:pt x="641" y="109"/>
                    </a:lnTo>
                    <a:lnTo>
                      <a:pt x="641" y="106"/>
                    </a:lnTo>
                    <a:lnTo>
                      <a:pt x="644" y="106"/>
                    </a:lnTo>
                    <a:lnTo>
                      <a:pt x="644" y="106"/>
                    </a:lnTo>
                    <a:lnTo>
                      <a:pt x="644" y="106"/>
                    </a:lnTo>
                    <a:lnTo>
                      <a:pt x="644" y="104"/>
                    </a:lnTo>
                    <a:lnTo>
                      <a:pt x="644" y="104"/>
                    </a:lnTo>
                    <a:lnTo>
                      <a:pt x="646" y="104"/>
                    </a:lnTo>
                    <a:lnTo>
                      <a:pt x="646" y="104"/>
                    </a:lnTo>
                    <a:lnTo>
                      <a:pt x="646" y="104"/>
                    </a:lnTo>
                    <a:lnTo>
                      <a:pt x="646" y="104"/>
                    </a:lnTo>
                    <a:lnTo>
                      <a:pt x="649" y="104"/>
                    </a:lnTo>
                    <a:lnTo>
                      <a:pt x="649" y="104"/>
                    </a:lnTo>
                    <a:lnTo>
                      <a:pt x="651" y="104"/>
                    </a:lnTo>
                    <a:lnTo>
                      <a:pt x="651" y="104"/>
                    </a:lnTo>
                    <a:lnTo>
                      <a:pt x="651" y="104"/>
                    </a:lnTo>
                    <a:lnTo>
                      <a:pt x="653" y="104"/>
                    </a:lnTo>
                    <a:lnTo>
                      <a:pt x="653" y="104"/>
                    </a:lnTo>
                    <a:lnTo>
                      <a:pt x="653" y="104"/>
                    </a:lnTo>
                    <a:lnTo>
                      <a:pt x="653" y="104"/>
                    </a:lnTo>
                    <a:lnTo>
                      <a:pt x="656" y="104"/>
                    </a:lnTo>
                    <a:lnTo>
                      <a:pt x="656" y="104"/>
                    </a:lnTo>
                    <a:lnTo>
                      <a:pt x="658" y="104"/>
                    </a:lnTo>
                    <a:lnTo>
                      <a:pt x="658" y="104"/>
                    </a:lnTo>
                    <a:lnTo>
                      <a:pt x="658" y="104"/>
                    </a:lnTo>
                    <a:lnTo>
                      <a:pt x="660" y="104"/>
                    </a:lnTo>
                    <a:lnTo>
                      <a:pt x="660" y="106"/>
                    </a:lnTo>
                    <a:lnTo>
                      <a:pt x="660" y="106"/>
                    </a:lnTo>
                    <a:lnTo>
                      <a:pt x="663" y="106"/>
                    </a:lnTo>
                    <a:lnTo>
                      <a:pt x="663" y="106"/>
                    </a:lnTo>
                    <a:lnTo>
                      <a:pt x="663" y="106"/>
                    </a:lnTo>
                    <a:lnTo>
                      <a:pt x="663" y="109"/>
                    </a:lnTo>
                    <a:lnTo>
                      <a:pt x="663" y="109"/>
                    </a:lnTo>
                    <a:lnTo>
                      <a:pt x="665" y="109"/>
                    </a:lnTo>
                    <a:lnTo>
                      <a:pt x="665" y="109"/>
                    </a:lnTo>
                    <a:lnTo>
                      <a:pt x="665" y="109"/>
                    </a:lnTo>
                    <a:lnTo>
                      <a:pt x="665" y="111"/>
                    </a:lnTo>
                    <a:lnTo>
                      <a:pt x="665" y="111"/>
                    </a:lnTo>
                    <a:lnTo>
                      <a:pt x="668" y="111"/>
                    </a:lnTo>
                    <a:lnTo>
                      <a:pt x="668" y="111"/>
                    </a:lnTo>
                    <a:lnTo>
                      <a:pt x="668" y="111"/>
                    </a:lnTo>
                    <a:lnTo>
                      <a:pt x="670" y="111"/>
                    </a:lnTo>
                    <a:lnTo>
                      <a:pt x="670" y="111"/>
                    </a:lnTo>
                    <a:lnTo>
                      <a:pt x="670" y="111"/>
                    </a:lnTo>
                    <a:lnTo>
                      <a:pt x="670" y="111"/>
                    </a:lnTo>
                    <a:lnTo>
                      <a:pt x="672" y="111"/>
                    </a:lnTo>
                    <a:lnTo>
                      <a:pt x="672" y="111"/>
                    </a:lnTo>
                    <a:lnTo>
                      <a:pt x="672" y="111"/>
                    </a:lnTo>
                    <a:lnTo>
                      <a:pt x="672" y="114"/>
                    </a:lnTo>
                    <a:lnTo>
                      <a:pt x="672" y="114"/>
                    </a:lnTo>
                    <a:lnTo>
                      <a:pt x="675" y="114"/>
                    </a:lnTo>
                    <a:lnTo>
                      <a:pt x="675" y="116"/>
                    </a:lnTo>
                    <a:lnTo>
                      <a:pt x="675" y="116"/>
                    </a:lnTo>
                    <a:lnTo>
                      <a:pt x="675" y="116"/>
                    </a:lnTo>
                    <a:lnTo>
                      <a:pt x="677" y="116"/>
                    </a:lnTo>
                    <a:lnTo>
                      <a:pt x="677" y="116"/>
                    </a:lnTo>
                    <a:lnTo>
                      <a:pt x="677" y="116"/>
                    </a:lnTo>
                    <a:lnTo>
                      <a:pt x="677" y="118"/>
                    </a:lnTo>
                    <a:lnTo>
                      <a:pt x="677" y="118"/>
                    </a:lnTo>
                    <a:lnTo>
                      <a:pt x="677" y="121"/>
                    </a:lnTo>
                    <a:lnTo>
                      <a:pt x="679" y="121"/>
                    </a:lnTo>
                    <a:lnTo>
                      <a:pt x="679" y="121"/>
                    </a:lnTo>
                    <a:lnTo>
                      <a:pt x="679" y="121"/>
                    </a:lnTo>
                    <a:lnTo>
                      <a:pt x="679" y="121"/>
                    </a:lnTo>
                    <a:lnTo>
                      <a:pt x="679" y="121"/>
                    </a:lnTo>
                    <a:lnTo>
                      <a:pt x="682" y="121"/>
                    </a:lnTo>
                    <a:lnTo>
                      <a:pt x="682" y="121"/>
                    </a:lnTo>
                    <a:lnTo>
                      <a:pt x="684" y="121"/>
                    </a:lnTo>
                    <a:lnTo>
                      <a:pt x="684" y="121"/>
                    </a:lnTo>
                    <a:lnTo>
                      <a:pt x="684" y="121"/>
                    </a:lnTo>
                    <a:lnTo>
                      <a:pt x="686" y="121"/>
                    </a:lnTo>
                    <a:lnTo>
                      <a:pt x="686" y="121"/>
                    </a:lnTo>
                    <a:lnTo>
                      <a:pt x="686" y="123"/>
                    </a:lnTo>
                    <a:lnTo>
                      <a:pt x="686" y="123"/>
                    </a:lnTo>
                    <a:lnTo>
                      <a:pt x="689" y="123"/>
                    </a:lnTo>
                    <a:lnTo>
                      <a:pt x="689" y="123"/>
                    </a:lnTo>
                    <a:lnTo>
                      <a:pt x="689" y="125"/>
                    </a:lnTo>
                    <a:lnTo>
                      <a:pt x="689" y="125"/>
                    </a:lnTo>
                    <a:lnTo>
                      <a:pt x="689" y="125"/>
                    </a:lnTo>
                    <a:lnTo>
                      <a:pt x="689" y="125"/>
                    </a:lnTo>
                    <a:lnTo>
                      <a:pt x="686" y="125"/>
                    </a:lnTo>
                    <a:lnTo>
                      <a:pt x="686" y="125"/>
                    </a:lnTo>
                    <a:lnTo>
                      <a:pt x="686" y="125"/>
                    </a:lnTo>
                    <a:lnTo>
                      <a:pt x="686" y="125"/>
                    </a:lnTo>
                    <a:lnTo>
                      <a:pt x="686" y="125"/>
                    </a:lnTo>
                    <a:lnTo>
                      <a:pt x="686" y="125"/>
                    </a:lnTo>
                    <a:lnTo>
                      <a:pt x="686" y="128"/>
                    </a:lnTo>
                    <a:lnTo>
                      <a:pt x="686" y="128"/>
                    </a:lnTo>
                    <a:lnTo>
                      <a:pt x="689" y="128"/>
                    </a:lnTo>
                    <a:lnTo>
                      <a:pt x="689" y="128"/>
                    </a:lnTo>
                    <a:lnTo>
                      <a:pt x="689" y="130"/>
                    </a:lnTo>
                    <a:lnTo>
                      <a:pt x="686" y="130"/>
                    </a:lnTo>
                    <a:lnTo>
                      <a:pt x="686" y="130"/>
                    </a:lnTo>
                    <a:lnTo>
                      <a:pt x="689" y="130"/>
                    </a:lnTo>
                    <a:lnTo>
                      <a:pt x="689" y="132"/>
                    </a:lnTo>
                    <a:lnTo>
                      <a:pt x="686" y="132"/>
                    </a:lnTo>
                    <a:lnTo>
                      <a:pt x="686" y="132"/>
                    </a:lnTo>
                    <a:lnTo>
                      <a:pt x="689" y="132"/>
                    </a:lnTo>
                    <a:lnTo>
                      <a:pt x="689" y="132"/>
                    </a:lnTo>
                    <a:lnTo>
                      <a:pt x="689" y="132"/>
                    </a:lnTo>
                    <a:lnTo>
                      <a:pt x="689" y="135"/>
                    </a:lnTo>
                    <a:lnTo>
                      <a:pt x="689" y="135"/>
                    </a:lnTo>
                    <a:lnTo>
                      <a:pt x="691" y="135"/>
                    </a:lnTo>
                    <a:lnTo>
                      <a:pt x="691" y="137"/>
                    </a:lnTo>
                    <a:lnTo>
                      <a:pt x="689" y="137"/>
                    </a:lnTo>
                    <a:lnTo>
                      <a:pt x="689" y="137"/>
                    </a:lnTo>
                    <a:lnTo>
                      <a:pt x="689" y="137"/>
                    </a:lnTo>
                    <a:lnTo>
                      <a:pt x="689" y="140"/>
                    </a:lnTo>
                    <a:lnTo>
                      <a:pt x="686" y="140"/>
                    </a:lnTo>
                    <a:lnTo>
                      <a:pt x="686" y="140"/>
                    </a:lnTo>
                    <a:lnTo>
                      <a:pt x="686" y="140"/>
                    </a:lnTo>
                    <a:lnTo>
                      <a:pt x="686" y="140"/>
                    </a:lnTo>
                    <a:lnTo>
                      <a:pt x="686" y="142"/>
                    </a:lnTo>
                    <a:lnTo>
                      <a:pt x="684" y="142"/>
                    </a:lnTo>
                    <a:lnTo>
                      <a:pt x="684" y="142"/>
                    </a:lnTo>
                    <a:lnTo>
                      <a:pt x="684" y="142"/>
                    </a:lnTo>
                    <a:lnTo>
                      <a:pt x="684" y="142"/>
                    </a:lnTo>
                    <a:lnTo>
                      <a:pt x="684" y="142"/>
                    </a:lnTo>
                    <a:lnTo>
                      <a:pt x="682" y="142"/>
                    </a:lnTo>
                    <a:lnTo>
                      <a:pt x="682" y="144"/>
                    </a:lnTo>
                    <a:lnTo>
                      <a:pt x="682" y="144"/>
                    </a:lnTo>
                    <a:lnTo>
                      <a:pt x="682" y="144"/>
                    </a:lnTo>
                    <a:lnTo>
                      <a:pt x="679" y="144"/>
                    </a:lnTo>
                    <a:lnTo>
                      <a:pt x="679" y="144"/>
                    </a:lnTo>
                    <a:lnTo>
                      <a:pt x="679" y="144"/>
                    </a:lnTo>
                    <a:lnTo>
                      <a:pt x="679" y="142"/>
                    </a:lnTo>
                    <a:lnTo>
                      <a:pt x="679" y="142"/>
                    </a:lnTo>
                    <a:lnTo>
                      <a:pt x="679" y="142"/>
                    </a:lnTo>
                    <a:lnTo>
                      <a:pt x="679" y="142"/>
                    </a:lnTo>
                    <a:lnTo>
                      <a:pt x="679" y="142"/>
                    </a:lnTo>
                    <a:lnTo>
                      <a:pt x="679" y="140"/>
                    </a:lnTo>
                    <a:lnTo>
                      <a:pt x="679" y="140"/>
                    </a:lnTo>
                    <a:lnTo>
                      <a:pt x="679" y="140"/>
                    </a:lnTo>
                    <a:lnTo>
                      <a:pt x="677" y="140"/>
                    </a:lnTo>
                    <a:lnTo>
                      <a:pt x="677" y="140"/>
                    </a:lnTo>
                    <a:lnTo>
                      <a:pt x="677" y="137"/>
                    </a:lnTo>
                    <a:lnTo>
                      <a:pt x="677" y="137"/>
                    </a:lnTo>
                    <a:lnTo>
                      <a:pt x="675" y="137"/>
                    </a:lnTo>
                    <a:lnTo>
                      <a:pt x="675" y="137"/>
                    </a:lnTo>
                    <a:lnTo>
                      <a:pt x="675" y="137"/>
                    </a:lnTo>
                    <a:lnTo>
                      <a:pt x="675" y="137"/>
                    </a:lnTo>
                    <a:lnTo>
                      <a:pt x="672" y="137"/>
                    </a:lnTo>
                    <a:lnTo>
                      <a:pt x="672" y="137"/>
                    </a:lnTo>
                    <a:lnTo>
                      <a:pt x="672" y="137"/>
                    </a:lnTo>
                    <a:lnTo>
                      <a:pt x="672" y="135"/>
                    </a:lnTo>
                    <a:lnTo>
                      <a:pt x="672" y="135"/>
                    </a:lnTo>
                    <a:lnTo>
                      <a:pt x="670" y="135"/>
                    </a:lnTo>
                    <a:lnTo>
                      <a:pt x="670" y="135"/>
                    </a:lnTo>
                    <a:lnTo>
                      <a:pt x="670" y="135"/>
                    </a:lnTo>
                    <a:lnTo>
                      <a:pt x="670" y="135"/>
                    </a:lnTo>
                    <a:lnTo>
                      <a:pt x="670" y="135"/>
                    </a:lnTo>
                    <a:lnTo>
                      <a:pt x="668" y="135"/>
                    </a:lnTo>
                    <a:lnTo>
                      <a:pt x="668" y="135"/>
                    </a:lnTo>
                    <a:lnTo>
                      <a:pt x="665" y="135"/>
                    </a:lnTo>
                    <a:lnTo>
                      <a:pt x="665" y="135"/>
                    </a:lnTo>
                    <a:lnTo>
                      <a:pt x="665" y="135"/>
                    </a:lnTo>
                    <a:lnTo>
                      <a:pt x="663" y="135"/>
                    </a:lnTo>
                    <a:lnTo>
                      <a:pt x="663" y="135"/>
                    </a:lnTo>
                    <a:lnTo>
                      <a:pt x="663" y="137"/>
                    </a:lnTo>
                    <a:lnTo>
                      <a:pt x="663" y="137"/>
                    </a:lnTo>
                    <a:lnTo>
                      <a:pt x="663" y="135"/>
                    </a:lnTo>
                    <a:lnTo>
                      <a:pt x="660" y="135"/>
                    </a:lnTo>
                    <a:lnTo>
                      <a:pt x="660" y="135"/>
                    </a:lnTo>
                    <a:lnTo>
                      <a:pt x="658" y="135"/>
                    </a:lnTo>
                    <a:lnTo>
                      <a:pt x="658" y="135"/>
                    </a:lnTo>
                    <a:lnTo>
                      <a:pt x="658" y="135"/>
                    </a:lnTo>
                    <a:lnTo>
                      <a:pt x="656" y="135"/>
                    </a:lnTo>
                    <a:lnTo>
                      <a:pt x="656" y="135"/>
                    </a:lnTo>
                    <a:lnTo>
                      <a:pt x="653" y="135"/>
                    </a:lnTo>
                    <a:lnTo>
                      <a:pt x="653" y="137"/>
                    </a:lnTo>
                    <a:lnTo>
                      <a:pt x="653" y="137"/>
                    </a:lnTo>
                    <a:lnTo>
                      <a:pt x="653" y="137"/>
                    </a:lnTo>
                    <a:lnTo>
                      <a:pt x="653" y="137"/>
                    </a:lnTo>
                    <a:lnTo>
                      <a:pt x="651" y="137"/>
                    </a:lnTo>
                    <a:lnTo>
                      <a:pt x="651" y="140"/>
                    </a:lnTo>
                    <a:lnTo>
                      <a:pt x="651" y="140"/>
                    </a:lnTo>
                    <a:lnTo>
                      <a:pt x="651" y="140"/>
                    </a:lnTo>
                    <a:lnTo>
                      <a:pt x="651" y="140"/>
                    </a:lnTo>
                    <a:lnTo>
                      <a:pt x="649" y="140"/>
                    </a:lnTo>
                    <a:lnTo>
                      <a:pt x="649" y="140"/>
                    </a:lnTo>
                    <a:lnTo>
                      <a:pt x="649" y="142"/>
                    </a:lnTo>
                    <a:lnTo>
                      <a:pt x="646" y="142"/>
                    </a:lnTo>
                    <a:lnTo>
                      <a:pt x="646" y="142"/>
                    </a:lnTo>
                    <a:lnTo>
                      <a:pt x="646" y="142"/>
                    </a:lnTo>
                    <a:lnTo>
                      <a:pt x="646" y="142"/>
                    </a:lnTo>
                    <a:lnTo>
                      <a:pt x="646" y="142"/>
                    </a:lnTo>
                    <a:lnTo>
                      <a:pt x="644" y="142"/>
                    </a:lnTo>
                    <a:lnTo>
                      <a:pt x="644" y="142"/>
                    </a:lnTo>
                    <a:lnTo>
                      <a:pt x="644" y="142"/>
                    </a:lnTo>
                    <a:lnTo>
                      <a:pt x="641" y="142"/>
                    </a:lnTo>
                    <a:lnTo>
                      <a:pt x="641" y="142"/>
                    </a:lnTo>
                    <a:lnTo>
                      <a:pt x="641" y="142"/>
                    </a:lnTo>
                    <a:lnTo>
                      <a:pt x="641" y="142"/>
                    </a:lnTo>
                    <a:lnTo>
                      <a:pt x="639" y="142"/>
                    </a:lnTo>
                    <a:lnTo>
                      <a:pt x="639" y="142"/>
                    </a:lnTo>
                    <a:lnTo>
                      <a:pt x="639" y="142"/>
                    </a:lnTo>
                    <a:lnTo>
                      <a:pt x="637" y="142"/>
                    </a:lnTo>
                    <a:lnTo>
                      <a:pt x="637" y="142"/>
                    </a:lnTo>
                    <a:lnTo>
                      <a:pt x="637" y="142"/>
                    </a:lnTo>
                    <a:lnTo>
                      <a:pt x="637" y="142"/>
                    </a:lnTo>
                    <a:lnTo>
                      <a:pt x="637" y="144"/>
                    </a:lnTo>
                    <a:lnTo>
                      <a:pt x="637" y="144"/>
                    </a:lnTo>
                    <a:lnTo>
                      <a:pt x="637" y="144"/>
                    </a:lnTo>
                    <a:lnTo>
                      <a:pt x="637" y="147"/>
                    </a:lnTo>
                    <a:lnTo>
                      <a:pt x="637" y="147"/>
                    </a:lnTo>
                    <a:lnTo>
                      <a:pt x="634" y="147"/>
                    </a:lnTo>
                    <a:lnTo>
                      <a:pt x="634" y="147"/>
                    </a:lnTo>
                    <a:lnTo>
                      <a:pt x="634" y="147"/>
                    </a:lnTo>
                    <a:lnTo>
                      <a:pt x="632" y="147"/>
                    </a:lnTo>
                    <a:lnTo>
                      <a:pt x="632" y="147"/>
                    </a:lnTo>
                    <a:lnTo>
                      <a:pt x="632" y="147"/>
                    </a:lnTo>
                    <a:lnTo>
                      <a:pt x="632" y="147"/>
                    </a:lnTo>
                    <a:lnTo>
                      <a:pt x="630" y="147"/>
                    </a:lnTo>
                    <a:lnTo>
                      <a:pt x="630" y="147"/>
                    </a:lnTo>
                    <a:lnTo>
                      <a:pt x="630" y="147"/>
                    </a:lnTo>
                    <a:lnTo>
                      <a:pt x="627" y="147"/>
                    </a:lnTo>
                    <a:lnTo>
                      <a:pt x="627" y="147"/>
                    </a:lnTo>
                    <a:lnTo>
                      <a:pt x="625" y="147"/>
                    </a:lnTo>
                    <a:lnTo>
                      <a:pt x="625" y="147"/>
                    </a:lnTo>
                    <a:lnTo>
                      <a:pt x="625" y="147"/>
                    </a:lnTo>
                    <a:lnTo>
                      <a:pt x="625" y="147"/>
                    </a:lnTo>
                    <a:lnTo>
                      <a:pt x="625" y="147"/>
                    </a:lnTo>
                    <a:lnTo>
                      <a:pt x="623" y="147"/>
                    </a:lnTo>
                    <a:lnTo>
                      <a:pt x="623" y="147"/>
                    </a:lnTo>
                    <a:lnTo>
                      <a:pt x="623" y="149"/>
                    </a:lnTo>
                    <a:lnTo>
                      <a:pt x="623" y="149"/>
                    </a:lnTo>
                    <a:lnTo>
                      <a:pt x="620" y="149"/>
                    </a:lnTo>
                    <a:lnTo>
                      <a:pt x="620" y="149"/>
                    </a:lnTo>
                    <a:lnTo>
                      <a:pt x="618" y="149"/>
                    </a:lnTo>
                    <a:lnTo>
                      <a:pt x="618" y="149"/>
                    </a:lnTo>
                    <a:lnTo>
                      <a:pt x="618" y="149"/>
                    </a:lnTo>
                    <a:lnTo>
                      <a:pt x="618" y="151"/>
                    </a:lnTo>
                    <a:lnTo>
                      <a:pt x="618" y="151"/>
                    </a:lnTo>
                    <a:lnTo>
                      <a:pt x="618" y="151"/>
                    </a:lnTo>
                    <a:lnTo>
                      <a:pt x="615" y="151"/>
                    </a:lnTo>
                    <a:lnTo>
                      <a:pt x="615" y="151"/>
                    </a:lnTo>
                    <a:lnTo>
                      <a:pt x="615" y="151"/>
                    </a:lnTo>
                    <a:lnTo>
                      <a:pt x="613" y="151"/>
                    </a:lnTo>
                    <a:lnTo>
                      <a:pt x="613" y="154"/>
                    </a:lnTo>
                    <a:lnTo>
                      <a:pt x="613" y="154"/>
                    </a:lnTo>
                    <a:lnTo>
                      <a:pt x="613" y="154"/>
                    </a:lnTo>
                    <a:lnTo>
                      <a:pt x="613" y="156"/>
                    </a:lnTo>
                    <a:lnTo>
                      <a:pt x="613" y="156"/>
                    </a:lnTo>
                    <a:lnTo>
                      <a:pt x="613" y="156"/>
                    </a:lnTo>
                    <a:lnTo>
                      <a:pt x="611" y="156"/>
                    </a:lnTo>
                    <a:lnTo>
                      <a:pt x="611" y="159"/>
                    </a:lnTo>
                    <a:lnTo>
                      <a:pt x="611" y="159"/>
                    </a:lnTo>
                    <a:lnTo>
                      <a:pt x="611" y="161"/>
                    </a:lnTo>
                    <a:lnTo>
                      <a:pt x="613" y="161"/>
                    </a:lnTo>
                    <a:lnTo>
                      <a:pt x="613" y="161"/>
                    </a:lnTo>
                    <a:lnTo>
                      <a:pt x="613" y="161"/>
                    </a:lnTo>
                    <a:lnTo>
                      <a:pt x="611" y="161"/>
                    </a:lnTo>
                    <a:lnTo>
                      <a:pt x="611" y="163"/>
                    </a:lnTo>
                    <a:lnTo>
                      <a:pt x="611" y="163"/>
                    </a:lnTo>
                    <a:lnTo>
                      <a:pt x="611" y="163"/>
                    </a:lnTo>
                    <a:lnTo>
                      <a:pt x="611" y="163"/>
                    </a:lnTo>
                    <a:lnTo>
                      <a:pt x="608" y="163"/>
                    </a:lnTo>
                    <a:lnTo>
                      <a:pt x="608" y="163"/>
                    </a:lnTo>
                    <a:lnTo>
                      <a:pt x="606" y="163"/>
                    </a:lnTo>
                    <a:lnTo>
                      <a:pt x="606" y="163"/>
                    </a:lnTo>
                    <a:lnTo>
                      <a:pt x="606" y="166"/>
                    </a:lnTo>
                    <a:lnTo>
                      <a:pt x="606" y="166"/>
                    </a:lnTo>
                    <a:lnTo>
                      <a:pt x="604" y="166"/>
                    </a:lnTo>
                    <a:lnTo>
                      <a:pt x="604" y="166"/>
                    </a:lnTo>
                    <a:lnTo>
                      <a:pt x="604" y="166"/>
                    </a:lnTo>
                    <a:lnTo>
                      <a:pt x="604" y="168"/>
                    </a:lnTo>
                    <a:lnTo>
                      <a:pt x="604" y="168"/>
                    </a:lnTo>
                    <a:lnTo>
                      <a:pt x="601" y="168"/>
                    </a:lnTo>
                    <a:lnTo>
                      <a:pt x="601" y="168"/>
                    </a:lnTo>
                    <a:lnTo>
                      <a:pt x="601" y="168"/>
                    </a:lnTo>
                    <a:lnTo>
                      <a:pt x="601" y="170"/>
                    </a:lnTo>
                    <a:lnTo>
                      <a:pt x="599" y="170"/>
                    </a:lnTo>
                    <a:lnTo>
                      <a:pt x="599" y="170"/>
                    </a:lnTo>
                    <a:lnTo>
                      <a:pt x="599" y="170"/>
                    </a:lnTo>
                    <a:lnTo>
                      <a:pt x="599" y="170"/>
                    </a:lnTo>
                    <a:lnTo>
                      <a:pt x="596" y="170"/>
                    </a:lnTo>
                    <a:lnTo>
                      <a:pt x="596" y="170"/>
                    </a:lnTo>
                    <a:lnTo>
                      <a:pt x="596" y="170"/>
                    </a:lnTo>
                    <a:lnTo>
                      <a:pt x="594" y="170"/>
                    </a:lnTo>
                    <a:lnTo>
                      <a:pt x="594" y="170"/>
                    </a:lnTo>
                    <a:lnTo>
                      <a:pt x="594" y="170"/>
                    </a:lnTo>
                    <a:lnTo>
                      <a:pt x="592" y="170"/>
                    </a:lnTo>
                    <a:lnTo>
                      <a:pt x="592" y="170"/>
                    </a:lnTo>
                    <a:lnTo>
                      <a:pt x="592" y="170"/>
                    </a:lnTo>
                    <a:lnTo>
                      <a:pt x="589" y="170"/>
                    </a:lnTo>
                    <a:lnTo>
                      <a:pt x="589" y="170"/>
                    </a:lnTo>
                    <a:lnTo>
                      <a:pt x="589" y="170"/>
                    </a:lnTo>
                    <a:lnTo>
                      <a:pt x="587" y="170"/>
                    </a:lnTo>
                    <a:lnTo>
                      <a:pt x="587" y="170"/>
                    </a:lnTo>
                    <a:lnTo>
                      <a:pt x="585" y="170"/>
                    </a:lnTo>
                    <a:lnTo>
                      <a:pt x="585" y="170"/>
                    </a:lnTo>
                    <a:lnTo>
                      <a:pt x="585" y="170"/>
                    </a:lnTo>
                    <a:lnTo>
                      <a:pt x="585" y="170"/>
                    </a:lnTo>
                    <a:lnTo>
                      <a:pt x="582" y="170"/>
                    </a:lnTo>
                    <a:lnTo>
                      <a:pt x="582" y="170"/>
                    </a:lnTo>
                    <a:lnTo>
                      <a:pt x="580" y="170"/>
                    </a:lnTo>
                    <a:lnTo>
                      <a:pt x="580" y="170"/>
                    </a:lnTo>
                    <a:lnTo>
                      <a:pt x="580" y="170"/>
                    </a:lnTo>
                    <a:lnTo>
                      <a:pt x="580" y="170"/>
                    </a:lnTo>
                    <a:lnTo>
                      <a:pt x="578" y="170"/>
                    </a:lnTo>
                    <a:lnTo>
                      <a:pt x="578" y="170"/>
                    </a:lnTo>
                    <a:lnTo>
                      <a:pt x="578" y="170"/>
                    </a:lnTo>
                    <a:lnTo>
                      <a:pt x="578" y="170"/>
                    </a:lnTo>
                    <a:lnTo>
                      <a:pt x="575" y="170"/>
                    </a:lnTo>
                    <a:lnTo>
                      <a:pt x="575" y="170"/>
                    </a:lnTo>
                    <a:lnTo>
                      <a:pt x="575" y="170"/>
                    </a:lnTo>
                    <a:lnTo>
                      <a:pt x="573" y="170"/>
                    </a:lnTo>
                    <a:lnTo>
                      <a:pt x="573" y="173"/>
                    </a:lnTo>
                    <a:lnTo>
                      <a:pt x="573" y="173"/>
                    </a:lnTo>
                    <a:lnTo>
                      <a:pt x="573" y="173"/>
                    </a:lnTo>
                    <a:lnTo>
                      <a:pt x="573" y="175"/>
                    </a:lnTo>
                    <a:lnTo>
                      <a:pt x="573" y="175"/>
                    </a:lnTo>
                    <a:lnTo>
                      <a:pt x="573" y="175"/>
                    </a:lnTo>
                    <a:lnTo>
                      <a:pt x="573" y="178"/>
                    </a:lnTo>
                    <a:lnTo>
                      <a:pt x="570" y="178"/>
                    </a:lnTo>
                    <a:lnTo>
                      <a:pt x="570" y="178"/>
                    </a:lnTo>
                    <a:lnTo>
                      <a:pt x="570" y="178"/>
                    </a:lnTo>
                    <a:lnTo>
                      <a:pt x="570" y="178"/>
                    </a:lnTo>
                    <a:lnTo>
                      <a:pt x="570" y="180"/>
                    </a:lnTo>
                    <a:lnTo>
                      <a:pt x="568" y="180"/>
                    </a:lnTo>
                    <a:lnTo>
                      <a:pt x="568" y="180"/>
                    </a:lnTo>
                    <a:lnTo>
                      <a:pt x="568" y="180"/>
                    </a:lnTo>
                    <a:lnTo>
                      <a:pt x="566" y="180"/>
                    </a:lnTo>
                    <a:lnTo>
                      <a:pt x="566" y="180"/>
                    </a:lnTo>
                    <a:lnTo>
                      <a:pt x="566" y="180"/>
                    </a:lnTo>
                    <a:lnTo>
                      <a:pt x="566" y="180"/>
                    </a:lnTo>
                    <a:lnTo>
                      <a:pt x="566" y="182"/>
                    </a:lnTo>
                    <a:lnTo>
                      <a:pt x="563" y="182"/>
                    </a:lnTo>
                    <a:lnTo>
                      <a:pt x="563" y="182"/>
                    </a:lnTo>
                    <a:lnTo>
                      <a:pt x="563" y="182"/>
                    </a:lnTo>
                    <a:lnTo>
                      <a:pt x="563" y="182"/>
                    </a:lnTo>
                    <a:lnTo>
                      <a:pt x="561" y="182"/>
                    </a:lnTo>
                    <a:lnTo>
                      <a:pt x="561" y="185"/>
                    </a:lnTo>
                    <a:lnTo>
                      <a:pt x="561" y="185"/>
                    </a:lnTo>
                    <a:lnTo>
                      <a:pt x="559" y="185"/>
                    </a:lnTo>
                    <a:lnTo>
                      <a:pt x="559" y="185"/>
                    </a:lnTo>
                    <a:lnTo>
                      <a:pt x="559" y="185"/>
                    </a:lnTo>
                    <a:lnTo>
                      <a:pt x="559" y="185"/>
                    </a:lnTo>
                    <a:lnTo>
                      <a:pt x="556" y="185"/>
                    </a:lnTo>
                    <a:lnTo>
                      <a:pt x="556" y="187"/>
                    </a:lnTo>
                    <a:lnTo>
                      <a:pt x="556" y="187"/>
                    </a:lnTo>
                    <a:lnTo>
                      <a:pt x="556" y="187"/>
                    </a:lnTo>
                    <a:lnTo>
                      <a:pt x="556" y="187"/>
                    </a:lnTo>
                    <a:lnTo>
                      <a:pt x="554" y="187"/>
                    </a:lnTo>
                    <a:lnTo>
                      <a:pt x="554" y="187"/>
                    </a:lnTo>
                    <a:lnTo>
                      <a:pt x="554" y="187"/>
                    </a:lnTo>
                    <a:lnTo>
                      <a:pt x="552" y="187"/>
                    </a:lnTo>
                    <a:lnTo>
                      <a:pt x="552" y="187"/>
                    </a:lnTo>
                    <a:lnTo>
                      <a:pt x="552" y="187"/>
                    </a:lnTo>
                    <a:lnTo>
                      <a:pt x="549" y="187"/>
                    </a:lnTo>
                    <a:lnTo>
                      <a:pt x="549" y="187"/>
                    </a:lnTo>
                    <a:lnTo>
                      <a:pt x="547" y="187"/>
                    </a:lnTo>
                    <a:lnTo>
                      <a:pt x="547" y="187"/>
                    </a:lnTo>
                    <a:lnTo>
                      <a:pt x="547" y="187"/>
                    </a:lnTo>
                    <a:lnTo>
                      <a:pt x="544" y="187"/>
                    </a:lnTo>
                    <a:lnTo>
                      <a:pt x="544" y="187"/>
                    </a:lnTo>
                    <a:lnTo>
                      <a:pt x="544" y="187"/>
                    </a:lnTo>
                    <a:lnTo>
                      <a:pt x="544" y="185"/>
                    </a:lnTo>
                    <a:lnTo>
                      <a:pt x="542" y="185"/>
                    </a:lnTo>
                    <a:lnTo>
                      <a:pt x="542" y="185"/>
                    </a:lnTo>
                    <a:lnTo>
                      <a:pt x="540" y="185"/>
                    </a:lnTo>
                    <a:lnTo>
                      <a:pt x="540" y="185"/>
                    </a:lnTo>
                    <a:lnTo>
                      <a:pt x="540" y="185"/>
                    </a:lnTo>
                    <a:lnTo>
                      <a:pt x="540" y="185"/>
                    </a:lnTo>
                    <a:lnTo>
                      <a:pt x="537" y="185"/>
                    </a:lnTo>
                    <a:lnTo>
                      <a:pt x="537" y="185"/>
                    </a:lnTo>
                    <a:lnTo>
                      <a:pt x="537" y="185"/>
                    </a:lnTo>
                    <a:lnTo>
                      <a:pt x="535" y="185"/>
                    </a:lnTo>
                    <a:lnTo>
                      <a:pt x="535" y="182"/>
                    </a:lnTo>
                    <a:lnTo>
                      <a:pt x="535" y="182"/>
                    </a:lnTo>
                    <a:lnTo>
                      <a:pt x="533" y="182"/>
                    </a:lnTo>
                    <a:lnTo>
                      <a:pt x="533" y="182"/>
                    </a:lnTo>
                    <a:lnTo>
                      <a:pt x="533" y="182"/>
                    </a:lnTo>
                    <a:lnTo>
                      <a:pt x="533" y="182"/>
                    </a:lnTo>
                    <a:lnTo>
                      <a:pt x="533" y="180"/>
                    </a:lnTo>
                    <a:lnTo>
                      <a:pt x="530" y="180"/>
                    </a:lnTo>
                    <a:lnTo>
                      <a:pt x="530" y="180"/>
                    </a:lnTo>
                    <a:lnTo>
                      <a:pt x="530" y="180"/>
                    </a:lnTo>
                    <a:lnTo>
                      <a:pt x="530" y="180"/>
                    </a:lnTo>
                    <a:lnTo>
                      <a:pt x="530" y="180"/>
                    </a:lnTo>
                    <a:lnTo>
                      <a:pt x="528" y="180"/>
                    </a:lnTo>
                    <a:lnTo>
                      <a:pt x="528" y="180"/>
                    </a:lnTo>
                    <a:lnTo>
                      <a:pt x="525" y="180"/>
                    </a:lnTo>
                    <a:lnTo>
                      <a:pt x="525" y="180"/>
                    </a:lnTo>
                    <a:lnTo>
                      <a:pt x="525" y="180"/>
                    </a:lnTo>
                    <a:lnTo>
                      <a:pt x="523" y="180"/>
                    </a:lnTo>
                    <a:lnTo>
                      <a:pt x="523" y="180"/>
                    </a:lnTo>
                    <a:lnTo>
                      <a:pt x="523" y="180"/>
                    </a:lnTo>
                    <a:lnTo>
                      <a:pt x="521" y="180"/>
                    </a:lnTo>
                    <a:lnTo>
                      <a:pt x="521" y="180"/>
                    </a:lnTo>
                    <a:lnTo>
                      <a:pt x="518" y="180"/>
                    </a:lnTo>
                    <a:lnTo>
                      <a:pt x="518" y="180"/>
                    </a:lnTo>
                    <a:lnTo>
                      <a:pt x="518" y="180"/>
                    </a:lnTo>
                    <a:lnTo>
                      <a:pt x="518" y="180"/>
                    </a:lnTo>
                    <a:lnTo>
                      <a:pt x="516" y="180"/>
                    </a:lnTo>
                    <a:lnTo>
                      <a:pt x="516" y="180"/>
                    </a:lnTo>
                    <a:lnTo>
                      <a:pt x="516" y="180"/>
                    </a:lnTo>
                    <a:lnTo>
                      <a:pt x="516" y="180"/>
                    </a:lnTo>
                    <a:lnTo>
                      <a:pt x="516" y="182"/>
                    </a:lnTo>
                    <a:lnTo>
                      <a:pt x="514" y="182"/>
                    </a:lnTo>
                    <a:lnTo>
                      <a:pt x="514" y="182"/>
                    </a:lnTo>
                    <a:lnTo>
                      <a:pt x="514" y="185"/>
                    </a:lnTo>
                    <a:lnTo>
                      <a:pt x="514" y="185"/>
                    </a:lnTo>
                    <a:lnTo>
                      <a:pt x="514" y="185"/>
                    </a:lnTo>
                    <a:lnTo>
                      <a:pt x="511" y="185"/>
                    </a:lnTo>
                    <a:lnTo>
                      <a:pt x="511" y="187"/>
                    </a:lnTo>
                    <a:lnTo>
                      <a:pt x="511" y="187"/>
                    </a:lnTo>
                    <a:lnTo>
                      <a:pt x="511" y="187"/>
                    </a:lnTo>
                    <a:lnTo>
                      <a:pt x="511" y="189"/>
                    </a:lnTo>
                    <a:lnTo>
                      <a:pt x="511" y="189"/>
                    </a:lnTo>
                    <a:lnTo>
                      <a:pt x="511" y="189"/>
                    </a:lnTo>
                    <a:lnTo>
                      <a:pt x="511" y="192"/>
                    </a:lnTo>
                    <a:lnTo>
                      <a:pt x="511" y="192"/>
                    </a:lnTo>
                    <a:lnTo>
                      <a:pt x="509" y="192"/>
                    </a:lnTo>
                    <a:lnTo>
                      <a:pt x="509" y="192"/>
                    </a:lnTo>
                    <a:lnTo>
                      <a:pt x="509" y="192"/>
                    </a:lnTo>
                    <a:lnTo>
                      <a:pt x="509" y="194"/>
                    </a:lnTo>
                    <a:lnTo>
                      <a:pt x="509" y="194"/>
                    </a:lnTo>
                    <a:lnTo>
                      <a:pt x="507" y="194"/>
                    </a:lnTo>
                    <a:lnTo>
                      <a:pt x="507" y="196"/>
                    </a:lnTo>
                    <a:lnTo>
                      <a:pt x="507" y="196"/>
                    </a:lnTo>
                    <a:lnTo>
                      <a:pt x="507" y="196"/>
                    </a:lnTo>
                    <a:lnTo>
                      <a:pt x="507" y="199"/>
                    </a:lnTo>
                    <a:lnTo>
                      <a:pt x="507" y="199"/>
                    </a:lnTo>
                    <a:lnTo>
                      <a:pt x="507" y="199"/>
                    </a:lnTo>
                    <a:lnTo>
                      <a:pt x="509" y="199"/>
                    </a:lnTo>
                    <a:lnTo>
                      <a:pt x="509" y="201"/>
                    </a:lnTo>
                    <a:lnTo>
                      <a:pt x="509" y="201"/>
                    </a:lnTo>
                    <a:lnTo>
                      <a:pt x="509" y="201"/>
                    </a:lnTo>
                    <a:lnTo>
                      <a:pt x="509" y="201"/>
                    </a:lnTo>
                    <a:lnTo>
                      <a:pt x="511" y="201"/>
                    </a:lnTo>
                    <a:lnTo>
                      <a:pt x="511" y="204"/>
                    </a:lnTo>
                    <a:lnTo>
                      <a:pt x="511" y="204"/>
                    </a:lnTo>
                    <a:lnTo>
                      <a:pt x="511" y="204"/>
                    </a:lnTo>
                    <a:lnTo>
                      <a:pt x="511" y="204"/>
                    </a:lnTo>
                    <a:lnTo>
                      <a:pt x="511" y="206"/>
                    </a:lnTo>
                    <a:lnTo>
                      <a:pt x="514" y="206"/>
                    </a:lnTo>
                    <a:lnTo>
                      <a:pt x="514" y="206"/>
                    </a:lnTo>
                    <a:lnTo>
                      <a:pt x="516" y="206"/>
                    </a:lnTo>
                    <a:lnTo>
                      <a:pt x="516" y="206"/>
                    </a:lnTo>
                    <a:lnTo>
                      <a:pt x="516" y="206"/>
                    </a:lnTo>
                    <a:lnTo>
                      <a:pt x="516" y="206"/>
                    </a:lnTo>
                    <a:lnTo>
                      <a:pt x="518" y="206"/>
                    </a:lnTo>
                    <a:lnTo>
                      <a:pt x="518" y="208"/>
                    </a:lnTo>
                    <a:lnTo>
                      <a:pt x="518" y="208"/>
                    </a:lnTo>
                    <a:lnTo>
                      <a:pt x="518" y="208"/>
                    </a:lnTo>
                    <a:lnTo>
                      <a:pt x="518" y="208"/>
                    </a:lnTo>
                    <a:lnTo>
                      <a:pt x="518" y="211"/>
                    </a:lnTo>
                    <a:lnTo>
                      <a:pt x="518" y="211"/>
                    </a:lnTo>
                    <a:lnTo>
                      <a:pt x="521" y="211"/>
                    </a:lnTo>
                    <a:lnTo>
                      <a:pt x="521" y="211"/>
                    </a:lnTo>
                    <a:lnTo>
                      <a:pt x="521" y="213"/>
                    </a:lnTo>
                    <a:lnTo>
                      <a:pt x="518" y="213"/>
                    </a:lnTo>
                    <a:lnTo>
                      <a:pt x="518" y="213"/>
                    </a:lnTo>
                    <a:lnTo>
                      <a:pt x="518" y="213"/>
                    </a:lnTo>
                    <a:lnTo>
                      <a:pt x="518" y="213"/>
                    </a:lnTo>
                    <a:lnTo>
                      <a:pt x="516" y="213"/>
                    </a:lnTo>
                    <a:lnTo>
                      <a:pt x="516" y="213"/>
                    </a:lnTo>
                    <a:lnTo>
                      <a:pt x="516" y="213"/>
                    </a:lnTo>
                    <a:lnTo>
                      <a:pt x="516" y="215"/>
                    </a:lnTo>
                    <a:lnTo>
                      <a:pt x="514" y="215"/>
                    </a:lnTo>
                    <a:lnTo>
                      <a:pt x="514" y="215"/>
                    </a:lnTo>
                    <a:lnTo>
                      <a:pt x="514" y="218"/>
                    </a:lnTo>
                    <a:lnTo>
                      <a:pt x="514" y="218"/>
                    </a:lnTo>
                    <a:lnTo>
                      <a:pt x="514" y="218"/>
                    </a:lnTo>
                    <a:lnTo>
                      <a:pt x="511" y="218"/>
                    </a:lnTo>
                    <a:lnTo>
                      <a:pt x="511" y="220"/>
                    </a:lnTo>
                    <a:lnTo>
                      <a:pt x="511" y="220"/>
                    </a:lnTo>
                    <a:lnTo>
                      <a:pt x="511" y="220"/>
                    </a:lnTo>
                    <a:lnTo>
                      <a:pt x="511" y="220"/>
                    </a:lnTo>
                    <a:lnTo>
                      <a:pt x="509" y="220"/>
                    </a:lnTo>
                    <a:lnTo>
                      <a:pt x="509" y="220"/>
                    </a:lnTo>
                    <a:lnTo>
                      <a:pt x="507" y="220"/>
                    </a:lnTo>
                    <a:lnTo>
                      <a:pt x="507" y="220"/>
                    </a:lnTo>
                    <a:lnTo>
                      <a:pt x="507" y="220"/>
                    </a:lnTo>
                    <a:lnTo>
                      <a:pt x="507" y="220"/>
                    </a:lnTo>
                    <a:lnTo>
                      <a:pt x="504" y="220"/>
                    </a:lnTo>
                    <a:lnTo>
                      <a:pt x="504" y="220"/>
                    </a:lnTo>
                    <a:lnTo>
                      <a:pt x="504" y="220"/>
                    </a:lnTo>
                    <a:lnTo>
                      <a:pt x="504" y="223"/>
                    </a:lnTo>
                    <a:lnTo>
                      <a:pt x="502" y="223"/>
                    </a:lnTo>
                    <a:lnTo>
                      <a:pt x="502" y="223"/>
                    </a:lnTo>
                    <a:lnTo>
                      <a:pt x="499" y="223"/>
                    </a:lnTo>
                    <a:lnTo>
                      <a:pt x="499" y="223"/>
                    </a:lnTo>
                    <a:lnTo>
                      <a:pt x="499" y="223"/>
                    </a:lnTo>
                    <a:lnTo>
                      <a:pt x="499" y="223"/>
                    </a:lnTo>
                    <a:lnTo>
                      <a:pt x="499" y="225"/>
                    </a:lnTo>
                    <a:lnTo>
                      <a:pt x="497" y="225"/>
                    </a:lnTo>
                    <a:lnTo>
                      <a:pt x="497" y="225"/>
                    </a:lnTo>
                    <a:lnTo>
                      <a:pt x="497" y="225"/>
                    </a:lnTo>
                    <a:lnTo>
                      <a:pt x="497" y="227"/>
                    </a:lnTo>
                    <a:lnTo>
                      <a:pt x="497" y="227"/>
                    </a:lnTo>
                    <a:lnTo>
                      <a:pt x="497" y="227"/>
                    </a:lnTo>
                    <a:lnTo>
                      <a:pt x="495" y="227"/>
                    </a:lnTo>
                    <a:lnTo>
                      <a:pt x="495" y="230"/>
                    </a:lnTo>
                    <a:lnTo>
                      <a:pt x="495" y="230"/>
                    </a:lnTo>
                    <a:lnTo>
                      <a:pt x="495" y="230"/>
                    </a:lnTo>
                    <a:lnTo>
                      <a:pt x="492" y="230"/>
                    </a:lnTo>
                    <a:lnTo>
                      <a:pt x="492" y="230"/>
                    </a:lnTo>
                    <a:lnTo>
                      <a:pt x="492" y="230"/>
                    </a:lnTo>
                    <a:lnTo>
                      <a:pt x="492" y="232"/>
                    </a:lnTo>
                    <a:lnTo>
                      <a:pt x="492" y="232"/>
                    </a:lnTo>
                    <a:lnTo>
                      <a:pt x="492" y="232"/>
                    </a:lnTo>
                    <a:lnTo>
                      <a:pt x="490" y="232"/>
                    </a:lnTo>
                    <a:lnTo>
                      <a:pt x="490" y="234"/>
                    </a:lnTo>
                    <a:lnTo>
                      <a:pt x="490" y="234"/>
                    </a:lnTo>
                    <a:lnTo>
                      <a:pt x="490" y="234"/>
                    </a:lnTo>
                    <a:lnTo>
                      <a:pt x="490" y="234"/>
                    </a:lnTo>
                    <a:lnTo>
                      <a:pt x="488" y="234"/>
                    </a:lnTo>
                    <a:lnTo>
                      <a:pt x="488" y="234"/>
                    </a:lnTo>
                    <a:lnTo>
                      <a:pt x="488" y="237"/>
                    </a:lnTo>
                    <a:lnTo>
                      <a:pt x="488" y="237"/>
                    </a:lnTo>
                    <a:lnTo>
                      <a:pt x="485" y="237"/>
                    </a:lnTo>
                    <a:lnTo>
                      <a:pt x="485" y="239"/>
                    </a:lnTo>
                    <a:lnTo>
                      <a:pt x="485" y="239"/>
                    </a:lnTo>
                    <a:lnTo>
                      <a:pt x="485" y="239"/>
                    </a:lnTo>
                    <a:lnTo>
                      <a:pt x="485" y="239"/>
                    </a:lnTo>
                    <a:lnTo>
                      <a:pt x="483" y="239"/>
                    </a:lnTo>
                    <a:lnTo>
                      <a:pt x="483" y="239"/>
                    </a:lnTo>
                    <a:lnTo>
                      <a:pt x="483" y="242"/>
                    </a:lnTo>
                    <a:lnTo>
                      <a:pt x="483" y="242"/>
                    </a:lnTo>
                    <a:lnTo>
                      <a:pt x="481" y="242"/>
                    </a:lnTo>
                    <a:lnTo>
                      <a:pt x="481" y="242"/>
                    </a:lnTo>
                    <a:lnTo>
                      <a:pt x="481" y="242"/>
                    </a:lnTo>
                    <a:lnTo>
                      <a:pt x="478" y="242"/>
                    </a:lnTo>
                    <a:lnTo>
                      <a:pt x="478" y="242"/>
                    </a:lnTo>
                    <a:lnTo>
                      <a:pt x="478" y="242"/>
                    </a:lnTo>
                    <a:lnTo>
                      <a:pt x="476" y="242"/>
                    </a:lnTo>
                    <a:lnTo>
                      <a:pt x="476" y="242"/>
                    </a:lnTo>
                    <a:lnTo>
                      <a:pt x="473" y="242"/>
                    </a:lnTo>
                    <a:lnTo>
                      <a:pt x="473" y="242"/>
                    </a:lnTo>
                    <a:lnTo>
                      <a:pt x="473" y="242"/>
                    </a:lnTo>
                    <a:lnTo>
                      <a:pt x="473" y="242"/>
                    </a:lnTo>
                    <a:lnTo>
                      <a:pt x="471" y="242"/>
                    </a:lnTo>
                    <a:lnTo>
                      <a:pt x="471" y="242"/>
                    </a:lnTo>
                    <a:lnTo>
                      <a:pt x="471" y="244"/>
                    </a:lnTo>
                    <a:lnTo>
                      <a:pt x="471" y="244"/>
                    </a:lnTo>
                    <a:lnTo>
                      <a:pt x="469" y="244"/>
                    </a:lnTo>
                    <a:lnTo>
                      <a:pt x="469" y="244"/>
                    </a:lnTo>
                    <a:lnTo>
                      <a:pt x="469" y="244"/>
                    </a:lnTo>
                    <a:lnTo>
                      <a:pt x="466" y="244"/>
                    </a:lnTo>
                    <a:lnTo>
                      <a:pt x="466" y="246"/>
                    </a:lnTo>
                    <a:lnTo>
                      <a:pt x="466" y="246"/>
                    </a:lnTo>
                    <a:lnTo>
                      <a:pt x="466" y="246"/>
                    </a:lnTo>
                    <a:lnTo>
                      <a:pt x="464" y="246"/>
                    </a:lnTo>
                    <a:lnTo>
                      <a:pt x="464" y="246"/>
                    </a:lnTo>
                    <a:lnTo>
                      <a:pt x="464" y="246"/>
                    </a:lnTo>
                    <a:lnTo>
                      <a:pt x="464" y="246"/>
                    </a:lnTo>
                    <a:lnTo>
                      <a:pt x="462" y="246"/>
                    </a:lnTo>
                    <a:lnTo>
                      <a:pt x="462" y="246"/>
                    </a:lnTo>
                    <a:lnTo>
                      <a:pt x="459" y="246"/>
                    </a:lnTo>
                    <a:lnTo>
                      <a:pt x="459" y="246"/>
                    </a:lnTo>
                    <a:lnTo>
                      <a:pt x="459" y="246"/>
                    </a:lnTo>
                    <a:lnTo>
                      <a:pt x="459" y="246"/>
                    </a:lnTo>
                    <a:lnTo>
                      <a:pt x="457" y="246"/>
                    </a:lnTo>
                    <a:lnTo>
                      <a:pt x="457" y="246"/>
                    </a:lnTo>
                    <a:lnTo>
                      <a:pt x="457" y="246"/>
                    </a:lnTo>
                    <a:lnTo>
                      <a:pt x="454" y="246"/>
                    </a:lnTo>
                    <a:lnTo>
                      <a:pt x="454" y="246"/>
                    </a:lnTo>
                    <a:lnTo>
                      <a:pt x="454" y="246"/>
                    </a:lnTo>
                    <a:lnTo>
                      <a:pt x="452" y="246"/>
                    </a:lnTo>
                    <a:lnTo>
                      <a:pt x="452" y="246"/>
                    </a:lnTo>
                    <a:lnTo>
                      <a:pt x="452" y="249"/>
                    </a:lnTo>
                    <a:lnTo>
                      <a:pt x="452" y="249"/>
                    </a:lnTo>
                    <a:lnTo>
                      <a:pt x="452" y="246"/>
                    </a:lnTo>
                    <a:lnTo>
                      <a:pt x="450" y="246"/>
                    </a:lnTo>
                    <a:lnTo>
                      <a:pt x="450" y="246"/>
                    </a:lnTo>
                    <a:lnTo>
                      <a:pt x="450" y="246"/>
                    </a:lnTo>
                    <a:lnTo>
                      <a:pt x="447" y="246"/>
                    </a:lnTo>
                    <a:lnTo>
                      <a:pt x="447" y="246"/>
                    </a:lnTo>
                    <a:lnTo>
                      <a:pt x="447" y="246"/>
                    </a:lnTo>
                    <a:lnTo>
                      <a:pt x="445" y="246"/>
                    </a:lnTo>
                    <a:lnTo>
                      <a:pt x="445" y="246"/>
                    </a:lnTo>
                    <a:lnTo>
                      <a:pt x="445" y="246"/>
                    </a:lnTo>
                    <a:lnTo>
                      <a:pt x="443" y="246"/>
                    </a:lnTo>
                    <a:lnTo>
                      <a:pt x="443" y="246"/>
                    </a:lnTo>
                    <a:lnTo>
                      <a:pt x="440" y="246"/>
                    </a:lnTo>
                    <a:lnTo>
                      <a:pt x="440" y="246"/>
                    </a:lnTo>
                    <a:lnTo>
                      <a:pt x="440" y="246"/>
                    </a:lnTo>
                    <a:lnTo>
                      <a:pt x="438" y="246"/>
                    </a:lnTo>
                    <a:lnTo>
                      <a:pt x="438" y="246"/>
                    </a:lnTo>
                    <a:lnTo>
                      <a:pt x="438" y="246"/>
                    </a:lnTo>
                    <a:lnTo>
                      <a:pt x="436" y="246"/>
                    </a:lnTo>
                    <a:lnTo>
                      <a:pt x="436" y="246"/>
                    </a:lnTo>
                    <a:lnTo>
                      <a:pt x="433" y="246"/>
                    </a:lnTo>
                    <a:lnTo>
                      <a:pt x="433" y="246"/>
                    </a:lnTo>
                    <a:lnTo>
                      <a:pt x="433" y="246"/>
                    </a:lnTo>
                    <a:lnTo>
                      <a:pt x="433" y="246"/>
                    </a:lnTo>
                    <a:lnTo>
                      <a:pt x="431" y="246"/>
                    </a:lnTo>
                    <a:lnTo>
                      <a:pt x="431" y="246"/>
                    </a:lnTo>
                    <a:lnTo>
                      <a:pt x="431" y="246"/>
                    </a:lnTo>
                    <a:lnTo>
                      <a:pt x="428" y="246"/>
                    </a:lnTo>
                    <a:lnTo>
                      <a:pt x="428" y="246"/>
                    </a:lnTo>
                    <a:lnTo>
                      <a:pt x="426" y="246"/>
                    </a:lnTo>
                    <a:lnTo>
                      <a:pt x="426" y="246"/>
                    </a:lnTo>
                    <a:lnTo>
                      <a:pt x="426" y="246"/>
                    </a:lnTo>
                    <a:lnTo>
                      <a:pt x="424" y="246"/>
                    </a:lnTo>
                    <a:lnTo>
                      <a:pt x="424" y="246"/>
                    </a:lnTo>
                    <a:lnTo>
                      <a:pt x="424" y="246"/>
                    </a:lnTo>
                    <a:lnTo>
                      <a:pt x="424" y="246"/>
                    </a:lnTo>
                    <a:lnTo>
                      <a:pt x="421" y="246"/>
                    </a:lnTo>
                    <a:lnTo>
                      <a:pt x="421" y="246"/>
                    </a:lnTo>
                    <a:lnTo>
                      <a:pt x="421" y="246"/>
                    </a:lnTo>
                    <a:lnTo>
                      <a:pt x="419" y="246"/>
                    </a:lnTo>
                    <a:lnTo>
                      <a:pt x="419" y="246"/>
                    </a:lnTo>
                    <a:lnTo>
                      <a:pt x="419" y="249"/>
                    </a:lnTo>
                    <a:lnTo>
                      <a:pt x="419" y="249"/>
                    </a:lnTo>
                    <a:lnTo>
                      <a:pt x="419" y="249"/>
                    </a:lnTo>
                    <a:lnTo>
                      <a:pt x="417" y="249"/>
                    </a:lnTo>
                    <a:lnTo>
                      <a:pt x="417" y="249"/>
                    </a:lnTo>
                    <a:lnTo>
                      <a:pt x="417" y="249"/>
                    </a:lnTo>
                    <a:lnTo>
                      <a:pt x="414" y="249"/>
                    </a:lnTo>
                    <a:lnTo>
                      <a:pt x="414" y="249"/>
                    </a:lnTo>
                    <a:lnTo>
                      <a:pt x="412" y="249"/>
                    </a:lnTo>
                    <a:lnTo>
                      <a:pt x="412" y="251"/>
                    </a:lnTo>
                    <a:lnTo>
                      <a:pt x="412" y="251"/>
                    </a:lnTo>
                    <a:lnTo>
                      <a:pt x="412" y="251"/>
                    </a:lnTo>
                    <a:lnTo>
                      <a:pt x="410" y="251"/>
                    </a:lnTo>
                    <a:lnTo>
                      <a:pt x="410" y="251"/>
                    </a:lnTo>
                    <a:lnTo>
                      <a:pt x="410" y="251"/>
                    </a:lnTo>
                    <a:lnTo>
                      <a:pt x="407" y="251"/>
                    </a:lnTo>
                    <a:lnTo>
                      <a:pt x="407" y="251"/>
                    </a:lnTo>
                    <a:lnTo>
                      <a:pt x="407" y="251"/>
                    </a:lnTo>
                    <a:lnTo>
                      <a:pt x="405" y="251"/>
                    </a:lnTo>
                    <a:lnTo>
                      <a:pt x="405" y="251"/>
                    </a:lnTo>
                    <a:lnTo>
                      <a:pt x="405" y="251"/>
                    </a:lnTo>
                    <a:lnTo>
                      <a:pt x="405" y="251"/>
                    </a:lnTo>
                    <a:lnTo>
                      <a:pt x="402" y="251"/>
                    </a:lnTo>
                    <a:lnTo>
                      <a:pt x="402" y="251"/>
                    </a:lnTo>
                    <a:lnTo>
                      <a:pt x="402" y="253"/>
                    </a:lnTo>
                    <a:lnTo>
                      <a:pt x="400" y="253"/>
                    </a:lnTo>
                    <a:lnTo>
                      <a:pt x="400" y="253"/>
                    </a:lnTo>
                    <a:lnTo>
                      <a:pt x="400" y="253"/>
                    </a:lnTo>
                    <a:lnTo>
                      <a:pt x="400" y="253"/>
                    </a:lnTo>
                    <a:lnTo>
                      <a:pt x="398" y="253"/>
                    </a:lnTo>
                    <a:lnTo>
                      <a:pt x="398" y="253"/>
                    </a:lnTo>
                    <a:lnTo>
                      <a:pt x="398" y="253"/>
                    </a:lnTo>
                    <a:lnTo>
                      <a:pt x="398" y="256"/>
                    </a:lnTo>
                    <a:lnTo>
                      <a:pt x="395" y="256"/>
                    </a:lnTo>
                    <a:lnTo>
                      <a:pt x="395" y="256"/>
                    </a:lnTo>
                    <a:lnTo>
                      <a:pt x="393" y="256"/>
                    </a:lnTo>
                    <a:lnTo>
                      <a:pt x="393" y="256"/>
                    </a:lnTo>
                    <a:lnTo>
                      <a:pt x="393" y="256"/>
                    </a:lnTo>
                    <a:lnTo>
                      <a:pt x="393" y="256"/>
                    </a:lnTo>
                    <a:lnTo>
                      <a:pt x="391" y="256"/>
                    </a:lnTo>
                    <a:lnTo>
                      <a:pt x="391" y="258"/>
                    </a:lnTo>
                    <a:lnTo>
                      <a:pt x="391" y="258"/>
                    </a:lnTo>
                    <a:lnTo>
                      <a:pt x="391" y="258"/>
                    </a:lnTo>
                    <a:lnTo>
                      <a:pt x="388" y="258"/>
                    </a:lnTo>
                    <a:lnTo>
                      <a:pt x="388" y="258"/>
                    </a:lnTo>
                    <a:lnTo>
                      <a:pt x="388" y="258"/>
                    </a:lnTo>
                    <a:lnTo>
                      <a:pt x="386" y="258"/>
                    </a:lnTo>
                    <a:lnTo>
                      <a:pt x="386" y="258"/>
                    </a:lnTo>
                    <a:lnTo>
                      <a:pt x="386" y="260"/>
                    </a:lnTo>
                    <a:lnTo>
                      <a:pt x="386" y="260"/>
                    </a:lnTo>
                    <a:lnTo>
                      <a:pt x="383" y="260"/>
                    </a:lnTo>
                    <a:lnTo>
                      <a:pt x="383" y="260"/>
                    </a:lnTo>
                    <a:lnTo>
                      <a:pt x="383" y="260"/>
                    </a:lnTo>
                    <a:lnTo>
                      <a:pt x="383" y="260"/>
                    </a:lnTo>
                    <a:lnTo>
                      <a:pt x="381" y="260"/>
                    </a:lnTo>
                    <a:lnTo>
                      <a:pt x="381" y="260"/>
                    </a:lnTo>
                    <a:lnTo>
                      <a:pt x="381" y="260"/>
                    </a:lnTo>
                    <a:lnTo>
                      <a:pt x="379" y="260"/>
                    </a:lnTo>
                    <a:lnTo>
                      <a:pt x="379" y="263"/>
                    </a:lnTo>
                    <a:lnTo>
                      <a:pt x="379" y="263"/>
                    </a:lnTo>
                    <a:lnTo>
                      <a:pt x="379" y="263"/>
                    </a:lnTo>
                    <a:lnTo>
                      <a:pt x="379" y="263"/>
                    </a:lnTo>
                    <a:lnTo>
                      <a:pt x="376" y="263"/>
                    </a:lnTo>
                    <a:lnTo>
                      <a:pt x="376" y="263"/>
                    </a:lnTo>
                    <a:lnTo>
                      <a:pt x="376" y="263"/>
                    </a:lnTo>
                    <a:lnTo>
                      <a:pt x="376" y="265"/>
                    </a:lnTo>
                    <a:lnTo>
                      <a:pt x="374" y="265"/>
                    </a:lnTo>
                    <a:lnTo>
                      <a:pt x="374" y="265"/>
                    </a:lnTo>
                    <a:lnTo>
                      <a:pt x="374" y="265"/>
                    </a:lnTo>
                    <a:lnTo>
                      <a:pt x="372" y="265"/>
                    </a:lnTo>
                    <a:lnTo>
                      <a:pt x="372" y="268"/>
                    </a:lnTo>
                    <a:lnTo>
                      <a:pt x="372" y="268"/>
                    </a:lnTo>
                    <a:lnTo>
                      <a:pt x="372" y="268"/>
                    </a:lnTo>
                    <a:lnTo>
                      <a:pt x="372" y="268"/>
                    </a:lnTo>
                    <a:lnTo>
                      <a:pt x="369" y="268"/>
                    </a:lnTo>
                    <a:lnTo>
                      <a:pt x="369" y="268"/>
                    </a:lnTo>
                    <a:lnTo>
                      <a:pt x="369" y="268"/>
                    </a:lnTo>
                    <a:lnTo>
                      <a:pt x="367" y="268"/>
                    </a:lnTo>
                    <a:lnTo>
                      <a:pt x="367" y="268"/>
                    </a:lnTo>
                    <a:lnTo>
                      <a:pt x="367" y="268"/>
                    </a:lnTo>
                    <a:lnTo>
                      <a:pt x="365" y="268"/>
                    </a:lnTo>
                    <a:lnTo>
                      <a:pt x="365" y="268"/>
                    </a:lnTo>
                    <a:lnTo>
                      <a:pt x="365" y="268"/>
                    </a:lnTo>
                    <a:lnTo>
                      <a:pt x="365" y="265"/>
                    </a:lnTo>
                    <a:lnTo>
                      <a:pt x="362" y="265"/>
                    </a:lnTo>
                    <a:lnTo>
                      <a:pt x="362" y="265"/>
                    </a:lnTo>
                    <a:lnTo>
                      <a:pt x="360" y="265"/>
                    </a:lnTo>
                    <a:lnTo>
                      <a:pt x="360" y="265"/>
                    </a:lnTo>
                    <a:lnTo>
                      <a:pt x="360" y="265"/>
                    </a:lnTo>
                    <a:lnTo>
                      <a:pt x="360" y="263"/>
                    </a:lnTo>
                    <a:lnTo>
                      <a:pt x="360" y="263"/>
                    </a:lnTo>
                    <a:lnTo>
                      <a:pt x="360" y="260"/>
                    </a:lnTo>
                    <a:lnTo>
                      <a:pt x="360" y="260"/>
                    </a:lnTo>
                    <a:lnTo>
                      <a:pt x="360" y="260"/>
                    </a:lnTo>
                    <a:lnTo>
                      <a:pt x="357" y="260"/>
                    </a:lnTo>
                    <a:lnTo>
                      <a:pt x="357" y="260"/>
                    </a:lnTo>
                    <a:lnTo>
                      <a:pt x="357" y="260"/>
                    </a:lnTo>
                    <a:lnTo>
                      <a:pt x="355" y="260"/>
                    </a:lnTo>
                    <a:lnTo>
                      <a:pt x="355" y="260"/>
                    </a:lnTo>
                    <a:lnTo>
                      <a:pt x="355" y="260"/>
                    </a:lnTo>
                    <a:lnTo>
                      <a:pt x="353" y="260"/>
                    </a:lnTo>
                    <a:lnTo>
                      <a:pt x="353" y="260"/>
                    </a:lnTo>
                    <a:lnTo>
                      <a:pt x="353" y="260"/>
                    </a:lnTo>
                    <a:lnTo>
                      <a:pt x="350" y="260"/>
                    </a:lnTo>
                    <a:lnTo>
                      <a:pt x="350" y="260"/>
                    </a:lnTo>
                    <a:lnTo>
                      <a:pt x="350" y="260"/>
                    </a:lnTo>
                    <a:lnTo>
                      <a:pt x="350" y="263"/>
                    </a:lnTo>
                    <a:lnTo>
                      <a:pt x="348" y="263"/>
                    </a:lnTo>
                    <a:lnTo>
                      <a:pt x="348" y="263"/>
                    </a:lnTo>
                    <a:lnTo>
                      <a:pt x="346" y="263"/>
                    </a:lnTo>
                    <a:lnTo>
                      <a:pt x="346" y="263"/>
                    </a:lnTo>
                    <a:lnTo>
                      <a:pt x="346" y="263"/>
                    </a:lnTo>
                    <a:lnTo>
                      <a:pt x="346" y="260"/>
                    </a:lnTo>
                    <a:lnTo>
                      <a:pt x="343" y="260"/>
                    </a:lnTo>
                    <a:lnTo>
                      <a:pt x="343" y="260"/>
                    </a:lnTo>
                    <a:lnTo>
                      <a:pt x="343" y="260"/>
                    </a:lnTo>
                    <a:lnTo>
                      <a:pt x="341" y="260"/>
                    </a:lnTo>
                    <a:lnTo>
                      <a:pt x="341" y="260"/>
                    </a:lnTo>
                    <a:lnTo>
                      <a:pt x="341" y="260"/>
                    </a:lnTo>
                    <a:lnTo>
                      <a:pt x="339" y="260"/>
                    </a:lnTo>
                    <a:lnTo>
                      <a:pt x="339" y="260"/>
                    </a:lnTo>
                    <a:lnTo>
                      <a:pt x="339" y="260"/>
                    </a:lnTo>
                    <a:lnTo>
                      <a:pt x="336" y="260"/>
                    </a:lnTo>
                    <a:lnTo>
                      <a:pt x="336" y="260"/>
                    </a:lnTo>
                    <a:lnTo>
                      <a:pt x="334" y="260"/>
                    </a:lnTo>
                    <a:lnTo>
                      <a:pt x="334" y="260"/>
                    </a:lnTo>
                    <a:lnTo>
                      <a:pt x="334" y="260"/>
                    </a:lnTo>
                    <a:lnTo>
                      <a:pt x="334" y="260"/>
                    </a:lnTo>
                    <a:lnTo>
                      <a:pt x="331" y="260"/>
                    </a:lnTo>
                    <a:lnTo>
                      <a:pt x="331" y="258"/>
                    </a:lnTo>
                    <a:lnTo>
                      <a:pt x="331" y="258"/>
                    </a:lnTo>
                    <a:lnTo>
                      <a:pt x="331" y="258"/>
                    </a:lnTo>
                    <a:lnTo>
                      <a:pt x="329" y="258"/>
                    </a:lnTo>
                    <a:lnTo>
                      <a:pt x="329" y="258"/>
                    </a:lnTo>
                    <a:lnTo>
                      <a:pt x="329" y="258"/>
                    </a:lnTo>
                    <a:lnTo>
                      <a:pt x="327" y="258"/>
                    </a:lnTo>
                    <a:lnTo>
                      <a:pt x="327" y="258"/>
                    </a:lnTo>
                    <a:lnTo>
                      <a:pt x="327" y="256"/>
                    </a:lnTo>
                    <a:lnTo>
                      <a:pt x="327" y="256"/>
                    </a:lnTo>
                    <a:lnTo>
                      <a:pt x="324" y="256"/>
                    </a:lnTo>
                    <a:lnTo>
                      <a:pt x="324" y="256"/>
                    </a:lnTo>
                    <a:lnTo>
                      <a:pt x="324" y="256"/>
                    </a:lnTo>
                    <a:lnTo>
                      <a:pt x="324" y="256"/>
                    </a:lnTo>
                    <a:lnTo>
                      <a:pt x="322" y="256"/>
                    </a:lnTo>
                    <a:lnTo>
                      <a:pt x="322" y="253"/>
                    </a:lnTo>
                    <a:lnTo>
                      <a:pt x="322" y="253"/>
                    </a:lnTo>
                    <a:lnTo>
                      <a:pt x="320" y="253"/>
                    </a:lnTo>
                    <a:lnTo>
                      <a:pt x="320" y="253"/>
                    </a:lnTo>
                    <a:lnTo>
                      <a:pt x="320" y="253"/>
                    </a:lnTo>
                    <a:lnTo>
                      <a:pt x="317" y="253"/>
                    </a:lnTo>
                    <a:lnTo>
                      <a:pt x="317" y="253"/>
                    </a:lnTo>
                    <a:lnTo>
                      <a:pt x="317" y="253"/>
                    </a:lnTo>
                    <a:lnTo>
                      <a:pt x="315" y="253"/>
                    </a:lnTo>
                    <a:lnTo>
                      <a:pt x="315" y="253"/>
                    </a:lnTo>
                    <a:lnTo>
                      <a:pt x="312" y="253"/>
                    </a:lnTo>
                    <a:lnTo>
                      <a:pt x="312" y="253"/>
                    </a:lnTo>
                    <a:lnTo>
                      <a:pt x="312" y="253"/>
                    </a:lnTo>
                    <a:lnTo>
                      <a:pt x="312" y="253"/>
                    </a:lnTo>
                    <a:lnTo>
                      <a:pt x="310" y="253"/>
                    </a:lnTo>
                    <a:lnTo>
                      <a:pt x="310" y="253"/>
                    </a:lnTo>
                    <a:lnTo>
                      <a:pt x="310" y="251"/>
                    </a:lnTo>
                    <a:lnTo>
                      <a:pt x="310" y="251"/>
                    </a:lnTo>
                    <a:lnTo>
                      <a:pt x="308" y="251"/>
                    </a:lnTo>
                    <a:lnTo>
                      <a:pt x="308" y="251"/>
                    </a:lnTo>
                    <a:lnTo>
                      <a:pt x="305" y="251"/>
                    </a:lnTo>
                    <a:lnTo>
                      <a:pt x="305" y="251"/>
                    </a:lnTo>
                    <a:lnTo>
                      <a:pt x="305" y="251"/>
                    </a:lnTo>
                    <a:lnTo>
                      <a:pt x="305" y="251"/>
                    </a:lnTo>
                    <a:lnTo>
                      <a:pt x="305" y="251"/>
                    </a:lnTo>
                    <a:lnTo>
                      <a:pt x="305" y="249"/>
                    </a:lnTo>
                    <a:lnTo>
                      <a:pt x="303" y="249"/>
                    </a:lnTo>
                    <a:lnTo>
                      <a:pt x="303" y="249"/>
                    </a:lnTo>
                    <a:lnTo>
                      <a:pt x="303" y="249"/>
                    </a:lnTo>
                    <a:lnTo>
                      <a:pt x="303" y="246"/>
                    </a:lnTo>
                    <a:lnTo>
                      <a:pt x="303" y="246"/>
                    </a:lnTo>
                    <a:lnTo>
                      <a:pt x="303" y="246"/>
                    </a:lnTo>
                    <a:lnTo>
                      <a:pt x="301" y="246"/>
                    </a:lnTo>
                    <a:lnTo>
                      <a:pt x="301" y="244"/>
                    </a:lnTo>
                    <a:lnTo>
                      <a:pt x="301" y="244"/>
                    </a:lnTo>
                    <a:lnTo>
                      <a:pt x="298" y="244"/>
                    </a:lnTo>
                    <a:lnTo>
                      <a:pt x="298" y="244"/>
                    </a:lnTo>
                    <a:lnTo>
                      <a:pt x="298" y="244"/>
                    </a:lnTo>
                    <a:lnTo>
                      <a:pt x="296" y="244"/>
                    </a:lnTo>
                    <a:lnTo>
                      <a:pt x="296" y="244"/>
                    </a:lnTo>
                    <a:lnTo>
                      <a:pt x="296" y="244"/>
                    </a:lnTo>
                    <a:lnTo>
                      <a:pt x="294" y="244"/>
                    </a:lnTo>
                    <a:lnTo>
                      <a:pt x="294" y="244"/>
                    </a:lnTo>
                    <a:lnTo>
                      <a:pt x="294" y="244"/>
                    </a:lnTo>
                    <a:lnTo>
                      <a:pt x="291" y="244"/>
                    </a:lnTo>
                    <a:lnTo>
                      <a:pt x="291" y="244"/>
                    </a:lnTo>
                    <a:lnTo>
                      <a:pt x="291" y="242"/>
                    </a:lnTo>
                    <a:lnTo>
                      <a:pt x="291" y="242"/>
                    </a:lnTo>
                    <a:lnTo>
                      <a:pt x="289" y="242"/>
                    </a:lnTo>
                    <a:lnTo>
                      <a:pt x="289" y="242"/>
                    </a:lnTo>
                    <a:lnTo>
                      <a:pt x="286" y="242"/>
                    </a:lnTo>
                    <a:lnTo>
                      <a:pt x="286" y="242"/>
                    </a:lnTo>
                    <a:lnTo>
                      <a:pt x="286" y="242"/>
                    </a:lnTo>
                    <a:lnTo>
                      <a:pt x="286" y="242"/>
                    </a:lnTo>
                    <a:lnTo>
                      <a:pt x="284" y="242"/>
                    </a:lnTo>
                    <a:lnTo>
                      <a:pt x="284" y="242"/>
                    </a:lnTo>
                    <a:lnTo>
                      <a:pt x="284" y="242"/>
                    </a:lnTo>
                    <a:lnTo>
                      <a:pt x="282" y="242"/>
                    </a:lnTo>
                    <a:lnTo>
                      <a:pt x="282" y="242"/>
                    </a:lnTo>
                    <a:lnTo>
                      <a:pt x="282" y="242"/>
                    </a:lnTo>
                    <a:lnTo>
                      <a:pt x="279" y="242"/>
                    </a:lnTo>
                    <a:lnTo>
                      <a:pt x="279" y="242"/>
                    </a:lnTo>
                    <a:lnTo>
                      <a:pt x="279" y="242"/>
                    </a:lnTo>
                    <a:lnTo>
                      <a:pt x="277" y="242"/>
                    </a:lnTo>
                    <a:lnTo>
                      <a:pt x="277" y="242"/>
                    </a:lnTo>
                    <a:lnTo>
                      <a:pt x="277" y="242"/>
                    </a:lnTo>
                    <a:lnTo>
                      <a:pt x="275" y="242"/>
                    </a:lnTo>
                    <a:lnTo>
                      <a:pt x="275" y="242"/>
                    </a:lnTo>
                    <a:lnTo>
                      <a:pt x="272" y="242"/>
                    </a:lnTo>
                    <a:lnTo>
                      <a:pt x="272" y="242"/>
                    </a:lnTo>
                    <a:lnTo>
                      <a:pt x="272" y="242"/>
                    </a:lnTo>
                    <a:lnTo>
                      <a:pt x="270" y="242"/>
                    </a:lnTo>
                    <a:lnTo>
                      <a:pt x="270" y="242"/>
                    </a:lnTo>
                    <a:lnTo>
                      <a:pt x="270" y="242"/>
                    </a:lnTo>
                    <a:lnTo>
                      <a:pt x="270" y="242"/>
                    </a:lnTo>
                    <a:lnTo>
                      <a:pt x="267" y="242"/>
                    </a:lnTo>
                    <a:lnTo>
                      <a:pt x="267" y="242"/>
                    </a:lnTo>
                    <a:lnTo>
                      <a:pt x="265" y="242"/>
                    </a:lnTo>
                    <a:lnTo>
                      <a:pt x="265" y="242"/>
                    </a:lnTo>
                    <a:lnTo>
                      <a:pt x="265" y="242"/>
                    </a:lnTo>
                    <a:lnTo>
                      <a:pt x="263" y="242"/>
                    </a:lnTo>
                    <a:lnTo>
                      <a:pt x="263" y="242"/>
                    </a:lnTo>
                    <a:lnTo>
                      <a:pt x="263" y="242"/>
                    </a:lnTo>
                    <a:lnTo>
                      <a:pt x="263" y="242"/>
                    </a:lnTo>
                    <a:lnTo>
                      <a:pt x="260" y="242"/>
                    </a:lnTo>
                    <a:lnTo>
                      <a:pt x="260" y="242"/>
                    </a:lnTo>
                    <a:lnTo>
                      <a:pt x="260" y="242"/>
                    </a:lnTo>
                    <a:lnTo>
                      <a:pt x="258" y="242"/>
                    </a:lnTo>
                    <a:lnTo>
                      <a:pt x="258" y="242"/>
                    </a:lnTo>
                    <a:lnTo>
                      <a:pt x="258" y="242"/>
                    </a:lnTo>
                    <a:lnTo>
                      <a:pt x="256" y="242"/>
                    </a:lnTo>
                    <a:lnTo>
                      <a:pt x="256" y="242"/>
                    </a:lnTo>
                    <a:lnTo>
                      <a:pt x="256" y="242"/>
                    </a:lnTo>
                    <a:lnTo>
                      <a:pt x="253" y="242"/>
                    </a:lnTo>
                    <a:lnTo>
                      <a:pt x="253" y="242"/>
                    </a:lnTo>
                    <a:lnTo>
                      <a:pt x="253" y="242"/>
                    </a:lnTo>
                    <a:lnTo>
                      <a:pt x="251" y="242"/>
                    </a:lnTo>
                    <a:lnTo>
                      <a:pt x="251" y="242"/>
                    </a:lnTo>
                    <a:lnTo>
                      <a:pt x="251" y="242"/>
                    </a:lnTo>
                    <a:lnTo>
                      <a:pt x="249" y="242"/>
                    </a:lnTo>
                    <a:lnTo>
                      <a:pt x="249" y="242"/>
                    </a:lnTo>
                    <a:lnTo>
                      <a:pt x="246" y="242"/>
                    </a:lnTo>
                    <a:lnTo>
                      <a:pt x="246" y="242"/>
                    </a:lnTo>
                    <a:lnTo>
                      <a:pt x="246" y="242"/>
                    </a:lnTo>
                    <a:lnTo>
                      <a:pt x="244" y="242"/>
                    </a:lnTo>
                    <a:lnTo>
                      <a:pt x="244" y="242"/>
                    </a:lnTo>
                    <a:lnTo>
                      <a:pt x="244" y="242"/>
                    </a:lnTo>
                    <a:lnTo>
                      <a:pt x="241" y="242"/>
                    </a:lnTo>
                    <a:lnTo>
                      <a:pt x="241" y="242"/>
                    </a:lnTo>
                    <a:lnTo>
                      <a:pt x="241" y="242"/>
                    </a:lnTo>
                    <a:lnTo>
                      <a:pt x="239" y="242"/>
                    </a:lnTo>
                    <a:lnTo>
                      <a:pt x="239" y="242"/>
                    </a:lnTo>
                    <a:lnTo>
                      <a:pt x="239" y="242"/>
                    </a:lnTo>
                    <a:lnTo>
                      <a:pt x="237" y="242"/>
                    </a:lnTo>
                    <a:lnTo>
                      <a:pt x="237" y="242"/>
                    </a:lnTo>
                    <a:lnTo>
                      <a:pt x="237" y="242"/>
                    </a:lnTo>
                    <a:lnTo>
                      <a:pt x="234" y="242"/>
                    </a:lnTo>
                    <a:lnTo>
                      <a:pt x="234" y="242"/>
                    </a:lnTo>
                    <a:lnTo>
                      <a:pt x="232" y="242"/>
                    </a:lnTo>
                    <a:lnTo>
                      <a:pt x="232" y="242"/>
                    </a:lnTo>
                    <a:lnTo>
                      <a:pt x="232" y="242"/>
                    </a:lnTo>
                    <a:lnTo>
                      <a:pt x="230" y="242"/>
                    </a:lnTo>
                    <a:lnTo>
                      <a:pt x="230" y="242"/>
                    </a:lnTo>
                    <a:lnTo>
                      <a:pt x="227" y="242"/>
                    </a:lnTo>
                    <a:lnTo>
                      <a:pt x="227" y="242"/>
                    </a:lnTo>
                    <a:lnTo>
                      <a:pt x="227" y="242"/>
                    </a:lnTo>
                    <a:lnTo>
                      <a:pt x="225" y="242"/>
                    </a:lnTo>
                    <a:lnTo>
                      <a:pt x="225" y="242"/>
                    </a:lnTo>
                    <a:lnTo>
                      <a:pt x="225" y="242"/>
                    </a:lnTo>
                    <a:lnTo>
                      <a:pt x="225" y="242"/>
                    </a:lnTo>
                    <a:lnTo>
                      <a:pt x="223" y="242"/>
                    </a:lnTo>
                    <a:lnTo>
                      <a:pt x="223" y="242"/>
                    </a:lnTo>
                    <a:lnTo>
                      <a:pt x="220" y="242"/>
                    </a:lnTo>
                    <a:lnTo>
                      <a:pt x="220" y="242"/>
                    </a:lnTo>
                    <a:lnTo>
                      <a:pt x="220" y="242"/>
                    </a:lnTo>
                    <a:lnTo>
                      <a:pt x="218" y="242"/>
                    </a:lnTo>
                    <a:lnTo>
                      <a:pt x="218" y="239"/>
                    </a:lnTo>
                    <a:lnTo>
                      <a:pt x="218" y="239"/>
                    </a:lnTo>
                    <a:lnTo>
                      <a:pt x="218" y="239"/>
                    </a:lnTo>
                    <a:lnTo>
                      <a:pt x="215" y="239"/>
                    </a:lnTo>
                    <a:lnTo>
                      <a:pt x="215" y="239"/>
                    </a:lnTo>
                    <a:lnTo>
                      <a:pt x="213" y="239"/>
                    </a:lnTo>
                    <a:lnTo>
                      <a:pt x="213" y="239"/>
                    </a:lnTo>
                    <a:lnTo>
                      <a:pt x="213" y="239"/>
                    </a:lnTo>
                    <a:lnTo>
                      <a:pt x="211" y="239"/>
                    </a:lnTo>
                    <a:lnTo>
                      <a:pt x="211" y="239"/>
                    </a:lnTo>
                    <a:lnTo>
                      <a:pt x="211" y="239"/>
                    </a:lnTo>
                    <a:lnTo>
                      <a:pt x="208" y="239"/>
                    </a:lnTo>
                    <a:lnTo>
                      <a:pt x="208" y="239"/>
                    </a:lnTo>
                    <a:lnTo>
                      <a:pt x="208" y="239"/>
                    </a:lnTo>
                    <a:lnTo>
                      <a:pt x="206" y="239"/>
                    </a:lnTo>
                    <a:lnTo>
                      <a:pt x="206" y="239"/>
                    </a:lnTo>
                    <a:lnTo>
                      <a:pt x="206" y="239"/>
                    </a:lnTo>
                    <a:lnTo>
                      <a:pt x="204" y="239"/>
                    </a:lnTo>
                    <a:lnTo>
                      <a:pt x="204" y="239"/>
                    </a:lnTo>
                    <a:lnTo>
                      <a:pt x="204" y="239"/>
                    </a:lnTo>
                    <a:lnTo>
                      <a:pt x="204" y="237"/>
                    </a:lnTo>
                    <a:lnTo>
                      <a:pt x="201" y="237"/>
                    </a:lnTo>
                    <a:lnTo>
                      <a:pt x="201" y="237"/>
                    </a:lnTo>
                    <a:lnTo>
                      <a:pt x="201" y="239"/>
                    </a:lnTo>
                    <a:lnTo>
                      <a:pt x="199" y="239"/>
                    </a:lnTo>
                    <a:lnTo>
                      <a:pt x="199" y="239"/>
                    </a:lnTo>
                    <a:lnTo>
                      <a:pt x="199" y="239"/>
                    </a:lnTo>
                    <a:lnTo>
                      <a:pt x="199" y="239"/>
                    </a:lnTo>
                    <a:lnTo>
                      <a:pt x="196" y="239"/>
                    </a:lnTo>
                    <a:lnTo>
                      <a:pt x="196" y="239"/>
                    </a:lnTo>
                    <a:lnTo>
                      <a:pt x="196" y="239"/>
                    </a:lnTo>
                    <a:lnTo>
                      <a:pt x="194" y="239"/>
                    </a:lnTo>
                    <a:lnTo>
                      <a:pt x="194" y="239"/>
                    </a:lnTo>
                    <a:lnTo>
                      <a:pt x="194" y="239"/>
                    </a:lnTo>
                    <a:lnTo>
                      <a:pt x="192" y="239"/>
                    </a:lnTo>
                    <a:lnTo>
                      <a:pt x="192" y="239"/>
                    </a:lnTo>
                    <a:lnTo>
                      <a:pt x="192" y="239"/>
                    </a:lnTo>
                    <a:lnTo>
                      <a:pt x="189" y="239"/>
                    </a:lnTo>
                    <a:lnTo>
                      <a:pt x="189" y="239"/>
                    </a:lnTo>
                    <a:lnTo>
                      <a:pt x="189" y="239"/>
                    </a:lnTo>
                    <a:lnTo>
                      <a:pt x="187" y="239"/>
                    </a:lnTo>
                    <a:lnTo>
                      <a:pt x="187" y="239"/>
                    </a:lnTo>
                    <a:lnTo>
                      <a:pt x="187" y="239"/>
                    </a:lnTo>
                    <a:lnTo>
                      <a:pt x="185" y="239"/>
                    </a:lnTo>
                    <a:lnTo>
                      <a:pt x="185" y="239"/>
                    </a:lnTo>
                    <a:lnTo>
                      <a:pt x="185" y="239"/>
                    </a:lnTo>
                    <a:lnTo>
                      <a:pt x="185" y="239"/>
                    </a:lnTo>
                    <a:lnTo>
                      <a:pt x="185" y="237"/>
                    </a:lnTo>
                    <a:lnTo>
                      <a:pt x="185" y="237"/>
                    </a:lnTo>
                    <a:lnTo>
                      <a:pt x="185" y="234"/>
                    </a:lnTo>
                    <a:lnTo>
                      <a:pt x="182" y="234"/>
                    </a:lnTo>
                    <a:lnTo>
                      <a:pt x="182" y="234"/>
                    </a:lnTo>
                    <a:lnTo>
                      <a:pt x="182" y="234"/>
                    </a:lnTo>
                    <a:lnTo>
                      <a:pt x="182" y="232"/>
                    </a:lnTo>
                    <a:lnTo>
                      <a:pt x="180" y="232"/>
                    </a:lnTo>
                    <a:lnTo>
                      <a:pt x="180" y="232"/>
                    </a:lnTo>
                    <a:lnTo>
                      <a:pt x="180" y="232"/>
                    </a:lnTo>
                    <a:lnTo>
                      <a:pt x="180" y="232"/>
                    </a:lnTo>
                    <a:lnTo>
                      <a:pt x="180" y="230"/>
                    </a:lnTo>
                    <a:lnTo>
                      <a:pt x="180" y="230"/>
                    </a:lnTo>
                    <a:lnTo>
                      <a:pt x="178" y="230"/>
                    </a:lnTo>
                    <a:lnTo>
                      <a:pt x="178" y="230"/>
                    </a:lnTo>
                    <a:lnTo>
                      <a:pt x="178" y="230"/>
                    </a:lnTo>
                    <a:lnTo>
                      <a:pt x="178" y="227"/>
                    </a:lnTo>
                    <a:lnTo>
                      <a:pt x="178" y="227"/>
                    </a:lnTo>
                    <a:lnTo>
                      <a:pt x="178" y="227"/>
                    </a:lnTo>
                    <a:lnTo>
                      <a:pt x="175" y="227"/>
                    </a:lnTo>
                    <a:lnTo>
                      <a:pt x="175" y="227"/>
                    </a:lnTo>
                    <a:lnTo>
                      <a:pt x="175" y="225"/>
                    </a:lnTo>
                    <a:lnTo>
                      <a:pt x="173" y="225"/>
                    </a:lnTo>
                    <a:lnTo>
                      <a:pt x="173" y="225"/>
                    </a:lnTo>
                    <a:lnTo>
                      <a:pt x="173" y="223"/>
                    </a:lnTo>
                    <a:lnTo>
                      <a:pt x="173" y="223"/>
                    </a:lnTo>
                    <a:lnTo>
                      <a:pt x="173" y="220"/>
                    </a:lnTo>
                    <a:lnTo>
                      <a:pt x="173" y="220"/>
                    </a:lnTo>
                    <a:lnTo>
                      <a:pt x="173" y="220"/>
                    </a:lnTo>
                    <a:lnTo>
                      <a:pt x="173" y="220"/>
                    </a:lnTo>
                    <a:lnTo>
                      <a:pt x="173" y="220"/>
                    </a:lnTo>
                    <a:lnTo>
                      <a:pt x="173" y="218"/>
                    </a:lnTo>
                    <a:lnTo>
                      <a:pt x="170" y="218"/>
                    </a:lnTo>
                    <a:lnTo>
                      <a:pt x="170" y="218"/>
                    </a:lnTo>
                    <a:lnTo>
                      <a:pt x="170" y="215"/>
                    </a:lnTo>
                    <a:lnTo>
                      <a:pt x="170" y="215"/>
                    </a:lnTo>
                    <a:lnTo>
                      <a:pt x="170" y="215"/>
                    </a:lnTo>
                    <a:lnTo>
                      <a:pt x="170" y="215"/>
                    </a:lnTo>
                    <a:lnTo>
                      <a:pt x="170" y="213"/>
                    </a:lnTo>
                    <a:lnTo>
                      <a:pt x="170" y="213"/>
                    </a:lnTo>
                    <a:lnTo>
                      <a:pt x="170" y="211"/>
                    </a:lnTo>
                    <a:lnTo>
                      <a:pt x="170" y="211"/>
                    </a:lnTo>
                    <a:lnTo>
                      <a:pt x="168" y="211"/>
                    </a:lnTo>
                    <a:lnTo>
                      <a:pt x="168" y="211"/>
                    </a:lnTo>
                    <a:lnTo>
                      <a:pt x="168" y="211"/>
                    </a:lnTo>
                    <a:lnTo>
                      <a:pt x="168" y="208"/>
                    </a:lnTo>
                    <a:lnTo>
                      <a:pt x="168" y="208"/>
                    </a:lnTo>
                    <a:lnTo>
                      <a:pt x="166" y="208"/>
                    </a:lnTo>
                    <a:lnTo>
                      <a:pt x="166" y="206"/>
                    </a:lnTo>
                    <a:lnTo>
                      <a:pt x="166" y="206"/>
                    </a:lnTo>
                    <a:lnTo>
                      <a:pt x="166" y="206"/>
                    </a:lnTo>
                    <a:lnTo>
                      <a:pt x="163" y="206"/>
                    </a:lnTo>
                    <a:lnTo>
                      <a:pt x="163" y="206"/>
                    </a:lnTo>
                    <a:lnTo>
                      <a:pt x="163" y="206"/>
                    </a:lnTo>
                    <a:lnTo>
                      <a:pt x="163" y="206"/>
                    </a:lnTo>
                    <a:lnTo>
                      <a:pt x="163" y="204"/>
                    </a:lnTo>
                    <a:lnTo>
                      <a:pt x="163" y="204"/>
                    </a:lnTo>
                    <a:lnTo>
                      <a:pt x="163" y="204"/>
                    </a:lnTo>
                    <a:lnTo>
                      <a:pt x="163" y="201"/>
                    </a:lnTo>
                    <a:lnTo>
                      <a:pt x="163" y="201"/>
                    </a:lnTo>
                    <a:lnTo>
                      <a:pt x="163" y="201"/>
                    </a:lnTo>
                    <a:lnTo>
                      <a:pt x="163" y="201"/>
                    </a:lnTo>
                    <a:lnTo>
                      <a:pt x="163" y="199"/>
                    </a:lnTo>
                    <a:lnTo>
                      <a:pt x="163" y="199"/>
                    </a:lnTo>
                    <a:lnTo>
                      <a:pt x="163" y="199"/>
                    </a:lnTo>
                    <a:lnTo>
                      <a:pt x="161" y="199"/>
                    </a:lnTo>
                    <a:lnTo>
                      <a:pt x="161" y="199"/>
                    </a:lnTo>
                    <a:lnTo>
                      <a:pt x="161" y="201"/>
                    </a:lnTo>
                    <a:lnTo>
                      <a:pt x="159" y="201"/>
                    </a:lnTo>
                    <a:lnTo>
                      <a:pt x="159" y="201"/>
                    </a:lnTo>
                    <a:lnTo>
                      <a:pt x="159" y="201"/>
                    </a:lnTo>
                    <a:lnTo>
                      <a:pt x="156" y="201"/>
                    </a:lnTo>
                    <a:lnTo>
                      <a:pt x="156" y="201"/>
                    </a:lnTo>
                    <a:lnTo>
                      <a:pt x="154" y="201"/>
                    </a:lnTo>
                    <a:lnTo>
                      <a:pt x="154" y="201"/>
                    </a:lnTo>
                    <a:lnTo>
                      <a:pt x="154" y="199"/>
                    </a:lnTo>
                    <a:lnTo>
                      <a:pt x="154" y="199"/>
                    </a:lnTo>
                    <a:lnTo>
                      <a:pt x="152" y="199"/>
                    </a:lnTo>
                    <a:lnTo>
                      <a:pt x="152" y="199"/>
                    </a:lnTo>
                    <a:lnTo>
                      <a:pt x="152" y="199"/>
                    </a:lnTo>
                    <a:lnTo>
                      <a:pt x="152" y="199"/>
                    </a:lnTo>
                    <a:lnTo>
                      <a:pt x="149" y="199"/>
                    </a:lnTo>
                    <a:lnTo>
                      <a:pt x="149" y="199"/>
                    </a:lnTo>
                    <a:lnTo>
                      <a:pt x="149" y="196"/>
                    </a:lnTo>
                    <a:lnTo>
                      <a:pt x="147" y="196"/>
                    </a:lnTo>
                    <a:lnTo>
                      <a:pt x="147" y="196"/>
                    </a:lnTo>
                    <a:lnTo>
                      <a:pt x="147" y="196"/>
                    </a:lnTo>
                    <a:lnTo>
                      <a:pt x="147" y="196"/>
                    </a:lnTo>
                    <a:lnTo>
                      <a:pt x="147" y="194"/>
                    </a:lnTo>
                    <a:lnTo>
                      <a:pt x="144" y="194"/>
                    </a:lnTo>
                    <a:lnTo>
                      <a:pt x="144" y="194"/>
                    </a:lnTo>
                    <a:lnTo>
                      <a:pt x="144" y="194"/>
                    </a:lnTo>
                    <a:lnTo>
                      <a:pt x="144" y="194"/>
                    </a:lnTo>
                    <a:lnTo>
                      <a:pt x="142" y="194"/>
                    </a:lnTo>
                    <a:lnTo>
                      <a:pt x="142" y="194"/>
                    </a:lnTo>
                    <a:lnTo>
                      <a:pt x="140" y="194"/>
                    </a:lnTo>
                    <a:lnTo>
                      <a:pt x="140" y="192"/>
                    </a:lnTo>
                    <a:lnTo>
                      <a:pt x="140" y="192"/>
                    </a:lnTo>
                    <a:lnTo>
                      <a:pt x="140" y="192"/>
                    </a:lnTo>
                    <a:lnTo>
                      <a:pt x="140" y="192"/>
                    </a:lnTo>
                    <a:lnTo>
                      <a:pt x="140" y="192"/>
                    </a:lnTo>
                    <a:lnTo>
                      <a:pt x="137" y="192"/>
                    </a:lnTo>
                    <a:lnTo>
                      <a:pt x="137" y="189"/>
                    </a:lnTo>
                    <a:lnTo>
                      <a:pt x="137" y="189"/>
                    </a:lnTo>
                    <a:lnTo>
                      <a:pt x="137" y="189"/>
                    </a:lnTo>
                    <a:lnTo>
                      <a:pt x="137" y="189"/>
                    </a:lnTo>
                    <a:lnTo>
                      <a:pt x="135" y="189"/>
                    </a:lnTo>
                    <a:lnTo>
                      <a:pt x="135" y="189"/>
                    </a:lnTo>
                    <a:lnTo>
                      <a:pt x="135" y="187"/>
                    </a:lnTo>
                    <a:lnTo>
                      <a:pt x="133" y="187"/>
                    </a:lnTo>
                    <a:lnTo>
                      <a:pt x="133" y="187"/>
                    </a:lnTo>
                    <a:lnTo>
                      <a:pt x="133" y="187"/>
                    </a:lnTo>
                    <a:lnTo>
                      <a:pt x="133" y="187"/>
                    </a:lnTo>
                    <a:lnTo>
                      <a:pt x="130" y="187"/>
                    </a:lnTo>
                    <a:lnTo>
                      <a:pt x="130" y="187"/>
                    </a:lnTo>
                    <a:lnTo>
                      <a:pt x="130" y="185"/>
                    </a:lnTo>
                    <a:lnTo>
                      <a:pt x="130" y="185"/>
                    </a:lnTo>
                    <a:lnTo>
                      <a:pt x="128" y="185"/>
                    </a:lnTo>
                    <a:lnTo>
                      <a:pt x="128" y="185"/>
                    </a:lnTo>
                    <a:lnTo>
                      <a:pt x="128" y="185"/>
                    </a:lnTo>
                    <a:lnTo>
                      <a:pt x="128" y="182"/>
                    </a:lnTo>
                    <a:lnTo>
                      <a:pt x="125" y="182"/>
                    </a:lnTo>
                    <a:lnTo>
                      <a:pt x="125" y="182"/>
                    </a:lnTo>
                    <a:lnTo>
                      <a:pt x="125" y="182"/>
                    </a:lnTo>
                    <a:lnTo>
                      <a:pt x="125" y="182"/>
                    </a:lnTo>
                    <a:lnTo>
                      <a:pt x="123" y="182"/>
                    </a:lnTo>
                    <a:lnTo>
                      <a:pt x="123" y="182"/>
                    </a:lnTo>
                    <a:lnTo>
                      <a:pt x="123" y="182"/>
                    </a:lnTo>
                    <a:lnTo>
                      <a:pt x="121" y="182"/>
                    </a:lnTo>
                    <a:lnTo>
                      <a:pt x="121" y="182"/>
                    </a:lnTo>
                    <a:lnTo>
                      <a:pt x="121" y="180"/>
                    </a:lnTo>
                    <a:lnTo>
                      <a:pt x="118" y="180"/>
                    </a:lnTo>
                    <a:lnTo>
                      <a:pt x="118" y="180"/>
                    </a:lnTo>
                    <a:lnTo>
                      <a:pt x="118" y="180"/>
                    </a:lnTo>
                    <a:lnTo>
                      <a:pt x="116" y="180"/>
                    </a:lnTo>
                    <a:lnTo>
                      <a:pt x="116" y="180"/>
                    </a:lnTo>
                    <a:lnTo>
                      <a:pt x="114" y="180"/>
                    </a:lnTo>
                    <a:lnTo>
                      <a:pt x="114" y="180"/>
                    </a:lnTo>
                    <a:lnTo>
                      <a:pt x="114" y="180"/>
                    </a:lnTo>
                    <a:lnTo>
                      <a:pt x="111" y="180"/>
                    </a:lnTo>
                    <a:lnTo>
                      <a:pt x="111" y="180"/>
                    </a:lnTo>
                    <a:lnTo>
                      <a:pt x="111" y="180"/>
                    </a:lnTo>
                    <a:lnTo>
                      <a:pt x="109" y="180"/>
                    </a:lnTo>
                    <a:lnTo>
                      <a:pt x="109" y="180"/>
                    </a:lnTo>
                    <a:lnTo>
                      <a:pt x="107" y="180"/>
                    </a:lnTo>
                    <a:lnTo>
                      <a:pt x="107" y="180"/>
                    </a:lnTo>
                    <a:lnTo>
                      <a:pt x="107" y="180"/>
                    </a:lnTo>
                    <a:lnTo>
                      <a:pt x="104" y="180"/>
                    </a:lnTo>
                    <a:lnTo>
                      <a:pt x="104" y="180"/>
                    </a:lnTo>
                    <a:lnTo>
                      <a:pt x="104" y="180"/>
                    </a:lnTo>
                    <a:lnTo>
                      <a:pt x="102" y="180"/>
                    </a:lnTo>
                    <a:lnTo>
                      <a:pt x="102" y="180"/>
                    </a:lnTo>
                    <a:lnTo>
                      <a:pt x="99" y="180"/>
                    </a:lnTo>
                    <a:lnTo>
                      <a:pt x="99" y="180"/>
                    </a:lnTo>
                    <a:lnTo>
                      <a:pt x="99" y="180"/>
                    </a:lnTo>
                    <a:lnTo>
                      <a:pt x="99" y="180"/>
                    </a:lnTo>
                    <a:lnTo>
                      <a:pt x="97" y="180"/>
                    </a:lnTo>
                    <a:lnTo>
                      <a:pt x="97" y="180"/>
                    </a:lnTo>
                    <a:lnTo>
                      <a:pt x="97" y="180"/>
                    </a:lnTo>
                    <a:lnTo>
                      <a:pt x="95" y="180"/>
                    </a:lnTo>
                    <a:lnTo>
                      <a:pt x="95" y="180"/>
                    </a:lnTo>
                    <a:lnTo>
                      <a:pt x="92" y="180"/>
                    </a:lnTo>
                    <a:lnTo>
                      <a:pt x="92" y="180"/>
                    </a:lnTo>
                    <a:lnTo>
                      <a:pt x="92" y="180"/>
                    </a:lnTo>
                    <a:lnTo>
                      <a:pt x="92" y="180"/>
                    </a:lnTo>
                    <a:lnTo>
                      <a:pt x="90" y="180"/>
                    </a:lnTo>
                    <a:lnTo>
                      <a:pt x="90" y="180"/>
                    </a:lnTo>
                    <a:lnTo>
                      <a:pt x="90" y="180"/>
                    </a:lnTo>
                    <a:lnTo>
                      <a:pt x="88" y="180"/>
                    </a:lnTo>
                    <a:lnTo>
                      <a:pt x="88" y="180"/>
                    </a:lnTo>
                    <a:lnTo>
                      <a:pt x="85" y="180"/>
                    </a:lnTo>
                    <a:lnTo>
                      <a:pt x="85" y="180"/>
                    </a:lnTo>
                    <a:lnTo>
                      <a:pt x="85" y="180"/>
                    </a:lnTo>
                    <a:lnTo>
                      <a:pt x="85" y="180"/>
                    </a:lnTo>
                    <a:lnTo>
                      <a:pt x="83" y="180"/>
                    </a:lnTo>
                    <a:lnTo>
                      <a:pt x="83" y="180"/>
                    </a:lnTo>
                    <a:lnTo>
                      <a:pt x="81" y="180"/>
                    </a:lnTo>
                    <a:lnTo>
                      <a:pt x="81" y="180"/>
                    </a:lnTo>
                    <a:lnTo>
                      <a:pt x="81" y="180"/>
                    </a:lnTo>
                    <a:lnTo>
                      <a:pt x="81" y="180"/>
                    </a:lnTo>
                    <a:lnTo>
                      <a:pt x="81" y="178"/>
                    </a:lnTo>
                    <a:lnTo>
                      <a:pt x="78" y="178"/>
                    </a:lnTo>
                    <a:lnTo>
                      <a:pt x="78" y="178"/>
                    </a:lnTo>
                    <a:lnTo>
                      <a:pt x="78" y="178"/>
                    </a:lnTo>
                    <a:lnTo>
                      <a:pt x="76" y="178"/>
                    </a:lnTo>
                    <a:lnTo>
                      <a:pt x="76" y="178"/>
                    </a:lnTo>
                    <a:lnTo>
                      <a:pt x="73" y="178"/>
                    </a:lnTo>
                    <a:lnTo>
                      <a:pt x="73" y="178"/>
                    </a:lnTo>
                    <a:lnTo>
                      <a:pt x="73" y="178"/>
                    </a:lnTo>
                    <a:lnTo>
                      <a:pt x="73" y="178"/>
                    </a:lnTo>
                    <a:lnTo>
                      <a:pt x="73" y="175"/>
                    </a:lnTo>
                    <a:lnTo>
                      <a:pt x="71" y="175"/>
                    </a:lnTo>
                    <a:lnTo>
                      <a:pt x="71" y="175"/>
                    </a:lnTo>
                    <a:lnTo>
                      <a:pt x="71" y="175"/>
                    </a:lnTo>
                    <a:lnTo>
                      <a:pt x="69" y="175"/>
                    </a:lnTo>
                    <a:lnTo>
                      <a:pt x="69" y="175"/>
                    </a:lnTo>
                    <a:lnTo>
                      <a:pt x="69" y="178"/>
                    </a:lnTo>
                    <a:lnTo>
                      <a:pt x="66" y="178"/>
                    </a:lnTo>
                    <a:lnTo>
                      <a:pt x="66" y="175"/>
                    </a:lnTo>
                    <a:lnTo>
                      <a:pt x="66" y="175"/>
                    </a:lnTo>
                    <a:lnTo>
                      <a:pt x="66" y="175"/>
                    </a:lnTo>
                    <a:lnTo>
                      <a:pt x="66" y="173"/>
                    </a:lnTo>
                    <a:lnTo>
                      <a:pt x="66" y="173"/>
                    </a:lnTo>
                    <a:lnTo>
                      <a:pt x="64" y="173"/>
                    </a:lnTo>
                    <a:lnTo>
                      <a:pt x="64" y="173"/>
                    </a:lnTo>
                    <a:lnTo>
                      <a:pt x="64" y="170"/>
                    </a:lnTo>
                    <a:lnTo>
                      <a:pt x="64" y="170"/>
                    </a:lnTo>
                    <a:lnTo>
                      <a:pt x="64" y="170"/>
                    </a:lnTo>
                    <a:lnTo>
                      <a:pt x="64" y="170"/>
                    </a:lnTo>
                    <a:lnTo>
                      <a:pt x="64" y="170"/>
                    </a:lnTo>
                    <a:lnTo>
                      <a:pt x="64" y="168"/>
                    </a:lnTo>
                    <a:lnTo>
                      <a:pt x="62" y="168"/>
                    </a:lnTo>
                    <a:lnTo>
                      <a:pt x="62" y="168"/>
                    </a:lnTo>
                    <a:lnTo>
                      <a:pt x="62" y="166"/>
                    </a:lnTo>
                    <a:lnTo>
                      <a:pt x="64" y="166"/>
                    </a:lnTo>
                    <a:lnTo>
                      <a:pt x="64" y="166"/>
                    </a:lnTo>
                    <a:lnTo>
                      <a:pt x="64" y="163"/>
                    </a:lnTo>
                    <a:lnTo>
                      <a:pt x="64" y="163"/>
                    </a:lnTo>
                    <a:lnTo>
                      <a:pt x="64" y="161"/>
                    </a:lnTo>
                    <a:lnTo>
                      <a:pt x="64" y="161"/>
                    </a:lnTo>
                    <a:lnTo>
                      <a:pt x="64" y="161"/>
                    </a:lnTo>
                    <a:lnTo>
                      <a:pt x="64" y="161"/>
                    </a:lnTo>
                    <a:lnTo>
                      <a:pt x="64" y="161"/>
                    </a:lnTo>
                    <a:lnTo>
                      <a:pt x="66" y="161"/>
                    </a:lnTo>
                    <a:lnTo>
                      <a:pt x="66" y="159"/>
                    </a:lnTo>
                    <a:lnTo>
                      <a:pt x="66" y="159"/>
                    </a:lnTo>
                    <a:lnTo>
                      <a:pt x="66" y="159"/>
                    </a:lnTo>
                    <a:lnTo>
                      <a:pt x="66" y="159"/>
                    </a:lnTo>
                    <a:lnTo>
                      <a:pt x="66" y="156"/>
                    </a:lnTo>
                    <a:lnTo>
                      <a:pt x="69" y="156"/>
                    </a:lnTo>
                    <a:lnTo>
                      <a:pt x="69" y="156"/>
                    </a:lnTo>
                    <a:lnTo>
                      <a:pt x="69" y="156"/>
                    </a:lnTo>
                    <a:lnTo>
                      <a:pt x="69" y="154"/>
                    </a:lnTo>
                    <a:lnTo>
                      <a:pt x="69" y="154"/>
                    </a:lnTo>
                    <a:lnTo>
                      <a:pt x="69" y="151"/>
                    </a:lnTo>
                    <a:lnTo>
                      <a:pt x="69" y="151"/>
                    </a:lnTo>
                    <a:lnTo>
                      <a:pt x="69" y="151"/>
                    </a:lnTo>
                    <a:lnTo>
                      <a:pt x="69" y="151"/>
                    </a:lnTo>
                    <a:lnTo>
                      <a:pt x="69" y="149"/>
                    </a:lnTo>
                    <a:lnTo>
                      <a:pt x="66" y="149"/>
                    </a:lnTo>
                    <a:lnTo>
                      <a:pt x="66" y="149"/>
                    </a:lnTo>
                    <a:lnTo>
                      <a:pt x="66" y="147"/>
                    </a:lnTo>
                    <a:lnTo>
                      <a:pt x="69" y="147"/>
                    </a:lnTo>
                    <a:lnTo>
                      <a:pt x="69" y="147"/>
                    </a:lnTo>
                    <a:lnTo>
                      <a:pt x="69" y="147"/>
                    </a:lnTo>
                    <a:lnTo>
                      <a:pt x="69" y="144"/>
                    </a:lnTo>
                    <a:lnTo>
                      <a:pt x="69" y="144"/>
                    </a:lnTo>
                    <a:lnTo>
                      <a:pt x="71" y="144"/>
                    </a:lnTo>
                    <a:lnTo>
                      <a:pt x="71" y="142"/>
                    </a:lnTo>
                    <a:lnTo>
                      <a:pt x="71" y="142"/>
                    </a:lnTo>
                    <a:lnTo>
                      <a:pt x="71" y="142"/>
                    </a:lnTo>
                    <a:lnTo>
                      <a:pt x="71" y="142"/>
                    </a:lnTo>
                    <a:lnTo>
                      <a:pt x="71" y="142"/>
                    </a:lnTo>
                    <a:lnTo>
                      <a:pt x="71" y="140"/>
                    </a:lnTo>
                    <a:lnTo>
                      <a:pt x="71" y="140"/>
                    </a:lnTo>
                    <a:lnTo>
                      <a:pt x="71" y="137"/>
                    </a:lnTo>
                    <a:lnTo>
                      <a:pt x="71" y="137"/>
                    </a:lnTo>
                    <a:lnTo>
                      <a:pt x="69" y="137"/>
                    </a:lnTo>
                    <a:lnTo>
                      <a:pt x="69" y="135"/>
                    </a:lnTo>
                    <a:lnTo>
                      <a:pt x="69" y="135"/>
                    </a:lnTo>
                    <a:lnTo>
                      <a:pt x="69" y="135"/>
                    </a:lnTo>
                    <a:lnTo>
                      <a:pt x="69" y="132"/>
                    </a:lnTo>
                    <a:lnTo>
                      <a:pt x="69" y="132"/>
                    </a:lnTo>
                    <a:lnTo>
                      <a:pt x="66" y="132"/>
                    </a:lnTo>
                    <a:lnTo>
                      <a:pt x="66" y="132"/>
                    </a:lnTo>
                    <a:lnTo>
                      <a:pt x="66" y="132"/>
                    </a:lnTo>
                    <a:lnTo>
                      <a:pt x="66" y="130"/>
                    </a:lnTo>
                    <a:lnTo>
                      <a:pt x="66" y="130"/>
                    </a:lnTo>
                    <a:lnTo>
                      <a:pt x="64" y="130"/>
                    </a:lnTo>
                    <a:lnTo>
                      <a:pt x="64" y="130"/>
                    </a:lnTo>
                    <a:lnTo>
                      <a:pt x="64" y="130"/>
                    </a:lnTo>
                    <a:lnTo>
                      <a:pt x="64" y="130"/>
                    </a:lnTo>
                    <a:lnTo>
                      <a:pt x="64" y="128"/>
                    </a:lnTo>
                    <a:lnTo>
                      <a:pt x="62" y="128"/>
                    </a:lnTo>
                    <a:lnTo>
                      <a:pt x="62" y="128"/>
                    </a:lnTo>
                    <a:lnTo>
                      <a:pt x="62" y="128"/>
                    </a:lnTo>
                    <a:lnTo>
                      <a:pt x="62" y="125"/>
                    </a:lnTo>
                    <a:lnTo>
                      <a:pt x="59" y="125"/>
                    </a:lnTo>
                    <a:lnTo>
                      <a:pt x="59" y="125"/>
                    </a:lnTo>
                    <a:lnTo>
                      <a:pt x="59" y="125"/>
                    </a:lnTo>
                    <a:lnTo>
                      <a:pt x="59" y="123"/>
                    </a:lnTo>
                    <a:lnTo>
                      <a:pt x="59" y="123"/>
                    </a:lnTo>
                    <a:lnTo>
                      <a:pt x="59" y="123"/>
                    </a:lnTo>
                    <a:lnTo>
                      <a:pt x="59" y="121"/>
                    </a:lnTo>
                    <a:lnTo>
                      <a:pt x="59" y="121"/>
                    </a:lnTo>
                    <a:lnTo>
                      <a:pt x="59" y="121"/>
                    </a:lnTo>
                    <a:lnTo>
                      <a:pt x="57" y="121"/>
                    </a:lnTo>
                    <a:lnTo>
                      <a:pt x="57" y="118"/>
                    </a:lnTo>
                    <a:lnTo>
                      <a:pt x="57" y="118"/>
                    </a:lnTo>
                    <a:lnTo>
                      <a:pt x="57" y="118"/>
                    </a:lnTo>
                    <a:lnTo>
                      <a:pt x="57" y="116"/>
                    </a:lnTo>
                    <a:lnTo>
                      <a:pt x="57" y="116"/>
                    </a:lnTo>
                    <a:lnTo>
                      <a:pt x="57" y="116"/>
                    </a:lnTo>
                    <a:lnTo>
                      <a:pt x="54" y="116"/>
                    </a:lnTo>
                    <a:lnTo>
                      <a:pt x="54" y="114"/>
                    </a:lnTo>
                    <a:lnTo>
                      <a:pt x="54" y="114"/>
                    </a:lnTo>
                    <a:lnTo>
                      <a:pt x="54" y="114"/>
                    </a:lnTo>
                    <a:lnTo>
                      <a:pt x="52" y="114"/>
                    </a:lnTo>
                    <a:lnTo>
                      <a:pt x="52" y="111"/>
                    </a:lnTo>
                    <a:lnTo>
                      <a:pt x="52" y="111"/>
                    </a:lnTo>
                    <a:lnTo>
                      <a:pt x="52" y="111"/>
                    </a:lnTo>
                    <a:lnTo>
                      <a:pt x="50" y="111"/>
                    </a:lnTo>
                    <a:lnTo>
                      <a:pt x="50" y="111"/>
                    </a:lnTo>
                    <a:lnTo>
                      <a:pt x="50" y="111"/>
                    </a:lnTo>
                    <a:lnTo>
                      <a:pt x="50" y="111"/>
                    </a:lnTo>
                    <a:lnTo>
                      <a:pt x="50" y="109"/>
                    </a:lnTo>
                    <a:lnTo>
                      <a:pt x="50" y="109"/>
                    </a:lnTo>
                    <a:lnTo>
                      <a:pt x="47" y="109"/>
                    </a:lnTo>
                    <a:lnTo>
                      <a:pt x="47" y="109"/>
                    </a:lnTo>
                    <a:lnTo>
                      <a:pt x="47" y="109"/>
                    </a:lnTo>
                    <a:lnTo>
                      <a:pt x="47" y="109"/>
                    </a:lnTo>
                    <a:lnTo>
                      <a:pt x="45" y="109"/>
                    </a:lnTo>
                    <a:lnTo>
                      <a:pt x="45" y="109"/>
                    </a:lnTo>
                    <a:lnTo>
                      <a:pt x="45" y="109"/>
                    </a:lnTo>
                    <a:lnTo>
                      <a:pt x="43" y="109"/>
                    </a:lnTo>
                    <a:lnTo>
                      <a:pt x="43" y="109"/>
                    </a:lnTo>
                    <a:lnTo>
                      <a:pt x="43" y="109"/>
                    </a:lnTo>
                    <a:lnTo>
                      <a:pt x="40" y="109"/>
                    </a:lnTo>
                    <a:lnTo>
                      <a:pt x="40" y="106"/>
                    </a:lnTo>
                    <a:lnTo>
                      <a:pt x="40" y="106"/>
                    </a:lnTo>
                    <a:lnTo>
                      <a:pt x="40" y="106"/>
                    </a:lnTo>
                    <a:lnTo>
                      <a:pt x="40" y="106"/>
                    </a:lnTo>
                    <a:lnTo>
                      <a:pt x="38" y="106"/>
                    </a:lnTo>
                    <a:lnTo>
                      <a:pt x="38" y="104"/>
                    </a:lnTo>
                    <a:lnTo>
                      <a:pt x="38" y="104"/>
                    </a:lnTo>
                    <a:lnTo>
                      <a:pt x="38" y="104"/>
                    </a:lnTo>
                    <a:lnTo>
                      <a:pt x="38" y="104"/>
                    </a:lnTo>
                    <a:lnTo>
                      <a:pt x="36" y="104"/>
                    </a:lnTo>
                    <a:lnTo>
                      <a:pt x="36" y="104"/>
                    </a:lnTo>
                    <a:lnTo>
                      <a:pt x="33" y="104"/>
                    </a:lnTo>
                    <a:lnTo>
                      <a:pt x="33" y="104"/>
                    </a:lnTo>
                    <a:lnTo>
                      <a:pt x="33" y="104"/>
                    </a:lnTo>
                    <a:lnTo>
                      <a:pt x="33" y="104"/>
                    </a:lnTo>
                    <a:lnTo>
                      <a:pt x="31" y="104"/>
                    </a:lnTo>
                    <a:lnTo>
                      <a:pt x="31" y="106"/>
                    </a:lnTo>
                    <a:lnTo>
                      <a:pt x="31" y="106"/>
                    </a:lnTo>
                    <a:lnTo>
                      <a:pt x="31" y="106"/>
                    </a:lnTo>
                    <a:lnTo>
                      <a:pt x="28" y="106"/>
                    </a:lnTo>
                    <a:lnTo>
                      <a:pt x="28" y="106"/>
                    </a:lnTo>
                    <a:lnTo>
                      <a:pt x="26" y="106"/>
                    </a:lnTo>
                    <a:lnTo>
                      <a:pt x="26" y="104"/>
                    </a:lnTo>
                    <a:lnTo>
                      <a:pt x="26" y="104"/>
                    </a:lnTo>
                    <a:lnTo>
                      <a:pt x="26" y="104"/>
                    </a:lnTo>
                    <a:lnTo>
                      <a:pt x="26" y="102"/>
                    </a:lnTo>
                    <a:lnTo>
                      <a:pt x="26" y="102"/>
                    </a:lnTo>
                    <a:lnTo>
                      <a:pt x="24" y="102"/>
                    </a:lnTo>
                    <a:lnTo>
                      <a:pt x="24" y="102"/>
                    </a:lnTo>
                    <a:lnTo>
                      <a:pt x="24" y="102"/>
                    </a:lnTo>
                    <a:lnTo>
                      <a:pt x="24" y="102"/>
                    </a:lnTo>
                    <a:lnTo>
                      <a:pt x="21" y="102"/>
                    </a:lnTo>
                    <a:lnTo>
                      <a:pt x="21" y="102"/>
                    </a:lnTo>
                    <a:lnTo>
                      <a:pt x="21" y="102"/>
                    </a:lnTo>
                    <a:lnTo>
                      <a:pt x="19" y="102"/>
                    </a:lnTo>
                    <a:lnTo>
                      <a:pt x="19" y="102"/>
                    </a:lnTo>
                    <a:lnTo>
                      <a:pt x="19" y="99"/>
                    </a:lnTo>
                    <a:lnTo>
                      <a:pt x="19" y="99"/>
                    </a:lnTo>
                    <a:lnTo>
                      <a:pt x="19" y="99"/>
                    </a:lnTo>
                    <a:lnTo>
                      <a:pt x="17" y="99"/>
                    </a:lnTo>
                    <a:lnTo>
                      <a:pt x="17" y="97"/>
                    </a:lnTo>
                    <a:lnTo>
                      <a:pt x="17" y="97"/>
                    </a:lnTo>
                    <a:lnTo>
                      <a:pt x="17" y="95"/>
                    </a:lnTo>
                    <a:lnTo>
                      <a:pt x="17" y="95"/>
                    </a:lnTo>
                    <a:lnTo>
                      <a:pt x="17" y="95"/>
                    </a:lnTo>
                    <a:lnTo>
                      <a:pt x="17" y="95"/>
                    </a:lnTo>
                    <a:lnTo>
                      <a:pt x="14" y="95"/>
                    </a:lnTo>
                    <a:lnTo>
                      <a:pt x="14" y="95"/>
                    </a:lnTo>
                    <a:lnTo>
                      <a:pt x="14" y="95"/>
                    </a:lnTo>
                    <a:lnTo>
                      <a:pt x="14" y="95"/>
                    </a:lnTo>
                    <a:lnTo>
                      <a:pt x="12" y="95"/>
                    </a:lnTo>
                    <a:lnTo>
                      <a:pt x="12" y="92"/>
                    </a:lnTo>
                    <a:lnTo>
                      <a:pt x="12" y="92"/>
                    </a:lnTo>
                    <a:lnTo>
                      <a:pt x="12" y="92"/>
                    </a:lnTo>
                    <a:lnTo>
                      <a:pt x="12" y="92"/>
                    </a:lnTo>
                    <a:lnTo>
                      <a:pt x="9" y="92"/>
                    </a:lnTo>
                    <a:lnTo>
                      <a:pt x="9" y="92"/>
                    </a:lnTo>
                    <a:lnTo>
                      <a:pt x="7" y="92"/>
                    </a:lnTo>
                    <a:lnTo>
                      <a:pt x="7" y="92"/>
                    </a:lnTo>
                    <a:lnTo>
                      <a:pt x="7" y="92"/>
                    </a:lnTo>
                    <a:lnTo>
                      <a:pt x="7" y="92"/>
                    </a:lnTo>
                    <a:lnTo>
                      <a:pt x="5" y="92"/>
                    </a:lnTo>
                    <a:lnTo>
                      <a:pt x="5" y="92"/>
                    </a:lnTo>
                    <a:lnTo>
                      <a:pt x="5" y="92"/>
                    </a:lnTo>
                    <a:lnTo>
                      <a:pt x="5" y="90"/>
                    </a:lnTo>
                    <a:lnTo>
                      <a:pt x="5" y="90"/>
                    </a:lnTo>
                    <a:lnTo>
                      <a:pt x="5" y="90"/>
                    </a:lnTo>
                    <a:lnTo>
                      <a:pt x="5" y="87"/>
                    </a:lnTo>
                    <a:lnTo>
                      <a:pt x="5" y="87"/>
                    </a:lnTo>
                    <a:lnTo>
                      <a:pt x="7" y="87"/>
                    </a:lnTo>
                    <a:lnTo>
                      <a:pt x="7" y="87"/>
                    </a:lnTo>
                    <a:lnTo>
                      <a:pt x="5" y="87"/>
                    </a:lnTo>
                    <a:lnTo>
                      <a:pt x="5" y="85"/>
                    </a:lnTo>
                    <a:lnTo>
                      <a:pt x="5" y="85"/>
                    </a:lnTo>
                    <a:lnTo>
                      <a:pt x="5" y="85"/>
                    </a:lnTo>
                    <a:lnTo>
                      <a:pt x="2" y="85"/>
                    </a:lnTo>
                    <a:lnTo>
                      <a:pt x="2" y="85"/>
                    </a:lnTo>
                    <a:lnTo>
                      <a:pt x="2" y="85"/>
                    </a:lnTo>
                    <a:lnTo>
                      <a:pt x="0" y="85"/>
                    </a:lnTo>
                    <a:lnTo>
                      <a:pt x="0" y="83"/>
                    </a:lnTo>
                    <a:lnTo>
                      <a:pt x="0" y="83"/>
                    </a:lnTo>
                    <a:lnTo>
                      <a:pt x="0" y="83"/>
                    </a:lnTo>
                    <a:lnTo>
                      <a:pt x="0" y="83"/>
                    </a:lnTo>
                    <a:lnTo>
                      <a:pt x="0" y="83"/>
                    </a:lnTo>
                    <a:lnTo>
                      <a:pt x="0" y="83"/>
                    </a:lnTo>
                    <a:lnTo>
                      <a:pt x="0" y="80"/>
                    </a:lnTo>
                    <a:lnTo>
                      <a:pt x="0" y="80"/>
                    </a:lnTo>
                    <a:lnTo>
                      <a:pt x="2" y="80"/>
                    </a:lnTo>
                    <a:lnTo>
                      <a:pt x="2" y="80"/>
                    </a:lnTo>
                    <a:lnTo>
                      <a:pt x="2" y="80"/>
                    </a:lnTo>
                    <a:lnTo>
                      <a:pt x="2" y="80"/>
                    </a:lnTo>
                    <a:lnTo>
                      <a:pt x="2" y="78"/>
                    </a:lnTo>
                    <a:lnTo>
                      <a:pt x="2" y="78"/>
                    </a:lnTo>
                    <a:lnTo>
                      <a:pt x="2" y="76"/>
                    </a:lnTo>
                    <a:lnTo>
                      <a:pt x="2" y="76"/>
                    </a:lnTo>
                    <a:lnTo>
                      <a:pt x="2" y="76"/>
                    </a:lnTo>
                    <a:lnTo>
                      <a:pt x="5" y="76"/>
                    </a:lnTo>
                    <a:lnTo>
                      <a:pt x="5" y="76"/>
                    </a:lnTo>
                    <a:lnTo>
                      <a:pt x="5" y="73"/>
                    </a:lnTo>
                    <a:lnTo>
                      <a:pt x="5" y="73"/>
                    </a:lnTo>
                    <a:lnTo>
                      <a:pt x="5" y="73"/>
                    </a:lnTo>
                    <a:lnTo>
                      <a:pt x="7" y="73"/>
                    </a:lnTo>
                    <a:lnTo>
                      <a:pt x="7" y="73"/>
                    </a:lnTo>
                    <a:lnTo>
                      <a:pt x="7" y="73"/>
                    </a:lnTo>
                    <a:lnTo>
                      <a:pt x="7" y="73"/>
                    </a:lnTo>
                    <a:lnTo>
                      <a:pt x="7" y="71"/>
                    </a:lnTo>
                    <a:lnTo>
                      <a:pt x="7" y="71"/>
                    </a:lnTo>
                    <a:lnTo>
                      <a:pt x="7" y="71"/>
                    </a:lnTo>
                    <a:lnTo>
                      <a:pt x="7" y="69"/>
                    </a:lnTo>
                    <a:lnTo>
                      <a:pt x="7" y="69"/>
                    </a:lnTo>
                    <a:lnTo>
                      <a:pt x="7" y="69"/>
                    </a:lnTo>
                    <a:lnTo>
                      <a:pt x="9" y="69"/>
                    </a:lnTo>
                    <a:lnTo>
                      <a:pt x="9" y="66"/>
                    </a:lnTo>
                    <a:lnTo>
                      <a:pt x="9" y="66"/>
                    </a:lnTo>
                    <a:lnTo>
                      <a:pt x="12" y="66"/>
                    </a:lnTo>
                    <a:lnTo>
                      <a:pt x="12" y="66"/>
                    </a:lnTo>
                    <a:lnTo>
                      <a:pt x="12" y="66"/>
                    </a:lnTo>
                    <a:lnTo>
                      <a:pt x="14" y="66"/>
                    </a:lnTo>
                    <a:lnTo>
                      <a:pt x="14" y="66"/>
                    </a:lnTo>
                    <a:lnTo>
                      <a:pt x="17" y="66"/>
                    </a:lnTo>
                    <a:lnTo>
                      <a:pt x="17" y="66"/>
                    </a:lnTo>
                    <a:lnTo>
                      <a:pt x="17" y="66"/>
                    </a:lnTo>
                    <a:lnTo>
                      <a:pt x="17" y="66"/>
                    </a:lnTo>
                    <a:lnTo>
                      <a:pt x="19" y="66"/>
                    </a:lnTo>
                    <a:lnTo>
                      <a:pt x="19" y="66"/>
                    </a:lnTo>
                    <a:lnTo>
                      <a:pt x="19" y="66"/>
                    </a:lnTo>
                    <a:lnTo>
                      <a:pt x="19" y="69"/>
                    </a:lnTo>
                    <a:lnTo>
                      <a:pt x="19" y="69"/>
                    </a:lnTo>
                    <a:lnTo>
                      <a:pt x="21" y="69"/>
                    </a:lnTo>
                    <a:lnTo>
                      <a:pt x="21" y="69"/>
                    </a:lnTo>
                    <a:lnTo>
                      <a:pt x="24" y="69"/>
                    </a:lnTo>
                    <a:lnTo>
                      <a:pt x="24" y="69"/>
                    </a:lnTo>
                    <a:lnTo>
                      <a:pt x="24" y="66"/>
                    </a:lnTo>
                    <a:lnTo>
                      <a:pt x="24" y="66"/>
                    </a:lnTo>
                    <a:lnTo>
                      <a:pt x="24" y="66"/>
                    </a:lnTo>
                    <a:lnTo>
                      <a:pt x="24" y="66"/>
                    </a:lnTo>
                    <a:lnTo>
                      <a:pt x="24" y="66"/>
                    </a:lnTo>
                    <a:lnTo>
                      <a:pt x="26" y="66"/>
                    </a:lnTo>
                    <a:lnTo>
                      <a:pt x="26" y="66"/>
                    </a:lnTo>
                    <a:lnTo>
                      <a:pt x="26" y="66"/>
                    </a:lnTo>
                    <a:lnTo>
                      <a:pt x="26" y="66"/>
                    </a:lnTo>
                    <a:lnTo>
                      <a:pt x="28" y="66"/>
                    </a:lnTo>
                    <a:lnTo>
                      <a:pt x="28" y="66"/>
                    </a:lnTo>
                    <a:lnTo>
                      <a:pt x="31" y="66"/>
                    </a:lnTo>
                    <a:lnTo>
                      <a:pt x="31" y="66"/>
                    </a:lnTo>
                    <a:lnTo>
                      <a:pt x="31" y="66"/>
                    </a:lnTo>
                    <a:lnTo>
                      <a:pt x="31" y="64"/>
                    </a:lnTo>
                    <a:lnTo>
                      <a:pt x="31" y="64"/>
                    </a:lnTo>
                    <a:lnTo>
                      <a:pt x="31" y="61"/>
                    </a:lnTo>
                    <a:lnTo>
                      <a:pt x="31" y="61"/>
                    </a:lnTo>
                    <a:lnTo>
                      <a:pt x="33" y="61"/>
                    </a:lnTo>
                    <a:lnTo>
                      <a:pt x="33" y="64"/>
                    </a:lnTo>
                    <a:lnTo>
                      <a:pt x="33" y="64"/>
                    </a:lnTo>
                    <a:lnTo>
                      <a:pt x="33" y="64"/>
                    </a:lnTo>
                    <a:lnTo>
                      <a:pt x="36" y="64"/>
                    </a:lnTo>
                    <a:lnTo>
                      <a:pt x="36" y="61"/>
                    </a:lnTo>
                    <a:lnTo>
                      <a:pt x="36" y="61"/>
                    </a:lnTo>
                    <a:lnTo>
                      <a:pt x="38" y="61"/>
                    </a:lnTo>
                    <a:lnTo>
                      <a:pt x="38" y="61"/>
                    </a:lnTo>
                    <a:lnTo>
                      <a:pt x="38" y="61"/>
                    </a:lnTo>
                    <a:lnTo>
                      <a:pt x="38" y="61"/>
                    </a:lnTo>
                    <a:lnTo>
                      <a:pt x="40" y="61"/>
                    </a:lnTo>
                    <a:lnTo>
                      <a:pt x="40" y="61"/>
                    </a:lnTo>
                    <a:lnTo>
                      <a:pt x="40" y="61"/>
                    </a:lnTo>
                    <a:lnTo>
                      <a:pt x="40" y="61"/>
                    </a:lnTo>
                    <a:lnTo>
                      <a:pt x="40" y="59"/>
                    </a:lnTo>
                    <a:lnTo>
                      <a:pt x="40" y="59"/>
                    </a:lnTo>
                    <a:lnTo>
                      <a:pt x="40" y="59"/>
                    </a:lnTo>
                    <a:lnTo>
                      <a:pt x="40" y="59"/>
                    </a:lnTo>
                    <a:lnTo>
                      <a:pt x="40" y="57"/>
                    </a:lnTo>
                    <a:lnTo>
                      <a:pt x="40" y="57"/>
                    </a:lnTo>
                    <a:lnTo>
                      <a:pt x="40" y="54"/>
                    </a:lnTo>
                    <a:lnTo>
                      <a:pt x="40" y="54"/>
                    </a:lnTo>
                    <a:lnTo>
                      <a:pt x="40" y="54"/>
                    </a:lnTo>
                    <a:lnTo>
                      <a:pt x="40" y="54"/>
                    </a:lnTo>
                    <a:lnTo>
                      <a:pt x="43" y="54"/>
                    </a:lnTo>
                    <a:lnTo>
                      <a:pt x="43" y="54"/>
                    </a:lnTo>
                    <a:lnTo>
                      <a:pt x="45" y="54"/>
                    </a:lnTo>
                    <a:lnTo>
                      <a:pt x="45" y="54"/>
                    </a:lnTo>
                    <a:lnTo>
                      <a:pt x="45" y="54"/>
                    </a:lnTo>
                    <a:lnTo>
                      <a:pt x="47" y="54"/>
                    </a:lnTo>
                    <a:lnTo>
                      <a:pt x="47" y="54"/>
                    </a:lnTo>
                    <a:lnTo>
                      <a:pt x="47" y="54"/>
                    </a:lnTo>
                    <a:lnTo>
                      <a:pt x="47" y="52"/>
                    </a:lnTo>
                    <a:lnTo>
                      <a:pt x="50" y="52"/>
                    </a:lnTo>
                    <a:lnTo>
                      <a:pt x="50" y="52"/>
                    </a:lnTo>
                    <a:lnTo>
                      <a:pt x="52" y="52"/>
                    </a:lnTo>
                    <a:lnTo>
                      <a:pt x="52" y="52"/>
                    </a:lnTo>
                    <a:lnTo>
                      <a:pt x="52" y="52"/>
                    </a:lnTo>
                    <a:lnTo>
                      <a:pt x="54" y="52"/>
                    </a:lnTo>
                    <a:lnTo>
                      <a:pt x="54" y="52"/>
                    </a:lnTo>
                    <a:lnTo>
                      <a:pt x="54" y="52"/>
                    </a:lnTo>
                    <a:lnTo>
                      <a:pt x="54" y="52"/>
                    </a:lnTo>
                    <a:lnTo>
                      <a:pt x="57" y="52"/>
                    </a:lnTo>
                    <a:lnTo>
                      <a:pt x="57" y="50"/>
                    </a:lnTo>
                    <a:lnTo>
                      <a:pt x="57" y="50"/>
                    </a:lnTo>
                    <a:lnTo>
                      <a:pt x="57" y="50"/>
                    </a:lnTo>
                    <a:lnTo>
                      <a:pt x="59" y="50"/>
                    </a:lnTo>
                    <a:lnTo>
                      <a:pt x="59" y="50"/>
                    </a:lnTo>
                    <a:lnTo>
                      <a:pt x="59" y="50"/>
                    </a:lnTo>
                    <a:lnTo>
                      <a:pt x="62" y="50"/>
                    </a:lnTo>
                    <a:lnTo>
                      <a:pt x="62" y="50"/>
                    </a:lnTo>
                    <a:lnTo>
                      <a:pt x="62" y="50"/>
                    </a:lnTo>
                    <a:lnTo>
                      <a:pt x="64" y="50"/>
                    </a:lnTo>
                    <a:lnTo>
                      <a:pt x="64" y="47"/>
                    </a:lnTo>
                    <a:lnTo>
                      <a:pt x="64" y="47"/>
                    </a:lnTo>
                    <a:lnTo>
                      <a:pt x="64" y="47"/>
                    </a:lnTo>
                    <a:lnTo>
                      <a:pt x="64" y="47"/>
                    </a:lnTo>
                    <a:lnTo>
                      <a:pt x="64" y="47"/>
                    </a:lnTo>
                    <a:lnTo>
                      <a:pt x="64" y="45"/>
                    </a:lnTo>
                    <a:lnTo>
                      <a:pt x="64" y="45"/>
                    </a:lnTo>
                    <a:lnTo>
                      <a:pt x="62" y="45"/>
                    </a:lnTo>
                    <a:lnTo>
                      <a:pt x="62" y="45"/>
                    </a:lnTo>
                    <a:lnTo>
                      <a:pt x="62" y="42"/>
                    </a:lnTo>
                    <a:lnTo>
                      <a:pt x="64" y="42"/>
                    </a:lnTo>
                    <a:lnTo>
                      <a:pt x="64" y="42"/>
                    </a:lnTo>
                    <a:lnTo>
                      <a:pt x="64" y="42"/>
                    </a:lnTo>
                    <a:lnTo>
                      <a:pt x="64" y="42"/>
                    </a:lnTo>
                    <a:lnTo>
                      <a:pt x="66" y="42"/>
                    </a:lnTo>
                    <a:lnTo>
                      <a:pt x="66" y="42"/>
                    </a:lnTo>
                    <a:lnTo>
                      <a:pt x="66" y="42"/>
                    </a:lnTo>
                    <a:lnTo>
                      <a:pt x="69" y="42"/>
                    </a:lnTo>
                    <a:lnTo>
                      <a:pt x="69" y="42"/>
                    </a:lnTo>
                    <a:lnTo>
                      <a:pt x="71" y="42"/>
                    </a:lnTo>
                    <a:lnTo>
                      <a:pt x="71" y="42"/>
                    </a:lnTo>
                    <a:lnTo>
                      <a:pt x="71" y="42"/>
                    </a:lnTo>
                    <a:lnTo>
                      <a:pt x="73" y="42"/>
                    </a:lnTo>
                    <a:lnTo>
                      <a:pt x="73" y="42"/>
                    </a:lnTo>
                    <a:lnTo>
                      <a:pt x="73" y="42"/>
                    </a:lnTo>
                    <a:lnTo>
                      <a:pt x="73" y="42"/>
                    </a:lnTo>
                    <a:lnTo>
                      <a:pt x="76" y="42"/>
                    </a:lnTo>
                    <a:lnTo>
                      <a:pt x="76" y="42"/>
                    </a:lnTo>
                    <a:lnTo>
                      <a:pt x="76" y="42"/>
                    </a:lnTo>
                    <a:lnTo>
                      <a:pt x="78" y="42"/>
                    </a:lnTo>
                    <a:lnTo>
                      <a:pt x="78" y="42"/>
                    </a:lnTo>
                    <a:lnTo>
                      <a:pt x="78" y="42"/>
                    </a:lnTo>
                    <a:lnTo>
                      <a:pt x="78" y="42"/>
                    </a:lnTo>
                    <a:lnTo>
                      <a:pt x="78" y="40"/>
                    </a:lnTo>
                    <a:lnTo>
                      <a:pt x="81" y="40"/>
                    </a:lnTo>
                    <a:lnTo>
                      <a:pt x="81" y="40"/>
                    </a:lnTo>
                    <a:lnTo>
                      <a:pt x="81" y="40"/>
                    </a:lnTo>
                    <a:lnTo>
                      <a:pt x="81" y="40"/>
                    </a:lnTo>
                    <a:lnTo>
                      <a:pt x="81" y="40"/>
                    </a:lnTo>
                    <a:lnTo>
                      <a:pt x="81" y="40"/>
                    </a:lnTo>
                    <a:lnTo>
                      <a:pt x="83" y="40"/>
                    </a:lnTo>
                    <a:lnTo>
                      <a:pt x="83" y="40"/>
                    </a:lnTo>
                    <a:lnTo>
                      <a:pt x="83" y="38"/>
                    </a:lnTo>
                    <a:lnTo>
                      <a:pt x="83" y="38"/>
                    </a:lnTo>
                    <a:lnTo>
                      <a:pt x="85" y="38"/>
                    </a:lnTo>
                    <a:lnTo>
                      <a:pt x="85" y="35"/>
                    </a:lnTo>
                    <a:lnTo>
                      <a:pt x="85" y="35"/>
                    </a:lnTo>
                    <a:lnTo>
                      <a:pt x="85" y="35"/>
                    </a:lnTo>
                    <a:lnTo>
                      <a:pt x="88" y="35"/>
                    </a:lnTo>
                    <a:lnTo>
                      <a:pt x="88" y="35"/>
                    </a:lnTo>
                    <a:lnTo>
                      <a:pt x="88" y="35"/>
                    </a:lnTo>
                    <a:lnTo>
                      <a:pt x="88" y="35"/>
                    </a:lnTo>
                    <a:lnTo>
                      <a:pt x="90" y="35"/>
                    </a:lnTo>
                    <a:lnTo>
                      <a:pt x="90" y="35"/>
                    </a:lnTo>
                    <a:lnTo>
                      <a:pt x="90" y="35"/>
                    </a:lnTo>
                    <a:lnTo>
                      <a:pt x="90" y="38"/>
                    </a:lnTo>
                    <a:lnTo>
                      <a:pt x="92" y="38"/>
                    </a:lnTo>
                    <a:lnTo>
                      <a:pt x="92" y="38"/>
                    </a:lnTo>
                    <a:lnTo>
                      <a:pt x="92" y="38"/>
                    </a:lnTo>
                    <a:lnTo>
                      <a:pt x="95" y="38"/>
                    </a:lnTo>
                    <a:lnTo>
                      <a:pt x="95" y="38"/>
                    </a:lnTo>
                    <a:lnTo>
                      <a:pt x="95" y="35"/>
                    </a:lnTo>
                    <a:lnTo>
                      <a:pt x="97" y="35"/>
                    </a:lnTo>
                    <a:lnTo>
                      <a:pt x="97" y="35"/>
                    </a:lnTo>
                    <a:lnTo>
                      <a:pt x="97" y="35"/>
                    </a:lnTo>
                    <a:lnTo>
                      <a:pt x="97" y="33"/>
                    </a:lnTo>
                    <a:lnTo>
                      <a:pt x="97" y="33"/>
                    </a:lnTo>
                    <a:lnTo>
                      <a:pt x="97" y="33"/>
                    </a:lnTo>
                    <a:lnTo>
                      <a:pt x="97" y="33"/>
                    </a:lnTo>
                    <a:lnTo>
                      <a:pt x="99" y="33"/>
                    </a:lnTo>
                    <a:lnTo>
                      <a:pt x="99" y="33"/>
                    </a:lnTo>
                    <a:lnTo>
                      <a:pt x="99" y="33"/>
                    </a:lnTo>
                    <a:lnTo>
                      <a:pt x="99" y="33"/>
                    </a:lnTo>
                    <a:lnTo>
                      <a:pt x="99" y="33"/>
                    </a:lnTo>
                    <a:lnTo>
                      <a:pt x="102" y="33"/>
                    </a:lnTo>
                    <a:lnTo>
                      <a:pt x="102" y="35"/>
                    </a:lnTo>
                    <a:lnTo>
                      <a:pt x="102" y="35"/>
                    </a:lnTo>
                    <a:lnTo>
                      <a:pt x="102" y="33"/>
                    </a:lnTo>
                    <a:lnTo>
                      <a:pt x="104" y="33"/>
                    </a:lnTo>
                    <a:lnTo>
                      <a:pt x="104" y="35"/>
                    </a:lnTo>
                    <a:lnTo>
                      <a:pt x="104" y="35"/>
                    </a:lnTo>
                    <a:lnTo>
                      <a:pt x="104" y="35"/>
                    </a:lnTo>
                    <a:lnTo>
                      <a:pt x="104" y="35"/>
                    </a:lnTo>
                    <a:lnTo>
                      <a:pt x="107" y="35"/>
                    </a:lnTo>
                    <a:lnTo>
                      <a:pt x="107" y="35"/>
                    </a:lnTo>
                    <a:lnTo>
                      <a:pt x="107" y="35"/>
                    </a:lnTo>
                    <a:lnTo>
                      <a:pt x="107" y="35"/>
                    </a:lnTo>
                    <a:lnTo>
                      <a:pt x="107" y="33"/>
                    </a:lnTo>
                    <a:lnTo>
                      <a:pt x="109" y="33"/>
                    </a:lnTo>
                    <a:lnTo>
                      <a:pt x="109" y="33"/>
                    </a:lnTo>
                    <a:lnTo>
                      <a:pt x="111" y="33"/>
                    </a:lnTo>
                    <a:lnTo>
                      <a:pt x="111" y="33"/>
                    </a:lnTo>
                    <a:lnTo>
                      <a:pt x="111" y="33"/>
                    </a:lnTo>
                    <a:lnTo>
                      <a:pt x="114" y="33"/>
                    </a:lnTo>
                    <a:lnTo>
                      <a:pt x="114" y="35"/>
                    </a:lnTo>
                    <a:lnTo>
                      <a:pt x="111" y="35"/>
                    </a:lnTo>
                    <a:lnTo>
                      <a:pt x="111" y="35"/>
                    </a:lnTo>
                    <a:lnTo>
                      <a:pt x="111" y="38"/>
                    </a:lnTo>
                    <a:lnTo>
                      <a:pt x="111" y="38"/>
                    </a:lnTo>
                    <a:lnTo>
                      <a:pt x="111" y="38"/>
                    </a:lnTo>
                    <a:lnTo>
                      <a:pt x="111" y="38"/>
                    </a:lnTo>
                    <a:lnTo>
                      <a:pt x="111" y="40"/>
                    </a:lnTo>
                    <a:lnTo>
                      <a:pt x="114" y="40"/>
                    </a:lnTo>
                    <a:lnTo>
                      <a:pt x="114" y="40"/>
                    </a:lnTo>
                    <a:lnTo>
                      <a:pt x="114" y="40"/>
                    </a:lnTo>
                    <a:lnTo>
                      <a:pt x="114" y="40"/>
                    </a:lnTo>
                    <a:lnTo>
                      <a:pt x="116" y="40"/>
                    </a:lnTo>
                    <a:lnTo>
                      <a:pt x="116" y="40"/>
                    </a:lnTo>
                    <a:lnTo>
                      <a:pt x="116" y="40"/>
                    </a:lnTo>
                    <a:lnTo>
                      <a:pt x="118" y="40"/>
                    </a:lnTo>
                    <a:lnTo>
                      <a:pt x="118" y="40"/>
                    </a:lnTo>
                    <a:lnTo>
                      <a:pt x="118" y="40"/>
                    </a:lnTo>
                    <a:lnTo>
                      <a:pt x="121" y="40"/>
                    </a:lnTo>
                    <a:lnTo>
                      <a:pt x="121" y="40"/>
                    </a:lnTo>
                    <a:lnTo>
                      <a:pt x="123" y="40"/>
                    </a:lnTo>
                    <a:lnTo>
                      <a:pt x="123" y="40"/>
                    </a:lnTo>
                    <a:lnTo>
                      <a:pt x="123" y="40"/>
                    </a:lnTo>
                    <a:lnTo>
                      <a:pt x="125" y="40"/>
                    </a:lnTo>
                    <a:lnTo>
                      <a:pt x="125" y="40"/>
                    </a:lnTo>
                    <a:lnTo>
                      <a:pt x="125" y="40"/>
                    </a:lnTo>
                    <a:lnTo>
                      <a:pt x="128" y="40"/>
                    </a:lnTo>
                    <a:lnTo>
                      <a:pt x="128" y="40"/>
                    </a:lnTo>
                    <a:lnTo>
                      <a:pt x="130" y="40"/>
                    </a:lnTo>
                    <a:lnTo>
                      <a:pt x="130" y="40"/>
                    </a:lnTo>
                    <a:lnTo>
                      <a:pt x="130" y="40"/>
                    </a:lnTo>
                    <a:lnTo>
                      <a:pt x="133" y="40"/>
                    </a:lnTo>
                    <a:lnTo>
                      <a:pt x="133" y="40"/>
                    </a:lnTo>
                    <a:lnTo>
                      <a:pt x="133" y="40"/>
                    </a:lnTo>
                    <a:lnTo>
                      <a:pt x="135" y="40"/>
                    </a:lnTo>
                    <a:lnTo>
                      <a:pt x="135" y="40"/>
                    </a:lnTo>
                    <a:lnTo>
                      <a:pt x="137" y="40"/>
                    </a:lnTo>
                    <a:lnTo>
                      <a:pt x="137" y="40"/>
                    </a:lnTo>
                    <a:lnTo>
                      <a:pt x="137" y="40"/>
                    </a:lnTo>
                    <a:lnTo>
                      <a:pt x="140" y="40"/>
                    </a:lnTo>
                    <a:lnTo>
                      <a:pt x="140" y="40"/>
                    </a:lnTo>
                    <a:lnTo>
                      <a:pt x="140" y="40"/>
                    </a:lnTo>
                    <a:lnTo>
                      <a:pt x="140" y="42"/>
                    </a:lnTo>
                    <a:lnTo>
                      <a:pt x="140" y="42"/>
                    </a:lnTo>
                    <a:lnTo>
                      <a:pt x="140" y="42"/>
                    </a:lnTo>
                    <a:lnTo>
                      <a:pt x="140" y="42"/>
                    </a:lnTo>
                    <a:lnTo>
                      <a:pt x="142" y="42"/>
                    </a:lnTo>
                    <a:lnTo>
                      <a:pt x="142" y="45"/>
                    </a:lnTo>
                    <a:lnTo>
                      <a:pt x="142" y="45"/>
                    </a:lnTo>
                    <a:lnTo>
                      <a:pt x="142" y="47"/>
                    </a:lnTo>
                    <a:lnTo>
                      <a:pt x="142" y="47"/>
                    </a:lnTo>
                    <a:lnTo>
                      <a:pt x="142" y="47"/>
                    </a:lnTo>
                    <a:lnTo>
                      <a:pt x="142" y="50"/>
                    </a:lnTo>
                    <a:lnTo>
                      <a:pt x="144" y="50"/>
                    </a:lnTo>
                    <a:lnTo>
                      <a:pt x="144" y="50"/>
                    </a:lnTo>
                    <a:lnTo>
                      <a:pt x="144" y="50"/>
                    </a:lnTo>
                    <a:lnTo>
                      <a:pt x="144" y="50"/>
                    </a:lnTo>
                    <a:lnTo>
                      <a:pt x="144" y="52"/>
                    </a:lnTo>
                    <a:lnTo>
                      <a:pt x="144" y="52"/>
                    </a:lnTo>
                    <a:lnTo>
                      <a:pt x="147" y="52"/>
                    </a:lnTo>
                    <a:lnTo>
                      <a:pt x="147" y="52"/>
                    </a:lnTo>
                    <a:lnTo>
                      <a:pt x="147" y="52"/>
                    </a:lnTo>
                    <a:lnTo>
                      <a:pt x="147" y="52"/>
                    </a:lnTo>
                    <a:lnTo>
                      <a:pt x="149" y="52"/>
                    </a:lnTo>
                    <a:lnTo>
                      <a:pt x="149" y="52"/>
                    </a:lnTo>
                    <a:lnTo>
                      <a:pt x="152" y="52"/>
                    </a:lnTo>
                    <a:lnTo>
                      <a:pt x="152" y="52"/>
                    </a:lnTo>
                    <a:lnTo>
                      <a:pt x="152" y="52"/>
                    </a:lnTo>
                    <a:lnTo>
                      <a:pt x="152" y="52"/>
                    </a:lnTo>
                    <a:lnTo>
                      <a:pt x="154" y="52"/>
                    </a:lnTo>
                    <a:lnTo>
                      <a:pt x="154" y="52"/>
                    </a:lnTo>
                    <a:lnTo>
                      <a:pt x="154" y="52"/>
                    </a:lnTo>
                    <a:lnTo>
                      <a:pt x="154" y="52"/>
                    </a:lnTo>
                    <a:lnTo>
                      <a:pt x="154" y="54"/>
                    </a:lnTo>
                    <a:lnTo>
                      <a:pt x="156" y="54"/>
                    </a:lnTo>
                    <a:lnTo>
                      <a:pt x="156" y="54"/>
                    </a:lnTo>
                    <a:lnTo>
                      <a:pt x="156" y="54"/>
                    </a:lnTo>
                    <a:lnTo>
                      <a:pt x="159" y="54"/>
                    </a:lnTo>
                    <a:lnTo>
                      <a:pt x="159" y="54"/>
                    </a:lnTo>
                    <a:lnTo>
                      <a:pt x="159" y="54"/>
                    </a:lnTo>
                    <a:lnTo>
                      <a:pt x="161" y="54"/>
                    </a:lnTo>
                    <a:lnTo>
                      <a:pt x="161" y="54"/>
                    </a:lnTo>
                    <a:lnTo>
                      <a:pt x="163" y="54"/>
                    </a:lnTo>
                    <a:lnTo>
                      <a:pt x="163" y="54"/>
                    </a:lnTo>
                    <a:lnTo>
                      <a:pt x="163" y="54"/>
                    </a:lnTo>
                    <a:lnTo>
                      <a:pt x="163" y="57"/>
                    </a:lnTo>
                    <a:lnTo>
                      <a:pt x="166" y="57"/>
                    </a:lnTo>
                    <a:lnTo>
                      <a:pt x="166" y="57"/>
                    </a:lnTo>
                    <a:lnTo>
                      <a:pt x="166" y="57"/>
                    </a:lnTo>
                    <a:lnTo>
                      <a:pt x="168" y="57"/>
                    </a:lnTo>
                    <a:lnTo>
                      <a:pt x="168" y="54"/>
                    </a:lnTo>
                    <a:lnTo>
                      <a:pt x="168" y="54"/>
                    </a:lnTo>
                    <a:lnTo>
                      <a:pt x="170" y="54"/>
                    </a:lnTo>
                    <a:lnTo>
                      <a:pt x="170" y="54"/>
                    </a:lnTo>
                    <a:lnTo>
                      <a:pt x="170" y="54"/>
                    </a:lnTo>
                    <a:lnTo>
                      <a:pt x="170" y="54"/>
                    </a:lnTo>
                    <a:lnTo>
                      <a:pt x="173" y="54"/>
                    </a:lnTo>
                    <a:lnTo>
                      <a:pt x="173" y="52"/>
                    </a:lnTo>
                    <a:lnTo>
                      <a:pt x="173" y="52"/>
                    </a:lnTo>
                    <a:lnTo>
                      <a:pt x="173" y="52"/>
                    </a:lnTo>
                    <a:lnTo>
                      <a:pt x="175" y="52"/>
                    </a:lnTo>
                    <a:lnTo>
                      <a:pt x="175" y="54"/>
                    </a:lnTo>
                    <a:lnTo>
                      <a:pt x="175" y="54"/>
                    </a:lnTo>
                    <a:lnTo>
                      <a:pt x="178" y="54"/>
                    </a:lnTo>
                    <a:lnTo>
                      <a:pt x="178" y="54"/>
                    </a:lnTo>
                    <a:lnTo>
                      <a:pt x="178" y="54"/>
                    </a:lnTo>
                    <a:lnTo>
                      <a:pt x="180" y="54"/>
                    </a:lnTo>
                    <a:lnTo>
                      <a:pt x="180" y="54"/>
                    </a:lnTo>
                    <a:lnTo>
                      <a:pt x="180" y="54"/>
                    </a:lnTo>
                    <a:lnTo>
                      <a:pt x="182" y="54"/>
                    </a:lnTo>
                    <a:lnTo>
                      <a:pt x="182" y="54"/>
                    </a:lnTo>
                    <a:lnTo>
                      <a:pt x="182" y="54"/>
                    </a:lnTo>
                    <a:lnTo>
                      <a:pt x="185" y="54"/>
                    </a:lnTo>
                    <a:lnTo>
                      <a:pt x="185" y="54"/>
                    </a:lnTo>
                    <a:lnTo>
                      <a:pt x="185" y="57"/>
                    </a:lnTo>
                    <a:lnTo>
                      <a:pt x="185" y="57"/>
                    </a:lnTo>
                    <a:lnTo>
                      <a:pt x="187" y="57"/>
                    </a:lnTo>
                    <a:lnTo>
                      <a:pt x="187" y="57"/>
                    </a:lnTo>
                    <a:lnTo>
                      <a:pt x="187" y="54"/>
                    </a:lnTo>
                    <a:lnTo>
                      <a:pt x="187" y="54"/>
                    </a:lnTo>
                    <a:lnTo>
                      <a:pt x="189" y="54"/>
                    </a:lnTo>
                    <a:lnTo>
                      <a:pt x="189" y="54"/>
                    </a:lnTo>
                    <a:lnTo>
                      <a:pt x="192" y="54"/>
                    </a:lnTo>
                    <a:lnTo>
                      <a:pt x="192" y="57"/>
                    </a:lnTo>
                    <a:lnTo>
                      <a:pt x="192" y="57"/>
                    </a:lnTo>
                    <a:lnTo>
                      <a:pt x="192" y="57"/>
                    </a:lnTo>
                    <a:lnTo>
                      <a:pt x="192" y="54"/>
                    </a:lnTo>
                    <a:lnTo>
                      <a:pt x="194" y="54"/>
                    </a:lnTo>
                    <a:lnTo>
                      <a:pt x="194" y="54"/>
                    </a:lnTo>
                    <a:lnTo>
                      <a:pt x="196" y="54"/>
                    </a:lnTo>
                    <a:lnTo>
                      <a:pt x="196" y="57"/>
                    </a:lnTo>
                    <a:lnTo>
                      <a:pt x="196" y="57"/>
                    </a:lnTo>
                    <a:lnTo>
                      <a:pt x="196" y="57"/>
                    </a:lnTo>
                    <a:lnTo>
                      <a:pt x="199" y="57"/>
                    </a:lnTo>
                    <a:lnTo>
                      <a:pt x="199" y="57"/>
                    </a:lnTo>
                    <a:lnTo>
                      <a:pt x="199" y="57"/>
                    </a:lnTo>
                    <a:lnTo>
                      <a:pt x="199" y="57"/>
                    </a:lnTo>
                    <a:lnTo>
                      <a:pt x="199" y="59"/>
                    </a:lnTo>
                    <a:lnTo>
                      <a:pt x="201" y="59"/>
                    </a:lnTo>
                    <a:lnTo>
                      <a:pt x="201" y="59"/>
                    </a:lnTo>
                    <a:lnTo>
                      <a:pt x="201" y="59"/>
                    </a:lnTo>
                    <a:lnTo>
                      <a:pt x="204" y="59"/>
                    </a:lnTo>
                    <a:lnTo>
                      <a:pt x="204" y="61"/>
                    </a:lnTo>
                    <a:lnTo>
                      <a:pt x="204" y="61"/>
                    </a:lnTo>
                    <a:lnTo>
                      <a:pt x="204" y="61"/>
                    </a:lnTo>
                    <a:lnTo>
                      <a:pt x="206" y="61"/>
                    </a:lnTo>
                    <a:lnTo>
                      <a:pt x="206" y="59"/>
                    </a:lnTo>
                    <a:lnTo>
                      <a:pt x="206" y="59"/>
                    </a:lnTo>
                    <a:lnTo>
                      <a:pt x="206" y="59"/>
                    </a:lnTo>
                    <a:lnTo>
                      <a:pt x="208" y="59"/>
                    </a:lnTo>
                    <a:lnTo>
                      <a:pt x="208" y="59"/>
                    </a:lnTo>
                    <a:lnTo>
                      <a:pt x="208" y="59"/>
                    </a:lnTo>
                    <a:lnTo>
                      <a:pt x="211" y="59"/>
                    </a:lnTo>
                    <a:lnTo>
                      <a:pt x="211" y="57"/>
                    </a:lnTo>
                    <a:lnTo>
                      <a:pt x="211" y="57"/>
                    </a:lnTo>
                    <a:lnTo>
                      <a:pt x="211" y="57"/>
                    </a:lnTo>
                    <a:lnTo>
                      <a:pt x="211" y="57"/>
                    </a:lnTo>
                    <a:lnTo>
                      <a:pt x="211" y="57"/>
                    </a:lnTo>
                    <a:lnTo>
                      <a:pt x="211" y="54"/>
                    </a:lnTo>
                    <a:lnTo>
                      <a:pt x="211" y="54"/>
                    </a:lnTo>
                    <a:lnTo>
                      <a:pt x="213" y="54"/>
                    </a:lnTo>
                    <a:lnTo>
                      <a:pt x="213" y="54"/>
                    </a:lnTo>
                    <a:lnTo>
                      <a:pt x="213" y="54"/>
                    </a:lnTo>
                    <a:lnTo>
                      <a:pt x="213" y="54"/>
                    </a:lnTo>
                    <a:lnTo>
                      <a:pt x="215" y="54"/>
                    </a:lnTo>
                    <a:lnTo>
                      <a:pt x="215" y="54"/>
                    </a:lnTo>
                    <a:lnTo>
                      <a:pt x="215" y="54"/>
                    </a:lnTo>
                    <a:lnTo>
                      <a:pt x="218" y="54"/>
                    </a:lnTo>
                    <a:lnTo>
                      <a:pt x="218" y="54"/>
                    </a:lnTo>
                    <a:lnTo>
                      <a:pt x="218" y="54"/>
                    </a:lnTo>
                    <a:lnTo>
                      <a:pt x="218" y="54"/>
                    </a:lnTo>
                    <a:lnTo>
                      <a:pt x="218" y="52"/>
                    </a:lnTo>
                    <a:lnTo>
                      <a:pt x="220" y="52"/>
                    </a:lnTo>
                    <a:lnTo>
                      <a:pt x="220" y="52"/>
                    </a:lnTo>
                    <a:lnTo>
                      <a:pt x="220" y="52"/>
                    </a:lnTo>
                    <a:lnTo>
                      <a:pt x="220" y="52"/>
                    </a:lnTo>
                    <a:lnTo>
                      <a:pt x="223" y="52"/>
                    </a:lnTo>
                    <a:lnTo>
                      <a:pt x="223" y="52"/>
                    </a:lnTo>
                    <a:lnTo>
                      <a:pt x="223" y="50"/>
                    </a:lnTo>
                    <a:lnTo>
                      <a:pt x="223" y="50"/>
                    </a:lnTo>
                    <a:lnTo>
                      <a:pt x="223" y="50"/>
                    </a:lnTo>
                    <a:lnTo>
                      <a:pt x="225" y="50"/>
                    </a:lnTo>
                    <a:lnTo>
                      <a:pt x="225" y="47"/>
                    </a:lnTo>
                    <a:lnTo>
                      <a:pt x="225" y="47"/>
                    </a:lnTo>
                    <a:lnTo>
                      <a:pt x="225" y="47"/>
                    </a:lnTo>
                    <a:lnTo>
                      <a:pt x="225" y="47"/>
                    </a:lnTo>
                    <a:lnTo>
                      <a:pt x="225" y="45"/>
                    </a:lnTo>
                    <a:lnTo>
                      <a:pt x="225" y="45"/>
                    </a:lnTo>
                    <a:lnTo>
                      <a:pt x="225" y="45"/>
                    </a:lnTo>
                    <a:lnTo>
                      <a:pt x="225" y="42"/>
                    </a:lnTo>
                    <a:lnTo>
                      <a:pt x="225" y="42"/>
                    </a:lnTo>
                    <a:lnTo>
                      <a:pt x="225" y="42"/>
                    </a:lnTo>
                    <a:lnTo>
                      <a:pt x="225" y="42"/>
                    </a:lnTo>
                    <a:lnTo>
                      <a:pt x="227" y="42"/>
                    </a:lnTo>
                    <a:lnTo>
                      <a:pt x="227" y="40"/>
                    </a:lnTo>
                    <a:lnTo>
                      <a:pt x="225" y="40"/>
                    </a:lnTo>
                    <a:lnTo>
                      <a:pt x="225" y="40"/>
                    </a:lnTo>
                    <a:lnTo>
                      <a:pt x="225" y="40"/>
                    </a:lnTo>
                    <a:lnTo>
                      <a:pt x="225" y="40"/>
                    </a:lnTo>
                    <a:lnTo>
                      <a:pt x="223" y="40"/>
                    </a:lnTo>
                    <a:lnTo>
                      <a:pt x="223" y="40"/>
                    </a:lnTo>
                    <a:lnTo>
                      <a:pt x="223" y="38"/>
                    </a:lnTo>
                    <a:lnTo>
                      <a:pt x="220" y="38"/>
                    </a:lnTo>
                    <a:lnTo>
                      <a:pt x="220" y="38"/>
                    </a:lnTo>
                    <a:lnTo>
                      <a:pt x="220" y="38"/>
                    </a:lnTo>
                    <a:lnTo>
                      <a:pt x="220" y="35"/>
                    </a:lnTo>
                    <a:lnTo>
                      <a:pt x="220" y="35"/>
                    </a:lnTo>
                    <a:lnTo>
                      <a:pt x="220" y="35"/>
                    </a:lnTo>
                    <a:lnTo>
                      <a:pt x="218" y="35"/>
                    </a:lnTo>
                    <a:lnTo>
                      <a:pt x="218" y="33"/>
                    </a:lnTo>
                    <a:lnTo>
                      <a:pt x="218" y="33"/>
                    </a:lnTo>
                    <a:lnTo>
                      <a:pt x="220" y="33"/>
                    </a:lnTo>
                    <a:lnTo>
                      <a:pt x="220" y="33"/>
                    </a:lnTo>
                    <a:lnTo>
                      <a:pt x="218" y="33"/>
                    </a:lnTo>
                    <a:lnTo>
                      <a:pt x="218" y="31"/>
                    </a:lnTo>
                    <a:lnTo>
                      <a:pt x="218" y="31"/>
                    </a:lnTo>
                    <a:lnTo>
                      <a:pt x="218" y="31"/>
                    </a:lnTo>
                    <a:lnTo>
                      <a:pt x="218" y="31"/>
                    </a:lnTo>
                    <a:lnTo>
                      <a:pt x="218" y="28"/>
                    </a:lnTo>
                    <a:lnTo>
                      <a:pt x="215" y="28"/>
                    </a:lnTo>
                    <a:lnTo>
                      <a:pt x="215" y="28"/>
                    </a:lnTo>
                    <a:lnTo>
                      <a:pt x="218" y="28"/>
                    </a:lnTo>
                    <a:lnTo>
                      <a:pt x="218" y="26"/>
                    </a:lnTo>
                    <a:lnTo>
                      <a:pt x="218" y="26"/>
                    </a:lnTo>
                    <a:lnTo>
                      <a:pt x="218" y="26"/>
                    </a:lnTo>
                    <a:lnTo>
                      <a:pt x="218" y="23"/>
                    </a:lnTo>
                    <a:lnTo>
                      <a:pt x="218" y="23"/>
                    </a:lnTo>
                    <a:lnTo>
                      <a:pt x="218" y="23"/>
                    </a:lnTo>
                    <a:lnTo>
                      <a:pt x="218" y="23"/>
                    </a:lnTo>
                    <a:lnTo>
                      <a:pt x="218" y="21"/>
                    </a:lnTo>
                    <a:lnTo>
                      <a:pt x="218" y="21"/>
                    </a:lnTo>
                    <a:lnTo>
                      <a:pt x="218" y="19"/>
                    </a:lnTo>
                    <a:lnTo>
                      <a:pt x="220" y="19"/>
                    </a:lnTo>
                    <a:lnTo>
                      <a:pt x="220" y="19"/>
                    </a:lnTo>
                    <a:lnTo>
                      <a:pt x="220" y="19"/>
                    </a:lnTo>
                    <a:lnTo>
                      <a:pt x="220" y="16"/>
                    </a:lnTo>
                    <a:lnTo>
                      <a:pt x="220" y="16"/>
                    </a:lnTo>
                    <a:lnTo>
                      <a:pt x="223" y="16"/>
                    </a:lnTo>
                    <a:lnTo>
                      <a:pt x="223" y="16"/>
                    </a:lnTo>
                    <a:lnTo>
                      <a:pt x="225" y="16"/>
                    </a:lnTo>
                    <a:lnTo>
                      <a:pt x="225" y="16"/>
                    </a:lnTo>
                    <a:lnTo>
                      <a:pt x="225" y="16"/>
                    </a:lnTo>
                    <a:lnTo>
                      <a:pt x="225" y="14"/>
                    </a:lnTo>
                    <a:lnTo>
                      <a:pt x="225" y="14"/>
                    </a:lnTo>
                    <a:lnTo>
                      <a:pt x="225" y="14"/>
                    </a:lnTo>
                    <a:lnTo>
                      <a:pt x="225" y="14"/>
                    </a:lnTo>
                    <a:lnTo>
                      <a:pt x="225" y="12"/>
                    </a:lnTo>
                    <a:lnTo>
                      <a:pt x="225" y="12"/>
                    </a:lnTo>
                    <a:lnTo>
                      <a:pt x="227" y="12"/>
                    </a:lnTo>
                    <a:lnTo>
                      <a:pt x="227" y="9"/>
                    </a:lnTo>
                    <a:lnTo>
                      <a:pt x="227" y="9"/>
                    </a:lnTo>
                    <a:lnTo>
                      <a:pt x="227" y="9"/>
                    </a:lnTo>
                    <a:lnTo>
                      <a:pt x="230" y="9"/>
                    </a:lnTo>
                    <a:lnTo>
                      <a:pt x="230" y="9"/>
                    </a:lnTo>
                    <a:lnTo>
                      <a:pt x="230" y="9"/>
                    </a:lnTo>
                    <a:lnTo>
                      <a:pt x="232" y="9"/>
                    </a:lnTo>
                    <a:lnTo>
                      <a:pt x="232" y="9"/>
                    </a:lnTo>
                    <a:lnTo>
                      <a:pt x="232" y="9"/>
                    </a:lnTo>
                    <a:lnTo>
                      <a:pt x="234" y="9"/>
                    </a:lnTo>
                    <a:lnTo>
                      <a:pt x="234" y="7"/>
                    </a:lnTo>
                    <a:lnTo>
                      <a:pt x="234" y="7"/>
                    </a:lnTo>
                    <a:lnTo>
                      <a:pt x="237" y="7"/>
                    </a:lnTo>
                    <a:lnTo>
                      <a:pt x="237" y="7"/>
                    </a:lnTo>
                    <a:lnTo>
                      <a:pt x="237" y="5"/>
                    </a:lnTo>
                    <a:lnTo>
                      <a:pt x="237" y="5"/>
                    </a:lnTo>
                    <a:lnTo>
                      <a:pt x="237" y="5"/>
                    </a:lnTo>
                    <a:lnTo>
                      <a:pt x="237" y="2"/>
                    </a:lnTo>
                    <a:lnTo>
                      <a:pt x="237" y="2"/>
                    </a:lnTo>
                    <a:lnTo>
                      <a:pt x="237" y="2"/>
                    </a:lnTo>
                    <a:lnTo>
                      <a:pt x="239" y="2"/>
                    </a:lnTo>
                    <a:lnTo>
                      <a:pt x="239" y="2"/>
                    </a:lnTo>
                    <a:lnTo>
                      <a:pt x="239" y="0"/>
                    </a:lnTo>
                    <a:lnTo>
                      <a:pt x="239" y="0"/>
                    </a:lnTo>
                    <a:lnTo>
                      <a:pt x="239" y="0"/>
                    </a:lnTo>
                    <a:lnTo>
                      <a:pt x="239"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8" name="Freeform 110"/>
              <p:cNvSpPr>
                <a:spLocks/>
              </p:cNvSpPr>
              <p:nvPr/>
            </p:nvSpPr>
            <p:spPr bwMode="auto">
              <a:xfrm>
                <a:off x="2715" y="1431"/>
                <a:ext cx="691" cy="268"/>
              </a:xfrm>
              <a:custGeom>
                <a:avLst/>
                <a:gdLst/>
                <a:ahLst/>
                <a:cxnLst>
                  <a:cxn ang="0">
                    <a:pos x="267" y="9"/>
                  </a:cxn>
                  <a:cxn ang="0">
                    <a:pos x="296" y="16"/>
                  </a:cxn>
                  <a:cxn ang="0">
                    <a:pos x="312" y="33"/>
                  </a:cxn>
                  <a:cxn ang="0">
                    <a:pos x="334" y="50"/>
                  </a:cxn>
                  <a:cxn ang="0">
                    <a:pos x="362" y="45"/>
                  </a:cxn>
                  <a:cxn ang="0">
                    <a:pos x="391" y="42"/>
                  </a:cxn>
                  <a:cxn ang="0">
                    <a:pos x="417" y="54"/>
                  </a:cxn>
                  <a:cxn ang="0">
                    <a:pos x="440" y="66"/>
                  </a:cxn>
                  <a:cxn ang="0">
                    <a:pos x="469" y="73"/>
                  </a:cxn>
                  <a:cxn ang="0">
                    <a:pos x="497" y="76"/>
                  </a:cxn>
                  <a:cxn ang="0">
                    <a:pos x="523" y="69"/>
                  </a:cxn>
                  <a:cxn ang="0">
                    <a:pos x="549" y="57"/>
                  </a:cxn>
                  <a:cxn ang="0">
                    <a:pos x="578" y="47"/>
                  </a:cxn>
                  <a:cxn ang="0">
                    <a:pos x="604" y="54"/>
                  </a:cxn>
                  <a:cxn ang="0">
                    <a:pos x="615" y="66"/>
                  </a:cxn>
                  <a:cxn ang="0">
                    <a:pos x="604" y="92"/>
                  </a:cxn>
                  <a:cxn ang="0">
                    <a:pos x="604" y="111"/>
                  </a:cxn>
                  <a:cxn ang="0">
                    <a:pos x="630" y="111"/>
                  </a:cxn>
                  <a:cxn ang="0">
                    <a:pos x="656" y="104"/>
                  </a:cxn>
                  <a:cxn ang="0">
                    <a:pos x="679" y="121"/>
                  </a:cxn>
                  <a:cxn ang="0">
                    <a:pos x="691" y="135"/>
                  </a:cxn>
                  <a:cxn ang="0">
                    <a:pos x="672" y="137"/>
                  </a:cxn>
                  <a:cxn ang="0">
                    <a:pos x="646" y="142"/>
                  </a:cxn>
                  <a:cxn ang="0">
                    <a:pos x="623" y="149"/>
                  </a:cxn>
                  <a:cxn ang="0">
                    <a:pos x="604" y="168"/>
                  </a:cxn>
                  <a:cxn ang="0">
                    <a:pos x="573" y="173"/>
                  </a:cxn>
                  <a:cxn ang="0">
                    <a:pos x="552" y="187"/>
                  </a:cxn>
                  <a:cxn ang="0">
                    <a:pos x="521" y="180"/>
                  </a:cxn>
                  <a:cxn ang="0">
                    <a:pos x="511" y="201"/>
                  </a:cxn>
                  <a:cxn ang="0">
                    <a:pos x="509" y="220"/>
                  </a:cxn>
                  <a:cxn ang="0">
                    <a:pos x="485" y="237"/>
                  </a:cxn>
                  <a:cxn ang="0">
                    <a:pos x="459" y="246"/>
                  </a:cxn>
                  <a:cxn ang="0">
                    <a:pos x="426" y="246"/>
                  </a:cxn>
                  <a:cxn ang="0">
                    <a:pos x="398" y="253"/>
                  </a:cxn>
                  <a:cxn ang="0">
                    <a:pos x="372" y="268"/>
                  </a:cxn>
                  <a:cxn ang="0">
                    <a:pos x="346" y="260"/>
                  </a:cxn>
                  <a:cxn ang="0">
                    <a:pos x="315" y="253"/>
                  </a:cxn>
                  <a:cxn ang="0">
                    <a:pos x="286" y="242"/>
                  </a:cxn>
                  <a:cxn ang="0">
                    <a:pos x="256" y="242"/>
                  </a:cxn>
                  <a:cxn ang="0">
                    <a:pos x="220" y="242"/>
                  </a:cxn>
                  <a:cxn ang="0">
                    <a:pos x="189" y="239"/>
                  </a:cxn>
                  <a:cxn ang="0">
                    <a:pos x="173" y="218"/>
                  </a:cxn>
                  <a:cxn ang="0">
                    <a:pos x="156" y="201"/>
                  </a:cxn>
                  <a:cxn ang="0">
                    <a:pos x="130" y="187"/>
                  </a:cxn>
                  <a:cxn ang="0">
                    <a:pos x="99" y="180"/>
                  </a:cxn>
                  <a:cxn ang="0">
                    <a:pos x="69" y="175"/>
                  </a:cxn>
                  <a:cxn ang="0">
                    <a:pos x="69" y="151"/>
                  </a:cxn>
                  <a:cxn ang="0">
                    <a:pos x="59" y="125"/>
                  </a:cxn>
                  <a:cxn ang="0">
                    <a:pos x="40" y="106"/>
                  </a:cxn>
                  <a:cxn ang="0">
                    <a:pos x="17" y="97"/>
                  </a:cxn>
                  <a:cxn ang="0">
                    <a:pos x="0" y="83"/>
                  </a:cxn>
                  <a:cxn ang="0">
                    <a:pos x="19" y="66"/>
                  </a:cxn>
                  <a:cxn ang="0">
                    <a:pos x="40" y="61"/>
                  </a:cxn>
                  <a:cxn ang="0">
                    <a:pos x="64" y="47"/>
                  </a:cxn>
                  <a:cxn ang="0">
                    <a:pos x="83" y="38"/>
                  </a:cxn>
                  <a:cxn ang="0">
                    <a:pos x="107" y="35"/>
                  </a:cxn>
                  <a:cxn ang="0">
                    <a:pos x="130" y="40"/>
                  </a:cxn>
                  <a:cxn ang="0">
                    <a:pos x="154" y="52"/>
                  </a:cxn>
                  <a:cxn ang="0">
                    <a:pos x="185" y="54"/>
                  </a:cxn>
                  <a:cxn ang="0">
                    <a:pos x="211" y="57"/>
                  </a:cxn>
                  <a:cxn ang="0">
                    <a:pos x="227" y="40"/>
                  </a:cxn>
                  <a:cxn ang="0">
                    <a:pos x="220" y="16"/>
                  </a:cxn>
                </a:cxnLst>
                <a:rect l="0" t="0" r="r" b="b"/>
                <a:pathLst>
                  <a:path w="691" h="268">
                    <a:moveTo>
                      <a:pt x="239" y="0"/>
                    </a:moveTo>
                    <a:lnTo>
                      <a:pt x="239" y="0"/>
                    </a:lnTo>
                    <a:lnTo>
                      <a:pt x="241" y="0"/>
                    </a:lnTo>
                    <a:lnTo>
                      <a:pt x="241" y="2"/>
                    </a:lnTo>
                    <a:lnTo>
                      <a:pt x="241" y="2"/>
                    </a:lnTo>
                    <a:lnTo>
                      <a:pt x="244" y="2"/>
                    </a:lnTo>
                    <a:lnTo>
                      <a:pt x="244" y="2"/>
                    </a:lnTo>
                    <a:lnTo>
                      <a:pt x="244" y="2"/>
                    </a:lnTo>
                    <a:lnTo>
                      <a:pt x="244" y="2"/>
                    </a:lnTo>
                    <a:lnTo>
                      <a:pt x="246" y="2"/>
                    </a:lnTo>
                    <a:lnTo>
                      <a:pt x="246" y="2"/>
                    </a:lnTo>
                    <a:lnTo>
                      <a:pt x="246" y="2"/>
                    </a:lnTo>
                    <a:lnTo>
                      <a:pt x="246" y="2"/>
                    </a:lnTo>
                    <a:lnTo>
                      <a:pt x="246" y="5"/>
                    </a:lnTo>
                    <a:lnTo>
                      <a:pt x="249" y="5"/>
                    </a:lnTo>
                    <a:lnTo>
                      <a:pt x="249" y="5"/>
                    </a:lnTo>
                    <a:lnTo>
                      <a:pt x="251" y="5"/>
                    </a:lnTo>
                    <a:lnTo>
                      <a:pt x="251" y="5"/>
                    </a:lnTo>
                    <a:lnTo>
                      <a:pt x="251" y="5"/>
                    </a:lnTo>
                    <a:lnTo>
                      <a:pt x="251" y="5"/>
                    </a:lnTo>
                    <a:lnTo>
                      <a:pt x="253" y="5"/>
                    </a:lnTo>
                    <a:lnTo>
                      <a:pt x="253" y="5"/>
                    </a:lnTo>
                    <a:lnTo>
                      <a:pt x="253" y="5"/>
                    </a:lnTo>
                    <a:lnTo>
                      <a:pt x="256" y="5"/>
                    </a:lnTo>
                    <a:lnTo>
                      <a:pt x="256" y="5"/>
                    </a:lnTo>
                    <a:lnTo>
                      <a:pt x="258" y="5"/>
                    </a:lnTo>
                    <a:lnTo>
                      <a:pt x="258" y="7"/>
                    </a:lnTo>
                    <a:lnTo>
                      <a:pt x="258" y="7"/>
                    </a:lnTo>
                    <a:lnTo>
                      <a:pt x="258" y="7"/>
                    </a:lnTo>
                    <a:lnTo>
                      <a:pt x="258" y="7"/>
                    </a:lnTo>
                    <a:lnTo>
                      <a:pt x="258" y="9"/>
                    </a:lnTo>
                    <a:lnTo>
                      <a:pt x="260" y="9"/>
                    </a:lnTo>
                    <a:lnTo>
                      <a:pt x="260" y="9"/>
                    </a:lnTo>
                    <a:lnTo>
                      <a:pt x="260" y="9"/>
                    </a:lnTo>
                    <a:lnTo>
                      <a:pt x="260" y="9"/>
                    </a:lnTo>
                    <a:lnTo>
                      <a:pt x="263" y="9"/>
                    </a:lnTo>
                    <a:lnTo>
                      <a:pt x="263" y="9"/>
                    </a:lnTo>
                    <a:lnTo>
                      <a:pt x="265" y="9"/>
                    </a:lnTo>
                    <a:lnTo>
                      <a:pt x="265" y="9"/>
                    </a:lnTo>
                    <a:lnTo>
                      <a:pt x="265" y="9"/>
                    </a:lnTo>
                    <a:lnTo>
                      <a:pt x="267" y="9"/>
                    </a:lnTo>
                    <a:lnTo>
                      <a:pt x="267" y="9"/>
                    </a:lnTo>
                    <a:lnTo>
                      <a:pt x="270" y="9"/>
                    </a:lnTo>
                    <a:lnTo>
                      <a:pt x="270" y="9"/>
                    </a:lnTo>
                    <a:lnTo>
                      <a:pt x="270" y="9"/>
                    </a:lnTo>
                    <a:lnTo>
                      <a:pt x="272" y="9"/>
                    </a:lnTo>
                    <a:lnTo>
                      <a:pt x="272" y="9"/>
                    </a:lnTo>
                    <a:lnTo>
                      <a:pt x="272" y="9"/>
                    </a:lnTo>
                    <a:lnTo>
                      <a:pt x="275" y="9"/>
                    </a:lnTo>
                    <a:lnTo>
                      <a:pt x="275" y="9"/>
                    </a:lnTo>
                    <a:lnTo>
                      <a:pt x="275" y="12"/>
                    </a:lnTo>
                    <a:lnTo>
                      <a:pt x="277" y="12"/>
                    </a:lnTo>
                    <a:lnTo>
                      <a:pt x="277" y="12"/>
                    </a:lnTo>
                    <a:lnTo>
                      <a:pt x="277" y="12"/>
                    </a:lnTo>
                    <a:lnTo>
                      <a:pt x="277" y="12"/>
                    </a:lnTo>
                    <a:lnTo>
                      <a:pt x="279" y="12"/>
                    </a:lnTo>
                    <a:lnTo>
                      <a:pt x="279" y="12"/>
                    </a:lnTo>
                    <a:lnTo>
                      <a:pt x="279" y="12"/>
                    </a:lnTo>
                    <a:lnTo>
                      <a:pt x="279" y="14"/>
                    </a:lnTo>
                    <a:lnTo>
                      <a:pt x="282" y="14"/>
                    </a:lnTo>
                    <a:lnTo>
                      <a:pt x="282" y="14"/>
                    </a:lnTo>
                    <a:lnTo>
                      <a:pt x="284" y="14"/>
                    </a:lnTo>
                    <a:lnTo>
                      <a:pt x="284" y="14"/>
                    </a:lnTo>
                    <a:lnTo>
                      <a:pt x="284" y="14"/>
                    </a:lnTo>
                    <a:lnTo>
                      <a:pt x="284" y="14"/>
                    </a:lnTo>
                    <a:lnTo>
                      <a:pt x="286" y="14"/>
                    </a:lnTo>
                    <a:lnTo>
                      <a:pt x="286" y="14"/>
                    </a:lnTo>
                    <a:lnTo>
                      <a:pt x="286" y="14"/>
                    </a:lnTo>
                    <a:lnTo>
                      <a:pt x="286" y="14"/>
                    </a:lnTo>
                    <a:lnTo>
                      <a:pt x="289" y="14"/>
                    </a:lnTo>
                    <a:lnTo>
                      <a:pt x="289" y="14"/>
                    </a:lnTo>
                    <a:lnTo>
                      <a:pt x="291" y="14"/>
                    </a:lnTo>
                    <a:lnTo>
                      <a:pt x="291" y="16"/>
                    </a:lnTo>
                    <a:lnTo>
                      <a:pt x="291" y="16"/>
                    </a:lnTo>
                    <a:lnTo>
                      <a:pt x="291" y="16"/>
                    </a:lnTo>
                    <a:lnTo>
                      <a:pt x="291" y="16"/>
                    </a:lnTo>
                    <a:lnTo>
                      <a:pt x="294" y="16"/>
                    </a:lnTo>
                    <a:lnTo>
                      <a:pt x="294" y="16"/>
                    </a:lnTo>
                    <a:lnTo>
                      <a:pt x="294" y="16"/>
                    </a:lnTo>
                    <a:lnTo>
                      <a:pt x="294" y="16"/>
                    </a:lnTo>
                    <a:lnTo>
                      <a:pt x="296" y="16"/>
                    </a:lnTo>
                    <a:lnTo>
                      <a:pt x="296" y="16"/>
                    </a:lnTo>
                    <a:lnTo>
                      <a:pt x="298" y="16"/>
                    </a:lnTo>
                    <a:lnTo>
                      <a:pt x="298" y="16"/>
                    </a:lnTo>
                    <a:lnTo>
                      <a:pt x="298" y="16"/>
                    </a:lnTo>
                    <a:lnTo>
                      <a:pt x="298" y="16"/>
                    </a:lnTo>
                    <a:lnTo>
                      <a:pt x="301" y="16"/>
                    </a:lnTo>
                    <a:lnTo>
                      <a:pt x="301" y="16"/>
                    </a:lnTo>
                    <a:lnTo>
                      <a:pt x="301" y="19"/>
                    </a:lnTo>
                    <a:lnTo>
                      <a:pt x="303" y="19"/>
                    </a:lnTo>
                    <a:lnTo>
                      <a:pt x="303" y="19"/>
                    </a:lnTo>
                    <a:lnTo>
                      <a:pt x="303" y="19"/>
                    </a:lnTo>
                    <a:lnTo>
                      <a:pt x="305" y="19"/>
                    </a:lnTo>
                    <a:lnTo>
                      <a:pt x="305" y="19"/>
                    </a:lnTo>
                    <a:lnTo>
                      <a:pt x="305" y="19"/>
                    </a:lnTo>
                    <a:lnTo>
                      <a:pt x="305" y="19"/>
                    </a:lnTo>
                    <a:lnTo>
                      <a:pt x="305" y="19"/>
                    </a:lnTo>
                    <a:lnTo>
                      <a:pt x="308" y="19"/>
                    </a:lnTo>
                    <a:lnTo>
                      <a:pt x="308" y="19"/>
                    </a:lnTo>
                    <a:lnTo>
                      <a:pt x="308" y="19"/>
                    </a:lnTo>
                    <a:lnTo>
                      <a:pt x="310" y="19"/>
                    </a:lnTo>
                    <a:lnTo>
                      <a:pt x="310" y="21"/>
                    </a:lnTo>
                    <a:lnTo>
                      <a:pt x="310" y="21"/>
                    </a:lnTo>
                    <a:lnTo>
                      <a:pt x="310" y="21"/>
                    </a:lnTo>
                    <a:lnTo>
                      <a:pt x="310" y="21"/>
                    </a:lnTo>
                    <a:lnTo>
                      <a:pt x="310" y="23"/>
                    </a:lnTo>
                    <a:lnTo>
                      <a:pt x="310" y="23"/>
                    </a:lnTo>
                    <a:lnTo>
                      <a:pt x="310" y="23"/>
                    </a:lnTo>
                    <a:lnTo>
                      <a:pt x="310" y="26"/>
                    </a:lnTo>
                    <a:lnTo>
                      <a:pt x="310" y="26"/>
                    </a:lnTo>
                    <a:lnTo>
                      <a:pt x="310" y="26"/>
                    </a:lnTo>
                    <a:lnTo>
                      <a:pt x="310" y="28"/>
                    </a:lnTo>
                    <a:lnTo>
                      <a:pt x="310" y="28"/>
                    </a:lnTo>
                    <a:lnTo>
                      <a:pt x="310" y="28"/>
                    </a:lnTo>
                    <a:lnTo>
                      <a:pt x="310" y="31"/>
                    </a:lnTo>
                    <a:lnTo>
                      <a:pt x="310" y="31"/>
                    </a:lnTo>
                    <a:lnTo>
                      <a:pt x="310" y="33"/>
                    </a:lnTo>
                    <a:lnTo>
                      <a:pt x="310" y="33"/>
                    </a:lnTo>
                    <a:lnTo>
                      <a:pt x="310" y="33"/>
                    </a:lnTo>
                    <a:lnTo>
                      <a:pt x="310" y="33"/>
                    </a:lnTo>
                    <a:lnTo>
                      <a:pt x="310" y="33"/>
                    </a:lnTo>
                    <a:lnTo>
                      <a:pt x="312" y="33"/>
                    </a:lnTo>
                    <a:lnTo>
                      <a:pt x="312" y="33"/>
                    </a:lnTo>
                    <a:lnTo>
                      <a:pt x="312" y="35"/>
                    </a:lnTo>
                    <a:lnTo>
                      <a:pt x="312" y="35"/>
                    </a:lnTo>
                    <a:lnTo>
                      <a:pt x="312" y="38"/>
                    </a:lnTo>
                    <a:lnTo>
                      <a:pt x="312" y="38"/>
                    </a:lnTo>
                    <a:lnTo>
                      <a:pt x="312" y="38"/>
                    </a:lnTo>
                    <a:lnTo>
                      <a:pt x="312" y="40"/>
                    </a:lnTo>
                    <a:lnTo>
                      <a:pt x="312" y="40"/>
                    </a:lnTo>
                    <a:lnTo>
                      <a:pt x="312" y="40"/>
                    </a:lnTo>
                    <a:lnTo>
                      <a:pt x="312" y="40"/>
                    </a:lnTo>
                    <a:lnTo>
                      <a:pt x="315" y="40"/>
                    </a:lnTo>
                    <a:lnTo>
                      <a:pt x="315" y="40"/>
                    </a:lnTo>
                    <a:lnTo>
                      <a:pt x="317" y="40"/>
                    </a:lnTo>
                    <a:lnTo>
                      <a:pt x="317" y="40"/>
                    </a:lnTo>
                    <a:lnTo>
                      <a:pt x="317" y="42"/>
                    </a:lnTo>
                    <a:lnTo>
                      <a:pt x="317" y="42"/>
                    </a:lnTo>
                    <a:lnTo>
                      <a:pt x="317" y="42"/>
                    </a:lnTo>
                    <a:lnTo>
                      <a:pt x="320" y="42"/>
                    </a:lnTo>
                    <a:lnTo>
                      <a:pt x="320" y="42"/>
                    </a:lnTo>
                    <a:lnTo>
                      <a:pt x="320" y="42"/>
                    </a:lnTo>
                    <a:lnTo>
                      <a:pt x="320" y="42"/>
                    </a:lnTo>
                    <a:lnTo>
                      <a:pt x="322" y="42"/>
                    </a:lnTo>
                    <a:lnTo>
                      <a:pt x="322" y="45"/>
                    </a:lnTo>
                    <a:lnTo>
                      <a:pt x="322" y="45"/>
                    </a:lnTo>
                    <a:lnTo>
                      <a:pt x="324" y="45"/>
                    </a:lnTo>
                    <a:lnTo>
                      <a:pt x="324" y="45"/>
                    </a:lnTo>
                    <a:lnTo>
                      <a:pt x="324" y="45"/>
                    </a:lnTo>
                    <a:lnTo>
                      <a:pt x="324" y="45"/>
                    </a:lnTo>
                    <a:lnTo>
                      <a:pt x="324" y="47"/>
                    </a:lnTo>
                    <a:lnTo>
                      <a:pt x="327" y="47"/>
                    </a:lnTo>
                    <a:lnTo>
                      <a:pt x="327" y="47"/>
                    </a:lnTo>
                    <a:lnTo>
                      <a:pt x="327" y="47"/>
                    </a:lnTo>
                    <a:lnTo>
                      <a:pt x="329" y="47"/>
                    </a:lnTo>
                    <a:lnTo>
                      <a:pt x="329" y="47"/>
                    </a:lnTo>
                    <a:lnTo>
                      <a:pt x="329" y="45"/>
                    </a:lnTo>
                    <a:lnTo>
                      <a:pt x="331" y="45"/>
                    </a:lnTo>
                    <a:lnTo>
                      <a:pt x="331" y="45"/>
                    </a:lnTo>
                    <a:lnTo>
                      <a:pt x="331" y="47"/>
                    </a:lnTo>
                    <a:lnTo>
                      <a:pt x="331" y="47"/>
                    </a:lnTo>
                    <a:lnTo>
                      <a:pt x="331" y="47"/>
                    </a:lnTo>
                    <a:lnTo>
                      <a:pt x="334" y="47"/>
                    </a:lnTo>
                    <a:lnTo>
                      <a:pt x="334" y="50"/>
                    </a:lnTo>
                    <a:lnTo>
                      <a:pt x="334" y="50"/>
                    </a:lnTo>
                    <a:lnTo>
                      <a:pt x="334" y="50"/>
                    </a:lnTo>
                    <a:lnTo>
                      <a:pt x="336" y="50"/>
                    </a:lnTo>
                    <a:lnTo>
                      <a:pt x="336" y="50"/>
                    </a:lnTo>
                    <a:lnTo>
                      <a:pt x="339" y="50"/>
                    </a:lnTo>
                    <a:lnTo>
                      <a:pt x="339" y="50"/>
                    </a:lnTo>
                    <a:lnTo>
                      <a:pt x="339" y="50"/>
                    </a:lnTo>
                    <a:lnTo>
                      <a:pt x="339" y="50"/>
                    </a:lnTo>
                    <a:lnTo>
                      <a:pt x="341" y="50"/>
                    </a:lnTo>
                    <a:lnTo>
                      <a:pt x="341" y="52"/>
                    </a:lnTo>
                    <a:lnTo>
                      <a:pt x="341" y="52"/>
                    </a:lnTo>
                    <a:lnTo>
                      <a:pt x="343" y="52"/>
                    </a:lnTo>
                    <a:lnTo>
                      <a:pt x="343" y="50"/>
                    </a:lnTo>
                    <a:lnTo>
                      <a:pt x="343" y="50"/>
                    </a:lnTo>
                    <a:lnTo>
                      <a:pt x="343" y="50"/>
                    </a:lnTo>
                    <a:lnTo>
                      <a:pt x="343" y="50"/>
                    </a:lnTo>
                    <a:lnTo>
                      <a:pt x="346" y="50"/>
                    </a:lnTo>
                    <a:lnTo>
                      <a:pt x="346" y="50"/>
                    </a:lnTo>
                    <a:lnTo>
                      <a:pt x="346" y="50"/>
                    </a:lnTo>
                    <a:lnTo>
                      <a:pt x="346" y="50"/>
                    </a:lnTo>
                    <a:lnTo>
                      <a:pt x="348" y="50"/>
                    </a:lnTo>
                    <a:lnTo>
                      <a:pt x="348" y="50"/>
                    </a:lnTo>
                    <a:lnTo>
                      <a:pt x="350" y="50"/>
                    </a:lnTo>
                    <a:lnTo>
                      <a:pt x="350" y="50"/>
                    </a:lnTo>
                    <a:lnTo>
                      <a:pt x="350" y="50"/>
                    </a:lnTo>
                    <a:lnTo>
                      <a:pt x="353" y="50"/>
                    </a:lnTo>
                    <a:lnTo>
                      <a:pt x="353" y="50"/>
                    </a:lnTo>
                    <a:lnTo>
                      <a:pt x="353" y="50"/>
                    </a:lnTo>
                    <a:lnTo>
                      <a:pt x="353" y="50"/>
                    </a:lnTo>
                    <a:lnTo>
                      <a:pt x="353" y="47"/>
                    </a:lnTo>
                    <a:lnTo>
                      <a:pt x="355" y="47"/>
                    </a:lnTo>
                    <a:lnTo>
                      <a:pt x="355" y="47"/>
                    </a:lnTo>
                    <a:lnTo>
                      <a:pt x="355" y="47"/>
                    </a:lnTo>
                    <a:lnTo>
                      <a:pt x="357" y="47"/>
                    </a:lnTo>
                    <a:lnTo>
                      <a:pt x="357" y="47"/>
                    </a:lnTo>
                    <a:lnTo>
                      <a:pt x="357" y="47"/>
                    </a:lnTo>
                    <a:lnTo>
                      <a:pt x="357" y="45"/>
                    </a:lnTo>
                    <a:lnTo>
                      <a:pt x="360" y="45"/>
                    </a:lnTo>
                    <a:lnTo>
                      <a:pt x="360" y="45"/>
                    </a:lnTo>
                    <a:lnTo>
                      <a:pt x="360" y="45"/>
                    </a:lnTo>
                    <a:lnTo>
                      <a:pt x="362" y="45"/>
                    </a:lnTo>
                    <a:lnTo>
                      <a:pt x="362" y="45"/>
                    </a:lnTo>
                    <a:lnTo>
                      <a:pt x="365" y="45"/>
                    </a:lnTo>
                    <a:lnTo>
                      <a:pt x="365" y="45"/>
                    </a:lnTo>
                    <a:lnTo>
                      <a:pt x="365" y="45"/>
                    </a:lnTo>
                    <a:lnTo>
                      <a:pt x="365" y="45"/>
                    </a:lnTo>
                    <a:lnTo>
                      <a:pt x="367" y="45"/>
                    </a:lnTo>
                    <a:lnTo>
                      <a:pt x="367" y="45"/>
                    </a:lnTo>
                    <a:lnTo>
                      <a:pt x="367" y="45"/>
                    </a:lnTo>
                    <a:lnTo>
                      <a:pt x="369" y="45"/>
                    </a:lnTo>
                    <a:lnTo>
                      <a:pt x="369" y="42"/>
                    </a:lnTo>
                    <a:lnTo>
                      <a:pt x="369" y="42"/>
                    </a:lnTo>
                    <a:lnTo>
                      <a:pt x="372" y="42"/>
                    </a:lnTo>
                    <a:lnTo>
                      <a:pt x="372" y="45"/>
                    </a:lnTo>
                    <a:lnTo>
                      <a:pt x="372" y="45"/>
                    </a:lnTo>
                    <a:lnTo>
                      <a:pt x="372" y="45"/>
                    </a:lnTo>
                    <a:lnTo>
                      <a:pt x="372" y="42"/>
                    </a:lnTo>
                    <a:lnTo>
                      <a:pt x="374" y="42"/>
                    </a:lnTo>
                    <a:lnTo>
                      <a:pt x="374" y="42"/>
                    </a:lnTo>
                    <a:lnTo>
                      <a:pt x="374" y="42"/>
                    </a:lnTo>
                    <a:lnTo>
                      <a:pt x="376" y="42"/>
                    </a:lnTo>
                    <a:lnTo>
                      <a:pt x="376" y="42"/>
                    </a:lnTo>
                    <a:lnTo>
                      <a:pt x="376" y="42"/>
                    </a:lnTo>
                    <a:lnTo>
                      <a:pt x="376" y="42"/>
                    </a:lnTo>
                    <a:lnTo>
                      <a:pt x="379" y="42"/>
                    </a:lnTo>
                    <a:lnTo>
                      <a:pt x="379" y="42"/>
                    </a:lnTo>
                    <a:lnTo>
                      <a:pt x="379" y="42"/>
                    </a:lnTo>
                    <a:lnTo>
                      <a:pt x="379" y="42"/>
                    </a:lnTo>
                    <a:lnTo>
                      <a:pt x="381" y="42"/>
                    </a:lnTo>
                    <a:lnTo>
                      <a:pt x="381" y="42"/>
                    </a:lnTo>
                    <a:lnTo>
                      <a:pt x="383" y="42"/>
                    </a:lnTo>
                    <a:lnTo>
                      <a:pt x="383" y="42"/>
                    </a:lnTo>
                    <a:lnTo>
                      <a:pt x="383" y="42"/>
                    </a:lnTo>
                    <a:lnTo>
                      <a:pt x="383" y="42"/>
                    </a:lnTo>
                    <a:lnTo>
                      <a:pt x="386" y="42"/>
                    </a:lnTo>
                    <a:lnTo>
                      <a:pt x="386" y="42"/>
                    </a:lnTo>
                    <a:lnTo>
                      <a:pt x="386" y="42"/>
                    </a:lnTo>
                    <a:lnTo>
                      <a:pt x="388" y="42"/>
                    </a:lnTo>
                    <a:lnTo>
                      <a:pt x="388" y="42"/>
                    </a:lnTo>
                    <a:lnTo>
                      <a:pt x="391" y="42"/>
                    </a:lnTo>
                    <a:lnTo>
                      <a:pt x="391" y="42"/>
                    </a:lnTo>
                    <a:lnTo>
                      <a:pt x="391" y="42"/>
                    </a:lnTo>
                    <a:lnTo>
                      <a:pt x="393" y="42"/>
                    </a:lnTo>
                    <a:lnTo>
                      <a:pt x="393" y="42"/>
                    </a:lnTo>
                    <a:lnTo>
                      <a:pt x="393" y="45"/>
                    </a:lnTo>
                    <a:lnTo>
                      <a:pt x="393" y="45"/>
                    </a:lnTo>
                    <a:lnTo>
                      <a:pt x="393" y="45"/>
                    </a:lnTo>
                    <a:lnTo>
                      <a:pt x="395" y="45"/>
                    </a:lnTo>
                    <a:lnTo>
                      <a:pt x="395" y="45"/>
                    </a:lnTo>
                    <a:lnTo>
                      <a:pt x="395" y="47"/>
                    </a:lnTo>
                    <a:lnTo>
                      <a:pt x="398" y="47"/>
                    </a:lnTo>
                    <a:lnTo>
                      <a:pt x="398" y="47"/>
                    </a:lnTo>
                    <a:lnTo>
                      <a:pt x="398" y="47"/>
                    </a:lnTo>
                    <a:lnTo>
                      <a:pt x="398" y="45"/>
                    </a:lnTo>
                    <a:lnTo>
                      <a:pt x="400" y="45"/>
                    </a:lnTo>
                    <a:lnTo>
                      <a:pt x="400" y="45"/>
                    </a:lnTo>
                    <a:lnTo>
                      <a:pt x="400" y="45"/>
                    </a:lnTo>
                    <a:lnTo>
                      <a:pt x="402" y="45"/>
                    </a:lnTo>
                    <a:lnTo>
                      <a:pt x="402" y="45"/>
                    </a:lnTo>
                    <a:lnTo>
                      <a:pt x="405" y="45"/>
                    </a:lnTo>
                    <a:lnTo>
                      <a:pt x="405" y="45"/>
                    </a:lnTo>
                    <a:lnTo>
                      <a:pt x="405" y="45"/>
                    </a:lnTo>
                    <a:lnTo>
                      <a:pt x="407" y="45"/>
                    </a:lnTo>
                    <a:lnTo>
                      <a:pt x="407" y="45"/>
                    </a:lnTo>
                    <a:lnTo>
                      <a:pt x="410" y="45"/>
                    </a:lnTo>
                    <a:lnTo>
                      <a:pt x="410" y="47"/>
                    </a:lnTo>
                    <a:lnTo>
                      <a:pt x="410" y="47"/>
                    </a:lnTo>
                    <a:lnTo>
                      <a:pt x="410" y="47"/>
                    </a:lnTo>
                    <a:lnTo>
                      <a:pt x="410" y="47"/>
                    </a:lnTo>
                    <a:lnTo>
                      <a:pt x="412" y="47"/>
                    </a:lnTo>
                    <a:lnTo>
                      <a:pt x="412" y="47"/>
                    </a:lnTo>
                    <a:lnTo>
                      <a:pt x="412" y="50"/>
                    </a:lnTo>
                    <a:lnTo>
                      <a:pt x="412" y="50"/>
                    </a:lnTo>
                    <a:lnTo>
                      <a:pt x="412" y="50"/>
                    </a:lnTo>
                    <a:lnTo>
                      <a:pt x="414" y="50"/>
                    </a:lnTo>
                    <a:lnTo>
                      <a:pt x="414" y="52"/>
                    </a:lnTo>
                    <a:lnTo>
                      <a:pt x="414" y="52"/>
                    </a:lnTo>
                    <a:lnTo>
                      <a:pt x="414" y="52"/>
                    </a:lnTo>
                    <a:lnTo>
                      <a:pt x="414" y="52"/>
                    </a:lnTo>
                    <a:lnTo>
                      <a:pt x="417" y="52"/>
                    </a:lnTo>
                    <a:lnTo>
                      <a:pt x="417" y="52"/>
                    </a:lnTo>
                    <a:lnTo>
                      <a:pt x="417" y="54"/>
                    </a:lnTo>
                    <a:lnTo>
                      <a:pt x="417" y="54"/>
                    </a:lnTo>
                    <a:lnTo>
                      <a:pt x="419" y="54"/>
                    </a:lnTo>
                    <a:lnTo>
                      <a:pt x="419" y="54"/>
                    </a:lnTo>
                    <a:lnTo>
                      <a:pt x="419" y="54"/>
                    </a:lnTo>
                    <a:lnTo>
                      <a:pt x="421" y="54"/>
                    </a:lnTo>
                    <a:lnTo>
                      <a:pt x="421" y="54"/>
                    </a:lnTo>
                    <a:lnTo>
                      <a:pt x="421" y="54"/>
                    </a:lnTo>
                    <a:lnTo>
                      <a:pt x="424" y="54"/>
                    </a:lnTo>
                    <a:lnTo>
                      <a:pt x="424" y="54"/>
                    </a:lnTo>
                    <a:lnTo>
                      <a:pt x="424" y="54"/>
                    </a:lnTo>
                    <a:lnTo>
                      <a:pt x="424" y="54"/>
                    </a:lnTo>
                    <a:lnTo>
                      <a:pt x="424" y="54"/>
                    </a:lnTo>
                    <a:lnTo>
                      <a:pt x="426" y="54"/>
                    </a:lnTo>
                    <a:lnTo>
                      <a:pt x="426" y="54"/>
                    </a:lnTo>
                    <a:lnTo>
                      <a:pt x="426" y="54"/>
                    </a:lnTo>
                    <a:lnTo>
                      <a:pt x="428" y="54"/>
                    </a:lnTo>
                    <a:lnTo>
                      <a:pt x="428" y="54"/>
                    </a:lnTo>
                    <a:lnTo>
                      <a:pt x="431" y="54"/>
                    </a:lnTo>
                    <a:lnTo>
                      <a:pt x="431" y="54"/>
                    </a:lnTo>
                    <a:lnTo>
                      <a:pt x="431" y="57"/>
                    </a:lnTo>
                    <a:lnTo>
                      <a:pt x="431" y="57"/>
                    </a:lnTo>
                    <a:lnTo>
                      <a:pt x="433" y="57"/>
                    </a:lnTo>
                    <a:lnTo>
                      <a:pt x="433" y="57"/>
                    </a:lnTo>
                    <a:lnTo>
                      <a:pt x="433" y="57"/>
                    </a:lnTo>
                    <a:lnTo>
                      <a:pt x="433" y="59"/>
                    </a:lnTo>
                    <a:lnTo>
                      <a:pt x="433" y="59"/>
                    </a:lnTo>
                    <a:lnTo>
                      <a:pt x="433" y="61"/>
                    </a:lnTo>
                    <a:lnTo>
                      <a:pt x="433" y="61"/>
                    </a:lnTo>
                    <a:lnTo>
                      <a:pt x="433" y="61"/>
                    </a:lnTo>
                    <a:lnTo>
                      <a:pt x="433" y="61"/>
                    </a:lnTo>
                    <a:lnTo>
                      <a:pt x="433" y="64"/>
                    </a:lnTo>
                    <a:lnTo>
                      <a:pt x="436" y="64"/>
                    </a:lnTo>
                    <a:lnTo>
                      <a:pt x="436" y="64"/>
                    </a:lnTo>
                    <a:lnTo>
                      <a:pt x="436" y="64"/>
                    </a:lnTo>
                    <a:lnTo>
                      <a:pt x="438" y="64"/>
                    </a:lnTo>
                    <a:lnTo>
                      <a:pt x="438" y="66"/>
                    </a:lnTo>
                    <a:lnTo>
                      <a:pt x="438" y="66"/>
                    </a:lnTo>
                    <a:lnTo>
                      <a:pt x="438" y="66"/>
                    </a:lnTo>
                    <a:lnTo>
                      <a:pt x="440" y="66"/>
                    </a:lnTo>
                    <a:lnTo>
                      <a:pt x="440" y="66"/>
                    </a:lnTo>
                    <a:lnTo>
                      <a:pt x="440" y="66"/>
                    </a:lnTo>
                    <a:lnTo>
                      <a:pt x="440" y="66"/>
                    </a:lnTo>
                    <a:lnTo>
                      <a:pt x="440" y="69"/>
                    </a:lnTo>
                    <a:lnTo>
                      <a:pt x="443" y="69"/>
                    </a:lnTo>
                    <a:lnTo>
                      <a:pt x="443" y="69"/>
                    </a:lnTo>
                    <a:lnTo>
                      <a:pt x="443" y="69"/>
                    </a:lnTo>
                    <a:lnTo>
                      <a:pt x="445" y="69"/>
                    </a:lnTo>
                    <a:lnTo>
                      <a:pt x="445" y="71"/>
                    </a:lnTo>
                    <a:lnTo>
                      <a:pt x="445" y="71"/>
                    </a:lnTo>
                    <a:lnTo>
                      <a:pt x="445" y="71"/>
                    </a:lnTo>
                    <a:lnTo>
                      <a:pt x="445" y="71"/>
                    </a:lnTo>
                    <a:lnTo>
                      <a:pt x="447" y="71"/>
                    </a:lnTo>
                    <a:lnTo>
                      <a:pt x="447" y="71"/>
                    </a:lnTo>
                    <a:lnTo>
                      <a:pt x="450" y="71"/>
                    </a:lnTo>
                    <a:lnTo>
                      <a:pt x="450" y="71"/>
                    </a:lnTo>
                    <a:lnTo>
                      <a:pt x="450" y="71"/>
                    </a:lnTo>
                    <a:lnTo>
                      <a:pt x="452" y="71"/>
                    </a:lnTo>
                    <a:lnTo>
                      <a:pt x="452" y="71"/>
                    </a:lnTo>
                    <a:lnTo>
                      <a:pt x="452" y="71"/>
                    </a:lnTo>
                    <a:lnTo>
                      <a:pt x="454" y="71"/>
                    </a:lnTo>
                    <a:lnTo>
                      <a:pt x="454" y="71"/>
                    </a:lnTo>
                    <a:lnTo>
                      <a:pt x="454" y="71"/>
                    </a:lnTo>
                    <a:lnTo>
                      <a:pt x="457" y="71"/>
                    </a:lnTo>
                    <a:lnTo>
                      <a:pt x="457" y="71"/>
                    </a:lnTo>
                    <a:lnTo>
                      <a:pt x="457" y="71"/>
                    </a:lnTo>
                    <a:lnTo>
                      <a:pt x="457" y="71"/>
                    </a:lnTo>
                    <a:lnTo>
                      <a:pt x="459" y="71"/>
                    </a:lnTo>
                    <a:lnTo>
                      <a:pt x="459" y="71"/>
                    </a:lnTo>
                    <a:lnTo>
                      <a:pt x="459" y="71"/>
                    </a:lnTo>
                    <a:lnTo>
                      <a:pt x="459" y="71"/>
                    </a:lnTo>
                    <a:lnTo>
                      <a:pt x="462" y="71"/>
                    </a:lnTo>
                    <a:lnTo>
                      <a:pt x="462" y="71"/>
                    </a:lnTo>
                    <a:lnTo>
                      <a:pt x="462" y="71"/>
                    </a:lnTo>
                    <a:lnTo>
                      <a:pt x="464" y="71"/>
                    </a:lnTo>
                    <a:lnTo>
                      <a:pt x="464" y="71"/>
                    </a:lnTo>
                    <a:lnTo>
                      <a:pt x="464" y="71"/>
                    </a:lnTo>
                    <a:lnTo>
                      <a:pt x="464" y="73"/>
                    </a:lnTo>
                    <a:lnTo>
                      <a:pt x="466" y="73"/>
                    </a:lnTo>
                    <a:lnTo>
                      <a:pt x="466" y="73"/>
                    </a:lnTo>
                    <a:lnTo>
                      <a:pt x="466" y="73"/>
                    </a:lnTo>
                    <a:lnTo>
                      <a:pt x="466" y="73"/>
                    </a:lnTo>
                    <a:lnTo>
                      <a:pt x="466" y="73"/>
                    </a:lnTo>
                    <a:lnTo>
                      <a:pt x="469" y="73"/>
                    </a:lnTo>
                    <a:lnTo>
                      <a:pt x="469" y="73"/>
                    </a:lnTo>
                    <a:lnTo>
                      <a:pt x="471" y="73"/>
                    </a:lnTo>
                    <a:lnTo>
                      <a:pt x="471" y="73"/>
                    </a:lnTo>
                    <a:lnTo>
                      <a:pt x="471" y="73"/>
                    </a:lnTo>
                    <a:lnTo>
                      <a:pt x="471" y="73"/>
                    </a:lnTo>
                    <a:lnTo>
                      <a:pt x="471" y="73"/>
                    </a:lnTo>
                    <a:lnTo>
                      <a:pt x="473" y="73"/>
                    </a:lnTo>
                    <a:lnTo>
                      <a:pt x="473" y="73"/>
                    </a:lnTo>
                    <a:lnTo>
                      <a:pt x="473" y="73"/>
                    </a:lnTo>
                    <a:lnTo>
                      <a:pt x="476" y="73"/>
                    </a:lnTo>
                    <a:lnTo>
                      <a:pt x="476" y="73"/>
                    </a:lnTo>
                    <a:lnTo>
                      <a:pt x="478" y="73"/>
                    </a:lnTo>
                    <a:lnTo>
                      <a:pt x="478" y="73"/>
                    </a:lnTo>
                    <a:lnTo>
                      <a:pt x="478" y="73"/>
                    </a:lnTo>
                    <a:lnTo>
                      <a:pt x="478" y="76"/>
                    </a:lnTo>
                    <a:lnTo>
                      <a:pt x="481" y="76"/>
                    </a:lnTo>
                    <a:lnTo>
                      <a:pt x="481" y="76"/>
                    </a:lnTo>
                    <a:lnTo>
                      <a:pt x="483" y="76"/>
                    </a:lnTo>
                    <a:lnTo>
                      <a:pt x="483" y="76"/>
                    </a:lnTo>
                    <a:lnTo>
                      <a:pt x="483" y="76"/>
                    </a:lnTo>
                    <a:lnTo>
                      <a:pt x="485" y="76"/>
                    </a:lnTo>
                    <a:lnTo>
                      <a:pt x="485" y="73"/>
                    </a:lnTo>
                    <a:lnTo>
                      <a:pt x="485" y="73"/>
                    </a:lnTo>
                    <a:lnTo>
                      <a:pt x="485" y="73"/>
                    </a:lnTo>
                    <a:lnTo>
                      <a:pt x="485" y="73"/>
                    </a:lnTo>
                    <a:lnTo>
                      <a:pt x="488" y="73"/>
                    </a:lnTo>
                    <a:lnTo>
                      <a:pt x="488" y="73"/>
                    </a:lnTo>
                    <a:lnTo>
                      <a:pt x="488" y="73"/>
                    </a:lnTo>
                    <a:lnTo>
                      <a:pt x="490" y="73"/>
                    </a:lnTo>
                    <a:lnTo>
                      <a:pt x="490" y="76"/>
                    </a:lnTo>
                    <a:lnTo>
                      <a:pt x="490" y="76"/>
                    </a:lnTo>
                    <a:lnTo>
                      <a:pt x="490" y="76"/>
                    </a:lnTo>
                    <a:lnTo>
                      <a:pt x="492" y="76"/>
                    </a:lnTo>
                    <a:lnTo>
                      <a:pt x="492" y="76"/>
                    </a:lnTo>
                    <a:lnTo>
                      <a:pt x="492" y="76"/>
                    </a:lnTo>
                    <a:lnTo>
                      <a:pt x="492" y="76"/>
                    </a:lnTo>
                    <a:lnTo>
                      <a:pt x="492" y="76"/>
                    </a:lnTo>
                    <a:lnTo>
                      <a:pt x="495" y="76"/>
                    </a:lnTo>
                    <a:lnTo>
                      <a:pt x="495" y="76"/>
                    </a:lnTo>
                    <a:lnTo>
                      <a:pt x="497" y="76"/>
                    </a:lnTo>
                    <a:lnTo>
                      <a:pt x="497" y="76"/>
                    </a:lnTo>
                    <a:lnTo>
                      <a:pt x="497" y="76"/>
                    </a:lnTo>
                    <a:lnTo>
                      <a:pt x="497" y="73"/>
                    </a:lnTo>
                    <a:lnTo>
                      <a:pt x="499" y="73"/>
                    </a:lnTo>
                    <a:lnTo>
                      <a:pt x="499" y="73"/>
                    </a:lnTo>
                    <a:lnTo>
                      <a:pt x="499" y="73"/>
                    </a:lnTo>
                    <a:lnTo>
                      <a:pt x="499" y="73"/>
                    </a:lnTo>
                    <a:lnTo>
                      <a:pt x="502" y="73"/>
                    </a:lnTo>
                    <a:lnTo>
                      <a:pt x="502" y="73"/>
                    </a:lnTo>
                    <a:lnTo>
                      <a:pt x="502" y="73"/>
                    </a:lnTo>
                    <a:lnTo>
                      <a:pt x="504" y="73"/>
                    </a:lnTo>
                    <a:lnTo>
                      <a:pt x="504" y="71"/>
                    </a:lnTo>
                    <a:lnTo>
                      <a:pt x="504" y="71"/>
                    </a:lnTo>
                    <a:lnTo>
                      <a:pt x="504" y="71"/>
                    </a:lnTo>
                    <a:lnTo>
                      <a:pt x="507" y="71"/>
                    </a:lnTo>
                    <a:lnTo>
                      <a:pt x="507" y="71"/>
                    </a:lnTo>
                    <a:lnTo>
                      <a:pt x="507" y="71"/>
                    </a:lnTo>
                    <a:lnTo>
                      <a:pt x="507" y="71"/>
                    </a:lnTo>
                    <a:lnTo>
                      <a:pt x="509" y="71"/>
                    </a:lnTo>
                    <a:lnTo>
                      <a:pt x="509" y="71"/>
                    </a:lnTo>
                    <a:lnTo>
                      <a:pt x="509" y="71"/>
                    </a:lnTo>
                    <a:lnTo>
                      <a:pt x="511" y="71"/>
                    </a:lnTo>
                    <a:lnTo>
                      <a:pt x="511" y="71"/>
                    </a:lnTo>
                    <a:lnTo>
                      <a:pt x="511" y="71"/>
                    </a:lnTo>
                    <a:lnTo>
                      <a:pt x="511" y="71"/>
                    </a:lnTo>
                    <a:lnTo>
                      <a:pt x="514" y="71"/>
                    </a:lnTo>
                    <a:lnTo>
                      <a:pt x="514" y="69"/>
                    </a:lnTo>
                    <a:lnTo>
                      <a:pt x="514" y="69"/>
                    </a:lnTo>
                    <a:lnTo>
                      <a:pt x="516" y="69"/>
                    </a:lnTo>
                    <a:lnTo>
                      <a:pt x="516" y="69"/>
                    </a:lnTo>
                    <a:lnTo>
                      <a:pt x="516" y="71"/>
                    </a:lnTo>
                    <a:lnTo>
                      <a:pt x="516" y="71"/>
                    </a:lnTo>
                    <a:lnTo>
                      <a:pt x="518" y="71"/>
                    </a:lnTo>
                    <a:lnTo>
                      <a:pt x="518" y="71"/>
                    </a:lnTo>
                    <a:lnTo>
                      <a:pt x="518" y="69"/>
                    </a:lnTo>
                    <a:lnTo>
                      <a:pt x="518" y="69"/>
                    </a:lnTo>
                    <a:lnTo>
                      <a:pt x="521" y="69"/>
                    </a:lnTo>
                    <a:lnTo>
                      <a:pt x="521" y="69"/>
                    </a:lnTo>
                    <a:lnTo>
                      <a:pt x="523" y="69"/>
                    </a:lnTo>
                    <a:lnTo>
                      <a:pt x="523" y="69"/>
                    </a:lnTo>
                    <a:lnTo>
                      <a:pt x="523" y="69"/>
                    </a:lnTo>
                    <a:lnTo>
                      <a:pt x="523" y="69"/>
                    </a:lnTo>
                    <a:lnTo>
                      <a:pt x="525" y="69"/>
                    </a:lnTo>
                    <a:lnTo>
                      <a:pt x="525" y="69"/>
                    </a:lnTo>
                    <a:lnTo>
                      <a:pt x="525" y="66"/>
                    </a:lnTo>
                    <a:lnTo>
                      <a:pt x="525" y="66"/>
                    </a:lnTo>
                    <a:lnTo>
                      <a:pt x="528" y="66"/>
                    </a:lnTo>
                    <a:lnTo>
                      <a:pt x="528" y="66"/>
                    </a:lnTo>
                    <a:lnTo>
                      <a:pt x="530" y="66"/>
                    </a:lnTo>
                    <a:lnTo>
                      <a:pt x="530" y="66"/>
                    </a:lnTo>
                    <a:lnTo>
                      <a:pt x="530" y="66"/>
                    </a:lnTo>
                    <a:lnTo>
                      <a:pt x="530" y="66"/>
                    </a:lnTo>
                    <a:lnTo>
                      <a:pt x="533" y="66"/>
                    </a:lnTo>
                    <a:lnTo>
                      <a:pt x="533" y="66"/>
                    </a:lnTo>
                    <a:lnTo>
                      <a:pt x="533" y="66"/>
                    </a:lnTo>
                    <a:lnTo>
                      <a:pt x="535" y="66"/>
                    </a:lnTo>
                    <a:lnTo>
                      <a:pt x="535" y="66"/>
                    </a:lnTo>
                    <a:lnTo>
                      <a:pt x="535" y="66"/>
                    </a:lnTo>
                    <a:lnTo>
                      <a:pt x="537" y="66"/>
                    </a:lnTo>
                    <a:lnTo>
                      <a:pt x="537" y="66"/>
                    </a:lnTo>
                    <a:lnTo>
                      <a:pt x="537" y="66"/>
                    </a:lnTo>
                    <a:lnTo>
                      <a:pt x="537" y="66"/>
                    </a:lnTo>
                    <a:lnTo>
                      <a:pt x="540" y="66"/>
                    </a:lnTo>
                    <a:lnTo>
                      <a:pt x="540" y="66"/>
                    </a:lnTo>
                    <a:lnTo>
                      <a:pt x="540" y="64"/>
                    </a:lnTo>
                    <a:lnTo>
                      <a:pt x="540" y="64"/>
                    </a:lnTo>
                    <a:lnTo>
                      <a:pt x="542" y="64"/>
                    </a:lnTo>
                    <a:lnTo>
                      <a:pt x="542" y="64"/>
                    </a:lnTo>
                    <a:lnTo>
                      <a:pt x="544" y="64"/>
                    </a:lnTo>
                    <a:lnTo>
                      <a:pt x="544" y="64"/>
                    </a:lnTo>
                    <a:lnTo>
                      <a:pt x="544" y="61"/>
                    </a:lnTo>
                    <a:lnTo>
                      <a:pt x="544" y="61"/>
                    </a:lnTo>
                    <a:lnTo>
                      <a:pt x="544" y="61"/>
                    </a:lnTo>
                    <a:lnTo>
                      <a:pt x="544" y="61"/>
                    </a:lnTo>
                    <a:lnTo>
                      <a:pt x="544" y="61"/>
                    </a:lnTo>
                    <a:lnTo>
                      <a:pt x="544" y="59"/>
                    </a:lnTo>
                    <a:lnTo>
                      <a:pt x="547" y="59"/>
                    </a:lnTo>
                    <a:lnTo>
                      <a:pt x="547" y="59"/>
                    </a:lnTo>
                    <a:lnTo>
                      <a:pt x="547" y="59"/>
                    </a:lnTo>
                    <a:lnTo>
                      <a:pt x="547" y="59"/>
                    </a:lnTo>
                    <a:lnTo>
                      <a:pt x="547" y="57"/>
                    </a:lnTo>
                    <a:lnTo>
                      <a:pt x="549" y="57"/>
                    </a:lnTo>
                    <a:lnTo>
                      <a:pt x="549" y="57"/>
                    </a:lnTo>
                    <a:lnTo>
                      <a:pt x="549" y="57"/>
                    </a:lnTo>
                    <a:lnTo>
                      <a:pt x="552" y="57"/>
                    </a:lnTo>
                    <a:lnTo>
                      <a:pt x="552" y="57"/>
                    </a:lnTo>
                    <a:lnTo>
                      <a:pt x="552" y="54"/>
                    </a:lnTo>
                    <a:lnTo>
                      <a:pt x="552" y="54"/>
                    </a:lnTo>
                    <a:lnTo>
                      <a:pt x="554" y="54"/>
                    </a:lnTo>
                    <a:lnTo>
                      <a:pt x="554" y="54"/>
                    </a:lnTo>
                    <a:lnTo>
                      <a:pt x="554" y="54"/>
                    </a:lnTo>
                    <a:lnTo>
                      <a:pt x="554" y="52"/>
                    </a:lnTo>
                    <a:lnTo>
                      <a:pt x="556" y="52"/>
                    </a:lnTo>
                    <a:lnTo>
                      <a:pt x="556" y="52"/>
                    </a:lnTo>
                    <a:lnTo>
                      <a:pt x="556" y="52"/>
                    </a:lnTo>
                    <a:lnTo>
                      <a:pt x="556" y="52"/>
                    </a:lnTo>
                    <a:lnTo>
                      <a:pt x="559" y="52"/>
                    </a:lnTo>
                    <a:lnTo>
                      <a:pt x="559" y="52"/>
                    </a:lnTo>
                    <a:lnTo>
                      <a:pt x="559" y="52"/>
                    </a:lnTo>
                    <a:lnTo>
                      <a:pt x="561" y="52"/>
                    </a:lnTo>
                    <a:lnTo>
                      <a:pt x="561" y="52"/>
                    </a:lnTo>
                    <a:lnTo>
                      <a:pt x="561" y="52"/>
                    </a:lnTo>
                    <a:lnTo>
                      <a:pt x="563" y="52"/>
                    </a:lnTo>
                    <a:lnTo>
                      <a:pt x="563" y="50"/>
                    </a:lnTo>
                    <a:lnTo>
                      <a:pt x="563" y="50"/>
                    </a:lnTo>
                    <a:lnTo>
                      <a:pt x="563" y="50"/>
                    </a:lnTo>
                    <a:lnTo>
                      <a:pt x="566" y="50"/>
                    </a:lnTo>
                    <a:lnTo>
                      <a:pt x="566" y="50"/>
                    </a:lnTo>
                    <a:lnTo>
                      <a:pt x="566" y="50"/>
                    </a:lnTo>
                    <a:lnTo>
                      <a:pt x="566" y="50"/>
                    </a:lnTo>
                    <a:lnTo>
                      <a:pt x="566" y="47"/>
                    </a:lnTo>
                    <a:lnTo>
                      <a:pt x="568" y="47"/>
                    </a:lnTo>
                    <a:lnTo>
                      <a:pt x="568" y="47"/>
                    </a:lnTo>
                    <a:lnTo>
                      <a:pt x="570" y="47"/>
                    </a:lnTo>
                    <a:lnTo>
                      <a:pt x="570" y="47"/>
                    </a:lnTo>
                    <a:lnTo>
                      <a:pt x="570" y="47"/>
                    </a:lnTo>
                    <a:lnTo>
                      <a:pt x="570" y="47"/>
                    </a:lnTo>
                    <a:lnTo>
                      <a:pt x="570" y="47"/>
                    </a:lnTo>
                    <a:lnTo>
                      <a:pt x="573" y="47"/>
                    </a:lnTo>
                    <a:lnTo>
                      <a:pt x="573" y="47"/>
                    </a:lnTo>
                    <a:lnTo>
                      <a:pt x="573" y="47"/>
                    </a:lnTo>
                    <a:lnTo>
                      <a:pt x="575" y="47"/>
                    </a:lnTo>
                    <a:lnTo>
                      <a:pt x="575" y="47"/>
                    </a:lnTo>
                    <a:lnTo>
                      <a:pt x="578" y="47"/>
                    </a:lnTo>
                    <a:lnTo>
                      <a:pt x="578" y="47"/>
                    </a:lnTo>
                    <a:lnTo>
                      <a:pt x="578" y="47"/>
                    </a:lnTo>
                    <a:lnTo>
                      <a:pt x="580" y="47"/>
                    </a:lnTo>
                    <a:lnTo>
                      <a:pt x="580" y="47"/>
                    </a:lnTo>
                    <a:lnTo>
                      <a:pt x="580" y="47"/>
                    </a:lnTo>
                    <a:lnTo>
                      <a:pt x="580" y="50"/>
                    </a:lnTo>
                    <a:lnTo>
                      <a:pt x="582" y="50"/>
                    </a:lnTo>
                    <a:lnTo>
                      <a:pt x="582" y="50"/>
                    </a:lnTo>
                    <a:lnTo>
                      <a:pt x="585" y="50"/>
                    </a:lnTo>
                    <a:lnTo>
                      <a:pt x="585" y="50"/>
                    </a:lnTo>
                    <a:lnTo>
                      <a:pt x="585" y="50"/>
                    </a:lnTo>
                    <a:lnTo>
                      <a:pt x="585" y="50"/>
                    </a:lnTo>
                    <a:lnTo>
                      <a:pt x="585" y="52"/>
                    </a:lnTo>
                    <a:lnTo>
                      <a:pt x="587" y="52"/>
                    </a:lnTo>
                    <a:lnTo>
                      <a:pt x="587" y="52"/>
                    </a:lnTo>
                    <a:lnTo>
                      <a:pt x="587" y="52"/>
                    </a:lnTo>
                    <a:lnTo>
                      <a:pt x="587" y="52"/>
                    </a:lnTo>
                    <a:lnTo>
                      <a:pt x="589" y="52"/>
                    </a:lnTo>
                    <a:lnTo>
                      <a:pt x="589" y="54"/>
                    </a:lnTo>
                    <a:lnTo>
                      <a:pt x="589" y="54"/>
                    </a:lnTo>
                    <a:lnTo>
                      <a:pt x="589" y="54"/>
                    </a:lnTo>
                    <a:lnTo>
                      <a:pt x="589" y="54"/>
                    </a:lnTo>
                    <a:lnTo>
                      <a:pt x="592" y="54"/>
                    </a:lnTo>
                    <a:lnTo>
                      <a:pt x="592" y="54"/>
                    </a:lnTo>
                    <a:lnTo>
                      <a:pt x="592" y="57"/>
                    </a:lnTo>
                    <a:lnTo>
                      <a:pt x="592" y="57"/>
                    </a:lnTo>
                    <a:lnTo>
                      <a:pt x="594" y="57"/>
                    </a:lnTo>
                    <a:lnTo>
                      <a:pt x="594" y="57"/>
                    </a:lnTo>
                    <a:lnTo>
                      <a:pt x="596" y="57"/>
                    </a:lnTo>
                    <a:lnTo>
                      <a:pt x="596" y="57"/>
                    </a:lnTo>
                    <a:lnTo>
                      <a:pt x="596" y="57"/>
                    </a:lnTo>
                    <a:lnTo>
                      <a:pt x="599" y="57"/>
                    </a:lnTo>
                    <a:lnTo>
                      <a:pt x="599" y="57"/>
                    </a:lnTo>
                    <a:lnTo>
                      <a:pt x="599" y="57"/>
                    </a:lnTo>
                    <a:lnTo>
                      <a:pt x="599" y="57"/>
                    </a:lnTo>
                    <a:lnTo>
                      <a:pt x="601" y="57"/>
                    </a:lnTo>
                    <a:lnTo>
                      <a:pt x="601" y="57"/>
                    </a:lnTo>
                    <a:lnTo>
                      <a:pt x="601" y="57"/>
                    </a:lnTo>
                    <a:lnTo>
                      <a:pt x="604" y="57"/>
                    </a:lnTo>
                    <a:lnTo>
                      <a:pt x="604" y="57"/>
                    </a:lnTo>
                    <a:lnTo>
                      <a:pt x="604" y="54"/>
                    </a:lnTo>
                    <a:lnTo>
                      <a:pt x="604" y="54"/>
                    </a:lnTo>
                    <a:lnTo>
                      <a:pt x="606" y="54"/>
                    </a:lnTo>
                    <a:lnTo>
                      <a:pt x="606" y="54"/>
                    </a:lnTo>
                    <a:lnTo>
                      <a:pt x="606" y="54"/>
                    </a:lnTo>
                    <a:lnTo>
                      <a:pt x="606" y="54"/>
                    </a:lnTo>
                    <a:lnTo>
                      <a:pt x="608" y="54"/>
                    </a:lnTo>
                    <a:lnTo>
                      <a:pt x="608" y="54"/>
                    </a:lnTo>
                    <a:lnTo>
                      <a:pt x="608" y="52"/>
                    </a:lnTo>
                    <a:lnTo>
                      <a:pt x="611" y="52"/>
                    </a:lnTo>
                    <a:lnTo>
                      <a:pt x="611" y="52"/>
                    </a:lnTo>
                    <a:lnTo>
                      <a:pt x="611" y="52"/>
                    </a:lnTo>
                    <a:lnTo>
                      <a:pt x="613" y="52"/>
                    </a:lnTo>
                    <a:lnTo>
                      <a:pt x="613" y="54"/>
                    </a:lnTo>
                    <a:lnTo>
                      <a:pt x="613" y="54"/>
                    </a:lnTo>
                    <a:lnTo>
                      <a:pt x="613" y="54"/>
                    </a:lnTo>
                    <a:lnTo>
                      <a:pt x="615" y="54"/>
                    </a:lnTo>
                    <a:lnTo>
                      <a:pt x="615" y="54"/>
                    </a:lnTo>
                    <a:lnTo>
                      <a:pt x="615" y="54"/>
                    </a:lnTo>
                    <a:lnTo>
                      <a:pt x="618" y="54"/>
                    </a:lnTo>
                    <a:lnTo>
                      <a:pt x="618" y="54"/>
                    </a:lnTo>
                    <a:lnTo>
                      <a:pt x="618" y="54"/>
                    </a:lnTo>
                    <a:lnTo>
                      <a:pt x="620" y="54"/>
                    </a:lnTo>
                    <a:lnTo>
                      <a:pt x="620" y="57"/>
                    </a:lnTo>
                    <a:lnTo>
                      <a:pt x="620" y="57"/>
                    </a:lnTo>
                    <a:lnTo>
                      <a:pt x="620" y="57"/>
                    </a:lnTo>
                    <a:lnTo>
                      <a:pt x="623" y="57"/>
                    </a:lnTo>
                    <a:lnTo>
                      <a:pt x="623" y="59"/>
                    </a:lnTo>
                    <a:lnTo>
                      <a:pt x="620" y="59"/>
                    </a:lnTo>
                    <a:lnTo>
                      <a:pt x="620" y="59"/>
                    </a:lnTo>
                    <a:lnTo>
                      <a:pt x="620" y="61"/>
                    </a:lnTo>
                    <a:lnTo>
                      <a:pt x="620" y="61"/>
                    </a:lnTo>
                    <a:lnTo>
                      <a:pt x="620" y="61"/>
                    </a:lnTo>
                    <a:lnTo>
                      <a:pt x="618" y="61"/>
                    </a:lnTo>
                    <a:lnTo>
                      <a:pt x="618" y="61"/>
                    </a:lnTo>
                    <a:lnTo>
                      <a:pt x="618" y="64"/>
                    </a:lnTo>
                    <a:lnTo>
                      <a:pt x="618" y="64"/>
                    </a:lnTo>
                    <a:lnTo>
                      <a:pt x="618" y="64"/>
                    </a:lnTo>
                    <a:lnTo>
                      <a:pt x="618" y="64"/>
                    </a:lnTo>
                    <a:lnTo>
                      <a:pt x="618" y="66"/>
                    </a:lnTo>
                    <a:lnTo>
                      <a:pt x="618" y="66"/>
                    </a:lnTo>
                    <a:lnTo>
                      <a:pt x="615" y="66"/>
                    </a:lnTo>
                    <a:lnTo>
                      <a:pt x="615" y="69"/>
                    </a:lnTo>
                    <a:lnTo>
                      <a:pt x="615" y="69"/>
                    </a:lnTo>
                    <a:lnTo>
                      <a:pt x="615" y="69"/>
                    </a:lnTo>
                    <a:lnTo>
                      <a:pt x="613" y="69"/>
                    </a:lnTo>
                    <a:lnTo>
                      <a:pt x="613" y="71"/>
                    </a:lnTo>
                    <a:lnTo>
                      <a:pt x="613" y="71"/>
                    </a:lnTo>
                    <a:lnTo>
                      <a:pt x="613" y="71"/>
                    </a:lnTo>
                    <a:lnTo>
                      <a:pt x="613" y="73"/>
                    </a:lnTo>
                    <a:lnTo>
                      <a:pt x="613" y="73"/>
                    </a:lnTo>
                    <a:lnTo>
                      <a:pt x="613" y="73"/>
                    </a:lnTo>
                    <a:lnTo>
                      <a:pt x="613" y="73"/>
                    </a:lnTo>
                    <a:lnTo>
                      <a:pt x="611" y="73"/>
                    </a:lnTo>
                    <a:lnTo>
                      <a:pt x="611" y="76"/>
                    </a:lnTo>
                    <a:lnTo>
                      <a:pt x="611" y="76"/>
                    </a:lnTo>
                    <a:lnTo>
                      <a:pt x="611" y="76"/>
                    </a:lnTo>
                    <a:lnTo>
                      <a:pt x="611" y="78"/>
                    </a:lnTo>
                    <a:lnTo>
                      <a:pt x="611" y="78"/>
                    </a:lnTo>
                    <a:lnTo>
                      <a:pt x="611" y="78"/>
                    </a:lnTo>
                    <a:lnTo>
                      <a:pt x="611" y="80"/>
                    </a:lnTo>
                    <a:lnTo>
                      <a:pt x="608" y="80"/>
                    </a:lnTo>
                    <a:lnTo>
                      <a:pt x="608" y="80"/>
                    </a:lnTo>
                    <a:lnTo>
                      <a:pt x="608" y="80"/>
                    </a:lnTo>
                    <a:lnTo>
                      <a:pt x="608" y="83"/>
                    </a:lnTo>
                    <a:lnTo>
                      <a:pt x="608" y="83"/>
                    </a:lnTo>
                    <a:lnTo>
                      <a:pt x="608" y="83"/>
                    </a:lnTo>
                    <a:lnTo>
                      <a:pt x="608" y="83"/>
                    </a:lnTo>
                    <a:lnTo>
                      <a:pt x="608" y="85"/>
                    </a:lnTo>
                    <a:lnTo>
                      <a:pt x="608" y="85"/>
                    </a:lnTo>
                    <a:lnTo>
                      <a:pt x="608" y="85"/>
                    </a:lnTo>
                    <a:lnTo>
                      <a:pt x="606" y="85"/>
                    </a:lnTo>
                    <a:lnTo>
                      <a:pt x="606" y="87"/>
                    </a:lnTo>
                    <a:lnTo>
                      <a:pt x="606" y="87"/>
                    </a:lnTo>
                    <a:lnTo>
                      <a:pt x="606" y="87"/>
                    </a:lnTo>
                    <a:lnTo>
                      <a:pt x="606" y="87"/>
                    </a:lnTo>
                    <a:lnTo>
                      <a:pt x="606" y="90"/>
                    </a:lnTo>
                    <a:lnTo>
                      <a:pt x="604" y="90"/>
                    </a:lnTo>
                    <a:lnTo>
                      <a:pt x="604" y="90"/>
                    </a:lnTo>
                    <a:lnTo>
                      <a:pt x="604" y="90"/>
                    </a:lnTo>
                    <a:lnTo>
                      <a:pt x="604" y="92"/>
                    </a:lnTo>
                    <a:lnTo>
                      <a:pt x="604" y="92"/>
                    </a:lnTo>
                    <a:lnTo>
                      <a:pt x="604" y="92"/>
                    </a:lnTo>
                    <a:lnTo>
                      <a:pt x="604" y="92"/>
                    </a:lnTo>
                    <a:lnTo>
                      <a:pt x="604" y="95"/>
                    </a:lnTo>
                    <a:lnTo>
                      <a:pt x="604" y="95"/>
                    </a:lnTo>
                    <a:lnTo>
                      <a:pt x="604" y="97"/>
                    </a:lnTo>
                    <a:lnTo>
                      <a:pt x="604" y="97"/>
                    </a:lnTo>
                    <a:lnTo>
                      <a:pt x="604" y="99"/>
                    </a:lnTo>
                    <a:lnTo>
                      <a:pt x="601" y="99"/>
                    </a:lnTo>
                    <a:lnTo>
                      <a:pt x="601" y="99"/>
                    </a:lnTo>
                    <a:lnTo>
                      <a:pt x="599" y="99"/>
                    </a:lnTo>
                    <a:lnTo>
                      <a:pt x="599" y="99"/>
                    </a:lnTo>
                    <a:lnTo>
                      <a:pt x="599" y="99"/>
                    </a:lnTo>
                    <a:lnTo>
                      <a:pt x="599" y="99"/>
                    </a:lnTo>
                    <a:lnTo>
                      <a:pt x="596" y="99"/>
                    </a:lnTo>
                    <a:lnTo>
                      <a:pt x="596" y="99"/>
                    </a:lnTo>
                    <a:lnTo>
                      <a:pt x="596" y="102"/>
                    </a:lnTo>
                    <a:lnTo>
                      <a:pt x="596" y="102"/>
                    </a:lnTo>
                    <a:lnTo>
                      <a:pt x="596" y="102"/>
                    </a:lnTo>
                    <a:lnTo>
                      <a:pt x="596" y="102"/>
                    </a:lnTo>
                    <a:lnTo>
                      <a:pt x="596" y="102"/>
                    </a:lnTo>
                    <a:lnTo>
                      <a:pt x="596" y="104"/>
                    </a:lnTo>
                    <a:lnTo>
                      <a:pt x="596" y="104"/>
                    </a:lnTo>
                    <a:lnTo>
                      <a:pt x="596" y="104"/>
                    </a:lnTo>
                    <a:lnTo>
                      <a:pt x="594" y="104"/>
                    </a:lnTo>
                    <a:lnTo>
                      <a:pt x="594" y="106"/>
                    </a:lnTo>
                    <a:lnTo>
                      <a:pt x="596" y="106"/>
                    </a:lnTo>
                    <a:lnTo>
                      <a:pt x="596" y="106"/>
                    </a:lnTo>
                    <a:lnTo>
                      <a:pt x="596" y="106"/>
                    </a:lnTo>
                    <a:lnTo>
                      <a:pt x="596" y="106"/>
                    </a:lnTo>
                    <a:lnTo>
                      <a:pt x="599" y="106"/>
                    </a:lnTo>
                    <a:lnTo>
                      <a:pt x="599" y="109"/>
                    </a:lnTo>
                    <a:lnTo>
                      <a:pt x="599" y="109"/>
                    </a:lnTo>
                    <a:lnTo>
                      <a:pt x="599" y="109"/>
                    </a:lnTo>
                    <a:lnTo>
                      <a:pt x="599" y="109"/>
                    </a:lnTo>
                    <a:lnTo>
                      <a:pt x="601" y="109"/>
                    </a:lnTo>
                    <a:lnTo>
                      <a:pt x="601" y="111"/>
                    </a:lnTo>
                    <a:lnTo>
                      <a:pt x="601" y="111"/>
                    </a:lnTo>
                    <a:lnTo>
                      <a:pt x="601" y="111"/>
                    </a:lnTo>
                    <a:lnTo>
                      <a:pt x="604" y="111"/>
                    </a:lnTo>
                    <a:lnTo>
                      <a:pt x="604" y="111"/>
                    </a:lnTo>
                    <a:lnTo>
                      <a:pt x="604" y="111"/>
                    </a:lnTo>
                    <a:lnTo>
                      <a:pt x="604" y="111"/>
                    </a:lnTo>
                    <a:lnTo>
                      <a:pt x="604" y="114"/>
                    </a:lnTo>
                    <a:lnTo>
                      <a:pt x="606" y="114"/>
                    </a:lnTo>
                    <a:lnTo>
                      <a:pt x="606" y="111"/>
                    </a:lnTo>
                    <a:lnTo>
                      <a:pt x="606" y="111"/>
                    </a:lnTo>
                    <a:lnTo>
                      <a:pt x="606" y="111"/>
                    </a:lnTo>
                    <a:lnTo>
                      <a:pt x="606" y="111"/>
                    </a:lnTo>
                    <a:lnTo>
                      <a:pt x="606" y="111"/>
                    </a:lnTo>
                    <a:lnTo>
                      <a:pt x="608" y="111"/>
                    </a:lnTo>
                    <a:lnTo>
                      <a:pt x="608" y="111"/>
                    </a:lnTo>
                    <a:lnTo>
                      <a:pt x="608" y="109"/>
                    </a:lnTo>
                    <a:lnTo>
                      <a:pt x="611" y="109"/>
                    </a:lnTo>
                    <a:lnTo>
                      <a:pt x="611" y="109"/>
                    </a:lnTo>
                    <a:lnTo>
                      <a:pt x="611" y="109"/>
                    </a:lnTo>
                    <a:lnTo>
                      <a:pt x="611" y="109"/>
                    </a:lnTo>
                    <a:lnTo>
                      <a:pt x="613" y="109"/>
                    </a:lnTo>
                    <a:lnTo>
                      <a:pt x="613" y="109"/>
                    </a:lnTo>
                    <a:lnTo>
                      <a:pt x="613" y="109"/>
                    </a:lnTo>
                    <a:lnTo>
                      <a:pt x="613" y="109"/>
                    </a:lnTo>
                    <a:lnTo>
                      <a:pt x="615" y="109"/>
                    </a:lnTo>
                    <a:lnTo>
                      <a:pt x="615" y="109"/>
                    </a:lnTo>
                    <a:lnTo>
                      <a:pt x="618" y="109"/>
                    </a:lnTo>
                    <a:lnTo>
                      <a:pt x="618" y="109"/>
                    </a:lnTo>
                    <a:lnTo>
                      <a:pt x="618" y="109"/>
                    </a:lnTo>
                    <a:lnTo>
                      <a:pt x="618" y="109"/>
                    </a:lnTo>
                    <a:lnTo>
                      <a:pt x="620" y="109"/>
                    </a:lnTo>
                    <a:lnTo>
                      <a:pt x="620" y="109"/>
                    </a:lnTo>
                    <a:lnTo>
                      <a:pt x="623" y="109"/>
                    </a:lnTo>
                    <a:lnTo>
                      <a:pt x="623" y="106"/>
                    </a:lnTo>
                    <a:lnTo>
                      <a:pt x="623" y="106"/>
                    </a:lnTo>
                    <a:lnTo>
                      <a:pt x="623" y="106"/>
                    </a:lnTo>
                    <a:lnTo>
                      <a:pt x="625" y="106"/>
                    </a:lnTo>
                    <a:lnTo>
                      <a:pt x="625" y="109"/>
                    </a:lnTo>
                    <a:lnTo>
                      <a:pt x="625" y="109"/>
                    </a:lnTo>
                    <a:lnTo>
                      <a:pt x="625" y="109"/>
                    </a:lnTo>
                    <a:lnTo>
                      <a:pt x="627" y="109"/>
                    </a:lnTo>
                    <a:lnTo>
                      <a:pt x="627" y="109"/>
                    </a:lnTo>
                    <a:lnTo>
                      <a:pt x="627" y="109"/>
                    </a:lnTo>
                    <a:lnTo>
                      <a:pt x="630" y="109"/>
                    </a:lnTo>
                    <a:lnTo>
                      <a:pt x="630" y="109"/>
                    </a:lnTo>
                    <a:lnTo>
                      <a:pt x="630" y="111"/>
                    </a:lnTo>
                    <a:lnTo>
                      <a:pt x="630" y="111"/>
                    </a:lnTo>
                    <a:lnTo>
                      <a:pt x="632" y="111"/>
                    </a:lnTo>
                    <a:lnTo>
                      <a:pt x="632" y="111"/>
                    </a:lnTo>
                    <a:lnTo>
                      <a:pt x="632" y="111"/>
                    </a:lnTo>
                    <a:lnTo>
                      <a:pt x="632" y="111"/>
                    </a:lnTo>
                    <a:lnTo>
                      <a:pt x="632" y="111"/>
                    </a:lnTo>
                    <a:lnTo>
                      <a:pt x="634" y="111"/>
                    </a:lnTo>
                    <a:lnTo>
                      <a:pt x="634" y="114"/>
                    </a:lnTo>
                    <a:lnTo>
                      <a:pt x="634" y="114"/>
                    </a:lnTo>
                    <a:lnTo>
                      <a:pt x="637" y="114"/>
                    </a:lnTo>
                    <a:lnTo>
                      <a:pt x="637" y="114"/>
                    </a:lnTo>
                    <a:lnTo>
                      <a:pt x="637" y="111"/>
                    </a:lnTo>
                    <a:lnTo>
                      <a:pt x="637" y="111"/>
                    </a:lnTo>
                    <a:lnTo>
                      <a:pt x="637" y="111"/>
                    </a:lnTo>
                    <a:lnTo>
                      <a:pt x="639" y="111"/>
                    </a:lnTo>
                    <a:lnTo>
                      <a:pt x="639" y="111"/>
                    </a:lnTo>
                    <a:lnTo>
                      <a:pt x="639" y="111"/>
                    </a:lnTo>
                    <a:lnTo>
                      <a:pt x="639" y="111"/>
                    </a:lnTo>
                    <a:lnTo>
                      <a:pt x="639" y="109"/>
                    </a:lnTo>
                    <a:lnTo>
                      <a:pt x="641" y="109"/>
                    </a:lnTo>
                    <a:lnTo>
                      <a:pt x="641" y="109"/>
                    </a:lnTo>
                    <a:lnTo>
                      <a:pt x="641" y="109"/>
                    </a:lnTo>
                    <a:lnTo>
                      <a:pt x="641" y="106"/>
                    </a:lnTo>
                    <a:lnTo>
                      <a:pt x="644" y="106"/>
                    </a:lnTo>
                    <a:lnTo>
                      <a:pt x="644" y="106"/>
                    </a:lnTo>
                    <a:lnTo>
                      <a:pt x="644" y="106"/>
                    </a:lnTo>
                    <a:lnTo>
                      <a:pt x="644" y="104"/>
                    </a:lnTo>
                    <a:lnTo>
                      <a:pt x="644" y="104"/>
                    </a:lnTo>
                    <a:lnTo>
                      <a:pt x="646" y="104"/>
                    </a:lnTo>
                    <a:lnTo>
                      <a:pt x="646" y="104"/>
                    </a:lnTo>
                    <a:lnTo>
                      <a:pt x="646" y="104"/>
                    </a:lnTo>
                    <a:lnTo>
                      <a:pt x="646" y="104"/>
                    </a:lnTo>
                    <a:lnTo>
                      <a:pt x="649" y="104"/>
                    </a:lnTo>
                    <a:lnTo>
                      <a:pt x="649" y="104"/>
                    </a:lnTo>
                    <a:lnTo>
                      <a:pt x="651" y="104"/>
                    </a:lnTo>
                    <a:lnTo>
                      <a:pt x="651" y="104"/>
                    </a:lnTo>
                    <a:lnTo>
                      <a:pt x="651" y="104"/>
                    </a:lnTo>
                    <a:lnTo>
                      <a:pt x="653" y="104"/>
                    </a:lnTo>
                    <a:lnTo>
                      <a:pt x="653" y="104"/>
                    </a:lnTo>
                    <a:lnTo>
                      <a:pt x="653" y="104"/>
                    </a:lnTo>
                    <a:lnTo>
                      <a:pt x="653" y="104"/>
                    </a:lnTo>
                    <a:lnTo>
                      <a:pt x="656" y="104"/>
                    </a:lnTo>
                    <a:lnTo>
                      <a:pt x="656" y="104"/>
                    </a:lnTo>
                    <a:lnTo>
                      <a:pt x="658" y="104"/>
                    </a:lnTo>
                    <a:lnTo>
                      <a:pt x="658" y="104"/>
                    </a:lnTo>
                    <a:lnTo>
                      <a:pt x="658" y="104"/>
                    </a:lnTo>
                    <a:lnTo>
                      <a:pt x="660" y="104"/>
                    </a:lnTo>
                    <a:lnTo>
                      <a:pt x="660" y="106"/>
                    </a:lnTo>
                    <a:lnTo>
                      <a:pt x="660" y="106"/>
                    </a:lnTo>
                    <a:lnTo>
                      <a:pt x="663" y="106"/>
                    </a:lnTo>
                    <a:lnTo>
                      <a:pt x="663" y="106"/>
                    </a:lnTo>
                    <a:lnTo>
                      <a:pt x="663" y="106"/>
                    </a:lnTo>
                    <a:lnTo>
                      <a:pt x="663" y="109"/>
                    </a:lnTo>
                    <a:lnTo>
                      <a:pt x="663" y="109"/>
                    </a:lnTo>
                    <a:lnTo>
                      <a:pt x="665" y="109"/>
                    </a:lnTo>
                    <a:lnTo>
                      <a:pt x="665" y="109"/>
                    </a:lnTo>
                    <a:lnTo>
                      <a:pt x="665" y="109"/>
                    </a:lnTo>
                    <a:lnTo>
                      <a:pt x="665" y="111"/>
                    </a:lnTo>
                    <a:lnTo>
                      <a:pt x="665" y="111"/>
                    </a:lnTo>
                    <a:lnTo>
                      <a:pt x="668" y="111"/>
                    </a:lnTo>
                    <a:lnTo>
                      <a:pt x="668" y="111"/>
                    </a:lnTo>
                    <a:lnTo>
                      <a:pt x="668" y="111"/>
                    </a:lnTo>
                    <a:lnTo>
                      <a:pt x="670" y="111"/>
                    </a:lnTo>
                    <a:lnTo>
                      <a:pt x="670" y="111"/>
                    </a:lnTo>
                    <a:lnTo>
                      <a:pt x="670" y="111"/>
                    </a:lnTo>
                    <a:lnTo>
                      <a:pt x="670" y="111"/>
                    </a:lnTo>
                    <a:lnTo>
                      <a:pt x="672" y="111"/>
                    </a:lnTo>
                    <a:lnTo>
                      <a:pt x="672" y="111"/>
                    </a:lnTo>
                    <a:lnTo>
                      <a:pt x="672" y="111"/>
                    </a:lnTo>
                    <a:lnTo>
                      <a:pt x="672" y="114"/>
                    </a:lnTo>
                    <a:lnTo>
                      <a:pt x="672" y="114"/>
                    </a:lnTo>
                    <a:lnTo>
                      <a:pt x="675" y="114"/>
                    </a:lnTo>
                    <a:lnTo>
                      <a:pt x="675" y="116"/>
                    </a:lnTo>
                    <a:lnTo>
                      <a:pt x="675" y="116"/>
                    </a:lnTo>
                    <a:lnTo>
                      <a:pt x="675" y="116"/>
                    </a:lnTo>
                    <a:lnTo>
                      <a:pt x="677" y="116"/>
                    </a:lnTo>
                    <a:lnTo>
                      <a:pt x="677" y="116"/>
                    </a:lnTo>
                    <a:lnTo>
                      <a:pt x="677" y="116"/>
                    </a:lnTo>
                    <a:lnTo>
                      <a:pt x="677" y="118"/>
                    </a:lnTo>
                    <a:lnTo>
                      <a:pt x="677" y="118"/>
                    </a:lnTo>
                    <a:lnTo>
                      <a:pt x="677" y="121"/>
                    </a:lnTo>
                    <a:lnTo>
                      <a:pt x="679" y="121"/>
                    </a:lnTo>
                    <a:lnTo>
                      <a:pt x="679" y="121"/>
                    </a:lnTo>
                    <a:lnTo>
                      <a:pt x="679" y="121"/>
                    </a:lnTo>
                    <a:lnTo>
                      <a:pt x="679" y="121"/>
                    </a:lnTo>
                    <a:lnTo>
                      <a:pt x="679" y="121"/>
                    </a:lnTo>
                    <a:lnTo>
                      <a:pt x="682" y="121"/>
                    </a:lnTo>
                    <a:lnTo>
                      <a:pt x="682" y="121"/>
                    </a:lnTo>
                    <a:lnTo>
                      <a:pt x="684" y="121"/>
                    </a:lnTo>
                    <a:lnTo>
                      <a:pt x="684" y="121"/>
                    </a:lnTo>
                    <a:lnTo>
                      <a:pt x="684" y="121"/>
                    </a:lnTo>
                    <a:lnTo>
                      <a:pt x="686" y="121"/>
                    </a:lnTo>
                    <a:lnTo>
                      <a:pt x="686" y="121"/>
                    </a:lnTo>
                    <a:lnTo>
                      <a:pt x="686" y="123"/>
                    </a:lnTo>
                    <a:lnTo>
                      <a:pt x="686" y="123"/>
                    </a:lnTo>
                    <a:lnTo>
                      <a:pt x="689" y="123"/>
                    </a:lnTo>
                    <a:lnTo>
                      <a:pt x="689" y="123"/>
                    </a:lnTo>
                    <a:lnTo>
                      <a:pt x="689" y="125"/>
                    </a:lnTo>
                    <a:lnTo>
                      <a:pt x="689" y="125"/>
                    </a:lnTo>
                    <a:lnTo>
                      <a:pt x="689" y="125"/>
                    </a:lnTo>
                    <a:lnTo>
                      <a:pt x="689" y="125"/>
                    </a:lnTo>
                    <a:lnTo>
                      <a:pt x="686" y="125"/>
                    </a:lnTo>
                    <a:lnTo>
                      <a:pt x="686" y="125"/>
                    </a:lnTo>
                    <a:lnTo>
                      <a:pt x="686" y="125"/>
                    </a:lnTo>
                    <a:lnTo>
                      <a:pt x="686" y="125"/>
                    </a:lnTo>
                    <a:lnTo>
                      <a:pt x="686" y="125"/>
                    </a:lnTo>
                    <a:lnTo>
                      <a:pt x="686" y="125"/>
                    </a:lnTo>
                    <a:lnTo>
                      <a:pt x="686" y="128"/>
                    </a:lnTo>
                    <a:lnTo>
                      <a:pt x="686" y="128"/>
                    </a:lnTo>
                    <a:lnTo>
                      <a:pt x="689" y="128"/>
                    </a:lnTo>
                    <a:lnTo>
                      <a:pt x="689" y="128"/>
                    </a:lnTo>
                    <a:lnTo>
                      <a:pt x="689" y="130"/>
                    </a:lnTo>
                    <a:lnTo>
                      <a:pt x="686" y="130"/>
                    </a:lnTo>
                    <a:lnTo>
                      <a:pt x="686" y="130"/>
                    </a:lnTo>
                    <a:lnTo>
                      <a:pt x="689" y="130"/>
                    </a:lnTo>
                    <a:lnTo>
                      <a:pt x="689" y="132"/>
                    </a:lnTo>
                    <a:lnTo>
                      <a:pt x="686" y="132"/>
                    </a:lnTo>
                    <a:lnTo>
                      <a:pt x="686" y="132"/>
                    </a:lnTo>
                    <a:lnTo>
                      <a:pt x="689" y="132"/>
                    </a:lnTo>
                    <a:lnTo>
                      <a:pt x="689" y="132"/>
                    </a:lnTo>
                    <a:lnTo>
                      <a:pt x="689" y="132"/>
                    </a:lnTo>
                    <a:lnTo>
                      <a:pt x="689" y="135"/>
                    </a:lnTo>
                    <a:lnTo>
                      <a:pt x="689" y="135"/>
                    </a:lnTo>
                    <a:lnTo>
                      <a:pt x="691" y="135"/>
                    </a:lnTo>
                    <a:lnTo>
                      <a:pt x="691" y="137"/>
                    </a:lnTo>
                    <a:lnTo>
                      <a:pt x="689" y="137"/>
                    </a:lnTo>
                    <a:lnTo>
                      <a:pt x="689" y="137"/>
                    </a:lnTo>
                    <a:lnTo>
                      <a:pt x="689" y="137"/>
                    </a:lnTo>
                    <a:lnTo>
                      <a:pt x="689" y="140"/>
                    </a:lnTo>
                    <a:lnTo>
                      <a:pt x="686" y="140"/>
                    </a:lnTo>
                    <a:lnTo>
                      <a:pt x="686" y="140"/>
                    </a:lnTo>
                    <a:lnTo>
                      <a:pt x="686" y="140"/>
                    </a:lnTo>
                    <a:lnTo>
                      <a:pt x="686" y="140"/>
                    </a:lnTo>
                    <a:lnTo>
                      <a:pt x="686" y="142"/>
                    </a:lnTo>
                    <a:lnTo>
                      <a:pt x="684" y="142"/>
                    </a:lnTo>
                    <a:lnTo>
                      <a:pt x="684" y="142"/>
                    </a:lnTo>
                    <a:lnTo>
                      <a:pt x="684" y="142"/>
                    </a:lnTo>
                    <a:lnTo>
                      <a:pt x="684" y="142"/>
                    </a:lnTo>
                    <a:lnTo>
                      <a:pt x="684" y="142"/>
                    </a:lnTo>
                    <a:lnTo>
                      <a:pt x="682" y="142"/>
                    </a:lnTo>
                    <a:lnTo>
                      <a:pt x="682" y="144"/>
                    </a:lnTo>
                    <a:lnTo>
                      <a:pt x="682" y="144"/>
                    </a:lnTo>
                    <a:lnTo>
                      <a:pt x="682" y="144"/>
                    </a:lnTo>
                    <a:lnTo>
                      <a:pt x="679" y="144"/>
                    </a:lnTo>
                    <a:lnTo>
                      <a:pt x="679" y="144"/>
                    </a:lnTo>
                    <a:lnTo>
                      <a:pt x="679" y="144"/>
                    </a:lnTo>
                    <a:lnTo>
                      <a:pt x="679" y="142"/>
                    </a:lnTo>
                    <a:lnTo>
                      <a:pt x="679" y="142"/>
                    </a:lnTo>
                    <a:lnTo>
                      <a:pt x="679" y="142"/>
                    </a:lnTo>
                    <a:lnTo>
                      <a:pt x="679" y="142"/>
                    </a:lnTo>
                    <a:lnTo>
                      <a:pt x="679" y="142"/>
                    </a:lnTo>
                    <a:lnTo>
                      <a:pt x="679" y="140"/>
                    </a:lnTo>
                    <a:lnTo>
                      <a:pt x="679" y="140"/>
                    </a:lnTo>
                    <a:lnTo>
                      <a:pt x="679" y="140"/>
                    </a:lnTo>
                    <a:lnTo>
                      <a:pt x="677" y="140"/>
                    </a:lnTo>
                    <a:lnTo>
                      <a:pt x="677" y="140"/>
                    </a:lnTo>
                    <a:lnTo>
                      <a:pt x="677" y="137"/>
                    </a:lnTo>
                    <a:lnTo>
                      <a:pt x="677" y="137"/>
                    </a:lnTo>
                    <a:lnTo>
                      <a:pt x="675" y="137"/>
                    </a:lnTo>
                    <a:lnTo>
                      <a:pt x="675" y="137"/>
                    </a:lnTo>
                    <a:lnTo>
                      <a:pt x="675" y="137"/>
                    </a:lnTo>
                    <a:lnTo>
                      <a:pt x="675" y="137"/>
                    </a:lnTo>
                    <a:lnTo>
                      <a:pt x="672" y="137"/>
                    </a:lnTo>
                    <a:lnTo>
                      <a:pt x="672" y="137"/>
                    </a:lnTo>
                    <a:lnTo>
                      <a:pt x="672" y="137"/>
                    </a:lnTo>
                    <a:lnTo>
                      <a:pt x="672" y="135"/>
                    </a:lnTo>
                    <a:lnTo>
                      <a:pt x="672" y="135"/>
                    </a:lnTo>
                    <a:lnTo>
                      <a:pt x="670" y="135"/>
                    </a:lnTo>
                    <a:lnTo>
                      <a:pt x="670" y="135"/>
                    </a:lnTo>
                    <a:lnTo>
                      <a:pt x="670" y="135"/>
                    </a:lnTo>
                    <a:lnTo>
                      <a:pt x="670" y="135"/>
                    </a:lnTo>
                    <a:lnTo>
                      <a:pt x="670" y="135"/>
                    </a:lnTo>
                    <a:lnTo>
                      <a:pt x="668" y="135"/>
                    </a:lnTo>
                    <a:lnTo>
                      <a:pt x="668" y="135"/>
                    </a:lnTo>
                    <a:lnTo>
                      <a:pt x="665" y="135"/>
                    </a:lnTo>
                    <a:lnTo>
                      <a:pt x="665" y="135"/>
                    </a:lnTo>
                    <a:lnTo>
                      <a:pt x="665" y="135"/>
                    </a:lnTo>
                    <a:lnTo>
                      <a:pt x="663" y="135"/>
                    </a:lnTo>
                    <a:lnTo>
                      <a:pt x="663" y="135"/>
                    </a:lnTo>
                    <a:lnTo>
                      <a:pt x="663" y="137"/>
                    </a:lnTo>
                    <a:lnTo>
                      <a:pt x="663" y="137"/>
                    </a:lnTo>
                    <a:lnTo>
                      <a:pt x="663" y="135"/>
                    </a:lnTo>
                    <a:lnTo>
                      <a:pt x="660" y="135"/>
                    </a:lnTo>
                    <a:lnTo>
                      <a:pt x="660" y="135"/>
                    </a:lnTo>
                    <a:lnTo>
                      <a:pt x="658" y="135"/>
                    </a:lnTo>
                    <a:lnTo>
                      <a:pt x="658" y="135"/>
                    </a:lnTo>
                    <a:lnTo>
                      <a:pt x="658" y="135"/>
                    </a:lnTo>
                    <a:lnTo>
                      <a:pt x="656" y="135"/>
                    </a:lnTo>
                    <a:lnTo>
                      <a:pt x="656" y="135"/>
                    </a:lnTo>
                    <a:lnTo>
                      <a:pt x="653" y="135"/>
                    </a:lnTo>
                    <a:lnTo>
                      <a:pt x="653" y="137"/>
                    </a:lnTo>
                    <a:lnTo>
                      <a:pt x="653" y="137"/>
                    </a:lnTo>
                    <a:lnTo>
                      <a:pt x="653" y="137"/>
                    </a:lnTo>
                    <a:lnTo>
                      <a:pt x="653" y="137"/>
                    </a:lnTo>
                    <a:lnTo>
                      <a:pt x="651" y="137"/>
                    </a:lnTo>
                    <a:lnTo>
                      <a:pt x="651" y="140"/>
                    </a:lnTo>
                    <a:lnTo>
                      <a:pt x="651" y="140"/>
                    </a:lnTo>
                    <a:lnTo>
                      <a:pt x="651" y="140"/>
                    </a:lnTo>
                    <a:lnTo>
                      <a:pt x="651" y="140"/>
                    </a:lnTo>
                    <a:lnTo>
                      <a:pt x="649" y="140"/>
                    </a:lnTo>
                    <a:lnTo>
                      <a:pt x="649" y="140"/>
                    </a:lnTo>
                    <a:lnTo>
                      <a:pt x="649" y="142"/>
                    </a:lnTo>
                    <a:lnTo>
                      <a:pt x="646" y="142"/>
                    </a:lnTo>
                    <a:lnTo>
                      <a:pt x="646" y="142"/>
                    </a:lnTo>
                    <a:lnTo>
                      <a:pt x="646" y="142"/>
                    </a:lnTo>
                    <a:lnTo>
                      <a:pt x="646" y="142"/>
                    </a:lnTo>
                    <a:lnTo>
                      <a:pt x="646" y="142"/>
                    </a:lnTo>
                    <a:lnTo>
                      <a:pt x="644" y="142"/>
                    </a:lnTo>
                    <a:lnTo>
                      <a:pt x="644" y="142"/>
                    </a:lnTo>
                    <a:lnTo>
                      <a:pt x="644" y="142"/>
                    </a:lnTo>
                    <a:lnTo>
                      <a:pt x="641" y="142"/>
                    </a:lnTo>
                    <a:lnTo>
                      <a:pt x="641" y="142"/>
                    </a:lnTo>
                    <a:lnTo>
                      <a:pt x="641" y="142"/>
                    </a:lnTo>
                    <a:lnTo>
                      <a:pt x="641" y="142"/>
                    </a:lnTo>
                    <a:lnTo>
                      <a:pt x="639" y="142"/>
                    </a:lnTo>
                    <a:lnTo>
                      <a:pt x="639" y="142"/>
                    </a:lnTo>
                    <a:lnTo>
                      <a:pt x="639" y="142"/>
                    </a:lnTo>
                    <a:lnTo>
                      <a:pt x="637" y="142"/>
                    </a:lnTo>
                    <a:lnTo>
                      <a:pt x="637" y="142"/>
                    </a:lnTo>
                    <a:lnTo>
                      <a:pt x="637" y="142"/>
                    </a:lnTo>
                    <a:lnTo>
                      <a:pt x="637" y="142"/>
                    </a:lnTo>
                    <a:lnTo>
                      <a:pt x="637" y="144"/>
                    </a:lnTo>
                    <a:lnTo>
                      <a:pt x="637" y="144"/>
                    </a:lnTo>
                    <a:lnTo>
                      <a:pt x="637" y="144"/>
                    </a:lnTo>
                    <a:lnTo>
                      <a:pt x="637" y="147"/>
                    </a:lnTo>
                    <a:lnTo>
                      <a:pt x="637" y="147"/>
                    </a:lnTo>
                    <a:lnTo>
                      <a:pt x="634" y="147"/>
                    </a:lnTo>
                    <a:lnTo>
                      <a:pt x="634" y="147"/>
                    </a:lnTo>
                    <a:lnTo>
                      <a:pt x="634" y="147"/>
                    </a:lnTo>
                    <a:lnTo>
                      <a:pt x="632" y="147"/>
                    </a:lnTo>
                    <a:lnTo>
                      <a:pt x="632" y="147"/>
                    </a:lnTo>
                    <a:lnTo>
                      <a:pt x="632" y="147"/>
                    </a:lnTo>
                    <a:lnTo>
                      <a:pt x="632" y="147"/>
                    </a:lnTo>
                    <a:lnTo>
                      <a:pt x="630" y="147"/>
                    </a:lnTo>
                    <a:lnTo>
                      <a:pt x="630" y="147"/>
                    </a:lnTo>
                    <a:lnTo>
                      <a:pt x="630" y="147"/>
                    </a:lnTo>
                    <a:lnTo>
                      <a:pt x="627" y="147"/>
                    </a:lnTo>
                    <a:lnTo>
                      <a:pt x="627" y="147"/>
                    </a:lnTo>
                    <a:lnTo>
                      <a:pt x="625" y="147"/>
                    </a:lnTo>
                    <a:lnTo>
                      <a:pt x="625" y="147"/>
                    </a:lnTo>
                    <a:lnTo>
                      <a:pt x="625" y="147"/>
                    </a:lnTo>
                    <a:lnTo>
                      <a:pt x="625" y="147"/>
                    </a:lnTo>
                    <a:lnTo>
                      <a:pt x="625" y="147"/>
                    </a:lnTo>
                    <a:lnTo>
                      <a:pt x="623" y="147"/>
                    </a:lnTo>
                    <a:lnTo>
                      <a:pt x="623" y="147"/>
                    </a:lnTo>
                    <a:lnTo>
                      <a:pt x="623" y="149"/>
                    </a:lnTo>
                    <a:lnTo>
                      <a:pt x="623" y="149"/>
                    </a:lnTo>
                    <a:lnTo>
                      <a:pt x="620" y="149"/>
                    </a:lnTo>
                    <a:lnTo>
                      <a:pt x="620" y="149"/>
                    </a:lnTo>
                    <a:lnTo>
                      <a:pt x="618" y="149"/>
                    </a:lnTo>
                    <a:lnTo>
                      <a:pt x="618" y="149"/>
                    </a:lnTo>
                    <a:lnTo>
                      <a:pt x="618" y="149"/>
                    </a:lnTo>
                    <a:lnTo>
                      <a:pt x="618" y="151"/>
                    </a:lnTo>
                    <a:lnTo>
                      <a:pt x="618" y="151"/>
                    </a:lnTo>
                    <a:lnTo>
                      <a:pt x="618" y="151"/>
                    </a:lnTo>
                    <a:lnTo>
                      <a:pt x="615" y="151"/>
                    </a:lnTo>
                    <a:lnTo>
                      <a:pt x="615" y="151"/>
                    </a:lnTo>
                    <a:lnTo>
                      <a:pt x="615" y="151"/>
                    </a:lnTo>
                    <a:lnTo>
                      <a:pt x="613" y="151"/>
                    </a:lnTo>
                    <a:lnTo>
                      <a:pt x="613" y="154"/>
                    </a:lnTo>
                    <a:lnTo>
                      <a:pt x="613" y="154"/>
                    </a:lnTo>
                    <a:lnTo>
                      <a:pt x="613" y="154"/>
                    </a:lnTo>
                    <a:lnTo>
                      <a:pt x="613" y="156"/>
                    </a:lnTo>
                    <a:lnTo>
                      <a:pt x="613" y="156"/>
                    </a:lnTo>
                    <a:lnTo>
                      <a:pt x="613" y="156"/>
                    </a:lnTo>
                    <a:lnTo>
                      <a:pt x="611" y="156"/>
                    </a:lnTo>
                    <a:lnTo>
                      <a:pt x="611" y="159"/>
                    </a:lnTo>
                    <a:lnTo>
                      <a:pt x="611" y="159"/>
                    </a:lnTo>
                    <a:lnTo>
                      <a:pt x="611" y="161"/>
                    </a:lnTo>
                    <a:lnTo>
                      <a:pt x="613" y="161"/>
                    </a:lnTo>
                    <a:lnTo>
                      <a:pt x="613" y="161"/>
                    </a:lnTo>
                    <a:lnTo>
                      <a:pt x="613" y="161"/>
                    </a:lnTo>
                    <a:lnTo>
                      <a:pt x="611" y="161"/>
                    </a:lnTo>
                    <a:lnTo>
                      <a:pt x="611" y="163"/>
                    </a:lnTo>
                    <a:lnTo>
                      <a:pt x="611" y="163"/>
                    </a:lnTo>
                    <a:lnTo>
                      <a:pt x="611" y="163"/>
                    </a:lnTo>
                    <a:lnTo>
                      <a:pt x="611" y="163"/>
                    </a:lnTo>
                    <a:lnTo>
                      <a:pt x="608" y="163"/>
                    </a:lnTo>
                    <a:lnTo>
                      <a:pt x="608" y="163"/>
                    </a:lnTo>
                    <a:lnTo>
                      <a:pt x="606" y="163"/>
                    </a:lnTo>
                    <a:lnTo>
                      <a:pt x="606" y="163"/>
                    </a:lnTo>
                    <a:lnTo>
                      <a:pt x="606" y="166"/>
                    </a:lnTo>
                    <a:lnTo>
                      <a:pt x="606" y="166"/>
                    </a:lnTo>
                    <a:lnTo>
                      <a:pt x="604" y="166"/>
                    </a:lnTo>
                    <a:lnTo>
                      <a:pt x="604" y="166"/>
                    </a:lnTo>
                    <a:lnTo>
                      <a:pt x="604" y="166"/>
                    </a:lnTo>
                    <a:lnTo>
                      <a:pt x="604" y="168"/>
                    </a:lnTo>
                    <a:lnTo>
                      <a:pt x="604" y="168"/>
                    </a:lnTo>
                    <a:lnTo>
                      <a:pt x="601" y="168"/>
                    </a:lnTo>
                    <a:lnTo>
                      <a:pt x="601" y="168"/>
                    </a:lnTo>
                    <a:lnTo>
                      <a:pt x="601" y="168"/>
                    </a:lnTo>
                    <a:lnTo>
                      <a:pt x="601" y="170"/>
                    </a:lnTo>
                    <a:lnTo>
                      <a:pt x="599" y="170"/>
                    </a:lnTo>
                    <a:lnTo>
                      <a:pt x="599" y="170"/>
                    </a:lnTo>
                    <a:lnTo>
                      <a:pt x="599" y="170"/>
                    </a:lnTo>
                    <a:lnTo>
                      <a:pt x="599" y="170"/>
                    </a:lnTo>
                    <a:lnTo>
                      <a:pt x="596" y="170"/>
                    </a:lnTo>
                    <a:lnTo>
                      <a:pt x="596" y="170"/>
                    </a:lnTo>
                    <a:lnTo>
                      <a:pt x="596" y="170"/>
                    </a:lnTo>
                    <a:lnTo>
                      <a:pt x="594" y="170"/>
                    </a:lnTo>
                    <a:lnTo>
                      <a:pt x="594" y="170"/>
                    </a:lnTo>
                    <a:lnTo>
                      <a:pt x="594" y="170"/>
                    </a:lnTo>
                    <a:lnTo>
                      <a:pt x="592" y="170"/>
                    </a:lnTo>
                    <a:lnTo>
                      <a:pt x="592" y="170"/>
                    </a:lnTo>
                    <a:lnTo>
                      <a:pt x="592" y="170"/>
                    </a:lnTo>
                    <a:lnTo>
                      <a:pt x="589" y="170"/>
                    </a:lnTo>
                    <a:lnTo>
                      <a:pt x="589" y="170"/>
                    </a:lnTo>
                    <a:lnTo>
                      <a:pt x="589" y="170"/>
                    </a:lnTo>
                    <a:lnTo>
                      <a:pt x="587" y="170"/>
                    </a:lnTo>
                    <a:lnTo>
                      <a:pt x="587" y="170"/>
                    </a:lnTo>
                    <a:lnTo>
                      <a:pt x="585" y="170"/>
                    </a:lnTo>
                    <a:lnTo>
                      <a:pt x="585" y="170"/>
                    </a:lnTo>
                    <a:lnTo>
                      <a:pt x="585" y="170"/>
                    </a:lnTo>
                    <a:lnTo>
                      <a:pt x="585" y="170"/>
                    </a:lnTo>
                    <a:lnTo>
                      <a:pt x="582" y="170"/>
                    </a:lnTo>
                    <a:lnTo>
                      <a:pt x="582" y="170"/>
                    </a:lnTo>
                    <a:lnTo>
                      <a:pt x="580" y="170"/>
                    </a:lnTo>
                    <a:lnTo>
                      <a:pt x="580" y="170"/>
                    </a:lnTo>
                    <a:lnTo>
                      <a:pt x="580" y="170"/>
                    </a:lnTo>
                    <a:lnTo>
                      <a:pt x="580" y="170"/>
                    </a:lnTo>
                    <a:lnTo>
                      <a:pt x="578" y="170"/>
                    </a:lnTo>
                    <a:lnTo>
                      <a:pt x="578" y="170"/>
                    </a:lnTo>
                    <a:lnTo>
                      <a:pt x="578" y="170"/>
                    </a:lnTo>
                    <a:lnTo>
                      <a:pt x="578" y="170"/>
                    </a:lnTo>
                    <a:lnTo>
                      <a:pt x="575" y="170"/>
                    </a:lnTo>
                    <a:lnTo>
                      <a:pt x="575" y="170"/>
                    </a:lnTo>
                    <a:lnTo>
                      <a:pt x="575" y="170"/>
                    </a:lnTo>
                    <a:lnTo>
                      <a:pt x="573" y="170"/>
                    </a:lnTo>
                    <a:lnTo>
                      <a:pt x="573" y="173"/>
                    </a:lnTo>
                    <a:lnTo>
                      <a:pt x="573" y="173"/>
                    </a:lnTo>
                    <a:lnTo>
                      <a:pt x="573" y="173"/>
                    </a:lnTo>
                    <a:lnTo>
                      <a:pt x="573" y="175"/>
                    </a:lnTo>
                    <a:lnTo>
                      <a:pt x="573" y="175"/>
                    </a:lnTo>
                    <a:lnTo>
                      <a:pt x="573" y="175"/>
                    </a:lnTo>
                    <a:lnTo>
                      <a:pt x="573" y="178"/>
                    </a:lnTo>
                    <a:lnTo>
                      <a:pt x="570" y="178"/>
                    </a:lnTo>
                    <a:lnTo>
                      <a:pt x="570" y="178"/>
                    </a:lnTo>
                    <a:lnTo>
                      <a:pt x="570" y="178"/>
                    </a:lnTo>
                    <a:lnTo>
                      <a:pt x="570" y="178"/>
                    </a:lnTo>
                    <a:lnTo>
                      <a:pt x="570" y="180"/>
                    </a:lnTo>
                    <a:lnTo>
                      <a:pt x="568" y="180"/>
                    </a:lnTo>
                    <a:lnTo>
                      <a:pt x="568" y="180"/>
                    </a:lnTo>
                    <a:lnTo>
                      <a:pt x="568" y="180"/>
                    </a:lnTo>
                    <a:lnTo>
                      <a:pt x="566" y="180"/>
                    </a:lnTo>
                    <a:lnTo>
                      <a:pt x="566" y="180"/>
                    </a:lnTo>
                    <a:lnTo>
                      <a:pt x="566" y="180"/>
                    </a:lnTo>
                    <a:lnTo>
                      <a:pt x="566" y="180"/>
                    </a:lnTo>
                    <a:lnTo>
                      <a:pt x="566" y="182"/>
                    </a:lnTo>
                    <a:lnTo>
                      <a:pt x="563" y="182"/>
                    </a:lnTo>
                    <a:lnTo>
                      <a:pt x="563" y="182"/>
                    </a:lnTo>
                    <a:lnTo>
                      <a:pt x="563" y="182"/>
                    </a:lnTo>
                    <a:lnTo>
                      <a:pt x="563" y="182"/>
                    </a:lnTo>
                    <a:lnTo>
                      <a:pt x="561" y="182"/>
                    </a:lnTo>
                    <a:lnTo>
                      <a:pt x="561" y="185"/>
                    </a:lnTo>
                    <a:lnTo>
                      <a:pt x="561" y="185"/>
                    </a:lnTo>
                    <a:lnTo>
                      <a:pt x="559" y="185"/>
                    </a:lnTo>
                    <a:lnTo>
                      <a:pt x="559" y="185"/>
                    </a:lnTo>
                    <a:lnTo>
                      <a:pt x="559" y="185"/>
                    </a:lnTo>
                    <a:lnTo>
                      <a:pt x="559" y="185"/>
                    </a:lnTo>
                    <a:lnTo>
                      <a:pt x="556" y="185"/>
                    </a:lnTo>
                    <a:lnTo>
                      <a:pt x="556" y="187"/>
                    </a:lnTo>
                    <a:lnTo>
                      <a:pt x="556" y="187"/>
                    </a:lnTo>
                    <a:lnTo>
                      <a:pt x="556" y="187"/>
                    </a:lnTo>
                    <a:lnTo>
                      <a:pt x="556" y="187"/>
                    </a:lnTo>
                    <a:lnTo>
                      <a:pt x="554" y="187"/>
                    </a:lnTo>
                    <a:lnTo>
                      <a:pt x="554" y="187"/>
                    </a:lnTo>
                    <a:lnTo>
                      <a:pt x="554" y="187"/>
                    </a:lnTo>
                    <a:lnTo>
                      <a:pt x="552" y="187"/>
                    </a:lnTo>
                    <a:lnTo>
                      <a:pt x="552" y="187"/>
                    </a:lnTo>
                    <a:lnTo>
                      <a:pt x="552" y="187"/>
                    </a:lnTo>
                    <a:lnTo>
                      <a:pt x="549" y="187"/>
                    </a:lnTo>
                    <a:lnTo>
                      <a:pt x="549" y="187"/>
                    </a:lnTo>
                    <a:lnTo>
                      <a:pt x="547" y="187"/>
                    </a:lnTo>
                    <a:lnTo>
                      <a:pt x="547" y="187"/>
                    </a:lnTo>
                    <a:lnTo>
                      <a:pt x="547" y="187"/>
                    </a:lnTo>
                    <a:lnTo>
                      <a:pt x="544" y="187"/>
                    </a:lnTo>
                    <a:lnTo>
                      <a:pt x="544" y="187"/>
                    </a:lnTo>
                    <a:lnTo>
                      <a:pt x="544" y="187"/>
                    </a:lnTo>
                    <a:lnTo>
                      <a:pt x="544" y="185"/>
                    </a:lnTo>
                    <a:lnTo>
                      <a:pt x="542" y="185"/>
                    </a:lnTo>
                    <a:lnTo>
                      <a:pt x="542" y="185"/>
                    </a:lnTo>
                    <a:lnTo>
                      <a:pt x="540" y="185"/>
                    </a:lnTo>
                    <a:lnTo>
                      <a:pt x="540" y="185"/>
                    </a:lnTo>
                    <a:lnTo>
                      <a:pt x="540" y="185"/>
                    </a:lnTo>
                    <a:lnTo>
                      <a:pt x="540" y="185"/>
                    </a:lnTo>
                    <a:lnTo>
                      <a:pt x="537" y="185"/>
                    </a:lnTo>
                    <a:lnTo>
                      <a:pt x="537" y="185"/>
                    </a:lnTo>
                    <a:lnTo>
                      <a:pt x="537" y="185"/>
                    </a:lnTo>
                    <a:lnTo>
                      <a:pt x="535" y="185"/>
                    </a:lnTo>
                    <a:lnTo>
                      <a:pt x="535" y="182"/>
                    </a:lnTo>
                    <a:lnTo>
                      <a:pt x="535" y="182"/>
                    </a:lnTo>
                    <a:lnTo>
                      <a:pt x="533" y="182"/>
                    </a:lnTo>
                    <a:lnTo>
                      <a:pt x="533" y="182"/>
                    </a:lnTo>
                    <a:lnTo>
                      <a:pt x="533" y="182"/>
                    </a:lnTo>
                    <a:lnTo>
                      <a:pt x="533" y="182"/>
                    </a:lnTo>
                    <a:lnTo>
                      <a:pt x="533" y="180"/>
                    </a:lnTo>
                    <a:lnTo>
                      <a:pt x="530" y="180"/>
                    </a:lnTo>
                    <a:lnTo>
                      <a:pt x="530" y="180"/>
                    </a:lnTo>
                    <a:lnTo>
                      <a:pt x="530" y="180"/>
                    </a:lnTo>
                    <a:lnTo>
                      <a:pt x="530" y="180"/>
                    </a:lnTo>
                    <a:lnTo>
                      <a:pt x="530" y="180"/>
                    </a:lnTo>
                    <a:lnTo>
                      <a:pt x="528" y="180"/>
                    </a:lnTo>
                    <a:lnTo>
                      <a:pt x="528" y="180"/>
                    </a:lnTo>
                    <a:lnTo>
                      <a:pt x="525" y="180"/>
                    </a:lnTo>
                    <a:lnTo>
                      <a:pt x="525" y="180"/>
                    </a:lnTo>
                    <a:lnTo>
                      <a:pt x="525" y="180"/>
                    </a:lnTo>
                    <a:lnTo>
                      <a:pt x="523" y="180"/>
                    </a:lnTo>
                    <a:lnTo>
                      <a:pt x="523" y="180"/>
                    </a:lnTo>
                    <a:lnTo>
                      <a:pt x="523" y="180"/>
                    </a:lnTo>
                    <a:lnTo>
                      <a:pt x="521" y="180"/>
                    </a:lnTo>
                    <a:lnTo>
                      <a:pt x="521" y="180"/>
                    </a:lnTo>
                    <a:lnTo>
                      <a:pt x="518" y="180"/>
                    </a:lnTo>
                    <a:lnTo>
                      <a:pt x="518" y="180"/>
                    </a:lnTo>
                    <a:lnTo>
                      <a:pt x="518" y="180"/>
                    </a:lnTo>
                    <a:lnTo>
                      <a:pt x="518" y="180"/>
                    </a:lnTo>
                    <a:lnTo>
                      <a:pt x="516" y="180"/>
                    </a:lnTo>
                    <a:lnTo>
                      <a:pt x="516" y="180"/>
                    </a:lnTo>
                    <a:lnTo>
                      <a:pt x="516" y="180"/>
                    </a:lnTo>
                    <a:lnTo>
                      <a:pt x="516" y="180"/>
                    </a:lnTo>
                    <a:lnTo>
                      <a:pt x="516" y="182"/>
                    </a:lnTo>
                    <a:lnTo>
                      <a:pt x="514" y="182"/>
                    </a:lnTo>
                    <a:lnTo>
                      <a:pt x="514" y="182"/>
                    </a:lnTo>
                    <a:lnTo>
                      <a:pt x="514" y="185"/>
                    </a:lnTo>
                    <a:lnTo>
                      <a:pt x="514" y="185"/>
                    </a:lnTo>
                    <a:lnTo>
                      <a:pt x="514" y="185"/>
                    </a:lnTo>
                    <a:lnTo>
                      <a:pt x="511" y="185"/>
                    </a:lnTo>
                    <a:lnTo>
                      <a:pt x="511" y="187"/>
                    </a:lnTo>
                    <a:lnTo>
                      <a:pt x="511" y="187"/>
                    </a:lnTo>
                    <a:lnTo>
                      <a:pt x="511" y="187"/>
                    </a:lnTo>
                    <a:lnTo>
                      <a:pt x="511" y="189"/>
                    </a:lnTo>
                    <a:lnTo>
                      <a:pt x="511" y="189"/>
                    </a:lnTo>
                    <a:lnTo>
                      <a:pt x="511" y="189"/>
                    </a:lnTo>
                    <a:lnTo>
                      <a:pt x="511" y="192"/>
                    </a:lnTo>
                    <a:lnTo>
                      <a:pt x="511" y="192"/>
                    </a:lnTo>
                    <a:lnTo>
                      <a:pt x="509" y="192"/>
                    </a:lnTo>
                    <a:lnTo>
                      <a:pt x="509" y="192"/>
                    </a:lnTo>
                    <a:lnTo>
                      <a:pt x="509" y="192"/>
                    </a:lnTo>
                    <a:lnTo>
                      <a:pt x="509" y="194"/>
                    </a:lnTo>
                    <a:lnTo>
                      <a:pt x="509" y="194"/>
                    </a:lnTo>
                    <a:lnTo>
                      <a:pt x="507" y="194"/>
                    </a:lnTo>
                    <a:lnTo>
                      <a:pt x="507" y="196"/>
                    </a:lnTo>
                    <a:lnTo>
                      <a:pt x="507" y="196"/>
                    </a:lnTo>
                    <a:lnTo>
                      <a:pt x="507" y="196"/>
                    </a:lnTo>
                    <a:lnTo>
                      <a:pt x="507" y="199"/>
                    </a:lnTo>
                    <a:lnTo>
                      <a:pt x="507" y="199"/>
                    </a:lnTo>
                    <a:lnTo>
                      <a:pt x="507" y="199"/>
                    </a:lnTo>
                    <a:lnTo>
                      <a:pt x="509" y="199"/>
                    </a:lnTo>
                    <a:lnTo>
                      <a:pt x="509" y="201"/>
                    </a:lnTo>
                    <a:lnTo>
                      <a:pt x="509" y="201"/>
                    </a:lnTo>
                    <a:lnTo>
                      <a:pt x="509" y="201"/>
                    </a:lnTo>
                    <a:lnTo>
                      <a:pt x="509" y="201"/>
                    </a:lnTo>
                    <a:lnTo>
                      <a:pt x="511" y="201"/>
                    </a:lnTo>
                    <a:lnTo>
                      <a:pt x="511" y="204"/>
                    </a:lnTo>
                    <a:lnTo>
                      <a:pt x="511" y="204"/>
                    </a:lnTo>
                    <a:lnTo>
                      <a:pt x="511" y="204"/>
                    </a:lnTo>
                    <a:lnTo>
                      <a:pt x="511" y="204"/>
                    </a:lnTo>
                    <a:lnTo>
                      <a:pt x="511" y="206"/>
                    </a:lnTo>
                    <a:lnTo>
                      <a:pt x="514" y="206"/>
                    </a:lnTo>
                    <a:lnTo>
                      <a:pt x="514" y="206"/>
                    </a:lnTo>
                    <a:lnTo>
                      <a:pt x="516" y="206"/>
                    </a:lnTo>
                    <a:lnTo>
                      <a:pt x="516" y="206"/>
                    </a:lnTo>
                    <a:lnTo>
                      <a:pt x="516" y="206"/>
                    </a:lnTo>
                    <a:lnTo>
                      <a:pt x="516" y="206"/>
                    </a:lnTo>
                    <a:lnTo>
                      <a:pt x="518" y="206"/>
                    </a:lnTo>
                    <a:lnTo>
                      <a:pt x="518" y="208"/>
                    </a:lnTo>
                    <a:lnTo>
                      <a:pt x="518" y="208"/>
                    </a:lnTo>
                    <a:lnTo>
                      <a:pt x="518" y="208"/>
                    </a:lnTo>
                    <a:lnTo>
                      <a:pt x="518" y="208"/>
                    </a:lnTo>
                    <a:lnTo>
                      <a:pt x="518" y="211"/>
                    </a:lnTo>
                    <a:lnTo>
                      <a:pt x="518" y="211"/>
                    </a:lnTo>
                    <a:lnTo>
                      <a:pt x="521" y="211"/>
                    </a:lnTo>
                    <a:lnTo>
                      <a:pt x="521" y="211"/>
                    </a:lnTo>
                    <a:lnTo>
                      <a:pt x="521" y="213"/>
                    </a:lnTo>
                    <a:lnTo>
                      <a:pt x="518" y="213"/>
                    </a:lnTo>
                    <a:lnTo>
                      <a:pt x="518" y="213"/>
                    </a:lnTo>
                    <a:lnTo>
                      <a:pt x="518" y="213"/>
                    </a:lnTo>
                    <a:lnTo>
                      <a:pt x="518" y="213"/>
                    </a:lnTo>
                    <a:lnTo>
                      <a:pt x="516" y="213"/>
                    </a:lnTo>
                    <a:lnTo>
                      <a:pt x="516" y="213"/>
                    </a:lnTo>
                    <a:lnTo>
                      <a:pt x="516" y="213"/>
                    </a:lnTo>
                    <a:lnTo>
                      <a:pt x="516" y="215"/>
                    </a:lnTo>
                    <a:lnTo>
                      <a:pt x="514" y="215"/>
                    </a:lnTo>
                    <a:lnTo>
                      <a:pt x="514" y="215"/>
                    </a:lnTo>
                    <a:lnTo>
                      <a:pt x="514" y="218"/>
                    </a:lnTo>
                    <a:lnTo>
                      <a:pt x="514" y="218"/>
                    </a:lnTo>
                    <a:lnTo>
                      <a:pt x="514" y="218"/>
                    </a:lnTo>
                    <a:lnTo>
                      <a:pt x="511" y="218"/>
                    </a:lnTo>
                    <a:lnTo>
                      <a:pt x="511" y="220"/>
                    </a:lnTo>
                    <a:lnTo>
                      <a:pt x="511" y="220"/>
                    </a:lnTo>
                    <a:lnTo>
                      <a:pt x="511" y="220"/>
                    </a:lnTo>
                    <a:lnTo>
                      <a:pt x="511" y="220"/>
                    </a:lnTo>
                    <a:lnTo>
                      <a:pt x="509" y="220"/>
                    </a:lnTo>
                    <a:lnTo>
                      <a:pt x="509" y="220"/>
                    </a:lnTo>
                    <a:lnTo>
                      <a:pt x="507" y="220"/>
                    </a:lnTo>
                    <a:lnTo>
                      <a:pt x="507" y="220"/>
                    </a:lnTo>
                    <a:lnTo>
                      <a:pt x="507" y="220"/>
                    </a:lnTo>
                    <a:lnTo>
                      <a:pt x="507" y="220"/>
                    </a:lnTo>
                    <a:lnTo>
                      <a:pt x="504" y="220"/>
                    </a:lnTo>
                    <a:lnTo>
                      <a:pt x="504" y="220"/>
                    </a:lnTo>
                    <a:lnTo>
                      <a:pt x="504" y="220"/>
                    </a:lnTo>
                    <a:lnTo>
                      <a:pt x="504" y="223"/>
                    </a:lnTo>
                    <a:lnTo>
                      <a:pt x="502" y="223"/>
                    </a:lnTo>
                    <a:lnTo>
                      <a:pt x="502" y="223"/>
                    </a:lnTo>
                    <a:lnTo>
                      <a:pt x="499" y="223"/>
                    </a:lnTo>
                    <a:lnTo>
                      <a:pt x="499" y="223"/>
                    </a:lnTo>
                    <a:lnTo>
                      <a:pt x="499" y="223"/>
                    </a:lnTo>
                    <a:lnTo>
                      <a:pt x="499" y="223"/>
                    </a:lnTo>
                    <a:lnTo>
                      <a:pt x="499" y="225"/>
                    </a:lnTo>
                    <a:lnTo>
                      <a:pt x="497" y="225"/>
                    </a:lnTo>
                    <a:lnTo>
                      <a:pt x="497" y="225"/>
                    </a:lnTo>
                    <a:lnTo>
                      <a:pt x="497" y="225"/>
                    </a:lnTo>
                    <a:lnTo>
                      <a:pt x="497" y="227"/>
                    </a:lnTo>
                    <a:lnTo>
                      <a:pt x="497" y="227"/>
                    </a:lnTo>
                    <a:lnTo>
                      <a:pt x="497" y="227"/>
                    </a:lnTo>
                    <a:lnTo>
                      <a:pt x="495" y="227"/>
                    </a:lnTo>
                    <a:lnTo>
                      <a:pt x="495" y="230"/>
                    </a:lnTo>
                    <a:lnTo>
                      <a:pt x="495" y="230"/>
                    </a:lnTo>
                    <a:lnTo>
                      <a:pt x="495" y="230"/>
                    </a:lnTo>
                    <a:lnTo>
                      <a:pt x="492" y="230"/>
                    </a:lnTo>
                    <a:lnTo>
                      <a:pt x="492" y="230"/>
                    </a:lnTo>
                    <a:lnTo>
                      <a:pt x="492" y="230"/>
                    </a:lnTo>
                    <a:lnTo>
                      <a:pt x="492" y="232"/>
                    </a:lnTo>
                    <a:lnTo>
                      <a:pt x="492" y="232"/>
                    </a:lnTo>
                    <a:lnTo>
                      <a:pt x="492" y="232"/>
                    </a:lnTo>
                    <a:lnTo>
                      <a:pt x="490" y="232"/>
                    </a:lnTo>
                    <a:lnTo>
                      <a:pt x="490" y="234"/>
                    </a:lnTo>
                    <a:lnTo>
                      <a:pt x="490" y="234"/>
                    </a:lnTo>
                    <a:lnTo>
                      <a:pt x="490" y="234"/>
                    </a:lnTo>
                    <a:lnTo>
                      <a:pt x="490" y="234"/>
                    </a:lnTo>
                    <a:lnTo>
                      <a:pt x="488" y="234"/>
                    </a:lnTo>
                    <a:lnTo>
                      <a:pt x="488" y="234"/>
                    </a:lnTo>
                    <a:lnTo>
                      <a:pt x="488" y="237"/>
                    </a:lnTo>
                    <a:lnTo>
                      <a:pt x="488" y="237"/>
                    </a:lnTo>
                    <a:lnTo>
                      <a:pt x="485" y="237"/>
                    </a:lnTo>
                    <a:lnTo>
                      <a:pt x="485" y="239"/>
                    </a:lnTo>
                    <a:lnTo>
                      <a:pt x="485" y="239"/>
                    </a:lnTo>
                    <a:lnTo>
                      <a:pt x="485" y="239"/>
                    </a:lnTo>
                    <a:lnTo>
                      <a:pt x="485" y="239"/>
                    </a:lnTo>
                    <a:lnTo>
                      <a:pt x="483" y="239"/>
                    </a:lnTo>
                    <a:lnTo>
                      <a:pt x="483" y="239"/>
                    </a:lnTo>
                    <a:lnTo>
                      <a:pt x="483" y="242"/>
                    </a:lnTo>
                    <a:lnTo>
                      <a:pt x="483" y="242"/>
                    </a:lnTo>
                    <a:lnTo>
                      <a:pt x="481" y="242"/>
                    </a:lnTo>
                    <a:lnTo>
                      <a:pt x="481" y="242"/>
                    </a:lnTo>
                    <a:lnTo>
                      <a:pt x="481" y="242"/>
                    </a:lnTo>
                    <a:lnTo>
                      <a:pt x="478" y="242"/>
                    </a:lnTo>
                    <a:lnTo>
                      <a:pt x="478" y="242"/>
                    </a:lnTo>
                    <a:lnTo>
                      <a:pt x="478" y="242"/>
                    </a:lnTo>
                    <a:lnTo>
                      <a:pt x="476" y="242"/>
                    </a:lnTo>
                    <a:lnTo>
                      <a:pt x="476" y="242"/>
                    </a:lnTo>
                    <a:lnTo>
                      <a:pt x="473" y="242"/>
                    </a:lnTo>
                    <a:lnTo>
                      <a:pt x="473" y="242"/>
                    </a:lnTo>
                    <a:lnTo>
                      <a:pt x="473" y="242"/>
                    </a:lnTo>
                    <a:lnTo>
                      <a:pt x="473" y="242"/>
                    </a:lnTo>
                    <a:lnTo>
                      <a:pt x="471" y="242"/>
                    </a:lnTo>
                    <a:lnTo>
                      <a:pt x="471" y="242"/>
                    </a:lnTo>
                    <a:lnTo>
                      <a:pt x="471" y="244"/>
                    </a:lnTo>
                    <a:lnTo>
                      <a:pt x="471" y="244"/>
                    </a:lnTo>
                    <a:lnTo>
                      <a:pt x="469" y="244"/>
                    </a:lnTo>
                    <a:lnTo>
                      <a:pt x="469" y="244"/>
                    </a:lnTo>
                    <a:lnTo>
                      <a:pt x="469" y="244"/>
                    </a:lnTo>
                    <a:lnTo>
                      <a:pt x="466" y="244"/>
                    </a:lnTo>
                    <a:lnTo>
                      <a:pt x="466" y="246"/>
                    </a:lnTo>
                    <a:lnTo>
                      <a:pt x="466" y="246"/>
                    </a:lnTo>
                    <a:lnTo>
                      <a:pt x="466" y="246"/>
                    </a:lnTo>
                    <a:lnTo>
                      <a:pt x="464" y="246"/>
                    </a:lnTo>
                    <a:lnTo>
                      <a:pt x="464" y="246"/>
                    </a:lnTo>
                    <a:lnTo>
                      <a:pt x="464" y="246"/>
                    </a:lnTo>
                    <a:lnTo>
                      <a:pt x="464" y="246"/>
                    </a:lnTo>
                    <a:lnTo>
                      <a:pt x="462" y="246"/>
                    </a:lnTo>
                    <a:lnTo>
                      <a:pt x="462" y="246"/>
                    </a:lnTo>
                    <a:lnTo>
                      <a:pt x="459" y="246"/>
                    </a:lnTo>
                    <a:lnTo>
                      <a:pt x="459" y="246"/>
                    </a:lnTo>
                    <a:lnTo>
                      <a:pt x="459" y="246"/>
                    </a:lnTo>
                    <a:lnTo>
                      <a:pt x="459" y="246"/>
                    </a:lnTo>
                    <a:lnTo>
                      <a:pt x="457" y="246"/>
                    </a:lnTo>
                    <a:lnTo>
                      <a:pt x="457" y="246"/>
                    </a:lnTo>
                    <a:lnTo>
                      <a:pt x="457" y="246"/>
                    </a:lnTo>
                    <a:lnTo>
                      <a:pt x="454" y="246"/>
                    </a:lnTo>
                    <a:lnTo>
                      <a:pt x="454" y="246"/>
                    </a:lnTo>
                    <a:lnTo>
                      <a:pt x="454" y="246"/>
                    </a:lnTo>
                    <a:lnTo>
                      <a:pt x="452" y="246"/>
                    </a:lnTo>
                    <a:lnTo>
                      <a:pt x="452" y="246"/>
                    </a:lnTo>
                    <a:lnTo>
                      <a:pt x="452" y="249"/>
                    </a:lnTo>
                    <a:lnTo>
                      <a:pt x="452" y="249"/>
                    </a:lnTo>
                    <a:lnTo>
                      <a:pt x="452" y="246"/>
                    </a:lnTo>
                    <a:lnTo>
                      <a:pt x="450" y="246"/>
                    </a:lnTo>
                    <a:lnTo>
                      <a:pt x="450" y="246"/>
                    </a:lnTo>
                    <a:lnTo>
                      <a:pt x="450" y="246"/>
                    </a:lnTo>
                    <a:lnTo>
                      <a:pt x="447" y="246"/>
                    </a:lnTo>
                    <a:lnTo>
                      <a:pt x="447" y="246"/>
                    </a:lnTo>
                    <a:lnTo>
                      <a:pt x="447" y="246"/>
                    </a:lnTo>
                    <a:lnTo>
                      <a:pt x="445" y="246"/>
                    </a:lnTo>
                    <a:lnTo>
                      <a:pt x="445" y="246"/>
                    </a:lnTo>
                    <a:lnTo>
                      <a:pt x="445" y="246"/>
                    </a:lnTo>
                    <a:lnTo>
                      <a:pt x="443" y="246"/>
                    </a:lnTo>
                    <a:lnTo>
                      <a:pt x="443" y="246"/>
                    </a:lnTo>
                    <a:lnTo>
                      <a:pt x="440" y="246"/>
                    </a:lnTo>
                    <a:lnTo>
                      <a:pt x="440" y="246"/>
                    </a:lnTo>
                    <a:lnTo>
                      <a:pt x="440" y="246"/>
                    </a:lnTo>
                    <a:lnTo>
                      <a:pt x="438" y="246"/>
                    </a:lnTo>
                    <a:lnTo>
                      <a:pt x="438" y="246"/>
                    </a:lnTo>
                    <a:lnTo>
                      <a:pt x="438" y="246"/>
                    </a:lnTo>
                    <a:lnTo>
                      <a:pt x="436" y="246"/>
                    </a:lnTo>
                    <a:lnTo>
                      <a:pt x="436" y="246"/>
                    </a:lnTo>
                    <a:lnTo>
                      <a:pt x="433" y="246"/>
                    </a:lnTo>
                    <a:lnTo>
                      <a:pt x="433" y="246"/>
                    </a:lnTo>
                    <a:lnTo>
                      <a:pt x="433" y="246"/>
                    </a:lnTo>
                    <a:lnTo>
                      <a:pt x="433" y="246"/>
                    </a:lnTo>
                    <a:lnTo>
                      <a:pt x="431" y="246"/>
                    </a:lnTo>
                    <a:lnTo>
                      <a:pt x="431" y="246"/>
                    </a:lnTo>
                    <a:lnTo>
                      <a:pt x="431" y="246"/>
                    </a:lnTo>
                    <a:lnTo>
                      <a:pt x="428" y="246"/>
                    </a:lnTo>
                    <a:lnTo>
                      <a:pt x="428" y="246"/>
                    </a:lnTo>
                    <a:lnTo>
                      <a:pt x="426" y="246"/>
                    </a:lnTo>
                    <a:lnTo>
                      <a:pt x="426" y="246"/>
                    </a:lnTo>
                    <a:lnTo>
                      <a:pt x="426" y="246"/>
                    </a:lnTo>
                    <a:lnTo>
                      <a:pt x="424" y="246"/>
                    </a:lnTo>
                    <a:lnTo>
                      <a:pt x="424" y="246"/>
                    </a:lnTo>
                    <a:lnTo>
                      <a:pt x="424" y="246"/>
                    </a:lnTo>
                    <a:lnTo>
                      <a:pt x="424" y="246"/>
                    </a:lnTo>
                    <a:lnTo>
                      <a:pt x="421" y="246"/>
                    </a:lnTo>
                    <a:lnTo>
                      <a:pt x="421" y="246"/>
                    </a:lnTo>
                    <a:lnTo>
                      <a:pt x="421" y="246"/>
                    </a:lnTo>
                    <a:lnTo>
                      <a:pt x="419" y="246"/>
                    </a:lnTo>
                    <a:lnTo>
                      <a:pt x="419" y="246"/>
                    </a:lnTo>
                    <a:lnTo>
                      <a:pt x="419" y="249"/>
                    </a:lnTo>
                    <a:lnTo>
                      <a:pt x="419" y="249"/>
                    </a:lnTo>
                    <a:lnTo>
                      <a:pt x="419" y="249"/>
                    </a:lnTo>
                    <a:lnTo>
                      <a:pt x="417" y="249"/>
                    </a:lnTo>
                    <a:lnTo>
                      <a:pt x="417" y="249"/>
                    </a:lnTo>
                    <a:lnTo>
                      <a:pt x="417" y="249"/>
                    </a:lnTo>
                    <a:lnTo>
                      <a:pt x="414" y="249"/>
                    </a:lnTo>
                    <a:lnTo>
                      <a:pt x="414" y="249"/>
                    </a:lnTo>
                    <a:lnTo>
                      <a:pt x="412" y="249"/>
                    </a:lnTo>
                    <a:lnTo>
                      <a:pt x="412" y="251"/>
                    </a:lnTo>
                    <a:lnTo>
                      <a:pt x="412" y="251"/>
                    </a:lnTo>
                    <a:lnTo>
                      <a:pt x="412" y="251"/>
                    </a:lnTo>
                    <a:lnTo>
                      <a:pt x="410" y="251"/>
                    </a:lnTo>
                    <a:lnTo>
                      <a:pt x="410" y="251"/>
                    </a:lnTo>
                    <a:lnTo>
                      <a:pt x="410" y="251"/>
                    </a:lnTo>
                    <a:lnTo>
                      <a:pt x="407" y="251"/>
                    </a:lnTo>
                    <a:lnTo>
                      <a:pt x="407" y="251"/>
                    </a:lnTo>
                    <a:lnTo>
                      <a:pt x="407" y="251"/>
                    </a:lnTo>
                    <a:lnTo>
                      <a:pt x="405" y="251"/>
                    </a:lnTo>
                    <a:lnTo>
                      <a:pt x="405" y="251"/>
                    </a:lnTo>
                    <a:lnTo>
                      <a:pt x="405" y="251"/>
                    </a:lnTo>
                    <a:lnTo>
                      <a:pt x="405" y="251"/>
                    </a:lnTo>
                    <a:lnTo>
                      <a:pt x="402" y="251"/>
                    </a:lnTo>
                    <a:lnTo>
                      <a:pt x="402" y="251"/>
                    </a:lnTo>
                    <a:lnTo>
                      <a:pt x="402" y="253"/>
                    </a:lnTo>
                    <a:lnTo>
                      <a:pt x="400" y="253"/>
                    </a:lnTo>
                    <a:lnTo>
                      <a:pt x="400" y="253"/>
                    </a:lnTo>
                    <a:lnTo>
                      <a:pt x="400" y="253"/>
                    </a:lnTo>
                    <a:lnTo>
                      <a:pt x="400" y="253"/>
                    </a:lnTo>
                    <a:lnTo>
                      <a:pt x="398" y="253"/>
                    </a:lnTo>
                    <a:lnTo>
                      <a:pt x="398" y="253"/>
                    </a:lnTo>
                    <a:lnTo>
                      <a:pt x="398" y="253"/>
                    </a:lnTo>
                    <a:lnTo>
                      <a:pt x="398" y="256"/>
                    </a:lnTo>
                    <a:lnTo>
                      <a:pt x="395" y="256"/>
                    </a:lnTo>
                    <a:lnTo>
                      <a:pt x="395" y="256"/>
                    </a:lnTo>
                    <a:lnTo>
                      <a:pt x="393" y="256"/>
                    </a:lnTo>
                    <a:lnTo>
                      <a:pt x="393" y="256"/>
                    </a:lnTo>
                    <a:lnTo>
                      <a:pt x="393" y="256"/>
                    </a:lnTo>
                    <a:lnTo>
                      <a:pt x="393" y="256"/>
                    </a:lnTo>
                    <a:lnTo>
                      <a:pt x="391" y="256"/>
                    </a:lnTo>
                    <a:lnTo>
                      <a:pt x="391" y="258"/>
                    </a:lnTo>
                    <a:lnTo>
                      <a:pt x="391" y="258"/>
                    </a:lnTo>
                    <a:lnTo>
                      <a:pt x="391" y="258"/>
                    </a:lnTo>
                    <a:lnTo>
                      <a:pt x="388" y="258"/>
                    </a:lnTo>
                    <a:lnTo>
                      <a:pt x="388" y="258"/>
                    </a:lnTo>
                    <a:lnTo>
                      <a:pt x="388" y="258"/>
                    </a:lnTo>
                    <a:lnTo>
                      <a:pt x="386" y="258"/>
                    </a:lnTo>
                    <a:lnTo>
                      <a:pt x="386" y="258"/>
                    </a:lnTo>
                    <a:lnTo>
                      <a:pt x="386" y="260"/>
                    </a:lnTo>
                    <a:lnTo>
                      <a:pt x="386" y="260"/>
                    </a:lnTo>
                    <a:lnTo>
                      <a:pt x="383" y="260"/>
                    </a:lnTo>
                    <a:lnTo>
                      <a:pt x="383" y="260"/>
                    </a:lnTo>
                    <a:lnTo>
                      <a:pt x="383" y="260"/>
                    </a:lnTo>
                    <a:lnTo>
                      <a:pt x="383" y="260"/>
                    </a:lnTo>
                    <a:lnTo>
                      <a:pt x="381" y="260"/>
                    </a:lnTo>
                    <a:lnTo>
                      <a:pt x="381" y="260"/>
                    </a:lnTo>
                    <a:lnTo>
                      <a:pt x="381" y="260"/>
                    </a:lnTo>
                    <a:lnTo>
                      <a:pt x="379" y="260"/>
                    </a:lnTo>
                    <a:lnTo>
                      <a:pt x="379" y="263"/>
                    </a:lnTo>
                    <a:lnTo>
                      <a:pt x="379" y="263"/>
                    </a:lnTo>
                    <a:lnTo>
                      <a:pt x="379" y="263"/>
                    </a:lnTo>
                    <a:lnTo>
                      <a:pt x="379" y="263"/>
                    </a:lnTo>
                    <a:lnTo>
                      <a:pt x="376" y="263"/>
                    </a:lnTo>
                    <a:lnTo>
                      <a:pt x="376" y="263"/>
                    </a:lnTo>
                    <a:lnTo>
                      <a:pt x="376" y="263"/>
                    </a:lnTo>
                    <a:lnTo>
                      <a:pt x="376" y="265"/>
                    </a:lnTo>
                    <a:lnTo>
                      <a:pt x="374" y="265"/>
                    </a:lnTo>
                    <a:lnTo>
                      <a:pt x="374" y="265"/>
                    </a:lnTo>
                    <a:lnTo>
                      <a:pt x="374" y="265"/>
                    </a:lnTo>
                    <a:lnTo>
                      <a:pt x="372" y="265"/>
                    </a:lnTo>
                    <a:lnTo>
                      <a:pt x="372" y="268"/>
                    </a:lnTo>
                    <a:lnTo>
                      <a:pt x="372" y="268"/>
                    </a:lnTo>
                    <a:lnTo>
                      <a:pt x="372" y="268"/>
                    </a:lnTo>
                    <a:lnTo>
                      <a:pt x="372" y="268"/>
                    </a:lnTo>
                    <a:lnTo>
                      <a:pt x="369" y="268"/>
                    </a:lnTo>
                    <a:lnTo>
                      <a:pt x="369" y="268"/>
                    </a:lnTo>
                    <a:lnTo>
                      <a:pt x="369" y="268"/>
                    </a:lnTo>
                    <a:lnTo>
                      <a:pt x="367" y="268"/>
                    </a:lnTo>
                    <a:lnTo>
                      <a:pt x="367" y="268"/>
                    </a:lnTo>
                    <a:lnTo>
                      <a:pt x="367" y="268"/>
                    </a:lnTo>
                    <a:lnTo>
                      <a:pt x="365" y="268"/>
                    </a:lnTo>
                    <a:lnTo>
                      <a:pt x="365" y="268"/>
                    </a:lnTo>
                    <a:lnTo>
                      <a:pt x="365" y="268"/>
                    </a:lnTo>
                    <a:lnTo>
                      <a:pt x="365" y="265"/>
                    </a:lnTo>
                    <a:lnTo>
                      <a:pt x="362" y="265"/>
                    </a:lnTo>
                    <a:lnTo>
                      <a:pt x="362" y="265"/>
                    </a:lnTo>
                    <a:lnTo>
                      <a:pt x="360" y="265"/>
                    </a:lnTo>
                    <a:lnTo>
                      <a:pt x="360" y="265"/>
                    </a:lnTo>
                    <a:lnTo>
                      <a:pt x="360" y="265"/>
                    </a:lnTo>
                    <a:lnTo>
                      <a:pt x="360" y="263"/>
                    </a:lnTo>
                    <a:lnTo>
                      <a:pt x="360" y="263"/>
                    </a:lnTo>
                    <a:lnTo>
                      <a:pt x="360" y="260"/>
                    </a:lnTo>
                    <a:lnTo>
                      <a:pt x="360" y="260"/>
                    </a:lnTo>
                    <a:lnTo>
                      <a:pt x="360" y="260"/>
                    </a:lnTo>
                    <a:lnTo>
                      <a:pt x="357" y="260"/>
                    </a:lnTo>
                    <a:lnTo>
                      <a:pt x="357" y="260"/>
                    </a:lnTo>
                    <a:lnTo>
                      <a:pt x="357" y="260"/>
                    </a:lnTo>
                    <a:lnTo>
                      <a:pt x="355" y="260"/>
                    </a:lnTo>
                    <a:lnTo>
                      <a:pt x="355" y="260"/>
                    </a:lnTo>
                    <a:lnTo>
                      <a:pt x="355" y="260"/>
                    </a:lnTo>
                    <a:lnTo>
                      <a:pt x="353" y="260"/>
                    </a:lnTo>
                    <a:lnTo>
                      <a:pt x="353" y="260"/>
                    </a:lnTo>
                    <a:lnTo>
                      <a:pt x="353" y="260"/>
                    </a:lnTo>
                    <a:lnTo>
                      <a:pt x="350" y="260"/>
                    </a:lnTo>
                    <a:lnTo>
                      <a:pt x="350" y="260"/>
                    </a:lnTo>
                    <a:lnTo>
                      <a:pt x="350" y="260"/>
                    </a:lnTo>
                    <a:lnTo>
                      <a:pt x="350" y="263"/>
                    </a:lnTo>
                    <a:lnTo>
                      <a:pt x="348" y="263"/>
                    </a:lnTo>
                    <a:lnTo>
                      <a:pt x="348" y="263"/>
                    </a:lnTo>
                    <a:lnTo>
                      <a:pt x="346" y="263"/>
                    </a:lnTo>
                    <a:lnTo>
                      <a:pt x="346" y="263"/>
                    </a:lnTo>
                    <a:lnTo>
                      <a:pt x="346" y="263"/>
                    </a:lnTo>
                    <a:lnTo>
                      <a:pt x="346" y="260"/>
                    </a:lnTo>
                    <a:lnTo>
                      <a:pt x="343" y="260"/>
                    </a:lnTo>
                    <a:lnTo>
                      <a:pt x="343" y="260"/>
                    </a:lnTo>
                    <a:lnTo>
                      <a:pt x="343" y="260"/>
                    </a:lnTo>
                    <a:lnTo>
                      <a:pt x="341" y="260"/>
                    </a:lnTo>
                    <a:lnTo>
                      <a:pt x="341" y="260"/>
                    </a:lnTo>
                    <a:lnTo>
                      <a:pt x="341" y="260"/>
                    </a:lnTo>
                    <a:lnTo>
                      <a:pt x="339" y="260"/>
                    </a:lnTo>
                    <a:lnTo>
                      <a:pt x="339" y="260"/>
                    </a:lnTo>
                    <a:lnTo>
                      <a:pt x="339" y="260"/>
                    </a:lnTo>
                    <a:lnTo>
                      <a:pt x="336" y="260"/>
                    </a:lnTo>
                    <a:lnTo>
                      <a:pt x="336" y="260"/>
                    </a:lnTo>
                    <a:lnTo>
                      <a:pt x="334" y="260"/>
                    </a:lnTo>
                    <a:lnTo>
                      <a:pt x="334" y="260"/>
                    </a:lnTo>
                    <a:lnTo>
                      <a:pt x="334" y="260"/>
                    </a:lnTo>
                    <a:lnTo>
                      <a:pt x="334" y="260"/>
                    </a:lnTo>
                    <a:lnTo>
                      <a:pt x="331" y="260"/>
                    </a:lnTo>
                    <a:lnTo>
                      <a:pt x="331" y="258"/>
                    </a:lnTo>
                    <a:lnTo>
                      <a:pt x="331" y="258"/>
                    </a:lnTo>
                    <a:lnTo>
                      <a:pt x="331" y="258"/>
                    </a:lnTo>
                    <a:lnTo>
                      <a:pt x="329" y="258"/>
                    </a:lnTo>
                    <a:lnTo>
                      <a:pt x="329" y="258"/>
                    </a:lnTo>
                    <a:lnTo>
                      <a:pt x="329" y="258"/>
                    </a:lnTo>
                    <a:lnTo>
                      <a:pt x="327" y="258"/>
                    </a:lnTo>
                    <a:lnTo>
                      <a:pt x="327" y="258"/>
                    </a:lnTo>
                    <a:lnTo>
                      <a:pt x="327" y="256"/>
                    </a:lnTo>
                    <a:lnTo>
                      <a:pt x="327" y="256"/>
                    </a:lnTo>
                    <a:lnTo>
                      <a:pt x="324" y="256"/>
                    </a:lnTo>
                    <a:lnTo>
                      <a:pt x="324" y="256"/>
                    </a:lnTo>
                    <a:lnTo>
                      <a:pt x="324" y="256"/>
                    </a:lnTo>
                    <a:lnTo>
                      <a:pt x="324" y="256"/>
                    </a:lnTo>
                    <a:lnTo>
                      <a:pt x="322" y="256"/>
                    </a:lnTo>
                    <a:lnTo>
                      <a:pt x="322" y="253"/>
                    </a:lnTo>
                    <a:lnTo>
                      <a:pt x="322" y="253"/>
                    </a:lnTo>
                    <a:lnTo>
                      <a:pt x="320" y="253"/>
                    </a:lnTo>
                    <a:lnTo>
                      <a:pt x="320" y="253"/>
                    </a:lnTo>
                    <a:lnTo>
                      <a:pt x="320" y="253"/>
                    </a:lnTo>
                    <a:lnTo>
                      <a:pt x="317" y="253"/>
                    </a:lnTo>
                    <a:lnTo>
                      <a:pt x="317" y="253"/>
                    </a:lnTo>
                    <a:lnTo>
                      <a:pt x="317" y="253"/>
                    </a:lnTo>
                    <a:lnTo>
                      <a:pt x="315" y="253"/>
                    </a:lnTo>
                    <a:lnTo>
                      <a:pt x="315" y="253"/>
                    </a:lnTo>
                    <a:lnTo>
                      <a:pt x="312" y="253"/>
                    </a:lnTo>
                    <a:lnTo>
                      <a:pt x="312" y="253"/>
                    </a:lnTo>
                    <a:lnTo>
                      <a:pt x="312" y="253"/>
                    </a:lnTo>
                    <a:lnTo>
                      <a:pt x="312" y="253"/>
                    </a:lnTo>
                    <a:lnTo>
                      <a:pt x="310" y="253"/>
                    </a:lnTo>
                    <a:lnTo>
                      <a:pt x="310" y="253"/>
                    </a:lnTo>
                    <a:lnTo>
                      <a:pt x="310" y="251"/>
                    </a:lnTo>
                    <a:lnTo>
                      <a:pt x="310" y="251"/>
                    </a:lnTo>
                    <a:lnTo>
                      <a:pt x="308" y="251"/>
                    </a:lnTo>
                    <a:lnTo>
                      <a:pt x="308" y="251"/>
                    </a:lnTo>
                    <a:lnTo>
                      <a:pt x="305" y="251"/>
                    </a:lnTo>
                    <a:lnTo>
                      <a:pt x="305" y="251"/>
                    </a:lnTo>
                    <a:lnTo>
                      <a:pt x="305" y="251"/>
                    </a:lnTo>
                    <a:lnTo>
                      <a:pt x="305" y="251"/>
                    </a:lnTo>
                    <a:lnTo>
                      <a:pt x="305" y="251"/>
                    </a:lnTo>
                    <a:lnTo>
                      <a:pt x="305" y="249"/>
                    </a:lnTo>
                    <a:lnTo>
                      <a:pt x="303" y="249"/>
                    </a:lnTo>
                    <a:lnTo>
                      <a:pt x="303" y="249"/>
                    </a:lnTo>
                    <a:lnTo>
                      <a:pt x="303" y="249"/>
                    </a:lnTo>
                    <a:lnTo>
                      <a:pt x="303" y="246"/>
                    </a:lnTo>
                    <a:lnTo>
                      <a:pt x="303" y="246"/>
                    </a:lnTo>
                    <a:lnTo>
                      <a:pt x="303" y="246"/>
                    </a:lnTo>
                    <a:lnTo>
                      <a:pt x="301" y="246"/>
                    </a:lnTo>
                    <a:lnTo>
                      <a:pt x="301" y="244"/>
                    </a:lnTo>
                    <a:lnTo>
                      <a:pt x="301" y="244"/>
                    </a:lnTo>
                    <a:lnTo>
                      <a:pt x="298" y="244"/>
                    </a:lnTo>
                    <a:lnTo>
                      <a:pt x="298" y="244"/>
                    </a:lnTo>
                    <a:lnTo>
                      <a:pt x="298" y="244"/>
                    </a:lnTo>
                    <a:lnTo>
                      <a:pt x="296" y="244"/>
                    </a:lnTo>
                    <a:lnTo>
                      <a:pt x="296" y="244"/>
                    </a:lnTo>
                    <a:lnTo>
                      <a:pt x="296" y="244"/>
                    </a:lnTo>
                    <a:lnTo>
                      <a:pt x="294" y="244"/>
                    </a:lnTo>
                    <a:lnTo>
                      <a:pt x="294" y="244"/>
                    </a:lnTo>
                    <a:lnTo>
                      <a:pt x="294" y="244"/>
                    </a:lnTo>
                    <a:lnTo>
                      <a:pt x="291" y="244"/>
                    </a:lnTo>
                    <a:lnTo>
                      <a:pt x="291" y="244"/>
                    </a:lnTo>
                    <a:lnTo>
                      <a:pt x="291" y="242"/>
                    </a:lnTo>
                    <a:lnTo>
                      <a:pt x="291" y="242"/>
                    </a:lnTo>
                    <a:lnTo>
                      <a:pt x="289" y="242"/>
                    </a:lnTo>
                    <a:lnTo>
                      <a:pt x="289" y="242"/>
                    </a:lnTo>
                    <a:lnTo>
                      <a:pt x="286" y="242"/>
                    </a:lnTo>
                    <a:lnTo>
                      <a:pt x="286" y="242"/>
                    </a:lnTo>
                    <a:lnTo>
                      <a:pt x="286" y="242"/>
                    </a:lnTo>
                    <a:lnTo>
                      <a:pt x="286" y="242"/>
                    </a:lnTo>
                    <a:lnTo>
                      <a:pt x="284" y="242"/>
                    </a:lnTo>
                    <a:lnTo>
                      <a:pt x="284" y="242"/>
                    </a:lnTo>
                    <a:lnTo>
                      <a:pt x="284" y="242"/>
                    </a:lnTo>
                    <a:lnTo>
                      <a:pt x="282" y="242"/>
                    </a:lnTo>
                    <a:lnTo>
                      <a:pt x="282" y="242"/>
                    </a:lnTo>
                    <a:lnTo>
                      <a:pt x="282" y="242"/>
                    </a:lnTo>
                    <a:lnTo>
                      <a:pt x="279" y="242"/>
                    </a:lnTo>
                    <a:lnTo>
                      <a:pt x="279" y="242"/>
                    </a:lnTo>
                    <a:lnTo>
                      <a:pt x="279" y="242"/>
                    </a:lnTo>
                    <a:lnTo>
                      <a:pt x="277" y="242"/>
                    </a:lnTo>
                    <a:lnTo>
                      <a:pt x="277" y="242"/>
                    </a:lnTo>
                    <a:lnTo>
                      <a:pt x="277" y="242"/>
                    </a:lnTo>
                    <a:lnTo>
                      <a:pt x="275" y="242"/>
                    </a:lnTo>
                    <a:lnTo>
                      <a:pt x="275" y="242"/>
                    </a:lnTo>
                    <a:lnTo>
                      <a:pt x="272" y="242"/>
                    </a:lnTo>
                    <a:lnTo>
                      <a:pt x="272" y="242"/>
                    </a:lnTo>
                    <a:lnTo>
                      <a:pt x="272" y="242"/>
                    </a:lnTo>
                    <a:lnTo>
                      <a:pt x="270" y="242"/>
                    </a:lnTo>
                    <a:lnTo>
                      <a:pt x="270" y="242"/>
                    </a:lnTo>
                    <a:lnTo>
                      <a:pt x="270" y="242"/>
                    </a:lnTo>
                    <a:lnTo>
                      <a:pt x="270" y="242"/>
                    </a:lnTo>
                    <a:lnTo>
                      <a:pt x="267" y="242"/>
                    </a:lnTo>
                    <a:lnTo>
                      <a:pt x="267" y="242"/>
                    </a:lnTo>
                    <a:lnTo>
                      <a:pt x="265" y="242"/>
                    </a:lnTo>
                    <a:lnTo>
                      <a:pt x="265" y="242"/>
                    </a:lnTo>
                    <a:lnTo>
                      <a:pt x="265" y="242"/>
                    </a:lnTo>
                    <a:lnTo>
                      <a:pt x="263" y="242"/>
                    </a:lnTo>
                    <a:lnTo>
                      <a:pt x="263" y="242"/>
                    </a:lnTo>
                    <a:lnTo>
                      <a:pt x="263" y="242"/>
                    </a:lnTo>
                    <a:lnTo>
                      <a:pt x="263" y="242"/>
                    </a:lnTo>
                    <a:lnTo>
                      <a:pt x="260" y="242"/>
                    </a:lnTo>
                    <a:lnTo>
                      <a:pt x="260" y="242"/>
                    </a:lnTo>
                    <a:lnTo>
                      <a:pt x="260" y="242"/>
                    </a:lnTo>
                    <a:lnTo>
                      <a:pt x="258" y="242"/>
                    </a:lnTo>
                    <a:lnTo>
                      <a:pt x="258" y="242"/>
                    </a:lnTo>
                    <a:lnTo>
                      <a:pt x="258" y="242"/>
                    </a:lnTo>
                    <a:lnTo>
                      <a:pt x="256" y="242"/>
                    </a:lnTo>
                    <a:lnTo>
                      <a:pt x="256" y="242"/>
                    </a:lnTo>
                    <a:lnTo>
                      <a:pt x="256" y="242"/>
                    </a:lnTo>
                    <a:lnTo>
                      <a:pt x="253" y="242"/>
                    </a:lnTo>
                    <a:lnTo>
                      <a:pt x="253" y="242"/>
                    </a:lnTo>
                    <a:lnTo>
                      <a:pt x="253" y="242"/>
                    </a:lnTo>
                    <a:lnTo>
                      <a:pt x="251" y="242"/>
                    </a:lnTo>
                    <a:lnTo>
                      <a:pt x="251" y="242"/>
                    </a:lnTo>
                    <a:lnTo>
                      <a:pt x="251" y="242"/>
                    </a:lnTo>
                    <a:lnTo>
                      <a:pt x="249" y="242"/>
                    </a:lnTo>
                    <a:lnTo>
                      <a:pt x="249" y="242"/>
                    </a:lnTo>
                    <a:lnTo>
                      <a:pt x="246" y="242"/>
                    </a:lnTo>
                    <a:lnTo>
                      <a:pt x="246" y="242"/>
                    </a:lnTo>
                    <a:lnTo>
                      <a:pt x="246" y="242"/>
                    </a:lnTo>
                    <a:lnTo>
                      <a:pt x="244" y="242"/>
                    </a:lnTo>
                    <a:lnTo>
                      <a:pt x="244" y="242"/>
                    </a:lnTo>
                    <a:lnTo>
                      <a:pt x="244" y="242"/>
                    </a:lnTo>
                    <a:lnTo>
                      <a:pt x="241" y="242"/>
                    </a:lnTo>
                    <a:lnTo>
                      <a:pt x="241" y="242"/>
                    </a:lnTo>
                    <a:lnTo>
                      <a:pt x="241" y="242"/>
                    </a:lnTo>
                    <a:lnTo>
                      <a:pt x="239" y="242"/>
                    </a:lnTo>
                    <a:lnTo>
                      <a:pt x="239" y="242"/>
                    </a:lnTo>
                    <a:lnTo>
                      <a:pt x="239" y="242"/>
                    </a:lnTo>
                    <a:lnTo>
                      <a:pt x="237" y="242"/>
                    </a:lnTo>
                    <a:lnTo>
                      <a:pt x="237" y="242"/>
                    </a:lnTo>
                    <a:lnTo>
                      <a:pt x="237" y="242"/>
                    </a:lnTo>
                    <a:lnTo>
                      <a:pt x="234" y="242"/>
                    </a:lnTo>
                    <a:lnTo>
                      <a:pt x="234" y="242"/>
                    </a:lnTo>
                    <a:lnTo>
                      <a:pt x="232" y="242"/>
                    </a:lnTo>
                    <a:lnTo>
                      <a:pt x="232" y="242"/>
                    </a:lnTo>
                    <a:lnTo>
                      <a:pt x="232" y="242"/>
                    </a:lnTo>
                    <a:lnTo>
                      <a:pt x="230" y="242"/>
                    </a:lnTo>
                    <a:lnTo>
                      <a:pt x="230" y="242"/>
                    </a:lnTo>
                    <a:lnTo>
                      <a:pt x="227" y="242"/>
                    </a:lnTo>
                    <a:lnTo>
                      <a:pt x="227" y="242"/>
                    </a:lnTo>
                    <a:lnTo>
                      <a:pt x="227" y="242"/>
                    </a:lnTo>
                    <a:lnTo>
                      <a:pt x="225" y="242"/>
                    </a:lnTo>
                    <a:lnTo>
                      <a:pt x="225" y="242"/>
                    </a:lnTo>
                    <a:lnTo>
                      <a:pt x="225" y="242"/>
                    </a:lnTo>
                    <a:lnTo>
                      <a:pt x="225" y="242"/>
                    </a:lnTo>
                    <a:lnTo>
                      <a:pt x="223" y="242"/>
                    </a:lnTo>
                    <a:lnTo>
                      <a:pt x="223" y="242"/>
                    </a:lnTo>
                    <a:lnTo>
                      <a:pt x="220" y="242"/>
                    </a:lnTo>
                    <a:lnTo>
                      <a:pt x="220" y="242"/>
                    </a:lnTo>
                    <a:lnTo>
                      <a:pt x="220" y="242"/>
                    </a:lnTo>
                    <a:lnTo>
                      <a:pt x="218" y="242"/>
                    </a:lnTo>
                    <a:lnTo>
                      <a:pt x="218" y="239"/>
                    </a:lnTo>
                    <a:lnTo>
                      <a:pt x="218" y="239"/>
                    </a:lnTo>
                    <a:lnTo>
                      <a:pt x="218" y="239"/>
                    </a:lnTo>
                    <a:lnTo>
                      <a:pt x="215" y="239"/>
                    </a:lnTo>
                    <a:lnTo>
                      <a:pt x="215" y="239"/>
                    </a:lnTo>
                    <a:lnTo>
                      <a:pt x="213" y="239"/>
                    </a:lnTo>
                    <a:lnTo>
                      <a:pt x="213" y="239"/>
                    </a:lnTo>
                    <a:lnTo>
                      <a:pt x="213" y="239"/>
                    </a:lnTo>
                    <a:lnTo>
                      <a:pt x="211" y="239"/>
                    </a:lnTo>
                    <a:lnTo>
                      <a:pt x="211" y="239"/>
                    </a:lnTo>
                    <a:lnTo>
                      <a:pt x="211" y="239"/>
                    </a:lnTo>
                    <a:lnTo>
                      <a:pt x="208" y="239"/>
                    </a:lnTo>
                    <a:lnTo>
                      <a:pt x="208" y="239"/>
                    </a:lnTo>
                    <a:lnTo>
                      <a:pt x="208" y="239"/>
                    </a:lnTo>
                    <a:lnTo>
                      <a:pt x="206" y="239"/>
                    </a:lnTo>
                    <a:lnTo>
                      <a:pt x="206" y="239"/>
                    </a:lnTo>
                    <a:lnTo>
                      <a:pt x="206" y="239"/>
                    </a:lnTo>
                    <a:lnTo>
                      <a:pt x="204" y="239"/>
                    </a:lnTo>
                    <a:lnTo>
                      <a:pt x="204" y="239"/>
                    </a:lnTo>
                    <a:lnTo>
                      <a:pt x="204" y="239"/>
                    </a:lnTo>
                    <a:lnTo>
                      <a:pt x="204" y="237"/>
                    </a:lnTo>
                    <a:lnTo>
                      <a:pt x="201" y="237"/>
                    </a:lnTo>
                    <a:lnTo>
                      <a:pt x="201" y="237"/>
                    </a:lnTo>
                    <a:lnTo>
                      <a:pt x="201" y="239"/>
                    </a:lnTo>
                    <a:lnTo>
                      <a:pt x="199" y="239"/>
                    </a:lnTo>
                    <a:lnTo>
                      <a:pt x="199" y="239"/>
                    </a:lnTo>
                    <a:lnTo>
                      <a:pt x="199" y="239"/>
                    </a:lnTo>
                    <a:lnTo>
                      <a:pt x="199" y="239"/>
                    </a:lnTo>
                    <a:lnTo>
                      <a:pt x="196" y="239"/>
                    </a:lnTo>
                    <a:lnTo>
                      <a:pt x="196" y="239"/>
                    </a:lnTo>
                    <a:lnTo>
                      <a:pt x="196" y="239"/>
                    </a:lnTo>
                    <a:lnTo>
                      <a:pt x="194" y="239"/>
                    </a:lnTo>
                    <a:lnTo>
                      <a:pt x="194" y="239"/>
                    </a:lnTo>
                    <a:lnTo>
                      <a:pt x="194" y="239"/>
                    </a:lnTo>
                    <a:lnTo>
                      <a:pt x="192" y="239"/>
                    </a:lnTo>
                    <a:lnTo>
                      <a:pt x="192" y="239"/>
                    </a:lnTo>
                    <a:lnTo>
                      <a:pt x="192" y="239"/>
                    </a:lnTo>
                    <a:lnTo>
                      <a:pt x="189" y="239"/>
                    </a:lnTo>
                    <a:lnTo>
                      <a:pt x="189" y="239"/>
                    </a:lnTo>
                    <a:lnTo>
                      <a:pt x="189" y="239"/>
                    </a:lnTo>
                    <a:lnTo>
                      <a:pt x="187" y="239"/>
                    </a:lnTo>
                    <a:lnTo>
                      <a:pt x="187" y="239"/>
                    </a:lnTo>
                    <a:lnTo>
                      <a:pt x="187" y="239"/>
                    </a:lnTo>
                    <a:lnTo>
                      <a:pt x="185" y="239"/>
                    </a:lnTo>
                    <a:lnTo>
                      <a:pt x="185" y="239"/>
                    </a:lnTo>
                    <a:lnTo>
                      <a:pt x="185" y="239"/>
                    </a:lnTo>
                    <a:lnTo>
                      <a:pt x="185" y="239"/>
                    </a:lnTo>
                    <a:lnTo>
                      <a:pt x="185" y="237"/>
                    </a:lnTo>
                    <a:lnTo>
                      <a:pt x="185" y="237"/>
                    </a:lnTo>
                    <a:lnTo>
                      <a:pt x="185" y="234"/>
                    </a:lnTo>
                    <a:lnTo>
                      <a:pt x="182" y="234"/>
                    </a:lnTo>
                    <a:lnTo>
                      <a:pt x="182" y="234"/>
                    </a:lnTo>
                    <a:lnTo>
                      <a:pt x="182" y="234"/>
                    </a:lnTo>
                    <a:lnTo>
                      <a:pt x="182" y="232"/>
                    </a:lnTo>
                    <a:lnTo>
                      <a:pt x="180" y="232"/>
                    </a:lnTo>
                    <a:lnTo>
                      <a:pt x="180" y="232"/>
                    </a:lnTo>
                    <a:lnTo>
                      <a:pt x="180" y="232"/>
                    </a:lnTo>
                    <a:lnTo>
                      <a:pt x="180" y="232"/>
                    </a:lnTo>
                    <a:lnTo>
                      <a:pt x="180" y="230"/>
                    </a:lnTo>
                    <a:lnTo>
                      <a:pt x="180" y="230"/>
                    </a:lnTo>
                    <a:lnTo>
                      <a:pt x="178" y="230"/>
                    </a:lnTo>
                    <a:lnTo>
                      <a:pt x="178" y="230"/>
                    </a:lnTo>
                    <a:lnTo>
                      <a:pt x="178" y="230"/>
                    </a:lnTo>
                    <a:lnTo>
                      <a:pt x="178" y="227"/>
                    </a:lnTo>
                    <a:lnTo>
                      <a:pt x="178" y="227"/>
                    </a:lnTo>
                    <a:lnTo>
                      <a:pt x="178" y="227"/>
                    </a:lnTo>
                    <a:lnTo>
                      <a:pt x="175" y="227"/>
                    </a:lnTo>
                    <a:lnTo>
                      <a:pt x="175" y="227"/>
                    </a:lnTo>
                    <a:lnTo>
                      <a:pt x="175" y="225"/>
                    </a:lnTo>
                    <a:lnTo>
                      <a:pt x="173" y="225"/>
                    </a:lnTo>
                    <a:lnTo>
                      <a:pt x="173" y="225"/>
                    </a:lnTo>
                    <a:lnTo>
                      <a:pt x="173" y="223"/>
                    </a:lnTo>
                    <a:lnTo>
                      <a:pt x="173" y="223"/>
                    </a:lnTo>
                    <a:lnTo>
                      <a:pt x="173" y="220"/>
                    </a:lnTo>
                    <a:lnTo>
                      <a:pt x="173" y="220"/>
                    </a:lnTo>
                    <a:lnTo>
                      <a:pt x="173" y="220"/>
                    </a:lnTo>
                    <a:lnTo>
                      <a:pt x="173" y="220"/>
                    </a:lnTo>
                    <a:lnTo>
                      <a:pt x="173" y="220"/>
                    </a:lnTo>
                    <a:lnTo>
                      <a:pt x="173" y="218"/>
                    </a:lnTo>
                    <a:lnTo>
                      <a:pt x="170" y="218"/>
                    </a:lnTo>
                    <a:lnTo>
                      <a:pt x="170" y="218"/>
                    </a:lnTo>
                    <a:lnTo>
                      <a:pt x="170" y="215"/>
                    </a:lnTo>
                    <a:lnTo>
                      <a:pt x="170" y="215"/>
                    </a:lnTo>
                    <a:lnTo>
                      <a:pt x="170" y="215"/>
                    </a:lnTo>
                    <a:lnTo>
                      <a:pt x="170" y="215"/>
                    </a:lnTo>
                    <a:lnTo>
                      <a:pt x="170" y="213"/>
                    </a:lnTo>
                    <a:lnTo>
                      <a:pt x="170" y="213"/>
                    </a:lnTo>
                    <a:lnTo>
                      <a:pt x="170" y="211"/>
                    </a:lnTo>
                    <a:lnTo>
                      <a:pt x="170" y="211"/>
                    </a:lnTo>
                    <a:lnTo>
                      <a:pt x="168" y="211"/>
                    </a:lnTo>
                    <a:lnTo>
                      <a:pt x="168" y="211"/>
                    </a:lnTo>
                    <a:lnTo>
                      <a:pt x="168" y="211"/>
                    </a:lnTo>
                    <a:lnTo>
                      <a:pt x="168" y="208"/>
                    </a:lnTo>
                    <a:lnTo>
                      <a:pt x="168" y="208"/>
                    </a:lnTo>
                    <a:lnTo>
                      <a:pt x="166" y="208"/>
                    </a:lnTo>
                    <a:lnTo>
                      <a:pt x="166" y="206"/>
                    </a:lnTo>
                    <a:lnTo>
                      <a:pt x="166" y="206"/>
                    </a:lnTo>
                    <a:lnTo>
                      <a:pt x="166" y="206"/>
                    </a:lnTo>
                    <a:lnTo>
                      <a:pt x="163" y="206"/>
                    </a:lnTo>
                    <a:lnTo>
                      <a:pt x="163" y="206"/>
                    </a:lnTo>
                    <a:lnTo>
                      <a:pt x="163" y="206"/>
                    </a:lnTo>
                    <a:lnTo>
                      <a:pt x="163" y="206"/>
                    </a:lnTo>
                    <a:lnTo>
                      <a:pt x="163" y="204"/>
                    </a:lnTo>
                    <a:lnTo>
                      <a:pt x="163" y="204"/>
                    </a:lnTo>
                    <a:lnTo>
                      <a:pt x="163" y="204"/>
                    </a:lnTo>
                    <a:lnTo>
                      <a:pt x="163" y="201"/>
                    </a:lnTo>
                    <a:lnTo>
                      <a:pt x="163" y="201"/>
                    </a:lnTo>
                    <a:lnTo>
                      <a:pt x="163" y="201"/>
                    </a:lnTo>
                    <a:lnTo>
                      <a:pt x="163" y="201"/>
                    </a:lnTo>
                    <a:lnTo>
                      <a:pt x="163" y="199"/>
                    </a:lnTo>
                    <a:lnTo>
                      <a:pt x="163" y="199"/>
                    </a:lnTo>
                    <a:lnTo>
                      <a:pt x="163" y="199"/>
                    </a:lnTo>
                    <a:lnTo>
                      <a:pt x="161" y="199"/>
                    </a:lnTo>
                    <a:lnTo>
                      <a:pt x="161" y="199"/>
                    </a:lnTo>
                    <a:lnTo>
                      <a:pt x="161" y="201"/>
                    </a:lnTo>
                    <a:lnTo>
                      <a:pt x="159" y="201"/>
                    </a:lnTo>
                    <a:lnTo>
                      <a:pt x="159" y="201"/>
                    </a:lnTo>
                    <a:lnTo>
                      <a:pt x="159" y="201"/>
                    </a:lnTo>
                    <a:lnTo>
                      <a:pt x="156" y="201"/>
                    </a:lnTo>
                    <a:lnTo>
                      <a:pt x="156" y="201"/>
                    </a:lnTo>
                    <a:lnTo>
                      <a:pt x="154" y="201"/>
                    </a:lnTo>
                    <a:lnTo>
                      <a:pt x="154" y="201"/>
                    </a:lnTo>
                    <a:lnTo>
                      <a:pt x="154" y="199"/>
                    </a:lnTo>
                    <a:lnTo>
                      <a:pt x="154" y="199"/>
                    </a:lnTo>
                    <a:lnTo>
                      <a:pt x="152" y="199"/>
                    </a:lnTo>
                    <a:lnTo>
                      <a:pt x="152" y="199"/>
                    </a:lnTo>
                    <a:lnTo>
                      <a:pt x="152" y="199"/>
                    </a:lnTo>
                    <a:lnTo>
                      <a:pt x="152" y="199"/>
                    </a:lnTo>
                    <a:lnTo>
                      <a:pt x="149" y="199"/>
                    </a:lnTo>
                    <a:lnTo>
                      <a:pt x="149" y="199"/>
                    </a:lnTo>
                    <a:lnTo>
                      <a:pt x="149" y="196"/>
                    </a:lnTo>
                    <a:lnTo>
                      <a:pt x="147" y="196"/>
                    </a:lnTo>
                    <a:lnTo>
                      <a:pt x="147" y="196"/>
                    </a:lnTo>
                    <a:lnTo>
                      <a:pt x="147" y="196"/>
                    </a:lnTo>
                    <a:lnTo>
                      <a:pt x="147" y="196"/>
                    </a:lnTo>
                    <a:lnTo>
                      <a:pt x="147" y="194"/>
                    </a:lnTo>
                    <a:lnTo>
                      <a:pt x="144" y="194"/>
                    </a:lnTo>
                    <a:lnTo>
                      <a:pt x="144" y="194"/>
                    </a:lnTo>
                    <a:lnTo>
                      <a:pt x="144" y="194"/>
                    </a:lnTo>
                    <a:lnTo>
                      <a:pt x="144" y="194"/>
                    </a:lnTo>
                    <a:lnTo>
                      <a:pt x="142" y="194"/>
                    </a:lnTo>
                    <a:lnTo>
                      <a:pt x="142" y="194"/>
                    </a:lnTo>
                    <a:lnTo>
                      <a:pt x="140" y="194"/>
                    </a:lnTo>
                    <a:lnTo>
                      <a:pt x="140" y="192"/>
                    </a:lnTo>
                    <a:lnTo>
                      <a:pt x="140" y="192"/>
                    </a:lnTo>
                    <a:lnTo>
                      <a:pt x="140" y="192"/>
                    </a:lnTo>
                    <a:lnTo>
                      <a:pt x="140" y="192"/>
                    </a:lnTo>
                    <a:lnTo>
                      <a:pt x="140" y="192"/>
                    </a:lnTo>
                    <a:lnTo>
                      <a:pt x="137" y="192"/>
                    </a:lnTo>
                    <a:lnTo>
                      <a:pt x="137" y="189"/>
                    </a:lnTo>
                    <a:lnTo>
                      <a:pt x="137" y="189"/>
                    </a:lnTo>
                    <a:lnTo>
                      <a:pt x="137" y="189"/>
                    </a:lnTo>
                    <a:lnTo>
                      <a:pt x="137" y="189"/>
                    </a:lnTo>
                    <a:lnTo>
                      <a:pt x="135" y="189"/>
                    </a:lnTo>
                    <a:lnTo>
                      <a:pt x="135" y="189"/>
                    </a:lnTo>
                    <a:lnTo>
                      <a:pt x="135" y="187"/>
                    </a:lnTo>
                    <a:lnTo>
                      <a:pt x="133" y="187"/>
                    </a:lnTo>
                    <a:lnTo>
                      <a:pt x="133" y="187"/>
                    </a:lnTo>
                    <a:lnTo>
                      <a:pt x="133" y="187"/>
                    </a:lnTo>
                    <a:lnTo>
                      <a:pt x="133" y="187"/>
                    </a:lnTo>
                    <a:lnTo>
                      <a:pt x="130" y="187"/>
                    </a:lnTo>
                    <a:lnTo>
                      <a:pt x="130" y="187"/>
                    </a:lnTo>
                    <a:lnTo>
                      <a:pt x="130" y="185"/>
                    </a:lnTo>
                    <a:lnTo>
                      <a:pt x="130" y="185"/>
                    </a:lnTo>
                    <a:lnTo>
                      <a:pt x="128" y="185"/>
                    </a:lnTo>
                    <a:lnTo>
                      <a:pt x="128" y="185"/>
                    </a:lnTo>
                    <a:lnTo>
                      <a:pt x="128" y="185"/>
                    </a:lnTo>
                    <a:lnTo>
                      <a:pt x="128" y="182"/>
                    </a:lnTo>
                    <a:lnTo>
                      <a:pt x="125" y="182"/>
                    </a:lnTo>
                    <a:lnTo>
                      <a:pt x="125" y="182"/>
                    </a:lnTo>
                    <a:lnTo>
                      <a:pt x="125" y="182"/>
                    </a:lnTo>
                    <a:lnTo>
                      <a:pt x="125" y="182"/>
                    </a:lnTo>
                    <a:lnTo>
                      <a:pt x="123" y="182"/>
                    </a:lnTo>
                    <a:lnTo>
                      <a:pt x="123" y="182"/>
                    </a:lnTo>
                    <a:lnTo>
                      <a:pt x="123" y="182"/>
                    </a:lnTo>
                    <a:lnTo>
                      <a:pt x="121" y="182"/>
                    </a:lnTo>
                    <a:lnTo>
                      <a:pt x="121" y="182"/>
                    </a:lnTo>
                    <a:lnTo>
                      <a:pt x="121" y="180"/>
                    </a:lnTo>
                    <a:lnTo>
                      <a:pt x="118" y="180"/>
                    </a:lnTo>
                    <a:lnTo>
                      <a:pt x="118" y="180"/>
                    </a:lnTo>
                    <a:lnTo>
                      <a:pt x="118" y="180"/>
                    </a:lnTo>
                    <a:lnTo>
                      <a:pt x="116" y="180"/>
                    </a:lnTo>
                    <a:lnTo>
                      <a:pt x="116" y="180"/>
                    </a:lnTo>
                    <a:lnTo>
                      <a:pt x="114" y="180"/>
                    </a:lnTo>
                    <a:lnTo>
                      <a:pt x="114" y="180"/>
                    </a:lnTo>
                    <a:lnTo>
                      <a:pt x="114" y="180"/>
                    </a:lnTo>
                    <a:lnTo>
                      <a:pt x="111" y="180"/>
                    </a:lnTo>
                    <a:lnTo>
                      <a:pt x="111" y="180"/>
                    </a:lnTo>
                    <a:lnTo>
                      <a:pt x="111" y="180"/>
                    </a:lnTo>
                    <a:lnTo>
                      <a:pt x="109" y="180"/>
                    </a:lnTo>
                    <a:lnTo>
                      <a:pt x="109" y="180"/>
                    </a:lnTo>
                    <a:lnTo>
                      <a:pt x="107" y="180"/>
                    </a:lnTo>
                    <a:lnTo>
                      <a:pt x="107" y="180"/>
                    </a:lnTo>
                    <a:lnTo>
                      <a:pt x="107" y="180"/>
                    </a:lnTo>
                    <a:lnTo>
                      <a:pt x="104" y="180"/>
                    </a:lnTo>
                    <a:lnTo>
                      <a:pt x="104" y="180"/>
                    </a:lnTo>
                    <a:lnTo>
                      <a:pt x="104" y="180"/>
                    </a:lnTo>
                    <a:lnTo>
                      <a:pt x="102" y="180"/>
                    </a:lnTo>
                    <a:lnTo>
                      <a:pt x="102" y="180"/>
                    </a:lnTo>
                    <a:lnTo>
                      <a:pt x="99" y="180"/>
                    </a:lnTo>
                    <a:lnTo>
                      <a:pt x="99" y="180"/>
                    </a:lnTo>
                    <a:lnTo>
                      <a:pt x="99" y="180"/>
                    </a:lnTo>
                    <a:lnTo>
                      <a:pt x="99" y="180"/>
                    </a:lnTo>
                    <a:lnTo>
                      <a:pt x="97" y="180"/>
                    </a:lnTo>
                    <a:lnTo>
                      <a:pt x="97" y="180"/>
                    </a:lnTo>
                    <a:lnTo>
                      <a:pt x="97" y="180"/>
                    </a:lnTo>
                    <a:lnTo>
                      <a:pt x="95" y="180"/>
                    </a:lnTo>
                    <a:lnTo>
                      <a:pt x="95" y="180"/>
                    </a:lnTo>
                    <a:lnTo>
                      <a:pt x="92" y="180"/>
                    </a:lnTo>
                    <a:lnTo>
                      <a:pt x="92" y="180"/>
                    </a:lnTo>
                    <a:lnTo>
                      <a:pt x="92" y="180"/>
                    </a:lnTo>
                    <a:lnTo>
                      <a:pt x="92" y="180"/>
                    </a:lnTo>
                    <a:lnTo>
                      <a:pt x="90" y="180"/>
                    </a:lnTo>
                    <a:lnTo>
                      <a:pt x="90" y="180"/>
                    </a:lnTo>
                    <a:lnTo>
                      <a:pt x="90" y="180"/>
                    </a:lnTo>
                    <a:lnTo>
                      <a:pt x="88" y="180"/>
                    </a:lnTo>
                    <a:lnTo>
                      <a:pt x="88" y="180"/>
                    </a:lnTo>
                    <a:lnTo>
                      <a:pt x="85" y="180"/>
                    </a:lnTo>
                    <a:lnTo>
                      <a:pt x="85" y="180"/>
                    </a:lnTo>
                    <a:lnTo>
                      <a:pt x="85" y="180"/>
                    </a:lnTo>
                    <a:lnTo>
                      <a:pt x="85" y="180"/>
                    </a:lnTo>
                    <a:lnTo>
                      <a:pt x="83" y="180"/>
                    </a:lnTo>
                    <a:lnTo>
                      <a:pt x="83" y="180"/>
                    </a:lnTo>
                    <a:lnTo>
                      <a:pt x="81" y="180"/>
                    </a:lnTo>
                    <a:lnTo>
                      <a:pt x="81" y="180"/>
                    </a:lnTo>
                    <a:lnTo>
                      <a:pt x="81" y="180"/>
                    </a:lnTo>
                    <a:lnTo>
                      <a:pt x="81" y="180"/>
                    </a:lnTo>
                    <a:lnTo>
                      <a:pt x="81" y="178"/>
                    </a:lnTo>
                    <a:lnTo>
                      <a:pt x="78" y="178"/>
                    </a:lnTo>
                    <a:lnTo>
                      <a:pt x="78" y="178"/>
                    </a:lnTo>
                    <a:lnTo>
                      <a:pt x="78" y="178"/>
                    </a:lnTo>
                    <a:lnTo>
                      <a:pt x="76" y="178"/>
                    </a:lnTo>
                    <a:lnTo>
                      <a:pt x="76" y="178"/>
                    </a:lnTo>
                    <a:lnTo>
                      <a:pt x="73" y="178"/>
                    </a:lnTo>
                    <a:lnTo>
                      <a:pt x="73" y="178"/>
                    </a:lnTo>
                    <a:lnTo>
                      <a:pt x="73" y="178"/>
                    </a:lnTo>
                    <a:lnTo>
                      <a:pt x="73" y="178"/>
                    </a:lnTo>
                    <a:lnTo>
                      <a:pt x="73" y="175"/>
                    </a:lnTo>
                    <a:lnTo>
                      <a:pt x="71" y="175"/>
                    </a:lnTo>
                    <a:lnTo>
                      <a:pt x="71" y="175"/>
                    </a:lnTo>
                    <a:lnTo>
                      <a:pt x="71" y="175"/>
                    </a:lnTo>
                    <a:lnTo>
                      <a:pt x="69" y="175"/>
                    </a:lnTo>
                    <a:lnTo>
                      <a:pt x="69" y="175"/>
                    </a:lnTo>
                    <a:lnTo>
                      <a:pt x="69" y="178"/>
                    </a:lnTo>
                    <a:lnTo>
                      <a:pt x="66" y="178"/>
                    </a:lnTo>
                    <a:lnTo>
                      <a:pt x="66" y="175"/>
                    </a:lnTo>
                    <a:lnTo>
                      <a:pt x="66" y="175"/>
                    </a:lnTo>
                    <a:lnTo>
                      <a:pt x="66" y="175"/>
                    </a:lnTo>
                    <a:lnTo>
                      <a:pt x="66" y="173"/>
                    </a:lnTo>
                    <a:lnTo>
                      <a:pt x="66" y="173"/>
                    </a:lnTo>
                    <a:lnTo>
                      <a:pt x="64" y="173"/>
                    </a:lnTo>
                    <a:lnTo>
                      <a:pt x="64" y="173"/>
                    </a:lnTo>
                    <a:lnTo>
                      <a:pt x="64" y="170"/>
                    </a:lnTo>
                    <a:lnTo>
                      <a:pt x="64" y="170"/>
                    </a:lnTo>
                    <a:lnTo>
                      <a:pt x="64" y="170"/>
                    </a:lnTo>
                    <a:lnTo>
                      <a:pt x="64" y="170"/>
                    </a:lnTo>
                    <a:lnTo>
                      <a:pt x="64" y="170"/>
                    </a:lnTo>
                    <a:lnTo>
                      <a:pt x="64" y="168"/>
                    </a:lnTo>
                    <a:lnTo>
                      <a:pt x="62" y="168"/>
                    </a:lnTo>
                    <a:lnTo>
                      <a:pt x="62" y="168"/>
                    </a:lnTo>
                    <a:lnTo>
                      <a:pt x="62" y="166"/>
                    </a:lnTo>
                    <a:lnTo>
                      <a:pt x="64" y="166"/>
                    </a:lnTo>
                    <a:lnTo>
                      <a:pt x="64" y="166"/>
                    </a:lnTo>
                    <a:lnTo>
                      <a:pt x="64" y="163"/>
                    </a:lnTo>
                    <a:lnTo>
                      <a:pt x="64" y="163"/>
                    </a:lnTo>
                    <a:lnTo>
                      <a:pt x="64" y="161"/>
                    </a:lnTo>
                    <a:lnTo>
                      <a:pt x="64" y="161"/>
                    </a:lnTo>
                    <a:lnTo>
                      <a:pt x="64" y="161"/>
                    </a:lnTo>
                    <a:lnTo>
                      <a:pt x="64" y="161"/>
                    </a:lnTo>
                    <a:lnTo>
                      <a:pt x="64" y="161"/>
                    </a:lnTo>
                    <a:lnTo>
                      <a:pt x="66" y="161"/>
                    </a:lnTo>
                    <a:lnTo>
                      <a:pt x="66" y="159"/>
                    </a:lnTo>
                    <a:lnTo>
                      <a:pt x="66" y="159"/>
                    </a:lnTo>
                    <a:lnTo>
                      <a:pt x="66" y="159"/>
                    </a:lnTo>
                    <a:lnTo>
                      <a:pt x="66" y="159"/>
                    </a:lnTo>
                    <a:lnTo>
                      <a:pt x="66" y="156"/>
                    </a:lnTo>
                    <a:lnTo>
                      <a:pt x="69" y="156"/>
                    </a:lnTo>
                    <a:lnTo>
                      <a:pt x="69" y="156"/>
                    </a:lnTo>
                    <a:lnTo>
                      <a:pt x="69" y="156"/>
                    </a:lnTo>
                    <a:lnTo>
                      <a:pt x="69" y="154"/>
                    </a:lnTo>
                    <a:lnTo>
                      <a:pt x="69" y="154"/>
                    </a:lnTo>
                    <a:lnTo>
                      <a:pt x="69" y="151"/>
                    </a:lnTo>
                    <a:lnTo>
                      <a:pt x="69" y="151"/>
                    </a:lnTo>
                    <a:lnTo>
                      <a:pt x="69" y="151"/>
                    </a:lnTo>
                    <a:lnTo>
                      <a:pt x="69" y="151"/>
                    </a:lnTo>
                    <a:lnTo>
                      <a:pt x="69" y="149"/>
                    </a:lnTo>
                    <a:lnTo>
                      <a:pt x="66" y="149"/>
                    </a:lnTo>
                    <a:lnTo>
                      <a:pt x="66" y="149"/>
                    </a:lnTo>
                    <a:lnTo>
                      <a:pt x="66" y="147"/>
                    </a:lnTo>
                    <a:lnTo>
                      <a:pt x="69" y="147"/>
                    </a:lnTo>
                    <a:lnTo>
                      <a:pt x="69" y="147"/>
                    </a:lnTo>
                    <a:lnTo>
                      <a:pt x="69" y="147"/>
                    </a:lnTo>
                    <a:lnTo>
                      <a:pt x="69" y="144"/>
                    </a:lnTo>
                    <a:lnTo>
                      <a:pt x="69" y="144"/>
                    </a:lnTo>
                    <a:lnTo>
                      <a:pt x="71" y="144"/>
                    </a:lnTo>
                    <a:lnTo>
                      <a:pt x="71" y="142"/>
                    </a:lnTo>
                    <a:lnTo>
                      <a:pt x="71" y="142"/>
                    </a:lnTo>
                    <a:lnTo>
                      <a:pt x="71" y="142"/>
                    </a:lnTo>
                    <a:lnTo>
                      <a:pt x="71" y="142"/>
                    </a:lnTo>
                    <a:lnTo>
                      <a:pt x="71" y="142"/>
                    </a:lnTo>
                    <a:lnTo>
                      <a:pt x="71" y="140"/>
                    </a:lnTo>
                    <a:lnTo>
                      <a:pt x="71" y="140"/>
                    </a:lnTo>
                    <a:lnTo>
                      <a:pt x="71" y="137"/>
                    </a:lnTo>
                    <a:lnTo>
                      <a:pt x="71" y="137"/>
                    </a:lnTo>
                    <a:lnTo>
                      <a:pt x="69" y="137"/>
                    </a:lnTo>
                    <a:lnTo>
                      <a:pt x="69" y="135"/>
                    </a:lnTo>
                    <a:lnTo>
                      <a:pt x="69" y="135"/>
                    </a:lnTo>
                    <a:lnTo>
                      <a:pt x="69" y="135"/>
                    </a:lnTo>
                    <a:lnTo>
                      <a:pt x="69" y="132"/>
                    </a:lnTo>
                    <a:lnTo>
                      <a:pt x="69" y="132"/>
                    </a:lnTo>
                    <a:lnTo>
                      <a:pt x="66" y="132"/>
                    </a:lnTo>
                    <a:lnTo>
                      <a:pt x="66" y="132"/>
                    </a:lnTo>
                    <a:lnTo>
                      <a:pt x="66" y="132"/>
                    </a:lnTo>
                    <a:lnTo>
                      <a:pt x="66" y="130"/>
                    </a:lnTo>
                    <a:lnTo>
                      <a:pt x="66" y="130"/>
                    </a:lnTo>
                    <a:lnTo>
                      <a:pt x="64" y="130"/>
                    </a:lnTo>
                    <a:lnTo>
                      <a:pt x="64" y="130"/>
                    </a:lnTo>
                    <a:lnTo>
                      <a:pt x="64" y="130"/>
                    </a:lnTo>
                    <a:lnTo>
                      <a:pt x="64" y="130"/>
                    </a:lnTo>
                    <a:lnTo>
                      <a:pt x="64" y="128"/>
                    </a:lnTo>
                    <a:lnTo>
                      <a:pt x="62" y="128"/>
                    </a:lnTo>
                    <a:lnTo>
                      <a:pt x="62" y="128"/>
                    </a:lnTo>
                    <a:lnTo>
                      <a:pt x="62" y="128"/>
                    </a:lnTo>
                    <a:lnTo>
                      <a:pt x="62" y="125"/>
                    </a:lnTo>
                    <a:lnTo>
                      <a:pt x="59" y="125"/>
                    </a:lnTo>
                    <a:lnTo>
                      <a:pt x="59" y="125"/>
                    </a:lnTo>
                    <a:lnTo>
                      <a:pt x="59" y="125"/>
                    </a:lnTo>
                    <a:lnTo>
                      <a:pt x="59" y="123"/>
                    </a:lnTo>
                    <a:lnTo>
                      <a:pt x="59" y="123"/>
                    </a:lnTo>
                    <a:lnTo>
                      <a:pt x="59" y="123"/>
                    </a:lnTo>
                    <a:lnTo>
                      <a:pt x="59" y="121"/>
                    </a:lnTo>
                    <a:lnTo>
                      <a:pt x="59" y="121"/>
                    </a:lnTo>
                    <a:lnTo>
                      <a:pt x="59" y="121"/>
                    </a:lnTo>
                    <a:lnTo>
                      <a:pt x="57" y="121"/>
                    </a:lnTo>
                    <a:lnTo>
                      <a:pt x="57" y="118"/>
                    </a:lnTo>
                    <a:lnTo>
                      <a:pt x="57" y="118"/>
                    </a:lnTo>
                    <a:lnTo>
                      <a:pt x="57" y="118"/>
                    </a:lnTo>
                    <a:lnTo>
                      <a:pt x="57" y="116"/>
                    </a:lnTo>
                    <a:lnTo>
                      <a:pt x="57" y="116"/>
                    </a:lnTo>
                    <a:lnTo>
                      <a:pt x="57" y="116"/>
                    </a:lnTo>
                    <a:lnTo>
                      <a:pt x="54" y="116"/>
                    </a:lnTo>
                    <a:lnTo>
                      <a:pt x="54" y="114"/>
                    </a:lnTo>
                    <a:lnTo>
                      <a:pt x="54" y="114"/>
                    </a:lnTo>
                    <a:lnTo>
                      <a:pt x="54" y="114"/>
                    </a:lnTo>
                    <a:lnTo>
                      <a:pt x="52" y="114"/>
                    </a:lnTo>
                    <a:lnTo>
                      <a:pt x="52" y="111"/>
                    </a:lnTo>
                    <a:lnTo>
                      <a:pt x="52" y="111"/>
                    </a:lnTo>
                    <a:lnTo>
                      <a:pt x="52" y="111"/>
                    </a:lnTo>
                    <a:lnTo>
                      <a:pt x="50" y="111"/>
                    </a:lnTo>
                    <a:lnTo>
                      <a:pt x="50" y="111"/>
                    </a:lnTo>
                    <a:lnTo>
                      <a:pt x="50" y="111"/>
                    </a:lnTo>
                    <a:lnTo>
                      <a:pt x="50" y="111"/>
                    </a:lnTo>
                    <a:lnTo>
                      <a:pt x="50" y="109"/>
                    </a:lnTo>
                    <a:lnTo>
                      <a:pt x="50" y="109"/>
                    </a:lnTo>
                    <a:lnTo>
                      <a:pt x="47" y="109"/>
                    </a:lnTo>
                    <a:lnTo>
                      <a:pt x="47" y="109"/>
                    </a:lnTo>
                    <a:lnTo>
                      <a:pt x="47" y="109"/>
                    </a:lnTo>
                    <a:lnTo>
                      <a:pt x="47" y="109"/>
                    </a:lnTo>
                    <a:lnTo>
                      <a:pt x="45" y="109"/>
                    </a:lnTo>
                    <a:lnTo>
                      <a:pt x="45" y="109"/>
                    </a:lnTo>
                    <a:lnTo>
                      <a:pt x="45" y="109"/>
                    </a:lnTo>
                    <a:lnTo>
                      <a:pt x="43" y="109"/>
                    </a:lnTo>
                    <a:lnTo>
                      <a:pt x="43" y="109"/>
                    </a:lnTo>
                    <a:lnTo>
                      <a:pt x="43" y="109"/>
                    </a:lnTo>
                    <a:lnTo>
                      <a:pt x="40" y="109"/>
                    </a:lnTo>
                    <a:lnTo>
                      <a:pt x="40" y="106"/>
                    </a:lnTo>
                    <a:lnTo>
                      <a:pt x="40" y="106"/>
                    </a:lnTo>
                    <a:lnTo>
                      <a:pt x="40" y="106"/>
                    </a:lnTo>
                    <a:lnTo>
                      <a:pt x="40" y="106"/>
                    </a:lnTo>
                    <a:lnTo>
                      <a:pt x="38" y="106"/>
                    </a:lnTo>
                    <a:lnTo>
                      <a:pt x="38" y="104"/>
                    </a:lnTo>
                    <a:lnTo>
                      <a:pt x="38" y="104"/>
                    </a:lnTo>
                    <a:lnTo>
                      <a:pt x="38" y="104"/>
                    </a:lnTo>
                    <a:lnTo>
                      <a:pt x="38" y="104"/>
                    </a:lnTo>
                    <a:lnTo>
                      <a:pt x="36" y="104"/>
                    </a:lnTo>
                    <a:lnTo>
                      <a:pt x="36" y="104"/>
                    </a:lnTo>
                    <a:lnTo>
                      <a:pt x="33" y="104"/>
                    </a:lnTo>
                    <a:lnTo>
                      <a:pt x="33" y="104"/>
                    </a:lnTo>
                    <a:lnTo>
                      <a:pt x="33" y="104"/>
                    </a:lnTo>
                    <a:lnTo>
                      <a:pt x="33" y="104"/>
                    </a:lnTo>
                    <a:lnTo>
                      <a:pt x="31" y="104"/>
                    </a:lnTo>
                    <a:lnTo>
                      <a:pt x="31" y="106"/>
                    </a:lnTo>
                    <a:lnTo>
                      <a:pt x="31" y="106"/>
                    </a:lnTo>
                    <a:lnTo>
                      <a:pt x="31" y="106"/>
                    </a:lnTo>
                    <a:lnTo>
                      <a:pt x="28" y="106"/>
                    </a:lnTo>
                    <a:lnTo>
                      <a:pt x="28" y="106"/>
                    </a:lnTo>
                    <a:lnTo>
                      <a:pt x="26" y="106"/>
                    </a:lnTo>
                    <a:lnTo>
                      <a:pt x="26" y="104"/>
                    </a:lnTo>
                    <a:lnTo>
                      <a:pt x="26" y="104"/>
                    </a:lnTo>
                    <a:lnTo>
                      <a:pt x="26" y="104"/>
                    </a:lnTo>
                    <a:lnTo>
                      <a:pt x="26" y="102"/>
                    </a:lnTo>
                    <a:lnTo>
                      <a:pt x="26" y="102"/>
                    </a:lnTo>
                    <a:lnTo>
                      <a:pt x="24" y="102"/>
                    </a:lnTo>
                    <a:lnTo>
                      <a:pt x="24" y="102"/>
                    </a:lnTo>
                    <a:lnTo>
                      <a:pt x="24" y="102"/>
                    </a:lnTo>
                    <a:lnTo>
                      <a:pt x="24" y="102"/>
                    </a:lnTo>
                    <a:lnTo>
                      <a:pt x="21" y="102"/>
                    </a:lnTo>
                    <a:lnTo>
                      <a:pt x="21" y="102"/>
                    </a:lnTo>
                    <a:lnTo>
                      <a:pt x="21" y="102"/>
                    </a:lnTo>
                    <a:lnTo>
                      <a:pt x="19" y="102"/>
                    </a:lnTo>
                    <a:lnTo>
                      <a:pt x="19" y="102"/>
                    </a:lnTo>
                    <a:lnTo>
                      <a:pt x="19" y="99"/>
                    </a:lnTo>
                    <a:lnTo>
                      <a:pt x="19" y="99"/>
                    </a:lnTo>
                    <a:lnTo>
                      <a:pt x="19" y="99"/>
                    </a:lnTo>
                    <a:lnTo>
                      <a:pt x="17" y="99"/>
                    </a:lnTo>
                    <a:lnTo>
                      <a:pt x="17" y="97"/>
                    </a:lnTo>
                    <a:lnTo>
                      <a:pt x="17" y="97"/>
                    </a:lnTo>
                    <a:lnTo>
                      <a:pt x="17" y="95"/>
                    </a:lnTo>
                    <a:lnTo>
                      <a:pt x="17" y="95"/>
                    </a:lnTo>
                    <a:lnTo>
                      <a:pt x="17" y="95"/>
                    </a:lnTo>
                    <a:lnTo>
                      <a:pt x="17" y="95"/>
                    </a:lnTo>
                    <a:lnTo>
                      <a:pt x="14" y="95"/>
                    </a:lnTo>
                    <a:lnTo>
                      <a:pt x="14" y="95"/>
                    </a:lnTo>
                    <a:lnTo>
                      <a:pt x="14" y="95"/>
                    </a:lnTo>
                    <a:lnTo>
                      <a:pt x="14" y="95"/>
                    </a:lnTo>
                    <a:lnTo>
                      <a:pt x="12" y="95"/>
                    </a:lnTo>
                    <a:lnTo>
                      <a:pt x="12" y="92"/>
                    </a:lnTo>
                    <a:lnTo>
                      <a:pt x="12" y="92"/>
                    </a:lnTo>
                    <a:lnTo>
                      <a:pt x="12" y="92"/>
                    </a:lnTo>
                    <a:lnTo>
                      <a:pt x="12" y="92"/>
                    </a:lnTo>
                    <a:lnTo>
                      <a:pt x="9" y="92"/>
                    </a:lnTo>
                    <a:lnTo>
                      <a:pt x="9" y="92"/>
                    </a:lnTo>
                    <a:lnTo>
                      <a:pt x="7" y="92"/>
                    </a:lnTo>
                    <a:lnTo>
                      <a:pt x="7" y="92"/>
                    </a:lnTo>
                    <a:lnTo>
                      <a:pt x="7" y="92"/>
                    </a:lnTo>
                    <a:lnTo>
                      <a:pt x="7" y="92"/>
                    </a:lnTo>
                    <a:lnTo>
                      <a:pt x="5" y="92"/>
                    </a:lnTo>
                    <a:lnTo>
                      <a:pt x="5" y="92"/>
                    </a:lnTo>
                    <a:lnTo>
                      <a:pt x="5" y="92"/>
                    </a:lnTo>
                    <a:lnTo>
                      <a:pt x="5" y="90"/>
                    </a:lnTo>
                    <a:lnTo>
                      <a:pt x="5" y="90"/>
                    </a:lnTo>
                    <a:lnTo>
                      <a:pt x="5" y="90"/>
                    </a:lnTo>
                    <a:lnTo>
                      <a:pt x="5" y="87"/>
                    </a:lnTo>
                    <a:lnTo>
                      <a:pt x="5" y="87"/>
                    </a:lnTo>
                    <a:lnTo>
                      <a:pt x="7" y="87"/>
                    </a:lnTo>
                    <a:lnTo>
                      <a:pt x="7" y="87"/>
                    </a:lnTo>
                    <a:lnTo>
                      <a:pt x="5" y="87"/>
                    </a:lnTo>
                    <a:lnTo>
                      <a:pt x="5" y="85"/>
                    </a:lnTo>
                    <a:lnTo>
                      <a:pt x="5" y="85"/>
                    </a:lnTo>
                    <a:lnTo>
                      <a:pt x="5" y="85"/>
                    </a:lnTo>
                    <a:lnTo>
                      <a:pt x="2" y="85"/>
                    </a:lnTo>
                    <a:lnTo>
                      <a:pt x="2" y="85"/>
                    </a:lnTo>
                    <a:lnTo>
                      <a:pt x="2" y="85"/>
                    </a:lnTo>
                    <a:lnTo>
                      <a:pt x="0" y="85"/>
                    </a:lnTo>
                    <a:lnTo>
                      <a:pt x="0" y="83"/>
                    </a:lnTo>
                    <a:lnTo>
                      <a:pt x="0" y="83"/>
                    </a:lnTo>
                    <a:lnTo>
                      <a:pt x="0" y="83"/>
                    </a:lnTo>
                    <a:lnTo>
                      <a:pt x="0" y="83"/>
                    </a:lnTo>
                    <a:lnTo>
                      <a:pt x="0" y="83"/>
                    </a:lnTo>
                    <a:lnTo>
                      <a:pt x="0" y="83"/>
                    </a:lnTo>
                    <a:lnTo>
                      <a:pt x="0" y="80"/>
                    </a:lnTo>
                    <a:lnTo>
                      <a:pt x="0" y="80"/>
                    </a:lnTo>
                    <a:lnTo>
                      <a:pt x="2" y="80"/>
                    </a:lnTo>
                    <a:lnTo>
                      <a:pt x="2" y="80"/>
                    </a:lnTo>
                    <a:lnTo>
                      <a:pt x="2" y="80"/>
                    </a:lnTo>
                    <a:lnTo>
                      <a:pt x="2" y="80"/>
                    </a:lnTo>
                    <a:lnTo>
                      <a:pt x="2" y="78"/>
                    </a:lnTo>
                    <a:lnTo>
                      <a:pt x="2" y="78"/>
                    </a:lnTo>
                    <a:lnTo>
                      <a:pt x="2" y="76"/>
                    </a:lnTo>
                    <a:lnTo>
                      <a:pt x="2" y="76"/>
                    </a:lnTo>
                    <a:lnTo>
                      <a:pt x="2" y="76"/>
                    </a:lnTo>
                    <a:lnTo>
                      <a:pt x="5" y="76"/>
                    </a:lnTo>
                    <a:lnTo>
                      <a:pt x="5" y="76"/>
                    </a:lnTo>
                    <a:lnTo>
                      <a:pt x="5" y="73"/>
                    </a:lnTo>
                    <a:lnTo>
                      <a:pt x="5" y="73"/>
                    </a:lnTo>
                    <a:lnTo>
                      <a:pt x="5" y="73"/>
                    </a:lnTo>
                    <a:lnTo>
                      <a:pt x="7" y="73"/>
                    </a:lnTo>
                    <a:lnTo>
                      <a:pt x="7" y="73"/>
                    </a:lnTo>
                    <a:lnTo>
                      <a:pt x="7" y="73"/>
                    </a:lnTo>
                    <a:lnTo>
                      <a:pt x="7" y="73"/>
                    </a:lnTo>
                    <a:lnTo>
                      <a:pt x="7" y="71"/>
                    </a:lnTo>
                    <a:lnTo>
                      <a:pt x="7" y="71"/>
                    </a:lnTo>
                    <a:lnTo>
                      <a:pt x="7" y="71"/>
                    </a:lnTo>
                    <a:lnTo>
                      <a:pt x="7" y="69"/>
                    </a:lnTo>
                    <a:lnTo>
                      <a:pt x="7" y="69"/>
                    </a:lnTo>
                    <a:lnTo>
                      <a:pt x="7" y="69"/>
                    </a:lnTo>
                    <a:lnTo>
                      <a:pt x="9" y="69"/>
                    </a:lnTo>
                    <a:lnTo>
                      <a:pt x="9" y="66"/>
                    </a:lnTo>
                    <a:lnTo>
                      <a:pt x="9" y="66"/>
                    </a:lnTo>
                    <a:lnTo>
                      <a:pt x="12" y="66"/>
                    </a:lnTo>
                    <a:lnTo>
                      <a:pt x="12" y="66"/>
                    </a:lnTo>
                    <a:lnTo>
                      <a:pt x="12" y="66"/>
                    </a:lnTo>
                    <a:lnTo>
                      <a:pt x="14" y="66"/>
                    </a:lnTo>
                    <a:lnTo>
                      <a:pt x="14" y="66"/>
                    </a:lnTo>
                    <a:lnTo>
                      <a:pt x="17" y="66"/>
                    </a:lnTo>
                    <a:lnTo>
                      <a:pt x="17" y="66"/>
                    </a:lnTo>
                    <a:lnTo>
                      <a:pt x="17" y="66"/>
                    </a:lnTo>
                    <a:lnTo>
                      <a:pt x="17" y="66"/>
                    </a:lnTo>
                    <a:lnTo>
                      <a:pt x="19" y="66"/>
                    </a:lnTo>
                    <a:lnTo>
                      <a:pt x="19" y="66"/>
                    </a:lnTo>
                    <a:lnTo>
                      <a:pt x="19" y="66"/>
                    </a:lnTo>
                    <a:lnTo>
                      <a:pt x="19" y="69"/>
                    </a:lnTo>
                    <a:lnTo>
                      <a:pt x="19" y="69"/>
                    </a:lnTo>
                    <a:lnTo>
                      <a:pt x="21" y="69"/>
                    </a:lnTo>
                    <a:lnTo>
                      <a:pt x="21" y="69"/>
                    </a:lnTo>
                    <a:lnTo>
                      <a:pt x="24" y="69"/>
                    </a:lnTo>
                    <a:lnTo>
                      <a:pt x="24" y="69"/>
                    </a:lnTo>
                    <a:lnTo>
                      <a:pt x="24" y="66"/>
                    </a:lnTo>
                    <a:lnTo>
                      <a:pt x="24" y="66"/>
                    </a:lnTo>
                    <a:lnTo>
                      <a:pt x="24" y="66"/>
                    </a:lnTo>
                    <a:lnTo>
                      <a:pt x="24" y="66"/>
                    </a:lnTo>
                    <a:lnTo>
                      <a:pt x="24" y="66"/>
                    </a:lnTo>
                    <a:lnTo>
                      <a:pt x="26" y="66"/>
                    </a:lnTo>
                    <a:lnTo>
                      <a:pt x="26" y="66"/>
                    </a:lnTo>
                    <a:lnTo>
                      <a:pt x="26" y="66"/>
                    </a:lnTo>
                    <a:lnTo>
                      <a:pt x="26" y="66"/>
                    </a:lnTo>
                    <a:lnTo>
                      <a:pt x="28" y="66"/>
                    </a:lnTo>
                    <a:lnTo>
                      <a:pt x="28" y="66"/>
                    </a:lnTo>
                    <a:lnTo>
                      <a:pt x="31" y="66"/>
                    </a:lnTo>
                    <a:lnTo>
                      <a:pt x="31" y="66"/>
                    </a:lnTo>
                    <a:lnTo>
                      <a:pt x="31" y="66"/>
                    </a:lnTo>
                    <a:lnTo>
                      <a:pt x="31" y="64"/>
                    </a:lnTo>
                    <a:lnTo>
                      <a:pt x="31" y="64"/>
                    </a:lnTo>
                    <a:lnTo>
                      <a:pt x="31" y="61"/>
                    </a:lnTo>
                    <a:lnTo>
                      <a:pt x="31" y="61"/>
                    </a:lnTo>
                    <a:lnTo>
                      <a:pt x="33" y="61"/>
                    </a:lnTo>
                    <a:lnTo>
                      <a:pt x="33" y="64"/>
                    </a:lnTo>
                    <a:lnTo>
                      <a:pt x="33" y="64"/>
                    </a:lnTo>
                    <a:lnTo>
                      <a:pt x="33" y="64"/>
                    </a:lnTo>
                    <a:lnTo>
                      <a:pt x="36" y="64"/>
                    </a:lnTo>
                    <a:lnTo>
                      <a:pt x="36" y="61"/>
                    </a:lnTo>
                    <a:lnTo>
                      <a:pt x="36" y="61"/>
                    </a:lnTo>
                    <a:lnTo>
                      <a:pt x="38" y="61"/>
                    </a:lnTo>
                    <a:lnTo>
                      <a:pt x="38" y="61"/>
                    </a:lnTo>
                    <a:lnTo>
                      <a:pt x="38" y="61"/>
                    </a:lnTo>
                    <a:lnTo>
                      <a:pt x="38" y="61"/>
                    </a:lnTo>
                    <a:lnTo>
                      <a:pt x="40" y="61"/>
                    </a:lnTo>
                    <a:lnTo>
                      <a:pt x="40" y="61"/>
                    </a:lnTo>
                    <a:lnTo>
                      <a:pt x="40" y="61"/>
                    </a:lnTo>
                    <a:lnTo>
                      <a:pt x="40" y="61"/>
                    </a:lnTo>
                    <a:lnTo>
                      <a:pt x="40" y="59"/>
                    </a:lnTo>
                    <a:lnTo>
                      <a:pt x="40" y="59"/>
                    </a:lnTo>
                    <a:lnTo>
                      <a:pt x="40" y="59"/>
                    </a:lnTo>
                    <a:lnTo>
                      <a:pt x="40" y="59"/>
                    </a:lnTo>
                    <a:lnTo>
                      <a:pt x="40" y="57"/>
                    </a:lnTo>
                    <a:lnTo>
                      <a:pt x="40" y="57"/>
                    </a:lnTo>
                    <a:lnTo>
                      <a:pt x="40" y="54"/>
                    </a:lnTo>
                    <a:lnTo>
                      <a:pt x="40" y="54"/>
                    </a:lnTo>
                    <a:lnTo>
                      <a:pt x="40" y="54"/>
                    </a:lnTo>
                    <a:lnTo>
                      <a:pt x="40" y="54"/>
                    </a:lnTo>
                    <a:lnTo>
                      <a:pt x="43" y="54"/>
                    </a:lnTo>
                    <a:lnTo>
                      <a:pt x="43" y="54"/>
                    </a:lnTo>
                    <a:lnTo>
                      <a:pt x="45" y="54"/>
                    </a:lnTo>
                    <a:lnTo>
                      <a:pt x="45" y="54"/>
                    </a:lnTo>
                    <a:lnTo>
                      <a:pt x="45" y="54"/>
                    </a:lnTo>
                    <a:lnTo>
                      <a:pt x="47" y="54"/>
                    </a:lnTo>
                    <a:lnTo>
                      <a:pt x="47" y="54"/>
                    </a:lnTo>
                    <a:lnTo>
                      <a:pt x="47" y="54"/>
                    </a:lnTo>
                    <a:lnTo>
                      <a:pt x="47" y="52"/>
                    </a:lnTo>
                    <a:lnTo>
                      <a:pt x="50" y="52"/>
                    </a:lnTo>
                    <a:lnTo>
                      <a:pt x="50" y="52"/>
                    </a:lnTo>
                    <a:lnTo>
                      <a:pt x="52" y="52"/>
                    </a:lnTo>
                    <a:lnTo>
                      <a:pt x="52" y="52"/>
                    </a:lnTo>
                    <a:lnTo>
                      <a:pt x="52" y="52"/>
                    </a:lnTo>
                    <a:lnTo>
                      <a:pt x="54" y="52"/>
                    </a:lnTo>
                    <a:lnTo>
                      <a:pt x="54" y="52"/>
                    </a:lnTo>
                    <a:lnTo>
                      <a:pt x="54" y="52"/>
                    </a:lnTo>
                    <a:lnTo>
                      <a:pt x="54" y="52"/>
                    </a:lnTo>
                    <a:lnTo>
                      <a:pt x="57" y="52"/>
                    </a:lnTo>
                    <a:lnTo>
                      <a:pt x="57" y="50"/>
                    </a:lnTo>
                    <a:lnTo>
                      <a:pt x="57" y="50"/>
                    </a:lnTo>
                    <a:lnTo>
                      <a:pt x="57" y="50"/>
                    </a:lnTo>
                    <a:lnTo>
                      <a:pt x="59" y="50"/>
                    </a:lnTo>
                    <a:lnTo>
                      <a:pt x="59" y="50"/>
                    </a:lnTo>
                    <a:lnTo>
                      <a:pt x="59" y="50"/>
                    </a:lnTo>
                    <a:lnTo>
                      <a:pt x="62" y="50"/>
                    </a:lnTo>
                    <a:lnTo>
                      <a:pt x="62" y="50"/>
                    </a:lnTo>
                    <a:lnTo>
                      <a:pt x="62" y="50"/>
                    </a:lnTo>
                    <a:lnTo>
                      <a:pt x="64" y="50"/>
                    </a:lnTo>
                    <a:lnTo>
                      <a:pt x="64" y="47"/>
                    </a:lnTo>
                    <a:lnTo>
                      <a:pt x="64" y="47"/>
                    </a:lnTo>
                    <a:lnTo>
                      <a:pt x="64" y="47"/>
                    </a:lnTo>
                    <a:lnTo>
                      <a:pt x="64" y="47"/>
                    </a:lnTo>
                    <a:lnTo>
                      <a:pt x="64" y="47"/>
                    </a:lnTo>
                    <a:lnTo>
                      <a:pt x="64" y="45"/>
                    </a:lnTo>
                    <a:lnTo>
                      <a:pt x="64" y="45"/>
                    </a:lnTo>
                    <a:lnTo>
                      <a:pt x="62" y="45"/>
                    </a:lnTo>
                    <a:lnTo>
                      <a:pt x="62" y="45"/>
                    </a:lnTo>
                    <a:lnTo>
                      <a:pt x="62" y="42"/>
                    </a:lnTo>
                    <a:lnTo>
                      <a:pt x="64" y="42"/>
                    </a:lnTo>
                    <a:lnTo>
                      <a:pt x="64" y="42"/>
                    </a:lnTo>
                    <a:lnTo>
                      <a:pt x="64" y="42"/>
                    </a:lnTo>
                    <a:lnTo>
                      <a:pt x="64" y="42"/>
                    </a:lnTo>
                    <a:lnTo>
                      <a:pt x="66" y="42"/>
                    </a:lnTo>
                    <a:lnTo>
                      <a:pt x="66" y="42"/>
                    </a:lnTo>
                    <a:lnTo>
                      <a:pt x="66" y="42"/>
                    </a:lnTo>
                    <a:lnTo>
                      <a:pt x="69" y="42"/>
                    </a:lnTo>
                    <a:lnTo>
                      <a:pt x="69" y="42"/>
                    </a:lnTo>
                    <a:lnTo>
                      <a:pt x="71" y="42"/>
                    </a:lnTo>
                    <a:lnTo>
                      <a:pt x="71" y="42"/>
                    </a:lnTo>
                    <a:lnTo>
                      <a:pt x="71" y="42"/>
                    </a:lnTo>
                    <a:lnTo>
                      <a:pt x="73" y="42"/>
                    </a:lnTo>
                    <a:lnTo>
                      <a:pt x="73" y="42"/>
                    </a:lnTo>
                    <a:lnTo>
                      <a:pt x="73" y="42"/>
                    </a:lnTo>
                    <a:lnTo>
                      <a:pt x="73" y="42"/>
                    </a:lnTo>
                    <a:lnTo>
                      <a:pt x="76" y="42"/>
                    </a:lnTo>
                    <a:lnTo>
                      <a:pt x="76" y="42"/>
                    </a:lnTo>
                    <a:lnTo>
                      <a:pt x="76" y="42"/>
                    </a:lnTo>
                    <a:lnTo>
                      <a:pt x="78" y="42"/>
                    </a:lnTo>
                    <a:lnTo>
                      <a:pt x="78" y="42"/>
                    </a:lnTo>
                    <a:lnTo>
                      <a:pt x="78" y="42"/>
                    </a:lnTo>
                    <a:lnTo>
                      <a:pt x="78" y="42"/>
                    </a:lnTo>
                    <a:lnTo>
                      <a:pt x="78" y="40"/>
                    </a:lnTo>
                    <a:lnTo>
                      <a:pt x="81" y="40"/>
                    </a:lnTo>
                    <a:lnTo>
                      <a:pt x="81" y="40"/>
                    </a:lnTo>
                    <a:lnTo>
                      <a:pt x="81" y="40"/>
                    </a:lnTo>
                    <a:lnTo>
                      <a:pt x="81" y="40"/>
                    </a:lnTo>
                    <a:lnTo>
                      <a:pt x="81" y="40"/>
                    </a:lnTo>
                    <a:lnTo>
                      <a:pt x="81" y="40"/>
                    </a:lnTo>
                    <a:lnTo>
                      <a:pt x="83" y="40"/>
                    </a:lnTo>
                    <a:lnTo>
                      <a:pt x="83" y="40"/>
                    </a:lnTo>
                    <a:lnTo>
                      <a:pt x="83" y="38"/>
                    </a:lnTo>
                    <a:lnTo>
                      <a:pt x="83" y="38"/>
                    </a:lnTo>
                    <a:lnTo>
                      <a:pt x="85" y="38"/>
                    </a:lnTo>
                    <a:lnTo>
                      <a:pt x="85" y="35"/>
                    </a:lnTo>
                    <a:lnTo>
                      <a:pt x="85" y="35"/>
                    </a:lnTo>
                    <a:lnTo>
                      <a:pt x="85" y="35"/>
                    </a:lnTo>
                    <a:lnTo>
                      <a:pt x="88" y="35"/>
                    </a:lnTo>
                    <a:lnTo>
                      <a:pt x="88" y="35"/>
                    </a:lnTo>
                    <a:lnTo>
                      <a:pt x="88" y="35"/>
                    </a:lnTo>
                    <a:lnTo>
                      <a:pt x="88" y="35"/>
                    </a:lnTo>
                    <a:lnTo>
                      <a:pt x="90" y="35"/>
                    </a:lnTo>
                    <a:lnTo>
                      <a:pt x="90" y="35"/>
                    </a:lnTo>
                    <a:lnTo>
                      <a:pt x="90" y="35"/>
                    </a:lnTo>
                    <a:lnTo>
                      <a:pt x="90" y="38"/>
                    </a:lnTo>
                    <a:lnTo>
                      <a:pt x="92" y="38"/>
                    </a:lnTo>
                    <a:lnTo>
                      <a:pt x="92" y="38"/>
                    </a:lnTo>
                    <a:lnTo>
                      <a:pt x="92" y="38"/>
                    </a:lnTo>
                    <a:lnTo>
                      <a:pt x="95" y="38"/>
                    </a:lnTo>
                    <a:lnTo>
                      <a:pt x="95" y="38"/>
                    </a:lnTo>
                    <a:lnTo>
                      <a:pt x="95" y="35"/>
                    </a:lnTo>
                    <a:lnTo>
                      <a:pt x="97" y="35"/>
                    </a:lnTo>
                    <a:lnTo>
                      <a:pt x="97" y="35"/>
                    </a:lnTo>
                    <a:lnTo>
                      <a:pt x="97" y="35"/>
                    </a:lnTo>
                    <a:lnTo>
                      <a:pt x="97" y="33"/>
                    </a:lnTo>
                    <a:lnTo>
                      <a:pt x="97" y="33"/>
                    </a:lnTo>
                    <a:lnTo>
                      <a:pt x="97" y="33"/>
                    </a:lnTo>
                    <a:lnTo>
                      <a:pt x="97" y="33"/>
                    </a:lnTo>
                    <a:lnTo>
                      <a:pt x="99" y="33"/>
                    </a:lnTo>
                    <a:lnTo>
                      <a:pt x="99" y="33"/>
                    </a:lnTo>
                    <a:lnTo>
                      <a:pt x="99" y="33"/>
                    </a:lnTo>
                    <a:lnTo>
                      <a:pt x="99" y="33"/>
                    </a:lnTo>
                    <a:lnTo>
                      <a:pt x="99" y="33"/>
                    </a:lnTo>
                    <a:lnTo>
                      <a:pt x="102" y="33"/>
                    </a:lnTo>
                    <a:lnTo>
                      <a:pt x="102" y="35"/>
                    </a:lnTo>
                    <a:lnTo>
                      <a:pt x="102" y="35"/>
                    </a:lnTo>
                    <a:lnTo>
                      <a:pt x="102" y="33"/>
                    </a:lnTo>
                    <a:lnTo>
                      <a:pt x="104" y="33"/>
                    </a:lnTo>
                    <a:lnTo>
                      <a:pt x="104" y="35"/>
                    </a:lnTo>
                    <a:lnTo>
                      <a:pt x="104" y="35"/>
                    </a:lnTo>
                    <a:lnTo>
                      <a:pt x="104" y="35"/>
                    </a:lnTo>
                    <a:lnTo>
                      <a:pt x="104" y="35"/>
                    </a:lnTo>
                    <a:lnTo>
                      <a:pt x="107" y="35"/>
                    </a:lnTo>
                    <a:lnTo>
                      <a:pt x="107" y="35"/>
                    </a:lnTo>
                    <a:lnTo>
                      <a:pt x="107" y="35"/>
                    </a:lnTo>
                    <a:lnTo>
                      <a:pt x="107" y="35"/>
                    </a:lnTo>
                    <a:lnTo>
                      <a:pt x="107" y="33"/>
                    </a:lnTo>
                    <a:lnTo>
                      <a:pt x="109" y="33"/>
                    </a:lnTo>
                    <a:lnTo>
                      <a:pt x="109" y="33"/>
                    </a:lnTo>
                    <a:lnTo>
                      <a:pt x="111" y="33"/>
                    </a:lnTo>
                    <a:lnTo>
                      <a:pt x="111" y="33"/>
                    </a:lnTo>
                    <a:lnTo>
                      <a:pt x="111" y="33"/>
                    </a:lnTo>
                    <a:lnTo>
                      <a:pt x="114" y="33"/>
                    </a:lnTo>
                    <a:lnTo>
                      <a:pt x="114" y="35"/>
                    </a:lnTo>
                    <a:lnTo>
                      <a:pt x="111" y="35"/>
                    </a:lnTo>
                    <a:lnTo>
                      <a:pt x="111" y="35"/>
                    </a:lnTo>
                    <a:lnTo>
                      <a:pt x="111" y="38"/>
                    </a:lnTo>
                    <a:lnTo>
                      <a:pt x="111" y="38"/>
                    </a:lnTo>
                    <a:lnTo>
                      <a:pt x="111" y="38"/>
                    </a:lnTo>
                    <a:lnTo>
                      <a:pt x="111" y="38"/>
                    </a:lnTo>
                    <a:lnTo>
                      <a:pt x="111" y="40"/>
                    </a:lnTo>
                    <a:lnTo>
                      <a:pt x="114" y="40"/>
                    </a:lnTo>
                    <a:lnTo>
                      <a:pt x="114" y="40"/>
                    </a:lnTo>
                    <a:lnTo>
                      <a:pt x="114" y="40"/>
                    </a:lnTo>
                    <a:lnTo>
                      <a:pt x="114" y="40"/>
                    </a:lnTo>
                    <a:lnTo>
                      <a:pt x="116" y="40"/>
                    </a:lnTo>
                    <a:lnTo>
                      <a:pt x="116" y="40"/>
                    </a:lnTo>
                    <a:lnTo>
                      <a:pt x="116" y="40"/>
                    </a:lnTo>
                    <a:lnTo>
                      <a:pt x="118" y="40"/>
                    </a:lnTo>
                    <a:lnTo>
                      <a:pt x="118" y="40"/>
                    </a:lnTo>
                    <a:lnTo>
                      <a:pt x="118" y="40"/>
                    </a:lnTo>
                    <a:lnTo>
                      <a:pt x="121" y="40"/>
                    </a:lnTo>
                    <a:lnTo>
                      <a:pt x="121" y="40"/>
                    </a:lnTo>
                    <a:lnTo>
                      <a:pt x="123" y="40"/>
                    </a:lnTo>
                    <a:lnTo>
                      <a:pt x="123" y="40"/>
                    </a:lnTo>
                    <a:lnTo>
                      <a:pt x="123" y="40"/>
                    </a:lnTo>
                    <a:lnTo>
                      <a:pt x="125" y="40"/>
                    </a:lnTo>
                    <a:lnTo>
                      <a:pt x="125" y="40"/>
                    </a:lnTo>
                    <a:lnTo>
                      <a:pt x="125" y="40"/>
                    </a:lnTo>
                    <a:lnTo>
                      <a:pt x="128" y="40"/>
                    </a:lnTo>
                    <a:lnTo>
                      <a:pt x="128" y="40"/>
                    </a:lnTo>
                    <a:lnTo>
                      <a:pt x="130" y="40"/>
                    </a:lnTo>
                    <a:lnTo>
                      <a:pt x="130" y="40"/>
                    </a:lnTo>
                    <a:lnTo>
                      <a:pt x="130" y="40"/>
                    </a:lnTo>
                    <a:lnTo>
                      <a:pt x="133" y="40"/>
                    </a:lnTo>
                    <a:lnTo>
                      <a:pt x="133" y="40"/>
                    </a:lnTo>
                    <a:lnTo>
                      <a:pt x="133" y="40"/>
                    </a:lnTo>
                    <a:lnTo>
                      <a:pt x="135" y="40"/>
                    </a:lnTo>
                    <a:lnTo>
                      <a:pt x="135" y="40"/>
                    </a:lnTo>
                    <a:lnTo>
                      <a:pt x="137" y="40"/>
                    </a:lnTo>
                    <a:lnTo>
                      <a:pt x="137" y="40"/>
                    </a:lnTo>
                    <a:lnTo>
                      <a:pt x="137" y="40"/>
                    </a:lnTo>
                    <a:lnTo>
                      <a:pt x="140" y="40"/>
                    </a:lnTo>
                    <a:lnTo>
                      <a:pt x="140" y="40"/>
                    </a:lnTo>
                    <a:lnTo>
                      <a:pt x="140" y="40"/>
                    </a:lnTo>
                    <a:lnTo>
                      <a:pt x="140" y="42"/>
                    </a:lnTo>
                    <a:lnTo>
                      <a:pt x="140" y="42"/>
                    </a:lnTo>
                    <a:lnTo>
                      <a:pt x="140" y="42"/>
                    </a:lnTo>
                    <a:lnTo>
                      <a:pt x="140" y="42"/>
                    </a:lnTo>
                    <a:lnTo>
                      <a:pt x="142" y="42"/>
                    </a:lnTo>
                    <a:lnTo>
                      <a:pt x="142" y="45"/>
                    </a:lnTo>
                    <a:lnTo>
                      <a:pt x="142" y="45"/>
                    </a:lnTo>
                    <a:lnTo>
                      <a:pt x="142" y="47"/>
                    </a:lnTo>
                    <a:lnTo>
                      <a:pt x="142" y="47"/>
                    </a:lnTo>
                    <a:lnTo>
                      <a:pt x="142" y="47"/>
                    </a:lnTo>
                    <a:lnTo>
                      <a:pt x="142" y="50"/>
                    </a:lnTo>
                    <a:lnTo>
                      <a:pt x="144" y="50"/>
                    </a:lnTo>
                    <a:lnTo>
                      <a:pt x="144" y="50"/>
                    </a:lnTo>
                    <a:lnTo>
                      <a:pt x="144" y="50"/>
                    </a:lnTo>
                    <a:lnTo>
                      <a:pt x="144" y="50"/>
                    </a:lnTo>
                    <a:lnTo>
                      <a:pt x="144" y="52"/>
                    </a:lnTo>
                    <a:lnTo>
                      <a:pt x="144" y="52"/>
                    </a:lnTo>
                    <a:lnTo>
                      <a:pt x="147" y="52"/>
                    </a:lnTo>
                    <a:lnTo>
                      <a:pt x="147" y="52"/>
                    </a:lnTo>
                    <a:lnTo>
                      <a:pt x="147" y="52"/>
                    </a:lnTo>
                    <a:lnTo>
                      <a:pt x="147" y="52"/>
                    </a:lnTo>
                    <a:lnTo>
                      <a:pt x="149" y="52"/>
                    </a:lnTo>
                    <a:lnTo>
                      <a:pt x="149" y="52"/>
                    </a:lnTo>
                    <a:lnTo>
                      <a:pt x="152" y="52"/>
                    </a:lnTo>
                    <a:lnTo>
                      <a:pt x="152" y="52"/>
                    </a:lnTo>
                    <a:lnTo>
                      <a:pt x="152" y="52"/>
                    </a:lnTo>
                    <a:lnTo>
                      <a:pt x="152" y="52"/>
                    </a:lnTo>
                    <a:lnTo>
                      <a:pt x="154" y="52"/>
                    </a:lnTo>
                    <a:lnTo>
                      <a:pt x="154" y="52"/>
                    </a:lnTo>
                    <a:lnTo>
                      <a:pt x="154" y="52"/>
                    </a:lnTo>
                    <a:lnTo>
                      <a:pt x="154" y="52"/>
                    </a:lnTo>
                    <a:lnTo>
                      <a:pt x="154" y="54"/>
                    </a:lnTo>
                    <a:lnTo>
                      <a:pt x="156" y="54"/>
                    </a:lnTo>
                    <a:lnTo>
                      <a:pt x="156" y="54"/>
                    </a:lnTo>
                    <a:lnTo>
                      <a:pt x="156" y="54"/>
                    </a:lnTo>
                    <a:lnTo>
                      <a:pt x="159" y="54"/>
                    </a:lnTo>
                    <a:lnTo>
                      <a:pt x="159" y="54"/>
                    </a:lnTo>
                    <a:lnTo>
                      <a:pt x="159" y="54"/>
                    </a:lnTo>
                    <a:lnTo>
                      <a:pt x="161" y="54"/>
                    </a:lnTo>
                    <a:lnTo>
                      <a:pt x="161" y="54"/>
                    </a:lnTo>
                    <a:lnTo>
                      <a:pt x="163" y="54"/>
                    </a:lnTo>
                    <a:lnTo>
                      <a:pt x="163" y="54"/>
                    </a:lnTo>
                    <a:lnTo>
                      <a:pt x="163" y="54"/>
                    </a:lnTo>
                    <a:lnTo>
                      <a:pt x="163" y="57"/>
                    </a:lnTo>
                    <a:lnTo>
                      <a:pt x="166" y="57"/>
                    </a:lnTo>
                    <a:lnTo>
                      <a:pt x="166" y="57"/>
                    </a:lnTo>
                    <a:lnTo>
                      <a:pt x="166" y="57"/>
                    </a:lnTo>
                    <a:lnTo>
                      <a:pt x="168" y="57"/>
                    </a:lnTo>
                    <a:lnTo>
                      <a:pt x="168" y="54"/>
                    </a:lnTo>
                    <a:lnTo>
                      <a:pt x="168" y="54"/>
                    </a:lnTo>
                    <a:lnTo>
                      <a:pt x="170" y="54"/>
                    </a:lnTo>
                    <a:lnTo>
                      <a:pt x="170" y="54"/>
                    </a:lnTo>
                    <a:lnTo>
                      <a:pt x="170" y="54"/>
                    </a:lnTo>
                    <a:lnTo>
                      <a:pt x="170" y="54"/>
                    </a:lnTo>
                    <a:lnTo>
                      <a:pt x="173" y="54"/>
                    </a:lnTo>
                    <a:lnTo>
                      <a:pt x="173" y="52"/>
                    </a:lnTo>
                    <a:lnTo>
                      <a:pt x="173" y="52"/>
                    </a:lnTo>
                    <a:lnTo>
                      <a:pt x="173" y="52"/>
                    </a:lnTo>
                    <a:lnTo>
                      <a:pt x="175" y="52"/>
                    </a:lnTo>
                    <a:lnTo>
                      <a:pt x="175" y="54"/>
                    </a:lnTo>
                    <a:lnTo>
                      <a:pt x="175" y="54"/>
                    </a:lnTo>
                    <a:lnTo>
                      <a:pt x="178" y="54"/>
                    </a:lnTo>
                    <a:lnTo>
                      <a:pt x="178" y="54"/>
                    </a:lnTo>
                    <a:lnTo>
                      <a:pt x="178" y="54"/>
                    </a:lnTo>
                    <a:lnTo>
                      <a:pt x="180" y="54"/>
                    </a:lnTo>
                    <a:lnTo>
                      <a:pt x="180" y="54"/>
                    </a:lnTo>
                    <a:lnTo>
                      <a:pt x="180" y="54"/>
                    </a:lnTo>
                    <a:lnTo>
                      <a:pt x="182" y="54"/>
                    </a:lnTo>
                    <a:lnTo>
                      <a:pt x="182" y="54"/>
                    </a:lnTo>
                    <a:lnTo>
                      <a:pt x="182" y="54"/>
                    </a:lnTo>
                    <a:lnTo>
                      <a:pt x="185" y="54"/>
                    </a:lnTo>
                    <a:lnTo>
                      <a:pt x="185" y="54"/>
                    </a:lnTo>
                    <a:lnTo>
                      <a:pt x="185" y="57"/>
                    </a:lnTo>
                    <a:lnTo>
                      <a:pt x="185" y="57"/>
                    </a:lnTo>
                    <a:lnTo>
                      <a:pt x="187" y="57"/>
                    </a:lnTo>
                    <a:lnTo>
                      <a:pt x="187" y="57"/>
                    </a:lnTo>
                    <a:lnTo>
                      <a:pt x="187" y="54"/>
                    </a:lnTo>
                    <a:lnTo>
                      <a:pt x="187" y="54"/>
                    </a:lnTo>
                    <a:lnTo>
                      <a:pt x="189" y="54"/>
                    </a:lnTo>
                    <a:lnTo>
                      <a:pt x="189" y="54"/>
                    </a:lnTo>
                    <a:lnTo>
                      <a:pt x="192" y="54"/>
                    </a:lnTo>
                    <a:lnTo>
                      <a:pt x="192" y="57"/>
                    </a:lnTo>
                    <a:lnTo>
                      <a:pt x="192" y="57"/>
                    </a:lnTo>
                    <a:lnTo>
                      <a:pt x="192" y="57"/>
                    </a:lnTo>
                    <a:lnTo>
                      <a:pt x="192" y="54"/>
                    </a:lnTo>
                    <a:lnTo>
                      <a:pt x="194" y="54"/>
                    </a:lnTo>
                    <a:lnTo>
                      <a:pt x="194" y="54"/>
                    </a:lnTo>
                    <a:lnTo>
                      <a:pt x="196" y="54"/>
                    </a:lnTo>
                    <a:lnTo>
                      <a:pt x="196" y="57"/>
                    </a:lnTo>
                    <a:lnTo>
                      <a:pt x="196" y="57"/>
                    </a:lnTo>
                    <a:lnTo>
                      <a:pt x="196" y="57"/>
                    </a:lnTo>
                    <a:lnTo>
                      <a:pt x="199" y="57"/>
                    </a:lnTo>
                    <a:lnTo>
                      <a:pt x="199" y="57"/>
                    </a:lnTo>
                    <a:lnTo>
                      <a:pt x="199" y="57"/>
                    </a:lnTo>
                    <a:lnTo>
                      <a:pt x="199" y="57"/>
                    </a:lnTo>
                    <a:lnTo>
                      <a:pt x="199" y="59"/>
                    </a:lnTo>
                    <a:lnTo>
                      <a:pt x="201" y="59"/>
                    </a:lnTo>
                    <a:lnTo>
                      <a:pt x="201" y="59"/>
                    </a:lnTo>
                    <a:lnTo>
                      <a:pt x="201" y="59"/>
                    </a:lnTo>
                    <a:lnTo>
                      <a:pt x="204" y="59"/>
                    </a:lnTo>
                    <a:lnTo>
                      <a:pt x="204" y="61"/>
                    </a:lnTo>
                    <a:lnTo>
                      <a:pt x="204" y="61"/>
                    </a:lnTo>
                    <a:lnTo>
                      <a:pt x="204" y="61"/>
                    </a:lnTo>
                    <a:lnTo>
                      <a:pt x="206" y="61"/>
                    </a:lnTo>
                    <a:lnTo>
                      <a:pt x="206" y="59"/>
                    </a:lnTo>
                    <a:lnTo>
                      <a:pt x="206" y="59"/>
                    </a:lnTo>
                    <a:lnTo>
                      <a:pt x="206" y="59"/>
                    </a:lnTo>
                    <a:lnTo>
                      <a:pt x="208" y="59"/>
                    </a:lnTo>
                    <a:lnTo>
                      <a:pt x="208" y="59"/>
                    </a:lnTo>
                    <a:lnTo>
                      <a:pt x="208" y="59"/>
                    </a:lnTo>
                    <a:lnTo>
                      <a:pt x="211" y="59"/>
                    </a:lnTo>
                    <a:lnTo>
                      <a:pt x="211" y="57"/>
                    </a:lnTo>
                    <a:lnTo>
                      <a:pt x="211" y="57"/>
                    </a:lnTo>
                    <a:lnTo>
                      <a:pt x="211" y="57"/>
                    </a:lnTo>
                    <a:lnTo>
                      <a:pt x="211" y="57"/>
                    </a:lnTo>
                    <a:lnTo>
                      <a:pt x="211" y="57"/>
                    </a:lnTo>
                    <a:lnTo>
                      <a:pt x="211" y="54"/>
                    </a:lnTo>
                    <a:lnTo>
                      <a:pt x="211" y="54"/>
                    </a:lnTo>
                    <a:lnTo>
                      <a:pt x="213" y="54"/>
                    </a:lnTo>
                    <a:lnTo>
                      <a:pt x="213" y="54"/>
                    </a:lnTo>
                    <a:lnTo>
                      <a:pt x="213" y="54"/>
                    </a:lnTo>
                    <a:lnTo>
                      <a:pt x="213" y="54"/>
                    </a:lnTo>
                    <a:lnTo>
                      <a:pt x="215" y="54"/>
                    </a:lnTo>
                    <a:lnTo>
                      <a:pt x="215" y="54"/>
                    </a:lnTo>
                    <a:lnTo>
                      <a:pt x="215" y="54"/>
                    </a:lnTo>
                    <a:lnTo>
                      <a:pt x="218" y="54"/>
                    </a:lnTo>
                    <a:lnTo>
                      <a:pt x="218" y="54"/>
                    </a:lnTo>
                    <a:lnTo>
                      <a:pt x="218" y="54"/>
                    </a:lnTo>
                    <a:lnTo>
                      <a:pt x="218" y="54"/>
                    </a:lnTo>
                    <a:lnTo>
                      <a:pt x="218" y="52"/>
                    </a:lnTo>
                    <a:lnTo>
                      <a:pt x="220" y="52"/>
                    </a:lnTo>
                    <a:lnTo>
                      <a:pt x="220" y="52"/>
                    </a:lnTo>
                    <a:lnTo>
                      <a:pt x="220" y="52"/>
                    </a:lnTo>
                    <a:lnTo>
                      <a:pt x="220" y="52"/>
                    </a:lnTo>
                    <a:lnTo>
                      <a:pt x="223" y="52"/>
                    </a:lnTo>
                    <a:lnTo>
                      <a:pt x="223" y="52"/>
                    </a:lnTo>
                    <a:lnTo>
                      <a:pt x="223" y="50"/>
                    </a:lnTo>
                    <a:lnTo>
                      <a:pt x="223" y="50"/>
                    </a:lnTo>
                    <a:lnTo>
                      <a:pt x="223" y="50"/>
                    </a:lnTo>
                    <a:lnTo>
                      <a:pt x="225" y="50"/>
                    </a:lnTo>
                    <a:lnTo>
                      <a:pt x="225" y="47"/>
                    </a:lnTo>
                    <a:lnTo>
                      <a:pt x="225" y="47"/>
                    </a:lnTo>
                    <a:lnTo>
                      <a:pt x="225" y="47"/>
                    </a:lnTo>
                    <a:lnTo>
                      <a:pt x="225" y="47"/>
                    </a:lnTo>
                    <a:lnTo>
                      <a:pt x="225" y="45"/>
                    </a:lnTo>
                    <a:lnTo>
                      <a:pt x="225" y="45"/>
                    </a:lnTo>
                    <a:lnTo>
                      <a:pt x="225" y="45"/>
                    </a:lnTo>
                    <a:lnTo>
                      <a:pt x="225" y="42"/>
                    </a:lnTo>
                    <a:lnTo>
                      <a:pt x="225" y="42"/>
                    </a:lnTo>
                    <a:lnTo>
                      <a:pt x="225" y="42"/>
                    </a:lnTo>
                    <a:lnTo>
                      <a:pt x="225" y="42"/>
                    </a:lnTo>
                    <a:lnTo>
                      <a:pt x="227" y="42"/>
                    </a:lnTo>
                    <a:lnTo>
                      <a:pt x="227" y="40"/>
                    </a:lnTo>
                    <a:lnTo>
                      <a:pt x="225" y="40"/>
                    </a:lnTo>
                    <a:lnTo>
                      <a:pt x="225" y="40"/>
                    </a:lnTo>
                    <a:lnTo>
                      <a:pt x="225" y="40"/>
                    </a:lnTo>
                    <a:lnTo>
                      <a:pt x="225" y="40"/>
                    </a:lnTo>
                    <a:lnTo>
                      <a:pt x="223" y="40"/>
                    </a:lnTo>
                    <a:lnTo>
                      <a:pt x="223" y="40"/>
                    </a:lnTo>
                    <a:lnTo>
                      <a:pt x="223" y="38"/>
                    </a:lnTo>
                    <a:lnTo>
                      <a:pt x="220" y="38"/>
                    </a:lnTo>
                    <a:lnTo>
                      <a:pt x="220" y="38"/>
                    </a:lnTo>
                    <a:lnTo>
                      <a:pt x="220" y="38"/>
                    </a:lnTo>
                    <a:lnTo>
                      <a:pt x="220" y="35"/>
                    </a:lnTo>
                    <a:lnTo>
                      <a:pt x="220" y="35"/>
                    </a:lnTo>
                    <a:lnTo>
                      <a:pt x="220" y="35"/>
                    </a:lnTo>
                    <a:lnTo>
                      <a:pt x="218" y="35"/>
                    </a:lnTo>
                    <a:lnTo>
                      <a:pt x="218" y="33"/>
                    </a:lnTo>
                    <a:lnTo>
                      <a:pt x="218" y="33"/>
                    </a:lnTo>
                    <a:lnTo>
                      <a:pt x="220" y="33"/>
                    </a:lnTo>
                    <a:lnTo>
                      <a:pt x="220" y="33"/>
                    </a:lnTo>
                    <a:lnTo>
                      <a:pt x="218" y="33"/>
                    </a:lnTo>
                    <a:lnTo>
                      <a:pt x="218" y="31"/>
                    </a:lnTo>
                    <a:lnTo>
                      <a:pt x="218" y="31"/>
                    </a:lnTo>
                    <a:lnTo>
                      <a:pt x="218" y="31"/>
                    </a:lnTo>
                    <a:lnTo>
                      <a:pt x="218" y="31"/>
                    </a:lnTo>
                    <a:lnTo>
                      <a:pt x="218" y="28"/>
                    </a:lnTo>
                    <a:lnTo>
                      <a:pt x="215" y="28"/>
                    </a:lnTo>
                    <a:lnTo>
                      <a:pt x="215" y="28"/>
                    </a:lnTo>
                    <a:lnTo>
                      <a:pt x="218" y="28"/>
                    </a:lnTo>
                    <a:lnTo>
                      <a:pt x="218" y="26"/>
                    </a:lnTo>
                    <a:lnTo>
                      <a:pt x="218" y="26"/>
                    </a:lnTo>
                    <a:lnTo>
                      <a:pt x="218" y="26"/>
                    </a:lnTo>
                    <a:lnTo>
                      <a:pt x="218" y="23"/>
                    </a:lnTo>
                    <a:lnTo>
                      <a:pt x="218" y="23"/>
                    </a:lnTo>
                    <a:lnTo>
                      <a:pt x="218" y="23"/>
                    </a:lnTo>
                    <a:lnTo>
                      <a:pt x="218" y="23"/>
                    </a:lnTo>
                    <a:lnTo>
                      <a:pt x="218" y="21"/>
                    </a:lnTo>
                    <a:lnTo>
                      <a:pt x="218" y="21"/>
                    </a:lnTo>
                    <a:lnTo>
                      <a:pt x="218" y="19"/>
                    </a:lnTo>
                    <a:lnTo>
                      <a:pt x="220" y="19"/>
                    </a:lnTo>
                    <a:lnTo>
                      <a:pt x="220" y="19"/>
                    </a:lnTo>
                    <a:lnTo>
                      <a:pt x="220" y="19"/>
                    </a:lnTo>
                    <a:lnTo>
                      <a:pt x="220" y="16"/>
                    </a:lnTo>
                    <a:lnTo>
                      <a:pt x="220" y="16"/>
                    </a:lnTo>
                    <a:lnTo>
                      <a:pt x="223" y="16"/>
                    </a:lnTo>
                    <a:lnTo>
                      <a:pt x="223" y="16"/>
                    </a:lnTo>
                    <a:lnTo>
                      <a:pt x="225" y="16"/>
                    </a:lnTo>
                    <a:lnTo>
                      <a:pt x="225" y="16"/>
                    </a:lnTo>
                    <a:lnTo>
                      <a:pt x="225" y="16"/>
                    </a:lnTo>
                    <a:lnTo>
                      <a:pt x="225" y="14"/>
                    </a:lnTo>
                    <a:lnTo>
                      <a:pt x="225" y="14"/>
                    </a:lnTo>
                    <a:lnTo>
                      <a:pt x="225" y="14"/>
                    </a:lnTo>
                    <a:lnTo>
                      <a:pt x="225" y="14"/>
                    </a:lnTo>
                    <a:lnTo>
                      <a:pt x="225" y="12"/>
                    </a:lnTo>
                    <a:lnTo>
                      <a:pt x="225" y="12"/>
                    </a:lnTo>
                    <a:lnTo>
                      <a:pt x="227" y="12"/>
                    </a:lnTo>
                    <a:lnTo>
                      <a:pt x="227" y="9"/>
                    </a:lnTo>
                    <a:lnTo>
                      <a:pt x="227" y="9"/>
                    </a:lnTo>
                    <a:lnTo>
                      <a:pt x="227" y="9"/>
                    </a:lnTo>
                    <a:lnTo>
                      <a:pt x="230" y="9"/>
                    </a:lnTo>
                    <a:lnTo>
                      <a:pt x="230" y="9"/>
                    </a:lnTo>
                    <a:lnTo>
                      <a:pt x="230" y="9"/>
                    </a:lnTo>
                    <a:lnTo>
                      <a:pt x="232" y="9"/>
                    </a:lnTo>
                    <a:lnTo>
                      <a:pt x="232" y="9"/>
                    </a:lnTo>
                    <a:lnTo>
                      <a:pt x="232" y="9"/>
                    </a:lnTo>
                    <a:lnTo>
                      <a:pt x="234" y="9"/>
                    </a:lnTo>
                    <a:lnTo>
                      <a:pt x="234" y="7"/>
                    </a:lnTo>
                    <a:lnTo>
                      <a:pt x="234" y="7"/>
                    </a:lnTo>
                    <a:lnTo>
                      <a:pt x="237" y="7"/>
                    </a:lnTo>
                    <a:lnTo>
                      <a:pt x="237" y="7"/>
                    </a:lnTo>
                    <a:lnTo>
                      <a:pt x="237" y="5"/>
                    </a:lnTo>
                    <a:lnTo>
                      <a:pt x="237" y="5"/>
                    </a:lnTo>
                    <a:lnTo>
                      <a:pt x="237" y="5"/>
                    </a:lnTo>
                    <a:lnTo>
                      <a:pt x="237" y="2"/>
                    </a:lnTo>
                    <a:lnTo>
                      <a:pt x="237" y="2"/>
                    </a:lnTo>
                    <a:lnTo>
                      <a:pt x="237" y="2"/>
                    </a:lnTo>
                    <a:lnTo>
                      <a:pt x="239" y="2"/>
                    </a:lnTo>
                    <a:lnTo>
                      <a:pt x="239" y="2"/>
                    </a:lnTo>
                    <a:lnTo>
                      <a:pt x="239" y="0"/>
                    </a:lnTo>
                    <a:lnTo>
                      <a:pt x="239" y="0"/>
                    </a:lnTo>
                    <a:lnTo>
                      <a:pt x="239" y="0"/>
                    </a:lnTo>
                    <a:lnTo>
                      <a:pt x="239"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9" name="Freeform 111"/>
              <p:cNvSpPr>
                <a:spLocks/>
              </p:cNvSpPr>
              <p:nvPr/>
            </p:nvSpPr>
            <p:spPr bwMode="auto">
              <a:xfrm>
                <a:off x="2810" y="2030"/>
                <a:ext cx="191" cy="472"/>
              </a:xfrm>
              <a:custGeom>
                <a:avLst/>
                <a:gdLst/>
                <a:ahLst/>
                <a:cxnLst>
                  <a:cxn ang="0">
                    <a:pos x="120" y="273"/>
                  </a:cxn>
                  <a:cxn ang="0">
                    <a:pos x="135" y="294"/>
                  </a:cxn>
                  <a:cxn ang="0">
                    <a:pos x="144" y="308"/>
                  </a:cxn>
                  <a:cxn ang="0">
                    <a:pos x="137" y="332"/>
                  </a:cxn>
                  <a:cxn ang="0">
                    <a:pos x="132" y="353"/>
                  </a:cxn>
                  <a:cxn ang="0">
                    <a:pos x="149" y="372"/>
                  </a:cxn>
                  <a:cxn ang="0">
                    <a:pos x="151" y="403"/>
                  </a:cxn>
                  <a:cxn ang="0">
                    <a:pos x="161" y="425"/>
                  </a:cxn>
                  <a:cxn ang="0">
                    <a:pos x="146" y="446"/>
                  </a:cxn>
                  <a:cxn ang="0">
                    <a:pos x="137" y="472"/>
                  </a:cxn>
                  <a:cxn ang="0">
                    <a:pos x="132" y="446"/>
                  </a:cxn>
                  <a:cxn ang="0">
                    <a:pos x="137" y="432"/>
                  </a:cxn>
                  <a:cxn ang="0">
                    <a:pos x="132" y="441"/>
                  </a:cxn>
                  <a:cxn ang="0">
                    <a:pos x="130" y="422"/>
                  </a:cxn>
                  <a:cxn ang="0">
                    <a:pos x="130" y="415"/>
                  </a:cxn>
                  <a:cxn ang="0">
                    <a:pos x="123" y="413"/>
                  </a:cxn>
                  <a:cxn ang="0">
                    <a:pos x="132" y="401"/>
                  </a:cxn>
                  <a:cxn ang="0">
                    <a:pos x="137" y="391"/>
                  </a:cxn>
                  <a:cxn ang="0">
                    <a:pos x="125" y="375"/>
                  </a:cxn>
                  <a:cxn ang="0">
                    <a:pos x="120" y="349"/>
                  </a:cxn>
                  <a:cxn ang="0">
                    <a:pos x="118" y="325"/>
                  </a:cxn>
                  <a:cxn ang="0">
                    <a:pos x="111" y="304"/>
                  </a:cxn>
                  <a:cxn ang="0">
                    <a:pos x="101" y="292"/>
                  </a:cxn>
                  <a:cxn ang="0">
                    <a:pos x="85" y="311"/>
                  </a:cxn>
                  <a:cxn ang="0">
                    <a:pos x="66" y="327"/>
                  </a:cxn>
                  <a:cxn ang="0">
                    <a:pos x="49" y="323"/>
                  </a:cxn>
                  <a:cxn ang="0">
                    <a:pos x="45" y="304"/>
                  </a:cxn>
                  <a:cxn ang="0">
                    <a:pos x="49" y="275"/>
                  </a:cxn>
                  <a:cxn ang="0">
                    <a:pos x="42" y="254"/>
                  </a:cxn>
                  <a:cxn ang="0">
                    <a:pos x="30" y="240"/>
                  </a:cxn>
                  <a:cxn ang="0">
                    <a:pos x="26" y="223"/>
                  </a:cxn>
                  <a:cxn ang="0">
                    <a:pos x="16" y="223"/>
                  </a:cxn>
                  <a:cxn ang="0">
                    <a:pos x="4" y="199"/>
                  </a:cxn>
                  <a:cxn ang="0">
                    <a:pos x="9" y="183"/>
                  </a:cxn>
                  <a:cxn ang="0">
                    <a:pos x="14" y="164"/>
                  </a:cxn>
                  <a:cxn ang="0">
                    <a:pos x="19" y="145"/>
                  </a:cxn>
                  <a:cxn ang="0">
                    <a:pos x="26" y="116"/>
                  </a:cxn>
                  <a:cxn ang="0">
                    <a:pos x="42" y="119"/>
                  </a:cxn>
                  <a:cxn ang="0">
                    <a:pos x="52" y="93"/>
                  </a:cxn>
                  <a:cxn ang="0">
                    <a:pos x="59" y="71"/>
                  </a:cxn>
                  <a:cxn ang="0">
                    <a:pos x="64" y="48"/>
                  </a:cxn>
                  <a:cxn ang="0">
                    <a:pos x="85" y="34"/>
                  </a:cxn>
                  <a:cxn ang="0">
                    <a:pos x="106" y="36"/>
                  </a:cxn>
                  <a:cxn ang="0">
                    <a:pos x="109" y="17"/>
                  </a:cxn>
                  <a:cxn ang="0">
                    <a:pos x="118" y="5"/>
                  </a:cxn>
                  <a:cxn ang="0">
                    <a:pos x="130" y="24"/>
                  </a:cxn>
                  <a:cxn ang="0">
                    <a:pos x="142" y="43"/>
                  </a:cxn>
                  <a:cxn ang="0">
                    <a:pos x="139" y="69"/>
                  </a:cxn>
                  <a:cxn ang="0">
                    <a:pos x="123" y="83"/>
                  </a:cxn>
                  <a:cxn ang="0">
                    <a:pos x="116" y="105"/>
                  </a:cxn>
                  <a:cxn ang="0">
                    <a:pos x="120" y="116"/>
                  </a:cxn>
                  <a:cxn ang="0">
                    <a:pos x="142" y="116"/>
                  </a:cxn>
                  <a:cxn ang="0">
                    <a:pos x="149" y="138"/>
                  </a:cxn>
                  <a:cxn ang="0">
                    <a:pos x="154" y="154"/>
                  </a:cxn>
                  <a:cxn ang="0">
                    <a:pos x="165" y="164"/>
                  </a:cxn>
                  <a:cxn ang="0">
                    <a:pos x="177" y="180"/>
                  </a:cxn>
                  <a:cxn ang="0">
                    <a:pos x="189" y="180"/>
                  </a:cxn>
                  <a:cxn ang="0">
                    <a:pos x="177" y="195"/>
                  </a:cxn>
                  <a:cxn ang="0">
                    <a:pos x="158" y="209"/>
                  </a:cxn>
                  <a:cxn ang="0">
                    <a:pos x="146" y="223"/>
                  </a:cxn>
                  <a:cxn ang="0">
                    <a:pos x="125" y="225"/>
                  </a:cxn>
                  <a:cxn ang="0">
                    <a:pos x="118" y="249"/>
                  </a:cxn>
                </a:cxnLst>
                <a:rect l="0" t="0" r="r" b="b"/>
                <a:pathLst>
                  <a:path w="191" h="472">
                    <a:moveTo>
                      <a:pt x="111" y="254"/>
                    </a:moveTo>
                    <a:lnTo>
                      <a:pt x="111" y="256"/>
                    </a:lnTo>
                    <a:lnTo>
                      <a:pt x="111" y="256"/>
                    </a:lnTo>
                    <a:lnTo>
                      <a:pt x="113" y="256"/>
                    </a:lnTo>
                    <a:lnTo>
                      <a:pt x="113" y="259"/>
                    </a:lnTo>
                    <a:lnTo>
                      <a:pt x="113" y="259"/>
                    </a:lnTo>
                    <a:lnTo>
                      <a:pt x="113" y="261"/>
                    </a:lnTo>
                    <a:lnTo>
                      <a:pt x="113" y="261"/>
                    </a:lnTo>
                    <a:lnTo>
                      <a:pt x="113" y="261"/>
                    </a:lnTo>
                    <a:lnTo>
                      <a:pt x="116" y="261"/>
                    </a:lnTo>
                    <a:lnTo>
                      <a:pt x="116" y="261"/>
                    </a:lnTo>
                    <a:lnTo>
                      <a:pt x="116" y="259"/>
                    </a:lnTo>
                    <a:lnTo>
                      <a:pt x="116" y="259"/>
                    </a:lnTo>
                    <a:lnTo>
                      <a:pt x="116" y="259"/>
                    </a:lnTo>
                    <a:lnTo>
                      <a:pt x="116" y="261"/>
                    </a:lnTo>
                    <a:lnTo>
                      <a:pt x="116" y="261"/>
                    </a:lnTo>
                    <a:lnTo>
                      <a:pt x="116" y="263"/>
                    </a:lnTo>
                    <a:lnTo>
                      <a:pt x="118" y="263"/>
                    </a:lnTo>
                    <a:lnTo>
                      <a:pt x="118" y="263"/>
                    </a:lnTo>
                    <a:lnTo>
                      <a:pt x="118" y="263"/>
                    </a:lnTo>
                    <a:lnTo>
                      <a:pt x="118" y="263"/>
                    </a:lnTo>
                    <a:lnTo>
                      <a:pt x="118" y="266"/>
                    </a:lnTo>
                    <a:lnTo>
                      <a:pt x="118" y="266"/>
                    </a:lnTo>
                    <a:lnTo>
                      <a:pt x="118" y="268"/>
                    </a:lnTo>
                    <a:lnTo>
                      <a:pt x="118" y="268"/>
                    </a:lnTo>
                    <a:lnTo>
                      <a:pt x="118" y="268"/>
                    </a:lnTo>
                    <a:lnTo>
                      <a:pt x="118" y="268"/>
                    </a:lnTo>
                    <a:lnTo>
                      <a:pt x="118" y="271"/>
                    </a:lnTo>
                    <a:lnTo>
                      <a:pt x="118" y="271"/>
                    </a:lnTo>
                    <a:lnTo>
                      <a:pt x="118" y="271"/>
                    </a:lnTo>
                    <a:lnTo>
                      <a:pt x="118" y="273"/>
                    </a:lnTo>
                    <a:lnTo>
                      <a:pt x="118" y="273"/>
                    </a:lnTo>
                    <a:lnTo>
                      <a:pt x="118" y="273"/>
                    </a:lnTo>
                    <a:lnTo>
                      <a:pt x="118" y="273"/>
                    </a:lnTo>
                    <a:lnTo>
                      <a:pt x="118" y="273"/>
                    </a:lnTo>
                    <a:lnTo>
                      <a:pt x="120" y="273"/>
                    </a:lnTo>
                    <a:lnTo>
                      <a:pt x="120" y="275"/>
                    </a:lnTo>
                    <a:lnTo>
                      <a:pt x="120" y="275"/>
                    </a:lnTo>
                    <a:lnTo>
                      <a:pt x="120" y="275"/>
                    </a:lnTo>
                    <a:lnTo>
                      <a:pt x="120" y="278"/>
                    </a:lnTo>
                    <a:lnTo>
                      <a:pt x="123" y="278"/>
                    </a:lnTo>
                    <a:lnTo>
                      <a:pt x="123" y="278"/>
                    </a:lnTo>
                    <a:lnTo>
                      <a:pt x="123" y="278"/>
                    </a:lnTo>
                    <a:lnTo>
                      <a:pt x="123" y="280"/>
                    </a:lnTo>
                    <a:lnTo>
                      <a:pt x="123" y="280"/>
                    </a:lnTo>
                    <a:lnTo>
                      <a:pt x="123" y="280"/>
                    </a:lnTo>
                    <a:lnTo>
                      <a:pt x="125" y="280"/>
                    </a:lnTo>
                    <a:lnTo>
                      <a:pt x="125" y="282"/>
                    </a:lnTo>
                    <a:lnTo>
                      <a:pt x="125" y="282"/>
                    </a:lnTo>
                    <a:lnTo>
                      <a:pt x="125" y="282"/>
                    </a:lnTo>
                    <a:lnTo>
                      <a:pt x="125" y="282"/>
                    </a:lnTo>
                    <a:lnTo>
                      <a:pt x="125" y="282"/>
                    </a:lnTo>
                    <a:lnTo>
                      <a:pt x="128" y="282"/>
                    </a:lnTo>
                    <a:lnTo>
                      <a:pt x="128" y="285"/>
                    </a:lnTo>
                    <a:lnTo>
                      <a:pt x="128" y="285"/>
                    </a:lnTo>
                    <a:lnTo>
                      <a:pt x="128" y="285"/>
                    </a:lnTo>
                    <a:lnTo>
                      <a:pt x="128" y="287"/>
                    </a:lnTo>
                    <a:lnTo>
                      <a:pt x="130" y="287"/>
                    </a:lnTo>
                    <a:lnTo>
                      <a:pt x="130" y="287"/>
                    </a:lnTo>
                    <a:lnTo>
                      <a:pt x="130" y="287"/>
                    </a:lnTo>
                    <a:lnTo>
                      <a:pt x="130" y="289"/>
                    </a:lnTo>
                    <a:lnTo>
                      <a:pt x="130" y="289"/>
                    </a:lnTo>
                    <a:lnTo>
                      <a:pt x="130" y="289"/>
                    </a:lnTo>
                    <a:lnTo>
                      <a:pt x="130" y="292"/>
                    </a:lnTo>
                    <a:lnTo>
                      <a:pt x="132" y="292"/>
                    </a:lnTo>
                    <a:lnTo>
                      <a:pt x="132" y="292"/>
                    </a:lnTo>
                    <a:lnTo>
                      <a:pt x="132" y="292"/>
                    </a:lnTo>
                    <a:lnTo>
                      <a:pt x="132" y="292"/>
                    </a:lnTo>
                    <a:lnTo>
                      <a:pt x="135" y="292"/>
                    </a:lnTo>
                    <a:lnTo>
                      <a:pt x="135" y="294"/>
                    </a:lnTo>
                    <a:lnTo>
                      <a:pt x="135" y="294"/>
                    </a:lnTo>
                    <a:lnTo>
                      <a:pt x="135" y="294"/>
                    </a:lnTo>
                    <a:lnTo>
                      <a:pt x="135" y="294"/>
                    </a:lnTo>
                    <a:lnTo>
                      <a:pt x="137" y="294"/>
                    </a:lnTo>
                    <a:lnTo>
                      <a:pt x="137" y="297"/>
                    </a:lnTo>
                    <a:lnTo>
                      <a:pt x="135" y="297"/>
                    </a:lnTo>
                    <a:lnTo>
                      <a:pt x="135" y="297"/>
                    </a:lnTo>
                    <a:lnTo>
                      <a:pt x="137" y="297"/>
                    </a:lnTo>
                    <a:lnTo>
                      <a:pt x="137" y="299"/>
                    </a:lnTo>
                    <a:lnTo>
                      <a:pt x="135" y="299"/>
                    </a:lnTo>
                    <a:lnTo>
                      <a:pt x="135" y="299"/>
                    </a:lnTo>
                    <a:lnTo>
                      <a:pt x="135" y="299"/>
                    </a:lnTo>
                    <a:lnTo>
                      <a:pt x="135" y="301"/>
                    </a:lnTo>
                    <a:lnTo>
                      <a:pt x="135" y="301"/>
                    </a:lnTo>
                    <a:lnTo>
                      <a:pt x="135" y="301"/>
                    </a:lnTo>
                    <a:lnTo>
                      <a:pt x="137" y="301"/>
                    </a:lnTo>
                    <a:lnTo>
                      <a:pt x="137" y="304"/>
                    </a:lnTo>
                    <a:lnTo>
                      <a:pt x="137" y="304"/>
                    </a:lnTo>
                    <a:lnTo>
                      <a:pt x="137" y="304"/>
                    </a:lnTo>
                    <a:lnTo>
                      <a:pt x="137" y="304"/>
                    </a:lnTo>
                    <a:lnTo>
                      <a:pt x="137" y="304"/>
                    </a:lnTo>
                    <a:lnTo>
                      <a:pt x="137" y="306"/>
                    </a:lnTo>
                    <a:lnTo>
                      <a:pt x="137" y="306"/>
                    </a:lnTo>
                    <a:lnTo>
                      <a:pt x="139" y="306"/>
                    </a:lnTo>
                    <a:lnTo>
                      <a:pt x="139" y="308"/>
                    </a:lnTo>
                    <a:lnTo>
                      <a:pt x="139" y="308"/>
                    </a:lnTo>
                    <a:lnTo>
                      <a:pt x="139" y="311"/>
                    </a:lnTo>
                    <a:lnTo>
                      <a:pt x="139" y="311"/>
                    </a:lnTo>
                    <a:lnTo>
                      <a:pt x="139" y="311"/>
                    </a:lnTo>
                    <a:lnTo>
                      <a:pt x="142" y="311"/>
                    </a:lnTo>
                    <a:lnTo>
                      <a:pt x="142" y="311"/>
                    </a:lnTo>
                    <a:lnTo>
                      <a:pt x="142" y="311"/>
                    </a:lnTo>
                    <a:lnTo>
                      <a:pt x="142" y="308"/>
                    </a:lnTo>
                    <a:lnTo>
                      <a:pt x="142" y="308"/>
                    </a:lnTo>
                    <a:lnTo>
                      <a:pt x="142" y="308"/>
                    </a:lnTo>
                    <a:lnTo>
                      <a:pt x="144" y="308"/>
                    </a:lnTo>
                    <a:lnTo>
                      <a:pt x="144" y="308"/>
                    </a:lnTo>
                    <a:lnTo>
                      <a:pt x="144" y="308"/>
                    </a:lnTo>
                    <a:lnTo>
                      <a:pt x="144" y="311"/>
                    </a:lnTo>
                    <a:lnTo>
                      <a:pt x="144" y="311"/>
                    </a:lnTo>
                    <a:lnTo>
                      <a:pt x="144" y="313"/>
                    </a:lnTo>
                    <a:lnTo>
                      <a:pt x="144" y="313"/>
                    </a:lnTo>
                    <a:lnTo>
                      <a:pt x="144" y="313"/>
                    </a:lnTo>
                    <a:lnTo>
                      <a:pt x="144" y="313"/>
                    </a:lnTo>
                    <a:lnTo>
                      <a:pt x="142" y="313"/>
                    </a:lnTo>
                    <a:lnTo>
                      <a:pt x="142" y="316"/>
                    </a:lnTo>
                    <a:lnTo>
                      <a:pt x="142" y="316"/>
                    </a:lnTo>
                    <a:lnTo>
                      <a:pt x="142" y="316"/>
                    </a:lnTo>
                    <a:lnTo>
                      <a:pt x="139" y="316"/>
                    </a:lnTo>
                    <a:lnTo>
                      <a:pt x="139" y="316"/>
                    </a:lnTo>
                    <a:lnTo>
                      <a:pt x="139" y="316"/>
                    </a:lnTo>
                    <a:lnTo>
                      <a:pt x="137" y="316"/>
                    </a:lnTo>
                    <a:lnTo>
                      <a:pt x="137" y="318"/>
                    </a:lnTo>
                    <a:lnTo>
                      <a:pt x="137" y="318"/>
                    </a:lnTo>
                    <a:lnTo>
                      <a:pt x="137" y="318"/>
                    </a:lnTo>
                    <a:lnTo>
                      <a:pt x="137" y="318"/>
                    </a:lnTo>
                    <a:lnTo>
                      <a:pt x="137" y="320"/>
                    </a:lnTo>
                    <a:lnTo>
                      <a:pt x="137" y="320"/>
                    </a:lnTo>
                    <a:lnTo>
                      <a:pt x="137" y="320"/>
                    </a:lnTo>
                    <a:lnTo>
                      <a:pt x="137" y="323"/>
                    </a:lnTo>
                    <a:lnTo>
                      <a:pt x="137" y="323"/>
                    </a:lnTo>
                    <a:lnTo>
                      <a:pt x="137" y="323"/>
                    </a:lnTo>
                    <a:lnTo>
                      <a:pt x="137" y="323"/>
                    </a:lnTo>
                    <a:lnTo>
                      <a:pt x="137" y="323"/>
                    </a:lnTo>
                    <a:lnTo>
                      <a:pt x="137" y="325"/>
                    </a:lnTo>
                    <a:lnTo>
                      <a:pt x="137" y="325"/>
                    </a:lnTo>
                    <a:lnTo>
                      <a:pt x="137" y="325"/>
                    </a:lnTo>
                    <a:lnTo>
                      <a:pt x="137" y="327"/>
                    </a:lnTo>
                    <a:lnTo>
                      <a:pt x="137" y="327"/>
                    </a:lnTo>
                    <a:lnTo>
                      <a:pt x="137" y="327"/>
                    </a:lnTo>
                    <a:lnTo>
                      <a:pt x="137" y="330"/>
                    </a:lnTo>
                    <a:lnTo>
                      <a:pt x="137" y="330"/>
                    </a:lnTo>
                    <a:lnTo>
                      <a:pt x="137" y="332"/>
                    </a:lnTo>
                    <a:lnTo>
                      <a:pt x="137" y="332"/>
                    </a:lnTo>
                    <a:lnTo>
                      <a:pt x="137" y="332"/>
                    </a:lnTo>
                    <a:lnTo>
                      <a:pt x="137" y="335"/>
                    </a:lnTo>
                    <a:lnTo>
                      <a:pt x="137" y="335"/>
                    </a:lnTo>
                    <a:lnTo>
                      <a:pt x="137" y="335"/>
                    </a:lnTo>
                    <a:lnTo>
                      <a:pt x="137" y="335"/>
                    </a:lnTo>
                    <a:lnTo>
                      <a:pt x="135" y="335"/>
                    </a:lnTo>
                    <a:lnTo>
                      <a:pt x="135" y="335"/>
                    </a:lnTo>
                    <a:lnTo>
                      <a:pt x="132" y="335"/>
                    </a:lnTo>
                    <a:lnTo>
                      <a:pt x="132" y="335"/>
                    </a:lnTo>
                    <a:lnTo>
                      <a:pt x="132" y="337"/>
                    </a:lnTo>
                    <a:lnTo>
                      <a:pt x="132" y="337"/>
                    </a:lnTo>
                    <a:lnTo>
                      <a:pt x="132" y="337"/>
                    </a:lnTo>
                    <a:lnTo>
                      <a:pt x="132" y="337"/>
                    </a:lnTo>
                    <a:lnTo>
                      <a:pt x="132" y="337"/>
                    </a:lnTo>
                    <a:lnTo>
                      <a:pt x="130" y="337"/>
                    </a:lnTo>
                    <a:lnTo>
                      <a:pt x="130" y="337"/>
                    </a:lnTo>
                    <a:lnTo>
                      <a:pt x="130" y="337"/>
                    </a:lnTo>
                    <a:lnTo>
                      <a:pt x="130" y="339"/>
                    </a:lnTo>
                    <a:lnTo>
                      <a:pt x="130" y="339"/>
                    </a:lnTo>
                    <a:lnTo>
                      <a:pt x="130" y="339"/>
                    </a:lnTo>
                    <a:lnTo>
                      <a:pt x="130" y="342"/>
                    </a:lnTo>
                    <a:lnTo>
                      <a:pt x="130" y="342"/>
                    </a:lnTo>
                    <a:lnTo>
                      <a:pt x="130" y="344"/>
                    </a:lnTo>
                    <a:lnTo>
                      <a:pt x="130" y="344"/>
                    </a:lnTo>
                    <a:lnTo>
                      <a:pt x="130" y="344"/>
                    </a:lnTo>
                    <a:lnTo>
                      <a:pt x="130" y="344"/>
                    </a:lnTo>
                    <a:lnTo>
                      <a:pt x="130" y="346"/>
                    </a:lnTo>
                    <a:lnTo>
                      <a:pt x="130" y="346"/>
                    </a:lnTo>
                    <a:lnTo>
                      <a:pt x="130" y="349"/>
                    </a:lnTo>
                    <a:lnTo>
                      <a:pt x="130" y="349"/>
                    </a:lnTo>
                    <a:lnTo>
                      <a:pt x="130" y="349"/>
                    </a:lnTo>
                    <a:lnTo>
                      <a:pt x="130" y="351"/>
                    </a:lnTo>
                    <a:lnTo>
                      <a:pt x="132" y="351"/>
                    </a:lnTo>
                    <a:lnTo>
                      <a:pt x="132" y="351"/>
                    </a:lnTo>
                    <a:lnTo>
                      <a:pt x="132" y="351"/>
                    </a:lnTo>
                    <a:lnTo>
                      <a:pt x="132" y="353"/>
                    </a:lnTo>
                    <a:lnTo>
                      <a:pt x="132" y="353"/>
                    </a:lnTo>
                    <a:lnTo>
                      <a:pt x="132" y="353"/>
                    </a:lnTo>
                    <a:lnTo>
                      <a:pt x="135" y="353"/>
                    </a:lnTo>
                    <a:lnTo>
                      <a:pt x="135" y="353"/>
                    </a:lnTo>
                    <a:lnTo>
                      <a:pt x="135" y="356"/>
                    </a:lnTo>
                    <a:lnTo>
                      <a:pt x="135" y="356"/>
                    </a:lnTo>
                    <a:lnTo>
                      <a:pt x="135" y="356"/>
                    </a:lnTo>
                    <a:lnTo>
                      <a:pt x="135" y="358"/>
                    </a:lnTo>
                    <a:lnTo>
                      <a:pt x="137" y="358"/>
                    </a:lnTo>
                    <a:lnTo>
                      <a:pt x="137" y="358"/>
                    </a:lnTo>
                    <a:lnTo>
                      <a:pt x="137" y="358"/>
                    </a:lnTo>
                    <a:lnTo>
                      <a:pt x="137" y="361"/>
                    </a:lnTo>
                    <a:lnTo>
                      <a:pt x="137" y="361"/>
                    </a:lnTo>
                    <a:lnTo>
                      <a:pt x="137" y="361"/>
                    </a:lnTo>
                    <a:lnTo>
                      <a:pt x="137" y="363"/>
                    </a:lnTo>
                    <a:lnTo>
                      <a:pt x="139" y="363"/>
                    </a:lnTo>
                    <a:lnTo>
                      <a:pt x="139" y="363"/>
                    </a:lnTo>
                    <a:lnTo>
                      <a:pt x="139" y="363"/>
                    </a:lnTo>
                    <a:lnTo>
                      <a:pt x="142" y="363"/>
                    </a:lnTo>
                    <a:lnTo>
                      <a:pt x="142" y="363"/>
                    </a:lnTo>
                    <a:lnTo>
                      <a:pt x="142" y="363"/>
                    </a:lnTo>
                    <a:lnTo>
                      <a:pt x="142" y="365"/>
                    </a:lnTo>
                    <a:lnTo>
                      <a:pt x="142" y="365"/>
                    </a:lnTo>
                    <a:lnTo>
                      <a:pt x="144" y="365"/>
                    </a:lnTo>
                    <a:lnTo>
                      <a:pt x="144" y="365"/>
                    </a:lnTo>
                    <a:lnTo>
                      <a:pt x="144" y="365"/>
                    </a:lnTo>
                    <a:lnTo>
                      <a:pt x="144" y="368"/>
                    </a:lnTo>
                    <a:lnTo>
                      <a:pt x="144" y="368"/>
                    </a:lnTo>
                    <a:lnTo>
                      <a:pt x="144" y="368"/>
                    </a:lnTo>
                    <a:lnTo>
                      <a:pt x="146" y="368"/>
                    </a:lnTo>
                    <a:lnTo>
                      <a:pt x="146" y="370"/>
                    </a:lnTo>
                    <a:lnTo>
                      <a:pt x="146" y="370"/>
                    </a:lnTo>
                    <a:lnTo>
                      <a:pt x="146" y="370"/>
                    </a:lnTo>
                    <a:lnTo>
                      <a:pt x="146" y="372"/>
                    </a:lnTo>
                    <a:lnTo>
                      <a:pt x="149" y="372"/>
                    </a:lnTo>
                    <a:lnTo>
                      <a:pt x="149" y="372"/>
                    </a:lnTo>
                    <a:lnTo>
                      <a:pt x="149" y="372"/>
                    </a:lnTo>
                    <a:lnTo>
                      <a:pt x="149" y="372"/>
                    </a:lnTo>
                    <a:lnTo>
                      <a:pt x="149" y="375"/>
                    </a:lnTo>
                    <a:lnTo>
                      <a:pt x="149" y="375"/>
                    </a:lnTo>
                    <a:lnTo>
                      <a:pt x="149" y="375"/>
                    </a:lnTo>
                    <a:lnTo>
                      <a:pt x="149" y="377"/>
                    </a:lnTo>
                    <a:lnTo>
                      <a:pt x="149" y="377"/>
                    </a:lnTo>
                    <a:lnTo>
                      <a:pt x="149" y="380"/>
                    </a:lnTo>
                    <a:lnTo>
                      <a:pt x="149" y="380"/>
                    </a:lnTo>
                    <a:lnTo>
                      <a:pt x="149" y="382"/>
                    </a:lnTo>
                    <a:lnTo>
                      <a:pt x="151" y="382"/>
                    </a:lnTo>
                    <a:lnTo>
                      <a:pt x="151" y="382"/>
                    </a:lnTo>
                    <a:lnTo>
                      <a:pt x="151" y="382"/>
                    </a:lnTo>
                    <a:lnTo>
                      <a:pt x="151" y="384"/>
                    </a:lnTo>
                    <a:lnTo>
                      <a:pt x="151" y="384"/>
                    </a:lnTo>
                    <a:lnTo>
                      <a:pt x="151" y="387"/>
                    </a:lnTo>
                    <a:lnTo>
                      <a:pt x="151" y="387"/>
                    </a:lnTo>
                    <a:lnTo>
                      <a:pt x="151" y="389"/>
                    </a:lnTo>
                    <a:lnTo>
                      <a:pt x="151" y="389"/>
                    </a:lnTo>
                    <a:lnTo>
                      <a:pt x="149" y="389"/>
                    </a:lnTo>
                    <a:lnTo>
                      <a:pt x="149" y="389"/>
                    </a:lnTo>
                    <a:lnTo>
                      <a:pt x="149" y="391"/>
                    </a:lnTo>
                    <a:lnTo>
                      <a:pt x="149" y="391"/>
                    </a:lnTo>
                    <a:lnTo>
                      <a:pt x="149" y="391"/>
                    </a:lnTo>
                    <a:lnTo>
                      <a:pt x="149" y="394"/>
                    </a:lnTo>
                    <a:lnTo>
                      <a:pt x="149" y="394"/>
                    </a:lnTo>
                    <a:lnTo>
                      <a:pt x="149" y="394"/>
                    </a:lnTo>
                    <a:lnTo>
                      <a:pt x="151" y="394"/>
                    </a:lnTo>
                    <a:lnTo>
                      <a:pt x="151" y="396"/>
                    </a:lnTo>
                    <a:lnTo>
                      <a:pt x="151" y="396"/>
                    </a:lnTo>
                    <a:lnTo>
                      <a:pt x="151" y="398"/>
                    </a:lnTo>
                    <a:lnTo>
                      <a:pt x="151" y="398"/>
                    </a:lnTo>
                    <a:lnTo>
                      <a:pt x="151" y="401"/>
                    </a:lnTo>
                    <a:lnTo>
                      <a:pt x="151" y="401"/>
                    </a:lnTo>
                    <a:lnTo>
                      <a:pt x="151" y="401"/>
                    </a:lnTo>
                    <a:lnTo>
                      <a:pt x="151" y="403"/>
                    </a:lnTo>
                    <a:lnTo>
                      <a:pt x="151" y="403"/>
                    </a:lnTo>
                    <a:lnTo>
                      <a:pt x="151" y="403"/>
                    </a:lnTo>
                    <a:lnTo>
                      <a:pt x="154" y="403"/>
                    </a:lnTo>
                    <a:lnTo>
                      <a:pt x="154" y="403"/>
                    </a:lnTo>
                    <a:lnTo>
                      <a:pt x="154" y="403"/>
                    </a:lnTo>
                    <a:lnTo>
                      <a:pt x="156" y="403"/>
                    </a:lnTo>
                    <a:lnTo>
                      <a:pt x="156" y="406"/>
                    </a:lnTo>
                    <a:lnTo>
                      <a:pt x="156" y="406"/>
                    </a:lnTo>
                    <a:lnTo>
                      <a:pt x="156" y="406"/>
                    </a:lnTo>
                    <a:lnTo>
                      <a:pt x="156" y="406"/>
                    </a:lnTo>
                    <a:lnTo>
                      <a:pt x="156" y="408"/>
                    </a:lnTo>
                    <a:lnTo>
                      <a:pt x="156" y="408"/>
                    </a:lnTo>
                    <a:lnTo>
                      <a:pt x="156" y="410"/>
                    </a:lnTo>
                    <a:lnTo>
                      <a:pt x="156" y="410"/>
                    </a:lnTo>
                    <a:lnTo>
                      <a:pt x="156" y="410"/>
                    </a:lnTo>
                    <a:lnTo>
                      <a:pt x="156" y="413"/>
                    </a:lnTo>
                    <a:lnTo>
                      <a:pt x="156" y="413"/>
                    </a:lnTo>
                    <a:lnTo>
                      <a:pt x="156" y="413"/>
                    </a:lnTo>
                    <a:lnTo>
                      <a:pt x="156" y="413"/>
                    </a:lnTo>
                    <a:lnTo>
                      <a:pt x="156" y="415"/>
                    </a:lnTo>
                    <a:lnTo>
                      <a:pt x="156" y="415"/>
                    </a:lnTo>
                    <a:lnTo>
                      <a:pt x="156" y="417"/>
                    </a:lnTo>
                    <a:lnTo>
                      <a:pt x="158" y="417"/>
                    </a:lnTo>
                    <a:lnTo>
                      <a:pt x="158" y="417"/>
                    </a:lnTo>
                    <a:lnTo>
                      <a:pt x="158" y="417"/>
                    </a:lnTo>
                    <a:lnTo>
                      <a:pt x="158" y="417"/>
                    </a:lnTo>
                    <a:lnTo>
                      <a:pt x="158" y="420"/>
                    </a:lnTo>
                    <a:lnTo>
                      <a:pt x="158" y="420"/>
                    </a:lnTo>
                    <a:lnTo>
                      <a:pt x="158" y="420"/>
                    </a:lnTo>
                    <a:lnTo>
                      <a:pt x="158" y="422"/>
                    </a:lnTo>
                    <a:lnTo>
                      <a:pt x="158" y="422"/>
                    </a:lnTo>
                    <a:lnTo>
                      <a:pt x="158" y="422"/>
                    </a:lnTo>
                    <a:lnTo>
                      <a:pt x="158" y="422"/>
                    </a:lnTo>
                    <a:lnTo>
                      <a:pt x="158" y="425"/>
                    </a:lnTo>
                    <a:lnTo>
                      <a:pt x="161" y="425"/>
                    </a:lnTo>
                    <a:lnTo>
                      <a:pt x="161" y="425"/>
                    </a:lnTo>
                    <a:lnTo>
                      <a:pt x="161" y="427"/>
                    </a:lnTo>
                    <a:lnTo>
                      <a:pt x="158" y="427"/>
                    </a:lnTo>
                    <a:lnTo>
                      <a:pt x="158" y="427"/>
                    </a:lnTo>
                    <a:lnTo>
                      <a:pt x="158" y="427"/>
                    </a:lnTo>
                    <a:lnTo>
                      <a:pt x="158" y="429"/>
                    </a:lnTo>
                    <a:lnTo>
                      <a:pt x="158" y="429"/>
                    </a:lnTo>
                    <a:lnTo>
                      <a:pt x="158" y="429"/>
                    </a:lnTo>
                    <a:lnTo>
                      <a:pt x="156" y="429"/>
                    </a:lnTo>
                    <a:lnTo>
                      <a:pt x="156" y="429"/>
                    </a:lnTo>
                    <a:lnTo>
                      <a:pt x="156" y="432"/>
                    </a:lnTo>
                    <a:lnTo>
                      <a:pt x="156" y="432"/>
                    </a:lnTo>
                    <a:lnTo>
                      <a:pt x="156" y="432"/>
                    </a:lnTo>
                    <a:lnTo>
                      <a:pt x="156" y="432"/>
                    </a:lnTo>
                    <a:lnTo>
                      <a:pt x="156" y="434"/>
                    </a:lnTo>
                    <a:lnTo>
                      <a:pt x="156" y="434"/>
                    </a:lnTo>
                    <a:lnTo>
                      <a:pt x="156" y="436"/>
                    </a:lnTo>
                    <a:lnTo>
                      <a:pt x="154" y="436"/>
                    </a:lnTo>
                    <a:lnTo>
                      <a:pt x="154" y="436"/>
                    </a:lnTo>
                    <a:lnTo>
                      <a:pt x="154" y="436"/>
                    </a:lnTo>
                    <a:lnTo>
                      <a:pt x="154" y="439"/>
                    </a:lnTo>
                    <a:lnTo>
                      <a:pt x="154" y="439"/>
                    </a:lnTo>
                    <a:lnTo>
                      <a:pt x="151" y="439"/>
                    </a:lnTo>
                    <a:lnTo>
                      <a:pt x="151" y="441"/>
                    </a:lnTo>
                    <a:lnTo>
                      <a:pt x="151" y="441"/>
                    </a:lnTo>
                    <a:lnTo>
                      <a:pt x="151" y="441"/>
                    </a:lnTo>
                    <a:lnTo>
                      <a:pt x="151" y="441"/>
                    </a:lnTo>
                    <a:lnTo>
                      <a:pt x="151" y="441"/>
                    </a:lnTo>
                    <a:lnTo>
                      <a:pt x="151" y="444"/>
                    </a:lnTo>
                    <a:lnTo>
                      <a:pt x="149" y="444"/>
                    </a:lnTo>
                    <a:lnTo>
                      <a:pt x="149" y="444"/>
                    </a:lnTo>
                    <a:lnTo>
                      <a:pt x="149" y="444"/>
                    </a:lnTo>
                    <a:lnTo>
                      <a:pt x="149" y="446"/>
                    </a:lnTo>
                    <a:lnTo>
                      <a:pt x="149" y="446"/>
                    </a:lnTo>
                    <a:lnTo>
                      <a:pt x="149" y="446"/>
                    </a:lnTo>
                    <a:lnTo>
                      <a:pt x="146" y="446"/>
                    </a:lnTo>
                    <a:lnTo>
                      <a:pt x="146" y="446"/>
                    </a:lnTo>
                    <a:lnTo>
                      <a:pt x="146" y="448"/>
                    </a:lnTo>
                    <a:lnTo>
                      <a:pt x="146" y="448"/>
                    </a:lnTo>
                    <a:lnTo>
                      <a:pt x="146" y="451"/>
                    </a:lnTo>
                    <a:lnTo>
                      <a:pt x="144" y="451"/>
                    </a:lnTo>
                    <a:lnTo>
                      <a:pt x="144" y="451"/>
                    </a:lnTo>
                    <a:lnTo>
                      <a:pt x="144" y="451"/>
                    </a:lnTo>
                    <a:lnTo>
                      <a:pt x="144" y="451"/>
                    </a:lnTo>
                    <a:lnTo>
                      <a:pt x="144" y="451"/>
                    </a:lnTo>
                    <a:lnTo>
                      <a:pt x="142" y="451"/>
                    </a:lnTo>
                    <a:lnTo>
                      <a:pt x="142" y="453"/>
                    </a:lnTo>
                    <a:lnTo>
                      <a:pt x="142" y="453"/>
                    </a:lnTo>
                    <a:lnTo>
                      <a:pt x="142" y="453"/>
                    </a:lnTo>
                    <a:lnTo>
                      <a:pt x="142" y="455"/>
                    </a:lnTo>
                    <a:lnTo>
                      <a:pt x="142" y="455"/>
                    </a:lnTo>
                    <a:lnTo>
                      <a:pt x="142" y="458"/>
                    </a:lnTo>
                    <a:lnTo>
                      <a:pt x="142" y="458"/>
                    </a:lnTo>
                    <a:lnTo>
                      <a:pt x="142" y="458"/>
                    </a:lnTo>
                    <a:lnTo>
                      <a:pt x="142" y="458"/>
                    </a:lnTo>
                    <a:lnTo>
                      <a:pt x="142" y="460"/>
                    </a:lnTo>
                    <a:lnTo>
                      <a:pt x="142" y="460"/>
                    </a:lnTo>
                    <a:lnTo>
                      <a:pt x="142" y="460"/>
                    </a:lnTo>
                    <a:lnTo>
                      <a:pt x="142" y="462"/>
                    </a:lnTo>
                    <a:lnTo>
                      <a:pt x="142" y="462"/>
                    </a:lnTo>
                    <a:lnTo>
                      <a:pt x="142" y="462"/>
                    </a:lnTo>
                    <a:lnTo>
                      <a:pt x="139" y="462"/>
                    </a:lnTo>
                    <a:lnTo>
                      <a:pt x="139" y="465"/>
                    </a:lnTo>
                    <a:lnTo>
                      <a:pt x="139" y="465"/>
                    </a:lnTo>
                    <a:lnTo>
                      <a:pt x="139" y="467"/>
                    </a:lnTo>
                    <a:lnTo>
                      <a:pt x="139" y="467"/>
                    </a:lnTo>
                    <a:lnTo>
                      <a:pt x="139" y="467"/>
                    </a:lnTo>
                    <a:lnTo>
                      <a:pt x="137" y="467"/>
                    </a:lnTo>
                    <a:lnTo>
                      <a:pt x="137" y="470"/>
                    </a:lnTo>
                    <a:lnTo>
                      <a:pt x="137" y="470"/>
                    </a:lnTo>
                    <a:lnTo>
                      <a:pt x="137" y="470"/>
                    </a:lnTo>
                    <a:lnTo>
                      <a:pt x="137" y="472"/>
                    </a:lnTo>
                    <a:lnTo>
                      <a:pt x="137" y="472"/>
                    </a:lnTo>
                    <a:lnTo>
                      <a:pt x="137" y="472"/>
                    </a:lnTo>
                    <a:lnTo>
                      <a:pt x="137" y="472"/>
                    </a:lnTo>
                    <a:lnTo>
                      <a:pt x="135" y="472"/>
                    </a:lnTo>
                    <a:lnTo>
                      <a:pt x="135" y="472"/>
                    </a:lnTo>
                    <a:lnTo>
                      <a:pt x="135" y="472"/>
                    </a:lnTo>
                    <a:lnTo>
                      <a:pt x="135" y="472"/>
                    </a:lnTo>
                    <a:lnTo>
                      <a:pt x="135" y="470"/>
                    </a:lnTo>
                    <a:lnTo>
                      <a:pt x="135" y="470"/>
                    </a:lnTo>
                    <a:lnTo>
                      <a:pt x="135" y="470"/>
                    </a:lnTo>
                    <a:lnTo>
                      <a:pt x="135" y="467"/>
                    </a:lnTo>
                    <a:lnTo>
                      <a:pt x="135" y="467"/>
                    </a:lnTo>
                    <a:lnTo>
                      <a:pt x="135" y="467"/>
                    </a:lnTo>
                    <a:lnTo>
                      <a:pt x="135" y="465"/>
                    </a:lnTo>
                    <a:lnTo>
                      <a:pt x="135" y="465"/>
                    </a:lnTo>
                    <a:lnTo>
                      <a:pt x="135" y="465"/>
                    </a:lnTo>
                    <a:lnTo>
                      <a:pt x="135" y="462"/>
                    </a:lnTo>
                    <a:lnTo>
                      <a:pt x="135" y="462"/>
                    </a:lnTo>
                    <a:lnTo>
                      <a:pt x="135" y="462"/>
                    </a:lnTo>
                    <a:lnTo>
                      <a:pt x="135" y="460"/>
                    </a:lnTo>
                    <a:lnTo>
                      <a:pt x="135" y="460"/>
                    </a:lnTo>
                    <a:lnTo>
                      <a:pt x="135" y="460"/>
                    </a:lnTo>
                    <a:lnTo>
                      <a:pt x="135" y="458"/>
                    </a:lnTo>
                    <a:lnTo>
                      <a:pt x="135" y="458"/>
                    </a:lnTo>
                    <a:lnTo>
                      <a:pt x="135" y="455"/>
                    </a:lnTo>
                    <a:lnTo>
                      <a:pt x="132" y="455"/>
                    </a:lnTo>
                    <a:lnTo>
                      <a:pt x="132" y="455"/>
                    </a:lnTo>
                    <a:lnTo>
                      <a:pt x="132" y="453"/>
                    </a:lnTo>
                    <a:lnTo>
                      <a:pt x="132" y="453"/>
                    </a:lnTo>
                    <a:lnTo>
                      <a:pt x="135" y="453"/>
                    </a:lnTo>
                    <a:lnTo>
                      <a:pt x="135" y="451"/>
                    </a:lnTo>
                    <a:lnTo>
                      <a:pt x="135" y="451"/>
                    </a:lnTo>
                    <a:lnTo>
                      <a:pt x="135" y="451"/>
                    </a:lnTo>
                    <a:lnTo>
                      <a:pt x="135" y="448"/>
                    </a:lnTo>
                    <a:lnTo>
                      <a:pt x="135" y="448"/>
                    </a:lnTo>
                    <a:lnTo>
                      <a:pt x="132" y="448"/>
                    </a:lnTo>
                    <a:lnTo>
                      <a:pt x="132" y="446"/>
                    </a:lnTo>
                    <a:lnTo>
                      <a:pt x="132" y="446"/>
                    </a:lnTo>
                    <a:lnTo>
                      <a:pt x="132" y="444"/>
                    </a:lnTo>
                    <a:lnTo>
                      <a:pt x="135" y="444"/>
                    </a:lnTo>
                    <a:lnTo>
                      <a:pt x="135" y="444"/>
                    </a:lnTo>
                    <a:lnTo>
                      <a:pt x="135" y="444"/>
                    </a:lnTo>
                    <a:lnTo>
                      <a:pt x="135" y="441"/>
                    </a:lnTo>
                    <a:lnTo>
                      <a:pt x="137" y="441"/>
                    </a:lnTo>
                    <a:lnTo>
                      <a:pt x="137" y="444"/>
                    </a:lnTo>
                    <a:lnTo>
                      <a:pt x="137" y="444"/>
                    </a:lnTo>
                    <a:lnTo>
                      <a:pt x="137" y="444"/>
                    </a:lnTo>
                    <a:lnTo>
                      <a:pt x="137" y="441"/>
                    </a:lnTo>
                    <a:lnTo>
                      <a:pt x="137" y="441"/>
                    </a:lnTo>
                    <a:lnTo>
                      <a:pt x="139" y="441"/>
                    </a:lnTo>
                    <a:lnTo>
                      <a:pt x="139" y="441"/>
                    </a:lnTo>
                    <a:lnTo>
                      <a:pt x="139" y="441"/>
                    </a:lnTo>
                    <a:lnTo>
                      <a:pt x="139" y="439"/>
                    </a:lnTo>
                    <a:lnTo>
                      <a:pt x="139" y="439"/>
                    </a:lnTo>
                    <a:lnTo>
                      <a:pt x="139" y="436"/>
                    </a:lnTo>
                    <a:lnTo>
                      <a:pt x="139" y="436"/>
                    </a:lnTo>
                    <a:lnTo>
                      <a:pt x="139" y="436"/>
                    </a:lnTo>
                    <a:lnTo>
                      <a:pt x="139" y="434"/>
                    </a:lnTo>
                    <a:lnTo>
                      <a:pt x="139" y="434"/>
                    </a:lnTo>
                    <a:lnTo>
                      <a:pt x="139" y="432"/>
                    </a:lnTo>
                    <a:lnTo>
                      <a:pt x="139" y="432"/>
                    </a:lnTo>
                    <a:lnTo>
                      <a:pt x="139" y="432"/>
                    </a:lnTo>
                    <a:lnTo>
                      <a:pt x="139" y="432"/>
                    </a:lnTo>
                    <a:lnTo>
                      <a:pt x="139" y="429"/>
                    </a:lnTo>
                    <a:lnTo>
                      <a:pt x="139" y="429"/>
                    </a:lnTo>
                    <a:lnTo>
                      <a:pt x="139" y="429"/>
                    </a:lnTo>
                    <a:lnTo>
                      <a:pt x="137" y="429"/>
                    </a:lnTo>
                    <a:lnTo>
                      <a:pt x="137" y="427"/>
                    </a:lnTo>
                    <a:lnTo>
                      <a:pt x="137" y="427"/>
                    </a:lnTo>
                    <a:lnTo>
                      <a:pt x="137" y="429"/>
                    </a:lnTo>
                    <a:lnTo>
                      <a:pt x="137" y="429"/>
                    </a:lnTo>
                    <a:lnTo>
                      <a:pt x="137" y="432"/>
                    </a:lnTo>
                    <a:lnTo>
                      <a:pt x="137" y="432"/>
                    </a:lnTo>
                    <a:lnTo>
                      <a:pt x="137" y="432"/>
                    </a:lnTo>
                    <a:lnTo>
                      <a:pt x="137" y="432"/>
                    </a:lnTo>
                    <a:lnTo>
                      <a:pt x="137" y="434"/>
                    </a:lnTo>
                    <a:lnTo>
                      <a:pt x="137" y="434"/>
                    </a:lnTo>
                    <a:lnTo>
                      <a:pt x="137" y="436"/>
                    </a:lnTo>
                    <a:lnTo>
                      <a:pt x="135" y="436"/>
                    </a:lnTo>
                    <a:lnTo>
                      <a:pt x="135" y="436"/>
                    </a:lnTo>
                    <a:lnTo>
                      <a:pt x="135" y="434"/>
                    </a:lnTo>
                    <a:lnTo>
                      <a:pt x="135" y="434"/>
                    </a:lnTo>
                    <a:lnTo>
                      <a:pt x="135" y="434"/>
                    </a:lnTo>
                    <a:lnTo>
                      <a:pt x="135" y="432"/>
                    </a:lnTo>
                    <a:lnTo>
                      <a:pt x="135" y="432"/>
                    </a:lnTo>
                    <a:lnTo>
                      <a:pt x="135" y="432"/>
                    </a:lnTo>
                    <a:lnTo>
                      <a:pt x="132" y="432"/>
                    </a:lnTo>
                    <a:lnTo>
                      <a:pt x="132" y="432"/>
                    </a:lnTo>
                    <a:lnTo>
                      <a:pt x="132" y="432"/>
                    </a:lnTo>
                    <a:lnTo>
                      <a:pt x="132" y="429"/>
                    </a:lnTo>
                    <a:lnTo>
                      <a:pt x="132" y="429"/>
                    </a:lnTo>
                    <a:lnTo>
                      <a:pt x="132" y="427"/>
                    </a:lnTo>
                    <a:lnTo>
                      <a:pt x="132" y="427"/>
                    </a:lnTo>
                    <a:lnTo>
                      <a:pt x="132" y="429"/>
                    </a:lnTo>
                    <a:lnTo>
                      <a:pt x="132" y="429"/>
                    </a:lnTo>
                    <a:lnTo>
                      <a:pt x="130" y="429"/>
                    </a:lnTo>
                    <a:lnTo>
                      <a:pt x="130" y="432"/>
                    </a:lnTo>
                    <a:lnTo>
                      <a:pt x="132" y="432"/>
                    </a:lnTo>
                    <a:lnTo>
                      <a:pt x="132" y="432"/>
                    </a:lnTo>
                    <a:lnTo>
                      <a:pt x="132" y="432"/>
                    </a:lnTo>
                    <a:lnTo>
                      <a:pt x="130" y="432"/>
                    </a:lnTo>
                    <a:lnTo>
                      <a:pt x="130" y="434"/>
                    </a:lnTo>
                    <a:lnTo>
                      <a:pt x="130" y="434"/>
                    </a:lnTo>
                    <a:lnTo>
                      <a:pt x="130" y="436"/>
                    </a:lnTo>
                    <a:lnTo>
                      <a:pt x="130" y="436"/>
                    </a:lnTo>
                    <a:lnTo>
                      <a:pt x="130" y="439"/>
                    </a:lnTo>
                    <a:lnTo>
                      <a:pt x="130" y="439"/>
                    </a:lnTo>
                    <a:lnTo>
                      <a:pt x="132" y="439"/>
                    </a:lnTo>
                    <a:lnTo>
                      <a:pt x="132" y="441"/>
                    </a:lnTo>
                    <a:lnTo>
                      <a:pt x="130" y="441"/>
                    </a:lnTo>
                    <a:lnTo>
                      <a:pt x="130" y="441"/>
                    </a:lnTo>
                    <a:lnTo>
                      <a:pt x="130" y="441"/>
                    </a:lnTo>
                    <a:lnTo>
                      <a:pt x="130" y="441"/>
                    </a:lnTo>
                    <a:lnTo>
                      <a:pt x="130" y="441"/>
                    </a:lnTo>
                    <a:lnTo>
                      <a:pt x="130" y="439"/>
                    </a:lnTo>
                    <a:lnTo>
                      <a:pt x="130" y="439"/>
                    </a:lnTo>
                    <a:lnTo>
                      <a:pt x="130" y="436"/>
                    </a:lnTo>
                    <a:lnTo>
                      <a:pt x="130" y="436"/>
                    </a:lnTo>
                    <a:lnTo>
                      <a:pt x="130" y="434"/>
                    </a:lnTo>
                    <a:lnTo>
                      <a:pt x="128" y="434"/>
                    </a:lnTo>
                    <a:lnTo>
                      <a:pt x="128" y="436"/>
                    </a:lnTo>
                    <a:lnTo>
                      <a:pt x="128" y="436"/>
                    </a:lnTo>
                    <a:lnTo>
                      <a:pt x="128" y="436"/>
                    </a:lnTo>
                    <a:lnTo>
                      <a:pt x="128" y="436"/>
                    </a:lnTo>
                    <a:lnTo>
                      <a:pt x="125" y="436"/>
                    </a:lnTo>
                    <a:lnTo>
                      <a:pt x="125" y="434"/>
                    </a:lnTo>
                    <a:lnTo>
                      <a:pt x="125" y="434"/>
                    </a:lnTo>
                    <a:lnTo>
                      <a:pt x="125" y="432"/>
                    </a:lnTo>
                    <a:lnTo>
                      <a:pt x="128" y="432"/>
                    </a:lnTo>
                    <a:lnTo>
                      <a:pt x="128" y="432"/>
                    </a:lnTo>
                    <a:lnTo>
                      <a:pt x="128" y="432"/>
                    </a:lnTo>
                    <a:lnTo>
                      <a:pt x="128" y="432"/>
                    </a:lnTo>
                    <a:lnTo>
                      <a:pt x="128" y="429"/>
                    </a:lnTo>
                    <a:lnTo>
                      <a:pt x="130" y="429"/>
                    </a:lnTo>
                    <a:lnTo>
                      <a:pt x="130" y="429"/>
                    </a:lnTo>
                    <a:lnTo>
                      <a:pt x="130" y="427"/>
                    </a:lnTo>
                    <a:lnTo>
                      <a:pt x="130" y="427"/>
                    </a:lnTo>
                    <a:lnTo>
                      <a:pt x="130" y="427"/>
                    </a:lnTo>
                    <a:lnTo>
                      <a:pt x="130" y="425"/>
                    </a:lnTo>
                    <a:lnTo>
                      <a:pt x="130" y="425"/>
                    </a:lnTo>
                    <a:lnTo>
                      <a:pt x="130" y="425"/>
                    </a:lnTo>
                    <a:lnTo>
                      <a:pt x="128" y="425"/>
                    </a:lnTo>
                    <a:lnTo>
                      <a:pt x="128" y="422"/>
                    </a:lnTo>
                    <a:lnTo>
                      <a:pt x="130" y="422"/>
                    </a:lnTo>
                    <a:lnTo>
                      <a:pt x="130" y="422"/>
                    </a:lnTo>
                    <a:lnTo>
                      <a:pt x="130" y="422"/>
                    </a:lnTo>
                    <a:lnTo>
                      <a:pt x="130" y="422"/>
                    </a:lnTo>
                    <a:lnTo>
                      <a:pt x="130" y="422"/>
                    </a:lnTo>
                    <a:lnTo>
                      <a:pt x="130" y="420"/>
                    </a:lnTo>
                    <a:lnTo>
                      <a:pt x="130" y="420"/>
                    </a:lnTo>
                    <a:lnTo>
                      <a:pt x="130" y="420"/>
                    </a:lnTo>
                    <a:lnTo>
                      <a:pt x="130" y="422"/>
                    </a:lnTo>
                    <a:lnTo>
                      <a:pt x="130" y="422"/>
                    </a:lnTo>
                    <a:lnTo>
                      <a:pt x="132" y="422"/>
                    </a:lnTo>
                    <a:lnTo>
                      <a:pt x="132" y="422"/>
                    </a:lnTo>
                    <a:lnTo>
                      <a:pt x="132" y="425"/>
                    </a:lnTo>
                    <a:lnTo>
                      <a:pt x="132" y="425"/>
                    </a:lnTo>
                    <a:lnTo>
                      <a:pt x="132" y="425"/>
                    </a:lnTo>
                    <a:lnTo>
                      <a:pt x="132" y="425"/>
                    </a:lnTo>
                    <a:lnTo>
                      <a:pt x="132" y="422"/>
                    </a:lnTo>
                    <a:lnTo>
                      <a:pt x="132" y="422"/>
                    </a:lnTo>
                    <a:lnTo>
                      <a:pt x="135" y="422"/>
                    </a:lnTo>
                    <a:lnTo>
                      <a:pt x="135" y="422"/>
                    </a:lnTo>
                    <a:lnTo>
                      <a:pt x="132" y="422"/>
                    </a:lnTo>
                    <a:lnTo>
                      <a:pt x="132" y="422"/>
                    </a:lnTo>
                    <a:lnTo>
                      <a:pt x="132" y="420"/>
                    </a:lnTo>
                    <a:lnTo>
                      <a:pt x="132" y="420"/>
                    </a:lnTo>
                    <a:lnTo>
                      <a:pt x="132" y="420"/>
                    </a:lnTo>
                    <a:lnTo>
                      <a:pt x="132" y="417"/>
                    </a:lnTo>
                    <a:lnTo>
                      <a:pt x="132" y="417"/>
                    </a:lnTo>
                    <a:lnTo>
                      <a:pt x="132" y="415"/>
                    </a:lnTo>
                    <a:lnTo>
                      <a:pt x="132" y="415"/>
                    </a:lnTo>
                    <a:lnTo>
                      <a:pt x="132" y="413"/>
                    </a:lnTo>
                    <a:lnTo>
                      <a:pt x="132" y="413"/>
                    </a:lnTo>
                    <a:lnTo>
                      <a:pt x="132" y="413"/>
                    </a:lnTo>
                    <a:lnTo>
                      <a:pt x="130" y="413"/>
                    </a:lnTo>
                    <a:lnTo>
                      <a:pt x="130" y="413"/>
                    </a:lnTo>
                    <a:lnTo>
                      <a:pt x="130" y="413"/>
                    </a:lnTo>
                    <a:lnTo>
                      <a:pt x="130" y="415"/>
                    </a:lnTo>
                    <a:lnTo>
                      <a:pt x="130" y="415"/>
                    </a:lnTo>
                    <a:lnTo>
                      <a:pt x="130" y="415"/>
                    </a:lnTo>
                    <a:lnTo>
                      <a:pt x="130" y="415"/>
                    </a:lnTo>
                    <a:lnTo>
                      <a:pt x="130" y="415"/>
                    </a:lnTo>
                    <a:lnTo>
                      <a:pt x="128" y="415"/>
                    </a:lnTo>
                    <a:lnTo>
                      <a:pt x="128" y="417"/>
                    </a:lnTo>
                    <a:lnTo>
                      <a:pt x="128" y="417"/>
                    </a:lnTo>
                    <a:lnTo>
                      <a:pt x="125" y="417"/>
                    </a:lnTo>
                    <a:lnTo>
                      <a:pt x="125" y="417"/>
                    </a:lnTo>
                    <a:lnTo>
                      <a:pt x="125" y="417"/>
                    </a:lnTo>
                    <a:lnTo>
                      <a:pt x="125" y="420"/>
                    </a:lnTo>
                    <a:lnTo>
                      <a:pt x="125" y="420"/>
                    </a:lnTo>
                    <a:lnTo>
                      <a:pt x="125" y="420"/>
                    </a:lnTo>
                    <a:lnTo>
                      <a:pt x="125" y="420"/>
                    </a:lnTo>
                    <a:lnTo>
                      <a:pt x="125" y="422"/>
                    </a:lnTo>
                    <a:lnTo>
                      <a:pt x="125" y="422"/>
                    </a:lnTo>
                    <a:lnTo>
                      <a:pt x="125" y="422"/>
                    </a:lnTo>
                    <a:lnTo>
                      <a:pt x="123" y="422"/>
                    </a:lnTo>
                    <a:lnTo>
                      <a:pt x="123" y="422"/>
                    </a:lnTo>
                    <a:lnTo>
                      <a:pt x="123" y="422"/>
                    </a:lnTo>
                    <a:lnTo>
                      <a:pt x="123" y="420"/>
                    </a:lnTo>
                    <a:lnTo>
                      <a:pt x="123" y="420"/>
                    </a:lnTo>
                    <a:lnTo>
                      <a:pt x="123" y="417"/>
                    </a:lnTo>
                    <a:lnTo>
                      <a:pt x="123" y="417"/>
                    </a:lnTo>
                    <a:lnTo>
                      <a:pt x="123" y="417"/>
                    </a:lnTo>
                    <a:lnTo>
                      <a:pt x="123" y="415"/>
                    </a:lnTo>
                    <a:lnTo>
                      <a:pt x="123" y="415"/>
                    </a:lnTo>
                    <a:lnTo>
                      <a:pt x="123" y="415"/>
                    </a:lnTo>
                    <a:lnTo>
                      <a:pt x="123" y="415"/>
                    </a:lnTo>
                    <a:lnTo>
                      <a:pt x="120" y="415"/>
                    </a:lnTo>
                    <a:lnTo>
                      <a:pt x="120" y="413"/>
                    </a:lnTo>
                    <a:lnTo>
                      <a:pt x="120" y="413"/>
                    </a:lnTo>
                    <a:lnTo>
                      <a:pt x="118" y="413"/>
                    </a:lnTo>
                    <a:lnTo>
                      <a:pt x="118" y="413"/>
                    </a:lnTo>
                    <a:lnTo>
                      <a:pt x="118" y="413"/>
                    </a:lnTo>
                    <a:lnTo>
                      <a:pt x="120" y="413"/>
                    </a:lnTo>
                    <a:lnTo>
                      <a:pt x="120" y="413"/>
                    </a:lnTo>
                    <a:lnTo>
                      <a:pt x="123" y="413"/>
                    </a:lnTo>
                    <a:lnTo>
                      <a:pt x="123" y="413"/>
                    </a:lnTo>
                    <a:lnTo>
                      <a:pt x="123" y="410"/>
                    </a:lnTo>
                    <a:lnTo>
                      <a:pt x="123" y="410"/>
                    </a:lnTo>
                    <a:lnTo>
                      <a:pt x="123" y="410"/>
                    </a:lnTo>
                    <a:lnTo>
                      <a:pt x="125" y="410"/>
                    </a:lnTo>
                    <a:lnTo>
                      <a:pt x="125" y="408"/>
                    </a:lnTo>
                    <a:lnTo>
                      <a:pt x="125" y="408"/>
                    </a:lnTo>
                    <a:lnTo>
                      <a:pt x="125" y="408"/>
                    </a:lnTo>
                    <a:lnTo>
                      <a:pt x="128" y="408"/>
                    </a:lnTo>
                    <a:lnTo>
                      <a:pt x="128" y="408"/>
                    </a:lnTo>
                    <a:lnTo>
                      <a:pt x="128" y="408"/>
                    </a:lnTo>
                    <a:lnTo>
                      <a:pt x="128" y="408"/>
                    </a:lnTo>
                    <a:lnTo>
                      <a:pt x="128" y="410"/>
                    </a:lnTo>
                    <a:lnTo>
                      <a:pt x="128" y="410"/>
                    </a:lnTo>
                    <a:lnTo>
                      <a:pt x="130" y="410"/>
                    </a:lnTo>
                    <a:lnTo>
                      <a:pt x="130" y="410"/>
                    </a:lnTo>
                    <a:lnTo>
                      <a:pt x="130" y="413"/>
                    </a:lnTo>
                    <a:lnTo>
                      <a:pt x="130" y="413"/>
                    </a:lnTo>
                    <a:lnTo>
                      <a:pt x="130" y="410"/>
                    </a:lnTo>
                    <a:lnTo>
                      <a:pt x="130" y="410"/>
                    </a:lnTo>
                    <a:lnTo>
                      <a:pt x="130" y="408"/>
                    </a:lnTo>
                    <a:lnTo>
                      <a:pt x="130" y="408"/>
                    </a:lnTo>
                    <a:lnTo>
                      <a:pt x="130" y="408"/>
                    </a:lnTo>
                    <a:lnTo>
                      <a:pt x="130" y="408"/>
                    </a:lnTo>
                    <a:lnTo>
                      <a:pt x="130" y="406"/>
                    </a:lnTo>
                    <a:lnTo>
                      <a:pt x="130" y="406"/>
                    </a:lnTo>
                    <a:lnTo>
                      <a:pt x="130" y="406"/>
                    </a:lnTo>
                    <a:lnTo>
                      <a:pt x="130" y="406"/>
                    </a:lnTo>
                    <a:lnTo>
                      <a:pt x="130" y="403"/>
                    </a:lnTo>
                    <a:lnTo>
                      <a:pt x="130" y="403"/>
                    </a:lnTo>
                    <a:lnTo>
                      <a:pt x="130" y="403"/>
                    </a:lnTo>
                    <a:lnTo>
                      <a:pt x="132" y="403"/>
                    </a:lnTo>
                    <a:lnTo>
                      <a:pt x="132" y="401"/>
                    </a:lnTo>
                    <a:lnTo>
                      <a:pt x="130" y="401"/>
                    </a:lnTo>
                    <a:lnTo>
                      <a:pt x="130" y="401"/>
                    </a:lnTo>
                    <a:lnTo>
                      <a:pt x="132" y="401"/>
                    </a:lnTo>
                    <a:lnTo>
                      <a:pt x="132" y="401"/>
                    </a:lnTo>
                    <a:lnTo>
                      <a:pt x="132" y="401"/>
                    </a:lnTo>
                    <a:lnTo>
                      <a:pt x="132" y="403"/>
                    </a:lnTo>
                    <a:lnTo>
                      <a:pt x="132" y="403"/>
                    </a:lnTo>
                    <a:lnTo>
                      <a:pt x="132" y="403"/>
                    </a:lnTo>
                    <a:lnTo>
                      <a:pt x="132" y="403"/>
                    </a:lnTo>
                    <a:lnTo>
                      <a:pt x="135" y="403"/>
                    </a:lnTo>
                    <a:lnTo>
                      <a:pt x="135" y="403"/>
                    </a:lnTo>
                    <a:lnTo>
                      <a:pt x="135" y="406"/>
                    </a:lnTo>
                    <a:lnTo>
                      <a:pt x="135" y="406"/>
                    </a:lnTo>
                    <a:lnTo>
                      <a:pt x="137" y="406"/>
                    </a:lnTo>
                    <a:lnTo>
                      <a:pt x="137" y="408"/>
                    </a:lnTo>
                    <a:lnTo>
                      <a:pt x="137" y="408"/>
                    </a:lnTo>
                    <a:lnTo>
                      <a:pt x="137" y="406"/>
                    </a:lnTo>
                    <a:lnTo>
                      <a:pt x="137" y="406"/>
                    </a:lnTo>
                    <a:lnTo>
                      <a:pt x="137" y="406"/>
                    </a:lnTo>
                    <a:lnTo>
                      <a:pt x="137" y="403"/>
                    </a:lnTo>
                    <a:lnTo>
                      <a:pt x="137" y="403"/>
                    </a:lnTo>
                    <a:lnTo>
                      <a:pt x="137" y="403"/>
                    </a:lnTo>
                    <a:lnTo>
                      <a:pt x="137" y="403"/>
                    </a:lnTo>
                    <a:lnTo>
                      <a:pt x="137" y="401"/>
                    </a:lnTo>
                    <a:lnTo>
                      <a:pt x="137" y="401"/>
                    </a:lnTo>
                    <a:lnTo>
                      <a:pt x="137" y="401"/>
                    </a:lnTo>
                    <a:lnTo>
                      <a:pt x="137" y="398"/>
                    </a:lnTo>
                    <a:lnTo>
                      <a:pt x="137" y="398"/>
                    </a:lnTo>
                    <a:lnTo>
                      <a:pt x="137" y="398"/>
                    </a:lnTo>
                    <a:lnTo>
                      <a:pt x="137" y="398"/>
                    </a:lnTo>
                    <a:lnTo>
                      <a:pt x="137" y="396"/>
                    </a:lnTo>
                    <a:lnTo>
                      <a:pt x="135" y="396"/>
                    </a:lnTo>
                    <a:lnTo>
                      <a:pt x="135" y="396"/>
                    </a:lnTo>
                    <a:lnTo>
                      <a:pt x="137" y="396"/>
                    </a:lnTo>
                    <a:lnTo>
                      <a:pt x="137" y="396"/>
                    </a:lnTo>
                    <a:lnTo>
                      <a:pt x="137" y="394"/>
                    </a:lnTo>
                    <a:lnTo>
                      <a:pt x="137" y="394"/>
                    </a:lnTo>
                    <a:lnTo>
                      <a:pt x="137" y="394"/>
                    </a:lnTo>
                    <a:lnTo>
                      <a:pt x="137" y="391"/>
                    </a:lnTo>
                    <a:lnTo>
                      <a:pt x="135" y="391"/>
                    </a:lnTo>
                    <a:lnTo>
                      <a:pt x="135" y="391"/>
                    </a:lnTo>
                    <a:lnTo>
                      <a:pt x="135" y="391"/>
                    </a:lnTo>
                    <a:lnTo>
                      <a:pt x="135" y="391"/>
                    </a:lnTo>
                    <a:lnTo>
                      <a:pt x="135" y="389"/>
                    </a:lnTo>
                    <a:lnTo>
                      <a:pt x="135" y="389"/>
                    </a:lnTo>
                    <a:lnTo>
                      <a:pt x="135" y="387"/>
                    </a:lnTo>
                    <a:lnTo>
                      <a:pt x="135" y="387"/>
                    </a:lnTo>
                    <a:lnTo>
                      <a:pt x="132" y="387"/>
                    </a:lnTo>
                    <a:lnTo>
                      <a:pt x="132" y="384"/>
                    </a:lnTo>
                    <a:lnTo>
                      <a:pt x="132" y="384"/>
                    </a:lnTo>
                    <a:lnTo>
                      <a:pt x="132" y="384"/>
                    </a:lnTo>
                    <a:lnTo>
                      <a:pt x="132" y="382"/>
                    </a:lnTo>
                    <a:lnTo>
                      <a:pt x="132" y="382"/>
                    </a:lnTo>
                    <a:lnTo>
                      <a:pt x="132" y="382"/>
                    </a:lnTo>
                    <a:lnTo>
                      <a:pt x="132" y="382"/>
                    </a:lnTo>
                    <a:lnTo>
                      <a:pt x="132" y="380"/>
                    </a:lnTo>
                    <a:lnTo>
                      <a:pt x="132" y="380"/>
                    </a:lnTo>
                    <a:lnTo>
                      <a:pt x="130" y="380"/>
                    </a:lnTo>
                    <a:lnTo>
                      <a:pt x="130" y="380"/>
                    </a:lnTo>
                    <a:lnTo>
                      <a:pt x="130" y="380"/>
                    </a:lnTo>
                    <a:lnTo>
                      <a:pt x="130" y="380"/>
                    </a:lnTo>
                    <a:lnTo>
                      <a:pt x="130" y="382"/>
                    </a:lnTo>
                    <a:lnTo>
                      <a:pt x="130" y="382"/>
                    </a:lnTo>
                    <a:lnTo>
                      <a:pt x="128" y="382"/>
                    </a:lnTo>
                    <a:lnTo>
                      <a:pt x="128" y="382"/>
                    </a:lnTo>
                    <a:lnTo>
                      <a:pt x="128" y="382"/>
                    </a:lnTo>
                    <a:lnTo>
                      <a:pt x="125" y="382"/>
                    </a:lnTo>
                    <a:lnTo>
                      <a:pt x="125" y="380"/>
                    </a:lnTo>
                    <a:lnTo>
                      <a:pt x="125" y="380"/>
                    </a:lnTo>
                    <a:lnTo>
                      <a:pt x="128" y="380"/>
                    </a:lnTo>
                    <a:lnTo>
                      <a:pt x="128" y="377"/>
                    </a:lnTo>
                    <a:lnTo>
                      <a:pt x="125" y="377"/>
                    </a:lnTo>
                    <a:lnTo>
                      <a:pt x="125" y="377"/>
                    </a:lnTo>
                    <a:lnTo>
                      <a:pt x="125" y="377"/>
                    </a:lnTo>
                    <a:lnTo>
                      <a:pt x="125" y="375"/>
                    </a:lnTo>
                    <a:lnTo>
                      <a:pt x="125" y="375"/>
                    </a:lnTo>
                    <a:lnTo>
                      <a:pt x="125" y="372"/>
                    </a:lnTo>
                    <a:lnTo>
                      <a:pt x="125" y="372"/>
                    </a:lnTo>
                    <a:lnTo>
                      <a:pt x="125" y="372"/>
                    </a:lnTo>
                    <a:lnTo>
                      <a:pt x="125" y="372"/>
                    </a:lnTo>
                    <a:lnTo>
                      <a:pt x="125" y="372"/>
                    </a:lnTo>
                    <a:lnTo>
                      <a:pt x="125" y="370"/>
                    </a:lnTo>
                    <a:lnTo>
                      <a:pt x="125" y="370"/>
                    </a:lnTo>
                    <a:lnTo>
                      <a:pt x="125" y="368"/>
                    </a:lnTo>
                    <a:lnTo>
                      <a:pt x="125" y="368"/>
                    </a:lnTo>
                    <a:lnTo>
                      <a:pt x="125" y="365"/>
                    </a:lnTo>
                    <a:lnTo>
                      <a:pt x="125" y="365"/>
                    </a:lnTo>
                    <a:lnTo>
                      <a:pt x="125" y="365"/>
                    </a:lnTo>
                    <a:lnTo>
                      <a:pt x="125" y="365"/>
                    </a:lnTo>
                    <a:lnTo>
                      <a:pt x="125" y="363"/>
                    </a:lnTo>
                    <a:lnTo>
                      <a:pt x="125" y="363"/>
                    </a:lnTo>
                    <a:lnTo>
                      <a:pt x="125" y="363"/>
                    </a:lnTo>
                    <a:lnTo>
                      <a:pt x="123" y="363"/>
                    </a:lnTo>
                    <a:lnTo>
                      <a:pt x="123" y="363"/>
                    </a:lnTo>
                    <a:lnTo>
                      <a:pt x="123" y="361"/>
                    </a:lnTo>
                    <a:lnTo>
                      <a:pt x="123" y="361"/>
                    </a:lnTo>
                    <a:lnTo>
                      <a:pt x="123" y="358"/>
                    </a:lnTo>
                    <a:lnTo>
                      <a:pt x="123" y="358"/>
                    </a:lnTo>
                    <a:lnTo>
                      <a:pt x="123" y="358"/>
                    </a:lnTo>
                    <a:lnTo>
                      <a:pt x="123" y="356"/>
                    </a:lnTo>
                    <a:lnTo>
                      <a:pt x="123" y="356"/>
                    </a:lnTo>
                    <a:lnTo>
                      <a:pt x="123" y="356"/>
                    </a:lnTo>
                    <a:lnTo>
                      <a:pt x="123" y="353"/>
                    </a:lnTo>
                    <a:lnTo>
                      <a:pt x="123" y="353"/>
                    </a:lnTo>
                    <a:lnTo>
                      <a:pt x="120" y="353"/>
                    </a:lnTo>
                    <a:lnTo>
                      <a:pt x="120" y="353"/>
                    </a:lnTo>
                    <a:lnTo>
                      <a:pt x="120" y="351"/>
                    </a:lnTo>
                    <a:lnTo>
                      <a:pt x="120" y="351"/>
                    </a:lnTo>
                    <a:lnTo>
                      <a:pt x="120" y="351"/>
                    </a:lnTo>
                    <a:lnTo>
                      <a:pt x="120" y="349"/>
                    </a:lnTo>
                    <a:lnTo>
                      <a:pt x="120" y="349"/>
                    </a:lnTo>
                    <a:lnTo>
                      <a:pt x="118" y="349"/>
                    </a:lnTo>
                    <a:lnTo>
                      <a:pt x="118" y="346"/>
                    </a:lnTo>
                    <a:lnTo>
                      <a:pt x="118" y="346"/>
                    </a:lnTo>
                    <a:lnTo>
                      <a:pt x="120" y="346"/>
                    </a:lnTo>
                    <a:lnTo>
                      <a:pt x="120" y="344"/>
                    </a:lnTo>
                    <a:lnTo>
                      <a:pt x="118" y="344"/>
                    </a:lnTo>
                    <a:lnTo>
                      <a:pt x="118" y="344"/>
                    </a:lnTo>
                    <a:lnTo>
                      <a:pt x="118" y="344"/>
                    </a:lnTo>
                    <a:lnTo>
                      <a:pt x="118" y="344"/>
                    </a:lnTo>
                    <a:lnTo>
                      <a:pt x="118" y="342"/>
                    </a:lnTo>
                    <a:lnTo>
                      <a:pt x="118" y="342"/>
                    </a:lnTo>
                    <a:lnTo>
                      <a:pt x="118" y="342"/>
                    </a:lnTo>
                    <a:lnTo>
                      <a:pt x="118" y="342"/>
                    </a:lnTo>
                    <a:lnTo>
                      <a:pt x="120" y="342"/>
                    </a:lnTo>
                    <a:lnTo>
                      <a:pt x="120" y="342"/>
                    </a:lnTo>
                    <a:lnTo>
                      <a:pt x="120" y="339"/>
                    </a:lnTo>
                    <a:lnTo>
                      <a:pt x="118" y="339"/>
                    </a:lnTo>
                    <a:lnTo>
                      <a:pt x="118" y="339"/>
                    </a:lnTo>
                    <a:lnTo>
                      <a:pt x="118" y="339"/>
                    </a:lnTo>
                    <a:lnTo>
                      <a:pt x="118" y="337"/>
                    </a:lnTo>
                    <a:lnTo>
                      <a:pt x="118" y="337"/>
                    </a:lnTo>
                    <a:lnTo>
                      <a:pt x="118" y="335"/>
                    </a:lnTo>
                    <a:lnTo>
                      <a:pt x="118" y="335"/>
                    </a:lnTo>
                    <a:lnTo>
                      <a:pt x="118" y="332"/>
                    </a:lnTo>
                    <a:lnTo>
                      <a:pt x="118" y="332"/>
                    </a:lnTo>
                    <a:lnTo>
                      <a:pt x="118" y="332"/>
                    </a:lnTo>
                    <a:lnTo>
                      <a:pt x="118" y="332"/>
                    </a:lnTo>
                    <a:lnTo>
                      <a:pt x="118" y="332"/>
                    </a:lnTo>
                    <a:lnTo>
                      <a:pt x="118" y="332"/>
                    </a:lnTo>
                    <a:lnTo>
                      <a:pt x="118" y="330"/>
                    </a:lnTo>
                    <a:lnTo>
                      <a:pt x="118" y="330"/>
                    </a:lnTo>
                    <a:lnTo>
                      <a:pt x="118" y="330"/>
                    </a:lnTo>
                    <a:lnTo>
                      <a:pt x="118" y="327"/>
                    </a:lnTo>
                    <a:lnTo>
                      <a:pt x="118" y="327"/>
                    </a:lnTo>
                    <a:lnTo>
                      <a:pt x="118" y="325"/>
                    </a:lnTo>
                    <a:lnTo>
                      <a:pt x="118" y="325"/>
                    </a:lnTo>
                    <a:lnTo>
                      <a:pt x="118" y="325"/>
                    </a:lnTo>
                    <a:lnTo>
                      <a:pt x="118" y="323"/>
                    </a:lnTo>
                    <a:lnTo>
                      <a:pt x="118" y="323"/>
                    </a:lnTo>
                    <a:lnTo>
                      <a:pt x="118" y="323"/>
                    </a:lnTo>
                    <a:lnTo>
                      <a:pt x="118" y="323"/>
                    </a:lnTo>
                    <a:lnTo>
                      <a:pt x="118" y="323"/>
                    </a:lnTo>
                    <a:lnTo>
                      <a:pt x="118" y="320"/>
                    </a:lnTo>
                    <a:lnTo>
                      <a:pt x="116" y="320"/>
                    </a:lnTo>
                    <a:lnTo>
                      <a:pt x="116" y="320"/>
                    </a:lnTo>
                    <a:lnTo>
                      <a:pt x="116" y="320"/>
                    </a:lnTo>
                    <a:lnTo>
                      <a:pt x="116" y="318"/>
                    </a:lnTo>
                    <a:lnTo>
                      <a:pt x="116" y="318"/>
                    </a:lnTo>
                    <a:lnTo>
                      <a:pt x="116" y="318"/>
                    </a:lnTo>
                    <a:lnTo>
                      <a:pt x="116" y="316"/>
                    </a:lnTo>
                    <a:lnTo>
                      <a:pt x="116" y="316"/>
                    </a:lnTo>
                    <a:lnTo>
                      <a:pt x="116" y="316"/>
                    </a:lnTo>
                    <a:lnTo>
                      <a:pt x="116" y="313"/>
                    </a:lnTo>
                    <a:lnTo>
                      <a:pt x="116" y="313"/>
                    </a:lnTo>
                    <a:lnTo>
                      <a:pt x="116" y="313"/>
                    </a:lnTo>
                    <a:lnTo>
                      <a:pt x="113" y="313"/>
                    </a:lnTo>
                    <a:lnTo>
                      <a:pt x="113" y="313"/>
                    </a:lnTo>
                    <a:lnTo>
                      <a:pt x="113" y="313"/>
                    </a:lnTo>
                    <a:lnTo>
                      <a:pt x="113" y="311"/>
                    </a:lnTo>
                    <a:lnTo>
                      <a:pt x="111" y="311"/>
                    </a:lnTo>
                    <a:lnTo>
                      <a:pt x="111" y="311"/>
                    </a:lnTo>
                    <a:lnTo>
                      <a:pt x="113" y="311"/>
                    </a:lnTo>
                    <a:lnTo>
                      <a:pt x="113" y="308"/>
                    </a:lnTo>
                    <a:lnTo>
                      <a:pt x="111" y="308"/>
                    </a:lnTo>
                    <a:lnTo>
                      <a:pt x="111" y="308"/>
                    </a:lnTo>
                    <a:lnTo>
                      <a:pt x="111" y="306"/>
                    </a:lnTo>
                    <a:lnTo>
                      <a:pt x="111" y="306"/>
                    </a:lnTo>
                    <a:lnTo>
                      <a:pt x="111" y="306"/>
                    </a:lnTo>
                    <a:lnTo>
                      <a:pt x="111" y="306"/>
                    </a:lnTo>
                    <a:lnTo>
                      <a:pt x="111" y="306"/>
                    </a:lnTo>
                    <a:lnTo>
                      <a:pt x="111" y="306"/>
                    </a:lnTo>
                    <a:lnTo>
                      <a:pt x="111" y="304"/>
                    </a:lnTo>
                    <a:lnTo>
                      <a:pt x="111" y="304"/>
                    </a:lnTo>
                    <a:lnTo>
                      <a:pt x="109" y="304"/>
                    </a:lnTo>
                    <a:lnTo>
                      <a:pt x="109" y="304"/>
                    </a:lnTo>
                    <a:lnTo>
                      <a:pt x="109" y="301"/>
                    </a:lnTo>
                    <a:lnTo>
                      <a:pt x="109" y="301"/>
                    </a:lnTo>
                    <a:lnTo>
                      <a:pt x="109" y="301"/>
                    </a:lnTo>
                    <a:lnTo>
                      <a:pt x="109" y="301"/>
                    </a:lnTo>
                    <a:lnTo>
                      <a:pt x="109" y="299"/>
                    </a:lnTo>
                    <a:lnTo>
                      <a:pt x="109" y="299"/>
                    </a:lnTo>
                    <a:lnTo>
                      <a:pt x="106" y="299"/>
                    </a:lnTo>
                    <a:lnTo>
                      <a:pt x="106" y="297"/>
                    </a:lnTo>
                    <a:lnTo>
                      <a:pt x="106" y="297"/>
                    </a:lnTo>
                    <a:lnTo>
                      <a:pt x="106" y="294"/>
                    </a:lnTo>
                    <a:lnTo>
                      <a:pt x="106" y="294"/>
                    </a:lnTo>
                    <a:lnTo>
                      <a:pt x="106" y="294"/>
                    </a:lnTo>
                    <a:lnTo>
                      <a:pt x="106" y="292"/>
                    </a:lnTo>
                    <a:lnTo>
                      <a:pt x="106" y="292"/>
                    </a:lnTo>
                    <a:lnTo>
                      <a:pt x="104" y="292"/>
                    </a:lnTo>
                    <a:lnTo>
                      <a:pt x="104" y="292"/>
                    </a:lnTo>
                    <a:lnTo>
                      <a:pt x="104" y="289"/>
                    </a:lnTo>
                    <a:lnTo>
                      <a:pt x="104" y="289"/>
                    </a:lnTo>
                    <a:lnTo>
                      <a:pt x="104" y="289"/>
                    </a:lnTo>
                    <a:lnTo>
                      <a:pt x="104" y="287"/>
                    </a:lnTo>
                    <a:lnTo>
                      <a:pt x="104" y="287"/>
                    </a:lnTo>
                    <a:lnTo>
                      <a:pt x="104" y="287"/>
                    </a:lnTo>
                    <a:lnTo>
                      <a:pt x="101" y="287"/>
                    </a:lnTo>
                    <a:lnTo>
                      <a:pt x="101" y="285"/>
                    </a:lnTo>
                    <a:lnTo>
                      <a:pt x="101" y="285"/>
                    </a:lnTo>
                    <a:lnTo>
                      <a:pt x="101" y="287"/>
                    </a:lnTo>
                    <a:lnTo>
                      <a:pt x="101" y="287"/>
                    </a:lnTo>
                    <a:lnTo>
                      <a:pt x="101" y="287"/>
                    </a:lnTo>
                    <a:lnTo>
                      <a:pt x="101" y="289"/>
                    </a:lnTo>
                    <a:lnTo>
                      <a:pt x="101" y="289"/>
                    </a:lnTo>
                    <a:lnTo>
                      <a:pt x="101" y="289"/>
                    </a:lnTo>
                    <a:lnTo>
                      <a:pt x="101" y="292"/>
                    </a:lnTo>
                    <a:lnTo>
                      <a:pt x="101" y="292"/>
                    </a:lnTo>
                    <a:lnTo>
                      <a:pt x="101" y="294"/>
                    </a:lnTo>
                    <a:lnTo>
                      <a:pt x="101" y="294"/>
                    </a:lnTo>
                    <a:lnTo>
                      <a:pt x="101" y="294"/>
                    </a:lnTo>
                    <a:lnTo>
                      <a:pt x="101" y="297"/>
                    </a:lnTo>
                    <a:lnTo>
                      <a:pt x="101" y="297"/>
                    </a:lnTo>
                    <a:lnTo>
                      <a:pt x="101" y="297"/>
                    </a:lnTo>
                    <a:lnTo>
                      <a:pt x="101" y="299"/>
                    </a:lnTo>
                    <a:lnTo>
                      <a:pt x="99" y="299"/>
                    </a:lnTo>
                    <a:lnTo>
                      <a:pt x="99" y="299"/>
                    </a:lnTo>
                    <a:lnTo>
                      <a:pt x="99" y="301"/>
                    </a:lnTo>
                    <a:lnTo>
                      <a:pt x="99" y="301"/>
                    </a:lnTo>
                    <a:lnTo>
                      <a:pt x="99" y="301"/>
                    </a:lnTo>
                    <a:lnTo>
                      <a:pt x="97" y="301"/>
                    </a:lnTo>
                    <a:lnTo>
                      <a:pt x="97" y="304"/>
                    </a:lnTo>
                    <a:lnTo>
                      <a:pt x="97" y="304"/>
                    </a:lnTo>
                    <a:lnTo>
                      <a:pt x="97" y="304"/>
                    </a:lnTo>
                    <a:lnTo>
                      <a:pt x="97" y="304"/>
                    </a:lnTo>
                    <a:lnTo>
                      <a:pt x="97" y="304"/>
                    </a:lnTo>
                    <a:lnTo>
                      <a:pt x="94" y="304"/>
                    </a:lnTo>
                    <a:lnTo>
                      <a:pt x="94" y="306"/>
                    </a:lnTo>
                    <a:lnTo>
                      <a:pt x="94" y="306"/>
                    </a:lnTo>
                    <a:lnTo>
                      <a:pt x="92" y="306"/>
                    </a:lnTo>
                    <a:lnTo>
                      <a:pt x="92" y="306"/>
                    </a:lnTo>
                    <a:lnTo>
                      <a:pt x="92" y="306"/>
                    </a:lnTo>
                    <a:lnTo>
                      <a:pt x="90" y="306"/>
                    </a:lnTo>
                    <a:lnTo>
                      <a:pt x="90" y="306"/>
                    </a:lnTo>
                    <a:lnTo>
                      <a:pt x="90" y="306"/>
                    </a:lnTo>
                    <a:lnTo>
                      <a:pt x="90" y="308"/>
                    </a:lnTo>
                    <a:lnTo>
                      <a:pt x="90" y="308"/>
                    </a:lnTo>
                    <a:lnTo>
                      <a:pt x="90" y="308"/>
                    </a:lnTo>
                    <a:lnTo>
                      <a:pt x="87" y="308"/>
                    </a:lnTo>
                    <a:lnTo>
                      <a:pt x="87" y="308"/>
                    </a:lnTo>
                    <a:lnTo>
                      <a:pt x="87" y="311"/>
                    </a:lnTo>
                    <a:lnTo>
                      <a:pt x="85" y="311"/>
                    </a:lnTo>
                    <a:lnTo>
                      <a:pt x="85" y="311"/>
                    </a:lnTo>
                    <a:lnTo>
                      <a:pt x="85" y="311"/>
                    </a:lnTo>
                    <a:lnTo>
                      <a:pt x="85" y="311"/>
                    </a:lnTo>
                    <a:lnTo>
                      <a:pt x="83" y="311"/>
                    </a:lnTo>
                    <a:lnTo>
                      <a:pt x="83" y="313"/>
                    </a:lnTo>
                    <a:lnTo>
                      <a:pt x="83" y="313"/>
                    </a:lnTo>
                    <a:lnTo>
                      <a:pt x="83" y="313"/>
                    </a:lnTo>
                    <a:lnTo>
                      <a:pt x="83" y="313"/>
                    </a:lnTo>
                    <a:lnTo>
                      <a:pt x="80" y="313"/>
                    </a:lnTo>
                    <a:lnTo>
                      <a:pt x="80" y="313"/>
                    </a:lnTo>
                    <a:lnTo>
                      <a:pt x="80" y="313"/>
                    </a:lnTo>
                    <a:lnTo>
                      <a:pt x="78" y="313"/>
                    </a:lnTo>
                    <a:lnTo>
                      <a:pt x="78" y="313"/>
                    </a:lnTo>
                    <a:lnTo>
                      <a:pt x="78" y="316"/>
                    </a:lnTo>
                    <a:lnTo>
                      <a:pt x="78" y="316"/>
                    </a:lnTo>
                    <a:lnTo>
                      <a:pt x="75" y="316"/>
                    </a:lnTo>
                    <a:lnTo>
                      <a:pt x="75" y="316"/>
                    </a:lnTo>
                    <a:lnTo>
                      <a:pt x="75" y="318"/>
                    </a:lnTo>
                    <a:lnTo>
                      <a:pt x="75" y="318"/>
                    </a:lnTo>
                    <a:lnTo>
                      <a:pt x="75" y="318"/>
                    </a:lnTo>
                    <a:lnTo>
                      <a:pt x="75" y="320"/>
                    </a:lnTo>
                    <a:lnTo>
                      <a:pt x="75" y="320"/>
                    </a:lnTo>
                    <a:lnTo>
                      <a:pt x="75" y="320"/>
                    </a:lnTo>
                    <a:lnTo>
                      <a:pt x="75" y="323"/>
                    </a:lnTo>
                    <a:lnTo>
                      <a:pt x="73" y="323"/>
                    </a:lnTo>
                    <a:lnTo>
                      <a:pt x="73" y="323"/>
                    </a:lnTo>
                    <a:lnTo>
                      <a:pt x="73" y="323"/>
                    </a:lnTo>
                    <a:lnTo>
                      <a:pt x="73" y="323"/>
                    </a:lnTo>
                    <a:lnTo>
                      <a:pt x="71" y="323"/>
                    </a:lnTo>
                    <a:lnTo>
                      <a:pt x="71" y="325"/>
                    </a:lnTo>
                    <a:lnTo>
                      <a:pt x="71" y="325"/>
                    </a:lnTo>
                    <a:lnTo>
                      <a:pt x="71" y="325"/>
                    </a:lnTo>
                    <a:lnTo>
                      <a:pt x="71" y="325"/>
                    </a:lnTo>
                    <a:lnTo>
                      <a:pt x="68" y="325"/>
                    </a:lnTo>
                    <a:lnTo>
                      <a:pt x="68" y="327"/>
                    </a:lnTo>
                    <a:lnTo>
                      <a:pt x="68" y="327"/>
                    </a:lnTo>
                    <a:lnTo>
                      <a:pt x="68" y="327"/>
                    </a:lnTo>
                    <a:lnTo>
                      <a:pt x="66" y="327"/>
                    </a:lnTo>
                    <a:lnTo>
                      <a:pt x="66" y="327"/>
                    </a:lnTo>
                    <a:lnTo>
                      <a:pt x="66" y="325"/>
                    </a:lnTo>
                    <a:lnTo>
                      <a:pt x="66" y="325"/>
                    </a:lnTo>
                    <a:lnTo>
                      <a:pt x="64" y="325"/>
                    </a:lnTo>
                    <a:lnTo>
                      <a:pt x="64" y="325"/>
                    </a:lnTo>
                    <a:lnTo>
                      <a:pt x="64" y="325"/>
                    </a:lnTo>
                    <a:lnTo>
                      <a:pt x="61" y="325"/>
                    </a:lnTo>
                    <a:lnTo>
                      <a:pt x="61" y="325"/>
                    </a:lnTo>
                    <a:lnTo>
                      <a:pt x="64" y="325"/>
                    </a:lnTo>
                    <a:lnTo>
                      <a:pt x="64" y="327"/>
                    </a:lnTo>
                    <a:lnTo>
                      <a:pt x="64" y="327"/>
                    </a:lnTo>
                    <a:lnTo>
                      <a:pt x="61" y="327"/>
                    </a:lnTo>
                    <a:lnTo>
                      <a:pt x="61" y="327"/>
                    </a:lnTo>
                    <a:lnTo>
                      <a:pt x="61" y="327"/>
                    </a:lnTo>
                    <a:lnTo>
                      <a:pt x="61" y="325"/>
                    </a:lnTo>
                    <a:lnTo>
                      <a:pt x="59" y="325"/>
                    </a:lnTo>
                    <a:lnTo>
                      <a:pt x="59" y="325"/>
                    </a:lnTo>
                    <a:lnTo>
                      <a:pt x="59" y="325"/>
                    </a:lnTo>
                    <a:lnTo>
                      <a:pt x="57" y="325"/>
                    </a:lnTo>
                    <a:lnTo>
                      <a:pt x="57" y="325"/>
                    </a:lnTo>
                    <a:lnTo>
                      <a:pt x="57" y="325"/>
                    </a:lnTo>
                    <a:lnTo>
                      <a:pt x="57" y="325"/>
                    </a:lnTo>
                    <a:lnTo>
                      <a:pt x="54" y="325"/>
                    </a:lnTo>
                    <a:lnTo>
                      <a:pt x="54" y="325"/>
                    </a:lnTo>
                    <a:lnTo>
                      <a:pt x="54" y="323"/>
                    </a:lnTo>
                    <a:lnTo>
                      <a:pt x="54" y="323"/>
                    </a:lnTo>
                    <a:lnTo>
                      <a:pt x="52" y="323"/>
                    </a:lnTo>
                    <a:lnTo>
                      <a:pt x="52" y="323"/>
                    </a:lnTo>
                    <a:lnTo>
                      <a:pt x="52" y="323"/>
                    </a:lnTo>
                    <a:lnTo>
                      <a:pt x="52" y="323"/>
                    </a:lnTo>
                    <a:lnTo>
                      <a:pt x="52" y="320"/>
                    </a:lnTo>
                    <a:lnTo>
                      <a:pt x="49" y="320"/>
                    </a:lnTo>
                    <a:lnTo>
                      <a:pt x="49" y="323"/>
                    </a:lnTo>
                    <a:lnTo>
                      <a:pt x="49" y="323"/>
                    </a:lnTo>
                    <a:lnTo>
                      <a:pt x="49" y="323"/>
                    </a:lnTo>
                    <a:lnTo>
                      <a:pt x="49" y="323"/>
                    </a:lnTo>
                    <a:lnTo>
                      <a:pt x="47" y="323"/>
                    </a:lnTo>
                    <a:lnTo>
                      <a:pt x="47" y="323"/>
                    </a:lnTo>
                    <a:lnTo>
                      <a:pt x="47" y="323"/>
                    </a:lnTo>
                    <a:lnTo>
                      <a:pt x="47" y="323"/>
                    </a:lnTo>
                    <a:lnTo>
                      <a:pt x="47" y="323"/>
                    </a:lnTo>
                    <a:lnTo>
                      <a:pt x="47" y="320"/>
                    </a:lnTo>
                    <a:lnTo>
                      <a:pt x="47" y="320"/>
                    </a:lnTo>
                    <a:lnTo>
                      <a:pt x="45" y="320"/>
                    </a:lnTo>
                    <a:lnTo>
                      <a:pt x="45" y="320"/>
                    </a:lnTo>
                    <a:lnTo>
                      <a:pt x="45" y="320"/>
                    </a:lnTo>
                    <a:lnTo>
                      <a:pt x="45" y="320"/>
                    </a:lnTo>
                    <a:lnTo>
                      <a:pt x="42" y="320"/>
                    </a:lnTo>
                    <a:lnTo>
                      <a:pt x="42" y="320"/>
                    </a:lnTo>
                    <a:lnTo>
                      <a:pt x="42" y="318"/>
                    </a:lnTo>
                    <a:lnTo>
                      <a:pt x="42" y="318"/>
                    </a:lnTo>
                    <a:lnTo>
                      <a:pt x="42" y="318"/>
                    </a:lnTo>
                    <a:lnTo>
                      <a:pt x="42" y="316"/>
                    </a:lnTo>
                    <a:lnTo>
                      <a:pt x="42" y="316"/>
                    </a:lnTo>
                    <a:lnTo>
                      <a:pt x="42" y="316"/>
                    </a:lnTo>
                    <a:lnTo>
                      <a:pt x="42" y="313"/>
                    </a:lnTo>
                    <a:lnTo>
                      <a:pt x="42" y="313"/>
                    </a:lnTo>
                    <a:lnTo>
                      <a:pt x="42" y="313"/>
                    </a:lnTo>
                    <a:lnTo>
                      <a:pt x="42" y="311"/>
                    </a:lnTo>
                    <a:lnTo>
                      <a:pt x="42" y="311"/>
                    </a:lnTo>
                    <a:lnTo>
                      <a:pt x="42" y="308"/>
                    </a:lnTo>
                    <a:lnTo>
                      <a:pt x="42" y="308"/>
                    </a:lnTo>
                    <a:lnTo>
                      <a:pt x="45" y="308"/>
                    </a:lnTo>
                    <a:lnTo>
                      <a:pt x="45" y="306"/>
                    </a:lnTo>
                    <a:lnTo>
                      <a:pt x="45" y="306"/>
                    </a:lnTo>
                    <a:lnTo>
                      <a:pt x="42" y="306"/>
                    </a:lnTo>
                    <a:lnTo>
                      <a:pt x="42" y="304"/>
                    </a:lnTo>
                    <a:lnTo>
                      <a:pt x="45" y="304"/>
                    </a:lnTo>
                    <a:lnTo>
                      <a:pt x="45" y="304"/>
                    </a:lnTo>
                    <a:lnTo>
                      <a:pt x="45" y="304"/>
                    </a:lnTo>
                    <a:lnTo>
                      <a:pt x="45" y="304"/>
                    </a:lnTo>
                    <a:lnTo>
                      <a:pt x="45" y="304"/>
                    </a:lnTo>
                    <a:lnTo>
                      <a:pt x="45" y="304"/>
                    </a:lnTo>
                    <a:lnTo>
                      <a:pt x="45" y="304"/>
                    </a:lnTo>
                    <a:lnTo>
                      <a:pt x="45" y="301"/>
                    </a:lnTo>
                    <a:lnTo>
                      <a:pt x="45" y="301"/>
                    </a:lnTo>
                    <a:lnTo>
                      <a:pt x="45" y="299"/>
                    </a:lnTo>
                    <a:lnTo>
                      <a:pt x="47" y="299"/>
                    </a:lnTo>
                    <a:lnTo>
                      <a:pt x="47" y="299"/>
                    </a:lnTo>
                    <a:lnTo>
                      <a:pt x="47" y="297"/>
                    </a:lnTo>
                    <a:lnTo>
                      <a:pt x="47" y="297"/>
                    </a:lnTo>
                    <a:lnTo>
                      <a:pt x="47" y="294"/>
                    </a:lnTo>
                    <a:lnTo>
                      <a:pt x="47" y="294"/>
                    </a:lnTo>
                    <a:lnTo>
                      <a:pt x="47" y="294"/>
                    </a:lnTo>
                    <a:lnTo>
                      <a:pt x="47" y="294"/>
                    </a:lnTo>
                    <a:lnTo>
                      <a:pt x="47" y="292"/>
                    </a:lnTo>
                    <a:lnTo>
                      <a:pt x="47" y="292"/>
                    </a:lnTo>
                    <a:lnTo>
                      <a:pt x="49" y="292"/>
                    </a:lnTo>
                    <a:lnTo>
                      <a:pt x="49" y="289"/>
                    </a:lnTo>
                    <a:lnTo>
                      <a:pt x="47" y="289"/>
                    </a:lnTo>
                    <a:lnTo>
                      <a:pt x="47" y="289"/>
                    </a:lnTo>
                    <a:lnTo>
                      <a:pt x="47" y="287"/>
                    </a:lnTo>
                    <a:lnTo>
                      <a:pt x="49" y="287"/>
                    </a:lnTo>
                    <a:lnTo>
                      <a:pt x="49" y="287"/>
                    </a:lnTo>
                    <a:lnTo>
                      <a:pt x="49" y="287"/>
                    </a:lnTo>
                    <a:lnTo>
                      <a:pt x="49" y="285"/>
                    </a:lnTo>
                    <a:lnTo>
                      <a:pt x="49" y="285"/>
                    </a:lnTo>
                    <a:lnTo>
                      <a:pt x="49" y="285"/>
                    </a:lnTo>
                    <a:lnTo>
                      <a:pt x="49" y="282"/>
                    </a:lnTo>
                    <a:lnTo>
                      <a:pt x="49" y="282"/>
                    </a:lnTo>
                    <a:lnTo>
                      <a:pt x="49" y="282"/>
                    </a:lnTo>
                    <a:lnTo>
                      <a:pt x="49" y="280"/>
                    </a:lnTo>
                    <a:lnTo>
                      <a:pt x="49" y="280"/>
                    </a:lnTo>
                    <a:lnTo>
                      <a:pt x="49" y="280"/>
                    </a:lnTo>
                    <a:lnTo>
                      <a:pt x="49" y="278"/>
                    </a:lnTo>
                    <a:lnTo>
                      <a:pt x="49" y="278"/>
                    </a:lnTo>
                    <a:lnTo>
                      <a:pt x="49" y="278"/>
                    </a:lnTo>
                    <a:lnTo>
                      <a:pt x="49" y="275"/>
                    </a:lnTo>
                    <a:lnTo>
                      <a:pt x="49" y="275"/>
                    </a:lnTo>
                    <a:lnTo>
                      <a:pt x="49" y="275"/>
                    </a:lnTo>
                    <a:lnTo>
                      <a:pt x="49" y="273"/>
                    </a:lnTo>
                    <a:lnTo>
                      <a:pt x="49" y="273"/>
                    </a:lnTo>
                    <a:lnTo>
                      <a:pt x="49" y="273"/>
                    </a:lnTo>
                    <a:lnTo>
                      <a:pt x="49" y="273"/>
                    </a:lnTo>
                    <a:lnTo>
                      <a:pt x="49" y="271"/>
                    </a:lnTo>
                    <a:lnTo>
                      <a:pt x="49" y="271"/>
                    </a:lnTo>
                    <a:lnTo>
                      <a:pt x="47" y="271"/>
                    </a:lnTo>
                    <a:lnTo>
                      <a:pt x="47" y="268"/>
                    </a:lnTo>
                    <a:lnTo>
                      <a:pt x="47" y="268"/>
                    </a:lnTo>
                    <a:lnTo>
                      <a:pt x="49" y="268"/>
                    </a:lnTo>
                    <a:lnTo>
                      <a:pt x="49" y="266"/>
                    </a:lnTo>
                    <a:lnTo>
                      <a:pt x="49" y="266"/>
                    </a:lnTo>
                    <a:lnTo>
                      <a:pt x="47" y="266"/>
                    </a:lnTo>
                    <a:lnTo>
                      <a:pt x="47" y="263"/>
                    </a:lnTo>
                    <a:lnTo>
                      <a:pt x="47" y="263"/>
                    </a:lnTo>
                    <a:lnTo>
                      <a:pt x="47" y="263"/>
                    </a:lnTo>
                    <a:lnTo>
                      <a:pt x="47" y="263"/>
                    </a:lnTo>
                    <a:lnTo>
                      <a:pt x="45" y="263"/>
                    </a:lnTo>
                    <a:lnTo>
                      <a:pt x="45" y="263"/>
                    </a:lnTo>
                    <a:lnTo>
                      <a:pt x="45" y="261"/>
                    </a:lnTo>
                    <a:lnTo>
                      <a:pt x="45" y="261"/>
                    </a:lnTo>
                    <a:lnTo>
                      <a:pt x="45" y="259"/>
                    </a:lnTo>
                    <a:lnTo>
                      <a:pt x="45" y="259"/>
                    </a:lnTo>
                    <a:lnTo>
                      <a:pt x="45" y="259"/>
                    </a:lnTo>
                    <a:lnTo>
                      <a:pt x="45" y="259"/>
                    </a:lnTo>
                    <a:lnTo>
                      <a:pt x="45" y="256"/>
                    </a:lnTo>
                    <a:lnTo>
                      <a:pt x="45" y="256"/>
                    </a:lnTo>
                    <a:lnTo>
                      <a:pt x="45" y="256"/>
                    </a:lnTo>
                    <a:lnTo>
                      <a:pt x="45" y="254"/>
                    </a:lnTo>
                    <a:lnTo>
                      <a:pt x="42" y="254"/>
                    </a:lnTo>
                    <a:lnTo>
                      <a:pt x="42" y="254"/>
                    </a:lnTo>
                    <a:lnTo>
                      <a:pt x="45" y="254"/>
                    </a:lnTo>
                    <a:lnTo>
                      <a:pt x="45" y="254"/>
                    </a:lnTo>
                    <a:lnTo>
                      <a:pt x="42" y="254"/>
                    </a:lnTo>
                    <a:lnTo>
                      <a:pt x="42" y="252"/>
                    </a:lnTo>
                    <a:lnTo>
                      <a:pt x="42" y="252"/>
                    </a:lnTo>
                    <a:lnTo>
                      <a:pt x="42" y="252"/>
                    </a:lnTo>
                    <a:lnTo>
                      <a:pt x="42" y="252"/>
                    </a:lnTo>
                    <a:lnTo>
                      <a:pt x="42" y="249"/>
                    </a:lnTo>
                    <a:lnTo>
                      <a:pt x="42" y="249"/>
                    </a:lnTo>
                    <a:lnTo>
                      <a:pt x="42" y="249"/>
                    </a:lnTo>
                    <a:lnTo>
                      <a:pt x="42" y="247"/>
                    </a:lnTo>
                    <a:lnTo>
                      <a:pt x="42" y="247"/>
                    </a:lnTo>
                    <a:lnTo>
                      <a:pt x="40" y="247"/>
                    </a:lnTo>
                    <a:lnTo>
                      <a:pt x="40" y="247"/>
                    </a:lnTo>
                    <a:lnTo>
                      <a:pt x="40" y="247"/>
                    </a:lnTo>
                    <a:lnTo>
                      <a:pt x="38" y="247"/>
                    </a:lnTo>
                    <a:lnTo>
                      <a:pt x="38" y="247"/>
                    </a:lnTo>
                    <a:lnTo>
                      <a:pt x="38" y="249"/>
                    </a:lnTo>
                    <a:lnTo>
                      <a:pt x="40" y="249"/>
                    </a:lnTo>
                    <a:lnTo>
                      <a:pt x="40" y="249"/>
                    </a:lnTo>
                    <a:lnTo>
                      <a:pt x="38" y="249"/>
                    </a:lnTo>
                    <a:lnTo>
                      <a:pt x="38" y="249"/>
                    </a:lnTo>
                    <a:lnTo>
                      <a:pt x="38" y="249"/>
                    </a:lnTo>
                    <a:lnTo>
                      <a:pt x="38" y="249"/>
                    </a:lnTo>
                    <a:lnTo>
                      <a:pt x="38" y="247"/>
                    </a:lnTo>
                    <a:lnTo>
                      <a:pt x="38" y="247"/>
                    </a:lnTo>
                    <a:lnTo>
                      <a:pt x="35" y="247"/>
                    </a:lnTo>
                    <a:lnTo>
                      <a:pt x="35" y="244"/>
                    </a:lnTo>
                    <a:lnTo>
                      <a:pt x="35" y="244"/>
                    </a:lnTo>
                    <a:lnTo>
                      <a:pt x="35" y="244"/>
                    </a:lnTo>
                    <a:lnTo>
                      <a:pt x="35" y="244"/>
                    </a:lnTo>
                    <a:lnTo>
                      <a:pt x="33" y="244"/>
                    </a:lnTo>
                    <a:lnTo>
                      <a:pt x="33" y="244"/>
                    </a:lnTo>
                    <a:lnTo>
                      <a:pt x="33" y="244"/>
                    </a:lnTo>
                    <a:lnTo>
                      <a:pt x="33" y="242"/>
                    </a:lnTo>
                    <a:lnTo>
                      <a:pt x="30" y="242"/>
                    </a:lnTo>
                    <a:lnTo>
                      <a:pt x="30" y="242"/>
                    </a:lnTo>
                    <a:lnTo>
                      <a:pt x="30" y="242"/>
                    </a:lnTo>
                    <a:lnTo>
                      <a:pt x="30" y="240"/>
                    </a:lnTo>
                    <a:lnTo>
                      <a:pt x="30" y="240"/>
                    </a:lnTo>
                    <a:lnTo>
                      <a:pt x="30" y="240"/>
                    </a:lnTo>
                    <a:lnTo>
                      <a:pt x="30" y="237"/>
                    </a:lnTo>
                    <a:lnTo>
                      <a:pt x="28" y="237"/>
                    </a:lnTo>
                    <a:lnTo>
                      <a:pt x="28" y="237"/>
                    </a:lnTo>
                    <a:lnTo>
                      <a:pt x="28" y="235"/>
                    </a:lnTo>
                    <a:lnTo>
                      <a:pt x="28" y="235"/>
                    </a:lnTo>
                    <a:lnTo>
                      <a:pt x="28" y="235"/>
                    </a:lnTo>
                    <a:lnTo>
                      <a:pt x="28" y="235"/>
                    </a:lnTo>
                    <a:lnTo>
                      <a:pt x="28" y="235"/>
                    </a:lnTo>
                    <a:lnTo>
                      <a:pt x="28" y="233"/>
                    </a:lnTo>
                    <a:lnTo>
                      <a:pt x="28" y="233"/>
                    </a:lnTo>
                    <a:lnTo>
                      <a:pt x="28" y="230"/>
                    </a:lnTo>
                    <a:lnTo>
                      <a:pt x="28" y="230"/>
                    </a:lnTo>
                    <a:lnTo>
                      <a:pt x="28" y="230"/>
                    </a:lnTo>
                    <a:lnTo>
                      <a:pt x="28" y="228"/>
                    </a:lnTo>
                    <a:lnTo>
                      <a:pt x="28" y="228"/>
                    </a:lnTo>
                    <a:lnTo>
                      <a:pt x="28" y="228"/>
                    </a:lnTo>
                    <a:lnTo>
                      <a:pt x="28" y="228"/>
                    </a:lnTo>
                    <a:lnTo>
                      <a:pt x="28" y="228"/>
                    </a:lnTo>
                    <a:lnTo>
                      <a:pt x="28" y="228"/>
                    </a:lnTo>
                    <a:lnTo>
                      <a:pt x="28" y="230"/>
                    </a:lnTo>
                    <a:lnTo>
                      <a:pt x="30" y="230"/>
                    </a:lnTo>
                    <a:lnTo>
                      <a:pt x="30" y="230"/>
                    </a:lnTo>
                    <a:lnTo>
                      <a:pt x="30" y="228"/>
                    </a:lnTo>
                    <a:lnTo>
                      <a:pt x="30" y="228"/>
                    </a:lnTo>
                    <a:lnTo>
                      <a:pt x="30" y="228"/>
                    </a:lnTo>
                    <a:lnTo>
                      <a:pt x="30" y="225"/>
                    </a:lnTo>
                    <a:lnTo>
                      <a:pt x="28" y="225"/>
                    </a:lnTo>
                    <a:lnTo>
                      <a:pt x="28" y="225"/>
                    </a:lnTo>
                    <a:lnTo>
                      <a:pt x="28" y="225"/>
                    </a:lnTo>
                    <a:lnTo>
                      <a:pt x="28" y="225"/>
                    </a:lnTo>
                    <a:lnTo>
                      <a:pt x="26" y="225"/>
                    </a:lnTo>
                    <a:lnTo>
                      <a:pt x="26" y="225"/>
                    </a:lnTo>
                    <a:lnTo>
                      <a:pt x="26" y="225"/>
                    </a:lnTo>
                    <a:lnTo>
                      <a:pt x="26" y="223"/>
                    </a:lnTo>
                    <a:lnTo>
                      <a:pt x="26" y="223"/>
                    </a:lnTo>
                    <a:lnTo>
                      <a:pt x="26" y="223"/>
                    </a:lnTo>
                    <a:lnTo>
                      <a:pt x="26" y="223"/>
                    </a:lnTo>
                    <a:lnTo>
                      <a:pt x="26" y="221"/>
                    </a:lnTo>
                    <a:lnTo>
                      <a:pt x="26" y="221"/>
                    </a:lnTo>
                    <a:lnTo>
                      <a:pt x="26" y="221"/>
                    </a:lnTo>
                    <a:lnTo>
                      <a:pt x="26" y="221"/>
                    </a:lnTo>
                    <a:lnTo>
                      <a:pt x="26" y="218"/>
                    </a:lnTo>
                    <a:lnTo>
                      <a:pt x="26" y="218"/>
                    </a:lnTo>
                    <a:lnTo>
                      <a:pt x="26" y="216"/>
                    </a:lnTo>
                    <a:lnTo>
                      <a:pt x="23" y="216"/>
                    </a:lnTo>
                    <a:lnTo>
                      <a:pt x="23" y="216"/>
                    </a:lnTo>
                    <a:lnTo>
                      <a:pt x="23" y="216"/>
                    </a:lnTo>
                    <a:lnTo>
                      <a:pt x="23" y="216"/>
                    </a:lnTo>
                    <a:lnTo>
                      <a:pt x="23" y="216"/>
                    </a:lnTo>
                    <a:lnTo>
                      <a:pt x="21" y="216"/>
                    </a:lnTo>
                    <a:lnTo>
                      <a:pt x="21" y="218"/>
                    </a:lnTo>
                    <a:lnTo>
                      <a:pt x="21" y="218"/>
                    </a:lnTo>
                    <a:lnTo>
                      <a:pt x="23" y="218"/>
                    </a:lnTo>
                    <a:lnTo>
                      <a:pt x="23" y="221"/>
                    </a:lnTo>
                    <a:lnTo>
                      <a:pt x="23" y="221"/>
                    </a:lnTo>
                    <a:lnTo>
                      <a:pt x="23" y="221"/>
                    </a:lnTo>
                    <a:lnTo>
                      <a:pt x="23" y="223"/>
                    </a:lnTo>
                    <a:lnTo>
                      <a:pt x="23" y="223"/>
                    </a:lnTo>
                    <a:lnTo>
                      <a:pt x="21" y="223"/>
                    </a:lnTo>
                    <a:lnTo>
                      <a:pt x="21" y="223"/>
                    </a:lnTo>
                    <a:lnTo>
                      <a:pt x="21" y="223"/>
                    </a:lnTo>
                    <a:lnTo>
                      <a:pt x="21" y="223"/>
                    </a:lnTo>
                    <a:lnTo>
                      <a:pt x="19" y="223"/>
                    </a:lnTo>
                    <a:lnTo>
                      <a:pt x="19" y="221"/>
                    </a:lnTo>
                    <a:lnTo>
                      <a:pt x="19" y="221"/>
                    </a:lnTo>
                    <a:lnTo>
                      <a:pt x="19" y="221"/>
                    </a:lnTo>
                    <a:lnTo>
                      <a:pt x="19" y="221"/>
                    </a:lnTo>
                    <a:lnTo>
                      <a:pt x="19" y="221"/>
                    </a:lnTo>
                    <a:lnTo>
                      <a:pt x="19" y="223"/>
                    </a:lnTo>
                    <a:lnTo>
                      <a:pt x="16" y="223"/>
                    </a:lnTo>
                    <a:lnTo>
                      <a:pt x="16" y="221"/>
                    </a:lnTo>
                    <a:lnTo>
                      <a:pt x="16" y="221"/>
                    </a:lnTo>
                    <a:lnTo>
                      <a:pt x="16" y="221"/>
                    </a:lnTo>
                    <a:lnTo>
                      <a:pt x="16" y="218"/>
                    </a:lnTo>
                    <a:lnTo>
                      <a:pt x="16" y="218"/>
                    </a:lnTo>
                    <a:lnTo>
                      <a:pt x="16" y="218"/>
                    </a:lnTo>
                    <a:lnTo>
                      <a:pt x="16" y="216"/>
                    </a:lnTo>
                    <a:lnTo>
                      <a:pt x="16" y="216"/>
                    </a:lnTo>
                    <a:lnTo>
                      <a:pt x="14" y="216"/>
                    </a:lnTo>
                    <a:lnTo>
                      <a:pt x="14" y="214"/>
                    </a:lnTo>
                    <a:lnTo>
                      <a:pt x="14" y="214"/>
                    </a:lnTo>
                    <a:lnTo>
                      <a:pt x="14" y="214"/>
                    </a:lnTo>
                    <a:lnTo>
                      <a:pt x="12" y="214"/>
                    </a:lnTo>
                    <a:lnTo>
                      <a:pt x="12" y="214"/>
                    </a:lnTo>
                    <a:lnTo>
                      <a:pt x="12" y="214"/>
                    </a:lnTo>
                    <a:lnTo>
                      <a:pt x="12" y="211"/>
                    </a:lnTo>
                    <a:lnTo>
                      <a:pt x="12" y="211"/>
                    </a:lnTo>
                    <a:lnTo>
                      <a:pt x="12" y="211"/>
                    </a:lnTo>
                    <a:lnTo>
                      <a:pt x="9" y="211"/>
                    </a:lnTo>
                    <a:lnTo>
                      <a:pt x="9" y="209"/>
                    </a:lnTo>
                    <a:lnTo>
                      <a:pt x="9" y="209"/>
                    </a:lnTo>
                    <a:lnTo>
                      <a:pt x="9" y="209"/>
                    </a:lnTo>
                    <a:lnTo>
                      <a:pt x="9" y="207"/>
                    </a:lnTo>
                    <a:lnTo>
                      <a:pt x="9" y="207"/>
                    </a:lnTo>
                    <a:lnTo>
                      <a:pt x="9" y="207"/>
                    </a:lnTo>
                    <a:lnTo>
                      <a:pt x="9" y="204"/>
                    </a:lnTo>
                    <a:lnTo>
                      <a:pt x="7" y="204"/>
                    </a:lnTo>
                    <a:lnTo>
                      <a:pt x="7" y="204"/>
                    </a:lnTo>
                    <a:lnTo>
                      <a:pt x="7" y="204"/>
                    </a:lnTo>
                    <a:lnTo>
                      <a:pt x="7" y="204"/>
                    </a:lnTo>
                    <a:lnTo>
                      <a:pt x="7" y="202"/>
                    </a:lnTo>
                    <a:lnTo>
                      <a:pt x="4" y="202"/>
                    </a:lnTo>
                    <a:lnTo>
                      <a:pt x="4" y="202"/>
                    </a:lnTo>
                    <a:lnTo>
                      <a:pt x="4" y="202"/>
                    </a:lnTo>
                    <a:lnTo>
                      <a:pt x="4" y="199"/>
                    </a:lnTo>
                    <a:lnTo>
                      <a:pt x="4" y="199"/>
                    </a:lnTo>
                    <a:lnTo>
                      <a:pt x="4" y="199"/>
                    </a:lnTo>
                    <a:lnTo>
                      <a:pt x="4" y="197"/>
                    </a:lnTo>
                    <a:lnTo>
                      <a:pt x="2" y="197"/>
                    </a:lnTo>
                    <a:lnTo>
                      <a:pt x="2" y="197"/>
                    </a:lnTo>
                    <a:lnTo>
                      <a:pt x="2" y="195"/>
                    </a:lnTo>
                    <a:lnTo>
                      <a:pt x="2" y="195"/>
                    </a:lnTo>
                    <a:lnTo>
                      <a:pt x="2" y="195"/>
                    </a:lnTo>
                    <a:lnTo>
                      <a:pt x="2" y="195"/>
                    </a:lnTo>
                    <a:lnTo>
                      <a:pt x="2" y="192"/>
                    </a:lnTo>
                    <a:lnTo>
                      <a:pt x="2" y="192"/>
                    </a:lnTo>
                    <a:lnTo>
                      <a:pt x="2" y="192"/>
                    </a:lnTo>
                    <a:lnTo>
                      <a:pt x="2" y="190"/>
                    </a:lnTo>
                    <a:lnTo>
                      <a:pt x="2" y="190"/>
                    </a:lnTo>
                    <a:lnTo>
                      <a:pt x="0" y="190"/>
                    </a:lnTo>
                    <a:lnTo>
                      <a:pt x="0" y="188"/>
                    </a:lnTo>
                    <a:lnTo>
                      <a:pt x="0" y="188"/>
                    </a:lnTo>
                    <a:lnTo>
                      <a:pt x="0" y="185"/>
                    </a:lnTo>
                    <a:lnTo>
                      <a:pt x="0" y="185"/>
                    </a:lnTo>
                    <a:lnTo>
                      <a:pt x="0" y="185"/>
                    </a:lnTo>
                    <a:lnTo>
                      <a:pt x="0" y="183"/>
                    </a:lnTo>
                    <a:lnTo>
                      <a:pt x="2" y="183"/>
                    </a:lnTo>
                    <a:lnTo>
                      <a:pt x="2" y="183"/>
                    </a:lnTo>
                    <a:lnTo>
                      <a:pt x="2" y="180"/>
                    </a:lnTo>
                    <a:lnTo>
                      <a:pt x="2" y="180"/>
                    </a:lnTo>
                    <a:lnTo>
                      <a:pt x="2" y="180"/>
                    </a:lnTo>
                    <a:lnTo>
                      <a:pt x="2" y="180"/>
                    </a:lnTo>
                    <a:lnTo>
                      <a:pt x="4" y="180"/>
                    </a:lnTo>
                    <a:lnTo>
                      <a:pt x="4" y="180"/>
                    </a:lnTo>
                    <a:lnTo>
                      <a:pt x="4" y="180"/>
                    </a:lnTo>
                    <a:lnTo>
                      <a:pt x="4" y="183"/>
                    </a:lnTo>
                    <a:lnTo>
                      <a:pt x="4" y="183"/>
                    </a:lnTo>
                    <a:lnTo>
                      <a:pt x="4" y="183"/>
                    </a:lnTo>
                    <a:lnTo>
                      <a:pt x="7" y="183"/>
                    </a:lnTo>
                    <a:lnTo>
                      <a:pt x="7" y="183"/>
                    </a:lnTo>
                    <a:lnTo>
                      <a:pt x="7" y="183"/>
                    </a:lnTo>
                    <a:lnTo>
                      <a:pt x="9" y="183"/>
                    </a:lnTo>
                    <a:lnTo>
                      <a:pt x="9" y="183"/>
                    </a:lnTo>
                    <a:lnTo>
                      <a:pt x="9" y="185"/>
                    </a:lnTo>
                    <a:lnTo>
                      <a:pt x="9" y="185"/>
                    </a:lnTo>
                    <a:lnTo>
                      <a:pt x="9" y="185"/>
                    </a:lnTo>
                    <a:lnTo>
                      <a:pt x="9" y="185"/>
                    </a:lnTo>
                    <a:lnTo>
                      <a:pt x="9" y="185"/>
                    </a:lnTo>
                    <a:lnTo>
                      <a:pt x="9" y="183"/>
                    </a:lnTo>
                    <a:lnTo>
                      <a:pt x="9" y="183"/>
                    </a:lnTo>
                    <a:lnTo>
                      <a:pt x="9" y="183"/>
                    </a:lnTo>
                    <a:lnTo>
                      <a:pt x="9" y="180"/>
                    </a:lnTo>
                    <a:lnTo>
                      <a:pt x="9" y="180"/>
                    </a:lnTo>
                    <a:lnTo>
                      <a:pt x="9" y="178"/>
                    </a:lnTo>
                    <a:lnTo>
                      <a:pt x="9" y="178"/>
                    </a:lnTo>
                    <a:lnTo>
                      <a:pt x="9" y="176"/>
                    </a:lnTo>
                    <a:lnTo>
                      <a:pt x="9" y="176"/>
                    </a:lnTo>
                    <a:lnTo>
                      <a:pt x="9" y="176"/>
                    </a:lnTo>
                    <a:lnTo>
                      <a:pt x="9" y="176"/>
                    </a:lnTo>
                    <a:lnTo>
                      <a:pt x="9" y="173"/>
                    </a:lnTo>
                    <a:lnTo>
                      <a:pt x="9" y="173"/>
                    </a:lnTo>
                    <a:lnTo>
                      <a:pt x="9" y="173"/>
                    </a:lnTo>
                    <a:lnTo>
                      <a:pt x="9" y="171"/>
                    </a:lnTo>
                    <a:lnTo>
                      <a:pt x="9" y="171"/>
                    </a:lnTo>
                    <a:lnTo>
                      <a:pt x="9" y="169"/>
                    </a:lnTo>
                    <a:lnTo>
                      <a:pt x="9" y="169"/>
                    </a:lnTo>
                    <a:lnTo>
                      <a:pt x="9" y="166"/>
                    </a:lnTo>
                    <a:lnTo>
                      <a:pt x="9" y="166"/>
                    </a:lnTo>
                    <a:lnTo>
                      <a:pt x="9" y="166"/>
                    </a:lnTo>
                    <a:lnTo>
                      <a:pt x="9" y="164"/>
                    </a:lnTo>
                    <a:lnTo>
                      <a:pt x="9" y="164"/>
                    </a:lnTo>
                    <a:lnTo>
                      <a:pt x="12" y="164"/>
                    </a:lnTo>
                    <a:lnTo>
                      <a:pt x="12" y="164"/>
                    </a:lnTo>
                    <a:lnTo>
                      <a:pt x="12" y="164"/>
                    </a:lnTo>
                    <a:lnTo>
                      <a:pt x="12" y="164"/>
                    </a:lnTo>
                    <a:lnTo>
                      <a:pt x="12" y="164"/>
                    </a:lnTo>
                    <a:lnTo>
                      <a:pt x="14" y="164"/>
                    </a:lnTo>
                    <a:lnTo>
                      <a:pt x="14" y="164"/>
                    </a:lnTo>
                    <a:lnTo>
                      <a:pt x="14" y="164"/>
                    </a:lnTo>
                    <a:lnTo>
                      <a:pt x="14" y="166"/>
                    </a:lnTo>
                    <a:lnTo>
                      <a:pt x="16" y="166"/>
                    </a:lnTo>
                    <a:lnTo>
                      <a:pt x="16" y="166"/>
                    </a:lnTo>
                    <a:lnTo>
                      <a:pt x="16" y="166"/>
                    </a:lnTo>
                    <a:lnTo>
                      <a:pt x="16" y="164"/>
                    </a:lnTo>
                    <a:lnTo>
                      <a:pt x="16" y="164"/>
                    </a:lnTo>
                    <a:lnTo>
                      <a:pt x="19" y="164"/>
                    </a:lnTo>
                    <a:lnTo>
                      <a:pt x="19" y="164"/>
                    </a:lnTo>
                    <a:lnTo>
                      <a:pt x="19" y="162"/>
                    </a:lnTo>
                    <a:lnTo>
                      <a:pt x="19" y="162"/>
                    </a:lnTo>
                    <a:lnTo>
                      <a:pt x="19" y="162"/>
                    </a:lnTo>
                    <a:lnTo>
                      <a:pt x="19" y="162"/>
                    </a:lnTo>
                    <a:lnTo>
                      <a:pt x="19" y="162"/>
                    </a:lnTo>
                    <a:lnTo>
                      <a:pt x="21" y="162"/>
                    </a:lnTo>
                    <a:lnTo>
                      <a:pt x="21" y="162"/>
                    </a:lnTo>
                    <a:lnTo>
                      <a:pt x="21" y="159"/>
                    </a:lnTo>
                    <a:lnTo>
                      <a:pt x="21" y="159"/>
                    </a:lnTo>
                    <a:lnTo>
                      <a:pt x="21" y="159"/>
                    </a:lnTo>
                    <a:lnTo>
                      <a:pt x="21" y="157"/>
                    </a:lnTo>
                    <a:lnTo>
                      <a:pt x="21" y="157"/>
                    </a:lnTo>
                    <a:lnTo>
                      <a:pt x="21" y="157"/>
                    </a:lnTo>
                    <a:lnTo>
                      <a:pt x="21" y="154"/>
                    </a:lnTo>
                    <a:lnTo>
                      <a:pt x="21" y="154"/>
                    </a:lnTo>
                    <a:lnTo>
                      <a:pt x="19" y="154"/>
                    </a:lnTo>
                    <a:lnTo>
                      <a:pt x="19" y="154"/>
                    </a:lnTo>
                    <a:lnTo>
                      <a:pt x="19" y="152"/>
                    </a:lnTo>
                    <a:lnTo>
                      <a:pt x="19" y="152"/>
                    </a:lnTo>
                    <a:lnTo>
                      <a:pt x="19" y="150"/>
                    </a:lnTo>
                    <a:lnTo>
                      <a:pt x="19" y="150"/>
                    </a:lnTo>
                    <a:lnTo>
                      <a:pt x="19" y="150"/>
                    </a:lnTo>
                    <a:lnTo>
                      <a:pt x="19" y="147"/>
                    </a:lnTo>
                    <a:lnTo>
                      <a:pt x="19" y="147"/>
                    </a:lnTo>
                    <a:lnTo>
                      <a:pt x="19" y="145"/>
                    </a:lnTo>
                    <a:lnTo>
                      <a:pt x="19" y="145"/>
                    </a:lnTo>
                    <a:lnTo>
                      <a:pt x="19" y="145"/>
                    </a:lnTo>
                    <a:lnTo>
                      <a:pt x="19" y="145"/>
                    </a:lnTo>
                    <a:lnTo>
                      <a:pt x="19" y="143"/>
                    </a:lnTo>
                    <a:lnTo>
                      <a:pt x="19" y="143"/>
                    </a:lnTo>
                    <a:lnTo>
                      <a:pt x="19" y="140"/>
                    </a:lnTo>
                    <a:lnTo>
                      <a:pt x="19" y="140"/>
                    </a:lnTo>
                    <a:lnTo>
                      <a:pt x="21" y="140"/>
                    </a:lnTo>
                    <a:lnTo>
                      <a:pt x="21" y="140"/>
                    </a:lnTo>
                    <a:lnTo>
                      <a:pt x="21" y="140"/>
                    </a:lnTo>
                    <a:lnTo>
                      <a:pt x="23" y="140"/>
                    </a:lnTo>
                    <a:lnTo>
                      <a:pt x="23" y="140"/>
                    </a:lnTo>
                    <a:lnTo>
                      <a:pt x="23" y="140"/>
                    </a:lnTo>
                    <a:lnTo>
                      <a:pt x="23" y="140"/>
                    </a:lnTo>
                    <a:lnTo>
                      <a:pt x="23" y="138"/>
                    </a:lnTo>
                    <a:lnTo>
                      <a:pt x="26" y="138"/>
                    </a:lnTo>
                    <a:lnTo>
                      <a:pt x="26" y="138"/>
                    </a:lnTo>
                    <a:lnTo>
                      <a:pt x="26" y="135"/>
                    </a:lnTo>
                    <a:lnTo>
                      <a:pt x="26" y="135"/>
                    </a:lnTo>
                    <a:lnTo>
                      <a:pt x="26" y="135"/>
                    </a:lnTo>
                    <a:lnTo>
                      <a:pt x="26" y="133"/>
                    </a:lnTo>
                    <a:lnTo>
                      <a:pt x="26" y="133"/>
                    </a:lnTo>
                    <a:lnTo>
                      <a:pt x="26" y="131"/>
                    </a:lnTo>
                    <a:lnTo>
                      <a:pt x="26" y="131"/>
                    </a:lnTo>
                    <a:lnTo>
                      <a:pt x="26" y="128"/>
                    </a:lnTo>
                    <a:lnTo>
                      <a:pt x="26" y="128"/>
                    </a:lnTo>
                    <a:lnTo>
                      <a:pt x="26" y="128"/>
                    </a:lnTo>
                    <a:lnTo>
                      <a:pt x="26" y="126"/>
                    </a:lnTo>
                    <a:lnTo>
                      <a:pt x="26" y="126"/>
                    </a:lnTo>
                    <a:lnTo>
                      <a:pt x="26" y="126"/>
                    </a:lnTo>
                    <a:lnTo>
                      <a:pt x="26" y="124"/>
                    </a:lnTo>
                    <a:lnTo>
                      <a:pt x="26" y="124"/>
                    </a:lnTo>
                    <a:lnTo>
                      <a:pt x="26" y="121"/>
                    </a:lnTo>
                    <a:lnTo>
                      <a:pt x="26" y="121"/>
                    </a:lnTo>
                    <a:lnTo>
                      <a:pt x="26" y="121"/>
                    </a:lnTo>
                    <a:lnTo>
                      <a:pt x="26" y="119"/>
                    </a:lnTo>
                    <a:lnTo>
                      <a:pt x="26" y="119"/>
                    </a:lnTo>
                    <a:lnTo>
                      <a:pt x="26" y="116"/>
                    </a:lnTo>
                    <a:lnTo>
                      <a:pt x="23" y="116"/>
                    </a:lnTo>
                    <a:lnTo>
                      <a:pt x="23" y="116"/>
                    </a:lnTo>
                    <a:lnTo>
                      <a:pt x="23" y="116"/>
                    </a:lnTo>
                    <a:lnTo>
                      <a:pt x="23" y="114"/>
                    </a:lnTo>
                    <a:lnTo>
                      <a:pt x="23" y="114"/>
                    </a:lnTo>
                    <a:lnTo>
                      <a:pt x="26" y="114"/>
                    </a:lnTo>
                    <a:lnTo>
                      <a:pt x="26" y="114"/>
                    </a:lnTo>
                    <a:lnTo>
                      <a:pt x="26" y="114"/>
                    </a:lnTo>
                    <a:lnTo>
                      <a:pt x="28" y="114"/>
                    </a:lnTo>
                    <a:lnTo>
                      <a:pt x="28" y="116"/>
                    </a:lnTo>
                    <a:lnTo>
                      <a:pt x="28" y="116"/>
                    </a:lnTo>
                    <a:lnTo>
                      <a:pt x="28" y="116"/>
                    </a:lnTo>
                    <a:lnTo>
                      <a:pt x="28" y="116"/>
                    </a:lnTo>
                    <a:lnTo>
                      <a:pt x="30" y="116"/>
                    </a:lnTo>
                    <a:lnTo>
                      <a:pt x="30" y="116"/>
                    </a:lnTo>
                    <a:lnTo>
                      <a:pt x="30" y="116"/>
                    </a:lnTo>
                    <a:lnTo>
                      <a:pt x="30" y="116"/>
                    </a:lnTo>
                    <a:lnTo>
                      <a:pt x="33" y="116"/>
                    </a:lnTo>
                    <a:lnTo>
                      <a:pt x="33" y="116"/>
                    </a:lnTo>
                    <a:lnTo>
                      <a:pt x="35" y="116"/>
                    </a:lnTo>
                    <a:lnTo>
                      <a:pt x="35" y="116"/>
                    </a:lnTo>
                    <a:lnTo>
                      <a:pt x="35" y="116"/>
                    </a:lnTo>
                    <a:lnTo>
                      <a:pt x="35" y="116"/>
                    </a:lnTo>
                    <a:lnTo>
                      <a:pt x="35" y="116"/>
                    </a:lnTo>
                    <a:lnTo>
                      <a:pt x="35" y="116"/>
                    </a:lnTo>
                    <a:lnTo>
                      <a:pt x="38" y="116"/>
                    </a:lnTo>
                    <a:lnTo>
                      <a:pt x="38" y="116"/>
                    </a:lnTo>
                    <a:lnTo>
                      <a:pt x="38" y="116"/>
                    </a:lnTo>
                    <a:lnTo>
                      <a:pt x="38" y="116"/>
                    </a:lnTo>
                    <a:lnTo>
                      <a:pt x="40" y="116"/>
                    </a:lnTo>
                    <a:lnTo>
                      <a:pt x="40" y="119"/>
                    </a:lnTo>
                    <a:lnTo>
                      <a:pt x="40" y="119"/>
                    </a:lnTo>
                    <a:lnTo>
                      <a:pt x="42" y="119"/>
                    </a:lnTo>
                    <a:lnTo>
                      <a:pt x="42" y="119"/>
                    </a:lnTo>
                    <a:lnTo>
                      <a:pt x="42" y="119"/>
                    </a:lnTo>
                    <a:lnTo>
                      <a:pt x="42" y="119"/>
                    </a:lnTo>
                    <a:lnTo>
                      <a:pt x="42" y="116"/>
                    </a:lnTo>
                    <a:lnTo>
                      <a:pt x="42" y="116"/>
                    </a:lnTo>
                    <a:lnTo>
                      <a:pt x="42" y="116"/>
                    </a:lnTo>
                    <a:lnTo>
                      <a:pt x="42" y="116"/>
                    </a:lnTo>
                    <a:lnTo>
                      <a:pt x="42" y="114"/>
                    </a:lnTo>
                    <a:lnTo>
                      <a:pt x="45" y="114"/>
                    </a:lnTo>
                    <a:lnTo>
                      <a:pt x="45" y="114"/>
                    </a:lnTo>
                    <a:lnTo>
                      <a:pt x="45" y="112"/>
                    </a:lnTo>
                    <a:lnTo>
                      <a:pt x="45" y="112"/>
                    </a:lnTo>
                    <a:lnTo>
                      <a:pt x="45" y="112"/>
                    </a:lnTo>
                    <a:lnTo>
                      <a:pt x="45" y="109"/>
                    </a:lnTo>
                    <a:lnTo>
                      <a:pt x="45" y="109"/>
                    </a:lnTo>
                    <a:lnTo>
                      <a:pt x="45" y="109"/>
                    </a:lnTo>
                    <a:lnTo>
                      <a:pt x="45" y="107"/>
                    </a:lnTo>
                    <a:lnTo>
                      <a:pt x="45" y="107"/>
                    </a:lnTo>
                    <a:lnTo>
                      <a:pt x="47" y="107"/>
                    </a:lnTo>
                    <a:lnTo>
                      <a:pt x="47" y="105"/>
                    </a:lnTo>
                    <a:lnTo>
                      <a:pt x="47" y="105"/>
                    </a:lnTo>
                    <a:lnTo>
                      <a:pt x="47" y="105"/>
                    </a:lnTo>
                    <a:lnTo>
                      <a:pt x="47" y="105"/>
                    </a:lnTo>
                    <a:lnTo>
                      <a:pt x="47" y="102"/>
                    </a:lnTo>
                    <a:lnTo>
                      <a:pt x="47" y="102"/>
                    </a:lnTo>
                    <a:lnTo>
                      <a:pt x="49" y="102"/>
                    </a:lnTo>
                    <a:lnTo>
                      <a:pt x="49" y="100"/>
                    </a:lnTo>
                    <a:lnTo>
                      <a:pt x="49" y="100"/>
                    </a:lnTo>
                    <a:lnTo>
                      <a:pt x="49" y="100"/>
                    </a:lnTo>
                    <a:lnTo>
                      <a:pt x="49" y="100"/>
                    </a:lnTo>
                    <a:lnTo>
                      <a:pt x="49" y="98"/>
                    </a:lnTo>
                    <a:lnTo>
                      <a:pt x="49" y="98"/>
                    </a:lnTo>
                    <a:lnTo>
                      <a:pt x="52" y="98"/>
                    </a:lnTo>
                    <a:lnTo>
                      <a:pt x="52" y="98"/>
                    </a:lnTo>
                    <a:lnTo>
                      <a:pt x="52" y="95"/>
                    </a:lnTo>
                    <a:lnTo>
                      <a:pt x="52" y="95"/>
                    </a:lnTo>
                    <a:lnTo>
                      <a:pt x="52" y="95"/>
                    </a:lnTo>
                    <a:lnTo>
                      <a:pt x="52" y="95"/>
                    </a:lnTo>
                    <a:lnTo>
                      <a:pt x="52" y="93"/>
                    </a:lnTo>
                    <a:lnTo>
                      <a:pt x="52" y="93"/>
                    </a:lnTo>
                    <a:lnTo>
                      <a:pt x="54" y="93"/>
                    </a:lnTo>
                    <a:lnTo>
                      <a:pt x="54" y="90"/>
                    </a:lnTo>
                    <a:lnTo>
                      <a:pt x="54" y="90"/>
                    </a:lnTo>
                    <a:lnTo>
                      <a:pt x="54" y="90"/>
                    </a:lnTo>
                    <a:lnTo>
                      <a:pt x="54" y="88"/>
                    </a:lnTo>
                    <a:lnTo>
                      <a:pt x="54" y="88"/>
                    </a:lnTo>
                    <a:lnTo>
                      <a:pt x="54" y="86"/>
                    </a:lnTo>
                    <a:lnTo>
                      <a:pt x="54" y="86"/>
                    </a:lnTo>
                    <a:lnTo>
                      <a:pt x="54" y="86"/>
                    </a:lnTo>
                    <a:lnTo>
                      <a:pt x="52" y="86"/>
                    </a:lnTo>
                    <a:lnTo>
                      <a:pt x="52" y="86"/>
                    </a:lnTo>
                    <a:lnTo>
                      <a:pt x="52" y="86"/>
                    </a:lnTo>
                    <a:lnTo>
                      <a:pt x="52" y="86"/>
                    </a:lnTo>
                    <a:lnTo>
                      <a:pt x="52" y="83"/>
                    </a:lnTo>
                    <a:lnTo>
                      <a:pt x="52" y="83"/>
                    </a:lnTo>
                    <a:lnTo>
                      <a:pt x="52" y="83"/>
                    </a:lnTo>
                    <a:lnTo>
                      <a:pt x="52" y="81"/>
                    </a:lnTo>
                    <a:lnTo>
                      <a:pt x="52" y="81"/>
                    </a:lnTo>
                    <a:lnTo>
                      <a:pt x="52" y="79"/>
                    </a:lnTo>
                    <a:lnTo>
                      <a:pt x="52" y="79"/>
                    </a:lnTo>
                    <a:lnTo>
                      <a:pt x="52" y="79"/>
                    </a:lnTo>
                    <a:lnTo>
                      <a:pt x="54" y="79"/>
                    </a:lnTo>
                    <a:lnTo>
                      <a:pt x="54" y="76"/>
                    </a:lnTo>
                    <a:lnTo>
                      <a:pt x="54" y="76"/>
                    </a:lnTo>
                    <a:lnTo>
                      <a:pt x="57" y="76"/>
                    </a:lnTo>
                    <a:lnTo>
                      <a:pt x="57" y="76"/>
                    </a:lnTo>
                    <a:lnTo>
                      <a:pt x="57" y="76"/>
                    </a:lnTo>
                    <a:lnTo>
                      <a:pt x="57" y="76"/>
                    </a:lnTo>
                    <a:lnTo>
                      <a:pt x="57" y="76"/>
                    </a:lnTo>
                    <a:lnTo>
                      <a:pt x="57" y="74"/>
                    </a:lnTo>
                    <a:lnTo>
                      <a:pt x="59" y="74"/>
                    </a:lnTo>
                    <a:lnTo>
                      <a:pt x="59" y="74"/>
                    </a:lnTo>
                    <a:lnTo>
                      <a:pt x="59" y="74"/>
                    </a:lnTo>
                    <a:lnTo>
                      <a:pt x="59" y="71"/>
                    </a:lnTo>
                    <a:lnTo>
                      <a:pt x="59" y="71"/>
                    </a:lnTo>
                    <a:lnTo>
                      <a:pt x="59" y="71"/>
                    </a:lnTo>
                    <a:lnTo>
                      <a:pt x="61" y="71"/>
                    </a:lnTo>
                    <a:lnTo>
                      <a:pt x="61" y="69"/>
                    </a:lnTo>
                    <a:lnTo>
                      <a:pt x="61" y="69"/>
                    </a:lnTo>
                    <a:lnTo>
                      <a:pt x="59" y="69"/>
                    </a:lnTo>
                    <a:lnTo>
                      <a:pt x="59" y="67"/>
                    </a:lnTo>
                    <a:lnTo>
                      <a:pt x="59" y="67"/>
                    </a:lnTo>
                    <a:lnTo>
                      <a:pt x="59" y="67"/>
                    </a:lnTo>
                    <a:lnTo>
                      <a:pt x="61" y="67"/>
                    </a:lnTo>
                    <a:lnTo>
                      <a:pt x="61" y="67"/>
                    </a:lnTo>
                    <a:lnTo>
                      <a:pt x="61" y="64"/>
                    </a:lnTo>
                    <a:lnTo>
                      <a:pt x="64" y="64"/>
                    </a:lnTo>
                    <a:lnTo>
                      <a:pt x="64" y="64"/>
                    </a:lnTo>
                    <a:lnTo>
                      <a:pt x="64" y="62"/>
                    </a:lnTo>
                    <a:lnTo>
                      <a:pt x="64" y="62"/>
                    </a:lnTo>
                    <a:lnTo>
                      <a:pt x="61" y="62"/>
                    </a:lnTo>
                    <a:lnTo>
                      <a:pt x="61" y="60"/>
                    </a:lnTo>
                    <a:lnTo>
                      <a:pt x="61" y="60"/>
                    </a:lnTo>
                    <a:lnTo>
                      <a:pt x="64" y="60"/>
                    </a:lnTo>
                    <a:lnTo>
                      <a:pt x="64" y="57"/>
                    </a:lnTo>
                    <a:lnTo>
                      <a:pt x="61" y="57"/>
                    </a:lnTo>
                    <a:lnTo>
                      <a:pt x="61" y="57"/>
                    </a:lnTo>
                    <a:lnTo>
                      <a:pt x="61" y="57"/>
                    </a:lnTo>
                    <a:lnTo>
                      <a:pt x="61" y="55"/>
                    </a:lnTo>
                    <a:lnTo>
                      <a:pt x="61" y="55"/>
                    </a:lnTo>
                    <a:lnTo>
                      <a:pt x="61" y="52"/>
                    </a:lnTo>
                    <a:lnTo>
                      <a:pt x="61" y="52"/>
                    </a:lnTo>
                    <a:lnTo>
                      <a:pt x="61" y="52"/>
                    </a:lnTo>
                    <a:lnTo>
                      <a:pt x="61" y="52"/>
                    </a:lnTo>
                    <a:lnTo>
                      <a:pt x="61" y="50"/>
                    </a:lnTo>
                    <a:lnTo>
                      <a:pt x="64" y="50"/>
                    </a:lnTo>
                    <a:lnTo>
                      <a:pt x="64" y="50"/>
                    </a:lnTo>
                    <a:lnTo>
                      <a:pt x="64" y="48"/>
                    </a:lnTo>
                    <a:lnTo>
                      <a:pt x="64" y="48"/>
                    </a:lnTo>
                    <a:lnTo>
                      <a:pt x="64" y="48"/>
                    </a:lnTo>
                    <a:lnTo>
                      <a:pt x="64" y="48"/>
                    </a:lnTo>
                    <a:lnTo>
                      <a:pt x="66" y="48"/>
                    </a:lnTo>
                    <a:lnTo>
                      <a:pt x="66" y="48"/>
                    </a:lnTo>
                    <a:lnTo>
                      <a:pt x="68" y="48"/>
                    </a:lnTo>
                    <a:lnTo>
                      <a:pt x="68" y="48"/>
                    </a:lnTo>
                    <a:lnTo>
                      <a:pt x="68" y="45"/>
                    </a:lnTo>
                    <a:lnTo>
                      <a:pt x="68" y="45"/>
                    </a:lnTo>
                    <a:lnTo>
                      <a:pt x="71" y="45"/>
                    </a:lnTo>
                    <a:lnTo>
                      <a:pt x="71" y="45"/>
                    </a:lnTo>
                    <a:lnTo>
                      <a:pt x="71" y="45"/>
                    </a:lnTo>
                    <a:lnTo>
                      <a:pt x="71" y="45"/>
                    </a:lnTo>
                    <a:lnTo>
                      <a:pt x="71" y="43"/>
                    </a:lnTo>
                    <a:lnTo>
                      <a:pt x="71" y="43"/>
                    </a:lnTo>
                    <a:lnTo>
                      <a:pt x="73" y="43"/>
                    </a:lnTo>
                    <a:lnTo>
                      <a:pt x="73" y="43"/>
                    </a:lnTo>
                    <a:lnTo>
                      <a:pt x="73" y="43"/>
                    </a:lnTo>
                    <a:lnTo>
                      <a:pt x="75" y="43"/>
                    </a:lnTo>
                    <a:lnTo>
                      <a:pt x="75" y="43"/>
                    </a:lnTo>
                    <a:lnTo>
                      <a:pt x="75" y="43"/>
                    </a:lnTo>
                    <a:lnTo>
                      <a:pt x="75" y="41"/>
                    </a:lnTo>
                    <a:lnTo>
                      <a:pt x="75" y="41"/>
                    </a:lnTo>
                    <a:lnTo>
                      <a:pt x="78" y="41"/>
                    </a:lnTo>
                    <a:lnTo>
                      <a:pt x="78" y="38"/>
                    </a:lnTo>
                    <a:lnTo>
                      <a:pt x="78" y="38"/>
                    </a:lnTo>
                    <a:lnTo>
                      <a:pt x="78" y="38"/>
                    </a:lnTo>
                    <a:lnTo>
                      <a:pt x="78" y="38"/>
                    </a:lnTo>
                    <a:lnTo>
                      <a:pt x="80" y="38"/>
                    </a:lnTo>
                    <a:lnTo>
                      <a:pt x="80" y="38"/>
                    </a:lnTo>
                    <a:lnTo>
                      <a:pt x="80" y="36"/>
                    </a:lnTo>
                    <a:lnTo>
                      <a:pt x="80" y="36"/>
                    </a:lnTo>
                    <a:lnTo>
                      <a:pt x="83" y="36"/>
                    </a:lnTo>
                    <a:lnTo>
                      <a:pt x="83" y="36"/>
                    </a:lnTo>
                    <a:lnTo>
                      <a:pt x="83" y="36"/>
                    </a:lnTo>
                    <a:lnTo>
                      <a:pt x="83" y="34"/>
                    </a:lnTo>
                    <a:lnTo>
                      <a:pt x="83" y="34"/>
                    </a:lnTo>
                    <a:lnTo>
                      <a:pt x="85" y="34"/>
                    </a:lnTo>
                    <a:lnTo>
                      <a:pt x="85" y="34"/>
                    </a:lnTo>
                    <a:lnTo>
                      <a:pt x="85" y="34"/>
                    </a:lnTo>
                    <a:lnTo>
                      <a:pt x="85" y="34"/>
                    </a:lnTo>
                    <a:lnTo>
                      <a:pt x="85" y="31"/>
                    </a:lnTo>
                    <a:lnTo>
                      <a:pt x="87" y="31"/>
                    </a:lnTo>
                    <a:lnTo>
                      <a:pt x="87" y="31"/>
                    </a:lnTo>
                    <a:lnTo>
                      <a:pt x="90" y="31"/>
                    </a:lnTo>
                    <a:lnTo>
                      <a:pt x="90" y="31"/>
                    </a:lnTo>
                    <a:lnTo>
                      <a:pt x="90" y="31"/>
                    </a:lnTo>
                    <a:lnTo>
                      <a:pt x="92" y="31"/>
                    </a:lnTo>
                    <a:lnTo>
                      <a:pt x="92" y="31"/>
                    </a:lnTo>
                    <a:lnTo>
                      <a:pt x="92" y="31"/>
                    </a:lnTo>
                    <a:lnTo>
                      <a:pt x="94" y="31"/>
                    </a:lnTo>
                    <a:lnTo>
                      <a:pt x="94" y="31"/>
                    </a:lnTo>
                    <a:lnTo>
                      <a:pt x="94" y="31"/>
                    </a:lnTo>
                    <a:lnTo>
                      <a:pt x="97" y="31"/>
                    </a:lnTo>
                    <a:lnTo>
                      <a:pt x="97" y="31"/>
                    </a:lnTo>
                    <a:lnTo>
                      <a:pt x="97" y="29"/>
                    </a:lnTo>
                    <a:lnTo>
                      <a:pt x="97" y="29"/>
                    </a:lnTo>
                    <a:lnTo>
                      <a:pt x="97" y="31"/>
                    </a:lnTo>
                    <a:lnTo>
                      <a:pt x="99" y="31"/>
                    </a:lnTo>
                    <a:lnTo>
                      <a:pt x="99" y="31"/>
                    </a:lnTo>
                    <a:lnTo>
                      <a:pt x="99" y="31"/>
                    </a:lnTo>
                    <a:lnTo>
                      <a:pt x="99" y="34"/>
                    </a:lnTo>
                    <a:lnTo>
                      <a:pt x="101" y="34"/>
                    </a:lnTo>
                    <a:lnTo>
                      <a:pt x="101" y="34"/>
                    </a:lnTo>
                    <a:lnTo>
                      <a:pt x="101" y="36"/>
                    </a:lnTo>
                    <a:lnTo>
                      <a:pt x="101" y="36"/>
                    </a:lnTo>
                    <a:lnTo>
                      <a:pt x="101" y="36"/>
                    </a:lnTo>
                    <a:lnTo>
                      <a:pt x="101" y="36"/>
                    </a:lnTo>
                    <a:lnTo>
                      <a:pt x="104" y="36"/>
                    </a:lnTo>
                    <a:lnTo>
                      <a:pt x="104" y="36"/>
                    </a:lnTo>
                    <a:lnTo>
                      <a:pt x="104" y="36"/>
                    </a:lnTo>
                    <a:lnTo>
                      <a:pt x="104" y="36"/>
                    </a:lnTo>
                    <a:lnTo>
                      <a:pt x="106" y="36"/>
                    </a:lnTo>
                    <a:lnTo>
                      <a:pt x="106" y="36"/>
                    </a:lnTo>
                    <a:lnTo>
                      <a:pt x="106" y="36"/>
                    </a:lnTo>
                    <a:lnTo>
                      <a:pt x="106" y="36"/>
                    </a:lnTo>
                    <a:lnTo>
                      <a:pt x="106" y="36"/>
                    </a:lnTo>
                    <a:lnTo>
                      <a:pt x="106" y="34"/>
                    </a:lnTo>
                    <a:lnTo>
                      <a:pt x="104" y="34"/>
                    </a:lnTo>
                    <a:lnTo>
                      <a:pt x="104" y="34"/>
                    </a:lnTo>
                    <a:lnTo>
                      <a:pt x="104" y="34"/>
                    </a:lnTo>
                    <a:lnTo>
                      <a:pt x="104" y="31"/>
                    </a:lnTo>
                    <a:lnTo>
                      <a:pt x="104" y="31"/>
                    </a:lnTo>
                    <a:lnTo>
                      <a:pt x="104" y="31"/>
                    </a:lnTo>
                    <a:lnTo>
                      <a:pt x="101" y="31"/>
                    </a:lnTo>
                    <a:lnTo>
                      <a:pt x="101" y="29"/>
                    </a:lnTo>
                    <a:lnTo>
                      <a:pt x="101" y="29"/>
                    </a:lnTo>
                    <a:lnTo>
                      <a:pt x="101" y="29"/>
                    </a:lnTo>
                    <a:lnTo>
                      <a:pt x="101" y="26"/>
                    </a:lnTo>
                    <a:lnTo>
                      <a:pt x="101" y="26"/>
                    </a:lnTo>
                    <a:lnTo>
                      <a:pt x="101" y="26"/>
                    </a:lnTo>
                    <a:lnTo>
                      <a:pt x="101" y="24"/>
                    </a:lnTo>
                    <a:lnTo>
                      <a:pt x="101" y="24"/>
                    </a:lnTo>
                    <a:lnTo>
                      <a:pt x="101" y="24"/>
                    </a:lnTo>
                    <a:lnTo>
                      <a:pt x="101" y="24"/>
                    </a:lnTo>
                    <a:lnTo>
                      <a:pt x="101" y="22"/>
                    </a:lnTo>
                    <a:lnTo>
                      <a:pt x="101" y="22"/>
                    </a:lnTo>
                    <a:lnTo>
                      <a:pt x="104" y="22"/>
                    </a:lnTo>
                    <a:lnTo>
                      <a:pt x="104" y="22"/>
                    </a:lnTo>
                    <a:lnTo>
                      <a:pt x="104" y="19"/>
                    </a:lnTo>
                    <a:lnTo>
                      <a:pt x="104" y="19"/>
                    </a:lnTo>
                    <a:lnTo>
                      <a:pt x="104" y="19"/>
                    </a:lnTo>
                    <a:lnTo>
                      <a:pt x="104" y="19"/>
                    </a:lnTo>
                    <a:lnTo>
                      <a:pt x="106" y="19"/>
                    </a:lnTo>
                    <a:lnTo>
                      <a:pt x="106" y="19"/>
                    </a:lnTo>
                    <a:lnTo>
                      <a:pt x="106" y="17"/>
                    </a:lnTo>
                    <a:lnTo>
                      <a:pt x="109" y="17"/>
                    </a:lnTo>
                    <a:lnTo>
                      <a:pt x="109" y="17"/>
                    </a:lnTo>
                    <a:lnTo>
                      <a:pt x="109" y="17"/>
                    </a:lnTo>
                    <a:lnTo>
                      <a:pt x="109" y="17"/>
                    </a:lnTo>
                    <a:lnTo>
                      <a:pt x="109" y="17"/>
                    </a:lnTo>
                    <a:lnTo>
                      <a:pt x="111" y="17"/>
                    </a:lnTo>
                    <a:lnTo>
                      <a:pt x="111" y="17"/>
                    </a:lnTo>
                    <a:lnTo>
                      <a:pt x="111" y="17"/>
                    </a:lnTo>
                    <a:lnTo>
                      <a:pt x="111" y="17"/>
                    </a:lnTo>
                    <a:lnTo>
                      <a:pt x="111" y="15"/>
                    </a:lnTo>
                    <a:lnTo>
                      <a:pt x="111" y="15"/>
                    </a:lnTo>
                    <a:lnTo>
                      <a:pt x="111" y="12"/>
                    </a:lnTo>
                    <a:lnTo>
                      <a:pt x="111" y="12"/>
                    </a:lnTo>
                    <a:lnTo>
                      <a:pt x="111" y="12"/>
                    </a:lnTo>
                    <a:lnTo>
                      <a:pt x="111" y="10"/>
                    </a:lnTo>
                    <a:lnTo>
                      <a:pt x="111" y="10"/>
                    </a:lnTo>
                    <a:lnTo>
                      <a:pt x="111" y="10"/>
                    </a:lnTo>
                    <a:lnTo>
                      <a:pt x="111" y="7"/>
                    </a:lnTo>
                    <a:lnTo>
                      <a:pt x="111" y="7"/>
                    </a:lnTo>
                    <a:lnTo>
                      <a:pt x="111" y="7"/>
                    </a:lnTo>
                    <a:lnTo>
                      <a:pt x="111" y="7"/>
                    </a:lnTo>
                    <a:lnTo>
                      <a:pt x="113" y="7"/>
                    </a:lnTo>
                    <a:lnTo>
                      <a:pt x="113" y="7"/>
                    </a:lnTo>
                    <a:lnTo>
                      <a:pt x="113" y="5"/>
                    </a:lnTo>
                    <a:lnTo>
                      <a:pt x="113" y="5"/>
                    </a:lnTo>
                    <a:lnTo>
                      <a:pt x="113" y="3"/>
                    </a:lnTo>
                    <a:lnTo>
                      <a:pt x="113" y="3"/>
                    </a:lnTo>
                    <a:lnTo>
                      <a:pt x="116" y="3"/>
                    </a:lnTo>
                    <a:lnTo>
                      <a:pt x="116" y="0"/>
                    </a:lnTo>
                    <a:lnTo>
                      <a:pt x="116" y="0"/>
                    </a:lnTo>
                    <a:lnTo>
                      <a:pt x="116" y="0"/>
                    </a:lnTo>
                    <a:lnTo>
                      <a:pt x="116" y="0"/>
                    </a:lnTo>
                    <a:lnTo>
                      <a:pt x="116" y="0"/>
                    </a:lnTo>
                    <a:lnTo>
                      <a:pt x="116" y="3"/>
                    </a:lnTo>
                    <a:lnTo>
                      <a:pt x="118" y="3"/>
                    </a:lnTo>
                    <a:lnTo>
                      <a:pt x="118" y="0"/>
                    </a:lnTo>
                    <a:lnTo>
                      <a:pt x="118" y="0"/>
                    </a:lnTo>
                    <a:lnTo>
                      <a:pt x="118" y="3"/>
                    </a:lnTo>
                    <a:lnTo>
                      <a:pt x="118" y="3"/>
                    </a:lnTo>
                    <a:lnTo>
                      <a:pt x="118" y="3"/>
                    </a:lnTo>
                    <a:lnTo>
                      <a:pt x="118" y="5"/>
                    </a:lnTo>
                    <a:lnTo>
                      <a:pt x="120" y="5"/>
                    </a:lnTo>
                    <a:lnTo>
                      <a:pt x="120" y="5"/>
                    </a:lnTo>
                    <a:lnTo>
                      <a:pt x="120" y="5"/>
                    </a:lnTo>
                    <a:lnTo>
                      <a:pt x="120" y="5"/>
                    </a:lnTo>
                    <a:lnTo>
                      <a:pt x="123" y="5"/>
                    </a:lnTo>
                    <a:lnTo>
                      <a:pt x="123" y="5"/>
                    </a:lnTo>
                    <a:lnTo>
                      <a:pt x="123" y="5"/>
                    </a:lnTo>
                    <a:lnTo>
                      <a:pt x="123" y="5"/>
                    </a:lnTo>
                    <a:lnTo>
                      <a:pt x="123" y="7"/>
                    </a:lnTo>
                    <a:lnTo>
                      <a:pt x="125" y="7"/>
                    </a:lnTo>
                    <a:lnTo>
                      <a:pt x="125" y="7"/>
                    </a:lnTo>
                    <a:lnTo>
                      <a:pt x="125" y="7"/>
                    </a:lnTo>
                    <a:lnTo>
                      <a:pt x="125" y="7"/>
                    </a:lnTo>
                    <a:lnTo>
                      <a:pt x="125" y="7"/>
                    </a:lnTo>
                    <a:lnTo>
                      <a:pt x="125" y="10"/>
                    </a:lnTo>
                    <a:lnTo>
                      <a:pt x="128" y="10"/>
                    </a:lnTo>
                    <a:lnTo>
                      <a:pt x="128" y="10"/>
                    </a:lnTo>
                    <a:lnTo>
                      <a:pt x="128" y="10"/>
                    </a:lnTo>
                    <a:lnTo>
                      <a:pt x="128" y="12"/>
                    </a:lnTo>
                    <a:lnTo>
                      <a:pt x="128" y="12"/>
                    </a:lnTo>
                    <a:lnTo>
                      <a:pt x="128" y="12"/>
                    </a:lnTo>
                    <a:lnTo>
                      <a:pt x="128" y="15"/>
                    </a:lnTo>
                    <a:lnTo>
                      <a:pt x="128" y="15"/>
                    </a:lnTo>
                    <a:lnTo>
                      <a:pt x="128" y="15"/>
                    </a:lnTo>
                    <a:lnTo>
                      <a:pt x="128" y="17"/>
                    </a:lnTo>
                    <a:lnTo>
                      <a:pt x="128" y="17"/>
                    </a:lnTo>
                    <a:lnTo>
                      <a:pt x="128" y="17"/>
                    </a:lnTo>
                    <a:lnTo>
                      <a:pt x="130" y="17"/>
                    </a:lnTo>
                    <a:lnTo>
                      <a:pt x="130" y="19"/>
                    </a:lnTo>
                    <a:lnTo>
                      <a:pt x="130" y="19"/>
                    </a:lnTo>
                    <a:lnTo>
                      <a:pt x="130" y="22"/>
                    </a:lnTo>
                    <a:lnTo>
                      <a:pt x="130" y="22"/>
                    </a:lnTo>
                    <a:lnTo>
                      <a:pt x="130" y="22"/>
                    </a:lnTo>
                    <a:lnTo>
                      <a:pt x="130" y="22"/>
                    </a:lnTo>
                    <a:lnTo>
                      <a:pt x="130" y="24"/>
                    </a:lnTo>
                    <a:lnTo>
                      <a:pt x="130" y="24"/>
                    </a:lnTo>
                    <a:lnTo>
                      <a:pt x="130" y="26"/>
                    </a:lnTo>
                    <a:lnTo>
                      <a:pt x="132" y="26"/>
                    </a:lnTo>
                    <a:lnTo>
                      <a:pt x="132" y="26"/>
                    </a:lnTo>
                    <a:lnTo>
                      <a:pt x="132" y="26"/>
                    </a:lnTo>
                    <a:lnTo>
                      <a:pt x="132" y="24"/>
                    </a:lnTo>
                    <a:lnTo>
                      <a:pt x="132" y="24"/>
                    </a:lnTo>
                    <a:lnTo>
                      <a:pt x="132" y="22"/>
                    </a:lnTo>
                    <a:lnTo>
                      <a:pt x="135" y="22"/>
                    </a:lnTo>
                    <a:lnTo>
                      <a:pt x="135" y="22"/>
                    </a:lnTo>
                    <a:lnTo>
                      <a:pt x="135" y="24"/>
                    </a:lnTo>
                    <a:lnTo>
                      <a:pt x="137" y="24"/>
                    </a:lnTo>
                    <a:lnTo>
                      <a:pt x="137" y="24"/>
                    </a:lnTo>
                    <a:lnTo>
                      <a:pt x="137" y="24"/>
                    </a:lnTo>
                    <a:lnTo>
                      <a:pt x="137" y="24"/>
                    </a:lnTo>
                    <a:lnTo>
                      <a:pt x="137" y="24"/>
                    </a:lnTo>
                    <a:lnTo>
                      <a:pt x="139" y="24"/>
                    </a:lnTo>
                    <a:lnTo>
                      <a:pt x="139" y="24"/>
                    </a:lnTo>
                    <a:lnTo>
                      <a:pt x="139" y="24"/>
                    </a:lnTo>
                    <a:lnTo>
                      <a:pt x="139" y="26"/>
                    </a:lnTo>
                    <a:lnTo>
                      <a:pt x="139" y="26"/>
                    </a:lnTo>
                    <a:lnTo>
                      <a:pt x="139" y="26"/>
                    </a:lnTo>
                    <a:lnTo>
                      <a:pt x="139" y="29"/>
                    </a:lnTo>
                    <a:lnTo>
                      <a:pt x="139" y="29"/>
                    </a:lnTo>
                    <a:lnTo>
                      <a:pt x="139" y="31"/>
                    </a:lnTo>
                    <a:lnTo>
                      <a:pt x="139" y="31"/>
                    </a:lnTo>
                    <a:lnTo>
                      <a:pt x="139" y="34"/>
                    </a:lnTo>
                    <a:lnTo>
                      <a:pt x="139" y="34"/>
                    </a:lnTo>
                    <a:lnTo>
                      <a:pt x="139" y="36"/>
                    </a:lnTo>
                    <a:lnTo>
                      <a:pt x="139" y="36"/>
                    </a:lnTo>
                    <a:lnTo>
                      <a:pt x="139" y="36"/>
                    </a:lnTo>
                    <a:lnTo>
                      <a:pt x="142" y="36"/>
                    </a:lnTo>
                    <a:lnTo>
                      <a:pt x="142" y="38"/>
                    </a:lnTo>
                    <a:lnTo>
                      <a:pt x="142" y="38"/>
                    </a:lnTo>
                    <a:lnTo>
                      <a:pt x="142" y="41"/>
                    </a:lnTo>
                    <a:lnTo>
                      <a:pt x="142" y="41"/>
                    </a:lnTo>
                    <a:lnTo>
                      <a:pt x="142" y="43"/>
                    </a:lnTo>
                    <a:lnTo>
                      <a:pt x="142" y="43"/>
                    </a:lnTo>
                    <a:lnTo>
                      <a:pt x="142" y="45"/>
                    </a:lnTo>
                    <a:lnTo>
                      <a:pt x="142" y="45"/>
                    </a:lnTo>
                    <a:lnTo>
                      <a:pt x="142" y="45"/>
                    </a:lnTo>
                    <a:lnTo>
                      <a:pt x="142" y="45"/>
                    </a:lnTo>
                    <a:lnTo>
                      <a:pt x="142" y="48"/>
                    </a:lnTo>
                    <a:lnTo>
                      <a:pt x="142" y="48"/>
                    </a:lnTo>
                    <a:lnTo>
                      <a:pt x="142" y="50"/>
                    </a:lnTo>
                    <a:lnTo>
                      <a:pt x="142" y="50"/>
                    </a:lnTo>
                    <a:lnTo>
                      <a:pt x="142" y="50"/>
                    </a:lnTo>
                    <a:lnTo>
                      <a:pt x="142" y="52"/>
                    </a:lnTo>
                    <a:lnTo>
                      <a:pt x="142" y="52"/>
                    </a:lnTo>
                    <a:lnTo>
                      <a:pt x="142" y="55"/>
                    </a:lnTo>
                    <a:lnTo>
                      <a:pt x="142" y="55"/>
                    </a:lnTo>
                    <a:lnTo>
                      <a:pt x="139" y="55"/>
                    </a:lnTo>
                    <a:lnTo>
                      <a:pt x="139" y="57"/>
                    </a:lnTo>
                    <a:lnTo>
                      <a:pt x="139" y="57"/>
                    </a:lnTo>
                    <a:lnTo>
                      <a:pt x="139" y="57"/>
                    </a:lnTo>
                    <a:lnTo>
                      <a:pt x="139" y="57"/>
                    </a:lnTo>
                    <a:lnTo>
                      <a:pt x="139" y="57"/>
                    </a:lnTo>
                    <a:lnTo>
                      <a:pt x="139" y="60"/>
                    </a:lnTo>
                    <a:lnTo>
                      <a:pt x="139" y="60"/>
                    </a:lnTo>
                    <a:lnTo>
                      <a:pt x="139" y="62"/>
                    </a:lnTo>
                    <a:lnTo>
                      <a:pt x="139" y="62"/>
                    </a:lnTo>
                    <a:lnTo>
                      <a:pt x="137" y="62"/>
                    </a:lnTo>
                    <a:lnTo>
                      <a:pt x="137" y="62"/>
                    </a:lnTo>
                    <a:lnTo>
                      <a:pt x="137" y="62"/>
                    </a:lnTo>
                    <a:lnTo>
                      <a:pt x="137" y="64"/>
                    </a:lnTo>
                    <a:lnTo>
                      <a:pt x="137" y="64"/>
                    </a:lnTo>
                    <a:lnTo>
                      <a:pt x="137" y="64"/>
                    </a:lnTo>
                    <a:lnTo>
                      <a:pt x="137" y="67"/>
                    </a:lnTo>
                    <a:lnTo>
                      <a:pt x="139" y="67"/>
                    </a:lnTo>
                    <a:lnTo>
                      <a:pt x="139" y="67"/>
                    </a:lnTo>
                    <a:lnTo>
                      <a:pt x="139" y="67"/>
                    </a:lnTo>
                    <a:lnTo>
                      <a:pt x="139" y="67"/>
                    </a:lnTo>
                    <a:lnTo>
                      <a:pt x="139" y="69"/>
                    </a:lnTo>
                    <a:lnTo>
                      <a:pt x="139" y="69"/>
                    </a:lnTo>
                    <a:lnTo>
                      <a:pt x="137" y="69"/>
                    </a:lnTo>
                    <a:lnTo>
                      <a:pt x="137" y="69"/>
                    </a:lnTo>
                    <a:lnTo>
                      <a:pt x="137" y="69"/>
                    </a:lnTo>
                    <a:lnTo>
                      <a:pt x="135" y="69"/>
                    </a:lnTo>
                    <a:lnTo>
                      <a:pt x="135" y="69"/>
                    </a:lnTo>
                    <a:lnTo>
                      <a:pt x="135" y="69"/>
                    </a:lnTo>
                    <a:lnTo>
                      <a:pt x="135" y="71"/>
                    </a:lnTo>
                    <a:lnTo>
                      <a:pt x="135" y="71"/>
                    </a:lnTo>
                    <a:lnTo>
                      <a:pt x="132" y="71"/>
                    </a:lnTo>
                    <a:lnTo>
                      <a:pt x="132" y="74"/>
                    </a:lnTo>
                    <a:lnTo>
                      <a:pt x="132" y="74"/>
                    </a:lnTo>
                    <a:lnTo>
                      <a:pt x="132" y="74"/>
                    </a:lnTo>
                    <a:lnTo>
                      <a:pt x="132" y="76"/>
                    </a:lnTo>
                    <a:lnTo>
                      <a:pt x="132" y="76"/>
                    </a:lnTo>
                    <a:lnTo>
                      <a:pt x="132" y="76"/>
                    </a:lnTo>
                    <a:lnTo>
                      <a:pt x="130" y="76"/>
                    </a:lnTo>
                    <a:lnTo>
                      <a:pt x="130" y="76"/>
                    </a:lnTo>
                    <a:lnTo>
                      <a:pt x="130" y="76"/>
                    </a:lnTo>
                    <a:lnTo>
                      <a:pt x="130" y="76"/>
                    </a:lnTo>
                    <a:lnTo>
                      <a:pt x="130" y="74"/>
                    </a:lnTo>
                    <a:lnTo>
                      <a:pt x="128" y="74"/>
                    </a:lnTo>
                    <a:lnTo>
                      <a:pt x="128" y="76"/>
                    </a:lnTo>
                    <a:lnTo>
                      <a:pt x="128" y="76"/>
                    </a:lnTo>
                    <a:lnTo>
                      <a:pt x="128" y="76"/>
                    </a:lnTo>
                    <a:lnTo>
                      <a:pt x="128" y="76"/>
                    </a:lnTo>
                    <a:lnTo>
                      <a:pt x="128" y="79"/>
                    </a:lnTo>
                    <a:lnTo>
                      <a:pt x="128" y="79"/>
                    </a:lnTo>
                    <a:lnTo>
                      <a:pt x="128" y="81"/>
                    </a:lnTo>
                    <a:lnTo>
                      <a:pt x="125" y="81"/>
                    </a:lnTo>
                    <a:lnTo>
                      <a:pt x="125" y="81"/>
                    </a:lnTo>
                    <a:lnTo>
                      <a:pt x="125" y="81"/>
                    </a:lnTo>
                    <a:lnTo>
                      <a:pt x="125" y="83"/>
                    </a:lnTo>
                    <a:lnTo>
                      <a:pt x="125" y="83"/>
                    </a:lnTo>
                    <a:lnTo>
                      <a:pt x="125" y="83"/>
                    </a:lnTo>
                    <a:lnTo>
                      <a:pt x="123" y="83"/>
                    </a:lnTo>
                    <a:lnTo>
                      <a:pt x="123" y="86"/>
                    </a:lnTo>
                    <a:lnTo>
                      <a:pt x="123" y="86"/>
                    </a:lnTo>
                    <a:lnTo>
                      <a:pt x="123" y="83"/>
                    </a:lnTo>
                    <a:lnTo>
                      <a:pt x="123" y="83"/>
                    </a:lnTo>
                    <a:lnTo>
                      <a:pt x="120" y="83"/>
                    </a:lnTo>
                    <a:lnTo>
                      <a:pt x="120" y="86"/>
                    </a:lnTo>
                    <a:lnTo>
                      <a:pt x="120" y="86"/>
                    </a:lnTo>
                    <a:lnTo>
                      <a:pt x="120" y="86"/>
                    </a:lnTo>
                    <a:lnTo>
                      <a:pt x="120" y="86"/>
                    </a:lnTo>
                    <a:lnTo>
                      <a:pt x="118" y="86"/>
                    </a:lnTo>
                    <a:lnTo>
                      <a:pt x="118" y="88"/>
                    </a:lnTo>
                    <a:lnTo>
                      <a:pt x="118" y="88"/>
                    </a:lnTo>
                    <a:lnTo>
                      <a:pt x="118" y="88"/>
                    </a:lnTo>
                    <a:lnTo>
                      <a:pt x="118" y="90"/>
                    </a:lnTo>
                    <a:lnTo>
                      <a:pt x="118" y="90"/>
                    </a:lnTo>
                    <a:lnTo>
                      <a:pt x="118" y="90"/>
                    </a:lnTo>
                    <a:lnTo>
                      <a:pt x="118" y="93"/>
                    </a:lnTo>
                    <a:lnTo>
                      <a:pt x="118" y="93"/>
                    </a:lnTo>
                    <a:lnTo>
                      <a:pt x="120" y="93"/>
                    </a:lnTo>
                    <a:lnTo>
                      <a:pt x="120" y="95"/>
                    </a:lnTo>
                    <a:lnTo>
                      <a:pt x="118" y="95"/>
                    </a:lnTo>
                    <a:lnTo>
                      <a:pt x="118" y="95"/>
                    </a:lnTo>
                    <a:lnTo>
                      <a:pt x="118" y="95"/>
                    </a:lnTo>
                    <a:lnTo>
                      <a:pt x="118" y="95"/>
                    </a:lnTo>
                    <a:lnTo>
                      <a:pt x="116" y="95"/>
                    </a:lnTo>
                    <a:lnTo>
                      <a:pt x="116" y="95"/>
                    </a:lnTo>
                    <a:lnTo>
                      <a:pt x="116" y="95"/>
                    </a:lnTo>
                    <a:lnTo>
                      <a:pt x="116" y="98"/>
                    </a:lnTo>
                    <a:lnTo>
                      <a:pt x="116" y="98"/>
                    </a:lnTo>
                    <a:lnTo>
                      <a:pt x="116" y="100"/>
                    </a:lnTo>
                    <a:lnTo>
                      <a:pt x="116" y="100"/>
                    </a:lnTo>
                    <a:lnTo>
                      <a:pt x="116" y="102"/>
                    </a:lnTo>
                    <a:lnTo>
                      <a:pt x="116" y="102"/>
                    </a:lnTo>
                    <a:lnTo>
                      <a:pt x="116" y="102"/>
                    </a:lnTo>
                    <a:lnTo>
                      <a:pt x="116" y="105"/>
                    </a:lnTo>
                    <a:lnTo>
                      <a:pt x="116" y="105"/>
                    </a:lnTo>
                    <a:lnTo>
                      <a:pt x="116" y="105"/>
                    </a:lnTo>
                    <a:lnTo>
                      <a:pt x="116" y="105"/>
                    </a:lnTo>
                    <a:lnTo>
                      <a:pt x="116" y="105"/>
                    </a:lnTo>
                    <a:lnTo>
                      <a:pt x="118" y="105"/>
                    </a:lnTo>
                    <a:lnTo>
                      <a:pt x="118" y="105"/>
                    </a:lnTo>
                    <a:lnTo>
                      <a:pt x="118" y="105"/>
                    </a:lnTo>
                    <a:lnTo>
                      <a:pt x="118" y="105"/>
                    </a:lnTo>
                    <a:lnTo>
                      <a:pt x="118" y="107"/>
                    </a:lnTo>
                    <a:lnTo>
                      <a:pt x="118" y="107"/>
                    </a:lnTo>
                    <a:lnTo>
                      <a:pt x="118" y="107"/>
                    </a:lnTo>
                    <a:lnTo>
                      <a:pt x="118" y="107"/>
                    </a:lnTo>
                    <a:lnTo>
                      <a:pt x="118" y="107"/>
                    </a:lnTo>
                    <a:lnTo>
                      <a:pt x="118" y="109"/>
                    </a:lnTo>
                    <a:lnTo>
                      <a:pt x="118" y="109"/>
                    </a:lnTo>
                    <a:lnTo>
                      <a:pt x="118" y="112"/>
                    </a:lnTo>
                    <a:lnTo>
                      <a:pt x="118" y="112"/>
                    </a:lnTo>
                    <a:lnTo>
                      <a:pt x="118" y="112"/>
                    </a:lnTo>
                    <a:lnTo>
                      <a:pt x="118" y="114"/>
                    </a:lnTo>
                    <a:lnTo>
                      <a:pt x="118" y="114"/>
                    </a:lnTo>
                    <a:lnTo>
                      <a:pt x="118" y="114"/>
                    </a:lnTo>
                    <a:lnTo>
                      <a:pt x="116" y="114"/>
                    </a:lnTo>
                    <a:lnTo>
                      <a:pt x="116" y="116"/>
                    </a:lnTo>
                    <a:lnTo>
                      <a:pt x="116" y="116"/>
                    </a:lnTo>
                    <a:lnTo>
                      <a:pt x="116" y="116"/>
                    </a:lnTo>
                    <a:lnTo>
                      <a:pt x="116" y="116"/>
                    </a:lnTo>
                    <a:lnTo>
                      <a:pt x="116" y="116"/>
                    </a:lnTo>
                    <a:lnTo>
                      <a:pt x="116" y="116"/>
                    </a:lnTo>
                    <a:lnTo>
                      <a:pt x="116" y="116"/>
                    </a:lnTo>
                    <a:lnTo>
                      <a:pt x="116" y="119"/>
                    </a:lnTo>
                    <a:lnTo>
                      <a:pt x="118" y="119"/>
                    </a:lnTo>
                    <a:lnTo>
                      <a:pt x="118" y="119"/>
                    </a:lnTo>
                    <a:lnTo>
                      <a:pt x="118" y="119"/>
                    </a:lnTo>
                    <a:lnTo>
                      <a:pt x="118" y="116"/>
                    </a:lnTo>
                    <a:lnTo>
                      <a:pt x="120" y="116"/>
                    </a:lnTo>
                    <a:lnTo>
                      <a:pt x="120" y="116"/>
                    </a:lnTo>
                    <a:lnTo>
                      <a:pt x="120" y="116"/>
                    </a:lnTo>
                    <a:lnTo>
                      <a:pt x="123" y="116"/>
                    </a:lnTo>
                    <a:lnTo>
                      <a:pt x="123" y="116"/>
                    </a:lnTo>
                    <a:lnTo>
                      <a:pt x="123" y="116"/>
                    </a:lnTo>
                    <a:lnTo>
                      <a:pt x="123" y="114"/>
                    </a:lnTo>
                    <a:lnTo>
                      <a:pt x="123" y="114"/>
                    </a:lnTo>
                    <a:lnTo>
                      <a:pt x="125" y="114"/>
                    </a:lnTo>
                    <a:lnTo>
                      <a:pt x="125" y="114"/>
                    </a:lnTo>
                    <a:lnTo>
                      <a:pt x="125" y="114"/>
                    </a:lnTo>
                    <a:lnTo>
                      <a:pt x="125" y="114"/>
                    </a:lnTo>
                    <a:lnTo>
                      <a:pt x="128" y="114"/>
                    </a:lnTo>
                    <a:lnTo>
                      <a:pt x="128" y="114"/>
                    </a:lnTo>
                    <a:lnTo>
                      <a:pt x="130" y="114"/>
                    </a:lnTo>
                    <a:lnTo>
                      <a:pt x="130" y="112"/>
                    </a:lnTo>
                    <a:lnTo>
                      <a:pt x="130" y="112"/>
                    </a:lnTo>
                    <a:lnTo>
                      <a:pt x="130" y="112"/>
                    </a:lnTo>
                    <a:lnTo>
                      <a:pt x="132" y="112"/>
                    </a:lnTo>
                    <a:lnTo>
                      <a:pt x="132" y="112"/>
                    </a:lnTo>
                    <a:lnTo>
                      <a:pt x="132" y="112"/>
                    </a:lnTo>
                    <a:lnTo>
                      <a:pt x="135" y="112"/>
                    </a:lnTo>
                    <a:lnTo>
                      <a:pt x="135" y="112"/>
                    </a:lnTo>
                    <a:lnTo>
                      <a:pt x="137" y="112"/>
                    </a:lnTo>
                    <a:lnTo>
                      <a:pt x="137" y="112"/>
                    </a:lnTo>
                    <a:lnTo>
                      <a:pt x="137" y="114"/>
                    </a:lnTo>
                    <a:lnTo>
                      <a:pt x="137" y="114"/>
                    </a:lnTo>
                    <a:lnTo>
                      <a:pt x="137" y="112"/>
                    </a:lnTo>
                    <a:lnTo>
                      <a:pt x="139" y="112"/>
                    </a:lnTo>
                    <a:lnTo>
                      <a:pt x="139" y="112"/>
                    </a:lnTo>
                    <a:lnTo>
                      <a:pt x="142" y="112"/>
                    </a:lnTo>
                    <a:lnTo>
                      <a:pt x="142" y="112"/>
                    </a:lnTo>
                    <a:lnTo>
                      <a:pt x="142" y="112"/>
                    </a:lnTo>
                    <a:lnTo>
                      <a:pt x="144" y="112"/>
                    </a:lnTo>
                    <a:lnTo>
                      <a:pt x="144" y="114"/>
                    </a:lnTo>
                    <a:lnTo>
                      <a:pt x="142" y="114"/>
                    </a:lnTo>
                    <a:lnTo>
                      <a:pt x="142" y="114"/>
                    </a:lnTo>
                    <a:lnTo>
                      <a:pt x="142" y="114"/>
                    </a:lnTo>
                    <a:lnTo>
                      <a:pt x="142" y="116"/>
                    </a:lnTo>
                    <a:lnTo>
                      <a:pt x="142" y="116"/>
                    </a:lnTo>
                    <a:lnTo>
                      <a:pt x="142" y="116"/>
                    </a:lnTo>
                    <a:lnTo>
                      <a:pt x="139" y="116"/>
                    </a:lnTo>
                    <a:lnTo>
                      <a:pt x="139" y="116"/>
                    </a:lnTo>
                    <a:lnTo>
                      <a:pt x="139" y="119"/>
                    </a:lnTo>
                    <a:lnTo>
                      <a:pt x="139" y="119"/>
                    </a:lnTo>
                    <a:lnTo>
                      <a:pt x="139" y="121"/>
                    </a:lnTo>
                    <a:lnTo>
                      <a:pt x="142" y="121"/>
                    </a:lnTo>
                    <a:lnTo>
                      <a:pt x="142" y="121"/>
                    </a:lnTo>
                    <a:lnTo>
                      <a:pt x="142" y="121"/>
                    </a:lnTo>
                    <a:lnTo>
                      <a:pt x="142" y="121"/>
                    </a:lnTo>
                    <a:lnTo>
                      <a:pt x="142" y="124"/>
                    </a:lnTo>
                    <a:lnTo>
                      <a:pt x="142" y="124"/>
                    </a:lnTo>
                    <a:lnTo>
                      <a:pt x="144" y="124"/>
                    </a:lnTo>
                    <a:lnTo>
                      <a:pt x="144" y="126"/>
                    </a:lnTo>
                    <a:lnTo>
                      <a:pt x="144" y="126"/>
                    </a:lnTo>
                    <a:lnTo>
                      <a:pt x="142" y="126"/>
                    </a:lnTo>
                    <a:lnTo>
                      <a:pt x="142" y="126"/>
                    </a:lnTo>
                    <a:lnTo>
                      <a:pt x="142" y="128"/>
                    </a:lnTo>
                    <a:lnTo>
                      <a:pt x="144" y="128"/>
                    </a:lnTo>
                    <a:lnTo>
                      <a:pt x="144" y="128"/>
                    </a:lnTo>
                    <a:lnTo>
                      <a:pt x="144" y="128"/>
                    </a:lnTo>
                    <a:lnTo>
                      <a:pt x="144" y="131"/>
                    </a:lnTo>
                    <a:lnTo>
                      <a:pt x="144" y="131"/>
                    </a:lnTo>
                    <a:lnTo>
                      <a:pt x="144" y="133"/>
                    </a:lnTo>
                    <a:lnTo>
                      <a:pt x="144" y="133"/>
                    </a:lnTo>
                    <a:lnTo>
                      <a:pt x="144" y="135"/>
                    </a:lnTo>
                    <a:lnTo>
                      <a:pt x="144" y="135"/>
                    </a:lnTo>
                    <a:lnTo>
                      <a:pt x="144" y="135"/>
                    </a:lnTo>
                    <a:lnTo>
                      <a:pt x="144" y="135"/>
                    </a:lnTo>
                    <a:lnTo>
                      <a:pt x="146" y="135"/>
                    </a:lnTo>
                    <a:lnTo>
                      <a:pt x="146" y="135"/>
                    </a:lnTo>
                    <a:lnTo>
                      <a:pt x="146" y="138"/>
                    </a:lnTo>
                    <a:lnTo>
                      <a:pt x="149" y="138"/>
                    </a:lnTo>
                    <a:lnTo>
                      <a:pt x="149" y="138"/>
                    </a:lnTo>
                    <a:lnTo>
                      <a:pt x="149" y="138"/>
                    </a:lnTo>
                    <a:lnTo>
                      <a:pt x="149" y="138"/>
                    </a:lnTo>
                    <a:lnTo>
                      <a:pt x="149" y="138"/>
                    </a:lnTo>
                    <a:lnTo>
                      <a:pt x="149" y="138"/>
                    </a:lnTo>
                    <a:lnTo>
                      <a:pt x="151" y="138"/>
                    </a:lnTo>
                    <a:lnTo>
                      <a:pt x="151" y="138"/>
                    </a:lnTo>
                    <a:lnTo>
                      <a:pt x="151" y="138"/>
                    </a:lnTo>
                    <a:lnTo>
                      <a:pt x="151" y="138"/>
                    </a:lnTo>
                    <a:lnTo>
                      <a:pt x="154" y="138"/>
                    </a:lnTo>
                    <a:lnTo>
                      <a:pt x="154" y="138"/>
                    </a:lnTo>
                    <a:lnTo>
                      <a:pt x="156" y="138"/>
                    </a:lnTo>
                    <a:lnTo>
                      <a:pt x="156" y="138"/>
                    </a:lnTo>
                    <a:lnTo>
                      <a:pt x="156" y="138"/>
                    </a:lnTo>
                    <a:lnTo>
                      <a:pt x="156" y="138"/>
                    </a:lnTo>
                    <a:lnTo>
                      <a:pt x="156" y="140"/>
                    </a:lnTo>
                    <a:lnTo>
                      <a:pt x="156" y="140"/>
                    </a:lnTo>
                    <a:lnTo>
                      <a:pt x="158" y="140"/>
                    </a:lnTo>
                    <a:lnTo>
                      <a:pt x="158" y="143"/>
                    </a:lnTo>
                    <a:lnTo>
                      <a:pt x="158" y="143"/>
                    </a:lnTo>
                    <a:lnTo>
                      <a:pt x="156" y="143"/>
                    </a:lnTo>
                    <a:lnTo>
                      <a:pt x="156" y="143"/>
                    </a:lnTo>
                    <a:lnTo>
                      <a:pt x="156" y="145"/>
                    </a:lnTo>
                    <a:lnTo>
                      <a:pt x="156" y="145"/>
                    </a:lnTo>
                    <a:lnTo>
                      <a:pt x="156" y="145"/>
                    </a:lnTo>
                    <a:lnTo>
                      <a:pt x="156" y="145"/>
                    </a:lnTo>
                    <a:lnTo>
                      <a:pt x="154" y="145"/>
                    </a:lnTo>
                    <a:lnTo>
                      <a:pt x="154" y="147"/>
                    </a:lnTo>
                    <a:lnTo>
                      <a:pt x="154" y="147"/>
                    </a:lnTo>
                    <a:lnTo>
                      <a:pt x="154" y="147"/>
                    </a:lnTo>
                    <a:lnTo>
                      <a:pt x="154" y="150"/>
                    </a:lnTo>
                    <a:lnTo>
                      <a:pt x="154" y="150"/>
                    </a:lnTo>
                    <a:lnTo>
                      <a:pt x="154" y="150"/>
                    </a:lnTo>
                    <a:lnTo>
                      <a:pt x="154" y="152"/>
                    </a:lnTo>
                    <a:lnTo>
                      <a:pt x="154" y="152"/>
                    </a:lnTo>
                    <a:lnTo>
                      <a:pt x="154" y="154"/>
                    </a:lnTo>
                    <a:lnTo>
                      <a:pt x="154" y="154"/>
                    </a:lnTo>
                    <a:lnTo>
                      <a:pt x="154" y="154"/>
                    </a:lnTo>
                    <a:lnTo>
                      <a:pt x="154" y="154"/>
                    </a:lnTo>
                    <a:lnTo>
                      <a:pt x="151" y="154"/>
                    </a:lnTo>
                    <a:lnTo>
                      <a:pt x="151" y="157"/>
                    </a:lnTo>
                    <a:lnTo>
                      <a:pt x="151" y="157"/>
                    </a:lnTo>
                    <a:lnTo>
                      <a:pt x="151" y="157"/>
                    </a:lnTo>
                    <a:lnTo>
                      <a:pt x="151" y="159"/>
                    </a:lnTo>
                    <a:lnTo>
                      <a:pt x="151" y="159"/>
                    </a:lnTo>
                    <a:lnTo>
                      <a:pt x="151" y="159"/>
                    </a:lnTo>
                    <a:lnTo>
                      <a:pt x="151" y="162"/>
                    </a:lnTo>
                    <a:lnTo>
                      <a:pt x="151" y="162"/>
                    </a:lnTo>
                    <a:lnTo>
                      <a:pt x="151" y="164"/>
                    </a:lnTo>
                    <a:lnTo>
                      <a:pt x="151" y="164"/>
                    </a:lnTo>
                    <a:lnTo>
                      <a:pt x="151" y="164"/>
                    </a:lnTo>
                    <a:lnTo>
                      <a:pt x="154" y="164"/>
                    </a:lnTo>
                    <a:lnTo>
                      <a:pt x="154" y="164"/>
                    </a:lnTo>
                    <a:lnTo>
                      <a:pt x="154" y="164"/>
                    </a:lnTo>
                    <a:lnTo>
                      <a:pt x="154" y="164"/>
                    </a:lnTo>
                    <a:lnTo>
                      <a:pt x="156" y="164"/>
                    </a:lnTo>
                    <a:lnTo>
                      <a:pt x="156" y="164"/>
                    </a:lnTo>
                    <a:lnTo>
                      <a:pt x="156" y="164"/>
                    </a:lnTo>
                    <a:lnTo>
                      <a:pt x="158" y="164"/>
                    </a:lnTo>
                    <a:lnTo>
                      <a:pt x="158" y="164"/>
                    </a:lnTo>
                    <a:lnTo>
                      <a:pt x="158" y="164"/>
                    </a:lnTo>
                    <a:lnTo>
                      <a:pt x="158" y="164"/>
                    </a:lnTo>
                    <a:lnTo>
                      <a:pt x="161" y="164"/>
                    </a:lnTo>
                    <a:lnTo>
                      <a:pt x="161" y="164"/>
                    </a:lnTo>
                    <a:lnTo>
                      <a:pt x="161" y="164"/>
                    </a:lnTo>
                    <a:lnTo>
                      <a:pt x="163" y="164"/>
                    </a:lnTo>
                    <a:lnTo>
                      <a:pt x="163" y="164"/>
                    </a:lnTo>
                    <a:lnTo>
                      <a:pt x="163" y="164"/>
                    </a:lnTo>
                    <a:lnTo>
                      <a:pt x="163" y="164"/>
                    </a:lnTo>
                    <a:lnTo>
                      <a:pt x="163" y="164"/>
                    </a:lnTo>
                    <a:lnTo>
                      <a:pt x="165" y="164"/>
                    </a:lnTo>
                    <a:lnTo>
                      <a:pt x="165" y="164"/>
                    </a:lnTo>
                    <a:lnTo>
                      <a:pt x="165" y="164"/>
                    </a:lnTo>
                    <a:lnTo>
                      <a:pt x="165" y="164"/>
                    </a:lnTo>
                    <a:lnTo>
                      <a:pt x="165" y="164"/>
                    </a:lnTo>
                    <a:lnTo>
                      <a:pt x="165" y="166"/>
                    </a:lnTo>
                    <a:lnTo>
                      <a:pt x="168" y="166"/>
                    </a:lnTo>
                    <a:lnTo>
                      <a:pt x="168" y="166"/>
                    </a:lnTo>
                    <a:lnTo>
                      <a:pt x="168" y="169"/>
                    </a:lnTo>
                    <a:lnTo>
                      <a:pt x="165" y="169"/>
                    </a:lnTo>
                    <a:lnTo>
                      <a:pt x="165" y="169"/>
                    </a:lnTo>
                    <a:lnTo>
                      <a:pt x="165" y="171"/>
                    </a:lnTo>
                    <a:lnTo>
                      <a:pt x="165" y="171"/>
                    </a:lnTo>
                    <a:lnTo>
                      <a:pt x="165" y="173"/>
                    </a:lnTo>
                    <a:lnTo>
                      <a:pt x="168" y="173"/>
                    </a:lnTo>
                    <a:lnTo>
                      <a:pt x="168" y="173"/>
                    </a:lnTo>
                    <a:lnTo>
                      <a:pt x="168" y="173"/>
                    </a:lnTo>
                    <a:lnTo>
                      <a:pt x="170" y="173"/>
                    </a:lnTo>
                    <a:lnTo>
                      <a:pt x="170" y="173"/>
                    </a:lnTo>
                    <a:lnTo>
                      <a:pt x="170" y="176"/>
                    </a:lnTo>
                    <a:lnTo>
                      <a:pt x="170" y="176"/>
                    </a:lnTo>
                    <a:lnTo>
                      <a:pt x="170" y="176"/>
                    </a:lnTo>
                    <a:lnTo>
                      <a:pt x="170" y="176"/>
                    </a:lnTo>
                    <a:lnTo>
                      <a:pt x="170" y="176"/>
                    </a:lnTo>
                    <a:lnTo>
                      <a:pt x="170" y="178"/>
                    </a:lnTo>
                    <a:lnTo>
                      <a:pt x="170" y="178"/>
                    </a:lnTo>
                    <a:lnTo>
                      <a:pt x="170" y="178"/>
                    </a:lnTo>
                    <a:lnTo>
                      <a:pt x="170" y="180"/>
                    </a:lnTo>
                    <a:lnTo>
                      <a:pt x="172" y="180"/>
                    </a:lnTo>
                    <a:lnTo>
                      <a:pt x="172" y="180"/>
                    </a:lnTo>
                    <a:lnTo>
                      <a:pt x="175" y="180"/>
                    </a:lnTo>
                    <a:lnTo>
                      <a:pt x="175" y="178"/>
                    </a:lnTo>
                    <a:lnTo>
                      <a:pt x="175" y="178"/>
                    </a:lnTo>
                    <a:lnTo>
                      <a:pt x="175" y="178"/>
                    </a:lnTo>
                    <a:lnTo>
                      <a:pt x="175" y="178"/>
                    </a:lnTo>
                    <a:lnTo>
                      <a:pt x="177" y="178"/>
                    </a:lnTo>
                    <a:lnTo>
                      <a:pt x="177" y="178"/>
                    </a:lnTo>
                    <a:lnTo>
                      <a:pt x="177" y="178"/>
                    </a:lnTo>
                    <a:lnTo>
                      <a:pt x="177" y="180"/>
                    </a:lnTo>
                    <a:lnTo>
                      <a:pt x="177" y="180"/>
                    </a:lnTo>
                    <a:lnTo>
                      <a:pt x="180" y="180"/>
                    </a:lnTo>
                    <a:lnTo>
                      <a:pt x="180" y="180"/>
                    </a:lnTo>
                    <a:lnTo>
                      <a:pt x="182" y="180"/>
                    </a:lnTo>
                    <a:lnTo>
                      <a:pt x="182" y="178"/>
                    </a:lnTo>
                    <a:lnTo>
                      <a:pt x="182" y="178"/>
                    </a:lnTo>
                    <a:lnTo>
                      <a:pt x="182" y="178"/>
                    </a:lnTo>
                    <a:lnTo>
                      <a:pt x="184" y="178"/>
                    </a:lnTo>
                    <a:lnTo>
                      <a:pt x="184" y="178"/>
                    </a:lnTo>
                    <a:lnTo>
                      <a:pt x="184" y="178"/>
                    </a:lnTo>
                    <a:lnTo>
                      <a:pt x="184" y="176"/>
                    </a:lnTo>
                    <a:lnTo>
                      <a:pt x="184" y="176"/>
                    </a:lnTo>
                    <a:lnTo>
                      <a:pt x="184" y="176"/>
                    </a:lnTo>
                    <a:lnTo>
                      <a:pt x="184" y="176"/>
                    </a:lnTo>
                    <a:lnTo>
                      <a:pt x="187" y="176"/>
                    </a:lnTo>
                    <a:lnTo>
                      <a:pt x="187" y="176"/>
                    </a:lnTo>
                    <a:lnTo>
                      <a:pt x="187" y="173"/>
                    </a:lnTo>
                    <a:lnTo>
                      <a:pt x="189" y="173"/>
                    </a:lnTo>
                    <a:lnTo>
                      <a:pt x="189" y="173"/>
                    </a:lnTo>
                    <a:lnTo>
                      <a:pt x="189" y="173"/>
                    </a:lnTo>
                    <a:lnTo>
                      <a:pt x="189" y="173"/>
                    </a:lnTo>
                    <a:lnTo>
                      <a:pt x="191" y="173"/>
                    </a:lnTo>
                    <a:lnTo>
                      <a:pt x="191" y="171"/>
                    </a:lnTo>
                    <a:lnTo>
                      <a:pt x="191" y="171"/>
                    </a:lnTo>
                    <a:lnTo>
                      <a:pt x="191" y="173"/>
                    </a:lnTo>
                    <a:lnTo>
                      <a:pt x="191" y="173"/>
                    </a:lnTo>
                    <a:lnTo>
                      <a:pt x="191" y="176"/>
                    </a:lnTo>
                    <a:lnTo>
                      <a:pt x="191" y="176"/>
                    </a:lnTo>
                    <a:lnTo>
                      <a:pt x="191" y="176"/>
                    </a:lnTo>
                    <a:lnTo>
                      <a:pt x="191" y="176"/>
                    </a:lnTo>
                    <a:lnTo>
                      <a:pt x="191" y="178"/>
                    </a:lnTo>
                    <a:lnTo>
                      <a:pt x="191" y="178"/>
                    </a:lnTo>
                    <a:lnTo>
                      <a:pt x="191" y="178"/>
                    </a:lnTo>
                    <a:lnTo>
                      <a:pt x="191" y="180"/>
                    </a:lnTo>
                    <a:lnTo>
                      <a:pt x="191" y="180"/>
                    </a:lnTo>
                    <a:lnTo>
                      <a:pt x="189" y="180"/>
                    </a:lnTo>
                    <a:lnTo>
                      <a:pt x="189" y="180"/>
                    </a:lnTo>
                    <a:lnTo>
                      <a:pt x="189" y="180"/>
                    </a:lnTo>
                    <a:lnTo>
                      <a:pt x="189" y="183"/>
                    </a:lnTo>
                    <a:lnTo>
                      <a:pt x="189" y="183"/>
                    </a:lnTo>
                    <a:lnTo>
                      <a:pt x="187" y="183"/>
                    </a:lnTo>
                    <a:lnTo>
                      <a:pt x="187" y="183"/>
                    </a:lnTo>
                    <a:lnTo>
                      <a:pt x="187" y="183"/>
                    </a:lnTo>
                    <a:lnTo>
                      <a:pt x="187" y="185"/>
                    </a:lnTo>
                    <a:lnTo>
                      <a:pt x="184" y="185"/>
                    </a:lnTo>
                    <a:lnTo>
                      <a:pt x="184" y="185"/>
                    </a:lnTo>
                    <a:lnTo>
                      <a:pt x="184" y="185"/>
                    </a:lnTo>
                    <a:lnTo>
                      <a:pt x="182" y="185"/>
                    </a:lnTo>
                    <a:lnTo>
                      <a:pt x="182" y="185"/>
                    </a:lnTo>
                    <a:lnTo>
                      <a:pt x="182" y="185"/>
                    </a:lnTo>
                    <a:lnTo>
                      <a:pt x="182" y="188"/>
                    </a:lnTo>
                    <a:lnTo>
                      <a:pt x="182" y="188"/>
                    </a:lnTo>
                    <a:lnTo>
                      <a:pt x="182" y="188"/>
                    </a:lnTo>
                    <a:lnTo>
                      <a:pt x="182" y="190"/>
                    </a:lnTo>
                    <a:lnTo>
                      <a:pt x="182" y="190"/>
                    </a:lnTo>
                    <a:lnTo>
                      <a:pt x="182" y="190"/>
                    </a:lnTo>
                    <a:lnTo>
                      <a:pt x="180" y="190"/>
                    </a:lnTo>
                    <a:lnTo>
                      <a:pt x="180" y="190"/>
                    </a:lnTo>
                    <a:lnTo>
                      <a:pt x="180" y="192"/>
                    </a:lnTo>
                    <a:lnTo>
                      <a:pt x="180" y="192"/>
                    </a:lnTo>
                    <a:lnTo>
                      <a:pt x="180" y="195"/>
                    </a:lnTo>
                    <a:lnTo>
                      <a:pt x="177" y="195"/>
                    </a:lnTo>
                    <a:lnTo>
                      <a:pt x="177" y="195"/>
                    </a:lnTo>
                    <a:lnTo>
                      <a:pt x="180" y="195"/>
                    </a:lnTo>
                    <a:lnTo>
                      <a:pt x="180" y="195"/>
                    </a:lnTo>
                    <a:lnTo>
                      <a:pt x="182" y="195"/>
                    </a:lnTo>
                    <a:lnTo>
                      <a:pt x="182" y="195"/>
                    </a:lnTo>
                    <a:lnTo>
                      <a:pt x="180" y="195"/>
                    </a:lnTo>
                    <a:lnTo>
                      <a:pt x="180" y="195"/>
                    </a:lnTo>
                    <a:lnTo>
                      <a:pt x="180" y="197"/>
                    </a:lnTo>
                    <a:lnTo>
                      <a:pt x="177" y="197"/>
                    </a:lnTo>
                    <a:lnTo>
                      <a:pt x="177" y="195"/>
                    </a:lnTo>
                    <a:lnTo>
                      <a:pt x="177" y="195"/>
                    </a:lnTo>
                    <a:lnTo>
                      <a:pt x="177" y="195"/>
                    </a:lnTo>
                    <a:lnTo>
                      <a:pt x="175" y="195"/>
                    </a:lnTo>
                    <a:lnTo>
                      <a:pt x="175" y="197"/>
                    </a:lnTo>
                    <a:lnTo>
                      <a:pt x="175" y="197"/>
                    </a:lnTo>
                    <a:lnTo>
                      <a:pt x="175" y="197"/>
                    </a:lnTo>
                    <a:lnTo>
                      <a:pt x="175" y="197"/>
                    </a:lnTo>
                    <a:lnTo>
                      <a:pt x="172" y="197"/>
                    </a:lnTo>
                    <a:lnTo>
                      <a:pt x="172" y="199"/>
                    </a:lnTo>
                    <a:lnTo>
                      <a:pt x="172" y="199"/>
                    </a:lnTo>
                    <a:lnTo>
                      <a:pt x="172" y="199"/>
                    </a:lnTo>
                    <a:lnTo>
                      <a:pt x="172" y="202"/>
                    </a:lnTo>
                    <a:lnTo>
                      <a:pt x="170" y="202"/>
                    </a:lnTo>
                    <a:lnTo>
                      <a:pt x="170" y="202"/>
                    </a:lnTo>
                    <a:lnTo>
                      <a:pt x="170" y="204"/>
                    </a:lnTo>
                    <a:lnTo>
                      <a:pt x="170" y="204"/>
                    </a:lnTo>
                    <a:lnTo>
                      <a:pt x="170" y="204"/>
                    </a:lnTo>
                    <a:lnTo>
                      <a:pt x="170" y="204"/>
                    </a:lnTo>
                    <a:lnTo>
                      <a:pt x="170" y="207"/>
                    </a:lnTo>
                    <a:lnTo>
                      <a:pt x="170" y="207"/>
                    </a:lnTo>
                    <a:lnTo>
                      <a:pt x="170" y="207"/>
                    </a:lnTo>
                    <a:lnTo>
                      <a:pt x="168" y="207"/>
                    </a:lnTo>
                    <a:lnTo>
                      <a:pt x="168" y="207"/>
                    </a:lnTo>
                    <a:lnTo>
                      <a:pt x="168" y="207"/>
                    </a:lnTo>
                    <a:lnTo>
                      <a:pt x="168" y="204"/>
                    </a:lnTo>
                    <a:lnTo>
                      <a:pt x="165" y="204"/>
                    </a:lnTo>
                    <a:lnTo>
                      <a:pt x="165" y="204"/>
                    </a:lnTo>
                    <a:lnTo>
                      <a:pt x="165" y="204"/>
                    </a:lnTo>
                    <a:lnTo>
                      <a:pt x="165" y="207"/>
                    </a:lnTo>
                    <a:lnTo>
                      <a:pt x="163" y="207"/>
                    </a:lnTo>
                    <a:lnTo>
                      <a:pt x="163" y="207"/>
                    </a:lnTo>
                    <a:lnTo>
                      <a:pt x="163" y="209"/>
                    </a:lnTo>
                    <a:lnTo>
                      <a:pt x="163" y="209"/>
                    </a:lnTo>
                    <a:lnTo>
                      <a:pt x="163" y="209"/>
                    </a:lnTo>
                    <a:lnTo>
                      <a:pt x="161" y="209"/>
                    </a:lnTo>
                    <a:lnTo>
                      <a:pt x="161" y="209"/>
                    </a:lnTo>
                    <a:lnTo>
                      <a:pt x="158" y="209"/>
                    </a:lnTo>
                    <a:lnTo>
                      <a:pt x="158" y="209"/>
                    </a:lnTo>
                    <a:lnTo>
                      <a:pt x="158" y="209"/>
                    </a:lnTo>
                    <a:lnTo>
                      <a:pt x="158" y="207"/>
                    </a:lnTo>
                    <a:lnTo>
                      <a:pt x="156" y="207"/>
                    </a:lnTo>
                    <a:lnTo>
                      <a:pt x="156" y="207"/>
                    </a:lnTo>
                    <a:lnTo>
                      <a:pt x="156" y="209"/>
                    </a:lnTo>
                    <a:lnTo>
                      <a:pt x="156" y="209"/>
                    </a:lnTo>
                    <a:lnTo>
                      <a:pt x="156" y="209"/>
                    </a:lnTo>
                    <a:lnTo>
                      <a:pt x="156" y="211"/>
                    </a:lnTo>
                    <a:lnTo>
                      <a:pt x="158" y="211"/>
                    </a:lnTo>
                    <a:lnTo>
                      <a:pt x="158" y="211"/>
                    </a:lnTo>
                    <a:lnTo>
                      <a:pt x="158" y="214"/>
                    </a:lnTo>
                    <a:lnTo>
                      <a:pt x="158" y="214"/>
                    </a:lnTo>
                    <a:lnTo>
                      <a:pt x="156" y="214"/>
                    </a:lnTo>
                    <a:lnTo>
                      <a:pt x="156" y="214"/>
                    </a:lnTo>
                    <a:lnTo>
                      <a:pt x="156" y="214"/>
                    </a:lnTo>
                    <a:lnTo>
                      <a:pt x="156" y="214"/>
                    </a:lnTo>
                    <a:lnTo>
                      <a:pt x="154" y="214"/>
                    </a:lnTo>
                    <a:lnTo>
                      <a:pt x="154" y="214"/>
                    </a:lnTo>
                    <a:lnTo>
                      <a:pt x="151" y="214"/>
                    </a:lnTo>
                    <a:lnTo>
                      <a:pt x="151" y="214"/>
                    </a:lnTo>
                    <a:lnTo>
                      <a:pt x="151" y="214"/>
                    </a:lnTo>
                    <a:lnTo>
                      <a:pt x="151" y="214"/>
                    </a:lnTo>
                    <a:lnTo>
                      <a:pt x="149" y="214"/>
                    </a:lnTo>
                    <a:lnTo>
                      <a:pt x="149" y="214"/>
                    </a:lnTo>
                    <a:lnTo>
                      <a:pt x="149" y="214"/>
                    </a:lnTo>
                    <a:lnTo>
                      <a:pt x="149" y="214"/>
                    </a:lnTo>
                    <a:lnTo>
                      <a:pt x="149" y="216"/>
                    </a:lnTo>
                    <a:lnTo>
                      <a:pt x="146" y="216"/>
                    </a:lnTo>
                    <a:lnTo>
                      <a:pt x="146" y="216"/>
                    </a:lnTo>
                    <a:lnTo>
                      <a:pt x="146" y="218"/>
                    </a:lnTo>
                    <a:lnTo>
                      <a:pt x="146" y="218"/>
                    </a:lnTo>
                    <a:lnTo>
                      <a:pt x="146" y="221"/>
                    </a:lnTo>
                    <a:lnTo>
                      <a:pt x="146" y="221"/>
                    </a:lnTo>
                    <a:lnTo>
                      <a:pt x="146" y="221"/>
                    </a:lnTo>
                    <a:lnTo>
                      <a:pt x="146" y="223"/>
                    </a:lnTo>
                    <a:lnTo>
                      <a:pt x="144" y="223"/>
                    </a:lnTo>
                    <a:lnTo>
                      <a:pt x="144" y="223"/>
                    </a:lnTo>
                    <a:lnTo>
                      <a:pt x="144" y="223"/>
                    </a:lnTo>
                    <a:lnTo>
                      <a:pt x="144" y="223"/>
                    </a:lnTo>
                    <a:lnTo>
                      <a:pt x="144" y="223"/>
                    </a:lnTo>
                    <a:lnTo>
                      <a:pt x="142" y="223"/>
                    </a:lnTo>
                    <a:lnTo>
                      <a:pt x="142" y="223"/>
                    </a:lnTo>
                    <a:lnTo>
                      <a:pt x="142" y="223"/>
                    </a:lnTo>
                    <a:lnTo>
                      <a:pt x="142" y="223"/>
                    </a:lnTo>
                    <a:lnTo>
                      <a:pt x="139" y="223"/>
                    </a:lnTo>
                    <a:lnTo>
                      <a:pt x="139" y="223"/>
                    </a:lnTo>
                    <a:lnTo>
                      <a:pt x="137" y="223"/>
                    </a:lnTo>
                    <a:lnTo>
                      <a:pt x="137" y="225"/>
                    </a:lnTo>
                    <a:lnTo>
                      <a:pt x="137" y="225"/>
                    </a:lnTo>
                    <a:lnTo>
                      <a:pt x="137" y="225"/>
                    </a:lnTo>
                    <a:lnTo>
                      <a:pt x="135" y="225"/>
                    </a:lnTo>
                    <a:lnTo>
                      <a:pt x="135" y="225"/>
                    </a:lnTo>
                    <a:lnTo>
                      <a:pt x="132" y="225"/>
                    </a:lnTo>
                    <a:lnTo>
                      <a:pt x="132" y="225"/>
                    </a:lnTo>
                    <a:lnTo>
                      <a:pt x="132" y="225"/>
                    </a:lnTo>
                    <a:lnTo>
                      <a:pt x="130" y="225"/>
                    </a:lnTo>
                    <a:lnTo>
                      <a:pt x="130" y="225"/>
                    </a:lnTo>
                    <a:lnTo>
                      <a:pt x="130" y="225"/>
                    </a:lnTo>
                    <a:lnTo>
                      <a:pt x="130" y="225"/>
                    </a:lnTo>
                    <a:lnTo>
                      <a:pt x="130" y="225"/>
                    </a:lnTo>
                    <a:lnTo>
                      <a:pt x="130" y="223"/>
                    </a:lnTo>
                    <a:lnTo>
                      <a:pt x="128" y="223"/>
                    </a:lnTo>
                    <a:lnTo>
                      <a:pt x="128" y="223"/>
                    </a:lnTo>
                    <a:lnTo>
                      <a:pt x="128" y="223"/>
                    </a:lnTo>
                    <a:lnTo>
                      <a:pt x="125" y="223"/>
                    </a:lnTo>
                    <a:lnTo>
                      <a:pt x="125" y="223"/>
                    </a:lnTo>
                    <a:lnTo>
                      <a:pt x="125" y="223"/>
                    </a:lnTo>
                    <a:lnTo>
                      <a:pt x="125" y="225"/>
                    </a:lnTo>
                    <a:lnTo>
                      <a:pt x="125" y="225"/>
                    </a:lnTo>
                    <a:lnTo>
                      <a:pt x="125" y="225"/>
                    </a:lnTo>
                    <a:lnTo>
                      <a:pt x="125" y="225"/>
                    </a:lnTo>
                    <a:lnTo>
                      <a:pt x="123" y="225"/>
                    </a:lnTo>
                    <a:lnTo>
                      <a:pt x="123" y="228"/>
                    </a:lnTo>
                    <a:lnTo>
                      <a:pt x="123" y="228"/>
                    </a:lnTo>
                    <a:lnTo>
                      <a:pt x="123" y="228"/>
                    </a:lnTo>
                    <a:lnTo>
                      <a:pt x="123" y="228"/>
                    </a:lnTo>
                    <a:lnTo>
                      <a:pt x="123" y="230"/>
                    </a:lnTo>
                    <a:lnTo>
                      <a:pt x="123" y="230"/>
                    </a:lnTo>
                    <a:lnTo>
                      <a:pt x="120" y="230"/>
                    </a:lnTo>
                    <a:lnTo>
                      <a:pt x="120" y="233"/>
                    </a:lnTo>
                    <a:lnTo>
                      <a:pt x="120" y="233"/>
                    </a:lnTo>
                    <a:lnTo>
                      <a:pt x="120" y="233"/>
                    </a:lnTo>
                    <a:lnTo>
                      <a:pt x="120" y="235"/>
                    </a:lnTo>
                    <a:lnTo>
                      <a:pt x="120" y="235"/>
                    </a:lnTo>
                    <a:lnTo>
                      <a:pt x="120" y="235"/>
                    </a:lnTo>
                    <a:lnTo>
                      <a:pt x="120" y="235"/>
                    </a:lnTo>
                    <a:lnTo>
                      <a:pt x="120" y="235"/>
                    </a:lnTo>
                    <a:lnTo>
                      <a:pt x="120" y="235"/>
                    </a:lnTo>
                    <a:lnTo>
                      <a:pt x="120" y="237"/>
                    </a:lnTo>
                    <a:lnTo>
                      <a:pt x="120" y="237"/>
                    </a:lnTo>
                    <a:lnTo>
                      <a:pt x="120" y="240"/>
                    </a:lnTo>
                    <a:lnTo>
                      <a:pt x="120" y="240"/>
                    </a:lnTo>
                    <a:lnTo>
                      <a:pt x="120" y="240"/>
                    </a:lnTo>
                    <a:lnTo>
                      <a:pt x="120" y="242"/>
                    </a:lnTo>
                    <a:lnTo>
                      <a:pt x="118" y="242"/>
                    </a:lnTo>
                    <a:lnTo>
                      <a:pt x="118" y="242"/>
                    </a:lnTo>
                    <a:lnTo>
                      <a:pt x="118" y="244"/>
                    </a:lnTo>
                    <a:lnTo>
                      <a:pt x="118" y="244"/>
                    </a:lnTo>
                    <a:lnTo>
                      <a:pt x="118" y="244"/>
                    </a:lnTo>
                    <a:lnTo>
                      <a:pt x="118" y="244"/>
                    </a:lnTo>
                    <a:lnTo>
                      <a:pt x="118" y="244"/>
                    </a:lnTo>
                    <a:lnTo>
                      <a:pt x="118" y="244"/>
                    </a:lnTo>
                    <a:lnTo>
                      <a:pt x="118" y="244"/>
                    </a:lnTo>
                    <a:lnTo>
                      <a:pt x="118" y="247"/>
                    </a:lnTo>
                    <a:lnTo>
                      <a:pt x="118" y="247"/>
                    </a:lnTo>
                    <a:lnTo>
                      <a:pt x="118" y="249"/>
                    </a:lnTo>
                    <a:lnTo>
                      <a:pt x="118" y="249"/>
                    </a:lnTo>
                    <a:lnTo>
                      <a:pt x="118" y="252"/>
                    </a:lnTo>
                    <a:lnTo>
                      <a:pt x="118" y="252"/>
                    </a:lnTo>
                    <a:lnTo>
                      <a:pt x="120" y="252"/>
                    </a:lnTo>
                    <a:lnTo>
                      <a:pt x="120" y="254"/>
                    </a:lnTo>
                    <a:lnTo>
                      <a:pt x="118" y="254"/>
                    </a:lnTo>
                    <a:lnTo>
                      <a:pt x="118" y="254"/>
                    </a:lnTo>
                    <a:lnTo>
                      <a:pt x="118" y="254"/>
                    </a:lnTo>
                    <a:lnTo>
                      <a:pt x="116" y="254"/>
                    </a:lnTo>
                    <a:lnTo>
                      <a:pt x="116" y="254"/>
                    </a:lnTo>
                    <a:lnTo>
                      <a:pt x="116" y="254"/>
                    </a:lnTo>
                    <a:lnTo>
                      <a:pt x="116" y="254"/>
                    </a:lnTo>
                    <a:lnTo>
                      <a:pt x="116" y="254"/>
                    </a:lnTo>
                    <a:lnTo>
                      <a:pt x="113" y="254"/>
                    </a:lnTo>
                    <a:lnTo>
                      <a:pt x="113" y="254"/>
                    </a:lnTo>
                    <a:lnTo>
                      <a:pt x="111" y="254"/>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0" name="Freeform 112"/>
              <p:cNvSpPr>
                <a:spLocks/>
              </p:cNvSpPr>
              <p:nvPr/>
            </p:nvSpPr>
            <p:spPr bwMode="auto">
              <a:xfrm>
                <a:off x="2810" y="2030"/>
                <a:ext cx="191" cy="472"/>
              </a:xfrm>
              <a:custGeom>
                <a:avLst/>
                <a:gdLst/>
                <a:ahLst/>
                <a:cxnLst>
                  <a:cxn ang="0">
                    <a:pos x="120" y="273"/>
                  </a:cxn>
                  <a:cxn ang="0">
                    <a:pos x="135" y="294"/>
                  </a:cxn>
                  <a:cxn ang="0">
                    <a:pos x="144" y="308"/>
                  </a:cxn>
                  <a:cxn ang="0">
                    <a:pos x="137" y="332"/>
                  </a:cxn>
                  <a:cxn ang="0">
                    <a:pos x="132" y="353"/>
                  </a:cxn>
                  <a:cxn ang="0">
                    <a:pos x="149" y="372"/>
                  </a:cxn>
                  <a:cxn ang="0">
                    <a:pos x="151" y="403"/>
                  </a:cxn>
                  <a:cxn ang="0">
                    <a:pos x="161" y="425"/>
                  </a:cxn>
                  <a:cxn ang="0">
                    <a:pos x="146" y="446"/>
                  </a:cxn>
                  <a:cxn ang="0">
                    <a:pos x="137" y="472"/>
                  </a:cxn>
                  <a:cxn ang="0">
                    <a:pos x="132" y="446"/>
                  </a:cxn>
                  <a:cxn ang="0">
                    <a:pos x="137" y="432"/>
                  </a:cxn>
                  <a:cxn ang="0">
                    <a:pos x="132" y="441"/>
                  </a:cxn>
                  <a:cxn ang="0">
                    <a:pos x="130" y="422"/>
                  </a:cxn>
                  <a:cxn ang="0">
                    <a:pos x="130" y="415"/>
                  </a:cxn>
                  <a:cxn ang="0">
                    <a:pos x="123" y="413"/>
                  </a:cxn>
                  <a:cxn ang="0">
                    <a:pos x="132" y="401"/>
                  </a:cxn>
                  <a:cxn ang="0">
                    <a:pos x="137" y="391"/>
                  </a:cxn>
                  <a:cxn ang="0">
                    <a:pos x="125" y="375"/>
                  </a:cxn>
                  <a:cxn ang="0">
                    <a:pos x="120" y="349"/>
                  </a:cxn>
                  <a:cxn ang="0">
                    <a:pos x="118" y="325"/>
                  </a:cxn>
                  <a:cxn ang="0">
                    <a:pos x="111" y="304"/>
                  </a:cxn>
                  <a:cxn ang="0">
                    <a:pos x="101" y="292"/>
                  </a:cxn>
                  <a:cxn ang="0">
                    <a:pos x="85" y="311"/>
                  </a:cxn>
                  <a:cxn ang="0">
                    <a:pos x="66" y="327"/>
                  </a:cxn>
                  <a:cxn ang="0">
                    <a:pos x="49" y="323"/>
                  </a:cxn>
                  <a:cxn ang="0">
                    <a:pos x="45" y="304"/>
                  </a:cxn>
                  <a:cxn ang="0">
                    <a:pos x="49" y="275"/>
                  </a:cxn>
                  <a:cxn ang="0">
                    <a:pos x="42" y="254"/>
                  </a:cxn>
                  <a:cxn ang="0">
                    <a:pos x="30" y="240"/>
                  </a:cxn>
                  <a:cxn ang="0">
                    <a:pos x="26" y="223"/>
                  </a:cxn>
                  <a:cxn ang="0">
                    <a:pos x="16" y="223"/>
                  </a:cxn>
                  <a:cxn ang="0">
                    <a:pos x="4" y="199"/>
                  </a:cxn>
                  <a:cxn ang="0">
                    <a:pos x="9" y="183"/>
                  </a:cxn>
                  <a:cxn ang="0">
                    <a:pos x="14" y="164"/>
                  </a:cxn>
                  <a:cxn ang="0">
                    <a:pos x="19" y="145"/>
                  </a:cxn>
                  <a:cxn ang="0">
                    <a:pos x="26" y="116"/>
                  </a:cxn>
                  <a:cxn ang="0">
                    <a:pos x="42" y="119"/>
                  </a:cxn>
                  <a:cxn ang="0">
                    <a:pos x="52" y="93"/>
                  </a:cxn>
                  <a:cxn ang="0">
                    <a:pos x="59" y="71"/>
                  </a:cxn>
                  <a:cxn ang="0">
                    <a:pos x="64" y="48"/>
                  </a:cxn>
                  <a:cxn ang="0">
                    <a:pos x="85" y="34"/>
                  </a:cxn>
                  <a:cxn ang="0">
                    <a:pos x="106" y="36"/>
                  </a:cxn>
                  <a:cxn ang="0">
                    <a:pos x="109" y="17"/>
                  </a:cxn>
                  <a:cxn ang="0">
                    <a:pos x="118" y="5"/>
                  </a:cxn>
                  <a:cxn ang="0">
                    <a:pos x="130" y="24"/>
                  </a:cxn>
                  <a:cxn ang="0">
                    <a:pos x="142" y="43"/>
                  </a:cxn>
                  <a:cxn ang="0">
                    <a:pos x="139" y="69"/>
                  </a:cxn>
                  <a:cxn ang="0">
                    <a:pos x="123" y="83"/>
                  </a:cxn>
                  <a:cxn ang="0">
                    <a:pos x="116" y="105"/>
                  </a:cxn>
                  <a:cxn ang="0">
                    <a:pos x="120" y="116"/>
                  </a:cxn>
                  <a:cxn ang="0">
                    <a:pos x="142" y="116"/>
                  </a:cxn>
                  <a:cxn ang="0">
                    <a:pos x="149" y="138"/>
                  </a:cxn>
                  <a:cxn ang="0">
                    <a:pos x="154" y="154"/>
                  </a:cxn>
                  <a:cxn ang="0">
                    <a:pos x="165" y="164"/>
                  </a:cxn>
                  <a:cxn ang="0">
                    <a:pos x="177" y="180"/>
                  </a:cxn>
                  <a:cxn ang="0">
                    <a:pos x="189" y="180"/>
                  </a:cxn>
                  <a:cxn ang="0">
                    <a:pos x="177" y="195"/>
                  </a:cxn>
                  <a:cxn ang="0">
                    <a:pos x="158" y="209"/>
                  </a:cxn>
                  <a:cxn ang="0">
                    <a:pos x="146" y="223"/>
                  </a:cxn>
                  <a:cxn ang="0">
                    <a:pos x="125" y="225"/>
                  </a:cxn>
                  <a:cxn ang="0">
                    <a:pos x="118" y="249"/>
                  </a:cxn>
                </a:cxnLst>
                <a:rect l="0" t="0" r="r" b="b"/>
                <a:pathLst>
                  <a:path w="191" h="472">
                    <a:moveTo>
                      <a:pt x="111" y="254"/>
                    </a:moveTo>
                    <a:lnTo>
                      <a:pt x="111" y="256"/>
                    </a:lnTo>
                    <a:lnTo>
                      <a:pt x="111" y="256"/>
                    </a:lnTo>
                    <a:lnTo>
                      <a:pt x="113" y="256"/>
                    </a:lnTo>
                    <a:lnTo>
                      <a:pt x="113" y="259"/>
                    </a:lnTo>
                    <a:lnTo>
                      <a:pt x="113" y="259"/>
                    </a:lnTo>
                    <a:lnTo>
                      <a:pt x="113" y="261"/>
                    </a:lnTo>
                    <a:lnTo>
                      <a:pt x="113" y="261"/>
                    </a:lnTo>
                    <a:lnTo>
                      <a:pt x="113" y="261"/>
                    </a:lnTo>
                    <a:lnTo>
                      <a:pt x="116" y="261"/>
                    </a:lnTo>
                    <a:lnTo>
                      <a:pt x="116" y="261"/>
                    </a:lnTo>
                    <a:lnTo>
                      <a:pt x="116" y="259"/>
                    </a:lnTo>
                    <a:lnTo>
                      <a:pt x="116" y="259"/>
                    </a:lnTo>
                    <a:lnTo>
                      <a:pt x="116" y="259"/>
                    </a:lnTo>
                    <a:lnTo>
                      <a:pt x="116" y="261"/>
                    </a:lnTo>
                    <a:lnTo>
                      <a:pt x="116" y="261"/>
                    </a:lnTo>
                    <a:lnTo>
                      <a:pt x="116" y="263"/>
                    </a:lnTo>
                    <a:lnTo>
                      <a:pt x="118" y="263"/>
                    </a:lnTo>
                    <a:lnTo>
                      <a:pt x="118" y="263"/>
                    </a:lnTo>
                    <a:lnTo>
                      <a:pt x="118" y="263"/>
                    </a:lnTo>
                    <a:lnTo>
                      <a:pt x="118" y="263"/>
                    </a:lnTo>
                    <a:lnTo>
                      <a:pt x="118" y="266"/>
                    </a:lnTo>
                    <a:lnTo>
                      <a:pt x="118" y="266"/>
                    </a:lnTo>
                    <a:lnTo>
                      <a:pt x="118" y="268"/>
                    </a:lnTo>
                    <a:lnTo>
                      <a:pt x="118" y="268"/>
                    </a:lnTo>
                    <a:lnTo>
                      <a:pt x="118" y="268"/>
                    </a:lnTo>
                    <a:lnTo>
                      <a:pt x="118" y="268"/>
                    </a:lnTo>
                    <a:lnTo>
                      <a:pt x="118" y="271"/>
                    </a:lnTo>
                    <a:lnTo>
                      <a:pt x="118" y="271"/>
                    </a:lnTo>
                    <a:lnTo>
                      <a:pt x="118" y="271"/>
                    </a:lnTo>
                    <a:lnTo>
                      <a:pt x="118" y="273"/>
                    </a:lnTo>
                    <a:lnTo>
                      <a:pt x="118" y="273"/>
                    </a:lnTo>
                    <a:lnTo>
                      <a:pt x="118" y="273"/>
                    </a:lnTo>
                    <a:lnTo>
                      <a:pt x="118" y="273"/>
                    </a:lnTo>
                    <a:lnTo>
                      <a:pt x="118" y="273"/>
                    </a:lnTo>
                    <a:lnTo>
                      <a:pt x="120" y="273"/>
                    </a:lnTo>
                    <a:lnTo>
                      <a:pt x="120" y="275"/>
                    </a:lnTo>
                    <a:lnTo>
                      <a:pt x="120" y="275"/>
                    </a:lnTo>
                    <a:lnTo>
                      <a:pt x="120" y="275"/>
                    </a:lnTo>
                    <a:lnTo>
                      <a:pt x="120" y="278"/>
                    </a:lnTo>
                    <a:lnTo>
                      <a:pt x="123" y="278"/>
                    </a:lnTo>
                    <a:lnTo>
                      <a:pt x="123" y="278"/>
                    </a:lnTo>
                    <a:lnTo>
                      <a:pt x="123" y="278"/>
                    </a:lnTo>
                    <a:lnTo>
                      <a:pt x="123" y="280"/>
                    </a:lnTo>
                    <a:lnTo>
                      <a:pt x="123" y="280"/>
                    </a:lnTo>
                    <a:lnTo>
                      <a:pt x="123" y="280"/>
                    </a:lnTo>
                    <a:lnTo>
                      <a:pt x="125" y="280"/>
                    </a:lnTo>
                    <a:lnTo>
                      <a:pt x="125" y="282"/>
                    </a:lnTo>
                    <a:lnTo>
                      <a:pt x="125" y="282"/>
                    </a:lnTo>
                    <a:lnTo>
                      <a:pt x="125" y="282"/>
                    </a:lnTo>
                    <a:lnTo>
                      <a:pt x="125" y="282"/>
                    </a:lnTo>
                    <a:lnTo>
                      <a:pt x="125" y="282"/>
                    </a:lnTo>
                    <a:lnTo>
                      <a:pt x="128" y="282"/>
                    </a:lnTo>
                    <a:lnTo>
                      <a:pt x="128" y="285"/>
                    </a:lnTo>
                    <a:lnTo>
                      <a:pt x="128" y="285"/>
                    </a:lnTo>
                    <a:lnTo>
                      <a:pt x="128" y="285"/>
                    </a:lnTo>
                    <a:lnTo>
                      <a:pt x="128" y="287"/>
                    </a:lnTo>
                    <a:lnTo>
                      <a:pt x="130" y="287"/>
                    </a:lnTo>
                    <a:lnTo>
                      <a:pt x="130" y="287"/>
                    </a:lnTo>
                    <a:lnTo>
                      <a:pt x="130" y="287"/>
                    </a:lnTo>
                    <a:lnTo>
                      <a:pt x="130" y="289"/>
                    </a:lnTo>
                    <a:lnTo>
                      <a:pt x="130" y="289"/>
                    </a:lnTo>
                    <a:lnTo>
                      <a:pt x="130" y="289"/>
                    </a:lnTo>
                    <a:lnTo>
                      <a:pt x="130" y="292"/>
                    </a:lnTo>
                    <a:lnTo>
                      <a:pt x="132" y="292"/>
                    </a:lnTo>
                    <a:lnTo>
                      <a:pt x="132" y="292"/>
                    </a:lnTo>
                    <a:lnTo>
                      <a:pt x="132" y="292"/>
                    </a:lnTo>
                    <a:lnTo>
                      <a:pt x="132" y="292"/>
                    </a:lnTo>
                    <a:lnTo>
                      <a:pt x="135" y="292"/>
                    </a:lnTo>
                    <a:lnTo>
                      <a:pt x="135" y="294"/>
                    </a:lnTo>
                    <a:lnTo>
                      <a:pt x="135" y="294"/>
                    </a:lnTo>
                    <a:lnTo>
                      <a:pt x="135" y="294"/>
                    </a:lnTo>
                    <a:lnTo>
                      <a:pt x="135" y="294"/>
                    </a:lnTo>
                    <a:lnTo>
                      <a:pt x="137" y="294"/>
                    </a:lnTo>
                    <a:lnTo>
                      <a:pt x="137" y="297"/>
                    </a:lnTo>
                    <a:lnTo>
                      <a:pt x="135" y="297"/>
                    </a:lnTo>
                    <a:lnTo>
                      <a:pt x="135" y="297"/>
                    </a:lnTo>
                    <a:lnTo>
                      <a:pt x="137" y="297"/>
                    </a:lnTo>
                    <a:lnTo>
                      <a:pt x="137" y="299"/>
                    </a:lnTo>
                    <a:lnTo>
                      <a:pt x="135" y="299"/>
                    </a:lnTo>
                    <a:lnTo>
                      <a:pt x="135" y="299"/>
                    </a:lnTo>
                    <a:lnTo>
                      <a:pt x="135" y="299"/>
                    </a:lnTo>
                    <a:lnTo>
                      <a:pt x="135" y="301"/>
                    </a:lnTo>
                    <a:lnTo>
                      <a:pt x="135" y="301"/>
                    </a:lnTo>
                    <a:lnTo>
                      <a:pt x="135" y="301"/>
                    </a:lnTo>
                    <a:lnTo>
                      <a:pt x="137" y="301"/>
                    </a:lnTo>
                    <a:lnTo>
                      <a:pt x="137" y="304"/>
                    </a:lnTo>
                    <a:lnTo>
                      <a:pt x="137" y="304"/>
                    </a:lnTo>
                    <a:lnTo>
                      <a:pt x="137" y="304"/>
                    </a:lnTo>
                    <a:lnTo>
                      <a:pt x="137" y="304"/>
                    </a:lnTo>
                    <a:lnTo>
                      <a:pt x="137" y="304"/>
                    </a:lnTo>
                    <a:lnTo>
                      <a:pt x="137" y="306"/>
                    </a:lnTo>
                    <a:lnTo>
                      <a:pt x="137" y="306"/>
                    </a:lnTo>
                    <a:lnTo>
                      <a:pt x="139" y="306"/>
                    </a:lnTo>
                    <a:lnTo>
                      <a:pt x="139" y="308"/>
                    </a:lnTo>
                    <a:lnTo>
                      <a:pt x="139" y="308"/>
                    </a:lnTo>
                    <a:lnTo>
                      <a:pt x="139" y="311"/>
                    </a:lnTo>
                    <a:lnTo>
                      <a:pt x="139" y="311"/>
                    </a:lnTo>
                    <a:lnTo>
                      <a:pt x="139" y="311"/>
                    </a:lnTo>
                    <a:lnTo>
                      <a:pt x="142" y="311"/>
                    </a:lnTo>
                    <a:lnTo>
                      <a:pt x="142" y="311"/>
                    </a:lnTo>
                    <a:lnTo>
                      <a:pt x="142" y="311"/>
                    </a:lnTo>
                    <a:lnTo>
                      <a:pt x="142" y="308"/>
                    </a:lnTo>
                    <a:lnTo>
                      <a:pt x="142" y="308"/>
                    </a:lnTo>
                    <a:lnTo>
                      <a:pt x="142" y="308"/>
                    </a:lnTo>
                    <a:lnTo>
                      <a:pt x="144" y="308"/>
                    </a:lnTo>
                    <a:lnTo>
                      <a:pt x="144" y="308"/>
                    </a:lnTo>
                    <a:lnTo>
                      <a:pt x="144" y="308"/>
                    </a:lnTo>
                    <a:lnTo>
                      <a:pt x="144" y="311"/>
                    </a:lnTo>
                    <a:lnTo>
                      <a:pt x="144" y="311"/>
                    </a:lnTo>
                    <a:lnTo>
                      <a:pt x="144" y="313"/>
                    </a:lnTo>
                    <a:lnTo>
                      <a:pt x="144" y="313"/>
                    </a:lnTo>
                    <a:lnTo>
                      <a:pt x="144" y="313"/>
                    </a:lnTo>
                    <a:lnTo>
                      <a:pt x="144" y="313"/>
                    </a:lnTo>
                    <a:lnTo>
                      <a:pt x="142" y="313"/>
                    </a:lnTo>
                    <a:lnTo>
                      <a:pt x="142" y="316"/>
                    </a:lnTo>
                    <a:lnTo>
                      <a:pt x="142" y="316"/>
                    </a:lnTo>
                    <a:lnTo>
                      <a:pt x="142" y="316"/>
                    </a:lnTo>
                    <a:lnTo>
                      <a:pt x="139" y="316"/>
                    </a:lnTo>
                    <a:lnTo>
                      <a:pt x="139" y="316"/>
                    </a:lnTo>
                    <a:lnTo>
                      <a:pt x="139" y="316"/>
                    </a:lnTo>
                    <a:lnTo>
                      <a:pt x="137" y="316"/>
                    </a:lnTo>
                    <a:lnTo>
                      <a:pt x="137" y="318"/>
                    </a:lnTo>
                    <a:lnTo>
                      <a:pt x="137" y="318"/>
                    </a:lnTo>
                    <a:lnTo>
                      <a:pt x="137" y="318"/>
                    </a:lnTo>
                    <a:lnTo>
                      <a:pt x="137" y="318"/>
                    </a:lnTo>
                    <a:lnTo>
                      <a:pt x="137" y="320"/>
                    </a:lnTo>
                    <a:lnTo>
                      <a:pt x="137" y="320"/>
                    </a:lnTo>
                    <a:lnTo>
                      <a:pt x="137" y="320"/>
                    </a:lnTo>
                    <a:lnTo>
                      <a:pt x="137" y="323"/>
                    </a:lnTo>
                    <a:lnTo>
                      <a:pt x="137" y="323"/>
                    </a:lnTo>
                    <a:lnTo>
                      <a:pt x="137" y="323"/>
                    </a:lnTo>
                    <a:lnTo>
                      <a:pt x="137" y="323"/>
                    </a:lnTo>
                    <a:lnTo>
                      <a:pt x="137" y="323"/>
                    </a:lnTo>
                    <a:lnTo>
                      <a:pt x="137" y="325"/>
                    </a:lnTo>
                    <a:lnTo>
                      <a:pt x="137" y="325"/>
                    </a:lnTo>
                    <a:lnTo>
                      <a:pt x="137" y="325"/>
                    </a:lnTo>
                    <a:lnTo>
                      <a:pt x="137" y="327"/>
                    </a:lnTo>
                    <a:lnTo>
                      <a:pt x="137" y="327"/>
                    </a:lnTo>
                    <a:lnTo>
                      <a:pt x="137" y="327"/>
                    </a:lnTo>
                    <a:lnTo>
                      <a:pt x="137" y="330"/>
                    </a:lnTo>
                    <a:lnTo>
                      <a:pt x="137" y="330"/>
                    </a:lnTo>
                    <a:lnTo>
                      <a:pt x="137" y="332"/>
                    </a:lnTo>
                    <a:lnTo>
                      <a:pt x="137" y="332"/>
                    </a:lnTo>
                    <a:lnTo>
                      <a:pt x="137" y="332"/>
                    </a:lnTo>
                    <a:lnTo>
                      <a:pt x="137" y="335"/>
                    </a:lnTo>
                    <a:lnTo>
                      <a:pt x="137" y="335"/>
                    </a:lnTo>
                    <a:lnTo>
                      <a:pt x="137" y="335"/>
                    </a:lnTo>
                    <a:lnTo>
                      <a:pt x="137" y="335"/>
                    </a:lnTo>
                    <a:lnTo>
                      <a:pt x="135" y="335"/>
                    </a:lnTo>
                    <a:lnTo>
                      <a:pt x="135" y="335"/>
                    </a:lnTo>
                    <a:lnTo>
                      <a:pt x="132" y="335"/>
                    </a:lnTo>
                    <a:lnTo>
                      <a:pt x="132" y="335"/>
                    </a:lnTo>
                    <a:lnTo>
                      <a:pt x="132" y="337"/>
                    </a:lnTo>
                    <a:lnTo>
                      <a:pt x="132" y="337"/>
                    </a:lnTo>
                    <a:lnTo>
                      <a:pt x="132" y="337"/>
                    </a:lnTo>
                    <a:lnTo>
                      <a:pt x="132" y="337"/>
                    </a:lnTo>
                    <a:lnTo>
                      <a:pt x="132" y="337"/>
                    </a:lnTo>
                    <a:lnTo>
                      <a:pt x="130" y="337"/>
                    </a:lnTo>
                    <a:lnTo>
                      <a:pt x="130" y="337"/>
                    </a:lnTo>
                    <a:lnTo>
                      <a:pt x="130" y="337"/>
                    </a:lnTo>
                    <a:lnTo>
                      <a:pt x="130" y="339"/>
                    </a:lnTo>
                    <a:lnTo>
                      <a:pt x="130" y="339"/>
                    </a:lnTo>
                    <a:lnTo>
                      <a:pt x="130" y="339"/>
                    </a:lnTo>
                    <a:lnTo>
                      <a:pt x="130" y="342"/>
                    </a:lnTo>
                    <a:lnTo>
                      <a:pt x="130" y="342"/>
                    </a:lnTo>
                    <a:lnTo>
                      <a:pt x="130" y="344"/>
                    </a:lnTo>
                    <a:lnTo>
                      <a:pt x="130" y="344"/>
                    </a:lnTo>
                    <a:lnTo>
                      <a:pt x="130" y="344"/>
                    </a:lnTo>
                    <a:lnTo>
                      <a:pt x="130" y="344"/>
                    </a:lnTo>
                    <a:lnTo>
                      <a:pt x="130" y="346"/>
                    </a:lnTo>
                    <a:lnTo>
                      <a:pt x="130" y="346"/>
                    </a:lnTo>
                    <a:lnTo>
                      <a:pt x="130" y="349"/>
                    </a:lnTo>
                    <a:lnTo>
                      <a:pt x="130" y="349"/>
                    </a:lnTo>
                    <a:lnTo>
                      <a:pt x="130" y="349"/>
                    </a:lnTo>
                    <a:lnTo>
                      <a:pt x="130" y="351"/>
                    </a:lnTo>
                    <a:lnTo>
                      <a:pt x="132" y="351"/>
                    </a:lnTo>
                    <a:lnTo>
                      <a:pt x="132" y="351"/>
                    </a:lnTo>
                    <a:lnTo>
                      <a:pt x="132" y="351"/>
                    </a:lnTo>
                    <a:lnTo>
                      <a:pt x="132" y="353"/>
                    </a:lnTo>
                    <a:lnTo>
                      <a:pt x="132" y="353"/>
                    </a:lnTo>
                    <a:lnTo>
                      <a:pt x="132" y="353"/>
                    </a:lnTo>
                    <a:lnTo>
                      <a:pt x="135" y="353"/>
                    </a:lnTo>
                    <a:lnTo>
                      <a:pt x="135" y="353"/>
                    </a:lnTo>
                    <a:lnTo>
                      <a:pt x="135" y="356"/>
                    </a:lnTo>
                    <a:lnTo>
                      <a:pt x="135" y="356"/>
                    </a:lnTo>
                    <a:lnTo>
                      <a:pt x="135" y="356"/>
                    </a:lnTo>
                    <a:lnTo>
                      <a:pt x="135" y="358"/>
                    </a:lnTo>
                    <a:lnTo>
                      <a:pt x="137" y="358"/>
                    </a:lnTo>
                    <a:lnTo>
                      <a:pt x="137" y="358"/>
                    </a:lnTo>
                    <a:lnTo>
                      <a:pt x="137" y="358"/>
                    </a:lnTo>
                    <a:lnTo>
                      <a:pt x="137" y="361"/>
                    </a:lnTo>
                    <a:lnTo>
                      <a:pt x="137" y="361"/>
                    </a:lnTo>
                    <a:lnTo>
                      <a:pt x="137" y="361"/>
                    </a:lnTo>
                    <a:lnTo>
                      <a:pt x="137" y="363"/>
                    </a:lnTo>
                    <a:lnTo>
                      <a:pt x="139" y="363"/>
                    </a:lnTo>
                    <a:lnTo>
                      <a:pt x="139" y="363"/>
                    </a:lnTo>
                    <a:lnTo>
                      <a:pt x="139" y="363"/>
                    </a:lnTo>
                    <a:lnTo>
                      <a:pt x="142" y="363"/>
                    </a:lnTo>
                    <a:lnTo>
                      <a:pt x="142" y="363"/>
                    </a:lnTo>
                    <a:lnTo>
                      <a:pt x="142" y="363"/>
                    </a:lnTo>
                    <a:lnTo>
                      <a:pt x="142" y="365"/>
                    </a:lnTo>
                    <a:lnTo>
                      <a:pt x="142" y="365"/>
                    </a:lnTo>
                    <a:lnTo>
                      <a:pt x="144" y="365"/>
                    </a:lnTo>
                    <a:lnTo>
                      <a:pt x="144" y="365"/>
                    </a:lnTo>
                    <a:lnTo>
                      <a:pt x="144" y="365"/>
                    </a:lnTo>
                    <a:lnTo>
                      <a:pt x="144" y="368"/>
                    </a:lnTo>
                    <a:lnTo>
                      <a:pt x="144" y="368"/>
                    </a:lnTo>
                    <a:lnTo>
                      <a:pt x="144" y="368"/>
                    </a:lnTo>
                    <a:lnTo>
                      <a:pt x="146" y="368"/>
                    </a:lnTo>
                    <a:lnTo>
                      <a:pt x="146" y="370"/>
                    </a:lnTo>
                    <a:lnTo>
                      <a:pt x="146" y="370"/>
                    </a:lnTo>
                    <a:lnTo>
                      <a:pt x="146" y="370"/>
                    </a:lnTo>
                    <a:lnTo>
                      <a:pt x="146" y="372"/>
                    </a:lnTo>
                    <a:lnTo>
                      <a:pt x="149" y="372"/>
                    </a:lnTo>
                    <a:lnTo>
                      <a:pt x="149" y="372"/>
                    </a:lnTo>
                    <a:lnTo>
                      <a:pt x="149" y="372"/>
                    </a:lnTo>
                    <a:lnTo>
                      <a:pt x="149" y="372"/>
                    </a:lnTo>
                    <a:lnTo>
                      <a:pt x="149" y="375"/>
                    </a:lnTo>
                    <a:lnTo>
                      <a:pt x="149" y="375"/>
                    </a:lnTo>
                    <a:lnTo>
                      <a:pt x="149" y="375"/>
                    </a:lnTo>
                    <a:lnTo>
                      <a:pt x="149" y="377"/>
                    </a:lnTo>
                    <a:lnTo>
                      <a:pt x="149" y="377"/>
                    </a:lnTo>
                    <a:lnTo>
                      <a:pt x="149" y="380"/>
                    </a:lnTo>
                    <a:lnTo>
                      <a:pt x="149" y="380"/>
                    </a:lnTo>
                    <a:lnTo>
                      <a:pt x="149" y="382"/>
                    </a:lnTo>
                    <a:lnTo>
                      <a:pt x="151" y="382"/>
                    </a:lnTo>
                    <a:lnTo>
                      <a:pt x="151" y="382"/>
                    </a:lnTo>
                    <a:lnTo>
                      <a:pt x="151" y="382"/>
                    </a:lnTo>
                    <a:lnTo>
                      <a:pt x="151" y="384"/>
                    </a:lnTo>
                    <a:lnTo>
                      <a:pt x="151" y="384"/>
                    </a:lnTo>
                    <a:lnTo>
                      <a:pt x="151" y="387"/>
                    </a:lnTo>
                    <a:lnTo>
                      <a:pt x="151" y="387"/>
                    </a:lnTo>
                    <a:lnTo>
                      <a:pt x="151" y="389"/>
                    </a:lnTo>
                    <a:lnTo>
                      <a:pt x="151" y="389"/>
                    </a:lnTo>
                    <a:lnTo>
                      <a:pt x="149" y="389"/>
                    </a:lnTo>
                    <a:lnTo>
                      <a:pt x="149" y="389"/>
                    </a:lnTo>
                    <a:lnTo>
                      <a:pt x="149" y="391"/>
                    </a:lnTo>
                    <a:lnTo>
                      <a:pt x="149" y="391"/>
                    </a:lnTo>
                    <a:lnTo>
                      <a:pt x="149" y="391"/>
                    </a:lnTo>
                    <a:lnTo>
                      <a:pt x="149" y="394"/>
                    </a:lnTo>
                    <a:lnTo>
                      <a:pt x="149" y="394"/>
                    </a:lnTo>
                    <a:lnTo>
                      <a:pt x="149" y="394"/>
                    </a:lnTo>
                    <a:lnTo>
                      <a:pt x="151" y="394"/>
                    </a:lnTo>
                    <a:lnTo>
                      <a:pt x="151" y="396"/>
                    </a:lnTo>
                    <a:lnTo>
                      <a:pt x="151" y="396"/>
                    </a:lnTo>
                    <a:lnTo>
                      <a:pt x="151" y="398"/>
                    </a:lnTo>
                    <a:lnTo>
                      <a:pt x="151" y="398"/>
                    </a:lnTo>
                    <a:lnTo>
                      <a:pt x="151" y="401"/>
                    </a:lnTo>
                    <a:lnTo>
                      <a:pt x="151" y="401"/>
                    </a:lnTo>
                    <a:lnTo>
                      <a:pt x="151" y="401"/>
                    </a:lnTo>
                    <a:lnTo>
                      <a:pt x="151" y="403"/>
                    </a:lnTo>
                    <a:lnTo>
                      <a:pt x="151" y="403"/>
                    </a:lnTo>
                    <a:lnTo>
                      <a:pt x="151" y="403"/>
                    </a:lnTo>
                    <a:lnTo>
                      <a:pt x="154" y="403"/>
                    </a:lnTo>
                    <a:lnTo>
                      <a:pt x="154" y="403"/>
                    </a:lnTo>
                    <a:lnTo>
                      <a:pt x="154" y="403"/>
                    </a:lnTo>
                    <a:lnTo>
                      <a:pt x="156" y="403"/>
                    </a:lnTo>
                    <a:lnTo>
                      <a:pt x="156" y="406"/>
                    </a:lnTo>
                    <a:lnTo>
                      <a:pt x="156" y="406"/>
                    </a:lnTo>
                    <a:lnTo>
                      <a:pt x="156" y="406"/>
                    </a:lnTo>
                    <a:lnTo>
                      <a:pt x="156" y="406"/>
                    </a:lnTo>
                    <a:lnTo>
                      <a:pt x="156" y="408"/>
                    </a:lnTo>
                    <a:lnTo>
                      <a:pt x="156" y="408"/>
                    </a:lnTo>
                    <a:lnTo>
                      <a:pt x="156" y="410"/>
                    </a:lnTo>
                    <a:lnTo>
                      <a:pt x="156" y="410"/>
                    </a:lnTo>
                    <a:lnTo>
                      <a:pt x="156" y="410"/>
                    </a:lnTo>
                    <a:lnTo>
                      <a:pt x="156" y="413"/>
                    </a:lnTo>
                    <a:lnTo>
                      <a:pt x="156" y="413"/>
                    </a:lnTo>
                    <a:lnTo>
                      <a:pt x="156" y="413"/>
                    </a:lnTo>
                    <a:lnTo>
                      <a:pt x="156" y="413"/>
                    </a:lnTo>
                    <a:lnTo>
                      <a:pt x="156" y="415"/>
                    </a:lnTo>
                    <a:lnTo>
                      <a:pt x="156" y="415"/>
                    </a:lnTo>
                    <a:lnTo>
                      <a:pt x="156" y="417"/>
                    </a:lnTo>
                    <a:lnTo>
                      <a:pt x="158" y="417"/>
                    </a:lnTo>
                    <a:lnTo>
                      <a:pt x="158" y="417"/>
                    </a:lnTo>
                    <a:lnTo>
                      <a:pt x="158" y="417"/>
                    </a:lnTo>
                    <a:lnTo>
                      <a:pt x="158" y="417"/>
                    </a:lnTo>
                    <a:lnTo>
                      <a:pt x="158" y="420"/>
                    </a:lnTo>
                    <a:lnTo>
                      <a:pt x="158" y="420"/>
                    </a:lnTo>
                    <a:lnTo>
                      <a:pt x="158" y="420"/>
                    </a:lnTo>
                    <a:lnTo>
                      <a:pt x="158" y="422"/>
                    </a:lnTo>
                    <a:lnTo>
                      <a:pt x="158" y="422"/>
                    </a:lnTo>
                    <a:lnTo>
                      <a:pt x="158" y="422"/>
                    </a:lnTo>
                    <a:lnTo>
                      <a:pt x="158" y="422"/>
                    </a:lnTo>
                    <a:lnTo>
                      <a:pt x="158" y="425"/>
                    </a:lnTo>
                    <a:lnTo>
                      <a:pt x="161" y="425"/>
                    </a:lnTo>
                    <a:lnTo>
                      <a:pt x="161" y="425"/>
                    </a:lnTo>
                    <a:lnTo>
                      <a:pt x="161" y="427"/>
                    </a:lnTo>
                    <a:lnTo>
                      <a:pt x="158" y="427"/>
                    </a:lnTo>
                    <a:lnTo>
                      <a:pt x="158" y="427"/>
                    </a:lnTo>
                    <a:lnTo>
                      <a:pt x="158" y="427"/>
                    </a:lnTo>
                    <a:lnTo>
                      <a:pt x="158" y="429"/>
                    </a:lnTo>
                    <a:lnTo>
                      <a:pt x="158" y="429"/>
                    </a:lnTo>
                    <a:lnTo>
                      <a:pt x="158" y="429"/>
                    </a:lnTo>
                    <a:lnTo>
                      <a:pt x="156" y="429"/>
                    </a:lnTo>
                    <a:lnTo>
                      <a:pt x="156" y="429"/>
                    </a:lnTo>
                    <a:lnTo>
                      <a:pt x="156" y="432"/>
                    </a:lnTo>
                    <a:lnTo>
                      <a:pt x="156" y="432"/>
                    </a:lnTo>
                    <a:lnTo>
                      <a:pt x="156" y="432"/>
                    </a:lnTo>
                    <a:lnTo>
                      <a:pt x="156" y="432"/>
                    </a:lnTo>
                    <a:lnTo>
                      <a:pt x="156" y="434"/>
                    </a:lnTo>
                    <a:lnTo>
                      <a:pt x="156" y="434"/>
                    </a:lnTo>
                    <a:lnTo>
                      <a:pt x="156" y="436"/>
                    </a:lnTo>
                    <a:lnTo>
                      <a:pt x="154" y="436"/>
                    </a:lnTo>
                    <a:lnTo>
                      <a:pt x="154" y="436"/>
                    </a:lnTo>
                    <a:lnTo>
                      <a:pt x="154" y="436"/>
                    </a:lnTo>
                    <a:lnTo>
                      <a:pt x="154" y="439"/>
                    </a:lnTo>
                    <a:lnTo>
                      <a:pt x="154" y="439"/>
                    </a:lnTo>
                    <a:lnTo>
                      <a:pt x="151" y="439"/>
                    </a:lnTo>
                    <a:lnTo>
                      <a:pt x="151" y="441"/>
                    </a:lnTo>
                    <a:lnTo>
                      <a:pt x="151" y="441"/>
                    </a:lnTo>
                    <a:lnTo>
                      <a:pt x="151" y="441"/>
                    </a:lnTo>
                    <a:lnTo>
                      <a:pt x="151" y="441"/>
                    </a:lnTo>
                    <a:lnTo>
                      <a:pt x="151" y="441"/>
                    </a:lnTo>
                    <a:lnTo>
                      <a:pt x="151" y="444"/>
                    </a:lnTo>
                    <a:lnTo>
                      <a:pt x="149" y="444"/>
                    </a:lnTo>
                    <a:lnTo>
                      <a:pt x="149" y="444"/>
                    </a:lnTo>
                    <a:lnTo>
                      <a:pt x="149" y="444"/>
                    </a:lnTo>
                    <a:lnTo>
                      <a:pt x="149" y="446"/>
                    </a:lnTo>
                    <a:lnTo>
                      <a:pt x="149" y="446"/>
                    </a:lnTo>
                    <a:lnTo>
                      <a:pt x="149" y="446"/>
                    </a:lnTo>
                    <a:lnTo>
                      <a:pt x="146" y="446"/>
                    </a:lnTo>
                    <a:lnTo>
                      <a:pt x="146" y="446"/>
                    </a:lnTo>
                    <a:lnTo>
                      <a:pt x="146" y="448"/>
                    </a:lnTo>
                    <a:lnTo>
                      <a:pt x="146" y="448"/>
                    </a:lnTo>
                    <a:lnTo>
                      <a:pt x="146" y="451"/>
                    </a:lnTo>
                    <a:lnTo>
                      <a:pt x="144" y="451"/>
                    </a:lnTo>
                    <a:lnTo>
                      <a:pt x="144" y="451"/>
                    </a:lnTo>
                    <a:lnTo>
                      <a:pt x="144" y="451"/>
                    </a:lnTo>
                    <a:lnTo>
                      <a:pt x="144" y="451"/>
                    </a:lnTo>
                    <a:lnTo>
                      <a:pt x="144" y="451"/>
                    </a:lnTo>
                    <a:lnTo>
                      <a:pt x="142" y="451"/>
                    </a:lnTo>
                    <a:lnTo>
                      <a:pt x="142" y="453"/>
                    </a:lnTo>
                    <a:lnTo>
                      <a:pt x="142" y="453"/>
                    </a:lnTo>
                    <a:lnTo>
                      <a:pt x="142" y="453"/>
                    </a:lnTo>
                    <a:lnTo>
                      <a:pt x="142" y="455"/>
                    </a:lnTo>
                    <a:lnTo>
                      <a:pt x="142" y="455"/>
                    </a:lnTo>
                    <a:lnTo>
                      <a:pt x="142" y="458"/>
                    </a:lnTo>
                    <a:lnTo>
                      <a:pt x="142" y="458"/>
                    </a:lnTo>
                    <a:lnTo>
                      <a:pt x="142" y="458"/>
                    </a:lnTo>
                    <a:lnTo>
                      <a:pt x="142" y="458"/>
                    </a:lnTo>
                    <a:lnTo>
                      <a:pt x="142" y="460"/>
                    </a:lnTo>
                    <a:lnTo>
                      <a:pt x="142" y="460"/>
                    </a:lnTo>
                    <a:lnTo>
                      <a:pt x="142" y="460"/>
                    </a:lnTo>
                    <a:lnTo>
                      <a:pt x="142" y="462"/>
                    </a:lnTo>
                    <a:lnTo>
                      <a:pt x="142" y="462"/>
                    </a:lnTo>
                    <a:lnTo>
                      <a:pt x="142" y="462"/>
                    </a:lnTo>
                    <a:lnTo>
                      <a:pt x="139" y="462"/>
                    </a:lnTo>
                    <a:lnTo>
                      <a:pt x="139" y="465"/>
                    </a:lnTo>
                    <a:lnTo>
                      <a:pt x="139" y="465"/>
                    </a:lnTo>
                    <a:lnTo>
                      <a:pt x="139" y="467"/>
                    </a:lnTo>
                    <a:lnTo>
                      <a:pt x="139" y="467"/>
                    </a:lnTo>
                    <a:lnTo>
                      <a:pt x="139" y="467"/>
                    </a:lnTo>
                    <a:lnTo>
                      <a:pt x="137" y="467"/>
                    </a:lnTo>
                    <a:lnTo>
                      <a:pt x="137" y="470"/>
                    </a:lnTo>
                    <a:lnTo>
                      <a:pt x="137" y="470"/>
                    </a:lnTo>
                    <a:lnTo>
                      <a:pt x="137" y="470"/>
                    </a:lnTo>
                    <a:lnTo>
                      <a:pt x="137" y="472"/>
                    </a:lnTo>
                    <a:lnTo>
                      <a:pt x="137" y="472"/>
                    </a:lnTo>
                    <a:lnTo>
                      <a:pt x="137" y="472"/>
                    </a:lnTo>
                    <a:lnTo>
                      <a:pt x="137" y="472"/>
                    </a:lnTo>
                    <a:lnTo>
                      <a:pt x="135" y="472"/>
                    </a:lnTo>
                    <a:lnTo>
                      <a:pt x="135" y="472"/>
                    </a:lnTo>
                    <a:lnTo>
                      <a:pt x="135" y="472"/>
                    </a:lnTo>
                    <a:lnTo>
                      <a:pt x="135" y="472"/>
                    </a:lnTo>
                    <a:lnTo>
                      <a:pt x="135" y="470"/>
                    </a:lnTo>
                    <a:lnTo>
                      <a:pt x="135" y="470"/>
                    </a:lnTo>
                    <a:lnTo>
                      <a:pt x="135" y="470"/>
                    </a:lnTo>
                    <a:lnTo>
                      <a:pt x="135" y="467"/>
                    </a:lnTo>
                    <a:lnTo>
                      <a:pt x="135" y="467"/>
                    </a:lnTo>
                    <a:lnTo>
                      <a:pt x="135" y="467"/>
                    </a:lnTo>
                    <a:lnTo>
                      <a:pt x="135" y="465"/>
                    </a:lnTo>
                    <a:lnTo>
                      <a:pt x="135" y="465"/>
                    </a:lnTo>
                    <a:lnTo>
                      <a:pt x="135" y="465"/>
                    </a:lnTo>
                    <a:lnTo>
                      <a:pt x="135" y="462"/>
                    </a:lnTo>
                    <a:lnTo>
                      <a:pt x="135" y="462"/>
                    </a:lnTo>
                    <a:lnTo>
                      <a:pt x="135" y="462"/>
                    </a:lnTo>
                    <a:lnTo>
                      <a:pt x="135" y="460"/>
                    </a:lnTo>
                    <a:lnTo>
                      <a:pt x="135" y="460"/>
                    </a:lnTo>
                    <a:lnTo>
                      <a:pt x="135" y="460"/>
                    </a:lnTo>
                    <a:lnTo>
                      <a:pt x="135" y="458"/>
                    </a:lnTo>
                    <a:lnTo>
                      <a:pt x="135" y="458"/>
                    </a:lnTo>
                    <a:lnTo>
                      <a:pt x="135" y="455"/>
                    </a:lnTo>
                    <a:lnTo>
                      <a:pt x="132" y="455"/>
                    </a:lnTo>
                    <a:lnTo>
                      <a:pt x="132" y="455"/>
                    </a:lnTo>
                    <a:lnTo>
                      <a:pt x="132" y="453"/>
                    </a:lnTo>
                    <a:lnTo>
                      <a:pt x="132" y="453"/>
                    </a:lnTo>
                    <a:lnTo>
                      <a:pt x="135" y="453"/>
                    </a:lnTo>
                    <a:lnTo>
                      <a:pt x="135" y="451"/>
                    </a:lnTo>
                    <a:lnTo>
                      <a:pt x="135" y="451"/>
                    </a:lnTo>
                    <a:lnTo>
                      <a:pt x="135" y="451"/>
                    </a:lnTo>
                    <a:lnTo>
                      <a:pt x="135" y="448"/>
                    </a:lnTo>
                    <a:lnTo>
                      <a:pt x="135" y="448"/>
                    </a:lnTo>
                    <a:lnTo>
                      <a:pt x="132" y="448"/>
                    </a:lnTo>
                    <a:lnTo>
                      <a:pt x="132" y="446"/>
                    </a:lnTo>
                    <a:lnTo>
                      <a:pt x="132" y="446"/>
                    </a:lnTo>
                    <a:lnTo>
                      <a:pt x="132" y="444"/>
                    </a:lnTo>
                    <a:lnTo>
                      <a:pt x="135" y="444"/>
                    </a:lnTo>
                    <a:lnTo>
                      <a:pt x="135" y="444"/>
                    </a:lnTo>
                    <a:lnTo>
                      <a:pt x="135" y="444"/>
                    </a:lnTo>
                    <a:lnTo>
                      <a:pt x="135" y="441"/>
                    </a:lnTo>
                    <a:lnTo>
                      <a:pt x="137" y="441"/>
                    </a:lnTo>
                    <a:lnTo>
                      <a:pt x="137" y="444"/>
                    </a:lnTo>
                    <a:lnTo>
                      <a:pt x="137" y="444"/>
                    </a:lnTo>
                    <a:lnTo>
                      <a:pt x="137" y="444"/>
                    </a:lnTo>
                    <a:lnTo>
                      <a:pt x="137" y="441"/>
                    </a:lnTo>
                    <a:lnTo>
                      <a:pt x="137" y="441"/>
                    </a:lnTo>
                    <a:lnTo>
                      <a:pt x="139" y="441"/>
                    </a:lnTo>
                    <a:lnTo>
                      <a:pt x="139" y="441"/>
                    </a:lnTo>
                    <a:lnTo>
                      <a:pt x="139" y="441"/>
                    </a:lnTo>
                    <a:lnTo>
                      <a:pt x="139" y="439"/>
                    </a:lnTo>
                    <a:lnTo>
                      <a:pt x="139" y="439"/>
                    </a:lnTo>
                    <a:lnTo>
                      <a:pt x="139" y="436"/>
                    </a:lnTo>
                    <a:lnTo>
                      <a:pt x="139" y="436"/>
                    </a:lnTo>
                    <a:lnTo>
                      <a:pt x="139" y="436"/>
                    </a:lnTo>
                    <a:lnTo>
                      <a:pt x="139" y="434"/>
                    </a:lnTo>
                    <a:lnTo>
                      <a:pt x="139" y="434"/>
                    </a:lnTo>
                    <a:lnTo>
                      <a:pt x="139" y="432"/>
                    </a:lnTo>
                    <a:lnTo>
                      <a:pt x="139" y="432"/>
                    </a:lnTo>
                    <a:lnTo>
                      <a:pt x="139" y="432"/>
                    </a:lnTo>
                    <a:lnTo>
                      <a:pt x="139" y="432"/>
                    </a:lnTo>
                    <a:lnTo>
                      <a:pt x="139" y="429"/>
                    </a:lnTo>
                    <a:lnTo>
                      <a:pt x="139" y="429"/>
                    </a:lnTo>
                    <a:lnTo>
                      <a:pt x="139" y="429"/>
                    </a:lnTo>
                    <a:lnTo>
                      <a:pt x="137" y="429"/>
                    </a:lnTo>
                    <a:lnTo>
                      <a:pt x="137" y="427"/>
                    </a:lnTo>
                    <a:lnTo>
                      <a:pt x="137" y="427"/>
                    </a:lnTo>
                    <a:lnTo>
                      <a:pt x="137" y="429"/>
                    </a:lnTo>
                    <a:lnTo>
                      <a:pt x="137" y="429"/>
                    </a:lnTo>
                    <a:lnTo>
                      <a:pt x="137" y="432"/>
                    </a:lnTo>
                    <a:lnTo>
                      <a:pt x="137" y="432"/>
                    </a:lnTo>
                    <a:lnTo>
                      <a:pt x="137" y="432"/>
                    </a:lnTo>
                    <a:lnTo>
                      <a:pt x="137" y="432"/>
                    </a:lnTo>
                    <a:lnTo>
                      <a:pt x="137" y="434"/>
                    </a:lnTo>
                    <a:lnTo>
                      <a:pt x="137" y="434"/>
                    </a:lnTo>
                    <a:lnTo>
                      <a:pt x="137" y="436"/>
                    </a:lnTo>
                    <a:lnTo>
                      <a:pt x="135" y="436"/>
                    </a:lnTo>
                    <a:lnTo>
                      <a:pt x="135" y="436"/>
                    </a:lnTo>
                    <a:lnTo>
                      <a:pt x="135" y="434"/>
                    </a:lnTo>
                    <a:lnTo>
                      <a:pt x="135" y="434"/>
                    </a:lnTo>
                    <a:lnTo>
                      <a:pt x="135" y="434"/>
                    </a:lnTo>
                    <a:lnTo>
                      <a:pt x="135" y="432"/>
                    </a:lnTo>
                    <a:lnTo>
                      <a:pt x="135" y="432"/>
                    </a:lnTo>
                    <a:lnTo>
                      <a:pt x="135" y="432"/>
                    </a:lnTo>
                    <a:lnTo>
                      <a:pt x="132" y="432"/>
                    </a:lnTo>
                    <a:lnTo>
                      <a:pt x="132" y="432"/>
                    </a:lnTo>
                    <a:lnTo>
                      <a:pt x="132" y="432"/>
                    </a:lnTo>
                    <a:lnTo>
                      <a:pt x="132" y="429"/>
                    </a:lnTo>
                    <a:lnTo>
                      <a:pt x="132" y="429"/>
                    </a:lnTo>
                    <a:lnTo>
                      <a:pt x="132" y="427"/>
                    </a:lnTo>
                    <a:lnTo>
                      <a:pt x="132" y="427"/>
                    </a:lnTo>
                    <a:lnTo>
                      <a:pt x="132" y="429"/>
                    </a:lnTo>
                    <a:lnTo>
                      <a:pt x="132" y="429"/>
                    </a:lnTo>
                    <a:lnTo>
                      <a:pt x="130" y="429"/>
                    </a:lnTo>
                    <a:lnTo>
                      <a:pt x="130" y="432"/>
                    </a:lnTo>
                    <a:lnTo>
                      <a:pt x="132" y="432"/>
                    </a:lnTo>
                    <a:lnTo>
                      <a:pt x="132" y="432"/>
                    </a:lnTo>
                    <a:lnTo>
                      <a:pt x="132" y="432"/>
                    </a:lnTo>
                    <a:lnTo>
                      <a:pt x="130" y="432"/>
                    </a:lnTo>
                    <a:lnTo>
                      <a:pt x="130" y="434"/>
                    </a:lnTo>
                    <a:lnTo>
                      <a:pt x="130" y="434"/>
                    </a:lnTo>
                    <a:lnTo>
                      <a:pt x="130" y="436"/>
                    </a:lnTo>
                    <a:lnTo>
                      <a:pt x="130" y="436"/>
                    </a:lnTo>
                    <a:lnTo>
                      <a:pt x="130" y="439"/>
                    </a:lnTo>
                    <a:lnTo>
                      <a:pt x="130" y="439"/>
                    </a:lnTo>
                    <a:lnTo>
                      <a:pt x="132" y="439"/>
                    </a:lnTo>
                    <a:lnTo>
                      <a:pt x="132" y="441"/>
                    </a:lnTo>
                    <a:lnTo>
                      <a:pt x="130" y="441"/>
                    </a:lnTo>
                    <a:lnTo>
                      <a:pt x="130" y="441"/>
                    </a:lnTo>
                    <a:lnTo>
                      <a:pt x="130" y="441"/>
                    </a:lnTo>
                    <a:lnTo>
                      <a:pt x="130" y="441"/>
                    </a:lnTo>
                    <a:lnTo>
                      <a:pt x="130" y="441"/>
                    </a:lnTo>
                    <a:lnTo>
                      <a:pt x="130" y="439"/>
                    </a:lnTo>
                    <a:lnTo>
                      <a:pt x="130" y="439"/>
                    </a:lnTo>
                    <a:lnTo>
                      <a:pt x="130" y="436"/>
                    </a:lnTo>
                    <a:lnTo>
                      <a:pt x="130" y="436"/>
                    </a:lnTo>
                    <a:lnTo>
                      <a:pt x="130" y="434"/>
                    </a:lnTo>
                    <a:lnTo>
                      <a:pt x="128" y="434"/>
                    </a:lnTo>
                    <a:lnTo>
                      <a:pt x="128" y="436"/>
                    </a:lnTo>
                    <a:lnTo>
                      <a:pt x="128" y="436"/>
                    </a:lnTo>
                    <a:lnTo>
                      <a:pt x="128" y="436"/>
                    </a:lnTo>
                    <a:lnTo>
                      <a:pt x="128" y="436"/>
                    </a:lnTo>
                    <a:lnTo>
                      <a:pt x="125" y="436"/>
                    </a:lnTo>
                    <a:lnTo>
                      <a:pt x="125" y="434"/>
                    </a:lnTo>
                    <a:lnTo>
                      <a:pt x="125" y="434"/>
                    </a:lnTo>
                    <a:lnTo>
                      <a:pt x="125" y="432"/>
                    </a:lnTo>
                    <a:lnTo>
                      <a:pt x="128" y="432"/>
                    </a:lnTo>
                    <a:lnTo>
                      <a:pt x="128" y="432"/>
                    </a:lnTo>
                    <a:lnTo>
                      <a:pt x="128" y="432"/>
                    </a:lnTo>
                    <a:lnTo>
                      <a:pt x="128" y="432"/>
                    </a:lnTo>
                    <a:lnTo>
                      <a:pt x="128" y="429"/>
                    </a:lnTo>
                    <a:lnTo>
                      <a:pt x="130" y="429"/>
                    </a:lnTo>
                    <a:lnTo>
                      <a:pt x="130" y="429"/>
                    </a:lnTo>
                    <a:lnTo>
                      <a:pt x="130" y="427"/>
                    </a:lnTo>
                    <a:lnTo>
                      <a:pt x="130" y="427"/>
                    </a:lnTo>
                    <a:lnTo>
                      <a:pt x="130" y="427"/>
                    </a:lnTo>
                    <a:lnTo>
                      <a:pt x="130" y="425"/>
                    </a:lnTo>
                    <a:lnTo>
                      <a:pt x="130" y="425"/>
                    </a:lnTo>
                    <a:lnTo>
                      <a:pt x="130" y="425"/>
                    </a:lnTo>
                    <a:lnTo>
                      <a:pt x="128" y="425"/>
                    </a:lnTo>
                    <a:lnTo>
                      <a:pt x="128" y="422"/>
                    </a:lnTo>
                    <a:lnTo>
                      <a:pt x="130" y="422"/>
                    </a:lnTo>
                    <a:lnTo>
                      <a:pt x="130" y="422"/>
                    </a:lnTo>
                    <a:lnTo>
                      <a:pt x="130" y="422"/>
                    </a:lnTo>
                    <a:lnTo>
                      <a:pt x="130" y="422"/>
                    </a:lnTo>
                    <a:lnTo>
                      <a:pt x="130" y="422"/>
                    </a:lnTo>
                    <a:lnTo>
                      <a:pt x="130" y="420"/>
                    </a:lnTo>
                    <a:lnTo>
                      <a:pt x="130" y="420"/>
                    </a:lnTo>
                    <a:lnTo>
                      <a:pt x="130" y="420"/>
                    </a:lnTo>
                    <a:lnTo>
                      <a:pt x="130" y="422"/>
                    </a:lnTo>
                    <a:lnTo>
                      <a:pt x="130" y="422"/>
                    </a:lnTo>
                    <a:lnTo>
                      <a:pt x="132" y="422"/>
                    </a:lnTo>
                    <a:lnTo>
                      <a:pt x="132" y="422"/>
                    </a:lnTo>
                    <a:lnTo>
                      <a:pt x="132" y="425"/>
                    </a:lnTo>
                    <a:lnTo>
                      <a:pt x="132" y="425"/>
                    </a:lnTo>
                    <a:lnTo>
                      <a:pt x="132" y="425"/>
                    </a:lnTo>
                    <a:lnTo>
                      <a:pt x="132" y="425"/>
                    </a:lnTo>
                    <a:lnTo>
                      <a:pt x="132" y="422"/>
                    </a:lnTo>
                    <a:lnTo>
                      <a:pt x="132" y="422"/>
                    </a:lnTo>
                    <a:lnTo>
                      <a:pt x="135" y="422"/>
                    </a:lnTo>
                    <a:lnTo>
                      <a:pt x="135" y="422"/>
                    </a:lnTo>
                    <a:lnTo>
                      <a:pt x="132" y="422"/>
                    </a:lnTo>
                    <a:lnTo>
                      <a:pt x="132" y="422"/>
                    </a:lnTo>
                    <a:lnTo>
                      <a:pt x="132" y="420"/>
                    </a:lnTo>
                    <a:lnTo>
                      <a:pt x="132" y="420"/>
                    </a:lnTo>
                    <a:lnTo>
                      <a:pt x="132" y="420"/>
                    </a:lnTo>
                    <a:lnTo>
                      <a:pt x="132" y="417"/>
                    </a:lnTo>
                    <a:lnTo>
                      <a:pt x="132" y="417"/>
                    </a:lnTo>
                    <a:lnTo>
                      <a:pt x="132" y="415"/>
                    </a:lnTo>
                    <a:lnTo>
                      <a:pt x="132" y="415"/>
                    </a:lnTo>
                    <a:lnTo>
                      <a:pt x="132" y="413"/>
                    </a:lnTo>
                    <a:lnTo>
                      <a:pt x="132" y="413"/>
                    </a:lnTo>
                    <a:lnTo>
                      <a:pt x="132" y="413"/>
                    </a:lnTo>
                    <a:lnTo>
                      <a:pt x="130" y="413"/>
                    </a:lnTo>
                    <a:lnTo>
                      <a:pt x="130" y="413"/>
                    </a:lnTo>
                    <a:lnTo>
                      <a:pt x="130" y="413"/>
                    </a:lnTo>
                    <a:lnTo>
                      <a:pt x="130" y="415"/>
                    </a:lnTo>
                    <a:lnTo>
                      <a:pt x="130" y="415"/>
                    </a:lnTo>
                    <a:lnTo>
                      <a:pt x="130" y="415"/>
                    </a:lnTo>
                    <a:lnTo>
                      <a:pt x="130" y="415"/>
                    </a:lnTo>
                    <a:lnTo>
                      <a:pt x="130" y="415"/>
                    </a:lnTo>
                    <a:lnTo>
                      <a:pt x="128" y="415"/>
                    </a:lnTo>
                    <a:lnTo>
                      <a:pt x="128" y="417"/>
                    </a:lnTo>
                    <a:lnTo>
                      <a:pt x="128" y="417"/>
                    </a:lnTo>
                    <a:lnTo>
                      <a:pt x="125" y="417"/>
                    </a:lnTo>
                    <a:lnTo>
                      <a:pt x="125" y="417"/>
                    </a:lnTo>
                    <a:lnTo>
                      <a:pt x="125" y="417"/>
                    </a:lnTo>
                    <a:lnTo>
                      <a:pt x="125" y="420"/>
                    </a:lnTo>
                    <a:lnTo>
                      <a:pt x="125" y="420"/>
                    </a:lnTo>
                    <a:lnTo>
                      <a:pt x="125" y="420"/>
                    </a:lnTo>
                    <a:lnTo>
                      <a:pt x="125" y="420"/>
                    </a:lnTo>
                    <a:lnTo>
                      <a:pt x="125" y="422"/>
                    </a:lnTo>
                    <a:lnTo>
                      <a:pt x="125" y="422"/>
                    </a:lnTo>
                    <a:lnTo>
                      <a:pt x="125" y="422"/>
                    </a:lnTo>
                    <a:lnTo>
                      <a:pt x="123" y="422"/>
                    </a:lnTo>
                    <a:lnTo>
                      <a:pt x="123" y="422"/>
                    </a:lnTo>
                    <a:lnTo>
                      <a:pt x="123" y="422"/>
                    </a:lnTo>
                    <a:lnTo>
                      <a:pt x="123" y="420"/>
                    </a:lnTo>
                    <a:lnTo>
                      <a:pt x="123" y="420"/>
                    </a:lnTo>
                    <a:lnTo>
                      <a:pt x="123" y="417"/>
                    </a:lnTo>
                    <a:lnTo>
                      <a:pt x="123" y="417"/>
                    </a:lnTo>
                    <a:lnTo>
                      <a:pt x="123" y="417"/>
                    </a:lnTo>
                    <a:lnTo>
                      <a:pt x="123" y="415"/>
                    </a:lnTo>
                    <a:lnTo>
                      <a:pt x="123" y="415"/>
                    </a:lnTo>
                    <a:lnTo>
                      <a:pt x="123" y="415"/>
                    </a:lnTo>
                    <a:lnTo>
                      <a:pt x="123" y="415"/>
                    </a:lnTo>
                    <a:lnTo>
                      <a:pt x="120" y="415"/>
                    </a:lnTo>
                    <a:lnTo>
                      <a:pt x="120" y="413"/>
                    </a:lnTo>
                    <a:lnTo>
                      <a:pt x="120" y="413"/>
                    </a:lnTo>
                    <a:lnTo>
                      <a:pt x="118" y="413"/>
                    </a:lnTo>
                    <a:lnTo>
                      <a:pt x="118" y="413"/>
                    </a:lnTo>
                    <a:lnTo>
                      <a:pt x="118" y="413"/>
                    </a:lnTo>
                    <a:lnTo>
                      <a:pt x="120" y="413"/>
                    </a:lnTo>
                    <a:lnTo>
                      <a:pt x="120" y="413"/>
                    </a:lnTo>
                    <a:lnTo>
                      <a:pt x="123" y="413"/>
                    </a:lnTo>
                    <a:lnTo>
                      <a:pt x="123" y="413"/>
                    </a:lnTo>
                    <a:lnTo>
                      <a:pt x="123" y="410"/>
                    </a:lnTo>
                    <a:lnTo>
                      <a:pt x="123" y="410"/>
                    </a:lnTo>
                    <a:lnTo>
                      <a:pt x="123" y="410"/>
                    </a:lnTo>
                    <a:lnTo>
                      <a:pt x="125" y="410"/>
                    </a:lnTo>
                    <a:lnTo>
                      <a:pt x="125" y="408"/>
                    </a:lnTo>
                    <a:lnTo>
                      <a:pt x="125" y="408"/>
                    </a:lnTo>
                    <a:lnTo>
                      <a:pt x="125" y="408"/>
                    </a:lnTo>
                    <a:lnTo>
                      <a:pt x="128" y="408"/>
                    </a:lnTo>
                    <a:lnTo>
                      <a:pt x="128" y="408"/>
                    </a:lnTo>
                    <a:lnTo>
                      <a:pt x="128" y="408"/>
                    </a:lnTo>
                    <a:lnTo>
                      <a:pt x="128" y="408"/>
                    </a:lnTo>
                    <a:lnTo>
                      <a:pt x="128" y="410"/>
                    </a:lnTo>
                    <a:lnTo>
                      <a:pt x="128" y="410"/>
                    </a:lnTo>
                    <a:lnTo>
                      <a:pt x="130" y="410"/>
                    </a:lnTo>
                    <a:lnTo>
                      <a:pt x="130" y="410"/>
                    </a:lnTo>
                    <a:lnTo>
                      <a:pt x="130" y="413"/>
                    </a:lnTo>
                    <a:lnTo>
                      <a:pt x="130" y="413"/>
                    </a:lnTo>
                    <a:lnTo>
                      <a:pt x="130" y="410"/>
                    </a:lnTo>
                    <a:lnTo>
                      <a:pt x="130" y="410"/>
                    </a:lnTo>
                    <a:lnTo>
                      <a:pt x="130" y="408"/>
                    </a:lnTo>
                    <a:lnTo>
                      <a:pt x="130" y="408"/>
                    </a:lnTo>
                    <a:lnTo>
                      <a:pt x="130" y="408"/>
                    </a:lnTo>
                    <a:lnTo>
                      <a:pt x="130" y="408"/>
                    </a:lnTo>
                    <a:lnTo>
                      <a:pt x="130" y="406"/>
                    </a:lnTo>
                    <a:lnTo>
                      <a:pt x="130" y="406"/>
                    </a:lnTo>
                    <a:lnTo>
                      <a:pt x="130" y="406"/>
                    </a:lnTo>
                    <a:lnTo>
                      <a:pt x="130" y="406"/>
                    </a:lnTo>
                    <a:lnTo>
                      <a:pt x="130" y="403"/>
                    </a:lnTo>
                    <a:lnTo>
                      <a:pt x="130" y="403"/>
                    </a:lnTo>
                    <a:lnTo>
                      <a:pt x="130" y="403"/>
                    </a:lnTo>
                    <a:lnTo>
                      <a:pt x="132" y="403"/>
                    </a:lnTo>
                    <a:lnTo>
                      <a:pt x="132" y="401"/>
                    </a:lnTo>
                    <a:lnTo>
                      <a:pt x="130" y="401"/>
                    </a:lnTo>
                    <a:lnTo>
                      <a:pt x="130" y="401"/>
                    </a:lnTo>
                    <a:lnTo>
                      <a:pt x="132" y="401"/>
                    </a:lnTo>
                    <a:lnTo>
                      <a:pt x="132" y="401"/>
                    </a:lnTo>
                    <a:lnTo>
                      <a:pt x="132" y="401"/>
                    </a:lnTo>
                    <a:lnTo>
                      <a:pt x="132" y="403"/>
                    </a:lnTo>
                    <a:lnTo>
                      <a:pt x="132" y="403"/>
                    </a:lnTo>
                    <a:lnTo>
                      <a:pt x="132" y="403"/>
                    </a:lnTo>
                    <a:lnTo>
                      <a:pt x="132" y="403"/>
                    </a:lnTo>
                    <a:lnTo>
                      <a:pt x="135" y="403"/>
                    </a:lnTo>
                    <a:lnTo>
                      <a:pt x="135" y="403"/>
                    </a:lnTo>
                    <a:lnTo>
                      <a:pt x="135" y="406"/>
                    </a:lnTo>
                    <a:lnTo>
                      <a:pt x="135" y="406"/>
                    </a:lnTo>
                    <a:lnTo>
                      <a:pt x="137" y="406"/>
                    </a:lnTo>
                    <a:lnTo>
                      <a:pt x="137" y="408"/>
                    </a:lnTo>
                    <a:lnTo>
                      <a:pt x="137" y="408"/>
                    </a:lnTo>
                    <a:lnTo>
                      <a:pt x="137" y="406"/>
                    </a:lnTo>
                    <a:lnTo>
                      <a:pt x="137" y="406"/>
                    </a:lnTo>
                    <a:lnTo>
                      <a:pt x="137" y="406"/>
                    </a:lnTo>
                    <a:lnTo>
                      <a:pt x="137" y="403"/>
                    </a:lnTo>
                    <a:lnTo>
                      <a:pt x="137" y="403"/>
                    </a:lnTo>
                    <a:lnTo>
                      <a:pt x="137" y="403"/>
                    </a:lnTo>
                    <a:lnTo>
                      <a:pt x="137" y="403"/>
                    </a:lnTo>
                    <a:lnTo>
                      <a:pt x="137" y="401"/>
                    </a:lnTo>
                    <a:lnTo>
                      <a:pt x="137" y="401"/>
                    </a:lnTo>
                    <a:lnTo>
                      <a:pt x="137" y="401"/>
                    </a:lnTo>
                    <a:lnTo>
                      <a:pt x="137" y="398"/>
                    </a:lnTo>
                    <a:lnTo>
                      <a:pt x="137" y="398"/>
                    </a:lnTo>
                    <a:lnTo>
                      <a:pt x="137" y="398"/>
                    </a:lnTo>
                    <a:lnTo>
                      <a:pt x="137" y="398"/>
                    </a:lnTo>
                    <a:lnTo>
                      <a:pt x="137" y="396"/>
                    </a:lnTo>
                    <a:lnTo>
                      <a:pt x="135" y="396"/>
                    </a:lnTo>
                    <a:lnTo>
                      <a:pt x="135" y="396"/>
                    </a:lnTo>
                    <a:lnTo>
                      <a:pt x="137" y="396"/>
                    </a:lnTo>
                    <a:lnTo>
                      <a:pt x="137" y="396"/>
                    </a:lnTo>
                    <a:lnTo>
                      <a:pt x="137" y="394"/>
                    </a:lnTo>
                    <a:lnTo>
                      <a:pt x="137" y="394"/>
                    </a:lnTo>
                    <a:lnTo>
                      <a:pt x="137" y="394"/>
                    </a:lnTo>
                    <a:lnTo>
                      <a:pt x="137" y="391"/>
                    </a:lnTo>
                    <a:lnTo>
                      <a:pt x="135" y="391"/>
                    </a:lnTo>
                    <a:lnTo>
                      <a:pt x="135" y="391"/>
                    </a:lnTo>
                    <a:lnTo>
                      <a:pt x="135" y="391"/>
                    </a:lnTo>
                    <a:lnTo>
                      <a:pt x="135" y="391"/>
                    </a:lnTo>
                    <a:lnTo>
                      <a:pt x="135" y="389"/>
                    </a:lnTo>
                    <a:lnTo>
                      <a:pt x="135" y="389"/>
                    </a:lnTo>
                    <a:lnTo>
                      <a:pt x="135" y="387"/>
                    </a:lnTo>
                    <a:lnTo>
                      <a:pt x="135" y="387"/>
                    </a:lnTo>
                    <a:lnTo>
                      <a:pt x="132" y="387"/>
                    </a:lnTo>
                    <a:lnTo>
                      <a:pt x="132" y="384"/>
                    </a:lnTo>
                    <a:lnTo>
                      <a:pt x="132" y="384"/>
                    </a:lnTo>
                    <a:lnTo>
                      <a:pt x="132" y="384"/>
                    </a:lnTo>
                    <a:lnTo>
                      <a:pt x="132" y="382"/>
                    </a:lnTo>
                    <a:lnTo>
                      <a:pt x="132" y="382"/>
                    </a:lnTo>
                    <a:lnTo>
                      <a:pt x="132" y="382"/>
                    </a:lnTo>
                    <a:lnTo>
                      <a:pt x="132" y="382"/>
                    </a:lnTo>
                    <a:lnTo>
                      <a:pt x="132" y="380"/>
                    </a:lnTo>
                    <a:lnTo>
                      <a:pt x="132" y="380"/>
                    </a:lnTo>
                    <a:lnTo>
                      <a:pt x="130" y="380"/>
                    </a:lnTo>
                    <a:lnTo>
                      <a:pt x="130" y="380"/>
                    </a:lnTo>
                    <a:lnTo>
                      <a:pt x="130" y="380"/>
                    </a:lnTo>
                    <a:lnTo>
                      <a:pt x="130" y="380"/>
                    </a:lnTo>
                    <a:lnTo>
                      <a:pt x="130" y="382"/>
                    </a:lnTo>
                    <a:lnTo>
                      <a:pt x="130" y="382"/>
                    </a:lnTo>
                    <a:lnTo>
                      <a:pt x="128" y="382"/>
                    </a:lnTo>
                    <a:lnTo>
                      <a:pt x="128" y="382"/>
                    </a:lnTo>
                    <a:lnTo>
                      <a:pt x="128" y="382"/>
                    </a:lnTo>
                    <a:lnTo>
                      <a:pt x="125" y="382"/>
                    </a:lnTo>
                    <a:lnTo>
                      <a:pt x="125" y="380"/>
                    </a:lnTo>
                    <a:lnTo>
                      <a:pt x="125" y="380"/>
                    </a:lnTo>
                    <a:lnTo>
                      <a:pt x="128" y="380"/>
                    </a:lnTo>
                    <a:lnTo>
                      <a:pt x="128" y="377"/>
                    </a:lnTo>
                    <a:lnTo>
                      <a:pt x="125" y="377"/>
                    </a:lnTo>
                    <a:lnTo>
                      <a:pt x="125" y="377"/>
                    </a:lnTo>
                    <a:lnTo>
                      <a:pt x="125" y="377"/>
                    </a:lnTo>
                    <a:lnTo>
                      <a:pt x="125" y="375"/>
                    </a:lnTo>
                    <a:lnTo>
                      <a:pt x="125" y="375"/>
                    </a:lnTo>
                    <a:lnTo>
                      <a:pt x="125" y="372"/>
                    </a:lnTo>
                    <a:lnTo>
                      <a:pt x="125" y="372"/>
                    </a:lnTo>
                    <a:lnTo>
                      <a:pt x="125" y="372"/>
                    </a:lnTo>
                    <a:lnTo>
                      <a:pt x="125" y="372"/>
                    </a:lnTo>
                    <a:lnTo>
                      <a:pt x="125" y="372"/>
                    </a:lnTo>
                    <a:lnTo>
                      <a:pt x="125" y="370"/>
                    </a:lnTo>
                    <a:lnTo>
                      <a:pt x="125" y="370"/>
                    </a:lnTo>
                    <a:lnTo>
                      <a:pt x="125" y="368"/>
                    </a:lnTo>
                    <a:lnTo>
                      <a:pt x="125" y="368"/>
                    </a:lnTo>
                    <a:lnTo>
                      <a:pt x="125" y="365"/>
                    </a:lnTo>
                    <a:lnTo>
                      <a:pt x="125" y="365"/>
                    </a:lnTo>
                    <a:lnTo>
                      <a:pt x="125" y="365"/>
                    </a:lnTo>
                    <a:lnTo>
                      <a:pt x="125" y="365"/>
                    </a:lnTo>
                    <a:lnTo>
                      <a:pt x="125" y="363"/>
                    </a:lnTo>
                    <a:lnTo>
                      <a:pt x="125" y="363"/>
                    </a:lnTo>
                    <a:lnTo>
                      <a:pt x="125" y="363"/>
                    </a:lnTo>
                    <a:lnTo>
                      <a:pt x="123" y="363"/>
                    </a:lnTo>
                    <a:lnTo>
                      <a:pt x="123" y="363"/>
                    </a:lnTo>
                    <a:lnTo>
                      <a:pt x="123" y="361"/>
                    </a:lnTo>
                    <a:lnTo>
                      <a:pt x="123" y="361"/>
                    </a:lnTo>
                    <a:lnTo>
                      <a:pt x="123" y="358"/>
                    </a:lnTo>
                    <a:lnTo>
                      <a:pt x="123" y="358"/>
                    </a:lnTo>
                    <a:lnTo>
                      <a:pt x="123" y="358"/>
                    </a:lnTo>
                    <a:lnTo>
                      <a:pt x="123" y="356"/>
                    </a:lnTo>
                    <a:lnTo>
                      <a:pt x="123" y="356"/>
                    </a:lnTo>
                    <a:lnTo>
                      <a:pt x="123" y="356"/>
                    </a:lnTo>
                    <a:lnTo>
                      <a:pt x="123" y="353"/>
                    </a:lnTo>
                    <a:lnTo>
                      <a:pt x="123" y="353"/>
                    </a:lnTo>
                    <a:lnTo>
                      <a:pt x="120" y="353"/>
                    </a:lnTo>
                    <a:lnTo>
                      <a:pt x="120" y="353"/>
                    </a:lnTo>
                    <a:lnTo>
                      <a:pt x="120" y="351"/>
                    </a:lnTo>
                    <a:lnTo>
                      <a:pt x="120" y="351"/>
                    </a:lnTo>
                    <a:lnTo>
                      <a:pt x="120" y="351"/>
                    </a:lnTo>
                    <a:lnTo>
                      <a:pt x="120" y="349"/>
                    </a:lnTo>
                    <a:lnTo>
                      <a:pt x="120" y="349"/>
                    </a:lnTo>
                    <a:lnTo>
                      <a:pt x="118" y="349"/>
                    </a:lnTo>
                    <a:lnTo>
                      <a:pt x="118" y="346"/>
                    </a:lnTo>
                    <a:lnTo>
                      <a:pt x="118" y="346"/>
                    </a:lnTo>
                    <a:lnTo>
                      <a:pt x="120" y="346"/>
                    </a:lnTo>
                    <a:lnTo>
                      <a:pt x="120" y="344"/>
                    </a:lnTo>
                    <a:lnTo>
                      <a:pt x="118" y="344"/>
                    </a:lnTo>
                    <a:lnTo>
                      <a:pt x="118" y="344"/>
                    </a:lnTo>
                    <a:lnTo>
                      <a:pt x="118" y="344"/>
                    </a:lnTo>
                    <a:lnTo>
                      <a:pt x="118" y="344"/>
                    </a:lnTo>
                    <a:lnTo>
                      <a:pt x="118" y="342"/>
                    </a:lnTo>
                    <a:lnTo>
                      <a:pt x="118" y="342"/>
                    </a:lnTo>
                    <a:lnTo>
                      <a:pt x="118" y="342"/>
                    </a:lnTo>
                    <a:lnTo>
                      <a:pt x="118" y="342"/>
                    </a:lnTo>
                    <a:lnTo>
                      <a:pt x="120" y="342"/>
                    </a:lnTo>
                    <a:lnTo>
                      <a:pt x="120" y="342"/>
                    </a:lnTo>
                    <a:lnTo>
                      <a:pt x="120" y="339"/>
                    </a:lnTo>
                    <a:lnTo>
                      <a:pt x="118" y="339"/>
                    </a:lnTo>
                    <a:lnTo>
                      <a:pt x="118" y="339"/>
                    </a:lnTo>
                    <a:lnTo>
                      <a:pt x="118" y="339"/>
                    </a:lnTo>
                    <a:lnTo>
                      <a:pt x="118" y="337"/>
                    </a:lnTo>
                    <a:lnTo>
                      <a:pt x="118" y="337"/>
                    </a:lnTo>
                    <a:lnTo>
                      <a:pt x="118" y="335"/>
                    </a:lnTo>
                    <a:lnTo>
                      <a:pt x="118" y="335"/>
                    </a:lnTo>
                    <a:lnTo>
                      <a:pt x="118" y="332"/>
                    </a:lnTo>
                    <a:lnTo>
                      <a:pt x="118" y="332"/>
                    </a:lnTo>
                    <a:lnTo>
                      <a:pt x="118" y="332"/>
                    </a:lnTo>
                    <a:lnTo>
                      <a:pt x="118" y="332"/>
                    </a:lnTo>
                    <a:lnTo>
                      <a:pt x="118" y="332"/>
                    </a:lnTo>
                    <a:lnTo>
                      <a:pt x="118" y="332"/>
                    </a:lnTo>
                    <a:lnTo>
                      <a:pt x="118" y="330"/>
                    </a:lnTo>
                    <a:lnTo>
                      <a:pt x="118" y="330"/>
                    </a:lnTo>
                    <a:lnTo>
                      <a:pt x="118" y="330"/>
                    </a:lnTo>
                    <a:lnTo>
                      <a:pt x="118" y="327"/>
                    </a:lnTo>
                    <a:lnTo>
                      <a:pt x="118" y="327"/>
                    </a:lnTo>
                    <a:lnTo>
                      <a:pt x="118" y="325"/>
                    </a:lnTo>
                    <a:lnTo>
                      <a:pt x="118" y="325"/>
                    </a:lnTo>
                    <a:lnTo>
                      <a:pt x="118" y="325"/>
                    </a:lnTo>
                    <a:lnTo>
                      <a:pt x="118" y="323"/>
                    </a:lnTo>
                    <a:lnTo>
                      <a:pt x="118" y="323"/>
                    </a:lnTo>
                    <a:lnTo>
                      <a:pt x="118" y="323"/>
                    </a:lnTo>
                    <a:lnTo>
                      <a:pt x="118" y="323"/>
                    </a:lnTo>
                    <a:lnTo>
                      <a:pt x="118" y="323"/>
                    </a:lnTo>
                    <a:lnTo>
                      <a:pt x="118" y="320"/>
                    </a:lnTo>
                    <a:lnTo>
                      <a:pt x="116" y="320"/>
                    </a:lnTo>
                    <a:lnTo>
                      <a:pt x="116" y="320"/>
                    </a:lnTo>
                    <a:lnTo>
                      <a:pt x="116" y="320"/>
                    </a:lnTo>
                    <a:lnTo>
                      <a:pt x="116" y="318"/>
                    </a:lnTo>
                    <a:lnTo>
                      <a:pt x="116" y="318"/>
                    </a:lnTo>
                    <a:lnTo>
                      <a:pt x="116" y="318"/>
                    </a:lnTo>
                    <a:lnTo>
                      <a:pt x="116" y="316"/>
                    </a:lnTo>
                    <a:lnTo>
                      <a:pt x="116" y="316"/>
                    </a:lnTo>
                    <a:lnTo>
                      <a:pt x="116" y="316"/>
                    </a:lnTo>
                    <a:lnTo>
                      <a:pt x="116" y="313"/>
                    </a:lnTo>
                    <a:lnTo>
                      <a:pt x="116" y="313"/>
                    </a:lnTo>
                    <a:lnTo>
                      <a:pt x="116" y="313"/>
                    </a:lnTo>
                    <a:lnTo>
                      <a:pt x="113" y="313"/>
                    </a:lnTo>
                    <a:lnTo>
                      <a:pt x="113" y="313"/>
                    </a:lnTo>
                    <a:lnTo>
                      <a:pt x="113" y="313"/>
                    </a:lnTo>
                    <a:lnTo>
                      <a:pt x="113" y="311"/>
                    </a:lnTo>
                    <a:lnTo>
                      <a:pt x="111" y="311"/>
                    </a:lnTo>
                    <a:lnTo>
                      <a:pt x="111" y="311"/>
                    </a:lnTo>
                    <a:lnTo>
                      <a:pt x="113" y="311"/>
                    </a:lnTo>
                    <a:lnTo>
                      <a:pt x="113" y="308"/>
                    </a:lnTo>
                    <a:lnTo>
                      <a:pt x="111" y="308"/>
                    </a:lnTo>
                    <a:lnTo>
                      <a:pt x="111" y="308"/>
                    </a:lnTo>
                    <a:lnTo>
                      <a:pt x="111" y="306"/>
                    </a:lnTo>
                    <a:lnTo>
                      <a:pt x="111" y="306"/>
                    </a:lnTo>
                    <a:lnTo>
                      <a:pt x="111" y="306"/>
                    </a:lnTo>
                    <a:lnTo>
                      <a:pt x="111" y="306"/>
                    </a:lnTo>
                    <a:lnTo>
                      <a:pt x="111" y="306"/>
                    </a:lnTo>
                    <a:lnTo>
                      <a:pt x="111" y="306"/>
                    </a:lnTo>
                    <a:lnTo>
                      <a:pt x="111" y="304"/>
                    </a:lnTo>
                    <a:lnTo>
                      <a:pt x="111" y="304"/>
                    </a:lnTo>
                    <a:lnTo>
                      <a:pt x="109" y="304"/>
                    </a:lnTo>
                    <a:lnTo>
                      <a:pt x="109" y="304"/>
                    </a:lnTo>
                    <a:lnTo>
                      <a:pt x="109" y="301"/>
                    </a:lnTo>
                    <a:lnTo>
                      <a:pt x="109" y="301"/>
                    </a:lnTo>
                    <a:lnTo>
                      <a:pt x="109" y="301"/>
                    </a:lnTo>
                    <a:lnTo>
                      <a:pt x="109" y="301"/>
                    </a:lnTo>
                    <a:lnTo>
                      <a:pt x="109" y="299"/>
                    </a:lnTo>
                    <a:lnTo>
                      <a:pt x="109" y="299"/>
                    </a:lnTo>
                    <a:lnTo>
                      <a:pt x="106" y="299"/>
                    </a:lnTo>
                    <a:lnTo>
                      <a:pt x="106" y="297"/>
                    </a:lnTo>
                    <a:lnTo>
                      <a:pt x="106" y="297"/>
                    </a:lnTo>
                    <a:lnTo>
                      <a:pt x="106" y="294"/>
                    </a:lnTo>
                    <a:lnTo>
                      <a:pt x="106" y="294"/>
                    </a:lnTo>
                    <a:lnTo>
                      <a:pt x="106" y="294"/>
                    </a:lnTo>
                    <a:lnTo>
                      <a:pt x="106" y="292"/>
                    </a:lnTo>
                    <a:lnTo>
                      <a:pt x="106" y="292"/>
                    </a:lnTo>
                    <a:lnTo>
                      <a:pt x="104" y="292"/>
                    </a:lnTo>
                    <a:lnTo>
                      <a:pt x="104" y="292"/>
                    </a:lnTo>
                    <a:lnTo>
                      <a:pt x="104" y="289"/>
                    </a:lnTo>
                    <a:lnTo>
                      <a:pt x="104" y="289"/>
                    </a:lnTo>
                    <a:lnTo>
                      <a:pt x="104" y="289"/>
                    </a:lnTo>
                    <a:lnTo>
                      <a:pt x="104" y="287"/>
                    </a:lnTo>
                    <a:lnTo>
                      <a:pt x="104" y="287"/>
                    </a:lnTo>
                    <a:lnTo>
                      <a:pt x="104" y="287"/>
                    </a:lnTo>
                    <a:lnTo>
                      <a:pt x="101" y="287"/>
                    </a:lnTo>
                    <a:lnTo>
                      <a:pt x="101" y="285"/>
                    </a:lnTo>
                    <a:lnTo>
                      <a:pt x="101" y="285"/>
                    </a:lnTo>
                    <a:lnTo>
                      <a:pt x="101" y="287"/>
                    </a:lnTo>
                    <a:lnTo>
                      <a:pt x="101" y="287"/>
                    </a:lnTo>
                    <a:lnTo>
                      <a:pt x="101" y="287"/>
                    </a:lnTo>
                    <a:lnTo>
                      <a:pt x="101" y="289"/>
                    </a:lnTo>
                    <a:lnTo>
                      <a:pt x="101" y="289"/>
                    </a:lnTo>
                    <a:lnTo>
                      <a:pt x="101" y="289"/>
                    </a:lnTo>
                    <a:lnTo>
                      <a:pt x="101" y="292"/>
                    </a:lnTo>
                    <a:lnTo>
                      <a:pt x="101" y="292"/>
                    </a:lnTo>
                    <a:lnTo>
                      <a:pt x="101" y="294"/>
                    </a:lnTo>
                    <a:lnTo>
                      <a:pt x="101" y="294"/>
                    </a:lnTo>
                    <a:lnTo>
                      <a:pt x="101" y="294"/>
                    </a:lnTo>
                    <a:lnTo>
                      <a:pt x="101" y="297"/>
                    </a:lnTo>
                    <a:lnTo>
                      <a:pt x="101" y="297"/>
                    </a:lnTo>
                    <a:lnTo>
                      <a:pt x="101" y="297"/>
                    </a:lnTo>
                    <a:lnTo>
                      <a:pt x="101" y="299"/>
                    </a:lnTo>
                    <a:lnTo>
                      <a:pt x="99" y="299"/>
                    </a:lnTo>
                    <a:lnTo>
                      <a:pt x="99" y="299"/>
                    </a:lnTo>
                    <a:lnTo>
                      <a:pt x="99" y="301"/>
                    </a:lnTo>
                    <a:lnTo>
                      <a:pt x="99" y="301"/>
                    </a:lnTo>
                    <a:lnTo>
                      <a:pt x="99" y="301"/>
                    </a:lnTo>
                    <a:lnTo>
                      <a:pt x="97" y="301"/>
                    </a:lnTo>
                    <a:lnTo>
                      <a:pt x="97" y="304"/>
                    </a:lnTo>
                    <a:lnTo>
                      <a:pt x="97" y="304"/>
                    </a:lnTo>
                    <a:lnTo>
                      <a:pt x="97" y="304"/>
                    </a:lnTo>
                    <a:lnTo>
                      <a:pt x="97" y="304"/>
                    </a:lnTo>
                    <a:lnTo>
                      <a:pt x="97" y="304"/>
                    </a:lnTo>
                    <a:lnTo>
                      <a:pt x="94" y="304"/>
                    </a:lnTo>
                    <a:lnTo>
                      <a:pt x="94" y="306"/>
                    </a:lnTo>
                    <a:lnTo>
                      <a:pt x="94" y="306"/>
                    </a:lnTo>
                    <a:lnTo>
                      <a:pt x="92" y="306"/>
                    </a:lnTo>
                    <a:lnTo>
                      <a:pt x="92" y="306"/>
                    </a:lnTo>
                    <a:lnTo>
                      <a:pt x="92" y="306"/>
                    </a:lnTo>
                    <a:lnTo>
                      <a:pt x="90" y="306"/>
                    </a:lnTo>
                    <a:lnTo>
                      <a:pt x="90" y="306"/>
                    </a:lnTo>
                    <a:lnTo>
                      <a:pt x="90" y="306"/>
                    </a:lnTo>
                    <a:lnTo>
                      <a:pt x="90" y="308"/>
                    </a:lnTo>
                    <a:lnTo>
                      <a:pt x="90" y="308"/>
                    </a:lnTo>
                    <a:lnTo>
                      <a:pt x="90" y="308"/>
                    </a:lnTo>
                    <a:lnTo>
                      <a:pt x="87" y="308"/>
                    </a:lnTo>
                    <a:lnTo>
                      <a:pt x="87" y="308"/>
                    </a:lnTo>
                    <a:lnTo>
                      <a:pt x="87" y="311"/>
                    </a:lnTo>
                    <a:lnTo>
                      <a:pt x="85" y="311"/>
                    </a:lnTo>
                    <a:lnTo>
                      <a:pt x="85" y="311"/>
                    </a:lnTo>
                    <a:lnTo>
                      <a:pt x="85" y="311"/>
                    </a:lnTo>
                    <a:lnTo>
                      <a:pt x="85" y="311"/>
                    </a:lnTo>
                    <a:lnTo>
                      <a:pt x="83" y="311"/>
                    </a:lnTo>
                    <a:lnTo>
                      <a:pt x="83" y="313"/>
                    </a:lnTo>
                    <a:lnTo>
                      <a:pt x="83" y="313"/>
                    </a:lnTo>
                    <a:lnTo>
                      <a:pt x="83" y="313"/>
                    </a:lnTo>
                    <a:lnTo>
                      <a:pt x="83" y="313"/>
                    </a:lnTo>
                    <a:lnTo>
                      <a:pt x="80" y="313"/>
                    </a:lnTo>
                    <a:lnTo>
                      <a:pt x="80" y="313"/>
                    </a:lnTo>
                    <a:lnTo>
                      <a:pt x="80" y="313"/>
                    </a:lnTo>
                    <a:lnTo>
                      <a:pt x="78" y="313"/>
                    </a:lnTo>
                    <a:lnTo>
                      <a:pt x="78" y="313"/>
                    </a:lnTo>
                    <a:lnTo>
                      <a:pt x="78" y="316"/>
                    </a:lnTo>
                    <a:lnTo>
                      <a:pt x="78" y="316"/>
                    </a:lnTo>
                    <a:lnTo>
                      <a:pt x="75" y="316"/>
                    </a:lnTo>
                    <a:lnTo>
                      <a:pt x="75" y="316"/>
                    </a:lnTo>
                    <a:lnTo>
                      <a:pt x="75" y="318"/>
                    </a:lnTo>
                    <a:lnTo>
                      <a:pt x="75" y="318"/>
                    </a:lnTo>
                    <a:lnTo>
                      <a:pt x="75" y="318"/>
                    </a:lnTo>
                    <a:lnTo>
                      <a:pt x="75" y="320"/>
                    </a:lnTo>
                    <a:lnTo>
                      <a:pt x="75" y="320"/>
                    </a:lnTo>
                    <a:lnTo>
                      <a:pt x="75" y="320"/>
                    </a:lnTo>
                    <a:lnTo>
                      <a:pt x="75" y="323"/>
                    </a:lnTo>
                    <a:lnTo>
                      <a:pt x="73" y="323"/>
                    </a:lnTo>
                    <a:lnTo>
                      <a:pt x="73" y="323"/>
                    </a:lnTo>
                    <a:lnTo>
                      <a:pt x="73" y="323"/>
                    </a:lnTo>
                    <a:lnTo>
                      <a:pt x="73" y="323"/>
                    </a:lnTo>
                    <a:lnTo>
                      <a:pt x="71" y="323"/>
                    </a:lnTo>
                    <a:lnTo>
                      <a:pt x="71" y="325"/>
                    </a:lnTo>
                    <a:lnTo>
                      <a:pt x="71" y="325"/>
                    </a:lnTo>
                    <a:lnTo>
                      <a:pt x="71" y="325"/>
                    </a:lnTo>
                    <a:lnTo>
                      <a:pt x="71" y="325"/>
                    </a:lnTo>
                    <a:lnTo>
                      <a:pt x="68" y="325"/>
                    </a:lnTo>
                    <a:lnTo>
                      <a:pt x="68" y="327"/>
                    </a:lnTo>
                    <a:lnTo>
                      <a:pt x="68" y="327"/>
                    </a:lnTo>
                    <a:lnTo>
                      <a:pt x="68" y="327"/>
                    </a:lnTo>
                    <a:lnTo>
                      <a:pt x="66" y="327"/>
                    </a:lnTo>
                    <a:lnTo>
                      <a:pt x="66" y="327"/>
                    </a:lnTo>
                    <a:lnTo>
                      <a:pt x="66" y="325"/>
                    </a:lnTo>
                    <a:lnTo>
                      <a:pt x="66" y="325"/>
                    </a:lnTo>
                    <a:lnTo>
                      <a:pt x="64" y="325"/>
                    </a:lnTo>
                    <a:lnTo>
                      <a:pt x="64" y="325"/>
                    </a:lnTo>
                    <a:lnTo>
                      <a:pt x="64" y="325"/>
                    </a:lnTo>
                    <a:lnTo>
                      <a:pt x="61" y="325"/>
                    </a:lnTo>
                    <a:lnTo>
                      <a:pt x="61" y="325"/>
                    </a:lnTo>
                    <a:lnTo>
                      <a:pt x="64" y="325"/>
                    </a:lnTo>
                    <a:lnTo>
                      <a:pt x="64" y="327"/>
                    </a:lnTo>
                    <a:lnTo>
                      <a:pt x="64" y="327"/>
                    </a:lnTo>
                    <a:lnTo>
                      <a:pt x="61" y="327"/>
                    </a:lnTo>
                    <a:lnTo>
                      <a:pt x="61" y="327"/>
                    </a:lnTo>
                    <a:lnTo>
                      <a:pt x="61" y="327"/>
                    </a:lnTo>
                    <a:lnTo>
                      <a:pt x="61" y="325"/>
                    </a:lnTo>
                    <a:lnTo>
                      <a:pt x="59" y="325"/>
                    </a:lnTo>
                    <a:lnTo>
                      <a:pt x="59" y="325"/>
                    </a:lnTo>
                    <a:lnTo>
                      <a:pt x="59" y="325"/>
                    </a:lnTo>
                    <a:lnTo>
                      <a:pt x="57" y="325"/>
                    </a:lnTo>
                    <a:lnTo>
                      <a:pt x="57" y="325"/>
                    </a:lnTo>
                    <a:lnTo>
                      <a:pt x="57" y="325"/>
                    </a:lnTo>
                    <a:lnTo>
                      <a:pt x="57" y="325"/>
                    </a:lnTo>
                    <a:lnTo>
                      <a:pt x="54" y="325"/>
                    </a:lnTo>
                    <a:lnTo>
                      <a:pt x="54" y="325"/>
                    </a:lnTo>
                    <a:lnTo>
                      <a:pt x="54" y="323"/>
                    </a:lnTo>
                    <a:lnTo>
                      <a:pt x="54" y="323"/>
                    </a:lnTo>
                    <a:lnTo>
                      <a:pt x="52" y="323"/>
                    </a:lnTo>
                    <a:lnTo>
                      <a:pt x="52" y="323"/>
                    </a:lnTo>
                    <a:lnTo>
                      <a:pt x="52" y="323"/>
                    </a:lnTo>
                    <a:lnTo>
                      <a:pt x="52" y="323"/>
                    </a:lnTo>
                    <a:lnTo>
                      <a:pt x="52" y="320"/>
                    </a:lnTo>
                    <a:lnTo>
                      <a:pt x="49" y="320"/>
                    </a:lnTo>
                    <a:lnTo>
                      <a:pt x="49" y="323"/>
                    </a:lnTo>
                    <a:lnTo>
                      <a:pt x="49" y="323"/>
                    </a:lnTo>
                    <a:lnTo>
                      <a:pt x="49" y="323"/>
                    </a:lnTo>
                    <a:lnTo>
                      <a:pt x="49" y="323"/>
                    </a:lnTo>
                    <a:lnTo>
                      <a:pt x="47" y="323"/>
                    </a:lnTo>
                    <a:lnTo>
                      <a:pt x="47" y="323"/>
                    </a:lnTo>
                    <a:lnTo>
                      <a:pt x="47" y="323"/>
                    </a:lnTo>
                    <a:lnTo>
                      <a:pt x="47" y="323"/>
                    </a:lnTo>
                    <a:lnTo>
                      <a:pt x="47" y="323"/>
                    </a:lnTo>
                    <a:lnTo>
                      <a:pt x="47" y="320"/>
                    </a:lnTo>
                    <a:lnTo>
                      <a:pt x="47" y="320"/>
                    </a:lnTo>
                    <a:lnTo>
                      <a:pt x="45" y="320"/>
                    </a:lnTo>
                    <a:lnTo>
                      <a:pt x="45" y="320"/>
                    </a:lnTo>
                    <a:lnTo>
                      <a:pt x="45" y="320"/>
                    </a:lnTo>
                    <a:lnTo>
                      <a:pt x="45" y="320"/>
                    </a:lnTo>
                    <a:lnTo>
                      <a:pt x="42" y="320"/>
                    </a:lnTo>
                    <a:lnTo>
                      <a:pt x="42" y="320"/>
                    </a:lnTo>
                    <a:lnTo>
                      <a:pt x="42" y="318"/>
                    </a:lnTo>
                    <a:lnTo>
                      <a:pt x="42" y="318"/>
                    </a:lnTo>
                    <a:lnTo>
                      <a:pt x="42" y="318"/>
                    </a:lnTo>
                    <a:lnTo>
                      <a:pt x="42" y="316"/>
                    </a:lnTo>
                    <a:lnTo>
                      <a:pt x="42" y="316"/>
                    </a:lnTo>
                    <a:lnTo>
                      <a:pt x="42" y="316"/>
                    </a:lnTo>
                    <a:lnTo>
                      <a:pt x="42" y="313"/>
                    </a:lnTo>
                    <a:lnTo>
                      <a:pt x="42" y="313"/>
                    </a:lnTo>
                    <a:lnTo>
                      <a:pt x="42" y="313"/>
                    </a:lnTo>
                    <a:lnTo>
                      <a:pt x="42" y="311"/>
                    </a:lnTo>
                    <a:lnTo>
                      <a:pt x="42" y="311"/>
                    </a:lnTo>
                    <a:lnTo>
                      <a:pt x="42" y="308"/>
                    </a:lnTo>
                    <a:lnTo>
                      <a:pt x="42" y="308"/>
                    </a:lnTo>
                    <a:lnTo>
                      <a:pt x="45" y="308"/>
                    </a:lnTo>
                    <a:lnTo>
                      <a:pt x="45" y="306"/>
                    </a:lnTo>
                    <a:lnTo>
                      <a:pt x="45" y="306"/>
                    </a:lnTo>
                    <a:lnTo>
                      <a:pt x="42" y="306"/>
                    </a:lnTo>
                    <a:lnTo>
                      <a:pt x="42" y="304"/>
                    </a:lnTo>
                    <a:lnTo>
                      <a:pt x="45" y="304"/>
                    </a:lnTo>
                    <a:lnTo>
                      <a:pt x="45" y="304"/>
                    </a:lnTo>
                    <a:lnTo>
                      <a:pt x="45" y="304"/>
                    </a:lnTo>
                    <a:lnTo>
                      <a:pt x="45" y="304"/>
                    </a:lnTo>
                    <a:lnTo>
                      <a:pt x="45" y="304"/>
                    </a:lnTo>
                    <a:lnTo>
                      <a:pt x="45" y="304"/>
                    </a:lnTo>
                    <a:lnTo>
                      <a:pt x="45" y="304"/>
                    </a:lnTo>
                    <a:lnTo>
                      <a:pt x="45" y="301"/>
                    </a:lnTo>
                    <a:lnTo>
                      <a:pt x="45" y="301"/>
                    </a:lnTo>
                    <a:lnTo>
                      <a:pt x="45" y="299"/>
                    </a:lnTo>
                    <a:lnTo>
                      <a:pt x="47" y="299"/>
                    </a:lnTo>
                    <a:lnTo>
                      <a:pt x="47" y="299"/>
                    </a:lnTo>
                    <a:lnTo>
                      <a:pt x="47" y="297"/>
                    </a:lnTo>
                    <a:lnTo>
                      <a:pt x="47" y="297"/>
                    </a:lnTo>
                    <a:lnTo>
                      <a:pt x="47" y="294"/>
                    </a:lnTo>
                    <a:lnTo>
                      <a:pt x="47" y="294"/>
                    </a:lnTo>
                    <a:lnTo>
                      <a:pt x="47" y="294"/>
                    </a:lnTo>
                    <a:lnTo>
                      <a:pt x="47" y="294"/>
                    </a:lnTo>
                    <a:lnTo>
                      <a:pt x="47" y="292"/>
                    </a:lnTo>
                    <a:lnTo>
                      <a:pt x="47" y="292"/>
                    </a:lnTo>
                    <a:lnTo>
                      <a:pt x="49" y="292"/>
                    </a:lnTo>
                    <a:lnTo>
                      <a:pt x="49" y="289"/>
                    </a:lnTo>
                    <a:lnTo>
                      <a:pt x="47" y="289"/>
                    </a:lnTo>
                    <a:lnTo>
                      <a:pt x="47" y="289"/>
                    </a:lnTo>
                    <a:lnTo>
                      <a:pt x="47" y="287"/>
                    </a:lnTo>
                    <a:lnTo>
                      <a:pt x="49" y="287"/>
                    </a:lnTo>
                    <a:lnTo>
                      <a:pt x="49" y="287"/>
                    </a:lnTo>
                    <a:lnTo>
                      <a:pt x="49" y="287"/>
                    </a:lnTo>
                    <a:lnTo>
                      <a:pt x="49" y="285"/>
                    </a:lnTo>
                    <a:lnTo>
                      <a:pt x="49" y="285"/>
                    </a:lnTo>
                    <a:lnTo>
                      <a:pt x="49" y="285"/>
                    </a:lnTo>
                    <a:lnTo>
                      <a:pt x="49" y="282"/>
                    </a:lnTo>
                    <a:lnTo>
                      <a:pt x="49" y="282"/>
                    </a:lnTo>
                    <a:lnTo>
                      <a:pt x="49" y="282"/>
                    </a:lnTo>
                    <a:lnTo>
                      <a:pt x="49" y="280"/>
                    </a:lnTo>
                    <a:lnTo>
                      <a:pt x="49" y="280"/>
                    </a:lnTo>
                    <a:lnTo>
                      <a:pt x="49" y="280"/>
                    </a:lnTo>
                    <a:lnTo>
                      <a:pt x="49" y="278"/>
                    </a:lnTo>
                    <a:lnTo>
                      <a:pt x="49" y="278"/>
                    </a:lnTo>
                    <a:lnTo>
                      <a:pt x="49" y="278"/>
                    </a:lnTo>
                    <a:lnTo>
                      <a:pt x="49" y="275"/>
                    </a:lnTo>
                    <a:lnTo>
                      <a:pt x="49" y="275"/>
                    </a:lnTo>
                    <a:lnTo>
                      <a:pt x="49" y="275"/>
                    </a:lnTo>
                    <a:lnTo>
                      <a:pt x="49" y="273"/>
                    </a:lnTo>
                    <a:lnTo>
                      <a:pt x="49" y="273"/>
                    </a:lnTo>
                    <a:lnTo>
                      <a:pt x="49" y="273"/>
                    </a:lnTo>
                    <a:lnTo>
                      <a:pt x="49" y="273"/>
                    </a:lnTo>
                    <a:lnTo>
                      <a:pt x="49" y="271"/>
                    </a:lnTo>
                    <a:lnTo>
                      <a:pt x="49" y="271"/>
                    </a:lnTo>
                    <a:lnTo>
                      <a:pt x="47" y="271"/>
                    </a:lnTo>
                    <a:lnTo>
                      <a:pt x="47" y="268"/>
                    </a:lnTo>
                    <a:lnTo>
                      <a:pt x="47" y="268"/>
                    </a:lnTo>
                    <a:lnTo>
                      <a:pt x="49" y="268"/>
                    </a:lnTo>
                    <a:lnTo>
                      <a:pt x="49" y="266"/>
                    </a:lnTo>
                    <a:lnTo>
                      <a:pt x="49" y="266"/>
                    </a:lnTo>
                    <a:lnTo>
                      <a:pt x="47" y="266"/>
                    </a:lnTo>
                    <a:lnTo>
                      <a:pt x="47" y="263"/>
                    </a:lnTo>
                    <a:lnTo>
                      <a:pt x="47" y="263"/>
                    </a:lnTo>
                    <a:lnTo>
                      <a:pt x="47" y="263"/>
                    </a:lnTo>
                    <a:lnTo>
                      <a:pt x="47" y="263"/>
                    </a:lnTo>
                    <a:lnTo>
                      <a:pt x="45" y="263"/>
                    </a:lnTo>
                    <a:lnTo>
                      <a:pt x="45" y="263"/>
                    </a:lnTo>
                    <a:lnTo>
                      <a:pt x="45" y="261"/>
                    </a:lnTo>
                    <a:lnTo>
                      <a:pt x="45" y="261"/>
                    </a:lnTo>
                    <a:lnTo>
                      <a:pt x="45" y="259"/>
                    </a:lnTo>
                    <a:lnTo>
                      <a:pt x="45" y="259"/>
                    </a:lnTo>
                    <a:lnTo>
                      <a:pt x="45" y="259"/>
                    </a:lnTo>
                    <a:lnTo>
                      <a:pt x="45" y="259"/>
                    </a:lnTo>
                    <a:lnTo>
                      <a:pt x="45" y="256"/>
                    </a:lnTo>
                    <a:lnTo>
                      <a:pt x="45" y="256"/>
                    </a:lnTo>
                    <a:lnTo>
                      <a:pt x="45" y="256"/>
                    </a:lnTo>
                    <a:lnTo>
                      <a:pt x="45" y="254"/>
                    </a:lnTo>
                    <a:lnTo>
                      <a:pt x="42" y="254"/>
                    </a:lnTo>
                    <a:lnTo>
                      <a:pt x="42" y="254"/>
                    </a:lnTo>
                    <a:lnTo>
                      <a:pt x="45" y="254"/>
                    </a:lnTo>
                    <a:lnTo>
                      <a:pt x="45" y="254"/>
                    </a:lnTo>
                    <a:lnTo>
                      <a:pt x="42" y="254"/>
                    </a:lnTo>
                    <a:lnTo>
                      <a:pt x="42" y="252"/>
                    </a:lnTo>
                    <a:lnTo>
                      <a:pt x="42" y="252"/>
                    </a:lnTo>
                    <a:lnTo>
                      <a:pt x="42" y="252"/>
                    </a:lnTo>
                    <a:lnTo>
                      <a:pt x="42" y="252"/>
                    </a:lnTo>
                    <a:lnTo>
                      <a:pt x="42" y="249"/>
                    </a:lnTo>
                    <a:lnTo>
                      <a:pt x="42" y="249"/>
                    </a:lnTo>
                    <a:lnTo>
                      <a:pt x="42" y="249"/>
                    </a:lnTo>
                    <a:lnTo>
                      <a:pt x="42" y="247"/>
                    </a:lnTo>
                    <a:lnTo>
                      <a:pt x="42" y="247"/>
                    </a:lnTo>
                    <a:lnTo>
                      <a:pt x="40" y="247"/>
                    </a:lnTo>
                    <a:lnTo>
                      <a:pt x="40" y="247"/>
                    </a:lnTo>
                    <a:lnTo>
                      <a:pt x="40" y="247"/>
                    </a:lnTo>
                    <a:lnTo>
                      <a:pt x="38" y="247"/>
                    </a:lnTo>
                    <a:lnTo>
                      <a:pt x="38" y="247"/>
                    </a:lnTo>
                    <a:lnTo>
                      <a:pt x="38" y="249"/>
                    </a:lnTo>
                    <a:lnTo>
                      <a:pt x="40" y="249"/>
                    </a:lnTo>
                    <a:lnTo>
                      <a:pt x="40" y="249"/>
                    </a:lnTo>
                    <a:lnTo>
                      <a:pt x="38" y="249"/>
                    </a:lnTo>
                    <a:lnTo>
                      <a:pt x="38" y="249"/>
                    </a:lnTo>
                    <a:lnTo>
                      <a:pt x="38" y="249"/>
                    </a:lnTo>
                    <a:lnTo>
                      <a:pt x="38" y="249"/>
                    </a:lnTo>
                    <a:lnTo>
                      <a:pt x="38" y="247"/>
                    </a:lnTo>
                    <a:lnTo>
                      <a:pt x="38" y="247"/>
                    </a:lnTo>
                    <a:lnTo>
                      <a:pt x="35" y="247"/>
                    </a:lnTo>
                    <a:lnTo>
                      <a:pt x="35" y="244"/>
                    </a:lnTo>
                    <a:lnTo>
                      <a:pt x="35" y="244"/>
                    </a:lnTo>
                    <a:lnTo>
                      <a:pt x="35" y="244"/>
                    </a:lnTo>
                    <a:lnTo>
                      <a:pt x="35" y="244"/>
                    </a:lnTo>
                    <a:lnTo>
                      <a:pt x="33" y="244"/>
                    </a:lnTo>
                    <a:lnTo>
                      <a:pt x="33" y="244"/>
                    </a:lnTo>
                    <a:lnTo>
                      <a:pt x="33" y="244"/>
                    </a:lnTo>
                    <a:lnTo>
                      <a:pt x="33" y="242"/>
                    </a:lnTo>
                    <a:lnTo>
                      <a:pt x="30" y="242"/>
                    </a:lnTo>
                    <a:lnTo>
                      <a:pt x="30" y="242"/>
                    </a:lnTo>
                    <a:lnTo>
                      <a:pt x="30" y="242"/>
                    </a:lnTo>
                    <a:lnTo>
                      <a:pt x="30" y="240"/>
                    </a:lnTo>
                    <a:lnTo>
                      <a:pt x="30" y="240"/>
                    </a:lnTo>
                    <a:lnTo>
                      <a:pt x="30" y="240"/>
                    </a:lnTo>
                    <a:lnTo>
                      <a:pt x="30" y="237"/>
                    </a:lnTo>
                    <a:lnTo>
                      <a:pt x="28" y="237"/>
                    </a:lnTo>
                    <a:lnTo>
                      <a:pt x="28" y="237"/>
                    </a:lnTo>
                    <a:lnTo>
                      <a:pt x="28" y="235"/>
                    </a:lnTo>
                    <a:lnTo>
                      <a:pt x="28" y="235"/>
                    </a:lnTo>
                    <a:lnTo>
                      <a:pt x="28" y="235"/>
                    </a:lnTo>
                    <a:lnTo>
                      <a:pt x="28" y="235"/>
                    </a:lnTo>
                    <a:lnTo>
                      <a:pt x="28" y="235"/>
                    </a:lnTo>
                    <a:lnTo>
                      <a:pt x="28" y="233"/>
                    </a:lnTo>
                    <a:lnTo>
                      <a:pt x="28" y="233"/>
                    </a:lnTo>
                    <a:lnTo>
                      <a:pt x="28" y="230"/>
                    </a:lnTo>
                    <a:lnTo>
                      <a:pt x="28" y="230"/>
                    </a:lnTo>
                    <a:lnTo>
                      <a:pt x="28" y="230"/>
                    </a:lnTo>
                    <a:lnTo>
                      <a:pt x="28" y="228"/>
                    </a:lnTo>
                    <a:lnTo>
                      <a:pt x="28" y="228"/>
                    </a:lnTo>
                    <a:lnTo>
                      <a:pt x="28" y="228"/>
                    </a:lnTo>
                    <a:lnTo>
                      <a:pt x="28" y="228"/>
                    </a:lnTo>
                    <a:lnTo>
                      <a:pt x="28" y="228"/>
                    </a:lnTo>
                    <a:lnTo>
                      <a:pt x="28" y="228"/>
                    </a:lnTo>
                    <a:lnTo>
                      <a:pt x="28" y="230"/>
                    </a:lnTo>
                    <a:lnTo>
                      <a:pt x="30" y="230"/>
                    </a:lnTo>
                    <a:lnTo>
                      <a:pt x="30" y="230"/>
                    </a:lnTo>
                    <a:lnTo>
                      <a:pt x="30" y="228"/>
                    </a:lnTo>
                    <a:lnTo>
                      <a:pt x="30" y="228"/>
                    </a:lnTo>
                    <a:lnTo>
                      <a:pt x="30" y="228"/>
                    </a:lnTo>
                    <a:lnTo>
                      <a:pt x="30" y="225"/>
                    </a:lnTo>
                    <a:lnTo>
                      <a:pt x="28" y="225"/>
                    </a:lnTo>
                    <a:lnTo>
                      <a:pt x="28" y="225"/>
                    </a:lnTo>
                    <a:lnTo>
                      <a:pt x="28" y="225"/>
                    </a:lnTo>
                    <a:lnTo>
                      <a:pt x="28" y="225"/>
                    </a:lnTo>
                    <a:lnTo>
                      <a:pt x="26" y="225"/>
                    </a:lnTo>
                    <a:lnTo>
                      <a:pt x="26" y="225"/>
                    </a:lnTo>
                    <a:lnTo>
                      <a:pt x="26" y="225"/>
                    </a:lnTo>
                    <a:lnTo>
                      <a:pt x="26" y="223"/>
                    </a:lnTo>
                    <a:lnTo>
                      <a:pt x="26" y="223"/>
                    </a:lnTo>
                    <a:lnTo>
                      <a:pt x="26" y="223"/>
                    </a:lnTo>
                    <a:lnTo>
                      <a:pt x="26" y="223"/>
                    </a:lnTo>
                    <a:lnTo>
                      <a:pt x="26" y="221"/>
                    </a:lnTo>
                    <a:lnTo>
                      <a:pt x="26" y="221"/>
                    </a:lnTo>
                    <a:lnTo>
                      <a:pt x="26" y="221"/>
                    </a:lnTo>
                    <a:lnTo>
                      <a:pt x="26" y="221"/>
                    </a:lnTo>
                    <a:lnTo>
                      <a:pt x="26" y="218"/>
                    </a:lnTo>
                    <a:lnTo>
                      <a:pt x="26" y="218"/>
                    </a:lnTo>
                    <a:lnTo>
                      <a:pt x="26" y="216"/>
                    </a:lnTo>
                    <a:lnTo>
                      <a:pt x="23" y="216"/>
                    </a:lnTo>
                    <a:lnTo>
                      <a:pt x="23" y="216"/>
                    </a:lnTo>
                    <a:lnTo>
                      <a:pt x="23" y="216"/>
                    </a:lnTo>
                    <a:lnTo>
                      <a:pt x="23" y="216"/>
                    </a:lnTo>
                    <a:lnTo>
                      <a:pt x="23" y="216"/>
                    </a:lnTo>
                    <a:lnTo>
                      <a:pt x="21" y="216"/>
                    </a:lnTo>
                    <a:lnTo>
                      <a:pt x="21" y="218"/>
                    </a:lnTo>
                    <a:lnTo>
                      <a:pt x="21" y="218"/>
                    </a:lnTo>
                    <a:lnTo>
                      <a:pt x="23" y="218"/>
                    </a:lnTo>
                    <a:lnTo>
                      <a:pt x="23" y="221"/>
                    </a:lnTo>
                    <a:lnTo>
                      <a:pt x="23" y="221"/>
                    </a:lnTo>
                    <a:lnTo>
                      <a:pt x="23" y="221"/>
                    </a:lnTo>
                    <a:lnTo>
                      <a:pt x="23" y="223"/>
                    </a:lnTo>
                    <a:lnTo>
                      <a:pt x="23" y="223"/>
                    </a:lnTo>
                    <a:lnTo>
                      <a:pt x="21" y="223"/>
                    </a:lnTo>
                    <a:lnTo>
                      <a:pt x="21" y="223"/>
                    </a:lnTo>
                    <a:lnTo>
                      <a:pt x="21" y="223"/>
                    </a:lnTo>
                    <a:lnTo>
                      <a:pt x="21" y="223"/>
                    </a:lnTo>
                    <a:lnTo>
                      <a:pt x="19" y="223"/>
                    </a:lnTo>
                    <a:lnTo>
                      <a:pt x="19" y="221"/>
                    </a:lnTo>
                    <a:lnTo>
                      <a:pt x="19" y="221"/>
                    </a:lnTo>
                    <a:lnTo>
                      <a:pt x="19" y="221"/>
                    </a:lnTo>
                    <a:lnTo>
                      <a:pt x="19" y="221"/>
                    </a:lnTo>
                    <a:lnTo>
                      <a:pt x="19" y="221"/>
                    </a:lnTo>
                    <a:lnTo>
                      <a:pt x="19" y="223"/>
                    </a:lnTo>
                    <a:lnTo>
                      <a:pt x="16" y="223"/>
                    </a:lnTo>
                    <a:lnTo>
                      <a:pt x="16" y="221"/>
                    </a:lnTo>
                    <a:lnTo>
                      <a:pt x="16" y="221"/>
                    </a:lnTo>
                    <a:lnTo>
                      <a:pt x="16" y="221"/>
                    </a:lnTo>
                    <a:lnTo>
                      <a:pt x="16" y="218"/>
                    </a:lnTo>
                    <a:lnTo>
                      <a:pt x="16" y="218"/>
                    </a:lnTo>
                    <a:lnTo>
                      <a:pt x="16" y="218"/>
                    </a:lnTo>
                    <a:lnTo>
                      <a:pt x="16" y="216"/>
                    </a:lnTo>
                    <a:lnTo>
                      <a:pt x="16" y="216"/>
                    </a:lnTo>
                    <a:lnTo>
                      <a:pt x="14" y="216"/>
                    </a:lnTo>
                    <a:lnTo>
                      <a:pt x="14" y="214"/>
                    </a:lnTo>
                    <a:lnTo>
                      <a:pt x="14" y="214"/>
                    </a:lnTo>
                    <a:lnTo>
                      <a:pt x="14" y="214"/>
                    </a:lnTo>
                    <a:lnTo>
                      <a:pt x="12" y="214"/>
                    </a:lnTo>
                    <a:lnTo>
                      <a:pt x="12" y="214"/>
                    </a:lnTo>
                    <a:lnTo>
                      <a:pt x="12" y="214"/>
                    </a:lnTo>
                    <a:lnTo>
                      <a:pt x="12" y="211"/>
                    </a:lnTo>
                    <a:lnTo>
                      <a:pt x="12" y="211"/>
                    </a:lnTo>
                    <a:lnTo>
                      <a:pt x="12" y="211"/>
                    </a:lnTo>
                    <a:lnTo>
                      <a:pt x="9" y="211"/>
                    </a:lnTo>
                    <a:lnTo>
                      <a:pt x="9" y="209"/>
                    </a:lnTo>
                    <a:lnTo>
                      <a:pt x="9" y="209"/>
                    </a:lnTo>
                    <a:lnTo>
                      <a:pt x="9" y="209"/>
                    </a:lnTo>
                    <a:lnTo>
                      <a:pt x="9" y="207"/>
                    </a:lnTo>
                    <a:lnTo>
                      <a:pt x="9" y="207"/>
                    </a:lnTo>
                    <a:lnTo>
                      <a:pt x="9" y="207"/>
                    </a:lnTo>
                    <a:lnTo>
                      <a:pt x="9" y="204"/>
                    </a:lnTo>
                    <a:lnTo>
                      <a:pt x="7" y="204"/>
                    </a:lnTo>
                    <a:lnTo>
                      <a:pt x="7" y="204"/>
                    </a:lnTo>
                    <a:lnTo>
                      <a:pt x="7" y="204"/>
                    </a:lnTo>
                    <a:lnTo>
                      <a:pt x="7" y="204"/>
                    </a:lnTo>
                    <a:lnTo>
                      <a:pt x="7" y="202"/>
                    </a:lnTo>
                    <a:lnTo>
                      <a:pt x="4" y="202"/>
                    </a:lnTo>
                    <a:lnTo>
                      <a:pt x="4" y="202"/>
                    </a:lnTo>
                    <a:lnTo>
                      <a:pt x="4" y="202"/>
                    </a:lnTo>
                    <a:lnTo>
                      <a:pt x="4" y="199"/>
                    </a:lnTo>
                    <a:lnTo>
                      <a:pt x="4" y="199"/>
                    </a:lnTo>
                    <a:lnTo>
                      <a:pt x="4" y="199"/>
                    </a:lnTo>
                    <a:lnTo>
                      <a:pt x="4" y="197"/>
                    </a:lnTo>
                    <a:lnTo>
                      <a:pt x="2" y="197"/>
                    </a:lnTo>
                    <a:lnTo>
                      <a:pt x="2" y="197"/>
                    </a:lnTo>
                    <a:lnTo>
                      <a:pt x="2" y="195"/>
                    </a:lnTo>
                    <a:lnTo>
                      <a:pt x="2" y="195"/>
                    </a:lnTo>
                    <a:lnTo>
                      <a:pt x="2" y="195"/>
                    </a:lnTo>
                    <a:lnTo>
                      <a:pt x="2" y="195"/>
                    </a:lnTo>
                    <a:lnTo>
                      <a:pt x="2" y="192"/>
                    </a:lnTo>
                    <a:lnTo>
                      <a:pt x="2" y="192"/>
                    </a:lnTo>
                    <a:lnTo>
                      <a:pt x="2" y="192"/>
                    </a:lnTo>
                    <a:lnTo>
                      <a:pt x="2" y="190"/>
                    </a:lnTo>
                    <a:lnTo>
                      <a:pt x="2" y="190"/>
                    </a:lnTo>
                    <a:lnTo>
                      <a:pt x="0" y="190"/>
                    </a:lnTo>
                    <a:lnTo>
                      <a:pt x="0" y="188"/>
                    </a:lnTo>
                    <a:lnTo>
                      <a:pt x="0" y="188"/>
                    </a:lnTo>
                    <a:lnTo>
                      <a:pt x="0" y="185"/>
                    </a:lnTo>
                    <a:lnTo>
                      <a:pt x="0" y="185"/>
                    </a:lnTo>
                    <a:lnTo>
                      <a:pt x="0" y="185"/>
                    </a:lnTo>
                    <a:lnTo>
                      <a:pt x="0" y="183"/>
                    </a:lnTo>
                    <a:lnTo>
                      <a:pt x="2" y="183"/>
                    </a:lnTo>
                    <a:lnTo>
                      <a:pt x="2" y="183"/>
                    </a:lnTo>
                    <a:lnTo>
                      <a:pt x="2" y="180"/>
                    </a:lnTo>
                    <a:lnTo>
                      <a:pt x="2" y="180"/>
                    </a:lnTo>
                    <a:lnTo>
                      <a:pt x="2" y="180"/>
                    </a:lnTo>
                    <a:lnTo>
                      <a:pt x="2" y="180"/>
                    </a:lnTo>
                    <a:lnTo>
                      <a:pt x="4" y="180"/>
                    </a:lnTo>
                    <a:lnTo>
                      <a:pt x="4" y="180"/>
                    </a:lnTo>
                    <a:lnTo>
                      <a:pt x="4" y="180"/>
                    </a:lnTo>
                    <a:lnTo>
                      <a:pt x="4" y="183"/>
                    </a:lnTo>
                    <a:lnTo>
                      <a:pt x="4" y="183"/>
                    </a:lnTo>
                    <a:lnTo>
                      <a:pt x="4" y="183"/>
                    </a:lnTo>
                    <a:lnTo>
                      <a:pt x="7" y="183"/>
                    </a:lnTo>
                    <a:lnTo>
                      <a:pt x="7" y="183"/>
                    </a:lnTo>
                    <a:lnTo>
                      <a:pt x="7" y="183"/>
                    </a:lnTo>
                    <a:lnTo>
                      <a:pt x="9" y="183"/>
                    </a:lnTo>
                    <a:lnTo>
                      <a:pt x="9" y="183"/>
                    </a:lnTo>
                    <a:lnTo>
                      <a:pt x="9" y="185"/>
                    </a:lnTo>
                    <a:lnTo>
                      <a:pt x="9" y="185"/>
                    </a:lnTo>
                    <a:lnTo>
                      <a:pt x="9" y="185"/>
                    </a:lnTo>
                    <a:lnTo>
                      <a:pt x="9" y="185"/>
                    </a:lnTo>
                    <a:lnTo>
                      <a:pt x="9" y="185"/>
                    </a:lnTo>
                    <a:lnTo>
                      <a:pt x="9" y="183"/>
                    </a:lnTo>
                    <a:lnTo>
                      <a:pt x="9" y="183"/>
                    </a:lnTo>
                    <a:lnTo>
                      <a:pt x="9" y="183"/>
                    </a:lnTo>
                    <a:lnTo>
                      <a:pt x="9" y="180"/>
                    </a:lnTo>
                    <a:lnTo>
                      <a:pt x="9" y="180"/>
                    </a:lnTo>
                    <a:lnTo>
                      <a:pt x="9" y="178"/>
                    </a:lnTo>
                    <a:lnTo>
                      <a:pt x="9" y="178"/>
                    </a:lnTo>
                    <a:lnTo>
                      <a:pt x="9" y="176"/>
                    </a:lnTo>
                    <a:lnTo>
                      <a:pt x="9" y="176"/>
                    </a:lnTo>
                    <a:lnTo>
                      <a:pt x="9" y="176"/>
                    </a:lnTo>
                    <a:lnTo>
                      <a:pt x="9" y="176"/>
                    </a:lnTo>
                    <a:lnTo>
                      <a:pt x="9" y="173"/>
                    </a:lnTo>
                    <a:lnTo>
                      <a:pt x="9" y="173"/>
                    </a:lnTo>
                    <a:lnTo>
                      <a:pt x="9" y="173"/>
                    </a:lnTo>
                    <a:lnTo>
                      <a:pt x="9" y="171"/>
                    </a:lnTo>
                    <a:lnTo>
                      <a:pt x="9" y="171"/>
                    </a:lnTo>
                    <a:lnTo>
                      <a:pt x="9" y="169"/>
                    </a:lnTo>
                    <a:lnTo>
                      <a:pt x="9" y="169"/>
                    </a:lnTo>
                    <a:lnTo>
                      <a:pt x="9" y="166"/>
                    </a:lnTo>
                    <a:lnTo>
                      <a:pt x="9" y="166"/>
                    </a:lnTo>
                    <a:lnTo>
                      <a:pt x="9" y="166"/>
                    </a:lnTo>
                    <a:lnTo>
                      <a:pt x="9" y="164"/>
                    </a:lnTo>
                    <a:lnTo>
                      <a:pt x="9" y="164"/>
                    </a:lnTo>
                    <a:lnTo>
                      <a:pt x="12" y="164"/>
                    </a:lnTo>
                    <a:lnTo>
                      <a:pt x="12" y="164"/>
                    </a:lnTo>
                    <a:lnTo>
                      <a:pt x="12" y="164"/>
                    </a:lnTo>
                    <a:lnTo>
                      <a:pt x="12" y="164"/>
                    </a:lnTo>
                    <a:lnTo>
                      <a:pt x="12" y="164"/>
                    </a:lnTo>
                    <a:lnTo>
                      <a:pt x="14" y="164"/>
                    </a:lnTo>
                    <a:lnTo>
                      <a:pt x="14" y="164"/>
                    </a:lnTo>
                    <a:lnTo>
                      <a:pt x="14" y="164"/>
                    </a:lnTo>
                    <a:lnTo>
                      <a:pt x="14" y="166"/>
                    </a:lnTo>
                    <a:lnTo>
                      <a:pt x="16" y="166"/>
                    </a:lnTo>
                    <a:lnTo>
                      <a:pt x="16" y="166"/>
                    </a:lnTo>
                    <a:lnTo>
                      <a:pt x="16" y="166"/>
                    </a:lnTo>
                    <a:lnTo>
                      <a:pt x="16" y="164"/>
                    </a:lnTo>
                    <a:lnTo>
                      <a:pt x="16" y="164"/>
                    </a:lnTo>
                    <a:lnTo>
                      <a:pt x="19" y="164"/>
                    </a:lnTo>
                    <a:lnTo>
                      <a:pt x="19" y="164"/>
                    </a:lnTo>
                    <a:lnTo>
                      <a:pt x="19" y="162"/>
                    </a:lnTo>
                    <a:lnTo>
                      <a:pt x="19" y="162"/>
                    </a:lnTo>
                    <a:lnTo>
                      <a:pt x="19" y="162"/>
                    </a:lnTo>
                    <a:lnTo>
                      <a:pt x="19" y="162"/>
                    </a:lnTo>
                    <a:lnTo>
                      <a:pt x="19" y="162"/>
                    </a:lnTo>
                    <a:lnTo>
                      <a:pt x="21" y="162"/>
                    </a:lnTo>
                    <a:lnTo>
                      <a:pt x="21" y="162"/>
                    </a:lnTo>
                    <a:lnTo>
                      <a:pt x="21" y="159"/>
                    </a:lnTo>
                    <a:lnTo>
                      <a:pt x="21" y="159"/>
                    </a:lnTo>
                    <a:lnTo>
                      <a:pt x="21" y="159"/>
                    </a:lnTo>
                    <a:lnTo>
                      <a:pt x="21" y="157"/>
                    </a:lnTo>
                    <a:lnTo>
                      <a:pt x="21" y="157"/>
                    </a:lnTo>
                    <a:lnTo>
                      <a:pt x="21" y="157"/>
                    </a:lnTo>
                    <a:lnTo>
                      <a:pt x="21" y="154"/>
                    </a:lnTo>
                    <a:lnTo>
                      <a:pt x="21" y="154"/>
                    </a:lnTo>
                    <a:lnTo>
                      <a:pt x="19" y="154"/>
                    </a:lnTo>
                    <a:lnTo>
                      <a:pt x="19" y="154"/>
                    </a:lnTo>
                    <a:lnTo>
                      <a:pt x="19" y="152"/>
                    </a:lnTo>
                    <a:lnTo>
                      <a:pt x="19" y="152"/>
                    </a:lnTo>
                    <a:lnTo>
                      <a:pt x="19" y="150"/>
                    </a:lnTo>
                    <a:lnTo>
                      <a:pt x="19" y="150"/>
                    </a:lnTo>
                    <a:lnTo>
                      <a:pt x="19" y="150"/>
                    </a:lnTo>
                    <a:lnTo>
                      <a:pt x="19" y="147"/>
                    </a:lnTo>
                    <a:lnTo>
                      <a:pt x="19" y="147"/>
                    </a:lnTo>
                    <a:lnTo>
                      <a:pt x="19" y="145"/>
                    </a:lnTo>
                    <a:lnTo>
                      <a:pt x="19" y="145"/>
                    </a:lnTo>
                    <a:lnTo>
                      <a:pt x="19" y="145"/>
                    </a:lnTo>
                    <a:lnTo>
                      <a:pt x="19" y="145"/>
                    </a:lnTo>
                    <a:lnTo>
                      <a:pt x="19" y="143"/>
                    </a:lnTo>
                    <a:lnTo>
                      <a:pt x="19" y="143"/>
                    </a:lnTo>
                    <a:lnTo>
                      <a:pt x="19" y="140"/>
                    </a:lnTo>
                    <a:lnTo>
                      <a:pt x="19" y="140"/>
                    </a:lnTo>
                    <a:lnTo>
                      <a:pt x="21" y="140"/>
                    </a:lnTo>
                    <a:lnTo>
                      <a:pt x="21" y="140"/>
                    </a:lnTo>
                    <a:lnTo>
                      <a:pt x="21" y="140"/>
                    </a:lnTo>
                    <a:lnTo>
                      <a:pt x="23" y="140"/>
                    </a:lnTo>
                    <a:lnTo>
                      <a:pt x="23" y="140"/>
                    </a:lnTo>
                    <a:lnTo>
                      <a:pt x="23" y="140"/>
                    </a:lnTo>
                    <a:lnTo>
                      <a:pt x="23" y="140"/>
                    </a:lnTo>
                    <a:lnTo>
                      <a:pt x="23" y="138"/>
                    </a:lnTo>
                    <a:lnTo>
                      <a:pt x="26" y="138"/>
                    </a:lnTo>
                    <a:lnTo>
                      <a:pt x="26" y="138"/>
                    </a:lnTo>
                    <a:lnTo>
                      <a:pt x="26" y="135"/>
                    </a:lnTo>
                    <a:lnTo>
                      <a:pt x="26" y="135"/>
                    </a:lnTo>
                    <a:lnTo>
                      <a:pt x="26" y="135"/>
                    </a:lnTo>
                    <a:lnTo>
                      <a:pt x="26" y="133"/>
                    </a:lnTo>
                    <a:lnTo>
                      <a:pt x="26" y="133"/>
                    </a:lnTo>
                    <a:lnTo>
                      <a:pt x="26" y="131"/>
                    </a:lnTo>
                    <a:lnTo>
                      <a:pt x="26" y="131"/>
                    </a:lnTo>
                    <a:lnTo>
                      <a:pt x="26" y="128"/>
                    </a:lnTo>
                    <a:lnTo>
                      <a:pt x="26" y="128"/>
                    </a:lnTo>
                    <a:lnTo>
                      <a:pt x="26" y="128"/>
                    </a:lnTo>
                    <a:lnTo>
                      <a:pt x="26" y="126"/>
                    </a:lnTo>
                    <a:lnTo>
                      <a:pt x="26" y="126"/>
                    </a:lnTo>
                    <a:lnTo>
                      <a:pt x="26" y="126"/>
                    </a:lnTo>
                    <a:lnTo>
                      <a:pt x="26" y="124"/>
                    </a:lnTo>
                    <a:lnTo>
                      <a:pt x="26" y="124"/>
                    </a:lnTo>
                    <a:lnTo>
                      <a:pt x="26" y="121"/>
                    </a:lnTo>
                    <a:lnTo>
                      <a:pt x="26" y="121"/>
                    </a:lnTo>
                    <a:lnTo>
                      <a:pt x="26" y="121"/>
                    </a:lnTo>
                    <a:lnTo>
                      <a:pt x="26" y="119"/>
                    </a:lnTo>
                    <a:lnTo>
                      <a:pt x="26" y="119"/>
                    </a:lnTo>
                    <a:lnTo>
                      <a:pt x="26" y="116"/>
                    </a:lnTo>
                    <a:lnTo>
                      <a:pt x="23" y="116"/>
                    </a:lnTo>
                    <a:lnTo>
                      <a:pt x="23" y="116"/>
                    </a:lnTo>
                    <a:lnTo>
                      <a:pt x="23" y="116"/>
                    </a:lnTo>
                    <a:lnTo>
                      <a:pt x="23" y="114"/>
                    </a:lnTo>
                    <a:lnTo>
                      <a:pt x="23" y="114"/>
                    </a:lnTo>
                    <a:lnTo>
                      <a:pt x="26" y="114"/>
                    </a:lnTo>
                    <a:lnTo>
                      <a:pt x="26" y="114"/>
                    </a:lnTo>
                    <a:lnTo>
                      <a:pt x="26" y="114"/>
                    </a:lnTo>
                    <a:lnTo>
                      <a:pt x="28" y="114"/>
                    </a:lnTo>
                    <a:lnTo>
                      <a:pt x="28" y="116"/>
                    </a:lnTo>
                    <a:lnTo>
                      <a:pt x="28" y="116"/>
                    </a:lnTo>
                    <a:lnTo>
                      <a:pt x="28" y="116"/>
                    </a:lnTo>
                    <a:lnTo>
                      <a:pt x="28" y="116"/>
                    </a:lnTo>
                    <a:lnTo>
                      <a:pt x="30" y="116"/>
                    </a:lnTo>
                    <a:lnTo>
                      <a:pt x="30" y="116"/>
                    </a:lnTo>
                    <a:lnTo>
                      <a:pt x="30" y="116"/>
                    </a:lnTo>
                    <a:lnTo>
                      <a:pt x="30" y="116"/>
                    </a:lnTo>
                    <a:lnTo>
                      <a:pt x="33" y="116"/>
                    </a:lnTo>
                    <a:lnTo>
                      <a:pt x="33" y="116"/>
                    </a:lnTo>
                    <a:lnTo>
                      <a:pt x="35" y="116"/>
                    </a:lnTo>
                    <a:lnTo>
                      <a:pt x="35" y="116"/>
                    </a:lnTo>
                    <a:lnTo>
                      <a:pt x="35" y="116"/>
                    </a:lnTo>
                    <a:lnTo>
                      <a:pt x="35" y="116"/>
                    </a:lnTo>
                    <a:lnTo>
                      <a:pt x="35" y="116"/>
                    </a:lnTo>
                    <a:lnTo>
                      <a:pt x="35" y="116"/>
                    </a:lnTo>
                    <a:lnTo>
                      <a:pt x="38" y="116"/>
                    </a:lnTo>
                    <a:lnTo>
                      <a:pt x="38" y="116"/>
                    </a:lnTo>
                    <a:lnTo>
                      <a:pt x="38" y="116"/>
                    </a:lnTo>
                    <a:lnTo>
                      <a:pt x="38" y="116"/>
                    </a:lnTo>
                    <a:lnTo>
                      <a:pt x="40" y="116"/>
                    </a:lnTo>
                    <a:lnTo>
                      <a:pt x="40" y="119"/>
                    </a:lnTo>
                    <a:lnTo>
                      <a:pt x="40" y="119"/>
                    </a:lnTo>
                    <a:lnTo>
                      <a:pt x="42" y="119"/>
                    </a:lnTo>
                    <a:lnTo>
                      <a:pt x="42" y="119"/>
                    </a:lnTo>
                    <a:lnTo>
                      <a:pt x="42" y="119"/>
                    </a:lnTo>
                    <a:lnTo>
                      <a:pt x="42" y="119"/>
                    </a:lnTo>
                    <a:lnTo>
                      <a:pt x="42" y="116"/>
                    </a:lnTo>
                    <a:lnTo>
                      <a:pt x="42" y="116"/>
                    </a:lnTo>
                    <a:lnTo>
                      <a:pt x="42" y="116"/>
                    </a:lnTo>
                    <a:lnTo>
                      <a:pt x="42" y="116"/>
                    </a:lnTo>
                    <a:lnTo>
                      <a:pt x="42" y="114"/>
                    </a:lnTo>
                    <a:lnTo>
                      <a:pt x="45" y="114"/>
                    </a:lnTo>
                    <a:lnTo>
                      <a:pt x="45" y="114"/>
                    </a:lnTo>
                    <a:lnTo>
                      <a:pt x="45" y="112"/>
                    </a:lnTo>
                    <a:lnTo>
                      <a:pt x="45" y="112"/>
                    </a:lnTo>
                    <a:lnTo>
                      <a:pt x="45" y="112"/>
                    </a:lnTo>
                    <a:lnTo>
                      <a:pt x="45" y="109"/>
                    </a:lnTo>
                    <a:lnTo>
                      <a:pt x="45" y="109"/>
                    </a:lnTo>
                    <a:lnTo>
                      <a:pt x="45" y="109"/>
                    </a:lnTo>
                    <a:lnTo>
                      <a:pt x="45" y="107"/>
                    </a:lnTo>
                    <a:lnTo>
                      <a:pt x="45" y="107"/>
                    </a:lnTo>
                    <a:lnTo>
                      <a:pt x="47" y="107"/>
                    </a:lnTo>
                    <a:lnTo>
                      <a:pt x="47" y="105"/>
                    </a:lnTo>
                    <a:lnTo>
                      <a:pt x="47" y="105"/>
                    </a:lnTo>
                    <a:lnTo>
                      <a:pt x="47" y="105"/>
                    </a:lnTo>
                    <a:lnTo>
                      <a:pt x="47" y="105"/>
                    </a:lnTo>
                    <a:lnTo>
                      <a:pt x="47" y="102"/>
                    </a:lnTo>
                    <a:lnTo>
                      <a:pt x="47" y="102"/>
                    </a:lnTo>
                    <a:lnTo>
                      <a:pt x="49" y="102"/>
                    </a:lnTo>
                    <a:lnTo>
                      <a:pt x="49" y="100"/>
                    </a:lnTo>
                    <a:lnTo>
                      <a:pt x="49" y="100"/>
                    </a:lnTo>
                    <a:lnTo>
                      <a:pt x="49" y="100"/>
                    </a:lnTo>
                    <a:lnTo>
                      <a:pt x="49" y="100"/>
                    </a:lnTo>
                    <a:lnTo>
                      <a:pt x="49" y="98"/>
                    </a:lnTo>
                    <a:lnTo>
                      <a:pt x="49" y="98"/>
                    </a:lnTo>
                    <a:lnTo>
                      <a:pt x="52" y="98"/>
                    </a:lnTo>
                    <a:lnTo>
                      <a:pt x="52" y="98"/>
                    </a:lnTo>
                    <a:lnTo>
                      <a:pt x="52" y="95"/>
                    </a:lnTo>
                    <a:lnTo>
                      <a:pt x="52" y="95"/>
                    </a:lnTo>
                    <a:lnTo>
                      <a:pt x="52" y="95"/>
                    </a:lnTo>
                    <a:lnTo>
                      <a:pt x="52" y="95"/>
                    </a:lnTo>
                    <a:lnTo>
                      <a:pt x="52" y="93"/>
                    </a:lnTo>
                    <a:lnTo>
                      <a:pt x="52" y="93"/>
                    </a:lnTo>
                    <a:lnTo>
                      <a:pt x="54" y="93"/>
                    </a:lnTo>
                    <a:lnTo>
                      <a:pt x="54" y="90"/>
                    </a:lnTo>
                    <a:lnTo>
                      <a:pt x="54" y="90"/>
                    </a:lnTo>
                    <a:lnTo>
                      <a:pt x="54" y="90"/>
                    </a:lnTo>
                    <a:lnTo>
                      <a:pt x="54" y="88"/>
                    </a:lnTo>
                    <a:lnTo>
                      <a:pt x="54" y="88"/>
                    </a:lnTo>
                    <a:lnTo>
                      <a:pt x="54" y="86"/>
                    </a:lnTo>
                    <a:lnTo>
                      <a:pt x="54" y="86"/>
                    </a:lnTo>
                    <a:lnTo>
                      <a:pt x="54" y="86"/>
                    </a:lnTo>
                    <a:lnTo>
                      <a:pt x="52" y="86"/>
                    </a:lnTo>
                    <a:lnTo>
                      <a:pt x="52" y="86"/>
                    </a:lnTo>
                    <a:lnTo>
                      <a:pt x="52" y="86"/>
                    </a:lnTo>
                    <a:lnTo>
                      <a:pt x="52" y="86"/>
                    </a:lnTo>
                    <a:lnTo>
                      <a:pt x="52" y="83"/>
                    </a:lnTo>
                    <a:lnTo>
                      <a:pt x="52" y="83"/>
                    </a:lnTo>
                    <a:lnTo>
                      <a:pt x="52" y="83"/>
                    </a:lnTo>
                    <a:lnTo>
                      <a:pt x="52" y="81"/>
                    </a:lnTo>
                    <a:lnTo>
                      <a:pt x="52" y="81"/>
                    </a:lnTo>
                    <a:lnTo>
                      <a:pt x="52" y="79"/>
                    </a:lnTo>
                    <a:lnTo>
                      <a:pt x="52" y="79"/>
                    </a:lnTo>
                    <a:lnTo>
                      <a:pt x="52" y="79"/>
                    </a:lnTo>
                    <a:lnTo>
                      <a:pt x="54" y="79"/>
                    </a:lnTo>
                    <a:lnTo>
                      <a:pt x="54" y="76"/>
                    </a:lnTo>
                    <a:lnTo>
                      <a:pt x="54" y="76"/>
                    </a:lnTo>
                    <a:lnTo>
                      <a:pt x="57" y="76"/>
                    </a:lnTo>
                    <a:lnTo>
                      <a:pt x="57" y="76"/>
                    </a:lnTo>
                    <a:lnTo>
                      <a:pt x="57" y="76"/>
                    </a:lnTo>
                    <a:lnTo>
                      <a:pt x="57" y="76"/>
                    </a:lnTo>
                    <a:lnTo>
                      <a:pt x="57" y="76"/>
                    </a:lnTo>
                    <a:lnTo>
                      <a:pt x="57" y="74"/>
                    </a:lnTo>
                    <a:lnTo>
                      <a:pt x="59" y="74"/>
                    </a:lnTo>
                    <a:lnTo>
                      <a:pt x="59" y="74"/>
                    </a:lnTo>
                    <a:lnTo>
                      <a:pt x="59" y="74"/>
                    </a:lnTo>
                    <a:lnTo>
                      <a:pt x="59" y="71"/>
                    </a:lnTo>
                    <a:lnTo>
                      <a:pt x="59" y="71"/>
                    </a:lnTo>
                    <a:lnTo>
                      <a:pt x="59" y="71"/>
                    </a:lnTo>
                    <a:lnTo>
                      <a:pt x="61" y="71"/>
                    </a:lnTo>
                    <a:lnTo>
                      <a:pt x="61" y="69"/>
                    </a:lnTo>
                    <a:lnTo>
                      <a:pt x="61" y="69"/>
                    </a:lnTo>
                    <a:lnTo>
                      <a:pt x="59" y="69"/>
                    </a:lnTo>
                    <a:lnTo>
                      <a:pt x="59" y="67"/>
                    </a:lnTo>
                    <a:lnTo>
                      <a:pt x="59" y="67"/>
                    </a:lnTo>
                    <a:lnTo>
                      <a:pt x="59" y="67"/>
                    </a:lnTo>
                    <a:lnTo>
                      <a:pt x="61" y="67"/>
                    </a:lnTo>
                    <a:lnTo>
                      <a:pt x="61" y="67"/>
                    </a:lnTo>
                    <a:lnTo>
                      <a:pt x="61" y="64"/>
                    </a:lnTo>
                    <a:lnTo>
                      <a:pt x="64" y="64"/>
                    </a:lnTo>
                    <a:lnTo>
                      <a:pt x="64" y="64"/>
                    </a:lnTo>
                    <a:lnTo>
                      <a:pt x="64" y="62"/>
                    </a:lnTo>
                    <a:lnTo>
                      <a:pt x="64" y="62"/>
                    </a:lnTo>
                    <a:lnTo>
                      <a:pt x="61" y="62"/>
                    </a:lnTo>
                    <a:lnTo>
                      <a:pt x="61" y="60"/>
                    </a:lnTo>
                    <a:lnTo>
                      <a:pt x="61" y="60"/>
                    </a:lnTo>
                    <a:lnTo>
                      <a:pt x="64" y="60"/>
                    </a:lnTo>
                    <a:lnTo>
                      <a:pt x="64" y="57"/>
                    </a:lnTo>
                    <a:lnTo>
                      <a:pt x="61" y="57"/>
                    </a:lnTo>
                    <a:lnTo>
                      <a:pt x="61" y="57"/>
                    </a:lnTo>
                    <a:lnTo>
                      <a:pt x="61" y="57"/>
                    </a:lnTo>
                    <a:lnTo>
                      <a:pt x="61" y="55"/>
                    </a:lnTo>
                    <a:lnTo>
                      <a:pt x="61" y="55"/>
                    </a:lnTo>
                    <a:lnTo>
                      <a:pt x="61" y="52"/>
                    </a:lnTo>
                    <a:lnTo>
                      <a:pt x="61" y="52"/>
                    </a:lnTo>
                    <a:lnTo>
                      <a:pt x="61" y="52"/>
                    </a:lnTo>
                    <a:lnTo>
                      <a:pt x="61" y="52"/>
                    </a:lnTo>
                    <a:lnTo>
                      <a:pt x="61" y="50"/>
                    </a:lnTo>
                    <a:lnTo>
                      <a:pt x="64" y="50"/>
                    </a:lnTo>
                    <a:lnTo>
                      <a:pt x="64" y="50"/>
                    </a:lnTo>
                    <a:lnTo>
                      <a:pt x="64" y="48"/>
                    </a:lnTo>
                    <a:lnTo>
                      <a:pt x="64" y="48"/>
                    </a:lnTo>
                    <a:lnTo>
                      <a:pt x="64" y="48"/>
                    </a:lnTo>
                    <a:lnTo>
                      <a:pt x="64" y="48"/>
                    </a:lnTo>
                    <a:lnTo>
                      <a:pt x="66" y="48"/>
                    </a:lnTo>
                    <a:lnTo>
                      <a:pt x="66" y="48"/>
                    </a:lnTo>
                    <a:lnTo>
                      <a:pt x="68" y="48"/>
                    </a:lnTo>
                    <a:lnTo>
                      <a:pt x="68" y="48"/>
                    </a:lnTo>
                    <a:lnTo>
                      <a:pt x="68" y="45"/>
                    </a:lnTo>
                    <a:lnTo>
                      <a:pt x="68" y="45"/>
                    </a:lnTo>
                    <a:lnTo>
                      <a:pt x="71" y="45"/>
                    </a:lnTo>
                    <a:lnTo>
                      <a:pt x="71" y="45"/>
                    </a:lnTo>
                    <a:lnTo>
                      <a:pt x="71" y="45"/>
                    </a:lnTo>
                    <a:lnTo>
                      <a:pt x="71" y="45"/>
                    </a:lnTo>
                    <a:lnTo>
                      <a:pt x="71" y="43"/>
                    </a:lnTo>
                    <a:lnTo>
                      <a:pt x="71" y="43"/>
                    </a:lnTo>
                    <a:lnTo>
                      <a:pt x="73" y="43"/>
                    </a:lnTo>
                    <a:lnTo>
                      <a:pt x="73" y="43"/>
                    </a:lnTo>
                    <a:lnTo>
                      <a:pt x="73" y="43"/>
                    </a:lnTo>
                    <a:lnTo>
                      <a:pt x="75" y="43"/>
                    </a:lnTo>
                    <a:lnTo>
                      <a:pt x="75" y="43"/>
                    </a:lnTo>
                    <a:lnTo>
                      <a:pt x="75" y="43"/>
                    </a:lnTo>
                    <a:lnTo>
                      <a:pt x="75" y="41"/>
                    </a:lnTo>
                    <a:lnTo>
                      <a:pt x="75" y="41"/>
                    </a:lnTo>
                    <a:lnTo>
                      <a:pt x="78" y="41"/>
                    </a:lnTo>
                    <a:lnTo>
                      <a:pt x="78" y="38"/>
                    </a:lnTo>
                    <a:lnTo>
                      <a:pt x="78" y="38"/>
                    </a:lnTo>
                    <a:lnTo>
                      <a:pt x="78" y="38"/>
                    </a:lnTo>
                    <a:lnTo>
                      <a:pt x="78" y="38"/>
                    </a:lnTo>
                    <a:lnTo>
                      <a:pt x="80" y="38"/>
                    </a:lnTo>
                    <a:lnTo>
                      <a:pt x="80" y="38"/>
                    </a:lnTo>
                    <a:lnTo>
                      <a:pt x="80" y="36"/>
                    </a:lnTo>
                    <a:lnTo>
                      <a:pt x="80" y="36"/>
                    </a:lnTo>
                    <a:lnTo>
                      <a:pt x="83" y="36"/>
                    </a:lnTo>
                    <a:lnTo>
                      <a:pt x="83" y="36"/>
                    </a:lnTo>
                    <a:lnTo>
                      <a:pt x="83" y="36"/>
                    </a:lnTo>
                    <a:lnTo>
                      <a:pt x="83" y="34"/>
                    </a:lnTo>
                    <a:lnTo>
                      <a:pt x="83" y="34"/>
                    </a:lnTo>
                    <a:lnTo>
                      <a:pt x="85" y="34"/>
                    </a:lnTo>
                    <a:lnTo>
                      <a:pt x="85" y="34"/>
                    </a:lnTo>
                    <a:lnTo>
                      <a:pt x="85" y="34"/>
                    </a:lnTo>
                    <a:lnTo>
                      <a:pt x="85" y="34"/>
                    </a:lnTo>
                    <a:lnTo>
                      <a:pt x="85" y="31"/>
                    </a:lnTo>
                    <a:lnTo>
                      <a:pt x="87" y="31"/>
                    </a:lnTo>
                    <a:lnTo>
                      <a:pt x="87" y="31"/>
                    </a:lnTo>
                    <a:lnTo>
                      <a:pt x="90" y="31"/>
                    </a:lnTo>
                    <a:lnTo>
                      <a:pt x="90" y="31"/>
                    </a:lnTo>
                    <a:lnTo>
                      <a:pt x="90" y="31"/>
                    </a:lnTo>
                    <a:lnTo>
                      <a:pt x="92" y="31"/>
                    </a:lnTo>
                    <a:lnTo>
                      <a:pt x="92" y="31"/>
                    </a:lnTo>
                    <a:lnTo>
                      <a:pt x="92" y="31"/>
                    </a:lnTo>
                    <a:lnTo>
                      <a:pt x="94" y="31"/>
                    </a:lnTo>
                    <a:lnTo>
                      <a:pt x="94" y="31"/>
                    </a:lnTo>
                    <a:lnTo>
                      <a:pt x="94" y="31"/>
                    </a:lnTo>
                    <a:lnTo>
                      <a:pt x="97" y="31"/>
                    </a:lnTo>
                    <a:lnTo>
                      <a:pt x="97" y="31"/>
                    </a:lnTo>
                    <a:lnTo>
                      <a:pt x="97" y="29"/>
                    </a:lnTo>
                    <a:lnTo>
                      <a:pt x="97" y="29"/>
                    </a:lnTo>
                    <a:lnTo>
                      <a:pt x="97" y="31"/>
                    </a:lnTo>
                    <a:lnTo>
                      <a:pt x="99" y="31"/>
                    </a:lnTo>
                    <a:lnTo>
                      <a:pt x="99" y="31"/>
                    </a:lnTo>
                    <a:lnTo>
                      <a:pt x="99" y="31"/>
                    </a:lnTo>
                    <a:lnTo>
                      <a:pt x="99" y="34"/>
                    </a:lnTo>
                    <a:lnTo>
                      <a:pt x="101" y="34"/>
                    </a:lnTo>
                    <a:lnTo>
                      <a:pt x="101" y="34"/>
                    </a:lnTo>
                    <a:lnTo>
                      <a:pt x="101" y="36"/>
                    </a:lnTo>
                    <a:lnTo>
                      <a:pt x="101" y="36"/>
                    </a:lnTo>
                    <a:lnTo>
                      <a:pt x="101" y="36"/>
                    </a:lnTo>
                    <a:lnTo>
                      <a:pt x="101" y="36"/>
                    </a:lnTo>
                    <a:lnTo>
                      <a:pt x="104" y="36"/>
                    </a:lnTo>
                    <a:lnTo>
                      <a:pt x="104" y="36"/>
                    </a:lnTo>
                    <a:lnTo>
                      <a:pt x="104" y="36"/>
                    </a:lnTo>
                    <a:lnTo>
                      <a:pt x="104" y="36"/>
                    </a:lnTo>
                    <a:lnTo>
                      <a:pt x="106" y="36"/>
                    </a:lnTo>
                    <a:lnTo>
                      <a:pt x="106" y="36"/>
                    </a:lnTo>
                    <a:lnTo>
                      <a:pt x="106" y="36"/>
                    </a:lnTo>
                    <a:lnTo>
                      <a:pt x="106" y="36"/>
                    </a:lnTo>
                    <a:lnTo>
                      <a:pt x="106" y="36"/>
                    </a:lnTo>
                    <a:lnTo>
                      <a:pt x="106" y="34"/>
                    </a:lnTo>
                    <a:lnTo>
                      <a:pt x="104" y="34"/>
                    </a:lnTo>
                    <a:lnTo>
                      <a:pt x="104" y="34"/>
                    </a:lnTo>
                    <a:lnTo>
                      <a:pt x="104" y="34"/>
                    </a:lnTo>
                    <a:lnTo>
                      <a:pt x="104" y="31"/>
                    </a:lnTo>
                    <a:lnTo>
                      <a:pt x="104" y="31"/>
                    </a:lnTo>
                    <a:lnTo>
                      <a:pt x="104" y="31"/>
                    </a:lnTo>
                    <a:lnTo>
                      <a:pt x="101" y="31"/>
                    </a:lnTo>
                    <a:lnTo>
                      <a:pt x="101" y="29"/>
                    </a:lnTo>
                    <a:lnTo>
                      <a:pt x="101" y="29"/>
                    </a:lnTo>
                    <a:lnTo>
                      <a:pt x="101" y="29"/>
                    </a:lnTo>
                    <a:lnTo>
                      <a:pt x="101" y="26"/>
                    </a:lnTo>
                    <a:lnTo>
                      <a:pt x="101" y="26"/>
                    </a:lnTo>
                    <a:lnTo>
                      <a:pt x="101" y="26"/>
                    </a:lnTo>
                    <a:lnTo>
                      <a:pt x="101" y="24"/>
                    </a:lnTo>
                    <a:lnTo>
                      <a:pt x="101" y="24"/>
                    </a:lnTo>
                    <a:lnTo>
                      <a:pt x="101" y="24"/>
                    </a:lnTo>
                    <a:lnTo>
                      <a:pt x="101" y="24"/>
                    </a:lnTo>
                    <a:lnTo>
                      <a:pt x="101" y="22"/>
                    </a:lnTo>
                    <a:lnTo>
                      <a:pt x="101" y="22"/>
                    </a:lnTo>
                    <a:lnTo>
                      <a:pt x="104" y="22"/>
                    </a:lnTo>
                    <a:lnTo>
                      <a:pt x="104" y="22"/>
                    </a:lnTo>
                    <a:lnTo>
                      <a:pt x="104" y="19"/>
                    </a:lnTo>
                    <a:lnTo>
                      <a:pt x="104" y="19"/>
                    </a:lnTo>
                    <a:lnTo>
                      <a:pt x="104" y="19"/>
                    </a:lnTo>
                    <a:lnTo>
                      <a:pt x="104" y="19"/>
                    </a:lnTo>
                    <a:lnTo>
                      <a:pt x="106" y="19"/>
                    </a:lnTo>
                    <a:lnTo>
                      <a:pt x="106" y="19"/>
                    </a:lnTo>
                    <a:lnTo>
                      <a:pt x="106" y="17"/>
                    </a:lnTo>
                    <a:lnTo>
                      <a:pt x="109" y="17"/>
                    </a:lnTo>
                    <a:lnTo>
                      <a:pt x="109" y="17"/>
                    </a:lnTo>
                    <a:lnTo>
                      <a:pt x="109" y="17"/>
                    </a:lnTo>
                    <a:lnTo>
                      <a:pt x="109" y="17"/>
                    </a:lnTo>
                    <a:lnTo>
                      <a:pt x="109" y="17"/>
                    </a:lnTo>
                    <a:lnTo>
                      <a:pt x="111" y="17"/>
                    </a:lnTo>
                    <a:lnTo>
                      <a:pt x="111" y="17"/>
                    </a:lnTo>
                    <a:lnTo>
                      <a:pt x="111" y="17"/>
                    </a:lnTo>
                    <a:lnTo>
                      <a:pt x="111" y="17"/>
                    </a:lnTo>
                    <a:lnTo>
                      <a:pt x="111" y="15"/>
                    </a:lnTo>
                    <a:lnTo>
                      <a:pt x="111" y="15"/>
                    </a:lnTo>
                    <a:lnTo>
                      <a:pt x="111" y="12"/>
                    </a:lnTo>
                    <a:lnTo>
                      <a:pt x="111" y="12"/>
                    </a:lnTo>
                    <a:lnTo>
                      <a:pt x="111" y="12"/>
                    </a:lnTo>
                    <a:lnTo>
                      <a:pt x="111" y="10"/>
                    </a:lnTo>
                    <a:lnTo>
                      <a:pt x="111" y="10"/>
                    </a:lnTo>
                    <a:lnTo>
                      <a:pt x="111" y="10"/>
                    </a:lnTo>
                    <a:lnTo>
                      <a:pt x="111" y="7"/>
                    </a:lnTo>
                    <a:lnTo>
                      <a:pt x="111" y="7"/>
                    </a:lnTo>
                    <a:lnTo>
                      <a:pt x="111" y="7"/>
                    </a:lnTo>
                    <a:lnTo>
                      <a:pt x="111" y="7"/>
                    </a:lnTo>
                    <a:lnTo>
                      <a:pt x="113" y="7"/>
                    </a:lnTo>
                    <a:lnTo>
                      <a:pt x="113" y="7"/>
                    </a:lnTo>
                    <a:lnTo>
                      <a:pt x="113" y="5"/>
                    </a:lnTo>
                    <a:lnTo>
                      <a:pt x="113" y="5"/>
                    </a:lnTo>
                    <a:lnTo>
                      <a:pt x="113" y="3"/>
                    </a:lnTo>
                    <a:lnTo>
                      <a:pt x="113" y="3"/>
                    </a:lnTo>
                    <a:lnTo>
                      <a:pt x="116" y="3"/>
                    </a:lnTo>
                    <a:lnTo>
                      <a:pt x="116" y="0"/>
                    </a:lnTo>
                    <a:lnTo>
                      <a:pt x="116" y="0"/>
                    </a:lnTo>
                    <a:lnTo>
                      <a:pt x="116" y="0"/>
                    </a:lnTo>
                    <a:lnTo>
                      <a:pt x="116" y="0"/>
                    </a:lnTo>
                    <a:lnTo>
                      <a:pt x="116" y="0"/>
                    </a:lnTo>
                    <a:lnTo>
                      <a:pt x="116" y="3"/>
                    </a:lnTo>
                    <a:lnTo>
                      <a:pt x="118" y="3"/>
                    </a:lnTo>
                    <a:lnTo>
                      <a:pt x="118" y="0"/>
                    </a:lnTo>
                    <a:lnTo>
                      <a:pt x="118" y="0"/>
                    </a:lnTo>
                    <a:lnTo>
                      <a:pt x="118" y="3"/>
                    </a:lnTo>
                    <a:lnTo>
                      <a:pt x="118" y="3"/>
                    </a:lnTo>
                    <a:lnTo>
                      <a:pt x="118" y="3"/>
                    </a:lnTo>
                    <a:lnTo>
                      <a:pt x="118" y="5"/>
                    </a:lnTo>
                    <a:lnTo>
                      <a:pt x="120" y="5"/>
                    </a:lnTo>
                    <a:lnTo>
                      <a:pt x="120" y="5"/>
                    </a:lnTo>
                    <a:lnTo>
                      <a:pt x="120" y="5"/>
                    </a:lnTo>
                    <a:lnTo>
                      <a:pt x="120" y="5"/>
                    </a:lnTo>
                    <a:lnTo>
                      <a:pt x="123" y="5"/>
                    </a:lnTo>
                    <a:lnTo>
                      <a:pt x="123" y="5"/>
                    </a:lnTo>
                    <a:lnTo>
                      <a:pt x="123" y="5"/>
                    </a:lnTo>
                    <a:lnTo>
                      <a:pt x="123" y="5"/>
                    </a:lnTo>
                    <a:lnTo>
                      <a:pt x="123" y="7"/>
                    </a:lnTo>
                    <a:lnTo>
                      <a:pt x="125" y="7"/>
                    </a:lnTo>
                    <a:lnTo>
                      <a:pt x="125" y="7"/>
                    </a:lnTo>
                    <a:lnTo>
                      <a:pt x="125" y="7"/>
                    </a:lnTo>
                    <a:lnTo>
                      <a:pt x="125" y="7"/>
                    </a:lnTo>
                    <a:lnTo>
                      <a:pt x="125" y="7"/>
                    </a:lnTo>
                    <a:lnTo>
                      <a:pt x="125" y="10"/>
                    </a:lnTo>
                    <a:lnTo>
                      <a:pt x="128" y="10"/>
                    </a:lnTo>
                    <a:lnTo>
                      <a:pt x="128" y="10"/>
                    </a:lnTo>
                    <a:lnTo>
                      <a:pt x="128" y="10"/>
                    </a:lnTo>
                    <a:lnTo>
                      <a:pt x="128" y="12"/>
                    </a:lnTo>
                    <a:lnTo>
                      <a:pt x="128" y="12"/>
                    </a:lnTo>
                    <a:lnTo>
                      <a:pt x="128" y="12"/>
                    </a:lnTo>
                    <a:lnTo>
                      <a:pt x="128" y="15"/>
                    </a:lnTo>
                    <a:lnTo>
                      <a:pt x="128" y="15"/>
                    </a:lnTo>
                    <a:lnTo>
                      <a:pt x="128" y="15"/>
                    </a:lnTo>
                    <a:lnTo>
                      <a:pt x="128" y="17"/>
                    </a:lnTo>
                    <a:lnTo>
                      <a:pt x="128" y="17"/>
                    </a:lnTo>
                    <a:lnTo>
                      <a:pt x="128" y="17"/>
                    </a:lnTo>
                    <a:lnTo>
                      <a:pt x="130" y="17"/>
                    </a:lnTo>
                    <a:lnTo>
                      <a:pt x="130" y="19"/>
                    </a:lnTo>
                    <a:lnTo>
                      <a:pt x="130" y="19"/>
                    </a:lnTo>
                    <a:lnTo>
                      <a:pt x="130" y="22"/>
                    </a:lnTo>
                    <a:lnTo>
                      <a:pt x="130" y="22"/>
                    </a:lnTo>
                    <a:lnTo>
                      <a:pt x="130" y="22"/>
                    </a:lnTo>
                    <a:lnTo>
                      <a:pt x="130" y="22"/>
                    </a:lnTo>
                    <a:lnTo>
                      <a:pt x="130" y="24"/>
                    </a:lnTo>
                    <a:lnTo>
                      <a:pt x="130" y="24"/>
                    </a:lnTo>
                    <a:lnTo>
                      <a:pt x="130" y="26"/>
                    </a:lnTo>
                    <a:lnTo>
                      <a:pt x="132" y="26"/>
                    </a:lnTo>
                    <a:lnTo>
                      <a:pt x="132" y="26"/>
                    </a:lnTo>
                    <a:lnTo>
                      <a:pt x="132" y="26"/>
                    </a:lnTo>
                    <a:lnTo>
                      <a:pt x="132" y="24"/>
                    </a:lnTo>
                    <a:lnTo>
                      <a:pt x="132" y="24"/>
                    </a:lnTo>
                    <a:lnTo>
                      <a:pt x="132" y="22"/>
                    </a:lnTo>
                    <a:lnTo>
                      <a:pt x="135" y="22"/>
                    </a:lnTo>
                    <a:lnTo>
                      <a:pt x="135" y="22"/>
                    </a:lnTo>
                    <a:lnTo>
                      <a:pt x="135" y="24"/>
                    </a:lnTo>
                    <a:lnTo>
                      <a:pt x="137" y="24"/>
                    </a:lnTo>
                    <a:lnTo>
                      <a:pt x="137" y="24"/>
                    </a:lnTo>
                    <a:lnTo>
                      <a:pt x="137" y="24"/>
                    </a:lnTo>
                    <a:lnTo>
                      <a:pt x="137" y="24"/>
                    </a:lnTo>
                    <a:lnTo>
                      <a:pt x="137" y="24"/>
                    </a:lnTo>
                    <a:lnTo>
                      <a:pt x="139" y="24"/>
                    </a:lnTo>
                    <a:lnTo>
                      <a:pt x="139" y="24"/>
                    </a:lnTo>
                    <a:lnTo>
                      <a:pt x="139" y="24"/>
                    </a:lnTo>
                    <a:lnTo>
                      <a:pt x="139" y="26"/>
                    </a:lnTo>
                    <a:lnTo>
                      <a:pt x="139" y="26"/>
                    </a:lnTo>
                    <a:lnTo>
                      <a:pt x="139" y="26"/>
                    </a:lnTo>
                    <a:lnTo>
                      <a:pt x="139" y="29"/>
                    </a:lnTo>
                    <a:lnTo>
                      <a:pt x="139" y="29"/>
                    </a:lnTo>
                    <a:lnTo>
                      <a:pt x="139" y="31"/>
                    </a:lnTo>
                    <a:lnTo>
                      <a:pt x="139" y="31"/>
                    </a:lnTo>
                    <a:lnTo>
                      <a:pt x="139" y="34"/>
                    </a:lnTo>
                    <a:lnTo>
                      <a:pt x="139" y="34"/>
                    </a:lnTo>
                    <a:lnTo>
                      <a:pt x="139" y="36"/>
                    </a:lnTo>
                    <a:lnTo>
                      <a:pt x="139" y="36"/>
                    </a:lnTo>
                    <a:lnTo>
                      <a:pt x="139" y="36"/>
                    </a:lnTo>
                    <a:lnTo>
                      <a:pt x="142" y="36"/>
                    </a:lnTo>
                    <a:lnTo>
                      <a:pt x="142" y="38"/>
                    </a:lnTo>
                    <a:lnTo>
                      <a:pt x="142" y="38"/>
                    </a:lnTo>
                    <a:lnTo>
                      <a:pt x="142" y="41"/>
                    </a:lnTo>
                    <a:lnTo>
                      <a:pt x="142" y="41"/>
                    </a:lnTo>
                    <a:lnTo>
                      <a:pt x="142" y="43"/>
                    </a:lnTo>
                    <a:lnTo>
                      <a:pt x="142" y="43"/>
                    </a:lnTo>
                    <a:lnTo>
                      <a:pt x="142" y="45"/>
                    </a:lnTo>
                    <a:lnTo>
                      <a:pt x="142" y="45"/>
                    </a:lnTo>
                    <a:lnTo>
                      <a:pt x="142" y="45"/>
                    </a:lnTo>
                    <a:lnTo>
                      <a:pt x="142" y="45"/>
                    </a:lnTo>
                    <a:lnTo>
                      <a:pt x="142" y="48"/>
                    </a:lnTo>
                    <a:lnTo>
                      <a:pt x="142" y="48"/>
                    </a:lnTo>
                    <a:lnTo>
                      <a:pt x="142" y="50"/>
                    </a:lnTo>
                    <a:lnTo>
                      <a:pt x="142" y="50"/>
                    </a:lnTo>
                    <a:lnTo>
                      <a:pt x="142" y="50"/>
                    </a:lnTo>
                    <a:lnTo>
                      <a:pt x="142" y="52"/>
                    </a:lnTo>
                    <a:lnTo>
                      <a:pt x="142" y="52"/>
                    </a:lnTo>
                    <a:lnTo>
                      <a:pt x="142" y="55"/>
                    </a:lnTo>
                    <a:lnTo>
                      <a:pt x="142" y="55"/>
                    </a:lnTo>
                    <a:lnTo>
                      <a:pt x="139" y="55"/>
                    </a:lnTo>
                    <a:lnTo>
                      <a:pt x="139" y="57"/>
                    </a:lnTo>
                    <a:lnTo>
                      <a:pt x="139" y="57"/>
                    </a:lnTo>
                    <a:lnTo>
                      <a:pt x="139" y="57"/>
                    </a:lnTo>
                    <a:lnTo>
                      <a:pt x="139" y="57"/>
                    </a:lnTo>
                    <a:lnTo>
                      <a:pt x="139" y="57"/>
                    </a:lnTo>
                    <a:lnTo>
                      <a:pt x="139" y="60"/>
                    </a:lnTo>
                    <a:lnTo>
                      <a:pt x="139" y="60"/>
                    </a:lnTo>
                    <a:lnTo>
                      <a:pt x="139" y="62"/>
                    </a:lnTo>
                    <a:lnTo>
                      <a:pt x="139" y="62"/>
                    </a:lnTo>
                    <a:lnTo>
                      <a:pt x="137" y="62"/>
                    </a:lnTo>
                    <a:lnTo>
                      <a:pt x="137" y="62"/>
                    </a:lnTo>
                    <a:lnTo>
                      <a:pt x="137" y="62"/>
                    </a:lnTo>
                    <a:lnTo>
                      <a:pt x="137" y="64"/>
                    </a:lnTo>
                    <a:lnTo>
                      <a:pt x="137" y="64"/>
                    </a:lnTo>
                    <a:lnTo>
                      <a:pt x="137" y="64"/>
                    </a:lnTo>
                    <a:lnTo>
                      <a:pt x="137" y="67"/>
                    </a:lnTo>
                    <a:lnTo>
                      <a:pt x="139" y="67"/>
                    </a:lnTo>
                    <a:lnTo>
                      <a:pt x="139" y="67"/>
                    </a:lnTo>
                    <a:lnTo>
                      <a:pt x="139" y="67"/>
                    </a:lnTo>
                    <a:lnTo>
                      <a:pt x="139" y="67"/>
                    </a:lnTo>
                    <a:lnTo>
                      <a:pt x="139" y="69"/>
                    </a:lnTo>
                    <a:lnTo>
                      <a:pt x="139" y="69"/>
                    </a:lnTo>
                    <a:lnTo>
                      <a:pt x="137" y="69"/>
                    </a:lnTo>
                    <a:lnTo>
                      <a:pt x="137" y="69"/>
                    </a:lnTo>
                    <a:lnTo>
                      <a:pt x="137" y="69"/>
                    </a:lnTo>
                    <a:lnTo>
                      <a:pt x="135" y="69"/>
                    </a:lnTo>
                    <a:lnTo>
                      <a:pt x="135" y="69"/>
                    </a:lnTo>
                    <a:lnTo>
                      <a:pt x="135" y="69"/>
                    </a:lnTo>
                    <a:lnTo>
                      <a:pt x="135" y="71"/>
                    </a:lnTo>
                    <a:lnTo>
                      <a:pt x="135" y="71"/>
                    </a:lnTo>
                    <a:lnTo>
                      <a:pt x="132" y="71"/>
                    </a:lnTo>
                    <a:lnTo>
                      <a:pt x="132" y="74"/>
                    </a:lnTo>
                    <a:lnTo>
                      <a:pt x="132" y="74"/>
                    </a:lnTo>
                    <a:lnTo>
                      <a:pt x="132" y="74"/>
                    </a:lnTo>
                    <a:lnTo>
                      <a:pt x="132" y="76"/>
                    </a:lnTo>
                    <a:lnTo>
                      <a:pt x="132" y="76"/>
                    </a:lnTo>
                    <a:lnTo>
                      <a:pt x="132" y="76"/>
                    </a:lnTo>
                    <a:lnTo>
                      <a:pt x="130" y="76"/>
                    </a:lnTo>
                    <a:lnTo>
                      <a:pt x="130" y="76"/>
                    </a:lnTo>
                    <a:lnTo>
                      <a:pt x="130" y="76"/>
                    </a:lnTo>
                    <a:lnTo>
                      <a:pt x="130" y="76"/>
                    </a:lnTo>
                    <a:lnTo>
                      <a:pt x="130" y="74"/>
                    </a:lnTo>
                    <a:lnTo>
                      <a:pt x="128" y="74"/>
                    </a:lnTo>
                    <a:lnTo>
                      <a:pt x="128" y="76"/>
                    </a:lnTo>
                    <a:lnTo>
                      <a:pt x="128" y="76"/>
                    </a:lnTo>
                    <a:lnTo>
                      <a:pt x="128" y="76"/>
                    </a:lnTo>
                    <a:lnTo>
                      <a:pt x="128" y="76"/>
                    </a:lnTo>
                    <a:lnTo>
                      <a:pt x="128" y="79"/>
                    </a:lnTo>
                    <a:lnTo>
                      <a:pt x="128" y="79"/>
                    </a:lnTo>
                    <a:lnTo>
                      <a:pt x="128" y="81"/>
                    </a:lnTo>
                    <a:lnTo>
                      <a:pt x="125" y="81"/>
                    </a:lnTo>
                    <a:lnTo>
                      <a:pt x="125" y="81"/>
                    </a:lnTo>
                    <a:lnTo>
                      <a:pt x="125" y="81"/>
                    </a:lnTo>
                    <a:lnTo>
                      <a:pt x="125" y="83"/>
                    </a:lnTo>
                    <a:lnTo>
                      <a:pt x="125" y="83"/>
                    </a:lnTo>
                    <a:lnTo>
                      <a:pt x="125" y="83"/>
                    </a:lnTo>
                    <a:lnTo>
                      <a:pt x="123" y="83"/>
                    </a:lnTo>
                    <a:lnTo>
                      <a:pt x="123" y="86"/>
                    </a:lnTo>
                    <a:lnTo>
                      <a:pt x="123" y="86"/>
                    </a:lnTo>
                    <a:lnTo>
                      <a:pt x="123" y="83"/>
                    </a:lnTo>
                    <a:lnTo>
                      <a:pt x="123" y="83"/>
                    </a:lnTo>
                    <a:lnTo>
                      <a:pt x="120" y="83"/>
                    </a:lnTo>
                    <a:lnTo>
                      <a:pt x="120" y="86"/>
                    </a:lnTo>
                    <a:lnTo>
                      <a:pt x="120" y="86"/>
                    </a:lnTo>
                    <a:lnTo>
                      <a:pt x="120" y="86"/>
                    </a:lnTo>
                    <a:lnTo>
                      <a:pt x="120" y="86"/>
                    </a:lnTo>
                    <a:lnTo>
                      <a:pt x="118" y="86"/>
                    </a:lnTo>
                    <a:lnTo>
                      <a:pt x="118" y="88"/>
                    </a:lnTo>
                    <a:lnTo>
                      <a:pt x="118" y="88"/>
                    </a:lnTo>
                    <a:lnTo>
                      <a:pt x="118" y="88"/>
                    </a:lnTo>
                    <a:lnTo>
                      <a:pt x="118" y="90"/>
                    </a:lnTo>
                    <a:lnTo>
                      <a:pt x="118" y="90"/>
                    </a:lnTo>
                    <a:lnTo>
                      <a:pt x="118" y="90"/>
                    </a:lnTo>
                    <a:lnTo>
                      <a:pt x="118" y="93"/>
                    </a:lnTo>
                    <a:lnTo>
                      <a:pt x="118" y="93"/>
                    </a:lnTo>
                    <a:lnTo>
                      <a:pt x="120" y="93"/>
                    </a:lnTo>
                    <a:lnTo>
                      <a:pt x="120" y="95"/>
                    </a:lnTo>
                    <a:lnTo>
                      <a:pt x="118" y="95"/>
                    </a:lnTo>
                    <a:lnTo>
                      <a:pt x="118" y="95"/>
                    </a:lnTo>
                    <a:lnTo>
                      <a:pt x="118" y="95"/>
                    </a:lnTo>
                    <a:lnTo>
                      <a:pt x="118" y="95"/>
                    </a:lnTo>
                    <a:lnTo>
                      <a:pt x="116" y="95"/>
                    </a:lnTo>
                    <a:lnTo>
                      <a:pt x="116" y="95"/>
                    </a:lnTo>
                    <a:lnTo>
                      <a:pt x="116" y="95"/>
                    </a:lnTo>
                    <a:lnTo>
                      <a:pt x="116" y="98"/>
                    </a:lnTo>
                    <a:lnTo>
                      <a:pt x="116" y="98"/>
                    </a:lnTo>
                    <a:lnTo>
                      <a:pt x="116" y="100"/>
                    </a:lnTo>
                    <a:lnTo>
                      <a:pt x="116" y="100"/>
                    </a:lnTo>
                    <a:lnTo>
                      <a:pt x="116" y="102"/>
                    </a:lnTo>
                    <a:lnTo>
                      <a:pt x="116" y="102"/>
                    </a:lnTo>
                    <a:lnTo>
                      <a:pt x="116" y="102"/>
                    </a:lnTo>
                    <a:lnTo>
                      <a:pt x="116" y="105"/>
                    </a:lnTo>
                    <a:lnTo>
                      <a:pt x="116" y="105"/>
                    </a:lnTo>
                    <a:lnTo>
                      <a:pt x="116" y="105"/>
                    </a:lnTo>
                    <a:lnTo>
                      <a:pt x="116" y="105"/>
                    </a:lnTo>
                    <a:lnTo>
                      <a:pt x="116" y="105"/>
                    </a:lnTo>
                    <a:lnTo>
                      <a:pt x="118" y="105"/>
                    </a:lnTo>
                    <a:lnTo>
                      <a:pt x="118" y="105"/>
                    </a:lnTo>
                    <a:lnTo>
                      <a:pt x="118" y="105"/>
                    </a:lnTo>
                    <a:lnTo>
                      <a:pt x="118" y="105"/>
                    </a:lnTo>
                    <a:lnTo>
                      <a:pt x="118" y="107"/>
                    </a:lnTo>
                    <a:lnTo>
                      <a:pt x="118" y="107"/>
                    </a:lnTo>
                    <a:lnTo>
                      <a:pt x="118" y="107"/>
                    </a:lnTo>
                    <a:lnTo>
                      <a:pt x="118" y="107"/>
                    </a:lnTo>
                    <a:lnTo>
                      <a:pt x="118" y="107"/>
                    </a:lnTo>
                    <a:lnTo>
                      <a:pt x="118" y="109"/>
                    </a:lnTo>
                    <a:lnTo>
                      <a:pt x="118" y="109"/>
                    </a:lnTo>
                    <a:lnTo>
                      <a:pt x="118" y="112"/>
                    </a:lnTo>
                    <a:lnTo>
                      <a:pt x="118" y="112"/>
                    </a:lnTo>
                    <a:lnTo>
                      <a:pt x="118" y="112"/>
                    </a:lnTo>
                    <a:lnTo>
                      <a:pt x="118" y="114"/>
                    </a:lnTo>
                    <a:lnTo>
                      <a:pt x="118" y="114"/>
                    </a:lnTo>
                    <a:lnTo>
                      <a:pt x="118" y="114"/>
                    </a:lnTo>
                    <a:lnTo>
                      <a:pt x="116" y="114"/>
                    </a:lnTo>
                    <a:lnTo>
                      <a:pt x="116" y="116"/>
                    </a:lnTo>
                    <a:lnTo>
                      <a:pt x="116" y="116"/>
                    </a:lnTo>
                    <a:lnTo>
                      <a:pt x="116" y="116"/>
                    </a:lnTo>
                    <a:lnTo>
                      <a:pt x="116" y="116"/>
                    </a:lnTo>
                    <a:lnTo>
                      <a:pt x="116" y="116"/>
                    </a:lnTo>
                    <a:lnTo>
                      <a:pt x="116" y="116"/>
                    </a:lnTo>
                    <a:lnTo>
                      <a:pt x="116" y="116"/>
                    </a:lnTo>
                    <a:lnTo>
                      <a:pt x="116" y="119"/>
                    </a:lnTo>
                    <a:lnTo>
                      <a:pt x="118" y="119"/>
                    </a:lnTo>
                    <a:lnTo>
                      <a:pt x="118" y="119"/>
                    </a:lnTo>
                    <a:lnTo>
                      <a:pt x="118" y="119"/>
                    </a:lnTo>
                    <a:lnTo>
                      <a:pt x="118" y="116"/>
                    </a:lnTo>
                    <a:lnTo>
                      <a:pt x="120" y="116"/>
                    </a:lnTo>
                    <a:lnTo>
                      <a:pt x="120" y="116"/>
                    </a:lnTo>
                    <a:lnTo>
                      <a:pt x="120" y="116"/>
                    </a:lnTo>
                    <a:lnTo>
                      <a:pt x="123" y="116"/>
                    </a:lnTo>
                    <a:lnTo>
                      <a:pt x="123" y="116"/>
                    </a:lnTo>
                    <a:lnTo>
                      <a:pt x="123" y="116"/>
                    </a:lnTo>
                    <a:lnTo>
                      <a:pt x="123" y="114"/>
                    </a:lnTo>
                    <a:lnTo>
                      <a:pt x="123" y="114"/>
                    </a:lnTo>
                    <a:lnTo>
                      <a:pt x="125" y="114"/>
                    </a:lnTo>
                    <a:lnTo>
                      <a:pt x="125" y="114"/>
                    </a:lnTo>
                    <a:lnTo>
                      <a:pt x="125" y="114"/>
                    </a:lnTo>
                    <a:lnTo>
                      <a:pt x="125" y="114"/>
                    </a:lnTo>
                    <a:lnTo>
                      <a:pt x="128" y="114"/>
                    </a:lnTo>
                    <a:lnTo>
                      <a:pt x="128" y="114"/>
                    </a:lnTo>
                    <a:lnTo>
                      <a:pt x="130" y="114"/>
                    </a:lnTo>
                    <a:lnTo>
                      <a:pt x="130" y="112"/>
                    </a:lnTo>
                    <a:lnTo>
                      <a:pt x="130" y="112"/>
                    </a:lnTo>
                    <a:lnTo>
                      <a:pt x="130" y="112"/>
                    </a:lnTo>
                    <a:lnTo>
                      <a:pt x="132" y="112"/>
                    </a:lnTo>
                    <a:lnTo>
                      <a:pt x="132" y="112"/>
                    </a:lnTo>
                    <a:lnTo>
                      <a:pt x="132" y="112"/>
                    </a:lnTo>
                    <a:lnTo>
                      <a:pt x="135" y="112"/>
                    </a:lnTo>
                    <a:lnTo>
                      <a:pt x="135" y="112"/>
                    </a:lnTo>
                    <a:lnTo>
                      <a:pt x="137" y="112"/>
                    </a:lnTo>
                    <a:lnTo>
                      <a:pt x="137" y="112"/>
                    </a:lnTo>
                    <a:lnTo>
                      <a:pt x="137" y="114"/>
                    </a:lnTo>
                    <a:lnTo>
                      <a:pt x="137" y="114"/>
                    </a:lnTo>
                    <a:lnTo>
                      <a:pt x="137" y="112"/>
                    </a:lnTo>
                    <a:lnTo>
                      <a:pt x="139" y="112"/>
                    </a:lnTo>
                    <a:lnTo>
                      <a:pt x="139" y="112"/>
                    </a:lnTo>
                    <a:lnTo>
                      <a:pt x="142" y="112"/>
                    </a:lnTo>
                    <a:lnTo>
                      <a:pt x="142" y="112"/>
                    </a:lnTo>
                    <a:lnTo>
                      <a:pt x="142" y="112"/>
                    </a:lnTo>
                    <a:lnTo>
                      <a:pt x="144" y="112"/>
                    </a:lnTo>
                    <a:lnTo>
                      <a:pt x="144" y="114"/>
                    </a:lnTo>
                    <a:lnTo>
                      <a:pt x="142" y="114"/>
                    </a:lnTo>
                    <a:lnTo>
                      <a:pt x="142" y="114"/>
                    </a:lnTo>
                    <a:lnTo>
                      <a:pt x="142" y="114"/>
                    </a:lnTo>
                    <a:lnTo>
                      <a:pt x="142" y="116"/>
                    </a:lnTo>
                    <a:lnTo>
                      <a:pt x="142" y="116"/>
                    </a:lnTo>
                    <a:lnTo>
                      <a:pt x="142" y="116"/>
                    </a:lnTo>
                    <a:lnTo>
                      <a:pt x="139" y="116"/>
                    </a:lnTo>
                    <a:lnTo>
                      <a:pt x="139" y="116"/>
                    </a:lnTo>
                    <a:lnTo>
                      <a:pt x="139" y="119"/>
                    </a:lnTo>
                    <a:lnTo>
                      <a:pt x="139" y="119"/>
                    </a:lnTo>
                    <a:lnTo>
                      <a:pt x="139" y="121"/>
                    </a:lnTo>
                    <a:lnTo>
                      <a:pt x="142" y="121"/>
                    </a:lnTo>
                    <a:lnTo>
                      <a:pt x="142" y="121"/>
                    </a:lnTo>
                    <a:lnTo>
                      <a:pt x="142" y="121"/>
                    </a:lnTo>
                    <a:lnTo>
                      <a:pt x="142" y="121"/>
                    </a:lnTo>
                    <a:lnTo>
                      <a:pt x="142" y="124"/>
                    </a:lnTo>
                    <a:lnTo>
                      <a:pt x="142" y="124"/>
                    </a:lnTo>
                    <a:lnTo>
                      <a:pt x="144" y="124"/>
                    </a:lnTo>
                    <a:lnTo>
                      <a:pt x="144" y="126"/>
                    </a:lnTo>
                    <a:lnTo>
                      <a:pt x="144" y="126"/>
                    </a:lnTo>
                    <a:lnTo>
                      <a:pt x="142" y="126"/>
                    </a:lnTo>
                    <a:lnTo>
                      <a:pt x="142" y="126"/>
                    </a:lnTo>
                    <a:lnTo>
                      <a:pt x="142" y="128"/>
                    </a:lnTo>
                    <a:lnTo>
                      <a:pt x="144" y="128"/>
                    </a:lnTo>
                    <a:lnTo>
                      <a:pt x="144" y="128"/>
                    </a:lnTo>
                    <a:lnTo>
                      <a:pt x="144" y="128"/>
                    </a:lnTo>
                    <a:lnTo>
                      <a:pt x="144" y="131"/>
                    </a:lnTo>
                    <a:lnTo>
                      <a:pt x="144" y="131"/>
                    </a:lnTo>
                    <a:lnTo>
                      <a:pt x="144" y="133"/>
                    </a:lnTo>
                    <a:lnTo>
                      <a:pt x="144" y="133"/>
                    </a:lnTo>
                    <a:lnTo>
                      <a:pt x="144" y="135"/>
                    </a:lnTo>
                    <a:lnTo>
                      <a:pt x="144" y="135"/>
                    </a:lnTo>
                    <a:lnTo>
                      <a:pt x="144" y="135"/>
                    </a:lnTo>
                    <a:lnTo>
                      <a:pt x="144" y="135"/>
                    </a:lnTo>
                    <a:lnTo>
                      <a:pt x="146" y="135"/>
                    </a:lnTo>
                    <a:lnTo>
                      <a:pt x="146" y="135"/>
                    </a:lnTo>
                    <a:lnTo>
                      <a:pt x="146" y="138"/>
                    </a:lnTo>
                    <a:lnTo>
                      <a:pt x="149" y="138"/>
                    </a:lnTo>
                    <a:lnTo>
                      <a:pt x="149" y="138"/>
                    </a:lnTo>
                    <a:lnTo>
                      <a:pt x="149" y="138"/>
                    </a:lnTo>
                    <a:lnTo>
                      <a:pt x="149" y="138"/>
                    </a:lnTo>
                    <a:lnTo>
                      <a:pt x="149" y="138"/>
                    </a:lnTo>
                    <a:lnTo>
                      <a:pt x="149" y="138"/>
                    </a:lnTo>
                    <a:lnTo>
                      <a:pt x="151" y="138"/>
                    </a:lnTo>
                    <a:lnTo>
                      <a:pt x="151" y="138"/>
                    </a:lnTo>
                    <a:lnTo>
                      <a:pt x="151" y="138"/>
                    </a:lnTo>
                    <a:lnTo>
                      <a:pt x="151" y="138"/>
                    </a:lnTo>
                    <a:lnTo>
                      <a:pt x="154" y="138"/>
                    </a:lnTo>
                    <a:lnTo>
                      <a:pt x="154" y="138"/>
                    </a:lnTo>
                    <a:lnTo>
                      <a:pt x="156" y="138"/>
                    </a:lnTo>
                    <a:lnTo>
                      <a:pt x="156" y="138"/>
                    </a:lnTo>
                    <a:lnTo>
                      <a:pt x="156" y="138"/>
                    </a:lnTo>
                    <a:lnTo>
                      <a:pt x="156" y="138"/>
                    </a:lnTo>
                    <a:lnTo>
                      <a:pt x="156" y="140"/>
                    </a:lnTo>
                    <a:lnTo>
                      <a:pt x="156" y="140"/>
                    </a:lnTo>
                    <a:lnTo>
                      <a:pt x="158" y="140"/>
                    </a:lnTo>
                    <a:lnTo>
                      <a:pt x="158" y="143"/>
                    </a:lnTo>
                    <a:lnTo>
                      <a:pt x="158" y="143"/>
                    </a:lnTo>
                    <a:lnTo>
                      <a:pt x="156" y="143"/>
                    </a:lnTo>
                    <a:lnTo>
                      <a:pt x="156" y="143"/>
                    </a:lnTo>
                    <a:lnTo>
                      <a:pt x="156" y="145"/>
                    </a:lnTo>
                    <a:lnTo>
                      <a:pt x="156" y="145"/>
                    </a:lnTo>
                    <a:lnTo>
                      <a:pt x="156" y="145"/>
                    </a:lnTo>
                    <a:lnTo>
                      <a:pt x="156" y="145"/>
                    </a:lnTo>
                    <a:lnTo>
                      <a:pt x="154" y="145"/>
                    </a:lnTo>
                    <a:lnTo>
                      <a:pt x="154" y="147"/>
                    </a:lnTo>
                    <a:lnTo>
                      <a:pt x="154" y="147"/>
                    </a:lnTo>
                    <a:lnTo>
                      <a:pt x="154" y="147"/>
                    </a:lnTo>
                    <a:lnTo>
                      <a:pt x="154" y="150"/>
                    </a:lnTo>
                    <a:lnTo>
                      <a:pt x="154" y="150"/>
                    </a:lnTo>
                    <a:lnTo>
                      <a:pt x="154" y="150"/>
                    </a:lnTo>
                    <a:lnTo>
                      <a:pt x="154" y="152"/>
                    </a:lnTo>
                    <a:lnTo>
                      <a:pt x="154" y="152"/>
                    </a:lnTo>
                    <a:lnTo>
                      <a:pt x="154" y="154"/>
                    </a:lnTo>
                    <a:lnTo>
                      <a:pt x="154" y="154"/>
                    </a:lnTo>
                    <a:lnTo>
                      <a:pt x="154" y="154"/>
                    </a:lnTo>
                    <a:lnTo>
                      <a:pt x="154" y="154"/>
                    </a:lnTo>
                    <a:lnTo>
                      <a:pt x="151" y="154"/>
                    </a:lnTo>
                    <a:lnTo>
                      <a:pt x="151" y="157"/>
                    </a:lnTo>
                    <a:lnTo>
                      <a:pt x="151" y="157"/>
                    </a:lnTo>
                    <a:lnTo>
                      <a:pt x="151" y="157"/>
                    </a:lnTo>
                    <a:lnTo>
                      <a:pt x="151" y="159"/>
                    </a:lnTo>
                    <a:lnTo>
                      <a:pt x="151" y="159"/>
                    </a:lnTo>
                    <a:lnTo>
                      <a:pt x="151" y="159"/>
                    </a:lnTo>
                    <a:lnTo>
                      <a:pt x="151" y="162"/>
                    </a:lnTo>
                    <a:lnTo>
                      <a:pt x="151" y="162"/>
                    </a:lnTo>
                    <a:lnTo>
                      <a:pt x="151" y="164"/>
                    </a:lnTo>
                    <a:lnTo>
                      <a:pt x="151" y="164"/>
                    </a:lnTo>
                    <a:lnTo>
                      <a:pt x="151" y="164"/>
                    </a:lnTo>
                    <a:lnTo>
                      <a:pt x="154" y="164"/>
                    </a:lnTo>
                    <a:lnTo>
                      <a:pt x="154" y="164"/>
                    </a:lnTo>
                    <a:lnTo>
                      <a:pt x="154" y="164"/>
                    </a:lnTo>
                    <a:lnTo>
                      <a:pt x="154" y="164"/>
                    </a:lnTo>
                    <a:lnTo>
                      <a:pt x="156" y="164"/>
                    </a:lnTo>
                    <a:lnTo>
                      <a:pt x="156" y="164"/>
                    </a:lnTo>
                    <a:lnTo>
                      <a:pt x="156" y="164"/>
                    </a:lnTo>
                    <a:lnTo>
                      <a:pt x="158" y="164"/>
                    </a:lnTo>
                    <a:lnTo>
                      <a:pt x="158" y="164"/>
                    </a:lnTo>
                    <a:lnTo>
                      <a:pt x="158" y="164"/>
                    </a:lnTo>
                    <a:lnTo>
                      <a:pt x="158" y="164"/>
                    </a:lnTo>
                    <a:lnTo>
                      <a:pt x="161" y="164"/>
                    </a:lnTo>
                    <a:lnTo>
                      <a:pt x="161" y="164"/>
                    </a:lnTo>
                    <a:lnTo>
                      <a:pt x="161" y="164"/>
                    </a:lnTo>
                    <a:lnTo>
                      <a:pt x="163" y="164"/>
                    </a:lnTo>
                    <a:lnTo>
                      <a:pt x="163" y="164"/>
                    </a:lnTo>
                    <a:lnTo>
                      <a:pt x="163" y="164"/>
                    </a:lnTo>
                    <a:lnTo>
                      <a:pt x="163" y="164"/>
                    </a:lnTo>
                    <a:lnTo>
                      <a:pt x="163" y="164"/>
                    </a:lnTo>
                    <a:lnTo>
                      <a:pt x="165" y="164"/>
                    </a:lnTo>
                    <a:lnTo>
                      <a:pt x="165" y="164"/>
                    </a:lnTo>
                    <a:lnTo>
                      <a:pt x="165" y="164"/>
                    </a:lnTo>
                    <a:lnTo>
                      <a:pt x="165" y="164"/>
                    </a:lnTo>
                    <a:lnTo>
                      <a:pt x="165" y="164"/>
                    </a:lnTo>
                    <a:lnTo>
                      <a:pt x="165" y="166"/>
                    </a:lnTo>
                    <a:lnTo>
                      <a:pt x="168" y="166"/>
                    </a:lnTo>
                    <a:lnTo>
                      <a:pt x="168" y="166"/>
                    </a:lnTo>
                    <a:lnTo>
                      <a:pt x="168" y="169"/>
                    </a:lnTo>
                    <a:lnTo>
                      <a:pt x="165" y="169"/>
                    </a:lnTo>
                    <a:lnTo>
                      <a:pt x="165" y="169"/>
                    </a:lnTo>
                    <a:lnTo>
                      <a:pt x="165" y="171"/>
                    </a:lnTo>
                    <a:lnTo>
                      <a:pt x="165" y="171"/>
                    </a:lnTo>
                    <a:lnTo>
                      <a:pt x="165" y="173"/>
                    </a:lnTo>
                    <a:lnTo>
                      <a:pt x="168" y="173"/>
                    </a:lnTo>
                    <a:lnTo>
                      <a:pt x="168" y="173"/>
                    </a:lnTo>
                    <a:lnTo>
                      <a:pt x="168" y="173"/>
                    </a:lnTo>
                    <a:lnTo>
                      <a:pt x="170" y="173"/>
                    </a:lnTo>
                    <a:lnTo>
                      <a:pt x="170" y="173"/>
                    </a:lnTo>
                    <a:lnTo>
                      <a:pt x="170" y="176"/>
                    </a:lnTo>
                    <a:lnTo>
                      <a:pt x="170" y="176"/>
                    </a:lnTo>
                    <a:lnTo>
                      <a:pt x="170" y="176"/>
                    </a:lnTo>
                    <a:lnTo>
                      <a:pt x="170" y="176"/>
                    </a:lnTo>
                    <a:lnTo>
                      <a:pt x="170" y="176"/>
                    </a:lnTo>
                    <a:lnTo>
                      <a:pt x="170" y="178"/>
                    </a:lnTo>
                    <a:lnTo>
                      <a:pt x="170" y="178"/>
                    </a:lnTo>
                    <a:lnTo>
                      <a:pt x="170" y="178"/>
                    </a:lnTo>
                    <a:lnTo>
                      <a:pt x="170" y="180"/>
                    </a:lnTo>
                    <a:lnTo>
                      <a:pt x="172" y="180"/>
                    </a:lnTo>
                    <a:lnTo>
                      <a:pt x="172" y="180"/>
                    </a:lnTo>
                    <a:lnTo>
                      <a:pt x="175" y="180"/>
                    </a:lnTo>
                    <a:lnTo>
                      <a:pt x="175" y="178"/>
                    </a:lnTo>
                    <a:lnTo>
                      <a:pt x="175" y="178"/>
                    </a:lnTo>
                    <a:lnTo>
                      <a:pt x="175" y="178"/>
                    </a:lnTo>
                    <a:lnTo>
                      <a:pt x="175" y="178"/>
                    </a:lnTo>
                    <a:lnTo>
                      <a:pt x="177" y="178"/>
                    </a:lnTo>
                    <a:lnTo>
                      <a:pt x="177" y="178"/>
                    </a:lnTo>
                    <a:lnTo>
                      <a:pt x="177" y="178"/>
                    </a:lnTo>
                    <a:lnTo>
                      <a:pt x="177" y="180"/>
                    </a:lnTo>
                    <a:lnTo>
                      <a:pt x="177" y="180"/>
                    </a:lnTo>
                    <a:lnTo>
                      <a:pt x="180" y="180"/>
                    </a:lnTo>
                    <a:lnTo>
                      <a:pt x="180" y="180"/>
                    </a:lnTo>
                    <a:lnTo>
                      <a:pt x="182" y="180"/>
                    </a:lnTo>
                    <a:lnTo>
                      <a:pt x="182" y="178"/>
                    </a:lnTo>
                    <a:lnTo>
                      <a:pt x="182" y="178"/>
                    </a:lnTo>
                    <a:lnTo>
                      <a:pt x="182" y="178"/>
                    </a:lnTo>
                    <a:lnTo>
                      <a:pt x="184" y="178"/>
                    </a:lnTo>
                    <a:lnTo>
                      <a:pt x="184" y="178"/>
                    </a:lnTo>
                    <a:lnTo>
                      <a:pt x="184" y="178"/>
                    </a:lnTo>
                    <a:lnTo>
                      <a:pt x="184" y="176"/>
                    </a:lnTo>
                    <a:lnTo>
                      <a:pt x="184" y="176"/>
                    </a:lnTo>
                    <a:lnTo>
                      <a:pt x="184" y="176"/>
                    </a:lnTo>
                    <a:lnTo>
                      <a:pt x="184" y="176"/>
                    </a:lnTo>
                    <a:lnTo>
                      <a:pt x="187" y="176"/>
                    </a:lnTo>
                    <a:lnTo>
                      <a:pt x="187" y="176"/>
                    </a:lnTo>
                    <a:lnTo>
                      <a:pt x="187" y="173"/>
                    </a:lnTo>
                    <a:lnTo>
                      <a:pt x="189" y="173"/>
                    </a:lnTo>
                    <a:lnTo>
                      <a:pt x="189" y="173"/>
                    </a:lnTo>
                    <a:lnTo>
                      <a:pt x="189" y="173"/>
                    </a:lnTo>
                    <a:lnTo>
                      <a:pt x="189" y="173"/>
                    </a:lnTo>
                    <a:lnTo>
                      <a:pt x="191" y="173"/>
                    </a:lnTo>
                    <a:lnTo>
                      <a:pt x="191" y="171"/>
                    </a:lnTo>
                    <a:lnTo>
                      <a:pt x="191" y="171"/>
                    </a:lnTo>
                    <a:lnTo>
                      <a:pt x="191" y="173"/>
                    </a:lnTo>
                    <a:lnTo>
                      <a:pt x="191" y="173"/>
                    </a:lnTo>
                    <a:lnTo>
                      <a:pt x="191" y="176"/>
                    </a:lnTo>
                    <a:lnTo>
                      <a:pt x="191" y="176"/>
                    </a:lnTo>
                    <a:lnTo>
                      <a:pt x="191" y="176"/>
                    </a:lnTo>
                    <a:lnTo>
                      <a:pt x="191" y="176"/>
                    </a:lnTo>
                    <a:lnTo>
                      <a:pt x="191" y="178"/>
                    </a:lnTo>
                    <a:lnTo>
                      <a:pt x="191" y="178"/>
                    </a:lnTo>
                    <a:lnTo>
                      <a:pt x="191" y="178"/>
                    </a:lnTo>
                    <a:lnTo>
                      <a:pt x="191" y="180"/>
                    </a:lnTo>
                    <a:lnTo>
                      <a:pt x="191" y="180"/>
                    </a:lnTo>
                    <a:lnTo>
                      <a:pt x="189" y="180"/>
                    </a:lnTo>
                    <a:lnTo>
                      <a:pt x="189" y="180"/>
                    </a:lnTo>
                    <a:lnTo>
                      <a:pt x="189" y="180"/>
                    </a:lnTo>
                    <a:lnTo>
                      <a:pt x="189" y="183"/>
                    </a:lnTo>
                    <a:lnTo>
                      <a:pt x="189" y="183"/>
                    </a:lnTo>
                    <a:lnTo>
                      <a:pt x="187" y="183"/>
                    </a:lnTo>
                    <a:lnTo>
                      <a:pt x="187" y="183"/>
                    </a:lnTo>
                    <a:lnTo>
                      <a:pt x="187" y="183"/>
                    </a:lnTo>
                    <a:lnTo>
                      <a:pt x="187" y="185"/>
                    </a:lnTo>
                    <a:lnTo>
                      <a:pt x="184" y="185"/>
                    </a:lnTo>
                    <a:lnTo>
                      <a:pt x="184" y="185"/>
                    </a:lnTo>
                    <a:lnTo>
                      <a:pt x="184" y="185"/>
                    </a:lnTo>
                    <a:lnTo>
                      <a:pt x="182" y="185"/>
                    </a:lnTo>
                    <a:lnTo>
                      <a:pt x="182" y="185"/>
                    </a:lnTo>
                    <a:lnTo>
                      <a:pt x="182" y="185"/>
                    </a:lnTo>
                    <a:lnTo>
                      <a:pt x="182" y="188"/>
                    </a:lnTo>
                    <a:lnTo>
                      <a:pt x="182" y="188"/>
                    </a:lnTo>
                    <a:lnTo>
                      <a:pt x="182" y="188"/>
                    </a:lnTo>
                    <a:lnTo>
                      <a:pt x="182" y="190"/>
                    </a:lnTo>
                    <a:lnTo>
                      <a:pt x="182" y="190"/>
                    </a:lnTo>
                    <a:lnTo>
                      <a:pt x="182" y="190"/>
                    </a:lnTo>
                    <a:lnTo>
                      <a:pt x="180" y="190"/>
                    </a:lnTo>
                    <a:lnTo>
                      <a:pt x="180" y="190"/>
                    </a:lnTo>
                    <a:lnTo>
                      <a:pt x="180" y="192"/>
                    </a:lnTo>
                    <a:lnTo>
                      <a:pt x="180" y="192"/>
                    </a:lnTo>
                    <a:lnTo>
                      <a:pt x="180" y="195"/>
                    </a:lnTo>
                    <a:lnTo>
                      <a:pt x="177" y="195"/>
                    </a:lnTo>
                    <a:lnTo>
                      <a:pt x="177" y="195"/>
                    </a:lnTo>
                    <a:lnTo>
                      <a:pt x="180" y="195"/>
                    </a:lnTo>
                    <a:lnTo>
                      <a:pt x="180" y="195"/>
                    </a:lnTo>
                    <a:lnTo>
                      <a:pt x="182" y="195"/>
                    </a:lnTo>
                    <a:lnTo>
                      <a:pt x="182" y="195"/>
                    </a:lnTo>
                    <a:lnTo>
                      <a:pt x="180" y="195"/>
                    </a:lnTo>
                    <a:lnTo>
                      <a:pt x="180" y="195"/>
                    </a:lnTo>
                    <a:lnTo>
                      <a:pt x="180" y="197"/>
                    </a:lnTo>
                    <a:lnTo>
                      <a:pt x="177" y="197"/>
                    </a:lnTo>
                    <a:lnTo>
                      <a:pt x="177" y="195"/>
                    </a:lnTo>
                    <a:lnTo>
                      <a:pt x="177" y="195"/>
                    </a:lnTo>
                    <a:lnTo>
                      <a:pt x="177" y="195"/>
                    </a:lnTo>
                    <a:lnTo>
                      <a:pt x="175" y="195"/>
                    </a:lnTo>
                    <a:lnTo>
                      <a:pt x="175" y="197"/>
                    </a:lnTo>
                    <a:lnTo>
                      <a:pt x="175" y="197"/>
                    </a:lnTo>
                    <a:lnTo>
                      <a:pt x="175" y="197"/>
                    </a:lnTo>
                    <a:lnTo>
                      <a:pt x="175" y="197"/>
                    </a:lnTo>
                    <a:lnTo>
                      <a:pt x="172" y="197"/>
                    </a:lnTo>
                    <a:lnTo>
                      <a:pt x="172" y="199"/>
                    </a:lnTo>
                    <a:lnTo>
                      <a:pt x="172" y="199"/>
                    </a:lnTo>
                    <a:lnTo>
                      <a:pt x="172" y="199"/>
                    </a:lnTo>
                    <a:lnTo>
                      <a:pt x="172" y="202"/>
                    </a:lnTo>
                    <a:lnTo>
                      <a:pt x="170" y="202"/>
                    </a:lnTo>
                    <a:lnTo>
                      <a:pt x="170" y="202"/>
                    </a:lnTo>
                    <a:lnTo>
                      <a:pt x="170" y="204"/>
                    </a:lnTo>
                    <a:lnTo>
                      <a:pt x="170" y="204"/>
                    </a:lnTo>
                    <a:lnTo>
                      <a:pt x="170" y="204"/>
                    </a:lnTo>
                    <a:lnTo>
                      <a:pt x="170" y="204"/>
                    </a:lnTo>
                    <a:lnTo>
                      <a:pt x="170" y="207"/>
                    </a:lnTo>
                    <a:lnTo>
                      <a:pt x="170" y="207"/>
                    </a:lnTo>
                    <a:lnTo>
                      <a:pt x="170" y="207"/>
                    </a:lnTo>
                    <a:lnTo>
                      <a:pt x="168" y="207"/>
                    </a:lnTo>
                    <a:lnTo>
                      <a:pt x="168" y="207"/>
                    </a:lnTo>
                    <a:lnTo>
                      <a:pt x="168" y="207"/>
                    </a:lnTo>
                    <a:lnTo>
                      <a:pt x="168" y="204"/>
                    </a:lnTo>
                    <a:lnTo>
                      <a:pt x="165" y="204"/>
                    </a:lnTo>
                    <a:lnTo>
                      <a:pt x="165" y="204"/>
                    </a:lnTo>
                    <a:lnTo>
                      <a:pt x="165" y="204"/>
                    </a:lnTo>
                    <a:lnTo>
                      <a:pt x="165" y="207"/>
                    </a:lnTo>
                    <a:lnTo>
                      <a:pt x="163" y="207"/>
                    </a:lnTo>
                    <a:lnTo>
                      <a:pt x="163" y="207"/>
                    </a:lnTo>
                    <a:lnTo>
                      <a:pt x="163" y="209"/>
                    </a:lnTo>
                    <a:lnTo>
                      <a:pt x="163" y="209"/>
                    </a:lnTo>
                    <a:lnTo>
                      <a:pt x="163" y="209"/>
                    </a:lnTo>
                    <a:lnTo>
                      <a:pt x="161" y="209"/>
                    </a:lnTo>
                    <a:lnTo>
                      <a:pt x="161" y="209"/>
                    </a:lnTo>
                    <a:lnTo>
                      <a:pt x="158" y="209"/>
                    </a:lnTo>
                    <a:lnTo>
                      <a:pt x="158" y="209"/>
                    </a:lnTo>
                    <a:lnTo>
                      <a:pt x="158" y="209"/>
                    </a:lnTo>
                    <a:lnTo>
                      <a:pt x="158" y="207"/>
                    </a:lnTo>
                    <a:lnTo>
                      <a:pt x="156" y="207"/>
                    </a:lnTo>
                    <a:lnTo>
                      <a:pt x="156" y="207"/>
                    </a:lnTo>
                    <a:lnTo>
                      <a:pt x="156" y="209"/>
                    </a:lnTo>
                    <a:lnTo>
                      <a:pt x="156" y="209"/>
                    </a:lnTo>
                    <a:lnTo>
                      <a:pt x="156" y="209"/>
                    </a:lnTo>
                    <a:lnTo>
                      <a:pt x="156" y="211"/>
                    </a:lnTo>
                    <a:lnTo>
                      <a:pt x="158" y="211"/>
                    </a:lnTo>
                    <a:lnTo>
                      <a:pt x="158" y="211"/>
                    </a:lnTo>
                    <a:lnTo>
                      <a:pt x="158" y="214"/>
                    </a:lnTo>
                    <a:lnTo>
                      <a:pt x="158" y="214"/>
                    </a:lnTo>
                    <a:lnTo>
                      <a:pt x="156" y="214"/>
                    </a:lnTo>
                    <a:lnTo>
                      <a:pt x="156" y="214"/>
                    </a:lnTo>
                    <a:lnTo>
                      <a:pt x="156" y="214"/>
                    </a:lnTo>
                    <a:lnTo>
                      <a:pt x="156" y="214"/>
                    </a:lnTo>
                    <a:lnTo>
                      <a:pt x="154" y="214"/>
                    </a:lnTo>
                    <a:lnTo>
                      <a:pt x="154" y="214"/>
                    </a:lnTo>
                    <a:lnTo>
                      <a:pt x="151" y="214"/>
                    </a:lnTo>
                    <a:lnTo>
                      <a:pt x="151" y="214"/>
                    </a:lnTo>
                    <a:lnTo>
                      <a:pt x="151" y="214"/>
                    </a:lnTo>
                    <a:lnTo>
                      <a:pt x="151" y="214"/>
                    </a:lnTo>
                    <a:lnTo>
                      <a:pt x="149" y="214"/>
                    </a:lnTo>
                    <a:lnTo>
                      <a:pt x="149" y="214"/>
                    </a:lnTo>
                    <a:lnTo>
                      <a:pt x="149" y="214"/>
                    </a:lnTo>
                    <a:lnTo>
                      <a:pt x="149" y="214"/>
                    </a:lnTo>
                    <a:lnTo>
                      <a:pt x="149" y="216"/>
                    </a:lnTo>
                    <a:lnTo>
                      <a:pt x="146" y="216"/>
                    </a:lnTo>
                    <a:lnTo>
                      <a:pt x="146" y="216"/>
                    </a:lnTo>
                    <a:lnTo>
                      <a:pt x="146" y="218"/>
                    </a:lnTo>
                    <a:lnTo>
                      <a:pt x="146" y="218"/>
                    </a:lnTo>
                    <a:lnTo>
                      <a:pt x="146" y="221"/>
                    </a:lnTo>
                    <a:lnTo>
                      <a:pt x="146" y="221"/>
                    </a:lnTo>
                    <a:lnTo>
                      <a:pt x="146" y="221"/>
                    </a:lnTo>
                    <a:lnTo>
                      <a:pt x="146" y="223"/>
                    </a:lnTo>
                    <a:lnTo>
                      <a:pt x="144" y="223"/>
                    </a:lnTo>
                    <a:lnTo>
                      <a:pt x="144" y="223"/>
                    </a:lnTo>
                    <a:lnTo>
                      <a:pt x="144" y="223"/>
                    </a:lnTo>
                    <a:lnTo>
                      <a:pt x="144" y="223"/>
                    </a:lnTo>
                    <a:lnTo>
                      <a:pt x="144" y="223"/>
                    </a:lnTo>
                    <a:lnTo>
                      <a:pt x="142" y="223"/>
                    </a:lnTo>
                    <a:lnTo>
                      <a:pt x="142" y="223"/>
                    </a:lnTo>
                    <a:lnTo>
                      <a:pt x="142" y="223"/>
                    </a:lnTo>
                    <a:lnTo>
                      <a:pt x="142" y="223"/>
                    </a:lnTo>
                    <a:lnTo>
                      <a:pt x="139" y="223"/>
                    </a:lnTo>
                    <a:lnTo>
                      <a:pt x="139" y="223"/>
                    </a:lnTo>
                    <a:lnTo>
                      <a:pt x="137" y="223"/>
                    </a:lnTo>
                    <a:lnTo>
                      <a:pt x="137" y="225"/>
                    </a:lnTo>
                    <a:lnTo>
                      <a:pt x="137" y="225"/>
                    </a:lnTo>
                    <a:lnTo>
                      <a:pt x="137" y="225"/>
                    </a:lnTo>
                    <a:lnTo>
                      <a:pt x="135" y="225"/>
                    </a:lnTo>
                    <a:lnTo>
                      <a:pt x="135" y="225"/>
                    </a:lnTo>
                    <a:lnTo>
                      <a:pt x="132" y="225"/>
                    </a:lnTo>
                    <a:lnTo>
                      <a:pt x="132" y="225"/>
                    </a:lnTo>
                    <a:lnTo>
                      <a:pt x="132" y="225"/>
                    </a:lnTo>
                    <a:lnTo>
                      <a:pt x="130" y="225"/>
                    </a:lnTo>
                    <a:lnTo>
                      <a:pt x="130" y="225"/>
                    </a:lnTo>
                    <a:lnTo>
                      <a:pt x="130" y="225"/>
                    </a:lnTo>
                    <a:lnTo>
                      <a:pt x="130" y="225"/>
                    </a:lnTo>
                    <a:lnTo>
                      <a:pt x="130" y="225"/>
                    </a:lnTo>
                    <a:lnTo>
                      <a:pt x="130" y="223"/>
                    </a:lnTo>
                    <a:lnTo>
                      <a:pt x="128" y="223"/>
                    </a:lnTo>
                    <a:lnTo>
                      <a:pt x="128" y="223"/>
                    </a:lnTo>
                    <a:lnTo>
                      <a:pt x="128" y="223"/>
                    </a:lnTo>
                    <a:lnTo>
                      <a:pt x="125" y="223"/>
                    </a:lnTo>
                    <a:lnTo>
                      <a:pt x="125" y="223"/>
                    </a:lnTo>
                    <a:lnTo>
                      <a:pt x="125" y="223"/>
                    </a:lnTo>
                    <a:lnTo>
                      <a:pt x="125" y="225"/>
                    </a:lnTo>
                    <a:lnTo>
                      <a:pt x="125" y="225"/>
                    </a:lnTo>
                    <a:lnTo>
                      <a:pt x="125" y="225"/>
                    </a:lnTo>
                    <a:lnTo>
                      <a:pt x="125" y="225"/>
                    </a:lnTo>
                    <a:lnTo>
                      <a:pt x="123" y="225"/>
                    </a:lnTo>
                    <a:lnTo>
                      <a:pt x="123" y="228"/>
                    </a:lnTo>
                    <a:lnTo>
                      <a:pt x="123" y="228"/>
                    </a:lnTo>
                    <a:lnTo>
                      <a:pt x="123" y="228"/>
                    </a:lnTo>
                    <a:lnTo>
                      <a:pt x="123" y="228"/>
                    </a:lnTo>
                    <a:lnTo>
                      <a:pt x="123" y="230"/>
                    </a:lnTo>
                    <a:lnTo>
                      <a:pt x="123" y="230"/>
                    </a:lnTo>
                    <a:lnTo>
                      <a:pt x="120" y="230"/>
                    </a:lnTo>
                    <a:lnTo>
                      <a:pt x="120" y="233"/>
                    </a:lnTo>
                    <a:lnTo>
                      <a:pt x="120" y="233"/>
                    </a:lnTo>
                    <a:lnTo>
                      <a:pt x="120" y="233"/>
                    </a:lnTo>
                    <a:lnTo>
                      <a:pt x="120" y="235"/>
                    </a:lnTo>
                    <a:lnTo>
                      <a:pt x="120" y="235"/>
                    </a:lnTo>
                    <a:lnTo>
                      <a:pt x="120" y="235"/>
                    </a:lnTo>
                    <a:lnTo>
                      <a:pt x="120" y="235"/>
                    </a:lnTo>
                    <a:lnTo>
                      <a:pt x="120" y="235"/>
                    </a:lnTo>
                    <a:lnTo>
                      <a:pt x="120" y="235"/>
                    </a:lnTo>
                    <a:lnTo>
                      <a:pt x="120" y="237"/>
                    </a:lnTo>
                    <a:lnTo>
                      <a:pt x="120" y="237"/>
                    </a:lnTo>
                    <a:lnTo>
                      <a:pt x="120" y="240"/>
                    </a:lnTo>
                    <a:lnTo>
                      <a:pt x="120" y="240"/>
                    </a:lnTo>
                    <a:lnTo>
                      <a:pt x="120" y="240"/>
                    </a:lnTo>
                    <a:lnTo>
                      <a:pt x="120" y="242"/>
                    </a:lnTo>
                    <a:lnTo>
                      <a:pt x="118" y="242"/>
                    </a:lnTo>
                    <a:lnTo>
                      <a:pt x="118" y="242"/>
                    </a:lnTo>
                    <a:lnTo>
                      <a:pt x="118" y="244"/>
                    </a:lnTo>
                    <a:lnTo>
                      <a:pt x="118" y="244"/>
                    </a:lnTo>
                    <a:lnTo>
                      <a:pt x="118" y="244"/>
                    </a:lnTo>
                    <a:lnTo>
                      <a:pt x="118" y="244"/>
                    </a:lnTo>
                    <a:lnTo>
                      <a:pt x="118" y="244"/>
                    </a:lnTo>
                    <a:lnTo>
                      <a:pt x="118" y="244"/>
                    </a:lnTo>
                    <a:lnTo>
                      <a:pt x="118" y="244"/>
                    </a:lnTo>
                    <a:lnTo>
                      <a:pt x="118" y="247"/>
                    </a:lnTo>
                    <a:lnTo>
                      <a:pt x="118" y="247"/>
                    </a:lnTo>
                    <a:lnTo>
                      <a:pt x="118" y="249"/>
                    </a:lnTo>
                    <a:lnTo>
                      <a:pt x="118" y="249"/>
                    </a:lnTo>
                    <a:lnTo>
                      <a:pt x="118" y="252"/>
                    </a:lnTo>
                    <a:lnTo>
                      <a:pt x="118" y="252"/>
                    </a:lnTo>
                    <a:lnTo>
                      <a:pt x="120" y="252"/>
                    </a:lnTo>
                    <a:lnTo>
                      <a:pt x="120" y="254"/>
                    </a:lnTo>
                    <a:lnTo>
                      <a:pt x="118" y="254"/>
                    </a:lnTo>
                    <a:lnTo>
                      <a:pt x="118" y="254"/>
                    </a:lnTo>
                    <a:lnTo>
                      <a:pt x="118" y="254"/>
                    </a:lnTo>
                    <a:lnTo>
                      <a:pt x="116" y="254"/>
                    </a:lnTo>
                    <a:lnTo>
                      <a:pt x="116" y="254"/>
                    </a:lnTo>
                    <a:lnTo>
                      <a:pt x="116" y="254"/>
                    </a:lnTo>
                    <a:lnTo>
                      <a:pt x="116" y="254"/>
                    </a:lnTo>
                    <a:lnTo>
                      <a:pt x="116" y="254"/>
                    </a:lnTo>
                    <a:lnTo>
                      <a:pt x="113" y="254"/>
                    </a:lnTo>
                    <a:lnTo>
                      <a:pt x="113" y="254"/>
                    </a:lnTo>
                    <a:lnTo>
                      <a:pt x="111" y="254"/>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1" name="Rectangle 113"/>
              <p:cNvSpPr>
                <a:spLocks noChangeArrowheads="1"/>
              </p:cNvSpPr>
              <p:nvPr/>
            </p:nvSpPr>
            <p:spPr bwMode="auto">
              <a:xfrm>
                <a:off x="1456" y="1575"/>
                <a:ext cx="2"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2" name="Rectangle 114"/>
              <p:cNvSpPr>
                <a:spLocks noChangeArrowheads="1"/>
              </p:cNvSpPr>
              <p:nvPr/>
            </p:nvSpPr>
            <p:spPr bwMode="auto">
              <a:xfrm>
                <a:off x="1456" y="1575"/>
                <a:ext cx="2"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3" name="Freeform 115"/>
              <p:cNvSpPr>
                <a:spLocks/>
              </p:cNvSpPr>
              <p:nvPr/>
            </p:nvSpPr>
            <p:spPr bwMode="auto">
              <a:xfrm>
                <a:off x="1401" y="1523"/>
                <a:ext cx="76" cy="78"/>
              </a:xfrm>
              <a:custGeom>
                <a:avLst/>
                <a:gdLst/>
                <a:ahLst/>
                <a:cxnLst>
                  <a:cxn ang="0">
                    <a:pos x="55" y="50"/>
                  </a:cxn>
                  <a:cxn ang="0">
                    <a:pos x="50" y="52"/>
                  </a:cxn>
                  <a:cxn ang="0">
                    <a:pos x="52" y="59"/>
                  </a:cxn>
                  <a:cxn ang="0">
                    <a:pos x="52" y="62"/>
                  </a:cxn>
                  <a:cxn ang="0">
                    <a:pos x="48" y="64"/>
                  </a:cxn>
                  <a:cxn ang="0">
                    <a:pos x="45" y="69"/>
                  </a:cxn>
                  <a:cxn ang="0">
                    <a:pos x="41" y="71"/>
                  </a:cxn>
                  <a:cxn ang="0">
                    <a:pos x="41" y="76"/>
                  </a:cxn>
                  <a:cxn ang="0">
                    <a:pos x="36" y="76"/>
                  </a:cxn>
                  <a:cxn ang="0">
                    <a:pos x="34" y="76"/>
                  </a:cxn>
                  <a:cxn ang="0">
                    <a:pos x="34" y="69"/>
                  </a:cxn>
                  <a:cxn ang="0">
                    <a:pos x="34" y="64"/>
                  </a:cxn>
                  <a:cxn ang="0">
                    <a:pos x="34" y="59"/>
                  </a:cxn>
                  <a:cxn ang="0">
                    <a:pos x="34" y="55"/>
                  </a:cxn>
                  <a:cxn ang="0">
                    <a:pos x="34" y="50"/>
                  </a:cxn>
                  <a:cxn ang="0">
                    <a:pos x="34" y="45"/>
                  </a:cxn>
                  <a:cxn ang="0">
                    <a:pos x="31" y="40"/>
                  </a:cxn>
                  <a:cxn ang="0">
                    <a:pos x="29" y="38"/>
                  </a:cxn>
                  <a:cxn ang="0">
                    <a:pos x="26" y="33"/>
                  </a:cxn>
                  <a:cxn ang="0">
                    <a:pos x="22" y="29"/>
                  </a:cxn>
                  <a:cxn ang="0">
                    <a:pos x="19" y="26"/>
                  </a:cxn>
                  <a:cxn ang="0">
                    <a:pos x="15" y="22"/>
                  </a:cxn>
                  <a:cxn ang="0">
                    <a:pos x="15" y="17"/>
                  </a:cxn>
                  <a:cxn ang="0">
                    <a:pos x="10" y="12"/>
                  </a:cxn>
                  <a:cxn ang="0">
                    <a:pos x="7" y="10"/>
                  </a:cxn>
                  <a:cxn ang="0">
                    <a:pos x="3" y="7"/>
                  </a:cxn>
                  <a:cxn ang="0">
                    <a:pos x="0" y="5"/>
                  </a:cxn>
                  <a:cxn ang="0">
                    <a:pos x="5" y="3"/>
                  </a:cxn>
                  <a:cxn ang="0">
                    <a:pos x="7" y="3"/>
                  </a:cxn>
                  <a:cxn ang="0">
                    <a:pos x="10" y="0"/>
                  </a:cxn>
                  <a:cxn ang="0">
                    <a:pos x="15" y="3"/>
                  </a:cxn>
                  <a:cxn ang="0">
                    <a:pos x="17" y="0"/>
                  </a:cxn>
                  <a:cxn ang="0">
                    <a:pos x="22" y="0"/>
                  </a:cxn>
                  <a:cxn ang="0">
                    <a:pos x="26" y="0"/>
                  </a:cxn>
                  <a:cxn ang="0">
                    <a:pos x="29" y="5"/>
                  </a:cxn>
                  <a:cxn ang="0">
                    <a:pos x="34" y="7"/>
                  </a:cxn>
                  <a:cxn ang="0">
                    <a:pos x="38" y="7"/>
                  </a:cxn>
                  <a:cxn ang="0">
                    <a:pos x="41" y="10"/>
                  </a:cxn>
                  <a:cxn ang="0">
                    <a:pos x="43" y="10"/>
                  </a:cxn>
                  <a:cxn ang="0">
                    <a:pos x="48" y="12"/>
                  </a:cxn>
                  <a:cxn ang="0">
                    <a:pos x="52" y="14"/>
                  </a:cxn>
                  <a:cxn ang="0">
                    <a:pos x="55" y="14"/>
                  </a:cxn>
                  <a:cxn ang="0">
                    <a:pos x="57" y="19"/>
                  </a:cxn>
                  <a:cxn ang="0">
                    <a:pos x="55" y="24"/>
                  </a:cxn>
                  <a:cxn ang="0">
                    <a:pos x="55" y="26"/>
                  </a:cxn>
                  <a:cxn ang="0">
                    <a:pos x="60" y="29"/>
                  </a:cxn>
                  <a:cxn ang="0">
                    <a:pos x="62" y="29"/>
                  </a:cxn>
                  <a:cxn ang="0">
                    <a:pos x="64" y="33"/>
                  </a:cxn>
                  <a:cxn ang="0">
                    <a:pos x="64" y="36"/>
                  </a:cxn>
                  <a:cxn ang="0">
                    <a:pos x="67" y="40"/>
                  </a:cxn>
                  <a:cxn ang="0">
                    <a:pos x="69" y="40"/>
                  </a:cxn>
                  <a:cxn ang="0">
                    <a:pos x="71" y="48"/>
                  </a:cxn>
                  <a:cxn ang="0">
                    <a:pos x="74" y="50"/>
                  </a:cxn>
                  <a:cxn ang="0">
                    <a:pos x="76" y="55"/>
                  </a:cxn>
                  <a:cxn ang="0">
                    <a:pos x="71" y="52"/>
                  </a:cxn>
                  <a:cxn ang="0">
                    <a:pos x="67" y="52"/>
                  </a:cxn>
                  <a:cxn ang="0">
                    <a:pos x="64" y="52"/>
                  </a:cxn>
                  <a:cxn ang="0">
                    <a:pos x="60" y="52"/>
                  </a:cxn>
                  <a:cxn ang="0">
                    <a:pos x="57" y="52"/>
                  </a:cxn>
                </a:cxnLst>
                <a:rect l="0" t="0" r="r" b="b"/>
                <a:pathLst>
                  <a:path w="76" h="78">
                    <a:moveTo>
                      <a:pt x="57" y="52"/>
                    </a:moveTo>
                    <a:lnTo>
                      <a:pt x="57" y="52"/>
                    </a:lnTo>
                    <a:lnTo>
                      <a:pt x="57" y="50"/>
                    </a:lnTo>
                    <a:lnTo>
                      <a:pt x="57" y="50"/>
                    </a:lnTo>
                    <a:lnTo>
                      <a:pt x="55" y="50"/>
                    </a:lnTo>
                    <a:lnTo>
                      <a:pt x="55" y="50"/>
                    </a:lnTo>
                    <a:lnTo>
                      <a:pt x="55" y="50"/>
                    </a:lnTo>
                    <a:lnTo>
                      <a:pt x="55" y="50"/>
                    </a:lnTo>
                    <a:lnTo>
                      <a:pt x="52" y="50"/>
                    </a:lnTo>
                    <a:lnTo>
                      <a:pt x="52" y="50"/>
                    </a:lnTo>
                    <a:lnTo>
                      <a:pt x="52" y="50"/>
                    </a:lnTo>
                    <a:lnTo>
                      <a:pt x="52" y="52"/>
                    </a:lnTo>
                    <a:lnTo>
                      <a:pt x="50" y="52"/>
                    </a:lnTo>
                    <a:lnTo>
                      <a:pt x="50" y="52"/>
                    </a:lnTo>
                    <a:lnTo>
                      <a:pt x="50" y="55"/>
                    </a:lnTo>
                    <a:lnTo>
                      <a:pt x="50" y="55"/>
                    </a:lnTo>
                    <a:lnTo>
                      <a:pt x="50" y="57"/>
                    </a:lnTo>
                    <a:lnTo>
                      <a:pt x="50" y="57"/>
                    </a:lnTo>
                    <a:lnTo>
                      <a:pt x="52" y="57"/>
                    </a:lnTo>
                    <a:lnTo>
                      <a:pt x="52" y="59"/>
                    </a:lnTo>
                    <a:lnTo>
                      <a:pt x="52" y="59"/>
                    </a:lnTo>
                    <a:lnTo>
                      <a:pt x="52" y="59"/>
                    </a:lnTo>
                    <a:lnTo>
                      <a:pt x="52" y="59"/>
                    </a:lnTo>
                    <a:lnTo>
                      <a:pt x="52" y="59"/>
                    </a:lnTo>
                    <a:lnTo>
                      <a:pt x="50" y="59"/>
                    </a:lnTo>
                    <a:lnTo>
                      <a:pt x="50" y="62"/>
                    </a:lnTo>
                    <a:lnTo>
                      <a:pt x="52" y="62"/>
                    </a:lnTo>
                    <a:lnTo>
                      <a:pt x="52" y="62"/>
                    </a:lnTo>
                    <a:lnTo>
                      <a:pt x="52" y="64"/>
                    </a:lnTo>
                    <a:lnTo>
                      <a:pt x="50" y="64"/>
                    </a:lnTo>
                    <a:lnTo>
                      <a:pt x="50" y="64"/>
                    </a:lnTo>
                    <a:lnTo>
                      <a:pt x="48" y="64"/>
                    </a:lnTo>
                    <a:lnTo>
                      <a:pt x="48" y="64"/>
                    </a:lnTo>
                    <a:lnTo>
                      <a:pt x="48" y="64"/>
                    </a:lnTo>
                    <a:lnTo>
                      <a:pt x="48" y="64"/>
                    </a:lnTo>
                    <a:lnTo>
                      <a:pt x="45" y="64"/>
                    </a:lnTo>
                    <a:lnTo>
                      <a:pt x="45" y="67"/>
                    </a:lnTo>
                    <a:lnTo>
                      <a:pt x="45" y="67"/>
                    </a:lnTo>
                    <a:lnTo>
                      <a:pt x="48" y="67"/>
                    </a:lnTo>
                    <a:lnTo>
                      <a:pt x="48" y="69"/>
                    </a:lnTo>
                    <a:lnTo>
                      <a:pt x="45" y="69"/>
                    </a:lnTo>
                    <a:lnTo>
                      <a:pt x="45" y="69"/>
                    </a:lnTo>
                    <a:lnTo>
                      <a:pt x="45" y="69"/>
                    </a:lnTo>
                    <a:lnTo>
                      <a:pt x="45" y="69"/>
                    </a:lnTo>
                    <a:lnTo>
                      <a:pt x="43" y="69"/>
                    </a:lnTo>
                    <a:lnTo>
                      <a:pt x="43" y="69"/>
                    </a:lnTo>
                    <a:lnTo>
                      <a:pt x="43" y="69"/>
                    </a:lnTo>
                    <a:lnTo>
                      <a:pt x="43" y="71"/>
                    </a:lnTo>
                    <a:lnTo>
                      <a:pt x="41" y="71"/>
                    </a:lnTo>
                    <a:lnTo>
                      <a:pt x="41" y="71"/>
                    </a:lnTo>
                    <a:lnTo>
                      <a:pt x="41" y="71"/>
                    </a:lnTo>
                    <a:lnTo>
                      <a:pt x="41" y="74"/>
                    </a:lnTo>
                    <a:lnTo>
                      <a:pt x="41" y="74"/>
                    </a:lnTo>
                    <a:lnTo>
                      <a:pt x="41" y="74"/>
                    </a:lnTo>
                    <a:lnTo>
                      <a:pt x="41" y="74"/>
                    </a:lnTo>
                    <a:lnTo>
                      <a:pt x="41" y="76"/>
                    </a:lnTo>
                    <a:lnTo>
                      <a:pt x="41" y="76"/>
                    </a:lnTo>
                    <a:lnTo>
                      <a:pt x="41" y="76"/>
                    </a:lnTo>
                    <a:lnTo>
                      <a:pt x="38" y="76"/>
                    </a:lnTo>
                    <a:lnTo>
                      <a:pt x="38" y="76"/>
                    </a:lnTo>
                    <a:lnTo>
                      <a:pt x="38" y="76"/>
                    </a:lnTo>
                    <a:lnTo>
                      <a:pt x="36" y="76"/>
                    </a:lnTo>
                    <a:lnTo>
                      <a:pt x="36" y="76"/>
                    </a:lnTo>
                    <a:lnTo>
                      <a:pt x="36" y="76"/>
                    </a:lnTo>
                    <a:lnTo>
                      <a:pt x="36" y="76"/>
                    </a:lnTo>
                    <a:lnTo>
                      <a:pt x="36" y="78"/>
                    </a:lnTo>
                    <a:lnTo>
                      <a:pt x="34" y="78"/>
                    </a:lnTo>
                    <a:lnTo>
                      <a:pt x="34" y="76"/>
                    </a:lnTo>
                    <a:lnTo>
                      <a:pt x="34" y="76"/>
                    </a:lnTo>
                    <a:lnTo>
                      <a:pt x="34" y="76"/>
                    </a:lnTo>
                    <a:lnTo>
                      <a:pt x="34" y="74"/>
                    </a:lnTo>
                    <a:lnTo>
                      <a:pt x="34" y="74"/>
                    </a:lnTo>
                    <a:lnTo>
                      <a:pt x="34" y="74"/>
                    </a:lnTo>
                    <a:lnTo>
                      <a:pt x="34" y="74"/>
                    </a:lnTo>
                    <a:lnTo>
                      <a:pt x="34" y="71"/>
                    </a:lnTo>
                    <a:lnTo>
                      <a:pt x="34" y="71"/>
                    </a:lnTo>
                    <a:lnTo>
                      <a:pt x="34" y="69"/>
                    </a:lnTo>
                    <a:lnTo>
                      <a:pt x="34" y="69"/>
                    </a:lnTo>
                    <a:lnTo>
                      <a:pt x="34" y="69"/>
                    </a:lnTo>
                    <a:lnTo>
                      <a:pt x="34" y="69"/>
                    </a:lnTo>
                    <a:lnTo>
                      <a:pt x="34" y="67"/>
                    </a:lnTo>
                    <a:lnTo>
                      <a:pt x="34" y="67"/>
                    </a:lnTo>
                    <a:lnTo>
                      <a:pt x="34" y="64"/>
                    </a:lnTo>
                    <a:lnTo>
                      <a:pt x="34" y="64"/>
                    </a:lnTo>
                    <a:lnTo>
                      <a:pt x="31" y="64"/>
                    </a:lnTo>
                    <a:lnTo>
                      <a:pt x="31" y="62"/>
                    </a:lnTo>
                    <a:lnTo>
                      <a:pt x="31" y="62"/>
                    </a:lnTo>
                    <a:lnTo>
                      <a:pt x="34" y="62"/>
                    </a:lnTo>
                    <a:lnTo>
                      <a:pt x="34" y="59"/>
                    </a:lnTo>
                    <a:lnTo>
                      <a:pt x="34" y="59"/>
                    </a:lnTo>
                    <a:lnTo>
                      <a:pt x="34" y="59"/>
                    </a:lnTo>
                    <a:lnTo>
                      <a:pt x="31" y="59"/>
                    </a:lnTo>
                    <a:lnTo>
                      <a:pt x="31" y="57"/>
                    </a:lnTo>
                    <a:lnTo>
                      <a:pt x="34" y="57"/>
                    </a:lnTo>
                    <a:lnTo>
                      <a:pt x="34" y="57"/>
                    </a:lnTo>
                    <a:lnTo>
                      <a:pt x="34" y="57"/>
                    </a:lnTo>
                    <a:lnTo>
                      <a:pt x="34" y="57"/>
                    </a:lnTo>
                    <a:lnTo>
                      <a:pt x="34" y="55"/>
                    </a:lnTo>
                    <a:lnTo>
                      <a:pt x="34" y="55"/>
                    </a:lnTo>
                    <a:lnTo>
                      <a:pt x="34" y="52"/>
                    </a:lnTo>
                    <a:lnTo>
                      <a:pt x="36" y="52"/>
                    </a:lnTo>
                    <a:lnTo>
                      <a:pt x="36" y="52"/>
                    </a:lnTo>
                    <a:lnTo>
                      <a:pt x="36" y="50"/>
                    </a:lnTo>
                    <a:lnTo>
                      <a:pt x="34" y="50"/>
                    </a:lnTo>
                    <a:lnTo>
                      <a:pt x="34" y="50"/>
                    </a:lnTo>
                    <a:lnTo>
                      <a:pt x="34" y="50"/>
                    </a:lnTo>
                    <a:lnTo>
                      <a:pt x="36" y="50"/>
                    </a:lnTo>
                    <a:lnTo>
                      <a:pt x="36" y="48"/>
                    </a:lnTo>
                    <a:lnTo>
                      <a:pt x="36" y="48"/>
                    </a:lnTo>
                    <a:lnTo>
                      <a:pt x="34" y="48"/>
                    </a:lnTo>
                    <a:lnTo>
                      <a:pt x="34" y="45"/>
                    </a:lnTo>
                    <a:lnTo>
                      <a:pt x="34" y="45"/>
                    </a:lnTo>
                    <a:lnTo>
                      <a:pt x="34" y="45"/>
                    </a:lnTo>
                    <a:lnTo>
                      <a:pt x="34" y="43"/>
                    </a:lnTo>
                    <a:lnTo>
                      <a:pt x="34" y="43"/>
                    </a:lnTo>
                    <a:lnTo>
                      <a:pt x="34" y="43"/>
                    </a:lnTo>
                    <a:lnTo>
                      <a:pt x="34" y="40"/>
                    </a:lnTo>
                    <a:lnTo>
                      <a:pt x="31" y="40"/>
                    </a:lnTo>
                    <a:lnTo>
                      <a:pt x="31" y="40"/>
                    </a:lnTo>
                    <a:lnTo>
                      <a:pt x="31" y="40"/>
                    </a:lnTo>
                    <a:lnTo>
                      <a:pt x="31" y="40"/>
                    </a:lnTo>
                    <a:lnTo>
                      <a:pt x="31" y="38"/>
                    </a:lnTo>
                    <a:lnTo>
                      <a:pt x="29" y="38"/>
                    </a:lnTo>
                    <a:lnTo>
                      <a:pt x="29" y="38"/>
                    </a:lnTo>
                    <a:lnTo>
                      <a:pt x="29" y="38"/>
                    </a:lnTo>
                    <a:lnTo>
                      <a:pt x="29" y="38"/>
                    </a:lnTo>
                    <a:lnTo>
                      <a:pt x="29" y="36"/>
                    </a:lnTo>
                    <a:lnTo>
                      <a:pt x="26" y="36"/>
                    </a:lnTo>
                    <a:lnTo>
                      <a:pt x="26" y="36"/>
                    </a:lnTo>
                    <a:lnTo>
                      <a:pt x="26" y="36"/>
                    </a:lnTo>
                    <a:lnTo>
                      <a:pt x="26" y="36"/>
                    </a:lnTo>
                    <a:lnTo>
                      <a:pt x="26" y="33"/>
                    </a:lnTo>
                    <a:lnTo>
                      <a:pt x="26" y="33"/>
                    </a:lnTo>
                    <a:lnTo>
                      <a:pt x="24" y="33"/>
                    </a:lnTo>
                    <a:lnTo>
                      <a:pt x="24" y="31"/>
                    </a:lnTo>
                    <a:lnTo>
                      <a:pt x="24" y="31"/>
                    </a:lnTo>
                    <a:lnTo>
                      <a:pt x="24" y="31"/>
                    </a:lnTo>
                    <a:lnTo>
                      <a:pt x="22" y="31"/>
                    </a:lnTo>
                    <a:lnTo>
                      <a:pt x="22" y="31"/>
                    </a:lnTo>
                    <a:lnTo>
                      <a:pt x="22" y="29"/>
                    </a:lnTo>
                    <a:lnTo>
                      <a:pt x="22" y="29"/>
                    </a:lnTo>
                    <a:lnTo>
                      <a:pt x="22" y="29"/>
                    </a:lnTo>
                    <a:lnTo>
                      <a:pt x="22" y="29"/>
                    </a:lnTo>
                    <a:lnTo>
                      <a:pt x="22" y="26"/>
                    </a:lnTo>
                    <a:lnTo>
                      <a:pt x="19" y="26"/>
                    </a:lnTo>
                    <a:lnTo>
                      <a:pt x="19" y="26"/>
                    </a:lnTo>
                    <a:lnTo>
                      <a:pt x="19" y="26"/>
                    </a:lnTo>
                    <a:lnTo>
                      <a:pt x="19" y="26"/>
                    </a:lnTo>
                    <a:lnTo>
                      <a:pt x="19" y="24"/>
                    </a:lnTo>
                    <a:lnTo>
                      <a:pt x="17" y="24"/>
                    </a:lnTo>
                    <a:lnTo>
                      <a:pt x="17" y="24"/>
                    </a:lnTo>
                    <a:lnTo>
                      <a:pt x="17" y="24"/>
                    </a:lnTo>
                    <a:lnTo>
                      <a:pt x="17" y="22"/>
                    </a:lnTo>
                    <a:lnTo>
                      <a:pt x="15" y="22"/>
                    </a:lnTo>
                    <a:lnTo>
                      <a:pt x="15" y="22"/>
                    </a:lnTo>
                    <a:lnTo>
                      <a:pt x="15" y="22"/>
                    </a:lnTo>
                    <a:lnTo>
                      <a:pt x="15" y="19"/>
                    </a:lnTo>
                    <a:lnTo>
                      <a:pt x="15" y="19"/>
                    </a:lnTo>
                    <a:lnTo>
                      <a:pt x="15" y="19"/>
                    </a:lnTo>
                    <a:lnTo>
                      <a:pt x="15" y="19"/>
                    </a:lnTo>
                    <a:lnTo>
                      <a:pt x="15" y="17"/>
                    </a:lnTo>
                    <a:lnTo>
                      <a:pt x="12" y="17"/>
                    </a:lnTo>
                    <a:lnTo>
                      <a:pt x="12" y="17"/>
                    </a:lnTo>
                    <a:lnTo>
                      <a:pt x="12" y="14"/>
                    </a:lnTo>
                    <a:lnTo>
                      <a:pt x="12" y="14"/>
                    </a:lnTo>
                    <a:lnTo>
                      <a:pt x="12" y="14"/>
                    </a:lnTo>
                    <a:lnTo>
                      <a:pt x="12" y="12"/>
                    </a:lnTo>
                    <a:lnTo>
                      <a:pt x="10" y="12"/>
                    </a:lnTo>
                    <a:lnTo>
                      <a:pt x="10" y="12"/>
                    </a:lnTo>
                    <a:lnTo>
                      <a:pt x="10" y="12"/>
                    </a:lnTo>
                    <a:lnTo>
                      <a:pt x="10" y="10"/>
                    </a:lnTo>
                    <a:lnTo>
                      <a:pt x="10" y="10"/>
                    </a:lnTo>
                    <a:lnTo>
                      <a:pt x="10" y="10"/>
                    </a:lnTo>
                    <a:lnTo>
                      <a:pt x="7" y="10"/>
                    </a:lnTo>
                    <a:lnTo>
                      <a:pt x="7" y="10"/>
                    </a:lnTo>
                    <a:lnTo>
                      <a:pt x="7" y="10"/>
                    </a:lnTo>
                    <a:lnTo>
                      <a:pt x="7" y="7"/>
                    </a:lnTo>
                    <a:lnTo>
                      <a:pt x="7" y="7"/>
                    </a:lnTo>
                    <a:lnTo>
                      <a:pt x="5" y="7"/>
                    </a:lnTo>
                    <a:lnTo>
                      <a:pt x="5" y="7"/>
                    </a:lnTo>
                    <a:lnTo>
                      <a:pt x="5" y="7"/>
                    </a:lnTo>
                    <a:lnTo>
                      <a:pt x="3" y="7"/>
                    </a:lnTo>
                    <a:lnTo>
                      <a:pt x="3" y="7"/>
                    </a:lnTo>
                    <a:lnTo>
                      <a:pt x="3" y="7"/>
                    </a:lnTo>
                    <a:lnTo>
                      <a:pt x="0" y="7"/>
                    </a:lnTo>
                    <a:lnTo>
                      <a:pt x="0" y="7"/>
                    </a:lnTo>
                    <a:lnTo>
                      <a:pt x="0" y="5"/>
                    </a:lnTo>
                    <a:lnTo>
                      <a:pt x="0" y="5"/>
                    </a:lnTo>
                    <a:lnTo>
                      <a:pt x="0" y="5"/>
                    </a:lnTo>
                    <a:lnTo>
                      <a:pt x="3" y="5"/>
                    </a:lnTo>
                    <a:lnTo>
                      <a:pt x="3" y="5"/>
                    </a:lnTo>
                    <a:lnTo>
                      <a:pt x="3" y="5"/>
                    </a:lnTo>
                    <a:lnTo>
                      <a:pt x="3" y="5"/>
                    </a:lnTo>
                    <a:lnTo>
                      <a:pt x="5" y="5"/>
                    </a:lnTo>
                    <a:lnTo>
                      <a:pt x="5" y="5"/>
                    </a:lnTo>
                    <a:lnTo>
                      <a:pt x="5" y="3"/>
                    </a:lnTo>
                    <a:lnTo>
                      <a:pt x="3" y="3"/>
                    </a:lnTo>
                    <a:lnTo>
                      <a:pt x="3" y="3"/>
                    </a:lnTo>
                    <a:lnTo>
                      <a:pt x="3" y="3"/>
                    </a:lnTo>
                    <a:lnTo>
                      <a:pt x="3" y="3"/>
                    </a:lnTo>
                    <a:lnTo>
                      <a:pt x="5" y="3"/>
                    </a:lnTo>
                    <a:lnTo>
                      <a:pt x="5" y="3"/>
                    </a:lnTo>
                    <a:lnTo>
                      <a:pt x="7" y="3"/>
                    </a:lnTo>
                    <a:lnTo>
                      <a:pt x="7" y="3"/>
                    </a:lnTo>
                    <a:lnTo>
                      <a:pt x="7" y="3"/>
                    </a:lnTo>
                    <a:lnTo>
                      <a:pt x="7" y="3"/>
                    </a:lnTo>
                    <a:lnTo>
                      <a:pt x="10" y="3"/>
                    </a:lnTo>
                    <a:lnTo>
                      <a:pt x="10" y="3"/>
                    </a:lnTo>
                    <a:lnTo>
                      <a:pt x="10" y="0"/>
                    </a:lnTo>
                    <a:lnTo>
                      <a:pt x="10" y="0"/>
                    </a:lnTo>
                    <a:lnTo>
                      <a:pt x="10" y="3"/>
                    </a:lnTo>
                    <a:lnTo>
                      <a:pt x="10" y="3"/>
                    </a:lnTo>
                    <a:lnTo>
                      <a:pt x="10" y="3"/>
                    </a:lnTo>
                    <a:lnTo>
                      <a:pt x="12" y="3"/>
                    </a:lnTo>
                    <a:lnTo>
                      <a:pt x="12" y="3"/>
                    </a:lnTo>
                    <a:lnTo>
                      <a:pt x="12" y="3"/>
                    </a:lnTo>
                    <a:lnTo>
                      <a:pt x="15" y="3"/>
                    </a:lnTo>
                    <a:lnTo>
                      <a:pt x="15" y="3"/>
                    </a:lnTo>
                    <a:lnTo>
                      <a:pt x="15" y="3"/>
                    </a:lnTo>
                    <a:lnTo>
                      <a:pt x="15" y="3"/>
                    </a:lnTo>
                    <a:lnTo>
                      <a:pt x="15" y="0"/>
                    </a:lnTo>
                    <a:lnTo>
                      <a:pt x="15" y="0"/>
                    </a:lnTo>
                    <a:lnTo>
                      <a:pt x="17" y="0"/>
                    </a:lnTo>
                    <a:lnTo>
                      <a:pt x="17" y="0"/>
                    </a:lnTo>
                    <a:lnTo>
                      <a:pt x="17" y="3"/>
                    </a:lnTo>
                    <a:lnTo>
                      <a:pt x="19" y="3"/>
                    </a:lnTo>
                    <a:lnTo>
                      <a:pt x="19" y="0"/>
                    </a:lnTo>
                    <a:lnTo>
                      <a:pt x="19" y="0"/>
                    </a:lnTo>
                    <a:lnTo>
                      <a:pt x="19" y="0"/>
                    </a:lnTo>
                    <a:lnTo>
                      <a:pt x="19" y="0"/>
                    </a:lnTo>
                    <a:lnTo>
                      <a:pt x="22" y="0"/>
                    </a:lnTo>
                    <a:lnTo>
                      <a:pt x="22" y="0"/>
                    </a:lnTo>
                    <a:lnTo>
                      <a:pt x="22" y="0"/>
                    </a:lnTo>
                    <a:lnTo>
                      <a:pt x="22" y="0"/>
                    </a:lnTo>
                    <a:lnTo>
                      <a:pt x="24" y="0"/>
                    </a:lnTo>
                    <a:lnTo>
                      <a:pt x="24" y="0"/>
                    </a:lnTo>
                    <a:lnTo>
                      <a:pt x="26" y="0"/>
                    </a:lnTo>
                    <a:lnTo>
                      <a:pt x="26" y="0"/>
                    </a:lnTo>
                    <a:lnTo>
                      <a:pt x="26" y="3"/>
                    </a:lnTo>
                    <a:lnTo>
                      <a:pt x="26" y="3"/>
                    </a:lnTo>
                    <a:lnTo>
                      <a:pt x="26" y="3"/>
                    </a:lnTo>
                    <a:lnTo>
                      <a:pt x="29" y="3"/>
                    </a:lnTo>
                    <a:lnTo>
                      <a:pt x="29" y="5"/>
                    </a:lnTo>
                    <a:lnTo>
                      <a:pt x="29" y="5"/>
                    </a:lnTo>
                    <a:lnTo>
                      <a:pt x="29" y="5"/>
                    </a:lnTo>
                    <a:lnTo>
                      <a:pt x="31" y="5"/>
                    </a:lnTo>
                    <a:lnTo>
                      <a:pt x="31" y="5"/>
                    </a:lnTo>
                    <a:lnTo>
                      <a:pt x="31" y="5"/>
                    </a:lnTo>
                    <a:lnTo>
                      <a:pt x="31" y="7"/>
                    </a:lnTo>
                    <a:lnTo>
                      <a:pt x="34" y="7"/>
                    </a:lnTo>
                    <a:lnTo>
                      <a:pt x="34" y="7"/>
                    </a:lnTo>
                    <a:lnTo>
                      <a:pt x="34" y="7"/>
                    </a:lnTo>
                    <a:lnTo>
                      <a:pt x="34" y="7"/>
                    </a:lnTo>
                    <a:lnTo>
                      <a:pt x="36" y="7"/>
                    </a:lnTo>
                    <a:lnTo>
                      <a:pt x="36" y="7"/>
                    </a:lnTo>
                    <a:lnTo>
                      <a:pt x="36" y="7"/>
                    </a:lnTo>
                    <a:lnTo>
                      <a:pt x="36" y="7"/>
                    </a:lnTo>
                    <a:lnTo>
                      <a:pt x="38" y="7"/>
                    </a:lnTo>
                    <a:lnTo>
                      <a:pt x="38" y="7"/>
                    </a:lnTo>
                    <a:lnTo>
                      <a:pt x="36" y="7"/>
                    </a:lnTo>
                    <a:lnTo>
                      <a:pt x="36" y="10"/>
                    </a:lnTo>
                    <a:lnTo>
                      <a:pt x="38" y="10"/>
                    </a:lnTo>
                    <a:lnTo>
                      <a:pt x="38" y="10"/>
                    </a:lnTo>
                    <a:lnTo>
                      <a:pt x="38" y="10"/>
                    </a:lnTo>
                    <a:lnTo>
                      <a:pt x="38" y="10"/>
                    </a:lnTo>
                    <a:lnTo>
                      <a:pt x="41" y="10"/>
                    </a:lnTo>
                    <a:lnTo>
                      <a:pt x="41" y="10"/>
                    </a:lnTo>
                    <a:lnTo>
                      <a:pt x="41" y="10"/>
                    </a:lnTo>
                    <a:lnTo>
                      <a:pt x="41" y="10"/>
                    </a:lnTo>
                    <a:lnTo>
                      <a:pt x="41" y="10"/>
                    </a:lnTo>
                    <a:lnTo>
                      <a:pt x="43" y="10"/>
                    </a:lnTo>
                    <a:lnTo>
                      <a:pt x="43" y="10"/>
                    </a:lnTo>
                    <a:lnTo>
                      <a:pt x="43" y="10"/>
                    </a:lnTo>
                    <a:lnTo>
                      <a:pt x="43" y="10"/>
                    </a:lnTo>
                    <a:lnTo>
                      <a:pt x="45" y="10"/>
                    </a:lnTo>
                    <a:lnTo>
                      <a:pt x="45" y="10"/>
                    </a:lnTo>
                    <a:lnTo>
                      <a:pt x="48" y="10"/>
                    </a:lnTo>
                    <a:lnTo>
                      <a:pt x="48" y="10"/>
                    </a:lnTo>
                    <a:lnTo>
                      <a:pt x="48" y="10"/>
                    </a:lnTo>
                    <a:lnTo>
                      <a:pt x="48" y="12"/>
                    </a:lnTo>
                    <a:lnTo>
                      <a:pt x="48" y="12"/>
                    </a:lnTo>
                    <a:lnTo>
                      <a:pt x="48" y="12"/>
                    </a:lnTo>
                    <a:lnTo>
                      <a:pt x="50" y="12"/>
                    </a:lnTo>
                    <a:lnTo>
                      <a:pt x="50" y="14"/>
                    </a:lnTo>
                    <a:lnTo>
                      <a:pt x="50" y="14"/>
                    </a:lnTo>
                    <a:lnTo>
                      <a:pt x="52" y="14"/>
                    </a:lnTo>
                    <a:lnTo>
                      <a:pt x="52" y="14"/>
                    </a:lnTo>
                    <a:lnTo>
                      <a:pt x="52" y="14"/>
                    </a:lnTo>
                    <a:lnTo>
                      <a:pt x="55" y="14"/>
                    </a:lnTo>
                    <a:lnTo>
                      <a:pt x="55" y="12"/>
                    </a:lnTo>
                    <a:lnTo>
                      <a:pt x="55" y="12"/>
                    </a:lnTo>
                    <a:lnTo>
                      <a:pt x="55" y="14"/>
                    </a:lnTo>
                    <a:lnTo>
                      <a:pt x="55" y="14"/>
                    </a:lnTo>
                    <a:lnTo>
                      <a:pt x="55" y="14"/>
                    </a:lnTo>
                    <a:lnTo>
                      <a:pt x="55" y="17"/>
                    </a:lnTo>
                    <a:lnTo>
                      <a:pt x="57" y="17"/>
                    </a:lnTo>
                    <a:lnTo>
                      <a:pt x="57" y="17"/>
                    </a:lnTo>
                    <a:lnTo>
                      <a:pt x="55" y="17"/>
                    </a:lnTo>
                    <a:lnTo>
                      <a:pt x="55" y="19"/>
                    </a:lnTo>
                    <a:lnTo>
                      <a:pt x="57" y="19"/>
                    </a:lnTo>
                    <a:lnTo>
                      <a:pt x="57" y="19"/>
                    </a:lnTo>
                    <a:lnTo>
                      <a:pt x="57" y="19"/>
                    </a:lnTo>
                    <a:lnTo>
                      <a:pt x="57" y="19"/>
                    </a:lnTo>
                    <a:lnTo>
                      <a:pt x="57" y="19"/>
                    </a:lnTo>
                    <a:lnTo>
                      <a:pt x="55" y="19"/>
                    </a:lnTo>
                    <a:lnTo>
                      <a:pt x="55" y="22"/>
                    </a:lnTo>
                    <a:lnTo>
                      <a:pt x="55" y="22"/>
                    </a:lnTo>
                    <a:lnTo>
                      <a:pt x="55" y="24"/>
                    </a:lnTo>
                    <a:lnTo>
                      <a:pt x="55" y="24"/>
                    </a:lnTo>
                    <a:lnTo>
                      <a:pt x="55" y="24"/>
                    </a:lnTo>
                    <a:lnTo>
                      <a:pt x="55" y="24"/>
                    </a:lnTo>
                    <a:lnTo>
                      <a:pt x="55" y="26"/>
                    </a:lnTo>
                    <a:lnTo>
                      <a:pt x="55" y="26"/>
                    </a:lnTo>
                    <a:lnTo>
                      <a:pt x="55" y="26"/>
                    </a:lnTo>
                    <a:lnTo>
                      <a:pt x="55" y="26"/>
                    </a:lnTo>
                    <a:lnTo>
                      <a:pt x="55" y="26"/>
                    </a:lnTo>
                    <a:lnTo>
                      <a:pt x="55" y="29"/>
                    </a:lnTo>
                    <a:lnTo>
                      <a:pt x="55" y="29"/>
                    </a:lnTo>
                    <a:lnTo>
                      <a:pt x="57" y="29"/>
                    </a:lnTo>
                    <a:lnTo>
                      <a:pt x="57" y="29"/>
                    </a:lnTo>
                    <a:lnTo>
                      <a:pt x="60" y="29"/>
                    </a:lnTo>
                    <a:lnTo>
                      <a:pt x="60" y="29"/>
                    </a:lnTo>
                    <a:lnTo>
                      <a:pt x="60" y="29"/>
                    </a:lnTo>
                    <a:lnTo>
                      <a:pt x="60" y="29"/>
                    </a:lnTo>
                    <a:lnTo>
                      <a:pt x="60" y="29"/>
                    </a:lnTo>
                    <a:lnTo>
                      <a:pt x="60" y="31"/>
                    </a:lnTo>
                    <a:lnTo>
                      <a:pt x="62" y="31"/>
                    </a:lnTo>
                    <a:lnTo>
                      <a:pt x="62" y="31"/>
                    </a:lnTo>
                    <a:lnTo>
                      <a:pt x="62" y="29"/>
                    </a:lnTo>
                    <a:lnTo>
                      <a:pt x="62" y="29"/>
                    </a:lnTo>
                    <a:lnTo>
                      <a:pt x="62" y="29"/>
                    </a:lnTo>
                    <a:lnTo>
                      <a:pt x="64" y="29"/>
                    </a:lnTo>
                    <a:lnTo>
                      <a:pt x="64" y="29"/>
                    </a:lnTo>
                    <a:lnTo>
                      <a:pt x="64" y="31"/>
                    </a:lnTo>
                    <a:lnTo>
                      <a:pt x="64" y="31"/>
                    </a:lnTo>
                    <a:lnTo>
                      <a:pt x="64" y="33"/>
                    </a:lnTo>
                    <a:lnTo>
                      <a:pt x="64" y="33"/>
                    </a:lnTo>
                    <a:lnTo>
                      <a:pt x="64" y="36"/>
                    </a:lnTo>
                    <a:lnTo>
                      <a:pt x="62" y="36"/>
                    </a:lnTo>
                    <a:lnTo>
                      <a:pt x="62" y="36"/>
                    </a:lnTo>
                    <a:lnTo>
                      <a:pt x="62" y="36"/>
                    </a:lnTo>
                    <a:lnTo>
                      <a:pt x="62" y="36"/>
                    </a:lnTo>
                    <a:lnTo>
                      <a:pt x="64" y="36"/>
                    </a:lnTo>
                    <a:lnTo>
                      <a:pt x="64" y="36"/>
                    </a:lnTo>
                    <a:lnTo>
                      <a:pt x="64" y="38"/>
                    </a:lnTo>
                    <a:lnTo>
                      <a:pt x="64" y="38"/>
                    </a:lnTo>
                    <a:lnTo>
                      <a:pt x="64" y="38"/>
                    </a:lnTo>
                    <a:lnTo>
                      <a:pt x="64" y="40"/>
                    </a:lnTo>
                    <a:lnTo>
                      <a:pt x="64" y="40"/>
                    </a:lnTo>
                    <a:lnTo>
                      <a:pt x="67" y="40"/>
                    </a:lnTo>
                    <a:lnTo>
                      <a:pt x="67" y="40"/>
                    </a:lnTo>
                    <a:lnTo>
                      <a:pt x="67" y="40"/>
                    </a:lnTo>
                    <a:lnTo>
                      <a:pt x="67" y="40"/>
                    </a:lnTo>
                    <a:lnTo>
                      <a:pt x="67" y="40"/>
                    </a:lnTo>
                    <a:lnTo>
                      <a:pt x="69" y="40"/>
                    </a:lnTo>
                    <a:lnTo>
                      <a:pt x="69" y="40"/>
                    </a:lnTo>
                    <a:lnTo>
                      <a:pt x="69" y="40"/>
                    </a:lnTo>
                    <a:lnTo>
                      <a:pt x="69" y="43"/>
                    </a:lnTo>
                    <a:lnTo>
                      <a:pt x="71" y="43"/>
                    </a:lnTo>
                    <a:lnTo>
                      <a:pt x="71" y="43"/>
                    </a:lnTo>
                    <a:lnTo>
                      <a:pt x="71" y="43"/>
                    </a:lnTo>
                    <a:lnTo>
                      <a:pt x="71" y="45"/>
                    </a:lnTo>
                    <a:lnTo>
                      <a:pt x="71" y="45"/>
                    </a:lnTo>
                    <a:lnTo>
                      <a:pt x="71" y="48"/>
                    </a:lnTo>
                    <a:lnTo>
                      <a:pt x="71" y="48"/>
                    </a:lnTo>
                    <a:lnTo>
                      <a:pt x="71" y="50"/>
                    </a:lnTo>
                    <a:lnTo>
                      <a:pt x="71" y="50"/>
                    </a:lnTo>
                    <a:lnTo>
                      <a:pt x="71" y="50"/>
                    </a:lnTo>
                    <a:lnTo>
                      <a:pt x="71" y="50"/>
                    </a:lnTo>
                    <a:lnTo>
                      <a:pt x="71" y="50"/>
                    </a:lnTo>
                    <a:lnTo>
                      <a:pt x="74" y="50"/>
                    </a:lnTo>
                    <a:lnTo>
                      <a:pt x="74" y="50"/>
                    </a:lnTo>
                    <a:lnTo>
                      <a:pt x="74" y="52"/>
                    </a:lnTo>
                    <a:lnTo>
                      <a:pt x="74" y="52"/>
                    </a:lnTo>
                    <a:lnTo>
                      <a:pt x="74" y="52"/>
                    </a:lnTo>
                    <a:lnTo>
                      <a:pt x="76" y="52"/>
                    </a:lnTo>
                    <a:lnTo>
                      <a:pt x="76" y="52"/>
                    </a:lnTo>
                    <a:lnTo>
                      <a:pt x="76" y="55"/>
                    </a:lnTo>
                    <a:lnTo>
                      <a:pt x="76" y="55"/>
                    </a:lnTo>
                    <a:lnTo>
                      <a:pt x="74" y="55"/>
                    </a:lnTo>
                    <a:lnTo>
                      <a:pt x="74" y="55"/>
                    </a:lnTo>
                    <a:lnTo>
                      <a:pt x="74" y="55"/>
                    </a:lnTo>
                    <a:lnTo>
                      <a:pt x="71" y="55"/>
                    </a:lnTo>
                    <a:lnTo>
                      <a:pt x="71" y="52"/>
                    </a:lnTo>
                    <a:lnTo>
                      <a:pt x="71" y="52"/>
                    </a:lnTo>
                    <a:lnTo>
                      <a:pt x="71" y="55"/>
                    </a:lnTo>
                    <a:lnTo>
                      <a:pt x="69" y="55"/>
                    </a:lnTo>
                    <a:lnTo>
                      <a:pt x="69" y="55"/>
                    </a:lnTo>
                    <a:lnTo>
                      <a:pt x="69" y="52"/>
                    </a:lnTo>
                    <a:lnTo>
                      <a:pt x="69" y="52"/>
                    </a:lnTo>
                    <a:lnTo>
                      <a:pt x="69" y="52"/>
                    </a:lnTo>
                    <a:lnTo>
                      <a:pt x="67" y="52"/>
                    </a:lnTo>
                    <a:lnTo>
                      <a:pt x="67" y="52"/>
                    </a:lnTo>
                    <a:lnTo>
                      <a:pt x="67" y="52"/>
                    </a:lnTo>
                    <a:lnTo>
                      <a:pt x="67" y="52"/>
                    </a:lnTo>
                    <a:lnTo>
                      <a:pt x="67" y="55"/>
                    </a:lnTo>
                    <a:lnTo>
                      <a:pt x="64" y="55"/>
                    </a:lnTo>
                    <a:lnTo>
                      <a:pt x="64" y="55"/>
                    </a:lnTo>
                    <a:lnTo>
                      <a:pt x="64" y="52"/>
                    </a:lnTo>
                    <a:lnTo>
                      <a:pt x="62" y="52"/>
                    </a:lnTo>
                    <a:lnTo>
                      <a:pt x="62" y="52"/>
                    </a:lnTo>
                    <a:lnTo>
                      <a:pt x="62" y="52"/>
                    </a:lnTo>
                    <a:lnTo>
                      <a:pt x="62" y="52"/>
                    </a:lnTo>
                    <a:lnTo>
                      <a:pt x="62" y="50"/>
                    </a:lnTo>
                    <a:lnTo>
                      <a:pt x="60" y="50"/>
                    </a:lnTo>
                    <a:lnTo>
                      <a:pt x="60" y="52"/>
                    </a:lnTo>
                    <a:lnTo>
                      <a:pt x="60" y="52"/>
                    </a:lnTo>
                    <a:lnTo>
                      <a:pt x="60" y="50"/>
                    </a:lnTo>
                    <a:lnTo>
                      <a:pt x="60" y="50"/>
                    </a:lnTo>
                    <a:lnTo>
                      <a:pt x="60" y="52"/>
                    </a:lnTo>
                    <a:lnTo>
                      <a:pt x="57" y="52"/>
                    </a:lnTo>
                    <a:lnTo>
                      <a:pt x="57" y="52"/>
                    </a:lnTo>
                    <a:lnTo>
                      <a:pt x="57" y="5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4" name="Freeform 116"/>
              <p:cNvSpPr>
                <a:spLocks/>
              </p:cNvSpPr>
              <p:nvPr/>
            </p:nvSpPr>
            <p:spPr bwMode="auto">
              <a:xfrm>
                <a:off x="1401" y="1523"/>
                <a:ext cx="76" cy="78"/>
              </a:xfrm>
              <a:custGeom>
                <a:avLst/>
                <a:gdLst/>
                <a:ahLst/>
                <a:cxnLst>
                  <a:cxn ang="0">
                    <a:pos x="55" y="50"/>
                  </a:cxn>
                  <a:cxn ang="0">
                    <a:pos x="50" y="52"/>
                  </a:cxn>
                  <a:cxn ang="0">
                    <a:pos x="52" y="59"/>
                  </a:cxn>
                  <a:cxn ang="0">
                    <a:pos x="52" y="62"/>
                  </a:cxn>
                  <a:cxn ang="0">
                    <a:pos x="48" y="64"/>
                  </a:cxn>
                  <a:cxn ang="0">
                    <a:pos x="45" y="69"/>
                  </a:cxn>
                  <a:cxn ang="0">
                    <a:pos x="41" y="71"/>
                  </a:cxn>
                  <a:cxn ang="0">
                    <a:pos x="41" y="76"/>
                  </a:cxn>
                  <a:cxn ang="0">
                    <a:pos x="36" y="76"/>
                  </a:cxn>
                  <a:cxn ang="0">
                    <a:pos x="34" y="76"/>
                  </a:cxn>
                  <a:cxn ang="0">
                    <a:pos x="34" y="69"/>
                  </a:cxn>
                  <a:cxn ang="0">
                    <a:pos x="34" y="64"/>
                  </a:cxn>
                  <a:cxn ang="0">
                    <a:pos x="34" y="59"/>
                  </a:cxn>
                  <a:cxn ang="0">
                    <a:pos x="34" y="55"/>
                  </a:cxn>
                  <a:cxn ang="0">
                    <a:pos x="34" y="50"/>
                  </a:cxn>
                  <a:cxn ang="0">
                    <a:pos x="34" y="45"/>
                  </a:cxn>
                  <a:cxn ang="0">
                    <a:pos x="31" y="40"/>
                  </a:cxn>
                  <a:cxn ang="0">
                    <a:pos x="29" y="38"/>
                  </a:cxn>
                  <a:cxn ang="0">
                    <a:pos x="26" y="33"/>
                  </a:cxn>
                  <a:cxn ang="0">
                    <a:pos x="22" y="29"/>
                  </a:cxn>
                  <a:cxn ang="0">
                    <a:pos x="19" y="26"/>
                  </a:cxn>
                  <a:cxn ang="0">
                    <a:pos x="15" y="22"/>
                  </a:cxn>
                  <a:cxn ang="0">
                    <a:pos x="15" y="17"/>
                  </a:cxn>
                  <a:cxn ang="0">
                    <a:pos x="10" y="12"/>
                  </a:cxn>
                  <a:cxn ang="0">
                    <a:pos x="7" y="10"/>
                  </a:cxn>
                  <a:cxn ang="0">
                    <a:pos x="3" y="7"/>
                  </a:cxn>
                  <a:cxn ang="0">
                    <a:pos x="0" y="5"/>
                  </a:cxn>
                  <a:cxn ang="0">
                    <a:pos x="5" y="3"/>
                  </a:cxn>
                  <a:cxn ang="0">
                    <a:pos x="7" y="3"/>
                  </a:cxn>
                  <a:cxn ang="0">
                    <a:pos x="10" y="0"/>
                  </a:cxn>
                  <a:cxn ang="0">
                    <a:pos x="15" y="3"/>
                  </a:cxn>
                  <a:cxn ang="0">
                    <a:pos x="17" y="0"/>
                  </a:cxn>
                  <a:cxn ang="0">
                    <a:pos x="22" y="0"/>
                  </a:cxn>
                  <a:cxn ang="0">
                    <a:pos x="26" y="0"/>
                  </a:cxn>
                  <a:cxn ang="0">
                    <a:pos x="29" y="5"/>
                  </a:cxn>
                  <a:cxn ang="0">
                    <a:pos x="34" y="7"/>
                  </a:cxn>
                  <a:cxn ang="0">
                    <a:pos x="38" y="7"/>
                  </a:cxn>
                  <a:cxn ang="0">
                    <a:pos x="41" y="10"/>
                  </a:cxn>
                  <a:cxn ang="0">
                    <a:pos x="43" y="10"/>
                  </a:cxn>
                  <a:cxn ang="0">
                    <a:pos x="48" y="12"/>
                  </a:cxn>
                  <a:cxn ang="0">
                    <a:pos x="52" y="14"/>
                  </a:cxn>
                  <a:cxn ang="0">
                    <a:pos x="55" y="14"/>
                  </a:cxn>
                  <a:cxn ang="0">
                    <a:pos x="57" y="19"/>
                  </a:cxn>
                  <a:cxn ang="0">
                    <a:pos x="55" y="24"/>
                  </a:cxn>
                  <a:cxn ang="0">
                    <a:pos x="55" y="26"/>
                  </a:cxn>
                  <a:cxn ang="0">
                    <a:pos x="60" y="29"/>
                  </a:cxn>
                  <a:cxn ang="0">
                    <a:pos x="62" y="29"/>
                  </a:cxn>
                  <a:cxn ang="0">
                    <a:pos x="64" y="33"/>
                  </a:cxn>
                  <a:cxn ang="0">
                    <a:pos x="64" y="36"/>
                  </a:cxn>
                  <a:cxn ang="0">
                    <a:pos x="67" y="40"/>
                  </a:cxn>
                  <a:cxn ang="0">
                    <a:pos x="69" y="40"/>
                  </a:cxn>
                  <a:cxn ang="0">
                    <a:pos x="71" y="48"/>
                  </a:cxn>
                  <a:cxn ang="0">
                    <a:pos x="74" y="50"/>
                  </a:cxn>
                  <a:cxn ang="0">
                    <a:pos x="76" y="55"/>
                  </a:cxn>
                  <a:cxn ang="0">
                    <a:pos x="71" y="52"/>
                  </a:cxn>
                  <a:cxn ang="0">
                    <a:pos x="67" y="52"/>
                  </a:cxn>
                  <a:cxn ang="0">
                    <a:pos x="64" y="52"/>
                  </a:cxn>
                  <a:cxn ang="0">
                    <a:pos x="60" y="52"/>
                  </a:cxn>
                  <a:cxn ang="0">
                    <a:pos x="57" y="52"/>
                  </a:cxn>
                </a:cxnLst>
                <a:rect l="0" t="0" r="r" b="b"/>
                <a:pathLst>
                  <a:path w="76" h="78">
                    <a:moveTo>
                      <a:pt x="57" y="52"/>
                    </a:moveTo>
                    <a:lnTo>
                      <a:pt x="57" y="52"/>
                    </a:lnTo>
                    <a:lnTo>
                      <a:pt x="57" y="50"/>
                    </a:lnTo>
                    <a:lnTo>
                      <a:pt x="57" y="50"/>
                    </a:lnTo>
                    <a:lnTo>
                      <a:pt x="55" y="50"/>
                    </a:lnTo>
                    <a:lnTo>
                      <a:pt x="55" y="50"/>
                    </a:lnTo>
                    <a:lnTo>
                      <a:pt x="55" y="50"/>
                    </a:lnTo>
                    <a:lnTo>
                      <a:pt x="55" y="50"/>
                    </a:lnTo>
                    <a:lnTo>
                      <a:pt x="52" y="50"/>
                    </a:lnTo>
                    <a:lnTo>
                      <a:pt x="52" y="50"/>
                    </a:lnTo>
                    <a:lnTo>
                      <a:pt x="52" y="50"/>
                    </a:lnTo>
                    <a:lnTo>
                      <a:pt x="52" y="52"/>
                    </a:lnTo>
                    <a:lnTo>
                      <a:pt x="50" y="52"/>
                    </a:lnTo>
                    <a:lnTo>
                      <a:pt x="50" y="52"/>
                    </a:lnTo>
                    <a:lnTo>
                      <a:pt x="50" y="55"/>
                    </a:lnTo>
                    <a:lnTo>
                      <a:pt x="50" y="55"/>
                    </a:lnTo>
                    <a:lnTo>
                      <a:pt x="50" y="57"/>
                    </a:lnTo>
                    <a:lnTo>
                      <a:pt x="50" y="57"/>
                    </a:lnTo>
                    <a:lnTo>
                      <a:pt x="52" y="57"/>
                    </a:lnTo>
                    <a:lnTo>
                      <a:pt x="52" y="59"/>
                    </a:lnTo>
                    <a:lnTo>
                      <a:pt x="52" y="59"/>
                    </a:lnTo>
                    <a:lnTo>
                      <a:pt x="52" y="59"/>
                    </a:lnTo>
                    <a:lnTo>
                      <a:pt x="52" y="59"/>
                    </a:lnTo>
                    <a:lnTo>
                      <a:pt x="52" y="59"/>
                    </a:lnTo>
                    <a:lnTo>
                      <a:pt x="50" y="59"/>
                    </a:lnTo>
                    <a:lnTo>
                      <a:pt x="50" y="62"/>
                    </a:lnTo>
                    <a:lnTo>
                      <a:pt x="52" y="62"/>
                    </a:lnTo>
                    <a:lnTo>
                      <a:pt x="52" y="62"/>
                    </a:lnTo>
                    <a:lnTo>
                      <a:pt x="52" y="64"/>
                    </a:lnTo>
                    <a:lnTo>
                      <a:pt x="50" y="64"/>
                    </a:lnTo>
                    <a:lnTo>
                      <a:pt x="50" y="64"/>
                    </a:lnTo>
                    <a:lnTo>
                      <a:pt x="48" y="64"/>
                    </a:lnTo>
                    <a:lnTo>
                      <a:pt x="48" y="64"/>
                    </a:lnTo>
                    <a:lnTo>
                      <a:pt x="48" y="64"/>
                    </a:lnTo>
                    <a:lnTo>
                      <a:pt x="48" y="64"/>
                    </a:lnTo>
                    <a:lnTo>
                      <a:pt x="45" y="64"/>
                    </a:lnTo>
                    <a:lnTo>
                      <a:pt x="45" y="67"/>
                    </a:lnTo>
                    <a:lnTo>
                      <a:pt x="45" y="67"/>
                    </a:lnTo>
                    <a:lnTo>
                      <a:pt x="48" y="67"/>
                    </a:lnTo>
                    <a:lnTo>
                      <a:pt x="48" y="69"/>
                    </a:lnTo>
                    <a:lnTo>
                      <a:pt x="45" y="69"/>
                    </a:lnTo>
                    <a:lnTo>
                      <a:pt x="45" y="69"/>
                    </a:lnTo>
                    <a:lnTo>
                      <a:pt x="45" y="69"/>
                    </a:lnTo>
                    <a:lnTo>
                      <a:pt x="45" y="69"/>
                    </a:lnTo>
                    <a:lnTo>
                      <a:pt x="43" y="69"/>
                    </a:lnTo>
                    <a:lnTo>
                      <a:pt x="43" y="69"/>
                    </a:lnTo>
                    <a:lnTo>
                      <a:pt x="43" y="69"/>
                    </a:lnTo>
                    <a:lnTo>
                      <a:pt x="43" y="71"/>
                    </a:lnTo>
                    <a:lnTo>
                      <a:pt x="41" y="71"/>
                    </a:lnTo>
                    <a:lnTo>
                      <a:pt x="41" y="71"/>
                    </a:lnTo>
                    <a:lnTo>
                      <a:pt x="41" y="71"/>
                    </a:lnTo>
                    <a:lnTo>
                      <a:pt x="41" y="74"/>
                    </a:lnTo>
                    <a:lnTo>
                      <a:pt x="41" y="74"/>
                    </a:lnTo>
                    <a:lnTo>
                      <a:pt x="41" y="74"/>
                    </a:lnTo>
                    <a:lnTo>
                      <a:pt x="41" y="74"/>
                    </a:lnTo>
                    <a:lnTo>
                      <a:pt x="41" y="76"/>
                    </a:lnTo>
                    <a:lnTo>
                      <a:pt x="41" y="76"/>
                    </a:lnTo>
                    <a:lnTo>
                      <a:pt x="41" y="76"/>
                    </a:lnTo>
                    <a:lnTo>
                      <a:pt x="38" y="76"/>
                    </a:lnTo>
                    <a:lnTo>
                      <a:pt x="38" y="76"/>
                    </a:lnTo>
                    <a:lnTo>
                      <a:pt x="38" y="76"/>
                    </a:lnTo>
                    <a:lnTo>
                      <a:pt x="36" y="76"/>
                    </a:lnTo>
                    <a:lnTo>
                      <a:pt x="36" y="76"/>
                    </a:lnTo>
                    <a:lnTo>
                      <a:pt x="36" y="76"/>
                    </a:lnTo>
                    <a:lnTo>
                      <a:pt x="36" y="76"/>
                    </a:lnTo>
                    <a:lnTo>
                      <a:pt x="36" y="78"/>
                    </a:lnTo>
                    <a:lnTo>
                      <a:pt x="34" y="78"/>
                    </a:lnTo>
                    <a:lnTo>
                      <a:pt x="34" y="76"/>
                    </a:lnTo>
                    <a:lnTo>
                      <a:pt x="34" y="76"/>
                    </a:lnTo>
                    <a:lnTo>
                      <a:pt x="34" y="76"/>
                    </a:lnTo>
                    <a:lnTo>
                      <a:pt x="34" y="74"/>
                    </a:lnTo>
                    <a:lnTo>
                      <a:pt x="34" y="74"/>
                    </a:lnTo>
                    <a:lnTo>
                      <a:pt x="34" y="74"/>
                    </a:lnTo>
                    <a:lnTo>
                      <a:pt x="34" y="74"/>
                    </a:lnTo>
                    <a:lnTo>
                      <a:pt x="34" y="71"/>
                    </a:lnTo>
                    <a:lnTo>
                      <a:pt x="34" y="71"/>
                    </a:lnTo>
                    <a:lnTo>
                      <a:pt x="34" y="69"/>
                    </a:lnTo>
                    <a:lnTo>
                      <a:pt x="34" y="69"/>
                    </a:lnTo>
                    <a:lnTo>
                      <a:pt x="34" y="69"/>
                    </a:lnTo>
                    <a:lnTo>
                      <a:pt x="34" y="69"/>
                    </a:lnTo>
                    <a:lnTo>
                      <a:pt x="34" y="67"/>
                    </a:lnTo>
                    <a:lnTo>
                      <a:pt x="34" y="67"/>
                    </a:lnTo>
                    <a:lnTo>
                      <a:pt x="34" y="64"/>
                    </a:lnTo>
                    <a:lnTo>
                      <a:pt x="34" y="64"/>
                    </a:lnTo>
                    <a:lnTo>
                      <a:pt x="31" y="64"/>
                    </a:lnTo>
                    <a:lnTo>
                      <a:pt x="31" y="62"/>
                    </a:lnTo>
                    <a:lnTo>
                      <a:pt x="31" y="62"/>
                    </a:lnTo>
                    <a:lnTo>
                      <a:pt x="34" y="62"/>
                    </a:lnTo>
                    <a:lnTo>
                      <a:pt x="34" y="59"/>
                    </a:lnTo>
                    <a:lnTo>
                      <a:pt x="34" y="59"/>
                    </a:lnTo>
                    <a:lnTo>
                      <a:pt x="34" y="59"/>
                    </a:lnTo>
                    <a:lnTo>
                      <a:pt x="31" y="59"/>
                    </a:lnTo>
                    <a:lnTo>
                      <a:pt x="31" y="57"/>
                    </a:lnTo>
                    <a:lnTo>
                      <a:pt x="34" y="57"/>
                    </a:lnTo>
                    <a:lnTo>
                      <a:pt x="34" y="57"/>
                    </a:lnTo>
                    <a:lnTo>
                      <a:pt x="34" y="57"/>
                    </a:lnTo>
                    <a:lnTo>
                      <a:pt x="34" y="57"/>
                    </a:lnTo>
                    <a:lnTo>
                      <a:pt x="34" y="55"/>
                    </a:lnTo>
                    <a:lnTo>
                      <a:pt x="34" y="55"/>
                    </a:lnTo>
                    <a:lnTo>
                      <a:pt x="34" y="52"/>
                    </a:lnTo>
                    <a:lnTo>
                      <a:pt x="36" y="52"/>
                    </a:lnTo>
                    <a:lnTo>
                      <a:pt x="36" y="52"/>
                    </a:lnTo>
                    <a:lnTo>
                      <a:pt x="36" y="50"/>
                    </a:lnTo>
                    <a:lnTo>
                      <a:pt x="34" y="50"/>
                    </a:lnTo>
                    <a:lnTo>
                      <a:pt x="34" y="50"/>
                    </a:lnTo>
                    <a:lnTo>
                      <a:pt x="34" y="50"/>
                    </a:lnTo>
                    <a:lnTo>
                      <a:pt x="36" y="50"/>
                    </a:lnTo>
                    <a:lnTo>
                      <a:pt x="36" y="48"/>
                    </a:lnTo>
                    <a:lnTo>
                      <a:pt x="36" y="48"/>
                    </a:lnTo>
                    <a:lnTo>
                      <a:pt x="34" y="48"/>
                    </a:lnTo>
                    <a:lnTo>
                      <a:pt x="34" y="45"/>
                    </a:lnTo>
                    <a:lnTo>
                      <a:pt x="34" y="45"/>
                    </a:lnTo>
                    <a:lnTo>
                      <a:pt x="34" y="45"/>
                    </a:lnTo>
                    <a:lnTo>
                      <a:pt x="34" y="43"/>
                    </a:lnTo>
                    <a:lnTo>
                      <a:pt x="34" y="43"/>
                    </a:lnTo>
                    <a:lnTo>
                      <a:pt x="34" y="43"/>
                    </a:lnTo>
                    <a:lnTo>
                      <a:pt x="34" y="40"/>
                    </a:lnTo>
                    <a:lnTo>
                      <a:pt x="31" y="40"/>
                    </a:lnTo>
                    <a:lnTo>
                      <a:pt x="31" y="40"/>
                    </a:lnTo>
                    <a:lnTo>
                      <a:pt x="31" y="40"/>
                    </a:lnTo>
                    <a:lnTo>
                      <a:pt x="31" y="40"/>
                    </a:lnTo>
                    <a:lnTo>
                      <a:pt x="31" y="38"/>
                    </a:lnTo>
                    <a:lnTo>
                      <a:pt x="29" y="38"/>
                    </a:lnTo>
                    <a:lnTo>
                      <a:pt x="29" y="38"/>
                    </a:lnTo>
                    <a:lnTo>
                      <a:pt x="29" y="38"/>
                    </a:lnTo>
                    <a:lnTo>
                      <a:pt x="29" y="38"/>
                    </a:lnTo>
                    <a:lnTo>
                      <a:pt x="29" y="36"/>
                    </a:lnTo>
                    <a:lnTo>
                      <a:pt x="26" y="36"/>
                    </a:lnTo>
                    <a:lnTo>
                      <a:pt x="26" y="36"/>
                    </a:lnTo>
                    <a:lnTo>
                      <a:pt x="26" y="36"/>
                    </a:lnTo>
                    <a:lnTo>
                      <a:pt x="26" y="36"/>
                    </a:lnTo>
                    <a:lnTo>
                      <a:pt x="26" y="33"/>
                    </a:lnTo>
                    <a:lnTo>
                      <a:pt x="26" y="33"/>
                    </a:lnTo>
                    <a:lnTo>
                      <a:pt x="24" y="33"/>
                    </a:lnTo>
                    <a:lnTo>
                      <a:pt x="24" y="31"/>
                    </a:lnTo>
                    <a:lnTo>
                      <a:pt x="24" y="31"/>
                    </a:lnTo>
                    <a:lnTo>
                      <a:pt x="24" y="31"/>
                    </a:lnTo>
                    <a:lnTo>
                      <a:pt x="22" y="31"/>
                    </a:lnTo>
                    <a:lnTo>
                      <a:pt x="22" y="31"/>
                    </a:lnTo>
                    <a:lnTo>
                      <a:pt x="22" y="29"/>
                    </a:lnTo>
                    <a:lnTo>
                      <a:pt x="22" y="29"/>
                    </a:lnTo>
                    <a:lnTo>
                      <a:pt x="22" y="29"/>
                    </a:lnTo>
                    <a:lnTo>
                      <a:pt x="22" y="29"/>
                    </a:lnTo>
                    <a:lnTo>
                      <a:pt x="22" y="26"/>
                    </a:lnTo>
                    <a:lnTo>
                      <a:pt x="19" y="26"/>
                    </a:lnTo>
                    <a:lnTo>
                      <a:pt x="19" y="26"/>
                    </a:lnTo>
                    <a:lnTo>
                      <a:pt x="19" y="26"/>
                    </a:lnTo>
                    <a:lnTo>
                      <a:pt x="19" y="26"/>
                    </a:lnTo>
                    <a:lnTo>
                      <a:pt x="19" y="24"/>
                    </a:lnTo>
                    <a:lnTo>
                      <a:pt x="17" y="24"/>
                    </a:lnTo>
                    <a:lnTo>
                      <a:pt x="17" y="24"/>
                    </a:lnTo>
                    <a:lnTo>
                      <a:pt x="17" y="24"/>
                    </a:lnTo>
                    <a:lnTo>
                      <a:pt x="17" y="22"/>
                    </a:lnTo>
                    <a:lnTo>
                      <a:pt x="15" y="22"/>
                    </a:lnTo>
                    <a:lnTo>
                      <a:pt x="15" y="22"/>
                    </a:lnTo>
                    <a:lnTo>
                      <a:pt x="15" y="22"/>
                    </a:lnTo>
                    <a:lnTo>
                      <a:pt x="15" y="19"/>
                    </a:lnTo>
                    <a:lnTo>
                      <a:pt x="15" y="19"/>
                    </a:lnTo>
                    <a:lnTo>
                      <a:pt x="15" y="19"/>
                    </a:lnTo>
                    <a:lnTo>
                      <a:pt x="15" y="19"/>
                    </a:lnTo>
                    <a:lnTo>
                      <a:pt x="15" y="17"/>
                    </a:lnTo>
                    <a:lnTo>
                      <a:pt x="12" y="17"/>
                    </a:lnTo>
                    <a:lnTo>
                      <a:pt x="12" y="17"/>
                    </a:lnTo>
                    <a:lnTo>
                      <a:pt x="12" y="14"/>
                    </a:lnTo>
                    <a:lnTo>
                      <a:pt x="12" y="14"/>
                    </a:lnTo>
                    <a:lnTo>
                      <a:pt x="12" y="14"/>
                    </a:lnTo>
                    <a:lnTo>
                      <a:pt x="12" y="12"/>
                    </a:lnTo>
                    <a:lnTo>
                      <a:pt x="10" y="12"/>
                    </a:lnTo>
                    <a:lnTo>
                      <a:pt x="10" y="12"/>
                    </a:lnTo>
                    <a:lnTo>
                      <a:pt x="10" y="12"/>
                    </a:lnTo>
                    <a:lnTo>
                      <a:pt x="10" y="10"/>
                    </a:lnTo>
                    <a:lnTo>
                      <a:pt x="10" y="10"/>
                    </a:lnTo>
                    <a:lnTo>
                      <a:pt x="10" y="10"/>
                    </a:lnTo>
                    <a:lnTo>
                      <a:pt x="7" y="10"/>
                    </a:lnTo>
                    <a:lnTo>
                      <a:pt x="7" y="10"/>
                    </a:lnTo>
                    <a:lnTo>
                      <a:pt x="7" y="10"/>
                    </a:lnTo>
                    <a:lnTo>
                      <a:pt x="7" y="7"/>
                    </a:lnTo>
                    <a:lnTo>
                      <a:pt x="7" y="7"/>
                    </a:lnTo>
                    <a:lnTo>
                      <a:pt x="5" y="7"/>
                    </a:lnTo>
                    <a:lnTo>
                      <a:pt x="5" y="7"/>
                    </a:lnTo>
                    <a:lnTo>
                      <a:pt x="5" y="7"/>
                    </a:lnTo>
                    <a:lnTo>
                      <a:pt x="3" y="7"/>
                    </a:lnTo>
                    <a:lnTo>
                      <a:pt x="3" y="7"/>
                    </a:lnTo>
                    <a:lnTo>
                      <a:pt x="3" y="7"/>
                    </a:lnTo>
                    <a:lnTo>
                      <a:pt x="0" y="7"/>
                    </a:lnTo>
                    <a:lnTo>
                      <a:pt x="0" y="7"/>
                    </a:lnTo>
                    <a:lnTo>
                      <a:pt x="0" y="5"/>
                    </a:lnTo>
                    <a:lnTo>
                      <a:pt x="0" y="5"/>
                    </a:lnTo>
                    <a:lnTo>
                      <a:pt x="0" y="5"/>
                    </a:lnTo>
                    <a:lnTo>
                      <a:pt x="3" y="5"/>
                    </a:lnTo>
                    <a:lnTo>
                      <a:pt x="3" y="5"/>
                    </a:lnTo>
                    <a:lnTo>
                      <a:pt x="3" y="5"/>
                    </a:lnTo>
                    <a:lnTo>
                      <a:pt x="3" y="5"/>
                    </a:lnTo>
                    <a:lnTo>
                      <a:pt x="5" y="5"/>
                    </a:lnTo>
                    <a:lnTo>
                      <a:pt x="5" y="5"/>
                    </a:lnTo>
                    <a:lnTo>
                      <a:pt x="5" y="3"/>
                    </a:lnTo>
                    <a:lnTo>
                      <a:pt x="3" y="3"/>
                    </a:lnTo>
                    <a:lnTo>
                      <a:pt x="3" y="3"/>
                    </a:lnTo>
                    <a:lnTo>
                      <a:pt x="3" y="3"/>
                    </a:lnTo>
                    <a:lnTo>
                      <a:pt x="3" y="3"/>
                    </a:lnTo>
                    <a:lnTo>
                      <a:pt x="5" y="3"/>
                    </a:lnTo>
                    <a:lnTo>
                      <a:pt x="5" y="3"/>
                    </a:lnTo>
                    <a:lnTo>
                      <a:pt x="7" y="3"/>
                    </a:lnTo>
                    <a:lnTo>
                      <a:pt x="7" y="3"/>
                    </a:lnTo>
                    <a:lnTo>
                      <a:pt x="7" y="3"/>
                    </a:lnTo>
                    <a:lnTo>
                      <a:pt x="7" y="3"/>
                    </a:lnTo>
                    <a:lnTo>
                      <a:pt x="10" y="3"/>
                    </a:lnTo>
                    <a:lnTo>
                      <a:pt x="10" y="3"/>
                    </a:lnTo>
                    <a:lnTo>
                      <a:pt x="10" y="0"/>
                    </a:lnTo>
                    <a:lnTo>
                      <a:pt x="10" y="0"/>
                    </a:lnTo>
                    <a:lnTo>
                      <a:pt x="10" y="3"/>
                    </a:lnTo>
                    <a:lnTo>
                      <a:pt x="10" y="3"/>
                    </a:lnTo>
                    <a:lnTo>
                      <a:pt x="10" y="3"/>
                    </a:lnTo>
                    <a:lnTo>
                      <a:pt x="12" y="3"/>
                    </a:lnTo>
                    <a:lnTo>
                      <a:pt x="12" y="3"/>
                    </a:lnTo>
                    <a:lnTo>
                      <a:pt x="12" y="3"/>
                    </a:lnTo>
                    <a:lnTo>
                      <a:pt x="15" y="3"/>
                    </a:lnTo>
                    <a:lnTo>
                      <a:pt x="15" y="3"/>
                    </a:lnTo>
                    <a:lnTo>
                      <a:pt x="15" y="3"/>
                    </a:lnTo>
                    <a:lnTo>
                      <a:pt x="15" y="3"/>
                    </a:lnTo>
                    <a:lnTo>
                      <a:pt x="15" y="0"/>
                    </a:lnTo>
                    <a:lnTo>
                      <a:pt x="15" y="0"/>
                    </a:lnTo>
                    <a:lnTo>
                      <a:pt x="17" y="0"/>
                    </a:lnTo>
                    <a:lnTo>
                      <a:pt x="17" y="0"/>
                    </a:lnTo>
                    <a:lnTo>
                      <a:pt x="17" y="3"/>
                    </a:lnTo>
                    <a:lnTo>
                      <a:pt x="19" y="3"/>
                    </a:lnTo>
                    <a:lnTo>
                      <a:pt x="19" y="0"/>
                    </a:lnTo>
                    <a:lnTo>
                      <a:pt x="19" y="0"/>
                    </a:lnTo>
                    <a:lnTo>
                      <a:pt x="19" y="0"/>
                    </a:lnTo>
                    <a:lnTo>
                      <a:pt x="19" y="0"/>
                    </a:lnTo>
                    <a:lnTo>
                      <a:pt x="22" y="0"/>
                    </a:lnTo>
                    <a:lnTo>
                      <a:pt x="22" y="0"/>
                    </a:lnTo>
                    <a:lnTo>
                      <a:pt x="22" y="0"/>
                    </a:lnTo>
                    <a:lnTo>
                      <a:pt x="22" y="0"/>
                    </a:lnTo>
                    <a:lnTo>
                      <a:pt x="24" y="0"/>
                    </a:lnTo>
                    <a:lnTo>
                      <a:pt x="24" y="0"/>
                    </a:lnTo>
                    <a:lnTo>
                      <a:pt x="26" y="0"/>
                    </a:lnTo>
                    <a:lnTo>
                      <a:pt x="26" y="0"/>
                    </a:lnTo>
                    <a:lnTo>
                      <a:pt x="26" y="3"/>
                    </a:lnTo>
                    <a:lnTo>
                      <a:pt x="26" y="3"/>
                    </a:lnTo>
                    <a:lnTo>
                      <a:pt x="26" y="3"/>
                    </a:lnTo>
                    <a:lnTo>
                      <a:pt x="29" y="3"/>
                    </a:lnTo>
                    <a:lnTo>
                      <a:pt x="29" y="5"/>
                    </a:lnTo>
                    <a:lnTo>
                      <a:pt x="29" y="5"/>
                    </a:lnTo>
                    <a:lnTo>
                      <a:pt x="29" y="5"/>
                    </a:lnTo>
                    <a:lnTo>
                      <a:pt x="31" y="5"/>
                    </a:lnTo>
                    <a:lnTo>
                      <a:pt x="31" y="5"/>
                    </a:lnTo>
                    <a:lnTo>
                      <a:pt x="31" y="5"/>
                    </a:lnTo>
                    <a:lnTo>
                      <a:pt x="31" y="7"/>
                    </a:lnTo>
                    <a:lnTo>
                      <a:pt x="34" y="7"/>
                    </a:lnTo>
                    <a:lnTo>
                      <a:pt x="34" y="7"/>
                    </a:lnTo>
                    <a:lnTo>
                      <a:pt x="34" y="7"/>
                    </a:lnTo>
                    <a:lnTo>
                      <a:pt x="34" y="7"/>
                    </a:lnTo>
                    <a:lnTo>
                      <a:pt x="36" y="7"/>
                    </a:lnTo>
                    <a:lnTo>
                      <a:pt x="36" y="7"/>
                    </a:lnTo>
                    <a:lnTo>
                      <a:pt x="36" y="7"/>
                    </a:lnTo>
                    <a:lnTo>
                      <a:pt x="36" y="7"/>
                    </a:lnTo>
                    <a:lnTo>
                      <a:pt x="38" y="7"/>
                    </a:lnTo>
                    <a:lnTo>
                      <a:pt x="38" y="7"/>
                    </a:lnTo>
                    <a:lnTo>
                      <a:pt x="36" y="7"/>
                    </a:lnTo>
                    <a:lnTo>
                      <a:pt x="36" y="10"/>
                    </a:lnTo>
                    <a:lnTo>
                      <a:pt x="38" y="10"/>
                    </a:lnTo>
                    <a:lnTo>
                      <a:pt x="38" y="10"/>
                    </a:lnTo>
                    <a:lnTo>
                      <a:pt x="38" y="10"/>
                    </a:lnTo>
                    <a:lnTo>
                      <a:pt x="38" y="10"/>
                    </a:lnTo>
                    <a:lnTo>
                      <a:pt x="41" y="10"/>
                    </a:lnTo>
                    <a:lnTo>
                      <a:pt x="41" y="10"/>
                    </a:lnTo>
                    <a:lnTo>
                      <a:pt x="41" y="10"/>
                    </a:lnTo>
                    <a:lnTo>
                      <a:pt x="41" y="10"/>
                    </a:lnTo>
                    <a:lnTo>
                      <a:pt x="41" y="10"/>
                    </a:lnTo>
                    <a:lnTo>
                      <a:pt x="43" y="10"/>
                    </a:lnTo>
                    <a:lnTo>
                      <a:pt x="43" y="10"/>
                    </a:lnTo>
                    <a:lnTo>
                      <a:pt x="43" y="10"/>
                    </a:lnTo>
                    <a:lnTo>
                      <a:pt x="43" y="10"/>
                    </a:lnTo>
                    <a:lnTo>
                      <a:pt x="45" y="10"/>
                    </a:lnTo>
                    <a:lnTo>
                      <a:pt x="45" y="10"/>
                    </a:lnTo>
                    <a:lnTo>
                      <a:pt x="48" y="10"/>
                    </a:lnTo>
                    <a:lnTo>
                      <a:pt x="48" y="10"/>
                    </a:lnTo>
                    <a:lnTo>
                      <a:pt x="48" y="10"/>
                    </a:lnTo>
                    <a:lnTo>
                      <a:pt x="48" y="12"/>
                    </a:lnTo>
                    <a:lnTo>
                      <a:pt x="48" y="12"/>
                    </a:lnTo>
                    <a:lnTo>
                      <a:pt x="48" y="12"/>
                    </a:lnTo>
                    <a:lnTo>
                      <a:pt x="50" y="12"/>
                    </a:lnTo>
                    <a:lnTo>
                      <a:pt x="50" y="14"/>
                    </a:lnTo>
                    <a:lnTo>
                      <a:pt x="50" y="14"/>
                    </a:lnTo>
                    <a:lnTo>
                      <a:pt x="52" y="14"/>
                    </a:lnTo>
                    <a:lnTo>
                      <a:pt x="52" y="14"/>
                    </a:lnTo>
                    <a:lnTo>
                      <a:pt x="52" y="14"/>
                    </a:lnTo>
                    <a:lnTo>
                      <a:pt x="55" y="14"/>
                    </a:lnTo>
                    <a:lnTo>
                      <a:pt x="55" y="12"/>
                    </a:lnTo>
                    <a:lnTo>
                      <a:pt x="55" y="12"/>
                    </a:lnTo>
                    <a:lnTo>
                      <a:pt x="55" y="14"/>
                    </a:lnTo>
                    <a:lnTo>
                      <a:pt x="55" y="14"/>
                    </a:lnTo>
                    <a:lnTo>
                      <a:pt x="55" y="14"/>
                    </a:lnTo>
                    <a:lnTo>
                      <a:pt x="55" y="17"/>
                    </a:lnTo>
                    <a:lnTo>
                      <a:pt x="57" y="17"/>
                    </a:lnTo>
                    <a:lnTo>
                      <a:pt x="57" y="17"/>
                    </a:lnTo>
                    <a:lnTo>
                      <a:pt x="55" y="17"/>
                    </a:lnTo>
                    <a:lnTo>
                      <a:pt x="55" y="19"/>
                    </a:lnTo>
                    <a:lnTo>
                      <a:pt x="57" y="19"/>
                    </a:lnTo>
                    <a:lnTo>
                      <a:pt x="57" y="19"/>
                    </a:lnTo>
                    <a:lnTo>
                      <a:pt x="57" y="19"/>
                    </a:lnTo>
                    <a:lnTo>
                      <a:pt x="57" y="19"/>
                    </a:lnTo>
                    <a:lnTo>
                      <a:pt x="57" y="19"/>
                    </a:lnTo>
                    <a:lnTo>
                      <a:pt x="55" y="19"/>
                    </a:lnTo>
                    <a:lnTo>
                      <a:pt x="55" y="22"/>
                    </a:lnTo>
                    <a:lnTo>
                      <a:pt x="55" y="22"/>
                    </a:lnTo>
                    <a:lnTo>
                      <a:pt x="55" y="24"/>
                    </a:lnTo>
                    <a:lnTo>
                      <a:pt x="55" y="24"/>
                    </a:lnTo>
                    <a:lnTo>
                      <a:pt x="55" y="24"/>
                    </a:lnTo>
                    <a:lnTo>
                      <a:pt x="55" y="24"/>
                    </a:lnTo>
                    <a:lnTo>
                      <a:pt x="55" y="26"/>
                    </a:lnTo>
                    <a:lnTo>
                      <a:pt x="55" y="26"/>
                    </a:lnTo>
                    <a:lnTo>
                      <a:pt x="55" y="26"/>
                    </a:lnTo>
                    <a:lnTo>
                      <a:pt x="55" y="26"/>
                    </a:lnTo>
                    <a:lnTo>
                      <a:pt x="55" y="26"/>
                    </a:lnTo>
                    <a:lnTo>
                      <a:pt x="55" y="29"/>
                    </a:lnTo>
                    <a:lnTo>
                      <a:pt x="55" y="29"/>
                    </a:lnTo>
                    <a:lnTo>
                      <a:pt x="57" y="29"/>
                    </a:lnTo>
                    <a:lnTo>
                      <a:pt x="57" y="29"/>
                    </a:lnTo>
                    <a:lnTo>
                      <a:pt x="60" y="29"/>
                    </a:lnTo>
                    <a:lnTo>
                      <a:pt x="60" y="29"/>
                    </a:lnTo>
                    <a:lnTo>
                      <a:pt x="60" y="29"/>
                    </a:lnTo>
                    <a:lnTo>
                      <a:pt x="60" y="29"/>
                    </a:lnTo>
                    <a:lnTo>
                      <a:pt x="60" y="29"/>
                    </a:lnTo>
                    <a:lnTo>
                      <a:pt x="60" y="31"/>
                    </a:lnTo>
                    <a:lnTo>
                      <a:pt x="62" y="31"/>
                    </a:lnTo>
                    <a:lnTo>
                      <a:pt x="62" y="31"/>
                    </a:lnTo>
                    <a:lnTo>
                      <a:pt x="62" y="29"/>
                    </a:lnTo>
                    <a:lnTo>
                      <a:pt x="62" y="29"/>
                    </a:lnTo>
                    <a:lnTo>
                      <a:pt x="62" y="29"/>
                    </a:lnTo>
                    <a:lnTo>
                      <a:pt x="64" y="29"/>
                    </a:lnTo>
                    <a:lnTo>
                      <a:pt x="64" y="29"/>
                    </a:lnTo>
                    <a:lnTo>
                      <a:pt x="64" y="31"/>
                    </a:lnTo>
                    <a:lnTo>
                      <a:pt x="64" y="31"/>
                    </a:lnTo>
                    <a:lnTo>
                      <a:pt x="64" y="33"/>
                    </a:lnTo>
                    <a:lnTo>
                      <a:pt x="64" y="33"/>
                    </a:lnTo>
                    <a:lnTo>
                      <a:pt x="64" y="36"/>
                    </a:lnTo>
                    <a:lnTo>
                      <a:pt x="62" y="36"/>
                    </a:lnTo>
                    <a:lnTo>
                      <a:pt x="62" y="36"/>
                    </a:lnTo>
                    <a:lnTo>
                      <a:pt x="62" y="36"/>
                    </a:lnTo>
                    <a:lnTo>
                      <a:pt x="62" y="36"/>
                    </a:lnTo>
                    <a:lnTo>
                      <a:pt x="64" y="36"/>
                    </a:lnTo>
                    <a:lnTo>
                      <a:pt x="64" y="36"/>
                    </a:lnTo>
                    <a:lnTo>
                      <a:pt x="64" y="38"/>
                    </a:lnTo>
                    <a:lnTo>
                      <a:pt x="64" y="38"/>
                    </a:lnTo>
                    <a:lnTo>
                      <a:pt x="64" y="38"/>
                    </a:lnTo>
                    <a:lnTo>
                      <a:pt x="64" y="40"/>
                    </a:lnTo>
                    <a:lnTo>
                      <a:pt x="64" y="40"/>
                    </a:lnTo>
                    <a:lnTo>
                      <a:pt x="67" y="40"/>
                    </a:lnTo>
                    <a:lnTo>
                      <a:pt x="67" y="40"/>
                    </a:lnTo>
                    <a:lnTo>
                      <a:pt x="67" y="40"/>
                    </a:lnTo>
                    <a:lnTo>
                      <a:pt x="67" y="40"/>
                    </a:lnTo>
                    <a:lnTo>
                      <a:pt x="67" y="40"/>
                    </a:lnTo>
                    <a:lnTo>
                      <a:pt x="69" y="40"/>
                    </a:lnTo>
                    <a:lnTo>
                      <a:pt x="69" y="40"/>
                    </a:lnTo>
                    <a:lnTo>
                      <a:pt x="69" y="40"/>
                    </a:lnTo>
                    <a:lnTo>
                      <a:pt x="69" y="43"/>
                    </a:lnTo>
                    <a:lnTo>
                      <a:pt x="71" y="43"/>
                    </a:lnTo>
                    <a:lnTo>
                      <a:pt x="71" y="43"/>
                    </a:lnTo>
                    <a:lnTo>
                      <a:pt x="71" y="43"/>
                    </a:lnTo>
                    <a:lnTo>
                      <a:pt x="71" y="45"/>
                    </a:lnTo>
                    <a:lnTo>
                      <a:pt x="71" y="45"/>
                    </a:lnTo>
                    <a:lnTo>
                      <a:pt x="71" y="48"/>
                    </a:lnTo>
                    <a:lnTo>
                      <a:pt x="71" y="48"/>
                    </a:lnTo>
                    <a:lnTo>
                      <a:pt x="71" y="50"/>
                    </a:lnTo>
                    <a:lnTo>
                      <a:pt x="71" y="50"/>
                    </a:lnTo>
                    <a:lnTo>
                      <a:pt x="71" y="50"/>
                    </a:lnTo>
                    <a:lnTo>
                      <a:pt x="71" y="50"/>
                    </a:lnTo>
                    <a:lnTo>
                      <a:pt x="71" y="50"/>
                    </a:lnTo>
                    <a:lnTo>
                      <a:pt x="74" y="50"/>
                    </a:lnTo>
                    <a:lnTo>
                      <a:pt x="74" y="50"/>
                    </a:lnTo>
                    <a:lnTo>
                      <a:pt x="74" y="52"/>
                    </a:lnTo>
                    <a:lnTo>
                      <a:pt x="74" y="52"/>
                    </a:lnTo>
                    <a:lnTo>
                      <a:pt x="74" y="52"/>
                    </a:lnTo>
                    <a:lnTo>
                      <a:pt x="76" y="52"/>
                    </a:lnTo>
                    <a:lnTo>
                      <a:pt x="76" y="52"/>
                    </a:lnTo>
                    <a:lnTo>
                      <a:pt x="76" y="55"/>
                    </a:lnTo>
                    <a:lnTo>
                      <a:pt x="76" y="55"/>
                    </a:lnTo>
                    <a:lnTo>
                      <a:pt x="74" y="55"/>
                    </a:lnTo>
                    <a:lnTo>
                      <a:pt x="74" y="55"/>
                    </a:lnTo>
                    <a:lnTo>
                      <a:pt x="74" y="55"/>
                    </a:lnTo>
                    <a:lnTo>
                      <a:pt x="71" y="55"/>
                    </a:lnTo>
                    <a:lnTo>
                      <a:pt x="71" y="52"/>
                    </a:lnTo>
                    <a:lnTo>
                      <a:pt x="71" y="52"/>
                    </a:lnTo>
                    <a:lnTo>
                      <a:pt x="71" y="55"/>
                    </a:lnTo>
                    <a:lnTo>
                      <a:pt x="69" y="55"/>
                    </a:lnTo>
                    <a:lnTo>
                      <a:pt x="69" y="55"/>
                    </a:lnTo>
                    <a:lnTo>
                      <a:pt x="69" y="52"/>
                    </a:lnTo>
                    <a:lnTo>
                      <a:pt x="69" y="52"/>
                    </a:lnTo>
                    <a:lnTo>
                      <a:pt x="69" y="52"/>
                    </a:lnTo>
                    <a:lnTo>
                      <a:pt x="67" y="52"/>
                    </a:lnTo>
                    <a:lnTo>
                      <a:pt x="67" y="52"/>
                    </a:lnTo>
                    <a:lnTo>
                      <a:pt x="67" y="52"/>
                    </a:lnTo>
                    <a:lnTo>
                      <a:pt x="67" y="52"/>
                    </a:lnTo>
                    <a:lnTo>
                      <a:pt x="67" y="55"/>
                    </a:lnTo>
                    <a:lnTo>
                      <a:pt x="64" y="55"/>
                    </a:lnTo>
                    <a:lnTo>
                      <a:pt x="64" y="55"/>
                    </a:lnTo>
                    <a:lnTo>
                      <a:pt x="64" y="52"/>
                    </a:lnTo>
                    <a:lnTo>
                      <a:pt x="62" y="52"/>
                    </a:lnTo>
                    <a:lnTo>
                      <a:pt x="62" y="52"/>
                    </a:lnTo>
                    <a:lnTo>
                      <a:pt x="62" y="52"/>
                    </a:lnTo>
                    <a:lnTo>
                      <a:pt x="62" y="52"/>
                    </a:lnTo>
                    <a:lnTo>
                      <a:pt x="62" y="50"/>
                    </a:lnTo>
                    <a:lnTo>
                      <a:pt x="60" y="50"/>
                    </a:lnTo>
                    <a:lnTo>
                      <a:pt x="60" y="52"/>
                    </a:lnTo>
                    <a:lnTo>
                      <a:pt x="60" y="52"/>
                    </a:lnTo>
                    <a:lnTo>
                      <a:pt x="60" y="50"/>
                    </a:lnTo>
                    <a:lnTo>
                      <a:pt x="60" y="50"/>
                    </a:lnTo>
                    <a:lnTo>
                      <a:pt x="60" y="52"/>
                    </a:lnTo>
                    <a:lnTo>
                      <a:pt x="57" y="52"/>
                    </a:lnTo>
                    <a:lnTo>
                      <a:pt x="57" y="52"/>
                    </a:lnTo>
                    <a:lnTo>
                      <a:pt x="57" y="5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5" name="Freeform 117"/>
              <p:cNvSpPr>
                <a:spLocks/>
              </p:cNvSpPr>
              <p:nvPr/>
            </p:nvSpPr>
            <p:spPr bwMode="auto">
              <a:xfrm>
                <a:off x="2538" y="2504"/>
                <a:ext cx="52" cy="100"/>
              </a:xfrm>
              <a:custGeom>
                <a:avLst/>
                <a:gdLst/>
                <a:ahLst/>
                <a:cxnLst>
                  <a:cxn ang="0">
                    <a:pos x="11" y="10"/>
                  </a:cxn>
                  <a:cxn ang="0">
                    <a:pos x="11" y="7"/>
                  </a:cxn>
                  <a:cxn ang="0">
                    <a:pos x="7" y="7"/>
                  </a:cxn>
                  <a:cxn ang="0">
                    <a:pos x="4" y="5"/>
                  </a:cxn>
                  <a:cxn ang="0">
                    <a:pos x="9" y="3"/>
                  </a:cxn>
                  <a:cxn ang="0">
                    <a:pos x="11" y="0"/>
                  </a:cxn>
                  <a:cxn ang="0">
                    <a:pos x="16" y="0"/>
                  </a:cxn>
                  <a:cxn ang="0">
                    <a:pos x="18" y="5"/>
                  </a:cxn>
                  <a:cxn ang="0">
                    <a:pos x="21" y="7"/>
                  </a:cxn>
                  <a:cxn ang="0">
                    <a:pos x="23" y="10"/>
                  </a:cxn>
                  <a:cxn ang="0">
                    <a:pos x="28" y="15"/>
                  </a:cxn>
                  <a:cxn ang="0">
                    <a:pos x="28" y="17"/>
                  </a:cxn>
                  <a:cxn ang="0">
                    <a:pos x="30" y="22"/>
                  </a:cxn>
                  <a:cxn ang="0">
                    <a:pos x="33" y="26"/>
                  </a:cxn>
                  <a:cxn ang="0">
                    <a:pos x="35" y="29"/>
                  </a:cxn>
                  <a:cxn ang="0">
                    <a:pos x="37" y="34"/>
                  </a:cxn>
                  <a:cxn ang="0">
                    <a:pos x="40" y="36"/>
                  </a:cxn>
                  <a:cxn ang="0">
                    <a:pos x="42" y="41"/>
                  </a:cxn>
                  <a:cxn ang="0">
                    <a:pos x="42" y="48"/>
                  </a:cxn>
                  <a:cxn ang="0">
                    <a:pos x="44" y="50"/>
                  </a:cxn>
                  <a:cxn ang="0">
                    <a:pos x="47" y="55"/>
                  </a:cxn>
                  <a:cxn ang="0">
                    <a:pos x="49" y="57"/>
                  </a:cxn>
                  <a:cxn ang="0">
                    <a:pos x="49" y="62"/>
                  </a:cxn>
                  <a:cxn ang="0">
                    <a:pos x="49" y="69"/>
                  </a:cxn>
                  <a:cxn ang="0">
                    <a:pos x="49" y="74"/>
                  </a:cxn>
                  <a:cxn ang="0">
                    <a:pos x="49" y="79"/>
                  </a:cxn>
                  <a:cxn ang="0">
                    <a:pos x="49" y="83"/>
                  </a:cxn>
                  <a:cxn ang="0">
                    <a:pos x="44" y="86"/>
                  </a:cxn>
                  <a:cxn ang="0">
                    <a:pos x="42" y="90"/>
                  </a:cxn>
                  <a:cxn ang="0">
                    <a:pos x="40" y="93"/>
                  </a:cxn>
                  <a:cxn ang="0">
                    <a:pos x="37" y="95"/>
                  </a:cxn>
                  <a:cxn ang="0">
                    <a:pos x="33" y="95"/>
                  </a:cxn>
                  <a:cxn ang="0">
                    <a:pos x="28" y="97"/>
                  </a:cxn>
                  <a:cxn ang="0">
                    <a:pos x="26" y="100"/>
                  </a:cxn>
                  <a:cxn ang="0">
                    <a:pos x="21" y="100"/>
                  </a:cxn>
                  <a:cxn ang="0">
                    <a:pos x="16" y="100"/>
                  </a:cxn>
                  <a:cxn ang="0">
                    <a:pos x="11" y="95"/>
                  </a:cxn>
                  <a:cxn ang="0">
                    <a:pos x="9" y="93"/>
                  </a:cxn>
                  <a:cxn ang="0">
                    <a:pos x="9" y="88"/>
                  </a:cxn>
                  <a:cxn ang="0">
                    <a:pos x="9" y="83"/>
                  </a:cxn>
                  <a:cxn ang="0">
                    <a:pos x="7" y="79"/>
                  </a:cxn>
                  <a:cxn ang="0">
                    <a:pos x="7" y="71"/>
                  </a:cxn>
                  <a:cxn ang="0">
                    <a:pos x="4" y="67"/>
                  </a:cxn>
                  <a:cxn ang="0">
                    <a:pos x="4" y="62"/>
                  </a:cxn>
                  <a:cxn ang="0">
                    <a:pos x="4" y="57"/>
                  </a:cxn>
                  <a:cxn ang="0">
                    <a:pos x="4" y="52"/>
                  </a:cxn>
                  <a:cxn ang="0">
                    <a:pos x="4" y="48"/>
                  </a:cxn>
                  <a:cxn ang="0">
                    <a:pos x="2" y="43"/>
                  </a:cxn>
                  <a:cxn ang="0">
                    <a:pos x="4" y="38"/>
                  </a:cxn>
                  <a:cxn ang="0">
                    <a:pos x="4" y="36"/>
                  </a:cxn>
                  <a:cxn ang="0">
                    <a:pos x="7" y="34"/>
                  </a:cxn>
                  <a:cxn ang="0">
                    <a:pos x="9" y="26"/>
                  </a:cxn>
                  <a:cxn ang="0">
                    <a:pos x="7" y="24"/>
                  </a:cxn>
                  <a:cxn ang="0">
                    <a:pos x="2" y="22"/>
                  </a:cxn>
                  <a:cxn ang="0">
                    <a:pos x="0" y="19"/>
                  </a:cxn>
                  <a:cxn ang="0">
                    <a:pos x="2" y="19"/>
                  </a:cxn>
                  <a:cxn ang="0">
                    <a:pos x="7" y="19"/>
                  </a:cxn>
                  <a:cxn ang="0">
                    <a:pos x="11" y="19"/>
                  </a:cxn>
                  <a:cxn ang="0">
                    <a:pos x="11" y="15"/>
                  </a:cxn>
                </a:cxnLst>
                <a:rect l="0" t="0" r="r" b="b"/>
                <a:pathLst>
                  <a:path w="52" h="100">
                    <a:moveTo>
                      <a:pt x="11" y="15"/>
                    </a:moveTo>
                    <a:lnTo>
                      <a:pt x="11" y="15"/>
                    </a:lnTo>
                    <a:lnTo>
                      <a:pt x="11" y="12"/>
                    </a:lnTo>
                    <a:lnTo>
                      <a:pt x="11" y="12"/>
                    </a:lnTo>
                    <a:lnTo>
                      <a:pt x="11" y="12"/>
                    </a:lnTo>
                    <a:lnTo>
                      <a:pt x="11" y="10"/>
                    </a:lnTo>
                    <a:lnTo>
                      <a:pt x="11" y="10"/>
                    </a:lnTo>
                    <a:lnTo>
                      <a:pt x="11" y="10"/>
                    </a:lnTo>
                    <a:lnTo>
                      <a:pt x="11" y="7"/>
                    </a:lnTo>
                    <a:lnTo>
                      <a:pt x="11" y="7"/>
                    </a:lnTo>
                    <a:lnTo>
                      <a:pt x="11" y="7"/>
                    </a:lnTo>
                    <a:lnTo>
                      <a:pt x="11" y="7"/>
                    </a:lnTo>
                    <a:lnTo>
                      <a:pt x="9" y="7"/>
                    </a:lnTo>
                    <a:lnTo>
                      <a:pt x="9" y="7"/>
                    </a:lnTo>
                    <a:lnTo>
                      <a:pt x="9" y="7"/>
                    </a:lnTo>
                    <a:lnTo>
                      <a:pt x="7" y="7"/>
                    </a:lnTo>
                    <a:lnTo>
                      <a:pt x="7" y="7"/>
                    </a:lnTo>
                    <a:lnTo>
                      <a:pt x="7" y="7"/>
                    </a:lnTo>
                    <a:lnTo>
                      <a:pt x="4" y="7"/>
                    </a:lnTo>
                    <a:lnTo>
                      <a:pt x="4" y="7"/>
                    </a:lnTo>
                    <a:lnTo>
                      <a:pt x="4" y="7"/>
                    </a:lnTo>
                    <a:lnTo>
                      <a:pt x="4" y="7"/>
                    </a:lnTo>
                    <a:lnTo>
                      <a:pt x="4" y="5"/>
                    </a:lnTo>
                    <a:lnTo>
                      <a:pt x="4" y="5"/>
                    </a:lnTo>
                    <a:lnTo>
                      <a:pt x="4" y="5"/>
                    </a:lnTo>
                    <a:lnTo>
                      <a:pt x="4" y="3"/>
                    </a:lnTo>
                    <a:lnTo>
                      <a:pt x="7" y="3"/>
                    </a:lnTo>
                    <a:lnTo>
                      <a:pt x="7" y="3"/>
                    </a:lnTo>
                    <a:lnTo>
                      <a:pt x="7" y="3"/>
                    </a:lnTo>
                    <a:lnTo>
                      <a:pt x="9" y="3"/>
                    </a:lnTo>
                    <a:lnTo>
                      <a:pt x="9" y="0"/>
                    </a:lnTo>
                    <a:lnTo>
                      <a:pt x="9" y="0"/>
                    </a:lnTo>
                    <a:lnTo>
                      <a:pt x="9" y="0"/>
                    </a:lnTo>
                    <a:lnTo>
                      <a:pt x="11" y="0"/>
                    </a:lnTo>
                    <a:lnTo>
                      <a:pt x="11" y="0"/>
                    </a:lnTo>
                    <a:lnTo>
                      <a:pt x="11" y="0"/>
                    </a:lnTo>
                    <a:lnTo>
                      <a:pt x="14" y="0"/>
                    </a:lnTo>
                    <a:lnTo>
                      <a:pt x="14" y="0"/>
                    </a:lnTo>
                    <a:lnTo>
                      <a:pt x="14" y="0"/>
                    </a:lnTo>
                    <a:lnTo>
                      <a:pt x="16" y="0"/>
                    </a:lnTo>
                    <a:lnTo>
                      <a:pt x="16" y="0"/>
                    </a:lnTo>
                    <a:lnTo>
                      <a:pt x="16" y="0"/>
                    </a:lnTo>
                    <a:lnTo>
                      <a:pt x="16" y="3"/>
                    </a:lnTo>
                    <a:lnTo>
                      <a:pt x="16" y="3"/>
                    </a:lnTo>
                    <a:lnTo>
                      <a:pt x="16" y="3"/>
                    </a:lnTo>
                    <a:lnTo>
                      <a:pt x="16" y="5"/>
                    </a:lnTo>
                    <a:lnTo>
                      <a:pt x="18" y="5"/>
                    </a:lnTo>
                    <a:lnTo>
                      <a:pt x="18" y="5"/>
                    </a:lnTo>
                    <a:lnTo>
                      <a:pt x="18" y="5"/>
                    </a:lnTo>
                    <a:lnTo>
                      <a:pt x="18" y="7"/>
                    </a:lnTo>
                    <a:lnTo>
                      <a:pt x="21" y="7"/>
                    </a:lnTo>
                    <a:lnTo>
                      <a:pt x="21" y="7"/>
                    </a:lnTo>
                    <a:lnTo>
                      <a:pt x="21" y="7"/>
                    </a:lnTo>
                    <a:lnTo>
                      <a:pt x="21" y="7"/>
                    </a:lnTo>
                    <a:lnTo>
                      <a:pt x="21" y="7"/>
                    </a:lnTo>
                    <a:lnTo>
                      <a:pt x="23" y="7"/>
                    </a:lnTo>
                    <a:lnTo>
                      <a:pt x="23" y="10"/>
                    </a:lnTo>
                    <a:lnTo>
                      <a:pt x="23" y="10"/>
                    </a:lnTo>
                    <a:lnTo>
                      <a:pt x="23" y="10"/>
                    </a:lnTo>
                    <a:lnTo>
                      <a:pt x="23" y="10"/>
                    </a:lnTo>
                    <a:lnTo>
                      <a:pt x="26" y="10"/>
                    </a:lnTo>
                    <a:lnTo>
                      <a:pt x="26" y="12"/>
                    </a:lnTo>
                    <a:lnTo>
                      <a:pt x="26" y="12"/>
                    </a:lnTo>
                    <a:lnTo>
                      <a:pt x="26" y="12"/>
                    </a:lnTo>
                    <a:lnTo>
                      <a:pt x="28" y="12"/>
                    </a:lnTo>
                    <a:lnTo>
                      <a:pt x="28" y="15"/>
                    </a:lnTo>
                    <a:lnTo>
                      <a:pt x="28" y="15"/>
                    </a:lnTo>
                    <a:lnTo>
                      <a:pt x="28" y="15"/>
                    </a:lnTo>
                    <a:lnTo>
                      <a:pt x="28" y="17"/>
                    </a:lnTo>
                    <a:lnTo>
                      <a:pt x="28" y="17"/>
                    </a:lnTo>
                    <a:lnTo>
                      <a:pt x="28" y="17"/>
                    </a:lnTo>
                    <a:lnTo>
                      <a:pt x="28" y="17"/>
                    </a:lnTo>
                    <a:lnTo>
                      <a:pt x="30" y="17"/>
                    </a:lnTo>
                    <a:lnTo>
                      <a:pt x="30" y="19"/>
                    </a:lnTo>
                    <a:lnTo>
                      <a:pt x="30" y="19"/>
                    </a:lnTo>
                    <a:lnTo>
                      <a:pt x="30" y="19"/>
                    </a:lnTo>
                    <a:lnTo>
                      <a:pt x="30" y="22"/>
                    </a:lnTo>
                    <a:lnTo>
                      <a:pt x="30" y="22"/>
                    </a:lnTo>
                    <a:lnTo>
                      <a:pt x="30" y="22"/>
                    </a:lnTo>
                    <a:lnTo>
                      <a:pt x="30" y="24"/>
                    </a:lnTo>
                    <a:lnTo>
                      <a:pt x="33" y="24"/>
                    </a:lnTo>
                    <a:lnTo>
                      <a:pt x="33" y="24"/>
                    </a:lnTo>
                    <a:lnTo>
                      <a:pt x="33" y="24"/>
                    </a:lnTo>
                    <a:lnTo>
                      <a:pt x="33" y="26"/>
                    </a:lnTo>
                    <a:lnTo>
                      <a:pt x="35" y="26"/>
                    </a:lnTo>
                    <a:lnTo>
                      <a:pt x="35" y="26"/>
                    </a:lnTo>
                    <a:lnTo>
                      <a:pt x="35" y="26"/>
                    </a:lnTo>
                    <a:lnTo>
                      <a:pt x="35" y="26"/>
                    </a:lnTo>
                    <a:lnTo>
                      <a:pt x="35" y="29"/>
                    </a:lnTo>
                    <a:lnTo>
                      <a:pt x="35" y="29"/>
                    </a:lnTo>
                    <a:lnTo>
                      <a:pt x="35" y="29"/>
                    </a:lnTo>
                    <a:lnTo>
                      <a:pt x="37" y="29"/>
                    </a:lnTo>
                    <a:lnTo>
                      <a:pt x="37" y="31"/>
                    </a:lnTo>
                    <a:lnTo>
                      <a:pt x="37" y="31"/>
                    </a:lnTo>
                    <a:lnTo>
                      <a:pt x="37" y="34"/>
                    </a:lnTo>
                    <a:lnTo>
                      <a:pt x="37" y="34"/>
                    </a:lnTo>
                    <a:lnTo>
                      <a:pt x="37" y="34"/>
                    </a:lnTo>
                    <a:lnTo>
                      <a:pt x="37" y="34"/>
                    </a:lnTo>
                    <a:lnTo>
                      <a:pt x="40" y="34"/>
                    </a:lnTo>
                    <a:lnTo>
                      <a:pt x="40" y="36"/>
                    </a:lnTo>
                    <a:lnTo>
                      <a:pt x="40" y="36"/>
                    </a:lnTo>
                    <a:lnTo>
                      <a:pt x="40" y="36"/>
                    </a:lnTo>
                    <a:lnTo>
                      <a:pt x="40" y="36"/>
                    </a:lnTo>
                    <a:lnTo>
                      <a:pt x="40" y="38"/>
                    </a:lnTo>
                    <a:lnTo>
                      <a:pt x="40" y="38"/>
                    </a:lnTo>
                    <a:lnTo>
                      <a:pt x="40" y="41"/>
                    </a:lnTo>
                    <a:lnTo>
                      <a:pt x="40" y="41"/>
                    </a:lnTo>
                    <a:lnTo>
                      <a:pt x="42" y="41"/>
                    </a:lnTo>
                    <a:lnTo>
                      <a:pt x="42" y="43"/>
                    </a:lnTo>
                    <a:lnTo>
                      <a:pt x="42" y="43"/>
                    </a:lnTo>
                    <a:lnTo>
                      <a:pt x="42" y="45"/>
                    </a:lnTo>
                    <a:lnTo>
                      <a:pt x="42" y="45"/>
                    </a:lnTo>
                    <a:lnTo>
                      <a:pt x="42" y="45"/>
                    </a:lnTo>
                    <a:lnTo>
                      <a:pt x="42" y="48"/>
                    </a:lnTo>
                    <a:lnTo>
                      <a:pt x="42" y="48"/>
                    </a:lnTo>
                    <a:lnTo>
                      <a:pt x="42" y="48"/>
                    </a:lnTo>
                    <a:lnTo>
                      <a:pt x="44" y="48"/>
                    </a:lnTo>
                    <a:lnTo>
                      <a:pt x="44" y="48"/>
                    </a:lnTo>
                    <a:lnTo>
                      <a:pt x="44" y="50"/>
                    </a:lnTo>
                    <a:lnTo>
                      <a:pt x="44" y="50"/>
                    </a:lnTo>
                    <a:lnTo>
                      <a:pt x="44" y="50"/>
                    </a:lnTo>
                    <a:lnTo>
                      <a:pt x="44" y="52"/>
                    </a:lnTo>
                    <a:lnTo>
                      <a:pt x="44" y="52"/>
                    </a:lnTo>
                    <a:lnTo>
                      <a:pt x="44" y="52"/>
                    </a:lnTo>
                    <a:lnTo>
                      <a:pt x="47" y="52"/>
                    </a:lnTo>
                    <a:lnTo>
                      <a:pt x="47" y="55"/>
                    </a:lnTo>
                    <a:lnTo>
                      <a:pt x="47" y="55"/>
                    </a:lnTo>
                    <a:lnTo>
                      <a:pt x="47" y="55"/>
                    </a:lnTo>
                    <a:lnTo>
                      <a:pt x="49" y="55"/>
                    </a:lnTo>
                    <a:lnTo>
                      <a:pt x="49" y="57"/>
                    </a:lnTo>
                    <a:lnTo>
                      <a:pt x="49" y="57"/>
                    </a:lnTo>
                    <a:lnTo>
                      <a:pt x="49" y="57"/>
                    </a:lnTo>
                    <a:lnTo>
                      <a:pt x="49" y="57"/>
                    </a:lnTo>
                    <a:lnTo>
                      <a:pt x="49" y="60"/>
                    </a:lnTo>
                    <a:lnTo>
                      <a:pt x="49" y="60"/>
                    </a:lnTo>
                    <a:lnTo>
                      <a:pt x="49" y="62"/>
                    </a:lnTo>
                    <a:lnTo>
                      <a:pt x="49" y="62"/>
                    </a:lnTo>
                    <a:lnTo>
                      <a:pt x="49" y="62"/>
                    </a:lnTo>
                    <a:lnTo>
                      <a:pt x="49" y="64"/>
                    </a:lnTo>
                    <a:lnTo>
                      <a:pt x="49" y="64"/>
                    </a:lnTo>
                    <a:lnTo>
                      <a:pt x="49" y="67"/>
                    </a:lnTo>
                    <a:lnTo>
                      <a:pt x="49" y="67"/>
                    </a:lnTo>
                    <a:lnTo>
                      <a:pt x="49" y="67"/>
                    </a:lnTo>
                    <a:lnTo>
                      <a:pt x="49" y="69"/>
                    </a:lnTo>
                    <a:lnTo>
                      <a:pt x="49" y="69"/>
                    </a:lnTo>
                    <a:lnTo>
                      <a:pt x="49" y="71"/>
                    </a:lnTo>
                    <a:lnTo>
                      <a:pt x="49" y="71"/>
                    </a:lnTo>
                    <a:lnTo>
                      <a:pt x="52" y="71"/>
                    </a:lnTo>
                    <a:lnTo>
                      <a:pt x="52" y="74"/>
                    </a:lnTo>
                    <a:lnTo>
                      <a:pt x="49" y="74"/>
                    </a:lnTo>
                    <a:lnTo>
                      <a:pt x="49" y="74"/>
                    </a:lnTo>
                    <a:lnTo>
                      <a:pt x="49" y="76"/>
                    </a:lnTo>
                    <a:lnTo>
                      <a:pt x="49" y="76"/>
                    </a:lnTo>
                    <a:lnTo>
                      <a:pt x="49" y="76"/>
                    </a:lnTo>
                    <a:lnTo>
                      <a:pt x="49" y="79"/>
                    </a:lnTo>
                    <a:lnTo>
                      <a:pt x="49" y="79"/>
                    </a:lnTo>
                    <a:lnTo>
                      <a:pt x="49" y="79"/>
                    </a:lnTo>
                    <a:lnTo>
                      <a:pt x="49" y="81"/>
                    </a:lnTo>
                    <a:lnTo>
                      <a:pt x="49" y="81"/>
                    </a:lnTo>
                    <a:lnTo>
                      <a:pt x="49" y="81"/>
                    </a:lnTo>
                    <a:lnTo>
                      <a:pt x="49" y="83"/>
                    </a:lnTo>
                    <a:lnTo>
                      <a:pt x="49" y="83"/>
                    </a:lnTo>
                    <a:lnTo>
                      <a:pt x="47" y="83"/>
                    </a:lnTo>
                    <a:lnTo>
                      <a:pt x="47" y="86"/>
                    </a:lnTo>
                    <a:lnTo>
                      <a:pt x="47" y="86"/>
                    </a:lnTo>
                    <a:lnTo>
                      <a:pt x="47" y="86"/>
                    </a:lnTo>
                    <a:lnTo>
                      <a:pt x="47" y="86"/>
                    </a:lnTo>
                    <a:lnTo>
                      <a:pt x="44" y="86"/>
                    </a:lnTo>
                    <a:lnTo>
                      <a:pt x="44" y="88"/>
                    </a:lnTo>
                    <a:lnTo>
                      <a:pt x="44" y="88"/>
                    </a:lnTo>
                    <a:lnTo>
                      <a:pt x="44" y="88"/>
                    </a:lnTo>
                    <a:lnTo>
                      <a:pt x="44" y="88"/>
                    </a:lnTo>
                    <a:lnTo>
                      <a:pt x="44" y="90"/>
                    </a:lnTo>
                    <a:lnTo>
                      <a:pt x="42" y="90"/>
                    </a:lnTo>
                    <a:lnTo>
                      <a:pt x="42" y="90"/>
                    </a:lnTo>
                    <a:lnTo>
                      <a:pt x="42" y="90"/>
                    </a:lnTo>
                    <a:lnTo>
                      <a:pt x="42" y="90"/>
                    </a:lnTo>
                    <a:lnTo>
                      <a:pt x="42" y="93"/>
                    </a:lnTo>
                    <a:lnTo>
                      <a:pt x="40" y="93"/>
                    </a:lnTo>
                    <a:lnTo>
                      <a:pt x="40" y="93"/>
                    </a:lnTo>
                    <a:lnTo>
                      <a:pt x="40" y="93"/>
                    </a:lnTo>
                    <a:lnTo>
                      <a:pt x="37" y="93"/>
                    </a:lnTo>
                    <a:lnTo>
                      <a:pt x="37" y="95"/>
                    </a:lnTo>
                    <a:lnTo>
                      <a:pt x="37" y="95"/>
                    </a:lnTo>
                    <a:lnTo>
                      <a:pt x="37" y="95"/>
                    </a:lnTo>
                    <a:lnTo>
                      <a:pt x="37" y="95"/>
                    </a:lnTo>
                    <a:lnTo>
                      <a:pt x="35" y="95"/>
                    </a:lnTo>
                    <a:lnTo>
                      <a:pt x="35" y="95"/>
                    </a:lnTo>
                    <a:lnTo>
                      <a:pt x="35" y="95"/>
                    </a:lnTo>
                    <a:lnTo>
                      <a:pt x="35" y="95"/>
                    </a:lnTo>
                    <a:lnTo>
                      <a:pt x="33" y="95"/>
                    </a:lnTo>
                    <a:lnTo>
                      <a:pt x="33" y="95"/>
                    </a:lnTo>
                    <a:lnTo>
                      <a:pt x="30" y="95"/>
                    </a:lnTo>
                    <a:lnTo>
                      <a:pt x="30" y="95"/>
                    </a:lnTo>
                    <a:lnTo>
                      <a:pt x="30" y="97"/>
                    </a:lnTo>
                    <a:lnTo>
                      <a:pt x="30" y="97"/>
                    </a:lnTo>
                    <a:lnTo>
                      <a:pt x="28" y="97"/>
                    </a:lnTo>
                    <a:lnTo>
                      <a:pt x="28" y="97"/>
                    </a:lnTo>
                    <a:lnTo>
                      <a:pt x="28" y="97"/>
                    </a:lnTo>
                    <a:lnTo>
                      <a:pt x="28" y="97"/>
                    </a:lnTo>
                    <a:lnTo>
                      <a:pt x="28" y="100"/>
                    </a:lnTo>
                    <a:lnTo>
                      <a:pt x="26" y="100"/>
                    </a:lnTo>
                    <a:lnTo>
                      <a:pt x="26" y="100"/>
                    </a:lnTo>
                    <a:lnTo>
                      <a:pt x="26" y="100"/>
                    </a:lnTo>
                    <a:lnTo>
                      <a:pt x="23" y="100"/>
                    </a:lnTo>
                    <a:lnTo>
                      <a:pt x="23" y="100"/>
                    </a:lnTo>
                    <a:lnTo>
                      <a:pt x="23" y="100"/>
                    </a:lnTo>
                    <a:lnTo>
                      <a:pt x="21" y="100"/>
                    </a:lnTo>
                    <a:lnTo>
                      <a:pt x="21" y="100"/>
                    </a:lnTo>
                    <a:lnTo>
                      <a:pt x="21" y="100"/>
                    </a:lnTo>
                    <a:lnTo>
                      <a:pt x="18" y="100"/>
                    </a:lnTo>
                    <a:lnTo>
                      <a:pt x="18" y="100"/>
                    </a:lnTo>
                    <a:lnTo>
                      <a:pt x="18" y="100"/>
                    </a:lnTo>
                    <a:lnTo>
                      <a:pt x="16" y="100"/>
                    </a:lnTo>
                    <a:lnTo>
                      <a:pt x="16" y="100"/>
                    </a:lnTo>
                    <a:lnTo>
                      <a:pt x="16" y="100"/>
                    </a:lnTo>
                    <a:lnTo>
                      <a:pt x="16" y="97"/>
                    </a:lnTo>
                    <a:lnTo>
                      <a:pt x="14" y="97"/>
                    </a:lnTo>
                    <a:lnTo>
                      <a:pt x="14" y="97"/>
                    </a:lnTo>
                    <a:lnTo>
                      <a:pt x="14" y="97"/>
                    </a:lnTo>
                    <a:lnTo>
                      <a:pt x="11" y="97"/>
                    </a:lnTo>
                    <a:lnTo>
                      <a:pt x="11" y="95"/>
                    </a:lnTo>
                    <a:lnTo>
                      <a:pt x="11" y="95"/>
                    </a:lnTo>
                    <a:lnTo>
                      <a:pt x="11" y="95"/>
                    </a:lnTo>
                    <a:lnTo>
                      <a:pt x="11" y="95"/>
                    </a:lnTo>
                    <a:lnTo>
                      <a:pt x="11" y="95"/>
                    </a:lnTo>
                    <a:lnTo>
                      <a:pt x="11" y="93"/>
                    </a:lnTo>
                    <a:lnTo>
                      <a:pt x="9" y="93"/>
                    </a:lnTo>
                    <a:lnTo>
                      <a:pt x="9" y="93"/>
                    </a:lnTo>
                    <a:lnTo>
                      <a:pt x="9" y="90"/>
                    </a:lnTo>
                    <a:lnTo>
                      <a:pt x="9" y="90"/>
                    </a:lnTo>
                    <a:lnTo>
                      <a:pt x="9" y="88"/>
                    </a:lnTo>
                    <a:lnTo>
                      <a:pt x="9" y="88"/>
                    </a:lnTo>
                    <a:lnTo>
                      <a:pt x="9" y="88"/>
                    </a:lnTo>
                    <a:lnTo>
                      <a:pt x="9" y="86"/>
                    </a:lnTo>
                    <a:lnTo>
                      <a:pt x="9" y="86"/>
                    </a:lnTo>
                    <a:lnTo>
                      <a:pt x="9" y="86"/>
                    </a:lnTo>
                    <a:lnTo>
                      <a:pt x="9" y="86"/>
                    </a:lnTo>
                    <a:lnTo>
                      <a:pt x="9" y="83"/>
                    </a:lnTo>
                    <a:lnTo>
                      <a:pt x="9" y="83"/>
                    </a:lnTo>
                    <a:lnTo>
                      <a:pt x="9" y="81"/>
                    </a:lnTo>
                    <a:lnTo>
                      <a:pt x="7" y="81"/>
                    </a:lnTo>
                    <a:lnTo>
                      <a:pt x="7" y="81"/>
                    </a:lnTo>
                    <a:lnTo>
                      <a:pt x="7" y="79"/>
                    </a:lnTo>
                    <a:lnTo>
                      <a:pt x="7" y="79"/>
                    </a:lnTo>
                    <a:lnTo>
                      <a:pt x="7" y="79"/>
                    </a:lnTo>
                    <a:lnTo>
                      <a:pt x="7" y="76"/>
                    </a:lnTo>
                    <a:lnTo>
                      <a:pt x="7" y="76"/>
                    </a:lnTo>
                    <a:lnTo>
                      <a:pt x="7" y="76"/>
                    </a:lnTo>
                    <a:lnTo>
                      <a:pt x="7" y="74"/>
                    </a:lnTo>
                    <a:lnTo>
                      <a:pt x="7" y="74"/>
                    </a:lnTo>
                    <a:lnTo>
                      <a:pt x="7" y="71"/>
                    </a:lnTo>
                    <a:lnTo>
                      <a:pt x="7" y="71"/>
                    </a:lnTo>
                    <a:lnTo>
                      <a:pt x="7" y="69"/>
                    </a:lnTo>
                    <a:lnTo>
                      <a:pt x="4" y="69"/>
                    </a:lnTo>
                    <a:lnTo>
                      <a:pt x="4" y="69"/>
                    </a:lnTo>
                    <a:lnTo>
                      <a:pt x="4" y="67"/>
                    </a:lnTo>
                    <a:lnTo>
                      <a:pt x="4" y="67"/>
                    </a:lnTo>
                    <a:lnTo>
                      <a:pt x="7" y="67"/>
                    </a:lnTo>
                    <a:lnTo>
                      <a:pt x="7" y="67"/>
                    </a:lnTo>
                    <a:lnTo>
                      <a:pt x="4" y="67"/>
                    </a:lnTo>
                    <a:lnTo>
                      <a:pt x="4" y="64"/>
                    </a:lnTo>
                    <a:lnTo>
                      <a:pt x="4" y="64"/>
                    </a:lnTo>
                    <a:lnTo>
                      <a:pt x="4" y="62"/>
                    </a:lnTo>
                    <a:lnTo>
                      <a:pt x="4" y="62"/>
                    </a:lnTo>
                    <a:lnTo>
                      <a:pt x="4" y="60"/>
                    </a:lnTo>
                    <a:lnTo>
                      <a:pt x="4" y="60"/>
                    </a:lnTo>
                    <a:lnTo>
                      <a:pt x="4" y="60"/>
                    </a:lnTo>
                    <a:lnTo>
                      <a:pt x="4" y="57"/>
                    </a:lnTo>
                    <a:lnTo>
                      <a:pt x="4" y="57"/>
                    </a:lnTo>
                    <a:lnTo>
                      <a:pt x="4" y="57"/>
                    </a:lnTo>
                    <a:lnTo>
                      <a:pt x="4" y="57"/>
                    </a:lnTo>
                    <a:lnTo>
                      <a:pt x="4" y="55"/>
                    </a:lnTo>
                    <a:lnTo>
                      <a:pt x="4" y="55"/>
                    </a:lnTo>
                    <a:lnTo>
                      <a:pt x="4" y="55"/>
                    </a:lnTo>
                    <a:lnTo>
                      <a:pt x="4" y="52"/>
                    </a:lnTo>
                    <a:lnTo>
                      <a:pt x="4" y="52"/>
                    </a:lnTo>
                    <a:lnTo>
                      <a:pt x="4" y="50"/>
                    </a:lnTo>
                    <a:lnTo>
                      <a:pt x="4" y="50"/>
                    </a:lnTo>
                    <a:lnTo>
                      <a:pt x="4" y="50"/>
                    </a:lnTo>
                    <a:lnTo>
                      <a:pt x="4" y="48"/>
                    </a:lnTo>
                    <a:lnTo>
                      <a:pt x="4" y="48"/>
                    </a:lnTo>
                    <a:lnTo>
                      <a:pt x="4" y="48"/>
                    </a:lnTo>
                    <a:lnTo>
                      <a:pt x="2" y="48"/>
                    </a:lnTo>
                    <a:lnTo>
                      <a:pt x="2" y="45"/>
                    </a:lnTo>
                    <a:lnTo>
                      <a:pt x="2" y="45"/>
                    </a:lnTo>
                    <a:lnTo>
                      <a:pt x="2" y="43"/>
                    </a:lnTo>
                    <a:lnTo>
                      <a:pt x="2" y="43"/>
                    </a:lnTo>
                    <a:lnTo>
                      <a:pt x="2" y="41"/>
                    </a:lnTo>
                    <a:lnTo>
                      <a:pt x="4" y="41"/>
                    </a:lnTo>
                    <a:lnTo>
                      <a:pt x="4" y="41"/>
                    </a:lnTo>
                    <a:lnTo>
                      <a:pt x="4" y="38"/>
                    </a:lnTo>
                    <a:lnTo>
                      <a:pt x="4" y="38"/>
                    </a:lnTo>
                    <a:lnTo>
                      <a:pt x="4" y="38"/>
                    </a:lnTo>
                    <a:lnTo>
                      <a:pt x="4" y="36"/>
                    </a:lnTo>
                    <a:lnTo>
                      <a:pt x="4" y="36"/>
                    </a:lnTo>
                    <a:lnTo>
                      <a:pt x="4" y="36"/>
                    </a:lnTo>
                    <a:lnTo>
                      <a:pt x="4" y="34"/>
                    </a:lnTo>
                    <a:lnTo>
                      <a:pt x="4" y="34"/>
                    </a:lnTo>
                    <a:lnTo>
                      <a:pt x="4" y="36"/>
                    </a:lnTo>
                    <a:lnTo>
                      <a:pt x="4" y="36"/>
                    </a:lnTo>
                    <a:lnTo>
                      <a:pt x="7" y="36"/>
                    </a:lnTo>
                    <a:lnTo>
                      <a:pt x="7" y="36"/>
                    </a:lnTo>
                    <a:lnTo>
                      <a:pt x="7" y="34"/>
                    </a:lnTo>
                    <a:lnTo>
                      <a:pt x="7" y="34"/>
                    </a:lnTo>
                    <a:lnTo>
                      <a:pt x="7" y="34"/>
                    </a:lnTo>
                    <a:lnTo>
                      <a:pt x="7" y="31"/>
                    </a:lnTo>
                    <a:lnTo>
                      <a:pt x="9" y="31"/>
                    </a:lnTo>
                    <a:lnTo>
                      <a:pt x="9" y="31"/>
                    </a:lnTo>
                    <a:lnTo>
                      <a:pt x="9" y="29"/>
                    </a:lnTo>
                    <a:lnTo>
                      <a:pt x="9" y="29"/>
                    </a:lnTo>
                    <a:lnTo>
                      <a:pt x="9" y="26"/>
                    </a:lnTo>
                    <a:lnTo>
                      <a:pt x="7" y="26"/>
                    </a:lnTo>
                    <a:lnTo>
                      <a:pt x="7" y="26"/>
                    </a:lnTo>
                    <a:lnTo>
                      <a:pt x="7" y="26"/>
                    </a:lnTo>
                    <a:lnTo>
                      <a:pt x="7" y="24"/>
                    </a:lnTo>
                    <a:lnTo>
                      <a:pt x="7" y="24"/>
                    </a:lnTo>
                    <a:lnTo>
                      <a:pt x="7" y="24"/>
                    </a:lnTo>
                    <a:lnTo>
                      <a:pt x="7" y="22"/>
                    </a:lnTo>
                    <a:lnTo>
                      <a:pt x="4" y="22"/>
                    </a:lnTo>
                    <a:lnTo>
                      <a:pt x="4" y="22"/>
                    </a:lnTo>
                    <a:lnTo>
                      <a:pt x="4" y="22"/>
                    </a:lnTo>
                    <a:lnTo>
                      <a:pt x="4" y="22"/>
                    </a:lnTo>
                    <a:lnTo>
                      <a:pt x="2" y="22"/>
                    </a:lnTo>
                    <a:lnTo>
                      <a:pt x="2" y="22"/>
                    </a:lnTo>
                    <a:lnTo>
                      <a:pt x="2" y="22"/>
                    </a:lnTo>
                    <a:lnTo>
                      <a:pt x="0" y="22"/>
                    </a:lnTo>
                    <a:lnTo>
                      <a:pt x="0" y="19"/>
                    </a:lnTo>
                    <a:lnTo>
                      <a:pt x="0" y="19"/>
                    </a:lnTo>
                    <a:lnTo>
                      <a:pt x="0" y="19"/>
                    </a:lnTo>
                    <a:lnTo>
                      <a:pt x="0" y="19"/>
                    </a:lnTo>
                    <a:lnTo>
                      <a:pt x="2" y="19"/>
                    </a:lnTo>
                    <a:lnTo>
                      <a:pt x="2" y="19"/>
                    </a:lnTo>
                    <a:lnTo>
                      <a:pt x="2" y="19"/>
                    </a:lnTo>
                    <a:lnTo>
                      <a:pt x="2" y="19"/>
                    </a:lnTo>
                    <a:lnTo>
                      <a:pt x="2" y="19"/>
                    </a:lnTo>
                    <a:lnTo>
                      <a:pt x="4" y="19"/>
                    </a:lnTo>
                    <a:lnTo>
                      <a:pt x="4" y="19"/>
                    </a:lnTo>
                    <a:lnTo>
                      <a:pt x="4" y="19"/>
                    </a:lnTo>
                    <a:lnTo>
                      <a:pt x="7" y="19"/>
                    </a:lnTo>
                    <a:lnTo>
                      <a:pt x="7" y="19"/>
                    </a:lnTo>
                    <a:lnTo>
                      <a:pt x="7" y="19"/>
                    </a:lnTo>
                    <a:lnTo>
                      <a:pt x="9" y="19"/>
                    </a:lnTo>
                    <a:lnTo>
                      <a:pt x="9" y="22"/>
                    </a:lnTo>
                    <a:lnTo>
                      <a:pt x="9" y="22"/>
                    </a:lnTo>
                    <a:lnTo>
                      <a:pt x="9" y="22"/>
                    </a:lnTo>
                    <a:lnTo>
                      <a:pt x="11" y="22"/>
                    </a:lnTo>
                    <a:lnTo>
                      <a:pt x="11" y="19"/>
                    </a:lnTo>
                    <a:lnTo>
                      <a:pt x="11" y="19"/>
                    </a:lnTo>
                    <a:lnTo>
                      <a:pt x="11" y="17"/>
                    </a:lnTo>
                    <a:lnTo>
                      <a:pt x="11" y="17"/>
                    </a:lnTo>
                    <a:lnTo>
                      <a:pt x="11" y="17"/>
                    </a:lnTo>
                    <a:lnTo>
                      <a:pt x="11" y="17"/>
                    </a:lnTo>
                    <a:lnTo>
                      <a:pt x="11" y="15"/>
                    </a:lnTo>
                    <a:lnTo>
                      <a:pt x="11" y="1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6" name="Freeform 118"/>
              <p:cNvSpPr>
                <a:spLocks/>
              </p:cNvSpPr>
              <p:nvPr/>
            </p:nvSpPr>
            <p:spPr bwMode="auto">
              <a:xfrm>
                <a:off x="2538" y="2504"/>
                <a:ext cx="52" cy="100"/>
              </a:xfrm>
              <a:custGeom>
                <a:avLst/>
                <a:gdLst/>
                <a:ahLst/>
                <a:cxnLst>
                  <a:cxn ang="0">
                    <a:pos x="11" y="10"/>
                  </a:cxn>
                  <a:cxn ang="0">
                    <a:pos x="11" y="7"/>
                  </a:cxn>
                  <a:cxn ang="0">
                    <a:pos x="7" y="7"/>
                  </a:cxn>
                  <a:cxn ang="0">
                    <a:pos x="4" y="5"/>
                  </a:cxn>
                  <a:cxn ang="0">
                    <a:pos x="9" y="3"/>
                  </a:cxn>
                  <a:cxn ang="0">
                    <a:pos x="11" y="0"/>
                  </a:cxn>
                  <a:cxn ang="0">
                    <a:pos x="16" y="0"/>
                  </a:cxn>
                  <a:cxn ang="0">
                    <a:pos x="18" y="5"/>
                  </a:cxn>
                  <a:cxn ang="0">
                    <a:pos x="21" y="7"/>
                  </a:cxn>
                  <a:cxn ang="0">
                    <a:pos x="23" y="10"/>
                  </a:cxn>
                  <a:cxn ang="0">
                    <a:pos x="28" y="15"/>
                  </a:cxn>
                  <a:cxn ang="0">
                    <a:pos x="28" y="17"/>
                  </a:cxn>
                  <a:cxn ang="0">
                    <a:pos x="30" y="22"/>
                  </a:cxn>
                  <a:cxn ang="0">
                    <a:pos x="33" y="26"/>
                  </a:cxn>
                  <a:cxn ang="0">
                    <a:pos x="35" y="29"/>
                  </a:cxn>
                  <a:cxn ang="0">
                    <a:pos x="37" y="34"/>
                  </a:cxn>
                  <a:cxn ang="0">
                    <a:pos x="40" y="36"/>
                  </a:cxn>
                  <a:cxn ang="0">
                    <a:pos x="42" y="41"/>
                  </a:cxn>
                  <a:cxn ang="0">
                    <a:pos x="42" y="48"/>
                  </a:cxn>
                  <a:cxn ang="0">
                    <a:pos x="44" y="50"/>
                  </a:cxn>
                  <a:cxn ang="0">
                    <a:pos x="47" y="55"/>
                  </a:cxn>
                  <a:cxn ang="0">
                    <a:pos x="49" y="57"/>
                  </a:cxn>
                  <a:cxn ang="0">
                    <a:pos x="49" y="62"/>
                  </a:cxn>
                  <a:cxn ang="0">
                    <a:pos x="49" y="69"/>
                  </a:cxn>
                  <a:cxn ang="0">
                    <a:pos x="49" y="74"/>
                  </a:cxn>
                  <a:cxn ang="0">
                    <a:pos x="49" y="79"/>
                  </a:cxn>
                  <a:cxn ang="0">
                    <a:pos x="49" y="83"/>
                  </a:cxn>
                  <a:cxn ang="0">
                    <a:pos x="44" y="86"/>
                  </a:cxn>
                  <a:cxn ang="0">
                    <a:pos x="42" y="90"/>
                  </a:cxn>
                  <a:cxn ang="0">
                    <a:pos x="40" y="93"/>
                  </a:cxn>
                  <a:cxn ang="0">
                    <a:pos x="37" y="95"/>
                  </a:cxn>
                  <a:cxn ang="0">
                    <a:pos x="33" y="95"/>
                  </a:cxn>
                  <a:cxn ang="0">
                    <a:pos x="28" y="97"/>
                  </a:cxn>
                  <a:cxn ang="0">
                    <a:pos x="26" y="100"/>
                  </a:cxn>
                  <a:cxn ang="0">
                    <a:pos x="21" y="100"/>
                  </a:cxn>
                  <a:cxn ang="0">
                    <a:pos x="16" y="100"/>
                  </a:cxn>
                  <a:cxn ang="0">
                    <a:pos x="11" y="95"/>
                  </a:cxn>
                  <a:cxn ang="0">
                    <a:pos x="9" y="93"/>
                  </a:cxn>
                  <a:cxn ang="0">
                    <a:pos x="9" y="88"/>
                  </a:cxn>
                  <a:cxn ang="0">
                    <a:pos x="9" y="83"/>
                  </a:cxn>
                  <a:cxn ang="0">
                    <a:pos x="7" y="79"/>
                  </a:cxn>
                  <a:cxn ang="0">
                    <a:pos x="7" y="71"/>
                  </a:cxn>
                  <a:cxn ang="0">
                    <a:pos x="4" y="67"/>
                  </a:cxn>
                  <a:cxn ang="0">
                    <a:pos x="4" y="62"/>
                  </a:cxn>
                  <a:cxn ang="0">
                    <a:pos x="4" y="57"/>
                  </a:cxn>
                  <a:cxn ang="0">
                    <a:pos x="4" y="52"/>
                  </a:cxn>
                  <a:cxn ang="0">
                    <a:pos x="4" y="48"/>
                  </a:cxn>
                  <a:cxn ang="0">
                    <a:pos x="2" y="43"/>
                  </a:cxn>
                  <a:cxn ang="0">
                    <a:pos x="4" y="38"/>
                  </a:cxn>
                  <a:cxn ang="0">
                    <a:pos x="4" y="36"/>
                  </a:cxn>
                  <a:cxn ang="0">
                    <a:pos x="7" y="34"/>
                  </a:cxn>
                  <a:cxn ang="0">
                    <a:pos x="9" y="26"/>
                  </a:cxn>
                  <a:cxn ang="0">
                    <a:pos x="7" y="24"/>
                  </a:cxn>
                  <a:cxn ang="0">
                    <a:pos x="2" y="22"/>
                  </a:cxn>
                  <a:cxn ang="0">
                    <a:pos x="0" y="19"/>
                  </a:cxn>
                  <a:cxn ang="0">
                    <a:pos x="2" y="19"/>
                  </a:cxn>
                  <a:cxn ang="0">
                    <a:pos x="7" y="19"/>
                  </a:cxn>
                  <a:cxn ang="0">
                    <a:pos x="11" y="19"/>
                  </a:cxn>
                  <a:cxn ang="0">
                    <a:pos x="11" y="15"/>
                  </a:cxn>
                </a:cxnLst>
                <a:rect l="0" t="0" r="r" b="b"/>
                <a:pathLst>
                  <a:path w="52" h="100">
                    <a:moveTo>
                      <a:pt x="11" y="15"/>
                    </a:moveTo>
                    <a:lnTo>
                      <a:pt x="11" y="15"/>
                    </a:lnTo>
                    <a:lnTo>
                      <a:pt x="11" y="12"/>
                    </a:lnTo>
                    <a:lnTo>
                      <a:pt x="11" y="12"/>
                    </a:lnTo>
                    <a:lnTo>
                      <a:pt x="11" y="12"/>
                    </a:lnTo>
                    <a:lnTo>
                      <a:pt x="11" y="10"/>
                    </a:lnTo>
                    <a:lnTo>
                      <a:pt x="11" y="10"/>
                    </a:lnTo>
                    <a:lnTo>
                      <a:pt x="11" y="10"/>
                    </a:lnTo>
                    <a:lnTo>
                      <a:pt x="11" y="7"/>
                    </a:lnTo>
                    <a:lnTo>
                      <a:pt x="11" y="7"/>
                    </a:lnTo>
                    <a:lnTo>
                      <a:pt x="11" y="7"/>
                    </a:lnTo>
                    <a:lnTo>
                      <a:pt x="11" y="7"/>
                    </a:lnTo>
                    <a:lnTo>
                      <a:pt x="9" y="7"/>
                    </a:lnTo>
                    <a:lnTo>
                      <a:pt x="9" y="7"/>
                    </a:lnTo>
                    <a:lnTo>
                      <a:pt x="9" y="7"/>
                    </a:lnTo>
                    <a:lnTo>
                      <a:pt x="7" y="7"/>
                    </a:lnTo>
                    <a:lnTo>
                      <a:pt x="7" y="7"/>
                    </a:lnTo>
                    <a:lnTo>
                      <a:pt x="7" y="7"/>
                    </a:lnTo>
                    <a:lnTo>
                      <a:pt x="4" y="7"/>
                    </a:lnTo>
                    <a:lnTo>
                      <a:pt x="4" y="7"/>
                    </a:lnTo>
                    <a:lnTo>
                      <a:pt x="4" y="7"/>
                    </a:lnTo>
                    <a:lnTo>
                      <a:pt x="4" y="7"/>
                    </a:lnTo>
                    <a:lnTo>
                      <a:pt x="4" y="5"/>
                    </a:lnTo>
                    <a:lnTo>
                      <a:pt x="4" y="5"/>
                    </a:lnTo>
                    <a:lnTo>
                      <a:pt x="4" y="5"/>
                    </a:lnTo>
                    <a:lnTo>
                      <a:pt x="4" y="3"/>
                    </a:lnTo>
                    <a:lnTo>
                      <a:pt x="7" y="3"/>
                    </a:lnTo>
                    <a:lnTo>
                      <a:pt x="7" y="3"/>
                    </a:lnTo>
                    <a:lnTo>
                      <a:pt x="7" y="3"/>
                    </a:lnTo>
                    <a:lnTo>
                      <a:pt x="9" y="3"/>
                    </a:lnTo>
                    <a:lnTo>
                      <a:pt x="9" y="0"/>
                    </a:lnTo>
                    <a:lnTo>
                      <a:pt x="9" y="0"/>
                    </a:lnTo>
                    <a:lnTo>
                      <a:pt x="9" y="0"/>
                    </a:lnTo>
                    <a:lnTo>
                      <a:pt x="11" y="0"/>
                    </a:lnTo>
                    <a:lnTo>
                      <a:pt x="11" y="0"/>
                    </a:lnTo>
                    <a:lnTo>
                      <a:pt x="11" y="0"/>
                    </a:lnTo>
                    <a:lnTo>
                      <a:pt x="14" y="0"/>
                    </a:lnTo>
                    <a:lnTo>
                      <a:pt x="14" y="0"/>
                    </a:lnTo>
                    <a:lnTo>
                      <a:pt x="14" y="0"/>
                    </a:lnTo>
                    <a:lnTo>
                      <a:pt x="16" y="0"/>
                    </a:lnTo>
                    <a:lnTo>
                      <a:pt x="16" y="0"/>
                    </a:lnTo>
                    <a:lnTo>
                      <a:pt x="16" y="0"/>
                    </a:lnTo>
                    <a:lnTo>
                      <a:pt x="16" y="3"/>
                    </a:lnTo>
                    <a:lnTo>
                      <a:pt x="16" y="3"/>
                    </a:lnTo>
                    <a:lnTo>
                      <a:pt x="16" y="3"/>
                    </a:lnTo>
                    <a:lnTo>
                      <a:pt x="16" y="5"/>
                    </a:lnTo>
                    <a:lnTo>
                      <a:pt x="18" y="5"/>
                    </a:lnTo>
                    <a:lnTo>
                      <a:pt x="18" y="5"/>
                    </a:lnTo>
                    <a:lnTo>
                      <a:pt x="18" y="5"/>
                    </a:lnTo>
                    <a:lnTo>
                      <a:pt x="18" y="7"/>
                    </a:lnTo>
                    <a:lnTo>
                      <a:pt x="21" y="7"/>
                    </a:lnTo>
                    <a:lnTo>
                      <a:pt x="21" y="7"/>
                    </a:lnTo>
                    <a:lnTo>
                      <a:pt x="21" y="7"/>
                    </a:lnTo>
                    <a:lnTo>
                      <a:pt x="21" y="7"/>
                    </a:lnTo>
                    <a:lnTo>
                      <a:pt x="21" y="7"/>
                    </a:lnTo>
                    <a:lnTo>
                      <a:pt x="23" y="7"/>
                    </a:lnTo>
                    <a:lnTo>
                      <a:pt x="23" y="10"/>
                    </a:lnTo>
                    <a:lnTo>
                      <a:pt x="23" y="10"/>
                    </a:lnTo>
                    <a:lnTo>
                      <a:pt x="23" y="10"/>
                    </a:lnTo>
                    <a:lnTo>
                      <a:pt x="23" y="10"/>
                    </a:lnTo>
                    <a:lnTo>
                      <a:pt x="26" y="10"/>
                    </a:lnTo>
                    <a:lnTo>
                      <a:pt x="26" y="12"/>
                    </a:lnTo>
                    <a:lnTo>
                      <a:pt x="26" y="12"/>
                    </a:lnTo>
                    <a:lnTo>
                      <a:pt x="26" y="12"/>
                    </a:lnTo>
                    <a:lnTo>
                      <a:pt x="28" y="12"/>
                    </a:lnTo>
                    <a:lnTo>
                      <a:pt x="28" y="15"/>
                    </a:lnTo>
                    <a:lnTo>
                      <a:pt x="28" y="15"/>
                    </a:lnTo>
                    <a:lnTo>
                      <a:pt x="28" y="15"/>
                    </a:lnTo>
                    <a:lnTo>
                      <a:pt x="28" y="17"/>
                    </a:lnTo>
                    <a:lnTo>
                      <a:pt x="28" y="17"/>
                    </a:lnTo>
                    <a:lnTo>
                      <a:pt x="28" y="17"/>
                    </a:lnTo>
                    <a:lnTo>
                      <a:pt x="28" y="17"/>
                    </a:lnTo>
                    <a:lnTo>
                      <a:pt x="30" y="17"/>
                    </a:lnTo>
                    <a:lnTo>
                      <a:pt x="30" y="19"/>
                    </a:lnTo>
                    <a:lnTo>
                      <a:pt x="30" y="19"/>
                    </a:lnTo>
                    <a:lnTo>
                      <a:pt x="30" y="19"/>
                    </a:lnTo>
                    <a:lnTo>
                      <a:pt x="30" y="22"/>
                    </a:lnTo>
                    <a:lnTo>
                      <a:pt x="30" y="22"/>
                    </a:lnTo>
                    <a:lnTo>
                      <a:pt x="30" y="22"/>
                    </a:lnTo>
                    <a:lnTo>
                      <a:pt x="30" y="24"/>
                    </a:lnTo>
                    <a:lnTo>
                      <a:pt x="33" y="24"/>
                    </a:lnTo>
                    <a:lnTo>
                      <a:pt x="33" y="24"/>
                    </a:lnTo>
                    <a:lnTo>
                      <a:pt x="33" y="24"/>
                    </a:lnTo>
                    <a:lnTo>
                      <a:pt x="33" y="26"/>
                    </a:lnTo>
                    <a:lnTo>
                      <a:pt x="35" y="26"/>
                    </a:lnTo>
                    <a:lnTo>
                      <a:pt x="35" y="26"/>
                    </a:lnTo>
                    <a:lnTo>
                      <a:pt x="35" y="26"/>
                    </a:lnTo>
                    <a:lnTo>
                      <a:pt x="35" y="26"/>
                    </a:lnTo>
                    <a:lnTo>
                      <a:pt x="35" y="29"/>
                    </a:lnTo>
                    <a:lnTo>
                      <a:pt x="35" y="29"/>
                    </a:lnTo>
                    <a:lnTo>
                      <a:pt x="35" y="29"/>
                    </a:lnTo>
                    <a:lnTo>
                      <a:pt x="37" y="29"/>
                    </a:lnTo>
                    <a:lnTo>
                      <a:pt x="37" y="31"/>
                    </a:lnTo>
                    <a:lnTo>
                      <a:pt x="37" y="31"/>
                    </a:lnTo>
                    <a:lnTo>
                      <a:pt x="37" y="34"/>
                    </a:lnTo>
                    <a:lnTo>
                      <a:pt x="37" y="34"/>
                    </a:lnTo>
                    <a:lnTo>
                      <a:pt x="37" y="34"/>
                    </a:lnTo>
                    <a:lnTo>
                      <a:pt x="37" y="34"/>
                    </a:lnTo>
                    <a:lnTo>
                      <a:pt x="40" y="34"/>
                    </a:lnTo>
                    <a:lnTo>
                      <a:pt x="40" y="36"/>
                    </a:lnTo>
                    <a:lnTo>
                      <a:pt x="40" y="36"/>
                    </a:lnTo>
                    <a:lnTo>
                      <a:pt x="40" y="36"/>
                    </a:lnTo>
                    <a:lnTo>
                      <a:pt x="40" y="36"/>
                    </a:lnTo>
                    <a:lnTo>
                      <a:pt x="40" y="38"/>
                    </a:lnTo>
                    <a:lnTo>
                      <a:pt x="40" y="38"/>
                    </a:lnTo>
                    <a:lnTo>
                      <a:pt x="40" y="41"/>
                    </a:lnTo>
                    <a:lnTo>
                      <a:pt x="40" y="41"/>
                    </a:lnTo>
                    <a:lnTo>
                      <a:pt x="42" y="41"/>
                    </a:lnTo>
                    <a:lnTo>
                      <a:pt x="42" y="43"/>
                    </a:lnTo>
                    <a:lnTo>
                      <a:pt x="42" y="43"/>
                    </a:lnTo>
                    <a:lnTo>
                      <a:pt x="42" y="45"/>
                    </a:lnTo>
                    <a:lnTo>
                      <a:pt x="42" y="45"/>
                    </a:lnTo>
                    <a:lnTo>
                      <a:pt x="42" y="45"/>
                    </a:lnTo>
                    <a:lnTo>
                      <a:pt x="42" y="48"/>
                    </a:lnTo>
                    <a:lnTo>
                      <a:pt x="42" y="48"/>
                    </a:lnTo>
                    <a:lnTo>
                      <a:pt x="42" y="48"/>
                    </a:lnTo>
                    <a:lnTo>
                      <a:pt x="44" y="48"/>
                    </a:lnTo>
                    <a:lnTo>
                      <a:pt x="44" y="48"/>
                    </a:lnTo>
                    <a:lnTo>
                      <a:pt x="44" y="50"/>
                    </a:lnTo>
                    <a:lnTo>
                      <a:pt x="44" y="50"/>
                    </a:lnTo>
                    <a:lnTo>
                      <a:pt x="44" y="50"/>
                    </a:lnTo>
                    <a:lnTo>
                      <a:pt x="44" y="52"/>
                    </a:lnTo>
                    <a:lnTo>
                      <a:pt x="44" y="52"/>
                    </a:lnTo>
                    <a:lnTo>
                      <a:pt x="44" y="52"/>
                    </a:lnTo>
                    <a:lnTo>
                      <a:pt x="47" y="52"/>
                    </a:lnTo>
                    <a:lnTo>
                      <a:pt x="47" y="55"/>
                    </a:lnTo>
                    <a:lnTo>
                      <a:pt x="47" y="55"/>
                    </a:lnTo>
                    <a:lnTo>
                      <a:pt x="47" y="55"/>
                    </a:lnTo>
                    <a:lnTo>
                      <a:pt x="49" y="55"/>
                    </a:lnTo>
                    <a:lnTo>
                      <a:pt x="49" y="57"/>
                    </a:lnTo>
                    <a:lnTo>
                      <a:pt x="49" y="57"/>
                    </a:lnTo>
                    <a:lnTo>
                      <a:pt x="49" y="57"/>
                    </a:lnTo>
                    <a:lnTo>
                      <a:pt x="49" y="57"/>
                    </a:lnTo>
                    <a:lnTo>
                      <a:pt x="49" y="60"/>
                    </a:lnTo>
                    <a:lnTo>
                      <a:pt x="49" y="60"/>
                    </a:lnTo>
                    <a:lnTo>
                      <a:pt x="49" y="62"/>
                    </a:lnTo>
                    <a:lnTo>
                      <a:pt x="49" y="62"/>
                    </a:lnTo>
                    <a:lnTo>
                      <a:pt x="49" y="62"/>
                    </a:lnTo>
                    <a:lnTo>
                      <a:pt x="49" y="64"/>
                    </a:lnTo>
                    <a:lnTo>
                      <a:pt x="49" y="64"/>
                    </a:lnTo>
                    <a:lnTo>
                      <a:pt x="49" y="67"/>
                    </a:lnTo>
                    <a:lnTo>
                      <a:pt x="49" y="67"/>
                    </a:lnTo>
                    <a:lnTo>
                      <a:pt x="49" y="67"/>
                    </a:lnTo>
                    <a:lnTo>
                      <a:pt x="49" y="69"/>
                    </a:lnTo>
                    <a:lnTo>
                      <a:pt x="49" y="69"/>
                    </a:lnTo>
                    <a:lnTo>
                      <a:pt x="49" y="71"/>
                    </a:lnTo>
                    <a:lnTo>
                      <a:pt x="49" y="71"/>
                    </a:lnTo>
                    <a:lnTo>
                      <a:pt x="52" y="71"/>
                    </a:lnTo>
                    <a:lnTo>
                      <a:pt x="52" y="74"/>
                    </a:lnTo>
                    <a:lnTo>
                      <a:pt x="49" y="74"/>
                    </a:lnTo>
                    <a:lnTo>
                      <a:pt x="49" y="74"/>
                    </a:lnTo>
                    <a:lnTo>
                      <a:pt x="49" y="76"/>
                    </a:lnTo>
                    <a:lnTo>
                      <a:pt x="49" y="76"/>
                    </a:lnTo>
                    <a:lnTo>
                      <a:pt x="49" y="76"/>
                    </a:lnTo>
                    <a:lnTo>
                      <a:pt x="49" y="79"/>
                    </a:lnTo>
                    <a:lnTo>
                      <a:pt x="49" y="79"/>
                    </a:lnTo>
                    <a:lnTo>
                      <a:pt x="49" y="79"/>
                    </a:lnTo>
                    <a:lnTo>
                      <a:pt x="49" y="81"/>
                    </a:lnTo>
                    <a:lnTo>
                      <a:pt x="49" y="81"/>
                    </a:lnTo>
                    <a:lnTo>
                      <a:pt x="49" y="81"/>
                    </a:lnTo>
                    <a:lnTo>
                      <a:pt x="49" y="83"/>
                    </a:lnTo>
                    <a:lnTo>
                      <a:pt x="49" y="83"/>
                    </a:lnTo>
                    <a:lnTo>
                      <a:pt x="47" y="83"/>
                    </a:lnTo>
                    <a:lnTo>
                      <a:pt x="47" y="86"/>
                    </a:lnTo>
                    <a:lnTo>
                      <a:pt x="47" y="86"/>
                    </a:lnTo>
                    <a:lnTo>
                      <a:pt x="47" y="86"/>
                    </a:lnTo>
                    <a:lnTo>
                      <a:pt x="47" y="86"/>
                    </a:lnTo>
                    <a:lnTo>
                      <a:pt x="44" y="86"/>
                    </a:lnTo>
                    <a:lnTo>
                      <a:pt x="44" y="88"/>
                    </a:lnTo>
                    <a:lnTo>
                      <a:pt x="44" y="88"/>
                    </a:lnTo>
                    <a:lnTo>
                      <a:pt x="44" y="88"/>
                    </a:lnTo>
                    <a:lnTo>
                      <a:pt x="44" y="88"/>
                    </a:lnTo>
                    <a:lnTo>
                      <a:pt x="44" y="90"/>
                    </a:lnTo>
                    <a:lnTo>
                      <a:pt x="42" y="90"/>
                    </a:lnTo>
                    <a:lnTo>
                      <a:pt x="42" y="90"/>
                    </a:lnTo>
                    <a:lnTo>
                      <a:pt x="42" y="90"/>
                    </a:lnTo>
                    <a:lnTo>
                      <a:pt x="42" y="90"/>
                    </a:lnTo>
                    <a:lnTo>
                      <a:pt x="42" y="93"/>
                    </a:lnTo>
                    <a:lnTo>
                      <a:pt x="40" y="93"/>
                    </a:lnTo>
                    <a:lnTo>
                      <a:pt x="40" y="93"/>
                    </a:lnTo>
                    <a:lnTo>
                      <a:pt x="40" y="93"/>
                    </a:lnTo>
                    <a:lnTo>
                      <a:pt x="37" y="93"/>
                    </a:lnTo>
                    <a:lnTo>
                      <a:pt x="37" y="95"/>
                    </a:lnTo>
                    <a:lnTo>
                      <a:pt x="37" y="95"/>
                    </a:lnTo>
                    <a:lnTo>
                      <a:pt x="37" y="95"/>
                    </a:lnTo>
                    <a:lnTo>
                      <a:pt x="37" y="95"/>
                    </a:lnTo>
                    <a:lnTo>
                      <a:pt x="35" y="95"/>
                    </a:lnTo>
                    <a:lnTo>
                      <a:pt x="35" y="95"/>
                    </a:lnTo>
                    <a:lnTo>
                      <a:pt x="35" y="95"/>
                    </a:lnTo>
                    <a:lnTo>
                      <a:pt x="35" y="95"/>
                    </a:lnTo>
                    <a:lnTo>
                      <a:pt x="33" y="95"/>
                    </a:lnTo>
                    <a:lnTo>
                      <a:pt x="33" y="95"/>
                    </a:lnTo>
                    <a:lnTo>
                      <a:pt x="30" y="95"/>
                    </a:lnTo>
                    <a:lnTo>
                      <a:pt x="30" y="95"/>
                    </a:lnTo>
                    <a:lnTo>
                      <a:pt x="30" y="97"/>
                    </a:lnTo>
                    <a:lnTo>
                      <a:pt x="30" y="97"/>
                    </a:lnTo>
                    <a:lnTo>
                      <a:pt x="28" y="97"/>
                    </a:lnTo>
                    <a:lnTo>
                      <a:pt x="28" y="97"/>
                    </a:lnTo>
                    <a:lnTo>
                      <a:pt x="28" y="97"/>
                    </a:lnTo>
                    <a:lnTo>
                      <a:pt x="28" y="97"/>
                    </a:lnTo>
                    <a:lnTo>
                      <a:pt x="28" y="100"/>
                    </a:lnTo>
                    <a:lnTo>
                      <a:pt x="26" y="100"/>
                    </a:lnTo>
                    <a:lnTo>
                      <a:pt x="26" y="100"/>
                    </a:lnTo>
                    <a:lnTo>
                      <a:pt x="26" y="100"/>
                    </a:lnTo>
                    <a:lnTo>
                      <a:pt x="23" y="100"/>
                    </a:lnTo>
                    <a:lnTo>
                      <a:pt x="23" y="100"/>
                    </a:lnTo>
                    <a:lnTo>
                      <a:pt x="23" y="100"/>
                    </a:lnTo>
                    <a:lnTo>
                      <a:pt x="21" y="100"/>
                    </a:lnTo>
                    <a:lnTo>
                      <a:pt x="21" y="100"/>
                    </a:lnTo>
                    <a:lnTo>
                      <a:pt x="21" y="100"/>
                    </a:lnTo>
                    <a:lnTo>
                      <a:pt x="18" y="100"/>
                    </a:lnTo>
                    <a:lnTo>
                      <a:pt x="18" y="100"/>
                    </a:lnTo>
                    <a:lnTo>
                      <a:pt x="18" y="100"/>
                    </a:lnTo>
                    <a:lnTo>
                      <a:pt x="16" y="100"/>
                    </a:lnTo>
                    <a:lnTo>
                      <a:pt x="16" y="100"/>
                    </a:lnTo>
                    <a:lnTo>
                      <a:pt x="16" y="100"/>
                    </a:lnTo>
                    <a:lnTo>
                      <a:pt x="16" y="97"/>
                    </a:lnTo>
                    <a:lnTo>
                      <a:pt x="14" y="97"/>
                    </a:lnTo>
                    <a:lnTo>
                      <a:pt x="14" y="97"/>
                    </a:lnTo>
                    <a:lnTo>
                      <a:pt x="14" y="97"/>
                    </a:lnTo>
                    <a:lnTo>
                      <a:pt x="11" y="97"/>
                    </a:lnTo>
                    <a:lnTo>
                      <a:pt x="11" y="95"/>
                    </a:lnTo>
                    <a:lnTo>
                      <a:pt x="11" y="95"/>
                    </a:lnTo>
                    <a:lnTo>
                      <a:pt x="11" y="95"/>
                    </a:lnTo>
                    <a:lnTo>
                      <a:pt x="11" y="95"/>
                    </a:lnTo>
                    <a:lnTo>
                      <a:pt x="11" y="95"/>
                    </a:lnTo>
                    <a:lnTo>
                      <a:pt x="11" y="93"/>
                    </a:lnTo>
                    <a:lnTo>
                      <a:pt x="9" y="93"/>
                    </a:lnTo>
                    <a:lnTo>
                      <a:pt x="9" y="93"/>
                    </a:lnTo>
                    <a:lnTo>
                      <a:pt x="9" y="90"/>
                    </a:lnTo>
                    <a:lnTo>
                      <a:pt x="9" y="90"/>
                    </a:lnTo>
                    <a:lnTo>
                      <a:pt x="9" y="88"/>
                    </a:lnTo>
                    <a:lnTo>
                      <a:pt x="9" y="88"/>
                    </a:lnTo>
                    <a:lnTo>
                      <a:pt x="9" y="88"/>
                    </a:lnTo>
                    <a:lnTo>
                      <a:pt x="9" y="86"/>
                    </a:lnTo>
                    <a:lnTo>
                      <a:pt x="9" y="86"/>
                    </a:lnTo>
                    <a:lnTo>
                      <a:pt x="9" y="86"/>
                    </a:lnTo>
                    <a:lnTo>
                      <a:pt x="9" y="86"/>
                    </a:lnTo>
                    <a:lnTo>
                      <a:pt x="9" y="83"/>
                    </a:lnTo>
                    <a:lnTo>
                      <a:pt x="9" y="83"/>
                    </a:lnTo>
                    <a:lnTo>
                      <a:pt x="9" y="81"/>
                    </a:lnTo>
                    <a:lnTo>
                      <a:pt x="7" y="81"/>
                    </a:lnTo>
                    <a:lnTo>
                      <a:pt x="7" y="81"/>
                    </a:lnTo>
                    <a:lnTo>
                      <a:pt x="7" y="79"/>
                    </a:lnTo>
                    <a:lnTo>
                      <a:pt x="7" y="79"/>
                    </a:lnTo>
                    <a:lnTo>
                      <a:pt x="7" y="79"/>
                    </a:lnTo>
                    <a:lnTo>
                      <a:pt x="7" y="76"/>
                    </a:lnTo>
                    <a:lnTo>
                      <a:pt x="7" y="76"/>
                    </a:lnTo>
                    <a:lnTo>
                      <a:pt x="7" y="76"/>
                    </a:lnTo>
                    <a:lnTo>
                      <a:pt x="7" y="74"/>
                    </a:lnTo>
                    <a:lnTo>
                      <a:pt x="7" y="74"/>
                    </a:lnTo>
                    <a:lnTo>
                      <a:pt x="7" y="71"/>
                    </a:lnTo>
                    <a:lnTo>
                      <a:pt x="7" y="71"/>
                    </a:lnTo>
                    <a:lnTo>
                      <a:pt x="7" y="69"/>
                    </a:lnTo>
                    <a:lnTo>
                      <a:pt x="4" y="69"/>
                    </a:lnTo>
                    <a:lnTo>
                      <a:pt x="4" y="69"/>
                    </a:lnTo>
                    <a:lnTo>
                      <a:pt x="4" y="67"/>
                    </a:lnTo>
                    <a:lnTo>
                      <a:pt x="4" y="67"/>
                    </a:lnTo>
                    <a:lnTo>
                      <a:pt x="7" y="67"/>
                    </a:lnTo>
                    <a:lnTo>
                      <a:pt x="7" y="67"/>
                    </a:lnTo>
                    <a:lnTo>
                      <a:pt x="4" y="67"/>
                    </a:lnTo>
                    <a:lnTo>
                      <a:pt x="4" y="64"/>
                    </a:lnTo>
                    <a:lnTo>
                      <a:pt x="4" y="64"/>
                    </a:lnTo>
                    <a:lnTo>
                      <a:pt x="4" y="62"/>
                    </a:lnTo>
                    <a:lnTo>
                      <a:pt x="4" y="62"/>
                    </a:lnTo>
                    <a:lnTo>
                      <a:pt x="4" y="60"/>
                    </a:lnTo>
                    <a:lnTo>
                      <a:pt x="4" y="60"/>
                    </a:lnTo>
                    <a:lnTo>
                      <a:pt x="4" y="60"/>
                    </a:lnTo>
                    <a:lnTo>
                      <a:pt x="4" y="57"/>
                    </a:lnTo>
                    <a:lnTo>
                      <a:pt x="4" y="57"/>
                    </a:lnTo>
                    <a:lnTo>
                      <a:pt x="4" y="57"/>
                    </a:lnTo>
                    <a:lnTo>
                      <a:pt x="4" y="57"/>
                    </a:lnTo>
                    <a:lnTo>
                      <a:pt x="4" y="55"/>
                    </a:lnTo>
                    <a:lnTo>
                      <a:pt x="4" y="55"/>
                    </a:lnTo>
                    <a:lnTo>
                      <a:pt x="4" y="55"/>
                    </a:lnTo>
                    <a:lnTo>
                      <a:pt x="4" y="52"/>
                    </a:lnTo>
                    <a:lnTo>
                      <a:pt x="4" y="52"/>
                    </a:lnTo>
                    <a:lnTo>
                      <a:pt x="4" y="50"/>
                    </a:lnTo>
                    <a:lnTo>
                      <a:pt x="4" y="50"/>
                    </a:lnTo>
                    <a:lnTo>
                      <a:pt x="4" y="50"/>
                    </a:lnTo>
                    <a:lnTo>
                      <a:pt x="4" y="48"/>
                    </a:lnTo>
                    <a:lnTo>
                      <a:pt x="4" y="48"/>
                    </a:lnTo>
                    <a:lnTo>
                      <a:pt x="4" y="48"/>
                    </a:lnTo>
                    <a:lnTo>
                      <a:pt x="2" y="48"/>
                    </a:lnTo>
                    <a:lnTo>
                      <a:pt x="2" y="45"/>
                    </a:lnTo>
                    <a:lnTo>
                      <a:pt x="2" y="45"/>
                    </a:lnTo>
                    <a:lnTo>
                      <a:pt x="2" y="43"/>
                    </a:lnTo>
                    <a:lnTo>
                      <a:pt x="2" y="43"/>
                    </a:lnTo>
                    <a:lnTo>
                      <a:pt x="2" y="41"/>
                    </a:lnTo>
                    <a:lnTo>
                      <a:pt x="4" y="41"/>
                    </a:lnTo>
                    <a:lnTo>
                      <a:pt x="4" y="41"/>
                    </a:lnTo>
                    <a:lnTo>
                      <a:pt x="4" y="38"/>
                    </a:lnTo>
                    <a:lnTo>
                      <a:pt x="4" y="38"/>
                    </a:lnTo>
                    <a:lnTo>
                      <a:pt x="4" y="38"/>
                    </a:lnTo>
                    <a:lnTo>
                      <a:pt x="4" y="36"/>
                    </a:lnTo>
                    <a:lnTo>
                      <a:pt x="4" y="36"/>
                    </a:lnTo>
                    <a:lnTo>
                      <a:pt x="4" y="36"/>
                    </a:lnTo>
                    <a:lnTo>
                      <a:pt x="4" y="34"/>
                    </a:lnTo>
                    <a:lnTo>
                      <a:pt x="4" y="34"/>
                    </a:lnTo>
                    <a:lnTo>
                      <a:pt x="4" y="36"/>
                    </a:lnTo>
                    <a:lnTo>
                      <a:pt x="4" y="36"/>
                    </a:lnTo>
                    <a:lnTo>
                      <a:pt x="7" y="36"/>
                    </a:lnTo>
                    <a:lnTo>
                      <a:pt x="7" y="36"/>
                    </a:lnTo>
                    <a:lnTo>
                      <a:pt x="7" y="34"/>
                    </a:lnTo>
                    <a:lnTo>
                      <a:pt x="7" y="34"/>
                    </a:lnTo>
                    <a:lnTo>
                      <a:pt x="7" y="34"/>
                    </a:lnTo>
                    <a:lnTo>
                      <a:pt x="7" y="31"/>
                    </a:lnTo>
                    <a:lnTo>
                      <a:pt x="9" y="31"/>
                    </a:lnTo>
                    <a:lnTo>
                      <a:pt x="9" y="31"/>
                    </a:lnTo>
                    <a:lnTo>
                      <a:pt x="9" y="29"/>
                    </a:lnTo>
                    <a:lnTo>
                      <a:pt x="9" y="29"/>
                    </a:lnTo>
                    <a:lnTo>
                      <a:pt x="9" y="26"/>
                    </a:lnTo>
                    <a:lnTo>
                      <a:pt x="7" y="26"/>
                    </a:lnTo>
                    <a:lnTo>
                      <a:pt x="7" y="26"/>
                    </a:lnTo>
                    <a:lnTo>
                      <a:pt x="7" y="26"/>
                    </a:lnTo>
                    <a:lnTo>
                      <a:pt x="7" y="24"/>
                    </a:lnTo>
                    <a:lnTo>
                      <a:pt x="7" y="24"/>
                    </a:lnTo>
                    <a:lnTo>
                      <a:pt x="7" y="24"/>
                    </a:lnTo>
                    <a:lnTo>
                      <a:pt x="7" y="22"/>
                    </a:lnTo>
                    <a:lnTo>
                      <a:pt x="4" y="22"/>
                    </a:lnTo>
                    <a:lnTo>
                      <a:pt x="4" y="22"/>
                    </a:lnTo>
                    <a:lnTo>
                      <a:pt x="4" y="22"/>
                    </a:lnTo>
                    <a:lnTo>
                      <a:pt x="4" y="22"/>
                    </a:lnTo>
                    <a:lnTo>
                      <a:pt x="2" y="22"/>
                    </a:lnTo>
                    <a:lnTo>
                      <a:pt x="2" y="22"/>
                    </a:lnTo>
                    <a:lnTo>
                      <a:pt x="2" y="22"/>
                    </a:lnTo>
                    <a:lnTo>
                      <a:pt x="0" y="22"/>
                    </a:lnTo>
                    <a:lnTo>
                      <a:pt x="0" y="19"/>
                    </a:lnTo>
                    <a:lnTo>
                      <a:pt x="0" y="19"/>
                    </a:lnTo>
                    <a:lnTo>
                      <a:pt x="0" y="19"/>
                    </a:lnTo>
                    <a:lnTo>
                      <a:pt x="0" y="19"/>
                    </a:lnTo>
                    <a:lnTo>
                      <a:pt x="2" y="19"/>
                    </a:lnTo>
                    <a:lnTo>
                      <a:pt x="2" y="19"/>
                    </a:lnTo>
                    <a:lnTo>
                      <a:pt x="2" y="19"/>
                    </a:lnTo>
                    <a:lnTo>
                      <a:pt x="2" y="19"/>
                    </a:lnTo>
                    <a:lnTo>
                      <a:pt x="2" y="19"/>
                    </a:lnTo>
                    <a:lnTo>
                      <a:pt x="4" y="19"/>
                    </a:lnTo>
                    <a:lnTo>
                      <a:pt x="4" y="19"/>
                    </a:lnTo>
                    <a:lnTo>
                      <a:pt x="4" y="19"/>
                    </a:lnTo>
                    <a:lnTo>
                      <a:pt x="7" y="19"/>
                    </a:lnTo>
                    <a:lnTo>
                      <a:pt x="7" y="19"/>
                    </a:lnTo>
                    <a:lnTo>
                      <a:pt x="7" y="19"/>
                    </a:lnTo>
                    <a:lnTo>
                      <a:pt x="9" y="19"/>
                    </a:lnTo>
                    <a:lnTo>
                      <a:pt x="9" y="22"/>
                    </a:lnTo>
                    <a:lnTo>
                      <a:pt x="9" y="22"/>
                    </a:lnTo>
                    <a:lnTo>
                      <a:pt x="9" y="22"/>
                    </a:lnTo>
                    <a:lnTo>
                      <a:pt x="11" y="22"/>
                    </a:lnTo>
                    <a:lnTo>
                      <a:pt x="11" y="19"/>
                    </a:lnTo>
                    <a:lnTo>
                      <a:pt x="11" y="19"/>
                    </a:lnTo>
                    <a:lnTo>
                      <a:pt x="11" y="17"/>
                    </a:lnTo>
                    <a:lnTo>
                      <a:pt x="11" y="17"/>
                    </a:lnTo>
                    <a:lnTo>
                      <a:pt x="11" y="17"/>
                    </a:lnTo>
                    <a:lnTo>
                      <a:pt x="11" y="17"/>
                    </a:lnTo>
                    <a:lnTo>
                      <a:pt x="11" y="15"/>
                    </a:lnTo>
                    <a:lnTo>
                      <a:pt x="11" y="1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7" name="Freeform 119"/>
              <p:cNvSpPr>
                <a:spLocks/>
              </p:cNvSpPr>
              <p:nvPr/>
            </p:nvSpPr>
            <p:spPr bwMode="auto">
              <a:xfrm>
                <a:off x="1584" y="1874"/>
                <a:ext cx="33" cy="43"/>
              </a:xfrm>
              <a:custGeom>
                <a:avLst/>
                <a:gdLst/>
                <a:ahLst/>
                <a:cxnLst>
                  <a:cxn ang="0">
                    <a:pos x="19" y="2"/>
                  </a:cxn>
                  <a:cxn ang="0">
                    <a:pos x="21" y="2"/>
                  </a:cxn>
                  <a:cxn ang="0">
                    <a:pos x="23" y="2"/>
                  </a:cxn>
                  <a:cxn ang="0">
                    <a:pos x="26" y="0"/>
                  </a:cxn>
                  <a:cxn ang="0">
                    <a:pos x="28" y="2"/>
                  </a:cxn>
                  <a:cxn ang="0">
                    <a:pos x="28" y="2"/>
                  </a:cxn>
                  <a:cxn ang="0">
                    <a:pos x="26" y="5"/>
                  </a:cxn>
                  <a:cxn ang="0">
                    <a:pos x="28" y="5"/>
                  </a:cxn>
                  <a:cxn ang="0">
                    <a:pos x="30" y="7"/>
                  </a:cxn>
                  <a:cxn ang="0">
                    <a:pos x="30" y="9"/>
                  </a:cxn>
                  <a:cxn ang="0">
                    <a:pos x="33" y="12"/>
                  </a:cxn>
                  <a:cxn ang="0">
                    <a:pos x="30" y="14"/>
                  </a:cxn>
                  <a:cxn ang="0">
                    <a:pos x="30" y="14"/>
                  </a:cxn>
                  <a:cxn ang="0">
                    <a:pos x="28" y="17"/>
                  </a:cxn>
                  <a:cxn ang="0">
                    <a:pos x="26" y="17"/>
                  </a:cxn>
                  <a:cxn ang="0">
                    <a:pos x="26" y="19"/>
                  </a:cxn>
                  <a:cxn ang="0">
                    <a:pos x="26" y="21"/>
                  </a:cxn>
                  <a:cxn ang="0">
                    <a:pos x="26" y="21"/>
                  </a:cxn>
                  <a:cxn ang="0">
                    <a:pos x="23" y="21"/>
                  </a:cxn>
                  <a:cxn ang="0">
                    <a:pos x="21" y="21"/>
                  </a:cxn>
                  <a:cxn ang="0">
                    <a:pos x="19" y="24"/>
                  </a:cxn>
                  <a:cxn ang="0">
                    <a:pos x="19" y="24"/>
                  </a:cxn>
                  <a:cxn ang="0">
                    <a:pos x="19" y="26"/>
                  </a:cxn>
                  <a:cxn ang="0">
                    <a:pos x="19" y="28"/>
                  </a:cxn>
                  <a:cxn ang="0">
                    <a:pos x="19" y="31"/>
                  </a:cxn>
                  <a:cxn ang="0">
                    <a:pos x="16" y="33"/>
                  </a:cxn>
                  <a:cxn ang="0">
                    <a:pos x="16" y="33"/>
                  </a:cxn>
                  <a:cxn ang="0">
                    <a:pos x="14" y="35"/>
                  </a:cxn>
                  <a:cxn ang="0">
                    <a:pos x="11" y="35"/>
                  </a:cxn>
                  <a:cxn ang="0">
                    <a:pos x="9" y="35"/>
                  </a:cxn>
                  <a:cxn ang="0">
                    <a:pos x="9" y="38"/>
                  </a:cxn>
                  <a:cxn ang="0">
                    <a:pos x="7" y="40"/>
                  </a:cxn>
                  <a:cxn ang="0">
                    <a:pos x="7" y="43"/>
                  </a:cxn>
                  <a:cxn ang="0">
                    <a:pos x="4" y="40"/>
                  </a:cxn>
                  <a:cxn ang="0">
                    <a:pos x="2" y="40"/>
                  </a:cxn>
                  <a:cxn ang="0">
                    <a:pos x="0" y="40"/>
                  </a:cxn>
                  <a:cxn ang="0">
                    <a:pos x="0" y="38"/>
                  </a:cxn>
                  <a:cxn ang="0">
                    <a:pos x="2" y="38"/>
                  </a:cxn>
                  <a:cxn ang="0">
                    <a:pos x="0" y="35"/>
                  </a:cxn>
                  <a:cxn ang="0">
                    <a:pos x="2" y="33"/>
                  </a:cxn>
                  <a:cxn ang="0">
                    <a:pos x="2" y="31"/>
                  </a:cxn>
                  <a:cxn ang="0">
                    <a:pos x="4" y="31"/>
                  </a:cxn>
                  <a:cxn ang="0">
                    <a:pos x="4" y="28"/>
                  </a:cxn>
                  <a:cxn ang="0">
                    <a:pos x="7" y="26"/>
                  </a:cxn>
                  <a:cxn ang="0">
                    <a:pos x="7" y="24"/>
                  </a:cxn>
                  <a:cxn ang="0">
                    <a:pos x="7" y="21"/>
                  </a:cxn>
                  <a:cxn ang="0">
                    <a:pos x="9" y="19"/>
                  </a:cxn>
                  <a:cxn ang="0">
                    <a:pos x="9" y="17"/>
                  </a:cxn>
                  <a:cxn ang="0">
                    <a:pos x="11" y="14"/>
                  </a:cxn>
                  <a:cxn ang="0">
                    <a:pos x="11" y="12"/>
                  </a:cxn>
                  <a:cxn ang="0">
                    <a:pos x="11" y="9"/>
                  </a:cxn>
                  <a:cxn ang="0">
                    <a:pos x="11" y="7"/>
                  </a:cxn>
                  <a:cxn ang="0">
                    <a:pos x="14" y="7"/>
                  </a:cxn>
                  <a:cxn ang="0">
                    <a:pos x="16" y="5"/>
                  </a:cxn>
                  <a:cxn ang="0">
                    <a:pos x="16" y="5"/>
                  </a:cxn>
                  <a:cxn ang="0">
                    <a:pos x="19" y="2"/>
                  </a:cxn>
                </a:cxnLst>
                <a:rect l="0" t="0" r="r" b="b"/>
                <a:pathLst>
                  <a:path w="33" h="43">
                    <a:moveTo>
                      <a:pt x="19" y="0"/>
                    </a:moveTo>
                    <a:lnTo>
                      <a:pt x="19" y="0"/>
                    </a:lnTo>
                    <a:lnTo>
                      <a:pt x="19" y="2"/>
                    </a:lnTo>
                    <a:lnTo>
                      <a:pt x="19" y="2"/>
                    </a:lnTo>
                    <a:lnTo>
                      <a:pt x="21" y="2"/>
                    </a:lnTo>
                    <a:lnTo>
                      <a:pt x="21" y="2"/>
                    </a:lnTo>
                    <a:lnTo>
                      <a:pt x="23" y="2"/>
                    </a:lnTo>
                    <a:lnTo>
                      <a:pt x="23" y="2"/>
                    </a:lnTo>
                    <a:lnTo>
                      <a:pt x="23" y="2"/>
                    </a:lnTo>
                    <a:lnTo>
                      <a:pt x="26" y="2"/>
                    </a:lnTo>
                    <a:lnTo>
                      <a:pt x="26" y="0"/>
                    </a:lnTo>
                    <a:lnTo>
                      <a:pt x="26" y="0"/>
                    </a:lnTo>
                    <a:lnTo>
                      <a:pt x="26" y="0"/>
                    </a:lnTo>
                    <a:lnTo>
                      <a:pt x="26" y="2"/>
                    </a:lnTo>
                    <a:lnTo>
                      <a:pt x="28" y="2"/>
                    </a:lnTo>
                    <a:lnTo>
                      <a:pt x="28" y="2"/>
                    </a:lnTo>
                    <a:lnTo>
                      <a:pt x="28" y="2"/>
                    </a:lnTo>
                    <a:lnTo>
                      <a:pt x="28" y="2"/>
                    </a:lnTo>
                    <a:lnTo>
                      <a:pt x="28" y="5"/>
                    </a:lnTo>
                    <a:lnTo>
                      <a:pt x="26" y="5"/>
                    </a:lnTo>
                    <a:lnTo>
                      <a:pt x="26" y="5"/>
                    </a:lnTo>
                    <a:lnTo>
                      <a:pt x="28" y="5"/>
                    </a:lnTo>
                    <a:lnTo>
                      <a:pt x="28" y="5"/>
                    </a:lnTo>
                    <a:lnTo>
                      <a:pt x="28" y="5"/>
                    </a:lnTo>
                    <a:lnTo>
                      <a:pt x="30" y="5"/>
                    </a:lnTo>
                    <a:lnTo>
                      <a:pt x="30" y="5"/>
                    </a:lnTo>
                    <a:lnTo>
                      <a:pt x="30" y="7"/>
                    </a:lnTo>
                    <a:lnTo>
                      <a:pt x="30" y="7"/>
                    </a:lnTo>
                    <a:lnTo>
                      <a:pt x="30" y="9"/>
                    </a:lnTo>
                    <a:lnTo>
                      <a:pt x="30" y="9"/>
                    </a:lnTo>
                    <a:lnTo>
                      <a:pt x="30" y="9"/>
                    </a:lnTo>
                    <a:lnTo>
                      <a:pt x="30" y="12"/>
                    </a:lnTo>
                    <a:lnTo>
                      <a:pt x="33" y="12"/>
                    </a:lnTo>
                    <a:lnTo>
                      <a:pt x="33" y="12"/>
                    </a:lnTo>
                    <a:lnTo>
                      <a:pt x="33" y="14"/>
                    </a:lnTo>
                    <a:lnTo>
                      <a:pt x="30" y="14"/>
                    </a:lnTo>
                    <a:lnTo>
                      <a:pt x="30" y="14"/>
                    </a:lnTo>
                    <a:lnTo>
                      <a:pt x="30" y="14"/>
                    </a:lnTo>
                    <a:lnTo>
                      <a:pt x="30" y="14"/>
                    </a:lnTo>
                    <a:lnTo>
                      <a:pt x="30" y="14"/>
                    </a:lnTo>
                    <a:lnTo>
                      <a:pt x="30" y="17"/>
                    </a:lnTo>
                    <a:lnTo>
                      <a:pt x="28" y="17"/>
                    </a:lnTo>
                    <a:lnTo>
                      <a:pt x="28" y="17"/>
                    </a:lnTo>
                    <a:lnTo>
                      <a:pt x="28" y="17"/>
                    </a:lnTo>
                    <a:lnTo>
                      <a:pt x="26" y="17"/>
                    </a:lnTo>
                    <a:lnTo>
                      <a:pt x="26" y="17"/>
                    </a:lnTo>
                    <a:lnTo>
                      <a:pt x="26" y="19"/>
                    </a:lnTo>
                    <a:lnTo>
                      <a:pt x="26" y="19"/>
                    </a:lnTo>
                    <a:lnTo>
                      <a:pt x="26" y="19"/>
                    </a:lnTo>
                    <a:lnTo>
                      <a:pt x="26" y="21"/>
                    </a:lnTo>
                    <a:lnTo>
                      <a:pt x="26" y="21"/>
                    </a:lnTo>
                    <a:lnTo>
                      <a:pt x="26" y="21"/>
                    </a:lnTo>
                    <a:lnTo>
                      <a:pt x="26" y="21"/>
                    </a:lnTo>
                    <a:lnTo>
                      <a:pt x="26" y="21"/>
                    </a:lnTo>
                    <a:lnTo>
                      <a:pt x="26" y="21"/>
                    </a:lnTo>
                    <a:lnTo>
                      <a:pt x="23" y="21"/>
                    </a:lnTo>
                    <a:lnTo>
                      <a:pt x="23" y="21"/>
                    </a:lnTo>
                    <a:lnTo>
                      <a:pt x="23" y="21"/>
                    </a:lnTo>
                    <a:lnTo>
                      <a:pt x="21" y="21"/>
                    </a:lnTo>
                    <a:lnTo>
                      <a:pt x="21" y="21"/>
                    </a:lnTo>
                    <a:lnTo>
                      <a:pt x="21" y="24"/>
                    </a:lnTo>
                    <a:lnTo>
                      <a:pt x="19" y="24"/>
                    </a:lnTo>
                    <a:lnTo>
                      <a:pt x="19" y="24"/>
                    </a:lnTo>
                    <a:lnTo>
                      <a:pt x="19" y="24"/>
                    </a:lnTo>
                    <a:lnTo>
                      <a:pt x="19" y="24"/>
                    </a:lnTo>
                    <a:lnTo>
                      <a:pt x="19" y="24"/>
                    </a:lnTo>
                    <a:lnTo>
                      <a:pt x="19" y="26"/>
                    </a:lnTo>
                    <a:lnTo>
                      <a:pt x="19" y="26"/>
                    </a:lnTo>
                    <a:lnTo>
                      <a:pt x="19" y="26"/>
                    </a:lnTo>
                    <a:lnTo>
                      <a:pt x="19" y="26"/>
                    </a:lnTo>
                    <a:lnTo>
                      <a:pt x="19" y="28"/>
                    </a:lnTo>
                    <a:lnTo>
                      <a:pt x="19" y="28"/>
                    </a:lnTo>
                    <a:lnTo>
                      <a:pt x="19" y="28"/>
                    </a:lnTo>
                    <a:lnTo>
                      <a:pt x="19" y="28"/>
                    </a:lnTo>
                    <a:lnTo>
                      <a:pt x="19" y="31"/>
                    </a:lnTo>
                    <a:lnTo>
                      <a:pt x="19" y="31"/>
                    </a:lnTo>
                    <a:lnTo>
                      <a:pt x="16" y="31"/>
                    </a:lnTo>
                    <a:lnTo>
                      <a:pt x="16" y="33"/>
                    </a:lnTo>
                    <a:lnTo>
                      <a:pt x="16" y="33"/>
                    </a:lnTo>
                    <a:lnTo>
                      <a:pt x="16" y="33"/>
                    </a:lnTo>
                    <a:lnTo>
                      <a:pt x="16" y="33"/>
                    </a:lnTo>
                    <a:lnTo>
                      <a:pt x="16" y="35"/>
                    </a:lnTo>
                    <a:lnTo>
                      <a:pt x="14" y="35"/>
                    </a:lnTo>
                    <a:lnTo>
                      <a:pt x="14" y="35"/>
                    </a:lnTo>
                    <a:lnTo>
                      <a:pt x="11" y="35"/>
                    </a:lnTo>
                    <a:lnTo>
                      <a:pt x="11" y="35"/>
                    </a:lnTo>
                    <a:lnTo>
                      <a:pt x="11" y="35"/>
                    </a:lnTo>
                    <a:lnTo>
                      <a:pt x="11" y="35"/>
                    </a:lnTo>
                    <a:lnTo>
                      <a:pt x="11" y="35"/>
                    </a:lnTo>
                    <a:lnTo>
                      <a:pt x="9" y="35"/>
                    </a:lnTo>
                    <a:lnTo>
                      <a:pt x="9" y="35"/>
                    </a:lnTo>
                    <a:lnTo>
                      <a:pt x="9" y="38"/>
                    </a:lnTo>
                    <a:lnTo>
                      <a:pt x="9" y="38"/>
                    </a:lnTo>
                    <a:lnTo>
                      <a:pt x="9" y="40"/>
                    </a:lnTo>
                    <a:lnTo>
                      <a:pt x="7" y="40"/>
                    </a:lnTo>
                    <a:lnTo>
                      <a:pt x="7" y="40"/>
                    </a:lnTo>
                    <a:lnTo>
                      <a:pt x="7" y="40"/>
                    </a:lnTo>
                    <a:lnTo>
                      <a:pt x="7" y="40"/>
                    </a:lnTo>
                    <a:lnTo>
                      <a:pt x="7" y="43"/>
                    </a:lnTo>
                    <a:lnTo>
                      <a:pt x="4" y="43"/>
                    </a:lnTo>
                    <a:lnTo>
                      <a:pt x="4" y="40"/>
                    </a:lnTo>
                    <a:lnTo>
                      <a:pt x="4" y="40"/>
                    </a:lnTo>
                    <a:lnTo>
                      <a:pt x="4" y="40"/>
                    </a:lnTo>
                    <a:lnTo>
                      <a:pt x="2" y="40"/>
                    </a:lnTo>
                    <a:lnTo>
                      <a:pt x="2" y="40"/>
                    </a:lnTo>
                    <a:lnTo>
                      <a:pt x="0" y="40"/>
                    </a:lnTo>
                    <a:lnTo>
                      <a:pt x="0" y="40"/>
                    </a:lnTo>
                    <a:lnTo>
                      <a:pt x="0" y="40"/>
                    </a:lnTo>
                    <a:lnTo>
                      <a:pt x="0" y="40"/>
                    </a:lnTo>
                    <a:lnTo>
                      <a:pt x="0" y="40"/>
                    </a:lnTo>
                    <a:lnTo>
                      <a:pt x="0" y="38"/>
                    </a:lnTo>
                    <a:lnTo>
                      <a:pt x="0" y="38"/>
                    </a:lnTo>
                    <a:lnTo>
                      <a:pt x="0" y="38"/>
                    </a:lnTo>
                    <a:lnTo>
                      <a:pt x="2" y="38"/>
                    </a:lnTo>
                    <a:lnTo>
                      <a:pt x="2" y="35"/>
                    </a:lnTo>
                    <a:lnTo>
                      <a:pt x="0" y="35"/>
                    </a:lnTo>
                    <a:lnTo>
                      <a:pt x="0" y="35"/>
                    </a:lnTo>
                    <a:lnTo>
                      <a:pt x="2" y="35"/>
                    </a:lnTo>
                    <a:lnTo>
                      <a:pt x="2" y="35"/>
                    </a:lnTo>
                    <a:lnTo>
                      <a:pt x="2" y="33"/>
                    </a:lnTo>
                    <a:lnTo>
                      <a:pt x="2" y="33"/>
                    </a:lnTo>
                    <a:lnTo>
                      <a:pt x="2" y="33"/>
                    </a:lnTo>
                    <a:lnTo>
                      <a:pt x="2" y="31"/>
                    </a:lnTo>
                    <a:lnTo>
                      <a:pt x="4" y="31"/>
                    </a:lnTo>
                    <a:lnTo>
                      <a:pt x="4" y="31"/>
                    </a:lnTo>
                    <a:lnTo>
                      <a:pt x="4" y="31"/>
                    </a:lnTo>
                    <a:lnTo>
                      <a:pt x="4" y="28"/>
                    </a:lnTo>
                    <a:lnTo>
                      <a:pt x="4" y="28"/>
                    </a:lnTo>
                    <a:lnTo>
                      <a:pt x="4" y="28"/>
                    </a:lnTo>
                    <a:lnTo>
                      <a:pt x="4" y="26"/>
                    </a:lnTo>
                    <a:lnTo>
                      <a:pt x="4" y="26"/>
                    </a:lnTo>
                    <a:lnTo>
                      <a:pt x="7" y="26"/>
                    </a:lnTo>
                    <a:lnTo>
                      <a:pt x="7" y="24"/>
                    </a:lnTo>
                    <a:lnTo>
                      <a:pt x="7" y="24"/>
                    </a:lnTo>
                    <a:lnTo>
                      <a:pt x="7" y="24"/>
                    </a:lnTo>
                    <a:lnTo>
                      <a:pt x="7" y="24"/>
                    </a:lnTo>
                    <a:lnTo>
                      <a:pt x="7" y="21"/>
                    </a:lnTo>
                    <a:lnTo>
                      <a:pt x="7" y="21"/>
                    </a:lnTo>
                    <a:lnTo>
                      <a:pt x="7" y="19"/>
                    </a:lnTo>
                    <a:lnTo>
                      <a:pt x="7" y="19"/>
                    </a:lnTo>
                    <a:lnTo>
                      <a:pt x="9" y="19"/>
                    </a:lnTo>
                    <a:lnTo>
                      <a:pt x="9" y="19"/>
                    </a:lnTo>
                    <a:lnTo>
                      <a:pt x="9" y="19"/>
                    </a:lnTo>
                    <a:lnTo>
                      <a:pt x="9" y="17"/>
                    </a:lnTo>
                    <a:lnTo>
                      <a:pt x="11" y="17"/>
                    </a:lnTo>
                    <a:lnTo>
                      <a:pt x="11" y="17"/>
                    </a:lnTo>
                    <a:lnTo>
                      <a:pt x="11" y="14"/>
                    </a:lnTo>
                    <a:lnTo>
                      <a:pt x="11" y="14"/>
                    </a:lnTo>
                    <a:lnTo>
                      <a:pt x="11" y="14"/>
                    </a:lnTo>
                    <a:lnTo>
                      <a:pt x="11" y="12"/>
                    </a:lnTo>
                    <a:lnTo>
                      <a:pt x="11" y="12"/>
                    </a:lnTo>
                    <a:lnTo>
                      <a:pt x="11" y="9"/>
                    </a:lnTo>
                    <a:lnTo>
                      <a:pt x="11" y="9"/>
                    </a:lnTo>
                    <a:lnTo>
                      <a:pt x="11" y="9"/>
                    </a:lnTo>
                    <a:lnTo>
                      <a:pt x="11" y="9"/>
                    </a:lnTo>
                    <a:lnTo>
                      <a:pt x="11" y="7"/>
                    </a:lnTo>
                    <a:lnTo>
                      <a:pt x="11" y="7"/>
                    </a:lnTo>
                    <a:lnTo>
                      <a:pt x="14" y="7"/>
                    </a:lnTo>
                    <a:lnTo>
                      <a:pt x="14" y="7"/>
                    </a:lnTo>
                    <a:lnTo>
                      <a:pt x="14" y="5"/>
                    </a:lnTo>
                    <a:lnTo>
                      <a:pt x="14" y="5"/>
                    </a:lnTo>
                    <a:lnTo>
                      <a:pt x="16" y="5"/>
                    </a:lnTo>
                    <a:lnTo>
                      <a:pt x="16" y="5"/>
                    </a:lnTo>
                    <a:lnTo>
                      <a:pt x="16" y="5"/>
                    </a:lnTo>
                    <a:lnTo>
                      <a:pt x="16" y="5"/>
                    </a:lnTo>
                    <a:lnTo>
                      <a:pt x="19" y="5"/>
                    </a:lnTo>
                    <a:lnTo>
                      <a:pt x="19" y="2"/>
                    </a:lnTo>
                    <a:lnTo>
                      <a:pt x="19" y="2"/>
                    </a:lnTo>
                    <a:lnTo>
                      <a:pt x="19"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8" name="Freeform 120"/>
              <p:cNvSpPr>
                <a:spLocks/>
              </p:cNvSpPr>
              <p:nvPr/>
            </p:nvSpPr>
            <p:spPr bwMode="auto">
              <a:xfrm>
                <a:off x="1584" y="1874"/>
                <a:ext cx="33" cy="43"/>
              </a:xfrm>
              <a:custGeom>
                <a:avLst/>
                <a:gdLst/>
                <a:ahLst/>
                <a:cxnLst>
                  <a:cxn ang="0">
                    <a:pos x="19" y="2"/>
                  </a:cxn>
                  <a:cxn ang="0">
                    <a:pos x="21" y="2"/>
                  </a:cxn>
                  <a:cxn ang="0">
                    <a:pos x="23" y="2"/>
                  </a:cxn>
                  <a:cxn ang="0">
                    <a:pos x="26" y="0"/>
                  </a:cxn>
                  <a:cxn ang="0">
                    <a:pos x="28" y="2"/>
                  </a:cxn>
                  <a:cxn ang="0">
                    <a:pos x="28" y="2"/>
                  </a:cxn>
                  <a:cxn ang="0">
                    <a:pos x="26" y="5"/>
                  </a:cxn>
                  <a:cxn ang="0">
                    <a:pos x="28" y="5"/>
                  </a:cxn>
                  <a:cxn ang="0">
                    <a:pos x="30" y="7"/>
                  </a:cxn>
                  <a:cxn ang="0">
                    <a:pos x="30" y="9"/>
                  </a:cxn>
                  <a:cxn ang="0">
                    <a:pos x="33" y="12"/>
                  </a:cxn>
                  <a:cxn ang="0">
                    <a:pos x="30" y="14"/>
                  </a:cxn>
                  <a:cxn ang="0">
                    <a:pos x="30" y="14"/>
                  </a:cxn>
                  <a:cxn ang="0">
                    <a:pos x="28" y="17"/>
                  </a:cxn>
                  <a:cxn ang="0">
                    <a:pos x="26" y="17"/>
                  </a:cxn>
                  <a:cxn ang="0">
                    <a:pos x="26" y="19"/>
                  </a:cxn>
                  <a:cxn ang="0">
                    <a:pos x="26" y="21"/>
                  </a:cxn>
                  <a:cxn ang="0">
                    <a:pos x="26" y="21"/>
                  </a:cxn>
                  <a:cxn ang="0">
                    <a:pos x="23" y="21"/>
                  </a:cxn>
                  <a:cxn ang="0">
                    <a:pos x="21" y="21"/>
                  </a:cxn>
                  <a:cxn ang="0">
                    <a:pos x="19" y="24"/>
                  </a:cxn>
                  <a:cxn ang="0">
                    <a:pos x="19" y="24"/>
                  </a:cxn>
                  <a:cxn ang="0">
                    <a:pos x="19" y="26"/>
                  </a:cxn>
                  <a:cxn ang="0">
                    <a:pos x="19" y="28"/>
                  </a:cxn>
                  <a:cxn ang="0">
                    <a:pos x="19" y="31"/>
                  </a:cxn>
                  <a:cxn ang="0">
                    <a:pos x="16" y="33"/>
                  </a:cxn>
                  <a:cxn ang="0">
                    <a:pos x="16" y="33"/>
                  </a:cxn>
                  <a:cxn ang="0">
                    <a:pos x="14" y="35"/>
                  </a:cxn>
                  <a:cxn ang="0">
                    <a:pos x="11" y="35"/>
                  </a:cxn>
                  <a:cxn ang="0">
                    <a:pos x="9" y="35"/>
                  </a:cxn>
                  <a:cxn ang="0">
                    <a:pos x="9" y="38"/>
                  </a:cxn>
                  <a:cxn ang="0">
                    <a:pos x="7" y="40"/>
                  </a:cxn>
                  <a:cxn ang="0">
                    <a:pos x="7" y="43"/>
                  </a:cxn>
                  <a:cxn ang="0">
                    <a:pos x="4" y="40"/>
                  </a:cxn>
                  <a:cxn ang="0">
                    <a:pos x="2" y="40"/>
                  </a:cxn>
                  <a:cxn ang="0">
                    <a:pos x="0" y="40"/>
                  </a:cxn>
                  <a:cxn ang="0">
                    <a:pos x="0" y="38"/>
                  </a:cxn>
                  <a:cxn ang="0">
                    <a:pos x="2" y="38"/>
                  </a:cxn>
                  <a:cxn ang="0">
                    <a:pos x="0" y="35"/>
                  </a:cxn>
                  <a:cxn ang="0">
                    <a:pos x="2" y="33"/>
                  </a:cxn>
                  <a:cxn ang="0">
                    <a:pos x="2" y="31"/>
                  </a:cxn>
                  <a:cxn ang="0">
                    <a:pos x="4" y="31"/>
                  </a:cxn>
                  <a:cxn ang="0">
                    <a:pos x="4" y="28"/>
                  </a:cxn>
                  <a:cxn ang="0">
                    <a:pos x="7" y="26"/>
                  </a:cxn>
                  <a:cxn ang="0">
                    <a:pos x="7" y="24"/>
                  </a:cxn>
                  <a:cxn ang="0">
                    <a:pos x="7" y="21"/>
                  </a:cxn>
                  <a:cxn ang="0">
                    <a:pos x="9" y="19"/>
                  </a:cxn>
                  <a:cxn ang="0">
                    <a:pos x="9" y="17"/>
                  </a:cxn>
                  <a:cxn ang="0">
                    <a:pos x="11" y="14"/>
                  </a:cxn>
                  <a:cxn ang="0">
                    <a:pos x="11" y="12"/>
                  </a:cxn>
                  <a:cxn ang="0">
                    <a:pos x="11" y="9"/>
                  </a:cxn>
                  <a:cxn ang="0">
                    <a:pos x="11" y="7"/>
                  </a:cxn>
                  <a:cxn ang="0">
                    <a:pos x="14" y="7"/>
                  </a:cxn>
                  <a:cxn ang="0">
                    <a:pos x="16" y="5"/>
                  </a:cxn>
                  <a:cxn ang="0">
                    <a:pos x="16" y="5"/>
                  </a:cxn>
                  <a:cxn ang="0">
                    <a:pos x="19" y="2"/>
                  </a:cxn>
                </a:cxnLst>
                <a:rect l="0" t="0" r="r" b="b"/>
                <a:pathLst>
                  <a:path w="33" h="43">
                    <a:moveTo>
                      <a:pt x="19" y="0"/>
                    </a:moveTo>
                    <a:lnTo>
                      <a:pt x="19" y="0"/>
                    </a:lnTo>
                    <a:lnTo>
                      <a:pt x="19" y="2"/>
                    </a:lnTo>
                    <a:lnTo>
                      <a:pt x="19" y="2"/>
                    </a:lnTo>
                    <a:lnTo>
                      <a:pt x="21" y="2"/>
                    </a:lnTo>
                    <a:lnTo>
                      <a:pt x="21" y="2"/>
                    </a:lnTo>
                    <a:lnTo>
                      <a:pt x="23" y="2"/>
                    </a:lnTo>
                    <a:lnTo>
                      <a:pt x="23" y="2"/>
                    </a:lnTo>
                    <a:lnTo>
                      <a:pt x="23" y="2"/>
                    </a:lnTo>
                    <a:lnTo>
                      <a:pt x="26" y="2"/>
                    </a:lnTo>
                    <a:lnTo>
                      <a:pt x="26" y="0"/>
                    </a:lnTo>
                    <a:lnTo>
                      <a:pt x="26" y="0"/>
                    </a:lnTo>
                    <a:lnTo>
                      <a:pt x="26" y="0"/>
                    </a:lnTo>
                    <a:lnTo>
                      <a:pt x="26" y="2"/>
                    </a:lnTo>
                    <a:lnTo>
                      <a:pt x="28" y="2"/>
                    </a:lnTo>
                    <a:lnTo>
                      <a:pt x="28" y="2"/>
                    </a:lnTo>
                    <a:lnTo>
                      <a:pt x="28" y="2"/>
                    </a:lnTo>
                    <a:lnTo>
                      <a:pt x="28" y="2"/>
                    </a:lnTo>
                    <a:lnTo>
                      <a:pt x="28" y="5"/>
                    </a:lnTo>
                    <a:lnTo>
                      <a:pt x="26" y="5"/>
                    </a:lnTo>
                    <a:lnTo>
                      <a:pt x="26" y="5"/>
                    </a:lnTo>
                    <a:lnTo>
                      <a:pt x="28" y="5"/>
                    </a:lnTo>
                    <a:lnTo>
                      <a:pt x="28" y="5"/>
                    </a:lnTo>
                    <a:lnTo>
                      <a:pt x="28" y="5"/>
                    </a:lnTo>
                    <a:lnTo>
                      <a:pt x="30" y="5"/>
                    </a:lnTo>
                    <a:lnTo>
                      <a:pt x="30" y="5"/>
                    </a:lnTo>
                    <a:lnTo>
                      <a:pt x="30" y="7"/>
                    </a:lnTo>
                    <a:lnTo>
                      <a:pt x="30" y="7"/>
                    </a:lnTo>
                    <a:lnTo>
                      <a:pt x="30" y="9"/>
                    </a:lnTo>
                    <a:lnTo>
                      <a:pt x="30" y="9"/>
                    </a:lnTo>
                    <a:lnTo>
                      <a:pt x="30" y="9"/>
                    </a:lnTo>
                    <a:lnTo>
                      <a:pt x="30" y="12"/>
                    </a:lnTo>
                    <a:lnTo>
                      <a:pt x="33" y="12"/>
                    </a:lnTo>
                    <a:lnTo>
                      <a:pt x="33" y="12"/>
                    </a:lnTo>
                    <a:lnTo>
                      <a:pt x="33" y="14"/>
                    </a:lnTo>
                    <a:lnTo>
                      <a:pt x="30" y="14"/>
                    </a:lnTo>
                    <a:lnTo>
                      <a:pt x="30" y="14"/>
                    </a:lnTo>
                    <a:lnTo>
                      <a:pt x="30" y="14"/>
                    </a:lnTo>
                    <a:lnTo>
                      <a:pt x="30" y="14"/>
                    </a:lnTo>
                    <a:lnTo>
                      <a:pt x="30" y="14"/>
                    </a:lnTo>
                    <a:lnTo>
                      <a:pt x="30" y="17"/>
                    </a:lnTo>
                    <a:lnTo>
                      <a:pt x="28" y="17"/>
                    </a:lnTo>
                    <a:lnTo>
                      <a:pt x="28" y="17"/>
                    </a:lnTo>
                    <a:lnTo>
                      <a:pt x="28" y="17"/>
                    </a:lnTo>
                    <a:lnTo>
                      <a:pt x="26" y="17"/>
                    </a:lnTo>
                    <a:lnTo>
                      <a:pt x="26" y="17"/>
                    </a:lnTo>
                    <a:lnTo>
                      <a:pt x="26" y="19"/>
                    </a:lnTo>
                    <a:lnTo>
                      <a:pt x="26" y="19"/>
                    </a:lnTo>
                    <a:lnTo>
                      <a:pt x="26" y="19"/>
                    </a:lnTo>
                    <a:lnTo>
                      <a:pt x="26" y="21"/>
                    </a:lnTo>
                    <a:lnTo>
                      <a:pt x="26" y="21"/>
                    </a:lnTo>
                    <a:lnTo>
                      <a:pt x="26" y="21"/>
                    </a:lnTo>
                    <a:lnTo>
                      <a:pt x="26" y="21"/>
                    </a:lnTo>
                    <a:lnTo>
                      <a:pt x="26" y="21"/>
                    </a:lnTo>
                    <a:lnTo>
                      <a:pt x="26" y="21"/>
                    </a:lnTo>
                    <a:lnTo>
                      <a:pt x="23" y="21"/>
                    </a:lnTo>
                    <a:lnTo>
                      <a:pt x="23" y="21"/>
                    </a:lnTo>
                    <a:lnTo>
                      <a:pt x="23" y="21"/>
                    </a:lnTo>
                    <a:lnTo>
                      <a:pt x="21" y="21"/>
                    </a:lnTo>
                    <a:lnTo>
                      <a:pt x="21" y="21"/>
                    </a:lnTo>
                    <a:lnTo>
                      <a:pt x="21" y="24"/>
                    </a:lnTo>
                    <a:lnTo>
                      <a:pt x="19" y="24"/>
                    </a:lnTo>
                    <a:lnTo>
                      <a:pt x="19" y="24"/>
                    </a:lnTo>
                    <a:lnTo>
                      <a:pt x="19" y="24"/>
                    </a:lnTo>
                    <a:lnTo>
                      <a:pt x="19" y="24"/>
                    </a:lnTo>
                    <a:lnTo>
                      <a:pt x="19" y="24"/>
                    </a:lnTo>
                    <a:lnTo>
                      <a:pt x="19" y="26"/>
                    </a:lnTo>
                    <a:lnTo>
                      <a:pt x="19" y="26"/>
                    </a:lnTo>
                    <a:lnTo>
                      <a:pt x="19" y="26"/>
                    </a:lnTo>
                    <a:lnTo>
                      <a:pt x="19" y="26"/>
                    </a:lnTo>
                    <a:lnTo>
                      <a:pt x="19" y="28"/>
                    </a:lnTo>
                    <a:lnTo>
                      <a:pt x="19" y="28"/>
                    </a:lnTo>
                    <a:lnTo>
                      <a:pt x="19" y="28"/>
                    </a:lnTo>
                    <a:lnTo>
                      <a:pt x="19" y="28"/>
                    </a:lnTo>
                    <a:lnTo>
                      <a:pt x="19" y="31"/>
                    </a:lnTo>
                    <a:lnTo>
                      <a:pt x="19" y="31"/>
                    </a:lnTo>
                    <a:lnTo>
                      <a:pt x="16" y="31"/>
                    </a:lnTo>
                    <a:lnTo>
                      <a:pt x="16" y="33"/>
                    </a:lnTo>
                    <a:lnTo>
                      <a:pt x="16" y="33"/>
                    </a:lnTo>
                    <a:lnTo>
                      <a:pt x="16" y="33"/>
                    </a:lnTo>
                    <a:lnTo>
                      <a:pt x="16" y="33"/>
                    </a:lnTo>
                    <a:lnTo>
                      <a:pt x="16" y="35"/>
                    </a:lnTo>
                    <a:lnTo>
                      <a:pt x="14" y="35"/>
                    </a:lnTo>
                    <a:lnTo>
                      <a:pt x="14" y="35"/>
                    </a:lnTo>
                    <a:lnTo>
                      <a:pt x="11" y="35"/>
                    </a:lnTo>
                    <a:lnTo>
                      <a:pt x="11" y="35"/>
                    </a:lnTo>
                    <a:lnTo>
                      <a:pt x="11" y="35"/>
                    </a:lnTo>
                    <a:lnTo>
                      <a:pt x="11" y="35"/>
                    </a:lnTo>
                    <a:lnTo>
                      <a:pt x="11" y="35"/>
                    </a:lnTo>
                    <a:lnTo>
                      <a:pt x="9" y="35"/>
                    </a:lnTo>
                    <a:lnTo>
                      <a:pt x="9" y="35"/>
                    </a:lnTo>
                    <a:lnTo>
                      <a:pt x="9" y="38"/>
                    </a:lnTo>
                    <a:lnTo>
                      <a:pt x="9" y="38"/>
                    </a:lnTo>
                    <a:lnTo>
                      <a:pt x="9" y="40"/>
                    </a:lnTo>
                    <a:lnTo>
                      <a:pt x="7" y="40"/>
                    </a:lnTo>
                    <a:lnTo>
                      <a:pt x="7" y="40"/>
                    </a:lnTo>
                    <a:lnTo>
                      <a:pt x="7" y="40"/>
                    </a:lnTo>
                    <a:lnTo>
                      <a:pt x="7" y="40"/>
                    </a:lnTo>
                    <a:lnTo>
                      <a:pt x="7" y="43"/>
                    </a:lnTo>
                    <a:lnTo>
                      <a:pt x="4" y="43"/>
                    </a:lnTo>
                    <a:lnTo>
                      <a:pt x="4" y="40"/>
                    </a:lnTo>
                    <a:lnTo>
                      <a:pt x="4" y="40"/>
                    </a:lnTo>
                    <a:lnTo>
                      <a:pt x="4" y="40"/>
                    </a:lnTo>
                    <a:lnTo>
                      <a:pt x="2" y="40"/>
                    </a:lnTo>
                    <a:lnTo>
                      <a:pt x="2" y="40"/>
                    </a:lnTo>
                    <a:lnTo>
                      <a:pt x="0" y="40"/>
                    </a:lnTo>
                    <a:lnTo>
                      <a:pt x="0" y="40"/>
                    </a:lnTo>
                    <a:lnTo>
                      <a:pt x="0" y="40"/>
                    </a:lnTo>
                    <a:lnTo>
                      <a:pt x="0" y="40"/>
                    </a:lnTo>
                    <a:lnTo>
                      <a:pt x="0" y="40"/>
                    </a:lnTo>
                    <a:lnTo>
                      <a:pt x="0" y="38"/>
                    </a:lnTo>
                    <a:lnTo>
                      <a:pt x="0" y="38"/>
                    </a:lnTo>
                    <a:lnTo>
                      <a:pt x="0" y="38"/>
                    </a:lnTo>
                    <a:lnTo>
                      <a:pt x="2" y="38"/>
                    </a:lnTo>
                    <a:lnTo>
                      <a:pt x="2" y="35"/>
                    </a:lnTo>
                    <a:lnTo>
                      <a:pt x="0" y="35"/>
                    </a:lnTo>
                    <a:lnTo>
                      <a:pt x="0" y="35"/>
                    </a:lnTo>
                    <a:lnTo>
                      <a:pt x="2" y="35"/>
                    </a:lnTo>
                    <a:lnTo>
                      <a:pt x="2" y="35"/>
                    </a:lnTo>
                    <a:lnTo>
                      <a:pt x="2" y="33"/>
                    </a:lnTo>
                    <a:lnTo>
                      <a:pt x="2" y="33"/>
                    </a:lnTo>
                    <a:lnTo>
                      <a:pt x="2" y="33"/>
                    </a:lnTo>
                    <a:lnTo>
                      <a:pt x="2" y="31"/>
                    </a:lnTo>
                    <a:lnTo>
                      <a:pt x="4" y="31"/>
                    </a:lnTo>
                    <a:lnTo>
                      <a:pt x="4" y="31"/>
                    </a:lnTo>
                    <a:lnTo>
                      <a:pt x="4" y="31"/>
                    </a:lnTo>
                    <a:lnTo>
                      <a:pt x="4" y="28"/>
                    </a:lnTo>
                    <a:lnTo>
                      <a:pt x="4" y="28"/>
                    </a:lnTo>
                    <a:lnTo>
                      <a:pt x="4" y="28"/>
                    </a:lnTo>
                    <a:lnTo>
                      <a:pt x="4" y="26"/>
                    </a:lnTo>
                    <a:lnTo>
                      <a:pt x="4" y="26"/>
                    </a:lnTo>
                    <a:lnTo>
                      <a:pt x="7" y="26"/>
                    </a:lnTo>
                    <a:lnTo>
                      <a:pt x="7" y="24"/>
                    </a:lnTo>
                    <a:lnTo>
                      <a:pt x="7" y="24"/>
                    </a:lnTo>
                    <a:lnTo>
                      <a:pt x="7" y="24"/>
                    </a:lnTo>
                    <a:lnTo>
                      <a:pt x="7" y="24"/>
                    </a:lnTo>
                    <a:lnTo>
                      <a:pt x="7" y="21"/>
                    </a:lnTo>
                    <a:lnTo>
                      <a:pt x="7" y="21"/>
                    </a:lnTo>
                    <a:lnTo>
                      <a:pt x="7" y="19"/>
                    </a:lnTo>
                    <a:lnTo>
                      <a:pt x="7" y="19"/>
                    </a:lnTo>
                    <a:lnTo>
                      <a:pt x="9" y="19"/>
                    </a:lnTo>
                    <a:lnTo>
                      <a:pt x="9" y="19"/>
                    </a:lnTo>
                    <a:lnTo>
                      <a:pt x="9" y="19"/>
                    </a:lnTo>
                    <a:lnTo>
                      <a:pt x="9" y="17"/>
                    </a:lnTo>
                    <a:lnTo>
                      <a:pt x="11" y="17"/>
                    </a:lnTo>
                    <a:lnTo>
                      <a:pt x="11" y="17"/>
                    </a:lnTo>
                    <a:lnTo>
                      <a:pt x="11" y="14"/>
                    </a:lnTo>
                    <a:lnTo>
                      <a:pt x="11" y="14"/>
                    </a:lnTo>
                    <a:lnTo>
                      <a:pt x="11" y="14"/>
                    </a:lnTo>
                    <a:lnTo>
                      <a:pt x="11" y="12"/>
                    </a:lnTo>
                    <a:lnTo>
                      <a:pt x="11" y="12"/>
                    </a:lnTo>
                    <a:lnTo>
                      <a:pt x="11" y="9"/>
                    </a:lnTo>
                    <a:lnTo>
                      <a:pt x="11" y="9"/>
                    </a:lnTo>
                    <a:lnTo>
                      <a:pt x="11" y="9"/>
                    </a:lnTo>
                    <a:lnTo>
                      <a:pt x="11" y="9"/>
                    </a:lnTo>
                    <a:lnTo>
                      <a:pt x="11" y="7"/>
                    </a:lnTo>
                    <a:lnTo>
                      <a:pt x="11" y="7"/>
                    </a:lnTo>
                    <a:lnTo>
                      <a:pt x="14" y="7"/>
                    </a:lnTo>
                    <a:lnTo>
                      <a:pt x="14" y="7"/>
                    </a:lnTo>
                    <a:lnTo>
                      <a:pt x="14" y="5"/>
                    </a:lnTo>
                    <a:lnTo>
                      <a:pt x="14" y="5"/>
                    </a:lnTo>
                    <a:lnTo>
                      <a:pt x="16" y="5"/>
                    </a:lnTo>
                    <a:lnTo>
                      <a:pt x="16" y="5"/>
                    </a:lnTo>
                    <a:lnTo>
                      <a:pt x="16" y="5"/>
                    </a:lnTo>
                    <a:lnTo>
                      <a:pt x="16" y="5"/>
                    </a:lnTo>
                    <a:lnTo>
                      <a:pt x="19" y="5"/>
                    </a:lnTo>
                    <a:lnTo>
                      <a:pt x="19" y="2"/>
                    </a:lnTo>
                    <a:lnTo>
                      <a:pt x="19" y="2"/>
                    </a:lnTo>
                    <a:lnTo>
                      <a:pt x="19"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9" name="Freeform 121"/>
              <p:cNvSpPr>
                <a:spLocks/>
              </p:cNvSpPr>
              <p:nvPr/>
            </p:nvSpPr>
            <p:spPr bwMode="auto">
              <a:xfrm>
                <a:off x="2980" y="2184"/>
                <a:ext cx="163" cy="218"/>
              </a:xfrm>
              <a:custGeom>
                <a:avLst/>
                <a:gdLst/>
                <a:ahLst/>
                <a:cxnLst>
                  <a:cxn ang="0">
                    <a:pos x="52" y="12"/>
                  </a:cxn>
                  <a:cxn ang="0">
                    <a:pos x="59" y="17"/>
                  </a:cxn>
                  <a:cxn ang="0">
                    <a:pos x="59" y="26"/>
                  </a:cxn>
                  <a:cxn ang="0">
                    <a:pos x="64" y="38"/>
                  </a:cxn>
                  <a:cxn ang="0">
                    <a:pos x="76" y="45"/>
                  </a:cxn>
                  <a:cxn ang="0">
                    <a:pos x="85" y="38"/>
                  </a:cxn>
                  <a:cxn ang="0">
                    <a:pos x="95" y="45"/>
                  </a:cxn>
                  <a:cxn ang="0">
                    <a:pos x="97" y="53"/>
                  </a:cxn>
                  <a:cxn ang="0">
                    <a:pos x="104" y="62"/>
                  </a:cxn>
                  <a:cxn ang="0">
                    <a:pos x="97" y="71"/>
                  </a:cxn>
                  <a:cxn ang="0">
                    <a:pos x="85" y="71"/>
                  </a:cxn>
                  <a:cxn ang="0">
                    <a:pos x="83" y="81"/>
                  </a:cxn>
                  <a:cxn ang="0">
                    <a:pos x="95" y="88"/>
                  </a:cxn>
                  <a:cxn ang="0">
                    <a:pos x="107" y="95"/>
                  </a:cxn>
                  <a:cxn ang="0">
                    <a:pos x="109" y="107"/>
                  </a:cxn>
                  <a:cxn ang="0">
                    <a:pos x="118" y="114"/>
                  </a:cxn>
                  <a:cxn ang="0">
                    <a:pos x="126" y="126"/>
                  </a:cxn>
                  <a:cxn ang="0">
                    <a:pos x="135" y="135"/>
                  </a:cxn>
                  <a:cxn ang="0">
                    <a:pos x="140" y="150"/>
                  </a:cxn>
                  <a:cxn ang="0">
                    <a:pos x="147" y="154"/>
                  </a:cxn>
                  <a:cxn ang="0">
                    <a:pos x="156" y="164"/>
                  </a:cxn>
                  <a:cxn ang="0">
                    <a:pos x="154" y="171"/>
                  </a:cxn>
                  <a:cxn ang="0">
                    <a:pos x="161" y="183"/>
                  </a:cxn>
                  <a:cxn ang="0">
                    <a:pos x="159" y="192"/>
                  </a:cxn>
                  <a:cxn ang="0">
                    <a:pos x="154" y="202"/>
                  </a:cxn>
                  <a:cxn ang="0">
                    <a:pos x="145" y="209"/>
                  </a:cxn>
                  <a:cxn ang="0">
                    <a:pos x="135" y="202"/>
                  </a:cxn>
                  <a:cxn ang="0">
                    <a:pos x="128" y="209"/>
                  </a:cxn>
                  <a:cxn ang="0">
                    <a:pos x="123" y="216"/>
                  </a:cxn>
                  <a:cxn ang="0">
                    <a:pos x="114" y="214"/>
                  </a:cxn>
                  <a:cxn ang="0">
                    <a:pos x="114" y="204"/>
                  </a:cxn>
                  <a:cxn ang="0">
                    <a:pos x="118" y="190"/>
                  </a:cxn>
                  <a:cxn ang="0">
                    <a:pos x="114" y="181"/>
                  </a:cxn>
                  <a:cxn ang="0">
                    <a:pos x="114" y="169"/>
                  </a:cxn>
                  <a:cxn ang="0">
                    <a:pos x="104" y="159"/>
                  </a:cxn>
                  <a:cxn ang="0">
                    <a:pos x="100" y="147"/>
                  </a:cxn>
                  <a:cxn ang="0">
                    <a:pos x="102" y="131"/>
                  </a:cxn>
                  <a:cxn ang="0">
                    <a:pos x="92" y="121"/>
                  </a:cxn>
                  <a:cxn ang="0">
                    <a:pos x="85" y="109"/>
                  </a:cxn>
                  <a:cxn ang="0">
                    <a:pos x="76" y="102"/>
                  </a:cxn>
                  <a:cxn ang="0">
                    <a:pos x="66" y="107"/>
                  </a:cxn>
                  <a:cxn ang="0">
                    <a:pos x="57" y="117"/>
                  </a:cxn>
                  <a:cxn ang="0">
                    <a:pos x="47" y="112"/>
                  </a:cxn>
                  <a:cxn ang="0">
                    <a:pos x="38" y="112"/>
                  </a:cxn>
                  <a:cxn ang="0">
                    <a:pos x="26" y="121"/>
                  </a:cxn>
                  <a:cxn ang="0">
                    <a:pos x="19" y="124"/>
                  </a:cxn>
                  <a:cxn ang="0">
                    <a:pos x="21" y="107"/>
                  </a:cxn>
                  <a:cxn ang="0">
                    <a:pos x="24" y="95"/>
                  </a:cxn>
                  <a:cxn ang="0">
                    <a:pos x="24" y="81"/>
                  </a:cxn>
                  <a:cxn ang="0">
                    <a:pos x="17" y="71"/>
                  </a:cxn>
                  <a:cxn ang="0">
                    <a:pos x="7" y="71"/>
                  </a:cxn>
                  <a:cxn ang="0">
                    <a:pos x="10" y="60"/>
                  </a:cxn>
                  <a:cxn ang="0">
                    <a:pos x="0" y="57"/>
                  </a:cxn>
                  <a:cxn ang="0">
                    <a:pos x="5" y="43"/>
                  </a:cxn>
                  <a:cxn ang="0">
                    <a:pos x="10" y="36"/>
                  </a:cxn>
                  <a:cxn ang="0">
                    <a:pos x="19" y="29"/>
                  </a:cxn>
                  <a:cxn ang="0">
                    <a:pos x="26" y="31"/>
                  </a:cxn>
                  <a:cxn ang="0">
                    <a:pos x="36" y="34"/>
                  </a:cxn>
                  <a:cxn ang="0">
                    <a:pos x="36" y="22"/>
                  </a:cxn>
                  <a:cxn ang="0">
                    <a:pos x="31" y="10"/>
                  </a:cxn>
                  <a:cxn ang="0">
                    <a:pos x="38" y="0"/>
                  </a:cxn>
                </a:cxnLst>
                <a:rect l="0" t="0" r="r" b="b"/>
                <a:pathLst>
                  <a:path w="163" h="218">
                    <a:moveTo>
                      <a:pt x="45" y="0"/>
                    </a:moveTo>
                    <a:lnTo>
                      <a:pt x="45" y="3"/>
                    </a:lnTo>
                    <a:lnTo>
                      <a:pt x="45" y="3"/>
                    </a:lnTo>
                    <a:lnTo>
                      <a:pt x="45" y="3"/>
                    </a:lnTo>
                    <a:lnTo>
                      <a:pt x="45" y="5"/>
                    </a:lnTo>
                    <a:lnTo>
                      <a:pt x="45" y="5"/>
                    </a:lnTo>
                    <a:lnTo>
                      <a:pt x="45" y="5"/>
                    </a:lnTo>
                    <a:lnTo>
                      <a:pt x="47" y="5"/>
                    </a:lnTo>
                    <a:lnTo>
                      <a:pt x="47" y="8"/>
                    </a:lnTo>
                    <a:lnTo>
                      <a:pt x="47" y="8"/>
                    </a:lnTo>
                    <a:lnTo>
                      <a:pt x="47" y="8"/>
                    </a:lnTo>
                    <a:lnTo>
                      <a:pt x="47" y="8"/>
                    </a:lnTo>
                    <a:lnTo>
                      <a:pt x="47" y="10"/>
                    </a:lnTo>
                    <a:lnTo>
                      <a:pt x="50" y="10"/>
                    </a:lnTo>
                    <a:lnTo>
                      <a:pt x="50" y="10"/>
                    </a:lnTo>
                    <a:lnTo>
                      <a:pt x="50" y="10"/>
                    </a:lnTo>
                    <a:lnTo>
                      <a:pt x="50" y="10"/>
                    </a:lnTo>
                    <a:lnTo>
                      <a:pt x="52" y="10"/>
                    </a:lnTo>
                    <a:lnTo>
                      <a:pt x="52" y="12"/>
                    </a:lnTo>
                    <a:lnTo>
                      <a:pt x="52" y="12"/>
                    </a:lnTo>
                    <a:lnTo>
                      <a:pt x="52" y="12"/>
                    </a:lnTo>
                    <a:lnTo>
                      <a:pt x="52" y="12"/>
                    </a:lnTo>
                    <a:lnTo>
                      <a:pt x="52" y="15"/>
                    </a:lnTo>
                    <a:lnTo>
                      <a:pt x="55" y="15"/>
                    </a:lnTo>
                    <a:lnTo>
                      <a:pt x="55" y="15"/>
                    </a:lnTo>
                    <a:lnTo>
                      <a:pt x="55" y="17"/>
                    </a:lnTo>
                    <a:lnTo>
                      <a:pt x="55" y="17"/>
                    </a:lnTo>
                    <a:lnTo>
                      <a:pt x="55" y="17"/>
                    </a:lnTo>
                    <a:lnTo>
                      <a:pt x="55" y="19"/>
                    </a:lnTo>
                    <a:lnTo>
                      <a:pt x="55" y="19"/>
                    </a:lnTo>
                    <a:lnTo>
                      <a:pt x="55" y="22"/>
                    </a:lnTo>
                    <a:lnTo>
                      <a:pt x="55" y="22"/>
                    </a:lnTo>
                    <a:lnTo>
                      <a:pt x="57" y="22"/>
                    </a:lnTo>
                    <a:lnTo>
                      <a:pt x="57" y="22"/>
                    </a:lnTo>
                    <a:lnTo>
                      <a:pt x="57" y="19"/>
                    </a:lnTo>
                    <a:lnTo>
                      <a:pt x="59" y="19"/>
                    </a:lnTo>
                    <a:lnTo>
                      <a:pt x="59" y="19"/>
                    </a:lnTo>
                    <a:lnTo>
                      <a:pt x="59" y="17"/>
                    </a:lnTo>
                    <a:lnTo>
                      <a:pt x="59" y="17"/>
                    </a:lnTo>
                    <a:lnTo>
                      <a:pt x="59" y="17"/>
                    </a:lnTo>
                    <a:lnTo>
                      <a:pt x="59" y="17"/>
                    </a:lnTo>
                    <a:lnTo>
                      <a:pt x="59" y="19"/>
                    </a:lnTo>
                    <a:lnTo>
                      <a:pt x="59" y="19"/>
                    </a:lnTo>
                    <a:lnTo>
                      <a:pt x="59" y="19"/>
                    </a:lnTo>
                    <a:lnTo>
                      <a:pt x="62" y="19"/>
                    </a:lnTo>
                    <a:lnTo>
                      <a:pt x="62" y="22"/>
                    </a:lnTo>
                    <a:lnTo>
                      <a:pt x="62" y="22"/>
                    </a:lnTo>
                    <a:lnTo>
                      <a:pt x="62" y="22"/>
                    </a:lnTo>
                    <a:lnTo>
                      <a:pt x="62" y="22"/>
                    </a:lnTo>
                    <a:lnTo>
                      <a:pt x="62" y="22"/>
                    </a:lnTo>
                    <a:lnTo>
                      <a:pt x="62" y="24"/>
                    </a:lnTo>
                    <a:lnTo>
                      <a:pt x="59" y="24"/>
                    </a:lnTo>
                    <a:lnTo>
                      <a:pt x="59" y="24"/>
                    </a:lnTo>
                    <a:lnTo>
                      <a:pt x="59" y="26"/>
                    </a:lnTo>
                    <a:lnTo>
                      <a:pt x="59" y="26"/>
                    </a:lnTo>
                    <a:lnTo>
                      <a:pt x="59" y="26"/>
                    </a:lnTo>
                    <a:lnTo>
                      <a:pt x="59" y="26"/>
                    </a:lnTo>
                    <a:lnTo>
                      <a:pt x="59" y="29"/>
                    </a:lnTo>
                    <a:lnTo>
                      <a:pt x="59" y="29"/>
                    </a:lnTo>
                    <a:lnTo>
                      <a:pt x="59" y="29"/>
                    </a:lnTo>
                    <a:lnTo>
                      <a:pt x="59" y="31"/>
                    </a:lnTo>
                    <a:lnTo>
                      <a:pt x="59" y="31"/>
                    </a:lnTo>
                    <a:lnTo>
                      <a:pt x="59" y="31"/>
                    </a:lnTo>
                    <a:lnTo>
                      <a:pt x="59" y="31"/>
                    </a:lnTo>
                    <a:lnTo>
                      <a:pt x="59" y="31"/>
                    </a:lnTo>
                    <a:lnTo>
                      <a:pt x="59" y="31"/>
                    </a:lnTo>
                    <a:lnTo>
                      <a:pt x="59" y="34"/>
                    </a:lnTo>
                    <a:lnTo>
                      <a:pt x="62" y="34"/>
                    </a:lnTo>
                    <a:lnTo>
                      <a:pt x="62" y="34"/>
                    </a:lnTo>
                    <a:lnTo>
                      <a:pt x="62" y="36"/>
                    </a:lnTo>
                    <a:lnTo>
                      <a:pt x="62" y="36"/>
                    </a:lnTo>
                    <a:lnTo>
                      <a:pt x="62" y="36"/>
                    </a:lnTo>
                    <a:lnTo>
                      <a:pt x="62" y="36"/>
                    </a:lnTo>
                    <a:lnTo>
                      <a:pt x="62" y="38"/>
                    </a:lnTo>
                    <a:lnTo>
                      <a:pt x="64" y="38"/>
                    </a:lnTo>
                    <a:lnTo>
                      <a:pt x="64" y="38"/>
                    </a:lnTo>
                    <a:lnTo>
                      <a:pt x="64" y="41"/>
                    </a:lnTo>
                    <a:lnTo>
                      <a:pt x="64" y="41"/>
                    </a:lnTo>
                    <a:lnTo>
                      <a:pt x="64" y="41"/>
                    </a:lnTo>
                    <a:lnTo>
                      <a:pt x="66" y="41"/>
                    </a:lnTo>
                    <a:lnTo>
                      <a:pt x="66" y="41"/>
                    </a:lnTo>
                    <a:lnTo>
                      <a:pt x="66" y="41"/>
                    </a:lnTo>
                    <a:lnTo>
                      <a:pt x="66" y="41"/>
                    </a:lnTo>
                    <a:lnTo>
                      <a:pt x="69" y="41"/>
                    </a:lnTo>
                    <a:lnTo>
                      <a:pt x="69" y="41"/>
                    </a:lnTo>
                    <a:lnTo>
                      <a:pt x="69" y="43"/>
                    </a:lnTo>
                    <a:lnTo>
                      <a:pt x="69" y="43"/>
                    </a:lnTo>
                    <a:lnTo>
                      <a:pt x="71" y="43"/>
                    </a:lnTo>
                    <a:lnTo>
                      <a:pt x="71" y="43"/>
                    </a:lnTo>
                    <a:lnTo>
                      <a:pt x="74" y="43"/>
                    </a:lnTo>
                    <a:lnTo>
                      <a:pt x="74" y="43"/>
                    </a:lnTo>
                    <a:lnTo>
                      <a:pt x="74" y="43"/>
                    </a:lnTo>
                    <a:lnTo>
                      <a:pt x="74" y="43"/>
                    </a:lnTo>
                    <a:lnTo>
                      <a:pt x="76" y="43"/>
                    </a:lnTo>
                    <a:lnTo>
                      <a:pt x="76" y="45"/>
                    </a:lnTo>
                    <a:lnTo>
                      <a:pt x="76" y="45"/>
                    </a:lnTo>
                    <a:lnTo>
                      <a:pt x="76" y="45"/>
                    </a:lnTo>
                    <a:lnTo>
                      <a:pt x="78" y="45"/>
                    </a:lnTo>
                    <a:lnTo>
                      <a:pt x="78" y="45"/>
                    </a:lnTo>
                    <a:lnTo>
                      <a:pt x="78" y="45"/>
                    </a:lnTo>
                    <a:lnTo>
                      <a:pt x="78" y="43"/>
                    </a:lnTo>
                    <a:lnTo>
                      <a:pt x="78" y="43"/>
                    </a:lnTo>
                    <a:lnTo>
                      <a:pt x="78" y="43"/>
                    </a:lnTo>
                    <a:lnTo>
                      <a:pt x="78" y="41"/>
                    </a:lnTo>
                    <a:lnTo>
                      <a:pt x="81" y="41"/>
                    </a:lnTo>
                    <a:lnTo>
                      <a:pt x="81" y="41"/>
                    </a:lnTo>
                    <a:lnTo>
                      <a:pt x="81" y="41"/>
                    </a:lnTo>
                    <a:lnTo>
                      <a:pt x="81" y="41"/>
                    </a:lnTo>
                    <a:lnTo>
                      <a:pt x="83" y="41"/>
                    </a:lnTo>
                    <a:lnTo>
                      <a:pt x="83" y="41"/>
                    </a:lnTo>
                    <a:lnTo>
                      <a:pt x="83" y="41"/>
                    </a:lnTo>
                    <a:lnTo>
                      <a:pt x="85" y="41"/>
                    </a:lnTo>
                    <a:lnTo>
                      <a:pt x="85" y="38"/>
                    </a:lnTo>
                    <a:lnTo>
                      <a:pt x="85" y="38"/>
                    </a:lnTo>
                    <a:lnTo>
                      <a:pt x="85" y="38"/>
                    </a:lnTo>
                    <a:lnTo>
                      <a:pt x="88" y="38"/>
                    </a:lnTo>
                    <a:lnTo>
                      <a:pt x="88" y="38"/>
                    </a:lnTo>
                    <a:lnTo>
                      <a:pt x="88" y="38"/>
                    </a:lnTo>
                    <a:lnTo>
                      <a:pt x="88" y="41"/>
                    </a:lnTo>
                    <a:lnTo>
                      <a:pt x="90" y="41"/>
                    </a:lnTo>
                    <a:lnTo>
                      <a:pt x="90" y="41"/>
                    </a:lnTo>
                    <a:lnTo>
                      <a:pt x="90" y="41"/>
                    </a:lnTo>
                    <a:lnTo>
                      <a:pt x="90" y="41"/>
                    </a:lnTo>
                    <a:lnTo>
                      <a:pt x="92" y="41"/>
                    </a:lnTo>
                    <a:lnTo>
                      <a:pt x="92" y="43"/>
                    </a:lnTo>
                    <a:lnTo>
                      <a:pt x="92" y="43"/>
                    </a:lnTo>
                    <a:lnTo>
                      <a:pt x="92" y="43"/>
                    </a:lnTo>
                    <a:lnTo>
                      <a:pt x="92" y="43"/>
                    </a:lnTo>
                    <a:lnTo>
                      <a:pt x="95" y="43"/>
                    </a:lnTo>
                    <a:lnTo>
                      <a:pt x="95" y="45"/>
                    </a:lnTo>
                    <a:lnTo>
                      <a:pt x="95" y="45"/>
                    </a:lnTo>
                    <a:lnTo>
                      <a:pt x="95" y="45"/>
                    </a:lnTo>
                    <a:lnTo>
                      <a:pt x="95" y="45"/>
                    </a:lnTo>
                    <a:lnTo>
                      <a:pt x="97" y="45"/>
                    </a:lnTo>
                    <a:lnTo>
                      <a:pt x="97" y="48"/>
                    </a:lnTo>
                    <a:lnTo>
                      <a:pt x="95" y="48"/>
                    </a:lnTo>
                    <a:lnTo>
                      <a:pt x="95" y="48"/>
                    </a:lnTo>
                    <a:lnTo>
                      <a:pt x="95" y="50"/>
                    </a:lnTo>
                    <a:lnTo>
                      <a:pt x="95" y="50"/>
                    </a:lnTo>
                    <a:lnTo>
                      <a:pt x="95" y="50"/>
                    </a:lnTo>
                    <a:lnTo>
                      <a:pt x="92" y="50"/>
                    </a:lnTo>
                    <a:lnTo>
                      <a:pt x="92" y="50"/>
                    </a:lnTo>
                    <a:lnTo>
                      <a:pt x="92" y="50"/>
                    </a:lnTo>
                    <a:lnTo>
                      <a:pt x="92" y="50"/>
                    </a:lnTo>
                    <a:lnTo>
                      <a:pt x="92" y="50"/>
                    </a:lnTo>
                    <a:lnTo>
                      <a:pt x="92" y="50"/>
                    </a:lnTo>
                    <a:lnTo>
                      <a:pt x="92" y="53"/>
                    </a:lnTo>
                    <a:lnTo>
                      <a:pt x="92" y="53"/>
                    </a:lnTo>
                    <a:lnTo>
                      <a:pt x="95" y="53"/>
                    </a:lnTo>
                    <a:lnTo>
                      <a:pt x="95" y="53"/>
                    </a:lnTo>
                    <a:lnTo>
                      <a:pt x="95" y="53"/>
                    </a:lnTo>
                    <a:lnTo>
                      <a:pt x="97" y="53"/>
                    </a:lnTo>
                    <a:lnTo>
                      <a:pt x="97" y="53"/>
                    </a:lnTo>
                    <a:lnTo>
                      <a:pt x="97" y="53"/>
                    </a:lnTo>
                    <a:lnTo>
                      <a:pt x="100" y="53"/>
                    </a:lnTo>
                    <a:lnTo>
                      <a:pt x="100" y="55"/>
                    </a:lnTo>
                    <a:lnTo>
                      <a:pt x="100" y="55"/>
                    </a:lnTo>
                    <a:lnTo>
                      <a:pt x="97" y="55"/>
                    </a:lnTo>
                    <a:lnTo>
                      <a:pt x="97" y="57"/>
                    </a:lnTo>
                    <a:lnTo>
                      <a:pt x="97" y="57"/>
                    </a:lnTo>
                    <a:lnTo>
                      <a:pt x="100" y="57"/>
                    </a:lnTo>
                    <a:lnTo>
                      <a:pt x="100" y="57"/>
                    </a:lnTo>
                    <a:lnTo>
                      <a:pt x="100" y="57"/>
                    </a:lnTo>
                    <a:lnTo>
                      <a:pt x="102" y="57"/>
                    </a:lnTo>
                    <a:lnTo>
                      <a:pt x="102" y="57"/>
                    </a:lnTo>
                    <a:lnTo>
                      <a:pt x="102" y="57"/>
                    </a:lnTo>
                    <a:lnTo>
                      <a:pt x="102" y="60"/>
                    </a:lnTo>
                    <a:lnTo>
                      <a:pt x="102" y="60"/>
                    </a:lnTo>
                    <a:lnTo>
                      <a:pt x="104" y="60"/>
                    </a:lnTo>
                    <a:lnTo>
                      <a:pt x="104" y="60"/>
                    </a:lnTo>
                    <a:lnTo>
                      <a:pt x="104" y="62"/>
                    </a:lnTo>
                    <a:lnTo>
                      <a:pt x="104" y="62"/>
                    </a:lnTo>
                    <a:lnTo>
                      <a:pt x="102" y="62"/>
                    </a:lnTo>
                    <a:lnTo>
                      <a:pt x="102" y="62"/>
                    </a:lnTo>
                    <a:lnTo>
                      <a:pt x="102" y="64"/>
                    </a:lnTo>
                    <a:lnTo>
                      <a:pt x="102" y="64"/>
                    </a:lnTo>
                    <a:lnTo>
                      <a:pt x="102" y="64"/>
                    </a:lnTo>
                    <a:lnTo>
                      <a:pt x="100" y="64"/>
                    </a:lnTo>
                    <a:lnTo>
                      <a:pt x="100" y="67"/>
                    </a:lnTo>
                    <a:lnTo>
                      <a:pt x="102" y="67"/>
                    </a:lnTo>
                    <a:lnTo>
                      <a:pt x="102" y="67"/>
                    </a:lnTo>
                    <a:lnTo>
                      <a:pt x="102" y="69"/>
                    </a:lnTo>
                    <a:lnTo>
                      <a:pt x="100" y="69"/>
                    </a:lnTo>
                    <a:lnTo>
                      <a:pt x="100" y="69"/>
                    </a:lnTo>
                    <a:lnTo>
                      <a:pt x="100" y="69"/>
                    </a:lnTo>
                    <a:lnTo>
                      <a:pt x="100" y="69"/>
                    </a:lnTo>
                    <a:lnTo>
                      <a:pt x="100" y="71"/>
                    </a:lnTo>
                    <a:lnTo>
                      <a:pt x="97" y="71"/>
                    </a:lnTo>
                    <a:lnTo>
                      <a:pt x="97" y="71"/>
                    </a:lnTo>
                    <a:lnTo>
                      <a:pt x="97" y="71"/>
                    </a:lnTo>
                    <a:lnTo>
                      <a:pt x="97" y="71"/>
                    </a:lnTo>
                    <a:lnTo>
                      <a:pt x="95" y="71"/>
                    </a:lnTo>
                    <a:lnTo>
                      <a:pt x="95" y="71"/>
                    </a:lnTo>
                    <a:lnTo>
                      <a:pt x="95" y="71"/>
                    </a:lnTo>
                    <a:lnTo>
                      <a:pt x="95" y="71"/>
                    </a:lnTo>
                    <a:lnTo>
                      <a:pt x="92" y="71"/>
                    </a:lnTo>
                    <a:lnTo>
                      <a:pt x="92" y="71"/>
                    </a:lnTo>
                    <a:lnTo>
                      <a:pt x="92" y="71"/>
                    </a:lnTo>
                    <a:lnTo>
                      <a:pt x="92" y="71"/>
                    </a:lnTo>
                    <a:lnTo>
                      <a:pt x="90" y="71"/>
                    </a:lnTo>
                    <a:lnTo>
                      <a:pt x="90" y="71"/>
                    </a:lnTo>
                    <a:lnTo>
                      <a:pt x="88" y="71"/>
                    </a:lnTo>
                    <a:lnTo>
                      <a:pt x="88" y="71"/>
                    </a:lnTo>
                    <a:lnTo>
                      <a:pt x="88" y="71"/>
                    </a:lnTo>
                    <a:lnTo>
                      <a:pt x="88" y="71"/>
                    </a:lnTo>
                    <a:lnTo>
                      <a:pt x="85" y="71"/>
                    </a:lnTo>
                    <a:lnTo>
                      <a:pt x="85" y="71"/>
                    </a:lnTo>
                    <a:lnTo>
                      <a:pt x="85" y="71"/>
                    </a:lnTo>
                    <a:lnTo>
                      <a:pt x="85" y="71"/>
                    </a:lnTo>
                    <a:lnTo>
                      <a:pt x="85" y="71"/>
                    </a:lnTo>
                    <a:lnTo>
                      <a:pt x="85" y="71"/>
                    </a:lnTo>
                    <a:lnTo>
                      <a:pt x="85" y="74"/>
                    </a:lnTo>
                    <a:lnTo>
                      <a:pt x="85" y="74"/>
                    </a:lnTo>
                    <a:lnTo>
                      <a:pt x="85" y="74"/>
                    </a:lnTo>
                    <a:lnTo>
                      <a:pt x="85" y="74"/>
                    </a:lnTo>
                    <a:lnTo>
                      <a:pt x="85" y="76"/>
                    </a:lnTo>
                    <a:lnTo>
                      <a:pt x="85" y="76"/>
                    </a:lnTo>
                    <a:lnTo>
                      <a:pt x="85" y="76"/>
                    </a:lnTo>
                    <a:lnTo>
                      <a:pt x="85" y="79"/>
                    </a:lnTo>
                    <a:lnTo>
                      <a:pt x="85" y="79"/>
                    </a:lnTo>
                    <a:lnTo>
                      <a:pt x="83" y="79"/>
                    </a:lnTo>
                    <a:lnTo>
                      <a:pt x="83" y="79"/>
                    </a:lnTo>
                    <a:lnTo>
                      <a:pt x="83" y="79"/>
                    </a:lnTo>
                    <a:lnTo>
                      <a:pt x="83" y="81"/>
                    </a:lnTo>
                    <a:lnTo>
                      <a:pt x="81" y="81"/>
                    </a:lnTo>
                    <a:lnTo>
                      <a:pt x="81" y="81"/>
                    </a:lnTo>
                    <a:lnTo>
                      <a:pt x="83" y="81"/>
                    </a:lnTo>
                    <a:lnTo>
                      <a:pt x="83" y="81"/>
                    </a:lnTo>
                    <a:lnTo>
                      <a:pt x="83" y="81"/>
                    </a:lnTo>
                    <a:lnTo>
                      <a:pt x="85" y="81"/>
                    </a:lnTo>
                    <a:lnTo>
                      <a:pt x="85" y="81"/>
                    </a:lnTo>
                    <a:lnTo>
                      <a:pt x="85" y="83"/>
                    </a:lnTo>
                    <a:lnTo>
                      <a:pt x="85" y="83"/>
                    </a:lnTo>
                    <a:lnTo>
                      <a:pt x="88" y="83"/>
                    </a:lnTo>
                    <a:lnTo>
                      <a:pt x="88" y="83"/>
                    </a:lnTo>
                    <a:lnTo>
                      <a:pt x="88" y="83"/>
                    </a:lnTo>
                    <a:lnTo>
                      <a:pt x="88" y="86"/>
                    </a:lnTo>
                    <a:lnTo>
                      <a:pt x="88" y="86"/>
                    </a:lnTo>
                    <a:lnTo>
                      <a:pt x="90" y="86"/>
                    </a:lnTo>
                    <a:lnTo>
                      <a:pt x="90" y="86"/>
                    </a:lnTo>
                    <a:lnTo>
                      <a:pt x="90" y="86"/>
                    </a:lnTo>
                    <a:lnTo>
                      <a:pt x="92" y="86"/>
                    </a:lnTo>
                    <a:lnTo>
                      <a:pt x="92" y="88"/>
                    </a:lnTo>
                    <a:lnTo>
                      <a:pt x="92" y="88"/>
                    </a:lnTo>
                    <a:lnTo>
                      <a:pt x="92" y="88"/>
                    </a:lnTo>
                    <a:lnTo>
                      <a:pt x="92" y="88"/>
                    </a:lnTo>
                    <a:lnTo>
                      <a:pt x="95" y="88"/>
                    </a:lnTo>
                    <a:lnTo>
                      <a:pt x="95" y="88"/>
                    </a:lnTo>
                    <a:lnTo>
                      <a:pt x="95" y="90"/>
                    </a:lnTo>
                    <a:lnTo>
                      <a:pt x="95" y="90"/>
                    </a:lnTo>
                    <a:lnTo>
                      <a:pt x="95" y="90"/>
                    </a:lnTo>
                    <a:lnTo>
                      <a:pt x="97" y="90"/>
                    </a:lnTo>
                    <a:lnTo>
                      <a:pt x="97" y="90"/>
                    </a:lnTo>
                    <a:lnTo>
                      <a:pt x="97" y="90"/>
                    </a:lnTo>
                    <a:lnTo>
                      <a:pt x="97" y="93"/>
                    </a:lnTo>
                    <a:lnTo>
                      <a:pt x="100" y="93"/>
                    </a:lnTo>
                    <a:lnTo>
                      <a:pt x="100" y="93"/>
                    </a:lnTo>
                    <a:lnTo>
                      <a:pt x="100" y="93"/>
                    </a:lnTo>
                    <a:lnTo>
                      <a:pt x="100" y="93"/>
                    </a:lnTo>
                    <a:lnTo>
                      <a:pt x="102" y="93"/>
                    </a:lnTo>
                    <a:lnTo>
                      <a:pt x="102" y="93"/>
                    </a:lnTo>
                    <a:lnTo>
                      <a:pt x="102" y="93"/>
                    </a:lnTo>
                    <a:lnTo>
                      <a:pt x="104" y="93"/>
                    </a:lnTo>
                    <a:lnTo>
                      <a:pt x="104" y="95"/>
                    </a:lnTo>
                    <a:lnTo>
                      <a:pt x="104" y="95"/>
                    </a:lnTo>
                    <a:lnTo>
                      <a:pt x="107" y="95"/>
                    </a:lnTo>
                    <a:lnTo>
                      <a:pt x="107" y="95"/>
                    </a:lnTo>
                    <a:lnTo>
                      <a:pt x="107" y="95"/>
                    </a:lnTo>
                    <a:lnTo>
                      <a:pt x="107" y="95"/>
                    </a:lnTo>
                    <a:lnTo>
                      <a:pt x="109" y="95"/>
                    </a:lnTo>
                    <a:lnTo>
                      <a:pt x="109" y="98"/>
                    </a:lnTo>
                    <a:lnTo>
                      <a:pt x="109" y="98"/>
                    </a:lnTo>
                    <a:lnTo>
                      <a:pt x="109" y="98"/>
                    </a:lnTo>
                    <a:lnTo>
                      <a:pt x="109" y="98"/>
                    </a:lnTo>
                    <a:lnTo>
                      <a:pt x="109" y="100"/>
                    </a:lnTo>
                    <a:lnTo>
                      <a:pt x="107" y="100"/>
                    </a:lnTo>
                    <a:lnTo>
                      <a:pt x="107" y="100"/>
                    </a:lnTo>
                    <a:lnTo>
                      <a:pt x="107" y="100"/>
                    </a:lnTo>
                    <a:lnTo>
                      <a:pt x="107" y="102"/>
                    </a:lnTo>
                    <a:lnTo>
                      <a:pt x="107" y="102"/>
                    </a:lnTo>
                    <a:lnTo>
                      <a:pt x="109" y="102"/>
                    </a:lnTo>
                    <a:lnTo>
                      <a:pt x="109" y="105"/>
                    </a:lnTo>
                    <a:lnTo>
                      <a:pt x="109" y="105"/>
                    </a:lnTo>
                    <a:lnTo>
                      <a:pt x="109" y="105"/>
                    </a:lnTo>
                    <a:lnTo>
                      <a:pt x="109" y="107"/>
                    </a:lnTo>
                    <a:lnTo>
                      <a:pt x="111" y="107"/>
                    </a:lnTo>
                    <a:lnTo>
                      <a:pt x="111" y="107"/>
                    </a:lnTo>
                    <a:lnTo>
                      <a:pt x="111" y="107"/>
                    </a:lnTo>
                    <a:lnTo>
                      <a:pt x="111" y="107"/>
                    </a:lnTo>
                    <a:lnTo>
                      <a:pt x="111" y="109"/>
                    </a:lnTo>
                    <a:lnTo>
                      <a:pt x="111" y="109"/>
                    </a:lnTo>
                    <a:lnTo>
                      <a:pt x="114" y="109"/>
                    </a:lnTo>
                    <a:lnTo>
                      <a:pt x="114" y="109"/>
                    </a:lnTo>
                    <a:lnTo>
                      <a:pt x="114" y="109"/>
                    </a:lnTo>
                    <a:lnTo>
                      <a:pt x="114" y="109"/>
                    </a:lnTo>
                    <a:lnTo>
                      <a:pt x="116" y="109"/>
                    </a:lnTo>
                    <a:lnTo>
                      <a:pt x="116" y="109"/>
                    </a:lnTo>
                    <a:lnTo>
                      <a:pt x="116" y="109"/>
                    </a:lnTo>
                    <a:lnTo>
                      <a:pt x="116" y="109"/>
                    </a:lnTo>
                    <a:lnTo>
                      <a:pt x="116" y="112"/>
                    </a:lnTo>
                    <a:lnTo>
                      <a:pt x="118" y="112"/>
                    </a:lnTo>
                    <a:lnTo>
                      <a:pt x="118" y="112"/>
                    </a:lnTo>
                    <a:lnTo>
                      <a:pt x="118" y="114"/>
                    </a:lnTo>
                    <a:lnTo>
                      <a:pt x="118" y="114"/>
                    </a:lnTo>
                    <a:lnTo>
                      <a:pt x="118" y="114"/>
                    </a:lnTo>
                    <a:lnTo>
                      <a:pt x="118" y="117"/>
                    </a:lnTo>
                    <a:lnTo>
                      <a:pt x="118" y="117"/>
                    </a:lnTo>
                    <a:lnTo>
                      <a:pt x="118" y="117"/>
                    </a:lnTo>
                    <a:lnTo>
                      <a:pt x="118" y="119"/>
                    </a:lnTo>
                    <a:lnTo>
                      <a:pt x="118" y="119"/>
                    </a:lnTo>
                    <a:lnTo>
                      <a:pt x="121" y="119"/>
                    </a:lnTo>
                    <a:lnTo>
                      <a:pt x="121" y="119"/>
                    </a:lnTo>
                    <a:lnTo>
                      <a:pt x="121" y="119"/>
                    </a:lnTo>
                    <a:lnTo>
                      <a:pt x="121" y="121"/>
                    </a:lnTo>
                    <a:lnTo>
                      <a:pt x="121" y="121"/>
                    </a:lnTo>
                    <a:lnTo>
                      <a:pt x="121" y="121"/>
                    </a:lnTo>
                    <a:lnTo>
                      <a:pt x="123" y="121"/>
                    </a:lnTo>
                    <a:lnTo>
                      <a:pt x="123" y="124"/>
                    </a:lnTo>
                    <a:lnTo>
                      <a:pt x="123" y="124"/>
                    </a:lnTo>
                    <a:lnTo>
                      <a:pt x="123" y="124"/>
                    </a:lnTo>
                    <a:lnTo>
                      <a:pt x="126" y="124"/>
                    </a:lnTo>
                    <a:lnTo>
                      <a:pt x="126" y="126"/>
                    </a:lnTo>
                    <a:lnTo>
                      <a:pt x="126" y="126"/>
                    </a:lnTo>
                    <a:lnTo>
                      <a:pt x="126" y="126"/>
                    </a:lnTo>
                    <a:lnTo>
                      <a:pt x="126" y="126"/>
                    </a:lnTo>
                    <a:lnTo>
                      <a:pt x="126" y="128"/>
                    </a:lnTo>
                    <a:lnTo>
                      <a:pt x="128" y="128"/>
                    </a:lnTo>
                    <a:lnTo>
                      <a:pt x="128" y="128"/>
                    </a:lnTo>
                    <a:lnTo>
                      <a:pt x="128" y="128"/>
                    </a:lnTo>
                    <a:lnTo>
                      <a:pt x="128" y="128"/>
                    </a:lnTo>
                    <a:lnTo>
                      <a:pt x="128" y="128"/>
                    </a:lnTo>
                    <a:lnTo>
                      <a:pt x="128" y="131"/>
                    </a:lnTo>
                    <a:lnTo>
                      <a:pt x="130" y="131"/>
                    </a:lnTo>
                    <a:lnTo>
                      <a:pt x="130" y="131"/>
                    </a:lnTo>
                    <a:lnTo>
                      <a:pt x="130" y="131"/>
                    </a:lnTo>
                    <a:lnTo>
                      <a:pt x="130" y="133"/>
                    </a:lnTo>
                    <a:lnTo>
                      <a:pt x="133" y="133"/>
                    </a:lnTo>
                    <a:lnTo>
                      <a:pt x="133" y="133"/>
                    </a:lnTo>
                    <a:lnTo>
                      <a:pt x="133" y="133"/>
                    </a:lnTo>
                    <a:lnTo>
                      <a:pt x="133" y="133"/>
                    </a:lnTo>
                    <a:lnTo>
                      <a:pt x="133" y="135"/>
                    </a:lnTo>
                    <a:lnTo>
                      <a:pt x="135" y="135"/>
                    </a:lnTo>
                    <a:lnTo>
                      <a:pt x="135" y="135"/>
                    </a:lnTo>
                    <a:lnTo>
                      <a:pt x="135" y="138"/>
                    </a:lnTo>
                    <a:lnTo>
                      <a:pt x="135" y="138"/>
                    </a:lnTo>
                    <a:lnTo>
                      <a:pt x="135" y="138"/>
                    </a:lnTo>
                    <a:lnTo>
                      <a:pt x="135" y="140"/>
                    </a:lnTo>
                    <a:lnTo>
                      <a:pt x="135" y="140"/>
                    </a:lnTo>
                    <a:lnTo>
                      <a:pt x="137" y="140"/>
                    </a:lnTo>
                    <a:lnTo>
                      <a:pt x="137" y="140"/>
                    </a:lnTo>
                    <a:lnTo>
                      <a:pt x="137" y="140"/>
                    </a:lnTo>
                    <a:lnTo>
                      <a:pt x="137" y="140"/>
                    </a:lnTo>
                    <a:lnTo>
                      <a:pt x="137" y="143"/>
                    </a:lnTo>
                    <a:lnTo>
                      <a:pt x="137" y="143"/>
                    </a:lnTo>
                    <a:lnTo>
                      <a:pt x="137" y="145"/>
                    </a:lnTo>
                    <a:lnTo>
                      <a:pt x="137" y="145"/>
                    </a:lnTo>
                    <a:lnTo>
                      <a:pt x="137" y="147"/>
                    </a:lnTo>
                    <a:lnTo>
                      <a:pt x="137" y="147"/>
                    </a:lnTo>
                    <a:lnTo>
                      <a:pt x="140" y="147"/>
                    </a:lnTo>
                    <a:lnTo>
                      <a:pt x="140" y="150"/>
                    </a:lnTo>
                    <a:lnTo>
                      <a:pt x="140" y="150"/>
                    </a:lnTo>
                    <a:lnTo>
                      <a:pt x="140" y="150"/>
                    </a:lnTo>
                    <a:lnTo>
                      <a:pt x="140" y="150"/>
                    </a:lnTo>
                    <a:lnTo>
                      <a:pt x="140" y="150"/>
                    </a:lnTo>
                    <a:lnTo>
                      <a:pt x="140" y="152"/>
                    </a:lnTo>
                    <a:lnTo>
                      <a:pt x="140" y="152"/>
                    </a:lnTo>
                    <a:lnTo>
                      <a:pt x="142" y="152"/>
                    </a:lnTo>
                    <a:lnTo>
                      <a:pt x="142" y="154"/>
                    </a:lnTo>
                    <a:lnTo>
                      <a:pt x="142" y="154"/>
                    </a:lnTo>
                    <a:lnTo>
                      <a:pt x="145" y="154"/>
                    </a:lnTo>
                    <a:lnTo>
                      <a:pt x="145" y="152"/>
                    </a:lnTo>
                    <a:lnTo>
                      <a:pt x="145" y="152"/>
                    </a:lnTo>
                    <a:lnTo>
                      <a:pt x="145" y="152"/>
                    </a:lnTo>
                    <a:lnTo>
                      <a:pt x="145" y="150"/>
                    </a:lnTo>
                    <a:lnTo>
                      <a:pt x="145" y="150"/>
                    </a:lnTo>
                    <a:lnTo>
                      <a:pt x="145" y="152"/>
                    </a:lnTo>
                    <a:lnTo>
                      <a:pt x="145" y="152"/>
                    </a:lnTo>
                    <a:lnTo>
                      <a:pt x="145" y="154"/>
                    </a:lnTo>
                    <a:lnTo>
                      <a:pt x="147" y="154"/>
                    </a:lnTo>
                    <a:lnTo>
                      <a:pt x="147" y="154"/>
                    </a:lnTo>
                    <a:lnTo>
                      <a:pt x="147" y="154"/>
                    </a:lnTo>
                    <a:lnTo>
                      <a:pt x="147" y="157"/>
                    </a:lnTo>
                    <a:lnTo>
                      <a:pt x="147" y="157"/>
                    </a:lnTo>
                    <a:lnTo>
                      <a:pt x="147" y="157"/>
                    </a:lnTo>
                    <a:lnTo>
                      <a:pt x="149" y="157"/>
                    </a:lnTo>
                    <a:lnTo>
                      <a:pt x="149" y="157"/>
                    </a:lnTo>
                    <a:lnTo>
                      <a:pt x="152" y="157"/>
                    </a:lnTo>
                    <a:lnTo>
                      <a:pt x="152" y="157"/>
                    </a:lnTo>
                    <a:lnTo>
                      <a:pt x="152" y="159"/>
                    </a:lnTo>
                    <a:lnTo>
                      <a:pt x="152" y="159"/>
                    </a:lnTo>
                    <a:lnTo>
                      <a:pt x="152" y="159"/>
                    </a:lnTo>
                    <a:lnTo>
                      <a:pt x="152" y="159"/>
                    </a:lnTo>
                    <a:lnTo>
                      <a:pt x="152" y="162"/>
                    </a:lnTo>
                    <a:lnTo>
                      <a:pt x="154" y="162"/>
                    </a:lnTo>
                    <a:lnTo>
                      <a:pt x="154" y="162"/>
                    </a:lnTo>
                    <a:lnTo>
                      <a:pt x="154" y="162"/>
                    </a:lnTo>
                    <a:lnTo>
                      <a:pt x="154" y="162"/>
                    </a:lnTo>
                    <a:lnTo>
                      <a:pt x="154" y="164"/>
                    </a:lnTo>
                    <a:lnTo>
                      <a:pt x="156" y="164"/>
                    </a:lnTo>
                    <a:lnTo>
                      <a:pt x="156" y="162"/>
                    </a:lnTo>
                    <a:lnTo>
                      <a:pt x="156" y="162"/>
                    </a:lnTo>
                    <a:lnTo>
                      <a:pt x="159" y="162"/>
                    </a:lnTo>
                    <a:lnTo>
                      <a:pt x="159" y="164"/>
                    </a:lnTo>
                    <a:lnTo>
                      <a:pt x="159" y="164"/>
                    </a:lnTo>
                    <a:lnTo>
                      <a:pt x="159" y="166"/>
                    </a:lnTo>
                    <a:lnTo>
                      <a:pt x="156" y="166"/>
                    </a:lnTo>
                    <a:lnTo>
                      <a:pt x="156" y="166"/>
                    </a:lnTo>
                    <a:lnTo>
                      <a:pt x="156" y="169"/>
                    </a:lnTo>
                    <a:lnTo>
                      <a:pt x="156" y="169"/>
                    </a:lnTo>
                    <a:lnTo>
                      <a:pt x="154" y="169"/>
                    </a:lnTo>
                    <a:lnTo>
                      <a:pt x="154" y="169"/>
                    </a:lnTo>
                    <a:lnTo>
                      <a:pt x="154" y="169"/>
                    </a:lnTo>
                    <a:lnTo>
                      <a:pt x="154" y="169"/>
                    </a:lnTo>
                    <a:lnTo>
                      <a:pt x="152" y="169"/>
                    </a:lnTo>
                    <a:lnTo>
                      <a:pt x="152" y="169"/>
                    </a:lnTo>
                    <a:lnTo>
                      <a:pt x="152" y="171"/>
                    </a:lnTo>
                    <a:lnTo>
                      <a:pt x="152" y="171"/>
                    </a:lnTo>
                    <a:lnTo>
                      <a:pt x="154" y="171"/>
                    </a:lnTo>
                    <a:lnTo>
                      <a:pt x="154" y="171"/>
                    </a:lnTo>
                    <a:lnTo>
                      <a:pt x="154" y="173"/>
                    </a:lnTo>
                    <a:lnTo>
                      <a:pt x="154" y="173"/>
                    </a:lnTo>
                    <a:lnTo>
                      <a:pt x="154" y="173"/>
                    </a:lnTo>
                    <a:lnTo>
                      <a:pt x="154" y="176"/>
                    </a:lnTo>
                    <a:lnTo>
                      <a:pt x="156" y="176"/>
                    </a:lnTo>
                    <a:lnTo>
                      <a:pt x="156" y="176"/>
                    </a:lnTo>
                    <a:lnTo>
                      <a:pt x="156" y="178"/>
                    </a:lnTo>
                    <a:lnTo>
                      <a:pt x="156" y="178"/>
                    </a:lnTo>
                    <a:lnTo>
                      <a:pt x="159" y="178"/>
                    </a:lnTo>
                    <a:lnTo>
                      <a:pt x="159" y="178"/>
                    </a:lnTo>
                    <a:lnTo>
                      <a:pt x="159" y="178"/>
                    </a:lnTo>
                    <a:lnTo>
                      <a:pt x="159" y="178"/>
                    </a:lnTo>
                    <a:lnTo>
                      <a:pt x="159" y="178"/>
                    </a:lnTo>
                    <a:lnTo>
                      <a:pt x="161" y="178"/>
                    </a:lnTo>
                    <a:lnTo>
                      <a:pt x="161" y="181"/>
                    </a:lnTo>
                    <a:lnTo>
                      <a:pt x="161" y="181"/>
                    </a:lnTo>
                    <a:lnTo>
                      <a:pt x="161" y="181"/>
                    </a:lnTo>
                    <a:lnTo>
                      <a:pt x="161" y="183"/>
                    </a:lnTo>
                    <a:lnTo>
                      <a:pt x="161" y="183"/>
                    </a:lnTo>
                    <a:lnTo>
                      <a:pt x="161" y="183"/>
                    </a:lnTo>
                    <a:lnTo>
                      <a:pt x="163" y="183"/>
                    </a:lnTo>
                    <a:lnTo>
                      <a:pt x="163" y="185"/>
                    </a:lnTo>
                    <a:lnTo>
                      <a:pt x="161" y="185"/>
                    </a:lnTo>
                    <a:lnTo>
                      <a:pt x="161" y="185"/>
                    </a:lnTo>
                    <a:lnTo>
                      <a:pt x="161" y="188"/>
                    </a:lnTo>
                    <a:lnTo>
                      <a:pt x="161" y="188"/>
                    </a:lnTo>
                    <a:lnTo>
                      <a:pt x="161" y="188"/>
                    </a:lnTo>
                    <a:lnTo>
                      <a:pt x="161" y="190"/>
                    </a:lnTo>
                    <a:lnTo>
                      <a:pt x="161" y="190"/>
                    </a:lnTo>
                    <a:lnTo>
                      <a:pt x="159" y="190"/>
                    </a:lnTo>
                    <a:lnTo>
                      <a:pt x="159" y="190"/>
                    </a:lnTo>
                    <a:lnTo>
                      <a:pt x="159" y="190"/>
                    </a:lnTo>
                    <a:lnTo>
                      <a:pt x="159" y="190"/>
                    </a:lnTo>
                    <a:lnTo>
                      <a:pt x="159" y="190"/>
                    </a:lnTo>
                    <a:lnTo>
                      <a:pt x="159" y="190"/>
                    </a:lnTo>
                    <a:lnTo>
                      <a:pt x="159" y="192"/>
                    </a:lnTo>
                    <a:lnTo>
                      <a:pt x="159" y="192"/>
                    </a:lnTo>
                    <a:lnTo>
                      <a:pt x="161" y="192"/>
                    </a:lnTo>
                    <a:lnTo>
                      <a:pt x="161" y="192"/>
                    </a:lnTo>
                    <a:lnTo>
                      <a:pt x="161" y="195"/>
                    </a:lnTo>
                    <a:lnTo>
                      <a:pt x="159" y="195"/>
                    </a:lnTo>
                    <a:lnTo>
                      <a:pt x="159" y="195"/>
                    </a:lnTo>
                    <a:lnTo>
                      <a:pt x="159" y="197"/>
                    </a:lnTo>
                    <a:lnTo>
                      <a:pt x="159" y="197"/>
                    </a:lnTo>
                    <a:lnTo>
                      <a:pt x="159" y="199"/>
                    </a:lnTo>
                    <a:lnTo>
                      <a:pt x="159" y="199"/>
                    </a:lnTo>
                    <a:lnTo>
                      <a:pt x="159" y="199"/>
                    </a:lnTo>
                    <a:lnTo>
                      <a:pt x="159" y="199"/>
                    </a:lnTo>
                    <a:lnTo>
                      <a:pt x="159" y="199"/>
                    </a:lnTo>
                    <a:lnTo>
                      <a:pt x="159" y="202"/>
                    </a:lnTo>
                    <a:lnTo>
                      <a:pt x="156" y="202"/>
                    </a:lnTo>
                    <a:lnTo>
                      <a:pt x="156" y="202"/>
                    </a:lnTo>
                    <a:lnTo>
                      <a:pt x="156" y="199"/>
                    </a:lnTo>
                    <a:lnTo>
                      <a:pt x="154" y="199"/>
                    </a:lnTo>
                    <a:lnTo>
                      <a:pt x="154" y="199"/>
                    </a:lnTo>
                    <a:lnTo>
                      <a:pt x="154" y="202"/>
                    </a:lnTo>
                    <a:lnTo>
                      <a:pt x="154" y="202"/>
                    </a:lnTo>
                    <a:lnTo>
                      <a:pt x="154" y="202"/>
                    </a:lnTo>
                    <a:lnTo>
                      <a:pt x="154" y="204"/>
                    </a:lnTo>
                    <a:lnTo>
                      <a:pt x="152" y="204"/>
                    </a:lnTo>
                    <a:lnTo>
                      <a:pt x="152" y="204"/>
                    </a:lnTo>
                    <a:lnTo>
                      <a:pt x="152" y="204"/>
                    </a:lnTo>
                    <a:lnTo>
                      <a:pt x="152" y="204"/>
                    </a:lnTo>
                    <a:lnTo>
                      <a:pt x="152" y="207"/>
                    </a:lnTo>
                    <a:lnTo>
                      <a:pt x="149" y="207"/>
                    </a:lnTo>
                    <a:lnTo>
                      <a:pt x="149" y="204"/>
                    </a:lnTo>
                    <a:lnTo>
                      <a:pt x="149" y="204"/>
                    </a:lnTo>
                    <a:lnTo>
                      <a:pt x="149" y="207"/>
                    </a:lnTo>
                    <a:lnTo>
                      <a:pt x="147" y="207"/>
                    </a:lnTo>
                    <a:lnTo>
                      <a:pt x="147" y="207"/>
                    </a:lnTo>
                    <a:lnTo>
                      <a:pt x="147" y="207"/>
                    </a:lnTo>
                    <a:lnTo>
                      <a:pt x="147" y="207"/>
                    </a:lnTo>
                    <a:lnTo>
                      <a:pt x="145" y="207"/>
                    </a:lnTo>
                    <a:lnTo>
                      <a:pt x="145" y="209"/>
                    </a:lnTo>
                    <a:lnTo>
                      <a:pt x="145" y="209"/>
                    </a:lnTo>
                    <a:lnTo>
                      <a:pt x="145" y="207"/>
                    </a:lnTo>
                    <a:lnTo>
                      <a:pt x="145" y="207"/>
                    </a:lnTo>
                    <a:lnTo>
                      <a:pt x="145" y="207"/>
                    </a:lnTo>
                    <a:lnTo>
                      <a:pt x="142" y="207"/>
                    </a:lnTo>
                    <a:lnTo>
                      <a:pt x="142" y="204"/>
                    </a:lnTo>
                    <a:lnTo>
                      <a:pt x="142" y="204"/>
                    </a:lnTo>
                    <a:lnTo>
                      <a:pt x="140" y="204"/>
                    </a:lnTo>
                    <a:lnTo>
                      <a:pt x="140" y="204"/>
                    </a:lnTo>
                    <a:lnTo>
                      <a:pt x="140" y="204"/>
                    </a:lnTo>
                    <a:lnTo>
                      <a:pt x="140" y="202"/>
                    </a:lnTo>
                    <a:lnTo>
                      <a:pt x="140" y="202"/>
                    </a:lnTo>
                    <a:lnTo>
                      <a:pt x="140" y="202"/>
                    </a:lnTo>
                    <a:lnTo>
                      <a:pt x="137" y="202"/>
                    </a:lnTo>
                    <a:lnTo>
                      <a:pt x="137" y="199"/>
                    </a:lnTo>
                    <a:lnTo>
                      <a:pt x="137" y="199"/>
                    </a:lnTo>
                    <a:lnTo>
                      <a:pt x="137" y="202"/>
                    </a:lnTo>
                    <a:lnTo>
                      <a:pt x="135" y="202"/>
                    </a:lnTo>
                    <a:lnTo>
                      <a:pt x="135" y="202"/>
                    </a:lnTo>
                    <a:lnTo>
                      <a:pt x="135" y="202"/>
                    </a:lnTo>
                    <a:lnTo>
                      <a:pt x="135" y="204"/>
                    </a:lnTo>
                    <a:lnTo>
                      <a:pt x="135" y="204"/>
                    </a:lnTo>
                    <a:lnTo>
                      <a:pt x="133" y="204"/>
                    </a:lnTo>
                    <a:lnTo>
                      <a:pt x="133" y="204"/>
                    </a:lnTo>
                    <a:lnTo>
                      <a:pt x="133" y="204"/>
                    </a:lnTo>
                    <a:lnTo>
                      <a:pt x="133" y="204"/>
                    </a:lnTo>
                    <a:lnTo>
                      <a:pt x="133" y="207"/>
                    </a:lnTo>
                    <a:lnTo>
                      <a:pt x="130" y="207"/>
                    </a:lnTo>
                    <a:lnTo>
                      <a:pt x="130" y="207"/>
                    </a:lnTo>
                    <a:lnTo>
                      <a:pt x="130" y="207"/>
                    </a:lnTo>
                    <a:lnTo>
                      <a:pt x="130" y="207"/>
                    </a:lnTo>
                    <a:lnTo>
                      <a:pt x="128" y="207"/>
                    </a:lnTo>
                    <a:lnTo>
                      <a:pt x="128" y="207"/>
                    </a:lnTo>
                    <a:lnTo>
                      <a:pt x="128" y="207"/>
                    </a:lnTo>
                    <a:lnTo>
                      <a:pt x="128" y="207"/>
                    </a:lnTo>
                    <a:lnTo>
                      <a:pt x="126" y="207"/>
                    </a:lnTo>
                    <a:lnTo>
                      <a:pt x="126" y="209"/>
                    </a:lnTo>
                    <a:lnTo>
                      <a:pt x="128" y="209"/>
                    </a:lnTo>
                    <a:lnTo>
                      <a:pt x="128" y="209"/>
                    </a:lnTo>
                    <a:lnTo>
                      <a:pt x="128" y="209"/>
                    </a:lnTo>
                    <a:lnTo>
                      <a:pt x="128" y="209"/>
                    </a:lnTo>
                    <a:lnTo>
                      <a:pt x="128" y="211"/>
                    </a:lnTo>
                    <a:lnTo>
                      <a:pt x="128" y="211"/>
                    </a:lnTo>
                    <a:lnTo>
                      <a:pt x="128" y="211"/>
                    </a:lnTo>
                    <a:lnTo>
                      <a:pt x="128" y="214"/>
                    </a:lnTo>
                    <a:lnTo>
                      <a:pt x="130" y="214"/>
                    </a:lnTo>
                    <a:lnTo>
                      <a:pt x="130" y="214"/>
                    </a:lnTo>
                    <a:lnTo>
                      <a:pt x="130" y="216"/>
                    </a:lnTo>
                    <a:lnTo>
                      <a:pt x="128" y="216"/>
                    </a:lnTo>
                    <a:lnTo>
                      <a:pt x="128" y="216"/>
                    </a:lnTo>
                    <a:lnTo>
                      <a:pt x="128" y="218"/>
                    </a:lnTo>
                    <a:lnTo>
                      <a:pt x="128" y="218"/>
                    </a:lnTo>
                    <a:lnTo>
                      <a:pt x="128" y="218"/>
                    </a:lnTo>
                    <a:lnTo>
                      <a:pt x="126" y="218"/>
                    </a:lnTo>
                    <a:lnTo>
                      <a:pt x="126" y="218"/>
                    </a:lnTo>
                    <a:lnTo>
                      <a:pt x="126" y="218"/>
                    </a:lnTo>
                    <a:lnTo>
                      <a:pt x="126" y="216"/>
                    </a:lnTo>
                    <a:lnTo>
                      <a:pt x="123" y="216"/>
                    </a:lnTo>
                    <a:lnTo>
                      <a:pt x="123" y="216"/>
                    </a:lnTo>
                    <a:lnTo>
                      <a:pt x="123" y="216"/>
                    </a:lnTo>
                    <a:lnTo>
                      <a:pt x="121" y="216"/>
                    </a:lnTo>
                    <a:lnTo>
                      <a:pt x="121" y="214"/>
                    </a:lnTo>
                    <a:lnTo>
                      <a:pt x="121" y="214"/>
                    </a:lnTo>
                    <a:lnTo>
                      <a:pt x="121" y="214"/>
                    </a:lnTo>
                    <a:lnTo>
                      <a:pt x="121" y="214"/>
                    </a:lnTo>
                    <a:lnTo>
                      <a:pt x="118" y="214"/>
                    </a:lnTo>
                    <a:lnTo>
                      <a:pt x="118" y="211"/>
                    </a:lnTo>
                    <a:lnTo>
                      <a:pt x="118" y="211"/>
                    </a:lnTo>
                    <a:lnTo>
                      <a:pt x="118" y="211"/>
                    </a:lnTo>
                    <a:lnTo>
                      <a:pt x="118" y="211"/>
                    </a:lnTo>
                    <a:lnTo>
                      <a:pt x="116" y="211"/>
                    </a:lnTo>
                    <a:lnTo>
                      <a:pt x="116" y="211"/>
                    </a:lnTo>
                    <a:lnTo>
                      <a:pt x="116" y="211"/>
                    </a:lnTo>
                    <a:lnTo>
                      <a:pt x="114" y="211"/>
                    </a:lnTo>
                    <a:lnTo>
                      <a:pt x="114" y="214"/>
                    </a:lnTo>
                    <a:lnTo>
                      <a:pt x="114" y="214"/>
                    </a:lnTo>
                    <a:lnTo>
                      <a:pt x="114" y="214"/>
                    </a:lnTo>
                    <a:lnTo>
                      <a:pt x="114" y="211"/>
                    </a:lnTo>
                    <a:lnTo>
                      <a:pt x="111" y="211"/>
                    </a:lnTo>
                    <a:lnTo>
                      <a:pt x="111" y="211"/>
                    </a:lnTo>
                    <a:lnTo>
                      <a:pt x="111" y="211"/>
                    </a:lnTo>
                    <a:lnTo>
                      <a:pt x="111" y="209"/>
                    </a:lnTo>
                    <a:lnTo>
                      <a:pt x="111" y="209"/>
                    </a:lnTo>
                    <a:lnTo>
                      <a:pt x="111" y="209"/>
                    </a:lnTo>
                    <a:lnTo>
                      <a:pt x="109" y="209"/>
                    </a:lnTo>
                    <a:lnTo>
                      <a:pt x="109" y="209"/>
                    </a:lnTo>
                    <a:lnTo>
                      <a:pt x="109" y="207"/>
                    </a:lnTo>
                    <a:lnTo>
                      <a:pt x="111" y="207"/>
                    </a:lnTo>
                    <a:lnTo>
                      <a:pt x="111" y="207"/>
                    </a:lnTo>
                    <a:lnTo>
                      <a:pt x="111" y="207"/>
                    </a:lnTo>
                    <a:lnTo>
                      <a:pt x="111" y="207"/>
                    </a:lnTo>
                    <a:lnTo>
                      <a:pt x="114" y="207"/>
                    </a:lnTo>
                    <a:lnTo>
                      <a:pt x="114" y="204"/>
                    </a:lnTo>
                    <a:lnTo>
                      <a:pt x="114" y="204"/>
                    </a:lnTo>
                    <a:lnTo>
                      <a:pt x="114" y="204"/>
                    </a:lnTo>
                    <a:lnTo>
                      <a:pt x="114" y="204"/>
                    </a:lnTo>
                    <a:lnTo>
                      <a:pt x="116" y="204"/>
                    </a:lnTo>
                    <a:lnTo>
                      <a:pt x="116" y="202"/>
                    </a:lnTo>
                    <a:lnTo>
                      <a:pt x="116" y="202"/>
                    </a:lnTo>
                    <a:lnTo>
                      <a:pt x="116" y="202"/>
                    </a:lnTo>
                    <a:lnTo>
                      <a:pt x="116" y="199"/>
                    </a:lnTo>
                    <a:lnTo>
                      <a:pt x="116" y="199"/>
                    </a:lnTo>
                    <a:lnTo>
                      <a:pt x="116" y="199"/>
                    </a:lnTo>
                    <a:lnTo>
                      <a:pt x="116" y="197"/>
                    </a:lnTo>
                    <a:lnTo>
                      <a:pt x="116" y="197"/>
                    </a:lnTo>
                    <a:lnTo>
                      <a:pt x="116" y="197"/>
                    </a:lnTo>
                    <a:lnTo>
                      <a:pt x="116" y="195"/>
                    </a:lnTo>
                    <a:lnTo>
                      <a:pt x="116" y="195"/>
                    </a:lnTo>
                    <a:lnTo>
                      <a:pt x="116" y="195"/>
                    </a:lnTo>
                    <a:lnTo>
                      <a:pt x="116" y="192"/>
                    </a:lnTo>
                    <a:lnTo>
                      <a:pt x="118" y="192"/>
                    </a:lnTo>
                    <a:lnTo>
                      <a:pt x="118" y="192"/>
                    </a:lnTo>
                    <a:lnTo>
                      <a:pt x="118" y="190"/>
                    </a:lnTo>
                    <a:lnTo>
                      <a:pt x="118" y="190"/>
                    </a:lnTo>
                    <a:lnTo>
                      <a:pt x="118" y="190"/>
                    </a:lnTo>
                    <a:lnTo>
                      <a:pt x="118" y="190"/>
                    </a:lnTo>
                    <a:lnTo>
                      <a:pt x="118" y="190"/>
                    </a:lnTo>
                    <a:lnTo>
                      <a:pt x="116" y="190"/>
                    </a:lnTo>
                    <a:lnTo>
                      <a:pt x="116" y="188"/>
                    </a:lnTo>
                    <a:lnTo>
                      <a:pt x="116" y="188"/>
                    </a:lnTo>
                    <a:lnTo>
                      <a:pt x="114" y="188"/>
                    </a:lnTo>
                    <a:lnTo>
                      <a:pt x="114" y="188"/>
                    </a:lnTo>
                    <a:lnTo>
                      <a:pt x="114" y="185"/>
                    </a:lnTo>
                    <a:lnTo>
                      <a:pt x="116" y="185"/>
                    </a:lnTo>
                    <a:lnTo>
                      <a:pt x="116" y="185"/>
                    </a:lnTo>
                    <a:lnTo>
                      <a:pt x="116" y="185"/>
                    </a:lnTo>
                    <a:lnTo>
                      <a:pt x="116" y="183"/>
                    </a:lnTo>
                    <a:lnTo>
                      <a:pt x="118" y="183"/>
                    </a:lnTo>
                    <a:lnTo>
                      <a:pt x="118" y="183"/>
                    </a:lnTo>
                    <a:lnTo>
                      <a:pt x="118" y="181"/>
                    </a:lnTo>
                    <a:lnTo>
                      <a:pt x="116" y="181"/>
                    </a:lnTo>
                    <a:lnTo>
                      <a:pt x="116" y="181"/>
                    </a:lnTo>
                    <a:lnTo>
                      <a:pt x="114" y="181"/>
                    </a:lnTo>
                    <a:lnTo>
                      <a:pt x="114" y="181"/>
                    </a:lnTo>
                    <a:lnTo>
                      <a:pt x="116" y="181"/>
                    </a:lnTo>
                    <a:lnTo>
                      <a:pt x="116" y="181"/>
                    </a:lnTo>
                    <a:lnTo>
                      <a:pt x="118" y="181"/>
                    </a:lnTo>
                    <a:lnTo>
                      <a:pt x="118" y="178"/>
                    </a:lnTo>
                    <a:lnTo>
                      <a:pt x="118" y="178"/>
                    </a:lnTo>
                    <a:lnTo>
                      <a:pt x="118" y="178"/>
                    </a:lnTo>
                    <a:lnTo>
                      <a:pt x="118" y="178"/>
                    </a:lnTo>
                    <a:lnTo>
                      <a:pt x="118" y="176"/>
                    </a:lnTo>
                    <a:lnTo>
                      <a:pt x="118" y="176"/>
                    </a:lnTo>
                    <a:lnTo>
                      <a:pt x="118" y="173"/>
                    </a:lnTo>
                    <a:lnTo>
                      <a:pt x="118" y="173"/>
                    </a:lnTo>
                    <a:lnTo>
                      <a:pt x="118" y="171"/>
                    </a:lnTo>
                    <a:lnTo>
                      <a:pt x="118" y="171"/>
                    </a:lnTo>
                    <a:lnTo>
                      <a:pt x="118" y="171"/>
                    </a:lnTo>
                    <a:lnTo>
                      <a:pt x="116" y="171"/>
                    </a:lnTo>
                    <a:lnTo>
                      <a:pt x="116" y="171"/>
                    </a:lnTo>
                    <a:lnTo>
                      <a:pt x="114" y="171"/>
                    </a:lnTo>
                    <a:lnTo>
                      <a:pt x="114" y="171"/>
                    </a:lnTo>
                    <a:lnTo>
                      <a:pt x="114" y="169"/>
                    </a:lnTo>
                    <a:lnTo>
                      <a:pt x="114" y="169"/>
                    </a:lnTo>
                    <a:lnTo>
                      <a:pt x="114" y="169"/>
                    </a:lnTo>
                    <a:lnTo>
                      <a:pt x="114" y="169"/>
                    </a:lnTo>
                    <a:lnTo>
                      <a:pt x="114" y="166"/>
                    </a:lnTo>
                    <a:lnTo>
                      <a:pt x="114" y="166"/>
                    </a:lnTo>
                    <a:lnTo>
                      <a:pt x="114" y="164"/>
                    </a:lnTo>
                    <a:lnTo>
                      <a:pt x="114" y="164"/>
                    </a:lnTo>
                    <a:lnTo>
                      <a:pt x="111" y="164"/>
                    </a:lnTo>
                    <a:lnTo>
                      <a:pt x="111" y="164"/>
                    </a:lnTo>
                    <a:lnTo>
                      <a:pt x="111" y="164"/>
                    </a:lnTo>
                    <a:lnTo>
                      <a:pt x="109" y="164"/>
                    </a:lnTo>
                    <a:lnTo>
                      <a:pt x="109" y="164"/>
                    </a:lnTo>
                    <a:lnTo>
                      <a:pt x="109" y="162"/>
                    </a:lnTo>
                    <a:lnTo>
                      <a:pt x="107" y="162"/>
                    </a:lnTo>
                    <a:lnTo>
                      <a:pt x="107" y="162"/>
                    </a:lnTo>
                    <a:lnTo>
                      <a:pt x="107" y="162"/>
                    </a:lnTo>
                    <a:lnTo>
                      <a:pt x="107" y="162"/>
                    </a:lnTo>
                    <a:lnTo>
                      <a:pt x="107" y="159"/>
                    </a:lnTo>
                    <a:lnTo>
                      <a:pt x="104" y="159"/>
                    </a:lnTo>
                    <a:lnTo>
                      <a:pt x="104" y="159"/>
                    </a:lnTo>
                    <a:lnTo>
                      <a:pt x="104" y="159"/>
                    </a:lnTo>
                    <a:lnTo>
                      <a:pt x="104" y="157"/>
                    </a:lnTo>
                    <a:lnTo>
                      <a:pt x="104" y="157"/>
                    </a:lnTo>
                    <a:lnTo>
                      <a:pt x="104" y="157"/>
                    </a:lnTo>
                    <a:lnTo>
                      <a:pt x="102" y="157"/>
                    </a:lnTo>
                    <a:lnTo>
                      <a:pt x="102" y="154"/>
                    </a:lnTo>
                    <a:lnTo>
                      <a:pt x="102" y="154"/>
                    </a:lnTo>
                    <a:lnTo>
                      <a:pt x="102" y="154"/>
                    </a:lnTo>
                    <a:lnTo>
                      <a:pt x="102" y="152"/>
                    </a:lnTo>
                    <a:lnTo>
                      <a:pt x="102" y="152"/>
                    </a:lnTo>
                    <a:lnTo>
                      <a:pt x="100" y="152"/>
                    </a:lnTo>
                    <a:lnTo>
                      <a:pt x="100" y="152"/>
                    </a:lnTo>
                    <a:lnTo>
                      <a:pt x="100" y="152"/>
                    </a:lnTo>
                    <a:lnTo>
                      <a:pt x="100" y="150"/>
                    </a:lnTo>
                    <a:lnTo>
                      <a:pt x="100" y="150"/>
                    </a:lnTo>
                    <a:lnTo>
                      <a:pt x="100" y="150"/>
                    </a:lnTo>
                    <a:lnTo>
                      <a:pt x="100" y="147"/>
                    </a:lnTo>
                    <a:lnTo>
                      <a:pt x="100" y="147"/>
                    </a:lnTo>
                    <a:lnTo>
                      <a:pt x="100" y="147"/>
                    </a:lnTo>
                    <a:lnTo>
                      <a:pt x="100" y="145"/>
                    </a:lnTo>
                    <a:lnTo>
                      <a:pt x="100" y="145"/>
                    </a:lnTo>
                    <a:lnTo>
                      <a:pt x="100" y="145"/>
                    </a:lnTo>
                    <a:lnTo>
                      <a:pt x="100" y="143"/>
                    </a:lnTo>
                    <a:lnTo>
                      <a:pt x="100" y="143"/>
                    </a:lnTo>
                    <a:lnTo>
                      <a:pt x="100" y="140"/>
                    </a:lnTo>
                    <a:lnTo>
                      <a:pt x="100" y="140"/>
                    </a:lnTo>
                    <a:lnTo>
                      <a:pt x="100" y="140"/>
                    </a:lnTo>
                    <a:lnTo>
                      <a:pt x="100" y="138"/>
                    </a:lnTo>
                    <a:lnTo>
                      <a:pt x="100" y="138"/>
                    </a:lnTo>
                    <a:lnTo>
                      <a:pt x="100" y="138"/>
                    </a:lnTo>
                    <a:lnTo>
                      <a:pt x="100" y="135"/>
                    </a:lnTo>
                    <a:lnTo>
                      <a:pt x="100" y="135"/>
                    </a:lnTo>
                    <a:lnTo>
                      <a:pt x="100" y="133"/>
                    </a:lnTo>
                    <a:lnTo>
                      <a:pt x="102" y="133"/>
                    </a:lnTo>
                    <a:lnTo>
                      <a:pt x="102" y="133"/>
                    </a:lnTo>
                    <a:lnTo>
                      <a:pt x="102" y="131"/>
                    </a:lnTo>
                    <a:lnTo>
                      <a:pt x="102" y="131"/>
                    </a:lnTo>
                    <a:lnTo>
                      <a:pt x="100" y="131"/>
                    </a:lnTo>
                    <a:lnTo>
                      <a:pt x="100" y="128"/>
                    </a:lnTo>
                    <a:lnTo>
                      <a:pt x="100" y="128"/>
                    </a:lnTo>
                    <a:lnTo>
                      <a:pt x="100" y="128"/>
                    </a:lnTo>
                    <a:lnTo>
                      <a:pt x="100" y="128"/>
                    </a:lnTo>
                    <a:lnTo>
                      <a:pt x="100" y="126"/>
                    </a:lnTo>
                    <a:lnTo>
                      <a:pt x="100" y="126"/>
                    </a:lnTo>
                    <a:lnTo>
                      <a:pt x="100" y="126"/>
                    </a:lnTo>
                    <a:lnTo>
                      <a:pt x="97" y="126"/>
                    </a:lnTo>
                    <a:lnTo>
                      <a:pt x="97" y="124"/>
                    </a:lnTo>
                    <a:lnTo>
                      <a:pt x="97" y="124"/>
                    </a:lnTo>
                    <a:lnTo>
                      <a:pt x="95" y="124"/>
                    </a:lnTo>
                    <a:lnTo>
                      <a:pt x="95" y="124"/>
                    </a:lnTo>
                    <a:lnTo>
                      <a:pt x="95" y="124"/>
                    </a:lnTo>
                    <a:lnTo>
                      <a:pt x="95" y="124"/>
                    </a:lnTo>
                    <a:lnTo>
                      <a:pt x="95" y="121"/>
                    </a:lnTo>
                    <a:lnTo>
                      <a:pt x="92" y="121"/>
                    </a:lnTo>
                    <a:lnTo>
                      <a:pt x="92" y="121"/>
                    </a:lnTo>
                    <a:lnTo>
                      <a:pt x="92" y="121"/>
                    </a:lnTo>
                    <a:lnTo>
                      <a:pt x="92" y="119"/>
                    </a:lnTo>
                    <a:lnTo>
                      <a:pt x="92" y="119"/>
                    </a:lnTo>
                    <a:lnTo>
                      <a:pt x="92" y="119"/>
                    </a:lnTo>
                    <a:lnTo>
                      <a:pt x="92" y="119"/>
                    </a:lnTo>
                    <a:lnTo>
                      <a:pt x="90" y="119"/>
                    </a:lnTo>
                    <a:lnTo>
                      <a:pt x="90" y="119"/>
                    </a:lnTo>
                    <a:lnTo>
                      <a:pt x="90" y="117"/>
                    </a:lnTo>
                    <a:lnTo>
                      <a:pt x="88" y="117"/>
                    </a:lnTo>
                    <a:lnTo>
                      <a:pt x="88" y="117"/>
                    </a:lnTo>
                    <a:lnTo>
                      <a:pt x="88" y="114"/>
                    </a:lnTo>
                    <a:lnTo>
                      <a:pt x="88" y="114"/>
                    </a:lnTo>
                    <a:lnTo>
                      <a:pt x="88" y="114"/>
                    </a:lnTo>
                    <a:lnTo>
                      <a:pt x="88" y="112"/>
                    </a:lnTo>
                    <a:lnTo>
                      <a:pt x="88" y="112"/>
                    </a:lnTo>
                    <a:lnTo>
                      <a:pt x="88" y="112"/>
                    </a:lnTo>
                    <a:lnTo>
                      <a:pt x="85" y="112"/>
                    </a:lnTo>
                    <a:lnTo>
                      <a:pt x="85" y="109"/>
                    </a:lnTo>
                    <a:lnTo>
                      <a:pt x="85" y="109"/>
                    </a:lnTo>
                    <a:lnTo>
                      <a:pt x="85" y="109"/>
                    </a:lnTo>
                    <a:lnTo>
                      <a:pt x="85" y="109"/>
                    </a:lnTo>
                    <a:lnTo>
                      <a:pt x="85" y="109"/>
                    </a:lnTo>
                    <a:lnTo>
                      <a:pt x="85" y="107"/>
                    </a:lnTo>
                    <a:lnTo>
                      <a:pt x="85" y="107"/>
                    </a:lnTo>
                    <a:lnTo>
                      <a:pt x="83" y="107"/>
                    </a:lnTo>
                    <a:lnTo>
                      <a:pt x="83" y="105"/>
                    </a:lnTo>
                    <a:lnTo>
                      <a:pt x="83" y="105"/>
                    </a:lnTo>
                    <a:lnTo>
                      <a:pt x="81" y="105"/>
                    </a:lnTo>
                    <a:lnTo>
                      <a:pt x="81" y="107"/>
                    </a:lnTo>
                    <a:lnTo>
                      <a:pt x="81" y="107"/>
                    </a:lnTo>
                    <a:lnTo>
                      <a:pt x="81" y="107"/>
                    </a:lnTo>
                    <a:lnTo>
                      <a:pt x="81" y="105"/>
                    </a:lnTo>
                    <a:lnTo>
                      <a:pt x="78" y="105"/>
                    </a:lnTo>
                    <a:lnTo>
                      <a:pt x="78" y="105"/>
                    </a:lnTo>
                    <a:lnTo>
                      <a:pt x="78" y="105"/>
                    </a:lnTo>
                    <a:lnTo>
                      <a:pt x="78" y="105"/>
                    </a:lnTo>
                    <a:lnTo>
                      <a:pt x="76" y="105"/>
                    </a:lnTo>
                    <a:lnTo>
                      <a:pt x="76" y="105"/>
                    </a:lnTo>
                    <a:lnTo>
                      <a:pt x="76" y="102"/>
                    </a:lnTo>
                    <a:lnTo>
                      <a:pt x="74" y="102"/>
                    </a:lnTo>
                    <a:lnTo>
                      <a:pt x="74" y="102"/>
                    </a:lnTo>
                    <a:lnTo>
                      <a:pt x="74" y="102"/>
                    </a:lnTo>
                    <a:lnTo>
                      <a:pt x="71" y="102"/>
                    </a:lnTo>
                    <a:lnTo>
                      <a:pt x="71" y="102"/>
                    </a:lnTo>
                    <a:lnTo>
                      <a:pt x="71" y="102"/>
                    </a:lnTo>
                    <a:lnTo>
                      <a:pt x="69" y="102"/>
                    </a:lnTo>
                    <a:lnTo>
                      <a:pt x="69" y="102"/>
                    </a:lnTo>
                    <a:lnTo>
                      <a:pt x="69" y="102"/>
                    </a:lnTo>
                    <a:lnTo>
                      <a:pt x="69" y="102"/>
                    </a:lnTo>
                    <a:lnTo>
                      <a:pt x="66" y="102"/>
                    </a:lnTo>
                    <a:lnTo>
                      <a:pt x="66" y="105"/>
                    </a:lnTo>
                    <a:lnTo>
                      <a:pt x="66" y="105"/>
                    </a:lnTo>
                    <a:lnTo>
                      <a:pt x="69" y="105"/>
                    </a:lnTo>
                    <a:lnTo>
                      <a:pt x="69" y="107"/>
                    </a:lnTo>
                    <a:lnTo>
                      <a:pt x="66" y="107"/>
                    </a:lnTo>
                    <a:lnTo>
                      <a:pt x="66" y="107"/>
                    </a:lnTo>
                    <a:lnTo>
                      <a:pt x="66" y="107"/>
                    </a:lnTo>
                    <a:lnTo>
                      <a:pt x="66" y="107"/>
                    </a:lnTo>
                    <a:lnTo>
                      <a:pt x="66" y="109"/>
                    </a:lnTo>
                    <a:lnTo>
                      <a:pt x="66" y="109"/>
                    </a:lnTo>
                    <a:lnTo>
                      <a:pt x="64" y="109"/>
                    </a:lnTo>
                    <a:lnTo>
                      <a:pt x="64" y="109"/>
                    </a:lnTo>
                    <a:lnTo>
                      <a:pt x="64" y="109"/>
                    </a:lnTo>
                    <a:lnTo>
                      <a:pt x="64" y="112"/>
                    </a:lnTo>
                    <a:lnTo>
                      <a:pt x="64" y="112"/>
                    </a:lnTo>
                    <a:lnTo>
                      <a:pt x="64" y="114"/>
                    </a:lnTo>
                    <a:lnTo>
                      <a:pt x="62" y="114"/>
                    </a:lnTo>
                    <a:lnTo>
                      <a:pt x="62" y="114"/>
                    </a:lnTo>
                    <a:lnTo>
                      <a:pt x="62" y="114"/>
                    </a:lnTo>
                    <a:lnTo>
                      <a:pt x="59" y="114"/>
                    </a:lnTo>
                    <a:lnTo>
                      <a:pt x="59" y="114"/>
                    </a:lnTo>
                    <a:lnTo>
                      <a:pt x="59" y="114"/>
                    </a:lnTo>
                    <a:lnTo>
                      <a:pt x="59" y="114"/>
                    </a:lnTo>
                    <a:lnTo>
                      <a:pt x="57" y="114"/>
                    </a:lnTo>
                    <a:lnTo>
                      <a:pt x="57" y="117"/>
                    </a:lnTo>
                    <a:lnTo>
                      <a:pt x="57" y="117"/>
                    </a:lnTo>
                    <a:lnTo>
                      <a:pt x="57" y="117"/>
                    </a:lnTo>
                    <a:lnTo>
                      <a:pt x="55" y="117"/>
                    </a:lnTo>
                    <a:lnTo>
                      <a:pt x="55" y="117"/>
                    </a:lnTo>
                    <a:lnTo>
                      <a:pt x="55" y="119"/>
                    </a:lnTo>
                    <a:lnTo>
                      <a:pt x="55" y="119"/>
                    </a:lnTo>
                    <a:lnTo>
                      <a:pt x="52" y="119"/>
                    </a:lnTo>
                    <a:lnTo>
                      <a:pt x="52" y="117"/>
                    </a:lnTo>
                    <a:lnTo>
                      <a:pt x="55" y="117"/>
                    </a:lnTo>
                    <a:lnTo>
                      <a:pt x="55" y="117"/>
                    </a:lnTo>
                    <a:lnTo>
                      <a:pt x="55" y="114"/>
                    </a:lnTo>
                    <a:lnTo>
                      <a:pt x="52" y="114"/>
                    </a:lnTo>
                    <a:lnTo>
                      <a:pt x="52" y="114"/>
                    </a:lnTo>
                    <a:lnTo>
                      <a:pt x="52" y="114"/>
                    </a:lnTo>
                    <a:lnTo>
                      <a:pt x="50" y="114"/>
                    </a:lnTo>
                    <a:lnTo>
                      <a:pt x="50" y="114"/>
                    </a:lnTo>
                    <a:lnTo>
                      <a:pt x="50" y="114"/>
                    </a:lnTo>
                    <a:lnTo>
                      <a:pt x="47" y="114"/>
                    </a:lnTo>
                    <a:lnTo>
                      <a:pt x="47" y="112"/>
                    </a:lnTo>
                    <a:lnTo>
                      <a:pt x="47" y="112"/>
                    </a:lnTo>
                    <a:lnTo>
                      <a:pt x="47" y="112"/>
                    </a:lnTo>
                    <a:lnTo>
                      <a:pt x="47" y="112"/>
                    </a:lnTo>
                    <a:lnTo>
                      <a:pt x="45" y="112"/>
                    </a:lnTo>
                    <a:lnTo>
                      <a:pt x="45" y="109"/>
                    </a:lnTo>
                    <a:lnTo>
                      <a:pt x="45" y="109"/>
                    </a:lnTo>
                    <a:lnTo>
                      <a:pt x="45" y="109"/>
                    </a:lnTo>
                    <a:lnTo>
                      <a:pt x="45" y="109"/>
                    </a:lnTo>
                    <a:lnTo>
                      <a:pt x="45" y="109"/>
                    </a:lnTo>
                    <a:lnTo>
                      <a:pt x="43" y="109"/>
                    </a:lnTo>
                    <a:lnTo>
                      <a:pt x="43" y="109"/>
                    </a:lnTo>
                    <a:lnTo>
                      <a:pt x="40" y="109"/>
                    </a:lnTo>
                    <a:lnTo>
                      <a:pt x="40" y="109"/>
                    </a:lnTo>
                    <a:lnTo>
                      <a:pt x="40" y="109"/>
                    </a:lnTo>
                    <a:lnTo>
                      <a:pt x="40" y="109"/>
                    </a:lnTo>
                    <a:lnTo>
                      <a:pt x="40" y="109"/>
                    </a:lnTo>
                    <a:lnTo>
                      <a:pt x="40" y="112"/>
                    </a:lnTo>
                    <a:lnTo>
                      <a:pt x="38" y="112"/>
                    </a:lnTo>
                    <a:lnTo>
                      <a:pt x="38" y="112"/>
                    </a:lnTo>
                    <a:lnTo>
                      <a:pt x="38" y="112"/>
                    </a:lnTo>
                    <a:lnTo>
                      <a:pt x="38" y="112"/>
                    </a:lnTo>
                    <a:lnTo>
                      <a:pt x="36" y="112"/>
                    </a:lnTo>
                    <a:lnTo>
                      <a:pt x="36" y="112"/>
                    </a:lnTo>
                    <a:lnTo>
                      <a:pt x="36" y="114"/>
                    </a:lnTo>
                    <a:lnTo>
                      <a:pt x="36" y="114"/>
                    </a:lnTo>
                    <a:lnTo>
                      <a:pt x="36" y="117"/>
                    </a:lnTo>
                    <a:lnTo>
                      <a:pt x="33" y="117"/>
                    </a:lnTo>
                    <a:lnTo>
                      <a:pt x="33" y="117"/>
                    </a:lnTo>
                    <a:lnTo>
                      <a:pt x="33" y="117"/>
                    </a:lnTo>
                    <a:lnTo>
                      <a:pt x="33" y="117"/>
                    </a:lnTo>
                    <a:lnTo>
                      <a:pt x="31" y="117"/>
                    </a:lnTo>
                    <a:lnTo>
                      <a:pt x="31" y="119"/>
                    </a:lnTo>
                    <a:lnTo>
                      <a:pt x="31" y="119"/>
                    </a:lnTo>
                    <a:lnTo>
                      <a:pt x="31" y="119"/>
                    </a:lnTo>
                    <a:lnTo>
                      <a:pt x="31" y="119"/>
                    </a:lnTo>
                    <a:lnTo>
                      <a:pt x="29" y="119"/>
                    </a:lnTo>
                    <a:lnTo>
                      <a:pt x="29" y="119"/>
                    </a:lnTo>
                    <a:lnTo>
                      <a:pt x="29" y="121"/>
                    </a:lnTo>
                    <a:lnTo>
                      <a:pt x="29" y="121"/>
                    </a:lnTo>
                    <a:lnTo>
                      <a:pt x="26" y="121"/>
                    </a:lnTo>
                    <a:lnTo>
                      <a:pt x="26" y="121"/>
                    </a:lnTo>
                    <a:lnTo>
                      <a:pt x="26" y="121"/>
                    </a:lnTo>
                    <a:lnTo>
                      <a:pt x="26" y="124"/>
                    </a:lnTo>
                    <a:lnTo>
                      <a:pt x="26" y="124"/>
                    </a:lnTo>
                    <a:lnTo>
                      <a:pt x="26" y="124"/>
                    </a:lnTo>
                    <a:lnTo>
                      <a:pt x="24" y="124"/>
                    </a:lnTo>
                    <a:lnTo>
                      <a:pt x="24" y="126"/>
                    </a:lnTo>
                    <a:lnTo>
                      <a:pt x="24" y="126"/>
                    </a:lnTo>
                    <a:lnTo>
                      <a:pt x="24" y="126"/>
                    </a:lnTo>
                    <a:lnTo>
                      <a:pt x="21" y="126"/>
                    </a:lnTo>
                    <a:lnTo>
                      <a:pt x="21" y="128"/>
                    </a:lnTo>
                    <a:lnTo>
                      <a:pt x="21" y="128"/>
                    </a:lnTo>
                    <a:lnTo>
                      <a:pt x="21" y="126"/>
                    </a:lnTo>
                    <a:lnTo>
                      <a:pt x="21" y="126"/>
                    </a:lnTo>
                    <a:lnTo>
                      <a:pt x="21" y="126"/>
                    </a:lnTo>
                    <a:lnTo>
                      <a:pt x="19" y="126"/>
                    </a:lnTo>
                    <a:lnTo>
                      <a:pt x="19" y="126"/>
                    </a:lnTo>
                    <a:lnTo>
                      <a:pt x="19" y="124"/>
                    </a:lnTo>
                    <a:lnTo>
                      <a:pt x="19" y="124"/>
                    </a:lnTo>
                    <a:lnTo>
                      <a:pt x="19" y="121"/>
                    </a:lnTo>
                    <a:lnTo>
                      <a:pt x="19" y="121"/>
                    </a:lnTo>
                    <a:lnTo>
                      <a:pt x="19" y="119"/>
                    </a:lnTo>
                    <a:lnTo>
                      <a:pt x="19" y="119"/>
                    </a:lnTo>
                    <a:lnTo>
                      <a:pt x="19" y="119"/>
                    </a:lnTo>
                    <a:lnTo>
                      <a:pt x="19" y="119"/>
                    </a:lnTo>
                    <a:lnTo>
                      <a:pt x="19" y="117"/>
                    </a:lnTo>
                    <a:lnTo>
                      <a:pt x="19" y="117"/>
                    </a:lnTo>
                    <a:lnTo>
                      <a:pt x="21" y="117"/>
                    </a:lnTo>
                    <a:lnTo>
                      <a:pt x="21" y="114"/>
                    </a:lnTo>
                    <a:lnTo>
                      <a:pt x="21" y="114"/>
                    </a:lnTo>
                    <a:lnTo>
                      <a:pt x="21" y="114"/>
                    </a:lnTo>
                    <a:lnTo>
                      <a:pt x="21" y="112"/>
                    </a:lnTo>
                    <a:lnTo>
                      <a:pt x="21" y="112"/>
                    </a:lnTo>
                    <a:lnTo>
                      <a:pt x="21" y="112"/>
                    </a:lnTo>
                    <a:lnTo>
                      <a:pt x="21" y="109"/>
                    </a:lnTo>
                    <a:lnTo>
                      <a:pt x="21" y="109"/>
                    </a:lnTo>
                    <a:lnTo>
                      <a:pt x="21" y="109"/>
                    </a:lnTo>
                    <a:lnTo>
                      <a:pt x="21" y="107"/>
                    </a:lnTo>
                    <a:lnTo>
                      <a:pt x="21" y="107"/>
                    </a:lnTo>
                    <a:lnTo>
                      <a:pt x="21" y="105"/>
                    </a:lnTo>
                    <a:lnTo>
                      <a:pt x="21" y="105"/>
                    </a:lnTo>
                    <a:lnTo>
                      <a:pt x="21" y="105"/>
                    </a:lnTo>
                    <a:lnTo>
                      <a:pt x="21" y="105"/>
                    </a:lnTo>
                    <a:lnTo>
                      <a:pt x="21" y="102"/>
                    </a:lnTo>
                    <a:lnTo>
                      <a:pt x="19" y="102"/>
                    </a:lnTo>
                    <a:lnTo>
                      <a:pt x="19" y="102"/>
                    </a:lnTo>
                    <a:lnTo>
                      <a:pt x="21" y="102"/>
                    </a:lnTo>
                    <a:lnTo>
                      <a:pt x="21" y="100"/>
                    </a:lnTo>
                    <a:lnTo>
                      <a:pt x="21" y="100"/>
                    </a:lnTo>
                    <a:lnTo>
                      <a:pt x="21" y="100"/>
                    </a:lnTo>
                    <a:lnTo>
                      <a:pt x="21" y="100"/>
                    </a:lnTo>
                    <a:lnTo>
                      <a:pt x="21" y="100"/>
                    </a:lnTo>
                    <a:lnTo>
                      <a:pt x="24" y="100"/>
                    </a:lnTo>
                    <a:lnTo>
                      <a:pt x="24" y="98"/>
                    </a:lnTo>
                    <a:lnTo>
                      <a:pt x="24" y="98"/>
                    </a:lnTo>
                    <a:lnTo>
                      <a:pt x="24" y="98"/>
                    </a:lnTo>
                    <a:lnTo>
                      <a:pt x="24" y="95"/>
                    </a:lnTo>
                    <a:lnTo>
                      <a:pt x="24" y="95"/>
                    </a:lnTo>
                    <a:lnTo>
                      <a:pt x="24" y="93"/>
                    </a:lnTo>
                    <a:lnTo>
                      <a:pt x="24" y="93"/>
                    </a:lnTo>
                    <a:lnTo>
                      <a:pt x="24" y="90"/>
                    </a:lnTo>
                    <a:lnTo>
                      <a:pt x="24" y="90"/>
                    </a:lnTo>
                    <a:lnTo>
                      <a:pt x="26" y="90"/>
                    </a:lnTo>
                    <a:lnTo>
                      <a:pt x="26" y="90"/>
                    </a:lnTo>
                    <a:lnTo>
                      <a:pt x="26" y="88"/>
                    </a:lnTo>
                    <a:lnTo>
                      <a:pt x="26" y="88"/>
                    </a:lnTo>
                    <a:lnTo>
                      <a:pt x="26" y="88"/>
                    </a:lnTo>
                    <a:lnTo>
                      <a:pt x="26" y="86"/>
                    </a:lnTo>
                    <a:lnTo>
                      <a:pt x="26" y="86"/>
                    </a:lnTo>
                    <a:lnTo>
                      <a:pt x="26" y="86"/>
                    </a:lnTo>
                    <a:lnTo>
                      <a:pt x="24" y="86"/>
                    </a:lnTo>
                    <a:lnTo>
                      <a:pt x="24" y="83"/>
                    </a:lnTo>
                    <a:lnTo>
                      <a:pt x="24" y="83"/>
                    </a:lnTo>
                    <a:lnTo>
                      <a:pt x="24" y="81"/>
                    </a:lnTo>
                    <a:lnTo>
                      <a:pt x="24" y="81"/>
                    </a:lnTo>
                    <a:lnTo>
                      <a:pt x="24" y="81"/>
                    </a:lnTo>
                    <a:lnTo>
                      <a:pt x="24" y="81"/>
                    </a:lnTo>
                    <a:lnTo>
                      <a:pt x="24" y="79"/>
                    </a:lnTo>
                    <a:lnTo>
                      <a:pt x="24" y="79"/>
                    </a:lnTo>
                    <a:lnTo>
                      <a:pt x="24" y="76"/>
                    </a:lnTo>
                    <a:lnTo>
                      <a:pt x="24" y="76"/>
                    </a:lnTo>
                    <a:lnTo>
                      <a:pt x="24" y="76"/>
                    </a:lnTo>
                    <a:lnTo>
                      <a:pt x="26" y="76"/>
                    </a:lnTo>
                    <a:lnTo>
                      <a:pt x="26" y="74"/>
                    </a:lnTo>
                    <a:lnTo>
                      <a:pt x="26" y="74"/>
                    </a:lnTo>
                    <a:lnTo>
                      <a:pt x="24" y="74"/>
                    </a:lnTo>
                    <a:lnTo>
                      <a:pt x="24" y="74"/>
                    </a:lnTo>
                    <a:lnTo>
                      <a:pt x="21" y="74"/>
                    </a:lnTo>
                    <a:lnTo>
                      <a:pt x="21" y="74"/>
                    </a:lnTo>
                    <a:lnTo>
                      <a:pt x="21" y="74"/>
                    </a:lnTo>
                    <a:lnTo>
                      <a:pt x="21" y="71"/>
                    </a:lnTo>
                    <a:lnTo>
                      <a:pt x="19" y="71"/>
                    </a:lnTo>
                    <a:lnTo>
                      <a:pt x="19" y="71"/>
                    </a:lnTo>
                    <a:lnTo>
                      <a:pt x="19" y="71"/>
                    </a:lnTo>
                    <a:lnTo>
                      <a:pt x="17" y="71"/>
                    </a:lnTo>
                    <a:lnTo>
                      <a:pt x="17" y="71"/>
                    </a:lnTo>
                    <a:lnTo>
                      <a:pt x="17" y="74"/>
                    </a:lnTo>
                    <a:lnTo>
                      <a:pt x="14" y="74"/>
                    </a:lnTo>
                    <a:lnTo>
                      <a:pt x="14" y="74"/>
                    </a:lnTo>
                    <a:lnTo>
                      <a:pt x="14" y="74"/>
                    </a:lnTo>
                    <a:lnTo>
                      <a:pt x="14" y="76"/>
                    </a:lnTo>
                    <a:lnTo>
                      <a:pt x="14" y="76"/>
                    </a:lnTo>
                    <a:lnTo>
                      <a:pt x="14" y="74"/>
                    </a:lnTo>
                    <a:lnTo>
                      <a:pt x="12" y="74"/>
                    </a:lnTo>
                    <a:lnTo>
                      <a:pt x="12" y="74"/>
                    </a:lnTo>
                    <a:lnTo>
                      <a:pt x="12" y="74"/>
                    </a:lnTo>
                    <a:lnTo>
                      <a:pt x="10" y="74"/>
                    </a:lnTo>
                    <a:lnTo>
                      <a:pt x="10" y="76"/>
                    </a:lnTo>
                    <a:lnTo>
                      <a:pt x="10" y="76"/>
                    </a:lnTo>
                    <a:lnTo>
                      <a:pt x="10" y="74"/>
                    </a:lnTo>
                    <a:lnTo>
                      <a:pt x="7" y="74"/>
                    </a:lnTo>
                    <a:lnTo>
                      <a:pt x="7" y="74"/>
                    </a:lnTo>
                    <a:lnTo>
                      <a:pt x="7" y="71"/>
                    </a:lnTo>
                    <a:lnTo>
                      <a:pt x="7" y="71"/>
                    </a:lnTo>
                    <a:lnTo>
                      <a:pt x="7" y="71"/>
                    </a:lnTo>
                    <a:lnTo>
                      <a:pt x="7" y="71"/>
                    </a:lnTo>
                    <a:lnTo>
                      <a:pt x="7" y="71"/>
                    </a:lnTo>
                    <a:lnTo>
                      <a:pt x="7" y="69"/>
                    </a:lnTo>
                    <a:lnTo>
                      <a:pt x="7" y="69"/>
                    </a:lnTo>
                    <a:lnTo>
                      <a:pt x="7" y="69"/>
                    </a:lnTo>
                    <a:lnTo>
                      <a:pt x="7" y="67"/>
                    </a:lnTo>
                    <a:lnTo>
                      <a:pt x="7" y="67"/>
                    </a:lnTo>
                    <a:lnTo>
                      <a:pt x="7" y="67"/>
                    </a:lnTo>
                    <a:lnTo>
                      <a:pt x="7" y="64"/>
                    </a:lnTo>
                    <a:lnTo>
                      <a:pt x="10" y="64"/>
                    </a:lnTo>
                    <a:lnTo>
                      <a:pt x="10" y="64"/>
                    </a:lnTo>
                    <a:lnTo>
                      <a:pt x="10" y="62"/>
                    </a:lnTo>
                    <a:lnTo>
                      <a:pt x="10" y="62"/>
                    </a:lnTo>
                    <a:lnTo>
                      <a:pt x="10" y="60"/>
                    </a:lnTo>
                    <a:lnTo>
                      <a:pt x="10" y="60"/>
                    </a:lnTo>
                    <a:lnTo>
                      <a:pt x="10" y="60"/>
                    </a:lnTo>
                    <a:lnTo>
                      <a:pt x="10" y="60"/>
                    </a:lnTo>
                    <a:lnTo>
                      <a:pt x="10" y="60"/>
                    </a:lnTo>
                    <a:lnTo>
                      <a:pt x="7" y="60"/>
                    </a:lnTo>
                    <a:lnTo>
                      <a:pt x="7" y="60"/>
                    </a:lnTo>
                    <a:lnTo>
                      <a:pt x="7" y="57"/>
                    </a:lnTo>
                    <a:lnTo>
                      <a:pt x="7" y="57"/>
                    </a:lnTo>
                    <a:lnTo>
                      <a:pt x="7" y="57"/>
                    </a:lnTo>
                    <a:lnTo>
                      <a:pt x="7" y="55"/>
                    </a:lnTo>
                    <a:lnTo>
                      <a:pt x="5" y="55"/>
                    </a:lnTo>
                    <a:lnTo>
                      <a:pt x="5" y="55"/>
                    </a:lnTo>
                    <a:lnTo>
                      <a:pt x="5" y="53"/>
                    </a:lnTo>
                    <a:lnTo>
                      <a:pt x="5" y="53"/>
                    </a:lnTo>
                    <a:lnTo>
                      <a:pt x="5" y="53"/>
                    </a:lnTo>
                    <a:lnTo>
                      <a:pt x="2" y="53"/>
                    </a:lnTo>
                    <a:lnTo>
                      <a:pt x="2" y="55"/>
                    </a:lnTo>
                    <a:lnTo>
                      <a:pt x="2" y="55"/>
                    </a:lnTo>
                    <a:lnTo>
                      <a:pt x="2" y="55"/>
                    </a:lnTo>
                    <a:lnTo>
                      <a:pt x="0" y="55"/>
                    </a:lnTo>
                    <a:lnTo>
                      <a:pt x="0" y="57"/>
                    </a:lnTo>
                    <a:lnTo>
                      <a:pt x="0" y="57"/>
                    </a:lnTo>
                    <a:lnTo>
                      <a:pt x="0" y="57"/>
                    </a:lnTo>
                    <a:lnTo>
                      <a:pt x="0" y="55"/>
                    </a:lnTo>
                    <a:lnTo>
                      <a:pt x="0" y="55"/>
                    </a:lnTo>
                    <a:lnTo>
                      <a:pt x="0" y="53"/>
                    </a:lnTo>
                    <a:lnTo>
                      <a:pt x="0" y="53"/>
                    </a:lnTo>
                    <a:lnTo>
                      <a:pt x="0" y="53"/>
                    </a:lnTo>
                    <a:lnTo>
                      <a:pt x="0" y="50"/>
                    </a:lnTo>
                    <a:lnTo>
                      <a:pt x="0" y="50"/>
                    </a:lnTo>
                    <a:lnTo>
                      <a:pt x="0" y="50"/>
                    </a:lnTo>
                    <a:lnTo>
                      <a:pt x="0" y="50"/>
                    </a:lnTo>
                    <a:lnTo>
                      <a:pt x="0" y="48"/>
                    </a:lnTo>
                    <a:lnTo>
                      <a:pt x="0" y="48"/>
                    </a:lnTo>
                    <a:lnTo>
                      <a:pt x="2" y="48"/>
                    </a:lnTo>
                    <a:lnTo>
                      <a:pt x="2" y="45"/>
                    </a:lnTo>
                    <a:lnTo>
                      <a:pt x="2" y="45"/>
                    </a:lnTo>
                    <a:lnTo>
                      <a:pt x="2" y="45"/>
                    </a:lnTo>
                    <a:lnTo>
                      <a:pt x="2" y="43"/>
                    </a:lnTo>
                    <a:lnTo>
                      <a:pt x="5" y="43"/>
                    </a:lnTo>
                    <a:lnTo>
                      <a:pt x="5" y="43"/>
                    </a:lnTo>
                    <a:lnTo>
                      <a:pt x="5" y="43"/>
                    </a:lnTo>
                    <a:lnTo>
                      <a:pt x="5" y="43"/>
                    </a:lnTo>
                    <a:lnTo>
                      <a:pt x="5" y="41"/>
                    </a:lnTo>
                    <a:lnTo>
                      <a:pt x="7" y="41"/>
                    </a:lnTo>
                    <a:lnTo>
                      <a:pt x="7" y="41"/>
                    </a:lnTo>
                    <a:lnTo>
                      <a:pt x="7" y="41"/>
                    </a:lnTo>
                    <a:lnTo>
                      <a:pt x="7" y="43"/>
                    </a:lnTo>
                    <a:lnTo>
                      <a:pt x="10" y="43"/>
                    </a:lnTo>
                    <a:lnTo>
                      <a:pt x="10" y="41"/>
                    </a:lnTo>
                    <a:lnTo>
                      <a:pt x="10" y="41"/>
                    </a:lnTo>
                    <a:lnTo>
                      <a:pt x="12" y="41"/>
                    </a:lnTo>
                    <a:lnTo>
                      <a:pt x="12" y="41"/>
                    </a:lnTo>
                    <a:lnTo>
                      <a:pt x="10" y="41"/>
                    </a:lnTo>
                    <a:lnTo>
                      <a:pt x="10" y="41"/>
                    </a:lnTo>
                    <a:lnTo>
                      <a:pt x="7" y="41"/>
                    </a:lnTo>
                    <a:lnTo>
                      <a:pt x="7" y="41"/>
                    </a:lnTo>
                    <a:lnTo>
                      <a:pt x="10" y="41"/>
                    </a:lnTo>
                    <a:lnTo>
                      <a:pt x="10" y="38"/>
                    </a:lnTo>
                    <a:lnTo>
                      <a:pt x="10" y="38"/>
                    </a:lnTo>
                    <a:lnTo>
                      <a:pt x="10" y="36"/>
                    </a:lnTo>
                    <a:lnTo>
                      <a:pt x="10" y="36"/>
                    </a:lnTo>
                    <a:lnTo>
                      <a:pt x="12" y="36"/>
                    </a:lnTo>
                    <a:lnTo>
                      <a:pt x="12" y="36"/>
                    </a:lnTo>
                    <a:lnTo>
                      <a:pt x="12" y="36"/>
                    </a:lnTo>
                    <a:lnTo>
                      <a:pt x="12" y="34"/>
                    </a:lnTo>
                    <a:lnTo>
                      <a:pt x="12" y="34"/>
                    </a:lnTo>
                    <a:lnTo>
                      <a:pt x="12" y="34"/>
                    </a:lnTo>
                    <a:lnTo>
                      <a:pt x="12" y="31"/>
                    </a:lnTo>
                    <a:lnTo>
                      <a:pt x="12" y="31"/>
                    </a:lnTo>
                    <a:lnTo>
                      <a:pt x="12" y="31"/>
                    </a:lnTo>
                    <a:lnTo>
                      <a:pt x="14" y="31"/>
                    </a:lnTo>
                    <a:lnTo>
                      <a:pt x="14" y="31"/>
                    </a:lnTo>
                    <a:lnTo>
                      <a:pt x="14" y="31"/>
                    </a:lnTo>
                    <a:lnTo>
                      <a:pt x="17" y="31"/>
                    </a:lnTo>
                    <a:lnTo>
                      <a:pt x="17" y="29"/>
                    </a:lnTo>
                    <a:lnTo>
                      <a:pt x="17" y="29"/>
                    </a:lnTo>
                    <a:lnTo>
                      <a:pt x="17" y="29"/>
                    </a:lnTo>
                    <a:lnTo>
                      <a:pt x="19" y="29"/>
                    </a:lnTo>
                    <a:lnTo>
                      <a:pt x="19" y="29"/>
                    </a:lnTo>
                    <a:lnTo>
                      <a:pt x="19" y="26"/>
                    </a:lnTo>
                    <a:lnTo>
                      <a:pt x="19" y="26"/>
                    </a:lnTo>
                    <a:lnTo>
                      <a:pt x="19" y="26"/>
                    </a:lnTo>
                    <a:lnTo>
                      <a:pt x="21" y="26"/>
                    </a:lnTo>
                    <a:lnTo>
                      <a:pt x="21" y="26"/>
                    </a:lnTo>
                    <a:lnTo>
                      <a:pt x="21" y="24"/>
                    </a:lnTo>
                    <a:lnTo>
                      <a:pt x="21" y="24"/>
                    </a:lnTo>
                    <a:lnTo>
                      <a:pt x="21" y="24"/>
                    </a:lnTo>
                    <a:lnTo>
                      <a:pt x="24" y="24"/>
                    </a:lnTo>
                    <a:lnTo>
                      <a:pt x="24" y="24"/>
                    </a:lnTo>
                    <a:lnTo>
                      <a:pt x="24" y="26"/>
                    </a:lnTo>
                    <a:lnTo>
                      <a:pt x="24" y="26"/>
                    </a:lnTo>
                    <a:lnTo>
                      <a:pt x="24" y="26"/>
                    </a:lnTo>
                    <a:lnTo>
                      <a:pt x="24" y="29"/>
                    </a:lnTo>
                    <a:lnTo>
                      <a:pt x="24" y="29"/>
                    </a:lnTo>
                    <a:lnTo>
                      <a:pt x="24" y="31"/>
                    </a:lnTo>
                    <a:lnTo>
                      <a:pt x="24" y="31"/>
                    </a:lnTo>
                    <a:lnTo>
                      <a:pt x="24" y="31"/>
                    </a:lnTo>
                    <a:lnTo>
                      <a:pt x="26" y="31"/>
                    </a:lnTo>
                    <a:lnTo>
                      <a:pt x="26" y="34"/>
                    </a:lnTo>
                    <a:lnTo>
                      <a:pt x="26" y="34"/>
                    </a:lnTo>
                    <a:lnTo>
                      <a:pt x="26" y="31"/>
                    </a:lnTo>
                    <a:lnTo>
                      <a:pt x="26" y="31"/>
                    </a:lnTo>
                    <a:lnTo>
                      <a:pt x="29" y="31"/>
                    </a:lnTo>
                    <a:lnTo>
                      <a:pt x="29" y="31"/>
                    </a:lnTo>
                    <a:lnTo>
                      <a:pt x="29" y="31"/>
                    </a:lnTo>
                    <a:lnTo>
                      <a:pt x="29" y="31"/>
                    </a:lnTo>
                    <a:lnTo>
                      <a:pt x="31" y="31"/>
                    </a:lnTo>
                    <a:lnTo>
                      <a:pt x="31" y="31"/>
                    </a:lnTo>
                    <a:lnTo>
                      <a:pt x="31" y="31"/>
                    </a:lnTo>
                    <a:lnTo>
                      <a:pt x="33" y="31"/>
                    </a:lnTo>
                    <a:lnTo>
                      <a:pt x="33" y="31"/>
                    </a:lnTo>
                    <a:lnTo>
                      <a:pt x="33" y="34"/>
                    </a:lnTo>
                    <a:lnTo>
                      <a:pt x="33" y="34"/>
                    </a:lnTo>
                    <a:lnTo>
                      <a:pt x="33" y="34"/>
                    </a:lnTo>
                    <a:lnTo>
                      <a:pt x="36" y="34"/>
                    </a:lnTo>
                    <a:lnTo>
                      <a:pt x="36" y="34"/>
                    </a:lnTo>
                    <a:lnTo>
                      <a:pt x="36" y="34"/>
                    </a:lnTo>
                    <a:lnTo>
                      <a:pt x="36" y="31"/>
                    </a:lnTo>
                    <a:lnTo>
                      <a:pt x="38" y="31"/>
                    </a:lnTo>
                    <a:lnTo>
                      <a:pt x="38" y="31"/>
                    </a:lnTo>
                    <a:lnTo>
                      <a:pt x="38" y="31"/>
                    </a:lnTo>
                    <a:lnTo>
                      <a:pt x="36" y="31"/>
                    </a:lnTo>
                    <a:lnTo>
                      <a:pt x="36" y="31"/>
                    </a:lnTo>
                    <a:lnTo>
                      <a:pt x="36" y="29"/>
                    </a:lnTo>
                    <a:lnTo>
                      <a:pt x="36" y="29"/>
                    </a:lnTo>
                    <a:lnTo>
                      <a:pt x="36" y="26"/>
                    </a:lnTo>
                    <a:lnTo>
                      <a:pt x="36" y="26"/>
                    </a:lnTo>
                    <a:lnTo>
                      <a:pt x="36" y="24"/>
                    </a:lnTo>
                    <a:lnTo>
                      <a:pt x="36" y="24"/>
                    </a:lnTo>
                    <a:lnTo>
                      <a:pt x="36" y="24"/>
                    </a:lnTo>
                    <a:lnTo>
                      <a:pt x="36" y="24"/>
                    </a:lnTo>
                    <a:lnTo>
                      <a:pt x="36" y="22"/>
                    </a:lnTo>
                    <a:lnTo>
                      <a:pt x="36" y="22"/>
                    </a:lnTo>
                    <a:lnTo>
                      <a:pt x="38" y="22"/>
                    </a:lnTo>
                    <a:lnTo>
                      <a:pt x="38" y="22"/>
                    </a:lnTo>
                    <a:lnTo>
                      <a:pt x="36" y="22"/>
                    </a:lnTo>
                    <a:lnTo>
                      <a:pt x="36" y="22"/>
                    </a:lnTo>
                    <a:lnTo>
                      <a:pt x="36" y="22"/>
                    </a:lnTo>
                    <a:lnTo>
                      <a:pt x="36" y="19"/>
                    </a:lnTo>
                    <a:lnTo>
                      <a:pt x="36" y="19"/>
                    </a:lnTo>
                    <a:lnTo>
                      <a:pt x="36" y="17"/>
                    </a:lnTo>
                    <a:lnTo>
                      <a:pt x="36" y="17"/>
                    </a:lnTo>
                    <a:lnTo>
                      <a:pt x="36" y="17"/>
                    </a:lnTo>
                    <a:lnTo>
                      <a:pt x="36" y="17"/>
                    </a:lnTo>
                    <a:lnTo>
                      <a:pt x="36" y="15"/>
                    </a:lnTo>
                    <a:lnTo>
                      <a:pt x="33" y="15"/>
                    </a:lnTo>
                    <a:lnTo>
                      <a:pt x="33" y="15"/>
                    </a:lnTo>
                    <a:lnTo>
                      <a:pt x="33" y="12"/>
                    </a:lnTo>
                    <a:lnTo>
                      <a:pt x="33" y="12"/>
                    </a:lnTo>
                    <a:lnTo>
                      <a:pt x="33" y="12"/>
                    </a:lnTo>
                    <a:lnTo>
                      <a:pt x="33" y="12"/>
                    </a:lnTo>
                    <a:lnTo>
                      <a:pt x="33" y="10"/>
                    </a:lnTo>
                    <a:lnTo>
                      <a:pt x="33" y="10"/>
                    </a:lnTo>
                    <a:lnTo>
                      <a:pt x="31" y="10"/>
                    </a:lnTo>
                    <a:lnTo>
                      <a:pt x="31" y="10"/>
                    </a:lnTo>
                    <a:lnTo>
                      <a:pt x="31" y="8"/>
                    </a:lnTo>
                    <a:lnTo>
                      <a:pt x="31" y="8"/>
                    </a:lnTo>
                    <a:lnTo>
                      <a:pt x="31" y="8"/>
                    </a:lnTo>
                    <a:lnTo>
                      <a:pt x="31" y="5"/>
                    </a:lnTo>
                    <a:lnTo>
                      <a:pt x="31" y="5"/>
                    </a:lnTo>
                    <a:lnTo>
                      <a:pt x="31" y="5"/>
                    </a:lnTo>
                    <a:lnTo>
                      <a:pt x="33" y="5"/>
                    </a:lnTo>
                    <a:lnTo>
                      <a:pt x="33" y="3"/>
                    </a:lnTo>
                    <a:lnTo>
                      <a:pt x="33" y="3"/>
                    </a:lnTo>
                    <a:lnTo>
                      <a:pt x="33" y="3"/>
                    </a:lnTo>
                    <a:lnTo>
                      <a:pt x="33" y="0"/>
                    </a:lnTo>
                    <a:lnTo>
                      <a:pt x="33" y="0"/>
                    </a:lnTo>
                    <a:lnTo>
                      <a:pt x="33" y="0"/>
                    </a:lnTo>
                    <a:lnTo>
                      <a:pt x="33" y="0"/>
                    </a:lnTo>
                    <a:lnTo>
                      <a:pt x="36" y="0"/>
                    </a:lnTo>
                    <a:lnTo>
                      <a:pt x="36" y="0"/>
                    </a:lnTo>
                    <a:lnTo>
                      <a:pt x="36" y="0"/>
                    </a:lnTo>
                    <a:lnTo>
                      <a:pt x="38" y="0"/>
                    </a:lnTo>
                    <a:lnTo>
                      <a:pt x="38" y="0"/>
                    </a:lnTo>
                    <a:lnTo>
                      <a:pt x="38" y="0"/>
                    </a:lnTo>
                    <a:lnTo>
                      <a:pt x="38" y="3"/>
                    </a:lnTo>
                    <a:lnTo>
                      <a:pt x="38" y="3"/>
                    </a:lnTo>
                    <a:lnTo>
                      <a:pt x="38" y="0"/>
                    </a:lnTo>
                    <a:lnTo>
                      <a:pt x="40" y="0"/>
                    </a:lnTo>
                    <a:lnTo>
                      <a:pt x="40" y="0"/>
                    </a:lnTo>
                    <a:lnTo>
                      <a:pt x="40" y="0"/>
                    </a:lnTo>
                    <a:lnTo>
                      <a:pt x="40" y="0"/>
                    </a:lnTo>
                    <a:lnTo>
                      <a:pt x="43" y="0"/>
                    </a:lnTo>
                    <a:lnTo>
                      <a:pt x="43" y="0"/>
                    </a:lnTo>
                    <a:lnTo>
                      <a:pt x="43" y="0"/>
                    </a:lnTo>
                    <a:lnTo>
                      <a:pt x="45"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0" name="Freeform 122"/>
              <p:cNvSpPr>
                <a:spLocks/>
              </p:cNvSpPr>
              <p:nvPr/>
            </p:nvSpPr>
            <p:spPr bwMode="auto">
              <a:xfrm>
                <a:off x="2980" y="2184"/>
                <a:ext cx="163" cy="218"/>
              </a:xfrm>
              <a:custGeom>
                <a:avLst/>
                <a:gdLst/>
                <a:ahLst/>
                <a:cxnLst>
                  <a:cxn ang="0">
                    <a:pos x="52" y="12"/>
                  </a:cxn>
                  <a:cxn ang="0">
                    <a:pos x="59" y="17"/>
                  </a:cxn>
                  <a:cxn ang="0">
                    <a:pos x="59" y="26"/>
                  </a:cxn>
                  <a:cxn ang="0">
                    <a:pos x="64" y="38"/>
                  </a:cxn>
                  <a:cxn ang="0">
                    <a:pos x="76" y="45"/>
                  </a:cxn>
                  <a:cxn ang="0">
                    <a:pos x="85" y="38"/>
                  </a:cxn>
                  <a:cxn ang="0">
                    <a:pos x="95" y="45"/>
                  </a:cxn>
                  <a:cxn ang="0">
                    <a:pos x="97" y="53"/>
                  </a:cxn>
                  <a:cxn ang="0">
                    <a:pos x="104" y="62"/>
                  </a:cxn>
                  <a:cxn ang="0">
                    <a:pos x="97" y="71"/>
                  </a:cxn>
                  <a:cxn ang="0">
                    <a:pos x="85" y="71"/>
                  </a:cxn>
                  <a:cxn ang="0">
                    <a:pos x="83" y="81"/>
                  </a:cxn>
                  <a:cxn ang="0">
                    <a:pos x="95" y="88"/>
                  </a:cxn>
                  <a:cxn ang="0">
                    <a:pos x="107" y="95"/>
                  </a:cxn>
                  <a:cxn ang="0">
                    <a:pos x="109" y="107"/>
                  </a:cxn>
                  <a:cxn ang="0">
                    <a:pos x="118" y="114"/>
                  </a:cxn>
                  <a:cxn ang="0">
                    <a:pos x="126" y="126"/>
                  </a:cxn>
                  <a:cxn ang="0">
                    <a:pos x="135" y="135"/>
                  </a:cxn>
                  <a:cxn ang="0">
                    <a:pos x="140" y="150"/>
                  </a:cxn>
                  <a:cxn ang="0">
                    <a:pos x="147" y="154"/>
                  </a:cxn>
                  <a:cxn ang="0">
                    <a:pos x="156" y="164"/>
                  </a:cxn>
                  <a:cxn ang="0">
                    <a:pos x="154" y="171"/>
                  </a:cxn>
                  <a:cxn ang="0">
                    <a:pos x="161" y="183"/>
                  </a:cxn>
                  <a:cxn ang="0">
                    <a:pos x="159" y="192"/>
                  </a:cxn>
                  <a:cxn ang="0">
                    <a:pos x="154" y="202"/>
                  </a:cxn>
                  <a:cxn ang="0">
                    <a:pos x="145" y="209"/>
                  </a:cxn>
                  <a:cxn ang="0">
                    <a:pos x="135" y="202"/>
                  </a:cxn>
                  <a:cxn ang="0">
                    <a:pos x="128" y="209"/>
                  </a:cxn>
                  <a:cxn ang="0">
                    <a:pos x="123" y="216"/>
                  </a:cxn>
                  <a:cxn ang="0">
                    <a:pos x="114" y="214"/>
                  </a:cxn>
                  <a:cxn ang="0">
                    <a:pos x="114" y="204"/>
                  </a:cxn>
                  <a:cxn ang="0">
                    <a:pos x="118" y="190"/>
                  </a:cxn>
                  <a:cxn ang="0">
                    <a:pos x="114" y="181"/>
                  </a:cxn>
                  <a:cxn ang="0">
                    <a:pos x="114" y="169"/>
                  </a:cxn>
                  <a:cxn ang="0">
                    <a:pos x="104" y="159"/>
                  </a:cxn>
                  <a:cxn ang="0">
                    <a:pos x="100" y="147"/>
                  </a:cxn>
                  <a:cxn ang="0">
                    <a:pos x="102" y="131"/>
                  </a:cxn>
                  <a:cxn ang="0">
                    <a:pos x="92" y="121"/>
                  </a:cxn>
                  <a:cxn ang="0">
                    <a:pos x="85" y="109"/>
                  </a:cxn>
                  <a:cxn ang="0">
                    <a:pos x="76" y="102"/>
                  </a:cxn>
                  <a:cxn ang="0">
                    <a:pos x="66" y="107"/>
                  </a:cxn>
                  <a:cxn ang="0">
                    <a:pos x="57" y="117"/>
                  </a:cxn>
                  <a:cxn ang="0">
                    <a:pos x="47" y="112"/>
                  </a:cxn>
                  <a:cxn ang="0">
                    <a:pos x="38" y="112"/>
                  </a:cxn>
                  <a:cxn ang="0">
                    <a:pos x="26" y="121"/>
                  </a:cxn>
                  <a:cxn ang="0">
                    <a:pos x="19" y="124"/>
                  </a:cxn>
                  <a:cxn ang="0">
                    <a:pos x="21" y="107"/>
                  </a:cxn>
                  <a:cxn ang="0">
                    <a:pos x="24" y="95"/>
                  </a:cxn>
                  <a:cxn ang="0">
                    <a:pos x="24" y="81"/>
                  </a:cxn>
                  <a:cxn ang="0">
                    <a:pos x="17" y="71"/>
                  </a:cxn>
                  <a:cxn ang="0">
                    <a:pos x="7" y="71"/>
                  </a:cxn>
                  <a:cxn ang="0">
                    <a:pos x="10" y="60"/>
                  </a:cxn>
                  <a:cxn ang="0">
                    <a:pos x="0" y="57"/>
                  </a:cxn>
                  <a:cxn ang="0">
                    <a:pos x="5" y="43"/>
                  </a:cxn>
                  <a:cxn ang="0">
                    <a:pos x="10" y="36"/>
                  </a:cxn>
                  <a:cxn ang="0">
                    <a:pos x="19" y="29"/>
                  </a:cxn>
                  <a:cxn ang="0">
                    <a:pos x="26" y="31"/>
                  </a:cxn>
                  <a:cxn ang="0">
                    <a:pos x="36" y="34"/>
                  </a:cxn>
                  <a:cxn ang="0">
                    <a:pos x="36" y="22"/>
                  </a:cxn>
                  <a:cxn ang="0">
                    <a:pos x="31" y="10"/>
                  </a:cxn>
                  <a:cxn ang="0">
                    <a:pos x="38" y="0"/>
                  </a:cxn>
                </a:cxnLst>
                <a:rect l="0" t="0" r="r" b="b"/>
                <a:pathLst>
                  <a:path w="163" h="218">
                    <a:moveTo>
                      <a:pt x="45" y="0"/>
                    </a:moveTo>
                    <a:lnTo>
                      <a:pt x="45" y="3"/>
                    </a:lnTo>
                    <a:lnTo>
                      <a:pt x="45" y="3"/>
                    </a:lnTo>
                    <a:lnTo>
                      <a:pt x="45" y="3"/>
                    </a:lnTo>
                    <a:lnTo>
                      <a:pt x="45" y="5"/>
                    </a:lnTo>
                    <a:lnTo>
                      <a:pt x="45" y="5"/>
                    </a:lnTo>
                    <a:lnTo>
                      <a:pt x="45" y="5"/>
                    </a:lnTo>
                    <a:lnTo>
                      <a:pt x="47" y="5"/>
                    </a:lnTo>
                    <a:lnTo>
                      <a:pt x="47" y="8"/>
                    </a:lnTo>
                    <a:lnTo>
                      <a:pt x="47" y="8"/>
                    </a:lnTo>
                    <a:lnTo>
                      <a:pt x="47" y="8"/>
                    </a:lnTo>
                    <a:lnTo>
                      <a:pt x="47" y="8"/>
                    </a:lnTo>
                    <a:lnTo>
                      <a:pt x="47" y="10"/>
                    </a:lnTo>
                    <a:lnTo>
                      <a:pt x="50" y="10"/>
                    </a:lnTo>
                    <a:lnTo>
                      <a:pt x="50" y="10"/>
                    </a:lnTo>
                    <a:lnTo>
                      <a:pt x="50" y="10"/>
                    </a:lnTo>
                    <a:lnTo>
                      <a:pt x="50" y="10"/>
                    </a:lnTo>
                    <a:lnTo>
                      <a:pt x="52" y="10"/>
                    </a:lnTo>
                    <a:lnTo>
                      <a:pt x="52" y="12"/>
                    </a:lnTo>
                    <a:lnTo>
                      <a:pt x="52" y="12"/>
                    </a:lnTo>
                    <a:lnTo>
                      <a:pt x="52" y="12"/>
                    </a:lnTo>
                    <a:lnTo>
                      <a:pt x="52" y="12"/>
                    </a:lnTo>
                    <a:lnTo>
                      <a:pt x="52" y="15"/>
                    </a:lnTo>
                    <a:lnTo>
                      <a:pt x="55" y="15"/>
                    </a:lnTo>
                    <a:lnTo>
                      <a:pt x="55" y="15"/>
                    </a:lnTo>
                    <a:lnTo>
                      <a:pt x="55" y="17"/>
                    </a:lnTo>
                    <a:lnTo>
                      <a:pt x="55" y="17"/>
                    </a:lnTo>
                    <a:lnTo>
                      <a:pt x="55" y="17"/>
                    </a:lnTo>
                    <a:lnTo>
                      <a:pt x="55" y="19"/>
                    </a:lnTo>
                    <a:lnTo>
                      <a:pt x="55" y="19"/>
                    </a:lnTo>
                    <a:lnTo>
                      <a:pt x="55" y="22"/>
                    </a:lnTo>
                    <a:lnTo>
                      <a:pt x="55" y="22"/>
                    </a:lnTo>
                    <a:lnTo>
                      <a:pt x="57" y="22"/>
                    </a:lnTo>
                    <a:lnTo>
                      <a:pt x="57" y="22"/>
                    </a:lnTo>
                    <a:lnTo>
                      <a:pt x="57" y="19"/>
                    </a:lnTo>
                    <a:lnTo>
                      <a:pt x="59" y="19"/>
                    </a:lnTo>
                    <a:lnTo>
                      <a:pt x="59" y="19"/>
                    </a:lnTo>
                    <a:lnTo>
                      <a:pt x="59" y="17"/>
                    </a:lnTo>
                    <a:lnTo>
                      <a:pt x="59" y="17"/>
                    </a:lnTo>
                    <a:lnTo>
                      <a:pt x="59" y="17"/>
                    </a:lnTo>
                    <a:lnTo>
                      <a:pt x="59" y="17"/>
                    </a:lnTo>
                    <a:lnTo>
                      <a:pt x="59" y="19"/>
                    </a:lnTo>
                    <a:lnTo>
                      <a:pt x="59" y="19"/>
                    </a:lnTo>
                    <a:lnTo>
                      <a:pt x="59" y="19"/>
                    </a:lnTo>
                    <a:lnTo>
                      <a:pt x="62" y="19"/>
                    </a:lnTo>
                    <a:lnTo>
                      <a:pt x="62" y="22"/>
                    </a:lnTo>
                    <a:lnTo>
                      <a:pt x="62" y="22"/>
                    </a:lnTo>
                    <a:lnTo>
                      <a:pt x="62" y="22"/>
                    </a:lnTo>
                    <a:lnTo>
                      <a:pt x="62" y="22"/>
                    </a:lnTo>
                    <a:lnTo>
                      <a:pt x="62" y="22"/>
                    </a:lnTo>
                    <a:lnTo>
                      <a:pt x="62" y="24"/>
                    </a:lnTo>
                    <a:lnTo>
                      <a:pt x="59" y="24"/>
                    </a:lnTo>
                    <a:lnTo>
                      <a:pt x="59" y="24"/>
                    </a:lnTo>
                    <a:lnTo>
                      <a:pt x="59" y="26"/>
                    </a:lnTo>
                    <a:lnTo>
                      <a:pt x="59" y="26"/>
                    </a:lnTo>
                    <a:lnTo>
                      <a:pt x="59" y="26"/>
                    </a:lnTo>
                    <a:lnTo>
                      <a:pt x="59" y="26"/>
                    </a:lnTo>
                    <a:lnTo>
                      <a:pt x="59" y="29"/>
                    </a:lnTo>
                    <a:lnTo>
                      <a:pt x="59" y="29"/>
                    </a:lnTo>
                    <a:lnTo>
                      <a:pt x="59" y="29"/>
                    </a:lnTo>
                    <a:lnTo>
                      <a:pt x="59" y="31"/>
                    </a:lnTo>
                    <a:lnTo>
                      <a:pt x="59" y="31"/>
                    </a:lnTo>
                    <a:lnTo>
                      <a:pt x="59" y="31"/>
                    </a:lnTo>
                    <a:lnTo>
                      <a:pt x="59" y="31"/>
                    </a:lnTo>
                    <a:lnTo>
                      <a:pt x="59" y="31"/>
                    </a:lnTo>
                    <a:lnTo>
                      <a:pt x="59" y="31"/>
                    </a:lnTo>
                    <a:lnTo>
                      <a:pt x="59" y="34"/>
                    </a:lnTo>
                    <a:lnTo>
                      <a:pt x="62" y="34"/>
                    </a:lnTo>
                    <a:lnTo>
                      <a:pt x="62" y="34"/>
                    </a:lnTo>
                    <a:lnTo>
                      <a:pt x="62" y="36"/>
                    </a:lnTo>
                    <a:lnTo>
                      <a:pt x="62" y="36"/>
                    </a:lnTo>
                    <a:lnTo>
                      <a:pt x="62" y="36"/>
                    </a:lnTo>
                    <a:lnTo>
                      <a:pt x="62" y="36"/>
                    </a:lnTo>
                    <a:lnTo>
                      <a:pt x="62" y="38"/>
                    </a:lnTo>
                    <a:lnTo>
                      <a:pt x="64" y="38"/>
                    </a:lnTo>
                    <a:lnTo>
                      <a:pt x="64" y="38"/>
                    </a:lnTo>
                    <a:lnTo>
                      <a:pt x="64" y="41"/>
                    </a:lnTo>
                    <a:lnTo>
                      <a:pt x="64" y="41"/>
                    </a:lnTo>
                    <a:lnTo>
                      <a:pt x="64" y="41"/>
                    </a:lnTo>
                    <a:lnTo>
                      <a:pt x="66" y="41"/>
                    </a:lnTo>
                    <a:lnTo>
                      <a:pt x="66" y="41"/>
                    </a:lnTo>
                    <a:lnTo>
                      <a:pt x="66" y="41"/>
                    </a:lnTo>
                    <a:lnTo>
                      <a:pt x="66" y="41"/>
                    </a:lnTo>
                    <a:lnTo>
                      <a:pt x="69" y="41"/>
                    </a:lnTo>
                    <a:lnTo>
                      <a:pt x="69" y="41"/>
                    </a:lnTo>
                    <a:lnTo>
                      <a:pt x="69" y="43"/>
                    </a:lnTo>
                    <a:lnTo>
                      <a:pt x="69" y="43"/>
                    </a:lnTo>
                    <a:lnTo>
                      <a:pt x="71" y="43"/>
                    </a:lnTo>
                    <a:lnTo>
                      <a:pt x="71" y="43"/>
                    </a:lnTo>
                    <a:lnTo>
                      <a:pt x="74" y="43"/>
                    </a:lnTo>
                    <a:lnTo>
                      <a:pt x="74" y="43"/>
                    </a:lnTo>
                    <a:lnTo>
                      <a:pt x="74" y="43"/>
                    </a:lnTo>
                    <a:lnTo>
                      <a:pt x="74" y="43"/>
                    </a:lnTo>
                    <a:lnTo>
                      <a:pt x="76" y="43"/>
                    </a:lnTo>
                    <a:lnTo>
                      <a:pt x="76" y="45"/>
                    </a:lnTo>
                    <a:lnTo>
                      <a:pt x="76" y="45"/>
                    </a:lnTo>
                    <a:lnTo>
                      <a:pt x="76" y="45"/>
                    </a:lnTo>
                    <a:lnTo>
                      <a:pt x="78" y="45"/>
                    </a:lnTo>
                    <a:lnTo>
                      <a:pt x="78" y="45"/>
                    </a:lnTo>
                    <a:lnTo>
                      <a:pt x="78" y="45"/>
                    </a:lnTo>
                    <a:lnTo>
                      <a:pt x="78" y="43"/>
                    </a:lnTo>
                    <a:lnTo>
                      <a:pt x="78" y="43"/>
                    </a:lnTo>
                    <a:lnTo>
                      <a:pt x="78" y="43"/>
                    </a:lnTo>
                    <a:lnTo>
                      <a:pt x="78" y="41"/>
                    </a:lnTo>
                    <a:lnTo>
                      <a:pt x="81" y="41"/>
                    </a:lnTo>
                    <a:lnTo>
                      <a:pt x="81" y="41"/>
                    </a:lnTo>
                    <a:lnTo>
                      <a:pt x="81" y="41"/>
                    </a:lnTo>
                    <a:lnTo>
                      <a:pt x="81" y="41"/>
                    </a:lnTo>
                    <a:lnTo>
                      <a:pt x="83" y="41"/>
                    </a:lnTo>
                    <a:lnTo>
                      <a:pt x="83" y="41"/>
                    </a:lnTo>
                    <a:lnTo>
                      <a:pt x="83" y="41"/>
                    </a:lnTo>
                    <a:lnTo>
                      <a:pt x="85" y="41"/>
                    </a:lnTo>
                    <a:lnTo>
                      <a:pt x="85" y="38"/>
                    </a:lnTo>
                    <a:lnTo>
                      <a:pt x="85" y="38"/>
                    </a:lnTo>
                    <a:lnTo>
                      <a:pt x="85" y="38"/>
                    </a:lnTo>
                    <a:lnTo>
                      <a:pt x="88" y="38"/>
                    </a:lnTo>
                    <a:lnTo>
                      <a:pt x="88" y="38"/>
                    </a:lnTo>
                    <a:lnTo>
                      <a:pt x="88" y="38"/>
                    </a:lnTo>
                    <a:lnTo>
                      <a:pt x="88" y="41"/>
                    </a:lnTo>
                    <a:lnTo>
                      <a:pt x="90" y="41"/>
                    </a:lnTo>
                    <a:lnTo>
                      <a:pt x="90" y="41"/>
                    </a:lnTo>
                    <a:lnTo>
                      <a:pt x="90" y="41"/>
                    </a:lnTo>
                    <a:lnTo>
                      <a:pt x="90" y="41"/>
                    </a:lnTo>
                    <a:lnTo>
                      <a:pt x="92" y="41"/>
                    </a:lnTo>
                    <a:lnTo>
                      <a:pt x="92" y="43"/>
                    </a:lnTo>
                    <a:lnTo>
                      <a:pt x="92" y="43"/>
                    </a:lnTo>
                    <a:lnTo>
                      <a:pt x="92" y="43"/>
                    </a:lnTo>
                    <a:lnTo>
                      <a:pt x="92" y="43"/>
                    </a:lnTo>
                    <a:lnTo>
                      <a:pt x="95" y="43"/>
                    </a:lnTo>
                    <a:lnTo>
                      <a:pt x="95" y="45"/>
                    </a:lnTo>
                    <a:lnTo>
                      <a:pt x="95" y="45"/>
                    </a:lnTo>
                    <a:lnTo>
                      <a:pt x="95" y="45"/>
                    </a:lnTo>
                    <a:lnTo>
                      <a:pt x="95" y="45"/>
                    </a:lnTo>
                    <a:lnTo>
                      <a:pt x="97" y="45"/>
                    </a:lnTo>
                    <a:lnTo>
                      <a:pt x="97" y="48"/>
                    </a:lnTo>
                    <a:lnTo>
                      <a:pt x="95" y="48"/>
                    </a:lnTo>
                    <a:lnTo>
                      <a:pt x="95" y="48"/>
                    </a:lnTo>
                    <a:lnTo>
                      <a:pt x="95" y="50"/>
                    </a:lnTo>
                    <a:lnTo>
                      <a:pt x="95" y="50"/>
                    </a:lnTo>
                    <a:lnTo>
                      <a:pt x="95" y="50"/>
                    </a:lnTo>
                    <a:lnTo>
                      <a:pt x="92" y="50"/>
                    </a:lnTo>
                    <a:lnTo>
                      <a:pt x="92" y="50"/>
                    </a:lnTo>
                    <a:lnTo>
                      <a:pt x="92" y="50"/>
                    </a:lnTo>
                    <a:lnTo>
                      <a:pt x="92" y="50"/>
                    </a:lnTo>
                    <a:lnTo>
                      <a:pt x="92" y="50"/>
                    </a:lnTo>
                    <a:lnTo>
                      <a:pt x="92" y="50"/>
                    </a:lnTo>
                    <a:lnTo>
                      <a:pt x="92" y="53"/>
                    </a:lnTo>
                    <a:lnTo>
                      <a:pt x="92" y="53"/>
                    </a:lnTo>
                    <a:lnTo>
                      <a:pt x="95" y="53"/>
                    </a:lnTo>
                    <a:lnTo>
                      <a:pt x="95" y="53"/>
                    </a:lnTo>
                    <a:lnTo>
                      <a:pt x="95" y="53"/>
                    </a:lnTo>
                    <a:lnTo>
                      <a:pt x="97" y="53"/>
                    </a:lnTo>
                    <a:lnTo>
                      <a:pt x="97" y="53"/>
                    </a:lnTo>
                    <a:lnTo>
                      <a:pt x="97" y="53"/>
                    </a:lnTo>
                    <a:lnTo>
                      <a:pt x="100" y="53"/>
                    </a:lnTo>
                    <a:lnTo>
                      <a:pt x="100" y="55"/>
                    </a:lnTo>
                    <a:lnTo>
                      <a:pt x="100" y="55"/>
                    </a:lnTo>
                    <a:lnTo>
                      <a:pt x="97" y="55"/>
                    </a:lnTo>
                    <a:lnTo>
                      <a:pt x="97" y="57"/>
                    </a:lnTo>
                    <a:lnTo>
                      <a:pt x="97" y="57"/>
                    </a:lnTo>
                    <a:lnTo>
                      <a:pt x="100" y="57"/>
                    </a:lnTo>
                    <a:lnTo>
                      <a:pt x="100" y="57"/>
                    </a:lnTo>
                    <a:lnTo>
                      <a:pt x="100" y="57"/>
                    </a:lnTo>
                    <a:lnTo>
                      <a:pt x="102" y="57"/>
                    </a:lnTo>
                    <a:lnTo>
                      <a:pt x="102" y="57"/>
                    </a:lnTo>
                    <a:lnTo>
                      <a:pt x="102" y="57"/>
                    </a:lnTo>
                    <a:lnTo>
                      <a:pt x="102" y="60"/>
                    </a:lnTo>
                    <a:lnTo>
                      <a:pt x="102" y="60"/>
                    </a:lnTo>
                    <a:lnTo>
                      <a:pt x="104" y="60"/>
                    </a:lnTo>
                    <a:lnTo>
                      <a:pt x="104" y="60"/>
                    </a:lnTo>
                    <a:lnTo>
                      <a:pt x="104" y="62"/>
                    </a:lnTo>
                    <a:lnTo>
                      <a:pt x="104" y="62"/>
                    </a:lnTo>
                    <a:lnTo>
                      <a:pt x="102" y="62"/>
                    </a:lnTo>
                    <a:lnTo>
                      <a:pt x="102" y="62"/>
                    </a:lnTo>
                    <a:lnTo>
                      <a:pt x="102" y="64"/>
                    </a:lnTo>
                    <a:lnTo>
                      <a:pt x="102" y="64"/>
                    </a:lnTo>
                    <a:lnTo>
                      <a:pt x="102" y="64"/>
                    </a:lnTo>
                    <a:lnTo>
                      <a:pt x="100" y="64"/>
                    </a:lnTo>
                    <a:lnTo>
                      <a:pt x="100" y="67"/>
                    </a:lnTo>
                    <a:lnTo>
                      <a:pt x="102" y="67"/>
                    </a:lnTo>
                    <a:lnTo>
                      <a:pt x="102" y="67"/>
                    </a:lnTo>
                    <a:lnTo>
                      <a:pt x="102" y="69"/>
                    </a:lnTo>
                    <a:lnTo>
                      <a:pt x="100" y="69"/>
                    </a:lnTo>
                    <a:lnTo>
                      <a:pt x="100" y="69"/>
                    </a:lnTo>
                    <a:lnTo>
                      <a:pt x="100" y="69"/>
                    </a:lnTo>
                    <a:lnTo>
                      <a:pt x="100" y="69"/>
                    </a:lnTo>
                    <a:lnTo>
                      <a:pt x="100" y="71"/>
                    </a:lnTo>
                    <a:lnTo>
                      <a:pt x="97" y="71"/>
                    </a:lnTo>
                    <a:lnTo>
                      <a:pt x="97" y="71"/>
                    </a:lnTo>
                    <a:lnTo>
                      <a:pt x="97" y="71"/>
                    </a:lnTo>
                    <a:lnTo>
                      <a:pt x="97" y="71"/>
                    </a:lnTo>
                    <a:lnTo>
                      <a:pt x="95" y="71"/>
                    </a:lnTo>
                    <a:lnTo>
                      <a:pt x="95" y="71"/>
                    </a:lnTo>
                    <a:lnTo>
                      <a:pt x="95" y="71"/>
                    </a:lnTo>
                    <a:lnTo>
                      <a:pt x="95" y="71"/>
                    </a:lnTo>
                    <a:lnTo>
                      <a:pt x="92" y="71"/>
                    </a:lnTo>
                    <a:lnTo>
                      <a:pt x="92" y="71"/>
                    </a:lnTo>
                    <a:lnTo>
                      <a:pt x="92" y="71"/>
                    </a:lnTo>
                    <a:lnTo>
                      <a:pt x="92" y="71"/>
                    </a:lnTo>
                    <a:lnTo>
                      <a:pt x="90" y="71"/>
                    </a:lnTo>
                    <a:lnTo>
                      <a:pt x="90" y="71"/>
                    </a:lnTo>
                    <a:lnTo>
                      <a:pt x="88" y="71"/>
                    </a:lnTo>
                    <a:lnTo>
                      <a:pt x="88" y="71"/>
                    </a:lnTo>
                    <a:lnTo>
                      <a:pt x="88" y="71"/>
                    </a:lnTo>
                    <a:lnTo>
                      <a:pt x="88" y="71"/>
                    </a:lnTo>
                    <a:lnTo>
                      <a:pt x="85" y="71"/>
                    </a:lnTo>
                    <a:lnTo>
                      <a:pt x="85" y="71"/>
                    </a:lnTo>
                    <a:lnTo>
                      <a:pt x="85" y="71"/>
                    </a:lnTo>
                    <a:lnTo>
                      <a:pt x="85" y="71"/>
                    </a:lnTo>
                    <a:lnTo>
                      <a:pt x="85" y="71"/>
                    </a:lnTo>
                    <a:lnTo>
                      <a:pt x="85" y="71"/>
                    </a:lnTo>
                    <a:lnTo>
                      <a:pt x="85" y="74"/>
                    </a:lnTo>
                    <a:lnTo>
                      <a:pt x="85" y="74"/>
                    </a:lnTo>
                    <a:lnTo>
                      <a:pt x="85" y="74"/>
                    </a:lnTo>
                    <a:lnTo>
                      <a:pt x="85" y="74"/>
                    </a:lnTo>
                    <a:lnTo>
                      <a:pt x="85" y="76"/>
                    </a:lnTo>
                    <a:lnTo>
                      <a:pt x="85" y="76"/>
                    </a:lnTo>
                    <a:lnTo>
                      <a:pt x="85" y="76"/>
                    </a:lnTo>
                    <a:lnTo>
                      <a:pt x="85" y="79"/>
                    </a:lnTo>
                    <a:lnTo>
                      <a:pt x="85" y="79"/>
                    </a:lnTo>
                    <a:lnTo>
                      <a:pt x="83" y="79"/>
                    </a:lnTo>
                    <a:lnTo>
                      <a:pt x="83" y="79"/>
                    </a:lnTo>
                    <a:lnTo>
                      <a:pt x="83" y="79"/>
                    </a:lnTo>
                    <a:lnTo>
                      <a:pt x="83" y="81"/>
                    </a:lnTo>
                    <a:lnTo>
                      <a:pt x="81" y="81"/>
                    </a:lnTo>
                    <a:lnTo>
                      <a:pt x="81" y="81"/>
                    </a:lnTo>
                    <a:lnTo>
                      <a:pt x="83" y="81"/>
                    </a:lnTo>
                    <a:lnTo>
                      <a:pt x="83" y="81"/>
                    </a:lnTo>
                    <a:lnTo>
                      <a:pt x="83" y="81"/>
                    </a:lnTo>
                    <a:lnTo>
                      <a:pt x="85" y="81"/>
                    </a:lnTo>
                    <a:lnTo>
                      <a:pt x="85" y="81"/>
                    </a:lnTo>
                    <a:lnTo>
                      <a:pt x="85" y="83"/>
                    </a:lnTo>
                    <a:lnTo>
                      <a:pt x="85" y="83"/>
                    </a:lnTo>
                    <a:lnTo>
                      <a:pt x="88" y="83"/>
                    </a:lnTo>
                    <a:lnTo>
                      <a:pt x="88" y="83"/>
                    </a:lnTo>
                    <a:lnTo>
                      <a:pt x="88" y="83"/>
                    </a:lnTo>
                    <a:lnTo>
                      <a:pt x="88" y="86"/>
                    </a:lnTo>
                    <a:lnTo>
                      <a:pt x="88" y="86"/>
                    </a:lnTo>
                    <a:lnTo>
                      <a:pt x="90" y="86"/>
                    </a:lnTo>
                    <a:lnTo>
                      <a:pt x="90" y="86"/>
                    </a:lnTo>
                    <a:lnTo>
                      <a:pt x="90" y="86"/>
                    </a:lnTo>
                    <a:lnTo>
                      <a:pt x="92" y="86"/>
                    </a:lnTo>
                    <a:lnTo>
                      <a:pt x="92" y="88"/>
                    </a:lnTo>
                    <a:lnTo>
                      <a:pt x="92" y="88"/>
                    </a:lnTo>
                    <a:lnTo>
                      <a:pt x="92" y="88"/>
                    </a:lnTo>
                    <a:lnTo>
                      <a:pt x="92" y="88"/>
                    </a:lnTo>
                    <a:lnTo>
                      <a:pt x="95" y="88"/>
                    </a:lnTo>
                    <a:lnTo>
                      <a:pt x="95" y="88"/>
                    </a:lnTo>
                    <a:lnTo>
                      <a:pt x="95" y="90"/>
                    </a:lnTo>
                    <a:lnTo>
                      <a:pt x="95" y="90"/>
                    </a:lnTo>
                    <a:lnTo>
                      <a:pt x="95" y="90"/>
                    </a:lnTo>
                    <a:lnTo>
                      <a:pt x="97" y="90"/>
                    </a:lnTo>
                    <a:lnTo>
                      <a:pt x="97" y="90"/>
                    </a:lnTo>
                    <a:lnTo>
                      <a:pt x="97" y="90"/>
                    </a:lnTo>
                    <a:lnTo>
                      <a:pt x="97" y="93"/>
                    </a:lnTo>
                    <a:lnTo>
                      <a:pt x="100" y="93"/>
                    </a:lnTo>
                    <a:lnTo>
                      <a:pt x="100" y="93"/>
                    </a:lnTo>
                    <a:lnTo>
                      <a:pt x="100" y="93"/>
                    </a:lnTo>
                    <a:lnTo>
                      <a:pt x="100" y="93"/>
                    </a:lnTo>
                    <a:lnTo>
                      <a:pt x="102" y="93"/>
                    </a:lnTo>
                    <a:lnTo>
                      <a:pt x="102" y="93"/>
                    </a:lnTo>
                    <a:lnTo>
                      <a:pt x="102" y="93"/>
                    </a:lnTo>
                    <a:lnTo>
                      <a:pt x="104" y="93"/>
                    </a:lnTo>
                    <a:lnTo>
                      <a:pt x="104" y="95"/>
                    </a:lnTo>
                    <a:lnTo>
                      <a:pt x="104" y="95"/>
                    </a:lnTo>
                    <a:lnTo>
                      <a:pt x="107" y="95"/>
                    </a:lnTo>
                    <a:lnTo>
                      <a:pt x="107" y="95"/>
                    </a:lnTo>
                    <a:lnTo>
                      <a:pt x="107" y="95"/>
                    </a:lnTo>
                    <a:lnTo>
                      <a:pt x="107" y="95"/>
                    </a:lnTo>
                    <a:lnTo>
                      <a:pt x="109" y="95"/>
                    </a:lnTo>
                    <a:lnTo>
                      <a:pt x="109" y="98"/>
                    </a:lnTo>
                    <a:lnTo>
                      <a:pt x="109" y="98"/>
                    </a:lnTo>
                    <a:lnTo>
                      <a:pt x="109" y="98"/>
                    </a:lnTo>
                    <a:lnTo>
                      <a:pt x="109" y="98"/>
                    </a:lnTo>
                    <a:lnTo>
                      <a:pt x="109" y="100"/>
                    </a:lnTo>
                    <a:lnTo>
                      <a:pt x="107" y="100"/>
                    </a:lnTo>
                    <a:lnTo>
                      <a:pt x="107" y="100"/>
                    </a:lnTo>
                    <a:lnTo>
                      <a:pt x="107" y="100"/>
                    </a:lnTo>
                    <a:lnTo>
                      <a:pt x="107" y="102"/>
                    </a:lnTo>
                    <a:lnTo>
                      <a:pt x="107" y="102"/>
                    </a:lnTo>
                    <a:lnTo>
                      <a:pt x="109" y="102"/>
                    </a:lnTo>
                    <a:lnTo>
                      <a:pt x="109" y="105"/>
                    </a:lnTo>
                    <a:lnTo>
                      <a:pt x="109" y="105"/>
                    </a:lnTo>
                    <a:lnTo>
                      <a:pt x="109" y="105"/>
                    </a:lnTo>
                    <a:lnTo>
                      <a:pt x="109" y="107"/>
                    </a:lnTo>
                    <a:lnTo>
                      <a:pt x="111" y="107"/>
                    </a:lnTo>
                    <a:lnTo>
                      <a:pt x="111" y="107"/>
                    </a:lnTo>
                    <a:lnTo>
                      <a:pt x="111" y="107"/>
                    </a:lnTo>
                    <a:lnTo>
                      <a:pt x="111" y="107"/>
                    </a:lnTo>
                    <a:lnTo>
                      <a:pt x="111" y="109"/>
                    </a:lnTo>
                    <a:lnTo>
                      <a:pt x="111" y="109"/>
                    </a:lnTo>
                    <a:lnTo>
                      <a:pt x="114" y="109"/>
                    </a:lnTo>
                    <a:lnTo>
                      <a:pt x="114" y="109"/>
                    </a:lnTo>
                    <a:lnTo>
                      <a:pt x="114" y="109"/>
                    </a:lnTo>
                    <a:lnTo>
                      <a:pt x="114" y="109"/>
                    </a:lnTo>
                    <a:lnTo>
                      <a:pt x="116" y="109"/>
                    </a:lnTo>
                    <a:lnTo>
                      <a:pt x="116" y="109"/>
                    </a:lnTo>
                    <a:lnTo>
                      <a:pt x="116" y="109"/>
                    </a:lnTo>
                    <a:lnTo>
                      <a:pt x="116" y="109"/>
                    </a:lnTo>
                    <a:lnTo>
                      <a:pt x="116" y="112"/>
                    </a:lnTo>
                    <a:lnTo>
                      <a:pt x="118" y="112"/>
                    </a:lnTo>
                    <a:lnTo>
                      <a:pt x="118" y="112"/>
                    </a:lnTo>
                    <a:lnTo>
                      <a:pt x="118" y="114"/>
                    </a:lnTo>
                    <a:lnTo>
                      <a:pt x="118" y="114"/>
                    </a:lnTo>
                    <a:lnTo>
                      <a:pt x="118" y="114"/>
                    </a:lnTo>
                    <a:lnTo>
                      <a:pt x="118" y="117"/>
                    </a:lnTo>
                    <a:lnTo>
                      <a:pt x="118" y="117"/>
                    </a:lnTo>
                    <a:lnTo>
                      <a:pt x="118" y="117"/>
                    </a:lnTo>
                    <a:lnTo>
                      <a:pt x="118" y="119"/>
                    </a:lnTo>
                    <a:lnTo>
                      <a:pt x="118" y="119"/>
                    </a:lnTo>
                    <a:lnTo>
                      <a:pt x="121" y="119"/>
                    </a:lnTo>
                    <a:lnTo>
                      <a:pt x="121" y="119"/>
                    </a:lnTo>
                    <a:lnTo>
                      <a:pt x="121" y="119"/>
                    </a:lnTo>
                    <a:lnTo>
                      <a:pt x="121" y="121"/>
                    </a:lnTo>
                    <a:lnTo>
                      <a:pt x="121" y="121"/>
                    </a:lnTo>
                    <a:lnTo>
                      <a:pt x="121" y="121"/>
                    </a:lnTo>
                    <a:lnTo>
                      <a:pt x="123" y="121"/>
                    </a:lnTo>
                    <a:lnTo>
                      <a:pt x="123" y="124"/>
                    </a:lnTo>
                    <a:lnTo>
                      <a:pt x="123" y="124"/>
                    </a:lnTo>
                    <a:lnTo>
                      <a:pt x="123" y="124"/>
                    </a:lnTo>
                    <a:lnTo>
                      <a:pt x="126" y="124"/>
                    </a:lnTo>
                    <a:lnTo>
                      <a:pt x="126" y="126"/>
                    </a:lnTo>
                    <a:lnTo>
                      <a:pt x="126" y="126"/>
                    </a:lnTo>
                    <a:lnTo>
                      <a:pt x="126" y="126"/>
                    </a:lnTo>
                    <a:lnTo>
                      <a:pt x="126" y="126"/>
                    </a:lnTo>
                    <a:lnTo>
                      <a:pt x="126" y="128"/>
                    </a:lnTo>
                    <a:lnTo>
                      <a:pt x="128" y="128"/>
                    </a:lnTo>
                    <a:lnTo>
                      <a:pt x="128" y="128"/>
                    </a:lnTo>
                    <a:lnTo>
                      <a:pt x="128" y="128"/>
                    </a:lnTo>
                    <a:lnTo>
                      <a:pt x="128" y="128"/>
                    </a:lnTo>
                    <a:lnTo>
                      <a:pt x="128" y="128"/>
                    </a:lnTo>
                    <a:lnTo>
                      <a:pt x="128" y="131"/>
                    </a:lnTo>
                    <a:lnTo>
                      <a:pt x="130" y="131"/>
                    </a:lnTo>
                    <a:lnTo>
                      <a:pt x="130" y="131"/>
                    </a:lnTo>
                    <a:lnTo>
                      <a:pt x="130" y="131"/>
                    </a:lnTo>
                    <a:lnTo>
                      <a:pt x="130" y="133"/>
                    </a:lnTo>
                    <a:lnTo>
                      <a:pt x="133" y="133"/>
                    </a:lnTo>
                    <a:lnTo>
                      <a:pt x="133" y="133"/>
                    </a:lnTo>
                    <a:lnTo>
                      <a:pt x="133" y="133"/>
                    </a:lnTo>
                    <a:lnTo>
                      <a:pt x="133" y="133"/>
                    </a:lnTo>
                    <a:lnTo>
                      <a:pt x="133" y="135"/>
                    </a:lnTo>
                    <a:lnTo>
                      <a:pt x="135" y="135"/>
                    </a:lnTo>
                    <a:lnTo>
                      <a:pt x="135" y="135"/>
                    </a:lnTo>
                    <a:lnTo>
                      <a:pt x="135" y="138"/>
                    </a:lnTo>
                    <a:lnTo>
                      <a:pt x="135" y="138"/>
                    </a:lnTo>
                    <a:lnTo>
                      <a:pt x="135" y="138"/>
                    </a:lnTo>
                    <a:lnTo>
                      <a:pt x="135" y="140"/>
                    </a:lnTo>
                    <a:lnTo>
                      <a:pt x="135" y="140"/>
                    </a:lnTo>
                    <a:lnTo>
                      <a:pt x="137" y="140"/>
                    </a:lnTo>
                    <a:lnTo>
                      <a:pt x="137" y="140"/>
                    </a:lnTo>
                    <a:lnTo>
                      <a:pt x="137" y="140"/>
                    </a:lnTo>
                    <a:lnTo>
                      <a:pt x="137" y="140"/>
                    </a:lnTo>
                    <a:lnTo>
                      <a:pt x="137" y="143"/>
                    </a:lnTo>
                    <a:lnTo>
                      <a:pt x="137" y="143"/>
                    </a:lnTo>
                    <a:lnTo>
                      <a:pt x="137" y="145"/>
                    </a:lnTo>
                    <a:lnTo>
                      <a:pt x="137" y="145"/>
                    </a:lnTo>
                    <a:lnTo>
                      <a:pt x="137" y="147"/>
                    </a:lnTo>
                    <a:lnTo>
                      <a:pt x="137" y="147"/>
                    </a:lnTo>
                    <a:lnTo>
                      <a:pt x="140" y="147"/>
                    </a:lnTo>
                    <a:lnTo>
                      <a:pt x="140" y="150"/>
                    </a:lnTo>
                    <a:lnTo>
                      <a:pt x="140" y="150"/>
                    </a:lnTo>
                    <a:lnTo>
                      <a:pt x="140" y="150"/>
                    </a:lnTo>
                    <a:lnTo>
                      <a:pt x="140" y="150"/>
                    </a:lnTo>
                    <a:lnTo>
                      <a:pt x="140" y="150"/>
                    </a:lnTo>
                    <a:lnTo>
                      <a:pt x="140" y="152"/>
                    </a:lnTo>
                    <a:lnTo>
                      <a:pt x="140" y="152"/>
                    </a:lnTo>
                    <a:lnTo>
                      <a:pt x="142" y="152"/>
                    </a:lnTo>
                    <a:lnTo>
                      <a:pt x="142" y="154"/>
                    </a:lnTo>
                    <a:lnTo>
                      <a:pt x="142" y="154"/>
                    </a:lnTo>
                    <a:lnTo>
                      <a:pt x="145" y="154"/>
                    </a:lnTo>
                    <a:lnTo>
                      <a:pt x="145" y="152"/>
                    </a:lnTo>
                    <a:lnTo>
                      <a:pt x="145" y="152"/>
                    </a:lnTo>
                    <a:lnTo>
                      <a:pt x="145" y="152"/>
                    </a:lnTo>
                    <a:lnTo>
                      <a:pt x="145" y="150"/>
                    </a:lnTo>
                    <a:lnTo>
                      <a:pt x="145" y="150"/>
                    </a:lnTo>
                    <a:lnTo>
                      <a:pt x="145" y="152"/>
                    </a:lnTo>
                    <a:lnTo>
                      <a:pt x="145" y="152"/>
                    </a:lnTo>
                    <a:lnTo>
                      <a:pt x="145" y="154"/>
                    </a:lnTo>
                    <a:lnTo>
                      <a:pt x="147" y="154"/>
                    </a:lnTo>
                    <a:lnTo>
                      <a:pt x="147" y="154"/>
                    </a:lnTo>
                    <a:lnTo>
                      <a:pt x="147" y="154"/>
                    </a:lnTo>
                    <a:lnTo>
                      <a:pt x="147" y="157"/>
                    </a:lnTo>
                    <a:lnTo>
                      <a:pt x="147" y="157"/>
                    </a:lnTo>
                    <a:lnTo>
                      <a:pt x="147" y="157"/>
                    </a:lnTo>
                    <a:lnTo>
                      <a:pt x="149" y="157"/>
                    </a:lnTo>
                    <a:lnTo>
                      <a:pt x="149" y="157"/>
                    </a:lnTo>
                    <a:lnTo>
                      <a:pt x="152" y="157"/>
                    </a:lnTo>
                    <a:lnTo>
                      <a:pt x="152" y="157"/>
                    </a:lnTo>
                    <a:lnTo>
                      <a:pt x="152" y="159"/>
                    </a:lnTo>
                    <a:lnTo>
                      <a:pt x="152" y="159"/>
                    </a:lnTo>
                    <a:lnTo>
                      <a:pt x="152" y="159"/>
                    </a:lnTo>
                    <a:lnTo>
                      <a:pt x="152" y="159"/>
                    </a:lnTo>
                    <a:lnTo>
                      <a:pt x="152" y="162"/>
                    </a:lnTo>
                    <a:lnTo>
                      <a:pt x="154" y="162"/>
                    </a:lnTo>
                    <a:lnTo>
                      <a:pt x="154" y="162"/>
                    </a:lnTo>
                    <a:lnTo>
                      <a:pt x="154" y="162"/>
                    </a:lnTo>
                    <a:lnTo>
                      <a:pt x="154" y="162"/>
                    </a:lnTo>
                    <a:lnTo>
                      <a:pt x="154" y="164"/>
                    </a:lnTo>
                    <a:lnTo>
                      <a:pt x="156" y="164"/>
                    </a:lnTo>
                    <a:lnTo>
                      <a:pt x="156" y="162"/>
                    </a:lnTo>
                    <a:lnTo>
                      <a:pt x="156" y="162"/>
                    </a:lnTo>
                    <a:lnTo>
                      <a:pt x="159" y="162"/>
                    </a:lnTo>
                    <a:lnTo>
                      <a:pt x="159" y="164"/>
                    </a:lnTo>
                    <a:lnTo>
                      <a:pt x="159" y="164"/>
                    </a:lnTo>
                    <a:lnTo>
                      <a:pt x="159" y="166"/>
                    </a:lnTo>
                    <a:lnTo>
                      <a:pt x="156" y="166"/>
                    </a:lnTo>
                    <a:lnTo>
                      <a:pt x="156" y="166"/>
                    </a:lnTo>
                    <a:lnTo>
                      <a:pt x="156" y="169"/>
                    </a:lnTo>
                    <a:lnTo>
                      <a:pt x="156" y="169"/>
                    </a:lnTo>
                    <a:lnTo>
                      <a:pt x="154" y="169"/>
                    </a:lnTo>
                    <a:lnTo>
                      <a:pt x="154" y="169"/>
                    </a:lnTo>
                    <a:lnTo>
                      <a:pt x="154" y="169"/>
                    </a:lnTo>
                    <a:lnTo>
                      <a:pt x="154" y="169"/>
                    </a:lnTo>
                    <a:lnTo>
                      <a:pt x="152" y="169"/>
                    </a:lnTo>
                    <a:lnTo>
                      <a:pt x="152" y="169"/>
                    </a:lnTo>
                    <a:lnTo>
                      <a:pt x="152" y="171"/>
                    </a:lnTo>
                    <a:lnTo>
                      <a:pt x="152" y="171"/>
                    </a:lnTo>
                    <a:lnTo>
                      <a:pt x="154" y="171"/>
                    </a:lnTo>
                    <a:lnTo>
                      <a:pt x="154" y="171"/>
                    </a:lnTo>
                    <a:lnTo>
                      <a:pt x="154" y="173"/>
                    </a:lnTo>
                    <a:lnTo>
                      <a:pt x="154" y="173"/>
                    </a:lnTo>
                    <a:lnTo>
                      <a:pt x="154" y="173"/>
                    </a:lnTo>
                    <a:lnTo>
                      <a:pt x="154" y="176"/>
                    </a:lnTo>
                    <a:lnTo>
                      <a:pt x="156" y="176"/>
                    </a:lnTo>
                    <a:lnTo>
                      <a:pt x="156" y="176"/>
                    </a:lnTo>
                    <a:lnTo>
                      <a:pt x="156" y="178"/>
                    </a:lnTo>
                    <a:lnTo>
                      <a:pt x="156" y="178"/>
                    </a:lnTo>
                    <a:lnTo>
                      <a:pt x="159" y="178"/>
                    </a:lnTo>
                    <a:lnTo>
                      <a:pt x="159" y="178"/>
                    </a:lnTo>
                    <a:lnTo>
                      <a:pt x="159" y="178"/>
                    </a:lnTo>
                    <a:lnTo>
                      <a:pt x="159" y="178"/>
                    </a:lnTo>
                    <a:lnTo>
                      <a:pt x="159" y="178"/>
                    </a:lnTo>
                    <a:lnTo>
                      <a:pt x="161" y="178"/>
                    </a:lnTo>
                    <a:lnTo>
                      <a:pt x="161" y="181"/>
                    </a:lnTo>
                    <a:lnTo>
                      <a:pt x="161" y="181"/>
                    </a:lnTo>
                    <a:lnTo>
                      <a:pt x="161" y="181"/>
                    </a:lnTo>
                    <a:lnTo>
                      <a:pt x="161" y="183"/>
                    </a:lnTo>
                    <a:lnTo>
                      <a:pt x="161" y="183"/>
                    </a:lnTo>
                    <a:lnTo>
                      <a:pt x="161" y="183"/>
                    </a:lnTo>
                    <a:lnTo>
                      <a:pt x="163" y="183"/>
                    </a:lnTo>
                    <a:lnTo>
                      <a:pt x="163" y="185"/>
                    </a:lnTo>
                    <a:lnTo>
                      <a:pt x="161" y="185"/>
                    </a:lnTo>
                    <a:lnTo>
                      <a:pt x="161" y="185"/>
                    </a:lnTo>
                    <a:lnTo>
                      <a:pt x="161" y="188"/>
                    </a:lnTo>
                    <a:lnTo>
                      <a:pt x="161" y="188"/>
                    </a:lnTo>
                    <a:lnTo>
                      <a:pt x="161" y="188"/>
                    </a:lnTo>
                    <a:lnTo>
                      <a:pt x="161" y="190"/>
                    </a:lnTo>
                    <a:lnTo>
                      <a:pt x="161" y="190"/>
                    </a:lnTo>
                    <a:lnTo>
                      <a:pt x="159" y="190"/>
                    </a:lnTo>
                    <a:lnTo>
                      <a:pt x="159" y="190"/>
                    </a:lnTo>
                    <a:lnTo>
                      <a:pt x="159" y="190"/>
                    </a:lnTo>
                    <a:lnTo>
                      <a:pt x="159" y="190"/>
                    </a:lnTo>
                    <a:lnTo>
                      <a:pt x="159" y="190"/>
                    </a:lnTo>
                    <a:lnTo>
                      <a:pt x="159" y="190"/>
                    </a:lnTo>
                    <a:lnTo>
                      <a:pt x="159" y="192"/>
                    </a:lnTo>
                    <a:lnTo>
                      <a:pt x="159" y="192"/>
                    </a:lnTo>
                    <a:lnTo>
                      <a:pt x="161" y="192"/>
                    </a:lnTo>
                    <a:lnTo>
                      <a:pt x="161" y="192"/>
                    </a:lnTo>
                    <a:lnTo>
                      <a:pt x="161" y="195"/>
                    </a:lnTo>
                    <a:lnTo>
                      <a:pt x="159" y="195"/>
                    </a:lnTo>
                    <a:lnTo>
                      <a:pt x="159" y="195"/>
                    </a:lnTo>
                    <a:lnTo>
                      <a:pt x="159" y="197"/>
                    </a:lnTo>
                    <a:lnTo>
                      <a:pt x="159" y="197"/>
                    </a:lnTo>
                    <a:lnTo>
                      <a:pt x="159" y="199"/>
                    </a:lnTo>
                    <a:lnTo>
                      <a:pt x="159" y="199"/>
                    </a:lnTo>
                    <a:lnTo>
                      <a:pt x="159" y="199"/>
                    </a:lnTo>
                    <a:lnTo>
                      <a:pt x="159" y="199"/>
                    </a:lnTo>
                    <a:lnTo>
                      <a:pt x="159" y="199"/>
                    </a:lnTo>
                    <a:lnTo>
                      <a:pt x="159" y="202"/>
                    </a:lnTo>
                    <a:lnTo>
                      <a:pt x="156" y="202"/>
                    </a:lnTo>
                    <a:lnTo>
                      <a:pt x="156" y="202"/>
                    </a:lnTo>
                    <a:lnTo>
                      <a:pt x="156" y="199"/>
                    </a:lnTo>
                    <a:lnTo>
                      <a:pt x="154" y="199"/>
                    </a:lnTo>
                    <a:lnTo>
                      <a:pt x="154" y="199"/>
                    </a:lnTo>
                    <a:lnTo>
                      <a:pt x="154" y="202"/>
                    </a:lnTo>
                    <a:lnTo>
                      <a:pt x="154" y="202"/>
                    </a:lnTo>
                    <a:lnTo>
                      <a:pt x="154" y="202"/>
                    </a:lnTo>
                    <a:lnTo>
                      <a:pt x="154" y="204"/>
                    </a:lnTo>
                    <a:lnTo>
                      <a:pt x="152" y="204"/>
                    </a:lnTo>
                    <a:lnTo>
                      <a:pt x="152" y="204"/>
                    </a:lnTo>
                    <a:lnTo>
                      <a:pt x="152" y="204"/>
                    </a:lnTo>
                    <a:lnTo>
                      <a:pt x="152" y="204"/>
                    </a:lnTo>
                    <a:lnTo>
                      <a:pt x="152" y="207"/>
                    </a:lnTo>
                    <a:lnTo>
                      <a:pt x="149" y="207"/>
                    </a:lnTo>
                    <a:lnTo>
                      <a:pt x="149" y="204"/>
                    </a:lnTo>
                    <a:lnTo>
                      <a:pt x="149" y="204"/>
                    </a:lnTo>
                    <a:lnTo>
                      <a:pt x="149" y="207"/>
                    </a:lnTo>
                    <a:lnTo>
                      <a:pt x="147" y="207"/>
                    </a:lnTo>
                    <a:lnTo>
                      <a:pt x="147" y="207"/>
                    </a:lnTo>
                    <a:lnTo>
                      <a:pt x="147" y="207"/>
                    </a:lnTo>
                    <a:lnTo>
                      <a:pt x="147" y="207"/>
                    </a:lnTo>
                    <a:lnTo>
                      <a:pt x="145" y="207"/>
                    </a:lnTo>
                    <a:lnTo>
                      <a:pt x="145" y="209"/>
                    </a:lnTo>
                    <a:lnTo>
                      <a:pt x="145" y="209"/>
                    </a:lnTo>
                    <a:lnTo>
                      <a:pt x="145" y="207"/>
                    </a:lnTo>
                    <a:lnTo>
                      <a:pt x="145" y="207"/>
                    </a:lnTo>
                    <a:lnTo>
                      <a:pt x="145" y="207"/>
                    </a:lnTo>
                    <a:lnTo>
                      <a:pt x="142" y="207"/>
                    </a:lnTo>
                    <a:lnTo>
                      <a:pt x="142" y="204"/>
                    </a:lnTo>
                    <a:lnTo>
                      <a:pt x="142" y="204"/>
                    </a:lnTo>
                    <a:lnTo>
                      <a:pt x="140" y="204"/>
                    </a:lnTo>
                    <a:lnTo>
                      <a:pt x="140" y="204"/>
                    </a:lnTo>
                    <a:lnTo>
                      <a:pt x="140" y="204"/>
                    </a:lnTo>
                    <a:lnTo>
                      <a:pt x="140" y="202"/>
                    </a:lnTo>
                    <a:lnTo>
                      <a:pt x="140" y="202"/>
                    </a:lnTo>
                    <a:lnTo>
                      <a:pt x="140" y="202"/>
                    </a:lnTo>
                    <a:lnTo>
                      <a:pt x="137" y="202"/>
                    </a:lnTo>
                    <a:lnTo>
                      <a:pt x="137" y="199"/>
                    </a:lnTo>
                    <a:lnTo>
                      <a:pt x="137" y="199"/>
                    </a:lnTo>
                    <a:lnTo>
                      <a:pt x="137" y="202"/>
                    </a:lnTo>
                    <a:lnTo>
                      <a:pt x="135" y="202"/>
                    </a:lnTo>
                    <a:lnTo>
                      <a:pt x="135" y="202"/>
                    </a:lnTo>
                    <a:lnTo>
                      <a:pt x="135" y="202"/>
                    </a:lnTo>
                    <a:lnTo>
                      <a:pt x="135" y="204"/>
                    </a:lnTo>
                    <a:lnTo>
                      <a:pt x="135" y="204"/>
                    </a:lnTo>
                    <a:lnTo>
                      <a:pt x="133" y="204"/>
                    </a:lnTo>
                    <a:lnTo>
                      <a:pt x="133" y="204"/>
                    </a:lnTo>
                    <a:lnTo>
                      <a:pt x="133" y="204"/>
                    </a:lnTo>
                    <a:lnTo>
                      <a:pt x="133" y="204"/>
                    </a:lnTo>
                    <a:lnTo>
                      <a:pt x="133" y="207"/>
                    </a:lnTo>
                    <a:lnTo>
                      <a:pt x="130" y="207"/>
                    </a:lnTo>
                    <a:lnTo>
                      <a:pt x="130" y="207"/>
                    </a:lnTo>
                    <a:lnTo>
                      <a:pt x="130" y="207"/>
                    </a:lnTo>
                    <a:lnTo>
                      <a:pt x="130" y="207"/>
                    </a:lnTo>
                    <a:lnTo>
                      <a:pt x="128" y="207"/>
                    </a:lnTo>
                    <a:lnTo>
                      <a:pt x="128" y="207"/>
                    </a:lnTo>
                    <a:lnTo>
                      <a:pt x="128" y="207"/>
                    </a:lnTo>
                    <a:lnTo>
                      <a:pt x="128" y="207"/>
                    </a:lnTo>
                    <a:lnTo>
                      <a:pt x="126" y="207"/>
                    </a:lnTo>
                    <a:lnTo>
                      <a:pt x="126" y="209"/>
                    </a:lnTo>
                    <a:lnTo>
                      <a:pt x="128" y="209"/>
                    </a:lnTo>
                    <a:lnTo>
                      <a:pt x="128" y="209"/>
                    </a:lnTo>
                    <a:lnTo>
                      <a:pt x="128" y="209"/>
                    </a:lnTo>
                    <a:lnTo>
                      <a:pt x="128" y="209"/>
                    </a:lnTo>
                    <a:lnTo>
                      <a:pt x="128" y="211"/>
                    </a:lnTo>
                    <a:lnTo>
                      <a:pt x="128" y="211"/>
                    </a:lnTo>
                    <a:lnTo>
                      <a:pt x="128" y="211"/>
                    </a:lnTo>
                    <a:lnTo>
                      <a:pt x="128" y="214"/>
                    </a:lnTo>
                    <a:lnTo>
                      <a:pt x="130" y="214"/>
                    </a:lnTo>
                    <a:lnTo>
                      <a:pt x="130" y="214"/>
                    </a:lnTo>
                    <a:lnTo>
                      <a:pt x="130" y="216"/>
                    </a:lnTo>
                    <a:lnTo>
                      <a:pt x="128" y="216"/>
                    </a:lnTo>
                    <a:lnTo>
                      <a:pt x="128" y="216"/>
                    </a:lnTo>
                    <a:lnTo>
                      <a:pt x="128" y="218"/>
                    </a:lnTo>
                    <a:lnTo>
                      <a:pt x="128" y="218"/>
                    </a:lnTo>
                    <a:lnTo>
                      <a:pt x="128" y="218"/>
                    </a:lnTo>
                    <a:lnTo>
                      <a:pt x="126" y="218"/>
                    </a:lnTo>
                    <a:lnTo>
                      <a:pt x="126" y="218"/>
                    </a:lnTo>
                    <a:lnTo>
                      <a:pt x="126" y="218"/>
                    </a:lnTo>
                    <a:lnTo>
                      <a:pt x="126" y="216"/>
                    </a:lnTo>
                    <a:lnTo>
                      <a:pt x="123" y="216"/>
                    </a:lnTo>
                    <a:lnTo>
                      <a:pt x="123" y="216"/>
                    </a:lnTo>
                    <a:lnTo>
                      <a:pt x="123" y="216"/>
                    </a:lnTo>
                    <a:lnTo>
                      <a:pt x="121" y="216"/>
                    </a:lnTo>
                    <a:lnTo>
                      <a:pt x="121" y="214"/>
                    </a:lnTo>
                    <a:lnTo>
                      <a:pt x="121" y="214"/>
                    </a:lnTo>
                    <a:lnTo>
                      <a:pt x="121" y="214"/>
                    </a:lnTo>
                    <a:lnTo>
                      <a:pt x="121" y="214"/>
                    </a:lnTo>
                    <a:lnTo>
                      <a:pt x="118" y="214"/>
                    </a:lnTo>
                    <a:lnTo>
                      <a:pt x="118" y="211"/>
                    </a:lnTo>
                    <a:lnTo>
                      <a:pt x="118" y="211"/>
                    </a:lnTo>
                    <a:lnTo>
                      <a:pt x="118" y="211"/>
                    </a:lnTo>
                    <a:lnTo>
                      <a:pt x="118" y="211"/>
                    </a:lnTo>
                    <a:lnTo>
                      <a:pt x="116" y="211"/>
                    </a:lnTo>
                    <a:lnTo>
                      <a:pt x="116" y="211"/>
                    </a:lnTo>
                    <a:lnTo>
                      <a:pt x="116" y="211"/>
                    </a:lnTo>
                    <a:lnTo>
                      <a:pt x="114" y="211"/>
                    </a:lnTo>
                    <a:lnTo>
                      <a:pt x="114" y="214"/>
                    </a:lnTo>
                    <a:lnTo>
                      <a:pt x="114" y="214"/>
                    </a:lnTo>
                    <a:lnTo>
                      <a:pt x="114" y="214"/>
                    </a:lnTo>
                    <a:lnTo>
                      <a:pt x="114" y="211"/>
                    </a:lnTo>
                    <a:lnTo>
                      <a:pt x="111" y="211"/>
                    </a:lnTo>
                    <a:lnTo>
                      <a:pt x="111" y="211"/>
                    </a:lnTo>
                    <a:lnTo>
                      <a:pt x="111" y="211"/>
                    </a:lnTo>
                    <a:lnTo>
                      <a:pt x="111" y="209"/>
                    </a:lnTo>
                    <a:lnTo>
                      <a:pt x="111" y="209"/>
                    </a:lnTo>
                    <a:lnTo>
                      <a:pt x="111" y="209"/>
                    </a:lnTo>
                    <a:lnTo>
                      <a:pt x="109" y="209"/>
                    </a:lnTo>
                    <a:lnTo>
                      <a:pt x="109" y="209"/>
                    </a:lnTo>
                    <a:lnTo>
                      <a:pt x="109" y="207"/>
                    </a:lnTo>
                    <a:lnTo>
                      <a:pt x="111" y="207"/>
                    </a:lnTo>
                    <a:lnTo>
                      <a:pt x="111" y="207"/>
                    </a:lnTo>
                    <a:lnTo>
                      <a:pt x="111" y="207"/>
                    </a:lnTo>
                    <a:lnTo>
                      <a:pt x="111" y="207"/>
                    </a:lnTo>
                    <a:lnTo>
                      <a:pt x="114" y="207"/>
                    </a:lnTo>
                    <a:lnTo>
                      <a:pt x="114" y="204"/>
                    </a:lnTo>
                    <a:lnTo>
                      <a:pt x="114" y="204"/>
                    </a:lnTo>
                    <a:lnTo>
                      <a:pt x="114" y="204"/>
                    </a:lnTo>
                    <a:lnTo>
                      <a:pt x="114" y="204"/>
                    </a:lnTo>
                    <a:lnTo>
                      <a:pt x="116" y="204"/>
                    </a:lnTo>
                    <a:lnTo>
                      <a:pt x="116" y="202"/>
                    </a:lnTo>
                    <a:lnTo>
                      <a:pt x="116" y="202"/>
                    </a:lnTo>
                    <a:lnTo>
                      <a:pt x="116" y="202"/>
                    </a:lnTo>
                    <a:lnTo>
                      <a:pt x="116" y="199"/>
                    </a:lnTo>
                    <a:lnTo>
                      <a:pt x="116" y="199"/>
                    </a:lnTo>
                    <a:lnTo>
                      <a:pt x="116" y="199"/>
                    </a:lnTo>
                    <a:lnTo>
                      <a:pt x="116" y="197"/>
                    </a:lnTo>
                    <a:lnTo>
                      <a:pt x="116" y="197"/>
                    </a:lnTo>
                    <a:lnTo>
                      <a:pt x="116" y="197"/>
                    </a:lnTo>
                    <a:lnTo>
                      <a:pt x="116" y="195"/>
                    </a:lnTo>
                    <a:lnTo>
                      <a:pt x="116" y="195"/>
                    </a:lnTo>
                    <a:lnTo>
                      <a:pt x="116" y="195"/>
                    </a:lnTo>
                    <a:lnTo>
                      <a:pt x="116" y="192"/>
                    </a:lnTo>
                    <a:lnTo>
                      <a:pt x="118" y="192"/>
                    </a:lnTo>
                    <a:lnTo>
                      <a:pt x="118" y="192"/>
                    </a:lnTo>
                    <a:lnTo>
                      <a:pt x="118" y="190"/>
                    </a:lnTo>
                    <a:lnTo>
                      <a:pt x="118" y="190"/>
                    </a:lnTo>
                    <a:lnTo>
                      <a:pt x="118" y="190"/>
                    </a:lnTo>
                    <a:lnTo>
                      <a:pt x="118" y="190"/>
                    </a:lnTo>
                    <a:lnTo>
                      <a:pt x="118" y="190"/>
                    </a:lnTo>
                    <a:lnTo>
                      <a:pt x="116" y="190"/>
                    </a:lnTo>
                    <a:lnTo>
                      <a:pt x="116" y="188"/>
                    </a:lnTo>
                    <a:lnTo>
                      <a:pt x="116" y="188"/>
                    </a:lnTo>
                    <a:lnTo>
                      <a:pt x="114" y="188"/>
                    </a:lnTo>
                    <a:lnTo>
                      <a:pt x="114" y="188"/>
                    </a:lnTo>
                    <a:lnTo>
                      <a:pt x="114" y="185"/>
                    </a:lnTo>
                    <a:lnTo>
                      <a:pt x="116" y="185"/>
                    </a:lnTo>
                    <a:lnTo>
                      <a:pt x="116" y="185"/>
                    </a:lnTo>
                    <a:lnTo>
                      <a:pt x="116" y="185"/>
                    </a:lnTo>
                    <a:lnTo>
                      <a:pt x="116" y="183"/>
                    </a:lnTo>
                    <a:lnTo>
                      <a:pt x="118" y="183"/>
                    </a:lnTo>
                    <a:lnTo>
                      <a:pt x="118" y="183"/>
                    </a:lnTo>
                    <a:lnTo>
                      <a:pt x="118" y="181"/>
                    </a:lnTo>
                    <a:lnTo>
                      <a:pt x="116" y="181"/>
                    </a:lnTo>
                    <a:lnTo>
                      <a:pt x="116" y="181"/>
                    </a:lnTo>
                    <a:lnTo>
                      <a:pt x="114" y="181"/>
                    </a:lnTo>
                    <a:lnTo>
                      <a:pt x="114" y="181"/>
                    </a:lnTo>
                    <a:lnTo>
                      <a:pt x="116" y="181"/>
                    </a:lnTo>
                    <a:lnTo>
                      <a:pt x="116" y="181"/>
                    </a:lnTo>
                    <a:lnTo>
                      <a:pt x="118" y="181"/>
                    </a:lnTo>
                    <a:lnTo>
                      <a:pt x="118" y="178"/>
                    </a:lnTo>
                    <a:lnTo>
                      <a:pt x="118" y="178"/>
                    </a:lnTo>
                    <a:lnTo>
                      <a:pt x="118" y="178"/>
                    </a:lnTo>
                    <a:lnTo>
                      <a:pt x="118" y="178"/>
                    </a:lnTo>
                    <a:lnTo>
                      <a:pt x="118" y="176"/>
                    </a:lnTo>
                    <a:lnTo>
                      <a:pt x="118" y="176"/>
                    </a:lnTo>
                    <a:lnTo>
                      <a:pt x="118" y="173"/>
                    </a:lnTo>
                    <a:lnTo>
                      <a:pt x="118" y="173"/>
                    </a:lnTo>
                    <a:lnTo>
                      <a:pt x="118" y="171"/>
                    </a:lnTo>
                    <a:lnTo>
                      <a:pt x="118" y="171"/>
                    </a:lnTo>
                    <a:lnTo>
                      <a:pt x="118" y="171"/>
                    </a:lnTo>
                    <a:lnTo>
                      <a:pt x="116" y="171"/>
                    </a:lnTo>
                    <a:lnTo>
                      <a:pt x="116" y="171"/>
                    </a:lnTo>
                    <a:lnTo>
                      <a:pt x="114" y="171"/>
                    </a:lnTo>
                    <a:lnTo>
                      <a:pt x="114" y="171"/>
                    </a:lnTo>
                    <a:lnTo>
                      <a:pt x="114" y="169"/>
                    </a:lnTo>
                    <a:lnTo>
                      <a:pt x="114" y="169"/>
                    </a:lnTo>
                    <a:lnTo>
                      <a:pt x="114" y="169"/>
                    </a:lnTo>
                    <a:lnTo>
                      <a:pt x="114" y="169"/>
                    </a:lnTo>
                    <a:lnTo>
                      <a:pt x="114" y="166"/>
                    </a:lnTo>
                    <a:lnTo>
                      <a:pt x="114" y="166"/>
                    </a:lnTo>
                    <a:lnTo>
                      <a:pt x="114" y="164"/>
                    </a:lnTo>
                    <a:lnTo>
                      <a:pt x="114" y="164"/>
                    </a:lnTo>
                    <a:lnTo>
                      <a:pt x="111" y="164"/>
                    </a:lnTo>
                    <a:lnTo>
                      <a:pt x="111" y="164"/>
                    </a:lnTo>
                    <a:lnTo>
                      <a:pt x="111" y="164"/>
                    </a:lnTo>
                    <a:lnTo>
                      <a:pt x="109" y="164"/>
                    </a:lnTo>
                    <a:lnTo>
                      <a:pt x="109" y="164"/>
                    </a:lnTo>
                    <a:lnTo>
                      <a:pt x="109" y="162"/>
                    </a:lnTo>
                    <a:lnTo>
                      <a:pt x="107" y="162"/>
                    </a:lnTo>
                    <a:lnTo>
                      <a:pt x="107" y="162"/>
                    </a:lnTo>
                    <a:lnTo>
                      <a:pt x="107" y="162"/>
                    </a:lnTo>
                    <a:lnTo>
                      <a:pt x="107" y="162"/>
                    </a:lnTo>
                    <a:lnTo>
                      <a:pt x="107" y="159"/>
                    </a:lnTo>
                    <a:lnTo>
                      <a:pt x="104" y="159"/>
                    </a:lnTo>
                    <a:lnTo>
                      <a:pt x="104" y="159"/>
                    </a:lnTo>
                    <a:lnTo>
                      <a:pt x="104" y="159"/>
                    </a:lnTo>
                    <a:lnTo>
                      <a:pt x="104" y="157"/>
                    </a:lnTo>
                    <a:lnTo>
                      <a:pt x="104" y="157"/>
                    </a:lnTo>
                    <a:lnTo>
                      <a:pt x="104" y="157"/>
                    </a:lnTo>
                    <a:lnTo>
                      <a:pt x="102" y="157"/>
                    </a:lnTo>
                    <a:lnTo>
                      <a:pt x="102" y="154"/>
                    </a:lnTo>
                    <a:lnTo>
                      <a:pt x="102" y="154"/>
                    </a:lnTo>
                    <a:lnTo>
                      <a:pt x="102" y="154"/>
                    </a:lnTo>
                    <a:lnTo>
                      <a:pt x="102" y="152"/>
                    </a:lnTo>
                    <a:lnTo>
                      <a:pt x="102" y="152"/>
                    </a:lnTo>
                    <a:lnTo>
                      <a:pt x="100" y="152"/>
                    </a:lnTo>
                    <a:lnTo>
                      <a:pt x="100" y="152"/>
                    </a:lnTo>
                    <a:lnTo>
                      <a:pt x="100" y="152"/>
                    </a:lnTo>
                    <a:lnTo>
                      <a:pt x="100" y="150"/>
                    </a:lnTo>
                    <a:lnTo>
                      <a:pt x="100" y="150"/>
                    </a:lnTo>
                    <a:lnTo>
                      <a:pt x="100" y="150"/>
                    </a:lnTo>
                    <a:lnTo>
                      <a:pt x="100" y="147"/>
                    </a:lnTo>
                    <a:lnTo>
                      <a:pt x="100" y="147"/>
                    </a:lnTo>
                    <a:lnTo>
                      <a:pt x="100" y="147"/>
                    </a:lnTo>
                    <a:lnTo>
                      <a:pt x="100" y="145"/>
                    </a:lnTo>
                    <a:lnTo>
                      <a:pt x="100" y="145"/>
                    </a:lnTo>
                    <a:lnTo>
                      <a:pt x="100" y="145"/>
                    </a:lnTo>
                    <a:lnTo>
                      <a:pt x="100" y="143"/>
                    </a:lnTo>
                    <a:lnTo>
                      <a:pt x="100" y="143"/>
                    </a:lnTo>
                    <a:lnTo>
                      <a:pt x="100" y="140"/>
                    </a:lnTo>
                    <a:lnTo>
                      <a:pt x="100" y="140"/>
                    </a:lnTo>
                    <a:lnTo>
                      <a:pt x="100" y="140"/>
                    </a:lnTo>
                    <a:lnTo>
                      <a:pt x="100" y="138"/>
                    </a:lnTo>
                    <a:lnTo>
                      <a:pt x="100" y="138"/>
                    </a:lnTo>
                    <a:lnTo>
                      <a:pt x="100" y="138"/>
                    </a:lnTo>
                    <a:lnTo>
                      <a:pt x="100" y="135"/>
                    </a:lnTo>
                    <a:lnTo>
                      <a:pt x="100" y="135"/>
                    </a:lnTo>
                    <a:lnTo>
                      <a:pt x="100" y="133"/>
                    </a:lnTo>
                    <a:lnTo>
                      <a:pt x="102" y="133"/>
                    </a:lnTo>
                    <a:lnTo>
                      <a:pt x="102" y="133"/>
                    </a:lnTo>
                    <a:lnTo>
                      <a:pt x="102" y="131"/>
                    </a:lnTo>
                    <a:lnTo>
                      <a:pt x="102" y="131"/>
                    </a:lnTo>
                    <a:lnTo>
                      <a:pt x="100" y="131"/>
                    </a:lnTo>
                    <a:lnTo>
                      <a:pt x="100" y="128"/>
                    </a:lnTo>
                    <a:lnTo>
                      <a:pt x="100" y="128"/>
                    </a:lnTo>
                    <a:lnTo>
                      <a:pt x="100" y="128"/>
                    </a:lnTo>
                    <a:lnTo>
                      <a:pt x="100" y="128"/>
                    </a:lnTo>
                    <a:lnTo>
                      <a:pt x="100" y="126"/>
                    </a:lnTo>
                    <a:lnTo>
                      <a:pt x="100" y="126"/>
                    </a:lnTo>
                    <a:lnTo>
                      <a:pt x="100" y="126"/>
                    </a:lnTo>
                    <a:lnTo>
                      <a:pt x="97" y="126"/>
                    </a:lnTo>
                    <a:lnTo>
                      <a:pt x="97" y="124"/>
                    </a:lnTo>
                    <a:lnTo>
                      <a:pt x="97" y="124"/>
                    </a:lnTo>
                    <a:lnTo>
                      <a:pt x="95" y="124"/>
                    </a:lnTo>
                    <a:lnTo>
                      <a:pt x="95" y="124"/>
                    </a:lnTo>
                    <a:lnTo>
                      <a:pt x="95" y="124"/>
                    </a:lnTo>
                    <a:lnTo>
                      <a:pt x="95" y="124"/>
                    </a:lnTo>
                    <a:lnTo>
                      <a:pt x="95" y="121"/>
                    </a:lnTo>
                    <a:lnTo>
                      <a:pt x="92" y="121"/>
                    </a:lnTo>
                    <a:lnTo>
                      <a:pt x="92" y="121"/>
                    </a:lnTo>
                    <a:lnTo>
                      <a:pt x="92" y="121"/>
                    </a:lnTo>
                    <a:lnTo>
                      <a:pt x="92" y="119"/>
                    </a:lnTo>
                    <a:lnTo>
                      <a:pt x="92" y="119"/>
                    </a:lnTo>
                    <a:lnTo>
                      <a:pt x="92" y="119"/>
                    </a:lnTo>
                    <a:lnTo>
                      <a:pt x="92" y="119"/>
                    </a:lnTo>
                    <a:lnTo>
                      <a:pt x="90" y="119"/>
                    </a:lnTo>
                    <a:lnTo>
                      <a:pt x="90" y="119"/>
                    </a:lnTo>
                    <a:lnTo>
                      <a:pt x="90" y="117"/>
                    </a:lnTo>
                    <a:lnTo>
                      <a:pt x="88" y="117"/>
                    </a:lnTo>
                    <a:lnTo>
                      <a:pt x="88" y="117"/>
                    </a:lnTo>
                    <a:lnTo>
                      <a:pt x="88" y="114"/>
                    </a:lnTo>
                    <a:lnTo>
                      <a:pt x="88" y="114"/>
                    </a:lnTo>
                    <a:lnTo>
                      <a:pt x="88" y="114"/>
                    </a:lnTo>
                    <a:lnTo>
                      <a:pt x="88" y="112"/>
                    </a:lnTo>
                    <a:lnTo>
                      <a:pt x="88" y="112"/>
                    </a:lnTo>
                    <a:lnTo>
                      <a:pt x="88" y="112"/>
                    </a:lnTo>
                    <a:lnTo>
                      <a:pt x="85" y="112"/>
                    </a:lnTo>
                    <a:lnTo>
                      <a:pt x="85" y="109"/>
                    </a:lnTo>
                    <a:lnTo>
                      <a:pt x="85" y="109"/>
                    </a:lnTo>
                    <a:lnTo>
                      <a:pt x="85" y="109"/>
                    </a:lnTo>
                    <a:lnTo>
                      <a:pt x="85" y="109"/>
                    </a:lnTo>
                    <a:lnTo>
                      <a:pt x="85" y="109"/>
                    </a:lnTo>
                    <a:lnTo>
                      <a:pt x="85" y="107"/>
                    </a:lnTo>
                    <a:lnTo>
                      <a:pt x="85" y="107"/>
                    </a:lnTo>
                    <a:lnTo>
                      <a:pt x="83" y="107"/>
                    </a:lnTo>
                    <a:lnTo>
                      <a:pt x="83" y="105"/>
                    </a:lnTo>
                    <a:lnTo>
                      <a:pt x="83" y="105"/>
                    </a:lnTo>
                    <a:lnTo>
                      <a:pt x="81" y="105"/>
                    </a:lnTo>
                    <a:lnTo>
                      <a:pt x="81" y="107"/>
                    </a:lnTo>
                    <a:lnTo>
                      <a:pt x="81" y="107"/>
                    </a:lnTo>
                    <a:lnTo>
                      <a:pt x="81" y="107"/>
                    </a:lnTo>
                    <a:lnTo>
                      <a:pt x="81" y="105"/>
                    </a:lnTo>
                    <a:lnTo>
                      <a:pt x="78" y="105"/>
                    </a:lnTo>
                    <a:lnTo>
                      <a:pt x="78" y="105"/>
                    </a:lnTo>
                    <a:lnTo>
                      <a:pt x="78" y="105"/>
                    </a:lnTo>
                    <a:lnTo>
                      <a:pt x="78" y="105"/>
                    </a:lnTo>
                    <a:lnTo>
                      <a:pt x="76" y="105"/>
                    </a:lnTo>
                    <a:lnTo>
                      <a:pt x="76" y="105"/>
                    </a:lnTo>
                    <a:lnTo>
                      <a:pt x="76" y="102"/>
                    </a:lnTo>
                    <a:lnTo>
                      <a:pt x="74" y="102"/>
                    </a:lnTo>
                    <a:lnTo>
                      <a:pt x="74" y="102"/>
                    </a:lnTo>
                    <a:lnTo>
                      <a:pt x="74" y="102"/>
                    </a:lnTo>
                    <a:lnTo>
                      <a:pt x="71" y="102"/>
                    </a:lnTo>
                    <a:lnTo>
                      <a:pt x="71" y="102"/>
                    </a:lnTo>
                    <a:lnTo>
                      <a:pt x="71" y="102"/>
                    </a:lnTo>
                    <a:lnTo>
                      <a:pt x="69" y="102"/>
                    </a:lnTo>
                    <a:lnTo>
                      <a:pt x="69" y="102"/>
                    </a:lnTo>
                    <a:lnTo>
                      <a:pt x="69" y="102"/>
                    </a:lnTo>
                    <a:lnTo>
                      <a:pt x="69" y="102"/>
                    </a:lnTo>
                    <a:lnTo>
                      <a:pt x="66" y="102"/>
                    </a:lnTo>
                    <a:lnTo>
                      <a:pt x="66" y="105"/>
                    </a:lnTo>
                    <a:lnTo>
                      <a:pt x="66" y="105"/>
                    </a:lnTo>
                    <a:lnTo>
                      <a:pt x="69" y="105"/>
                    </a:lnTo>
                    <a:lnTo>
                      <a:pt x="69" y="107"/>
                    </a:lnTo>
                    <a:lnTo>
                      <a:pt x="66" y="107"/>
                    </a:lnTo>
                    <a:lnTo>
                      <a:pt x="66" y="107"/>
                    </a:lnTo>
                    <a:lnTo>
                      <a:pt x="66" y="107"/>
                    </a:lnTo>
                    <a:lnTo>
                      <a:pt x="66" y="107"/>
                    </a:lnTo>
                    <a:lnTo>
                      <a:pt x="66" y="109"/>
                    </a:lnTo>
                    <a:lnTo>
                      <a:pt x="66" y="109"/>
                    </a:lnTo>
                    <a:lnTo>
                      <a:pt x="64" y="109"/>
                    </a:lnTo>
                    <a:lnTo>
                      <a:pt x="64" y="109"/>
                    </a:lnTo>
                    <a:lnTo>
                      <a:pt x="64" y="109"/>
                    </a:lnTo>
                    <a:lnTo>
                      <a:pt x="64" y="112"/>
                    </a:lnTo>
                    <a:lnTo>
                      <a:pt x="64" y="112"/>
                    </a:lnTo>
                    <a:lnTo>
                      <a:pt x="64" y="114"/>
                    </a:lnTo>
                    <a:lnTo>
                      <a:pt x="62" y="114"/>
                    </a:lnTo>
                    <a:lnTo>
                      <a:pt x="62" y="114"/>
                    </a:lnTo>
                    <a:lnTo>
                      <a:pt x="62" y="114"/>
                    </a:lnTo>
                    <a:lnTo>
                      <a:pt x="59" y="114"/>
                    </a:lnTo>
                    <a:lnTo>
                      <a:pt x="59" y="114"/>
                    </a:lnTo>
                    <a:lnTo>
                      <a:pt x="59" y="114"/>
                    </a:lnTo>
                    <a:lnTo>
                      <a:pt x="59" y="114"/>
                    </a:lnTo>
                    <a:lnTo>
                      <a:pt x="57" y="114"/>
                    </a:lnTo>
                    <a:lnTo>
                      <a:pt x="57" y="117"/>
                    </a:lnTo>
                    <a:lnTo>
                      <a:pt x="57" y="117"/>
                    </a:lnTo>
                    <a:lnTo>
                      <a:pt x="57" y="117"/>
                    </a:lnTo>
                    <a:lnTo>
                      <a:pt x="55" y="117"/>
                    </a:lnTo>
                    <a:lnTo>
                      <a:pt x="55" y="117"/>
                    </a:lnTo>
                    <a:lnTo>
                      <a:pt x="55" y="119"/>
                    </a:lnTo>
                    <a:lnTo>
                      <a:pt x="55" y="119"/>
                    </a:lnTo>
                    <a:lnTo>
                      <a:pt x="52" y="119"/>
                    </a:lnTo>
                    <a:lnTo>
                      <a:pt x="52" y="117"/>
                    </a:lnTo>
                    <a:lnTo>
                      <a:pt x="55" y="117"/>
                    </a:lnTo>
                    <a:lnTo>
                      <a:pt x="55" y="117"/>
                    </a:lnTo>
                    <a:lnTo>
                      <a:pt x="55" y="114"/>
                    </a:lnTo>
                    <a:lnTo>
                      <a:pt x="52" y="114"/>
                    </a:lnTo>
                    <a:lnTo>
                      <a:pt x="52" y="114"/>
                    </a:lnTo>
                    <a:lnTo>
                      <a:pt x="52" y="114"/>
                    </a:lnTo>
                    <a:lnTo>
                      <a:pt x="50" y="114"/>
                    </a:lnTo>
                    <a:lnTo>
                      <a:pt x="50" y="114"/>
                    </a:lnTo>
                    <a:lnTo>
                      <a:pt x="50" y="114"/>
                    </a:lnTo>
                    <a:lnTo>
                      <a:pt x="47" y="114"/>
                    </a:lnTo>
                    <a:lnTo>
                      <a:pt x="47" y="112"/>
                    </a:lnTo>
                    <a:lnTo>
                      <a:pt x="47" y="112"/>
                    </a:lnTo>
                    <a:lnTo>
                      <a:pt x="47" y="112"/>
                    </a:lnTo>
                    <a:lnTo>
                      <a:pt x="47" y="112"/>
                    </a:lnTo>
                    <a:lnTo>
                      <a:pt x="45" y="112"/>
                    </a:lnTo>
                    <a:lnTo>
                      <a:pt x="45" y="109"/>
                    </a:lnTo>
                    <a:lnTo>
                      <a:pt x="45" y="109"/>
                    </a:lnTo>
                    <a:lnTo>
                      <a:pt x="45" y="109"/>
                    </a:lnTo>
                    <a:lnTo>
                      <a:pt x="45" y="109"/>
                    </a:lnTo>
                    <a:lnTo>
                      <a:pt x="45" y="109"/>
                    </a:lnTo>
                    <a:lnTo>
                      <a:pt x="43" y="109"/>
                    </a:lnTo>
                    <a:lnTo>
                      <a:pt x="43" y="109"/>
                    </a:lnTo>
                    <a:lnTo>
                      <a:pt x="40" y="109"/>
                    </a:lnTo>
                    <a:lnTo>
                      <a:pt x="40" y="109"/>
                    </a:lnTo>
                    <a:lnTo>
                      <a:pt x="40" y="109"/>
                    </a:lnTo>
                    <a:lnTo>
                      <a:pt x="40" y="109"/>
                    </a:lnTo>
                    <a:lnTo>
                      <a:pt x="40" y="109"/>
                    </a:lnTo>
                    <a:lnTo>
                      <a:pt x="40" y="112"/>
                    </a:lnTo>
                    <a:lnTo>
                      <a:pt x="38" y="112"/>
                    </a:lnTo>
                    <a:lnTo>
                      <a:pt x="38" y="112"/>
                    </a:lnTo>
                    <a:lnTo>
                      <a:pt x="38" y="112"/>
                    </a:lnTo>
                    <a:lnTo>
                      <a:pt x="38" y="112"/>
                    </a:lnTo>
                    <a:lnTo>
                      <a:pt x="36" y="112"/>
                    </a:lnTo>
                    <a:lnTo>
                      <a:pt x="36" y="112"/>
                    </a:lnTo>
                    <a:lnTo>
                      <a:pt x="36" y="114"/>
                    </a:lnTo>
                    <a:lnTo>
                      <a:pt x="36" y="114"/>
                    </a:lnTo>
                    <a:lnTo>
                      <a:pt x="36" y="117"/>
                    </a:lnTo>
                    <a:lnTo>
                      <a:pt x="33" y="117"/>
                    </a:lnTo>
                    <a:lnTo>
                      <a:pt x="33" y="117"/>
                    </a:lnTo>
                    <a:lnTo>
                      <a:pt x="33" y="117"/>
                    </a:lnTo>
                    <a:lnTo>
                      <a:pt x="33" y="117"/>
                    </a:lnTo>
                    <a:lnTo>
                      <a:pt x="31" y="117"/>
                    </a:lnTo>
                    <a:lnTo>
                      <a:pt x="31" y="119"/>
                    </a:lnTo>
                    <a:lnTo>
                      <a:pt x="31" y="119"/>
                    </a:lnTo>
                    <a:lnTo>
                      <a:pt x="31" y="119"/>
                    </a:lnTo>
                    <a:lnTo>
                      <a:pt x="31" y="119"/>
                    </a:lnTo>
                    <a:lnTo>
                      <a:pt x="29" y="119"/>
                    </a:lnTo>
                    <a:lnTo>
                      <a:pt x="29" y="119"/>
                    </a:lnTo>
                    <a:lnTo>
                      <a:pt x="29" y="121"/>
                    </a:lnTo>
                    <a:lnTo>
                      <a:pt x="29" y="121"/>
                    </a:lnTo>
                    <a:lnTo>
                      <a:pt x="26" y="121"/>
                    </a:lnTo>
                    <a:lnTo>
                      <a:pt x="26" y="121"/>
                    </a:lnTo>
                    <a:lnTo>
                      <a:pt x="26" y="121"/>
                    </a:lnTo>
                    <a:lnTo>
                      <a:pt x="26" y="124"/>
                    </a:lnTo>
                    <a:lnTo>
                      <a:pt x="26" y="124"/>
                    </a:lnTo>
                    <a:lnTo>
                      <a:pt x="26" y="124"/>
                    </a:lnTo>
                    <a:lnTo>
                      <a:pt x="24" y="124"/>
                    </a:lnTo>
                    <a:lnTo>
                      <a:pt x="24" y="126"/>
                    </a:lnTo>
                    <a:lnTo>
                      <a:pt x="24" y="126"/>
                    </a:lnTo>
                    <a:lnTo>
                      <a:pt x="24" y="126"/>
                    </a:lnTo>
                    <a:lnTo>
                      <a:pt x="21" y="126"/>
                    </a:lnTo>
                    <a:lnTo>
                      <a:pt x="21" y="128"/>
                    </a:lnTo>
                    <a:lnTo>
                      <a:pt x="21" y="128"/>
                    </a:lnTo>
                    <a:lnTo>
                      <a:pt x="21" y="126"/>
                    </a:lnTo>
                    <a:lnTo>
                      <a:pt x="21" y="126"/>
                    </a:lnTo>
                    <a:lnTo>
                      <a:pt x="21" y="126"/>
                    </a:lnTo>
                    <a:lnTo>
                      <a:pt x="19" y="126"/>
                    </a:lnTo>
                    <a:lnTo>
                      <a:pt x="19" y="126"/>
                    </a:lnTo>
                    <a:lnTo>
                      <a:pt x="19" y="124"/>
                    </a:lnTo>
                    <a:lnTo>
                      <a:pt x="19" y="124"/>
                    </a:lnTo>
                    <a:lnTo>
                      <a:pt x="19" y="121"/>
                    </a:lnTo>
                    <a:lnTo>
                      <a:pt x="19" y="121"/>
                    </a:lnTo>
                    <a:lnTo>
                      <a:pt x="19" y="119"/>
                    </a:lnTo>
                    <a:lnTo>
                      <a:pt x="19" y="119"/>
                    </a:lnTo>
                    <a:lnTo>
                      <a:pt x="19" y="119"/>
                    </a:lnTo>
                    <a:lnTo>
                      <a:pt x="19" y="119"/>
                    </a:lnTo>
                    <a:lnTo>
                      <a:pt x="19" y="117"/>
                    </a:lnTo>
                    <a:lnTo>
                      <a:pt x="19" y="117"/>
                    </a:lnTo>
                    <a:lnTo>
                      <a:pt x="21" y="117"/>
                    </a:lnTo>
                    <a:lnTo>
                      <a:pt x="21" y="114"/>
                    </a:lnTo>
                    <a:lnTo>
                      <a:pt x="21" y="114"/>
                    </a:lnTo>
                    <a:lnTo>
                      <a:pt x="21" y="114"/>
                    </a:lnTo>
                    <a:lnTo>
                      <a:pt x="21" y="112"/>
                    </a:lnTo>
                    <a:lnTo>
                      <a:pt x="21" y="112"/>
                    </a:lnTo>
                    <a:lnTo>
                      <a:pt x="21" y="112"/>
                    </a:lnTo>
                    <a:lnTo>
                      <a:pt x="21" y="109"/>
                    </a:lnTo>
                    <a:lnTo>
                      <a:pt x="21" y="109"/>
                    </a:lnTo>
                    <a:lnTo>
                      <a:pt x="21" y="109"/>
                    </a:lnTo>
                    <a:lnTo>
                      <a:pt x="21" y="107"/>
                    </a:lnTo>
                    <a:lnTo>
                      <a:pt x="21" y="107"/>
                    </a:lnTo>
                    <a:lnTo>
                      <a:pt x="21" y="105"/>
                    </a:lnTo>
                    <a:lnTo>
                      <a:pt x="21" y="105"/>
                    </a:lnTo>
                    <a:lnTo>
                      <a:pt x="21" y="105"/>
                    </a:lnTo>
                    <a:lnTo>
                      <a:pt x="21" y="105"/>
                    </a:lnTo>
                    <a:lnTo>
                      <a:pt x="21" y="102"/>
                    </a:lnTo>
                    <a:lnTo>
                      <a:pt x="19" y="102"/>
                    </a:lnTo>
                    <a:lnTo>
                      <a:pt x="19" y="102"/>
                    </a:lnTo>
                    <a:lnTo>
                      <a:pt x="21" y="102"/>
                    </a:lnTo>
                    <a:lnTo>
                      <a:pt x="21" y="100"/>
                    </a:lnTo>
                    <a:lnTo>
                      <a:pt x="21" y="100"/>
                    </a:lnTo>
                    <a:lnTo>
                      <a:pt x="21" y="100"/>
                    </a:lnTo>
                    <a:lnTo>
                      <a:pt x="21" y="100"/>
                    </a:lnTo>
                    <a:lnTo>
                      <a:pt x="21" y="100"/>
                    </a:lnTo>
                    <a:lnTo>
                      <a:pt x="24" y="100"/>
                    </a:lnTo>
                    <a:lnTo>
                      <a:pt x="24" y="98"/>
                    </a:lnTo>
                    <a:lnTo>
                      <a:pt x="24" y="98"/>
                    </a:lnTo>
                    <a:lnTo>
                      <a:pt x="24" y="98"/>
                    </a:lnTo>
                    <a:lnTo>
                      <a:pt x="24" y="95"/>
                    </a:lnTo>
                    <a:lnTo>
                      <a:pt x="24" y="95"/>
                    </a:lnTo>
                    <a:lnTo>
                      <a:pt x="24" y="93"/>
                    </a:lnTo>
                    <a:lnTo>
                      <a:pt x="24" y="93"/>
                    </a:lnTo>
                    <a:lnTo>
                      <a:pt x="24" y="90"/>
                    </a:lnTo>
                    <a:lnTo>
                      <a:pt x="24" y="90"/>
                    </a:lnTo>
                    <a:lnTo>
                      <a:pt x="26" y="90"/>
                    </a:lnTo>
                    <a:lnTo>
                      <a:pt x="26" y="90"/>
                    </a:lnTo>
                    <a:lnTo>
                      <a:pt x="26" y="88"/>
                    </a:lnTo>
                    <a:lnTo>
                      <a:pt x="26" y="88"/>
                    </a:lnTo>
                    <a:lnTo>
                      <a:pt x="26" y="88"/>
                    </a:lnTo>
                    <a:lnTo>
                      <a:pt x="26" y="86"/>
                    </a:lnTo>
                    <a:lnTo>
                      <a:pt x="26" y="86"/>
                    </a:lnTo>
                    <a:lnTo>
                      <a:pt x="26" y="86"/>
                    </a:lnTo>
                    <a:lnTo>
                      <a:pt x="24" y="86"/>
                    </a:lnTo>
                    <a:lnTo>
                      <a:pt x="24" y="83"/>
                    </a:lnTo>
                    <a:lnTo>
                      <a:pt x="24" y="83"/>
                    </a:lnTo>
                    <a:lnTo>
                      <a:pt x="24" y="81"/>
                    </a:lnTo>
                    <a:lnTo>
                      <a:pt x="24" y="81"/>
                    </a:lnTo>
                    <a:lnTo>
                      <a:pt x="24" y="81"/>
                    </a:lnTo>
                    <a:lnTo>
                      <a:pt x="24" y="81"/>
                    </a:lnTo>
                    <a:lnTo>
                      <a:pt x="24" y="79"/>
                    </a:lnTo>
                    <a:lnTo>
                      <a:pt x="24" y="79"/>
                    </a:lnTo>
                    <a:lnTo>
                      <a:pt x="24" y="76"/>
                    </a:lnTo>
                    <a:lnTo>
                      <a:pt x="24" y="76"/>
                    </a:lnTo>
                    <a:lnTo>
                      <a:pt x="24" y="76"/>
                    </a:lnTo>
                    <a:lnTo>
                      <a:pt x="26" y="76"/>
                    </a:lnTo>
                    <a:lnTo>
                      <a:pt x="26" y="74"/>
                    </a:lnTo>
                    <a:lnTo>
                      <a:pt x="26" y="74"/>
                    </a:lnTo>
                    <a:lnTo>
                      <a:pt x="24" y="74"/>
                    </a:lnTo>
                    <a:lnTo>
                      <a:pt x="24" y="74"/>
                    </a:lnTo>
                    <a:lnTo>
                      <a:pt x="21" y="74"/>
                    </a:lnTo>
                    <a:lnTo>
                      <a:pt x="21" y="74"/>
                    </a:lnTo>
                    <a:lnTo>
                      <a:pt x="21" y="74"/>
                    </a:lnTo>
                    <a:lnTo>
                      <a:pt x="21" y="71"/>
                    </a:lnTo>
                    <a:lnTo>
                      <a:pt x="19" y="71"/>
                    </a:lnTo>
                    <a:lnTo>
                      <a:pt x="19" y="71"/>
                    </a:lnTo>
                    <a:lnTo>
                      <a:pt x="19" y="71"/>
                    </a:lnTo>
                    <a:lnTo>
                      <a:pt x="17" y="71"/>
                    </a:lnTo>
                    <a:lnTo>
                      <a:pt x="17" y="71"/>
                    </a:lnTo>
                    <a:lnTo>
                      <a:pt x="17" y="74"/>
                    </a:lnTo>
                    <a:lnTo>
                      <a:pt x="14" y="74"/>
                    </a:lnTo>
                    <a:lnTo>
                      <a:pt x="14" y="74"/>
                    </a:lnTo>
                    <a:lnTo>
                      <a:pt x="14" y="74"/>
                    </a:lnTo>
                    <a:lnTo>
                      <a:pt x="14" y="76"/>
                    </a:lnTo>
                    <a:lnTo>
                      <a:pt x="14" y="76"/>
                    </a:lnTo>
                    <a:lnTo>
                      <a:pt x="14" y="74"/>
                    </a:lnTo>
                    <a:lnTo>
                      <a:pt x="12" y="74"/>
                    </a:lnTo>
                    <a:lnTo>
                      <a:pt x="12" y="74"/>
                    </a:lnTo>
                    <a:lnTo>
                      <a:pt x="12" y="74"/>
                    </a:lnTo>
                    <a:lnTo>
                      <a:pt x="10" y="74"/>
                    </a:lnTo>
                    <a:lnTo>
                      <a:pt x="10" y="76"/>
                    </a:lnTo>
                    <a:lnTo>
                      <a:pt x="10" y="76"/>
                    </a:lnTo>
                    <a:lnTo>
                      <a:pt x="10" y="74"/>
                    </a:lnTo>
                    <a:lnTo>
                      <a:pt x="7" y="74"/>
                    </a:lnTo>
                    <a:lnTo>
                      <a:pt x="7" y="74"/>
                    </a:lnTo>
                    <a:lnTo>
                      <a:pt x="7" y="71"/>
                    </a:lnTo>
                    <a:lnTo>
                      <a:pt x="7" y="71"/>
                    </a:lnTo>
                    <a:lnTo>
                      <a:pt x="7" y="71"/>
                    </a:lnTo>
                    <a:lnTo>
                      <a:pt x="7" y="71"/>
                    </a:lnTo>
                    <a:lnTo>
                      <a:pt x="7" y="71"/>
                    </a:lnTo>
                    <a:lnTo>
                      <a:pt x="7" y="69"/>
                    </a:lnTo>
                    <a:lnTo>
                      <a:pt x="7" y="69"/>
                    </a:lnTo>
                    <a:lnTo>
                      <a:pt x="7" y="69"/>
                    </a:lnTo>
                    <a:lnTo>
                      <a:pt x="7" y="67"/>
                    </a:lnTo>
                    <a:lnTo>
                      <a:pt x="7" y="67"/>
                    </a:lnTo>
                    <a:lnTo>
                      <a:pt x="7" y="67"/>
                    </a:lnTo>
                    <a:lnTo>
                      <a:pt x="7" y="64"/>
                    </a:lnTo>
                    <a:lnTo>
                      <a:pt x="10" y="64"/>
                    </a:lnTo>
                    <a:lnTo>
                      <a:pt x="10" y="64"/>
                    </a:lnTo>
                    <a:lnTo>
                      <a:pt x="10" y="62"/>
                    </a:lnTo>
                    <a:lnTo>
                      <a:pt x="10" y="62"/>
                    </a:lnTo>
                    <a:lnTo>
                      <a:pt x="10" y="60"/>
                    </a:lnTo>
                    <a:lnTo>
                      <a:pt x="10" y="60"/>
                    </a:lnTo>
                    <a:lnTo>
                      <a:pt x="10" y="60"/>
                    </a:lnTo>
                    <a:lnTo>
                      <a:pt x="10" y="60"/>
                    </a:lnTo>
                    <a:lnTo>
                      <a:pt x="10" y="60"/>
                    </a:lnTo>
                    <a:lnTo>
                      <a:pt x="7" y="60"/>
                    </a:lnTo>
                    <a:lnTo>
                      <a:pt x="7" y="60"/>
                    </a:lnTo>
                    <a:lnTo>
                      <a:pt x="7" y="57"/>
                    </a:lnTo>
                    <a:lnTo>
                      <a:pt x="7" y="57"/>
                    </a:lnTo>
                    <a:lnTo>
                      <a:pt x="7" y="57"/>
                    </a:lnTo>
                    <a:lnTo>
                      <a:pt x="7" y="55"/>
                    </a:lnTo>
                    <a:lnTo>
                      <a:pt x="5" y="55"/>
                    </a:lnTo>
                    <a:lnTo>
                      <a:pt x="5" y="55"/>
                    </a:lnTo>
                    <a:lnTo>
                      <a:pt x="5" y="53"/>
                    </a:lnTo>
                    <a:lnTo>
                      <a:pt x="5" y="53"/>
                    </a:lnTo>
                    <a:lnTo>
                      <a:pt x="5" y="53"/>
                    </a:lnTo>
                    <a:lnTo>
                      <a:pt x="2" y="53"/>
                    </a:lnTo>
                    <a:lnTo>
                      <a:pt x="2" y="55"/>
                    </a:lnTo>
                    <a:lnTo>
                      <a:pt x="2" y="55"/>
                    </a:lnTo>
                    <a:lnTo>
                      <a:pt x="2" y="55"/>
                    </a:lnTo>
                    <a:lnTo>
                      <a:pt x="0" y="55"/>
                    </a:lnTo>
                    <a:lnTo>
                      <a:pt x="0" y="57"/>
                    </a:lnTo>
                    <a:lnTo>
                      <a:pt x="0" y="57"/>
                    </a:lnTo>
                    <a:lnTo>
                      <a:pt x="0" y="57"/>
                    </a:lnTo>
                    <a:lnTo>
                      <a:pt x="0" y="55"/>
                    </a:lnTo>
                    <a:lnTo>
                      <a:pt x="0" y="55"/>
                    </a:lnTo>
                    <a:lnTo>
                      <a:pt x="0" y="53"/>
                    </a:lnTo>
                    <a:lnTo>
                      <a:pt x="0" y="53"/>
                    </a:lnTo>
                    <a:lnTo>
                      <a:pt x="0" y="53"/>
                    </a:lnTo>
                    <a:lnTo>
                      <a:pt x="0" y="50"/>
                    </a:lnTo>
                    <a:lnTo>
                      <a:pt x="0" y="50"/>
                    </a:lnTo>
                    <a:lnTo>
                      <a:pt x="0" y="50"/>
                    </a:lnTo>
                    <a:lnTo>
                      <a:pt x="0" y="50"/>
                    </a:lnTo>
                    <a:lnTo>
                      <a:pt x="0" y="48"/>
                    </a:lnTo>
                    <a:lnTo>
                      <a:pt x="0" y="48"/>
                    </a:lnTo>
                    <a:lnTo>
                      <a:pt x="2" y="48"/>
                    </a:lnTo>
                    <a:lnTo>
                      <a:pt x="2" y="45"/>
                    </a:lnTo>
                    <a:lnTo>
                      <a:pt x="2" y="45"/>
                    </a:lnTo>
                    <a:lnTo>
                      <a:pt x="2" y="45"/>
                    </a:lnTo>
                    <a:lnTo>
                      <a:pt x="2" y="43"/>
                    </a:lnTo>
                    <a:lnTo>
                      <a:pt x="5" y="43"/>
                    </a:lnTo>
                    <a:lnTo>
                      <a:pt x="5" y="43"/>
                    </a:lnTo>
                    <a:lnTo>
                      <a:pt x="5" y="43"/>
                    </a:lnTo>
                    <a:lnTo>
                      <a:pt x="5" y="43"/>
                    </a:lnTo>
                    <a:lnTo>
                      <a:pt x="5" y="41"/>
                    </a:lnTo>
                    <a:lnTo>
                      <a:pt x="7" y="41"/>
                    </a:lnTo>
                    <a:lnTo>
                      <a:pt x="7" y="41"/>
                    </a:lnTo>
                    <a:lnTo>
                      <a:pt x="7" y="41"/>
                    </a:lnTo>
                    <a:lnTo>
                      <a:pt x="7" y="43"/>
                    </a:lnTo>
                    <a:lnTo>
                      <a:pt x="10" y="43"/>
                    </a:lnTo>
                    <a:lnTo>
                      <a:pt x="10" y="41"/>
                    </a:lnTo>
                    <a:lnTo>
                      <a:pt x="10" y="41"/>
                    </a:lnTo>
                    <a:lnTo>
                      <a:pt x="12" y="41"/>
                    </a:lnTo>
                    <a:lnTo>
                      <a:pt x="12" y="41"/>
                    </a:lnTo>
                    <a:lnTo>
                      <a:pt x="10" y="41"/>
                    </a:lnTo>
                    <a:lnTo>
                      <a:pt x="10" y="41"/>
                    </a:lnTo>
                    <a:lnTo>
                      <a:pt x="7" y="41"/>
                    </a:lnTo>
                    <a:lnTo>
                      <a:pt x="7" y="41"/>
                    </a:lnTo>
                    <a:lnTo>
                      <a:pt x="10" y="41"/>
                    </a:lnTo>
                    <a:lnTo>
                      <a:pt x="10" y="38"/>
                    </a:lnTo>
                    <a:lnTo>
                      <a:pt x="10" y="38"/>
                    </a:lnTo>
                    <a:lnTo>
                      <a:pt x="10" y="36"/>
                    </a:lnTo>
                    <a:lnTo>
                      <a:pt x="10" y="36"/>
                    </a:lnTo>
                    <a:lnTo>
                      <a:pt x="12" y="36"/>
                    </a:lnTo>
                    <a:lnTo>
                      <a:pt x="12" y="36"/>
                    </a:lnTo>
                    <a:lnTo>
                      <a:pt x="12" y="36"/>
                    </a:lnTo>
                    <a:lnTo>
                      <a:pt x="12" y="34"/>
                    </a:lnTo>
                    <a:lnTo>
                      <a:pt x="12" y="34"/>
                    </a:lnTo>
                    <a:lnTo>
                      <a:pt x="12" y="34"/>
                    </a:lnTo>
                    <a:lnTo>
                      <a:pt x="12" y="31"/>
                    </a:lnTo>
                    <a:lnTo>
                      <a:pt x="12" y="31"/>
                    </a:lnTo>
                    <a:lnTo>
                      <a:pt x="12" y="31"/>
                    </a:lnTo>
                    <a:lnTo>
                      <a:pt x="14" y="31"/>
                    </a:lnTo>
                    <a:lnTo>
                      <a:pt x="14" y="31"/>
                    </a:lnTo>
                    <a:lnTo>
                      <a:pt x="14" y="31"/>
                    </a:lnTo>
                    <a:lnTo>
                      <a:pt x="17" y="31"/>
                    </a:lnTo>
                    <a:lnTo>
                      <a:pt x="17" y="29"/>
                    </a:lnTo>
                    <a:lnTo>
                      <a:pt x="17" y="29"/>
                    </a:lnTo>
                    <a:lnTo>
                      <a:pt x="17" y="29"/>
                    </a:lnTo>
                    <a:lnTo>
                      <a:pt x="19" y="29"/>
                    </a:lnTo>
                    <a:lnTo>
                      <a:pt x="19" y="29"/>
                    </a:lnTo>
                    <a:lnTo>
                      <a:pt x="19" y="26"/>
                    </a:lnTo>
                    <a:lnTo>
                      <a:pt x="19" y="26"/>
                    </a:lnTo>
                    <a:lnTo>
                      <a:pt x="19" y="26"/>
                    </a:lnTo>
                    <a:lnTo>
                      <a:pt x="21" y="26"/>
                    </a:lnTo>
                    <a:lnTo>
                      <a:pt x="21" y="26"/>
                    </a:lnTo>
                    <a:lnTo>
                      <a:pt x="21" y="24"/>
                    </a:lnTo>
                    <a:lnTo>
                      <a:pt x="21" y="24"/>
                    </a:lnTo>
                    <a:lnTo>
                      <a:pt x="21" y="24"/>
                    </a:lnTo>
                    <a:lnTo>
                      <a:pt x="24" y="24"/>
                    </a:lnTo>
                    <a:lnTo>
                      <a:pt x="24" y="24"/>
                    </a:lnTo>
                    <a:lnTo>
                      <a:pt x="24" y="26"/>
                    </a:lnTo>
                    <a:lnTo>
                      <a:pt x="24" y="26"/>
                    </a:lnTo>
                    <a:lnTo>
                      <a:pt x="24" y="26"/>
                    </a:lnTo>
                    <a:lnTo>
                      <a:pt x="24" y="29"/>
                    </a:lnTo>
                    <a:lnTo>
                      <a:pt x="24" y="29"/>
                    </a:lnTo>
                    <a:lnTo>
                      <a:pt x="24" y="31"/>
                    </a:lnTo>
                    <a:lnTo>
                      <a:pt x="24" y="31"/>
                    </a:lnTo>
                    <a:lnTo>
                      <a:pt x="24" y="31"/>
                    </a:lnTo>
                    <a:lnTo>
                      <a:pt x="26" y="31"/>
                    </a:lnTo>
                    <a:lnTo>
                      <a:pt x="26" y="34"/>
                    </a:lnTo>
                    <a:lnTo>
                      <a:pt x="26" y="34"/>
                    </a:lnTo>
                    <a:lnTo>
                      <a:pt x="26" y="31"/>
                    </a:lnTo>
                    <a:lnTo>
                      <a:pt x="26" y="31"/>
                    </a:lnTo>
                    <a:lnTo>
                      <a:pt x="29" y="31"/>
                    </a:lnTo>
                    <a:lnTo>
                      <a:pt x="29" y="31"/>
                    </a:lnTo>
                    <a:lnTo>
                      <a:pt x="29" y="31"/>
                    </a:lnTo>
                    <a:lnTo>
                      <a:pt x="29" y="31"/>
                    </a:lnTo>
                    <a:lnTo>
                      <a:pt x="31" y="31"/>
                    </a:lnTo>
                    <a:lnTo>
                      <a:pt x="31" y="31"/>
                    </a:lnTo>
                    <a:lnTo>
                      <a:pt x="31" y="31"/>
                    </a:lnTo>
                    <a:lnTo>
                      <a:pt x="33" y="31"/>
                    </a:lnTo>
                    <a:lnTo>
                      <a:pt x="33" y="31"/>
                    </a:lnTo>
                    <a:lnTo>
                      <a:pt x="33" y="34"/>
                    </a:lnTo>
                    <a:lnTo>
                      <a:pt x="33" y="34"/>
                    </a:lnTo>
                    <a:lnTo>
                      <a:pt x="33" y="34"/>
                    </a:lnTo>
                    <a:lnTo>
                      <a:pt x="36" y="34"/>
                    </a:lnTo>
                    <a:lnTo>
                      <a:pt x="36" y="34"/>
                    </a:lnTo>
                    <a:lnTo>
                      <a:pt x="36" y="34"/>
                    </a:lnTo>
                    <a:lnTo>
                      <a:pt x="36" y="31"/>
                    </a:lnTo>
                    <a:lnTo>
                      <a:pt x="38" y="31"/>
                    </a:lnTo>
                    <a:lnTo>
                      <a:pt x="38" y="31"/>
                    </a:lnTo>
                    <a:lnTo>
                      <a:pt x="38" y="31"/>
                    </a:lnTo>
                    <a:lnTo>
                      <a:pt x="36" y="31"/>
                    </a:lnTo>
                    <a:lnTo>
                      <a:pt x="36" y="31"/>
                    </a:lnTo>
                    <a:lnTo>
                      <a:pt x="36" y="29"/>
                    </a:lnTo>
                    <a:lnTo>
                      <a:pt x="36" y="29"/>
                    </a:lnTo>
                    <a:lnTo>
                      <a:pt x="36" y="26"/>
                    </a:lnTo>
                    <a:lnTo>
                      <a:pt x="36" y="26"/>
                    </a:lnTo>
                    <a:lnTo>
                      <a:pt x="36" y="24"/>
                    </a:lnTo>
                    <a:lnTo>
                      <a:pt x="36" y="24"/>
                    </a:lnTo>
                    <a:lnTo>
                      <a:pt x="36" y="24"/>
                    </a:lnTo>
                    <a:lnTo>
                      <a:pt x="36" y="24"/>
                    </a:lnTo>
                    <a:lnTo>
                      <a:pt x="36" y="22"/>
                    </a:lnTo>
                    <a:lnTo>
                      <a:pt x="36" y="22"/>
                    </a:lnTo>
                    <a:lnTo>
                      <a:pt x="38" y="22"/>
                    </a:lnTo>
                    <a:lnTo>
                      <a:pt x="38" y="22"/>
                    </a:lnTo>
                    <a:lnTo>
                      <a:pt x="36" y="22"/>
                    </a:lnTo>
                    <a:lnTo>
                      <a:pt x="36" y="22"/>
                    </a:lnTo>
                    <a:lnTo>
                      <a:pt x="36" y="22"/>
                    </a:lnTo>
                    <a:lnTo>
                      <a:pt x="36" y="19"/>
                    </a:lnTo>
                    <a:lnTo>
                      <a:pt x="36" y="19"/>
                    </a:lnTo>
                    <a:lnTo>
                      <a:pt x="36" y="17"/>
                    </a:lnTo>
                    <a:lnTo>
                      <a:pt x="36" y="17"/>
                    </a:lnTo>
                    <a:lnTo>
                      <a:pt x="36" y="17"/>
                    </a:lnTo>
                    <a:lnTo>
                      <a:pt x="36" y="17"/>
                    </a:lnTo>
                    <a:lnTo>
                      <a:pt x="36" y="15"/>
                    </a:lnTo>
                    <a:lnTo>
                      <a:pt x="33" y="15"/>
                    </a:lnTo>
                    <a:lnTo>
                      <a:pt x="33" y="15"/>
                    </a:lnTo>
                    <a:lnTo>
                      <a:pt x="33" y="12"/>
                    </a:lnTo>
                    <a:lnTo>
                      <a:pt x="33" y="12"/>
                    </a:lnTo>
                    <a:lnTo>
                      <a:pt x="33" y="12"/>
                    </a:lnTo>
                    <a:lnTo>
                      <a:pt x="33" y="12"/>
                    </a:lnTo>
                    <a:lnTo>
                      <a:pt x="33" y="10"/>
                    </a:lnTo>
                    <a:lnTo>
                      <a:pt x="33" y="10"/>
                    </a:lnTo>
                    <a:lnTo>
                      <a:pt x="31" y="10"/>
                    </a:lnTo>
                    <a:lnTo>
                      <a:pt x="31" y="10"/>
                    </a:lnTo>
                    <a:lnTo>
                      <a:pt x="31" y="8"/>
                    </a:lnTo>
                    <a:lnTo>
                      <a:pt x="31" y="8"/>
                    </a:lnTo>
                    <a:lnTo>
                      <a:pt x="31" y="8"/>
                    </a:lnTo>
                    <a:lnTo>
                      <a:pt x="31" y="5"/>
                    </a:lnTo>
                    <a:lnTo>
                      <a:pt x="31" y="5"/>
                    </a:lnTo>
                    <a:lnTo>
                      <a:pt x="31" y="5"/>
                    </a:lnTo>
                    <a:lnTo>
                      <a:pt x="33" y="5"/>
                    </a:lnTo>
                    <a:lnTo>
                      <a:pt x="33" y="3"/>
                    </a:lnTo>
                    <a:lnTo>
                      <a:pt x="33" y="3"/>
                    </a:lnTo>
                    <a:lnTo>
                      <a:pt x="33" y="3"/>
                    </a:lnTo>
                    <a:lnTo>
                      <a:pt x="33" y="0"/>
                    </a:lnTo>
                    <a:lnTo>
                      <a:pt x="33" y="0"/>
                    </a:lnTo>
                    <a:lnTo>
                      <a:pt x="33" y="0"/>
                    </a:lnTo>
                    <a:lnTo>
                      <a:pt x="33" y="0"/>
                    </a:lnTo>
                    <a:lnTo>
                      <a:pt x="36" y="0"/>
                    </a:lnTo>
                    <a:lnTo>
                      <a:pt x="36" y="0"/>
                    </a:lnTo>
                    <a:lnTo>
                      <a:pt x="36" y="0"/>
                    </a:lnTo>
                    <a:lnTo>
                      <a:pt x="38" y="0"/>
                    </a:lnTo>
                    <a:lnTo>
                      <a:pt x="38" y="0"/>
                    </a:lnTo>
                    <a:lnTo>
                      <a:pt x="38" y="0"/>
                    </a:lnTo>
                    <a:lnTo>
                      <a:pt x="38" y="3"/>
                    </a:lnTo>
                    <a:lnTo>
                      <a:pt x="38" y="3"/>
                    </a:lnTo>
                    <a:lnTo>
                      <a:pt x="38" y="0"/>
                    </a:lnTo>
                    <a:lnTo>
                      <a:pt x="40" y="0"/>
                    </a:lnTo>
                    <a:lnTo>
                      <a:pt x="40" y="0"/>
                    </a:lnTo>
                    <a:lnTo>
                      <a:pt x="40" y="0"/>
                    </a:lnTo>
                    <a:lnTo>
                      <a:pt x="40" y="0"/>
                    </a:lnTo>
                    <a:lnTo>
                      <a:pt x="43" y="0"/>
                    </a:lnTo>
                    <a:lnTo>
                      <a:pt x="43" y="0"/>
                    </a:lnTo>
                    <a:lnTo>
                      <a:pt x="43" y="0"/>
                    </a:lnTo>
                    <a:lnTo>
                      <a:pt x="45"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1" name="Freeform 123"/>
              <p:cNvSpPr>
                <a:spLocks/>
              </p:cNvSpPr>
              <p:nvPr/>
            </p:nvSpPr>
            <p:spPr bwMode="auto">
              <a:xfrm>
                <a:off x="1830" y="1990"/>
                <a:ext cx="40" cy="40"/>
              </a:xfrm>
              <a:custGeom>
                <a:avLst/>
                <a:gdLst/>
                <a:ahLst/>
                <a:cxnLst>
                  <a:cxn ang="0">
                    <a:pos x="28" y="2"/>
                  </a:cxn>
                  <a:cxn ang="0">
                    <a:pos x="31" y="2"/>
                  </a:cxn>
                  <a:cxn ang="0">
                    <a:pos x="33" y="2"/>
                  </a:cxn>
                  <a:cxn ang="0">
                    <a:pos x="35" y="2"/>
                  </a:cxn>
                  <a:cxn ang="0">
                    <a:pos x="38" y="5"/>
                  </a:cxn>
                  <a:cxn ang="0">
                    <a:pos x="38" y="7"/>
                  </a:cxn>
                  <a:cxn ang="0">
                    <a:pos x="38" y="10"/>
                  </a:cxn>
                  <a:cxn ang="0">
                    <a:pos x="38" y="14"/>
                  </a:cxn>
                  <a:cxn ang="0">
                    <a:pos x="35" y="14"/>
                  </a:cxn>
                  <a:cxn ang="0">
                    <a:pos x="33" y="14"/>
                  </a:cxn>
                  <a:cxn ang="0">
                    <a:pos x="31" y="14"/>
                  </a:cxn>
                  <a:cxn ang="0">
                    <a:pos x="28" y="17"/>
                  </a:cxn>
                  <a:cxn ang="0">
                    <a:pos x="28" y="19"/>
                  </a:cxn>
                  <a:cxn ang="0">
                    <a:pos x="31" y="17"/>
                  </a:cxn>
                  <a:cxn ang="0">
                    <a:pos x="33" y="19"/>
                  </a:cxn>
                  <a:cxn ang="0">
                    <a:pos x="33" y="24"/>
                  </a:cxn>
                  <a:cxn ang="0">
                    <a:pos x="33" y="26"/>
                  </a:cxn>
                  <a:cxn ang="0">
                    <a:pos x="35" y="29"/>
                  </a:cxn>
                  <a:cxn ang="0">
                    <a:pos x="38" y="31"/>
                  </a:cxn>
                  <a:cxn ang="0">
                    <a:pos x="38" y="33"/>
                  </a:cxn>
                  <a:cxn ang="0">
                    <a:pos x="40" y="36"/>
                  </a:cxn>
                  <a:cxn ang="0">
                    <a:pos x="40" y="38"/>
                  </a:cxn>
                  <a:cxn ang="0">
                    <a:pos x="38" y="40"/>
                  </a:cxn>
                  <a:cxn ang="0">
                    <a:pos x="35" y="40"/>
                  </a:cxn>
                  <a:cxn ang="0">
                    <a:pos x="31" y="40"/>
                  </a:cxn>
                  <a:cxn ang="0">
                    <a:pos x="28" y="40"/>
                  </a:cxn>
                  <a:cxn ang="0">
                    <a:pos x="23" y="40"/>
                  </a:cxn>
                  <a:cxn ang="0">
                    <a:pos x="23" y="38"/>
                  </a:cxn>
                  <a:cxn ang="0">
                    <a:pos x="21" y="36"/>
                  </a:cxn>
                  <a:cxn ang="0">
                    <a:pos x="21" y="31"/>
                  </a:cxn>
                  <a:cxn ang="0">
                    <a:pos x="19" y="29"/>
                  </a:cxn>
                  <a:cxn ang="0">
                    <a:pos x="16" y="29"/>
                  </a:cxn>
                  <a:cxn ang="0">
                    <a:pos x="14" y="26"/>
                  </a:cxn>
                  <a:cxn ang="0">
                    <a:pos x="9" y="26"/>
                  </a:cxn>
                  <a:cxn ang="0">
                    <a:pos x="7" y="26"/>
                  </a:cxn>
                  <a:cxn ang="0">
                    <a:pos x="5" y="26"/>
                  </a:cxn>
                  <a:cxn ang="0">
                    <a:pos x="2" y="26"/>
                  </a:cxn>
                  <a:cxn ang="0">
                    <a:pos x="0" y="24"/>
                  </a:cxn>
                  <a:cxn ang="0">
                    <a:pos x="2" y="21"/>
                  </a:cxn>
                  <a:cxn ang="0">
                    <a:pos x="5" y="19"/>
                  </a:cxn>
                  <a:cxn ang="0">
                    <a:pos x="5" y="17"/>
                  </a:cxn>
                  <a:cxn ang="0">
                    <a:pos x="7" y="17"/>
                  </a:cxn>
                  <a:cxn ang="0">
                    <a:pos x="7" y="12"/>
                  </a:cxn>
                  <a:cxn ang="0">
                    <a:pos x="9" y="10"/>
                  </a:cxn>
                  <a:cxn ang="0">
                    <a:pos x="12" y="7"/>
                  </a:cxn>
                  <a:cxn ang="0">
                    <a:pos x="12" y="5"/>
                  </a:cxn>
                  <a:cxn ang="0">
                    <a:pos x="14" y="2"/>
                  </a:cxn>
                  <a:cxn ang="0">
                    <a:pos x="16" y="0"/>
                  </a:cxn>
                  <a:cxn ang="0">
                    <a:pos x="19" y="0"/>
                  </a:cxn>
                  <a:cxn ang="0">
                    <a:pos x="23" y="0"/>
                  </a:cxn>
                </a:cxnLst>
                <a:rect l="0" t="0" r="r" b="b"/>
                <a:pathLst>
                  <a:path w="40" h="40">
                    <a:moveTo>
                      <a:pt x="26" y="0"/>
                    </a:moveTo>
                    <a:lnTo>
                      <a:pt x="26" y="2"/>
                    </a:lnTo>
                    <a:lnTo>
                      <a:pt x="26" y="2"/>
                    </a:lnTo>
                    <a:lnTo>
                      <a:pt x="28" y="2"/>
                    </a:lnTo>
                    <a:lnTo>
                      <a:pt x="28" y="2"/>
                    </a:lnTo>
                    <a:lnTo>
                      <a:pt x="28" y="2"/>
                    </a:lnTo>
                    <a:lnTo>
                      <a:pt x="31" y="2"/>
                    </a:lnTo>
                    <a:lnTo>
                      <a:pt x="31" y="2"/>
                    </a:lnTo>
                    <a:lnTo>
                      <a:pt x="31" y="2"/>
                    </a:lnTo>
                    <a:lnTo>
                      <a:pt x="33" y="2"/>
                    </a:lnTo>
                    <a:lnTo>
                      <a:pt x="33" y="2"/>
                    </a:lnTo>
                    <a:lnTo>
                      <a:pt x="33" y="2"/>
                    </a:lnTo>
                    <a:lnTo>
                      <a:pt x="33" y="2"/>
                    </a:lnTo>
                    <a:lnTo>
                      <a:pt x="33" y="2"/>
                    </a:lnTo>
                    <a:lnTo>
                      <a:pt x="35" y="2"/>
                    </a:lnTo>
                    <a:lnTo>
                      <a:pt x="35" y="2"/>
                    </a:lnTo>
                    <a:lnTo>
                      <a:pt x="35" y="5"/>
                    </a:lnTo>
                    <a:lnTo>
                      <a:pt x="38" y="5"/>
                    </a:lnTo>
                    <a:lnTo>
                      <a:pt x="38" y="5"/>
                    </a:lnTo>
                    <a:lnTo>
                      <a:pt x="38" y="5"/>
                    </a:lnTo>
                    <a:lnTo>
                      <a:pt x="38" y="7"/>
                    </a:lnTo>
                    <a:lnTo>
                      <a:pt x="38" y="7"/>
                    </a:lnTo>
                    <a:lnTo>
                      <a:pt x="38" y="7"/>
                    </a:lnTo>
                    <a:lnTo>
                      <a:pt x="38" y="7"/>
                    </a:lnTo>
                    <a:lnTo>
                      <a:pt x="40" y="7"/>
                    </a:lnTo>
                    <a:lnTo>
                      <a:pt x="40" y="10"/>
                    </a:lnTo>
                    <a:lnTo>
                      <a:pt x="40" y="10"/>
                    </a:lnTo>
                    <a:lnTo>
                      <a:pt x="38" y="10"/>
                    </a:lnTo>
                    <a:lnTo>
                      <a:pt x="38" y="12"/>
                    </a:lnTo>
                    <a:lnTo>
                      <a:pt x="38" y="12"/>
                    </a:lnTo>
                    <a:lnTo>
                      <a:pt x="38" y="12"/>
                    </a:lnTo>
                    <a:lnTo>
                      <a:pt x="38" y="14"/>
                    </a:lnTo>
                    <a:lnTo>
                      <a:pt x="38" y="14"/>
                    </a:lnTo>
                    <a:lnTo>
                      <a:pt x="35" y="14"/>
                    </a:lnTo>
                    <a:lnTo>
                      <a:pt x="35" y="14"/>
                    </a:lnTo>
                    <a:lnTo>
                      <a:pt x="35" y="14"/>
                    </a:lnTo>
                    <a:lnTo>
                      <a:pt x="35" y="17"/>
                    </a:lnTo>
                    <a:lnTo>
                      <a:pt x="33" y="17"/>
                    </a:lnTo>
                    <a:lnTo>
                      <a:pt x="33" y="17"/>
                    </a:lnTo>
                    <a:lnTo>
                      <a:pt x="33" y="14"/>
                    </a:lnTo>
                    <a:lnTo>
                      <a:pt x="33" y="14"/>
                    </a:lnTo>
                    <a:lnTo>
                      <a:pt x="31" y="14"/>
                    </a:lnTo>
                    <a:lnTo>
                      <a:pt x="31" y="14"/>
                    </a:lnTo>
                    <a:lnTo>
                      <a:pt x="31" y="14"/>
                    </a:lnTo>
                    <a:lnTo>
                      <a:pt x="31" y="17"/>
                    </a:lnTo>
                    <a:lnTo>
                      <a:pt x="28" y="17"/>
                    </a:lnTo>
                    <a:lnTo>
                      <a:pt x="28" y="17"/>
                    </a:lnTo>
                    <a:lnTo>
                      <a:pt x="28" y="17"/>
                    </a:lnTo>
                    <a:lnTo>
                      <a:pt x="26" y="17"/>
                    </a:lnTo>
                    <a:lnTo>
                      <a:pt x="26" y="17"/>
                    </a:lnTo>
                    <a:lnTo>
                      <a:pt x="28" y="17"/>
                    </a:lnTo>
                    <a:lnTo>
                      <a:pt x="28" y="19"/>
                    </a:lnTo>
                    <a:lnTo>
                      <a:pt x="28" y="19"/>
                    </a:lnTo>
                    <a:lnTo>
                      <a:pt x="31" y="19"/>
                    </a:lnTo>
                    <a:lnTo>
                      <a:pt x="31" y="17"/>
                    </a:lnTo>
                    <a:lnTo>
                      <a:pt x="31" y="17"/>
                    </a:lnTo>
                    <a:lnTo>
                      <a:pt x="31" y="17"/>
                    </a:lnTo>
                    <a:lnTo>
                      <a:pt x="31" y="19"/>
                    </a:lnTo>
                    <a:lnTo>
                      <a:pt x="33" y="19"/>
                    </a:lnTo>
                    <a:lnTo>
                      <a:pt x="33" y="19"/>
                    </a:lnTo>
                    <a:lnTo>
                      <a:pt x="33" y="19"/>
                    </a:lnTo>
                    <a:lnTo>
                      <a:pt x="33" y="21"/>
                    </a:lnTo>
                    <a:lnTo>
                      <a:pt x="33" y="21"/>
                    </a:lnTo>
                    <a:lnTo>
                      <a:pt x="33" y="24"/>
                    </a:lnTo>
                    <a:lnTo>
                      <a:pt x="33" y="24"/>
                    </a:lnTo>
                    <a:lnTo>
                      <a:pt x="33" y="24"/>
                    </a:lnTo>
                    <a:lnTo>
                      <a:pt x="33" y="26"/>
                    </a:lnTo>
                    <a:lnTo>
                      <a:pt x="33" y="26"/>
                    </a:lnTo>
                    <a:lnTo>
                      <a:pt x="33" y="26"/>
                    </a:lnTo>
                    <a:lnTo>
                      <a:pt x="35" y="26"/>
                    </a:lnTo>
                    <a:lnTo>
                      <a:pt x="35" y="29"/>
                    </a:lnTo>
                    <a:lnTo>
                      <a:pt x="35" y="29"/>
                    </a:lnTo>
                    <a:lnTo>
                      <a:pt x="35" y="29"/>
                    </a:lnTo>
                    <a:lnTo>
                      <a:pt x="35" y="31"/>
                    </a:lnTo>
                    <a:lnTo>
                      <a:pt x="38" y="31"/>
                    </a:lnTo>
                    <a:lnTo>
                      <a:pt x="38" y="31"/>
                    </a:lnTo>
                    <a:lnTo>
                      <a:pt x="38" y="31"/>
                    </a:lnTo>
                    <a:lnTo>
                      <a:pt x="38" y="33"/>
                    </a:lnTo>
                    <a:lnTo>
                      <a:pt x="38" y="33"/>
                    </a:lnTo>
                    <a:lnTo>
                      <a:pt x="38" y="33"/>
                    </a:lnTo>
                    <a:lnTo>
                      <a:pt x="38" y="33"/>
                    </a:lnTo>
                    <a:lnTo>
                      <a:pt x="38" y="33"/>
                    </a:lnTo>
                    <a:lnTo>
                      <a:pt x="38" y="36"/>
                    </a:lnTo>
                    <a:lnTo>
                      <a:pt x="40" y="36"/>
                    </a:lnTo>
                    <a:lnTo>
                      <a:pt x="40" y="36"/>
                    </a:lnTo>
                    <a:lnTo>
                      <a:pt x="40" y="38"/>
                    </a:lnTo>
                    <a:lnTo>
                      <a:pt x="40" y="38"/>
                    </a:lnTo>
                    <a:lnTo>
                      <a:pt x="40" y="38"/>
                    </a:lnTo>
                    <a:lnTo>
                      <a:pt x="40" y="38"/>
                    </a:lnTo>
                    <a:lnTo>
                      <a:pt x="40" y="40"/>
                    </a:lnTo>
                    <a:lnTo>
                      <a:pt x="40" y="40"/>
                    </a:lnTo>
                    <a:lnTo>
                      <a:pt x="38" y="40"/>
                    </a:lnTo>
                    <a:lnTo>
                      <a:pt x="38" y="40"/>
                    </a:lnTo>
                    <a:lnTo>
                      <a:pt x="38" y="40"/>
                    </a:lnTo>
                    <a:lnTo>
                      <a:pt x="35" y="40"/>
                    </a:lnTo>
                    <a:lnTo>
                      <a:pt x="35" y="40"/>
                    </a:lnTo>
                    <a:lnTo>
                      <a:pt x="33" y="40"/>
                    </a:lnTo>
                    <a:lnTo>
                      <a:pt x="33" y="40"/>
                    </a:lnTo>
                    <a:lnTo>
                      <a:pt x="33" y="40"/>
                    </a:lnTo>
                    <a:lnTo>
                      <a:pt x="31" y="40"/>
                    </a:lnTo>
                    <a:lnTo>
                      <a:pt x="31" y="40"/>
                    </a:lnTo>
                    <a:lnTo>
                      <a:pt x="31" y="40"/>
                    </a:lnTo>
                    <a:lnTo>
                      <a:pt x="28" y="40"/>
                    </a:lnTo>
                    <a:lnTo>
                      <a:pt x="28" y="40"/>
                    </a:lnTo>
                    <a:lnTo>
                      <a:pt x="26" y="40"/>
                    </a:lnTo>
                    <a:lnTo>
                      <a:pt x="26" y="40"/>
                    </a:lnTo>
                    <a:lnTo>
                      <a:pt x="26" y="40"/>
                    </a:lnTo>
                    <a:lnTo>
                      <a:pt x="23" y="40"/>
                    </a:lnTo>
                    <a:lnTo>
                      <a:pt x="23" y="38"/>
                    </a:lnTo>
                    <a:lnTo>
                      <a:pt x="23" y="38"/>
                    </a:lnTo>
                    <a:lnTo>
                      <a:pt x="23" y="38"/>
                    </a:lnTo>
                    <a:lnTo>
                      <a:pt x="23" y="38"/>
                    </a:lnTo>
                    <a:lnTo>
                      <a:pt x="23" y="38"/>
                    </a:lnTo>
                    <a:lnTo>
                      <a:pt x="21" y="38"/>
                    </a:lnTo>
                    <a:lnTo>
                      <a:pt x="21" y="36"/>
                    </a:lnTo>
                    <a:lnTo>
                      <a:pt x="21" y="36"/>
                    </a:lnTo>
                    <a:lnTo>
                      <a:pt x="21" y="33"/>
                    </a:lnTo>
                    <a:lnTo>
                      <a:pt x="21" y="33"/>
                    </a:lnTo>
                    <a:lnTo>
                      <a:pt x="21" y="31"/>
                    </a:lnTo>
                    <a:lnTo>
                      <a:pt x="21" y="31"/>
                    </a:lnTo>
                    <a:lnTo>
                      <a:pt x="21" y="31"/>
                    </a:lnTo>
                    <a:lnTo>
                      <a:pt x="19" y="31"/>
                    </a:lnTo>
                    <a:lnTo>
                      <a:pt x="19" y="29"/>
                    </a:lnTo>
                    <a:lnTo>
                      <a:pt x="19" y="29"/>
                    </a:lnTo>
                    <a:lnTo>
                      <a:pt x="19" y="29"/>
                    </a:lnTo>
                    <a:lnTo>
                      <a:pt x="19" y="29"/>
                    </a:lnTo>
                    <a:lnTo>
                      <a:pt x="16" y="29"/>
                    </a:lnTo>
                    <a:lnTo>
                      <a:pt x="16" y="29"/>
                    </a:lnTo>
                    <a:lnTo>
                      <a:pt x="16" y="29"/>
                    </a:lnTo>
                    <a:lnTo>
                      <a:pt x="16" y="26"/>
                    </a:lnTo>
                    <a:lnTo>
                      <a:pt x="14" y="26"/>
                    </a:lnTo>
                    <a:lnTo>
                      <a:pt x="14" y="26"/>
                    </a:lnTo>
                    <a:lnTo>
                      <a:pt x="12" y="26"/>
                    </a:lnTo>
                    <a:lnTo>
                      <a:pt x="12" y="26"/>
                    </a:lnTo>
                    <a:lnTo>
                      <a:pt x="12" y="26"/>
                    </a:lnTo>
                    <a:lnTo>
                      <a:pt x="9" y="26"/>
                    </a:lnTo>
                    <a:lnTo>
                      <a:pt x="9" y="26"/>
                    </a:lnTo>
                    <a:lnTo>
                      <a:pt x="7" y="26"/>
                    </a:lnTo>
                    <a:lnTo>
                      <a:pt x="7" y="26"/>
                    </a:lnTo>
                    <a:lnTo>
                      <a:pt x="7" y="26"/>
                    </a:lnTo>
                    <a:lnTo>
                      <a:pt x="7" y="26"/>
                    </a:lnTo>
                    <a:lnTo>
                      <a:pt x="7" y="26"/>
                    </a:lnTo>
                    <a:lnTo>
                      <a:pt x="5" y="26"/>
                    </a:lnTo>
                    <a:lnTo>
                      <a:pt x="5" y="26"/>
                    </a:lnTo>
                    <a:lnTo>
                      <a:pt x="5" y="26"/>
                    </a:lnTo>
                    <a:lnTo>
                      <a:pt x="5" y="26"/>
                    </a:lnTo>
                    <a:lnTo>
                      <a:pt x="2" y="26"/>
                    </a:lnTo>
                    <a:lnTo>
                      <a:pt x="2" y="26"/>
                    </a:lnTo>
                    <a:lnTo>
                      <a:pt x="0" y="26"/>
                    </a:lnTo>
                    <a:lnTo>
                      <a:pt x="0" y="26"/>
                    </a:lnTo>
                    <a:lnTo>
                      <a:pt x="0" y="26"/>
                    </a:lnTo>
                    <a:lnTo>
                      <a:pt x="0" y="24"/>
                    </a:lnTo>
                    <a:lnTo>
                      <a:pt x="0" y="24"/>
                    </a:lnTo>
                    <a:lnTo>
                      <a:pt x="2" y="24"/>
                    </a:lnTo>
                    <a:lnTo>
                      <a:pt x="2" y="24"/>
                    </a:lnTo>
                    <a:lnTo>
                      <a:pt x="2" y="21"/>
                    </a:lnTo>
                    <a:lnTo>
                      <a:pt x="2" y="21"/>
                    </a:lnTo>
                    <a:lnTo>
                      <a:pt x="2" y="21"/>
                    </a:lnTo>
                    <a:lnTo>
                      <a:pt x="5" y="21"/>
                    </a:lnTo>
                    <a:lnTo>
                      <a:pt x="5" y="19"/>
                    </a:lnTo>
                    <a:lnTo>
                      <a:pt x="5" y="19"/>
                    </a:lnTo>
                    <a:lnTo>
                      <a:pt x="5" y="19"/>
                    </a:lnTo>
                    <a:lnTo>
                      <a:pt x="5" y="19"/>
                    </a:lnTo>
                    <a:lnTo>
                      <a:pt x="5" y="17"/>
                    </a:lnTo>
                    <a:lnTo>
                      <a:pt x="7" y="17"/>
                    </a:lnTo>
                    <a:lnTo>
                      <a:pt x="7" y="17"/>
                    </a:lnTo>
                    <a:lnTo>
                      <a:pt x="7" y="17"/>
                    </a:lnTo>
                    <a:lnTo>
                      <a:pt x="7" y="17"/>
                    </a:lnTo>
                    <a:lnTo>
                      <a:pt x="7" y="14"/>
                    </a:lnTo>
                    <a:lnTo>
                      <a:pt x="7" y="14"/>
                    </a:lnTo>
                    <a:lnTo>
                      <a:pt x="7" y="14"/>
                    </a:lnTo>
                    <a:lnTo>
                      <a:pt x="7" y="12"/>
                    </a:lnTo>
                    <a:lnTo>
                      <a:pt x="9" y="12"/>
                    </a:lnTo>
                    <a:lnTo>
                      <a:pt x="9" y="12"/>
                    </a:lnTo>
                    <a:lnTo>
                      <a:pt x="9" y="10"/>
                    </a:lnTo>
                    <a:lnTo>
                      <a:pt x="9" y="10"/>
                    </a:lnTo>
                    <a:lnTo>
                      <a:pt x="9" y="10"/>
                    </a:lnTo>
                    <a:lnTo>
                      <a:pt x="9" y="7"/>
                    </a:lnTo>
                    <a:lnTo>
                      <a:pt x="12" y="7"/>
                    </a:lnTo>
                    <a:lnTo>
                      <a:pt x="12" y="7"/>
                    </a:lnTo>
                    <a:lnTo>
                      <a:pt x="12" y="7"/>
                    </a:lnTo>
                    <a:lnTo>
                      <a:pt x="12" y="5"/>
                    </a:lnTo>
                    <a:lnTo>
                      <a:pt x="12" y="5"/>
                    </a:lnTo>
                    <a:lnTo>
                      <a:pt x="12" y="5"/>
                    </a:lnTo>
                    <a:lnTo>
                      <a:pt x="12" y="2"/>
                    </a:lnTo>
                    <a:lnTo>
                      <a:pt x="12" y="2"/>
                    </a:lnTo>
                    <a:lnTo>
                      <a:pt x="12" y="2"/>
                    </a:lnTo>
                    <a:lnTo>
                      <a:pt x="14" y="2"/>
                    </a:lnTo>
                    <a:lnTo>
                      <a:pt x="14" y="2"/>
                    </a:lnTo>
                    <a:lnTo>
                      <a:pt x="16" y="2"/>
                    </a:lnTo>
                    <a:lnTo>
                      <a:pt x="16" y="2"/>
                    </a:lnTo>
                    <a:lnTo>
                      <a:pt x="16" y="0"/>
                    </a:lnTo>
                    <a:lnTo>
                      <a:pt x="16" y="0"/>
                    </a:lnTo>
                    <a:lnTo>
                      <a:pt x="19" y="0"/>
                    </a:lnTo>
                    <a:lnTo>
                      <a:pt x="19" y="0"/>
                    </a:lnTo>
                    <a:lnTo>
                      <a:pt x="19" y="0"/>
                    </a:lnTo>
                    <a:lnTo>
                      <a:pt x="21" y="0"/>
                    </a:lnTo>
                    <a:lnTo>
                      <a:pt x="21" y="0"/>
                    </a:lnTo>
                    <a:lnTo>
                      <a:pt x="23" y="0"/>
                    </a:lnTo>
                    <a:lnTo>
                      <a:pt x="23" y="0"/>
                    </a:lnTo>
                    <a:lnTo>
                      <a:pt x="23" y="0"/>
                    </a:lnTo>
                    <a:lnTo>
                      <a:pt x="26" y="0"/>
                    </a:lnTo>
                    <a:lnTo>
                      <a:pt x="26"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2" name="Freeform 124"/>
              <p:cNvSpPr>
                <a:spLocks/>
              </p:cNvSpPr>
              <p:nvPr/>
            </p:nvSpPr>
            <p:spPr bwMode="auto">
              <a:xfrm>
                <a:off x="1830" y="1990"/>
                <a:ext cx="40" cy="40"/>
              </a:xfrm>
              <a:custGeom>
                <a:avLst/>
                <a:gdLst/>
                <a:ahLst/>
                <a:cxnLst>
                  <a:cxn ang="0">
                    <a:pos x="28" y="2"/>
                  </a:cxn>
                  <a:cxn ang="0">
                    <a:pos x="31" y="2"/>
                  </a:cxn>
                  <a:cxn ang="0">
                    <a:pos x="33" y="2"/>
                  </a:cxn>
                  <a:cxn ang="0">
                    <a:pos x="35" y="2"/>
                  </a:cxn>
                  <a:cxn ang="0">
                    <a:pos x="38" y="5"/>
                  </a:cxn>
                  <a:cxn ang="0">
                    <a:pos x="38" y="7"/>
                  </a:cxn>
                  <a:cxn ang="0">
                    <a:pos x="38" y="10"/>
                  </a:cxn>
                  <a:cxn ang="0">
                    <a:pos x="38" y="14"/>
                  </a:cxn>
                  <a:cxn ang="0">
                    <a:pos x="35" y="14"/>
                  </a:cxn>
                  <a:cxn ang="0">
                    <a:pos x="33" y="14"/>
                  </a:cxn>
                  <a:cxn ang="0">
                    <a:pos x="31" y="14"/>
                  </a:cxn>
                  <a:cxn ang="0">
                    <a:pos x="28" y="17"/>
                  </a:cxn>
                  <a:cxn ang="0">
                    <a:pos x="28" y="19"/>
                  </a:cxn>
                  <a:cxn ang="0">
                    <a:pos x="31" y="17"/>
                  </a:cxn>
                  <a:cxn ang="0">
                    <a:pos x="33" y="19"/>
                  </a:cxn>
                  <a:cxn ang="0">
                    <a:pos x="33" y="24"/>
                  </a:cxn>
                  <a:cxn ang="0">
                    <a:pos x="33" y="26"/>
                  </a:cxn>
                  <a:cxn ang="0">
                    <a:pos x="35" y="29"/>
                  </a:cxn>
                  <a:cxn ang="0">
                    <a:pos x="38" y="31"/>
                  </a:cxn>
                  <a:cxn ang="0">
                    <a:pos x="38" y="33"/>
                  </a:cxn>
                  <a:cxn ang="0">
                    <a:pos x="40" y="36"/>
                  </a:cxn>
                  <a:cxn ang="0">
                    <a:pos x="40" y="38"/>
                  </a:cxn>
                  <a:cxn ang="0">
                    <a:pos x="38" y="40"/>
                  </a:cxn>
                  <a:cxn ang="0">
                    <a:pos x="35" y="40"/>
                  </a:cxn>
                  <a:cxn ang="0">
                    <a:pos x="31" y="40"/>
                  </a:cxn>
                  <a:cxn ang="0">
                    <a:pos x="28" y="40"/>
                  </a:cxn>
                  <a:cxn ang="0">
                    <a:pos x="23" y="40"/>
                  </a:cxn>
                  <a:cxn ang="0">
                    <a:pos x="23" y="38"/>
                  </a:cxn>
                  <a:cxn ang="0">
                    <a:pos x="21" y="36"/>
                  </a:cxn>
                  <a:cxn ang="0">
                    <a:pos x="21" y="31"/>
                  </a:cxn>
                  <a:cxn ang="0">
                    <a:pos x="19" y="29"/>
                  </a:cxn>
                  <a:cxn ang="0">
                    <a:pos x="16" y="29"/>
                  </a:cxn>
                  <a:cxn ang="0">
                    <a:pos x="14" y="26"/>
                  </a:cxn>
                  <a:cxn ang="0">
                    <a:pos x="9" y="26"/>
                  </a:cxn>
                  <a:cxn ang="0">
                    <a:pos x="7" y="26"/>
                  </a:cxn>
                  <a:cxn ang="0">
                    <a:pos x="5" y="26"/>
                  </a:cxn>
                  <a:cxn ang="0">
                    <a:pos x="2" y="26"/>
                  </a:cxn>
                  <a:cxn ang="0">
                    <a:pos x="0" y="24"/>
                  </a:cxn>
                  <a:cxn ang="0">
                    <a:pos x="2" y="21"/>
                  </a:cxn>
                  <a:cxn ang="0">
                    <a:pos x="5" y="19"/>
                  </a:cxn>
                  <a:cxn ang="0">
                    <a:pos x="5" y="17"/>
                  </a:cxn>
                  <a:cxn ang="0">
                    <a:pos x="7" y="17"/>
                  </a:cxn>
                  <a:cxn ang="0">
                    <a:pos x="7" y="12"/>
                  </a:cxn>
                  <a:cxn ang="0">
                    <a:pos x="9" y="10"/>
                  </a:cxn>
                  <a:cxn ang="0">
                    <a:pos x="12" y="7"/>
                  </a:cxn>
                  <a:cxn ang="0">
                    <a:pos x="12" y="5"/>
                  </a:cxn>
                  <a:cxn ang="0">
                    <a:pos x="14" y="2"/>
                  </a:cxn>
                  <a:cxn ang="0">
                    <a:pos x="16" y="0"/>
                  </a:cxn>
                  <a:cxn ang="0">
                    <a:pos x="19" y="0"/>
                  </a:cxn>
                  <a:cxn ang="0">
                    <a:pos x="23" y="0"/>
                  </a:cxn>
                </a:cxnLst>
                <a:rect l="0" t="0" r="r" b="b"/>
                <a:pathLst>
                  <a:path w="40" h="40">
                    <a:moveTo>
                      <a:pt x="26" y="0"/>
                    </a:moveTo>
                    <a:lnTo>
                      <a:pt x="26" y="2"/>
                    </a:lnTo>
                    <a:lnTo>
                      <a:pt x="26" y="2"/>
                    </a:lnTo>
                    <a:lnTo>
                      <a:pt x="28" y="2"/>
                    </a:lnTo>
                    <a:lnTo>
                      <a:pt x="28" y="2"/>
                    </a:lnTo>
                    <a:lnTo>
                      <a:pt x="28" y="2"/>
                    </a:lnTo>
                    <a:lnTo>
                      <a:pt x="31" y="2"/>
                    </a:lnTo>
                    <a:lnTo>
                      <a:pt x="31" y="2"/>
                    </a:lnTo>
                    <a:lnTo>
                      <a:pt x="31" y="2"/>
                    </a:lnTo>
                    <a:lnTo>
                      <a:pt x="33" y="2"/>
                    </a:lnTo>
                    <a:lnTo>
                      <a:pt x="33" y="2"/>
                    </a:lnTo>
                    <a:lnTo>
                      <a:pt x="33" y="2"/>
                    </a:lnTo>
                    <a:lnTo>
                      <a:pt x="33" y="2"/>
                    </a:lnTo>
                    <a:lnTo>
                      <a:pt x="33" y="2"/>
                    </a:lnTo>
                    <a:lnTo>
                      <a:pt x="35" y="2"/>
                    </a:lnTo>
                    <a:lnTo>
                      <a:pt x="35" y="2"/>
                    </a:lnTo>
                    <a:lnTo>
                      <a:pt x="35" y="5"/>
                    </a:lnTo>
                    <a:lnTo>
                      <a:pt x="38" y="5"/>
                    </a:lnTo>
                    <a:lnTo>
                      <a:pt x="38" y="5"/>
                    </a:lnTo>
                    <a:lnTo>
                      <a:pt x="38" y="5"/>
                    </a:lnTo>
                    <a:lnTo>
                      <a:pt x="38" y="7"/>
                    </a:lnTo>
                    <a:lnTo>
                      <a:pt x="38" y="7"/>
                    </a:lnTo>
                    <a:lnTo>
                      <a:pt x="38" y="7"/>
                    </a:lnTo>
                    <a:lnTo>
                      <a:pt x="38" y="7"/>
                    </a:lnTo>
                    <a:lnTo>
                      <a:pt x="40" y="7"/>
                    </a:lnTo>
                    <a:lnTo>
                      <a:pt x="40" y="10"/>
                    </a:lnTo>
                    <a:lnTo>
                      <a:pt x="40" y="10"/>
                    </a:lnTo>
                    <a:lnTo>
                      <a:pt x="38" y="10"/>
                    </a:lnTo>
                    <a:lnTo>
                      <a:pt x="38" y="12"/>
                    </a:lnTo>
                    <a:lnTo>
                      <a:pt x="38" y="12"/>
                    </a:lnTo>
                    <a:lnTo>
                      <a:pt x="38" y="12"/>
                    </a:lnTo>
                    <a:lnTo>
                      <a:pt x="38" y="14"/>
                    </a:lnTo>
                    <a:lnTo>
                      <a:pt x="38" y="14"/>
                    </a:lnTo>
                    <a:lnTo>
                      <a:pt x="35" y="14"/>
                    </a:lnTo>
                    <a:lnTo>
                      <a:pt x="35" y="14"/>
                    </a:lnTo>
                    <a:lnTo>
                      <a:pt x="35" y="14"/>
                    </a:lnTo>
                    <a:lnTo>
                      <a:pt x="35" y="17"/>
                    </a:lnTo>
                    <a:lnTo>
                      <a:pt x="33" y="17"/>
                    </a:lnTo>
                    <a:lnTo>
                      <a:pt x="33" y="17"/>
                    </a:lnTo>
                    <a:lnTo>
                      <a:pt x="33" y="14"/>
                    </a:lnTo>
                    <a:lnTo>
                      <a:pt x="33" y="14"/>
                    </a:lnTo>
                    <a:lnTo>
                      <a:pt x="31" y="14"/>
                    </a:lnTo>
                    <a:lnTo>
                      <a:pt x="31" y="14"/>
                    </a:lnTo>
                    <a:lnTo>
                      <a:pt x="31" y="14"/>
                    </a:lnTo>
                    <a:lnTo>
                      <a:pt x="31" y="17"/>
                    </a:lnTo>
                    <a:lnTo>
                      <a:pt x="28" y="17"/>
                    </a:lnTo>
                    <a:lnTo>
                      <a:pt x="28" y="17"/>
                    </a:lnTo>
                    <a:lnTo>
                      <a:pt x="28" y="17"/>
                    </a:lnTo>
                    <a:lnTo>
                      <a:pt x="26" y="17"/>
                    </a:lnTo>
                    <a:lnTo>
                      <a:pt x="26" y="17"/>
                    </a:lnTo>
                    <a:lnTo>
                      <a:pt x="28" y="17"/>
                    </a:lnTo>
                    <a:lnTo>
                      <a:pt x="28" y="19"/>
                    </a:lnTo>
                    <a:lnTo>
                      <a:pt x="28" y="19"/>
                    </a:lnTo>
                    <a:lnTo>
                      <a:pt x="31" y="19"/>
                    </a:lnTo>
                    <a:lnTo>
                      <a:pt x="31" y="17"/>
                    </a:lnTo>
                    <a:lnTo>
                      <a:pt x="31" y="17"/>
                    </a:lnTo>
                    <a:lnTo>
                      <a:pt x="31" y="17"/>
                    </a:lnTo>
                    <a:lnTo>
                      <a:pt x="31" y="19"/>
                    </a:lnTo>
                    <a:lnTo>
                      <a:pt x="33" y="19"/>
                    </a:lnTo>
                    <a:lnTo>
                      <a:pt x="33" y="19"/>
                    </a:lnTo>
                    <a:lnTo>
                      <a:pt x="33" y="19"/>
                    </a:lnTo>
                    <a:lnTo>
                      <a:pt x="33" y="21"/>
                    </a:lnTo>
                    <a:lnTo>
                      <a:pt x="33" y="21"/>
                    </a:lnTo>
                    <a:lnTo>
                      <a:pt x="33" y="24"/>
                    </a:lnTo>
                    <a:lnTo>
                      <a:pt x="33" y="24"/>
                    </a:lnTo>
                    <a:lnTo>
                      <a:pt x="33" y="24"/>
                    </a:lnTo>
                    <a:lnTo>
                      <a:pt x="33" y="26"/>
                    </a:lnTo>
                    <a:lnTo>
                      <a:pt x="33" y="26"/>
                    </a:lnTo>
                    <a:lnTo>
                      <a:pt x="33" y="26"/>
                    </a:lnTo>
                    <a:lnTo>
                      <a:pt x="35" y="26"/>
                    </a:lnTo>
                    <a:lnTo>
                      <a:pt x="35" y="29"/>
                    </a:lnTo>
                    <a:lnTo>
                      <a:pt x="35" y="29"/>
                    </a:lnTo>
                    <a:lnTo>
                      <a:pt x="35" y="29"/>
                    </a:lnTo>
                    <a:lnTo>
                      <a:pt x="35" y="31"/>
                    </a:lnTo>
                    <a:lnTo>
                      <a:pt x="38" y="31"/>
                    </a:lnTo>
                    <a:lnTo>
                      <a:pt x="38" y="31"/>
                    </a:lnTo>
                    <a:lnTo>
                      <a:pt x="38" y="31"/>
                    </a:lnTo>
                    <a:lnTo>
                      <a:pt x="38" y="33"/>
                    </a:lnTo>
                    <a:lnTo>
                      <a:pt x="38" y="33"/>
                    </a:lnTo>
                    <a:lnTo>
                      <a:pt x="38" y="33"/>
                    </a:lnTo>
                    <a:lnTo>
                      <a:pt x="38" y="33"/>
                    </a:lnTo>
                    <a:lnTo>
                      <a:pt x="38" y="33"/>
                    </a:lnTo>
                    <a:lnTo>
                      <a:pt x="38" y="36"/>
                    </a:lnTo>
                    <a:lnTo>
                      <a:pt x="40" y="36"/>
                    </a:lnTo>
                    <a:lnTo>
                      <a:pt x="40" y="36"/>
                    </a:lnTo>
                    <a:lnTo>
                      <a:pt x="40" y="38"/>
                    </a:lnTo>
                    <a:lnTo>
                      <a:pt x="40" y="38"/>
                    </a:lnTo>
                    <a:lnTo>
                      <a:pt x="40" y="38"/>
                    </a:lnTo>
                    <a:lnTo>
                      <a:pt x="40" y="38"/>
                    </a:lnTo>
                    <a:lnTo>
                      <a:pt x="40" y="40"/>
                    </a:lnTo>
                    <a:lnTo>
                      <a:pt x="40" y="40"/>
                    </a:lnTo>
                    <a:lnTo>
                      <a:pt x="38" y="40"/>
                    </a:lnTo>
                    <a:lnTo>
                      <a:pt x="38" y="40"/>
                    </a:lnTo>
                    <a:lnTo>
                      <a:pt x="38" y="40"/>
                    </a:lnTo>
                    <a:lnTo>
                      <a:pt x="35" y="40"/>
                    </a:lnTo>
                    <a:lnTo>
                      <a:pt x="35" y="40"/>
                    </a:lnTo>
                    <a:lnTo>
                      <a:pt x="33" y="40"/>
                    </a:lnTo>
                    <a:lnTo>
                      <a:pt x="33" y="40"/>
                    </a:lnTo>
                    <a:lnTo>
                      <a:pt x="33" y="40"/>
                    </a:lnTo>
                    <a:lnTo>
                      <a:pt x="31" y="40"/>
                    </a:lnTo>
                    <a:lnTo>
                      <a:pt x="31" y="40"/>
                    </a:lnTo>
                    <a:lnTo>
                      <a:pt x="31" y="40"/>
                    </a:lnTo>
                    <a:lnTo>
                      <a:pt x="28" y="40"/>
                    </a:lnTo>
                    <a:lnTo>
                      <a:pt x="28" y="40"/>
                    </a:lnTo>
                    <a:lnTo>
                      <a:pt x="26" y="40"/>
                    </a:lnTo>
                    <a:lnTo>
                      <a:pt x="26" y="40"/>
                    </a:lnTo>
                    <a:lnTo>
                      <a:pt x="26" y="40"/>
                    </a:lnTo>
                    <a:lnTo>
                      <a:pt x="23" y="40"/>
                    </a:lnTo>
                    <a:lnTo>
                      <a:pt x="23" y="38"/>
                    </a:lnTo>
                    <a:lnTo>
                      <a:pt x="23" y="38"/>
                    </a:lnTo>
                    <a:lnTo>
                      <a:pt x="23" y="38"/>
                    </a:lnTo>
                    <a:lnTo>
                      <a:pt x="23" y="38"/>
                    </a:lnTo>
                    <a:lnTo>
                      <a:pt x="23" y="38"/>
                    </a:lnTo>
                    <a:lnTo>
                      <a:pt x="21" y="38"/>
                    </a:lnTo>
                    <a:lnTo>
                      <a:pt x="21" y="36"/>
                    </a:lnTo>
                    <a:lnTo>
                      <a:pt x="21" y="36"/>
                    </a:lnTo>
                    <a:lnTo>
                      <a:pt x="21" y="33"/>
                    </a:lnTo>
                    <a:lnTo>
                      <a:pt x="21" y="33"/>
                    </a:lnTo>
                    <a:lnTo>
                      <a:pt x="21" y="31"/>
                    </a:lnTo>
                    <a:lnTo>
                      <a:pt x="21" y="31"/>
                    </a:lnTo>
                    <a:lnTo>
                      <a:pt x="21" y="31"/>
                    </a:lnTo>
                    <a:lnTo>
                      <a:pt x="19" y="31"/>
                    </a:lnTo>
                    <a:lnTo>
                      <a:pt x="19" y="29"/>
                    </a:lnTo>
                    <a:lnTo>
                      <a:pt x="19" y="29"/>
                    </a:lnTo>
                    <a:lnTo>
                      <a:pt x="19" y="29"/>
                    </a:lnTo>
                    <a:lnTo>
                      <a:pt x="19" y="29"/>
                    </a:lnTo>
                    <a:lnTo>
                      <a:pt x="16" y="29"/>
                    </a:lnTo>
                    <a:lnTo>
                      <a:pt x="16" y="29"/>
                    </a:lnTo>
                    <a:lnTo>
                      <a:pt x="16" y="29"/>
                    </a:lnTo>
                    <a:lnTo>
                      <a:pt x="16" y="26"/>
                    </a:lnTo>
                    <a:lnTo>
                      <a:pt x="14" y="26"/>
                    </a:lnTo>
                    <a:lnTo>
                      <a:pt x="14" y="26"/>
                    </a:lnTo>
                    <a:lnTo>
                      <a:pt x="12" y="26"/>
                    </a:lnTo>
                    <a:lnTo>
                      <a:pt x="12" y="26"/>
                    </a:lnTo>
                    <a:lnTo>
                      <a:pt x="12" y="26"/>
                    </a:lnTo>
                    <a:lnTo>
                      <a:pt x="9" y="26"/>
                    </a:lnTo>
                    <a:lnTo>
                      <a:pt x="9" y="26"/>
                    </a:lnTo>
                    <a:lnTo>
                      <a:pt x="7" y="26"/>
                    </a:lnTo>
                    <a:lnTo>
                      <a:pt x="7" y="26"/>
                    </a:lnTo>
                    <a:lnTo>
                      <a:pt x="7" y="26"/>
                    </a:lnTo>
                    <a:lnTo>
                      <a:pt x="7" y="26"/>
                    </a:lnTo>
                    <a:lnTo>
                      <a:pt x="7" y="26"/>
                    </a:lnTo>
                    <a:lnTo>
                      <a:pt x="5" y="26"/>
                    </a:lnTo>
                    <a:lnTo>
                      <a:pt x="5" y="26"/>
                    </a:lnTo>
                    <a:lnTo>
                      <a:pt x="5" y="26"/>
                    </a:lnTo>
                    <a:lnTo>
                      <a:pt x="5" y="26"/>
                    </a:lnTo>
                    <a:lnTo>
                      <a:pt x="2" y="26"/>
                    </a:lnTo>
                    <a:lnTo>
                      <a:pt x="2" y="26"/>
                    </a:lnTo>
                    <a:lnTo>
                      <a:pt x="0" y="26"/>
                    </a:lnTo>
                    <a:lnTo>
                      <a:pt x="0" y="26"/>
                    </a:lnTo>
                    <a:lnTo>
                      <a:pt x="0" y="26"/>
                    </a:lnTo>
                    <a:lnTo>
                      <a:pt x="0" y="24"/>
                    </a:lnTo>
                    <a:lnTo>
                      <a:pt x="0" y="24"/>
                    </a:lnTo>
                    <a:lnTo>
                      <a:pt x="2" y="24"/>
                    </a:lnTo>
                    <a:lnTo>
                      <a:pt x="2" y="24"/>
                    </a:lnTo>
                    <a:lnTo>
                      <a:pt x="2" y="21"/>
                    </a:lnTo>
                    <a:lnTo>
                      <a:pt x="2" y="21"/>
                    </a:lnTo>
                    <a:lnTo>
                      <a:pt x="2" y="21"/>
                    </a:lnTo>
                    <a:lnTo>
                      <a:pt x="5" y="21"/>
                    </a:lnTo>
                    <a:lnTo>
                      <a:pt x="5" y="19"/>
                    </a:lnTo>
                    <a:lnTo>
                      <a:pt x="5" y="19"/>
                    </a:lnTo>
                    <a:lnTo>
                      <a:pt x="5" y="19"/>
                    </a:lnTo>
                    <a:lnTo>
                      <a:pt x="5" y="19"/>
                    </a:lnTo>
                    <a:lnTo>
                      <a:pt x="5" y="17"/>
                    </a:lnTo>
                    <a:lnTo>
                      <a:pt x="7" y="17"/>
                    </a:lnTo>
                    <a:lnTo>
                      <a:pt x="7" y="17"/>
                    </a:lnTo>
                    <a:lnTo>
                      <a:pt x="7" y="17"/>
                    </a:lnTo>
                    <a:lnTo>
                      <a:pt x="7" y="17"/>
                    </a:lnTo>
                    <a:lnTo>
                      <a:pt x="7" y="14"/>
                    </a:lnTo>
                    <a:lnTo>
                      <a:pt x="7" y="14"/>
                    </a:lnTo>
                    <a:lnTo>
                      <a:pt x="7" y="14"/>
                    </a:lnTo>
                    <a:lnTo>
                      <a:pt x="7" y="12"/>
                    </a:lnTo>
                    <a:lnTo>
                      <a:pt x="9" y="12"/>
                    </a:lnTo>
                    <a:lnTo>
                      <a:pt x="9" y="12"/>
                    </a:lnTo>
                    <a:lnTo>
                      <a:pt x="9" y="10"/>
                    </a:lnTo>
                    <a:lnTo>
                      <a:pt x="9" y="10"/>
                    </a:lnTo>
                    <a:lnTo>
                      <a:pt x="9" y="10"/>
                    </a:lnTo>
                    <a:lnTo>
                      <a:pt x="9" y="7"/>
                    </a:lnTo>
                    <a:lnTo>
                      <a:pt x="12" y="7"/>
                    </a:lnTo>
                    <a:lnTo>
                      <a:pt x="12" y="7"/>
                    </a:lnTo>
                    <a:lnTo>
                      <a:pt x="12" y="7"/>
                    </a:lnTo>
                    <a:lnTo>
                      <a:pt x="12" y="5"/>
                    </a:lnTo>
                    <a:lnTo>
                      <a:pt x="12" y="5"/>
                    </a:lnTo>
                    <a:lnTo>
                      <a:pt x="12" y="5"/>
                    </a:lnTo>
                    <a:lnTo>
                      <a:pt x="12" y="2"/>
                    </a:lnTo>
                    <a:lnTo>
                      <a:pt x="12" y="2"/>
                    </a:lnTo>
                    <a:lnTo>
                      <a:pt x="12" y="2"/>
                    </a:lnTo>
                    <a:lnTo>
                      <a:pt x="14" y="2"/>
                    </a:lnTo>
                    <a:lnTo>
                      <a:pt x="14" y="2"/>
                    </a:lnTo>
                    <a:lnTo>
                      <a:pt x="16" y="2"/>
                    </a:lnTo>
                    <a:lnTo>
                      <a:pt x="16" y="2"/>
                    </a:lnTo>
                    <a:lnTo>
                      <a:pt x="16" y="0"/>
                    </a:lnTo>
                    <a:lnTo>
                      <a:pt x="16" y="0"/>
                    </a:lnTo>
                    <a:lnTo>
                      <a:pt x="19" y="0"/>
                    </a:lnTo>
                    <a:lnTo>
                      <a:pt x="19" y="0"/>
                    </a:lnTo>
                    <a:lnTo>
                      <a:pt x="19" y="0"/>
                    </a:lnTo>
                    <a:lnTo>
                      <a:pt x="21" y="0"/>
                    </a:lnTo>
                    <a:lnTo>
                      <a:pt x="21" y="0"/>
                    </a:lnTo>
                    <a:lnTo>
                      <a:pt x="23" y="0"/>
                    </a:lnTo>
                    <a:lnTo>
                      <a:pt x="23" y="0"/>
                    </a:lnTo>
                    <a:lnTo>
                      <a:pt x="23" y="0"/>
                    </a:lnTo>
                    <a:lnTo>
                      <a:pt x="26" y="0"/>
                    </a:lnTo>
                    <a:lnTo>
                      <a:pt x="26"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3" name="Freeform 125"/>
              <p:cNvSpPr>
                <a:spLocks/>
              </p:cNvSpPr>
              <p:nvPr/>
            </p:nvSpPr>
            <p:spPr bwMode="auto">
              <a:xfrm>
                <a:off x="3532" y="1774"/>
                <a:ext cx="82" cy="114"/>
              </a:xfrm>
              <a:custGeom>
                <a:avLst/>
                <a:gdLst/>
                <a:ahLst/>
                <a:cxnLst>
                  <a:cxn ang="0">
                    <a:pos x="49" y="98"/>
                  </a:cxn>
                  <a:cxn ang="0">
                    <a:pos x="45" y="100"/>
                  </a:cxn>
                  <a:cxn ang="0">
                    <a:pos x="42" y="107"/>
                  </a:cxn>
                  <a:cxn ang="0">
                    <a:pos x="37" y="105"/>
                  </a:cxn>
                  <a:cxn ang="0">
                    <a:pos x="35" y="105"/>
                  </a:cxn>
                  <a:cxn ang="0">
                    <a:pos x="28" y="107"/>
                  </a:cxn>
                  <a:cxn ang="0">
                    <a:pos x="21" y="109"/>
                  </a:cxn>
                  <a:cxn ang="0">
                    <a:pos x="16" y="114"/>
                  </a:cxn>
                  <a:cxn ang="0">
                    <a:pos x="14" y="109"/>
                  </a:cxn>
                  <a:cxn ang="0">
                    <a:pos x="11" y="109"/>
                  </a:cxn>
                  <a:cxn ang="0">
                    <a:pos x="4" y="112"/>
                  </a:cxn>
                  <a:cxn ang="0">
                    <a:pos x="2" y="109"/>
                  </a:cxn>
                  <a:cxn ang="0">
                    <a:pos x="4" y="105"/>
                  </a:cxn>
                  <a:cxn ang="0">
                    <a:pos x="0" y="100"/>
                  </a:cxn>
                  <a:cxn ang="0">
                    <a:pos x="4" y="93"/>
                  </a:cxn>
                  <a:cxn ang="0">
                    <a:pos x="7" y="88"/>
                  </a:cxn>
                  <a:cxn ang="0">
                    <a:pos x="9" y="88"/>
                  </a:cxn>
                  <a:cxn ang="0">
                    <a:pos x="11" y="83"/>
                  </a:cxn>
                  <a:cxn ang="0">
                    <a:pos x="14" y="76"/>
                  </a:cxn>
                  <a:cxn ang="0">
                    <a:pos x="19" y="69"/>
                  </a:cxn>
                  <a:cxn ang="0">
                    <a:pos x="16" y="64"/>
                  </a:cxn>
                  <a:cxn ang="0">
                    <a:pos x="14" y="57"/>
                  </a:cxn>
                  <a:cxn ang="0">
                    <a:pos x="11" y="55"/>
                  </a:cxn>
                  <a:cxn ang="0">
                    <a:pos x="7" y="50"/>
                  </a:cxn>
                  <a:cxn ang="0">
                    <a:pos x="7" y="45"/>
                  </a:cxn>
                  <a:cxn ang="0">
                    <a:pos x="11" y="41"/>
                  </a:cxn>
                  <a:cxn ang="0">
                    <a:pos x="16" y="36"/>
                  </a:cxn>
                  <a:cxn ang="0">
                    <a:pos x="9" y="36"/>
                  </a:cxn>
                  <a:cxn ang="0">
                    <a:pos x="2" y="41"/>
                  </a:cxn>
                  <a:cxn ang="0">
                    <a:pos x="7" y="36"/>
                  </a:cxn>
                  <a:cxn ang="0">
                    <a:pos x="9" y="36"/>
                  </a:cxn>
                  <a:cxn ang="0">
                    <a:pos x="14" y="34"/>
                  </a:cxn>
                  <a:cxn ang="0">
                    <a:pos x="19" y="31"/>
                  </a:cxn>
                  <a:cxn ang="0">
                    <a:pos x="11" y="31"/>
                  </a:cxn>
                  <a:cxn ang="0">
                    <a:pos x="7" y="26"/>
                  </a:cxn>
                  <a:cxn ang="0">
                    <a:pos x="11" y="19"/>
                  </a:cxn>
                  <a:cxn ang="0">
                    <a:pos x="19" y="22"/>
                  </a:cxn>
                  <a:cxn ang="0">
                    <a:pos x="23" y="15"/>
                  </a:cxn>
                  <a:cxn ang="0">
                    <a:pos x="28" y="8"/>
                  </a:cxn>
                  <a:cxn ang="0">
                    <a:pos x="35" y="8"/>
                  </a:cxn>
                  <a:cxn ang="0">
                    <a:pos x="42" y="8"/>
                  </a:cxn>
                  <a:cxn ang="0">
                    <a:pos x="49" y="8"/>
                  </a:cxn>
                  <a:cxn ang="0">
                    <a:pos x="54" y="0"/>
                  </a:cxn>
                  <a:cxn ang="0">
                    <a:pos x="59" y="5"/>
                  </a:cxn>
                  <a:cxn ang="0">
                    <a:pos x="61" y="15"/>
                  </a:cxn>
                  <a:cxn ang="0">
                    <a:pos x="66" y="19"/>
                  </a:cxn>
                  <a:cxn ang="0">
                    <a:pos x="71" y="26"/>
                  </a:cxn>
                  <a:cxn ang="0">
                    <a:pos x="75" y="34"/>
                  </a:cxn>
                  <a:cxn ang="0">
                    <a:pos x="78" y="41"/>
                  </a:cxn>
                  <a:cxn ang="0">
                    <a:pos x="80" y="50"/>
                  </a:cxn>
                  <a:cxn ang="0">
                    <a:pos x="78" y="60"/>
                  </a:cxn>
                  <a:cxn ang="0">
                    <a:pos x="80" y="64"/>
                  </a:cxn>
                  <a:cxn ang="0">
                    <a:pos x="80" y="74"/>
                  </a:cxn>
                  <a:cxn ang="0">
                    <a:pos x="75" y="81"/>
                  </a:cxn>
                  <a:cxn ang="0">
                    <a:pos x="73" y="88"/>
                  </a:cxn>
                  <a:cxn ang="0">
                    <a:pos x="68" y="90"/>
                  </a:cxn>
                  <a:cxn ang="0">
                    <a:pos x="64" y="93"/>
                  </a:cxn>
                  <a:cxn ang="0">
                    <a:pos x="61" y="100"/>
                  </a:cxn>
                  <a:cxn ang="0">
                    <a:pos x="56" y="100"/>
                  </a:cxn>
                </a:cxnLst>
                <a:rect l="0" t="0" r="r" b="b"/>
                <a:pathLst>
                  <a:path w="82" h="114">
                    <a:moveTo>
                      <a:pt x="52" y="102"/>
                    </a:moveTo>
                    <a:lnTo>
                      <a:pt x="52" y="102"/>
                    </a:lnTo>
                    <a:lnTo>
                      <a:pt x="52" y="100"/>
                    </a:lnTo>
                    <a:lnTo>
                      <a:pt x="49" y="100"/>
                    </a:lnTo>
                    <a:lnTo>
                      <a:pt x="49" y="100"/>
                    </a:lnTo>
                    <a:lnTo>
                      <a:pt x="52" y="100"/>
                    </a:lnTo>
                    <a:lnTo>
                      <a:pt x="52" y="100"/>
                    </a:lnTo>
                    <a:lnTo>
                      <a:pt x="52" y="98"/>
                    </a:lnTo>
                    <a:lnTo>
                      <a:pt x="52" y="98"/>
                    </a:lnTo>
                    <a:lnTo>
                      <a:pt x="52" y="98"/>
                    </a:lnTo>
                    <a:lnTo>
                      <a:pt x="49" y="98"/>
                    </a:lnTo>
                    <a:lnTo>
                      <a:pt x="49" y="98"/>
                    </a:lnTo>
                    <a:lnTo>
                      <a:pt x="49" y="98"/>
                    </a:lnTo>
                    <a:lnTo>
                      <a:pt x="49" y="98"/>
                    </a:lnTo>
                    <a:lnTo>
                      <a:pt x="49" y="100"/>
                    </a:lnTo>
                    <a:lnTo>
                      <a:pt x="49" y="100"/>
                    </a:lnTo>
                    <a:lnTo>
                      <a:pt x="47" y="100"/>
                    </a:lnTo>
                    <a:lnTo>
                      <a:pt x="47" y="100"/>
                    </a:lnTo>
                    <a:lnTo>
                      <a:pt x="47" y="100"/>
                    </a:lnTo>
                    <a:lnTo>
                      <a:pt x="47" y="100"/>
                    </a:lnTo>
                    <a:lnTo>
                      <a:pt x="45" y="100"/>
                    </a:lnTo>
                    <a:lnTo>
                      <a:pt x="45" y="100"/>
                    </a:lnTo>
                    <a:lnTo>
                      <a:pt x="42" y="100"/>
                    </a:lnTo>
                    <a:lnTo>
                      <a:pt x="42" y="100"/>
                    </a:lnTo>
                    <a:lnTo>
                      <a:pt x="42" y="102"/>
                    </a:lnTo>
                    <a:lnTo>
                      <a:pt x="42" y="102"/>
                    </a:lnTo>
                    <a:lnTo>
                      <a:pt x="42" y="105"/>
                    </a:lnTo>
                    <a:lnTo>
                      <a:pt x="42" y="105"/>
                    </a:lnTo>
                    <a:lnTo>
                      <a:pt x="42" y="105"/>
                    </a:lnTo>
                    <a:lnTo>
                      <a:pt x="42" y="107"/>
                    </a:lnTo>
                    <a:lnTo>
                      <a:pt x="42" y="107"/>
                    </a:lnTo>
                    <a:lnTo>
                      <a:pt x="42" y="107"/>
                    </a:lnTo>
                    <a:lnTo>
                      <a:pt x="42" y="107"/>
                    </a:lnTo>
                    <a:lnTo>
                      <a:pt x="42" y="107"/>
                    </a:lnTo>
                    <a:lnTo>
                      <a:pt x="42" y="105"/>
                    </a:lnTo>
                    <a:lnTo>
                      <a:pt x="40" y="105"/>
                    </a:lnTo>
                    <a:lnTo>
                      <a:pt x="40" y="105"/>
                    </a:lnTo>
                    <a:lnTo>
                      <a:pt x="40" y="105"/>
                    </a:lnTo>
                    <a:lnTo>
                      <a:pt x="40" y="105"/>
                    </a:lnTo>
                    <a:lnTo>
                      <a:pt x="40" y="105"/>
                    </a:lnTo>
                    <a:lnTo>
                      <a:pt x="37" y="105"/>
                    </a:lnTo>
                    <a:lnTo>
                      <a:pt x="37" y="102"/>
                    </a:lnTo>
                    <a:lnTo>
                      <a:pt x="37" y="102"/>
                    </a:lnTo>
                    <a:lnTo>
                      <a:pt x="37" y="105"/>
                    </a:lnTo>
                    <a:lnTo>
                      <a:pt x="35" y="105"/>
                    </a:lnTo>
                    <a:lnTo>
                      <a:pt x="35" y="105"/>
                    </a:lnTo>
                    <a:lnTo>
                      <a:pt x="37" y="105"/>
                    </a:lnTo>
                    <a:lnTo>
                      <a:pt x="37" y="105"/>
                    </a:lnTo>
                    <a:lnTo>
                      <a:pt x="37" y="107"/>
                    </a:lnTo>
                    <a:lnTo>
                      <a:pt x="37" y="107"/>
                    </a:lnTo>
                    <a:lnTo>
                      <a:pt x="35" y="107"/>
                    </a:lnTo>
                    <a:lnTo>
                      <a:pt x="35" y="107"/>
                    </a:lnTo>
                    <a:lnTo>
                      <a:pt x="35" y="107"/>
                    </a:lnTo>
                    <a:lnTo>
                      <a:pt x="35" y="107"/>
                    </a:lnTo>
                    <a:lnTo>
                      <a:pt x="35" y="105"/>
                    </a:lnTo>
                    <a:lnTo>
                      <a:pt x="33" y="105"/>
                    </a:lnTo>
                    <a:lnTo>
                      <a:pt x="33" y="107"/>
                    </a:lnTo>
                    <a:lnTo>
                      <a:pt x="33" y="107"/>
                    </a:lnTo>
                    <a:lnTo>
                      <a:pt x="33" y="107"/>
                    </a:lnTo>
                    <a:lnTo>
                      <a:pt x="33" y="107"/>
                    </a:lnTo>
                    <a:lnTo>
                      <a:pt x="33" y="109"/>
                    </a:lnTo>
                    <a:lnTo>
                      <a:pt x="30" y="109"/>
                    </a:lnTo>
                    <a:lnTo>
                      <a:pt x="30" y="107"/>
                    </a:lnTo>
                    <a:lnTo>
                      <a:pt x="30" y="107"/>
                    </a:lnTo>
                    <a:lnTo>
                      <a:pt x="30" y="107"/>
                    </a:lnTo>
                    <a:lnTo>
                      <a:pt x="28" y="107"/>
                    </a:lnTo>
                    <a:lnTo>
                      <a:pt x="28" y="107"/>
                    </a:lnTo>
                    <a:lnTo>
                      <a:pt x="28" y="107"/>
                    </a:lnTo>
                    <a:lnTo>
                      <a:pt x="28" y="109"/>
                    </a:lnTo>
                    <a:lnTo>
                      <a:pt x="28" y="109"/>
                    </a:lnTo>
                    <a:lnTo>
                      <a:pt x="28" y="109"/>
                    </a:lnTo>
                    <a:lnTo>
                      <a:pt x="26" y="109"/>
                    </a:lnTo>
                    <a:lnTo>
                      <a:pt x="26" y="109"/>
                    </a:lnTo>
                    <a:lnTo>
                      <a:pt x="26" y="109"/>
                    </a:lnTo>
                    <a:lnTo>
                      <a:pt x="23" y="109"/>
                    </a:lnTo>
                    <a:lnTo>
                      <a:pt x="23" y="109"/>
                    </a:lnTo>
                    <a:lnTo>
                      <a:pt x="21" y="109"/>
                    </a:lnTo>
                    <a:lnTo>
                      <a:pt x="21" y="109"/>
                    </a:lnTo>
                    <a:lnTo>
                      <a:pt x="21" y="112"/>
                    </a:lnTo>
                    <a:lnTo>
                      <a:pt x="21" y="112"/>
                    </a:lnTo>
                    <a:lnTo>
                      <a:pt x="21" y="114"/>
                    </a:lnTo>
                    <a:lnTo>
                      <a:pt x="21" y="114"/>
                    </a:lnTo>
                    <a:lnTo>
                      <a:pt x="19" y="114"/>
                    </a:lnTo>
                    <a:lnTo>
                      <a:pt x="19" y="114"/>
                    </a:lnTo>
                    <a:lnTo>
                      <a:pt x="19" y="114"/>
                    </a:lnTo>
                    <a:lnTo>
                      <a:pt x="19" y="114"/>
                    </a:lnTo>
                    <a:lnTo>
                      <a:pt x="19" y="114"/>
                    </a:lnTo>
                    <a:lnTo>
                      <a:pt x="16" y="114"/>
                    </a:lnTo>
                    <a:lnTo>
                      <a:pt x="16" y="114"/>
                    </a:lnTo>
                    <a:lnTo>
                      <a:pt x="14" y="114"/>
                    </a:lnTo>
                    <a:lnTo>
                      <a:pt x="14" y="114"/>
                    </a:lnTo>
                    <a:lnTo>
                      <a:pt x="14" y="114"/>
                    </a:lnTo>
                    <a:lnTo>
                      <a:pt x="14" y="114"/>
                    </a:lnTo>
                    <a:lnTo>
                      <a:pt x="14" y="112"/>
                    </a:lnTo>
                    <a:lnTo>
                      <a:pt x="14" y="112"/>
                    </a:lnTo>
                    <a:lnTo>
                      <a:pt x="16" y="112"/>
                    </a:lnTo>
                    <a:lnTo>
                      <a:pt x="16" y="112"/>
                    </a:lnTo>
                    <a:lnTo>
                      <a:pt x="14" y="112"/>
                    </a:lnTo>
                    <a:lnTo>
                      <a:pt x="14" y="109"/>
                    </a:lnTo>
                    <a:lnTo>
                      <a:pt x="14" y="109"/>
                    </a:lnTo>
                    <a:lnTo>
                      <a:pt x="14" y="109"/>
                    </a:lnTo>
                    <a:lnTo>
                      <a:pt x="14" y="107"/>
                    </a:lnTo>
                    <a:lnTo>
                      <a:pt x="14" y="107"/>
                    </a:lnTo>
                    <a:lnTo>
                      <a:pt x="14" y="107"/>
                    </a:lnTo>
                    <a:lnTo>
                      <a:pt x="14" y="105"/>
                    </a:lnTo>
                    <a:lnTo>
                      <a:pt x="11" y="105"/>
                    </a:lnTo>
                    <a:lnTo>
                      <a:pt x="11" y="107"/>
                    </a:lnTo>
                    <a:lnTo>
                      <a:pt x="11" y="107"/>
                    </a:lnTo>
                    <a:lnTo>
                      <a:pt x="11" y="107"/>
                    </a:lnTo>
                    <a:lnTo>
                      <a:pt x="11" y="109"/>
                    </a:lnTo>
                    <a:lnTo>
                      <a:pt x="9" y="109"/>
                    </a:lnTo>
                    <a:lnTo>
                      <a:pt x="9" y="109"/>
                    </a:lnTo>
                    <a:lnTo>
                      <a:pt x="9" y="109"/>
                    </a:lnTo>
                    <a:lnTo>
                      <a:pt x="7" y="109"/>
                    </a:lnTo>
                    <a:lnTo>
                      <a:pt x="7" y="109"/>
                    </a:lnTo>
                    <a:lnTo>
                      <a:pt x="7" y="109"/>
                    </a:lnTo>
                    <a:lnTo>
                      <a:pt x="7" y="112"/>
                    </a:lnTo>
                    <a:lnTo>
                      <a:pt x="7" y="112"/>
                    </a:lnTo>
                    <a:lnTo>
                      <a:pt x="7" y="112"/>
                    </a:lnTo>
                    <a:lnTo>
                      <a:pt x="4" y="112"/>
                    </a:lnTo>
                    <a:lnTo>
                      <a:pt x="4" y="112"/>
                    </a:lnTo>
                    <a:lnTo>
                      <a:pt x="2" y="112"/>
                    </a:lnTo>
                    <a:lnTo>
                      <a:pt x="2" y="112"/>
                    </a:lnTo>
                    <a:lnTo>
                      <a:pt x="2" y="112"/>
                    </a:lnTo>
                    <a:lnTo>
                      <a:pt x="2" y="114"/>
                    </a:lnTo>
                    <a:lnTo>
                      <a:pt x="0" y="114"/>
                    </a:lnTo>
                    <a:lnTo>
                      <a:pt x="0" y="112"/>
                    </a:lnTo>
                    <a:lnTo>
                      <a:pt x="0" y="112"/>
                    </a:lnTo>
                    <a:lnTo>
                      <a:pt x="2" y="112"/>
                    </a:lnTo>
                    <a:lnTo>
                      <a:pt x="2" y="109"/>
                    </a:lnTo>
                    <a:lnTo>
                      <a:pt x="2" y="109"/>
                    </a:lnTo>
                    <a:lnTo>
                      <a:pt x="2" y="109"/>
                    </a:lnTo>
                    <a:lnTo>
                      <a:pt x="2" y="109"/>
                    </a:lnTo>
                    <a:lnTo>
                      <a:pt x="2" y="109"/>
                    </a:lnTo>
                    <a:lnTo>
                      <a:pt x="2" y="107"/>
                    </a:lnTo>
                    <a:lnTo>
                      <a:pt x="2" y="107"/>
                    </a:lnTo>
                    <a:lnTo>
                      <a:pt x="2" y="107"/>
                    </a:lnTo>
                    <a:lnTo>
                      <a:pt x="4" y="107"/>
                    </a:lnTo>
                    <a:lnTo>
                      <a:pt x="4" y="107"/>
                    </a:lnTo>
                    <a:lnTo>
                      <a:pt x="4" y="107"/>
                    </a:lnTo>
                    <a:lnTo>
                      <a:pt x="4" y="107"/>
                    </a:lnTo>
                    <a:lnTo>
                      <a:pt x="4" y="105"/>
                    </a:lnTo>
                    <a:lnTo>
                      <a:pt x="4" y="105"/>
                    </a:lnTo>
                    <a:lnTo>
                      <a:pt x="4" y="105"/>
                    </a:lnTo>
                    <a:lnTo>
                      <a:pt x="4" y="105"/>
                    </a:lnTo>
                    <a:lnTo>
                      <a:pt x="2" y="105"/>
                    </a:lnTo>
                    <a:lnTo>
                      <a:pt x="2" y="102"/>
                    </a:lnTo>
                    <a:lnTo>
                      <a:pt x="2" y="102"/>
                    </a:lnTo>
                    <a:lnTo>
                      <a:pt x="2" y="102"/>
                    </a:lnTo>
                    <a:lnTo>
                      <a:pt x="0" y="102"/>
                    </a:lnTo>
                    <a:lnTo>
                      <a:pt x="0" y="102"/>
                    </a:lnTo>
                    <a:lnTo>
                      <a:pt x="0" y="102"/>
                    </a:lnTo>
                    <a:lnTo>
                      <a:pt x="0" y="102"/>
                    </a:lnTo>
                    <a:lnTo>
                      <a:pt x="0" y="100"/>
                    </a:lnTo>
                    <a:lnTo>
                      <a:pt x="2" y="100"/>
                    </a:lnTo>
                    <a:lnTo>
                      <a:pt x="2" y="100"/>
                    </a:lnTo>
                    <a:lnTo>
                      <a:pt x="2" y="98"/>
                    </a:lnTo>
                    <a:lnTo>
                      <a:pt x="2" y="98"/>
                    </a:lnTo>
                    <a:lnTo>
                      <a:pt x="2" y="98"/>
                    </a:lnTo>
                    <a:lnTo>
                      <a:pt x="2" y="98"/>
                    </a:lnTo>
                    <a:lnTo>
                      <a:pt x="2" y="95"/>
                    </a:lnTo>
                    <a:lnTo>
                      <a:pt x="2" y="95"/>
                    </a:lnTo>
                    <a:lnTo>
                      <a:pt x="2" y="95"/>
                    </a:lnTo>
                    <a:lnTo>
                      <a:pt x="4" y="95"/>
                    </a:lnTo>
                    <a:lnTo>
                      <a:pt x="4" y="93"/>
                    </a:lnTo>
                    <a:lnTo>
                      <a:pt x="4" y="93"/>
                    </a:lnTo>
                    <a:lnTo>
                      <a:pt x="7" y="93"/>
                    </a:lnTo>
                    <a:lnTo>
                      <a:pt x="7" y="93"/>
                    </a:lnTo>
                    <a:lnTo>
                      <a:pt x="7" y="90"/>
                    </a:lnTo>
                    <a:lnTo>
                      <a:pt x="4" y="90"/>
                    </a:lnTo>
                    <a:lnTo>
                      <a:pt x="4" y="90"/>
                    </a:lnTo>
                    <a:lnTo>
                      <a:pt x="4" y="90"/>
                    </a:lnTo>
                    <a:lnTo>
                      <a:pt x="4" y="88"/>
                    </a:lnTo>
                    <a:lnTo>
                      <a:pt x="4" y="88"/>
                    </a:lnTo>
                    <a:lnTo>
                      <a:pt x="7" y="88"/>
                    </a:lnTo>
                    <a:lnTo>
                      <a:pt x="7" y="88"/>
                    </a:lnTo>
                    <a:lnTo>
                      <a:pt x="7" y="88"/>
                    </a:lnTo>
                    <a:lnTo>
                      <a:pt x="7" y="86"/>
                    </a:lnTo>
                    <a:lnTo>
                      <a:pt x="7" y="86"/>
                    </a:lnTo>
                    <a:lnTo>
                      <a:pt x="7" y="86"/>
                    </a:lnTo>
                    <a:lnTo>
                      <a:pt x="7" y="83"/>
                    </a:lnTo>
                    <a:lnTo>
                      <a:pt x="7" y="83"/>
                    </a:lnTo>
                    <a:lnTo>
                      <a:pt x="7" y="86"/>
                    </a:lnTo>
                    <a:lnTo>
                      <a:pt x="7" y="86"/>
                    </a:lnTo>
                    <a:lnTo>
                      <a:pt x="7" y="86"/>
                    </a:lnTo>
                    <a:lnTo>
                      <a:pt x="7" y="88"/>
                    </a:lnTo>
                    <a:lnTo>
                      <a:pt x="9" y="88"/>
                    </a:lnTo>
                    <a:lnTo>
                      <a:pt x="9" y="88"/>
                    </a:lnTo>
                    <a:lnTo>
                      <a:pt x="9" y="88"/>
                    </a:lnTo>
                    <a:lnTo>
                      <a:pt x="9" y="88"/>
                    </a:lnTo>
                    <a:lnTo>
                      <a:pt x="9" y="88"/>
                    </a:lnTo>
                    <a:lnTo>
                      <a:pt x="9" y="86"/>
                    </a:lnTo>
                    <a:lnTo>
                      <a:pt x="9" y="86"/>
                    </a:lnTo>
                    <a:lnTo>
                      <a:pt x="11" y="86"/>
                    </a:lnTo>
                    <a:lnTo>
                      <a:pt x="11" y="86"/>
                    </a:lnTo>
                    <a:lnTo>
                      <a:pt x="11" y="83"/>
                    </a:lnTo>
                    <a:lnTo>
                      <a:pt x="11" y="83"/>
                    </a:lnTo>
                    <a:lnTo>
                      <a:pt x="11" y="83"/>
                    </a:lnTo>
                    <a:lnTo>
                      <a:pt x="11" y="81"/>
                    </a:lnTo>
                    <a:lnTo>
                      <a:pt x="14" y="81"/>
                    </a:lnTo>
                    <a:lnTo>
                      <a:pt x="14" y="81"/>
                    </a:lnTo>
                    <a:lnTo>
                      <a:pt x="14" y="79"/>
                    </a:lnTo>
                    <a:lnTo>
                      <a:pt x="14" y="79"/>
                    </a:lnTo>
                    <a:lnTo>
                      <a:pt x="14" y="79"/>
                    </a:lnTo>
                    <a:lnTo>
                      <a:pt x="14" y="76"/>
                    </a:lnTo>
                    <a:lnTo>
                      <a:pt x="14" y="76"/>
                    </a:lnTo>
                    <a:lnTo>
                      <a:pt x="14" y="76"/>
                    </a:lnTo>
                    <a:lnTo>
                      <a:pt x="14" y="76"/>
                    </a:lnTo>
                    <a:lnTo>
                      <a:pt x="14" y="76"/>
                    </a:lnTo>
                    <a:lnTo>
                      <a:pt x="14" y="76"/>
                    </a:lnTo>
                    <a:lnTo>
                      <a:pt x="14" y="74"/>
                    </a:lnTo>
                    <a:lnTo>
                      <a:pt x="16" y="74"/>
                    </a:lnTo>
                    <a:lnTo>
                      <a:pt x="16" y="74"/>
                    </a:lnTo>
                    <a:lnTo>
                      <a:pt x="16" y="74"/>
                    </a:lnTo>
                    <a:lnTo>
                      <a:pt x="16" y="72"/>
                    </a:lnTo>
                    <a:lnTo>
                      <a:pt x="16" y="72"/>
                    </a:lnTo>
                    <a:lnTo>
                      <a:pt x="19" y="72"/>
                    </a:lnTo>
                    <a:lnTo>
                      <a:pt x="19" y="72"/>
                    </a:lnTo>
                    <a:lnTo>
                      <a:pt x="19" y="69"/>
                    </a:lnTo>
                    <a:lnTo>
                      <a:pt x="19" y="69"/>
                    </a:lnTo>
                    <a:lnTo>
                      <a:pt x="16" y="69"/>
                    </a:lnTo>
                    <a:lnTo>
                      <a:pt x="16" y="69"/>
                    </a:lnTo>
                    <a:lnTo>
                      <a:pt x="16" y="69"/>
                    </a:lnTo>
                    <a:lnTo>
                      <a:pt x="14" y="69"/>
                    </a:lnTo>
                    <a:lnTo>
                      <a:pt x="14" y="67"/>
                    </a:lnTo>
                    <a:lnTo>
                      <a:pt x="16" y="67"/>
                    </a:lnTo>
                    <a:lnTo>
                      <a:pt x="16" y="67"/>
                    </a:lnTo>
                    <a:lnTo>
                      <a:pt x="16" y="64"/>
                    </a:lnTo>
                    <a:lnTo>
                      <a:pt x="16" y="64"/>
                    </a:lnTo>
                    <a:lnTo>
                      <a:pt x="16" y="64"/>
                    </a:lnTo>
                    <a:lnTo>
                      <a:pt x="16" y="64"/>
                    </a:lnTo>
                    <a:lnTo>
                      <a:pt x="16" y="64"/>
                    </a:lnTo>
                    <a:lnTo>
                      <a:pt x="14" y="64"/>
                    </a:lnTo>
                    <a:lnTo>
                      <a:pt x="14" y="64"/>
                    </a:lnTo>
                    <a:lnTo>
                      <a:pt x="14" y="62"/>
                    </a:lnTo>
                    <a:lnTo>
                      <a:pt x="14" y="62"/>
                    </a:lnTo>
                    <a:lnTo>
                      <a:pt x="14" y="62"/>
                    </a:lnTo>
                    <a:lnTo>
                      <a:pt x="14" y="60"/>
                    </a:lnTo>
                    <a:lnTo>
                      <a:pt x="14" y="60"/>
                    </a:lnTo>
                    <a:lnTo>
                      <a:pt x="14" y="57"/>
                    </a:lnTo>
                    <a:lnTo>
                      <a:pt x="14" y="57"/>
                    </a:lnTo>
                    <a:lnTo>
                      <a:pt x="14" y="57"/>
                    </a:lnTo>
                    <a:lnTo>
                      <a:pt x="14" y="57"/>
                    </a:lnTo>
                    <a:lnTo>
                      <a:pt x="14" y="57"/>
                    </a:lnTo>
                    <a:lnTo>
                      <a:pt x="11" y="57"/>
                    </a:lnTo>
                    <a:lnTo>
                      <a:pt x="11" y="60"/>
                    </a:lnTo>
                    <a:lnTo>
                      <a:pt x="11" y="60"/>
                    </a:lnTo>
                    <a:lnTo>
                      <a:pt x="11" y="57"/>
                    </a:lnTo>
                    <a:lnTo>
                      <a:pt x="11" y="57"/>
                    </a:lnTo>
                    <a:lnTo>
                      <a:pt x="9" y="57"/>
                    </a:lnTo>
                    <a:lnTo>
                      <a:pt x="9" y="55"/>
                    </a:lnTo>
                    <a:lnTo>
                      <a:pt x="11" y="55"/>
                    </a:lnTo>
                    <a:lnTo>
                      <a:pt x="11" y="55"/>
                    </a:lnTo>
                    <a:lnTo>
                      <a:pt x="9" y="55"/>
                    </a:lnTo>
                    <a:lnTo>
                      <a:pt x="9" y="55"/>
                    </a:lnTo>
                    <a:lnTo>
                      <a:pt x="9" y="53"/>
                    </a:lnTo>
                    <a:lnTo>
                      <a:pt x="9" y="53"/>
                    </a:lnTo>
                    <a:lnTo>
                      <a:pt x="9" y="53"/>
                    </a:lnTo>
                    <a:lnTo>
                      <a:pt x="9" y="53"/>
                    </a:lnTo>
                    <a:lnTo>
                      <a:pt x="9" y="50"/>
                    </a:lnTo>
                    <a:lnTo>
                      <a:pt x="9" y="50"/>
                    </a:lnTo>
                    <a:lnTo>
                      <a:pt x="9" y="50"/>
                    </a:lnTo>
                    <a:lnTo>
                      <a:pt x="9" y="50"/>
                    </a:lnTo>
                    <a:lnTo>
                      <a:pt x="7" y="50"/>
                    </a:lnTo>
                    <a:lnTo>
                      <a:pt x="7" y="50"/>
                    </a:lnTo>
                    <a:lnTo>
                      <a:pt x="7" y="50"/>
                    </a:lnTo>
                    <a:lnTo>
                      <a:pt x="7" y="50"/>
                    </a:lnTo>
                    <a:lnTo>
                      <a:pt x="4" y="50"/>
                    </a:lnTo>
                    <a:lnTo>
                      <a:pt x="4" y="50"/>
                    </a:lnTo>
                    <a:lnTo>
                      <a:pt x="4" y="48"/>
                    </a:lnTo>
                    <a:lnTo>
                      <a:pt x="7" y="48"/>
                    </a:lnTo>
                    <a:lnTo>
                      <a:pt x="7" y="48"/>
                    </a:lnTo>
                    <a:lnTo>
                      <a:pt x="7" y="45"/>
                    </a:lnTo>
                    <a:lnTo>
                      <a:pt x="7" y="45"/>
                    </a:lnTo>
                    <a:lnTo>
                      <a:pt x="7" y="45"/>
                    </a:lnTo>
                    <a:lnTo>
                      <a:pt x="7" y="45"/>
                    </a:lnTo>
                    <a:lnTo>
                      <a:pt x="7" y="45"/>
                    </a:lnTo>
                    <a:lnTo>
                      <a:pt x="7" y="43"/>
                    </a:lnTo>
                    <a:lnTo>
                      <a:pt x="9" y="43"/>
                    </a:lnTo>
                    <a:lnTo>
                      <a:pt x="9" y="43"/>
                    </a:lnTo>
                    <a:lnTo>
                      <a:pt x="9" y="43"/>
                    </a:lnTo>
                    <a:lnTo>
                      <a:pt x="9" y="41"/>
                    </a:lnTo>
                    <a:lnTo>
                      <a:pt x="9" y="41"/>
                    </a:lnTo>
                    <a:lnTo>
                      <a:pt x="11" y="41"/>
                    </a:lnTo>
                    <a:lnTo>
                      <a:pt x="11" y="41"/>
                    </a:lnTo>
                    <a:lnTo>
                      <a:pt x="11" y="41"/>
                    </a:lnTo>
                    <a:lnTo>
                      <a:pt x="11" y="38"/>
                    </a:lnTo>
                    <a:lnTo>
                      <a:pt x="11" y="38"/>
                    </a:lnTo>
                    <a:lnTo>
                      <a:pt x="14" y="38"/>
                    </a:lnTo>
                    <a:lnTo>
                      <a:pt x="14" y="38"/>
                    </a:lnTo>
                    <a:lnTo>
                      <a:pt x="14" y="38"/>
                    </a:lnTo>
                    <a:lnTo>
                      <a:pt x="14" y="38"/>
                    </a:lnTo>
                    <a:lnTo>
                      <a:pt x="14" y="38"/>
                    </a:lnTo>
                    <a:lnTo>
                      <a:pt x="16" y="38"/>
                    </a:lnTo>
                    <a:lnTo>
                      <a:pt x="16" y="38"/>
                    </a:lnTo>
                    <a:lnTo>
                      <a:pt x="16" y="36"/>
                    </a:lnTo>
                    <a:lnTo>
                      <a:pt x="16" y="36"/>
                    </a:lnTo>
                    <a:lnTo>
                      <a:pt x="14" y="36"/>
                    </a:lnTo>
                    <a:lnTo>
                      <a:pt x="14" y="36"/>
                    </a:lnTo>
                    <a:lnTo>
                      <a:pt x="14" y="36"/>
                    </a:lnTo>
                    <a:lnTo>
                      <a:pt x="14" y="36"/>
                    </a:lnTo>
                    <a:lnTo>
                      <a:pt x="11" y="36"/>
                    </a:lnTo>
                    <a:lnTo>
                      <a:pt x="11" y="36"/>
                    </a:lnTo>
                    <a:lnTo>
                      <a:pt x="11" y="36"/>
                    </a:lnTo>
                    <a:lnTo>
                      <a:pt x="11" y="38"/>
                    </a:lnTo>
                    <a:lnTo>
                      <a:pt x="9" y="38"/>
                    </a:lnTo>
                    <a:lnTo>
                      <a:pt x="9" y="38"/>
                    </a:lnTo>
                    <a:lnTo>
                      <a:pt x="9" y="36"/>
                    </a:lnTo>
                    <a:lnTo>
                      <a:pt x="9" y="36"/>
                    </a:lnTo>
                    <a:lnTo>
                      <a:pt x="7" y="36"/>
                    </a:lnTo>
                    <a:lnTo>
                      <a:pt x="7" y="36"/>
                    </a:lnTo>
                    <a:lnTo>
                      <a:pt x="7" y="38"/>
                    </a:lnTo>
                    <a:lnTo>
                      <a:pt x="7" y="38"/>
                    </a:lnTo>
                    <a:lnTo>
                      <a:pt x="7" y="38"/>
                    </a:lnTo>
                    <a:lnTo>
                      <a:pt x="7" y="41"/>
                    </a:lnTo>
                    <a:lnTo>
                      <a:pt x="4" y="41"/>
                    </a:lnTo>
                    <a:lnTo>
                      <a:pt x="4" y="41"/>
                    </a:lnTo>
                    <a:lnTo>
                      <a:pt x="4" y="41"/>
                    </a:lnTo>
                    <a:lnTo>
                      <a:pt x="2" y="41"/>
                    </a:lnTo>
                    <a:lnTo>
                      <a:pt x="2" y="41"/>
                    </a:lnTo>
                    <a:lnTo>
                      <a:pt x="2" y="41"/>
                    </a:lnTo>
                    <a:lnTo>
                      <a:pt x="2" y="38"/>
                    </a:lnTo>
                    <a:lnTo>
                      <a:pt x="2" y="38"/>
                    </a:lnTo>
                    <a:lnTo>
                      <a:pt x="2" y="38"/>
                    </a:lnTo>
                    <a:lnTo>
                      <a:pt x="4" y="38"/>
                    </a:lnTo>
                    <a:lnTo>
                      <a:pt x="4" y="38"/>
                    </a:lnTo>
                    <a:lnTo>
                      <a:pt x="4" y="38"/>
                    </a:lnTo>
                    <a:lnTo>
                      <a:pt x="4" y="38"/>
                    </a:lnTo>
                    <a:lnTo>
                      <a:pt x="7" y="38"/>
                    </a:lnTo>
                    <a:lnTo>
                      <a:pt x="7" y="36"/>
                    </a:lnTo>
                    <a:lnTo>
                      <a:pt x="7" y="36"/>
                    </a:lnTo>
                    <a:lnTo>
                      <a:pt x="7" y="36"/>
                    </a:lnTo>
                    <a:lnTo>
                      <a:pt x="4" y="36"/>
                    </a:lnTo>
                    <a:lnTo>
                      <a:pt x="4" y="34"/>
                    </a:lnTo>
                    <a:lnTo>
                      <a:pt x="7" y="34"/>
                    </a:lnTo>
                    <a:lnTo>
                      <a:pt x="7" y="34"/>
                    </a:lnTo>
                    <a:lnTo>
                      <a:pt x="7" y="36"/>
                    </a:lnTo>
                    <a:lnTo>
                      <a:pt x="7" y="36"/>
                    </a:lnTo>
                    <a:lnTo>
                      <a:pt x="9" y="36"/>
                    </a:lnTo>
                    <a:lnTo>
                      <a:pt x="9" y="36"/>
                    </a:lnTo>
                    <a:lnTo>
                      <a:pt x="9" y="36"/>
                    </a:lnTo>
                    <a:lnTo>
                      <a:pt x="9" y="36"/>
                    </a:lnTo>
                    <a:lnTo>
                      <a:pt x="9" y="36"/>
                    </a:lnTo>
                    <a:lnTo>
                      <a:pt x="9" y="36"/>
                    </a:lnTo>
                    <a:lnTo>
                      <a:pt x="9" y="34"/>
                    </a:lnTo>
                    <a:lnTo>
                      <a:pt x="9" y="34"/>
                    </a:lnTo>
                    <a:lnTo>
                      <a:pt x="11" y="34"/>
                    </a:lnTo>
                    <a:lnTo>
                      <a:pt x="11" y="34"/>
                    </a:lnTo>
                    <a:lnTo>
                      <a:pt x="11" y="36"/>
                    </a:lnTo>
                    <a:lnTo>
                      <a:pt x="14" y="36"/>
                    </a:lnTo>
                    <a:lnTo>
                      <a:pt x="14" y="34"/>
                    </a:lnTo>
                    <a:lnTo>
                      <a:pt x="14" y="34"/>
                    </a:lnTo>
                    <a:lnTo>
                      <a:pt x="14" y="34"/>
                    </a:lnTo>
                    <a:lnTo>
                      <a:pt x="16" y="34"/>
                    </a:lnTo>
                    <a:lnTo>
                      <a:pt x="16" y="34"/>
                    </a:lnTo>
                    <a:lnTo>
                      <a:pt x="19" y="34"/>
                    </a:lnTo>
                    <a:lnTo>
                      <a:pt x="19" y="36"/>
                    </a:lnTo>
                    <a:lnTo>
                      <a:pt x="19" y="36"/>
                    </a:lnTo>
                    <a:lnTo>
                      <a:pt x="19" y="34"/>
                    </a:lnTo>
                    <a:lnTo>
                      <a:pt x="19" y="34"/>
                    </a:lnTo>
                    <a:lnTo>
                      <a:pt x="19" y="31"/>
                    </a:lnTo>
                    <a:lnTo>
                      <a:pt x="19" y="31"/>
                    </a:lnTo>
                    <a:lnTo>
                      <a:pt x="19" y="31"/>
                    </a:lnTo>
                    <a:lnTo>
                      <a:pt x="16" y="31"/>
                    </a:lnTo>
                    <a:lnTo>
                      <a:pt x="16" y="29"/>
                    </a:lnTo>
                    <a:lnTo>
                      <a:pt x="16" y="29"/>
                    </a:lnTo>
                    <a:lnTo>
                      <a:pt x="14" y="29"/>
                    </a:lnTo>
                    <a:lnTo>
                      <a:pt x="14" y="31"/>
                    </a:lnTo>
                    <a:lnTo>
                      <a:pt x="14" y="31"/>
                    </a:lnTo>
                    <a:lnTo>
                      <a:pt x="14" y="31"/>
                    </a:lnTo>
                    <a:lnTo>
                      <a:pt x="14" y="34"/>
                    </a:lnTo>
                    <a:lnTo>
                      <a:pt x="14" y="34"/>
                    </a:lnTo>
                    <a:lnTo>
                      <a:pt x="11" y="34"/>
                    </a:lnTo>
                    <a:lnTo>
                      <a:pt x="11" y="31"/>
                    </a:lnTo>
                    <a:lnTo>
                      <a:pt x="11" y="31"/>
                    </a:lnTo>
                    <a:lnTo>
                      <a:pt x="11" y="31"/>
                    </a:lnTo>
                    <a:lnTo>
                      <a:pt x="11" y="29"/>
                    </a:lnTo>
                    <a:lnTo>
                      <a:pt x="11" y="29"/>
                    </a:lnTo>
                    <a:lnTo>
                      <a:pt x="9" y="29"/>
                    </a:lnTo>
                    <a:lnTo>
                      <a:pt x="9" y="26"/>
                    </a:lnTo>
                    <a:lnTo>
                      <a:pt x="9" y="26"/>
                    </a:lnTo>
                    <a:lnTo>
                      <a:pt x="9" y="26"/>
                    </a:lnTo>
                    <a:lnTo>
                      <a:pt x="9" y="26"/>
                    </a:lnTo>
                    <a:lnTo>
                      <a:pt x="9" y="26"/>
                    </a:lnTo>
                    <a:lnTo>
                      <a:pt x="7" y="26"/>
                    </a:lnTo>
                    <a:lnTo>
                      <a:pt x="7" y="26"/>
                    </a:lnTo>
                    <a:lnTo>
                      <a:pt x="7" y="24"/>
                    </a:lnTo>
                    <a:lnTo>
                      <a:pt x="7" y="24"/>
                    </a:lnTo>
                    <a:lnTo>
                      <a:pt x="7" y="24"/>
                    </a:lnTo>
                    <a:lnTo>
                      <a:pt x="7" y="22"/>
                    </a:lnTo>
                    <a:lnTo>
                      <a:pt x="7" y="22"/>
                    </a:lnTo>
                    <a:lnTo>
                      <a:pt x="9" y="22"/>
                    </a:lnTo>
                    <a:lnTo>
                      <a:pt x="9" y="19"/>
                    </a:lnTo>
                    <a:lnTo>
                      <a:pt x="9" y="19"/>
                    </a:lnTo>
                    <a:lnTo>
                      <a:pt x="9" y="19"/>
                    </a:lnTo>
                    <a:lnTo>
                      <a:pt x="11" y="19"/>
                    </a:lnTo>
                    <a:lnTo>
                      <a:pt x="11" y="19"/>
                    </a:lnTo>
                    <a:lnTo>
                      <a:pt x="14" y="19"/>
                    </a:lnTo>
                    <a:lnTo>
                      <a:pt x="14" y="19"/>
                    </a:lnTo>
                    <a:lnTo>
                      <a:pt x="14" y="22"/>
                    </a:lnTo>
                    <a:lnTo>
                      <a:pt x="14" y="22"/>
                    </a:lnTo>
                    <a:lnTo>
                      <a:pt x="16" y="22"/>
                    </a:lnTo>
                    <a:lnTo>
                      <a:pt x="16" y="22"/>
                    </a:lnTo>
                    <a:lnTo>
                      <a:pt x="16" y="22"/>
                    </a:lnTo>
                    <a:lnTo>
                      <a:pt x="19" y="22"/>
                    </a:lnTo>
                    <a:lnTo>
                      <a:pt x="19" y="22"/>
                    </a:lnTo>
                    <a:lnTo>
                      <a:pt x="19" y="22"/>
                    </a:lnTo>
                    <a:lnTo>
                      <a:pt x="19" y="19"/>
                    </a:lnTo>
                    <a:lnTo>
                      <a:pt x="19" y="19"/>
                    </a:lnTo>
                    <a:lnTo>
                      <a:pt x="19" y="19"/>
                    </a:lnTo>
                    <a:lnTo>
                      <a:pt x="19" y="17"/>
                    </a:lnTo>
                    <a:lnTo>
                      <a:pt x="19" y="17"/>
                    </a:lnTo>
                    <a:lnTo>
                      <a:pt x="21" y="17"/>
                    </a:lnTo>
                    <a:lnTo>
                      <a:pt x="21" y="17"/>
                    </a:lnTo>
                    <a:lnTo>
                      <a:pt x="21" y="17"/>
                    </a:lnTo>
                    <a:lnTo>
                      <a:pt x="21" y="17"/>
                    </a:lnTo>
                    <a:lnTo>
                      <a:pt x="21" y="15"/>
                    </a:lnTo>
                    <a:lnTo>
                      <a:pt x="23" y="15"/>
                    </a:lnTo>
                    <a:lnTo>
                      <a:pt x="23" y="15"/>
                    </a:lnTo>
                    <a:lnTo>
                      <a:pt x="23" y="15"/>
                    </a:lnTo>
                    <a:lnTo>
                      <a:pt x="23" y="12"/>
                    </a:lnTo>
                    <a:lnTo>
                      <a:pt x="26" y="12"/>
                    </a:lnTo>
                    <a:lnTo>
                      <a:pt x="26" y="12"/>
                    </a:lnTo>
                    <a:lnTo>
                      <a:pt x="26" y="10"/>
                    </a:lnTo>
                    <a:lnTo>
                      <a:pt x="26" y="10"/>
                    </a:lnTo>
                    <a:lnTo>
                      <a:pt x="26" y="10"/>
                    </a:lnTo>
                    <a:lnTo>
                      <a:pt x="26" y="10"/>
                    </a:lnTo>
                    <a:lnTo>
                      <a:pt x="28" y="10"/>
                    </a:lnTo>
                    <a:lnTo>
                      <a:pt x="28" y="8"/>
                    </a:lnTo>
                    <a:lnTo>
                      <a:pt x="28" y="8"/>
                    </a:lnTo>
                    <a:lnTo>
                      <a:pt x="28" y="8"/>
                    </a:lnTo>
                    <a:lnTo>
                      <a:pt x="30" y="8"/>
                    </a:lnTo>
                    <a:lnTo>
                      <a:pt x="30" y="8"/>
                    </a:lnTo>
                    <a:lnTo>
                      <a:pt x="30" y="8"/>
                    </a:lnTo>
                    <a:lnTo>
                      <a:pt x="33" y="8"/>
                    </a:lnTo>
                    <a:lnTo>
                      <a:pt x="33" y="8"/>
                    </a:lnTo>
                    <a:lnTo>
                      <a:pt x="33" y="8"/>
                    </a:lnTo>
                    <a:lnTo>
                      <a:pt x="35" y="8"/>
                    </a:lnTo>
                    <a:lnTo>
                      <a:pt x="35" y="8"/>
                    </a:lnTo>
                    <a:lnTo>
                      <a:pt x="35" y="8"/>
                    </a:lnTo>
                    <a:lnTo>
                      <a:pt x="35" y="8"/>
                    </a:lnTo>
                    <a:lnTo>
                      <a:pt x="37" y="8"/>
                    </a:lnTo>
                    <a:lnTo>
                      <a:pt x="37" y="8"/>
                    </a:lnTo>
                    <a:lnTo>
                      <a:pt x="37" y="8"/>
                    </a:lnTo>
                    <a:lnTo>
                      <a:pt x="40" y="8"/>
                    </a:lnTo>
                    <a:lnTo>
                      <a:pt x="40" y="8"/>
                    </a:lnTo>
                    <a:lnTo>
                      <a:pt x="40" y="8"/>
                    </a:lnTo>
                    <a:lnTo>
                      <a:pt x="42" y="8"/>
                    </a:lnTo>
                    <a:lnTo>
                      <a:pt x="42" y="8"/>
                    </a:lnTo>
                    <a:lnTo>
                      <a:pt x="42" y="8"/>
                    </a:lnTo>
                    <a:lnTo>
                      <a:pt x="42" y="8"/>
                    </a:lnTo>
                    <a:lnTo>
                      <a:pt x="45" y="8"/>
                    </a:lnTo>
                    <a:lnTo>
                      <a:pt x="45" y="8"/>
                    </a:lnTo>
                    <a:lnTo>
                      <a:pt x="45" y="8"/>
                    </a:lnTo>
                    <a:lnTo>
                      <a:pt x="47" y="8"/>
                    </a:lnTo>
                    <a:lnTo>
                      <a:pt x="47" y="8"/>
                    </a:lnTo>
                    <a:lnTo>
                      <a:pt x="47" y="8"/>
                    </a:lnTo>
                    <a:lnTo>
                      <a:pt x="47" y="8"/>
                    </a:lnTo>
                    <a:lnTo>
                      <a:pt x="49" y="8"/>
                    </a:lnTo>
                    <a:lnTo>
                      <a:pt x="49" y="8"/>
                    </a:lnTo>
                    <a:lnTo>
                      <a:pt x="49" y="8"/>
                    </a:lnTo>
                    <a:lnTo>
                      <a:pt x="49" y="8"/>
                    </a:lnTo>
                    <a:lnTo>
                      <a:pt x="49" y="5"/>
                    </a:lnTo>
                    <a:lnTo>
                      <a:pt x="52" y="5"/>
                    </a:lnTo>
                    <a:lnTo>
                      <a:pt x="52" y="5"/>
                    </a:lnTo>
                    <a:lnTo>
                      <a:pt x="52" y="5"/>
                    </a:lnTo>
                    <a:lnTo>
                      <a:pt x="54" y="5"/>
                    </a:lnTo>
                    <a:lnTo>
                      <a:pt x="54" y="5"/>
                    </a:lnTo>
                    <a:lnTo>
                      <a:pt x="54" y="3"/>
                    </a:lnTo>
                    <a:lnTo>
                      <a:pt x="54" y="3"/>
                    </a:lnTo>
                    <a:lnTo>
                      <a:pt x="54" y="3"/>
                    </a:lnTo>
                    <a:lnTo>
                      <a:pt x="54" y="0"/>
                    </a:lnTo>
                    <a:lnTo>
                      <a:pt x="54" y="0"/>
                    </a:lnTo>
                    <a:lnTo>
                      <a:pt x="54" y="0"/>
                    </a:lnTo>
                    <a:lnTo>
                      <a:pt x="56" y="0"/>
                    </a:lnTo>
                    <a:lnTo>
                      <a:pt x="56" y="0"/>
                    </a:lnTo>
                    <a:lnTo>
                      <a:pt x="56" y="3"/>
                    </a:lnTo>
                    <a:lnTo>
                      <a:pt x="56" y="3"/>
                    </a:lnTo>
                    <a:lnTo>
                      <a:pt x="56" y="3"/>
                    </a:lnTo>
                    <a:lnTo>
                      <a:pt x="56" y="5"/>
                    </a:lnTo>
                    <a:lnTo>
                      <a:pt x="59" y="5"/>
                    </a:lnTo>
                    <a:lnTo>
                      <a:pt x="59" y="5"/>
                    </a:lnTo>
                    <a:lnTo>
                      <a:pt x="59" y="5"/>
                    </a:lnTo>
                    <a:lnTo>
                      <a:pt x="59" y="5"/>
                    </a:lnTo>
                    <a:lnTo>
                      <a:pt x="59" y="8"/>
                    </a:lnTo>
                    <a:lnTo>
                      <a:pt x="59" y="8"/>
                    </a:lnTo>
                    <a:lnTo>
                      <a:pt x="59" y="8"/>
                    </a:lnTo>
                    <a:lnTo>
                      <a:pt x="59" y="10"/>
                    </a:lnTo>
                    <a:lnTo>
                      <a:pt x="61" y="10"/>
                    </a:lnTo>
                    <a:lnTo>
                      <a:pt x="61" y="10"/>
                    </a:lnTo>
                    <a:lnTo>
                      <a:pt x="61" y="12"/>
                    </a:lnTo>
                    <a:lnTo>
                      <a:pt x="61" y="12"/>
                    </a:lnTo>
                    <a:lnTo>
                      <a:pt x="61" y="12"/>
                    </a:lnTo>
                    <a:lnTo>
                      <a:pt x="61" y="12"/>
                    </a:lnTo>
                    <a:lnTo>
                      <a:pt x="61" y="15"/>
                    </a:lnTo>
                    <a:lnTo>
                      <a:pt x="61" y="15"/>
                    </a:lnTo>
                    <a:lnTo>
                      <a:pt x="64" y="15"/>
                    </a:lnTo>
                    <a:lnTo>
                      <a:pt x="64" y="17"/>
                    </a:lnTo>
                    <a:lnTo>
                      <a:pt x="64" y="17"/>
                    </a:lnTo>
                    <a:lnTo>
                      <a:pt x="64" y="17"/>
                    </a:lnTo>
                    <a:lnTo>
                      <a:pt x="66" y="17"/>
                    </a:lnTo>
                    <a:lnTo>
                      <a:pt x="66" y="17"/>
                    </a:lnTo>
                    <a:lnTo>
                      <a:pt x="66" y="19"/>
                    </a:lnTo>
                    <a:lnTo>
                      <a:pt x="66" y="19"/>
                    </a:lnTo>
                    <a:lnTo>
                      <a:pt x="66" y="19"/>
                    </a:lnTo>
                    <a:lnTo>
                      <a:pt x="66" y="19"/>
                    </a:lnTo>
                    <a:lnTo>
                      <a:pt x="66" y="22"/>
                    </a:lnTo>
                    <a:lnTo>
                      <a:pt x="68" y="22"/>
                    </a:lnTo>
                    <a:lnTo>
                      <a:pt x="68" y="22"/>
                    </a:lnTo>
                    <a:lnTo>
                      <a:pt x="68" y="22"/>
                    </a:lnTo>
                    <a:lnTo>
                      <a:pt x="68" y="22"/>
                    </a:lnTo>
                    <a:lnTo>
                      <a:pt x="68" y="24"/>
                    </a:lnTo>
                    <a:lnTo>
                      <a:pt x="71" y="24"/>
                    </a:lnTo>
                    <a:lnTo>
                      <a:pt x="71" y="24"/>
                    </a:lnTo>
                    <a:lnTo>
                      <a:pt x="71" y="26"/>
                    </a:lnTo>
                    <a:lnTo>
                      <a:pt x="71" y="26"/>
                    </a:lnTo>
                    <a:lnTo>
                      <a:pt x="71" y="26"/>
                    </a:lnTo>
                    <a:lnTo>
                      <a:pt x="71" y="26"/>
                    </a:lnTo>
                    <a:lnTo>
                      <a:pt x="73" y="26"/>
                    </a:lnTo>
                    <a:lnTo>
                      <a:pt x="73" y="29"/>
                    </a:lnTo>
                    <a:lnTo>
                      <a:pt x="73" y="29"/>
                    </a:lnTo>
                    <a:lnTo>
                      <a:pt x="73" y="29"/>
                    </a:lnTo>
                    <a:lnTo>
                      <a:pt x="73" y="31"/>
                    </a:lnTo>
                    <a:lnTo>
                      <a:pt x="73" y="31"/>
                    </a:lnTo>
                    <a:lnTo>
                      <a:pt x="75" y="31"/>
                    </a:lnTo>
                    <a:lnTo>
                      <a:pt x="75" y="31"/>
                    </a:lnTo>
                    <a:lnTo>
                      <a:pt x="75" y="34"/>
                    </a:lnTo>
                    <a:lnTo>
                      <a:pt x="75" y="34"/>
                    </a:lnTo>
                    <a:lnTo>
                      <a:pt x="75" y="34"/>
                    </a:lnTo>
                    <a:lnTo>
                      <a:pt x="75" y="34"/>
                    </a:lnTo>
                    <a:lnTo>
                      <a:pt x="75" y="36"/>
                    </a:lnTo>
                    <a:lnTo>
                      <a:pt x="75" y="36"/>
                    </a:lnTo>
                    <a:lnTo>
                      <a:pt x="75" y="36"/>
                    </a:lnTo>
                    <a:lnTo>
                      <a:pt x="75" y="38"/>
                    </a:lnTo>
                    <a:lnTo>
                      <a:pt x="78" y="38"/>
                    </a:lnTo>
                    <a:lnTo>
                      <a:pt x="78" y="38"/>
                    </a:lnTo>
                    <a:lnTo>
                      <a:pt x="78" y="38"/>
                    </a:lnTo>
                    <a:lnTo>
                      <a:pt x="78" y="41"/>
                    </a:lnTo>
                    <a:lnTo>
                      <a:pt x="78" y="41"/>
                    </a:lnTo>
                    <a:lnTo>
                      <a:pt x="78" y="41"/>
                    </a:lnTo>
                    <a:lnTo>
                      <a:pt x="78" y="41"/>
                    </a:lnTo>
                    <a:lnTo>
                      <a:pt x="78" y="43"/>
                    </a:lnTo>
                    <a:lnTo>
                      <a:pt x="78" y="43"/>
                    </a:lnTo>
                    <a:lnTo>
                      <a:pt x="78" y="45"/>
                    </a:lnTo>
                    <a:lnTo>
                      <a:pt x="78" y="45"/>
                    </a:lnTo>
                    <a:lnTo>
                      <a:pt x="80" y="45"/>
                    </a:lnTo>
                    <a:lnTo>
                      <a:pt x="80" y="45"/>
                    </a:lnTo>
                    <a:lnTo>
                      <a:pt x="80" y="48"/>
                    </a:lnTo>
                    <a:lnTo>
                      <a:pt x="80" y="48"/>
                    </a:lnTo>
                    <a:lnTo>
                      <a:pt x="80" y="50"/>
                    </a:lnTo>
                    <a:lnTo>
                      <a:pt x="78" y="50"/>
                    </a:lnTo>
                    <a:lnTo>
                      <a:pt x="78" y="50"/>
                    </a:lnTo>
                    <a:lnTo>
                      <a:pt x="78" y="53"/>
                    </a:lnTo>
                    <a:lnTo>
                      <a:pt x="78" y="53"/>
                    </a:lnTo>
                    <a:lnTo>
                      <a:pt x="78" y="55"/>
                    </a:lnTo>
                    <a:lnTo>
                      <a:pt x="78" y="55"/>
                    </a:lnTo>
                    <a:lnTo>
                      <a:pt x="78" y="55"/>
                    </a:lnTo>
                    <a:lnTo>
                      <a:pt x="78" y="57"/>
                    </a:lnTo>
                    <a:lnTo>
                      <a:pt x="78" y="57"/>
                    </a:lnTo>
                    <a:lnTo>
                      <a:pt x="78" y="57"/>
                    </a:lnTo>
                    <a:lnTo>
                      <a:pt x="78" y="60"/>
                    </a:lnTo>
                    <a:lnTo>
                      <a:pt x="78" y="60"/>
                    </a:lnTo>
                    <a:lnTo>
                      <a:pt x="78" y="62"/>
                    </a:lnTo>
                    <a:lnTo>
                      <a:pt x="78" y="62"/>
                    </a:lnTo>
                    <a:lnTo>
                      <a:pt x="78" y="64"/>
                    </a:lnTo>
                    <a:lnTo>
                      <a:pt x="78" y="64"/>
                    </a:lnTo>
                    <a:lnTo>
                      <a:pt x="78" y="64"/>
                    </a:lnTo>
                    <a:lnTo>
                      <a:pt x="78" y="64"/>
                    </a:lnTo>
                    <a:lnTo>
                      <a:pt x="80" y="64"/>
                    </a:lnTo>
                    <a:lnTo>
                      <a:pt x="80" y="64"/>
                    </a:lnTo>
                    <a:lnTo>
                      <a:pt x="80" y="64"/>
                    </a:lnTo>
                    <a:lnTo>
                      <a:pt x="80" y="64"/>
                    </a:lnTo>
                    <a:lnTo>
                      <a:pt x="80" y="64"/>
                    </a:lnTo>
                    <a:lnTo>
                      <a:pt x="82" y="64"/>
                    </a:lnTo>
                    <a:lnTo>
                      <a:pt x="82" y="67"/>
                    </a:lnTo>
                    <a:lnTo>
                      <a:pt x="80" y="67"/>
                    </a:lnTo>
                    <a:lnTo>
                      <a:pt x="80" y="67"/>
                    </a:lnTo>
                    <a:lnTo>
                      <a:pt x="80" y="69"/>
                    </a:lnTo>
                    <a:lnTo>
                      <a:pt x="80" y="69"/>
                    </a:lnTo>
                    <a:lnTo>
                      <a:pt x="80" y="69"/>
                    </a:lnTo>
                    <a:lnTo>
                      <a:pt x="80" y="72"/>
                    </a:lnTo>
                    <a:lnTo>
                      <a:pt x="80" y="72"/>
                    </a:lnTo>
                    <a:lnTo>
                      <a:pt x="80" y="74"/>
                    </a:lnTo>
                    <a:lnTo>
                      <a:pt x="80" y="74"/>
                    </a:lnTo>
                    <a:lnTo>
                      <a:pt x="80" y="74"/>
                    </a:lnTo>
                    <a:lnTo>
                      <a:pt x="80" y="76"/>
                    </a:lnTo>
                    <a:lnTo>
                      <a:pt x="80" y="76"/>
                    </a:lnTo>
                    <a:lnTo>
                      <a:pt x="80" y="76"/>
                    </a:lnTo>
                    <a:lnTo>
                      <a:pt x="80" y="79"/>
                    </a:lnTo>
                    <a:lnTo>
                      <a:pt x="78" y="79"/>
                    </a:lnTo>
                    <a:lnTo>
                      <a:pt x="78" y="79"/>
                    </a:lnTo>
                    <a:lnTo>
                      <a:pt x="78" y="81"/>
                    </a:lnTo>
                    <a:lnTo>
                      <a:pt x="78" y="81"/>
                    </a:lnTo>
                    <a:lnTo>
                      <a:pt x="75" y="81"/>
                    </a:lnTo>
                    <a:lnTo>
                      <a:pt x="75" y="81"/>
                    </a:lnTo>
                    <a:lnTo>
                      <a:pt x="75" y="83"/>
                    </a:lnTo>
                    <a:lnTo>
                      <a:pt x="75" y="83"/>
                    </a:lnTo>
                    <a:lnTo>
                      <a:pt x="75" y="83"/>
                    </a:lnTo>
                    <a:lnTo>
                      <a:pt x="75" y="86"/>
                    </a:lnTo>
                    <a:lnTo>
                      <a:pt x="75" y="86"/>
                    </a:lnTo>
                    <a:lnTo>
                      <a:pt x="75" y="86"/>
                    </a:lnTo>
                    <a:lnTo>
                      <a:pt x="75" y="86"/>
                    </a:lnTo>
                    <a:lnTo>
                      <a:pt x="73" y="86"/>
                    </a:lnTo>
                    <a:lnTo>
                      <a:pt x="73" y="88"/>
                    </a:lnTo>
                    <a:lnTo>
                      <a:pt x="73" y="88"/>
                    </a:lnTo>
                    <a:lnTo>
                      <a:pt x="73" y="88"/>
                    </a:lnTo>
                    <a:lnTo>
                      <a:pt x="73" y="88"/>
                    </a:lnTo>
                    <a:lnTo>
                      <a:pt x="73" y="90"/>
                    </a:lnTo>
                    <a:lnTo>
                      <a:pt x="71" y="90"/>
                    </a:lnTo>
                    <a:lnTo>
                      <a:pt x="71" y="90"/>
                    </a:lnTo>
                    <a:lnTo>
                      <a:pt x="71" y="90"/>
                    </a:lnTo>
                    <a:lnTo>
                      <a:pt x="68" y="90"/>
                    </a:lnTo>
                    <a:lnTo>
                      <a:pt x="68" y="93"/>
                    </a:lnTo>
                    <a:lnTo>
                      <a:pt x="68" y="93"/>
                    </a:lnTo>
                    <a:lnTo>
                      <a:pt x="68" y="93"/>
                    </a:lnTo>
                    <a:lnTo>
                      <a:pt x="68" y="90"/>
                    </a:lnTo>
                    <a:lnTo>
                      <a:pt x="66" y="90"/>
                    </a:lnTo>
                    <a:lnTo>
                      <a:pt x="66" y="90"/>
                    </a:lnTo>
                    <a:lnTo>
                      <a:pt x="66" y="93"/>
                    </a:lnTo>
                    <a:lnTo>
                      <a:pt x="66" y="93"/>
                    </a:lnTo>
                    <a:lnTo>
                      <a:pt x="66" y="93"/>
                    </a:lnTo>
                    <a:lnTo>
                      <a:pt x="64" y="93"/>
                    </a:lnTo>
                    <a:lnTo>
                      <a:pt x="64" y="93"/>
                    </a:lnTo>
                    <a:lnTo>
                      <a:pt x="64" y="90"/>
                    </a:lnTo>
                    <a:lnTo>
                      <a:pt x="64" y="90"/>
                    </a:lnTo>
                    <a:lnTo>
                      <a:pt x="64" y="93"/>
                    </a:lnTo>
                    <a:lnTo>
                      <a:pt x="64" y="93"/>
                    </a:lnTo>
                    <a:lnTo>
                      <a:pt x="64" y="95"/>
                    </a:lnTo>
                    <a:lnTo>
                      <a:pt x="64" y="95"/>
                    </a:lnTo>
                    <a:lnTo>
                      <a:pt x="64" y="95"/>
                    </a:lnTo>
                    <a:lnTo>
                      <a:pt x="64" y="95"/>
                    </a:lnTo>
                    <a:lnTo>
                      <a:pt x="64" y="95"/>
                    </a:lnTo>
                    <a:lnTo>
                      <a:pt x="64" y="98"/>
                    </a:lnTo>
                    <a:lnTo>
                      <a:pt x="64" y="98"/>
                    </a:lnTo>
                    <a:lnTo>
                      <a:pt x="61" y="98"/>
                    </a:lnTo>
                    <a:lnTo>
                      <a:pt x="61" y="100"/>
                    </a:lnTo>
                    <a:lnTo>
                      <a:pt x="61" y="100"/>
                    </a:lnTo>
                    <a:lnTo>
                      <a:pt x="61" y="100"/>
                    </a:lnTo>
                    <a:lnTo>
                      <a:pt x="61" y="100"/>
                    </a:lnTo>
                    <a:lnTo>
                      <a:pt x="61" y="102"/>
                    </a:lnTo>
                    <a:lnTo>
                      <a:pt x="59" y="102"/>
                    </a:lnTo>
                    <a:lnTo>
                      <a:pt x="59" y="102"/>
                    </a:lnTo>
                    <a:lnTo>
                      <a:pt x="59" y="102"/>
                    </a:lnTo>
                    <a:lnTo>
                      <a:pt x="59" y="102"/>
                    </a:lnTo>
                    <a:lnTo>
                      <a:pt x="59" y="100"/>
                    </a:lnTo>
                    <a:lnTo>
                      <a:pt x="59" y="100"/>
                    </a:lnTo>
                    <a:lnTo>
                      <a:pt x="59" y="100"/>
                    </a:lnTo>
                    <a:lnTo>
                      <a:pt x="59" y="100"/>
                    </a:lnTo>
                    <a:lnTo>
                      <a:pt x="56" y="100"/>
                    </a:lnTo>
                    <a:lnTo>
                      <a:pt x="56" y="100"/>
                    </a:lnTo>
                    <a:lnTo>
                      <a:pt x="56" y="102"/>
                    </a:lnTo>
                    <a:lnTo>
                      <a:pt x="54" y="102"/>
                    </a:lnTo>
                    <a:lnTo>
                      <a:pt x="54" y="102"/>
                    </a:lnTo>
                    <a:lnTo>
                      <a:pt x="54" y="102"/>
                    </a:lnTo>
                    <a:lnTo>
                      <a:pt x="54" y="102"/>
                    </a:lnTo>
                    <a:lnTo>
                      <a:pt x="52" y="102"/>
                    </a:lnTo>
                    <a:lnTo>
                      <a:pt x="52" y="10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4" name="Freeform 126"/>
              <p:cNvSpPr>
                <a:spLocks/>
              </p:cNvSpPr>
              <p:nvPr/>
            </p:nvSpPr>
            <p:spPr bwMode="auto">
              <a:xfrm>
                <a:off x="3532" y="1774"/>
                <a:ext cx="82" cy="114"/>
              </a:xfrm>
              <a:custGeom>
                <a:avLst/>
                <a:gdLst/>
                <a:ahLst/>
                <a:cxnLst>
                  <a:cxn ang="0">
                    <a:pos x="49" y="98"/>
                  </a:cxn>
                  <a:cxn ang="0">
                    <a:pos x="45" y="100"/>
                  </a:cxn>
                  <a:cxn ang="0">
                    <a:pos x="42" y="107"/>
                  </a:cxn>
                  <a:cxn ang="0">
                    <a:pos x="37" y="105"/>
                  </a:cxn>
                  <a:cxn ang="0">
                    <a:pos x="35" y="105"/>
                  </a:cxn>
                  <a:cxn ang="0">
                    <a:pos x="28" y="107"/>
                  </a:cxn>
                  <a:cxn ang="0">
                    <a:pos x="21" y="109"/>
                  </a:cxn>
                  <a:cxn ang="0">
                    <a:pos x="16" y="114"/>
                  </a:cxn>
                  <a:cxn ang="0">
                    <a:pos x="14" y="109"/>
                  </a:cxn>
                  <a:cxn ang="0">
                    <a:pos x="11" y="109"/>
                  </a:cxn>
                  <a:cxn ang="0">
                    <a:pos x="4" y="112"/>
                  </a:cxn>
                  <a:cxn ang="0">
                    <a:pos x="2" y="109"/>
                  </a:cxn>
                  <a:cxn ang="0">
                    <a:pos x="4" y="105"/>
                  </a:cxn>
                  <a:cxn ang="0">
                    <a:pos x="0" y="100"/>
                  </a:cxn>
                  <a:cxn ang="0">
                    <a:pos x="4" y="93"/>
                  </a:cxn>
                  <a:cxn ang="0">
                    <a:pos x="7" y="88"/>
                  </a:cxn>
                  <a:cxn ang="0">
                    <a:pos x="9" y="88"/>
                  </a:cxn>
                  <a:cxn ang="0">
                    <a:pos x="11" y="83"/>
                  </a:cxn>
                  <a:cxn ang="0">
                    <a:pos x="14" y="76"/>
                  </a:cxn>
                  <a:cxn ang="0">
                    <a:pos x="19" y="69"/>
                  </a:cxn>
                  <a:cxn ang="0">
                    <a:pos x="16" y="64"/>
                  </a:cxn>
                  <a:cxn ang="0">
                    <a:pos x="14" y="57"/>
                  </a:cxn>
                  <a:cxn ang="0">
                    <a:pos x="11" y="55"/>
                  </a:cxn>
                  <a:cxn ang="0">
                    <a:pos x="7" y="50"/>
                  </a:cxn>
                  <a:cxn ang="0">
                    <a:pos x="7" y="45"/>
                  </a:cxn>
                  <a:cxn ang="0">
                    <a:pos x="11" y="41"/>
                  </a:cxn>
                  <a:cxn ang="0">
                    <a:pos x="16" y="36"/>
                  </a:cxn>
                  <a:cxn ang="0">
                    <a:pos x="9" y="36"/>
                  </a:cxn>
                  <a:cxn ang="0">
                    <a:pos x="2" y="41"/>
                  </a:cxn>
                  <a:cxn ang="0">
                    <a:pos x="7" y="36"/>
                  </a:cxn>
                  <a:cxn ang="0">
                    <a:pos x="9" y="36"/>
                  </a:cxn>
                  <a:cxn ang="0">
                    <a:pos x="14" y="34"/>
                  </a:cxn>
                  <a:cxn ang="0">
                    <a:pos x="19" y="31"/>
                  </a:cxn>
                  <a:cxn ang="0">
                    <a:pos x="11" y="31"/>
                  </a:cxn>
                  <a:cxn ang="0">
                    <a:pos x="7" y="26"/>
                  </a:cxn>
                  <a:cxn ang="0">
                    <a:pos x="11" y="19"/>
                  </a:cxn>
                  <a:cxn ang="0">
                    <a:pos x="19" y="22"/>
                  </a:cxn>
                  <a:cxn ang="0">
                    <a:pos x="23" y="15"/>
                  </a:cxn>
                  <a:cxn ang="0">
                    <a:pos x="28" y="8"/>
                  </a:cxn>
                  <a:cxn ang="0">
                    <a:pos x="35" y="8"/>
                  </a:cxn>
                  <a:cxn ang="0">
                    <a:pos x="42" y="8"/>
                  </a:cxn>
                  <a:cxn ang="0">
                    <a:pos x="49" y="8"/>
                  </a:cxn>
                  <a:cxn ang="0">
                    <a:pos x="54" y="0"/>
                  </a:cxn>
                  <a:cxn ang="0">
                    <a:pos x="59" y="5"/>
                  </a:cxn>
                  <a:cxn ang="0">
                    <a:pos x="61" y="15"/>
                  </a:cxn>
                  <a:cxn ang="0">
                    <a:pos x="66" y="19"/>
                  </a:cxn>
                  <a:cxn ang="0">
                    <a:pos x="71" y="26"/>
                  </a:cxn>
                  <a:cxn ang="0">
                    <a:pos x="75" y="34"/>
                  </a:cxn>
                  <a:cxn ang="0">
                    <a:pos x="78" y="41"/>
                  </a:cxn>
                  <a:cxn ang="0">
                    <a:pos x="80" y="50"/>
                  </a:cxn>
                  <a:cxn ang="0">
                    <a:pos x="78" y="60"/>
                  </a:cxn>
                  <a:cxn ang="0">
                    <a:pos x="80" y="64"/>
                  </a:cxn>
                  <a:cxn ang="0">
                    <a:pos x="80" y="74"/>
                  </a:cxn>
                  <a:cxn ang="0">
                    <a:pos x="75" y="81"/>
                  </a:cxn>
                  <a:cxn ang="0">
                    <a:pos x="73" y="88"/>
                  </a:cxn>
                  <a:cxn ang="0">
                    <a:pos x="68" y="90"/>
                  </a:cxn>
                  <a:cxn ang="0">
                    <a:pos x="64" y="93"/>
                  </a:cxn>
                  <a:cxn ang="0">
                    <a:pos x="61" y="100"/>
                  </a:cxn>
                  <a:cxn ang="0">
                    <a:pos x="56" y="100"/>
                  </a:cxn>
                </a:cxnLst>
                <a:rect l="0" t="0" r="r" b="b"/>
                <a:pathLst>
                  <a:path w="82" h="114">
                    <a:moveTo>
                      <a:pt x="52" y="102"/>
                    </a:moveTo>
                    <a:lnTo>
                      <a:pt x="52" y="102"/>
                    </a:lnTo>
                    <a:lnTo>
                      <a:pt x="52" y="100"/>
                    </a:lnTo>
                    <a:lnTo>
                      <a:pt x="49" y="100"/>
                    </a:lnTo>
                    <a:lnTo>
                      <a:pt x="49" y="100"/>
                    </a:lnTo>
                    <a:lnTo>
                      <a:pt x="52" y="100"/>
                    </a:lnTo>
                    <a:lnTo>
                      <a:pt x="52" y="100"/>
                    </a:lnTo>
                    <a:lnTo>
                      <a:pt x="52" y="98"/>
                    </a:lnTo>
                    <a:lnTo>
                      <a:pt x="52" y="98"/>
                    </a:lnTo>
                    <a:lnTo>
                      <a:pt x="52" y="98"/>
                    </a:lnTo>
                    <a:lnTo>
                      <a:pt x="49" y="98"/>
                    </a:lnTo>
                    <a:lnTo>
                      <a:pt x="49" y="98"/>
                    </a:lnTo>
                    <a:lnTo>
                      <a:pt x="49" y="98"/>
                    </a:lnTo>
                    <a:lnTo>
                      <a:pt x="49" y="98"/>
                    </a:lnTo>
                    <a:lnTo>
                      <a:pt x="49" y="100"/>
                    </a:lnTo>
                    <a:lnTo>
                      <a:pt x="49" y="100"/>
                    </a:lnTo>
                    <a:lnTo>
                      <a:pt x="47" y="100"/>
                    </a:lnTo>
                    <a:lnTo>
                      <a:pt x="47" y="100"/>
                    </a:lnTo>
                    <a:lnTo>
                      <a:pt x="47" y="100"/>
                    </a:lnTo>
                    <a:lnTo>
                      <a:pt x="47" y="100"/>
                    </a:lnTo>
                    <a:lnTo>
                      <a:pt x="45" y="100"/>
                    </a:lnTo>
                    <a:lnTo>
                      <a:pt x="45" y="100"/>
                    </a:lnTo>
                    <a:lnTo>
                      <a:pt x="42" y="100"/>
                    </a:lnTo>
                    <a:lnTo>
                      <a:pt x="42" y="100"/>
                    </a:lnTo>
                    <a:lnTo>
                      <a:pt x="42" y="102"/>
                    </a:lnTo>
                    <a:lnTo>
                      <a:pt x="42" y="102"/>
                    </a:lnTo>
                    <a:lnTo>
                      <a:pt x="42" y="105"/>
                    </a:lnTo>
                    <a:lnTo>
                      <a:pt x="42" y="105"/>
                    </a:lnTo>
                    <a:lnTo>
                      <a:pt x="42" y="105"/>
                    </a:lnTo>
                    <a:lnTo>
                      <a:pt x="42" y="107"/>
                    </a:lnTo>
                    <a:lnTo>
                      <a:pt x="42" y="107"/>
                    </a:lnTo>
                    <a:lnTo>
                      <a:pt x="42" y="107"/>
                    </a:lnTo>
                    <a:lnTo>
                      <a:pt x="42" y="107"/>
                    </a:lnTo>
                    <a:lnTo>
                      <a:pt x="42" y="107"/>
                    </a:lnTo>
                    <a:lnTo>
                      <a:pt x="42" y="105"/>
                    </a:lnTo>
                    <a:lnTo>
                      <a:pt x="40" y="105"/>
                    </a:lnTo>
                    <a:lnTo>
                      <a:pt x="40" y="105"/>
                    </a:lnTo>
                    <a:lnTo>
                      <a:pt x="40" y="105"/>
                    </a:lnTo>
                    <a:lnTo>
                      <a:pt x="40" y="105"/>
                    </a:lnTo>
                    <a:lnTo>
                      <a:pt x="40" y="105"/>
                    </a:lnTo>
                    <a:lnTo>
                      <a:pt x="37" y="105"/>
                    </a:lnTo>
                    <a:lnTo>
                      <a:pt x="37" y="102"/>
                    </a:lnTo>
                    <a:lnTo>
                      <a:pt x="37" y="102"/>
                    </a:lnTo>
                    <a:lnTo>
                      <a:pt x="37" y="105"/>
                    </a:lnTo>
                    <a:lnTo>
                      <a:pt x="35" y="105"/>
                    </a:lnTo>
                    <a:lnTo>
                      <a:pt x="35" y="105"/>
                    </a:lnTo>
                    <a:lnTo>
                      <a:pt x="37" y="105"/>
                    </a:lnTo>
                    <a:lnTo>
                      <a:pt x="37" y="105"/>
                    </a:lnTo>
                    <a:lnTo>
                      <a:pt x="37" y="107"/>
                    </a:lnTo>
                    <a:lnTo>
                      <a:pt x="37" y="107"/>
                    </a:lnTo>
                    <a:lnTo>
                      <a:pt x="35" y="107"/>
                    </a:lnTo>
                    <a:lnTo>
                      <a:pt x="35" y="107"/>
                    </a:lnTo>
                    <a:lnTo>
                      <a:pt x="35" y="107"/>
                    </a:lnTo>
                    <a:lnTo>
                      <a:pt x="35" y="107"/>
                    </a:lnTo>
                    <a:lnTo>
                      <a:pt x="35" y="105"/>
                    </a:lnTo>
                    <a:lnTo>
                      <a:pt x="33" y="105"/>
                    </a:lnTo>
                    <a:lnTo>
                      <a:pt x="33" y="107"/>
                    </a:lnTo>
                    <a:lnTo>
                      <a:pt x="33" y="107"/>
                    </a:lnTo>
                    <a:lnTo>
                      <a:pt x="33" y="107"/>
                    </a:lnTo>
                    <a:lnTo>
                      <a:pt x="33" y="107"/>
                    </a:lnTo>
                    <a:lnTo>
                      <a:pt x="33" y="109"/>
                    </a:lnTo>
                    <a:lnTo>
                      <a:pt x="30" y="109"/>
                    </a:lnTo>
                    <a:lnTo>
                      <a:pt x="30" y="107"/>
                    </a:lnTo>
                    <a:lnTo>
                      <a:pt x="30" y="107"/>
                    </a:lnTo>
                    <a:lnTo>
                      <a:pt x="30" y="107"/>
                    </a:lnTo>
                    <a:lnTo>
                      <a:pt x="28" y="107"/>
                    </a:lnTo>
                    <a:lnTo>
                      <a:pt x="28" y="107"/>
                    </a:lnTo>
                    <a:lnTo>
                      <a:pt x="28" y="107"/>
                    </a:lnTo>
                    <a:lnTo>
                      <a:pt x="28" y="109"/>
                    </a:lnTo>
                    <a:lnTo>
                      <a:pt x="28" y="109"/>
                    </a:lnTo>
                    <a:lnTo>
                      <a:pt x="28" y="109"/>
                    </a:lnTo>
                    <a:lnTo>
                      <a:pt x="26" y="109"/>
                    </a:lnTo>
                    <a:lnTo>
                      <a:pt x="26" y="109"/>
                    </a:lnTo>
                    <a:lnTo>
                      <a:pt x="26" y="109"/>
                    </a:lnTo>
                    <a:lnTo>
                      <a:pt x="23" y="109"/>
                    </a:lnTo>
                    <a:lnTo>
                      <a:pt x="23" y="109"/>
                    </a:lnTo>
                    <a:lnTo>
                      <a:pt x="21" y="109"/>
                    </a:lnTo>
                    <a:lnTo>
                      <a:pt x="21" y="109"/>
                    </a:lnTo>
                    <a:lnTo>
                      <a:pt x="21" y="112"/>
                    </a:lnTo>
                    <a:lnTo>
                      <a:pt x="21" y="112"/>
                    </a:lnTo>
                    <a:lnTo>
                      <a:pt x="21" y="114"/>
                    </a:lnTo>
                    <a:lnTo>
                      <a:pt x="21" y="114"/>
                    </a:lnTo>
                    <a:lnTo>
                      <a:pt x="19" y="114"/>
                    </a:lnTo>
                    <a:lnTo>
                      <a:pt x="19" y="114"/>
                    </a:lnTo>
                    <a:lnTo>
                      <a:pt x="19" y="114"/>
                    </a:lnTo>
                    <a:lnTo>
                      <a:pt x="19" y="114"/>
                    </a:lnTo>
                    <a:lnTo>
                      <a:pt x="19" y="114"/>
                    </a:lnTo>
                    <a:lnTo>
                      <a:pt x="16" y="114"/>
                    </a:lnTo>
                    <a:lnTo>
                      <a:pt x="16" y="114"/>
                    </a:lnTo>
                    <a:lnTo>
                      <a:pt x="14" y="114"/>
                    </a:lnTo>
                    <a:lnTo>
                      <a:pt x="14" y="114"/>
                    </a:lnTo>
                    <a:lnTo>
                      <a:pt x="14" y="114"/>
                    </a:lnTo>
                    <a:lnTo>
                      <a:pt x="14" y="114"/>
                    </a:lnTo>
                    <a:lnTo>
                      <a:pt x="14" y="112"/>
                    </a:lnTo>
                    <a:lnTo>
                      <a:pt x="14" y="112"/>
                    </a:lnTo>
                    <a:lnTo>
                      <a:pt x="16" y="112"/>
                    </a:lnTo>
                    <a:lnTo>
                      <a:pt x="16" y="112"/>
                    </a:lnTo>
                    <a:lnTo>
                      <a:pt x="14" y="112"/>
                    </a:lnTo>
                    <a:lnTo>
                      <a:pt x="14" y="109"/>
                    </a:lnTo>
                    <a:lnTo>
                      <a:pt x="14" y="109"/>
                    </a:lnTo>
                    <a:lnTo>
                      <a:pt x="14" y="109"/>
                    </a:lnTo>
                    <a:lnTo>
                      <a:pt x="14" y="107"/>
                    </a:lnTo>
                    <a:lnTo>
                      <a:pt x="14" y="107"/>
                    </a:lnTo>
                    <a:lnTo>
                      <a:pt x="14" y="107"/>
                    </a:lnTo>
                    <a:lnTo>
                      <a:pt x="14" y="105"/>
                    </a:lnTo>
                    <a:lnTo>
                      <a:pt x="11" y="105"/>
                    </a:lnTo>
                    <a:lnTo>
                      <a:pt x="11" y="107"/>
                    </a:lnTo>
                    <a:lnTo>
                      <a:pt x="11" y="107"/>
                    </a:lnTo>
                    <a:lnTo>
                      <a:pt x="11" y="107"/>
                    </a:lnTo>
                    <a:lnTo>
                      <a:pt x="11" y="109"/>
                    </a:lnTo>
                    <a:lnTo>
                      <a:pt x="9" y="109"/>
                    </a:lnTo>
                    <a:lnTo>
                      <a:pt x="9" y="109"/>
                    </a:lnTo>
                    <a:lnTo>
                      <a:pt x="9" y="109"/>
                    </a:lnTo>
                    <a:lnTo>
                      <a:pt x="7" y="109"/>
                    </a:lnTo>
                    <a:lnTo>
                      <a:pt x="7" y="109"/>
                    </a:lnTo>
                    <a:lnTo>
                      <a:pt x="7" y="109"/>
                    </a:lnTo>
                    <a:lnTo>
                      <a:pt x="7" y="112"/>
                    </a:lnTo>
                    <a:lnTo>
                      <a:pt x="7" y="112"/>
                    </a:lnTo>
                    <a:lnTo>
                      <a:pt x="7" y="112"/>
                    </a:lnTo>
                    <a:lnTo>
                      <a:pt x="4" y="112"/>
                    </a:lnTo>
                    <a:lnTo>
                      <a:pt x="4" y="112"/>
                    </a:lnTo>
                    <a:lnTo>
                      <a:pt x="2" y="112"/>
                    </a:lnTo>
                    <a:lnTo>
                      <a:pt x="2" y="112"/>
                    </a:lnTo>
                    <a:lnTo>
                      <a:pt x="2" y="112"/>
                    </a:lnTo>
                    <a:lnTo>
                      <a:pt x="2" y="114"/>
                    </a:lnTo>
                    <a:lnTo>
                      <a:pt x="0" y="114"/>
                    </a:lnTo>
                    <a:lnTo>
                      <a:pt x="0" y="112"/>
                    </a:lnTo>
                    <a:lnTo>
                      <a:pt x="0" y="112"/>
                    </a:lnTo>
                    <a:lnTo>
                      <a:pt x="2" y="112"/>
                    </a:lnTo>
                    <a:lnTo>
                      <a:pt x="2" y="109"/>
                    </a:lnTo>
                    <a:lnTo>
                      <a:pt x="2" y="109"/>
                    </a:lnTo>
                    <a:lnTo>
                      <a:pt x="2" y="109"/>
                    </a:lnTo>
                    <a:lnTo>
                      <a:pt x="2" y="109"/>
                    </a:lnTo>
                    <a:lnTo>
                      <a:pt x="2" y="109"/>
                    </a:lnTo>
                    <a:lnTo>
                      <a:pt x="2" y="107"/>
                    </a:lnTo>
                    <a:lnTo>
                      <a:pt x="2" y="107"/>
                    </a:lnTo>
                    <a:lnTo>
                      <a:pt x="2" y="107"/>
                    </a:lnTo>
                    <a:lnTo>
                      <a:pt x="4" y="107"/>
                    </a:lnTo>
                    <a:lnTo>
                      <a:pt x="4" y="107"/>
                    </a:lnTo>
                    <a:lnTo>
                      <a:pt x="4" y="107"/>
                    </a:lnTo>
                    <a:lnTo>
                      <a:pt x="4" y="107"/>
                    </a:lnTo>
                    <a:lnTo>
                      <a:pt x="4" y="105"/>
                    </a:lnTo>
                    <a:lnTo>
                      <a:pt x="4" y="105"/>
                    </a:lnTo>
                    <a:lnTo>
                      <a:pt x="4" y="105"/>
                    </a:lnTo>
                    <a:lnTo>
                      <a:pt x="4" y="105"/>
                    </a:lnTo>
                    <a:lnTo>
                      <a:pt x="2" y="105"/>
                    </a:lnTo>
                    <a:lnTo>
                      <a:pt x="2" y="102"/>
                    </a:lnTo>
                    <a:lnTo>
                      <a:pt x="2" y="102"/>
                    </a:lnTo>
                    <a:lnTo>
                      <a:pt x="2" y="102"/>
                    </a:lnTo>
                    <a:lnTo>
                      <a:pt x="0" y="102"/>
                    </a:lnTo>
                    <a:lnTo>
                      <a:pt x="0" y="102"/>
                    </a:lnTo>
                    <a:lnTo>
                      <a:pt x="0" y="102"/>
                    </a:lnTo>
                    <a:lnTo>
                      <a:pt x="0" y="102"/>
                    </a:lnTo>
                    <a:lnTo>
                      <a:pt x="0" y="100"/>
                    </a:lnTo>
                    <a:lnTo>
                      <a:pt x="2" y="100"/>
                    </a:lnTo>
                    <a:lnTo>
                      <a:pt x="2" y="100"/>
                    </a:lnTo>
                    <a:lnTo>
                      <a:pt x="2" y="98"/>
                    </a:lnTo>
                    <a:lnTo>
                      <a:pt x="2" y="98"/>
                    </a:lnTo>
                    <a:lnTo>
                      <a:pt x="2" y="98"/>
                    </a:lnTo>
                    <a:lnTo>
                      <a:pt x="2" y="98"/>
                    </a:lnTo>
                    <a:lnTo>
                      <a:pt x="2" y="95"/>
                    </a:lnTo>
                    <a:lnTo>
                      <a:pt x="2" y="95"/>
                    </a:lnTo>
                    <a:lnTo>
                      <a:pt x="2" y="95"/>
                    </a:lnTo>
                    <a:lnTo>
                      <a:pt x="4" y="95"/>
                    </a:lnTo>
                    <a:lnTo>
                      <a:pt x="4" y="93"/>
                    </a:lnTo>
                    <a:lnTo>
                      <a:pt x="4" y="93"/>
                    </a:lnTo>
                    <a:lnTo>
                      <a:pt x="7" y="93"/>
                    </a:lnTo>
                    <a:lnTo>
                      <a:pt x="7" y="93"/>
                    </a:lnTo>
                    <a:lnTo>
                      <a:pt x="7" y="90"/>
                    </a:lnTo>
                    <a:lnTo>
                      <a:pt x="4" y="90"/>
                    </a:lnTo>
                    <a:lnTo>
                      <a:pt x="4" y="90"/>
                    </a:lnTo>
                    <a:lnTo>
                      <a:pt x="4" y="90"/>
                    </a:lnTo>
                    <a:lnTo>
                      <a:pt x="4" y="88"/>
                    </a:lnTo>
                    <a:lnTo>
                      <a:pt x="4" y="88"/>
                    </a:lnTo>
                    <a:lnTo>
                      <a:pt x="7" y="88"/>
                    </a:lnTo>
                    <a:lnTo>
                      <a:pt x="7" y="88"/>
                    </a:lnTo>
                    <a:lnTo>
                      <a:pt x="7" y="88"/>
                    </a:lnTo>
                    <a:lnTo>
                      <a:pt x="7" y="86"/>
                    </a:lnTo>
                    <a:lnTo>
                      <a:pt x="7" y="86"/>
                    </a:lnTo>
                    <a:lnTo>
                      <a:pt x="7" y="86"/>
                    </a:lnTo>
                    <a:lnTo>
                      <a:pt x="7" y="83"/>
                    </a:lnTo>
                    <a:lnTo>
                      <a:pt x="7" y="83"/>
                    </a:lnTo>
                    <a:lnTo>
                      <a:pt x="7" y="86"/>
                    </a:lnTo>
                    <a:lnTo>
                      <a:pt x="7" y="86"/>
                    </a:lnTo>
                    <a:lnTo>
                      <a:pt x="7" y="86"/>
                    </a:lnTo>
                    <a:lnTo>
                      <a:pt x="7" y="88"/>
                    </a:lnTo>
                    <a:lnTo>
                      <a:pt x="9" y="88"/>
                    </a:lnTo>
                    <a:lnTo>
                      <a:pt x="9" y="88"/>
                    </a:lnTo>
                    <a:lnTo>
                      <a:pt x="9" y="88"/>
                    </a:lnTo>
                    <a:lnTo>
                      <a:pt x="9" y="88"/>
                    </a:lnTo>
                    <a:lnTo>
                      <a:pt x="9" y="88"/>
                    </a:lnTo>
                    <a:lnTo>
                      <a:pt x="9" y="86"/>
                    </a:lnTo>
                    <a:lnTo>
                      <a:pt x="9" y="86"/>
                    </a:lnTo>
                    <a:lnTo>
                      <a:pt x="11" y="86"/>
                    </a:lnTo>
                    <a:lnTo>
                      <a:pt x="11" y="86"/>
                    </a:lnTo>
                    <a:lnTo>
                      <a:pt x="11" y="83"/>
                    </a:lnTo>
                    <a:lnTo>
                      <a:pt x="11" y="83"/>
                    </a:lnTo>
                    <a:lnTo>
                      <a:pt x="11" y="83"/>
                    </a:lnTo>
                    <a:lnTo>
                      <a:pt x="11" y="81"/>
                    </a:lnTo>
                    <a:lnTo>
                      <a:pt x="14" y="81"/>
                    </a:lnTo>
                    <a:lnTo>
                      <a:pt x="14" y="81"/>
                    </a:lnTo>
                    <a:lnTo>
                      <a:pt x="14" y="79"/>
                    </a:lnTo>
                    <a:lnTo>
                      <a:pt x="14" y="79"/>
                    </a:lnTo>
                    <a:lnTo>
                      <a:pt x="14" y="79"/>
                    </a:lnTo>
                    <a:lnTo>
                      <a:pt x="14" y="76"/>
                    </a:lnTo>
                    <a:lnTo>
                      <a:pt x="14" y="76"/>
                    </a:lnTo>
                    <a:lnTo>
                      <a:pt x="14" y="76"/>
                    </a:lnTo>
                    <a:lnTo>
                      <a:pt x="14" y="76"/>
                    </a:lnTo>
                    <a:lnTo>
                      <a:pt x="14" y="76"/>
                    </a:lnTo>
                    <a:lnTo>
                      <a:pt x="14" y="76"/>
                    </a:lnTo>
                    <a:lnTo>
                      <a:pt x="14" y="74"/>
                    </a:lnTo>
                    <a:lnTo>
                      <a:pt x="16" y="74"/>
                    </a:lnTo>
                    <a:lnTo>
                      <a:pt x="16" y="74"/>
                    </a:lnTo>
                    <a:lnTo>
                      <a:pt x="16" y="74"/>
                    </a:lnTo>
                    <a:lnTo>
                      <a:pt x="16" y="72"/>
                    </a:lnTo>
                    <a:lnTo>
                      <a:pt x="16" y="72"/>
                    </a:lnTo>
                    <a:lnTo>
                      <a:pt x="19" y="72"/>
                    </a:lnTo>
                    <a:lnTo>
                      <a:pt x="19" y="72"/>
                    </a:lnTo>
                    <a:lnTo>
                      <a:pt x="19" y="69"/>
                    </a:lnTo>
                    <a:lnTo>
                      <a:pt x="19" y="69"/>
                    </a:lnTo>
                    <a:lnTo>
                      <a:pt x="16" y="69"/>
                    </a:lnTo>
                    <a:lnTo>
                      <a:pt x="16" y="69"/>
                    </a:lnTo>
                    <a:lnTo>
                      <a:pt x="16" y="69"/>
                    </a:lnTo>
                    <a:lnTo>
                      <a:pt x="14" y="69"/>
                    </a:lnTo>
                    <a:lnTo>
                      <a:pt x="14" y="67"/>
                    </a:lnTo>
                    <a:lnTo>
                      <a:pt x="16" y="67"/>
                    </a:lnTo>
                    <a:lnTo>
                      <a:pt x="16" y="67"/>
                    </a:lnTo>
                    <a:lnTo>
                      <a:pt x="16" y="64"/>
                    </a:lnTo>
                    <a:lnTo>
                      <a:pt x="16" y="64"/>
                    </a:lnTo>
                    <a:lnTo>
                      <a:pt x="16" y="64"/>
                    </a:lnTo>
                    <a:lnTo>
                      <a:pt x="16" y="64"/>
                    </a:lnTo>
                    <a:lnTo>
                      <a:pt x="16" y="64"/>
                    </a:lnTo>
                    <a:lnTo>
                      <a:pt x="14" y="64"/>
                    </a:lnTo>
                    <a:lnTo>
                      <a:pt x="14" y="64"/>
                    </a:lnTo>
                    <a:lnTo>
                      <a:pt x="14" y="62"/>
                    </a:lnTo>
                    <a:lnTo>
                      <a:pt x="14" y="62"/>
                    </a:lnTo>
                    <a:lnTo>
                      <a:pt x="14" y="62"/>
                    </a:lnTo>
                    <a:lnTo>
                      <a:pt x="14" y="60"/>
                    </a:lnTo>
                    <a:lnTo>
                      <a:pt x="14" y="60"/>
                    </a:lnTo>
                    <a:lnTo>
                      <a:pt x="14" y="57"/>
                    </a:lnTo>
                    <a:lnTo>
                      <a:pt x="14" y="57"/>
                    </a:lnTo>
                    <a:lnTo>
                      <a:pt x="14" y="57"/>
                    </a:lnTo>
                    <a:lnTo>
                      <a:pt x="14" y="57"/>
                    </a:lnTo>
                    <a:lnTo>
                      <a:pt x="14" y="57"/>
                    </a:lnTo>
                    <a:lnTo>
                      <a:pt x="11" y="57"/>
                    </a:lnTo>
                    <a:lnTo>
                      <a:pt x="11" y="60"/>
                    </a:lnTo>
                    <a:lnTo>
                      <a:pt x="11" y="60"/>
                    </a:lnTo>
                    <a:lnTo>
                      <a:pt x="11" y="57"/>
                    </a:lnTo>
                    <a:lnTo>
                      <a:pt x="11" y="57"/>
                    </a:lnTo>
                    <a:lnTo>
                      <a:pt x="9" y="57"/>
                    </a:lnTo>
                    <a:lnTo>
                      <a:pt x="9" y="55"/>
                    </a:lnTo>
                    <a:lnTo>
                      <a:pt x="11" y="55"/>
                    </a:lnTo>
                    <a:lnTo>
                      <a:pt x="11" y="55"/>
                    </a:lnTo>
                    <a:lnTo>
                      <a:pt x="9" y="55"/>
                    </a:lnTo>
                    <a:lnTo>
                      <a:pt x="9" y="55"/>
                    </a:lnTo>
                    <a:lnTo>
                      <a:pt x="9" y="53"/>
                    </a:lnTo>
                    <a:lnTo>
                      <a:pt x="9" y="53"/>
                    </a:lnTo>
                    <a:lnTo>
                      <a:pt x="9" y="53"/>
                    </a:lnTo>
                    <a:lnTo>
                      <a:pt x="9" y="53"/>
                    </a:lnTo>
                    <a:lnTo>
                      <a:pt x="9" y="50"/>
                    </a:lnTo>
                    <a:lnTo>
                      <a:pt x="9" y="50"/>
                    </a:lnTo>
                    <a:lnTo>
                      <a:pt x="9" y="50"/>
                    </a:lnTo>
                    <a:lnTo>
                      <a:pt x="9" y="50"/>
                    </a:lnTo>
                    <a:lnTo>
                      <a:pt x="7" y="50"/>
                    </a:lnTo>
                    <a:lnTo>
                      <a:pt x="7" y="50"/>
                    </a:lnTo>
                    <a:lnTo>
                      <a:pt x="7" y="50"/>
                    </a:lnTo>
                    <a:lnTo>
                      <a:pt x="7" y="50"/>
                    </a:lnTo>
                    <a:lnTo>
                      <a:pt x="4" y="50"/>
                    </a:lnTo>
                    <a:lnTo>
                      <a:pt x="4" y="50"/>
                    </a:lnTo>
                    <a:lnTo>
                      <a:pt x="4" y="48"/>
                    </a:lnTo>
                    <a:lnTo>
                      <a:pt x="7" y="48"/>
                    </a:lnTo>
                    <a:lnTo>
                      <a:pt x="7" y="48"/>
                    </a:lnTo>
                    <a:lnTo>
                      <a:pt x="7" y="45"/>
                    </a:lnTo>
                    <a:lnTo>
                      <a:pt x="7" y="45"/>
                    </a:lnTo>
                    <a:lnTo>
                      <a:pt x="7" y="45"/>
                    </a:lnTo>
                    <a:lnTo>
                      <a:pt x="7" y="45"/>
                    </a:lnTo>
                    <a:lnTo>
                      <a:pt x="7" y="45"/>
                    </a:lnTo>
                    <a:lnTo>
                      <a:pt x="7" y="43"/>
                    </a:lnTo>
                    <a:lnTo>
                      <a:pt x="9" y="43"/>
                    </a:lnTo>
                    <a:lnTo>
                      <a:pt x="9" y="43"/>
                    </a:lnTo>
                    <a:lnTo>
                      <a:pt x="9" y="43"/>
                    </a:lnTo>
                    <a:lnTo>
                      <a:pt x="9" y="41"/>
                    </a:lnTo>
                    <a:lnTo>
                      <a:pt x="9" y="41"/>
                    </a:lnTo>
                    <a:lnTo>
                      <a:pt x="11" y="41"/>
                    </a:lnTo>
                    <a:lnTo>
                      <a:pt x="11" y="41"/>
                    </a:lnTo>
                    <a:lnTo>
                      <a:pt x="11" y="41"/>
                    </a:lnTo>
                    <a:lnTo>
                      <a:pt x="11" y="38"/>
                    </a:lnTo>
                    <a:lnTo>
                      <a:pt x="11" y="38"/>
                    </a:lnTo>
                    <a:lnTo>
                      <a:pt x="14" y="38"/>
                    </a:lnTo>
                    <a:lnTo>
                      <a:pt x="14" y="38"/>
                    </a:lnTo>
                    <a:lnTo>
                      <a:pt x="14" y="38"/>
                    </a:lnTo>
                    <a:lnTo>
                      <a:pt x="14" y="38"/>
                    </a:lnTo>
                    <a:lnTo>
                      <a:pt x="14" y="38"/>
                    </a:lnTo>
                    <a:lnTo>
                      <a:pt x="16" y="38"/>
                    </a:lnTo>
                    <a:lnTo>
                      <a:pt x="16" y="38"/>
                    </a:lnTo>
                    <a:lnTo>
                      <a:pt x="16" y="36"/>
                    </a:lnTo>
                    <a:lnTo>
                      <a:pt x="16" y="36"/>
                    </a:lnTo>
                    <a:lnTo>
                      <a:pt x="14" y="36"/>
                    </a:lnTo>
                    <a:lnTo>
                      <a:pt x="14" y="36"/>
                    </a:lnTo>
                    <a:lnTo>
                      <a:pt x="14" y="36"/>
                    </a:lnTo>
                    <a:lnTo>
                      <a:pt x="14" y="36"/>
                    </a:lnTo>
                    <a:lnTo>
                      <a:pt x="11" y="36"/>
                    </a:lnTo>
                    <a:lnTo>
                      <a:pt x="11" y="36"/>
                    </a:lnTo>
                    <a:lnTo>
                      <a:pt x="11" y="36"/>
                    </a:lnTo>
                    <a:lnTo>
                      <a:pt x="11" y="38"/>
                    </a:lnTo>
                    <a:lnTo>
                      <a:pt x="9" y="38"/>
                    </a:lnTo>
                    <a:lnTo>
                      <a:pt x="9" y="38"/>
                    </a:lnTo>
                    <a:lnTo>
                      <a:pt x="9" y="36"/>
                    </a:lnTo>
                    <a:lnTo>
                      <a:pt x="9" y="36"/>
                    </a:lnTo>
                    <a:lnTo>
                      <a:pt x="7" y="36"/>
                    </a:lnTo>
                    <a:lnTo>
                      <a:pt x="7" y="36"/>
                    </a:lnTo>
                    <a:lnTo>
                      <a:pt x="7" y="38"/>
                    </a:lnTo>
                    <a:lnTo>
                      <a:pt x="7" y="38"/>
                    </a:lnTo>
                    <a:lnTo>
                      <a:pt x="7" y="38"/>
                    </a:lnTo>
                    <a:lnTo>
                      <a:pt x="7" y="41"/>
                    </a:lnTo>
                    <a:lnTo>
                      <a:pt x="4" y="41"/>
                    </a:lnTo>
                    <a:lnTo>
                      <a:pt x="4" y="41"/>
                    </a:lnTo>
                    <a:lnTo>
                      <a:pt x="4" y="41"/>
                    </a:lnTo>
                    <a:lnTo>
                      <a:pt x="2" y="41"/>
                    </a:lnTo>
                    <a:lnTo>
                      <a:pt x="2" y="41"/>
                    </a:lnTo>
                    <a:lnTo>
                      <a:pt x="2" y="41"/>
                    </a:lnTo>
                    <a:lnTo>
                      <a:pt x="2" y="38"/>
                    </a:lnTo>
                    <a:lnTo>
                      <a:pt x="2" y="38"/>
                    </a:lnTo>
                    <a:lnTo>
                      <a:pt x="2" y="38"/>
                    </a:lnTo>
                    <a:lnTo>
                      <a:pt x="4" y="38"/>
                    </a:lnTo>
                    <a:lnTo>
                      <a:pt x="4" y="38"/>
                    </a:lnTo>
                    <a:lnTo>
                      <a:pt x="4" y="38"/>
                    </a:lnTo>
                    <a:lnTo>
                      <a:pt x="4" y="38"/>
                    </a:lnTo>
                    <a:lnTo>
                      <a:pt x="7" y="38"/>
                    </a:lnTo>
                    <a:lnTo>
                      <a:pt x="7" y="36"/>
                    </a:lnTo>
                    <a:lnTo>
                      <a:pt x="7" y="36"/>
                    </a:lnTo>
                    <a:lnTo>
                      <a:pt x="7" y="36"/>
                    </a:lnTo>
                    <a:lnTo>
                      <a:pt x="4" y="36"/>
                    </a:lnTo>
                    <a:lnTo>
                      <a:pt x="4" y="34"/>
                    </a:lnTo>
                    <a:lnTo>
                      <a:pt x="7" y="34"/>
                    </a:lnTo>
                    <a:lnTo>
                      <a:pt x="7" y="34"/>
                    </a:lnTo>
                    <a:lnTo>
                      <a:pt x="7" y="36"/>
                    </a:lnTo>
                    <a:lnTo>
                      <a:pt x="7" y="36"/>
                    </a:lnTo>
                    <a:lnTo>
                      <a:pt x="9" y="36"/>
                    </a:lnTo>
                    <a:lnTo>
                      <a:pt x="9" y="36"/>
                    </a:lnTo>
                    <a:lnTo>
                      <a:pt x="9" y="36"/>
                    </a:lnTo>
                    <a:lnTo>
                      <a:pt x="9" y="36"/>
                    </a:lnTo>
                    <a:lnTo>
                      <a:pt x="9" y="36"/>
                    </a:lnTo>
                    <a:lnTo>
                      <a:pt x="9" y="36"/>
                    </a:lnTo>
                    <a:lnTo>
                      <a:pt x="9" y="34"/>
                    </a:lnTo>
                    <a:lnTo>
                      <a:pt x="9" y="34"/>
                    </a:lnTo>
                    <a:lnTo>
                      <a:pt x="11" y="34"/>
                    </a:lnTo>
                    <a:lnTo>
                      <a:pt x="11" y="34"/>
                    </a:lnTo>
                    <a:lnTo>
                      <a:pt x="11" y="36"/>
                    </a:lnTo>
                    <a:lnTo>
                      <a:pt x="14" y="36"/>
                    </a:lnTo>
                    <a:lnTo>
                      <a:pt x="14" y="34"/>
                    </a:lnTo>
                    <a:lnTo>
                      <a:pt x="14" y="34"/>
                    </a:lnTo>
                    <a:lnTo>
                      <a:pt x="14" y="34"/>
                    </a:lnTo>
                    <a:lnTo>
                      <a:pt x="16" y="34"/>
                    </a:lnTo>
                    <a:lnTo>
                      <a:pt x="16" y="34"/>
                    </a:lnTo>
                    <a:lnTo>
                      <a:pt x="19" y="34"/>
                    </a:lnTo>
                    <a:lnTo>
                      <a:pt x="19" y="36"/>
                    </a:lnTo>
                    <a:lnTo>
                      <a:pt x="19" y="36"/>
                    </a:lnTo>
                    <a:lnTo>
                      <a:pt x="19" y="34"/>
                    </a:lnTo>
                    <a:lnTo>
                      <a:pt x="19" y="34"/>
                    </a:lnTo>
                    <a:lnTo>
                      <a:pt x="19" y="31"/>
                    </a:lnTo>
                    <a:lnTo>
                      <a:pt x="19" y="31"/>
                    </a:lnTo>
                    <a:lnTo>
                      <a:pt x="19" y="31"/>
                    </a:lnTo>
                    <a:lnTo>
                      <a:pt x="16" y="31"/>
                    </a:lnTo>
                    <a:lnTo>
                      <a:pt x="16" y="29"/>
                    </a:lnTo>
                    <a:lnTo>
                      <a:pt x="16" y="29"/>
                    </a:lnTo>
                    <a:lnTo>
                      <a:pt x="14" y="29"/>
                    </a:lnTo>
                    <a:lnTo>
                      <a:pt x="14" y="31"/>
                    </a:lnTo>
                    <a:lnTo>
                      <a:pt x="14" y="31"/>
                    </a:lnTo>
                    <a:lnTo>
                      <a:pt x="14" y="31"/>
                    </a:lnTo>
                    <a:lnTo>
                      <a:pt x="14" y="34"/>
                    </a:lnTo>
                    <a:lnTo>
                      <a:pt x="14" y="34"/>
                    </a:lnTo>
                    <a:lnTo>
                      <a:pt x="11" y="34"/>
                    </a:lnTo>
                    <a:lnTo>
                      <a:pt x="11" y="31"/>
                    </a:lnTo>
                    <a:lnTo>
                      <a:pt x="11" y="31"/>
                    </a:lnTo>
                    <a:lnTo>
                      <a:pt x="11" y="31"/>
                    </a:lnTo>
                    <a:lnTo>
                      <a:pt x="11" y="29"/>
                    </a:lnTo>
                    <a:lnTo>
                      <a:pt x="11" y="29"/>
                    </a:lnTo>
                    <a:lnTo>
                      <a:pt x="9" y="29"/>
                    </a:lnTo>
                    <a:lnTo>
                      <a:pt x="9" y="26"/>
                    </a:lnTo>
                    <a:lnTo>
                      <a:pt x="9" y="26"/>
                    </a:lnTo>
                    <a:lnTo>
                      <a:pt x="9" y="26"/>
                    </a:lnTo>
                    <a:lnTo>
                      <a:pt x="9" y="26"/>
                    </a:lnTo>
                    <a:lnTo>
                      <a:pt x="9" y="26"/>
                    </a:lnTo>
                    <a:lnTo>
                      <a:pt x="7" y="26"/>
                    </a:lnTo>
                    <a:lnTo>
                      <a:pt x="7" y="26"/>
                    </a:lnTo>
                    <a:lnTo>
                      <a:pt x="7" y="24"/>
                    </a:lnTo>
                    <a:lnTo>
                      <a:pt x="7" y="24"/>
                    </a:lnTo>
                    <a:lnTo>
                      <a:pt x="7" y="24"/>
                    </a:lnTo>
                    <a:lnTo>
                      <a:pt x="7" y="22"/>
                    </a:lnTo>
                    <a:lnTo>
                      <a:pt x="7" y="22"/>
                    </a:lnTo>
                    <a:lnTo>
                      <a:pt x="9" y="22"/>
                    </a:lnTo>
                    <a:lnTo>
                      <a:pt x="9" y="19"/>
                    </a:lnTo>
                    <a:lnTo>
                      <a:pt x="9" y="19"/>
                    </a:lnTo>
                    <a:lnTo>
                      <a:pt x="9" y="19"/>
                    </a:lnTo>
                    <a:lnTo>
                      <a:pt x="11" y="19"/>
                    </a:lnTo>
                    <a:lnTo>
                      <a:pt x="11" y="19"/>
                    </a:lnTo>
                    <a:lnTo>
                      <a:pt x="14" y="19"/>
                    </a:lnTo>
                    <a:lnTo>
                      <a:pt x="14" y="19"/>
                    </a:lnTo>
                    <a:lnTo>
                      <a:pt x="14" y="22"/>
                    </a:lnTo>
                    <a:lnTo>
                      <a:pt x="14" y="22"/>
                    </a:lnTo>
                    <a:lnTo>
                      <a:pt x="16" y="22"/>
                    </a:lnTo>
                    <a:lnTo>
                      <a:pt x="16" y="22"/>
                    </a:lnTo>
                    <a:lnTo>
                      <a:pt x="16" y="22"/>
                    </a:lnTo>
                    <a:lnTo>
                      <a:pt x="19" y="22"/>
                    </a:lnTo>
                    <a:lnTo>
                      <a:pt x="19" y="22"/>
                    </a:lnTo>
                    <a:lnTo>
                      <a:pt x="19" y="22"/>
                    </a:lnTo>
                    <a:lnTo>
                      <a:pt x="19" y="19"/>
                    </a:lnTo>
                    <a:lnTo>
                      <a:pt x="19" y="19"/>
                    </a:lnTo>
                    <a:lnTo>
                      <a:pt x="19" y="19"/>
                    </a:lnTo>
                    <a:lnTo>
                      <a:pt x="19" y="17"/>
                    </a:lnTo>
                    <a:lnTo>
                      <a:pt x="19" y="17"/>
                    </a:lnTo>
                    <a:lnTo>
                      <a:pt x="21" y="17"/>
                    </a:lnTo>
                    <a:lnTo>
                      <a:pt x="21" y="17"/>
                    </a:lnTo>
                    <a:lnTo>
                      <a:pt x="21" y="17"/>
                    </a:lnTo>
                    <a:lnTo>
                      <a:pt x="21" y="17"/>
                    </a:lnTo>
                    <a:lnTo>
                      <a:pt x="21" y="15"/>
                    </a:lnTo>
                    <a:lnTo>
                      <a:pt x="23" y="15"/>
                    </a:lnTo>
                    <a:lnTo>
                      <a:pt x="23" y="15"/>
                    </a:lnTo>
                    <a:lnTo>
                      <a:pt x="23" y="15"/>
                    </a:lnTo>
                    <a:lnTo>
                      <a:pt x="23" y="12"/>
                    </a:lnTo>
                    <a:lnTo>
                      <a:pt x="26" y="12"/>
                    </a:lnTo>
                    <a:lnTo>
                      <a:pt x="26" y="12"/>
                    </a:lnTo>
                    <a:lnTo>
                      <a:pt x="26" y="10"/>
                    </a:lnTo>
                    <a:lnTo>
                      <a:pt x="26" y="10"/>
                    </a:lnTo>
                    <a:lnTo>
                      <a:pt x="26" y="10"/>
                    </a:lnTo>
                    <a:lnTo>
                      <a:pt x="26" y="10"/>
                    </a:lnTo>
                    <a:lnTo>
                      <a:pt x="28" y="10"/>
                    </a:lnTo>
                    <a:lnTo>
                      <a:pt x="28" y="8"/>
                    </a:lnTo>
                    <a:lnTo>
                      <a:pt x="28" y="8"/>
                    </a:lnTo>
                    <a:lnTo>
                      <a:pt x="28" y="8"/>
                    </a:lnTo>
                    <a:lnTo>
                      <a:pt x="30" y="8"/>
                    </a:lnTo>
                    <a:lnTo>
                      <a:pt x="30" y="8"/>
                    </a:lnTo>
                    <a:lnTo>
                      <a:pt x="30" y="8"/>
                    </a:lnTo>
                    <a:lnTo>
                      <a:pt x="33" y="8"/>
                    </a:lnTo>
                    <a:lnTo>
                      <a:pt x="33" y="8"/>
                    </a:lnTo>
                    <a:lnTo>
                      <a:pt x="33" y="8"/>
                    </a:lnTo>
                    <a:lnTo>
                      <a:pt x="35" y="8"/>
                    </a:lnTo>
                    <a:lnTo>
                      <a:pt x="35" y="8"/>
                    </a:lnTo>
                    <a:lnTo>
                      <a:pt x="35" y="8"/>
                    </a:lnTo>
                    <a:lnTo>
                      <a:pt x="35" y="8"/>
                    </a:lnTo>
                    <a:lnTo>
                      <a:pt x="37" y="8"/>
                    </a:lnTo>
                    <a:lnTo>
                      <a:pt x="37" y="8"/>
                    </a:lnTo>
                    <a:lnTo>
                      <a:pt x="37" y="8"/>
                    </a:lnTo>
                    <a:lnTo>
                      <a:pt x="40" y="8"/>
                    </a:lnTo>
                    <a:lnTo>
                      <a:pt x="40" y="8"/>
                    </a:lnTo>
                    <a:lnTo>
                      <a:pt x="40" y="8"/>
                    </a:lnTo>
                    <a:lnTo>
                      <a:pt x="42" y="8"/>
                    </a:lnTo>
                    <a:lnTo>
                      <a:pt x="42" y="8"/>
                    </a:lnTo>
                    <a:lnTo>
                      <a:pt x="42" y="8"/>
                    </a:lnTo>
                    <a:lnTo>
                      <a:pt x="42" y="8"/>
                    </a:lnTo>
                    <a:lnTo>
                      <a:pt x="45" y="8"/>
                    </a:lnTo>
                    <a:lnTo>
                      <a:pt x="45" y="8"/>
                    </a:lnTo>
                    <a:lnTo>
                      <a:pt x="45" y="8"/>
                    </a:lnTo>
                    <a:lnTo>
                      <a:pt x="47" y="8"/>
                    </a:lnTo>
                    <a:lnTo>
                      <a:pt x="47" y="8"/>
                    </a:lnTo>
                    <a:lnTo>
                      <a:pt x="47" y="8"/>
                    </a:lnTo>
                    <a:lnTo>
                      <a:pt x="47" y="8"/>
                    </a:lnTo>
                    <a:lnTo>
                      <a:pt x="49" y="8"/>
                    </a:lnTo>
                    <a:lnTo>
                      <a:pt x="49" y="8"/>
                    </a:lnTo>
                    <a:lnTo>
                      <a:pt x="49" y="8"/>
                    </a:lnTo>
                    <a:lnTo>
                      <a:pt x="49" y="8"/>
                    </a:lnTo>
                    <a:lnTo>
                      <a:pt x="49" y="5"/>
                    </a:lnTo>
                    <a:lnTo>
                      <a:pt x="52" y="5"/>
                    </a:lnTo>
                    <a:lnTo>
                      <a:pt x="52" y="5"/>
                    </a:lnTo>
                    <a:lnTo>
                      <a:pt x="52" y="5"/>
                    </a:lnTo>
                    <a:lnTo>
                      <a:pt x="54" y="5"/>
                    </a:lnTo>
                    <a:lnTo>
                      <a:pt x="54" y="5"/>
                    </a:lnTo>
                    <a:lnTo>
                      <a:pt x="54" y="3"/>
                    </a:lnTo>
                    <a:lnTo>
                      <a:pt x="54" y="3"/>
                    </a:lnTo>
                    <a:lnTo>
                      <a:pt x="54" y="3"/>
                    </a:lnTo>
                    <a:lnTo>
                      <a:pt x="54" y="0"/>
                    </a:lnTo>
                    <a:lnTo>
                      <a:pt x="54" y="0"/>
                    </a:lnTo>
                    <a:lnTo>
                      <a:pt x="54" y="0"/>
                    </a:lnTo>
                    <a:lnTo>
                      <a:pt x="56" y="0"/>
                    </a:lnTo>
                    <a:lnTo>
                      <a:pt x="56" y="0"/>
                    </a:lnTo>
                    <a:lnTo>
                      <a:pt x="56" y="3"/>
                    </a:lnTo>
                    <a:lnTo>
                      <a:pt x="56" y="3"/>
                    </a:lnTo>
                    <a:lnTo>
                      <a:pt x="56" y="3"/>
                    </a:lnTo>
                    <a:lnTo>
                      <a:pt x="56" y="5"/>
                    </a:lnTo>
                    <a:lnTo>
                      <a:pt x="59" y="5"/>
                    </a:lnTo>
                    <a:lnTo>
                      <a:pt x="59" y="5"/>
                    </a:lnTo>
                    <a:lnTo>
                      <a:pt x="59" y="5"/>
                    </a:lnTo>
                    <a:lnTo>
                      <a:pt x="59" y="5"/>
                    </a:lnTo>
                    <a:lnTo>
                      <a:pt x="59" y="8"/>
                    </a:lnTo>
                    <a:lnTo>
                      <a:pt x="59" y="8"/>
                    </a:lnTo>
                    <a:lnTo>
                      <a:pt x="59" y="8"/>
                    </a:lnTo>
                    <a:lnTo>
                      <a:pt x="59" y="10"/>
                    </a:lnTo>
                    <a:lnTo>
                      <a:pt x="61" y="10"/>
                    </a:lnTo>
                    <a:lnTo>
                      <a:pt x="61" y="10"/>
                    </a:lnTo>
                    <a:lnTo>
                      <a:pt x="61" y="12"/>
                    </a:lnTo>
                    <a:lnTo>
                      <a:pt x="61" y="12"/>
                    </a:lnTo>
                    <a:lnTo>
                      <a:pt x="61" y="12"/>
                    </a:lnTo>
                    <a:lnTo>
                      <a:pt x="61" y="12"/>
                    </a:lnTo>
                    <a:lnTo>
                      <a:pt x="61" y="15"/>
                    </a:lnTo>
                    <a:lnTo>
                      <a:pt x="61" y="15"/>
                    </a:lnTo>
                    <a:lnTo>
                      <a:pt x="64" y="15"/>
                    </a:lnTo>
                    <a:lnTo>
                      <a:pt x="64" y="17"/>
                    </a:lnTo>
                    <a:lnTo>
                      <a:pt x="64" y="17"/>
                    </a:lnTo>
                    <a:lnTo>
                      <a:pt x="64" y="17"/>
                    </a:lnTo>
                    <a:lnTo>
                      <a:pt x="66" y="17"/>
                    </a:lnTo>
                    <a:lnTo>
                      <a:pt x="66" y="17"/>
                    </a:lnTo>
                    <a:lnTo>
                      <a:pt x="66" y="19"/>
                    </a:lnTo>
                    <a:lnTo>
                      <a:pt x="66" y="19"/>
                    </a:lnTo>
                    <a:lnTo>
                      <a:pt x="66" y="19"/>
                    </a:lnTo>
                    <a:lnTo>
                      <a:pt x="66" y="19"/>
                    </a:lnTo>
                    <a:lnTo>
                      <a:pt x="66" y="22"/>
                    </a:lnTo>
                    <a:lnTo>
                      <a:pt x="68" y="22"/>
                    </a:lnTo>
                    <a:lnTo>
                      <a:pt x="68" y="22"/>
                    </a:lnTo>
                    <a:lnTo>
                      <a:pt x="68" y="22"/>
                    </a:lnTo>
                    <a:lnTo>
                      <a:pt x="68" y="22"/>
                    </a:lnTo>
                    <a:lnTo>
                      <a:pt x="68" y="24"/>
                    </a:lnTo>
                    <a:lnTo>
                      <a:pt x="71" y="24"/>
                    </a:lnTo>
                    <a:lnTo>
                      <a:pt x="71" y="24"/>
                    </a:lnTo>
                    <a:lnTo>
                      <a:pt x="71" y="26"/>
                    </a:lnTo>
                    <a:lnTo>
                      <a:pt x="71" y="26"/>
                    </a:lnTo>
                    <a:lnTo>
                      <a:pt x="71" y="26"/>
                    </a:lnTo>
                    <a:lnTo>
                      <a:pt x="71" y="26"/>
                    </a:lnTo>
                    <a:lnTo>
                      <a:pt x="73" y="26"/>
                    </a:lnTo>
                    <a:lnTo>
                      <a:pt x="73" y="29"/>
                    </a:lnTo>
                    <a:lnTo>
                      <a:pt x="73" y="29"/>
                    </a:lnTo>
                    <a:lnTo>
                      <a:pt x="73" y="29"/>
                    </a:lnTo>
                    <a:lnTo>
                      <a:pt x="73" y="31"/>
                    </a:lnTo>
                    <a:lnTo>
                      <a:pt x="73" y="31"/>
                    </a:lnTo>
                    <a:lnTo>
                      <a:pt x="75" y="31"/>
                    </a:lnTo>
                    <a:lnTo>
                      <a:pt x="75" y="31"/>
                    </a:lnTo>
                    <a:lnTo>
                      <a:pt x="75" y="34"/>
                    </a:lnTo>
                    <a:lnTo>
                      <a:pt x="75" y="34"/>
                    </a:lnTo>
                    <a:lnTo>
                      <a:pt x="75" y="34"/>
                    </a:lnTo>
                    <a:lnTo>
                      <a:pt x="75" y="34"/>
                    </a:lnTo>
                    <a:lnTo>
                      <a:pt x="75" y="36"/>
                    </a:lnTo>
                    <a:lnTo>
                      <a:pt x="75" y="36"/>
                    </a:lnTo>
                    <a:lnTo>
                      <a:pt x="75" y="36"/>
                    </a:lnTo>
                    <a:lnTo>
                      <a:pt x="75" y="38"/>
                    </a:lnTo>
                    <a:lnTo>
                      <a:pt x="78" y="38"/>
                    </a:lnTo>
                    <a:lnTo>
                      <a:pt x="78" y="38"/>
                    </a:lnTo>
                    <a:lnTo>
                      <a:pt x="78" y="38"/>
                    </a:lnTo>
                    <a:lnTo>
                      <a:pt x="78" y="41"/>
                    </a:lnTo>
                    <a:lnTo>
                      <a:pt x="78" y="41"/>
                    </a:lnTo>
                    <a:lnTo>
                      <a:pt x="78" y="41"/>
                    </a:lnTo>
                    <a:lnTo>
                      <a:pt x="78" y="41"/>
                    </a:lnTo>
                    <a:lnTo>
                      <a:pt x="78" y="43"/>
                    </a:lnTo>
                    <a:lnTo>
                      <a:pt x="78" y="43"/>
                    </a:lnTo>
                    <a:lnTo>
                      <a:pt x="78" y="45"/>
                    </a:lnTo>
                    <a:lnTo>
                      <a:pt x="78" y="45"/>
                    </a:lnTo>
                    <a:lnTo>
                      <a:pt x="80" y="45"/>
                    </a:lnTo>
                    <a:lnTo>
                      <a:pt x="80" y="45"/>
                    </a:lnTo>
                    <a:lnTo>
                      <a:pt x="80" y="48"/>
                    </a:lnTo>
                    <a:lnTo>
                      <a:pt x="80" y="48"/>
                    </a:lnTo>
                    <a:lnTo>
                      <a:pt x="80" y="50"/>
                    </a:lnTo>
                    <a:lnTo>
                      <a:pt x="78" y="50"/>
                    </a:lnTo>
                    <a:lnTo>
                      <a:pt x="78" y="50"/>
                    </a:lnTo>
                    <a:lnTo>
                      <a:pt x="78" y="53"/>
                    </a:lnTo>
                    <a:lnTo>
                      <a:pt x="78" y="53"/>
                    </a:lnTo>
                    <a:lnTo>
                      <a:pt x="78" y="55"/>
                    </a:lnTo>
                    <a:lnTo>
                      <a:pt x="78" y="55"/>
                    </a:lnTo>
                    <a:lnTo>
                      <a:pt x="78" y="55"/>
                    </a:lnTo>
                    <a:lnTo>
                      <a:pt x="78" y="57"/>
                    </a:lnTo>
                    <a:lnTo>
                      <a:pt x="78" y="57"/>
                    </a:lnTo>
                    <a:lnTo>
                      <a:pt x="78" y="57"/>
                    </a:lnTo>
                    <a:lnTo>
                      <a:pt x="78" y="60"/>
                    </a:lnTo>
                    <a:lnTo>
                      <a:pt x="78" y="60"/>
                    </a:lnTo>
                    <a:lnTo>
                      <a:pt x="78" y="62"/>
                    </a:lnTo>
                    <a:lnTo>
                      <a:pt x="78" y="62"/>
                    </a:lnTo>
                    <a:lnTo>
                      <a:pt x="78" y="64"/>
                    </a:lnTo>
                    <a:lnTo>
                      <a:pt x="78" y="64"/>
                    </a:lnTo>
                    <a:lnTo>
                      <a:pt x="78" y="64"/>
                    </a:lnTo>
                    <a:lnTo>
                      <a:pt x="78" y="64"/>
                    </a:lnTo>
                    <a:lnTo>
                      <a:pt x="80" y="64"/>
                    </a:lnTo>
                    <a:lnTo>
                      <a:pt x="80" y="64"/>
                    </a:lnTo>
                    <a:lnTo>
                      <a:pt x="80" y="64"/>
                    </a:lnTo>
                    <a:lnTo>
                      <a:pt x="80" y="64"/>
                    </a:lnTo>
                    <a:lnTo>
                      <a:pt x="80" y="64"/>
                    </a:lnTo>
                    <a:lnTo>
                      <a:pt x="82" y="64"/>
                    </a:lnTo>
                    <a:lnTo>
                      <a:pt x="82" y="67"/>
                    </a:lnTo>
                    <a:lnTo>
                      <a:pt x="80" y="67"/>
                    </a:lnTo>
                    <a:lnTo>
                      <a:pt x="80" y="67"/>
                    </a:lnTo>
                    <a:lnTo>
                      <a:pt x="80" y="69"/>
                    </a:lnTo>
                    <a:lnTo>
                      <a:pt x="80" y="69"/>
                    </a:lnTo>
                    <a:lnTo>
                      <a:pt x="80" y="69"/>
                    </a:lnTo>
                    <a:lnTo>
                      <a:pt x="80" y="72"/>
                    </a:lnTo>
                    <a:lnTo>
                      <a:pt x="80" y="72"/>
                    </a:lnTo>
                    <a:lnTo>
                      <a:pt x="80" y="74"/>
                    </a:lnTo>
                    <a:lnTo>
                      <a:pt x="80" y="74"/>
                    </a:lnTo>
                    <a:lnTo>
                      <a:pt x="80" y="74"/>
                    </a:lnTo>
                    <a:lnTo>
                      <a:pt x="80" y="76"/>
                    </a:lnTo>
                    <a:lnTo>
                      <a:pt x="80" y="76"/>
                    </a:lnTo>
                    <a:lnTo>
                      <a:pt x="80" y="76"/>
                    </a:lnTo>
                    <a:lnTo>
                      <a:pt x="80" y="79"/>
                    </a:lnTo>
                    <a:lnTo>
                      <a:pt x="78" y="79"/>
                    </a:lnTo>
                    <a:lnTo>
                      <a:pt x="78" y="79"/>
                    </a:lnTo>
                    <a:lnTo>
                      <a:pt x="78" y="81"/>
                    </a:lnTo>
                    <a:lnTo>
                      <a:pt x="78" y="81"/>
                    </a:lnTo>
                    <a:lnTo>
                      <a:pt x="75" y="81"/>
                    </a:lnTo>
                    <a:lnTo>
                      <a:pt x="75" y="81"/>
                    </a:lnTo>
                    <a:lnTo>
                      <a:pt x="75" y="83"/>
                    </a:lnTo>
                    <a:lnTo>
                      <a:pt x="75" y="83"/>
                    </a:lnTo>
                    <a:lnTo>
                      <a:pt x="75" y="83"/>
                    </a:lnTo>
                    <a:lnTo>
                      <a:pt x="75" y="86"/>
                    </a:lnTo>
                    <a:lnTo>
                      <a:pt x="75" y="86"/>
                    </a:lnTo>
                    <a:lnTo>
                      <a:pt x="75" y="86"/>
                    </a:lnTo>
                    <a:lnTo>
                      <a:pt x="75" y="86"/>
                    </a:lnTo>
                    <a:lnTo>
                      <a:pt x="73" y="86"/>
                    </a:lnTo>
                    <a:lnTo>
                      <a:pt x="73" y="88"/>
                    </a:lnTo>
                    <a:lnTo>
                      <a:pt x="73" y="88"/>
                    </a:lnTo>
                    <a:lnTo>
                      <a:pt x="73" y="88"/>
                    </a:lnTo>
                    <a:lnTo>
                      <a:pt x="73" y="88"/>
                    </a:lnTo>
                    <a:lnTo>
                      <a:pt x="73" y="90"/>
                    </a:lnTo>
                    <a:lnTo>
                      <a:pt x="71" y="90"/>
                    </a:lnTo>
                    <a:lnTo>
                      <a:pt x="71" y="90"/>
                    </a:lnTo>
                    <a:lnTo>
                      <a:pt x="71" y="90"/>
                    </a:lnTo>
                    <a:lnTo>
                      <a:pt x="68" y="90"/>
                    </a:lnTo>
                    <a:lnTo>
                      <a:pt x="68" y="93"/>
                    </a:lnTo>
                    <a:lnTo>
                      <a:pt x="68" y="93"/>
                    </a:lnTo>
                    <a:lnTo>
                      <a:pt x="68" y="93"/>
                    </a:lnTo>
                    <a:lnTo>
                      <a:pt x="68" y="90"/>
                    </a:lnTo>
                    <a:lnTo>
                      <a:pt x="66" y="90"/>
                    </a:lnTo>
                    <a:lnTo>
                      <a:pt x="66" y="90"/>
                    </a:lnTo>
                    <a:lnTo>
                      <a:pt x="66" y="93"/>
                    </a:lnTo>
                    <a:lnTo>
                      <a:pt x="66" y="93"/>
                    </a:lnTo>
                    <a:lnTo>
                      <a:pt x="66" y="93"/>
                    </a:lnTo>
                    <a:lnTo>
                      <a:pt x="64" y="93"/>
                    </a:lnTo>
                    <a:lnTo>
                      <a:pt x="64" y="93"/>
                    </a:lnTo>
                    <a:lnTo>
                      <a:pt x="64" y="90"/>
                    </a:lnTo>
                    <a:lnTo>
                      <a:pt x="64" y="90"/>
                    </a:lnTo>
                    <a:lnTo>
                      <a:pt x="64" y="93"/>
                    </a:lnTo>
                    <a:lnTo>
                      <a:pt x="64" y="93"/>
                    </a:lnTo>
                    <a:lnTo>
                      <a:pt x="64" y="95"/>
                    </a:lnTo>
                    <a:lnTo>
                      <a:pt x="64" y="95"/>
                    </a:lnTo>
                    <a:lnTo>
                      <a:pt x="64" y="95"/>
                    </a:lnTo>
                    <a:lnTo>
                      <a:pt x="64" y="95"/>
                    </a:lnTo>
                    <a:lnTo>
                      <a:pt x="64" y="95"/>
                    </a:lnTo>
                    <a:lnTo>
                      <a:pt x="64" y="98"/>
                    </a:lnTo>
                    <a:lnTo>
                      <a:pt x="64" y="98"/>
                    </a:lnTo>
                    <a:lnTo>
                      <a:pt x="61" y="98"/>
                    </a:lnTo>
                    <a:lnTo>
                      <a:pt x="61" y="100"/>
                    </a:lnTo>
                    <a:lnTo>
                      <a:pt x="61" y="100"/>
                    </a:lnTo>
                    <a:lnTo>
                      <a:pt x="61" y="100"/>
                    </a:lnTo>
                    <a:lnTo>
                      <a:pt x="61" y="100"/>
                    </a:lnTo>
                    <a:lnTo>
                      <a:pt x="61" y="102"/>
                    </a:lnTo>
                    <a:lnTo>
                      <a:pt x="59" y="102"/>
                    </a:lnTo>
                    <a:lnTo>
                      <a:pt x="59" y="102"/>
                    </a:lnTo>
                    <a:lnTo>
                      <a:pt x="59" y="102"/>
                    </a:lnTo>
                    <a:lnTo>
                      <a:pt x="59" y="102"/>
                    </a:lnTo>
                    <a:lnTo>
                      <a:pt x="59" y="100"/>
                    </a:lnTo>
                    <a:lnTo>
                      <a:pt x="59" y="100"/>
                    </a:lnTo>
                    <a:lnTo>
                      <a:pt x="59" y="100"/>
                    </a:lnTo>
                    <a:lnTo>
                      <a:pt x="59" y="100"/>
                    </a:lnTo>
                    <a:lnTo>
                      <a:pt x="56" y="100"/>
                    </a:lnTo>
                    <a:lnTo>
                      <a:pt x="56" y="100"/>
                    </a:lnTo>
                    <a:lnTo>
                      <a:pt x="56" y="102"/>
                    </a:lnTo>
                    <a:lnTo>
                      <a:pt x="54" y="102"/>
                    </a:lnTo>
                    <a:lnTo>
                      <a:pt x="54" y="102"/>
                    </a:lnTo>
                    <a:lnTo>
                      <a:pt x="54" y="102"/>
                    </a:lnTo>
                    <a:lnTo>
                      <a:pt x="54" y="102"/>
                    </a:lnTo>
                    <a:lnTo>
                      <a:pt x="52" y="102"/>
                    </a:lnTo>
                    <a:lnTo>
                      <a:pt x="52" y="10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5" name="Freeform 127"/>
              <p:cNvSpPr>
                <a:spLocks/>
              </p:cNvSpPr>
              <p:nvPr/>
            </p:nvSpPr>
            <p:spPr bwMode="auto">
              <a:xfrm>
                <a:off x="3027" y="2383"/>
                <a:ext cx="114" cy="109"/>
              </a:xfrm>
              <a:custGeom>
                <a:avLst/>
                <a:gdLst/>
                <a:ahLst/>
                <a:cxnLst>
                  <a:cxn ang="0">
                    <a:pos x="83" y="74"/>
                  </a:cxn>
                  <a:cxn ang="0">
                    <a:pos x="79" y="76"/>
                  </a:cxn>
                  <a:cxn ang="0">
                    <a:pos x="76" y="83"/>
                  </a:cxn>
                  <a:cxn ang="0">
                    <a:pos x="81" y="88"/>
                  </a:cxn>
                  <a:cxn ang="0">
                    <a:pos x="83" y="95"/>
                  </a:cxn>
                  <a:cxn ang="0">
                    <a:pos x="79" y="95"/>
                  </a:cxn>
                  <a:cxn ang="0">
                    <a:pos x="74" y="93"/>
                  </a:cxn>
                  <a:cxn ang="0">
                    <a:pos x="67" y="95"/>
                  </a:cxn>
                  <a:cxn ang="0">
                    <a:pos x="60" y="93"/>
                  </a:cxn>
                  <a:cxn ang="0">
                    <a:pos x="60" y="100"/>
                  </a:cxn>
                  <a:cxn ang="0">
                    <a:pos x="53" y="105"/>
                  </a:cxn>
                  <a:cxn ang="0">
                    <a:pos x="48" y="107"/>
                  </a:cxn>
                  <a:cxn ang="0">
                    <a:pos x="43" y="107"/>
                  </a:cxn>
                  <a:cxn ang="0">
                    <a:pos x="38" y="105"/>
                  </a:cxn>
                  <a:cxn ang="0">
                    <a:pos x="34" y="107"/>
                  </a:cxn>
                  <a:cxn ang="0">
                    <a:pos x="27" y="107"/>
                  </a:cxn>
                  <a:cxn ang="0">
                    <a:pos x="22" y="105"/>
                  </a:cxn>
                  <a:cxn ang="0">
                    <a:pos x="19" y="98"/>
                  </a:cxn>
                  <a:cxn ang="0">
                    <a:pos x="17" y="93"/>
                  </a:cxn>
                  <a:cxn ang="0">
                    <a:pos x="15" y="86"/>
                  </a:cxn>
                  <a:cxn ang="0">
                    <a:pos x="12" y="76"/>
                  </a:cxn>
                  <a:cxn ang="0">
                    <a:pos x="10" y="69"/>
                  </a:cxn>
                  <a:cxn ang="0">
                    <a:pos x="10" y="60"/>
                  </a:cxn>
                  <a:cxn ang="0">
                    <a:pos x="8" y="53"/>
                  </a:cxn>
                  <a:cxn ang="0">
                    <a:pos x="5" y="48"/>
                  </a:cxn>
                  <a:cxn ang="0">
                    <a:pos x="3" y="41"/>
                  </a:cxn>
                  <a:cxn ang="0">
                    <a:pos x="0" y="31"/>
                  </a:cxn>
                  <a:cxn ang="0">
                    <a:pos x="3" y="29"/>
                  </a:cxn>
                  <a:cxn ang="0">
                    <a:pos x="8" y="22"/>
                  </a:cxn>
                  <a:cxn ang="0">
                    <a:pos x="12" y="17"/>
                  </a:cxn>
                  <a:cxn ang="0">
                    <a:pos x="15" y="10"/>
                  </a:cxn>
                  <a:cxn ang="0">
                    <a:pos x="22" y="8"/>
                  </a:cxn>
                  <a:cxn ang="0">
                    <a:pos x="29" y="5"/>
                  </a:cxn>
                  <a:cxn ang="0">
                    <a:pos x="36" y="8"/>
                  </a:cxn>
                  <a:cxn ang="0">
                    <a:pos x="45" y="8"/>
                  </a:cxn>
                  <a:cxn ang="0">
                    <a:pos x="50" y="8"/>
                  </a:cxn>
                  <a:cxn ang="0">
                    <a:pos x="57" y="8"/>
                  </a:cxn>
                  <a:cxn ang="0">
                    <a:pos x="62" y="10"/>
                  </a:cxn>
                  <a:cxn ang="0">
                    <a:pos x="64" y="12"/>
                  </a:cxn>
                  <a:cxn ang="0">
                    <a:pos x="71" y="12"/>
                  </a:cxn>
                  <a:cxn ang="0">
                    <a:pos x="76" y="17"/>
                  </a:cxn>
                  <a:cxn ang="0">
                    <a:pos x="81" y="17"/>
                  </a:cxn>
                  <a:cxn ang="0">
                    <a:pos x="81" y="10"/>
                  </a:cxn>
                  <a:cxn ang="0">
                    <a:pos x="83" y="8"/>
                  </a:cxn>
                  <a:cxn ang="0">
                    <a:pos x="88" y="3"/>
                  </a:cxn>
                  <a:cxn ang="0">
                    <a:pos x="93" y="5"/>
                  </a:cxn>
                  <a:cxn ang="0">
                    <a:pos x="98" y="10"/>
                  </a:cxn>
                  <a:cxn ang="0">
                    <a:pos x="105" y="8"/>
                  </a:cxn>
                  <a:cxn ang="0">
                    <a:pos x="107" y="0"/>
                  </a:cxn>
                  <a:cxn ang="0">
                    <a:pos x="112" y="0"/>
                  </a:cxn>
                  <a:cxn ang="0">
                    <a:pos x="109" y="8"/>
                  </a:cxn>
                  <a:cxn ang="0">
                    <a:pos x="109" y="15"/>
                  </a:cxn>
                  <a:cxn ang="0">
                    <a:pos x="112" y="22"/>
                  </a:cxn>
                  <a:cxn ang="0">
                    <a:pos x="114" y="29"/>
                  </a:cxn>
                  <a:cxn ang="0">
                    <a:pos x="112" y="38"/>
                  </a:cxn>
                  <a:cxn ang="0">
                    <a:pos x="112" y="48"/>
                  </a:cxn>
                  <a:cxn ang="0">
                    <a:pos x="114" y="57"/>
                  </a:cxn>
                  <a:cxn ang="0">
                    <a:pos x="109" y="60"/>
                  </a:cxn>
                  <a:cxn ang="0">
                    <a:pos x="105" y="62"/>
                  </a:cxn>
                  <a:cxn ang="0">
                    <a:pos x="98" y="64"/>
                  </a:cxn>
                  <a:cxn ang="0">
                    <a:pos x="90" y="69"/>
                  </a:cxn>
                  <a:cxn ang="0">
                    <a:pos x="88" y="74"/>
                  </a:cxn>
                </a:cxnLst>
                <a:rect l="0" t="0" r="r" b="b"/>
                <a:pathLst>
                  <a:path w="114" h="109">
                    <a:moveTo>
                      <a:pt x="88" y="74"/>
                    </a:moveTo>
                    <a:lnTo>
                      <a:pt x="88" y="74"/>
                    </a:lnTo>
                    <a:lnTo>
                      <a:pt x="88" y="76"/>
                    </a:lnTo>
                    <a:lnTo>
                      <a:pt x="86" y="76"/>
                    </a:lnTo>
                    <a:lnTo>
                      <a:pt x="86" y="76"/>
                    </a:lnTo>
                    <a:lnTo>
                      <a:pt x="86" y="74"/>
                    </a:lnTo>
                    <a:lnTo>
                      <a:pt x="86" y="74"/>
                    </a:lnTo>
                    <a:lnTo>
                      <a:pt x="86" y="74"/>
                    </a:lnTo>
                    <a:lnTo>
                      <a:pt x="83" y="74"/>
                    </a:lnTo>
                    <a:lnTo>
                      <a:pt x="83" y="74"/>
                    </a:lnTo>
                    <a:lnTo>
                      <a:pt x="81" y="74"/>
                    </a:lnTo>
                    <a:lnTo>
                      <a:pt x="81" y="74"/>
                    </a:lnTo>
                    <a:lnTo>
                      <a:pt x="81" y="72"/>
                    </a:lnTo>
                    <a:lnTo>
                      <a:pt x="81" y="72"/>
                    </a:lnTo>
                    <a:lnTo>
                      <a:pt x="81" y="74"/>
                    </a:lnTo>
                    <a:lnTo>
                      <a:pt x="79" y="74"/>
                    </a:lnTo>
                    <a:lnTo>
                      <a:pt x="79" y="74"/>
                    </a:lnTo>
                    <a:lnTo>
                      <a:pt x="79" y="76"/>
                    </a:lnTo>
                    <a:lnTo>
                      <a:pt x="79" y="76"/>
                    </a:lnTo>
                    <a:lnTo>
                      <a:pt x="79" y="76"/>
                    </a:lnTo>
                    <a:lnTo>
                      <a:pt x="76" y="76"/>
                    </a:lnTo>
                    <a:lnTo>
                      <a:pt x="76" y="76"/>
                    </a:lnTo>
                    <a:lnTo>
                      <a:pt x="76" y="76"/>
                    </a:lnTo>
                    <a:lnTo>
                      <a:pt x="76" y="79"/>
                    </a:lnTo>
                    <a:lnTo>
                      <a:pt x="76" y="79"/>
                    </a:lnTo>
                    <a:lnTo>
                      <a:pt x="76" y="79"/>
                    </a:lnTo>
                    <a:lnTo>
                      <a:pt x="76" y="79"/>
                    </a:lnTo>
                    <a:lnTo>
                      <a:pt x="76" y="81"/>
                    </a:lnTo>
                    <a:lnTo>
                      <a:pt x="76" y="81"/>
                    </a:lnTo>
                    <a:lnTo>
                      <a:pt x="76" y="83"/>
                    </a:lnTo>
                    <a:lnTo>
                      <a:pt x="76" y="83"/>
                    </a:lnTo>
                    <a:lnTo>
                      <a:pt x="76" y="86"/>
                    </a:lnTo>
                    <a:lnTo>
                      <a:pt x="79" y="86"/>
                    </a:lnTo>
                    <a:lnTo>
                      <a:pt x="79" y="86"/>
                    </a:lnTo>
                    <a:lnTo>
                      <a:pt x="79" y="88"/>
                    </a:lnTo>
                    <a:lnTo>
                      <a:pt x="79" y="88"/>
                    </a:lnTo>
                    <a:lnTo>
                      <a:pt x="79" y="88"/>
                    </a:lnTo>
                    <a:lnTo>
                      <a:pt x="79" y="88"/>
                    </a:lnTo>
                    <a:lnTo>
                      <a:pt x="81" y="88"/>
                    </a:lnTo>
                    <a:lnTo>
                      <a:pt x="81" y="88"/>
                    </a:lnTo>
                    <a:lnTo>
                      <a:pt x="81" y="88"/>
                    </a:lnTo>
                    <a:lnTo>
                      <a:pt x="81" y="91"/>
                    </a:lnTo>
                    <a:lnTo>
                      <a:pt x="81" y="91"/>
                    </a:lnTo>
                    <a:lnTo>
                      <a:pt x="83" y="91"/>
                    </a:lnTo>
                    <a:lnTo>
                      <a:pt x="83" y="91"/>
                    </a:lnTo>
                    <a:lnTo>
                      <a:pt x="83" y="91"/>
                    </a:lnTo>
                    <a:lnTo>
                      <a:pt x="83" y="93"/>
                    </a:lnTo>
                    <a:lnTo>
                      <a:pt x="83" y="93"/>
                    </a:lnTo>
                    <a:lnTo>
                      <a:pt x="83" y="93"/>
                    </a:lnTo>
                    <a:lnTo>
                      <a:pt x="83" y="95"/>
                    </a:lnTo>
                    <a:lnTo>
                      <a:pt x="83" y="95"/>
                    </a:lnTo>
                    <a:lnTo>
                      <a:pt x="83" y="98"/>
                    </a:lnTo>
                    <a:lnTo>
                      <a:pt x="83" y="98"/>
                    </a:lnTo>
                    <a:lnTo>
                      <a:pt x="81" y="98"/>
                    </a:lnTo>
                    <a:lnTo>
                      <a:pt x="81" y="98"/>
                    </a:lnTo>
                    <a:lnTo>
                      <a:pt x="81" y="98"/>
                    </a:lnTo>
                    <a:lnTo>
                      <a:pt x="81" y="98"/>
                    </a:lnTo>
                    <a:lnTo>
                      <a:pt x="79" y="98"/>
                    </a:lnTo>
                    <a:lnTo>
                      <a:pt x="79" y="95"/>
                    </a:lnTo>
                    <a:lnTo>
                      <a:pt x="79" y="95"/>
                    </a:lnTo>
                    <a:lnTo>
                      <a:pt x="79" y="95"/>
                    </a:lnTo>
                    <a:lnTo>
                      <a:pt x="79" y="98"/>
                    </a:lnTo>
                    <a:lnTo>
                      <a:pt x="76" y="98"/>
                    </a:lnTo>
                    <a:lnTo>
                      <a:pt x="76" y="95"/>
                    </a:lnTo>
                    <a:lnTo>
                      <a:pt x="76" y="95"/>
                    </a:lnTo>
                    <a:lnTo>
                      <a:pt x="76" y="95"/>
                    </a:lnTo>
                    <a:lnTo>
                      <a:pt x="76" y="93"/>
                    </a:lnTo>
                    <a:lnTo>
                      <a:pt x="74" y="93"/>
                    </a:lnTo>
                    <a:lnTo>
                      <a:pt x="74" y="93"/>
                    </a:lnTo>
                    <a:lnTo>
                      <a:pt x="74" y="93"/>
                    </a:lnTo>
                    <a:lnTo>
                      <a:pt x="74" y="93"/>
                    </a:lnTo>
                    <a:lnTo>
                      <a:pt x="71" y="93"/>
                    </a:lnTo>
                    <a:lnTo>
                      <a:pt x="71" y="93"/>
                    </a:lnTo>
                    <a:lnTo>
                      <a:pt x="71" y="93"/>
                    </a:lnTo>
                    <a:lnTo>
                      <a:pt x="71" y="93"/>
                    </a:lnTo>
                    <a:lnTo>
                      <a:pt x="69" y="93"/>
                    </a:lnTo>
                    <a:lnTo>
                      <a:pt x="69" y="93"/>
                    </a:lnTo>
                    <a:lnTo>
                      <a:pt x="67" y="93"/>
                    </a:lnTo>
                    <a:lnTo>
                      <a:pt x="67" y="93"/>
                    </a:lnTo>
                    <a:lnTo>
                      <a:pt x="67" y="95"/>
                    </a:lnTo>
                    <a:lnTo>
                      <a:pt x="67" y="95"/>
                    </a:lnTo>
                    <a:lnTo>
                      <a:pt x="67" y="95"/>
                    </a:lnTo>
                    <a:lnTo>
                      <a:pt x="64" y="95"/>
                    </a:lnTo>
                    <a:lnTo>
                      <a:pt x="64" y="95"/>
                    </a:lnTo>
                    <a:lnTo>
                      <a:pt x="64" y="95"/>
                    </a:lnTo>
                    <a:lnTo>
                      <a:pt x="64" y="95"/>
                    </a:lnTo>
                    <a:lnTo>
                      <a:pt x="62" y="95"/>
                    </a:lnTo>
                    <a:lnTo>
                      <a:pt x="62" y="95"/>
                    </a:lnTo>
                    <a:lnTo>
                      <a:pt x="60" y="95"/>
                    </a:lnTo>
                    <a:lnTo>
                      <a:pt x="60" y="93"/>
                    </a:lnTo>
                    <a:lnTo>
                      <a:pt x="60" y="93"/>
                    </a:lnTo>
                    <a:lnTo>
                      <a:pt x="60" y="95"/>
                    </a:lnTo>
                    <a:lnTo>
                      <a:pt x="60" y="95"/>
                    </a:lnTo>
                    <a:lnTo>
                      <a:pt x="60" y="95"/>
                    </a:lnTo>
                    <a:lnTo>
                      <a:pt x="60" y="98"/>
                    </a:lnTo>
                    <a:lnTo>
                      <a:pt x="60" y="98"/>
                    </a:lnTo>
                    <a:lnTo>
                      <a:pt x="60" y="98"/>
                    </a:lnTo>
                    <a:lnTo>
                      <a:pt x="60" y="98"/>
                    </a:lnTo>
                    <a:lnTo>
                      <a:pt x="60" y="100"/>
                    </a:lnTo>
                    <a:lnTo>
                      <a:pt x="60" y="100"/>
                    </a:lnTo>
                    <a:lnTo>
                      <a:pt x="60" y="100"/>
                    </a:lnTo>
                    <a:lnTo>
                      <a:pt x="57" y="100"/>
                    </a:lnTo>
                    <a:lnTo>
                      <a:pt x="57" y="100"/>
                    </a:lnTo>
                    <a:lnTo>
                      <a:pt x="57" y="102"/>
                    </a:lnTo>
                    <a:lnTo>
                      <a:pt x="55" y="102"/>
                    </a:lnTo>
                    <a:lnTo>
                      <a:pt x="55" y="102"/>
                    </a:lnTo>
                    <a:lnTo>
                      <a:pt x="55" y="105"/>
                    </a:lnTo>
                    <a:lnTo>
                      <a:pt x="55" y="105"/>
                    </a:lnTo>
                    <a:lnTo>
                      <a:pt x="55" y="105"/>
                    </a:lnTo>
                    <a:lnTo>
                      <a:pt x="53" y="105"/>
                    </a:lnTo>
                    <a:lnTo>
                      <a:pt x="53" y="105"/>
                    </a:lnTo>
                    <a:lnTo>
                      <a:pt x="53" y="105"/>
                    </a:lnTo>
                    <a:lnTo>
                      <a:pt x="53" y="105"/>
                    </a:lnTo>
                    <a:lnTo>
                      <a:pt x="53" y="105"/>
                    </a:lnTo>
                    <a:lnTo>
                      <a:pt x="50" y="105"/>
                    </a:lnTo>
                    <a:lnTo>
                      <a:pt x="50" y="105"/>
                    </a:lnTo>
                    <a:lnTo>
                      <a:pt x="48" y="105"/>
                    </a:lnTo>
                    <a:lnTo>
                      <a:pt x="48" y="105"/>
                    </a:lnTo>
                    <a:lnTo>
                      <a:pt x="48" y="105"/>
                    </a:lnTo>
                    <a:lnTo>
                      <a:pt x="48" y="107"/>
                    </a:lnTo>
                    <a:lnTo>
                      <a:pt x="48" y="107"/>
                    </a:lnTo>
                    <a:lnTo>
                      <a:pt x="48" y="107"/>
                    </a:lnTo>
                    <a:lnTo>
                      <a:pt x="45" y="107"/>
                    </a:lnTo>
                    <a:lnTo>
                      <a:pt x="45" y="107"/>
                    </a:lnTo>
                    <a:lnTo>
                      <a:pt x="45" y="107"/>
                    </a:lnTo>
                    <a:lnTo>
                      <a:pt x="45" y="107"/>
                    </a:lnTo>
                    <a:lnTo>
                      <a:pt x="43" y="107"/>
                    </a:lnTo>
                    <a:lnTo>
                      <a:pt x="43" y="107"/>
                    </a:lnTo>
                    <a:lnTo>
                      <a:pt x="43" y="107"/>
                    </a:lnTo>
                    <a:lnTo>
                      <a:pt x="43" y="107"/>
                    </a:lnTo>
                    <a:lnTo>
                      <a:pt x="41" y="107"/>
                    </a:lnTo>
                    <a:lnTo>
                      <a:pt x="41" y="105"/>
                    </a:lnTo>
                    <a:lnTo>
                      <a:pt x="41" y="105"/>
                    </a:lnTo>
                    <a:lnTo>
                      <a:pt x="41" y="105"/>
                    </a:lnTo>
                    <a:lnTo>
                      <a:pt x="41" y="105"/>
                    </a:lnTo>
                    <a:lnTo>
                      <a:pt x="41" y="105"/>
                    </a:lnTo>
                    <a:lnTo>
                      <a:pt x="41" y="105"/>
                    </a:lnTo>
                    <a:lnTo>
                      <a:pt x="38" y="105"/>
                    </a:lnTo>
                    <a:lnTo>
                      <a:pt x="38" y="105"/>
                    </a:lnTo>
                    <a:lnTo>
                      <a:pt x="38" y="105"/>
                    </a:lnTo>
                    <a:lnTo>
                      <a:pt x="36" y="105"/>
                    </a:lnTo>
                    <a:lnTo>
                      <a:pt x="36" y="105"/>
                    </a:lnTo>
                    <a:lnTo>
                      <a:pt x="36" y="102"/>
                    </a:lnTo>
                    <a:lnTo>
                      <a:pt x="34" y="102"/>
                    </a:lnTo>
                    <a:lnTo>
                      <a:pt x="34" y="102"/>
                    </a:lnTo>
                    <a:lnTo>
                      <a:pt x="34" y="105"/>
                    </a:lnTo>
                    <a:lnTo>
                      <a:pt x="34" y="105"/>
                    </a:lnTo>
                    <a:lnTo>
                      <a:pt x="34" y="105"/>
                    </a:lnTo>
                    <a:lnTo>
                      <a:pt x="34" y="107"/>
                    </a:lnTo>
                    <a:lnTo>
                      <a:pt x="34" y="107"/>
                    </a:lnTo>
                    <a:lnTo>
                      <a:pt x="34" y="109"/>
                    </a:lnTo>
                    <a:lnTo>
                      <a:pt x="31" y="109"/>
                    </a:lnTo>
                    <a:lnTo>
                      <a:pt x="31" y="109"/>
                    </a:lnTo>
                    <a:lnTo>
                      <a:pt x="31" y="107"/>
                    </a:lnTo>
                    <a:lnTo>
                      <a:pt x="31" y="107"/>
                    </a:lnTo>
                    <a:lnTo>
                      <a:pt x="31" y="107"/>
                    </a:lnTo>
                    <a:lnTo>
                      <a:pt x="29" y="107"/>
                    </a:lnTo>
                    <a:lnTo>
                      <a:pt x="29" y="107"/>
                    </a:lnTo>
                    <a:lnTo>
                      <a:pt x="27" y="107"/>
                    </a:lnTo>
                    <a:lnTo>
                      <a:pt x="27" y="107"/>
                    </a:lnTo>
                    <a:lnTo>
                      <a:pt x="27" y="105"/>
                    </a:lnTo>
                    <a:lnTo>
                      <a:pt x="27" y="105"/>
                    </a:lnTo>
                    <a:lnTo>
                      <a:pt x="27" y="102"/>
                    </a:lnTo>
                    <a:lnTo>
                      <a:pt x="27" y="102"/>
                    </a:lnTo>
                    <a:lnTo>
                      <a:pt x="24" y="102"/>
                    </a:lnTo>
                    <a:lnTo>
                      <a:pt x="24" y="102"/>
                    </a:lnTo>
                    <a:lnTo>
                      <a:pt x="22" y="102"/>
                    </a:lnTo>
                    <a:lnTo>
                      <a:pt x="22" y="105"/>
                    </a:lnTo>
                    <a:lnTo>
                      <a:pt x="22" y="105"/>
                    </a:lnTo>
                    <a:lnTo>
                      <a:pt x="22" y="105"/>
                    </a:lnTo>
                    <a:lnTo>
                      <a:pt x="22" y="105"/>
                    </a:lnTo>
                    <a:lnTo>
                      <a:pt x="22" y="105"/>
                    </a:lnTo>
                    <a:lnTo>
                      <a:pt x="19" y="105"/>
                    </a:lnTo>
                    <a:lnTo>
                      <a:pt x="19" y="102"/>
                    </a:lnTo>
                    <a:lnTo>
                      <a:pt x="19" y="102"/>
                    </a:lnTo>
                    <a:lnTo>
                      <a:pt x="19" y="100"/>
                    </a:lnTo>
                    <a:lnTo>
                      <a:pt x="19" y="100"/>
                    </a:lnTo>
                    <a:lnTo>
                      <a:pt x="19" y="100"/>
                    </a:lnTo>
                    <a:lnTo>
                      <a:pt x="19" y="100"/>
                    </a:lnTo>
                    <a:lnTo>
                      <a:pt x="19" y="98"/>
                    </a:lnTo>
                    <a:lnTo>
                      <a:pt x="19" y="98"/>
                    </a:lnTo>
                    <a:lnTo>
                      <a:pt x="19" y="98"/>
                    </a:lnTo>
                    <a:lnTo>
                      <a:pt x="17" y="98"/>
                    </a:lnTo>
                    <a:lnTo>
                      <a:pt x="17" y="98"/>
                    </a:lnTo>
                    <a:lnTo>
                      <a:pt x="17" y="95"/>
                    </a:lnTo>
                    <a:lnTo>
                      <a:pt x="15" y="95"/>
                    </a:lnTo>
                    <a:lnTo>
                      <a:pt x="15" y="95"/>
                    </a:lnTo>
                    <a:lnTo>
                      <a:pt x="15" y="93"/>
                    </a:lnTo>
                    <a:lnTo>
                      <a:pt x="15" y="93"/>
                    </a:lnTo>
                    <a:lnTo>
                      <a:pt x="17" y="93"/>
                    </a:lnTo>
                    <a:lnTo>
                      <a:pt x="17" y="91"/>
                    </a:lnTo>
                    <a:lnTo>
                      <a:pt x="17" y="91"/>
                    </a:lnTo>
                    <a:lnTo>
                      <a:pt x="17" y="88"/>
                    </a:lnTo>
                    <a:lnTo>
                      <a:pt x="17" y="88"/>
                    </a:lnTo>
                    <a:lnTo>
                      <a:pt x="17" y="88"/>
                    </a:lnTo>
                    <a:lnTo>
                      <a:pt x="15" y="88"/>
                    </a:lnTo>
                    <a:lnTo>
                      <a:pt x="15" y="88"/>
                    </a:lnTo>
                    <a:lnTo>
                      <a:pt x="15" y="88"/>
                    </a:lnTo>
                    <a:lnTo>
                      <a:pt x="15" y="86"/>
                    </a:lnTo>
                    <a:lnTo>
                      <a:pt x="15" y="86"/>
                    </a:lnTo>
                    <a:lnTo>
                      <a:pt x="15" y="83"/>
                    </a:lnTo>
                    <a:lnTo>
                      <a:pt x="15" y="83"/>
                    </a:lnTo>
                    <a:lnTo>
                      <a:pt x="15" y="81"/>
                    </a:lnTo>
                    <a:lnTo>
                      <a:pt x="15" y="81"/>
                    </a:lnTo>
                    <a:lnTo>
                      <a:pt x="15" y="79"/>
                    </a:lnTo>
                    <a:lnTo>
                      <a:pt x="12" y="79"/>
                    </a:lnTo>
                    <a:lnTo>
                      <a:pt x="12" y="79"/>
                    </a:lnTo>
                    <a:lnTo>
                      <a:pt x="12" y="79"/>
                    </a:lnTo>
                    <a:lnTo>
                      <a:pt x="12" y="76"/>
                    </a:lnTo>
                    <a:lnTo>
                      <a:pt x="12" y="76"/>
                    </a:lnTo>
                    <a:lnTo>
                      <a:pt x="12" y="74"/>
                    </a:lnTo>
                    <a:lnTo>
                      <a:pt x="12" y="74"/>
                    </a:lnTo>
                    <a:lnTo>
                      <a:pt x="12" y="72"/>
                    </a:lnTo>
                    <a:lnTo>
                      <a:pt x="12" y="72"/>
                    </a:lnTo>
                    <a:lnTo>
                      <a:pt x="12" y="72"/>
                    </a:lnTo>
                    <a:lnTo>
                      <a:pt x="12" y="72"/>
                    </a:lnTo>
                    <a:lnTo>
                      <a:pt x="12" y="69"/>
                    </a:lnTo>
                    <a:lnTo>
                      <a:pt x="12" y="69"/>
                    </a:lnTo>
                    <a:lnTo>
                      <a:pt x="10" y="69"/>
                    </a:lnTo>
                    <a:lnTo>
                      <a:pt x="10" y="69"/>
                    </a:lnTo>
                    <a:lnTo>
                      <a:pt x="10" y="67"/>
                    </a:lnTo>
                    <a:lnTo>
                      <a:pt x="10" y="67"/>
                    </a:lnTo>
                    <a:lnTo>
                      <a:pt x="10" y="64"/>
                    </a:lnTo>
                    <a:lnTo>
                      <a:pt x="10" y="64"/>
                    </a:lnTo>
                    <a:lnTo>
                      <a:pt x="10" y="64"/>
                    </a:lnTo>
                    <a:lnTo>
                      <a:pt x="8" y="64"/>
                    </a:lnTo>
                    <a:lnTo>
                      <a:pt x="8" y="62"/>
                    </a:lnTo>
                    <a:lnTo>
                      <a:pt x="8" y="62"/>
                    </a:lnTo>
                    <a:lnTo>
                      <a:pt x="8" y="60"/>
                    </a:lnTo>
                    <a:lnTo>
                      <a:pt x="10" y="60"/>
                    </a:lnTo>
                    <a:lnTo>
                      <a:pt x="10" y="60"/>
                    </a:lnTo>
                    <a:lnTo>
                      <a:pt x="10" y="60"/>
                    </a:lnTo>
                    <a:lnTo>
                      <a:pt x="10" y="57"/>
                    </a:lnTo>
                    <a:lnTo>
                      <a:pt x="10" y="57"/>
                    </a:lnTo>
                    <a:lnTo>
                      <a:pt x="10" y="57"/>
                    </a:lnTo>
                    <a:lnTo>
                      <a:pt x="10" y="55"/>
                    </a:lnTo>
                    <a:lnTo>
                      <a:pt x="10" y="55"/>
                    </a:lnTo>
                    <a:lnTo>
                      <a:pt x="10" y="55"/>
                    </a:lnTo>
                    <a:lnTo>
                      <a:pt x="8" y="55"/>
                    </a:lnTo>
                    <a:lnTo>
                      <a:pt x="8" y="53"/>
                    </a:lnTo>
                    <a:lnTo>
                      <a:pt x="8" y="53"/>
                    </a:lnTo>
                    <a:lnTo>
                      <a:pt x="8" y="53"/>
                    </a:lnTo>
                    <a:lnTo>
                      <a:pt x="8" y="53"/>
                    </a:lnTo>
                    <a:lnTo>
                      <a:pt x="8" y="50"/>
                    </a:lnTo>
                    <a:lnTo>
                      <a:pt x="5" y="50"/>
                    </a:lnTo>
                    <a:lnTo>
                      <a:pt x="5" y="50"/>
                    </a:lnTo>
                    <a:lnTo>
                      <a:pt x="5" y="50"/>
                    </a:lnTo>
                    <a:lnTo>
                      <a:pt x="5" y="50"/>
                    </a:lnTo>
                    <a:lnTo>
                      <a:pt x="5" y="50"/>
                    </a:lnTo>
                    <a:lnTo>
                      <a:pt x="5" y="48"/>
                    </a:lnTo>
                    <a:lnTo>
                      <a:pt x="5" y="48"/>
                    </a:lnTo>
                    <a:lnTo>
                      <a:pt x="5" y="48"/>
                    </a:lnTo>
                    <a:lnTo>
                      <a:pt x="5" y="45"/>
                    </a:lnTo>
                    <a:lnTo>
                      <a:pt x="5" y="45"/>
                    </a:lnTo>
                    <a:lnTo>
                      <a:pt x="5" y="45"/>
                    </a:lnTo>
                    <a:lnTo>
                      <a:pt x="5" y="43"/>
                    </a:lnTo>
                    <a:lnTo>
                      <a:pt x="5" y="43"/>
                    </a:lnTo>
                    <a:lnTo>
                      <a:pt x="5" y="41"/>
                    </a:lnTo>
                    <a:lnTo>
                      <a:pt x="5" y="41"/>
                    </a:lnTo>
                    <a:lnTo>
                      <a:pt x="3" y="41"/>
                    </a:lnTo>
                    <a:lnTo>
                      <a:pt x="3" y="38"/>
                    </a:lnTo>
                    <a:lnTo>
                      <a:pt x="3" y="38"/>
                    </a:lnTo>
                    <a:lnTo>
                      <a:pt x="3" y="38"/>
                    </a:lnTo>
                    <a:lnTo>
                      <a:pt x="3" y="38"/>
                    </a:lnTo>
                    <a:lnTo>
                      <a:pt x="0" y="38"/>
                    </a:lnTo>
                    <a:lnTo>
                      <a:pt x="0" y="36"/>
                    </a:lnTo>
                    <a:lnTo>
                      <a:pt x="0" y="36"/>
                    </a:lnTo>
                    <a:lnTo>
                      <a:pt x="0" y="34"/>
                    </a:lnTo>
                    <a:lnTo>
                      <a:pt x="0" y="34"/>
                    </a:lnTo>
                    <a:lnTo>
                      <a:pt x="0" y="31"/>
                    </a:lnTo>
                    <a:lnTo>
                      <a:pt x="0" y="31"/>
                    </a:lnTo>
                    <a:lnTo>
                      <a:pt x="0" y="29"/>
                    </a:lnTo>
                    <a:lnTo>
                      <a:pt x="0" y="29"/>
                    </a:lnTo>
                    <a:lnTo>
                      <a:pt x="0" y="29"/>
                    </a:lnTo>
                    <a:lnTo>
                      <a:pt x="0" y="29"/>
                    </a:lnTo>
                    <a:lnTo>
                      <a:pt x="0" y="29"/>
                    </a:lnTo>
                    <a:lnTo>
                      <a:pt x="0" y="27"/>
                    </a:lnTo>
                    <a:lnTo>
                      <a:pt x="3" y="27"/>
                    </a:lnTo>
                    <a:lnTo>
                      <a:pt x="3" y="29"/>
                    </a:lnTo>
                    <a:lnTo>
                      <a:pt x="3" y="29"/>
                    </a:lnTo>
                    <a:lnTo>
                      <a:pt x="3" y="27"/>
                    </a:lnTo>
                    <a:lnTo>
                      <a:pt x="5" y="27"/>
                    </a:lnTo>
                    <a:lnTo>
                      <a:pt x="5" y="27"/>
                    </a:lnTo>
                    <a:lnTo>
                      <a:pt x="5" y="27"/>
                    </a:lnTo>
                    <a:lnTo>
                      <a:pt x="5" y="27"/>
                    </a:lnTo>
                    <a:lnTo>
                      <a:pt x="5" y="24"/>
                    </a:lnTo>
                    <a:lnTo>
                      <a:pt x="5" y="24"/>
                    </a:lnTo>
                    <a:lnTo>
                      <a:pt x="8" y="24"/>
                    </a:lnTo>
                    <a:lnTo>
                      <a:pt x="8" y="24"/>
                    </a:lnTo>
                    <a:lnTo>
                      <a:pt x="8" y="22"/>
                    </a:lnTo>
                    <a:lnTo>
                      <a:pt x="8" y="22"/>
                    </a:lnTo>
                    <a:lnTo>
                      <a:pt x="8" y="22"/>
                    </a:lnTo>
                    <a:lnTo>
                      <a:pt x="10" y="22"/>
                    </a:lnTo>
                    <a:lnTo>
                      <a:pt x="10" y="19"/>
                    </a:lnTo>
                    <a:lnTo>
                      <a:pt x="10" y="19"/>
                    </a:lnTo>
                    <a:lnTo>
                      <a:pt x="10" y="19"/>
                    </a:lnTo>
                    <a:lnTo>
                      <a:pt x="10" y="19"/>
                    </a:lnTo>
                    <a:lnTo>
                      <a:pt x="10" y="17"/>
                    </a:lnTo>
                    <a:lnTo>
                      <a:pt x="12" y="17"/>
                    </a:lnTo>
                    <a:lnTo>
                      <a:pt x="12" y="17"/>
                    </a:lnTo>
                    <a:lnTo>
                      <a:pt x="12" y="17"/>
                    </a:lnTo>
                    <a:lnTo>
                      <a:pt x="12" y="17"/>
                    </a:lnTo>
                    <a:lnTo>
                      <a:pt x="12" y="15"/>
                    </a:lnTo>
                    <a:lnTo>
                      <a:pt x="12" y="15"/>
                    </a:lnTo>
                    <a:lnTo>
                      <a:pt x="12" y="12"/>
                    </a:lnTo>
                    <a:lnTo>
                      <a:pt x="15" y="12"/>
                    </a:lnTo>
                    <a:lnTo>
                      <a:pt x="15" y="12"/>
                    </a:lnTo>
                    <a:lnTo>
                      <a:pt x="15" y="10"/>
                    </a:lnTo>
                    <a:lnTo>
                      <a:pt x="15" y="10"/>
                    </a:lnTo>
                    <a:lnTo>
                      <a:pt x="15" y="10"/>
                    </a:lnTo>
                    <a:lnTo>
                      <a:pt x="15" y="10"/>
                    </a:lnTo>
                    <a:lnTo>
                      <a:pt x="15" y="10"/>
                    </a:lnTo>
                    <a:lnTo>
                      <a:pt x="17" y="10"/>
                    </a:lnTo>
                    <a:lnTo>
                      <a:pt x="17" y="10"/>
                    </a:lnTo>
                    <a:lnTo>
                      <a:pt x="17" y="8"/>
                    </a:lnTo>
                    <a:lnTo>
                      <a:pt x="19" y="8"/>
                    </a:lnTo>
                    <a:lnTo>
                      <a:pt x="19" y="8"/>
                    </a:lnTo>
                    <a:lnTo>
                      <a:pt x="19" y="8"/>
                    </a:lnTo>
                    <a:lnTo>
                      <a:pt x="22" y="8"/>
                    </a:lnTo>
                    <a:lnTo>
                      <a:pt x="22" y="8"/>
                    </a:lnTo>
                    <a:lnTo>
                      <a:pt x="22" y="8"/>
                    </a:lnTo>
                    <a:lnTo>
                      <a:pt x="22" y="8"/>
                    </a:lnTo>
                    <a:lnTo>
                      <a:pt x="24" y="8"/>
                    </a:lnTo>
                    <a:lnTo>
                      <a:pt x="24" y="8"/>
                    </a:lnTo>
                    <a:lnTo>
                      <a:pt x="27" y="8"/>
                    </a:lnTo>
                    <a:lnTo>
                      <a:pt x="27" y="5"/>
                    </a:lnTo>
                    <a:lnTo>
                      <a:pt x="27" y="5"/>
                    </a:lnTo>
                    <a:lnTo>
                      <a:pt x="27" y="5"/>
                    </a:lnTo>
                    <a:lnTo>
                      <a:pt x="29" y="5"/>
                    </a:lnTo>
                    <a:lnTo>
                      <a:pt x="29" y="5"/>
                    </a:lnTo>
                    <a:lnTo>
                      <a:pt x="31" y="5"/>
                    </a:lnTo>
                    <a:lnTo>
                      <a:pt x="31" y="8"/>
                    </a:lnTo>
                    <a:lnTo>
                      <a:pt x="31" y="8"/>
                    </a:lnTo>
                    <a:lnTo>
                      <a:pt x="31" y="8"/>
                    </a:lnTo>
                    <a:lnTo>
                      <a:pt x="34" y="8"/>
                    </a:lnTo>
                    <a:lnTo>
                      <a:pt x="34" y="8"/>
                    </a:lnTo>
                    <a:lnTo>
                      <a:pt x="34" y="8"/>
                    </a:lnTo>
                    <a:lnTo>
                      <a:pt x="34" y="8"/>
                    </a:lnTo>
                    <a:lnTo>
                      <a:pt x="36" y="8"/>
                    </a:lnTo>
                    <a:lnTo>
                      <a:pt x="36" y="8"/>
                    </a:lnTo>
                    <a:lnTo>
                      <a:pt x="38" y="8"/>
                    </a:lnTo>
                    <a:lnTo>
                      <a:pt x="38" y="8"/>
                    </a:lnTo>
                    <a:lnTo>
                      <a:pt x="38" y="8"/>
                    </a:lnTo>
                    <a:lnTo>
                      <a:pt x="38" y="8"/>
                    </a:lnTo>
                    <a:lnTo>
                      <a:pt x="41" y="8"/>
                    </a:lnTo>
                    <a:lnTo>
                      <a:pt x="41" y="8"/>
                    </a:lnTo>
                    <a:lnTo>
                      <a:pt x="41" y="8"/>
                    </a:lnTo>
                    <a:lnTo>
                      <a:pt x="43" y="8"/>
                    </a:lnTo>
                    <a:lnTo>
                      <a:pt x="43" y="8"/>
                    </a:lnTo>
                    <a:lnTo>
                      <a:pt x="45" y="8"/>
                    </a:lnTo>
                    <a:lnTo>
                      <a:pt x="45" y="8"/>
                    </a:lnTo>
                    <a:lnTo>
                      <a:pt x="45" y="8"/>
                    </a:lnTo>
                    <a:lnTo>
                      <a:pt x="45" y="8"/>
                    </a:lnTo>
                    <a:lnTo>
                      <a:pt x="48" y="8"/>
                    </a:lnTo>
                    <a:lnTo>
                      <a:pt x="48" y="8"/>
                    </a:lnTo>
                    <a:lnTo>
                      <a:pt x="48" y="8"/>
                    </a:lnTo>
                    <a:lnTo>
                      <a:pt x="48" y="8"/>
                    </a:lnTo>
                    <a:lnTo>
                      <a:pt x="48" y="8"/>
                    </a:lnTo>
                    <a:lnTo>
                      <a:pt x="48" y="8"/>
                    </a:lnTo>
                    <a:lnTo>
                      <a:pt x="50" y="8"/>
                    </a:lnTo>
                    <a:lnTo>
                      <a:pt x="50" y="5"/>
                    </a:lnTo>
                    <a:lnTo>
                      <a:pt x="50" y="5"/>
                    </a:lnTo>
                    <a:lnTo>
                      <a:pt x="53" y="5"/>
                    </a:lnTo>
                    <a:lnTo>
                      <a:pt x="53" y="5"/>
                    </a:lnTo>
                    <a:lnTo>
                      <a:pt x="53" y="5"/>
                    </a:lnTo>
                    <a:lnTo>
                      <a:pt x="55" y="5"/>
                    </a:lnTo>
                    <a:lnTo>
                      <a:pt x="55" y="5"/>
                    </a:lnTo>
                    <a:lnTo>
                      <a:pt x="55" y="5"/>
                    </a:lnTo>
                    <a:lnTo>
                      <a:pt x="55" y="8"/>
                    </a:lnTo>
                    <a:lnTo>
                      <a:pt x="57" y="8"/>
                    </a:lnTo>
                    <a:lnTo>
                      <a:pt x="57" y="8"/>
                    </a:lnTo>
                    <a:lnTo>
                      <a:pt x="57" y="8"/>
                    </a:lnTo>
                    <a:lnTo>
                      <a:pt x="57" y="10"/>
                    </a:lnTo>
                    <a:lnTo>
                      <a:pt x="57" y="10"/>
                    </a:lnTo>
                    <a:lnTo>
                      <a:pt x="60" y="10"/>
                    </a:lnTo>
                    <a:lnTo>
                      <a:pt x="60" y="10"/>
                    </a:lnTo>
                    <a:lnTo>
                      <a:pt x="60" y="10"/>
                    </a:lnTo>
                    <a:lnTo>
                      <a:pt x="60" y="10"/>
                    </a:lnTo>
                    <a:lnTo>
                      <a:pt x="60" y="10"/>
                    </a:lnTo>
                    <a:lnTo>
                      <a:pt x="62" y="10"/>
                    </a:lnTo>
                    <a:lnTo>
                      <a:pt x="62" y="10"/>
                    </a:lnTo>
                    <a:lnTo>
                      <a:pt x="62" y="8"/>
                    </a:lnTo>
                    <a:lnTo>
                      <a:pt x="62" y="8"/>
                    </a:lnTo>
                    <a:lnTo>
                      <a:pt x="62" y="10"/>
                    </a:lnTo>
                    <a:lnTo>
                      <a:pt x="62" y="10"/>
                    </a:lnTo>
                    <a:lnTo>
                      <a:pt x="64" y="10"/>
                    </a:lnTo>
                    <a:lnTo>
                      <a:pt x="64" y="10"/>
                    </a:lnTo>
                    <a:lnTo>
                      <a:pt x="64" y="10"/>
                    </a:lnTo>
                    <a:lnTo>
                      <a:pt x="64" y="12"/>
                    </a:lnTo>
                    <a:lnTo>
                      <a:pt x="64" y="12"/>
                    </a:lnTo>
                    <a:lnTo>
                      <a:pt x="64" y="12"/>
                    </a:lnTo>
                    <a:lnTo>
                      <a:pt x="67" y="12"/>
                    </a:lnTo>
                    <a:lnTo>
                      <a:pt x="67" y="15"/>
                    </a:lnTo>
                    <a:lnTo>
                      <a:pt x="67" y="15"/>
                    </a:lnTo>
                    <a:lnTo>
                      <a:pt x="67" y="15"/>
                    </a:lnTo>
                    <a:lnTo>
                      <a:pt x="67" y="12"/>
                    </a:lnTo>
                    <a:lnTo>
                      <a:pt x="69" y="12"/>
                    </a:lnTo>
                    <a:lnTo>
                      <a:pt x="69" y="12"/>
                    </a:lnTo>
                    <a:lnTo>
                      <a:pt x="69" y="12"/>
                    </a:lnTo>
                    <a:lnTo>
                      <a:pt x="71" y="12"/>
                    </a:lnTo>
                    <a:lnTo>
                      <a:pt x="71" y="12"/>
                    </a:lnTo>
                    <a:lnTo>
                      <a:pt x="71" y="12"/>
                    </a:lnTo>
                    <a:lnTo>
                      <a:pt x="71" y="12"/>
                    </a:lnTo>
                    <a:lnTo>
                      <a:pt x="71" y="15"/>
                    </a:lnTo>
                    <a:lnTo>
                      <a:pt x="74" y="15"/>
                    </a:lnTo>
                    <a:lnTo>
                      <a:pt x="74" y="15"/>
                    </a:lnTo>
                    <a:lnTo>
                      <a:pt x="74" y="15"/>
                    </a:lnTo>
                    <a:lnTo>
                      <a:pt x="74" y="15"/>
                    </a:lnTo>
                    <a:lnTo>
                      <a:pt x="74" y="17"/>
                    </a:lnTo>
                    <a:lnTo>
                      <a:pt x="76" y="17"/>
                    </a:lnTo>
                    <a:lnTo>
                      <a:pt x="76" y="17"/>
                    </a:lnTo>
                    <a:lnTo>
                      <a:pt x="76" y="17"/>
                    </a:lnTo>
                    <a:lnTo>
                      <a:pt x="79" y="17"/>
                    </a:lnTo>
                    <a:lnTo>
                      <a:pt x="79" y="19"/>
                    </a:lnTo>
                    <a:lnTo>
                      <a:pt x="79" y="19"/>
                    </a:lnTo>
                    <a:lnTo>
                      <a:pt x="79" y="19"/>
                    </a:lnTo>
                    <a:lnTo>
                      <a:pt x="81" y="19"/>
                    </a:lnTo>
                    <a:lnTo>
                      <a:pt x="81" y="19"/>
                    </a:lnTo>
                    <a:lnTo>
                      <a:pt x="81" y="19"/>
                    </a:lnTo>
                    <a:lnTo>
                      <a:pt x="81" y="17"/>
                    </a:lnTo>
                    <a:lnTo>
                      <a:pt x="81" y="17"/>
                    </a:lnTo>
                    <a:lnTo>
                      <a:pt x="83" y="17"/>
                    </a:lnTo>
                    <a:lnTo>
                      <a:pt x="83" y="15"/>
                    </a:lnTo>
                    <a:lnTo>
                      <a:pt x="83" y="15"/>
                    </a:lnTo>
                    <a:lnTo>
                      <a:pt x="81" y="15"/>
                    </a:lnTo>
                    <a:lnTo>
                      <a:pt x="81" y="12"/>
                    </a:lnTo>
                    <a:lnTo>
                      <a:pt x="81" y="12"/>
                    </a:lnTo>
                    <a:lnTo>
                      <a:pt x="81" y="12"/>
                    </a:lnTo>
                    <a:lnTo>
                      <a:pt x="81" y="10"/>
                    </a:lnTo>
                    <a:lnTo>
                      <a:pt x="81" y="10"/>
                    </a:lnTo>
                    <a:lnTo>
                      <a:pt x="81" y="10"/>
                    </a:lnTo>
                    <a:lnTo>
                      <a:pt x="81" y="10"/>
                    </a:lnTo>
                    <a:lnTo>
                      <a:pt x="79" y="10"/>
                    </a:lnTo>
                    <a:lnTo>
                      <a:pt x="79" y="8"/>
                    </a:lnTo>
                    <a:lnTo>
                      <a:pt x="81" y="8"/>
                    </a:lnTo>
                    <a:lnTo>
                      <a:pt x="81" y="8"/>
                    </a:lnTo>
                    <a:lnTo>
                      <a:pt x="81" y="8"/>
                    </a:lnTo>
                    <a:lnTo>
                      <a:pt x="81" y="8"/>
                    </a:lnTo>
                    <a:lnTo>
                      <a:pt x="83" y="8"/>
                    </a:lnTo>
                    <a:lnTo>
                      <a:pt x="83" y="8"/>
                    </a:lnTo>
                    <a:lnTo>
                      <a:pt x="83" y="8"/>
                    </a:lnTo>
                    <a:lnTo>
                      <a:pt x="83" y="8"/>
                    </a:lnTo>
                    <a:lnTo>
                      <a:pt x="86" y="8"/>
                    </a:lnTo>
                    <a:lnTo>
                      <a:pt x="86" y="5"/>
                    </a:lnTo>
                    <a:lnTo>
                      <a:pt x="86" y="5"/>
                    </a:lnTo>
                    <a:lnTo>
                      <a:pt x="86" y="5"/>
                    </a:lnTo>
                    <a:lnTo>
                      <a:pt x="86" y="5"/>
                    </a:lnTo>
                    <a:lnTo>
                      <a:pt x="88" y="5"/>
                    </a:lnTo>
                    <a:lnTo>
                      <a:pt x="88" y="5"/>
                    </a:lnTo>
                    <a:lnTo>
                      <a:pt x="88" y="3"/>
                    </a:lnTo>
                    <a:lnTo>
                      <a:pt x="88" y="3"/>
                    </a:lnTo>
                    <a:lnTo>
                      <a:pt x="88" y="3"/>
                    </a:lnTo>
                    <a:lnTo>
                      <a:pt x="90" y="3"/>
                    </a:lnTo>
                    <a:lnTo>
                      <a:pt x="90" y="0"/>
                    </a:lnTo>
                    <a:lnTo>
                      <a:pt x="90" y="0"/>
                    </a:lnTo>
                    <a:lnTo>
                      <a:pt x="90" y="3"/>
                    </a:lnTo>
                    <a:lnTo>
                      <a:pt x="93" y="3"/>
                    </a:lnTo>
                    <a:lnTo>
                      <a:pt x="93" y="3"/>
                    </a:lnTo>
                    <a:lnTo>
                      <a:pt x="93" y="3"/>
                    </a:lnTo>
                    <a:lnTo>
                      <a:pt x="93" y="5"/>
                    </a:lnTo>
                    <a:lnTo>
                      <a:pt x="93" y="5"/>
                    </a:lnTo>
                    <a:lnTo>
                      <a:pt x="93" y="5"/>
                    </a:lnTo>
                    <a:lnTo>
                      <a:pt x="95" y="5"/>
                    </a:lnTo>
                    <a:lnTo>
                      <a:pt x="95" y="5"/>
                    </a:lnTo>
                    <a:lnTo>
                      <a:pt x="95" y="8"/>
                    </a:lnTo>
                    <a:lnTo>
                      <a:pt x="98" y="8"/>
                    </a:lnTo>
                    <a:lnTo>
                      <a:pt x="98" y="8"/>
                    </a:lnTo>
                    <a:lnTo>
                      <a:pt x="98" y="8"/>
                    </a:lnTo>
                    <a:lnTo>
                      <a:pt x="98" y="10"/>
                    </a:lnTo>
                    <a:lnTo>
                      <a:pt x="98" y="10"/>
                    </a:lnTo>
                    <a:lnTo>
                      <a:pt x="98" y="8"/>
                    </a:lnTo>
                    <a:lnTo>
                      <a:pt x="100" y="8"/>
                    </a:lnTo>
                    <a:lnTo>
                      <a:pt x="100" y="8"/>
                    </a:lnTo>
                    <a:lnTo>
                      <a:pt x="100" y="8"/>
                    </a:lnTo>
                    <a:lnTo>
                      <a:pt x="100" y="8"/>
                    </a:lnTo>
                    <a:lnTo>
                      <a:pt x="102" y="8"/>
                    </a:lnTo>
                    <a:lnTo>
                      <a:pt x="102" y="5"/>
                    </a:lnTo>
                    <a:lnTo>
                      <a:pt x="102" y="5"/>
                    </a:lnTo>
                    <a:lnTo>
                      <a:pt x="102" y="8"/>
                    </a:lnTo>
                    <a:lnTo>
                      <a:pt x="105" y="8"/>
                    </a:lnTo>
                    <a:lnTo>
                      <a:pt x="105" y="5"/>
                    </a:lnTo>
                    <a:lnTo>
                      <a:pt x="105" y="5"/>
                    </a:lnTo>
                    <a:lnTo>
                      <a:pt x="105" y="5"/>
                    </a:lnTo>
                    <a:lnTo>
                      <a:pt x="105" y="5"/>
                    </a:lnTo>
                    <a:lnTo>
                      <a:pt x="107" y="5"/>
                    </a:lnTo>
                    <a:lnTo>
                      <a:pt x="107" y="3"/>
                    </a:lnTo>
                    <a:lnTo>
                      <a:pt x="107" y="3"/>
                    </a:lnTo>
                    <a:lnTo>
                      <a:pt x="107" y="3"/>
                    </a:lnTo>
                    <a:lnTo>
                      <a:pt x="107" y="0"/>
                    </a:lnTo>
                    <a:lnTo>
                      <a:pt x="107" y="0"/>
                    </a:lnTo>
                    <a:lnTo>
                      <a:pt x="109" y="0"/>
                    </a:lnTo>
                    <a:lnTo>
                      <a:pt x="109" y="3"/>
                    </a:lnTo>
                    <a:lnTo>
                      <a:pt x="109" y="3"/>
                    </a:lnTo>
                    <a:lnTo>
                      <a:pt x="112" y="3"/>
                    </a:lnTo>
                    <a:lnTo>
                      <a:pt x="112" y="0"/>
                    </a:lnTo>
                    <a:lnTo>
                      <a:pt x="112" y="0"/>
                    </a:lnTo>
                    <a:lnTo>
                      <a:pt x="112" y="0"/>
                    </a:lnTo>
                    <a:lnTo>
                      <a:pt x="112" y="0"/>
                    </a:lnTo>
                    <a:lnTo>
                      <a:pt x="112" y="0"/>
                    </a:lnTo>
                    <a:lnTo>
                      <a:pt x="112" y="0"/>
                    </a:lnTo>
                    <a:lnTo>
                      <a:pt x="112" y="0"/>
                    </a:lnTo>
                    <a:lnTo>
                      <a:pt x="112" y="3"/>
                    </a:lnTo>
                    <a:lnTo>
                      <a:pt x="112" y="3"/>
                    </a:lnTo>
                    <a:lnTo>
                      <a:pt x="112" y="3"/>
                    </a:lnTo>
                    <a:lnTo>
                      <a:pt x="112" y="5"/>
                    </a:lnTo>
                    <a:lnTo>
                      <a:pt x="112" y="5"/>
                    </a:lnTo>
                    <a:lnTo>
                      <a:pt x="112" y="5"/>
                    </a:lnTo>
                    <a:lnTo>
                      <a:pt x="112" y="8"/>
                    </a:lnTo>
                    <a:lnTo>
                      <a:pt x="109" y="8"/>
                    </a:lnTo>
                    <a:lnTo>
                      <a:pt x="109" y="8"/>
                    </a:lnTo>
                    <a:lnTo>
                      <a:pt x="109" y="10"/>
                    </a:lnTo>
                    <a:lnTo>
                      <a:pt x="109" y="10"/>
                    </a:lnTo>
                    <a:lnTo>
                      <a:pt x="109" y="10"/>
                    </a:lnTo>
                    <a:lnTo>
                      <a:pt x="109" y="10"/>
                    </a:lnTo>
                    <a:lnTo>
                      <a:pt x="109" y="12"/>
                    </a:lnTo>
                    <a:lnTo>
                      <a:pt x="107" y="12"/>
                    </a:lnTo>
                    <a:lnTo>
                      <a:pt x="107" y="12"/>
                    </a:lnTo>
                    <a:lnTo>
                      <a:pt x="107" y="15"/>
                    </a:lnTo>
                    <a:lnTo>
                      <a:pt x="109" y="15"/>
                    </a:lnTo>
                    <a:lnTo>
                      <a:pt x="109" y="15"/>
                    </a:lnTo>
                    <a:lnTo>
                      <a:pt x="109" y="17"/>
                    </a:lnTo>
                    <a:lnTo>
                      <a:pt x="109" y="17"/>
                    </a:lnTo>
                    <a:lnTo>
                      <a:pt x="112" y="17"/>
                    </a:lnTo>
                    <a:lnTo>
                      <a:pt x="112" y="17"/>
                    </a:lnTo>
                    <a:lnTo>
                      <a:pt x="112" y="19"/>
                    </a:lnTo>
                    <a:lnTo>
                      <a:pt x="112" y="19"/>
                    </a:lnTo>
                    <a:lnTo>
                      <a:pt x="112" y="19"/>
                    </a:lnTo>
                    <a:lnTo>
                      <a:pt x="112" y="22"/>
                    </a:lnTo>
                    <a:lnTo>
                      <a:pt x="112" y="22"/>
                    </a:lnTo>
                    <a:lnTo>
                      <a:pt x="112" y="22"/>
                    </a:lnTo>
                    <a:lnTo>
                      <a:pt x="112" y="22"/>
                    </a:lnTo>
                    <a:lnTo>
                      <a:pt x="112" y="24"/>
                    </a:lnTo>
                    <a:lnTo>
                      <a:pt x="112" y="24"/>
                    </a:lnTo>
                    <a:lnTo>
                      <a:pt x="114" y="24"/>
                    </a:lnTo>
                    <a:lnTo>
                      <a:pt x="114" y="27"/>
                    </a:lnTo>
                    <a:lnTo>
                      <a:pt x="114" y="27"/>
                    </a:lnTo>
                    <a:lnTo>
                      <a:pt x="114" y="29"/>
                    </a:lnTo>
                    <a:lnTo>
                      <a:pt x="114" y="29"/>
                    </a:lnTo>
                    <a:lnTo>
                      <a:pt x="114" y="29"/>
                    </a:lnTo>
                    <a:lnTo>
                      <a:pt x="114" y="29"/>
                    </a:lnTo>
                    <a:lnTo>
                      <a:pt x="114" y="31"/>
                    </a:lnTo>
                    <a:lnTo>
                      <a:pt x="114" y="31"/>
                    </a:lnTo>
                    <a:lnTo>
                      <a:pt x="114" y="34"/>
                    </a:lnTo>
                    <a:lnTo>
                      <a:pt x="114" y="34"/>
                    </a:lnTo>
                    <a:lnTo>
                      <a:pt x="114" y="34"/>
                    </a:lnTo>
                    <a:lnTo>
                      <a:pt x="114" y="36"/>
                    </a:lnTo>
                    <a:lnTo>
                      <a:pt x="114" y="36"/>
                    </a:lnTo>
                    <a:lnTo>
                      <a:pt x="112" y="36"/>
                    </a:lnTo>
                    <a:lnTo>
                      <a:pt x="112" y="38"/>
                    </a:lnTo>
                    <a:lnTo>
                      <a:pt x="112" y="38"/>
                    </a:lnTo>
                    <a:lnTo>
                      <a:pt x="112" y="38"/>
                    </a:lnTo>
                    <a:lnTo>
                      <a:pt x="112" y="38"/>
                    </a:lnTo>
                    <a:lnTo>
                      <a:pt x="112" y="41"/>
                    </a:lnTo>
                    <a:lnTo>
                      <a:pt x="112" y="41"/>
                    </a:lnTo>
                    <a:lnTo>
                      <a:pt x="112" y="43"/>
                    </a:lnTo>
                    <a:lnTo>
                      <a:pt x="112" y="43"/>
                    </a:lnTo>
                    <a:lnTo>
                      <a:pt x="112" y="45"/>
                    </a:lnTo>
                    <a:lnTo>
                      <a:pt x="112" y="45"/>
                    </a:lnTo>
                    <a:lnTo>
                      <a:pt x="112" y="45"/>
                    </a:lnTo>
                    <a:lnTo>
                      <a:pt x="112" y="48"/>
                    </a:lnTo>
                    <a:lnTo>
                      <a:pt x="114" y="48"/>
                    </a:lnTo>
                    <a:lnTo>
                      <a:pt x="114" y="48"/>
                    </a:lnTo>
                    <a:lnTo>
                      <a:pt x="114" y="50"/>
                    </a:lnTo>
                    <a:lnTo>
                      <a:pt x="114" y="50"/>
                    </a:lnTo>
                    <a:lnTo>
                      <a:pt x="114" y="50"/>
                    </a:lnTo>
                    <a:lnTo>
                      <a:pt x="114" y="53"/>
                    </a:lnTo>
                    <a:lnTo>
                      <a:pt x="114" y="53"/>
                    </a:lnTo>
                    <a:lnTo>
                      <a:pt x="114" y="55"/>
                    </a:lnTo>
                    <a:lnTo>
                      <a:pt x="114" y="55"/>
                    </a:lnTo>
                    <a:lnTo>
                      <a:pt x="114" y="57"/>
                    </a:lnTo>
                    <a:lnTo>
                      <a:pt x="112" y="57"/>
                    </a:lnTo>
                    <a:lnTo>
                      <a:pt x="112" y="57"/>
                    </a:lnTo>
                    <a:lnTo>
                      <a:pt x="112" y="60"/>
                    </a:lnTo>
                    <a:lnTo>
                      <a:pt x="112" y="60"/>
                    </a:lnTo>
                    <a:lnTo>
                      <a:pt x="112" y="60"/>
                    </a:lnTo>
                    <a:lnTo>
                      <a:pt x="112" y="60"/>
                    </a:lnTo>
                    <a:lnTo>
                      <a:pt x="112" y="60"/>
                    </a:lnTo>
                    <a:lnTo>
                      <a:pt x="109" y="60"/>
                    </a:lnTo>
                    <a:lnTo>
                      <a:pt x="109" y="60"/>
                    </a:lnTo>
                    <a:lnTo>
                      <a:pt x="109" y="60"/>
                    </a:lnTo>
                    <a:lnTo>
                      <a:pt x="109" y="60"/>
                    </a:lnTo>
                    <a:lnTo>
                      <a:pt x="107" y="60"/>
                    </a:lnTo>
                    <a:lnTo>
                      <a:pt x="107" y="60"/>
                    </a:lnTo>
                    <a:lnTo>
                      <a:pt x="107" y="60"/>
                    </a:lnTo>
                    <a:lnTo>
                      <a:pt x="107" y="60"/>
                    </a:lnTo>
                    <a:lnTo>
                      <a:pt x="105" y="60"/>
                    </a:lnTo>
                    <a:lnTo>
                      <a:pt x="105" y="60"/>
                    </a:lnTo>
                    <a:lnTo>
                      <a:pt x="105" y="60"/>
                    </a:lnTo>
                    <a:lnTo>
                      <a:pt x="105" y="60"/>
                    </a:lnTo>
                    <a:lnTo>
                      <a:pt x="105" y="62"/>
                    </a:lnTo>
                    <a:lnTo>
                      <a:pt x="102" y="62"/>
                    </a:lnTo>
                    <a:lnTo>
                      <a:pt x="102" y="62"/>
                    </a:lnTo>
                    <a:lnTo>
                      <a:pt x="102" y="62"/>
                    </a:lnTo>
                    <a:lnTo>
                      <a:pt x="102" y="64"/>
                    </a:lnTo>
                    <a:lnTo>
                      <a:pt x="100" y="64"/>
                    </a:lnTo>
                    <a:lnTo>
                      <a:pt x="100" y="64"/>
                    </a:lnTo>
                    <a:lnTo>
                      <a:pt x="100" y="64"/>
                    </a:lnTo>
                    <a:lnTo>
                      <a:pt x="100" y="64"/>
                    </a:lnTo>
                    <a:lnTo>
                      <a:pt x="98" y="64"/>
                    </a:lnTo>
                    <a:lnTo>
                      <a:pt x="98" y="64"/>
                    </a:lnTo>
                    <a:lnTo>
                      <a:pt x="98" y="64"/>
                    </a:lnTo>
                    <a:lnTo>
                      <a:pt x="98" y="67"/>
                    </a:lnTo>
                    <a:lnTo>
                      <a:pt x="95" y="67"/>
                    </a:lnTo>
                    <a:lnTo>
                      <a:pt x="95" y="67"/>
                    </a:lnTo>
                    <a:lnTo>
                      <a:pt x="95" y="67"/>
                    </a:lnTo>
                    <a:lnTo>
                      <a:pt x="95" y="69"/>
                    </a:lnTo>
                    <a:lnTo>
                      <a:pt x="93" y="69"/>
                    </a:lnTo>
                    <a:lnTo>
                      <a:pt x="93" y="69"/>
                    </a:lnTo>
                    <a:lnTo>
                      <a:pt x="93" y="69"/>
                    </a:lnTo>
                    <a:lnTo>
                      <a:pt x="90" y="69"/>
                    </a:lnTo>
                    <a:lnTo>
                      <a:pt x="90" y="69"/>
                    </a:lnTo>
                    <a:lnTo>
                      <a:pt x="88" y="69"/>
                    </a:lnTo>
                    <a:lnTo>
                      <a:pt x="88" y="69"/>
                    </a:lnTo>
                    <a:lnTo>
                      <a:pt x="88" y="69"/>
                    </a:lnTo>
                    <a:lnTo>
                      <a:pt x="88" y="69"/>
                    </a:lnTo>
                    <a:lnTo>
                      <a:pt x="88" y="69"/>
                    </a:lnTo>
                    <a:lnTo>
                      <a:pt x="88" y="72"/>
                    </a:lnTo>
                    <a:lnTo>
                      <a:pt x="88" y="72"/>
                    </a:lnTo>
                    <a:lnTo>
                      <a:pt x="88" y="72"/>
                    </a:lnTo>
                    <a:lnTo>
                      <a:pt x="88" y="74"/>
                    </a:lnTo>
                    <a:lnTo>
                      <a:pt x="88" y="74"/>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6" name="Freeform 128"/>
              <p:cNvSpPr>
                <a:spLocks/>
              </p:cNvSpPr>
              <p:nvPr/>
            </p:nvSpPr>
            <p:spPr bwMode="auto">
              <a:xfrm>
                <a:off x="3027" y="2383"/>
                <a:ext cx="114" cy="109"/>
              </a:xfrm>
              <a:custGeom>
                <a:avLst/>
                <a:gdLst/>
                <a:ahLst/>
                <a:cxnLst>
                  <a:cxn ang="0">
                    <a:pos x="83" y="74"/>
                  </a:cxn>
                  <a:cxn ang="0">
                    <a:pos x="79" y="76"/>
                  </a:cxn>
                  <a:cxn ang="0">
                    <a:pos x="76" y="83"/>
                  </a:cxn>
                  <a:cxn ang="0">
                    <a:pos x="81" y="88"/>
                  </a:cxn>
                  <a:cxn ang="0">
                    <a:pos x="83" y="95"/>
                  </a:cxn>
                  <a:cxn ang="0">
                    <a:pos x="79" y="95"/>
                  </a:cxn>
                  <a:cxn ang="0">
                    <a:pos x="74" y="93"/>
                  </a:cxn>
                  <a:cxn ang="0">
                    <a:pos x="67" y="95"/>
                  </a:cxn>
                  <a:cxn ang="0">
                    <a:pos x="60" y="93"/>
                  </a:cxn>
                  <a:cxn ang="0">
                    <a:pos x="60" y="100"/>
                  </a:cxn>
                  <a:cxn ang="0">
                    <a:pos x="53" y="105"/>
                  </a:cxn>
                  <a:cxn ang="0">
                    <a:pos x="48" y="107"/>
                  </a:cxn>
                  <a:cxn ang="0">
                    <a:pos x="43" y="107"/>
                  </a:cxn>
                  <a:cxn ang="0">
                    <a:pos x="38" y="105"/>
                  </a:cxn>
                  <a:cxn ang="0">
                    <a:pos x="34" y="107"/>
                  </a:cxn>
                  <a:cxn ang="0">
                    <a:pos x="27" y="107"/>
                  </a:cxn>
                  <a:cxn ang="0">
                    <a:pos x="22" y="105"/>
                  </a:cxn>
                  <a:cxn ang="0">
                    <a:pos x="19" y="98"/>
                  </a:cxn>
                  <a:cxn ang="0">
                    <a:pos x="17" y="93"/>
                  </a:cxn>
                  <a:cxn ang="0">
                    <a:pos x="15" y="86"/>
                  </a:cxn>
                  <a:cxn ang="0">
                    <a:pos x="12" y="76"/>
                  </a:cxn>
                  <a:cxn ang="0">
                    <a:pos x="10" y="69"/>
                  </a:cxn>
                  <a:cxn ang="0">
                    <a:pos x="10" y="60"/>
                  </a:cxn>
                  <a:cxn ang="0">
                    <a:pos x="8" y="53"/>
                  </a:cxn>
                  <a:cxn ang="0">
                    <a:pos x="5" y="48"/>
                  </a:cxn>
                  <a:cxn ang="0">
                    <a:pos x="3" y="41"/>
                  </a:cxn>
                  <a:cxn ang="0">
                    <a:pos x="0" y="31"/>
                  </a:cxn>
                  <a:cxn ang="0">
                    <a:pos x="3" y="29"/>
                  </a:cxn>
                  <a:cxn ang="0">
                    <a:pos x="8" y="22"/>
                  </a:cxn>
                  <a:cxn ang="0">
                    <a:pos x="12" y="17"/>
                  </a:cxn>
                  <a:cxn ang="0">
                    <a:pos x="15" y="10"/>
                  </a:cxn>
                  <a:cxn ang="0">
                    <a:pos x="22" y="8"/>
                  </a:cxn>
                  <a:cxn ang="0">
                    <a:pos x="29" y="5"/>
                  </a:cxn>
                  <a:cxn ang="0">
                    <a:pos x="36" y="8"/>
                  </a:cxn>
                  <a:cxn ang="0">
                    <a:pos x="45" y="8"/>
                  </a:cxn>
                  <a:cxn ang="0">
                    <a:pos x="50" y="8"/>
                  </a:cxn>
                  <a:cxn ang="0">
                    <a:pos x="57" y="8"/>
                  </a:cxn>
                  <a:cxn ang="0">
                    <a:pos x="62" y="10"/>
                  </a:cxn>
                  <a:cxn ang="0">
                    <a:pos x="64" y="12"/>
                  </a:cxn>
                  <a:cxn ang="0">
                    <a:pos x="71" y="12"/>
                  </a:cxn>
                  <a:cxn ang="0">
                    <a:pos x="76" y="17"/>
                  </a:cxn>
                  <a:cxn ang="0">
                    <a:pos x="81" y="17"/>
                  </a:cxn>
                  <a:cxn ang="0">
                    <a:pos x="81" y="10"/>
                  </a:cxn>
                  <a:cxn ang="0">
                    <a:pos x="83" y="8"/>
                  </a:cxn>
                  <a:cxn ang="0">
                    <a:pos x="88" y="3"/>
                  </a:cxn>
                  <a:cxn ang="0">
                    <a:pos x="93" y="5"/>
                  </a:cxn>
                  <a:cxn ang="0">
                    <a:pos x="98" y="10"/>
                  </a:cxn>
                  <a:cxn ang="0">
                    <a:pos x="105" y="8"/>
                  </a:cxn>
                  <a:cxn ang="0">
                    <a:pos x="107" y="0"/>
                  </a:cxn>
                  <a:cxn ang="0">
                    <a:pos x="112" y="0"/>
                  </a:cxn>
                  <a:cxn ang="0">
                    <a:pos x="109" y="8"/>
                  </a:cxn>
                  <a:cxn ang="0">
                    <a:pos x="109" y="15"/>
                  </a:cxn>
                  <a:cxn ang="0">
                    <a:pos x="112" y="22"/>
                  </a:cxn>
                  <a:cxn ang="0">
                    <a:pos x="114" y="29"/>
                  </a:cxn>
                  <a:cxn ang="0">
                    <a:pos x="112" y="38"/>
                  </a:cxn>
                  <a:cxn ang="0">
                    <a:pos x="112" y="48"/>
                  </a:cxn>
                  <a:cxn ang="0">
                    <a:pos x="114" y="57"/>
                  </a:cxn>
                  <a:cxn ang="0">
                    <a:pos x="109" y="60"/>
                  </a:cxn>
                  <a:cxn ang="0">
                    <a:pos x="105" y="62"/>
                  </a:cxn>
                  <a:cxn ang="0">
                    <a:pos x="98" y="64"/>
                  </a:cxn>
                  <a:cxn ang="0">
                    <a:pos x="90" y="69"/>
                  </a:cxn>
                  <a:cxn ang="0">
                    <a:pos x="88" y="74"/>
                  </a:cxn>
                </a:cxnLst>
                <a:rect l="0" t="0" r="r" b="b"/>
                <a:pathLst>
                  <a:path w="114" h="109">
                    <a:moveTo>
                      <a:pt x="88" y="74"/>
                    </a:moveTo>
                    <a:lnTo>
                      <a:pt x="88" y="74"/>
                    </a:lnTo>
                    <a:lnTo>
                      <a:pt x="88" y="76"/>
                    </a:lnTo>
                    <a:lnTo>
                      <a:pt x="86" y="76"/>
                    </a:lnTo>
                    <a:lnTo>
                      <a:pt x="86" y="76"/>
                    </a:lnTo>
                    <a:lnTo>
                      <a:pt x="86" y="74"/>
                    </a:lnTo>
                    <a:lnTo>
                      <a:pt x="86" y="74"/>
                    </a:lnTo>
                    <a:lnTo>
                      <a:pt x="86" y="74"/>
                    </a:lnTo>
                    <a:lnTo>
                      <a:pt x="83" y="74"/>
                    </a:lnTo>
                    <a:lnTo>
                      <a:pt x="83" y="74"/>
                    </a:lnTo>
                    <a:lnTo>
                      <a:pt x="81" y="74"/>
                    </a:lnTo>
                    <a:lnTo>
                      <a:pt x="81" y="74"/>
                    </a:lnTo>
                    <a:lnTo>
                      <a:pt x="81" y="72"/>
                    </a:lnTo>
                    <a:lnTo>
                      <a:pt x="81" y="72"/>
                    </a:lnTo>
                    <a:lnTo>
                      <a:pt x="81" y="74"/>
                    </a:lnTo>
                    <a:lnTo>
                      <a:pt x="79" y="74"/>
                    </a:lnTo>
                    <a:lnTo>
                      <a:pt x="79" y="74"/>
                    </a:lnTo>
                    <a:lnTo>
                      <a:pt x="79" y="76"/>
                    </a:lnTo>
                    <a:lnTo>
                      <a:pt x="79" y="76"/>
                    </a:lnTo>
                    <a:lnTo>
                      <a:pt x="79" y="76"/>
                    </a:lnTo>
                    <a:lnTo>
                      <a:pt x="76" y="76"/>
                    </a:lnTo>
                    <a:lnTo>
                      <a:pt x="76" y="76"/>
                    </a:lnTo>
                    <a:lnTo>
                      <a:pt x="76" y="76"/>
                    </a:lnTo>
                    <a:lnTo>
                      <a:pt x="76" y="79"/>
                    </a:lnTo>
                    <a:lnTo>
                      <a:pt x="76" y="79"/>
                    </a:lnTo>
                    <a:lnTo>
                      <a:pt x="76" y="79"/>
                    </a:lnTo>
                    <a:lnTo>
                      <a:pt x="76" y="79"/>
                    </a:lnTo>
                    <a:lnTo>
                      <a:pt x="76" y="81"/>
                    </a:lnTo>
                    <a:lnTo>
                      <a:pt x="76" y="81"/>
                    </a:lnTo>
                    <a:lnTo>
                      <a:pt x="76" y="83"/>
                    </a:lnTo>
                    <a:lnTo>
                      <a:pt x="76" y="83"/>
                    </a:lnTo>
                    <a:lnTo>
                      <a:pt x="76" y="86"/>
                    </a:lnTo>
                    <a:lnTo>
                      <a:pt x="79" y="86"/>
                    </a:lnTo>
                    <a:lnTo>
                      <a:pt x="79" y="86"/>
                    </a:lnTo>
                    <a:lnTo>
                      <a:pt x="79" y="88"/>
                    </a:lnTo>
                    <a:lnTo>
                      <a:pt x="79" y="88"/>
                    </a:lnTo>
                    <a:lnTo>
                      <a:pt x="79" y="88"/>
                    </a:lnTo>
                    <a:lnTo>
                      <a:pt x="79" y="88"/>
                    </a:lnTo>
                    <a:lnTo>
                      <a:pt x="81" y="88"/>
                    </a:lnTo>
                    <a:lnTo>
                      <a:pt x="81" y="88"/>
                    </a:lnTo>
                    <a:lnTo>
                      <a:pt x="81" y="88"/>
                    </a:lnTo>
                    <a:lnTo>
                      <a:pt x="81" y="91"/>
                    </a:lnTo>
                    <a:lnTo>
                      <a:pt x="81" y="91"/>
                    </a:lnTo>
                    <a:lnTo>
                      <a:pt x="83" y="91"/>
                    </a:lnTo>
                    <a:lnTo>
                      <a:pt x="83" y="91"/>
                    </a:lnTo>
                    <a:lnTo>
                      <a:pt x="83" y="91"/>
                    </a:lnTo>
                    <a:lnTo>
                      <a:pt x="83" y="93"/>
                    </a:lnTo>
                    <a:lnTo>
                      <a:pt x="83" y="93"/>
                    </a:lnTo>
                    <a:lnTo>
                      <a:pt x="83" y="93"/>
                    </a:lnTo>
                    <a:lnTo>
                      <a:pt x="83" y="95"/>
                    </a:lnTo>
                    <a:lnTo>
                      <a:pt x="83" y="95"/>
                    </a:lnTo>
                    <a:lnTo>
                      <a:pt x="83" y="98"/>
                    </a:lnTo>
                    <a:lnTo>
                      <a:pt x="83" y="98"/>
                    </a:lnTo>
                    <a:lnTo>
                      <a:pt x="81" y="98"/>
                    </a:lnTo>
                    <a:lnTo>
                      <a:pt x="81" y="98"/>
                    </a:lnTo>
                    <a:lnTo>
                      <a:pt x="81" y="98"/>
                    </a:lnTo>
                    <a:lnTo>
                      <a:pt x="81" y="98"/>
                    </a:lnTo>
                    <a:lnTo>
                      <a:pt x="79" y="98"/>
                    </a:lnTo>
                    <a:lnTo>
                      <a:pt x="79" y="95"/>
                    </a:lnTo>
                    <a:lnTo>
                      <a:pt x="79" y="95"/>
                    </a:lnTo>
                    <a:lnTo>
                      <a:pt x="79" y="95"/>
                    </a:lnTo>
                    <a:lnTo>
                      <a:pt x="79" y="98"/>
                    </a:lnTo>
                    <a:lnTo>
                      <a:pt x="76" y="98"/>
                    </a:lnTo>
                    <a:lnTo>
                      <a:pt x="76" y="95"/>
                    </a:lnTo>
                    <a:lnTo>
                      <a:pt x="76" y="95"/>
                    </a:lnTo>
                    <a:lnTo>
                      <a:pt x="76" y="95"/>
                    </a:lnTo>
                    <a:lnTo>
                      <a:pt x="76" y="93"/>
                    </a:lnTo>
                    <a:lnTo>
                      <a:pt x="74" y="93"/>
                    </a:lnTo>
                    <a:lnTo>
                      <a:pt x="74" y="93"/>
                    </a:lnTo>
                    <a:lnTo>
                      <a:pt x="74" y="93"/>
                    </a:lnTo>
                    <a:lnTo>
                      <a:pt x="74" y="93"/>
                    </a:lnTo>
                    <a:lnTo>
                      <a:pt x="71" y="93"/>
                    </a:lnTo>
                    <a:lnTo>
                      <a:pt x="71" y="93"/>
                    </a:lnTo>
                    <a:lnTo>
                      <a:pt x="71" y="93"/>
                    </a:lnTo>
                    <a:lnTo>
                      <a:pt x="71" y="93"/>
                    </a:lnTo>
                    <a:lnTo>
                      <a:pt x="69" y="93"/>
                    </a:lnTo>
                    <a:lnTo>
                      <a:pt x="69" y="93"/>
                    </a:lnTo>
                    <a:lnTo>
                      <a:pt x="67" y="93"/>
                    </a:lnTo>
                    <a:lnTo>
                      <a:pt x="67" y="93"/>
                    </a:lnTo>
                    <a:lnTo>
                      <a:pt x="67" y="95"/>
                    </a:lnTo>
                    <a:lnTo>
                      <a:pt x="67" y="95"/>
                    </a:lnTo>
                    <a:lnTo>
                      <a:pt x="67" y="95"/>
                    </a:lnTo>
                    <a:lnTo>
                      <a:pt x="64" y="95"/>
                    </a:lnTo>
                    <a:lnTo>
                      <a:pt x="64" y="95"/>
                    </a:lnTo>
                    <a:lnTo>
                      <a:pt x="64" y="95"/>
                    </a:lnTo>
                    <a:lnTo>
                      <a:pt x="64" y="95"/>
                    </a:lnTo>
                    <a:lnTo>
                      <a:pt x="62" y="95"/>
                    </a:lnTo>
                    <a:lnTo>
                      <a:pt x="62" y="95"/>
                    </a:lnTo>
                    <a:lnTo>
                      <a:pt x="60" y="95"/>
                    </a:lnTo>
                    <a:lnTo>
                      <a:pt x="60" y="93"/>
                    </a:lnTo>
                    <a:lnTo>
                      <a:pt x="60" y="93"/>
                    </a:lnTo>
                    <a:lnTo>
                      <a:pt x="60" y="95"/>
                    </a:lnTo>
                    <a:lnTo>
                      <a:pt x="60" y="95"/>
                    </a:lnTo>
                    <a:lnTo>
                      <a:pt x="60" y="95"/>
                    </a:lnTo>
                    <a:lnTo>
                      <a:pt x="60" y="98"/>
                    </a:lnTo>
                    <a:lnTo>
                      <a:pt x="60" y="98"/>
                    </a:lnTo>
                    <a:lnTo>
                      <a:pt x="60" y="98"/>
                    </a:lnTo>
                    <a:lnTo>
                      <a:pt x="60" y="98"/>
                    </a:lnTo>
                    <a:lnTo>
                      <a:pt x="60" y="100"/>
                    </a:lnTo>
                    <a:lnTo>
                      <a:pt x="60" y="100"/>
                    </a:lnTo>
                    <a:lnTo>
                      <a:pt x="60" y="100"/>
                    </a:lnTo>
                    <a:lnTo>
                      <a:pt x="57" y="100"/>
                    </a:lnTo>
                    <a:lnTo>
                      <a:pt x="57" y="100"/>
                    </a:lnTo>
                    <a:lnTo>
                      <a:pt x="57" y="102"/>
                    </a:lnTo>
                    <a:lnTo>
                      <a:pt x="55" y="102"/>
                    </a:lnTo>
                    <a:lnTo>
                      <a:pt x="55" y="102"/>
                    </a:lnTo>
                    <a:lnTo>
                      <a:pt x="55" y="105"/>
                    </a:lnTo>
                    <a:lnTo>
                      <a:pt x="55" y="105"/>
                    </a:lnTo>
                    <a:lnTo>
                      <a:pt x="55" y="105"/>
                    </a:lnTo>
                    <a:lnTo>
                      <a:pt x="53" y="105"/>
                    </a:lnTo>
                    <a:lnTo>
                      <a:pt x="53" y="105"/>
                    </a:lnTo>
                    <a:lnTo>
                      <a:pt x="53" y="105"/>
                    </a:lnTo>
                    <a:lnTo>
                      <a:pt x="53" y="105"/>
                    </a:lnTo>
                    <a:lnTo>
                      <a:pt x="53" y="105"/>
                    </a:lnTo>
                    <a:lnTo>
                      <a:pt x="50" y="105"/>
                    </a:lnTo>
                    <a:lnTo>
                      <a:pt x="50" y="105"/>
                    </a:lnTo>
                    <a:lnTo>
                      <a:pt x="48" y="105"/>
                    </a:lnTo>
                    <a:lnTo>
                      <a:pt x="48" y="105"/>
                    </a:lnTo>
                    <a:lnTo>
                      <a:pt x="48" y="105"/>
                    </a:lnTo>
                    <a:lnTo>
                      <a:pt x="48" y="107"/>
                    </a:lnTo>
                    <a:lnTo>
                      <a:pt x="48" y="107"/>
                    </a:lnTo>
                    <a:lnTo>
                      <a:pt x="48" y="107"/>
                    </a:lnTo>
                    <a:lnTo>
                      <a:pt x="45" y="107"/>
                    </a:lnTo>
                    <a:lnTo>
                      <a:pt x="45" y="107"/>
                    </a:lnTo>
                    <a:lnTo>
                      <a:pt x="45" y="107"/>
                    </a:lnTo>
                    <a:lnTo>
                      <a:pt x="45" y="107"/>
                    </a:lnTo>
                    <a:lnTo>
                      <a:pt x="43" y="107"/>
                    </a:lnTo>
                    <a:lnTo>
                      <a:pt x="43" y="107"/>
                    </a:lnTo>
                    <a:lnTo>
                      <a:pt x="43" y="107"/>
                    </a:lnTo>
                    <a:lnTo>
                      <a:pt x="43" y="107"/>
                    </a:lnTo>
                    <a:lnTo>
                      <a:pt x="41" y="107"/>
                    </a:lnTo>
                    <a:lnTo>
                      <a:pt x="41" y="105"/>
                    </a:lnTo>
                    <a:lnTo>
                      <a:pt x="41" y="105"/>
                    </a:lnTo>
                    <a:lnTo>
                      <a:pt x="41" y="105"/>
                    </a:lnTo>
                    <a:lnTo>
                      <a:pt x="41" y="105"/>
                    </a:lnTo>
                    <a:lnTo>
                      <a:pt x="41" y="105"/>
                    </a:lnTo>
                    <a:lnTo>
                      <a:pt x="41" y="105"/>
                    </a:lnTo>
                    <a:lnTo>
                      <a:pt x="38" y="105"/>
                    </a:lnTo>
                    <a:lnTo>
                      <a:pt x="38" y="105"/>
                    </a:lnTo>
                    <a:lnTo>
                      <a:pt x="38" y="105"/>
                    </a:lnTo>
                    <a:lnTo>
                      <a:pt x="36" y="105"/>
                    </a:lnTo>
                    <a:lnTo>
                      <a:pt x="36" y="105"/>
                    </a:lnTo>
                    <a:lnTo>
                      <a:pt x="36" y="102"/>
                    </a:lnTo>
                    <a:lnTo>
                      <a:pt x="34" y="102"/>
                    </a:lnTo>
                    <a:lnTo>
                      <a:pt x="34" y="102"/>
                    </a:lnTo>
                    <a:lnTo>
                      <a:pt x="34" y="105"/>
                    </a:lnTo>
                    <a:lnTo>
                      <a:pt x="34" y="105"/>
                    </a:lnTo>
                    <a:lnTo>
                      <a:pt x="34" y="105"/>
                    </a:lnTo>
                    <a:lnTo>
                      <a:pt x="34" y="107"/>
                    </a:lnTo>
                    <a:lnTo>
                      <a:pt x="34" y="107"/>
                    </a:lnTo>
                    <a:lnTo>
                      <a:pt x="34" y="109"/>
                    </a:lnTo>
                    <a:lnTo>
                      <a:pt x="31" y="109"/>
                    </a:lnTo>
                    <a:lnTo>
                      <a:pt x="31" y="109"/>
                    </a:lnTo>
                    <a:lnTo>
                      <a:pt x="31" y="107"/>
                    </a:lnTo>
                    <a:lnTo>
                      <a:pt x="31" y="107"/>
                    </a:lnTo>
                    <a:lnTo>
                      <a:pt x="31" y="107"/>
                    </a:lnTo>
                    <a:lnTo>
                      <a:pt x="29" y="107"/>
                    </a:lnTo>
                    <a:lnTo>
                      <a:pt x="29" y="107"/>
                    </a:lnTo>
                    <a:lnTo>
                      <a:pt x="27" y="107"/>
                    </a:lnTo>
                    <a:lnTo>
                      <a:pt x="27" y="107"/>
                    </a:lnTo>
                    <a:lnTo>
                      <a:pt x="27" y="105"/>
                    </a:lnTo>
                    <a:lnTo>
                      <a:pt x="27" y="105"/>
                    </a:lnTo>
                    <a:lnTo>
                      <a:pt x="27" y="102"/>
                    </a:lnTo>
                    <a:lnTo>
                      <a:pt x="27" y="102"/>
                    </a:lnTo>
                    <a:lnTo>
                      <a:pt x="24" y="102"/>
                    </a:lnTo>
                    <a:lnTo>
                      <a:pt x="24" y="102"/>
                    </a:lnTo>
                    <a:lnTo>
                      <a:pt x="22" y="102"/>
                    </a:lnTo>
                    <a:lnTo>
                      <a:pt x="22" y="105"/>
                    </a:lnTo>
                    <a:lnTo>
                      <a:pt x="22" y="105"/>
                    </a:lnTo>
                    <a:lnTo>
                      <a:pt x="22" y="105"/>
                    </a:lnTo>
                    <a:lnTo>
                      <a:pt x="22" y="105"/>
                    </a:lnTo>
                    <a:lnTo>
                      <a:pt x="22" y="105"/>
                    </a:lnTo>
                    <a:lnTo>
                      <a:pt x="19" y="105"/>
                    </a:lnTo>
                    <a:lnTo>
                      <a:pt x="19" y="102"/>
                    </a:lnTo>
                    <a:lnTo>
                      <a:pt x="19" y="102"/>
                    </a:lnTo>
                    <a:lnTo>
                      <a:pt x="19" y="100"/>
                    </a:lnTo>
                    <a:lnTo>
                      <a:pt x="19" y="100"/>
                    </a:lnTo>
                    <a:lnTo>
                      <a:pt x="19" y="100"/>
                    </a:lnTo>
                    <a:lnTo>
                      <a:pt x="19" y="100"/>
                    </a:lnTo>
                    <a:lnTo>
                      <a:pt x="19" y="98"/>
                    </a:lnTo>
                    <a:lnTo>
                      <a:pt x="19" y="98"/>
                    </a:lnTo>
                    <a:lnTo>
                      <a:pt x="19" y="98"/>
                    </a:lnTo>
                    <a:lnTo>
                      <a:pt x="17" y="98"/>
                    </a:lnTo>
                    <a:lnTo>
                      <a:pt x="17" y="98"/>
                    </a:lnTo>
                    <a:lnTo>
                      <a:pt x="17" y="95"/>
                    </a:lnTo>
                    <a:lnTo>
                      <a:pt x="15" y="95"/>
                    </a:lnTo>
                    <a:lnTo>
                      <a:pt x="15" y="95"/>
                    </a:lnTo>
                    <a:lnTo>
                      <a:pt x="15" y="93"/>
                    </a:lnTo>
                    <a:lnTo>
                      <a:pt x="15" y="93"/>
                    </a:lnTo>
                    <a:lnTo>
                      <a:pt x="17" y="93"/>
                    </a:lnTo>
                    <a:lnTo>
                      <a:pt x="17" y="91"/>
                    </a:lnTo>
                    <a:lnTo>
                      <a:pt x="17" y="91"/>
                    </a:lnTo>
                    <a:lnTo>
                      <a:pt x="17" y="88"/>
                    </a:lnTo>
                    <a:lnTo>
                      <a:pt x="17" y="88"/>
                    </a:lnTo>
                    <a:lnTo>
                      <a:pt x="17" y="88"/>
                    </a:lnTo>
                    <a:lnTo>
                      <a:pt x="15" y="88"/>
                    </a:lnTo>
                    <a:lnTo>
                      <a:pt x="15" y="88"/>
                    </a:lnTo>
                    <a:lnTo>
                      <a:pt x="15" y="88"/>
                    </a:lnTo>
                    <a:lnTo>
                      <a:pt x="15" y="86"/>
                    </a:lnTo>
                    <a:lnTo>
                      <a:pt x="15" y="86"/>
                    </a:lnTo>
                    <a:lnTo>
                      <a:pt x="15" y="83"/>
                    </a:lnTo>
                    <a:lnTo>
                      <a:pt x="15" y="83"/>
                    </a:lnTo>
                    <a:lnTo>
                      <a:pt x="15" y="81"/>
                    </a:lnTo>
                    <a:lnTo>
                      <a:pt x="15" y="81"/>
                    </a:lnTo>
                    <a:lnTo>
                      <a:pt x="15" y="79"/>
                    </a:lnTo>
                    <a:lnTo>
                      <a:pt x="12" y="79"/>
                    </a:lnTo>
                    <a:lnTo>
                      <a:pt x="12" y="79"/>
                    </a:lnTo>
                    <a:lnTo>
                      <a:pt x="12" y="79"/>
                    </a:lnTo>
                    <a:lnTo>
                      <a:pt x="12" y="76"/>
                    </a:lnTo>
                    <a:lnTo>
                      <a:pt x="12" y="76"/>
                    </a:lnTo>
                    <a:lnTo>
                      <a:pt x="12" y="74"/>
                    </a:lnTo>
                    <a:lnTo>
                      <a:pt x="12" y="74"/>
                    </a:lnTo>
                    <a:lnTo>
                      <a:pt x="12" y="72"/>
                    </a:lnTo>
                    <a:lnTo>
                      <a:pt x="12" y="72"/>
                    </a:lnTo>
                    <a:lnTo>
                      <a:pt x="12" y="72"/>
                    </a:lnTo>
                    <a:lnTo>
                      <a:pt x="12" y="72"/>
                    </a:lnTo>
                    <a:lnTo>
                      <a:pt x="12" y="69"/>
                    </a:lnTo>
                    <a:lnTo>
                      <a:pt x="12" y="69"/>
                    </a:lnTo>
                    <a:lnTo>
                      <a:pt x="10" y="69"/>
                    </a:lnTo>
                    <a:lnTo>
                      <a:pt x="10" y="69"/>
                    </a:lnTo>
                    <a:lnTo>
                      <a:pt x="10" y="67"/>
                    </a:lnTo>
                    <a:lnTo>
                      <a:pt x="10" y="67"/>
                    </a:lnTo>
                    <a:lnTo>
                      <a:pt x="10" y="64"/>
                    </a:lnTo>
                    <a:lnTo>
                      <a:pt x="10" y="64"/>
                    </a:lnTo>
                    <a:lnTo>
                      <a:pt x="10" y="64"/>
                    </a:lnTo>
                    <a:lnTo>
                      <a:pt x="8" y="64"/>
                    </a:lnTo>
                    <a:lnTo>
                      <a:pt x="8" y="62"/>
                    </a:lnTo>
                    <a:lnTo>
                      <a:pt x="8" y="62"/>
                    </a:lnTo>
                    <a:lnTo>
                      <a:pt x="8" y="60"/>
                    </a:lnTo>
                    <a:lnTo>
                      <a:pt x="10" y="60"/>
                    </a:lnTo>
                    <a:lnTo>
                      <a:pt x="10" y="60"/>
                    </a:lnTo>
                    <a:lnTo>
                      <a:pt x="10" y="60"/>
                    </a:lnTo>
                    <a:lnTo>
                      <a:pt x="10" y="57"/>
                    </a:lnTo>
                    <a:lnTo>
                      <a:pt x="10" y="57"/>
                    </a:lnTo>
                    <a:lnTo>
                      <a:pt x="10" y="57"/>
                    </a:lnTo>
                    <a:lnTo>
                      <a:pt x="10" y="55"/>
                    </a:lnTo>
                    <a:lnTo>
                      <a:pt x="10" y="55"/>
                    </a:lnTo>
                    <a:lnTo>
                      <a:pt x="10" y="55"/>
                    </a:lnTo>
                    <a:lnTo>
                      <a:pt x="8" y="55"/>
                    </a:lnTo>
                    <a:lnTo>
                      <a:pt x="8" y="53"/>
                    </a:lnTo>
                    <a:lnTo>
                      <a:pt x="8" y="53"/>
                    </a:lnTo>
                    <a:lnTo>
                      <a:pt x="8" y="53"/>
                    </a:lnTo>
                    <a:lnTo>
                      <a:pt x="8" y="53"/>
                    </a:lnTo>
                    <a:lnTo>
                      <a:pt x="8" y="50"/>
                    </a:lnTo>
                    <a:lnTo>
                      <a:pt x="5" y="50"/>
                    </a:lnTo>
                    <a:lnTo>
                      <a:pt x="5" y="50"/>
                    </a:lnTo>
                    <a:lnTo>
                      <a:pt x="5" y="50"/>
                    </a:lnTo>
                    <a:lnTo>
                      <a:pt x="5" y="50"/>
                    </a:lnTo>
                    <a:lnTo>
                      <a:pt x="5" y="50"/>
                    </a:lnTo>
                    <a:lnTo>
                      <a:pt x="5" y="48"/>
                    </a:lnTo>
                    <a:lnTo>
                      <a:pt x="5" y="48"/>
                    </a:lnTo>
                    <a:lnTo>
                      <a:pt x="5" y="48"/>
                    </a:lnTo>
                    <a:lnTo>
                      <a:pt x="5" y="45"/>
                    </a:lnTo>
                    <a:lnTo>
                      <a:pt x="5" y="45"/>
                    </a:lnTo>
                    <a:lnTo>
                      <a:pt x="5" y="45"/>
                    </a:lnTo>
                    <a:lnTo>
                      <a:pt x="5" y="43"/>
                    </a:lnTo>
                    <a:lnTo>
                      <a:pt x="5" y="43"/>
                    </a:lnTo>
                    <a:lnTo>
                      <a:pt x="5" y="41"/>
                    </a:lnTo>
                    <a:lnTo>
                      <a:pt x="5" y="41"/>
                    </a:lnTo>
                    <a:lnTo>
                      <a:pt x="3" y="41"/>
                    </a:lnTo>
                    <a:lnTo>
                      <a:pt x="3" y="38"/>
                    </a:lnTo>
                    <a:lnTo>
                      <a:pt x="3" y="38"/>
                    </a:lnTo>
                    <a:lnTo>
                      <a:pt x="3" y="38"/>
                    </a:lnTo>
                    <a:lnTo>
                      <a:pt x="3" y="38"/>
                    </a:lnTo>
                    <a:lnTo>
                      <a:pt x="0" y="38"/>
                    </a:lnTo>
                    <a:lnTo>
                      <a:pt x="0" y="36"/>
                    </a:lnTo>
                    <a:lnTo>
                      <a:pt x="0" y="36"/>
                    </a:lnTo>
                    <a:lnTo>
                      <a:pt x="0" y="34"/>
                    </a:lnTo>
                    <a:lnTo>
                      <a:pt x="0" y="34"/>
                    </a:lnTo>
                    <a:lnTo>
                      <a:pt x="0" y="31"/>
                    </a:lnTo>
                    <a:lnTo>
                      <a:pt x="0" y="31"/>
                    </a:lnTo>
                    <a:lnTo>
                      <a:pt x="0" y="29"/>
                    </a:lnTo>
                    <a:lnTo>
                      <a:pt x="0" y="29"/>
                    </a:lnTo>
                    <a:lnTo>
                      <a:pt x="0" y="29"/>
                    </a:lnTo>
                    <a:lnTo>
                      <a:pt x="0" y="29"/>
                    </a:lnTo>
                    <a:lnTo>
                      <a:pt x="0" y="29"/>
                    </a:lnTo>
                    <a:lnTo>
                      <a:pt x="0" y="27"/>
                    </a:lnTo>
                    <a:lnTo>
                      <a:pt x="3" y="27"/>
                    </a:lnTo>
                    <a:lnTo>
                      <a:pt x="3" y="29"/>
                    </a:lnTo>
                    <a:lnTo>
                      <a:pt x="3" y="29"/>
                    </a:lnTo>
                    <a:lnTo>
                      <a:pt x="3" y="27"/>
                    </a:lnTo>
                    <a:lnTo>
                      <a:pt x="5" y="27"/>
                    </a:lnTo>
                    <a:lnTo>
                      <a:pt x="5" y="27"/>
                    </a:lnTo>
                    <a:lnTo>
                      <a:pt x="5" y="27"/>
                    </a:lnTo>
                    <a:lnTo>
                      <a:pt x="5" y="27"/>
                    </a:lnTo>
                    <a:lnTo>
                      <a:pt x="5" y="24"/>
                    </a:lnTo>
                    <a:lnTo>
                      <a:pt x="5" y="24"/>
                    </a:lnTo>
                    <a:lnTo>
                      <a:pt x="8" y="24"/>
                    </a:lnTo>
                    <a:lnTo>
                      <a:pt x="8" y="24"/>
                    </a:lnTo>
                    <a:lnTo>
                      <a:pt x="8" y="22"/>
                    </a:lnTo>
                    <a:lnTo>
                      <a:pt x="8" y="22"/>
                    </a:lnTo>
                    <a:lnTo>
                      <a:pt x="8" y="22"/>
                    </a:lnTo>
                    <a:lnTo>
                      <a:pt x="10" y="22"/>
                    </a:lnTo>
                    <a:lnTo>
                      <a:pt x="10" y="19"/>
                    </a:lnTo>
                    <a:lnTo>
                      <a:pt x="10" y="19"/>
                    </a:lnTo>
                    <a:lnTo>
                      <a:pt x="10" y="19"/>
                    </a:lnTo>
                    <a:lnTo>
                      <a:pt x="10" y="19"/>
                    </a:lnTo>
                    <a:lnTo>
                      <a:pt x="10" y="17"/>
                    </a:lnTo>
                    <a:lnTo>
                      <a:pt x="12" y="17"/>
                    </a:lnTo>
                    <a:lnTo>
                      <a:pt x="12" y="17"/>
                    </a:lnTo>
                    <a:lnTo>
                      <a:pt x="12" y="17"/>
                    </a:lnTo>
                    <a:lnTo>
                      <a:pt x="12" y="17"/>
                    </a:lnTo>
                    <a:lnTo>
                      <a:pt x="12" y="15"/>
                    </a:lnTo>
                    <a:lnTo>
                      <a:pt x="12" y="15"/>
                    </a:lnTo>
                    <a:lnTo>
                      <a:pt x="12" y="12"/>
                    </a:lnTo>
                    <a:lnTo>
                      <a:pt x="15" y="12"/>
                    </a:lnTo>
                    <a:lnTo>
                      <a:pt x="15" y="12"/>
                    </a:lnTo>
                    <a:lnTo>
                      <a:pt x="15" y="10"/>
                    </a:lnTo>
                    <a:lnTo>
                      <a:pt x="15" y="10"/>
                    </a:lnTo>
                    <a:lnTo>
                      <a:pt x="15" y="10"/>
                    </a:lnTo>
                    <a:lnTo>
                      <a:pt x="15" y="10"/>
                    </a:lnTo>
                    <a:lnTo>
                      <a:pt x="15" y="10"/>
                    </a:lnTo>
                    <a:lnTo>
                      <a:pt x="17" y="10"/>
                    </a:lnTo>
                    <a:lnTo>
                      <a:pt x="17" y="10"/>
                    </a:lnTo>
                    <a:lnTo>
                      <a:pt x="17" y="8"/>
                    </a:lnTo>
                    <a:lnTo>
                      <a:pt x="19" y="8"/>
                    </a:lnTo>
                    <a:lnTo>
                      <a:pt x="19" y="8"/>
                    </a:lnTo>
                    <a:lnTo>
                      <a:pt x="19" y="8"/>
                    </a:lnTo>
                    <a:lnTo>
                      <a:pt x="22" y="8"/>
                    </a:lnTo>
                    <a:lnTo>
                      <a:pt x="22" y="8"/>
                    </a:lnTo>
                    <a:lnTo>
                      <a:pt x="22" y="8"/>
                    </a:lnTo>
                    <a:lnTo>
                      <a:pt x="22" y="8"/>
                    </a:lnTo>
                    <a:lnTo>
                      <a:pt x="24" y="8"/>
                    </a:lnTo>
                    <a:lnTo>
                      <a:pt x="24" y="8"/>
                    </a:lnTo>
                    <a:lnTo>
                      <a:pt x="27" y="8"/>
                    </a:lnTo>
                    <a:lnTo>
                      <a:pt x="27" y="5"/>
                    </a:lnTo>
                    <a:lnTo>
                      <a:pt x="27" y="5"/>
                    </a:lnTo>
                    <a:lnTo>
                      <a:pt x="27" y="5"/>
                    </a:lnTo>
                    <a:lnTo>
                      <a:pt x="29" y="5"/>
                    </a:lnTo>
                    <a:lnTo>
                      <a:pt x="29" y="5"/>
                    </a:lnTo>
                    <a:lnTo>
                      <a:pt x="31" y="5"/>
                    </a:lnTo>
                    <a:lnTo>
                      <a:pt x="31" y="8"/>
                    </a:lnTo>
                    <a:lnTo>
                      <a:pt x="31" y="8"/>
                    </a:lnTo>
                    <a:lnTo>
                      <a:pt x="31" y="8"/>
                    </a:lnTo>
                    <a:lnTo>
                      <a:pt x="34" y="8"/>
                    </a:lnTo>
                    <a:lnTo>
                      <a:pt x="34" y="8"/>
                    </a:lnTo>
                    <a:lnTo>
                      <a:pt x="34" y="8"/>
                    </a:lnTo>
                    <a:lnTo>
                      <a:pt x="34" y="8"/>
                    </a:lnTo>
                    <a:lnTo>
                      <a:pt x="36" y="8"/>
                    </a:lnTo>
                    <a:lnTo>
                      <a:pt x="36" y="8"/>
                    </a:lnTo>
                    <a:lnTo>
                      <a:pt x="38" y="8"/>
                    </a:lnTo>
                    <a:lnTo>
                      <a:pt x="38" y="8"/>
                    </a:lnTo>
                    <a:lnTo>
                      <a:pt x="38" y="8"/>
                    </a:lnTo>
                    <a:lnTo>
                      <a:pt x="38" y="8"/>
                    </a:lnTo>
                    <a:lnTo>
                      <a:pt x="41" y="8"/>
                    </a:lnTo>
                    <a:lnTo>
                      <a:pt x="41" y="8"/>
                    </a:lnTo>
                    <a:lnTo>
                      <a:pt x="41" y="8"/>
                    </a:lnTo>
                    <a:lnTo>
                      <a:pt x="43" y="8"/>
                    </a:lnTo>
                    <a:lnTo>
                      <a:pt x="43" y="8"/>
                    </a:lnTo>
                    <a:lnTo>
                      <a:pt x="45" y="8"/>
                    </a:lnTo>
                    <a:lnTo>
                      <a:pt x="45" y="8"/>
                    </a:lnTo>
                    <a:lnTo>
                      <a:pt x="45" y="8"/>
                    </a:lnTo>
                    <a:lnTo>
                      <a:pt x="45" y="8"/>
                    </a:lnTo>
                    <a:lnTo>
                      <a:pt x="48" y="8"/>
                    </a:lnTo>
                    <a:lnTo>
                      <a:pt x="48" y="8"/>
                    </a:lnTo>
                    <a:lnTo>
                      <a:pt x="48" y="8"/>
                    </a:lnTo>
                    <a:lnTo>
                      <a:pt x="48" y="8"/>
                    </a:lnTo>
                    <a:lnTo>
                      <a:pt x="48" y="8"/>
                    </a:lnTo>
                    <a:lnTo>
                      <a:pt x="48" y="8"/>
                    </a:lnTo>
                    <a:lnTo>
                      <a:pt x="50" y="8"/>
                    </a:lnTo>
                    <a:lnTo>
                      <a:pt x="50" y="5"/>
                    </a:lnTo>
                    <a:lnTo>
                      <a:pt x="50" y="5"/>
                    </a:lnTo>
                    <a:lnTo>
                      <a:pt x="53" y="5"/>
                    </a:lnTo>
                    <a:lnTo>
                      <a:pt x="53" y="5"/>
                    </a:lnTo>
                    <a:lnTo>
                      <a:pt x="53" y="5"/>
                    </a:lnTo>
                    <a:lnTo>
                      <a:pt x="55" y="5"/>
                    </a:lnTo>
                    <a:lnTo>
                      <a:pt x="55" y="5"/>
                    </a:lnTo>
                    <a:lnTo>
                      <a:pt x="55" y="5"/>
                    </a:lnTo>
                    <a:lnTo>
                      <a:pt x="55" y="8"/>
                    </a:lnTo>
                    <a:lnTo>
                      <a:pt x="57" y="8"/>
                    </a:lnTo>
                    <a:lnTo>
                      <a:pt x="57" y="8"/>
                    </a:lnTo>
                    <a:lnTo>
                      <a:pt x="57" y="8"/>
                    </a:lnTo>
                    <a:lnTo>
                      <a:pt x="57" y="10"/>
                    </a:lnTo>
                    <a:lnTo>
                      <a:pt x="57" y="10"/>
                    </a:lnTo>
                    <a:lnTo>
                      <a:pt x="60" y="10"/>
                    </a:lnTo>
                    <a:lnTo>
                      <a:pt x="60" y="10"/>
                    </a:lnTo>
                    <a:lnTo>
                      <a:pt x="60" y="10"/>
                    </a:lnTo>
                    <a:lnTo>
                      <a:pt x="60" y="10"/>
                    </a:lnTo>
                    <a:lnTo>
                      <a:pt x="60" y="10"/>
                    </a:lnTo>
                    <a:lnTo>
                      <a:pt x="62" y="10"/>
                    </a:lnTo>
                    <a:lnTo>
                      <a:pt x="62" y="10"/>
                    </a:lnTo>
                    <a:lnTo>
                      <a:pt x="62" y="8"/>
                    </a:lnTo>
                    <a:lnTo>
                      <a:pt x="62" y="8"/>
                    </a:lnTo>
                    <a:lnTo>
                      <a:pt x="62" y="10"/>
                    </a:lnTo>
                    <a:lnTo>
                      <a:pt x="62" y="10"/>
                    </a:lnTo>
                    <a:lnTo>
                      <a:pt x="64" y="10"/>
                    </a:lnTo>
                    <a:lnTo>
                      <a:pt x="64" y="10"/>
                    </a:lnTo>
                    <a:lnTo>
                      <a:pt x="64" y="10"/>
                    </a:lnTo>
                    <a:lnTo>
                      <a:pt x="64" y="12"/>
                    </a:lnTo>
                    <a:lnTo>
                      <a:pt x="64" y="12"/>
                    </a:lnTo>
                    <a:lnTo>
                      <a:pt x="64" y="12"/>
                    </a:lnTo>
                    <a:lnTo>
                      <a:pt x="67" y="12"/>
                    </a:lnTo>
                    <a:lnTo>
                      <a:pt x="67" y="15"/>
                    </a:lnTo>
                    <a:lnTo>
                      <a:pt x="67" y="15"/>
                    </a:lnTo>
                    <a:lnTo>
                      <a:pt x="67" y="15"/>
                    </a:lnTo>
                    <a:lnTo>
                      <a:pt x="67" y="12"/>
                    </a:lnTo>
                    <a:lnTo>
                      <a:pt x="69" y="12"/>
                    </a:lnTo>
                    <a:lnTo>
                      <a:pt x="69" y="12"/>
                    </a:lnTo>
                    <a:lnTo>
                      <a:pt x="69" y="12"/>
                    </a:lnTo>
                    <a:lnTo>
                      <a:pt x="71" y="12"/>
                    </a:lnTo>
                    <a:lnTo>
                      <a:pt x="71" y="12"/>
                    </a:lnTo>
                    <a:lnTo>
                      <a:pt x="71" y="12"/>
                    </a:lnTo>
                    <a:lnTo>
                      <a:pt x="71" y="12"/>
                    </a:lnTo>
                    <a:lnTo>
                      <a:pt x="71" y="15"/>
                    </a:lnTo>
                    <a:lnTo>
                      <a:pt x="74" y="15"/>
                    </a:lnTo>
                    <a:lnTo>
                      <a:pt x="74" y="15"/>
                    </a:lnTo>
                    <a:lnTo>
                      <a:pt x="74" y="15"/>
                    </a:lnTo>
                    <a:lnTo>
                      <a:pt x="74" y="15"/>
                    </a:lnTo>
                    <a:lnTo>
                      <a:pt x="74" y="17"/>
                    </a:lnTo>
                    <a:lnTo>
                      <a:pt x="76" y="17"/>
                    </a:lnTo>
                    <a:lnTo>
                      <a:pt x="76" y="17"/>
                    </a:lnTo>
                    <a:lnTo>
                      <a:pt x="76" y="17"/>
                    </a:lnTo>
                    <a:lnTo>
                      <a:pt x="79" y="17"/>
                    </a:lnTo>
                    <a:lnTo>
                      <a:pt x="79" y="19"/>
                    </a:lnTo>
                    <a:lnTo>
                      <a:pt x="79" y="19"/>
                    </a:lnTo>
                    <a:lnTo>
                      <a:pt x="79" y="19"/>
                    </a:lnTo>
                    <a:lnTo>
                      <a:pt x="81" y="19"/>
                    </a:lnTo>
                    <a:lnTo>
                      <a:pt x="81" y="19"/>
                    </a:lnTo>
                    <a:lnTo>
                      <a:pt x="81" y="19"/>
                    </a:lnTo>
                    <a:lnTo>
                      <a:pt x="81" y="17"/>
                    </a:lnTo>
                    <a:lnTo>
                      <a:pt x="81" y="17"/>
                    </a:lnTo>
                    <a:lnTo>
                      <a:pt x="83" y="17"/>
                    </a:lnTo>
                    <a:lnTo>
                      <a:pt x="83" y="15"/>
                    </a:lnTo>
                    <a:lnTo>
                      <a:pt x="83" y="15"/>
                    </a:lnTo>
                    <a:lnTo>
                      <a:pt x="81" y="15"/>
                    </a:lnTo>
                    <a:lnTo>
                      <a:pt x="81" y="12"/>
                    </a:lnTo>
                    <a:lnTo>
                      <a:pt x="81" y="12"/>
                    </a:lnTo>
                    <a:lnTo>
                      <a:pt x="81" y="12"/>
                    </a:lnTo>
                    <a:lnTo>
                      <a:pt x="81" y="10"/>
                    </a:lnTo>
                    <a:lnTo>
                      <a:pt x="81" y="10"/>
                    </a:lnTo>
                    <a:lnTo>
                      <a:pt x="81" y="10"/>
                    </a:lnTo>
                    <a:lnTo>
                      <a:pt x="81" y="10"/>
                    </a:lnTo>
                    <a:lnTo>
                      <a:pt x="79" y="10"/>
                    </a:lnTo>
                    <a:lnTo>
                      <a:pt x="79" y="8"/>
                    </a:lnTo>
                    <a:lnTo>
                      <a:pt x="81" y="8"/>
                    </a:lnTo>
                    <a:lnTo>
                      <a:pt x="81" y="8"/>
                    </a:lnTo>
                    <a:lnTo>
                      <a:pt x="81" y="8"/>
                    </a:lnTo>
                    <a:lnTo>
                      <a:pt x="81" y="8"/>
                    </a:lnTo>
                    <a:lnTo>
                      <a:pt x="83" y="8"/>
                    </a:lnTo>
                    <a:lnTo>
                      <a:pt x="83" y="8"/>
                    </a:lnTo>
                    <a:lnTo>
                      <a:pt x="83" y="8"/>
                    </a:lnTo>
                    <a:lnTo>
                      <a:pt x="83" y="8"/>
                    </a:lnTo>
                    <a:lnTo>
                      <a:pt x="86" y="8"/>
                    </a:lnTo>
                    <a:lnTo>
                      <a:pt x="86" y="5"/>
                    </a:lnTo>
                    <a:lnTo>
                      <a:pt x="86" y="5"/>
                    </a:lnTo>
                    <a:lnTo>
                      <a:pt x="86" y="5"/>
                    </a:lnTo>
                    <a:lnTo>
                      <a:pt x="86" y="5"/>
                    </a:lnTo>
                    <a:lnTo>
                      <a:pt x="88" y="5"/>
                    </a:lnTo>
                    <a:lnTo>
                      <a:pt x="88" y="5"/>
                    </a:lnTo>
                    <a:lnTo>
                      <a:pt x="88" y="3"/>
                    </a:lnTo>
                    <a:lnTo>
                      <a:pt x="88" y="3"/>
                    </a:lnTo>
                    <a:lnTo>
                      <a:pt x="88" y="3"/>
                    </a:lnTo>
                    <a:lnTo>
                      <a:pt x="90" y="3"/>
                    </a:lnTo>
                    <a:lnTo>
                      <a:pt x="90" y="0"/>
                    </a:lnTo>
                    <a:lnTo>
                      <a:pt x="90" y="0"/>
                    </a:lnTo>
                    <a:lnTo>
                      <a:pt x="90" y="3"/>
                    </a:lnTo>
                    <a:lnTo>
                      <a:pt x="93" y="3"/>
                    </a:lnTo>
                    <a:lnTo>
                      <a:pt x="93" y="3"/>
                    </a:lnTo>
                    <a:lnTo>
                      <a:pt x="93" y="3"/>
                    </a:lnTo>
                    <a:lnTo>
                      <a:pt x="93" y="5"/>
                    </a:lnTo>
                    <a:lnTo>
                      <a:pt x="93" y="5"/>
                    </a:lnTo>
                    <a:lnTo>
                      <a:pt x="93" y="5"/>
                    </a:lnTo>
                    <a:lnTo>
                      <a:pt x="95" y="5"/>
                    </a:lnTo>
                    <a:lnTo>
                      <a:pt x="95" y="5"/>
                    </a:lnTo>
                    <a:lnTo>
                      <a:pt x="95" y="8"/>
                    </a:lnTo>
                    <a:lnTo>
                      <a:pt x="98" y="8"/>
                    </a:lnTo>
                    <a:lnTo>
                      <a:pt x="98" y="8"/>
                    </a:lnTo>
                    <a:lnTo>
                      <a:pt x="98" y="8"/>
                    </a:lnTo>
                    <a:lnTo>
                      <a:pt x="98" y="10"/>
                    </a:lnTo>
                    <a:lnTo>
                      <a:pt x="98" y="10"/>
                    </a:lnTo>
                    <a:lnTo>
                      <a:pt x="98" y="8"/>
                    </a:lnTo>
                    <a:lnTo>
                      <a:pt x="100" y="8"/>
                    </a:lnTo>
                    <a:lnTo>
                      <a:pt x="100" y="8"/>
                    </a:lnTo>
                    <a:lnTo>
                      <a:pt x="100" y="8"/>
                    </a:lnTo>
                    <a:lnTo>
                      <a:pt x="100" y="8"/>
                    </a:lnTo>
                    <a:lnTo>
                      <a:pt x="102" y="8"/>
                    </a:lnTo>
                    <a:lnTo>
                      <a:pt x="102" y="5"/>
                    </a:lnTo>
                    <a:lnTo>
                      <a:pt x="102" y="5"/>
                    </a:lnTo>
                    <a:lnTo>
                      <a:pt x="102" y="8"/>
                    </a:lnTo>
                    <a:lnTo>
                      <a:pt x="105" y="8"/>
                    </a:lnTo>
                    <a:lnTo>
                      <a:pt x="105" y="5"/>
                    </a:lnTo>
                    <a:lnTo>
                      <a:pt x="105" y="5"/>
                    </a:lnTo>
                    <a:lnTo>
                      <a:pt x="105" y="5"/>
                    </a:lnTo>
                    <a:lnTo>
                      <a:pt x="105" y="5"/>
                    </a:lnTo>
                    <a:lnTo>
                      <a:pt x="107" y="5"/>
                    </a:lnTo>
                    <a:lnTo>
                      <a:pt x="107" y="3"/>
                    </a:lnTo>
                    <a:lnTo>
                      <a:pt x="107" y="3"/>
                    </a:lnTo>
                    <a:lnTo>
                      <a:pt x="107" y="3"/>
                    </a:lnTo>
                    <a:lnTo>
                      <a:pt x="107" y="0"/>
                    </a:lnTo>
                    <a:lnTo>
                      <a:pt x="107" y="0"/>
                    </a:lnTo>
                    <a:lnTo>
                      <a:pt x="109" y="0"/>
                    </a:lnTo>
                    <a:lnTo>
                      <a:pt x="109" y="3"/>
                    </a:lnTo>
                    <a:lnTo>
                      <a:pt x="109" y="3"/>
                    </a:lnTo>
                    <a:lnTo>
                      <a:pt x="112" y="3"/>
                    </a:lnTo>
                    <a:lnTo>
                      <a:pt x="112" y="0"/>
                    </a:lnTo>
                    <a:lnTo>
                      <a:pt x="112" y="0"/>
                    </a:lnTo>
                    <a:lnTo>
                      <a:pt x="112" y="0"/>
                    </a:lnTo>
                    <a:lnTo>
                      <a:pt x="112" y="0"/>
                    </a:lnTo>
                    <a:lnTo>
                      <a:pt x="112" y="0"/>
                    </a:lnTo>
                    <a:lnTo>
                      <a:pt x="112" y="0"/>
                    </a:lnTo>
                    <a:lnTo>
                      <a:pt x="112" y="0"/>
                    </a:lnTo>
                    <a:lnTo>
                      <a:pt x="112" y="3"/>
                    </a:lnTo>
                    <a:lnTo>
                      <a:pt x="112" y="3"/>
                    </a:lnTo>
                    <a:lnTo>
                      <a:pt x="112" y="3"/>
                    </a:lnTo>
                    <a:lnTo>
                      <a:pt x="112" y="5"/>
                    </a:lnTo>
                    <a:lnTo>
                      <a:pt x="112" y="5"/>
                    </a:lnTo>
                    <a:lnTo>
                      <a:pt x="112" y="5"/>
                    </a:lnTo>
                    <a:lnTo>
                      <a:pt x="112" y="8"/>
                    </a:lnTo>
                    <a:lnTo>
                      <a:pt x="109" y="8"/>
                    </a:lnTo>
                    <a:lnTo>
                      <a:pt x="109" y="8"/>
                    </a:lnTo>
                    <a:lnTo>
                      <a:pt x="109" y="10"/>
                    </a:lnTo>
                    <a:lnTo>
                      <a:pt x="109" y="10"/>
                    </a:lnTo>
                    <a:lnTo>
                      <a:pt x="109" y="10"/>
                    </a:lnTo>
                    <a:lnTo>
                      <a:pt x="109" y="10"/>
                    </a:lnTo>
                    <a:lnTo>
                      <a:pt x="109" y="12"/>
                    </a:lnTo>
                    <a:lnTo>
                      <a:pt x="107" y="12"/>
                    </a:lnTo>
                    <a:lnTo>
                      <a:pt x="107" y="12"/>
                    </a:lnTo>
                    <a:lnTo>
                      <a:pt x="107" y="15"/>
                    </a:lnTo>
                    <a:lnTo>
                      <a:pt x="109" y="15"/>
                    </a:lnTo>
                    <a:lnTo>
                      <a:pt x="109" y="15"/>
                    </a:lnTo>
                    <a:lnTo>
                      <a:pt x="109" y="17"/>
                    </a:lnTo>
                    <a:lnTo>
                      <a:pt x="109" y="17"/>
                    </a:lnTo>
                    <a:lnTo>
                      <a:pt x="112" y="17"/>
                    </a:lnTo>
                    <a:lnTo>
                      <a:pt x="112" y="17"/>
                    </a:lnTo>
                    <a:lnTo>
                      <a:pt x="112" y="19"/>
                    </a:lnTo>
                    <a:lnTo>
                      <a:pt x="112" y="19"/>
                    </a:lnTo>
                    <a:lnTo>
                      <a:pt x="112" y="19"/>
                    </a:lnTo>
                    <a:lnTo>
                      <a:pt x="112" y="22"/>
                    </a:lnTo>
                    <a:lnTo>
                      <a:pt x="112" y="22"/>
                    </a:lnTo>
                    <a:lnTo>
                      <a:pt x="112" y="22"/>
                    </a:lnTo>
                    <a:lnTo>
                      <a:pt x="112" y="22"/>
                    </a:lnTo>
                    <a:lnTo>
                      <a:pt x="112" y="24"/>
                    </a:lnTo>
                    <a:lnTo>
                      <a:pt x="112" y="24"/>
                    </a:lnTo>
                    <a:lnTo>
                      <a:pt x="114" y="24"/>
                    </a:lnTo>
                    <a:lnTo>
                      <a:pt x="114" y="27"/>
                    </a:lnTo>
                    <a:lnTo>
                      <a:pt x="114" y="27"/>
                    </a:lnTo>
                    <a:lnTo>
                      <a:pt x="114" y="29"/>
                    </a:lnTo>
                    <a:lnTo>
                      <a:pt x="114" y="29"/>
                    </a:lnTo>
                    <a:lnTo>
                      <a:pt x="114" y="29"/>
                    </a:lnTo>
                    <a:lnTo>
                      <a:pt x="114" y="29"/>
                    </a:lnTo>
                    <a:lnTo>
                      <a:pt x="114" y="31"/>
                    </a:lnTo>
                    <a:lnTo>
                      <a:pt x="114" y="31"/>
                    </a:lnTo>
                    <a:lnTo>
                      <a:pt x="114" y="34"/>
                    </a:lnTo>
                    <a:lnTo>
                      <a:pt x="114" y="34"/>
                    </a:lnTo>
                    <a:lnTo>
                      <a:pt x="114" y="34"/>
                    </a:lnTo>
                    <a:lnTo>
                      <a:pt x="114" y="36"/>
                    </a:lnTo>
                    <a:lnTo>
                      <a:pt x="114" y="36"/>
                    </a:lnTo>
                    <a:lnTo>
                      <a:pt x="112" y="36"/>
                    </a:lnTo>
                    <a:lnTo>
                      <a:pt x="112" y="38"/>
                    </a:lnTo>
                    <a:lnTo>
                      <a:pt x="112" y="38"/>
                    </a:lnTo>
                    <a:lnTo>
                      <a:pt x="112" y="38"/>
                    </a:lnTo>
                    <a:lnTo>
                      <a:pt x="112" y="38"/>
                    </a:lnTo>
                    <a:lnTo>
                      <a:pt x="112" y="41"/>
                    </a:lnTo>
                    <a:lnTo>
                      <a:pt x="112" y="41"/>
                    </a:lnTo>
                    <a:lnTo>
                      <a:pt x="112" y="43"/>
                    </a:lnTo>
                    <a:lnTo>
                      <a:pt x="112" y="43"/>
                    </a:lnTo>
                    <a:lnTo>
                      <a:pt x="112" y="45"/>
                    </a:lnTo>
                    <a:lnTo>
                      <a:pt x="112" y="45"/>
                    </a:lnTo>
                    <a:lnTo>
                      <a:pt x="112" y="45"/>
                    </a:lnTo>
                    <a:lnTo>
                      <a:pt x="112" y="48"/>
                    </a:lnTo>
                    <a:lnTo>
                      <a:pt x="114" y="48"/>
                    </a:lnTo>
                    <a:lnTo>
                      <a:pt x="114" y="48"/>
                    </a:lnTo>
                    <a:lnTo>
                      <a:pt x="114" y="50"/>
                    </a:lnTo>
                    <a:lnTo>
                      <a:pt x="114" y="50"/>
                    </a:lnTo>
                    <a:lnTo>
                      <a:pt x="114" y="50"/>
                    </a:lnTo>
                    <a:lnTo>
                      <a:pt x="114" y="53"/>
                    </a:lnTo>
                    <a:lnTo>
                      <a:pt x="114" y="53"/>
                    </a:lnTo>
                    <a:lnTo>
                      <a:pt x="114" y="55"/>
                    </a:lnTo>
                    <a:lnTo>
                      <a:pt x="114" y="55"/>
                    </a:lnTo>
                    <a:lnTo>
                      <a:pt x="114" y="57"/>
                    </a:lnTo>
                    <a:lnTo>
                      <a:pt x="112" y="57"/>
                    </a:lnTo>
                    <a:lnTo>
                      <a:pt x="112" y="57"/>
                    </a:lnTo>
                    <a:lnTo>
                      <a:pt x="112" y="60"/>
                    </a:lnTo>
                    <a:lnTo>
                      <a:pt x="112" y="60"/>
                    </a:lnTo>
                    <a:lnTo>
                      <a:pt x="112" y="60"/>
                    </a:lnTo>
                    <a:lnTo>
                      <a:pt x="112" y="60"/>
                    </a:lnTo>
                    <a:lnTo>
                      <a:pt x="112" y="60"/>
                    </a:lnTo>
                    <a:lnTo>
                      <a:pt x="109" y="60"/>
                    </a:lnTo>
                    <a:lnTo>
                      <a:pt x="109" y="60"/>
                    </a:lnTo>
                    <a:lnTo>
                      <a:pt x="109" y="60"/>
                    </a:lnTo>
                    <a:lnTo>
                      <a:pt x="109" y="60"/>
                    </a:lnTo>
                    <a:lnTo>
                      <a:pt x="107" y="60"/>
                    </a:lnTo>
                    <a:lnTo>
                      <a:pt x="107" y="60"/>
                    </a:lnTo>
                    <a:lnTo>
                      <a:pt x="107" y="60"/>
                    </a:lnTo>
                    <a:lnTo>
                      <a:pt x="107" y="60"/>
                    </a:lnTo>
                    <a:lnTo>
                      <a:pt x="105" y="60"/>
                    </a:lnTo>
                    <a:lnTo>
                      <a:pt x="105" y="60"/>
                    </a:lnTo>
                    <a:lnTo>
                      <a:pt x="105" y="60"/>
                    </a:lnTo>
                    <a:lnTo>
                      <a:pt x="105" y="60"/>
                    </a:lnTo>
                    <a:lnTo>
                      <a:pt x="105" y="62"/>
                    </a:lnTo>
                    <a:lnTo>
                      <a:pt x="102" y="62"/>
                    </a:lnTo>
                    <a:lnTo>
                      <a:pt x="102" y="62"/>
                    </a:lnTo>
                    <a:lnTo>
                      <a:pt x="102" y="62"/>
                    </a:lnTo>
                    <a:lnTo>
                      <a:pt x="102" y="64"/>
                    </a:lnTo>
                    <a:lnTo>
                      <a:pt x="100" y="64"/>
                    </a:lnTo>
                    <a:lnTo>
                      <a:pt x="100" y="64"/>
                    </a:lnTo>
                    <a:lnTo>
                      <a:pt x="100" y="64"/>
                    </a:lnTo>
                    <a:lnTo>
                      <a:pt x="100" y="64"/>
                    </a:lnTo>
                    <a:lnTo>
                      <a:pt x="98" y="64"/>
                    </a:lnTo>
                    <a:lnTo>
                      <a:pt x="98" y="64"/>
                    </a:lnTo>
                    <a:lnTo>
                      <a:pt x="98" y="64"/>
                    </a:lnTo>
                    <a:lnTo>
                      <a:pt x="98" y="67"/>
                    </a:lnTo>
                    <a:lnTo>
                      <a:pt x="95" y="67"/>
                    </a:lnTo>
                    <a:lnTo>
                      <a:pt x="95" y="67"/>
                    </a:lnTo>
                    <a:lnTo>
                      <a:pt x="95" y="67"/>
                    </a:lnTo>
                    <a:lnTo>
                      <a:pt x="95" y="69"/>
                    </a:lnTo>
                    <a:lnTo>
                      <a:pt x="93" y="69"/>
                    </a:lnTo>
                    <a:lnTo>
                      <a:pt x="93" y="69"/>
                    </a:lnTo>
                    <a:lnTo>
                      <a:pt x="93" y="69"/>
                    </a:lnTo>
                    <a:lnTo>
                      <a:pt x="90" y="69"/>
                    </a:lnTo>
                    <a:lnTo>
                      <a:pt x="90" y="69"/>
                    </a:lnTo>
                    <a:lnTo>
                      <a:pt x="88" y="69"/>
                    </a:lnTo>
                    <a:lnTo>
                      <a:pt x="88" y="69"/>
                    </a:lnTo>
                    <a:lnTo>
                      <a:pt x="88" y="69"/>
                    </a:lnTo>
                    <a:lnTo>
                      <a:pt x="88" y="69"/>
                    </a:lnTo>
                    <a:lnTo>
                      <a:pt x="88" y="69"/>
                    </a:lnTo>
                    <a:lnTo>
                      <a:pt x="88" y="72"/>
                    </a:lnTo>
                    <a:lnTo>
                      <a:pt x="88" y="72"/>
                    </a:lnTo>
                    <a:lnTo>
                      <a:pt x="88" y="72"/>
                    </a:lnTo>
                    <a:lnTo>
                      <a:pt x="88" y="74"/>
                    </a:lnTo>
                    <a:lnTo>
                      <a:pt x="88" y="74"/>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7" name="Rectangle 129"/>
              <p:cNvSpPr>
                <a:spLocks noChangeArrowheads="1"/>
              </p:cNvSpPr>
              <p:nvPr/>
            </p:nvSpPr>
            <p:spPr bwMode="auto">
              <a:xfrm>
                <a:off x="2384" y="1722"/>
                <a:ext cx="2"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8" name="Rectangle 130"/>
              <p:cNvSpPr>
                <a:spLocks noChangeArrowheads="1"/>
              </p:cNvSpPr>
              <p:nvPr/>
            </p:nvSpPr>
            <p:spPr bwMode="auto">
              <a:xfrm>
                <a:off x="2384" y="1722"/>
                <a:ext cx="2" cy="3"/>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9" name="Freeform 131"/>
              <p:cNvSpPr>
                <a:spLocks/>
              </p:cNvSpPr>
              <p:nvPr/>
            </p:nvSpPr>
            <p:spPr bwMode="auto">
              <a:xfrm>
                <a:off x="2317" y="1656"/>
                <a:ext cx="237" cy="104"/>
              </a:xfrm>
              <a:custGeom>
                <a:avLst/>
                <a:gdLst/>
                <a:ahLst/>
                <a:cxnLst>
                  <a:cxn ang="0">
                    <a:pos x="78" y="64"/>
                  </a:cxn>
                  <a:cxn ang="0">
                    <a:pos x="78" y="62"/>
                  </a:cxn>
                  <a:cxn ang="0">
                    <a:pos x="67" y="57"/>
                  </a:cxn>
                  <a:cxn ang="0">
                    <a:pos x="57" y="54"/>
                  </a:cxn>
                  <a:cxn ang="0">
                    <a:pos x="52" y="45"/>
                  </a:cxn>
                  <a:cxn ang="0">
                    <a:pos x="45" y="54"/>
                  </a:cxn>
                  <a:cxn ang="0">
                    <a:pos x="34" y="54"/>
                  </a:cxn>
                  <a:cxn ang="0">
                    <a:pos x="24" y="45"/>
                  </a:cxn>
                  <a:cxn ang="0">
                    <a:pos x="24" y="40"/>
                  </a:cxn>
                  <a:cxn ang="0">
                    <a:pos x="34" y="31"/>
                  </a:cxn>
                  <a:cxn ang="0">
                    <a:pos x="41" y="26"/>
                  </a:cxn>
                  <a:cxn ang="0">
                    <a:pos x="38" y="19"/>
                  </a:cxn>
                  <a:cxn ang="0">
                    <a:pos x="43" y="14"/>
                  </a:cxn>
                  <a:cxn ang="0">
                    <a:pos x="57" y="12"/>
                  </a:cxn>
                  <a:cxn ang="0">
                    <a:pos x="69" y="14"/>
                  </a:cxn>
                  <a:cxn ang="0">
                    <a:pos x="83" y="19"/>
                  </a:cxn>
                  <a:cxn ang="0">
                    <a:pos x="90" y="19"/>
                  </a:cxn>
                  <a:cxn ang="0">
                    <a:pos x="95" y="5"/>
                  </a:cxn>
                  <a:cxn ang="0">
                    <a:pos x="105" y="2"/>
                  </a:cxn>
                  <a:cxn ang="0">
                    <a:pos x="116" y="5"/>
                  </a:cxn>
                  <a:cxn ang="0">
                    <a:pos x="128" y="12"/>
                  </a:cxn>
                  <a:cxn ang="0">
                    <a:pos x="140" y="12"/>
                  </a:cxn>
                  <a:cxn ang="0">
                    <a:pos x="152" y="9"/>
                  </a:cxn>
                  <a:cxn ang="0">
                    <a:pos x="166" y="7"/>
                  </a:cxn>
                  <a:cxn ang="0">
                    <a:pos x="178" y="7"/>
                  </a:cxn>
                  <a:cxn ang="0">
                    <a:pos x="190" y="9"/>
                  </a:cxn>
                  <a:cxn ang="0">
                    <a:pos x="204" y="12"/>
                  </a:cxn>
                  <a:cxn ang="0">
                    <a:pos x="213" y="17"/>
                  </a:cxn>
                  <a:cxn ang="0">
                    <a:pos x="225" y="21"/>
                  </a:cxn>
                  <a:cxn ang="0">
                    <a:pos x="237" y="26"/>
                  </a:cxn>
                  <a:cxn ang="0">
                    <a:pos x="228" y="33"/>
                  </a:cxn>
                  <a:cxn ang="0">
                    <a:pos x="216" y="38"/>
                  </a:cxn>
                  <a:cxn ang="0">
                    <a:pos x="204" y="43"/>
                  </a:cxn>
                  <a:cxn ang="0">
                    <a:pos x="197" y="50"/>
                  </a:cxn>
                  <a:cxn ang="0">
                    <a:pos x="187" y="54"/>
                  </a:cxn>
                  <a:cxn ang="0">
                    <a:pos x="176" y="57"/>
                  </a:cxn>
                  <a:cxn ang="0">
                    <a:pos x="164" y="59"/>
                  </a:cxn>
                  <a:cxn ang="0">
                    <a:pos x="157" y="71"/>
                  </a:cxn>
                  <a:cxn ang="0">
                    <a:pos x="147" y="73"/>
                  </a:cxn>
                  <a:cxn ang="0">
                    <a:pos x="138" y="73"/>
                  </a:cxn>
                  <a:cxn ang="0">
                    <a:pos x="133" y="69"/>
                  </a:cxn>
                  <a:cxn ang="0">
                    <a:pos x="119" y="69"/>
                  </a:cxn>
                  <a:cxn ang="0">
                    <a:pos x="114" y="76"/>
                  </a:cxn>
                  <a:cxn ang="0">
                    <a:pos x="102" y="80"/>
                  </a:cxn>
                  <a:cxn ang="0">
                    <a:pos x="100" y="92"/>
                  </a:cxn>
                  <a:cxn ang="0">
                    <a:pos x="90" y="97"/>
                  </a:cxn>
                  <a:cxn ang="0">
                    <a:pos x="78" y="99"/>
                  </a:cxn>
                  <a:cxn ang="0">
                    <a:pos x="67" y="102"/>
                  </a:cxn>
                  <a:cxn ang="0">
                    <a:pos x="57" y="99"/>
                  </a:cxn>
                  <a:cxn ang="0">
                    <a:pos x="50" y="97"/>
                  </a:cxn>
                  <a:cxn ang="0">
                    <a:pos x="38" y="97"/>
                  </a:cxn>
                  <a:cxn ang="0">
                    <a:pos x="29" y="95"/>
                  </a:cxn>
                  <a:cxn ang="0">
                    <a:pos x="17" y="95"/>
                  </a:cxn>
                  <a:cxn ang="0">
                    <a:pos x="5" y="95"/>
                  </a:cxn>
                  <a:cxn ang="0">
                    <a:pos x="3" y="83"/>
                  </a:cxn>
                  <a:cxn ang="0">
                    <a:pos x="10" y="80"/>
                  </a:cxn>
                  <a:cxn ang="0">
                    <a:pos x="22" y="80"/>
                  </a:cxn>
                  <a:cxn ang="0">
                    <a:pos x="29" y="85"/>
                  </a:cxn>
                  <a:cxn ang="0">
                    <a:pos x="38" y="76"/>
                  </a:cxn>
                  <a:cxn ang="0">
                    <a:pos x="50" y="78"/>
                  </a:cxn>
                  <a:cxn ang="0">
                    <a:pos x="60" y="76"/>
                  </a:cxn>
                  <a:cxn ang="0">
                    <a:pos x="67" y="73"/>
                  </a:cxn>
                </a:cxnLst>
                <a:rect l="0" t="0" r="r" b="b"/>
                <a:pathLst>
                  <a:path w="237" h="104">
                    <a:moveTo>
                      <a:pt x="69" y="69"/>
                    </a:moveTo>
                    <a:lnTo>
                      <a:pt x="69" y="69"/>
                    </a:lnTo>
                    <a:lnTo>
                      <a:pt x="69" y="69"/>
                    </a:lnTo>
                    <a:lnTo>
                      <a:pt x="69" y="69"/>
                    </a:lnTo>
                    <a:lnTo>
                      <a:pt x="71" y="69"/>
                    </a:lnTo>
                    <a:lnTo>
                      <a:pt x="71" y="69"/>
                    </a:lnTo>
                    <a:lnTo>
                      <a:pt x="71" y="69"/>
                    </a:lnTo>
                    <a:lnTo>
                      <a:pt x="74" y="69"/>
                    </a:lnTo>
                    <a:lnTo>
                      <a:pt x="74" y="69"/>
                    </a:lnTo>
                    <a:lnTo>
                      <a:pt x="74" y="69"/>
                    </a:lnTo>
                    <a:lnTo>
                      <a:pt x="76" y="69"/>
                    </a:lnTo>
                    <a:lnTo>
                      <a:pt x="76" y="66"/>
                    </a:lnTo>
                    <a:lnTo>
                      <a:pt x="76" y="66"/>
                    </a:lnTo>
                    <a:lnTo>
                      <a:pt x="76" y="66"/>
                    </a:lnTo>
                    <a:lnTo>
                      <a:pt x="76" y="66"/>
                    </a:lnTo>
                    <a:lnTo>
                      <a:pt x="76" y="64"/>
                    </a:lnTo>
                    <a:lnTo>
                      <a:pt x="78" y="64"/>
                    </a:lnTo>
                    <a:lnTo>
                      <a:pt x="78" y="64"/>
                    </a:lnTo>
                    <a:lnTo>
                      <a:pt x="78" y="64"/>
                    </a:lnTo>
                    <a:lnTo>
                      <a:pt x="78" y="64"/>
                    </a:lnTo>
                    <a:lnTo>
                      <a:pt x="81" y="64"/>
                    </a:lnTo>
                    <a:lnTo>
                      <a:pt x="81" y="64"/>
                    </a:lnTo>
                    <a:lnTo>
                      <a:pt x="81" y="64"/>
                    </a:lnTo>
                    <a:lnTo>
                      <a:pt x="83" y="64"/>
                    </a:lnTo>
                    <a:lnTo>
                      <a:pt x="83" y="64"/>
                    </a:lnTo>
                    <a:lnTo>
                      <a:pt x="83" y="62"/>
                    </a:lnTo>
                    <a:lnTo>
                      <a:pt x="83" y="62"/>
                    </a:lnTo>
                    <a:lnTo>
                      <a:pt x="83" y="62"/>
                    </a:lnTo>
                    <a:lnTo>
                      <a:pt x="83" y="62"/>
                    </a:lnTo>
                    <a:lnTo>
                      <a:pt x="81" y="62"/>
                    </a:lnTo>
                    <a:lnTo>
                      <a:pt x="81" y="62"/>
                    </a:lnTo>
                    <a:lnTo>
                      <a:pt x="81" y="62"/>
                    </a:lnTo>
                    <a:lnTo>
                      <a:pt x="81" y="62"/>
                    </a:lnTo>
                    <a:lnTo>
                      <a:pt x="78" y="62"/>
                    </a:lnTo>
                    <a:lnTo>
                      <a:pt x="78" y="62"/>
                    </a:lnTo>
                    <a:lnTo>
                      <a:pt x="78" y="62"/>
                    </a:lnTo>
                    <a:lnTo>
                      <a:pt x="78" y="62"/>
                    </a:lnTo>
                    <a:lnTo>
                      <a:pt x="76" y="62"/>
                    </a:lnTo>
                    <a:lnTo>
                      <a:pt x="76" y="62"/>
                    </a:lnTo>
                    <a:lnTo>
                      <a:pt x="76" y="62"/>
                    </a:lnTo>
                    <a:lnTo>
                      <a:pt x="74" y="62"/>
                    </a:lnTo>
                    <a:lnTo>
                      <a:pt x="74" y="62"/>
                    </a:lnTo>
                    <a:lnTo>
                      <a:pt x="71" y="62"/>
                    </a:lnTo>
                    <a:lnTo>
                      <a:pt x="71" y="62"/>
                    </a:lnTo>
                    <a:lnTo>
                      <a:pt x="71" y="59"/>
                    </a:lnTo>
                    <a:lnTo>
                      <a:pt x="71" y="59"/>
                    </a:lnTo>
                    <a:lnTo>
                      <a:pt x="71" y="59"/>
                    </a:lnTo>
                    <a:lnTo>
                      <a:pt x="69" y="59"/>
                    </a:lnTo>
                    <a:lnTo>
                      <a:pt x="69" y="57"/>
                    </a:lnTo>
                    <a:lnTo>
                      <a:pt x="69" y="57"/>
                    </a:lnTo>
                    <a:lnTo>
                      <a:pt x="69" y="57"/>
                    </a:lnTo>
                    <a:lnTo>
                      <a:pt x="69" y="57"/>
                    </a:lnTo>
                    <a:lnTo>
                      <a:pt x="67" y="57"/>
                    </a:lnTo>
                    <a:lnTo>
                      <a:pt x="67" y="57"/>
                    </a:lnTo>
                    <a:lnTo>
                      <a:pt x="64" y="57"/>
                    </a:lnTo>
                    <a:lnTo>
                      <a:pt x="64" y="57"/>
                    </a:lnTo>
                    <a:lnTo>
                      <a:pt x="64" y="57"/>
                    </a:lnTo>
                    <a:lnTo>
                      <a:pt x="64" y="57"/>
                    </a:lnTo>
                    <a:lnTo>
                      <a:pt x="64" y="57"/>
                    </a:lnTo>
                    <a:lnTo>
                      <a:pt x="64" y="54"/>
                    </a:lnTo>
                    <a:lnTo>
                      <a:pt x="64" y="54"/>
                    </a:lnTo>
                    <a:lnTo>
                      <a:pt x="64" y="54"/>
                    </a:lnTo>
                    <a:lnTo>
                      <a:pt x="62" y="54"/>
                    </a:lnTo>
                    <a:lnTo>
                      <a:pt x="62" y="54"/>
                    </a:lnTo>
                    <a:lnTo>
                      <a:pt x="62" y="54"/>
                    </a:lnTo>
                    <a:lnTo>
                      <a:pt x="62" y="54"/>
                    </a:lnTo>
                    <a:lnTo>
                      <a:pt x="60" y="54"/>
                    </a:lnTo>
                    <a:lnTo>
                      <a:pt x="60" y="54"/>
                    </a:lnTo>
                    <a:lnTo>
                      <a:pt x="60" y="54"/>
                    </a:lnTo>
                    <a:lnTo>
                      <a:pt x="57" y="54"/>
                    </a:lnTo>
                    <a:lnTo>
                      <a:pt x="57" y="54"/>
                    </a:lnTo>
                    <a:lnTo>
                      <a:pt x="57" y="54"/>
                    </a:lnTo>
                    <a:lnTo>
                      <a:pt x="57" y="52"/>
                    </a:lnTo>
                    <a:lnTo>
                      <a:pt x="57" y="52"/>
                    </a:lnTo>
                    <a:lnTo>
                      <a:pt x="57" y="52"/>
                    </a:lnTo>
                    <a:lnTo>
                      <a:pt x="57" y="50"/>
                    </a:lnTo>
                    <a:lnTo>
                      <a:pt x="57" y="50"/>
                    </a:lnTo>
                    <a:lnTo>
                      <a:pt x="57" y="50"/>
                    </a:lnTo>
                    <a:lnTo>
                      <a:pt x="57" y="47"/>
                    </a:lnTo>
                    <a:lnTo>
                      <a:pt x="55" y="47"/>
                    </a:lnTo>
                    <a:lnTo>
                      <a:pt x="55" y="47"/>
                    </a:lnTo>
                    <a:lnTo>
                      <a:pt x="55" y="47"/>
                    </a:lnTo>
                    <a:lnTo>
                      <a:pt x="55" y="45"/>
                    </a:lnTo>
                    <a:lnTo>
                      <a:pt x="52" y="45"/>
                    </a:lnTo>
                    <a:lnTo>
                      <a:pt x="52" y="45"/>
                    </a:lnTo>
                    <a:lnTo>
                      <a:pt x="52" y="45"/>
                    </a:lnTo>
                    <a:lnTo>
                      <a:pt x="52" y="45"/>
                    </a:lnTo>
                    <a:lnTo>
                      <a:pt x="52" y="45"/>
                    </a:lnTo>
                    <a:lnTo>
                      <a:pt x="52" y="45"/>
                    </a:lnTo>
                    <a:lnTo>
                      <a:pt x="52" y="45"/>
                    </a:lnTo>
                    <a:lnTo>
                      <a:pt x="52" y="47"/>
                    </a:lnTo>
                    <a:lnTo>
                      <a:pt x="52" y="47"/>
                    </a:lnTo>
                    <a:lnTo>
                      <a:pt x="50" y="47"/>
                    </a:lnTo>
                    <a:lnTo>
                      <a:pt x="50" y="50"/>
                    </a:lnTo>
                    <a:lnTo>
                      <a:pt x="50" y="50"/>
                    </a:lnTo>
                    <a:lnTo>
                      <a:pt x="50" y="50"/>
                    </a:lnTo>
                    <a:lnTo>
                      <a:pt x="50" y="50"/>
                    </a:lnTo>
                    <a:lnTo>
                      <a:pt x="48" y="50"/>
                    </a:lnTo>
                    <a:lnTo>
                      <a:pt x="48" y="50"/>
                    </a:lnTo>
                    <a:lnTo>
                      <a:pt x="48" y="52"/>
                    </a:lnTo>
                    <a:lnTo>
                      <a:pt x="48" y="52"/>
                    </a:lnTo>
                    <a:lnTo>
                      <a:pt x="48" y="54"/>
                    </a:lnTo>
                    <a:lnTo>
                      <a:pt x="48" y="54"/>
                    </a:lnTo>
                    <a:lnTo>
                      <a:pt x="45" y="54"/>
                    </a:lnTo>
                    <a:lnTo>
                      <a:pt x="45" y="54"/>
                    </a:lnTo>
                    <a:lnTo>
                      <a:pt x="45" y="54"/>
                    </a:lnTo>
                    <a:lnTo>
                      <a:pt x="45" y="54"/>
                    </a:lnTo>
                    <a:lnTo>
                      <a:pt x="45" y="54"/>
                    </a:lnTo>
                    <a:lnTo>
                      <a:pt x="43" y="54"/>
                    </a:lnTo>
                    <a:lnTo>
                      <a:pt x="43" y="54"/>
                    </a:lnTo>
                    <a:lnTo>
                      <a:pt x="43" y="54"/>
                    </a:lnTo>
                    <a:lnTo>
                      <a:pt x="43" y="54"/>
                    </a:lnTo>
                    <a:lnTo>
                      <a:pt x="41" y="54"/>
                    </a:lnTo>
                    <a:lnTo>
                      <a:pt x="41" y="54"/>
                    </a:lnTo>
                    <a:lnTo>
                      <a:pt x="38" y="54"/>
                    </a:lnTo>
                    <a:lnTo>
                      <a:pt x="38" y="54"/>
                    </a:lnTo>
                    <a:lnTo>
                      <a:pt x="38" y="52"/>
                    </a:lnTo>
                    <a:lnTo>
                      <a:pt x="38" y="52"/>
                    </a:lnTo>
                    <a:lnTo>
                      <a:pt x="38" y="54"/>
                    </a:lnTo>
                    <a:lnTo>
                      <a:pt x="36" y="54"/>
                    </a:lnTo>
                    <a:lnTo>
                      <a:pt x="36" y="54"/>
                    </a:lnTo>
                    <a:lnTo>
                      <a:pt x="36" y="52"/>
                    </a:lnTo>
                    <a:lnTo>
                      <a:pt x="36" y="52"/>
                    </a:lnTo>
                    <a:lnTo>
                      <a:pt x="34" y="52"/>
                    </a:lnTo>
                    <a:lnTo>
                      <a:pt x="34" y="54"/>
                    </a:lnTo>
                    <a:lnTo>
                      <a:pt x="34" y="54"/>
                    </a:lnTo>
                    <a:lnTo>
                      <a:pt x="34" y="52"/>
                    </a:lnTo>
                    <a:lnTo>
                      <a:pt x="34" y="52"/>
                    </a:lnTo>
                    <a:lnTo>
                      <a:pt x="34" y="50"/>
                    </a:lnTo>
                    <a:lnTo>
                      <a:pt x="34" y="50"/>
                    </a:lnTo>
                    <a:lnTo>
                      <a:pt x="34" y="47"/>
                    </a:lnTo>
                    <a:lnTo>
                      <a:pt x="31" y="47"/>
                    </a:lnTo>
                    <a:lnTo>
                      <a:pt x="31" y="47"/>
                    </a:lnTo>
                    <a:lnTo>
                      <a:pt x="31" y="45"/>
                    </a:lnTo>
                    <a:lnTo>
                      <a:pt x="31" y="45"/>
                    </a:lnTo>
                    <a:lnTo>
                      <a:pt x="31" y="45"/>
                    </a:lnTo>
                    <a:lnTo>
                      <a:pt x="29" y="45"/>
                    </a:lnTo>
                    <a:lnTo>
                      <a:pt x="29" y="45"/>
                    </a:lnTo>
                    <a:lnTo>
                      <a:pt x="29" y="47"/>
                    </a:lnTo>
                    <a:lnTo>
                      <a:pt x="29" y="47"/>
                    </a:lnTo>
                    <a:lnTo>
                      <a:pt x="26" y="47"/>
                    </a:lnTo>
                    <a:lnTo>
                      <a:pt x="26" y="47"/>
                    </a:lnTo>
                    <a:lnTo>
                      <a:pt x="26" y="45"/>
                    </a:lnTo>
                    <a:lnTo>
                      <a:pt x="24" y="45"/>
                    </a:lnTo>
                    <a:lnTo>
                      <a:pt x="24" y="45"/>
                    </a:lnTo>
                    <a:lnTo>
                      <a:pt x="24" y="45"/>
                    </a:lnTo>
                    <a:lnTo>
                      <a:pt x="24" y="45"/>
                    </a:lnTo>
                    <a:lnTo>
                      <a:pt x="22" y="45"/>
                    </a:lnTo>
                    <a:lnTo>
                      <a:pt x="22" y="45"/>
                    </a:lnTo>
                    <a:lnTo>
                      <a:pt x="19" y="45"/>
                    </a:lnTo>
                    <a:lnTo>
                      <a:pt x="19" y="45"/>
                    </a:lnTo>
                    <a:lnTo>
                      <a:pt x="19" y="45"/>
                    </a:lnTo>
                    <a:lnTo>
                      <a:pt x="19" y="43"/>
                    </a:lnTo>
                    <a:lnTo>
                      <a:pt x="19" y="43"/>
                    </a:lnTo>
                    <a:lnTo>
                      <a:pt x="19" y="43"/>
                    </a:lnTo>
                    <a:lnTo>
                      <a:pt x="22" y="43"/>
                    </a:lnTo>
                    <a:lnTo>
                      <a:pt x="22" y="43"/>
                    </a:lnTo>
                    <a:lnTo>
                      <a:pt x="24" y="43"/>
                    </a:lnTo>
                    <a:lnTo>
                      <a:pt x="24" y="43"/>
                    </a:lnTo>
                    <a:lnTo>
                      <a:pt x="24" y="40"/>
                    </a:lnTo>
                    <a:lnTo>
                      <a:pt x="24" y="40"/>
                    </a:lnTo>
                    <a:lnTo>
                      <a:pt x="24" y="40"/>
                    </a:lnTo>
                    <a:lnTo>
                      <a:pt x="26" y="40"/>
                    </a:lnTo>
                    <a:lnTo>
                      <a:pt x="26" y="40"/>
                    </a:lnTo>
                    <a:lnTo>
                      <a:pt x="26" y="38"/>
                    </a:lnTo>
                    <a:lnTo>
                      <a:pt x="26" y="38"/>
                    </a:lnTo>
                    <a:lnTo>
                      <a:pt x="29" y="38"/>
                    </a:lnTo>
                    <a:lnTo>
                      <a:pt x="29" y="38"/>
                    </a:lnTo>
                    <a:lnTo>
                      <a:pt x="29" y="35"/>
                    </a:lnTo>
                    <a:lnTo>
                      <a:pt x="29" y="35"/>
                    </a:lnTo>
                    <a:lnTo>
                      <a:pt x="29" y="35"/>
                    </a:lnTo>
                    <a:lnTo>
                      <a:pt x="31" y="35"/>
                    </a:lnTo>
                    <a:lnTo>
                      <a:pt x="31" y="35"/>
                    </a:lnTo>
                    <a:lnTo>
                      <a:pt x="31" y="35"/>
                    </a:lnTo>
                    <a:lnTo>
                      <a:pt x="31" y="35"/>
                    </a:lnTo>
                    <a:lnTo>
                      <a:pt x="34" y="35"/>
                    </a:lnTo>
                    <a:lnTo>
                      <a:pt x="34" y="35"/>
                    </a:lnTo>
                    <a:lnTo>
                      <a:pt x="34" y="33"/>
                    </a:lnTo>
                    <a:lnTo>
                      <a:pt x="34" y="33"/>
                    </a:lnTo>
                    <a:lnTo>
                      <a:pt x="34" y="31"/>
                    </a:lnTo>
                    <a:lnTo>
                      <a:pt x="36" y="31"/>
                    </a:lnTo>
                    <a:lnTo>
                      <a:pt x="36" y="31"/>
                    </a:lnTo>
                    <a:lnTo>
                      <a:pt x="36" y="31"/>
                    </a:lnTo>
                    <a:lnTo>
                      <a:pt x="38" y="31"/>
                    </a:lnTo>
                    <a:lnTo>
                      <a:pt x="38" y="31"/>
                    </a:lnTo>
                    <a:lnTo>
                      <a:pt x="38" y="31"/>
                    </a:lnTo>
                    <a:lnTo>
                      <a:pt x="38" y="31"/>
                    </a:lnTo>
                    <a:lnTo>
                      <a:pt x="41" y="31"/>
                    </a:lnTo>
                    <a:lnTo>
                      <a:pt x="41" y="28"/>
                    </a:lnTo>
                    <a:lnTo>
                      <a:pt x="41" y="28"/>
                    </a:lnTo>
                    <a:lnTo>
                      <a:pt x="43" y="28"/>
                    </a:lnTo>
                    <a:lnTo>
                      <a:pt x="43" y="28"/>
                    </a:lnTo>
                    <a:lnTo>
                      <a:pt x="43" y="28"/>
                    </a:lnTo>
                    <a:lnTo>
                      <a:pt x="43" y="26"/>
                    </a:lnTo>
                    <a:lnTo>
                      <a:pt x="43" y="26"/>
                    </a:lnTo>
                    <a:lnTo>
                      <a:pt x="43" y="26"/>
                    </a:lnTo>
                    <a:lnTo>
                      <a:pt x="41" y="26"/>
                    </a:lnTo>
                    <a:lnTo>
                      <a:pt x="41" y="26"/>
                    </a:lnTo>
                    <a:lnTo>
                      <a:pt x="41" y="26"/>
                    </a:lnTo>
                    <a:lnTo>
                      <a:pt x="38" y="26"/>
                    </a:lnTo>
                    <a:lnTo>
                      <a:pt x="38" y="26"/>
                    </a:lnTo>
                    <a:lnTo>
                      <a:pt x="38" y="26"/>
                    </a:lnTo>
                    <a:lnTo>
                      <a:pt x="38" y="26"/>
                    </a:lnTo>
                    <a:lnTo>
                      <a:pt x="36" y="26"/>
                    </a:lnTo>
                    <a:lnTo>
                      <a:pt x="36" y="26"/>
                    </a:lnTo>
                    <a:lnTo>
                      <a:pt x="36" y="26"/>
                    </a:lnTo>
                    <a:lnTo>
                      <a:pt x="36" y="26"/>
                    </a:lnTo>
                    <a:lnTo>
                      <a:pt x="36" y="24"/>
                    </a:lnTo>
                    <a:lnTo>
                      <a:pt x="36" y="24"/>
                    </a:lnTo>
                    <a:lnTo>
                      <a:pt x="36" y="24"/>
                    </a:lnTo>
                    <a:lnTo>
                      <a:pt x="36" y="21"/>
                    </a:lnTo>
                    <a:lnTo>
                      <a:pt x="36" y="21"/>
                    </a:lnTo>
                    <a:lnTo>
                      <a:pt x="36" y="21"/>
                    </a:lnTo>
                    <a:lnTo>
                      <a:pt x="36" y="19"/>
                    </a:lnTo>
                    <a:lnTo>
                      <a:pt x="38" y="19"/>
                    </a:lnTo>
                    <a:lnTo>
                      <a:pt x="38" y="19"/>
                    </a:lnTo>
                    <a:lnTo>
                      <a:pt x="38" y="21"/>
                    </a:lnTo>
                    <a:lnTo>
                      <a:pt x="38" y="21"/>
                    </a:lnTo>
                    <a:lnTo>
                      <a:pt x="38" y="19"/>
                    </a:lnTo>
                    <a:lnTo>
                      <a:pt x="38" y="19"/>
                    </a:lnTo>
                    <a:lnTo>
                      <a:pt x="38" y="19"/>
                    </a:lnTo>
                    <a:lnTo>
                      <a:pt x="38" y="19"/>
                    </a:lnTo>
                    <a:lnTo>
                      <a:pt x="38" y="17"/>
                    </a:lnTo>
                    <a:lnTo>
                      <a:pt x="38" y="17"/>
                    </a:lnTo>
                    <a:lnTo>
                      <a:pt x="38" y="17"/>
                    </a:lnTo>
                    <a:lnTo>
                      <a:pt x="41" y="17"/>
                    </a:lnTo>
                    <a:lnTo>
                      <a:pt x="41" y="17"/>
                    </a:lnTo>
                    <a:lnTo>
                      <a:pt x="41" y="17"/>
                    </a:lnTo>
                    <a:lnTo>
                      <a:pt x="41" y="17"/>
                    </a:lnTo>
                    <a:lnTo>
                      <a:pt x="43" y="17"/>
                    </a:lnTo>
                    <a:lnTo>
                      <a:pt x="43" y="14"/>
                    </a:lnTo>
                    <a:lnTo>
                      <a:pt x="43" y="14"/>
                    </a:lnTo>
                    <a:lnTo>
                      <a:pt x="43" y="14"/>
                    </a:lnTo>
                    <a:lnTo>
                      <a:pt x="43" y="14"/>
                    </a:lnTo>
                    <a:lnTo>
                      <a:pt x="43" y="12"/>
                    </a:lnTo>
                    <a:lnTo>
                      <a:pt x="45" y="12"/>
                    </a:lnTo>
                    <a:lnTo>
                      <a:pt x="45" y="12"/>
                    </a:lnTo>
                    <a:lnTo>
                      <a:pt x="45" y="12"/>
                    </a:lnTo>
                    <a:lnTo>
                      <a:pt x="48" y="12"/>
                    </a:lnTo>
                    <a:lnTo>
                      <a:pt x="48" y="12"/>
                    </a:lnTo>
                    <a:lnTo>
                      <a:pt x="50" y="12"/>
                    </a:lnTo>
                    <a:lnTo>
                      <a:pt x="50" y="12"/>
                    </a:lnTo>
                    <a:lnTo>
                      <a:pt x="50" y="14"/>
                    </a:lnTo>
                    <a:lnTo>
                      <a:pt x="50" y="14"/>
                    </a:lnTo>
                    <a:lnTo>
                      <a:pt x="50" y="12"/>
                    </a:lnTo>
                    <a:lnTo>
                      <a:pt x="52" y="12"/>
                    </a:lnTo>
                    <a:lnTo>
                      <a:pt x="52" y="12"/>
                    </a:lnTo>
                    <a:lnTo>
                      <a:pt x="52" y="12"/>
                    </a:lnTo>
                    <a:lnTo>
                      <a:pt x="55" y="12"/>
                    </a:lnTo>
                    <a:lnTo>
                      <a:pt x="55" y="12"/>
                    </a:lnTo>
                    <a:lnTo>
                      <a:pt x="55" y="12"/>
                    </a:lnTo>
                    <a:lnTo>
                      <a:pt x="57" y="12"/>
                    </a:lnTo>
                    <a:lnTo>
                      <a:pt x="57" y="12"/>
                    </a:lnTo>
                    <a:lnTo>
                      <a:pt x="57" y="12"/>
                    </a:lnTo>
                    <a:lnTo>
                      <a:pt x="57" y="12"/>
                    </a:lnTo>
                    <a:lnTo>
                      <a:pt x="60" y="12"/>
                    </a:lnTo>
                    <a:lnTo>
                      <a:pt x="60" y="12"/>
                    </a:lnTo>
                    <a:lnTo>
                      <a:pt x="60" y="14"/>
                    </a:lnTo>
                    <a:lnTo>
                      <a:pt x="62" y="14"/>
                    </a:lnTo>
                    <a:lnTo>
                      <a:pt x="62" y="14"/>
                    </a:lnTo>
                    <a:lnTo>
                      <a:pt x="62" y="14"/>
                    </a:lnTo>
                    <a:lnTo>
                      <a:pt x="64" y="14"/>
                    </a:lnTo>
                    <a:lnTo>
                      <a:pt x="64" y="14"/>
                    </a:lnTo>
                    <a:lnTo>
                      <a:pt x="64" y="14"/>
                    </a:lnTo>
                    <a:lnTo>
                      <a:pt x="67" y="14"/>
                    </a:lnTo>
                    <a:lnTo>
                      <a:pt x="67" y="14"/>
                    </a:lnTo>
                    <a:lnTo>
                      <a:pt x="67" y="14"/>
                    </a:lnTo>
                    <a:lnTo>
                      <a:pt x="69" y="14"/>
                    </a:lnTo>
                    <a:lnTo>
                      <a:pt x="69" y="14"/>
                    </a:lnTo>
                    <a:lnTo>
                      <a:pt x="69" y="14"/>
                    </a:lnTo>
                    <a:lnTo>
                      <a:pt x="69" y="17"/>
                    </a:lnTo>
                    <a:lnTo>
                      <a:pt x="71" y="17"/>
                    </a:lnTo>
                    <a:lnTo>
                      <a:pt x="71" y="17"/>
                    </a:lnTo>
                    <a:lnTo>
                      <a:pt x="71" y="17"/>
                    </a:lnTo>
                    <a:lnTo>
                      <a:pt x="74" y="17"/>
                    </a:lnTo>
                    <a:lnTo>
                      <a:pt x="74" y="17"/>
                    </a:lnTo>
                    <a:lnTo>
                      <a:pt x="74" y="17"/>
                    </a:lnTo>
                    <a:lnTo>
                      <a:pt x="76" y="17"/>
                    </a:lnTo>
                    <a:lnTo>
                      <a:pt x="76" y="17"/>
                    </a:lnTo>
                    <a:lnTo>
                      <a:pt x="76" y="17"/>
                    </a:lnTo>
                    <a:lnTo>
                      <a:pt x="76" y="17"/>
                    </a:lnTo>
                    <a:lnTo>
                      <a:pt x="76" y="19"/>
                    </a:lnTo>
                    <a:lnTo>
                      <a:pt x="78" y="19"/>
                    </a:lnTo>
                    <a:lnTo>
                      <a:pt x="78" y="19"/>
                    </a:lnTo>
                    <a:lnTo>
                      <a:pt x="78" y="19"/>
                    </a:lnTo>
                    <a:lnTo>
                      <a:pt x="81" y="19"/>
                    </a:lnTo>
                    <a:lnTo>
                      <a:pt x="81" y="19"/>
                    </a:lnTo>
                    <a:lnTo>
                      <a:pt x="83" y="19"/>
                    </a:lnTo>
                    <a:lnTo>
                      <a:pt x="83" y="19"/>
                    </a:lnTo>
                    <a:lnTo>
                      <a:pt x="83" y="19"/>
                    </a:lnTo>
                    <a:lnTo>
                      <a:pt x="83" y="19"/>
                    </a:lnTo>
                    <a:lnTo>
                      <a:pt x="86" y="19"/>
                    </a:lnTo>
                    <a:lnTo>
                      <a:pt x="86" y="19"/>
                    </a:lnTo>
                    <a:lnTo>
                      <a:pt x="86" y="19"/>
                    </a:lnTo>
                    <a:lnTo>
                      <a:pt x="86" y="21"/>
                    </a:lnTo>
                    <a:lnTo>
                      <a:pt x="88" y="21"/>
                    </a:lnTo>
                    <a:lnTo>
                      <a:pt x="88" y="21"/>
                    </a:lnTo>
                    <a:lnTo>
                      <a:pt x="88" y="21"/>
                    </a:lnTo>
                    <a:lnTo>
                      <a:pt x="90" y="21"/>
                    </a:lnTo>
                    <a:lnTo>
                      <a:pt x="90" y="21"/>
                    </a:lnTo>
                    <a:lnTo>
                      <a:pt x="90" y="21"/>
                    </a:lnTo>
                    <a:lnTo>
                      <a:pt x="90" y="21"/>
                    </a:lnTo>
                    <a:lnTo>
                      <a:pt x="90" y="21"/>
                    </a:lnTo>
                    <a:lnTo>
                      <a:pt x="90" y="19"/>
                    </a:lnTo>
                    <a:lnTo>
                      <a:pt x="90" y="19"/>
                    </a:lnTo>
                    <a:lnTo>
                      <a:pt x="90" y="19"/>
                    </a:lnTo>
                    <a:lnTo>
                      <a:pt x="90" y="17"/>
                    </a:lnTo>
                    <a:lnTo>
                      <a:pt x="90" y="17"/>
                    </a:lnTo>
                    <a:lnTo>
                      <a:pt x="90" y="17"/>
                    </a:lnTo>
                    <a:lnTo>
                      <a:pt x="90" y="17"/>
                    </a:lnTo>
                    <a:lnTo>
                      <a:pt x="90" y="14"/>
                    </a:lnTo>
                    <a:lnTo>
                      <a:pt x="90" y="14"/>
                    </a:lnTo>
                    <a:lnTo>
                      <a:pt x="90" y="14"/>
                    </a:lnTo>
                    <a:lnTo>
                      <a:pt x="90" y="12"/>
                    </a:lnTo>
                    <a:lnTo>
                      <a:pt x="90" y="12"/>
                    </a:lnTo>
                    <a:lnTo>
                      <a:pt x="90" y="9"/>
                    </a:lnTo>
                    <a:lnTo>
                      <a:pt x="90" y="9"/>
                    </a:lnTo>
                    <a:lnTo>
                      <a:pt x="90" y="7"/>
                    </a:lnTo>
                    <a:lnTo>
                      <a:pt x="93" y="7"/>
                    </a:lnTo>
                    <a:lnTo>
                      <a:pt x="93" y="7"/>
                    </a:lnTo>
                    <a:lnTo>
                      <a:pt x="93" y="7"/>
                    </a:lnTo>
                    <a:lnTo>
                      <a:pt x="93" y="5"/>
                    </a:lnTo>
                    <a:lnTo>
                      <a:pt x="95" y="5"/>
                    </a:lnTo>
                    <a:lnTo>
                      <a:pt x="95" y="5"/>
                    </a:lnTo>
                    <a:lnTo>
                      <a:pt x="95" y="5"/>
                    </a:lnTo>
                    <a:lnTo>
                      <a:pt x="95" y="5"/>
                    </a:lnTo>
                    <a:lnTo>
                      <a:pt x="97" y="5"/>
                    </a:lnTo>
                    <a:lnTo>
                      <a:pt x="97" y="5"/>
                    </a:lnTo>
                    <a:lnTo>
                      <a:pt x="97" y="5"/>
                    </a:lnTo>
                    <a:lnTo>
                      <a:pt x="97" y="5"/>
                    </a:lnTo>
                    <a:lnTo>
                      <a:pt x="97" y="5"/>
                    </a:lnTo>
                    <a:lnTo>
                      <a:pt x="100" y="5"/>
                    </a:lnTo>
                    <a:lnTo>
                      <a:pt x="100" y="5"/>
                    </a:lnTo>
                    <a:lnTo>
                      <a:pt x="100" y="5"/>
                    </a:lnTo>
                    <a:lnTo>
                      <a:pt x="100" y="2"/>
                    </a:lnTo>
                    <a:lnTo>
                      <a:pt x="102" y="2"/>
                    </a:lnTo>
                    <a:lnTo>
                      <a:pt x="102" y="2"/>
                    </a:lnTo>
                    <a:lnTo>
                      <a:pt x="102" y="2"/>
                    </a:lnTo>
                    <a:lnTo>
                      <a:pt x="105" y="2"/>
                    </a:lnTo>
                    <a:lnTo>
                      <a:pt x="105" y="2"/>
                    </a:lnTo>
                    <a:lnTo>
                      <a:pt x="105" y="2"/>
                    </a:lnTo>
                    <a:lnTo>
                      <a:pt x="105" y="2"/>
                    </a:lnTo>
                    <a:lnTo>
                      <a:pt x="105" y="0"/>
                    </a:lnTo>
                    <a:lnTo>
                      <a:pt x="107" y="0"/>
                    </a:lnTo>
                    <a:lnTo>
                      <a:pt x="107" y="0"/>
                    </a:lnTo>
                    <a:lnTo>
                      <a:pt x="109" y="0"/>
                    </a:lnTo>
                    <a:lnTo>
                      <a:pt x="109" y="2"/>
                    </a:lnTo>
                    <a:lnTo>
                      <a:pt x="109" y="2"/>
                    </a:lnTo>
                    <a:lnTo>
                      <a:pt x="109" y="2"/>
                    </a:lnTo>
                    <a:lnTo>
                      <a:pt x="112" y="2"/>
                    </a:lnTo>
                    <a:lnTo>
                      <a:pt x="112" y="2"/>
                    </a:lnTo>
                    <a:lnTo>
                      <a:pt x="112" y="2"/>
                    </a:lnTo>
                    <a:lnTo>
                      <a:pt x="112" y="2"/>
                    </a:lnTo>
                    <a:lnTo>
                      <a:pt x="114" y="2"/>
                    </a:lnTo>
                    <a:lnTo>
                      <a:pt x="114" y="2"/>
                    </a:lnTo>
                    <a:lnTo>
                      <a:pt x="114" y="5"/>
                    </a:lnTo>
                    <a:lnTo>
                      <a:pt x="116" y="5"/>
                    </a:lnTo>
                    <a:lnTo>
                      <a:pt x="116" y="5"/>
                    </a:lnTo>
                    <a:lnTo>
                      <a:pt x="116" y="5"/>
                    </a:lnTo>
                    <a:lnTo>
                      <a:pt x="116" y="5"/>
                    </a:lnTo>
                    <a:lnTo>
                      <a:pt x="116" y="5"/>
                    </a:lnTo>
                    <a:lnTo>
                      <a:pt x="116" y="7"/>
                    </a:lnTo>
                    <a:lnTo>
                      <a:pt x="119" y="7"/>
                    </a:lnTo>
                    <a:lnTo>
                      <a:pt x="119" y="7"/>
                    </a:lnTo>
                    <a:lnTo>
                      <a:pt x="119" y="7"/>
                    </a:lnTo>
                    <a:lnTo>
                      <a:pt x="121" y="7"/>
                    </a:lnTo>
                    <a:lnTo>
                      <a:pt x="121" y="7"/>
                    </a:lnTo>
                    <a:lnTo>
                      <a:pt x="121" y="7"/>
                    </a:lnTo>
                    <a:lnTo>
                      <a:pt x="123" y="7"/>
                    </a:lnTo>
                    <a:lnTo>
                      <a:pt x="123" y="7"/>
                    </a:lnTo>
                    <a:lnTo>
                      <a:pt x="123" y="9"/>
                    </a:lnTo>
                    <a:lnTo>
                      <a:pt x="123" y="9"/>
                    </a:lnTo>
                    <a:lnTo>
                      <a:pt x="126" y="9"/>
                    </a:lnTo>
                    <a:lnTo>
                      <a:pt x="126" y="9"/>
                    </a:lnTo>
                    <a:lnTo>
                      <a:pt x="126" y="9"/>
                    </a:lnTo>
                    <a:lnTo>
                      <a:pt x="126" y="9"/>
                    </a:lnTo>
                    <a:lnTo>
                      <a:pt x="126" y="12"/>
                    </a:lnTo>
                    <a:lnTo>
                      <a:pt x="128" y="12"/>
                    </a:lnTo>
                    <a:lnTo>
                      <a:pt x="128" y="12"/>
                    </a:lnTo>
                    <a:lnTo>
                      <a:pt x="131" y="12"/>
                    </a:lnTo>
                    <a:lnTo>
                      <a:pt x="131" y="9"/>
                    </a:lnTo>
                    <a:lnTo>
                      <a:pt x="131" y="9"/>
                    </a:lnTo>
                    <a:lnTo>
                      <a:pt x="131" y="12"/>
                    </a:lnTo>
                    <a:lnTo>
                      <a:pt x="131" y="12"/>
                    </a:lnTo>
                    <a:lnTo>
                      <a:pt x="133" y="12"/>
                    </a:lnTo>
                    <a:lnTo>
                      <a:pt x="133" y="12"/>
                    </a:lnTo>
                    <a:lnTo>
                      <a:pt x="135" y="12"/>
                    </a:lnTo>
                    <a:lnTo>
                      <a:pt x="135" y="12"/>
                    </a:lnTo>
                    <a:lnTo>
                      <a:pt x="135" y="12"/>
                    </a:lnTo>
                    <a:lnTo>
                      <a:pt x="138" y="12"/>
                    </a:lnTo>
                    <a:lnTo>
                      <a:pt x="138" y="12"/>
                    </a:lnTo>
                    <a:lnTo>
                      <a:pt x="138" y="12"/>
                    </a:lnTo>
                    <a:lnTo>
                      <a:pt x="138" y="12"/>
                    </a:lnTo>
                    <a:lnTo>
                      <a:pt x="140" y="12"/>
                    </a:lnTo>
                    <a:lnTo>
                      <a:pt x="140" y="12"/>
                    </a:lnTo>
                    <a:lnTo>
                      <a:pt x="140" y="12"/>
                    </a:lnTo>
                    <a:lnTo>
                      <a:pt x="140" y="9"/>
                    </a:lnTo>
                    <a:lnTo>
                      <a:pt x="140" y="9"/>
                    </a:lnTo>
                    <a:lnTo>
                      <a:pt x="142" y="9"/>
                    </a:lnTo>
                    <a:lnTo>
                      <a:pt x="142" y="7"/>
                    </a:lnTo>
                    <a:lnTo>
                      <a:pt x="142" y="7"/>
                    </a:lnTo>
                    <a:lnTo>
                      <a:pt x="142" y="7"/>
                    </a:lnTo>
                    <a:lnTo>
                      <a:pt x="145" y="7"/>
                    </a:lnTo>
                    <a:lnTo>
                      <a:pt x="145" y="9"/>
                    </a:lnTo>
                    <a:lnTo>
                      <a:pt x="145" y="9"/>
                    </a:lnTo>
                    <a:lnTo>
                      <a:pt x="145" y="9"/>
                    </a:lnTo>
                    <a:lnTo>
                      <a:pt x="147" y="9"/>
                    </a:lnTo>
                    <a:lnTo>
                      <a:pt x="147" y="9"/>
                    </a:lnTo>
                    <a:lnTo>
                      <a:pt x="150" y="9"/>
                    </a:lnTo>
                    <a:lnTo>
                      <a:pt x="150" y="9"/>
                    </a:lnTo>
                    <a:lnTo>
                      <a:pt x="150" y="9"/>
                    </a:lnTo>
                    <a:lnTo>
                      <a:pt x="152" y="9"/>
                    </a:lnTo>
                    <a:lnTo>
                      <a:pt x="152" y="9"/>
                    </a:lnTo>
                    <a:lnTo>
                      <a:pt x="152" y="9"/>
                    </a:lnTo>
                    <a:lnTo>
                      <a:pt x="152" y="9"/>
                    </a:lnTo>
                    <a:lnTo>
                      <a:pt x="154" y="9"/>
                    </a:lnTo>
                    <a:lnTo>
                      <a:pt x="154" y="9"/>
                    </a:lnTo>
                    <a:lnTo>
                      <a:pt x="157" y="9"/>
                    </a:lnTo>
                    <a:lnTo>
                      <a:pt x="157" y="9"/>
                    </a:lnTo>
                    <a:lnTo>
                      <a:pt x="157" y="9"/>
                    </a:lnTo>
                    <a:lnTo>
                      <a:pt x="157" y="9"/>
                    </a:lnTo>
                    <a:lnTo>
                      <a:pt x="159" y="9"/>
                    </a:lnTo>
                    <a:lnTo>
                      <a:pt x="159" y="9"/>
                    </a:lnTo>
                    <a:lnTo>
                      <a:pt x="159" y="9"/>
                    </a:lnTo>
                    <a:lnTo>
                      <a:pt x="161" y="9"/>
                    </a:lnTo>
                    <a:lnTo>
                      <a:pt x="161" y="7"/>
                    </a:lnTo>
                    <a:lnTo>
                      <a:pt x="161" y="7"/>
                    </a:lnTo>
                    <a:lnTo>
                      <a:pt x="164" y="7"/>
                    </a:lnTo>
                    <a:lnTo>
                      <a:pt x="164" y="7"/>
                    </a:lnTo>
                    <a:lnTo>
                      <a:pt x="164" y="7"/>
                    </a:lnTo>
                    <a:lnTo>
                      <a:pt x="164" y="7"/>
                    </a:lnTo>
                    <a:lnTo>
                      <a:pt x="166" y="7"/>
                    </a:lnTo>
                    <a:lnTo>
                      <a:pt x="166" y="7"/>
                    </a:lnTo>
                    <a:lnTo>
                      <a:pt x="166" y="7"/>
                    </a:lnTo>
                    <a:lnTo>
                      <a:pt x="168" y="7"/>
                    </a:lnTo>
                    <a:lnTo>
                      <a:pt x="168" y="7"/>
                    </a:lnTo>
                    <a:lnTo>
                      <a:pt x="168" y="7"/>
                    </a:lnTo>
                    <a:lnTo>
                      <a:pt x="168" y="7"/>
                    </a:lnTo>
                    <a:lnTo>
                      <a:pt x="168" y="7"/>
                    </a:lnTo>
                    <a:lnTo>
                      <a:pt x="171" y="7"/>
                    </a:lnTo>
                    <a:lnTo>
                      <a:pt x="171" y="7"/>
                    </a:lnTo>
                    <a:lnTo>
                      <a:pt x="171" y="9"/>
                    </a:lnTo>
                    <a:lnTo>
                      <a:pt x="171" y="9"/>
                    </a:lnTo>
                    <a:lnTo>
                      <a:pt x="173" y="9"/>
                    </a:lnTo>
                    <a:lnTo>
                      <a:pt x="173" y="9"/>
                    </a:lnTo>
                    <a:lnTo>
                      <a:pt x="176" y="9"/>
                    </a:lnTo>
                    <a:lnTo>
                      <a:pt x="176" y="9"/>
                    </a:lnTo>
                    <a:lnTo>
                      <a:pt x="176" y="9"/>
                    </a:lnTo>
                    <a:lnTo>
                      <a:pt x="178" y="9"/>
                    </a:lnTo>
                    <a:lnTo>
                      <a:pt x="178" y="7"/>
                    </a:lnTo>
                    <a:lnTo>
                      <a:pt x="178" y="7"/>
                    </a:lnTo>
                    <a:lnTo>
                      <a:pt x="178" y="7"/>
                    </a:lnTo>
                    <a:lnTo>
                      <a:pt x="178" y="9"/>
                    </a:lnTo>
                    <a:lnTo>
                      <a:pt x="180" y="9"/>
                    </a:lnTo>
                    <a:lnTo>
                      <a:pt x="180" y="9"/>
                    </a:lnTo>
                    <a:lnTo>
                      <a:pt x="183" y="9"/>
                    </a:lnTo>
                    <a:lnTo>
                      <a:pt x="183" y="9"/>
                    </a:lnTo>
                    <a:lnTo>
                      <a:pt x="183" y="9"/>
                    </a:lnTo>
                    <a:lnTo>
                      <a:pt x="183" y="9"/>
                    </a:lnTo>
                    <a:lnTo>
                      <a:pt x="185" y="9"/>
                    </a:lnTo>
                    <a:lnTo>
                      <a:pt x="185" y="9"/>
                    </a:lnTo>
                    <a:lnTo>
                      <a:pt x="185" y="9"/>
                    </a:lnTo>
                    <a:lnTo>
                      <a:pt x="187" y="9"/>
                    </a:lnTo>
                    <a:lnTo>
                      <a:pt x="187" y="9"/>
                    </a:lnTo>
                    <a:lnTo>
                      <a:pt x="190" y="9"/>
                    </a:lnTo>
                    <a:lnTo>
                      <a:pt x="190" y="12"/>
                    </a:lnTo>
                    <a:lnTo>
                      <a:pt x="190" y="12"/>
                    </a:lnTo>
                    <a:lnTo>
                      <a:pt x="190" y="9"/>
                    </a:lnTo>
                    <a:lnTo>
                      <a:pt x="190" y="9"/>
                    </a:lnTo>
                    <a:lnTo>
                      <a:pt x="192" y="9"/>
                    </a:lnTo>
                    <a:lnTo>
                      <a:pt x="192" y="9"/>
                    </a:lnTo>
                    <a:lnTo>
                      <a:pt x="192" y="9"/>
                    </a:lnTo>
                    <a:lnTo>
                      <a:pt x="194" y="9"/>
                    </a:lnTo>
                    <a:lnTo>
                      <a:pt x="194" y="9"/>
                    </a:lnTo>
                    <a:lnTo>
                      <a:pt x="197" y="9"/>
                    </a:lnTo>
                    <a:lnTo>
                      <a:pt x="197" y="9"/>
                    </a:lnTo>
                    <a:lnTo>
                      <a:pt x="197" y="9"/>
                    </a:lnTo>
                    <a:lnTo>
                      <a:pt x="197" y="9"/>
                    </a:lnTo>
                    <a:lnTo>
                      <a:pt x="199" y="9"/>
                    </a:lnTo>
                    <a:lnTo>
                      <a:pt x="199" y="9"/>
                    </a:lnTo>
                    <a:lnTo>
                      <a:pt x="199" y="9"/>
                    </a:lnTo>
                    <a:lnTo>
                      <a:pt x="202" y="9"/>
                    </a:lnTo>
                    <a:lnTo>
                      <a:pt x="202" y="9"/>
                    </a:lnTo>
                    <a:lnTo>
                      <a:pt x="202" y="12"/>
                    </a:lnTo>
                    <a:lnTo>
                      <a:pt x="202" y="12"/>
                    </a:lnTo>
                    <a:lnTo>
                      <a:pt x="204" y="12"/>
                    </a:lnTo>
                    <a:lnTo>
                      <a:pt x="204" y="12"/>
                    </a:lnTo>
                    <a:lnTo>
                      <a:pt x="204" y="12"/>
                    </a:lnTo>
                    <a:lnTo>
                      <a:pt x="204" y="12"/>
                    </a:lnTo>
                    <a:lnTo>
                      <a:pt x="206" y="12"/>
                    </a:lnTo>
                    <a:lnTo>
                      <a:pt x="206" y="12"/>
                    </a:lnTo>
                    <a:lnTo>
                      <a:pt x="209" y="12"/>
                    </a:lnTo>
                    <a:lnTo>
                      <a:pt x="209" y="12"/>
                    </a:lnTo>
                    <a:lnTo>
                      <a:pt x="209" y="12"/>
                    </a:lnTo>
                    <a:lnTo>
                      <a:pt x="211" y="12"/>
                    </a:lnTo>
                    <a:lnTo>
                      <a:pt x="211" y="14"/>
                    </a:lnTo>
                    <a:lnTo>
                      <a:pt x="211" y="14"/>
                    </a:lnTo>
                    <a:lnTo>
                      <a:pt x="211" y="14"/>
                    </a:lnTo>
                    <a:lnTo>
                      <a:pt x="211" y="12"/>
                    </a:lnTo>
                    <a:lnTo>
                      <a:pt x="213" y="12"/>
                    </a:lnTo>
                    <a:lnTo>
                      <a:pt x="213" y="14"/>
                    </a:lnTo>
                    <a:lnTo>
                      <a:pt x="213" y="14"/>
                    </a:lnTo>
                    <a:lnTo>
                      <a:pt x="213" y="14"/>
                    </a:lnTo>
                    <a:lnTo>
                      <a:pt x="213" y="17"/>
                    </a:lnTo>
                    <a:lnTo>
                      <a:pt x="216" y="17"/>
                    </a:lnTo>
                    <a:lnTo>
                      <a:pt x="216" y="17"/>
                    </a:lnTo>
                    <a:lnTo>
                      <a:pt x="216" y="17"/>
                    </a:lnTo>
                    <a:lnTo>
                      <a:pt x="216" y="17"/>
                    </a:lnTo>
                    <a:lnTo>
                      <a:pt x="216" y="17"/>
                    </a:lnTo>
                    <a:lnTo>
                      <a:pt x="218" y="17"/>
                    </a:lnTo>
                    <a:lnTo>
                      <a:pt x="218" y="19"/>
                    </a:lnTo>
                    <a:lnTo>
                      <a:pt x="218" y="19"/>
                    </a:lnTo>
                    <a:lnTo>
                      <a:pt x="218" y="19"/>
                    </a:lnTo>
                    <a:lnTo>
                      <a:pt x="218" y="19"/>
                    </a:lnTo>
                    <a:lnTo>
                      <a:pt x="221" y="19"/>
                    </a:lnTo>
                    <a:lnTo>
                      <a:pt x="221" y="21"/>
                    </a:lnTo>
                    <a:lnTo>
                      <a:pt x="221" y="21"/>
                    </a:lnTo>
                    <a:lnTo>
                      <a:pt x="223" y="21"/>
                    </a:lnTo>
                    <a:lnTo>
                      <a:pt x="223" y="21"/>
                    </a:lnTo>
                    <a:lnTo>
                      <a:pt x="223" y="21"/>
                    </a:lnTo>
                    <a:lnTo>
                      <a:pt x="225" y="21"/>
                    </a:lnTo>
                    <a:lnTo>
                      <a:pt x="225" y="21"/>
                    </a:lnTo>
                    <a:lnTo>
                      <a:pt x="225" y="21"/>
                    </a:lnTo>
                    <a:lnTo>
                      <a:pt x="228" y="21"/>
                    </a:lnTo>
                    <a:lnTo>
                      <a:pt x="228" y="21"/>
                    </a:lnTo>
                    <a:lnTo>
                      <a:pt x="228" y="21"/>
                    </a:lnTo>
                    <a:lnTo>
                      <a:pt x="230" y="21"/>
                    </a:lnTo>
                    <a:lnTo>
                      <a:pt x="230" y="21"/>
                    </a:lnTo>
                    <a:lnTo>
                      <a:pt x="230" y="24"/>
                    </a:lnTo>
                    <a:lnTo>
                      <a:pt x="230" y="24"/>
                    </a:lnTo>
                    <a:lnTo>
                      <a:pt x="230" y="24"/>
                    </a:lnTo>
                    <a:lnTo>
                      <a:pt x="232" y="24"/>
                    </a:lnTo>
                    <a:lnTo>
                      <a:pt x="232" y="24"/>
                    </a:lnTo>
                    <a:lnTo>
                      <a:pt x="232" y="26"/>
                    </a:lnTo>
                    <a:lnTo>
                      <a:pt x="232" y="26"/>
                    </a:lnTo>
                    <a:lnTo>
                      <a:pt x="232" y="26"/>
                    </a:lnTo>
                    <a:lnTo>
                      <a:pt x="232" y="26"/>
                    </a:lnTo>
                    <a:lnTo>
                      <a:pt x="235" y="26"/>
                    </a:lnTo>
                    <a:lnTo>
                      <a:pt x="235" y="26"/>
                    </a:lnTo>
                    <a:lnTo>
                      <a:pt x="237" y="26"/>
                    </a:lnTo>
                    <a:lnTo>
                      <a:pt x="237" y="28"/>
                    </a:lnTo>
                    <a:lnTo>
                      <a:pt x="237" y="28"/>
                    </a:lnTo>
                    <a:lnTo>
                      <a:pt x="237" y="31"/>
                    </a:lnTo>
                    <a:lnTo>
                      <a:pt x="237" y="31"/>
                    </a:lnTo>
                    <a:lnTo>
                      <a:pt x="235" y="31"/>
                    </a:lnTo>
                    <a:lnTo>
                      <a:pt x="235" y="31"/>
                    </a:lnTo>
                    <a:lnTo>
                      <a:pt x="232" y="31"/>
                    </a:lnTo>
                    <a:lnTo>
                      <a:pt x="232" y="31"/>
                    </a:lnTo>
                    <a:lnTo>
                      <a:pt x="232" y="31"/>
                    </a:lnTo>
                    <a:lnTo>
                      <a:pt x="230" y="31"/>
                    </a:lnTo>
                    <a:lnTo>
                      <a:pt x="230" y="31"/>
                    </a:lnTo>
                    <a:lnTo>
                      <a:pt x="230" y="31"/>
                    </a:lnTo>
                    <a:lnTo>
                      <a:pt x="230" y="33"/>
                    </a:lnTo>
                    <a:lnTo>
                      <a:pt x="230" y="33"/>
                    </a:lnTo>
                    <a:lnTo>
                      <a:pt x="230" y="35"/>
                    </a:lnTo>
                    <a:lnTo>
                      <a:pt x="228" y="35"/>
                    </a:lnTo>
                    <a:lnTo>
                      <a:pt x="228" y="35"/>
                    </a:lnTo>
                    <a:lnTo>
                      <a:pt x="228" y="33"/>
                    </a:lnTo>
                    <a:lnTo>
                      <a:pt x="225" y="33"/>
                    </a:lnTo>
                    <a:lnTo>
                      <a:pt x="225" y="35"/>
                    </a:lnTo>
                    <a:lnTo>
                      <a:pt x="225" y="35"/>
                    </a:lnTo>
                    <a:lnTo>
                      <a:pt x="225" y="35"/>
                    </a:lnTo>
                    <a:lnTo>
                      <a:pt x="225" y="35"/>
                    </a:lnTo>
                    <a:lnTo>
                      <a:pt x="225" y="35"/>
                    </a:lnTo>
                    <a:lnTo>
                      <a:pt x="225" y="38"/>
                    </a:lnTo>
                    <a:lnTo>
                      <a:pt x="223" y="38"/>
                    </a:lnTo>
                    <a:lnTo>
                      <a:pt x="223" y="38"/>
                    </a:lnTo>
                    <a:lnTo>
                      <a:pt x="223" y="38"/>
                    </a:lnTo>
                    <a:lnTo>
                      <a:pt x="221" y="38"/>
                    </a:lnTo>
                    <a:lnTo>
                      <a:pt x="221" y="38"/>
                    </a:lnTo>
                    <a:lnTo>
                      <a:pt x="221" y="35"/>
                    </a:lnTo>
                    <a:lnTo>
                      <a:pt x="218" y="35"/>
                    </a:lnTo>
                    <a:lnTo>
                      <a:pt x="218" y="35"/>
                    </a:lnTo>
                    <a:lnTo>
                      <a:pt x="218" y="35"/>
                    </a:lnTo>
                    <a:lnTo>
                      <a:pt x="218" y="38"/>
                    </a:lnTo>
                    <a:lnTo>
                      <a:pt x="216" y="38"/>
                    </a:lnTo>
                    <a:lnTo>
                      <a:pt x="216" y="38"/>
                    </a:lnTo>
                    <a:lnTo>
                      <a:pt x="216" y="38"/>
                    </a:lnTo>
                    <a:lnTo>
                      <a:pt x="216" y="38"/>
                    </a:lnTo>
                    <a:lnTo>
                      <a:pt x="213" y="38"/>
                    </a:lnTo>
                    <a:lnTo>
                      <a:pt x="213" y="38"/>
                    </a:lnTo>
                    <a:lnTo>
                      <a:pt x="211" y="38"/>
                    </a:lnTo>
                    <a:lnTo>
                      <a:pt x="211" y="40"/>
                    </a:lnTo>
                    <a:lnTo>
                      <a:pt x="211" y="40"/>
                    </a:lnTo>
                    <a:lnTo>
                      <a:pt x="211" y="40"/>
                    </a:lnTo>
                    <a:lnTo>
                      <a:pt x="211" y="40"/>
                    </a:lnTo>
                    <a:lnTo>
                      <a:pt x="209" y="40"/>
                    </a:lnTo>
                    <a:lnTo>
                      <a:pt x="209" y="40"/>
                    </a:lnTo>
                    <a:lnTo>
                      <a:pt x="209" y="40"/>
                    </a:lnTo>
                    <a:lnTo>
                      <a:pt x="209" y="43"/>
                    </a:lnTo>
                    <a:lnTo>
                      <a:pt x="206" y="43"/>
                    </a:lnTo>
                    <a:lnTo>
                      <a:pt x="206" y="43"/>
                    </a:lnTo>
                    <a:lnTo>
                      <a:pt x="206" y="43"/>
                    </a:lnTo>
                    <a:lnTo>
                      <a:pt x="204" y="43"/>
                    </a:lnTo>
                    <a:lnTo>
                      <a:pt x="204" y="45"/>
                    </a:lnTo>
                    <a:lnTo>
                      <a:pt x="204" y="45"/>
                    </a:lnTo>
                    <a:lnTo>
                      <a:pt x="204" y="45"/>
                    </a:lnTo>
                    <a:lnTo>
                      <a:pt x="202" y="45"/>
                    </a:lnTo>
                    <a:lnTo>
                      <a:pt x="202" y="45"/>
                    </a:lnTo>
                    <a:lnTo>
                      <a:pt x="202" y="45"/>
                    </a:lnTo>
                    <a:lnTo>
                      <a:pt x="202" y="45"/>
                    </a:lnTo>
                    <a:lnTo>
                      <a:pt x="202" y="45"/>
                    </a:lnTo>
                    <a:lnTo>
                      <a:pt x="199" y="45"/>
                    </a:lnTo>
                    <a:lnTo>
                      <a:pt x="199" y="45"/>
                    </a:lnTo>
                    <a:lnTo>
                      <a:pt x="199" y="47"/>
                    </a:lnTo>
                    <a:lnTo>
                      <a:pt x="197" y="47"/>
                    </a:lnTo>
                    <a:lnTo>
                      <a:pt x="197" y="47"/>
                    </a:lnTo>
                    <a:lnTo>
                      <a:pt x="197" y="47"/>
                    </a:lnTo>
                    <a:lnTo>
                      <a:pt x="197" y="47"/>
                    </a:lnTo>
                    <a:lnTo>
                      <a:pt x="197" y="50"/>
                    </a:lnTo>
                    <a:lnTo>
                      <a:pt x="197" y="50"/>
                    </a:lnTo>
                    <a:lnTo>
                      <a:pt x="197" y="50"/>
                    </a:lnTo>
                    <a:lnTo>
                      <a:pt x="197" y="50"/>
                    </a:lnTo>
                    <a:lnTo>
                      <a:pt x="197" y="52"/>
                    </a:lnTo>
                    <a:lnTo>
                      <a:pt x="194" y="52"/>
                    </a:lnTo>
                    <a:lnTo>
                      <a:pt x="194" y="52"/>
                    </a:lnTo>
                    <a:lnTo>
                      <a:pt x="194" y="52"/>
                    </a:lnTo>
                    <a:lnTo>
                      <a:pt x="192" y="52"/>
                    </a:lnTo>
                    <a:lnTo>
                      <a:pt x="192" y="54"/>
                    </a:lnTo>
                    <a:lnTo>
                      <a:pt x="192" y="54"/>
                    </a:lnTo>
                    <a:lnTo>
                      <a:pt x="192" y="54"/>
                    </a:lnTo>
                    <a:lnTo>
                      <a:pt x="192" y="54"/>
                    </a:lnTo>
                    <a:lnTo>
                      <a:pt x="192" y="54"/>
                    </a:lnTo>
                    <a:lnTo>
                      <a:pt x="190" y="54"/>
                    </a:lnTo>
                    <a:lnTo>
                      <a:pt x="190" y="57"/>
                    </a:lnTo>
                    <a:lnTo>
                      <a:pt x="190" y="57"/>
                    </a:lnTo>
                    <a:lnTo>
                      <a:pt x="190" y="57"/>
                    </a:lnTo>
                    <a:lnTo>
                      <a:pt x="187" y="57"/>
                    </a:lnTo>
                    <a:lnTo>
                      <a:pt x="187" y="54"/>
                    </a:lnTo>
                    <a:lnTo>
                      <a:pt x="187" y="54"/>
                    </a:lnTo>
                    <a:lnTo>
                      <a:pt x="185" y="54"/>
                    </a:lnTo>
                    <a:lnTo>
                      <a:pt x="185" y="54"/>
                    </a:lnTo>
                    <a:lnTo>
                      <a:pt x="185" y="54"/>
                    </a:lnTo>
                    <a:lnTo>
                      <a:pt x="185" y="57"/>
                    </a:lnTo>
                    <a:lnTo>
                      <a:pt x="183" y="57"/>
                    </a:lnTo>
                    <a:lnTo>
                      <a:pt x="183" y="57"/>
                    </a:lnTo>
                    <a:lnTo>
                      <a:pt x="183" y="57"/>
                    </a:lnTo>
                    <a:lnTo>
                      <a:pt x="180" y="57"/>
                    </a:lnTo>
                    <a:lnTo>
                      <a:pt x="180" y="57"/>
                    </a:lnTo>
                    <a:lnTo>
                      <a:pt x="178" y="57"/>
                    </a:lnTo>
                    <a:lnTo>
                      <a:pt x="178" y="57"/>
                    </a:lnTo>
                    <a:lnTo>
                      <a:pt x="178" y="57"/>
                    </a:lnTo>
                    <a:lnTo>
                      <a:pt x="178" y="57"/>
                    </a:lnTo>
                    <a:lnTo>
                      <a:pt x="176" y="57"/>
                    </a:lnTo>
                    <a:lnTo>
                      <a:pt x="176" y="59"/>
                    </a:lnTo>
                    <a:lnTo>
                      <a:pt x="176" y="59"/>
                    </a:lnTo>
                    <a:lnTo>
                      <a:pt x="176" y="57"/>
                    </a:lnTo>
                    <a:lnTo>
                      <a:pt x="176" y="57"/>
                    </a:lnTo>
                    <a:lnTo>
                      <a:pt x="173" y="57"/>
                    </a:lnTo>
                    <a:lnTo>
                      <a:pt x="173" y="57"/>
                    </a:lnTo>
                    <a:lnTo>
                      <a:pt x="171" y="57"/>
                    </a:lnTo>
                    <a:lnTo>
                      <a:pt x="171" y="57"/>
                    </a:lnTo>
                    <a:lnTo>
                      <a:pt x="171" y="57"/>
                    </a:lnTo>
                    <a:lnTo>
                      <a:pt x="168" y="57"/>
                    </a:lnTo>
                    <a:lnTo>
                      <a:pt x="168" y="57"/>
                    </a:lnTo>
                    <a:lnTo>
                      <a:pt x="168" y="57"/>
                    </a:lnTo>
                    <a:lnTo>
                      <a:pt x="168" y="57"/>
                    </a:lnTo>
                    <a:lnTo>
                      <a:pt x="166" y="57"/>
                    </a:lnTo>
                    <a:lnTo>
                      <a:pt x="166" y="57"/>
                    </a:lnTo>
                    <a:lnTo>
                      <a:pt x="164" y="57"/>
                    </a:lnTo>
                    <a:lnTo>
                      <a:pt x="164" y="57"/>
                    </a:lnTo>
                    <a:lnTo>
                      <a:pt x="164" y="57"/>
                    </a:lnTo>
                    <a:lnTo>
                      <a:pt x="164" y="57"/>
                    </a:lnTo>
                    <a:lnTo>
                      <a:pt x="164" y="57"/>
                    </a:lnTo>
                    <a:lnTo>
                      <a:pt x="164" y="57"/>
                    </a:lnTo>
                    <a:lnTo>
                      <a:pt x="164" y="59"/>
                    </a:lnTo>
                    <a:lnTo>
                      <a:pt x="161" y="59"/>
                    </a:lnTo>
                    <a:lnTo>
                      <a:pt x="161" y="59"/>
                    </a:lnTo>
                    <a:lnTo>
                      <a:pt x="161" y="62"/>
                    </a:lnTo>
                    <a:lnTo>
                      <a:pt x="161" y="62"/>
                    </a:lnTo>
                    <a:lnTo>
                      <a:pt x="161" y="62"/>
                    </a:lnTo>
                    <a:lnTo>
                      <a:pt x="159" y="62"/>
                    </a:lnTo>
                    <a:lnTo>
                      <a:pt x="159" y="64"/>
                    </a:lnTo>
                    <a:lnTo>
                      <a:pt x="159" y="64"/>
                    </a:lnTo>
                    <a:lnTo>
                      <a:pt x="159" y="64"/>
                    </a:lnTo>
                    <a:lnTo>
                      <a:pt x="159" y="64"/>
                    </a:lnTo>
                    <a:lnTo>
                      <a:pt x="159" y="64"/>
                    </a:lnTo>
                    <a:lnTo>
                      <a:pt x="159" y="66"/>
                    </a:lnTo>
                    <a:lnTo>
                      <a:pt x="159" y="66"/>
                    </a:lnTo>
                    <a:lnTo>
                      <a:pt x="159" y="69"/>
                    </a:lnTo>
                    <a:lnTo>
                      <a:pt x="157" y="69"/>
                    </a:lnTo>
                    <a:lnTo>
                      <a:pt x="157" y="69"/>
                    </a:lnTo>
                    <a:lnTo>
                      <a:pt x="157" y="69"/>
                    </a:lnTo>
                    <a:lnTo>
                      <a:pt x="157" y="71"/>
                    </a:lnTo>
                    <a:lnTo>
                      <a:pt x="157" y="71"/>
                    </a:lnTo>
                    <a:lnTo>
                      <a:pt x="157" y="71"/>
                    </a:lnTo>
                    <a:lnTo>
                      <a:pt x="157" y="73"/>
                    </a:lnTo>
                    <a:lnTo>
                      <a:pt x="154" y="73"/>
                    </a:lnTo>
                    <a:lnTo>
                      <a:pt x="154" y="73"/>
                    </a:lnTo>
                    <a:lnTo>
                      <a:pt x="154" y="73"/>
                    </a:lnTo>
                    <a:lnTo>
                      <a:pt x="152" y="73"/>
                    </a:lnTo>
                    <a:lnTo>
                      <a:pt x="152" y="73"/>
                    </a:lnTo>
                    <a:lnTo>
                      <a:pt x="152" y="73"/>
                    </a:lnTo>
                    <a:lnTo>
                      <a:pt x="152" y="71"/>
                    </a:lnTo>
                    <a:lnTo>
                      <a:pt x="152" y="71"/>
                    </a:lnTo>
                    <a:lnTo>
                      <a:pt x="150" y="71"/>
                    </a:lnTo>
                    <a:lnTo>
                      <a:pt x="150" y="73"/>
                    </a:lnTo>
                    <a:lnTo>
                      <a:pt x="150" y="73"/>
                    </a:lnTo>
                    <a:lnTo>
                      <a:pt x="150" y="73"/>
                    </a:lnTo>
                    <a:lnTo>
                      <a:pt x="150" y="73"/>
                    </a:lnTo>
                    <a:lnTo>
                      <a:pt x="147" y="73"/>
                    </a:lnTo>
                    <a:lnTo>
                      <a:pt x="147" y="73"/>
                    </a:lnTo>
                    <a:lnTo>
                      <a:pt x="147" y="73"/>
                    </a:lnTo>
                    <a:lnTo>
                      <a:pt x="145" y="73"/>
                    </a:lnTo>
                    <a:lnTo>
                      <a:pt x="145" y="73"/>
                    </a:lnTo>
                    <a:lnTo>
                      <a:pt x="145" y="73"/>
                    </a:lnTo>
                    <a:lnTo>
                      <a:pt x="145" y="73"/>
                    </a:lnTo>
                    <a:lnTo>
                      <a:pt x="145" y="76"/>
                    </a:lnTo>
                    <a:lnTo>
                      <a:pt x="142" y="76"/>
                    </a:lnTo>
                    <a:lnTo>
                      <a:pt x="142" y="76"/>
                    </a:lnTo>
                    <a:lnTo>
                      <a:pt x="142" y="76"/>
                    </a:lnTo>
                    <a:lnTo>
                      <a:pt x="142" y="76"/>
                    </a:lnTo>
                    <a:lnTo>
                      <a:pt x="142" y="76"/>
                    </a:lnTo>
                    <a:lnTo>
                      <a:pt x="140" y="76"/>
                    </a:lnTo>
                    <a:lnTo>
                      <a:pt x="140" y="76"/>
                    </a:lnTo>
                    <a:lnTo>
                      <a:pt x="140" y="76"/>
                    </a:lnTo>
                    <a:lnTo>
                      <a:pt x="138" y="76"/>
                    </a:lnTo>
                    <a:lnTo>
                      <a:pt x="138" y="76"/>
                    </a:lnTo>
                    <a:lnTo>
                      <a:pt x="138" y="76"/>
                    </a:lnTo>
                    <a:lnTo>
                      <a:pt x="138" y="73"/>
                    </a:lnTo>
                    <a:lnTo>
                      <a:pt x="138" y="73"/>
                    </a:lnTo>
                    <a:lnTo>
                      <a:pt x="138" y="73"/>
                    </a:lnTo>
                    <a:lnTo>
                      <a:pt x="138" y="71"/>
                    </a:lnTo>
                    <a:lnTo>
                      <a:pt x="138" y="71"/>
                    </a:lnTo>
                    <a:lnTo>
                      <a:pt x="138" y="71"/>
                    </a:lnTo>
                    <a:lnTo>
                      <a:pt x="138" y="71"/>
                    </a:lnTo>
                    <a:lnTo>
                      <a:pt x="138" y="69"/>
                    </a:lnTo>
                    <a:lnTo>
                      <a:pt x="138" y="69"/>
                    </a:lnTo>
                    <a:lnTo>
                      <a:pt x="138" y="66"/>
                    </a:lnTo>
                    <a:lnTo>
                      <a:pt x="135" y="66"/>
                    </a:lnTo>
                    <a:lnTo>
                      <a:pt x="135" y="66"/>
                    </a:lnTo>
                    <a:lnTo>
                      <a:pt x="135" y="66"/>
                    </a:lnTo>
                    <a:lnTo>
                      <a:pt x="135" y="66"/>
                    </a:lnTo>
                    <a:lnTo>
                      <a:pt x="135" y="66"/>
                    </a:lnTo>
                    <a:lnTo>
                      <a:pt x="133" y="66"/>
                    </a:lnTo>
                    <a:lnTo>
                      <a:pt x="133" y="69"/>
                    </a:lnTo>
                    <a:lnTo>
                      <a:pt x="133" y="69"/>
                    </a:lnTo>
                    <a:lnTo>
                      <a:pt x="133" y="69"/>
                    </a:lnTo>
                    <a:lnTo>
                      <a:pt x="131" y="69"/>
                    </a:lnTo>
                    <a:lnTo>
                      <a:pt x="131" y="69"/>
                    </a:lnTo>
                    <a:lnTo>
                      <a:pt x="131" y="71"/>
                    </a:lnTo>
                    <a:lnTo>
                      <a:pt x="131" y="71"/>
                    </a:lnTo>
                    <a:lnTo>
                      <a:pt x="131" y="71"/>
                    </a:lnTo>
                    <a:lnTo>
                      <a:pt x="128" y="71"/>
                    </a:lnTo>
                    <a:lnTo>
                      <a:pt x="128" y="71"/>
                    </a:lnTo>
                    <a:lnTo>
                      <a:pt x="126" y="71"/>
                    </a:lnTo>
                    <a:lnTo>
                      <a:pt x="126" y="71"/>
                    </a:lnTo>
                    <a:lnTo>
                      <a:pt x="126" y="71"/>
                    </a:lnTo>
                    <a:lnTo>
                      <a:pt x="123" y="71"/>
                    </a:lnTo>
                    <a:lnTo>
                      <a:pt x="123" y="71"/>
                    </a:lnTo>
                    <a:lnTo>
                      <a:pt x="123" y="71"/>
                    </a:lnTo>
                    <a:lnTo>
                      <a:pt x="123" y="71"/>
                    </a:lnTo>
                    <a:lnTo>
                      <a:pt x="121" y="71"/>
                    </a:lnTo>
                    <a:lnTo>
                      <a:pt x="121" y="71"/>
                    </a:lnTo>
                    <a:lnTo>
                      <a:pt x="121" y="69"/>
                    </a:lnTo>
                    <a:lnTo>
                      <a:pt x="119" y="69"/>
                    </a:lnTo>
                    <a:lnTo>
                      <a:pt x="119" y="71"/>
                    </a:lnTo>
                    <a:lnTo>
                      <a:pt x="119" y="71"/>
                    </a:lnTo>
                    <a:lnTo>
                      <a:pt x="119" y="71"/>
                    </a:lnTo>
                    <a:lnTo>
                      <a:pt x="119" y="73"/>
                    </a:lnTo>
                    <a:lnTo>
                      <a:pt x="119" y="73"/>
                    </a:lnTo>
                    <a:lnTo>
                      <a:pt x="119" y="73"/>
                    </a:lnTo>
                    <a:lnTo>
                      <a:pt x="121" y="73"/>
                    </a:lnTo>
                    <a:lnTo>
                      <a:pt x="121" y="76"/>
                    </a:lnTo>
                    <a:lnTo>
                      <a:pt x="119" y="76"/>
                    </a:lnTo>
                    <a:lnTo>
                      <a:pt x="119" y="76"/>
                    </a:lnTo>
                    <a:lnTo>
                      <a:pt x="119" y="76"/>
                    </a:lnTo>
                    <a:lnTo>
                      <a:pt x="116" y="76"/>
                    </a:lnTo>
                    <a:lnTo>
                      <a:pt x="116" y="76"/>
                    </a:lnTo>
                    <a:lnTo>
                      <a:pt x="116" y="76"/>
                    </a:lnTo>
                    <a:lnTo>
                      <a:pt x="116" y="76"/>
                    </a:lnTo>
                    <a:lnTo>
                      <a:pt x="114" y="76"/>
                    </a:lnTo>
                    <a:lnTo>
                      <a:pt x="114" y="76"/>
                    </a:lnTo>
                    <a:lnTo>
                      <a:pt x="114" y="76"/>
                    </a:lnTo>
                    <a:lnTo>
                      <a:pt x="114" y="78"/>
                    </a:lnTo>
                    <a:lnTo>
                      <a:pt x="112" y="78"/>
                    </a:lnTo>
                    <a:lnTo>
                      <a:pt x="112" y="78"/>
                    </a:lnTo>
                    <a:lnTo>
                      <a:pt x="112" y="78"/>
                    </a:lnTo>
                    <a:lnTo>
                      <a:pt x="112" y="80"/>
                    </a:lnTo>
                    <a:lnTo>
                      <a:pt x="112" y="80"/>
                    </a:lnTo>
                    <a:lnTo>
                      <a:pt x="109" y="80"/>
                    </a:lnTo>
                    <a:lnTo>
                      <a:pt x="109" y="80"/>
                    </a:lnTo>
                    <a:lnTo>
                      <a:pt x="109" y="80"/>
                    </a:lnTo>
                    <a:lnTo>
                      <a:pt x="109" y="80"/>
                    </a:lnTo>
                    <a:lnTo>
                      <a:pt x="109" y="80"/>
                    </a:lnTo>
                    <a:lnTo>
                      <a:pt x="107" y="80"/>
                    </a:lnTo>
                    <a:lnTo>
                      <a:pt x="107" y="80"/>
                    </a:lnTo>
                    <a:lnTo>
                      <a:pt x="105" y="80"/>
                    </a:lnTo>
                    <a:lnTo>
                      <a:pt x="105" y="80"/>
                    </a:lnTo>
                    <a:lnTo>
                      <a:pt x="105" y="80"/>
                    </a:lnTo>
                    <a:lnTo>
                      <a:pt x="105" y="80"/>
                    </a:lnTo>
                    <a:lnTo>
                      <a:pt x="102" y="80"/>
                    </a:lnTo>
                    <a:lnTo>
                      <a:pt x="102" y="80"/>
                    </a:lnTo>
                    <a:lnTo>
                      <a:pt x="102" y="83"/>
                    </a:lnTo>
                    <a:lnTo>
                      <a:pt x="102" y="83"/>
                    </a:lnTo>
                    <a:lnTo>
                      <a:pt x="102" y="83"/>
                    </a:lnTo>
                    <a:lnTo>
                      <a:pt x="102" y="85"/>
                    </a:lnTo>
                    <a:lnTo>
                      <a:pt x="100" y="85"/>
                    </a:lnTo>
                    <a:lnTo>
                      <a:pt x="100" y="85"/>
                    </a:lnTo>
                    <a:lnTo>
                      <a:pt x="100" y="85"/>
                    </a:lnTo>
                    <a:lnTo>
                      <a:pt x="100" y="85"/>
                    </a:lnTo>
                    <a:lnTo>
                      <a:pt x="100" y="88"/>
                    </a:lnTo>
                    <a:lnTo>
                      <a:pt x="97" y="88"/>
                    </a:lnTo>
                    <a:lnTo>
                      <a:pt x="97" y="88"/>
                    </a:lnTo>
                    <a:lnTo>
                      <a:pt x="97" y="90"/>
                    </a:lnTo>
                    <a:lnTo>
                      <a:pt x="100" y="90"/>
                    </a:lnTo>
                    <a:lnTo>
                      <a:pt x="100" y="90"/>
                    </a:lnTo>
                    <a:lnTo>
                      <a:pt x="100" y="90"/>
                    </a:lnTo>
                    <a:lnTo>
                      <a:pt x="100" y="92"/>
                    </a:lnTo>
                    <a:lnTo>
                      <a:pt x="100" y="92"/>
                    </a:lnTo>
                    <a:lnTo>
                      <a:pt x="102" y="92"/>
                    </a:lnTo>
                    <a:lnTo>
                      <a:pt x="102" y="95"/>
                    </a:lnTo>
                    <a:lnTo>
                      <a:pt x="100" y="95"/>
                    </a:lnTo>
                    <a:lnTo>
                      <a:pt x="100" y="95"/>
                    </a:lnTo>
                    <a:lnTo>
                      <a:pt x="100" y="95"/>
                    </a:lnTo>
                    <a:lnTo>
                      <a:pt x="100" y="95"/>
                    </a:lnTo>
                    <a:lnTo>
                      <a:pt x="100" y="97"/>
                    </a:lnTo>
                    <a:lnTo>
                      <a:pt x="97" y="97"/>
                    </a:lnTo>
                    <a:lnTo>
                      <a:pt x="97" y="97"/>
                    </a:lnTo>
                    <a:lnTo>
                      <a:pt x="97" y="97"/>
                    </a:lnTo>
                    <a:lnTo>
                      <a:pt x="95" y="97"/>
                    </a:lnTo>
                    <a:lnTo>
                      <a:pt x="95" y="97"/>
                    </a:lnTo>
                    <a:lnTo>
                      <a:pt x="95" y="97"/>
                    </a:lnTo>
                    <a:lnTo>
                      <a:pt x="93" y="97"/>
                    </a:lnTo>
                    <a:lnTo>
                      <a:pt x="93" y="97"/>
                    </a:lnTo>
                    <a:lnTo>
                      <a:pt x="90" y="97"/>
                    </a:lnTo>
                    <a:lnTo>
                      <a:pt x="90" y="97"/>
                    </a:lnTo>
                    <a:lnTo>
                      <a:pt x="90" y="97"/>
                    </a:lnTo>
                    <a:lnTo>
                      <a:pt x="88" y="97"/>
                    </a:lnTo>
                    <a:lnTo>
                      <a:pt x="88" y="97"/>
                    </a:lnTo>
                    <a:lnTo>
                      <a:pt x="88" y="97"/>
                    </a:lnTo>
                    <a:lnTo>
                      <a:pt x="88" y="99"/>
                    </a:lnTo>
                    <a:lnTo>
                      <a:pt x="86" y="99"/>
                    </a:lnTo>
                    <a:lnTo>
                      <a:pt x="86" y="99"/>
                    </a:lnTo>
                    <a:lnTo>
                      <a:pt x="86" y="99"/>
                    </a:lnTo>
                    <a:lnTo>
                      <a:pt x="83" y="99"/>
                    </a:lnTo>
                    <a:lnTo>
                      <a:pt x="83" y="99"/>
                    </a:lnTo>
                    <a:lnTo>
                      <a:pt x="83" y="99"/>
                    </a:lnTo>
                    <a:lnTo>
                      <a:pt x="83" y="99"/>
                    </a:lnTo>
                    <a:lnTo>
                      <a:pt x="81" y="99"/>
                    </a:lnTo>
                    <a:lnTo>
                      <a:pt x="81" y="99"/>
                    </a:lnTo>
                    <a:lnTo>
                      <a:pt x="78" y="99"/>
                    </a:lnTo>
                    <a:lnTo>
                      <a:pt x="78" y="99"/>
                    </a:lnTo>
                    <a:lnTo>
                      <a:pt x="78" y="102"/>
                    </a:lnTo>
                    <a:lnTo>
                      <a:pt x="78" y="102"/>
                    </a:lnTo>
                    <a:lnTo>
                      <a:pt x="78" y="99"/>
                    </a:lnTo>
                    <a:lnTo>
                      <a:pt x="76" y="99"/>
                    </a:lnTo>
                    <a:lnTo>
                      <a:pt x="76" y="99"/>
                    </a:lnTo>
                    <a:lnTo>
                      <a:pt x="76" y="99"/>
                    </a:lnTo>
                    <a:lnTo>
                      <a:pt x="76" y="99"/>
                    </a:lnTo>
                    <a:lnTo>
                      <a:pt x="74" y="99"/>
                    </a:lnTo>
                    <a:lnTo>
                      <a:pt x="74" y="99"/>
                    </a:lnTo>
                    <a:lnTo>
                      <a:pt x="71" y="99"/>
                    </a:lnTo>
                    <a:lnTo>
                      <a:pt x="71" y="99"/>
                    </a:lnTo>
                    <a:lnTo>
                      <a:pt x="71" y="99"/>
                    </a:lnTo>
                    <a:lnTo>
                      <a:pt x="71" y="99"/>
                    </a:lnTo>
                    <a:lnTo>
                      <a:pt x="71" y="99"/>
                    </a:lnTo>
                    <a:lnTo>
                      <a:pt x="69" y="99"/>
                    </a:lnTo>
                    <a:lnTo>
                      <a:pt x="69" y="99"/>
                    </a:lnTo>
                    <a:lnTo>
                      <a:pt x="69" y="99"/>
                    </a:lnTo>
                    <a:lnTo>
                      <a:pt x="69" y="99"/>
                    </a:lnTo>
                    <a:lnTo>
                      <a:pt x="67" y="99"/>
                    </a:lnTo>
                    <a:lnTo>
                      <a:pt x="67" y="99"/>
                    </a:lnTo>
                    <a:lnTo>
                      <a:pt x="67" y="102"/>
                    </a:lnTo>
                    <a:lnTo>
                      <a:pt x="64" y="102"/>
                    </a:lnTo>
                    <a:lnTo>
                      <a:pt x="64" y="102"/>
                    </a:lnTo>
                    <a:lnTo>
                      <a:pt x="64" y="104"/>
                    </a:lnTo>
                    <a:lnTo>
                      <a:pt x="64" y="104"/>
                    </a:lnTo>
                    <a:lnTo>
                      <a:pt x="64" y="104"/>
                    </a:lnTo>
                    <a:lnTo>
                      <a:pt x="64" y="104"/>
                    </a:lnTo>
                    <a:lnTo>
                      <a:pt x="64" y="104"/>
                    </a:lnTo>
                    <a:lnTo>
                      <a:pt x="64" y="102"/>
                    </a:lnTo>
                    <a:lnTo>
                      <a:pt x="62" y="102"/>
                    </a:lnTo>
                    <a:lnTo>
                      <a:pt x="62" y="102"/>
                    </a:lnTo>
                    <a:lnTo>
                      <a:pt x="62" y="102"/>
                    </a:lnTo>
                    <a:lnTo>
                      <a:pt x="62" y="102"/>
                    </a:lnTo>
                    <a:lnTo>
                      <a:pt x="62" y="99"/>
                    </a:lnTo>
                    <a:lnTo>
                      <a:pt x="60" y="99"/>
                    </a:lnTo>
                    <a:lnTo>
                      <a:pt x="60" y="99"/>
                    </a:lnTo>
                    <a:lnTo>
                      <a:pt x="60" y="99"/>
                    </a:lnTo>
                    <a:lnTo>
                      <a:pt x="60" y="99"/>
                    </a:lnTo>
                    <a:lnTo>
                      <a:pt x="57" y="99"/>
                    </a:lnTo>
                    <a:lnTo>
                      <a:pt x="57" y="102"/>
                    </a:lnTo>
                    <a:lnTo>
                      <a:pt x="57" y="102"/>
                    </a:lnTo>
                    <a:lnTo>
                      <a:pt x="57" y="102"/>
                    </a:lnTo>
                    <a:lnTo>
                      <a:pt x="55" y="102"/>
                    </a:lnTo>
                    <a:lnTo>
                      <a:pt x="55" y="102"/>
                    </a:lnTo>
                    <a:lnTo>
                      <a:pt x="55" y="102"/>
                    </a:lnTo>
                    <a:lnTo>
                      <a:pt x="55" y="102"/>
                    </a:lnTo>
                    <a:lnTo>
                      <a:pt x="52" y="102"/>
                    </a:lnTo>
                    <a:lnTo>
                      <a:pt x="52" y="99"/>
                    </a:lnTo>
                    <a:lnTo>
                      <a:pt x="52" y="99"/>
                    </a:lnTo>
                    <a:lnTo>
                      <a:pt x="55" y="99"/>
                    </a:lnTo>
                    <a:lnTo>
                      <a:pt x="55" y="97"/>
                    </a:lnTo>
                    <a:lnTo>
                      <a:pt x="55" y="97"/>
                    </a:lnTo>
                    <a:lnTo>
                      <a:pt x="52" y="97"/>
                    </a:lnTo>
                    <a:lnTo>
                      <a:pt x="52" y="97"/>
                    </a:lnTo>
                    <a:lnTo>
                      <a:pt x="52" y="97"/>
                    </a:lnTo>
                    <a:lnTo>
                      <a:pt x="50" y="97"/>
                    </a:lnTo>
                    <a:lnTo>
                      <a:pt x="50" y="97"/>
                    </a:lnTo>
                    <a:lnTo>
                      <a:pt x="50" y="97"/>
                    </a:lnTo>
                    <a:lnTo>
                      <a:pt x="50" y="95"/>
                    </a:lnTo>
                    <a:lnTo>
                      <a:pt x="50" y="95"/>
                    </a:lnTo>
                    <a:lnTo>
                      <a:pt x="50" y="95"/>
                    </a:lnTo>
                    <a:lnTo>
                      <a:pt x="48" y="95"/>
                    </a:lnTo>
                    <a:lnTo>
                      <a:pt x="48" y="95"/>
                    </a:lnTo>
                    <a:lnTo>
                      <a:pt x="45" y="95"/>
                    </a:lnTo>
                    <a:lnTo>
                      <a:pt x="45" y="95"/>
                    </a:lnTo>
                    <a:lnTo>
                      <a:pt x="45" y="95"/>
                    </a:lnTo>
                    <a:lnTo>
                      <a:pt x="45" y="95"/>
                    </a:lnTo>
                    <a:lnTo>
                      <a:pt x="43" y="95"/>
                    </a:lnTo>
                    <a:lnTo>
                      <a:pt x="43" y="95"/>
                    </a:lnTo>
                    <a:lnTo>
                      <a:pt x="43" y="95"/>
                    </a:lnTo>
                    <a:lnTo>
                      <a:pt x="43" y="95"/>
                    </a:lnTo>
                    <a:lnTo>
                      <a:pt x="41" y="95"/>
                    </a:lnTo>
                    <a:lnTo>
                      <a:pt x="41" y="95"/>
                    </a:lnTo>
                    <a:lnTo>
                      <a:pt x="38" y="95"/>
                    </a:lnTo>
                    <a:lnTo>
                      <a:pt x="38" y="97"/>
                    </a:lnTo>
                    <a:lnTo>
                      <a:pt x="38" y="97"/>
                    </a:lnTo>
                    <a:lnTo>
                      <a:pt x="38" y="97"/>
                    </a:lnTo>
                    <a:lnTo>
                      <a:pt x="38" y="97"/>
                    </a:lnTo>
                    <a:lnTo>
                      <a:pt x="36" y="97"/>
                    </a:lnTo>
                    <a:lnTo>
                      <a:pt x="36" y="99"/>
                    </a:lnTo>
                    <a:lnTo>
                      <a:pt x="36" y="99"/>
                    </a:lnTo>
                    <a:lnTo>
                      <a:pt x="36" y="99"/>
                    </a:lnTo>
                    <a:lnTo>
                      <a:pt x="34" y="99"/>
                    </a:lnTo>
                    <a:lnTo>
                      <a:pt x="34" y="99"/>
                    </a:lnTo>
                    <a:lnTo>
                      <a:pt x="31" y="99"/>
                    </a:lnTo>
                    <a:lnTo>
                      <a:pt x="31" y="97"/>
                    </a:lnTo>
                    <a:lnTo>
                      <a:pt x="31" y="97"/>
                    </a:lnTo>
                    <a:lnTo>
                      <a:pt x="31" y="95"/>
                    </a:lnTo>
                    <a:lnTo>
                      <a:pt x="31" y="95"/>
                    </a:lnTo>
                    <a:lnTo>
                      <a:pt x="31" y="95"/>
                    </a:lnTo>
                    <a:lnTo>
                      <a:pt x="31" y="95"/>
                    </a:lnTo>
                    <a:lnTo>
                      <a:pt x="31" y="95"/>
                    </a:lnTo>
                    <a:lnTo>
                      <a:pt x="29" y="95"/>
                    </a:lnTo>
                    <a:lnTo>
                      <a:pt x="29" y="95"/>
                    </a:lnTo>
                    <a:lnTo>
                      <a:pt x="29" y="95"/>
                    </a:lnTo>
                    <a:lnTo>
                      <a:pt x="29" y="92"/>
                    </a:lnTo>
                    <a:lnTo>
                      <a:pt x="26" y="92"/>
                    </a:lnTo>
                    <a:lnTo>
                      <a:pt x="26" y="95"/>
                    </a:lnTo>
                    <a:lnTo>
                      <a:pt x="26" y="95"/>
                    </a:lnTo>
                    <a:lnTo>
                      <a:pt x="24" y="95"/>
                    </a:lnTo>
                    <a:lnTo>
                      <a:pt x="24" y="95"/>
                    </a:lnTo>
                    <a:lnTo>
                      <a:pt x="24" y="95"/>
                    </a:lnTo>
                    <a:lnTo>
                      <a:pt x="24" y="95"/>
                    </a:lnTo>
                    <a:lnTo>
                      <a:pt x="22" y="95"/>
                    </a:lnTo>
                    <a:lnTo>
                      <a:pt x="22" y="95"/>
                    </a:lnTo>
                    <a:lnTo>
                      <a:pt x="22" y="95"/>
                    </a:lnTo>
                    <a:lnTo>
                      <a:pt x="19" y="95"/>
                    </a:lnTo>
                    <a:lnTo>
                      <a:pt x="19" y="95"/>
                    </a:lnTo>
                    <a:lnTo>
                      <a:pt x="19" y="95"/>
                    </a:lnTo>
                    <a:lnTo>
                      <a:pt x="17" y="95"/>
                    </a:lnTo>
                    <a:lnTo>
                      <a:pt x="17" y="95"/>
                    </a:lnTo>
                    <a:lnTo>
                      <a:pt x="17" y="95"/>
                    </a:lnTo>
                    <a:lnTo>
                      <a:pt x="17" y="95"/>
                    </a:lnTo>
                    <a:lnTo>
                      <a:pt x="15" y="95"/>
                    </a:lnTo>
                    <a:lnTo>
                      <a:pt x="15" y="95"/>
                    </a:lnTo>
                    <a:lnTo>
                      <a:pt x="15" y="95"/>
                    </a:lnTo>
                    <a:lnTo>
                      <a:pt x="15" y="95"/>
                    </a:lnTo>
                    <a:lnTo>
                      <a:pt x="12" y="95"/>
                    </a:lnTo>
                    <a:lnTo>
                      <a:pt x="12" y="95"/>
                    </a:lnTo>
                    <a:lnTo>
                      <a:pt x="12" y="95"/>
                    </a:lnTo>
                    <a:lnTo>
                      <a:pt x="12" y="95"/>
                    </a:lnTo>
                    <a:lnTo>
                      <a:pt x="10" y="95"/>
                    </a:lnTo>
                    <a:lnTo>
                      <a:pt x="10" y="95"/>
                    </a:lnTo>
                    <a:lnTo>
                      <a:pt x="10" y="95"/>
                    </a:lnTo>
                    <a:lnTo>
                      <a:pt x="7" y="95"/>
                    </a:lnTo>
                    <a:lnTo>
                      <a:pt x="7" y="95"/>
                    </a:lnTo>
                    <a:lnTo>
                      <a:pt x="7" y="95"/>
                    </a:lnTo>
                    <a:lnTo>
                      <a:pt x="5" y="95"/>
                    </a:lnTo>
                    <a:lnTo>
                      <a:pt x="5" y="95"/>
                    </a:lnTo>
                    <a:lnTo>
                      <a:pt x="5" y="95"/>
                    </a:lnTo>
                    <a:lnTo>
                      <a:pt x="3" y="95"/>
                    </a:lnTo>
                    <a:lnTo>
                      <a:pt x="3" y="95"/>
                    </a:lnTo>
                    <a:lnTo>
                      <a:pt x="3" y="95"/>
                    </a:lnTo>
                    <a:lnTo>
                      <a:pt x="3" y="95"/>
                    </a:lnTo>
                    <a:lnTo>
                      <a:pt x="3" y="92"/>
                    </a:lnTo>
                    <a:lnTo>
                      <a:pt x="3" y="92"/>
                    </a:lnTo>
                    <a:lnTo>
                      <a:pt x="3" y="90"/>
                    </a:lnTo>
                    <a:lnTo>
                      <a:pt x="0" y="90"/>
                    </a:lnTo>
                    <a:lnTo>
                      <a:pt x="0" y="90"/>
                    </a:lnTo>
                    <a:lnTo>
                      <a:pt x="0" y="88"/>
                    </a:lnTo>
                    <a:lnTo>
                      <a:pt x="0" y="88"/>
                    </a:lnTo>
                    <a:lnTo>
                      <a:pt x="0" y="85"/>
                    </a:lnTo>
                    <a:lnTo>
                      <a:pt x="3" y="85"/>
                    </a:lnTo>
                    <a:lnTo>
                      <a:pt x="3" y="85"/>
                    </a:lnTo>
                    <a:lnTo>
                      <a:pt x="3" y="85"/>
                    </a:lnTo>
                    <a:lnTo>
                      <a:pt x="3" y="83"/>
                    </a:lnTo>
                    <a:lnTo>
                      <a:pt x="3" y="83"/>
                    </a:lnTo>
                    <a:lnTo>
                      <a:pt x="3" y="85"/>
                    </a:lnTo>
                    <a:lnTo>
                      <a:pt x="3" y="85"/>
                    </a:lnTo>
                    <a:lnTo>
                      <a:pt x="3" y="85"/>
                    </a:lnTo>
                    <a:lnTo>
                      <a:pt x="5" y="85"/>
                    </a:lnTo>
                    <a:lnTo>
                      <a:pt x="5" y="85"/>
                    </a:lnTo>
                    <a:lnTo>
                      <a:pt x="5" y="85"/>
                    </a:lnTo>
                    <a:lnTo>
                      <a:pt x="5" y="85"/>
                    </a:lnTo>
                    <a:lnTo>
                      <a:pt x="5" y="83"/>
                    </a:lnTo>
                    <a:lnTo>
                      <a:pt x="5" y="83"/>
                    </a:lnTo>
                    <a:lnTo>
                      <a:pt x="5" y="83"/>
                    </a:lnTo>
                    <a:lnTo>
                      <a:pt x="5" y="80"/>
                    </a:lnTo>
                    <a:lnTo>
                      <a:pt x="5" y="80"/>
                    </a:lnTo>
                    <a:lnTo>
                      <a:pt x="7" y="80"/>
                    </a:lnTo>
                    <a:lnTo>
                      <a:pt x="7" y="80"/>
                    </a:lnTo>
                    <a:lnTo>
                      <a:pt x="7" y="80"/>
                    </a:lnTo>
                    <a:lnTo>
                      <a:pt x="10" y="80"/>
                    </a:lnTo>
                    <a:lnTo>
                      <a:pt x="10" y="80"/>
                    </a:lnTo>
                    <a:lnTo>
                      <a:pt x="10" y="80"/>
                    </a:lnTo>
                    <a:lnTo>
                      <a:pt x="10" y="78"/>
                    </a:lnTo>
                    <a:lnTo>
                      <a:pt x="12" y="78"/>
                    </a:lnTo>
                    <a:lnTo>
                      <a:pt x="12" y="78"/>
                    </a:lnTo>
                    <a:lnTo>
                      <a:pt x="12" y="78"/>
                    </a:lnTo>
                    <a:lnTo>
                      <a:pt x="15" y="78"/>
                    </a:lnTo>
                    <a:lnTo>
                      <a:pt x="15" y="78"/>
                    </a:lnTo>
                    <a:lnTo>
                      <a:pt x="15" y="78"/>
                    </a:lnTo>
                    <a:lnTo>
                      <a:pt x="17" y="78"/>
                    </a:lnTo>
                    <a:lnTo>
                      <a:pt x="17" y="76"/>
                    </a:lnTo>
                    <a:lnTo>
                      <a:pt x="17" y="76"/>
                    </a:lnTo>
                    <a:lnTo>
                      <a:pt x="17" y="78"/>
                    </a:lnTo>
                    <a:lnTo>
                      <a:pt x="17" y="78"/>
                    </a:lnTo>
                    <a:lnTo>
                      <a:pt x="19" y="78"/>
                    </a:lnTo>
                    <a:lnTo>
                      <a:pt x="19" y="78"/>
                    </a:lnTo>
                    <a:lnTo>
                      <a:pt x="19" y="78"/>
                    </a:lnTo>
                    <a:lnTo>
                      <a:pt x="19" y="80"/>
                    </a:lnTo>
                    <a:lnTo>
                      <a:pt x="19" y="80"/>
                    </a:lnTo>
                    <a:lnTo>
                      <a:pt x="22" y="80"/>
                    </a:lnTo>
                    <a:lnTo>
                      <a:pt x="22" y="80"/>
                    </a:lnTo>
                    <a:lnTo>
                      <a:pt x="24" y="80"/>
                    </a:lnTo>
                    <a:lnTo>
                      <a:pt x="24" y="80"/>
                    </a:lnTo>
                    <a:lnTo>
                      <a:pt x="24" y="80"/>
                    </a:lnTo>
                    <a:lnTo>
                      <a:pt x="24" y="80"/>
                    </a:lnTo>
                    <a:lnTo>
                      <a:pt x="24" y="83"/>
                    </a:lnTo>
                    <a:lnTo>
                      <a:pt x="26" y="83"/>
                    </a:lnTo>
                    <a:lnTo>
                      <a:pt x="26" y="83"/>
                    </a:lnTo>
                    <a:lnTo>
                      <a:pt x="29" y="83"/>
                    </a:lnTo>
                    <a:lnTo>
                      <a:pt x="29" y="83"/>
                    </a:lnTo>
                    <a:lnTo>
                      <a:pt x="26" y="83"/>
                    </a:lnTo>
                    <a:lnTo>
                      <a:pt x="26" y="85"/>
                    </a:lnTo>
                    <a:lnTo>
                      <a:pt x="26" y="85"/>
                    </a:lnTo>
                    <a:lnTo>
                      <a:pt x="26" y="85"/>
                    </a:lnTo>
                    <a:lnTo>
                      <a:pt x="26" y="85"/>
                    </a:lnTo>
                    <a:lnTo>
                      <a:pt x="29" y="85"/>
                    </a:lnTo>
                    <a:lnTo>
                      <a:pt x="29" y="85"/>
                    </a:lnTo>
                    <a:lnTo>
                      <a:pt x="29" y="85"/>
                    </a:lnTo>
                    <a:lnTo>
                      <a:pt x="29" y="85"/>
                    </a:lnTo>
                    <a:lnTo>
                      <a:pt x="29" y="83"/>
                    </a:lnTo>
                    <a:lnTo>
                      <a:pt x="31" y="83"/>
                    </a:lnTo>
                    <a:lnTo>
                      <a:pt x="31" y="83"/>
                    </a:lnTo>
                    <a:lnTo>
                      <a:pt x="31" y="80"/>
                    </a:lnTo>
                    <a:lnTo>
                      <a:pt x="31" y="80"/>
                    </a:lnTo>
                    <a:lnTo>
                      <a:pt x="31" y="80"/>
                    </a:lnTo>
                    <a:lnTo>
                      <a:pt x="34" y="80"/>
                    </a:lnTo>
                    <a:lnTo>
                      <a:pt x="34" y="80"/>
                    </a:lnTo>
                    <a:lnTo>
                      <a:pt x="34" y="80"/>
                    </a:lnTo>
                    <a:lnTo>
                      <a:pt x="34" y="78"/>
                    </a:lnTo>
                    <a:lnTo>
                      <a:pt x="36" y="78"/>
                    </a:lnTo>
                    <a:lnTo>
                      <a:pt x="36" y="78"/>
                    </a:lnTo>
                    <a:lnTo>
                      <a:pt x="36" y="78"/>
                    </a:lnTo>
                    <a:lnTo>
                      <a:pt x="36" y="78"/>
                    </a:lnTo>
                    <a:lnTo>
                      <a:pt x="36" y="76"/>
                    </a:lnTo>
                    <a:lnTo>
                      <a:pt x="38" y="76"/>
                    </a:lnTo>
                    <a:lnTo>
                      <a:pt x="38" y="76"/>
                    </a:lnTo>
                    <a:lnTo>
                      <a:pt x="38" y="76"/>
                    </a:lnTo>
                    <a:lnTo>
                      <a:pt x="38" y="76"/>
                    </a:lnTo>
                    <a:lnTo>
                      <a:pt x="41" y="76"/>
                    </a:lnTo>
                    <a:lnTo>
                      <a:pt x="41" y="76"/>
                    </a:lnTo>
                    <a:lnTo>
                      <a:pt x="41" y="76"/>
                    </a:lnTo>
                    <a:lnTo>
                      <a:pt x="43" y="76"/>
                    </a:lnTo>
                    <a:lnTo>
                      <a:pt x="43" y="76"/>
                    </a:lnTo>
                    <a:lnTo>
                      <a:pt x="43" y="76"/>
                    </a:lnTo>
                    <a:lnTo>
                      <a:pt x="43" y="76"/>
                    </a:lnTo>
                    <a:lnTo>
                      <a:pt x="45" y="76"/>
                    </a:lnTo>
                    <a:lnTo>
                      <a:pt x="45" y="76"/>
                    </a:lnTo>
                    <a:lnTo>
                      <a:pt x="45" y="76"/>
                    </a:lnTo>
                    <a:lnTo>
                      <a:pt x="45" y="76"/>
                    </a:lnTo>
                    <a:lnTo>
                      <a:pt x="48" y="76"/>
                    </a:lnTo>
                    <a:lnTo>
                      <a:pt x="48" y="76"/>
                    </a:lnTo>
                    <a:lnTo>
                      <a:pt x="48" y="78"/>
                    </a:lnTo>
                    <a:lnTo>
                      <a:pt x="50" y="78"/>
                    </a:lnTo>
                    <a:lnTo>
                      <a:pt x="50" y="78"/>
                    </a:lnTo>
                    <a:lnTo>
                      <a:pt x="50" y="78"/>
                    </a:lnTo>
                    <a:lnTo>
                      <a:pt x="50" y="76"/>
                    </a:lnTo>
                    <a:lnTo>
                      <a:pt x="52" y="76"/>
                    </a:lnTo>
                    <a:lnTo>
                      <a:pt x="52" y="78"/>
                    </a:lnTo>
                    <a:lnTo>
                      <a:pt x="52" y="78"/>
                    </a:lnTo>
                    <a:lnTo>
                      <a:pt x="52" y="78"/>
                    </a:lnTo>
                    <a:lnTo>
                      <a:pt x="52" y="78"/>
                    </a:lnTo>
                    <a:lnTo>
                      <a:pt x="55" y="78"/>
                    </a:lnTo>
                    <a:lnTo>
                      <a:pt x="55" y="78"/>
                    </a:lnTo>
                    <a:lnTo>
                      <a:pt x="55" y="78"/>
                    </a:lnTo>
                    <a:lnTo>
                      <a:pt x="55" y="76"/>
                    </a:lnTo>
                    <a:lnTo>
                      <a:pt x="57" y="76"/>
                    </a:lnTo>
                    <a:lnTo>
                      <a:pt x="57" y="76"/>
                    </a:lnTo>
                    <a:lnTo>
                      <a:pt x="57" y="78"/>
                    </a:lnTo>
                    <a:lnTo>
                      <a:pt x="57" y="78"/>
                    </a:lnTo>
                    <a:lnTo>
                      <a:pt x="57" y="76"/>
                    </a:lnTo>
                    <a:lnTo>
                      <a:pt x="60" y="76"/>
                    </a:lnTo>
                    <a:lnTo>
                      <a:pt x="60" y="76"/>
                    </a:lnTo>
                    <a:lnTo>
                      <a:pt x="57" y="76"/>
                    </a:lnTo>
                    <a:lnTo>
                      <a:pt x="57" y="76"/>
                    </a:lnTo>
                    <a:lnTo>
                      <a:pt x="60" y="76"/>
                    </a:lnTo>
                    <a:lnTo>
                      <a:pt x="60" y="73"/>
                    </a:lnTo>
                    <a:lnTo>
                      <a:pt x="60" y="73"/>
                    </a:lnTo>
                    <a:lnTo>
                      <a:pt x="62" y="73"/>
                    </a:lnTo>
                    <a:lnTo>
                      <a:pt x="62" y="73"/>
                    </a:lnTo>
                    <a:lnTo>
                      <a:pt x="62" y="71"/>
                    </a:lnTo>
                    <a:lnTo>
                      <a:pt x="62" y="71"/>
                    </a:lnTo>
                    <a:lnTo>
                      <a:pt x="62" y="71"/>
                    </a:lnTo>
                    <a:lnTo>
                      <a:pt x="62" y="71"/>
                    </a:lnTo>
                    <a:lnTo>
                      <a:pt x="64" y="71"/>
                    </a:lnTo>
                    <a:lnTo>
                      <a:pt x="64" y="71"/>
                    </a:lnTo>
                    <a:lnTo>
                      <a:pt x="64" y="71"/>
                    </a:lnTo>
                    <a:lnTo>
                      <a:pt x="64" y="71"/>
                    </a:lnTo>
                    <a:lnTo>
                      <a:pt x="67" y="71"/>
                    </a:lnTo>
                    <a:lnTo>
                      <a:pt x="67" y="73"/>
                    </a:lnTo>
                    <a:lnTo>
                      <a:pt x="67" y="73"/>
                    </a:lnTo>
                    <a:lnTo>
                      <a:pt x="69" y="73"/>
                    </a:lnTo>
                    <a:lnTo>
                      <a:pt x="69" y="71"/>
                    </a:lnTo>
                    <a:lnTo>
                      <a:pt x="69" y="71"/>
                    </a:lnTo>
                    <a:lnTo>
                      <a:pt x="69" y="69"/>
                    </a:lnTo>
                    <a:lnTo>
                      <a:pt x="69" y="69"/>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0" name="Freeform 132"/>
              <p:cNvSpPr>
                <a:spLocks/>
              </p:cNvSpPr>
              <p:nvPr/>
            </p:nvSpPr>
            <p:spPr bwMode="auto">
              <a:xfrm>
                <a:off x="2317" y="1656"/>
                <a:ext cx="237" cy="104"/>
              </a:xfrm>
              <a:custGeom>
                <a:avLst/>
                <a:gdLst/>
                <a:ahLst/>
                <a:cxnLst>
                  <a:cxn ang="0">
                    <a:pos x="78" y="64"/>
                  </a:cxn>
                  <a:cxn ang="0">
                    <a:pos x="78" y="62"/>
                  </a:cxn>
                  <a:cxn ang="0">
                    <a:pos x="67" y="57"/>
                  </a:cxn>
                  <a:cxn ang="0">
                    <a:pos x="57" y="54"/>
                  </a:cxn>
                  <a:cxn ang="0">
                    <a:pos x="52" y="45"/>
                  </a:cxn>
                  <a:cxn ang="0">
                    <a:pos x="45" y="54"/>
                  </a:cxn>
                  <a:cxn ang="0">
                    <a:pos x="34" y="54"/>
                  </a:cxn>
                  <a:cxn ang="0">
                    <a:pos x="24" y="45"/>
                  </a:cxn>
                  <a:cxn ang="0">
                    <a:pos x="24" y="40"/>
                  </a:cxn>
                  <a:cxn ang="0">
                    <a:pos x="34" y="31"/>
                  </a:cxn>
                  <a:cxn ang="0">
                    <a:pos x="41" y="26"/>
                  </a:cxn>
                  <a:cxn ang="0">
                    <a:pos x="38" y="19"/>
                  </a:cxn>
                  <a:cxn ang="0">
                    <a:pos x="43" y="14"/>
                  </a:cxn>
                  <a:cxn ang="0">
                    <a:pos x="57" y="12"/>
                  </a:cxn>
                  <a:cxn ang="0">
                    <a:pos x="69" y="14"/>
                  </a:cxn>
                  <a:cxn ang="0">
                    <a:pos x="83" y="19"/>
                  </a:cxn>
                  <a:cxn ang="0">
                    <a:pos x="90" y="19"/>
                  </a:cxn>
                  <a:cxn ang="0">
                    <a:pos x="95" y="5"/>
                  </a:cxn>
                  <a:cxn ang="0">
                    <a:pos x="105" y="2"/>
                  </a:cxn>
                  <a:cxn ang="0">
                    <a:pos x="116" y="5"/>
                  </a:cxn>
                  <a:cxn ang="0">
                    <a:pos x="128" y="12"/>
                  </a:cxn>
                  <a:cxn ang="0">
                    <a:pos x="140" y="12"/>
                  </a:cxn>
                  <a:cxn ang="0">
                    <a:pos x="152" y="9"/>
                  </a:cxn>
                  <a:cxn ang="0">
                    <a:pos x="166" y="7"/>
                  </a:cxn>
                  <a:cxn ang="0">
                    <a:pos x="178" y="7"/>
                  </a:cxn>
                  <a:cxn ang="0">
                    <a:pos x="190" y="9"/>
                  </a:cxn>
                  <a:cxn ang="0">
                    <a:pos x="204" y="12"/>
                  </a:cxn>
                  <a:cxn ang="0">
                    <a:pos x="213" y="17"/>
                  </a:cxn>
                  <a:cxn ang="0">
                    <a:pos x="225" y="21"/>
                  </a:cxn>
                  <a:cxn ang="0">
                    <a:pos x="237" y="26"/>
                  </a:cxn>
                  <a:cxn ang="0">
                    <a:pos x="228" y="33"/>
                  </a:cxn>
                  <a:cxn ang="0">
                    <a:pos x="216" y="38"/>
                  </a:cxn>
                  <a:cxn ang="0">
                    <a:pos x="204" y="43"/>
                  </a:cxn>
                  <a:cxn ang="0">
                    <a:pos x="197" y="50"/>
                  </a:cxn>
                  <a:cxn ang="0">
                    <a:pos x="187" y="54"/>
                  </a:cxn>
                  <a:cxn ang="0">
                    <a:pos x="176" y="57"/>
                  </a:cxn>
                  <a:cxn ang="0">
                    <a:pos x="164" y="59"/>
                  </a:cxn>
                  <a:cxn ang="0">
                    <a:pos x="157" y="71"/>
                  </a:cxn>
                  <a:cxn ang="0">
                    <a:pos x="147" y="73"/>
                  </a:cxn>
                  <a:cxn ang="0">
                    <a:pos x="138" y="73"/>
                  </a:cxn>
                  <a:cxn ang="0">
                    <a:pos x="133" y="69"/>
                  </a:cxn>
                  <a:cxn ang="0">
                    <a:pos x="119" y="69"/>
                  </a:cxn>
                  <a:cxn ang="0">
                    <a:pos x="114" y="76"/>
                  </a:cxn>
                  <a:cxn ang="0">
                    <a:pos x="102" y="80"/>
                  </a:cxn>
                  <a:cxn ang="0">
                    <a:pos x="100" y="92"/>
                  </a:cxn>
                  <a:cxn ang="0">
                    <a:pos x="90" y="97"/>
                  </a:cxn>
                  <a:cxn ang="0">
                    <a:pos x="78" y="99"/>
                  </a:cxn>
                  <a:cxn ang="0">
                    <a:pos x="67" y="102"/>
                  </a:cxn>
                  <a:cxn ang="0">
                    <a:pos x="57" y="99"/>
                  </a:cxn>
                  <a:cxn ang="0">
                    <a:pos x="50" y="97"/>
                  </a:cxn>
                  <a:cxn ang="0">
                    <a:pos x="38" y="97"/>
                  </a:cxn>
                  <a:cxn ang="0">
                    <a:pos x="29" y="95"/>
                  </a:cxn>
                  <a:cxn ang="0">
                    <a:pos x="17" y="95"/>
                  </a:cxn>
                  <a:cxn ang="0">
                    <a:pos x="5" y="95"/>
                  </a:cxn>
                  <a:cxn ang="0">
                    <a:pos x="3" y="83"/>
                  </a:cxn>
                  <a:cxn ang="0">
                    <a:pos x="10" y="80"/>
                  </a:cxn>
                  <a:cxn ang="0">
                    <a:pos x="22" y="80"/>
                  </a:cxn>
                  <a:cxn ang="0">
                    <a:pos x="29" y="85"/>
                  </a:cxn>
                  <a:cxn ang="0">
                    <a:pos x="38" y="76"/>
                  </a:cxn>
                  <a:cxn ang="0">
                    <a:pos x="50" y="78"/>
                  </a:cxn>
                  <a:cxn ang="0">
                    <a:pos x="60" y="76"/>
                  </a:cxn>
                  <a:cxn ang="0">
                    <a:pos x="67" y="73"/>
                  </a:cxn>
                </a:cxnLst>
                <a:rect l="0" t="0" r="r" b="b"/>
                <a:pathLst>
                  <a:path w="237" h="104">
                    <a:moveTo>
                      <a:pt x="69" y="69"/>
                    </a:moveTo>
                    <a:lnTo>
                      <a:pt x="69" y="69"/>
                    </a:lnTo>
                    <a:lnTo>
                      <a:pt x="69" y="69"/>
                    </a:lnTo>
                    <a:lnTo>
                      <a:pt x="69" y="69"/>
                    </a:lnTo>
                    <a:lnTo>
                      <a:pt x="71" y="69"/>
                    </a:lnTo>
                    <a:lnTo>
                      <a:pt x="71" y="69"/>
                    </a:lnTo>
                    <a:lnTo>
                      <a:pt x="71" y="69"/>
                    </a:lnTo>
                    <a:lnTo>
                      <a:pt x="74" y="69"/>
                    </a:lnTo>
                    <a:lnTo>
                      <a:pt x="74" y="69"/>
                    </a:lnTo>
                    <a:lnTo>
                      <a:pt x="74" y="69"/>
                    </a:lnTo>
                    <a:lnTo>
                      <a:pt x="76" y="69"/>
                    </a:lnTo>
                    <a:lnTo>
                      <a:pt x="76" y="66"/>
                    </a:lnTo>
                    <a:lnTo>
                      <a:pt x="76" y="66"/>
                    </a:lnTo>
                    <a:lnTo>
                      <a:pt x="76" y="66"/>
                    </a:lnTo>
                    <a:lnTo>
                      <a:pt x="76" y="66"/>
                    </a:lnTo>
                    <a:lnTo>
                      <a:pt x="76" y="64"/>
                    </a:lnTo>
                    <a:lnTo>
                      <a:pt x="78" y="64"/>
                    </a:lnTo>
                    <a:lnTo>
                      <a:pt x="78" y="64"/>
                    </a:lnTo>
                    <a:lnTo>
                      <a:pt x="78" y="64"/>
                    </a:lnTo>
                    <a:lnTo>
                      <a:pt x="78" y="64"/>
                    </a:lnTo>
                    <a:lnTo>
                      <a:pt x="81" y="64"/>
                    </a:lnTo>
                    <a:lnTo>
                      <a:pt x="81" y="64"/>
                    </a:lnTo>
                    <a:lnTo>
                      <a:pt x="81" y="64"/>
                    </a:lnTo>
                    <a:lnTo>
                      <a:pt x="83" y="64"/>
                    </a:lnTo>
                    <a:lnTo>
                      <a:pt x="83" y="64"/>
                    </a:lnTo>
                    <a:lnTo>
                      <a:pt x="83" y="62"/>
                    </a:lnTo>
                    <a:lnTo>
                      <a:pt x="83" y="62"/>
                    </a:lnTo>
                    <a:lnTo>
                      <a:pt x="83" y="62"/>
                    </a:lnTo>
                    <a:lnTo>
                      <a:pt x="83" y="62"/>
                    </a:lnTo>
                    <a:lnTo>
                      <a:pt x="81" y="62"/>
                    </a:lnTo>
                    <a:lnTo>
                      <a:pt x="81" y="62"/>
                    </a:lnTo>
                    <a:lnTo>
                      <a:pt x="81" y="62"/>
                    </a:lnTo>
                    <a:lnTo>
                      <a:pt x="81" y="62"/>
                    </a:lnTo>
                    <a:lnTo>
                      <a:pt x="78" y="62"/>
                    </a:lnTo>
                    <a:lnTo>
                      <a:pt x="78" y="62"/>
                    </a:lnTo>
                    <a:lnTo>
                      <a:pt x="78" y="62"/>
                    </a:lnTo>
                    <a:lnTo>
                      <a:pt x="78" y="62"/>
                    </a:lnTo>
                    <a:lnTo>
                      <a:pt x="76" y="62"/>
                    </a:lnTo>
                    <a:lnTo>
                      <a:pt x="76" y="62"/>
                    </a:lnTo>
                    <a:lnTo>
                      <a:pt x="76" y="62"/>
                    </a:lnTo>
                    <a:lnTo>
                      <a:pt x="74" y="62"/>
                    </a:lnTo>
                    <a:lnTo>
                      <a:pt x="74" y="62"/>
                    </a:lnTo>
                    <a:lnTo>
                      <a:pt x="71" y="62"/>
                    </a:lnTo>
                    <a:lnTo>
                      <a:pt x="71" y="62"/>
                    </a:lnTo>
                    <a:lnTo>
                      <a:pt x="71" y="59"/>
                    </a:lnTo>
                    <a:lnTo>
                      <a:pt x="71" y="59"/>
                    </a:lnTo>
                    <a:lnTo>
                      <a:pt x="71" y="59"/>
                    </a:lnTo>
                    <a:lnTo>
                      <a:pt x="69" y="59"/>
                    </a:lnTo>
                    <a:lnTo>
                      <a:pt x="69" y="57"/>
                    </a:lnTo>
                    <a:lnTo>
                      <a:pt x="69" y="57"/>
                    </a:lnTo>
                    <a:lnTo>
                      <a:pt x="69" y="57"/>
                    </a:lnTo>
                    <a:lnTo>
                      <a:pt x="69" y="57"/>
                    </a:lnTo>
                    <a:lnTo>
                      <a:pt x="67" y="57"/>
                    </a:lnTo>
                    <a:lnTo>
                      <a:pt x="67" y="57"/>
                    </a:lnTo>
                    <a:lnTo>
                      <a:pt x="64" y="57"/>
                    </a:lnTo>
                    <a:lnTo>
                      <a:pt x="64" y="57"/>
                    </a:lnTo>
                    <a:lnTo>
                      <a:pt x="64" y="57"/>
                    </a:lnTo>
                    <a:lnTo>
                      <a:pt x="64" y="57"/>
                    </a:lnTo>
                    <a:lnTo>
                      <a:pt x="64" y="57"/>
                    </a:lnTo>
                    <a:lnTo>
                      <a:pt x="64" y="54"/>
                    </a:lnTo>
                    <a:lnTo>
                      <a:pt x="64" y="54"/>
                    </a:lnTo>
                    <a:lnTo>
                      <a:pt x="64" y="54"/>
                    </a:lnTo>
                    <a:lnTo>
                      <a:pt x="62" y="54"/>
                    </a:lnTo>
                    <a:lnTo>
                      <a:pt x="62" y="54"/>
                    </a:lnTo>
                    <a:lnTo>
                      <a:pt x="62" y="54"/>
                    </a:lnTo>
                    <a:lnTo>
                      <a:pt x="62" y="54"/>
                    </a:lnTo>
                    <a:lnTo>
                      <a:pt x="60" y="54"/>
                    </a:lnTo>
                    <a:lnTo>
                      <a:pt x="60" y="54"/>
                    </a:lnTo>
                    <a:lnTo>
                      <a:pt x="60" y="54"/>
                    </a:lnTo>
                    <a:lnTo>
                      <a:pt x="57" y="54"/>
                    </a:lnTo>
                    <a:lnTo>
                      <a:pt x="57" y="54"/>
                    </a:lnTo>
                    <a:lnTo>
                      <a:pt x="57" y="54"/>
                    </a:lnTo>
                    <a:lnTo>
                      <a:pt x="57" y="52"/>
                    </a:lnTo>
                    <a:lnTo>
                      <a:pt x="57" y="52"/>
                    </a:lnTo>
                    <a:lnTo>
                      <a:pt x="57" y="52"/>
                    </a:lnTo>
                    <a:lnTo>
                      <a:pt x="57" y="50"/>
                    </a:lnTo>
                    <a:lnTo>
                      <a:pt x="57" y="50"/>
                    </a:lnTo>
                    <a:lnTo>
                      <a:pt x="57" y="50"/>
                    </a:lnTo>
                    <a:lnTo>
                      <a:pt x="57" y="47"/>
                    </a:lnTo>
                    <a:lnTo>
                      <a:pt x="55" y="47"/>
                    </a:lnTo>
                    <a:lnTo>
                      <a:pt x="55" y="47"/>
                    </a:lnTo>
                    <a:lnTo>
                      <a:pt x="55" y="47"/>
                    </a:lnTo>
                    <a:lnTo>
                      <a:pt x="55" y="45"/>
                    </a:lnTo>
                    <a:lnTo>
                      <a:pt x="52" y="45"/>
                    </a:lnTo>
                    <a:lnTo>
                      <a:pt x="52" y="45"/>
                    </a:lnTo>
                    <a:lnTo>
                      <a:pt x="52" y="45"/>
                    </a:lnTo>
                    <a:lnTo>
                      <a:pt x="52" y="45"/>
                    </a:lnTo>
                    <a:lnTo>
                      <a:pt x="52" y="45"/>
                    </a:lnTo>
                    <a:lnTo>
                      <a:pt x="52" y="45"/>
                    </a:lnTo>
                    <a:lnTo>
                      <a:pt x="52" y="45"/>
                    </a:lnTo>
                    <a:lnTo>
                      <a:pt x="52" y="47"/>
                    </a:lnTo>
                    <a:lnTo>
                      <a:pt x="52" y="47"/>
                    </a:lnTo>
                    <a:lnTo>
                      <a:pt x="50" y="47"/>
                    </a:lnTo>
                    <a:lnTo>
                      <a:pt x="50" y="50"/>
                    </a:lnTo>
                    <a:lnTo>
                      <a:pt x="50" y="50"/>
                    </a:lnTo>
                    <a:lnTo>
                      <a:pt x="50" y="50"/>
                    </a:lnTo>
                    <a:lnTo>
                      <a:pt x="50" y="50"/>
                    </a:lnTo>
                    <a:lnTo>
                      <a:pt x="48" y="50"/>
                    </a:lnTo>
                    <a:lnTo>
                      <a:pt x="48" y="50"/>
                    </a:lnTo>
                    <a:lnTo>
                      <a:pt x="48" y="52"/>
                    </a:lnTo>
                    <a:lnTo>
                      <a:pt x="48" y="52"/>
                    </a:lnTo>
                    <a:lnTo>
                      <a:pt x="48" y="54"/>
                    </a:lnTo>
                    <a:lnTo>
                      <a:pt x="48" y="54"/>
                    </a:lnTo>
                    <a:lnTo>
                      <a:pt x="45" y="54"/>
                    </a:lnTo>
                    <a:lnTo>
                      <a:pt x="45" y="54"/>
                    </a:lnTo>
                    <a:lnTo>
                      <a:pt x="45" y="54"/>
                    </a:lnTo>
                    <a:lnTo>
                      <a:pt x="45" y="54"/>
                    </a:lnTo>
                    <a:lnTo>
                      <a:pt x="45" y="54"/>
                    </a:lnTo>
                    <a:lnTo>
                      <a:pt x="43" y="54"/>
                    </a:lnTo>
                    <a:lnTo>
                      <a:pt x="43" y="54"/>
                    </a:lnTo>
                    <a:lnTo>
                      <a:pt x="43" y="54"/>
                    </a:lnTo>
                    <a:lnTo>
                      <a:pt x="43" y="54"/>
                    </a:lnTo>
                    <a:lnTo>
                      <a:pt x="41" y="54"/>
                    </a:lnTo>
                    <a:lnTo>
                      <a:pt x="41" y="54"/>
                    </a:lnTo>
                    <a:lnTo>
                      <a:pt x="38" y="54"/>
                    </a:lnTo>
                    <a:lnTo>
                      <a:pt x="38" y="54"/>
                    </a:lnTo>
                    <a:lnTo>
                      <a:pt x="38" y="52"/>
                    </a:lnTo>
                    <a:lnTo>
                      <a:pt x="38" y="52"/>
                    </a:lnTo>
                    <a:lnTo>
                      <a:pt x="38" y="54"/>
                    </a:lnTo>
                    <a:lnTo>
                      <a:pt x="36" y="54"/>
                    </a:lnTo>
                    <a:lnTo>
                      <a:pt x="36" y="54"/>
                    </a:lnTo>
                    <a:lnTo>
                      <a:pt x="36" y="52"/>
                    </a:lnTo>
                    <a:lnTo>
                      <a:pt x="36" y="52"/>
                    </a:lnTo>
                    <a:lnTo>
                      <a:pt x="34" y="52"/>
                    </a:lnTo>
                    <a:lnTo>
                      <a:pt x="34" y="54"/>
                    </a:lnTo>
                    <a:lnTo>
                      <a:pt x="34" y="54"/>
                    </a:lnTo>
                    <a:lnTo>
                      <a:pt x="34" y="52"/>
                    </a:lnTo>
                    <a:lnTo>
                      <a:pt x="34" y="52"/>
                    </a:lnTo>
                    <a:lnTo>
                      <a:pt x="34" y="50"/>
                    </a:lnTo>
                    <a:lnTo>
                      <a:pt x="34" y="50"/>
                    </a:lnTo>
                    <a:lnTo>
                      <a:pt x="34" y="47"/>
                    </a:lnTo>
                    <a:lnTo>
                      <a:pt x="31" y="47"/>
                    </a:lnTo>
                    <a:lnTo>
                      <a:pt x="31" y="47"/>
                    </a:lnTo>
                    <a:lnTo>
                      <a:pt x="31" y="45"/>
                    </a:lnTo>
                    <a:lnTo>
                      <a:pt x="31" y="45"/>
                    </a:lnTo>
                    <a:lnTo>
                      <a:pt x="31" y="45"/>
                    </a:lnTo>
                    <a:lnTo>
                      <a:pt x="29" y="45"/>
                    </a:lnTo>
                    <a:lnTo>
                      <a:pt x="29" y="45"/>
                    </a:lnTo>
                    <a:lnTo>
                      <a:pt x="29" y="47"/>
                    </a:lnTo>
                    <a:lnTo>
                      <a:pt x="29" y="47"/>
                    </a:lnTo>
                    <a:lnTo>
                      <a:pt x="26" y="47"/>
                    </a:lnTo>
                    <a:lnTo>
                      <a:pt x="26" y="47"/>
                    </a:lnTo>
                    <a:lnTo>
                      <a:pt x="26" y="45"/>
                    </a:lnTo>
                    <a:lnTo>
                      <a:pt x="24" y="45"/>
                    </a:lnTo>
                    <a:lnTo>
                      <a:pt x="24" y="45"/>
                    </a:lnTo>
                    <a:lnTo>
                      <a:pt x="24" y="45"/>
                    </a:lnTo>
                    <a:lnTo>
                      <a:pt x="24" y="45"/>
                    </a:lnTo>
                    <a:lnTo>
                      <a:pt x="22" y="45"/>
                    </a:lnTo>
                    <a:lnTo>
                      <a:pt x="22" y="45"/>
                    </a:lnTo>
                    <a:lnTo>
                      <a:pt x="19" y="45"/>
                    </a:lnTo>
                    <a:lnTo>
                      <a:pt x="19" y="45"/>
                    </a:lnTo>
                    <a:lnTo>
                      <a:pt x="19" y="45"/>
                    </a:lnTo>
                    <a:lnTo>
                      <a:pt x="19" y="43"/>
                    </a:lnTo>
                    <a:lnTo>
                      <a:pt x="19" y="43"/>
                    </a:lnTo>
                    <a:lnTo>
                      <a:pt x="19" y="43"/>
                    </a:lnTo>
                    <a:lnTo>
                      <a:pt x="22" y="43"/>
                    </a:lnTo>
                    <a:lnTo>
                      <a:pt x="22" y="43"/>
                    </a:lnTo>
                    <a:lnTo>
                      <a:pt x="24" y="43"/>
                    </a:lnTo>
                    <a:lnTo>
                      <a:pt x="24" y="43"/>
                    </a:lnTo>
                    <a:lnTo>
                      <a:pt x="24" y="40"/>
                    </a:lnTo>
                    <a:lnTo>
                      <a:pt x="24" y="40"/>
                    </a:lnTo>
                    <a:lnTo>
                      <a:pt x="24" y="40"/>
                    </a:lnTo>
                    <a:lnTo>
                      <a:pt x="26" y="40"/>
                    </a:lnTo>
                    <a:lnTo>
                      <a:pt x="26" y="40"/>
                    </a:lnTo>
                    <a:lnTo>
                      <a:pt x="26" y="38"/>
                    </a:lnTo>
                    <a:lnTo>
                      <a:pt x="26" y="38"/>
                    </a:lnTo>
                    <a:lnTo>
                      <a:pt x="29" y="38"/>
                    </a:lnTo>
                    <a:lnTo>
                      <a:pt x="29" y="38"/>
                    </a:lnTo>
                    <a:lnTo>
                      <a:pt x="29" y="35"/>
                    </a:lnTo>
                    <a:lnTo>
                      <a:pt x="29" y="35"/>
                    </a:lnTo>
                    <a:lnTo>
                      <a:pt x="29" y="35"/>
                    </a:lnTo>
                    <a:lnTo>
                      <a:pt x="31" y="35"/>
                    </a:lnTo>
                    <a:lnTo>
                      <a:pt x="31" y="35"/>
                    </a:lnTo>
                    <a:lnTo>
                      <a:pt x="31" y="35"/>
                    </a:lnTo>
                    <a:lnTo>
                      <a:pt x="31" y="35"/>
                    </a:lnTo>
                    <a:lnTo>
                      <a:pt x="34" y="35"/>
                    </a:lnTo>
                    <a:lnTo>
                      <a:pt x="34" y="35"/>
                    </a:lnTo>
                    <a:lnTo>
                      <a:pt x="34" y="33"/>
                    </a:lnTo>
                    <a:lnTo>
                      <a:pt x="34" y="33"/>
                    </a:lnTo>
                    <a:lnTo>
                      <a:pt x="34" y="31"/>
                    </a:lnTo>
                    <a:lnTo>
                      <a:pt x="36" y="31"/>
                    </a:lnTo>
                    <a:lnTo>
                      <a:pt x="36" y="31"/>
                    </a:lnTo>
                    <a:lnTo>
                      <a:pt x="36" y="31"/>
                    </a:lnTo>
                    <a:lnTo>
                      <a:pt x="38" y="31"/>
                    </a:lnTo>
                    <a:lnTo>
                      <a:pt x="38" y="31"/>
                    </a:lnTo>
                    <a:lnTo>
                      <a:pt x="38" y="31"/>
                    </a:lnTo>
                    <a:lnTo>
                      <a:pt x="38" y="31"/>
                    </a:lnTo>
                    <a:lnTo>
                      <a:pt x="41" y="31"/>
                    </a:lnTo>
                    <a:lnTo>
                      <a:pt x="41" y="28"/>
                    </a:lnTo>
                    <a:lnTo>
                      <a:pt x="41" y="28"/>
                    </a:lnTo>
                    <a:lnTo>
                      <a:pt x="43" y="28"/>
                    </a:lnTo>
                    <a:lnTo>
                      <a:pt x="43" y="28"/>
                    </a:lnTo>
                    <a:lnTo>
                      <a:pt x="43" y="28"/>
                    </a:lnTo>
                    <a:lnTo>
                      <a:pt x="43" y="26"/>
                    </a:lnTo>
                    <a:lnTo>
                      <a:pt x="43" y="26"/>
                    </a:lnTo>
                    <a:lnTo>
                      <a:pt x="43" y="26"/>
                    </a:lnTo>
                    <a:lnTo>
                      <a:pt x="41" y="26"/>
                    </a:lnTo>
                    <a:lnTo>
                      <a:pt x="41" y="26"/>
                    </a:lnTo>
                    <a:lnTo>
                      <a:pt x="41" y="26"/>
                    </a:lnTo>
                    <a:lnTo>
                      <a:pt x="38" y="26"/>
                    </a:lnTo>
                    <a:lnTo>
                      <a:pt x="38" y="26"/>
                    </a:lnTo>
                    <a:lnTo>
                      <a:pt x="38" y="26"/>
                    </a:lnTo>
                    <a:lnTo>
                      <a:pt x="38" y="26"/>
                    </a:lnTo>
                    <a:lnTo>
                      <a:pt x="36" y="26"/>
                    </a:lnTo>
                    <a:lnTo>
                      <a:pt x="36" y="26"/>
                    </a:lnTo>
                    <a:lnTo>
                      <a:pt x="36" y="26"/>
                    </a:lnTo>
                    <a:lnTo>
                      <a:pt x="36" y="26"/>
                    </a:lnTo>
                    <a:lnTo>
                      <a:pt x="36" y="24"/>
                    </a:lnTo>
                    <a:lnTo>
                      <a:pt x="36" y="24"/>
                    </a:lnTo>
                    <a:lnTo>
                      <a:pt x="36" y="24"/>
                    </a:lnTo>
                    <a:lnTo>
                      <a:pt x="36" y="21"/>
                    </a:lnTo>
                    <a:lnTo>
                      <a:pt x="36" y="21"/>
                    </a:lnTo>
                    <a:lnTo>
                      <a:pt x="36" y="21"/>
                    </a:lnTo>
                    <a:lnTo>
                      <a:pt x="36" y="19"/>
                    </a:lnTo>
                    <a:lnTo>
                      <a:pt x="38" y="19"/>
                    </a:lnTo>
                    <a:lnTo>
                      <a:pt x="38" y="19"/>
                    </a:lnTo>
                    <a:lnTo>
                      <a:pt x="38" y="21"/>
                    </a:lnTo>
                    <a:lnTo>
                      <a:pt x="38" y="21"/>
                    </a:lnTo>
                    <a:lnTo>
                      <a:pt x="38" y="19"/>
                    </a:lnTo>
                    <a:lnTo>
                      <a:pt x="38" y="19"/>
                    </a:lnTo>
                    <a:lnTo>
                      <a:pt x="38" y="19"/>
                    </a:lnTo>
                    <a:lnTo>
                      <a:pt x="38" y="19"/>
                    </a:lnTo>
                    <a:lnTo>
                      <a:pt x="38" y="17"/>
                    </a:lnTo>
                    <a:lnTo>
                      <a:pt x="38" y="17"/>
                    </a:lnTo>
                    <a:lnTo>
                      <a:pt x="38" y="17"/>
                    </a:lnTo>
                    <a:lnTo>
                      <a:pt x="41" y="17"/>
                    </a:lnTo>
                    <a:lnTo>
                      <a:pt x="41" y="17"/>
                    </a:lnTo>
                    <a:lnTo>
                      <a:pt x="41" y="17"/>
                    </a:lnTo>
                    <a:lnTo>
                      <a:pt x="41" y="17"/>
                    </a:lnTo>
                    <a:lnTo>
                      <a:pt x="43" y="17"/>
                    </a:lnTo>
                    <a:lnTo>
                      <a:pt x="43" y="14"/>
                    </a:lnTo>
                    <a:lnTo>
                      <a:pt x="43" y="14"/>
                    </a:lnTo>
                    <a:lnTo>
                      <a:pt x="43" y="14"/>
                    </a:lnTo>
                    <a:lnTo>
                      <a:pt x="43" y="14"/>
                    </a:lnTo>
                    <a:lnTo>
                      <a:pt x="43" y="12"/>
                    </a:lnTo>
                    <a:lnTo>
                      <a:pt x="45" y="12"/>
                    </a:lnTo>
                    <a:lnTo>
                      <a:pt x="45" y="12"/>
                    </a:lnTo>
                    <a:lnTo>
                      <a:pt x="45" y="12"/>
                    </a:lnTo>
                    <a:lnTo>
                      <a:pt x="48" y="12"/>
                    </a:lnTo>
                    <a:lnTo>
                      <a:pt x="48" y="12"/>
                    </a:lnTo>
                    <a:lnTo>
                      <a:pt x="50" y="12"/>
                    </a:lnTo>
                    <a:lnTo>
                      <a:pt x="50" y="12"/>
                    </a:lnTo>
                    <a:lnTo>
                      <a:pt x="50" y="14"/>
                    </a:lnTo>
                    <a:lnTo>
                      <a:pt x="50" y="14"/>
                    </a:lnTo>
                    <a:lnTo>
                      <a:pt x="50" y="12"/>
                    </a:lnTo>
                    <a:lnTo>
                      <a:pt x="52" y="12"/>
                    </a:lnTo>
                    <a:lnTo>
                      <a:pt x="52" y="12"/>
                    </a:lnTo>
                    <a:lnTo>
                      <a:pt x="52" y="12"/>
                    </a:lnTo>
                    <a:lnTo>
                      <a:pt x="55" y="12"/>
                    </a:lnTo>
                    <a:lnTo>
                      <a:pt x="55" y="12"/>
                    </a:lnTo>
                    <a:lnTo>
                      <a:pt x="55" y="12"/>
                    </a:lnTo>
                    <a:lnTo>
                      <a:pt x="57" y="12"/>
                    </a:lnTo>
                    <a:lnTo>
                      <a:pt x="57" y="12"/>
                    </a:lnTo>
                    <a:lnTo>
                      <a:pt x="57" y="12"/>
                    </a:lnTo>
                    <a:lnTo>
                      <a:pt x="57" y="12"/>
                    </a:lnTo>
                    <a:lnTo>
                      <a:pt x="60" y="12"/>
                    </a:lnTo>
                    <a:lnTo>
                      <a:pt x="60" y="12"/>
                    </a:lnTo>
                    <a:lnTo>
                      <a:pt x="60" y="14"/>
                    </a:lnTo>
                    <a:lnTo>
                      <a:pt x="62" y="14"/>
                    </a:lnTo>
                    <a:lnTo>
                      <a:pt x="62" y="14"/>
                    </a:lnTo>
                    <a:lnTo>
                      <a:pt x="62" y="14"/>
                    </a:lnTo>
                    <a:lnTo>
                      <a:pt x="64" y="14"/>
                    </a:lnTo>
                    <a:lnTo>
                      <a:pt x="64" y="14"/>
                    </a:lnTo>
                    <a:lnTo>
                      <a:pt x="64" y="14"/>
                    </a:lnTo>
                    <a:lnTo>
                      <a:pt x="67" y="14"/>
                    </a:lnTo>
                    <a:lnTo>
                      <a:pt x="67" y="14"/>
                    </a:lnTo>
                    <a:lnTo>
                      <a:pt x="67" y="14"/>
                    </a:lnTo>
                    <a:lnTo>
                      <a:pt x="69" y="14"/>
                    </a:lnTo>
                    <a:lnTo>
                      <a:pt x="69" y="14"/>
                    </a:lnTo>
                    <a:lnTo>
                      <a:pt x="69" y="14"/>
                    </a:lnTo>
                    <a:lnTo>
                      <a:pt x="69" y="17"/>
                    </a:lnTo>
                    <a:lnTo>
                      <a:pt x="71" y="17"/>
                    </a:lnTo>
                    <a:lnTo>
                      <a:pt x="71" y="17"/>
                    </a:lnTo>
                    <a:lnTo>
                      <a:pt x="71" y="17"/>
                    </a:lnTo>
                    <a:lnTo>
                      <a:pt x="74" y="17"/>
                    </a:lnTo>
                    <a:lnTo>
                      <a:pt x="74" y="17"/>
                    </a:lnTo>
                    <a:lnTo>
                      <a:pt x="74" y="17"/>
                    </a:lnTo>
                    <a:lnTo>
                      <a:pt x="76" y="17"/>
                    </a:lnTo>
                    <a:lnTo>
                      <a:pt x="76" y="17"/>
                    </a:lnTo>
                    <a:lnTo>
                      <a:pt x="76" y="17"/>
                    </a:lnTo>
                    <a:lnTo>
                      <a:pt x="76" y="17"/>
                    </a:lnTo>
                    <a:lnTo>
                      <a:pt x="76" y="19"/>
                    </a:lnTo>
                    <a:lnTo>
                      <a:pt x="78" y="19"/>
                    </a:lnTo>
                    <a:lnTo>
                      <a:pt x="78" y="19"/>
                    </a:lnTo>
                    <a:lnTo>
                      <a:pt x="78" y="19"/>
                    </a:lnTo>
                    <a:lnTo>
                      <a:pt x="81" y="19"/>
                    </a:lnTo>
                    <a:lnTo>
                      <a:pt x="81" y="19"/>
                    </a:lnTo>
                    <a:lnTo>
                      <a:pt x="83" y="19"/>
                    </a:lnTo>
                    <a:lnTo>
                      <a:pt x="83" y="19"/>
                    </a:lnTo>
                    <a:lnTo>
                      <a:pt x="83" y="19"/>
                    </a:lnTo>
                    <a:lnTo>
                      <a:pt x="83" y="19"/>
                    </a:lnTo>
                    <a:lnTo>
                      <a:pt x="86" y="19"/>
                    </a:lnTo>
                    <a:lnTo>
                      <a:pt x="86" y="19"/>
                    </a:lnTo>
                    <a:lnTo>
                      <a:pt x="86" y="19"/>
                    </a:lnTo>
                    <a:lnTo>
                      <a:pt x="86" y="21"/>
                    </a:lnTo>
                    <a:lnTo>
                      <a:pt x="88" y="21"/>
                    </a:lnTo>
                    <a:lnTo>
                      <a:pt x="88" y="21"/>
                    </a:lnTo>
                    <a:lnTo>
                      <a:pt x="88" y="21"/>
                    </a:lnTo>
                    <a:lnTo>
                      <a:pt x="90" y="21"/>
                    </a:lnTo>
                    <a:lnTo>
                      <a:pt x="90" y="21"/>
                    </a:lnTo>
                    <a:lnTo>
                      <a:pt x="90" y="21"/>
                    </a:lnTo>
                    <a:lnTo>
                      <a:pt x="90" y="21"/>
                    </a:lnTo>
                    <a:lnTo>
                      <a:pt x="90" y="21"/>
                    </a:lnTo>
                    <a:lnTo>
                      <a:pt x="90" y="19"/>
                    </a:lnTo>
                    <a:lnTo>
                      <a:pt x="90" y="19"/>
                    </a:lnTo>
                    <a:lnTo>
                      <a:pt x="90" y="19"/>
                    </a:lnTo>
                    <a:lnTo>
                      <a:pt x="90" y="17"/>
                    </a:lnTo>
                    <a:lnTo>
                      <a:pt x="90" y="17"/>
                    </a:lnTo>
                    <a:lnTo>
                      <a:pt x="90" y="17"/>
                    </a:lnTo>
                    <a:lnTo>
                      <a:pt x="90" y="17"/>
                    </a:lnTo>
                    <a:lnTo>
                      <a:pt x="90" y="14"/>
                    </a:lnTo>
                    <a:lnTo>
                      <a:pt x="90" y="14"/>
                    </a:lnTo>
                    <a:lnTo>
                      <a:pt x="90" y="14"/>
                    </a:lnTo>
                    <a:lnTo>
                      <a:pt x="90" y="12"/>
                    </a:lnTo>
                    <a:lnTo>
                      <a:pt x="90" y="12"/>
                    </a:lnTo>
                    <a:lnTo>
                      <a:pt x="90" y="9"/>
                    </a:lnTo>
                    <a:lnTo>
                      <a:pt x="90" y="9"/>
                    </a:lnTo>
                    <a:lnTo>
                      <a:pt x="90" y="7"/>
                    </a:lnTo>
                    <a:lnTo>
                      <a:pt x="93" y="7"/>
                    </a:lnTo>
                    <a:lnTo>
                      <a:pt x="93" y="7"/>
                    </a:lnTo>
                    <a:lnTo>
                      <a:pt x="93" y="7"/>
                    </a:lnTo>
                    <a:lnTo>
                      <a:pt x="93" y="5"/>
                    </a:lnTo>
                    <a:lnTo>
                      <a:pt x="95" y="5"/>
                    </a:lnTo>
                    <a:lnTo>
                      <a:pt x="95" y="5"/>
                    </a:lnTo>
                    <a:lnTo>
                      <a:pt x="95" y="5"/>
                    </a:lnTo>
                    <a:lnTo>
                      <a:pt x="95" y="5"/>
                    </a:lnTo>
                    <a:lnTo>
                      <a:pt x="97" y="5"/>
                    </a:lnTo>
                    <a:lnTo>
                      <a:pt x="97" y="5"/>
                    </a:lnTo>
                    <a:lnTo>
                      <a:pt x="97" y="5"/>
                    </a:lnTo>
                    <a:lnTo>
                      <a:pt x="97" y="5"/>
                    </a:lnTo>
                    <a:lnTo>
                      <a:pt x="97" y="5"/>
                    </a:lnTo>
                    <a:lnTo>
                      <a:pt x="100" y="5"/>
                    </a:lnTo>
                    <a:lnTo>
                      <a:pt x="100" y="5"/>
                    </a:lnTo>
                    <a:lnTo>
                      <a:pt x="100" y="5"/>
                    </a:lnTo>
                    <a:lnTo>
                      <a:pt x="100" y="2"/>
                    </a:lnTo>
                    <a:lnTo>
                      <a:pt x="102" y="2"/>
                    </a:lnTo>
                    <a:lnTo>
                      <a:pt x="102" y="2"/>
                    </a:lnTo>
                    <a:lnTo>
                      <a:pt x="102" y="2"/>
                    </a:lnTo>
                    <a:lnTo>
                      <a:pt x="105" y="2"/>
                    </a:lnTo>
                    <a:lnTo>
                      <a:pt x="105" y="2"/>
                    </a:lnTo>
                    <a:lnTo>
                      <a:pt x="105" y="2"/>
                    </a:lnTo>
                    <a:lnTo>
                      <a:pt x="105" y="2"/>
                    </a:lnTo>
                    <a:lnTo>
                      <a:pt x="105" y="0"/>
                    </a:lnTo>
                    <a:lnTo>
                      <a:pt x="107" y="0"/>
                    </a:lnTo>
                    <a:lnTo>
                      <a:pt x="107" y="0"/>
                    </a:lnTo>
                    <a:lnTo>
                      <a:pt x="109" y="0"/>
                    </a:lnTo>
                    <a:lnTo>
                      <a:pt x="109" y="2"/>
                    </a:lnTo>
                    <a:lnTo>
                      <a:pt x="109" y="2"/>
                    </a:lnTo>
                    <a:lnTo>
                      <a:pt x="109" y="2"/>
                    </a:lnTo>
                    <a:lnTo>
                      <a:pt x="112" y="2"/>
                    </a:lnTo>
                    <a:lnTo>
                      <a:pt x="112" y="2"/>
                    </a:lnTo>
                    <a:lnTo>
                      <a:pt x="112" y="2"/>
                    </a:lnTo>
                    <a:lnTo>
                      <a:pt x="112" y="2"/>
                    </a:lnTo>
                    <a:lnTo>
                      <a:pt x="114" y="2"/>
                    </a:lnTo>
                    <a:lnTo>
                      <a:pt x="114" y="2"/>
                    </a:lnTo>
                    <a:lnTo>
                      <a:pt x="114" y="5"/>
                    </a:lnTo>
                    <a:lnTo>
                      <a:pt x="116" y="5"/>
                    </a:lnTo>
                    <a:lnTo>
                      <a:pt x="116" y="5"/>
                    </a:lnTo>
                    <a:lnTo>
                      <a:pt x="116" y="5"/>
                    </a:lnTo>
                    <a:lnTo>
                      <a:pt x="116" y="5"/>
                    </a:lnTo>
                    <a:lnTo>
                      <a:pt x="116" y="5"/>
                    </a:lnTo>
                    <a:lnTo>
                      <a:pt x="116" y="7"/>
                    </a:lnTo>
                    <a:lnTo>
                      <a:pt x="119" y="7"/>
                    </a:lnTo>
                    <a:lnTo>
                      <a:pt x="119" y="7"/>
                    </a:lnTo>
                    <a:lnTo>
                      <a:pt x="119" y="7"/>
                    </a:lnTo>
                    <a:lnTo>
                      <a:pt x="121" y="7"/>
                    </a:lnTo>
                    <a:lnTo>
                      <a:pt x="121" y="7"/>
                    </a:lnTo>
                    <a:lnTo>
                      <a:pt x="121" y="7"/>
                    </a:lnTo>
                    <a:lnTo>
                      <a:pt x="123" y="7"/>
                    </a:lnTo>
                    <a:lnTo>
                      <a:pt x="123" y="7"/>
                    </a:lnTo>
                    <a:lnTo>
                      <a:pt x="123" y="9"/>
                    </a:lnTo>
                    <a:lnTo>
                      <a:pt x="123" y="9"/>
                    </a:lnTo>
                    <a:lnTo>
                      <a:pt x="126" y="9"/>
                    </a:lnTo>
                    <a:lnTo>
                      <a:pt x="126" y="9"/>
                    </a:lnTo>
                    <a:lnTo>
                      <a:pt x="126" y="9"/>
                    </a:lnTo>
                    <a:lnTo>
                      <a:pt x="126" y="9"/>
                    </a:lnTo>
                    <a:lnTo>
                      <a:pt x="126" y="12"/>
                    </a:lnTo>
                    <a:lnTo>
                      <a:pt x="128" y="12"/>
                    </a:lnTo>
                    <a:lnTo>
                      <a:pt x="128" y="12"/>
                    </a:lnTo>
                    <a:lnTo>
                      <a:pt x="131" y="12"/>
                    </a:lnTo>
                    <a:lnTo>
                      <a:pt x="131" y="9"/>
                    </a:lnTo>
                    <a:lnTo>
                      <a:pt x="131" y="9"/>
                    </a:lnTo>
                    <a:lnTo>
                      <a:pt x="131" y="12"/>
                    </a:lnTo>
                    <a:lnTo>
                      <a:pt x="131" y="12"/>
                    </a:lnTo>
                    <a:lnTo>
                      <a:pt x="133" y="12"/>
                    </a:lnTo>
                    <a:lnTo>
                      <a:pt x="133" y="12"/>
                    </a:lnTo>
                    <a:lnTo>
                      <a:pt x="135" y="12"/>
                    </a:lnTo>
                    <a:lnTo>
                      <a:pt x="135" y="12"/>
                    </a:lnTo>
                    <a:lnTo>
                      <a:pt x="135" y="12"/>
                    </a:lnTo>
                    <a:lnTo>
                      <a:pt x="138" y="12"/>
                    </a:lnTo>
                    <a:lnTo>
                      <a:pt x="138" y="12"/>
                    </a:lnTo>
                    <a:lnTo>
                      <a:pt x="138" y="12"/>
                    </a:lnTo>
                    <a:lnTo>
                      <a:pt x="138" y="12"/>
                    </a:lnTo>
                    <a:lnTo>
                      <a:pt x="140" y="12"/>
                    </a:lnTo>
                    <a:lnTo>
                      <a:pt x="140" y="12"/>
                    </a:lnTo>
                    <a:lnTo>
                      <a:pt x="140" y="12"/>
                    </a:lnTo>
                    <a:lnTo>
                      <a:pt x="140" y="9"/>
                    </a:lnTo>
                    <a:lnTo>
                      <a:pt x="140" y="9"/>
                    </a:lnTo>
                    <a:lnTo>
                      <a:pt x="142" y="9"/>
                    </a:lnTo>
                    <a:lnTo>
                      <a:pt x="142" y="7"/>
                    </a:lnTo>
                    <a:lnTo>
                      <a:pt x="142" y="7"/>
                    </a:lnTo>
                    <a:lnTo>
                      <a:pt x="142" y="7"/>
                    </a:lnTo>
                    <a:lnTo>
                      <a:pt x="145" y="7"/>
                    </a:lnTo>
                    <a:lnTo>
                      <a:pt x="145" y="9"/>
                    </a:lnTo>
                    <a:lnTo>
                      <a:pt x="145" y="9"/>
                    </a:lnTo>
                    <a:lnTo>
                      <a:pt x="145" y="9"/>
                    </a:lnTo>
                    <a:lnTo>
                      <a:pt x="147" y="9"/>
                    </a:lnTo>
                    <a:lnTo>
                      <a:pt x="147" y="9"/>
                    </a:lnTo>
                    <a:lnTo>
                      <a:pt x="150" y="9"/>
                    </a:lnTo>
                    <a:lnTo>
                      <a:pt x="150" y="9"/>
                    </a:lnTo>
                    <a:lnTo>
                      <a:pt x="150" y="9"/>
                    </a:lnTo>
                    <a:lnTo>
                      <a:pt x="152" y="9"/>
                    </a:lnTo>
                    <a:lnTo>
                      <a:pt x="152" y="9"/>
                    </a:lnTo>
                    <a:lnTo>
                      <a:pt x="152" y="9"/>
                    </a:lnTo>
                    <a:lnTo>
                      <a:pt x="152" y="9"/>
                    </a:lnTo>
                    <a:lnTo>
                      <a:pt x="154" y="9"/>
                    </a:lnTo>
                    <a:lnTo>
                      <a:pt x="154" y="9"/>
                    </a:lnTo>
                    <a:lnTo>
                      <a:pt x="157" y="9"/>
                    </a:lnTo>
                    <a:lnTo>
                      <a:pt x="157" y="9"/>
                    </a:lnTo>
                    <a:lnTo>
                      <a:pt x="157" y="9"/>
                    </a:lnTo>
                    <a:lnTo>
                      <a:pt x="157" y="9"/>
                    </a:lnTo>
                    <a:lnTo>
                      <a:pt x="159" y="9"/>
                    </a:lnTo>
                    <a:lnTo>
                      <a:pt x="159" y="9"/>
                    </a:lnTo>
                    <a:lnTo>
                      <a:pt x="159" y="9"/>
                    </a:lnTo>
                    <a:lnTo>
                      <a:pt x="161" y="9"/>
                    </a:lnTo>
                    <a:lnTo>
                      <a:pt x="161" y="7"/>
                    </a:lnTo>
                    <a:lnTo>
                      <a:pt x="161" y="7"/>
                    </a:lnTo>
                    <a:lnTo>
                      <a:pt x="164" y="7"/>
                    </a:lnTo>
                    <a:lnTo>
                      <a:pt x="164" y="7"/>
                    </a:lnTo>
                    <a:lnTo>
                      <a:pt x="164" y="7"/>
                    </a:lnTo>
                    <a:lnTo>
                      <a:pt x="164" y="7"/>
                    </a:lnTo>
                    <a:lnTo>
                      <a:pt x="166" y="7"/>
                    </a:lnTo>
                    <a:lnTo>
                      <a:pt x="166" y="7"/>
                    </a:lnTo>
                    <a:lnTo>
                      <a:pt x="166" y="7"/>
                    </a:lnTo>
                    <a:lnTo>
                      <a:pt x="168" y="7"/>
                    </a:lnTo>
                    <a:lnTo>
                      <a:pt x="168" y="7"/>
                    </a:lnTo>
                    <a:lnTo>
                      <a:pt x="168" y="7"/>
                    </a:lnTo>
                    <a:lnTo>
                      <a:pt x="168" y="7"/>
                    </a:lnTo>
                    <a:lnTo>
                      <a:pt x="168" y="7"/>
                    </a:lnTo>
                    <a:lnTo>
                      <a:pt x="171" y="7"/>
                    </a:lnTo>
                    <a:lnTo>
                      <a:pt x="171" y="7"/>
                    </a:lnTo>
                    <a:lnTo>
                      <a:pt x="171" y="9"/>
                    </a:lnTo>
                    <a:lnTo>
                      <a:pt x="171" y="9"/>
                    </a:lnTo>
                    <a:lnTo>
                      <a:pt x="173" y="9"/>
                    </a:lnTo>
                    <a:lnTo>
                      <a:pt x="173" y="9"/>
                    </a:lnTo>
                    <a:lnTo>
                      <a:pt x="176" y="9"/>
                    </a:lnTo>
                    <a:lnTo>
                      <a:pt x="176" y="9"/>
                    </a:lnTo>
                    <a:lnTo>
                      <a:pt x="176" y="9"/>
                    </a:lnTo>
                    <a:lnTo>
                      <a:pt x="178" y="9"/>
                    </a:lnTo>
                    <a:lnTo>
                      <a:pt x="178" y="7"/>
                    </a:lnTo>
                    <a:lnTo>
                      <a:pt x="178" y="7"/>
                    </a:lnTo>
                    <a:lnTo>
                      <a:pt x="178" y="7"/>
                    </a:lnTo>
                    <a:lnTo>
                      <a:pt x="178" y="9"/>
                    </a:lnTo>
                    <a:lnTo>
                      <a:pt x="180" y="9"/>
                    </a:lnTo>
                    <a:lnTo>
                      <a:pt x="180" y="9"/>
                    </a:lnTo>
                    <a:lnTo>
                      <a:pt x="183" y="9"/>
                    </a:lnTo>
                    <a:lnTo>
                      <a:pt x="183" y="9"/>
                    </a:lnTo>
                    <a:lnTo>
                      <a:pt x="183" y="9"/>
                    </a:lnTo>
                    <a:lnTo>
                      <a:pt x="183" y="9"/>
                    </a:lnTo>
                    <a:lnTo>
                      <a:pt x="185" y="9"/>
                    </a:lnTo>
                    <a:lnTo>
                      <a:pt x="185" y="9"/>
                    </a:lnTo>
                    <a:lnTo>
                      <a:pt x="185" y="9"/>
                    </a:lnTo>
                    <a:lnTo>
                      <a:pt x="187" y="9"/>
                    </a:lnTo>
                    <a:lnTo>
                      <a:pt x="187" y="9"/>
                    </a:lnTo>
                    <a:lnTo>
                      <a:pt x="190" y="9"/>
                    </a:lnTo>
                    <a:lnTo>
                      <a:pt x="190" y="12"/>
                    </a:lnTo>
                    <a:lnTo>
                      <a:pt x="190" y="12"/>
                    </a:lnTo>
                    <a:lnTo>
                      <a:pt x="190" y="9"/>
                    </a:lnTo>
                    <a:lnTo>
                      <a:pt x="190" y="9"/>
                    </a:lnTo>
                    <a:lnTo>
                      <a:pt x="192" y="9"/>
                    </a:lnTo>
                    <a:lnTo>
                      <a:pt x="192" y="9"/>
                    </a:lnTo>
                    <a:lnTo>
                      <a:pt x="192" y="9"/>
                    </a:lnTo>
                    <a:lnTo>
                      <a:pt x="194" y="9"/>
                    </a:lnTo>
                    <a:lnTo>
                      <a:pt x="194" y="9"/>
                    </a:lnTo>
                    <a:lnTo>
                      <a:pt x="197" y="9"/>
                    </a:lnTo>
                    <a:lnTo>
                      <a:pt x="197" y="9"/>
                    </a:lnTo>
                    <a:lnTo>
                      <a:pt x="197" y="9"/>
                    </a:lnTo>
                    <a:lnTo>
                      <a:pt x="197" y="9"/>
                    </a:lnTo>
                    <a:lnTo>
                      <a:pt x="199" y="9"/>
                    </a:lnTo>
                    <a:lnTo>
                      <a:pt x="199" y="9"/>
                    </a:lnTo>
                    <a:lnTo>
                      <a:pt x="199" y="9"/>
                    </a:lnTo>
                    <a:lnTo>
                      <a:pt x="202" y="9"/>
                    </a:lnTo>
                    <a:lnTo>
                      <a:pt x="202" y="9"/>
                    </a:lnTo>
                    <a:lnTo>
                      <a:pt x="202" y="12"/>
                    </a:lnTo>
                    <a:lnTo>
                      <a:pt x="202" y="12"/>
                    </a:lnTo>
                    <a:lnTo>
                      <a:pt x="204" y="12"/>
                    </a:lnTo>
                    <a:lnTo>
                      <a:pt x="204" y="12"/>
                    </a:lnTo>
                    <a:lnTo>
                      <a:pt x="204" y="12"/>
                    </a:lnTo>
                    <a:lnTo>
                      <a:pt x="204" y="12"/>
                    </a:lnTo>
                    <a:lnTo>
                      <a:pt x="206" y="12"/>
                    </a:lnTo>
                    <a:lnTo>
                      <a:pt x="206" y="12"/>
                    </a:lnTo>
                    <a:lnTo>
                      <a:pt x="209" y="12"/>
                    </a:lnTo>
                    <a:lnTo>
                      <a:pt x="209" y="12"/>
                    </a:lnTo>
                    <a:lnTo>
                      <a:pt x="209" y="12"/>
                    </a:lnTo>
                    <a:lnTo>
                      <a:pt x="211" y="12"/>
                    </a:lnTo>
                    <a:lnTo>
                      <a:pt x="211" y="14"/>
                    </a:lnTo>
                    <a:lnTo>
                      <a:pt x="211" y="14"/>
                    </a:lnTo>
                    <a:lnTo>
                      <a:pt x="211" y="14"/>
                    </a:lnTo>
                    <a:lnTo>
                      <a:pt x="211" y="12"/>
                    </a:lnTo>
                    <a:lnTo>
                      <a:pt x="213" y="12"/>
                    </a:lnTo>
                    <a:lnTo>
                      <a:pt x="213" y="14"/>
                    </a:lnTo>
                    <a:lnTo>
                      <a:pt x="213" y="14"/>
                    </a:lnTo>
                    <a:lnTo>
                      <a:pt x="213" y="14"/>
                    </a:lnTo>
                    <a:lnTo>
                      <a:pt x="213" y="17"/>
                    </a:lnTo>
                    <a:lnTo>
                      <a:pt x="216" y="17"/>
                    </a:lnTo>
                    <a:lnTo>
                      <a:pt x="216" y="17"/>
                    </a:lnTo>
                    <a:lnTo>
                      <a:pt x="216" y="17"/>
                    </a:lnTo>
                    <a:lnTo>
                      <a:pt x="216" y="17"/>
                    </a:lnTo>
                    <a:lnTo>
                      <a:pt x="216" y="17"/>
                    </a:lnTo>
                    <a:lnTo>
                      <a:pt x="218" y="17"/>
                    </a:lnTo>
                    <a:lnTo>
                      <a:pt x="218" y="19"/>
                    </a:lnTo>
                    <a:lnTo>
                      <a:pt x="218" y="19"/>
                    </a:lnTo>
                    <a:lnTo>
                      <a:pt x="218" y="19"/>
                    </a:lnTo>
                    <a:lnTo>
                      <a:pt x="218" y="19"/>
                    </a:lnTo>
                    <a:lnTo>
                      <a:pt x="221" y="19"/>
                    </a:lnTo>
                    <a:lnTo>
                      <a:pt x="221" y="21"/>
                    </a:lnTo>
                    <a:lnTo>
                      <a:pt x="221" y="21"/>
                    </a:lnTo>
                    <a:lnTo>
                      <a:pt x="223" y="21"/>
                    </a:lnTo>
                    <a:lnTo>
                      <a:pt x="223" y="21"/>
                    </a:lnTo>
                    <a:lnTo>
                      <a:pt x="223" y="21"/>
                    </a:lnTo>
                    <a:lnTo>
                      <a:pt x="225" y="21"/>
                    </a:lnTo>
                    <a:lnTo>
                      <a:pt x="225" y="21"/>
                    </a:lnTo>
                    <a:lnTo>
                      <a:pt x="225" y="21"/>
                    </a:lnTo>
                    <a:lnTo>
                      <a:pt x="228" y="21"/>
                    </a:lnTo>
                    <a:lnTo>
                      <a:pt x="228" y="21"/>
                    </a:lnTo>
                    <a:lnTo>
                      <a:pt x="228" y="21"/>
                    </a:lnTo>
                    <a:lnTo>
                      <a:pt x="230" y="21"/>
                    </a:lnTo>
                    <a:lnTo>
                      <a:pt x="230" y="21"/>
                    </a:lnTo>
                    <a:lnTo>
                      <a:pt x="230" y="24"/>
                    </a:lnTo>
                    <a:lnTo>
                      <a:pt x="230" y="24"/>
                    </a:lnTo>
                    <a:lnTo>
                      <a:pt x="230" y="24"/>
                    </a:lnTo>
                    <a:lnTo>
                      <a:pt x="232" y="24"/>
                    </a:lnTo>
                    <a:lnTo>
                      <a:pt x="232" y="24"/>
                    </a:lnTo>
                    <a:lnTo>
                      <a:pt x="232" y="26"/>
                    </a:lnTo>
                    <a:lnTo>
                      <a:pt x="232" y="26"/>
                    </a:lnTo>
                    <a:lnTo>
                      <a:pt x="232" y="26"/>
                    </a:lnTo>
                    <a:lnTo>
                      <a:pt x="232" y="26"/>
                    </a:lnTo>
                    <a:lnTo>
                      <a:pt x="235" y="26"/>
                    </a:lnTo>
                    <a:lnTo>
                      <a:pt x="235" y="26"/>
                    </a:lnTo>
                    <a:lnTo>
                      <a:pt x="237" y="26"/>
                    </a:lnTo>
                    <a:lnTo>
                      <a:pt x="237" y="28"/>
                    </a:lnTo>
                    <a:lnTo>
                      <a:pt x="237" y="28"/>
                    </a:lnTo>
                    <a:lnTo>
                      <a:pt x="237" y="31"/>
                    </a:lnTo>
                    <a:lnTo>
                      <a:pt x="237" y="31"/>
                    </a:lnTo>
                    <a:lnTo>
                      <a:pt x="235" y="31"/>
                    </a:lnTo>
                    <a:lnTo>
                      <a:pt x="235" y="31"/>
                    </a:lnTo>
                    <a:lnTo>
                      <a:pt x="232" y="31"/>
                    </a:lnTo>
                    <a:lnTo>
                      <a:pt x="232" y="31"/>
                    </a:lnTo>
                    <a:lnTo>
                      <a:pt x="232" y="31"/>
                    </a:lnTo>
                    <a:lnTo>
                      <a:pt x="230" y="31"/>
                    </a:lnTo>
                    <a:lnTo>
                      <a:pt x="230" y="31"/>
                    </a:lnTo>
                    <a:lnTo>
                      <a:pt x="230" y="31"/>
                    </a:lnTo>
                    <a:lnTo>
                      <a:pt x="230" y="33"/>
                    </a:lnTo>
                    <a:lnTo>
                      <a:pt x="230" y="33"/>
                    </a:lnTo>
                    <a:lnTo>
                      <a:pt x="230" y="35"/>
                    </a:lnTo>
                    <a:lnTo>
                      <a:pt x="228" y="35"/>
                    </a:lnTo>
                    <a:lnTo>
                      <a:pt x="228" y="35"/>
                    </a:lnTo>
                    <a:lnTo>
                      <a:pt x="228" y="33"/>
                    </a:lnTo>
                    <a:lnTo>
                      <a:pt x="225" y="33"/>
                    </a:lnTo>
                    <a:lnTo>
                      <a:pt x="225" y="35"/>
                    </a:lnTo>
                    <a:lnTo>
                      <a:pt x="225" y="35"/>
                    </a:lnTo>
                    <a:lnTo>
                      <a:pt x="225" y="35"/>
                    </a:lnTo>
                    <a:lnTo>
                      <a:pt x="225" y="35"/>
                    </a:lnTo>
                    <a:lnTo>
                      <a:pt x="225" y="35"/>
                    </a:lnTo>
                    <a:lnTo>
                      <a:pt x="225" y="38"/>
                    </a:lnTo>
                    <a:lnTo>
                      <a:pt x="223" y="38"/>
                    </a:lnTo>
                    <a:lnTo>
                      <a:pt x="223" y="38"/>
                    </a:lnTo>
                    <a:lnTo>
                      <a:pt x="223" y="38"/>
                    </a:lnTo>
                    <a:lnTo>
                      <a:pt x="221" y="38"/>
                    </a:lnTo>
                    <a:lnTo>
                      <a:pt x="221" y="38"/>
                    </a:lnTo>
                    <a:lnTo>
                      <a:pt x="221" y="35"/>
                    </a:lnTo>
                    <a:lnTo>
                      <a:pt x="218" y="35"/>
                    </a:lnTo>
                    <a:lnTo>
                      <a:pt x="218" y="35"/>
                    </a:lnTo>
                    <a:lnTo>
                      <a:pt x="218" y="35"/>
                    </a:lnTo>
                    <a:lnTo>
                      <a:pt x="218" y="38"/>
                    </a:lnTo>
                    <a:lnTo>
                      <a:pt x="216" y="38"/>
                    </a:lnTo>
                    <a:lnTo>
                      <a:pt x="216" y="38"/>
                    </a:lnTo>
                    <a:lnTo>
                      <a:pt x="216" y="38"/>
                    </a:lnTo>
                    <a:lnTo>
                      <a:pt x="216" y="38"/>
                    </a:lnTo>
                    <a:lnTo>
                      <a:pt x="213" y="38"/>
                    </a:lnTo>
                    <a:lnTo>
                      <a:pt x="213" y="38"/>
                    </a:lnTo>
                    <a:lnTo>
                      <a:pt x="211" y="38"/>
                    </a:lnTo>
                    <a:lnTo>
                      <a:pt x="211" y="40"/>
                    </a:lnTo>
                    <a:lnTo>
                      <a:pt x="211" y="40"/>
                    </a:lnTo>
                    <a:lnTo>
                      <a:pt x="211" y="40"/>
                    </a:lnTo>
                    <a:lnTo>
                      <a:pt x="211" y="40"/>
                    </a:lnTo>
                    <a:lnTo>
                      <a:pt x="209" y="40"/>
                    </a:lnTo>
                    <a:lnTo>
                      <a:pt x="209" y="40"/>
                    </a:lnTo>
                    <a:lnTo>
                      <a:pt x="209" y="40"/>
                    </a:lnTo>
                    <a:lnTo>
                      <a:pt x="209" y="43"/>
                    </a:lnTo>
                    <a:lnTo>
                      <a:pt x="206" y="43"/>
                    </a:lnTo>
                    <a:lnTo>
                      <a:pt x="206" y="43"/>
                    </a:lnTo>
                    <a:lnTo>
                      <a:pt x="206" y="43"/>
                    </a:lnTo>
                    <a:lnTo>
                      <a:pt x="204" y="43"/>
                    </a:lnTo>
                    <a:lnTo>
                      <a:pt x="204" y="45"/>
                    </a:lnTo>
                    <a:lnTo>
                      <a:pt x="204" y="45"/>
                    </a:lnTo>
                    <a:lnTo>
                      <a:pt x="204" y="45"/>
                    </a:lnTo>
                    <a:lnTo>
                      <a:pt x="202" y="45"/>
                    </a:lnTo>
                    <a:lnTo>
                      <a:pt x="202" y="45"/>
                    </a:lnTo>
                    <a:lnTo>
                      <a:pt x="202" y="45"/>
                    </a:lnTo>
                    <a:lnTo>
                      <a:pt x="202" y="45"/>
                    </a:lnTo>
                    <a:lnTo>
                      <a:pt x="202" y="45"/>
                    </a:lnTo>
                    <a:lnTo>
                      <a:pt x="199" y="45"/>
                    </a:lnTo>
                    <a:lnTo>
                      <a:pt x="199" y="45"/>
                    </a:lnTo>
                    <a:lnTo>
                      <a:pt x="199" y="47"/>
                    </a:lnTo>
                    <a:lnTo>
                      <a:pt x="197" y="47"/>
                    </a:lnTo>
                    <a:lnTo>
                      <a:pt x="197" y="47"/>
                    </a:lnTo>
                    <a:lnTo>
                      <a:pt x="197" y="47"/>
                    </a:lnTo>
                    <a:lnTo>
                      <a:pt x="197" y="47"/>
                    </a:lnTo>
                    <a:lnTo>
                      <a:pt x="197" y="50"/>
                    </a:lnTo>
                    <a:lnTo>
                      <a:pt x="197" y="50"/>
                    </a:lnTo>
                    <a:lnTo>
                      <a:pt x="197" y="50"/>
                    </a:lnTo>
                    <a:lnTo>
                      <a:pt x="197" y="50"/>
                    </a:lnTo>
                    <a:lnTo>
                      <a:pt x="197" y="52"/>
                    </a:lnTo>
                    <a:lnTo>
                      <a:pt x="194" y="52"/>
                    </a:lnTo>
                    <a:lnTo>
                      <a:pt x="194" y="52"/>
                    </a:lnTo>
                    <a:lnTo>
                      <a:pt x="194" y="52"/>
                    </a:lnTo>
                    <a:lnTo>
                      <a:pt x="192" y="52"/>
                    </a:lnTo>
                    <a:lnTo>
                      <a:pt x="192" y="54"/>
                    </a:lnTo>
                    <a:lnTo>
                      <a:pt x="192" y="54"/>
                    </a:lnTo>
                    <a:lnTo>
                      <a:pt x="192" y="54"/>
                    </a:lnTo>
                    <a:lnTo>
                      <a:pt x="192" y="54"/>
                    </a:lnTo>
                    <a:lnTo>
                      <a:pt x="192" y="54"/>
                    </a:lnTo>
                    <a:lnTo>
                      <a:pt x="190" y="54"/>
                    </a:lnTo>
                    <a:lnTo>
                      <a:pt x="190" y="57"/>
                    </a:lnTo>
                    <a:lnTo>
                      <a:pt x="190" y="57"/>
                    </a:lnTo>
                    <a:lnTo>
                      <a:pt x="190" y="57"/>
                    </a:lnTo>
                    <a:lnTo>
                      <a:pt x="187" y="57"/>
                    </a:lnTo>
                    <a:lnTo>
                      <a:pt x="187" y="54"/>
                    </a:lnTo>
                    <a:lnTo>
                      <a:pt x="187" y="54"/>
                    </a:lnTo>
                    <a:lnTo>
                      <a:pt x="185" y="54"/>
                    </a:lnTo>
                    <a:lnTo>
                      <a:pt x="185" y="54"/>
                    </a:lnTo>
                    <a:lnTo>
                      <a:pt x="185" y="54"/>
                    </a:lnTo>
                    <a:lnTo>
                      <a:pt x="185" y="57"/>
                    </a:lnTo>
                    <a:lnTo>
                      <a:pt x="183" y="57"/>
                    </a:lnTo>
                    <a:lnTo>
                      <a:pt x="183" y="57"/>
                    </a:lnTo>
                    <a:lnTo>
                      <a:pt x="183" y="57"/>
                    </a:lnTo>
                    <a:lnTo>
                      <a:pt x="180" y="57"/>
                    </a:lnTo>
                    <a:lnTo>
                      <a:pt x="180" y="57"/>
                    </a:lnTo>
                    <a:lnTo>
                      <a:pt x="178" y="57"/>
                    </a:lnTo>
                    <a:lnTo>
                      <a:pt x="178" y="57"/>
                    </a:lnTo>
                    <a:lnTo>
                      <a:pt x="178" y="57"/>
                    </a:lnTo>
                    <a:lnTo>
                      <a:pt x="178" y="57"/>
                    </a:lnTo>
                    <a:lnTo>
                      <a:pt x="176" y="57"/>
                    </a:lnTo>
                    <a:lnTo>
                      <a:pt x="176" y="59"/>
                    </a:lnTo>
                    <a:lnTo>
                      <a:pt x="176" y="59"/>
                    </a:lnTo>
                    <a:lnTo>
                      <a:pt x="176" y="57"/>
                    </a:lnTo>
                    <a:lnTo>
                      <a:pt x="176" y="57"/>
                    </a:lnTo>
                    <a:lnTo>
                      <a:pt x="173" y="57"/>
                    </a:lnTo>
                    <a:lnTo>
                      <a:pt x="173" y="57"/>
                    </a:lnTo>
                    <a:lnTo>
                      <a:pt x="171" y="57"/>
                    </a:lnTo>
                    <a:lnTo>
                      <a:pt x="171" y="57"/>
                    </a:lnTo>
                    <a:lnTo>
                      <a:pt x="171" y="57"/>
                    </a:lnTo>
                    <a:lnTo>
                      <a:pt x="168" y="57"/>
                    </a:lnTo>
                    <a:lnTo>
                      <a:pt x="168" y="57"/>
                    </a:lnTo>
                    <a:lnTo>
                      <a:pt x="168" y="57"/>
                    </a:lnTo>
                    <a:lnTo>
                      <a:pt x="168" y="57"/>
                    </a:lnTo>
                    <a:lnTo>
                      <a:pt x="166" y="57"/>
                    </a:lnTo>
                    <a:lnTo>
                      <a:pt x="166" y="57"/>
                    </a:lnTo>
                    <a:lnTo>
                      <a:pt x="164" y="57"/>
                    </a:lnTo>
                    <a:lnTo>
                      <a:pt x="164" y="57"/>
                    </a:lnTo>
                    <a:lnTo>
                      <a:pt x="164" y="57"/>
                    </a:lnTo>
                    <a:lnTo>
                      <a:pt x="164" y="57"/>
                    </a:lnTo>
                    <a:lnTo>
                      <a:pt x="164" y="57"/>
                    </a:lnTo>
                    <a:lnTo>
                      <a:pt x="164" y="57"/>
                    </a:lnTo>
                    <a:lnTo>
                      <a:pt x="164" y="59"/>
                    </a:lnTo>
                    <a:lnTo>
                      <a:pt x="161" y="59"/>
                    </a:lnTo>
                    <a:lnTo>
                      <a:pt x="161" y="59"/>
                    </a:lnTo>
                    <a:lnTo>
                      <a:pt x="161" y="62"/>
                    </a:lnTo>
                    <a:lnTo>
                      <a:pt x="161" y="62"/>
                    </a:lnTo>
                    <a:lnTo>
                      <a:pt x="161" y="62"/>
                    </a:lnTo>
                    <a:lnTo>
                      <a:pt x="159" y="62"/>
                    </a:lnTo>
                    <a:lnTo>
                      <a:pt x="159" y="64"/>
                    </a:lnTo>
                    <a:lnTo>
                      <a:pt x="159" y="64"/>
                    </a:lnTo>
                    <a:lnTo>
                      <a:pt x="159" y="64"/>
                    </a:lnTo>
                    <a:lnTo>
                      <a:pt x="159" y="64"/>
                    </a:lnTo>
                    <a:lnTo>
                      <a:pt x="159" y="64"/>
                    </a:lnTo>
                    <a:lnTo>
                      <a:pt x="159" y="66"/>
                    </a:lnTo>
                    <a:lnTo>
                      <a:pt x="159" y="66"/>
                    </a:lnTo>
                    <a:lnTo>
                      <a:pt x="159" y="69"/>
                    </a:lnTo>
                    <a:lnTo>
                      <a:pt x="157" y="69"/>
                    </a:lnTo>
                    <a:lnTo>
                      <a:pt x="157" y="69"/>
                    </a:lnTo>
                    <a:lnTo>
                      <a:pt x="157" y="69"/>
                    </a:lnTo>
                    <a:lnTo>
                      <a:pt x="157" y="71"/>
                    </a:lnTo>
                    <a:lnTo>
                      <a:pt x="157" y="71"/>
                    </a:lnTo>
                    <a:lnTo>
                      <a:pt x="157" y="71"/>
                    </a:lnTo>
                    <a:lnTo>
                      <a:pt x="157" y="73"/>
                    </a:lnTo>
                    <a:lnTo>
                      <a:pt x="154" y="73"/>
                    </a:lnTo>
                    <a:lnTo>
                      <a:pt x="154" y="73"/>
                    </a:lnTo>
                    <a:lnTo>
                      <a:pt x="154" y="73"/>
                    </a:lnTo>
                    <a:lnTo>
                      <a:pt x="152" y="73"/>
                    </a:lnTo>
                    <a:lnTo>
                      <a:pt x="152" y="73"/>
                    </a:lnTo>
                    <a:lnTo>
                      <a:pt x="152" y="73"/>
                    </a:lnTo>
                    <a:lnTo>
                      <a:pt x="152" y="71"/>
                    </a:lnTo>
                    <a:lnTo>
                      <a:pt x="152" y="71"/>
                    </a:lnTo>
                    <a:lnTo>
                      <a:pt x="150" y="71"/>
                    </a:lnTo>
                    <a:lnTo>
                      <a:pt x="150" y="73"/>
                    </a:lnTo>
                    <a:lnTo>
                      <a:pt x="150" y="73"/>
                    </a:lnTo>
                    <a:lnTo>
                      <a:pt x="150" y="73"/>
                    </a:lnTo>
                    <a:lnTo>
                      <a:pt x="150" y="73"/>
                    </a:lnTo>
                    <a:lnTo>
                      <a:pt x="147" y="73"/>
                    </a:lnTo>
                    <a:lnTo>
                      <a:pt x="147" y="73"/>
                    </a:lnTo>
                    <a:lnTo>
                      <a:pt x="147" y="73"/>
                    </a:lnTo>
                    <a:lnTo>
                      <a:pt x="145" y="73"/>
                    </a:lnTo>
                    <a:lnTo>
                      <a:pt x="145" y="73"/>
                    </a:lnTo>
                    <a:lnTo>
                      <a:pt x="145" y="73"/>
                    </a:lnTo>
                    <a:lnTo>
                      <a:pt x="145" y="73"/>
                    </a:lnTo>
                    <a:lnTo>
                      <a:pt x="145" y="76"/>
                    </a:lnTo>
                    <a:lnTo>
                      <a:pt x="142" y="76"/>
                    </a:lnTo>
                    <a:lnTo>
                      <a:pt x="142" y="76"/>
                    </a:lnTo>
                    <a:lnTo>
                      <a:pt x="142" y="76"/>
                    </a:lnTo>
                    <a:lnTo>
                      <a:pt x="142" y="76"/>
                    </a:lnTo>
                    <a:lnTo>
                      <a:pt x="142" y="76"/>
                    </a:lnTo>
                    <a:lnTo>
                      <a:pt x="140" y="76"/>
                    </a:lnTo>
                    <a:lnTo>
                      <a:pt x="140" y="76"/>
                    </a:lnTo>
                    <a:lnTo>
                      <a:pt x="140" y="76"/>
                    </a:lnTo>
                    <a:lnTo>
                      <a:pt x="138" y="76"/>
                    </a:lnTo>
                    <a:lnTo>
                      <a:pt x="138" y="76"/>
                    </a:lnTo>
                    <a:lnTo>
                      <a:pt x="138" y="76"/>
                    </a:lnTo>
                    <a:lnTo>
                      <a:pt x="138" y="73"/>
                    </a:lnTo>
                    <a:lnTo>
                      <a:pt x="138" y="73"/>
                    </a:lnTo>
                    <a:lnTo>
                      <a:pt x="138" y="73"/>
                    </a:lnTo>
                    <a:lnTo>
                      <a:pt x="138" y="71"/>
                    </a:lnTo>
                    <a:lnTo>
                      <a:pt x="138" y="71"/>
                    </a:lnTo>
                    <a:lnTo>
                      <a:pt x="138" y="71"/>
                    </a:lnTo>
                    <a:lnTo>
                      <a:pt x="138" y="71"/>
                    </a:lnTo>
                    <a:lnTo>
                      <a:pt x="138" y="69"/>
                    </a:lnTo>
                    <a:lnTo>
                      <a:pt x="138" y="69"/>
                    </a:lnTo>
                    <a:lnTo>
                      <a:pt x="138" y="66"/>
                    </a:lnTo>
                    <a:lnTo>
                      <a:pt x="135" y="66"/>
                    </a:lnTo>
                    <a:lnTo>
                      <a:pt x="135" y="66"/>
                    </a:lnTo>
                    <a:lnTo>
                      <a:pt x="135" y="66"/>
                    </a:lnTo>
                    <a:lnTo>
                      <a:pt x="135" y="66"/>
                    </a:lnTo>
                    <a:lnTo>
                      <a:pt x="135" y="66"/>
                    </a:lnTo>
                    <a:lnTo>
                      <a:pt x="133" y="66"/>
                    </a:lnTo>
                    <a:lnTo>
                      <a:pt x="133" y="69"/>
                    </a:lnTo>
                    <a:lnTo>
                      <a:pt x="133" y="69"/>
                    </a:lnTo>
                    <a:lnTo>
                      <a:pt x="133" y="69"/>
                    </a:lnTo>
                    <a:lnTo>
                      <a:pt x="131" y="69"/>
                    </a:lnTo>
                    <a:lnTo>
                      <a:pt x="131" y="69"/>
                    </a:lnTo>
                    <a:lnTo>
                      <a:pt x="131" y="71"/>
                    </a:lnTo>
                    <a:lnTo>
                      <a:pt x="131" y="71"/>
                    </a:lnTo>
                    <a:lnTo>
                      <a:pt x="131" y="71"/>
                    </a:lnTo>
                    <a:lnTo>
                      <a:pt x="128" y="71"/>
                    </a:lnTo>
                    <a:lnTo>
                      <a:pt x="128" y="71"/>
                    </a:lnTo>
                    <a:lnTo>
                      <a:pt x="126" y="71"/>
                    </a:lnTo>
                    <a:lnTo>
                      <a:pt x="126" y="71"/>
                    </a:lnTo>
                    <a:lnTo>
                      <a:pt x="126" y="71"/>
                    </a:lnTo>
                    <a:lnTo>
                      <a:pt x="123" y="71"/>
                    </a:lnTo>
                    <a:lnTo>
                      <a:pt x="123" y="71"/>
                    </a:lnTo>
                    <a:lnTo>
                      <a:pt x="123" y="71"/>
                    </a:lnTo>
                    <a:lnTo>
                      <a:pt x="123" y="71"/>
                    </a:lnTo>
                    <a:lnTo>
                      <a:pt x="121" y="71"/>
                    </a:lnTo>
                    <a:lnTo>
                      <a:pt x="121" y="71"/>
                    </a:lnTo>
                    <a:lnTo>
                      <a:pt x="121" y="69"/>
                    </a:lnTo>
                    <a:lnTo>
                      <a:pt x="119" y="69"/>
                    </a:lnTo>
                    <a:lnTo>
                      <a:pt x="119" y="71"/>
                    </a:lnTo>
                    <a:lnTo>
                      <a:pt x="119" y="71"/>
                    </a:lnTo>
                    <a:lnTo>
                      <a:pt x="119" y="71"/>
                    </a:lnTo>
                    <a:lnTo>
                      <a:pt x="119" y="73"/>
                    </a:lnTo>
                    <a:lnTo>
                      <a:pt x="119" y="73"/>
                    </a:lnTo>
                    <a:lnTo>
                      <a:pt x="119" y="73"/>
                    </a:lnTo>
                    <a:lnTo>
                      <a:pt x="121" y="73"/>
                    </a:lnTo>
                    <a:lnTo>
                      <a:pt x="121" y="76"/>
                    </a:lnTo>
                    <a:lnTo>
                      <a:pt x="119" y="76"/>
                    </a:lnTo>
                    <a:lnTo>
                      <a:pt x="119" y="76"/>
                    </a:lnTo>
                    <a:lnTo>
                      <a:pt x="119" y="76"/>
                    </a:lnTo>
                    <a:lnTo>
                      <a:pt x="116" y="76"/>
                    </a:lnTo>
                    <a:lnTo>
                      <a:pt x="116" y="76"/>
                    </a:lnTo>
                    <a:lnTo>
                      <a:pt x="116" y="76"/>
                    </a:lnTo>
                    <a:lnTo>
                      <a:pt x="116" y="76"/>
                    </a:lnTo>
                    <a:lnTo>
                      <a:pt x="114" y="76"/>
                    </a:lnTo>
                    <a:lnTo>
                      <a:pt x="114" y="76"/>
                    </a:lnTo>
                    <a:lnTo>
                      <a:pt x="114" y="76"/>
                    </a:lnTo>
                    <a:lnTo>
                      <a:pt x="114" y="78"/>
                    </a:lnTo>
                    <a:lnTo>
                      <a:pt x="112" y="78"/>
                    </a:lnTo>
                    <a:lnTo>
                      <a:pt x="112" y="78"/>
                    </a:lnTo>
                    <a:lnTo>
                      <a:pt x="112" y="78"/>
                    </a:lnTo>
                    <a:lnTo>
                      <a:pt x="112" y="80"/>
                    </a:lnTo>
                    <a:lnTo>
                      <a:pt x="112" y="80"/>
                    </a:lnTo>
                    <a:lnTo>
                      <a:pt x="109" y="80"/>
                    </a:lnTo>
                    <a:lnTo>
                      <a:pt x="109" y="80"/>
                    </a:lnTo>
                    <a:lnTo>
                      <a:pt x="109" y="80"/>
                    </a:lnTo>
                    <a:lnTo>
                      <a:pt x="109" y="80"/>
                    </a:lnTo>
                    <a:lnTo>
                      <a:pt x="109" y="80"/>
                    </a:lnTo>
                    <a:lnTo>
                      <a:pt x="107" y="80"/>
                    </a:lnTo>
                    <a:lnTo>
                      <a:pt x="107" y="80"/>
                    </a:lnTo>
                    <a:lnTo>
                      <a:pt x="105" y="80"/>
                    </a:lnTo>
                    <a:lnTo>
                      <a:pt x="105" y="80"/>
                    </a:lnTo>
                    <a:lnTo>
                      <a:pt x="105" y="80"/>
                    </a:lnTo>
                    <a:lnTo>
                      <a:pt x="105" y="80"/>
                    </a:lnTo>
                    <a:lnTo>
                      <a:pt x="102" y="80"/>
                    </a:lnTo>
                    <a:lnTo>
                      <a:pt x="102" y="80"/>
                    </a:lnTo>
                    <a:lnTo>
                      <a:pt x="102" y="83"/>
                    </a:lnTo>
                    <a:lnTo>
                      <a:pt x="102" y="83"/>
                    </a:lnTo>
                    <a:lnTo>
                      <a:pt x="102" y="83"/>
                    </a:lnTo>
                    <a:lnTo>
                      <a:pt x="102" y="85"/>
                    </a:lnTo>
                    <a:lnTo>
                      <a:pt x="100" y="85"/>
                    </a:lnTo>
                    <a:lnTo>
                      <a:pt x="100" y="85"/>
                    </a:lnTo>
                    <a:lnTo>
                      <a:pt x="100" y="85"/>
                    </a:lnTo>
                    <a:lnTo>
                      <a:pt x="100" y="85"/>
                    </a:lnTo>
                    <a:lnTo>
                      <a:pt x="100" y="88"/>
                    </a:lnTo>
                    <a:lnTo>
                      <a:pt x="97" y="88"/>
                    </a:lnTo>
                    <a:lnTo>
                      <a:pt x="97" y="88"/>
                    </a:lnTo>
                    <a:lnTo>
                      <a:pt x="97" y="90"/>
                    </a:lnTo>
                    <a:lnTo>
                      <a:pt x="100" y="90"/>
                    </a:lnTo>
                    <a:lnTo>
                      <a:pt x="100" y="90"/>
                    </a:lnTo>
                    <a:lnTo>
                      <a:pt x="100" y="90"/>
                    </a:lnTo>
                    <a:lnTo>
                      <a:pt x="100" y="92"/>
                    </a:lnTo>
                    <a:lnTo>
                      <a:pt x="100" y="92"/>
                    </a:lnTo>
                    <a:lnTo>
                      <a:pt x="102" y="92"/>
                    </a:lnTo>
                    <a:lnTo>
                      <a:pt x="102" y="95"/>
                    </a:lnTo>
                    <a:lnTo>
                      <a:pt x="100" y="95"/>
                    </a:lnTo>
                    <a:lnTo>
                      <a:pt x="100" y="95"/>
                    </a:lnTo>
                    <a:lnTo>
                      <a:pt x="100" y="95"/>
                    </a:lnTo>
                    <a:lnTo>
                      <a:pt x="100" y="95"/>
                    </a:lnTo>
                    <a:lnTo>
                      <a:pt x="100" y="97"/>
                    </a:lnTo>
                    <a:lnTo>
                      <a:pt x="97" y="97"/>
                    </a:lnTo>
                    <a:lnTo>
                      <a:pt x="97" y="97"/>
                    </a:lnTo>
                    <a:lnTo>
                      <a:pt x="97" y="97"/>
                    </a:lnTo>
                    <a:lnTo>
                      <a:pt x="95" y="97"/>
                    </a:lnTo>
                    <a:lnTo>
                      <a:pt x="95" y="97"/>
                    </a:lnTo>
                    <a:lnTo>
                      <a:pt x="95" y="97"/>
                    </a:lnTo>
                    <a:lnTo>
                      <a:pt x="93" y="97"/>
                    </a:lnTo>
                    <a:lnTo>
                      <a:pt x="93" y="97"/>
                    </a:lnTo>
                    <a:lnTo>
                      <a:pt x="90" y="97"/>
                    </a:lnTo>
                    <a:lnTo>
                      <a:pt x="90" y="97"/>
                    </a:lnTo>
                    <a:lnTo>
                      <a:pt x="90" y="97"/>
                    </a:lnTo>
                    <a:lnTo>
                      <a:pt x="88" y="97"/>
                    </a:lnTo>
                    <a:lnTo>
                      <a:pt x="88" y="97"/>
                    </a:lnTo>
                    <a:lnTo>
                      <a:pt x="88" y="97"/>
                    </a:lnTo>
                    <a:lnTo>
                      <a:pt x="88" y="99"/>
                    </a:lnTo>
                    <a:lnTo>
                      <a:pt x="86" y="99"/>
                    </a:lnTo>
                    <a:lnTo>
                      <a:pt x="86" y="99"/>
                    </a:lnTo>
                    <a:lnTo>
                      <a:pt x="86" y="99"/>
                    </a:lnTo>
                    <a:lnTo>
                      <a:pt x="83" y="99"/>
                    </a:lnTo>
                    <a:lnTo>
                      <a:pt x="83" y="99"/>
                    </a:lnTo>
                    <a:lnTo>
                      <a:pt x="83" y="99"/>
                    </a:lnTo>
                    <a:lnTo>
                      <a:pt x="83" y="99"/>
                    </a:lnTo>
                    <a:lnTo>
                      <a:pt x="81" y="99"/>
                    </a:lnTo>
                    <a:lnTo>
                      <a:pt x="81" y="99"/>
                    </a:lnTo>
                    <a:lnTo>
                      <a:pt x="78" y="99"/>
                    </a:lnTo>
                    <a:lnTo>
                      <a:pt x="78" y="99"/>
                    </a:lnTo>
                    <a:lnTo>
                      <a:pt x="78" y="102"/>
                    </a:lnTo>
                    <a:lnTo>
                      <a:pt x="78" y="102"/>
                    </a:lnTo>
                    <a:lnTo>
                      <a:pt x="78" y="99"/>
                    </a:lnTo>
                    <a:lnTo>
                      <a:pt x="76" y="99"/>
                    </a:lnTo>
                    <a:lnTo>
                      <a:pt x="76" y="99"/>
                    </a:lnTo>
                    <a:lnTo>
                      <a:pt x="76" y="99"/>
                    </a:lnTo>
                    <a:lnTo>
                      <a:pt x="76" y="99"/>
                    </a:lnTo>
                    <a:lnTo>
                      <a:pt x="74" y="99"/>
                    </a:lnTo>
                    <a:lnTo>
                      <a:pt x="74" y="99"/>
                    </a:lnTo>
                    <a:lnTo>
                      <a:pt x="71" y="99"/>
                    </a:lnTo>
                    <a:lnTo>
                      <a:pt x="71" y="99"/>
                    </a:lnTo>
                    <a:lnTo>
                      <a:pt x="71" y="99"/>
                    </a:lnTo>
                    <a:lnTo>
                      <a:pt x="71" y="99"/>
                    </a:lnTo>
                    <a:lnTo>
                      <a:pt x="71" y="99"/>
                    </a:lnTo>
                    <a:lnTo>
                      <a:pt x="69" y="99"/>
                    </a:lnTo>
                    <a:lnTo>
                      <a:pt x="69" y="99"/>
                    </a:lnTo>
                    <a:lnTo>
                      <a:pt x="69" y="99"/>
                    </a:lnTo>
                    <a:lnTo>
                      <a:pt x="69" y="99"/>
                    </a:lnTo>
                    <a:lnTo>
                      <a:pt x="67" y="99"/>
                    </a:lnTo>
                    <a:lnTo>
                      <a:pt x="67" y="99"/>
                    </a:lnTo>
                    <a:lnTo>
                      <a:pt x="67" y="102"/>
                    </a:lnTo>
                    <a:lnTo>
                      <a:pt x="64" y="102"/>
                    </a:lnTo>
                    <a:lnTo>
                      <a:pt x="64" y="102"/>
                    </a:lnTo>
                    <a:lnTo>
                      <a:pt x="64" y="104"/>
                    </a:lnTo>
                    <a:lnTo>
                      <a:pt x="64" y="104"/>
                    </a:lnTo>
                    <a:lnTo>
                      <a:pt x="64" y="104"/>
                    </a:lnTo>
                    <a:lnTo>
                      <a:pt x="64" y="104"/>
                    </a:lnTo>
                    <a:lnTo>
                      <a:pt x="64" y="104"/>
                    </a:lnTo>
                    <a:lnTo>
                      <a:pt x="64" y="102"/>
                    </a:lnTo>
                    <a:lnTo>
                      <a:pt x="62" y="102"/>
                    </a:lnTo>
                    <a:lnTo>
                      <a:pt x="62" y="102"/>
                    </a:lnTo>
                    <a:lnTo>
                      <a:pt x="62" y="102"/>
                    </a:lnTo>
                    <a:lnTo>
                      <a:pt x="62" y="102"/>
                    </a:lnTo>
                    <a:lnTo>
                      <a:pt x="62" y="99"/>
                    </a:lnTo>
                    <a:lnTo>
                      <a:pt x="60" y="99"/>
                    </a:lnTo>
                    <a:lnTo>
                      <a:pt x="60" y="99"/>
                    </a:lnTo>
                    <a:lnTo>
                      <a:pt x="60" y="99"/>
                    </a:lnTo>
                    <a:lnTo>
                      <a:pt x="60" y="99"/>
                    </a:lnTo>
                    <a:lnTo>
                      <a:pt x="57" y="99"/>
                    </a:lnTo>
                    <a:lnTo>
                      <a:pt x="57" y="102"/>
                    </a:lnTo>
                    <a:lnTo>
                      <a:pt x="57" y="102"/>
                    </a:lnTo>
                    <a:lnTo>
                      <a:pt x="57" y="102"/>
                    </a:lnTo>
                    <a:lnTo>
                      <a:pt x="55" y="102"/>
                    </a:lnTo>
                    <a:lnTo>
                      <a:pt x="55" y="102"/>
                    </a:lnTo>
                    <a:lnTo>
                      <a:pt x="55" y="102"/>
                    </a:lnTo>
                    <a:lnTo>
                      <a:pt x="55" y="102"/>
                    </a:lnTo>
                    <a:lnTo>
                      <a:pt x="52" y="102"/>
                    </a:lnTo>
                    <a:lnTo>
                      <a:pt x="52" y="99"/>
                    </a:lnTo>
                    <a:lnTo>
                      <a:pt x="52" y="99"/>
                    </a:lnTo>
                    <a:lnTo>
                      <a:pt x="55" y="99"/>
                    </a:lnTo>
                    <a:lnTo>
                      <a:pt x="55" y="97"/>
                    </a:lnTo>
                    <a:lnTo>
                      <a:pt x="55" y="97"/>
                    </a:lnTo>
                    <a:lnTo>
                      <a:pt x="52" y="97"/>
                    </a:lnTo>
                    <a:lnTo>
                      <a:pt x="52" y="97"/>
                    </a:lnTo>
                    <a:lnTo>
                      <a:pt x="52" y="97"/>
                    </a:lnTo>
                    <a:lnTo>
                      <a:pt x="50" y="97"/>
                    </a:lnTo>
                    <a:lnTo>
                      <a:pt x="50" y="97"/>
                    </a:lnTo>
                    <a:lnTo>
                      <a:pt x="50" y="97"/>
                    </a:lnTo>
                    <a:lnTo>
                      <a:pt x="50" y="95"/>
                    </a:lnTo>
                    <a:lnTo>
                      <a:pt x="50" y="95"/>
                    </a:lnTo>
                    <a:lnTo>
                      <a:pt x="50" y="95"/>
                    </a:lnTo>
                    <a:lnTo>
                      <a:pt x="48" y="95"/>
                    </a:lnTo>
                    <a:lnTo>
                      <a:pt x="48" y="95"/>
                    </a:lnTo>
                    <a:lnTo>
                      <a:pt x="45" y="95"/>
                    </a:lnTo>
                    <a:lnTo>
                      <a:pt x="45" y="95"/>
                    </a:lnTo>
                    <a:lnTo>
                      <a:pt x="45" y="95"/>
                    </a:lnTo>
                    <a:lnTo>
                      <a:pt x="45" y="95"/>
                    </a:lnTo>
                    <a:lnTo>
                      <a:pt x="43" y="95"/>
                    </a:lnTo>
                    <a:lnTo>
                      <a:pt x="43" y="95"/>
                    </a:lnTo>
                    <a:lnTo>
                      <a:pt x="43" y="95"/>
                    </a:lnTo>
                    <a:lnTo>
                      <a:pt x="43" y="95"/>
                    </a:lnTo>
                    <a:lnTo>
                      <a:pt x="41" y="95"/>
                    </a:lnTo>
                    <a:lnTo>
                      <a:pt x="41" y="95"/>
                    </a:lnTo>
                    <a:lnTo>
                      <a:pt x="38" y="95"/>
                    </a:lnTo>
                    <a:lnTo>
                      <a:pt x="38" y="97"/>
                    </a:lnTo>
                    <a:lnTo>
                      <a:pt x="38" y="97"/>
                    </a:lnTo>
                    <a:lnTo>
                      <a:pt x="38" y="97"/>
                    </a:lnTo>
                    <a:lnTo>
                      <a:pt x="38" y="97"/>
                    </a:lnTo>
                    <a:lnTo>
                      <a:pt x="36" y="97"/>
                    </a:lnTo>
                    <a:lnTo>
                      <a:pt x="36" y="99"/>
                    </a:lnTo>
                    <a:lnTo>
                      <a:pt x="36" y="99"/>
                    </a:lnTo>
                    <a:lnTo>
                      <a:pt x="36" y="99"/>
                    </a:lnTo>
                    <a:lnTo>
                      <a:pt x="34" y="99"/>
                    </a:lnTo>
                    <a:lnTo>
                      <a:pt x="34" y="99"/>
                    </a:lnTo>
                    <a:lnTo>
                      <a:pt x="31" y="99"/>
                    </a:lnTo>
                    <a:lnTo>
                      <a:pt x="31" y="97"/>
                    </a:lnTo>
                    <a:lnTo>
                      <a:pt x="31" y="97"/>
                    </a:lnTo>
                    <a:lnTo>
                      <a:pt x="31" y="95"/>
                    </a:lnTo>
                    <a:lnTo>
                      <a:pt x="31" y="95"/>
                    </a:lnTo>
                    <a:lnTo>
                      <a:pt x="31" y="95"/>
                    </a:lnTo>
                    <a:lnTo>
                      <a:pt x="31" y="95"/>
                    </a:lnTo>
                    <a:lnTo>
                      <a:pt x="31" y="95"/>
                    </a:lnTo>
                    <a:lnTo>
                      <a:pt x="29" y="95"/>
                    </a:lnTo>
                    <a:lnTo>
                      <a:pt x="29" y="95"/>
                    </a:lnTo>
                    <a:lnTo>
                      <a:pt x="29" y="95"/>
                    </a:lnTo>
                    <a:lnTo>
                      <a:pt x="29" y="92"/>
                    </a:lnTo>
                    <a:lnTo>
                      <a:pt x="26" y="92"/>
                    </a:lnTo>
                    <a:lnTo>
                      <a:pt x="26" y="95"/>
                    </a:lnTo>
                    <a:lnTo>
                      <a:pt x="26" y="95"/>
                    </a:lnTo>
                    <a:lnTo>
                      <a:pt x="24" y="95"/>
                    </a:lnTo>
                    <a:lnTo>
                      <a:pt x="24" y="95"/>
                    </a:lnTo>
                    <a:lnTo>
                      <a:pt x="24" y="95"/>
                    </a:lnTo>
                    <a:lnTo>
                      <a:pt x="24" y="95"/>
                    </a:lnTo>
                    <a:lnTo>
                      <a:pt x="22" y="95"/>
                    </a:lnTo>
                    <a:lnTo>
                      <a:pt x="22" y="95"/>
                    </a:lnTo>
                    <a:lnTo>
                      <a:pt x="22" y="95"/>
                    </a:lnTo>
                    <a:lnTo>
                      <a:pt x="19" y="95"/>
                    </a:lnTo>
                    <a:lnTo>
                      <a:pt x="19" y="95"/>
                    </a:lnTo>
                    <a:lnTo>
                      <a:pt x="19" y="95"/>
                    </a:lnTo>
                    <a:lnTo>
                      <a:pt x="17" y="95"/>
                    </a:lnTo>
                    <a:lnTo>
                      <a:pt x="17" y="95"/>
                    </a:lnTo>
                    <a:lnTo>
                      <a:pt x="17" y="95"/>
                    </a:lnTo>
                    <a:lnTo>
                      <a:pt x="17" y="95"/>
                    </a:lnTo>
                    <a:lnTo>
                      <a:pt x="15" y="95"/>
                    </a:lnTo>
                    <a:lnTo>
                      <a:pt x="15" y="95"/>
                    </a:lnTo>
                    <a:lnTo>
                      <a:pt x="15" y="95"/>
                    </a:lnTo>
                    <a:lnTo>
                      <a:pt x="15" y="95"/>
                    </a:lnTo>
                    <a:lnTo>
                      <a:pt x="12" y="95"/>
                    </a:lnTo>
                    <a:lnTo>
                      <a:pt x="12" y="95"/>
                    </a:lnTo>
                    <a:lnTo>
                      <a:pt x="12" y="95"/>
                    </a:lnTo>
                    <a:lnTo>
                      <a:pt x="12" y="95"/>
                    </a:lnTo>
                    <a:lnTo>
                      <a:pt x="10" y="95"/>
                    </a:lnTo>
                    <a:lnTo>
                      <a:pt x="10" y="95"/>
                    </a:lnTo>
                    <a:lnTo>
                      <a:pt x="10" y="95"/>
                    </a:lnTo>
                    <a:lnTo>
                      <a:pt x="7" y="95"/>
                    </a:lnTo>
                    <a:lnTo>
                      <a:pt x="7" y="95"/>
                    </a:lnTo>
                    <a:lnTo>
                      <a:pt x="7" y="95"/>
                    </a:lnTo>
                    <a:lnTo>
                      <a:pt x="5" y="95"/>
                    </a:lnTo>
                    <a:lnTo>
                      <a:pt x="5" y="95"/>
                    </a:lnTo>
                    <a:lnTo>
                      <a:pt x="5" y="95"/>
                    </a:lnTo>
                    <a:lnTo>
                      <a:pt x="3" y="95"/>
                    </a:lnTo>
                    <a:lnTo>
                      <a:pt x="3" y="95"/>
                    </a:lnTo>
                    <a:lnTo>
                      <a:pt x="3" y="95"/>
                    </a:lnTo>
                    <a:lnTo>
                      <a:pt x="3" y="95"/>
                    </a:lnTo>
                    <a:lnTo>
                      <a:pt x="3" y="92"/>
                    </a:lnTo>
                    <a:lnTo>
                      <a:pt x="3" y="92"/>
                    </a:lnTo>
                    <a:lnTo>
                      <a:pt x="3" y="90"/>
                    </a:lnTo>
                    <a:lnTo>
                      <a:pt x="0" y="90"/>
                    </a:lnTo>
                    <a:lnTo>
                      <a:pt x="0" y="90"/>
                    </a:lnTo>
                    <a:lnTo>
                      <a:pt x="0" y="88"/>
                    </a:lnTo>
                    <a:lnTo>
                      <a:pt x="0" y="88"/>
                    </a:lnTo>
                    <a:lnTo>
                      <a:pt x="0" y="85"/>
                    </a:lnTo>
                    <a:lnTo>
                      <a:pt x="3" y="85"/>
                    </a:lnTo>
                    <a:lnTo>
                      <a:pt x="3" y="85"/>
                    </a:lnTo>
                    <a:lnTo>
                      <a:pt x="3" y="85"/>
                    </a:lnTo>
                    <a:lnTo>
                      <a:pt x="3" y="83"/>
                    </a:lnTo>
                    <a:lnTo>
                      <a:pt x="3" y="83"/>
                    </a:lnTo>
                    <a:lnTo>
                      <a:pt x="3" y="85"/>
                    </a:lnTo>
                    <a:lnTo>
                      <a:pt x="3" y="85"/>
                    </a:lnTo>
                    <a:lnTo>
                      <a:pt x="3" y="85"/>
                    </a:lnTo>
                    <a:lnTo>
                      <a:pt x="5" y="85"/>
                    </a:lnTo>
                    <a:lnTo>
                      <a:pt x="5" y="85"/>
                    </a:lnTo>
                    <a:lnTo>
                      <a:pt x="5" y="85"/>
                    </a:lnTo>
                    <a:lnTo>
                      <a:pt x="5" y="85"/>
                    </a:lnTo>
                    <a:lnTo>
                      <a:pt x="5" y="83"/>
                    </a:lnTo>
                    <a:lnTo>
                      <a:pt x="5" y="83"/>
                    </a:lnTo>
                    <a:lnTo>
                      <a:pt x="5" y="83"/>
                    </a:lnTo>
                    <a:lnTo>
                      <a:pt x="5" y="80"/>
                    </a:lnTo>
                    <a:lnTo>
                      <a:pt x="5" y="80"/>
                    </a:lnTo>
                    <a:lnTo>
                      <a:pt x="7" y="80"/>
                    </a:lnTo>
                    <a:lnTo>
                      <a:pt x="7" y="80"/>
                    </a:lnTo>
                    <a:lnTo>
                      <a:pt x="7" y="80"/>
                    </a:lnTo>
                    <a:lnTo>
                      <a:pt x="10" y="80"/>
                    </a:lnTo>
                    <a:lnTo>
                      <a:pt x="10" y="80"/>
                    </a:lnTo>
                    <a:lnTo>
                      <a:pt x="10" y="80"/>
                    </a:lnTo>
                    <a:lnTo>
                      <a:pt x="10" y="78"/>
                    </a:lnTo>
                    <a:lnTo>
                      <a:pt x="12" y="78"/>
                    </a:lnTo>
                    <a:lnTo>
                      <a:pt x="12" y="78"/>
                    </a:lnTo>
                    <a:lnTo>
                      <a:pt x="12" y="78"/>
                    </a:lnTo>
                    <a:lnTo>
                      <a:pt x="15" y="78"/>
                    </a:lnTo>
                    <a:lnTo>
                      <a:pt x="15" y="78"/>
                    </a:lnTo>
                    <a:lnTo>
                      <a:pt x="15" y="78"/>
                    </a:lnTo>
                    <a:lnTo>
                      <a:pt x="17" y="78"/>
                    </a:lnTo>
                    <a:lnTo>
                      <a:pt x="17" y="76"/>
                    </a:lnTo>
                    <a:lnTo>
                      <a:pt x="17" y="76"/>
                    </a:lnTo>
                    <a:lnTo>
                      <a:pt x="17" y="78"/>
                    </a:lnTo>
                    <a:lnTo>
                      <a:pt x="17" y="78"/>
                    </a:lnTo>
                    <a:lnTo>
                      <a:pt x="19" y="78"/>
                    </a:lnTo>
                    <a:lnTo>
                      <a:pt x="19" y="78"/>
                    </a:lnTo>
                    <a:lnTo>
                      <a:pt x="19" y="78"/>
                    </a:lnTo>
                    <a:lnTo>
                      <a:pt x="19" y="80"/>
                    </a:lnTo>
                    <a:lnTo>
                      <a:pt x="19" y="80"/>
                    </a:lnTo>
                    <a:lnTo>
                      <a:pt x="22" y="80"/>
                    </a:lnTo>
                    <a:lnTo>
                      <a:pt x="22" y="80"/>
                    </a:lnTo>
                    <a:lnTo>
                      <a:pt x="24" y="80"/>
                    </a:lnTo>
                    <a:lnTo>
                      <a:pt x="24" y="80"/>
                    </a:lnTo>
                    <a:lnTo>
                      <a:pt x="24" y="80"/>
                    </a:lnTo>
                    <a:lnTo>
                      <a:pt x="24" y="80"/>
                    </a:lnTo>
                    <a:lnTo>
                      <a:pt x="24" y="83"/>
                    </a:lnTo>
                    <a:lnTo>
                      <a:pt x="26" y="83"/>
                    </a:lnTo>
                    <a:lnTo>
                      <a:pt x="26" y="83"/>
                    </a:lnTo>
                    <a:lnTo>
                      <a:pt x="29" y="83"/>
                    </a:lnTo>
                    <a:lnTo>
                      <a:pt x="29" y="83"/>
                    </a:lnTo>
                    <a:lnTo>
                      <a:pt x="26" y="83"/>
                    </a:lnTo>
                    <a:lnTo>
                      <a:pt x="26" y="85"/>
                    </a:lnTo>
                    <a:lnTo>
                      <a:pt x="26" y="85"/>
                    </a:lnTo>
                    <a:lnTo>
                      <a:pt x="26" y="85"/>
                    </a:lnTo>
                    <a:lnTo>
                      <a:pt x="26" y="85"/>
                    </a:lnTo>
                    <a:lnTo>
                      <a:pt x="29" y="85"/>
                    </a:lnTo>
                    <a:lnTo>
                      <a:pt x="29" y="85"/>
                    </a:lnTo>
                    <a:lnTo>
                      <a:pt x="29" y="85"/>
                    </a:lnTo>
                    <a:lnTo>
                      <a:pt x="29" y="85"/>
                    </a:lnTo>
                    <a:lnTo>
                      <a:pt x="29" y="83"/>
                    </a:lnTo>
                    <a:lnTo>
                      <a:pt x="31" y="83"/>
                    </a:lnTo>
                    <a:lnTo>
                      <a:pt x="31" y="83"/>
                    </a:lnTo>
                    <a:lnTo>
                      <a:pt x="31" y="80"/>
                    </a:lnTo>
                    <a:lnTo>
                      <a:pt x="31" y="80"/>
                    </a:lnTo>
                    <a:lnTo>
                      <a:pt x="31" y="80"/>
                    </a:lnTo>
                    <a:lnTo>
                      <a:pt x="34" y="80"/>
                    </a:lnTo>
                    <a:lnTo>
                      <a:pt x="34" y="80"/>
                    </a:lnTo>
                    <a:lnTo>
                      <a:pt x="34" y="80"/>
                    </a:lnTo>
                    <a:lnTo>
                      <a:pt x="34" y="78"/>
                    </a:lnTo>
                    <a:lnTo>
                      <a:pt x="36" y="78"/>
                    </a:lnTo>
                    <a:lnTo>
                      <a:pt x="36" y="78"/>
                    </a:lnTo>
                    <a:lnTo>
                      <a:pt x="36" y="78"/>
                    </a:lnTo>
                    <a:lnTo>
                      <a:pt x="36" y="78"/>
                    </a:lnTo>
                    <a:lnTo>
                      <a:pt x="36" y="76"/>
                    </a:lnTo>
                    <a:lnTo>
                      <a:pt x="38" y="76"/>
                    </a:lnTo>
                    <a:lnTo>
                      <a:pt x="38" y="76"/>
                    </a:lnTo>
                    <a:lnTo>
                      <a:pt x="38" y="76"/>
                    </a:lnTo>
                    <a:lnTo>
                      <a:pt x="38" y="76"/>
                    </a:lnTo>
                    <a:lnTo>
                      <a:pt x="41" y="76"/>
                    </a:lnTo>
                    <a:lnTo>
                      <a:pt x="41" y="76"/>
                    </a:lnTo>
                    <a:lnTo>
                      <a:pt x="41" y="76"/>
                    </a:lnTo>
                    <a:lnTo>
                      <a:pt x="43" y="76"/>
                    </a:lnTo>
                    <a:lnTo>
                      <a:pt x="43" y="76"/>
                    </a:lnTo>
                    <a:lnTo>
                      <a:pt x="43" y="76"/>
                    </a:lnTo>
                    <a:lnTo>
                      <a:pt x="43" y="76"/>
                    </a:lnTo>
                    <a:lnTo>
                      <a:pt x="45" y="76"/>
                    </a:lnTo>
                    <a:lnTo>
                      <a:pt x="45" y="76"/>
                    </a:lnTo>
                    <a:lnTo>
                      <a:pt x="45" y="76"/>
                    </a:lnTo>
                    <a:lnTo>
                      <a:pt x="45" y="76"/>
                    </a:lnTo>
                    <a:lnTo>
                      <a:pt x="48" y="76"/>
                    </a:lnTo>
                    <a:lnTo>
                      <a:pt x="48" y="76"/>
                    </a:lnTo>
                    <a:lnTo>
                      <a:pt x="48" y="78"/>
                    </a:lnTo>
                    <a:lnTo>
                      <a:pt x="50" y="78"/>
                    </a:lnTo>
                    <a:lnTo>
                      <a:pt x="50" y="78"/>
                    </a:lnTo>
                    <a:lnTo>
                      <a:pt x="50" y="78"/>
                    </a:lnTo>
                    <a:lnTo>
                      <a:pt x="50" y="76"/>
                    </a:lnTo>
                    <a:lnTo>
                      <a:pt x="52" y="76"/>
                    </a:lnTo>
                    <a:lnTo>
                      <a:pt x="52" y="78"/>
                    </a:lnTo>
                    <a:lnTo>
                      <a:pt x="52" y="78"/>
                    </a:lnTo>
                    <a:lnTo>
                      <a:pt x="52" y="78"/>
                    </a:lnTo>
                    <a:lnTo>
                      <a:pt x="52" y="78"/>
                    </a:lnTo>
                    <a:lnTo>
                      <a:pt x="55" y="78"/>
                    </a:lnTo>
                    <a:lnTo>
                      <a:pt x="55" y="78"/>
                    </a:lnTo>
                    <a:lnTo>
                      <a:pt x="55" y="78"/>
                    </a:lnTo>
                    <a:lnTo>
                      <a:pt x="55" y="76"/>
                    </a:lnTo>
                    <a:lnTo>
                      <a:pt x="57" y="76"/>
                    </a:lnTo>
                    <a:lnTo>
                      <a:pt x="57" y="76"/>
                    </a:lnTo>
                    <a:lnTo>
                      <a:pt x="57" y="78"/>
                    </a:lnTo>
                    <a:lnTo>
                      <a:pt x="57" y="78"/>
                    </a:lnTo>
                    <a:lnTo>
                      <a:pt x="57" y="76"/>
                    </a:lnTo>
                    <a:lnTo>
                      <a:pt x="60" y="76"/>
                    </a:lnTo>
                    <a:lnTo>
                      <a:pt x="60" y="76"/>
                    </a:lnTo>
                    <a:lnTo>
                      <a:pt x="57" y="76"/>
                    </a:lnTo>
                    <a:lnTo>
                      <a:pt x="57" y="76"/>
                    </a:lnTo>
                    <a:lnTo>
                      <a:pt x="60" y="76"/>
                    </a:lnTo>
                    <a:lnTo>
                      <a:pt x="60" y="73"/>
                    </a:lnTo>
                    <a:lnTo>
                      <a:pt x="60" y="73"/>
                    </a:lnTo>
                    <a:lnTo>
                      <a:pt x="62" y="73"/>
                    </a:lnTo>
                    <a:lnTo>
                      <a:pt x="62" y="73"/>
                    </a:lnTo>
                    <a:lnTo>
                      <a:pt x="62" y="71"/>
                    </a:lnTo>
                    <a:lnTo>
                      <a:pt x="62" y="71"/>
                    </a:lnTo>
                    <a:lnTo>
                      <a:pt x="62" y="71"/>
                    </a:lnTo>
                    <a:lnTo>
                      <a:pt x="62" y="71"/>
                    </a:lnTo>
                    <a:lnTo>
                      <a:pt x="64" y="71"/>
                    </a:lnTo>
                    <a:lnTo>
                      <a:pt x="64" y="71"/>
                    </a:lnTo>
                    <a:lnTo>
                      <a:pt x="64" y="71"/>
                    </a:lnTo>
                    <a:lnTo>
                      <a:pt x="64" y="71"/>
                    </a:lnTo>
                    <a:lnTo>
                      <a:pt x="67" y="71"/>
                    </a:lnTo>
                    <a:lnTo>
                      <a:pt x="67" y="73"/>
                    </a:lnTo>
                    <a:lnTo>
                      <a:pt x="67" y="73"/>
                    </a:lnTo>
                    <a:lnTo>
                      <a:pt x="69" y="73"/>
                    </a:lnTo>
                    <a:lnTo>
                      <a:pt x="69" y="71"/>
                    </a:lnTo>
                    <a:lnTo>
                      <a:pt x="69" y="71"/>
                    </a:lnTo>
                    <a:lnTo>
                      <a:pt x="69" y="69"/>
                    </a:lnTo>
                    <a:lnTo>
                      <a:pt x="69" y="69"/>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1" name="Freeform 133"/>
              <p:cNvSpPr>
                <a:spLocks/>
              </p:cNvSpPr>
              <p:nvPr/>
            </p:nvSpPr>
            <p:spPr bwMode="auto">
              <a:xfrm>
                <a:off x="2481" y="1372"/>
                <a:ext cx="1" cy="2"/>
              </a:xfrm>
              <a:custGeom>
                <a:avLst/>
                <a:gdLst/>
                <a:ahLst/>
                <a:cxnLst>
                  <a:cxn ang="0">
                    <a:pos x="0" y="2"/>
                  </a:cxn>
                  <a:cxn ang="0">
                    <a:pos x="0" y="0"/>
                  </a:cxn>
                  <a:cxn ang="0">
                    <a:pos x="0" y="0"/>
                  </a:cxn>
                  <a:cxn ang="0">
                    <a:pos x="0" y="0"/>
                  </a:cxn>
                  <a:cxn ang="0">
                    <a:pos x="0" y="2"/>
                  </a:cxn>
                  <a:cxn ang="0">
                    <a:pos x="0" y="2"/>
                  </a:cxn>
                  <a:cxn ang="0">
                    <a:pos x="0" y="2"/>
                  </a:cxn>
                </a:cxnLst>
                <a:rect l="0" t="0" r="r" b="b"/>
                <a:pathLst>
                  <a:path h="2">
                    <a:moveTo>
                      <a:pt x="0" y="2"/>
                    </a:moveTo>
                    <a:lnTo>
                      <a:pt x="0" y="0"/>
                    </a:lnTo>
                    <a:lnTo>
                      <a:pt x="0" y="0"/>
                    </a:lnTo>
                    <a:lnTo>
                      <a:pt x="0" y="0"/>
                    </a:lnTo>
                    <a:lnTo>
                      <a:pt x="0" y="2"/>
                    </a:lnTo>
                    <a:lnTo>
                      <a:pt x="0" y="2"/>
                    </a:lnTo>
                    <a:lnTo>
                      <a:pt x="0"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2" name="Freeform 134"/>
              <p:cNvSpPr>
                <a:spLocks/>
              </p:cNvSpPr>
              <p:nvPr/>
            </p:nvSpPr>
            <p:spPr bwMode="auto">
              <a:xfrm>
                <a:off x="2481" y="1372"/>
                <a:ext cx="1" cy="2"/>
              </a:xfrm>
              <a:custGeom>
                <a:avLst/>
                <a:gdLst/>
                <a:ahLst/>
                <a:cxnLst>
                  <a:cxn ang="0">
                    <a:pos x="0" y="2"/>
                  </a:cxn>
                  <a:cxn ang="0">
                    <a:pos x="0" y="0"/>
                  </a:cxn>
                  <a:cxn ang="0">
                    <a:pos x="0" y="0"/>
                  </a:cxn>
                  <a:cxn ang="0">
                    <a:pos x="0" y="0"/>
                  </a:cxn>
                  <a:cxn ang="0">
                    <a:pos x="0" y="2"/>
                  </a:cxn>
                  <a:cxn ang="0">
                    <a:pos x="0" y="2"/>
                  </a:cxn>
                  <a:cxn ang="0">
                    <a:pos x="0" y="2"/>
                  </a:cxn>
                </a:cxnLst>
                <a:rect l="0" t="0" r="r" b="b"/>
                <a:pathLst>
                  <a:path h="2">
                    <a:moveTo>
                      <a:pt x="0" y="2"/>
                    </a:moveTo>
                    <a:lnTo>
                      <a:pt x="0" y="0"/>
                    </a:lnTo>
                    <a:lnTo>
                      <a:pt x="0" y="0"/>
                    </a:lnTo>
                    <a:lnTo>
                      <a:pt x="0" y="0"/>
                    </a:lnTo>
                    <a:lnTo>
                      <a:pt x="0" y="2"/>
                    </a:lnTo>
                    <a:lnTo>
                      <a:pt x="0" y="2"/>
                    </a:lnTo>
                    <a:lnTo>
                      <a:pt x="0"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3" name="Freeform 135"/>
              <p:cNvSpPr>
                <a:spLocks/>
              </p:cNvSpPr>
              <p:nvPr/>
            </p:nvSpPr>
            <p:spPr bwMode="auto">
              <a:xfrm>
                <a:off x="1827" y="1348"/>
                <a:ext cx="879" cy="377"/>
              </a:xfrm>
              <a:custGeom>
                <a:avLst/>
                <a:gdLst/>
                <a:ahLst/>
                <a:cxnLst>
                  <a:cxn ang="0">
                    <a:pos x="576" y="38"/>
                  </a:cxn>
                  <a:cxn ang="0">
                    <a:pos x="595" y="47"/>
                  </a:cxn>
                  <a:cxn ang="0">
                    <a:pos x="637" y="31"/>
                  </a:cxn>
                  <a:cxn ang="0">
                    <a:pos x="661" y="45"/>
                  </a:cxn>
                  <a:cxn ang="0">
                    <a:pos x="696" y="78"/>
                  </a:cxn>
                  <a:cxn ang="0">
                    <a:pos x="727" y="114"/>
                  </a:cxn>
                  <a:cxn ang="0">
                    <a:pos x="763" y="116"/>
                  </a:cxn>
                  <a:cxn ang="0">
                    <a:pos x="810" y="123"/>
                  </a:cxn>
                  <a:cxn ang="0">
                    <a:pos x="848" y="149"/>
                  </a:cxn>
                  <a:cxn ang="0">
                    <a:pos x="874" y="159"/>
                  </a:cxn>
                  <a:cxn ang="0">
                    <a:pos x="841" y="187"/>
                  </a:cxn>
                  <a:cxn ang="0">
                    <a:pos x="812" y="213"/>
                  </a:cxn>
                  <a:cxn ang="0">
                    <a:pos x="774" y="234"/>
                  </a:cxn>
                  <a:cxn ang="0">
                    <a:pos x="755" y="256"/>
                  </a:cxn>
                  <a:cxn ang="0">
                    <a:pos x="729" y="270"/>
                  </a:cxn>
                  <a:cxn ang="0">
                    <a:pos x="729" y="313"/>
                  </a:cxn>
                  <a:cxn ang="0">
                    <a:pos x="708" y="325"/>
                  </a:cxn>
                  <a:cxn ang="0">
                    <a:pos x="658" y="315"/>
                  </a:cxn>
                  <a:cxn ang="0">
                    <a:pos x="609" y="315"/>
                  </a:cxn>
                  <a:cxn ang="0">
                    <a:pos x="573" y="327"/>
                  </a:cxn>
                  <a:cxn ang="0">
                    <a:pos x="528" y="329"/>
                  </a:cxn>
                  <a:cxn ang="0">
                    <a:pos x="493" y="353"/>
                  </a:cxn>
                  <a:cxn ang="0">
                    <a:pos x="462" y="370"/>
                  </a:cxn>
                  <a:cxn ang="0">
                    <a:pos x="426" y="343"/>
                  </a:cxn>
                  <a:cxn ang="0">
                    <a:pos x="405" y="301"/>
                  </a:cxn>
                  <a:cxn ang="0">
                    <a:pos x="353" y="298"/>
                  </a:cxn>
                  <a:cxn ang="0">
                    <a:pos x="313" y="277"/>
                  </a:cxn>
                  <a:cxn ang="0">
                    <a:pos x="310" y="246"/>
                  </a:cxn>
                  <a:cxn ang="0">
                    <a:pos x="315" y="227"/>
                  </a:cxn>
                  <a:cxn ang="0">
                    <a:pos x="301" y="227"/>
                  </a:cxn>
                  <a:cxn ang="0">
                    <a:pos x="282" y="239"/>
                  </a:cxn>
                  <a:cxn ang="0">
                    <a:pos x="247" y="253"/>
                  </a:cxn>
                  <a:cxn ang="0">
                    <a:pos x="206" y="282"/>
                  </a:cxn>
                  <a:cxn ang="0">
                    <a:pos x="204" y="358"/>
                  </a:cxn>
                  <a:cxn ang="0">
                    <a:pos x="164" y="332"/>
                  </a:cxn>
                  <a:cxn ang="0">
                    <a:pos x="131" y="332"/>
                  </a:cxn>
                  <a:cxn ang="0">
                    <a:pos x="105" y="303"/>
                  </a:cxn>
                  <a:cxn ang="0">
                    <a:pos x="95" y="272"/>
                  </a:cxn>
                  <a:cxn ang="0">
                    <a:pos x="102" y="256"/>
                  </a:cxn>
                  <a:cxn ang="0">
                    <a:pos x="135" y="239"/>
                  </a:cxn>
                  <a:cxn ang="0">
                    <a:pos x="112" y="218"/>
                  </a:cxn>
                  <a:cxn ang="0">
                    <a:pos x="74" y="227"/>
                  </a:cxn>
                  <a:cxn ang="0">
                    <a:pos x="55" y="220"/>
                  </a:cxn>
                  <a:cxn ang="0">
                    <a:pos x="17" y="194"/>
                  </a:cxn>
                  <a:cxn ang="0">
                    <a:pos x="12" y="159"/>
                  </a:cxn>
                  <a:cxn ang="0">
                    <a:pos x="34" y="133"/>
                  </a:cxn>
                  <a:cxn ang="0">
                    <a:pos x="55" y="121"/>
                  </a:cxn>
                  <a:cxn ang="0">
                    <a:pos x="93" y="97"/>
                  </a:cxn>
                  <a:cxn ang="0">
                    <a:pos x="128" y="97"/>
                  </a:cxn>
                  <a:cxn ang="0">
                    <a:pos x="173" y="116"/>
                  </a:cxn>
                  <a:cxn ang="0">
                    <a:pos x="206" y="118"/>
                  </a:cxn>
                  <a:cxn ang="0">
                    <a:pos x="242" y="109"/>
                  </a:cxn>
                  <a:cxn ang="0">
                    <a:pos x="287" y="123"/>
                  </a:cxn>
                  <a:cxn ang="0">
                    <a:pos x="327" y="104"/>
                  </a:cxn>
                  <a:cxn ang="0">
                    <a:pos x="301" y="83"/>
                  </a:cxn>
                  <a:cxn ang="0">
                    <a:pos x="327" y="61"/>
                  </a:cxn>
                  <a:cxn ang="0">
                    <a:pos x="320" y="47"/>
                  </a:cxn>
                  <a:cxn ang="0">
                    <a:pos x="334" y="35"/>
                  </a:cxn>
                  <a:cxn ang="0">
                    <a:pos x="384" y="26"/>
                  </a:cxn>
                  <a:cxn ang="0">
                    <a:pos x="429" y="16"/>
                  </a:cxn>
                  <a:cxn ang="0">
                    <a:pos x="476" y="5"/>
                  </a:cxn>
                  <a:cxn ang="0">
                    <a:pos x="519" y="2"/>
                  </a:cxn>
                  <a:cxn ang="0">
                    <a:pos x="542" y="33"/>
                  </a:cxn>
                </a:cxnLst>
                <a:rect l="0" t="0" r="r" b="b"/>
                <a:pathLst>
                  <a:path w="879" h="377">
                    <a:moveTo>
                      <a:pt x="552" y="31"/>
                    </a:moveTo>
                    <a:lnTo>
                      <a:pt x="552" y="28"/>
                    </a:lnTo>
                    <a:lnTo>
                      <a:pt x="552" y="28"/>
                    </a:lnTo>
                    <a:lnTo>
                      <a:pt x="552" y="28"/>
                    </a:lnTo>
                    <a:lnTo>
                      <a:pt x="552" y="28"/>
                    </a:lnTo>
                    <a:lnTo>
                      <a:pt x="552" y="26"/>
                    </a:lnTo>
                    <a:lnTo>
                      <a:pt x="550" y="26"/>
                    </a:lnTo>
                    <a:lnTo>
                      <a:pt x="550" y="26"/>
                    </a:lnTo>
                    <a:lnTo>
                      <a:pt x="552" y="26"/>
                    </a:lnTo>
                    <a:lnTo>
                      <a:pt x="552" y="26"/>
                    </a:lnTo>
                    <a:lnTo>
                      <a:pt x="552" y="26"/>
                    </a:lnTo>
                    <a:lnTo>
                      <a:pt x="552" y="26"/>
                    </a:lnTo>
                    <a:lnTo>
                      <a:pt x="554" y="26"/>
                    </a:lnTo>
                    <a:lnTo>
                      <a:pt x="554" y="26"/>
                    </a:lnTo>
                    <a:lnTo>
                      <a:pt x="554" y="28"/>
                    </a:lnTo>
                    <a:lnTo>
                      <a:pt x="554" y="28"/>
                    </a:lnTo>
                    <a:lnTo>
                      <a:pt x="554" y="28"/>
                    </a:lnTo>
                    <a:lnTo>
                      <a:pt x="554" y="31"/>
                    </a:lnTo>
                    <a:lnTo>
                      <a:pt x="557" y="31"/>
                    </a:lnTo>
                    <a:lnTo>
                      <a:pt x="557" y="31"/>
                    </a:lnTo>
                    <a:lnTo>
                      <a:pt x="557" y="31"/>
                    </a:lnTo>
                    <a:lnTo>
                      <a:pt x="559" y="31"/>
                    </a:lnTo>
                    <a:lnTo>
                      <a:pt x="559" y="31"/>
                    </a:lnTo>
                    <a:lnTo>
                      <a:pt x="559" y="33"/>
                    </a:lnTo>
                    <a:lnTo>
                      <a:pt x="559" y="33"/>
                    </a:lnTo>
                    <a:lnTo>
                      <a:pt x="557" y="33"/>
                    </a:lnTo>
                    <a:lnTo>
                      <a:pt x="557" y="33"/>
                    </a:lnTo>
                    <a:lnTo>
                      <a:pt x="557" y="35"/>
                    </a:lnTo>
                    <a:lnTo>
                      <a:pt x="559" y="35"/>
                    </a:lnTo>
                    <a:lnTo>
                      <a:pt x="559" y="35"/>
                    </a:lnTo>
                    <a:lnTo>
                      <a:pt x="557" y="35"/>
                    </a:lnTo>
                    <a:lnTo>
                      <a:pt x="557" y="38"/>
                    </a:lnTo>
                    <a:lnTo>
                      <a:pt x="559" y="38"/>
                    </a:lnTo>
                    <a:lnTo>
                      <a:pt x="559" y="38"/>
                    </a:lnTo>
                    <a:lnTo>
                      <a:pt x="559" y="38"/>
                    </a:lnTo>
                    <a:lnTo>
                      <a:pt x="559" y="38"/>
                    </a:lnTo>
                    <a:lnTo>
                      <a:pt x="559" y="38"/>
                    </a:lnTo>
                    <a:lnTo>
                      <a:pt x="561" y="38"/>
                    </a:lnTo>
                    <a:lnTo>
                      <a:pt x="561" y="35"/>
                    </a:lnTo>
                    <a:lnTo>
                      <a:pt x="561" y="35"/>
                    </a:lnTo>
                    <a:lnTo>
                      <a:pt x="561" y="38"/>
                    </a:lnTo>
                    <a:lnTo>
                      <a:pt x="561" y="38"/>
                    </a:lnTo>
                    <a:lnTo>
                      <a:pt x="564" y="38"/>
                    </a:lnTo>
                    <a:lnTo>
                      <a:pt x="564" y="38"/>
                    </a:lnTo>
                    <a:lnTo>
                      <a:pt x="564" y="35"/>
                    </a:lnTo>
                    <a:lnTo>
                      <a:pt x="564" y="35"/>
                    </a:lnTo>
                    <a:lnTo>
                      <a:pt x="564" y="35"/>
                    </a:lnTo>
                    <a:lnTo>
                      <a:pt x="561" y="35"/>
                    </a:lnTo>
                    <a:lnTo>
                      <a:pt x="561" y="35"/>
                    </a:lnTo>
                    <a:lnTo>
                      <a:pt x="561" y="35"/>
                    </a:lnTo>
                    <a:lnTo>
                      <a:pt x="561" y="33"/>
                    </a:lnTo>
                    <a:lnTo>
                      <a:pt x="561" y="33"/>
                    </a:lnTo>
                    <a:lnTo>
                      <a:pt x="561" y="33"/>
                    </a:lnTo>
                    <a:lnTo>
                      <a:pt x="561" y="33"/>
                    </a:lnTo>
                    <a:lnTo>
                      <a:pt x="564" y="33"/>
                    </a:lnTo>
                    <a:lnTo>
                      <a:pt x="564" y="33"/>
                    </a:lnTo>
                    <a:lnTo>
                      <a:pt x="566" y="33"/>
                    </a:lnTo>
                    <a:lnTo>
                      <a:pt x="566" y="33"/>
                    </a:lnTo>
                    <a:lnTo>
                      <a:pt x="566" y="33"/>
                    </a:lnTo>
                    <a:lnTo>
                      <a:pt x="568" y="33"/>
                    </a:lnTo>
                    <a:lnTo>
                      <a:pt x="568" y="33"/>
                    </a:lnTo>
                    <a:lnTo>
                      <a:pt x="568" y="33"/>
                    </a:lnTo>
                    <a:lnTo>
                      <a:pt x="568" y="33"/>
                    </a:lnTo>
                    <a:lnTo>
                      <a:pt x="571" y="33"/>
                    </a:lnTo>
                    <a:lnTo>
                      <a:pt x="571" y="35"/>
                    </a:lnTo>
                    <a:lnTo>
                      <a:pt x="571" y="35"/>
                    </a:lnTo>
                    <a:lnTo>
                      <a:pt x="571" y="35"/>
                    </a:lnTo>
                    <a:lnTo>
                      <a:pt x="573" y="35"/>
                    </a:lnTo>
                    <a:lnTo>
                      <a:pt x="573" y="35"/>
                    </a:lnTo>
                    <a:lnTo>
                      <a:pt x="573" y="35"/>
                    </a:lnTo>
                    <a:lnTo>
                      <a:pt x="573" y="38"/>
                    </a:lnTo>
                    <a:lnTo>
                      <a:pt x="576" y="38"/>
                    </a:lnTo>
                    <a:lnTo>
                      <a:pt x="576" y="38"/>
                    </a:lnTo>
                    <a:lnTo>
                      <a:pt x="576" y="38"/>
                    </a:lnTo>
                    <a:lnTo>
                      <a:pt x="578" y="38"/>
                    </a:lnTo>
                    <a:lnTo>
                      <a:pt x="578" y="38"/>
                    </a:lnTo>
                    <a:lnTo>
                      <a:pt x="580" y="38"/>
                    </a:lnTo>
                    <a:lnTo>
                      <a:pt x="580" y="35"/>
                    </a:lnTo>
                    <a:lnTo>
                      <a:pt x="580" y="35"/>
                    </a:lnTo>
                    <a:lnTo>
                      <a:pt x="580" y="38"/>
                    </a:lnTo>
                    <a:lnTo>
                      <a:pt x="580" y="38"/>
                    </a:lnTo>
                    <a:lnTo>
                      <a:pt x="583" y="38"/>
                    </a:lnTo>
                    <a:lnTo>
                      <a:pt x="583" y="35"/>
                    </a:lnTo>
                    <a:lnTo>
                      <a:pt x="583" y="35"/>
                    </a:lnTo>
                    <a:lnTo>
                      <a:pt x="583" y="35"/>
                    </a:lnTo>
                    <a:lnTo>
                      <a:pt x="585" y="35"/>
                    </a:lnTo>
                    <a:lnTo>
                      <a:pt x="585" y="33"/>
                    </a:lnTo>
                    <a:lnTo>
                      <a:pt x="585" y="33"/>
                    </a:lnTo>
                    <a:lnTo>
                      <a:pt x="585" y="33"/>
                    </a:lnTo>
                    <a:lnTo>
                      <a:pt x="585" y="35"/>
                    </a:lnTo>
                    <a:lnTo>
                      <a:pt x="587" y="35"/>
                    </a:lnTo>
                    <a:lnTo>
                      <a:pt x="587" y="35"/>
                    </a:lnTo>
                    <a:lnTo>
                      <a:pt x="587" y="38"/>
                    </a:lnTo>
                    <a:lnTo>
                      <a:pt x="585" y="38"/>
                    </a:lnTo>
                    <a:lnTo>
                      <a:pt x="585" y="38"/>
                    </a:lnTo>
                    <a:lnTo>
                      <a:pt x="585" y="38"/>
                    </a:lnTo>
                    <a:lnTo>
                      <a:pt x="585" y="38"/>
                    </a:lnTo>
                    <a:lnTo>
                      <a:pt x="585" y="38"/>
                    </a:lnTo>
                    <a:lnTo>
                      <a:pt x="583" y="38"/>
                    </a:lnTo>
                    <a:lnTo>
                      <a:pt x="583" y="38"/>
                    </a:lnTo>
                    <a:lnTo>
                      <a:pt x="580" y="38"/>
                    </a:lnTo>
                    <a:lnTo>
                      <a:pt x="580" y="38"/>
                    </a:lnTo>
                    <a:lnTo>
                      <a:pt x="580" y="40"/>
                    </a:lnTo>
                    <a:lnTo>
                      <a:pt x="580" y="40"/>
                    </a:lnTo>
                    <a:lnTo>
                      <a:pt x="580" y="40"/>
                    </a:lnTo>
                    <a:lnTo>
                      <a:pt x="578" y="40"/>
                    </a:lnTo>
                    <a:lnTo>
                      <a:pt x="578" y="42"/>
                    </a:lnTo>
                    <a:lnTo>
                      <a:pt x="578" y="42"/>
                    </a:lnTo>
                    <a:lnTo>
                      <a:pt x="578" y="42"/>
                    </a:lnTo>
                    <a:lnTo>
                      <a:pt x="578" y="45"/>
                    </a:lnTo>
                    <a:lnTo>
                      <a:pt x="576" y="45"/>
                    </a:lnTo>
                    <a:lnTo>
                      <a:pt x="576" y="45"/>
                    </a:lnTo>
                    <a:lnTo>
                      <a:pt x="576" y="45"/>
                    </a:lnTo>
                    <a:lnTo>
                      <a:pt x="576" y="47"/>
                    </a:lnTo>
                    <a:lnTo>
                      <a:pt x="576" y="47"/>
                    </a:lnTo>
                    <a:lnTo>
                      <a:pt x="576" y="47"/>
                    </a:lnTo>
                    <a:lnTo>
                      <a:pt x="578" y="47"/>
                    </a:lnTo>
                    <a:lnTo>
                      <a:pt x="578" y="47"/>
                    </a:lnTo>
                    <a:lnTo>
                      <a:pt x="578" y="47"/>
                    </a:lnTo>
                    <a:lnTo>
                      <a:pt x="578" y="50"/>
                    </a:lnTo>
                    <a:lnTo>
                      <a:pt x="580" y="50"/>
                    </a:lnTo>
                    <a:lnTo>
                      <a:pt x="580" y="50"/>
                    </a:lnTo>
                    <a:lnTo>
                      <a:pt x="580" y="50"/>
                    </a:lnTo>
                    <a:lnTo>
                      <a:pt x="580" y="47"/>
                    </a:lnTo>
                    <a:lnTo>
                      <a:pt x="583" y="47"/>
                    </a:lnTo>
                    <a:lnTo>
                      <a:pt x="583" y="47"/>
                    </a:lnTo>
                    <a:lnTo>
                      <a:pt x="583" y="47"/>
                    </a:lnTo>
                    <a:lnTo>
                      <a:pt x="585" y="47"/>
                    </a:lnTo>
                    <a:lnTo>
                      <a:pt x="585" y="47"/>
                    </a:lnTo>
                    <a:lnTo>
                      <a:pt x="585" y="47"/>
                    </a:lnTo>
                    <a:lnTo>
                      <a:pt x="585" y="45"/>
                    </a:lnTo>
                    <a:lnTo>
                      <a:pt x="585" y="45"/>
                    </a:lnTo>
                    <a:lnTo>
                      <a:pt x="587" y="45"/>
                    </a:lnTo>
                    <a:lnTo>
                      <a:pt x="587" y="45"/>
                    </a:lnTo>
                    <a:lnTo>
                      <a:pt x="587" y="47"/>
                    </a:lnTo>
                    <a:lnTo>
                      <a:pt x="587" y="47"/>
                    </a:lnTo>
                    <a:lnTo>
                      <a:pt x="590" y="47"/>
                    </a:lnTo>
                    <a:lnTo>
                      <a:pt x="590" y="45"/>
                    </a:lnTo>
                    <a:lnTo>
                      <a:pt x="590" y="45"/>
                    </a:lnTo>
                    <a:lnTo>
                      <a:pt x="592" y="45"/>
                    </a:lnTo>
                    <a:lnTo>
                      <a:pt x="592" y="45"/>
                    </a:lnTo>
                    <a:lnTo>
                      <a:pt x="592" y="45"/>
                    </a:lnTo>
                    <a:lnTo>
                      <a:pt x="595" y="45"/>
                    </a:lnTo>
                    <a:lnTo>
                      <a:pt x="595" y="47"/>
                    </a:lnTo>
                    <a:lnTo>
                      <a:pt x="595" y="47"/>
                    </a:lnTo>
                    <a:lnTo>
                      <a:pt x="595" y="47"/>
                    </a:lnTo>
                    <a:lnTo>
                      <a:pt x="595" y="47"/>
                    </a:lnTo>
                    <a:lnTo>
                      <a:pt x="595" y="47"/>
                    </a:lnTo>
                    <a:lnTo>
                      <a:pt x="597" y="47"/>
                    </a:lnTo>
                    <a:lnTo>
                      <a:pt x="597" y="47"/>
                    </a:lnTo>
                    <a:lnTo>
                      <a:pt x="597" y="47"/>
                    </a:lnTo>
                    <a:lnTo>
                      <a:pt x="599" y="47"/>
                    </a:lnTo>
                    <a:lnTo>
                      <a:pt x="599" y="47"/>
                    </a:lnTo>
                    <a:lnTo>
                      <a:pt x="599" y="47"/>
                    </a:lnTo>
                    <a:lnTo>
                      <a:pt x="599" y="50"/>
                    </a:lnTo>
                    <a:lnTo>
                      <a:pt x="599" y="50"/>
                    </a:lnTo>
                    <a:lnTo>
                      <a:pt x="602" y="50"/>
                    </a:lnTo>
                    <a:lnTo>
                      <a:pt x="602" y="47"/>
                    </a:lnTo>
                    <a:lnTo>
                      <a:pt x="602" y="47"/>
                    </a:lnTo>
                    <a:lnTo>
                      <a:pt x="602" y="47"/>
                    </a:lnTo>
                    <a:lnTo>
                      <a:pt x="602" y="47"/>
                    </a:lnTo>
                    <a:lnTo>
                      <a:pt x="602" y="45"/>
                    </a:lnTo>
                    <a:lnTo>
                      <a:pt x="602" y="45"/>
                    </a:lnTo>
                    <a:lnTo>
                      <a:pt x="602" y="45"/>
                    </a:lnTo>
                    <a:lnTo>
                      <a:pt x="604" y="45"/>
                    </a:lnTo>
                    <a:lnTo>
                      <a:pt x="604" y="45"/>
                    </a:lnTo>
                    <a:lnTo>
                      <a:pt x="606" y="45"/>
                    </a:lnTo>
                    <a:lnTo>
                      <a:pt x="606" y="45"/>
                    </a:lnTo>
                    <a:lnTo>
                      <a:pt x="606" y="42"/>
                    </a:lnTo>
                    <a:lnTo>
                      <a:pt x="606" y="42"/>
                    </a:lnTo>
                    <a:lnTo>
                      <a:pt x="606" y="42"/>
                    </a:lnTo>
                    <a:lnTo>
                      <a:pt x="609" y="42"/>
                    </a:lnTo>
                    <a:lnTo>
                      <a:pt x="609" y="42"/>
                    </a:lnTo>
                    <a:lnTo>
                      <a:pt x="609" y="40"/>
                    </a:lnTo>
                    <a:lnTo>
                      <a:pt x="609" y="40"/>
                    </a:lnTo>
                    <a:lnTo>
                      <a:pt x="609" y="40"/>
                    </a:lnTo>
                    <a:lnTo>
                      <a:pt x="611" y="40"/>
                    </a:lnTo>
                    <a:lnTo>
                      <a:pt x="611" y="40"/>
                    </a:lnTo>
                    <a:lnTo>
                      <a:pt x="613" y="40"/>
                    </a:lnTo>
                    <a:lnTo>
                      <a:pt x="613" y="40"/>
                    </a:lnTo>
                    <a:lnTo>
                      <a:pt x="613" y="40"/>
                    </a:lnTo>
                    <a:lnTo>
                      <a:pt x="613" y="40"/>
                    </a:lnTo>
                    <a:lnTo>
                      <a:pt x="616" y="40"/>
                    </a:lnTo>
                    <a:lnTo>
                      <a:pt x="616" y="40"/>
                    </a:lnTo>
                    <a:lnTo>
                      <a:pt x="616" y="40"/>
                    </a:lnTo>
                    <a:lnTo>
                      <a:pt x="616" y="40"/>
                    </a:lnTo>
                    <a:lnTo>
                      <a:pt x="616" y="38"/>
                    </a:lnTo>
                    <a:lnTo>
                      <a:pt x="618" y="38"/>
                    </a:lnTo>
                    <a:lnTo>
                      <a:pt x="618" y="38"/>
                    </a:lnTo>
                    <a:lnTo>
                      <a:pt x="618" y="38"/>
                    </a:lnTo>
                    <a:lnTo>
                      <a:pt x="621" y="38"/>
                    </a:lnTo>
                    <a:lnTo>
                      <a:pt x="621" y="38"/>
                    </a:lnTo>
                    <a:lnTo>
                      <a:pt x="621" y="38"/>
                    </a:lnTo>
                    <a:lnTo>
                      <a:pt x="621" y="38"/>
                    </a:lnTo>
                    <a:lnTo>
                      <a:pt x="623" y="38"/>
                    </a:lnTo>
                    <a:lnTo>
                      <a:pt x="623" y="38"/>
                    </a:lnTo>
                    <a:lnTo>
                      <a:pt x="623" y="35"/>
                    </a:lnTo>
                    <a:lnTo>
                      <a:pt x="623" y="35"/>
                    </a:lnTo>
                    <a:lnTo>
                      <a:pt x="623" y="35"/>
                    </a:lnTo>
                    <a:lnTo>
                      <a:pt x="623" y="33"/>
                    </a:lnTo>
                    <a:lnTo>
                      <a:pt x="623" y="33"/>
                    </a:lnTo>
                    <a:lnTo>
                      <a:pt x="623" y="33"/>
                    </a:lnTo>
                    <a:lnTo>
                      <a:pt x="625" y="33"/>
                    </a:lnTo>
                    <a:lnTo>
                      <a:pt x="625" y="33"/>
                    </a:lnTo>
                    <a:lnTo>
                      <a:pt x="625" y="33"/>
                    </a:lnTo>
                    <a:lnTo>
                      <a:pt x="628" y="33"/>
                    </a:lnTo>
                    <a:lnTo>
                      <a:pt x="628" y="33"/>
                    </a:lnTo>
                    <a:lnTo>
                      <a:pt x="628" y="33"/>
                    </a:lnTo>
                    <a:lnTo>
                      <a:pt x="630" y="33"/>
                    </a:lnTo>
                    <a:lnTo>
                      <a:pt x="630" y="31"/>
                    </a:lnTo>
                    <a:lnTo>
                      <a:pt x="630" y="31"/>
                    </a:lnTo>
                    <a:lnTo>
                      <a:pt x="632" y="31"/>
                    </a:lnTo>
                    <a:lnTo>
                      <a:pt x="632" y="31"/>
                    </a:lnTo>
                    <a:lnTo>
                      <a:pt x="632" y="31"/>
                    </a:lnTo>
                    <a:lnTo>
                      <a:pt x="632" y="31"/>
                    </a:lnTo>
                    <a:lnTo>
                      <a:pt x="635" y="31"/>
                    </a:lnTo>
                    <a:lnTo>
                      <a:pt x="635" y="31"/>
                    </a:lnTo>
                    <a:lnTo>
                      <a:pt x="635" y="31"/>
                    </a:lnTo>
                    <a:lnTo>
                      <a:pt x="637" y="31"/>
                    </a:lnTo>
                    <a:lnTo>
                      <a:pt x="637" y="28"/>
                    </a:lnTo>
                    <a:lnTo>
                      <a:pt x="637" y="28"/>
                    </a:lnTo>
                    <a:lnTo>
                      <a:pt x="640" y="28"/>
                    </a:lnTo>
                    <a:lnTo>
                      <a:pt x="640" y="28"/>
                    </a:lnTo>
                    <a:lnTo>
                      <a:pt x="640" y="28"/>
                    </a:lnTo>
                    <a:lnTo>
                      <a:pt x="640" y="26"/>
                    </a:lnTo>
                    <a:lnTo>
                      <a:pt x="640" y="26"/>
                    </a:lnTo>
                    <a:lnTo>
                      <a:pt x="642" y="26"/>
                    </a:lnTo>
                    <a:lnTo>
                      <a:pt x="642" y="26"/>
                    </a:lnTo>
                    <a:lnTo>
                      <a:pt x="642" y="26"/>
                    </a:lnTo>
                    <a:lnTo>
                      <a:pt x="644" y="26"/>
                    </a:lnTo>
                    <a:lnTo>
                      <a:pt x="644" y="26"/>
                    </a:lnTo>
                    <a:lnTo>
                      <a:pt x="647" y="26"/>
                    </a:lnTo>
                    <a:lnTo>
                      <a:pt x="647" y="26"/>
                    </a:lnTo>
                    <a:lnTo>
                      <a:pt x="647" y="26"/>
                    </a:lnTo>
                    <a:lnTo>
                      <a:pt x="649" y="26"/>
                    </a:lnTo>
                    <a:lnTo>
                      <a:pt x="649" y="26"/>
                    </a:lnTo>
                    <a:lnTo>
                      <a:pt x="649" y="26"/>
                    </a:lnTo>
                    <a:lnTo>
                      <a:pt x="649" y="26"/>
                    </a:lnTo>
                    <a:lnTo>
                      <a:pt x="649" y="26"/>
                    </a:lnTo>
                    <a:lnTo>
                      <a:pt x="651" y="26"/>
                    </a:lnTo>
                    <a:lnTo>
                      <a:pt x="651" y="26"/>
                    </a:lnTo>
                    <a:lnTo>
                      <a:pt x="654" y="26"/>
                    </a:lnTo>
                    <a:lnTo>
                      <a:pt x="654" y="26"/>
                    </a:lnTo>
                    <a:lnTo>
                      <a:pt x="654" y="26"/>
                    </a:lnTo>
                    <a:lnTo>
                      <a:pt x="654" y="26"/>
                    </a:lnTo>
                    <a:lnTo>
                      <a:pt x="654" y="28"/>
                    </a:lnTo>
                    <a:lnTo>
                      <a:pt x="654" y="28"/>
                    </a:lnTo>
                    <a:lnTo>
                      <a:pt x="654" y="28"/>
                    </a:lnTo>
                    <a:lnTo>
                      <a:pt x="654" y="31"/>
                    </a:lnTo>
                    <a:lnTo>
                      <a:pt x="651" y="31"/>
                    </a:lnTo>
                    <a:lnTo>
                      <a:pt x="651" y="31"/>
                    </a:lnTo>
                    <a:lnTo>
                      <a:pt x="651" y="31"/>
                    </a:lnTo>
                    <a:lnTo>
                      <a:pt x="649" y="31"/>
                    </a:lnTo>
                    <a:lnTo>
                      <a:pt x="649" y="33"/>
                    </a:lnTo>
                    <a:lnTo>
                      <a:pt x="649" y="33"/>
                    </a:lnTo>
                    <a:lnTo>
                      <a:pt x="649" y="33"/>
                    </a:lnTo>
                    <a:lnTo>
                      <a:pt x="649" y="31"/>
                    </a:lnTo>
                    <a:lnTo>
                      <a:pt x="647" y="31"/>
                    </a:lnTo>
                    <a:lnTo>
                      <a:pt x="647" y="31"/>
                    </a:lnTo>
                    <a:lnTo>
                      <a:pt x="647" y="31"/>
                    </a:lnTo>
                    <a:lnTo>
                      <a:pt x="644" y="31"/>
                    </a:lnTo>
                    <a:lnTo>
                      <a:pt x="644" y="31"/>
                    </a:lnTo>
                    <a:lnTo>
                      <a:pt x="644" y="33"/>
                    </a:lnTo>
                    <a:lnTo>
                      <a:pt x="644" y="33"/>
                    </a:lnTo>
                    <a:lnTo>
                      <a:pt x="644" y="33"/>
                    </a:lnTo>
                    <a:lnTo>
                      <a:pt x="647" y="33"/>
                    </a:lnTo>
                    <a:lnTo>
                      <a:pt x="647" y="35"/>
                    </a:lnTo>
                    <a:lnTo>
                      <a:pt x="647" y="35"/>
                    </a:lnTo>
                    <a:lnTo>
                      <a:pt x="647" y="35"/>
                    </a:lnTo>
                    <a:lnTo>
                      <a:pt x="647" y="35"/>
                    </a:lnTo>
                    <a:lnTo>
                      <a:pt x="647" y="38"/>
                    </a:lnTo>
                    <a:lnTo>
                      <a:pt x="649" y="38"/>
                    </a:lnTo>
                    <a:lnTo>
                      <a:pt x="649" y="38"/>
                    </a:lnTo>
                    <a:lnTo>
                      <a:pt x="649" y="38"/>
                    </a:lnTo>
                    <a:lnTo>
                      <a:pt x="649" y="38"/>
                    </a:lnTo>
                    <a:lnTo>
                      <a:pt x="649" y="38"/>
                    </a:lnTo>
                    <a:lnTo>
                      <a:pt x="651" y="38"/>
                    </a:lnTo>
                    <a:lnTo>
                      <a:pt x="651" y="38"/>
                    </a:lnTo>
                    <a:lnTo>
                      <a:pt x="651" y="40"/>
                    </a:lnTo>
                    <a:lnTo>
                      <a:pt x="654" y="40"/>
                    </a:lnTo>
                    <a:lnTo>
                      <a:pt x="654" y="40"/>
                    </a:lnTo>
                    <a:lnTo>
                      <a:pt x="654" y="40"/>
                    </a:lnTo>
                    <a:lnTo>
                      <a:pt x="654" y="40"/>
                    </a:lnTo>
                    <a:lnTo>
                      <a:pt x="656" y="40"/>
                    </a:lnTo>
                    <a:lnTo>
                      <a:pt x="656" y="42"/>
                    </a:lnTo>
                    <a:lnTo>
                      <a:pt x="656" y="42"/>
                    </a:lnTo>
                    <a:lnTo>
                      <a:pt x="658" y="42"/>
                    </a:lnTo>
                    <a:lnTo>
                      <a:pt x="658" y="42"/>
                    </a:lnTo>
                    <a:lnTo>
                      <a:pt x="658" y="42"/>
                    </a:lnTo>
                    <a:lnTo>
                      <a:pt x="658" y="42"/>
                    </a:lnTo>
                    <a:lnTo>
                      <a:pt x="658" y="45"/>
                    </a:lnTo>
                    <a:lnTo>
                      <a:pt x="661" y="45"/>
                    </a:lnTo>
                    <a:lnTo>
                      <a:pt x="661" y="45"/>
                    </a:lnTo>
                    <a:lnTo>
                      <a:pt x="661" y="45"/>
                    </a:lnTo>
                    <a:lnTo>
                      <a:pt x="661" y="45"/>
                    </a:lnTo>
                    <a:lnTo>
                      <a:pt x="663" y="45"/>
                    </a:lnTo>
                    <a:lnTo>
                      <a:pt x="663" y="45"/>
                    </a:lnTo>
                    <a:lnTo>
                      <a:pt x="663" y="47"/>
                    </a:lnTo>
                    <a:lnTo>
                      <a:pt x="666" y="47"/>
                    </a:lnTo>
                    <a:lnTo>
                      <a:pt x="666" y="47"/>
                    </a:lnTo>
                    <a:lnTo>
                      <a:pt x="666" y="47"/>
                    </a:lnTo>
                    <a:lnTo>
                      <a:pt x="666" y="47"/>
                    </a:lnTo>
                    <a:lnTo>
                      <a:pt x="668" y="47"/>
                    </a:lnTo>
                    <a:lnTo>
                      <a:pt x="668" y="47"/>
                    </a:lnTo>
                    <a:lnTo>
                      <a:pt x="668" y="47"/>
                    </a:lnTo>
                    <a:lnTo>
                      <a:pt x="668" y="47"/>
                    </a:lnTo>
                    <a:lnTo>
                      <a:pt x="668" y="50"/>
                    </a:lnTo>
                    <a:lnTo>
                      <a:pt x="670" y="50"/>
                    </a:lnTo>
                    <a:lnTo>
                      <a:pt x="670" y="50"/>
                    </a:lnTo>
                    <a:lnTo>
                      <a:pt x="670" y="50"/>
                    </a:lnTo>
                    <a:lnTo>
                      <a:pt x="673" y="50"/>
                    </a:lnTo>
                    <a:lnTo>
                      <a:pt x="673" y="52"/>
                    </a:lnTo>
                    <a:lnTo>
                      <a:pt x="673" y="52"/>
                    </a:lnTo>
                    <a:lnTo>
                      <a:pt x="673" y="52"/>
                    </a:lnTo>
                    <a:lnTo>
                      <a:pt x="673" y="52"/>
                    </a:lnTo>
                    <a:lnTo>
                      <a:pt x="675" y="52"/>
                    </a:lnTo>
                    <a:lnTo>
                      <a:pt x="675" y="52"/>
                    </a:lnTo>
                    <a:lnTo>
                      <a:pt x="675" y="54"/>
                    </a:lnTo>
                    <a:lnTo>
                      <a:pt x="675" y="54"/>
                    </a:lnTo>
                    <a:lnTo>
                      <a:pt x="675" y="54"/>
                    </a:lnTo>
                    <a:lnTo>
                      <a:pt x="677" y="54"/>
                    </a:lnTo>
                    <a:lnTo>
                      <a:pt x="677" y="57"/>
                    </a:lnTo>
                    <a:lnTo>
                      <a:pt x="677" y="57"/>
                    </a:lnTo>
                    <a:lnTo>
                      <a:pt x="677" y="57"/>
                    </a:lnTo>
                    <a:lnTo>
                      <a:pt x="680" y="57"/>
                    </a:lnTo>
                    <a:lnTo>
                      <a:pt x="680" y="57"/>
                    </a:lnTo>
                    <a:lnTo>
                      <a:pt x="680" y="57"/>
                    </a:lnTo>
                    <a:lnTo>
                      <a:pt x="680" y="59"/>
                    </a:lnTo>
                    <a:lnTo>
                      <a:pt x="680" y="59"/>
                    </a:lnTo>
                    <a:lnTo>
                      <a:pt x="680" y="59"/>
                    </a:lnTo>
                    <a:lnTo>
                      <a:pt x="682" y="59"/>
                    </a:lnTo>
                    <a:lnTo>
                      <a:pt x="682" y="61"/>
                    </a:lnTo>
                    <a:lnTo>
                      <a:pt x="682" y="61"/>
                    </a:lnTo>
                    <a:lnTo>
                      <a:pt x="682" y="61"/>
                    </a:lnTo>
                    <a:lnTo>
                      <a:pt x="682" y="61"/>
                    </a:lnTo>
                    <a:lnTo>
                      <a:pt x="682" y="64"/>
                    </a:lnTo>
                    <a:lnTo>
                      <a:pt x="684" y="64"/>
                    </a:lnTo>
                    <a:lnTo>
                      <a:pt x="684" y="64"/>
                    </a:lnTo>
                    <a:lnTo>
                      <a:pt x="684" y="64"/>
                    </a:lnTo>
                    <a:lnTo>
                      <a:pt x="684" y="66"/>
                    </a:lnTo>
                    <a:lnTo>
                      <a:pt x="687" y="66"/>
                    </a:lnTo>
                    <a:lnTo>
                      <a:pt x="687" y="66"/>
                    </a:lnTo>
                    <a:lnTo>
                      <a:pt x="687" y="66"/>
                    </a:lnTo>
                    <a:lnTo>
                      <a:pt x="687" y="66"/>
                    </a:lnTo>
                    <a:lnTo>
                      <a:pt x="687" y="66"/>
                    </a:lnTo>
                    <a:lnTo>
                      <a:pt x="687" y="69"/>
                    </a:lnTo>
                    <a:lnTo>
                      <a:pt x="689" y="69"/>
                    </a:lnTo>
                    <a:lnTo>
                      <a:pt x="689" y="69"/>
                    </a:lnTo>
                    <a:lnTo>
                      <a:pt x="689" y="69"/>
                    </a:lnTo>
                    <a:lnTo>
                      <a:pt x="689" y="71"/>
                    </a:lnTo>
                    <a:lnTo>
                      <a:pt x="692" y="71"/>
                    </a:lnTo>
                    <a:lnTo>
                      <a:pt x="692" y="71"/>
                    </a:lnTo>
                    <a:lnTo>
                      <a:pt x="692" y="71"/>
                    </a:lnTo>
                    <a:lnTo>
                      <a:pt x="692" y="73"/>
                    </a:lnTo>
                    <a:lnTo>
                      <a:pt x="692" y="73"/>
                    </a:lnTo>
                    <a:lnTo>
                      <a:pt x="692" y="73"/>
                    </a:lnTo>
                    <a:lnTo>
                      <a:pt x="692" y="76"/>
                    </a:lnTo>
                    <a:lnTo>
                      <a:pt x="694" y="76"/>
                    </a:lnTo>
                    <a:lnTo>
                      <a:pt x="694" y="76"/>
                    </a:lnTo>
                    <a:lnTo>
                      <a:pt x="694" y="76"/>
                    </a:lnTo>
                    <a:lnTo>
                      <a:pt x="694" y="76"/>
                    </a:lnTo>
                    <a:lnTo>
                      <a:pt x="694" y="76"/>
                    </a:lnTo>
                    <a:lnTo>
                      <a:pt x="694" y="78"/>
                    </a:lnTo>
                    <a:lnTo>
                      <a:pt x="696" y="78"/>
                    </a:lnTo>
                    <a:lnTo>
                      <a:pt x="696" y="78"/>
                    </a:lnTo>
                    <a:lnTo>
                      <a:pt x="696" y="78"/>
                    </a:lnTo>
                    <a:lnTo>
                      <a:pt x="696" y="80"/>
                    </a:lnTo>
                    <a:lnTo>
                      <a:pt x="699" y="80"/>
                    </a:lnTo>
                    <a:lnTo>
                      <a:pt x="699" y="80"/>
                    </a:lnTo>
                    <a:lnTo>
                      <a:pt x="699" y="80"/>
                    </a:lnTo>
                    <a:lnTo>
                      <a:pt x="699" y="83"/>
                    </a:lnTo>
                    <a:lnTo>
                      <a:pt x="699" y="83"/>
                    </a:lnTo>
                    <a:lnTo>
                      <a:pt x="699" y="83"/>
                    </a:lnTo>
                    <a:lnTo>
                      <a:pt x="701" y="83"/>
                    </a:lnTo>
                    <a:lnTo>
                      <a:pt x="701" y="85"/>
                    </a:lnTo>
                    <a:lnTo>
                      <a:pt x="701" y="85"/>
                    </a:lnTo>
                    <a:lnTo>
                      <a:pt x="701" y="85"/>
                    </a:lnTo>
                    <a:lnTo>
                      <a:pt x="701" y="85"/>
                    </a:lnTo>
                    <a:lnTo>
                      <a:pt x="701" y="85"/>
                    </a:lnTo>
                    <a:lnTo>
                      <a:pt x="701" y="88"/>
                    </a:lnTo>
                    <a:lnTo>
                      <a:pt x="703" y="88"/>
                    </a:lnTo>
                    <a:lnTo>
                      <a:pt x="703" y="88"/>
                    </a:lnTo>
                    <a:lnTo>
                      <a:pt x="703" y="88"/>
                    </a:lnTo>
                    <a:lnTo>
                      <a:pt x="703" y="90"/>
                    </a:lnTo>
                    <a:lnTo>
                      <a:pt x="706" y="90"/>
                    </a:lnTo>
                    <a:lnTo>
                      <a:pt x="706" y="90"/>
                    </a:lnTo>
                    <a:lnTo>
                      <a:pt x="706" y="90"/>
                    </a:lnTo>
                    <a:lnTo>
                      <a:pt x="706" y="92"/>
                    </a:lnTo>
                    <a:lnTo>
                      <a:pt x="706" y="92"/>
                    </a:lnTo>
                    <a:lnTo>
                      <a:pt x="706" y="92"/>
                    </a:lnTo>
                    <a:lnTo>
                      <a:pt x="706" y="95"/>
                    </a:lnTo>
                    <a:lnTo>
                      <a:pt x="708" y="95"/>
                    </a:lnTo>
                    <a:lnTo>
                      <a:pt x="708" y="95"/>
                    </a:lnTo>
                    <a:lnTo>
                      <a:pt x="708" y="95"/>
                    </a:lnTo>
                    <a:lnTo>
                      <a:pt x="708" y="97"/>
                    </a:lnTo>
                    <a:lnTo>
                      <a:pt x="708" y="97"/>
                    </a:lnTo>
                    <a:lnTo>
                      <a:pt x="708" y="97"/>
                    </a:lnTo>
                    <a:lnTo>
                      <a:pt x="708" y="97"/>
                    </a:lnTo>
                    <a:lnTo>
                      <a:pt x="711" y="97"/>
                    </a:lnTo>
                    <a:lnTo>
                      <a:pt x="711" y="99"/>
                    </a:lnTo>
                    <a:lnTo>
                      <a:pt x="711" y="99"/>
                    </a:lnTo>
                    <a:lnTo>
                      <a:pt x="711" y="99"/>
                    </a:lnTo>
                    <a:lnTo>
                      <a:pt x="711" y="102"/>
                    </a:lnTo>
                    <a:lnTo>
                      <a:pt x="713" y="102"/>
                    </a:lnTo>
                    <a:lnTo>
                      <a:pt x="713" y="102"/>
                    </a:lnTo>
                    <a:lnTo>
                      <a:pt x="713" y="102"/>
                    </a:lnTo>
                    <a:lnTo>
                      <a:pt x="713" y="104"/>
                    </a:lnTo>
                    <a:lnTo>
                      <a:pt x="713" y="104"/>
                    </a:lnTo>
                    <a:lnTo>
                      <a:pt x="713" y="104"/>
                    </a:lnTo>
                    <a:lnTo>
                      <a:pt x="713" y="106"/>
                    </a:lnTo>
                    <a:lnTo>
                      <a:pt x="715" y="106"/>
                    </a:lnTo>
                    <a:lnTo>
                      <a:pt x="715" y="106"/>
                    </a:lnTo>
                    <a:lnTo>
                      <a:pt x="715" y="106"/>
                    </a:lnTo>
                    <a:lnTo>
                      <a:pt x="715" y="106"/>
                    </a:lnTo>
                    <a:lnTo>
                      <a:pt x="715" y="106"/>
                    </a:lnTo>
                    <a:lnTo>
                      <a:pt x="715" y="109"/>
                    </a:lnTo>
                    <a:lnTo>
                      <a:pt x="718" y="109"/>
                    </a:lnTo>
                    <a:lnTo>
                      <a:pt x="718" y="109"/>
                    </a:lnTo>
                    <a:lnTo>
                      <a:pt x="718" y="111"/>
                    </a:lnTo>
                    <a:lnTo>
                      <a:pt x="718" y="111"/>
                    </a:lnTo>
                    <a:lnTo>
                      <a:pt x="718" y="111"/>
                    </a:lnTo>
                    <a:lnTo>
                      <a:pt x="720" y="111"/>
                    </a:lnTo>
                    <a:lnTo>
                      <a:pt x="720" y="114"/>
                    </a:lnTo>
                    <a:lnTo>
                      <a:pt x="720" y="114"/>
                    </a:lnTo>
                    <a:lnTo>
                      <a:pt x="720" y="114"/>
                    </a:lnTo>
                    <a:lnTo>
                      <a:pt x="720" y="116"/>
                    </a:lnTo>
                    <a:lnTo>
                      <a:pt x="720" y="116"/>
                    </a:lnTo>
                    <a:lnTo>
                      <a:pt x="720" y="116"/>
                    </a:lnTo>
                    <a:lnTo>
                      <a:pt x="722" y="116"/>
                    </a:lnTo>
                    <a:lnTo>
                      <a:pt x="722" y="116"/>
                    </a:lnTo>
                    <a:lnTo>
                      <a:pt x="722" y="116"/>
                    </a:lnTo>
                    <a:lnTo>
                      <a:pt x="722" y="116"/>
                    </a:lnTo>
                    <a:lnTo>
                      <a:pt x="722" y="116"/>
                    </a:lnTo>
                    <a:lnTo>
                      <a:pt x="725" y="116"/>
                    </a:lnTo>
                    <a:lnTo>
                      <a:pt x="725" y="116"/>
                    </a:lnTo>
                    <a:lnTo>
                      <a:pt x="725" y="116"/>
                    </a:lnTo>
                    <a:lnTo>
                      <a:pt x="725" y="114"/>
                    </a:lnTo>
                    <a:lnTo>
                      <a:pt x="727" y="114"/>
                    </a:lnTo>
                    <a:lnTo>
                      <a:pt x="727" y="114"/>
                    </a:lnTo>
                    <a:lnTo>
                      <a:pt x="727" y="114"/>
                    </a:lnTo>
                    <a:lnTo>
                      <a:pt x="729" y="114"/>
                    </a:lnTo>
                    <a:lnTo>
                      <a:pt x="729" y="114"/>
                    </a:lnTo>
                    <a:lnTo>
                      <a:pt x="729" y="114"/>
                    </a:lnTo>
                    <a:lnTo>
                      <a:pt x="732" y="114"/>
                    </a:lnTo>
                    <a:lnTo>
                      <a:pt x="732" y="111"/>
                    </a:lnTo>
                    <a:lnTo>
                      <a:pt x="732" y="111"/>
                    </a:lnTo>
                    <a:lnTo>
                      <a:pt x="732" y="109"/>
                    </a:lnTo>
                    <a:lnTo>
                      <a:pt x="732" y="109"/>
                    </a:lnTo>
                    <a:lnTo>
                      <a:pt x="729" y="109"/>
                    </a:lnTo>
                    <a:lnTo>
                      <a:pt x="729" y="106"/>
                    </a:lnTo>
                    <a:lnTo>
                      <a:pt x="732" y="106"/>
                    </a:lnTo>
                    <a:lnTo>
                      <a:pt x="732" y="106"/>
                    </a:lnTo>
                    <a:lnTo>
                      <a:pt x="732" y="106"/>
                    </a:lnTo>
                    <a:lnTo>
                      <a:pt x="732" y="106"/>
                    </a:lnTo>
                    <a:lnTo>
                      <a:pt x="734" y="106"/>
                    </a:lnTo>
                    <a:lnTo>
                      <a:pt x="734" y="106"/>
                    </a:lnTo>
                    <a:lnTo>
                      <a:pt x="734" y="106"/>
                    </a:lnTo>
                    <a:lnTo>
                      <a:pt x="734" y="104"/>
                    </a:lnTo>
                    <a:lnTo>
                      <a:pt x="734" y="104"/>
                    </a:lnTo>
                    <a:lnTo>
                      <a:pt x="737" y="104"/>
                    </a:lnTo>
                    <a:lnTo>
                      <a:pt x="737" y="104"/>
                    </a:lnTo>
                    <a:lnTo>
                      <a:pt x="739" y="104"/>
                    </a:lnTo>
                    <a:lnTo>
                      <a:pt x="739" y="104"/>
                    </a:lnTo>
                    <a:lnTo>
                      <a:pt x="739" y="106"/>
                    </a:lnTo>
                    <a:lnTo>
                      <a:pt x="739" y="106"/>
                    </a:lnTo>
                    <a:lnTo>
                      <a:pt x="741" y="106"/>
                    </a:lnTo>
                    <a:lnTo>
                      <a:pt x="741" y="106"/>
                    </a:lnTo>
                    <a:lnTo>
                      <a:pt x="741" y="106"/>
                    </a:lnTo>
                    <a:lnTo>
                      <a:pt x="741" y="106"/>
                    </a:lnTo>
                    <a:lnTo>
                      <a:pt x="744" y="106"/>
                    </a:lnTo>
                    <a:lnTo>
                      <a:pt x="744" y="106"/>
                    </a:lnTo>
                    <a:lnTo>
                      <a:pt x="744" y="106"/>
                    </a:lnTo>
                    <a:lnTo>
                      <a:pt x="744" y="106"/>
                    </a:lnTo>
                    <a:lnTo>
                      <a:pt x="746" y="106"/>
                    </a:lnTo>
                    <a:lnTo>
                      <a:pt x="746" y="106"/>
                    </a:lnTo>
                    <a:lnTo>
                      <a:pt x="746" y="106"/>
                    </a:lnTo>
                    <a:lnTo>
                      <a:pt x="746" y="109"/>
                    </a:lnTo>
                    <a:lnTo>
                      <a:pt x="746" y="109"/>
                    </a:lnTo>
                    <a:lnTo>
                      <a:pt x="746" y="109"/>
                    </a:lnTo>
                    <a:lnTo>
                      <a:pt x="746" y="111"/>
                    </a:lnTo>
                    <a:lnTo>
                      <a:pt x="744" y="111"/>
                    </a:lnTo>
                    <a:lnTo>
                      <a:pt x="744" y="111"/>
                    </a:lnTo>
                    <a:lnTo>
                      <a:pt x="744" y="114"/>
                    </a:lnTo>
                    <a:lnTo>
                      <a:pt x="746" y="114"/>
                    </a:lnTo>
                    <a:lnTo>
                      <a:pt x="746" y="114"/>
                    </a:lnTo>
                    <a:lnTo>
                      <a:pt x="746" y="114"/>
                    </a:lnTo>
                    <a:lnTo>
                      <a:pt x="748" y="114"/>
                    </a:lnTo>
                    <a:lnTo>
                      <a:pt x="748" y="114"/>
                    </a:lnTo>
                    <a:lnTo>
                      <a:pt x="748" y="114"/>
                    </a:lnTo>
                    <a:lnTo>
                      <a:pt x="748" y="111"/>
                    </a:lnTo>
                    <a:lnTo>
                      <a:pt x="751" y="111"/>
                    </a:lnTo>
                    <a:lnTo>
                      <a:pt x="751" y="114"/>
                    </a:lnTo>
                    <a:lnTo>
                      <a:pt x="751" y="114"/>
                    </a:lnTo>
                    <a:lnTo>
                      <a:pt x="751" y="114"/>
                    </a:lnTo>
                    <a:lnTo>
                      <a:pt x="753" y="114"/>
                    </a:lnTo>
                    <a:lnTo>
                      <a:pt x="753" y="116"/>
                    </a:lnTo>
                    <a:lnTo>
                      <a:pt x="753" y="116"/>
                    </a:lnTo>
                    <a:lnTo>
                      <a:pt x="753" y="116"/>
                    </a:lnTo>
                    <a:lnTo>
                      <a:pt x="753" y="118"/>
                    </a:lnTo>
                    <a:lnTo>
                      <a:pt x="753" y="118"/>
                    </a:lnTo>
                    <a:lnTo>
                      <a:pt x="753" y="118"/>
                    </a:lnTo>
                    <a:lnTo>
                      <a:pt x="755" y="118"/>
                    </a:lnTo>
                    <a:lnTo>
                      <a:pt x="755" y="118"/>
                    </a:lnTo>
                    <a:lnTo>
                      <a:pt x="755" y="118"/>
                    </a:lnTo>
                    <a:lnTo>
                      <a:pt x="758" y="118"/>
                    </a:lnTo>
                    <a:lnTo>
                      <a:pt x="758" y="118"/>
                    </a:lnTo>
                    <a:lnTo>
                      <a:pt x="758" y="116"/>
                    </a:lnTo>
                    <a:lnTo>
                      <a:pt x="760" y="116"/>
                    </a:lnTo>
                    <a:lnTo>
                      <a:pt x="760" y="116"/>
                    </a:lnTo>
                    <a:lnTo>
                      <a:pt x="760" y="116"/>
                    </a:lnTo>
                    <a:lnTo>
                      <a:pt x="763" y="116"/>
                    </a:lnTo>
                    <a:lnTo>
                      <a:pt x="763" y="116"/>
                    </a:lnTo>
                    <a:lnTo>
                      <a:pt x="765" y="116"/>
                    </a:lnTo>
                    <a:lnTo>
                      <a:pt x="765" y="116"/>
                    </a:lnTo>
                    <a:lnTo>
                      <a:pt x="765" y="116"/>
                    </a:lnTo>
                    <a:lnTo>
                      <a:pt x="765" y="118"/>
                    </a:lnTo>
                    <a:lnTo>
                      <a:pt x="767" y="118"/>
                    </a:lnTo>
                    <a:lnTo>
                      <a:pt x="767" y="118"/>
                    </a:lnTo>
                    <a:lnTo>
                      <a:pt x="767" y="118"/>
                    </a:lnTo>
                    <a:lnTo>
                      <a:pt x="770" y="118"/>
                    </a:lnTo>
                    <a:lnTo>
                      <a:pt x="770" y="116"/>
                    </a:lnTo>
                    <a:lnTo>
                      <a:pt x="770" y="116"/>
                    </a:lnTo>
                    <a:lnTo>
                      <a:pt x="772" y="116"/>
                    </a:lnTo>
                    <a:lnTo>
                      <a:pt x="772" y="116"/>
                    </a:lnTo>
                    <a:lnTo>
                      <a:pt x="772" y="116"/>
                    </a:lnTo>
                    <a:lnTo>
                      <a:pt x="772" y="118"/>
                    </a:lnTo>
                    <a:lnTo>
                      <a:pt x="774" y="118"/>
                    </a:lnTo>
                    <a:lnTo>
                      <a:pt x="774" y="118"/>
                    </a:lnTo>
                    <a:lnTo>
                      <a:pt x="774" y="118"/>
                    </a:lnTo>
                    <a:lnTo>
                      <a:pt x="777" y="118"/>
                    </a:lnTo>
                    <a:lnTo>
                      <a:pt x="777" y="116"/>
                    </a:lnTo>
                    <a:lnTo>
                      <a:pt x="777" y="116"/>
                    </a:lnTo>
                    <a:lnTo>
                      <a:pt x="779" y="116"/>
                    </a:lnTo>
                    <a:lnTo>
                      <a:pt x="779" y="116"/>
                    </a:lnTo>
                    <a:lnTo>
                      <a:pt x="779" y="116"/>
                    </a:lnTo>
                    <a:lnTo>
                      <a:pt x="779" y="116"/>
                    </a:lnTo>
                    <a:lnTo>
                      <a:pt x="779" y="114"/>
                    </a:lnTo>
                    <a:lnTo>
                      <a:pt x="779" y="114"/>
                    </a:lnTo>
                    <a:lnTo>
                      <a:pt x="782" y="114"/>
                    </a:lnTo>
                    <a:lnTo>
                      <a:pt x="782" y="114"/>
                    </a:lnTo>
                    <a:lnTo>
                      <a:pt x="782" y="114"/>
                    </a:lnTo>
                    <a:lnTo>
                      <a:pt x="784" y="114"/>
                    </a:lnTo>
                    <a:lnTo>
                      <a:pt x="784" y="114"/>
                    </a:lnTo>
                    <a:lnTo>
                      <a:pt x="786" y="114"/>
                    </a:lnTo>
                    <a:lnTo>
                      <a:pt x="786" y="114"/>
                    </a:lnTo>
                    <a:lnTo>
                      <a:pt x="786" y="114"/>
                    </a:lnTo>
                    <a:lnTo>
                      <a:pt x="786" y="114"/>
                    </a:lnTo>
                    <a:lnTo>
                      <a:pt x="789" y="114"/>
                    </a:lnTo>
                    <a:lnTo>
                      <a:pt x="789" y="111"/>
                    </a:lnTo>
                    <a:lnTo>
                      <a:pt x="789" y="111"/>
                    </a:lnTo>
                    <a:lnTo>
                      <a:pt x="789" y="111"/>
                    </a:lnTo>
                    <a:lnTo>
                      <a:pt x="791" y="111"/>
                    </a:lnTo>
                    <a:lnTo>
                      <a:pt x="791" y="111"/>
                    </a:lnTo>
                    <a:lnTo>
                      <a:pt x="793" y="111"/>
                    </a:lnTo>
                    <a:lnTo>
                      <a:pt x="793" y="111"/>
                    </a:lnTo>
                    <a:lnTo>
                      <a:pt x="793" y="111"/>
                    </a:lnTo>
                    <a:lnTo>
                      <a:pt x="793" y="114"/>
                    </a:lnTo>
                    <a:lnTo>
                      <a:pt x="796" y="114"/>
                    </a:lnTo>
                    <a:lnTo>
                      <a:pt x="796" y="114"/>
                    </a:lnTo>
                    <a:lnTo>
                      <a:pt x="798" y="114"/>
                    </a:lnTo>
                    <a:lnTo>
                      <a:pt x="798" y="114"/>
                    </a:lnTo>
                    <a:lnTo>
                      <a:pt x="798" y="114"/>
                    </a:lnTo>
                    <a:lnTo>
                      <a:pt x="798" y="114"/>
                    </a:lnTo>
                    <a:lnTo>
                      <a:pt x="800" y="114"/>
                    </a:lnTo>
                    <a:lnTo>
                      <a:pt x="800" y="114"/>
                    </a:lnTo>
                    <a:lnTo>
                      <a:pt x="800" y="116"/>
                    </a:lnTo>
                    <a:lnTo>
                      <a:pt x="800" y="116"/>
                    </a:lnTo>
                    <a:lnTo>
                      <a:pt x="803" y="116"/>
                    </a:lnTo>
                    <a:lnTo>
                      <a:pt x="803" y="116"/>
                    </a:lnTo>
                    <a:lnTo>
                      <a:pt x="805" y="116"/>
                    </a:lnTo>
                    <a:lnTo>
                      <a:pt x="805" y="116"/>
                    </a:lnTo>
                    <a:lnTo>
                      <a:pt x="805" y="116"/>
                    </a:lnTo>
                    <a:lnTo>
                      <a:pt x="805" y="116"/>
                    </a:lnTo>
                    <a:lnTo>
                      <a:pt x="805" y="116"/>
                    </a:lnTo>
                    <a:lnTo>
                      <a:pt x="805" y="118"/>
                    </a:lnTo>
                    <a:lnTo>
                      <a:pt x="805" y="118"/>
                    </a:lnTo>
                    <a:lnTo>
                      <a:pt x="808" y="118"/>
                    </a:lnTo>
                    <a:lnTo>
                      <a:pt x="808" y="118"/>
                    </a:lnTo>
                    <a:lnTo>
                      <a:pt x="808" y="121"/>
                    </a:lnTo>
                    <a:lnTo>
                      <a:pt x="808" y="121"/>
                    </a:lnTo>
                    <a:lnTo>
                      <a:pt x="808" y="121"/>
                    </a:lnTo>
                    <a:lnTo>
                      <a:pt x="810" y="121"/>
                    </a:lnTo>
                    <a:lnTo>
                      <a:pt x="810" y="123"/>
                    </a:lnTo>
                    <a:lnTo>
                      <a:pt x="810" y="123"/>
                    </a:lnTo>
                    <a:lnTo>
                      <a:pt x="810" y="123"/>
                    </a:lnTo>
                    <a:lnTo>
                      <a:pt x="812" y="123"/>
                    </a:lnTo>
                    <a:lnTo>
                      <a:pt x="812" y="125"/>
                    </a:lnTo>
                    <a:lnTo>
                      <a:pt x="812" y="125"/>
                    </a:lnTo>
                    <a:lnTo>
                      <a:pt x="812" y="125"/>
                    </a:lnTo>
                    <a:lnTo>
                      <a:pt x="812" y="125"/>
                    </a:lnTo>
                    <a:lnTo>
                      <a:pt x="812" y="128"/>
                    </a:lnTo>
                    <a:lnTo>
                      <a:pt x="812" y="128"/>
                    </a:lnTo>
                    <a:lnTo>
                      <a:pt x="812" y="130"/>
                    </a:lnTo>
                    <a:lnTo>
                      <a:pt x="812" y="130"/>
                    </a:lnTo>
                    <a:lnTo>
                      <a:pt x="812" y="130"/>
                    </a:lnTo>
                    <a:lnTo>
                      <a:pt x="815" y="130"/>
                    </a:lnTo>
                    <a:lnTo>
                      <a:pt x="815" y="133"/>
                    </a:lnTo>
                    <a:lnTo>
                      <a:pt x="815" y="133"/>
                    </a:lnTo>
                    <a:lnTo>
                      <a:pt x="815" y="133"/>
                    </a:lnTo>
                    <a:lnTo>
                      <a:pt x="815" y="130"/>
                    </a:lnTo>
                    <a:lnTo>
                      <a:pt x="817" y="130"/>
                    </a:lnTo>
                    <a:lnTo>
                      <a:pt x="817" y="130"/>
                    </a:lnTo>
                    <a:lnTo>
                      <a:pt x="817" y="133"/>
                    </a:lnTo>
                    <a:lnTo>
                      <a:pt x="819" y="133"/>
                    </a:lnTo>
                    <a:lnTo>
                      <a:pt x="819" y="133"/>
                    </a:lnTo>
                    <a:lnTo>
                      <a:pt x="819" y="133"/>
                    </a:lnTo>
                    <a:lnTo>
                      <a:pt x="819" y="133"/>
                    </a:lnTo>
                    <a:lnTo>
                      <a:pt x="822" y="133"/>
                    </a:lnTo>
                    <a:lnTo>
                      <a:pt x="822" y="133"/>
                    </a:lnTo>
                    <a:lnTo>
                      <a:pt x="822" y="133"/>
                    </a:lnTo>
                    <a:lnTo>
                      <a:pt x="822" y="135"/>
                    </a:lnTo>
                    <a:lnTo>
                      <a:pt x="824" y="135"/>
                    </a:lnTo>
                    <a:lnTo>
                      <a:pt x="824" y="135"/>
                    </a:lnTo>
                    <a:lnTo>
                      <a:pt x="824" y="135"/>
                    </a:lnTo>
                    <a:lnTo>
                      <a:pt x="826" y="135"/>
                    </a:lnTo>
                    <a:lnTo>
                      <a:pt x="826" y="135"/>
                    </a:lnTo>
                    <a:lnTo>
                      <a:pt x="826" y="135"/>
                    </a:lnTo>
                    <a:lnTo>
                      <a:pt x="829" y="135"/>
                    </a:lnTo>
                    <a:lnTo>
                      <a:pt x="829" y="135"/>
                    </a:lnTo>
                    <a:lnTo>
                      <a:pt x="829" y="135"/>
                    </a:lnTo>
                    <a:lnTo>
                      <a:pt x="829" y="137"/>
                    </a:lnTo>
                    <a:lnTo>
                      <a:pt x="829" y="137"/>
                    </a:lnTo>
                    <a:lnTo>
                      <a:pt x="829" y="137"/>
                    </a:lnTo>
                    <a:lnTo>
                      <a:pt x="829" y="140"/>
                    </a:lnTo>
                    <a:lnTo>
                      <a:pt x="829" y="140"/>
                    </a:lnTo>
                    <a:lnTo>
                      <a:pt x="829" y="140"/>
                    </a:lnTo>
                    <a:lnTo>
                      <a:pt x="829" y="140"/>
                    </a:lnTo>
                    <a:lnTo>
                      <a:pt x="831" y="140"/>
                    </a:lnTo>
                    <a:lnTo>
                      <a:pt x="831" y="142"/>
                    </a:lnTo>
                    <a:lnTo>
                      <a:pt x="831" y="142"/>
                    </a:lnTo>
                    <a:lnTo>
                      <a:pt x="831" y="142"/>
                    </a:lnTo>
                    <a:lnTo>
                      <a:pt x="831" y="144"/>
                    </a:lnTo>
                    <a:lnTo>
                      <a:pt x="834" y="144"/>
                    </a:lnTo>
                    <a:lnTo>
                      <a:pt x="834" y="144"/>
                    </a:lnTo>
                    <a:lnTo>
                      <a:pt x="834" y="144"/>
                    </a:lnTo>
                    <a:lnTo>
                      <a:pt x="834" y="147"/>
                    </a:lnTo>
                    <a:lnTo>
                      <a:pt x="834" y="147"/>
                    </a:lnTo>
                    <a:lnTo>
                      <a:pt x="834" y="147"/>
                    </a:lnTo>
                    <a:lnTo>
                      <a:pt x="834" y="147"/>
                    </a:lnTo>
                    <a:lnTo>
                      <a:pt x="836" y="147"/>
                    </a:lnTo>
                    <a:lnTo>
                      <a:pt x="836" y="147"/>
                    </a:lnTo>
                    <a:lnTo>
                      <a:pt x="838" y="147"/>
                    </a:lnTo>
                    <a:lnTo>
                      <a:pt x="838" y="147"/>
                    </a:lnTo>
                    <a:lnTo>
                      <a:pt x="838" y="147"/>
                    </a:lnTo>
                    <a:lnTo>
                      <a:pt x="841" y="147"/>
                    </a:lnTo>
                    <a:lnTo>
                      <a:pt x="841" y="147"/>
                    </a:lnTo>
                    <a:lnTo>
                      <a:pt x="841" y="147"/>
                    </a:lnTo>
                    <a:lnTo>
                      <a:pt x="843" y="147"/>
                    </a:lnTo>
                    <a:lnTo>
                      <a:pt x="843" y="149"/>
                    </a:lnTo>
                    <a:lnTo>
                      <a:pt x="843" y="149"/>
                    </a:lnTo>
                    <a:lnTo>
                      <a:pt x="843" y="147"/>
                    </a:lnTo>
                    <a:lnTo>
                      <a:pt x="845" y="147"/>
                    </a:lnTo>
                    <a:lnTo>
                      <a:pt x="845" y="147"/>
                    </a:lnTo>
                    <a:lnTo>
                      <a:pt x="845" y="149"/>
                    </a:lnTo>
                    <a:lnTo>
                      <a:pt x="845" y="149"/>
                    </a:lnTo>
                    <a:lnTo>
                      <a:pt x="848" y="149"/>
                    </a:lnTo>
                    <a:lnTo>
                      <a:pt x="848" y="149"/>
                    </a:lnTo>
                    <a:lnTo>
                      <a:pt x="848" y="149"/>
                    </a:lnTo>
                    <a:lnTo>
                      <a:pt x="848" y="149"/>
                    </a:lnTo>
                    <a:lnTo>
                      <a:pt x="850" y="149"/>
                    </a:lnTo>
                    <a:lnTo>
                      <a:pt x="850" y="149"/>
                    </a:lnTo>
                    <a:lnTo>
                      <a:pt x="853" y="149"/>
                    </a:lnTo>
                    <a:lnTo>
                      <a:pt x="853" y="149"/>
                    </a:lnTo>
                    <a:lnTo>
                      <a:pt x="853" y="152"/>
                    </a:lnTo>
                    <a:lnTo>
                      <a:pt x="853" y="152"/>
                    </a:lnTo>
                    <a:lnTo>
                      <a:pt x="855" y="152"/>
                    </a:lnTo>
                    <a:lnTo>
                      <a:pt x="855" y="149"/>
                    </a:lnTo>
                    <a:lnTo>
                      <a:pt x="855" y="149"/>
                    </a:lnTo>
                    <a:lnTo>
                      <a:pt x="855" y="149"/>
                    </a:lnTo>
                    <a:lnTo>
                      <a:pt x="855" y="147"/>
                    </a:lnTo>
                    <a:lnTo>
                      <a:pt x="855" y="147"/>
                    </a:lnTo>
                    <a:lnTo>
                      <a:pt x="857" y="147"/>
                    </a:lnTo>
                    <a:lnTo>
                      <a:pt x="857" y="147"/>
                    </a:lnTo>
                    <a:lnTo>
                      <a:pt x="857" y="147"/>
                    </a:lnTo>
                    <a:lnTo>
                      <a:pt x="860" y="147"/>
                    </a:lnTo>
                    <a:lnTo>
                      <a:pt x="860" y="144"/>
                    </a:lnTo>
                    <a:lnTo>
                      <a:pt x="860" y="144"/>
                    </a:lnTo>
                    <a:lnTo>
                      <a:pt x="860" y="144"/>
                    </a:lnTo>
                    <a:lnTo>
                      <a:pt x="860" y="144"/>
                    </a:lnTo>
                    <a:lnTo>
                      <a:pt x="862" y="144"/>
                    </a:lnTo>
                    <a:lnTo>
                      <a:pt x="862" y="144"/>
                    </a:lnTo>
                    <a:lnTo>
                      <a:pt x="862" y="144"/>
                    </a:lnTo>
                    <a:lnTo>
                      <a:pt x="862" y="144"/>
                    </a:lnTo>
                    <a:lnTo>
                      <a:pt x="862" y="142"/>
                    </a:lnTo>
                    <a:lnTo>
                      <a:pt x="864" y="142"/>
                    </a:lnTo>
                    <a:lnTo>
                      <a:pt x="864" y="142"/>
                    </a:lnTo>
                    <a:lnTo>
                      <a:pt x="867" y="142"/>
                    </a:lnTo>
                    <a:lnTo>
                      <a:pt x="867" y="142"/>
                    </a:lnTo>
                    <a:lnTo>
                      <a:pt x="867" y="144"/>
                    </a:lnTo>
                    <a:lnTo>
                      <a:pt x="867" y="144"/>
                    </a:lnTo>
                    <a:lnTo>
                      <a:pt x="867" y="144"/>
                    </a:lnTo>
                    <a:lnTo>
                      <a:pt x="867" y="144"/>
                    </a:lnTo>
                    <a:lnTo>
                      <a:pt x="864" y="144"/>
                    </a:lnTo>
                    <a:lnTo>
                      <a:pt x="864" y="144"/>
                    </a:lnTo>
                    <a:lnTo>
                      <a:pt x="862" y="144"/>
                    </a:lnTo>
                    <a:lnTo>
                      <a:pt x="862" y="147"/>
                    </a:lnTo>
                    <a:lnTo>
                      <a:pt x="862" y="147"/>
                    </a:lnTo>
                    <a:lnTo>
                      <a:pt x="864" y="147"/>
                    </a:lnTo>
                    <a:lnTo>
                      <a:pt x="864" y="147"/>
                    </a:lnTo>
                    <a:lnTo>
                      <a:pt x="867" y="147"/>
                    </a:lnTo>
                    <a:lnTo>
                      <a:pt x="867" y="149"/>
                    </a:lnTo>
                    <a:lnTo>
                      <a:pt x="867" y="149"/>
                    </a:lnTo>
                    <a:lnTo>
                      <a:pt x="867" y="149"/>
                    </a:lnTo>
                    <a:lnTo>
                      <a:pt x="867" y="149"/>
                    </a:lnTo>
                    <a:lnTo>
                      <a:pt x="867" y="152"/>
                    </a:lnTo>
                    <a:lnTo>
                      <a:pt x="867" y="152"/>
                    </a:lnTo>
                    <a:lnTo>
                      <a:pt x="869" y="152"/>
                    </a:lnTo>
                    <a:lnTo>
                      <a:pt x="869" y="152"/>
                    </a:lnTo>
                    <a:lnTo>
                      <a:pt x="869" y="154"/>
                    </a:lnTo>
                    <a:lnTo>
                      <a:pt x="869" y="154"/>
                    </a:lnTo>
                    <a:lnTo>
                      <a:pt x="871" y="154"/>
                    </a:lnTo>
                    <a:lnTo>
                      <a:pt x="871" y="156"/>
                    </a:lnTo>
                    <a:lnTo>
                      <a:pt x="871" y="156"/>
                    </a:lnTo>
                    <a:lnTo>
                      <a:pt x="871" y="156"/>
                    </a:lnTo>
                    <a:lnTo>
                      <a:pt x="871" y="156"/>
                    </a:lnTo>
                    <a:lnTo>
                      <a:pt x="874" y="156"/>
                    </a:lnTo>
                    <a:lnTo>
                      <a:pt x="874" y="156"/>
                    </a:lnTo>
                    <a:lnTo>
                      <a:pt x="874" y="156"/>
                    </a:lnTo>
                    <a:lnTo>
                      <a:pt x="876" y="156"/>
                    </a:lnTo>
                    <a:lnTo>
                      <a:pt x="876" y="156"/>
                    </a:lnTo>
                    <a:lnTo>
                      <a:pt x="876" y="156"/>
                    </a:lnTo>
                    <a:lnTo>
                      <a:pt x="879" y="156"/>
                    </a:lnTo>
                    <a:lnTo>
                      <a:pt x="879" y="159"/>
                    </a:lnTo>
                    <a:lnTo>
                      <a:pt x="879" y="159"/>
                    </a:lnTo>
                    <a:lnTo>
                      <a:pt x="876" y="159"/>
                    </a:lnTo>
                    <a:lnTo>
                      <a:pt x="876" y="159"/>
                    </a:lnTo>
                    <a:lnTo>
                      <a:pt x="874" y="159"/>
                    </a:lnTo>
                    <a:lnTo>
                      <a:pt x="874" y="159"/>
                    </a:lnTo>
                    <a:lnTo>
                      <a:pt x="874" y="159"/>
                    </a:lnTo>
                    <a:lnTo>
                      <a:pt x="874" y="159"/>
                    </a:lnTo>
                    <a:lnTo>
                      <a:pt x="874" y="159"/>
                    </a:lnTo>
                    <a:lnTo>
                      <a:pt x="871" y="159"/>
                    </a:lnTo>
                    <a:lnTo>
                      <a:pt x="871" y="159"/>
                    </a:lnTo>
                    <a:lnTo>
                      <a:pt x="871" y="161"/>
                    </a:lnTo>
                    <a:lnTo>
                      <a:pt x="871" y="161"/>
                    </a:lnTo>
                    <a:lnTo>
                      <a:pt x="869" y="161"/>
                    </a:lnTo>
                    <a:lnTo>
                      <a:pt x="869" y="159"/>
                    </a:lnTo>
                    <a:lnTo>
                      <a:pt x="869" y="159"/>
                    </a:lnTo>
                    <a:lnTo>
                      <a:pt x="869" y="161"/>
                    </a:lnTo>
                    <a:lnTo>
                      <a:pt x="867" y="161"/>
                    </a:lnTo>
                    <a:lnTo>
                      <a:pt x="867" y="161"/>
                    </a:lnTo>
                    <a:lnTo>
                      <a:pt x="867" y="161"/>
                    </a:lnTo>
                    <a:lnTo>
                      <a:pt x="867" y="161"/>
                    </a:lnTo>
                    <a:lnTo>
                      <a:pt x="867" y="163"/>
                    </a:lnTo>
                    <a:lnTo>
                      <a:pt x="864" y="163"/>
                    </a:lnTo>
                    <a:lnTo>
                      <a:pt x="864" y="163"/>
                    </a:lnTo>
                    <a:lnTo>
                      <a:pt x="864" y="166"/>
                    </a:lnTo>
                    <a:lnTo>
                      <a:pt x="867" y="166"/>
                    </a:lnTo>
                    <a:lnTo>
                      <a:pt x="867" y="166"/>
                    </a:lnTo>
                    <a:lnTo>
                      <a:pt x="867" y="166"/>
                    </a:lnTo>
                    <a:lnTo>
                      <a:pt x="867" y="166"/>
                    </a:lnTo>
                    <a:lnTo>
                      <a:pt x="867" y="168"/>
                    </a:lnTo>
                    <a:lnTo>
                      <a:pt x="867" y="168"/>
                    </a:lnTo>
                    <a:lnTo>
                      <a:pt x="867" y="168"/>
                    </a:lnTo>
                    <a:lnTo>
                      <a:pt x="867" y="170"/>
                    </a:lnTo>
                    <a:lnTo>
                      <a:pt x="867" y="170"/>
                    </a:lnTo>
                    <a:lnTo>
                      <a:pt x="864" y="170"/>
                    </a:lnTo>
                    <a:lnTo>
                      <a:pt x="864" y="170"/>
                    </a:lnTo>
                    <a:lnTo>
                      <a:pt x="864" y="173"/>
                    </a:lnTo>
                    <a:lnTo>
                      <a:pt x="862" y="173"/>
                    </a:lnTo>
                    <a:lnTo>
                      <a:pt x="862" y="173"/>
                    </a:lnTo>
                    <a:lnTo>
                      <a:pt x="862" y="173"/>
                    </a:lnTo>
                    <a:lnTo>
                      <a:pt x="862" y="175"/>
                    </a:lnTo>
                    <a:lnTo>
                      <a:pt x="862" y="175"/>
                    </a:lnTo>
                    <a:lnTo>
                      <a:pt x="860" y="175"/>
                    </a:lnTo>
                    <a:lnTo>
                      <a:pt x="860" y="175"/>
                    </a:lnTo>
                    <a:lnTo>
                      <a:pt x="860" y="175"/>
                    </a:lnTo>
                    <a:lnTo>
                      <a:pt x="860" y="175"/>
                    </a:lnTo>
                    <a:lnTo>
                      <a:pt x="857" y="175"/>
                    </a:lnTo>
                    <a:lnTo>
                      <a:pt x="857" y="175"/>
                    </a:lnTo>
                    <a:lnTo>
                      <a:pt x="855" y="175"/>
                    </a:lnTo>
                    <a:lnTo>
                      <a:pt x="855" y="175"/>
                    </a:lnTo>
                    <a:lnTo>
                      <a:pt x="855" y="175"/>
                    </a:lnTo>
                    <a:lnTo>
                      <a:pt x="855" y="175"/>
                    </a:lnTo>
                    <a:lnTo>
                      <a:pt x="855" y="178"/>
                    </a:lnTo>
                    <a:lnTo>
                      <a:pt x="853" y="178"/>
                    </a:lnTo>
                    <a:lnTo>
                      <a:pt x="853" y="175"/>
                    </a:lnTo>
                    <a:lnTo>
                      <a:pt x="853" y="175"/>
                    </a:lnTo>
                    <a:lnTo>
                      <a:pt x="853" y="175"/>
                    </a:lnTo>
                    <a:lnTo>
                      <a:pt x="850" y="175"/>
                    </a:lnTo>
                    <a:lnTo>
                      <a:pt x="850" y="175"/>
                    </a:lnTo>
                    <a:lnTo>
                      <a:pt x="848" y="175"/>
                    </a:lnTo>
                    <a:lnTo>
                      <a:pt x="848" y="178"/>
                    </a:lnTo>
                    <a:lnTo>
                      <a:pt x="848" y="178"/>
                    </a:lnTo>
                    <a:lnTo>
                      <a:pt x="848" y="178"/>
                    </a:lnTo>
                    <a:lnTo>
                      <a:pt x="845" y="178"/>
                    </a:lnTo>
                    <a:lnTo>
                      <a:pt x="845" y="178"/>
                    </a:lnTo>
                    <a:lnTo>
                      <a:pt x="845" y="178"/>
                    </a:lnTo>
                    <a:lnTo>
                      <a:pt x="845" y="178"/>
                    </a:lnTo>
                    <a:lnTo>
                      <a:pt x="843" y="178"/>
                    </a:lnTo>
                    <a:lnTo>
                      <a:pt x="843" y="180"/>
                    </a:lnTo>
                    <a:lnTo>
                      <a:pt x="843" y="180"/>
                    </a:lnTo>
                    <a:lnTo>
                      <a:pt x="843" y="180"/>
                    </a:lnTo>
                    <a:lnTo>
                      <a:pt x="843" y="182"/>
                    </a:lnTo>
                    <a:lnTo>
                      <a:pt x="843" y="182"/>
                    </a:lnTo>
                    <a:lnTo>
                      <a:pt x="841" y="182"/>
                    </a:lnTo>
                    <a:lnTo>
                      <a:pt x="841" y="185"/>
                    </a:lnTo>
                    <a:lnTo>
                      <a:pt x="841" y="185"/>
                    </a:lnTo>
                    <a:lnTo>
                      <a:pt x="841" y="185"/>
                    </a:lnTo>
                    <a:lnTo>
                      <a:pt x="841" y="185"/>
                    </a:lnTo>
                    <a:lnTo>
                      <a:pt x="841" y="187"/>
                    </a:lnTo>
                    <a:lnTo>
                      <a:pt x="841" y="187"/>
                    </a:lnTo>
                    <a:lnTo>
                      <a:pt x="841" y="187"/>
                    </a:lnTo>
                    <a:lnTo>
                      <a:pt x="841" y="189"/>
                    </a:lnTo>
                    <a:lnTo>
                      <a:pt x="841" y="189"/>
                    </a:lnTo>
                    <a:lnTo>
                      <a:pt x="841" y="192"/>
                    </a:lnTo>
                    <a:lnTo>
                      <a:pt x="841" y="192"/>
                    </a:lnTo>
                    <a:lnTo>
                      <a:pt x="841" y="192"/>
                    </a:lnTo>
                    <a:lnTo>
                      <a:pt x="841" y="194"/>
                    </a:lnTo>
                    <a:lnTo>
                      <a:pt x="841" y="194"/>
                    </a:lnTo>
                    <a:lnTo>
                      <a:pt x="841" y="194"/>
                    </a:lnTo>
                    <a:lnTo>
                      <a:pt x="841" y="197"/>
                    </a:lnTo>
                    <a:lnTo>
                      <a:pt x="841" y="197"/>
                    </a:lnTo>
                    <a:lnTo>
                      <a:pt x="841" y="197"/>
                    </a:lnTo>
                    <a:lnTo>
                      <a:pt x="841" y="199"/>
                    </a:lnTo>
                    <a:lnTo>
                      <a:pt x="841" y="199"/>
                    </a:lnTo>
                    <a:lnTo>
                      <a:pt x="841" y="201"/>
                    </a:lnTo>
                    <a:lnTo>
                      <a:pt x="841" y="201"/>
                    </a:lnTo>
                    <a:lnTo>
                      <a:pt x="843" y="201"/>
                    </a:lnTo>
                    <a:lnTo>
                      <a:pt x="843" y="204"/>
                    </a:lnTo>
                    <a:lnTo>
                      <a:pt x="843" y="204"/>
                    </a:lnTo>
                    <a:lnTo>
                      <a:pt x="843" y="204"/>
                    </a:lnTo>
                    <a:lnTo>
                      <a:pt x="843" y="204"/>
                    </a:lnTo>
                    <a:lnTo>
                      <a:pt x="843" y="206"/>
                    </a:lnTo>
                    <a:lnTo>
                      <a:pt x="843" y="206"/>
                    </a:lnTo>
                    <a:lnTo>
                      <a:pt x="843" y="208"/>
                    </a:lnTo>
                    <a:lnTo>
                      <a:pt x="843" y="208"/>
                    </a:lnTo>
                    <a:lnTo>
                      <a:pt x="841" y="208"/>
                    </a:lnTo>
                    <a:lnTo>
                      <a:pt x="841" y="208"/>
                    </a:lnTo>
                    <a:lnTo>
                      <a:pt x="841" y="208"/>
                    </a:lnTo>
                    <a:lnTo>
                      <a:pt x="841" y="211"/>
                    </a:lnTo>
                    <a:lnTo>
                      <a:pt x="841" y="211"/>
                    </a:lnTo>
                    <a:lnTo>
                      <a:pt x="841" y="211"/>
                    </a:lnTo>
                    <a:lnTo>
                      <a:pt x="838" y="211"/>
                    </a:lnTo>
                    <a:lnTo>
                      <a:pt x="838" y="211"/>
                    </a:lnTo>
                    <a:lnTo>
                      <a:pt x="838" y="211"/>
                    </a:lnTo>
                    <a:lnTo>
                      <a:pt x="838" y="213"/>
                    </a:lnTo>
                    <a:lnTo>
                      <a:pt x="836" y="213"/>
                    </a:lnTo>
                    <a:lnTo>
                      <a:pt x="836" y="213"/>
                    </a:lnTo>
                    <a:lnTo>
                      <a:pt x="834" y="213"/>
                    </a:lnTo>
                    <a:lnTo>
                      <a:pt x="834" y="213"/>
                    </a:lnTo>
                    <a:lnTo>
                      <a:pt x="834" y="213"/>
                    </a:lnTo>
                    <a:lnTo>
                      <a:pt x="834" y="213"/>
                    </a:lnTo>
                    <a:lnTo>
                      <a:pt x="831" y="213"/>
                    </a:lnTo>
                    <a:lnTo>
                      <a:pt x="831" y="213"/>
                    </a:lnTo>
                    <a:lnTo>
                      <a:pt x="831" y="215"/>
                    </a:lnTo>
                    <a:lnTo>
                      <a:pt x="829" y="215"/>
                    </a:lnTo>
                    <a:lnTo>
                      <a:pt x="829" y="215"/>
                    </a:lnTo>
                    <a:lnTo>
                      <a:pt x="829" y="215"/>
                    </a:lnTo>
                    <a:lnTo>
                      <a:pt x="829" y="215"/>
                    </a:lnTo>
                    <a:lnTo>
                      <a:pt x="826" y="215"/>
                    </a:lnTo>
                    <a:lnTo>
                      <a:pt x="826" y="215"/>
                    </a:lnTo>
                    <a:lnTo>
                      <a:pt x="826" y="215"/>
                    </a:lnTo>
                    <a:lnTo>
                      <a:pt x="826" y="215"/>
                    </a:lnTo>
                    <a:lnTo>
                      <a:pt x="826" y="218"/>
                    </a:lnTo>
                    <a:lnTo>
                      <a:pt x="824" y="218"/>
                    </a:lnTo>
                    <a:lnTo>
                      <a:pt x="824" y="218"/>
                    </a:lnTo>
                    <a:lnTo>
                      <a:pt x="822" y="218"/>
                    </a:lnTo>
                    <a:lnTo>
                      <a:pt x="822" y="218"/>
                    </a:lnTo>
                    <a:lnTo>
                      <a:pt x="822" y="215"/>
                    </a:lnTo>
                    <a:lnTo>
                      <a:pt x="822" y="215"/>
                    </a:lnTo>
                    <a:lnTo>
                      <a:pt x="822" y="215"/>
                    </a:lnTo>
                    <a:lnTo>
                      <a:pt x="822" y="215"/>
                    </a:lnTo>
                    <a:lnTo>
                      <a:pt x="822" y="215"/>
                    </a:lnTo>
                    <a:lnTo>
                      <a:pt x="822" y="213"/>
                    </a:lnTo>
                    <a:lnTo>
                      <a:pt x="822" y="213"/>
                    </a:lnTo>
                    <a:lnTo>
                      <a:pt x="819" y="213"/>
                    </a:lnTo>
                    <a:lnTo>
                      <a:pt x="819" y="213"/>
                    </a:lnTo>
                    <a:lnTo>
                      <a:pt x="819" y="213"/>
                    </a:lnTo>
                    <a:lnTo>
                      <a:pt x="817" y="213"/>
                    </a:lnTo>
                    <a:lnTo>
                      <a:pt x="817" y="213"/>
                    </a:lnTo>
                    <a:lnTo>
                      <a:pt x="815" y="213"/>
                    </a:lnTo>
                    <a:lnTo>
                      <a:pt x="815" y="213"/>
                    </a:lnTo>
                    <a:lnTo>
                      <a:pt x="815" y="213"/>
                    </a:lnTo>
                    <a:lnTo>
                      <a:pt x="812" y="213"/>
                    </a:lnTo>
                    <a:lnTo>
                      <a:pt x="812" y="213"/>
                    </a:lnTo>
                    <a:lnTo>
                      <a:pt x="812" y="213"/>
                    </a:lnTo>
                    <a:lnTo>
                      <a:pt x="810" y="213"/>
                    </a:lnTo>
                    <a:lnTo>
                      <a:pt x="810" y="213"/>
                    </a:lnTo>
                    <a:lnTo>
                      <a:pt x="810" y="215"/>
                    </a:lnTo>
                    <a:lnTo>
                      <a:pt x="808" y="215"/>
                    </a:lnTo>
                    <a:lnTo>
                      <a:pt x="808" y="215"/>
                    </a:lnTo>
                    <a:lnTo>
                      <a:pt x="808" y="215"/>
                    </a:lnTo>
                    <a:lnTo>
                      <a:pt x="808" y="213"/>
                    </a:lnTo>
                    <a:lnTo>
                      <a:pt x="805" y="213"/>
                    </a:lnTo>
                    <a:lnTo>
                      <a:pt x="805" y="213"/>
                    </a:lnTo>
                    <a:lnTo>
                      <a:pt x="805" y="213"/>
                    </a:lnTo>
                    <a:lnTo>
                      <a:pt x="803" y="213"/>
                    </a:lnTo>
                    <a:lnTo>
                      <a:pt x="803" y="213"/>
                    </a:lnTo>
                    <a:lnTo>
                      <a:pt x="803" y="213"/>
                    </a:lnTo>
                    <a:lnTo>
                      <a:pt x="800" y="213"/>
                    </a:lnTo>
                    <a:lnTo>
                      <a:pt x="800" y="213"/>
                    </a:lnTo>
                    <a:lnTo>
                      <a:pt x="800" y="213"/>
                    </a:lnTo>
                    <a:lnTo>
                      <a:pt x="798" y="213"/>
                    </a:lnTo>
                    <a:lnTo>
                      <a:pt x="798" y="213"/>
                    </a:lnTo>
                    <a:lnTo>
                      <a:pt x="798" y="211"/>
                    </a:lnTo>
                    <a:lnTo>
                      <a:pt x="798" y="211"/>
                    </a:lnTo>
                    <a:lnTo>
                      <a:pt x="796" y="211"/>
                    </a:lnTo>
                    <a:lnTo>
                      <a:pt x="796" y="211"/>
                    </a:lnTo>
                    <a:lnTo>
                      <a:pt x="796" y="211"/>
                    </a:lnTo>
                    <a:lnTo>
                      <a:pt x="793" y="211"/>
                    </a:lnTo>
                    <a:lnTo>
                      <a:pt x="793" y="211"/>
                    </a:lnTo>
                    <a:lnTo>
                      <a:pt x="793" y="208"/>
                    </a:lnTo>
                    <a:lnTo>
                      <a:pt x="793" y="208"/>
                    </a:lnTo>
                    <a:lnTo>
                      <a:pt x="791" y="208"/>
                    </a:lnTo>
                    <a:lnTo>
                      <a:pt x="791" y="208"/>
                    </a:lnTo>
                    <a:lnTo>
                      <a:pt x="789" y="208"/>
                    </a:lnTo>
                    <a:lnTo>
                      <a:pt x="789" y="208"/>
                    </a:lnTo>
                    <a:lnTo>
                      <a:pt x="789" y="208"/>
                    </a:lnTo>
                    <a:lnTo>
                      <a:pt x="789" y="208"/>
                    </a:lnTo>
                    <a:lnTo>
                      <a:pt x="786" y="208"/>
                    </a:lnTo>
                    <a:lnTo>
                      <a:pt x="786" y="208"/>
                    </a:lnTo>
                    <a:lnTo>
                      <a:pt x="786" y="208"/>
                    </a:lnTo>
                    <a:lnTo>
                      <a:pt x="786" y="208"/>
                    </a:lnTo>
                    <a:lnTo>
                      <a:pt x="786" y="211"/>
                    </a:lnTo>
                    <a:lnTo>
                      <a:pt x="786" y="211"/>
                    </a:lnTo>
                    <a:lnTo>
                      <a:pt x="786" y="213"/>
                    </a:lnTo>
                    <a:lnTo>
                      <a:pt x="784" y="213"/>
                    </a:lnTo>
                    <a:lnTo>
                      <a:pt x="784" y="213"/>
                    </a:lnTo>
                    <a:lnTo>
                      <a:pt x="784" y="213"/>
                    </a:lnTo>
                    <a:lnTo>
                      <a:pt x="784" y="215"/>
                    </a:lnTo>
                    <a:lnTo>
                      <a:pt x="784" y="215"/>
                    </a:lnTo>
                    <a:lnTo>
                      <a:pt x="784" y="215"/>
                    </a:lnTo>
                    <a:lnTo>
                      <a:pt x="782" y="215"/>
                    </a:lnTo>
                    <a:lnTo>
                      <a:pt x="782" y="218"/>
                    </a:lnTo>
                    <a:lnTo>
                      <a:pt x="782" y="218"/>
                    </a:lnTo>
                    <a:lnTo>
                      <a:pt x="782" y="218"/>
                    </a:lnTo>
                    <a:lnTo>
                      <a:pt x="782" y="220"/>
                    </a:lnTo>
                    <a:lnTo>
                      <a:pt x="782" y="220"/>
                    </a:lnTo>
                    <a:lnTo>
                      <a:pt x="782" y="220"/>
                    </a:lnTo>
                    <a:lnTo>
                      <a:pt x="782" y="223"/>
                    </a:lnTo>
                    <a:lnTo>
                      <a:pt x="782" y="223"/>
                    </a:lnTo>
                    <a:lnTo>
                      <a:pt x="779" y="223"/>
                    </a:lnTo>
                    <a:lnTo>
                      <a:pt x="779" y="225"/>
                    </a:lnTo>
                    <a:lnTo>
                      <a:pt x="779" y="225"/>
                    </a:lnTo>
                    <a:lnTo>
                      <a:pt x="779" y="225"/>
                    </a:lnTo>
                    <a:lnTo>
                      <a:pt x="779" y="225"/>
                    </a:lnTo>
                    <a:lnTo>
                      <a:pt x="779" y="227"/>
                    </a:lnTo>
                    <a:lnTo>
                      <a:pt x="779" y="227"/>
                    </a:lnTo>
                    <a:lnTo>
                      <a:pt x="779" y="227"/>
                    </a:lnTo>
                    <a:lnTo>
                      <a:pt x="779" y="230"/>
                    </a:lnTo>
                    <a:lnTo>
                      <a:pt x="777" y="230"/>
                    </a:lnTo>
                    <a:lnTo>
                      <a:pt x="777" y="230"/>
                    </a:lnTo>
                    <a:lnTo>
                      <a:pt x="777" y="230"/>
                    </a:lnTo>
                    <a:lnTo>
                      <a:pt x="777" y="232"/>
                    </a:lnTo>
                    <a:lnTo>
                      <a:pt x="777" y="232"/>
                    </a:lnTo>
                    <a:lnTo>
                      <a:pt x="774" y="232"/>
                    </a:lnTo>
                    <a:lnTo>
                      <a:pt x="774" y="234"/>
                    </a:lnTo>
                    <a:lnTo>
                      <a:pt x="774" y="234"/>
                    </a:lnTo>
                    <a:lnTo>
                      <a:pt x="774" y="234"/>
                    </a:lnTo>
                    <a:lnTo>
                      <a:pt x="774" y="234"/>
                    </a:lnTo>
                    <a:lnTo>
                      <a:pt x="774" y="237"/>
                    </a:lnTo>
                    <a:lnTo>
                      <a:pt x="774" y="237"/>
                    </a:lnTo>
                    <a:lnTo>
                      <a:pt x="774" y="239"/>
                    </a:lnTo>
                    <a:lnTo>
                      <a:pt x="774" y="239"/>
                    </a:lnTo>
                    <a:lnTo>
                      <a:pt x="774" y="239"/>
                    </a:lnTo>
                    <a:lnTo>
                      <a:pt x="774" y="242"/>
                    </a:lnTo>
                    <a:lnTo>
                      <a:pt x="774" y="242"/>
                    </a:lnTo>
                    <a:lnTo>
                      <a:pt x="772" y="242"/>
                    </a:lnTo>
                    <a:lnTo>
                      <a:pt x="772" y="244"/>
                    </a:lnTo>
                    <a:lnTo>
                      <a:pt x="772" y="244"/>
                    </a:lnTo>
                    <a:lnTo>
                      <a:pt x="772" y="244"/>
                    </a:lnTo>
                    <a:lnTo>
                      <a:pt x="772" y="244"/>
                    </a:lnTo>
                    <a:lnTo>
                      <a:pt x="772" y="244"/>
                    </a:lnTo>
                    <a:lnTo>
                      <a:pt x="772" y="246"/>
                    </a:lnTo>
                    <a:lnTo>
                      <a:pt x="772" y="246"/>
                    </a:lnTo>
                    <a:lnTo>
                      <a:pt x="770" y="246"/>
                    </a:lnTo>
                    <a:lnTo>
                      <a:pt x="770" y="249"/>
                    </a:lnTo>
                    <a:lnTo>
                      <a:pt x="770" y="249"/>
                    </a:lnTo>
                    <a:lnTo>
                      <a:pt x="770" y="251"/>
                    </a:lnTo>
                    <a:lnTo>
                      <a:pt x="772" y="251"/>
                    </a:lnTo>
                    <a:lnTo>
                      <a:pt x="772" y="251"/>
                    </a:lnTo>
                    <a:lnTo>
                      <a:pt x="772" y="251"/>
                    </a:lnTo>
                    <a:lnTo>
                      <a:pt x="772" y="251"/>
                    </a:lnTo>
                    <a:lnTo>
                      <a:pt x="772" y="253"/>
                    </a:lnTo>
                    <a:lnTo>
                      <a:pt x="774" y="253"/>
                    </a:lnTo>
                    <a:lnTo>
                      <a:pt x="774" y="253"/>
                    </a:lnTo>
                    <a:lnTo>
                      <a:pt x="774" y="253"/>
                    </a:lnTo>
                    <a:lnTo>
                      <a:pt x="777" y="253"/>
                    </a:lnTo>
                    <a:lnTo>
                      <a:pt x="777" y="253"/>
                    </a:lnTo>
                    <a:lnTo>
                      <a:pt x="777" y="253"/>
                    </a:lnTo>
                    <a:lnTo>
                      <a:pt x="777" y="253"/>
                    </a:lnTo>
                    <a:lnTo>
                      <a:pt x="777" y="256"/>
                    </a:lnTo>
                    <a:lnTo>
                      <a:pt x="777" y="256"/>
                    </a:lnTo>
                    <a:lnTo>
                      <a:pt x="777" y="256"/>
                    </a:lnTo>
                    <a:lnTo>
                      <a:pt x="777" y="258"/>
                    </a:lnTo>
                    <a:lnTo>
                      <a:pt x="777" y="258"/>
                    </a:lnTo>
                    <a:lnTo>
                      <a:pt x="774" y="258"/>
                    </a:lnTo>
                    <a:lnTo>
                      <a:pt x="774" y="261"/>
                    </a:lnTo>
                    <a:lnTo>
                      <a:pt x="774" y="261"/>
                    </a:lnTo>
                    <a:lnTo>
                      <a:pt x="774" y="261"/>
                    </a:lnTo>
                    <a:lnTo>
                      <a:pt x="774" y="261"/>
                    </a:lnTo>
                    <a:lnTo>
                      <a:pt x="772" y="261"/>
                    </a:lnTo>
                    <a:lnTo>
                      <a:pt x="772" y="261"/>
                    </a:lnTo>
                    <a:lnTo>
                      <a:pt x="772" y="261"/>
                    </a:lnTo>
                    <a:lnTo>
                      <a:pt x="772" y="258"/>
                    </a:lnTo>
                    <a:lnTo>
                      <a:pt x="772" y="258"/>
                    </a:lnTo>
                    <a:lnTo>
                      <a:pt x="770" y="258"/>
                    </a:lnTo>
                    <a:lnTo>
                      <a:pt x="770" y="258"/>
                    </a:lnTo>
                    <a:lnTo>
                      <a:pt x="770" y="258"/>
                    </a:lnTo>
                    <a:lnTo>
                      <a:pt x="767" y="258"/>
                    </a:lnTo>
                    <a:lnTo>
                      <a:pt x="767" y="258"/>
                    </a:lnTo>
                    <a:lnTo>
                      <a:pt x="767" y="258"/>
                    </a:lnTo>
                    <a:lnTo>
                      <a:pt x="767" y="258"/>
                    </a:lnTo>
                    <a:lnTo>
                      <a:pt x="765" y="258"/>
                    </a:lnTo>
                    <a:lnTo>
                      <a:pt x="765" y="261"/>
                    </a:lnTo>
                    <a:lnTo>
                      <a:pt x="765" y="261"/>
                    </a:lnTo>
                    <a:lnTo>
                      <a:pt x="765" y="261"/>
                    </a:lnTo>
                    <a:lnTo>
                      <a:pt x="763" y="261"/>
                    </a:lnTo>
                    <a:lnTo>
                      <a:pt x="763" y="261"/>
                    </a:lnTo>
                    <a:lnTo>
                      <a:pt x="763" y="258"/>
                    </a:lnTo>
                    <a:lnTo>
                      <a:pt x="760" y="258"/>
                    </a:lnTo>
                    <a:lnTo>
                      <a:pt x="760" y="258"/>
                    </a:lnTo>
                    <a:lnTo>
                      <a:pt x="760" y="258"/>
                    </a:lnTo>
                    <a:lnTo>
                      <a:pt x="760" y="258"/>
                    </a:lnTo>
                    <a:lnTo>
                      <a:pt x="760" y="256"/>
                    </a:lnTo>
                    <a:lnTo>
                      <a:pt x="760" y="256"/>
                    </a:lnTo>
                    <a:lnTo>
                      <a:pt x="758" y="256"/>
                    </a:lnTo>
                    <a:lnTo>
                      <a:pt x="758" y="256"/>
                    </a:lnTo>
                    <a:lnTo>
                      <a:pt x="758" y="253"/>
                    </a:lnTo>
                    <a:lnTo>
                      <a:pt x="755" y="253"/>
                    </a:lnTo>
                    <a:lnTo>
                      <a:pt x="755" y="256"/>
                    </a:lnTo>
                    <a:lnTo>
                      <a:pt x="755" y="256"/>
                    </a:lnTo>
                    <a:lnTo>
                      <a:pt x="755" y="256"/>
                    </a:lnTo>
                    <a:lnTo>
                      <a:pt x="755" y="256"/>
                    </a:lnTo>
                    <a:lnTo>
                      <a:pt x="753" y="256"/>
                    </a:lnTo>
                    <a:lnTo>
                      <a:pt x="753" y="256"/>
                    </a:lnTo>
                    <a:lnTo>
                      <a:pt x="753" y="256"/>
                    </a:lnTo>
                    <a:lnTo>
                      <a:pt x="751" y="256"/>
                    </a:lnTo>
                    <a:lnTo>
                      <a:pt x="751" y="256"/>
                    </a:lnTo>
                    <a:lnTo>
                      <a:pt x="751" y="258"/>
                    </a:lnTo>
                    <a:lnTo>
                      <a:pt x="748" y="258"/>
                    </a:lnTo>
                    <a:lnTo>
                      <a:pt x="748" y="258"/>
                    </a:lnTo>
                    <a:lnTo>
                      <a:pt x="748" y="258"/>
                    </a:lnTo>
                    <a:lnTo>
                      <a:pt x="746" y="258"/>
                    </a:lnTo>
                    <a:lnTo>
                      <a:pt x="746" y="258"/>
                    </a:lnTo>
                    <a:lnTo>
                      <a:pt x="746" y="258"/>
                    </a:lnTo>
                    <a:lnTo>
                      <a:pt x="746" y="258"/>
                    </a:lnTo>
                    <a:lnTo>
                      <a:pt x="744" y="258"/>
                    </a:lnTo>
                    <a:lnTo>
                      <a:pt x="744" y="261"/>
                    </a:lnTo>
                    <a:lnTo>
                      <a:pt x="744" y="261"/>
                    </a:lnTo>
                    <a:lnTo>
                      <a:pt x="741" y="261"/>
                    </a:lnTo>
                    <a:lnTo>
                      <a:pt x="741" y="261"/>
                    </a:lnTo>
                    <a:lnTo>
                      <a:pt x="741" y="261"/>
                    </a:lnTo>
                    <a:lnTo>
                      <a:pt x="741" y="261"/>
                    </a:lnTo>
                    <a:lnTo>
                      <a:pt x="739" y="261"/>
                    </a:lnTo>
                    <a:lnTo>
                      <a:pt x="739" y="261"/>
                    </a:lnTo>
                    <a:lnTo>
                      <a:pt x="739" y="261"/>
                    </a:lnTo>
                    <a:lnTo>
                      <a:pt x="739" y="261"/>
                    </a:lnTo>
                    <a:lnTo>
                      <a:pt x="737" y="261"/>
                    </a:lnTo>
                    <a:lnTo>
                      <a:pt x="737" y="261"/>
                    </a:lnTo>
                    <a:lnTo>
                      <a:pt x="737" y="261"/>
                    </a:lnTo>
                    <a:lnTo>
                      <a:pt x="734" y="261"/>
                    </a:lnTo>
                    <a:lnTo>
                      <a:pt x="734" y="261"/>
                    </a:lnTo>
                    <a:lnTo>
                      <a:pt x="734" y="261"/>
                    </a:lnTo>
                    <a:lnTo>
                      <a:pt x="732" y="261"/>
                    </a:lnTo>
                    <a:lnTo>
                      <a:pt x="732" y="261"/>
                    </a:lnTo>
                    <a:lnTo>
                      <a:pt x="732" y="261"/>
                    </a:lnTo>
                    <a:lnTo>
                      <a:pt x="732" y="263"/>
                    </a:lnTo>
                    <a:lnTo>
                      <a:pt x="729" y="263"/>
                    </a:lnTo>
                    <a:lnTo>
                      <a:pt x="729" y="263"/>
                    </a:lnTo>
                    <a:lnTo>
                      <a:pt x="729" y="263"/>
                    </a:lnTo>
                    <a:lnTo>
                      <a:pt x="727" y="263"/>
                    </a:lnTo>
                    <a:lnTo>
                      <a:pt x="727" y="263"/>
                    </a:lnTo>
                    <a:lnTo>
                      <a:pt x="727" y="263"/>
                    </a:lnTo>
                    <a:lnTo>
                      <a:pt x="727" y="263"/>
                    </a:lnTo>
                    <a:lnTo>
                      <a:pt x="727" y="263"/>
                    </a:lnTo>
                    <a:lnTo>
                      <a:pt x="725" y="263"/>
                    </a:lnTo>
                    <a:lnTo>
                      <a:pt x="725" y="263"/>
                    </a:lnTo>
                    <a:lnTo>
                      <a:pt x="722" y="263"/>
                    </a:lnTo>
                    <a:lnTo>
                      <a:pt x="722" y="263"/>
                    </a:lnTo>
                    <a:lnTo>
                      <a:pt x="722" y="263"/>
                    </a:lnTo>
                    <a:lnTo>
                      <a:pt x="722" y="263"/>
                    </a:lnTo>
                    <a:lnTo>
                      <a:pt x="720" y="263"/>
                    </a:lnTo>
                    <a:lnTo>
                      <a:pt x="720" y="265"/>
                    </a:lnTo>
                    <a:lnTo>
                      <a:pt x="720" y="265"/>
                    </a:lnTo>
                    <a:lnTo>
                      <a:pt x="720" y="265"/>
                    </a:lnTo>
                    <a:lnTo>
                      <a:pt x="720" y="265"/>
                    </a:lnTo>
                    <a:lnTo>
                      <a:pt x="720" y="268"/>
                    </a:lnTo>
                    <a:lnTo>
                      <a:pt x="720" y="268"/>
                    </a:lnTo>
                    <a:lnTo>
                      <a:pt x="720" y="268"/>
                    </a:lnTo>
                    <a:lnTo>
                      <a:pt x="720" y="268"/>
                    </a:lnTo>
                    <a:lnTo>
                      <a:pt x="720" y="270"/>
                    </a:lnTo>
                    <a:lnTo>
                      <a:pt x="722" y="270"/>
                    </a:lnTo>
                    <a:lnTo>
                      <a:pt x="722" y="270"/>
                    </a:lnTo>
                    <a:lnTo>
                      <a:pt x="722" y="270"/>
                    </a:lnTo>
                    <a:lnTo>
                      <a:pt x="722" y="268"/>
                    </a:lnTo>
                    <a:lnTo>
                      <a:pt x="725" y="268"/>
                    </a:lnTo>
                    <a:lnTo>
                      <a:pt x="725" y="268"/>
                    </a:lnTo>
                    <a:lnTo>
                      <a:pt x="727" y="268"/>
                    </a:lnTo>
                    <a:lnTo>
                      <a:pt x="727" y="268"/>
                    </a:lnTo>
                    <a:lnTo>
                      <a:pt x="727" y="268"/>
                    </a:lnTo>
                    <a:lnTo>
                      <a:pt x="727" y="270"/>
                    </a:lnTo>
                    <a:lnTo>
                      <a:pt x="729" y="270"/>
                    </a:lnTo>
                    <a:lnTo>
                      <a:pt x="729" y="270"/>
                    </a:lnTo>
                    <a:lnTo>
                      <a:pt x="729" y="270"/>
                    </a:lnTo>
                    <a:lnTo>
                      <a:pt x="732" y="270"/>
                    </a:lnTo>
                    <a:lnTo>
                      <a:pt x="732" y="270"/>
                    </a:lnTo>
                    <a:lnTo>
                      <a:pt x="732" y="272"/>
                    </a:lnTo>
                    <a:lnTo>
                      <a:pt x="732" y="272"/>
                    </a:lnTo>
                    <a:lnTo>
                      <a:pt x="729" y="272"/>
                    </a:lnTo>
                    <a:lnTo>
                      <a:pt x="729" y="272"/>
                    </a:lnTo>
                    <a:lnTo>
                      <a:pt x="729" y="272"/>
                    </a:lnTo>
                    <a:lnTo>
                      <a:pt x="729" y="275"/>
                    </a:lnTo>
                    <a:lnTo>
                      <a:pt x="729" y="275"/>
                    </a:lnTo>
                    <a:lnTo>
                      <a:pt x="729" y="275"/>
                    </a:lnTo>
                    <a:lnTo>
                      <a:pt x="729" y="275"/>
                    </a:lnTo>
                    <a:lnTo>
                      <a:pt x="729" y="275"/>
                    </a:lnTo>
                    <a:lnTo>
                      <a:pt x="729" y="277"/>
                    </a:lnTo>
                    <a:lnTo>
                      <a:pt x="727" y="277"/>
                    </a:lnTo>
                    <a:lnTo>
                      <a:pt x="727" y="277"/>
                    </a:lnTo>
                    <a:lnTo>
                      <a:pt x="729" y="277"/>
                    </a:lnTo>
                    <a:lnTo>
                      <a:pt x="729" y="279"/>
                    </a:lnTo>
                    <a:lnTo>
                      <a:pt x="729" y="279"/>
                    </a:lnTo>
                    <a:lnTo>
                      <a:pt x="729" y="282"/>
                    </a:lnTo>
                    <a:lnTo>
                      <a:pt x="729" y="282"/>
                    </a:lnTo>
                    <a:lnTo>
                      <a:pt x="729" y="282"/>
                    </a:lnTo>
                    <a:lnTo>
                      <a:pt x="729" y="284"/>
                    </a:lnTo>
                    <a:lnTo>
                      <a:pt x="729" y="284"/>
                    </a:lnTo>
                    <a:lnTo>
                      <a:pt x="729" y="284"/>
                    </a:lnTo>
                    <a:lnTo>
                      <a:pt x="729" y="287"/>
                    </a:lnTo>
                    <a:lnTo>
                      <a:pt x="729" y="287"/>
                    </a:lnTo>
                    <a:lnTo>
                      <a:pt x="732" y="287"/>
                    </a:lnTo>
                    <a:lnTo>
                      <a:pt x="732" y="289"/>
                    </a:lnTo>
                    <a:lnTo>
                      <a:pt x="732" y="289"/>
                    </a:lnTo>
                    <a:lnTo>
                      <a:pt x="732" y="291"/>
                    </a:lnTo>
                    <a:lnTo>
                      <a:pt x="732" y="291"/>
                    </a:lnTo>
                    <a:lnTo>
                      <a:pt x="732" y="291"/>
                    </a:lnTo>
                    <a:lnTo>
                      <a:pt x="732" y="294"/>
                    </a:lnTo>
                    <a:lnTo>
                      <a:pt x="732" y="294"/>
                    </a:lnTo>
                    <a:lnTo>
                      <a:pt x="732" y="294"/>
                    </a:lnTo>
                    <a:lnTo>
                      <a:pt x="732" y="294"/>
                    </a:lnTo>
                    <a:lnTo>
                      <a:pt x="734" y="294"/>
                    </a:lnTo>
                    <a:lnTo>
                      <a:pt x="734" y="296"/>
                    </a:lnTo>
                    <a:lnTo>
                      <a:pt x="734" y="296"/>
                    </a:lnTo>
                    <a:lnTo>
                      <a:pt x="734" y="296"/>
                    </a:lnTo>
                    <a:lnTo>
                      <a:pt x="734" y="298"/>
                    </a:lnTo>
                    <a:lnTo>
                      <a:pt x="734" y="298"/>
                    </a:lnTo>
                    <a:lnTo>
                      <a:pt x="734" y="298"/>
                    </a:lnTo>
                    <a:lnTo>
                      <a:pt x="734" y="301"/>
                    </a:lnTo>
                    <a:lnTo>
                      <a:pt x="737" y="301"/>
                    </a:lnTo>
                    <a:lnTo>
                      <a:pt x="737" y="301"/>
                    </a:lnTo>
                    <a:lnTo>
                      <a:pt x="737" y="303"/>
                    </a:lnTo>
                    <a:lnTo>
                      <a:pt x="737" y="303"/>
                    </a:lnTo>
                    <a:lnTo>
                      <a:pt x="737" y="303"/>
                    </a:lnTo>
                    <a:lnTo>
                      <a:pt x="737" y="303"/>
                    </a:lnTo>
                    <a:lnTo>
                      <a:pt x="737" y="303"/>
                    </a:lnTo>
                    <a:lnTo>
                      <a:pt x="737" y="306"/>
                    </a:lnTo>
                    <a:lnTo>
                      <a:pt x="737" y="306"/>
                    </a:lnTo>
                    <a:lnTo>
                      <a:pt x="734" y="306"/>
                    </a:lnTo>
                    <a:lnTo>
                      <a:pt x="734" y="308"/>
                    </a:lnTo>
                    <a:lnTo>
                      <a:pt x="737" y="308"/>
                    </a:lnTo>
                    <a:lnTo>
                      <a:pt x="737" y="308"/>
                    </a:lnTo>
                    <a:lnTo>
                      <a:pt x="737" y="308"/>
                    </a:lnTo>
                    <a:lnTo>
                      <a:pt x="739" y="308"/>
                    </a:lnTo>
                    <a:lnTo>
                      <a:pt x="739" y="310"/>
                    </a:lnTo>
                    <a:lnTo>
                      <a:pt x="739" y="310"/>
                    </a:lnTo>
                    <a:lnTo>
                      <a:pt x="737" y="310"/>
                    </a:lnTo>
                    <a:lnTo>
                      <a:pt x="737" y="313"/>
                    </a:lnTo>
                    <a:lnTo>
                      <a:pt x="737" y="313"/>
                    </a:lnTo>
                    <a:lnTo>
                      <a:pt x="734" y="313"/>
                    </a:lnTo>
                    <a:lnTo>
                      <a:pt x="734" y="313"/>
                    </a:lnTo>
                    <a:lnTo>
                      <a:pt x="734" y="313"/>
                    </a:lnTo>
                    <a:lnTo>
                      <a:pt x="732" y="313"/>
                    </a:lnTo>
                    <a:lnTo>
                      <a:pt x="732" y="313"/>
                    </a:lnTo>
                    <a:lnTo>
                      <a:pt x="732" y="313"/>
                    </a:lnTo>
                    <a:lnTo>
                      <a:pt x="732" y="313"/>
                    </a:lnTo>
                    <a:lnTo>
                      <a:pt x="729" y="313"/>
                    </a:lnTo>
                    <a:lnTo>
                      <a:pt x="729" y="313"/>
                    </a:lnTo>
                    <a:lnTo>
                      <a:pt x="729" y="313"/>
                    </a:lnTo>
                    <a:lnTo>
                      <a:pt x="729" y="315"/>
                    </a:lnTo>
                    <a:lnTo>
                      <a:pt x="729" y="315"/>
                    </a:lnTo>
                    <a:lnTo>
                      <a:pt x="729" y="315"/>
                    </a:lnTo>
                    <a:lnTo>
                      <a:pt x="732" y="315"/>
                    </a:lnTo>
                    <a:lnTo>
                      <a:pt x="732" y="315"/>
                    </a:lnTo>
                    <a:lnTo>
                      <a:pt x="732" y="317"/>
                    </a:lnTo>
                    <a:lnTo>
                      <a:pt x="732" y="317"/>
                    </a:lnTo>
                    <a:lnTo>
                      <a:pt x="734" y="317"/>
                    </a:lnTo>
                    <a:lnTo>
                      <a:pt x="734" y="317"/>
                    </a:lnTo>
                    <a:lnTo>
                      <a:pt x="732" y="317"/>
                    </a:lnTo>
                    <a:lnTo>
                      <a:pt x="732" y="317"/>
                    </a:lnTo>
                    <a:lnTo>
                      <a:pt x="732" y="317"/>
                    </a:lnTo>
                    <a:lnTo>
                      <a:pt x="732" y="320"/>
                    </a:lnTo>
                    <a:lnTo>
                      <a:pt x="729" y="320"/>
                    </a:lnTo>
                    <a:lnTo>
                      <a:pt x="729" y="320"/>
                    </a:lnTo>
                    <a:lnTo>
                      <a:pt x="727" y="320"/>
                    </a:lnTo>
                    <a:lnTo>
                      <a:pt x="727" y="320"/>
                    </a:lnTo>
                    <a:lnTo>
                      <a:pt x="727" y="320"/>
                    </a:lnTo>
                    <a:lnTo>
                      <a:pt x="727" y="320"/>
                    </a:lnTo>
                    <a:lnTo>
                      <a:pt x="727" y="322"/>
                    </a:lnTo>
                    <a:lnTo>
                      <a:pt x="725" y="322"/>
                    </a:lnTo>
                    <a:lnTo>
                      <a:pt x="725" y="322"/>
                    </a:lnTo>
                    <a:lnTo>
                      <a:pt x="725" y="325"/>
                    </a:lnTo>
                    <a:lnTo>
                      <a:pt x="725" y="325"/>
                    </a:lnTo>
                    <a:lnTo>
                      <a:pt x="725" y="325"/>
                    </a:lnTo>
                    <a:lnTo>
                      <a:pt x="725" y="325"/>
                    </a:lnTo>
                    <a:lnTo>
                      <a:pt x="725" y="325"/>
                    </a:lnTo>
                    <a:lnTo>
                      <a:pt x="725" y="327"/>
                    </a:lnTo>
                    <a:lnTo>
                      <a:pt x="727" y="327"/>
                    </a:lnTo>
                    <a:lnTo>
                      <a:pt x="727" y="327"/>
                    </a:lnTo>
                    <a:lnTo>
                      <a:pt x="725" y="327"/>
                    </a:lnTo>
                    <a:lnTo>
                      <a:pt x="725" y="329"/>
                    </a:lnTo>
                    <a:lnTo>
                      <a:pt x="725" y="329"/>
                    </a:lnTo>
                    <a:lnTo>
                      <a:pt x="725" y="332"/>
                    </a:lnTo>
                    <a:lnTo>
                      <a:pt x="727" y="332"/>
                    </a:lnTo>
                    <a:lnTo>
                      <a:pt x="727" y="332"/>
                    </a:lnTo>
                    <a:lnTo>
                      <a:pt x="727" y="334"/>
                    </a:lnTo>
                    <a:lnTo>
                      <a:pt x="727" y="334"/>
                    </a:lnTo>
                    <a:lnTo>
                      <a:pt x="727" y="334"/>
                    </a:lnTo>
                    <a:lnTo>
                      <a:pt x="727" y="334"/>
                    </a:lnTo>
                    <a:lnTo>
                      <a:pt x="727" y="334"/>
                    </a:lnTo>
                    <a:lnTo>
                      <a:pt x="725" y="334"/>
                    </a:lnTo>
                    <a:lnTo>
                      <a:pt x="725" y="334"/>
                    </a:lnTo>
                    <a:lnTo>
                      <a:pt x="722" y="334"/>
                    </a:lnTo>
                    <a:lnTo>
                      <a:pt x="722" y="334"/>
                    </a:lnTo>
                    <a:lnTo>
                      <a:pt x="722" y="334"/>
                    </a:lnTo>
                    <a:lnTo>
                      <a:pt x="722" y="334"/>
                    </a:lnTo>
                    <a:lnTo>
                      <a:pt x="722" y="332"/>
                    </a:lnTo>
                    <a:lnTo>
                      <a:pt x="722" y="332"/>
                    </a:lnTo>
                    <a:lnTo>
                      <a:pt x="720" y="332"/>
                    </a:lnTo>
                    <a:lnTo>
                      <a:pt x="720" y="332"/>
                    </a:lnTo>
                    <a:lnTo>
                      <a:pt x="720" y="332"/>
                    </a:lnTo>
                    <a:lnTo>
                      <a:pt x="720" y="329"/>
                    </a:lnTo>
                    <a:lnTo>
                      <a:pt x="720" y="329"/>
                    </a:lnTo>
                    <a:lnTo>
                      <a:pt x="718" y="329"/>
                    </a:lnTo>
                    <a:lnTo>
                      <a:pt x="718" y="329"/>
                    </a:lnTo>
                    <a:lnTo>
                      <a:pt x="718" y="329"/>
                    </a:lnTo>
                    <a:lnTo>
                      <a:pt x="715" y="329"/>
                    </a:lnTo>
                    <a:lnTo>
                      <a:pt x="715" y="329"/>
                    </a:lnTo>
                    <a:lnTo>
                      <a:pt x="715" y="329"/>
                    </a:lnTo>
                    <a:lnTo>
                      <a:pt x="713" y="329"/>
                    </a:lnTo>
                    <a:lnTo>
                      <a:pt x="713" y="329"/>
                    </a:lnTo>
                    <a:lnTo>
                      <a:pt x="713" y="329"/>
                    </a:lnTo>
                    <a:lnTo>
                      <a:pt x="711" y="329"/>
                    </a:lnTo>
                    <a:lnTo>
                      <a:pt x="711" y="329"/>
                    </a:lnTo>
                    <a:lnTo>
                      <a:pt x="711" y="327"/>
                    </a:lnTo>
                    <a:lnTo>
                      <a:pt x="708" y="327"/>
                    </a:lnTo>
                    <a:lnTo>
                      <a:pt x="708" y="327"/>
                    </a:lnTo>
                    <a:lnTo>
                      <a:pt x="708" y="327"/>
                    </a:lnTo>
                    <a:lnTo>
                      <a:pt x="708" y="327"/>
                    </a:lnTo>
                    <a:lnTo>
                      <a:pt x="708" y="325"/>
                    </a:lnTo>
                    <a:lnTo>
                      <a:pt x="706" y="325"/>
                    </a:lnTo>
                    <a:lnTo>
                      <a:pt x="706" y="325"/>
                    </a:lnTo>
                    <a:lnTo>
                      <a:pt x="706" y="325"/>
                    </a:lnTo>
                    <a:lnTo>
                      <a:pt x="706" y="325"/>
                    </a:lnTo>
                    <a:lnTo>
                      <a:pt x="706" y="325"/>
                    </a:lnTo>
                    <a:lnTo>
                      <a:pt x="703" y="325"/>
                    </a:lnTo>
                    <a:lnTo>
                      <a:pt x="703" y="322"/>
                    </a:lnTo>
                    <a:lnTo>
                      <a:pt x="703" y="322"/>
                    </a:lnTo>
                    <a:lnTo>
                      <a:pt x="703" y="322"/>
                    </a:lnTo>
                    <a:lnTo>
                      <a:pt x="703" y="320"/>
                    </a:lnTo>
                    <a:lnTo>
                      <a:pt x="701" y="320"/>
                    </a:lnTo>
                    <a:lnTo>
                      <a:pt x="701" y="322"/>
                    </a:lnTo>
                    <a:lnTo>
                      <a:pt x="701" y="322"/>
                    </a:lnTo>
                    <a:lnTo>
                      <a:pt x="701" y="322"/>
                    </a:lnTo>
                    <a:lnTo>
                      <a:pt x="701" y="320"/>
                    </a:lnTo>
                    <a:lnTo>
                      <a:pt x="699" y="320"/>
                    </a:lnTo>
                    <a:lnTo>
                      <a:pt x="699" y="320"/>
                    </a:lnTo>
                    <a:lnTo>
                      <a:pt x="699" y="320"/>
                    </a:lnTo>
                    <a:lnTo>
                      <a:pt x="696" y="320"/>
                    </a:lnTo>
                    <a:lnTo>
                      <a:pt x="696" y="320"/>
                    </a:lnTo>
                    <a:lnTo>
                      <a:pt x="694" y="320"/>
                    </a:lnTo>
                    <a:lnTo>
                      <a:pt x="694" y="320"/>
                    </a:lnTo>
                    <a:lnTo>
                      <a:pt x="694" y="320"/>
                    </a:lnTo>
                    <a:lnTo>
                      <a:pt x="694" y="320"/>
                    </a:lnTo>
                    <a:lnTo>
                      <a:pt x="692" y="320"/>
                    </a:lnTo>
                    <a:lnTo>
                      <a:pt x="692" y="320"/>
                    </a:lnTo>
                    <a:lnTo>
                      <a:pt x="692" y="317"/>
                    </a:lnTo>
                    <a:lnTo>
                      <a:pt x="692" y="317"/>
                    </a:lnTo>
                    <a:lnTo>
                      <a:pt x="689" y="317"/>
                    </a:lnTo>
                    <a:lnTo>
                      <a:pt x="689" y="317"/>
                    </a:lnTo>
                    <a:lnTo>
                      <a:pt x="689" y="317"/>
                    </a:lnTo>
                    <a:lnTo>
                      <a:pt x="687" y="317"/>
                    </a:lnTo>
                    <a:lnTo>
                      <a:pt x="687" y="317"/>
                    </a:lnTo>
                    <a:lnTo>
                      <a:pt x="687" y="317"/>
                    </a:lnTo>
                    <a:lnTo>
                      <a:pt x="687" y="317"/>
                    </a:lnTo>
                    <a:lnTo>
                      <a:pt x="684" y="317"/>
                    </a:lnTo>
                    <a:lnTo>
                      <a:pt x="684" y="317"/>
                    </a:lnTo>
                    <a:lnTo>
                      <a:pt x="682" y="317"/>
                    </a:lnTo>
                    <a:lnTo>
                      <a:pt x="682" y="317"/>
                    </a:lnTo>
                    <a:lnTo>
                      <a:pt x="682" y="317"/>
                    </a:lnTo>
                    <a:lnTo>
                      <a:pt x="680" y="317"/>
                    </a:lnTo>
                    <a:lnTo>
                      <a:pt x="680" y="317"/>
                    </a:lnTo>
                    <a:lnTo>
                      <a:pt x="680" y="320"/>
                    </a:lnTo>
                    <a:lnTo>
                      <a:pt x="680" y="320"/>
                    </a:lnTo>
                    <a:lnTo>
                      <a:pt x="680" y="317"/>
                    </a:lnTo>
                    <a:lnTo>
                      <a:pt x="677" y="317"/>
                    </a:lnTo>
                    <a:lnTo>
                      <a:pt x="677" y="317"/>
                    </a:lnTo>
                    <a:lnTo>
                      <a:pt x="675" y="317"/>
                    </a:lnTo>
                    <a:lnTo>
                      <a:pt x="675" y="317"/>
                    </a:lnTo>
                    <a:lnTo>
                      <a:pt x="675" y="317"/>
                    </a:lnTo>
                    <a:lnTo>
                      <a:pt x="673" y="317"/>
                    </a:lnTo>
                    <a:lnTo>
                      <a:pt x="673" y="317"/>
                    </a:lnTo>
                    <a:lnTo>
                      <a:pt x="673" y="317"/>
                    </a:lnTo>
                    <a:lnTo>
                      <a:pt x="673" y="317"/>
                    </a:lnTo>
                    <a:lnTo>
                      <a:pt x="670" y="317"/>
                    </a:lnTo>
                    <a:lnTo>
                      <a:pt x="670" y="317"/>
                    </a:lnTo>
                    <a:lnTo>
                      <a:pt x="668" y="317"/>
                    </a:lnTo>
                    <a:lnTo>
                      <a:pt x="668" y="315"/>
                    </a:lnTo>
                    <a:lnTo>
                      <a:pt x="668" y="315"/>
                    </a:lnTo>
                    <a:lnTo>
                      <a:pt x="668" y="315"/>
                    </a:lnTo>
                    <a:lnTo>
                      <a:pt x="668" y="317"/>
                    </a:lnTo>
                    <a:lnTo>
                      <a:pt x="666" y="317"/>
                    </a:lnTo>
                    <a:lnTo>
                      <a:pt x="666" y="317"/>
                    </a:lnTo>
                    <a:lnTo>
                      <a:pt x="666" y="317"/>
                    </a:lnTo>
                    <a:lnTo>
                      <a:pt x="663" y="317"/>
                    </a:lnTo>
                    <a:lnTo>
                      <a:pt x="663" y="317"/>
                    </a:lnTo>
                    <a:lnTo>
                      <a:pt x="661" y="317"/>
                    </a:lnTo>
                    <a:lnTo>
                      <a:pt x="661" y="317"/>
                    </a:lnTo>
                    <a:lnTo>
                      <a:pt x="661" y="315"/>
                    </a:lnTo>
                    <a:lnTo>
                      <a:pt x="661" y="315"/>
                    </a:lnTo>
                    <a:lnTo>
                      <a:pt x="658" y="315"/>
                    </a:lnTo>
                    <a:lnTo>
                      <a:pt x="658" y="315"/>
                    </a:lnTo>
                    <a:lnTo>
                      <a:pt x="658" y="315"/>
                    </a:lnTo>
                    <a:lnTo>
                      <a:pt x="658" y="315"/>
                    </a:lnTo>
                    <a:lnTo>
                      <a:pt x="658" y="315"/>
                    </a:lnTo>
                    <a:lnTo>
                      <a:pt x="656" y="315"/>
                    </a:lnTo>
                    <a:lnTo>
                      <a:pt x="656" y="315"/>
                    </a:lnTo>
                    <a:lnTo>
                      <a:pt x="656" y="315"/>
                    </a:lnTo>
                    <a:lnTo>
                      <a:pt x="654" y="315"/>
                    </a:lnTo>
                    <a:lnTo>
                      <a:pt x="654" y="315"/>
                    </a:lnTo>
                    <a:lnTo>
                      <a:pt x="654" y="315"/>
                    </a:lnTo>
                    <a:lnTo>
                      <a:pt x="654" y="315"/>
                    </a:lnTo>
                    <a:lnTo>
                      <a:pt x="651" y="315"/>
                    </a:lnTo>
                    <a:lnTo>
                      <a:pt x="651" y="315"/>
                    </a:lnTo>
                    <a:lnTo>
                      <a:pt x="651" y="317"/>
                    </a:lnTo>
                    <a:lnTo>
                      <a:pt x="649" y="317"/>
                    </a:lnTo>
                    <a:lnTo>
                      <a:pt x="649" y="317"/>
                    </a:lnTo>
                    <a:lnTo>
                      <a:pt x="649" y="317"/>
                    </a:lnTo>
                    <a:lnTo>
                      <a:pt x="647" y="317"/>
                    </a:lnTo>
                    <a:lnTo>
                      <a:pt x="647" y="317"/>
                    </a:lnTo>
                    <a:lnTo>
                      <a:pt x="647" y="317"/>
                    </a:lnTo>
                    <a:lnTo>
                      <a:pt x="647" y="317"/>
                    </a:lnTo>
                    <a:lnTo>
                      <a:pt x="644" y="317"/>
                    </a:lnTo>
                    <a:lnTo>
                      <a:pt x="644" y="317"/>
                    </a:lnTo>
                    <a:lnTo>
                      <a:pt x="642" y="317"/>
                    </a:lnTo>
                    <a:lnTo>
                      <a:pt x="642" y="317"/>
                    </a:lnTo>
                    <a:lnTo>
                      <a:pt x="642" y="317"/>
                    </a:lnTo>
                    <a:lnTo>
                      <a:pt x="642" y="317"/>
                    </a:lnTo>
                    <a:lnTo>
                      <a:pt x="640" y="317"/>
                    </a:lnTo>
                    <a:lnTo>
                      <a:pt x="640" y="317"/>
                    </a:lnTo>
                    <a:lnTo>
                      <a:pt x="640" y="317"/>
                    </a:lnTo>
                    <a:lnTo>
                      <a:pt x="637" y="317"/>
                    </a:lnTo>
                    <a:lnTo>
                      <a:pt x="637" y="317"/>
                    </a:lnTo>
                    <a:lnTo>
                      <a:pt x="635" y="317"/>
                    </a:lnTo>
                    <a:lnTo>
                      <a:pt x="635" y="317"/>
                    </a:lnTo>
                    <a:lnTo>
                      <a:pt x="635" y="317"/>
                    </a:lnTo>
                    <a:lnTo>
                      <a:pt x="635" y="315"/>
                    </a:lnTo>
                    <a:lnTo>
                      <a:pt x="632" y="315"/>
                    </a:lnTo>
                    <a:lnTo>
                      <a:pt x="632" y="315"/>
                    </a:lnTo>
                    <a:lnTo>
                      <a:pt x="632" y="315"/>
                    </a:lnTo>
                    <a:lnTo>
                      <a:pt x="632" y="317"/>
                    </a:lnTo>
                    <a:lnTo>
                      <a:pt x="630" y="317"/>
                    </a:lnTo>
                    <a:lnTo>
                      <a:pt x="630" y="317"/>
                    </a:lnTo>
                    <a:lnTo>
                      <a:pt x="630" y="320"/>
                    </a:lnTo>
                    <a:lnTo>
                      <a:pt x="630" y="320"/>
                    </a:lnTo>
                    <a:lnTo>
                      <a:pt x="630" y="320"/>
                    </a:lnTo>
                    <a:lnTo>
                      <a:pt x="628" y="320"/>
                    </a:lnTo>
                    <a:lnTo>
                      <a:pt x="628" y="320"/>
                    </a:lnTo>
                    <a:lnTo>
                      <a:pt x="628" y="320"/>
                    </a:lnTo>
                    <a:lnTo>
                      <a:pt x="628" y="320"/>
                    </a:lnTo>
                    <a:lnTo>
                      <a:pt x="625" y="320"/>
                    </a:lnTo>
                    <a:lnTo>
                      <a:pt x="625" y="320"/>
                    </a:lnTo>
                    <a:lnTo>
                      <a:pt x="625" y="320"/>
                    </a:lnTo>
                    <a:lnTo>
                      <a:pt x="623" y="320"/>
                    </a:lnTo>
                    <a:lnTo>
                      <a:pt x="623" y="320"/>
                    </a:lnTo>
                    <a:lnTo>
                      <a:pt x="621" y="320"/>
                    </a:lnTo>
                    <a:lnTo>
                      <a:pt x="621" y="320"/>
                    </a:lnTo>
                    <a:lnTo>
                      <a:pt x="621" y="317"/>
                    </a:lnTo>
                    <a:lnTo>
                      <a:pt x="621" y="317"/>
                    </a:lnTo>
                    <a:lnTo>
                      <a:pt x="621" y="320"/>
                    </a:lnTo>
                    <a:lnTo>
                      <a:pt x="618" y="320"/>
                    </a:lnTo>
                    <a:lnTo>
                      <a:pt x="618" y="320"/>
                    </a:lnTo>
                    <a:lnTo>
                      <a:pt x="616" y="320"/>
                    </a:lnTo>
                    <a:lnTo>
                      <a:pt x="616" y="317"/>
                    </a:lnTo>
                    <a:lnTo>
                      <a:pt x="616" y="317"/>
                    </a:lnTo>
                    <a:lnTo>
                      <a:pt x="616" y="317"/>
                    </a:lnTo>
                    <a:lnTo>
                      <a:pt x="616" y="317"/>
                    </a:lnTo>
                    <a:lnTo>
                      <a:pt x="613" y="317"/>
                    </a:lnTo>
                    <a:lnTo>
                      <a:pt x="613" y="317"/>
                    </a:lnTo>
                    <a:lnTo>
                      <a:pt x="613" y="315"/>
                    </a:lnTo>
                    <a:lnTo>
                      <a:pt x="613" y="315"/>
                    </a:lnTo>
                    <a:lnTo>
                      <a:pt x="611" y="315"/>
                    </a:lnTo>
                    <a:lnTo>
                      <a:pt x="611" y="315"/>
                    </a:lnTo>
                    <a:lnTo>
                      <a:pt x="611" y="315"/>
                    </a:lnTo>
                    <a:lnTo>
                      <a:pt x="609" y="315"/>
                    </a:lnTo>
                    <a:lnTo>
                      <a:pt x="609" y="315"/>
                    </a:lnTo>
                    <a:lnTo>
                      <a:pt x="609" y="315"/>
                    </a:lnTo>
                    <a:lnTo>
                      <a:pt x="606" y="315"/>
                    </a:lnTo>
                    <a:lnTo>
                      <a:pt x="606" y="313"/>
                    </a:lnTo>
                    <a:lnTo>
                      <a:pt x="606" y="313"/>
                    </a:lnTo>
                    <a:lnTo>
                      <a:pt x="606" y="313"/>
                    </a:lnTo>
                    <a:lnTo>
                      <a:pt x="606" y="313"/>
                    </a:lnTo>
                    <a:lnTo>
                      <a:pt x="606" y="313"/>
                    </a:lnTo>
                    <a:lnTo>
                      <a:pt x="604" y="313"/>
                    </a:lnTo>
                    <a:lnTo>
                      <a:pt x="604" y="310"/>
                    </a:lnTo>
                    <a:lnTo>
                      <a:pt x="604" y="310"/>
                    </a:lnTo>
                    <a:lnTo>
                      <a:pt x="602" y="310"/>
                    </a:lnTo>
                    <a:lnTo>
                      <a:pt x="602" y="310"/>
                    </a:lnTo>
                    <a:lnTo>
                      <a:pt x="602" y="310"/>
                    </a:lnTo>
                    <a:lnTo>
                      <a:pt x="602" y="310"/>
                    </a:lnTo>
                    <a:lnTo>
                      <a:pt x="599" y="310"/>
                    </a:lnTo>
                    <a:lnTo>
                      <a:pt x="599" y="310"/>
                    </a:lnTo>
                    <a:lnTo>
                      <a:pt x="599" y="310"/>
                    </a:lnTo>
                    <a:lnTo>
                      <a:pt x="599" y="308"/>
                    </a:lnTo>
                    <a:lnTo>
                      <a:pt x="597" y="308"/>
                    </a:lnTo>
                    <a:lnTo>
                      <a:pt x="597" y="308"/>
                    </a:lnTo>
                    <a:lnTo>
                      <a:pt x="595" y="308"/>
                    </a:lnTo>
                    <a:lnTo>
                      <a:pt x="595" y="310"/>
                    </a:lnTo>
                    <a:lnTo>
                      <a:pt x="595" y="310"/>
                    </a:lnTo>
                    <a:lnTo>
                      <a:pt x="595" y="310"/>
                    </a:lnTo>
                    <a:lnTo>
                      <a:pt x="595" y="310"/>
                    </a:lnTo>
                    <a:lnTo>
                      <a:pt x="592" y="310"/>
                    </a:lnTo>
                    <a:lnTo>
                      <a:pt x="592" y="310"/>
                    </a:lnTo>
                    <a:lnTo>
                      <a:pt x="592" y="310"/>
                    </a:lnTo>
                    <a:lnTo>
                      <a:pt x="590" y="310"/>
                    </a:lnTo>
                    <a:lnTo>
                      <a:pt x="590" y="313"/>
                    </a:lnTo>
                    <a:lnTo>
                      <a:pt x="590" y="313"/>
                    </a:lnTo>
                    <a:lnTo>
                      <a:pt x="590" y="313"/>
                    </a:lnTo>
                    <a:lnTo>
                      <a:pt x="587" y="313"/>
                    </a:lnTo>
                    <a:lnTo>
                      <a:pt x="587" y="313"/>
                    </a:lnTo>
                    <a:lnTo>
                      <a:pt x="587" y="313"/>
                    </a:lnTo>
                    <a:lnTo>
                      <a:pt x="587" y="313"/>
                    </a:lnTo>
                    <a:lnTo>
                      <a:pt x="587" y="313"/>
                    </a:lnTo>
                    <a:lnTo>
                      <a:pt x="585" y="313"/>
                    </a:lnTo>
                    <a:lnTo>
                      <a:pt x="585" y="313"/>
                    </a:lnTo>
                    <a:lnTo>
                      <a:pt x="585" y="313"/>
                    </a:lnTo>
                    <a:lnTo>
                      <a:pt x="585" y="313"/>
                    </a:lnTo>
                    <a:lnTo>
                      <a:pt x="583" y="313"/>
                    </a:lnTo>
                    <a:lnTo>
                      <a:pt x="583" y="315"/>
                    </a:lnTo>
                    <a:lnTo>
                      <a:pt x="583" y="315"/>
                    </a:lnTo>
                    <a:lnTo>
                      <a:pt x="583" y="315"/>
                    </a:lnTo>
                    <a:lnTo>
                      <a:pt x="580" y="315"/>
                    </a:lnTo>
                    <a:lnTo>
                      <a:pt x="580" y="317"/>
                    </a:lnTo>
                    <a:lnTo>
                      <a:pt x="580" y="317"/>
                    </a:lnTo>
                    <a:lnTo>
                      <a:pt x="580" y="320"/>
                    </a:lnTo>
                    <a:lnTo>
                      <a:pt x="580" y="320"/>
                    </a:lnTo>
                    <a:lnTo>
                      <a:pt x="580" y="322"/>
                    </a:lnTo>
                    <a:lnTo>
                      <a:pt x="580" y="322"/>
                    </a:lnTo>
                    <a:lnTo>
                      <a:pt x="580" y="322"/>
                    </a:lnTo>
                    <a:lnTo>
                      <a:pt x="580" y="325"/>
                    </a:lnTo>
                    <a:lnTo>
                      <a:pt x="580" y="325"/>
                    </a:lnTo>
                    <a:lnTo>
                      <a:pt x="580" y="325"/>
                    </a:lnTo>
                    <a:lnTo>
                      <a:pt x="580" y="325"/>
                    </a:lnTo>
                    <a:lnTo>
                      <a:pt x="580" y="327"/>
                    </a:lnTo>
                    <a:lnTo>
                      <a:pt x="580" y="327"/>
                    </a:lnTo>
                    <a:lnTo>
                      <a:pt x="580" y="327"/>
                    </a:lnTo>
                    <a:lnTo>
                      <a:pt x="580" y="329"/>
                    </a:lnTo>
                    <a:lnTo>
                      <a:pt x="580" y="329"/>
                    </a:lnTo>
                    <a:lnTo>
                      <a:pt x="580" y="329"/>
                    </a:lnTo>
                    <a:lnTo>
                      <a:pt x="580" y="329"/>
                    </a:lnTo>
                    <a:lnTo>
                      <a:pt x="580" y="329"/>
                    </a:lnTo>
                    <a:lnTo>
                      <a:pt x="578" y="329"/>
                    </a:lnTo>
                    <a:lnTo>
                      <a:pt x="578" y="329"/>
                    </a:lnTo>
                    <a:lnTo>
                      <a:pt x="578" y="329"/>
                    </a:lnTo>
                    <a:lnTo>
                      <a:pt x="576" y="329"/>
                    </a:lnTo>
                    <a:lnTo>
                      <a:pt x="576" y="327"/>
                    </a:lnTo>
                    <a:lnTo>
                      <a:pt x="576" y="327"/>
                    </a:lnTo>
                    <a:lnTo>
                      <a:pt x="576" y="327"/>
                    </a:lnTo>
                    <a:lnTo>
                      <a:pt x="573" y="327"/>
                    </a:lnTo>
                    <a:lnTo>
                      <a:pt x="573" y="327"/>
                    </a:lnTo>
                    <a:lnTo>
                      <a:pt x="573" y="327"/>
                    </a:lnTo>
                    <a:lnTo>
                      <a:pt x="573" y="327"/>
                    </a:lnTo>
                    <a:lnTo>
                      <a:pt x="571" y="327"/>
                    </a:lnTo>
                    <a:lnTo>
                      <a:pt x="571" y="327"/>
                    </a:lnTo>
                    <a:lnTo>
                      <a:pt x="568" y="327"/>
                    </a:lnTo>
                    <a:lnTo>
                      <a:pt x="568" y="327"/>
                    </a:lnTo>
                    <a:lnTo>
                      <a:pt x="568" y="327"/>
                    </a:lnTo>
                    <a:lnTo>
                      <a:pt x="566" y="327"/>
                    </a:lnTo>
                    <a:lnTo>
                      <a:pt x="566" y="325"/>
                    </a:lnTo>
                    <a:lnTo>
                      <a:pt x="566" y="325"/>
                    </a:lnTo>
                    <a:lnTo>
                      <a:pt x="566" y="325"/>
                    </a:lnTo>
                    <a:lnTo>
                      <a:pt x="566" y="325"/>
                    </a:lnTo>
                    <a:lnTo>
                      <a:pt x="564" y="325"/>
                    </a:lnTo>
                    <a:lnTo>
                      <a:pt x="564" y="325"/>
                    </a:lnTo>
                    <a:lnTo>
                      <a:pt x="564" y="325"/>
                    </a:lnTo>
                    <a:lnTo>
                      <a:pt x="561" y="325"/>
                    </a:lnTo>
                    <a:lnTo>
                      <a:pt x="561" y="325"/>
                    </a:lnTo>
                    <a:lnTo>
                      <a:pt x="561" y="325"/>
                    </a:lnTo>
                    <a:lnTo>
                      <a:pt x="559" y="325"/>
                    </a:lnTo>
                    <a:lnTo>
                      <a:pt x="559" y="322"/>
                    </a:lnTo>
                    <a:lnTo>
                      <a:pt x="559" y="322"/>
                    </a:lnTo>
                    <a:lnTo>
                      <a:pt x="559" y="322"/>
                    </a:lnTo>
                    <a:lnTo>
                      <a:pt x="557" y="322"/>
                    </a:lnTo>
                    <a:lnTo>
                      <a:pt x="557" y="322"/>
                    </a:lnTo>
                    <a:lnTo>
                      <a:pt x="557" y="322"/>
                    </a:lnTo>
                    <a:lnTo>
                      <a:pt x="554" y="322"/>
                    </a:lnTo>
                    <a:lnTo>
                      <a:pt x="554" y="322"/>
                    </a:lnTo>
                    <a:lnTo>
                      <a:pt x="554" y="322"/>
                    </a:lnTo>
                    <a:lnTo>
                      <a:pt x="552" y="322"/>
                    </a:lnTo>
                    <a:lnTo>
                      <a:pt x="552" y="322"/>
                    </a:lnTo>
                    <a:lnTo>
                      <a:pt x="552" y="322"/>
                    </a:lnTo>
                    <a:lnTo>
                      <a:pt x="550" y="322"/>
                    </a:lnTo>
                    <a:lnTo>
                      <a:pt x="550" y="320"/>
                    </a:lnTo>
                    <a:lnTo>
                      <a:pt x="550" y="320"/>
                    </a:lnTo>
                    <a:lnTo>
                      <a:pt x="547" y="320"/>
                    </a:lnTo>
                    <a:lnTo>
                      <a:pt x="547" y="320"/>
                    </a:lnTo>
                    <a:lnTo>
                      <a:pt x="547" y="320"/>
                    </a:lnTo>
                    <a:lnTo>
                      <a:pt x="547" y="320"/>
                    </a:lnTo>
                    <a:lnTo>
                      <a:pt x="545" y="320"/>
                    </a:lnTo>
                    <a:lnTo>
                      <a:pt x="545" y="320"/>
                    </a:lnTo>
                    <a:lnTo>
                      <a:pt x="545" y="320"/>
                    </a:lnTo>
                    <a:lnTo>
                      <a:pt x="542" y="320"/>
                    </a:lnTo>
                    <a:lnTo>
                      <a:pt x="542" y="320"/>
                    </a:lnTo>
                    <a:lnTo>
                      <a:pt x="542" y="320"/>
                    </a:lnTo>
                    <a:lnTo>
                      <a:pt x="540" y="320"/>
                    </a:lnTo>
                    <a:lnTo>
                      <a:pt x="540" y="322"/>
                    </a:lnTo>
                    <a:lnTo>
                      <a:pt x="540" y="322"/>
                    </a:lnTo>
                    <a:lnTo>
                      <a:pt x="540" y="320"/>
                    </a:lnTo>
                    <a:lnTo>
                      <a:pt x="540" y="320"/>
                    </a:lnTo>
                    <a:lnTo>
                      <a:pt x="538" y="320"/>
                    </a:lnTo>
                    <a:lnTo>
                      <a:pt x="538" y="320"/>
                    </a:lnTo>
                    <a:lnTo>
                      <a:pt x="535" y="320"/>
                    </a:lnTo>
                    <a:lnTo>
                      <a:pt x="535" y="320"/>
                    </a:lnTo>
                    <a:lnTo>
                      <a:pt x="535" y="320"/>
                    </a:lnTo>
                    <a:lnTo>
                      <a:pt x="533" y="320"/>
                    </a:lnTo>
                    <a:lnTo>
                      <a:pt x="533" y="322"/>
                    </a:lnTo>
                    <a:lnTo>
                      <a:pt x="533" y="322"/>
                    </a:lnTo>
                    <a:lnTo>
                      <a:pt x="533" y="322"/>
                    </a:lnTo>
                    <a:lnTo>
                      <a:pt x="533" y="322"/>
                    </a:lnTo>
                    <a:lnTo>
                      <a:pt x="533" y="325"/>
                    </a:lnTo>
                    <a:lnTo>
                      <a:pt x="531" y="325"/>
                    </a:lnTo>
                    <a:lnTo>
                      <a:pt x="531" y="325"/>
                    </a:lnTo>
                    <a:lnTo>
                      <a:pt x="531" y="325"/>
                    </a:lnTo>
                    <a:lnTo>
                      <a:pt x="531" y="325"/>
                    </a:lnTo>
                    <a:lnTo>
                      <a:pt x="528" y="325"/>
                    </a:lnTo>
                    <a:lnTo>
                      <a:pt x="528" y="325"/>
                    </a:lnTo>
                    <a:lnTo>
                      <a:pt x="528" y="325"/>
                    </a:lnTo>
                    <a:lnTo>
                      <a:pt x="528" y="327"/>
                    </a:lnTo>
                    <a:lnTo>
                      <a:pt x="528" y="327"/>
                    </a:lnTo>
                    <a:lnTo>
                      <a:pt x="528" y="327"/>
                    </a:lnTo>
                    <a:lnTo>
                      <a:pt x="528" y="327"/>
                    </a:lnTo>
                    <a:lnTo>
                      <a:pt x="528" y="329"/>
                    </a:lnTo>
                    <a:lnTo>
                      <a:pt x="528" y="329"/>
                    </a:lnTo>
                    <a:lnTo>
                      <a:pt x="528" y="327"/>
                    </a:lnTo>
                    <a:lnTo>
                      <a:pt x="528" y="327"/>
                    </a:lnTo>
                    <a:lnTo>
                      <a:pt x="526" y="327"/>
                    </a:lnTo>
                    <a:lnTo>
                      <a:pt x="526" y="329"/>
                    </a:lnTo>
                    <a:lnTo>
                      <a:pt x="526" y="329"/>
                    </a:lnTo>
                    <a:lnTo>
                      <a:pt x="526" y="329"/>
                    </a:lnTo>
                    <a:lnTo>
                      <a:pt x="526" y="332"/>
                    </a:lnTo>
                    <a:lnTo>
                      <a:pt x="526" y="332"/>
                    </a:lnTo>
                    <a:lnTo>
                      <a:pt x="526" y="332"/>
                    </a:lnTo>
                    <a:lnTo>
                      <a:pt x="526" y="334"/>
                    </a:lnTo>
                    <a:lnTo>
                      <a:pt x="526" y="334"/>
                    </a:lnTo>
                    <a:lnTo>
                      <a:pt x="526" y="334"/>
                    </a:lnTo>
                    <a:lnTo>
                      <a:pt x="526" y="334"/>
                    </a:lnTo>
                    <a:lnTo>
                      <a:pt x="526" y="334"/>
                    </a:lnTo>
                    <a:lnTo>
                      <a:pt x="524" y="334"/>
                    </a:lnTo>
                    <a:lnTo>
                      <a:pt x="524" y="334"/>
                    </a:lnTo>
                    <a:lnTo>
                      <a:pt x="521" y="334"/>
                    </a:lnTo>
                    <a:lnTo>
                      <a:pt x="521" y="336"/>
                    </a:lnTo>
                    <a:lnTo>
                      <a:pt x="521" y="336"/>
                    </a:lnTo>
                    <a:lnTo>
                      <a:pt x="521" y="336"/>
                    </a:lnTo>
                    <a:lnTo>
                      <a:pt x="521" y="336"/>
                    </a:lnTo>
                    <a:lnTo>
                      <a:pt x="521" y="339"/>
                    </a:lnTo>
                    <a:lnTo>
                      <a:pt x="521" y="339"/>
                    </a:lnTo>
                    <a:lnTo>
                      <a:pt x="519" y="339"/>
                    </a:lnTo>
                    <a:lnTo>
                      <a:pt x="519" y="341"/>
                    </a:lnTo>
                    <a:lnTo>
                      <a:pt x="519" y="341"/>
                    </a:lnTo>
                    <a:lnTo>
                      <a:pt x="519" y="339"/>
                    </a:lnTo>
                    <a:lnTo>
                      <a:pt x="519" y="339"/>
                    </a:lnTo>
                    <a:lnTo>
                      <a:pt x="519" y="339"/>
                    </a:lnTo>
                    <a:lnTo>
                      <a:pt x="516" y="339"/>
                    </a:lnTo>
                    <a:lnTo>
                      <a:pt x="516" y="339"/>
                    </a:lnTo>
                    <a:lnTo>
                      <a:pt x="516" y="336"/>
                    </a:lnTo>
                    <a:lnTo>
                      <a:pt x="514" y="336"/>
                    </a:lnTo>
                    <a:lnTo>
                      <a:pt x="514" y="339"/>
                    </a:lnTo>
                    <a:lnTo>
                      <a:pt x="514" y="339"/>
                    </a:lnTo>
                    <a:lnTo>
                      <a:pt x="514" y="339"/>
                    </a:lnTo>
                    <a:lnTo>
                      <a:pt x="514" y="339"/>
                    </a:lnTo>
                    <a:lnTo>
                      <a:pt x="514" y="341"/>
                    </a:lnTo>
                    <a:lnTo>
                      <a:pt x="514" y="341"/>
                    </a:lnTo>
                    <a:lnTo>
                      <a:pt x="512" y="341"/>
                    </a:lnTo>
                    <a:lnTo>
                      <a:pt x="512" y="341"/>
                    </a:lnTo>
                    <a:lnTo>
                      <a:pt x="512" y="343"/>
                    </a:lnTo>
                    <a:lnTo>
                      <a:pt x="509" y="343"/>
                    </a:lnTo>
                    <a:lnTo>
                      <a:pt x="509" y="343"/>
                    </a:lnTo>
                    <a:lnTo>
                      <a:pt x="509" y="343"/>
                    </a:lnTo>
                    <a:lnTo>
                      <a:pt x="509" y="343"/>
                    </a:lnTo>
                    <a:lnTo>
                      <a:pt x="509" y="343"/>
                    </a:lnTo>
                    <a:lnTo>
                      <a:pt x="507" y="343"/>
                    </a:lnTo>
                    <a:lnTo>
                      <a:pt x="507" y="346"/>
                    </a:lnTo>
                    <a:lnTo>
                      <a:pt x="507" y="346"/>
                    </a:lnTo>
                    <a:lnTo>
                      <a:pt x="507" y="346"/>
                    </a:lnTo>
                    <a:lnTo>
                      <a:pt x="507" y="346"/>
                    </a:lnTo>
                    <a:lnTo>
                      <a:pt x="505" y="346"/>
                    </a:lnTo>
                    <a:lnTo>
                      <a:pt x="505" y="348"/>
                    </a:lnTo>
                    <a:lnTo>
                      <a:pt x="505" y="348"/>
                    </a:lnTo>
                    <a:lnTo>
                      <a:pt x="502" y="348"/>
                    </a:lnTo>
                    <a:lnTo>
                      <a:pt x="502" y="348"/>
                    </a:lnTo>
                    <a:lnTo>
                      <a:pt x="502" y="348"/>
                    </a:lnTo>
                    <a:lnTo>
                      <a:pt x="500" y="348"/>
                    </a:lnTo>
                    <a:lnTo>
                      <a:pt x="500" y="348"/>
                    </a:lnTo>
                    <a:lnTo>
                      <a:pt x="500" y="348"/>
                    </a:lnTo>
                    <a:lnTo>
                      <a:pt x="500" y="348"/>
                    </a:lnTo>
                    <a:lnTo>
                      <a:pt x="497" y="348"/>
                    </a:lnTo>
                    <a:lnTo>
                      <a:pt x="497" y="351"/>
                    </a:lnTo>
                    <a:lnTo>
                      <a:pt x="497" y="351"/>
                    </a:lnTo>
                    <a:lnTo>
                      <a:pt x="495" y="351"/>
                    </a:lnTo>
                    <a:lnTo>
                      <a:pt x="495" y="351"/>
                    </a:lnTo>
                    <a:lnTo>
                      <a:pt x="495" y="351"/>
                    </a:lnTo>
                    <a:lnTo>
                      <a:pt x="495" y="353"/>
                    </a:lnTo>
                    <a:lnTo>
                      <a:pt x="495" y="353"/>
                    </a:lnTo>
                    <a:lnTo>
                      <a:pt x="493" y="353"/>
                    </a:lnTo>
                    <a:lnTo>
                      <a:pt x="493" y="353"/>
                    </a:lnTo>
                    <a:lnTo>
                      <a:pt x="493" y="353"/>
                    </a:lnTo>
                    <a:lnTo>
                      <a:pt x="493" y="353"/>
                    </a:lnTo>
                    <a:lnTo>
                      <a:pt x="493" y="353"/>
                    </a:lnTo>
                    <a:lnTo>
                      <a:pt x="490" y="353"/>
                    </a:lnTo>
                    <a:lnTo>
                      <a:pt x="490" y="353"/>
                    </a:lnTo>
                    <a:lnTo>
                      <a:pt x="488" y="353"/>
                    </a:lnTo>
                    <a:lnTo>
                      <a:pt x="488" y="353"/>
                    </a:lnTo>
                    <a:lnTo>
                      <a:pt x="488" y="355"/>
                    </a:lnTo>
                    <a:lnTo>
                      <a:pt x="488" y="355"/>
                    </a:lnTo>
                    <a:lnTo>
                      <a:pt x="488" y="355"/>
                    </a:lnTo>
                    <a:lnTo>
                      <a:pt x="486" y="355"/>
                    </a:lnTo>
                    <a:lnTo>
                      <a:pt x="486" y="358"/>
                    </a:lnTo>
                    <a:lnTo>
                      <a:pt x="486" y="358"/>
                    </a:lnTo>
                    <a:lnTo>
                      <a:pt x="486" y="358"/>
                    </a:lnTo>
                    <a:lnTo>
                      <a:pt x="486" y="358"/>
                    </a:lnTo>
                    <a:lnTo>
                      <a:pt x="486" y="360"/>
                    </a:lnTo>
                    <a:lnTo>
                      <a:pt x="483" y="360"/>
                    </a:lnTo>
                    <a:lnTo>
                      <a:pt x="483" y="360"/>
                    </a:lnTo>
                    <a:lnTo>
                      <a:pt x="483" y="360"/>
                    </a:lnTo>
                    <a:lnTo>
                      <a:pt x="483" y="362"/>
                    </a:lnTo>
                    <a:lnTo>
                      <a:pt x="481" y="362"/>
                    </a:lnTo>
                    <a:lnTo>
                      <a:pt x="481" y="362"/>
                    </a:lnTo>
                    <a:lnTo>
                      <a:pt x="481" y="362"/>
                    </a:lnTo>
                    <a:lnTo>
                      <a:pt x="481" y="362"/>
                    </a:lnTo>
                    <a:lnTo>
                      <a:pt x="481" y="362"/>
                    </a:lnTo>
                    <a:lnTo>
                      <a:pt x="481" y="365"/>
                    </a:lnTo>
                    <a:lnTo>
                      <a:pt x="479" y="365"/>
                    </a:lnTo>
                    <a:lnTo>
                      <a:pt x="479" y="365"/>
                    </a:lnTo>
                    <a:lnTo>
                      <a:pt x="479" y="367"/>
                    </a:lnTo>
                    <a:lnTo>
                      <a:pt x="479" y="367"/>
                    </a:lnTo>
                    <a:lnTo>
                      <a:pt x="479" y="367"/>
                    </a:lnTo>
                    <a:lnTo>
                      <a:pt x="479" y="365"/>
                    </a:lnTo>
                    <a:lnTo>
                      <a:pt x="476" y="365"/>
                    </a:lnTo>
                    <a:lnTo>
                      <a:pt x="476" y="365"/>
                    </a:lnTo>
                    <a:lnTo>
                      <a:pt x="474" y="365"/>
                    </a:lnTo>
                    <a:lnTo>
                      <a:pt x="474" y="365"/>
                    </a:lnTo>
                    <a:lnTo>
                      <a:pt x="474" y="367"/>
                    </a:lnTo>
                    <a:lnTo>
                      <a:pt x="474" y="367"/>
                    </a:lnTo>
                    <a:lnTo>
                      <a:pt x="474" y="367"/>
                    </a:lnTo>
                    <a:lnTo>
                      <a:pt x="476" y="367"/>
                    </a:lnTo>
                    <a:lnTo>
                      <a:pt x="476" y="370"/>
                    </a:lnTo>
                    <a:lnTo>
                      <a:pt x="476" y="370"/>
                    </a:lnTo>
                    <a:lnTo>
                      <a:pt x="476" y="372"/>
                    </a:lnTo>
                    <a:lnTo>
                      <a:pt x="476" y="372"/>
                    </a:lnTo>
                    <a:lnTo>
                      <a:pt x="476" y="372"/>
                    </a:lnTo>
                    <a:lnTo>
                      <a:pt x="476" y="372"/>
                    </a:lnTo>
                    <a:lnTo>
                      <a:pt x="476" y="374"/>
                    </a:lnTo>
                    <a:lnTo>
                      <a:pt x="476" y="374"/>
                    </a:lnTo>
                    <a:lnTo>
                      <a:pt x="476" y="377"/>
                    </a:lnTo>
                    <a:lnTo>
                      <a:pt x="476" y="377"/>
                    </a:lnTo>
                    <a:lnTo>
                      <a:pt x="474" y="377"/>
                    </a:lnTo>
                    <a:lnTo>
                      <a:pt x="474" y="377"/>
                    </a:lnTo>
                    <a:lnTo>
                      <a:pt x="474" y="377"/>
                    </a:lnTo>
                    <a:lnTo>
                      <a:pt x="471" y="377"/>
                    </a:lnTo>
                    <a:lnTo>
                      <a:pt x="471" y="374"/>
                    </a:lnTo>
                    <a:lnTo>
                      <a:pt x="471" y="374"/>
                    </a:lnTo>
                    <a:lnTo>
                      <a:pt x="469" y="374"/>
                    </a:lnTo>
                    <a:lnTo>
                      <a:pt x="469" y="374"/>
                    </a:lnTo>
                    <a:lnTo>
                      <a:pt x="469" y="374"/>
                    </a:lnTo>
                    <a:lnTo>
                      <a:pt x="469" y="374"/>
                    </a:lnTo>
                    <a:lnTo>
                      <a:pt x="469" y="372"/>
                    </a:lnTo>
                    <a:lnTo>
                      <a:pt x="467" y="372"/>
                    </a:lnTo>
                    <a:lnTo>
                      <a:pt x="467" y="372"/>
                    </a:lnTo>
                    <a:lnTo>
                      <a:pt x="467" y="372"/>
                    </a:lnTo>
                    <a:lnTo>
                      <a:pt x="467" y="372"/>
                    </a:lnTo>
                    <a:lnTo>
                      <a:pt x="464" y="372"/>
                    </a:lnTo>
                    <a:lnTo>
                      <a:pt x="464" y="372"/>
                    </a:lnTo>
                    <a:lnTo>
                      <a:pt x="464" y="372"/>
                    </a:lnTo>
                    <a:lnTo>
                      <a:pt x="462" y="372"/>
                    </a:lnTo>
                    <a:lnTo>
                      <a:pt x="462" y="370"/>
                    </a:lnTo>
                    <a:lnTo>
                      <a:pt x="462" y="370"/>
                    </a:lnTo>
                    <a:lnTo>
                      <a:pt x="462" y="370"/>
                    </a:lnTo>
                    <a:lnTo>
                      <a:pt x="462" y="370"/>
                    </a:lnTo>
                    <a:lnTo>
                      <a:pt x="464" y="370"/>
                    </a:lnTo>
                    <a:lnTo>
                      <a:pt x="464" y="367"/>
                    </a:lnTo>
                    <a:lnTo>
                      <a:pt x="464" y="367"/>
                    </a:lnTo>
                    <a:lnTo>
                      <a:pt x="464" y="367"/>
                    </a:lnTo>
                    <a:lnTo>
                      <a:pt x="464" y="365"/>
                    </a:lnTo>
                    <a:lnTo>
                      <a:pt x="464" y="365"/>
                    </a:lnTo>
                    <a:lnTo>
                      <a:pt x="467" y="365"/>
                    </a:lnTo>
                    <a:lnTo>
                      <a:pt x="467" y="362"/>
                    </a:lnTo>
                    <a:lnTo>
                      <a:pt x="467" y="362"/>
                    </a:lnTo>
                    <a:lnTo>
                      <a:pt x="464" y="362"/>
                    </a:lnTo>
                    <a:lnTo>
                      <a:pt x="464" y="362"/>
                    </a:lnTo>
                    <a:lnTo>
                      <a:pt x="462" y="362"/>
                    </a:lnTo>
                    <a:lnTo>
                      <a:pt x="462" y="362"/>
                    </a:lnTo>
                    <a:lnTo>
                      <a:pt x="462" y="362"/>
                    </a:lnTo>
                    <a:lnTo>
                      <a:pt x="462" y="360"/>
                    </a:lnTo>
                    <a:lnTo>
                      <a:pt x="462" y="360"/>
                    </a:lnTo>
                    <a:lnTo>
                      <a:pt x="462" y="362"/>
                    </a:lnTo>
                    <a:lnTo>
                      <a:pt x="460" y="362"/>
                    </a:lnTo>
                    <a:lnTo>
                      <a:pt x="460" y="362"/>
                    </a:lnTo>
                    <a:lnTo>
                      <a:pt x="460" y="362"/>
                    </a:lnTo>
                    <a:lnTo>
                      <a:pt x="460" y="360"/>
                    </a:lnTo>
                    <a:lnTo>
                      <a:pt x="457" y="360"/>
                    </a:lnTo>
                    <a:lnTo>
                      <a:pt x="457" y="360"/>
                    </a:lnTo>
                    <a:lnTo>
                      <a:pt x="455" y="360"/>
                    </a:lnTo>
                    <a:lnTo>
                      <a:pt x="455" y="360"/>
                    </a:lnTo>
                    <a:lnTo>
                      <a:pt x="455" y="360"/>
                    </a:lnTo>
                    <a:lnTo>
                      <a:pt x="453" y="360"/>
                    </a:lnTo>
                    <a:lnTo>
                      <a:pt x="453" y="360"/>
                    </a:lnTo>
                    <a:lnTo>
                      <a:pt x="453" y="360"/>
                    </a:lnTo>
                    <a:lnTo>
                      <a:pt x="450" y="360"/>
                    </a:lnTo>
                    <a:lnTo>
                      <a:pt x="450" y="360"/>
                    </a:lnTo>
                    <a:lnTo>
                      <a:pt x="448" y="360"/>
                    </a:lnTo>
                    <a:lnTo>
                      <a:pt x="448" y="360"/>
                    </a:lnTo>
                    <a:lnTo>
                      <a:pt x="448" y="360"/>
                    </a:lnTo>
                    <a:lnTo>
                      <a:pt x="445" y="360"/>
                    </a:lnTo>
                    <a:lnTo>
                      <a:pt x="445" y="360"/>
                    </a:lnTo>
                    <a:lnTo>
                      <a:pt x="445" y="360"/>
                    </a:lnTo>
                    <a:lnTo>
                      <a:pt x="443" y="360"/>
                    </a:lnTo>
                    <a:lnTo>
                      <a:pt x="443" y="360"/>
                    </a:lnTo>
                    <a:lnTo>
                      <a:pt x="441" y="360"/>
                    </a:lnTo>
                    <a:lnTo>
                      <a:pt x="441" y="360"/>
                    </a:lnTo>
                    <a:lnTo>
                      <a:pt x="441" y="360"/>
                    </a:lnTo>
                    <a:lnTo>
                      <a:pt x="441" y="360"/>
                    </a:lnTo>
                    <a:lnTo>
                      <a:pt x="438" y="360"/>
                    </a:lnTo>
                    <a:lnTo>
                      <a:pt x="438" y="360"/>
                    </a:lnTo>
                    <a:lnTo>
                      <a:pt x="436" y="360"/>
                    </a:lnTo>
                    <a:lnTo>
                      <a:pt x="436" y="360"/>
                    </a:lnTo>
                    <a:lnTo>
                      <a:pt x="436" y="360"/>
                    </a:lnTo>
                    <a:lnTo>
                      <a:pt x="434" y="360"/>
                    </a:lnTo>
                    <a:lnTo>
                      <a:pt x="434" y="360"/>
                    </a:lnTo>
                    <a:lnTo>
                      <a:pt x="434" y="360"/>
                    </a:lnTo>
                    <a:lnTo>
                      <a:pt x="434" y="358"/>
                    </a:lnTo>
                    <a:lnTo>
                      <a:pt x="434" y="358"/>
                    </a:lnTo>
                    <a:lnTo>
                      <a:pt x="434" y="355"/>
                    </a:lnTo>
                    <a:lnTo>
                      <a:pt x="434" y="355"/>
                    </a:lnTo>
                    <a:lnTo>
                      <a:pt x="434" y="353"/>
                    </a:lnTo>
                    <a:lnTo>
                      <a:pt x="434" y="353"/>
                    </a:lnTo>
                    <a:lnTo>
                      <a:pt x="434" y="353"/>
                    </a:lnTo>
                    <a:lnTo>
                      <a:pt x="434" y="351"/>
                    </a:lnTo>
                    <a:lnTo>
                      <a:pt x="434" y="351"/>
                    </a:lnTo>
                    <a:lnTo>
                      <a:pt x="431" y="351"/>
                    </a:lnTo>
                    <a:lnTo>
                      <a:pt x="431" y="348"/>
                    </a:lnTo>
                    <a:lnTo>
                      <a:pt x="431" y="348"/>
                    </a:lnTo>
                    <a:lnTo>
                      <a:pt x="431" y="346"/>
                    </a:lnTo>
                    <a:lnTo>
                      <a:pt x="431" y="346"/>
                    </a:lnTo>
                    <a:lnTo>
                      <a:pt x="431" y="343"/>
                    </a:lnTo>
                    <a:lnTo>
                      <a:pt x="431" y="343"/>
                    </a:lnTo>
                    <a:lnTo>
                      <a:pt x="431" y="343"/>
                    </a:lnTo>
                    <a:lnTo>
                      <a:pt x="431" y="343"/>
                    </a:lnTo>
                    <a:lnTo>
                      <a:pt x="429" y="343"/>
                    </a:lnTo>
                    <a:lnTo>
                      <a:pt x="429" y="343"/>
                    </a:lnTo>
                    <a:lnTo>
                      <a:pt x="429" y="343"/>
                    </a:lnTo>
                    <a:lnTo>
                      <a:pt x="426" y="343"/>
                    </a:lnTo>
                    <a:lnTo>
                      <a:pt x="426" y="343"/>
                    </a:lnTo>
                    <a:lnTo>
                      <a:pt x="426" y="343"/>
                    </a:lnTo>
                    <a:lnTo>
                      <a:pt x="424" y="343"/>
                    </a:lnTo>
                    <a:lnTo>
                      <a:pt x="424" y="343"/>
                    </a:lnTo>
                    <a:lnTo>
                      <a:pt x="422" y="343"/>
                    </a:lnTo>
                    <a:lnTo>
                      <a:pt x="422" y="343"/>
                    </a:lnTo>
                    <a:lnTo>
                      <a:pt x="422" y="341"/>
                    </a:lnTo>
                    <a:lnTo>
                      <a:pt x="422" y="341"/>
                    </a:lnTo>
                    <a:lnTo>
                      <a:pt x="419" y="341"/>
                    </a:lnTo>
                    <a:lnTo>
                      <a:pt x="419" y="341"/>
                    </a:lnTo>
                    <a:lnTo>
                      <a:pt x="419" y="339"/>
                    </a:lnTo>
                    <a:lnTo>
                      <a:pt x="419" y="339"/>
                    </a:lnTo>
                    <a:lnTo>
                      <a:pt x="419" y="336"/>
                    </a:lnTo>
                    <a:lnTo>
                      <a:pt x="419" y="336"/>
                    </a:lnTo>
                    <a:lnTo>
                      <a:pt x="419" y="334"/>
                    </a:lnTo>
                    <a:lnTo>
                      <a:pt x="419" y="334"/>
                    </a:lnTo>
                    <a:lnTo>
                      <a:pt x="419" y="334"/>
                    </a:lnTo>
                    <a:lnTo>
                      <a:pt x="419" y="332"/>
                    </a:lnTo>
                    <a:lnTo>
                      <a:pt x="419" y="332"/>
                    </a:lnTo>
                    <a:lnTo>
                      <a:pt x="422" y="332"/>
                    </a:lnTo>
                    <a:lnTo>
                      <a:pt x="422" y="332"/>
                    </a:lnTo>
                    <a:lnTo>
                      <a:pt x="422" y="332"/>
                    </a:lnTo>
                    <a:lnTo>
                      <a:pt x="422" y="329"/>
                    </a:lnTo>
                    <a:lnTo>
                      <a:pt x="422" y="329"/>
                    </a:lnTo>
                    <a:lnTo>
                      <a:pt x="422" y="327"/>
                    </a:lnTo>
                    <a:lnTo>
                      <a:pt x="422" y="327"/>
                    </a:lnTo>
                    <a:lnTo>
                      <a:pt x="422" y="325"/>
                    </a:lnTo>
                    <a:lnTo>
                      <a:pt x="422" y="325"/>
                    </a:lnTo>
                    <a:lnTo>
                      <a:pt x="422" y="325"/>
                    </a:lnTo>
                    <a:lnTo>
                      <a:pt x="422" y="325"/>
                    </a:lnTo>
                    <a:lnTo>
                      <a:pt x="422" y="322"/>
                    </a:lnTo>
                    <a:lnTo>
                      <a:pt x="422" y="322"/>
                    </a:lnTo>
                    <a:lnTo>
                      <a:pt x="422" y="320"/>
                    </a:lnTo>
                    <a:lnTo>
                      <a:pt x="422" y="320"/>
                    </a:lnTo>
                    <a:lnTo>
                      <a:pt x="422" y="317"/>
                    </a:lnTo>
                    <a:lnTo>
                      <a:pt x="422" y="317"/>
                    </a:lnTo>
                    <a:lnTo>
                      <a:pt x="422" y="315"/>
                    </a:lnTo>
                    <a:lnTo>
                      <a:pt x="422" y="315"/>
                    </a:lnTo>
                    <a:lnTo>
                      <a:pt x="422" y="317"/>
                    </a:lnTo>
                    <a:lnTo>
                      <a:pt x="419" y="317"/>
                    </a:lnTo>
                    <a:lnTo>
                      <a:pt x="419" y="317"/>
                    </a:lnTo>
                    <a:lnTo>
                      <a:pt x="419" y="317"/>
                    </a:lnTo>
                    <a:lnTo>
                      <a:pt x="419" y="317"/>
                    </a:lnTo>
                    <a:lnTo>
                      <a:pt x="417" y="317"/>
                    </a:lnTo>
                    <a:lnTo>
                      <a:pt x="417" y="317"/>
                    </a:lnTo>
                    <a:lnTo>
                      <a:pt x="417" y="317"/>
                    </a:lnTo>
                    <a:lnTo>
                      <a:pt x="415" y="317"/>
                    </a:lnTo>
                    <a:lnTo>
                      <a:pt x="415" y="315"/>
                    </a:lnTo>
                    <a:lnTo>
                      <a:pt x="415" y="315"/>
                    </a:lnTo>
                    <a:lnTo>
                      <a:pt x="415" y="315"/>
                    </a:lnTo>
                    <a:lnTo>
                      <a:pt x="415" y="313"/>
                    </a:lnTo>
                    <a:lnTo>
                      <a:pt x="415" y="313"/>
                    </a:lnTo>
                    <a:lnTo>
                      <a:pt x="415" y="313"/>
                    </a:lnTo>
                    <a:lnTo>
                      <a:pt x="415" y="313"/>
                    </a:lnTo>
                    <a:lnTo>
                      <a:pt x="415" y="310"/>
                    </a:lnTo>
                    <a:lnTo>
                      <a:pt x="415" y="310"/>
                    </a:lnTo>
                    <a:lnTo>
                      <a:pt x="412" y="310"/>
                    </a:lnTo>
                    <a:lnTo>
                      <a:pt x="412" y="308"/>
                    </a:lnTo>
                    <a:lnTo>
                      <a:pt x="412" y="308"/>
                    </a:lnTo>
                    <a:lnTo>
                      <a:pt x="412" y="308"/>
                    </a:lnTo>
                    <a:lnTo>
                      <a:pt x="412" y="306"/>
                    </a:lnTo>
                    <a:lnTo>
                      <a:pt x="412" y="306"/>
                    </a:lnTo>
                    <a:lnTo>
                      <a:pt x="412" y="306"/>
                    </a:lnTo>
                    <a:lnTo>
                      <a:pt x="410" y="306"/>
                    </a:lnTo>
                    <a:lnTo>
                      <a:pt x="410" y="306"/>
                    </a:lnTo>
                    <a:lnTo>
                      <a:pt x="410" y="303"/>
                    </a:lnTo>
                    <a:lnTo>
                      <a:pt x="408" y="303"/>
                    </a:lnTo>
                    <a:lnTo>
                      <a:pt x="408" y="303"/>
                    </a:lnTo>
                    <a:lnTo>
                      <a:pt x="408" y="303"/>
                    </a:lnTo>
                    <a:lnTo>
                      <a:pt x="408" y="303"/>
                    </a:lnTo>
                    <a:lnTo>
                      <a:pt x="408" y="303"/>
                    </a:lnTo>
                    <a:lnTo>
                      <a:pt x="405" y="303"/>
                    </a:lnTo>
                    <a:lnTo>
                      <a:pt x="405" y="301"/>
                    </a:lnTo>
                    <a:lnTo>
                      <a:pt x="405" y="301"/>
                    </a:lnTo>
                    <a:lnTo>
                      <a:pt x="405" y="301"/>
                    </a:lnTo>
                    <a:lnTo>
                      <a:pt x="403" y="301"/>
                    </a:lnTo>
                    <a:lnTo>
                      <a:pt x="403" y="298"/>
                    </a:lnTo>
                    <a:lnTo>
                      <a:pt x="403" y="298"/>
                    </a:lnTo>
                    <a:lnTo>
                      <a:pt x="403" y="298"/>
                    </a:lnTo>
                    <a:lnTo>
                      <a:pt x="403" y="296"/>
                    </a:lnTo>
                    <a:lnTo>
                      <a:pt x="403" y="296"/>
                    </a:lnTo>
                    <a:lnTo>
                      <a:pt x="403" y="296"/>
                    </a:lnTo>
                    <a:lnTo>
                      <a:pt x="400" y="296"/>
                    </a:lnTo>
                    <a:lnTo>
                      <a:pt x="400" y="294"/>
                    </a:lnTo>
                    <a:lnTo>
                      <a:pt x="400" y="294"/>
                    </a:lnTo>
                    <a:lnTo>
                      <a:pt x="400" y="294"/>
                    </a:lnTo>
                    <a:lnTo>
                      <a:pt x="400" y="296"/>
                    </a:lnTo>
                    <a:lnTo>
                      <a:pt x="398" y="296"/>
                    </a:lnTo>
                    <a:lnTo>
                      <a:pt x="398" y="296"/>
                    </a:lnTo>
                    <a:lnTo>
                      <a:pt x="396" y="296"/>
                    </a:lnTo>
                    <a:lnTo>
                      <a:pt x="396" y="296"/>
                    </a:lnTo>
                    <a:lnTo>
                      <a:pt x="396" y="296"/>
                    </a:lnTo>
                    <a:lnTo>
                      <a:pt x="396" y="296"/>
                    </a:lnTo>
                    <a:lnTo>
                      <a:pt x="393" y="296"/>
                    </a:lnTo>
                    <a:lnTo>
                      <a:pt x="393" y="298"/>
                    </a:lnTo>
                    <a:lnTo>
                      <a:pt x="393" y="298"/>
                    </a:lnTo>
                    <a:lnTo>
                      <a:pt x="393" y="298"/>
                    </a:lnTo>
                    <a:lnTo>
                      <a:pt x="391" y="298"/>
                    </a:lnTo>
                    <a:lnTo>
                      <a:pt x="391" y="298"/>
                    </a:lnTo>
                    <a:lnTo>
                      <a:pt x="391" y="298"/>
                    </a:lnTo>
                    <a:lnTo>
                      <a:pt x="389" y="298"/>
                    </a:lnTo>
                    <a:lnTo>
                      <a:pt x="389" y="298"/>
                    </a:lnTo>
                    <a:lnTo>
                      <a:pt x="389" y="301"/>
                    </a:lnTo>
                    <a:lnTo>
                      <a:pt x="389" y="301"/>
                    </a:lnTo>
                    <a:lnTo>
                      <a:pt x="386" y="301"/>
                    </a:lnTo>
                    <a:lnTo>
                      <a:pt x="386" y="301"/>
                    </a:lnTo>
                    <a:lnTo>
                      <a:pt x="386" y="298"/>
                    </a:lnTo>
                    <a:lnTo>
                      <a:pt x="386" y="298"/>
                    </a:lnTo>
                    <a:lnTo>
                      <a:pt x="384" y="298"/>
                    </a:lnTo>
                    <a:lnTo>
                      <a:pt x="384" y="298"/>
                    </a:lnTo>
                    <a:lnTo>
                      <a:pt x="382" y="298"/>
                    </a:lnTo>
                    <a:lnTo>
                      <a:pt x="382" y="298"/>
                    </a:lnTo>
                    <a:lnTo>
                      <a:pt x="382" y="298"/>
                    </a:lnTo>
                    <a:lnTo>
                      <a:pt x="379" y="298"/>
                    </a:lnTo>
                    <a:lnTo>
                      <a:pt x="379" y="298"/>
                    </a:lnTo>
                    <a:lnTo>
                      <a:pt x="379" y="298"/>
                    </a:lnTo>
                    <a:lnTo>
                      <a:pt x="377" y="298"/>
                    </a:lnTo>
                    <a:lnTo>
                      <a:pt x="377" y="298"/>
                    </a:lnTo>
                    <a:lnTo>
                      <a:pt x="374" y="298"/>
                    </a:lnTo>
                    <a:lnTo>
                      <a:pt x="374" y="298"/>
                    </a:lnTo>
                    <a:lnTo>
                      <a:pt x="374" y="298"/>
                    </a:lnTo>
                    <a:lnTo>
                      <a:pt x="372" y="298"/>
                    </a:lnTo>
                    <a:lnTo>
                      <a:pt x="372" y="298"/>
                    </a:lnTo>
                    <a:lnTo>
                      <a:pt x="372" y="298"/>
                    </a:lnTo>
                    <a:lnTo>
                      <a:pt x="370" y="298"/>
                    </a:lnTo>
                    <a:lnTo>
                      <a:pt x="370" y="298"/>
                    </a:lnTo>
                    <a:lnTo>
                      <a:pt x="370" y="298"/>
                    </a:lnTo>
                    <a:lnTo>
                      <a:pt x="367" y="298"/>
                    </a:lnTo>
                    <a:lnTo>
                      <a:pt x="367" y="298"/>
                    </a:lnTo>
                    <a:lnTo>
                      <a:pt x="367" y="298"/>
                    </a:lnTo>
                    <a:lnTo>
                      <a:pt x="365" y="298"/>
                    </a:lnTo>
                    <a:lnTo>
                      <a:pt x="365" y="298"/>
                    </a:lnTo>
                    <a:lnTo>
                      <a:pt x="363" y="298"/>
                    </a:lnTo>
                    <a:lnTo>
                      <a:pt x="363" y="298"/>
                    </a:lnTo>
                    <a:lnTo>
                      <a:pt x="363" y="298"/>
                    </a:lnTo>
                    <a:lnTo>
                      <a:pt x="360" y="298"/>
                    </a:lnTo>
                    <a:lnTo>
                      <a:pt x="360" y="298"/>
                    </a:lnTo>
                    <a:lnTo>
                      <a:pt x="360" y="298"/>
                    </a:lnTo>
                    <a:lnTo>
                      <a:pt x="360" y="298"/>
                    </a:lnTo>
                    <a:lnTo>
                      <a:pt x="358" y="298"/>
                    </a:lnTo>
                    <a:lnTo>
                      <a:pt x="358" y="298"/>
                    </a:lnTo>
                    <a:lnTo>
                      <a:pt x="355" y="298"/>
                    </a:lnTo>
                    <a:lnTo>
                      <a:pt x="355" y="298"/>
                    </a:lnTo>
                    <a:lnTo>
                      <a:pt x="355" y="298"/>
                    </a:lnTo>
                    <a:lnTo>
                      <a:pt x="353" y="298"/>
                    </a:lnTo>
                    <a:lnTo>
                      <a:pt x="353" y="298"/>
                    </a:lnTo>
                    <a:lnTo>
                      <a:pt x="353" y="298"/>
                    </a:lnTo>
                    <a:lnTo>
                      <a:pt x="353" y="301"/>
                    </a:lnTo>
                    <a:lnTo>
                      <a:pt x="351" y="301"/>
                    </a:lnTo>
                    <a:lnTo>
                      <a:pt x="351" y="301"/>
                    </a:lnTo>
                    <a:lnTo>
                      <a:pt x="348" y="301"/>
                    </a:lnTo>
                    <a:lnTo>
                      <a:pt x="348" y="301"/>
                    </a:lnTo>
                    <a:lnTo>
                      <a:pt x="348" y="301"/>
                    </a:lnTo>
                    <a:lnTo>
                      <a:pt x="346" y="301"/>
                    </a:lnTo>
                    <a:lnTo>
                      <a:pt x="346" y="301"/>
                    </a:lnTo>
                    <a:lnTo>
                      <a:pt x="346" y="301"/>
                    </a:lnTo>
                    <a:lnTo>
                      <a:pt x="346" y="301"/>
                    </a:lnTo>
                    <a:lnTo>
                      <a:pt x="344" y="301"/>
                    </a:lnTo>
                    <a:lnTo>
                      <a:pt x="344" y="301"/>
                    </a:lnTo>
                    <a:lnTo>
                      <a:pt x="341" y="301"/>
                    </a:lnTo>
                    <a:lnTo>
                      <a:pt x="341" y="301"/>
                    </a:lnTo>
                    <a:lnTo>
                      <a:pt x="341" y="301"/>
                    </a:lnTo>
                    <a:lnTo>
                      <a:pt x="339" y="301"/>
                    </a:lnTo>
                    <a:lnTo>
                      <a:pt x="339" y="303"/>
                    </a:lnTo>
                    <a:lnTo>
                      <a:pt x="339" y="303"/>
                    </a:lnTo>
                    <a:lnTo>
                      <a:pt x="339" y="303"/>
                    </a:lnTo>
                    <a:lnTo>
                      <a:pt x="337" y="303"/>
                    </a:lnTo>
                    <a:lnTo>
                      <a:pt x="337" y="303"/>
                    </a:lnTo>
                    <a:lnTo>
                      <a:pt x="334" y="303"/>
                    </a:lnTo>
                    <a:lnTo>
                      <a:pt x="334" y="303"/>
                    </a:lnTo>
                    <a:lnTo>
                      <a:pt x="334" y="303"/>
                    </a:lnTo>
                    <a:lnTo>
                      <a:pt x="334" y="301"/>
                    </a:lnTo>
                    <a:lnTo>
                      <a:pt x="332" y="301"/>
                    </a:lnTo>
                    <a:lnTo>
                      <a:pt x="332" y="301"/>
                    </a:lnTo>
                    <a:lnTo>
                      <a:pt x="332" y="301"/>
                    </a:lnTo>
                    <a:lnTo>
                      <a:pt x="332" y="298"/>
                    </a:lnTo>
                    <a:lnTo>
                      <a:pt x="329" y="298"/>
                    </a:lnTo>
                    <a:lnTo>
                      <a:pt x="329" y="298"/>
                    </a:lnTo>
                    <a:lnTo>
                      <a:pt x="329" y="298"/>
                    </a:lnTo>
                    <a:lnTo>
                      <a:pt x="329" y="296"/>
                    </a:lnTo>
                    <a:lnTo>
                      <a:pt x="329" y="296"/>
                    </a:lnTo>
                    <a:lnTo>
                      <a:pt x="329" y="296"/>
                    </a:lnTo>
                    <a:lnTo>
                      <a:pt x="327" y="296"/>
                    </a:lnTo>
                    <a:lnTo>
                      <a:pt x="327" y="294"/>
                    </a:lnTo>
                    <a:lnTo>
                      <a:pt x="327" y="294"/>
                    </a:lnTo>
                    <a:lnTo>
                      <a:pt x="327" y="294"/>
                    </a:lnTo>
                    <a:lnTo>
                      <a:pt x="327" y="294"/>
                    </a:lnTo>
                    <a:lnTo>
                      <a:pt x="325" y="294"/>
                    </a:lnTo>
                    <a:lnTo>
                      <a:pt x="325" y="294"/>
                    </a:lnTo>
                    <a:lnTo>
                      <a:pt x="325" y="294"/>
                    </a:lnTo>
                    <a:lnTo>
                      <a:pt x="325" y="291"/>
                    </a:lnTo>
                    <a:lnTo>
                      <a:pt x="322" y="291"/>
                    </a:lnTo>
                    <a:lnTo>
                      <a:pt x="322" y="291"/>
                    </a:lnTo>
                    <a:lnTo>
                      <a:pt x="322" y="291"/>
                    </a:lnTo>
                    <a:lnTo>
                      <a:pt x="322" y="289"/>
                    </a:lnTo>
                    <a:lnTo>
                      <a:pt x="322" y="289"/>
                    </a:lnTo>
                    <a:lnTo>
                      <a:pt x="322" y="289"/>
                    </a:lnTo>
                    <a:lnTo>
                      <a:pt x="320" y="289"/>
                    </a:lnTo>
                    <a:lnTo>
                      <a:pt x="320" y="287"/>
                    </a:lnTo>
                    <a:lnTo>
                      <a:pt x="320" y="287"/>
                    </a:lnTo>
                    <a:lnTo>
                      <a:pt x="320" y="287"/>
                    </a:lnTo>
                    <a:lnTo>
                      <a:pt x="320" y="287"/>
                    </a:lnTo>
                    <a:lnTo>
                      <a:pt x="318" y="287"/>
                    </a:lnTo>
                    <a:lnTo>
                      <a:pt x="318" y="284"/>
                    </a:lnTo>
                    <a:lnTo>
                      <a:pt x="318" y="284"/>
                    </a:lnTo>
                    <a:lnTo>
                      <a:pt x="318" y="284"/>
                    </a:lnTo>
                    <a:lnTo>
                      <a:pt x="315" y="284"/>
                    </a:lnTo>
                    <a:lnTo>
                      <a:pt x="315" y="284"/>
                    </a:lnTo>
                    <a:lnTo>
                      <a:pt x="315" y="284"/>
                    </a:lnTo>
                    <a:lnTo>
                      <a:pt x="315" y="282"/>
                    </a:lnTo>
                    <a:lnTo>
                      <a:pt x="315" y="282"/>
                    </a:lnTo>
                    <a:lnTo>
                      <a:pt x="315" y="279"/>
                    </a:lnTo>
                    <a:lnTo>
                      <a:pt x="315" y="279"/>
                    </a:lnTo>
                    <a:lnTo>
                      <a:pt x="313" y="279"/>
                    </a:lnTo>
                    <a:lnTo>
                      <a:pt x="313" y="279"/>
                    </a:lnTo>
                    <a:lnTo>
                      <a:pt x="313" y="279"/>
                    </a:lnTo>
                    <a:lnTo>
                      <a:pt x="313" y="279"/>
                    </a:lnTo>
                    <a:lnTo>
                      <a:pt x="313" y="277"/>
                    </a:lnTo>
                    <a:lnTo>
                      <a:pt x="313" y="277"/>
                    </a:lnTo>
                    <a:lnTo>
                      <a:pt x="310" y="277"/>
                    </a:lnTo>
                    <a:lnTo>
                      <a:pt x="310" y="275"/>
                    </a:lnTo>
                    <a:lnTo>
                      <a:pt x="310" y="275"/>
                    </a:lnTo>
                    <a:lnTo>
                      <a:pt x="310" y="275"/>
                    </a:lnTo>
                    <a:lnTo>
                      <a:pt x="313" y="275"/>
                    </a:lnTo>
                    <a:lnTo>
                      <a:pt x="313" y="272"/>
                    </a:lnTo>
                    <a:lnTo>
                      <a:pt x="313" y="272"/>
                    </a:lnTo>
                    <a:lnTo>
                      <a:pt x="313" y="272"/>
                    </a:lnTo>
                    <a:lnTo>
                      <a:pt x="313" y="272"/>
                    </a:lnTo>
                    <a:lnTo>
                      <a:pt x="315" y="272"/>
                    </a:lnTo>
                    <a:lnTo>
                      <a:pt x="315" y="272"/>
                    </a:lnTo>
                    <a:lnTo>
                      <a:pt x="315" y="272"/>
                    </a:lnTo>
                    <a:lnTo>
                      <a:pt x="318" y="272"/>
                    </a:lnTo>
                    <a:lnTo>
                      <a:pt x="318" y="272"/>
                    </a:lnTo>
                    <a:lnTo>
                      <a:pt x="318" y="270"/>
                    </a:lnTo>
                    <a:lnTo>
                      <a:pt x="320" y="270"/>
                    </a:lnTo>
                    <a:lnTo>
                      <a:pt x="320" y="270"/>
                    </a:lnTo>
                    <a:lnTo>
                      <a:pt x="320" y="270"/>
                    </a:lnTo>
                    <a:lnTo>
                      <a:pt x="320" y="272"/>
                    </a:lnTo>
                    <a:lnTo>
                      <a:pt x="322" y="272"/>
                    </a:lnTo>
                    <a:lnTo>
                      <a:pt x="322" y="270"/>
                    </a:lnTo>
                    <a:lnTo>
                      <a:pt x="322" y="270"/>
                    </a:lnTo>
                    <a:lnTo>
                      <a:pt x="322" y="270"/>
                    </a:lnTo>
                    <a:lnTo>
                      <a:pt x="322" y="270"/>
                    </a:lnTo>
                    <a:lnTo>
                      <a:pt x="322" y="268"/>
                    </a:lnTo>
                    <a:lnTo>
                      <a:pt x="325" y="268"/>
                    </a:lnTo>
                    <a:lnTo>
                      <a:pt x="325" y="268"/>
                    </a:lnTo>
                    <a:lnTo>
                      <a:pt x="327" y="268"/>
                    </a:lnTo>
                    <a:lnTo>
                      <a:pt x="327" y="268"/>
                    </a:lnTo>
                    <a:lnTo>
                      <a:pt x="327" y="265"/>
                    </a:lnTo>
                    <a:lnTo>
                      <a:pt x="327" y="265"/>
                    </a:lnTo>
                    <a:lnTo>
                      <a:pt x="327" y="265"/>
                    </a:lnTo>
                    <a:lnTo>
                      <a:pt x="327" y="265"/>
                    </a:lnTo>
                    <a:lnTo>
                      <a:pt x="325" y="265"/>
                    </a:lnTo>
                    <a:lnTo>
                      <a:pt x="325" y="265"/>
                    </a:lnTo>
                    <a:lnTo>
                      <a:pt x="322" y="265"/>
                    </a:lnTo>
                    <a:lnTo>
                      <a:pt x="322" y="263"/>
                    </a:lnTo>
                    <a:lnTo>
                      <a:pt x="322" y="263"/>
                    </a:lnTo>
                    <a:lnTo>
                      <a:pt x="322" y="263"/>
                    </a:lnTo>
                    <a:lnTo>
                      <a:pt x="320" y="263"/>
                    </a:lnTo>
                    <a:lnTo>
                      <a:pt x="320" y="263"/>
                    </a:lnTo>
                    <a:lnTo>
                      <a:pt x="320" y="263"/>
                    </a:lnTo>
                    <a:lnTo>
                      <a:pt x="320" y="263"/>
                    </a:lnTo>
                    <a:lnTo>
                      <a:pt x="320" y="263"/>
                    </a:lnTo>
                    <a:lnTo>
                      <a:pt x="320" y="261"/>
                    </a:lnTo>
                    <a:lnTo>
                      <a:pt x="318" y="261"/>
                    </a:lnTo>
                    <a:lnTo>
                      <a:pt x="318" y="261"/>
                    </a:lnTo>
                    <a:lnTo>
                      <a:pt x="318" y="258"/>
                    </a:lnTo>
                    <a:lnTo>
                      <a:pt x="318" y="258"/>
                    </a:lnTo>
                    <a:lnTo>
                      <a:pt x="320" y="258"/>
                    </a:lnTo>
                    <a:lnTo>
                      <a:pt x="320" y="256"/>
                    </a:lnTo>
                    <a:lnTo>
                      <a:pt x="320" y="256"/>
                    </a:lnTo>
                    <a:lnTo>
                      <a:pt x="318" y="256"/>
                    </a:lnTo>
                    <a:lnTo>
                      <a:pt x="318" y="256"/>
                    </a:lnTo>
                    <a:lnTo>
                      <a:pt x="318" y="256"/>
                    </a:lnTo>
                    <a:lnTo>
                      <a:pt x="315" y="256"/>
                    </a:lnTo>
                    <a:lnTo>
                      <a:pt x="315" y="256"/>
                    </a:lnTo>
                    <a:lnTo>
                      <a:pt x="315" y="256"/>
                    </a:lnTo>
                    <a:lnTo>
                      <a:pt x="315" y="256"/>
                    </a:lnTo>
                    <a:lnTo>
                      <a:pt x="315" y="253"/>
                    </a:lnTo>
                    <a:lnTo>
                      <a:pt x="313" y="253"/>
                    </a:lnTo>
                    <a:lnTo>
                      <a:pt x="313" y="253"/>
                    </a:lnTo>
                    <a:lnTo>
                      <a:pt x="313" y="253"/>
                    </a:lnTo>
                    <a:lnTo>
                      <a:pt x="313" y="253"/>
                    </a:lnTo>
                    <a:lnTo>
                      <a:pt x="313" y="253"/>
                    </a:lnTo>
                    <a:lnTo>
                      <a:pt x="313" y="251"/>
                    </a:lnTo>
                    <a:lnTo>
                      <a:pt x="310" y="251"/>
                    </a:lnTo>
                    <a:lnTo>
                      <a:pt x="310" y="251"/>
                    </a:lnTo>
                    <a:lnTo>
                      <a:pt x="310" y="249"/>
                    </a:lnTo>
                    <a:lnTo>
                      <a:pt x="310" y="249"/>
                    </a:lnTo>
                    <a:lnTo>
                      <a:pt x="310" y="249"/>
                    </a:lnTo>
                    <a:lnTo>
                      <a:pt x="310" y="246"/>
                    </a:lnTo>
                    <a:lnTo>
                      <a:pt x="310" y="246"/>
                    </a:lnTo>
                    <a:lnTo>
                      <a:pt x="310" y="244"/>
                    </a:lnTo>
                    <a:lnTo>
                      <a:pt x="308" y="244"/>
                    </a:lnTo>
                    <a:lnTo>
                      <a:pt x="308" y="244"/>
                    </a:lnTo>
                    <a:lnTo>
                      <a:pt x="308" y="244"/>
                    </a:lnTo>
                    <a:lnTo>
                      <a:pt x="310" y="244"/>
                    </a:lnTo>
                    <a:lnTo>
                      <a:pt x="310" y="242"/>
                    </a:lnTo>
                    <a:lnTo>
                      <a:pt x="310" y="242"/>
                    </a:lnTo>
                    <a:lnTo>
                      <a:pt x="310" y="242"/>
                    </a:lnTo>
                    <a:lnTo>
                      <a:pt x="313" y="242"/>
                    </a:lnTo>
                    <a:lnTo>
                      <a:pt x="313" y="239"/>
                    </a:lnTo>
                    <a:lnTo>
                      <a:pt x="313" y="239"/>
                    </a:lnTo>
                    <a:lnTo>
                      <a:pt x="313" y="237"/>
                    </a:lnTo>
                    <a:lnTo>
                      <a:pt x="310" y="237"/>
                    </a:lnTo>
                    <a:lnTo>
                      <a:pt x="310" y="237"/>
                    </a:lnTo>
                    <a:lnTo>
                      <a:pt x="310" y="237"/>
                    </a:lnTo>
                    <a:lnTo>
                      <a:pt x="310" y="234"/>
                    </a:lnTo>
                    <a:lnTo>
                      <a:pt x="310" y="234"/>
                    </a:lnTo>
                    <a:lnTo>
                      <a:pt x="313" y="234"/>
                    </a:lnTo>
                    <a:lnTo>
                      <a:pt x="313" y="234"/>
                    </a:lnTo>
                    <a:lnTo>
                      <a:pt x="313" y="234"/>
                    </a:lnTo>
                    <a:lnTo>
                      <a:pt x="313" y="234"/>
                    </a:lnTo>
                    <a:lnTo>
                      <a:pt x="313" y="234"/>
                    </a:lnTo>
                    <a:lnTo>
                      <a:pt x="315" y="234"/>
                    </a:lnTo>
                    <a:lnTo>
                      <a:pt x="315" y="234"/>
                    </a:lnTo>
                    <a:lnTo>
                      <a:pt x="315" y="234"/>
                    </a:lnTo>
                    <a:lnTo>
                      <a:pt x="315" y="232"/>
                    </a:lnTo>
                    <a:lnTo>
                      <a:pt x="318" y="232"/>
                    </a:lnTo>
                    <a:lnTo>
                      <a:pt x="318" y="232"/>
                    </a:lnTo>
                    <a:lnTo>
                      <a:pt x="318" y="232"/>
                    </a:lnTo>
                    <a:lnTo>
                      <a:pt x="318" y="230"/>
                    </a:lnTo>
                    <a:lnTo>
                      <a:pt x="320" y="230"/>
                    </a:lnTo>
                    <a:lnTo>
                      <a:pt x="320" y="230"/>
                    </a:lnTo>
                    <a:lnTo>
                      <a:pt x="320" y="227"/>
                    </a:lnTo>
                    <a:lnTo>
                      <a:pt x="320" y="227"/>
                    </a:lnTo>
                    <a:lnTo>
                      <a:pt x="320" y="227"/>
                    </a:lnTo>
                    <a:lnTo>
                      <a:pt x="320" y="227"/>
                    </a:lnTo>
                    <a:lnTo>
                      <a:pt x="320" y="225"/>
                    </a:lnTo>
                    <a:lnTo>
                      <a:pt x="320" y="225"/>
                    </a:lnTo>
                    <a:lnTo>
                      <a:pt x="322" y="225"/>
                    </a:lnTo>
                    <a:lnTo>
                      <a:pt x="322" y="225"/>
                    </a:lnTo>
                    <a:lnTo>
                      <a:pt x="322" y="225"/>
                    </a:lnTo>
                    <a:lnTo>
                      <a:pt x="322" y="225"/>
                    </a:lnTo>
                    <a:lnTo>
                      <a:pt x="322" y="225"/>
                    </a:lnTo>
                    <a:lnTo>
                      <a:pt x="322" y="225"/>
                    </a:lnTo>
                    <a:lnTo>
                      <a:pt x="322" y="223"/>
                    </a:lnTo>
                    <a:lnTo>
                      <a:pt x="325" y="223"/>
                    </a:lnTo>
                    <a:lnTo>
                      <a:pt x="325" y="223"/>
                    </a:lnTo>
                    <a:lnTo>
                      <a:pt x="325" y="223"/>
                    </a:lnTo>
                    <a:lnTo>
                      <a:pt x="325" y="220"/>
                    </a:lnTo>
                    <a:lnTo>
                      <a:pt x="327" y="220"/>
                    </a:lnTo>
                    <a:lnTo>
                      <a:pt x="327" y="220"/>
                    </a:lnTo>
                    <a:lnTo>
                      <a:pt x="325" y="220"/>
                    </a:lnTo>
                    <a:lnTo>
                      <a:pt x="325" y="220"/>
                    </a:lnTo>
                    <a:lnTo>
                      <a:pt x="322" y="220"/>
                    </a:lnTo>
                    <a:lnTo>
                      <a:pt x="322" y="220"/>
                    </a:lnTo>
                    <a:lnTo>
                      <a:pt x="322" y="220"/>
                    </a:lnTo>
                    <a:lnTo>
                      <a:pt x="320" y="220"/>
                    </a:lnTo>
                    <a:lnTo>
                      <a:pt x="320" y="220"/>
                    </a:lnTo>
                    <a:lnTo>
                      <a:pt x="320" y="220"/>
                    </a:lnTo>
                    <a:lnTo>
                      <a:pt x="320" y="223"/>
                    </a:lnTo>
                    <a:lnTo>
                      <a:pt x="320" y="223"/>
                    </a:lnTo>
                    <a:lnTo>
                      <a:pt x="320" y="223"/>
                    </a:lnTo>
                    <a:lnTo>
                      <a:pt x="318" y="223"/>
                    </a:lnTo>
                    <a:lnTo>
                      <a:pt x="318" y="225"/>
                    </a:lnTo>
                    <a:lnTo>
                      <a:pt x="318" y="225"/>
                    </a:lnTo>
                    <a:lnTo>
                      <a:pt x="318" y="225"/>
                    </a:lnTo>
                    <a:lnTo>
                      <a:pt x="318" y="225"/>
                    </a:lnTo>
                    <a:lnTo>
                      <a:pt x="318" y="225"/>
                    </a:lnTo>
                    <a:lnTo>
                      <a:pt x="318" y="227"/>
                    </a:lnTo>
                    <a:lnTo>
                      <a:pt x="318" y="227"/>
                    </a:lnTo>
                    <a:lnTo>
                      <a:pt x="315" y="227"/>
                    </a:lnTo>
                    <a:lnTo>
                      <a:pt x="315" y="227"/>
                    </a:lnTo>
                    <a:lnTo>
                      <a:pt x="315" y="227"/>
                    </a:lnTo>
                    <a:lnTo>
                      <a:pt x="313" y="227"/>
                    </a:lnTo>
                    <a:lnTo>
                      <a:pt x="313" y="227"/>
                    </a:lnTo>
                    <a:lnTo>
                      <a:pt x="313" y="227"/>
                    </a:lnTo>
                    <a:lnTo>
                      <a:pt x="310" y="227"/>
                    </a:lnTo>
                    <a:lnTo>
                      <a:pt x="310" y="227"/>
                    </a:lnTo>
                    <a:lnTo>
                      <a:pt x="308" y="227"/>
                    </a:lnTo>
                    <a:lnTo>
                      <a:pt x="308" y="225"/>
                    </a:lnTo>
                    <a:lnTo>
                      <a:pt x="308" y="225"/>
                    </a:lnTo>
                    <a:lnTo>
                      <a:pt x="308" y="225"/>
                    </a:lnTo>
                    <a:lnTo>
                      <a:pt x="308" y="225"/>
                    </a:lnTo>
                    <a:lnTo>
                      <a:pt x="308" y="223"/>
                    </a:lnTo>
                    <a:lnTo>
                      <a:pt x="308" y="223"/>
                    </a:lnTo>
                    <a:lnTo>
                      <a:pt x="308" y="220"/>
                    </a:lnTo>
                    <a:lnTo>
                      <a:pt x="308" y="220"/>
                    </a:lnTo>
                    <a:lnTo>
                      <a:pt x="310" y="220"/>
                    </a:lnTo>
                    <a:lnTo>
                      <a:pt x="310" y="220"/>
                    </a:lnTo>
                    <a:lnTo>
                      <a:pt x="308" y="220"/>
                    </a:lnTo>
                    <a:lnTo>
                      <a:pt x="308" y="220"/>
                    </a:lnTo>
                    <a:lnTo>
                      <a:pt x="308" y="220"/>
                    </a:lnTo>
                    <a:lnTo>
                      <a:pt x="306" y="220"/>
                    </a:lnTo>
                    <a:lnTo>
                      <a:pt x="306" y="220"/>
                    </a:lnTo>
                    <a:lnTo>
                      <a:pt x="306" y="220"/>
                    </a:lnTo>
                    <a:lnTo>
                      <a:pt x="306" y="220"/>
                    </a:lnTo>
                    <a:lnTo>
                      <a:pt x="306" y="223"/>
                    </a:lnTo>
                    <a:lnTo>
                      <a:pt x="308" y="223"/>
                    </a:lnTo>
                    <a:lnTo>
                      <a:pt x="308" y="223"/>
                    </a:lnTo>
                    <a:lnTo>
                      <a:pt x="306" y="223"/>
                    </a:lnTo>
                    <a:lnTo>
                      <a:pt x="306" y="225"/>
                    </a:lnTo>
                    <a:lnTo>
                      <a:pt x="306" y="225"/>
                    </a:lnTo>
                    <a:lnTo>
                      <a:pt x="306" y="225"/>
                    </a:lnTo>
                    <a:lnTo>
                      <a:pt x="306" y="225"/>
                    </a:lnTo>
                    <a:lnTo>
                      <a:pt x="303" y="225"/>
                    </a:lnTo>
                    <a:lnTo>
                      <a:pt x="303" y="225"/>
                    </a:lnTo>
                    <a:lnTo>
                      <a:pt x="301" y="225"/>
                    </a:lnTo>
                    <a:lnTo>
                      <a:pt x="301" y="225"/>
                    </a:lnTo>
                    <a:lnTo>
                      <a:pt x="301" y="225"/>
                    </a:lnTo>
                    <a:lnTo>
                      <a:pt x="301" y="225"/>
                    </a:lnTo>
                    <a:lnTo>
                      <a:pt x="301" y="225"/>
                    </a:lnTo>
                    <a:lnTo>
                      <a:pt x="301" y="225"/>
                    </a:lnTo>
                    <a:lnTo>
                      <a:pt x="301" y="227"/>
                    </a:lnTo>
                    <a:lnTo>
                      <a:pt x="299" y="227"/>
                    </a:lnTo>
                    <a:lnTo>
                      <a:pt x="299" y="225"/>
                    </a:lnTo>
                    <a:lnTo>
                      <a:pt x="299" y="225"/>
                    </a:lnTo>
                    <a:lnTo>
                      <a:pt x="299" y="225"/>
                    </a:lnTo>
                    <a:lnTo>
                      <a:pt x="299" y="225"/>
                    </a:lnTo>
                    <a:lnTo>
                      <a:pt x="299" y="223"/>
                    </a:lnTo>
                    <a:lnTo>
                      <a:pt x="299" y="223"/>
                    </a:lnTo>
                    <a:lnTo>
                      <a:pt x="296" y="223"/>
                    </a:lnTo>
                    <a:lnTo>
                      <a:pt x="296" y="223"/>
                    </a:lnTo>
                    <a:lnTo>
                      <a:pt x="296" y="223"/>
                    </a:lnTo>
                    <a:lnTo>
                      <a:pt x="294" y="223"/>
                    </a:lnTo>
                    <a:lnTo>
                      <a:pt x="294" y="223"/>
                    </a:lnTo>
                    <a:lnTo>
                      <a:pt x="294" y="223"/>
                    </a:lnTo>
                    <a:lnTo>
                      <a:pt x="294" y="225"/>
                    </a:lnTo>
                    <a:lnTo>
                      <a:pt x="294" y="225"/>
                    </a:lnTo>
                    <a:lnTo>
                      <a:pt x="292" y="225"/>
                    </a:lnTo>
                    <a:lnTo>
                      <a:pt x="292" y="225"/>
                    </a:lnTo>
                    <a:lnTo>
                      <a:pt x="292" y="225"/>
                    </a:lnTo>
                    <a:lnTo>
                      <a:pt x="292" y="225"/>
                    </a:lnTo>
                    <a:lnTo>
                      <a:pt x="292" y="227"/>
                    </a:lnTo>
                    <a:lnTo>
                      <a:pt x="292" y="227"/>
                    </a:lnTo>
                    <a:lnTo>
                      <a:pt x="292" y="227"/>
                    </a:lnTo>
                    <a:lnTo>
                      <a:pt x="294" y="227"/>
                    </a:lnTo>
                    <a:lnTo>
                      <a:pt x="294" y="230"/>
                    </a:lnTo>
                    <a:lnTo>
                      <a:pt x="294" y="230"/>
                    </a:lnTo>
                    <a:lnTo>
                      <a:pt x="294" y="230"/>
                    </a:lnTo>
                    <a:lnTo>
                      <a:pt x="296" y="230"/>
                    </a:lnTo>
                    <a:lnTo>
                      <a:pt x="296" y="230"/>
                    </a:lnTo>
                    <a:lnTo>
                      <a:pt x="296" y="230"/>
                    </a:lnTo>
                    <a:lnTo>
                      <a:pt x="296" y="227"/>
                    </a:lnTo>
                    <a:lnTo>
                      <a:pt x="299" y="227"/>
                    </a:lnTo>
                    <a:lnTo>
                      <a:pt x="299" y="227"/>
                    </a:lnTo>
                    <a:lnTo>
                      <a:pt x="301" y="227"/>
                    </a:lnTo>
                    <a:lnTo>
                      <a:pt x="301" y="230"/>
                    </a:lnTo>
                    <a:lnTo>
                      <a:pt x="301" y="230"/>
                    </a:lnTo>
                    <a:lnTo>
                      <a:pt x="301" y="230"/>
                    </a:lnTo>
                    <a:lnTo>
                      <a:pt x="301" y="230"/>
                    </a:lnTo>
                    <a:lnTo>
                      <a:pt x="303" y="230"/>
                    </a:lnTo>
                    <a:lnTo>
                      <a:pt x="303" y="230"/>
                    </a:lnTo>
                    <a:lnTo>
                      <a:pt x="306" y="230"/>
                    </a:lnTo>
                    <a:lnTo>
                      <a:pt x="306" y="230"/>
                    </a:lnTo>
                    <a:lnTo>
                      <a:pt x="306" y="230"/>
                    </a:lnTo>
                    <a:lnTo>
                      <a:pt x="308" y="230"/>
                    </a:lnTo>
                    <a:lnTo>
                      <a:pt x="308" y="230"/>
                    </a:lnTo>
                    <a:lnTo>
                      <a:pt x="308" y="232"/>
                    </a:lnTo>
                    <a:lnTo>
                      <a:pt x="308" y="232"/>
                    </a:lnTo>
                    <a:lnTo>
                      <a:pt x="308" y="234"/>
                    </a:lnTo>
                    <a:lnTo>
                      <a:pt x="308" y="234"/>
                    </a:lnTo>
                    <a:lnTo>
                      <a:pt x="308" y="234"/>
                    </a:lnTo>
                    <a:lnTo>
                      <a:pt x="308" y="234"/>
                    </a:lnTo>
                    <a:lnTo>
                      <a:pt x="306" y="234"/>
                    </a:lnTo>
                    <a:lnTo>
                      <a:pt x="306" y="234"/>
                    </a:lnTo>
                    <a:lnTo>
                      <a:pt x="306" y="234"/>
                    </a:lnTo>
                    <a:lnTo>
                      <a:pt x="306" y="237"/>
                    </a:lnTo>
                    <a:lnTo>
                      <a:pt x="303" y="237"/>
                    </a:lnTo>
                    <a:lnTo>
                      <a:pt x="303" y="234"/>
                    </a:lnTo>
                    <a:lnTo>
                      <a:pt x="303" y="234"/>
                    </a:lnTo>
                    <a:lnTo>
                      <a:pt x="301" y="234"/>
                    </a:lnTo>
                    <a:lnTo>
                      <a:pt x="301" y="234"/>
                    </a:lnTo>
                    <a:lnTo>
                      <a:pt x="301" y="234"/>
                    </a:lnTo>
                    <a:lnTo>
                      <a:pt x="301" y="234"/>
                    </a:lnTo>
                    <a:lnTo>
                      <a:pt x="299" y="234"/>
                    </a:lnTo>
                    <a:lnTo>
                      <a:pt x="299" y="234"/>
                    </a:lnTo>
                    <a:lnTo>
                      <a:pt x="299" y="234"/>
                    </a:lnTo>
                    <a:lnTo>
                      <a:pt x="296" y="234"/>
                    </a:lnTo>
                    <a:lnTo>
                      <a:pt x="296" y="234"/>
                    </a:lnTo>
                    <a:lnTo>
                      <a:pt x="296" y="234"/>
                    </a:lnTo>
                    <a:lnTo>
                      <a:pt x="296" y="234"/>
                    </a:lnTo>
                    <a:lnTo>
                      <a:pt x="294" y="234"/>
                    </a:lnTo>
                    <a:lnTo>
                      <a:pt x="294" y="234"/>
                    </a:lnTo>
                    <a:lnTo>
                      <a:pt x="294" y="234"/>
                    </a:lnTo>
                    <a:lnTo>
                      <a:pt x="292" y="234"/>
                    </a:lnTo>
                    <a:lnTo>
                      <a:pt x="292" y="234"/>
                    </a:lnTo>
                    <a:lnTo>
                      <a:pt x="292" y="234"/>
                    </a:lnTo>
                    <a:lnTo>
                      <a:pt x="289" y="234"/>
                    </a:lnTo>
                    <a:lnTo>
                      <a:pt x="289" y="237"/>
                    </a:lnTo>
                    <a:lnTo>
                      <a:pt x="289" y="237"/>
                    </a:lnTo>
                    <a:lnTo>
                      <a:pt x="289" y="237"/>
                    </a:lnTo>
                    <a:lnTo>
                      <a:pt x="287" y="237"/>
                    </a:lnTo>
                    <a:lnTo>
                      <a:pt x="287" y="234"/>
                    </a:lnTo>
                    <a:lnTo>
                      <a:pt x="287" y="234"/>
                    </a:lnTo>
                    <a:lnTo>
                      <a:pt x="287" y="234"/>
                    </a:lnTo>
                    <a:lnTo>
                      <a:pt x="287" y="234"/>
                    </a:lnTo>
                    <a:lnTo>
                      <a:pt x="287" y="232"/>
                    </a:lnTo>
                    <a:lnTo>
                      <a:pt x="287" y="232"/>
                    </a:lnTo>
                    <a:lnTo>
                      <a:pt x="287" y="232"/>
                    </a:lnTo>
                    <a:lnTo>
                      <a:pt x="284" y="232"/>
                    </a:lnTo>
                    <a:lnTo>
                      <a:pt x="284" y="230"/>
                    </a:lnTo>
                    <a:lnTo>
                      <a:pt x="284" y="230"/>
                    </a:lnTo>
                    <a:lnTo>
                      <a:pt x="282" y="230"/>
                    </a:lnTo>
                    <a:lnTo>
                      <a:pt x="282" y="230"/>
                    </a:lnTo>
                    <a:lnTo>
                      <a:pt x="282" y="230"/>
                    </a:lnTo>
                    <a:lnTo>
                      <a:pt x="280" y="230"/>
                    </a:lnTo>
                    <a:lnTo>
                      <a:pt x="280" y="232"/>
                    </a:lnTo>
                    <a:lnTo>
                      <a:pt x="282" y="232"/>
                    </a:lnTo>
                    <a:lnTo>
                      <a:pt x="282" y="232"/>
                    </a:lnTo>
                    <a:lnTo>
                      <a:pt x="282" y="232"/>
                    </a:lnTo>
                    <a:lnTo>
                      <a:pt x="282" y="234"/>
                    </a:lnTo>
                    <a:lnTo>
                      <a:pt x="282" y="234"/>
                    </a:lnTo>
                    <a:lnTo>
                      <a:pt x="282" y="234"/>
                    </a:lnTo>
                    <a:lnTo>
                      <a:pt x="282" y="234"/>
                    </a:lnTo>
                    <a:lnTo>
                      <a:pt x="282" y="237"/>
                    </a:lnTo>
                    <a:lnTo>
                      <a:pt x="282" y="237"/>
                    </a:lnTo>
                    <a:lnTo>
                      <a:pt x="282" y="237"/>
                    </a:lnTo>
                    <a:lnTo>
                      <a:pt x="282" y="237"/>
                    </a:lnTo>
                    <a:lnTo>
                      <a:pt x="282" y="239"/>
                    </a:lnTo>
                    <a:lnTo>
                      <a:pt x="282" y="239"/>
                    </a:lnTo>
                    <a:lnTo>
                      <a:pt x="282" y="239"/>
                    </a:lnTo>
                    <a:lnTo>
                      <a:pt x="282" y="242"/>
                    </a:lnTo>
                    <a:lnTo>
                      <a:pt x="282" y="242"/>
                    </a:lnTo>
                    <a:lnTo>
                      <a:pt x="282" y="242"/>
                    </a:lnTo>
                    <a:lnTo>
                      <a:pt x="282" y="244"/>
                    </a:lnTo>
                    <a:lnTo>
                      <a:pt x="282" y="244"/>
                    </a:lnTo>
                    <a:lnTo>
                      <a:pt x="280" y="244"/>
                    </a:lnTo>
                    <a:lnTo>
                      <a:pt x="280" y="244"/>
                    </a:lnTo>
                    <a:lnTo>
                      <a:pt x="280" y="244"/>
                    </a:lnTo>
                    <a:lnTo>
                      <a:pt x="277" y="244"/>
                    </a:lnTo>
                    <a:lnTo>
                      <a:pt x="277" y="244"/>
                    </a:lnTo>
                    <a:lnTo>
                      <a:pt x="277" y="244"/>
                    </a:lnTo>
                    <a:lnTo>
                      <a:pt x="275" y="244"/>
                    </a:lnTo>
                    <a:lnTo>
                      <a:pt x="275" y="244"/>
                    </a:lnTo>
                    <a:lnTo>
                      <a:pt x="275" y="244"/>
                    </a:lnTo>
                    <a:lnTo>
                      <a:pt x="275" y="244"/>
                    </a:lnTo>
                    <a:lnTo>
                      <a:pt x="275" y="242"/>
                    </a:lnTo>
                    <a:lnTo>
                      <a:pt x="275" y="242"/>
                    </a:lnTo>
                    <a:lnTo>
                      <a:pt x="275" y="242"/>
                    </a:lnTo>
                    <a:lnTo>
                      <a:pt x="275" y="239"/>
                    </a:lnTo>
                    <a:lnTo>
                      <a:pt x="277" y="239"/>
                    </a:lnTo>
                    <a:lnTo>
                      <a:pt x="277" y="239"/>
                    </a:lnTo>
                    <a:lnTo>
                      <a:pt x="277" y="239"/>
                    </a:lnTo>
                    <a:lnTo>
                      <a:pt x="277" y="239"/>
                    </a:lnTo>
                    <a:lnTo>
                      <a:pt x="275" y="239"/>
                    </a:lnTo>
                    <a:lnTo>
                      <a:pt x="275" y="239"/>
                    </a:lnTo>
                    <a:lnTo>
                      <a:pt x="275" y="239"/>
                    </a:lnTo>
                    <a:lnTo>
                      <a:pt x="275" y="239"/>
                    </a:lnTo>
                    <a:lnTo>
                      <a:pt x="273" y="239"/>
                    </a:lnTo>
                    <a:lnTo>
                      <a:pt x="273" y="239"/>
                    </a:lnTo>
                    <a:lnTo>
                      <a:pt x="273" y="239"/>
                    </a:lnTo>
                    <a:lnTo>
                      <a:pt x="270" y="239"/>
                    </a:lnTo>
                    <a:lnTo>
                      <a:pt x="270" y="239"/>
                    </a:lnTo>
                    <a:lnTo>
                      <a:pt x="268" y="239"/>
                    </a:lnTo>
                    <a:lnTo>
                      <a:pt x="268" y="239"/>
                    </a:lnTo>
                    <a:lnTo>
                      <a:pt x="268" y="242"/>
                    </a:lnTo>
                    <a:lnTo>
                      <a:pt x="268" y="242"/>
                    </a:lnTo>
                    <a:lnTo>
                      <a:pt x="266" y="242"/>
                    </a:lnTo>
                    <a:lnTo>
                      <a:pt x="266" y="242"/>
                    </a:lnTo>
                    <a:lnTo>
                      <a:pt x="266" y="242"/>
                    </a:lnTo>
                    <a:lnTo>
                      <a:pt x="266" y="242"/>
                    </a:lnTo>
                    <a:lnTo>
                      <a:pt x="266" y="244"/>
                    </a:lnTo>
                    <a:lnTo>
                      <a:pt x="263" y="244"/>
                    </a:lnTo>
                    <a:lnTo>
                      <a:pt x="263" y="244"/>
                    </a:lnTo>
                    <a:lnTo>
                      <a:pt x="263" y="244"/>
                    </a:lnTo>
                    <a:lnTo>
                      <a:pt x="263" y="244"/>
                    </a:lnTo>
                    <a:lnTo>
                      <a:pt x="263" y="246"/>
                    </a:lnTo>
                    <a:lnTo>
                      <a:pt x="263" y="246"/>
                    </a:lnTo>
                    <a:lnTo>
                      <a:pt x="263" y="249"/>
                    </a:lnTo>
                    <a:lnTo>
                      <a:pt x="261" y="249"/>
                    </a:lnTo>
                    <a:lnTo>
                      <a:pt x="261" y="249"/>
                    </a:lnTo>
                    <a:lnTo>
                      <a:pt x="261" y="249"/>
                    </a:lnTo>
                    <a:lnTo>
                      <a:pt x="261" y="249"/>
                    </a:lnTo>
                    <a:lnTo>
                      <a:pt x="258" y="249"/>
                    </a:lnTo>
                    <a:lnTo>
                      <a:pt x="258" y="249"/>
                    </a:lnTo>
                    <a:lnTo>
                      <a:pt x="258" y="251"/>
                    </a:lnTo>
                    <a:lnTo>
                      <a:pt x="256" y="251"/>
                    </a:lnTo>
                    <a:lnTo>
                      <a:pt x="256" y="251"/>
                    </a:lnTo>
                    <a:lnTo>
                      <a:pt x="256" y="251"/>
                    </a:lnTo>
                    <a:lnTo>
                      <a:pt x="254" y="251"/>
                    </a:lnTo>
                    <a:lnTo>
                      <a:pt x="254" y="251"/>
                    </a:lnTo>
                    <a:lnTo>
                      <a:pt x="254" y="251"/>
                    </a:lnTo>
                    <a:lnTo>
                      <a:pt x="254" y="251"/>
                    </a:lnTo>
                    <a:lnTo>
                      <a:pt x="251" y="251"/>
                    </a:lnTo>
                    <a:lnTo>
                      <a:pt x="251" y="251"/>
                    </a:lnTo>
                    <a:lnTo>
                      <a:pt x="251" y="253"/>
                    </a:lnTo>
                    <a:lnTo>
                      <a:pt x="249" y="253"/>
                    </a:lnTo>
                    <a:lnTo>
                      <a:pt x="249" y="253"/>
                    </a:lnTo>
                    <a:lnTo>
                      <a:pt x="249" y="253"/>
                    </a:lnTo>
                    <a:lnTo>
                      <a:pt x="247" y="253"/>
                    </a:lnTo>
                    <a:lnTo>
                      <a:pt x="247" y="253"/>
                    </a:lnTo>
                    <a:lnTo>
                      <a:pt x="247" y="253"/>
                    </a:lnTo>
                    <a:lnTo>
                      <a:pt x="247" y="253"/>
                    </a:lnTo>
                    <a:lnTo>
                      <a:pt x="244" y="253"/>
                    </a:lnTo>
                    <a:lnTo>
                      <a:pt x="244" y="253"/>
                    </a:lnTo>
                    <a:lnTo>
                      <a:pt x="242" y="253"/>
                    </a:lnTo>
                    <a:lnTo>
                      <a:pt x="242" y="253"/>
                    </a:lnTo>
                    <a:lnTo>
                      <a:pt x="242" y="253"/>
                    </a:lnTo>
                    <a:lnTo>
                      <a:pt x="242" y="253"/>
                    </a:lnTo>
                    <a:lnTo>
                      <a:pt x="239" y="253"/>
                    </a:lnTo>
                    <a:lnTo>
                      <a:pt x="239" y="253"/>
                    </a:lnTo>
                    <a:lnTo>
                      <a:pt x="239" y="253"/>
                    </a:lnTo>
                    <a:lnTo>
                      <a:pt x="239" y="256"/>
                    </a:lnTo>
                    <a:lnTo>
                      <a:pt x="237" y="256"/>
                    </a:lnTo>
                    <a:lnTo>
                      <a:pt x="237" y="256"/>
                    </a:lnTo>
                    <a:lnTo>
                      <a:pt x="235" y="256"/>
                    </a:lnTo>
                    <a:lnTo>
                      <a:pt x="235" y="256"/>
                    </a:lnTo>
                    <a:lnTo>
                      <a:pt x="235" y="256"/>
                    </a:lnTo>
                    <a:lnTo>
                      <a:pt x="235" y="256"/>
                    </a:lnTo>
                    <a:lnTo>
                      <a:pt x="232" y="256"/>
                    </a:lnTo>
                    <a:lnTo>
                      <a:pt x="232" y="256"/>
                    </a:lnTo>
                    <a:lnTo>
                      <a:pt x="232" y="256"/>
                    </a:lnTo>
                    <a:lnTo>
                      <a:pt x="230" y="256"/>
                    </a:lnTo>
                    <a:lnTo>
                      <a:pt x="230" y="258"/>
                    </a:lnTo>
                    <a:lnTo>
                      <a:pt x="230" y="258"/>
                    </a:lnTo>
                    <a:lnTo>
                      <a:pt x="228" y="258"/>
                    </a:lnTo>
                    <a:lnTo>
                      <a:pt x="228" y="258"/>
                    </a:lnTo>
                    <a:lnTo>
                      <a:pt x="228" y="258"/>
                    </a:lnTo>
                    <a:lnTo>
                      <a:pt x="228" y="258"/>
                    </a:lnTo>
                    <a:lnTo>
                      <a:pt x="225" y="258"/>
                    </a:lnTo>
                    <a:lnTo>
                      <a:pt x="225" y="258"/>
                    </a:lnTo>
                    <a:lnTo>
                      <a:pt x="223" y="258"/>
                    </a:lnTo>
                    <a:lnTo>
                      <a:pt x="223" y="258"/>
                    </a:lnTo>
                    <a:lnTo>
                      <a:pt x="223" y="258"/>
                    </a:lnTo>
                    <a:lnTo>
                      <a:pt x="223" y="261"/>
                    </a:lnTo>
                    <a:lnTo>
                      <a:pt x="221" y="261"/>
                    </a:lnTo>
                    <a:lnTo>
                      <a:pt x="221" y="261"/>
                    </a:lnTo>
                    <a:lnTo>
                      <a:pt x="221" y="261"/>
                    </a:lnTo>
                    <a:lnTo>
                      <a:pt x="218" y="261"/>
                    </a:lnTo>
                    <a:lnTo>
                      <a:pt x="218" y="261"/>
                    </a:lnTo>
                    <a:lnTo>
                      <a:pt x="218" y="261"/>
                    </a:lnTo>
                    <a:lnTo>
                      <a:pt x="216" y="261"/>
                    </a:lnTo>
                    <a:lnTo>
                      <a:pt x="216" y="261"/>
                    </a:lnTo>
                    <a:lnTo>
                      <a:pt x="216" y="261"/>
                    </a:lnTo>
                    <a:lnTo>
                      <a:pt x="216" y="263"/>
                    </a:lnTo>
                    <a:lnTo>
                      <a:pt x="213" y="263"/>
                    </a:lnTo>
                    <a:lnTo>
                      <a:pt x="213" y="263"/>
                    </a:lnTo>
                    <a:lnTo>
                      <a:pt x="213" y="263"/>
                    </a:lnTo>
                    <a:lnTo>
                      <a:pt x="211" y="263"/>
                    </a:lnTo>
                    <a:lnTo>
                      <a:pt x="211" y="263"/>
                    </a:lnTo>
                    <a:lnTo>
                      <a:pt x="209" y="263"/>
                    </a:lnTo>
                    <a:lnTo>
                      <a:pt x="209" y="263"/>
                    </a:lnTo>
                    <a:lnTo>
                      <a:pt x="209" y="263"/>
                    </a:lnTo>
                    <a:lnTo>
                      <a:pt x="209" y="263"/>
                    </a:lnTo>
                    <a:lnTo>
                      <a:pt x="209" y="263"/>
                    </a:lnTo>
                    <a:lnTo>
                      <a:pt x="206" y="263"/>
                    </a:lnTo>
                    <a:lnTo>
                      <a:pt x="206" y="263"/>
                    </a:lnTo>
                    <a:lnTo>
                      <a:pt x="206" y="263"/>
                    </a:lnTo>
                    <a:lnTo>
                      <a:pt x="206" y="265"/>
                    </a:lnTo>
                    <a:lnTo>
                      <a:pt x="206" y="265"/>
                    </a:lnTo>
                    <a:lnTo>
                      <a:pt x="206" y="268"/>
                    </a:lnTo>
                    <a:lnTo>
                      <a:pt x="206" y="268"/>
                    </a:lnTo>
                    <a:lnTo>
                      <a:pt x="206" y="270"/>
                    </a:lnTo>
                    <a:lnTo>
                      <a:pt x="206" y="270"/>
                    </a:lnTo>
                    <a:lnTo>
                      <a:pt x="206" y="272"/>
                    </a:lnTo>
                    <a:lnTo>
                      <a:pt x="206" y="272"/>
                    </a:lnTo>
                    <a:lnTo>
                      <a:pt x="206" y="275"/>
                    </a:lnTo>
                    <a:lnTo>
                      <a:pt x="206" y="275"/>
                    </a:lnTo>
                    <a:lnTo>
                      <a:pt x="206" y="275"/>
                    </a:lnTo>
                    <a:lnTo>
                      <a:pt x="206" y="277"/>
                    </a:lnTo>
                    <a:lnTo>
                      <a:pt x="206" y="277"/>
                    </a:lnTo>
                    <a:lnTo>
                      <a:pt x="206" y="279"/>
                    </a:lnTo>
                    <a:lnTo>
                      <a:pt x="206" y="279"/>
                    </a:lnTo>
                    <a:lnTo>
                      <a:pt x="206" y="282"/>
                    </a:lnTo>
                    <a:lnTo>
                      <a:pt x="206" y="282"/>
                    </a:lnTo>
                    <a:lnTo>
                      <a:pt x="206" y="284"/>
                    </a:lnTo>
                    <a:lnTo>
                      <a:pt x="206" y="284"/>
                    </a:lnTo>
                    <a:lnTo>
                      <a:pt x="206" y="284"/>
                    </a:lnTo>
                    <a:lnTo>
                      <a:pt x="206" y="287"/>
                    </a:lnTo>
                    <a:lnTo>
                      <a:pt x="206" y="287"/>
                    </a:lnTo>
                    <a:lnTo>
                      <a:pt x="206" y="289"/>
                    </a:lnTo>
                    <a:lnTo>
                      <a:pt x="206" y="289"/>
                    </a:lnTo>
                    <a:lnTo>
                      <a:pt x="206" y="291"/>
                    </a:lnTo>
                    <a:lnTo>
                      <a:pt x="206" y="291"/>
                    </a:lnTo>
                    <a:lnTo>
                      <a:pt x="206" y="294"/>
                    </a:lnTo>
                    <a:lnTo>
                      <a:pt x="206" y="294"/>
                    </a:lnTo>
                    <a:lnTo>
                      <a:pt x="206" y="294"/>
                    </a:lnTo>
                    <a:lnTo>
                      <a:pt x="206" y="296"/>
                    </a:lnTo>
                    <a:lnTo>
                      <a:pt x="206" y="296"/>
                    </a:lnTo>
                    <a:lnTo>
                      <a:pt x="206" y="298"/>
                    </a:lnTo>
                    <a:lnTo>
                      <a:pt x="206" y="298"/>
                    </a:lnTo>
                    <a:lnTo>
                      <a:pt x="206" y="301"/>
                    </a:lnTo>
                    <a:lnTo>
                      <a:pt x="206" y="301"/>
                    </a:lnTo>
                    <a:lnTo>
                      <a:pt x="206" y="303"/>
                    </a:lnTo>
                    <a:lnTo>
                      <a:pt x="206" y="303"/>
                    </a:lnTo>
                    <a:lnTo>
                      <a:pt x="206" y="303"/>
                    </a:lnTo>
                    <a:lnTo>
                      <a:pt x="206" y="306"/>
                    </a:lnTo>
                    <a:lnTo>
                      <a:pt x="206" y="306"/>
                    </a:lnTo>
                    <a:lnTo>
                      <a:pt x="206" y="308"/>
                    </a:lnTo>
                    <a:lnTo>
                      <a:pt x="206" y="308"/>
                    </a:lnTo>
                    <a:lnTo>
                      <a:pt x="206" y="310"/>
                    </a:lnTo>
                    <a:lnTo>
                      <a:pt x="206" y="310"/>
                    </a:lnTo>
                    <a:lnTo>
                      <a:pt x="206" y="313"/>
                    </a:lnTo>
                    <a:lnTo>
                      <a:pt x="206" y="313"/>
                    </a:lnTo>
                    <a:lnTo>
                      <a:pt x="206" y="313"/>
                    </a:lnTo>
                    <a:lnTo>
                      <a:pt x="206" y="315"/>
                    </a:lnTo>
                    <a:lnTo>
                      <a:pt x="206" y="315"/>
                    </a:lnTo>
                    <a:lnTo>
                      <a:pt x="206" y="317"/>
                    </a:lnTo>
                    <a:lnTo>
                      <a:pt x="206" y="317"/>
                    </a:lnTo>
                    <a:lnTo>
                      <a:pt x="206" y="320"/>
                    </a:lnTo>
                    <a:lnTo>
                      <a:pt x="206" y="320"/>
                    </a:lnTo>
                    <a:lnTo>
                      <a:pt x="206" y="322"/>
                    </a:lnTo>
                    <a:lnTo>
                      <a:pt x="206" y="322"/>
                    </a:lnTo>
                    <a:lnTo>
                      <a:pt x="206" y="325"/>
                    </a:lnTo>
                    <a:lnTo>
                      <a:pt x="206" y="325"/>
                    </a:lnTo>
                    <a:lnTo>
                      <a:pt x="206" y="325"/>
                    </a:lnTo>
                    <a:lnTo>
                      <a:pt x="206" y="327"/>
                    </a:lnTo>
                    <a:lnTo>
                      <a:pt x="206" y="327"/>
                    </a:lnTo>
                    <a:lnTo>
                      <a:pt x="206" y="329"/>
                    </a:lnTo>
                    <a:lnTo>
                      <a:pt x="206" y="329"/>
                    </a:lnTo>
                    <a:lnTo>
                      <a:pt x="206" y="332"/>
                    </a:lnTo>
                    <a:lnTo>
                      <a:pt x="206" y="332"/>
                    </a:lnTo>
                    <a:lnTo>
                      <a:pt x="206" y="334"/>
                    </a:lnTo>
                    <a:lnTo>
                      <a:pt x="206" y="334"/>
                    </a:lnTo>
                    <a:lnTo>
                      <a:pt x="206" y="334"/>
                    </a:lnTo>
                    <a:lnTo>
                      <a:pt x="206" y="336"/>
                    </a:lnTo>
                    <a:lnTo>
                      <a:pt x="206" y="336"/>
                    </a:lnTo>
                    <a:lnTo>
                      <a:pt x="206" y="339"/>
                    </a:lnTo>
                    <a:lnTo>
                      <a:pt x="206" y="339"/>
                    </a:lnTo>
                    <a:lnTo>
                      <a:pt x="206" y="341"/>
                    </a:lnTo>
                    <a:lnTo>
                      <a:pt x="206" y="341"/>
                    </a:lnTo>
                    <a:lnTo>
                      <a:pt x="206" y="343"/>
                    </a:lnTo>
                    <a:lnTo>
                      <a:pt x="206" y="343"/>
                    </a:lnTo>
                    <a:lnTo>
                      <a:pt x="206" y="343"/>
                    </a:lnTo>
                    <a:lnTo>
                      <a:pt x="206" y="346"/>
                    </a:lnTo>
                    <a:lnTo>
                      <a:pt x="206" y="346"/>
                    </a:lnTo>
                    <a:lnTo>
                      <a:pt x="206" y="348"/>
                    </a:lnTo>
                    <a:lnTo>
                      <a:pt x="206" y="348"/>
                    </a:lnTo>
                    <a:lnTo>
                      <a:pt x="206" y="351"/>
                    </a:lnTo>
                    <a:lnTo>
                      <a:pt x="206" y="351"/>
                    </a:lnTo>
                    <a:lnTo>
                      <a:pt x="206" y="353"/>
                    </a:lnTo>
                    <a:lnTo>
                      <a:pt x="206" y="353"/>
                    </a:lnTo>
                    <a:lnTo>
                      <a:pt x="206" y="353"/>
                    </a:lnTo>
                    <a:lnTo>
                      <a:pt x="206" y="355"/>
                    </a:lnTo>
                    <a:lnTo>
                      <a:pt x="206" y="355"/>
                    </a:lnTo>
                    <a:lnTo>
                      <a:pt x="206" y="358"/>
                    </a:lnTo>
                    <a:lnTo>
                      <a:pt x="204" y="358"/>
                    </a:lnTo>
                    <a:lnTo>
                      <a:pt x="204" y="358"/>
                    </a:lnTo>
                    <a:lnTo>
                      <a:pt x="202" y="358"/>
                    </a:lnTo>
                    <a:lnTo>
                      <a:pt x="202" y="358"/>
                    </a:lnTo>
                    <a:lnTo>
                      <a:pt x="202" y="358"/>
                    </a:lnTo>
                    <a:lnTo>
                      <a:pt x="202" y="358"/>
                    </a:lnTo>
                    <a:lnTo>
                      <a:pt x="199" y="358"/>
                    </a:lnTo>
                    <a:lnTo>
                      <a:pt x="199" y="358"/>
                    </a:lnTo>
                    <a:lnTo>
                      <a:pt x="199" y="358"/>
                    </a:lnTo>
                    <a:lnTo>
                      <a:pt x="199" y="360"/>
                    </a:lnTo>
                    <a:lnTo>
                      <a:pt x="197" y="360"/>
                    </a:lnTo>
                    <a:lnTo>
                      <a:pt x="197" y="360"/>
                    </a:lnTo>
                    <a:lnTo>
                      <a:pt x="195" y="360"/>
                    </a:lnTo>
                    <a:lnTo>
                      <a:pt x="195" y="360"/>
                    </a:lnTo>
                    <a:lnTo>
                      <a:pt x="195" y="360"/>
                    </a:lnTo>
                    <a:lnTo>
                      <a:pt x="195" y="358"/>
                    </a:lnTo>
                    <a:lnTo>
                      <a:pt x="192" y="358"/>
                    </a:lnTo>
                    <a:lnTo>
                      <a:pt x="192" y="358"/>
                    </a:lnTo>
                    <a:lnTo>
                      <a:pt x="192" y="358"/>
                    </a:lnTo>
                    <a:lnTo>
                      <a:pt x="192" y="355"/>
                    </a:lnTo>
                    <a:lnTo>
                      <a:pt x="190" y="355"/>
                    </a:lnTo>
                    <a:lnTo>
                      <a:pt x="190" y="355"/>
                    </a:lnTo>
                    <a:lnTo>
                      <a:pt x="190" y="355"/>
                    </a:lnTo>
                    <a:lnTo>
                      <a:pt x="190" y="355"/>
                    </a:lnTo>
                    <a:lnTo>
                      <a:pt x="190" y="353"/>
                    </a:lnTo>
                    <a:lnTo>
                      <a:pt x="187" y="353"/>
                    </a:lnTo>
                    <a:lnTo>
                      <a:pt x="187" y="353"/>
                    </a:lnTo>
                    <a:lnTo>
                      <a:pt x="187" y="353"/>
                    </a:lnTo>
                    <a:lnTo>
                      <a:pt x="187" y="353"/>
                    </a:lnTo>
                    <a:lnTo>
                      <a:pt x="187" y="351"/>
                    </a:lnTo>
                    <a:lnTo>
                      <a:pt x="187" y="351"/>
                    </a:lnTo>
                    <a:lnTo>
                      <a:pt x="187" y="351"/>
                    </a:lnTo>
                    <a:lnTo>
                      <a:pt x="187" y="348"/>
                    </a:lnTo>
                    <a:lnTo>
                      <a:pt x="185" y="348"/>
                    </a:lnTo>
                    <a:lnTo>
                      <a:pt x="185" y="348"/>
                    </a:lnTo>
                    <a:lnTo>
                      <a:pt x="185" y="348"/>
                    </a:lnTo>
                    <a:lnTo>
                      <a:pt x="185" y="346"/>
                    </a:lnTo>
                    <a:lnTo>
                      <a:pt x="183" y="346"/>
                    </a:lnTo>
                    <a:lnTo>
                      <a:pt x="183" y="346"/>
                    </a:lnTo>
                    <a:lnTo>
                      <a:pt x="183" y="346"/>
                    </a:lnTo>
                    <a:lnTo>
                      <a:pt x="183" y="343"/>
                    </a:lnTo>
                    <a:lnTo>
                      <a:pt x="183" y="343"/>
                    </a:lnTo>
                    <a:lnTo>
                      <a:pt x="183" y="343"/>
                    </a:lnTo>
                    <a:lnTo>
                      <a:pt x="183" y="343"/>
                    </a:lnTo>
                    <a:lnTo>
                      <a:pt x="183" y="341"/>
                    </a:lnTo>
                    <a:lnTo>
                      <a:pt x="180" y="341"/>
                    </a:lnTo>
                    <a:lnTo>
                      <a:pt x="180" y="341"/>
                    </a:lnTo>
                    <a:lnTo>
                      <a:pt x="180" y="341"/>
                    </a:lnTo>
                    <a:lnTo>
                      <a:pt x="180" y="339"/>
                    </a:lnTo>
                    <a:lnTo>
                      <a:pt x="180" y="339"/>
                    </a:lnTo>
                    <a:lnTo>
                      <a:pt x="178" y="339"/>
                    </a:lnTo>
                    <a:lnTo>
                      <a:pt x="178" y="339"/>
                    </a:lnTo>
                    <a:lnTo>
                      <a:pt x="178" y="339"/>
                    </a:lnTo>
                    <a:lnTo>
                      <a:pt x="176" y="339"/>
                    </a:lnTo>
                    <a:lnTo>
                      <a:pt x="176" y="336"/>
                    </a:lnTo>
                    <a:lnTo>
                      <a:pt x="176" y="336"/>
                    </a:lnTo>
                    <a:lnTo>
                      <a:pt x="176" y="336"/>
                    </a:lnTo>
                    <a:lnTo>
                      <a:pt x="176" y="336"/>
                    </a:lnTo>
                    <a:lnTo>
                      <a:pt x="173" y="336"/>
                    </a:lnTo>
                    <a:lnTo>
                      <a:pt x="173" y="336"/>
                    </a:lnTo>
                    <a:lnTo>
                      <a:pt x="173" y="334"/>
                    </a:lnTo>
                    <a:lnTo>
                      <a:pt x="173" y="334"/>
                    </a:lnTo>
                    <a:lnTo>
                      <a:pt x="173" y="334"/>
                    </a:lnTo>
                    <a:lnTo>
                      <a:pt x="171" y="334"/>
                    </a:lnTo>
                    <a:lnTo>
                      <a:pt x="171" y="334"/>
                    </a:lnTo>
                    <a:lnTo>
                      <a:pt x="171" y="334"/>
                    </a:lnTo>
                    <a:lnTo>
                      <a:pt x="168" y="334"/>
                    </a:lnTo>
                    <a:lnTo>
                      <a:pt x="168" y="334"/>
                    </a:lnTo>
                    <a:lnTo>
                      <a:pt x="168" y="332"/>
                    </a:lnTo>
                    <a:lnTo>
                      <a:pt x="168" y="332"/>
                    </a:lnTo>
                    <a:lnTo>
                      <a:pt x="166" y="332"/>
                    </a:lnTo>
                    <a:lnTo>
                      <a:pt x="166" y="332"/>
                    </a:lnTo>
                    <a:lnTo>
                      <a:pt x="166" y="332"/>
                    </a:lnTo>
                    <a:lnTo>
                      <a:pt x="164" y="332"/>
                    </a:lnTo>
                    <a:lnTo>
                      <a:pt x="164" y="332"/>
                    </a:lnTo>
                    <a:lnTo>
                      <a:pt x="161" y="332"/>
                    </a:lnTo>
                    <a:lnTo>
                      <a:pt x="161" y="332"/>
                    </a:lnTo>
                    <a:lnTo>
                      <a:pt x="161" y="332"/>
                    </a:lnTo>
                    <a:lnTo>
                      <a:pt x="159" y="332"/>
                    </a:lnTo>
                    <a:lnTo>
                      <a:pt x="159" y="332"/>
                    </a:lnTo>
                    <a:lnTo>
                      <a:pt x="159" y="332"/>
                    </a:lnTo>
                    <a:lnTo>
                      <a:pt x="157" y="332"/>
                    </a:lnTo>
                    <a:lnTo>
                      <a:pt x="157" y="334"/>
                    </a:lnTo>
                    <a:lnTo>
                      <a:pt x="157" y="334"/>
                    </a:lnTo>
                    <a:lnTo>
                      <a:pt x="154" y="334"/>
                    </a:lnTo>
                    <a:lnTo>
                      <a:pt x="154" y="334"/>
                    </a:lnTo>
                    <a:lnTo>
                      <a:pt x="154" y="334"/>
                    </a:lnTo>
                    <a:lnTo>
                      <a:pt x="152" y="334"/>
                    </a:lnTo>
                    <a:lnTo>
                      <a:pt x="152" y="334"/>
                    </a:lnTo>
                    <a:lnTo>
                      <a:pt x="150" y="334"/>
                    </a:lnTo>
                    <a:lnTo>
                      <a:pt x="150" y="334"/>
                    </a:lnTo>
                    <a:lnTo>
                      <a:pt x="150" y="334"/>
                    </a:lnTo>
                    <a:lnTo>
                      <a:pt x="150" y="334"/>
                    </a:lnTo>
                    <a:lnTo>
                      <a:pt x="147" y="334"/>
                    </a:lnTo>
                    <a:lnTo>
                      <a:pt x="147" y="334"/>
                    </a:lnTo>
                    <a:lnTo>
                      <a:pt x="147" y="334"/>
                    </a:lnTo>
                    <a:lnTo>
                      <a:pt x="147" y="334"/>
                    </a:lnTo>
                    <a:lnTo>
                      <a:pt x="145" y="334"/>
                    </a:lnTo>
                    <a:lnTo>
                      <a:pt x="145" y="336"/>
                    </a:lnTo>
                    <a:lnTo>
                      <a:pt x="145" y="336"/>
                    </a:lnTo>
                    <a:lnTo>
                      <a:pt x="142" y="336"/>
                    </a:lnTo>
                    <a:lnTo>
                      <a:pt x="142" y="336"/>
                    </a:lnTo>
                    <a:lnTo>
                      <a:pt x="142" y="336"/>
                    </a:lnTo>
                    <a:lnTo>
                      <a:pt x="142" y="336"/>
                    </a:lnTo>
                    <a:lnTo>
                      <a:pt x="140" y="336"/>
                    </a:lnTo>
                    <a:lnTo>
                      <a:pt x="140" y="336"/>
                    </a:lnTo>
                    <a:lnTo>
                      <a:pt x="140" y="339"/>
                    </a:lnTo>
                    <a:lnTo>
                      <a:pt x="140" y="339"/>
                    </a:lnTo>
                    <a:lnTo>
                      <a:pt x="140" y="339"/>
                    </a:lnTo>
                    <a:lnTo>
                      <a:pt x="138" y="339"/>
                    </a:lnTo>
                    <a:lnTo>
                      <a:pt x="138" y="339"/>
                    </a:lnTo>
                    <a:lnTo>
                      <a:pt x="138" y="341"/>
                    </a:lnTo>
                    <a:lnTo>
                      <a:pt x="135" y="341"/>
                    </a:lnTo>
                    <a:lnTo>
                      <a:pt x="135" y="341"/>
                    </a:lnTo>
                    <a:lnTo>
                      <a:pt x="135" y="341"/>
                    </a:lnTo>
                    <a:lnTo>
                      <a:pt x="135" y="341"/>
                    </a:lnTo>
                    <a:lnTo>
                      <a:pt x="135" y="343"/>
                    </a:lnTo>
                    <a:lnTo>
                      <a:pt x="133" y="343"/>
                    </a:lnTo>
                    <a:lnTo>
                      <a:pt x="133" y="343"/>
                    </a:lnTo>
                    <a:lnTo>
                      <a:pt x="133" y="343"/>
                    </a:lnTo>
                    <a:lnTo>
                      <a:pt x="133" y="343"/>
                    </a:lnTo>
                    <a:lnTo>
                      <a:pt x="133" y="343"/>
                    </a:lnTo>
                    <a:lnTo>
                      <a:pt x="131" y="343"/>
                    </a:lnTo>
                    <a:lnTo>
                      <a:pt x="131" y="343"/>
                    </a:lnTo>
                    <a:lnTo>
                      <a:pt x="131" y="346"/>
                    </a:lnTo>
                    <a:lnTo>
                      <a:pt x="128" y="346"/>
                    </a:lnTo>
                    <a:lnTo>
                      <a:pt x="128" y="346"/>
                    </a:lnTo>
                    <a:lnTo>
                      <a:pt x="128" y="346"/>
                    </a:lnTo>
                    <a:lnTo>
                      <a:pt x="128" y="346"/>
                    </a:lnTo>
                    <a:lnTo>
                      <a:pt x="128" y="343"/>
                    </a:lnTo>
                    <a:lnTo>
                      <a:pt x="128" y="343"/>
                    </a:lnTo>
                    <a:lnTo>
                      <a:pt x="128" y="343"/>
                    </a:lnTo>
                    <a:lnTo>
                      <a:pt x="128" y="343"/>
                    </a:lnTo>
                    <a:lnTo>
                      <a:pt x="128" y="341"/>
                    </a:lnTo>
                    <a:lnTo>
                      <a:pt x="128" y="341"/>
                    </a:lnTo>
                    <a:lnTo>
                      <a:pt x="128" y="341"/>
                    </a:lnTo>
                    <a:lnTo>
                      <a:pt x="128" y="339"/>
                    </a:lnTo>
                    <a:lnTo>
                      <a:pt x="128" y="339"/>
                    </a:lnTo>
                    <a:lnTo>
                      <a:pt x="128" y="336"/>
                    </a:lnTo>
                    <a:lnTo>
                      <a:pt x="128" y="336"/>
                    </a:lnTo>
                    <a:lnTo>
                      <a:pt x="128" y="334"/>
                    </a:lnTo>
                    <a:lnTo>
                      <a:pt x="128" y="334"/>
                    </a:lnTo>
                    <a:lnTo>
                      <a:pt x="128" y="334"/>
                    </a:lnTo>
                    <a:lnTo>
                      <a:pt x="131" y="334"/>
                    </a:lnTo>
                    <a:lnTo>
                      <a:pt x="131" y="334"/>
                    </a:lnTo>
                    <a:lnTo>
                      <a:pt x="131" y="334"/>
                    </a:lnTo>
                    <a:lnTo>
                      <a:pt x="131" y="332"/>
                    </a:lnTo>
                    <a:lnTo>
                      <a:pt x="131" y="332"/>
                    </a:lnTo>
                    <a:lnTo>
                      <a:pt x="133" y="332"/>
                    </a:lnTo>
                    <a:lnTo>
                      <a:pt x="133" y="329"/>
                    </a:lnTo>
                    <a:lnTo>
                      <a:pt x="133" y="329"/>
                    </a:lnTo>
                    <a:lnTo>
                      <a:pt x="133" y="329"/>
                    </a:lnTo>
                    <a:lnTo>
                      <a:pt x="133" y="327"/>
                    </a:lnTo>
                    <a:lnTo>
                      <a:pt x="133" y="327"/>
                    </a:lnTo>
                    <a:lnTo>
                      <a:pt x="133" y="327"/>
                    </a:lnTo>
                    <a:lnTo>
                      <a:pt x="133" y="325"/>
                    </a:lnTo>
                    <a:lnTo>
                      <a:pt x="133" y="325"/>
                    </a:lnTo>
                    <a:lnTo>
                      <a:pt x="133" y="325"/>
                    </a:lnTo>
                    <a:lnTo>
                      <a:pt x="133" y="325"/>
                    </a:lnTo>
                    <a:lnTo>
                      <a:pt x="133" y="325"/>
                    </a:lnTo>
                    <a:lnTo>
                      <a:pt x="131" y="325"/>
                    </a:lnTo>
                    <a:lnTo>
                      <a:pt x="131" y="322"/>
                    </a:lnTo>
                    <a:lnTo>
                      <a:pt x="131" y="322"/>
                    </a:lnTo>
                    <a:lnTo>
                      <a:pt x="133" y="322"/>
                    </a:lnTo>
                    <a:lnTo>
                      <a:pt x="133" y="320"/>
                    </a:lnTo>
                    <a:lnTo>
                      <a:pt x="131" y="320"/>
                    </a:lnTo>
                    <a:lnTo>
                      <a:pt x="131" y="320"/>
                    </a:lnTo>
                    <a:lnTo>
                      <a:pt x="128" y="320"/>
                    </a:lnTo>
                    <a:lnTo>
                      <a:pt x="128" y="320"/>
                    </a:lnTo>
                    <a:lnTo>
                      <a:pt x="128" y="320"/>
                    </a:lnTo>
                    <a:lnTo>
                      <a:pt x="128" y="320"/>
                    </a:lnTo>
                    <a:lnTo>
                      <a:pt x="128" y="320"/>
                    </a:lnTo>
                    <a:lnTo>
                      <a:pt x="126" y="320"/>
                    </a:lnTo>
                    <a:lnTo>
                      <a:pt x="126" y="322"/>
                    </a:lnTo>
                    <a:lnTo>
                      <a:pt x="126" y="322"/>
                    </a:lnTo>
                    <a:lnTo>
                      <a:pt x="126" y="322"/>
                    </a:lnTo>
                    <a:lnTo>
                      <a:pt x="126" y="320"/>
                    </a:lnTo>
                    <a:lnTo>
                      <a:pt x="126" y="320"/>
                    </a:lnTo>
                    <a:lnTo>
                      <a:pt x="124" y="320"/>
                    </a:lnTo>
                    <a:lnTo>
                      <a:pt x="124" y="320"/>
                    </a:lnTo>
                    <a:lnTo>
                      <a:pt x="121" y="320"/>
                    </a:lnTo>
                    <a:lnTo>
                      <a:pt x="121" y="320"/>
                    </a:lnTo>
                    <a:lnTo>
                      <a:pt x="121" y="320"/>
                    </a:lnTo>
                    <a:lnTo>
                      <a:pt x="119" y="320"/>
                    </a:lnTo>
                    <a:lnTo>
                      <a:pt x="119" y="320"/>
                    </a:lnTo>
                    <a:lnTo>
                      <a:pt x="119" y="320"/>
                    </a:lnTo>
                    <a:lnTo>
                      <a:pt x="116" y="320"/>
                    </a:lnTo>
                    <a:lnTo>
                      <a:pt x="116" y="320"/>
                    </a:lnTo>
                    <a:lnTo>
                      <a:pt x="116" y="320"/>
                    </a:lnTo>
                    <a:lnTo>
                      <a:pt x="116" y="320"/>
                    </a:lnTo>
                    <a:lnTo>
                      <a:pt x="116" y="317"/>
                    </a:lnTo>
                    <a:lnTo>
                      <a:pt x="114" y="317"/>
                    </a:lnTo>
                    <a:lnTo>
                      <a:pt x="114" y="317"/>
                    </a:lnTo>
                    <a:lnTo>
                      <a:pt x="114" y="315"/>
                    </a:lnTo>
                    <a:lnTo>
                      <a:pt x="114" y="315"/>
                    </a:lnTo>
                    <a:lnTo>
                      <a:pt x="114" y="315"/>
                    </a:lnTo>
                    <a:lnTo>
                      <a:pt x="114" y="315"/>
                    </a:lnTo>
                    <a:lnTo>
                      <a:pt x="114" y="313"/>
                    </a:lnTo>
                    <a:lnTo>
                      <a:pt x="112" y="313"/>
                    </a:lnTo>
                    <a:lnTo>
                      <a:pt x="112" y="313"/>
                    </a:lnTo>
                    <a:lnTo>
                      <a:pt x="112" y="313"/>
                    </a:lnTo>
                    <a:lnTo>
                      <a:pt x="112" y="313"/>
                    </a:lnTo>
                    <a:lnTo>
                      <a:pt x="112" y="310"/>
                    </a:lnTo>
                    <a:lnTo>
                      <a:pt x="109" y="310"/>
                    </a:lnTo>
                    <a:lnTo>
                      <a:pt x="109" y="310"/>
                    </a:lnTo>
                    <a:lnTo>
                      <a:pt x="109" y="310"/>
                    </a:lnTo>
                    <a:lnTo>
                      <a:pt x="109" y="313"/>
                    </a:lnTo>
                    <a:lnTo>
                      <a:pt x="107" y="313"/>
                    </a:lnTo>
                    <a:lnTo>
                      <a:pt x="107" y="313"/>
                    </a:lnTo>
                    <a:lnTo>
                      <a:pt x="107" y="313"/>
                    </a:lnTo>
                    <a:lnTo>
                      <a:pt x="105" y="313"/>
                    </a:lnTo>
                    <a:lnTo>
                      <a:pt x="105" y="313"/>
                    </a:lnTo>
                    <a:lnTo>
                      <a:pt x="102" y="313"/>
                    </a:lnTo>
                    <a:lnTo>
                      <a:pt x="102" y="310"/>
                    </a:lnTo>
                    <a:lnTo>
                      <a:pt x="102" y="310"/>
                    </a:lnTo>
                    <a:lnTo>
                      <a:pt x="102" y="308"/>
                    </a:lnTo>
                    <a:lnTo>
                      <a:pt x="102" y="308"/>
                    </a:lnTo>
                    <a:lnTo>
                      <a:pt x="105" y="308"/>
                    </a:lnTo>
                    <a:lnTo>
                      <a:pt x="105" y="306"/>
                    </a:lnTo>
                    <a:lnTo>
                      <a:pt x="105" y="306"/>
                    </a:lnTo>
                    <a:lnTo>
                      <a:pt x="105" y="303"/>
                    </a:lnTo>
                    <a:lnTo>
                      <a:pt x="105" y="303"/>
                    </a:lnTo>
                    <a:lnTo>
                      <a:pt x="102" y="303"/>
                    </a:lnTo>
                    <a:lnTo>
                      <a:pt x="102" y="303"/>
                    </a:lnTo>
                    <a:lnTo>
                      <a:pt x="102" y="301"/>
                    </a:lnTo>
                    <a:lnTo>
                      <a:pt x="102" y="301"/>
                    </a:lnTo>
                    <a:lnTo>
                      <a:pt x="102" y="301"/>
                    </a:lnTo>
                    <a:lnTo>
                      <a:pt x="102" y="301"/>
                    </a:lnTo>
                    <a:lnTo>
                      <a:pt x="100" y="301"/>
                    </a:lnTo>
                    <a:lnTo>
                      <a:pt x="100" y="298"/>
                    </a:lnTo>
                    <a:lnTo>
                      <a:pt x="100" y="298"/>
                    </a:lnTo>
                    <a:lnTo>
                      <a:pt x="100" y="298"/>
                    </a:lnTo>
                    <a:lnTo>
                      <a:pt x="100" y="296"/>
                    </a:lnTo>
                    <a:lnTo>
                      <a:pt x="100" y="296"/>
                    </a:lnTo>
                    <a:lnTo>
                      <a:pt x="100" y="296"/>
                    </a:lnTo>
                    <a:lnTo>
                      <a:pt x="97" y="296"/>
                    </a:lnTo>
                    <a:lnTo>
                      <a:pt x="97" y="294"/>
                    </a:lnTo>
                    <a:lnTo>
                      <a:pt x="97" y="294"/>
                    </a:lnTo>
                    <a:lnTo>
                      <a:pt x="97" y="294"/>
                    </a:lnTo>
                    <a:lnTo>
                      <a:pt x="97" y="294"/>
                    </a:lnTo>
                    <a:lnTo>
                      <a:pt x="97" y="291"/>
                    </a:lnTo>
                    <a:lnTo>
                      <a:pt x="97" y="291"/>
                    </a:lnTo>
                    <a:lnTo>
                      <a:pt x="95" y="291"/>
                    </a:lnTo>
                    <a:lnTo>
                      <a:pt x="95" y="289"/>
                    </a:lnTo>
                    <a:lnTo>
                      <a:pt x="95" y="289"/>
                    </a:lnTo>
                    <a:lnTo>
                      <a:pt x="95" y="289"/>
                    </a:lnTo>
                    <a:lnTo>
                      <a:pt x="95" y="289"/>
                    </a:lnTo>
                    <a:lnTo>
                      <a:pt x="95" y="287"/>
                    </a:lnTo>
                    <a:lnTo>
                      <a:pt x="95" y="287"/>
                    </a:lnTo>
                    <a:lnTo>
                      <a:pt x="95" y="284"/>
                    </a:lnTo>
                    <a:lnTo>
                      <a:pt x="93" y="284"/>
                    </a:lnTo>
                    <a:lnTo>
                      <a:pt x="93" y="284"/>
                    </a:lnTo>
                    <a:lnTo>
                      <a:pt x="93" y="284"/>
                    </a:lnTo>
                    <a:lnTo>
                      <a:pt x="93" y="284"/>
                    </a:lnTo>
                    <a:lnTo>
                      <a:pt x="93" y="284"/>
                    </a:lnTo>
                    <a:lnTo>
                      <a:pt x="90" y="284"/>
                    </a:lnTo>
                    <a:lnTo>
                      <a:pt x="90" y="284"/>
                    </a:lnTo>
                    <a:lnTo>
                      <a:pt x="88" y="284"/>
                    </a:lnTo>
                    <a:lnTo>
                      <a:pt x="88" y="284"/>
                    </a:lnTo>
                    <a:lnTo>
                      <a:pt x="88" y="284"/>
                    </a:lnTo>
                    <a:lnTo>
                      <a:pt x="86" y="284"/>
                    </a:lnTo>
                    <a:lnTo>
                      <a:pt x="86" y="284"/>
                    </a:lnTo>
                    <a:lnTo>
                      <a:pt x="86" y="282"/>
                    </a:lnTo>
                    <a:lnTo>
                      <a:pt x="83" y="282"/>
                    </a:lnTo>
                    <a:lnTo>
                      <a:pt x="83" y="282"/>
                    </a:lnTo>
                    <a:lnTo>
                      <a:pt x="83" y="282"/>
                    </a:lnTo>
                    <a:lnTo>
                      <a:pt x="83" y="282"/>
                    </a:lnTo>
                    <a:lnTo>
                      <a:pt x="81" y="282"/>
                    </a:lnTo>
                    <a:lnTo>
                      <a:pt x="81" y="282"/>
                    </a:lnTo>
                    <a:lnTo>
                      <a:pt x="81" y="279"/>
                    </a:lnTo>
                    <a:lnTo>
                      <a:pt x="81" y="279"/>
                    </a:lnTo>
                    <a:lnTo>
                      <a:pt x="81" y="277"/>
                    </a:lnTo>
                    <a:lnTo>
                      <a:pt x="81" y="277"/>
                    </a:lnTo>
                    <a:lnTo>
                      <a:pt x="81" y="275"/>
                    </a:lnTo>
                    <a:lnTo>
                      <a:pt x="81" y="275"/>
                    </a:lnTo>
                    <a:lnTo>
                      <a:pt x="81" y="275"/>
                    </a:lnTo>
                    <a:lnTo>
                      <a:pt x="81" y="275"/>
                    </a:lnTo>
                    <a:lnTo>
                      <a:pt x="83" y="275"/>
                    </a:lnTo>
                    <a:lnTo>
                      <a:pt x="83" y="272"/>
                    </a:lnTo>
                    <a:lnTo>
                      <a:pt x="83" y="272"/>
                    </a:lnTo>
                    <a:lnTo>
                      <a:pt x="83" y="272"/>
                    </a:lnTo>
                    <a:lnTo>
                      <a:pt x="86" y="272"/>
                    </a:lnTo>
                    <a:lnTo>
                      <a:pt x="86" y="272"/>
                    </a:lnTo>
                    <a:lnTo>
                      <a:pt x="88" y="272"/>
                    </a:lnTo>
                    <a:lnTo>
                      <a:pt x="88" y="272"/>
                    </a:lnTo>
                    <a:lnTo>
                      <a:pt x="88" y="272"/>
                    </a:lnTo>
                    <a:lnTo>
                      <a:pt x="90" y="272"/>
                    </a:lnTo>
                    <a:lnTo>
                      <a:pt x="90" y="275"/>
                    </a:lnTo>
                    <a:lnTo>
                      <a:pt x="90" y="275"/>
                    </a:lnTo>
                    <a:lnTo>
                      <a:pt x="93" y="275"/>
                    </a:lnTo>
                    <a:lnTo>
                      <a:pt x="93" y="275"/>
                    </a:lnTo>
                    <a:lnTo>
                      <a:pt x="93" y="272"/>
                    </a:lnTo>
                    <a:lnTo>
                      <a:pt x="93" y="272"/>
                    </a:lnTo>
                    <a:lnTo>
                      <a:pt x="95" y="272"/>
                    </a:lnTo>
                    <a:lnTo>
                      <a:pt x="95" y="272"/>
                    </a:lnTo>
                    <a:lnTo>
                      <a:pt x="95" y="275"/>
                    </a:lnTo>
                    <a:lnTo>
                      <a:pt x="95" y="275"/>
                    </a:lnTo>
                    <a:lnTo>
                      <a:pt x="97" y="275"/>
                    </a:lnTo>
                    <a:lnTo>
                      <a:pt x="97" y="275"/>
                    </a:lnTo>
                    <a:lnTo>
                      <a:pt x="97" y="275"/>
                    </a:lnTo>
                    <a:lnTo>
                      <a:pt x="97" y="275"/>
                    </a:lnTo>
                    <a:lnTo>
                      <a:pt x="100" y="275"/>
                    </a:lnTo>
                    <a:lnTo>
                      <a:pt x="100" y="275"/>
                    </a:lnTo>
                    <a:lnTo>
                      <a:pt x="100" y="277"/>
                    </a:lnTo>
                    <a:lnTo>
                      <a:pt x="100" y="277"/>
                    </a:lnTo>
                    <a:lnTo>
                      <a:pt x="102" y="277"/>
                    </a:lnTo>
                    <a:lnTo>
                      <a:pt x="102" y="277"/>
                    </a:lnTo>
                    <a:lnTo>
                      <a:pt x="102" y="275"/>
                    </a:lnTo>
                    <a:lnTo>
                      <a:pt x="102" y="275"/>
                    </a:lnTo>
                    <a:lnTo>
                      <a:pt x="102" y="275"/>
                    </a:lnTo>
                    <a:lnTo>
                      <a:pt x="102" y="275"/>
                    </a:lnTo>
                    <a:lnTo>
                      <a:pt x="102" y="275"/>
                    </a:lnTo>
                    <a:lnTo>
                      <a:pt x="102" y="272"/>
                    </a:lnTo>
                    <a:lnTo>
                      <a:pt x="102" y="272"/>
                    </a:lnTo>
                    <a:lnTo>
                      <a:pt x="105" y="272"/>
                    </a:lnTo>
                    <a:lnTo>
                      <a:pt x="105" y="275"/>
                    </a:lnTo>
                    <a:lnTo>
                      <a:pt x="105" y="275"/>
                    </a:lnTo>
                    <a:lnTo>
                      <a:pt x="105" y="272"/>
                    </a:lnTo>
                    <a:lnTo>
                      <a:pt x="105" y="272"/>
                    </a:lnTo>
                    <a:lnTo>
                      <a:pt x="105" y="272"/>
                    </a:lnTo>
                    <a:lnTo>
                      <a:pt x="105" y="270"/>
                    </a:lnTo>
                    <a:lnTo>
                      <a:pt x="105" y="270"/>
                    </a:lnTo>
                    <a:lnTo>
                      <a:pt x="105" y="268"/>
                    </a:lnTo>
                    <a:lnTo>
                      <a:pt x="105" y="268"/>
                    </a:lnTo>
                    <a:lnTo>
                      <a:pt x="102" y="268"/>
                    </a:lnTo>
                    <a:lnTo>
                      <a:pt x="102" y="268"/>
                    </a:lnTo>
                    <a:lnTo>
                      <a:pt x="102" y="268"/>
                    </a:lnTo>
                    <a:lnTo>
                      <a:pt x="100" y="268"/>
                    </a:lnTo>
                    <a:lnTo>
                      <a:pt x="100" y="265"/>
                    </a:lnTo>
                    <a:lnTo>
                      <a:pt x="100" y="265"/>
                    </a:lnTo>
                    <a:lnTo>
                      <a:pt x="100" y="265"/>
                    </a:lnTo>
                    <a:lnTo>
                      <a:pt x="100" y="268"/>
                    </a:lnTo>
                    <a:lnTo>
                      <a:pt x="100" y="268"/>
                    </a:lnTo>
                    <a:lnTo>
                      <a:pt x="100" y="268"/>
                    </a:lnTo>
                    <a:lnTo>
                      <a:pt x="100" y="268"/>
                    </a:lnTo>
                    <a:lnTo>
                      <a:pt x="100" y="270"/>
                    </a:lnTo>
                    <a:lnTo>
                      <a:pt x="97" y="270"/>
                    </a:lnTo>
                    <a:lnTo>
                      <a:pt x="97" y="270"/>
                    </a:lnTo>
                    <a:lnTo>
                      <a:pt x="95" y="270"/>
                    </a:lnTo>
                    <a:lnTo>
                      <a:pt x="95" y="270"/>
                    </a:lnTo>
                    <a:lnTo>
                      <a:pt x="95" y="270"/>
                    </a:lnTo>
                    <a:lnTo>
                      <a:pt x="95" y="268"/>
                    </a:lnTo>
                    <a:lnTo>
                      <a:pt x="95" y="268"/>
                    </a:lnTo>
                    <a:lnTo>
                      <a:pt x="95" y="265"/>
                    </a:lnTo>
                    <a:lnTo>
                      <a:pt x="95" y="265"/>
                    </a:lnTo>
                    <a:lnTo>
                      <a:pt x="95" y="265"/>
                    </a:lnTo>
                    <a:lnTo>
                      <a:pt x="95" y="265"/>
                    </a:lnTo>
                    <a:lnTo>
                      <a:pt x="95" y="265"/>
                    </a:lnTo>
                    <a:lnTo>
                      <a:pt x="95" y="268"/>
                    </a:lnTo>
                    <a:lnTo>
                      <a:pt x="97" y="268"/>
                    </a:lnTo>
                    <a:lnTo>
                      <a:pt x="97" y="265"/>
                    </a:lnTo>
                    <a:lnTo>
                      <a:pt x="97" y="265"/>
                    </a:lnTo>
                    <a:lnTo>
                      <a:pt x="97" y="265"/>
                    </a:lnTo>
                    <a:lnTo>
                      <a:pt x="97" y="263"/>
                    </a:lnTo>
                    <a:lnTo>
                      <a:pt x="100" y="263"/>
                    </a:lnTo>
                    <a:lnTo>
                      <a:pt x="100" y="263"/>
                    </a:lnTo>
                    <a:lnTo>
                      <a:pt x="100" y="263"/>
                    </a:lnTo>
                    <a:lnTo>
                      <a:pt x="100" y="263"/>
                    </a:lnTo>
                    <a:lnTo>
                      <a:pt x="100" y="263"/>
                    </a:lnTo>
                    <a:lnTo>
                      <a:pt x="102" y="263"/>
                    </a:lnTo>
                    <a:lnTo>
                      <a:pt x="102" y="263"/>
                    </a:lnTo>
                    <a:lnTo>
                      <a:pt x="102" y="261"/>
                    </a:lnTo>
                    <a:lnTo>
                      <a:pt x="102" y="261"/>
                    </a:lnTo>
                    <a:lnTo>
                      <a:pt x="102" y="258"/>
                    </a:lnTo>
                    <a:lnTo>
                      <a:pt x="102" y="258"/>
                    </a:lnTo>
                    <a:lnTo>
                      <a:pt x="102" y="258"/>
                    </a:lnTo>
                    <a:lnTo>
                      <a:pt x="102" y="256"/>
                    </a:lnTo>
                    <a:lnTo>
                      <a:pt x="105" y="256"/>
                    </a:lnTo>
                    <a:lnTo>
                      <a:pt x="105" y="256"/>
                    </a:lnTo>
                    <a:lnTo>
                      <a:pt x="105" y="256"/>
                    </a:lnTo>
                    <a:lnTo>
                      <a:pt x="107" y="256"/>
                    </a:lnTo>
                    <a:lnTo>
                      <a:pt x="107" y="253"/>
                    </a:lnTo>
                    <a:lnTo>
                      <a:pt x="107" y="253"/>
                    </a:lnTo>
                    <a:lnTo>
                      <a:pt x="107" y="253"/>
                    </a:lnTo>
                    <a:lnTo>
                      <a:pt x="109" y="253"/>
                    </a:lnTo>
                    <a:lnTo>
                      <a:pt x="109" y="253"/>
                    </a:lnTo>
                    <a:lnTo>
                      <a:pt x="109" y="253"/>
                    </a:lnTo>
                    <a:lnTo>
                      <a:pt x="112" y="253"/>
                    </a:lnTo>
                    <a:lnTo>
                      <a:pt x="112" y="253"/>
                    </a:lnTo>
                    <a:lnTo>
                      <a:pt x="112" y="253"/>
                    </a:lnTo>
                    <a:lnTo>
                      <a:pt x="114" y="253"/>
                    </a:lnTo>
                    <a:lnTo>
                      <a:pt x="114" y="253"/>
                    </a:lnTo>
                    <a:lnTo>
                      <a:pt x="114" y="253"/>
                    </a:lnTo>
                    <a:lnTo>
                      <a:pt x="114" y="253"/>
                    </a:lnTo>
                    <a:lnTo>
                      <a:pt x="116" y="253"/>
                    </a:lnTo>
                    <a:lnTo>
                      <a:pt x="116" y="253"/>
                    </a:lnTo>
                    <a:lnTo>
                      <a:pt x="116" y="253"/>
                    </a:lnTo>
                    <a:lnTo>
                      <a:pt x="116" y="253"/>
                    </a:lnTo>
                    <a:lnTo>
                      <a:pt x="119" y="253"/>
                    </a:lnTo>
                    <a:lnTo>
                      <a:pt x="119" y="253"/>
                    </a:lnTo>
                    <a:lnTo>
                      <a:pt x="119" y="253"/>
                    </a:lnTo>
                    <a:lnTo>
                      <a:pt x="119" y="253"/>
                    </a:lnTo>
                    <a:lnTo>
                      <a:pt x="121" y="253"/>
                    </a:lnTo>
                    <a:lnTo>
                      <a:pt x="121" y="253"/>
                    </a:lnTo>
                    <a:lnTo>
                      <a:pt x="121" y="253"/>
                    </a:lnTo>
                    <a:lnTo>
                      <a:pt x="124" y="253"/>
                    </a:lnTo>
                    <a:lnTo>
                      <a:pt x="124" y="253"/>
                    </a:lnTo>
                    <a:lnTo>
                      <a:pt x="124" y="253"/>
                    </a:lnTo>
                    <a:lnTo>
                      <a:pt x="126" y="253"/>
                    </a:lnTo>
                    <a:lnTo>
                      <a:pt x="126" y="256"/>
                    </a:lnTo>
                    <a:lnTo>
                      <a:pt x="126" y="256"/>
                    </a:lnTo>
                    <a:lnTo>
                      <a:pt x="126" y="256"/>
                    </a:lnTo>
                    <a:lnTo>
                      <a:pt x="128" y="256"/>
                    </a:lnTo>
                    <a:lnTo>
                      <a:pt x="128" y="256"/>
                    </a:lnTo>
                    <a:lnTo>
                      <a:pt x="128" y="256"/>
                    </a:lnTo>
                    <a:lnTo>
                      <a:pt x="131" y="256"/>
                    </a:lnTo>
                    <a:lnTo>
                      <a:pt x="131" y="256"/>
                    </a:lnTo>
                    <a:lnTo>
                      <a:pt x="133" y="256"/>
                    </a:lnTo>
                    <a:lnTo>
                      <a:pt x="133" y="253"/>
                    </a:lnTo>
                    <a:lnTo>
                      <a:pt x="131" y="253"/>
                    </a:lnTo>
                    <a:lnTo>
                      <a:pt x="131" y="253"/>
                    </a:lnTo>
                    <a:lnTo>
                      <a:pt x="131" y="253"/>
                    </a:lnTo>
                    <a:lnTo>
                      <a:pt x="128" y="253"/>
                    </a:lnTo>
                    <a:lnTo>
                      <a:pt x="128" y="253"/>
                    </a:lnTo>
                    <a:lnTo>
                      <a:pt x="131" y="253"/>
                    </a:lnTo>
                    <a:lnTo>
                      <a:pt x="131" y="253"/>
                    </a:lnTo>
                    <a:lnTo>
                      <a:pt x="131" y="251"/>
                    </a:lnTo>
                    <a:lnTo>
                      <a:pt x="131" y="251"/>
                    </a:lnTo>
                    <a:lnTo>
                      <a:pt x="133" y="251"/>
                    </a:lnTo>
                    <a:lnTo>
                      <a:pt x="133" y="251"/>
                    </a:lnTo>
                    <a:lnTo>
                      <a:pt x="133" y="251"/>
                    </a:lnTo>
                    <a:lnTo>
                      <a:pt x="135" y="251"/>
                    </a:lnTo>
                    <a:lnTo>
                      <a:pt x="135" y="249"/>
                    </a:lnTo>
                    <a:lnTo>
                      <a:pt x="135" y="249"/>
                    </a:lnTo>
                    <a:lnTo>
                      <a:pt x="135" y="246"/>
                    </a:lnTo>
                    <a:lnTo>
                      <a:pt x="135" y="246"/>
                    </a:lnTo>
                    <a:lnTo>
                      <a:pt x="135" y="246"/>
                    </a:lnTo>
                    <a:lnTo>
                      <a:pt x="135" y="244"/>
                    </a:lnTo>
                    <a:lnTo>
                      <a:pt x="135" y="244"/>
                    </a:lnTo>
                    <a:lnTo>
                      <a:pt x="135" y="244"/>
                    </a:lnTo>
                    <a:lnTo>
                      <a:pt x="135" y="244"/>
                    </a:lnTo>
                    <a:lnTo>
                      <a:pt x="135" y="242"/>
                    </a:lnTo>
                    <a:lnTo>
                      <a:pt x="138" y="242"/>
                    </a:lnTo>
                    <a:lnTo>
                      <a:pt x="138" y="242"/>
                    </a:lnTo>
                    <a:lnTo>
                      <a:pt x="138" y="242"/>
                    </a:lnTo>
                    <a:lnTo>
                      <a:pt x="138" y="239"/>
                    </a:lnTo>
                    <a:lnTo>
                      <a:pt x="138" y="239"/>
                    </a:lnTo>
                    <a:lnTo>
                      <a:pt x="138" y="239"/>
                    </a:lnTo>
                    <a:lnTo>
                      <a:pt x="135" y="239"/>
                    </a:lnTo>
                    <a:lnTo>
                      <a:pt x="135" y="239"/>
                    </a:lnTo>
                    <a:lnTo>
                      <a:pt x="135" y="237"/>
                    </a:lnTo>
                    <a:lnTo>
                      <a:pt x="135" y="237"/>
                    </a:lnTo>
                    <a:lnTo>
                      <a:pt x="135" y="237"/>
                    </a:lnTo>
                    <a:lnTo>
                      <a:pt x="135" y="234"/>
                    </a:lnTo>
                    <a:lnTo>
                      <a:pt x="135" y="234"/>
                    </a:lnTo>
                    <a:lnTo>
                      <a:pt x="138" y="234"/>
                    </a:lnTo>
                    <a:lnTo>
                      <a:pt x="138" y="234"/>
                    </a:lnTo>
                    <a:lnTo>
                      <a:pt x="138" y="234"/>
                    </a:lnTo>
                    <a:lnTo>
                      <a:pt x="140" y="234"/>
                    </a:lnTo>
                    <a:lnTo>
                      <a:pt x="140" y="232"/>
                    </a:lnTo>
                    <a:lnTo>
                      <a:pt x="140" y="232"/>
                    </a:lnTo>
                    <a:lnTo>
                      <a:pt x="140" y="230"/>
                    </a:lnTo>
                    <a:lnTo>
                      <a:pt x="140" y="230"/>
                    </a:lnTo>
                    <a:lnTo>
                      <a:pt x="140" y="227"/>
                    </a:lnTo>
                    <a:lnTo>
                      <a:pt x="140" y="227"/>
                    </a:lnTo>
                    <a:lnTo>
                      <a:pt x="140" y="227"/>
                    </a:lnTo>
                    <a:lnTo>
                      <a:pt x="140" y="225"/>
                    </a:lnTo>
                    <a:lnTo>
                      <a:pt x="140" y="225"/>
                    </a:lnTo>
                    <a:lnTo>
                      <a:pt x="140" y="225"/>
                    </a:lnTo>
                    <a:lnTo>
                      <a:pt x="138" y="225"/>
                    </a:lnTo>
                    <a:lnTo>
                      <a:pt x="138" y="225"/>
                    </a:lnTo>
                    <a:lnTo>
                      <a:pt x="138" y="223"/>
                    </a:lnTo>
                    <a:lnTo>
                      <a:pt x="140" y="223"/>
                    </a:lnTo>
                    <a:lnTo>
                      <a:pt x="140" y="223"/>
                    </a:lnTo>
                    <a:lnTo>
                      <a:pt x="138" y="223"/>
                    </a:lnTo>
                    <a:lnTo>
                      <a:pt x="138" y="220"/>
                    </a:lnTo>
                    <a:lnTo>
                      <a:pt x="138" y="220"/>
                    </a:lnTo>
                    <a:lnTo>
                      <a:pt x="135" y="220"/>
                    </a:lnTo>
                    <a:lnTo>
                      <a:pt x="135" y="223"/>
                    </a:lnTo>
                    <a:lnTo>
                      <a:pt x="135" y="223"/>
                    </a:lnTo>
                    <a:lnTo>
                      <a:pt x="135" y="223"/>
                    </a:lnTo>
                    <a:lnTo>
                      <a:pt x="135" y="220"/>
                    </a:lnTo>
                    <a:lnTo>
                      <a:pt x="133" y="220"/>
                    </a:lnTo>
                    <a:lnTo>
                      <a:pt x="133" y="220"/>
                    </a:lnTo>
                    <a:lnTo>
                      <a:pt x="133" y="220"/>
                    </a:lnTo>
                    <a:lnTo>
                      <a:pt x="133" y="218"/>
                    </a:lnTo>
                    <a:lnTo>
                      <a:pt x="133" y="218"/>
                    </a:lnTo>
                    <a:lnTo>
                      <a:pt x="133" y="220"/>
                    </a:lnTo>
                    <a:lnTo>
                      <a:pt x="131" y="220"/>
                    </a:lnTo>
                    <a:lnTo>
                      <a:pt x="131" y="220"/>
                    </a:lnTo>
                    <a:lnTo>
                      <a:pt x="131" y="218"/>
                    </a:lnTo>
                    <a:lnTo>
                      <a:pt x="131" y="218"/>
                    </a:lnTo>
                    <a:lnTo>
                      <a:pt x="128" y="218"/>
                    </a:lnTo>
                    <a:lnTo>
                      <a:pt x="128" y="218"/>
                    </a:lnTo>
                    <a:lnTo>
                      <a:pt x="128" y="218"/>
                    </a:lnTo>
                    <a:lnTo>
                      <a:pt x="128" y="218"/>
                    </a:lnTo>
                    <a:lnTo>
                      <a:pt x="128" y="220"/>
                    </a:lnTo>
                    <a:lnTo>
                      <a:pt x="126" y="220"/>
                    </a:lnTo>
                    <a:lnTo>
                      <a:pt x="126" y="220"/>
                    </a:lnTo>
                    <a:lnTo>
                      <a:pt x="126" y="220"/>
                    </a:lnTo>
                    <a:lnTo>
                      <a:pt x="126" y="220"/>
                    </a:lnTo>
                    <a:lnTo>
                      <a:pt x="124" y="220"/>
                    </a:lnTo>
                    <a:lnTo>
                      <a:pt x="124" y="220"/>
                    </a:lnTo>
                    <a:lnTo>
                      <a:pt x="124" y="220"/>
                    </a:lnTo>
                    <a:lnTo>
                      <a:pt x="121" y="220"/>
                    </a:lnTo>
                    <a:lnTo>
                      <a:pt x="121" y="220"/>
                    </a:lnTo>
                    <a:lnTo>
                      <a:pt x="121" y="220"/>
                    </a:lnTo>
                    <a:lnTo>
                      <a:pt x="121" y="218"/>
                    </a:lnTo>
                    <a:lnTo>
                      <a:pt x="119" y="218"/>
                    </a:lnTo>
                    <a:lnTo>
                      <a:pt x="119" y="218"/>
                    </a:lnTo>
                    <a:lnTo>
                      <a:pt x="116" y="218"/>
                    </a:lnTo>
                    <a:lnTo>
                      <a:pt x="116" y="218"/>
                    </a:lnTo>
                    <a:lnTo>
                      <a:pt x="116" y="218"/>
                    </a:lnTo>
                    <a:lnTo>
                      <a:pt x="116" y="218"/>
                    </a:lnTo>
                    <a:lnTo>
                      <a:pt x="114" y="218"/>
                    </a:lnTo>
                    <a:lnTo>
                      <a:pt x="114" y="218"/>
                    </a:lnTo>
                    <a:lnTo>
                      <a:pt x="114" y="220"/>
                    </a:lnTo>
                    <a:lnTo>
                      <a:pt x="114" y="220"/>
                    </a:lnTo>
                    <a:lnTo>
                      <a:pt x="114" y="220"/>
                    </a:lnTo>
                    <a:lnTo>
                      <a:pt x="114" y="220"/>
                    </a:lnTo>
                    <a:lnTo>
                      <a:pt x="114" y="220"/>
                    </a:lnTo>
                    <a:lnTo>
                      <a:pt x="114" y="218"/>
                    </a:lnTo>
                    <a:lnTo>
                      <a:pt x="112" y="218"/>
                    </a:lnTo>
                    <a:lnTo>
                      <a:pt x="112" y="218"/>
                    </a:lnTo>
                    <a:lnTo>
                      <a:pt x="112" y="218"/>
                    </a:lnTo>
                    <a:lnTo>
                      <a:pt x="109" y="218"/>
                    </a:lnTo>
                    <a:lnTo>
                      <a:pt x="109" y="218"/>
                    </a:lnTo>
                    <a:lnTo>
                      <a:pt x="109" y="215"/>
                    </a:lnTo>
                    <a:lnTo>
                      <a:pt x="109" y="215"/>
                    </a:lnTo>
                    <a:lnTo>
                      <a:pt x="109" y="215"/>
                    </a:lnTo>
                    <a:lnTo>
                      <a:pt x="109" y="215"/>
                    </a:lnTo>
                    <a:lnTo>
                      <a:pt x="107" y="215"/>
                    </a:lnTo>
                    <a:lnTo>
                      <a:pt x="107" y="215"/>
                    </a:lnTo>
                    <a:lnTo>
                      <a:pt x="107" y="213"/>
                    </a:lnTo>
                    <a:lnTo>
                      <a:pt x="107" y="213"/>
                    </a:lnTo>
                    <a:lnTo>
                      <a:pt x="105" y="213"/>
                    </a:lnTo>
                    <a:lnTo>
                      <a:pt x="105" y="213"/>
                    </a:lnTo>
                    <a:lnTo>
                      <a:pt x="102" y="213"/>
                    </a:lnTo>
                    <a:lnTo>
                      <a:pt x="102" y="213"/>
                    </a:lnTo>
                    <a:lnTo>
                      <a:pt x="102" y="215"/>
                    </a:lnTo>
                    <a:lnTo>
                      <a:pt x="102" y="215"/>
                    </a:lnTo>
                    <a:lnTo>
                      <a:pt x="100" y="215"/>
                    </a:lnTo>
                    <a:lnTo>
                      <a:pt x="100" y="215"/>
                    </a:lnTo>
                    <a:lnTo>
                      <a:pt x="100" y="215"/>
                    </a:lnTo>
                    <a:lnTo>
                      <a:pt x="100" y="215"/>
                    </a:lnTo>
                    <a:lnTo>
                      <a:pt x="97" y="215"/>
                    </a:lnTo>
                    <a:lnTo>
                      <a:pt x="97" y="215"/>
                    </a:lnTo>
                    <a:lnTo>
                      <a:pt x="97" y="218"/>
                    </a:lnTo>
                    <a:lnTo>
                      <a:pt x="97" y="218"/>
                    </a:lnTo>
                    <a:lnTo>
                      <a:pt x="95" y="218"/>
                    </a:lnTo>
                    <a:lnTo>
                      <a:pt x="95" y="215"/>
                    </a:lnTo>
                    <a:lnTo>
                      <a:pt x="95" y="215"/>
                    </a:lnTo>
                    <a:lnTo>
                      <a:pt x="95" y="215"/>
                    </a:lnTo>
                    <a:lnTo>
                      <a:pt x="95" y="215"/>
                    </a:lnTo>
                    <a:lnTo>
                      <a:pt x="93" y="215"/>
                    </a:lnTo>
                    <a:lnTo>
                      <a:pt x="93" y="215"/>
                    </a:lnTo>
                    <a:lnTo>
                      <a:pt x="93" y="218"/>
                    </a:lnTo>
                    <a:lnTo>
                      <a:pt x="93" y="218"/>
                    </a:lnTo>
                    <a:lnTo>
                      <a:pt x="93" y="218"/>
                    </a:lnTo>
                    <a:lnTo>
                      <a:pt x="90" y="218"/>
                    </a:lnTo>
                    <a:lnTo>
                      <a:pt x="90" y="218"/>
                    </a:lnTo>
                    <a:lnTo>
                      <a:pt x="90" y="218"/>
                    </a:lnTo>
                    <a:lnTo>
                      <a:pt x="90" y="220"/>
                    </a:lnTo>
                    <a:lnTo>
                      <a:pt x="88" y="220"/>
                    </a:lnTo>
                    <a:lnTo>
                      <a:pt x="88" y="220"/>
                    </a:lnTo>
                    <a:lnTo>
                      <a:pt x="88" y="220"/>
                    </a:lnTo>
                    <a:lnTo>
                      <a:pt x="86" y="220"/>
                    </a:lnTo>
                    <a:lnTo>
                      <a:pt x="86" y="218"/>
                    </a:lnTo>
                    <a:lnTo>
                      <a:pt x="86" y="218"/>
                    </a:lnTo>
                    <a:lnTo>
                      <a:pt x="86" y="220"/>
                    </a:lnTo>
                    <a:lnTo>
                      <a:pt x="83" y="220"/>
                    </a:lnTo>
                    <a:lnTo>
                      <a:pt x="83" y="220"/>
                    </a:lnTo>
                    <a:lnTo>
                      <a:pt x="83" y="220"/>
                    </a:lnTo>
                    <a:lnTo>
                      <a:pt x="83" y="220"/>
                    </a:lnTo>
                    <a:lnTo>
                      <a:pt x="83" y="223"/>
                    </a:lnTo>
                    <a:lnTo>
                      <a:pt x="81" y="223"/>
                    </a:lnTo>
                    <a:lnTo>
                      <a:pt x="81" y="223"/>
                    </a:lnTo>
                    <a:lnTo>
                      <a:pt x="81" y="220"/>
                    </a:lnTo>
                    <a:lnTo>
                      <a:pt x="81" y="220"/>
                    </a:lnTo>
                    <a:lnTo>
                      <a:pt x="81" y="223"/>
                    </a:lnTo>
                    <a:lnTo>
                      <a:pt x="79" y="223"/>
                    </a:lnTo>
                    <a:lnTo>
                      <a:pt x="79" y="223"/>
                    </a:lnTo>
                    <a:lnTo>
                      <a:pt x="79" y="223"/>
                    </a:lnTo>
                    <a:lnTo>
                      <a:pt x="79" y="225"/>
                    </a:lnTo>
                    <a:lnTo>
                      <a:pt x="76" y="225"/>
                    </a:lnTo>
                    <a:lnTo>
                      <a:pt x="76" y="225"/>
                    </a:lnTo>
                    <a:lnTo>
                      <a:pt x="76" y="225"/>
                    </a:lnTo>
                    <a:lnTo>
                      <a:pt x="76" y="225"/>
                    </a:lnTo>
                    <a:lnTo>
                      <a:pt x="76" y="225"/>
                    </a:lnTo>
                    <a:lnTo>
                      <a:pt x="76" y="225"/>
                    </a:lnTo>
                    <a:lnTo>
                      <a:pt x="74" y="225"/>
                    </a:lnTo>
                    <a:lnTo>
                      <a:pt x="74" y="225"/>
                    </a:lnTo>
                    <a:lnTo>
                      <a:pt x="74" y="227"/>
                    </a:lnTo>
                    <a:lnTo>
                      <a:pt x="74" y="227"/>
                    </a:lnTo>
                    <a:lnTo>
                      <a:pt x="74" y="227"/>
                    </a:lnTo>
                    <a:lnTo>
                      <a:pt x="74" y="227"/>
                    </a:lnTo>
                    <a:lnTo>
                      <a:pt x="74" y="230"/>
                    </a:lnTo>
                    <a:lnTo>
                      <a:pt x="74" y="230"/>
                    </a:lnTo>
                    <a:lnTo>
                      <a:pt x="74" y="230"/>
                    </a:lnTo>
                    <a:lnTo>
                      <a:pt x="74" y="232"/>
                    </a:lnTo>
                    <a:lnTo>
                      <a:pt x="74" y="232"/>
                    </a:lnTo>
                    <a:lnTo>
                      <a:pt x="74" y="234"/>
                    </a:lnTo>
                    <a:lnTo>
                      <a:pt x="74" y="234"/>
                    </a:lnTo>
                    <a:lnTo>
                      <a:pt x="74" y="234"/>
                    </a:lnTo>
                    <a:lnTo>
                      <a:pt x="71" y="234"/>
                    </a:lnTo>
                    <a:lnTo>
                      <a:pt x="71" y="234"/>
                    </a:lnTo>
                    <a:lnTo>
                      <a:pt x="71" y="234"/>
                    </a:lnTo>
                    <a:lnTo>
                      <a:pt x="69" y="234"/>
                    </a:lnTo>
                    <a:lnTo>
                      <a:pt x="69" y="234"/>
                    </a:lnTo>
                    <a:lnTo>
                      <a:pt x="69" y="232"/>
                    </a:lnTo>
                    <a:lnTo>
                      <a:pt x="69" y="232"/>
                    </a:lnTo>
                    <a:lnTo>
                      <a:pt x="67" y="232"/>
                    </a:lnTo>
                    <a:lnTo>
                      <a:pt x="67" y="234"/>
                    </a:lnTo>
                    <a:lnTo>
                      <a:pt x="67" y="234"/>
                    </a:lnTo>
                    <a:lnTo>
                      <a:pt x="67" y="234"/>
                    </a:lnTo>
                    <a:lnTo>
                      <a:pt x="64" y="234"/>
                    </a:lnTo>
                    <a:lnTo>
                      <a:pt x="64" y="232"/>
                    </a:lnTo>
                    <a:lnTo>
                      <a:pt x="64" y="232"/>
                    </a:lnTo>
                    <a:lnTo>
                      <a:pt x="62" y="232"/>
                    </a:lnTo>
                    <a:lnTo>
                      <a:pt x="62" y="232"/>
                    </a:lnTo>
                    <a:lnTo>
                      <a:pt x="62" y="232"/>
                    </a:lnTo>
                    <a:lnTo>
                      <a:pt x="62" y="232"/>
                    </a:lnTo>
                    <a:lnTo>
                      <a:pt x="60" y="232"/>
                    </a:lnTo>
                    <a:lnTo>
                      <a:pt x="60" y="232"/>
                    </a:lnTo>
                    <a:lnTo>
                      <a:pt x="60" y="230"/>
                    </a:lnTo>
                    <a:lnTo>
                      <a:pt x="60" y="230"/>
                    </a:lnTo>
                    <a:lnTo>
                      <a:pt x="60" y="230"/>
                    </a:lnTo>
                    <a:lnTo>
                      <a:pt x="57" y="230"/>
                    </a:lnTo>
                    <a:lnTo>
                      <a:pt x="57" y="230"/>
                    </a:lnTo>
                    <a:lnTo>
                      <a:pt x="55" y="230"/>
                    </a:lnTo>
                    <a:lnTo>
                      <a:pt x="55" y="227"/>
                    </a:lnTo>
                    <a:lnTo>
                      <a:pt x="55" y="227"/>
                    </a:lnTo>
                    <a:lnTo>
                      <a:pt x="55" y="227"/>
                    </a:lnTo>
                    <a:lnTo>
                      <a:pt x="55" y="227"/>
                    </a:lnTo>
                    <a:lnTo>
                      <a:pt x="53" y="227"/>
                    </a:lnTo>
                    <a:lnTo>
                      <a:pt x="53" y="227"/>
                    </a:lnTo>
                    <a:lnTo>
                      <a:pt x="53" y="227"/>
                    </a:lnTo>
                    <a:lnTo>
                      <a:pt x="53" y="225"/>
                    </a:lnTo>
                    <a:lnTo>
                      <a:pt x="50" y="225"/>
                    </a:lnTo>
                    <a:lnTo>
                      <a:pt x="50" y="225"/>
                    </a:lnTo>
                    <a:lnTo>
                      <a:pt x="50" y="225"/>
                    </a:lnTo>
                    <a:lnTo>
                      <a:pt x="48" y="225"/>
                    </a:lnTo>
                    <a:lnTo>
                      <a:pt x="48" y="225"/>
                    </a:lnTo>
                    <a:lnTo>
                      <a:pt x="48" y="225"/>
                    </a:lnTo>
                    <a:lnTo>
                      <a:pt x="48" y="225"/>
                    </a:lnTo>
                    <a:lnTo>
                      <a:pt x="45" y="225"/>
                    </a:lnTo>
                    <a:lnTo>
                      <a:pt x="45" y="223"/>
                    </a:lnTo>
                    <a:lnTo>
                      <a:pt x="45" y="223"/>
                    </a:lnTo>
                    <a:lnTo>
                      <a:pt x="45" y="223"/>
                    </a:lnTo>
                    <a:lnTo>
                      <a:pt x="43" y="223"/>
                    </a:lnTo>
                    <a:lnTo>
                      <a:pt x="43" y="220"/>
                    </a:lnTo>
                    <a:lnTo>
                      <a:pt x="43" y="220"/>
                    </a:lnTo>
                    <a:lnTo>
                      <a:pt x="45" y="220"/>
                    </a:lnTo>
                    <a:lnTo>
                      <a:pt x="45" y="220"/>
                    </a:lnTo>
                    <a:lnTo>
                      <a:pt x="45" y="218"/>
                    </a:lnTo>
                    <a:lnTo>
                      <a:pt x="48" y="218"/>
                    </a:lnTo>
                    <a:lnTo>
                      <a:pt x="48" y="218"/>
                    </a:lnTo>
                    <a:lnTo>
                      <a:pt x="48" y="220"/>
                    </a:lnTo>
                    <a:lnTo>
                      <a:pt x="48" y="220"/>
                    </a:lnTo>
                    <a:lnTo>
                      <a:pt x="48" y="220"/>
                    </a:lnTo>
                    <a:lnTo>
                      <a:pt x="50" y="220"/>
                    </a:lnTo>
                    <a:lnTo>
                      <a:pt x="50" y="223"/>
                    </a:lnTo>
                    <a:lnTo>
                      <a:pt x="50" y="223"/>
                    </a:lnTo>
                    <a:lnTo>
                      <a:pt x="53" y="223"/>
                    </a:lnTo>
                    <a:lnTo>
                      <a:pt x="53" y="223"/>
                    </a:lnTo>
                    <a:lnTo>
                      <a:pt x="53" y="220"/>
                    </a:lnTo>
                    <a:lnTo>
                      <a:pt x="53" y="220"/>
                    </a:lnTo>
                    <a:lnTo>
                      <a:pt x="55" y="220"/>
                    </a:lnTo>
                    <a:lnTo>
                      <a:pt x="55" y="220"/>
                    </a:lnTo>
                    <a:lnTo>
                      <a:pt x="55" y="220"/>
                    </a:lnTo>
                    <a:lnTo>
                      <a:pt x="55" y="218"/>
                    </a:lnTo>
                    <a:lnTo>
                      <a:pt x="55" y="218"/>
                    </a:lnTo>
                    <a:lnTo>
                      <a:pt x="55" y="218"/>
                    </a:lnTo>
                    <a:lnTo>
                      <a:pt x="55" y="215"/>
                    </a:lnTo>
                    <a:lnTo>
                      <a:pt x="53" y="215"/>
                    </a:lnTo>
                    <a:lnTo>
                      <a:pt x="53" y="215"/>
                    </a:lnTo>
                    <a:lnTo>
                      <a:pt x="53" y="215"/>
                    </a:lnTo>
                    <a:lnTo>
                      <a:pt x="53" y="215"/>
                    </a:lnTo>
                    <a:lnTo>
                      <a:pt x="53" y="215"/>
                    </a:lnTo>
                    <a:lnTo>
                      <a:pt x="53" y="213"/>
                    </a:lnTo>
                    <a:lnTo>
                      <a:pt x="50" y="213"/>
                    </a:lnTo>
                    <a:lnTo>
                      <a:pt x="50" y="213"/>
                    </a:lnTo>
                    <a:lnTo>
                      <a:pt x="50" y="213"/>
                    </a:lnTo>
                    <a:lnTo>
                      <a:pt x="50" y="211"/>
                    </a:lnTo>
                    <a:lnTo>
                      <a:pt x="48" y="211"/>
                    </a:lnTo>
                    <a:lnTo>
                      <a:pt x="48" y="211"/>
                    </a:lnTo>
                    <a:lnTo>
                      <a:pt x="48" y="208"/>
                    </a:lnTo>
                    <a:lnTo>
                      <a:pt x="48" y="208"/>
                    </a:lnTo>
                    <a:lnTo>
                      <a:pt x="48" y="208"/>
                    </a:lnTo>
                    <a:lnTo>
                      <a:pt x="48" y="206"/>
                    </a:lnTo>
                    <a:lnTo>
                      <a:pt x="48" y="206"/>
                    </a:lnTo>
                    <a:lnTo>
                      <a:pt x="48" y="206"/>
                    </a:lnTo>
                    <a:lnTo>
                      <a:pt x="48" y="204"/>
                    </a:lnTo>
                    <a:lnTo>
                      <a:pt x="48" y="204"/>
                    </a:lnTo>
                    <a:lnTo>
                      <a:pt x="48" y="204"/>
                    </a:lnTo>
                    <a:lnTo>
                      <a:pt x="45" y="204"/>
                    </a:lnTo>
                    <a:lnTo>
                      <a:pt x="45" y="204"/>
                    </a:lnTo>
                    <a:lnTo>
                      <a:pt x="43" y="204"/>
                    </a:lnTo>
                    <a:lnTo>
                      <a:pt x="43" y="204"/>
                    </a:lnTo>
                    <a:lnTo>
                      <a:pt x="43" y="204"/>
                    </a:lnTo>
                    <a:lnTo>
                      <a:pt x="41" y="204"/>
                    </a:lnTo>
                    <a:lnTo>
                      <a:pt x="41" y="201"/>
                    </a:lnTo>
                    <a:lnTo>
                      <a:pt x="41" y="201"/>
                    </a:lnTo>
                    <a:lnTo>
                      <a:pt x="41" y="201"/>
                    </a:lnTo>
                    <a:lnTo>
                      <a:pt x="41" y="201"/>
                    </a:lnTo>
                    <a:lnTo>
                      <a:pt x="41" y="199"/>
                    </a:lnTo>
                    <a:lnTo>
                      <a:pt x="38" y="199"/>
                    </a:lnTo>
                    <a:lnTo>
                      <a:pt x="38" y="199"/>
                    </a:lnTo>
                    <a:lnTo>
                      <a:pt x="38" y="197"/>
                    </a:lnTo>
                    <a:lnTo>
                      <a:pt x="38" y="197"/>
                    </a:lnTo>
                    <a:lnTo>
                      <a:pt x="38" y="197"/>
                    </a:lnTo>
                    <a:lnTo>
                      <a:pt x="36" y="197"/>
                    </a:lnTo>
                    <a:lnTo>
                      <a:pt x="36" y="194"/>
                    </a:lnTo>
                    <a:lnTo>
                      <a:pt x="36" y="194"/>
                    </a:lnTo>
                    <a:lnTo>
                      <a:pt x="36" y="194"/>
                    </a:lnTo>
                    <a:lnTo>
                      <a:pt x="36" y="194"/>
                    </a:lnTo>
                    <a:lnTo>
                      <a:pt x="34" y="194"/>
                    </a:lnTo>
                    <a:lnTo>
                      <a:pt x="34" y="194"/>
                    </a:lnTo>
                    <a:lnTo>
                      <a:pt x="34" y="194"/>
                    </a:lnTo>
                    <a:lnTo>
                      <a:pt x="31" y="194"/>
                    </a:lnTo>
                    <a:lnTo>
                      <a:pt x="31" y="194"/>
                    </a:lnTo>
                    <a:lnTo>
                      <a:pt x="29" y="194"/>
                    </a:lnTo>
                    <a:lnTo>
                      <a:pt x="29" y="194"/>
                    </a:lnTo>
                    <a:lnTo>
                      <a:pt x="29" y="194"/>
                    </a:lnTo>
                    <a:lnTo>
                      <a:pt x="26" y="194"/>
                    </a:lnTo>
                    <a:lnTo>
                      <a:pt x="26" y="194"/>
                    </a:lnTo>
                    <a:lnTo>
                      <a:pt x="26" y="194"/>
                    </a:lnTo>
                    <a:lnTo>
                      <a:pt x="24" y="194"/>
                    </a:lnTo>
                    <a:lnTo>
                      <a:pt x="24" y="194"/>
                    </a:lnTo>
                    <a:lnTo>
                      <a:pt x="24" y="194"/>
                    </a:lnTo>
                    <a:lnTo>
                      <a:pt x="22" y="194"/>
                    </a:lnTo>
                    <a:lnTo>
                      <a:pt x="22" y="194"/>
                    </a:lnTo>
                    <a:lnTo>
                      <a:pt x="22" y="194"/>
                    </a:lnTo>
                    <a:lnTo>
                      <a:pt x="22" y="194"/>
                    </a:lnTo>
                    <a:lnTo>
                      <a:pt x="22" y="194"/>
                    </a:lnTo>
                    <a:lnTo>
                      <a:pt x="19" y="194"/>
                    </a:lnTo>
                    <a:lnTo>
                      <a:pt x="19" y="197"/>
                    </a:lnTo>
                    <a:lnTo>
                      <a:pt x="19" y="197"/>
                    </a:lnTo>
                    <a:lnTo>
                      <a:pt x="19" y="194"/>
                    </a:lnTo>
                    <a:lnTo>
                      <a:pt x="19" y="194"/>
                    </a:lnTo>
                    <a:lnTo>
                      <a:pt x="17" y="194"/>
                    </a:lnTo>
                    <a:lnTo>
                      <a:pt x="17" y="194"/>
                    </a:lnTo>
                    <a:lnTo>
                      <a:pt x="17" y="194"/>
                    </a:lnTo>
                    <a:lnTo>
                      <a:pt x="15" y="194"/>
                    </a:lnTo>
                    <a:lnTo>
                      <a:pt x="15" y="194"/>
                    </a:lnTo>
                    <a:lnTo>
                      <a:pt x="15" y="194"/>
                    </a:lnTo>
                    <a:lnTo>
                      <a:pt x="15" y="192"/>
                    </a:lnTo>
                    <a:lnTo>
                      <a:pt x="15" y="192"/>
                    </a:lnTo>
                    <a:lnTo>
                      <a:pt x="15" y="192"/>
                    </a:lnTo>
                    <a:lnTo>
                      <a:pt x="15" y="192"/>
                    </a:lnTo>
                    <a:lnTo>
                      <a:pt x="15" y="189"/>
                    </a:lnTo>
                    <a:lnTo>
                      <a:pt x="15" y="189"/>
                    </a:lnTo>
                    <a:lnTo>
                      <a:pt x="15" y="189"/>
                    </a:lnTo>
                    <a:lnTo>
                      <a:pt x="12" y="189"/>
                    </a:lnTo>
                    <a:lnTo>
                      <a:pt x="12" y="187"/>
                    </a:lnTo>
                    <a:lnTo>
                      <a:pt x="15" y="187"/>
                    </a:lnTo>
                    <a:lnTo>
                      <a:pt x="15" y="187"/>
                    </a:lnTo>
                    <a:lnTo>
                      <a:pt x="15" y="187"/>
                    </a:lnTo>
                    <a:lnTo>
                      <a:pt x="15" y="187"/>
                    </a:lnTo>
                    <a:lnTo>
                      <a:pt x="15" y="185"/>
                    </a:lnTo>
                    <a:lnTo>
                      <a:pt x="15" y="185"/>
                    </a:lnTo>
                    <a:lnTo>
                      <a:pt x="15" y="185"/>
                    </a:lnTo>
                    <a:lnTo>
                      <a:pt x="15" y="185"/>
                    </a:lnTo>
                    <a:lnTo>
                      <a:pt x="15" y="182"/>
                    </a:lnTo>
                    <a:lnTo>
                      <a:pt x="15" y="182"/>
                    </a:lnTo>
                    <a:lnTo>
                      <a:pt x="12" y="182"/>
                    </a:lnTo>
                    <a:lnTo>
                      <a:pt x="12" y="182"/>
                    </a:lnTo>
                    <a:lnTo>
                      <a:pt x="12" y="182"/>
                    </a:lnTo>
                    <a:lnTo>
                      <a:pt x="12" y="180"/>
                    </a:lnTo>
                    <a:lnTo>
                      <a:pt x="10" y="180"/>
                    </a:lnTo>
                    <a:lnTo>
                      <a:pt x="10" y="180"/>
                    </a:lnTo>
                    <a:lnTo>
                      <a:pt x="10" y="180"/>
                    </a:lnTo>
                    <a:lnTo>
                      <a:pt x="10" y="180"/>
                    </a:lnTo>
                    <a:lnTo>
                      <a:pt x="8" y="180"/>
                    </a:lnTo>
                    <a:lnTo>
                      <a:pt x="8" y="180"/>
                    </a:lnTo>
                    <a:lnTo>
                      <a:pt x="8" y="178"/>
                    </a:lnTo>
                    <a:lnTo>
                      <a:pt x="8" y="178"/>
                    </a:lnTo>
                    <a:lnTo>
                      <a:pt x="5" y="178"/>
                    </a:lnTo>
                    <a:lnTo>
                      <a:pt x="5" y="178"/>
                    </a:lnTo>
                    <a:lnTo>
                      <a:pt x="5" y="178"/>
                    </a:lnTo>
                    <a:lnTo>
                      <a:pt x="3" y="178"/>
                    </a:lnTo>
                    <a:lnTo>
                      <a:pt x="3" y="178"/>
                    </a:lnTo>
                    <a:lnTo>
                      <a:pt x="3" y="178"/>
                    </a:lnTo>
                    <a:lnTo>
                      <a:pt x="0" y="178"/>
                    </a:lnTo>
                    <a:lnTo>
                      <a:pt x="0" y="175"/>
                    </a:lnTo>
                    <a:lnTo>
                      <a:pt x="0" y="175"/>
                    </a:lnTo>
                    <a:lnTo>
                      <a:pt x="3" y="175"/>
                    </a:lnTo>
                    <a:lnTo>
                      <a:pt x="3" y="175"/>
                    </a:lnTo>
                    <a:lnTo>
                      <a:pt x="3" y="173"/>
                    </a:lnTo>
                    <a:lnTo>
                      <a:pt x="3" y="173"/>
                    </a:lnTo>
                    <a:lnTo>
                      <a:pt x="3" y="173"/>
                    </a:lnTo>
                    <a:lnTo>
                      <a:pt x="3" y="170"/>
                    </a:lnTo>
                    <a:lnTo>
                      <a:pt x="3" y="170"/>
                    </a:lnTo>
                    <a:lnTo>
                      <a:pt x="3" y="170"/>
                    </a:lnTo>
                    <a:lnTo>
                      <a:pt x="5" y="170"/>
                    </a:lnTo>
                    <a:lnTo>
                      <a:pt x="5" y="168"/>
                    </a:lnTo>
                    <a:lnTo>
                      <a:pt x="5" y="168"/>
                    </a:lnTo>
                    <a:lnTo>
                      <a:pt x="5" y="168"/>
                    </a:lnTo>
                    <a:lnTo>
                      <a:pt x="5" y="166"/>
                    </a:lnTo>
                    <a:lnTo>
                      <a:pt x="5" y="166"/>
                    </a:lnTo>
                    <a:lnTo>
                      <a:pt x="8" y="166"/>
                    </a:lnTo>
                    <a:lnTo>
                      <a:pt x="8" y="166"/>
                    </a:lnTo>
                    <a:lnTo>
                      <a:pt x="8" y="166"/>
                    </a:lnTo>
                    <a:lnTo>
                      <a:pt x="8" y="163"/>
                    </a:lnTo>
                    <a:lnTo>
                      <a:pt x="8" y="163"/>
                    </a:lnTo>
                    <a:lnTo>
                      <a:pt x="10" y="163"/>
                    </a:lnTo>
                    <a:lnTo>
                      <a:pt x="10" y="163"/>
                    </a:lnTo>
                    <a:lnTo>
                      <a:pt x="10" y="163"/>
                    </a:lnTo>
                    <a:lnTo>
                      <a:pt x="10" y="163"/>
                    </a:lnTo>
                    <a:lnTo>
                      <a:pt x="10" y="161"/>
                    </a:lnTo>
                    <a:lnTo>
                      <a:pt x="12" y="161"/>
                    </a:lnTo>
                    <a:lnTo>
                      <a:pt x="12" y="161"/>
                    </a:lnTo>
                    <a:lnTo>
                      <a:pt x="12" y="161"/>
                    </a:lnTo>
                    <a:lnTo>
                      <a:pt x="12" y="159"/>
                    </a:lnTo>
                    <a:lnTo>
                      <a:pt x="12" y="159"/>
                    </a:lnTo>
                    <a:lnTo>
                      <a:pt x="12" y="156"/>
                    </a:lnTo>
                    <a:lnTo>
                      <a:pt x="12" y="156"/>
                    </a:lnTo>
                    <a:lnTo>
                      <a:pt x="12" y="156"/>
                    </a:lnTo>
                    <a:lnTo>
                      <a:pt x="10" y="156"/>
                    </a:lnTo>
                    <a:lnTo>
                      <a:pt x="10" y="156"/>
                    </a:lnTo>
                    <a:lnTo>
                      <a:pt x="10" y="156"/>
                    </a:lnTo>
                    <a:lnTo>
                      <a:pt x="10" y="156"/>
                    </a:lnTo>
                    <a:lnTo>
                      <a:pt x="8" y="156"/>
                    </a:lnTo>
                    <a:lnTo>
                      <a:pt x="8" y="154"/>
                    </a:lnTo>
                    <a:lnTo>
                      <a:pt x="8" y="154"/>
                    </a:lnTo>
                    <a:lnTo>
                      <a:pt x="8" y="154"/>
                    </a:lnTo>
                    <a:lnTo>
                      <a:pt x="8" y="152"/>
                    </a:lnTo>
                    <a:lnTo>
                      <a:pt x="8" y="152"/>
                    </a:lnTo>
                    <a:lnTo>
                      <a:pt x="8" y="149"/>
                    </a:lnTo>
                    <a:lnTo>
                      <a:pt x="8" y="149"/>
                    </a:lnTo>
                    <a:lnTo>
                      <a:pt x="8" y="149"/>
                    </a:lnTo>
                    <a:lnTo>
                      <a:pt x="8" y="147"/>
                    </a:lnTo>
                    <a:lnTo>
                      <a:pt x="10" y="147"/>
                    </a:lnTo>
                    <a:lnTo>
                      <a:pt x="10" y="147"/>
                    </a:lnTo>
                    <a:lnTo>
                      <a:pt x="10" y="144"/>
                    </a:lnTo>
                    <a:lnTo>
                      <a:pt x="10" y="144"/>
                    </a:lnTo>
                    <a:lnTo>
                      <a:pt x="10" y="144"/>
                    </a:lnTo>
                    <a:lnTo>
                      <a:pt x="10" y="142"/>
                    </a:lnTo>
                    <a:lnTo>
                      <a:pt x="10" y="142"/>
                    </a:lnTo>
                    <a:lnTo>
                      <a:pt x="10" y="142"/>
                    </a:lnTo>
                    <a:lnTo>
                      <a:pt x="10" y="140"/>
                    </a:lnTo>
                    <a:lnTo>
                      <a:pt x="10" y="140"/>
                    </a:lnTo>
                    <a:lnTo>
                      <a:pt x="12" y="140"/>
                    </a:lnTo>
                    <a:lnTo>
                      <a:pt x="12" y="140"/>
                    </a:lnTo>
                    <a:lnTo>
                      <a:pt x="15" y="140"/>
                    </a:lnTo>
                    <a:lnTo>
                      <a:pt x="15" y="140"/>
                    </a:lnTo>
                    <a:lnTo>
                      <a:pt x="15" y="140"/>
                    </a:lnTo>
                    <a:lnTo>
                      <a:pt x="15" y="140"/>
                    </a:lnTo>
                    <a:lnTo>
                      <a:pt x="15" y="137"/>
                    </a:lnTo>
                    <a:lnTo>
                      <a:pt x="17" y="137"/>
                    </a:lnTo>
                    <a:lnTo>
                      <a:pt x="17" y="137"/>
                    </a:lnTo>
                    <a:lnTo>
                      <a:pt x="17" y="137"/>
                    </a:lnTo>
                    <a:lnTo>
                      <a:pt x="19" y="137"/>
                    </a:lnTo>
                    <a:lnTo>
                      <a:pt x="19" y="135"/>
                    </a:lnTo>
                    <a:lnTo>
                      <a:pt x="19" y="135"/>
                    </a:lnTo>
                    <a:lnTo>
                      <a:pt x="19" y="135"/>
                    </a:lnTo>
                    <a:lnTo>
                      <a:pt x="19" y="135"/>
                    </a:lnTo>
                    <a:lnTo>
                      <a:pt x="19" y="133"/>
                    </a:lnTo>
                    <a:lnTo>
                      <a:pt x="19" y="133"/>
                    </a:lnTo>
                    <a:lnTo>
                      <a:pt x="19" y="133"/>
                    </a:lnTo>
                    <a:lnTo>
                      <a:pt x="19" y="130"/>
                    </a:lnTo>
                    <a:lnTo>
                      <a:pt x="19" y="130"/>
                    </a:lnTo>
                    <a:lnTo>
                      <a:pt x="19" y="128"/>
                    </a:lnTo>
                    <a:lnTo>
                      <a:pt x="19" y="128"/>
                    </a:lnTo>
                    <a:lnTo>
                      <a:pt x="19" y="128"/>
                    </a:lnTo>
                    <a:lnTo>
                      <a:pt x="22" y="128"/>
                    </a:lnTo>
                    <a:lnTo>
                      <a:pt x="22" y="128"/>
                    </a:lnTo>
                    <a:lnTo>
                      <a:pt x="22" y="125"/>
                    </a:lnTo>
                    <a:lnTo>
                      <a:pt x="22" y="125"/>
                    </a:lnTo>
                    <a:lnTo>
                      <a:pt x="22" y="125"/>
                    </a:lnTo>
                    <a:lnTo>
                      <a:pt x="22" y="125"/>
                    </a:lnTo>
                    <a:lnTo>
                      <a:pt x="24" y="125"/>
                    </a:lnTo>
                    <a:lnTo>
                      <a:pt x="24" y="125"/>
                    </a:lnTo>
                    <a:lnTo>
                      <a:pt x="26" y="125"/>
                    </a:lnTo>
                    <a:lnTo>
                      <a:pt x="26" y="125"/>
                    </a:lnTo>
                    <a:lnTo>
                      <a:pt x="26" y="125"/>
                    </a:lnTo>
                    <a:lnTo>
                      <a:pt x="26" y="125"/>
                    </a:lnTo>
                    <a:lnTo>
                      <a:pt x="26" y="128"/>
                    </a:lnTo>
                    <a:lnTo>
                      <a:pt x="29" y="128"/>
                    </a:lnTo>
                    <a:lnTo>
                      <a:pt x="29" y="128"/>
                    </a:lnTo>
                    <a:lnTo>
                      <a:pt x="29" y="128"/>
                    </a:lnTo>
                    <a:lnTo>
                      <a:pt x="29" y="128"/>
                    </a:lnTo>
                    <a:lnTo>
                      <a:pt x="29" y="130"/>
                    </a:lnTo>
                    <a:lnTo>
                      <a:pt x="31" y="130"/>
                    </a:lnTo>
                    <a:lnTo>
                      <a:pt x="31" y="130"/>
                    </a:lnTo>
                    <a:lnTo>
                      <a:pt x="31" y="130"/>
                    </a:lnTo>
                    <a:lnTo>
                      <a:pt x="31" y="133"/>
                    </a:lnTo>
                    <a:lnTo>
                      <a:pt x="34" y="133"/>
                    </a:lnTo>
                    <a:lnTo>
                      <a:pt x="34" y="133"/>
                    </a:lnTo>
                    <a:lnTo>
                      <a:pt x="34" y="133"/>
                    </a:lnTo>
                    <a:lnTo>
                      <a:pt x="34" y="135"/>
                    </a:lnTo>
                    <a:lnTo>
                      <a:pt x="34" y="135"/>
                    </a:lnTo>
                    <a:lnTo>
                      <a:pt x="36" y="135"/>
                    </a:lnTo>
                    <a:lnTo>
                      <a:pt x="36" y="135"/>
                    </a:lnTo>
                    <a:lnTo>
                      <a:pt x="36" y="135"/>
                    </a:lnTo>
                    <a:lnTo>
                      <a:pt x="36" y="135"/>
                    </a:lnTo>
                    <a:lnTo>
                      <a:pt x="36" y="137"/>
                    </a:lnTo>
                    <a:lnTo>
                      <a:pt x="36" y="137"/>
                    </a:lnTo>
                    <a:lnTo>
                      <a:pt x="36" y="137"/>
                    </a:lnTo>
                    <a:lnTo>
                      <a:pt x="38" y="137"/>
                    </a:lnTo>
                    <a:lnTo>
                      <a:pt x="38" y="140"/>
                    </a:lnTo>
                    <a:lnTo>
                      <a:pt x="38" y="140"/>
                    </a:lnTo>
                    <a:lnTo>
                      <a:pt x="38" y="140"/>
                    </a:lnTo>
                    <a:lnTo>
                      <a:pt x="41" y="140"/>
                    </a:lnTo>
                    <a:lnTo>
                      <a:pt x="41" y="140"/>
                    </a:lnTo>
                    <a:lnTo>
                      <a:pt x="41" y="142"/>
                    </a:lnTo>
                    <a:lnTo>
                      <a:pt x="41" y="142"/>
                    </a:lnTo>
                    <a:lnTo>
                      <a:pt x="43" y="142"/>
                    </a:lnTo>
                    <a:lnTo>
                      <a:pt x="43" y="142"/>
                    </a:lnTo>
                    <a:lnTo>
                      <a:pt x="43" y="142"/>
                    </a:lnTo>
                    <a:lnTo>
                      <a:pt x="43" y="140"/>
                    </a:lnTo>
                    <a:lnTo>
                      <a:pt x="45" y="140"/>
                    </a:lnTo>
                    <a:lnTo>
                      <a:pt x="45" y="140"/>
                    </a:lnTo>
                    <a:lnTo>
                      <a:pt x="48" y="140"/>
                    </a:lnTo>
                    <a:lnTo>
                      <a:pt x="48" y="140"/>
                    </a:lnTo>
                    <a:lnTo>
                      <a:pt x="48" y="140"/>
                    </a:lnTo>
                    <a:lnTo>
                      <a:pt x="48" y="140"/>
                    </a:lnTo>
                    <a:lnTo>
                      <a:pt x="50" y="140"/>
                    </a:lnTo>
                    <a:lnTo>
                      <a:pt x="50" y="137"/>
                    </a:lnTo>
                    <a:lnTo>
                      <a:pt x="50" y="137"/>
                    </a:lnTo>
                    <a:lnTo>
                      <a:pt x="53" y="137"/>
                    </a:lnTo>
                    <a:lnTo>
                      <a:pt x="53" y="137"/>
                    </a:lnTo>
                    <a:lnTo>
                      <a:pt x="53" y="137"/>
                    </a:lnTo>
                    <a:lnTo>
                      <a:pt x="53" y="135"/>
                    </a:lnTo>
                    <a:lnTo>
                      <a:pt x="53" y="135"/>
                    </a:lnTo>
                    <a:lnTo>
                      <a:pt x="53" y="135"/>
                    </a:lnTo>
                    <a:lnTo>
                      <a:pt x="50" y="135"/>
                    </a:lnTo>
                    <a:lnTo>
                      <a:pt x="50" y="135"/>
                    </a:lnTo>
                    <a:lnTo>
                      <a:pt x="50" y="135"/>
                    </a:lnTo>
                    <a:lnTo>
                      <a:pt x="50" y="133"/>
                    </a:lnTo>
                    <a:lnTo>
                      <a:pt x="50" y="133"/>
                    </a:lnTo>
                    <a:lnTo>
                      <a:pt x="50" y="133"/>
                    </a:lnTo>
                    <a:lnTo>
                      <a:pt x="50" y="133"/>
                    </a:lnTo>
                    <a:lnTo>
                      <a:pt x="50" y="130"/>
                    </a:lnTo>
                    <a:lnTo>
                      <a:pt x="48" y="130"/>
                    </a:lnTo>
                    <a:lnTo>
                      <a:pt x="48" y="130"/>
                    </a:lnTo>
                    <a:lnTo>
                      <a:pt x="48" y="128"/>
                    </a:lnTo>
                    <a:lnTo>
                      <a:pt x="48" y="128"/>
                    </a:lnTo>
                    <a:lnTo>
                      <a:pt x="48" y="128"/>
                    </a:lnTo>
                    <a:lnTo>
                      <a:pt x="48" y="125"/>
                    </a:lnTo>
                    <a:lnTo>
                      <a:pt x="48" y="125"/>
                    </a:lnTo>
                    <a:lnTo>
                      <a:pt x="48" y="125"/>
                    </a:lnTo>
                    <a:lnTo>
                      <a:pt x="48" y="125"/>
                    </a:lnTo>
                    <a:lnTo>
                      <a:pt x="48" y="123"/>
                    </a:lnTo>
                    <a:lnTo>
                      <a:pt x="48" y="123"/>
                    </a:lnTo>
                    <a:lnTo>
                      <a:pt x="48" y="121"/>
                    </a:lnTo>
                    <a:lnTo>
                      <a:pt x="45" y="121"/>
                    </a:lnTo>
                    <a:lnTo>
                      <a:pt x="45" y="121"/>
                    </a:lnTo>
                    <a:lnTo>
                      <a:pt x="48" y="121"/>
                    </a:lnTo>
                    <a:lnTo>
                      <a:pt x="48" y="121"/>
                    </a:lnTo>
                    <a:lnTo>
                      <a:pt x="48" y="121"/>
                    </a:lnTo>
                    <a:lnTo>
                      <a:pt x="48" y="121"/>
                    </a:lnTo>
                    <a:lnTo>
                      <a:pt x="50" y="121"/>
                    </a:lnTo>
                    <a:lnTo>
                      <a:pt x="50" y="121"/>
                    </a:lnTo>
                    <a:lnTo>
                      <a:pt x="50" y="123"/>
                    </a:lnTo>
                    <a:lnTo>
                      <a:pt x="53" y="123"/>
                    </a:lnTo>
                    <a:lnTo>
                      <a:pt x="53" y="121"/>
                    </a:lnTo>
                    <a:lnTo>
                      <a:pt x="53" y="121"/>
                    </a:lnTo>
                    <a:lnTo>
                      <a:pt x="53" y="121"/>
                    </a:lnTo>
                    <a:lnTo>
                      <a:pt x="53" y="121"/>
                    </a:lnTo>
                    <a:lnTo>
                      <a:pt x="55" y="121"/>
                    </a:lnTo>
                    <a:lnTo>
                      <a:pt x="55" y="118"/>
                    </a:lnTo>
                    <a:lnTo>
                      <a:pt x="55" y="118"/>
                    </a:lnTo>
                    <a:lnTo>
                      <a:pt x="55" y="118"/>
                    </a:lnTo>
                    <a:lnTo>
                      <a:pt x="55" y="118"/>
                    </a:lnTo>
                    <a:lnTo>
                      <a:pt x="57" y="118"/>
                    </a:lnTo>
                    <a:lnTo>
                      <a:pt x="57" y="116"/>
                    </a:lnTo>
                    <a:lnTo>
                      <a:pt x="57" y="116"/>
                    </a:lnTo>
                    <a:lnTo>
                      <a:pt x="60" y="116"/>
                    </a:lnTo>
                    <a:lnTo>
                      <a:pt x="60" y="116"/>
                    </a:lnTo>
                    <a:lnTo>
                      <a:pt x="60" y="116"/>
                    </a:lnTo>
                    <a:lnTo>
                      <a:pt x="60" y="116"/>
                    </a:lnTo>
                    <a:lnTo>
                      <a:pt x="62" y="116"/>
                    </a:lnTo>
                    <a:lnTo>
                      <a:pt x="62" y="116"/>
                    </a:lnTo>
                    <a:lnTo>
                      <a:pt x="62" y="116"/>
                    </a:lnTo>
                    <a:lnTo>
                      <a:pt x="62" y="116"/>
                    </a:lnTo>
                    <a:lnTo>
                      <a:pt x="64" y="116"/>
                    </a:lnTo>
                    <a:lnTo>
                      <a:pt x="64" y="114"/>
                    </a:lnTo>
                    <a:lnTo>
                      <a:pt x="62" y="114"/>
                    </a:lnTo>
                    <a:lnTo>
                      <a:pt x="62" y="114"/>
                    </a:lnTo>
                    <a:lnTo>
                      <a:pt x="62" y="114"/>
                    </a:lnTo>
                    <a:lnTo>
                      <a:pt x="62" y="111"/>
                    </a:lnTo>
                    <a:lnTo>
                      <a:pt x="62" y="111"/>
                    </a:lnTo>
                    <a:lnTo>
                      <a:pt x="62" y="111"/>
                    </a:lnTo>
                    <a:lnTo>
                      <a:pt x="62" y="109"/>
                    </a:lnTo>
                    <a:lnTo>
                      <a:pt x="62" y="109"/>
                    </a:lnTo>
                    <a:lnTo>
                      <a:pt x="64" y="109"/>
                    </a:lnTo>
                    <a:lnTo>
                      <a:pt x="64" y="109"/>
                    </a:lnTo>
                    <a:lnTo>
                      <a:pt x="67" y="109"/>
                    </a:lnTo>
                    <a:lnTo>
                      <a:pt x="67" y="109"/>
                    </a:lnTo>
                    <a:lnTo>
                      <a:pt x="67" y="109"/>
                    </a:lnTo>
                    <a:lnTo>
                      <a:pt x="69" y="109"/>
                    </a:lnTo>
                    <a:lnTo>
                      <a:pt x="69" y="109"/>
                    </a:lnTo>
                    <a:lnTo>
                      <a:pt x="69" y="109"/>
                    </a:lnTo>
                    <a:lnTo>
                      <a:pt x="71" y="109"/>
                    </a:lnTo>
                    <a:lnTo>
                      <a:pt x="71" y="109"/>
                    </a:lnTo>
                    <a:lnTo>
                      <a:pt x="71" y="106"/>
                    </a:lnTo>
                    <a:lnTo>
                      <a:pt x="74" y="106"/>
                    </a:lnTo>
                    <a:lnTo>
                      <a:pt x="74" y="106"/>
                    </a:lnTo>
                    <a:lnTo>
                      <a:pt x="74" y="106"/>
                    </a:lnTo>
                    <a:lnTo>
                      <a:pt x="74" y="106"/>
                    </a:lnTo>
                    <a:lnTo>
                      <a:pt x="74" y="106"/>
                    </a:lnTo>
                    <a:lnTo>
                      <a:pt x="76" y="106"/>
                    </a:lnTo>
                    <a:lnTo>
                      <a:pt x="76" y="106"/>
                    </a:lnTo>
                    <a:lnTo>
                      <a:pt x="76" y="106"/>
                    </a:lnTo>
                    <a:lnTo>
                      <a:pt x="79" y="106"/>
                    </a:lnTo>
                    <a:lnTo>
                      <a:pt x="79" y="104"/>
                    </a:lnTo>
                    <a:lnTo>
                      <a:pt x="79" y="104"/>
                    </a:lnTo>
                    <a:lnTo>
                      <a:pt x="81" y="104"/>
                    </a:lnTo>
                    <a:lnTo>
                      <a:pt x="81" y="104"/>
                    </a:lnTo>
                    <a:lnTo>
                      <a:pt x="81" y="104"/>
                    </a:lnTo>
                    <a:lnTo>
                      <a:pt x="83" y="104"/>
                    </a:lnTo>
                    <a:lnTo>
                      <a:pt x="83" y="104"/>
                    </a:lnTo>
                    <a:lnTo>
                      <a:pt x="83" y="104"/>
                    </a:lnTo>
                    <a:lnTo>
                      <a:pt x="83" y="102"/>
                    </a:lnTo>
                    <a:lnTo>
                      <a:pt x="83" y="102"/>
                    </a:lnTo>
                    <a:lnTo>
                      <a:pt x="83" y="102"/>
                    </a:lnTo>
                    <a:lnTo>
                      <a:pt x="86" y="102"/>
                    </a:lnTo>
                    <a:lnTo>
                      <a:pt x="86" y="99"/>
                    </a:lnTo>
                    <a:lnTo>
                      <a:pt x="86" y="99"/>
                    </a:lnTo>
                    <a:lnTo>
                      <a:pt x="88" y="99"/>
                    </a:lnTo>
                    <a:lnTo>
                      <a:pt x="88" y="99"/>
                    </a:lnTo>
                    <a:lnTo>
                      <a:pt x="88" y="97"/>
                    </a:lnTo>
                    <a:lnTo>
                      <a:pt x="88" y="97"/>
                    </a:lnTo>
                    <a:lnTo>
                      <a:pt x="88" y="97"/>
                    </a:lnTo>
                    <a:lnTo>
                      <a:pt x="88" y="97"/>
                    </a:lnTo>
                    <a:lnTo>
                      <a:pt x="88" y="97"/>
                    </a:lnTo>
                    <a:lnTo>
                      <a:pt x="90" y="97"/>
                    </a:lnTo>
                    <a:lnTo>
                      <a:pt x="90" y="97"/>
                    </a:lnTo>
                    <a:lnTo>
                      <a:pt x="93" y="97"/>
                    </a:lnTo>
                    <a:lnTo>
                      <a:pt x="93" y="97"/>
                    </a:lnTo>
                    <a:lnTo>
                      <a:pt x="93" y="97"/>
                    </a:lnTo>
                    <a:lnTo>
                      <a:pt x="93" y="97"/>
                    </a:lnTo>
                    <a:lnTo>
                      <a:pt x="93" y="97"/>
                    </a:lnTo>
                    <a:lnTo>
                      <a:pt x="93" y="95"/>
                    </a:lnTo>
                    <a:lnTo>
                      <a:pt x="93" y="95"/>
                    </a:lnTo>
                    <a:lnTo>
                      <a:pt x="93" y="95"/>
                    </a:lnTo>
                    <a:lnTo>
                      <a:pt x="93" y="92"/>
                    </a:lnTo>
                    <a:lnTo>
                      <a:pt x="93" y="92"/>
                    </a:lnTo>
                    <a:lnTo>
                      <a:pt x="95" y="92"/>
                    </a:lnTo>
                    <a:lnTo>
                      <a:pt x="95" y="92"/>
                    </a:lnTo>
                    <a:lnTo>
                      <a:pt x="95" y="95"/>
                    </a:lnTo>
                    <a:lnTo>
                      <a:pt x="95" y="95"/>
                    </a:lnTo>
                    <a:lnTo>
                      <a:pt x="95" y="95"/>
                    </a:lnTo>
                    <a:lnTo>
                      <a:pt x="97" y="95"/>
                    </a:lnTo>
                    <a:lnTo>
                      <a:pt x="97" y="95"/>
                    </a:lnTo>
                    <a:lnTo>
                      <a:pt x="100" y="95"/>
                    </a:lnTo>
                    <a:lnTo>
                      <a:pt x="100" y="95"/>
                    </a:lnTo>
                    <a:lnTo>
                      <a:pt x="100" y="95"/>
                    </a:lnTo>
                    <a:lnTo>
                      <a:pt x="102" y="95"/>
                    </a:lnTo>
                    <a:lnTo>
                      <a:pt x="102" y="95"/>
                    </a:lnTo>
                    <a:lnTo>
                      <a:pt x="102" y="95"/>
                    </a:lnTo>
                    <a:lnTo>
                      <a:pt x="105" y="95"/>
                    </a:lnTo>
                    <a:lnTo>
                      <a:pt x="105" y="95"/>
                    </a:lnTo>
                    <a:lnTo>
                      <a:pt x="105" y="97"/>
                    </a:lnTo>
                    <a:lnTo>
                      <a:pt x="107" y="97"/>
                    </a:lnTo>
                    <a:lnTo>
                      <a:pt x="107" y="97"/>
                    </a:lnTo>
                    <a:lnTo>
                      <a:pt x="105" y="97"/>
                    </a:lnTo>
                    <a:lnTo>
                      <a:pt x="105" y="97"/>
                    </a:lnTo>
                    <a:lnTo>
                      <a:pt x="102" y="97"/>
                    </a:lnTo>
                    <a:lnTo>
                      <a:pt x="102" y="97"/>
                    </a:lnTo>
                    <a:lnTo>
                      <a:pt x="105" y="97"/>
                    </a:lnTo>
                    <a:lnTo>
                      <a:pt x="105" y="99"/>
                    </a:lnTo>
                    <a:lnTo>
                      <a:pt x="105" y="99"/>
                    </a:lnTo>
                    <a:lnTo>
                      <a:pt x="107" y="99"/>
                    </a:lnTo>
                    <a:lnTo>
                      <a:pt x="107" y="99"/>
                    </a:lnTo>
                    <a:lnTo>
                      <a:pt x="107" y="99"/>
                    </a:lnTo>
                    <a:lnTo>
                      <a:pt x="109" y="99"/>
                    </a:lnTo>
                    <a:lnTo>
                      <a:pt x="109" y="99"/>
                    </a:lnTo>
                    <a:lnTo>
                      <a:pt x="109" y="97"/>
                    </a:lnTo>
                    <a:lnTo>
                      <a:pt x="109" y="97"/>
                    </a:lnTo>
                    <a:lnTo>
                      <a:pt x="112" y="97"/>
                    </a:lnTo>
                    <a:lnTo>
                      <a:pt x="112" y="99"/>
                    </a:lnTo>
                    <a:lnTo>
                      <a:pt x="112" y="99"/>
                    </a:lnTo>
                    <a:lnTo>
                      <a:pt x="112" y="99"/>
                    </a:lnTo>
                    <a:lnTo>
                      <a:pt x="112" y="99"/>
                    </a:lnTo>
                    <a:lnTo>
                      <a:pt x="114" y="99"/>
                    </a:lnTo>
                    <a:lnTo>
                      <a:pt x="114" y="99"/>
                    </a:lnTo>
                    <a:lnTo>
                      <a:pt x="114" y="99"/>
                    </a:lnTo>
                    <a:lnTo>
                      <a:pt x="114" y="97"/>
                    </a:lnTo>
                    <a:lnTo>
                      <a:pt x="114" y="97"/>
                    </a:lnTo>
                    <a:lnTo>
                      <a:pt x="114" y="97"/>
                    </a:lnTo>
                    <a:lnTo>
                      <a:pt x="114" y="97"/>
                    </a:lnTo>
                    <a:lnTo>
                      <a:pt x="114" y="97"/>
                    </a:lnTo>
                    <a:lnTo>
                      <a:pt x="114" y="95"/>
                    </a:lnTo>
                    <a:lnTo>
                      <a:pt x="116" y="95"/>
                    </a:lnTo>
                    <a:lnTo>
                      <a:pt x="116" y="95"/>
                    </a:lnTo>
                    <a:lnTo>
                      <a:pt x="116" y="95"/>
                    </a:lnTo>
                    <a:lnTo>
                      <a:pt x="119" y="95"/>
                    </a:lnTo>
                    <a:lnTo>
                      <a:pt x="119" y="95"/>
                    </a:lnTo>
                    <a:lnTo>
                      <a:pt x="121" y="95"/>
                    </a:lnTo>
                    <a:lnTo>
                      <a:pt x="121" y="95"/>
                    </a:lnTo>
                    <a:lnTo>
                      <a:pt x="121" y="95"/>
                    </a:lnTo>
                    <a:lnTo>
                      <a:pt x="124" y="95"/>
                    </a:lnTo>
                    <a:lnTo>
                      <a:pt x="124" y="95"/>
                    </a:lnTo>
                    <a:lnTo>
                      <a:pt x="124" y="95"/>
                    </a:lnTo>
                    <a:lnTo>
                      <a:pt x="126" y="95"/>
                    </a:lnTo>
                    <a:lnTo>
                      <a:pt x="126" y="95"/>
                    </a:lnTo>
                    <a:lnTo>
                      <a:pt x="126" y="92"/>
                    </a:lnTo>
                    <a:lnTo>
                      <a:pt x="126" y="92"/>
                    </a:lnTo>
                    <a:lnTo>
                      <a:pt x="128" y="92"/>
                    </a:lnTo>
                    <a:lnTo>
                      <a:pt x="128" y="95"/>
                    </a:lnTo>
                    <a:lnTo>
                      <a:pt x="128" y="95"/>
                    </a:lnTo>
                    <a:lnTo>
                      <a:pt x="128" y="97"/>
                    </a:lnTo>
                    <a:lnTo>
                      <a:pt x="128" y="97"/>
                    </a:lnTo>
                    <a:lnTo>
                      <a:pt x="128" y="97"/>
                    </a:lnTo>
                    <a:lnTo>
                      <a:pt x="128" y="97"/>
                    </a:lnTo>
                    <a:lnTo>
                      <a:pt x="131" y="97"/>
                    </a:lnTo>
                    <a:lnTo>
                      <a:pt x="131" y="97"/>
                    </a:lnTo>
                    <a:lnTo>
                      <a:pt x="131" y="99"/>
                    </a:lnTo>
                    <a:lnTo>
                      <a:pt x="131" y="99"/>
                    </a:lnTo>
                    <a:lnTo>
                      <a:pt x="131" y="99"/>
                    </a:lnTo>
                    <a:lnTo>
                      <a:pt x="133" y="99"/>
                    </a:lnTo>
                    <a:lnTo>
                      <a:pt x="133" y="99"/>
                    </a:lnTo>
                    <a:lnTo>
                      <a:pt x="133" y="99"/>
                    </a:lnTo>
                    <a:lnTo>
                      <a:pt x="135" y="99"/>
                    </a:lnTo>
                    <a:lnTo>
                      <a:pt x="135" y="99"/>
                    </a:lnTo>
                    <a:lnTo>
                      <a:pt x="135" y="99"/>
                    </a:lnTo>
                    <a:lnTo>
                      <a:pt x="135" y="99"/>
                    </a:lnTo>
                    <a:lnTo>
                      <a:pt x="138" y="99"/>
                    </a:lnTo>
                    <a:lnTo>
                      <a:pt x="138" y="99"/>
                    </a:lnTo>
                    <a:lnTo>
                      <a:pt x="140" y="99"/>
                    </a:lnTo>
                    <a:lnTo>
                      <a:pt x="140" y="99"/>
                    </a:lnTo>
                    <a:lnTo>
                      <a:pt x="140" y="99"/>
                    </a:lnTo>
                    <a:lnTo>
                      <a:pt x="140" y="99"/>
                    </a:lnTo>
                    <a:lnTo>
                      <a:pt x="140" y="99"/>
                    </a:lnTo>
                    <a:lnTo>
                      <a:pt x="142" y="99"/>
                    </a:lnTo>
                    <a:lnTo>
                      <a:pt x="142" y="99"/>
                    </a:lnTo>
                    <a:lnTo>
                      <a:pt x="142" y="99"/>
                    </a:lnTo>
                    <a:lnTo>
                      <a:pt x="145" y="99"/>
                    </a:lnTo>
                    <a:lnTo>
                      <a:pt x="145" y="97"/>
                    </a:lnTo>
                    <a:lnTo>
                      <a:pt x="145" y="97"/>
                    </a:lnTo>
                    <a:lnTo>
                      <a:pt x="145" y="99"/>
                    </a:lnTo>
                    <a:lnTo>
                      <a:pt x="147" y="99"/>
                    </a:lnTo>
                    <a:lnTo>
                      <a:pt x="147" y="99"/>
                    </a:lnTo>
                    <a:lnTo>
                      <a:pt x="147" y="99"/>
                    </a:lnTo>
                    <a:lnTo>
                      <a:pt x="150" y="99"/>
                    </a:lnTo>
                    <a:lnTo>
                      <a:pt x="150" y="99"/>
                    </a:lnTo>
                    <a:lnTo>
                      <a:pt x="150" y="99"/>
                    </a:lnTo>
                    <a:lnTo>
                      <a:pt x="150" y="99"/>
                    </a:lnTo>
                    <a:lnTo>
                      <a:pt x="152" y="99"/>
                    </a:lnTo>
                    <a:lnTo>
                      <a:pt x="152" y="102"/>
                    </a:lnTo>
                    <a:lnTo>
                      <a:pt x="152" y="102"/>
                    </a:lnTo>
                    <a:lnTo>
                      <a:pt x="154" y="102"/>
                    </a:lnTo>
                    <a:lnTo>
                      <a:pt x="154" y="102"/>
                    </a:lnTo>
                    <a:lnTo>
                      <a:pt x="154" y="102"/>
                    </a:lnTo>
                    <a:lnTo>
                      <a:pt x="154" y="104"/>
                    </a:lnTo>
                    <a:lnTo>
                      <a:pt x="154" y="104"/>
                    </a:lnTo>
                    <a:lnTo>
                      <a:pt x="154" y="104"/>
                    </a:lnTo>
                    <a:lnTo>
                      <a:pt x="154" y="106"/>
                    </a:lnTo>
                    <a:lnTo>
                      <a:pt x="157" y="106"/>
                    </a:lnTo>
                    <a:lnTo>
                      <a:pt x="157" y="106"/>
                    </a:lnTo>
                    <a:lnTo>
                      <a:pt x="157" y="106"/>
                    </a:lnTo>
                    <a:lnTo>
                      <a:pt x="159" y="106"/>
                    </a:lnTo>
                    <a:lnTo>
                      <a:pt x="159" y="106"/>
                    </a:lnTo>
                    <a:lnTo>
                      <a:pt x="159" y="106"/>
                    </a:lnTo>
                    <a:lnTo>
                      <a:pt x="161" y="106"/>
                    </a:lnTo>
                    <a:lnTo>
                      <a:pt x="161" y="106"/>
                    </a:lnTo>
                    <a:lnTo>
                      <a:pt x="161" y="106"/>
                    </a:lnTo>
                    <a:lnTo>
                      <a:pt x="161" y="106"/>
                    </a:lnTo>
                    <a:lnTo>
                      <a:pt x="164" y="106"/>
                    </a:lnTo>
                    <a:lnTo>
                      <a:pt x="164" y="109"/>
                    </a:lnTo>
                    <a:lnTo>
                      <a:pt x="164" y="109"/>
                    </a:lnTo>
                    <a:lnTo>
                      <a:pt x="166" y="109"/>
                    </a:lnTo>
                    <a:lnTo>
                      <a:pt x="166" y="109"/>
                    </a:lnTo>
                    <a:lnTo>
                      <a:pt x="166" y="109"/>
                    </a:lnTo>
                    <a:lnTo>
                      <a:pt x="166" y="111"/>
                    </a:lnTo>
                    <a:lnTo>
                      <a:pt x="166" y="111"/>
                    </a:lnTo>
                    <a:lnTo>
                      <a:pt x="166" y="111"/>
                    </a:lnTo>
                    <a:lnTo>
                      <a:pt x="166" y="114"/>
                    </a:lnTo>
                    <a:lnTo>
                      <a:pt x="168" y="114"/>
                    </a:lnTo>
                    <a:lnTo>
                      <a:pt x="168" y="114"/>
                    </a:lnTo>
                    <a:lnTo>
                      <a:pt x="168" y="114"/>
                    </a:lnTo>
                    <a:lnTo>
                      <a:pt x="168" y="116"/>
                    </a:lnTo>
                    <a:lnTo>
                      <a:pt x="168" y="116"/>
                    </a:lnTo>
                    <a:lnTo>
                      <a:pt x="171" y="116"/>
                    </a:lnTo>
                    <a:lnTo>
                      <a:pt x="171" y="116"/>
                    </a:lnTo>
                    <a:lnTo>
                      <a:pt x="173" y="116"/>
                    </a:lnTo>
                    <a:lnTo>
                      <a:pt x="173" y="116"/>
                    </a:lnTo>
                    <a:lnTo>
                      <a:pt x="173" y="116"/>
                    </a:lnTo>
                    <a:lnTo>
                      <a:pt x="173" y="116"/>
                    </a:lnTo>
                    <a:lnTo>
                      <a:pt x="173" y="116"/>
                    </a:lnTo>
                    <a:lnTo>
                      <a:pt x="173" y="118"/>
                    </a:lnTo>
                    <a:lnTo>
                      <a:pt x="173" y="118"/>
                    </a:lnTo>
                    <a:lnTo>
                      <a:pt x="173" y="121"/>
                    </a:lnTo>
                    <a:lnTo>
                      <a:pt x="171" y="121"/>
                    </a:lnTo>
                    <a:lnTo>
                      <a:pt x="171" y="121"/>
                    </a:lnTo>
                    <a:lnTo>
                      <a:pt x="173" y="121"/>
                    </a:lnTo>
                    <a:lnTo>
                      <a:pt x="173" y="123"/>
                    </a:lnTo>
                    <a:lnTo>
                      <a:pt x="173" y="123"/>
                    </a:lnTo>
                    <a:lnTo>
                      <a:pt x="173" y="123"/>
                    </a:lnTo>
                    <a:lnTo>
                      <a:pt x="173" y="123"/>
                    </a:lnTo>
                    <a:lnTo>
                      <a:pt x="176" y="123"/>
                    </a:lnTo>
                    <a:lnTo>
                      <a:pt x="176" y="123"/>
                    </a:lnTo>
                    <a:lnTo>
                      <a:pt x="176" y="123"/>
                    </a:lnTo>
                    <a:lnTo>
                      <a:pt x="176" y="123"/>
                    </a:lnTo>
                    <a:lnTo>
                      <a:pt x="176" y="121"/>
                    </a:lnTo>
                    <a:lnTo>
                      <a:pt x="178" y="121"/>
                    </a:lnTo>
                    <a:lnTo>
                      <a:pt x="178" y="121"/>
                    </a:lnTo>
                    <a:lnTo>
                      <a:pt x="178" y="118"/>
                    </a:lnTo>
                    <a:lnTo>
                      <a:pt x="176" y="118"/>
                    </a:lnTo>
                    <a:lnTo>
                      <a:pt x="176" y="118"/>
                    </a:lnTo>
                    <a:lnTo>
                      <a:pt x="176" y="116"/>
                    </a:lnTo>
                    <a:lnTo>
                      <a:pt x="176" y="116"/>
                    </a:lnTo>
                    <a:lnTo>
                      <a:pt x="176" y="116"/>
                    </a:lnTo>
                    <a:lnTo>
                      <a:pt x="178" y="116"/>
                    </a:lnTo>
                    <a:lnTo>
                      <a:pt x="178" y="116"/>
                    </a:lnTo>
                    <a:lnTo>
                      <a:pt x="180" y="116"/>
                    </a:lnTo>
                    <a:lnTo>
                      <a:pt x="180" y="116"/>
                    </a:lnTo>
                    <a:lnTo>
                      <a:pt x="180" y="116"/>
                    </a:lnTo>
                    <a:lnTo>
                      <a:pt x="180" y="116"/>
                    </a:lnTo>
                    <a:lnTo>
                      <a:pt x="183" y="116"/>
                    </a:lnTo>
                    <a:lnTo>
                      <a:pt x="183" y="116"/>
                    </a:lnTo>
                    <a:lnTo>
                      <a:pt x="183" y="116"/>
                    </a:lnTo>
                    <a:lnTo>
                      <a:pt x="183" y="116"/>
                    </a:lnTo>
                    <a:lnTo>
                      <a:pt x="183" y="114"/>
                    </a:lnTo>
                    <a:lnTo>
                      <a:pt x="185" y="114"/>
                    </a:lnTo>
                    <a:lnTo>
                      <a:pt x="185" y="114"/>
                    </a:lnTo>
                    <a:lnTo>
                      <a:pt x="185" y="116"/>
                    </a:lnTo>
                    <a:lnTo>
                      <a:pt x="185" y="116"/>
                    </a:lnTo>
                    <a:lnTo>
                      <a:pt x="185" y="116"/>
                    </a:lnTo>
                    <a:lnTo>
                      <a:pt x="187" y="116"/>
                    </a:lnTo>
                    <a:lnTo>
                      <a:pt x="187" y="116"/>
                    </a:lnTo>
                    <a:lnTo>
                      <a:pt x="187" y="118"/>
                    </a:lnTo>
                    <a:lnTo>
                      <a:pt x="187" y="118"/>
                    </a:lnTo>
                    <a:lnTo>
                      <a:pt x="190" y="118"/>
                    </a:lnTo>
                    <a:lnTo>
                      <a:pt x="190" y="118"/>
                    </a:lnTo>
                    <a:lnTo>
                      <a:pt x="190" y="118"/>
                    </a:lnTo>
                    <a:lnTo>
                      <a:pt x="190" y="121"/>
                    </a:lnTo>
                    <a:lnTo>
                      <a:pt x="190" y="121"/>
                    </a:lnTo>
                    <a:lnTo>
                      <a:pt x="192" y="121"/>
                    </a:lnTo>
                    <a:lnTo>
                      <a:pt x="192" y="121"/>
                    </a:lnTo>
                    <a:lnTo>
                      <a:pt x="195" y="121"/>
                    </a:lnTo>
                    <a:lnTo>
                      <a:pt x="195" y="121"/>
                    </a:lnTo>
                    <a:lnTo>
                      <a:pt x="195" y="121"/>
                    </a:lnTo>
                    <a:lnTo>
                      <a:pt x="195" y="121"/>
                    </a:lnTo>
                    <a:lnTo>
                      <a:pt x="197" y="121"/>
                    </a:lnTo>
                    <a:lnTo>
                      <a:pt x="197" y="123"/>
                    </a:lnTo>
                    <a:lnTo>
                      <a:pt x="197" y="123"/>
                    </a:lnTo>
                    <a:lnTo>
                      <a:pt x="199" y="123"/>
                    </a:lnTo>
                    <a:lnTo>
                      <a:pt x="199" y="123"/>
                    </a:lnTo>
                    <a:lnTo>
                      <a:pt x="199" y="123"/>
                    </a:lnTo>
                    <a:lnTo>
                      <a:pt x="199" y="121"/>
                    </a:lnTo>
                    <a:lnTo>
                      <a:pt x="202" y="121"/>
                    </a:lnTo>
                    <a:lnTo>
                      <a:pt x="202" y="121"/>
                    </a:lnTo>
                    <a:lnTo>
                      <a:pt x="202" y="121"/>
                    </a:lnTo>
                    <a:lnTo>
                      <a:pt x="202" y="121"/>
                    </a:lnTo>
                    <a:lnTo>
                      <a:pt x="204" y="121"/>
                    </a:lnTo>
                    <a:lnTo>
                      <a:pt x="204" y="121"/>
                    </a:lnTo>
                    <a:lnTo>
                      <a:pt x="204" y="118"/>
                    </a:lnTo>
                    <a:lnTo>
                      <a:pt x="206" y="118"/>
                    </a:lnTo>
                    <a:lnTo>
                      <a:pt x="206" y="118"/>
                    </a:lnTo>
                    <a:lnTo>
                      <a:pt x="206" y="118"/>
                    </a:lnTo>
                    <a:lnTo>
                      <a:pt x="206" y="118"/>
                    </a:lnTo>
                    <a:lnTo>
                      <a:pt x="209" y="118"/>
                    </a:lnTo>
                    <a:lnTo>
                      <a:pt x="209" y="116"/>
                    </a:lnTo>
                    <a:lnTo>
                      <a:pt x="209" y="116"/>
                    </a:lnTo>
                    <a:lnTo>
                      <a:pt x="209" y="116"/>
                    </a:lnTo>
                    <a:lnTo>
                      <a:pt x="209" y="116"/>
                    </a:lnTo>
                    <a:lnTo>
                      <a:pt x="209" y="114"/>
                    </a:lnTo>
                    <a:lnTo>
                      <a:pt x="209" y="114"/>
                    </a:lnTo>
                    <a:lnTo>
                      <a:pt x="211" y="114"/>
                    </a:lnTo>
                    <a:lnTo>
                      <a:pt x="211" y="114"/>
                    </a:lnTo>
                    <a:lnTo>
                      <a:pt x="213" y="114"/>
                    </a:lnTo>
                    <a:lnTo>
                      <a:pt x="213" y="114"/>
                    </a:lnTo>
                    <a:lnTo>
                      <a:pt x="213" y="114"/>
                    </a:lnTo>
                    <a:lnTo>
                      <a:pt x="213" y="114"/>
                    </a:lnTo>
                    <a:lnTo>
                      <a:pt x="216" y="114"/>
                    </a:lnTo>
                    <a:lnTo>
                      <a:pt x="216" y="111"/>
                    </a:lnTo>
                    <a:lnTo>
                      <a:pt x="216" y="111"/>
                    </a:lnTo>
                    <a:lnTo>
                      <a:pt x="216" y="109"/>
                    </a:lnTo>
                    <a:lnTo>
                      <a:pt x="216" y="109"/>
                    </a:lnTo>
                    <a:lnTo>
                      <a:pt x="216" y="109"/>
                    </a:lnTo>
                    <a:lnTo>
                      <a:pt x="216" y="111"/>
                    </a:lnTo>
                    <a:lnTo>
                      <a:pt x="218" y="111"/>
                    </a:lnTo>
                    <a:lnTo>
                      <a:pt x="218" y="111"/>
                    </a:lnTo>
                    <a:lnTo>
                      <a:pt x="218" y="111"/>
                    </a:lnTo>
                    <a:lnTo>
                      <a:pt x="221" y="111"/>
                    </a:lnTo>
                    <a:lnTo>
                      <a:pt x="221" y="111"/>
                    </a:lnTo>
                    <a:lnTo>
                      <a:pt x="221" y="114"/>
                    </a:lnTo>
                    <a:lnTo>
                      <a:pt x="221" y="114"/>
                    </a:lnTo>
                    <a:lnTo>
                      <a:pt x="221" y="111"/>
                    </a:lnTo>
                    <a:lnTo>
                      <a:pt x="221" y="111"/>
                    </a:lnTo>
                    <a:lnTo>
                      <a:pt x="221" y="111"/>
                    </a:lnTo>
                    <a:lnTo>
                      <a:pt x="221" y="109"/>
                    </a:lnTo>
                    <a:lnTo>
                      <a:pt x="221" y="109"/>
                    </a:lnTo>
                    <a:lnTo>
                      <a:pt x="223" y="109"/>
                    </a:lnTo>
                    <a:lnTo>
                      <a:pt x="223" y="109"/>
                    </a:lnTo>
                    <a:lnTo>
                      <a:pt x="223" y="109"/>
                    </a:lnTo>
                    <a:lnTo>
                      <a:pt x="223" y="111"/>
                    </a:lnTo>
                    <a:lnTo>
                      <a:pt x="225" y="111"/>
                    </a:lnTo>
                    <a:lnTo>
                      <a:pt x="225" y="109"/>
                    </a:lnTo>
                    <a:lnTo>
                      <a:pt x="225" y="109"/>
                    </a:lnTo>
                    <a:lnTo>
                      <a:pt x="228" y="109"/>
                    </a:lnTo>
                    <a:lnTo>
                      <a:pt x="228" y="111"/>
                    </a:lnTo>
                    <a:lnTo>
                      <a:pt x="228" y="111"/>
                    </a:lnTo>
                    <a:lnTo>
                      <a:pt x="228" y="111"/>
                    </a:lnTo>
                    <a:lnTo>
                      <a:pt x="228" y="109"/>
                    </a:lnTo>
                    <a:lnTo>
                      <a:pt x="230" y="109"/>
                    </a:lnTo>
                    <a:lnTo>
                      <a:pt x="230" y="109"/>
                    </a:lnTo>
                    <a:lnTo>
                      <a:pt x="232" y="109"/>
                    </a:lnTo>
                    <a:lnTo>
                      <a:pt x="232" y="111"/>
                    </a:lnTo>
                    <a:lnTo>
                      <a:pt x="232" y="111"/>
                    </a:lnTo>
                    <a:lnTo>
                      <a:pt x="232" y="111"/>
                    </a:lnTo>
                    <a:lnTo>
                      <a:pt x="232" y="111"/>
                    </a:lnTo>
                    <a:lnTo>
                      <a:pt x="235" y="111"/>
                    </a:lnTo>
                    <a:lnTo>
                      <a:pt x="235" y="114"/>
                    </a:lnTo>
                    <a:lnTo>
                      <a:pt x="235" y="114"/>
                    </a:lnTo>
                    <a:lnTo>
                      <a:pt x="235" y="114"/>
                    </a:lnTo>
                    <a:lnTo>
                      <a:pt x="235" y="114"/>
                    </a:lnTo>
                    <a:lnTo>
                      <a:pt x="235" y="116"/>
                    </a:lnTo>
                    <a:lnTo>
                      <a:pt x="237" y="116"/>
                    </a:lnTo>
                    <a:lnTo>
                      <a:pt x="237" y="116"/>
                    </a:lnTo>
                    <a:lnTo>
                      <a:pt x="237" y="114"/>
                    </a:lnTo>
                    <a:lnTo>
                      <a:pt x="239" y="114"/>
                    </a:lnTo>
                    <a:lnTo>
                      <a:pt x="239" y="114"/>
                    </a:lnTo>
                    <a:lnTo>
                      <a:pt x="239" y="114"/>
                    </a:lnTo>
                    <a:lnTo>
                      <a:pt x="239" y="114"/>
                    </a:lnTo>
                    <a:lnTo>
                      <a:pt x="242" y="114"/>
                    </a:lnTo>
                    <a:lnTo>
                      <a:pt x="242" y="114"/>
                    </a:lnTo>
                    <a:lnTo>
                      <a:pt x="242" y="114"/>
                    </a:lnTo>
                    <a:lnTo>
                      <a:pt x="242" y="114"/>
                    </a:lnTo>
                    <a:lnTo>
                      <a:pt x="242" y="114"/>
                    </a:lnTo>
                    <a:lnTo>
                      <a:pt x="242" y="111"/>
                    </a:lnTo>
                    <a:lnTo>
                      <a:pt x="242" y="111"/>
                    </a:lnTo>
                    <a:lnTo>
                      <a:pt x="242" y="109"/>
                    </a:lnTo>
                    <a:lnTo>
                      <a:pt x="242" y="109"/>
                    </a:lnTo>
                    <a:lnTo>
                      <a:pt x="244" y="109"/>
                    </a:lnTo>
                    <a:lnTo>
                      <a:pt x="244" y="109"/>
                    </a:lnTo>
                    <a:lnTo>
                      <a:pt x="247" y="109"/>
                    </a:lnTo>
                    <a:lnTo>
                      <a:pt x="247" y="109"/>
                    </a:lnTo>
                    <a:lnTo>
                      <a:pt x="247" y="109"/>
                    </a:lnTo>
                    <a:lnTo>
                      <a:pt x="247" y="109"/>
                    </a:lnTo>
                    <a:lnTo>
                      <a:pt x="249" y="109"/>
                    </a:lnTo>
                    <a:lnTo>
                      <a:pt x="249" y="109"/>
                    </a:lnTo>
                    <a:lnTo>
                      <a:pt x="249" y="109"/>
                    </a:lnTo>
                    <a:lnTo>
                      <a:pt x="249" y="109"/>
                    </a:lnTo>
                    <a:lnTo>
                      <a:pt x="249" y="109"/>
                    </a:lnTo>
                    <a:lnTo>
                      <a:pt x="251" y="109"/>
                    </a:lnTo>
                    <a:lnTo>
                      <a:pt x="251" y="109"/>
                    </a:lnTo>
                    <a:lnTo>
                      <a:pt x="254" y="109"/>
                    </a:lnTo>
                    <a:lnTo>
                      <a:pt x="254" y="109"/>
                    </a:lnTo>
                    <a:lnTo>
                      <a:pt x="254" y="109"/>
                    </a:lnTo>
                    <a:lnTo>
                      <a:pt x="254" y="106"/>
                    </a:lnTo>
                    <a:lnTo>
                      <a:pt x="254" y="106"/>
                    </a:lnTo>
                    <a:lnTo>
                      <a:pt x="256" y="106"/>
                    </a:lnTo>
                    <a:lnTo>
                      <a:pt x="256" y="109"/>
                    </a:lnTo>
                    <a:lnTo>
                      <a:pt x="256" y="109"/>
                    </a:lnTo>
                    <a:lnTo>
                      <a:pt x="256" y="109"/>
                    </a:lnTo>
                    <a:lnTo>
                      <a:pt x="256" y="109"/>
                    </a:lnTo>
                    <a:lnTo>
                      <a:pt x="258" y="109"/>
                    </a:lnTo>
                    <a:lnTo>
                      <a:pt x="258" y="109"/>
                    </a:lnTo>
                    <a:lnTo>
                      <a:pt x="261" y="109"/>
                    </a:lnTo>
                    <a:lnTo>
                      <a:pt x="261" y="111"/>
                    </a:lnTo>
                    <a:lnTo>
                      <a:pt x="261" y="111"/>
                    </a:lnTo>
                    <a:lnTo>
                      <a:pt x="261" y="111"/>
                    </a:lnTo>
                    <a:lnTo>
                      <a:pt x="261" y="114"/>
                    </a:lnTo>
                    <a:lnTo>
                      <a:pt x="261" y="114"/>
                    </a:lnTo>
                    <a:lnTo>
                      <a:pt x="261" y="116"/>
                    </a:lnTo>
                    <a:lnTo>
                      <a:pt x="261" y="116"/>
                    </a:lnTo>
                    <a:lnTo>
                      <a:pt x="261" y="116"/>
                    </a:lnTo>
                    <a:lnTo>
                      <a:pt x="263" y="116"/>
                    </a:lnTo>
                    <a:lnTo>
                      <a:pt x="263" y="116"/>
                    </a:lnTo>
                    <a:lnTo>
                      <a:pt x="266" y="116"/>
                    </a:lnTo>
                    <a:lnTo>
                      <a:pt x="266" y="116"/>
                    </a:lnTo>
                    <a:lnTo>
                      <a:pt x="266" y="116"/>
                    </a:lnTo>
                    <a:lnTo>
                      <a:pt x="266" y="118"/>
                    </a:lnTo>
                    <a:lnTo>
                      <a:pt x="266" y="118"/>
                    </a:lnTo>
                    <a:lnTo>
                      <a:pt x="268" y="118"/>
                    </a:lnTo>
                    <a:lnTo>
                      <a:pt x="268" y="118"/>
                    </a:lnTo>
                    <a:lnTo>
                      <a:pt x="268" y="118"/>
                    </a:lnTo>
                    <a:lnTo>
                      <a:pt x="268" y="118"/>
                    </a:lnTo>
                    <a:lnTo>
                      <a:pt x="270" y="118"/>
                    </a:lnTo>
                    <a:lnTo>
                      <a:pt x="270" y="118"/>
                    </a:lnTo>
                    <a:lnTo>
                      <a:pt x="273" y="118"/>
                    </a:lnTo>
                    <a:lnTo>
                      <a:pt x="273" y="121"/>
                    </a:lnTo>
                    <a:lnTo>
                      <a:pt x="273" y="121"/>
                    </a:lnTo>
                    <a:lnTo>
                      <a:pt x="273" y="121"/>
                    </a:lnTo>
                    <a:lnTo>
                      <a:pt x="275" y="121"/>
                    </a:lnTo>
                    <a:lnTo>
                      <a:pt x="275" y="121"/>
                    </a:lnTo>
                    <a:lnTo>
                      <a:pt x="275" y="121"/>
                    </a:lnTo>
                    <a:lnTo>
                      <a:pt x="277" y="121"/>
                    </a:lnTo>
                    <a:lnTo>
                      <a:pt x="277" y="121"/>
                    </a:lnTo>
                    <a:lnTo>
                      <a:pt x="280" y="121"/>
                    </a:lnTo>
                    <a:lnTo>
                      <a:pt x="280" y="121"/>
                    </a:lnTo>
                    <a:lnTo>
                      <a:pt x="280" y="121"/>
                    </a:lnTo>
                    <a:lnTo>
                      <a:pt x="280" y="121"/>
                    </a:lnTo>
                    <a:lnTo>
                      <a:pt x="282" y="121"/>
                    </a:lnTo>
                    <a:lnTo>
                      <a:pt x="282" y="123"/>
                    </a:lnTo>
                    <a:lnTo>
                      <a:pt x="280" y="123"/>
                    </a:lnTo>
                    <a:lnTo>
                      <a:pt x="280" y="123"/>
                    </a:lnTo>
                    <a:lnTo>
                      <a:pt x="282" y="123"/>
                    </a:lnTo>
                    <a:lnTo>
                      <a:pt x="282" y="123"/>
                    </a:lnTo>
                    <a:lnTo>
                      <a:pt x="282" y="123"/>
                    </a:lnTo>
                    <a:lnTo>
                      <a:pt x="284" y="123"/>
                    </a:lnTo>
                    <a:lnTo>
                      <a:pt x="284" y="123"/>
                    </a:lnTo>
                    <a:lnTo>
                      <a:pt x="287" y="123"/>
                    </a:lnTo>
                    <a:lnTo>
                      <a:pt x="287" y="123"/>
                    </a:lnTo>
                    <a:lnTo>
                      <a:pt x="287" y="123"/>
                    </a:lnTo>
                    <a:lnTo>
                      <a:pt x="287" y="123"/>
                    </a:lnTo>
                    <a:lnTo>
                      <a:pt x="287" y="121"/>
                    </a:lnTo>
                    <a:lnTo>
                      <a:pt x="289" y="121"/>
                    </a:lnTo>
                    <a:lnTo>
                      <a:pt x="289" y="121"/>
                    </a:lnTo>
                    <a:lnTo>
                      <a:pt x="289" y="121"/>
                    </a:lnTo>
                    <a:lnTo>
                      <a:pt x="289" y="118"/>
                    </a:lnTo>
                    <a:lnTo>
                      <a:pt x="289" y="118"/>
                    </a:lnTo>
                    <a:lnTo>
                      <a:pt x="289" y="118"/>
                    </a:lnTo>
                    <a:lnTo>
                      <a:pt x="289" y="116"/>
                    </a:lnTo>
                    <a:lnTo>
                      <a:pt x="292" y="116"/>
                    </a:lnTo>
                    <a:lnTo>
                      <a:pt x="292" y="116"/>
                    </a:lnTo>
                    <a:lnTo>
                      <a:pt x="292" y="116"/>
                    </a:lnTo>
                    <a:lnTo>
                      <a:pt x="292" y="116"/>
                    </a:lnTo>
                    <a:lnTo>
                      <a:pt x="294" y="116"/>
                    </a:lnTo>
                    <a:lnTo>
                      <a:pt x="294" y="116"/>
                    </a:lnTo>
                    <a:lnTo>
                      <a:pt x="294" y="116"/>
                    </a:lnTo>
                    <a:lnTo>
                      <a:pt x="294" y="116"/>
                    </a:lnTo>
                    <a:lnTo>
                      <a:pt x="296" y="116"/>
                    </a:lnTo>
                    <a:lnTo>
                      <a:pt x="296" y="116"/>
                    </a:lnTo>
                    <a:lnTo>
                      <a:pt x="296" y="118"/>
                    </a:lnTo>
                    <a:lnTo>
                      <a:pt x="296" y="118"/>
                    </a:lnTo>
                    <a:lnTo>
                      <a:pt x="296" y="118"/>
                    </a:lnTo>
                    <a:lnTo>
                      <a:pt x="296" y="118"/>
                    </a:lnTo>
                    <a:lnTo>
                      <a:pt x="299" y="118"/>
                    </a:lnTo>
                    <a:lnTo>
                      <a:pt x="299" y="121"/>
                    </a:lnTo>
                    <a:lnTo>
                      <a:pt x="299" y="121"/>
                    </a:lnTo>
                    <a:lnTo>
                      <a:pt x="301" y="121"/>
                    </a:lnTo>
                    <a:lnTo>
                      <a:pt x="301" y="121"/>
                    </a:lnTo>
                    <a:lnTo>
                      <a:pt x="301" y="121"/>
                    </a:lnTo>
                    <a:lnTo>
                      <a:pt x="303" y="121"/>
                    </a:lnTo>
                    <a:lnTo>
                      <a:pt x="303" y="121"/>
                    </a:lnTo>
                    <a:lnTo>
                      <a:pt x="306" y="121"/>
                    </a:lnTo>
                    <a:lnTo>
                      <a:pt x="306" y="121"/>
                    </a:lnTo>
                    <a:lnTo>
                      <a:pt x="306" y="121"/>
                    </a:lnTo>
                    <a:lnTo>
                      <a:pt x="308" y="121"/>
                    </a:lnTo>
                    <a:lnTo>
                      <a:pt x="308" y="121"/>
                    </a:lnTo>
                    <a:lnTo>
                      <a:pt x="308" y="121"/>
                    </a:lnTo>
                    <a:lnTo>
                      <a:pt x="310" y="121"/>
                    </a:lnTo>
                    <a:lnTo>
                      <a:pt x="310" y="121"/>
                    </a:lnTo>
                    <a:lnTo>
                      <a:pt x="313" y="121"/>
                    </a:lnTo>
                    <a:lnTo>
                      <a:pt x="313" y="121"/>
                    </a:lnTo>
                    <a:lnTo>
                      <a:pt x="313" y="118"/>
                    </a:lnTo>
                    <a:lnTo>
                      <a:pt x="313" y="118"/>
                    </a:lnTo>
                    <a:lnTo>
                      <a:pt x="315" y="118"/>
                    </a:lnTo>
                    <a:lnTo>
                      <a:pt x="315" y="118"/>
                    </a:lnTo>
                    <a:lnTo>
                      <a:pt x="315" y="118"/>
                    </a:lnTo>
                    <a:lnTo>
                      <a:pt x="315" y="118"/>
                    </a:lnTo>
                    <a:lnTo>
                      <a:pt x="318" y="118"/>
                    </a:lnTo>
                    <a:lnTo>
                      <a:pt x="318" y="118"/>
                    </a:lnTo>
                    <a:lnTo>
                      <a:pt x="320" y="118"/>
                    </a:lnTo>
                    <a:lnTo>
                      <a:pt x="320" y="118"/>
                    </a:lnTo>
                    <a:lnTo>
                      <a:pt x="320" y="116"/>
                    </a:lnTo>
                    <a:lnTo>
                      <a:pt x="320" y="116"/>
                    </a:lnTo>
                    <a:lnTo>
                      <a:pt x="322" y="116"/>
                    </a:lnTo>
                    <a:lnTo>
                      <a:pt x="322" y="116"/>
                    </a:lnTo>
                    <a:lnTo>
                      <a:pt x="322" y="116"/>
                    </a:lnTo>
                    <a:lnTo>
                      <a:pt x="322" y="116"/>
                    </a:lnTo>
                    <a:lnTo>
                      <a:pt x="322" y="116"/>
                    </a:lnTo>
                    <a:lnTo>
                      <a:pt x="322" y="114"/>
                    </a:lnTo>
                    <a:lnTo>
                      <a:pt x="322" y="114"/>
                    </a:lnTo>
                    <a:lnTo>
                      <a:pt x="322" y="111"/>
                    </a:lnTo>
                    <a:lnTo>
                      <a:pt x="322" y="111"/>
                    </a:lnTo>
                    <a:lnTo>
                      <a:pt x="325" y="111"/>
                    </a:lnTo>
                    <a:lnTo>
                      <a:pt x="325" y="109"/>
                    </a:lnTo>
                    <a:lnTo>
                      <a:pt x="325" y="109"/>
                    </a:lnTo>
                    <a:lnTo>
                      <a:pt x="325" y="106"/>
                    </a:lnTo>
                    <a:lnTo>
                      <a:pt x="325" y="106"/>
                    </a:lnTo>
                    <a:lnTo>
                      <a:pt x="325" y="106"/>
                    </a:lnTo>
                    <a:lnTo>
                      <a:pt x="325" y="106"/>
                    </a:lnTo>
                    <a:lnTo>
                      <a:pt x="327" y="106"/>
                    </a:lnTo>
                    <a:lnTo>
                      <a:pt x="327" y="106"/>
                    </a:lnTo>
                    <a:lnTo>
                      <a:pt x="327" y="104"/>
                    </a:lnTo>
                    <a:lnTo>
                      <a:pt x="327" y="104"/>
                    </a:lnTo>
                    <a:lnTo>
                      <a:pt x="325" y="104"/>
                    </a:lnTo>
                    <a:lnTo>
                      <a:pt x="325" y="104"/>
                    </a:lnTo>
                    <a:lnTo>
                      <a:pt x="325" y="104"/>
                    </a:lnTo>
                    <a:lnTo>
                      <a:pt x="325" y="102"/>
                    </a:lnTo>
                    <a:lnTo>
                      <a:pt x="322" y="102"/>
                    </a:lnTo>
                    <a:lnTo>
                      <a:pt x="322" y="102"/>
                    </a:lnTo>
                    <a:lnTo>
                      <a:pt x="322" y="102"/>
                    </a:lnTo>
                    <a:lnTo>
                      <a:pt x="322" y="102"/>
                    </a:lnTo>
                    <a:lnTo>
                      <a:pt x="320" y="102"/>
                    </a:lnTo>
                    <a:lnTo>
                      <a:pt x="320" y="102"/>
                    </a:lnTo>
                    <a:lnTo>
                      <a:pt x="320" y="102"/>
                    </a:lnTo>
                    <a:lnTo>
                      <a:pt x="318" y="102"/>
                    </a:lnTo>
                    <a:lnTo>
                      <a:pt x="318" y="102"/>
                    </a:lnTo>
                    <a:lnTo>
                      <a:pt x="318" y="99"/>
                    </a:lnTo>
                    <a:lnTo>
                      <a:pt x="315" y="99"/>
                    </a:lnTo>
                    <a:lnTo>
                      <a:pt x="315" y="99"/>
                    </a:lnTo>
                    <a:lnTo>
                      <a:pt x="315" y="99"/>
                    </a:lnTo>
                    <a:lnTo>
                      <a:pt x="313" y="99"/>
                    </a:lnTo>
                    <a:lnTo>
                      <a:pt x="313" y="99"/>
                    </a:lnTo>
                    <a:lnTo>
                      <a:pt x="313" y="99"/>
                    </a:lnTo>
                    <a:lnTo>
                      <a:pt x="313" y="99"/>
                    </a:lnTo>
                    <a:lnTo>
                      <a:pt x="313" y="97"/>
                    </a:lnTo>
                    <a:lnTo>
                      <a:pt x="310" y="97"/>
                    </a:lnTo>
                    <a:lnTo>
                      <a:pt x="310" y="97"/>
                    </a:lnTo>
                    <a:lnTo>
                      <a:pt x="310" y="97"/>
                    </a:lnTo>
                    <a:lnTo>
                      <a:pt x="310" y="97"/>
                    </a:lnTo>
                    <a:lnTo>
                      <a:pt x="308" y="97"/>
                    </a:lnTo>
                    <a:lnTo>
                      <a:pt x="308" y="97"/>
                    </a:lnTo>
                    <a:lnTo>
                      <a:pt x="308" y="97"/>
                    </a:lnTo>
                    <a:lnTo>
                      <a:pt x="306" y="97"/>
                    </a:lnTo>
                    <a:lnTo>
                      <a:pt x="306" y="97"/>
                    </a:lnTo>
                    <a:lnTo>
                      <a:pt x="306" y="97"/>
                    </a:lnTo>
                    <a:lnTo>
                      <a:pt x="303" y="97"/>
                    </a:lnTo>
                    <a:lnTo>
                      <a:pt x="303" y="97"/>
                    </a:lnTo>
                    <a:lnTo>
                      <a:pt x="301" y="97"/>
                    </a:lnTo>
                    <a:lnTo>
                      <a:pt x="301" y="97"/>
                    </a:lnTo>
                    <a:lnTo>
                      <a:pt x="301" y="95"/>
                    </a:lnTo>
                    <a:lnTo>
                      <a:pt x="301" y="95"/>
                    </a:lnTo>
                    <a:lnTo>
                      <a:pt x="301" y="95"/>
                    </a:lnTo>
                    <a:lnTo>
                      <a:pt x="301" y="95"/>
                    </a:lnTo>
                    <a:lnTo>
                      <a:pt x="301" y="92"/>
                    </a:lnTo>
                    <a:lnTo>
                      <a:pt x="301" y="92"/>
                    </a:lnTo>
                    <a:lnTo>
                      <a:pt x="301" y="92"/>
                    </a:lnTo>
                    <a:lnTo>
                      <a:pt x="301" y="92"/>
                    </a:lnTo>
                    <a:lnTo>
                      <a:pt x="301" y="92"/>
                    </a:lnTo>
                    <a:lnTo>
                      <a:pt x="301" y="90"/>
                    </a:lnTo>
                    <a:lnTo>
                      <a:pt x="299" y="90"/>
                    </a:lnTo>
                    <a:lnTo>
                      <a:pt x="299" y="90"/>
                    </a:lnTo>
                    <a:lnTo>
                      <a:pt x="296" y="90"/>
                    </a:lnTo>
                    <a:lnTo>
                      <a:pt x="296" y="90"/>
                    </a:lnTo>
                    <a:lnTo>
                      <a:pt x="296" y="90"/>
                    </a:lnTo>
                    <a:lnTo>
                      <a:pt x="296" y="90"/>
                    </a:lnTo>
                    <a:lnTo>
                      <a:pt x="294" y="90"/>
                    </a:lnTo>
                    <a:lnTo>
                      <a:pt x="294" y="90"/>
                    </a:lnTo>
                    <a:lnTo>
                      <a:pt x="294" y="90"/>
                    </a:lnTo>
                    <a:lnTo>
                      <a:pt x="294" y="88"/>
                    </a:lnTo>
                    <a:lnTo>
                      <a:pt x="292" y="88"/>
                    </a:lnTo>
                    <a:lnTo>
                      <a:pt x="292" y="88"/>
                    </a:lnTo>
                    <a:lnTo>
                      <a:pt x="294" y="88"/>
                    </a:lnTo>
                    <a:lnTo>
                      <a:pt x="294" y="85"/>
                    </a:lnTo>
                    <a:lnTo>
                      <a:pt x="294" y="85"/>
                    </a:lnTo>
                    <a:lnTo>
                      <a:pt x="294" y="85"/>
                    </a:lnTo>
                    <a:lnTo>
                      <a:pt x="296" y="85"/>
                    </a:lnTo>
                    <a:lnTo>
                      <a:pt x="296" y="85"/>
                    </a:lnTo>
                    <a:lnTo>
                      <a:pt x="296" y="85"/>
                    </a:lnTo>
                    <a:lnTo>
                      <a:pt x="296" y="85"/>
                    </a:lnTo>
                    <a:lnTo>
                      <a:pt x="299" y="85"/>
                    </a:lnTo>
                    <a:lnTo>
                      <a:pt x="299" y="85"/>
                    </a:lnTo>
                    <a:lnTo>
                      <a:pt x="299" y="85"/>
                    </a:lnTo>
                    <a:lnTo>
                      <a:pt x="301" y="85"/>
                    </a:lnTo>
                    <a:lnTo>
                      <a:pt x="301" y="83"/>
                    </a:lnTo>
                    <a:lnTo>
                      <a:pt x="301" y="83"/>
                    </a:lnTo>
                    <a:lnTo>
                      <a:pt x="301" y="83"/>
                    </a:lnTo>
                    <a:lnTo>
                      <a:pt x="301" y="83"/>
                    </a:lnTo>
                    <a:lnTo>
                      <a:pt x="303" y="83"/>
                    </a:lnTo>
                    <a:lnTo>
                      <a:pt x="303" y="83"/>
                    </a:lnTo>
                    <a:lnTo>
                      <a:pt x="306" y="83"/>
                    </a:lnTo>
                    <a:lnTo>
                      <a:pt x="306" y="83"/>
                    </a:lnTo>
                    <a:lnTo>
                      <a:pt x="306" y="83"/>
                    </a:lnTo>
                    <a:lnTo>
                      <a:pt x="308" y="83"/>
                    </a:lnTo>
                    <a:lnTo>
                      <a:pt x="308" y="80"/>
                    </a:lnTo>
                    <a:lnTo>
                      <a:pt x="308" y="80"/>
                    </a:lnTo>
                    <a:lnTo>
                      <a:pt x="308" y="80"/>
                    </a:lnTo>
                    <a:lnTo>
                      <a:pt x="308" y="80"/>
                    </a:lnTo>
                    <a:lnTo>
                      <a:pt x="310" y="80"/>
                    </a:lnTo>
                    <a:lnTo>
                      <a:pt x="310" y="80"/>
                    </a:lnTo>
                    <a:lnTo>
                      <a:pt x="313" y="80"/>
                    </a:lnTo>
                    <a:lnTo>
                      <a:pt x="313" y="78"/>
                    </a:lnTo>
                    <a:lnTo>
                      <a:pt x="313" y="78"/>
                    </a:lnTo>
                    <a:lnTo>
                      <a:pt x="313" y="78"/>
                    </a:lnTo>
                    <a:lnTo>
                      <a:pt x="313" y="78"/>
                    </a:lnTo>
                    <a:lnTo>
                      <a:pt x="313" y="76"/>
                    </a:lnTo>
                    <a:lnTo>
                      <a:pt x="313" y="76"/>
                    </a:lnTo>
                    <a:lnTo>
                      <a:pt x="313" y="76"/>
                    </a:lnTo>
                    <a:lnTo>
                      <a:pt x="313" y="76"/>
                    </a:lnTo>
                    <a:lnTo>
                      <a:pt x="313" y="76"/>
                    </a:lnTo>
                    <a:lnTo>
                      <a:pt x="313" y="73"/>
                    </a:lnTo>
                    <a:lnTo>
                      <a:pt x="310" y="73"/>
                    </a:lnTo>
                    <a:lnTo>
                      <a:pt x="310" y="73"/>
                    </a:lnTo>
                    <a:lnTo>
                      <a:pt x="310" y="73"/>
                    </a:lnTo>
                    <a:lnTo>
                      <a:pt x="308" y="73"/>
                    </a:lnTo>
                    <a:lnTo>
                      <a:pt x="308" y="71"/>
                    </a:lnTo>
                    <a:lnTo>
                      <a:pt x="308" y="71"/>
                    </a:lnTo>
                    <a:lnTo>
                      <a:pt x="308" y="71"/>
                    </a:lnTo>
                    <a:lnTo>
                      <a:pt x="308" y="71"/>
                    </a:lnTo>
                    <a:lnTo>
                      <a:pt x="308" y="69"/>
                    </a:lnTo>
                    <a:lnTo>
                      <a:pt x="306" y="69"/>
                    </a:lnTo>
                    <a:lnTo>
                      <a:pt x="306" y="69"/>
                    </a:lnTo>
                    <a:lnTo>
                      <a:pt x="306" y="66"/>
                    </a:lnTo>
                    <a:lnTo>
                      <a:pt x="308" y="66"/>
                    </a:lnTo>
                    <a:lnTo>
                      <a:pt x="308" y="66"/>
                    </a:lnTo>
                    <a:lnTo>
                      <a:pt x="308" y="66"/>
                    </a:lnTo>
                    <a:lnTo>
                      <a:pt x="308" y="66"/>
                    </a:lnTo>
                    <a:lnTo>
                      <a:pt x="310" y="66"/>
                    </a:lnTo>
                    <a:lnTo>
                      <a:pt x="310" y="66"/>
                    </a:lnTo>
                    <a:lnTo>
                      <a:pt x="310" y="66"/>
                    </a:lnTo>
                    <a:lnTo>
                      <a:pt x="313" y="66"/>
                    </a:lnTo>
                    <a:lnTo>
                      <a:pt x="313" y="66"/>
                    </a:lnTo>
                    <a:lnTo>
                      <a:pt x="313" y="64"/>
                    </a:lnTo>
                    <a:lnTo>
                      <a:pt x="313" y="64"/>
                    </a:lnTo>
                    <a:lnTo>
                      <a:pt x="313" y="64"/>
                    </a:lnTo>
                    <a:lnTo>
                      <a:pt x="313" y="61"/>
                    </a:lnTo>
                    <a:lnTo>
                      <a:pt x="313" y="61"/>
                    </a:lnTo>
                    <a:lnTo>
                      <a:pt x="315" y="61"/>
                    </a:lnTo>
                    <a:lnTo>
                      <a:pt x="315" y="61"/>
                    </a:lnTo>
                    <a:lnTo>
                      <a:pt x="315" y="61"/>
                    </a:lnTo>
                    <a:lnTo>
                      <a:pt x="315" y="61"/>
                    </a:lnTo>
                    <a:lnTo>
                      <a:pt x="315" y="61"/>
                    </a:lnTo>
                    <a:lnTo>
                      <a:pt x="318" y="61"/>
                    </a:lnTo>
                    <a:lnTo>
                      <a:pt x="318" y="59"/>
                    </a:lnTo>
                    <a:lnTo>
                      <a:pt x="318" y="59"/>
                    </a:lnTo>
                    <a:lnTo>
                      <a:pt x="320" y="59"/>
                    </a:lnTo>
                    <a:lnTo>
                      <a:pt x="320" y="61"/>
                    </a:lnTo>
                    <a:lnTo>
                      <a:pt x="320" y="61"/>
                    </a:lnTo>
                    <a:lnTo>
                      <a:pt x="320" y="61"/>
                    </a:lnTo>
                    <a:lnTo>
                      <a:pt x="322" y="61"/>
                    </a:lnTo>
                    <a:lnTo>
                      <a:pt x="322" y="61"/>
                    </a:lnTo>
                    <a:lnTo>
                      <a:pt x="322" y="59"/>
                    </a:lnTo>
                    <a:lnTo>
                      <a:pt x="322" y="59"/>
                    </a:lnTo>
                    <a:lnTo>
                      <a:pt x="322" y="61"/>
                    </a:lnTo>
                    <a:lnTo>
                      <a:pt x="325" y="61"/>
                    </a:lnTo>
                    <a:lnTo>
                      <a:pt x="325" y="61"/>
                    </a:lnTo>
                    <a:lnTo>
                      <a:pt x="327" y="61"/>
                    </a:lnTo>
                    <a:lnTo>
                      <a:pt x="327" y="61"/>
                    </a:lnTo>
                    <a:lnTo>
                      <a:pt x="327" y="61"/>
                    </a:lnTo>
                    <a:lnTo>
                      <a:pt x="327" y="61"/>
                    </a:lnTo>
                    <a:lnTo>
                      <a:pt x="327" y="61"/>
                    </a:lnTo>
                    <a:lnTo>
                      <a:pt x="329" y="61"/>
                    </a:lnTo>
                    <a:lnTo>
                      <a:pt x="329" y="61"/>
                    </a:lnTo>
                    <a:lnTo>
                      <a:pt x="329" y="61"/>
                    </a:lnTo>
                    <a:lnTo>
                      <a:pt x="332" y="61"/>
                    </a:lnTo>
                    <a:lnTo>
                      <a:pt x="332" y="61"/>
                    </a:lnTo>
                    <a:lnTo>
                      <a:pt x="332" y="61"/>
                    </a:lnTo>
                    <a:lnTo>
                      <a:pt x="334" y="61"/>
                    </a:lnTo>
                    <a:lnTo>
                      <a:pt x="334" y="61"/>
                    </a:lnTo>
                    <a:lnTo>
                      <a:pt x="334" y="61"/>
                    </a:lnTo>
                    <a:lnTo>
                      <a:pt x="337" y="61"/>
                    </a:lnTo>
                    <a:lnTo>
                      <a:pt x="337" y="61"/>
                    </a:lnTo>
                    <a:lnTo>
                      <a:pt x="337" y="61"/>
                    </a:lnTo>
                    <a:lnTo>
                      <a:pt x="337" y="59"/>
                    </a:lnTo>
                    <a:lnTo>
                      <a:pt x="337" y="59"/>
                    </a:lnTo>
                    <a:lnTo>
                      <a:pt x="337" y="57"/>
                    </a:lnTo>
                    <a:lnTo>
                      <a:pt x="337" y="57"/>
                    </a:lnTo>
                    <a:lnTo>
                      <a:pt x="334" y="57"/>
                    </a:lnTo>
                    <a:lnTo>
                      <a:pt x="334" y="57"/>
                    </a:lnTo>
                    <a:lnTo>
                      <a:pt x="334" y="57"/>
                    </a:lnTo>
                    <a:lnTo>
                      <a:pt x="332" y="57"/>
                    </a:lnTo>
                    <a:lnTo>
                      <a:pt x="332" y="57"/>
                    </a:lnTo>
                    <a:lnTo>
                      <a:pt x="332" y="57"/>
                    </a:lnTo>
                    <a:lnTo>
                      <a:pt x="329" y="57"/>
                    </a:lnTo>
                    <a:lnTo>
                      <a:pt x="329" y="57"/>
                    </a:lnTo>
                    <a:lnTo>
                      <a:pt x="329" y="57"/>
                    </a:lnTo>
                    <a:lnTo>
                      <a:pt x="329" y="57"/>
                    </a:lnTo>
                    <a:lnTo>
                      <a:pt x="327" y="57"/>
                    </a:lnTo>
                    <a:lnTo>
                      <a:pt x="327" y="54"/>
                    </a:lnTo>
                    <a:lnTo>
                      <a:pt x="327" y="54"/>
                    </a:lnTo>
                    <a:lnTo>
                      <a:pt x="327" y="54"/>
                    </a:lnTo>
                    <a:lnTo>
                      <a:pt x="327" y="57"/>
                    </a:lnTo>
                    <a:lnTo>
                      <a:pt x="325" y="57"/>
                    </a:lnTo>
                    <a:lnTo>
                      <a:pt x="325" y="57"/>
                    </a:lnTo>
                    <a:lnTo>
                      <a:pt x="322" y="57"/>
                    </a:lnTo>
                    <a:lnTo>
                      <a:pt x="322" y="57"/>
                    </a:lnTo>
                    <a:lnTo>
                      <a:pt x="322" y="54"/>
                    </a:lnTo>
                    <a:lnTo>
                      <a:pt x="322" y="54"/>
                    </a:lnTo>
                    <a:lnTo>
                      <a:pt x="320" y="54"/>
                    </a:lnTo>
                    <a:lnTo>
                      <a:pt x="320" y="54"/>
                    </a:lnTo>
                    <a:lnTo>
                      <a:pt x="320" y="54"/>
                    </a:lnTo>
                    <a:lnTo>
                      <a:pt x="320" y="54"/>
                    </a:lnTo>
                    <a:lnTo>
                      <a:pt x="320" y="54"/>
                    </a:lnTo>
                    <a:lnTo>
                      <a:pt x="318" y="54"/>
                    </a:lnTo>
                    <a:lnTo>
                      <a:pt x="318" y="54"/>
                    </a:lnTo>
                    <a:lnTo>
                      <a:pt x="318" y="54"/>
                    </a:lnTo>
                    <a:lnTo>
                      <a:pt x="315" y="54"/>
                    </a:lnTo>
                    <a:lnTo>
                      <a:pt x="315" y="52"/>
                    </a:lnTo>
                    <a:lnTo>
                      <a:pt x="315" y="52"/>
                    </a:lnTo>
                    <a:lnTo>
                      <a:pt x="315" y="50"/>
                    </a:lnTo>
                    <a:lnTo>
                      <a:pt x="318" y="50"/>
                    </a:lnTo>
                    <a:lnTo>
                      <a:pt x="318" y="50"/>
                    </a:lnTo>
                    <a:lnTo>
                      <a:pt x="318" y="50"/>
                    </a:lnTo>
                    <a:lnTo>
                      <a:pt x="318" y="47"/>
                    </a:lnTo>
                    <a:lnTo>
                      <a:pt x="320" y="47"/>
                    </a:lnTo>
                    <a:lnTo>
                      <a:pt x="320" y="47"/>
                    </a:lnTo>
                    <a:lnTo>
                      <a:pt x="320" y="47"/>
                    </a:lnTo>
                    <a:lnTo>
                      <a:pt x="320" y="50"/>
                    </a:lnTo>
                    <a:lnTo>
                      <a:pt x="322" y="50"/>
                    </a:lnTo>
                    <a:lnTo>
                      <a:pt x="322" y="50"/>
                    </a:lnTo>
                    <a:lnTo>
                      <a:pt x="322" y="50"/>
                    </a:lnTo>
                    <a:lnTo>
                      <a:pt x="325" y="50"/>
                    </a:lnTo>
                    <a:lnTo>
                      <a:pt x="325" y="47"/>
                    </a:lnTo>
                    <a:lnTo>
                      <a:pt x="325" y="47"/>
                    </a:lnTo>
                    <a:lnTo>
                      <a:pt x="325" y="47"/>
                    </a:lnTo>
                    <a:lnTo>
                      <a:pt x="325" y="47"/>
                    </a:lnTo>
                    <a:lnTo>
                      <a:pt x="325" y="47"/>
                    </a:lnTo>
                    <a:lnTo>
                      <a:pt x="322" y="47"/>
                    </a:lnTo>
                    <a:lnTo>
                      <a:pt x="322" y="47"/>
                    </a:lnTo>
                    <a:lnTo>
                      <a:pt x="322" y="47"/>
                    </a:lnTo>
                    <a:lnTo>
                      <a:pt x="320" y="47"/>
                    </a:lnTo>
                    <a:lnTo>
                      <a:pt x="320" y="47"/>
                    </a:lnTo>
                    <a:lnTo>
                      <a:pt x="320" y="47"/>
                    </a:lnTo>
                    <a:lnTo>
                      <a:pt x="320" y="47"/>
                    </a:lnTo>
                    <a:lnTo>
                      <a:pt x="320" y="47"/>
                    </a:lnTo>
                    <a:lnTo>
                      <a:pt x="318" y="47"/>
                    </a:lnTo>
                    <a:lnTo>
                      <a:pt x="318" y="47"/>
                    </a:lnTo>
                    <a:lnTo>
                      <a:pt x="315" y="47"/>
                    </a:lnTo>
                    <a:lnTo>
                      <a:pt x="315" y="47"/>
                    </a:lnTo>
                    <a:lnTo>
                      <a:pt x="315" y="47"/>
                    </a:lnTo>
                    <a:lnTo>
                      <a:pt x="313" y="47"/>
                    </a:lnTo>
                    <a:lnTo>
                      <a:pt x="313" y="45"/>
                    </a:lnTo>
                    <a:lnTo>
                      <a:pt x="313" y="45"/>
                    </a:lnTo>
                    <a:lnTo>
                      <a:pt x="313" y="45"/>
                    </a:lnTo>
                    <a:lnTo>
                      <a:pt x="310" y="45"/>
                    </a:lnTo>
                    <a:lnTo>
                      <a:pt x="310" y="45"/>
                    </a:lnTo>
                    <a:lnTo>
                      <a:pt x="313" y="45"/>
                    </a:lnTo>
                    <a:lnTo>
                      <a:pt x="313" y="45"/>
                    </a:lnTo>
                    <a:lnTo>
                      <a:pt x="313" y="45"/>
                    </a:lnTo>
                    <a:lnTo>
                      <a:pt x="313" y="42"/>
                    </a:lnTo>
                    <a:lnTo>
                      <a:pt x="315" y="42"/>
                    </a:lnTo>
                    <a:lnTo>
                      <a:pt x="315" y="42"/>
                    </a:lnTo>
                    <a:lnTo>
                      <a:pt x="315" y="42"/>
                    </a:lnTo>
                    <a:lnTo>
                      <a:pt x="315" y="42"/>
                    </a:lnTo>
                    <a:lnTo>
                      <a:pt x="315" y="40"/>
                    </a:lnTo>
                    <a:lnTo>
                      <a:pt x="318" y="40"/>
                    </a:lnTo>
                    <a:lnTo>
                      <a:pt x="318" y="40"/>
                    </a:lnTo>
                    <a:lnTo>
                      <a:pt x="315" y="40"/>
                    </a:lnTo>
                    <a:lnTo>
                      <a:pt x="315" y="38"/>
                    </a:lnTo>
                    <a:lnTo>
                      <a:pt x="315" y="38"/>
                    </a:lnTo>
                    <a:lnTo>
                      <a:pt x="315" y="38"/>
                    </a:lnTo>
                    <a:lnTo>
                      <a:pt x="313" y="38"/>
                    </a:lnTo>
                    <a:lnTo>
                      <a:pt x="313" y="38"/>
                    </a:lnTo>
                    <a:lnTo>
                      <a:pt x="313" y="38"/>
                    </a:lnTo>
                    <a:lnTo>
                      <a:pt x="313" y="38"/>
                    </a:lnTo>
                    <a:lnTo>
                      <a:pt x="313" y="38"/>
                    </a:lnTo>
                    <a:lnTo>
                      <a:pt x="315" y="38"/>
                    </a:lnTo>
                    <a:lnTo>
                      <a:pt x="315" y="38"/>
                    </a:lnTo>
                    <a:lnTo>
                      <a:pt x="315" y="38"/>
                    </a:lnTo>
                    <a:lnTo>
                      <a:pt x="315" y="38"/>
                    </a:lnTo>
                    <a:lnTo>
                      <a:pt x="318" y="38"/>
                    </a:lnTo>
                    <a:lnTo>
                      <a:pt x="318" y="38"/>
                    </a:lnTo>
                    <a:lnTo>
                      <a:pt x="318" y="38"/>
                    </a:lnTo>
                    <a:lnTo>
                      <a:pt x="318" y="35"/>
                    </a:lnTo>
                    <a:lnTo>
                      <a:pt x="318" y="35"/>
                    </a:lnTo>
                    <a:lnTo>
                      <a:pt x="320" y="35"/>
                    </a:lnTo>
                    <a:lnTo>
                      <a:pt x="320" y="33"/>
                    </a:lnTo>
                    <a:lnTo>
                      <a:pt x="320" y="33"/>
                    </a:lnTo>
                    <a:lnTo>
                      <a:pt x="320" y="33"/>
                    </a:lnTo>
                    <a:lnTo>
                      <a:pt x="322" y="33"/>
                    </a:lnTo>
                    <a:lnTo>
                      <a:pt x="322" y="33"/>
                    </a:lnTo>
                    <a:lnTo>
                      <a:pt x="322" y="35"/>
                    </a:lnTo>
                    <a:lnTo>
                      <a:pt x="322" y="35"/>
                    </a:lnTo>
                    <a:lnTo>
                      <a:pt x="322" y="35"/>
                    </a:lnTo>
                    <a:lnTo>
                      <a:pt x="325" y="35"/>
                    </a:lnTo>
                    <a:lnTo>
                      <a:pt x="325" y="35"/>
                    </a:lnTo>
                    <a:lnTo>
                      <a:pt x="325" y="38"/>
                    </a:lnTo>
                    <a:lnTo>
                      <a:pt x="327" y="38"/>
                    </a:lnTo>
                    <a:lnTo>
                      <a:pt x="327" y="35"/>
                    </a:lnTo>
                    <a:lnTo>
                      <a:pt x="327" y="35"/>
                    </a:lnTo>
                    <a:lnTo>
                      <a:pt x="327" y="35"/>
                    </a:lnTo>
                    <a:lnTo>
                      <a:pt x="327" y="35"/>
                    </a:lnTo>
                    <a:lnTo>
                      <a:pt x="329" y="35"/>
                    </a:lnTo>
                    <a:lnTo>
                      <a:pt x="329" y="35"/>
                    </a:lnTo>
                    <a:lnTo>
                      <a:pt x="329" y="35"/>
                    </a:lnTo>
                    <a:lnTo>
                      <a:pt x="329" y="35"/>
                    </a:lnTo>
                    <a:lnTo>
                      <a:pt x="332" y="35"/>
                    </a:lnTo>
                    <a:lnTo>
                      <a:pt x="332" y="38"/>
                    </a:lnTo>
                    <a:lnTo>
                      <a:pt x="332" y="38"/>
                    </a:lnTo>
                    <a:lnTo>
                      <a:pt x="334" y="38"/>
                    </a:lnTo>
                    <a:lnTo>
                      <a:pt x="334" y="38"/>
                    </a:lnTo>
                    <a:lnTo>
                      <a:pt x="334" y="38"/>
                    </a:lnTo>
                    <a:lnTo>
                      <a:pt x="334" y="35"/>
                    </a:lnTo>
                    <a:lnTo>
                      <a:pt x="334" y="35"/>
                    </a:lnTo>
                    <a:lnTo>
                      <a:pt x="334" y="35"/>
                    </a:lnTo>
                    <a:lnTo>
                      <a:pt x="334" y="35"/>
                    </a:lnTo>
                    <a:lnTo>
                      <a:pt x="337" y="35"/>
                    </a:lnTo>
                    <a:lnTo>
                      <a:pt x="337" y="35"/>
                    </a:lnTo>
                    <a:lnTo>
                      <a:pt x="339" y="35"/>
                    </a:lnTo>
                    <a:lnTo>
                      <a:pt x="339" y="35"/>
                    </a:lnTo>
                    <a:lnTo>
                      <a:pt x="339" y="35"/>
                    </a:lnTo>
                    <a:lnTo>
                      <a:pt x="341" y="35"/>
                    </a:lnTo>
                    <a:lnTo>
                      <a:pt x="341" y="35"/>
                    </a:lnTo>
                    <a:lnTo>
                      <a:pt x="341" y="35"/>
                    </a:lnTo>
                    <a:lnTo>
                      <a:pt x="344" y="35"/>
                    </a:lnTo>
                    <a:lnTo>
                      <a:pt x="344" y="35"/>
                    </a:lnTo>
                    <a:lnTo>
                      <a:pt x="344" y="35"/>
                    </a:lnTo>
                    <a:lnTo>
                      <a:pt x="344" y="35"/>
                    </a:lnTo>
                    <a:lnTo>
                      <a:pt x="344" y="38"/>
                    </a:lnTo>
                    <a:lnTo>
                      <a:pt x="344" y="38"/>
                    </a:lnTo>
                    <a:lnTo>
                      <a:pt x="344" y="38"/>
                    </a:lnTo>
                    <a:lnTo>
                      <a:pt x="346" y="38"/>
                    </a:lnTo>
                    <a:lnTo>
                      <a:pt x="346" y="38"/>
                    </a:lnTo>
                    <a:lnTo>
                      <a:pt x="346" y="38"/>
                    </a:lnTo>
                    <a:lnTo>
                      <a:pt x="346" y="38"/>
                    </a:lnTo>
                    <a:lnTo>
                      <a:pt x="346" y="35"/>
                    </a:lnTo>
                    <a:lnTo>
                      <a:pt x="348" y="35"/>
                    </a:lnTo>
                    <a:lnTo>
                      <a:pt x="348" y="35"/>
                    </a:lnTo>
                    <a:lnTo>
                      <a:pt x="348" y="35"/>
                    </a:lnTo>
                    <a:lnTo>
                      <a:pt x="348" y="35"/>
                    </a:lnTo>
                    <a:lnTo>
                      <a:pt x="351" y="35"/>
                    </a:lnTo>
                    <a:lnTo>
                      <a:pt x="351" y="33"/>
                    </a:lnTo>
                    <a:lnTo>
                      <a:pt x="351" y="33"/>
                    </a:lnTo>
                    <a:lnTo>
                      <a:pt x="353" y="33"/>
                    </a:lnTo>
                    <a:lnTo>
                      <a:pt x="353" y="33"/>
                    </a:lnTo>
                    <a:lnTo>
                      <a:pt x="353" y="33"/>
                    </a:lnTo>
                    <a:lnTo>
                      <a:pt x="353" y="33"/>
                    </a:lnTo>
                    <a:lnTo>
                      <a:pt x="355" y="33"/>
                    </a:lnTo>
                    <a:lnTo>
                      <a:pt x="355" y="33"/>
                    </a:lnTo>
                    <a:lnTo>
                      <a:pt x="355" y="33"/>
                    </a:lnTo>
                    <a:lnTo>
                      <a:pt x="355" y="33"/>
                    </a:lnTo>
                    <a:lnTo>
                      <a:pt x="358" y="33"/>
                    </a:lnTo>
                    <a:lnTo>
                      <a:pt x="358" y="33"/>
                    </a:lnTo>
                    <a:lnTo>
                      <a:pt x="358" y="33"/>
                    </a:lnTo>
                    <a:lnTo>
                      <a:pt x="360" y="33"/>
                    </a:lnTo>
                    <a:lnTo>
                      <a:pt x="360" y="31"/>
                    </a:lnTo>
                    <a:lnTo>
                      <a:pt x="360" y="31"/>
                    </a:lnTo>
                    <a:lnTo>
                      <a:pt x="360" y="31"/>
                    </a:lnTo>
                    <a:lnTo>
                      <a:pt x="360" y="31"/>
                    </a:lnTo>
                    <a:lnTo>
                      <a:pt x="363" y="31"/>
                    </a:lnTo>
                    <a:lnTo>
                      <a:pt x="363" y="31"/>
                    </a:lnTo>
                    <a:lnTo>
                      <a:pt x="363" y="31"/>
                    </a:lnTo>
                    <a:lnTo>
                      <a:pt x="365" y="31"/>
                    </a:lnTo>
                    <a:lnTo>
                      <a:pt x="365" y="31"/>
                    </a:lnTo>
                    <a:lnTo>
                      <a:pt x="367" y="31"/>
                    </a:lnTo>
                    <a:lnTo>
                      <a:pt x="367" y="31"/>
                    </a:lnTo>
                    <a:lnTo>
                      <a:pt x="367" y="31"/>
                    </a:lnTo>
                    <a:lnTo>
                      <a:pt x="370" y="31"/>
                    </a:lnTo>
                    <a:lnTo>
                      <a:pt x="370" y="28"/>
                    </a:lnTo>
                    <a:lnTo>
                      <a:pt x="370" y="28"/>
                    </a:lnTo>
                    <a:lnTo>
                      <a:pt x="372" y="28"/>
                    </a:lnTo>
                    <a:lnTo>
                      <a:pt x="372" y="28"/>
                    </a:lnTo>
                    <a:lnTo>
                      <a:pt x="372" y="28"/>
                    </a:lnTo>
                    <a:lnTo>
                      <a:pt x="372" y="28"/>
                    </a:lnTo>
                    <a:lnTo>
                      <a:pt x="374" y="28"/>
                    </a:lnTo>
                    <a:lnTo>
                      <a:pt x="374" y="28"/>
                    </a:lnTo>
                    <a:lnTo>
                      <a:pt x="374" y="28"/>
                    </a:lnTo>
                    <a:lnTo>
                      <a:pt x="377" y="28"/>
                    </a:lnTo>
                    <a:lnTo>
                      <a:pt x="377" y="28"/>
                    </a:lnTo>
                    <a:lnTo>
                      <a:pt x="379" y="28"/>
                    </a:lnTo>
                    <a:lnTo>
                      <a:pt x="379" y="28"/>
                    </a:lnTo>
                    <a:lnTo>
                      <a:pt x="379" y="26"/>
                    </a:lnTo>
                    <a:lnTo>
                      <a:pt x="379" y="26"/>
                    </a:lnTo>
                    <a:lnTo>
                      <a:pt x="379" y="28"/>
                    </a:lnTo>
                    <a:lnTo>
                      <a:pt x="382" y="28"/>
                    </a:lnTo>
                    <a:lnTo>
                      <a:pt x="382" y="28"/>
                    </a:lnTo>
                    <a:lnTo>
                      <a:pt x="382" y="26"/>
                    </a:lnTo>
                    <a:lnTo>
                      <a:pt x="382" y="26"/>
                    </a:lnTo>
                    <a:lnTo>
                      <a:pt x="384" y="26"/>
                    </a:lnTo>
                    <a:lnTo>
                      <a:pt x="384" y="26"/>
                    </a:lnTo>
                    <a:lnTo>
                      <a:pt x="386" y="26"/>
                    </a:lnTo>
                    <a:lnTo>
                      <a:pt x="386" y="26"/>
                    </a:lnTo>
                    <a:lnTo>
                      <a:pt x="386" y="26"/>
                    </a:lnTo>
                    <a:lnTo>
                      <a:pt x="386" y="26"/>
                    </a:lnTo>
                    <a:lnTo>
                      <a:pt x="389" y="26"/>
                    </a:lnTo>
                    <a:lnTo>
                      <a:pt x="389" y="26"/>
                    </a:lnTo>
                    <a:lnTo>
                      <a:pt x="389" y="26"/>
                    </a:lnTo>
                    <a:lnTo>
                      <a:pt x="391" y="26"/>
                    </a:lnTo>
                    <a:lnTo>
                      <a:pt x="391" y="26"/>
                    </a:lnTo>
                    <a:lnTo>
                      <a:pt x="391" y="26"/>
                    </a:lnTo>
                    <a:lnTo>
                      <a:pt x="393" y="26"/>
                    </a:lnTo>
                    <a:lnTo>
                      <a:pt x="393" y="26"/>
                    </a:lnTo>
                    <a:lnTo>
                      <a:pt x="393" y="26"/>
                    </a:lnTo>
                    <a:lnTo>
                      <a:pt x="393" y="26"/>
                    </a:lnTo>
                    <a:lnTo>
                      <a:pt x="396" y="26"/>
                    </a:lnTo>
                    <a:lnTo>
                      <a:pt x="396" y="26"/>
                    </a:lnTo>
                    <a:lnTo>
                      <a:pt x="396" y="26"/>
                    </a:lnTo>
                    <a:lnTo>
                      <a:pt x="396" y="26"/>
                    </a:lnTo>
                    <a:lnTo>
                      <a:pt x="398" y="26"/>
                    </a:lnTo>
                    <a:lnTo>
                      <a:pt x="398" y="26"/>
                    </a:lnTo>
                    <a:lnTo>
                      <a:pt x="400" y="26"/>
                    </a:lnTo>
                    <a:lnTo>
                      <a:pt x="400" y="26"/>
                    </a:lnTo>
                    <a:lnTo>
                      <a:pt x="400" y="26"/>
                    </a:lnTo>
                    <a:lnTo>
                      <a:pt x="400" y="26"/>
                    </a:lnTo>
                    <a:lnTo>
                      <a:pt x="400" y="26"/>
                    </a:lnTo>
                    <a:lnTo>
                      <a:pt x="403" y="26"/>
                    </a:lnTo>
                    <a:lnTo>
                      <a:pt x="403" y="26"/>
                    </a:lnTo>
                    <a:lnTo>
                      <a:pt x="403" y="26"/>
                    </a:lnTo>
                    <a:lnTo>
                      <a:pt x="403" y="26"/>
                    </a:lnTo>
                    <a:lnTo>
                      <a:pt x="403" y="26"/>
                    </a:lnTo>
                    <a:lnTo>
                      <a:pt x="403" y="26"/>
                    </a:lnTo>
                    <a:lnTo>
                      <a:pt x="403" y="24"/>
                    </a:lnTo>
                    <a:lnTo>
                      <a:pt x="403" y="24"/>
                    </a:lnTo>
                    <a:lnTo>
                      <a:pt x="403" y="21"/>
                    </a:lnTo>
                    <a:lnTo>
                      <a:pt x="403" y="21"/>
                    </a:lnTo>
                    <a:lnTo>
                      <a:pt x="405" y="21"/>
                    </a:lnTo>
                    <a:lnTo>
                      <a:pt x="405" y="21"/>
                    </a:lnTo>
                    <a:lnTo>
                      <a:pt x="405" y="21"/>
                    </a:lnTo>
                    <a:lnTo>
                      <a:pt x="408" y="21"/>
                    </a:lnTo>
                    <a:lnTo>
                      <a:pt x="408" y="21"/>
                    </a:lnTo>
                    <a:lnTo>
                      <a:pt x="408" y="21"/>
                    </a:lnTo>
                    <a:lnTo>
                      <a:pt x="408" y="19"/>
                    </a:lnTo>
                    <a:lnTo>
                      <a:pt x="408" y="19"/>
                    </a:lnTo>
                    <a:lnTo>
                      <a:pt x="410" y="19"/>
                    </a:lnTo>
                    <a:lnTo>
                      <a:pt x="410" y="19"/>
                    </a:lnTo>
                    <a:lnTo>
                      <a:pt x="410" y="19"/>
                    </a:lnTo>
                    <a:lnTo>
                      <a:pt x="412" y="19"/>
                    </a:lnTo>
                    <a:lnTo>
                      <a:pt x="412" y="19"/>
                    </a:lnTo>
                    <a:lnTo>
                      <a:pt x="412" y="19"/>
                    </a:lnTo>
                    <a:lnTo>
                      <a:pt x="415" y="19"/>
                    </a:lnTo>
                    <a:lnTo>
                      <a:pt x="415" y="19"/>
                    </a:lnTo>
                    <a:lnTo>
                      <a:pt x="415" y="19"/>
                    </a:lnTo>
                    <a:lnTo>
                      <a:pt x="417" y="19"/>
                    </a:lnTo>
                    <a:lnTo>
                      <a:pt x="417" y="19"/>
                    </a:lnTo>
                    <a:lnTo>
                      <a:pt x="417" y="16"/>
                    </a:lnTo>
                    <a:lnTo>
                      <a:pt x="417" y="16"/>
                    </a:lnTo>
                    <a:lnTo>
                      <a:pt x="419" y="16"/>
                    </a:lnTo>
                    <a:lnTo>
                      <a:pt x="419" y="16"/>
                    </a:lnTo>
                    <a:lnTo>
                      <a:pt x="419" y="19"/>
                    </a:lnTo>
                    <a:lnTo>
                      <a:pt x="419" y="19"/>
                    </a:lnTo>
                    <a:lnTo>
                      <a:pt x="419" y="19"/>
                    </a:lnTo>
                    <a:lnTo>
                      <a:pt x="422" y="19"/>
                    </a:lnTo>
                    <a:lnTo>
                      <a:pt x="422" y="19"/>
                    </a:lnTo>
                    <a:lnTo>
                      <a:pt x="422" y="19"/>
                    </a:lnTo>
                    <a:lnTo>
                      <a:pt x="424" y="19"/>
                    </a:lnTo>
                    <a:lnTo>
                      <a:pt x="424" y="19"/>
                    </a:lnTo>
                    <a:lnTo>
                      <a:pt x="424" y="19"/>
                    </a:lnTo>
                    <a:lnTo>
                      <a:pt x="426" y="19"/>
                    </a:lnTo>
                    <a:lnTo>
                      <a:pt x="426" y="19"/>
                    </a:lnTo>
                    <a:lnTo>
                      <a:pt x="426" y="19"/>
                    </a:lnTo>
                    <a:lnTo>
                      <a:pt x="426" y="16"/>
                    </a:lnTo>
                    <a:lnTo>
                      <a:pt x="429" y="16"/>
                    </a:lnTo>
                    <a:lnTo>
                      <a:pt x="429" y="16"/>
                    </a:lnTo>
                    <a:lnTo>
                      <a:pt x="429" y="16"/>
                    </a:lnTo>
                    <a:lnTo>
                      <a:pt x="431" y="16"/>
                    </a:lnTo>
                    <a:lnTo>
                      <a:pt x="431" y="16"/>
                    </a:lnTo>
                    <a:lnTo>
                      <a:pt x="434" y="16"/>
                    </a:lnTo>
                    <a:lnTo>
                      <a:pt x="434" y="16"/>
                    </a:lnTo>
                    <a:lnTo>
                      <a:pt x="434" y="16"/>
                    </a:lnTo>
                    <a:lnTo>
                      <a:pt x="434" y="16"/>
                    </a:lnTo>
                    <a:lnTo>
                      <a:pt x="436" y="16"/>
                    </a:lnTo>
                    <a:lnTo>
                      <a:pt x="436" y="16"/>
                    </a:lnTo>
                    <a:lnTo>
                      <a:pt x="436" y="16"/>
                    </a:lnTo>
                    <a:lnTo>
                      <a:pt x="436" y="16"/>
                    </a:lnTo>
                    <a:lnTo>
                      <a:pt x="436" y="16"/>
                    </a:lnTo>
                    <a:lnTo>
                      <a:pt x="438" y="16"/>
                    </a:lnTo>
                    <a:lnTo>
                      <a:pt x="438" y="16"/>
                    </a:lnTo>
                    <a:lnTo>
                      <a:pt x="438" y="16"/>
                    </a:lnTo>
                    <a:lnTo>
                      <a:pt x="441" y="16"/>
                    </a:lnTo>
                    <a:lnTo>
                      <a:pt x="441" y="16"/>
                    </a:lnTo>
                    <a:lnTo>
                      <a:pt x="441" y="16"/>
                    </a:lnTo>
                    <a:lnTo>
                      <a:pt x="443" y="16"/>
                    </a:lnTo>
                    <a:lnTo>
                      <a:pt x="443" y="16"/>
                    </a:lnTo>
                    <a:lnTo>
                      <a:pt x="445" y="16"/>
                    </a:lnTo>
                    <a:lnTo>
                      <a:pt x="445" y="16"/>
                    </a:lnTo>
                    <a:lnTo>
                      <a:pt x="445" y="16"/>
                    </a:lnTo>
                    <a:lnTo>
                      <a:pt x="445" y="14"/>
                    </a:lnTo>
                    <a:lnTo>
                      <a:pt x="448" y="14"/>
                    </a:lnTo>
                    <a:lnTo>
                      <a:pt x="448" y="14"/>
                    </a:lnTo>
                    <a:lnTo>
                      <a:pt x="448" y="14"/>
                    </a:lnTo>
                    <a:lnTo>
                      <a:pt x="448" y="14"/>
                    </a:lnTo>
                    <a:lnTo>
                      <a:pt x="450" y="14"/>
                    </a:lnTo>
                    <a:lnTo>
                      <a:pt x="450" y="14"/>
                    </a:lnTo>
                    <a:lnTo>
                      <a:pt x="450" y="14"/>
                    </a:lnTo>
                    <a:lnTo>
                      <a:pt x="453" y="14"/>
                    </a:lnTo>
                    <a:lnTo>
                      <a:pt x="453" y="14"/>
                    </a:lnTo>
                    <a:lnTo>
                      <a:pt x="453" y="14"/>
                    </a:lnTo>
                    <a:lnTo>
                      <a:pt x="455" y="14"/>
                    </a:lnTo>
                    <a:lnTo>
                      <a:pt x="455" y="14"/>
                    </a:lnTo>
                    <a:lnTo>
                      <a:pt x="455" y="14"/>
                    </a:lnTo>
                    <a:lnTo>
                      <a:pt x="455" y="14"/>
                    </a:lnTo>
                    <a:lnTo>
                      <a:pt x="457" y="14"/>
                    </a:lnTo>
                    <a:lnTo>
                      <a:pt x="457" y="14"/>
                    </a:lnTo>
                    <a:lnTo>
                      <a:pt x="460" y="14"/>
                    </a:lnTo>
                    <a:lnTo>
                      <a:pt x="460" y="12"/>
                    </a:lnTo>
                    <a:lnTo>
                      <a:pt x="460" y="12"/>
                    </a:lnTo>
                    <a:lnTo>
                      <a:pt x="460" y="12"/>
                    </a:lnTo>
                    <a:lnTo>
                      <a:pt x="460" y="12"/>
                    </a:lnTo>
                    <a:lnTo>
                      <a:pt x="462" y="12"/>
                    </a:lnTo>
                    <a:lnTo>
                      <a:pt x="462" y="12"/>
                    </a:lnTo>
                    <a:lnTo>
                      <a:pt x="462" y="12"/>
                    </a:lnTo>
                    <a:lnTo>
                      <a:pt x="464" y="12"/>
                    </a:lnTo>
                    <a:lnTo>
                      <a:pt x="464" y="12"/>
                    </a:lnTo>
                    <a:lnTo>
                      <a:pt x="467" y="12"/>
                    </a:lnTo>
                    <a:lnTo>
                      <a:pt x="467" y="12"/>
                    </a:lnTo>
                    <a:lnTo>
                      <a:pt x="467" y="12"/>
                    </a:lnTo>
                    <a:lnTo>
                      <a:pt x="467" y="9"/>
                    </a:lnTo>
                    <a:lnTo>
                      <a:pt x="467" y="9"/>
                    </a:lnTo>
                    <a:lnTo>
                      <a:pt x="469" y="9"/>
                    </a:lnTo>
                    <a:lnTo>
                      <a:pt x="469" y="7"/>
                    </a:lnTo>
                    <a:lnTo>
                      <a:pt x="469" y="7"/>
                    </a:lnTo>
                    <a:lnTo>
                      <a:pt x="467" y="7"/>
                    </a:lnTo>
                    <a:lnTo>
                      <a:pt x="467" y="7"/>
                    </a:lnTo>
                    <a:lnTo>
                      <a:pt x="467" y="5"/>
                    </a:lnTo>
                    <a:lnTo>
                      <a:pt x="469" y="5"/>
                    </a:lnTo>
                    <a:lnTo>
                      <a:pt x="469" y="5"/>
                    </a:lnTo>
                    <a:lnTo>
                      <a:pt x="469" y="5"/>
                    </a:lnTo>
                    <a:lnTo>
                      <a:pt x="469" y="7"/>
                    </a:lnTo>
                    <a:lnTo>
                      <a:pt x="471" y="7"/>
                    </a:lnTo>
                    <a:lnTo>
                      <a:pt x="471" y="5"/>
                    </a:lnTo>
                    <a:lnTo>
                      <a:pt x="471" y="5"/>
                    </a:lnTo>
                    <a:lnTo>
                      <a:pt x="474" y="5"/>
                    </a:lnTo>
                    <a:lnTo>
                      <a:pt x="474" y="5"/>
                    </a:lnTo>
                    <a:lnTo>
                      <a:pt x="474" y="5"/>
                    </a:lnTo>
                    <a:lnTo>
                      <a:pt x="476" y="5"/>
                    </a:lnTo>
                    <a:lnTo>
                      <a:pt x="476" y="5"/>
                    </a:lnTo>
                    <a:lnTo>
                      <a:pt x="476" y="5"/>
                    </a:lnTo>
                    <a:lnTo>
                      <a:pt x="479" y="5"/>
                    </a:lnTo>
                    <a:lnTo>
                      <a:pt x="479" y="2"/>
                    </a:lnTo>
                    <a:lnTo>
                      <a:pt x="479" y="2"/>
                    </a:lnTo>
                    <a:lnTo>
                      <a:pt x="479" y="2"/>
                    </a:lnTo>
                    <a:lnTo>
                      <a:pt x="479" y="2"/>
                    </a:lnTo>
                    <a:lnTo>
                      <a:pt x="479" y="0"/>
                    </a:lnTo>
                    <a:lnTo>
                      <a:pt x="481" y="0"/>
                    </a:lnTo>
                    <a:lnTo>
                      <a:pt x="481" y="2"/>
                    </a:lnTo>
                    <a:lnTo>
                      <a:pt x="481" y="2"/>
                    </a:lnTo>
                    <a:lnTo>
                      <a:pt x="481" y="2"/>
                    </a:lnTo>
                    <a:lnTo>
                      <a:pt x="483" y="2"/>
                    </a:lnTo>
                    <a:lnTo>
                      <a:pt x="483" y="2"/>
                    </a:lnTo>
                    <a:lnTo>
                      <a:pt x="483" y="2"/>
                    </a:lnTo>
                    <a:lnTo>
                      <a:pt x="486" y="2"/>
                    </a:lnTo>
                    <a:lnTo>
                      <a:pt x="486" y="2"/>
                    </a:lnTo>
                    <a:lnTo>
                      <a:pt x="483" y="2"/>
                    </a:lnTo>
                    <a:lnTo>
                      <a:pt x="483" y="0"/>
                    </a:lnTo>
                    <a:lnTo>
                      <a:pt x="483" y="0"/>
                    </a:lnTo>
                    <a:lnTo>
                      <a:pt x="483" y="0"/>
                    </a:lnTo>
                    <a:lnTo>
                      <a:pt x="483" y="0"/>
                    </a:lnTo>
                    <a:lnTo>
                      <a:pt x="486" y="0"/>
                    </a:lnTo>
                    <a:lnTo>
                      <a:pt x="486" y="0"/>
                    </a:lnTo>
                    <a:lnTo>
                      <a:pt x="486" y="0"/>
                    </a:lnTo>
                    <a:lnTo>
                      <a:pt x="488" y="0"/>
                    </a:lnTo>
                    <a:lnTo>
                      <a:pt x="488" y="0"/>
                    </a:lnTo>
                    <a:lnTo>
                      <a:pt x="488" y="0"/>
                    </a:lnTo>
                    <a:lnTo>
                      <a:pt x="488" y="2"/>
                    </a:lnTo>
                    <a:lnTo>
                      <a:pt x="488" y="2"/>
                    </a:lnTo>
                    <a:lnTo>
                      <a:pt x="490" y="2"/>
                    </a:lnTo>
                    <a:lnTo>
                      <a:pt x="490" y="2"/>
                    </a:lnTo>
                    <a:lnTo>
                      <a:pt x="490" y="0"/>
                    </a:lnTo>
                    <a:lnTo>
                      <a:pt x="493" y="0"/>
                    </a:lnTo>
                    <a:lnTo>
                      <a:pt x="493" y="0"/>
                    </a:lnTo>
                    <a:lnTo>
                      <a:pt x="493" y="0"/>
                    </a:lnTo>
                    <a:lnTo>
                      <a:pt x="493" y="2"/>
                    </a:lnTo>
                    <a:lnTo>
                      <a:pt x="495" y="2"/>
                    </a:lnTo>
                    <a:lnTo>
                      <a:pt x="495" y="2"/>
                    </a:lnTo>
                    <a:lnTo>
                      <a:pt x="495" y="2"/>
                    </a:lnTo>
                    <a:lnTo>
                      <a:pt x="497" y="2"/>
                    </a:lnTo>
                    <a:lnTo>
                      <a:pt x="497" y="2"/>
                    </a:lnTo>
                    <a:lnTo>
                      <a:pt x="500" y="2"/>
                    </a:lnTo>
                    <a:lnTo>
                      <a:pt x="500" y="2"/>
                    </a:lnTo>
                    <a:lnTo>
                      <a:pt x="500" y="2"/>
                    </a:lnTo>
                    <a:lnTo>
                      <a:pt x="502" y="2"/>
                    </a:lnTo>
                    <a:lnTo>
                      <a:pt x="502" y="2"/>
                    </a:lnTo>
                    <a:lnTo>
                      <a:pt x="502" y="2"/>
                    </a:lnTo>
                    <a:lnTo>
                      <a:pt x="502" y="2"/>
                    </a:lnTo>
                    <a:lnTo>
                      <a:pt x="502" y="5"/>
                    </a:lnTo>
                    <a:lnTo>
                      <a:pt x="505" y="5"/>
                    </a:lnTo>
                    <a:lnTo>
                      <a:pt x="505" y="5"/>
                    </a:lnTo>
                    <a:lnTo>
                      <a:pt x="505" y="5"/>
                    </a:lnTo>
                    <a:lnTo>
                      <a:pt x="507" y="5"/>
                    </a:lnTo>
                    <a:lnTo>
                      <a:pt x="507" y="5"/>
                    </a:lnTo>
                    <a:lnTo>
                      <a:pt x="507" y="7"/>
                    </a:lnTo>
                    <a:lnTo>
                      <a:pt x="507" y="7"/>
                    </a:lnTo>
                    <a:lnTo>
                      <a:pt x="509" y="7"/>
                    </a:lnTo>
                    <a:lnTo>
                      <a:pt x="509" y="7"/>
                    </a:lnTo>
                    <a:lnTo>
                      <a:pt x="509" y="7"/>
                    </a:lnTo>
                    <a:lnTo>
                      <a:pt x="509" y="7"/>
                    </a:lnTo>
                    <a:lnTo>
                      <a:pt x="512" y="7"/>
                    </a:lnTo>
                    <a:lnTo>
                      <a:pt x="512" y="7"/>
                    </a:lnTo>
                    <a:lnTo>
                      <a:pt x="512" y="7"/>
                    </a:lnTo>
                    <a:lnTo>
                      <a:pt x="514" y="7"/>
                    </a:lnTo>
                    <a:lnTo>
                      <a:pt x="514" y="7"/>
                    </a:lnTo>
                    <a:lnTo>
                      <a:pt x="514" y="5"/>
                    </a:lnTo>
                    <a:lnTo>
                      <a:pt x="514" y="5"/>
                    </a:lnTo>
                    <a:lnTo>
                      <a:pt x="514" y="5"/>
                    </a:lnTo>
                    <a:lnTo>
                      <a:pt x="516" y="5"/>
                    </a:lnTo>
                    <a:lnTo>
                      <a:pt x="516" y="2"/>
                    </a:lnTo>
                    <a:lnTo>
                      <a:pt x="516" y="2"/>
                    </a:lnTo>
                    <a:lnTo>
                      <a:pt x="519" y="2"/>
                    </a:lnTo>
                    <a:lnTo>
                      <a:pt x="519" y="5"/>
                    </a:lnTo>
                    <a:lnTo>
                      <a:pt x="519" y="5"/>
                    </a:lnTo>
                    <a:lnTo>
                      <a:pt x="519" y="5"/>
                    </a:lnTo>
                    <a:lnTo>
                      <a:pt x="521" y="5"/>
                    </a:lnTo>
                    <a:lnTo>
                      <a:pt x="521" y="2"/>
                    </a:lnTo>
                    <a:lnTo>
                      <a:pt x="521" y="2"/>
                    </a:lnTo>
                    <a:lnTo>
                      <a:pt x="521" y="2"/>
                    </a:lnTo>
                    <a:lnTo>
                      <a:pt x="524" y="2"/>
                    </a:lnTo>
                    <a:lnTo>
                      <a:pt x="524" y="2"/>
                    </a:lnTo>
                    <a:lnTo>
                      <a:pt x="524" y="5"/>
                    </a:lnTo>
                    <a:lnTo>
                      <a:pt x="526" y="5"/>
                    </a:lnTo>
                    <a:lnTo>
                      <a:pt x="526" y="5"/>
                    </a:lnTo>
                    <a:lnTo>
                      <a:pt x="526" y="7"/>
                    </a:lnTo>
                    <a:lnTo>
                      <a:pt x="526" y="7"/>
                    </a:lnTo>
                    <a:lnTo>
                      <a:pt x="526" y="7"/>
                    </a:lnTo>
                    <a:lnTo>
                      <a:pt x="526" y="7"/>
                    </a:lnTo>
                    <a:lnTo>
                      <a:pt x="528" y="7"/>
                    </a:lnTo>
                    <a:lnTo>
                      <a:pt x="528" y="7"/>
                    </a:lnTo>
                    <a:lnTo>
                      <a:pt x="528" y="9"/>
                    </a:lnTo>
                    <a:lnTo>
                      <a:pt x="528" y="9"/>
                    </a:lnTo>
                    <a:lnTo>
                      <a:pt x="528" y="12"/>
                    </a:lnTo>
                    <a:lnTo>
                      <a:pt x="528" y="12"/>
                    </a:lnTo>
                    <a:lnTo>
                      <a:pt x="528" y="14"/>
                    </a:lnTo>
                    <a:lnTo>
                      <a:pt x="528" y="14"/>
                    </a:lnTo>
                    <a:lnTo>
                      <a:pt x="528" y="14"/>
                    </a:lnTo>
                    <a:lnTo>
                      <a:pt x="528" y="16"/>
                    </a:lnTo>
                    <a:lnTo>
                      <a:pt x="528" y="16"/>
                    </a:lnTo>
                    <a:lnTo>
                      <a:pt x="528" y="16"/>
                    </a:lnTo>
                    <a:lnTo>
                      <a:pt x="528" y="16"/>
                    </a:lnTo>
                    <a:lnTo>
                      <a:pt x="531" y="16"/>
                    </a:lnTo>
                    <a:lnTo>
                      <a:pt x="531" y="16"/>
                    </a:lnTo>
                    <a:lnTo>
                      <a:pt x="533" y="16"/>
                    </a:lnTo>
                    <a:lnTo>
                      <a:pt x="533" y="16"/>
                    </a:lnTo>
                    <a:lnTo>
                      <a:pt x="533" y="19"/>
                    </a:lnTo>
                    <a:lnTo>
                      <a:pt x="533" y="19"/>
                    </a:lnTo>
                    <a:lnTo>
                      <a:pt x="533" y="19"/>
                    </a:lnTo>
                    <a:lnTo>
                      <a:pt x="533" y="19"/>
                    </a:lnTo>
                    <a:lnTo>
                      <a:pt x="533" y="21"/>
                    </a:lnTo>
                    <a:lnTo>
                      <a:pt x="533" y="21"/>
                    </a:lnTo>
                    <a:lnTo>
                      <a:pt x="533" y="21"/>
                    </a:lnTo>
                    <a:lnTo>
                      <a:pt x="533" y="24"/>
                    </a:lnTo>
                    <a:lnTo>
                      <a:pt x="533" y="24"/>
                    </a:lnTo>
                    <a:lnTo>
                      <a:pt x="533" y="26"/>
                    </a:lnTo>
                    <a:lnTo>
                      <a:pt x="533" y="26"/>
                    </a:lnTo>
                    <a:lnTo>
                      <a:pt x="533" y="26"/>
                    </a:lnTo>
                    <a:lnTo>
                      <a:pt x="531" y="26"/>
                    </a:lnTo>
                    <a:lnTo>
                      <a:pt x="531" y="26"/>
                    </a:lnTo>
                    <a:lnTo>
                      <a:pt x="528" y="26"/>
                    </a:lnTo>
                    <a:lnTo>
                      <a:pt x="528" y="26"/>
                    </a:lnTo>
                    <a:lnTo>
                      <a:pt x="528" y="26"/>
                    </a:lnTo>
                    <a:lnTo>
                      <a:pt x="528" y="28"/>
                    </a:lnTo>
                    <a:lnTo>
                      <a:pt x="528" y="28"/>
                    </a:lnTo>
                    <a:lnTo>
                      <a:pt x="528" y="28"/>
                    </a:lnTo>
                    <a:lnTo>
                      <a:pt x="528" y="28"/>
                    </a:lnTo>
                    <a:lnTo>
                      <a:pt x="528" y="31"/>
                    </a:lnTo>
                    <a:lnTo>
                      <a:pt x="531" y="31"/>
                    </a:lnTo>
                    <a:lnTo>
                      <a:pt x="531" y="31"/>
                    </a:lnTo>
                    <a:lnTo>
                      <a:pt x="531" y="33"/>
                    </a:lnTo>
                    <a:lnTo>
                      <a:pt x="531" y="33"/>
                    </a:lnTo>
                    <a:lnTo>
                      <a:pt x="533" y="33"/>
                    </a:lnTo>
                    <a:lnTo>
                      <a:pt x="533" y="33"/>
                    </a:lnTo>
                    <a:lnTo>
                      <a:pt x="533" y="33"/>
                    </a:lnTo>
                    <a:lnTo>
                      <a:pt x="533" y="31"/>
                    </a:lnTo>
                    <a:lnTo>
                      <a:pt x="535" y="31"/>
                    </a:lnTo>
                    <a:lnTo>
                      <a:pt x="535" y="31"/>
                    </a:lnTo>
                    <a:lnTo>
                      <a:pt x="535" y="31"/>
                    </a:lnTo>
                    <a:lnTo>
                      <a:pt x="538" y="31"/>
                    </a:lnTo>
                    <a:lnTo>
                      <a:pt x="538" y="31"/>
                    </a:lnTo>
                    <a:lnTo>
                      <a:pt x="538" y="33"/>
                    </a:lnTo>
                    <a:lnTo>
                      <a:pt x="540" y="33"/>
                    </a:lnTo>
                    <a:lnTo>
                      <a:pt x="540" y="33"/>
                    </a:lnTo>
                    <a:lnTo>
                      <a:pt x="540" y="33"/>
                    </a:lnTo>
                    <a:lnTo>
                      <a:pt x="542" y="33"/>
                    </a:lnTo>
                    <a:lnTo>
                      <a:pt x="542" y="33"/>
                    </a:lnTo>
                    <a:lnTo>
                      <a:pt x="542" y="33"/>
                    </a:lnTo>
                    <a:lnTo>
                      <a:pt x="542" y="31"/>
                    </a:lnTo>
                    <a:lnTo>
                      <a:pt x="542" y="31"/>
                    </a:lnTo>
                    <a:lnTo>
                      <a:pt x="542" y="28"/>
                    </a:lnTo>
                    <a:lnTo>
                      <a:pt x="545" y="28"/>
                    </a:lnTo>
                    <a:lnTo>
                      <a:pt x="545" y="28"/>
                    </a:lnTo>
                    <a:lnTo>
                      <a:pt x="547" y="28"/>
                    </a:lnTo>
                    <a:lnTo>
                      <a:pt x="547" y="28"/>
                    </a:lnTo>
                    <a:lnTo>
                      <a:pt x="547" y="28"/>
                    </a:lnTo>
                    <a:lnTo>
                      <a:pt x="550" y="28"/>
                    </a:lnTo>
                    <a:lnTo>
                      <a:pt x="550" y="31"/>
                    </a:lnTo>
                    <a:lnTo>
                      <a:pt x="550" y="31"/>
                    </a:lnTo>
                    <a:lnTo>
                      <a:pt x="552" y="31"/>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4" name="Freeform 136"/>
              <p:cNvSpPr>
                <a:spLocks/>
              </p:cNvSpPr>
              <p:nvPr/>
            </p:nvSpPr>
            <p:spPr bwMode="auto">
              <a:xfrm>
                <a:off x="1827" y="1348"/>
                <a:ext cx="879" cy="377"/>
              </a:xfrm>
              <a:custGeom>
                <a:avLst/>
                <a:gdLst/>
                <a:ahLst/>
                <a:cxnLst>
                  <a:cxn ang="0">
                    <a:pos x="576" y="38"/>
                  </a:cxn>
                  <a:cxn ang="0">
                    <a:pos x="595" y="47"/>
                  </a:cxn>
                  <a:cxn ang="0">
                    <a:pos x="637" y="31"/>
                  </a:cxn>
                  <a:cxn ang="0">
                    <a:pos x="661" y="45"/>
                  </a:cxn>
                  <a:cxn ang="0">
                    <a:pos x="696" y="78"/>
                  </a:cxn>
                  <a:cxn ang="0">
                    <a:pos x="727" y="114"/>
                  </a:cxn>
                  <a:cxn ang="0">
                    <a:pos x="763" y="116"/>
                  </a:cxn>
                  <a:cxn ang="0">
                    <a:pos x="810" y="123"/>
                  </a:cxn>
                  <a:cxn ang="0">
                    <a:pos x="848" y="149"/>
                  </a:cxn>
                  <a:cxn ang="0">
                    <a:pos x="874" y="159"/>
                  </a:cxn>
                  <a:cxn ang="0">
                    <a:pos x="841" y="187"/>
                  </a:cxn>
                  <a:cxn ang="0">
                    <a:pos x="812" y="213"/>
                  </a:cxn>
                  <a:cxn ang="0">
                    <a:pos x="774" y="234"/>
                  </a:cxn>
                  <a:cxn ang="0">
                    <a:pos x="755" y="256"/>
                  </a:cxn>
                  <a:cxn ang="0">
                    <a:pos x="729" y="270"/>
                  </a:cxn>
                  <a:cxn ang="0">
                    <a:pos x="729" y="313"/>
                  </a:cxn>
                  <a:cxn ang="0">
                    <a:pos x="708" y="325"/>
                  </a:cxn>
                  <a:cxn ang="0">
                    <a:pos x="658" y="315"/>
                  </a:cxn>
                  <a:cxn ang="0">
                    <a:pos x="609" y="315"/>
                  </a:cxn>
                  <a:cxn ang="0">
                    <a:pos x="573" y="327"/>
                  </a:cxn>
                  <a:cxn ang="0">
                    <a:pos x="528" y="329"/>
                  </a:cxn>
                  <a:cxn ang="0">
                    <a:pos x="493" y="353"/>
                  </a:cxn>
                  <a:cxn ang="0">
                    <a:pos x="462" y="370"/>
                  </a:cxn>
                  <a:cxn ang="0">
                    <a:pos x="426" y="343"/>
                  </a:cxn>
                  <a:cxn ang="0">
                    <a:pos x="405" y="301"/>
                  </a:cxn>
                  <a:cxn ang="0">
                    <a:pos x="353" y="298"/>
                  </a:cxn>
                  <a:cxn ang="0">
                    <a:pos x="313" y="277"/>
                  </a:cxn>
                  <a:cxn ang="0">
                    <a:pos x="310" y="246"/>
                  </a:cxn>
                  <a:cxn ang="0">
                    <a:pos x="315" y="227"/>
                  </a:cxn>
                  <a:cxn ang="0">
                    <a:pos x="301" y="227"/>
                  </a:cxn>
                  <a:cxn ang="0">
                    <a:pos x="282" y="239"/>
                  </a:cxn>
                  <a:cxn ang="0">
                    <a:pos x="247" y="253"/>
                  </a:cxn>
                  <a:cxn ang="0">
                    <a:pos x="206" y="282"/>
                  </a:cxn>
                  <a:cxn ang="0">
                    <a:pos x="204" y="358"/>
                  </a:cxn>
                  <a:cxn ang="0">
                    <a:pos x="164" y="332"/>
                  </a:cxn>
                  <a:cxn ang="0">
                    <a:pos x="131" y="332"/>
                  </a:cxn>
                  <a:cxn ang="0">
                    <a:pos x="105" y="303"/>
                  </a:cxn>
                  <a:cxn ang="0">
                    <a:pos x="95" y="272"/>
                  </a:cxn>
                  <a:cxn ang="0">
                    <a:pos x="102" y="256"/>
                  </a:cxn>
                  <a:cxn ang="0">
                    <a:pos x="135" y="239"/>
                  </a:cxn>
                  <a:cxn ang="0">
                    <a:pos x="112" y="218"/>
                  </a:cxn>
                  <a:cxn ang="0">
                    <a:pos x="74" y="227"/>
                  </a:cxn>
                  <a:cxn ang="0">
                    <a:pos x="55" y="220"/>
                  </a:cxn>
                  <a:cxn ang="0">
                    <a:pos x="17" y="194"/>
                  </a:cxn>
                  <a:cxn ang="0">
                    <a:pos x="12" y="159"/>
                  </a:cxn>
                  <a:cxn ang="0">
                    <a:pos x="34" y="133"/>
                  </a:cxn>
                  <a:cxn ang="0">
                    <a:pos x="55" y="121"/>
                  </a:cxn>
                  <a:cxn ang="0">
                    <a:pos x="93" y="97"/>
                  </a:cxn>
                  <a:cxn ang="0">
                    <a:pos x="128" y="97"/>
                  </a:cxn>
                  <a:cxn ang="0">
                    <a:pos x="173" y="116"/>
                  </a:cxn>
                  <a:cxn ang="0">
                    <a:pos x="206" y="118"/>
                  </a:cxn>
                  <a:cxn ang="0">
                    <a:pos x="242" y="109"/>
                  </a:cxn>
                  <a:cxn ang="0">
                    <a:pos x="287" y="123"/>
                  </a:cxn>
                  <a:cxn ang="0">
                    <a:pos x="327" y="104"/>
                  </a:cxn>
                  <a:cxn ang="0">
                    <a:pos x="301" y="83"/>
                  </a:cxn>
                  <a:cxn ang="0">
                    <a:pos x="327" y="61"/>
                  </a:cxn>
                  <a:cxn ang="0">
                    <a:pos x="320" y="47"/>
                  </a:cxn>
                  <a:cxn ang="0">
                    <a:pos x="334" y="35"/>
                  </a:cxn>
                  <a:cxn ang="0">
                    <a:pos x="384" y="26"/>
                  </a:cxn>
                  <a:cxn ang="0">
                    <a:pos x="429" y="16"/>
                  </a:cxn>
                  <a:cxn ang="0">
                    <a:pos x="476" y="5"/>
                  </a:cxn>
                  <a:cxn ang="0">
                    <a:pos x="519" y="2"/>
                  </a:cxn>
                  <a:cxn ang="0">
                    <a:pos x="542" y="33"/>
                  </a:cxn>
                </a:cxnLst>
                <a:rect l="0" t="0" r="r" b="b"/>
                <a:pathLst>
                  <a:path w="879" h="377">
                    <a:moveTo>
                      <a:pt x="552" y="31"/>
                    </a:moveTo>
                    <a:lnTo>
                      <a:pt x="552" y="28"/>
                    </a:lnTo>
                    <a:lnTo>
                      <a:pt x="552" y="28"/>
                    </a:lnTo>
                    <a:lnTo>
                      <a:pt x="552" y="28"/>
                    </a:lnTo>
                    <a:lnTo>
                      <a:pt x="552" y="28"/>
                    </a:lnTo>
                    <a:lnTo>
                      <a:pt x="552" y="26"/>
                    </a:lnTo>
                    <a:lnTo>
                      <a:pt x="550" y="26"/>
                    </a:lnTo>
                    <a:lnTo>
                      <a:pt x="550" y="26"/>
                    </a:lnTo>
                    <a:lnTo>
                      <a:pt x="552" y="26"/>
                    </a:lnTo>
                    <a:lnTo>
                      <a:pt x="552" y="26"/>
                    </a:lnTo>
                    <a:lnTo>
                      <a:pt x="552" y="26"/>
                    </a:lnTo>
                    <a:lnTo>
                      <a:pt x="552" y="26"/>
                    </a:lnTo>
                    <a:lnTo>
                      <a:pt x="554" y="26"/>
                    </a:lnTo>
                    <a:lnTo>
                      <a:pt x="554" y="26"/>
                    </a:lnTo>
                    <a:lnTo>
                      <a:pt x="554" y="28"/>
                    </a:lnTo>
                    <a:lnTo>
                      <a:pt x="554" y="28"/>
                    </a:lnTo>
                    <a:lnTo>
                      <a:pt x="554" y="28"/>
                    </a:lnTo>
                    <a:lnTo>
                      <a:pt x="554" y="31"/>
                    </a:lnTo>
                    <a:lnTo>
                      <a:pt x="557" y="31"/>
                    </a:lnTo>
                    <a:lnTo>
                      <a:pt x="557" y="31"/>
                    </a:lnTo>
                    <a:lnTo>
                      <a:pt x="557" y="31"/>
                    </a:lnTo>
                    <a:lnTo>
                      <a:pt x="559" y="31"/>
                    </a:lnTo>
                    <a:lnTo>
                      <a:pt x="559" y="31"/>
                    </a:lnTo>
                    <a:lnTo>
                      <a:pt x="559" y="33"/>
                    </a:lnTo>
                    <a:lnTo>
                      <a:pt x="559" y="33"/>
                    </a:lnTo>
                    <a:lnTo>
                      <a:pt x="557" y="33"/>
                    </a:lnTo>
                    <a:lnTo>
                      <a:pt x="557" y="33"/>
                    </a:lnTo>
                    <a:lnTo>
                      <a:pt x="557" y="35"/>
                    </a:lnTo>
                    <a:lnTo>
                      <a:pt x="559" y="35"/>
                    </a:lnTo>
                    <a:lnTo>
                      <a:pt x="559" y="35"/>
                    </a:lnTo>
                    <a:lnTo>
                      <a:pt x="557" y="35"/>
                    </a:lnTo>
                    <a:lnTo>
                      <a:pt x="557" y="38"/>
                    </a:lnTo>
                    <a:lnTo>
                      <a:pt x="559" y="38"/>
                    </a:lnTo>
                    <a:lnTo>
                      <a:pt x="559" y="38"/>
                    </a:lnTo>
                    <a:lnTo>
                      <a:pt x="559" y="38"/>
                    </a:lnTo>
                    <a:lnTo>
                      <a:pt x="559" y="38"/>
                    </a:lnTo>
                    <a:lnTo>
                      <a:pt x="559" y="38"/>
                    </a:lnTo>
                    <a:lnTo>
                      <a:pt x="561" y="38"/>
                    </a:lnTo>
                    <a:lnTo>
                      <a:pt x="561" y="35"/>
                    </a:lnTo>
                    <a:lnTo>
                      <a:pt x="561" y="35"/>
                    </a:lnTo>
                    <a:lnTo>
                      <a:pt x="561" y="38"/>
                    </a:lnTo>
                    <a:lnTo>
                      <a:pt x="561" y="38"/>
                    </a:lnTo>
                    <a:lnTo>
                      <a:pt x="564" y="38"/>
                    </a:lnTo>
                    <a:lnTo>
                      <a:pt x="564" y="38"/>
                    </a:lnTo>
                    <a:lnTo>
                      <a:pt x="564" y="35"/>
                    </a:lnTo>
                    <a:lnTo>
                      <a:pt x="564" y="35"/>
                    </a:lnTo>
                    <a:lnTo>
                      <a:pt x="564" y="35"/>
                    </a:lnTo>
                    <a:lnTo>
                      <a:pt x="561" y="35"/>
                    </a:lnTo>
                    <a:lnTo>
                      <a:pt x="561" y="35"/>
                    </a:lnTo>
                    <a:lnTo>
                      <a:pt x="561" y="35"/>
                    </a:lnTo>
                    <a:lnTo>
                      <a:pt x="561" y="33"/>
                    </a:lnTo>
                    <a:lnTo>
                      <a:pt x="561" y="33"/>
                    </a:lnTo>
                    <a:lnTo>
                      <a:pt x="561" y="33"/>
                    </a:lnTo>
                    <a:lnTo>
                      <a:pt x="561" y="33"/>
                    </a:lnTo>
                    <a:lnTo>
                      <a:pt x="564" y="33"/>
                    </a:lnTo>
                    <a:lnTo>
                      <a:pt x="564" y="33"/>
                    </a:lnTo>
                    <a:lnTo>
                      <a:pt x="566" y="33"/>
                    </a:lnTo>
                    <a:lnTo>
                      <a:pt x="566" y="33"/>
                    </a:lnTo>
                    <a:lnTo>
                      <a:pt x="566" y="33"/>
                    </a:lnTo>
                    <a:lnTo>
                      <a:pt x="568" y="33"/>
                    </a:lnTo>
                    <a:lnTo>
                      <a:pt x="568" y="33"/>
                    </a:lnTo>
                    <a:lnTo>
                      <a:pt x="568" y="33"/>
                    </a:lnTo>
                    <a:lnTo>
                      <a:pt x="568" y="33"/>
                    </a:lnTo>
                    <a:lnTo>
                      <a:pt x="571" y="33"/>
                    </a:lnTo>
                    <a:lnTo>
                      <a:pt x="571" y="35"/>
                    </a:lnTo>
                    <a:lnTo>
                      <a:pt x="571" y="35"/>
                    </a:lnTo>
                    <a:lnTo>
                      <a:pt x="571" y="35"/>
                    </a:lnTo>
                    <a:lnTo>
                      <a:pt x="573" y="35"/>
                    </a:lnTo>
                    <a:lnTo>
                      <a:pt x="573" y="35"/>
                    </a:lnTo>
                    <a:lnTo>
                      <a:pt x="573" y="35"/>
                    </a:lnTo>
                    <a:lnTo>
                      <a:pt x="573" y="38"/>
                    </a:lnTo>
                    <a:lnTo>
                      <a:pt x="576" y="38"/>
                    </a:lnTo>
                    <a:lnTo>
                      <a:pt x="576" y="38"/>
                    </a:lnTo>
                    <a:lnTo>
                      <a:pt x="576" y="38"/>
                    </a:lnTo>
                    <a:lnTo>
                      <a:pt x="578" y="38"/>
                    </a:lnTo>
                    <a:lnTo>
                      <a:pt x="578" y="38"/>
                    </a:lnTo>
                    <a:lnTo>
                      <a:pt x="580" y="38"/>
                    </a:lnTo>
                    <a:lnTo>
                      <a:pt x="580" y="35"/>
                    </a:lnTo>
                    <a:lnTo>
                      <a:pt x="580" y="35"/>
                    </a:lnTo>
                    <a:lnTo>
                      <a:pt x="580" y="38"/>
                    </a:lnTo>
                    <a:lnTo>
                      <a:pt x="580" y="38"/>
                    </a:lnTo>
                    <a:lnTo>
                      <a:pt x="583" y="38"/>
                    </a:lnTo>
                    <a:lnTo>
                      <a:pt x="583" y="35"/>
                    </a:lnTo>
                    <a:lnTo>
                      <a:pt x="583" y="35"/>
                    </a:lnTo>
                    <a:lnTo>
                      <a:pt x="583" y="35"/>
                    </a:lnTo>
                    <a:lnTo>
                      <a:pt x="585" y="35"/>
                    </a:lnTo>
                    <a:lnTo>
                      <a:pt x="585" y="33"/>
                    </a:lnTo>
                    <a:lnTo>
                      <a:pt x="585" y="33"/>
                    </a:lnTo>
                    <a:lnTo>
                      <a:pt x="585" y="33"/>
                    </a:lnTo>
                    <a:lnTo>
                      <a:pt x="585" y="35"/>
                    </a:lnTo>
                    <a:lnTo>
                      <a:pt x="587" y="35"/>
                    </a:lnTo>
                    <a:lnTo>
                      <a:pt x="587" y="35"/>
                    </a:lnTo>
                    <a:lnTo>
                      <a:pt x="587" y="38"/>
                    </a:lnTo>
                    <a:lnTo>
                      <a:pt x="585" y="38"/>
                    </a:lnTo>
                    <a:lnTo>
                      <a:pt x="585" y="38"/>
                    </a:lnTo>
                    <a:lnTo>
                      <a:pt x="585" y="38"/>
                    </a:lnTo>
                    <a:lnTo>
                      <a:pt x="585" y="38"/>
                    </a:lnTo>
                    <a:lnTo>
                      <a:pt x="585" y="38"/>
                    </a:lnTo>
                    <a:lnTo>
                      <a:pt x="583" y="38"/>
                    </a:lnTo>
                    <a:lnTo>
                      <a:pt x="583" y="38"/>
                    </a:lnTo>
                    <a:lnTo>
                      <a:pt x="580" y="38"/>
                    </a:lnTo>
                    <a:lnTo>
                      <a:pt x="580" y="38"/>
                    </a:lnTo>
                    <a:lnTo>
                      <a:pt x="580" y="40"/>
                    </a:lnTo>
                    <a:lnTo>
                      <a:pt x="580" y="40"/>
                    </a:lnTo>
                    <a:lnTo>
                      <a:pt x="580" y="40"/>
                    </a:lnTo>
                    <a:lnTo>
                      <a:pt x="578" y="40"/>
                    </a:lnTo>
                    <a:lnTo>
                      <a:pt x="578" y="42"/>
                    </a:lnTo>
                    <a:lnTo>
                      <a:pt x="578" y="42"/>
                    </a:lnTo>
                    <a:lnTo>
                      <a:pt x="578" y="42"/>
                    </a:lnTo>
                    <a:lnTo>
                      <a:pt x="578" y="45"/>
                    </a:lnTo>
                    <a:lnTo>
                      <a:pt x="576" y="45"/>
                    </a:lnTo>
                    <a:lnTo>
                      <a:pt x="576" y="45"/>
                    </a:lnTo>
                    <a:lnTo>
                      <a:pt x="576" y="45"/>
                    </a:lnTo>
                    <a:lnTo>
                      <a:pt x="576" y="47"/>
                    </a:lnTo>
                    <a:lnTo>
                      <a:pt x="576" y="47"/>
                    </a:lnTo>
                    <a:lnTo>
                      <a:pt x="576" y="47"/>
                    </a:lnTo>
                    <a:lnTo>
                      <a:pt x="578" y="47"/>
                    </a:lnTo>
                    <a:lnTo>
                      <a:pt x="578" y="47"/>
                    </a:lnTo>
                    <a:lnTo>
                      <a:pt x="578" y="47"/>
                    </a:lnTo>
                    <a:lnTo>
                      <a:pt x="578" y="50"/>
                    </a:lnTo>
                    <a:lnTo>
                      <a:pt x="580" y="50"/>
                    </a:lnTo>
                    <a:lnTo>
                      <a:pt x="580" y="50"/>
                    </a:lnTo>
                    <a:lnTo>
                      <a:pt x="580" y="50"/>
                    </a:lnTo>
                    <a:lnTo>
                      <a:pt x="580" y="47"/>
                    </a:lnTo>
                    <a:lnTo>
                      <a:pt x="583" y="47"/>
                    </a:lnTo>
                    <a:lnTo>
                      <a:pt x="583" y="47"/>
                    </a:lnTo>
                    <a:lnTo>
                      <a:pt x="583" y="47"/>
                    </a:lnTo>
                    <a:lnTo>
                      <a:pt x="585" y="47"/>
                    </a:lnTo>
                    <a:lnTo>
                      <a:pt x="585" y="47"/>
                    </a:lnTo>
                    <a:lnTo>
                      <a:pt x="585" y="47"/>
                    </a:lnTo>
                    <a:lnTo>
                      <a:pt x="585" y="45"/>
                    </a:lnTo>
                    <a:lnTo>
                      <a:pt x="585" y="45"/>
                    </a:lnTo>
                    <a:lnTo>
                      <a:pt x="587" y="45"/>
                    </a:lnTo>
                    <a:lnTo>
                      <a:pt x="587" y="45"/>
                    </a:lnTo>
                    <a:lnTo>
                      <a:pt x="587" y="47"/>
                    </a:lnTo>
                    <a:lnTo>
                      <a:pt x="587" y="47"/>
                    </a:lnTo>
                    <a:lnTo>
                      <a:pt x="590" y="47"/>
                    </a:lnTo>
                    <a:lnTo>
                      <a:pt x="590" y="45"/>
                    </a:lnTo>
                    <a:lnTo>
                      <a:pt x="590" y="45"/>
                    </a:lnTo>
                    <a:lnTo>
                      <a:pt x="592" y="45"/>
                    </a:lnTo>
                    <a:lnTo>
                      <a:pt x="592" y="45"/>
                    </a:lnTo>
                    <a:lnTo>
                      <a:pt x="592" y="45"/>
                    </a:lnTo>
                    <a:lnTo>
                      <a:pt x="595" y="45"/>
                    </a:lnTo>
                    <a:lnTo>
                      <a:pt x="595" y="47"/>
                    </a:lnTo>
                    <a:lnTo>
                      <a:pt x="595" y="47"/>
                    </a:lnTo>
                    <a:lnTo>
                      <a:pt x="595" y="47"/>
                    </a:lnTo>
                    <a:lnTo>
                      <a:pt x="595" y="47"/>
                    </a:lnTo>
                    <a:lnTo>
                      <a:pt x="595" y="47"/>
                    </a:lnTo>
                    <a:lnTo>
                      <a:pt x="597" y="47"/>
                    </a:lnTo>
                    <a:lnTo>
                      <a:pt x="597" y="47"/>
                    </a:lnTo>
                    <a:lnTo>
                      <a:pt x="597" y="47"/>
                    </a:lnTo>
                    <a:lnTo>
                      <a:pt x="599" y="47"/>
                    </a:lnTo>
                    <a:lnTo>
                      <a:pt x="599" y="47"/>
                    </a:lnTo>
                    <a:lnTo>
                      <a:pt x="599" y="47"/>
                    </a:lnTo>
                    <a:lnTo>
                      <a:pt x="599" y="50"/>
                    </a:lnTo>
                    <a:lnTo>
                      <a:pt x="599" y="50"/>
                    </a:lnTo>
                    <a:lnTo>
                      <a:pt x="602" y="50"/>
                    </a:lnTo>
                    <a:lnTo>
                      <a:pt x="602" y="47"/>
                    </a:lnTo>
                    <a:lnTo>
                      <a:pt x="602" y="47"/>
                    </a:lnTo>
                    <a:lnTo>
                      <a:pt x="602" y="47"/>
                    </a:lnTo>
                    <a:lnTo>
                      <a:pt x="602" y="47"/>
                    </a:lnTo>
                    <a:lnTo>
                      <a:pt x="602" y="45"/>
                    </a:lnTo>
                    <a:lnTo>
                      <a:pt x="602" y="45"/>
                    </a:lnTo>
                    <a:lnTo>
                      <a:pt x="602" y="45"/>
                    </a:lnTo>
                    <a:lnTo>
                      <a:pt x="604" y="45"/>
                    </a:lnTo>
                    <a:lnTo>
                      <a:pt x="604" y="45"/>
                    </a:lnTo>
                    <a:lnTo>
                      <a:pt x="606" y="45"/>
                    </a:lnTo>
                    <a:lnTo>
                      <a:pt x="606" y="45"/>
                    </a:lnTo>
                    <a:lnTo>
                      <a:pt x="606" y="42"/>
                    </a:lnTo>
                    <a:lnTo>
                      <a:pt x="606" y="42"/>
                    </a:lnTo>
                    <a:lnTo>
                      <a:pt x="606" y="42"/>
                    </a:lnTo>
                    <a:lnTo>
                      <a:pt x="609" y="42"/>
                    </a:lnTo>
                    <a:lnTo>
                      <a:pt x="609" y="42"/>
                    </a:lnTo>
                    <a:lnTo>
                      <a:pt x="609" y="40"/>
                    </a:lnTo>
                    <a:lnTo>
                      <a:pt x="609" y="40"/>
                    </a:lnTo>
                    <a:lnTo>
                      <a:pt x="609" y="40"/>
                    </a:lnTo>
                    <a:lnTo>
                      <a:pt x="611" y="40"/>
                    </a:lnTo>
                    <a:lnTo>
                      <a:pt x="611" y="40"/>
                    </a:lnTo>
                    <a:lnTo>
                      <a:pt x="613" y="40"/>
                    </a:lnTo>
                    <a:lnTo>
                      <a:pt x="613" y="40"/>
                    </a:lnTo>
                    <a:lnTo>
                      <a:pt x="613" y="40"/>
                    </a:lnTo>
                    <a:lnTo>
                      <a:pt x="613" y="40"/>
                    </a:lnTo>
                    <a:lnTo>
                      <a:pt x="616" y="40"/>
                    </a:lnTo>
                    <a:lnTo>
                      <a:pt x="616" y="40"/>
                    </a:lnTo>
                    <a:lnTo>
                      <a:pt x="616" y="40"/>
                    </a:lnTo>
                    <a:lnTo>
                      <a:pt x="616" y="40"/>
                    </a:lnTo>
                    <a:lnTo>
                      <a:pt x="616" y="38"/>
                    </a:lnTo>
                    <a:lnTo>
                      <a:pt x="618" y="38"/>
                    </a:lnTo>
                    <a:lnTo>
                      <a:pt x="618" y="38"/>
                    </a:lnTo>
                    <a:lnTo>
                      <a:pt x="618" y="38"/>
                    </a:lnTo>
                    <a:lnTo>
                      <a:pt x="621" y="38"/>
                    </a:lnTo>
                    <a:lnTo>
                      <a:pt x="621" y="38"/>
                    </a:lnTo>
                    <a:lnTo>
                      <a:pt x="621" y="38"/>
                    </a:lnTo>
                    <a:lnTo>
                      <a:pt x="621" y="38"/>
                    </a:lnTo>
                    <a:lnTo>
                      <a:pt x="623" y="38"/>
                    </a:lnTo>
                    <a:lnTo>
                      <a:pt x="623" y="38"/>
                    </a:lnTo>
                    <a:lnTo>
                      <a:pt x="623" y="35"/>
                    </a:lnTo>
                    <a:lnTo>
                      <a:pt x="623" y="35"/>
                    </a:lnTo>
                    <a:lnTo>
                      <a:pt x="623" y="35"/>
                    </a:lnTo>
                    <a:lnTo>
                      <a:pt x="623" y="33"/>
                    </a:lnTo>
                    <a:lnTo>
                      <a:pt x="623" y="33"/>
                    </a:lnTo>
                    <a:lnTo>
                      <a:pt x="623" y="33"/>
                    </a:lnTo>
                    <a:lnTo>
                      <a:pt x="625" y="33"/>
                    </a:lnTo>
                    <a:lnTo>
                      <a:pt x="625" y="33"/>
                    </a:lnTo>
                    <a:lnTo>
                      <a:pt x="625" y="33"/>
                    </a:lnTo>
                    <a:lnTo>
                      <a:pt x="628" y="33"/>
                    </a:lnTo>
                    <a:lnTo>
                      <a:pt x="628" y="33"/>
                    </a:lnTo>
                    <a:lnTo>
                      <a:pt x="628" y="33"/>
                    </a:lnTo>
                    <a:lnTo>
                      <a:pt x="630" y="33"/>
                    </a:lnTo>
                    <a:lnTo>
                      <a:pt x="630" y="31"/>
                    </a:lnTo>
                    <a:lnTo>
                      <a:pt x="630" y="31"/>
                    </a:lnTo>
                    <a:lnTo>
                      <a:pt x="632" y="31"/>
                    </a:lnTo>
                    <a:lnTo>
                      <a:pt x="632" y="31"/>
                    </a:lnTo>
                    <a:lnTo>
                      <a:pt x="632" y="31"/>
                    </a:lnTo>
                    <a:lnTo>
                      <a:pt x="632" y="31"/>
                    </a:lnTo>
                    <a:lnTo>
                      <a:pt x="635" y="31"/>
                    </a:lnTo>
                    <a:lnTo>
                      <a:pt x="635" y="31"/>
                    </a:lnTo>
                    <a:lnTo>
                      <a:pt x="635" y="31"/>
                    </a:lnTo>
                    <a:lnTo>
                      <a:pt x="637" y="31"/>
                    </a:lnTo>
                    <a:lnTo>
                      <a:pt x="637" y="28"/>
                    </a:lnTo>
                    <a:lnTo>
                      <a:pt x="637" y="28"/>
                    </a:lnTo>
                    <a:lnTo>
                      <a:pt x="640" y="28"/>
                    </a:lnTo>
                    <a:lnTo>
                      <a:pt x="640" y="28"/>
                    </a:lnTo>
                    <a:lnTo>
                      <a:pt x="640" y="28"/>
                    </a:lnTo>
                    <a:lnTo>
                      <a:pt x="640" y="26"/>
                    </a:lnTo>
                    <a:lnTo>
                      <a:pt x="640" y="26"/>
                    </a:lnTo>
                    <a:lnTo>
                      <a:pt x="642" y="26"/>
                    </a:lnTo>
                    <a:lnTo>
                      <a:pt x="642" y="26"/>
                    </a:lnTo>
                    <a:lnTo>
                      <a:pt x="642" y="26"/>
                    </a:lnTo>
                    <a:lnTo>
                      <a:pt x="644" y="26"/>
                    </a:lnTo>
                    <a:lnTo>
                      <a:pt x="644" y="26"/>
                    </a:lnTo>
                    <a:lnTo>
                      <a:pt x="647" y="26"/>
                    </a:lnTo>
                    <a:lnTo>
                      <a:pt x="647" y="26"/>
                    </a:lnTo>
                    <a:lnTo>
                      <a:pt x="647" y="26"/>
                    </a:lnTo>
                    <a:lnTo>
                      <a:pt x="649" y="26"/>
                    </a:lnTo>
                    <a:lnTo>
                      <a:pt x="649" y="26"/>
                    </a:lnTo>
                    <a:lnTo>
                      <a:pt x="649" y="26"/>
                    </a:lnTo>
                    <a:lnTo>
                      <a:pt x="649" y="26"/>
                    </a:lnTo>
                    <a:lnTo>
                      <a:pt x="649" y="26"/>
                    </a:lnTo>
                    <a:lnTo>
                      <a:pt x="651" y="26"/>
                    </a:lnTo>
                    <a:lnTo>
                      <a:pt x="651" y="26"/>
                    </a:lnTo>
                    <a:lnTo>
                      <a:pt x="654" y="26"/>
                    </a:lnTo>
                    <a:lnTo>
                      <a:pt x="654" y="26"/>
                    </a:lnTo>
                    <a:lnTo>
                      <a:pt x="654" y="26"/>
                    </a:lnTo>
                    <a:lnTo>
                      <a:pt x="654" y="26"/>
                    </a:lnTo>
                    <a:lnTo>
                      <a:pt x="654" y="28"/>
                    </a:lnTo>
                    <a:lnTo>
                      <a:pt x="654" y="28"/>
                    </a:lnTo>
                    <a:lnTo>
                      <a:pt x="654" y="28"/>
                    </a:lnTo>
                    <a:lnTo>
                      <a:pt x="654" y="31"/>
                    </a:lnTo>
                    <a:lnTo>
                      <a:pt x="651" y="31"/>
                    </a:lnTo>
                    <a:lnTo>
                      <a:pt x="651" y="31"/>
                    </a:lnTo>
                    <a:lnTo>
                      <a:pt x="651" y="31"/>
                    </a:lnTo>
                    <a:lnTo>
                      <a:pt x="649" y="31"/>
                    </a:lnTo>
                    <a:lnTo>
                      <a:pt x="649" y="33"/>
                    </a:lnTo>
                    <a:lnTo>
                      <a:pt x="649" y="33"/>
                    </a:lnTo>
                    <a:lnTo>
                      <a:pt x="649" y="33"/>
                    </a:lnTo>
                    <a:lnTo>
                      <a:pt x="649" y="31"/>
                    </a:lnTo>
                    <a:lnTo>
                      <a:pt x="647" y="31"/>
                    </a:lnTo>
                    <a:lnTo>
                      <a:pt x="647" y="31"/>
                    </a:lnTo>
                    <a:lnTo>
                      <a:pt x="647" y="31"/>
                    </a:lnTo>
                    <a:lnTo>
                      <a:pt x="644" y="31"/>
                    </a:lnTo>
                    <a:lnTo>
                      <a:pt x="644" y="31"/>
                    </a:lnTo>
                    <a:lnTo>
                      <a:pt x="644" y="33"/>
                    </a:lnTo>
                    <a:lnTo>
                      <a:pt x="644" y="33"/>
                    </a:lnTo>
                    <a:lnTo>
                      <a:pt x="644" y="33"/>
                    </a:lnTo>
                    <a:lnTo>
                      <a:pt x="647" y="33"/>
                    </a:lnTo>
                    <a:lnTo>
                      <a:pt x="647" y="35"/>
                    </a:lnTo>
                    <a:lnTo>
                      <a:pt x="647" y="35"/>
                    </a:lnTo>
                    <a:lnTo>
                      <a:pt x="647" y="35"/>
                    </a:lnTo>
                    <a:lnTo>
                      <a:pt x="647" y="35"/>
                    </a:lnTo>
                    <a:lnTo>
                      <a:pt x="647" y="38"/>
                    </a:lnTo>
                    <a:lnTo>
                      <a:pt x="649" y="38"/>
                    </a:lnTo>
                    <a:lnTo>
                      <a:pt x="649" y="38"/>
                    </a:lnTo>
                    <a:lnTo>
                      <a:pt x="649" y="38"/>
                    </a:lnTo>
                    <a:lnTo>
                      <a:pt x="649" y="38"/>
                    </a:lnTo>
                    <a:lnTo>
                      <a:pt x="649" y="38"/>
                    </a:lnTo>
                    <a:lnTo>
                      <a:pt x="651" y="38"/>
                    </a:lnTo>
                    <a:lnTo>
                      <a:pt x="651" y="38"/>
                    </a:lnTo>
                    <a:lnTo>
                      <a:pt x="651" y="40"/>
                    </a:lnTo>
                    <a:lnTo>
                      <a:pt x="654" y="40"/>
                    </a:lnTo>
                    <a:lnTo>
                      <a:pt x="654" y="40"/>
                    </a:lnTo>
                    <a:lnTo>
                      <a:pt x="654" y="40"/>
                    </a:lnTo>
                    <a:lnTo>
                      <a:pt x="654" y="40"/>
                    </a:lnTo>
                    <a:lnTo>
                      <a:pt x="656" y="40"/>
                    </a:lnTo>
                    <a:lnTo>
                      <a:pt x="656" y="42"/>
                    </a:lnTo>
                    <a:lnTo>
                      <a:pt x="656" y="42"/>
                    </a:lnTo>
                    <a:lnTo>
                      <a:pt x="658" y="42"/>
                    </a:lnTo>
                    <a:lnTo>
                      <a:pt x="658" y="42"/>
                    </a:lnTo>
                    <a:lnTo>
                      <a:pt x="658" y="42"/>
                    </a:lnTo>
                    <a:lnTo>
                      <a:pt x="658" y="42"/>
                    </a:lnTo>
                    <a:lnTo>
                      <a:pt x="658" y="45"/>
                    </a:lnTo>
                    <a:lnTo>
                      <a:pt x="661" y="45"/>
                    </a:lnTo>
                    <a:lnTo>
                      <a:pt x="661" y="45"/>
                    </a:lnTo>
                    <a:lnTo>
                      <a:pt x="661" y="45"/>
                    </a:lnTo>
                    <a:lnTo>
                      <a:pt x="661" y="45"/>
                    </a:lnTo>
                    <a:lnTo>
                      <a:pt x="663" y="45"/>
                    </a:lnTo>
                    <a:lnTo>
                      <a:pt x="663" y="45"/>
                    </a:lnTo>
                    <a:lnTo>
                      <a:pt x="663" y="47"/>
                    </a:lnTo>
                    <a:lnTo>
                      <a:pt x="666" y="47"/>
                    </a:lnTo>
                    <a:lnTo>
                      <a:pt x="666" y="47"/>
                    </a:lnTo>
                    <a:lnTo>
                      <a:pt x="666" y="47"/>
                    </a:lnTo>
                    <a:lnTo>
                      <a:pt x="666" y="47"/>
                    </a:lnTo>
                    <a:lnTo>
                      <a:pt x="668" y="47"/>
                    </a:lnTo>
                    <a:lnTo>
                      <a:pt x="668" y="47"/>
                    </a:lnTo>
                    <a:lnTo>
                      <a:pt x="668" y="47"/>
                    </a:lnTo>
                    <a:lnTo>
                      <a:pt x="668" y="47"/>
                    </a:lnTo>
                    <a:lnTo>
                      <a:pt x="668" y="50"/>
                    </a:lnTo>
                    <a:lnTo>
                      <a:pt x="670" y="50"/>
                    </a:lnTo>
                    <a:lnTo>
                      <a:pt x="670" y="50"/>
                    </a:lnTo>
                    <a:lnTo>
                      <a:pt x="670" y="50"/>
                    </a:lnTo>
                    <a:lnTo>
                      <a:pt x="673" y="50"/>
                    </a:lnTo>
                    <a:lnTo>
                      <a:pt x="673" y="52"/>
                    </a:lnTo>
                    <a:lnTo>
                      <a:pt x="673" y="52"/>
                    </a:lnTo>
                    <a:lnTo>
                      <a:pt x="673" y="52"/>
                    </a:lnTo>
                    <a:lnTo>
                      <a:pt x="673" y="52"/>
                    </a:lnTo>
                    <a:lnTo>
                      <a:pt x="675" y="52"/>
                    </a:lnTo>
                    <a:lnTo>
                      <a:pt x="675" y="52"/>
                    </a:lnTo>
                    <a:lnTo>
                      <a:pt x="675" y="54"/>
                    </a:lnTo>
                    <a:lnTo>
                      <a:pt x="675" y="54"/>
                    </a:lnTo>
                    <a:lnTo>
                      <a:pt x="675" y="54"/>
                    </a:lnTo>
                    <a:lnTo>
                      <a:pt x="677" y="54"/>
                    </a:lnTo>
                    <a:lnTo>
                      <a:pt x="677" y="57"/>
                    </a:lnTo>
                    <a:lnTo>
                      <a:pt x="677" y="57"/>
                    </a:lnTo>
                    <a:lnTo>
                      <a:pt x="677" y="57"/>
                    </a:lnTo>
                    <a:lnTo>
                      <a:pt x="680" y="57"/>
                    </a:lnTo>
                    <a:lnTo>
                      <a:pt x="680" y="57"/>
                    </a:lnTo>
                    <a:lnTo>
                      <a:pt x="680" y="57"/>
                    </a:lnTo>
                    <a:lnTo>
                      <a:pt x="680" y="59"/>
                    </a:lnTo>
                    <a:lnTo>
                      <a:pt x="680" y="59"/>
                    </a:lnTo>
                    <a:lnTo>
                      <a:pt x="680" y="59"/>
                    </a:lnTo>
                    <a:lnTo>
                      <a:pt x="682" y="59"/>
                    </a:lnTo>
                    <a:lnTo>
                      <a:pt x="682" y="61"/>
                    </a:lnTo>
                    <a:lnTo>
                      <a:pt x="682" y="61"/>
                    </a:lnTo>
                    <a:lnTo>
                      <a:pt x="682" y="61"/>
                    </a:lnTo>
                    <a:lnTo>
                      <a:pt x="682" y="61"/>
                    </a:lnTo>
                    <a:lnTo>
                      <a:pt x="682" y="64"/>
                    </a:lnTo>
                    <a:lnTo>
                      <a:pt x="684" y="64"/>
                    </a:lnTo>
                    <a:lnTo>
                      <a:pt x="684" y="64"/>
                    </a:lnTo>
                    <a:lnTo>
                      <a:pt x="684" y="64"/>
                    </a:lnTo>
                    <a:lnTo>
                      <a:pt x="684" y="66"/>
                    </a:lnTo>
                    <a:lnTo>
                      <a:pt x="687" y="66"/>
                    </a:lnTo>
                    <a:lnTo>
                      <a:pt x="687" y="66"/>
                    </a:lnTo>
                    <a:lnTo>
                      <a:pt x="687" y="66"/>
                    </a:lnTo>
                    <a:lnTo>
                      <a:pt x="687" y="66"/>
                    </a:lnTo>
                    <a:lnTo>
                      <a:pt x="687" y="66"/>
                    </a:lnTo>
                    <a:lnTo>
                      <a:pt x="687" y="69"/>
                    </a:lnTo>
                    <a:lnTo>
                      <a:pt x="689" y="69"/>
                    </a:lnTo>
                    <a:lnTo>
                      <a:pt x="689" y="69"/>
                    </a:lnTo>
                    <a:lnTo>
                      <a:pt x="689" y="69"/>
                    </a:lnTo>
                    <a:lnTo>
                      <a:pt x="689" y="71"/>
                    </a:lnTo>
                    <a:lnTo>
                      <a:pt x="692" y="71"/>
                    </a:lnTo>
                    <a:lnTo>
                      <a:pt x="692" y="71"/>
                    </a:lnTo>
                    <a:lnTo>
                      <a:pt x="692" y="71"/>
                    </a:lnTo>
                    <a:lnTo>
                      <a:pt x="692" y="73"/>
                    </a:lnTo>
                    <a:lnTo>
                      <a:pt x="692" y="73"/>
                    </a:lnTo>
                    <a:lnTo>
                      <a:pt x="692" y="73"/>
                    </a:lnTo>
                    <a:lnTo>
                      <a:pt x="692" y="76"/>
                    </a:lnTo>
                    <a:lnTo>
                      <a:pt x="694" y="76"/>
                    </a:lnTo>
                    <a:lnTo>
                      <a:pt x="694" y="76"/>
                    </a:lnTo>
                    <a:lnTo>
                      <a:pt x="694" y="76"/>
                    </a:lnTo>
                    <a:lnTo>
                      <a:pt x="694" y="76"/>
                    </a:lnTo>
                    <a:lnTo>
                      <a:pt x="694" y="76"/>
                    </a:lnTo>
                    <a:lnTo>
                      <a:pt x="694" y="78"/>
                    </a:lnTo>
                    <a:lnTo>
                      <a:pt x="696" y="78"/>
                    </a:lnTo>
                    <a:lnTo>
                      <a:pt x="696" y="78"/>
                    </a:lnTo>
                    <a:lnTo>
                      <a:pt x="696" y="78"/>
                    </a:lnTo>
                    <a:lnTo>
                      <a:pt x="696" y="80"/>
                    </a:lnTo>
                    <a:lnTo>
                      <a:pt x="699" y="80"/>
                    </a:lnTo>
                    <a:lnTo>
                      <a:pt x="699" y="80"/>
                    </a:lnTo>
                    <a:lnTo>
                      <a:pt x="699" y="80"/>
                    </a:lnTo>
                    <a:lnTo>
                      <a:pt x="699" y="83"/>
                    </a:lnTo>
                    <a:lnTo>
                      <a:pt x="699" y="83"/>
                    </a:lnTo>
                    <a:lnTo>
                      <a:pt x="699" y="83"/>
                    </a:lnTo>
                    <a:lnTo>
                      <a:pt x="701" y="83"/>
                    </a:lnTo>
                    <a:lnTo>
                      <a:pt x="701" y="85"/>
                    </a:lnTo>
                    <a:lnTo>
                      <a:pt x="701" y="85"/>
                    </a:lnTo>
                    <a:lnTo>
                      <a:pt x="701" y="85"/>
                    </a:lnTo>
                    <a:lnTo>
                      <a:pt x="701" y="85"/>
                    </a:lnTo>
                    <a:lnTo>
                      <a:pt x="701" y="85"/>
                    </a:lnTo>
                    <a:lnTo>
                      <a:pt x="701" y="88"/>
                    </a:lnTo>
                    <a:lnTo>
                      <a:pt x="703" y="88"/>
                    </a:lnTo>
                    <a:lnTo>
                      <a:pt x="703" y="88"/>
                    </a:lnTo>
                    <a:lnTo>
                      <a:pt x="703" y="88"/>
                    </a:lnTo>
                    <a:lnTo>
                      <a:pt x="703" y="90"/>
                    </a:lnTo>
                    <a:lnTo>
                      <a:pt x="706" y="90"/>
                    </a:lnTo>
                    <a:lnTo>
                      <a:pt x="706" y="90"/>
                    </a:lnTo>
                    <a:lnTo>
                      <a:pt x="706" y="90"/>
                    </a:lnTo>
                    <a:lnTo>
                      <a:pt x="706" y="92"/>
                    </a:lnTo>
                    <a:lnTo>
                      <a:pt x="706" y="92"/>
                    </a:lnTo>
                    <a:lnTo>
                      <a:pt x="706" y="92"/>
                    </a:lnTo>
                    <a:lnTo>
                      <a:pt x="706" y="95"/>
                    </a:lnTo>
                    <a:lnTo>
                      <a:pt x="708" y="95"/>
                    </a:lnTo>
                    <a:lnTo>
                      <a:pt x="708" y="95"/>
                    </a:lnTo>
                    <a:lnTo>
                      <a:pt x="708" y="95"/>
                    </a:lnTo>
                    <a:lnTo>
                      <a:pt x="708" y="97"/>
                    </a:lnTo>
                    <a:lnTo>
                      <a:pt x="708" y="97"/>
                    </a:lnTo>
                    <a:lnTo>
                      <a:pt x="708" y="97"/>
                    </a:lnTo>
                    <a:lnTo>
                      <a:pt x="708" y="97"/>
                    </a:lnTo>
                    <a:lnTo>
                      <a:pt x="711" y="97"/>
                    </a:lnTo>
                    <a:lnTo>
                      <a:pt x="711" y="99"/>
                    </a:lnTo>
                    <a:lnTo>
                      <a:pt x="711" y="99"/>
                    </a:lnTo>
                    <a:lnTo>
                      <a:pt x="711" y="99"/>
                    </a:lnTo>
                    <a:lnTo>
                      <a:pt x="711" y="102"/>
                    </a:lnTo>
                    <a:lnTo>
                      <a:pt x="713" y="102"/>
                    </a:lnTo>
                    <a:lnTo>
                      <a:pt x="713" y="102"/>
                    </a:lnTo>
                    <a:lnTo>
                      <a:pt x="713" y="102"/>
                    </a:lnTo>
                    <a:lnTo>
                      <a:pt x="713" y="104"/>
                    </a:lnTo>
                    <a:lnTo>
                      <a:pt x="713" y="104"/>
                    </a:lnTo>
                    <a:lnTo>
                      <a:pt x="713" y="104"/>
                    </a:lnTo>
                    <a:lnTo>
                      <a:pt x="713" y="106"/>
                    </a:lnTo>
                    <a:lnTo>
                      <a:pt x="715" y="106"/>
                    </a:lnTo>
                    <a:lnTo>
                      <a:pt x="715" y="106"/>
                    </a:lnTo>
                    <a:lnTo>
                      <a:pt x="715" y="106"/>
                    </a:lnTo>
                    <a:lnTo>
                      <a:pt x="715" y="106"/>
                    </a:lnTo>
                    <a:lnTo>
                      <a:pt x="715" y="106"/>
                    </a:lnTo>
                    <a:lnTo>
                      <a:pt x="715" y="109"/>
                    </a:lnTo>
                    <a:lnTo>
                      <a:pt x="718" y="109"/>
                    </a:lnTo>
                    <a:lnTo>
                      <a:pt x="718" y="109"/>
                    </a:lnTo>
                    <a:lnTo>
                      <a:pt x="718" y="111"/>
                    </a:lnTo>
                    <a:lnTo>
                      <a:pt x="718" y="111"/>
                    </a:lnTo>
                    <a:lnTo>
                      <a:pt x="718" y="111"/>
                    </a:lnTo>
                    <a:lnTo>
                      <a:pt x="720" y="111"/>
                    </a:lnTo>
                    <a:lnTo>
                      <a:pt x="720" y="114"/>
                    </a:lnTo>
                    <a:lnTo>
                      <a:pt x="720" y="114"/>
                    </a:lnTo>
                    <a:lnTo>
                      <a:pt x="720" y="114"/>
                    </a:lnTo>
                    <a:lnTo>
                      <a:pt x="720" y="116"/>
                    </a:lnTo>
                    <a:lnTo>
                      <a:pt x="720" y="116"/>
                    </a:lnTo>
                    <a:lnTo>
                      <a:pt x="720" y="116"/>
                    </a:lnTo>
                    <a:lnTo>
                      <a:pt x="722" y="116"/>
                    </a:lnTo>
                    <a:lnTo>
                      <a:pt x="722" y="116"/>
                    </a:lnTo>
                    <a:lnTo>
                      <a:pt x="722" y="116"/>
                    </a:lnTo>
                    <a:lnTo>
                      <a:pt x="722" y="116"/>
                    </a:lnTo>
                    <a:lnTo>
                      <a:pt x="722" y="116"/>
                    </a:lnTo>
                    <a:lnTo>
                      <a:pt x="725" y="116"/>
                    </a:lnTo>
                    <a:lnTo>
                      <a:pt x="725" y="116"/>
                    </a:lnTo>
                    <a:lnTo>
                      <a:pt x="725" y="116"/>
                    </a:lnTo>
                    <a:lnTo>
                      <a:pt x="725" y="114"/>
                    </a:lnTo>
                    <a:lnTo>
                      <a:pt x="727" y="114"/>
                    </a:lnTo>
                    <a:lnTo>
                      <a:pt x="727" y="114"/>
                    </a:lnTo>
                    <a:lnTo>
                      <a:pt x="727" y="114"/>
                    </a:lnTo>
                    <a:lnTo>
                      <a:pt x="729" y="114"/>
                    </a:lnTo>
                    <a:lnTo>
                      <a:pt x="729" y="114"/>
                    </a:lnTo>
                    <a:lnTo>
                      <a:pt x="729" y="114"/>
                    </a:lnTo>
                    <a:lnTo>
                      <a:pt x="732" y="114"/>
                    </a:lnTo>
                    <a:lnTo>
                      <a:pt x="732" y="111"/>
                    </a:lnTo>
                    <a:lnTo>
                      <a:pt x="732" y="111"/>
                    </a:lnTo>
                    <a:lnTo>
                      <a:pt x="732" y="109"/>
                    </a:lnTo>
                    <a:lnTo>
                      <a:pt x="732" y="109"/>
                    </a:lnTo>
                    <a:lnTo>
                      <a:pt x="729" y="109"/>
                    </a:lnTo>
                    <a:lnTo>
                      <a:pt x="729" y="106"/>
                    </a:lnTo>
                    <a:lnTo>
                      <a:pt x="732" y="106"/>
                    </a:lnTo>
                    <a:lnTo>
                      <a:pt x="732" y="106"/>
                    </a:lnTo>
                    <a:lnTo>
                      <a:pt x="732" y="106"/>
                    </a:lnTo>
                    <a:lnTo>
                      <a:pt x="732" y="106"/>
                    </a:lnTo>
                    <a:lnTo>
                      <a:pt x="734" y="106"/>
                    </a:lnTo>
                    <a:lnTo>
                      <a:pt x="734" y="106"/>
                    </a:lnTo>
                    <a:lnTo>
                      <a:pt x="734" y="106"/>
                    </a:lnTo>
                    <a:lnTo>
                      <a:pt x="734" y="104"/>
                    </a:lnTo>
                    <a:lnTo>
                      <a:pt x="734" y="104"/>
                    </a:lnTo>
                    <a:lnTo>
                      <a:pt x="737" y="104"/>
                    </a:lnTo>
                    <a:lnTo>
                      <a:pt x="737" y="104"/>
                    </a:lnTo>
                    <a:lnTo>
                      <a:pt x="739" y="104"/>
                    </a:lnTo>
                    <a:lnTo>
                      <a:pt x="739" y="104"/>
                    </a:lnTo>
                    <a:lnTo>
                      <a:pt x="739" y="106"/>
                    </a:lnTo>
                    <a:lnTo>
                      <a:pt x="739" y="106"/>
                    </a:lnTo>
                    <a:lnTo>
                      <a:pt x="741" y="106"/>
                    </a:lnTo>
                    <a:lnTo>
                      <a:pt x="741" y="106"/>
                    </a:lnTo>
                    <a:lnTo>
                      <a:pt x="741" y="106"/>
                    </a:lnTo>
                    <a:lnTo>
                      <a:pt x="741" y="106"/>
                    </a:lnTo>
                    <a:lnTo>
                      <a:pt x="744" y="106"/>
                    </a:lnTo>
                    <a:lnTo>
                      <a:pt x="744" y="106"/>
                    </a:lnTo>
                    <a:lnTo>
                      <a:pt x="744" y="106"/>
                    </a:lnTo>
                    <a:lnTo>
                      <a:pt x="744" y="106"/>
                    </a:lnTo>
                    <a:lnTo>
                      <a:pt x="746" y="106"/>
                    </a:lnTo>
                    <a:lnTo>
                      <a:pt x="746" y="106"/>
                    </a:lnTo>
                    <a:lnTo>
                      <a:pt x="746" y="106"/>
                    </a:lnTo>
                    <a:lnTo>
                      <a:pt x="746" y="109"/>
                    </a:lnTo>
                    <a:lnTo>
                      <a:pt x="746" y="109"/>
                    </a:lnTo>
                    <a:lnTo>
                      <a:pt x="746" y="109"/>
                    </a:lnTo>
                    <a:lnTo>
                      <a:pt x="746" y="111"/>
                    </a:lnTo>
                    <a:lnTo>
                      <a:pt x="744" y="111"/>
                    </a:lnTo>
                    <a:lnTo>
                      <a:pt x="744" y="111"/>
                    </a:lnTo>
                    <a:lnTo>
                      <a:pt x="744" y="114"/>
                    </a:lnTo>
                    <a:lnTo>
                      <a:pt x="746" y="114"/>
                    </a:lnTo>
                    <a:lnTo>
                      <a:pt x="746" y="114"/>
                    </a:lnTo>
                    <a:lnTo>
                      <a:pt x="746" y="114"/>
                    </a:lnTo>
                    <a:lnTo>
                      <a:pt x="748" y="114"/>
                    </a:lnTo>
                    <a:lnTo>
                      <a:pt x="748" y="114"/>
                    </a:lnTo>
                    <a:lnTo>
                      <a:pt x="748" y="114"/>
                    </a:lnTo>
                    <a:lnTo>
                      <a:pt x="748" y="111"/>
                    </a:lnTo>
                    <a:lnTo>
                      <a:pt x="751" y="111"/>
                    </a:lnTo>
                    <a:lnTo>
                      <a:pt x="751" y="114"/>
                    </a:lnTo>
                    <a:lnTo>
                      <a:pt x="751" y="114"/>
                    </a:lnTo>
                    <a:lnTo>
                      <a:pt x="751" y="114"/>
                    </a:lnTo>
                    <a:lnTo>
                      <a:pt x="753" y="114"/>
                    </a:lnTo>
                    <a:lnTo>
                      <a:pt x="753" y="116"/>
                    </a:lnTo>
                    <a:lnTo>
                      <a:pt x="753" y="116"/>
                    </a:lnTo>
                    <a:lnTo>
                      <a:pt x="753" y="116"/>
                    </a:lnTo>
                    <a:lnTo>
                      <a:pt x="753" y="118"/>
                    </a:lnTo>
                    <a:lnTo>
                      <a:pt x="753" y="118"/>
                    </a:lnTo>
                    <a:lnTo>
                      <a:pt x="753" y="118"/>
                    </a:lnTo>
                    <a:lnTo>
                      <a:pt x="755" y="118"/>
                    </a:lnTo>
                    <a:lnTo>
                      <a:pt x="755" y="118"/>
                    </a:lnTo>
                    <a:lnTo>
                      <a:pt x="755" y="118"/>
                    </a:lnTo>
                    <a:lnTo>
                      <a:pt x="758" y="118"/>
                    </a:lnTo>
                    <a:lnTo>
                      <a:pt x="758" y="118"/>
                    </a:lnTo>
                    <a:lnTo>
                      <a:pt x="758" y="116"/>
                    </a:lnTo>
                    <a:lnTo>
                      <a:pt x="760" y="116"/>
                    </a:lnTo>
                    <a:lnTo>
                      <a:pt x="760" y="116"/>
                    </a:lnTo>
                    <a:lnTo>
                      <a:pt x="760" y="116"/>
                    </a:lnTo>
                    <a:lnTo>
                      <a:pt x="763" y="116"/>
                    </a:lnTo>
                    <a:lnTo>
                      <a:pt x="763" y="116"/>
                    </a:lnTo>
                    <a:lnTo>
                      <a:pt x="765" y="116"/>
                    </a:lnTo>
                    <a:lnTo>
                      <a:pt x="765" y="116"/>
                    </a:lnTo>
                    <a:lnTo>
                      <a:pt x="765" y="116"/>
                    </a:lnTo>
                    <a:lnTo>
                      <a:pt x="765" y="118"/>
                    </a:lnTo>
                    <a:lnTo>
                      <a:pt x="767" y="118"/>
                    </a:lnTo>
                    <a:lnTo>
                      <a:pt x="767" y="118"/>
                    </a:lnTo>
                    <a:lnTo>
                      <a:pt x="767" y="118"/>
                    </a:lnTo>
                    <a:lnTo>
                      <a:pt x="770" y="118"/>
                    </a:lnTo>
                    <a:lnTo>
                      <a:pt x="770" y="116"/>
                    </a:lnTo>
                    <a:lnTo>
                      <a:pt x="770" y="116"/>
                    </a:lnTo>
                    <a:lnTo>
                      <a:pt x="772" y="116"/>
                    </a:lnTo>
                    <a:lnTo>
                      <a:pt x="772" y="116"/>
                    </a:lnTo>
                    <a:lnTo>
                      <a:pt x="772" y="116"/>
                    </a:lnTo>
                    <a:lnTo>
                      <a:pt x="772" y="118"/>
                    </a:lnTo>
                    <a:lnTo>
                      <a:pt x="774" y="118"/>
                    </a:lnTo>
                    <a:lnTo>
                      <a:pt x="774" y="118"/>
                    </a:lnTo>
                    <a:lnTo>
                      <a:pt x="774" y="118"/>
                    </a:lnTo>
                    <a:lnTo>
                      <a:pt x="777" y="118"/>
                    </a:lnTo>
                    <a:lnTo>
                      <a:pt x="777" y="116"/>
                    </a:lnTo>
                    <a:lnTo>
                      <a:pt x="777" y="116"/>
                    </a:lnTo>
                    <a:lnTo>
                      <a:pt x="779" y="116"/>
                    </a:lnTo>
                    <a:lnTo>
                      <a:pt x="779" y="116"/>
                    </a:lnTo>
                    <a:lnTo>
                      <a:pt x="779" y="116"/>
                    </a:lnTo>
                    <a:lnTo>
                      <a:pt x="779" y="116"/>
                    </a:lnTo>
                    <a:lnTo>
                      <a:pt x="779" y="114"/>
                    </a:lnTo>
                    <a:lnTo>
                      <a:pt x="779" y="114"/>
                    </a:lnTo>
                    <a:lnTo>
                      <a:pt x="782" y="114"/>
                    </a:lnTo>
                    <a:lnTo>
                      <a:pt x="782" y="114"/>
                    </a:lnTo>
                    <a:lnTo>
                      <a:pt x="782" y="114"/>
                    </a:lnTo>
                    <a:lnTo>
                      <a:pt x="784" y="114"/>
                    </a:lnTo>
                    <a:lnTo>
                      <a:pt x="784" y="114"/>
                    </a:lnTo>
                    <a:lnTo>
                      <a:pt x="786" y="114"/>
                    </a:lnTo>
                    <a:lnTo>
                      <a:pt x="786" y="114"/>
                    </a:lnTo>
                    <a:lnTo>
                      <a:pt x="786" y="114"/>
                    </a:lnTo>
                    <a:lnTo>
                      <a:pt x="786" y="114"/>
                    </a:lnTo>
                    <a:lnTo>
                      <a:pt x="789" y="114"/>
                    </a:lnTo>
                    <a:lnTo>
                      <a:pt x="789" y="111"/>
                    </a:lnTo>
                    <a:lnTo>
                      <a:pt x="789" y="111"/>
                    </a:lnTo>
                    <a:lnTo>
                      <a:pt x="789" y="111"/>
                    </a:lnTo>
                    <a:lnTo>
                      <a:pt x="791" y="111"/>
                    </a:lnTo>
                    <a:lnTo>
                      <a:pt x="791" y="111"/>
                    </a:lnTo>
                    <a:lnTo>
                      <a:pt x="793" y="111"/>
                    </a:lnTo>
                    <a:lnTo>
                      <a:pt x="793" y="111"/>
                    </a:lnTo>
                    <a:lnTo>
                      <a:pt x="793" y="111"/>
                    </a:lnTo>
                    <a:lnTo>
                      <a:pt x="793" y="114"/>
                    </a:lnTo>
                    <a:lnTo>
                      <a:pt x="796" y="114"/>
                    </a:lnTo>
                    <a:lnTo>
                      <a:pt x="796" y="114"/>
                    </a:lnTo>
                    <a:lnTo>
                      <a:pt x="798" y="114"/>
                    </a:lnTo>
                    <a:lnTo>
                      <a:pt x="798" y="114"/>
                    </a:lnTo>
                    <a:lnTo>
                      <a:pt x="798" y="114"/>
                    </a:lnTo>
                    <a:lnTo>
                      <a:pt x="798" y="114"/>
                    </a:lnTo>
                    <a:lnTo>
                      <a:pt x="800" y="114"/>
                    </a:lnTo>
                    <a:lnTo>
                      <a:pt x="800" y="114"/>
                    </a:lnTo>
                    <a:lnTo>
                      <a:pt x="800" y="116"/>
                    </a:lnTo>
                    <a:lnTo>
                      <a:pt x="800" y="116"/>
                    </a:lnTo>
                    <a:lnTo>
                      <a:pt x="803" y="116"/>
                    </a:lnTo>
                    <a:lnTo>
                      <a:pt x="803" y="116"/>
                    </a:lnTo>
                    <a:lnTo>
                      <a:pt x="805" y="116"/>
                    </a:lnTo>
                    <a:lnTo>
                      <a:pt x="805" y="116"/>
                    </a:lnTo>
                    <a:lnTo>
                      <a:pt x="805" y="116"/>
                    </a:lnTo>
                    <a:lnTo>
                      <a:pt x="805" y="116"/>
                    </a:lnTo>
                    <a:lnTo>
                      <a:pt x="805" y="116"/>
                    </a:lnTo>
                    <a:lnTo>
                      <a:pt x="805" y="118"/>
                    </a:lnTo>
                    <a:lnTo>
                      <a:pt x="805" y="118"/>
                    </a:lnTo>
                    <a:lnTo>
                      <a:pt x="808" y="118"/>
                    </a:lnTo>
                    <a:lnTo>
                      <a:pt x="808" y="118"/>
                    </a:lnTo>
                    <a:lnTo>
                      <a:pt x="808" y="121"/>
                    </a:lnTo>
                    <a:lnTo>
                      <a:pt x="808" y="121"/>
                    </a:lnTo>
                    <a:lnTo>
                      <a:pt x="808" y="121"/>
                    </a:lnTo>
                    <a:lnTo>
                      <a:pt x="810" y="121"/>
                    </a:lnTo>
                    <a:lnTo>
                      <a:pt x="810" y="123"/>
                    </a:lnTo>
                    <a:lnTo>
                      <a:pt x="810" y="123"/>
                    </a:lnTo>
                    <a:lnTo>
                      <a:pt x="810" y="123"/>
                    </a:lnTo>
                    <a:lnTo>
                      <a:pt x="812" y="123"/>
                    </a:lnTo>
                    <a:lnTo>
                      <a:pt x="812" y="125"/>
                    </a:lnTo>
                    <a:lnTo>
                      <a:pt x="812" y="125"/>
                    </a:lnTo>
                    <a:lnTo>
                      <a:pt x="812" y="125"/>
                    </a:lnTo>
                    <a:lnTo>
                      <a:pt x="812" y="125"/>
                    </a:lnTo>
                    <a:lnTo>
                      <a:pt x="812" y="128"/>
                    </a:lnTo>
                    <a:lnTo>
                      <a:pt x="812" y="128"/>
                    </a:lnTo>
                    <a:lnTo>
                      <a:pt x="812" y="130"/>
                    </a:lnTo>
                    <a:lnTo>
                      <a:pt x="812" y="130"/>
                    </a:lnTo>
                    <a:lnTo>
                      <a:pt x="812" y="130"/>
                    </a:lnTo>
                    <a:lnTo>
                      <a:pt x="815" y="130"/>
                    </a:lnTo>
                    <a:lnTo>
                      <a:pt x="815" y="133"/>
                    </a:lnTo>
                    <a:lnTo>
                      <a:pt x="815" y="133"/>
                    </a:lnTo>
                    <a:lnTo>
                      <a:pt x="815" y="133"/>
                    </a:lnTo>
                    <a:lnTo>
                      <a:pt x="815" y="130"/>
                    </a:lnTo>
                    <a:lnTo>
                      <a:pt x="817" y="130"/>
                    </a:lnTo>
                    <a:lnTo>
                      <a:pt x="817" y="130"/>
                    </a:lnTo>
                    <a:lnTo>
                      <a:pt x="817" y="133"/>
                    </a:lnTo>
                    <a:lnTo>
                      <a:pt x="819" y="133"/>
                    </a:lnTo>
                    <a:lnTo>
                      <a:pt x="819" y="133"/>
                    </a:lnTo>
                    <a:lnTo>
                      <a:pt x="819" y="133"/>
                    </a:lnTo>
                    <a:lnTo>
                      <a:pt x="819" y="133"/>
                    </a:lnTo>
                    <a:lnTo>
                      <a:pt x="822" y="133"/>
                    </a:lnTo>
                    <a:lnTo>
                      <a:pt x="822" y="133"/>
                    </a:lnTo>
                    <a:lnTo>
                      <a:pt x="822" y="133"/>
                    </a:lnTo>
                    <a:lnTo>
                      <a:pt x="822" y="135"/>
                    </a:lnTo>
                    <a:lnTo>
                      <a:pt x="824" y="135"/>
                    </a:lnTo>
                    <a:lnTo>
                      <a:pt x="824" y="135"/>
                    </a:lnTo>
                    <a:lnTo>
                      <a:pt x="824" y="135"/>
                    </a:lnTo>
                    <a:lnTo>
                      <a:pt x="826" y="135"/>
                    </a:lnTo>
                    <a:lnTo>
                      <a:pt x="826" y="135"/>
                    </a:lnTo>
                    <a:lnTo>
                      <a:pt x="826" y="135"/>
                    </a:lnTo>
                    <a:lnTo>
                      <a:pt x="829" y="135"/>
                    </a:lnTo>
                    <a:lnTo>
                      <a:pt x="829" y="135"/>
                    </a:lnTo>
                    <a:lnTo>
                      <a:pt x="829" y="135"/>
                    </a:lnTo>
                    <a:lnTo>
                      <a:pt x="829" y="137"/>
                    </a:lnTo>
                    <a:lnTo>
                      <a:pt x="829" y="137"/>
                    </a:lnTo>
                    <a:lnTo>
                      <a:pt x="829" y="137"/>
                    </a:lnTo>
                    <a:lnTo>
                      <a:pt x="829" y="140"/>
                    </a:lnTo>
                    <a:lnTo>
                      <a:pt x="829" y="140"/>
                    </a:lnTo>
                    <a:lnTo>
                      <a:pt x="829" y="140"/>
                    </a:lnTo>
                    <a:lnTo>
                      <a:pt x="829" y="140"/>
                    </a:lnTo>
                    <a:lnTo>
                      <a:pt x="831" y="140"/>
                    </a:lnTo>
                    <a:lnTo>
                      <a:pt x="831" y="142"/>
                    </a:lnTo>
                    <a:lnTo>
                      <a:pt x="831" y="142"/>
                    </a:lnTo>
                    <a:lnTo>
                      <a:pt x="831" y="142"/>
                    </a:lnTo>
                    <a:lnTo>
                      <a:pt x="831" y="144"/>
                    </a:lnTo>
                    <a:lnTo>
                      <a:pt x="834" y="144"/>
                    </a:lnTo>
                    <a:lnTo>
                      <a:pt x="834" y="144"/>
                    </a:lnTo>
                    <a:lnTo>
                      <a:pt x="834" y="144"/>
                    </a:lnTo>
                    <a:lnTo>
                      <a:pt x="834" y="147"/>
                    </a:lnTo>
                    <a:lnTo>
                      <a:pt x="834" y="147"/>
                    </a:lnTo>
                    <a:lnTo>
                      <a:pt x="834" y="147"/>
                    </a:lnTo>
                    <a:lnTo>
                      <a:pt x="834" y="147"/>
                    </a:lnTo>
                    <a:lnTo>
                      <a:pt x="836" y="147"/>
                    </a:lnTo>
                    <a:lnTo>
                      <a:pt x="836" y="147"/>
                    </a:lnTo>
                    <a:lnTo>
                      <a:pt x="838" y="147"/>
                    </a:lnTo>
                    <a:lnTo>
                      <a:pt x="838" y="147"/>
                    </a:lnTo>
                    <a:lnTo>
                      <a:pt x="838" y="147"/>
                    </a:lnTo>
                    <a:lnTo>
                      <a:pt x="841" y="147"/>
                    </a:lnTo>
                    <a:lnTo>
                      <a:pt x="841" y="147"/>
                    </a:lnTo>
                    <a:lnTo>
                      <a:pt x="841" y="147"/>
                    </a:lnTo>
                    <a:lnTo>
                      <a:pt x="843" y="147"/>
                    </a:lnTo>
                    <a:lnTo>
                      <a:pt x="843" y="149"/>
                    </a:lnTo>
                    <a:lnTo>
                      <a:pt x="843" y="149"/>
                    </a:lnTo>
                    <a:lnTo>
                      <a:pt x="843" y="147"/>
                    </a:lnTo>
                    <a:lnTo>
                      <a:pt x="845" y="147"/>
                    </a:lnTo>
                    <a:lnTo>
                      <a:pt x="845" y="147"/>
                    </a:lnTo>
                    <a:lnTo>
                      <a:pt x="845" y="149"/>
                    </a:lnTo>
                    <a:lnTo>
                      <a:pt x="845" y="149"/>
                    </a:lnTo>
                    <a:lnTo>
                      <a:pt x="848" y="149"/>
                    </a:lnTo>
                    <a:lnTo>
                      <a:pt x="848" y="149"/>
                    </a:lnTo>
                    <a:lnTo>
                      <a:pt x="848" y="149"/>
                    </a:lnTo>
                    <a:lnTo>
                      <a:pt x="848" y="149"/>
                    </a:lnTo>
                    <a:lnTo>
                      <a:pt x="850" y="149"/>
                    </a:lnTo>
                    <a:lnTo>
                      <a:pt x="850" y="149"/>
                    </a:lnTo>
                    <a:lnTo>
                      <a:pt x="853" y="149"/>
                    </a:lnTo>
                    <a:lnTo>
                      <a:pt x="853" y="149"/>
                    </a:lnTo>
                    <a:lnTo>
                      <a:pt x="853" y="152"/>
                    </a:lnTo>
                    <a:lnTo>
                      <a:pt x="853" y="152"/>
                    </a:lnTo>
                    <a:lnTo>
                      <a:pt x="855" y="152"/>
                    </a:lnTo>
                    <a:lnTo>
                      <a:pt x="855" y="149"/>
                    </a:lnTo>
                    <a:lnTo>
                      <a:pt x="855" y="149"/>
                    </a:lnTo>
                    <a:lnTo>
                      <a:pt x="855" y="149"/>
                    </a:lnTo>
                    <a:lnTo>
                      <a:pt x="855" y="147"/>
                    </a:lnTo>
                    <a:lnTo>
                      <a:pt x="855" y="147"/>
                    </a:lnTo>
                    <a:lnTo>
                      <a:pt x="857" y="147"/>
                    </a:lnTo>
                    <a:lnTo>
                      <a:pt x="857" y="147"/>
                    </a:lnTo>
                    <a:lnTo>
                      <a:pt x="857" y="147"/>
                    </a:lnTo>
                    <a:lnTo>
                      <a:pt x="860" y="147"/>
                    </a:lnTo>
                    <a:lnTo>
                      <a:pt x="860" y="144"/>
                    </a:lnTo>
                    <a:lnTo>
                      <a:pt x="860" y="144"/>
                    </a:lnTo>
                    <a:lnTo>
                      <a:pt x="860" y="144"/>
                    </a:lnTo>
                    <a:lnTo>
                      <a:pt x="860" y="144"/>
                    </a:lnTo>
                    <a:lnTo>
                      <a:pt x="862" y="144"/>
                    </a:lnTo>
                    <a:lnTo>
                      <a:pt x="862" y="144"/>
                    </a:lnTo>
                    <a:lnTo>
                      <a:pt x="862" y="144"/>
                    </a:lnTo>
                    <a:lnTo>
                      <a:pt x="862" y="144"/>
                    </a:lnTo>
                    <a:lnTo>
                      <a:pt x="862" y="142"/>
                    </a:lnTo>
                    <a:lnTo>
                      <a:pt x="864" y="142"/>
                    </a:lnTo>
                    <a:lnTo>
                      <a:pt x="864" y="142"/>
                    </a:lnTo>
                    <a:lnTo>
                      <a:pt x="867" y="142"/>
                    </a:lnTo>
                    <a:lnTo>
                      <a:pt x="867" y="142"/>
                    </a:lnTo>
                    <a:lnTo>
                      <a:pt x="867" y="144"/>
                    </a:lnTo>
                    <a:lnTo>
                      <a:pt x="867" y="144"/>
                    </a:lnTo>
                    <a:lnTo>
                      <a:pt x="867" y="144"/>
                    </a:lnTo>
                    <a:lnTo>
                      <a:pt x="867" y="144"/>
                    </a:lnTo>
                    <a:lnTo>
                      <a:pt x="864" y="144"/>
                    </a:lnTo>
                    <a:lnTo>
                      <a:pt x="864" y="144"/>
                    </a:lnTo>
                    <a:lnTo>
                      <a:pt x="862" y="144"/>
                    </a:lnTo>
                    <a:lnTo>
                      <a:pt x="862" y="147"/>
                    </a:lnTo>
                    <a:lnTo>
                      <a:pt x="862" y="147"/>
                    </a:lnTo>
                    <a:lnTo>
                      <a:pt x="864" y="147"/>
                    </a:lnTo>
                    <a:lnTo>
                      <a:pt x="864" y="147"/>
                    </a:lnTo>
                    <a:lnTo>
                      <a:pt x="867" y="147"/>
                    </a:lnTo>
                    <a:lnTo>
                      <a:pt x="867" y="149"/>
                    </a:lnTo>
                    <a:lnTo>
                      <a:pt x="867" y="149"/>
                    </a:lnTo>
                    <a:lnTo>
                      <a:pt x="867" y="149"/>
                    </a:lnTo>
                    <a:lnTo>
                      <a:pt x="867" y="149"/>
                    </a:lnTo>
                    <a:lnTo>
                      <a:pt x="867" y="152"/>
                    </a:lnTo>
                    <a:lnTo>
                      <a:pt x="867" y="152"/>
                    </a:lnTo>
                    <a:lnTo>
                      <a:pt x="869" y="152"/>
                    </a:lnTo>
                    <a:lnTo>
                      <a:pt x="869" y="152"/>
                    </a:lnTo>
                    <a:lnTo>
                      <a:pt x="869" y="154"/>
                    </a:lnTo>
                    <a:lnTo>
                      <a:pt x="869" y="154"/>
                    </a:lnTo>
                    <a:lnTo>
                      <a:pt x="871" y="154"/>
                    </a:lnTo>
                    <a:lnTo>
                      <a:pt x="871" y="156"/>
                    </a:lnTo>
                    <a:lnTo>
                      <a:pt x="871" y="156"/>
                    </a:lnTo>
                    <a:lnTo>
                      <a:pt x="871" y="156"/>
                    </a:lnTo>
                    <a:lnTo>
                      <a:pt x="871" y="156"/>
                    </a:lnTo>
                    <a:lnTo>
                      <a:pt x="874" y="156"/>
                    </a:lnTo>
                    <a:lnTo>
                      <a:pt x="874" y="156"/>
                    </a:lnTo>
                    <a:lnTo>
                      <a:pt x="874" y="156"/>
                    </a:lnTo>
                    <a:lnTo>
                      <a:pt x="876" y="156"/>
                    </a:lnTo>
                    <a:lnTo>
                      <a:pt x="876" y="156"/>
                    </a:lnTo>
                    <a:lnTo>
                      <a:pt x="876" y="156"/>
                    </a:lnTo>
                    <a:lnTo>
                      <a:pt x="879" y="156"/>
                    </a:lnTo>
                    <a:lnTo>
                      <a:pt x="879" y="159"/>
                    </a:lnTo>
                    <a:lnTo>
                      <a:pt x="879" y="159"/>
                    </a:lnTo>
                    <a:lnTo>
                      <a:pt x="876" y="159"/>
                    </a:lnTo>
                    <a:lnTo>
                      <a:pt x="876" y="159"/>
                    </a:lnTo>
                    <a:lnTo>
                      <a:pt x="874" y="159"/>
                    </a:lnTo>
                    <a:lnTo>
                      <a:pt x="874" y="159"/>
                    </a:lnTo>
                    <a:lnTo>
                      <a:pt x="874" y="159"/>
                    </a:lnTo>
                    <a:lnTo>
                      <a:pt x="874" y="159"/>
                    </a:lnTo>
                    <a:lnTo>
                      <a:pt x="874" y="159"/>
                    </a:lnTo>
                    <a:lnTo>
                      <a:pt x="871" y="159"/>
                    </a:lnTo>
                    <a:lnTo>
                      <a:pt x="871" y="159"/>
                    </a:lnTo>
                    <a:lnTo>
                      <a:pt x="871" y="161"/>
                    </a:lnTo>
                    <a:lnTo>
                      <a:pt x="871" y="161"/>
                    </a:lnTo>
                    <a:lnTo>
                      <a:pt x="869" y="161"/>
                    </a:lnTo>
                    <a:lnTo>
                      <a:pt x="869" y="159"/>
                    </a:lnTo>
                    <a:lnTo>
                      <a:pt x="869" y="159"/>
                    </a:lnTo>
                    <a:lnTo>
                      <a:pt x="869" y="161"/>
                    </a:lnTo>
                    <a:lnTo>
                      <a:pt x="867" y="161"/>
                    </a:lnTo>
                    <a:lnTo>
                      <a:pt x="867" y="161"/>
                    </a:lnTo>
                    <a:lnTo>
                      <a:pt x="867" y="161"/>
                    </a:lnTo>
                    <a:lnTo>
                      <a:pt x="867" y="161"/>
                    </a:lnTo>
                    <a:lnTo>
                      <a:pt x="867" y="163"/>
                    </a:lnTo>
                    <a:lnTo>
                      <a:pt x="864" y="163"/>
                    </a:lnTo>
                    <a:lnTo>
                      <a:pt x="864" y="163"/>
                    </a:lnTo>
                    <a:lnTo>
                      <a:pt x="864" y="166"/>
                    </a:lnTo>
                    <a:lnTo>
                      <a:pt x="867" y="166"/>
                    </a:lnTo>
                    <a:lnTo>
                      <a:pt x="867" y="166"/>
                    </a:lnTo>
                    <a:lnTo>
                      <a:pt x="867" y="166"/>
                    </a:lnTo>
                    <a:lnTo>
                      <a:pt x="867" y="166"/>
                    </a:lnTo>
                    <a:lnTo>
                      <a:pt x="867" y="168"/>
                    </a:lnTo>
                    <a:lnTo>
                      <a:pt x="867" y="168"/>
                    </a:lnTo>
                    <a:lnTo>
                      <a:pt x="867" y="168"/>
                    </a:lnTo>
                    <a:lnTo>
                      <a:pt x="867" y="170"/>
                    </a:lnTo>
                    <a:lnTo>
                      <a:pt x="867" y="170"/>
                    </a:lnTo>
                    <a:lnTo>
                      <a:pt x="864" y="170"/>
                    </a:lnTo>
                    <a:lnTo>
                      <a:pt x="864" y="170"/>
                    </a:lnTo>
                    <a:lnTo>
                      <a:pt x="864" y="173"/>
                    </a:lnTo>
                    <a:lnTo>
                      <a:pt x="862" y="173"/>
                    </a:lnTo>
                    <a:lnTo>
                      <a:pt x="862" y="173"/>
                    </a:lnTo>
                    <a:lnTo>
                      <a:pt x="862" y="173"/>
                    </a:lnTo>
                    <a:lnTo>
                      <a:pt x="862" y="175"/>
                    </a:lnTo>
                    <a:lnTo>
                      <a:pt x="862" y="175"/>
                    </a:lnTo>
                    <a:lnTo>
                      <a:pt x="860" y="175"/>
                    </a:lnTo>
                    <a:lnTo>
                      <a:pt x="860" y="175"/>
                    </a:lnTo>
                    <a:lnTo>
                      <a:pt x="860" y="175"/>
                    </a:lnTo>
                    <a:lnTo>
                      <a:pt x="860" y="175"/>
                    </a:lnTo>
                    <a:lnTo>
                      <a:pt x="857" y="175"/>
                    </a:lnTo>
                    <a:lnTo>
                      <a:pt x="857" y="175"/>
                    </a:lnTo>
                    <a:lnTo>
                      <a:pt x="855" y="175"/>
                    </a:lnTo>
                    <a:lnTo>
                      <a:pt x="855" y="175"/>
                    </a:lnTo>
                    <a:lnTo>
                      <a:pt x="855" y="175"/>
                    </a:lnTo>
                    <a:lnTo>
                      <a:pt x="855" y="175"/>
                    </a:lnTo>
                    <a:lnTo>
                      <a:pt x="855" y="178"/>
                    </a:lnTo>
                    <a:lnTo>
                      <a:pt x="853" y="178"/>
                    </a:lnTo>
                    <a:lnTo>
                      <a:pt x="853" y="175"/>
                    </a:lnTo>
                    <a:lnTo>
                      <a:pt x="853" y="175"/>
                    </a:lnTo>
                    <a:lnTo>
                      <a:pt x="853" y="175"/>
                    </a:lnTo>
                    <a:lnTo>
                      <a:pt x="850" y="175"/>
                    </a:lnTo>
                    <a:lnTo>
                      <a:pt x="850" y="175"/>
                    </a:lnTo>
                    <a:lnTo>
                      <a:pt x="848" y="175"/>
                    </a:lnTo>
                    <a:lnTo>
                      <a:pt x="848" y="178"/>
                    </a:lnTo>
                    <a:lnTo>
                      <a:pt x="848" y="178"/>
                    </a:lnTo>
                    <a:lnTo>
                      <a:pt x="848" y="178"/>
                    </a:lnTo>
                    <a:lnTo>
                      <a:pt x="845" y="178"/>
                    </a:lnTo>
                    <a:lnTo>
                      <a:pt x="845" y="178"/>
                    </a:lnTo>
                    <a:lnTo>
                      <a:pt x="845" y="178"/>
                    </a:lnTo>
                    <a:lnTo>
                      <a:pt x="845" y="178"/>
                    </a:lnTo>
                    <a:lnTo>
                      <a:pt x="843" y="178"/>
                    </a:lnTo>
                    <a:lnTo>
                      <a:pt x="843" y="180"/>
                    </a:lnTo>
                    <a:lnTo>
                      <a:pt x="843" y="180"/>
                    </a:lnTo>
                    <a:lnTo>
                      <a:pt x="843" y="180"/>
                    </a:lnTo>
                    <a:lnTo>
                      <a:pt x="843" y="182"/>
                    </a:lnTo>
                    <a:lnTo>
                      <a:pt x="843" y="182"/>
                    </a:lnTo>
                    <a:lnTo>
                      <a:pt x="841" y="182"/>
                    </a:lnTo>
                    <a:lnTo>
                      <a:pt x="841" y="185"/>
                    </a:lnTo>
                    <a:lnTo>
                      <a:pt x="841" y="185"/>
                    </a:lnTo>
                    <a:lnTo>
                      <a:pt x="841" y="185"/>
                    </a:lnTo>
                    <a:lnTo>
                      <a:pt x="841" y="185"/>
                    </a:lnTo>
                    <a:lnTo>
                      <a:pt x="841" y="187"/>
                    </a:lnTo>
                    <a:lnTo>
                      <a:pt x="841" y="187"/>
                    </a:lnTo>
                    <a:lnTo>
                      <a:pt x="841" y="187"/>
                    </a:lnTo>
                    <a:lnTo>
                      <a:pt x="841" y="189"/>
                    </a:lnTo>
                    <a:lnTo>
                      <a:pt x="841" y="189"/>
                    </a:lnTo>
                    <a:lnTo>
                      <a:pt x="841" y="192"/>
                    </a:lnTo>
                    <a:lnTo>
                      <a:pt x="841" y="192"/>
                    </a:lnTo>
                    <a:lnTo>
                      <a:pt x="841" y="192"/>
                    </a:lnTo>
                    <a:lnTo>
                      <a:pt x="841" y="194"/>
                    </a:lnTo>
                    <a:lnTo>
                      <a:pt x="841" y="194"/>
                    </a:lnTo>
                    <a:lnTo>
                      <a:pt x="841" y="194"/>
                    </a:lnTo>
                    <a:lnTo>
                      <a:pt x="841" y="197"/>
                    </a:lnTo>
                    <a:lnTo>
                      <a:pt x="841" y="197"/>
                    </a:lnTo>
                    <a:lnTo>
                      <a:pt x="841" y="197"/>
                    </a:lnTo>
                    <a:lnTo>
                      <a:pt x="841" y="199"/>
                    </a:lnTo>
                    <a:lnTo>
                      <a:pt x="841" y="199"/>
                    </a:lnTo>
                    <a:lnTo>
                      <a:pt x="841" y="201"/>
                    </a:lnTo>
                    <a:lnTo>
                      <a:pt x="841" y="201"/>
                    </a:lnTo>
                    <a:lnTo>
                      <a:pt x="843" y="201"/>
                    </a:lnTo>
                    <a:lnTo>
                      <a:pt x="843" y="204"/>
                    </a:lnTo>
                    <a:lnTo>
                      <a:pt x="843" y="204"/>
                    </a:lnTo>
                    <a:lnTo>
                      <a:pt x="843" y="204"/>
                    </a:lnTo>
                    <a:lnTo>
                      <a:pt x="843" y="204"/>
                    </a:lnTo>
                    <a:lnTo>
                      <a:pt x="843" y="206"/>
                    </a:lnTo>
                    <a:lnTo>
                      <a:pt x="843" y="206"/>
                    </a:lnTo>
                    <a:lnTo>
                      <a:pt x="843" y="208"/>
                    </a:lnTo>
                    <a:lnTo>
                      <a:pt x="843" y="208"/>
                    </a:lnTo>
                    <a:lnTo>
                      <a:pt x="841" y="208"/>
                    </a:lnTo>
                    <a:lnTo>
                      <a:pt x="841" y="208"/>
                    </a:lnTo>
                    <a:lnTo>
                      <a:pt x="841" y="208"/>
                    </a:lnTo>
                    <a:lnTo>
                      <a:pt x="841" y="211"/>
                    </a:lnTo>
                    <a:lnTo>
                      <a:pt x="841" y="211"/>
                    </a:lnTo>
                    <a:lnTo>
                      <a:pt x="841" y="211"/>
                    </a:lnTo>
                    <a:lnTo>
                      <a:pt x="838" y="211"/>
                    </a:lnTo>
                    <a:lnTo>
                      <a:pt x="838" y="211"/>
                    </a:lnTo>
                    <a:lnTo>
                      <a:pt x="838" y="211"/>
                    </a:lnTo>
                    <a:lnTo>
                      <a:pt x="838" y="213"/>
                    </a:lnTo>
                    <a:lnTo>
                      <a:pt x="836" y="213"/>
                    </a:lnTo>
                    <a:lnTo>
                      <a:pt x="836" y="213"/>
                    </a:lnTo>
                    <a:lnTo>
                      <a:pt x="834" y="213"/>
                    </a:lnTo>
                    <a:lnTo>
                      <a:pt x="834" y="213"/>
                    </a:lnTo>
                    <a:lnTo>
                      <a:pt x="834" y="213"/>
                    </a:lnTo>
                    <a:lnTo>
                      <a:pt x="834" y="213"/>
                    </a:lnTo>
                    <a:lnTo>
                      <a:pt x="831" y="213"/>
                    </a:lnTo>
                    <a:lnTo>
                      <a:pt x="831" y="213"/>
                    </a:lnTo>
                    <a:lnTo>
                      <a:pt x="831" y="215"/>
                    </a:lnTo>
                    <a:lnTo>
                      <a:pt x="829" y="215"/>
                    </a:lnTo>
                    <a:lnTo>
                      <a:pt x="829" y="215"/>
                    </a:lnTo>
                    <a:lnTo>
                      <a:pt x="829" y="215"/>
                    </a:lnTo>
                    <a:lnTo>
                      <a:pt x="829" y="215"/>
                    </a:lnTo>
                    <a:lnTo>
                      <a:pt x="826" y="215"/>
                    </a:lnTo>
                    <a:lnTo>
                      <a:pt x="826" y="215"/>
                    </a:lnTo>
                    <a:lnTo>
                      <a:pt x="826" y="215"/>
                    </a:lnTo>
                    <a:lnTo>
                      <a:pt x="826" y="215"/>
                    </a:lnTo>
                    <a:lnTo>
                      <a:pt x="826" y="218"/>
                    </a:lnTo>
                    <a:lnTo>
                      <a:pt x="824" y="218"/>
                    </a:lnTo>
                    <a:lnTo>
                      <a:pt x="824" y="218"/>
                    </a:lnTo>
                    <a:lnTo>
                      <a:pt x="822" y="218"/>
                    </a:lnTo>
                    <a:lnTo>
                      <a:pt x="822" y="218"/>
                    </a:lnTo>
                    <a:lnTo>
                      <a:pt x="822" y="215"/>
                    </a:lnTo>
                    <a:lnTo>
                      <a:pt x="822" y="215"/>
                    </a:lnTo>
                    <a:lnTo>
                      <a:pt x="822" y="215"/>
                    </a:lnTo>
                    <a:lnTo>
                      <a:pt x="822" y="215"/>
                    </a:lnTo>
                    <a:lnTo>
                      <a:pt x="822" y="215"/>
                    </a:lnTo>
                    <a:lnTo>
                      <a:pt x="822" y="213"/>
                    </a:lnTo>
                    <a:lnTo>
                      <a:pt x="822" y="213"/>
                    </a:lnTo>
                    <a:lnTo>
                      <a:pt x="819" y="213"/>
                    </a:lnTo>
                    <a:lnTo>
                      <a:pt x="819" y="213"/>
                    </a:lnTo>
                    <a:lnTo>
                      <a:pt x="819" y="213"/>
                    </a:lnTo>
                    <a:lnTo>
                      <a:pt x="817" y="213"/>
                    </a:lnTo>
                    <a:lnTo>
                      <a:pt x="817" y="213"/>
                    </a:lnTo>
                    <a:lnTo>
                      <a:pt x="815" y="213"/>
                    </a:lnTo>
                    <a:lnTo>
                      <a:pt x="815" y="213"/>
                    </a:lnTo>
                    <a:lnTo>
                      <a:pt x="815" y="213"/>
                    </a:lnTo>
                    <a:lnTo>
                      <a:pt x="812" y="213"/>
                    </a:lnTo>
                    <a:lnTo>
                      <a:pt x="812" y="213"/>
                    </a:lnTo>
                    <a:lnTo>
                      <a:pt x="812" y="213"/>
                    </a:lnTo>
                    <a:lnTo>
                      <a:pt x="810" y="213"/>
                    </a:lnTo>
                    <a:lnTo>
                      <a:pt x="810" y="213"/>
                    </a:lnTo>
                    <a:lnTo>
                      <a:pt x="810" y="215"/>
                    </a:lnTo>
                    <a:lnTo>
                      <a:pt x="808" y="215"/>
                    </a:lnTo>
                    <a:lnTo>
                      <a:pt x="808" y="215"/>
                    </a:lnTo>
                    <a:lnTo>
                      <a:pt x="808" y="215"/>
                    </a:lnTo>
                    <a:lnTo>
                      <a:pt x="808" y="213"/>
                    </a:lnTo>
                    <a:lnTo>
                      <a:pt x="805" y="213"/>
                    </a:lnTo>
                    <a:lnTo>
                      <a:pt x="805" y="213"/>
                    </a:lnTo>
                    <a:lnTo>
                      <a:pt x="805" y="213"/>
                    </a:lnTo>
                    <a:lnTo>
                      <a:pt x="803" y="213"/>
                    </a:lnTo>
                    <a:lnTo>
                      <a:pt x="803" y="213"/>
                    </a:lnTo>
                    <a:lnTo>
                      <a:pt x="803" y="213"/>
                    </a:lnTo>
                    <a:lnTo>
                      <a:pt x="800" y="213"/>
                    </a:lnTo>
                    <a:lnTo>
                      <a:pt x="800" y="213"/>
                    </a:lnTo>
                    <a:lnTo>
                      <a:pt x="800" y="213"/>
                    </a:lnTo>
                    <a:lnTo>
                      <a:pt x="798" y="213"/>
                    </a:lnTo>
                    <a:lnTo>
                      <a:pt x="798" y="213"/>
                    </a:lnTo>
                    <a:lnTo>
                      <a:pt x="798" y="211"/>
                    </a:lnTo>
                    <a:lnTo>
                      <a:pt x="798" y="211"/>
                    </a:lnTo>
                    <a:lnTo>
                      <a:pt x="796" y="211"/>
                    </a:lnTo>
                    <a:lnTo>
                      <a:pt x="796" y="211"/>
                    </a:lnTo>
                    <a:lnTo>
                      <a:pt x="796" y="211"/>
                    </a:lnTo>
                    <a:lnTo>
                      <a:pt x="793" y="211"/>
                    </a:lnTo>
                    <a:lnTo>
                      <a:pt x="793" y="211"/>
                    </a:lnTo>
                    <a:lnTo>
                      <a:pt x="793" y="208"/>
                    </a:lnTo>
                    <a:lnTo>
                      <a:pt x="793" y="208"/>
                    </a:lnTo>
                    <a:lnTo>
                      <a:pt x="791" y="208"/>
                    </a:lnTo>
                    <a:lnTo>
                      <a:pt x="791" y="208"/>
                    </a:lnTo>
                    <a:lnTo>
                      <a:pt x="789" y="208"/>
                    </a:lnTo>
                    <a:lnTo>
                      <a:pt x="789" y="208"/>
                    </a:lnTo>
                    <a:lnTo>
                      <a:pt x="789" y="208"/>
                    </a:lnTo>
                    <a:lnTo>
                      <a:pt x="789" y="208"/>
                    </a:lnTo>
                    <a:lnTo>
                      <a:pt x="786" y="208"/>
                    </a:lnTo>
                    <a:lnTo>
                      <a:pt x="786" y="208"/>
                    </a:lnTo>
                    <a:lnTo>
                      <a:pt x="786" y="208"/>
                    </a:lnTo>
                    <a:lnTo>
                      <a:pt x="786" y="208"/>
                    </a:lnTo>
                    <a:lnTo>
                      <a:pt x="786" y="211"/>
                    </a:lnTo>
                    <a:lnTo>
                      <a:pt x="786" y="211"/>
                    </a:lnTo>
                    <a:lnTo>
                      <a:pt x="786" y="213"/>
                    </a:lnTo>
                    <a:lnTo>
                      <a:pt x="784" y="213"/>
                    </a:lnTo>
                    <a:lnTo>
                      <a:pt x="784" y="213"/>
                    </a:lnTo>
                    <a:lnTo>
                      <a:pt x="784" y="213"/>
                    </a:lnTo>
                    <a:lnTo>
                      <a:pt x="784" y="215"/>
                    </a:lnTo>
                    <a:lnTo>
                      <a:pt x="784" y="215"/>
                    </a:lnTo>
                    <a:lnTo>
                      <a:pt x="784" y="215"/>
                    </a:lnTo>
                    <a:lnTo>
                      <a:pt x="782" y="215"/>
                    </a:lnTo>
                    <a:lnTo>
                      <a:pt x="782" y="218"/>
                    </a:lnTo>
                    <a:lnTo>
                      <a:pt x="782" y="218"/>
                    </a:lnTo>
                    <a:lnTo>
                      <a:pt x="782" y="218"/>
                    </a:lnTo>
                    <a:lnTo>
                      <a:pt x="782" y="220"/>
                    </a:lnTo>
                    <a:lnTo>
                      <a:pt x="782" y="220"/>
                    </a:lnTo>
                    <a:lnTo>
                      <a:pt x="782" y="220"/>
                    </a:lnTo>
                    <a:lnTo>
                      <a:pt x="782" y="223"/>
                    </a:lnTo>
                    <a:lnTo>
                      <a:pt x="782" y="223"/>
                    </a:lnTo>
                    <a:lnTo>
                      <a:pt x="779" y="223"/>
                    </a:lnTo>
                    <a:lnTo>
                      <a:pt x="779" y="225"/>
                    </a:lnTo>
                    <a:lnTo>
                      <a:pt x="779" y="225"/>
                    </a:lnTo>
                    <a:lnTo>
                      <a:pt x="779" y="225"/>
                    </a:lnTo>
                    <a:lnTo>
                      <a:pt x="779" y="225"/>
                    </a:lnTo>
                    <a:lnTo>
                      <a:pt x="779" y="227"/>
                    </a:lnTo>
                    <a:lnTo>
                      <a:pt x="779" y="227"/>
                    </a:lnTo>
                    <a:lnTo>
                      <a:pt x="779" y="227"/>
                    </a:lnTo>
                    <a:lnTo>
                      <a:pt x="779" y="230"/>
                    </a:lnTo>
                    <a:lnTo>
                      <a:pt x="777" y="230"/>
                    </a:lnTo>
                    <a:lnTo>
                      <a:pt x="777" y="230"/>
                    </a:lnTo>
                    <a:lnTo>
                      <a:pt x="777" y="230"/>
                    </a:lnTo>
                    <a:lnTo>
                      <a:pt x="777" y="232"/>
                    </a:lnTo>
                    <a:lnTo>
                      <a:pt x="777" y="232"/>
                    </a:lnTo>
                    <a:lnTo>
                      <a:pt x="774" y="232"/>
                    </a:lnTo>
                    <a:lnTo>
                      <a:pt x="774" y="234"/>
                    </a:lnTo>
                    <a:lnTo>
                      <a:pt x="774" y="234"/>
                    </a:lnTo>
                    <a:lnTo>
                      <a:pt x="774" y="234"/>
                    </a:lnTo>
                    <a:lnTo>
                      <a:pt x="774" y="234"/>
                    </a:lnTo>
                    <a:lnTo>
                      <a:pt x="774" y="237"/>
                    </a:lnTo>
                    <a:lnTo>
                      <a:pt x="774" y="237"/>
                    </a:lnTo>
                    <a:lnTo>
                      <a:pt x="774" y="239"/>
                    </a:lnTo>
                    <a:lnTo>
                      <a:pt x="774" y="239"/>
                    </a:lnTo>
                    <a:lnTo>
                      <a:pt x="774" y="239"/>
                    </a:lnTo>
                    <a:lnTo>
                      <a:pt x="774" y="242"/>
                    </a:lnTo>
                    <a:lnTo>
                      <a:pt x="774" y="242"/>
                    </a:lnTo>
                    <a:lnTo>
                      <a:pt x="772" y="242"/>
                    </a:lnTo>
                    <a:lnTo>
                      <a:pt x="772" y="244"/>
                    </a:lnTo>
                    <a:lnTo>
                      <a:pt x="772" y="244"/>
                    </a:lnTo>
                    <a:lnTo>
                      <a:pt x="772" y="244"/>
                    </a:lnTo>
                    <a:lnTo>
                      <a:pt x="772" y="244"/>
                    </a:lnTo>
                    <a:lnTo>
                      <a:pt x="772" y="244"/>
                    </a:lnTo>
                    <a:lnTo>
                      <a:pt x="772" y="246"/>
                    </a:lnTo>
                    <a:lnTo>
                      <a:pt x="772" y="246"/>
                    </a:lnTo>
                    <a:lnTo>
                      <a:pt x="770" y="246"/>
                    </a:lnTo>
                    <a:lnTo>
                      <a:pt x="770" y="249"/>
                    </a:lnTo>
                    <a:lnTo>
                      <a:pt x="770" y="249"/>
                    </a:lnTo>
                    <a:lnTo>
                      <a:pt x="770" y="251"/>
                    </a:lnTo>
                    <a:lnTo>
                      <a:pt x="772" y="251"/>
                    </a:lnTo>
                    <a:lnTo>
                      <a:pt x="772" y="251"/>
                    </a:lnTo>
                    <a:lnTo>
                      <a:pt x="772" y="251"/>
                    </a:lnTo>
                    <a:lnTo>
                      <a:pt x="772" y="251"/>
                    </a:lnTo>
                    <a:lnTo>
                      <a:pt x="772" y="253"/>
                    </a:lnTo>
                    <a:lnTo>
                      <a:pt x="774" y="253"/>
                    </a:lnTo>
                    <a:lnTo>
                      <a:pt x="774" y="253"/>
                    </a:lnTo>
                    <a:lnTo>
                      <a:pt x="774" y="253"/>
                    </a:lnTo>
                    <a:lnTo>
                      <a:pt x="777" y="253"/>
                    </a:lnTo>
                    <a:lnTo>
                      <a:pt x="777" y="253"/>
                    </a:lnTo>
                    <a:lnTo>
                      <a:pt x="777" y="253"/>
                    </a:lnTo>
                    <a:lnTo>
                      <a:pt x="777" y="253"/>
                    </a:lnTo>
                    <a:lnTo>
                      <a:pt x="777" y="256"/>
                    </a:lnTo>
                    <a:lnTo>
                      <a:pt x="777" y="256"/>
                    </a:lnTo>
                    <a:lnTo>
                      <a:pt x="777" y="256"/>
                    </a:lnTo>
                    <a:lnTo>
                      <a:pt x="777" y="258"/>
                    </a:lnTo>
                    <a:lnTo>
                      <a:pt x="777" y="258"/>
                    </a:lnTo>
                    <a:lnTo>
                      <a:pt x="774" y="258"/>
                    </a:lnTo>
                    <a:lnTo>
                      <a:pt x="774" y="261"/>
                    </a:lnTo>
                    <a:lnTo>
                      <a:pt x="774" y="261"/>
                    </a:lnTo>
                    <a:lnTo>
                      <a:pt x="774" y="261"/>
                    </a:lnTo>
                    <a:lnTo>
                      <a:pt x="774" y="261"/>
                    </a:lnTo>
                    <a:lnTo>
                      <a:pt x="772" y="261"/>
                    </a:lnTo>
                    <a:lnTo>
                      <a:pt x="772" y="261"/>
                    </a:lnTo>
                    <a:lnTo>
                      <a:pt x="772" y="261"/>
                    </a:lnTo>
                    <a:lnTo>
                      <a:pt x="772" y="258"/>
                    </a:lnTo>
                    <a:lnTo>
                      <a:pt x="772" y="258"/>
                    </a:lnTo>
                    <a:lnTo>
                      <a:pt x="770" y="258"/>
                    </a:lnTo>
                    <a:lnTo>
                      <a:pt x="770" y="258"/>
                    </a:lnTo>
                    <a:lnTo>
                      <a:pt x="770" y="258"/>
                    </a:lnTo>
                    <a:lnTo>
                      <a:pt x="767" y="258"/>
                    </a:lnTo>
                    <a:lnTo>
                      <a:pt x="767" y="258"/>
                    </a:lnTo>
                    <a:lnTo>
                      <a:pt x="767" y="258"/>
                    </a:lnTo>
                    <a:lnTo>
                      <a:pt x="767" y="258"/>
                    </a:lnTo>
                    <a:lnTo>
                      <a:pt x="765" y="258"/>
                    </a:lnTo>
                    <a:lnTo>
                      <a:pt x="765" y="261"/>
                    </a:lnTo>
                    <a:lnTo>
                      <a:pt x="765" y="261"/>
                    </a:lnTo>
                    <a:lnTo>
                      <a:pt x="765" y="261"/>
                    </a:lnTo>
                    <a:lnTo>
                      <a:pt x="763" y="261"/>
                    </a:lnTo>
                    <a:lnTo>
                      <a:pt x="763" y="261"/>
                    </a:lnTo>
                    <a:lnTo>
                      <a:pt x="763" y="258"/>
                    </a:lnTo>
                    <a:lnTo>
                      <a:pt x="760" y="258"/>
                    </a:lnTo>
                    <a:lnTo>
                      <a:pt x="760" y="258"/>
                    </a:lnTo>
                    <a:lnTo>
                      <a:pt x="760" y="258"/>
                    </a:lnTo>
                    <a:lnTo>
                      <a:pt x="760" y="258"/>
                    </a:lnTo>
                    <a:lnTo>
                      <a:pt x="760" y="256"/>
                    </a:lnTo>
                    <a:lnTo>
                      <a:pt x="760" y="256"/>
                    </a:lnTo>
                    <a:lnTo>
                      <a:pt x="758" y="256"/>
                    </a:lnTo>
                    <a:lnTo>
                      <a:pt x="758" y="256"/>
                    </a:lnTo>
                    <a:lnTo>
                      <a:pt x="758" y="253"/>
                    </a:lnTo>
                    <a:lnTo>
                      <a:pt x="755" y="253"/>
                    </a:lnTo>
                    <a:lnTo>
                      <a:pt x="755" y="256"/>
                    </a:lnTo>
                    <a:lnTo>
                      <a:pt x="755" y="256"/>
                    </a:lnTo>
                    <a:lnTo>
                      <a:pt x="755" y="256"/>
                    </a:lnTo>
                    <a:lnTo>
                      <a:pt x="755" y="256"/>
                    </a:lnTo>
                    <a:lnTo>
                      <a:pt x="753" y="256"/>
                    </a:lnTo>
                    <a:lnTo>
                      <a:pt x="753" y="256"/>
                    </a:lnTo>
                    <a:lnTo>
                      <a:pt x="753" y="256"/>
                    </a:lnTo>
                    <a:lnTo>
                      <a:pt x="751" y="256"/>
                    </a:lnTo>
                    <a:lnTo>
                      <a:pt x="751" y="256"/>
                    </a:lnTo>
                    <a:lnTo>
                      <a:pt x="751" y="258"/>
                    </a:lnTo>
                    <a:lnTo>
                      <a:pt x="748" y="258"/>
                    </a:lnTo>
                    <a:lnTo>
                      <a:pt x="748" y="258"/>
                    </a:lnTo>
                    <a:lnTo>
                      <a:pt x="748" y="258"/>
                    </a:lnTo>
                    <a:lnTo>
                      <a:pt x="746" y="258"/>
                    </a:lnTo>
                    <a:lnTo>
                      <a:pt x="746" y="258"/>
                    </a:lnTo>
                    <a:lnTo>
                      <a:pt x="746" y="258"/>
                    </a:lnTo>
                    <a:lnTo>
                      <a:pt x="746" y="258"/>
                    </a:lnTo>
                    <a:lnTo>
                      <a:pt x="744" y="258"/>
                    </a:lnTo>
                    <a:lnTo>
                      <a:pt x="744" y="261"/>
                    </a:lnTo>
                    <a:lnTo>
                      <a:pt x="744" y="261"/>
                    </a:lnTo>
                    <a:lnTo>
                      <a:pt x="741" y="261"/>
                    </a:lnTo>
                    <a:lnTo>
                      <a:pt x="741" y="261"/>
                    </a:lnTo>
                    <a:lnTo>
                      <a:pt x="741" y="261"/>
                    </a:lnTo>
                    <a:lnTo>
                      <a:pt x="741" y="261"/>
                    </a:lnTo>
                    <a:lnTo>
                      <a:pt x="739" y="261"/>
                    </a:lnTo>
                    <a:lnTo>
                      <a:pt x="739" y="261"/>
                    </a:lnTo>
                    <a:lnTo>
                      <a:pt x="739" y="261"/>
                    </a:lnTo>
                    <a:lnTo>
                      <a:pt x="739" y="261"/>
                    </a:lnTo>
                    <a:lnTo>
                      <a:pt x="737" y="261"/>
                    </a:lnTo>
                    <a:lnTo>
                      <a:pt x="737" y="261"/>
                    </a:lnTo>
                    <a:lnTo>
                      <a:pt x="737" y="261"/>
                    </a:lnTo>
                    <a:lnTo>
                      <a:pt x="734" y="261"/>
                    </a:lnTo>
                    <a:lnTo>
                      <a:pt x="734" y="261"/>
                    </a:lnTo>
                    <a:lnTo>
                      <a:pt x="734" y="261"/>
                    </a:lnTo>
                    <a:lnTo>
                      <a:pt x="732" y="261"/>
                    </a:lnTo>
                    <a:lnTo>
                      <a:pt x="732" y="261"/>
                    </a:lnTo>
                    <a:lnTo>
                      <a:pt x="732" y="261"/>
                    </a:lnTo>
                    <a:lnTo>
                      <a:pt x="732" y="263"/>
                    </a:lnTo>
                    <a:lnTo>
                      <a:pt x="729" y="263"/>
                    </a:lnTo>
                    <a:lnTo>
                      <a:pt x="729" y="263"/>
                    </a:lnTo>
                    <a:lnTo>
                      <a:pt x="729" y="263"/>
                    </a:lnTo>
                    <a:lnTo>
                      <a:pt x="727" y="263"/>
                    </a:lnTo>
                    <a:lnTo>
                      <a:pt x="727" y="263"/>
                    </a:lnTo>
                    <a:lnTo>
                      <a:pt x="727" y="263"/>
                    </a:lnTo>
                    <a:lnTo>
                      <a:pt x="727" y="263"/>
                    </a:lnTo>
                    <a:lnTo>
                      <a:pt x="727" y="263"/>
                    </a:lnTo>
                    <a:lnTo>
                      <a:pt x="725" y="263"/>
                    </a:lnTo>
                    <a:lnTo>
                      <a:pt x="725" y="263"/>
                    </a:lnTo>
                    <a:lnTo>
                      <a:pt x="722" y="263"/>
                    </a:lnTo>
                    <a:lnTo>
                      <a:pt x="722" y="263"/>
                    </a:lnTo>
                    <a:lnTo>
                      <a:pt x="722" y="263"/>
                    </a:lnTo>
                    <a:lnTo>
                      <a:pt x="722" y="263"/>
                    </a:lnTo>
                    <a:lnTo>
                      <a:pt x="720" y="263"/>
                    </a:lnTo>
                    <a:lnTo>
                      <a:pt x="720" y="265"/>
                    </a:lnTo>
                    <a:lnTo>
                      <a:pt x="720" y="265"/>
                    </a:lnTo>
                    <a:lnTo>
                      <a:pt x="720" y="265"/>
                    </a:lnTo>
                    <a:lnTo>
                      <a:pt x="720" y="265"/>
                    </a:lnTo>
                    <a:lnTo>
                      <a:pt x="720" y="268"/>
                    </a:lnTo>
                    <a:lnTo>
                      <a:pt x="720" y="268"/>
                    </a:lnTo>
                    <a:lnTo>
                      <a:pt x="720" y="268"/>
                    </a:lnTo>
                    <a:lnTo>
                      <a:pt x="720" y="268"/>
                    </a:lnTo>
                    <a:lnTo>
                      <a:pt x="720" y="270"/>
                    </a:lnTo>
                    <a:lnTo>
                      <a:pt x="722" y="270"/>
                    </a:lnTo>
                    <a:lnTo>
                      <a:pt x="722" y="270"/>
                    </a:lnTo>
                    <a:lnTo>
                      <a:pt x="722" y="270"/>
                    </a:lnTo>
                    <a:lnTo>
                      <a:pt x="722" y="268"/>
                    </a:lnTo>
                    <a:lnTo>
                      <a:pt x="725" y="268"/>
                    </a:lnTo>
                    <a:lnTo>
                      <a:pt x="725" y="268"/>
                    </a:lnTo>
                    <a:lnTo>
                      <a:pt x="727" y="268"/>
                    </a:lnTo>
                    <a:lnTo>
                      <a:pt x="727" y="268"/>
                    </a:lnTo>
                    <a:lnTo>
                      <a:pt x="727" y="268"/>
                    </a:lnTo>
                    <a:lnTo>
                      <a:pt x="727" y="270"/>
                    </a:lnTo>
                    <a:lnTo>
                      <a:pt x="729" y="270"/>
                    </a:lnTo>
                    <a:lnTo>
                      <a:pt x="729" y="270"/>
                    </a:lnTo>
                    <a:lnTo>
                      <a:pt x="729" y="270"/>
                    </a:lnTo>
                    <a:lnTo>
                      <a:pt x="732" y="270"/>
                    </a:lnTo>
                    <a:lnTo>
                      <a:pt x="732" y="270"/>
                    </a:lnTo>
                    <a:lnTo>
                      <a:pt x="732" y="272"/>
                    </a:lnTo>
                    <a:lnTo>
                      <a:pt x="732" y="272"/>
                    </a:lnTo>
                    <a:lnTo>
                      <a:pt x="729" y="272"/>
                    </a:lnTo>
                    <a:lnTo>
                      <a:pt x="729" y="272"/>
                    </a:lnTo>
                    <a:lnTo>
                      <a:pt x="729" y="272"/>
                    </a:lnTo>
                    <a:lnTo>
                      <a:pt x="729" y="275"/>
                    </a:lnTo>
                    <a:lnTo>
                      <a:pt x="729" y="275"/>
                    </a:lnTo>
                    <a:lnTo>
                      <a:pt x="729" y="275"/>
                    </a:lnTo>
                    <a:lnTo>
                      <a:pt x="729" y="275"/>
                    </a:lnTo>
                    <a:lnTo>
                      <a:pt x="729" y="275"/>
                    </a:lnTo>
                    <a:lnTo>
                      <a:pt x="729" y="277"/>
                    </a:lnTo>
                    <a:lnTo>
                      <a:pt x="727" y="277"/>
                    </a:lnTo>
                    <a:lnTo>
                      <a:pt x="727" y="277"/>
                    </a:lnTo>
                    <a:lnTo>
                      <a:pt x="729" y="277"/>
                    </a:lnTo>
                    <a:lnTo>
                      <a:pt x="729" y="279"/>
                    </a:lnTo>
                    <a:lnTo>
                      <a:pt x="729" y="279"/>
                    </a:lnTo>
                    <a:lnTo>
                      <a:pt x="729" y="282"/>
                    </a:lnTo>
                    <a:lnTo>
                      <a:pt x="729" y="282"/>
                    </a:lnTo>
                    <a:lnTo>
                      <a:pt x="729" y="282"/>
                    </a:lnTo>
                    <a:lnTo>
                      <a:pt x="729" y="284"/>
                    </a:lnTo>
                    <a:lnTo>
                      <a:pt x="729" y="284"/>
                    </a:lnTo>
                    <a:lnTo>
                      <a:pt x="729" y="284"/>
                    </a:lnTo>
                    <a:lnTo>
                      <a:pt x="729" y="287"/>
                    </a:lnTo>
                    <a:lnTo>
                      <a:pt x="729" y="287"/>
                    </a:lnTo>
                    <a:lnTo>
                      <a:pt x="732" y="287"/>
                    </a:lnTo>
                    <a:lnTo>
                      <a:pt x="732" y="289"/>
                    </a:lnTo>
                    <a:lnTo>
                      <a:pt x="732" y="289"/>
                    </a:lnTo>
                    <a:lnTo>
                      <a:pt x="732" y="291"/>
                    </a:lnTo>
                    <a:lnTo>
                      <a:pt x="732" y="291"/>
                    </a:lnTo>
                    <a:lnTo>
                      <a:pt x="732" y="291"/>
                    </a:lnTo>
                    <a:lnTo>
                      <a:pt x="732" y="294"/>
                    </a:lnTo>
                    <a:lnTo>
                      <a:pt x="732" y="294"/>
                    </a:lnTo>
                    <a:lnTo>
                      <a:pt x="732" y="294"/>
                    </a:lnTo>
                    <a:lnTo>
                      <a:pt x="732" y="294"/>
                    </a:lnTo>
                    <a:lnTo>
                      <a:pt x="734" y="294"/>
                    </a:lnTo>
                    <a:lnTo>
                      <a:pt x="734" y="296"/>
                    </a:lnTo>
                    <a:lnTo>
                      <a:pt x="734" y="296"/>
                    </a:lnTo>
                    <a:lnTo>
                      <a:pt x="734" y="296"/>
                    </a:lnTo>
                    <a:lnTo>
                      <a:pt x="734" y="298"/>
                    </a:lnTo>
                    <a:lnTo>
                      <a:pt x="734" y="298"/>
                    </a:lnTo>
                    <a:lnTo>
                      <a:pt x="734" y="298"/>
                    </a:lnTo>
                    <a:lnTo>
                      <a:pt x="734" y="301"/>
                    </a:lnTo>
                    <a:lnTo>
                      <a:pt x="737" y="301"/>
                    </a:lnTo>
                    <a:lnTo>
                      <a:pt x="737" y="301"/>
                    </a:lnTo>
                    <a:lnTo>
                      <a:pt x="737" y="303"/>
                    </a:lnTo>
                    <a:lnTo>
                      <a:pt x="737" y="303"/>
                    </a:lnTo>
                    <a:lnTo>
                      <a:pt x="737" y="303"/>
                    </a:lnTo>
                    <a:lnTo>
                      <a:pt x="737" y="303"/>
                    </a:lnTo>
                    <a:lnTo>
                      <a:pt x="737" y="303"/>
                    </a:lnTo>
                    <a:lnTo>
                      <a:pt x="737" y="306"/>
                    </a:lnTo>
                    <a:lnTo>
                      <a:pt x="737" y="306"/>
                    </a:lnTo>
                    <a:lnTo>
                      <a:pt x="734" y="306"/>
                    </a:lnTo>
                    <a:lnTo>
                      <a:pt x="734" y="308"/>
                    </a:lnTo>
                    <a:lnTo>
                      <a:pt x="737" y="308"/>
                    </a:lnTo>
                    <a:lnTo>
                      <a:pt x="737" y="308"/>
                    </a:lnTo>
                    <a:lnTo>
                      <a:pt x="737" y="308"/>
                    </a:lnTo>
                    <a:lnTo>
                      <a:pt x="739" y="308"/>
                    </a:lnTo>
                    <a:lnTo>
                      <a:pt x="739" y="310"/>
                    </a:lnTo>
                    <a:lnTo>
                      <a:pt x="739" y="310"/>
                    </a:lnTo>
                    <a:lnTo>
                      <a:pt x="737" y="310"/>
                    </a:lnTo>
                    <a:lnTo>
                      <a:pt x="737" y="313"/>
                    </a:lnTo>
                    <a:lnTo>
                      <a:pt x="737" y="313"/>
                    </a:lnTo>
                    <a:lnTo>
                      <a:pt x="734" y="313"/>
                    </a:lnTo>
                    <a:lnTo>
                      <a:pt x="734" y="313"/>
                    </a:lnTo>
                    <a:lnTo>
                      <a:pt x="734" y="313"/>
                    </a:lnTo>
                    <a:lnTo>
                      <a:pt x="732" y="313"/>
                    </a:lnTo>
                    <a:lnTo>
                      <a:pt x="732" y="313"/>
                    </a:lnTo>
                    <a:lnTo>
                      <a:pt x="732" y="313"/>
                    </a:lnTo>
                    <a:lnTo>
                      <a:pt x="732" y="313"/>
                    </a:lnTo>
                    <a:lnTo>
                      <a:pt x="729" y="313"/>
                    </a:lnTo>
                    <a:lnTo>
                      <a:pt x="729" y="313"/>
                    </a:lnTo>
                    <a:lnTo>
                      <a:pt x="729" y="313"/>
                    </a:lnTo>
                    <a:lnTo>
                      <a:pt x="729" y="315"/>
                    </a:lnTo>
                    <a:lnTo>
                      <a:pt x="729" y="315"/>
                    </a:lnTo>
                    <a:lnTo>
                      <a:pt x="729" y="315"/>
                    </a:lnTo>
                    <a:lnTo>
                      <a:pt x="732" y="315"/>
                    </a:lnTo>
                    <a:lnTo>
                      <a:pt x="732" y="315"/>
                    </a:lnTo>
                    <a:lnTo>
                      <a:pt x="732" y="317"/>
                    </a:lnTo>
                    <a:lnTo>
                      <a:pt x="732" y="317"/>
                    </a:lnTo>
                    <a:lnTo>
                      <a:pt x="734" y="317"/>
                    </a:lnTo>
                    <a:lnTo>
                      <a:pt x="734" y="317"/>
                    </a:lnTo>
                    <a:lnTo>
                      <a:pt x="732" y="317"/>
                    </a:lnTo>
                    <a:lnTo>
                      <a:pt x="732" y="317"/>
                    </a:lnTo>
                    <a:lnTo>
                      <a:pt x="732" y="317"/>
                    </a:lnTo>
                    <a:lnTo>
                      <a:pt x="732" y="320"/>
                    </a:lnTo>
                    <a:lnTo>
                      <a:pt x="729" y="320"/>
                    </a:lnTo>
                    <a:lnTo>
                      <a:pt x="729" y="320"/>
                    </a:lnTo>
                    <a:lnTo>
                      <a:pt x="727" y="320"/>
                    </a:lnTo>
                    <a:lnTo>
                      <a:pt x="727" y="320"/>
                    </a:lnTo>
                    <a:lnTo>
                      <a:pt x="727" y="320"/>
                    </a:lnTo>
                    <a:lnTo>
                      <a:pt x="727" y="320"/>
                    </a:lnTo>
                    <a:lnTo>
                      <a:pt x="727" y="322"/>
                    </a:lnTo>
                    <a:lnTo>
                      <a:pt x="725" y="322"/>
                    </a:lnTo>
                    <a:lnTo>
                      <a:pt x="725" y="322"/>
                    </a:lnTo>
                    <a:lnTo>
                      <a:pt x="725" y="325"/>
                    </a:lnTo>
                    <a:lnTo>
                      <a:pt x="725" y="325"/>
                    </a:lnTo>
                    <a:lnTo>
                      <a:pt x="725" y="325"/>
                    </a:lnTo>
                    <a:lnTo>
                      <a:pt x="725" y="325"/>
                    </a:lnTo>
                    <a:lnTo>
                      <a:pt x="725" y="325"/>
                    </a:lnTo>
                    <a:lnTo>
                      <a:pt x="725" y="327"/>
                    </a:lnTo>
                    <a:lnTo>
                      <a:pt x="727" y="327"/>
                    </a:lnTo>
                    <a:lnTo>
                      <a:pt x="727" y="327"/>
                    </a:lnTo>
                    <a:lnTo>
                      <a:pt x="725" y="327"/>
                    </a:lnTo>
                    <a:lnTo>
                      <a:pt x="725" y="329"/>
                    </a:lnTo>
                    <a:lnTo>
                      <a:pt x="725" y="329"/>
                    </a:lnTo>
                    <a:lnTo>
                      <a:pt x="725" y="332"/>
                    </a:lnTo>
                    <a:lnTo>
                      <a:pt x="727" y="332"/>
                    </a:lnTo>
                    <a:lnTo>
                      <a:pt x="727" y="332"/>
                    </a:lnTo>
                    <a:lnTo>
                      <a:pt x="727" y="334"/>
                    </a:lnTo>
                    <a:lnTo>
                      <a:pt x="727" y="334"/>
                    </a:lnTo>
                    <a:lnTo>
                      <a:pt x="727" y="334"/>
                    </a:lnTo>
                    <a:lnTo>
                      <a:pt x="727" y="334"/>
                    </a:lnTo>
                    <a:lnTo>
                      <a:pt x="727" y="334"/>
                    </a:lnTo>
                    <a:lnTo>
                      <a:pt x="725" y="334"/>
                    </a:lnTo>
                    <a:lnTo>
                      <a:pt x="725" y="334"/>
                    </a:lnTo>
                    <a:lnTo>
                      <a:pt x="722" y="334"/>
                    </a:lnTo>
                    <a:lnTo>
                      <a:pt x="722" y="334"/>
                    </a:lnTo>
                    <a:lnTo>
                      <a:pt x="722" y="334"/>
                    </a:lnTo>
                    <a:lnTo>
                      <a:pt x="722" y="334"/>
                    </a:lnTo>
                    <a:lnTo>
                      <a:pt x="722" y="332"/>
                    </a:lnTo>
                    <a:lnTo>
                      <a:pt x="722" y="332"/>
                    </a:lnTo>
                    <a:lnTo>
                      <a:pt x="720" y="332"/>
                    </a:lnTo>
                    <a:lnTo>
                      <a:pt x="720" y="332"/>
                    </a:lnTo>
                    <a:lnTo>
                      <a:pt x="720" y="332"/>
                    </a:lnTo>
                    <a:lnTo>
                      <a:pt x="720" y="329"/>
                    </a:lnTo>
                    <a:lnTo>
                      <a:pt x="720" y="329"/>
                    </a:lnTo>
                    <a:lnTo>
                      <a:pt x="718" y="329"/>
                    </a:lnTo>
                    <a:lnTo>
                      <a:pt x="718" y="329"/>
                    </a:lnTo>
                    <a:lnTo>
                      <a:pt x="718" y="329"/>
                    </a:lnTo>
                    <a:lnTo>
                      <a:pt x="715" y="329"/>
                    </a:lnTo>
                    <a:lnTo>
                      <a:pt x="715" y="329"/>
                    </a:lnTo>
                    <a:lnTo>
                      <a:pt x="715" y="329"/>
                    </a:lnTo>
                    <a:lnTo>
                      <a:pt x="713" y="329"/>
                    </a:lnTo>
                    <a:lnTo>
                      <a:pt x="713" y="329"/>
                    </a:lnTo>
                    <a:lnTo>
                      <a:pt x="713" y="329"/>
                    </a:lnTo>
                    <a:lnTo>
                      <a:pt x="711" y="329"/>
                    </a:lnTo>
                    <a:lnTo>
                      <a:pt x="711" y="329"/>
                    </a:lnTo>
                    <a:lnTo>
                      <a:pt x="711" y="327"/>
                    </a:lnTo>
                    <a:lnTo>
                      <a:pt x="708" y="327"/>
                    </a:lnTo>
                    <a:lnTo>
                      <a:pt x="708" y="327"/>
                    </a:lnTo>
                    <a:lnTo>
                      <a:pt x="708" y="327"/>
                    </a:lnTo>
                    <a:lnTo>
                      <a:pt x="708" y="327"/>
                    </a:lnTo>
                    <a:lnTo>
                      <a:pt x="708" y="325"/>
                    </a:lnTo>
                    <a:lnTo>
                      <a:pt x="706" y="325"/>
                    </a:lnTo>
                    <a:lnTo>
                      <a:pt x="706" y="325"/>
                    </a:lnTo>
                    <a:lnTo>
                      <a:pt x="706" y="325"/>
                    </a:lnTo>
                    <a:lnTo>
                      <a:pt x="706" y="325"/>
                    </a:lnTo>
                    <a:lnTo>
                      <a:pt x="706" y="325"/>
                    </a:lnTo>
                    <a:lnTo>
                      <a:pt x="703" y="325"/>
                    </a:lnTo>
                    <a:lnTo>
                      <a:pt x="703" y="322"/>
                    </a:lnTo>
                    <a:lnTo>
                      <a:pt x="703" y="322"/>
                    </a:lnTo>
                    <a:lnTo>
                      <a:pt x="703" y="322"/>
                    </a:lnTo>
                    <a:lnTo>
                      <a:pt x="703" y="320"/>
                    </a:lnTo>
                    <a:lnTo>
                      <a:pt x="701" y="320"/>
                    </a:lnTo>
                    <a:lnTo>
                      <a:pt x="701" y="322"/>
                    </a:lnTo>
                    <a:lnTo>
                      <a:pt x="701" y="322"/>
                    </a:lnTo>
                    <a:lnTo>
                      <a:pt x="701" y="322"/>
                    </a:lnTo>
                    <a:lnTo>
                      <a:pt x="701" y="320"/>
                    </a:lnTo>
                    <a:lnTo>
                      <a:pt x="699" y="320"/>
                    </a:lnTo>
                    <a:lnTo>
                      <a:pt x="699" y="320"/>
                    </a:lnTo>
                    <a:lnTo>
                      <a:pt x="699" y="320"/>
                    </a:lnTo>
                    <a:lnTo>
                      <a:pt x="696" y="320"/>
                    </a:lnTo>
                    <a:lnTo>
                      <a:pt x="696" y="320"/>
                    </a:lnTo>
                    <a:lnTo>
                      <a:pt x="694" y="320"/>
                    </a:lnTo>
                    <a:lnTo>
                      <a:pt x="694" y="320"/>
                    </a:lnTo>
                    <a:lnTo>
                      <a:pt x="694" y="320"/>
                    </a:lnTo>
                    <a:lnTo>
                      <a:pt x="694" y="320"/>
                    </a:lnTo>
                    <a:lnTo>
                      <a:pt x="692" y="320"/>
                    </a:lnTo>
                    <a:lnTo>
                      <a:pt x="692" y="320"/>
                    </a:lnTo>
                    <a:lnTo>
                      <a:pt x="692" y="317"/>
                    </a:lnTo>
                    <a:lnTo>
                      <a:pt x="692" y="317"/>
                    </a:lnTo>
                    <a:lnTo>
                      <a:pt x="689" y="317"/>
                    </a:lnTo>
                    <a:lnTo>
                      <a:pt x="689" y="317"/>
                    </a:lnTo>
                    <a:lnTo>
                      <a:pt x="689" y="317"/>
                    </a:lnTo>
                    <a:lnTo>
                      <a:pt x="687" y="317"/>
                    </a:lnTo>
                    <a:lnTo>
                      <a:pt x="687" y="317"/>
                    </a:lnTo>
                    <a:lnTo>
                      <a:pt x="687" y="317"/>
                    </a:lnTo>
                    <a:lnTo>
                      <a:pt x="687" y="317"/>
                    </a:lnTo>
                    <a:lnTo>
                      <a:pt x="684" y="317"/>
                    </a:lnTo>
                    <a:lnTo>
                      <a:pt x="684" y="317"/>
                    </a:lnTo>
                    <a:lnTo>
                      <a:pt x="682" y="317"/>
                    </a:lnTo>
                    <a:lnTo>
                      <a:pt x="682" y="317"/>
                    </a:lnTo>
                    <a:lnTo>
                      <a:pt x="682" y="317"/>
                    </a:lnTo>
                    <a:lnTo>
                      <a:pt x="680" y="317"/>
                    </a:lnTo>
                    <a:lnTo>
                      <a:pt x="680" y="317"/>
                    </a:lnTo>
                    <a:lnTo>
                      <a:pt x="680" y="320"/>
                    </a:lnTo>
                    <a:lnTo>
                      <a:pt x="680" y="320"/>
                    </a:lnTo>
                    <a:lnTo>
                      <a:pt x="680" y="317"/>
                    </a:lnTo>
                    <a:lnTo>
                      <a:pt x="677" y="317"/>
                    </a:lnTo>
                    <a:lnTo>
                      <a:pt x="677" y="317"/>
                    </a:lnTo>
                    <a:lnTo>
                      <a:pt x="675" y="317"/>
                    </a:lnTo>
                    <a:lnTo>
                      <a:pt x="675" y="317"/>
                    </a:lnTo>
                    <a:lnTo>
                      <a:pt x="675" y="317"/>
                    </a:lnTo>
                    <a:lnTo>
                      <a:pt x="673" y="317"/>
                    </a:lnTo>
                    <a:lnTo>
                      <a:pt x="673" y="317"/>
                    </a:lnTo>
                    <a:lnTo>
                      <a:pt x="673" y="317"/>
                    </a:lnTo>
                    <a:lnTo>
                      <a:pt x="673" y="317"/>
                    </a:lnTo>
                    <a:lnTo>
                      <a:pt x="670" y="317"/>
                    </a:lnTo>
                    <a:lnTo>
                      <a:pt x="670" y="317"/>
                    </a:lnTo>
                    <a:lnTo>
                      <a:pt x="668" y="317"/>
                    </a:lnTo>
                    <a:lnTo>
                      <a:pt x="668" y="315"/>
                    </a:lnTo>
                    <a:lnTo>
                      <a:pt x="668" y="315"/>
                    </a:lnTo>
                    <a:lnTo>
                      <a:pt x="668" y="315"/>
                    </a:lnTo>
                    <a:lnTo>
                      <a:pt x="668" y="317"/>
                    </a:lnTo>
                    <a:lnTo>
                      <a:pt x="666" y="317"/>
                    </a:lnTo>
                    <a:lnTo>
                      <a:pt x="666" y="317"/>
                    </a:lnTo>
                    <a:lnTo>
                      <a:pt x="666" y="317"/>
                    </a:lnTo>
                    <a:lnTo>
                      <a:pt x="663" y="317"/>
                    </a:lnTo>
                    <a:lnTo>
                      <a:pt x="663" y="317"/>
                    </a:lnTo>
                    <a:lnTo>
                      <a:pt x="661" y="317"/>
                    </a:lnTo>
                    <a:lnTo>
                      <a:pt x="661" y="317"/>
                    </a:lnTo>
                    <a:lnTo>
                      <a:pt x="661" y="315"/>
                    </a:lnTo>
                    <a:lnTo>
                      <a:pt x="661" y="315"/>
                    </a:lnTo>
                    <a:lnTo>
                      <a:pt x="658" y="315"/>
                    </a:lnTo>
                    <a:lnTo>
                      <a:pt x="658" y="315"/>
                    </a:lnTo>
                    <a:lnTo>
                      <a:pt x="658" y="315"/>
                    </a:lnTo>
                    <a:lnTo>
                      <a:pt x="658" y="315"/>
                    </a:lnTo>
                    <a:lnTo>
                      <a:pt x="658" y="315"/>
                    </a:lnTo>
                    <a:lnTo>
                      <a:pt x="656" y="315"/>
                    </a:lnTo>
                    <a:lnTo>
                      <a:pt x="656" y="315"/>
                    </a:lnTo>
                    <a:lnTo>
                      <a:pt x="656" y="315"/>
                    </a:lnTo>
                    <a:lnTo>
                      <a:pt x="654" y="315"/>
                    </a:lnTo>
                    <a:lnTo>
                      <a:pt x="654" y="315"/>
                    </a:lnTo>
                    <a:lnTo>
                      <a:pt x="654" y="315"/>
                    </a:lnTo>
                    <a:lnTo>
                      <a:pt x="654" y="315"/>
                    </a:lnTo>
                    <a:lnTo>
                      <a:pt x="651" y="315"/>
                    </a:lnTo>
                    <a:lnTo>
                      <a:pt x="651" y="315"/>
                    </a:lnTo>
                    <a:lnTo>
                      <a:pt x="651" y="317"/>
                    </a:lnTo>
                    <a:lnTo>
                      <a:pt x="649" y="317"/>
                    </a:lnTo>
                    <a:lnTo>
                      <a:pt x="649" y="317"/>
                    </a:lnTo>
                    <a:lnTo>
                      <a:pt x="649" y="317"/>
                    </a:lnTo>
                    <a:lnTo>
                      <a:pt x="647" y="317"/>
                    </a:lnTo>
                    <a:lnTo>
                      <a:pt x="647" y="317"/>
                    </a:lnTo>
                    <a:lnTo>
                      <a:pt x="647" y="317"/>
                    </a:lnTo>
                    <a:lnTo>
                      <a:pt x="647" y="317"/>
                    </a:lnTo>
                    <a:lnTo>
                      <a:pt x="644" y="317"/>
                    </a:lnTo>
                    <a:lnTo>
                      <a:pt x="644" y="317"/>
                    </a:lnTo>
                    <a:lnTo>
                      <a:pt x="642" y="317"/>
                    </a:lnTo>
                    <a:lnTo>
                      <a:pt x="642" y="317"/>
                    </a:lnTo>
                    <a:lnTo>
                      <a:pt x="642" y="317"/>
                    </a:lnTo>
                    <a:lnTo>
                      <a:pt x="642" y="317"/>
                    </a:lnTo>
                    <a:lnTo>
                      <a:pt x="640" y="317"/>
                    </a:lnTo>
                    <a:lnTo>
                      <a:pt x="640" y="317"/>
                    </a:lnTo>
                    <a:lnTo>
                      <a:pt x="640" y="317"/>
                    </a:lnTo>
                    <a:lnTo>
                      <a:pt x="637" y="317"/>
                    </a:lnTo>
                    <a:lnTo>
                      <a:pt x="637" y="317"/>
                    </a:lnTo>
                    <a:lnTo>
                      <a:pt x="635" y="317"/>
                    </a:lnTo>
                    <a:lnTo>
                      <a:pt x="635" y="317"/>
                    </a:lnTo>
                    <a:lnTo>
                      <a:pt x="635" y="317"/>
                    </a:lnTo>
                    <a:lnTo>
                      <a:pt x="635" y="315"/>
                    </a:lnTo>
                    <a:lnTo>
                      <a:pt x="632" y="315"/>
                    </a:lnTo>
                    <a:lnTo>
                      <a:pt x="632" y="315"/>
                    </a:lnTo>
                    <a:lnTo>
                      <a:pt x="632" y="315"/>
                    </a:lnTo>
                    <a:lnTo>
                      <a:pt x="632" y="317"/>
                    </a:lnTo>
                    <a:lnTo>
                      <a:pt x="630" y="317"/>
                    </a:lnTo>
                    <a:lnTo>
                      <a:pt x="630" y="317"/>
                    </a:lnTo>
                    <a:lnTo>
                      <a:pt x="630" y="320"/>
                    </a:lnTo>
                    <a:lnTo>
                      <a:pt x="630" y="320"/>
                    </a:lnTo>
                    <a:lnTo>
                      <a:pt x="630" y="320"/>
                    </a:lnTo>
                    <a:lnTo>
                      <a:pt x="628" y="320"/>
                    </a:lnTo>
                    <a:lnTo>
                      <a:pt x="628" y="320"/>
                    </a:lnTo>
                    <a:lnTo>
                      <a:pt x="628" y="320"/>
                    </a:lnTo>
                    <a:lnTo>
                      <a:pt x="628" y="320"/>
                    </a:lnTo>
                    <a:lnTo>
                      <a:pt x="625" y="320"/>
                    </a:lnTo>
                    <a:lnTo>
                      <a:pt x="625" y="320"/>
                    </a:lnTo>
                    <a:lnTo>
                      <a:pt x="625" y="320"/>
                    </a:lnTo>
                    <a:lnTo>
                      <a:pt x="623" y="320"/>
                    </a:lnTo>
                    <a:lnTo>
                      <a:pt x="623" y="320"/>
                    </a:lnTo>
                    <a:lnTo>
                      <a:pt x="621" y="320"/>
                    </a:lnTo>
                    <a:lnTo>
                      <a:pt x="621" y="320"/>
                    </a:lnTo>
                    <a:lnTo>
                      <a:pt x="621" y="317"/>
                    </a:lnTo>
                    <a:lnTo>
                      <a:pt x="621" y="317"/>
                    </a:lnTo>
                    <a:lnTo>
                      <a:pt x="621" y="320"/>
                    </a:lnTo>
                    <a:lnTo>
                      <a:pt x="618" y="320"/>
                    </a:lnTo>
                    <a:lnTo>
                      <a:pt x="618" y="320"/>
                    </a:lnTo>
                    <a:lnTo>
                      <a:pt x="616" y="320"/>
                    </a:lnTo>
                    <a:lnTo>
                      <a:pt x="616" y="317"/>
                    </a:lnTo>
                    <a:lnTo>
                      <a:pt x="616" y="317"/>
                    </a:lnTo>
                    <a:lnTo>
                      <a:pt x="616" y="317"/>
                    </a:lnTo>
                    <a:lnTo>
                      <a:pt x="616" y="317"/>
                    </a:lnTo>
                    <a:lnTo>
                      <a:pt x="613" y="317"/>
                    </a:lnTo>
                    <a:lnTo>
                      <a:pt x="613" y="317"/>
                    </a:lnTo>
                    <a:lnTo>
                      <a:pt x="613" y="315"/>
                    </a:lnTo>
                    <a:lnTo>
                      <a:pt x="613" y="315"/>
                    </a:lnTo>
                    <a:lnTo>
                      <a:pt x="611" y="315"/>
                    </a:lnTo>
                    <a:lnTo>
                      <a:pt x="611" y="315"/>
                    </a:lnTo>
                    <a:lnTo>
                      <a:pt x="611" y="315"/>
                    </a:lnTo>
                    <a:lnTo>
                      <a:pt x="609" y="315"/>
                    </a:lnTo>
                    <a:lnTo>
                      <a:pt x="609" y="315"/>
                    </a:lnTo>
                    <a:lnTo>
                      <a:pt x="609" y="315"/>
                    </a:lnTo>
                    <a:lnTo>
                      <a:pt x="606" y="315"/>
                    </a:lnTo>
                    <a:lnTo>
                      <a:pt x="606" y="313"/>
                    </a:lnTo>
                    <a:lnTo>
                      <a:pt x="606" y="313"/>
                    </a:lnTo>
                    <a:lnTo>
                      <a:pt x="606" y="313"/>
                    </a:lnTo>
                    <a:lnTo>
                      <a:pt x="606" y="313"/>
                    </a:lnTo>
                    <a:lnTo>
                      <a:pt x="606" y="313"/>
                    </a:lnTo>
                    <a:lnTo>
                      <a:pt x="604" y="313"/>
                    </a:lnTo>
                    <a:lnTo>
                      <a:pt x="604" y="310"/>
                    </a:lnTo>
                    <a:lnTo>
                      <a:pt x="604" y="310"/>
                    </a:lnTo>
                    <a:lnTo>
                      <a:pt x="602" y="310"/>
                    </a:lnTo>
                    <a:lnTo>
                      <a:pt x="602" y="310"/>
                    </a:lnTo>
                    <a:lnTo>
                      <a:pt x="602" y="310"/>
                    </a:lnTo>
                    <a:lnTo>
                      <a:pt x="602" y="310"/>
                    </a:lnTo>
                    <a:lnTo>
                      <a:pt x="599" y="310"/>
                    </a:lnTo>
                    <a:lnTo>
                      <a:pt x="599" y="310"/>
                    </a:lnTo>
                    <a:lnTo>
                      <a:pt x="599" y="310"/>
                    </a:lnTo>
                    <a:lnTo>
                      <a:pt x="599" y="308"/>
                    </a:lnTo>
                    <a:lnTo>
                      <a:pt x="597" y="308"/>
                    </a:lnTo>
                    <a:lnTo>
                      <a:pt x="597" y="308"/>
                    </a:lnTo>
                    <a:lnTo>
                      <a:pt x="595" y="308"/>
                    </a:lnTo>
                    <a:lnTo>
                      <a:pt x="595" y="310"/>
                    </a:lnTo>
                    <a:lnTo>
                      <a:pt x="595" y="310"/>
                    </a:lnTo>
                    <a:lnTo>
                      <a:pt x="595" y="310"/>
                    </a:lnTo>
                    <a:lnTo>
                      <a:pt x="595" y="310"/>
                    </a:lnTo>
                    <a:lnTo>
                      <a:pt x="592" y="310"/>
                    </a:lnTo>
                    <a:lnTo>
                      <a:pt x="592" y="310"/>
                    </a:lnTo>
                    <a:lnTo>
                      <a:pt x="592" y="310"/>
                    </a:lnTo>
                    <a:lnTo>
                      <a:pt x="590" y="310"/>
                    </a:lnTo>
                    <a:lnTo>
                      <a:pt x="590" y="313"/>
                    </a:lnTo>
                    <a:lnTo>
                      <a:pt x="590" y="313"/>
                    </a:lnTo>
                    <a:lnTo>
                      <a:pt x="590" y="313"/>
                    </a:lnTo>
                    <a:lnTo>
                      <a:pt x="587" y="313"/>
                    </a:lnTo>
                    <a:lnTo>
                      <a:pt x="587" y="313"/>
                    </a:lnTo>
                    <a:lnTo>
                      <a:pt x="587" y="313"/>
                    </a:lnTo>
                    <a:lnTo>
                      <a:pt x="587" y="313"/>
                    </a:lnTo>
                    <a:lnTo>
                      <a:pt x="587" y="313"/>
                    </a:lnTo>
                    <a:lnTo>
                      <a:pt x="585" y="313"/>
                    </a:lnTo>
                    <a:lnTo>
                      <a:pt x="585" y="313"/>
                    </a:lnTo>
                    <a:lnTo>
                      <a:pt x="585" y="313"/>
                    </a:lnTo>
                    <a:lnTo>
                      <a:pt x="585" y="313"/>
                    </a:lnTo>
                    <a:lnTo>
                      <a:pt x="583" y="313"/>
                    </a:lnTo>
                    <a:lnTo>
                      <a:pt x="583" y="315"/>
                    </a:lnTo>
                    <a:lnTo>
                      <a:pt x="583" y="315"/>
                    </a:lnTo>
                    <a:lnTo>
                      <a:pt x="583" y="315"/>
                    </a:lnTo>
                    <a:lnTo>
                      <a:pt x="580" y="315"/>
                    </a:lnTo>
                    <a:lnTo>
                      <a:pt x="580" y="317"/>
                    </a:lnTo>
                    <a:lnTo>
                      <a:pt x="580" y="317"/>
                    </a:lnTo>
                    <a:lnTo>
                      <a:pt x="580" y="320"/>
                    </a:lnTo>
                    <a:lnTo>
                      <a:pt x="580" y="320"/>
                    </a:lnTo>
                    <a:lnTo>
                      <a:pt x="580" y="322"/>
                    </a:lnTo>
                    <a:lnTo>
                      <a:pt x="580" y="322"/>
                    </a:lnTo>
                    <a:lnTo>
                      <a:pt x="580" y="322"/>
                    </a:lnTo>
                    <a:lnTo>
                      <a:pt x="580" y="325"/>
                    </a:lnTo>
                    <a:lnTo>
                      <a:pt x="580" y="325"/>
                    </a:lnTo>
                    <a:lnTo>
                      <a:pt x="580" y="325"/>
                    </a:lnTo>
                    <a:lnTo>
                      <a:pt x="580" y="325"/>
                    </a:lnTo>
                    <a:lnTo>
                      <a:pt x="580" y="327"/>
                    </a:lnTo>
                    <a:lnTo>
                      <a:pt x="580" y="327"/>
                    </a:lnTo>
                    <a:lnTo>
                      <a:pt x="580" y="327"/>
                    </a:lnTo>
                    <a:lnTo>
                      <a:pt x="580" y="329"/>
                    </a:lnTo>
                    <a:lnTo>
                      <a:pt x="580" y="329"/>
                    </a:lnTo>
                    <a:lnTo>
                      <a:pt x="580" y="329"/>
                    </a:lnTo>
                    <a:lnTo>
                      <a:pt x="580" y="329"/>
                    </a:lnTo>
                    <a:lnTo>
                      <a:pt x="580" y="329"/>
                    </a:lnTo>
                    <a:lnTo>
                      <a:pt x="578" y="329"/>
                    </a:lnTo>
                    <a:lnTo>
                      <a:pt x="578" y="329"/>
                    </a:lnTo>
                    <a:lnTo>
                      <a:pt x="578" y="329"/>
                    </a:lnTo>
                    <a:lnTo>
                      <a:pt x="576" y="329"/>
                    </a:lnTo>
                    <a:lnTo>
                      <a:pt x="576" y="327"/>
                    </a:lnTo>
                    <a:lnTo>
                      <a:pt x="576" y="327"/>
                    </a:lnTo>
                    <a:lnTo>
                      <a:pt x="576" y="327"/>
                    </a:lnTo>
                    <a:lnTo>
                      <a:pt x="573" y="327"/>
                    </a:lnTo>
                    <a:lnTo>
                      <a:pt x="573" y="327"/>
                    </a:lnTo>
                    <a:lnTo>
                      <a:pt x="573" y="327"/>
                    </a:lnTo>
                    <a:lnTo>
                      <a:pt x="573" y="327"/>
                    </a:lnTo>
                    <a:lnTo>
                      <a:pt x="571" y="327"/>
                    </a:lnTo>
                    <a:lnTo>
                      <a:pt x="571" y="327"/>
                    </a:lnTo>
                    <a:lnTo>
                      <a:pt x="568" y="327"/>
                    </a:lnTo>
                    <a:lnTo>
                      <a:pt x="568" y="327"/>
                    </a:lnTo>
                    <a:lnTo>
                      <a:pt x="568" y="327"/>
                    </a:lnTo>
                    <a:lnTo>
                      <a:pt x="566" y="327"/>
                    </a:lnTo>
                    <a:lnTo>
                      <a:pt x="566" y="325"/>
                    </a:lnTo>
                    <a:lnTo>
                      <a:pt x="566" y="325"/>
                    </a:lnTo>
                    <a:lnTo>
                      <a:pt x="566" y="325"/>
                    </a:lnTo>
                    <a:lnTo>
                      <a:pt x="566" y="325"/>
                    </a:lnTo>
                    <a:lnTo>
                      <a:pt x="564" y="325"/>
                    </a:lnTo>
                    <a:lnTo>
                      <a:pt x="564" y="325"/>
                    </a:lnTo>
                    <a:lnTo>
                      <a:pt x="564" y="325"/>
                    </a:lnTo>
                    <a:lnTo>
                      <a:pt x="561" y="325"/>
                    </a:lnTo>
                    <a:lnTo>
                      <a:pt x="561" y="325"/>
                    </a:lnTo>
                    <a:lnTo>
                      <a:pt x="561" y="325"/>
                    </a:lnTo>
                    <a:lnTo>
                      <a:pt x="559" y="325"/>
                    </a:lnTo>
                    <a:lnTo>
                      <a:pt x="559" y="322"/>
                    </a:lnTo>
                    <a:lnTo>
                      <a:pt x="559" y="322"/>
                    </a:lnTo>
                    <a:lnTo>
                      <a:pt x="559" y="322"/>
                    </a:lnTo>
                    <a:lnTo>
                      <a:pt x="557" y="322"/>
                    </a:lnTo>
                    <a:lnTo>
                      <a:pt x="557" y="322"/>
                    </a:lnTo>
                    <a:lnTo>
                      <a:pt x="557" y="322"/>
                    </a:lnTo>
                    <a:lnTo>
                      <a:pt x="554" y="322"/>
                    </a:lnTo>
                    <a:lnTo>
                      <a:pt x="554" y="322"/>
                    </a:lnTo>
                    <a:lnTo>
                      <a:pt x="554" y="322"/>
                    </a:lnTo>
                    <a:lnTo>
                      <a:pt x="552" y="322"/>
                    </a:lnTo>
                    <a:lnTo>
                      <a:pt x="552" y="322"/>
                    </a:lnTo>
                    <a:lnTo>
                      <a:pt x="552" y="322"/>
                    </a:lnTo>
                    <a:lnTo>
                      <a:pt x="550" y="322"/>
                    </a:lnTo>
                    <a:lnTo>
                      <a:pt x="550" y="320"/>
                    </a:lnTo>
                    <a:lnTo>
                      <a:pt x="550" y="320"/>
                    </a:lnTo>
                    <a:lnTo>
                      <a:pt x="547" y="320"/>
                    </a:lnTo>
                    <a:lnTo>
                      <a:pt x="547" y="320"/>
                    </a:lnTo>
                    <a:lnTo>
                      <a:pt x="547" y="320"/>
                    </a:lnTo>
                    <a:lnTo>
                      <a:pt x="547" y="320"/>
                    </a:lnTo>
                    <a:lnTo>
                      <a:pt x="545" y="320"/>
                    </a:lnTo>
                    <a:lnTo>
                      <a:pt x="545" y="320"/>
                    </a:lnTo>
                    <a:lnTo>
                      <a:pt x="545" y="320"/>
                    </a:lnTo>
                    <a:lnTo>
                      <a:pt x="542" y="320"/>
                    </a:lnTo>
                    <a:lnTo>
                      <a:pt x="542" y="320"/>
                    </a:lnTo>
                    <a:lnTo>
                      <a:pt x="542" y="320"/>
                    </a:lnTo>
                    <a:lnTo>
                      <a:pt x="540" y="320"/>
                    </a:lnTo>
                    <a:lnTo>
                      <a:pt x="540" y="322"/>
                    </a:lnTo>
                    <a:lnTo>
                      <a:pt x="540" y="322"/>
                    </a:lnTo>
                    <a:lnTo>
                      <a:pt x="540" y="320"/>
                    </a:lnTo>
                    <a:lnTo>
                      <a:pt x="540" y="320"/>
                    </a:lnTo>
                    <a:lnTo>
                      <a:pt x="538" y="320"/>
                    </a:lnTo>
                    <a:lnTo>
                      <a:pt x="538" y="320"/>
                    </a:lnTo>
                    <a:lnTo>
                      <a:pt x="535" y="320"/>
                    </a:lnTo>
                    <a:lnTo>
                      <a:pt x="535" y="320"/>
                    </a:lnTo>
                    <a:lnTo>
                      <a:pt x="535" y="320"/>
                    </a:lnTo>
                    <a:lnTo>
                      <a:pt x="533" y="320"/>
                    </a:lnTo>
                    <a:lnTo>
                      <a:pt x="533" y="322"/>
                    </a:lnTo>
                    <a:lnTo>
                      <a:pt x="533" y="322"/>
                    </a:lnTo>
                    <a:lnTo>
                      <a:pt x="533" y="322"/>
                    </a:lnTo>
                    <a:lnTo>
                      <a:pt x="533" y="322"/>
                    </a:lnTo>
                    <a:lnTo>
                      <a:pt x="533" y="325"/>
                    </a:lnTo>
                    <a:lnTo>
                      <a:pt x="531" y="325"/>
                    </a:lnTo>
                    <a:lnTo>
                      <a:pt x="531" y="325"/>
                    </a:lnTo>
                    <a:lnTo>
                      <a:pt x="531" y="325"/>
                    </a:lnTo>
                    <a:lnTo>
                      <a:pt x="531" y="325"/>
                    </a:lnTo>
                    <a:lnTo>
                      <a:pt x="528" y="325"/>
                    </a:lnTo>
                    <a:lnTo>
                      <a:pt x="528" y="325"/>
                    </a:lnTo>
                    <a:lnTo>
                      <a:pt x="528" y="325"/>
                    </a:lnTo>
                    <a:lnTo>
                      <a:pt x="528" y="327"/>
                    </a:lnTo>
                    <a:lnTo>
                      <a:pt x="528" y="327"/>
                    </a:lnTo>
                    <a:lnTo>
                      <a:pt x="528" y="327"/>
                    </a:lnTo>
                    <a:lnTo>
                      <a:pt x="528" y="327"/>
                    </a:lnTo>
                    <a:lnTo>
                      <a:pt x="528" y="329"/>
                    </a:lnTo>
                    <a:lnTo>
                      <a:pt x="528" y="329"/>
                    </a:lnTo>
                    <a:lnTo>
                      <a:pt x="528" y="327"/>
                    </a:lnTo>
                    <a:lnTo>
                      <a:pt x="528" y="327"/>
                    </a:lnTo>
                    <a:lnTo>
                      <a:pt x="526" y="327"/>
                    </a:lnTo>
                    <a:lnTo>
                      <a:pt x="526" y="329"/>
                    </a:lnTo>
                    <a:lnTo>
                      <a:pt x="526" y="329"/>
                    </a:lnTo>
                    <a:lnTo>
                      <a:pt x="526" y="329"/>
                    </a:lnTo>
                    <a:lnTo>
                      <a:pt x="526" y="332"/>
                    </a:lnTo>
                    <a:lnTo>
                      <a:pt x="526" y="332"/>
                    </a:lnTo>
                    <a:lnTo>
                      <a:pt x="526" y="332"/>
                    </a:lnTo>
                    <a:lnTo>
                      <a:pt x="526" y="334"/>
                    </a:lnTo>
                    <a:lnTo>
                      <a:pt x="526" y="334"/>
                    </a:lnTo>
                    <a:lnTo>
                      <a:pt x="526" y="334"/>
                    </a:lnTo>
                    <a:lnTo>
                      <a:pt x="526" y="334"/>
                    </a:lnTo>
                    <a:lnTo>
                      <a:pt x="526" y="334"/>
                    </a:lnTo>
                    <a:lnTo>
                      <a:pt x="524" y="334"/>
                    </a:lnTo>
                    <a:lnTo>
                      <a:pt x="524" y="334"/>
                    </a:lnTo>
                    <a:lnTo>
                      <a:pt x="521" y="334"/>
                    </a:lnTo>
                    <a:lnTo>
                      <a:pt x="521" y="336"/>
                    </a:lnTo>
                    <a:lnTo>
                      <a:pt x="521" y="336"/>
                    </a:lnTo>
                    <a:lnTo>
                      <a:pt x="521" y="336"/>
                    </a:lnTo>
                    <a:lnTo>
                      <a:pt x="521" y="336"/>
                    </a:lnTo>
                    <a:lnTo>
                      <a:pt x="521" y="339"/>
                    </a:lnTo>
                    <a:lnTo>
                      <a:pt x="521" y="339"/>
                    </a:lnTo>
                    <a:lnTo>
                      <a:pt x="519" y="339"/>
                    </a:lnTo>
                    <a:lnTo>
                      <a:pt x="519" y="341"/>
                    </a:lnTo>
                    <a:lnTo>
                      <a:pt x="519" y="341"/>
                    </a:lnTo>
                    <a:lnTo>
                      <a:pt x="519" y="339"/>
                    </a:lnTo>
                    <a:lnTo>
                      <a:pt x="519" y="339"/>
                    </a:lnTo>
                    <a:lnTo>
                      <a:pt x="519" y="339"/>
                    </a:lnTo>
                    <a:lnTo>
                      <a:pt x="516" y="339"/>
                    </a:lnTo>
                    <a:lnTo>
                      <a:pt x="516" y="339"/>
                    </a:lnTo>
                    <a:lnTo>
                      <a:pt x="516" y="336"/>
                    </a:lnTo>
                    <a:lnTo>
                      <a:pt x="514" y="336"/>
                    </a:lnTo>
                    <a:lnTo>
                      <a:pt x="514" y="339"/>
                    </a:lnTo>
                    <a:lnTo>
                      <a:pt x="514" y="339"/>
                    </a:lnTo>
                    <a:lnTo>
                      <a:pt x="514" y="339"/>
                    </a:lnTo>
                    <a:lnTo>
                      <a:pt x="514" y="339"/>
                    </a:lnTo>
                    <a:lnTo>
                      <a:pt x="514" y="341"/>
                    </a:lnTo>
                    <a:lnTo>
                      <a:pt x="514" y="341"/>
                    </a:lnTo>
                    <a:lnTo>
                      <a:pt x="512" y="341"/>
                    </a:lnTo>
                    <a:lnTo>
                      <a:pt x="512" y="341"/>
                    </a:lnTo>
                    <a:lnTo>
                      <a:pt x="512" y="343"/>
                    </a:lnTo>
                    <a:lnTo>
                      <a:pt x="509" y="343"/>
                    </a:lnTo>
                    <a:lnTo>
                      <a:pt x="509" y="343"/>
                    </a:lnTo>
                    <a:lnTo>
                      <a:pt x="509" y="343"/>
                    </a:lnTo>
                    <a:lnTo>
                      <a:pt x="509" y="343"/>
                    </a:lnTo>
                    <a:lnTo>
                      <a:pt x="509" y="343"/>
                    </a:lnTo>
                    <a:lnTo>
                      <a:pt x="507" y="343"/>
                    </a:lnTo>
                    <a:lnTo>
                      <a:pt x="507" y="346"/>
                    </a:lnTo>
                    <a:lnTo>
                      <a:pt x="507" y="346"/>
                    </a:lnTo>
                    <a:lnTo>
                      <a:pt x="507" y="346"/>
                    </a:lnTo>
                    <a:lnTo>
                      <a:pt x="507" y="346"/>
                    </a:lnTo>
                    <a:lnTo>
                      <a:pt x="505" y="346"/>
                    </a:lnTo>
                    <a:lnTo>
                      <a:pt x="505" y="348"/>
                    </a:lnTo>
                    <a:lnTo>
                      <a:pt x="505" y="348"/>
                    </a:lnTo>
                    <a:lnTo>
                      <a:pt x="502" y="348"/>
                    </a:lnTo>
                    <a:lnTo>
                      <a:pt x="502" y="348"/>
                    </a:lnTo>
                    <a:lnTo>
                      <a:pt x="502" y="348"/>
                    </a:lnTo>
                    <a:lnTo>
                      <a:pt x="500" y="348"/>
                    </a:lnTo>
                    <a:lnTo>
                      <a:pt x="500" y="348"/>
                    </a:lnTo>
                    <a:lnTo>
                      <a:pt x="500" y="348"/>
                    </a:lnTo>
                    <a:lnTo>
                      <a:pt x="500" y="348"/>
                    </a:lnTo>
                    <a:lnTo>
                      <a:pt x="497" y="348"/>
                    </a:lnTo>
                    <a:lnTo>
                      <a:pt x="497" y="351"/>
                    </a:lnTo>
                    <a:lnTo>
                      <a:pt x="497" y="351"/>
                    </a:lnTo>
                    <a:lnTo>
                      <a:pt x="495" y="351"/>
                    </a:lnTo>
                    <a:lnTo>
                      <a:pt x="495" y="351"/>
                    </a:lnTo>
                    <a:lnTo>
                      <a:pt x="495" y="351"/>
                    </a:lnTo>
                    <a:lnTo>
                      <a:pt x="495" y="353"/>
                    </a:lnTo>
                    <a:lnTo>
                      <a:pt x="495" y="353"/>
                    </a:lnTo>
                    <a:lnTo>
                      <a:pt x="493" y="353"/>
                    </a:lnTo>
                    <a:lnTo>
                      <a:pt x="493" y="353"/>
                    </a:lnTo>
                    <a:lnTo>
                      <a:pt x="493" y="353"/>
                    </a:lnTo>
                    <a:lnTo>
                      <a:pt x="493" y="353"/>
                    </a:lnTo>
                    <a:lnTo>
                      <a:pt x="493" y="353"/>
                    </a:lnTo>
                    <a:lnTo>
                      <a:pt x="490" y="353"/>
                    </a:lnTo>
                    <a:lnTo>
                      <a:pt x="490" y="353"/>
                    </a:lnTo>
                    <a:lnTo>
                      <a:pt x="488" y="353"/>
                    </a:lnTo>
                    <a:lnTo>
                      <a:pt x="488" y="353"/>
                    </a:lnTo>
                    <a:lnTo>
                      <a:pt x="488" y="355"/>
                    </a:lnTo>
                    <a:lnTo>
                      <a:pt x="488" y="355"/>
                    </a:lnTo>
                    <a:lnTo>
                      <a:pt x="488" y="355"/>
                    </a:lnTo>
                    <a:lnTo>
                      <a:pt x="486" y="355"/>
                    </a:lnTo>
                    <a:lnTo>
                      <a:pt x="486" y="358"/>
                    </a:lnTo>
                    <a:lnTo>
                      <a:pt x="486" y="358"/>
                    </a:lnTo>
                    <a:lnTo>
                      <a:pt x="486" y="358"/>
                    </a:lnTo>
                    <a:lnTo>
                      <a:pt x="486" y="358"/>
                    </a:lnTo>
                    <a:lnTo>
                      <a:pt x="486" y="360"/>
                    </a:lnTo>
                    <a:lnTo>
                      <a:pt x="483" y="360"/>
                    </a:lnTo>
                    <a:lnTo>
                      <a:pt x="483" y="360"/>
                    </a:lnTo>
                    <a:lnTo>
                      <a:pt x="483" y="360"/>
                    </a:lnTo>
                    <a:lnTo>
                      <a:pt x="483" y="362"/>
                    </a:lnTo>
                    <a:lnTo>
                      <a:pt x="481" y="362"/>
                    </a:lnTo>
                    <a:lnTo>
                      <a:pt x="481" y="362"/>
                    </a:lnTo>
                    <a:lnTo>
                      <a:pt x="481" y="362"/>
                    </a:lnTo>
                    <a:lnTo>
                      <a:pt x="481" y="362"/>
                    </a:lnTo>
                    <a:lnTo>
                      <a:pt x="481" y="362"/>
                    </a:lnTo>
                    <a:lnTo>
                      <a:pt x="481" y="365"/>
                    </a:lnTo>
                    <a:lnTo>
                      <a:pt x="479" y="365"/>
                    </a:lnTo>
                    <a:lnTo>
                      <a:pt x="479" y="365"/>
                    </a:lnTo>
                    <a:lnTo>
                      <a:pt x="479" y="367"/>
                    </a:lnTo>
                    <a:lnTo>
                      <a:pt x="479" y="367"/>
                    </a:lnTo>
                    <a:lnTo>
                      <a:pt x="479" y="367"/>
                    </a:lnTo>
                    <a:lnTo>
                      <a:pt x="479" y="365"/>
                    </a:lnTo>
                    <a:lnTo>
                      <a:pt x="476" y="365"/>
                    </a:lnTo>
                    <a:lnTo>
                      <a:pt x="476" y="365"/>
                    </a:lnTo>
                    <a:lnTo>
                      <a:pt x="474" y="365"/>
                    </a:lnTo>
                    <a:lnTo>
                      <a:pt x="474" y="365"/>
                    </a:lnTo>
                    <a:lnTo>
                      <a:pt x="474" y="367"/>
                    </a:lnTo>
                    <a:lnTo>
                      <a:pt x="474" y="367"/>
                    </a:lnTo>
                    <a:lnTo>
                      <a:pt x="474" y="367"/>
                    </a:lnTo>
                    <a:lnTo>
                      <a:pt x="476" y="367"/>
                    </a:lnTo>
                    <a:lnTo>
                      <a:pt x="476" y="370"/>
                    </a:lnTo>
                    <a:lnTo>
                      <a:pt x="476" y="370"/>
                    </a:lnTo>
                    <a:lnTo>
                      <a:pt x="476" y="372"/>
                    </a:lnTo>
                    <a:lnTo>
                      <a:pt x="476" y="372"/>
                    </a:lnTo>
                    <a:lnTo>
                      <a:pt x="476" y="372"/>
                    </a:lnTo>
                    <a:lnTo>
                      <a:pt x="476" y="372"/>
                    </a:lnTo>
                    <a:lnTo>
                      <a:pt x="476" y="374"/>
                    </a:lnTo>
                    <a:lnTo>
                      <a:pt x="476" y="374"/>
                    </a:lnTo>
                    <a:lnTo>
                      <a:pt x="476" y="377"/>
                    </a:lnTo>
                    <a:lnTo>
                      <a:pt x="476" y="377"/>
                    </a:lnTo>
                    <a:lnTo>
                      <a:pt x="474" y="377"/>
                    </a:lnTo>
                    <a:lnTo>
                      <a:pt x="474" y="377"/>
                    </a:lnTo>
                    <a:lnTo>
                      <a:pt x="474" y="377"/>
                    </a:lnTo>
                    <a:lnTo>
                      <a:pt x="471" y="377"/>
                    </a:lnTo>
                    <a:lnTo>
                      <a:pt x="471" y="374"/>
                    </a:lnTo>
                    <a:lnTo>
                      <a:pt x="471" y="374"/>
                    </a:lnTo>
                    <a:lnTo>
                      <a:pt x="469" y="374"/>
                    </a:lnTo>
                    <a:lnTo>
                      <a:pt x="469" y="374"/>
                    </a:lnTo>
                    <a:lnTo>
                      <a:pt x="469" y="374"/>
                    </a:lnTo>
                    <a:lnTo>
                      <a:pt x="469" y="374"/>
                    </a:lnTo>
                    <a:lnTo>
                      <a:pt x="469" y="372"/>
                    </a:lnTo>
                    <a:lnTo>
                      <a:pt x="467" y="372"/>
                    </a:lnTo>
                    <a:lnTo>
                      <a:pt x="467" y="372"/>
                    </a:lnTo>
                    <a:lnTo>
                      <a:pt x="467" y="372"/>
                    </a:lnTo>
                    <a:lnTo>
                      <a:pt x="467" y="372"/>
                    </a:lnTo>
                    <a:lnTo>
                      <a:pt x="464" y="372"/>
                    </a:lnTo>
                    <a:lnTo>
                      <a:pt x="464" y="372"/>
                    </a:lnTo>
                    <a:lnTo>
                      <a:pt x="464" y="372"/>
                    </a:lnTo>
                    <a:lnTo>
                      <a:pt x="462" y="372"/>
                    </a:lnTo>
                    <a:lnTo>
                      <a:pt x="462" y="370"/>
                    </a:lnTo>
                    <a:lnTo>
                      <a:pt x="462" y="370"/>
                    </a:lnTo>
                    <a:lnTo>
                      <a:pt x="462" y="370"/>
                    </a:lnTo>
                    <a:lnTo>
                      <a:pt x="462" y="370"/>
                    </a:lnTo>
                    <a:lnTo>
                      <a:pt x="464" y="370"/>
                    </a:lnTo>
                    <a:lnTo>
                      <a:pt x="464" y="367"/>
                    </a:lnTo>
                    <a:lnTo>
                      <a:pt x="464" y="367"/>
                    </a:lnTo>
                    <a:lnTo>
                      <a:pt x="464" y="367"/>
                    </a:lnTo>
                    <a:lnTo>
                      <a:pt x="464" y="365"/>
                    </a:lnTo>
                    <a:lnTo>
                      <a:pt x="464" y="365"/>
                    </a:lnTo>
                    <a:lnTo>
                      <a:pt x="467" y="365"/>
                    </a:lnTo>
                    <a:lnTo>
                      <a:pt x="467" y="362"/>
                    </a:lnTo>
                    <a:lnTo>
                      <a:pt x="467" y="362"/>
                    </a:lnTo>
                    <a:lnTo>
                      <a:pt x="464" y="362"/>
                    </a:lnTo>
                    <a:lnTo>
                      <a:pt x="464" y="362"/>
                    </a:lnTo>
                    <a:lnTo>
                      <a:pt x="462" y="362"/>
                    </a:lnTo>
                    <a:lnTo>
                      <a:pt x="462" y="362"/>
                    </a:lnTo>
                    <a:lnTo>
                      <a:pt x="462" y="362"/>
                    </a:lnTo>
                    <a:lnTo>
                      <a:pt x="462" y="360"/>
                    </a:lnTo>
                    <a:lnTo>
                      <a:pt x="462" y="360"/>
                    </a:lnTo>
                    <a:lnTo>
                      <a:pt x="462" y="362"/>
                    </a:lnTo>
                    <a:lnTo>
                      <a:pt x="460" y="362"/>
                    </a:lnTo>
                    <a:lnTo>
                      <a:pt x="460" y="362"/>
                    </a:lnTo>
                    <a:lnTo>
                      <a:pt x="460" y="362"/>
                    </a:lnTo>
                    <a:lnTo>
                      <a:pt x="460" y="360"/>
                    </a:lnTo>
                    <a:lnTo>
                      <a:pt x="457" y="360"/>
                    </a:lnTo>
                    <a:lnTo>
                      <a:pt x="457" y="360"/>
                    </a:lnTo>
                    <a:lnTo>
                      <a:pt x="455" y="360"/>
                    </a:lnTo>
                    <a:lnTo>
                      <a:pt x="455" y="360"/>
                    </a:lnTo>
                    <a:lnTo>
                      <a:pt x="455" y="360"/>
                    </a:lnTo>
                    <a:lnTo>
                      <a:pt x="453" y="360"/>
                    </a:lnTo>
                    <a:lnTo>
                      <a:pt x="453" y="360"/>
                    </a:lnTo>
                    <a:lnTo>
                      <a:pt x="453" y="360"/>
                    </a:lnTo>
                    <a:lnTo>
                      <a:pt x="450" y="360"/>
                    </a:lnTo>
                    <a:lnTo>
                      <a:pt x="450" y="360"/>
                    </a:lnTo>
                    <a:lnTo>
                      <a:pt x="448" y="360"/>
                    </a:lnTo>
                    <a:lnTo>
                      <a:pt x="448" y="360"/>
                    </a:lnTo>
                    <a:lnTo>
                      <a:pt x="448" y="360"/>
                    </a:lnTo>
                    <a:lnTo>
                      <a:pt x="445" y="360"/>
                    </a:lnTo>
                    <a:lnTo>
                      <a:pt x="445" y="360"/>
                    </a:lnTo>
                    <a:lnTo>
                      <a:pt x="445" y="360"/>
                    </a:lnTo>
                    <a:lnTo>
                      <a:pt x="443" y="360"/>
                    </a:lnTo>
                    <a:lnTo>
                      <a:pt x="443" y="360"/>
                    </a:lnTo>
                    <a:lnTo>
                      <a:pt x="441" y="360"/>
                    </a:lnTo>
                    <a:lnTo>
                      <a:pt x="441" y="360"/>
                    </a:lnTo>
                    <a:lnTo>
                      <a:pt x="441" y="360"/>
                    </a:lnTo>
                    <a:lnTo>
                      <a:pt x="441" y="360"/>
                    </a:lnTo>
                    <a:lnTo>
                      <a:pt x="438" y="360"/>
                    </a:lnTo>
                    <a:lnTo>
                      <a:pt x="438" y="360"/>
                    </a:lnTo>
                    <a:lnTo>
                      <a:pt x="436" y="360"/>
                    </a:lnTo>
                    <a:lnTo>
                      <a:pt x="436" y="360"/>
                    </a:lnTo>
                    <a:lnTo>
                      <a:pt x="436" y="360"/>
                    </a:lnTo>
                    <a:lnTo>
                      <a:pt x="434" y="360"/>
                    </a:lnTo>
                    <a:lnTo>
                      <a:pt x="434" y="360"/>
                    </a:lnTo>
                    <a:lnTo>
                      <a:pt x="434" y="360"/>
                    </a:lnTo>
                    <a:lnTo>
                      <a:pt x="434" y="358"/>
                    </a:lnTo>
                    <a:lnTo>
                      <a:pt x="434" y="358"/>
                    </a:lnTo>
                    <a:lnTo>
                      <a:pt x="434" y="355"/>
                    </a:lnTo>
                    <a:lnTo>
                      <a:pt x="434" y="355"/>
                    </a:lnTo>
                    <a:lnTo>
                      <a:pt x="434" y="353"/>
                    </a:lnTo>
                    <a:lnTo>
                      <a:pt x="434" y="353"/>
                    </a:lnTo>
                    <a:lnTo>
                      <a:pt x="434" y="353"/>
                    </a:lnTo>
                    <a:lnTo>
                      <a:pt x="434" y="351"/>
                    </a:lnTo>
                    <a:lnTo>
                      <a:pt x="434" y="351"/>
                    </a:lnTo>
                    <a:lnTo>
                      <a:pt x="431" y="351"/>
                    </a:lnTo>
                    <a:lnTo>
                      <a:pt x="431" y="348"/>
                    </a:lnTo>
                    <a:lnTo>
                      <a:pt x="431" y="348"/>
                    </a:lnTo>
                    <a:lnTo>
                      <a:pt x="431" y="346"/>
                    </a:lnTo>
                    <a:lnTo>
                      <a:pt x="431" y="346"/>
                    </a:lnTo>
                    <a:lnTo>
                      <a:pt x="431" y="343"/>
                    </a:lnTo>
                    <a:lnTo>
                      <a:pt x="431" y="343"/>
                    </a:lnTo>
                    <a:lnTo>
                      <a:pt x="431" y="343"/>
                    </a:lnTo>
                    <a:lnTo>
                      <a:pt x="431" y="343"/>
                    </a:lnTo>
                    <a:lnTo>
                      <a:pt x="429" y="343"/>
                    </a:lnTo>
                    <a:lnTo>
                      <a:pt x="429" y="343"/>
                    </a:lnTo>
                    <a:lnTo>
                      <a:pt x="429" y="343"/>
                    </a:lnTo>
                    <a:lnTo>
                      <a:pt x="426" y="343"/>
                    </a:lnTo>
                    <a:lnTo>
                      <a:pt x="426" y="343"/>
                    </a:lnTo>
                    <a:lnTo>
                      <a:pt x="426" y="343"/>
                    </a:lnTo>
                    <a:lnTo>
                      <a:pt x="424" y="343"/>
                    </a:lnTo>
                    <a:lnTo>
                      <a:pt x="424" y="343"/>
                    </a:lnTo>
                    <a:lnTo>
                      <a:pt x="422" y="343"/>
                    </a:lnTo>
                    <a:lnTo>
                      <a:pt x="422" y="343"/>
                    </a:lnTo>
                    <a:lnTo>
                      <a:pt x="422" y="341"/>
                    </a:lnTo>
                    <a:lnTo>
                      <a:pt x="422" y="341"/>
                    </a:lnTo>
                    <a:lnTo>
                      <a:pt x="419" y="341"/>
                    </a:lnTo>
                    <a:lnTo>
                      <a:pt x="419" y="341"/>
                    </a:lnTo>
                    <a:lnTo>
                      <a:pt x="419" y="339"/>
                    </a:lnTo>
                    <a:lnTo>
                      <a:pt x="419" y="339"/>
                    </a:lnTo>
                    <a:lnTo>
                      <a:pt x="419" y="336"/>
                    </a:lnTo>
                    <a:lnTo>
                      <a:pt x="419" y="336"/>
                    </a:lnTo>
                    <a:lnTo>
                      <a:pt x="419" y="334"/>
                    </a:lnTo>
                    <a:lnTo>
                      <a:pt x="419" y="334"/>
                    </a:lnTo>
                    <a:lnTo>
                      <a:pt x="419" y="334"/>
                    </a:lnTo>
                    <a:lnTo>
                      <a:pt x="419" y="332"/>
                    </a:lnTo>
                    <a:lnTo>
                      <a:pt x="419" y="332"/>
                    </a:lnTo>
                    <a:lnTo>
                      <a:pt x="422" y="332"/>
                    </a:lnTo>
                    <a:lnTo>
                      <a:pt x="422" y="332"/>
                    </a:lnTo>
                    <a:lnTo>
                      <a:pt x="422" y="332"/>
                    </a:lnTo>
                    <a:lnTo>
                      <a:pt x="422" y="329"/>
                    </a:lnTo>
                    <a:lnTo>
                      <a:pt x="422" y="329"/>
                    </a:lnTo>
                    <a:lnTo>
                      <a:pt x="422" y="327"/>
                    </a:lnTo>
                    <a:lnTo>
                      <a:pt x="422" y="327"/>
                    </a:lnTo>
                    <a:lnTo>
                      <a:pt x="422" y="325"/>
                    </a:lnTo>
                    <a:lnTo>
                      <a:pt x="422" y="325"/>
                    </a:lnTo>
                    <a:lnTo>
                      <a:pt x="422" y="325"/>
                    </a:lnTo>
                    <a:lnTo>
                      <a:pt x="422" y="325"/>
                    </a:lnTo>
                    <a:lnTo>
                      <a:pt x="422" y="322"/>
                    </a:lnTo>
                    <a:lnTo>
                      <a:pt x="422" y="322"/>
                    </a:lnTo>
                    <a:lnTo>
                      <a:pt x="422" y="320"/>
                    </a:lnTo>
                    <a:lnTo>
                      <a:pt x="422" y="320"/>
                    </a:lnTo>
                    <a:lnTo>
                      <a:pt x="422" y="317"/>
                    </a:lnTo>
                    <a:lnTo>
                      <a:pt x="422" y="317"/>
                    </a:lnTo>
                    <a:lnTo>
                      <a:pt x="422" y="315"/>
                    </a:lnTo>
                    <a:lnTo>
                      <a:pt x="422" y="315"/>
                    </a:lnTo>
                    <a:lnTo>
                      <a:pt x="422" y="317"/>
                    </a:lnTo>
                    <a:lnTo>
                      <a:pt x="419" y="317"/>
                    </a:lnTo>
                    <a:lnTo>
                      <a:pt x="419" y="317"/>
                    </a:lnTo>
                    <a:lnTo>
                      <a:pt x="419" y="317"/>
                    </a:lnTo>
                    <a:lnTo>
                      <a:pt x="419" y="317"/>
                    </a:lnTo>
                    <a:lnTo>
                      <a:pt x="417" y="317"/>
                    </a:lnTo>
                    <a:lnTo>
                      <a:pt x="417" y="317"/>
                    </a:lnTo>
                    <a:lnTo>
                      <a:pt x="417" y="317"/>
                    </a:lnTo>
                    <a:lnTo>
                      <a:pt x="415" y="317"/>
                    </a:lnTo>
                    <a:lnTo>
                      <a:pt x="415" y="315"/>
                    </a:lnTo>
                    <a:lnTo>
                      <a:pt x="415" y="315"/>
                    </a:lnTo>
                    <a:lnTo>
                      <a:pt x="415" y="315"/>
                    </a:lnTo>
                    <a:lnTo>
                      <a:pt x="415" y="313"/>
                    </a:lnTo>
                    <a:lnTo>
                      <a:pt x="415" y="313"/>
                    </a:lnTo>
                    <a:lnTo>
                      <a:pt x="415" y="313"/>
                    </a:lnTo>
                    <a:lnTo>
                      <a:pt x="415" y="313"/>
                    </a:lnTo>
                    <a:lnTo>
                      <a:pt x="415" y="310"/>
                    </a:lnTo>
                    <a:lnTo>
                      <a:pt x="415" y="310"/>
                    </a:lnTo>
                    <a:lnTo>
                      <a:pt x="412" y="310"/>
                    </a:lnTo>
                    <a:lnTo>
                      <a:pt x="412" y="308"/>
                    </a:lnTo>
                    <a:lnTo>
                      <a:pt x="412" y="308"/>
                    </a:lnTo>
                    <a:lnTo>
                      <a:pt x="412" y="308"/>
                    </a:lnTo>
                    <a:lnTo>
                      <a:pt x="412" y="306"/>
                    </a:lnTo>
                    <a:lnTo>
                      <a:pt x="412" y="306"/>
                    </a:lnTo>
                    <a:lnTo>
                      <a:pt x="412" y="306"/>
                    </a:lnTo>
                    <a:lnTo>
                      <a:pt x="410" y="306"/>
                    </a:lnTo>
                    <a:lnTo>
                      <a:pt x="410" y="306"/>
                    </a:lnTo>
                    <a:lnTo>
                      <a:pt x="410" y="303"/>
                    </a:lnTo>
                    <a:lnTo>
                      <a:pt x="408" y="303"/>
                    </a:lnTo>
                    <a:lnTo>
                      <a:pt x="408" y="303"/>
                    </a:lnTo>
                    <a:lnTo>
                      <a:pt x="408" y="303"/>
                    </a:lnTo>
                    <a:lnTo>
                      <a:pt x="408" y="303"/>
                    </a:lnTo>
                    <a:lnTo>
                      <a:pt x="408" y="303"/>
                    </a:lnTo>
                    <a:lnTo>
                      <a:pt x="405" y="303"/>
                    </a:lnTo>
                    <a:lnTo>
                      <a:pt x="405" y="301"/>
                    </a:lnTo>
                    <a:lnTo>
                      <a:pt x="405" y="301"/>
                    </a:lnTo>
                    <a:lnTo>
                      <a:pt x="405" y="301"/>
                    </a:lnTo>
                    <a:lnTo>
                      <a:pt x="403" y="301"/>
                    </a:lnTo>
                    <a:lnTo>
                      <a:pt x="403" y="298"/>
                    </a:lnTo>
                    <a:lnTo>
                      <a:pt x="403" y="298"/>
                    </a:lnTo>
                    <a:lnTo>
                      <a:pt x="403" y="298"/>
                    </a:lnTo>
                    <a:lnTo>
                      <a:pt x="403" y="296"/>
                    </a:lnTo>
                    <a:lnTo>
                      <a:pt x="403" y="296"/>
                    </a:lnTo>
                    <a:lnTo>
                      <a:pt x="403" y="296"/>
                    </a:lnTo>
                    <a:lnTo>
                      <a:pt x="400" y="296"/>
                    </a:lnTo>
                    <a:lnTo>
                      <a:pt x="400" y="294"/>
                    </a:lnTo>
                    <a:lnTo>
                      <a:pt x="400" y="294"/>
                    </a:lnTo>
                    <a:lnTo>
                      <a:pt x="400" y="294"/>
                    </a:lnTo>
                    <a:lnTo>
                      <a:pt x="400" y="296"/>
                    </a:lnTo>
                    <a:lnTo>
                      <a:pt x="398" y="296"/>
                    </a:lnTo>
                    <a:lnTo>
                      <a:pt x="398" y="296"/>
                    </a:lnTo>
                    <a:lnTo>
                      <a:pt x="396" y="296"/>
                    </a:lnTo>
                    <a:lnTo>
                      <a:pt x="396" y="296"/>
                    </a:lnTo>
                    <a:lnTo>
                      <a:pt x="396" y="296"/>
                    </a:lnTo>
                    <a:lnTo>
                      <a:pt x="396" y="296"/>
                    </a:lnTo>
                    <a:lnTo>
                      <a:pt x="393" y="296"/>
                    </a:lnTo>
                    <a:lnTo>
                      <a:pt x="393" y="298"/>
                    </a:lnTo>
                    <a:lnTo>
                      <a:pt x="393" y="298"/>
                    </a:lnTo>
                    <a:lnTo>
                      <a:pt x="393" y="298"/>
                    </a:lnTo>
                    <a:lnTo>
                      <a:pt x="391" y="298"/>
                    </a:lnTo>
                    <a:lnTo>
                      <a:pt x="391" y="298"/>
                    </a:lnTo>
                    <a:lnTo>
                      <a:pt x="391" y="298"/>
                    </a:lnTo>
                    <a:lnTo>
                      <a:pt x="389" y="298"/>
                    </a:lnTo>
                    <a:lnTo>
                      <a:pt x="389" y="298"/>
                    </a:lnTo>
                    <a:lnTo>
                      <a:pt x="389" y="301"/>
                    </a:lnTo>
                    <a:lnTo>
                      <a:pt x="389" y="301"/>
                    </a:lnTo>
                    <a:lnTo>
                      <a:pt x="386" y="301"/>
                    </a:lnTo>
                    <a:lnTo>
                      <a:pt x="386" y="301"/>
                    </a:lnTo>
                    <a:lnTo>
                      <a:pt x="386" y="298"/>
                    </a:lnTo>
                    <a:lnTo>
                      <a:pt x="386" y="298"/>
                    </a:lnTo>
                    <a:lnTo>
                      <a:pt x="384" y="298"/>
                    </a:lnTo>
                    <a:lnTo>
                      <a:pt x="384" y="298"/>
                    </a:lnTo>
                    <a:lnTo>
                      <a:pt x="382" y="298"/>
                    </a:lnTo>
                    <a:lnTo>
                      <a:pt x="382" y="298"/>
                    </a:lnTo>
                    <a:lnTo>
                      <a:pt x="382" y="298"/>
                    </a:lnTo>
                    <a:lnTo>
                      <a:pt x="379" y="298"/>
                    </a:lnTo>
                    <a:lnTo>
                      <a:pt x="379" y="298"/>
                    </a:lnTo>
                    <a:lnTo>
                      <a:pt x="379" y="298"/>
                    </a:lnTo>
                    <a:lnTo>
                      <a:pt x="377" y="298"/>
                    </a:lnTo>
                    <a:lnTo>
                      <a:pt x="377" y="298"/>
                    </a:lnTo>
                    <a:lnTo>
                      <a:pt x="374" y="298"/>
                    </a:lnTo>
                    <a:lnTo>
                      <a:pt x="374" y="298"/>
                    </a:lnTo>
                    <a:lnTo>
                      <a:pt x="374" y="298"/>
                    </a:lnTo>
                    <a:lnTo>
                      <a:pt x="372" y="298"/>
                    </a:lnTo>
                    <a:lnTo>
                      <a:pt x="372" y="298"/>
                    </a:lnTo>
                    <a:lnTo>
                      <a:pt x="372" y="298"/>
                    </a:lnTo>
                    <a:lnTo>
                      <a:pt x="370" y="298"/>
                    </a:lnTo>
                    <a:lnTo>
                      <a:pt x="370" y="298"/>
                    </a:lnTo>
                    <a:lnTo>
                      <a:pt x="370" y="298"/>
                    </a:lnTo>
                    <a:lnTo>
                      <a:pt x="367" y="298"/>
                    </a:lnTo>
                    <a:lnTo>
                      <a:pt x="367" y="298"/>
                    </a:lnTo>
                    <a:lnTo>
                      <a:pt x="367" y="298"/>
                    </a:lnTo>
                    <a:lnTo>
                      <a:pt x="365" y="298"/>
                    </a:lnTo>
                    <a:lnTo>
                      <a:pt x="365" y="298"/>
                    </a:lnTo>
                    <a:lnTo>
                      <a:pt x="363" y="298"/>
                    </a:lnTo>
                    <a:lnTo>
                      <a:pt x="363" y="298"/>
                    </a:lnTo>
                    <a:lnTo>
                      <a:pt x="363" y="298"/>
                    </a:lnTo>
                    <a:lnTo>
                      <a:pt x="360" y="298"/>
                    </a:lnTo>
                    <a:lnTo>
                      <a:pt x="360" y="298"/>
                    </a:lnTo>
                    <a:lnTo>
                      <a:pt x="360" y="298"/>
                    </a:lnTo>
                    <a:lnTo>
                      <a:pt x="360" y="298"/>
                    </a:lnTo>
                    <a:lnTo>
                      <a:pt x="358" y="298"/>
                    </a:lnTo>
                    <a:lnTo>
                      <a:pt x="358" y="298"/>
                    </a:lnTo>
                    <a:lnTo>
                      <a:pt x="355" y="298"/>
                    </a:lnTo>
                    <a:lnTo>
                      <a:pt x="355" y="298"/>
                    </a:lnTo>
                    <a:lnTo>
                      <a:pt x="355" y="298"/>
                    </a:lnTo>
                    <a:lnTo>
                      <a:pt x="353" y="298"/>
                    </a:lnTo>
                    <a:lnTo>
                      <a:pt x="353" y="298"/>
                    </a:lnTo>
                    <a:lnTo>
                      <a:pt x="353" y="298"/>
                    </a:lnTo>
                    <a:lnTo>
                      <a:pt x="353" y="301"/>
                    </a:lnTo>
                    <a:lnTo>
                      <a:pt x="351" y="301"/>
                    </a:lnTo>
                    <a:lnTo>
                      <a:pt x="351" y="301"/>
                    </a:lnTo>
                    <a:lnTo>
                      <a:pt x="348" y="301"/>
                    </a:lnTo>
                    <a:lnTo>
                      <a:pt x="348" y="301"/>
                    </a:lnTo>
                    <a:lnTo>
                      <a:pt x="348" y="301"/>
                    </a:lnTo>
                    <a:lnTo>
                      <a:pt x="346" y="301"/>
                    </a:lnTo>
                    <a:lnTo>
                      <a:pt x="346" y="301"/>
                    </a:lnTo>
                    <a:lnTo>
                      <a:pt x="346" y="301"/>
                    </a:lnTo>
                    <a:lnTo>
                      <a:pt x="346" y="301"/>
                    </a:lnTo>
                    <a:lnTo>
                      <a:pt x="344" y="301"/>
                    </a:lnTo>
                    <a:lnTo>
                      <a:pt x="344" y="301"/>
                    </a:lnTo>
                    <a:lnTo>
                      <a:pt x="341" y="301"/>
                    </a:lnTo>
                    <a:lnTo>
                      <a:pt x="341" y="301"/>
                    </a:lnTo>
                    <a:lnTo>
                      <a:pt x="341" y="301"/>
                    </a:lnTo>
                    <a:lnTo>
                      <a:pt x="339" y="301"/>
                    </a:lnTo>
                    <a:lnTo>
                      <a:pt x="339" y="303"/>
                    </a:lnTo>
                    <a:lnTo>
                      <a:pt x="339" y="303"/>
                    </a:lnTo>
                    <a:lnTo>
                      <a:pt x="339" y="303"/>
                    </a:lnTo>
                    <a:lnTo>
                      <a:pt x="337" y="303"/>
                    </a:lnTo>
                    <a:lnTo>
                      <a:pt x="337" y="303"/>
                    </a:lnTo>
                    <a:lnTo>
                      <a:pt x="334" y="303"/>
                    </a:lnTo>
                    <a:lnTo>
                      <a:pt x="334" y="303"/>
                    </a:lnTo>
                    <a:lnTo>
                      <a:pt x="334" y="303"/>
                    </a:lnTo>
                    <a:lnTo>
                      <a:pt x="334" y="301"/>
                    </a:lnTo>
                    <a:lnTo>
                      <a:pt x="332" y="301"/>
                    </a:lnTo>
                    <a:lnTo>
                      <a:pt x="332" y="301"/>
                    </a:lnTo>
                    <a:lnTo>
                      <a:pt x="332" y="301"/>
                    </a:lnTo>
                    <a:lnTo>
                      <a:pt x="332" y="298"/>
                    </a:lnTo>
                    <a:lnTo>
                      <a:pt x="329" y="298"/>
                    </a:lnTo>
                    <a:lnTo>
                      <a:pt x="329" y="298"/>
                    </a:lnTo>
                    <a:lnTo>
                      <a:pt x="329" y="298"/>
                    </a:lnTo>
                    <a:lnTo>
                      <a:pt x="329" y="296"/>
                    </a:lnTo>
                    <a:lnTo>
                      <a:pt x="329" y="296"/>
                    </a:lnTo>
                    <a:lnTo>
                      <a:pt x="329" y="296"/>
                    </a:lnTo>
                    <a:lnTo>
                      <a:pt x="327" y="296"/>
                    </a:lnTo>
                    <a:lnTo>
                      <a:pt x="327" y="294"/>
                    </a:lnTo>
                    <a:lnTo>
                      <a:pt x="327" y="294"/>
                    </a:lnTo>
                    <a:lnTo>
                      <a:pt x="327" y="294"/>
                    </a:lnTo>
                    <a:lnTo>
                      <a:pt x="327" y="294"/>
                    </a:lnTo>
                    <a:lnTo>
                      <a:pt x="325" y="294"/>
                    </a:lnTo>
                    <a:lnTo>
                      <a:pt x="325" y="294"/>
                    </a:lnTo>
                    <a:lnTo>
                      <a:pt x="325" y="294"/>
                    </a:lnTo>
                    <a:lnTo>
                      <a:pt x="325" y="291"/>
                    </a:lnTo>
                    <a:lnTo>
                      <a:pt x="322" y="291"/>
                    </a:lnTo>
                    <a:lnTo>
                      <a:pt x="322" y="291"/>
                    </a:lnTo>
                    <a:lnTo>
                      <a:pt x="322" y="291"/>
                    </a:lnTo>
                    <a:lnTo>
                      <a:pt x="322" y="289"/>
                    </a:lnTo>
                    <a:lnTo>
                      <a:pt x="322" y="289"/>
                    </a:lnTo>
                    <a:lnTo>
                      <a:pt x="322" y="289"/>
                    </a:lnTo>
                    <a:lnTo>
                      <a:pt x="320" y="289"/>
                    </a:lnTo>
                    <a:lnTo>
                      <a:pt x="320" y="287"/>
                    </a:lnTo>
                    <a:lnTo>
                      <a:pt x="320" y="287"/>
                    </a:lnTo>
                    <a:lnTo>
                      <a:pt x="320" y="287"/>
                    </a:lnTo>
                    <a:lnTo>
                      <a:pt x="320" y="287"/>
                    </a:lnTo>
                    <a:lnTo>
                      <a:pt x="318" y="287"/>
                    </a:lnTo>
                    <a:lnTo>
                      <a:pt x="318" y="284"/>
                    </a:lnTo>
                    <a:lnTo>
                      <a:pt x="318" y="284"/>
                    </a:lnTo>
                    <a:lnTo>
                      <a:pt x="318" y="284"/>
                    </a:lnTo>
                    <a:lnTo>
                      <a:pt x="315" y="284"/>
                    </a:lnTo>
                    <a:lnTo>
                      <a:pt x="315" y="284"/>
                    </a:lnTo>
                    <a:lnTo>
                      <a:pt x="315" y="284"/>
                    </a:lnTo>
                    <a:lnTo>
                      <a:pt x="315" y="282"/>
                    </a:lnTo>
                    <a:lnTo>
                      <a:pt x="315" y="282"/>
                    </a:lnTo>
                    <a:lnTo>
                      <a:pt x="315" y="279"/>
                    </a:lnTo>
                    <a:lnTo>
                      <a:pt x="315" y="279"/>
                    </a:lnTo>
                    <a:lnTo>
                      <a:pt x="313" y="279"/>
                    </a:lnTo>
                    <a:lnTo>
                      <a:pt x="313" y="279"/>
                    </a:lnTo>
                    <a:lnTo>
                      <a:pt x="313" y="279"/>
                    </a:lnTo>
                    <a:lnTo>
                      <a:pt x="313" y="279"/>
                    </a:lnTo>
                    <a:lnTo>
                      <a:pt x="313" y="277"/>
                    </a:lnTo>
                    <a:lnTo>
                      <a:pt x="313" y="277"/>
                    </a:lnTo>
                    <a:lnTo>
                      <a:pt x="310" y="277"/>
                    </a:lnTo>
                    <a:lnTo>
                      <a:pt x="310" y="275"/>
                    </a:lnTo>
                    <a:lnTo>
                      <a:pt x="310" y="275"/>
                    </a:lnTo>
                    <a:lnTo>
                      <a:pt x="310" y="275"/>
                    </a:lnTo>
                    <a:lnTo>
                      <a:pt x="313" y="275"/>
                    </a:lnTo>
                    <a:lnTo>
                      <a:pt x="313" y="272"/>
                    </a:lnTo>
                    <a:lnTo>
                      <a:pt x="313" y="272"/>
                    </a:lnTo>
                    <a:lnTo>
                      <a:pt x="313" y="272"/>
                    </a:lnTo>
                    <a:lnTo>
                      <a:pt x="313" y="272"/>
                    </a:lnTo>
                    <a:lnTo>
                      <a:pt x="315" y="272"/>
                    </a:lnTo>
                    <a:lnTo>
                      <a:pt x="315" y="272"/>
                    </a:lnTo>
                    <a:lnTo>
                      <a:pt x="315" y="272"/>
                    </a:lnTo>
                    <a:lnTo>
                      <a:pt x="318" y="272"/>
                    </a:lnTo>
                    <a:lnTo>
                      <a:pt x="318" y="272"/>
                    </a:lnTo>
                    <a:lnTo>
                      <a:pt x="318" y="270"/>
                    </a:lnTo>
                    <a:lnTo>
                      <a:pt x="320" y="270"/>
                    </a:lnTo>
                    <a:lnTo>
                      <a:pt x="320" y="270"/>
                    </a:lnTo>
                    <a:lnTo>
                      <a:pt x="320" y="270"/>
                    </a:lnTo>
                    <a:lnTo>
                      <a:pt x="320" y="272"/>
                    </a:lnTo>
                    <a:lnTo>
                      <a:pt x="322" y="272"/>
                    </a:lnTo>
                    <a:lnTo>
                      <a:pt x="322" y="270"/>
                    </a:lnTo>
                    <a:lnTo>
                      <a:pt x="322" y="270"/>
                    </a:lnTo>
                    <a:lnTo>
                      <a:pt x="322" y="270"/>
                    </a:lnTo>
                    <a:lnTo>
                      <a:pt x="322" y="270"/>
                    </a:lnTo>
                    <a:lnTo>
                      <a:pt x="322" y="268"/>
                    </a:lnTo>
                    <a:lnTo>
                      <a:pt x="325" y="268"/>
                    </a:lnTo>
                    <a:lnTo>
                      <a:pt x="325" y="268"/>
                    </a:lnTo>
                    <a:lnTo>
                      <a:pt x="327" y="268"/>
                    </a:lnTo>
                    <a:lnTo>
                      <a:pt x="327" y="268"/>
                    </a:lnTo>
                    <a:lnTo>
                      <a:pt x="327" y="265"/>
                    </a:lnTo>
                    <a:lnTo>
                      <a:pt x="327" y="265"/>
                    </a:lnTo>
                    <a:lnTo>
                      <a:pt x="327" y="265"/>
                    </a:lnTo>
                    <a:lnTo>
                      <a:pt x="327" y="265"/>
                    </a:lnTo>
                    <a:lnTo>
                      <a:pt x="325" y="265"/>
                    </a:lnTo>
                    <a:lnTo>
                      <a:pt x="325" y="265"/>
                    </a:lnTo>
                    <a:lnTo>
                      <a:pt x="322" y="265"/>
                    </a:lnTo>
                    <a:lnTo>
                      <a:pt x="322" y="263"/>
                    </a:lnTo>
                    <a:lnTo>
                      <a:pt x="322" y="263"/>
                    </a:lnTo>
                    <a:lnTo>
                      <a:pt x="322" y="263"/>
                    </a:lnTo>
                    <a:lnTo>
                      <a:pt x="320" y="263"/>
                    </a:lnTo>
                    <a:lnTo>
                      <a:pt x="320" y="263"/>
                    </a:lnTo>
                    <a:lnTo>
                      <a:pt x="320" y="263"/>
                    </a:lnTo>
                    <a:lnTo>
                      <a:pt x="320" y="263"/>
                    </a:lnTo>
                    <a:lnTo>
                      <a:pt x="320" y="263"/>
                    </a:lnTo>
                    <a:lnTo>
                      <a:pt x="320" y="261"/>
                    </a:lnTo>
                    <a:lnTo>
                      <a:pt x="318" y="261"/>
                    </a:lnTo>
                    <a:lnTo>
                      <a:pt x="318" y="261"/>
                    </a:lnTo>
                    <a:lnTo>
                      <a:pt x="318" y="258"/>
                    </a:lnTo>
                    <a:lnTo>
                      <a:pt x="318" y="258"/>
                    </a:lnTo>
                    <a:lnTo>
                      <a:pt x="320" y="258"/>
                    </a:lnTo>
                    <a:lnTo>
                      <a:pt x="320" y="256"/>
                    </a:lnTo>
                    <a:lnTo>
                      <a:pt x="320" y="256"/>
                    </a:lnTo>
                    <a:lnTo>
                      <a:pt x="318" y="256"/>
                    </a:lnTo>
                    <a:lnTo>
                      <a:pt x="318" y="256"/>
                    </a:lnTo>
                    <a:lnTo>
                      <a:pt x="318" y="256"/>
                    </a:lnTo>
                    <a:lnTo>
                      <a:pt x="315" y="256"/>
                    </a:lnTo>
                    <a:lnTo>
                      <a:pt x="315" y="256"/>
                    </a:lnTo>
                    <a:lnTo>
                      <a:pt x="315" y="256"/>
                    </a:lnTo>
                    <a:lnTo>
                      <a:pt x="315" y="256"/>
                    </a:lnTo>
                    <a:lnTo>
                      <a:pt x="315" y="253"/>
                    </a:lnTo>
                    <a:lnTo>
                      <a:pt x="313" y="253"/>
                    </a:lnTo>
                    <a:lnTo>
                      <a:pt x="313" y="253"/>
                    </a:lnTo>
                    <a:lnTo>
                      <a:pt x="313" y="253"/>
                    </a:lnTo>
                    <a:lnTo>
                      <a:pt x="313" y="253"/>
                    </a:lnTo>
                    <a:lnTo>
                      <a:pt x="313" y="253"/>
                    </a:lnTo>
                    <a:lnTo>
                      <a:pt x="313" y="251"/>
                    </a:lnTo>
                    <a:lnTo>
                      <a:pt x="310" y="251"/>
                    </a:lnTo>
                    <a:lnTo>
                      <a:pt x="310" y="251"/>
                    </a:lnTo>
                    <a:lnTo>
                      <a:pt x="310" y="249"/>
                    </a:lnTo>
                    <a:lnTo>
                      <a:pt x="310" y="249"/>
                    </a:lnTo>
                    <a:lnTo>
                      <a:pt x="310" y="249"/>
                    </a:lnTo>
                    <a:lnTo>
                      <a:pt x="310" y="246"/>
                    </a:lnTo>
                    <a:lnTo>
                      <a:pt x="310" y="246"/>
                    </a:lnTo>
                    <a:lnTo>
                      <a:pt x="310" y="244"/>
                    </a:lnTo>
                    <a:lnTo>
                      <a:pt x="308" y="244"/>
                    </a:lnTo>
                    <a:lnTo>
                      <a:pt x="308" y="244"/>
                    </a:lnTo>
                    <a:lnTo>
                      <a:pt x="308" y="244"/>
                    </a:lnTo>
                    <a:lnTo>
                      <a:pt x="310" y="244"/>
                    </a:lnTo>
                    <a:lnTo>
                      <a:pt x="310" y="242"/>
                    </a:lnTo>
                    <a:lnTo>
                      <a:pt x="310" y="242"/>
                    </a:lnTo>
                    <a:lnTo>
                      <a:pt x="310" y="242"/>
                    </a:lnTo>
                    <a:lnTo>
                      <a:pt x="313" y="242"/>
                    </a:lnTo>
                    <a:lnTo>
                      <a:pt x="313" y="239"/>
                    </a:lnTo>
                    <a:lnTo>
                      <a:pt x="313" y="239"/>
                    </a:lnTo>
                    <a:lnTo>
                      <a:pt x="313" y="237"/>
                    </a:lnTo>
                    <a:lnTo>
                      <a:pt x="310" y="237"/>
                    </a:lnTo>
                    <a:lnTo>
                      <a:pt x="310" y="237"/>
                    </a:lnTo>
                    <a:lnTo>
                      <a:pt x="310" y="237"/>
                    </a:lnTo>
                    <a:lnTo>
                      <a:pt x="310" y="234"/>
                    </a:lnTo>
                    <a:lnTo>
                      <a:pt x="310" y="234"/>
                    </a:lnTo>
                    <a:lnTo>
                      <a:pt x="313" y="234"/>
                    </a:lnTo>
                    <a:lnTo>
                      <a:pt x="313" y="234"/>
                    </a:lnTo>
                    <a:lnTo>
                      <a:pt x="313" y="234"/>
                    </a:lnTo>
                    <a:lnTo>
                      <a:pt x="313" y="234"/>
                    </a:lnTo>
                    <a:lnTo>
                      <a:pt x="313" y="234"/>
                    </a:lnTo>
                    <a:lnTo>
                      <a:pt x="315" y="234"/>
                    </a:lnTo>
                    <a:lnTo>
                      <a:pt x="315" y="234"/>
                    </a:lnTo>
                    <a:lnTo>
                      <a:pt x="315" y="234"/>
                    </a:lnTo>
                    <a:lnTo>
                      <a:pt x="315" y="232"/>
                    </a:lnTo>
                    <a:lnTo>
                      <a:pt x="318" y="232"/>
                    </a:lnTo>
                    <a:lnTo>
                      <a:pt x="318" y="232"/>
                    </a:lnTo>
                    <a:lnTo>
                      <a:pt x="318" y="232"/>
                    </a:lnTo>
                    <a:lnTo>
                      <a:pt x="318" y="230"/>
                    </a:lnTo>
                    <a:lnTo>
                      <a:pt x="320" y="230"/>
                    </a:lnTo>
                    <a:lnTo>
                      <a:pt x="320" y="230"/>
                    </a:lnTo>
                    <a:lnTo>
                      <a:pt x="320" y="227"/>
                    </a:lnTo>
                    <a:lnTo>
                      <a:pt x="320" y="227"/>
                    </a:lnTo>
                    <a:lnTo>
                      <a:pt x="320" y="227"/>
                    </a:lnTo>
                    <a:lnTo>
                      <a:pt x="320" y="227"/>
                    </a:lnTo>
                    <a:lnTo>
                      <a:pt x="320" y="225"/>
                    </a:lnTo>
                    <a:lnTo>
                      <a:pt x="320" y="225"/>
                    </a:lnTo>
                    <a:lnTo>
                      <a:pt x="322" y="225"/>
                    </a:lnTo>
                    <a:lnTo>
                      <a:pt x="322" y="225"/>
                    </a:lnTo>
                    <a:lnTo>
                      <a:pt x="322" y="225"/>
                    </a:lnTo>
                    <a:lnTo>
                      <a:pt x="322" y="225"/>
                    </a:lnTo>
                    <a:lnTo>
                      <a:pt x="322" y="225"/>
                    </a:lnTo>
                    <a:lnTo>
                      <a:pt x="322" y="225"/>
                    </a:lnTo>
                    <a:lnTo>
                      <a:pt x="322" y="223"/>
                    </a:lnTo>
                    <a:lnTo>
                      <a:pt x="325" y="223"/>
                    </a:lnTo>
                    <a:lnTo>
                      <a:pt x="325" y="223"/>
                    </a:lnTo>
                    <a:lnTo>
                      <a:pt x="325" y="223"/>
                    </a:lnTo>
                    <a:lnTo>
                      <a:pt x="325" y="220"/>
                    </a:lnTo>
                    <a:lnTo>
                      <a:pt x="327" y="220"/>
                    </a:lnTo>
                    <a:lnTo>
                      <a:pt x="327" y="220"/>
                    </a:lnTo>
                    <a:lnTo>
                      <a:pt x="325" y="220"/>
                    </a:lnTo>
                    <a:lnTo>
                      <a:pt x="325" y="220"/>
                    </a:lnTo>
                    <a:lnTo>
                      <a:pt x="322" y="220"/>
                    </a:lnTo>
                    <a:lnTo>
                      <a:pt x="322" y="220"/>
                    </a:lnTo>
                    <a:lnTo>
                      <a:pt x="322" y="220"/>
                    </a:lnTo>
                    <a:lnTo>
                      <a:pt x="320" y="220"/>
                    </a:lnTo>
                    <a:lnTo>
                      <a:pt x="320" y="220"/>
                    </a:lnTo>
                    <a:lnTo>
                      <a:pt x="320" y="220"/>
                    </a:lnTo>
                    <a:lnTo>
                      <a:pt x="320" y="223"/>
                    </a:lnTo>
                    <a:lnTo>
                      <a:pt x="320" y="223"/>
                    </a:lnTo>
                    <a:lnTo>
                      <a:pt x="320" y="223"/>
                    </a:lnTo>
                    <a:lnTo>
                      <a:pt x="318" y="223"/>
                    </a:lnTo>
                    <a:lnTo>
                      <a:pt x="318" y="225"/>
                    </a:lnTo>
                    <a:lnTo>
                      <a:pt x="318" y="225"/>
                    </a:lnTo>
                    <a:lnTo>
                      <a:pt x="318" y="225"/>
                    </a:lnTo>
                    <a:lnTo>
                      <a:pt x="318" y="225"/>
                    </a:lnTo>
                    <a:lnTo>
                      <a:pt x="318" y="225"/>
                    </a:lnTo>
                    <a:lnTo>
                      <a:pt x="318" y="227"/>
                    </a:lnTo>
                    <a:lnTo>
                      <a:pt x="318" y="227"/>
                    </a:lnTo>
                    <a:lnTo>
                      <a:pt x="315" y="227"/>
                    </a:lnTo>
                    <a:lnTo>
                      <a:pt x="315" y="227"/>
                    </a:lnTo>
                    <a:lnTo>
                      <a:pt x="315" y="227"/>
                    </a:lnTo>
                    <a:lnTo>
                      <a:pt x="313" y="227"/>
                    </a:lnTo>
                    <a:lnTo>
                      <a:pt x="313" y="227"/>
                    </a:lnTo>
                    <a:lnTo>
                      <a:pt x="313" y="227"/>
                    </a:lnTo>
                    <a:lnTo>
                      <a:pt x="310" y="227"/>
                    </a:lnTo>
                    <a:lnTo>
                      <a:pt x="310" y="227"/>
                    </a:lnTo>
                    <a:lnTo>
                      <a:pt x="308" y="227"/>
                    </a:lnTo>
                    <a:lnTo>
                      <a:pt x="308" y="225"/>
                    </a:lnTo>
                    <a:lnTo>
                      <a:pt x="308" y="225"/>
                    </a:lnTo>
                    <a:lnTo>
                      <a:pt x="308" y="225"/>
                    </a:lnTo>
                    <a:lnTo>
                      <a:pt x="308" y="225"/>
                    </a:lnTo>
                    <a:lnTo>
                      <a:pt x="308" y="223"/>
                    </a:lnTo>
                    <a:lnTo>
                      <a:pt x="308" y="223"/>
                    </a:lnTo>
                    <a:lnTo>
                      <a:pt x="308" y="220"/>
                    </a:lnTo>
                    <a:lnTo>
                      <a:pt x="308" y="220"/>
                    </a:lnTo>
                    <a:lnTo>
                      <a:pt x="310" y="220"/>
                    </a:lnTo>
                    <a:lnTo>
                      <a:pt x="310" y="220"/>
                    </a:lnTo>
                    <a:lnTo>
                      <a:pt x="308" y="220"/>
                    </a:lnTo>
                    <a:lnTo>
                      <a:pt x="308" y="220"/>
                    </a:lnTo>
                    <a:lnTo>
                      <a:pt x="308" y="220"/>
                    </a:lnTo>
                    <a:lnTo>
                      <a:pt x="306" y="220"/>
                    </a:lnTo>
                    <a:lnTo>
                      <a:pt x="306" y="220"/>
                    </a:lnTo>
                    <a:lnTo>
                      <a:pt x="306" y="220"/>
                    </a:lnTo>
                    <a:lnTo>
                      <a:pt x="306" y="220"/>
                    </a:lnTo>
                    <a:lnTo>
                      <a:pt x="306" y="223"/>
                    </a:lnTo>
                    <a:lnTo>
                      <a:pt x="308" y="223"/>
                    </a:lnTo>
                    <a:lnTo>
                      <a:pt x="308" y="223"/>
                    </a:lnTo>
                    <a:lnTo>
                      <a:pt x="306" y="223"/>
                    </a:lnTo>
                    <a:lnTo>
                      <a:pt x="306" y="225"/>
                    </a:lnTo>
                    <a:lnTo>
                      <a:pt x="306" y="225"/>
                    </a:lnTo>
                    <a:lnTo>
                      <a:pt x="306" y="225"/>
                    </a:lnTo>
                    <a:lnTo>
                      <a:pt x="306" y="225"/>
                    </a:lnTo>
                    <a:lnTo>
                      <a:pt x="303" y="225"/>
                    </a:lnTo>
                    <a:lnTo>
                      <a:pt x="303" y="225"/>
                    </a:lnTo>
                    <a:lnTo>
                      <a:pt x="301" y="225"/>
                    </a:lnTo>
                    <a:lnTo>
                      <a:pt x="301" y="225"/>
                    </a:lnTo>
                    <a:lnTo>
                      <a:pt x="301" y="225"/>
                    </a:lnTo>
                    <a:lnTo>
                      <a:pt x="301" y="225"/>
                    </a:lnTo>
                    <a:lnTo>
                      <a:pt x="301" y="225"/>
                    </a:lnTo>
                    <a:lnTo>
                      <a:pt x="301" y="225"/>
                    </a:lnTo>
                    <a:lnTo>
                      <a:pt x="301" y="227"/>
                    </a:lnTo>
                    <a:lnTo>
                      <a:pt x="299" y="227"/>
                    </a:lnTo>
                    <a:lnTo>
                      <a:pt x="299" y="225"/>
                    </a:lnTo>
                    <a:lnTo>
                      <a:pt x="299" y="225"/>
                    </a:lnTo>
                    <a:lnTo>
                      <a:pt x="299" y="225"/>
                    </a:lnTo>
                    <a:lnTo>
                      <a:pt x="299" y="225"/>
                    </a:lnTo>
                    <a:lnTo>
                      <a:pt x="299" y="223"/>
                    </a:lnTo>
                    <a:lnTo>
                      <a:pt x="299" y="223"/>
                    </a:lnTo>
                    <a:lnTo>
                      <a:pt x="296" y="223"/>
                    </a:lnTo>
                    <a:lnTo>
                      <a:pt x="296" y="223"/>
                    </a:lnTo>
                    <a:lnTo>
                      <a:pt x="296" y="223"/>
                    </a:lnTo>
                    <a:lnTo>
                      <a:pt x="294" y="223"/>
                    </a:lnTo>
                    <a:lnTo>
                      <a:pt x="294" y="223"/>
                    </a:lnTo>
                    <a:lnTo>
                      <a:pt x="294" y="223"/>
                    </a:lnTo>
                    <a:lnTo>
                      <a:pt x="294" y="225"/>
                    </a:lnTo>
                    <a:lnTo>
                      <a:pt x="294" y="225"/>
                    </a:lnTo>
                    <a:lnTo>
                      <a:pt x="292" y="225"/>
                    </a:lnTo>
                    <a:lnTo>
                      <a:pt x="292" y="225"/>
                    </a:lnTo>
                    <a:lnTo>
                      <a:pt x="292" y="225"/>
                    </a:lnTo>
                    <a:lnTo>
                      <a:pt x="292" y="225"/>
                    </a:lnTo>
                    <a:lnTo>
                      <a:pt x="292" y="227"/>
                    </a:lnTo>
                    <a:lnTo>
                      <a:pt x="292" y="227"/>
                    </a:lnTo>
                    <a:lnTo>
                      <a:pt x="292" y="227"/>
                    </a:lnTo>
                    <a:lnTo>
                      <a:pt x="294" y="227"/>
                    </a:lnTo>
                    <a:lnTo>
                      <a:pt x="294" y="230"/>
                    </a:lnTo>
                    <a:lnTo>
                      <a:pt x="294" y="230"/>
                    </a:lnTo>
                    <a:lnTo>
                      <a:pt x="294" y="230"/>
                    </a:lnTo>
                    <a:lnTo>
                      <a:pt x="296" y="230"/>
                    </a:lnTo>
                    <a:lnTo>
                      <a:pt x="296" y="230"/>
                    </a:lnTo>
                    <a:lnTo>
                      <a:pt x="296" y="230"/>
                    </a:lnTo>
                    <a:lnTo>
                      <a:pt x="296" y="227"/>
                    </a:lnTo>
                    <a:lnTo>
                      <a:pt x="299" y="227"/>
                    </a:lnTo>
                    <a:lnTo>
                      <a:pt x="299" y="227"/>
                    </a:lnTo>
                    <a:lnTo>
                      <a:pt x="301" y="227"/>
                    </a:lnTo>
                    <a:lnTo>
                      <a:pt x="301" y="230"/>
                    </a:lnTo>
                    <a:lnTo>
                      <a:pt x="301" y="230"/>
                    </a:lnTo>
                    <a:lnTo>
                      <a:pt x="301" y="230"/>
                    </a:lnTo>
                    <a:lnTo>
                      <a:pt x="301" y="230"/>
                    </a:lnTo>
                    <a:lnTo>
                      <a:pt x="303" y="230"/>
                    </a:lnTo>
                    <a:lnTo>
                      <a:pt x="303" y="230"/>
                    </a:lnTo>
                    <a:lnTo>
                      <a:pt x="306" y="230"/>
                    </a:lnTo>
                    <a:lnTo>
                      <a:pt x="306" y="230"/>
                    </a:lnTo>
                    <a:lnTo>
                      <a:pt x="306" y="230"/>
                    </a:lnTo>
                    <a:lnTo>
                      <a:pt x="308" y="230"/>
                    </a:lnTo>
                    <a:lnTo>
                      <a:pt x="308" y="230"/>
                    </a:lnTo>
                    <a:lnTo>
                      <a:pt x="308" y="232"/>
                    </a:lnTo>
                    <a:lnTo>
                      <a:pt x="308" y="232"/>
                    </a:lnTo>
                    <a:lnTo>
                      <a:pt x="308" y="234"/>
                    </a:lnTo>
                    <a:lnTo>
                      <a:pt x="308" y="234"/>
                    </a:lnTo>
                    <a:lnTo>
                      <a:pt x="308" y="234"/>
                    </a:lnTo>
                    <a:lnTo>
                      <a:pt x="308" y="234"/>
                    </a:lnTo>
                    <a:lnTo>
                      <a:pt x="306" y="234"/>
                    </a:lnTo>
                    <a:lnTo>
                      <a:pt x="306" y="234"/>
                    </a:lnTo>
                    <a:lnTo>
                      <a:pt x="306" y="234"/>
                    </a:lnTo>
                    <a:lnTo>
                      <a:pt x="306" y="237"/>
                    </a:lnTo>
                    <a:lnTo>
                      <a:pt x="303" y="237"/>
                    </a:lnTo>
                    <a:lnTo>
                      <a:pt x="303" y="234"/>
                    </a:lnTo>
                    <a:lnTo>
                      <a:pt x="303" y="234"/>
                    </a:lnTo>
                    <a:lnTo>
                      <a:pt x="301" y="234"/>
                    </a:lnTo>
                    <a:lnTo>
                      <a:pt x="301" y="234"/>
                    </a:lnTo>
                    <a:lnTo>
                      <a:pt x="301" y="234"/>
                    </a:lnTo>
                    <a:lnTo>
                      <a:pt x="301" y="234"/>
                    </a:lnTo>
                    <a:lnTo>
                      <a:pt x="299" y="234"/>
                    </a:lnTo>
                    <a:lnTo>
                      <a:pt x="299" y="234"/>
                    </a:lnTo>
                    <a:lnTo>
                      <a:pt x="299" y="234"/>
                    </a:lnTo>
                    <a:lnTo>
                      <a:pt x="296" y="234"/>
                    </a:lnTo>
                    <a:lnTo>
                      <a:pt x="296" y="234"/>
                    </a:lnTo>
                    <a:lnTo>
                      <a:pt x="296" y="234"/>
                    </a:lnTo>
                    <a:lnTo>
                      <a:pt x="296" y="234"/>
                    </a:lnTo>
                    <a:lnTo>
                      <a:pt x="294" y="234"/>
                    </a:lnTo>
                    <a:lnTo>
                      <a:pt x="294" y="234"/>
                    </a:lnTo>
                    <a:lnTo>
                      <a:pt x="294" y="234"/>
                    </a:lnTo>
                    <a:lnTo>
                      <a:pt x="292" y="234"/>
                    </a:lnTo>
                    <a:lnTo>
                      <a:pt x="292" y="234"/>
                    </a:lnTo>
                    <a:lnTo>
                      <a:pt x="292" y="234"/>
                    </a:lnTo>
                    <a:lnTo>
                      <a:pt x="289" y="234"/>
                    </a:lnTo>
                    <a:lnTo>
                      <a:pt x="289" y="237"/>
                    </a:lnTo>
                    <a:lnTo>
                      <a:pt x="289" y="237"/>
                    </a:lnTo>
                    <a:lnTo>
                      <a:pt x="289" y="237"/>
                    </a:lnTo>
                    <a:lnTo>
                      <a:pt x="287" y="237"/>
                    </a:lnTo>
                    <a:lnTo>
                      <a:pt x="287" y="234"/>
                    </a:lnTo>
                    <a:lnTo>
                      <a:pt x="287" y="234"/>
                    </a:lnTo>
                    <a:lnTo>
                      <a:pt x="287" y="234"/>
                    </a:lnTo>
                    <a:lnTo>
                      <a:pt x="287" y="234"/>
                    </a:lnTo>
                    <a:lnTo>
                      <a:pt x="287" y="232"/>
                    </a:lnTo>
                    <a:lnTo>
                      <a:pt x="287" y="232"/>
                    </a:lnTo>
                    <a:lnTo>
                      <a:pt x="287" y="232"/>
                    </a:lnTo>
                    <a:lnTo>
                      <a:pt x="284" y="232"/>
                    </a:lnTo>
                    <a:lnTo>
                      <a:pt x="284" y="230"/>
                    </a:lnTo>
                    <a:lnTo>
                      <a:pt x="284" y="230"/>
                    </a:lnTo>
                    <a:lnTo>
                      <a:pt x="282" y="230"/>
                    </a:lnTo>
                    <a:lnTo>
                      <a:pt x="282" y="230"/>
                    </a:lnTo>
                    <a:lnTo>
                      <a:pt x="282" y="230"/>
                    </a:lnTo>
                    <a:lnTo>
                      <a:pt x="280" y="230"/>
                    </a:lnTo>
                    <a:lnTo>
                      <a:pt x="280" y="232"/>
                    </a:lnTo>
                    <a:lnTo>
                      <a:pt x="282" y="232"/>
                    </a:lnTo>
                    <a:lnTo>
                      <a:pt x="282" y="232"/>
                    </a:lnTo>
                    <a:lnTo>
                      <a:pt x="282" y="232"/>
                    </a:lnTo>
                    <a:lnTo>
                      <a:pt x="282" y="234"/>
                    </a:lnTo>
                    <a:lnTo>
                      <a:pt x="282" y="234"/>
                    </a:lnTo>
                    <a:lnTo>
                      <a:pt x="282" y="234"/>
                    </a:lnTo>
                    <a:lnTo>
                      <a:pt x="282" y="234"/>
                    </a:lnTo>
                    <a:lnTo>
                      <a:pt x="282" y="237"/>
                    </a:lnTo>
                    <a:lnTo>
                      <a:pt x="282" y="237"/>
                    </a:lnTo>
                    <a:lnTo>
                      <a:pt x="282" y="237"/>
                    </a:lnTo>
                    <a:lnTo>
                      <a:pt x="282" y="237"/>
                    </a:lnTo>
                    <a:lnTo>
                      <a:pt x="282" y="239"/>
                    </a:lnTo>
                    <a:lnTo>
                      <a:pt x="282" y="239"/>
                    </a:lnTo>
                    <a:lnTo>
                      <a:pt x="282" y="239"/>
                    </a:lnTo>
                    <a:lnTo>
                      <a:pt x="282" y="242"/>
                    </a:lnTo>
                    <a:lnTo>
                      <a:pt x="282" y="242"/>
                    </a:lnTo>
                    <a:lnTo>
                      <a:pt x="282" y="242"/>
                    </a:lnTo>
                    <a:lnTo>
                      <a:pt x="282" y="244"/>
                    </a:lnTo>
                    <a:lnTo>
                      <a:pt x="282" y="244"/>
                    </a:lnTo>
                    <a:lnTo>
                      <a:pt x="280" y="244"/>
                    </a:lnTo>
                    <a:lnTo>
                      <a:pt x="280" y="244"/>
                    </a:lnTo>
                    <a:lnTo>
                      <a:pt x="280" y="244"/>
                    </a:lnTo>
                    <a:lnTo>
                      <a:pt x="277" y="244"/>
                    </a:lnTo>
                    <a:lnTo>
                      <a:pt x="277" y="244"/>
                    </a:lnTo>
                    <a:lnTo>
                      <a:pt x="277" y="244"/>
                    </a:lnTo>
                    <a:lnTo>
                      <a:pt x="275" y="244"/>
                    </a:lnTo>
                    <a:lnTo>
                      <a:pt x="275" y="244"/>
                    </a:lnTo>
                    <a:lnTo>
                      <a:pt x="275" y="244"/>
                    </a:lnTo>
                    <a:lnTo>
                      <a:pt x="275" y="244"/>
                    </a:lnTo>
                    <a:lnTo>
                      <a:pt x="275" y="242"/>
                    </a:lnTo>
                    <a:lnTo>
                      <a:pt x="275" y="242"/>
                    </a:lnTo>
                    <a:lnTo>
                      <a:pt x="275" y="242"/>
                    </a:lnTo>
                    <a:lnTo>
                      <a:pt x="275" y="239"/>
                    </a:lnTo>
                    <a:lnTo>
                      <a:pt x="277" y="239"/>
                    </a:lnTo>
                    <a:lnTo>
                      <a:pt x="277" y="239"/>
                    </a:lnTo>
                    <a:lnTo>
                      <a:pt x="277" y="239"/>
                    </a:lnTo>
                    <a:lnTo>
                      <a:pt x="277" y="239"/>
                    </a:lnTo>
                    <a:lnTo>
                      <a:pt x="275" y="239"/>
                    </a:lnTo>
                    <a:lnTo>
                      <a:pt x="275" y="239"/>
                    </a:lnTo>
                    <a:lnTo>
                      <a:pt x="275" y="239"/>
                    </a:lnTo>
                    <a:lnTo>
                      <a:pt x="275" y="239"/>
                    </a:lnTo>
                    <a:lnTo>
                      <a:pt x="273" y="239"/>
                    </a:lnTo>
                    <a:lnTo>
                      <a:pt x="273" y="239"/>
                    </a:lnTo>
                    <a:lnTo>
                      <a:pt x="273" y="239"/>
                    </a:lnTo>
                    <a:lnTo>
                      <a:pt x="270" y="239"/>
                    </a:lnTo>
                    <a:lnTo>
                      <a:pt x="270" y="239"/>
                    </a:lnTo>
                    <a:lnTo>
                      <a:pt x="268" y="239"/>
                    </a:lnTo>
                    <a:lnTo>
                      <a:pt x="268" y="239"/>
                    </a:lnTo>
                    <a:lnTo>
                      <a:pt x="268" y="242"/>
                    </a:lnTo>
                    <a:lnTo>
                      <a:pt x="268" y="242"/>
                    </a:lnTo>
                    <a:lnTo>
                      <a:pt x="266" y="242"/>
                    </a:lnTo>
                    <a:lnTo>
                      <a:pt x="266" y="242"/>
                    </a:lnTo>
                    <a:lnTo>
                      <a:pt x="266" y="242"/>
                    </a:lnTo>
                    <a:lnTo>
                      <a:pt x="266" y="242"/>
                    </a:lnTo>
                    <a:lnTo>
                      <a:pt x="266" y="244"/>
                    </a:lnTo>
                    <a:lnTo>
                      <a:pt x="263" y="244"/>
                    </a:lnTo>
                    <a:lnTo>
                      <a:pt x="263" y="244"/>
                    </a:lnTo>
                    <a:lnTo>
                      <a:pt x="263" y="244"/>
                    </a:lnTo>
                    <a:lnTo>
                      <a:pt x="263" y="244"/>
                    </a:lnTo>
                    <a:lnTo>
                      <a:pt x="263" y="246"/>
                    </a:lnTo>
                    <a:lnTo>
                      <a:pt x="263" y="246"/>
                    </a:lnTo>
                    <a:lnTo>
                      <a:pt x="263" y="249"/>
                    </a:lnTo>
                    <a:lnTo>
                      <a:pt x="261" y="249"/>
                    </a:lnTo>
                    <a:lnTo>
                      <a:pt x="261" y="249"/>
                    </a:lnTo>
                    <a:lnTo>
                      <a:pt x="261" y="249"/>
                    </a:lnTo>
                    <a:lnTo>
                      <a:pt x="261" y="249"/>
                    </a:lnTo>
                    <a:lnTo>
                      <a:pt x="258" y="249"/>
                    </a:lnTo>
                    <a:lnTo>
                      <a:pt x="258" y="249"/>
                    </a:lnTo>
                    <a:lnTo>
                      <a:pt x="258" y="251"/>
                    </a:lnTo>
                    <a:lnTo>
                      <a:pt x="256" y="251"/>
                    </a:lnTo>
                    <a:lnTo>
                      <a:pt x="256" y="251"/>
                    </a:lnTo>
                    <a:lnTo>
                      <a:pt x="256" y="251"/>
                    </a:lnTo>
                    <a:lnTo>
                      <a:pt x="254" y="251"/>
                    </a:lnTo>
                    <a:lnTo>
                      <a:pt x="254" y="251"/>
                    </a:lnTo>
                    <a:lnTo>
                      <a:pt x="254" y="251"/>
                    </a:lnTo>
                    <a:lnTo>
                      <a:pt x="254" y="251"/>
                    </a:lnTo>
                    <a:lnTo>
                      <a:pt x="251" y="251"/>
                    </a:lnTo>
                    <a:lnTo>
                      <a:pt x="251" y="251"/>
                    </a:lnTo>
                    <a:lnTo>
                      <a:pt x="251" y="253"/>
                    </a:lnTo>
                    <a:lnTo>
                      <a:pt x="249" y="253"/>
                    </a:lnTo>
                    <a:lnTo>
                      <a:pt x="249" y="253"/>
                    </a:lnTo>
                    <a:lnTo>
                      <a:pt x="249" y="253"/>
                    </a:lnTo>
                    <a:lnTo>
                      <a:pt x="247" y="253"/>
                    </a:lnTo>
                    <a:lnTo>
                      <a:pt x="247" y="253"/>
                    </a:lnTo>
                    <a:lnTo>
                      <a:pt x="247" y="253"/>
                    </a:lnTo>
                    <a:lnTo>
                      <a:pt x="247" y="253"/>
                    </a:lnTo>
                    <a:lnTo>
                      <a:pt x="244" y="253"/>
                    </a:lnTo>
                    <a:lnTo>
                      <a:pt x="244" y="253"/>
                    </a:lnTo>
                    <a:lnTo>
                      <a:pt x="242" y="253"/>
                    </a:lnTo>
                    <a:lnTo>
                      <a:pt x="242" y="253"/>
                    </a:lnTo>
                    <a:lnTo>
                      <a:pt x="242" y="253"/>
                    </a:lnTo>
                    <a:lnTo>
                      <a:pt x="242" y="253"/>
                    </a:lnTo>
                    <a:lnTo>
                      <a:pt x="239" y="253"/>
                    </a:lnTo>
                    <a:lnTo>
                      <a:pt x="239" y="253"/>
                    </a:lnTo>
                    <a:lnTo>
                      <a:pt x="239" y="253"/>
                    </a:lnTo>
                    <a:lnTo>
                      <a:pt x="239" y="256"/>
                    </a:lnTo>
                    <a:lnTo>
                      <a:pt x="237" y="256"/>
                    </a:lnTo>
                    <a:lnTo>
                      <a:pt x="237" y="256"/>
                    </a:lnTo>
                    <a:lnTo>
                      <a:pt x="235" y="256"/>
                    </a:lnTo>
                    <a:lnTo>
                      <a:pt x="235" y="256"/>
                    </a:lnTo>
                    <a:lnTo>
                      <a:pt x="235" y="256"/>
                    </a:lnTo>
                    <a:lnTo>
                      <a:pt x="235" y="256"/>
                    </a:lnTo>
                    <a:lnTo>
                      <a:pt x="232" y="256"/>
                    </a:lnTo>
                    <a:lnTo>
                      <a:pt x="232" y="256"/>
                    </a:lnTo>
                    <a:lnTo>
                      <a:pt x="232" y="256"/>
                    </a:lnTo>
                    <a:lnTo>
                      <a:pt x="230" y="256"/>
                    </a:lnTo>
                    <a:lnTo>
                      <a:pt x="230" y="258"/>
                    </a:lnTo>
                    <a:lnTo>
                      <a:pt x="230" y="258"/>
                    </a:lnTo>
                    <a:lnTo>
                      <a:pt x="228" y="258"/>
                    </a:lnTo>
                    <a:lnTo>
                      <a:pt x="228" y="258"/>
                    </a:lnTo>
                    <a:lnTo>
                      <a:pt x="228" y="258"/>
                    </a:lnTo>
                    <a:lnTo>
                      <a:pt x="228" y="258"/>
                    </a:lnTo>
                    <a:lnTo>
                      <a:pt x="225" y="258"/>
                    </a:lnTo>
                    <a:lnTo>
                      <a:pt x="225" y="258"/>
                    </a:lnTo>
                    <a:lnTo>
                      <a:pt x="223" y="258"/>
                    </a:lnTo>
                    <a:lnTo>
                      <a:pt x="223" y="258"/>
                    </a:lnTo>
                    <a:lnTo>
                      <a:pt x="223" y="258"/>
                    </a:lnTo>
                    <a:lnTo>
                      <a:pt x="223" y="261"/>
                    </a:lnTo>
                    <a:lnTo>
                      <a:pt x="221" y="261"/>
                    </a:lnTo>
                    <a:lnTo>
                      <a:pt x="221" y="261"/>
                    </a:lnTo>
                    <a:lnTo>
                      <a:pt x="221" y="261"/>
                    </a:lnTo>
                    <a:lnTo>
                      <a:pt x="218" y="261"/>
                    </a:lnTo>
                    <a:lnTo>
                      <a:pt x="218" y="261"/>
                    </a:lnTo>
                    <a:lnTo>
                      <a:pt x="218" y="261"/>
                    </a:lnTo>
                    <a:lnTo>
                      <a:pt x="216" y="261"/>
                    </a:lnTo>
                    <a:lnTo>
                      <a:pt x="216" y="261"/>
                    </a:lnTo>
                    <a:lnTo>
                      <a:pt x="216" y="261"/>
                    </a:lnTo>
                    <a:lnTo>
                      <a:pt x="216" y="263"/>
                    </a:lnTo>
                    <a:lnTo>
                      <a:pt x="213" y="263"/>
                    </a:lnTo>
                    <a:lnTo>
                      <a:pt x="213" y="263"/>
                    </a:lnTo>
                    <a:lnTo>
                      <a:pt x="213" y="263"/>
                    </a:lnTo>
                    <a:lnTo>
                      <a:pt x="211" y="263"/>
                    </a:lnTo>
                    <a:lnTo>
                      <a:pt x="211" y="263"/>
                    </a:lnTo>
                    <a:lnTo>
                      <a:pt x="209" y="263"/>
                    </a:lnTo>
                    <a:lnTo>
                      <a:pt x="209" y="263"/>
                    </a:lnTo>
                    <a:lnTo>
                      <a:pt x="209" y="263"/>
                    </a:lnTo>
                    <a:lnTo>
                      <a:pt x="209" y="263"/>
                    </a:lnTo>
                    <a:lnTo>
                      <a:pt x="209" y="263"/>
                    </a:lnTo>
                    <a:lnTo>
                      <a:pt x="206" y="263"/>
                    </a:lnTo>
                    <a:lnTo>
                      <a:pt x="206" y="263"/>
                    </a:lnTo>
                    <a:lnTo>
                      <a:pt x="206" y="263"/>
                    </a:lnTo>
                    <a:lnTo>
                      <a:pt x="206" y="265"/>
                    </a:lnTo>
                    <a:lnTo>
                      <a:pt x="206" y="265"/>
                    </a:lnTo>
                    <a:lnTo>
                      <a:pt x="206" y="268"/>
                    </a:lnTo>
                    <a:lnTo>
                      <a:pt x="206" y="268"/>
                    </a:lnTo>
                    <a:lnTo>
                      <a:pt x="206" y="270"/>
                    </a:lnTo>
                    <a:lnTo>
                      <a:pt x="206" y="270"/>
                    </a:lnTo>
                    <a:lnTo>
                      <a:pt x="206" y="272"/>
                    </a:lnTo>
                    <a:lnTo>
                      <a:pt x="206" y="272"/>
                    </a:lnTo>
                    <a:lnTo>
                      <a:pt x="206" y="275"/>
                    </a:lnTo>
                    <a:lnTo>
                      <a:pt x="206" y="275"/>
                    </a:lnTo>
                    <a:lnTo>
                      <a:pt x="206" y="275"/>
                    </a:lnTo>
                    <a:lnTo>
                      <a:pt x="206" y="277"/>
                    </a:lnTo>
                    <a:lnTo>
                      <a:pt x="206" y="277"/>
                    </a:lnTo>
                    <a:lnTo>
                      <a:pt x="206" y="279"/>
                    </a:lnTo>
                    <a:lnTo>
                      <a:pt x="206" y="279"/>
                    </a:lnTo>
                    <a:lnTo>
                      <a:pt x="206" y="282"/>
                    </a:lnTo>
                    <a:lnTo>
                      <a:pt x="206" y="282"/>
                    </a:lnTo>
                    <a:lnTo>
                      <a:pt x="206" y="284"/>
                    </a:lnTo>
                    <a:lnTo>
                      <a:pt x="206" y="284"/>
                    </a:lnTo>
                    <a:lnTo>
                      <a:pt x="206" y="284"/>
                    </a:lnTo>
                    <a:lnTo>
                      <a:pt x="206" y="287"/>
                    </a:lnTo>
                    <a:lnTo>
                      <a:pt x="206" y="287"/>
                    </a:lnTo>
                    <a:lnTo>
                      <a:pt x="206" y="289"/>
                    </a:lnTo>
                    <a:lnTo>
                      <a:pt x="206" y="289"/>
                    </a:lnTo>
                    <a:lnTo>
                      <a:pt x="206" y="291"/>
                    </a:lnTo>
                    <a:lnTo>
                      <a:pt x="206" y="291"/>
                    </a:lnTo>
                    <a:lnTo>
                      <a:pt x="206" y="294"/>
                    </a:lnTo>
                    <a:lnTo>
                      <a:pt x="206" y="294"/>
                    </a:lnTo>
                    <a:lnTo>
                      <a:pt x="206" y="294"/>
                    </a:lnTo>
                    <a:lnTo>
                      <a:pt x="206" y="296"/>
                    </a:lnTo>
                    <a:lnTo>
                      <a:pt x="206" y="296"/>
                    </a:lnTo>
                    <a:lnTo>
                      <a:pt x="206" y="298"/>
                    </a:lnTo>
                    <a:lnTo>
                      <a:pt x="206" y="298"/>
                    </a:lnTo>
                    <a:lnTo>
                      <a:pt x="206" y="301"/>
                    </a:lnTo>
                    <a:lnTo>
                      <a:pt x="206" y="301"/>
                    </a:lnTo>
                    <a:lnTo>
                      <a:pt x="206" y="303"/>
                    </a:lnTo>
                    <a:lnTo>
                      <a:pt x="206" y="303"/>
                    </a:lnTo>
                    <a:lnTo>
                      <a:pt x="206" y="303"/>
                    </a:lnTo>
                    <a:lnTo>
                      <a:pt x="206" y="306"/>
                    </a:lnTo>
                    <a:lnTo>
                      <a:pt x="206" y="306"/>
                    </a:lnTo>
                    <a:lnTo>
                      <a:pt x="206" y="308"/>
                    </a:lnTo>
                    <a:lnTo>
                      <a:pt x="206" y="308"/>
                    </a:lnTo>
                    <a:lnTo>
                      <a:pt x="206" y="310"/>
                    </a:lnTo>
                    <a:lnTo>
                      <a:pt x="206" y="310"/>
                    </a:lnTo>
                    <a:lnTo>
                      <a:pt x="206" y="313"/>
                    </a:lnTo>
                    <a:lnTo>
                      <a:pt x="206" y="313"/>
                    </a:lnTo>
                    <a:lnTo>
                      <a:pt x="206" y="313"/>
                    </a:lnTo>
                    <a:lnTo>
                      <a:pt x="206" y="315"/>
                    </a:lnTo>
                    <a:lnTo>
                      <a:pt x="206" y="315"/>
                    </a:lnTo>
                    <a:lnTo>
                      <a:pt x="206" y="317"/>
                    </a:lnTo>
                    <a:lnTo>
                      <a:pt x="206" y="317"/>
                    </a:lnTo>
                    <a:lnTo>
                      <a:pt x="206" y="320"/>
                    </a:lnTo>
                    <a:lnTo>
                      <a:pt x="206" y="320"/>
                    </a:lnTo>
                    <a:lnTo>
                      <a:pt x="206" y="322"/>
                    </a:lnTo>
                    <a:lnTo>
                      <a:pt x="206" y="322"/>
                    </a:lnTo>
                    <a:lnTo>
                      <a:pt x="206" y="325"/>
                    </a:lnTo>
                    <a:lnTo>
                      <a:pt x="206" y="325"/>
                    </a:lnTo>
                    <a:lnTo>
                      <a:pt x="206" y="325"/>
                    </a:lnTo>
                    <a:lnTo>
                      <a:pt x="206" y="327"/>
                    </a:lnTo>
                    <a:lnTo>
                      <a:pt x="206" y="327"/>
                    </a:lnTo>
                    <a:lnTo>
                      <a:pt x="206" y="329"/>
                    </a:lnTo>
                    <a:lnTo>
                      <a:pt x="206" y="329"/>
                    </a:lnTo>
                    <a:lnTo>
                      <a:pt x="206" y="332"/>
                    </a:lnTo>
                    <a:lnTo>
                      <a:pt x="206" y="332"/>
                    </a:lnTo>
                    <a:lnTo>
                      <a:pt x="206" y="334"/>
                    </a:lnTo>
                    <a:lnTo>
                      <a:pt x="206" y="334"/>
                    </a:lnTo>
                    <a:lnTo>
                      <a:pt x="206" y="334"/>
                    </a:lnTo>
                    <a:lnTo>
                      <a:pt x="206" y="336"/>
                    </a:lnTo>
                    <a:lnTo>
                      <a:pt x="206" y="336"/>
                    </a:lnTo>
                    <a:lnTo>
                      <a:pt x="206" y="339"/>
                    </a:lnTo>
                    <a:lnTo>
                      <a:pt x="206" y="339"/>
                    </a:lnTo>
                    <a:lnTo>
                      <a:pt x="206" y="341"/>
                    </a:lnTo>
                    <a:lnTo>
                      <a:pt x="206" y="341"/>
                    </a:lnTo>
                    <a:lnTo>
                      <a:pt x="206" y="343"/>
                    </a:lnTo>
                    <a:lnTo>
                      <a:pt x="206" y="343"/>
                    </a:lnTo>
                    <a:lnTo>
                      <a:pt x="206" y="343"/>
                    </a:lnTo>
                    <a:lnTo>
                      <a:pt x="206" y="346"/>
                    </a:lnTo>
                    <a:lnTo>
                      <a:pt x="206" y="346"/>
                    </a:lnTo>
                    <a:lnTo>
                      <a:pt x="206" y="348"/>
                    </a:lnTo>
                    <a:lnTo>
                      <a:pt x="206" y="348"/>
                    </a:lnTo>
                    <a:lnTo>
                      <a:pt x="206" y="351"/>
                    </a:lnTo>
                    <a:lnTo>
                      <a:pt x="206" y="351"/>
                    </a:lnTo>
                    <a:lnTo>
                      <a:pt x="206" y="353"/>
                    </a:lnTo>
                    <a:lnTo>
                      <a:pt x="206" y="353"/>
                    </a:lnTo>
                    <a:lnTo>
                      <a:pt x="206" y="353"/>
                    </a:lnTo>
                    <a:lnTo>
                      <a:pt x="206" y="355"/>
                    </a:lnTo>
                    <a:lnTo>
                      <a:pt x="206" y="355"/>
                    </a:lnTo>
                    <a:lnTo>
                      <a:pt x="206" y="358"/>
                    </a:lnTo>
                    <a:lnTo>
                      <a:pt x="204" y="358"/>
                    </a:lnTo>
                    <a:lnTo>
                      <a:pt x="204" y="358"/>
                    </a:lnTo>
                    <a:lnTo>
                      <a:pt x="202" y="358"/>
                    </a:lnTo>
                    <a:lnTo>
                      <a:pt x="202" y="358"/>
                    </a:lnTo>
                    <a:lnTo>
                      <a:pt x="202" y="358"/>
                    </a:lnTo>
                    <a:lnTo>
                      <a:pt x="202" y="358"/>
                    </a:lnTo>
                    <a:lnTo>
                      <a:pt x="199" y="358"/>
                    </a:lnTo>
                    <a:lnTo>
                      <a:pt x="199" y="358"/>
                    </a:lnTo>
                    <a:lnTo>
                      <a:pt x="199" y="358"/>
                    </a:lnTo>
                    <a:lnTo>
                      <a:pt x="199" y="360"/>
                    </a:lnTo>
                    <a:lnTo>
                      <a:pt x="197" y="360"/>
                    </a:lnTo>
                    <a:lnTo>
                      <a:pt x="197" y="360"/>
                    </a:lnTo>
                    <a:lnTo>
                      <a:pt x="195" y="360"/>
                    </a:lnTo>
                    <a:lnTo>
                      <a:pt x="195" y="360"/>
                    </a:lnTo>
                    <a:lnTo>
                      <a:pt x="195" y="360"/>
                    </a:lnTo>
                    <a:lnTo>
                      <a:pt x="195" y="358"/>
                    </a:lnTo>
                    <a:lnTo>
                      <a:pt x="192" y="358"/>
                    </a:lnTo>
                    <a:lnTo>
                      <a:pt x="192" y="358"/>
                    </a:lnTo>
                    <a:lnTo>
                      <a:pt x="192" y="358"/>
                    </a:lnTo>
                    <a:lnTo>
                      <a:pt x="192" y="355"/>
                    </a:lnTo>
                    <a:lnTo>
                      <a:pt x="190" y="355"/>
                    </a:lnTo>
                    <a:lnTo>
                      <a:pt x="190" y="355"/>
                    </a:lnTo>
                    <a:lnTo>
                      <a:pt x="190" y="355"/>
                    </a:lnTo>
                    <a:lnTo>
                      <a:pt x="190" y="355"/>
                    </a:lnTo>
                    <a:lnTo>
                      <a:pt x="190" y="353"/>
                    </a:lnTo>
                    <a:lnTo>
                      <a:pt x="187" y="353"/>
                    </a:lnTo>
                    <a:lnTo>
                      <a:pt x="187" y="353"/>
                    </a:lnTo>
                    <a:lnTo>
                      <a:pt x="187" y="353"/>
                    </a:lnTo>
                    <a:lnTo>
                      <a:pt x="187" y="353"/>
                    </a:lnTo>
                    <a:lnTo>
                      <a:pt x="187" y="351"/>
                    </a:lnTo>
                    <a:lnTo>
                      <a:pt x="187" y="351"/>
                    </a:lnTo>
                    <a:lnTo>
                      <a:pt x="187" y="351"/>
                    </a:lnTo>
                    <a:lnTo>
                      <a:pt x="187" y="348"/>
                    </a:lnTo>
                    <a:lnTo>
                      <a:pt x="185" y="348"/>
                    </a:lnTo>
                    <a:lnTo>
                      <a:pt x="185" y="348"/>
                    </a:lnTo>
                    <a:lnTo>
                      <a:pt x="185" y="348"/>
                    </a:lnTo>
                    <a:lnTo>
                      <a:pt x="185" y="346"/>
                    </a:lnTo>
                    <a:lnTo>
                      <a:pt x="183" y="346"/>
                    </a:lnTo>
                    <a:lnTo>
                      <a:pt x="183" y="346"/>
                    </a:lnTo>
                    <a:lnTo>
                      <a:pt x="183" y="346"/>
                    </a:lnTo>
                    <a:lnTo>
                      <a:pt x="183" y="343"/>
                    </a:lnTo>
                    <a:lnTo>
                      <a:pt x="183" y="343"/>
                    </a:lnTo>
                    <a:lnTo>
                      <a:pt x="183" y="343"/>
                    </a:lnTo>
                    <a:lnTo>
                      <a:pt x="183" y="343"/>
                    </a:lnTo>
                    <a:lnTo>
                      <a:pt x="183" y="341"/>
                    </a:lnTo>
                    <a:lnTo>
                      <a:pt x="180" y="341"/>
                    </a:lnTo>
                    <a:lnTo>
                      <a:pt x="180" y="341"/>
                    </a:lnTo>
                    <a:lnTo>
                      <a:pt x="180" y="341"/>
                    </a:lnTo>
                    <a:lnTo>
                      <a:pt x="180" y="339"/>
                    </a:lnTo>
                    <a:lnTo>
                      <a:pt x="180" y="339"/>
                    </a:lnTo>
                    <a:lnTo>
                      <a:pt x="178" y="339"/>
                    </a:lnTo>
                    <a:lnTo>
                      <a:pt x="178" y="339"/>
                    </a:lnTo>
                    <a:lnTo>
                      <a:pt x="178" y="339"/>
                    </a:lnTo>
                    <a:lnTo>
                      <a:pt x="176" y="339"/>
                    </a:lnTo>
                    <a:lnTo>
                      <a:pt x="176" y="336"/>
                    </a:lnTo>
                    <a:lnTo>
                      <a:pt x="176" y="336"/>
                    </a:lnTo>
                    <a:lnTo>
                      <a:pt x="176" y="336"/>
                    </a:lnTo>
                    <a:lnTo>
                      <a:pt x="176" y="336"/>
                    </a:lnTo>
                    <a:lnTo>
                      <a:pt x="173" y="336"/>
                    </a:lnTo>
                    <a:lnTo>
                      <a:pt x="173" y="336"/>
                    </a:lnTo>
                    <a:lnTo>
                      <a:pt x="173" y="334"/>
                    </a:lnTo>
                    <a:lnTo>
                      <a:pt x="173" y="334"/>
                    </a:lnTo>
                    <a:lnTo>
                      <a:pt x="173" y="334"/>
                    </a:lnTo>
                    <a:lnTo>
                      <a:pt x="171" y="334"/>
                    </a:lnTo>
                    <a:lnTo>
                      <a:pt x="171" y="334"/>
                    </a:lnTo>
                    <a:lnTo>
                      <a:pt x="171" y="334"/>
                    </a:lnTo>
                    <a:lnTo>
                      <a:pt x="168" y="334"/>
                    </a:lnTo>
                    <a:lnTo>
                      <a:pt x="168" y="334"/>
                    </a:lnTo>
                    <a:lnTo>
                      <a:pt x="168" y="332"/>
                    </a:lnTo>
                    <a:lnTo>
                      <a:pt x="168" y="332"/>
                    </a:lnTo>
                    <a:lnTo>
                      <a:pt x="166" y="332"/>
                    </a:lnTo>
                    <a:lnTo>
                      <a:pt x="166" y="332"/>
                    </a:lnTo>
                    <a:lnTo>
                      <a:pt x="166" y="332"/>
                    </a:lnTo>
                    <a:lnTo>
                      <a:pt x="164" y="332"/>
                    </a:lnTo>
                    <a:lnTo>
                      <a:pt x="164" y="332"/>
                    </a:lnTo>
                    <a:lnTo>
                      <a:pt x="161" y="332"/>
                    </a:lnTo>
                    <a:lnTo>
                      <a:pt x="161" y="332"/>
                    </a:lnTo>
                    <a:lnTo>
                      <a:pt x="161" y="332"/>
                    </a:lnTo>
                    <a:lnTo>
                      <a:pt x="159" y="332"/>
                    </a:lnTo>
                    <a:lnTo>
                      <a:pt x="159" y="332"/>
                    </a:lnTo>
                    <a:lnTo>
                      <a:pt x="159" y="332"/>
                    </a:lnTo>
                    <a:lnTo>
                      <a:pt x="157" y="332"/>
                    </a:lnTo>
                    <a:lnTo>
                      <a:pt x="157" y="334"/>
                    </a:lnTo>
                    <a:lnTo>
                      <a:pt x="157" y="334"/>
                    </a:lnTo>
                    <a:lnTo>
                      <a:pt x="154" y="334"/>
                    </a:lnTo>
                    <a:lnTo>
                      <a:pt x="154" y="334"/>
                    </a:lnTo>
                    <a:lnTo>
                      <a:pt x="154" y="334"/>
                    </a:lnTo>
                    <a:lnTo>
                      <a:pt x="152" y="334"/>
                    </a:lnTo>
                    <a:lnTo>
                      <a:pt x="152" y="334"/>
                    </a:lnTo>
                    <a:lnTo>
                      <a:pt x="150" y="334"/>
                    </a:lnTo>
                    <a:lnTo>
                      <a:pt x="150" y="334"/>
                    </a:lnTo>
                    <a:lnTo>
                      <a:pt x="150" y="334"/>
                    </a:lnTo>
                    <a:lnTo>
                      <a:pt x="150" y="334"/>
                    </a:lnTo>
                    <a:lnTo>
                      <a:pt x="147" y="334"/>
                    </a:lnTo>
                    <a:lnTo>
                      <a:pt x="147" y="334"/>
                    </a:lnTo>
                    <a:lnTo>
                      <a:pt x="147" y="334"/>
                    </a:lnTo>
                    <a:lnTo>
                      <a:pt x="147" y="334"/>
                    </a:lnTo>
                    <a:lnTo>
                      <a:pt x="145" y="334"/>
                    </a:lnTo>
                    <a:lnTo>
                      <a:pt x="145" y="336"/>
                    </a:lnTo>
                    <a:lnTo>
                      <a:pt x="145" y="336"/>
                    </a:lnTo>
                    <a:lnTo>
                      <a:pt x="142" y="336"/>
                    </a:lnTo>
                    <a:lnTo>
                      <a:pt x="142" y="336"/>
                    </a:lnTo>
                    <a:lnTo>
                      <a:pt x="142" y="336"/>
                    </a:lnTo>
                    <a:lnTo>
                      <a:pt x="142" y="336"/>
                    </a:lnTo>
                    <a:lnTo>
                      <a:pt x="140" y="336"/>
                    </a:lnTo>
                    <a:lnTo>
                      <a:pt x="140" y="336"/>
                    </a:lnTo>
                    <a:lnTo>
                      <a:pt x="140" y="339"/>
                    </a:lnTo>
                    <a:lnTo>
                      <a:pt x="140" y="339"/>
                    </a:lnTo>
                    <a:lnTo>
                      <a:pt x="140" y="339"/>
                    </a:lnTo>
                    <a:lnTo>
                      <a:pt x="138" y="339"/>
                    </a:lnTo>
                    <a:lnTo>
                      <a:pt x="138" y="339"/>
                    </a:lnTo>
                    <a:lnTo>
                      <a:pt x="138" y="341"/>
                    </a:lnTo>
                    <a:lnTo>
                      <a:pt x="135" y="341"/>
                    </a:lnTo>
                    <a:lnTo>
                      <a:pt x="135" y="341"/>
                    </a:lnTo>
                    <a:lnTo>
                      <a:pt x="135" y="341"/>
                    </a:lnTo>
                    <a:lnTo>
                      <a:pt x="135" y="341"/>
                    </a:lnTo>
                    <a:lnTo>
                      <a:pt x="135" y="343"/>
                    </a:lnTo>
                    <a:lnTo>
                      <a:pt x="133" y="343"/>
                    </a:lnTo>
                    <a:lnTo>
                      <a:pt x="133" y="343"/>
                    </a:lnTo>
                    <a:lnTo>
                      <a:pt x="133" y="343"/>
                    </a:lnTo>
                    <a:lnTo>
                      <a:pt x="133" y="343"/>
                    </a:lnTo>
                    <a:lnTo>
                      <a:pt x="133" y="343"/>
                    </a:lnTo>
                    <a:lnTo>
                      <a:pt x="131" y="343"/>
                    </a:lnTo>
                    <a:lnTo>
                      <a:pt x="131" y="343"/>
                    </a:lnTo>
                    <a:lnTo>
                      <a:pt x="131" y="346"/>
                    </a:lnTo>
                    <a:lnTo>
                      <a:pt x="128" y="346"/>
                    </a:lnTo>
                    <a:lnTo>
                      <a:pt x="128" y="346"/>
                    </a:lnTo>
                    <a:lnTo>
                      <a:pt x="128" y="346"/>
                    </a:lnTo>
                    <a:lnTo>
                      <a:pt x="128" y="346"/>
                    </a:lnTo>
                    <a:lnTo>
                      <a:pt x="128" y="343"/>
                    </a:lnTo>
                    <a:lnTo>
                      <a:pt x="128" y="343"/>
                    </a:lnTo>
                    <a:lnTo>
                      <a:pt x="128" y="343"/>
                    </a:lnTo>
                    <a:lnTo>
                      <a:pt x="128" y="343"/>
                    </a:lnTo>
                    <a:lnTo>
                      <a:pt x="128" y="341"/>
                    </a:lnTo>
                    <a:lnTo>
                      <a:pt x="128" y="341"/>
                    </a:lnTo>
                    <a:lnTo>
                      <a:pt x="128" y="341"/>
                    </a:lnTo>
                    <a:lnTo>
                      <a:pt x="128" y="339"/>
                    </a:lnTo>
                    <a:lnTo>
                      <a:pt x="128" y="339"/>
                    </a:lnTo>
                    <a:lnTo>
                      <a:pt x="128" y="336"/>
                    </a:lnTo>
                    <a:lnTo>
                      <a:pt x="128" y="336"/>
                    </a:lnTo>
                    <a:lnTo>
                      <a:pt x="128" y="334"/>
                    </a:lnTo>
                    <a:lnTo>
                      <a:pt x="128" y="334"/>
                    </a:lnTo>
                    <a:lnTo>
                      <a:pt x="128" y="334"/>
                    </a:lnTo>
                    <a:lnTo>
                      <a:pt x="131" y="334"/>
                    </a:lnTo>
                    <a:lnTo>
                      <a:pt x="131" y="334"/>
                    </a:lnTo>
                    <a:lnTo>
                      <a:pt x="131" y="334"/>
                    </a:lnTo>
                    <a:lnTo>
                      <a:pt x="131" y="332"/>
                    </a:lnTo>
                    <a:lnTo>
                      <a:pt x="131" y="332"/>
                    </a:lnTo>
                    <a:lnTo>
                      <a:pt x="133" y="332"/>
                    </a:lnTo>
                    <a:lnTo>
                      <a:pt x="133" y="329"/>
                    </a:lnTo>
                    <a:lnTo>
                      <a:pt x="133" y="329"/>
                    </a:lnTo>
                    <a:lnTo>
                      <a:pt x="133" y="329"/>
                    </a:lnTo>
                    <a:lnTo>
                      <a:pt x="133" y="327"/>
                    </a:lnTo>
                    <a:lnTo>
                      <a:pt x="133" y="327"/>
                    </a:lnTo>
                    <a:lnTo>
                      <a:pt x="133" y="327"/>
                    </a:lnTo>
                    <a:lnTo>
                      <a:pt x="133" y="325"/>
                    </a:lnTo>
                    <a:lnTo>
                      <a:pt x="133" y="325"/>
                    </a:lnTo>
                    <a:lnTo>
                      <a:pt x="133" y="325"/>
                    </a:lnTo>
                    <a:lnTo>
                      <a:pt x="133" y="325"/>
                    </a:lnTo>
                    <a:lnTo>
                      <a:pt x="133" y="325"/>
                    </a:lnTo>
                    <a:lnTo>
                      <a:pt x="131" y="325"/>
                    </a:lnTo>
                    <a:lnTo>
                      <a:pt x="131" y="322"/>
                    </a:lnTo>
                    <a:lnTo>
                      <a:pt x="131" y="322"/>
                    </a:lnTo>
                    <a:lnTo>
                      <a:pt x="133" y="322"/>
                    </a:lnTo>
                    <a:lnTo>
                      <a:pt x="133" y="320"/>
                    </a:lnTo>
                    <a:lnTo>
                      <a:pt x="131" y="320"/>
                    </a:lnTo>
                    <a:lnTo>
                      <a:pt x="131" y="320"/>
                    </a:lnTo>
                    <a:lnTo>
                      <a:pt x="128" y="320"/>
                    </a:lnTo>
                    <a:lnTo>
                      <a:pt x="128" y="320"/>
                    </a:lnTo>
                    <a:lnTo>
                      <a:pt x="128" y="320"/>
                    </a:lnTo>
                    <a:lnTo>
                      <a:pt x="128" y="320"/>
                    </a:lnTo>
                    <a:lnTo>
                      <a:pt x="128" y="320"/>
                    </a:lnTo>
                    <a:lnTo>
                      <a:pt x="126" y="320"/>
                    </a:lnTo>
                    <a:lnTo>
                      <a:pt x="126" y="322"/>
                    </a:lnTo>
                    <a:lnTo>
                      <a:pt x="126" y="322"/>
                    </a:lnTo>
                    <a:lnTo>
                      <a:pt x="126" y="322"/>
                    </a:lnTo>
                    <a:lnTo>
                      <a:pt x="126" y="320"/>
                    </a:lnTo>
                    <a:lnTo>
                      <a:pt x="126" y="320"/>
                    </a:lnTo>
                    <a:lnTo>
                      <a:pt x="124" y="320"/>
                    </a:lnTo>
                    <a:lnTo>
                      <a:pt x="124" y="320"/>
                    </a:lnTo>
                    <a:lnTo>
                      <a:pt x="121" y="320"/>
                    </a:lnTo>
                    <a:lnTo>
                      <a:pt x="121" y="320"/>
                    </a:lnTo>
                    <a:lnTo>
                      <a:pt x="121" y="320"/>
                    </a:lnTo>
                    <a:lnTo>
                      <a:pt x="119" y="320"/>
                    </a:lnTo>
                    <a:lnTo>
                      <a:pt x="119" y="320"/>
                    </a:lnTo>
                    <a:lnTo>
                      <a:pt x="119" y="320"/>
                    </a:lnTo>
                    <a:lnTo>
                      <a:pt x="116" y="320"/>
                    </a:lnTo>
                    <a:lnTo>
                      <a:pt x="116" y="320"/>
                    </a:lnTo>
                    <a:lnTo>
                      <a:pt x="116" y="320"/>
                    </a:lnTo>
                    <a:lnTo>
                      <a:pt x="116" y="320"/>
                    </a:lnTo>
                    <a:lnTo>
                      <a:pt x="116" y="317"/>
                    </a:lnTo>
                    <a:lnTo>
                      <a:pt x="114" y="317"/>
                    </a:lnTo>
                    <a:lnTo>
                      <a:pt x="114" y="317"/>
                    </a:lnTo>
                    <a:lnTo>
                      <a:pt x="114" y="315"/>
                    </a:lnTo>
                    <a:lnTo>
                      <a:pt x="114" y="315"/>
                    </a:lnTo>
                    <a:lnTo>
                      <a:pt x="114" y="315"/>
                    </a:lnTo>
                    <a:lnTo>
                      <a:pt x="114" y="315"/>
                    </a:lnTo>
                    <a:lnTo>
                      <a:pt x="114" y="313"/>
                    </a:lnTo>
                    <a:lnTo>
                      <a:pt x="112" y="313"/>
                    </a:lnTo>
                    <a:lnTo>
                      <a:pt x="112" y="313"/>
                    </a:lnTo>
                    <a:lnTo>
                      <a:pt x="112" y="313"/>
                    </a:lnTo>
                    <a:lnTo>
                      <a:pt x="112" y="313"/>
                    </a:lnTo>
                    <a:lnTo>
                      <a:pt x="112" y="310"/>
                    </a:lnTo>
                    <a:lnTo>
                      <a:pt x="109" y="310"/>
                    </a:lnTo>
                    <a:lnTo>
                      <a:pt x="109" y="310"/>
                    </a:lnTo>
                    <a:lnTo>
                      <a:pt x="109" y="310"/>
                    </a:lnTo>
                    <a:lnTo>
                      <a:pt x="109" y="313"/>
                    </a:lnTo>
                    <a:lnTo>
                      <a:pt x="107" y="313"/>
                    </a:lnTo>
                    <a:lnTo>
                      <a:pt x="107" y="313"/>
                    </a:lnTo>
                    <a:lnTo>
                      <a:pt x="107" y="313"/>
                    </a:lnTo>
                    <a:lnTo>
                      <a:pt x="105" y="313"/>
                    </a:lnTo>
                    <a:lnTo>
                      <a:pt x="105" y="313"/>
                    </a:lnTo>
                    <a:lnTo>
                      <a:pt x="102" y="313"/>
                    </a:lnTo>
                    <a:lnTo>
                      <a:pt x="102" y="310"/>
                    </a:lnTo>
                    <a:lnTo>
                      <a:pt x="102" y="310"/>
                    </a:lnTo>
                    <a:lnTo>
                      <a:pt x="102" y="308"/>
                    </a:lnTo>
                    <a:lnTo>
                      <a:pt x="102" y="308"/>
                    </a:lnTo>
                    <a:lnTo>
                      <a:pt x="105" y="308"/>
                    </a:lnTo>
                    <a:lnTo>
                      <a:pt x="105" y="306"/>
                    </a:lnTo>
                    <a:lnTo>
                      <a:pt x="105" y="306"/>
                    </a:lnTo>
                    <a:lnTo>
                      <a:pt x="105" y="303"/>
                    </a:lnTo>
                    <a:lnTo>
                      <a:pt x="105" y="303"/>
                    </a:lnTo>
                    <a:lnTo>
                      <a:pt x="102" y="303"/>
                    </a:lnTo>
                    <a:lnTo>
                      <a:pt x="102" y="303"/>
                    </a:lnTo>
                    <a:lnTo>
                      <a:pt x="102" y="301"/>
                    </a:lnTo>
                    <a:lnTo>
                      <a:pt x="102" y="301"/>
                    </a:lnTo>
                    <a:lnTo>
                      <a:pt x="102" y="301"/>
                    </a:lnTo>
                    <a:lnTo>
                      <a:pt x="102" y="301"/>
                    </a:lnTo>
                    <a:lnTo>
                      <a:pt x="100" y="301"/>
                    </a:lnTo>
                    <a:lnTo>
                      <a:pt x="100" y="298"/>
                    </a:lnTo>
                    <a:lnTo>
                      <a:pt x="100" y="298"/>
                    </a:lnTo>
                    <a:lnTo>
                      <a:pt x="100" y="298"/>
                    </a:lnTo>
                    <a:lnTo>
                      <a:pt x="100" y="296"/>
                    </a:lnTo>
                    <a:lnTo>
                      <a:pt x="100" y="296"/>
                    </a:lnTo>
                    <a:lnTo>
                      <a:pt x="100" y="296"/>
                    </a:lnTo>
                    <a:lnTo>
                      <a:pt x="97" y="296"/>
                    </a:lnTo>
                    <a:lnTo>
                      <a:pt x="97" y="294"/>
                    </a:lnTo>
                    <a:lnTo>
                      <a:pt x="97" y="294"/>
                    </a:lnTo>
                    <a:lnTo>
                      <a:pt x="97" y="294"/>
                    </a:lnTo>
                    <a:lnTo>
                      <a:pt x="97" y="294"/>
                    </a:lnTo>
                    <a:lnTo>
                      <a:pt x="97" y="291"/>
                    </a:lnTo>
                    <a:lnTo>
                      <a:pt x="97" y="291"/>
                    </a:lnTo>
                    <a:lnTo>
                      <a:pt x="95" y="291"/>
                    </a:lnTo>
                    <a:lnTo>
                      <a:pt x="95" y="289"/>
                    </a:lnTo>
                    <a:lnTo>
                      <a:pt x="95" y="289"/>
                    </a:lnTo>
                    <a:lnTo>
                      <a:pt x="95" y="289"/>
                    </a:lnTo>
                    <a:lnTo>
                      <a:pt x="95" y="289"/>
                    </a:lnTo>
                    <a:lnTo>
                      <a:pt x="95" y="287"/>
                    </a:lnTo>
                    <a:lnTo>
                      <a:pt x="95" y="287"/>
                    </a:lnTo>
                    <a:lnTo>
                      <a:pt x="95" y="284"/>
                    </a:lnTo>
                    <a:lnTo>
                      <a:pt x="93" y="284"/>
                    </a:lnTo>
                    <a:lnTo>
                      <a:pt x="93" y="284"/>
                    </a:lnTo>
                    <a:lnTo>
                      <a:pt x="93" y="284"/>
                    </a:lnTo>
                    <a:lnTo>
                      <a:pt x="93" y="284"/>
                    </a:lnTo>
                    <a:lnTo>
                      <a:pt x="93" y="284"/>
                    </a:lnTo>
                    <a:lnTo>
                      <a:pt x="90" y="284"/>
                    </a:lnTo>
                    <a:lnTo>
                      <a:pt x="90" y="284"/>
                    </a:lnTo>
                    <a:lnTo>
                      <a:pt x="88" y="284"/>
                    </a:lnTo>
                    <a:lnTo>
                      <a:pt x="88" y="284"/>
                    </a:lnTo>
                    <a:lnTo>
                      <a:pt x="88" y="284"/>
                    </a:lnTo>
                    <a:lnTo>
                      <a:pt x="86" y="284"/>
                    </a:lnTo>
                    <a:lnTo>
                      <a:pt x="86" y="284"/>
                    </a:lnTo>
                    <a:lnTo>
                      <a:pt x="86" y="282"/>
                    </a:lnTo>
                    <a:lnTo>
                      <a:pt x="83" y="282"/>
                    </a:lnTo>
                    <a:lnTo>
                      <a:pt x="83" y="282"/>
                    </a:lnTo>
                    <a:lnTo>
                      <a:pt x="83" y="282"/>
                    </a:lnTo>
                    <a:lnTo>
                      <a:pt x="83" y="282"/>
                    </a:lnTo>
                    <a:lnTo>
                      <a:pt x="81" y="282"/>
                    </a:lnTo>
                    <a:lnTo>
                      <a:pt x="81" y="282"/>
                    </a:lnTo>
                    <a:lnTo>
                      <a:pt x="81" y="279"/>
                    </a:lnTo>
                    <a:lnTo>
                      <a:pt x="81" y="279"/>
                    </a:lnTo>
                    <a:lnTo>
                      <a:pt x="81" y="277"/>
                    </a:lnTo>
                    <a:lnTo>
                      <a:pt x="81" y="277"/>
                    </a:lnTo>
                    <a:lnTo>
                      <a:pt x="81" y="275"/>
                    </a:lnTo>
                    <a:lnTo>
                      <a:pt x="81" y="275"/>
                    </a:lnTo>
                    <a:lnTo>
                      <a:pt x="81" y="275"/>
                    </a:lnTo>
                    <a:lnTo>
                      <a:pt x="81" y="275"/>
                    </a:lnTo>
                    <a:lnTo>
                      <a:pt x="83" y="275"/>
                    </a:lnTo>
                    <a:lnTo>
                      <a:pt x="83" y="272"/>
                    </a:lnTo>
                    <a:lnTo>
                      <a:pt x="83" y="272"/>
                    </a:lnTo>
                    <a:lnTo>
                      <a:pt x="83" y="272"/>
                    </a:lnTo>
                    <a:lnTo>
                      <a:pt x="86" y="272"/>
                    </a:lnTo>
                    <a:lnTo>
                      <a:pt x="86" y="272"/>
                    </a:lnTo>
                    <a:lnTo>
                      <a:pt x="88" y="272"/>
                    </a:lnTo>
                    <a:lnTo>
                      <a:pt x="88" y="272"/>
                    </a:lnTo>
                    <a:lnTo>
                      <a:pt x="88" y="272"/>
                    </a:lnTo>
                    <a:lnTo>
                      <a:pt x="90" y="272"/>
                    </a:lnTo>
                    <a:lnTo>
                      <a:pt x="90" y="275"/>
                    </a:lnTo>
                    <a:lnTo>
                      <a:pt x="90" y="275"/>
                    </a:lnTo>
                    <a:lnTo>
                      <a:pt x="93" y="275"/>
                    </a:lnTo>
                    <a:lnTo>
                      <a:pt x="93" y="275"/>
                    </a:lnTo>
                    <a:lnTo>
                      <a:pt x="93" y="272"/>
                    </a:lnTo>
                    <a:lnTo>
                      <a:pt x="93" y="272"/>
                    </a:lnTo>
                    <a:lnTo>
                      <a:pt x="95" y="272"/>
                    </a:lnTo>
                    <a:lnTo>
                      <a:pt x="95" y="272"/>
                    </a:lnTo>
                    <a:lnTo>
                      <a:pt x="95" y="275"/>
                    </a:lnTo>
                    <a:lnTo>
                      <a:pt x="95" y="275"/>
                    </a:lnTo>
                    <a:lnTo>
                      <a:pt x="97" y="275"/>
                    </a:lnTo>
                    <a:lnTo>
                      <a:pt x="97" y="275"/>
                    </a:lnTo>
                    <a:lnTo>
                      <a:pt x="97" y="275"/>
                    </a:lnTo>
                    <a:lnTo>
                      <a:pt x="97" y="275"/>
                    </a:lnTo>
                    <a:lnTo>
                      <a:pt x="100" y="275"/>
                    </a:lnTo>
                    <a:lnTo>
                      <a:pt x="100" y="275"/>
                    </a:lnTo>
                    <a:lnTo>
                      <a:pt x="100" y="277"/>
                    </a:lnTo>
                    <a:lnTo>
                      <a:pt x="100" y="277"/>
                    </a:lnTo>
                    <a:lnTo>
                      <a:pt x="102" y="277"/>
                    </a:lnTo>
                    <a:lnTo>
                      <a:pt x="102" y="277"/>
                    </a:lnTo>
                    <a:lnTo>
                      <a:pt x="102" y="275"/>
                    </a:lnTo>
                    <a:lnTo>
                      <a:pt x="102" y="275"/>
                    </a:lnTo>
                    <a:lnTo>
                      <a:pt x="102" y="275"/>
                    </a:lnTo>
                    <a:lnTo>
                      <a:pt x="102" y="275"/>
                    </a:lnTo>
                    <a:lnTo>
                      <a:pt x="102" y="275"/>
                    </a:lnTo>
                    <a:lnTo>
                      <a:pt x="102" y="272"/>
                    </a:lnTo>
                    <a:lnTo>
                      <a:pt x="102" y="272"/>
                    </a:lnTo>
                    <a:lnTo>
                      <a:pt x="105" y="272"/>
                    </a:lnTo>
                    <a:lnTo>
                      <a:pt x="105" y="275"/>
                    </a:lnTo>
                    <a:lnTo>
                      <a:pt x="105" y="275"/>
                    </a:lnTo>
                    <a:lnTo>
                      <a:pt x="105" y="272"/>
                    </a:lnTo>
                    <a:lnTo>
                      <a:pt x="105" y="272"/>
                    </a:lnTo>
                    <a:lnTo>
                      <a:pt x="105" y="272"/>
                    </a:lnTo>
                    <a:lnTo>
                      <a:pt x="105" y="270"/>
                    </a:lnTo>
                    <a:lnTo>
                      <a:pt x="105" y="270"/>
                    </a:lnTo>
                    <a:lnTo>
                      <a:pt x="105" y="268"/>
                    </a:lnTo>
                    <a:lnTo>
                      <a:pt x="105" y="268"/>
                    </a:lnTo>
                    <a:lnTo>
                      <a:pt x="102" y="268"/>
                    </a:lnTo>
                    <a:lnTo>
                      <a:pt x="102" y="268"/>
                    </a:lnTo>
                    <a:lnTo>
                      <a:pt x="102" y="268"/>
                    </a:lnTo>
                    <a:lnTo>
                      <a:pt x="100" y="268"/>
                    </a:lnTo>
                    <a:lnTo>
                      <a:pt x="100" y="265"/>
                    </a:lnTo>
                    <a:lnTo>
                      <a:pt x="100" y="265"/>
                    </a:lnTo>
                    <a:lnTo>
                      <a:pt x="100" y="265"/>
                    </a:lnTo>
                    <a:lnTo>
                      <a:pt x="100" y="268"/>
                    </a:lnTo>
                    <a:lnTo>
                      <a:pt x="100" y="268"/>
                    </a:lnTo>
                    <a:lnTo>
                      <a:pt x="100" y="268"/>
                    </a:lnTo>
                    <a:lnTo>
                      <a:pt x="100" y="268"/>
                    </a:lnTo>
                    <a:lnTo>
                      <a:pt x="100" y="270"/>
                    </a:lnTo>
                    <a:lnTo>
                      <a:pt x="97" y="270"/>
                    </a:lnTo>
                    <a:lnTo>
                      <a:pt x="97" y="270"/>
                    </a:lnTo>
                    <a:lnTo>
                      <a:pt x="95" y="270"/>
                    </a:lnTo>
                    <a:lnTo>
                      <a:pt x="95" y="270"/>
                    </a:lnTo>
                    <a:lnTo>
                      <a:pt x="95" y="270"/>
                    </a:lnTo>
                    <a:lnTo>
                      <a:pt x="95" y="268"/>
                    </a:lnTo>
                    <a:lnTo>
                      <a:pt x="95" y="268"/>
                    </a:lnTo>
                    <a:lnTo>
                      <a:pt x="95" y="265"/>
                    </a:lnTo>
                    <a:lnTo>
                      <a:pt x="95" y="265"/>
                    </a:lnTo>
                    <a:lnTo>
                      <a:pt x="95" y="265"/>
                    </a:lnTo>
                    <a:lnTo>
                      <a:pt x="95" y="265"/>
                    </a:lnTo>
                    <a:lnTo>
                      <a:pt x="95" y="265"/>
                    </a:lnTo>
                    <a:lnTo>
                      <a:pt x="95" y="268"/>
                    </a:lnTo>
                    <a:lnTo>
                      <a:pt x="97" y="268"/>
                    </a:lnTo>
                    <a:lnTo>
                      <a:pt x="97" y="265"/>
                    </a:lnTo>
                    <a:lnTo>
                      <a:pt x="97" y="265"/>
                    </a:lnTo>
                    <a:lnTo>
                      <a:pt x="97" y="265"/>
                    </a:lnTo>
                    <a:lnTo>
                      <a:pt x="97" y="263"/>
                    </a:lnTo>
                    <a:lnTo>
                      <a:pt x="100" y="263"/>
                    </a:lnTo>
                    <a:lnTo>
                      <a:pt x="100" y="263"/>
                    </a:lnTo>
                    <a:lnTo>
                      <a:pt x="100" y="263"/>
                    </a:lnTo>
                    <a:lnTo>
                      <a:pt x="100" y="263"/>
                    </a:lnTo>
                    <a:lnTo>
                      <a:pt x="100" y="263"/>
                    </a:lnTo>
                    <a:lnTo>
                      <a:pt x="102" y="263"/>
                    </a:lnTo>
                    <a:lnTo>
                      <a:pt x="102" y="263"/>
                    </a:lnTo>
                    <a:lnTo>
                      <a:pt x="102" y="261"/>
                    </a:lnTo>
                    <a:lnTo>
                      <a:pt x="102" y="261"/>
                    </a:lnTo>
                    <a:lnTo>
                      <a:pt x="102" y="258"/>
                    </a:lnTo>
                    <a:lnTo>
                      <a:pt x="102" y="258"/>
                    </a:lnTo>
                    <a:lnTo>
                      <a:pt x="102" y="258"/>
                    </a:lnTo>
                    <a:lnTo>
                      <a:pt x="102" y="256"/>
                    </a:lnTo>
                    <a:lnTo>
                      <a:pt x="105" y="256"/>
                    </a:lnTo>
                    <a:lnTo>
                      <a:pt x="105" y="256"/>
                    </a:lnTo>
                    <a:lnTo>
                      <a:pt x="105" y="256"/>
                    </a:lnTo>
                    <a:lnTo>
                      <a:pt x="107" y="256"/>
                    </a:lnTo>
                    <a:lnTo>
                      <a:pt x="107" y="253"/>
                    </a:lnTo>
                    <a:lnTo>
                      <a:pt x="107" y="253"/>
                    </a:lnTo>
                    <a:lnTo>
                      <a:pt x="107" y="253"/>
                    </a:lnTo>
                    <a:lnTo>
                      <a:pt x="109" y="253"/>
                    </a:lnTo>
                    <a:lnTo>
                      <a:pt x="109" y="253"/>
                    </a:lnTo>
                    <a:lnTo>
                      <a:pt x="109" y="253"/>
                    </a:lnTo>
                    <a:lnTo>
                      <a:pt x="112" y="253"/>
                    </a:lnTo>
                    <a:lnTo>
                      <a:pt x="112" y="253"/>
                    </a:lnTo>
                    <a:lnTo>
                      <a:pt x="112" y="253"/>
                    </a:lnTo>
                    <a:lnTo>
                      <a:pt x="114" y="253"/>
                    </a:lnTo>
                    <a:lnTo>
                      <a:pt x="114" y="253"/>
                    </a:lnTo>
                    <a:lnTo>
                      <a:pt x="114" y="253"/>
                    </a:lnTo>
                    <a:lnTo>
                      <a:pt x="114" y="253"/>
                    </a:lnTo>
                    <a:lnTo>
                      <a:pt x="116" y="253"/>
                    </a:lnTo>
                    <a:lnTo>
                      <a:pt x="116" y="253"/>
                    </a:lnTo>
                    <a:lnTo>
                      <a:pt x="116" y="253"/>
                    </a:lnTo>
                    <a:lnTo>
                      <a:pt x="116" y="253"/>
                    </a:lnTo>
                    <a:lnTo>
                      <a:pt x="119" y="253"/>
                    </a:lnTo>
                    <a:lnTo>
                      <a:pt x="119" y="253"/>
                    </a:lnTo>
                    <a:lnTo>
                      <a:pt x="119" y="253"/>
                    </a:lnTo>
                    <a:lnTo>
                      <a:pt x="119" y="253"/>
                    </a:lnTo>
                    <a:lnTo>
                      <a:pt x="121" y="253"/>
                    </a:lnTo>
                    <a:lnTo>
                      <a:pt x="121" y="253"/>
                    </a:lnTo>
                    <a:lnTo>
                      <a:pt x="121" y="253"/>
                    </a:lnTo>
                    <a:lnTo>
                      <a:pt x="124" y="253"/>
                    </a:lnTo>
                    <a:lnTo>
                      <a:pt x="124" y="253"/>
                    </a:lnTo>
                    <a:lnTo>
                      <a:pt x="124" y="253"/>
                    </a:lnTo>
                    <a:lnTo>
                      <a:pt x="126" y="253"/>
                    </a:lnTo>
                    <a:lnTo>
                      <a:pt x="126" y="256"/>
                    </a:lnTo>
                    <a:lnTo>
                      <a:pt x="126" y="256"/>
                    </a:lnTo>
                    <a:lnTo>
                      <a:pt x="126" y="256"/>
                    </a:lnTo>
                    <a:lnTo>
                      <a:pt x="128" y="256"/>
                    </a:lnTo>
                    <a:lnTo>
                      <a:pt x="128" y="256"/>
                    </a:lnTo>
                    <a:lnTo>
                      <a:pt x="128" y="256"/>
                    </a:lnTo>
                    <a:lnTo>
                      <a:pt x="131" y="256"/>
                    </a:lnTo>
                    <a:lnTo>
                      <a:pt x="131" y="256"/>
                    </a:lnTo>
                    <a:lnTo>
                      <a:pt x="133" y="256"/>
                    </a:lnTo>
                    <a:lnTo>
                      <a:pt x="133" y="253"/>
                    </a:lnTo>
                    <a:lnTo>
                      <a:pt x="131" y="253"/>
                    </a:lnTo>
                    <a:lnTo>
                      <a:pt x="131" y="253"/>
                    </a:lnTo>
                    <a:lnTo>
                      <a:pt x="131" y="253"/>
                    </a:lnTo>
                    <a:lnTo>
                      <a:pt x="128" y="253"/>
                    </a:lnTo>
                    <a:lnTo>
                      <a:pt x="128" y="253"/>
                    </a:lnTo>
                    <a:lnTo>
                      <a:pt x="131" y="253"/>
                    </a:lnTo>
                    <a:lnTo>
                      <a:pt x="131" y="253"/>
                    </a:lnTo>
                    <a:lnTo>
                      <a:pt x="131" y="251"/>
                    </a:lnTo>
                    <a:lnTo>
                      <a:pt x="131" y="251"/>
                    </a:lnTo>
                    <a:lnTo>
                      <a:pt x="133" y="251"/>
                    </a:lnTo>
                    <a:lnTo>
                      <a:pt x="133" y="251"/>
                    </a:lnTo>
                    <a:lnTo>
                      <a:pt x="133" y="251"/>
                    </a:lnTo>
                    <a:lnTo>
                      <a:pt x="135" y="251"/>
                    </a:lnTo>
                    <a:lnTo>
                      <a:pt x="135" y="249"/>
                    </a:lnTo>
                    <a:lnTo>
                      <a:pt x="135" y="249"/>
                    </a:lnTo>
                    <a:lnTo>
                      <a:pt x="135" y="246"/>
                    </a:lnTo>
                    <a:lnTo>
                      <a:pt x="135" y="246"/>
                    </a:lnTo>
                    <a:lnTo>
                      <a:pt x="135" y="246"/>
                    </a:lnTo>
                    <a:lnTo>
                      <a:pt x="135" y="244"/>
                    </a:lnTo>
                    <a:lnTo>
                      <a:pt x="135" y="244"/>
                    </a:lnTo>
                    <a:lnTo>
                      <a:pt x="135" y="244"/>
                    </a:lnTo>
                    <a:lnTo>
                      <a:pt x="135" y="244"/>
                    </a:lnTo>
                    <a:lnTo>
                      <a:pt x="135" y="242"/>
                    </a:lnTo>
                    <a:lnTo>
                      <a:pt x="138" y="242"/>
                    </a:lnTo>
                    <a:lnTo>
                      <a:pt x="138" y="242"/>
                    </a:lnTo>
                    <a:lnTo>
                      <a:pt x="138" y="242"/>
                    </a:lnTo>
                    <a:lnTo>
                      <a:pt x="138" y="239"/>
                    </a:lnTo>
                    <a:lnTo>
                      <a:pt x="138" y="239"/>
                    </a:lnTo>
                    <a:lnTo>
                      <a:pt x="138" y="239"/>
                    </a:lnTo>
                    <a:lnTo>
                      <a:pt x="135" y="239"/>
                    </a:lnTo>
                    <a:lnTo>
                      <a:pt x="135" y="239"/>
                    </a:lnTo>
                    <a:lnTo>
                      <a:pt x="135" y="237"/>
                    </a:lnTo>
                    <a:lnTo>
                      <a:pt x="135" y="237"/>
                    </a:lnTo>
                    <a:lnTo>
                      <a:pt x="135" y="237"/>
                    </a:lnTo>
                    <a:lnTo>
                      <a:pt x="135" y="234"/>
                    </a:lnTo>
                    <a:lnTo>
                      <a:pt x="135" y="234"/>
                    </a:lnTo>
                    <a:lnTo>
                      <a:pt x="138" y="234"/>
                    </a:lnTo>
                    <a:lnTo>
                      <a:pt x="138" y="234"/>
                    </a:lnTo>
                    <a:lnTo>
                      <a:pt x="138" y="234"/>
                    </a:lnTo>
                    <a:lnTo>
                      <a:pt x="140" y="234"/>
                    </a:lnTo>
                    <a:lnTo>
                      <a:pt x="140" y="232"/>
                    </a:lnTo>
                    <a:lnTo>
                      <a:pt x="140" y="232"/>
                    </a:lnTo>
                    <a:lnTo>
                      <a:pt x="140" y="230"/>
                    </a:lnTo>
                    <a:lnTo>
                      <a:pt x="140" y="230"/>
                    </a:lnTo>
                    <a:lnTo>
                      <a:pt x="140" y="227"/>
                    </a:lnTo>
                    <a:lnTo>
                      <a:pt x="140" y="227"/>
                    </a:lnTo>
                    <a:lnTo>
                      <a:pt x="140" y="227"/>
                    </a:lnTo>
                    <a:lnTo>
                      <a:pt x="140" y="225"/>
                    </a:lnTo>
                    <a:lnTo>
                      <a:pt x="140" y="225"/>
                    </a:lnTo>
                    <a:lnTo>
                      <a:pt x="140" y="225"/>
                    </a:lnTo>
                    <a:lnTo>
                      <a:pt x="138" y="225"/>
                    </a:lnTo>
                    <a:lnTo>
                      <a:pt x="138" y="225"/>
                    </a:lnTo>
                    <a:lnTo>
                      <a:pt x="138" y="223"/>
                    </a:lnTo>
                    <a:lnTo>
                      <a:pt x="140" y="223"/>
                    </a:lnTo>
                    <a:lnTo>
                      <a:pt x="140" y="223"/>
                    </a:lnTo>
                    <a:lnTo>
                      <a:pt x="138" y="223"/>
                    </a:lnTo>
                    <a:lnTo>
                      <a:pt x="138" y="220"/>
                    </a:lnTo>
                    <a:lnTo>
                      <a:pt x="138" y="220"/>
                    </a:lnTo>
                    <a:lnTo>
                      <a:pt x="135" y="220"/>
                    </a:lnTo>
                    <a:lnTo>
                      <a:pt x="135" y="223"/>
                    </a:lnTo>
                    <a:lnTo>
                      <a:pt x="135" y="223"/>
                    </a:lnTo>
                    <a:lnTo>
                      <a:pt x="135" y="223"/>
                    </a:lnTo>
                    <a:lnTo>
                      <a:pt x="135" y="220"/>
                    </a:lnTo>
                    <a:lnTo>
                      <a:pt x="133" y="220"/>
                    </a:lnTo>
                    <a:lnTo>
                      <a:pt x="133" y="220"/>
                    </a:lnTo>
                    <a:lnTo>
                      <a:pt x="133" y="220"/>
                    </a:lnTo>
                    <a:lnTo>
                      <a:pt x="133" y="218"/>
                    </a:lnTo>
                    <a:lnTo>
                      <a:pt x="133" y="218"/>
                    </a:lnTo>
                    <a:lnTo>
                      <a:pt x="133" y="220"/>
                    </a:lnTo>
                    <a:lnTo>
                      <a:pt x="131" y="220"/>
                    </a:lnTo>
                    <a:lnTo>
                      <a:pt x="131" y="220"/>
                    </a:lnTo>
                    <a:lnTo>
                      <a:pt x="131" y="218"/>
                    </a:lnTo>
                    <a:lnTo>
                      <a:pt x="131" y="218"/>
                    </a:lnTo>
                    <a:lnTo>
                      <a:pt x="128" y="218"/>
                    </a:lnTo>
                    <a:lnTo>
                      <a:pt x="128" y="218"/>
                    </a:lnTo>
                    <a:lnTo>
                      <a:pt x="128" y="218"/>
                    </a:lnTo>
                    <a:lnTo>
                      <a:pt x="128" y="218"/>
                    </a:lnTo>
                    <a:lnTo>
                      <a:pt x="128" y="220"/>
                    </a:lnTo>
                    <a:lnTo>
                      <a:pt x="126" y="220"/>
                    </a:lnTo>
                    <a:lnTo>
                      <a:pt x="126" y="220"/>
                    </a:lnTo>
                    <a:lnTo>
                      <a:pt x="126" y="220"/>
                    </a:lnTo>
                    <a:lnTo>
                      <a:pt x="126" y="220"/>
                    </a:lnTo>
                    <a:lnTo>
                      <a:pt x="124" y="220"/>
                    </a:lnTo>
                    <a:lnTo>
                      <a:pt x="124" y="220"/>
                    </a:lnTo>
                    <a:lnTo>
                      <a:pt x="124" y="220"/>
                    </a:lnTo>
                    <a:lnTo>
                      <a:pt x="121" y="220"/>
                    </a:lnTo>
                    <a:lnTo>
                      <a:pt x="121" y="220"/>
                    </a:lnTo>
                    <a:lnTo>
                      <a:pt x="121" y="220"/>
                    </a:lnTo>
                    <a:lnTo>
                      <a:pt x="121" y="218"/>
                    </a:lnTo>
                    <a:lnTo>
                      <a:pt x="119" y="218"/>
                    </a:lnTo>
                    <a:lnTo>
                      <a:pt x="119" y="218"/>
                    </a:lnTo>
                    <a:lnTo>
                      <a:pt x="116" y="218"/>
                    </a:lnTo>
                    <a:lnTo>
                      <a:pt x="116" y="218"/>
                    </a:lnTo>
                    <a:lnTo>
                      <a:pt x="116" y="218"/>
                    </a:lnTo>
                    <a:lnTo>
                      <a:pt x="116" y="218"/>
                    </a:lnTo>
                    <a:lnTo>
                      <a:pt x="114" y="218"/>
                    </a:lnTo>
                    <a:lnTo>
                      <a:pt x="114" y="218"/>
                    </a:lnTo>
                    <a:lnTo>
                      <a:pt x="114" y="220"/>
                    </a:lnTo>
                    <a:lnTo>
                      <a:pt x="114" y="220"/>
                    </a:lnTo>
                    <a:lnTo>
                      <a:pt x="114" y="220"/>
                    </a:lnTo>
                    <a:lnTo>
                      <a:pt x="114" y="220"/>
                    </a:lnTo>
                    <a:lnTo>
                      <a:pt x="114" y="220"/>
                    </a:lnTo>
                    <a:lnTo>
                      <a:pt x="114" y="218"/>
                    </a:lnTo>
                    <a:lnTo>
                      <a:pt x="112" y="218"/>
                    </a:lnTo>
                    <a:lnTo>
                      <a:pt x="112" y="218"/>
                    </a:lnTo>
                    <a:lnTo>
                      <a:pt x="112" y="218"/>
                    </a:lnTo>
                    <a:lnTo>
                      <a:pt x="109" y="218"/>
                    </a:lnTo>
                    <a:lnTo>
                      <a:pt x="109" y="218"/>
                    </a:lnTo>
                    <a:lnTo>
                      <a:pt x="109" y="215"/>
                    </a:lnTo>
                    <a:lnTo>
                      <a:pt x="109" y="215"/>
                    </a:lnTo>
                    <a:lnTo>
                      <a:pt x="109" y="215"/>
                    </a:lnTo>
                    <a:lnTo>
                      <a:pt x="109" y="215"/>
                    </a:lnTo>
                    <a:lnTo>
                      <a:pt x="107" y="215"/>
                    </a:lnTo>
                    <a:lnTo>
                      <a:pt x="107" y="215"/>
                    </a:lnTo>
                    <a:lnTo>
                      <a:pt x="107" y="213"/>
                    </a:lnTo>
                    <a:lnTo>
                      <a:pt x="107" y="213"/>
                    </a:lnTo>
                    <a:lnTo>
                      <a:pt x="105" y="213"/>
                    </a:lnTo>
                    <a:lnTo>
                      <a:pt x="105" y="213"/>
                    </a:lnTo>
                    <a:lnTo>
                      <a:pt x="102" y="213"/>
                    </a:lnTo>
                    <a:lnTo>
                      <a:pt x="102" y="213"/>
                    </a:lnTo>
                    <a:lnTo>
                      <a:pt x="102" y="215"/>
                    </a:lnTo>
                    <a:lnTo>
                      <a:pt x="102" y="215"/>
                    </a:lnTo>
                    <a:lnTo>
                      <a:pt x="100" y="215"/>
                    </a:lnTo>
                    <a:lnTo>
                      <a:pt x="100" y="215"/>
                    </a:lnTo>
                    <a:lnTo>
                      <a:pt x="100" y="215"/>
                    </a:lnTo>
                    <a:lnTo>
                      <a:pt x="100" y="215"/>
                    </a:lnTo>
                    <a:lnTo>
                      <a:pt x="97" y="215"/>
                    </a:lnTo>
                    <a:lnTo>
                      <a:pt x="97" y="215"/>
                    </a:lnTo>
                    <a:lnTo>
                      <a:pt x="97" y="218"/>
                    </a:lnTo>
                    <a:lnTo>
                      <a:pt x="97" y="218"/>
                    </a:lnTo>
                    <a:lnTo>
                      <a:pt x="95" y="218"/>
                    </a:lnTo>
                    <a:lnTo>
                      <a:pt x="95" y="215"/>
                    </a:lnTo>
                    <a:lnTo>
                      <a:pt x="95" y="215"/>
                    </a:lnTo>
                    <a:lnTo>
                      <a:pt x="95" y="215"/>
                    </a:lnTo>
                    <a:lnTo>
                      <a:pt x="95" y="215"/>
                    </a:lnTo>
                    <a:lnTo>
                      <a:pt x="93" y="215"/>
                    </a:lnTo>
                    <a:lnTo>
                      <a:pt x="93" y="215"/>
                    </a:lnTo>
                    <a:lnTo>
                      <a:pt x="93" y="218"/>
                    </a:lnTo>
                    <a:lnTo>
                      <a:pt x="93" y="218"/>
                    </a:lnTo>
                    <a:lnTo>
                      <a:pt x="93" y="218"/>
                    </a:lnTo>
                    <a:lnTo>
                      <a:pt x="90" y="218"/>
                    </a:lnTo>
                    <a:lnTo>
                      <a:pt x="90" y="218"/>
                    </a:lnTo>
                    <a:lnTo>
                      <a:pt x="90" y="218"/>
                    </a:lnTo>
                    <a:lnTo>
                      <a:pt x="90" y="220"/>
                    </a:lnTo>
                    <a:lnTo>
                      <a:pt x="88" y="220"/>
                    </a:lnTo>
                    <a:lnTo>
                      <a:pt x="88" y="220"/>
                    </a:lnTo>
                    <a:lnTo>
                      <a:pt x="88" y="220"/>
                    </a:lnTo>
                    <a:lnTo>
                      <a:pt x="86" y="220"/>
                    </a:lnTo>
                    <a:lnTo>
                      <a:pt x="86" y="218"/>
                    </a:lnTo>
                    <a:lnTo>
                      <a:pt x="86" y="218"/>
                    </a:lnTo>
                    <a:lnTo>
                      <a:pt x="86" y="220"/>
                    </a:lnTo>
                    <a:lnTo>
                      <a:pt x="83" y="220"/>
                    </a:lnTo>
                    <a:lnTo>
                      <a:pt x="83" y="220"/>
                    </a:lnTo>
                    <a:lnTo>
                      <a:pt x="83" y="220"/>
                    </a:lnTo>
                    <a:lnTo>
                      <a:pt x="83" y="220"/>
                    </a:lnTo>
                    <a:lnTo>
                      <a:pt x="83" y="223"/>
                    </a:lnTo>
                    <a:lnTo>
                      <a:pt x="81" y="223"/>
                    </a:lnTo>
                    <a:lnTo>
                      <a:pt x="81" y="223"/>
                    </a:lnTo>
                    <a:lnTo>
                      <a:pt x="81" y="220"/>
                    </a:lnTo>
                    <a:lnTo>
                      <a:pt x="81" y="220"/>
                    </a:lnTo>
                    <a:lnTo>
                      <a:pt x="81" y="223"/>
                    </a:lnTo>
                    <a:lnTo>
                      <a:pt x="79" y="223"/>
                    </a:lnTo>
                    <a:lnTo>
                      <a:pt x="79" y="223"/>
                    </a:lnTo>
                    <a:lnTo>
                      <a:pt x="79" y="223"/>
                    </a:lnTo>
                    <a:lnTo>
                      <a:pt x="79" y="225"/>
                    </a:lnTo>
                    <a:lnTo>
                      <a:pt x="76" y="225"/>
                    </a:lnTo>
                    <a:lnTo>
                      <a:pt x="76" y="225"/>
                    </a:lnTo>
                    <a:lnTo>
                      <a:pt x="76" y="225"/>
                    </a:lnTo>
                    <a:lnTo>
                      <a:pt x="76" y="225"/>
                    </a:lnTo>
                    <a:lnTo>
                      <a:pt x="76" y="225"/>
                    </a:lnTo>
                    <a:lnTo>
                      <a:pt x="76" y="225"/>
                    </a:lnTo>
                    <a:lnTo>
                      <a:pt x="74" y="225"/>
                    </a:lnTo>
                    <a:lnTo>
                      <a:pt x="74" y="225"/>
                    </a:lnTo>
                    <a:lnTo>
                      <a:pt x="74" y="227"/>
                    </a:lnTo>
                    <a:lnTo>
                      <a:pt x="74" y="227"/>
                    </a:lnTo>
                    <a:lnTo>
                      <a:pt x="74" y="227"/>
                    </a:lnTo>
                    <a:lnTo>
                      <a:pt x="74" y="227"/>
                    </a:lnTo>
                    <a:lnTo>
                      <a:pt x="74" y="230"/>
                    </a:lnTo>
                    <a:lnTo>
                      <a:pt x="74" y="230"/>
                    </a:lnTo>
                    <a:lnTo>
                      <a:pt x="74" y="230"/>
                    </a:lnTo>
                    <a:lnTo>
                      <a:pt x="74" y="232"/>
                    </a:lnTo>
                    <a:lnTo>
                      <a:pt x="74" y="232"/>
                    </a:lnTo>
                    <a:lnTo>
                      <a:pt x="74" y="234"/>
                    </a:lnTo>
                    <a:lnTo>
                      <a:pt x="74" y="234"/>
                    </a:lnTo>
                    <a:lnTo>
                      <a:pt x="74" y="234"/>
                    </a:lnTo>
                    <a:lnTo>
                      <a:pt x="71" y="234"/>
                    </a:lnTo>
                    <a:lnTo>
                      <a:pt x="71" y="234"/>
                    </a:lnTo>
                    <a:lnTo>
                      <a:pt x="71" y="234"/>
                    </a:lnTo>
                    <a:lnTo>
                      <a:pt x="69" y="234"/>
                    </a:lnTo>
                    <a:lnTo>
                      <a:pt x="69" y="234"/>
                    </a:lnTo>
                    <a:lnTo>
                      <a:pt x="69" y="232"/>
                    </a:lnTo>
                    <a:lnTo>
                      <a:pt x="69" y="232"/>
                    </a:lnTo>
                    <a:lnTo>
                      <a:pt x="67" y="232"/>
                    </a:lnTo>
                    <a:lnTo>
                      <a:pt x="67" y="234"/>
                    </a:lnTo>
                    <a:lnTo>
                      <a:pt x="67" y="234"/>
                    </a:lnTo>
                    <a:lnTo>
                      <a:pt x="67" y="234"/>
                    </a:lnTo>
                    <a:lnTo>
                      <a:pt x="64" y="234"/>
                    </a:lnTo>
                    <a:lnTo>
                      <a:pt x="64" y="232"/>
                    </a:lnTo>
                    <a:lnTo>
                      <a:pt x="64" y="232"/>
                    </a:lnTo>
                    <a:lnTo>
                      <a:pt x="62" y="232"/>
                    </a:lnTo>
                    <a:lnTo>
                      <a:pt x="62" y="232"/>
                    </a:lnTo>
                    <a:lnTo>
                      <a:pt x="62" y="232"/>
                    </a:lnTo>
                    <a:lnTo>
                      <a:pt x="62" y="232"/>
                    </a:lnTo>
                    <a:lnTo>
                      <a:pt x="60" y="232"/>
                    </a:lnTo>
                    <a:lnTo>
                      <a:pt x="60" y="232"/>
                    </a:lnTo>
                    <a:lnTo>
                      <a:pt x="60" y="230"/>
                    </a:lnTo>
                    <a:lnTo>
                      <a:pt x="60" y="230"/>
                    </a:lnTo>
                    <a:lnTo>
                      <a:pt x="60" y="230"/>
                    </a:lnTo>
                    <a:lnTo>
                      <a:pt x="57" y="230"/>
                    </a:lnTo>
                    <a:lnTo>
                      <a:pt x="57" y="230"/>
                    </a:lnTo>
                    <a:lnTo>
                      <a:pt x="55" y="230"/>
                    </a:lnTo>
                    <a:lnTo>
                      <a:pt x="55" y="227"/>
                    </a:lnTo>
                    <a:lnTo>
                      <a:pt x="55" y="227"/>
                    </a:lnTo>
                    <a:lnTo>
                      <a:pt x="55" y="227"/>
                    </a:lnTo>
                    <a:lnTo>
                      <a:pt x="55" y="227"/>
                    </a:lnTo>
                    <a:lnTo>
                      <a:pt x="53" y="227"/>
                    </a:lnTo>
                    <a:lnTo>
                      <a:pt x="53" y="227"/>
                    </a:lnTo>
                    <a:lnTo>
                      <a:pt x="53" y="227"/>
                    </a:lnTo>
                    <a:lnTo>
                      <a:pt x="53" y="225"/>
                    </a:lnTo>
                    <a:lnTo>
                      <a:pt x="50" y="225"/>
                    </a:lnTo>
                    <a:lnTo>
                      <a:pt x="50" y="225"/>
                    </a:lnTo>
                    <a:lnTo>
                      <a:pt x="50" y="225"/>
                    </a:lnTo>
                    <a:lnTo>
                      <a:pt x="48" y="225"/>
                    </a:lnTo>
                    <a:lnTo>
                      <a:pt x="48" y="225"/>
                    </a:lnTo>
                    <a:lnTo>
                      <a:pt x="48" y="225"/>
                    </a:lnTo>
                    <a:lnTo>
                      <a:pt x="48" y="225"/>
                    </a:lnTo>
                    <a:lnTo>
                      <a:pt x="45" y="225"/>
                    </a:lnTo>
                    <a:lnTo>
                      <a:pt x="45" y="223"/>
                    </a:lnTo>
                    <a:lnTo>
                      <a:pt x="45" y="223"/>
                    </a:lnTo>
                    <a:lnTo>
                      <a:pt x="45" y="223"/>
                    </a:lnTo>
                    <a:lnTo>
                      <a:pt x="43" y="223"/>
                    </a:lnTo>
                    <a:lnTo>
                      <a:pt x="43" y="220"/>
                    </a:lnTo>
                    <a:lnTo>
                      <a:pt x="43" y="220"/>
                    </a:lnTo>
                    <a:lnTo>
                      <a:pt x="45" y="220"/>
                    </a:lnTo>
                    <a:lnTo>
                      <a:pt x="45" y="220"/>
                    </a:lnTo>
                    <a:lnTo>
                      <a:pt x="45" y="218"/>
                    </a:lnTo>
                    <a:lnTo>
                      <a:pt x="48" y="218"/>
                    </a:lnTo>
                    <a:lnTo>
                      <a:pt x="48" y="218"/>
                    </a:lnTo>
                    <a:lnTo>
                      <a:pt x="48" y="220"/>
                    </a:lnTo>
                    <a:lnTo>
                      <a:pt x="48" y="220"/>
                    </a:lnTo>
                    <a:lnTo>
                      <a:pt x="48" y="220"/>
                    </a:lnTo>
                    <a:lnTo>
                      <a:pt x="50" y="220"/>
                    </a:lnTo>
                    <a:lnTo>
                      <a:pt x="50" y="223"/>
                    </a:lnTo>
                    <a:lnTo>
                      <a:pt x="50" y="223"/>
                    </a:lnTo>
                    <a:lnTo>
                      <a:pt x="53" y="223"/>
                    </a:lnTo>
                    <a:lnTo>
                      <a:pt x="53" y="223"/>
                    </a:lnTo>
                    <a:lnTo>
                      <a:pt x="53" y="220"/>
                    </a:lnTo>
                    <a:lnTo>
                      <a:pt x="53" y="220"/>
                    </a:lnTo>
                    <a:lnTo>
                      <a:pt x="55" y="220"/>
                    </a:lnTo>
                    <a:lnTo>
                      <a:pt x="55" y="220"/>
                    </a:lnTo>
                    <a:lnTo>
                      <a:pt x="55" y="220"/>
                    </a:lnTo>
                    <a:lnTo>
                      <a:pt x="55" y="218"/>
                    </a:lnTo>
                    <a:lnTo>
                      <a:pt x="55" y="218"/>
                    </a:lnTo>
                    <a:lnTo>
                      <a:pt x="55" y="218"/>
                    </a:lnTo>
                    <a:lnTo>
                      <a:pt x="55" y="215"/>
                    </a:lnTo>
                    <a:lnTo>
                      <a:pt x="53" y="215"/>
                    </a:lnTo>
                    <a:lnTo>
                      <a:pt x="53" y="215"/>
                    </a:lnTo>
                    <a:lnTo>
                      <a:pt x="53" y="215"/>
                    </a:lnTo>
                    <a:lnTo>
                      <a:pt x="53" y="215"/>
                    </a:lnTo>
                    <a:lnTo>
                      <a:pt x="53" y="215"/>
                    </a:lnTo>
                    <a:lnTo>
                      <a:pt x="53" y="213"/>
                    </a:lnTo>
                    <a:lnTo>
                      <a:pt x="50" y="213"/>
                    </a:lnTo>
                    <a:lnTo>
                      <a:pt x="50" y="213"/>
                    </a:lnTo>
                    <a:lnTo>
                      <a:pt x="50" y="213"/>
                    </a:lnTo>
                    <a:lnTo>
                      <a:pt x="50" y="211"/>
                    </a:lnTo>
                    <a:lnTo>
                      <a:pt x="48" y="211"/>
                    </a:lnTo>
                    <a:lnTo>
                      <a:pt x="48" y="211"/>
                    </a:lnTo>
                    <a:lnTo>
                      <a:pt x="48" y="208"/>
                    </a:lnTo>
                    <a:lnTo>
                      <a:pt x="48" y="208"/>
                    </a:lnTo>
                    <a:lnTo>
                      <a:pt x="48" y="208"/>
                    </a:lnTo>
                    <a:lnTo>
                      <a:pt x="48" y="206"/>
                    </a:lnTo>
                    <a:lnTo>
                      <a:pt x="48" y="206"/>
                    </a:lnTo>
                    <a:lnTo>
                      <a:pt x="48" y="206"/>
                    </a:lnTo>
                    <a:lnTo>
                      <a:pt x="48" y="204"/>
                    </a:lnTo>
                    <a:lnTo>
                      <a:pt x="48" y="204"/>
                    </a:lnTo>
                    <a:lnTo>
                      <a:pt x="48" y="204"/>
                    </a:lnTo>
                    <a:lnTo>
                      <a:pt x="45" y="204"/>
                    </a:lnTo>
                    <a:lnTo>
                      <a:pt x="45" y="204"/>
                    </a:lnTo>
                    <a:lnTo>
                      <a:pt x="43" y="204"/>
                    </a:lnTo>
                    <a:lnTo>
                      <a:pt x="43" y="204"/>
                    </a:lnTo>
                    <a:lnTo>
                      <a:pt x="43" y="204"/>
                    </a:lnTo>
                    <a:lnTo>
                      <a:pt x="41" y="204"/>
                    </a:lnTo>
                    <a:lnTo>
                      <a:pt x="41" y="201"/>
                    </a:lnTo>
                    <a:lnTo>
                      <a:pt x="41" y="201"/>
                    </a:lnTo>
                    <a:lnTo>
                      <a:pt x="41" y="201"/>
                    </a:lnTo>
                    <a:lnTo>
                      <a:pt x="41" y="201"/>
                    </a:lnTo>
                    <a:lnTo>
                      <a:pt x="41" y="199"/>
                    </a:lnTo>
                    <a:lnTo>
                      <a:pt x="38" y="199"/>
                    </a:lnTo>
                    <a:lnTo>
                      <a:pt x="38" y="199"/>
                    </a:lnTo>
                    <a:lnTo>
                      <a:pt x="38" y="197"/>
                    </a:lnTo>
                    <a:lnTo>
                      <a:pt x="38" y="197"/>
                    </a:lnTo>
                    <a:lnTo>
                      <a:pt x="38" y="197"/>
                    </a:lnTo>
                    <a:lnTo>
                      <a:pt x="36" y="197"/>
                    </a:lnTo>
                    <a:lnTo>
                      <a:pt x="36" y="194"/>
                    </a:lnTo>
                    <a:lnTo>
                      <a:pt x="36" y="194"/>
                    </a:lnTo>
                    <a:lnTo>
                      <a:pt x="36" y="194"/>
                    </a:lnTo>
                    <a:lnTo>
                      <a:pt x="36" y="194"/>
                    </a:lnTo>
                    <a:lnTo>
                      <a:pt x="34" y="194"/>
                    </a:lnTo>
                    <a:lnTo>
                      <a:pt x="34" y="194"/>
                    </a:lnTo>
                    <a:lnTo>
                      <a:pt x="34" y="194"/>
                    </a:lnTo>
                    <a:lnTo>
                      <a:pt x="31" y="194"/>
                    </a:lnTo>
                    <a:lnTo>
                      <a:pt x="31" y="194"/>
                    </a:lnTo>
                    <a:lnTo>
                      <a:pt x="29" y="194"/>
                    </a:lnTo>
                    <a:lnTo>
                      <a:pt x="29" y="194"/>
                    </a:lnTo>
                    <a:lnTo>
                      <a:pt x="29" y="194"/>
                    </a:lnTo>
                    <a:lnTo>
                      <a:pt x="26" y="194"/>
                    </a:lnTo>
                    <a:lnTo>
                      <a:pt x="26" y="194"/>
                    </a:lnTo>
                    <a:lnTo>
                      <a:pt x="26" y="194"/>
                    </a:lnTo>
                    <a:lnTo>
                      <a:pt x="24" y="194"/>
                    </a:lnTo>
                    <a:lnTo>
                      <a:pt x="24" y="194"/>
                    </a:lnTo>
                    <a:lnTo>
                      <a:pt x="24" y="194"/>
                    </a:lnTo>
                    <a:lnTo>
                      <a:pt x="22" y="194"/>
                    </a:lnTo>
                    <a:lnTo>
                      <a:pt x="22" y="194"/>
                    </a:lnTo>
                    <a:lnTo>
                      <a:pt x="22" y="194"/>
                    </a:lnTo>
                    <a:lnTo>
                      <a:pt x="22" y="194"/>
                    </a:lnTo>
                    <a:lnTo>
                      <a:pt x="22" y="194"/>
                    </a:lnTo>
                    <a:lnTo>
                      <a:pt x="19" y="194"/>
                    </a:lnTo>
                    <a:lnTo>
                      <a:pt x="19" y="197"/>
                    </a:lnTo>
                    <a:lnTo>
                      <a:pt x="19" y="197"/>
                    </a:lnTo>
                    <a:lnTo>
                      <a:pt x="19" y="194"/>
                    </a:lnTo>
                    <a:lnTo>
                      <a:pt x="19" y="194"/>
                    </a:lnTo>
                    <a:lnTo>
                      <a:pt x="17" y="194"/>
                    </a:lnTo>
                    <a:lnTo>
                      <a:pt x="17" y="194"/>
                    </a:lnTo>
                    <a:lnTo>
                      <a:pt x="17" y="194"/>
                    </a:lnTo>
                    <a:lnTo>
                      <a:pt x="15" y="194"/>
                    </a:lnTo>
                    <a:lnTo>
                      <a:pt x="15" y="194"/>
                    </a:lnTo>
                    <a:lnTo>
                      <a:pt x="15" y="194"/>
                    </a:lnTo>
                    <a:lnTo>
                      <a:pt x="15" y="192"/>
                    </a:lnTo>
                    <a:lnTo>
                      <a:pt x="15" y="192"/>
                    </a:lnTo>
                    <a:lnTo>
                      <a:pt x="15" y="192"/>
                    </a:lnTo>
                    <a:lnTo>
                      <a:pt x="15" y="192"/>
                    </a:lnTo>
                    <a:lnTo>
                      <a:pt x="15" y="189"/>
                    </a:lnTo>
                    <a:lnTo>
                      <a:pt x="15" y="189"/>
                    </a:lnTo>
                    <a:lnTo>
                      <a:pt x="15" y="189"/>
                    </a:lnTo>
                    <a:lnTo>
                      <a:pt x="12" y="189"/>
                    </a:lnTo>
                    <a:lnTo>
                      <a:pt x="12" y="187"/>
                    </a:lnTo>
                    <a:lnTo>
                      <a:pt x="15" y="187"/>
                    </a:lnTo>
                    <a:lnTo>
                      <a:pt x="15" y="187"/>
                    </a:lnTo>
                    <a:lnTo>
                      <a:pt x="15" y="187"/>
                    </a:lnTo>
                    <a:lnTo>
                      <a:pt x="15" y="187"/>
                    </a:lnTo>
                    <a:lnTo>
                      <a:pt x="15" y="185"/>
                    </a:lnTo>
                    <a:lnTo>
                      <a:pt x="15" y="185"/>
                    </a:lnTo>
                    <a:lnTo>
                      <a:pt x="15" y="185"/>
                    </a:lnTo>
                    <a:lnTo>
                      <a:pt x="15" y="185"/>
                    </a:lnTo>
                    <a:lnTo>
                      <a:pt x="15" y="182"/>
                    </a:lnTo>
                    <a:lnTo>
                      <a:pt x="15" y="182"/>
                    </a:lnTo>
                    <a:lnTo>
                      <a:pt x="12" y="182"/>
                    </a:lnTo>
                    <a:lnTo>
                      <a:pt x="12" y="182"/>
                    </a:lnTo>
                    <a:lnTo>
                      <a:pt x="12" y="182"/>
                    </a:lnTo>
                    <a:lnTo>
                      <a:pt x="12" y="180"/>
                    </a:lnTo>
                    <a:lnTo>
                      <a:pt x="10" y="180"/>
                    </a:lnTo>
                    <a:lnTo>
                      <a:pt x="10" y="180"/>
                    </a:lnTo>
                    <a:lnTo>
                      <a:pt x="10" y="180"/>
                    </a:lnTo>
                    <a:lnTo>
                      <a:pt x="10" y="180"/>
                    </a:lnTo>
                    <a:lnTo>
                      <a:pt x="8" y="180"/>
                    </a:lnTo>
                    <a:lnTo>
                      <a:pt x="8" y="180"/>
                    </a:lnTo>
                    <a:lnTo>
                      <a:pt x="8" y="178"/>
                    </a:lnTo>
                    <a:lnTo>
                      <a:pt x="8" y="178"/>
                    </a:lnTo>
                    <a:lnTo>
                      <a:pt x="5" y="178"/>
                    </a:lnTo>
                    <a:lnTo>
                      <a:pt x="5" y="178"/>
                    </a:lnTo>
                    <a:lnTo>
                      <a:pt x="5" y="178"/>
                    </a:lnTo>
                    <a:lnTo>
                      <a:pt x="3" y="178"/>
                    </a:lnTo>
                    <a:lnTo>
                      <a:pt x="3" y="178"/>
                    </a:lnTo>
                    <a:lnTo>
                      <a:pt x="3" y="178"/>
                    </a:lnTo>
                    <a:lnTo>
                      <a:pt x="0" y="178"/>
                    </a:lnTo>
                    <a:lnTo>
                      <a:pt x="0" y="175"/>
                    </a:lnTo>
                    <a:lnTo>
                      <a:pt x="0" y="175"/>
                    </a:lnTo>
                    <a:lnTo>
                      <a:pt x="3" y="175"/>
                    </a:lnTo>
                    <a:lnTo>
                      <a:pt x="3" y="175"/>
                    </a:lnTo>
                    <a:lnTo>
                      <a:pt x="3" y="173"/>
                    </a:lnTo>
                    <a:lnTo>
                      <a:pt x="3" y="173"/>
                    </a:lnTo>
                    <a:lnTo>
                      <a:pt x="3" y="173"/>
                    </a:lnTo>
                    <a:lnTo>
                      <a:pt x="3" y="170"/>
                    </a:lnTo>
                    <a:lnTo>
                      <a:pt x="3" y="170"/>
                    </a:lnTo>
                    <a:lnTo>
                      <a:pt x="3" y="170"/>
                    </a:lnTo>
                    <a:lnTo>
                      <a:pt x="5" y="170"/>
                    </a:lnTo>
                    <a:lnTo>
                      <a:pt x="5" y="168"/>
                    </a:lnTo>
                    <a:lnTo>
                      <a:pt x="5" y="168"/>
                    </a:lnTo>
                    <a:lnTo>
                      <a:pt x="5" y="168"/>
                    </a:lnTo>
                    <a:lnTo>
                      <a:pt x="5" y="166"/>
                    </a:lnTo>
                    <a:lnTo>
                      <a:pt x="5" y="166"/>
                    </a:lnTo>
                    <a:lnTo>
                      <a:pt x="8" y="166"/>
                    </a:lnTo>
                    <a:lnTo>
                      <a:pt x="8" y="166"/>
                    </a:lnTo>
                    <a:lnTo>
                      <a:pt x="8" y="166"/>
                    </a:lnTo>
                    <a:lnTo>
                      <a:pt x="8" y="163"/>
                    </a:lnTo>
                    <a:lnTo>
                      <a:pt x="8" y="163"/>
                    </a:lnTo>
                    <a:lnTo>
                      <a:pt x="10" y="163"/>
                    </a:lnTo>
                    <a:lnTo>
                      <a:pt x="10" y="163"/>
                    </a:lnTo>
                    <a:lnTo>
                      <a:pt x="10" y="163"/>
                    </a:lnTo>
                    <a:lnTo>
                      <a:pt x="10" y="163"/>
                    </a:lnTo>
                    <a:lnTo>
                      <a:pt x="10" y="161"/>
                    </a:lnTo>
                    <a:lnTo>
                      <a:pt x="12" y="161"/>
                    </a:lnTo>
                    <a:lnTo>
                      <a:pt x="12" y="161"/>
                    </a:lnTo>
                    <a:lnTo>
                      <a:pt x="12" y="161"/>
                    </a:lnTo>
                    <a:lnTo>
                      <a:pt x="12" y="159"/>
                    </a:lnTo>
                    <a:lnTo>
                      <a:pt x="12" y="159"/>
                    </a:lnTo>
                    <a:lnTo>
                      <a:pt x="12" y="156"/>
                    </a:lnTo>
                    <a:lnTo>
                      <a:pt x="12" y="156"/>
                    </a:lnTo>
                    <a:lnTo>
                      <a:pt x="12" y="156"/>
                    </a:lnTo>
                    <a:lnTo>
                      <a:pt x="10" y="156"/>
                    </a:lnTo>
                    <a:lnTo>
                      <a:pt x="10" y="156"/>
                    </a:lnTo>
                    <a:lnTo>
                      <a:pt x="10" y="156"/>
                    </a:lnTo>
                    <a:lnTo>
                      <a:pt x="10" y="156"/>
                    </a:lnTo>
                    <a:lnTo>
                      <a:pt x="8" y="156"/>
                    </a:lnTo>
                    <a:lnTo>
                      <a:pt x="8" y="154"/>
                    </a:lnTo>
                    <a:lnTo>
                      <a:pt x="8" y="154"/>
                    </a:lnTo>
                    <a:lnTo>
                      <a:pt x="8" y="154"/>
                    </a:lnTo>
                    <a:lnTo>
                      <a:pt x="8" y="152"/>
                    </a:lnTo>
                    <a:lnTo>
                      <a:pt x="8" y="152"/>
                    </a:lnTo>
                    <a:lnTo>
                      <a:pt x="8" y="149"/>
                    </a:lnTo>
                    <a:lnTo>
                      <a:pt x="8" y="149"/>
                    </a:lnTo>
                    <a:lnTo>
                      <a:pt x="8" y="149"/>
                    </a:lnTo>
                    <a:lnTo>
                      <a:pt x="8" y="147"/>
                    </a:lnTo>
                    <a:lnTo>
                      <a:pt x="10" y="147"/>
                    </a:lnTo>
                    <a:lnTo>
                      <a:pt x="10" y="147"/>
                    </a:lnTo>
                    <a:lnTo>
                      <a:pt x="10" y="144"/>
                    </a:lnTo>
                    <a:lnTo>
                      <a:pt x="10" y="144"/>
                    </a:lnTo>
                    <a:lnTo>
                      <a:pt x="10" y="144"/>
                    </a:lnTo>
                    <a:lnTo>
                      <a:pt x="10" y="142"/>
                    </a:lnTo>
                    <a:lnTo>
                      <a:pt x="10" y="142"/>
                    </a:lnTo>
                    <a:lnTo>
                      <a:pt x="10" y="142"/>
                    </a:lnTo>
                    <a:lnTo>
                      <a:pt x="10" y="140"/>
                    </a:lnTo>
                    <a:lnTo>
                      <a:pt x="10" y="140"/>
                    </a:lnTo>
                    <a:lnTo>
                      <a:pt x="12" y="140"/>
                    </a:lnTo>
                    <a:lnTo>
                      <a:pt x="12" y="140"/>
                    </a:lnTo>
                    <a:lnTo>
                      <a:pt x="15" y="140"/>
                    </a:lnTo>
                    <a:lnTo>
                      <a:pt x="15" y="140"/>
                    </a:lnTo>
                    <a:lnTo>
                      <a:pt x="15" y="140"/>
                    </a:lnTo>
                    <a:lnTo>
                      <a:pt x="15" y="140"/>
                    </a:lnTo>
                    <a:lnTo>
                      <a:pt x="15" y="137"/>
                    </a:lnTo>
                    <a:lnTo>
                      <a:pt x="17" y="137"/>
                    </a:lnTo>
                    <a:lnTo>
                      <a:pt x="17" y="137"/>
                    </a:lnTo>
                    <a:lnTo>
                      <a:pt x="17" y="137"/>
                    </a:lnTo>
                    <a:lnTo>
                      <a:pt x="19" y="137"/>
                    </a:lnTo>
                    <a:lnTo>
                      <a:pt x="19" y="135"/>
                    </a:lnTo>
                    <a:lnTo>
                      <a:pt x="19" y="135"/>
                    </a:lnTo>
                    <a:lnTo>
                      <a:pt x="19" y="135"/>
                    </a:lnTo>
                    <a:lnTo>
                      <a:pt x="19" y="135"/>
                    </a:lnTo>
                    <a:lnTo>
                      <a:pt x="19" y="133"/>
                    </a:lnTo>
                    <a:lnTo>
                      <a:pt x="19" y="133"/>
                    </a:lnTo>
                    <a:lnTo>
                      <a:pt x="19" y="133"/>
                    </a:lnTo>
                    <a:lnTo>
                      <a:pt x="19" y="130"/>
                    </a:lnTo>
                    <a:lnTo>
                      <a:pt x="19" y="130"/>
                    </a:lnTo>
                    <a:lnTo>
                      <a:pt x="19" y="128"/>
                    </a:lnTo>
                    <a:lnTo>
                      <a:pt x="19" y="128"/>
                    </a:lnTo>
                    <a:lnTo>
                      <a:pt x="19" y="128"/>
                    </a:lnTo>
                    <a:lnTo>
                      <a:pt x="22" y="128"/>
                    </a:lnTo>
                    <a:lnTo>
                      <a:pt x="22" y="128"/>
                    </a:lnTo>
                    <a:lnTo>
                      <a:pt x="22" y="125"/>
                    </a:lnTo>
                    <a:lnTo>
                      <a:pt x="22" y="125"/>
                    </a:lnTo>
                    <a:lnTo>
                      <a:pt x="22" y="125"/>
                    </a:lnTo>
                    <a:lnTo>
                      <a:pt x="22" y="125"/>
                    </a:lnTo>
                    <a:lnTo>
                      <a:pt x="24" y="125"/>
                    </a:lnTo>
                    <a:lnTo>
                      <a:pt x="24" y="125"/>
                    </a:lnTo>
                    <a:lnTo>
                      <a:pt x="26" y="125"/>
                    </a:lnTo>
                    <a:lnTo>
                      <a:pt x="26" y="125"/>
                    </a:lnTo>
                    <a:lnTo>
                      <a:pt x="26" y="125"/>
                    </a:lnTo>
                    <a:lnTo>
                      <a:pt x="26" y="125"/>
                    </a:lnTo>
                    <a:lnTo>
                      <a:pt x="26" y="128"/>
                    </a:lnTo>
                    <a:lnTo>
                      <a:pt x="29" y="128"/>
                    </a:lnTo>
                    <a:lnTo>
                      <a:pt x="29" y="128"/>
                    </a:lnTo>
                    <a:lnTo>
                      <a:pt x="29" y="128"/>
                    </a:lnTo>
                    <a:lnTo>
                      <a:pt x="29" y="128"/>
                    </a:lnTo>
                    <a:lnTo>
                      <a:pt x="29" y="130"/>
                    </a:lnTo>
                    <a:lnTo>
                      <a:pt x="31" y="130"/>
                    </a:lnTo>
                    <a:lnTo>
                      <a:pt x="31" y="130"/>
                    </a:lnTo>
                    <a:lnTo>
                      <a:pt x="31" y="130"/>
                    </a:lnTo>
                    <a:lnTo>
                      <a:pt x="31" y="133"/>
                    </a:lnTo>
                    <a:lnTo>
                      <a:pt x="34" y="133"/>
                    </a:lnTo>
                    <a:lnTo>
                      <a:pt x="34" y="133"/>
                    </a:lnTo>
                    <a:lnTo>
                      <a:pt x="34" y="133"/>
                    </a:lnTo>
                    <a:lnTo>
                      <a:pt x="34" y="135"/>
                    </a:lnTo>
                    <a:lnTo>
                      <a:pt x="34" y="135"/>
                    </a:lnTo>
                    <a:lnTo>
                      <a:pt x="36" y="135"/>
                    </a:lnTo>
                    <a:lnTo>
                      <a:pt x="36" y="135"/>
                    </a:lnTo>
                    <a:lnTo>
                      <a:pt x="36" y="135"/>
                    </a:lnTo>
                    <a:lnTo>
                      <a:pt x="36" y="135"/>
                    </a:lnTo>
                    <a:lnTo>
                      <a:pt x="36" y="137"/>
                    </a:lnTo>
                    <a:lnTo>
                      <a:pt x="36" y="137"/>
                    </a:lnTo>
                    <a:lnTo>
                      <a:pt x="36" y="137"/>
                    </a:lnTo>
                    <a:lnTo>
                      <a:pt x="38" y="137"/>
                    </a:lnTo>
                    <a:lnTo>
                      <a:pt x="38" y="140"/>
                    </a:lnTo>
                    <a:lnTo>
                      <a:pt x="38" y="140"/>
                    </a:lnTo>
                    <a:lnTo>
                      <a:pt x="38" y="140"/>
                    </a:lnTo>
                    <a:lnTo>
                      <a:pt x="41" y="140"/>
                    </a:lnTo>
                    <a:lnTo>
                      <a:pt x="41" y="140"/>
                    </a:lnTo>
                    <a:lnTo>
                      <a:pt x="41" y="142"/>
                    </a:lnTo>
                    <a:lnTo>
                      <a:pt x="41" y="142"/>
                    </a:lnTo>
                    <a:lnTo>
                      <a:pt x="43" y="142"/>
                    </a:lnTo>
                    <a:lnTo>
                      <a:pt x="43" y="142"/>
                    </a:lnTo>
                    <a:lnTo>
                      <a:pt x="43" y="142"/>
                    </a:lnTo>
                    <a:lnTo>
                      <a:pt x="43" y="140"/>
                    </a:lnTo>
                    <a:lnTo>
                      <a:pt x="45" y="140"/>
                    </a:lnTo>
                    <a:lnTo>
                      <a:pt x="45" y="140"/>
                    </a:lnTo>
                    <a:lnTo>
                      <a:pt x="48" y="140"/>
                    </a:lnTo>
                    <a:lnTo>
                      <a:pt x="48" y="140"/>
                    </a:lnTo>
                    <a:lnTo>
                      <a:pt x="48" y="140"/>
                    </a:lnTo>
                    <a:lnTo>
                      <a:pt x="48" y="140"/>
                    </a:lnTo>
                    <a:lnTo>
                      <a:pt x="50" y="140"/>
                    </a:lnTo>
                    <a:lnTo>
                      <a:pt x="50" y="137"/>
                    </a:lnTo>
                    <a:lnTo>
                      <a:pt x="50" y="137"/>
                    </a:lnTo>
                    <a:lnTo>
                      <a:pt x="53" y="137"/>
                    </a:lnTo>
                    <a:lnTo>
                      <a:pt x="53" y="137"/>
                    </a:lnTo>
                    <a:lnTo>
                      <a:pt x="53" y="137"/>
                    </a:lnTo>
                    <a:lnTo>
                      <a:pt x="53" y="135"/>
                    </a:lnTo>
                    <a:lnTo>
                      <a:pt x="53" y="135"/>
                    </a:lnTo>
                    <a:lnTo>
                      <a:pt x="53" y="135"/>
                    </a:lnTo>
                    <a:lnTo>
                      <a:pt x="50" y="135"/>
                    </a:lnTo>
                    <a:lnTo>
                      <a:pt x="50" y="135"/>
                    </a:lnTo>
                    <a:lnTo>
                      <a:pt x="50" y="135"/>
                    </a:lnTo>
                    <a:lnTo>
                      <a:pt x="50" y="133"/>
                    </a:lnTo>
                    <a:lnTo>
                      <a:pt x="50" y="133"/>
                    </a:lnTo>
                    <a:lnTo>
                      <a:pt x="50" y="133"/>
                    </a:lnTo>
                    <a:lnTo>
                      <a:pt x="50" y="133"/>
                    </a:lnTo>
                    <a:lnTo>
                      <a:pt x="50" y="130"/>
                    </a:lnTo>
                    <a:lnTo>
                      <a:pt x="48" y="130"/>
                    </a:lnTo>
                    <a:lnTo>
                      <a:pt x="48" y="130"/>
                    </a:lnTo>
                    <a:lnTo>
                      <a:pt x="48" y="128"/>
                    </a:lnTo>
                    <a:lnTo>
                      <a:pt x="48" y="128"/>
                    </a:lnTo>
                    <a:lnTo>
                      <a:pt x="48" y="128"/>
                    </a:lnTo>
                    <a:lnTo>
                      <a:pt x="48" y="125"/>
                    </a:lnTo>
                    <a:lnTo>
                      <a:pt x="48" y="125"/>
                    </a:lnTo>
                    <a:lnTo>
                      <a:pt x="48" y="125"/>
                    </a:lnTo>
                    <a:lnTo>
                      <a:pt x="48" y="125"/>
                    </a:lnTo>
                    <a:lnTo>
                      <a:pt x="48" y="123"/>
                    </a:lnTo>
                    <a:lnTo>
                      <a:pt x="48" y="123"/>
                    </a:lnTo>
                    <a:lnTo>
                      <a:pt x="48" y="121"/>
                    </a:lnTo>
                    <a:lnTo>
                      <a:pt x="45" y="121"/>
                    </a:lnTo>
                    <a:lnTo>
                      <a:pt x="45" y="121"/>
                    </a:lnTo>
                    <a:lnTo>
                      <a:pt x="48" y="121"/>
                    </a:lnTo>
                    <a:lnTo>
                      <a:pt x="48" y="121"/>
                    </a:lnTo>
                    <a:lnTo>
                      <a:pt x="48" y="121"/>
                    </a:lnTo>
                    <a:lnTo>
                      <a:pt x="48" y="121"/>
                    </a:lnTo>
                    <a:lnTo>
                      <a:pt x="50" y="121"/>
                    </a:lnTo>
                    <a:lnTo>
                      <a:pt x="50" y="121"/>
                    </a:lnTo>
                    <a:lnTo>
                      <a:pt x="50" y="123"/>
                    </a:lnTo>
                    <a:lnTo>
                      <a:pt x="53" y="123"/>
                    </a:lnTo>
                    <a:lnTo>
                      <a:pt x="53" y="121"/>
                    </a:lnTo>
                    <a:lnTo>
                      <a:pt x="53" y="121"/>
                    </a:lnTo>
                    <a:lnTo>
                      <a:pt x="53" y="121"/>
                    </a:lnTo>
                    <a:lnTo>
                      <a:pt x="53" y="121"/>
                    </a:lnTo>
                    <a:lnTo>
                      <a:pt x="55" y="121"/>
                    </a:lnTo>
                    <a:lnTo>
                      <a:pt x="55" y="118"/>
                    </a:lnTo>
                    <a:lnTo>
                      <a:pt x="55" y="118"/>
                    </a:lnTo>
                    <a:lnTo>
                      <a:pt x="55" y="118"/>
                    </a:lnTo>
                    <a:lnTo>
                      <a:pt x="55" y="118"/>
                    </a:lnTo>
                    <a:lnTo>
                      <a:pt x="57" y="118"/>
                    </a:lnTo>
                    <a:lnTo>
                      <a:pt x="57" y="116"/>
                    </a:lnTo>
                    <a:lnTo>
                      <a:pt x="57" y="116"/>
                    </a:lnTo>
                    <a:lnTo>
                      <a:pt x="60" y="116"/>
                    </a:lnTo>
                    <a:lnTo>
                      <a:pt x="60" y="116"/>
                    </a:lnTo>
                    <a:lnTo>
                      <a:pt x="60" y="116"/>
                    </a:lnTo>
                    <a:lnTo>
                      <a:pt x="60" y="116"/>
                    </a:lnTo>
                    <a:lnTo>
                      <a:pt x="62" y="116"/>
                    </a:lnTo>
                    <a:lnTo>
                      <a:pt x="62" y="116"/>
                    </a:lnTo>
                    <a:lnTo>
                      <a:pt x="62" y="116"/>
                    </a:lnTo>
                    <a:lnTo>
                      <a:pt x="62" y="116"/>
                    </a:lnTo>
                    <a:lnTo>
                      <a:pt x="64" y="116"/>
                    </a:lnTo>
                    <a:lnTo>
                      <a:pt x="64" y="114"/>
                    </a:lnTo>
                    <a:lnTo>
                      <a:pt x="62" y="114"/>
                    </a:lnTo>
                    <a:lnTo>
                      <a:pt x="62" y="114"/>
                    </a:lnTo>
                    <a:lnTo>
                      <a:pt x="62" y="114"/>
                    </a:lnTo>
                    <a:lnTo>
                      <a:pt x="62" y="111"/>
                    </a:lnTo>
                    <a:lnTo>
                      <a:pt x="62" y="111"/>
                    </a:lnTo>
                    <a:lnTo>
                      <a:pt x="62" y="111"/>
                    </a:lnTo>
                    <a:lnTo>
                      <a:pt x="62" y="109"/>
                    </a:lnTo>
                    <a:lnTo>
                      <a:pt x="62" y="109"/>
                    </a:lnTo>
                    <a:lnTo>
                      <a:pt x="64" y="109"/>
                    </a:lnTo>
                    <a:lnTo>
                      <a:pt x="64" y="109"/>
                    </a:lnTo>
                    <a:lnTo>
                      <a:pt x="67" y="109"/>
                    </a:lnTo>
                    <a:lnTo>
                      <a:pt x="67" y="109"/>
                    </a:lnTo>
                    <a:lnTo>
                      <a:pt x="67" y="109"/>
                    </a:lnTo>
                    <a:lnTo>
                      <a:pt x="69" y="109"/>
                    </a:lnTo>
                    <a:lnTo>
                      <a:pt x="69" y="109"/>
                    </a:lnTo>
                    <a:lnTo>
                      <a:pt x="69" y="109"/>
                    </a:lnTo>
                    <a:lnTo>
                      <a:pt x="71" y="109"/>
                    </a:lnTo>
                    <a:lnTo>
                      <a:pt x="71" y="109"/>
                    </a:lnTo>
                    <a:lnTo>
                      <a:pt x="71" y="106"/>
                    </a:lnTo>
                    <a:lnTo>
                      <a:pt x="74" y="106"/>
                    </a:lnTo>
                    <a:lnTo>
                      <a:pt x="74" y="106"/>
                    </a:lnTo>
                    <a:lnTo>
                      <a:pt x="74" y="106"/>
                    </a:lnTo>
                    <a:lnTo>
                      <a:pt x="74" y="106"/>
                    </a:lnTo>
                    <a:lnTo>
                      <a:pt x="74" y="106"/>
                    </a:lnTo>
                    <a:lnTo>
                      <a:pt x="76" y="106"/>
                    </a:lnTo>
                    <a:lnTo>
                      <a:pt x="76" y="106"/>
                    </a:lnTo>
                    <a:lnTo>
                      <a:pt x="76" y="106"/>
                    </a:lnTo>
                    <a:lnTo>
                      <a:pt x="79" y="106"/>
                    </a:lnTo>
                    <a:lnTo>
                      <a:pt x="79" y="104"/>
                    </a:lnTo>
                    <a:lnTo>
                      <a:pt x="79" y="104"/>
                    </a:lnTo>
                    <a:lnTo>
                      <a:pt x="81" y="104"/>
                    </a:lnTo>
                    <a:lnTo>
                      <a:pt x="81" y="104"/>
                    </a:lnTo>
                    <a:lnTo>
                      <a:pt x="81" y="104"/>
                    </a:lnTo>
                    <a:lnTo>
                      <a:pt x="83" y="104"/>
                    </a:lnTo>
                    <a:lnTo>
                      <a:pt x="83" y="104"/>
                    </a:lnTo>
                    <a:lnTo>
                      <a:pt x="83" y="104"/>
                    </a:lnTo>
                    <a:lnTo>
                      <a:pt x="83" y="102"/>
                    </a:lnTo>
                    <a:lnTo>
                      <a:pt x="83" y="102"/>
                    </a:lnTo>
                    <a:lnTo>
                      <a:pt x="83" y="102"/>
                    </a:lnTo>
                    <a:lnTo>
                      <a:pt x="86" y="102"/>
                    </a:lnTo>
                    <a:lnTo>
                      <a:pt x="86" y="99"/>
                    </a:lnTo>
                    <a:lnTo>
                      <a:pt x="86" y="99"/>
                    </a:lnTo>
                    <a:lnTo>
                      <a:pt x="88" y="99"/>
                    </a:lnTo>
                    <a:lnTo>
                      <a:pt x="88" y="99"/>
                    </a:lnTo>
                    <a:lnTo>
                      <a:pt x="88" y="97"/>
                    </a:lnTo>
                    <a:lnTo>
                      <a:pt x="88" y="97"/>
                    </a:lnTo>
                    <a:lnTo>
                      <a:pt x="88" y="97"/>
                    </a:lnTo>
                    <a:lnTo>
                      <a:pt x="88" y="97"/>
                    </a:lnTo>
                    <a:lnTo>
                      <a:pt x="88" y="97"/>
                    </a:lnTo>
                    <a:lnTo>
                      <a:pt x="90" y="97"/>
                    </a:lnTo>
                    <a:lnTo>
                      <a:pt x="90" y="97"/>
                    </a:lnTo>
                    <a:lnTo>
                      <a:pt x="93" y="97"/>
                    </a:lnTo>
                    <a:lnTo>
                      <a:pt x="93" y="97"/>
                    </a:lnTo>
                    <a:lnTo>
                      <a:pt x="93" y="97"/>
                    </a:lnTo>
                    <a:lnTo>
                      <a:pt x="93" y="97"/>
                    </a:lnTo>
                    <a:lnTo>
                      <a:pt x="93" y="97"/>
                    </a:lnTo>
                    <a:lnTo>
                      <a:pt x="93" y="95"/>
                    </a:lnTo>
                    <a:lnTo>
                      <a:pt x="93" y="95"/>
                    </a:lnTo>
                    <a:lnTo>
                      <a:pt x="93" y="95"/>
                    </a:lnTo>
                    <a:lnTo>
                      <a:pt x="93" y="92"/>
                    </a:lnTo>
                    <a:lnTo>
                      <a:pt x="93" y="92"/>
                    </a:lnTo>
                    <a:lnTo>
                      <a:pt x="95" y="92"/>
                    </a:lnTo>
                    <a:lnTo>
                      <a:pt x="95" y="92"/>
                    </a:lnTo>
                    <a:lnTo>
                      <a:pt x="95" y="95"/>
                    </a:lnTo>
                    <a:lnTo>
                      <a:pt x="95" y="95"/>
                    </a:lnTo>
                    <a:lnTo>
                      <a:pt x="95" y="95"/>
                    </a:lnTo>
                    <a:lnTo>
                      <a:pt x="97" y="95"/>
                    </a:lnTo>
                    <a:lnTo>
                      <a:pt x="97" y="95"/>
                    </a:lnTo>
                    <a:lnTo>
                      <a:pt x="100" y="95"/>
                    </a:lnTo>
                    <a:lnTo>
                      <a:pt x="100" y="95"/>
                    </a:lnTo>
                    <a:lnTo>
                      <a:pt x="100" y="95"/>
                    </a:lnTo>
                    <a:lnTo>
                      <a:pt x="102" y="95"/>
                    </a:lnTo>
                    <a:lnTo>
                      <a:pt x="102" y="95"/>
                    </a:lnTo>
                    <a:lnTo>
                      <a:pt x="102" y="95"/>
                    </a:lnTo>
                    <a:lnTo>
                      <a:pt x="105" y="95"/>
                    </a:lnTo>
                    <a:lnTo>
                      <a:pt x="105" y="95"/>
                    </a:lnTo>
                    <a:lnTo>
                      <a:pt x="105" y="97"/>
                    </a:lnTo>
                    <a:lnTo>
                      <a:pt x="107" y="97"/>
                    </a:lnTo>
                    <a:lnTo>
                      <a:pt x="107" y="97"/>
                    </a:lnTo>
                    <a:lnTo>
                      <a:pt x="105" y="97"/>
                    </a:lnTo>
                    <a:lnTo>
                      <a:pt x="105" y="97"/>
                    </a:lnTo>
                    <a:lnTo>
                      <a:pt x="102" y="97"/>
                    </a:lnTo>
                    <a:lnTo>
                      <a:pt x="102" y="97"/>
                    </a:lnTo>
                    <a:lnTo>
                      <a:pt x="105" y="97"/>
                    </a:lnTo>
                    <a:lnTo>
                      <a:pt x="105" y="99"/>
                    </a:lnTo>
                    <a:lnTo>
                      <a:pt x="105" y="99"/>
                    </a:lnTo>
                    <a:lnTo>
                      <a:pt x="107" y="99"/>
                    </a:lnTo>
                    <a:lnTo>
                      <a:pt x="107" y="99"/>
                    </a:lnTo>
                    <a:lnTo>
                      <a:pt x="107" y="99"/>
                    </a:lnTo>
                    <a:lnTo>
                      <a:pt x="109" y="99"/>
                    </a:lnTo>
                    <a:lnTo>
                      <a:pt x="109" y="99"/>
                    </a:lnTo>
                    <a:lnTo>
                      <a:pt x="109" y="97"/>
                    </a:lnTo>
                    <a:lnTo>
                      <a:pt x="109" y="97"/>
                    </a:lnTo>
                    <a:lnTo>
                      <a:pt x="112" y="97"/>
                    </a:lnTo>
                    <a:lnTo>
                      <a:pt x="112" y="99"/>
                    </a:lnTo>
                    <a:lnTo>
                      <a:pt x="112" y="99"/>
                    </a:lnTo>
                    <a:lnTo>
                      <a:pt x="112" y="99"/>
                    </a:lnTo>
                    <a:lnTo>
                      <a:pt x="112" y="99"/>
                    </a:lnTo>
                    <a:lnTo>
                      <a:pt x="114" y="99"/>
                    </a:lnTo>
                    <a:lnTo>
                      <a:pt x="114" y="99"/>
                    </a:lnTo>
                    <a:lnTo>
                      <a:pt x="114" y="99"/>
                    </a:lnTo>
                    <a:lnTo>
                      <a:pt x="114" y="97"/>
                    </a:lnTo>
                    <a:lnTo>
                      <a:pt x="114" y="97"/>
                    </a:lnTo>
                    <a:lnTo>
                      <a:pt x="114" y="97"/>
                    </a:lnTo>
                    <a:lnTo>
                      <a:pt x="114" y="97"/>
                    </a:lnTo>
                    <a:lnTo>
                      <a:pt x="114" y="97"/>
                    </a:lnTo>
                    <a:lnTo>
                      <a:pt x="114" y="95"/>
                    </a:lnTo>
                    <a:lnTo>
                      <a:pt x="116" y="95"/>
                    </a:lnTo>
                    <a:lnTo>
                      <a:pt x="116" y="95"/>
                    </a:lnTo>
                    <a:lnTo>
                      <a:pt x="116" y="95"/>
                    </a:lnTo>
                    <a:lnTo>
                      <a:pt x="119" y="95"/>
                    </a:lnTo>
                    <a:lnTo>
                      <a:pt x="119" y="95"/>
                    </a:lnTo>
                    <a:lnTo>
                      <a:pt x="121" y="95"/>
                    </a:lnTo>
                    <a:lnTo>
                      <a:pt x="121" y="95"/>
                    </a:lnTo>
                    <a:lnTo>
                      <a:pt x="121" y="95"/>
                    </a:lnTo>
                    <a:lnTo>
                      <a:pt x="124" y="95"/>
                    </a:lnTo>
                    <a:lnTo>
                      <a:pt x="124" y="95"/>
                    </a:lnTo>
                    <a:lnTo>
                      <a:pt x="124" y="95"/>
                    </a:lnTo>
                    <a:lnTo>
                      <a:pt x="126" y="95"/>
                    </a:lnTo>
                    <a:lnTo>
                      <a:pt x="126" y="95"/>
                    </a:lnTo>
                    <a:lnTo>
                      <a:pt x="126" y="92"/>
                    </a:lnTo>
                    <a:lnTo>
                      <a:pt x="126" y="92"/>
                    </a:lnTo>
                    <a:lnTo>
                      <a:pt x="128" y="92"/>
                    </a:lnTo>
                    <a:lnTo>
                      <a:pt x="128" y="95"/>
                    </a:lnTo>
                    <a:lnTo>
                      <a:pt x="128" y="95"/>
                    </a:lnTo>
                    <a:lnTo>
                      <a:pt x="128" y="97"/>
                    </a:lnTo>
                    <a:lnTo>
                      <a:pt x="128" y="97"/>
                    </a:lnTo>
                    <a:lnTo>
                      <a:pt x="128" y="97"/>
                    </a:lnTo>
                    <a:lnTo>
                      <a:pt x="128" y="97"/>
                    </a:lnTo>
                    <a:lnTo>
                      <a:pt x="131" y="97"/>
                    </a:lnTo>
                    <a:lnTo>
                      <a:pt x="131" y="97"/>
                    </a:lnTo>
                    <a:lnTo>
                      <a:pt x="131" y="99"/>
                    </a:lnTo>
                    <a:lnTo>
                      <a:pt x="131" y="99"/>
                    </a:lnTo>
                    <a:lnTo>
                      <a:pt x="131" y="99"/>
                    </a:lnTo>
                    <a:lnTo>
                      <a:pt x="133" y="99"/>
                    </a:lnTo>
                    <a:lnTo>
                      <a:pt x="133" y="99"/>
                    </a:lnTo>
                    <a:lnTo>
                      <a:pt x="133" y="99"/>
                    </a:lnTo>
                    <a:lnTo>
                      <a:pt x="135" y="99"/>
                    </a:lnTo>
                    <a:lnTo>
                      <a:pt x="135" y="99"/>
                    </a:lnTo>
                    <a:lnTo>
                      <a:pt x="135" y="99"/>
                    </a:lnTo>
                    <a:lnTo>
                      <a:pt x="135" y="99"/>
                    </a:lnTo>
                    <a:lnTo>
                      <a:pt x="138" y="99"/>
                    </a:lnTo>
                    <a:lnTo>
                      <a:pt x="138" y="99"/>
                    </a:lnTo>
                    <a:lnTo>
                      <a:pt x="140" y="99"/>
                    </a:lnTo>
                    <a:lnTo>
                      <a:pt x="140" y="99"/>
                    </a:lnTo>
                    <a:lnTo>
                      <a:pt x="140" y="99"/>
                    </a:lnTo>
                    <a:lnTo>
                      <a:pt x="140" y="99"/>
                    </a:lnTo>
                    <a:lnTo>
                      <a:pt x="140" y="99"/>
                    </a:lnTo>
                    <a:lnTo>
                      <a:pt x="142" y="99"/>
                    </a:lnTo>
                    <a:lnTo>
                      <a:pt x="142" y="99"/>
                    </a:lnTo>
                    <a:lnTo>
                      <a:pt x="142" y="99"/>
                    </a:lnTo>
                    <a:lnTo>
                      <a:pt x="145" y="99"/>
                    </a:lnTo>
                    <a:lnTo>
                      <a:pt x="145" y="97"/>
                    </a:lnTo>
                    <a:lnTo>
                      <a:pt x="145" y="97"/>
                    </a:lnTo>
                    <a:lnTo>
                      <a:pt x="145" y="99"/>
                    </a:lnTo>
                    <a:lnTo>
                      <a:pt x="147" y="99"/>
                    </a:lnTo>
                    <a:lnTo>
                      <a:pt x="147" y="99"/>
                    </a:lnTo>
                    <a:lnTo>
                      <a:pt x="147" y="99"/>
                    </a:lnTo>
                    <a:lnTo>
                      <a:pt x="150" y="99"/>
                    </a:lnTo>
                    <a:lnTo>
                      <a:pt x="150" y="99"/>
                    </a:lnTo>
                    <a:lnTo>
                      <a:pt x="150" y="99"/>
                    </a:lnTo>
                    <a:lnTo>
                      <a:pt x="150" y="99"/>
                    </a:lnTo>
                    <a:lnTo>
                      <a:pt x="152" y="99"/>
                    </a:lnTo>
                    <a:lnTo>
                      <a:pt x="152" y="102"/>
                    </a:lnTo>
                    <a:lnTo>
                      <a:pt x="152" y="102"/>
                    </a:lnTo>
                    <a:lnTo>
                      <a:pt x="154" y="102"/>
                    </a:lnTo>
                    <a:lnTo>
                      <a:pt x="154" y="102"/>
                    </a:lnTo>
                    <a:lnTo>
                      <a:pt x="154" y="102"/>
                    </a:lnTo>
                    <a:lnTo>
                      <a:pt x="154" y="104"/>
                    </a:lnTo>
                    <a:lnTo>
                      <a:pt x="154" y="104"/>
                    </a:lnTo>
                    <a:lnTo>
                      <a:pt x="154" y="104"/>
                    </a:lnTo>
                    <a:lnTo>
                      <a:pt x="154" y="106"/>
                    </a:lnTo>
                    <a:lnTo>
                      <a:pt x="157" y="106"/>
                    </a:lnTo>
                    <a:lnTo>
                      <a:pt x="157" y="106"/>
                    </a:lnTo>
                    <a:lnTo>
                      <a:pt x="157" y="106"/>
                    </a:lnTo>
                    <a:lnTo>
                      <a:pt x="159" y="106"/>
                    </a:lnTo>
                    <a:lnTo>
                      <a:pt x="159" y="106"/>
                    </a:lnTo>
                    <a:lnTo>
                      <a:pt x="159" y="106"/>
                    </a:lnTo>
                    <a:lnTo>
                      <a:pt x="161" y="106"/>
                    </a:lnTo>
                    <a:lnTo>
                      <a:pt x="161" y="106"/>
                    </a:lnTo>
                    <a:lnTo>
                      <a:pt x="161" y="106"/>
                    </a:lnTo>
                    <a:lnTo>
                      <a:pt x="161" y="106"/>
                    </a:lnTo>
                    <a:lnTo>
                      <a:pt x="164" y="106"/>
                    </a:lnTo>
                    <a:lnTo>
                      <a:pt x="164" y="109"/>
                    </a:lnTo>
                    <a:lnTo>
                      <a:pt x="164" y="109"/>
                    </a:lnTo>
                    <a:lnTo>
                      <a:pt x="166" y="109"/>
                    </a:lnTo>
                    <a:lnTo>
                      <a:pt x="166" y="109"/>
                    </a:lnTo>
                    <a:lnTo>
                      <a:pt x="166" y="109"/>
                    </a:lnTo>
                    <a:lnTo>
                      <a:pt x="166" y="111"/>
                    </a:lnTo>
                    <a:lnTo>
                      <a:pt x="166" y="111"/>
                    </a:lnTo>
                    <a:lnTo>
                      <a:pt x="166" y="111"/>
                    </a:lnTo>
                    <a:lnTo>
                      <a:pt x="166" y="114"/>
                    </a:lnTo>
                    <a:lnTo>
                      <a:pt x="168" y="114"/>
                    </a:lnTo>
                    <a:lnTo>
                      <a:pt x="168" y="114"/>
                    </a:lnTo>
                    <a:lnTo>
                      <a:pt x="168" y="114"/>
                    </a:lnTo>
                    <a:lnTo>
                      <a:pt x="168" y="116"/>
                    </a:lnTo>
                    <a:lnTo>
                      <a:pt x="168" y="116"/>
                    </a:lnTo>
                    <a:lnTo>
                      <a:pt x="171" y="116"/>
                    </a:lnTo>
                    <a:lnTo>
                      <a:pt x="171" y="116"/>
                    </a:lnTo>
                    <a:lnTo>
                      <a:pt x="173" y="116"/>
                    </a:lnTo>
                    <a:lnTo>
                      <a:pt x="173" y="116"/>
                    </a:lnTo>
                    <a:lnTo>
                      <a:pt x="173" y="116"/>
                    </a:lnTo>
                    <a:lnTo>
                      <a:pt x="173" y="116"/>
                    </a:lnTo>
                    <a:lnTo>
                      <a:pt x="173" y="116"/>
                    </a:lnTo>
                    <a:lnTo>
                      <a:pt x="173" y="118"/>
                    </a:lnTo>
                    <a:lnTo>
                      <a:pt x="173" y="118"/>
                    </a:lnTo>
                    <a:lnTo>
                      <a:pt x="173" y="121"/>
                    </a:lnTo>
                    <a:lnTo>
                      <a:pt x="171" y="121"/>
                    </a:lnTo>
                    <a:lnTo>
                      <a:pt x="171" y="121"/>
                    </a:lnTo>
                    <a:lnTo>
                      <a:pt x="173" y="121"/>
                    </a:lnTo>
                    <a:lnTo>
                      <a:pt x="173" y="123"/>
                    </a:lnTo>
                    <a:lnTo>
                      <a:pt x="173" y="123"/>
                    </a:lnTo>
                    <a:lnTo>
                      <a:pt x="173" y="123"/>
                    </a:lnTo>
                    <a:lnTo>
                      <a:pt x="173" y="123"/>
                    </a:lnTo>
                    <a:lnTo>
                      <a:pt x="176" y="123"/>
                    </a:lnTo>
                    <a:lnTo>
                      <a:pt x="176" y="123"/>
                    </a:lnTo>
                    <a:lnTo>
                      <a:pt x="176" y="123"/>
                    </a:lnTo>
                    <a:lnTo>
                      <a:pt x="176" y="123"/>
                    </a:lnTo>
                    <a:lnTo>
                      <a:pt x="176" y="121"/>
                    </a:lnTo>
                    <a:lnTo>
                      <a:pt x="178" y="121"/>
                    </a:lnTo>
                    <a:lnTo>
                      <a:pt x="178" y="121"/>
                    </a:lnTo>
                    <a:lnTo>
                      <a:pt x="178" y="118"/>
                    </a:lnTo>
                    <a:lnTo>
                      <a:pt x="176" y="118"/>
                    </a:lnTo>
                    <a:lnTo>
                      <a:pt x="176" y="118"/>
                    </a:lnTo>
                    <a:lnTo>
                      <a:pt x="176" y="116"/>
                    </a:lnTo>
                    <a:lnTo>
                      <a:pt x="176" y="116"/>
                    </a:lnTo>
                    <a:lnTo>
                      <a:pt x="176" y="116"/>
                    </a:lnTo>
                    <a:lnTo>
                      <a:pt x="178" y="116"/>
                    </a:lnTo>
                    <a:lnTo>
                      <a:pt x="178" y="116"/>
                    </a:lnTo>
                    <a:lnTo>
                      <a:pt x="180" y="116"/>
                    </a:lnTo>
                    <a:lnTo>
                      <a:pt x="180" y="116"/>
                    </a:lnTo>
                    <a:lnTo>
                      <a:pt x="180" y="116"/>
                    </a:lnTo>
                    <a:lnTo>
                      <a:pt x="180" y="116"/>
                    </a:lnTo>
                    <a:lnTo>
                      <a:pt x="183" y="116"/>
                    </a:lnTo>
                    <a:lnTo>
                      <a:pt x="183" y="116"/>
                    </a:lnTo>
                    <a:lnTo>
                      <a:pt x="183" y="116"/>
                    </a:lnTo>
                    <a:lnTo>
                      <a:pt x="183" y="116"/>
                    </a:lnTo>
                    <a:lnTo>
                      <a:pt x="183" y="114"/>
                    </a:lnTo>
                    <a:lnTo>
                      <a:pt x="185" y="114"/>
                    </a:lnTo>
                    <a:lnTo>
                      <a:pt x="185" y="114"/>
                    </a:lnTo>
                    <a:lnTo>
                      <a:pt x="185" y="116"/>
                    </a:lnTo>
                    <a:lnTo>
                      <a:pt x="185" y="116"/>
                    </a:lnTo>
                    <a:lnTo>
                      <a:pt x="185" y="116"/>
                    </a:lnTo>
                    <a:lnTo>
                      <a:pt x="187" y="116"/>
                    </a:lnTo>
                    <a:lnTo>
                      <a:pt x="187" y="116"/>
                    </a:lnTo>
                    <a:lnTo>
                      <a:pt x="187" y="118"/>
                    </a:lnTo>
                    <a:lnTo>
                      <a:pt x="187" y="118"/>
                    </a:lnTo>
                    <a:lnTo>
                      <a:pt x="190" y="118"/>
                    </a:lnTo>
                    <a:lnTo>
                      <a:pt x="190" y="118"/>
                    </a:lnTo>
                    <a:lnTo>
                      <a:pt x="190" y="118"/>
                    </a:lnTo>
                    <a:lnTo>
                      <a:pt x="190" y="121"/>
                    </a:lnTo>
                    <a:lnTo>
                      <a:pt x="190" y="121"/>
                    </a:lnTo>
                    <a:lnTo>
                      <a:pt x="192" y="121"/>
                    </a:lnTo>
                    <a:lnTo>
                      <a:pt x="192" y="121"/>
                    </a:lnTo>
                    <a:lnTo>
                      <a:pt x="195" y="121"/>
                    </a:lnTo>
                    <a:lnTo>
                      <a:pt x="195" y="121"/>
                    </a:lnTo>
                    <a:lnTo>
                      <a:pt x="195" y="121"/>
                    </a:lnTo>
                    <a:lnTo>
                      <a:pt x="195" y="121"/>
                    </a:lnTo>
                    <a:lnTo>
                      <a:pt x="197" y="121"/>
                    </a:lnTo>
                    <a:lnTo>
                      <a:pt x="197" y="123"/>
                    </a:lnTo>
                    <a:lnTo>
                      <a:pt x="197" y="123"/>
                    </a:lnTo>
                    <a:lnTo>
                      <a:pt x="199" y="123"/>
                    </a:lnTo>
                    <a:lnTo>
                      <a:pt x="199" y="123"/>
                    </a:lnTo>
                    <a:lnTo>
                      <a:pt x="199" y="123"/>
                    </a:lnTo>
                    <a:lnTo>
                      <a:pt x="199" y="121"/>
                    </a:lnTo>
                    <a:lnTo>
                      <a:pt x="202" y="121"/>
                    </a:lnTo>
                    <a:lnTo>
                      <a:pt x="202" y="121"/>
                    </a:lnTo>
                    <a:lnTo>
                      <a:pt x="202" y="121"/>
                    </a:lnTo>
                    <a:lnTo>
                      <a:pt x="202" y="121"/>
                    </a:lnTo>
                    <a:lnTo>
                      <a:pt x="204" y="121"/>
                    </a:lnTo>
                    <a:lnTo>
                      <a:pt x="204" y="121"/>
                    </a:lnTo>
                    <a:lnTo>
                      <a:pt x="204" y="118"/>
                    </a:lnTo>
                    <a:lnTo>
                      <a:pt x="206" y="118"/>
                    </a:lnTo>
                    <a:lnTo>
                      <a:pt x="206" y="118"/>
                    </a:lnTo>
                    <a:lnTo>
                      <a:pt x="206" y="118"/>
                    </a:lnTo>
                    <a:lnTo>
                      <a:pt x="206" y="118"/>
                    </a:lnTo>
                    <a:lnTo>
                      <a:pt x="209" y="118"/>
                    </a:lnTo>
                    <a:lnTo>
                      <a:pt x="209" y="116"/>
                    </a:lnTo>
                    <a:lnTo>
                      <a:pt x="209" y="116"/>
                    </a:lnTo>
                    <a:lnTo>
                      <a:pt x="209" y="116"/>
                    </a:lnTo>
                    <a:lnTo>
                      <a:pt x="209" y="116"/>
                    </a:lnTo>
                    <a:lnTo>
                      <a:pt x="209" y="114"/>
                    </a:lnTo>
                    <a:lnTo>
                      <a:pt x="209" y="114"/>
                    </a:lnTo>
                    <a:lnTo>
                      <a:pt x="211" y="114"/>
                    </a:lnTo>
                    <a:lnTo>
                      <a:pt x="211" y="114"/>
                    </a:lnTo>
                    <a:lnTo>
                      <a:pt x="213" y="114"/>
                    </a:lnTo>
                    <a:lnTo>
                      <a:pt x="213" y="114"/>
                    </a:lnTo>
                    <a:lnTo>
                      <a:pt x="213" y="114"/>
                    </a:lnTo>
                    <a:lnTo>
                      <a:pt x="213" y="114"/>
                    </a:lnTo>
                    <a:lnTo>
                      <a:pt x="216" y="114"/>
                    </a:lnTo>
                    <a:lnTo>
                      <a:pt x="216" y="111"/>
                    </a:lnTo>
                    <a:lnTo>
                      <a:pt x="216" y="111"/>
                    </a:lnTo>
                    <a:lnTo>
                      <a:pt x="216" y="109"/>
                    </a:lnTo>
                    <a:lnTo>
                      <a:pt x="216" y="109"/>
                    </a:lnTo>
                    <a:lnTo>
                      <a:pt x="216" y="109"/>
                    </a:lnTo>
                    <a:lnTo>
                      <a:pt x="216" y="111"/>
                    </a:lnTo>
                    <a:lnTo>
                      <a:pt x="218" y="111"/>
                    </a:lnTo>
                    <a:lnTo>
                      <a:pt x="218" y="111"/>
                    </a:lnTo>
                    <a:lnTo>
                      <a:pt x="218" y="111"/>
                    </a:lnTo>
                    <a:lnTo>
                      <a:pt x="221" y="111"/>
                    </a:lnTo>
                    <a:lnTo>
                      <a:pt x="221" y="111"/>
                    </a:lnTo>
                    <a:lnTo>
                      <a:pt x="221" y="114"/>
                    </a:lnTo>
                    <a:lnTo>
                      <a:pt x="221" y="114"/>
                    </a:lnTo>
                    <a:lnTo>
                      <a:pt x="221" y="111"/>
                    </a:lnTo>
                    <a:lnTo>
                      <a:pt x="221" y="111"/>
                    </a:lnTo>
                    <a:lnTo>
                      <a:pt x="221" y="111"/>
                    </a:lnTo>
                    <a:lnTo>
                      <a:pt x="221" y="109"/>
                    </a:lnTo>
                    <a:lnTo>
                      <a:pt x="221" y="109"/>
                    </a:lnTo>
                    <a:lnTo>
                      <a:pt x="223" y="109"/>
                    </a:lnTo>
                    <a:lnTo>
                      <a:pt x="223" y="109"/>
                    </a:lnTo>
                    <a:lnTo>
                      <a:pt x="223" y="109"/>
                    </a:lnTo>
                    <a:lnTo>
                      <a:pt x="223" y="111"/>
                    </a:lnTo>
                    <a:lnTo>
                      <a:pt x="225" y="111"/>
                    </a:lnTo>
                    <a:lnTo>
                      <a:pt x="225" y="109"/>
                    </a:lnTo>
                    <a:lnTo>
                      <a:pt x="225" y="109"/>
                    </a:lnTo>
                    <a:lnTo>
                      <a:pt x="228" y="109"/>
                    </a:lnTo>
                    <a:lnTo>
                      <a:pt x="228" y="111"/>
                    </a:lnTo>
                    <a:lnTo>
                      <a:pt x="228" y="111"/>
                    </a:lnTo>
                    <a:lnTo>
                      <a:pt x="228" y="111"/>
                    </a:lnTo>
                    <a:lnTo>
                      <a:pt x="228" y="109"/>
                    </a:lnTo>
                    <a:lnTo>
                      <a:pt x="230" y="109"/>
                    </a:lnTo>
                    <a:lnTo>
                      <a:pt x="230" y="109"/>
                    </a:lnTo>
                    <a:lnTo>
                      <a:pt x="232" y="109"/>
                    </a:lnTo>
                    <a:lnTo>
                      <a:pt x="232" y="111"/>
                    </a:lnTo>
                    <a:lnTo>
                      <a:pt x="232" y="111"/>
                    </a:lnTo>
                    <a:lnTo>
                      <a:pt x="232" y="111"/>
                    </a:lnTo>
                    <a:lnTo>
                      <a:pt x="232" y="111"/>
                    </a:lnTo>
                    <a:lnTo>
                      <a:pt x="235" y="111"/>
                    </a:lnTo>
                    <a:lnTo>
                      <a:pt x="235" y="114"/>
                    </a:lnTo>
                    <a:lnTo>
                      <a:pt x="235" y="114"/>
                    </a:lnTo>
                    <a:lnTo>
                      <a:pt x="235" y="114"/>
                    </a:lnTo>
                    <a:lnTo>
                      <a:pt x="235" y="114"/>
                    </a:lnTo>
                    <a:lnTo>
                      <a:pt x="235" y="116"/>
                    </a:lnTo>
                    <a:lnTo>
                      <a:pt x="237" y="116"/>
                    </a:lnTo>
                    <a:lnTo>
                      <a:pt x="237" y="116"/>
                    </a:lnTo>
                    <a:lnTo>
                      <a:pt x="237" y="114"/>
                    </a:lnTo>
                    <a:lnTo>
                      <a:pt x="239" y="114"/>
                    </a:lnTo>
                    <a:lnTo>
                      <a:pt x="239" y="114"/>
                    </a:lnTo>
                    <a:lnTo>
                      <a:pt x="239" y="114"/>
                    </a:lnTo>
                    <a:lnTo>
                      <a:pt x="239" y="114"/>
                    </a:lnTo>
                    <a:lnTo>
                      <a:pt x="242" y="114"/>
                    </a:lnTo>
                    <a:lnTo>
                      <a:pt x="242" y="114"/>
                    </a:lnTo>
                    <a:lnTo>
                      <a:pt x="242" y="114"/>
                    </a:lnTo>
                    <a:lnTo>
                      <a:pt x="242" y="114"/>
                    </a:lnTo>
                    <a:lnTo>
                      <a:pt x="242" y="114"/>
                    </a:lnTo>
                    <a:lnTo>
                      <a:pt x="242" y="111"/>
                    </a:lnTo>
                    <a:lnTo>
                      <a:pt x="242" y="111"/>
                    </a:lnTo>
                    <a:lnTo>
                      <a:pt x="242" y="109"/>
                    </a:lnTo>
                    <a:lnTo>
                      <a:pt x="242" y="109"/>
                    </a:lnTo>
                    <a:lnTo>
                      <a:pt x="244" y="109"/>
                    </a:lnTo>
                    <a:lnTo>
                      <a:pt x="244" y="109"/>
                    </a:lnTo>
                    <a:lnTo>
                      <a:pt x="247" y="109"/>
                    </a:lnTo>
                    <a:lnTo>
                      <a:pt x="247" y="109"/>
                    </a:lnTo>
                    <a:lnTo>
                      <a:pt x="247" y="109"/>
                    </a:lnTo>
                    <a:lnTo>
                      <a:pt x="247" y="109"/>
                    </a:lnTo>
                    <a:lnTo>
                      <a:pt x="249" y="109"/>
                    </a:lnTo>
                    <a:lnTo>
                      <a:pt x="249" y="109"/>
                    </a:lnTo>
                    <a:lnTo>
                      <a:pt x="249" y="109"/>
                    </a:lnTo>
                    <a:lnTo>
                      <a:pt x="249" y="109"/>
                    </a:lnTo>
                    <a:lnTo>
                      <a:pt x="249" y="109"/>
                    </a:lnTo>
                    <a:lnTo>
                      <a:pt x="251" y="109"/>
                    </a:lnTo>
                    <a:lnTo>
                      <a:pt x="251" y="109"/>
                    </a:lnTo>
                    <a:lnTo>
                      <a:pt x="254" y="109"/>
                    </a:lnTo>
                    <a:lnTo>
                      <a:pt x="254" y="109"/>
                    </a:lnTo>
                    <a:lnTo>
                      <a:pt x="254" y="109"/>
                    </a:lnTo>
                    <a:lnTo>
                      <a:pt x="254" y="106"/>
                    </a:lnTo>
                    <a:lnTo>
                      <a:pt x="254" y="106"/>
                    </a:lnTo>
                    <a:lnTo>
                      <a:pt x="256" y="106"/>
                    </a:lnTo>
                    <a:lnTo>
                      <a:pt x="256" y="109"/>
                    </a:lnTo>
                    <a:lnTo>
                      <a:pt x="256" y="109"/>
                    </a:lnTo>
                    <a:lnTo>
                      <a:pt x="256" y="109"/>
                    </a:lnTo>
                    <a:lnTo>
                      <a:pt x="256" y="109"/>
                    </a:lnTo>
                    <a:lnTo>
                      <a:pt x="258" y="109"/>
                    </a:lnTo>
                    <a:lnTo>
                      <a:pt x="258" y="109"/>
                    </a:lnTo>
                    <a:lnTo>
                      <a:pt x="261" y="109"/>
                    </a:lnTo>
                    <a:lnTo>
                      <a:pt x="261" y="111"/>
                    </a:lnTo>
                    <a:lnTo>
                      <a:pt x="261" y="111"/>
                    </a:lnTo>
                    <a:lnTo>
                      <a:pt x="261" y="111"/>
                    </a:lnTo>
                    <a:lnTo>
                      <a:pt x="261" y="114"/>
                    </a:lnTo>
                    <a:lnTo>
                      <a:pt x="261" y="114"/>
                    </a:lnTo>
                    <a:lnTo>
                      <a:pt x="261" y="116"/>
                    </a:lnTo>
                    <a:lnTo>
                      <a:pt x="261" y="116"/>
                    </a:lnTo>
                    <a:lnTo>
                      <a:pt x="261" y="116"/>
                    </a:lnTo>
                    <a:lnTo>
                      <a:pt x="263" y="116"/>
                    </a:lnTo>
                    <a:lnTo>
                      <a:pt x="263" y="116"/>
                    </a:lnTo>
                    <a:lnTo>
                      <a:pt x="266" y="116"/>
                    </a:lnTo>
                    <a:lnTo>
                      <a:pt x="266" y="116"/>
                    </a:lnTo>
                    <a:lnTo>
                      <a:pt x="266" y="116"/>
                    </a:lnTo>
                    <a:lnTo>
                      <a:pt x="266" y="118"/>
                    </a:lnTo>
                    <a:lnTo>
                      <a:pt x="266" y="118"/>
                    </a:lnTo>
                    <a:lnTo>
                      <a:pt x="268" y="118"/>
                    </a:lnTo>
                    <a:lnTo>
                      <a:pt x="268" y="118"/>
                    </a:lnTo>
                    <a:lnTo>
                      <a:pt x="268" y="118"/>
                    </a:lnTo>
                    <a:lnTo>
                      <a:pt x="268" y="118"/>
                    </a:lnTo>
                    <a:lnTo>
                      <a:pt x="270" y="118"/>
                    </a:lnTo>
                    <a:lnTo>
                      <a:pt x="270" y="118"/>
                    </a:lnTo>
                    <a:lnTo>
                      <a:pt x="273" y="118"/>
                    </a:lnTo>
                    <a:lnTo>
                      <a:pt x="273" y="121"/>
                    </a:lnTo>
                    <a:lnTo>
                      <a:pt x="273" y="121"/>
                    </a:lnTo>
                    <a:lnTo>
                      <a:pt x="273" y="121"/>
                    </a:lnTo>
                    <a:lnTo>
                      <a:pt x="275" y="121"/>
                    </a:lnTo>
                    <a:lnTo>
                      <a:pt x="275" y="121"/>
                    </a:lnTo>
                    <a:lnTo>
                      <a:pt x="275" y="121"/>
                    </a:lnTo>
                    <a:lnTo>
                      <a:pt x="277" y="121"/>
                    </a:lnTo>
                    <a:lnTo>
                      <a:pt x="277" y="121"/>
                    </a:lnTo>
                    <a:lnTo>
                      <a:pt x="280" y="121"/>
                    </a:lnTo>
                    <a:lnTo>
                      <a:pt x="280" y="121"/>
                    </a:lnTo>
                    <a:lnTo>
                      <a:pt x="280" y="121"/>
                    </a:lnTo>
                    <a:lnTo>
                      <a:pt x="280" y="121"/>
                    </a:lnTo>
                    <a:lnTo>
                      <a:pt x="282" y="121"/>
                    </a:lnTo>
                    <a:lnTo>
                      <a:pt x="282" y="123"/>
                    </a:lnTo>
                    <a:lnTo>
                      <a:pt x="280" y="123"/>
                    </a:lnTo>
                    <a:lnTo>
                      <a:pt x="280" y="123"/>
                    </a:lnTo>
                    <a:lnTo>
                      <a:pt x="282" y="123"/>
                    </a:lnTo>
                    <a:lnTo>
                      <a:pt x="282" y="123"/>
                    </a:lnTo>
                    <a:lnTo>
                      <a:pt x="282" y="123"/>
                    </a:lnTo>
                    <a:lnTo>
                      <a:pt x="284" y="123"/>
                    </a:lnTo>
                    <a:lnTo>
                      <a:pt x="284" y="123"/>
                    </a:lnTo>
                    <a:lnTo>
                      <a:pt x="287" y="123"/>
                    </a:lnTo>
                    <a:lnTo>
                      <a:pt x="287" y="123"/>
                    </a:lnTo>
                    <a:lnTo>
                      <a:pt x="287" y="123"/>
                    </a:lnTo>
                    <a:lnTo>
                      <a:pt x="287" y="123"/>
                    </a:lnTo>
                    <a:lnTo>
                      <a:pt x="287" y="121"/>
                    </a:lnTo>
                    <a:lnTo>
                      <a:pt x="289" y="121"/>
                    </a:lnTo>
                    <a:lnTo>
                      <a:pt x="289" y="121"/>
                    </a:lnTo>
                    <a:lnTo>
                      <a:pt x="289" y="121"/>
                    </a:lnTo>
                    <a:lnTo>
                      <a:pt x="289" y="118"/>
                    </a:lnTo>
                    <a:lnTo>
                      <a:pt x="289" y="118"/>
                    </a:lnTo>
                    <a:lnTo>
                      <a:pt x="289" y="118"/>
                    </a:lnTo>
                    <a:lnTo>
                      <a:pt x="289" y="116"/>
                    </a:lnTo>
                    <a:lnTo>
                      <a:pt x="292" y="116"/>
                    </a:lnTo>
                    <a:lnTo>
                      <a:pt x="292" y="116"/>
                    </a:lnTo>
                    <a:lnTo>
                      <a:pt x="292" y="116"/>
                    </a:lnTo>
                    <a:lnTo>
                      <a:pt x="292" y="116"/>
                    </a:lnTo>
                    <a:lnTo>
                      <a:pt x="294" y="116"/>
                    </a:lnTo>
                    <a:lnTo>
                      <a:pt x="294" y="116"/>
                    </a:lnTo>
                    <a:lnTo>
                      <a:pt x="294" y="116"/>
                    </a:lnTo>
                    <a:lnTo>
                      <a:pt x="294" y="116"/>
                    </a:lnTo>
                    <a:lnTo>
                      <a:pt x="296" y="116"/>
                    </a:lnTo>
                    <a:lnTo>
                      <a:pt x="296" y="116"/>
                    </a:lnTo>
                    <a:lnTo>
                      <a:pt x="296" y="118"/>
                    </a:lnTo>
                    <a:lnTo>
                      <a:pt x="296" y="118"/>
                    </a:lnTo>
                    <a:lnTo>
                      <a:pt x="296" y="118"/>
                    </a:lnTo>
                    <a:lnTo>
                      <a:pt x="296" y="118"/>
                    </a:lnTo>
                    <a:lnTo>
                      <a:pt x="299" y="118"/>
                    </a:lnTo>
                    <a:lnTo>
                      <a:pt x="299" y="121"/>
                    </a:lnTo>
                    <a:lnTo>
                      <a:pt x="299" y="121"/>
                    </a:lnTo>
                    <a:lnTo>
                      <a:pt x="301" y="121"/>
                    </a:lnTo>
                    <a:lnTo>
                      <a:pt x="301" y="121"/>
                    </a:lnTo>
                    <a:lnTo>
                      <a:pt x="301" y="121"/>
                    </a:lnTo>
                    <a:lnTo>
                      <a:pt x="303" y="121"/>
                    </a:lnTo>
                    <a:lnTo>
                      <a:pt x="303" y="121"/>
                    </a:lnTo>
                    <a:lnTo>
                      <a:pt x="306" y="121"/>
                    </a:lnTo>
                    <a:lnTo>
                      <a:pt x="306" y="121"/>
                    </a:lnTo>
                    <a:lnTo>
                      <a:pt x="306" y="121"/>
                    </a:lnTo>
                    <a:lnTo>
                      <a:pt x="308" y="121"/>
                    </a:lnTo>
                    <a:lnTo>
                      <a:pt x="308" y="121"/>
                    </a:lnTo>
                    <a:lnTo>
                      <a:pt x="308" y="121"/>
                    </a:lnTo>
                    <a:lnTo>
                      <a:pt x="310" y="121"/>
                    </a:lnTo>
                    <a:lnTo>
                      <a:pt x="310" y="121"/>
                    </a:lnTo>
                    <a:lnTo>
                      <a:pt x="313" y="121"/>
                    </a:lnTo>
                    <a:lnTo>
                      <a:pt x="313" y="121"/>
                    </a:lnTo>
                    <a:lnTo>
                      <a:pt x="313" y="118"/>
                    </a:lnTo>
                    <a:lnTo>
                      <a:pt x="313" y="118"/>
                    </a:lnTo>
                    <a:lnTo>
                      <a:pt x="315" y="118"/>
                    </a:lnTo>
                    <a:lnTo>
                      <a:pt x="315" y="118"/>
                    </a:lnTo>
                    <a:lnTo>
                      <a:pt x="315" y="118"/>
                    </a:lnTo>
                    <a:lnTo>
                      <a:pt x="315" y="118"/>
                    </a:lnTo>
                    <a:lnTo>
                      <a:pt x="318" y="118"/>
                    </a:lnTo>
                    <a:lnTo>
                      <a:pt x="318" y="118"/>
                    </a:lnTo>
                    <a:lnTo>
                      <a:pt x="320" y="118"/>
                    </a:lnTo>
                    <a:lnTo>
                      <a:pt x="320" y="118"/>
                    </a:lnTo>
                    <a:lnTo>
                      <a:pt x="320" y="116"/>
                    </a:lnTo>
                    <a:lnTo>
                      <a:pt x="320" y="116"/>
                    </a:lnTo>
                    <a:lnTo>
                      <a:pt x="322" y="116"/>
                    </a:lnTo>
                    <a:lnTo>
                      <a:pt x="322" y="116"/>
                    </a:lnTo>
                    <a:lnTo>
                      <a:pt x="322" y="116"/>
                    </a:lnTo>
                    <a:lnTo>
                      <a:pt x="322" y="116"/>
                    </a:lnTo>
                    <a:lnTo>
                      <a:pt x="322" y="116"/>
                    </a:lnTo>
                    <a:lnTo>
                      <a:pt x="322" y="114"/>
                    </a:lnTo>
                    <a:lnTo>
                      <a:pt x="322" y="114"/>
                    </a:lnTo>
                    <a:lnTo>
                      <a:pt x="322" y="111"/>
                    </a:lnTo>
                    <a:lnTo>
                      <a:pt x="322" y="111"/>
                    </a:lnTo>
                    <a:lnTo>
                      <a:pt x="325" y="111"/>
                    </a:lnTo>
                    <a:lnTo>
                      <a:pt x="325" y="109"/>
                    </a:lnTo>
                    <a:lnTo>
                      <a:pt x="325" y="109"/>
                    </a:lnTo>
                    <a:lnTo>
                      <a:pt x="325" y="106"/>
                    </a:lnTo>
                    <a:lnTo>
                      <a:pt x="325" y="106"/>
                    </a:lnTo>
                    <a:lnTo>
                      <a:pt x="325" y="106"/>
                    </a:lnTo>
                    <a:lnTo>
                      <a:pt x="325" y="106"/>
                    </a:lnTo>
                    <a:lnTo>
                      <a:pt x="327" y="106"/>
                    </a:lnTo>
                    <a:lnTo>
                      <a:pt x="327" y="106"/>
                    </a:lnTo>
                    <a:lnTo>
                      <a:pt x="327" y="104"/>
                    </a:lnTo>
                    <a:lnTo>
                      <a:pt x="327" y="104"/>
                    </a:lnTo>
                    <a:lnTo>
                      <a:pt x="325" y="104"/>
                    </a:lnTo>
                    <a:lnTo>
                      <a:pt x="325" y="104"/>
                    </a:lnTo>
                    <a:lnTo>
                      <a:pt x="325" y="104"/>
                    </a:lnTo>
                    <a:lnTo>
                      <a:pt x="325" y="102"/>
                    </a:lnTo>
                    <a:lnTo>
                      <a:pt x="322" y="102"/>
                    </a:lnTo>
                    <a:lnTo>
                      <a:pt x="322" y="102"/>
                    </a:lnTo>
                    <a:lnTo>
                      <a:pt x="322" y="102"/>
                    </a:lnTo>
                    <a:lnTo>
                      <a:pt x="322" y="102"/>
                    </a:lnTo>
                    <a:lnTo>
                      <a:pt x="320" y="102"/>
                    </a:lnTo>
                    <a:lnTo>
                      <a:pt x="320" y="102"/>
                    </a:lnTo>
                    <a:lnTo>
                      <a:pt x="320" y="102"/>
                    </a:lnTo>
                    <a:lnTo>
                      <a:pt x="318" y="102"/>
                    </a:lnTo>
                    <a:lnTo>
                      <a:pt x="318" y="102"/>
                    </a:lnTo>
                    <a:lnTo>
                      <a:pt x="318" y="99"/>
                    </a:lnTo>
                    <a:lnTo>
                      <a:pt x="315" y="99"/>
                    </a:lnTo>
                    <a:lnTo>
                      <a:pt x="315" y="99"/>
                    </a:lnTo>
                    <a:lnTo>
                      <a:pt x="315" y="99"/>
                    </a:lnTo>
                    <a:lnTo>
                      <a:pt x="313" y="99"/>
                    </a:lnTo>
                    <a:lnTo>
                      <a:pt x="313" y="99"/>
                    </a:lnTo>
                    <a:lnTo>
                      <a:pt x="313" y="99"/>
                    </a:lnTo>
                    <a:lnTo>
                      <a:pt x="313" y="99"/>
                    </a:lnTo>
                    <a:lnTo>
                      <a:pt x="313" y="97"/>
                    </a:lnTo>
                    <a:lnTo>
                      <a:pt x="310" y="97"/>
                    </a:lnTo>
                    <a:lnTo>
                      <a:pt x="310" y="97"/>
                    </a:lnTo>
                    <a:lnTo>
                      <a:pt x="310" y="97"/>
                    </a:lnTo>
                    <a:lnTo>
                      <a:pt x="310" y="97"/>
                    </a:lnTo>
                    <a:lnTo>
                      <a:pt x="308" y="97"/>
                    </a:lnTo>
                    <a:lnTo>
                      <a:pt x="308" y="97"/>
                    </a:lnTo>
                    <a:lnTo>
                      <a:pt x="308" y="97"/>
                    </a:lnTo>
                    <a:lnTo>
                      <a:pt x="306" y="97"/>
                    </a:lnTo>
                    <a:lnTo>
                      <a:pt x="306" y="97"/>
                    </a:lnTo>
                    <a:lnTo>
                      <a:pt x="306" y="97"/>
                    </a:lnTo>
                    <a:lnTo>
                      <a:pt x="303" y="97"/>
                    </a:lnTo>
                    <a:lnTo>
                      <a:pt x="303" y="97"/>
                    </a:lnTo>
                    <a:lnTo>
                      <a:pt x="301" y="97"/>
                    </a:lnTo>
                    <a:lnTo>
                      <a:pt x="301" y="97"/>
                    </a:lnTo>
                    <a:lnTo>
                      <a:pt x="301" y="95"/>
                    </a:lnTo>
                    <a:lnTo>
                      <a:pt x="301" y="95"/>
                    </a:lnTo>
                    <a:lnTo>
                      <a:pt x="301" y="95"/>
                    </a:lnTo>
                    <a:lnTo>
                      <a:pt x="301" y="95"/>
                    </a:lnTo>
                    <a:lnTo>
                      <a:pt x="301" y="92"/>
                    </a:lnTo>
                    <a:lnTo>
                      <a:pt x="301" y="92"/>
                    </a:lnTo>
                    <a:lnTo>
                      <a:pt x="301" y="92"/>
                    </a:lnTo>
                    <a:lnTo>
                      <a:pt x="301" y="92"/>
                    </a:lnTo>
                    <a:lnTo>
                      <a:pt x="301" y="92"/>
                    </a:lnTo>
                    <a:lnTo>
                      <a:pt x="301" y="90"/>
                    </a:lnTo>
                    <a:lnTo>
                      <a:pt x="299" y="90"/>
                    </a:lnTo>
                    <a:lnTo>
                      <a:pt x="299" y="90"/>
                    </a:lnTo>
                    <a:lnTo>
                      <a:pt x="296" y="90"/>
                    </a:lnTo>
                    <a:lnTo>
                      <a:pt x="296" y="90"/>
                    </a:lnTo>
                    <a:lnTo>
                      <a:pt x="296" y="90"/>
                    </a:lnTo>
                    <a:lnTo>
                      <a:pt x="296" y="90"/>
                    </a:lnTo>
                    <a:lnTo>
                      <a:pt x="294" y="90"/>
                    </a:lnTo>
                    <a:lnTo>
                      <a:pt x="294" y="90"/>
                    </a:lnTo>
                    <a:lnTo>
                      <a:pt x="294" y="90"/>
                    </a:lnTo>
                    <a:lnTo>
                      <a:pt x="294" y="88"/>
                    </a:lnTo>
                    <a:lnTo>
                      <a:pt x="292" y="88"/>
                    </a:lnTo>
                    <a:lnTo>
                      <a:pt x="292" y="88"/>
                    </a:lnTo>
                    <a:lnTo>
                      <a:pt x="294" y="88"/>
                    </a:lnTo>
                    <a:lnTo>
                      <a:pt x="294" y="85"/>
                    </a:lnTo>
                    <a:lnTo>
                      <a:pt x="294" y="85"/>
                    </a:lnTo>
                    <a:lnTo>
                      <a:pt x="294" y="85"/>
                    </a:lnTo>
                    <a:lnTo>
                      <a:pt x="296" y="85"/>
                    </a:lnTo>
                    <a:lnTo>
                      <a:pt x="296" y="85"/>
                    </a:lnTo>
                    <a:lnTo>
                      <a:pt x="296" y="85"/>
                    </a:lnTo>
                    <a:lnTo>
                      <a:pt x="296" y="85"/>
                    </a:lnTo>
                    <a:lnTo>
                      <a:pt x="299" y="85"/>
                    </a:lnTo>
                    <a:lnTo>
                      <a:pt x="299" y="85"/>
                    </a:lnTo>
                    <a:lnTo>
                      <a:pt x="299" y="85"/>
                    </a:lnTo>
                    <a:lnTo>
                      <a:pt x="301" y="85"/>
                    </a:lnTo>
                    <a:lnTo>
                      <a:pt x="301" y="83"/>
                    </a:lnTo>
                    <a:lnTo>
                      <a:pt x="301" y="83"/>
                    </a:lnTo>
                    <a:lnTo>
                      <a:pt x="301" y="83"/>
                    </a:lnTo>
                    <a:lnTo>
                      <a:pt x="301" y="83"/>
                    </a:lnTo>
                    <a:lnTo>
                      <a:pt x="303" y="83"/>
                    </a:lnTo>
                    <a:lnTo>
                      <a:pt x="303" y="83"/>
                    </a:lnTo>
                    <a:lnTo>
                      <a:pt x="306" y="83"/>
                    </a:lnTo>
                    <a:lnTo>
                      <a:pt x="306" y="83"/>
                    </a:lnTo>
                    <a:lnTo>
                      <a:pt x="306" y="83"/>
                    </a:lnTo>
                    <a:lnTo>
                      <a:pt x="308" y="83"/>
                    </a:lnTo>
                    <a:lnTo>
                      <a:pt x="308" y="80"/>
                    </a:lnTo>
                    <a:lnTo>
                      <a:pt x="308" y="80"/>
                    </a:lnTo>
                    <a:lnTo>
                      <a:pt x="308" y="80"/>
                    </a:lnTo>
                    <a:lnTo>
                      <a:pt x="308" y="80"/>
                    </a:lnTo>
                    <a:lnTo>
                      <a:pt x="310" y="80"/>
                    </a:lnTo>
                    <a:lnTo>
                      <a:pt x="310" y="80"/>
                    </a:lnTo>
                    <a:lnTo>
                      <a:pt x="313" y="80"/>
                    </a:lnTo>
                    <a:lnTo>
                      <a:pt x="313" y="78"/>
                    </a:lnTo>
                    <a:lnTo>
                      <a:pt x="313" y="78"/>
                    </a:lnTo>
                    <a:lnTo>
                      <a:pt x="313" y="78"/>
                    </a:lnTo>
                    <a:lnTo>
                      <a:pt x="313" y="78"/>
                    </a:lnTo>
                    <a:lnTo>
                      <a:pt x="313" y="76"/>
                    </a:lnTo>
                    <a:lnTo>
                      <a:pt x="313" y="76"/>
                    </a:lnTo>
                    <a:lnTo>
                      <a:pt x="313" y="76"/>
                    </a:lnTo>
                    <a:lnTo>
                      <a:pt x="313" y="76"/>
                    </a:lnTo>
                    <a:lnTo>
                      <a:pt x="313" y="76"/>
                    </a:lnTo>
                    <a:lnTo>
                      <a:pt x="313" y="73"/>
                    </a:lnTo>
                    <a:lnTo>
                      <a:pt x="310" y="73"/>
                    </a:lnTo>
                    <a:lnTo>
                      <a:pt x="310" y="73"/>
                    </a:lnTo>
                    <a:lnTo>
                      <a:pt x="310" y="73"/>
                    </a:lnTo>
                    <a:lnTo>
                      <a:pt x="308" y="73"/>
                    </a:lnTo>
                    <a:lnTo>
                      <a:pt x="308" y="71"/>
                    </a:lnTo>
                    <a:lnTo>
                      <a:pt x="308" y="71"/>
                    </a:lnTo>
                    <a:lnTo>
                      <a:pt x="308" y="71"/>
                    </a:lnTo>
                    <a:lnTo>
                      <a:pt x="308" y="71"/>
                    </a:lnTo>
                    <a:lnTo>
                      <a:pt x="308" y="69"/>
                    </a:lnTo>
                    <a:lnTo>
                      <a:pt x="306" y="69"/>
                    </a:lnTo>
                    <a:lnTo>
                      <a:pt x="306" y="69"/>
                    </a:lnTo>
                    <a:lnTo>
                      <a:pt x="306" y="66"/>
                    </a:lnTo>
                    <a:lnTo>
                      <a:pt x="308" y="66"/>
                    </a:lnTo>
                    <a:lnTo>
                      <a:pt x="308" y="66"/>
                    </a:lnTo>
                    <a:lnTo>
                      <a:pt x="308" y="66"/>
                    </a:lnTo>
                    <a:lnTo>
                      <a:pt x="308" y="66"/>
                    </a:lnTo>
                    <a:lnTo>
                      <a:pt x="310" y="66"/>
                    </a:lnTo>
                    <a:lnTo>
                      <a:pt x="310" y="66"/>
                    </a:lnTo>
                    <a:lnTo>
                      <a:pt x="310" y="66"/>
                    </a:lnTo>
                    <a:lnTo>
                      <a:pt x="313" y="66"/>
                    </a:lnTo>
                    <a:lnTo>
                      <a:pt x="313" y="66"/>
                    </a:lnTo>
                    <a:lnTo>
                      <a:pt x="313" y="64"/>
                    </a:lnTo>
                    <a:lnTo>
                      <a:pt x="313" y="64"/>
                    </a:lnTo>
                    <a:lnTo>
                      <a:pt x="313" y="64"/>
                    </a:lnTo>
                    <a:lnTo>
                      <a:pt x="313" y="61"/>
                    </a:lnTo>
                    <a:lnTo>
                      <a:pt x="313" y="61"/>
                    </a:lnTo>
                    <a:lnTo>
                      <a:pt x="315" y="61"/>
                    </a:lnTo>
                    <a:lnTo>
                      <a:pt x="315" y="61"/>
                    </a:lnTo>
                    <a:lnTo>
                      <a:pt x="315" y="61"/>
                    </a:lnTo>
                    <a:lnTo>
                      <a:pt x="315" y="61"/>
                    </a:lnTo>
                    <a:lnTo>
                      <a:pt x="315" y="61"/>
                    </a:lnTo>
                    <a:lnTo>
                      <a:pt x="318" y="61"/>
                    </a:lnTo>
                    <a:lnTo>
                      <a:pt x="318" y="59"/>
                    </a:lnTo>
                    <a:lnTo>
                      <a:pt x="318" y="59"/>
                    </a:lnTo>
                    <a:lnTo>
                      <a:pt x="320" y="59"/>
                    </a:lnTo>
                    <a:lnTo>
                      <a:pt x="320" y="61"/>
                    </a:lnTo>
                    <a:lnTo>
                      <a:pt x="320" y="61"/>
                    </a:lnTo>
                    <a:lnTo>
                      <a:pt x="320" y="61"/>
                    </a:lnTo>
                    <a:lnTo>
                      <a:pt x="322" y="61"/>
                    </a:lnTo>
                    <a:lnTo>
                      <a:pt x="322" y="61"/>
                    </a:lnTo>
                    <a:lnTo>
                      <a:pt x="322" y="59"/>
                    </a:lnTo>
                    <a:lnTo>
                      <a:pt x="322" y="59"/>
                    </a:lnTo>
                    <a:lnTo>
                      <a:pt x="322" y="61"/>
                    </a:lnTo>
                    <a:lnTo>
                      <a:pt x="325" y="61"/>
                    </a:lnTo>
                    <a:lnTo>
                      <a:pt x="325" y="61"/>
                    </a:lnTo>
                    <a:lnTo>
                      <a:pt x="327" y="61"/>
                    </a:lnTo>
                    <a:lnTo>
                      <a:pt x="327" y="61"/>
                    </a:lnTo>
                    <a:lnTo>
                      <a:pt x="327" y="61"/>
                    </a:lnTo>
                    <a:lnTo>
                      <a:pt x="327" y="61"/>
                    </a:lnTo>
                    <a:lnTo>
                      <a:pt x="327" y="61"/>
                    </a:lnTo>
                    <a:lnTo>
                      <a:pt x="329" y="61"/>
                    </a:lnTo>
                    <a:lnTo>
                      <a:pt x="329" y="61"/>
                    </a:lnTo>
                    <a:lnTo>
                      <a:pt x="329" y="61"/>
                    </a:lnTo>
                    <a:lnTo>
                      <a:pt x="332" y="61"/>
                    </a:lnTo>
                    <a:lnTo>
                      <a:pt x="332" y="61"/>
                    </a:lnTo>
                    <a:lnTo>
                      <a:pt x="332" y="61"/>
                    </a:lnTo>
                    <a:lnTo>
                      <a:pt x="334" y="61"/>
                    </a:lnTo>
                    <a:lnTo>
                      <a:pt x="334" y="61"/>
                    </a:lnTo>
                    <a:lnTo>
                      <a:pt x="334" y="61"/>
                    </a:lnTo>
                    <a:lnTo>
                      <a:pt x="337" y="61"/>
                    </a:lnTo>
                    <a:lnTo>
                      <a:pt x="337" y="61"/>
                    </a:lnTo>
                    <a:lnTo>
                      <a:pt x="337" y="61"/>
                    </a:lnTo>
                    <a:lnTo>
                      <a:pt x="337" y="59"/>
                    </a:lnTo>
                    <a:lnTo>
                      <a:pt x="337" y="59"/>
                    </a:lnTo>
                    <a:lnTo>
                      <a:pt x="337" y="57"/>
                    </a:lnTo>
                    <a:lnTo>
                      <a:pt x="337" y="57"/>
                    </a:lnTo>
                    <a:lnTo>
                      <a:pt x="334" y="57"/>
                    </a:lnTo>
                    <a:lnTo>
                      <a:pt x="334" y="57"/>
                    </a:lnTo>
                    <a:lnTo>
                      <a:pt x="334" y="57"/>
                    </a:lnTo>
                    <a:lnTo>
                      <a:pt x="332" y="57"/>
                    </a:lnTo>
                    <a:lnTo>
                      <a:pt x="332" y="57"/>
                    </a:lnTo>
                    <a:lnTo>
                      <a:pt x="332" y="57"/>
                    </a:lnTo>
                    <a:lnTo>
                      <a:pt x="329" y="57"/>
                    </a:lnTo>
                    <a:lnTo>
                      <a:pt x="329" y="57"/>
                    </a:lnTo>
                    <a:lnTo>
                      <a:pt x="329" y="57"/>
                    </a:lnTo>
                    <a:lnTo>
                      <a:pt x="329" y="57"/>
                    </a:lnTo>
                    <a:lnTo>
                      <a:pt x="327" y="57"/>
                    </a:lnTo>
                    <a:lnTo>
                      <a:pt x="327" y="54"/>
                    </a:lnTo>
                    <a:lnTo>
                      <a:pt x="327" y="54"/>
                    </a:lnTo>
                    <a:lnTo>
                      <a:pt x="327" y="54"/>
                    </a:lnTo>
                    <a:lnTo>
                      <a:pt x="327" y="57"/>
                    </a:lnTo>
                    <a:lnTo>
                      <a:pt x="325" y="57"/>
                    </a:lnTo>
                    <a:lnTo>
                      <a:pt x="325" y="57"/>
                    </a:lnTo>
                    <a:lnTo>
                      <a:pt x="322" y="57"/>
                    </a:lnTo>
                    <a:lnTo>
                      <a:pt x="322" y="57"/>
                    </a:lnTo>
                    <a:lnTo>
                      <a:pt x="322" y="54"/>
                    </a:lnTo>
                    <a:lnTo>
                      <a:pt x="322" y="54"/>
                    </a:lnTo>
                    <a:lnTo>
                      <a:pt x="320" y="54"/>
                    </a:lnTo>
                    <a:lnTo>
                      <a:pt x="320" y="54"/>
                    </a:lnTo>
                    <a:lnTo>
                      <a:pt x="320" y="54"/>
                    </a:lnTo>
                    <a:lnTo>
                      <a:pt x="320" y="54"/>
                    </a:lnTo>
                    <a:lnTo>
                      <a:pt x="320" y="54"/>
                    </a:lnTo>
                    <a:lnTo>
                      <a:pt x="318" y="54"/>
                    </a:lnTo>
                    <a:lnTo>
                      <a:pt x="318" y="54"/>
                    </a:lnTo>
                    <a:lnTo>
                      <a:pt x="318" y="54"/>
                    </a:lnTo>
                    <a:lnTo>
                      <a:pt x="315" y="54"/>
                    </a:lnTo>
                    <a:lnTo>
                      <a:pt x="315" y="52"/>
                    </a:lnTo>
                    <a:lnTo>
                      <a:pt x="315" y="52"/>
                    </a:lnTo>
                    <a:lnTo>
                      <a:pt x="315" y="50"/>
                    </a:lnTo>
                    <a:lnTo>
                      <a:pt x="318" y="50"/>
                    </a:lnTo>
                    <a:lnTo>
                      <a:pt x="318" y="50"/>
                    </a:lnTo>
                    <a:lnTo>
                      <a:pt x="318" y="50"/>
                    </a:lnTo>
                    <a:lnTo>
                      <a:pt x="318" y="47"/>
                    </a:lnTo>
                    <a:lnTo>
                      <a:pt x="320" y="47"/>
                    </a:lnTo>
                    <a:lnTo>
                      <a:pt x="320" y="47"/>
                    </a:lnTo>
                    <a:lnTo>
                      <a:pt x="320" y="47"/>
                    </a:lnTo>
                    <a:lnTo>
                      <a:pt x="320" y="50"/>
                    </a:lnTo>
                    <a:lnTo>
                      <a:pt x="322" y="50"/>
                    </a:lnTo>
                    <a:lnTo>
                      <a:pt x="322" y="50"/>
                    </a:lnTo>
                    <a:lnTo>
                      <a:pt x="322" y="50"/>
                    </a:lnTo>
                    <a:lnTo>
                      <a:pt x="325" y="50"/>
                    </a:lnTo>
                    <a:lnTo>
                      <a:pt x="325" y="47"/>
                    </a:lnTo>
                    <a:lnTo>
                      <a:pt x="325" y="47"/>
                    </a:lnTo>
                    <a:lnTo>
                      <a:pt x="325" y="47"/>
                    </a:lnTo>
                    <a:lnTo>
                      <a:pt x="325" y="47"/>
                    </a:lnTo>
                    <a:lnTo>
                      <a:pt x="325" y="47"/>
                    </a:lnTo>
                    <a:lnTo>
                      <a:pt x="322" y="47"/>
                    </a:lnTo>
                    <a:lnTo>
                      <a:pt x="322" y="47"/>
                    </a:lnTo>
                    <a:lnTo>
                      <a:pt x="322" y="47"/>
                    </a:lnTo>
                    <a:lnTo>
                      <a:pt x="320" y="47"/>
                    </a:lnTo>
                    <a:lnTo>
                      <a:pt x="320" y="47"/>
                    </a:lnTo>
                    <a:lnTo>
                      <a:pt x="320" y="47"/>
                    </a:lnTo>
                    <a:lnTo>
                      <a:pt x="320" y="47"/>
                    </a:lnTo>
                    <a:lnTo>
                      <a:pt x="320" y="47"/>
                    </a:lnTo>
                    <a:lnTo>
                      <a:pt x="318" y="47"/>
                    </a:lnTo>
                    <a:lnTo>
                      <a:pt x="318" y="47"/>
                    </a:lnTo>
                    <a:lnTo>
                      <a:pt x="315" y="47"/>
                    </a:lnTo>
                    <a:lnTo>
                      <a:pt x="315" y="47"/>
                    </a:lnTo>
                    <a:lnTo>
                      <a:pt x="315" y="47"/>
                    </a:lnTo>
                    <a:lnTo>
                      <a:pt x="313" y="47"/>
                    </a:lnTo>
                    <a:lnTo>
                      <a:pt x="313" y="45"/>
                    </a:lnTo>
                    <a:lnTo>
                      <a:pt x="313" y="45"/>
                    </a:lnTo>
                    <a:lnTo>
                      <a:pt x="313" y="45"/>
                    </a:lnTo>
                    <a:lnTo>
                      <a:pt x="310" y="45"/>
                    </a:lnTo>
                    <a:lnTo>
                      <a:pt x="310" y="45"/>
                    </a:lnTo>
                    <a:lnTo>
                      <a:pt x="313" y="45"/>
                    </a:lnTo>
                    <a:lnTo>
                      <a:pt x="313" y="45"/>
                    </a:lnTo>
                    <a:lnTo>
                      <a:pt x="313" y="45"/>
                    </a:lnTo>
                    <a:lnTo>
                      <a:pt x="313" y="42"/>
                    </a:lnTo>
                    <a:lnTo>
                      <a:pt x="315" y="42"/>
                    </a:lnTo>
                    <a:lnTo>
                      <a:pt x="315" y="42"/>
                    </a:lnTo>
                    <a:lnTo>
                      <a:pt x="315" y="42"/>
                    </a:lnTo>
                    <a:lnTo>
                      <a:pt x="315" y="42"/>
                    </a:lnTo>
                    <a:lnTo>
                      <a:pt x="315" y="40"/>
                    </a:lnTo>
                    <a:lnTo>
                      <a:pt x="318" y="40"/>
                    </a:lnTo>
                    <a:lnTo>
                      <a:pt x="318" y="40"/>
                    </a:lnTo>
                    <a:lnTo>
                      <a:pt x="315" y="40"/>
                    </a:lnTo>
                    <a:lnTo>
                      <a:pt x="315" y="38"/>
                    </a:lnTo>
                    <a:lnTo>
                      <a:pt x="315" y="38"/>
                    </a:lnTo>
                    <a:lnTo>
                      <a:pt x="315" y="38"/>
                    </a:lnTo>
                    <a:lnTo>
                      <a:pt x="313" y="38"/>
                    </a:lnTo>
                    <a:lnTo>
                      <a:pt x="313" y="38"/>
                    </a:lnTo>
                    <a:lnTo>
                      <a:pt x="313" y="38"/>
                    </a:lnTo>
                    <a:lnTo>
                      <a:pt x="313" y="38"/>
                    </a:lnTo>
                    <a:lnTo>
                      <a:pt x="313" y="38"/>
                    </a:lnTo>
                    <a:lnTo>
                      <a:pt x="315" y="38"/>
                    </a:lnTo>
                    <a:lnTo>
                      <a:pt x="315" y="38"/>
                    </a:lnTo>
                    <a:lnTo>
                      <a:pt x="315" y="38"/>
                    </a:lnTo>
                    <a:lnTo>
                      <a:pt x="315" y="38"/>
                    </a:lnTo>
                    <a:lnTo>
                      <a:pt x="318" y="38"/>
                    </a:lnTo>
                    <a:lnTo>
                      <a:pt x="318" y="38"/>
                    </a:lnTo>
                    <a:lnTo>
                      <a:pt x="318" y="38"/>
                    </a:lnTo>
                    <a:lnTo>
                      <a:pt x="318" y="35"/>
                    </a:lnTo>
                    <a:lnTo>
                      <a:pt x="318" y="35"/>
                    </a:lnTo>
                    <a:lnTo>
                      <a:pt x="320" y="35"/>
                    </a:lnTo>
                    <a:lnTo>
                      <a:pt x="320" y="33"/>
                    </a:lnTo>
                    <a:lnTo>
                      <a:pt x="320" y="33"/>
                    </a:lnTo>
                    <a:lnTo>
                      <a:pt x="320" y="33"/>
                    </a:lnTo>
                    <a:lnTo>
                      <a:pt x="322" y="33"/>
                    </a:lnTo>
                    <a:lnTo>
                      <a:pt x="322" y="33"/>
                    </a:lnTo>
                    <a:lnTo>
                      <a:pt x="322" y="35"/>
                    </a:lnTo>
                    <a:lnTo>
                      <a:pt x="322" y="35"/>
                    </a:lnTo>
                    <a:lnTo>
                      <a:pt x="322" y="35"/>
                    </a:lnTo>
                    <a:lnTo>
                      <a:pt x="325" y="35"/>
                    </a:lnTo>
                    <a:lnTo>
                      <a:pt x="325" y="35"/>
                    </a:lnTo>
                    <a:lnTo>
                      <a:pt x="325" y="38"/>
                    </a:lnTo>
                    <a:lnTo>
                      <a:pt x="327" y="38"/>
                    </a:lnTo>
                    <a:lnTo>
                      <a:pt x="327" y="35"/>
                    </a:lnTo>
                    <a:lnTo>
                      <a:pt x="327" y="35"/>
                    </a:lnTo>
                    <a:lnTo>
                      <a:pt x="327" y="35"/>
                    </a:lnTo>
                    <a:lnTo>
                      <a:pt x="327" y="35"/>
                    </a:lnTo>
                    <a:lnTo>
                      <a:pt x="329" y="35"/>
                    </a:lnTo>
                    <a:lnTo>
                      <a:pt x="329" y="35"/>
                    </a:lnTo>
                    <a:lnTo>
                      <a:pt x="329" y="35"/>
                    </a:lnTo>
                    <a:lnTo>
                      <a:pt x="329" y="35"/>
                    </a:lnTo>
                    <a:lnTo>
                      <a:pt x="332" y="35"/>
                    </a:lnTo>
                    <a:lnTo>
                      <a:pt x="332" y="38"/>
                    </a:lnTo>
                    <a:lnTo>
                      <a:pt x="332" y="38"/>
                    </a:lnTo>
                    <a:lnTo>
                      <a:pt x="334" y="38"/>
                    </a:lnTo>
                    <a:lnTo>
                      <a:pt x="334" y="38"/>
                    </a:lnTo>
                    <a:lnTo>
                      <a:pt x="334" y="38"/>
                    </a:lnTo>
                    <a:lnTo>
                      <a:pt x="334" y="35"/>
                    </a:lnTo>
                    <a:lnTo>
                      <a:pt x="334" y="35"/>
                    </a:lnTo>
                    <a:lnTo>
                      <a:pt x="334" y="35"/>
                    </a:lnTo>
                    <a:lnTo>
                      <a:pt x="334" y="35"/>
                    </a:lnTo>
                    <a:lnTo>
                      <a:pt x="337" y="35"/>
                    </a:lnTo>
                    <a:lnTo>
                      <a:pt x="337" y="35"/>
                    </a:lnTo>
                    <a:lnTo>
                      <a:pt x="339" y="35"/>
                    </a:lnTo>
                    <a:lnTo>
                      <a:pt x="339" y="35"/>
                    </a:lnTo>
                    <a:lnTo>
                      <a:pt x="339" y="35"/>
                    </a:lnTo>
                    <a:lnTo>
                      <a:pt x="341" y="35"/>
                    </a:lnTo>
                    <a:lnTo>
                      <a:pt x="341" y="35"/>
                    </a:lnTo>
                    <a:lnTo>
                      <a:pt x="341" y="35"/>
                    </a:lnTo>
                    <a:lnTo>
                      <a:pt x="344" y="35"/>
                    </a:lnTo>
                    <a:lnTo>
                      <a:pt x="344" y="35"/>
                    </a:lnTo>
                    <a:lnTo>
                      <a:pt x="344" y="35"/>
                    </a:lnTo>
                    <a:lnTo>
                      <a:pt x="344" y="35"/>
                    </a:lnTo>
                    <a:lnTo>
                      <a:pt x="344" y="38"/>
                    </a:lnTo>
                    <a:lnTo>
                      <a:pt x="344" y="38"/>
                    </a:lnTo>
                    <a:lnTo>
                      <a:pt x="344" y="38"/>
                    </a:lnTo>
                    <a:lnTo>
                      <a:pt x="346" y="38"/>
                    </a:lnTo>
                    <a:lnTo>
                      <a:pt x="346" y="38"/>
                    </a:lnTo>
                    <a:lnTo>
                      <a:pt x="346" y="38"/>
                    </a:lnTo>
                    <a:lnTo>
                      <a:pt x="346" y="38"/>
                    </a:lnTo>
                    <a:lnTo>
                      <a:pt x="346" y="35"/>
                    </a:lnTo>
                    <a:lnTo>
                      <a:pt x="348" y="35"/>
                    </a:lnTo>
                    <a:lnTo>
                      <a:pt x="348" y="35"/>
                    </a:lnTo>
                    <a:lnTo>
                      <a:pt x="348" y="35"/>
                    </a:lnTo>
                    <a:lnTo>
                      <a:pt x="348" y="35"/>
                    </a:lnTo>
                    <a:lnTo>
                      <a:pt x="351" y="35"/>
                    </a:lnTo>
                    <a:lnTo>
                      <a:pt x="351" y="33"/>
                    </a:lnTo>
                    <a:lnTo>
                      <a:pt x="351" y="33"/>
                    </a:lnTo>
                    <a:lnTo>
                      <a:pt x="353" y="33"/>
                    </a:lnTo>
                    <a:lnTo>
                      <a:pt x="353" y="33"/>
                    </a:lnTo>
                    <a:lnTo>
                      <a:pt x="353" y="33"/>
                    </a:lnTo>
                    <a:lnTo>
                      <a:pt x="353" y="33"/>
                    </a:lnTo>
                    <a:lnTo>
                      <a:pt x="355" y="33"/>
                    </a:lnTo>
                    <a:lnTo>
                      <a:pt x="355" y="33"/>
                    </a:lnTo>
                    <a:lnTo>
                      <a:pt x="355" y="33"/>
                    </a:lnTo>
                    <a:lnTo>
                      <a:pt x="355" y="33"/>
                    </a:lnTo>
                    <a:lnTo>
                      <a:pt x="358" y="33"/>
                    </a:lnTo>
                    <a:lnTo>
                      <a:pt x="358" y="33"/>
                    </a:lnTo>
                    <a:lnTo>
                      <a:pt x="358" y="33"/>
                    </a:lnTo>
                    <a:lnTo>
                      <a:pt x="360" y="33"/>
                    </a:lnTo>
                    <a:lnTo>
                      <a:pt x="360" y="31"/>
                    </a:lnTo>
                    <a:lnTo>
                      <a:pt x="360" y="31"/>
                    </a:lnTo>
                    <a:lnTo>
                      <a:pt x="360" y="31"/>
                    </a:lnTo>
                    <a:lnTo>
                      <a:pt x="360" y="31"/>
                    </a:lnTo>
                    <a:lnTo>
                      <a:pt x="363" y="31"/>
                    </a:lnTo>
                    <a:lnTo>
                      <a:pt x="363" y="31"/>
                    </a:lnTo>
                    <a:lnTo>
                      <a:pt x="363" y="31"/>
                    </a:lnTo>
                    <a:lnTo>
                      <a:pt x="365" y="31"/>
                    </a:lnTo>
                    <a:lnTo>
                      <a:pt x="365" y="31"/>
                    </a:lnTo>
                    <a:lnTo>
                      <a:pt x="367" y="31"/>
                    </a:lnTo>
                    <a:lnTo>
                      <a:pt x="367" y="31"/>
                    </a:lnTo>
                    <a:lnTo>
                      <a:pt x="367" y="31"/>
                    </a:lnTo>
                    <a:lnTo>
                      <a:pt x="370" y="31"/>
                    </a:lnTo>
                    <a:lnTo>
                      <a:pt x="370" y="28"/>
                    </a:lnTo>
                    <a:lnTo>
                      <a:pt x="370" y="28"/>
                    </a:lnTo>
                    <a:lnTo>
                      <a:pt x="372" y="28"/>
                    </a:lnTo>
                    <a:lnTo>
                      <a:pt x="372" y="28"/>
                    </a:lnTo>
                    <a:lnTo>
                      <a:pt x="372" y="28"/>
                    </a:lnTo>
                    <a:lnTo>
                      <a:pt x="372" y="28"/>
                    </a:lnTo>
                    <a:lnTo>
                      <a:pt x="374" y="28"/>
                    </a:lnTo>
                    <a:lnTo>
                      <a:pt x="374" y="28"/>
                    </a:lnTo>
                    <a:lnTo>
                      <a:pt x="374" y="28"/>
                    </a:lnTo>
                    <a:lnTo>
                      <a:pt x="377" y="28"/>
                    </a:lnTo>
                    <a:lnTo>
                      <a:pt x="377" y="28"/>
                    </a:lnTo>
                    <a:lnTo>
                      <a:pt x="379" y="28"/>
                    </a:lnTo>
                    <a:lnTo>
                      <a:pt x="379" y="28"/>
                    </a:lnTo>
                    <a:lnTo>
                      <a:pt x="379" y="26"/>
                    </a:lnTo>
                    <a:lnTo>
                      <a:pt x="379" y="26"/>
                    </a:lnTo>
                    <a:lnTo>
                      <a:pt x="379" y="28"/>
                    </a:lnTo>
                    <a:lnTo>
                      <a:pt x="382" y="28"/>
                    </a:lnTo>
                    <a:lnTo>
                      <a:pt x="382" y="28"/>
                    </a:lnTo>
                    <a:lnTo>
                      <a:pt x="382" y="26"/>
                    </a:lnTo>
                    <a:lnTo>
                      <a:pt x="382" y="26"/>
                    </a:lnTo>
                    <a:lnTo>
                      <a:pt x="384" y="26"/>
                    </a:lnTo>
                    <a:lnTo>
                      <a:pt x="384" y="26"/>
                    </a:lnTo>
                    <a:lnTo>
                      <a:pt x="386" y="26"/>
                    </a:lnTo>
                    <a:lnTo>
                      <a:pt x="386" y="26"/>
                    </a:lnTo>
                    <a:lnTo>
                      <a:pt x="386" y="26"/>
                    </a:lnTo>
                    <a:lnTo>
                      <a:pt x="386" y="26"/>
                    </a:lnTo>
                    <a:lnTo>
                      <a:pt x="389" y="26"/>
                    </a:lnTo>
                    <a:lnTo>
                      <a:pt x="389" y="26"/>
                    </a:lnTo>
                    <a:lnTo>
                      <a:pt x="389" y="26"/>
                    </a:lnTo>
                    <a:lnTo>
                      <a:pt x="391" y="26"/>
                    </a:lnTo>
                    <a:lnTo>
                      <a:pt x="391" y="26"/>
                    </a:lnTo>
                    <a:lnTo>
                      <a:pt x="391" y="26"/>
                    </a:lnTo>
                    <a:lnTo>
                      <a:pt x="393" y="26"/>
                    </a:lnTo>
                    <a:lnTo>
                      <a:pt x="393" y="26"/>
                    </a:lnTo>
                    <a:lnTo>
                      <a:pt x="393" y="26"/>
                    </a:lnTo>
                    <a:lnTo>
                      <a:pt x="393" y="26"/>
                    </a:lnTo>
                    <a:lnTo>
                      <a:pt x="396" y="26"/>
                    </a:lnTo>
                    <a:lnTo>
                      <a:pt x="396" y="26"/>
                    </a:lnTo>
                    <a:lnTo>
                      <a:pt x="396" y="26"/>
                    </a:lnTo>
                    <a:lnTo>
                      <a:pt x="396" y="26"/>
                    </a:lnTo>
                    <a:lnTo>
                      <a:pt x="398" y="26"/>
                    </a:lnTo>
                    <a:lnTo>
                      <a:pt x="398" y="26"/>
                    </a:lnTo>
                    <a:lnTo>
                      <a:pt x="400" y="26"/>
                    </a:lnTo>
                    <a:lnTo>
                      <a:pt x="400" y="26"/>
                    </a:lnTo>
                    <a:lnTo>
                      <a:pt x="400" y="26"/>
                    </a:lnTo>
                    <a:lnTo>
                      <a:pt x="400" y="26"/>
                    </a:lnTo>
                    <a:lnTo>
                      <a:pt x="400" y="26"/>
                    </a:lnTo>
                    <a:lnTo>
                      <a:pt x="403" y="26"/>
                    </a:lnTo>
                    <a:lnTo>
                      <a:pt x="403" y="26"/>
                    </a:lnTo>
                    <a:lnTo>
                      <a:pt x="403" y="26"/>
                    </a:lnTo>
                    <a:lnTo>
                      <a:pt x="403" y="26"/>
                    </a:lnTo>
                    <a:lnTo>
                      <a:pt x="403" y="26"/>
                    </a:lnTo>
                    <a:lnTo>
                      <a:pt x="403" y="26"/>
                    </a:lnTo>
                    <a:lnTo>
                      <a:pt x="403" y="24"/>
                    </a:lnTo>
                    <a:lnTo>
                      <a:pt x="403" y="24"/>
                    </a:lnTo>
                    <a:lnTo>
                      <a:pt x="403" y="21"/>
                    </a:lnTo>
                    <a:lnTo>
                      <a:pt x="403" y="21"/>
                    </a:lnTo>
                    <a:lnTo>
                      <a:pt x="405" y="21"/>
                    </a:lnTo>
                    <a:lnTo>
                      <a:pt x="405" y="21"/>
                    </a:lnTo>
                    <a:lnTo>
                      <a:pt x="405" y="21"/>
                    </a:lnTo>
                    <a:lnTo>
                      <a:pt x="408" y="21"/>
                    </a:lnTo>
                    <a:lnTo>
                      <a:pt x="408" y="21"/>
                    </a:lnTo>
                    <a:lnTo>
                      <a:pt x="408" y="21"/>
                    </a:lnTo>
                    <a:lnTo>
                      <a:pt x="408" y="19"/>
                    </a:lnTo>
                    <a:lnTo>
                      <a:pt x="408" y="19"/>
                    </a:lnTo>
                    <a:lnTo>
                      <a:pt x="410" y="19"/>
                    </a:lnTo>
                    <a:lnTo>
                      <a:pt x="410" y="19"/>
                    </a:lnTo>
                    <a:lnTo>
                      <a:pt x="410" y="19"/>
                    </a:lnTo>
                    <a:lnTo>
                      <a:pt x="412" y="19"/>
                    </a:lnTo>
                    <a:lnTo>
                      <a:pt x="412" y="19"/>
                    </a:lnTo>
                    <a:lnTo>
                      <a:pt x="412" y="19"/>
                    </a:lnTo>
                    <a:lnTo>
                      <a:pt x="415" y="19"/>
                    </a:lnTo>
                    <a:lnTo>
                      <a:pt x="415" y="19"/>
                    </a:lnTo>
                    <a:lnTo>
                      <a:pt x="415" y="19"/>
                    </a:lnTo>
                    <a:lnTo>
                      <a:pt x="417" y="19"/>
                    </a:lnTo>
                    <a:lnTo>
                      <a:pt x="417" y="19"/>
                    </a:lnTo>
                    <a:lnTo>
                      <a:pt x="417" y="16"/>
                    </a:lnTo>
                    <a:lnTo>
                      <a:pt x="417" y="16"/>
                    </a:lnTo>
                    <a:lnTo>
                      <a:pt x="419" y="16"/>
                    </a:lnTo>
                    <a:lnTo>
                      <a:pt x="419" y="16"/>
                    </a:lnTo>
                    <a:lnTo>
                      <a:pt x="419" y="19"/>
                    </a:lnTo>
                    <a:lnTo>
                      <a:pt x="419" y="19"/>
                    </a:lnTo>
                    <a:lnTo>
                      <a:pt x="419" y="19"/>
                    </a:lnTo>
                    <a:lnTo>
                      <a:pt x="422" y="19"/>
                    </a:lnTo>
                    <a:lnTo>
                      <a:pt x="422" y="19"/>
                    </a:lnTo>
                    <a:lnTo>
                      <a:pt x="422" y="19"/>
                    </a:lnTo>
                    <a:lnTo>
                      <a:pt x="424" y="19"/>
                    </a:lnTo>
                    <a:lnTo>
                      <a:pt x="424" y="19"/>
                    </a:lnTo>
                    <a:lnTo>
                      <a:pt x="424" y="19"/>
                    </a:lnTo>
                    <a:lnTo>
                      <a:pt x="426" y="19"/>
                    </a:lnTo>
                    <a:lnTo>
                      <a:pt x="426" y="19"/>
                    </a:lnTo>
                    <a:lnTo>
                      <a:pt x="426" y="19"/>
                    </a:lnTo>
                    <a:lnTo>
                      <a:pt x="426" y="16"/>
                    </a:lnTo>
                    <a:lnTo>
                      <a:pt x="429" y="16"/>
                    </a:lnTo>
                    <a:lnTo>
                      <a:pt x="429" y="16"/>
                    </a:lnTo>
                    <a:lnTo>
                      <a:pt x="429" y="16"/>
                    </a:lnTo>
                    <a:lnTo>
                      <a:pt x="431" y="16"/>
                    </a:lnTo>
                    <a:lnTo>
                      <a:pt x="431" y="16"/>
                    </a:lnTo>
                    <a:lnTo>
                      <a:pt x="434" y="16"/>
                    </a:lnTo>
                    <a:lnTo>
                      <a:pt x="434" y="16"/>
                    </a:lnTo>
                    <a:lnTo>
                      <a:pt x="434" y="16"/>
                    </a:lnTo>
                    <a:lnTo>
                      <a:pt x="434" y="16"/>
                    </a:lnTo>
                    <a:lnTo>
                      <a:pt x="436" y="16"/>
                    </a:lnTo>
                    <a:lnTo>
                      <a:pt x="436" y="16"/>
                    </a:lnTo>
                    <a:lnTo>
                      <a:pt x="436" y="16"/>
                    </a:lnTo>
                    <a:lnTo>
                      <a:pt x="436" y="16"/>
                    </a:lnTo>
                    <a:lnTo>
                      <a:pt x="436" y="16"/>
                    </a:lnTo>
                    <a:lnTo>
                      <a:pt x="438" y="16"/>
                    </a:lnTo>
                    <a:lnTo>
                      <a:pt x="438" y="16"/>
                    </a:lnTo>
                    <a:lnTo>
                      <a:pt x="438" y="16"/>
                    </a:lnTo>
                    <a:lnTo>
                      <a:pt x="441" y="16"/>
                    </a:lnTo>
                    <a:lnTo>
                      <a:pt x="441" y="16"/>
                    </a:lnTo>
                    <a:lnTo>
                      <a:pt x="441" y="16"/>
                    </a:lnTo>
                    <a:lnTo>
                      <a:pt x="443" y="16"/>
                    </a:lnTo>
                    <a:lnTo>
                      <a:pt x="443" y="16"/>
                    </a:lnTo>
                    <a:lnTo>
                      <a:pt x="445" y="16"/>
                    </a:lnTo>
                    <a:lnTo>
                      <a:pt x="445" y="16"/>
                    </a:lnTo>
                    <a:lnTo>
                      <a:pt x="445" y="16"/>
                    </a:lnTo>
                    <a:lnTo>
                      <a:pt x="445" y="14"/>
                    </a:lnTo>
                    <a:lnTo>
                      <a:pt x="448" y="14"/>
                    </a:lnTo>
                    <a:lnTo>
                      <a:pt x="448" y="14"/>
                    </a:lnTo>
                    <a:lnTo>
                      <a:pt x="448" y="14"/>
                    </a:lnTo>
                    <a:lnTo>
                      <a:pt x="448" y="14"/>
                    </a:lnTo>
                    <a:lnTo>
                      <a:pt x="450" y="14"/>
                    </a:lnTo>
                    <a:lnTo>
                      <a:pt x="450" y="14"/>
                    </a:lnTo>
                    <a:lnTo>
                      <a:pt x="450" y="14"/>
                    </a:lnTo>
                    <a:lnTo>
                      <a:pt x="453" y="14"/>
                    </a:lnTo>
                    <a:lnTo>
                      <a:pt x="453" y="14"/>
                    </a:lnTo>
                    <a:lnTo>
                      <a:pt x="453" y="14"/>
                    </a:lnTo>
                    <a:lnTo>
                      <a:pt x="455" y="14"/>
                    </a:lnTo>
                    <a:lnTo>
                      <a:pt x="455" y="14"/>
                    </a:lnTo>
                    <a:lnTo>
                      <a:pt x="455" y="14"/>
                    </a:lnTo>
                    <a:lnTo>
                      <a:pt x="455" y="14"/>
                    </a:lnTo>
                    <a:lnTo>
                      <a:pt x="457" y="14"/>
                    </a:lnTo>
                    <a:lnTo>
                      <a:pt x="457" y="14"/>
                    </a:lnTo>
                    <a:lnTo>
                      <a:pt x="460" y="14"/>
                    </a:lnTo>
                    <a:lnTo>
                      <a:pt x="460" y="12"/>
                    </a:lnTo>
                    <a:lnTo>
                      <a:pt x="460" y="12"/>
                    </a:lnTo>
                    <a:lnTo>
                      <a:pt x="460" y="12"/>
                    </a:lnTo>
                    <a:lnTo>
                      <a:pt x="460" y="12"/>
                    </a:lnTo>
                    <a:lnTo>
                      <a:pt x="462" y="12"/>
                    </a:lnTo>
                    <a:lnTo>
                      <a:pt x="462" y="12"/>
                    </a:lnTo>
                    <a:lnTo>
                      <a:pt x="462" y="12"/>
                    </a:lnTo>
                    <a:lnTo>
                      <a:pt x="464" y="12"/>
                    </a:lnTo>
                    <a:lnTo>
                      <a:pt x="464" y="12"/>
                    </a:lnTo>
                    <a:lnTo>
                      <a:pt x="467" y="12"/>
                    </a:lnTo>
                    <a:lnTo>
                      <a:pt x="467" y="12"/>
                    </a:lnTo>
                    <a:lnTo>
                      <a:pt x="467" y="12"/>
                    </a:lnTo>
                    <a:lnTo>
                      <a:pt x="467" y="9"/>
                    </a:lnTo>
                    <a:lnTo>
                      <a:pt x="467" y="9"/>
                    </a:lnTo>
                    <a:lnTo>
                      <a:pt x="469" y="9"/>
                    </a:lnTo>
                    <a:lnTo>
                      <a:pt x="469" y="7"/>
                    </a:lnTo>
                    <a:lnTo>
                      <a:pt x="469" y="7"/>
                    </a:lnTo>
                    <a:lnTo>
                      <a:pt x="467" y="7"/>
                    </a:lnTo>
                    <a:lnTo>
                      <a:pt x="467" y="7"/>
                    </a:lnTo>
                    <a:lnTo>
                      <a:pt x="467" y="5"/>
                    </a:lnTo>
                    <a:lnTo>
                      <a:pt x="469" y="5"/>
                    </a:lnTo>
                    <a:lnTo>
                      <a:pt x="469" y="5"/>
                    </a:lnTo>
                    <a:lnTo>
                      <a:pt x="469" y="5"/>
                    </a:lnTo>
                    <a:lnTo>
                      <a:pt x="469" y="7"/>
                    </a:lnTo>
                    <a:lnTo>
                      <a:pt x="471" y="7"/>
                    </a:lnTo>
                    <a:lnTo>
                      <a:pt x="471" y="5"/>
                    </a:lnTo>
                    <a:lnTo>
                      <a:pt x="471" y="5"/>
                    </a:lnTo>
                    <a:lnTo>
                      <a:pt x="474" y="5"/>
                    </a:lnTo>
                    <a:lnTo>
                      <a:pt x="474" y="5"/>
                    </a:lnTo>
                    <a:lnTo>
                      <a:pt x="474" y="5"/>
                    </a:lnTo>
                    <a:lnTo>
                      <a:pt x="476" y="5"/>
                    </a:lnTo>
                    <a:lnTo>
                      <a:pt x="476" y="5"/>
                    </a:lnTo>
                    <a:lnTo>
                      <a:pt x="476" y="5"/>
                    </a:lnTo>
                    <a:lnTo>
                      <a:pt x="479" y="5"/>
                    </a:lnTo>
                    <a:lnTo>
                      <a:pt x="479" y="2"/>
                    </a:lnTo>
                    <a:lnTo>
                      <a:pt x="479" y="2"/>
                    </a:lnTo>
                    <a:lnTo>
                      <a:pt x="479" y="2"/>
                    </a:lnTo>
                    <a:lnTo>
                      <a:pt x="479" y="2"/>
                    </a:lnTo>
                    <a:lnTo>
                      <a:pt x="479" y="0"/>
                    </a:lnTo>
                    <a:lnTo>
                      <a:pt x="481" y="0"/>
                    </a:lnTo>
                    <a:lnTo>
                      <a:pt x="481" y="2"/>
                    </a:lnTo>
                    <a:lnTo>
                      <a:pt x="481" y="2"/>
                    </a:lnTo>
                    <a:lnTo>
                      <a:pt x="481" y="2"/>
                    </a:lnTo>
                    <a:lnTo>
                      <a:pt x="483" y="2"/>
                    </a:lnTo>
                    <a:lnTo>
                      <a:pt x="483" y="2"/>
                    </a:lnTo>
                    <a:lnTo>
                      <a:pt x="483" y="2"/>
                    </a:lnTo>
                    <a:lnTo>
                      <a:pt x="486" y="2"/>
                    </a:lnTo>
                    <a:lnTo>
                      <a:pt x="486" y="2"/>
                    </a:lnTo>
                    <a:lnTo>
                      <a:pt x="483" y="2"/>
                    </a:lnTo>
                    <a:lnTo>
                      <a:pt x="483" y="0"/>
                    </a:lnTo>
                    <a:lnTo>
                      <a:pt x="483" y="0"/>
                    </a:lnTo>
                    <a:lnTo>
                      <a:pt x="483" y="0"/>
                    </a:lnTo>
                    <a:lnTo>
                      <a:pt x="483" y="0"/>
                    </a:lnTo>
                    <a:lnTo>
                      <a:pt x="486" y="0"/>
                    </a:lnTo>
                    <a:lnTo>
                      <a:pt x="486" y="0"/>
                    </a:lnTo>
                    <a:lnTo>
                      <a:pt x="486" y="0"/>
                    </a:lnTo>
                    <a:lnTo>
                      <a:pt x="488" y="0"/>
                    </a:lnTo>
                    <a:lnTo>
                      <a:pt x="488" y="0"/>
                    </a:lnTo>
                    <a:lnTo>
                      <a:pt x="488" y="0"/>
                    </a:lnTo>
                    <a:lnTo>
                      <a:pt x="488" y="2"/>
                    </a:lnTo>
                    <a:lnTo>
                      <a:pt x="488" y="2"/>
                    </a:lnTo>
                    <a:lnTo>
                      <a:pt x="490" y="2"/>
                    </a:lnTo>
                    <a:lnTo>
                      <a:pt x="490" y="2"/>
                    </a:lnTo>
                    <a:lnTo>
                      <a:pt x="490" y="0"/>
                    </a:lnTo>
                    <a:lnTo>
                      <a:pt x="493" y="0"/>
                    </a:lnTo>
                    <a:lnTo>
                      <a:pt x="493" y="0"/>
                    </a:lnTo>
                    <a:lnTo>
                      <a:pt x="493" y="0"/>
                    </a:lnTo>
                    <a:lnTo>
                      <a:pt x="493" y="2"/>
                    </a:lnTo>
                    <a:lnTo>
                      <a:pt x="495" y="2"/>
                    </a:lnTo>
                    <a:lnTo>
                      <a:pt x="495" y="2"/>
                    </a:lnTo>
                    <a:lnTo>
                      <a:pt x="495" y="2"/>
                    </a:lnTo>
                    <a:lnTo>
                      <a:pt x="497" y="2"/>
                    </a:lnTo>
                    <a:lnTo>
                      <a:pt x="497" y="2"/>
                    </a:lnTo>
                    <a:lnTo>
                      <a:pt x="500" y="2"/>
                    </a:lnTo>
                    <a:lnTo>
                      <a:pt x="500" y="2"/>
                    </a:lnTo>
                    <a:lnTo>
                      <a:pt x="500" y="2"/>
                    </a:lnTo>
                    <a:lnTo>
                      <a:pt x="502" y="2"/>
                    </a:lnTo>
                    <a:lnTo>
                      <a:pt x="502" y="2"/>
                    </a:lnTo>
                    <a:lnTo>
                      <a:pt x="502" y="2"/>
                    </a:lnTo>
                    <a:lnTo>
                      <a:pt x="502" y="2"/>
                    </a:lnTo>
                    <a:lnTo>
                      <a:pt x="502" y="5"/>
                    </a:lnTo>
                    <a:lnTo>
                      <a:pt x="505" y="5"/>
                    </a:lnTo>
                    <a:lnTo>
                      <a:pt x="505" y="5"/>
                    </a:lnTo>
                    <a:lnTo>
                      <a:pt x="505" y="5"/>
                    </a:lnTo>
                    <a:lnTo>
                      <a:pt x="507" y="5"/>
                    </a:lnTo>
                    <a:lnTo>
                      <a:pt x="507" y="5"/>
                    </a:lnTo>
                    <a:lnTo>
                      <a:pt x="507" y="7"/>
                    </a:lnTo>
                    <a:lnTo>
                      <a:pt x="507" y="7"/>
                    </a:lnTo>
                    <a:lnTo>
                      <a:pt x="509" y="7"/>
                    </a:lnTo>
                    <a:lnTo>
                      <a:pt x="509" y="7"/>
                    </a:lnTo>
                    <a:lnTo>
                      <a:pt x="509" y="7"/>
                    </a:lnTo>
                    <a:lnTo>
                      <a:pt x="509" y="7"/>
                    </a:lnTo>
                    <a:lnTo>
                      <a:pt x="512" y="7"/>
                    </a:lnTo>
                    <a:lnTo>
                      <a:pt x="512" y="7"/>
                    </a:lnTo>
                    <a:lnTo>
                      <a:pt x="512" y="7"/>
                    </a:lnTo>
                    <a:lnTo>
                      <a:pt x="514" y="7"/>
                    </a:lnTo>
                    <a:lnTo>
                      <a:pt x="514" y="7"/>
                    </a:lnTo>
                    <a:lnTo>
                      <a:pt x="514" y="5"/>
                    </a:lnTo>
                    <a:lnTo>
                      <a:pt x="514" y="5"/>
                    </a:lnTo>
                    <a:lnTo>
                      <a:pt x="514" y="5"/>
                    </a:lnTo>
                    <a:lnTo>
                      <a:pt x="516" y="5"/>
                    </a:lnTo>
                    <a:lnTo>
                      <a:pt x="516" y="2"/>
                    </a:lnTo>
                    <a:lnTo>
                      <a:pt x="516" y="2"/>
                    </a:lnTo>
                    <a:lnTo>
                      <a:pt x="519" y="2"/>
                    </a:lnTo>
                    <a:lnTo>
                      <a:pt x="519" y="5"/>
                    </a:lnTo>
                    <a:lnTo>
                      <a:pt x="519" y="5"/>
                    </a:lnTo>
                    <a:lnTo>
                      <a:pt x="519" y="5"/>
                    </a:lnTo>
                    <a:lnTo>
                      <a:pt x="521" y="5"/>
                    </a:lnTo>
                    <a:lnTo>
                      <a:pt x="521" y="2"/>
                    </a:lnTo>
                    <a:lnTo>
                      <a:pt x="521" y="2"/>
                    </a:lnTo>
                    <a:lnTo>
                      <a:pt x="521" y="2"/>
                    </a:lnTo>
                    <a:lnTo>
                      <a:pt x="524" y="2"/>
                    </a:lnTo>
                    <a:lnTo>
                      <a:pt x="524" y="2"/>
                    </a:lnTo>
                    <a:lnTo>
                      <a:pt x="524" y="5"/>
                    </a:lnTo>
                    <a:lnTo>
                      <a:pt x="526" y="5"/>
                    </a:lnTo>
                    <a:lnTo>
                      <a:pt x="526" y="5"/>
                    </a:lnTo>
                    <a:lnTo>
                      <a:pt x="526" y="7"/>
                    </a:lnTo>
                    <a:lnTo>
                      <a:pt x="526" y="7"/>
                    </a:lnTo>
                    <a:lnTo>
                      <a:pt x="526" y="7"/>
                    </a:lnTo>
                    <a:lnTo>
                      <a:pt x="526" y="7"/>
                    </a:lnTo>
                    <a:lnTo>
                      <a:pt x="528" y="7"/>
                    </a:lnTo>
                    <a:lnTo>
                      <a:pt x="528" y="7"/>
                    </a:lnTo>
                    <a:lnTo>
                      <a:pt x="528" y="9"/>
                    </a:lnTo>
                    <a:lnTo>
                      <a:pt x="528" y="9"/>
                    </a:lnTo>
                    <a:lnTo>
                      <a:pt x="528" y="12"/>
                    </a:lnTo>
                    <a:lnTo>
                      <a:pt x="528" y="12"/>
                    </a:lnTo>
                    <a:lnTo>
                      <a:pt x="528" y="14"/>
                    </a:lnTo>
                    <a:lnTo>
                      <a:pt x="528" y="14"/>
                    </a:lnTo>
                    <a:lnTo>
                      <a:pt x="528" y="14"/>
                    </a:lnTo>
                    <a:lnTo>
                      <a:pt x="528" y="16"/>
                    </a:lnTo>
                    <a:lnTo>
                      <a:pt x="528" y="16"/>
                    </a:lnTo>
                    <a:lnTo>
                      <a:pt x="528" y="16"/>
                    </a:lnTo>
                    <a:lnTo>
                      <a:pt x="528" y="16"/>
                    </a:lnTo>
                    <a:lnTo>
                      <a:pt x="531" y="16"/>
                    </a:lnTo>
                    <a:lnTo>
                      <a:pt x="531" y="16"/>
                    </a:lnTo>
                    <a:lnTo>
                      <a:pt x="533" y="16"/>
                    </a:lnTo>
                    <a:lnTo>
                      <a:pt x="533" y="16"/>
                    </a:lnTo>
                    <a:lnTo>
                      <a:pt x="533" y="19"/>
                    </a:lnTo>
                    <a:lnTo>
                      <a:pt x="533" y="19"/>
                    </a:lnTo>
                    <a:lnTo>
                      <a:pt x="533" y="19"/>
                    </a:lnTo>
                    <a:lnTo>
                      <a:pt x="533" y="19"/>
                    </a:lnTo>
                    <a:lnTo>
                      <a:pt x="533" y="21"/>
                    </a:lnTo>
                    <a:lnTo>
                      <a:pt x="533" y="21"/>
                    </a:lnTo>
                    <a:lnTo>
                      <a:pt x="533" y="21"/>
                    </a:lnTo>
                    <a:lnTo>
                      <a:pt x="533" y="24"/>
                    </a:lnTo>
                    <a:lnTo>
                      <a:pt x="533" y="24"/>
                    </a:lnTo>
                    <a:lnTo>
                      <a:pt x="533" y="26"/>
                    </a:lnTo>
                    <a:lnTo>
                      <a:pt x="533" y="26"/>
                    </a:lnTo>
                    <a:lnTo>
                      <a:pt x="533" y="26"/>
                    </a:lnTo>
                    <a:lnTo>
                      <a:pt x="531" y="26"/>
                    </a:lnTo>
                    <a:lnTo>
                      <a:pt x="531" y="26"/>
                    </a:lnTo>
                    <a:lnTo>
                      <a:pt x="528" y="26"/>
                    </a:lnTo>
                    <a:lnTo>
                      <a:pt x="528" y="26"/>
                    </a:lnTo>
                    <a:lnTo>
                      <a:pt x="528" y="26"/>
                    </a:lnTo>
                    <a:lnTo>
                      <a:pt x="528" y="28"/>
                    </a:lnTo>
                    <a:lnTo>
                      <a:pt x="528" y="28"/>
                    </a:lnTo>
                    <a:lnTo>
                      <a:pt x="528" y="28"/>
                    </a:lnTo>
                    <a:lnTo>
                      <a:pt x="528" y="28"/>
                    </a:lnTo>
                    <a:lnTo>
                      <a:pt x="528" y="31"/>
                    </a:lnTo>
                    <a:lnTo>
                      <a:pt x="531" y="31"/>
                    </a:lnTo>
                    <a:lnTo>
                      <a:pt x="531" y="31"/>
                    </a:lnTo>
                    <a:lnTo>
                      <a:pt x="531" y="33"/>
                    </a:lnTo>
                    <a:lnTo>
                      <a:pt x="531" y="33"/>
                    </a:lnTo>
                    <a:lnTo>
                      <a:pt x="533" y="33"/>
                    </a:lnTo>
                    <a:lnTo>
                      <a:pt x="533" y="33"/>
                    </a:lnTo>
                    <a:lnTo>
                      <a:pt x="533" y="33"/>
                    </a:lnTo>
                    <a:lnTo>
                      <a:pt x="533" y="31"/>
                    </a:lnTo>
                    <a:lnTo>
                      <a:pt x="535" y="31"/>
                    </a:lnTo>
                    <a:lnTo>
                      <a:pt x="535" y="31"/>
                    </a:lnTo>
                    <a:lnTo>
                      <a:pt x="535" y="31"/>
                    </a:lnTo>
                    <a:lnTo>
                      <a:pt x="538" y="31"/>
                    </a:lnTo>
                    <a:lnTo>
                      <a:pt x="538" y="31"/>
                    </a:lnTo>
                    <a:lnTo>
                      <a:pt x="538" y="33"/>
                    </a:lnTo>
                    <a:lnTo>
                      <a:pt x="540" y="33"/>
                    </a:lnTo>
                    <a:lnTo>
                      <a:pt x="540" y="33"/>
                    </a:lnTo>
                    <a:lnTo>
                      <a:pt x="540" y="33"/>
                    </a:lnTo>
                    <a:lnTo>
                      <a:pt x="542" y="33"/>
                    </a:lnTo>
                    <a:lnTo>
                      <a:pt x="542" y="33"/>
                    </a:lnTo>
                    <a:lnTo>
                      <a:pt x="542" y="33"/>
                    </a:lnTo>
                    <a:lnTo>
                      <a:pt x="542" y="31"/>
                    </a:lnTo>
                    <a:lnTo>
                      <a:pt x="542" y="31"/>
                    </a:lnTo>
                    <a:lnTo>
                      <a:pt x="542" y="28"/>
                    </a:lnTo>
                    <a:lnTo>
                      <a:pt x="545" y="28"/>
                    </a:lnTo>
                    <a:lnTo>
                      <a:pt x="545" y="28"/>
                    </a:lnTo>
                    <a:lnTo>
                      <a:pt x="547" y="28"/>
                    </a:lnTo>
                    <a:lnTo>
                      <a:pt x="547" y="28"/>
                    </a:lnTo>
                    <a:lnTo>
                      <a:pt x="547" y="28"/>
                    </a:lnTo>
                    <a:lnTo>
                      <a:pt x="550" y="28"/>
                    </a:lnTo>
                    <a:lnTo>
                      <a:pt x="550" y="31"/>
                    </a:lnTo>
                    <a:lnTo>
                      <a:pt x="550" y="31"/>
                    </a:lnTo>
                    <a:lnTo>
                      <a:pt x="552" y="31"/>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5" name="Freeform 137"/>
              <p:cNvSpPr>
                <a:spLocks/>
              </p:cNvSpPr>
              <p:nvPr/>
            </p:nvSpPr>
            <p:spPr bwMode="auto">
              <a:xfrm>
                <a:off x="2379" y="1379"/>
                <a:ext cx="1" cy="2"/>
              </a:xfrm>
              <a:custGeom>
                <a:avLst/>
                <a:gdLst/>
                <a:ahLst/>
                <a:cxnLst>
                  <a:cxn ang="0">
                    <a:pos x="0" y="0"/>
                  </a:cxn>
                  <a:cxn ang="0">
                    <a:pos x="0" y="0"/>
                  </a:cxn>
                  <a:cxn ang="0">
                    <a:pos x="0" y="0"/>
                  </a:cxn>
                  <a:cxn ang="0">
                    <a:pos x="0" y="2"/>
                  </a:cxn>
                  <a:cxn ang="0">
                    <a:pos x="0" y="2"/>
                  </a:cxn>
                  <a:cxn ang="0">
                    <a:pos x="0" y="0"/>
                  </a:cxn>
                  <a:cxn ang="0">
                    <a:pos x="0" y="0"/>
                  </a:cxn>
                  <a:cxn ang="0">
                    <a:pos x="0" y="0"/>
                  </a:cxn>
                  <a:cxn ang="0">
                    <a:pos x="0" y="0"/>
                  </a:cxn>
                </a:cxnLst>
                <a:rect l="0" t="0" r="r" b="b"/>
                <a:pathLst>
                  <a:path h="2">
                    <a:moveTo>
                      <a:pt x="0" y="0"/>
                    </a:moveTo>
                    <a:lnTo>
                      <a:pt x="0" y="0"/>
                    </a:lnTo>
                    <a:lnTo>
                      <a:pt x="0" y="0"/>
                    </a:lnTo>
                    <a:lnTo>
                      <a:pt x="0" y="2"/>
                    </a:lnTo>
                    <a:lnTo>
                      <a:pt x="0" y="2"/>
                    </a:lnTo>
                    <a:lnTo>
                      <a:pt x="0" y="0"/>
                    </a:lnTo>
                    <a:lnTo>
                      <a:pt x="0" y="0"/>
                    </a:lnTo>
                    <a:lnTo>
                      <a:pt x="0" y="0"/>
                    </a:lnTo>
                    <a:lnTo>
                      <a:pt x="0"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6" name="Freeform 138"/>
              <p:cNvSpPr>
                <a:spLocks/>
              </p:cNvSpPr>
              <p:nvPr/>
            </p:nvSpPr>
            <p:spPr bwMode="auto">
              <a:xfrm>
                <a:off x="2379" y="1379"/>
                <a:ext cx="1" cy="2"/>
              </a:xfrm>
              <a:custGeom>
                <a:avLst/>
                <a:gdLst/>
                <a:ahLst/>
                <a:cxnLst>
                  <a:cxn ang="0">
                    <a:pos x="0" y="0"/>
                  </a:cxn>
                  <a:cxn ang="0">
                    <a:pos x="0" y="0"/>
                  </a:cxn>
                  <a:cxn ang="0">
                    <a:pos x="0" y="0"/>
                  </a:cxn>
                  <a:cxn ang="0">
                    <a:pos x="0" y="2"/>
                  </a:cxn>
                  <a:cxn ang="0">
                    <a:pos x="0" y="2"/>
                  </a:cxn>
                  <a:cxn ang="0">
                    <a:pos x="0" y="0"/>
                  </a:cxn>
                  <a:cxn ang="0">
                    <a:pos x="0" y="0"/>
                  </a:cxn>
                  <a:cxn ang="0">
                    <a:pos x="0" y="0"/>
                  </a:cxn>
                  <a:cxn ang="0">
                    <a:pos x="0" y="0"/>
                  </a:cxn>
                </a:cxnLst>
                <a:rect l="0" t="0" r="r" b="b"/>
                <a:pathLst>
                  <a:path h="2">
                    <a:moveTo>
                      <a:pt x="0" y="0"/>
                    </a:moveTo>
                    <a:lnTo>
                      <a:pt x="0" y="0"/>
                    </a:lnTo>
                    <a:lnTo>
                      <a:pt x="0" y="0"/>
                    </a:lnTo>
                    <a:lnTo>
                      <a:pt x="0" y="2"/>
                    </a:lnTo>
                    <a:lnTo>
                      <a:pt x="0" y="2"/>
                    </a:lnTo>
                    <a:lnTo>
                      <a:pt x="0" y="0"/>
                    </a:lnTo>
                    <a:lnTo>
                      <a:pt x="0" y="0"/>
                    </a:lnTo>
                    <a:lnTo>
                      <a:pt x="0" y="0"/>
                    </a:lnTo>
                    <a:lnTo>
                      <a:pt x="0"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7" name="Freeform 139"/>
              <p:cNvSpPr>
                <a:spLocks/>
              </p:cNvSpPr>
              <p:nvPr/>
            </p:nvSpPr>
            <p:spPr bwMode="auto">
              <a:xfrm>
                <a:off x="3832" y="1599"/>
                <a:ext cx="130" cy="104"/>
              </a:xfrm>
              <a:custGeom>
                <a:avLst/>
                <a:gdLst/>
                <a:ahLst/>
                <a:cxnLst>
                  <a:cxn ang="0">
                    <a:pos x="52" y="5"/>
                  </a:cxn>
                  <a:cxn ang="0">
                    <a:pos x="59" y="12"/>
                  </a:cxn>
                  <a:cxn ang="0">
                    <a:pos x="64" y="17"/>
                  </a:cxn>
                  <a:cxn ang="0">
                    <a:pos x="69" y="24"/>
                  </a:cxn>
                  <a:cxn ang="0">
                    <a:pos x="76" y="28"/>
                  </a:cxn>
                  <a:cxn ang="0">
                    <a:pos x="83" y="33"/>
                  </a:cxn>
                  <a:cxn ang="0">
                    <a:pos x="93" y="33"/>
                  </a:cxn>
                  <a:cxn ang="0">
                    <a:pos x="100" y="40"/>
                  </a:cxn>
                  <a:cxn ang="0">
                    <a:pos x="109" y="38"/>
                  </a:cxn>
                  <a:cxn ang="0">
                    <a:pos x="114" y="33"/>
                  </a:cxn>
                  <a:cxn ang="0">
                    <a:pos x="121" y="31"/>
                  </a:cxn>
                  <a:cxn ang="0">
                    <a:pos x="116" y="40"/>
                  </a:cxn>
                  <a:cxn ang="0">
                    <a:pos x="116" y="47"/>
                  </a:cxn>
                  <a:cxn ang="0">
                    <a:pos x="121" y="55"/>
                  </a:cxn>
                  <a:cxn ang="0">
                    <a:pos x="126" y="52"/>
                  </a:cxn>
                  <a:cxn ang="0">
                    <a:pos x="126" y="57"/>
                  </a:cxn>
                  <a:cxn ang="0">
                    <a:pos x="121" y="59"/>
                  </a:cxn>
                  <a:cxn ang="0">
                    <a:pos x="114" y="64"/>
                  </a:cxn>
                  <a:cxn ang="0">
                    <a:pos x="107" y="62"/>
                  </a:cxn>
                  <a:cxn ang="0">
                    <a:pos x="102" y="66"/>
                  </a:cxn>
                  <a:cxn ang="0">
                    <a:pos x="93" y="64"/>
                  </a:cxn>
                  <a:cxn ang="0">
                    <a:pos x="88" y="71"/>
                  </a:cxn>
                  <a:cxn ang="0">
                    <a:pos x="81" y="76"/>
                  </a:cxn>
                  <a:cxn ang="0">
                    <a:pos x="76" y="83"/>
                  </a:cxn>
                  <a:cxn ang="0">
                    <a:pos x="74" y="92"/>
                  </a:cxn>
                  <a:cxn ang="0">
                    <a:pos x="66" y="88"/>
                  </a:cxn>
                  <a:cxn ang="0">
                    <a:pos x="59" y="83"/>
                  </a:cxn>
                  <a:cxn ang="0">
                    <a:pos x="52" y="81"/>
                  </a:cxn>
                  <a:cxn ang="0">
                    <a:pos x="45" y="76"/>
                  </a:cxn>
                  <a:cxn ang="0">
                    <a:pos x="38" y="74"/>
                  </a:cxn>
                  <a:cxn ang="0">
                    <a:pos x="29" y="78"/>
                  </a:cxn>
                  <a:cxn ang="0">
                    <a:pos x="24" y="81"/>
                  </a:cxn>
                  <a:cxn ang="0">
                    <a:pos x="19" y="76"/>
                  </a:cxn>
                  <a:cxn ang="0">
                    <a:pos x="12" y="78"/>
                  </a:cxn>
                  <a:cxn ang="0">
                    <a:pos x="14" y="85"/>
                  </a:cxn>
                  <a:cxn ang="0">
                    <a:pos x="22" y="88"/>
                  </a:cxn>
                  <a:cxn ang="0">
                    <a:pos x="29" y="92"/>
                  </a:cxn>
                  <a:cxn ang="0">
                    <a:pos x="26" y="97"/>
                  </a:cxn>
                  <a:cxn ang="0">
                    <a:pos x="19" y="95"/>
                  </a:cxn>
                  <a:cxn ang="0">
                    <a:pos x="14" y="102"/>
                  </a:cxn>
                  <a:cxn ang="0">
                    <a:pos x="7" y="104"/>
                  </a:cxn>
                  <a:cxn ang="0">
                    <a:pos x="5" y="95"/>
                  </a:cxn>
                  <a:cxn ang="0">
                    <a:pos x="5" y="88"/>
                  </a:cxn>
                  <a:cxn ang="0">
                    <a:pos x="0" y="83"/>
                  </a:cxn>
                  <a:cxn ang="0">
                    <a:pos x="0" y="74"/>
                  </a:cxn>
                  <a:cxn ang="0">
                    <a:pos x="7" y="69"/>
                  </a:cxn>
                  <a:cxn ang="0">
                    <a:pos x="12" y="64"/>
                  </a:cxn>
                  <a:cxn ang="0">
                    <a:pos x="12" y="59"/>
                  </a:cxn>
                  <a:cxn ang="0">
                    <a:pos x="14" y="52"/>
                  </a:cxn>
                  <a:cxn ang="0">
                    <a:pos x="22" y="59"/>
                  </a:cxn>
                  <a:cxn ang="0">
                    <a:pos x="29" y="59"/>
                  </a:cxn>
                  <a:cxn ang="0">
                    <a:pos x="36" y="52"/>
                  </a:cxn>
                  <a:cxn ang="0">
                    <a:pos x="33" y="45"/>
                  </a:cxn>
                  <a:cxn ang="0">
                    <a:pos x="40" y="40"/>
                  </a:cxn>
                  <a:cxn ang="0">
                    <a:pos x="40" y="28"/>
                  </a:cxn>
                  <a:cxn ang="0">
                    <a:pos x="43" y="17"/>
                  </a:cxn>
                  <a:cxn ang="0">
                    <a:pos x="38" y="10"/>
                  </a:cxn>
                  <a:cxn ang="0">
                    <a:pos x="40" y="2"/>
                  </a:cxn>
                </a:cxnLst>
                <a:rect l="0" t="0" r="r" b="b"/>
                <a:pathLst>
                  <a:path w="130" h="104">
                    <a:moveTo>
                      <a:pt x="48" y="0"/>
                    </a:moveTo>
                    <a:lnTo>
                      <a:pt x="48" y="0"/>
                    </a:lnTo>
                    <a:lnTo>
                      <a:pt x="48" y="0"/>
                    </a:lnTo>
                    <a:lnTo>
                      <a:pt x="48" y="2"/>
                    </a:lnTo>
                    <a:lnTo>
                      <a:pt x="48" y="2"/>
                    </a:lnTo>
                    <a:lnTo>
                      <a:pt x="50" y="2"/>
                    </a:lnTo>
                    <a:lnTo>
                      <a:pt x="50" y="2"/>
                    </a:lnTo>
                    <a:lnTo>
                      <a:pt x="50" y="2"/>
                    </a:lnTo>
                    <a:lnTo>
                      <a:pt x="52" y="2"/>
                    </a:lnTo>
                    <a:lnTo>
                      <a:pt x="52" y="2"/>
                    </a:lnTo>
                    <a:lnTo>
                      <a:pt x="52" y="5"/>
                    </a:lnTo>
                    <a:lnTo>
                      <a:pt x="52" y="5"/>
                    </a:lnTo>
                    <a:lnTo>
                      <a:pt x="52" y="5"/>
                    </a:lnTo>
                    <a:lnTo>
                      <a:pt x="55" y="5"/>
                    </a:lnTo>
                    <a:lnTo>
                      <a:pt x="55" y="7"/>
                    </a:lnTo>
                    <a:lnTo>
                      <a:pt x="55" y="7"/>
                    </a:lnTo>
                    <a:lnTo>
                      <a:pt x="55" y="7"/>
                    </a:lnTo>
                    <a:lnTo>
                      <a:pt x="55" y="7"/>
                    </a:lnTo>
                    <a:lnTo>
                      <a:pt x="55" y="10"/>
                    </a:lnTo>
                    <a:lnTo>
                      <a:pt x="57" y="10"/>
                    </a:lnTo>
                    <a:lnTo>
                      <a:pt x="57" y="10"/>
                    </a:lnTo>
                    <a:lnTo>
                      <a:pt x="57" y="10"/>
                    </a:lnTo>
                    <a:lnTo>
                      <a:pt x="57" y="12"/>
                    </a:lnTo>
                    <a:lnTo>
                      <a:pt x="59" y="12"/>
                    </a:lnTo>
                    <a:lnTo>
                      <a:pt x="59" y="12"/>
                    </a:lnTo>
                    <a:lnTo>
                      <a:pt x="59" y="12"/>
                    </a:lnTo>
                    <a:lnTo>
                      <a:pt x="59" y="12"/>
                    </a:lnTo>
                    <a:lnTo>
                      <a:pt x="59" y="12"/>
                    </a:lnTo>
                    <a:lnTo>
                      <a:pt x="62" y="12"/>
                    </a:lnTo>
                    <a:lnTo>
                      <a:pt x="62" y="14"/>
                    </a:lnTo>
                    <a:lnTo>
                      <a:pt x="62" y="14"/>
                    </a:lnTo>
                    <a:lnTo>
                      <a:pt x="62" y="14"/>
                    </a:lnTo>
                    <a:lnTo>
                      <a:pt x="62" y="17"/>
                    </a:lnTo>
                    <a:lnTo>
                      <a:pt x="62" y="17"/>
                    </a:lnTo>
                    <a:lnTo>
                      <a:pt x="62" y="17"/>
                    </a:lnTo>
                    <a:lnTo>
                      <a:pt x="64" y="17"/>
                    </a:lnTo>
                    <a:lnTo>
                      <a:pt x="64" y="19"/>
                    </a:lnTo>
                    <a:lnTo>
                      <a:pt x="64" y="19"/>
                    </a:lnTo>
                    <a:lnTo>
                      <a:pt x="64" y="19"/>
                    </a:lnTo>
                    <a:lnTo>
                      <a:pt x="66" y="19"/>
                    </a:lnTo>
                    <a:lnTo>
                      <a:pt x="66" y="21"/>
                    </a:lnTo>
                    <a:lnTo>
                      <a:pt x="66" y="21"/>
                    </a:lnTo>
                    <a:lnTo>
                      <a:pt x="66" y="21"/>
                    </a:lnTo>
                    <a:lnTo>
                      <a:pt x="66" y="21"/>
                    </a:lnTo>
                    <a:lnTo>
                      <a:pt x="69" y="21"/>
                    </a:lnTo>
                    <a:lnTo>
                      <a:pt x="69" y="24"/>
                    </a:lnTo>
                    <a:lnTo>
                      <a:pt x="69" y="24"/>
                    </a:lnTo>
                    <a:lnTo>
                      <a:pt x="69" y="24"/>
                    </a:lnTo>
                    <a:lnTo>
                      <a:pt x="71" y="24"/>
                    </a:lnTo>
                    <a:lnTo>
                      <a:pt x="71" y="24"/>
                    </a:lnTo>
                    <a:lnTo>
                      <a:pt x="71" y="24"/>
                    </a:lnTo>
                    <a:lnTo>
                      <a:pt x="71" y="24"/>
                    </a:lnTo>
                    <a:lnTo>
                      <a:pt x="71" y="26"/>
                    </a:lnTo>
                    <a:lnTo>
                      <a:pt x="74" y="26"/>
                    </a:lnTo>
                    <a:lnTo>
                      <a:pt x="74" y="26"/>
                    </a:lnTo>
                    <a:lnTo>
                      <a:pt x="74" y="26"/>
                    </a:lnTo>
                    <a:lnTo>
                      <a:pt x="74" y="26"/>
                    </a:lnTo>
                    <a:lnTo>
                      <a:pt x="74" y="28"/>
                    </a:lnTo>
                    <a:lnTo>
                      <a:pt x="76" y="28"/>
                    </a:lnTo>
                    <a:lnTo>
                      <a:pt x="76" y="28"/>
                    </a:lnTo>
                    <a:lnTo>
                      <a:pt x="78" y="28"/>
                    </a:lnTo>
                    <a:lnTo>
                      <a:pt x="78" y="28"/>
                    </a:lnTo>
                    <a:lnTo>
                      <a:pt x="78" y="31"/>
                    </a:lnTo>
                    <a:lnTo>
                      <a:pt x="78" y="31"/>
                    </a:lnTo>
                    <a:lnTo>
                      <a:pt x="78" y="31"/>
                    </a:lnTo>
                    <a:lnTo>
                      <a:pt x="78" y="31"/>
                    </a:lnTo>
                    <a:lnTo>
                      <a:pt x="81" y="31"/>
                    </a:lnTo>
                    <a:lnTo>
                      <a:pt x="81" y="31"/>
                    </a:lnTo>
                    <a:lnTo>
                      <a:pt x="81" y="31"/>
                    </a:lnTo>
                    <a:lnTo>
                      <a:pt x="81" y="33"/>
                    </a:lnTo>
                    <a:lnTo>
                      <a:pt x="83" y="33"/>
                    </a:lnTo>
                    <a:lnTo>
                      <a:pt x="83" y="33"/>
                    </a:lnTo>
                    <a:lnTo>
                      <a:pt x="85" y="33"/>
                    </a:lnTo>
                    <a:lnTo>
                      <a:pt x="85" y="33"/>
                    </a:lnTo>
                    <a:lnTo>
                      <a:pt x="85" y="33"/>
                    </a:lnTo>
                    <a:lnTo>
                      <a:pt x="85" y="33"/>
                    </a:lnTo>
                    <a:lnTo>
                      <a:pt x="88" y="33"/>
                    </a:lnTo>
                    <a:lnTo>
                      <a:pt x="88" y="33"/>
                    </a:lnTo>
                    <a:lnTo>
                      <a:pt x="88" y="33"/>
                    </a:lnTo>
                    <a:lnTo>
                      <a:pt x="88" y="33"/>
                    </a:lnTo>
                    <a:lnTo>
                      <a:pt x="90" y="33"/>
                    </a:lnTo>
                    <a:lnTo>
                      <a:pt x="90" y="33"/>
                    </a:lnTo>
                    <a:lnTo>
                      <a:pt x="93" y="33"/>
                    </a:lnTo>
                    <a:lnTo>
                      <a:pt x="93" y="33"/>
                    </a:lnTo>
                    <a:lnTo>
                      <a:pt x="93" y="33"/>
                    </a:lnTo>
                    <a:lnTo>
                      <a:pt x="93" y="36"/>
                    </a:lnTo>
                    <a:lnTo>
                      <a:pt x="95" y="36"/>
                    </a:lnTo>
                    <a:lnTo>
                      <a:pt x="95" y="36"/>
                    </a:lnTo>
                    <a:lnTo>
                      <a:pt x="95" y="36"/>
                    </a:lnTo>
                    <a:lnTo>
                      <a:pt x="97" y="36"/>
                    </a:lnTo>
                    <a:lnTo>
                      <a:pt x="97" y="36"/>
                    </a:lnTo>
                    <a:lnTo>
                      <a:pt x="97" y="38"/>
                    </a:lnTo>
                    <a:lnTo>
                      <a:pt x="97" y="38"/>
                    </a:lnTo>
                    <a:lnTo>
                      <a:pt x="97" y="38"/>
                    </a:lnTo>
                    <a:lnTo>
                      <a:pt x="100" y="38"/>
                    </a:lnTo>
                    <a:lnTo>
                      <a:pt x="100" y="40"/>
                    </a:lnTo>
                    <a:lnTo>
                      <a:pt x="100" y="40"/>
                    </a:lnTo>
                    <a:lnTo>
                      <a:pt x="100" y="40"/>
                    </a:lnTo>
                    <a:lnTo>
                      <a:pt x="102" y="40"/>
                    </a:lnTo>
                    <a:lnTo>
                      <a:pt x="102" y="40"/>
                    </a:lnTo>
                    <a:lnTo>
                      <a:pt x="102" y="40"/>
                    </a:lnTo>
                    <a:lnTo>
                      <a:pt x="104" y="40"/>
                    </a:lnTo>
                    <a:lnTo>
                      <a:pt x="104" y="40"/>
                    </a:lnTo>
                    <a:lnTo>
                      <a:pt x="107" y="40"/>
                    </a:lnTo>
                    <a:lnTo>
                      <a:pt x="107" y="40"/>
                    </a:lnTo>
                    <a:lnTo>
                      <a:pt x="107" y="40"/>
                    </a:lnTo>
                    <a:lnTo>
                      <a:pt x="109" y="40"/>
                    </a:lnTo>
                    <a:lnTo>
                      <a:pt x="109" y="38"/>
                    </a:lnTo>
                    <a:lnTo>
                      <a:pt x="109" y="38"/>
                    </a:lnTo>
                    <a:lnTo>
                      <a:pt x="109" y="38"/>
                    </a:lnTo>
                    <a:lnTo>
                      <a:pt x="111" y="38"/>
                    </a:lnTo>
                    <a:lnTo>
                      <a:pt x="111" y="36"/>
                    </a:lnTo>
                    <a:lnTo>
                      <a:pt x="111" y="36"/>
                    </a:lnTo>
                    <a:lnTo>
                      <a:pt x="111" y="36"/>
                    </a:lnTo>
                    <a:lnTo>
                      <a:pt x="111" y="36"/>
                    </a:lnTo>
                    <a:lnTo>
                      <a:pt x="114" y="36"/>
                    </a:lnTo>
                    <a:lnTo>
                      <a:pt x="114" y="33"/>
                    </a:lnTo>
                    <a:lnTo>
                      <a:pt x="114" y="33"/>
                    </a:lnTo>
                    <a:lnTo>
                      <a:pt x="114" y="33"/>
                    </a:lnTo>
                    <a:lnTo>
                      <a:pt x="114" y="33"/>
                    </a:lnTo>
                    <a:lnTo>
                      <a:pt x="116" y="33"/>
                    </a:lnTo>
                    <a:lnTo>
                      <a:pt x="116" y="33"/>
                    </a:lnTo>
                    <a:lnTo>
                      <a:pt x="116" y="33"/>
                    </a:lnTo>
                    <a:lnTo>
                      <a:pt x="116" y="31"/>
                    </a:lnTo>
                    <a:lnTo>
                      <a:pt x="119" y="31"/>
                    </a:lnTo>
                    <a:lnTo>
                      <a:pt x="119" y="31"/>
                    </a:lnTo>
                    <a:lnTo>
                      <a:pt x="119" y="31"/>
                    </a:lnTo>
                    <a:lnTo>
                      <a:pt x="119" y="28"/>
                    </a:lnTo>
                    <a:lnTo>
                      <a:pt x="119" y="28"/>
                    </a:lnTo>
                    <a:lnTo>
                      <a:pt x="121" y="28"/>
                    </a:lnTo>
                    <a:lnTo>
                      <a:pt x="121" y="31"/>
                    </a:lnTo>
                    <a:lnTo>
                      <a:pt x="121" y="31"/>
                    </a:lnTo>
                    <a:lnTo>
                      <a:pt x="121" y="33"/>
                    </a:lnTo>
                    <a:lnTo>
                      <a:pt x="121" y="33"/>
                    </a:lnTo>
                    <a:lnTo>
                      <a:pt x="121" y="33"/>
                    </a:lnTo>
                    <a:lnTo>
                      <a:pt x="119" y="33"/>
                    </a:lnTo>
                    <a:lnTo>
                      <a:pt x="119" y="36"/>
                    </a:lnTo>
                    <a:lnTo>
                      <a:pt x="119" y="36"/>
                    </a:lnTo>
                    <a:lnTo>
                      <a:pt x="119" y="36"/>
                    </a:lnTo>
                    <a:lnTo>
                      <a:pt x="119" y="36"/>
                    </a:lnTo>
                    <a:lnTo>
                      <a:pt x="119" y="38"/>
                    </a:lnTo>
                    <a:lnTo>
                      <a:pt x="119" y="38"/>
                    </a:lnTo>
                    <a:lnTo>
                      <a:pt x="116" y="38"/>
                    </a:lnTo>
                    <a:lnTo>
                      <a:pt x="116" y="40"/>
                    </a:lnTo>
                    <a:lnTo>
                      <a:pt x="116" y="40"/>
                    </a:lnTo>
                    <a:lnTo>
                      <a:pt x="116" y="40"/>
                    </a:lnTo>
                    <a:lnTo>
                      <a:pt x="114" y="40"/>
                    </a:lnTo>
                    <a:lnTo>
                      <a:pt x="114" y="43"/>
                    </a:lnTo>
                    <a:lnTo>
                      <a:pt x="114" y="43"/>
                    </a:lnTo>
                    <a:lnTo>
                      <a:pt x="114" y="43"/>
                    </a:lnTo>
                    <a:lnTo>
                      <a:pt x="114" y="43"/>
                    </a:lnTo>
                    <a:lnTo>
                      <a:pt x="114" y="45"/>
                    </a:lnTo>
                    <a:lnTo>
                      <a:pt x="114" y="45"/>
                    </a:lnTo>
                    <a:lnTo>
                      <a:pt x="114" y="45"/>
                    </a:lnTo>
                    <a:lnTo>
                      <a:pt x="116" y="45"/>
                    </a:lnTo>
                    <a:lnTo>
                      <a:pt x="116" y="47"/>
                    </a:lnTo>
                    <a:lnTo>
                      <a:pt x="116" y="47"/>
                    </a:lnTo>
                    <a:lnTo>
                      <a:pt x="119" y="47"/>
                    </a:lnTo>
                    <a:lnTo>
                      <a:pt x="119" y="47"/>
                    </a:lnTo>
                    <a:lnTo>
                      <a:pt x="119" y="50"/>
                    </a:lnTo>
                    <a:lnTo>
                      <a:pt x="119" y="50"/>
                    </a:lnTo>
                    <a:lnTo>
                      <a:pt x="119" y="52"/>
                    </a:lnTo>
                    <a:lnTo>
                      <a:pt x="119" y="52"/>
                    </a:lnTo>
                    <a:lnTo>
                      <a:pt x="119" y="52"/>
                    </a:lnTo>
                    <a:lnTo>
                      <a:pt x="119" y="52"/>
                    </a:lnTo>
                    <a:lnTo>
                      <a:pt x="119" y="52"/>
                    </a:lnTo>
                    <a:lnTo>
                      <a:pt x="119" y="55"/>
                    </a:lnTo>
                    <a:lnTo>
                      <a:pt x="121" y="55"/>
                    </a:lnTo>
                    <a:lnTo>
                      <a:pt x="121" y="55"/>
                    </a:lnTo>
                    <a:lnTo>
                      <a:pt x="121" y="55"/>
                    </a:lnTo>
                    <a:lnTo>
                      <a:pt x="121" y="57"/>
                    </a:lnTo>
                    <a:lnTo>
                      <a:pt x="121" y="57"/>
                    </a:lnTo>
                    <a:lnTo>
                      <a:pt x="123" y="57"/>
                    </a:lnTo>
                    <a:lnTo>
                      <a:pt x="123" y="55"/>
                    </a:lnTo>
                    <a:lnTo>
                      <a:pt x="123" y="55"/>
                    </a:lnTo>
                    <a:lnTo>
                      <a:pt x="123" y="55"/>
                    </a:lnTo>
                    <a:lnTo>
                      <a:pt x="126" y="55"/>
                    </a:lnTo>
                    <a:lnTo>
                      <a:pt x="126" y="55"/>
                    </a:lnTo>
                    <a:lnTo>
                      <a:pt x="126" y="52"/>
                    </a:lnTo>
                    <a:lnTo>
                      <a:pt x="126" y="52"/>
                    </a:lnTo>
                    <a:lnTo>
                      <a:pt x="128" y="52"/>
                    </a:lnTo>
                    <a:lnTo>
                      <a:pt x="128" y="52"/>
                    </a:lnTo>
                    <a:lnTo>
                      <a:pt x="128" y="52"/>
                    </a:lnTo>
                    <a:lnTo>
                      <a:pt x="130" y="52"/>
                    </a:lnTo>
                    <a:lnTo>
                      <a:pt x="130" y="55"/>
                    </a:lnTo>
                    <a:lnTo>
                      <a:pt x="130" y="55"/>
                    </a:lnTo>
                    <a:lnTo>
                      <a:pt x="128" y="55"/>
                    </a:lnTo>
                    <a:lnTo>
                      <a:pt x="128" y="55"/>
                    </a:lnTo>
                    <a:lnTo>
                      <a:pt x="128" y="57"/>
                    </a:lnTo>
                    <a:lnTo>
                      <a:pt x="128" y="57"/>
                    </a:lnTo>
                    <a:lnTo>
                      <a:pt x="126" y="57"/>
                    </a:lnTo>
                    <a:lnTo>
                      <a:pt x="126" y="57"/>
                    </a:lnTo>
                    <a:lnTo>
                      <a:pt x="126" y="57"/>
                    </a:lnTo>
                    <a:lnTo>
                      <a:pt x="126" y="59"/>
                    </a:lnTo>
                    <a:lnTo>
                      <a:pt x="126" y="59"/>
                    </a:lnTo>
                    <a:lnTo>
                      <a:pt x="126" y="59"/>
                    </a:lnTo>
                    <a:lnTo>
                      <a:pt x="126" y="59"/>
                    </a:lnTo>
                    <a:lnTo>
                      <a:pt x="123" y="59"/>
                    </a:lnTo>
                    <a:lnTo>
                      <a:pt x="123" y="59"/>
                    </a:lnTo>
                    <a:lnTo>
                      <a:pt x="123" y="62"/>
                    </a:lnTo>
                    <a:lnTo>
                      <a:pt x="123" y="62"/>
                    </a:lnTo>
                    <a:lnTo>
                      <a:pt x="121" y="62"/>
                    </a:lnTo>
                    <a:lnTo>
                      <a:pt x="121" y="59"/>
                    </a:lnTo>
                    <a:lnTo>
                      <a:pt x="121" y="59"/>
                    </a:lnTo>
                    <a:lnTo>
                      <a:pt x="121" y="59"/>
                    </a:lnTo>
                    <a:lnTo>
                      <a:pt x="119" y="59"/>
                    </a:lnTo>
                    <a:lnTo>
                      <a:pt x="119" y="59"/>
                    </a:lnTo>
                    <a:lnTo>
                      <a:pt x="119" y="62"/>
                    </a:lnTo>
                    <a:lnTo>
                      <a:pt x="119" y="62"/>
                    </a:lnTo>
                    <a:lnTo>
                      <a:pt x="116" y="62"/>
                    </a:lnTo>
                    <a:lnTo>
                      <a:pt x="116" y="62"/>
                    </a:lnTo>
                    <a:lnTo>
                      <a:pt x="114" y="62"/>
                    </a:lnTo>
                    <a:lnTo>
                      <a:pt x="114" y="62"/>
                    </a:lnTo>
                    <a:lnTo>
                      <a:pt x="114" y="62"/>
                    </a:lnTo>
                    <a:lnTo>
                      <a:pt x="114" y="62"/>
                    </a:lnTo>
                    <a:lnTo>
                      <a:pt x="114" y="64"/>
                    </a:lnTo>
                    <a:lnTo>
                      <a:pt x="114" y="64"/>
                    </a:lnTo>
                    <a:lnTo>
                      <a:pt x="111" y="64"/>
                    </a:lnTo>
                    <a:lnTo>
                      <a:pt x="111" y="64"/>
                    </a:lnTo>
                    <a:lnTo>
                      <a:pt x="111" y="64"/>
                    </a:lnTo>
                    <a:lnTo>
                      <a:pt x="111" y="64"/>
                    </a:lnTo>
                    <a:lnTo>
                      <a:pt x="111" y="66"/>
                    </a:lnTo>
                    <a:lnTo>
                      <a:pt x="109" y="66"/>
                    </a:lnTo>
                    <a:lnTo>
                      <a:pt x="109" y="66"/>
                    </a:lnTo>
                    <a:lnTo>
                      <a:pt x="109" y="64"/>
                    </a:lnTo>
                    <a:lnTo>
                      <a:pt x="109" y="64"/>
                    </a:lnTo>
                    <a:lnTo>
                      <a:pt x="109" y="62"/>
                    </a:lnTo>
                    <a:lnTo>
                      <a:pt x="107" y="62"/>
                    </a:lnTo>
                    <a:lnTo>
                      <a:pt x="107" y="64"/>
                    </a:lnTo>
                    <a:lnTo>
                      <a:pt x="107" y="64"/>
                    </a:lnTo>
                    <a:lnTo>
                      <a:pt x="107" y="64"/>
                    </a:lnTo>
                    <a:lnTo>
                      <a:pt x="107" y="64"/>
                    </a:lnTo>
                    <a:lnTo>
                      <a:pt x="107" y="66"/>
                    </a:lnTo>
                    <a:lnTo>
                      <a:pt x="107" y="66"/>
                    </a:lnTo>
                    <a:lnTo>
                      <a:pt x="107" y="66"/>
                    </a:lnTo>
                    <a:lnTo>
                      <a:pt x="104" y="66"/>
                    </a:lnTo>
                    <a:lnTo>
                      <a:pt x="104" y="66"/>
                    </a:lnTo>
                    <a:lnTo>
                      <a:pt x="102" y="66"/>
                    </a:lnTo>
                    <a:lnTo>
                      <a:pt x="102" y="66"/>
                    </a:lnTo>
                    <a:lnTo>
                      <a:pt x="102" y="66"/>
                    </a:lnTo>
                    <a:lnTo>
                      <a:pt x="100" y="66"/>
                    </a:lnTo>
                    <a:lnTo>
                      <a:pt x="100" y="66"/>
                    </a:lnTo>
                    <a:lnTo>
                      <a:pt x="100" y="66"/>
                    </a:lnTo>
                    <a:lnTo>
                      <a:pt x="100" y="64"/>
                    </a:lnTo>
                    <a:lnTo>
                      <a:pt x="97" y="64"/>
                    </a:lnTo>
                    <a:lnTo>
                      <a:pt x="97" y="64"/>
                    </a:lnTo>
                    <a:lnTo>
                      <a:pt x="97" y="64"/>
                    </a:lnTo>
                    <a:lnTo>
                      <a:pt x="95" y="64"/>
                    </a:lnTo>
                    <a:lnTo>
                      <a:pt x="95" y="64"/>
                    </a:lnTo>
                    <a:lnTo>
                      <a:pt x="95" y="64"/>
                    </a:lnTo>
                    <a:lnTo>
                      <a:pt x="95" y="64"/>
                    </a:lnTo>
                    <a:lnTo>
                      <a:pt x="93" y="64"/>
                    </a:lnTo>
                    <a:lnTo>
                      <a:pt x="93" y="66"/>
                    </a:lnTo>
                    <a:lnTo>
                      <a:pt x="93" y="66"/>
                    </a:lnTo>
                    <a:lnTo>
                      <a:pt x="93" y="66"/>
                    </a:lnTo>
                    <a:lnTo>
                      <a:pt x="90" y="66"/>
                    </a:lnTo>
                    <a:lnTo>
                      <a:pt x="90" y="66"/>
                    </a:lnTo>
                    <a:lnTo>
                      <a:pt x="90" y="66"/>
                    </a:lnTo>
                    <a:lnTo>
                      <a:pt x="90" y="69"/>
                    </a:lnTo>
                    <a:lnTo>
                      <a:pt x="88" y="69"/>
                    </a:lnTo>
                    <a:lnTo>
                      <a:pt x="88" y="69"/>
                    </a:lnTo>
                    <a:lnTo>
                      <a:pt x="88" y="69"/>
                    </a:lnTo>
                    <a:lnTo>
                      <a:pt x="88" y="69"/>
                    </a:lnTo>
                    <a:lnTo>
                      <a:pt x="88" y="71"/>
                    </a:lnTo>
                    <a:lnTo>
                      <a:pt x="85" y="71"/>
                    </a:lnTo>
                    <a:lnTo>
                      <a:pt x="85" y="71"/>
                    </a:lnTo>
                    <a:lnTo>
                      <a:pt x="85" y="71"/>
                    </a:lnTo>
                    <a:lnTo>
                      <a:pt x="85" y="71"/>
                    </a:lnTo>
                    <a:lnTo>
                      <a:pt x="85" y="74"/>
                    </a:lnTo>
                    <a:lnTo>
                      <a:pt x="83" y="74"/>
                    </a:lnTo>
                    <a:lnTo>
                      <a:pt x="83" y="74"/>
                    </a:lnTo>
                    <a:lnTo>
                      <a:pt x="83" y="74"/>
                    </a:lnTo>
                    <a:lnTo>
                      <a:pt x="81" y="74"/>
                    </a:lnTo>
                    <a:lnTo>
                      <a:pt x="81" y="74"/>
                    </a:lnTo>
                    <a:lnTo>
                      <a:pt x="81" y="74"/>
                    </a:lnTo>
                    <a:lnTo>
                      <a:pt x="81" y="76"/>
                    </a:lnTo>
                    <a:lnTo>
                      <a:pt x="81" y="76"/>
                    </a:lnTo>
                    <a:lnTo>
                      <a:pt x="81" y="76"/>
                    </a:lnTo>
                    <a:lnTo>
                      <a:pt x="78" y="76"/>
                    </a:lnTo>
                    <a:lnTo>
                      <a:pt x="78" y="78"/>
                    </a:lnTo>
                    <a:lnTo>
                      <a:pt x="78" y="78"/>
                    </a:lnTo>
                    <a:lnTo>
                      <a:pt x="78" y="78"/>
                    </a:lnTo>
                    <a:lnTo>
                      <a:pt x="78" y="81"/>
                    </a:lnTo>
                    <a:lnTo>
                      <a:pt x="78" y="81"/>
                    </a:lnTo>
                    <a:lnTo>
                      <a:pt x="78" y="81"/>
                    </a:lnTo>
                    <a:lnTo>
                      <a:pt x="78" y="83"/>
                    </a:lnTo>
                    <a:lnTo>
                      <a:pt x="76" y="83"/>
                    </a:lnTo>
                    <a:lnTo>
                      <a:pt x="76" y="83"/>
                    </a:lnTo>
                    <a:lnTo>
                      <a:pt x="76" y="83"/>
                    </a:lnTo>
                    <a:lnTo>
                      <a:pt x="78" y="83"/>
                    </a:lnTo>
                    <a:lnTo>
                      <a:pt x="78" y="85"/>
                    </a:lnTo>
                    <a:lnTo>
                      <a:pt x="76" y="85"/>
                    </a:lnTo>
                    <a:lnTo>
                      <a:pt x="76" y="85"/>
                    </a:lnTo>
                    <a:lnTo>
                      <a:pt x="76" y="88"/>
                    </a:lnTo>
                    <a:lnTo>
                      <a:pt x="76" y="88"/>
                    </a:lnTo>
                    <a:lnTo>
                      <a:pt x="76" y="90"/>
                    </a:lnTo>
                    <a:lnTo>
                      <a:pt x="76" y="90"/>
                    </a:lnTo>
                    <a:lnTo>
                      <a:pt x="76" y="90"/>
                    </a:lnTo>
                    <a:lnTo>
                      <a:pt x="74" y="90"/>
                    </a:lnTo>
                    <a:lnTo>
                      <a:pt x="74" y="92"/>
                    </a:lnTo>
                    <a:lnTo>
                      <a:pt x="74" y="92"/>
                    </a:lnTo>
                    <a:lnTo>
                      <a:pt x="74" y="92"/>
                    </a:lnTo>
                    <a:lnTo>
                      <a:pt x="74" y="90"/>
                    </a:lnTo>
                    <a:lnTo>
                      <a:pt x="71" y="90"/>
                    </a:lnTo>
                    <a:lnTo>
                      <a:pt x="71" y="90"/>
                    </a:lnTo>
                    <a:lnTo>
                      <a:pt x="71" y="90"/>
                    </a:lnTo>
                    <a:lnTo>
                      <a:pt x="71" y="88"/>
                    </a:lnTo>
                    <a:lnTo>
                      <a:pt x="71" y="88"/>
                    </a:lnTo>
                    <a:lnTo>
                      <a:pt x="69" y="88"/>
                    </a:lnTo>
                    <a:lnTo>
                      <a:pt x="69" y="88"/>
                    </a:lnTo>
                    <a:lnTo>
                      <a:pt x="69" y="88"/>
                    </a:lnTo>
                    <a:lnTo>
                      <a:pt x="66" y="88"/>
                    </a:lnTo>
                    <a:lnTo>
                      <a:pt x="66" y="85"/>
                    </a:lnTo>
                    <a:lnTo>
                      <a:pt x="66" y="85"/>
                    </a:lnTo>
                    <a:lnTo>
                      <a:pt x="66" y="85"/>
                    </a:lnTo>
                    <a:lnTo>
                      <a:pt x="64" y="85"/>
                    </a:lnTo>
                    <a:lnTo>
                      <a:pt x="64" y="85"/>
                    </a:lnTo>
                    <a:lnTo>
                      <a:pt x="64" y="85"/>
                    </a:lnTo>
                    <a:lnTo>
                      <a:pt x="62" y="85"/>
                    </a:lnTo>
                    <a:lnTo>
                      <a:pt x="62" y="85"/>
                    </a:lnTo>
                    <a:lnTo>
                      <a:pt x="62" y="85"/>
                    </a:lnTo>
                    <a:lnTo>
                      <a:pt x="62" y="83"/>
                    </a:lnTo>
                    <a:lnTo>
                      <a:pt x="59" y="83"/>
                    </a:lnTo>
                    <a:lnTo>
                      <a:pt x="59" y="83"/>
                    </a:lnTo>
                    <a:lnTo>
                      <a:pt x="59" y="83"/>
                    </a:lnTo>
                    <a:lnTo>
                      <a:pt x="59" y="83"/>
                    </a:lnTo>
                    <a:lnTo>
                      <a:pt x="57" y="83"/>
                    </a:lnTo>
                    <a:lnTo>
                      <a:pt x="57" y="83"/>
                    </a:lnTo>
                    <a:lnTo>
                      <a:pt x="57" y="83"/>
                    </a:lnTo>
                    <a:lnTo>
                      <a:pt x="55" y="83"/>
                    </a:lnTo>
                    <a:lnTo>
                      <a:pt x="55" y="83"/>
                    </a:lnTo>
                    <a:lnTo>
                      <a:pt x="55" y="81"/>
                    </a:lnTo>
                    <a:lnTo>
                      <a:pt x="55" y="81"/>
                    </a:lnTo>
                    <a:lnTo>
                      <a:pt x="52" y="81"/>
                    </a:lnTo>
                    <a:lnTo>
                      <a:pt x="52" y="81"/>
                    </a:lnTo>
                    <a:lnTo>
                      <a:pt x="52" y="81"/>
                    </a:lnTo>
                    <a:lnTo>
                      <a:pt x="52" y="78"/>
                    </a:lnTo>
                    <a:lnTo>
                      <a:pt x="52" y="78"/>
                    </a:lnTo>
                    <a:lnTo>
                      <a:pt x="52" y="78"/>
                    </a:lnTo>
                    <a:lnTo>
                      <a:pt x="50" y="78"/>
                    </a:lnTo>
                    <a:lnTo>
                      <a:pt x="50" y="78"/>
                    </a:lnTo>
                    <a:lnTo>
                      <a:pt x="48" y="78"/>
                    </a:lnTo>
                    <a:lnTo>
                      <a:pt x="48" y="78"/>
                    </a:lnTo>
                    <a:lnTo>
                      <a:pt x="48" y="76"/>
                    </a:lnTo>
                    <a:lnTo>
                      <a:pt x="48" y="76"/>
                    </a:lnTo>
                    <a:lnTo>
                      <a:pt x="45" y="76"/>
                    </a:lnTo>
                    <a:lnTo>
                      <a:pt x="45" y="76"/>
                    </a:lnTo>
                    <a:lnTo>
                      <a:pt x="45" y="76"/>
                    </a:lnTo>
                    <a:lnTo>
                      <a:pt x="45" y="74"/>
                    </a:lnTo>
                    <a:lnTo>
                      <a:pt x="45" y="74"/>
                    </a:lnTo>
                    <a:lnTo>
                      <a:pt x="43" y="74"/>
                    </a:lnTo>
                    <a:lnTo>
                      <a:pt x="43" y="74"/>
                    </a:lnTo>
                    <a:lnTo>
                      <a:pt x="40" y="74"/>
                    </a:lnTo>
                    <a:lnTo>
                      <a:pt x="40" y="74"/>
                    </a:lnTo>
                    <a:lnTo>
                      <a:pt x="40" y="74"/>
                    </a:lnTo>
                    <a:lnTo>
                      <a:pt x="40" y="74"/>
                    </a:lnTo>
                    <a:lnTo>
                      <a:pt x="40" y="74"/>
                    </a:lnTo>
                    <a:lnTo>
                      <a:pt x="38" y="74"/>
                    </a:lnTo>
                    <a:lnTo>
                      <a:pt x="38" y="74"/>
                    </a:lnTo>
                    <a:lnTo>
                      <a:pt x="38" y="74"/>
                    </a:lnTo>
                    <a:lnTo>
                      <a:pt x="36" y="74"/>
                    </a:lnTo>
                    <a:lnTo>
                      <a:pt x="36" y="76"/>
                    </a:lnTo>
                    <a:lnTo>
                      <a:pt x="36" y="76"/>
                    </a:lnTo>
                    <a:lnTo>
                      <a:pt x="33" y="76"/>
                    </a:lnTo>
                    <a:lnTo>
                      <a:pt x="33" y="76"/>
                    </a:lnTo>
                    <a:lnTo>
                      <a:pt x="33" y="76"/>
                    </a:lnTo>
                    <a:lnTo>
                      <a:pt x="33" y="76"/>
                    </a:lnTo>
                    <a:lnTo>
                      <a:pt x="33" y="78"/>
                    </a:lnTo>
                    <a:lnTo>
                      <a:pt x="31" y="78"/>
                    </a:lnTo>
                    <a:lnTo>
                      <a:pt x="31" y="78"/>
                    </a:lnTo>
                    <a:lnTo>
                      <a:pt x="31" y="78"/>
                    </a:lnTo>
                    <a:lnTo>
                      <a:pt x="29" y="78"/>
                    </a:lnTo>
                    <a:lnTo>
                      <a:pt x="29" y="78"/>
                    </a:lnTo>
                    <a:lnTo>
                      <a:pt x="29" y="81"/>
                    </a:lnTo>
                    <a:lnTo>
                      <a:pt x="29" y="81"/>
                    </a:lnTo>
                    <a:lnTo>
                      <a:pt x="29" y="81"/>
                    </a:lnTo>
                    <a:lnTo>
                      <a:pt x="26" y="81"/>
                    </a:lnTo>
                    <a:lnTo>
                      <a:pt x="26" y="83"/>
                    </a:lnTo>
                    <a:lnTo>
                      <a:pt x="26" y="83"/>
                    </a:lnTo>
                    <a:lnTo>
                      <a:pt x="26" y="83"/>
                    </a:lnTo>
                    <a:lnTo>
                      <a:pt x="24" y="83"/>
                    </a:lnTo>
                    <a:lnTo>
                      <a:pt x="24" y="81"/>
                    </a:lnTo>
                    <a:lnTo>
                      <a:pt x="24" y="81"/>
                    </a:lnTo>
                    <a:lnTo>
                      <a:pt x="24" y="81"/>
                    </a:lnTo>
                    <a:lnTo>
                      <a:pt x="24" y="78"/>
                    </a:lnTo>
                    <a:lnTo>
                      <a:pt x="22" y="78"/>
                    </a:lnTo>
                    <a:lnTo>
                      <a:pt x="22" y="78"/>
                    </a:lnTo>
                    <a:lnTo>
                      <a:pt x="22" y="78"/>
                    </a:lnTo>
                    <a:lnTo>
                      <a:pt x="22" y="76"/>
                    </a:lnTo>
                    <a:lnTo>
                      <a:pt x="22" y="76"/>
                    </a:lnTo>
                    <a:lnTo>
                      <a:pt x="22" y="76"/>
                    </a:lnTo>
                    <a:lnTo>
                      <a:pt x="19" y="76"/>
                    </a:lnTo>
                    <a:lnTo>
                      <a:pt x="19" y="74"/>
                    </a:lnTo>
                    <a:lnTo>
                      <a:pt x="19" y="74"/>
                    </a:lnTo>
                    <a:lnTo>
                      <a:pt x="19" y="76"/>
                    </a:lnTo>
                    <a:lnTo>
                      <a:pt x="19" y="76"/>
                    </a:lnTo>
                    <a:lnTo>
                      <a:pt x="17" y="76"/>
                    </a:lnTo>
                    <a:lnTo>
                      <a:pt x="17" y="76"/>
                    </a:lnTo>
                    <a:lnTo>
                      <a:pt x="17" y="74"/>
                    </a:lnTo>
                    <a:lnTo>
                      <a:pt x="14" y="74"/>
                    </a:lnTo>
                    <a:lnTo>
                      <a:pt x="14" y="76"/>
                    </a:lnTo>
                    <a:lnTo>
                      <a:pt x="14" y="76"/>
                    </a:lnTo>
                    <a:lnTo>
                      <a:pt x="14" y="76"/>
                    </a:lnTo>
                    <a:lnTo>
                      <a:pt x="14" y="76"/>
                    </a:lnTo>
                    <a:lnTo>
                      <a:pt x="12" y="76"/>
                    </a:lnTo>
                    <a:lnTo>
                      <a:pt x="12" y="78"/>
                    </a:lnTo>
                    <a:lnTo>
                      <a:pt x="12" y="78"/>
                    </a:lnTo>
                    <a:lnTo>
                      <a:pt x="12" y="78"/>
                    </a:lnTo>
                    <a:lnTo>
                      <a:pt x="12" y="81"/>
                    </a:lnTo>
                    <a:lnTo>
                      <a:pt x="12" y="81"/>
                    </a:lnTo>
                    <a:lnTo>
                      <a:pt x="12" y="81"/>
                    </a:lnTo>
                    <a:lnTo>
                      <a:pt x="12" y="83"/>
                    </a:lnTo>
                    <a:lnTo>
                      <a:pt x="12" y="83"/>
                    </a:lnTo>
                    <a:lnTo>
                      <a:pt x="12" y="83"/>
                    </a:lnTo>
                    <a:lnTo>
                      <a:pt x="12" y="83"/>
                    </a:lnTo>
                    <a:lnTo>
                      <a:pt x="14" y="83"/>
                    </a:lnTo>
                    <a:lnTo>
                      <a:pt x="14" y="83"/>
                    </a:lnTo>
                    <a:lnTo>
                      <a:pt x="14" y="83"/>
                    </a:lnTo>
                    <a:lnTo>
                      <a:pt x="14" y="83"/>
                    </a:lnTo>
                    <a:lnTo>
                      <a:pt x="14" y="85"/>
                    </a:lnTo>
                    <a:lnTo>
                      <a:pt x="17" y="85"/>
                    </a:lnTo>
                    <a:lnTo>
                      <a:pt x="17" y="85"/>
                    </a:lnTo>
                    <a:lnTo>
                      <a:pt x="17" y="85"/>
                    </a:lnTo>
                    <a:lnTo>
                      <a:pt x="19" y="85"/>
                    </a:lnTo>
                    <a:lnTo>
                      <a:pt x="19" y="85"/>
                    </a:lnTo>
                    <a:lnTo>
                      <a:pt x="19" y="85"/>
                    </a:lnTo>
                    <a:lnTo>
                      <a:pt x="19" y="85"/>
                    </a:lnTo>
                    <a:lnTo>
                      <a:pt x="22" y="85"/>
                    </a:lnTo>
                    <a:lnTo>
                      <a:pt x="22" y="85"/>
                    </a:lnTo>
                    <a:lnTo>
                      <a:pt x="22" y="85"/>
                    </a:lnTo>
                    <a:lnTo>
                      <a:pt x="22" y="88"/>
                    </a:lnTo>
                    <a:lnTo>
                      <a:pt x="22" y="88"/>
                    </a:lnTo>
                    <a:lnTo>
                      <a:pt x="22" y="88"/>
                    </a:lnTo>
                    <a:lnTo>
                      <a:pt x="24" y="88"/>
                    </a:lnTo>
                    <a:lnTo>
                      <a:pt x="24" y="88"/>
                    </a:lnTo>
                    <a:lnTo>
                      <a:pt x="24" y="90"/>
                    </a:lnTo>
                    <a:lnTo>
                      <a:pt x="26" y="90"/>
                    </a:lnTo>
                    <a:lnTo>
                      <a:pt x="26" y="90"/>
                    </a:lnTo>
                    <a:lnTo>
                      <a:pt x="26" y="90"/>
                    </a:lnTo>
                    <a:lnTo>
                      <a:pt x="26" y="92"/>
                    </a:lnTo>
                    <a:lnTo>
                      <a:pt x="26" y="92"/>
                    </a:lnTo>
                    <a:lnTo>
                      <a:pt x="29" y="92"/>
                    </a:lnTo>
                    <a:lnTo>
                      <a:pt x="29" y="92"/>
                    </a:lnTo>
                    <a:lnTo>
                      <a:pt x="29" y="92"/>
                    </a:lnTo>
                    <a:lnTo>
                      <a:pt x="29" y="92"/>
                    </a:lnTo>
                    <a:lnTo>
                      <a:pt x="29" y="92"/>
                    </a:lnTo>
                    <a:lnTo>
                      <a:pt x="31" y="92"/>
                    </a:lnTo>
                    <a:lnTo>
                      <a:pt x="31" y="95"/>
                    </a:lnTo>
                    <a:lnTo>
                      <a:pt x="29" y="95"/>
                    </a:lnTo>
                    <a:lnTo>
                      <a:pt x="29" y="95"/>
                    </a:lnTo>
                    <a:lnTo>
                      <a:pt x="29" y="95"/>
                    </a:lnTo>
                    <a:lnTo>
                      <a:pt x="29" y="95"/>
                    </a:lnTo>
                    <a:lnTo>
                      <a:pt x="29" y="97"/>
                    </a:lnTo>
                    <a:lnTo>
                      <a:pt x="26" y="97"/>
                    </a:lnTo>
                    <a:lnTo>
                      <a:pt x="26" y="97"/>
                    </a:lnTo>
                    <a:lnTo>
                      <a:pt x="26" y="97"/>
                    </a:lnTo>
                    <a:lnTo>
                      <a:pt x="24" y="97"/>
                    </a:lnTo>
                    <a:lnTo>
                      <a:pt x="24" y="97"/>
                    </a:lnTo>
                    <a:lnTo>
                      <a:pt x="24" y="95"/>
                    </a:lnTo>
                    <a:lnTo>
                      <a:pt x="22" y="95"/>
                    </a:lnTo>
                    <a:lnTo>
                      <a:pt x="22" y="95"/>
                    </a:lnTo>
                    <a:lnTo>
                      <a:pt x="22" y="95"/>
                    </a:lnTo>
                    <a:lnTo>
                      <a:pt x="22" y="97"/>
                    </a:lnTo>
                    <a:lnTo>
                      <a:pt x="19" y="97"/>
                    </a:lnTo>
                    <a:lnTo>
                      <a:pt x="19" y="97"/>
                    </a:lnTo>
                    <a:lnTo>
                      <a:pt x="19" y="95"/>
                    </a:lnTo>
                    <a:lnTo>
                      <a:pt x="19" y="95"/>
                    </a:lnTo>
                    <a:lnTo>
                      <a:pt x="19" y="95"/>
                    </a:lnTo>
                    <a:lnTo>
                      <a:pt x="19" y="95"/>
                    </a:lnTo>
                    <a:lnTo>
                      <a:pt x="19" y="97"/>
                    </a:lnTo>
                    <a:lnTo>
                      <a:pt x="17" y="97"/>
                    </a:lnTo>
                    <a:lnTo>
                      <a:pt x="17" y="97"/>
                    </a:lnTo>
                    <a:lnTo>
                      <a:pt x="17" y="97"/>
                    </a:lnTo>
                    <a:lnTo>
                      <a:pt x="14" y="97"/>
                    </a:lnTo>
                    <a:lnTo>
                      <a:pt x="14" y="97"/>
                    </a:lnTo>
                    <a:lnTo>
                      <a:pt x="14" y="100"/>
                    </a:lnTo>
                    <a:lnTo>
                      <a:pt x="14" y="100"/>
                    </a:lnTo>
                    <a:lnTo>
                      <a:pt x="14" y="102"/>
                    </a:lnTo>
                    <a:lnTo>
                      <a:pt x="14" y="102"/>
                    </a:lnTo>
                    <a:lnTo>
                      <a:pt x="14" y="102"/>
                    </a:lnTo>
                    <a:lnTo>
                      <a:pt x="12" y="102"/>
                    </a:lnTo>
                    <a:lnTo>
                      <a:pt x="12" y="102"/>
                    </a:lnTo>
                    <a:lnTo>
                      <a:pt x="12" y="102"/>
                    </a:lnTo>
                    <a:lnTo>
                      <a:pt x="12" y="102"/>
                    </a:lnTo>
                    <a:lnTo>
                      <a:pt x="10" y="102"/>
                    </a:lnTo>
                    <a:lnTo>
                      <a:pt x="10" y="104"/>
                    </a:lnTo>
                    <a:lnTo>
                      <a:pt x="10" y="104"/>
                    </a:lnTo>
                    <a:lnTo>
                      <a:pt x="10" y="104"/>
                    </a:lnTo>
                    <a:lnTo>
                      <a:pt x="7" y="104"/>
                    </a:lnTo>
                    <a:lnTo>
                      <a:pt x="7" y="104"/>
                    </a:lnTo>
                    <a:lnTo>
                      <a:pt x="7" y="104"/>
                    </a:lnTo>
                    <a:lnTo>
                      <a:pt x="7" y="104"/>
                    </a:lnTo>
                    <a:lnTo>
                      <a:pt x="5" y="104"/>
                    </a:lnTo>
                    <a:lnTo>
                      <a:pt x="5" y="104"/>
                    </a:lnTo>
                    <a:lnTo>
                      <a:pt x="5" y="102"/>
                    </a:lnTo>
                    <a:lnTo>
                      <a:pt x="5" y="102"/>
                    </a:lnTo>
                    <a:lnTo>
                      <a:pt x="5" y="102"/>
                    </a:lnTo>
                    <a:lnTo>
                      <a:pt x="5" y="102"/>
                    </a:lnTo>
                    <a:lnTo>
                      <a:pt x="5" y="100"/>
                    </a:lnTo>
                    <a:lnTo>
                      <a:pt x="5" y="100"/>
                    </a:lnTo>
                    <a:lnTo>
                      <a:pt x="5" y="97"/>
                    </a:lnTo>
                    <a:lnTo>
                      <a:pt x="5" y="97"/>
                    </a:lnTo>
                    <a:lnTo>
                      <a:pt x="5" y="97"/>
                    </a:lnTo>
                    <a:lnTo>
                      <a:pt x="5" y="95"/>
                    </a:lnTo>
                    <a:lnTo>
                      <a:pt x="5" y="95"/>
                    </a:lnTo>
                    <a:lnTo>
                      <a:pt x="5" y="95"/>
                    </a:lnTo>
                    <a:lnTo>
                      <a:pt x="5" y="92"/>
                    </a:lnTo>
                    <a:lnTo>
                      <a:pt x="7" y="92"/>
                    </a:lnTo>
                    <a:lnTo>
                      <a:pt x="7" y="92"/>
                    </a:lnTo>
                    <a:lnTo>
                      <a:pt x="7" y="92"/>
                    </a:lnTo>
                    <a:lnTo>
                      <a:pt x="7" y="92"/>
                    </a:lnTo>
                    <a:lnTo>
                      <a:pt x="7" y="90"/>
                    </a:lnTo>
                    <a:lnTo>
                      <a:pt x="7" y="90"/>
                    </a:lnTo>
                    <a:lnTo>
                      <a:pt x="7" y="90"/>
                    </a:lnTo>
                    <a:lnTo>
                      <a:pt x="7" y="88"/>
                    </a:lnTo>
                    <a:lnTo>
                      <a:pt x="5" y="88"/>
                    </a:lnTo>
                    <a:lnTo>
                      <a:pt x="5" y="88"/>
                    </a:lnTo>
                    <a:lnTo>
                      <a:pt x="5" y="88"/>
                    </a:lnTo>
                    <a:lnTo>
                      <a:pt x="5" y="88"/>
                    </a:lnTo>
                    <a:lnTo>
                      <a:pt x="5" y="85"/>
                    </a:lnTo>
                    <a:lnTo>
                      <a:pt x="3" y="85"/>
                    </a:lnTo>
                    <a:lnTo>
                      <a:pt x="3" y="85"/>
                    </a:lnTo>
                    <a:lnTo>
                      <a:pt x="3" y="85"/>
                    </a:lnTo>
                    <a:lnTo>
                      <a:pt x="3" y="83"/>
                    </a:lnTo>
                    <a:lnTo>
                      <a:pt x="0" y="83"/>
                    </a:lnTo>
                    <a:lnTo>
                      <a:pt x="0" y="83"/>
                    </a:lnTo>
                    <a:lnTo>
                      <a:pt x="0" y="83"/>
                    </a:lnTo>
                    <a:lnTo>
                      <a:pt x="0" y="83"/>
                    </a:lnTo>
                    <a:lnTo>
                      <a:pt x="0" y="83"/>
                    </a:lnTo>
                    <a:lnTo>
                      <a:pt x="0" y="81"/>
                    </a:lnTo>
                    <a:lnTo>
                      <a:pt x="0" y="81"/>
                    </a:lnTo>
                    <a:lnTo>
                      <a:pt x="0" y="81"/>
                    </a:lnTo>
                    <a:lnTo>
                      <a:pt x="0" y="78"/>
                    </a:lnTo>
                    <a:lnTo>
                      <a:pt x="0" y="78"/>
                    </a:lnTo>
                    <a:lnTo>
                      <a:pt x="0" y="78"/>
                    </a:lnTo>
                    <a:lnTo>
                      <a:pt x="0" y="76"/>
                    </a:lnTo>
                    <a:lnTo>
                      <a:pt x="0" y="76"/>
                    </a:lnTo>
                    <a:lnTo>
                      <a:pt x="0" y="76"/>
                    </a:lnTo>
                    <a:lnTo>
                      <a:pt x="0" y="74"/>
                    </a:lnTo>
                    <a:lnTo>
                      <a:pt x="0" y="74"/>
                    </a:lnTo>
                    <a:lnTo>
                      <a:pt x="0" y="74"/>
                    </a:lnTo>
                    <a:lnTo>
                      <a:pt x="0" y="74"/>
                    </a:lnTo>
                    <a:lnTo>
                      <a:pt x="0" y="71"/>
                    </a:lnTo>
                    <a:lnTo>
                      <a:pt x="3" y="71"/>
                    </a:lnTo>
                    <a:lnTo>
                      <a:pt x="3" y="71"/>
                    </a:lnTo>
                    <a:lnTo>
                      <a:pt x="5" y="71"/>
                    </a:lnTo>
                    <a:lnTo>
                      <a:pt x="5" y="71"/>
                    </a:lnTo>
                    <a:lnTo>
                      <a:pt x="5" y="71"/>
                    </a:lnTo>
                    <a:lnTo>
                      <a:pt x="5" y="71"/>
                    </a:lnTo>
                    <a:lnTo>
                      <a:pt x="7" y="71"/>
                    </a:lnTo>
                    <a:lnTo>
                      <a:pt x="7" y="71"/>
                    </a:lnTo>
                    <a:lnTo>
                      <a:pt x="7" y="69"/>
                    </a:lnTo>
                    <a:lnTo>
                      <a:pt x="7" y="69"/>
                    </a:lnTo>
                    <a:lnTo>
                      <a:pt x="7" y="69"/>
                    </a:lnTo>
                    <a:lnTo>
                      <a:pt x="10" y="69"/>
                    </a:lnTo>
                    <a:lnTo>
                      <a:pt x="10" y="69"/>
                    </a:lnTo>
                    <a:lnTo>
                      <a:pt x="10" y="69"/>
                    </a:lnTo>
                    <a:lnTo>
                      <a:pt x="12" y="69"/>
                    </a:lnTo>
                    <a:lnTo>
                      <a:pt x="12" y="69"/>
                    </a:lnTo>
                    <a:lnTo>
                      <a:pt x="12" y="66"/>
                    </a:lnTo>
                    <a:lnTo>
                      <a:pt x="12" y="66"/>
                    </a:lnTo>
                    <a:lnTo>
                      <a:pt x="12" y="66"/>
                    </a:lnTo>
                    <a:lnTo>
                      <a:pt x="12" y="66"/>
                    </a:lnTo>
                    <a:lnTo>
                      <a:pt x="12" y="64"/>
                    </a:lnTo>
                    <a:lnTo>
                      <a:pt x="14" y="64"/>
                    </a:lnTo>
                    <a:lnTo>
                      <a:pt x="14" y="64"/>
                    </a:lnTo>
                    <a:lnTo>
                      <a:pt x="14" y="64"/>
                    </a:lnTo>
                    <a:lnTo>
                      <a:pt x="14" y="64"/>
                    </a:lnTo>
                    <a:lnTo>
                      <a:pt x="14" y="62"/>
                    </a:lnTo>
                    <a:lnTo>
                      <a:pt x="14" y="62"/>
                    </a:lnTo>
                    <a:lnTo>
                      <a:pt x="14" y="62"/>
                    </a:lnTo>
                    <a:lnTo>
                      <a:pt x="14" y="62"/>
                    </a:lnTo>
                    <a:lnTo>
                      <a:pt x="14" y="62"/>
                    </a:lnTo>
                    <a:lnTo>
                      <a:pt x="12" y="62"/>
                    </a:lnTo>
                    <a:lnTo>
                      <a:pt x="12" y="59"/>
                    </a:lnTo>
                    <a:lnTo>
                      <a:pt x="12" y="59"/>
                    </a:lnTo>
                    <a:lnTo>
                      <a:pt x="12" y="59"/>
                    </a:lnTo>
                    <a:lnTo>
                      <a:pt x="12" y="59"/>
                    </a:lnTo>
                    <a:lnTo>
                      <a:pt x="12" y="57"/>
                    </a:lnTo>
                    <a:lnTo>
                      <a:pt x="12" y="57"/>
                    </a:lnTo>
                    <a:lnTo>
                      <a:pt x="12" y="57"/>
                    </a:lnTo>
                    <a:lnTo>
                      <a:pt x="12" y="55"/>
                    </a:lnTo>
                    <a:lnTo>
                      <a:pt x="12" y="55"/>
                    </a:lnTo>
                    <a:lnTo>
                      <a:pt x="12" y="55"/>
                    </a:lnTo>
                    <a:lnTo>
                      <a:pt x="14" y="55"/>
                    </a:lnTo>
                    <a:lnTo>
                      <a:pt x="14" y="55"/>
                    </a:lnTo>
                    <a:lnTo>
                      <a:pt x="14" y="52"/>
                    </a:lnTo>
                    <a:lnTo>
                      <a:pt x="14" y="52"/>
                    </a:lnTo>
                    <a:lnTo>
                      <a:pt x="14" y="55"/>
                    </a:lnTo>
                    <a:lnTo>
                      <a:pt x="17" y="55"/>
                    </a:lnTo>
                    <a:lnTo>
                      <a:pt x="17" y="55"/>
                    </a:lnTo>
                    <a:lnTo>
                      <a:pt x="17" y="55"/>
                    </a:lnTo>
                    <a:lnTo>
                      <a:pt x="19" y="55"/>
                    </a:lnTo>
                    <a:lnTo>
                      <a:pt x="19" y="55"/>
                    </a:lnTo>
                    <a:lnTo>
                      <a:pt x="19" y="57"/>
                    </a:lnTo>
                    <a:lnTo>
                      <a:pt x="19" y="57"/>
                    </a:lnTo>
                    <a:lnTo>
                      <a:pt x="22" y="57"/>
                    </a:lnTo>
                    <a:lnTo>
                      <a:pt x="22" y="57"/>
                    </a:lnTo>
                    <a:lnTo>
                      <a:pt x="22" y="57"/>
                    </a:lnTo>
                    <a:lnTo>
                      <a:pt x="22" y="59"/>
                    </a:lnTo>
                    <a:lnTo>
                      <a:pt x="22" y="59"/>
                    </a:lnTo>
                    <a:lnTo>
                      <a:pt x="22" y="57"/>
                    </a:lnTo>
                    <a:lnTo>
                      <a:pt x="24" y="57"/>
                    </a:lnTo>
                    <a:lnTo>
                      <a:pt x="24" y="57"/>
                    </a:lnTo>
                    <a:lnTo>
                      <a:pt x="26" y="57"/>
                    </a:lnTo>
                    <a:lnTo>
                      <a:pt x="26" y="57"/>
                    </a:lnTo>
                    <a:lnTo>
                      <a:pt x="26" y="57"/>
                    </a:lnTo>
                    <a:lnTo>
                      <a:pt x="26" y="59"/>
                    </a:lnTo>
                    <a:lnTo>
                      <a:pt x="29" y="59"/>
                    </a:lnTo>
                    <a:lnTo>
                      <a:pt x="29" y="59"/>
                    </a:lnTo>
                    <a:lnTo>
                      <a:pt x="29" y="59"/>
                    </a:lnTo>
                    <a:lnTo>
                      <a:pt x="29" y="59"/>
                    </a:lnTo>
                    <a:lnTo>
                      <a:pt x="31" y="59"/>
                    </a:lnTo>
                    <a:lnTo>
                      <a:pt x="31" y="59"/>
                    </a:lnTo>
                    <a:lnTo>
                      <a:pt x="31" y="59"/>
                    </a:lnTo>
                    <a:lnTo>
                      <a:pt x="33" y="59"/>
                    </a:lnTo>
                    <a:lnTo>
                      <a:pt x="33" y="57"/>
                    </a:lnTo>
                    <a:lnTo>
                      <a:pt x="33" y="57"/>
                    </a:lnTo>
                    <a:lnTo>
                      <a:pt x="33" y="57"/>
                    </a:lnTo>
                    <a:lnTo>
                      <a:pt x="33" y="57"/>
                    </a:lnTo>
                    <a:lnTo>
                      <a:pt x="33" y="55"/>
                    </a:lnTo>
                    <a:lnTo>
                      <a:pt x="36" y="55"/>
                    </a:lnTo>
                    <a:lnTo>
                      <a:pt x="36" y="55"/>
                    </a:lnTo>
                    <a:lnTo>
                      <a:pt x="36" y="52"/>
                    </a:lnTo>
                    <a:lnTo>
                      <a:pt x="33" y="52"/>
                    </a:lnTo>
                    <a:lnTo>
                      <a:pt x="33" y="52"/>
                    </a:lnTo>
                    <a:lnTo>
                      <a:pt x="33" y="52"/>
                    </a:lnTo>
                    <a:lnTo>
                      <a:pt x="33" y="52"/>
                    </a:lnTo>
                    <a:lnTo>
                      <a:pt x="33" y="50"/>
                    </a:lnTo>
                    <a:lnTo>
                      <a:pt x="33" y="50"/>
                    </a:lnTo>
                    <a:lnTo>
                      <a:pt x="33" y="47"/>
                    </a:lnTo>
                    <a:lnTo>
                      <a:pt x="33" y="47"/>
                    </a:lnTo>
                    <a:lnTo>
                      <a:pt x="33" y="47"/>
                    </a:lnTo>
                    <a:lnTo>
                      <a:pt x="33" y="45"/>
                    </a:lnTo>
                    <a:lnTo>
                      <a:pt x="33" y="45"/>
                    </a:lnTo>
                    <a:lnTo>
                      <a:pt x="33" y="45"/>
                    </a:lnTo>
                    <a:lnTo>
                      <a:pt x="33" y="43"/>
                    </a:lnTo>
                    <a:lnTo>
                      <a:pt x="33" y="43"/>
                    </a:lnTo>
                    <a:lnTo>
                      <a:pt x="33" y="43"/>
                    </a:lnTo>
                    <a:lnTo>
                      <a:pt x="36" y="43"/>
                    </a:lnTo>
                    <a:lnTo>
                      <a:pt x="36" y="43"/>
                    </a:lnTo>
                    <a:lnTo>
                      <a:pt x="36" y="43"/>
                    </a:lnTo>
                    <a:lnTo>
                      <a:pt x="38" y="43"/>
                    </a:lnTo>
                    <a:lnTo>
                      <a:pt x="38" y="43"/>
                    </a:lnTo>
                    <a:lnTo>
                      <a:pt x="38" y="40"/>
                    </a:lnTo>
                    <a:lnTo>
                      <a:pt x="38" y="40"/>
                    </a:lnTo>
                    <a:lnTo>
                      <a:pt x="38" y="40"/>
                    </a:lnTo>
                    <a:lnTo>
                      <a:pt x="40" y="40"/>
                    </a:lnTo>
                    <a:lnTo>
                      <a:pt x="40" y="38"/>
                    </a:lnTo>
                    <a:lnTo>
                      <a:pt x="40" y="38"/>
                    </a:lnTo>
                    <a:lnTo>
                      <a:pt x="40" y="36"/>
                    </a:lnTo>
                    <a:lnTo>
                      <a:pt x="40" y="36"/>
                    </a:lnTo>
                    <a:lnTo>
                      <a:pt x="40" y="33"/>
                    </a:lnTo>
                    <a:lnTo>
                      <a:pt x="40" y="33"/>
                    </a:lnTo>
                    <a:lnTo>
                      <a:pt x="40" y="33"/>
                    </a:lnTo>
                    <a:lnTo>
                      <a:pt x="40" y="31"/>
                    </a:lnTo>
                    <a:lnTo>
                      <a:pt x="40" y="31"/>
                    </a:lnTo>
                    <a:lnTo>
                      <a:pt x="40" y="31"/>
                    </a:lnTo>
                    <a:lnTo>
                      <a:pt x="40" y="28"/>
                    </a:lnTo>
                    <a:lnTo>
                      <a:pt x="40" y="28"/>
                    </a:lnTo>
                    <a:lnTo>
                      <a:pt x="40" y="28"/>
                    </a:lnTo>
                    <a:lnTo>
                      <a:pt x="40" y="26"/>
                    </a:lnTo>
                    <a:lnTo>
                      <a:pt x="43" y="26"/>
                    </a:lnTo>
                    <a:lnTo>
                      <a:pt x="43" y="26"/>
                    </a:lnTo>
                    <a:lnTo>
                      <a:pt x="43" y="24"/>
                    </a:lnTo>
                    <a:lnTo>
                      <a:pt x="43" y="24"/>
                    </a:lnTo>
                    <a:lnTo>
                      <a:pt x="43" y="24"/>
                    </a:lnTo>
                    <a:lnTo>
                      <a:pt x="43" y="21"/>
                    </a:lnTo>
                    <a:lnTo>
                      <a:pt x="43" y="21"/>
                    </a:lnTo>
                    <a:lnTo>
                      <a:pt x="43" y="19"/>
                    </a:lnTo>
                    <a:lnTo>
                      <a:pt x="43" y="19"/>
                    </a:lnTo>
                    <a:lnTo>
                      <a:pt x="43" y="17"/>
                    </a:lnTo>
                    <a:lnTo>
                      <a:pt x="40" y="17"/>
                    </a:lnTo>
                    <a:lnTo>
                      <a:pt x="40" y="17"/>
                    </a:lnTo>
                    <a:lnTo>
                      <a:pt x="40" y="14"/>
                    </a:lnTo>
                    <a:lnTo>
                      <a:pt x="40" y="14"/>
                    </a:lnTo>
                    <a:lnTo>
                      <a:pt x="40" y="14"/>
                    </a:lnTo>
                    <a:lnTo>
                      <a:pt x="40" y="12"/>
                    </a:lnTo>
                    <a:lnTo>
                      <a:pt x="40" y="12"/>
                    </a:lnTo>
                    <a:lnTo>
                      <a:pt x="40" y="12"/>
                    </a:lnTo>
                    <a:lnTo>
                      <a:pt x="40" y="12"/>
                    </a:lnTo>
                    <a:lnTo>
                      <a:pt x="38" y="12"/>
                    </a:lnTo>
                    <a:lnTo>
                      <a:pt x="38" y="10"/>
                    </a:lnTo>
                    <a:lnTo>
                      <a:pt x="38" y="10"/>
                    </a:lnTo>
                    <a:lnTo>
                      <a:pt x="38" y="10"/>
                    </a:lnTo>
                    <a:lnTo>
                      <a:pt x="38" y="7"/>
                    </a:lnTo>
                    <a:lnTo>
                      <a:pt x="38" y="7"/>
                    </a:lnTo>
                    <a:lnTo>
                      <a:pt x="38" y="7"/>
                    </a:lnTo>
                    <a:lnTo>
                      <a:pt x="38" y="5"/>
                    </a:lnTo>
                    <a:lnTo>
                      <a:pt x="38" y="5"/>
                    </a:lnTo>
                    <a:lnTo>
                      <a:pt x="40" y="5"/>
                    </a:lnTo>
                    <a:lnTo>
                      <a:pt x="40" y="2"/>
                    </a:lnTo>
                    <a:lnTo>
                      <a:pt x="40" y="2"/>
                    </a:lnTo>
                    <a:lnTo>
                      <a:pt x="40" y="2"/>
                    </a:lnTo>
                    <a:lnTo>
                      <a:pt x="40" y="2"/>
                    </a:lnTo>
                    <a:lnTo>
                      <a:pt x="40" y="2"/>
                    </a:lnTo>
                    <a:lnTo>
                      <a:pt x="40" y="2"/>
                    </a:lnTo>
                    <a:lnTo>
                      <a:pt x="43" y="2"/>
                    </a:lnTo>
                    <a:lnTo>
                      <a:pt x="43" y="2"/>
                    </a:lnTo>
                    <a:lnTo>
                      <a:pt x="43" y="2"/>
                    </a:lnTo>
                    <a:lnTo>
                      <a:pt x="45" y="2"/>
                    </a:lnTo>
                    <a:lnTo>
                      <a:pt x="45" y="0"/>
                    </a:lnTo>
                    <a:lnTo>
                      <a:pt x="45" y="0"/>
                    </a:lnTo>
                    <a:lnTo>
                      <a:pt x="45" y="0"/>
                    </a:lnTo>
                    <a:lnTo>
                      <a:pt x="45" y="0"/>
                    </a:lnTo>
                    <a:lnTo>
                      <a:pt x="48" y="0"/>
                    </a:lnTo>
                    <a:lnTo>
                      <a:pt x="48"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8" name="Freeform 140"/>
              <p:cNvSpPr>
                <a:spLocks/>
              </p:cNvSpPr>
              <p:nvPr/>
            </p:nvSpPr>
            <p:spPr bwMode="auto">
              <a:xfrm>
                <a:off x="3832" y="1599"/>
                <a:ext cx="130" cy="104"/>
              </a:xfrm>
              <a:custGeom>
                <a:avLst/>
                <a:gdLst/>
                <a:ahLst/>
                <a:cxnLst>
                  <a:cxn ang="0">
                    <a:pos x="52" y="5"/>
                  </a:cxn>
                  <a:cxn ang="0">
                    <a:pos x="59" y="12"/>
                  </a:cxn>
                  <a:cxn ang="0">
                    <a:pos x="64" y="17"/>
                  </a:cxn>
                  <a:cxn ang="0">
                    <a:pos x="69" y="24"/>
                  </a:cxn>
                  <a:cxn ang="0">
                    <a:pos x="76" y="28"/>
                  </a:cxn>
                  <a:cxn ang="0">
                    <a:pos x="83" y="33"/>
                  </a:cxn>
                  <a:cxn ang="0">
                    <a:pos x="93" y="33"/>
                  </a:cxn>
                  <a:cxn ang="0">
                    <a:pos x="100" y="40"/>
                  </a:cxn>
                  <a:cxn ang="0">
                    <a:pos x="109" y="38"/>
                  </a:cxn>
                  <a:cxn ang="0">
                    <a:pos x="114" y="33"/>
                  </a:cxn>
                  <a:cxn ang="0">
                    <a:pos x="121" y="31"/>
                  </a:cxn>
                  <a:cxn ang="0">
                    <a:pos x="116" y="40"/>
                  </a:cxn>
                  <a:cxn ang="0">
                    <a:pos x="116" y="47"/>
                  </a:cxn>
                  <a:cxn ang="0">
                    <a:pos x="121" y="55"/>
                  </a:cxn>
                  <a:cxn ang="0">
                    <a:pos x="126" y="52"/>
                  </a:cxn>
                  <a:cxn ang="0">
                    <a:pos x="126" y="57"/>
                  </a:cxn>
                  <a:cxn ang="0">
                    <a:pos x="121" y="59"/>
                  </a:cxn>
                  <a:cxn ang="0">
                    <a:pos x="114" y="64"/>
                  </a:cxn>
                  <a:cxn ang="0">
                    <a:pos x="107" y="62"/>
                  </a:cxn>
                  <a:cxn ang="0">
                    <a:pos x="102" y="66"/>
                  </a:cxn>
                  <a:cxn ang="0">
                    <a:pos x="93" y="64"/>
                  </a:cxn>
                  <a:cxn ang="0">
                    <a:pos x="88" y="71"/>
                  </a:cxn>
                  <a:cxn ang="0">
                    <a:pos x="81" y="76"/>
                  </a:cxn>
                  <a:cxn ang="0">
                    <a:pos x="76" y="83"/>
                  </a:cxn>
                  <a:cxn ang="0">
                    <a:pos x="74" y="92"/>
                  </a:cxn>
                  <a:cxn ang="0">
                    <a:pos x="66" y="88"/>
                  </a:cxn>
                  <a:cxn ang="0">
                    <a:pos x="59" y="83"/>
                  </a:cxn>
                  <a:cxn ang="0">
                    <a:pos x="52" y="81"/>
                  </a:cxn>
                  <a:cxn ang="0">
                    <a:pos x="45" y="76"/>
                  </a:cxn>
                  <a:cxn ang="0">
                    <a:pos x="38" y="74"/>
                  </a:cxn>
                  <a:cxn ang="0">
                    <a:pos x="29" y="78"/>
                  </a:cxn>
                  <a:cxn ang="0">
                    <a:pos x="24" y="81"/>
                  </a:cxn>
                  <a:cxn ang="0">
                    <a:pos x="19" y="76"/>
                  </a:cxn>
                  <a:cxn ang="0">
                    <a:pos x="12" y="78"/>
                  </a:cxn>
                  <a:cxn ang="0">
                    <a:pos x="14" y="85"/>
                  </a:cxn>
                  <a:cxn ang="0">
                    <a:pos x="22" y="88"/>
                  </a:cxn>
                  <a:cxn ang="0">
                    <a:pos x="29" y="92"/>
                  </a:cxn>
                  <a:cxn ang="0">
                    <a:pos x="26" y="97"/>
                  </a:cxn>
                  <a:cxn ang="0">
                    <a:pos x="19" y="95"/>
                  </a:cxn>
                  <a:cxn ang="0">
                    <a:pos x="14" y="102"/>
                  </a:cxn>
                  <a:cxn ang="0">
                    <a:pos x="7" y="104"/>
                  </a:cxn>
                  <a:cxn ang="0">
                    <a:pos x="5" y="95"/>
                  </a:cxn>
                  <a:cxn ang="0">
                    <a:pos x="5" y="88"/>
                  </a:cxn>
                  <a:cxn ang="0">
                    <a:pos x="0" y="83"/>
                  </a:cxn>
                  <a:cxn ang="0">
                    <a:pos x="0" y="74"/>
                  </a:cxn>
                  <a:cxn ang="0">
                    <a:pos x="7" y="69"/>
                  </a:cxn>
                  <a:cxn ang="0">
                    <a:pos x="12" y="64"/>
                  </a:cxn>
                  <a:cxn ang="0">
                    <a:pos x="12" y="59"/>
                  </a:cxn>
                  <a:cxn ang="0">
                    <a:pos x="14" y="52"/>
                  </a:cxn>
                  <a:cxn ang="0">
                    <a:pos x="22" y="59"/>
                  </a:cxn>
                  <a:cxn ang="0">
                    <a:pos x="29" y="59"/>
                  </a:cxn>
                  <a:cxn ang="0">
                    <a:pos x="36" y="52"/>
                  </a:cxn>
                  <a:cxn ang="0">
                    <a:pos x="33" y="45"/>
                  </a:cxn>
                  <a:cxn ang="0">
                    <a:pos x="40" y="40"/>
                  </a:cxn>
                  <a:cxn ang="0">
                    <a:pos x="40" y="28"/>
                  </a:cxn>
                  <a:cxn ang="0">
                    <a:pos x="43" y="17"/>
                  </a:cxn>
                  <a:cxn ang="0">
                    <a:pos x="38" y="10"/>
                  </a:cxn>
                  <a:cxn ang="0">
                    <a:pos x="40" y="2"/>
                  </a:cxn>
                </a:cxnLst>
                <a:rect l="0" t="0" r="r" b="b"/>
                <a:pathLst>
                  <a:path w="130" h="104">
                    <a:moveTo>
                      <a:pt x="48" y="0"/>
                    </a:moveTo>
                    <a:lnTo>
                      <a:pt x="48" y="0"/>
                    </a:lnTo>
                    <a:lnTo>
                      <a:pt x="48" y="0"/>
                    </a:lnTo>
                    <a:lnTo>
                      <a:pt x="48" y="2"/>
                    </a:lnTo>
                    <a:lnTo>
                      <a:pt x="48" y="2"/>
                    </a:lnTo>
                    <a:lnTo>
                      <a:pt x="50" y="2"/>
                    </a:lnTo>
                    <a:lnTo>
                      <a:pt x="50" y="2"/>
                    </a:lnTo>
                    <a:lnTo>
                      <a:pt x="50" y="2"/>
                    </a:lnTo>
                    <a:lnTo>
                      <a:pt x="52" y="2"/>
                    </a:lnTo>
                    <a:lnTo>
                      <a:pt x="52" y="2"/>
                    </a:lnTo>
                    <a:lnTo>
                      <a:pt x="52" y="5"/>
                    </a:lnTo>
                    <a:lnTo>
                      <a:pt x="52" y="5"/>
                    </a:lnTo>
                    <a:lnTo>
                      <a:pt x="52" y="5"/>
                    </a:lnTo>
                    <a:lnTo>
                      <a:pt x="55" y="5"/>
                    </a:lnTo>
                    <a:lnTo>
                      <a:pt x="55" y="7"/>
                    </a:lnTo>
                    <a:lnTo>
                      <a:pt x="55" y="7"/>
                    </a:lnTo>
                    <a:lnTo>
                      <a:pt x="55" y="7"/>
                    </a:lnTo>
                    <a:lnTo>
                      <a:pt x="55" y="7"/>
                    </a:lnTo>
                    <a:lnTo>
                      <a:pt x="55" y="10"/>
                    </a:lnTo>
                    <a:lnTo>
                      <a:pt x="57" y="10"/>
                    </a:lnTo>
                    <a:lnTo>
                      <a:pt x="57" y="10"/>
                    </a:lnTo>
                    <a:lnTo>
                      <a:pt x="57" y="10"/>
                    </a:lnTo>
                    <a:lnTo>
                      <a:pt x="57" y="12"/>
                    </a:lnTo>
                    <a:lnTo>
                      <a:pt x="59" y="12"/>
                    </a:lnTo>
                    <a:lnTo>
                      <a:pt x="59" y="12"/>
                    </a:lnTo>
                    <a:lnTo>
                      <a:pt x="59" y="12"/>
                    </a:lnTo>
                    <a:lnTo>
                      <a:pt x="59" y="12"/>
                    </a:lnTo>
                    <a:lnTo>
                      <a:pt x="59" y="12"/>
                    </a:lnTo>
                    <a:lnTo>
                      <a:pt x="62" y="12"/>
                    </a:lnTo>
                    <a:lnTo>
                      <a:pt x="62" y="14"/>
                    </a:lnTo>
                    <a:lnTo>
                      <a:pt x="62" y="14"/>
                    </a:lnTo>
                    <a:lnTo>
                      <a:pt x="62" y="14"/>
                    </a:lnTo>
                    <a:lnTo>
                      <a:pt x="62" y="17"/>
                    </a:lnTo>
                    <a:lnTo>
                      <a:pt x="62" y="17"/>
                    </a:lnTo>
                    <a:lnTo>
                      <a:pt x="62" y="17"/>
                    </a:lnTo>
                    <a:lnTo>
                      <a:pt x="64" y="17"/>
                    </a:lnTo>
                    <a:lnTo>
                      <a:pt x="64" y="19"/>
                    </a:lnTo>
                    <a:lnTo>
                      <a:pt x="64" y="19"/>
                    </a:lnTo>
                    <a:lnTo>
                      <a:pt x="64" y="19"/>
                    </a:lnTo>
                    <a:lnTo>
                      <a:pt x="66" y="19"/>
                    </a:lnTo>
                    <a:lnTo>
                      <a:pt x="66" y="21"/>
                    </a:lnTo>
                    <a:lnTo>
                      <a:pt x="66" y="21"/>
                    </a:lnTo>
                    <a:lnTo>
                      <a:pt x="66" y="21"/>
                    </a:lnTo>
                    <a:lnTo>
                      <a:pt x="66" y="21"/>
                    </a:lnTo>
                    <a:lnTo>
                      <a:pt x="69" y="21"/>
                    </a:lnTo>
                    <a:lnTo>
                      <a:pt x="69" y="24"/>
                    </a:lnTo>
                    <a:lnTo>
                      <a:pt x="69" y="24"/>
                    </a:lnTo>
                    <a:lnTo>
                      <a:pt x="69" y="24"/>
                    </a:lnTo>
                    <a:lnTo>
                      <a:pt x="71" y="24"/>
                    </a:lnTo>
                    <a:lnTo>
                      <a:pt x="71" y="24"/>
                    </a:lnTo>
                    <a:lnTo>
                      <a:pt x="71" y="24"/>
                    </a:lnTo>
                    <a:lnTo>
                      <a:pt x="71" y="24"/>
                    </a:lnTo>
                    <a:lnTo>
                      <a:pt x="71" y="26"/>
                    </a:lnTo>
                    <a:lnTo>
                      <a:pt x="74" y="26"/>
                    </a:lnTo>
                    <a:lnTo>
                      <a:pt x="74" y="26"/>
                    </a:lnTo>
                    <a:lnTo>
                      <a:pt x="74" y="26"/>
                    </a:lnTo>
                    <a:lnTo>
                      <a:pt x="74" y="26"/>
                    </a:lnTo>
                    <a:lnTo>
                      <a:pt x="74" y="28"/>
                    </a:lnTo>
                    <a:lnTo>
                      <a:pt x="76" y="28"/>
                    </a:lnTo>
                    <a:lnTo>
                      <a:pt x="76" y="28"/>
                    </a:lnTo>
                    <a:lnTo>
                      <a:pt x="78" y="28"/>
                    </a:lnTo>
                    <a:lnTo>
                      <a:pt x="78" y="28"/>
                    </a:lnTo>
                    <a:lnTo>
                      <a:pt x="78" y="31"/>
                    </a:lnTo>
                    <a:lnTo>
                      <a:pt x="78" y="31"/>
                    </a:lnTo>
                    <a:lnTo>
                      <a:pt x="78" y="31"/>
                    </a:lnTo>
                    <a:lnTo>
                      <a:pt x="78" y="31"/>
                    </a:lnTo>
                    <a:lnTo>
                      <a:pt x="81" y="31"/>
                    </a:lnTo>
                    <a:lnTo>
                      <a:pt x="81" y="31"/>
                    </a:lnTo>
                    <a:lnTo>
                      <a:pt x="81" y="31"/>
                    </a:lnTo>
                    <a:lnTo>
                      <a:pt x="81" y="33"/>
                    </a:lnTo>
                    <a:lnTo>
                      <a:pt x="83" y="33"/>
                    </a:lnTo>
                    <a:lnTo>
                      <a:pt x="83" y="33"/>
                    </a:lnTo>
                    <a:lnTo>
                      <a:pt x="85" y="33"/>
                    </a:lnTo>
                    <a:lnTo>
                      <a:pt x="85" y="33"/>
                    </a:lnTo>
                    <a:lnTo>
                      <a:pt x="85" y="33"/>
                    </a:lnTo>
                    <a:lnTo>
                      <a:pt x="85" y="33"/>
                    </a:lnTo>
                    <a:lnTo>
                      <a:pt x="88" y="33"/>
                    </a:lnTo>
                    <a:lnTo>
                      <a:pt x="88" y="33"/>
                    </a:lnTo>
                    <a:lnTo>
                      <a:pt x="88" y="33"/>
                    </a:lnTo>
                    <a:lnTo>
                      <a:pt x="88" y="33"/>
                    </a:lnTo>
                    <a:lnTo>
                      <a:pt x="90" y="33"/>
                    </a:lnTo>
                    <a:lnTo>
                      <a:pt x="90" y="33"/>
                    </a:lnTo>
                    <a:lnTo>
                      <a:pt x="93" y="33"/>
                    </a:lnTo>
                    <a:lnTo>
                      <a:pt x="93" y="33"/>
                    </a:lnTo>
                    <a:lnTo>
                      <a:pt x="93" y="33"/>
                    </a:lnTo>
                    <a:lnTo>
                      <a:pt x="93" y="36"/>
                    </a:lnTo>
                    <a:lnTo>
                      <a:pt x="95" y="36"/>
                    </a:lnTo>
                    <a:lnTo>
                      <a:pt x="95" y="36"/>
                    </a:lnTo>
                    <a:lnTo>
                      <a:pt x="95" y="36"/>
                    </a:lnTo>
                    <a:lnTo>
                      <a:pt x="97" y="36"/>
                    </a:lnTo>
                    <a:lnTo>
                      <a:pt x="97" y="36"/>
                    </a:lnTo>
                    <a:lnTo>
                      <a:pt x="97" y="38"/>
                    </a:lnTo>
                    <a:lnTo>
                      <a:pt x="97" y="38"/>
                    </a:lnTo>
                    <a:lnTo>
                      <a:pt x="97" y="38"/>
                    </a:lnTo>
                    <a:lnTo>
                      <a:pt x="100" y="38"/>
                    </a:lnTo>
                    <a:lnTo>
                      <a:pt x="100" y="40"/>
                    </a:lnTo>
                    <a:lnTo>
                      <a:pt x="100" y="40"/>
                    </a:lnTo>
                    <a:lnTo>
                      <a:pt x="100" y="40"/>
                    </a:lnTo>
                    <a:lnTo>
                      <a:pt x="102" y="40"/>
                    </a:lnTo>
                    <a:lnTo>
                      <a:pt x="102" y="40"/>
                    </a:lnTo>
                    <a:lnTo>
                      <a:pt x="102" y="40"/>
                    </a:lnTo>
                    <a:lnTo>
                      <a:pt x="104" y="40"/>
                    </a:lnTo>
                    <a:lnTo>
                      <a:pt x="104" y="40"/>
                    </a:lnTo>
                    <a:lnTo>
                      <a:pt x="107" y="40"/>
                    </a:lnTo>
                    <a:lnTo>
                      <a:pt x="107" y="40"/>
                    </a:lnTo>
                    <a:lnTo>
                      <a:pt x="107" y="40"/>
                    </a:lnTo>
                    <a:lnTo>
                      <a:pt x="109" y="40"/>
                    </a:lnTo>
                    <a:lnTo>
                      <a:pt x="109" y="38"/>
                    </a:lnTo>
                    <a:lnTo>
                      <a:pt x="109" y="38"/>
                    </a:lnTo>
                    <a:lnTo>
                      <a:pt x="109" y="38"/>
                    </a:lnTo>
                    <a:lnTo>
                      <a:pt x="111" y="38"/>
                    </a:lnTo>
                    <a:lnTo>
                      <a:pt x="111" y="36"/>
                    </a:lnTo>
                    <a:lnTo>
                      <a:pt x="111" y="36"/>
                    </a:lnTo>
                    <a:lnTo>
                      <a:pt x="111" y="36"/>
                    </a:lnTo>
                    <a:lnTo>
                      <a:pt x="111" y="36"/>
                    </a:lnTo>
                    <a:lnTo>
                      <a:pt x="114" y="36"/>
                    </a:lnTo>
                    <a:lnTo>
                      <a:pt x="114" y="33"/>
                    </a:lnTo>
                    <a:lnTo>
                      <a:pt x="114" y="33"/>
                    </a:lnTo>
                    <a:lnTo>
                      <a:pt x="114" y="33"/>
                    </a:lnTo>
                    <a:lnTo>
                      <a:pt x="114" y="33"/>
                    </a:lnTo>
                    <a:lnTo>
                      <a:pt x="116" y="33"/>
                    </a:lnTo>
                    <a:lnTo>
                      <a:pt x="116" y="33"/>
                    </a:lnTo>
                    <a:lnTo>
                      <a:pt x="116" y="33"/>
                    </a:lnTo>
                    <a:lnTo>
                      <a:pt x="116" y="31"/>
                    </a:lnTo>
                    <a:lnTo>
                      <a:pt x="119" y="31"/>
                    </a:lnTo>
                    <a:lnTo>
                      <a:pt x="119" y="31"/>
                    </a:lnTo>
                    <a:lnTo>
                      <a:pt x="119" y="31"/>
                    </a:lnTo>
                    <a:lnTo>
                      <a:pt x="119" y="28"/>
                    </a:lnTo>
                    <a:lnTo>
                      <a:pt x="119" y="28"/>
                    </a:lnTo>
                    <a:lnTo>
                      <a:pt x="121" y="28"/>
                    </a:lnTo>
                    <a:lnTo>
                      <a:pt x="121" y="31"/>
                    </a:lnTo>
                    <a:lnTo>
                      <a:pt x="121" y="31"/>
                    </a:lnTo>
                    <a:lnTo>
                      <a:pt x="121" y="33"/>
                    </a:lnTo>
                    <a:lnTo>
                      <a:pt x="121" y="33"/>
                    </a:lnTo>
                    <a:lnTo>
                      <a:pt x="121" y="33"/>
                    </a:lnTo>
                    <a:lnTo>
                      <a:pt x="119" y="33"/>
                    </a:lnTo>
                    <a:lnTo>
                      <a:pt x="119" y="36"/>
                    </a:lnTo>
                    <a:lnTo>
                      <a:pt x="119" y="36"/>
                    </a:lnTo>
                    <a:lnTo>
                      <a:pt x="119" y="36"/>
                    </a:lnTo>
                    <a:lnTo>
                      <a:pt x="119" y="36"/>
                    </a:lnTo>
                    <a:lnTo>
                      <a:pt x="119" y="38"/>
                    </a:lnTo>
                    <a:lnTo>
                      <a:pt x="119" y="38"/>
                    </a:lnTo>
                    <a:lnTo>
                      <a:pt x="116" y="38"/>
                    </a:lnTo>
                    <a:lnTo>
                      <a:pt x="116" y="40"/>
                    </a:lnTo>
                    <a:lnTo>
                      <a:pt x="116" y="40"/>
                    </a:lnTo>
                    <a:lnTo>
                      <a:pt x="116" y="40"/>
                    </a:lnTo>
                    <a:lnTo>
                      <a:pt x="114" y="40"/>
                    </a:lnTo>
                    <a:lnTo>
                      <a:pt x="114" y="43"/>
                    </a:lnTo>
                    <a:lnTo>
                      <a:pt x="114" y="43"/>
                    </a:lnTo>
                    <a:lnTo>
                      <a:pt x="114" y="43"/>
                    </a:lnTo>
                    <a:lnTo>
                      <a:pt x="114" y="43"/>
                    </a:lnTo>
                    <a:lnTo>
                      <a:pt x="114" y="45"/>
                    </a:lnTo>
                    <a:lnTo>
                      <a:pt x="114" y="45"/>
                    </a:lnTo>
                    <a:lnTo>
                      <a:pt x="114" y="45"/>
                    </a:lnTo>
                    <a:lnTo>
                      <a:pt x="116" y="45"/>
                    </a:lnTo>
                    <a:lnTo>
                      <a:pt x="116" y="47"/>
                    </a:lnTo>
                    <a:lnTo>
                      <a:pt x="116" y="47"/>
                    </a:lnTo>
                    <a:lnTo>
                      <a:pt x="119" y="47"/>
                    </a:lnTo>
                    <a:lnTo>
                      <a:pt x="119" y="47"/>
                    </a:lnTo>
                    <a:lnTo>
                      <a:pt x="119" y="50"/>
                    </a:lnTo>
                    <a:lnTo>
                      <a:pt x="119" y="50"/>
                    </a:lnTo>
                    <a:lnTo>
                      <a:pt x="119" y="52"/>
                    </a:lnTo>
                    <a:lnTo>
                      <a:pt x="119" y="52"/>
                    </a:lnTo>
                    <a:lnTo>
                      <a:pt x="119" y="52"/>
                    </a:lnTo>
                    <a:lnTo>
                      <a:pt x="119" y="52"/>
                    </a:lnTo>
                    <a:lnTo>
                      <a:pt x="119" y="52"/>
                    </a:lnTo>
                    <a:lnTo>
                      <a:pt x="119" y="55"/>
                    </a:lnTo>
                    <a:lnTo>
                      <a:pt x="121" y="55"/>
                    </a:lnTo>
                    <a:lnTo>
                      <a:pt x="121" y="55"/>
                    </a:lnTo>
                    <a:lnTo>
                      <a:pt x="121" y="55"/>
                    </a:lnTo>
                    <a:lnTo>
                      <a:pt x="121" y="57"/>
                    </a:lnTo>
                    <a:lnTo>
                      <a:pt x="121" y="57"/>
                    </a:lnTo>
                    <a:lnTo>
                      <a:pt x="123" y="57"/>
                    </a:lnTo>
                    <a:lnTo>
                      <a:pt x="123" y="55"/>
                    </a:lnTo>
                    <a:lnTo>
                      <a:pt x="123" y="55"/>
                    </a:lnTo>
                    <a:lnTo>
                      <a:pt x="123" y="55"/>
                    </a:lnTo>
                    <a:lnTo>
                      <a:pt x="126" y="55"/>
                    </a:lnTo>
                    <a:lnTo>
                      <a:pt x="126" y="55"/>
                    </a:lnTo>
                    <a:lnTo>
                      <a:pt x="126" y="52"/>
                    </a:lnTo>
                    <a:lnTo>
                      <a:pt x="126" y="52"/>
                    </a:lnTo>
                    <a:lnTo>
                      <a:pt x="128" y="52"/>
                    </a:lnTo>
                    <a:lnTo>
                      <a:pt x="128" y="52"/>
                    </a:lnTo>
                    <a:lnTo>
                      <a:pt x="128" y="52"/>
                    </a:lnTo>
                    <a:lnTo>
                      <a:pt x="130" y="52"/>
                    </a:lnTo>
                    <a:lnTo>
                      <a:pt x="130" y="55"/>
                    </a:lnTo>
                    <a:lnTo>
                      <a:pt x="130" y="55"/>
                    </a:lnTo>
                    <a:lnTo>
                      <a:pt x="128" y="55"/>
                    </a:lnTo>
                    <a:lnTo>
                      <a:pt x="128" y="55"/>
                    </a:lnTo>
                    <a:lnTo>
                      <a:pt x="128" y="57"/>
                    </a:lnTo>
                    <a:lnTo>
                      <a:pt x="128" y="57"/>
                    </a:lnTo>
                    <a:lnTo>
                      <a:pt x="126" y="57"/>
                    </a:lnTo>
                    <a:lnTo>
                      <a:pt x="126" y="57"/>
                    </a:lnTo>
                    <a:lnTo>
                      <a:pt x="126" y="57"/>
                    </a:lnTo>
                    <a:lnTo>
                      <a:pt x="126" y="59"/>
                    </a:lnTo>
                    <a:lnTo>
                      <a:pt x="126" y="59"/>
                    </a:lnTo>
                    <a:lnTo>
                      <a:pt x="126" y="59"/>
                    </a:lnTo>
                    <a:lnTo>
                      <a:pt x="126" y="59"/>
                    </a:lnTo>
                    <a:lnTo>
                      <a:pt x="123" y="59"/>
                    </a:lnTo>
                    <a:lnTo>
                      <a:pt x="123" y="59"/>
                    </a:lnTo>
                    <a:lnTo>
                      <a:pt x="123" y="62"/>
                    </a:lnTo>
                    <a:lnTo>
                      <a:pt x="123" y="62"/>
                    </a:lnTo>
                    <a:lnTo>
                      <a:pt x="121" y="62"/>
                    </a:lnTo>
                    <a:lnTo>
                      <a:pt x="121" y="59"/>
                    </a:lnTo>
                    <a:lnTo>
                      <a:pt x="121" y="59"/>
                    </a:lnTo>
                    <a:lnTo>
                      <a:pt x="121" y="59"/>
                    </a:lnTo>
                    <a:lnTo>
                      <a:pt x="119" y="59"/>
                    </a:lnTo>
                    <a:lnTo>
                      <a:pt x="119" y="59"/>
                    </a:lnTo>
                    <a:lnTo>
                      <a:pt x="119" y="62"/>
                    </a:lnTo>
                    <a:lnTo>
                      <a:pt x="119" y="62"/>
                    </a:lnTo>
                    <a:lnTo>
                      <a:pt x="116" y="62"/>
                    </a:lnTo>
                    <a:lnTo>
                      <a:pt x="116" y="62"/>
                    </a:lnTo>
                    <a:lnTo>
                      <a:pt x="114" y="62"/>
                    </a:lnTo>
                    <a:lnTo>
                      <a:pt x="114" y="62"/>
                    </a:lnTo>
                    <a:lnTo>
                      <a:pt x="114" y="62"/>
                    </a:lnTo>
                    <a:lnTo>
                      <a:pt x="114" y="62"/>
                    </a:lnTo>
                    <a:lnTo>
                      <a:pt x="114" y="64"/>
                    </a:lnTo>
                    <a:lnTo>
                      <a:pt x="114" y="64"/>
                    </a:lnTo>
                    <a:lnTo>
                      <a:pt x="111" y="64"/>
                    </a:lnTo>
                    <a:lnTo>
                      <a:pt x="111" y="64"/>
                    </a:lnTo>
                    <a:lnTo>
                      <a:pt x="111" y="64"/>
                    </a:lnTo>
                    <a:lnTo>
                      <a:pt x="111" y="64"/>
                    </a:lnTo>
                    <a:lnTo>
                      <a:pt x="111" y="66"/>
                    </a:lnTo>
                    <a:lnTo>
                      <a:pt x="109" y="66"/>
                    </a:lnTo>
                    <a:lnTo>
                      <a:pt x="109" y="66"/>
                    </a:lnTo>
                    <a:lnTo>
                      <a:pt x="109" y="64"/>
                    </a:lnTo>
                    <a:lnTo>
                      <a:pt x="109" y="64"/>
                    </a:lnTo>
                    <a:lnTo>
                      <a:pt x="109" y="62"/>
                    </a:lnTo>
                    <a:lnTo>
                      <a:pt x="107" y="62"/>
                    </a:lnTo>
                    <a:lnTo>
                      <a:pt x="107" y="64"/>
                    </a:lnTo>
                    <a:lnTo>
                      <a:pt x="107" y="64"/>
                    </a:lnTo>
                    <a:lnTo>
                      <a:pt x="107" y="64"/>
                    </a:lnTo>
                    <a:lnTo>
                      <a:pt x="107" y="64"/>
                    </a:lnTo>
                    <a:lnTo>
                      <a:pt x="107" y="66"/>
                    </a:lnTo>
                    <a:lnTo>
                      <a:pt x="107" y="66"/>
                    </a:lnTo>
                    <a:lnTo>
                      <a:pt x="107" y="66"/>
                    </a:lnTo>
                    <a:lnTo>
                      <a:pt x="104" y="66"/>
                    </a:lnTo>
                    <a:lnTo>
                      <a:pt x="104" y="66"/>
                    </a:lnTo>
                    <a:lnTo>
                      <a:pt x="102" y="66"/>
                    </a:lnTo>
                    <a:lnTo>
                      <a:pt x="102" y="66"/>
                    </a:lnTo>
                    <a:lnTo>
                      <a:pt x="102" y="66"/>
                    </a:lnTo>
                    <a:lnTo>
                      <a:pt x="100" y="66"/>
                    </a:lnTo>
                    <a:lnTo>
                      <a:pt x="100" y="66"/>
                    </a:lnTo>
                    <a:lnTo>
                      <a:pt x="100" y="66"/>
                    </a:lnTo>
                    <a:lnTo>
                      <a:pt x="100" y="64"/>
                    </a:lnTo>
                    <a:lnTo>
                      <a:pt x="97" y="64"/>
                    </a:lnTo>
                    <a:lnTo>
                      <a:pt x="97" y="64"/>
                    </a:lnTo>
                    <a:lnTo>
                      <a:pt x="97" y="64"/>
                    </a:lnTo>
                    <a:lnTo>
                      <a:pt x="95" y="64"/>
                    </a:lnTo>
                    <a:lnTo>
                      <a:pt x="95" y="64"/>
                    </a:lnTo>
                    <a:lnTo>
                      <a:pt x="95" y="64"/>
                    </a:lnTo>
                    <a:lnTo>
                      <a:pt x="95" y="64"/>
                    </a:lnTo>
                    <a:lnTo>
                      <a:pt x="93" y="64"/>
                    </a:lnTo>
                    <a:lnTo>
                      <a:pt x="93" y="66"/>
                    </a:lnTo>
                    <a:lnTo>
                      <a:pt x="93" y="66"/>
                    </a:lnTo>
                    <a:lnTo>
                      <a:pt x="93" y="66"/>
                    </a:lnTo>
                    <a:lnTo>
                      <a:pt x="90" y="66"/>
                    </a:lnTo>
                    <a:lnTo>
                      <a:pt x="90" y="66"/>
                    </a:lnTo>
                    <a:lnTo>
                      <a:pt x="90" y="66"/>
                    </a:lnTo>
                    <a:lnTo>
                      <a:pt x="90" y="69"/>
                    </a:lnTo>
                    <a:lnTo>
                      <a:pt x="88" y="69"/>
                    </a:lnTo>
                    <a:lnTo>
                      <a:pt x="88" y="69"/>
                    </a:lnTo>
                    <a:lnTo>
                      <a:pt x="88" y="69"/>
                    </a:lnTo>
                    <a:lnTo>
                      <a:pt x="88" y="69"/>
                    </a:lnTo>
                    <a:lnTo>
                      <a:pt x="88" y="71"/>
                    </a:lnTo>
                    <a:lnTo>
                      <a:pt x="85" y="71"/>
                    </a:lnTo>
                    <a:lnTo>
                      <a:pt x="85" y="71"/>
                    </a:lnTo>
                    <a:lnTo>
                      <a:pt x="85" y="71"/>
                    </a:lnTo>
                    <a:lnTo>
                      <a:pt x="85" y="71"/>
                    </a:lnTo>
                    <a:lnTo>
                      <a:pt x="85" y="74"/>
                    </a:lnTo>
                    <a:lnTo>
                      <a:pt x="83" y="74"/>
                    </a:lnTo>
                    <a:lnTo>
                      <a:pt x="83" y="74"/>
                    </a:lnTo>
                    <a:lnTo>
                      <a:pt x="83" y="74"/>
                    </a:lnTo>
                    <a:lnTo>
                      <a:pt x="81" y="74"/>
                    </a:lnTo>
                    <a:lnTo>
                      <a:pt x="81" y="74"/>
                    </a:lnTo>
                    <a:lnTo>
                      <a:pt x="81" y="74"/>
                    </a:lnTo>
                    <a:lnTo>
                      <a:pt x="81" y="76"/>
                    </a:lnTo>
                    <a:lnTo>
                      <a:pt x="81" y="76"/>
                    </a:lnTo>
                    <a:lnTo>
                      <a:pt x="81" y="76"/>
                    </a:lnTo>
                    <a:lnTo>
                      <a:pt x="78" y="76"/>
                    </a:lnTo>
                    <a:lnTo>
                      <a:pt x="78" y="78"/>
                    </a:lnTo>
                    <a:lnTo>
                      <a:pt x="78" y="78"/>
                    </a:lnTo>
                    <a:lnTo>
                      <a:pt x="78" y="78"/>
                    </a:lnTo>
                    <a:lnTo>
                      <a:pt x="78" y="81"/>
                    </a:lnTo>
                    <a:lnTo>
                      <a:pt x="78" y="81"/>
                    </a:lnTo>
                    <a:lnTo>
                      <a:pt x="78" y="81"/>
                    </a:lnTo>
                    <a:lnTo>
                      <a:pt x="78" y="83"/>
                    </a:lnTo>
                    <a:lnTo>
                      <a:pt x="76" y="83"/>
                    </a:lnTo>
                    <a:lnTo>
                      <a:pt x="76" y="83"/>
                    </a:lnTo>
                    <a:lnTo>
                      <a:pt x="76" y="83"/>
                    </a:lnTo>
                    <a:lnTo>
                      <a:pt x="78" y="83"/>
                    </a:lnTo>
                    <a:lnTo>
                      <a:pt x="78" y="85"/>
                    </a:lnTo>
                    <a:lnTo>
                      <a:pt x="76" y="85"/>
                    </a:lnTo>
                    <a:lnTo>
                      <a:pt x="76" y="85"/>
                    </a:lnTo>
                    <a:lnTo>
                      <a:pt x="76" y="88"/>
                    </a:lnTo>
                    <a:lnTo>
                      <a:pt x="76" y="88"/>
                    </a:lnTo>
                    <a:lnTo>
                      <a:pt x="76" y="90"/>
                    </a:lnTo>
                    <a:lnTo>
                      <a:pt x="76" y="90"/>
                    </a:lnTo>
                    <a:lnTo>
                      <a:pt x="76" y="90"/>
                    </a:lnTo>
                    <a:lnTo>
                      <a:pt x="74" y="90"/>
                    </a:lnTo>
                    <a:lnTo>
                      <a:pt x="74" y="92"/>
                    </a:lnTo>
                    <a:lnTo>
                      <a:pt x="74" y="92"/>
                    </a:lnTo>
                    <a:lnTo>
                      <a:pt x="74" y="92"/>
                    </a:lnTo>
                    <a:lnTo>
                      <a:pt x="74" y="90"/>
                    </a:lnTo>
                    <a:lnTo>
                      <a:pt x="71" y="90"/>
                    </a:lnTo>
                    <a:lnTo>
                      <a:pt x="71" y="90"/>
                    </a:lnTo>
                    <a:lnTo>
                      <a:pt x="71" y="90"/>
                    </a:lnTo>
                    <a:lnTo>
                      <a:pt x="71" y="88"/>
                    </a:lnTo>
                    <a:lnTo>
                      <a:pt x="71" y="88"/>
                    </a:lnTo>
                    <a:lnTo>
                      <a:pt x="69" y="88"/>
                    </a:lnTo>
                    <a:lnTo>
                      <a:pt x="69" y="88"/>
                    </a:lnTo>
                    <a:lnTo>
                      <a:pt x="69" y="88"/>
                    </a:lnTo>
                    <a:lnTo>
                      <a:pt x="66" y="88"/>
                    </a:lnTo>
                    <a:lnTo>
                      <a:pt x="66" y="85"/>
                    </a:lnTo>
                    <a:lnTo>
                      <a:pt x="66" y="85"/>
                    </a:lnTo>
                    <a:lnTo>
                      <a:pt x="66" y="85"/>
                    </a:lnTo>
                    <a:lnTo>
                      <a:pt x="64" y="85"/>
                    </a:lnTo>
                    <a:lnTo>
                      <a:pt x="64" y="85"/>
                    </a:lnTo>
                    <a:lnTo>
                      <a:pt x="64" y="85"/>
                    </a:lnTo>
                    <a:lnTo>
                      <a:pt x="62" y="85"/>
                    </a:lnTo>
                    <a:lnTo>
                      <a:pt x="62" y="85"/>
                    </a:lnTo>
                    <a:lnTo>
                      <a:pt x="62" y="85"/>
                    </a:lnTo>
                    <a:lnTo>
                      <a:pt x="62" y="83"/>
                    </a:lnTo>
                    <a:lnTo>
                      <a:pt x="59" y="83"/>
                    </a:lnTo>
                    <a:lnTo>
                      <a:pt x="59" y="83"/>
                    </a:lnTo>
                    <a:lnTo>
                      <a:pt x="59" y="83"/>
                    </a:lnTo>
                    <a:lnTo>
                      <a:pt x="59" y="83"/>
                    </a:lnTo>
                    <a:lnTo>
                      <a:pt x="57" y="83"/>
                    </a:lnTo>
                    <a:lnTo>
                      <a:pt x="57" y="83"/>
                    </a:lnTo>
                    <a:lnTo>
                      <a:pt x="57" y="83"/>
                    </a:lnTo>
                    <a:lnTo>
                      <a:pt x="55" y="83"/>
                    </a:lnTo>
                    <a:lnTo>
                      <a:pt x="55" y="83"/>
                    </a:lnTo>
                    <a:lnTo>
                      <a:pt x="55" y="81"/>
                    </a:lnTo>
                    <a:lnTo>
                      <a:pt x="55" y="81"/>
                    </a:lnTo>
                    <a:lnTo>
                      <a:pt x="52" y="81"/>
                    </a:lnTo>
                    <a:lnTo>
                      <a:pt x="52" y="81"/>
                    </a:lnTo>
                    <a:lnTo>
                      <a:pt x="52" y="81"/>
                    </a:lnTo>
                    <a:lnTo>
                      <a:pt x="52" y="78"/>
                    </a:lnTo>
                    <a:lnTo>
                      <a:pt x="52" y="78"/>
                    </a:lnTo>
                    <a:lnTo>
                      <a:pt x="52" y="78"/>
                    </a:lnTo>
                    <a:lnTo>
                      <a:pt x="50" y="78"/>
                    </a:lnTo>
                    <a:lnTo>
                      <a:pt x="50" y="78"/>
                    </a:lnTo>
                    <a:lnTo>
                      <a:pt x="48" y="78"/>
                    </a:lnTo>
                    <a:lnTo>
                      <a:pt x="48" y="78"/>
                    </a:lnTo>
                    <a:lnTo>
                      <a:pt x="48" y="76"/>
                    </a:lnTo>
                    <a:lnTo>
                      <a:pt x="48" y="76"/>
                    </a:lnTo>
                    <a:lnTo>
                      <a:pt x="45" y="76"/>
                    </a:lnTo>
                    <a:lnTo>
                      <a:pt x="45" y="76"/>
                    </a:lnTo>
                    <a:lnTo>
                      <a:pt x="45" y="76"/>
                    </a:lnTo>
                    <a:lnTo>
                      <a:pt x="45" y="74"/>
                    </a:lnTo>
                    <a:lnTo>
                      <a:pt x="45" y="74"/>
                    </a:lnTo>
                    <a:lnTo>
                      <a:pt x="43" y="74"/>
                    </a:lnTo>
                    <a:lnTo>
                      <a:pt x="43" y="74"/>
                    </a:lnTo>
                    <a:lnTo>
                      <a:pt x="40" y="74"/>
                    </a:lnTo>
                    <a:lnTo>
                      <a:pt x="40" y="74"/>
                    </a:lnTo>
                    <a:lnTo>
                      <a:pt x="40" y="74"/>
                    </a:lnTo>
                    <a:lnTo>
                      <a:pt x="40" y="74"/>
                    </a:lnTo>
                    <a:lnTo>
                      <a:pt x="40" y="74"/>
                    </a:lnTo>
                    <a:lnTo>
                      <a:pt x="38" y="74"/>
                    </a:lnTo>
                    <a:lnTo>
                      <a:pt x="38" y="74"/>
                    </a:lnTo>
                    <a:lnTo>
                      <a:pt x="38" y="74"/>
                    </a:lnTo>
                    <a:lnTo>
                      <a:pt x="36" y="74"/>
                    </a:lnTo>
                    <a:lnTo>
                      <a:pt x="36" y="76"/>
                    </a:lnTo>
                    <a:lnTo>
                      <a:pt x="36" y="76"/>
                    </a:lnTo>
                    <a:lnTo>
                      <a:pt x="33" y="76"/>
                    </a:lnTo>
                    <a:lnTo>
                      <a:pt x="33" y="76"/>
                    </a:lnTo>
                    <a:lnTo>
                      <a:pt x="33" y="76"/>
                    </a:lnTo>
                    <a:lnTo>
                      <a:pt x="33" y="76"/>
                    </a:lnTo>
                    <a:lnTo>
                      <a:pt x="33" y="78"/>
                    </a:lnTo>
                    <a:lnTo>
                      <a:pt x="31" y="78"/>
                    </a:lnTo>
                    <a:lnTo>
                      <a:pt x="31" y="78"/>
                    </a:lnTo>
                    <a:lnTo>
                      <a:pt x="31" y="78"/>
                    </a:lnTo>
                    <a:lnTo>
                      <a:pt x="29" y="78"/>
                    </a:lnTo>
                    <a:lnTo>
                      <a:pt x="29" y="78"/>
                    </a:lnTo>
                    <a:lnTo>
                      <a:pt x="29" y="81"/>
                    </a:lnTo>
                    <a:lnTo>
                      <a:pt x="29" y="81"/>
                    </a:lnTo>
                    <a:lnTo>
                      <a:pt x="29" y="81"/>
                    </a:lnTo>
                    <a:lnTo>
                      <a:pt x="26" y="81"/>
                    </a:lnTo>
                    <a:lnTo>
                      <a:pt x="26" y="83"/>
                    </a:lnTo>
                    <a:lnTo>
                      <a:pt x="26" y="83"/>
                    </a:lnTo>
                    <a:lnTo>
                      <a:pt x="26" y="83"/>
                    </a:lnTo>
                    <a:lnTo>
                      <a:pt x="24" y="83"/>
                    </a:lnTo>
                    <a:lnTo>
                      <a:pt x="24" y="81"/>
                    </a:lnTo>
                    <a:lnTo>
                      <a:pt x="24" y="81"/>
                    </a:lnTo>
                    <a:lnTo>
                      <a:pt x="24" y="81"/>
                    </a:lnTo>
                    <a:lnTo>
                      <a:pt x="24" y="78"/>
                    </a:lnTo>
                    <a:lnTo>
                      <a:pt x="22" y="78"/>
                    </a:lnTo>
                    <a:lnTo>
                      <a:pt x="22" y="78"/>
                    </a:lnTo>
                    <a:lnTo>
                      <a:pt x="22" y="78"/>
                    </a:lnTo>
                    <a:lnTo>
                      <a:pt x="22" y="76"/>
                    </a:lnTo>
                    <a:lnTo>
                      <a:pt x="22" y="76"/>
                    </a:lnTo>
                    <a:lnTo>
                      <a:pt x="22" y="76"/>
                    </a:lnTo>
                    <a:lnTo>
                      <a:pt x="19" y="76"/>
                    </a:lnTo>
                    <a:lnTo>
                      <a:pt x="19" y="74"/>
                    </a:lnTo>
                    <a:lnTo>
                      <a:pt x="19" y="74"/>
                    </a:lnTo>
                    <a:lnTo>
                      <a:pt x="19" y="76"/>
                    </a:lnTo>
                    <a:lnTo>
                      <a:pt x="19" y="76"/>
                    </a:lnTo>
                    <a:lnTo>
                      <a:pt x="17" y="76"/>
                    </a:lnTo>
                    <a:lnTo>
                      <a:pt x="17" y="76"/>
                    </a:lnTo>
                    <a:lnTo>
                      <a:pt x="17" y="74"/>
                    </a:lnTo>
                    <a:lnTo>
                      <a:pt x="14" y="74"/>
                    </a:lnTo>
                    <a:lnTo>
                      <a:pt x="14" y="76"/>
                    </a:lnTo>
                    <a:lnTo>
                      <a:pt x="14" y="76"/>
                    </a:lnTo>
                    <a:lnTo>
                      <a:pt x="14" y="76"/>
                    </a:lnTo>
                    <a:lnTo>
                      <a:pt x="14" y="76"/>
                    </a:lnTo>
                    <a:lnTo>
                      <a:pt x="12" y="76"/>
                    </a:lnTo>
                    <a:lnTo>
                      <a:pt x="12" y="78"/>
                    </a:lnTo>
                    <a:lnTo>
                      <a:pt x="12" y="78"/>
                    </a:lnTo>
                    <a:lnTo>
                      <a:pt x="12" y="78"/>
                    </a:lnTo>
                    <a:lnTo>
                      <a:pt x="12" y="81"/>
                    </a:lnTo>
                    <a:lnTo>
                      <a:pt x="12" y="81"/>
                    </a:lnTo>
                    <a:lnTo>
                      <a:pt x="12" y="81"/>
                    </a:lnTo>
                    <a:lnTo>
                      <a:pt x="12" y="83"/>
                    </a:lnTo>
                    <a:lnTo>
                      <a:pt x="12" y="83"/>
                    </a:lnTo>
                    <a:lnTo>
                      <a:pt x="12" y="83"/>
                    </a:lnTo>
                    <a:lnTo>
                      <a:pt x="12" y="83"/>
                    </a:lnTo>
                    <a:lnTo>
                      <a:pt x="14" y="83"/>
                    </a:lnTo>
                    <a:lnTo>
                      <a:pt x="14" y="83"/>
                    </a:lnTo>
                    <a:lnTo>
                      <a:pt x="14" y="83"/>
                    </a:lnTo>
                    <a:lnTo>
                      <a:pt x="14" y="83"/>
                    </a:lnTo>
                    <a:lnTo>
                      <a:pt x="14" y="85"/>
                    </a:lnTo>
                    <a:lnTo>
                      <a:pt x="17" y="85"/>
                    </a:lnTo>
                    <a:lnTo>
                      <a:pt x="17" y="85"/>
                    </a:lnTo>
                    <a:lnTo>
                      <a:pt x="17" y="85"/>
                    </a:lnTo>
                    <a:lnTo>
                      <a:pt x="19" y="85"/>
                    </a:lnTo>
                    <a:lnTo>
                      <a:pt x="19" y="85"/>
                    </a:lnTo>
                    <a:lnTo>
                      <a:pt x="19" y="85"/>
                    </a:lnTo>
                    <a:lnTo>
                      <a:pt x="19" y="85"/>
                    </a:lnTo>
                    <a:lnTo>
                      <a:pt x="22" y="85"/>
                    </a:lnTo>
                    <a:lnTo>
                      <a:pt x="22" y="85"/>
                    </a:lnTo>
                    <a:lnTo>
                      <a:pt x="22" y="85"/>
                    </a:lnTo>
                    <a:lnTo>
                      <a:pt x="22" y="88"/>
                    </a:lnTo>
                    <a:lnTo>
                      <a:pt x="22" y="88"/>
                    </a:lnTo>
                    <a:lnTo>
                      <a:pt x="22" y="88"/>
                    </a:lnTo>
                    <a:lnTo>
                      <a:pt x="24" y="88"/>
                    </a:lnTo>
                    <a:lnTo>
                      <a:pt x="24" y="88"/>
                    </a:lnTo>
                    <a:lnTo>
                      <a:pt x="24" y="90"/>
                    </a:lnTo>
                    <a:lnTo>
                      <a:pt x="26" y="90"/>
                    </a:lnTo>
                    <a:lnTo>
                      <a:pt x="26" y="90"/>
                    </a:lnTo>
                    <a:lnTo>
                      <a:pt x="26" y="90"/>
                    </a:lnTo>
                    <a:lnTo>
                      <a:pt x="26" y="92"/>
                    </a:lnTo>
                    <a:lnTo>
                      <a:pt x="26" y="92"/>
                    </a:lnTo>
                    <a:lnTo>
                      <a:pt x="29" y="92"/>
                    </a:lnTo>
                    <a:lnTo>
                      <a:pt x="29" y="92"/>
                    </a:lnTo>
                    <a:lnTo>
                      <a:pt x="29" y="92"/>
                    </a:lnTo>
                    <a:lnTo>
                      <a:pt x="29" y="92"/>
                    </a:lnTo>
                    <a:lnTo>
                      <a:pt x="29" y="92"/>
                    </a:lnTo>
                    <a:lnTo>
                      <a:pt x="31" y="92"/>
                    </a:lnTo>
                    <a:lnTo>
                      <a:pt x="31" y="95"/>
                    </a:lnTo>
                    <a:lnTo>
                      <a:pt x="29" y="95"/>
                    </a:lnTo>
                    <a:lnTo>
                      <a:pt x="29" y="95"/>
                    </a:lnTo>
                    <a:lnTo>
                      <a:pt x="29" y="95"/>
                    </a:lnTo>
                    <a:lnTo>
                      <a:pt x="29" y="95"/>
                    </a:lnTo>
                    <a:lnTo>
                      <a:pt x="29" y="97"/>
                    </a:lnTo>
                    <a:lnTo>
                      <a:pt x="26" y="97"/>
                    </a:lnTo>
                    <a:lnTo>
                      <a:pt x="26" y="97"/>
                    </a:lnTo>
                    <a:lnTo>
                      <a:pt x="26" y="97"/>
                    </a:lnTo>
                    <a:lnTo>
                      <a:pt x="24" y="97"/>
                    </a:lnTo>
                    <a:lnTo>
                      <a:pt x="24" y="97"/>
                    </a:lnTo>
                    <a:lnTo>
                      <a:pt x="24" y="95"/>
                    </a:lnTo>
                    <a:lnTo>
                      <a:pt x="22" y="95"/>
                    </a:lnTo>
                    <a:lnTo>
                      <a:pt x="22" y="95"/>
                    </a:lnTo>
                    <a:lnTo>
                      <a:pt x="22" y="95"/>
                    </a:lnTo>
                    <a:lnTo>
                      <a:pt x="22" y="97"/>
                    </a:lnTo>
                    <a:lnTo>
                      <a:pt x="19" y="97"/>
                    </a:lnTo>
                    <a:lnTo>
                      <a:pt x="19" y="97"/>
                    </a:lnTo>
                    <a:lnTo>
                      <a:pt x="19" y="95"/>
                    </a:lnTo>
                    <a:lnTo>
                      <a:pt x="19" y="95"/>
                    </a:lnTo>
                    <a:lnTo>
                      <a:pt x="19" y="95"/>
                    </a:lnTo>
                    <a:lnTo>
                      <a:pt x="19" y="95"/>
                    </a:lnTo>
                    <a:lnTo>
                      <a:pt x="19" y="97"/>
                    </a:lnTo>
                    <a:lnTo>
                      <a:pt x="17" y="97"/>
                    </a:lnTo>
                    <a:lnTo>
                      <a:pt x="17" y="97"/>
                    </a:lnTo>
                    <a:lnTo>
                      <a:pt x="17" y="97"/>
                    </a:lnTo>
                    <a:lnTo>
                      <a:pt x="14" y="97"/>
                    </a:lnTo>
                    <a:lnTo>
                      <a:pt x="14" y="97"/>
                    </a:lnTo>
                    <a:lnTo>
                      <a:pt x="14" y="100"/>
                    </a:lnTo>
                    <a:lnTo>
                      <a:pt x="14" y="100"/>
                    </a:lnTo>
                    <a:lnTo>
                      <a:pt x="14" y="102"/>
                    </a:lnTo>
                    <a:lnTo>
                      <a:pt x="14" y="102"/>
                    </a:lnTo>
                    <a:lnTo>
                      <a:pt x="14" y="102"/>
                    </a:lnTo>
                    <a:lnTo>
                      <a:pt x="12" y="102"/>
                    </a:lnTo>
                    <a:lnTo>
                      <a:pt x="12" y="102"/>
                    </a:lnTo>
                    <a:lnTo>
                      <a:pt x="12" y="102"/>
                    </a:lnTo>
                    <a:lnTo>
                      <a:pt x="12" y="102"/>
                    </a:lnTo>
                    <a:lnTo>
                      <a:pt x="10" y="102"/>
                    </a:lnTo>
                    <a:lnTo>
                      <a:pt x="10" y="104"/>
                    </a:lnTo>
                    <a:lnTo>
                      <a:pt x="10" y="104"/>
                    </a:lnTo>
                    <a:lnTo>
                      <a:pt x="10" y="104"/>
                    </a:lnTo>
                    <a:lnTo>
                      <a:pt x="7" y="104"/>
                    </a:lnTo>
                    <a:lnTo>
                      <a:pt x="7" y="104"/>
                    </a:lnTo>
                    <a:lnTo>
                      <a:pt x="7" y="104"/>
                    </a:lnTo>
                    <a:lnTo>
                      <a:pt x="7" y="104"/>
                    </a:lnTo>
                    <a:lnTo>
                      <a:pt x="5" y="104"/>
                    </a:lnTo>
                    <a:lnTo>
                      <a:pt x="5" y="104"/>
                    </a:lnTo>
                    <a:lnTo>
                      <a:pt x="5" y="102"/>
                    </a:lnTo>
                    <a:lnTo>
                      <a:pt x="5" y="102"/>
                    </a:lnTo>
                    <a:lnTo>
                      <a:pt x="5" y="102"/>
                    </a:lnTo>
                    <a:lnTo>
                      <a:pt x="5" y="102"/>
                    </a:lnTo>
                    <a:lnTo>
                      <a:pt x="5" y="100"/>
                    </a:lnTo>
                    <a:lnTo>
                      <a:pt x="5" y="100"/>
                    </a:lnTo>
                    <a:lnTo>
                      <a:pt x="5" y="97"/>
                    </a:lnTo>
                    <a:lnTo>
                      <a:pt x="5" y="97"/>
                    </a:lnTo>
                    <a:lnTo>
                      <a:pt x="5" y="97"/>
                    </a:lnTo>
                    <a:lnTo>
                      <a:pt x="5" y="95"/>
                    </a:lnTo>
                    <a:lnTo>
                      <a:pt x="5" y="95"/>
                    </a:lnTo>
                    <a:lnTo>
                      <a:pt x="5" y="95"/>
                    </a:lnTo>
                    <a:lnTo>
                      <a:pt x="5" y="92"/>
                    </a:lnTo>
                    <a:lnTo>
                      <a:pt x="7" y="92"/>
                    </a:lnTo>
                    <a:lnTo>
                      <a:pt x="7" y="92"/>
                    </a:lnTo>
                    <a:lnTo>
                      <a:pt x="7" y="92"/>
                    </a:lnTo>
                    <a:lnTo>
                      <a:pt x="7" y="92"/>
                    </a:lnTo>
                    <a:lnTo>
                      <a:pt x="7" y="90"/>
                    </a:lnTo>
                    <a:lnTo>
                      <a:pt x="7" y="90"/>
                    </a:lnTo>
                    <a:lnTo>
                      <a:pt x="7" y="90"/>
                    </a:lnTo>
                    <a:lnTo>
                      <a:pt x="7" y="88"/>
                    </a:lnTo>
                    <a:lnTo>
                      <a:pt x="5" y="88"/>
                    </a:lnTo>
                    <a:lnTo>
                      <a:pt x="5" y="88"/>
                    </a:lnTo>
                    <a:lnTo>
                      <a:pt x="5" y="88"/>
                    </a:lnTo>
                    <a:lnTo>
                      <a:pt x="5" y="88"/>
                    </a:lnTo>
                    <a:lnTo>
                      <a:pt x="5" y="85"/>
                    </a:lnTo>
                    <a:lnTo>
                      <a:pt x="3" y="85"/>
                    </a:lnTo>
                    <a:lnTo>
                      <a:pt x="3" y="85"/>
                    </a:lnTo>
                    <a:lnTo>
                      <a:pt x="3" y="85"/>
                    </a:lnTo>
                    <a:lnTo>
                      <a:pt x="3" y="83"/>
                    </a:lnTo>
                    <a:lnTo>
                      <a:pt x="0" y="83"/>
                    </a:lnTo>
                    <a:lnTo>
                      <a:pt x="0" y="83"/>
                    </a:lnTo>
                    <a:lnTo>
                      <a:pt x="0" y="83"/>
                    </a:lnTo>
                    <a:lnTo>
                      <a:pt x="0" y="83"/>
                    </a:lnTo>
                    <a:lnTo>
                      <a:pt x="0" y="83"/>
                    </a:lnTo>
                    <a:lnTo>
                      <a:pt x="0" y="81"/>
                    </a:lnTo>
                    <a:lnTo>
                      <a:pt x="0" y="81"/>
                    </a:lnTo>
                    <a:lnTo>
                      <a:pt x="0" y="81"/>
                    </a:lnTo>
                    <a:lnTo>
                      <a:pt x="0" y="78"/>
                    </a:lnTo>
                    <a:lnTo>
                      <a:pt x="0" y="78"/>
                    </a:lnTo>
                    <a:lnTo>
                      <a:pt x="0" y="78"/>
                    </a:lnTo>
                    <a:lnTo>
                      <a:pt x="0" y="76"/>
                    </a:lnTo>
                    <a:lnTo>
                      <a:pt x="0" y="76"/>
                    </a:lnTo>
                    <a:lnTo>
                      <a:pt x="0" y="76"/>
                    </a:lnTo>
                    <a:lnTo>
                      <a:pt x="0" y="74"/>
                    </a:lnTo>
                    <a:lnTo>
                      <a:pt x="0" y="74"/>
                    </a:lnTo>
                    <a:lnTo>
                      <a:pt x="0" y="74"/>
                    </a:lnTo>
                    <a:lnTo>
                      <a:pt x="0" y="74"/>
                    </a:lnTo>
                    <a:lnTo>
                      <a:pt x="0" y="71"/>
                    </a:lnTo>
                    <a:lnTo>
                      <a:pt x="3" y="71"/>
                    </a:lnTo>
                    <a:lnTo>
                      <a:pt x="3" y="71"/>
                    </a:lnTo>
                    <a:lnTo>
                      <a:pt x="5" y="71"/>
                    </a:lnTo>
                    <a:lnTo>
                      <a:pt x="5" y="71"/>
                    </a:lnTo>
                    <a:lnTo>
                      <a:pt x="5" y="71"/>
                    </a:lnTo>
                    <a:lnTo>
                      <a:pt x="5" y="71"/>
                    </a:lnTo>
                    <a:lnTo>
                      <a:pt x="7" y="71"/>
                    </a:lnTo>
                    <a:lnTo>
                      <a:pt x="7" y="71"/>
                    </a:lnTo>
                    <a:lnTo>
                      <a:pt x="7" y="69"/>
                    </a:lnTo>
                    <a:lnTo>
                      <a:pt x="7" y="69"/>
                    </a:lnTo>
                    <a:lnTo>
                      <a:pt x="7" y="69"/>
                    </a:lnTo>
                    <a:lnTo>
                      <a:pt x="10" y="69"/>
                    </a:lnTo>
                    <a:lnTo>
                      <a:pt x="10" y="69"/>
                    </a:lnTo>
                    <a:lnTo>
                      <a:pt x="10" y="69"/>
                    </a:lnTo>
                    <a:lnTo>
                      <a:pt x="12" y="69"/>
                    </a:lnTo>
                    <a:lnTo>
                      <a:pt x="12" y="69"/>
                    </a:lnTo>
                    <a:lnTo>
                      <a:pt x="12" y="66"/>
                    </a:lnTo>
                    <a:lnTo>
                      <a:pt x="12" y="66"/>
                    </a:lnTo>
                    <a:lnTo>
                      <a:pt x="12" y="66"/>
                    </a:lnTo>
                    <a:lnTo>
                      <a:pt x="12" y="66"/>
                    </a:lnTo>
                    <a:lnTo>
                      <a:pt x="12" y="64"/>
                    </a:lnTo>
                    <a:lnTo>
                      <a:pt x="14" y="64"/>
                    </a:lnTo>
                    <a:lnTo>
                      <a:pt x="14" y="64"/>
                    </a:lnTo>
                    <a:lnTo>
                      <a:pt x="14" y="64"/>
                    </a:lnTo>
                    <a:lnTo>
                      <a:pt x="14" y="64"/>
                    </a:lnTo>
                    <a:lnTo>
                      <a:pt x="14" y="62"/>
                    </a:lnTo>
                    <a:lnTo>
                      <a:pt x="14" y="62"/>
                    </a:lnTo>
                    <a:lnTo>
                      <a:pt x="14" y="62"/>
                    </a:lnTo>
                    <a:lnTo>
                      <a:pt x="14" y="62"/>
                    </a:lnTo>
                    <a:lnTo>
                      <a:pt x="14" y="62"/>
                    </a:lnTo>
                    <a:lnTo>
                      <a:pt x="12" y="62"/>
                    </a:lnTo>
                    <a:lnTo>
                      <a:pt x="12" y="59"/>
                    </a:lnTo>
                    <a:lnTo>
                      <a:pt x="12" y="59"/>
                    </a:lnTo>
                    <a:lnTo>
                      <a:pt x="12" y="59"/>
                    </a:lnTo>
                    <a:lnTo>
                      <a:pt x="12" y="59"/>
                    </a:lnTo>
                    <a:lnTo>
                      <a:pt x="12" y="57"/>
                    </a:lnTo>
                    <a:lnTo>
                      <a:pt x="12" y="57"/>
                    </a:lnTo>
                    <a:lnTo>
                      <a:pt x="12" y="57"/>
                    </a:lnTo>
                    <a:lnTo>
                      <a:pt x="12" y="55"/>
                    </a:lnTo>
                    <a:lnTo>
                      <a:pt x="12" y="55"/>
                    </a:lnTo>
                    <a:lnTo>
                      <a:pt x="12" y="55"/>
                    </a:lnTo>
                    <a:lnTo>
                      <a:pt x="14" y="55"/>
                    </a:lnTo>
                    <a:lnTo>
                      <a:pt x="14" y="55"/>
                    </a:lnTo>
                    <a:lnTo>
                      <a:pt x="14" y="52"/>
                    </a:lnTo>
                    <a:lnTo>
                      <a:pt x="14" y="52"/>
                    </a:lnTo>
                    <a:lnTo>
                      <a:pt x="14" y="55"/>
                    </a:lnTo>
                    <a:lnTo>
                      <a:pt x="17" y="55"/>
                    </a:lnTo>
                    <a:lnTo>
                      <a:pt x="17" y="55"/>
                    </a:lnTo>
                    <a:lnTo>
                      <a:pt x="17" y="55"/>
                    </a:lnTo>
                    <a:lnTo>
                      <a:pt x="19" y="55"/>
                    </a:lnTo>
                    <a:lnTo>
                      <a:pt x="19" y="55"/>
                    </a:lnTo>
                    <a:lnTo>
                      <a:pt x="19" y="57"/>
                    </a:lnTo>
                    <a:lnTo>
                      <a:pt x="19" y="57"/>
                    </a:lnTo>
                    <a:lnTo>
                      <a:pt x="22" y="57"/>
                    </a:lnTo>
                    <a:lnTo>
                      <a:pt x="22" y="57"/>
                    </a:lnTo>
                    <a:lnTo>
                      <a:pt x="22" y="57"/>
                    </a:lnTo>
                    <a:lnTo>
                      <a:pt x="22" y="59"/>
                    </a:lnTo>
                    <a:lnTo>
                      <a:pt x="22" y="59"/>
                    </a:lnTo>
                    <a:lnTo>
                      <a:pt x="22" y="57"/>
                    </a:lnTo>
                    <a:lnTo>
                      <a:pt x="24" y="57"/>
                    </a:lnTo>
                    <a:lnTo>
                      <a:pt x="24" y="57"/>
                    </a:lnTo>
                    <a:lnTo>
                      <a:pt x="26" y="57"/>
                    </a:lnTo>
                    <a:lnTo>
                      <a:pt x="26" y="57"/>
                    </a:lnTo>
                    <a:lnTo>
                      <a:pt x="26" y="57"/>
                    </a:lnTo>
                    <a:lnTo>
                      <a:pt x="26" y="59"/>
                    </a:lnTo>
                    <a:lnTo>
                      <a:pt x="29" y="59"/>
                    </a:lnTo>
                    <a:lnTo>
                      <a:pt x="29" y="59"/>
                    </a:lnTo>
                    <a:lnTo>
                      <a:pt x="29" y="59"/>
                    </a:lnTo>
                    <a:lnTo>
                      <a:pt x="29" y="59"/>
                    </a:lnTo>
                    <a:lnTo>
                      <a:pt x="31" y="59"/>
                    </a:lnTo>
                    <a:lnTo>
                      <a:pt x="31" y="59"/>
                    </a:lnTo>
                    <a:lnTo>
                      <a:pt x="31" y="59"/>
                    </a:lnTo>
                    <a:lnTo>
                      <a:pt x="33" y="59"/>
                    </a:lnTo>
                    <a:lnTo>
                      <a:pt x="33" y="57"/>
                    </a:lnTo>
                    <a:lnTo>
                      <a:pt x="33" y="57"/>
                    </a:lnTo>
                    <a:lnTo>
                      <a:pt x="33" y="57"/>
                    </a:lnTo>
                    <a:lnTo>
                      <a:pt x="33" y="57"/>
                    </a:lnTo>
                    <a:lnTo>
                      <a:pt x="33" y="55"/>
                    </a:lnTo>
                    <a:lnTo>
                      <a:pt x="36" y="55"/>
                    </a:lnTo>
                    <a:lnTo>
                      <a:pt x="36" y="55"/>
                    </a:lnTo>
                    <a:lnTo>
                      <a:pt x="36" y="52"/>
                    </a:lnTo>
                    <a:lnTo>
                      <a:pt x="33" y="52"/>
                    </a:lnTo>
                    <a:lnTo>
                      <a:pt x="33" y="52"/>
                    </a:lnTo>
                    <a:lnTo>
                      <a:pt x="33" y="52"/>
                    </a:lnTo>
                    <a:lnTo>
                      <a:pt x="33" y="52"/>
                    </a:lnTo>
                    <a:lnTo>
                      <a:pt x="33" y="50"/>
                    </a:lnTo>
                    <a:lnTo>
                      <a:pt x="33" y="50"/>
                    </a:lnTo>
                    <a:lnTo>
                      <a:pt x="33" y="47"/>
                    </a:lnTo>
                    <a:lnTo>
                      <a:pt x="33" y="47"/>
                    </a:lnTo>
                    <a:lnTo>
                      <a:pt x="33" y="47"/>
                    </a:lnTo>
                    <a:lnTo>
                      <a:pt x="33" y="45"/>
                    </a:lnTo>
                    <a:lnTo>
                      <a:pt x="33" y="45"/>
                    </a:lnTo>
                    <a:lnTo>
                      <a:pt x="33" y="45"/>
                    </a:lnTo>
                    <a:lnTo>
                      <a:pt x="33" y="43"/>
                    </a:lnTo>
                    <a:lnTo>
                      <a:pt x="33" y="43"/>
                    </a:lnTo>
                    <a:lnTo>
                      <a:pt x="33" y="43"/>
                    </a:lnTo>
                    <a:lnTo>
                      <a:pt x="36" y="43"/>
                    </a:lnTo>
                    <a:lnTo>
                      <a:pt x="36" y="43"/>
                    </a:lnTo>
                    <a:lnTo>
                      <a:pt x="36" y="43"/>
                    </a:lnTo>
                    <a:lnTo>
                      <a:pt x="38" y="43"/>
                    </a:lnTo>
                    <a:lnTo>
                      <a:pt x="38" y="43"/>
                    </a:lnTo>
                    <a:lnTo>
                      <a:pt x="38" y="40"/>
                    </a:lnTo>
                    <a:lnTo>
                      <a:pt x="38" y="40"/>
                    </a:lnTo>
                    <a:lnTo>
                      <a:pt x="38" y="40"/>
                    </a:lnTo>
                    <a:lnTo>
                      <a:pt x="40" y="40"/>
                    </a:lnTo>
                    <a:lnTo>
                      <a:pt x="40" y="38"/>
                    </a:lnTo>
                    <a:lnTo>
                      <a:pt x="40" y="38"/>
                    </a:lnTo>
                    <a:lnTo>
                      <a:pt x="40" y="36"/>
                    </a:lnTo>
                    <a:lnTo>
                      <a:pt x="40" y="36"/>
                    </a:lnTo>
                    <a:lnTo>
                      <a:pt x="40" y="33"/>
                    </a:lnTo>
                    <a:lnTo>
                      <a:pt x="40" y="33"/>
                    </a:lnTo>
                    <a:lnTo>
                      <a:pt x="40" y="33"/>
                    </a:lnTo>
                    <a:lnTo>
                      <a:pt x="40" y="31"/>
                    </a:lnTo>
                    <a:lnTo>
                      <a:pt x="40" y="31"/>
                    </a:lnTo>
                    <a:lnTo>
                      <a:pt x="40" y="31"/>
                    </a:lnTo>
                    <a:lnTo>
                      <a:pt x="40" y="28"/>
                    </a:lnTo>
                    <a:lnTo>
                      <a:pt x="40" y="28"/>
                    </a:lnTo>
                    <a:lnTo>
                      <a:pt x="40" y="28"/>
                    </a:lnTo>
                    <a:lnTo>
                      <a:pt x="40" y="26"/>
                    </a:lnTo>
                    <a:lnTo>
                      <a:pt x="43" y="26"/>
                    </a:lnTo>
                    <a:lnTo>
                      <a:pt x="43" y="26"/>
                    </a:lnTo>
                    <a:lnTo>
                      <a:pt x="43" y="24"/>
                    </a:lnTo>
                    <a:lnTo>
                      <a:pt x="43" y="24"/>
                    </a:lnTo>
                    <a:lnTo>
                      <a:pt x="43" y="24"/>
                    </a:lnTo>
                    <a:lnTo>
                      <a:pt x="43" y="21"/>
                    </a:lnTo>
                    <a:lnTo>
                      <a:pt x="43" y="21"/>
                    </a:lnTo>
                    <a:lnTo>
                      <a:pt x="43" y="19"/>
                    </a:lnTo>
                    <a:lnTo>
                      <a:pt x="43" y="19"/>
                    </a:lnTo>
                    <a:lnTo>
                      <a:pt x="43" y="17"/>
                    </a:lnTo>
                    <a:lnTo>
                      <a:pt x="40" y="17"/>
                    </a:lnTo>
                    <a:lnTo>
                      <a:pt x="40" y="17"/>
                    </a:lnTo>
                    <a:lnTo>
                      <a:pt x="40" y="14"/>
                    </a:lnTo>
                    <a:lnTo>
                      <a:pt x="40" y="14"/>
                    </a:lnTo>
                    <a:lnTo>
                      <a:pt x="40" y="14"/>
                    </a:lnTo>
                    <a:lnTo>
                      <a:pt x="40" y="12"/>
                    </a:lnTo>
                    <a:lnTo>
                      <a:pt x="40" y="12"/>
                    </a:lnTo>
                    <a:lnTo>
                      <a:pt x="40" y="12"/>
                    </a:lnTo>
                    <a:lnTo>
                      <a:pt x="40" y="12"/>
                    </a:lnTo>
                    <a:lnTo>
                      <a:pt x="38" y="12"/>
                    </a:lnTo>
                    <a:lnTo>
                      <a:pt x="38" y="10"/>
                    </a:lnTo>
                    <a:lnTo>
                      <a:pt x="38" y="10"/>
                    </a:lnTo>
                    <a:lnTo>
                      <a:pt x="38" y="10"/>
                    </a:lnTo>
                    <a:lnTo>
                      <a:pt x="38" y="7"/>
                    </a:lnTo>
                    <a:lnTo>
                      <a:pt x="38" y="7"/>
                    </a:lnTo>
                    <a:lnTo>
                      <a:pt x="38" y="7"/>
                    </a:lnTo>
                    <a:lnTo>
                      <a:pt x="38" y="5"/>
                    </a:lnTo>
                    <a:lnTo>
                      <a:pt x="38" y="5"/>
                    </a:lnTo>
                    <a:lnTo>
                      <a:pt x="40" y="5"/>
                    </a:lnTo>
                    <a:lnTo>
                      <a:pt x="40" y="2"/>
                    </a:lnTo>
                    <a:lnTo>
                      <a:pt x="40" y="2"/>
                    </a:lnTo>
                    <a:lnTo>
                      <a:pt x="40" y="2"/>
                    </a:lnTo>
                    <a:lnTo>
                      <a:pt x="40" y="2"/>
                    </a:lnTo>
                    <a:lnTo>
                      <a:pt x="40" y="2"/>
                    </a:lnTo>
                    <a:lnTo>
                      <a:pt x="40" y="2"/>
                    </a:lnTo>
                    <a:lnTo>
                      <a:pt x="43" y="2"/>
                    </a:lnTo>
                    <a:lnTo>
                      <a:pt x="43" y="2"/>
                    </a:lnTo>
                    <a:lnTo>
                      <a:pt x="43" y="2"/>
                    </a:lnTo>
                    <a:lnTo>
                      <a:pt x="45" y="2"/>
                    </a:lnTo>
                    <a:lnTo>
                      <a:pt x="45" y="0"/>
                    </a:lnTo>
                    <a:lnTo>
                      <a:pt x="45" y="0"/>
                    </a:lnTo>
                    <a:lnTo>
                      <a:pt x="45" y="0"/>
                    </a:lnTo>
                    <a:lnTo>
                      <a:pt x="45" y="0"/>
                    </a:lnTo>
                    <a:lnTo>
                      <a:pt x="48" y="0"/>
                    </a:lnTo>
                    <a:lnTo>
                      <a:pt x="48"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9" name="Freeform 141"/>
              <p:cNvSpPr>
                <a:spLocks/>
              </p:cNvSpPr>
              <p:nvPr/>
            </p:nvSpPr>
            <p:spPr bwMode="auto">
              <a:xfrm>
                <a:off x="3607" y="1699"/>
                <a:ext cx="275" cy="270"/>
              </a:xfrm>
              <a:custGeom>
                <a:avLst/>
                <a:gdLst/>
                <a:ahLst/>
                <a:cxnLst>
                  <a:cxn ang="0">
                    <a:pos x="204" y="170"/>
                  </a:cxn>
                  <a:cxn ang="0">
                    <a:pos x="192" y="173"/>
                  </a:cxn>
                  <a:cxn ang="0">
                    <a:pos x="173" y="177"/>
                  </a:cxn>
                  <a:cxn ang="0">
                    <a:pos x="161" y="168"/>
                  </a:cxn>
                  <a:cxn ang="0">
                    <a:pos x="164" y="180"/>
                  </a:cxn>
                  <a:cxn ang="0">
                    <a:pos x="149" y="189"/>
                  </a:cxn>
                  <a:cxn ang="0">
                    <a:pos x="138" y="206"/>
                  </a:cxn>
                  <a:cxn ang="0">
                    <a:pos x="123" y="192"/>
                  </a:cxn>
                  <a:cxn ang="0">
                    <a:pos x="114" y="189"/>
                  </a:cxn>
                  <a:cxn ang="0">
                    <a:pos x="107" y="203"/>
                  </a:cxn>
                  <a:cxn ang="0">
                    <a:pos x="95" y="206"/>
                  </a:cxn>
                  <a:cxn ang="0">
                    <a:pos x="81" y="220"/>
                  </a:cxn>
                  <a:cxn ang="0">
                    <a:pos x="69" y="225"/>
                  </a:cxn>
                  <a:cxn ang="0">
                    <a:pos x="64" y="213"/>
                  </a:cxn>
                  <a:cxn ang="0">
                    <a:pos x="62" y="206"/>
                  </a:cxn>
                  <a:cxn ang="0">
                    <a:pos x="67" y="196"/>
                  </a:cxn>
                  <a:cxn ang="0">
                    <a:pos x="55" y="194"/>
                  </a:cxn>
                  <a:cxn ang="0">
                    <a:pos x="38" y="194"/>
                  </a:cxn>
                  <a:cxn ang="0">
                    <a:pos x="52" y="199"/>
                  </a:cxn>
                  <a:cxn ang="0">
                    <a:pos x="57" y="210"/>
                  </a:cxn>
                  <a:cxn ang="0">
                    <a:pos x="60" y="220"/>
                  </a:cxn>
                  <a:cxn ang="0">
                    <a:pos x="50" y="239"/>
                  </a:cxn>
                  <a:cxn ang="0">
                    <a:pos x="43" y="260"/>
                  </a:cxn>
                  <a:cxn ang="0">
                    <a:pos x="31" y="267"/>
                  </a:cxn>
                  <a:cxn ang="0">
                    <a:pos x="17" y="258"/>
                  </a:cxn>
                  <a:cxn ang="0">
                    <a:pos x="17" y="244"/>
                  </a:cxn>
                  <a:cxn ang="0">
                    <a:pos x="17" y="225"/>
                  </a:cxn>
                  <a:cxn ang="0">
                    <a:pos x="5" y="220"/>
                  </a:cxn>
                  <a:cxn ang="0">
                    <a:pos x="3" y="206"/>
                  </a:cxn>
                  <a:cxn ang="0">
                    <a:pos x="17" y="206"/>
                  </a:cxn>
                  <a:cxn ang="0">
                    <a:pos x="29" y="194"/>
                  </a:cxn>
                  <a:cxn ang="0">
                    <a:pos x="34" y="180"/>
                  </a:cxn>
                  <a:cxn ang="0">
                    <a:pos x="55" y="173"/>
                  </a:cxn>
                  <a:cxn ang="0">
                    <a:pos x="71" y="161"/>
                  </a:cxn>
                  <a:cxn ang="0">
                    <a:pos x="86" y="154"/>
                  </a:cxn>
                  <a:cxn ang="0">
                    <a:pos x="107" y="151"/>
                  </a:cxn>
                  <a:cxn ang="0">
                    <a:pos x="126" y="147"/>
                  </a:cxn>
                  <a:cxn ang="0">
                    <a:pos x="140" y="151"/>
                  </a:cxn>
                  <a:cxn ang="0">
                    <a:pos x="145" y="137"/>
                  </a:cxn>
                  <a:cxn ang="0">
                    <a:pos x="159" y="120"/>
                  </a:cxn>
                  <a:cxn ang="0">
                    <a:pos x="166" y="104"/>
                  </a:cxn>
                  <a:cxn ang="0">
                    <a:pos x="166" y="116"/>
                  </a:cxn>
                  <a:cxn ang="0">
                    <a:pos x="180" y="116"/>
                  </a:cxn>
                  <a:cxn ang="0">
                    <a:pos x="199" y="104"/>
                  </a:cxn>
                  <a:cxn ang="0">
                    <a:pos x="213" y="90"/>
                  </a:cxn>
                  <a:cxn ang="0">
                    <a:pos x="225" y="71"/>
                  </a:cxn>
                  <a:cxn ang="0">
                    <a:pos x="230" y="47"/>
                  </a:cxn>
                  <a:cxn ang="0">
                    <a:pos x="230" y="35"/>
                  </a:cxn>
                  <a:cxn ang="0">
                    <a:pos x="235" y="19"/>
                  </a:cxn>
                  <a:cxn ang="0">
                    <a:pos x="244" y="9"/>
                  </a:cxn>
                  <a:cxn ang="0">
                    <a:pos x="256" y="14"/>
                  </a:cxn>
                  <a:cxn ang="0">
                    <a:pos x="247" y="4"/>
                  </a:cxn>
                  <a:cxn ang="0">
                    <a:pos x="263" y="4"/>
                  </a:cxn>
                  <a:cxn ang="0">
                    <a:pos x="265" y="28"/>
                  </a:cxn>
                  <a:cxn ang="0">
                    <a:pos x="273" y="47"/>
                  </a:cxn>
                  <a:cxn ang="0">
                    <a:pos x="268" y="66"/>
                  </a:cxn>
                  <a:cxn ang="0">
                    <a:pos x="263" y="85"/>
                  </a:cxn>
                  <a:cxn ang="0">
                    <a:pos x="251" y="92"/>
                  </a:cxn>
                  <a:cxn ang="0">
                    <a:pos x="251" y="118"/>
                  </a:cxn>
                  <a:cxn ang="0">
                    <a:pos x="244" y="137"/>
                  </a:cxn>
                  <a:cxn ang="0">
                    <a:pos x="239" y="154"/>
                  </a:cxn>
                  <a:cxn ang="0">
                    <a:pos x="228" y="170"/>
                  </a:cxn>
                  <a:cxn ang="0">
                    <a:pos x="220" y="161"/>
                  </a:cxn>
                </a:cxnLst>
                <a:rect l="0" t="0" r="r" b="b"/>
                <a:pathLst>
                  <a:path w="275" h="270">
                    <a:moveTo>
                      <a:pt x="211" y="168"/>
                    </a:moveTo>
                    <a:lnTo>
                      <a:pt x="211" y="168"/>
                    </a:lnTo>
                    <a:lnTo>
                      <a:pt x="211" y="170"/>
                    </a:lnTo>
                    <a:lnTo>
                      <a:pt x="211" y="170"/>
                    </a:lnTo>
                    <a:lnTo>
                      <a:pt x="211" y="170"/>
                    </a:lnTo>
                    <a:lnTo>
                      <a:pt x="211" y="170"/>
                    </a:lnTo>
                    <a:lnTo>
                      <a:pt x="211" y="170"/>
                    </a:lnTo>
                    <a:lnTo>
                      <a:pt x="211" y="173"/>
                    </a:lnTo>
                    <a:lnTo>
                      <a:pt x="211" y="173"/>
                    </a:lnTo>
                    <a:lnTo>
                      <a:pt x="209" y="173"/>
                    </a:lnTo>
                    <a:lnTo>
                      <a:pt x="209" y="175"/>
                    </a:lnTo>
                    <a:lnTo>
                      <a:pt x="209" y="175"/>
                    </a:lnTo>
                    <a:lnTo>
                      <a:pt x="209" y="175"/>
                    </a:lnTo>
                    <a:lnTo>
                      <a:pt x="209" y="177"/>
                    </a:lnTo>
                    <a:lnTo>
                      <a:pt x="206" y="177"/>
                    </a:lnTo>
                    <a:lnTo>
                      <a:pt x="206" y="177"/>
                    </a:lnTo>
                    <a:lnTo>
                      <a:pt x="206" y="177"/>
                    </a:lnTo>
                    <a:lnTo>
                      <a:pt x="206" y="177"/>
                    </a:lnTo>
                    <a:lnTo>
                      <a:pt x="204" y="177"/>
                    </a:lnTo>
                    <a:lnTo>
                      <a:pt x="204" y="177"/>
                    </a:lnTo>
                    <a:lnTo>
                      <a:pt x="204" y="177"/>
                    </a:lnTo>
                    <a:lnTo>
                      <a:pt x="204" y="177"/>
                    </a:lnTo>
                    <a:lnTo>
                      <a:pt x="204" y="175"/>
                    </a:lnTo>
                    <a:lnTo>
                      <a:pt x="202" y="175"/>
                    </a:lnTo>
                    <a:lnTo>
                      <a:pt x="202" y="175"/>
                    </a:lnTo>
                    <a:lnTo>
                      <a:pt x="202" y="173"/>
                    </a:lnTo>
                    <a:lnTo>
                      <a:pt x="204" y="173"/>
                    </a:lnTo>
                    <a:lnTo>
                      <a:pt x="204" y="173"/>
                    </a:lnTo>
                    <a:lnTo>
                      <a:pt x="204" y="170"/>
                    </a:lnTo>
                    <a:lnTo>
                      <a:pt x="204" y="170"/>
                    </a:lnTo>
                    <a:lnTo>
                      <a:pt x="204" y="170"/>
                    </a:lnTo>
                    <a:lnTo>
                      <a:pt x="204" y="168"/>
                    </a:lnTo>
                    <a:lnTo>
                      <a:pt x="204" y="168"/>
                    </a:lnTo>
                    <a:lnTo>
                      <a:pt x="204" y="165"/>
                    </a:lnTo>
                    <a:lnTo>
                      <a:pt x="204" y="165"/>
                    </a:lnTo>
                    <a:lnTo>
                      <a:pt x="204" y="165"/>
                    </a:lnTo>
                    <a:lnTo>
                      <a:pt x="204" y="165"/>
                    </a:lnTo>
                    <a:lnTo>
                      <a:pt x="204" y="165"/>
                    </a:lnTo>
                    <a:lnTo>
                      <a:pt x="204" y="165"/>
                    </a:lnTo>
                    <a:lnTo>
                      <a:pt x="204" y="163"/>
                    </a:lnTo>
                    <a:lnTo>
                      <a:pt x="202" y="163"/>
                    </a:lnTo>
                    <a:lnTo>
                      <a:pt x="202" y="163"/>
                    </a:lnTo>
                    <a:lnTo>
                      <a:pt x="202" y="165"/>
                    </a:lnTo>
                    <a:lnTo>
                      <a:pt x="199" y="165"/>
                    </a:lnTo>
                    <a:lnTo>
                      <a:pt x="199" y="165"/>
                    </a:lnTo>
                    <a:lnTo>
                      <a:pt x="199" y="165"/>
                    </a:lnTo>
                    <a:lnTo>
                      <a:pt x="199" y="165"/>
                    </a:lnTo>
                    <a:lnTo>
                      <a:pt x="199" y="168"/>
                    </a:lnTo>
                    <a:lnTo>
                      <a:pt x="199" y="168"/>
                    </a:lnTo>
                    <a:lnTo>
                      <a:pt x="197" y="168"/>
                    </a:lnTo>
                    <a:lnTo>
                      <a:pt x="197" y="170"/>
                    </a:lnTo>
                    <a:lnTo>
                      <a:pt x="197" y="170"/>
                    </a:lnTo>
                    <a:lnTo>
                      <a:pt x="197" y="170"/>
                    </a:lnTo>
                    <a:lnTo>
                      <a:pt x="194" y="170"/>
                    </a:lnTo>
                    <a:lnTo>
                      <a:pt x="194" y="170"/>
                    </a:lnTo>
                    <a:lnTo>
                      <a:pt x="194" y="170"/>
                    </a:lnTo>
                    <a:lnTo>
                      <a:pt x="194" y="173"/>
                    </a:lnTo>
                    <a:lnTo>
                      <a:pt x="194" y="173"/>
                    </a:lnTo>
                    <a:lnTo>
                      <a:pt x="194" y="173"/>
                    </a:lnTo>
                    <a:lnTo>
                      <a:pt x="192" y="173"/>
                    </a:lnTo>
                    <a:lnTo>
                      <a:pt x="192" y="175"/>
                    </a:lnTo>
                    <a:lnTo>
                      <a:pt x="192" y="175"/>
                    </a:lnTo>
                    <a:lnTo>
                      <a:pt x="192" y="175"/>
                    </a:lnTo>
                    <a:lnTo>
                      <a:pt x="192" y="177"/>
                    </a:lnTo>
                    <a:lnTo>
                      <a:pt x="192" y="177"/>
                    </a:lnTo>
                    <a:lnTo>
                      <a:pt x="192" y="177"/>
                    </a:lnTo>
                    <a:lnTo>
                      <a:pt x="190" y="177"/>
                    </a:lnTo>
                    <a:lnTo>
                      <a:pt x="190" y="177"/>
                    </a:lnTo>
                    <a:lnTo>
                      <a:pt x="190" y="177"/>
                    </a:lnTo>
                    <a:lnTo>
                      <a:pt x="187" y="177"/>
                    </a:lnTo>
                    <a:lnTo>
                      <a:pt x="187" y="177"/>
                    </a:lnTo>
                    <a:lnTo>
                      <a:pt x="187" y="177"/>
                    </a:lnTo>
                    <a:lnTo>
                      <a:pt x="185" y="177"/>
                    </a:lnTo>
                    <a:lnTo>
                      <a:pt x="185" y="177"/>
                    </a:lnTo>
                    <a:lnTo>
                      <a:pt x="185" y="177"/>
                    </a:lnTo>
                    <a:lnTo>
                      <a:pt x="183" y="177"/>
                    </a:lnTo>
                    <a:lnTo>
                      <a:pt x="183" y="177"/>
                    </a:lnTo>
                    <a:lnTo>
                      <a:pt x="180" y="177"/>
                    </a:lnTo>
                    <a:lnTo>
                      <a:pt x="180" y="177"/>
                    </a:lnTo>
                    <a:lnTo>
                      <a:pt x="180" y="177"/>
                    </a:lnTo>
                    <a:lnTo>
                      <a:pt x="180" y="175"/>
                    </a:lnTo>
                    <a:lnTo>
                      <a:pt x="178" y="175"/>
                    </a:lnTo>
                    <a:lnTo>
                      <a:pt x="178" y="175"/>
                    </a:lnTo>
                    <a:lnTo>
                      <a:pt x="178" y="175"/>
                    </a:lnTo>
                    <a:lnTo>
                      <a:pt x="176" y="175"/>
                    </a:lnTo>
                    <a:lnTo>
                      <a:pt x="176" y="175"/>
                    </a:lnTo>
                    <a:lnTo>
                      <a:pt x="176" y="177"/>
                    </a:lnTo>
                    <a:lnTo>
                      <a:pt x="173" y="177"/>
                    </a:lnTo>
                    <a:lnTo>
                      <a:pt x="173" y="177"/>
                    </a:lnTo>
                    <a:lnTo>
                      <a:pt x="173" y="177"/>
                    </a:lnTo>
                    <a:lnTo>
                      <a:pt x="171" y="177"/>
                    </a:lnTo>
                    <a:lnTo>
                      <a:pt x="171" y="177"/>
                    </a:lnTo>
                    <a:lnTo>
                      <a:pt x="171" y="177"/>
                    </a:lnTo>
                    <a:lnTo>
                      <a:pt x="171" y="177"/>
                    </a:lnTo>
                    <a:lnTo>
                      <a:pt x="168" y="177"/>
                    </a:lnTo>
                    <a:lnTo>
                      <a:pt x="168" y="177"/>
                    </a:lnTo>
                    <a:lnTo>
                      <a:pt x="166" y="177"/>
                    </a:lnTo>
                    <a:lnTo>
                      <a:pt x="166" y="180"/>
                    </a:lnTo>
                    <a:lnTo>
                      <a:pt x="166" y="180"/>
                    </a:lnTo>
                    <a:lnTo>
                      <a:pt x="166" y="180"/>
                    </a:lnTo>
                    <a:lnTo>
                      <a:pt x="164" y="180"/>
                    </a:lnTo>
                    <a:lnTo>
                      <a:pt x="164" y="177"/>
                    </a:lnTo>
                    <a:lnTo>
                      <a:pt x="166" y="177"/>
                    </a:lnTo>
                    <a:lnTo>
                      <a:pt x="166" y="177"/>
                    </a:lnTo>
                    <a:lnTo>
                      <a:pt x="166" y="177"/>
                    </a:lnTo>
                    <a:lnTo>
                      <a:pt x="166" y="175"/>
                    </a:lnTo>
                    <a:lnTo>
                      <a:pt x="166" y="175"/>
                    </a:lnTo>
                    <a:lnTo>
                      <a:pt x="164" y="175"/>
                    </a:lnTo>
                    <a:lnTo>
                      <a:pt x="164" y="175"/>
                    </a:lnTo>
                    <a:lnTo>
                      <a:pt x="164" y="175"/>
                    </a:lnTo>
                    <a:lnTo>
                      <a:pt x="164" y="175"/>
                    </a:lnTo>
                    <a:lnTo>
                      <a:pt x="161" y="175"/>
                    </a:lnTo>
                    <a:lnTo>
                      <a:pt x="161" y="173"/>
                    </a:lnTo>
                    <a:lnTo>
                      <a:pt x="161" y="173"/>
                    </a:lnTo>
                    <a:lnTo>
                      <a:pt x="161" y="170"/>
                    </a:lnTo>
                    <a:lnTo>
                      <a:pt x="161" y="170"/>
                    </a:lnTo>
                    <a:lnTo>
                      <a:pt x="161" y="170"/>
                    </a:lnTo>
                    <a:lnTo>
                      <a:pt x="161" y="170"/>
                    </a:lnTo>
                    <a:lnTo>
                      <a:pt x="161" y="168"/>
                    </a:lnTo>
                    <a:lnTo>
                      <a:pt x="161" y="168"/>
                    </a:lnTo>
                    <a:lnTo>
                      <a:pt x="159" y="168"/>
                    </a:lnTo>
                    <a:lnTo>
                      <a:pt x="159" y="168"/>
                    </a:lnTo>
                    <a:lnTo>
                      <a:pt x="159" y="168"/>
                    </a:lnTo>
                    <a:lnTo>
                      <a:pt x="159" y="168"/>
                    </a:lnTo>
                    <a:lnTo>
                      <a:pt x="159" y="170"/>
                    </a:lnTo>
                    <a:lnTo>
                      <a:pt x="159" y="170"/>
                    </a:lnTo>
                    <a:lnTo>
                      <a:pt x="159" y="170"/>
                    </a:lnTo>
                    <a:lnTo>
                      <a:pt x="157" y="170"/>
                    </a:lnTo>
                    <a:lnTo>
                      <a:pt x="157" y="173"/>
                    </a:lnTo>
                    <a:lnTo>
                      <a:pt x="157" y="173"/>
                    </a:lnTo>
                    <a:lnTo>
                      <a:pt x="157" y="173"/>
                    </a:lnTo>
                    <a:lnTo>
                      <a:pt x="157" y="173"/>
                    </a:lnTo>
                    <a:lnTo>
                      <a:pt x="157" y="175"/>
                    </a:lnTo>
                    <a:lnTo>
                      <a:pt x="157" y="175"/>
                    </a:lnTo>
                    <a:lnTo>
                      <a:pt x="157" y="175"/>
                    </a:lnTo>
                    <a:lnTo>
                      <a:pt x="157" y="177"/>
                    </a:lnTo>
                    <a:lnTo>
                      <a:pt x="157" y="177"/>
                    </a:lnTo>
                    <a:lnTo>
                      <a:pt x="159" y="177"/>
                    </a:lnTo>
                    <a:lnTo>
                      <a:pt x="159" y="177"/>
                    </a:lnTo>
                    <a:lnTo>
                      <a:pt x="159" y="177"/>
                    </a:lnTo>
                    <a:lnTo>
                      <a:pt x="159" y="177"/>
                    </a:lnTo>
                    <a:lnTo>
                      <a:pt x="159" y="180"/>
                    </a:lnTo>
                    <a:lnTo>
                      <a:pt x="161" y="180"/>
                    </a:lnTo>
                    <a:lnTo>
                      <a:pt x="161" y="180"/>
                    </a:lnTo>
                    <a:lnTo>
                      <a:pt x="164" y="180"/>
                    </a:lnTo>
                    <a:lnTo>
                      <a:pt x="164" y="177"/>
                    </a:lnTo>
                    <a:lnTo>
                      <a:pt x="164" y="177"/>
                    </a:lnTo>
                    <a:lnTo>
                      <a:pt x="164" y="180"/>
                    </a:lnTo>
                    <a:lnTo>
                      <a:pt x="164" y="180"/>
                    </a:lnTo>
                    <a:lnTo>
                      <a:pt x="164" y="180"/>
                    </a:lnTo>
                    <a:lnTo>
                      <a:pt x="164" y="180"/>
                    </a:lnTo>
                    <a:lnTo>
                      <a:pt x="164" y="182"/>
                    </a:lnTo>
                    <a:lnTo>
                      <a:pt x="164" y="182"/>
                    </a:lnTo>
                    <a:lnTo>
                      <a:pt x="164" y="182"/>
                    </a:lnTo>
                    <a:lnTo>
                      <a:pt x="164" y="184"/>
                    </a:lnTo>
                    <a:lnTo>
                      <a:pt x="164" y="184"/>
                    </a:lnTo>
                    <a:lnTo>
                      <a:pt x="164" y="187"/>
                    </a:lnTo>
                    <a:lnTo>
                      <a:pt x="164" y="187"/>
                    </a:lnTo>
                    <a:lnTo>
                      <a:pt x="164" y="187"/>
                    </a:lnTo>
                    <a:lnTo>
                      <a:pt x="161" y="187"/>
                    </a:lnTo>
                    <a:lnTo>
                      <a:pt x="161" y="187"/>
                    </a:lnTo>
                    <a:lnTo>
                      <a:pt x="161" y="187"/>
                    </a:lnTo>
                    <a:lnTo>
                      <a:pt x="159" y="187"/>
                    </a:lnTo>
                    <a:lnTo>
                      <a:pt x="159" y="184"/>
                    </a:lnTo>
                    <a:lnTo>
                      <a:pt x="159" y="184"/>
                    </a:lnTo>
                    <a:lnTo>
                      <a:pt x="159" y="187"/>
                    </a:lnTo>
                    <a:lnTo>
                      <a:pt x="159" y="187"/>
                    </a:lnTo>
                    <a:lnTo>
                      <a:pt x="157" y="187"/>
                    </a:lnTo>
                    <a:lnTo>
                      <a:pt x="157" y="187"/>
                    </a:lnTo>
                    <a:lnTo>
                      <a:pt x="157" y="187"/>
                    </a:lnTo>
                    <a:lnTo>
                      <a:pt x="157" y="187"/>
                    </a:lnTo>
                    <a:lnTo>
                      <a:pt x="154" y="187"/>
                    </a:lnTo>
                    <a:lnTo>
                      <a:pt x="154" y="187"/>
                    </a:lnTo>
                    <a:lnTo>
                      <a:pt x="152" y="187"/>
                    </a:lnTo>
                    <a:lnTo>
                      <a:pt x="152" y="189"/>
                    </a:lnTo>
                    <a:lnTo>
                      <a:pt x="152" y="189"/>
                    </a:lnTo>
                    <a:lnTo>
                      <a:pt x="152" y="189"/>
                    </a:lnTo>
                    <a:lnTo>
                      <a:pt x="152" y="189"/>
                    </a:lnTo>
                    <a:lnTo>
                      <a:pt x="152" y="189"/>
                    </a:lnTo>
                    <a:lnTo>
                      <a:pt x="149" y="189"/>
                    </a:lnTo>
                    <a:lnTo>
                      <a:pt x="149" y="192"/>
                    </a:lnTo>
                    <a:lnTo>
                      <a:pt x="149" y="192"/>
                    </a:lnTo>
                    <a:lnTo>
                      <a:pt x="149" y="194"/>
                    </a:lnTo>
                    <a:lnTo>
                      <a:pt x="149" y="194"/>
                    </a:lnTo>
                    <a:lnTo>
                      <a:pt x="149" y="194"/>
                    </a:lnTo>
                    <a:lnTo>
                      <a:pt x="147" y="194"/>
                    </a:lnTo>
                    <a:lnTo>
                      <a:pt x="147" y="196"/>
                    </a:lnTo>
                    <a:lnTo>
                      <a:pt x="147" y="196"/>
                    </a:lnTo>
                    <a:lnTo>
                      <a:pt x="147" y="196"/>
                    </a:lnTo>
                    <a:lnTo>
                      <a:pt x="147" y="196"/>
                    </a:lnTo>
                    <a:lnTo>
                      <a:pt x="145" y="196"/>
                    </a:lnTo>
                    <a:lnTo>
                      <a:pt x="145" y="199"/>
                    </a:lnTo>
                    <a:lnTo>
                      <a:pt x="145" y="199"/>
                    </a:lnTo>
                    <a:lnTo>
                      <a:pt x="145" y="199"/>
                    </a:lnTo>
                    <a:lnTo>
                      <a:pt x="145" y="199"/>
                    </a:lnTo>
                    <a:lnTo>
                      <a:pt x="145" y="199"/>
                    </a:lnTo>
                    <a:lnTo>
                      <a:pt x="145" y="201"/>
                    </a:lnTo>
                    <a:lnTo>
                      <a:pt x="145" y="201"/>
                    </a:lnTo>
                    <a:lnTo>
                      <a:pt x="145" y="203"/>
                    </a:lnTo>
                    <a:lnTo>
                      <a:pt x="145" y="203"/>
                    </a:lnTo>
                    <a:lnTo>
                      <a:pt x="142" y="203"/>
                    </a:lnTo>
                    <a:lnTo>
                      <a:pt x="142" y="203"/>
                    </a:lnTo>
                    <a:lnTo>
                      <a:pt x="142" y="206"/>
                    </a:lnTo>
                    <a:lnTo>
                      <a:pt x="140" y="206"/>
                    </a:lnTo>
                    <a:lnTo>
                      <a:pt x="140" y="206"/>
                    </a:lnTo>
                    <a:lnTo>
                      <a:pt x="140" y="208"/>
                    </a:lnTo>
                    <a:lnTo>
                      <a:pt x="140" y="208"/>
                    </a:lnTo>
                    <a:lnTo>
                      <a:pt x="140" y="208"/>
                    </a:lnTo>
                    <a:lnTo>
                      <a:pt x="138" y="208"/>
                    </a:lnTo>
                    <a:lnTo>
                      <a:pt x="138" y="206"/>
                    </a:lnTo>
                    <a:lnTo>
                      <a:pt x="138" y="206"/>
                    </a:lnTo>
                    <a:lnTo>
                      <a:pt x="138" y="206"/>
                    </a:lnTo>
                    <a:lnTo>
                      <a:pt x="135" y="206"/>
                    </a:lnTo>
                    <a:lnTo>
                      <a:pt x="135" y="206"/>
                    </a:lnTo>
                    <a:lnTo>
                      <a:pt x="135" y="206"/>
                    </a:lnTo>
                    <a:lnTo>
                      <a:pt x="133" y="206"/>
                    </a:lnTo>
                    <a:lnTo>
                      <a:pt x="133" y="206"/>
                    </a:lnTo>
                    <a:lnTo>
                      <a:pt x="133" y="206"/>
                    </a:lnTo>
                    <a:lnTo>
                      <a:pt x="133" y="203"/>
                    </a:lnTo>
                    <a:lnTo>
                      <a:pt x="131" y="203"/>
                    </a:lnTo>
                    <a:lnTo>
                      <a:pt x="131" y="203"/>
                    </a:lnTo>
                    <a:lnTo>
                      <a:pt x="131" y="203"/>
                    </a:lnTo>
                    <a:lnTo>
                      <a:pt x="131" y="201"/>
                    </a:lnTo>
                    <a:lnTo>
                      <a:pt x="131" y="201"/>
                    </a:lnTo>
                    <a:lnTo>
                      <a:pt x="128" y="201"/>
                    </a:lnTo>
                    <a:lnTo>
                      <a:pt x="128" y="201"/>
                    </a:lnTo>
                    <a:lnTo>
                      <a:pt x="128" y="199"/>
                    </a:lnTo>
                    <a:lnTo>
                      <a:pt x="128" y="199"/>
                    </a:lnTo>
                    <a:lnTo>
                      <a:pt x="128" y="199"/>
                    </a:lnTo>
                    <a:lnTo>
                      <a:pt x="126" y="199"/>
                    </a:lnTo>
                    <a:lnTo>
                      <a:pt x="126" y="199"/>
                    </a:lnTo>
                    <a:lnTo>
                      <a:pt x="126" y="199"/>
                    </a:lnTo>
                    <a:lnTo>
                      <a:pt x="126" y="196"/>
                    </a:lnTo>
                    <a:lnTo>
                      <a:pt x="126" y="196"/>
                    </a:lnTo>
                    <a:lnTo>
                      <a:pt x="126" y="196"/>
                    </a:lnTo>
                    <a:lnTo>
                      <a:pt x="123" y="196"/>
                    </a:lnTo>
                    <a:lnTo>
                      <a:pt x="123" y="196"/>
                    </a:lnTo>
                    <a:lnTo>
                      <a:pt x="123" y="194"/>
                    </a:lnTo>
                    <a:lnTo>
                      <a:pt x="123" y="194"/>
                    </a:lnTo>
                    <a:lnTo>
                      <a:pt x="123" y="192"/>
                    </a:lnTo>
                    <a:lnTo>
                      <a:pt x="123" y="192"/>
                    </a:lnTo>
                    <a:lnTo>
                      <a:pt x="123" y="192"/>
                    </a:lnTo>
                    <a:lnTo>
                      <a:pt x="123" y="189"/>
                    </a:lnTo>
                    <a:lnTo>
                      <a:pt x="123" y="189"/>
                    </a:lnTo>
                    <a:lnTo>
                      <a:pt x="123" y="189"/>
                    </a:lnTo>
                    <a:lnTo>
                      <a:pt x="123" y="189"/>
                    </a:lnTo>
                    <a:lnTo>
                      <a:pt x="123" y="189"/>
                    </a:lnTo>
                    <a:lnTo>
                      <a:pt x="126" y="189"/>
                    </a:lnTo>
                    <a:lnTo>
                      <a:pt x="126" y="187"/>
                    </a:lnTo>
                    <a:lnTo>
                      <a:pt x="123" y="187"/>
                    </a:lnTo>
                    <a:lnTo>
                      <a:pt x="123" y="187"/>
                    </a:lnTo>
                    <a:lnTo>
                      <a:pt x="123" y="187"/>
                    </a:lnTo>
                    <a:lnTo>
                      <a:pt x="123" y="187"/>
                    </a:lnTo>
                    <a:lnTo>
                      <a:pt x="121" y="187"/>
                    </a:lnTo>
                    <a:lnTo>
                      <a:pt x="121" y="187"/>
                    </a:lnTo>
                    <a:lnTo>
                      <a:pt x="121" y="187"/>
                    </a:lnTo>
                    <a:lnTo>
                      <a:pt x="119" y="187"/>
                    </a:lnTo>
                    <a:lnTo>
                      <a:pt x="119" y="187"/>
                    </a:lnTo>
                    <a:lnTo>
                      <a:pt x="119" y="189"/>
                    </a:lnTo>
                    <a:lnTo>
                      <a:pt x="119" y="189"/>
                    </a:lnTo>
                    <a:lnTo>
                      <a:pt x="119" y="189"/>
                    </a:lnTo>
                    <a:lnTo>
                      <a:pt x="119" y="189"/>
                    </a:lnTo>
                    <a:lnTo>
                      <a:pt x="116" y="189"/>
                    </a:lnTo>
                    <a:lnTo>
                      <a:pt x="116" y="189"/>
                    </a:lnTo>
                    <a:lnTo>
                      <a:pt x="116" y="187"/>
                    </a:lnTo>
                    <a:lnTo>
                      <a:pt x="114" y="187"/>
                    </a:lnTo>
                    <a:lnTo>
                      <a:pt x="114" y="189"/>
                    </a:lnTo>
                    <a:lnTo>
                      <a:pt x="114" y="189"/>
                    </a:lnTo>
                    <a:lnTo>
                      <a:pt x="114" y="189"/>
                    </a:lnTo>
                    <a:lnTo>
                      <a:pt x="114" y="189"/>
                    </a:lnTo>
                    <a:lnTo>
                      <a:pt x="114" y="192"/>
                    </a:lnTo>
                    <a:lnTo>
                      <a:pt x="114" y="192"/>
                    </a:lnTo>
                    <a:lnTo>
                      <a:pt x="114" y="192"/>
                    </a:lnTo>
                    <a:lnTo>
                      <a:pt x="116" y="192"/>
                    </a:lnTo>
                    <a:lnTo>
                      <a:pt x="116" y="194"/>
                    </a:lnTo>
                    <a:lnTo>
                      <a:pt x="116" y="194"/>
                    </a:lnTo>
                    <a:lnTo>
                      <a:pt x="116" y="196"/>
                    </a:lnTo>
                    <a:lnTo>
                      <a:pt x="116" y="196"/>
                    </a:lnTo>
                    <a:lnTo>
                      <a:pt x="119" y="196"/>
                    </a:lnTo>
                    <a:lnTo>
                      <a:pt x="119" y="196"/>
                    </a:lnTo>
                    <a:lnTo>
                      <a:pt x="119" y="196"/>
                    </a:lnTo>
                    <a:lnTo>
                      <a:pt x="119" y="196"/>
                    </a:lnTo>
                    <a:lnTo>
                      <a:pt x="116" y="196"/>
                    </a:lnTo>
                    <a:lnTo>
                      <a:pt x="116" y="199"/>
                    </a:lnTo>
                    <a:lnTo>
                      <a:pt x="116" y="199"/>
                    </a:lnTo>
                    <a:lnTo>
                      <a:pt x="114" y="199"/>
                    </a:lnTo>
                    <a:lnTo>
                      <a:pt x="114" y="199"/>
                    </a:lnTo>
                    <a:lnTo>
                      <a:pt x="114" y="199"/>
                    </a:lnTo>
                    <a:lnTo>
                      <a:pt x="114" y="199"/>
                    </a:lnTo>
                    <a:lnTo>
                      <a:pt x="114" y="199"/>
                    </a:lnTo>
                    <a:lnTo>
                      <a:pt x="112" y="199"/>
                    </a:lnTo>
                    <a:lnTo>
                      <a:pt x="112" y="201"/>
                    </a:lnTo>
                    <a:lnTo>
                      <a:pt x="112" y="201"/>
                    </a:lnTo>
                    <a:lnTo>
                      <a:pt x="112" y="201"/>
                    </a:lnTo>
                    <a:lnTo>
                      <a:pt x="112" y="201"/>
                    </a:lnTo>
                    <a:lnTo>
                      <a:pt x="109" y="201"/>
                    </a:lnTo>
                    <a:lnTo>
                      <a:pt x="109" y="203"/>
                    </a:lnTo>
                    <a:lnTo>
                      <a:pt x="109" y="203"/>
                    </a:lnTo>
                    <a:lnTo>
                      <a:pt x="109" y="203"/>
                    </a:lnTo>
                    <a:lnTo>
                      <a:pt x="107" y="203"/>
                    </a:lnTo>
                    <a:lnTo>
                      <a:pt x="107" y="206"/>
                    </a:lnTo>
                    <a:lnTo>
                      <a:pt x="107" y="206"/>
                    </a:lnTo>
                    <a:lnTo>
                      <a:pt x="107" y="206"/>
                    </a:lnTo>
                    <a:lnTo>
                      <a:pt x="107" y="206"/>
                    </a:lnTo>
                    <a:lnTo>
                      <a:pt x="107" y="208"/>
                    </a:lnTo>
                    <a:lnTo>
                      <a:pt x="107" y="208"/>
                    </a:lnTo>
                    <a:lnTo>
                      <a:pt x="107" y="210"/>
                    </a:lnTo>
                    <a:lnTo>
                      <a:pt x="105" y="210"/>
                    </a:lnTo>
                    <a:lnTo>
                      <a:pt x="105" y="210"/>
                    </a:lnTo>
                    <a:lnTo>
                      <a:pt x="105" y="210"/>
                    </a:lnTo>
                    <a:lnTo>
                      <a:pt x="105" y="213"/>
                    </a:lnTo>
                    <a:lnTo>
                      <a:pt x="105" y="213"/>
                    </a:lnTo>
                    <a:lnTo>
                      <a:pt x="105" y="210"/>
                    </a:lnTo>
                    <a:lnTo>
                      <a:pt x="105" y="210"/>
                    </a:lnTo>
                    <a:lnTo>
                      <a:pt x="105" y="210"/>
                    </a:lnTo>
                    <a:lnTo>
                      <a:pt x="102" y="210"/>
                    </a:lnTo>
                    <a:lnTo>
                      <a:pt x="102" y="210"/>
                    </a:lnTo>
                    <a:lnTo>
                      <a:pt x="102" y="210"/>
                    </a:lnTo>
                    <a:lnTo>
                      <a:pt x="100" y="210"/>
                    </a:lnTo>
                    <a:lnTo>
                      <a:pt x="100" y="208"/>
                    </a:lnTo>
                    <a:lnTo>
                      <a:pt x="100" y="208"/>
                    </a:lnTo>
                    <a:lnTo>
                      <a:pt x="100" y="208"/>
                    </a:lnTo>
                    <a:lnTo>
                      <a:pt x="100" y="208"/>
                    </a:lnTo>
                    <a:lnTo>
                      <a:pt x="100" y="206"/>
                    </a:lnTo>
                    <a:lnTo>
                      <a:pt x="97" y="206"/>
                    </a:lnTo>
                    <a:lnTo>
                      <a:pt x="97" y="206"/>
                    </a:lnTo>
                    <a:lnTo>
                      <a:pt x="97" y="206"/>
                    </a:lnTo>
                    <a:lnTo>
                      <a:pt x="97" y="206"/>
                    </a:lnTo>
                    <a:lnTo>
                      <a:pt x="95" y="206"/>
                    </a:lnTo>
                    <a:lnTo>
                      <a:pt x="95" y="206"/>
                    </a:lnTo>
                    <a:lnTo>
                      <a:pt x="93" y="206"/>
                    </a:lnTo>
                    <a:lnTo>
                      <a:pt x="93" y="206"/>
                    </a:lnTo>
                    <a:lnTo>
                      <a:pt x="93" y="206"/>
                    </a:lnTo>
                    <a:lnTo>
                      <a:pt x="93" y="206"/>
                    </a:lnTo>
                    <a:lnTo>
                      <a:pt x="90" y="206"/>
                    </a:lnTo>
                    <a:lnTo>
                      <a:pt x="90" y="206"/>
                    </a:lnTo>
                    <a:lnTo>
                      <a:pt x="90" y="208"/>
                    </a:lnTo>
                    <a:lnTo>
                      <a:pt x="90" y="208"/>
                    </a:lnTo>
                    <a:lnTo>
                      <a:pt x="90" y="208"/>
                    </a:lnTo>
                    <a:lnTo>
                      <a:pt x="88" y="208"/>
                    </a:lnTo>
                    <a:lnTo>
                      <a:pt x="88" y="208"/>
                    </a:lnTo>
                    <a:lnTo>
                      <a:pt x="86" y="208"/>
                    </a:lnTo>
                    <a:lnTo>
                      <a:pt x="86" y="210"/>
                    </a:lnTo>
                    <a:lnTo>
                      <a:pt x="86" y="210"/>
                    </a:lnTo>
                    <a:lnTo>
                      <a:pt x="86" y="210"/>
                    </a:lnTo>
                    <a:lnTo>
                      <a:pt x="86" y="210"/>
                    </a:lnTo>
                    <a:lnTo>
                      <a:pt x="86" y="213"/>
                    </a:lnTo>
                    <a:lnTo>
                      <a:pt x="86" y="213"/>
                    </a:lnTo>
                    <a:lnTo>
                      <a:pt x="86" y="213"/>
                    </a:lnTo>
                    <a:lnTo>
                      <a:pt x="86" y="215"/>
                    </a:lnTo>
                    <a:lnTo>
                      <a:pt x="83" y="215"/>
                    </a:lnTo>
                    <a:lnTo>
                      <a:pt x="83" y="215"/>
                    </a:lnTo>
                    <a:lnTo>
                      <a:pt x="83" y="215"/>
                    </a:lnTo>
                    <a:lnTo>
                      <a:pt x="83" y="215"/>
                    </a:lnTo>
                    <a:lnTo>
                      <a:pt x="83" y="218"/>
                    </a:lnTo>
                    <a:lnTo>
                      <a:pt x="83" y="218"/>
                    </a:lnTo>
                    <a:lnTo>
                      <a:pt x="81" y="218"/>
                    </a:lnTo>
                    <a:lnTo>
                      <a:pt x="81" y="218"/>
                    </a:lnTo>
                    <a:lnTo>
                      <a:pt x="81" y="220"/>
                    </a:lnTo>
                    <a:lnTo>
                      <a:pt x="81" y="220"/>
                    </a:lnTo>
                    <a:lnTo>
                      <a:pt x="81" y="220"/>
                    </a:lnTo>
                    <a:lnTo>
                      <a:pt x="78" y="220"/>
                    </a:lnTo>
                    <a:lnTo>
                      <a:pt x="78" y="222"/>
                    </a:lnTo>
                    <a:lnTo>
                      <a:pt x="78" y="222"/>
                    </a:lnTo>
                    <a:lnTo>
                      <a:pt x="81" y="222"/>
                    </a:lnTo>
                    <a:lnTo>
                      <a:pt x="81" y="225"/>
                    </a:lnTo>
                    <a:lnTo>
                      <a:pt x="81" y="225"/>
                    </a:lnTo>
                    <a:lnTo>
                      <a:pt x="78" y="225"/>
                    </a:lnTo>
                    <a:lnTo>
                      <a:pt x="78" y="225"/>
                    </a:lnTo>
                    <a:lnTo>
                      <a:pt x="78" y="225"/>
                    </a:lnTo>
                    <a:lnTo>
                      <a:pt x="78" y="225"/>
                    </a:lnTo>
                    <a:lnTo>
                      <a:pt x="76" y="225"/>
                    </a:lnTo>
                    <a:lnTo>
                      <a:pt x="76" y="225"/>
                    </a:lnTo>
                    <a:lnTo>
                      <a:pt x="76" y="225"/>
                    </a:lnTo>
                    <a:lnTo>
                      <a:pt x="74" y="225"/>
                    </a:lnTo>
                    <a:lnTo>
                      <a:pt x="74" y="225"/>
                    </a:lnTo>
                    <a:lnTo>
                      <a:pt x="74" y="225"/>
                    </a:lnTo>
                    <a:lnTo>
                      <a:pt x="74" y="225"/>
                    </a:lnTo>
                    <a:lnTo>
                      <a:pt x="71" y="225"/>
                    </a:lnTo>
                    <a:lnTo>
                      <a:pt x="71" y="225"/>
                    </a:lnTo>
                    <a:lnTo>
                      <a:pt x="71" y="225"/>
                    </a:lnTo>
                    <a:lnTo>
                      <a:pt x="71" y="225"/>
                    </a:lnTo>
                    <a:lnTo>
                      <a:pt x="71" y="227"/>
                    </a:lnTo>
                    <a:lnTo>
                      <a:pt x="69" y="227"/>
                    </a:lnTo>
                    <a:lnTo>
                      <a:pt x="69" y="227"/>
                    </a:lnTo>
                    <a:lnTo>
                      <a:pt x="69" y="225"/>
                    </a:lnTo>
                    <a:lnTo>
                      <a:pt x="67" y="225"/>
                    </a:lnTo>
                    <a:lnTo>
                      <a:pt x="67" y="225"/>
                    </a:lnTo>
                    <a:lnTo>
                      <a:pt x="69" y="225"/>
                    </a:lnTo>
                    <a:lnTo>
                      <a:pt x="69" y="225"/>
                    </a:lnTo>
                    <a:lnTo>
                      <a:pt x="69" y="222"/>
                    </a:lnTo>
                    <a:lnTo>
                      <a:pt x="71" y="222"/>
                    </a:lnTo>
                    <a:lnTo>
                      <a:pt x="71" y="222"/>
                    </a:lnTo>
                    <a:lnTo>
                      <a:pt x="71" y="222"/>
                    </a:lnTo>
                    <a:lnTo>
                      <a:pt x="71" y="220"/>
                    </a:lnTo>
                    <a:lnTo>
                      <a:pt x="71" y="220"/>
                    </a:lnTo>
                    <a:lnTo>
                      <a:pt x="71" y="220"/>
                    </a:lnTo>
                    <a:lnTo>
                      <a:pt x="69" y="220"/>
                    </a:lnTo>
                    <a:lnTo>
                      <a:pt x="69" y="220"/>
                    </a:lnTo>
                    <a:lnTo>
                      <a:pt x="69" y="220"/>
                    </a:lnTo>
                    <a:lnTo>
                      <a:pt x="67" y="220"/>
                    </a:lnTo>
                    <a:lnTo>
                      <a:pt x="67" y="220"/>
                    </a:lnTo>
                    <a:lnTo>
                      <a:pt x="67" y="220"/>
                    </a:lnTo>
                    <a:lnTo>
                      <a:pt x="67" y="220"/>
                    </a:lnTo>
                    <a:lnTo>
                      <a:pt x="67" y="220"/>
                    </a:lnTo>
                    <a:lnTo>
                      <a:pt x="67" y="220"/>
                    </a:lnTo>
                    <a:lnTo>
                      <a:pt x="67" y="220"/>
                    </a:lnTo>
                    <a:lnTo>
                      <a:pt x="67" y="218"/>
                    </a:lnTo>
                    <a:lnTo>
                      <a:pt x="67" y="218"/>
                    </a:lnTo>
                    <a:lnTo>
                      <a:pt x="67" y="218"/>
                    </a:lnTo>
                    <a:lnTo>
                      <a:pt x="67" y="218"/>
                    </a:lnTo>
                    <a:lnTo>
                      <a:pt x="67" y="215"/>
                    </a:lnTo>
                    <a:lnTo>
                      <a:pt x="64" y="215"/>
                    </a:lnTo>
                    <a:lnTo>
                      <a:pt x="64" y="215"/>
                    </a:lnTo>
                    <a:lnTo>
                      <a:pt x="64" y="215"/>
                    </a:lnTo>
                    <a:lnTo>
                      <a:pt x="64" y="215"/>
                    </a:lnTo>
                    <a:lnTo>
                      <a:pt x="64" y="213"/>
                    </a:lnTo>
                    <a:lnTo>
                      <a:pt x="64" y="213"/>
                    </a:lnTo>
                    <a:lnTo>
                      <a:pt x="64" y="213"/>
                    </a:lnTo>
                    <a:lnTo>
                      <a:pt x="64" y="213"/>
                    </a:lnTo>
                    <a:lnTo>
                      <a:pt x="64" y="210"/>
                    </a:lnTo>
                    <a:lnTo>
                      <a:pt x="67" y="210"/>
                    </a:lnTo>
                    <a:lnTo>
                      <a:pt x="67" y="210"/>
                    </a:lnTo>
                    <a:lnTo>
                      <a:pt x="67" y="210"/>
                    </a:lnTo>
                    <a:lnTo>
                      <a:pt x="67" y="210"/>
                    </a:lnTo>
                    <a:lnTo>
                      <a:pt x="67" y="210"/>
                    </a:lnTo>
                    <a:lnTo>
                      <a:pt x="67" y="210"/>
                    </a:lnTo>
                    <a:lnTo>
                      <a:pt x="64" y="210"/>
                    </a:lnTo>
                    <a:lnTo>
                      <a:pt x="64" y="210"/>
                    </a:lnTo>
                    <a:lnTo>
                      <a:pt x="64" y="208"/>
                    </a:lnTo>
                    <a:lnTo>
                      <a:pt x="64" y="208"/>
                    </a:lnTo>
                    <a:lnTo>
                      <a:pt x="64" y="208"/>
                    </a:lnTo>
                    <a:lnTo>
                      <a:pt x="64" y="208"/>
                    </a:lnTo>
                    <a:lnTo>
                      <a:pt x="62" y="208"/>
                    </a:lnTo>
                    <a:lnTo>
                      <a:pt x="62" y="208"/>
                    </a:lnTo>
                    <a:lnTo>
                      <a:pt x="62" y="208"/>
                    </a:lnTo>
                    <a:lnTo>
                      <a:pt x="62" y="210"/>
                    </a:lnTo>
                    <a:lnTo>
                      <a:pt x="60" y="210"/>
                    </a:lnTo>
                    <a:lnTo>
                      <a:pt x="60" y="210"/>
                    </a:lnTo>
                    <a:lnTo>
                      <a:pt x="60" y="210"/>
                    </a:lnTo>
                    <a:lnTo>
                      <a:pt x="57" y="210"/>
                    </a:lnTo>
                    <a:lnTo>
                      <a:pt x="57" y="208"/>
                    </a:lnTo>
                    <a:lnTo>
                      <a:pt x="60" y="208"/>
                    </a:lnTo>
                    <a:lnTo>
                      <a:pt x="60" y="208"/>
                    </a:lnTo>
                    <a:lnTo>
                      <a:pt x="60" y="208"/>
                    </a:lnTo>
                    <a:lnTo>
                      <a:pt x="60" y="206"/>
                    </a:lnTo>
                    <a:lnTo>
                      <a:pt x="60" y="206"/>
                    </a:lnTo>
                    <a:lnTo>
                      <a:pt x="62" y="206"/>
                    </a:lnTo>
                    <a:lnTo>
                      <a:pt x="62" y="206"/>
                    </a:lnTo>
                    <a:lnTo>
                      <a:pt x="62" y="206"/>
                    </a:lnTo>
                    <a:lnTo>
                      <a:pt x="64" y="206"/>
                    </a:lnTo>
                    <a:lnTo>
                      <a:pt x="64" y="206"/>
                    </a:lnTo>
                    <a:lnTo>
                      <a:pt x="64" y="203"/>
                    </a:lnTo>
                    <a:lnTo>
                      <a:pt x="64" y="203"/>
                    </a:lnTo>
                    <a:lnTo>
                      <a:pt x="67" y="203"/>
                    </a:lnTo>
                    <a:lnTo>
                      <a:pt x="67" y="203"/>
                    </a:lnTo>
                    <a:lnTo>
                      <a:pt x="67" y="203"/>
                    </a:lnTo>
                    <a:lnTo>
                      <a:pt x="67" y="201"/>
                    </a:lnTo>
                    <a:lnTo>
                      <a:pt x="67" y="201"/>
                    </a:lnTo>
                    <a:lnTo>
                      <a:pt x="69" y="201"/>
                    </a:lnTo>
                    <a:lnTo>
                      <a:pt x="69" y="201"/>
                    </a:lnTo>
                    <a:lnTo>
                      <a:pt x="69" y="201"/>
                    </a:lnTo>
                    <a:lnTo>
                      <a:pt x="71" y="201"/>
                    </a:lnTo>
                    <a:lnTo>
                      <a:pt x="71" y="199"/>
                    </a:lnTo>
                    <a:lnTo>
                      <a:pt x="71" y="199"/>
                    </a:lnTo>
                    <a:lnTo>
                      <a:pt x="71" y="199"/>
                    </a:lnTo>
                    <a:lnTo>
                      <a:pt x="71" y="199"/>
                    </a:lnTo>
                    <a:lnTo>
                      <a:pt x="71" y="199"/>
                    </a:lnTo>
                    <a:lnTo>
                      <a:pt x="71" y="196"/>
                    </a:lnTo>
                    <a:lnTo>
                      <a:pt x="71" y="196"/>
                    </a:lnTo>
                    <a:lnTo>
                      <a:pt x="71" y="196"/>
                    </a:lnTo>
                    <a:lnTo>
                      <a:pt x="71" y="194"/>
                    </a:lnTo>
                    <a:lnTo>
                      <a:pt x="71" y="194"/>
                    </a:lnTo>
                    <a:lnTo>
                      <a:pt x="69" y="194"/>
                    </a:lnTo>
                    <a:lnTo>
                      <a:pt x="69" y="194"/>
                    </a:lnTo>
                    <a:lnTo>
                      <a:pt x="69" y="196"/>
                    </a:lnTo>
                    <a:lnTo>
                      <a:pt x="67" y="196"/>
                    </a:lnTo>
                    <a:lnTo>
                      <a:pt x="67" y="194"/>
                    </a:lnTo>
                    <a:lnTo>
                      <a:pt x="67" y="194"/>
                    </a:lnTo>
                    <a:lnTo>
                      <a:pt x="67" y="196"/>
                    </a:lnTo>
                    <a:lnTo>
                      <a:pt x="67" y="196"/>
                    </a:lnTo>
                    <a:lnTo>
                      <a:pt x="67" y="196"/>
                    </a:lnTo>
                    <a:lnTo>
                      <a:pt x="64" y="196"/>
                    </a:lnTo>
                    <a:lnTo>
                      <a:pt x="64" y="196"/>
                    </a:lnTo>
                    <a:lnTo>
                      <a:pt x="64" y="199"/>
                    </a:lnTo>
                    <a:lnTo>
                      <a:pt x="64" y="199"/>
                    </a:lnTo>
                    <a:lnTo>
                      <a:pt x="64" y="199"/>
                    </a:lnTo>
                    <a:lnTo>
                      <a:pt x="62" y="199"/>
                    </a:lnTo>
                    <a:lnTo>
                      <a:pt x="62" y="199"/>
                    </a:lnTo>
                    <a:lnTo>
                      <a:pt x="62" y="199"/>
                    </a:lnTo>
                    <a:lnTo>
                      <a:pt x="60" y="199"/>
                    </a:lnTo>
                    <a:lnTo>
                      <a:pt x="60" y="199"/>
                    </a:lnTo>
                    <a:lnTo>
                      <a:pt x="60" y="199"/>
                    </a:lnTo>
                    <a:lnTo>
                      <a:pt x="60" y="199"/>
                    </a:lnTo>
                    <a:lnTo>
                      <a:pt x="60" y="199"/>
                    </a:lnTo>
                    <a:lnTo>
                      <a:pt x="60" y="199"/>
                    </a:lnTo>
                    <a:lnTo>
                      <a:pt x="60" y="199"/>
                    </a:lnTo>
                    <a:lnTo>
                      <a:pt x="57" y="199"/>
                    </a:lnTo>
                    <a:lnTo>
                      <a:pt x="57" y="199"/>
                    </a:lnTo>
                    <a:lnTo>
                      <a:pt x="57" y="199"/>
                    </a:lnTo>
                    <a:lnTo>
                      <a:pt x="57" y="199"/>
                    </a:lnTo>
                    <a:lnTo>
                      <a:pt x="57" y="199"/>
                    </a:lnTo>
                    <a:lnTo>
                      <a:pt x="57" y="196"/>
                    </a:lnTo>
                    <a:lnTo>
                      <a:pt x="57" y="196"/>
                    </a:lnTo>
                    <a:lnTo>
                      <a:pt x="57" y="196"/>
                    </a:lnTo>
                    <a:lnTo>
                      <a:pt x="57" y="194"/>
                    </a:lnTo>
                    <a:lnTo>
                      <a:pt x="57" y="194"/>
                    </a:lnTo>
                    <a:lnTo>
                      <a:pt x="57" y="194"/>
                    </a:lnTo>
                    <a:lnTo>
                      <a:pt x="55" y="194"/>
                    </a:lnTo>
                    <a:lnTo>
                      <a:pt x="55" y="194"/>
                    </a:lnTo>
                    <a:lnTo>
                      <a:pt x="55" y="194"/>
                    </a:lnTo>
                    <a:lnTo>
                      <a:pt x="52" y="194"/>
                    </a:lnTo>
                    <a:lnTo>
                      <a:pt x="52" y="194"/>
                    </a:lnTo>
                    <a:lnTo>
                      <a:pt x="52" y="194"/>
                    </a:lnTo>
                    <a:lnTo>
                      <a:pt x="52" y="194"/>
                    </a:lnTo>
                    <a:lnTo>
                      <a:pt x="52" y="194"/>
                    </a:lnTo>
                    <a:lnTo>
                      <a:pt x="50" y="194"/>
                    </a:lnTo>
                    <a:lnTo>
                      <a:pt x="50" y="194"/>
                    </a:lnTo>
                    <a:lnTo>
                      <a:pt x="50" y="192"/>
                    </a:lnTo>
                    <a:lnTo>
                      <a:pt x="50" y="192"/>
                    </a:lnTo>
                    <a:lnTo>
                      <a:pt x="50" y="194"/>
                    </a:lnTo>
                    <a:lnTo>
                      <a:pt x="50" y="194"/>
                    </a:lnTo>
                    <a:lnTo>
                      <a:pt x="48" y="194"/>
                    </a:lnTo>
                    <a:lnTo>
                      <a:pt x="48" y="194"/>
                    </a:lnTo>
                    <a:lnTo>
                      <a:pt x="45" y="194"/>
                    </a:lnTo>
                    <a:lnTo>
                      <a:pt x="45" y="194"/>
                    </a:lnTo>
                    <a:lnTo>
                      <a:pt x="45" y="194"/>
                    </a:lnTo>
                    <a:lnTo>
                      <a:pt x="45" y="194"/>
                    </a:lnTo>
                    <a:lnTo>
                      <a:pt x="43" y="194"/>
                    </a:lnTo>
                    <a:lnTo>
                      <a:pt x="43" y="194"/>
                    </a:lnTo>
                    <a:lnTo>
                      <a:pt x="41" y="194"/>
                    </a:lnTo>
                    <a:lnTo>
                      <a:pt x="41" y="194"/>
                    </a:lnTo>
                    <a:lnTo>
                      <a:pt x="41" y="194"/>
                    </a:lnTo>
                    <a:lnTo>
                      <a:pt x="38" y="194"/>
                    </a:lnTo>
                    <a:lnTo>
                      <a:pt x="38" y="194"/>
                    </a:lnTo>
                    <a:lnTo>
                      <a:pt x="38" y="192"/>
                    </a:lnTo>
                    <a:lnTo>
                      <a:pt x="38" y="192"/>
                    </a:lnTo>
                    <a:lnTo>
                      <a:pt x="38" y="192"/>
                    </a:lnTo>
                    <a:lnTo>
                      <a:pt x="38" y="194"/>
                    </a:lnTo>
                    <a:lnTo>
                      <a:pt x="38" y="194"/>
                    </a:lnTo>
                    <a:lnTo>
                      <a:pt x="38" y="196"/>
                    </a:lnTo>
                    <a:lnTo>
                      <a:pt x="36" y="196"/>
                    </a:lnTo>
                    <a:lnTo>
                      <a:pt x="36" y="196"/>
                    </a:lnTo>
                    <a:lnTo>
                      <a:pt x="38" y="196"/>
                    </a:lnTo>
                    <a:lnTo>
                      <a:pt x="38" y="199"/>
                    </a:lnTo>
                    <a:lnTo>
                      <a:pt x="38" y="199"/>
                    </a:lnTo>
                    <a:lnTo>
                      <a:pt x="38" y="199"/>
                    </a:lnTo>
                    <a:lnTo>
                      <a:pt x="38" y="199"/>
                    </a:lnTo>
                    <a:lnTo>
                      <a:pt x="38" y="201"/>
                    </a:lnTo>
                    <a:lnTo>
                      <a:pt x="38" y="201"/>
                    </a:lnTo>
                    <a:lnTo>
                      <a:pt x="41" y="201"/>
                    </a:lnTo>
                    <a:lnTo>
                      <a:pt x="41" y="201"/>
                    </a:lnTo>
                    <a:lnTo>
                      <a:pt x="41" y="201"/>
                    </a:lnTo>
                    <a:lnTo>
                      <a:pt x="41" y="201"/>
                    </a:lnTo>
                    <a:lnTo>
                      <a:pt x="43" y="201"/>
                    </a:lnTo>
                    <a:lnTo>
                      <a:pt x="43" y="203"/>
                    </a:lnTo>
                    <a:lnTo>
                      <a:pt x="43" y="203"/>
                    </a:lnTo>
                    <a:lnTo>
                      <a:pt x="45" y="203"/>
                    </a:lnTo>
                    <a:lnTo>
                      <a:pt x="45" y="203"/>
                    </a:lnTo>
                    <a:lnTo>
                      <a:pt x="45" y="201"/>
                    </a:lnTo>
                    <a:lnTo>
                      <a:pt x="45" y="201"/>
                    </a:lnTo>
                    <a:lnTo>
                      <a:pt x="45" y="201"/>
                    </a:lnTo>
                    <a:lnTo>
                      <a:pt x="45" y="199"/>
                    </a:lnTo>
                    <a:lnTo>
                      <a:pt x="48" y="199"/>
                    </a:lnTo>
                    <a:lnTo>
                      <a:pt x="48" y="199"/>
                    </a:lnTo>
                    <a:lnTo>
                      <a:pt x="50" y="199"/>
                    </a:lnTo>
                    <a:lnTo>
                      <a:pt x="50" y="199"/>
                    </a:lnTo>
                    <a:lnTo>
                      <a:pt x="50" y="199"/>
                    </a:lnTo>
                    <a:lnTo>
                      <a:pt x="50" y="199"/>
                    </a:lnTo>
                    <a:lnTo>
                      <a:pt x="52" y="199"/>
                    </a:lnTo>
                    <a:lnTo>
                      <a:pt x="52" y="199"/>
                    </a:lnTo>
                    <a:lnTo>
                      <a:pt x="50" y="199"/>
                    </a:lnTo>
                    <a:lnTo>
                      <a:pt x="50" y="201"/>
                    </a:lnTo>
                    <a:lnTo>
                      <a:pt x="52" y="201"/>
                    </a:lnTo>
                    <a:lnTo>
                      <a:pt x="52" y="201"/>
                    </a:lnTo>
                    <a:lnTo>
                      <a:pt x="52" y="201"/>
                    </a:lnTo>
                    <a:lnTo>
                      <a:pt x="52" y="203"/>
                    </a:lnTo>
                    <a:lnTo>
                      <a:pt x="52" y="203"/>
                    </a:lnTo>
                    <a:lnTo>
                      <a:pt x="52" y="206"/>
                    </a:lnTo>
                    <a:lnTo>
                      <a:pt x="52" y="206"/>
                    </a:lnTo>
                    <a:lnTo>
                      <a:pt x="52" y="208"/>
                    </a:lnTo>
                    <a:lnTo>
                      <a:pt x="52" y="208"/>
                    </a:lnTo>
                    <a:lnTo>
                      <a:pt x="52" y="208"/>
                    </a:lnTo>
                    <a:lnTo>
                      <a:pt x="50" y="208"/>
                    </a:lnTo>
                    <a:lnTo>
                      <a:pt x="50" y="210"/>
                    </a:lnTo>
                    <a:lnTo>
                      <a:pt x="50" y="210"/>
                    </a:lnTo>
                    <a:lnTo>
                      <a:pt x="50" y="210"/>
                    </a:lnTo>
                    <a:lnTo>
                      <a:pt x="48" y="210"/>
                    </a:lnTo>
                    <a:lnTo>
                      <a:pt x="48" y="210"/>
                    </a:lnTo>
                    <a:lnTo>
                      <a:pt x="50" y="210"/>
                    </a:lnTo>
                    <a:lnTo>
                      <a:pt x="50" y="210"/>
                    </a:lnTo>
                    <a:lnTo>
                      <a:pt x="50" y="210"/>
                    </a:lnTo>
                    <a:lnTo>
                      <a:pt x="52" y="210"/>
                    </a:lnTo>
                    <a:lnTo>
                      <a:pt x="52" y="210"/>
                    </a:lnTo>
                    <a:lnTo>
                      <a:pt x="52" y="210"/>
                    </a:lnTo>
                    <a:lnTo>
                      <a:pt x="52" y="210"/>
                    </a:lnTo>
                    <a:lnTo>
                      <a:pt x="55" y="210"/>
                    </a:lnTo>
                    <a:lnTo>
                      <a:pt x="55" y="210"/>
                    </a:lnTo>
                    <a:lnTo>
                      <a:pt x="55" y="210"/>
                    </a:lnTo>
                    <a:lnTo>
                      <a:pt x="57" y="210"/>
                    </a:lnTo>
                    <a:lnTo>
                      <a:pt x="57" y="210"/>
                    </a:lnTo>
                    <a:lnTo>
                      <a:pt x="57" y="210"/>
                    </a:lnTo>
                    <a:lnTo>
                      <a:pt x="57" y="210"/>
                    </a:lnTo>
                    <a:lnTo>
                      <a:pt x="57" y="213"/>
                    </a:lnTo>
                    <a:lnTo>
                      <a:pt x="55" y="213"/>
                    </a:lnTo>
                    <a:lnTo>
                      <a:pt x="55" y="213"/>
                    </a:lnTo>
                    <a:lnTo>
                      <a:pt x="57" y="213"/>
                    </a:lnTo>
                    <a:lnTo>
                      <a:pt x="57" y="215"/>
                    </a:lnTo>
                    <a:lnTo>
                      <a:pt x="57" y="215"/>
                    </a:lnTo>
                    <a:lnTo>
                      <a:pt x="57" y="213"/>
                    </a:lnTo>
                    <a:lnTo>
                      <a:pt x="57" y="213"/>
                    </a:lnTo>
                    <a:lnTo>
                      <a:pt x="57" y="213"/>
                    </a:lnTo>
                    <a:lnTo>
                      <a:pt x="57" y="213"/>
                    </a:lnTo>
                    <a:lnTo>
                      <a:pt x="57" y="215"/>
                    </a:lnTo>
                    <a:lnTo>
                      <a:pt x="60" y="215"/>
                    </a:lnTo>
                    <a:lnTo>
                      <a:pt x="60" y="215"/>
                    </a:lnTo>
                    <a:lnTo>
                      <a:pt x="60" y="218"/>
                    </a:lnTo>
                    <a:lnTo>
                      <a:pt x="57" y="218"/>
                    </a:lnTo>
                    <a:lnTo>
                      <a:pt x="57" y="218"/>
                    </a:lnTo>
                    <a:lnTo>
                      <a:pt x="57" y="218"/>
                    </a:lnTo>
                    <a:lnTo>
                      <a:pt x="57" y="218"/>
                    </a:lnTo>
                    <a:lnTo>
                      <a:pt x="57" y="220"/>
                    </a:lnTo>
                    <a:lnTo>
                      <a:pt x="60" y="220"/>
                    </a:lnTo>
                    <a:lnTo>
                      <a:pt x="60" y="218"/>
                    </a:lnTo>
                    <a:lnTo>
                      <a:pt x="60" y="218"/>
                    </a:lnTo>
                    <a:lnTo>
                      <a:pt x="60" y="220"/>
                    </a:lnTo>
                    <a:lnTo>
                      <a:pt x="60" y="220"/>
                    </a:lnTo>
                    <a:lnTo>
                      <a:pt x="60" y="220"/>
                    </a:lnTo>
                    <a:lnTo>
                      <a:pt x="60" y="220"/>
                    </a:lnTo>
                    <a:lnTo>
                      <a:pt x="60" y="220"/>
                    </a:lnTo>
                    <a:lnTo>
                      <a:pt x="60" y="220"/>
                    </a:lnTo>
                    <a:lnTo>
                      <a:pt x="60" y="222"/>
                    </a:lnTo>
                    <a:lnTo>
                      <a:pt x="60" y="222"/>
                    </a:lnTo>
                    <a:lnTo>
                      <a:pt x="57" y="222"/>
                    </a:lnTo>
                    <a:lnTo>
                      <a:pt x="57" y="222"/>
                    </a:lnTo>
                    <a:lnTo>
                      <a:pt x="57" y="225"/>
                    </a:lnTo>
                    <a:lnTo>
                      <a:pt x="57" y="225"/>
                    </a:lnTo>
                    <a:lnTo>
                      <a:pt x="57" y="225"/>
                    </a:lnTo>
                    <a:lnTo>
                      <a:pt x="55" y="225"/>
                    </a:lnTo>
                    <a:lnTo>
                      <a:pt x="55" y="227"/>
                    </a:lnTo>
                    <a:lnTo>
                      <a:pt x="55" y="227"/>
                    </a:lnTo>
                    <a:lnTo>
                      <a:pt x="55" y="227"/>
                    </a:lnTo>
                    <a:lnTo>
                      <a:pt x="52" y="227"/>
                    </a:lnTo>
                    <a:lnTo>
                      <a:pt x="52" y="229"/>
                    </a:lnTo>
                    <a:lnTo>
                      <a:pt x="52" y="229"/>
                    </a:lnTo>
                    <a:lnTo>
                      <a:pt x="52" y="229"/>
                    </a:lnTo>
                    <a:lnTo>
                      <a:pt x="52" y="229"/>
                    </a:lnTo>
                    <a:lnTo>
                      <a:pt x="52" y="229"/>
                    </a:lnTo>
                    <a:lnTo>
                      <a:pt x="52" y="229"/>
                    </a:lnTo>
                    <a:lnTo>
                      <a:pt x="52" y="232"/>
                    </a:lnTo>
                    <a:lnTo>
                      <a:pt x="52" y="232"/>
                    </a:lnTo>
                    <a:lnTo>
                      <a:pt x="52" y="232"/>
                    </a:lnTo>
                    <a:lnTo>
                      <a:pt x="52" y="234"/>
                    </a:lnTo>
                    <a:lnTo>
                      <a:pt x="50" y="234"/>
                    </a:lnTo>
                    <a:lnTo>
                      <a:pt x="50" y="234"/>
                    </a:lnTo>
                    <a:lnTo>
                      <a:pt x="50" y="234"/>
                    </a:lnTo>
                    <a:lnTo>
                      <a:pt x="50" y="237"/>
                    </a:lnTo>
                    <a:lnTo>
                      <a:pt x="50" y="237"/>
                    </a:lnTo>
                    <a:lnTo>
                      <a:pt x="50" y="237"/>
                    </a:lnTo>
                    <a:lnTo>
                      <a:pt x="50" y="239"/>
                    </a:lnTo>
                    <a:lnTo>
                      <a:pt x="50" y="239"/>
                    </a:lnTo>
                    <a:lnTo>
                      <a:pt x="50" y="239"/>
                    </a:lnTo>
                    <a:lnTo>
                      <a:pt x="48" y="239"/>
                    </a:lnTo>
                    <a:lnTo>
                      <a:pt x="48" y="241"/>
                    </a:lnTo>
                    <a:lnTo>
                      <a:pt x="48" y="241"/>
                    </a:lnTo>
                    <a:lnTo>
                      <a:pt x="48" y="244"/>
                    </a:lnTo>
                    <a:lnTo>
                      <a:pt x="48" y="244"/>
                    </a:lnTo>
                    <a:lnTo>
                      <a:pt x="48" y="244"/>
                    </a:lnTo>
                    <a:lnTo>
                      <a:pt x="48" y="246"/>
                    </a:lnTo>
                    <a:lnTo>
                      <a:pt x="48" y="246"/>
                    </a:lnTo>
                    <a:lnTo>
                      <a:pt x="45" y="246"/>
                    </a:lnTo>
                    <a:lnTo>
                      <a:pt x="45" y="248"/>
                    </a:lnTo>
                    <a:lnTo>
                      <a:pt x="48" y="248"/>
                    </a:lnTo>
                    <a:lnTo>
                      <a:pt x="48" y="248"/>
                    </a:lnTo>
                    <a:lnTo>
                      <a:pt x="48" y="248"/>
                    </a:lnTo>
                    <a:lnTo>
                      <a:pt x="48" y="251"/>
                    </a:lnTo>
                    <a:lnTo>
                      <a:pt x="48" y="251"/>
                    </a:lnTo>
                    <a:lnTo>
                      <a:pt x="48" y="253"/>
                    </a:lnTo>
                    <a:lnTo>
                      <a:pt x="45" y="253"/>
                    </a:lnTo>
                    <a:lnTo>
                      <a:pt x="45" y="253"/>
                    </a:lnTo>
                    <a:lnTo>
                      <a:pt x="45" y="253"/>
                    </a:lnTo>
                    <a:lnTo>
                      <a:pt x="45" y="256"/>
                    </a:lnTo>
                    <a:lnTo>
                      <a:pt x="45" y="256"/>
                    </a:lnTo>
                    <a:lnTo>
                      <a:pt x="45" y="258"/>
                    </a:lnTo>
                    <a:lnTo>
                      <a:pt x="45" y="258"/>
                    </a:lnTo>
                    <a:lnTo>
                      <a:pt x="45" y="258"/>
                    </a:lnTo>
                    <a:lnTo>
                      <a:pt x="45" y="258"/>
                    </a:lnTo>
                    <a:lnTo>
                      <a:pt x="45" y="260"/>
                    </a:lnTo>
                    <a:lnTo>
                      <a:pt x="43" y="260"/>
                    </a:lnTo>
                    <a:lnTo>
                      <a:pt x="43" y="260"/>
                    </a:lnTo>
                    <a:lnTo>
                      <a:pt x="43" y="258"/>
                    </a:lnTo>
                    <a:lnTo>
                      <a:pt x="41" y="258"/>
                    </a:lnTo>
                    <a:lnTo>
                      <a:pt x="41" y="258"/>
                    </a:lnTo>
                    <a:lnTo>
                      <a:pt x="41" y="258"/>
                    </a:lnTo>
                    <a:lnTo>
                      <a:pt x="41" y="258"/>
                    </a:lnTo>
                    <a:lnTo>
                      <a:pt x="38" y="258"/>
                    </a:lnTo>
                    <a:lnTo>
                      <a:pt x="38" y="258"/>
                    </a:lnTo>
                    <a:lnTo>
                      <a:pt x="38" y="258"/>
                    </a:lnTo>
                    <a:lnTo>
                      <a:pt x="38" y="258"/>
                    </a:lnTo>
                    <a:lnTo>
                      <a:pt x="38" y="258"/>
                    </a:lnTo>
                    <a:lnTo>
                      <a:pt x="38" y="258"/>
                    </a:lnTo>
                    <a:lnTo>
                      <a:pt x="38" y="260"/>
                    </a:lnTo>
                    <a:lnTo>
                      <a:pt x="38" y="260"/>
                    </a:lnTo>
                    <a:lnTo>
                      <a:pt x="41" y="260"/>
                    </a:lnTo>
                    <a:lnTo>
                      <a:pt x="41" y="263"/>
                    </a:lnTo>
                    <a:lnTo>
                      <a:pt x="38" y="263"/>
                    </a:lnTo>
                    <a:lnTo>
                      <a:pt x="38" y="263"/>
                    </a:lnTo>
                    <a:lnTo>
                      <a:pt x="38" y="263"/>
                    </a:lnTo>
                    <a:lnTo>
                      <a:pt x="38" y="263"/>
                    </a:lnTo>
                    <a:lnTo>
                      <a:pt x="38" y="265"/>
                    </a:lnTo>
                    <a:lnTo>
                      <a:pt x="36" y="265"/>
                    </a:lnTo>
                    <a:lnTo>
                      <a:pt x="36" y="265"/>
                    </a:lnTo>
                    <a:lnTo>
                      <a:pt x="36" y="265"/>
                    </a:lnTo>
                    <a:lnTo>
                      <a:pt x="36" y="267"/>
                    </a:lnTo>
                    <a:lnTo>
                      <a:pt x="34" y="267"/>
                    </a:lnTo>
                    <a:lnTo>
                      <a:pt x="34" y="267"/>
                    </a:lnTo>
                    <a:lnTo>
                      <a:pt x="34" y="267"/>
                    </a:lnTo>
                    <a:lnTo>
                      <a:pt x="34" y="267"/>
                    </a:lnTo>
                    <a:lnTo>
                      <a:pt x="31" y="267"/>
                    </a:lnTo>
                    <a:lnTo>
                      <a:pt x="31" y="267"/>
                    </a:lnTo>
                    <a:lnTo>
                      <a:pt x="31" y="270"/>
                    </a:lnTo>
                    <a:lnTo>
                      <a:pt x="31" y="270"/>
                    </a:lnTo>
                    <a:lnTo>
                      <a:pt x="31" y="270"/>
                    </a:lnTo>
                    <a:lnTo>
                      <a:pt x="29" y="270"/>
                    </a:lnTo>
                    <a:lnTo>
                      <a:pt x="29" y="270"/>
                    </a:lnTo>
                    <a:lnTo>
                      <a:pt x="29" y="270"/>
                    </a:lnTo>
                    <a:lnTo>
                      <a:pt x="29" y="267"/>
                    </a:lnTo>
                    <a:lnTo>
                      <a:pt x="29" y="267"/>
                    </a:lnTo>
                    <a:lnTo>
                      <a:pt x="29" y="265"/>
                    </a:lnTo>
                    <a:lnTo>
                      <a:pt x="26" y="265"/>
                    </a:lnTo>
                    <a:lnTo>
                      <a:pt x="26" y="265"/>
                    </a:lnTo>
                    <a:lnTo>
                      <a:pt x="26" y="265"/>
                    </a:lnTo>
                    <a:lnTo>
                      <a:pt x="26" y="265"/>
                    </a:lnTo>
                    <a:lnTo>
                      <a:pt x="26" y="263"/>
                    </a:lnTo>
                    <a:lnTo>
                      <a:pt x="24" y="263"/>
                    </a:lnTo>
                    <a:lnTo>
                      <a:pt x="24" y="263"/>
                    </a:lnTo>
                    <a:lnTo>
                      <a:pt x="24" y="263"/>
                    </a:lnTo>
                    <a:lnTo>
                      <a:pt x="24" y="263"/>
                    </a:lnTo>
                    <a:lnTo>
                      <a:pt x="22" y="263"/>
                    </a:lnTo>
                    <a:lnTo>
                      <a:pt x="22" y="263"/>
                    </a:lnTo>
                    <a:lnTo>
                      <a:pt x="22" y="263"/>
                    </a:lnTo>
                    <a:lnTo>
                      <a:pt x="19" y="263"/>
                    </a:lnTo>
                    <a:lnTo>
                      <a:pt x="19" y="263"/>
                    </a:lnTo>
                    <a:lnTo>
                      <a:pt x="19" y="263"/>
                    </a:lnTo>
                    <a:lnTo>
                      <a:pt x="19" y="263"/>
                    </a:lnTo>
                    <a:lnTo>
                      <a:pt x="19" y="260"/>
                    </a:lnTo>
                    <a:lnTo>
                      <a:pt x="19" y="260"/>
                    </a:lnTo>
                    <a:lnTo>
                      <a:pt x="17" y="260"/>
                    </a:lnTo>
                    <a:lnTo>
                      <a:pt x="17" y="258"/>
                    </a:lnTo>
                    <a:lnTo>
                      <a:pt x="17" y="258"/>
                    </a:lnTo>
                    <a:lnTo>
                      <a:pt x="17" y="258"/>
                    </a:lnTo>
                    <a:lnTo>
                      <a:pt x="17" y="258"/>
                    </a:lnTo>
                    <a:lnTo>
                      <a:pt x="17" y="258"/>
                    </a:lnTo>
                    <a:lnTo>
                      <a:pt x="19" y="258"/>
                    </a:lnTo>
                    <a:lnTo>
                      <a:pt x="19" y="258"/>
                    </a:lnTo>
                    <a:lnTo>
                      <a:pt x="19" y="258"/>
                    </a:lnTo>
                    <a:lnTo>
                      <a:pt x="19" y="258"/>
                    </a:lnTo>
                    <a:lnTo>
                      <a:pt x="19" y="258"/>
                    </a:lnTo>
                    <a:lnTo>
                      <a:pt x="22" y="258"/>
                    </a:lnTo>
                    <a:lnTo>
                      <a:pt x="22" y="256"/>
                    </a:lnTo>
                    <a:lnTo>
                      <a:pt x="22" y="256"/>
                    </a:lnTo>
                    <a:lnTo>
                      <a:pt x="22" y="253"/>
                    </a:lnTo>
                    <a:lnTo>
                      <a:pt x="22" y="253"/>
                    </a:lnTo>
                    <a:lnTo>
                      <a:pt x="22" y="251"/>
                    </a:lnTo>
                    <a:lnTo>
                      <a:pt x="19" y="251"/>
                    </a:lnTo>
                    <a:lnTo>
                      <a:pt x="19" y="251"/>
                    </a:lnTo>
                    <a:lnTo>
                      <a:pt x="19" y="251"/>
                    </a:lnTo>
                    <a:lnTo>
                      <a:pt x="19" y="251"/>
                    </a:lnTo>
                    <a:lnTo>
                      <a:pt x="19" y="248"/>
                    </a:lnTo>
                    <a:lnTo>
                      <a:pt x="19" y="248"/>
                    </a:lnTo>
                    <a:lnTo>
                      <a:pt x="17" y="248"/>
                    </a:lnTo>
                    <a:lnTo>
                      <a:pt x="17" y="248"/>
                    </a:lnTo>
                    <a:lnTo>
                      <a:pt x="19" y="248"/>
                    </a:lnTo>
                    <a:lnTo>
                      <a:pt x="19" y="246"/>
                    </a:lnTo>
                    <a:lnTo>
                      <a:pt x="19" y="246"/>
                    </a:lnTo>
                    <a:lnTo>
                      <a:pt x="19" y="246"/>
                    </a:lnTo>
                    <a:lnTo>
                      <a:pt x="19" y="244"/>
                    </a:lnTo>
                    <a:lnTo>
                      <a:pt x="19" y="244"/>
                    </a:lnTo>
                    <a:lnTo>
                      <a:pt x="19" y="244"/>
                    </a:lnTo>
                    <a:lnTo>
                      <a:pt x="17" y="244"/>
                    </a:lnTo>
                    <a:lnTo>
                      <a:pt x="17" y="241"/>
                    </a:lnTo>
                    <a:lnTo>
                      <a:pt x="19" y="241"/>
                    </a:lnTo>
                    <a:lnTo>
                      <a:pt x="19" y="241"/>
                    </a:lnTo>
                    <a:lnTo>
                      <a:pt x="17" y="241"/>
                    </a:lnTo>
                    <a:lnTo>
                      <a:pt x="17" y="241"/>
                    </a:lnTo>
                    <a:lnTo>
                      <a:pt x="17" y="239"/>
                    </a:lnTo>
                    <a:lnTo>
                      <a:pt x="17" y="239"/>
                    </a:lnTo>
                    <a:lnTo>
                      <a:pt x="15" y="239"/>
                    </a:lnTo>
                    <a:lnTo>
                      <a:pt x="15" y="239"/>
                    </a:lnTo>
                    <a:lnTo>
                      <a:pt x="15" y="239"/>
                    </a:lnTo>
                    <a:lnTo>
                      <a:pt x="15" y="239"/>
                    </a:lnTo>
                    <a:lnTo>
                      <a:pt x="15" y="237"/>
                    </a:lnTo>
                    <a:lnTo>
                      <a:pt x="15" y="237"/>
                    </a:lnTo>
                    <a:lnTo>
                      <a:pt x="15" y="234"/>
                    </a:lnTo>
                    <a:lnTo>
                      <a:pt x="15" y="234"/>
                    </a:lnTo>
                    <a:lnTo>
                      <a:pt x="15" y="232"/>
                    </a:lnTo>
                    <a:lnTo>
                      <a:pt x="15" y="232"/>
                    </a:lnTo>
                    <a:lnTo>
                      <a:pt x="15" y="232"/>
                    </a:lnTo>
                    <a:lnTo>
                      <a:pt x="15" y="229"/>
                    </a:lnTo>
                    <a:lnTo>
                      <a:pt x="15" y="229"/>
                    </a:lnTo>
                    <a:lnTo>
                      <a:pt x="17" y="229"/>
                    </a:lnTo>
                    <a:lnTo>
                      <a:pt x="17" y="229"/>
                    </a:lnTo>
                    <a:lnTo>
                      <a:pt x="17" y="229"/>
                    </a:lnTo>
                    <a:lnTo>
                      <a:pt x="17" y="229"/>
                    </a:lnTo>
                    <a:lnTo>
                      <a:pt x="17" y="227"/>
                    </a:lnTo>
                    <a:lnTo>
                      <a:pt x="17" y="227"/>
                    </a:lnTo>
                    <a:lnTo>
                      <a:pt x="17" y="225"/>
                    </a:lnTo>
                    <a:lnTo>
                      <a:pt x="19" y="225"/>
                    </a:lnTo>
                    <a:lnTo>
                      <a:pt x="19" y="225"/>
                    </a:lnTo>
                    <a:lnTo>
                      <a:pt x="17" y="225"/>
                    </a:lnTo>
                    <a:lnTo>
                      <a:pt x="17" y="225"/>
                    </a:lnTo>
                    <a:lnTo>
                      <a:pt x="17" y="225"/>
                    </a:lnTo>
                    <a:lnTo>
                      <a:pt x="15" y="225"/>
                    </a:lnTo>
                    <a:lnTo>
                      <a:pt x="15" y="225"/>
                    </a:lnTo>
                    <a:lnTo>
                      <a:pt x="15" y="225"/>
                    </a:lnTo>
                    <a:lnTo>
                      <a:pt x="15" y="227"/>
                    </a:lnTo>
                    <a:lnTo>
                      <a:pt x="12" y="227"/>
                    </a:lnTo>
                    <a:lnTo>
                      <a:pt x="12" y="227"/>
                    </a:lnTo>
                    <a:lnTo>
                      <a:pt x="12" y="227"/>
                    </a:lnTo>
                    <a:lnTo>
                      <a:pt x="12" y="229"/>
                    </a:lnTo>
                    <a:lnTo>
                      <a:pt x="12" y="229"/>
                    </a:lnTo>
                    <a:lnTo>
                      <a:pt x="10" y="229"/>
                    </a:lnTo>
                    <a:lnTo>
                      <a:pt x="10" y="229"/>
                    </a:lnTo>
                    <a:lnTo>
                      <a:pt x="10" y="229"/>
                    </a:lnTo>
                    <a:lnTo>
                      <a:pt x="7" y="229"/>
                    </a:lnTo>
                    <a:lnTo>
                      <a:pt x="7" y="229"/>
                    </a:lnTo>
                    <a:lnTo>
                      <a:pt x="7" y="227"/>
                    </a:lnTo>
                    <a:lnTo>
                      <a:pt x="7" y="227"/>
                    </a:lnTo>
                    <a:lnTo>
                      <a:pt x="10" y="227"/>
                    </a:lnTo>
                    <a:lnTo>
                      <a:pt x="10" y="225"/>
                    </a:lnTo>
                    <a:lnTo>
                      <a:pt x="10" y="225"/>
                    </a:lnTo>
                    <a:lnTo>
                      <a:pt x="10" y="222"/>
                    </a:lnTo>
                    <a:lnTo>
                      <a:pt x="7" y="222"/>
                    </a:lnTo>
                    <a:lnTo>
                      <a:pt x="7" y="222"/>
                    </a:lnTo>
                    <a:lnTo>
                      <a:pt x="7" y="222"/>
                    </a:lnTo>
                    <a:lnTo>
                      <a:pt x="7" y="220"/>
                    </a:lnTo>
                    <a:lnTo>
                      <a:pt x="7" y="220"/>
                    </a:lnTo>
                    <a:lnTo>
                      <a:pt x="5" y="220"/>
                    </a:lnTo>
                    <a:lnTo>
                      <a:pt x="5" y="220"/>
                    </a:lnTo>
                    <a:lnTo>
                      <a:pt x="5" y="220"/>
                    </a:lnTo>
                    <a:lnTo>
                      <a:pt x="7" y="220"/>
                    </a:lnTo>
                    <a:lnTo>
                      <a:pt x="7" y="218"/>
                    </a:lnTo>
                    <a:lnTo>
                      <a:pt x="5" y="218"/>
                    </a:lnTo>
                    <a:lnTo>
                      <a:pt x="5" y="218"/>
                    </a:lnTo>
                    <a:lnTo>
                      <a:pt x="5" y="218"/>
                    </a:lnTo>
                    <a:lnTo>
                      <a:pt x="5" y="218"/>
                    </a:lnTo>
                    <a:lnTo>
                      <a:pt x="5" y="215"/>
                    </a:lnTo>
                    <a:lnTo>
                      <a:pt x="7" y="215"/>
                    </a:lnTo>
                    <a:lnTo>
                      <a:pt x="7" y="215"/>
                    </a:lnTo>
                    <a:lnTo>
                      <a:pt x="5" y="215"/>
                    </a:lnTo>
                    <a:lnTo>
                      <a:pt x="5" y="215"/>
                    </a:lnTo>
                    <a:lnTo>
                      <a:pt x="5" y="215"/>
                    </a:lnTo>
                    <a:lnTo>
                      <a:pt x="5" y="213"/>
                    </a:lnTo>
                    <a:lnTo>
                      <a:pt x="5" y="213"/>
                    </a:lnTo>
                    <a:lnTo>
                      <a:pt x="3" y="213"/>
                    </a:lnTo>
                    <a:lnTo>
                      <a:pt x="3" y="213"/>
                    </a:lnTo>
                    <a:lnTo>
                      <a:pt x="3" y="213"/>
                    </a:lnTo>
                    <a:lnTo>
                      <a:pt x="0" y="213"/>
                    </a:lnTo>
                    <a:lnTo>
                      <a:pt x="0" y="213"/>
                    </a:lnTo>
                    <a:lnTo>
                      <a:pt x="0" y="213"/>
                    </a:lnTo>
                    <a:lnTo>
                      <a:pt x="0" y="210"/>
                    </a:lnTo>
                    <a:lnTo>
                      <a:pt x="0" y="210"/>
                    </a:lnTo>
                    <a:lnTo>
                      <a:pt x="0" y="210"/>
                    </a:lnTo>
                    <a:lnTo>
                      <a:pt x="3" y="210"/>
                    </a:lnTo>
                    <a:lnTo>
                      <a:pt x="3" y="210"/>
                    </a:lnTo>
                    <a:lnTo>
                      <a:pt x="0" y="210"/>
                    </a:lnTo>
                    <a:lnTo>
                      <a:pt x="0" y="208"/>
                    </a:lnTo>
                    <a:lnTo>
                      <a:pt x="0" y="208"/>
                    </a:lnTo>
                    <a:lnTo>
                      <a:pt x="3" y="208"/>
                    </a:lnTo>
                    <a:lnTo>
                      <a:pt x="3" y="206"/>
                    </a:lnTo>
                    <a:lnTo>
                      <a:pt x="3" y="206"/>
                    </a:lnTo>
                    <a:lnTo>
                      <a:pt x="3" y="206"/>
                    </a:lnTo>
                    <a:lnTo>
                      <a:pt x="5" y="206"/>
                    </a:lnTo>
                    <a:lnTo>
                      <a:pt x="5" y="203"/>
                    </a:lnTo>
                    <a:lnTo>
                      <a:pt x="5" y="203"/>
                    </a:lnTo>
                    <a:lnTo>
                      <a:pt x="5" y="203"/>
                    </a:lnTo>
                    <a:lnTo>
                      <a:pt x="5" y="206"/>
                    </a:lnTo>
                    <a:lnTo>
                      <a:pt x="5" y="206"/>
                    </a:lnTo>
                    <a:lnTo>
                      <a:pt x="5" y="206"/>
                    </a:lnTo>
                    <a:lnTo>
                      <a:pt x="5" y="208"/>
                    </a:lnTo>
                    <a:lnTo>
                      <a:pt x="5" y="208"/>
                    </a:lnTo>
                    <a:lnTo>
                      <a:pt x="7" y="208"/>
                    </a:lnTo>
                    <a:lnTo>
                      <a:pt x="7" y="208"/>
                    </a:lnTo>
                    <a:lnTo>
                      <a:pt x="7" y="206"/>
                    </a:lnTo>
                    <a:lnTo>
                      <a:pt x="7" y="206"/>
                    </a:lnTo>
                    <a:lnTo>
                      <a:pt x="7" y="206"/>
                    </a:lnTo>
                    <a:lnTo>
                      <a:pt x="10" y="206"/>
                    </a:lnTo>
                    <a:lnTo>
                      <a:pt x="10" y="206"/>
                    </a:lnTo>
                    <a:lnTo>
                      <a:pt x="10" y="203"/>
                    </a:lnTo>
                    <a:lnTo>
                      <a:pt x="12" y="203"/>
                    </a:lnTo>
                    <a:lnTo>
                      <a:pt x="12" y="203"/>
                    </a:lnTo>
                    <a:lnTo>
                      <a:pt x="12" y="201"/>
                    </a:lnTo>
                    <a:lnTo>
                      <a:pt x="12" y="201"/>
                    </a:lnTo>
                    <a:lnTo>
                      <a:pt x="12" y="201"/>
                    </a:lnTo>
                    <a:lnTo>
                      <a:pt x="12" y="203"/>
                    </a:lnTo>
                    <a:lnTo>
                      <a:pt x="15" y="203"/>
                    </a:lnTo>
                    <a:lnTo>
                      <a:pt x="15" y="203"/>
                    </a:lnTo>
                    <a:lnTo>
                      <a:pt x="15" y="203"/>
                    </a:lnTo>
                    <a:lnTo>
                      <a:pt x="15" y="206"/>
                    </a:lnTo>
                    <a:lnTo>
                      <a:pt x="17" y="206"/>
                    </a:lnTo>
                    <a:lnTo>
                      <a:pt x="17" y="203"/>
                    </a:lnTo>
                    <a:lnTo>
                      <a:pt x="17" y="203"/>
                    </a:lnTo>
                    <a:lnTo>
                      <a:pt x="17" y="203"/>
                    </a:lnTo>
                    <a:lnTo>
                      <a:pt x="17" y="201"/>
                    </a:lnTo>
                    <a:lnTo>
                      <a:pt x="17" y="201"/>
                    </a:lnTo>
                    <a:lnTo>
                      <a:pt x="17" y="201"/>
                    </a:lnTo>
                    <a:lnTo>
                      <a:pt x="19" y="201"/>
                    </a:lnTo>
                    <a:lnTo>
                      <a:pt x="19" y="201"/>
                    </a:lnTo>
                    <a:lnTo>
                      <a:pt x="19" y="199"/>
                    </a:lnTo>
                    <a:lnTo>
                      <a:pt x="19" y="199"/>
                    </a:lnTo>
                    <a:lnTo>
                      <a:pt x="22" y="199"/>
                    </a:lnTo>
                    <a:lnTo>
                      <a:pt x="22" y="199"/>
                    </a:lnTo>
                    <a:lnTo>
                      <a:pt x="24" y="199"/>
                    </a:lnTo>
                    <a:lnTo>
                      <a:pt x="24" y="199"/>
                    </a:lnTo>
                    <a:lnTo>
                      <a:pt x="22" y="199"/>
                    </a:lnTo>
                    <a:lnTo>
                      <a:pt x="22" y="199"/>
                    </a:lnTo>
                    <a:lnTo>
                      <a:pt x="24" y="199"/>
                    </a:lnTo>
                    <a:lnTo>
                      <a:pt x="24" y="199"/>
                    </a:lnTo>
                    <a:lnTo>
                      <a:pt x="24" y="196"/>
                    </a:lnTo>
                    <a:lnTo>
                      <a:pt x="24" y="196"/>
                    </a:lnTo>
                    <a:lnTo>
                      <a:pt x="24" y="196"/>
                    </a:lnTo>
                    <a:lnTo>
                      <a:pt x="24" y="196"/>
                    </a:lnTo>
                    <a:lnTo>
                      <a:pt x="24" y="196"/>
                    </a:lnTo>
                    <a:lnTo>
                      <a:pt x="24" y="194"/>
                    </a:lnTo>
                    <a:lnTo>
                      <a:pt x="24" y="194"/>
                    </a:lnTo>
                    <a:lnTo>
                      <a:pt x="24" y="194"/>
                    </a:lnTo>
                    <a:lnTo>
                      <a:pt x="26" y="194"/>
                    </a:lnTo>
                    <a:lnTo>
                      <a:pt x="26" y="194"/>
                    </a:lnTo>
                    <a:lnTo>
                      <a:pt x="26" y="194"/>
                    </a:lnTo>
                    <a:lnTo>
                      <a:pt x="29" y="194"/>
                    </a:lnTo>
                    <a:lnTo>
                      <a:pt x="29" y="194"/>
                    </a:lnTo>
                    <a:lnTo>
                      <a:pt x="29" y="194"/>
                    </a:lnTo>
                    <a:lnTo>
                      <a:pt x="31" y="194"/>
                    </a:lnTo>
                    <a:lnTo>
                      <a:pt x="31" y="194"/>
                    </a:lnTo>
                    <a:lnTo>
                      <a:pt x="31" y="194"/>
                    </a:lnTo>
                    <a:lnTo>
                      <a:pt x="31" y="192"/>
                    </a:lnTo>
                    <a:lnTo>
                      <a:pt x="31" y="192"/>
                    </a:lnTo>
                    <a:lnTo>
                      <a:pt x="34" y="192"/>
                    </a:lnTo>
                    <a:lnTo>
                      <a:pt x="34" y="192"/>
                    </a:lnTo>
                    <a:lnTo>
                      <a:pt x="34" y="192"/>
                    </a:lnTo>
                    <a:lnTo>
                      <a:pt x="34" y="192"/>
                    </a:lnTo>
                    <a:lnTo>
                      <a:pt x="34" y="189"/>
                    </a:lnTo>
                    <a:lnTo>
                      <a:pt x="34" y="189"/>
                    </a:lnTo>
                    <a:lnTo>
                      <a:pt x="31" y="189"/>
                    </a:lnTo>
                    <a:lnTo>
                      <a:pt x="31" y="189"/>
                    </a:lnTo>
                    <a:lnTo>
                      <a:pt x="31" y="189"/>
                    </a:lnTo>
                    <a:lnTo>
                      <a:pt x="31" y="189"/>
                    </a:lnTo>
                    <a:lnTo>
                      <a:pt x="34" y="189"/>
                    </a:lnTo>
                    <a:lnTo>
                      <a:pt x="34" y="189"/>
                    </a:lnTo>
                    <a:lnTo>
                      <a:pt x="34" y="189"/>
                    </a:lnTo>
                    <a:lnTo>
                      <a:pt x="34" y="187"/>
                    </a:lnTo>
                    <a:lnTo>
                      <a:pt x="34" y="187"/>
                    </a:lnTo>
                    <a:lnTo>
                      <a:pt x="34" y="187"/>
                    </a:lnTo>
                    <a:lnTo>
                      <a:pt x="34" y="184"/>
                    </a:lnTo>
                    <a:lnTo>
                      <a:pt x="34" y="184"/>
                    </a:lnTo>
                    <a:lnTo>
                      <a:pt x="34" y="182"/>
                    </a:lnTo>
                    <a:lnTo>
                      <a:pt x="34" y="182"/>
                    </a:lnTo>
                    <a:lnTo>
                      <a:pt x="34" y="182"/>
                    </a:lnTo>
                    <a:lnTo>
                      <a:pt x="34" y="182"/>
                    </a:lnTo>
                    <a:lnTo>
                      <a:pt x="34" y="180"/>
                    </a:lnTo>
                    <a:lnTo>
                      <a:pt x="36" y="180"/>
                    </a:lnTo>
                    <a:lnTo>
                      <a:pt x="36" y="180"/>
                    </a:lnTo>
                    <a:lnTo>
                      <a:pt x="38" y="180"/>
                    </a:lnTo>
                    <a:lnTo>
                      <a:pt x="38" y="180"/>
                    </a:lnTo>
                    <a:lnTo>
                      <a:pt x="38" y="180"/>
                    </a:lnTo>
                    <a:lnTo>
                      <a:pt x="41" y="180"/>
                    </a:lnTo>
                    <a:lnTo>
                      <a:pt x="41" y="180"/>
                    </a:lnTo>
                    <a:lnTo>
                      <a:pt x="41" y="180"/>
                    </a:lnTo>
                    <a:lnTo>
                      <a:pt x="41" y="180"/>
                    </a:lnTo>
                    <a:lnTo>
                      <a:pt x="41" y="180"/>
                    </a:lnTo>
                    <a:lnTo>
                      <a:pt x="43" y="180"/>
                    </a:lnTo>
                    <a:lnTo>
                      <a:pt x="43" y="180"/>
                    </a:lnTo>
                    <a:lnTo>
                      <a:pt x="45" y="180"/>
                    </a:lnTo>
                    <a:lnTo>
                      <a:pt x="45" y="180"/>
                    </a:lnTo>
                    <a:lnTo>
                      <a:pt x="45" y="180"/>
                    </a:lnTo>
                    <a:lnTo>
                      <a:pt x="45" y="177"/>
                    </a:lnTo>
                    <a:lnTo>
                      <a:pt x="48" y="177"/>
                    </a:lnTo>
                    <a:lnTo>
                      <a:pt x="48" y="177"/>
                    </a:lnTo>
                    <a:lnTo>
                      <a:pt x="48" y="177"/>
                    </a:lnTo>
                    <a:lnTo>
                      <a:pt x="50" y="177"/>
                    </a:lnTo>
                    <a:lnTo>
                      <a:pt x="50" y="175"/>
                    </a:lnTo>
                    <a:lnTo>
                      <a:pt x="50" y="175"/>
                    </a:lnTo>
                    <a:lnTo>
                      <a:pt x="50" y="175"/>
                    </a:lnTo>
                    <a:lnTo>
                      <a:pt x="50" y="175"/>
                    </a:lnTo>
                    <a:lnTo>
                      <a:pt x="52" y="175"/>
                    </a:lnTo>
                    <a:lnTo>
                      <a:pt x="52" y="175"/>
                    </a:lnTo>
                    <a:lnTo>
                      <a:pt x="52" y="175"/>
                    </a:lnTo>
                    <a:lnTo>
                      <a:pt x="55" y="175"/>
                    </a:lnTo>
                    <a:lnTo>
                      <a:pt x="55" y="173"/>
                    </a:lnTo>
                    <a:lnTo>
                      <a:pt x="55" y="173"/>
                    </a:lnTo>
                    <a:lnTo>
                      <a:pt x="55" y="173"/>
                    </a:lnTo>
                    <a:lnTo>
                      <a:pt x="57" y="173"/>
                    </a:lnTo>
                    <a:lnTo>
                      <a:pt x="57" y="170"/>
                    </a:lnTo>
                    <a:lnTo>
                      <a:pt x="57" y="170"/>
                    </a:lnTo>
                    <a:lnTo>
                      <a:pt x="57" y="170"/>
                    </a:lnTo>
                    <a:lnTo>
                      <a:pt x="57" y="170"/>
                    </a:lnTo>
                    <a:lnTo>
                      <a:pt x="57" y="170"/>
                    </a:lnTo>
                    <a:lnTo>
                      <a:pt x="60" y="170"/>
                    </a:lnTo>
                    <a:lnTo>
                      <a:pt x="60" y="168"/>
                    </a:lnTo>
                    <a:lnTo>
                      <a:pt x="60" y="168"/>
                    </a:lnTo>
                    <a:lnTo>
                      <a:pt x="60" y="168"/>
                    </a:lnTo>
                    <a:lnTo>
                      <a:pt x="60" y="168"/>
                    </a:lnTo>
                    <a:lnTo>
                      <a:pt x="62" y="168"/>
                    </a:lnTo>
                    <a:lnTo>
                      <a:pt x="62" y="165"/>
                    </a:lnTo>
                    <a:lnTo>
                      <a:pt x="62" y="165"/>
                    </a:lnTo>
                    <a:lnTo>
                      <a:pt x="64" y="165"/>
                    </a:lnTo>
                    <a:lnTo>
                      <a:pt x="64" y="165"/>
                    </a:lnTo>
                    <a:lnTo>
                      <a:pt x="64" y="165"/>
                    </a:lnTo>
                    <a:lnTo>
                      <a:pt x="64" y="163"/>
                    </a:lnTo>
                    <a:lnTo>
                      <a:pt x="64" y="163"/>
                    </a:lnTo>
                    <a:lnTo>
                      <a:pt x="64" y="163"/>
                    </a:lnTo>
                    <a:lnTo>
                      <a:pt x="67" y="163"/>
                    </a:lnTo>
                    <a:lnTo>
                      <a:pt x="67" y="161"/>
                    </a:lnTo>
                    <a:lnTo>
                      <a:pt x="67" y="161"/>
                    </a:lnTo>
                    <a:lnTo>
                      <a:pt x="67" y="161"/>
                    </a:lnTo>
                    <a:lnTo>
                      <a:pt x="67" y="161"/>
                    </a:lnTo>
                    <a:lnTo>
                      <a:pt x="69" y="161"/>
                    </a:lnTo>
                    <a:lnTo>
                      <a:pt x="69" y="161"/>
                    </a:lnTo>
                    <a:lnTo>
                      <a:pt x="69" y="161"/>
                    </a:lnTo>
                    <a:lnTo>
                      <a:pt x="71" y="161"/>
                    </a:lnTo>
                    <a:lnTo>
                      <a:pt x="71" y="161"/>
                    </a:lnTo>
                    <a:lnTo>
                      <a:pt x="71" y="158"/>
                    </a:lnTo>
                    <a:lnTo>
                      <a:pt x="71" y="158"/>
                    </a:lnTo>
                    <a:lnTo>
                      <a:pt x="71" y="156"/>
                    </a:lnTo>
                    <a:lnTo>
                      <a:pt x="71" y="156"/>
                    </a:lnTo>
                    <a:lnTo>
                      <a:pt x="71" y="156"/>
                    </a:lnTo>
                    <a:lnTo>
                      <a:pt x="71" y="156"/>
                    </a:lnTo>
                    <a:lnTo>
                      <a:pt x="71" y="156"/>
                    </a:lnTo>
                    <a:lnTo>
                      <a:pt x="74" y="156"/>
                    </a:lnTo>
                    <a:lnTo>
                      <a:pt x="74" y="154"/>
                    </a:lnTo>
                    <a:lnTo>
                      <a:pt x="74" y="154"/>
                    </a:lnTo>
                    <a:lnTo>
                      <a:pt x="74" y="154"/>
                    </a:lnTo>
                    <a:lnTo>
                      <a:pt x="74" y="154"/>
                    </a:lnTo>
                    <a:lnTo>
                      <a:pt x="76" y="154"/>
                    </a:lnTo>
                    <a:lnTo>
                      <a:pt x="76" y="154"/>
                    </a:lnTo>
                    <a:lnTo>
                      <a:pt x="78" y="154"/>
                    </a:lnTo>
                    <a:lnTo>
                      <a:pt x="78" y="154"/>
                    </a:lnTo>
                    <a:lnTo>
                      <a:pt x="78" y="151"/>
                    </a:lnTo>
                    <a:lnTo>
                      <a:pt x="78" y="151"/>
                    </a:lnTo>
                    <a:lnTo>
                      <a:pt x="81" y="151"/>
                    </a:lnTo>
                    <a:lnTo>
                      <a:pt x="81" y="151"/>
                    </a:lnTo>
                    <a:lnTo>
                      <a:pt x="81" y="151"/>
                    </a:lnTo>
                    <a:lnTo>
                      <a:pt x="83" y="151"/>
                    </a:lnTo>
                    <a:lnTo>
                      <a:pt x="83" y="151"/>
                    </a:lnTo>
                    <a:lnTo>
                      <a:pt x="83" y="151"/>
                    </a:lnTo>
                    <a:lnTo>
                      <a:pt x="83" y="151"/>
                    </a:lnTo>
                    <a:lnTo>
                      <a:pt x="86" y="151"/>
                    </a:lnTo>
                    <a:lnTo>
                      <a:pt x="86" y="151"/>
                    </a:lnTo>
                    <a:lnTo>
                      <a:pt x="86" y="151"/>
                    </a:lnTo>
                    <a:lnTo>
                      <a:pt x="86" y="154"/>
                    </a:lnTo>
                    <a:lnTo>
                      <a:pt x="86" y="154"/>
                    </a:lnTo>
                    <a:lnTo>
                      <a:pt x="86" y="154"/>
                    </a:lnTo>
                    <a:lnTo>
                      <a:pt x="86" y="154"/>
                    </a:lnTo>
                    <a:lnTo>
                      <a:pt x="88" y="154"/>
                    </a:lnTo>
                    <a:lnTo>
                      <a:pt x="88" y="156"/>
                    </a:lnTo>
                    <a:lnTo>
                      <a:pt x="88" y="156"/>
                    </a:lnTo>
                    <a:lnTo>
                      <a:pt x="88" y="154"/>
                    </a:lnTo>
                    <a:lnTo>
                      <a:pt x="90" y="154"/>
                    </a:lnTo>
                    <a:lnTo>
                      <a:pt x="90" y="154"/>
                    </a:lnTo>
                    <a:lnTo>
                      <a:pt x="90" y="154"/>
                    </a:lnTo>
                    <a:lnTo>
                      <a:pt x="90" y="154"/>
                    </a:lnTo>
                    <a:lnTo>
                      <a:pt x="93" y="154"/>
                    </a:lnTo>
                    <a:lnTo>
                      <a:pt x="93" y="154"/>
                    </a:lnTo>
                    <a:lnTo>
                      <a:pt x="93" y="154"/>
                    </a:lnTo>
                    <a:lnTo>
                      <a:pt x="95" y="154"/>
                    </a:lnTo>
                    <a:lnTo>
                      <a:pt x="95" y="154"/>
                    </a:lnTo>
                    <a:lnTo>
                      <a:pt x="97" y="154"/>
                    </a:lnTo>
                    <a:lnTo>
                      <a:pt x="97" y="154"/>
                    </a:lnTo>
                    <a:lnTo>
                      <a:pt x="97" y="154"/>
                    </a:lnTo>
                    <a:lnTo>
                      <a:pt x="100" y="154"/>
                    </a:lnTo>
                    <a:lnTo>
                      <a:pt x="100" y="154"/>
                    </a:lnTo>
                    <a:lnTo>
                      <a:pt x="100" y="154"/>
                    </a:lnTo>
                    <a:lnTo>
                      <a:pt x="102" y="154"/>
                    </a:lnTo>
                    <a:lnTo>
                      <a:pt x="102" y="154"/>
                    </a:lnTo>
                    <a:lnTo>
                      <a:pt x="105" y="154"/>
                    </a:lnTo>
                    <a:lnTo>
                      <a:pt x="105" y="154"/>
                    </a:lnTo>
                    <a:lnTo>
                      <a:pt x="105" y="154"/>
                    </a:lnTo>
                    <a:lnTo>
                      <a:pt x="105" y="151"/>
                    </a:lnTo>
                    <a:lnTo>
                      <a:pt x="107" y="151"/>
                    </a:lnTo>
                    <a:lnTo>
                      <a:pt x="107" y="151"/>
                    </a:lnTo>
                    <a:lnTo>
                      <a:pt x="107" y="151"/>
                    </a:lnTo>
                    <a:lnTo>
                      <a:pt x="107" y="151"/>
                    </a:lnTo>
                    <a:lnTo>
                      <a:pt x="109" y="151"/>
                    </a:lnTo>
                    <a:lnTo>
                      <a:pt x="109" y="151"/>
                    </a:lnTo>
                    <a:lnTo>
                      <a:pt x="109" y="151"/>
                    </a:lnTo>
                    <a:lnTo>
                      <a:pt x="112" y="151"/>
                    </a:lnTo>
                    <a:lnTo>
                      <a:pt x="112" y="151"/>
                    </a:lnTo>
                    <a:lnTo>
                      <a:pt x="112" y="149"/>
                    </a:lnTo>
                    <a:lnTo>
                      <a:pt x="112" y="149"/>
                    </a:lnTo>
                    <a:lnTo>
                      <a:pt x="114" y="149"/>
                    </a:lnTo>
                    <a:lnTo>
                      <a:pt x="114" y="151"/>
                    </a:lnTo>
                    <a:lnTo>
                      <a:pt x="114" y="151"/>
                    </a:lnTo>
                    <a:lnTo>
                      <a:pt x="114" y="151"/>
                    </a:lnTo>
                    <a:lnTo>
                      <a:pt x="116" y="151"/>
                    </a:lnTo>
                    <a:lnTo>
                      <a:pt x="116" y="149"/>
                    </a:lnTo>
                    <a:lnTo>
                      <a:pt x="116" y="149"/>
                    </a:lnTo>
                    <a:lnTo>
                      <a:pt x="119" y="149"/>
                    </a:lnTo>
                    <a:lnTo>
                      <a:pt x="119" y="149"/>
                    </a:lnTo>
                    <a:lnTo>
                      <a:pt x="119" y="151"/>
                    </a:lnTo>
                    <a:lnTo>
                      <a:pt x="119" y="151"/>
                    </a:lnTo>
                    <a:lnTo>
                      <a:pt x="121" y="151"/>
                    </a:lnTo>
                    <a:lnTo>
                      <a:pt x="121" y="151"/>
                    </a:lnTo>
                    <a:lnTo>
                      <a:pt x="121" y="149"/>
                    </a:lnTo>
                    <a:lnTo>
                      <a:pt x="123" y="149"/>
                    </a:lnTo>
                    <a:lnTo>
                      <a:pt x="123" y="149"/>
                    </a:lnTo>
                    <a:lnTo>
                      <a:pt x="123" y="149"/>
                    </a:lnTo>
                    <a:lnTo>
                      <a:pt x="123" y="149"/>
                    </a:lnTo>
                    <a:lnTo>
                      <a:pt x="126" y="149"/>
                    </a:lnTo>
                    <a:lnTo>
                      <a:pt x="126" y="147"/>
                    </a:lnTo>
                    <a:lnTo>
                      <a:pt x="126" y="147"/>
                    </a:lnTo>
                    <a:lnTo>
                      <a:pt x="126" y="147"/>
                    </a:lnTo>
                    <a:lnTo>
                      <a:pt x="128" y="147"/>
                    </a:lnTo>
                    <a:lnTo>
                      <a:pt x="128" y="147"/>
                    </a:lnTo>
                    <a:lnTo>
                      <a:pt x="128" y="149"/>
                    </a:lnTo>
                    <a:lnTo>
                      <a:pt x="128" y="149"/>
                    </a:lnTo>
                    <a:lnTo>
                      <a:pt x="131" y="149"/>
                    </a:lnTo>
                    <a:lnTo>
                      <a:pt x="131" y="151"/>
                    </a:lnTo>
                    <a:lnTo>
                      <a:pt x="131" y="151"/>
                    </a:lnTo>
                    <a:lnTo>
                      <a:pt x="128" y="151"/>
                    </a:lnTo>
                    <a:lnTo>
                      <a:pt x="128" y="151"/>
                    </a:lnTo>
                    <a:lnTo>
                      <a:pt x="128" y="154"/>
                    </a:lnTo>
                    <a:lnTo>
                      <a:pt x="131" y="154"/>
                    </a:lnTo>
                    <a:lnTo>
                      <a:pt x="131" y="151"/>
                    </a:lnTo>
                    <a:lnTo>
                      <a:pt x="131" y="151"/>
                    </a:lnTo>
                    <a:lnTo>
                      <a:pt x="131" y="151"/>
                    </a:lnTo>
                    <a:lnTo>
                      <a:pt x="131" y="151"/>
                    </a:lnTo>
                    <a:lnTo>
                      <a:pt x="133" y="151"/>
                    </a:lnTo>
                    <a:lnTo>
                      <a:pt x="133" y="151"/>
                    </a:lnTo>
                    <a:lnTo>
                      <a:pt x="133" y="151"/>
                    </a:lnTo>
                    <a:lnTo>
                      <a:pt x="133" y="151"/>
                    </a:lnTo>
                    <a:lnTo>
                      <a:pt x="133" y="154"/>
                    </a:lnTo>
                    <a:lnTo>
                      <a:pt x="133" y="154"/>
                    </a:lnTo>
                    <a:lnTo>
                      <a:pt x="135" y="154"/>
                    </a:lnTo>
                    <a:lnTo>
                      <a:pt x="135" y="154"/>
                    </a:lnTo>
                    <a:lnTo>
                      <a:pt x="135" y="154"/>
                    </a:lnTo>
                    <a:lnTo>
                      <a:pt x="135" y="151"/>
                    </a:lnTo>
                    <a:lnTo>
                      <a:pt x="138" y="151"/>
                    </a:lnTo>
                    <a:lnTo>
                      <a:pt x="138" y="151"/>
                    </a:lnTo>
                    <a:lnTo>
                      <a:pt x="138" y="151"/>
                    </a:lnTo>
                    <a:lnTo>
                      <a:pt x="140" y="151"/>
                    </a:lnTo>
                    <a:lnTo>
                      <a:pt x="140" y="151"/>
                    </a:lnTo>
                    <a:lnTo>
                      <a:pt x="140" y="151"/>
                    </a:lnTo>
                    <a:lnTo>
                      <a:pt x="140" y="151"/>
                    </a:lnTo>
                    <a:lnTo>
                      <a:pt x="140" y="151"/>
                    </a:lnTo>
                    <a:lnTo>
                      <a:pt x="140" y="151"/>
                    </a:lnTo>
                    <a:lnTo>
                      <a:pt x="142" y="151"/>
                    </a:lnTo>
                    <a:lnTo>
                      <a:pt x="142" y="151"/>
                    </a:lnTo>
                    <a:lnTo>
                      <a:pt x="142" y="149"/>
                    </a:lnTo>
                    <a:lnTo>
                      <a:pt x="142" y="149"/>
                    </a:lnTo>
                    <a:lnTo>
                      <a:pt x="142" y="149"/>
                    </a:lnTo>
                    <a:lnTo>
                      <a:pt x="145" y="149"/>
                    </a:lnTo>
                    <a:lnTo>
                      <a:pt x="145" y="147"/>
                    </a:lnTo>
                    <a:lnTo>
                      <a:pt x="145" y="147"/>
                    </a:lnTo>
                    <a:lnTo>
                      <a:pt x="145" y="147"/>
                    </a:lnTo>
                    <a:lnTo>
                      <a:pt x="145" y="147"/>
                    </a:lnTo>
                    <a:lnTo>
                      <a:pt x="145" y="144"/>
                    </a:lnTo>
                    <a:lnTo>
                      <a:pt x="142" y="144"/>
                    </a:lnTo>
                    <a:lnTo>
                      <a:pt x="142" y="144"/>
                    </a:lnTo>
                    <a:lnTo>
                      <a:pt x="142" y="142"/>
                    </a:lnTo>
                    <a:lnTo>
                      <a:pt x="142" y="142"/>
                    </a:lnTo>
                    <a:lnTo>
                      <a:pt x="142" y="142"/>
                    </a:lnTo>
                    <a:lnTo>
                      <a:pt x="142" y="142"/>
                    </a:lnTo>
                    <a:lnTo>
                      <a:pt x="142" y="139"/>
                    </a:lnTo>
                    <a:lnTo>
                      <a:pt x="145" y="139"/>
                    </a:lnTo>
                    <a:lnTo>
                      <a:pt x="145" y="139"/>
                    </a:lnTo>
                    <a:lnTo>
                      <a:pt x="145" y="139"/>
                    </a:lnTo>
                    <a:lnTo>
                      <a:pt x="145" y="139"/>
                    </a:lnTo>
                    <a:lnTo>
                      <a:pt x="145" y="137"/>
                    </a:lnTo>
                    <a:lnTo>
                      <a:pt x="145" y="137"/>
                    </a:lnTo>
                    <a:lnTo>
                      <a:pt x="145" y="137"/>
                    </a:lnTo>
                    <a:lnTo>
                      <a:pt x="145" y="135"/>
                    </a:lnTo>
                    <a:lnTo>
                      <a:pt x="145" y="135"/>
                    </a:lnTo>
                    <a:lnTo>
                      <a:pt x="147" y="135"/>
                    </a:lnTo>
                    <a:lnTo>
                      <a:pt x="147" y="135"/>
                    </a:lnTo>
                    <a:lnTo>
                      <a:pt x="147" y="135"/>
                    </a:lnTo>
                    <a:lnTo>
                      <a:pt x="147" y="132"/>
                    </a:lnTo>
                    <a:lnTo>
                      <a:pt x="149" y="132"/>
                    </a:lnTo>
                    <a:lnTo>
                      <a:pt x="149" y="132"/>
                    </a:lnTo>
                    <a:lnTo>
                      <a:pt x="149" y="132"/>
                    </a:lnTo>
                    <a:lnTo>
                      <a:pt x="152" y="132"/>
                    </a:lnTo>
                    <a:lnTo>
                      <a:pt x="152" y="130"/>
                    </a:lnTo>
                    <a:lnTo>
                      <a:pt x="152" y="130"/>
                    </a:lnTo>
                    <a:lnTo>
                      <a:pt x="152" y="130"/>
                    </a:lnTo>
                    <a:lnTo>
                      <a:pt x="152" y="130"/>
                    </a:lnTo>
                    <a:lnTo>
                      <a:pt x="152" y="130"/>
                    </a:lnTo>
                    <a:lnTo>
                      <a:pt x="154" y="130"/>
                    </a:lnTo>
                    <a:lnTo>
                      <a:pt x="154" y="128"/>
                    </a:lnTo>
                    <a:lnTo>
                      <a:pt x="154" y="128"/>
                    </a:lnTo>
                    <a:lnTo>
                      <a:pt x="154" y="128"/>
                    </a:lnTo>
                    <a:lnTo>
                      <a:pt x="157" y="128"/>
                    </a:lnTo>
                    <a:lnTo>
                      <a:pt x="157" y="125"/>
                    </a:lnTo>
                    <a:lnTo>
                      <a:pt x="157" y="125"/>
                    </a:lnTo>
                    <a:lnTo>
                      <a:pt x="157" y="125"/>
                    </a:lnTo>
                    <a:lnTo>
                      <a:pt x="157" y="125"/>
                    </a:lnTo>
                    <a:lnTo>
                      <a:pt x="157" y="123"/>
                    </a:lnTo>
                    <a:lnTo>
                      <a:pt x="159" y="123"/>
                    </a:lnTo>
                    <a:lnTo>
                      <a:pt x="159" y="123"/>
                    </a:lnTo>
                    <a:lnTo>
                      <a:pt x="159" y="120"/>
                    </a:lnTo>
                    <a:lnTo>
                      <a:pt x="159" y="120"/>
                    </a:lnTo>
                    <a:lnTo>
                      <a:pt x="159" y="120"/>
                    </a:lnTo>
                    <a:lnTo>
                      <a:pt x="159" y="120"/>
                    </a:lnTo>
                    <a:lnTo>
                      <a:pt x="159" y="120"/>
                    </a:lnTo>
                    <a:lnTo>
                      <a:pt x="159" y="118"/>
                    </a:lnTo>
                    <a:lnTo>
                      <a:pt x="159" y="118"/>
                    </a:lnTo>
                    <a:lnTo>
                      <a:pt x="159" y="118"/>
                    </a:lnTo>
                    <a:lnTo>
                      <a:pt x="159" y="118"/>
                    </a:lnTo>
                    <a:lnTo>
                      <a:pt x="159" y="116"/>
                    </a:lnTo>
                    <a:lnTo>
                      <a:pt x="159" y="116"/>
                    </a:lnTo>
                    <a:lnTo>
                      <a:pt x="159" y="116"/>
                    </a:lnTo>
                    <a:lnTo>
                      <a:pt x="159" y="113"/>
                    </a:lnTo>
                    <a:lnTo>
                      <a:pt x="159" y="113"/>
                    </a:lnTo>
                    <a:lnTo>
                      <a:pt x="159" y="113"/>
                    </a:lnTo>
                    <a:lnTo>
                      <a:pt x="159" y="111"/>
                    </a:lnTo>
                    <a:lnTo>
                      <a:pt x="159" y="111"/>
                    </a:lnTo>
                    <a:lnTo>
                      <a:pt x="159" y="111"/>
                    </a:lnTo>
                    <a:lnTo>
                      <a:pt x="159" y="111"/>
                    </a:lnTo>
                    <a:lnTo>
                      <a:pt x="159" y="109"/>
                    </a:lnTo>
                    <a:lnTo>
                      <a:pt x="159" y="109"/>
                    </a:lnTo>
                    <a:lnTo>
                      <a:pt x="159" y="106"/>
                    </a:lnTo>
                    <a:lnTo>
                      <a:pt x="159" y="106"/>
                    </a:lnTo>
                    <a:lnTo>
                      <a:pt x="159" y="106"/>
                    </a:lnTo>
                    <a:lnTo>
                      <a:pt x="161" y="106"/>
                    </a:lnTo>
                    <a:lnTo>
                      <a:pt x="161" y="106"/>
                    </a:lnTo>
                    <a:lnTo>
                      <a:pt x="164" y="106"/>
                    </a:lnTo>
                    <a:lnTo>
                      <a:pt x="164" y="106"/>
                    </a:lnTo>
                    <a:lnTo>
                      <a:pt x="164" y="106"/>
                    </a:lnTo>
                    <a:lnTo>
                      <a:pt x="164" y="104"/>
                    </a:lnTo>
                    <a:lnTo>
                      <a:pt x="166" y="104"/>
                    </a:lnTo>
                    <a:lnTo>
                      <a:pt x="166" y="104"/>
                    </a:lnTo>
                    <a:lnTo>
                      <a:pt x="166" y="104"/>
                    </a:lnTo>
                    <a:lnTo>
                      <a:pt x="166" y="104"/>
                    </a:lnTo>
                    <a:lnTo>
                      <a:pt x="168" y="104"/>
                    </a:lnTo>
                    <a:lnTo>
                      <a:pt x="168" y="101"/>
                    </a:lnTo>
                    <a:lnTo>
                      <a:pt x="168" y="101"/>
                    </a:lnTo>
                    <a:lnTo>
                      <a:pt x="171" y="101"/>
                    </a:lnTo>
                    <a:lnTo>
                      <a:pt x="171" y="101"/>
                    </a:lnTo>
                    <a:lnTo>
                      <a:pt x="171" y="101"/>
                    </a:lnTo>
                    <a:lnTo>
                      <a:pt x="173" y="101"/>
                    </a:lnTo>
                    <a:lnTo>
                      <a:pt x="173" y="101"/>
                    </a:lnTo>
                    <a:lnTo>
                      <a:pt x="173" y="104"/>
                    </a:lnTo>
                    <a:lnTo>
                      <a:pt x="173" y="104"/>
                    </a:lnTo>
                    <a:lnTo>
                      <a:pt x="173" y="106"/>
                    </a:lnTo>
                    <a:lnTo>
                      <a:pt x="173" y="106"/>
                    </a:lnTo>
                    <a:lnTo>
                      <a:pt x="171" y="106"/>
                    </a:lnTo>
                    <a:lnTo>
                      <a:pt x="171" y="106"/>
                    </a:lnTo>
                    <a:lnTo>
                      <a:pt x="171" y="106"/>
                    </a:lnTo>
                    <a:lnTo>
                      <a:pt x="171" y="106"/>
                    </a:lnTo>
                    <a:lnTo>
                      <a:pt x="171" y="109"/>
                    </a:lnTo>
                    <a:lnTo>
                      <a:pt x="171" y="109"/>
                    </a:lnTo>
                    <a:lnTo>
                      <a:pt x="171" y="109"/>
                    </a:lnTo>
                    <a:lnTo>
                      <a:pt x="171" y="109"/>
                    </a:lnTo>
                    <a:lnTo>
                      <a:pt x="168" y="109"/>
                    </a:lnTo>
                    <a:lnTo>
                      <a:pt x="168" y="111"/>
                    </a:lnTo>
                    <a:lnTo>
                      <a:pt x="168" y="111"/>
                    </a:lnTo>
                    <a:lnTo>
                      <a:pt x="168" y="111"/>
                    </a:lnTo>
                    <a:lnTo>
                      <a:pt x="166" y="111"/>
                    </a:lnTo>
                    <a:lnTo>
                      <a:pt x="166" y="111"/>
                    </a:lnTo>
                    <a:lnTo>
                      <a:pt x="166" y="113"/>
                    </a:lnTo>
                    <a:lnTo>
                      <a:pt x="166" y="113"/>
                    </a:lnTo>
                    <a:lnTo>
                      <a:pt x="166" y="116"/>
                    </a:lnTo>
                    <a:lnTo>
                      <a:pt x="166" y="116"/>
                    </a:lnTo>
                    <a:lnTo>
                      <a:pt x="166" y="118"/>
                    </a:lnTo>
                    <a:lnTo>
                      <a:pt x="166" y="118"/>
                    </a:lnTo>
                    <a:lnTo>
                      <a:pt x="166" y="118"/>
                    </a:lnTo>
                    <a:lnTo>
                      <a:pt x="166" y="120"/>
                    </a:lnTo>
                    <a:lnTo>
                      <a:pt x="166" y="120"/>
                    </a:lnTo>
                    <a:lnTo>
                      <a:pt x="166" y="120"/>
                    </a:lnTo>
                    <a:lnTo>
                      <a:pt x="166" y="120"/>
                    </a:lnTo>
                    <a:lnTo>
                      <a:pt x="168" y="120"/>
                    </a:lnTo>
                    <a:lnTo>
                      <a:pt x="168" y="120"/>
                    </a:lnTo>
                    <a:lnTo>
                      <a:pt x="171" y="120"/>
                    </a:lnTo>
                    <a:lnTo>
                      <a:pt x="171" y="120"/>
                    </a:lnTo>
                    <a:lnTo>
                      <a:pt x="171" y="120"/>
                    </a:lnTo>
                    <a:lnTo>
                      <a:pt x="173" y="120"/>
                    </a:lnTo>
                    <a:lnTo>
                      <a:pt x="173" y="120"/>
                    </a:lnTo>
                    <a:lnTo>
                      <a:pt x="173" y="120"/>
                    </a:lnTo>
                    <a:lnTo>
                      <a:pt x="173" y="120"/>
                    </a:lnTo>
                    <a:lnTo>
                      <a:pt x="173" y="118"/>
                    </a:lnTo>
                    <a:lnTo>
                      <a:pt x="173" y="118"/>
                    </a:lnTo>
                    <a:lnTo>
                      <a:pt x="173" y="118"/>
                    </a:lnTo>
                    <a:lnTo>
                      <a:pt x="176" y="118"/>
                    </a:lnTo>
                    <a:lnTo>
                      <a:pt x="176" y="118"/>
                    </a:lnTo>
                    <a:lnTo>
                      <a:pt x="176" y="116"/>
                    </a:lnTo>
                    <a:lnTo>
                      <a:pt x="178" y="116"/>
                    </a:lnTo>
                    <a:lnTo>
                      <a:pt x="178" y="116"/>
                    </a:lnTo>
                    <a:lnTo>
                      <a:pt x="178" y="116"/>
                    </a:lnTo>
                    <a:lnTo>
                      <a:pt x="180" y="116"/>
                    </a:lnTo>
                    <a:lnTo>
                      <a:pt x="180" y="116"/>
                    </a:lnTo>
                    <a:lnTo>
                      <a:pt x="180" y="116"/>
                    </a:lnTo>
                    <a:lnTo>
                      <a:pt x="180" y="116"/>
                    </a:lnTo>
                    <a:lnTo>
                      <a:pt x="183" y="116"/>
                    </a:lnTo>
                    <a:lnTo>
                      <a:pt x="183" y="116"/>
                    </a:lnTo>
                    <a:lnTo>
                      <a:pt x="183" y="113"/>
                    </a:lnTo>
                    <a:lnTo>
                      <a:pt x="185" y="113"/>
                    </a:lnTo>
                    <a:lnTo>
                      <a:pt x="185" y="113"/>
                    </a:lnTo>
                    <a:lnTo>
                      <a:pt x="185" y="113"/>
                    </a:lnTo>
                    <a:lnTo>
                      <a:pt x="185" y="113"/>
                    </a:lnTo>
                    <a:lnTo>
                      <a:pt x="187" y="113"/>
                    </a:lnTo>
                    <a:lnTo>
                      <a:pt x="187" y="113"/>
                    </a:lnTo>
                    <a:lnTo>
                      <a:pt x="187" y="111"/>
                    </a:lnTo>
                    <a:lnTo>
                      <a:pt x="187" y="111"/>
                    </a:lnTo>
                    <a:lnTo>
                      <a:pt x="187" y="111"/>
                    </a:lnTo>
                    <a:lnTo>
                      <a:pt x="190" y="111"/>
                    </a:lnTo>
                    <a:lnTo>
                      <a:pt x="190" y="111"/>
                    </a:lnTo>
                    <a:lnTo>
                      <a:pt x="192" y="111"/>
                    </a:lnTo>
                    <a:lnTo>
                      <a:pt x="192" y="111"/>
                    </a:lnTo>
                    <a:lnTo>
                      <a:pt x="192" y="111"/>
                    </a:lnTo>
                    <a:lnTo>
                      <a:pt x="192" y="111"/>
                    </a:lnTo>
                    <a:lnTo>
                      <a:pt x="194" y="111"/>
                    </a:lnTo>
                    <a:lnTo>
                      <a:pt x="194" y="109"/>
                    </a:lnTo>
                    <a:lnTo>
                      <a:pt x="194" y="109"/>
                    </a:lnTo>
                    <a:lnTo>
                      <a:pt x="194" y="109"/>
                    </a:lnTo>
                    <a:lnTo>
                      <a:pt x="197" y="109"/>
                    </a:lnTo>
                    <a:lnTo>
                      <a:pt x="197" y="106"/>
                    </a:lnTo>
                    <a:lnTo>
                      <a:pt x="197" y="106"/>
                    </a:lnTo>
                    <a:lnTo>
                      <a:pt x="197" y="106"/>
                    </a:lnTo>
                    <a:lnTo>
                      <a:pt x="199" y="106"/>
                    </a:lnTo>
                    <a:lnTo>
                      <a:pt x="199" y="106"/>
                    </a:lnTo>
                    <a:lnTo>
                      <a:pt x="199" y="106"/>
                    </a:lnTo>
                    <a:lnTo>
                      <a:pt x="199" y="104"/>
                    </a:lnTo>
                    <a:lnTo>
                      <a:pt x="199" y="104"/>
                    </a:lnTo>
                    <a:lnTo>
                      <a:pt x="199" y="104"/>
                    </a:lnTo>
                    <a:lnTo>
                      <a:pt x="199" y="101"/>
                    </a:lnTo>
                    <a:lnTo>
                      <a:pt x="202" y="101"/>
                    </a:lnTo>
                    <a:lnTo>
                      <a:pt x="202" y="101"/>
                    </a:lnTo>
                    <a:lnTo>
                      <a:pt x="202" y="101"/>
                    </a:lnTo>
                    <a:lnTo>
                      <a:pt x="202" y="101"/>
                    </a:lnTo>
                    <a:lnTo>
                      <a:pt x="204" y="101"/>
                    </a:lnTo>
                    <a:lnTo>
                      <a:pt x="204" y="99"/>
                    </a:lnTo>
                    <a:lnTo>
                      <a:pt x="204" y="99"/>
                    </a:lnTo>
                    <a:lnTo>
                      <a:pt x="204" y="97"/>
                    </a:lnTo>
                    <a:lnTo>
                      <a:pt x="204" y="97"/>
                    </a:lnTo>
                    <a:lnTo>
                      <a:pt x="204" y="97"/>
                    </a:lnTo>
                    <a:lnTo>
                      <a:pt x="204" y="94"/>
                    </a:lnTo>
                    <a:lnTo>
                      <a:pt x="204" y="94"/>
                    </a:lnTo>
                    <a:lnTo>
                      <a:pt x="204" y="94"/>
                    </a:lnTo>
                    <a:lnTo>
                      <a:pt x="206" y="94"/>
                    </a:lnTo>
                    <a:lnTo>
                      <a:pt x="206" y="94"/>
                    </a:lnTo>
                    <a:lnTo>
                      <a:pt x="206" y="92"/>
                    </a:lnTo>
                    <a:lnTo>
                      <a:pt x="206" y="92"/>
                    </a:lnTo>
                    <a:lnTo>
                      <a:pt x="209" y="92"/>
                    </a:lnTo>
                    <a:lnTo>
                      <a:pt x="209" y="92"/>
                    </a:lnTo>
                    <a:lnTo>
                      <a:pt x="209" y="92"/>
                    </a:lnTo>
                    <a:lnTo>
                      <a:pt x="211" y="92"/>
                    </a:lnTo>
                    <a:lnTo>
                      <a:pt x="211" y="92"/>
                    </a:lnTo>
                    <a:lnTo>
                      <a:pt x="211" y="92"/>
                    </a:lnTo>
                    <a:lnTo>
                      <a:pt x="211" y="92"/>
                    </a:lnTo>
                    <a:lnTo>
                      <a:pt x="213" y="92"/>
                    </a:lnTo>
                    <a:lnTo>
                      <a:pt x="213" y="90"/>
                    </a:lnTo>
                    <a:lnTo>
                      <a:pt x="213" y="90"/>
                    </a:lnTo>
                    <a:lnTo>
                      <a:pt x="213" y="90"/>
                    </a:lnTo>
                    <a:lnTo>
                      <a:pt x="213" y="90"/>
                    </a:lnTo>
                    <a:lnTo>
                      <a:pt x="216" y="90"/>
                    </a:lnTo>
                    <a:lnTo>
                      <a:pt x="216" y="87"/>
                    </a:lnTo>
                    <a:lnTo>
                      <a:pt x="216" y="87"/>
                    </a:lnTo>
                    <a:lnTo>
                      <a:pt x="216" y="87"/>
                    </a:lnTo>
                    <a:lnTo>
                      <a:pt x="218" y="87"/>
                    </a:lnTo>
                    <a:lnTo>
                      <a:pt x="218" y="85"/>
                    </a:lnTo>
                    <a:lnTo>
                      <a:pt x="218" y="85"/>
                    </a:lnTo>
                    <a:lnTo>
                      <a:pt x="218" y="83"/>
                    </a:lnTo>
                    <a:lnTo>
                      <a:pt x="218" y="83"/>
                    </a:lnTo>
                    <a:lnTo>
                      <a:pt x="218" y="80"/>
                    </a:lnTo>
                    <a:lnTo>
                      <a:pt x="218" y="80"/>
                    </a:lnTo>
                    <a:lnTo>
                      <a:pt x="218" y="80"/>
                    </a:lnTo>
                    <a:lnTo>
                      <a:pt x="218" y="80"/>
                    </a:lnTo>
                    <a:lnTo>
                      <a:pt x="218" y="78"/>
                    </a:lnTo>
                    <a:lnTo>
                      <a:pt x="218" y="78"/>
                    </a:lnTo>
                    <a:lnTo>
                      <a:pt x="218" y="78"/>
                    </a:lnTo>
                    <a:lnTo>
                      <a:pt x="220" y="78"/>
                    </a:lnTo>
                    <a:lnTo>
                      <a:pt x="220" y="75"/>
                    </a:lnTo>
                    <a:lnTo>
                      <a:pt x="220" y="75"/>
                    </a:lnTo>
                    <a:lnTo>
                      <a:pt x="220" y="75"/>
                    </a:lnTo>
                    <a:lnTo>
                      <a:pt x="220" y="73"/>
                    </a:lnTo>
                    <a:lnTo>
                      <a:pt x="220" y="73"/>
                    </a:lnTo>
                    <a:lnTo>
                      <a:pt x="220" y="73"/>
                    </a:lnTo>
                    <a:lnTo>
                      <a:pt x="220" y="71"/>
                    </a:lnTo>
                    <a:lnTo>
                      <a:pt x="223" y="71"/>
                    </a:lnTo>
                    <a:lnTo>
                      <a:pt x="223" y="71"/>
                    </a:lnTo>
                    <a:lnTo>
                      <a:pt x="223" y="71"/>
                    </a:lnTo>
                    <a:lnTo>
                      <a:pt x="225" y="71"/>
                    </a:lnTo>
                    <a:lnTo>
                      <a:pt x="225" y="71"/>
                    </a:lnTo>
                    <a:lnTo>
                      <a:pt x="225" y="68"/>
                    </a:lnTo>
                    <a:lnTo>
                      <a:pt x="225" y="68"/>
                    </a:lnTo>
                    <a:lnTo>
                      <a:pt x="225" y="68"/>
                    </a:lnTo>
                    <a:lnTo>
                      <a:pt x="225" y="66"/>
                    </a:lnTo>
                    <a:lnTo>
                      <a:pt x="225" y="66"/>
                    </a:lnTo>
                    <a:lnTo>
                      <a:pt x="225" y="66"/>
                    </a:lnTo>
                    <a:lnTo>
                      <a:pt x="225" y="64"/>
                    </a:lnTo>
                    <a:lnTo>
                      <a:pt x="225" y="64"/>
                    </a:lnTo>
                    <a:lnTo>
                      <a:pt x="225" y="61"/>
                    </a:lnTo>
                    <a:lnTo>
                      <a:pt x="228" y="61"/>
                    </a:lnTo>
                    <a:lnTo>
                      <a:pt x="228" y="61"/>
                    </a:lnTo>
                    <a:lnTo>
                      <a:pt x="228" y="61"/>
                    </a:lnTo>
                    <a:lnTo>
                      <a:pt x="228" y="59"/>
                    </a:lnTo>
                    <a:lnTo>
                      <a:pt x="228" y="59"/>
                    </a:lnTo>
                    <a:lnTo>
                      <a:pt x="228" y="59"/>
                    </a:lnTo>
                    <a:lnTo>
                      <a:pt x="228" y="56"/>
                    </a:lnTo>
                    <a:lnTo>
                      <a:pt x="230" y="56"/>
                    </a:lnTo>
                    <a:lnTo>
                      <a:pt x="230" y="56"/>
                    </a:lnTo>
                    <a:lnTo>
                      <a:pt x="230" y="56"/>
                    </a:lnTo>
                    <a:lnTo>
                      <a:pt x="230" y="54"/>
                    </a:lnTo>
                    <a:lnTo>
                      <a:pt x="230" y="54"/>
                    </a:lnTo>
                    <a:lnTo>
                      <a:pt x="230" y="52"/>
                    </a:lnTo>
                    <a:lnTo>
                      <a:pt x="230" y="52"/>
                    </a:lnTo>
                    <a:lnTo>
                      <a:pt x="230" y="52"/>
                    </a:lnTo>
                    <a:lnTo>
                      <a:pt x="230" y="52"/>
                    </a:lnTo>
                    <a:lnTo>
                      <a:pt x="230" y="49"/>
                    </a:lnTo>
                    <a:lnTo>
                      <a:pt x="230" y="49"/>
                    </a:lnTo>
                    <a:lnTo>
                      <a:pt x="230" y="47"/>
                    </a:lnTo>
                    <a:lnTo>
                      <a:pt x="230" y="47"/>
                    </a:lnTo>
                    <a:lnTo>
                      <a:pt x="230" y="47"/>
                    </a:lnTo>
                    <a:lnTo>
                      <a:pt x="230" y="45"/>
                    </a:lnTo>
                    <a:lnTo>
                      <a:pt x="230" y="45"/>
                    </a:lnTo>
                    <a:lnTo>
                      <a:pt x="230" y="45"/>
                    </a:lnTo>
                    <a:lnTo>
                      <a:pt x="230" y="42"/>
                    </a:lnTo>
                    <a:lnTo>
                      <a:pt x="228" y="42"/>
                    </a:lnTo>
                    <a:lnTo>
                      <a:pt x="228" y="42"/>
                    </a:lnTo>
                    <a:lnTo>
                      <a:pt x="228" y="45"/>
                    </a:lnTo>
                    <a:lnTo>
                      <a:pt x="225" y="45"/>
                    </a:lnTo>
                    <a:lnTo>
                      <a:pt x="225" y="45"/>
                    </a:lnTo>
                    <a:lnTo>
                      <a:pt x="225" y="45"/>
                    </a:lnTo>
                    <a:lnTo>
                      <a:pt x="223" y="45"/>
                    </a:lnTo>
                    <a:lnTo>
                      <a:pt x="223" y="42"/>
                    </a:lnTo>
                    <a:lnTo>
                      <a:pt x="223" y="42"/>
                    </a:lnTo>
                    <a:lnTo>
                      <a:pt x="223" y="42"/>
                    </a:lnTo>
                    <a:lnTo>
                      <a:pt x="223" y="42"/>
                    </a:lnTo>
                    <a:lnTo>
                      <a:pt x="223" y="40"/>
                    </a:lnTo>
                    <a:lnTo>
                      <a:pt x="223" y="40"/>
                    </a:lnTo>
                    <a:lnTo>
                      <a:pt x="223" y="40"/>
                    </a:lnTo>
                    <a:lnTo>
                      <a:pt x="223" y="40"/>
                    </a:lnTo>
                    <a:lnTo>
                      <a:pt x="225" y="40"/>
                    </a:lnTo>
                    <a:lnTo>
                      <a:pt x="225" y="40"/>
                    </a:lnTo>
                    <a:lnTo>
                      <a:pt x="225" y="40"/>
                    </a:lnTo>
                    <a:lnTo>
                      <a:pt x="228" y="40"/>
                    </a:lnTo>
                    <a:lnTo>
                      <a:pt x="228" y="40"/>
                    </a:lnTo>
                    <a:lnTo>
                      <a:pt x="228" y="40"/>
                    </a:lnTo>
                    <a:lnTo>
                      <a:pt x="228" y="37"/>
                    </a:lnTo>
                    <a:lnTo>
                      <a:pt x="228" y="37"/>
                    </a:lnTo>
                    <a:lnTo>
                      <a:pt x="230" y="37"/>
                    </a:lnTo>
                    <a:lnTo>
                      <a:pt x="230" y="35"/>
                    </a:lnTo>
                    <a:lnTo>
                      <a:pt x="230" y="35"/>
                    </a:lnTo>
                    <a:lnTo>
                      <a:pt x="230" y="33"/>
                    </a:lnTo>
                    <a:lnTo>
                      <a:pt x="230" y="33"/>
                    </a:lnTo>
                    <a:lnTo>
                      <a:pt x="230" y="33"/>
                    </a:lnTo>
                    <a:lnTo>
                      <a:pt x="230" y="33"/>
                    </a:lnTo>
                    <a:lnTo>
                      <a:pt x="230" y="30"/>
                    </a:lnTo>
                    <a:lnTo>
                      <a:pt x="230" y="30"/>
                    </a:lnTo>
                    <a:lnTo>
                      <a:pt x="228" y="30"/>
                    </a:lnTo>
                    <a:lnTo>
                      <a:pt x="228" y="30"/>
                    </a:lnTo>
                    <a:lnTo>
                      <a:pt x="228" y="28"/>
                    </a:lnTo>
                    <a:lnTo>
                      <a:pt x="228" y="28"/>
                    </a:lnTo>
                    <a:lnTo>
                      <a:pt x="228" y="26"/>
                    </a:lnTo>
                    <a:lnTo>
                      <a:pt x="228" y="26"/>
                    </a:lnTo>
                    <a:lnTo>
                      <a:pt x="225" y="26"/>
                    </a:lnTo>
                    <a:lnTo>
                      <a:pt x="225" y="26"/>
                    </a:lnTo>
                    <a:lnTo>
                      <a:pt x="225" y="23"/>
                    </a:lnTo>
                    <a:lnTo>
                      <a:pt x="228" y="23"/>
                    </a:lnTo>
                    <a:lnTo>
                      <a:pt x="228" y="23"/>
                    </a:lnTo>
                    <a:lnTo>
                      <a:pt x="228" y="23"/>
                    </a:lnTo>
                    <a:lnTo>
                      <a:pt x="228" y="21"/>
                    </a:lnTo>
                    <a:lnTo>
                      <a:pt x="230" y="21"/>
                    </a:lnTo>
                    <a:lnTo>
                      <a:pt x="230" y="21"/>
                    </a:lnTo>
                    <a:lnTo>
                      <a:pt x="230" y="21"/>
                    </a:lnTo>
                    <a:lnTo>
                      <a:pt x="230" y="21"/>
                    </a:lnTo>
                    <a:lnTo>
                      <a:pt x="230" y="21"/>
                    </a:lnTo>
                    <a:lnTo>
                      <a:pt x="232" y="21"/>
                    </a:lnTo>
                    <a:lnTo>
                      <a:pt x="232" y="21"/>
                    </a:lnTo>
                    <a:lnTo>
                      <a:pt x="232" y="21"/>
                    </a:lnTo>
                    <a:lnTo>
                      <a:pt x="235" y="21"/>
                    </a:lnTo>
                    <a:lnTo>
                      <a:pt x="235" y="19"/>
                    </a:lnTo>
                    <a:lnTo>
                      <a:pt x="235" y="19"/>
                    </a:lnTo>
                    <a:lnTo>
                      <a:pt x="235" y="19"/>
                    </a:lnTo>
                    <a:lnTo>
                      <a:pt x="235" y="16"/>
                    </a:lnTo>
                    <a:lnTo>
                      <a:pt x="237" y="16"/>
                    </a:lnTo>
                    <a:lnTo>
                      <a:pt x="237" y="16"/>
                    </a:lnTo>
                    <a:lnTo>
                      <a:pt x="237" y="14"/>
                    </a:lnTo>
                    <a:lnTo>
                      <a:pt x="237" y="14"/>
                    </a:lnTo>
                    <a:lnTo>
                      <a:pt x="237" y="11"/>
                    </a:lnTo>
                    <a:lnTo>
                      <a:pt x="235" y="11"/>
                    </a:lnTo>
                    <a:lnTo>
                      <a:pt x="235" y="11"/>
                    </a:lnTo>
                    <a:lnTo>
                      <a:pt x="235" y="11"/>
                    </a:lnTo>
                    <a:lnTo>
                      <a:pt x="235" y="11"/>
                    </a:lnTo>
                    <a:lnTo>
                      <a:pt x="235" y="11"/>
                    </a:lnTo>
                    <a:lnTo>
                      <a:pt x="237" y="11"/>
                    </a:lnTo>
                    <a:lnTo>
                      <a:pt x="237" y="9"/>
                    </a:lnTo>
                    <a:lnTo>
                      <a:pt x="237" y="9"/>
                    </a:lnTo>
                    <a:lnTo>
                      <a:pt x="237" y="9"/>
                    </a:lnTo>
                    <a:lnTo>
                      <a:pt x="237" y="7"/>
                    </a:lnTo>
                    <a:lnTo>
                      <a:pt x="237" y="7"/>
                    </a:lnTo>
                    <a:lnTo>
                      <a:pt x="237" y="9"/>
                    </a:lnTo>
                    <a:lnTo>
                      <a:pt x="239" y="9"/>
                    </a:lnTo>
                    <a:lnTo>
                      <a:pt x="239" y="9"/>
                    </a:lnTo>
                    <a:lnTo>
                      <a:pt x="239" y="9"/>
                    </a:lnTo>
                    <a:lnTo>
                      <a:pt x="239" y="9"/>
                    </a:lnTo>
                    <a:lnTo>
                      <a:pt x="239" y="9"/>
                    </a:lnTo>
                    <a:lnTo>
                      <a:pt x="242" y="9"/>
                    </a:lnTo>
                    <a:lnTo>
                      <a:pt x="242" y="9"/>
                    </a:lnTo>
                    <a:lnTo>
                      <a:pt x="244" y="9"/>
                    </a:lnTo>
                    <a:lnTo>
                      <a:pt x="244" y="9"/>
                    </a:lnTo>
                    <a:lnTo>
                      <a:pt x="244" y="9"/>
                    </a:lnTo>
                    <a:lnTo>
                      <a:pt x="244" y="11"/>
                    </a:lnTo>
                    <a:lnTo>
                      <a:pt x="244" y="11"/>
                    </a:lnTo>
                    <a:lnTo>
                      <a:pt x="244" y="11"/>
                    </a:lnTo>
                    <a:lnTo>
                      <a:pt x="244" y="14"/>
                    </a:lnTo>
                    <a:lnTo>
                      <a:pt x="244" y="14"/>
                    </a:lnTo>
                    <a:lnTo>
                      <a:pt x="244" y="16"/>
                    </a:lnTo>
                    <a:lnTo>
                      <a:pt x="244" y="16"/>
                    </a:lnTo>
                    <a:lnTo>
                      <a:pt x="244" y="16"/>
                    </a:lnTo>
                    <a:lnTo>
                      <a:pt x="244" y="19"/>
                    </a:lnTo>
                    <a:lnTo>
                      <a:pt x="247" y="19"/>
                    </a:lnTo>
                    <a:lnTo>
                      <a:pt x="247" y="19"/>
                    </a:lnTo>
                    <a:lnTo>
                      <a:pt x="247" y="19"/>
                    </a:lnTo>
                    <a:lnTo>
                      <a:pt x="247" y="16"/>
                    </a:lnTo>
                    <a:lnTo>
                      <a:pt x="247" y="16"/>
                    </a:lnTo>
                    <a:lnTo>
                      <a:pt x="247" y="14"/>
                    </a:lnTo>
                    <a:lnTo>
                      <a:pt x="247" y="14"/>
                    </a:lnTo>
                    <a:lnTo>
                      <a:pt x="249" y="14"/>
                    </a:lnTo>
                    <a:lnTo>
                      <a:pt x="249" y="14"/>
                    </a:lnTo>
                    <a:lnTo>
                      <a:pt x="249" y="14"/>
                    </a:lnTo>
                    <a:lnTo>
                      <a:pt x="251" y="14"/>
                    </a:lnTo>
                    <a:lnTo>
                      <a:pt x="251" y="14"/>
                    </a:lnTo>
                    <a:lnTo>
                      <a:pt x="251" y="16"/>
                    </a:lnTo>
                    <a:lnTo>
                      <a:pt x="251" y="16"/>
                    </a:lnTo>
                    <a:lnTo>
                      <a:pt x="254" y="16"/>
                    </a:lnTo>
                    <a:lnTo>
                      <a:pt x="254" y="16"/>
                    </a:lnTo>
                    <a:lnTo>
                      <a:pt x="254" y="16"/>
                    </a:lnTo>
                    <a:lnTo>
                      <a:pt x="254" y="16"/>
                    </a:lnTo>
                    <a:lnTo>
                      <a:pt x="254" y="16"/>
                    </a:lnTo>
                    <a:lnTo>
                      <a:pt x="256" y="16"/>
                    </a:lnTo>
                    <a:lnTo>
                      <a:pt x="256" y="14"/>
                    </a:lnTo>
                    <a:lnTo>
                      <a:pt x="256" y="14"/>
                    </a:lnTo>
                    <a:lnTo>
                      <a:pt x="256" y="11"/>
                    </a:lnTo>
                    <a:lnTo>
                      <a:pt x="256" y="11"/>
                    </a:lnTo>
                    <a:lnTo>
                      <a:pt x="256" y="11"/>
                    </a:lnTo>
                    <a:lnTo>
                      <a:pt x="256" y="11"/>
                    </a:lnTo>
                    <a:lnTo>
                      <a:pt x="256" y="9"/>
                    </a:lnTo>
                    <a:lnTo>
                      <a:pt x="256" y="9"/>
                    </a:lnTo>
                    <a:lnTo>
                      <a:pt x="256" y="9"/>
                    </a:lnTo>
                    <a:lnTo>
                      <a:pt x="254" y="9"/>
                    </a:lnTo>
                    <a:lnTo>
                      <a:pt x="254" y="9"/>
                    </a:lnTo>
                    <a:lnTo>
                      <a:pt x="254" y="9"/>
                    </a:lnTo>
                    <a:lnTo>
                      <a:pt x="254" y="11"/>
                    </a:lnTo>
                    <a:lnTo>
                      <a:pt x="254" y="11"/>
                    </a:lnTo>
                    <a:lnTo>
                      <a:pt x="251" y="11"/>
                    </a:lnTo>
                    <a:lnTo>
                      <a:pt x="251" y="11"/>
                    </a:lnTo>
                    <a:lnTo>
                      <a:pt x="251" y="11"/>
                    </a:lnTo>
                    <a:lnTo>
                      <a:pt x="249" y="11"/>
                    </a:lnTo>
                    <a:lnTo>
                      <a:pt x="249" y="11"/>
                    </a:lnTo>
                    <a:lnTo>
                      <a:pt x="249" y="11"/>
                    </a:lnTo>
                    <a:lnTo>
                      <a:pt x="247" y="11"/>
                    </a:lnTo>
                    <a:lnTo>
                      <a:pt x="247" y="11"/>
                    </a:lnTo>
                    <a:lnTo>
                      <a:pt x="247" y="11"/>
                    </a:lnTo>
                    <a:lnTo>
                      <a:pt x="247" y="11"/>
                    </a:lnTo>
                    <a:lnTo>
                      <a:pt x="247" y="9"/>
                    </a:lnTo>
                    <a:lnTo>
                      <a:pt x="247" y="9"/>
                    </a:lnTo>
                    <a:lnTo>
                      <a:pt x="247" y="7"/>
                    </a:lnTo>
                    <a:lnTo>
                      <a:pt x="247" y="7"/>
                    </a:lnTo>
                    <a:lnTo>
                      <a:pt x="247" y="7"/>
                    </a:lnTo>
                    <a:lnTo>
                      <a:pt x="247" y="4"/>
                    </a:lnTo>
                    <a:lnTo>
                      <a:pt x="247" y="4"/>
                    </a:lnTo>
                    <a:lnTo>
                      <a:pt x="247" y="4"/>
                    </a:lnTo>
                    <a:lnTo>
                      <a:pt x="247" y="2"/>
                    </a:lnTo>
                    <a:lnTo>
                      <a:pt x="249" y="2"/>
                    </a:lnTo>
                    <a:lnTo>
                      <a:pt x="249" y="2"/>
                    </a:lnTo>
                    <a:lnTo>
                      <a:pt x="249" y="2"/>
                    </a:lnTo>
                    <a:lnTo>
                      <a:pt x="249" y="0"/>
                    </a:lnTo>
                    <a:lnTo>
                      <a:pt x="249" y="0"/>
                    </a:lnTo>
                    <a:lnTo>
                      <a:pt x="251" y="0"/>
                    </a:lnTo>
                    <a:lnTo>
                      <a:pt x="251" y="2"/>
                    </a:lnTo>
                    <a:lnTo>
                      <a:pt x="251" y="2"/>
                    </a:lnTo>
                    <a:lnTo>
                      <a:pt x="251" y="2"/>
                    </a:lnTo>
                    <a:lnTo>
                      <a:pt x="251" y="2"/>
                    </a:lnTo>
                    <a:lnTo>
                      <a:pt x="254" y="2"/>
                    </a:lnTo>
                    <a:lnTo>
                      <a:pt x="254" y="2"/>
                    </a:lnTo>
                    <a:lnTo>
                      <a:pt x="254" y="2"/>
                    </a:lnTo>
                    <a:lnTo>
                      <a:pt x="254" y="2"/>
                    </a:lnTo>
                    <a:lnTo>
                      <a:pt x="254" y="4"/>
                    </a:lnTo>
                    <a:lnTo>
                      <a:pt x="256" y="4"/>
                    </a:lnTo>
                    <a:lnTo>
                      <a:pt x="256" y="4"/>
                    </a:lnTo>
                    <a:lnTo>
                      <a:pt x="256" y="4"/>
                    </a:lnTo>
                    <a:lnTo>
                      <a:pt x="258" y="4"/>
                    </a:lnTo>
                    <a:lnTo>
                      <a:pt x="258" y="4"/>
                    </a:lnTo>
                    <a:lnTo>
                      <a:pt x="258" y="4"/>
                    </a:lnTo>
                    <a:lnTo>
                      <a:pt x="258" y="4"/>
                    </a:lnTo>
                    <a:lnTo>
                      <a:pt x="261" y="4"/>
                    </a:lnTo>
                    <a:lnTo>
                      <a:pt x="261" y="2"/>
                    </a:lnTo>
                    <a:lnTo>
                      <a:pt x="261" y="2"/>
                    </a:lnTo>
                    <a:lnTo>
                      <a:pt x="263" y="2"/>
                    </a:lnTo>
                    <a:lnTo>
                      <a:pt x="263" y="4"/>
                    </a:lnTo>
                    <a:lnTo>
                      <a:pt x="263" y="4"/>
                    </a:lnTo>
                    <a:lnTo>
                      <a:pt x="261" y="4"/>
                    </a:lnTo>
                    <a:lnTo>
                      <a:pt x="261" y="7"/>
                    </a:lnTo>
                    <a:lnTo>
                      <a:pt x="261" y="7"/>
                    </a:lnTo>
                    <a:lnTo>
                      <a:pt x="261" y="9"/>
                    </a:lnTo>
                    <a:lnTo>
                      <a:pt x="261" y="9"/>
                    </a:lnTo>
                    <a:lnTo>
                      <a:pt x="261" y="9"/>
                    </a:lnTo>
                    <a:lnTo>
                      <a:pt x="261" y="11"/>
                    </a:lnTo>
                    <a:lnTo>
                      <a:pt x="261" y="11"/>
                    </a:lnTo>
                    <a:lnTo>
                      <a:pt x="261" y="11"/>
                    </a:lnTo>
                    <a:lnTo>
                      <a:pt x="261" y="14"/>
                    </a:lnTo>
                    <a:lnTo>
                      <a:pt x="261" y="14"/>
                    </a:lnTo>
                    <a:lnTo>
                      <a:pt x="261" y="16"/>
                    </a:lnTo>
                    <a:lnTo>
                      <a:pt x="261" y="16"/>
                    </a:lnTo>
                    <a:lnTo>
                      <a:pt x="261" y="19"/>
                    </a:lnTo>
                    <a:lnTo>
                      <a:pt x="261" y="19"/>
                    </a:lnTo>
                    <a:lnTo>
                      <a:pt x="261" y="21"/>
                    </a:lnTo>
                    <a:lnTo>
                      <a:pt x="261" y="21"/>
                    </a:lnTo>
                    <a:lnTo>
                      <a:pt x="261" y="21"/>
                    </a:lnTo>
                    <a:lnTo>
                      <a:pt x="261" y="21"/>
                    </a:lnTo>
                    <a:lnTo>
                      <a:pt x="261" y="23"/>
                    </a:lnTo>
                    <a:lnTo>
                      <a:pt x="261" y="23"/>
                    </a:lnTo>
                    <a:lnTo>
                      <a:pt x="263" y="23"/>
                    </a:lnTo>
                    <a:lnTo>
                      <a:pt x="263" y="26"/>
                    </a:lnTo>
                    <a:lnTo>
                      <a:pt x="263" y="26"/>
                    </a:lnTo>
                    <a:lnTo>
                      <a:pt x="263" y="26"/>
                    </a:lnTo>
                    <a:lnTo>
                      <a:pt x="263" y="26"/>
                    </a:lnTo>
                    <a:lnTo>
                      <a:pt x="265" y="26"/>
                    </a:lnTo>
                    <a:lnTo>
                      <a:pt x="265" y="28"/>
                    </a:lnTo>
                    <a:lnTo>
                      <a:pt x="265" y="28"/>
                    </a:lnTo>
                    <a:lnTo>
                      <a:pt x="265" y="28"/>
                    </a:lnTo>
                    <a:lnTo>
                      <a:pt x="265" y="28"/>
                    </a:lnTo>
                    <a:lnTo>
                      <a:pt x="268" y="28"/>
                    </a:lnTo>
                    <a:lnTo>
                      <a:pt x="268" y="30"/>
                    </a:lnTo>
                    <a:lnTo>
                      <a:pt x="268" y="30"/>
                    </a:lnTo>
                    <a:lnTo>
                      <a:pt x="268" y="30"/>
                    </a:lnTo>
                    <a:lnTo>
                      <a:pt x="268" y="33"/>
                    </a:lnTo>
                    <a:lnTo>
                      <a:pt x="270" y="33"/>
                    </a:lnTo>
                    <a:lnTo>
                      <a:pt x="270" y="33"/>
                    </a:lnTo>
                    <a:lnTo>
                      <a:pt x="270" y="33"/>
                    </a:lnTo>
                    <a:lnTo>
                      <a:pt x="270" y="35"/>
                    </a:lnTo>
                    <a:lnTo>
                      <a:pt x="270" y="35"/>
                    </a:lnTo>
                    <a:lnTo>
                      <a:pt x="270" y="35"/>
                    </a:lnTo>
                    <a:lnTo>
                      <a:pt x="270" y="35"/>
                    </a:lnTo>
                    <a:lnTo>
                      <a:pt x="270" y="37"/>
                    </a:lnTo>
                    <a:lnTo>
                      <a:pt x="270" y="37"/>
                    </a:lnTo>
                    <a:lnTo>
                      <a:pt x="270" y="37"/>
                    </a:lnTo>
                    <a:lnTo>
                      <a:pt x="270" y="37"/>
                    </a:lnTo>
                    <a:lnTo>
                      <a:pt x="270" y="40"/>
                    </a:lnTo>
                    <a:lnTo>
                      <a:pt x="273" y="40"/>
                    </a:lnTo>
                    <a:lnTo>
                      <a:pt x="273" y="40"/>
                    </a:lnTo>
                    <a:lnTo>
                      <a:pt x="273" y="42"/>
                    </a:lnTo>
                    <a:lnTo>
                      <a:pt x="273" y="42"/>
                    </a:lnTo>
                    <a:lnTo>
                      <a:pt x="273" y="42"/>
                    </a:lnTo>
                    <a:lnTo>
                      <a:pt x="273" y="42"/>
                    </a:lnTo>
                    <a:lnTo>
                      <a:pt x="273" y="45"/>
                    </a:lnTo>
                    <a:lnTo>
                      <a:pt x="273" y="45"/>
                    </a:lnTo>
                    <a:lnTo>
                      <a:pt x="273" y="45"/>
                    </a:lnTo>
                    <a:lnTo>
                      <a:pt x="273" y="47"/>
                    </a:lnTo>
                    <a:lnTo>
                      <a:pt x="273" y="47"/>
                    </a:lnTo>
                    <a:lnTo>
                      <a:pt x="273" y="47"/>
                    </a:lnTo>
                    <a:lnTo>
                      <a:pt x="273" y="49"/>
                    </a:lnTo>
                    <a:lnTo>
                      <a:pt x="273" y="49"/>
                    </a:lnTo>
                    <a:lnTo>
                      <a:pt x="273" y="49"/>
                    </a:lnTo>
                    <a:lnTo>
                      <a:pt x="273" y="52"/>
                    </a:lnTo>
                    <a:lnTo>
                      <a:pt x="275" y="52"/>
                    </a:lnTo>
                    <a:lnTo>
                      <a:pt x="275" y="52"/>
                    </a:lnTo>
                    <a:lnTo>
                      <a:pt x="275" y="52"/>
                    </a:lnTo>
                    <a:lnTo>
                      <a:pt x="275" y="54"/>
                    </a:lnTo>
                    <a:lnTo>
                      <a:pt x="275" y="54"/>
                    </a:lnTo>
                    <a:lnTo>
                      <a:pt x="273" y="54"/>
                    </a:lnTo>
                    <a:lnTo>
                      <a:pt x="273" y="56"/>
                    </a:lnTo>
                    <a:lnTo>
                      <a:pt x="273" y="56"/>
                    </a:lnTo>
                    <a:lnTo>
                      <a:pt x="273" y="56"/>
                    </a:lnTo>
                    <a:lnTo>
                      <a:pt x="273" y="59"/>
                    </a:lnTo>
                    <a:lnTo>
                      <a:pt x="273" y="59"/>
                    </a:lnTo>
                    <a:lnTo>
                      <a:pt x="273" y="61"/>
                    </a:lnTo>
                    <a:lnTo>
                      <a:pt x="273" y="61"/>
                    </a:lnTo>
                    <a:lnTo>
                      <a:pt x="273" y="61"/>
                    </a:lnTo>
                    <a:lnTo>
                      <a:pt x="270" y="61"/>
                    </a:lnTo>
                    <a:lnTo>
                      <a:pt x="270" y="61"/>
                    </a:lnTo>
                    <a:lnTo>
                      <a:pt x="273" y="61"/>
                    </a:lnTo>
                    <a:lnTo>
                      <a:pt x="273" y="64"/>
                    </a:lnTo>
                    <a:lnTo>
                      <a:pt x="270" y="64"/>
                    </a:lnTo>
                    <a:lnTo>
                      <a:pt x="270" y="64"/>
                    </a:lnTo>
                    <a:lnTo>
                      <a:pt x="270" y="64"/>
                    </a:lnTo>
                    <a:lnTo>
                      <a:pt x="270" y="66"/>
                    </a:lnTo>
                    <a:lnTo>
                      <a:pt x="270" y="66"/>
                    </a:lnTo>
                    <a:lnTo>
                      <a:pt x="268" y="66"/>
                    </a:lnTo>
                    <a:lnTo>
                      <a:pt x="268" y="66"/>
                    </a:lnTo>
                    <a:lnTo>
                      <a:pt x="268" y="66"/>
                    </a:lnTo>
                    <a:lnTo>
                      <a:pt x="268" y="68"/>
                    </a:lnTo>
                    <a:lnTo>
                      <a:pt x="265" y="68"/>
                    </a:lnTo>
                    <a:lnTo>
                      <a:pt x="265" y="68"/>
                    </a:lnTo>
                    <a:lnTo>
                      <a:pt x="265" y="71"/>
                    </a:lnTo>
                    <a:lnTo>
                      <a:pt x="265" y="71"/>
                    </a:lnTo>
                    <a:lnTo>
                      <a:pt x="265" y="71"/>
                    </a:lnTo>
                    <a:lnTo>
                      <a:pt x="265" y="71"/>
                    </a:lnTo>
                    <a:lnTo>
                      <a:pt x="263" y="71"/>
                    </a:lnTo>
                    <a:lnTo>
                      <a:pt x="263" y="71"/>
                    </a:lnTo>
                    <a:lnTo>
                      <a:pt x="263" y="71"/>
                    </a:lnTo>
                    <a:lnTo>
                      <a:pt x="263" y="71"/>
                    </a:lnTo>
                    <a:lnTo>
                      <a:pt x="263" y="73"/>
                    </a:lnTo>
                    <a:lnTo>
                      <a:pt x="263" y="73"/>
                    </a:lnTo>
                    <a:lnTo>
                      <a:pt x="263" y="73"/>
                    </a:lnTo>
                    <a:lnTo>
                      <a:pt x="263" y="75"/>
                    </a:lnTo>
                    <a:lnTo>
                      <a:pt x="263" y="75"/>
                    </a:lnTo>
                    <a:lnTo>
                      <a:pt x="263" y="78"/>
                    </a:lnTo>
                    <a:lnTo>
                      <a:pt x="263" y="78"/>
                    </a:lnTo>
                    <a:lnTo>
                      <a:pt x="263" y="78"/>
                    </a:lnTo>
                    <a:lnTo>
                      <a:pt x="263" y="78"/>
                    </a:lnTo>
                    <a:lnTo>
                      <a:pt x="263" y="80"/>
                    </a:lnTo>
                    <a:lnTo>
                      <a:pt x="263" y="80"/>
                    </a:lnTo>
                    <a:lnTo>
                      <a:pt x="263" y="80"/>
                    </a:lnTo>
                    <a:lnTo>
                      <a:pt x="263" y="83"/>
                    </a:lnTo>
                    <a:lnTo>
                      <a:pt x="263" y="83"/>
                    </a:lnTo>
                    <a:lnTo>
                      <a:pt x="265" y="83"/>
                    </a:lnTo>
                    <a:lnTo>
                      <a:pt x="265" y="83"/>
                    </a:lnTo>
                    <a:lnTo>
                      <a:pt x="265" y="85"/>
                    </a:lnTo>
                    <a:lnTo>
                      <a:pt x="263" y="85"/>
                    </a:lnTo>
                    <a:lnTo>
                      <a:pt x="263" y="85"/>
                    </a:lnTo>
                    <a:lnTo>
                      <a:pt x="263" y="85"/>
                    </a:lnTo>
                    <a:lnTo>
                      <a:pt x="263" y="85"/>
                    </a:lnTo>
                    <a:lnTo>
                      <a:pt x="261" y="85"/>
                    </a:lnTo>
                    <a:lnTo>
                      <a:pt x="261" y="85"/>
                    </a:lnTo>
                    <a:lnTo>
                      <a:pt x="261" y="85"/>
                    </a:lnTo>
                    <a:lnTo>
                      <a:pt x="258" y="85"/>
                    </a:lnTo>
                    <a:lnTo>
                      <a:pt x="258" y="83"/>
                    </a:lnTo>
                    <a:lnTo>
                      <a:pt x="258" y="83"/>
                    </a:lnTo>
                    <a:lnTo>
                      <a:pt x="258" y="80"/>
                    </a:lnTo>
                    <a:lnTo>
                      <a:pt x="258" y="80"/>
                    </a:lnTo>
                    <a:lnTo>
                      <a:pt x="258" y="80"/>
                    </a:lnTo>
                    <a:lnTo>
                      <a:pt x="256" y="80"/>
                    </a:lnTo>
                    <a:lnTo>
                      <a:pt x="256" y="80"/>
                    </a:lnTo>
                    <a:lnTo>
                      <a:pt x="256" y="83"/>
                    </a:lnTo>
                    <a:lnTo>
                      <a:pt x="256" y="83"/>
                    </a:lnTo>
                    <a:lnTo>
                      <a:pt x="254" y="83"/>
                    </a:lnTo>
                    <a:lnTo>
                      <a:pt x="254" y="83"/>
                    </a:lnTo>
                    <a:lnTo>
                      <a:pt x="254" y="83"/>
                    </a:lnTo>
                    <a:lnTo>
                      <a:pt x="254" y="85"/>
                    </a:lnTo>
                    <a:lnTo>
                      <a:pt x="251" y="85"/>
                    </a:lnTo>
                    <a:lnTo>
                      <a:pt x="251" y="85"/>
                    </a:lnTo>
                    <a:lnTo>
                      <a:pt x="251" y="85"/>
                    </a:lnTo>
                    <a:lnTo>
                      <a:pt x="251" y="87"/>
                    </a:lnTo>
                    <a:lnTo>
                      <a:pt x="251" y="87"/>
                    </a:lnTo>
                    <a:lnTo>
                      <a:pt x="251" y="87"/>
                    </a:lnTo>
                    <a:lnTo>
                      <a:pt x="251" y="90"/>
                    </a:lnTo>
                    <a:lnTo>
                      <a:pt x="251" y="90"/>
                    </a:lnTo>
                    <a:lnTo>
                      <a:pt x="251" y="92"/>
                    </a:lnTo>
                    <a:lnTo>
                      <a:pt x="251" y="92"/>
                    </a:lnTo>
                    <a:lnTo>
                      <a:pt x="251" y="92"/>
                    </a:lnTo>
                    <a:lnTo>
                      <a:pt x="251" y="94"/>
                    </a:lnTo>
                    <a:lnTo>
                      <a:pt x="251" y="94"/>
                    </a:lnTo>
                    <a:lnTo>
                      <a:pt x="251" y="94"/>
                    </a:lnTo>
                    <a:lnTo>
                      <a:pt x="251" y="97"/>
                    </a:lnTo>
                    <a:lnTo>
                      <a:pt x="251" y="97"/>
                    </a:lnTo>
                    <a:lnTo>
                      <a:pt x="251" y="97"/>
                    </a:lnTo>
                    <a:lnTo>
                      <a:pt x="251" y="99"/>
                    </a:lnTo>
                    <a:lnTo>
                      <a:pt x="251" y="99"/>
                    </a:lnTo>
                    <a:lnTo>
                      <a:pt x="251" y="101"/>
                    </a:lnTo>
                    <a:lnTo>
                      <a:pt x="251" y="101"/>
                    </a:lnTo>
                    <a:lnTo>
                      <a:pt x="251" y="101"/>
                    </a:lnTo>
                    <a:lnTo>
                      <a:pt x="251" y="104"/>
                    </a:lnTo>
                    <a:lnTo>
                      <a:pt x="254" y="104"/>
                    </a:lnTo>
                    <a:lnTo>
                      <a:pt x="254" y="104"/>
                    </a:lnTo>
                    <a:lnTo>
                      <a:pt x="251" y="104"/>
                    </a:lnTo>
                    <a:lnTo>
                      <a:pt x="251" y="106"/>
                    </a:lnTo>
                    <a:lnTo>
                      <a:pt x="251" y="106"/>
                    </a:lnTo>
                    <a:lnTo>
                      <a:pt x="251" y="109"/>
                    </a:lnTo>
                    <a:lnTo>
                      <a:pt x="251" y="109"/>
                    </a:lnTo>
                    <a:lnTo>
                      <a:pt x="251" y="111"/>
                    </a:lnTo>
                    <a:lnTo>
                      <a:pt x="251" y="111"/>
                    </a:lnTo>
                    <a:lnTo>
                      <a:pt x="251" y="111"/>
                    </a:lnTo>
                    <a:lnTo>
                      <a:pt x="251" y="113"/>
                    </a:lnTo>
                    <a:lnTo>
                      <a:pt x="251" y="113"/>
                    </a:lnTo>
                    <a:lnTo>
                      <a:pt x="251" y="113"/>
                    </a:lnTo>
                    <a:lnTo>
                      <a:pt x="251" y="116"/>
                    </a:lnTo>
                    <a:lnTo>
                      <a:pt x="251" y="116"/>
                    </a:lnTo>
                    <a:lnTo>
                      <a:pt x="251" y="118"/>
                    </a:lnTo>
                    <a:lnTo>
                      <a:pt x="251" y="118"/>
                    </a:lnTo>
                    <a:lnTo>
                      <a:pt x="251" y="118"/>
                    </a:lnTo>
                    <a:lnTo>
                      <a:pt x="249" y="118"/>
                    </a:lnTo>
                    <a:lnTo>
                      <a:pt x="249" y="118"/>
                    </a:lnTo>
                    <a:lnTo>
                      <a:pt x="249" y="120"/>
                    </a:lnTo>
                    <a:lnTo>
                      <a:pt x="247" y="120"/>
                    </a:lnTo>
                    <a:lnTo>
                      <a:pt x="247" y="120"/>
                    </a:lnTo>
                    <a:lnTo>
                      <a:pt x="247" y="120"/>
                    </a:lnTo>
                    <a:lnTo>
                      <a:pt x="247" y="120"/>
                    </a:lnTo>
                    <a:lnTo>
                      <a:pt x="247" y="123"/>
                    </a:lnTo>
                    <a:lnTo>
                      <a:pt x="247" y="123"/>
                    </a:lnTo>
                    <a:lnTo>
                      <a:pt x="247" y="123"/>
                    </a:lnTo>
                    <a:lnTo>
                      <a:pt x="247" y="125"/>
                    </a:lnTo>
                    <a:lnTo>
                      <a:pt x="247" y="125"/>
                    </a:lnTo>
                    <a:lnTo>
                      <a:pt x="244" y="125"/>
                    </a:lnTo>
                    <a:lnTo>
                      <a:pt x="244" y="128"/>
                    </a:lnTo>
                    <a:lnTo>
                      <a:pt x="244" y="128"/>
                    </a:lnTo>
                    <a:lnTo>
                      <a:pt x="244" y="128"/>
                    </a:lnTo>
                    <a:lnTo>
                      <a:pt x="244" y="130"/>
                    </a:lnTo>
                    <a:lnTo>
                      <a:pt x="244" y="130"/>
                    </a:lnTo>
                    <a:lnTo>
                      <a:pt x="244" y="130"/>
                    </a:lnTo>
                    <a:lnTo>
                      <a:pt x="244" y="130"/>
                    </a:lnTo>
                    <a:lnTo>
                      <a:pt x="244" y="130"/>
                    </a:lnTo>
                    <a:lnTo>
                      <a:pt x="244" y="132"/>
                    </a:lnTo>
                    <a:lnTo>
                      <a:pt x="244" y="132"/>
                    </a:lnTo>
                    <a:lnTo>
                      <a:pt x="244" y="132"/>
                    </a:lnTo>
                    <a:lnTo>
                      <a:pt x="244" y="135"/>
                    </a:lnTo>
                    <a:lnTo>
                      <a:pt x="242" y="135"/>
                    </a:lnTo>
                    <a:lnTo>
                      <a:pt x="242" y="135"/>
                    </a:lnTo>
                    <a:lnTo>
                      <a:pt x="242" y="137"/>
                    </a:lnTo>
                    <a:lnTo>
                      <a:pt x="242" y="137"/>
                    </a:lnTo>
                    <a:lnTo>
                      <a:pt x="244" y="137"/>
                    </a:lnTo>
                    <a:lnTo>
                      <a:pt x="244" y="139"/>
                    </a:lnTo>
                    <a:lnTo>
                      <a:pt x="244" y="139"/>
                    </a:lnTo>
                    <a:lnTo>
                      <a:pt x="244" y="139"/>
                    </a:lnTo>
                    <a:lnTo>
                      <a:pt x="244" y="139"/>
                    </a:lnTo>
                    <a:lnTo>
                      <a:pt x="244" y="142"/>
                    </a:lnTo>
                    <a:lnTo>
                      <a:pt x="244" y="142"/>
                    </a:lnTo>
                    <a:lnTo>
                      <a:pt x="244" y="142"/>
                    </a:lnTo>
                    <a:lnTo>
                      <a:pt x="247" y="142"/>
                    </a:lnTo>
                    <a:lnTo>
                      <a:pt x="247" y="144"/>
                    </a:lnTo>
                    <a:lnTo>
                      <a:pt x="247" y="144"/>
                    </a:lnTo>
                    <a:lnTo>
                      <a:pt x="247" y="144"/>
                    </a:lnTo>
                    <a:lnTo>
                      <a:pt x="247" y="147"/>
                    </a:lnTo>
                    <a:lnTo>
                      <a:pt x="247" y="147"/>
                    </a:lnTo>
                    <a:lnTo>
                      <a:pt x="247" y="147"/>
                    </a:lnTo>
                    <a:lnTo>
                      <a:pt x="249" y="147"/>
                    </a:lnTo>
                    <a:lnTo>
                      <a:pt x="249" y="149"/>
                    </a:lnTo>
                    <a:lnTo>
                      <a:pt x="249" y="149"/>
                    </a:lnTo>
                    <a:lnTo>
                      <a:pt x="249" y="151"/>
                    </a:lnTo>
                    <a:lnTo>
                      <a:pt x="247" y="151"/>
                    </a:lnTo>
                    <a:lnTo>
                      <a:pt x="247" y="151"/>
                    </a:lnTo>
                    <a:lnTo>
                      <a:pt x="247" y="151"/>
                    </a:lnTo>
                    <a:lnTo>
                      <a:pt x="244" y="151"/>
                    </a:lnTo>
                    <a:lnTo>
                      <a:pt x="244" y="151"/>
                    </a:lnTo>
                    <a:lnTo>
                      <a:pt x="244" y="151"/>
                    </a:lnTo>
                    <a:lnTo>
                      <a:pt x="244" y="151"/>
                    </a:lnTo>
                    <a:lnTo>
                      <a:pt x="242" y="151"/>
                    </a:lnTo>
                    <a:lnTo>
                      <a:pt x="242" y="151"/>
                    </a:lnTo>
                    <a:lnTo>
                      <a:pt x="242" y="151"/>
                    </a:lnTo>
                    <a:lnTo>
                      <a:pt x="242" y="154"/>
                    </a:lnTo>
                    <a:lnTo>
                      <a:pt x="239" y="154"/>
                    </a:lnTo>
                    <a:lnTo>
                      <a:pt x="239" y="154"/>
                    </a:lnTo>
                    <a:lnTo>
                      <a:pt x="239" y="154"/>
                    </a:lnTo>
                    <a:lnTo>
                      <a:pt x="239" y="156"/>
                    </a:lnTo>
                    <a:lnTo>
                      <a:pt x="239" y="156"/>
                    </a:lnTo>
                    <a:lnTo>
                      <a:pt x="239" y="156"/>
                    </a:lnTo>
                    <a:lnTo>
                      <a:pt x="239" y="158"/>
                    </a:lnTo>
                    <a:lnTo>
                      <a:pt x="239" y="158"/>
                    </a:lnTo>
                    <a:lnTo>
                      <a:pt x="239" y="161"/>
                    </a:lnTo>
                    <a:lnTo>
                      <a:pt x="239" y="161"/>
                    </a:lnTo>
                    <a:lnTo>
                      <a:pt x="239" y="161"/>
                    </a:lnTo>
                    <a:lnTo>
                      <a:pt x="239" y="163"/>
                    </a:lnTo>
                    <a:lnTo>
                      <a:pt x="237" y="163"/>
                    </a:lnTo>
                    <a:lnTo>
                      <a:pt x="237" y="163"/>
                    </a:lnTo>
                    <a:lnTo>
                      <a:pt x="237" y="163"/>
                    </a:lnTo>
                    <a:lnTo>
                      <a:pt x="237" y="163"/>
                    </a:lnTo>
                    <a:lnTo>
                      <a:pt x="235" y="163"/>
                    </a:lnTo>
                    <a:lnTo>
                      <a:pt x="235" y="165"/>
                    </a:lnTo>
                    <a:lnTo>
                      <a:pt x="235" y="165"/>
                    </a:lnTo>
                    <a:lnTo>
                      <a:pt x="232" y="165"/>
                    </a:lnTo>
                    <a:lnTo>
                      <a:pt x="232" y="165"/>
                    </a:lnTo>
                    <a:lnTo>
                      <a:pt x="232" y="165"/>
                    </a:lnTo>
                    <a:lnTo>
                      <a:pt x="232" y="165"/>
                    </a:lnTo>
                    <a:lnTo>
                      <a:pt x="230" y="165"/>
                    </a:lnTo>
                    <a:lnTo>
                      <a:pt x="230" y="168"/>
                    </a:lnTo>
                    <a:lnTo>
                      <a:pt x="230" y="168"/>
                    </a:lnTo>
                    <a:lnTo>
                      <a:pt x="230" y="168"/>
                    </a:lnTo>
                    <a:lnTo>
                      <a:pt x="230" y="170"/>
                    </a:lnTo>
                    <a:lnTo>
                      <a:pt x="230" y="170"/>
                    </a:lnTo>
                    <a:lnTo>
                      <a:pt x="230" y="170"/>
                    </a:lnTo>
                    <a:lnTo>
                      <a:pt x="228" y="170"/>
                    </a:lnTo>
                    <a:lnTo>
                      <a:pt x="228" y="170"/>
                    </a:lnTo>
                    <a:lnTo>
                      <a:pt x="225" y="170"/>
                    </a:lnTo>
                    <a:lnTo>
                      <a:pt x="225" y="170"/>
                    </a:lnTo>
                    <a:lnTo>
                      <a:pt x="225" y="170"/>
                    </a:lnTo>
                    <a:lnTo>
                      <a:pt x="225" y="170"/>
                    </a:lnTo>
                    <a:lnTo>
                      <a:pt x="225" y="168"/>
                    </a:lnTo>
                    <a:lnTo>
                      <a:pt x="225" y="168"/>
                    </a:lnTo>
                    <a:lnTo>
                      <a:pt x="225" y="168"/>
                    </a:lnTo>
                    <a:lnTo>
                      <a:pt x="225" y="165"/>
                    </a:lnTo>
                    <a:lnTo>
                      <a:pt x="225" y="165"/>
                    </a:lnTo>
                    <a:lnTo>
                      <a:pt x="225" y="163"/>
                    </a:lnTo>
                    <a:lnTo>
                      <a:pt x="225" y="163"/>
                    </a:lnTo>
                    <a:lnTo>
                      <a:pt x="225" y="161"/>
                    </a:lnTo>
                    <a:lnTo>
                      <a:pt x="225" y="161"/>
                    </a:lnTo>
                    <a:lnTo>
                      <a:pt x="225" y="161"/>
                    </a:lnTo>
                    <a:lnTo>
                      <a:pt x="225" y="161"/>
                    </a:lnTo>
                    <a:lnTo>
                      <a:pt x="225" y="161"/>
                    </a:lnTo>
                    <a:lnTo>
                      <a:pt x="225" y="161"/>
                    </a:lnTo>
                    <a:lnTo>
                      <a:pt x="225" y="161"/>
                    </a:lnTo>
                    <a:lnTo>
                      <a:pt x="225" y="161"/>
                    </a:lnTo>
                    <a:lnTo>
                      <a:pt x="223" y="161"/>
                    </a:lnTo>
                    <a:lnTo>
                      <a:pt x="223" y="163"/>
                    </a:lnTo>
                    <a:lnTo>
                      <a:pt x="223" y="163"/>
                    </a:lnTo>
                    <a:lnTo>
                      <a:pt x="223" y="163"/>
                    </a:lnTo>
                    <a:lnTo>
                      <a:pt x="220" y="163"/>
                    </a:lnTo>
                    <a:lnTo>
                      <a:pt x="220" y="163"/>
                    </a:lnTo>
                    <a:lnTo>
                      <a:pt x="220" y="163"/>
                    </a:lnTo>
                    <a:lnTo>
                      <a:pt x="220" y="161"/>
                    </a:lnTo>
                    <a:lnTo>
                      <a:pt x="220" y="161"/>
                    </a:lnTo>
                    <a:lnTo>
                      <a:pt x="220" y="161"/>
                    </a:lnTo>
                    <a:lnTo>
                      <a:pt x="220" y="161"/>
                    </a:lnTo>
                    <a:lnTo>
                      <a:pt x="218" y="161"/>
                    </a:lnTo>
                    <a:lnTo>
                      <a:pt x="218" y="161"/>
                    </a:lnTo>
                    <a:lnTo>
                      <a:pt x="218" y="161"/>
                    </a:lnTo>
                    <a:lnTo>
                      <a:pt x="216" y="161"/>
                    </a:lnTo>
                    <a:lnTo>
                      <a:pt x="216" y="161"/>
                    </a:lnTo>
                    <a:lnTo>
                      <a:pt x="213" y="161"/>
                    </a:lnTo>
                    <a:lnTo>
                      <a:pt x="213" y="161"/>
                    </a:lnTo>
                    <a:lnTo>
                      <a:pt x="213" y="161"/>
                    </a:lnTo>
                    <a:lnTo>
                      <a:pt x="213" y="161"/>
                    </a:lnTo>
                    <a:lnTo>
                      <a:pt x="213" y="161"/>
                    </a:lnTo>
                    <a:lnTo>
                      <a:pt x="211" y="161"/>
                    </a:lnTo>
                    <a:lnTo>
                      <a:pt x="211" y="163"/>
                    </a:lnTo>
                    <a:lnTo>
                      <a:pt x="211" y="163"/>
                    </a:lnTo>
                    <a:lnTo>
                      <a:pt x="211" y="163"/>
                    </a:lnTo>
                    <a:lnTo>
                      <a:pt x="211" y="165"/>
                    </a:lnTo>
                    <a:lnTo>
                      <a:pt x="211" y="165"/>
                    </a:lnTo>
                    <a:lnTo>
                      <a:pt x="211" y="168"/>
                    </a:lnTo>
                    <a:lnTo>
                      <a:pt x="211" y="168"/>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0" name="Freeform 142"/>
              <p:cNvSpPr>
                <a:spLocks/>
              </p:cNvSpPr>
              <p:nvPr/>
            </p:nvSpPr>
            <p:spPr bwMode="auto">
              <a:xfrm>
                <a:off x="3607" y="1699"/>
                <a:ext cx="275" cy="270"/>
              </a:xfrm>
              <a:custGeom>
                <a:avLst/>
                <a:gdLst/>
                <a:ahLst/>
                <a:cxnLst>
                  <a:cxn ang="0">
                    <a:pos x="204" y="170"/>
                  </a:cxn>
                  <a:cxn ang="0">
                    <a:pos x="192" y="173"/>
                  </a:cxn>
                  <a:cxn ang="0">
                    <a:pos x="173" y="177"/>
                  </a:cxn>
                  <a:cxn ang="0">
                    <a:pos x="161" y="168"/>
                  </a:cxn>
                  <a:cxn ang="0">
                    <a:pos x="164" y="180"/>
                  </a:cxn>
                  <a:cxn ang="0">
                    <a:pos x="149" y="189"/>
                  </a:cxn>
                  <a:cxn ang="0">
                    <a:pos x="138" y="206"/>
                  </a:cxn>
                  <a:cxn ang="0">
                    <a:pos x="123" y="192"/>
                  </a:cxn>
                  <a:cxn ang="0">
                    <a:pos x="114" y="189"/>
                  </a:cxn>
                  <a:cxn ang="0">
                    <a:pos x="107" y="203"/>
                  </a:cxn>
                  <a:cxn ang="0">
                    <a:pos x="95" y="206"/>
                  </a:cxn>
                  <a:cxn ang="0">
                    <a:pos x="81" y="220"/>
                  </a:cxn>
                  <a:cxn ang="0">
                    <a:pos x="69" y="225"/>
                  </a:cxn>
                  <a:cxn ang="0">
                    <a:pos x="64" y="213"/>
                  </a:cxn>
                  <a:cxn ang="0">
                    <a:pos x="62" y="206"/>
                  </a:cxn>
                  <a:cxn ang="0">
                    <a:pos x="67" y="196"/>
                  </a:cxn>
                  <a:cxn ang="0">
                    <a:pos x="55" y="194"/>
                  </a:cxn>
                  <a:cxn ang="0">
                    <a:pos x="38" y="194"/>
                  </a:cxn>
                  <a:cxn ang="0">
                    <a:pos x="52" y="199"/>
                  </a:cxn>
                  <a:cxn ang="0">
                    <a:pos x="57" y="210"/>
                  </a:cxn>
                  <a:cxn ang="0">
                    <a:pos x="60" y="220"/>
                  </a:cxn>
                  <a:cxn ang="0">
                    <a:pos x="50" y="239"/>
                  </a:cxn>
                  <a:cxn ang="0">
                    <a:pos x="43" y="260"/>
                  </a:cxn>
                  <a:cxn ang="0">
                    <a:pos x="31" y="267"/>
                  </a:cxn>
                  <a:cxn ang="0">
                    <a:pos x="17" y="258"/>
                  </a:cxn>
                  <a:cxn ang="0">
                    <a:pos x="17" y="244"/>
                  </a:cxn>
                  <a:cxn ang="0">
                    <a:pos x="17" y="225"/>
                  </a:cxn>
                  <a:cxn ang="0">
                    <a:pos x="5" y="220"/>
                  </a:cxn>
                  <a:cxn ang="0">
                    <a:pos x="3" y="206"/>
                  </a:cxn>
                  <a:cxn ang="0">
                    <a:pos x="17" y="206"/>
                  </a:cxn>
                  <a:cxn ang="0">
                    <a:pos x="29" y="194"/>
                  </a:cxn>
                  <a:cxn ang="0">
                    <a:pos x="34" y="180"/>
                  </a:cxn>
                  <a:cxn ang="0">
                    <a:pos x="55" y="173"/>
                  </a:cxn>
                  <a:cxn ang="0">
                    <a:pos x="71" y="161"/>
                  </a:cxn>
                  <a:cxn ang="0">
                    <a:pos x="86" y="154"/>
                  </a:cxn>
                  <a:cxn ang="0">
                    <a:pos x="107" y="151"/>
                  </a:cxn>
                  <a:cxn ang="0">
                    <a:pos x="126" y="147"/>
                  </a:cxn>
                  <a:cxn ang="0">
                    <a:pos x="140" y="151"/>
                  </a:cxn>
                  <a:cxn ang="0">
                    <a:pos x="145" y="137"/>
                  </a:cxn>
                  <a:cxn ang="0">
                    <a:pos x="159" y="120"/>
                  </a:cxn>
                  <a:cxn ang="0">
                    <a:pos x="166" y="104"/>
                  </a:cxn>
                  <a:cxn ang="0">
                    <a:pos x="166" y="116"/>
                  </a:cxn>
                  <a:cxn ang="0">
                    <a:pos x="180" y="116"/>
                  </a:cxn>
                  <a:cxn ang="0">
                    <a:pos x="199" y="104"/>
                  </a:cxn>
                  <a:cxn ang="0">
                    <a:pos x="213" y="90"/>
                  </a:cxn>
                  <a:cxn ang="0">
                    <a:pos x="225" y="71"/>
                  </a:cxn>
                  <a:cxn ang="0">
                    <a:pos x="230" y="47"/>
                  </a:cxn>
                  <a:cxn ang="0">
                    <a:pos x="230" y="35"/>
                  </a:cxn>
                  <a:cxn ang="0">
                    <a:pos x="235" y="19"/>
                  </a:cxn>
                  <a:cxn ang="0">
                    <a:pos x="244" y="9"/>
                  </a:cxn>
                  <a:cxn ang="0">
                    <a:pos x="256" y="14"/>
                  </a:cxn>
                  <a:cxn ang="0">
                    <a:pos x="247" y="4"/>
                  </a:cxn>
                  <a:cxn ang="0">
                    <a:pos x="263" y="4"/>
                  </a:cxn>
                  <a:cxn ang="0">
                    <a:pos x="265" y="28"/>
                  </a:cxn>
                  <a:cxn ang="0">
                    <a:pos x="273" y="47"/>
                  </a:cxn>
                  <a:cxn ang="0">
                    <a:pos x="268" y="66"/>
                  </a:cxn>
                  <a:cxn ang="0">
                    <a:pos x="263" y="85"/>
                  </a:cxn>
                  <a:cxn ang="0">
                    <a:pos x="251" y="92"/>
                  </a:cxn>
                  <a:cxn ang="0">
                    <a:pos x="251" y="118"/>
                  </a:cxn>
                  <a:cxn ang="0">
                    <a:pos x="244" y="137"/>
                  </a:cxn>
                  <a:cxn ang="0">
                    <a:pos x="239" y="154"/>
                  </a:cxn>
                  <a:cxn ang="0">
                    <a:pos x="228" y="170"/>
                  </a:cxn>
                  <a:cxn ang="0">
                    <a:pos x="220" y="161"/>
                  </a:cxn>
                </a:cxnLst>
                <a:rect l="0" t="0" r="r" b="b"/>
                <a:pathLst>
                  <a:path w="275" h="270">
                    <a:moveTo>
                      <a:pt x="211" y="168"/>
                    </a:moveTo>
                    <a:lnTo>
                      <a:pt x="211" y="168"/>
                    </a:lnTo>
                    <a:lnTo>
                      <a:pt x="211" y="170"/>
                    </a:lnTo>
                    <a:lnTo>
                      <a:pt x="211" y="170"/>
                    </a:lnTo>
                    <a:lnTo>
                      <a:pt x="211" y="170"/>
                    </a:lnTo>
                    <a:lnTo>
                      <a:pt x="211" y="170"/>
                    </a:lnTo>
                    <a:lnTo>
                      <a:pt x="211" y="170"/>
                    </a:lnTo>
                    <a:lnTo>
                      <a:pt x="211" y="173"/>
                    </a:lnTo>
                    <a:lnTo>
                      <a:pt x="211" y="173"/>
                    </a:lnTo>
                    <a:lnTo>
                      <a:pt x="209" y="173"/>
                    </a:lnTo>
                    <a:lnTo>
                      <a:pt x="209" y="175"/>
                    </a:lnTo>
                    <a:lnTo>
                      <a:pt x="209" y="175"/>
                    </a:lnTo>
                    <a:lnTo>
                      <a:pt x="209" y="175"/>
                    </a:lnTo>
                    <a:lnTo>
                      <a:pt x="209" y="177"/>
                    </a:lnTo>
                    <a:lnTo>
                      <a:pt x="206" y="177"/>
                    </a:lnTo>
                    <a:lnTo>
                      <a:pt x="206" y="177"/>
                    </a:lnTo>
                    <a:lnTo>
                      <a:pt x="206" y="177"/>
                    </a:lnTo>
                    <a:lnTo>
                      <a:pt x="206" y="177"/>
                    </a:lnTo>
                    <a:lnTo>
                      <a:pt x="204" y="177"/>
                    </a:lnTo>
                    <a:lnTo>
                      <a:pt x="204" y="177"/>
                    </a:lnTo>
                    <a:lnTo>
                      <a:pt x="204" y="177"/>
                    </a:lnTo>
                    <a:lnTo>
                      <a:pt x="204" y="177"/>
                    </a:lnTo>
                    <a:lnTo>
                      <a:pt x="204" y="175"/>
                    </a:lnTo>
                    <a:lnTo>
                      <a:pt x="202" y="175"/>
                    </a:lnTo>
                    <a:lnTo>
                      <a:pt x="202" y="175"/>
                    </a:lnTo>
                    <a:lnTo>
                      <a:pt x="202" y="173"/>
                    </a:lnTo>
                    <a:lnTo>
                      <a:pt x="204" y="173"/>
                    </a:lnTo>
                    <a:lnTo>
                      <a:pt x="204" y="173"/>
                    </a:lnTo>
                    <a:lnTo>
                      <a:pt x="204" y="170"/>
                    </a:lnTo>
                    <a:lnTo>
                      <a:pt x="204" y="170"/>
                    </a:lnTo>
                    <a:lnTo>
                      <a:pt x="204" y="170"/>
                    </a:lnTo>
                    <a:lnTo>
                      <a:pt x="204" y="168"/>
                    </a:lnTo>
                    <a:lnTo>
                      <a:pt x="204" y="168"/>
                    </a:lnTo>
                    <a:lnTo>
                      <a:pt x="204" y="165"/>
                    </a:lnTo>
                    <a:lnTo>
                      <a:pt x="204" y="165"/>
                    </a:lnTo>
                    <a:lnTo>
                      <a:pt x="204" y="165"/>
                    </a:lnTo>
                    <a:lnTo>
                      <a:pt x="204" y="165"/>
                    </a:lnTo>
                    <a:lnTo>
                      <a:pt x="204" y="165"/>
                    </a:lnTo>
                    <a:lnTo>
                      <a:pt x="204" y="165"/>
                    </a:lnTo>
                    <a:lnTo>
                      <a:pt x="204" y="163"/>
                    </a:lnTo>
                    <a:lnTo>
                      <a:pt x="202" y="163"/>
                    </a:lnTo>
                    <a:lnTo>
                      <a:pt x="202" y="163"/>
                    </a:lnTo>
                    <a:lnTo>
                      <a:pt x="202" y="165"/>
                    </a:lnTo>
                    <a:lnTo>
                      <a:pt x="199" y="165"/>
                    </a:lnTo>
                    <a:lnTo>
                      <a:pt x="199" y="165"/>
                    </a:lnTo>
                    <a:lnTo>
                      <a:pt x="199" y="165"/>
                    </a:lnTo>
                    <a:lnTo>
                      <a:pt x="199" y="165"/>
                    </a:lnTo>
                    <a:lnTo>
                      <a:pt x="199" y="168"/>
                    </a:lnTo>
                    <a:lnTo>
                      <a:pt x="199" y="168"/>
                    </a:lnTo>
                    <a:lnTo>
                      <a:pt x="197" y="168"/>
                    </a:lnTo>
                    <a:lnTo>
                      <a:pt x="197" y="170"/>
                    </a:lnTo>
                    <a:lnTo>
                      <a:pt x="197" y="170"/>
                    </a:lnTo>
                    <a:lnTo>
                      <a:pt x="197" y="170"/>
                    </a:lnTo>
                    <a:lnTo>
                      <a:pt x="194" y="170"/>
                    </a:lnTo>
                    <a:lnTo>
                      <a:pt x="194" y="170"/>
                    </a:lnTo>
                    <a:lnTo>
                      <a:pt x="194" y="170"/>
                    </a:lnTo>
                    <a:lnTo>
                      <a:pt x="194" y="173"/>
                    </a:lnTo>
                    <a:lnTo>
                      <a:pt x="194" y="173"/>
                    </a:lnTo>
                    <a:lnTo>
                      <a:pt x="194" y="173"/>
                    </a:lnTo>
                    <a:lnTo>
                      <a:pt x="192" y="173"/>
                    </a:lnTo>
                    <a:lnTo>
                      <a:pt x="192" y="175"/>
                    </a:lnTo>
                    <a:lnTo>
                      <a:pt x="192" y="175"/>
                    </a:lnTo>
                    <a:lnTo>
                      <a:pt x="192" y="175"/>
                    </a:lnTo>
                    <a:lnTo>
                      <a:pt x="192" y="177"/>
                    </a:lnTo>
                    <a:lnTo>
                      <a:pt x="192" y="177"/>
                    </a:lnTo>
                    <a:lnTo>
                      <a:pt x="192" y="177"/>
                    </a:lnTo>
                    <a:lnTo>
                      <a:pt x="190" y="177"/>
                    </a:lnTo>
                    <a:lnTo>
                      <a:pt x="190" y="177"/>
                    </a:lnTo>
                    <a:lnTo>
                      <a:pt x="190" y="177"/>
                    </a:lnTo>
                    <a:lnTo>
                      <a:pt x="187" y="177"/>
                    </a:lnTo>
                    <a:lnTo>
                      <a:pt x="187" y="177"/>
                    </a:lnTo>
                    <a:lnTo>
                      <a:pt x="187" y="177"/>
                    </a:lnTo>
                    <a:lnTo>
                      <a:pt x="185" y="177"/>
                    </a:lnTo>
                    <a:lnTo>
                      <a:pt x="185" y="177"/>
                    </a:lnTo>
                    <a:lnTo>
                      <a:pt x="185" y="177"/>
                    </a:lnTo>
                    <a:lnTo>
                      <a:pt x="183" y="177"/>
                    </a:lnTo>
                    <a:lnTo>
                      <a:pt x="183" y="177"/>
                    </a:lnTo>
                    <a:lnTo>
                      <a:pt x="180" y="177"/>
                    </a:lnTo>
                    <a:lnTo>
                      <a:pt x="180" y="177"/>
                    </a:lnTo>
                    <a:lnTo>
                      <a:pt x="180" y="177"/>
                    </a:lnTo>
                    <a:lnTo>
                      <a:pt x="180" y="175"/>
                    </a:lnTo>
                    <a:lnTo>
                      <a:pt x="178" y="175"/>
                    </a:lnTo>
                    <a:lnTo>
                      <a:pt x="178" y="175"/>
                    </a:lnTo>
                    <a:lnTo>
                      <a:pt x="178" y="175"/>
                    </a:lnTo>
                    <a:lnTo>
                      <a:pt x="176" y="175"/>
                    </a:lnTo>
                    <a:lnTo>
                      <a:pt x="176" y="175"/>
                    </a:lnTo>
                    <a:lnTo>
                      <a:pt x="176" y="177"/>
                    </a:lnTo>
                    <a:lnTo>
                      <a:pt x="173" y="177"/>
                    </a:lnTo>
                    <a:lnTo>
                      <a:pt x="173" y="177"/>
                    </a:lnTo>
                    <a:lnTo>
                      <a:pt x="173" y="177"/>
                    </a:lnTo>
                    <a:lnTo>
                      <a:pt x="171" y="177"/>
                    </a:lnTo>
                    <a:lnTo>
                      <a:pt x="171" y="177"/>
                    </a:lnTo>
                    <a:lnTo>
                      <a:pt x="171" y="177"/>
                    </a:lnTo>
                    <a:lnTo>
                      <a:pt x="171" y="177"/>
                    </a:lnTo>
                    <a:lnTo>
                      <a:pt x="168" y="177"/>
                    </a:lnTo>
                    <a:lnTo>
                      <a:pt x="168" y="177"/>
                    </a:lnTo>
                    <a:lnTo>
                      <a:pt x="166" y="177"/>
                    </a:lnTo>
                    <a:lnTo>
                      <a:pt x="166" y="180"/>
                    </a:lnTo>
                    <a:lnTo>
                      <a:pt x="166" y="180"/>
                    </a:lnTo>
                    <a:lnTo>
                      <a:pt x="166" y="180"/>
                    </a:lnTo>
                    <a:lnTo>
                      <a:pt x="164" y="180"/>
                    </a:lnTo>
                    <a:lnTo>
                      <a:pt x="164" y="177"/>
                    </a:lnTo>
                    <a:lnTo>
                      <a:pt x="166" y="177"/>
                    </a:lnTo>
                    <a:lnTo>
                      <a:pt x="166" y="177"/>
                    </a:lnTo>
                    <a:lnTo>
                      <a:pt x="166" y="177"/>
                    </a:lnTo>
                    <a:lnTo>
                      <a:pt x="166" y="175"/>
                    </a:lnTo>
                    <a:lnTo>
                      <a:pt x="166" y="175"/>
                    </a:lnTo>
                    <a:lnTo>
                      <a:pt x="164" y="175"/>
                    </a:lnTo>
                    <a:lnTo>
                      <a:pt x="164" y="175"/>
                    </a:lnTo>
                    <a:lnTo>
                      <a:pt x="164" y="175"/>
                    </a:lnTo>
                    <a:lnTo>
                      <a:pt x="164" y="175"/>
                    </a:lnTo>
                    <a:lnTo>
                      <a:pt x="161" y="175"/>
                    </a:lnTo>
                    <a:lnTo>
                      <a:pt x="161" y="173"/>
                    </a:lnTo>
                    <a:lnTo>
                      <a:pt x="161" y="173"/>
                    </a:lnTo>
                    <a:lnTo>
                      <a:pt x="161" y="170"/>
                    </a:lnTo>
                    <a:lnTo>
                      <a:pt x="161" y="170"/>
                    </a:lnTo>
                    <a:lnTo>
                      <a:pt x="161" y="170"/>
                    </a:lnTo>
                    <a:lnTo>
                      <a:pt x="161" y="170"/>
                    </a:lnTo>
                    <a:lnTo>
                      <a:pt x="161" y="168"/>
                    </a:lnTo>
                    <a:lnTo>
                      <a:pt x="161" y="168"/>
                    </a:lnTo>
                    <a:lnTo>
                      <a:pt x="159" y="168"/>
                    </a:lnTo>
                    <a:lnTo>
                      <a:pt x="159" y="168"/>
                    </a:lnTo>
                    <a:lnTo>
                      <a:pt x="159" y="168"/>
                    </a:lnTo>
                    <a:lnTo>
                      <a:pt x="159" y="168"/>
                    </a:lnTo>
                    <a:lnTo>
                      <a:pt x="159" y="170"/>
                    </a:lnTo>
                    <a:lnTo>
                      <a:pt x="159" y="170"/>
                    </a:lnTo>
                    <a:lnTo>
                      <a:pt x="159" y="170"/>
                    </a:lnTo>
                    <a:lnTo>
                      <a:pt x="157" y="170"/>
                    </a:lnTo>
                    <a:lnTo>
                      <a:pt x="157" y="173"/>
                    </a:lnTo>
                    <a:lnTo>
                      <a:pt x="157" y="173"/>
                    </a:lnTo>
                    <a:lnTo>
                      <a:pt x="157" y="173"/>
                    </a:lnTo>
                    <a:lnTo>
                      <a:pt x="157" y="173"/>
                    </a:lnTo>
                    <a:lnTo>
                      <a:pt x="157" y="175"/>
                    </a:lnTo>
                    <a:lnTo>
                      <a:pt x="157" y="175"/>
                    </a:lnTo>
                    <a:lnTo>
                      <a:pt x="157" y="175"/>
                    </a:lnTo>
                    <a:lnTo>
                      <a:pt x="157" y="177"/>
                    </a:lnTo>
                    <a:lnTo>
                      <a:pt x="157" y="177"/>
                    </a:lnTo>
                    <a:lnTo>
                      <a:pt x="159" y="177"/>
                    </a:lnTo>
                    <a:lnTo>
                      <a:pt x="159" y="177"/>
                    </a:lnTo>
                    <a:lnTo>
                      <a:pt x="159" y="177"/>
                    </a:lnTo>
                    <a:lnTo>
                      <a:pt x="159" y="177"/>
                    </a:lnTo>
                    <a:lnTo>
                      <a:pt x="159" y="180"/>
                    </a:lnTo>
                    <a:lnTo>
                      <a:pt x="161" y="180"/>
                    </a:lnTo>
                    <a:lnTo>
                      <a:pt x="161" y="180"/>
                    </a:lnTo>
                    <a:lnTo>
                      <a:pt x="164" y="180"/>
                    </a:lnTo>
                    <a:lnTo>
                      <a:pt x="164" y="177"/>
                    </a:lnTo>
                    <a:lnTo>
                      <a:pt x="164" y="177"/>
                    </a:lnTo>
                    <a:lnTo>
                      <a:pt x="164" y="180"/>
                    </a:lnTo>
                    <a:lnTo>
                      <a:pt x="164" y="180"/>
                    </a:lnTo>
                    <a:lnTo>
                      <a:pt x="164" y="180"/>
                    </a:lnTo>
                    <a:lnTo>
                      <a:pt x="164" y="180"/>
                    </a:lnTo>
                    <a:lnTo>
                      <a:pt x="164" y="182"/>
                    </a:lnTo>
                    <a:lnTo>
                      <a:pt x="164" y="182"/>
                    </a:lnTo>
                    <a:lnTo>
                      <a:pt x="164" y="182"/>
                    </a:lnTo>
                    <a:lnTo>
                      <a:pt x="164" y="184"/>
                    </a:lnTo>
                    <a:lnTo>
                      <a:pt x="164" y="184"/>
                    </a:lnTo>
                    <a:lnTo>
                      <a:pt x="164" y="187"/>
                    </a:lnTo>
                    <a:lnTo>
                      <a:pt x="164" y="187"/>
                    </a:lnTo>
                    <a:lnTo>
                      <a:pt x="164" y="187"/>
                    </a:lnTo>
                    <a:lnTo>
                      <a:pt x="161" y="187"/>
                    </a:lnTo>
                    <a:lnTo>
                      <a:pt x="161" y="187"/>
                    </a:lnTo>
                    <a:lnTo>
                      <a:pt x="161" y="187"/>
                    </a:lnTo>
                    <a:lnTo>
                      <a:pt x="159" y="187"/>
                    </a:lnTo>
                    <a:lnTo>
                      <a:pt x="159" y="184"/>
                    </a:lnTo>
                    <a:lnTo>
                      <a:pt x="159" y="184"/>
                    </a:lnTo>
                    <a:lnTo>
                      <a:pt x="159" y="187"/>
                    </a:lnTo>
                    <a:lnTo>
                      <a:pt x="159" y="187"/>
                    </a:lnTo>
                    <a:lnTo>
                      <a:pt x="157" y="187"/>
                    </a:lnTo>
                    <a:lnTo>
                      <a:pt x="157" y="187"/>
                    </a:lnTo>
                    <a:lnTo>
                      <a:pt x="157" y="187"/>
                    </a:lnTo>
                    <a:lnTo>
                      <a:pt x="157" y="187"/>
                    </a:lnTo>
                    <a:lnTo>
                      <a:pt x="154" y="187"/>
                    </a:lnTo>
                    <a:lnTo>
                      <a:pt x="154" y="187"/>
                    </a:lnTo>
                    <a:lnTo>
                      <a:pt x="152" y="187"/>
                    </a:lnTo>
                    <a:lnTo>
                      <a:pt x="152" y="189"/>
                    </a:lnTo>
                    <a:lnTo>
                      <a:pt x="152" y="189"/>
                    </a:lnTo>
                    <a:lnTo>
                      <a:pt x="152" y="189"/>
                    </a:lnTo>
                    <a:lnTo>
                      <a:pt x="152" y="189"/>
                    </a:lnTo>
                    <a:lnTo>
                      <a:pt x="152" y="189"/>
                    </a:lnTo>
                    <a:lnTo>
                      <a:pt x="149" y="189"/>
                    </a:lnTo>
                    <a:lnTo>
                      <a:pt x="149" y="192"/>
                    </a:lnTo>
                    <a:lnTo>
                      <a:pt x="149" y="192"/>
                    </a:lnTo>
                    <a:lnTo>
                      <a:pt x="149" y="194"/>
                    </a:lnTo>
                    <a:lnTo>
                      <a:pt x="149" y="194"/>
                    </a:lnTo>
                    <a:lnTo>
                      <a:pt x="149" y="194"/>
                    </a:lnTo>
                    <a:lnTo>
                      <a:pt x="147" y="194"/>
                    </a:lnTo>
                    <a:lnTo>
                      <a:pt x="147" y="196"/>
                    </a:lnTo>
                    <a:lnTo>
                      <a:pt x="147" y="196"/>
                    </a:lnTo>
                    <a:lnTo>
                      <a:pt x="147" y="196"/>
                    </a:lnTo>
                    <a:lnTo>
                      <a:pt x="147" y="196"/>
                    </a:lnTo>
                    <a:lnTo>
                      <a:pt x="145" y="196"/>
                    </a:lnTo>
                    <a:lnTo>
                      <a:pt x="145" y="199"/>
                    </a:lnTo>
                    <a:lnTo>
                      <a:pt x="145" y="199"/>
                    </a:lnTo>
                    <a:lnTo>
                      <a:pt x="145" y="199"/>
                    </a:lnTo>
                    <a:lnTo>
                      <a:pt x="145" y="199"/>
                    </a:lnTo>
                    <a:lnTo>
                      <a:pt x="145" y="199"/>
                    </a:lnTo>
                    <a:lnTo>
                      <a:pt x="145" y="201"/>
                    </a:lnTo>
                    <a:lnTo>
                      <a:pt x="145" y="201"/>
                    </a:lnTo>
                    <a:lnTo>
                      <a:pt x="145" y="203"/>
                    </a:lnTo>
                    <a:lnTo>
                      <a:pt x="145" y="203"/>
                    </a:lnTo>
                    <a:lnTo>
                      <a:pt x="142" y="203"/>
                    </a:lnTo>
                    <a:lnTo>
                      <a:pt x="142" y="203"/>
                    </a:lnTo>
                    <a:lnTo>
                      <a:pt x="142" y="206"/>
                    </a:lnTo>
                    <a:lnTo>
                      <a:pt x="140" y="206"/>
                    </a:lnTo>
                    <a:lnTo>
                      <a:pt x="140" y="206"/>
                    </a:lnTo>
                    <a:lnTo>
                      <a:pt x="140" y="208"/>
                    </a:lnTo>
                    <a:lnTo>
                      <a:pt x="140" y="208"/>
                    </a:lnTo>
                    <a:lnTo>
                      <a:pt x="140" y="208"/>
                    </a:lnTo>
                    <a:lnTo>
                      <a:pt x="138" y="208"/>
                    </a:lnTo>
                    <a:lnTo>
                      <a:pt x="138" y="206"/>
                    </a:lnTo>
                    <a:lnTo>
                      <a:pt x="138" y="206"/>
                    </a:lnTo>
                    <a:lnTo>
                      <a:pt x="138" y="206"/>
                    </a:lnTo>
                    <a:lnTo>
                      <a:pt x="135" y="206"/>
                    </a:lnTo>
                    <a:lnTo>
                      <a:pt x="135" y="206"/>
                    </a:lnTo>
                    <a:lnTo>
                      <a:pt x="135" y="206"/>
                    </a:lnTo>
                    <a:lnTo>
                      <a:pt x="133" y="206"/>
                    </a:lnTo>
                    <a:lnTo>
                      <a:pt x="133" y="206"/>
                    </a:lnTo>
                    <a:lnTo>
                      <a:pt x="133" y="206"/>
                    </a:lnTo>
                    <a:lnTo>
                      <a:pt x="133" y="203"/>
                    </a:lnTo>
                    <a:lnTo>
                      <a:pt x="131" y="203"/>
                    </a:lnTo>
                    <a:lnTo>
                      <a:pt x="131" y="203"/>
                    </a:lnTo>
                    <a:lnTo>
                      <a:pt x="131" y="203"/>
                    </a:lnTo>
                    <a:lnTo>
                      <a:pt x="131" y="201"/>
                    </a:lnTo>
                    <a:lnTo>
                      <a:pt x="131" y="201"/>
                    </a:lnTo>
                    <a:lnTo>
                      <a:pt x="128" y="201"/>
                    </a:lnTo>
                    <a:lnTo>
                      <a:pt x="128" y="201"/>
                    </a:lnTo>
                    <a:lnTo>
                      <a:pt x="128" y="199"/>
                    </a:lnTo>
                    <a:lnTo>
                      <a:pt x="128" y="199"/>
                    </a:lnTo>
                    <a:lnTo>
                      <a:pt x="128" y="199"/>
                    </a:lnTo>
                    <a:lnTo>
                      <a:pt x="126" y="199"/>
                    </a:lnTo>
                    <a:lnTo>
                      <a:pt x="126" y="199"/>
                    </a:lnTo>
                    <a:lnTo>
                      <a:pt x="126" y="199"/>
                    </a:lnTo>
                    <a:lnTo>
                      <a:pt x="126" y="196"/>
                    </a:lnTo>
                    <a:lnTo>
                      <a:pt x="126" y="196"/>
                    </a:lnTo>
                    <a:lnTo>
                      <a:pt x="126" y="196"/>
                    </a:lnTo>
                    <a:lnTo>
                      <a:pt x="123" y="196"/>
                    </a:lnTo>
                    <a:lnTo>
                      <a:pt x="123" y="196"/>
                    </a:lnTo>
                    <a:lnTo>
                      <a:pt x="123" y="194"/>
                    </a:lnTo>
                    <a:lnTo>
                      <a:pt x="123" y="194"/>
                    </a:lnTo>
                    <a:lnTo>
                      <a:pt x="123" y="192"/>
                    </a:lnTo>
                    <a:lnTo>
                      <a:pt x="123" y="192"/>
                    </a:lnTo>
                    <a:lnTo>
                      <a:pt x="123" y="192"/>
                    </a:lnTo>
                    <a:lnTo>
                      <a:pt x="123" y="189"/>
                    </a:lnTo>
                    <a:lnTo>
                      <a:pt x="123" y="189"/>
                    </a:lnTo>
                    <a:lnTo>
                      <a:pt x="123" y="189"/>
                    </a:lnTo>
                    <a:lnTo>
                      <a:pt x="123" y="189"/>
                    </a:lnTo>
                    <a:lnTo>
                      <a:pt x="123" y="189"/>
                    </a:lnTo>
                    <a:lnTo>
                      <a:pt x="126" y="189"/>
                    </a:lnTo>
                    <a:lnTo>
                      <a:pt x="126" y="187"/>
                    </a:lnTo>
                    <a:lnTo>
                      <a:pt x="123" y="187"/>
                    </a:lnTo>
                    <a:lnTo>
                      <a:pt x="123" y="187"/>
                    </a:lnTo>
                    <a:lnTo>
                      <a:pt x="123" y="187"/>
                    </a:lnTo>
                    <a:lnTo>
                      <a:pt x="123" y="187"/>
                    </a:lnTo>
                    <a:lnTo>
                      <a:pt x="121" y="187"/>
                    </a:lnTo>
                    <a:lnTo>
                      <a:pt x="121" y="187"/>
                    </a:lnTo>
                    <a:lnTo>
                      <a:pt x="121" y="187"/>
                    </a:lnTo>
                    <a:lnTo>
                      <a:pt x="119" y="187"/>
                    </a:lnTo>
                    <a:lnTo>
                      <a:pt x="119" y="187"/>
                    </a:lnTo>
                    <a:lnTo>
                      <a:pt x="119" y="189"/>
                    </a:lnTo>
                    <a:lnTo>
                      <a:pt x="119" y="189"/>
                    </a:lnTo>
                    <a:lnTo>
                      <a:pt x="119" y="189"/>
                    </a:lnTo>
                    <a:lnTo>
                      <a:pt x="119" y="189"/>
                    </a:lnTo>
                    <a:lnTo>
                      <a:pt x="116" y="189"/>
                    </a:lnTo>
                    <a:lnTo>
                      <a:pt x="116" y="189"/>
                    </a:lnTo>
                    <a:lnTo>
                      <a:pt x="116" y="187"/>
                    </a:lnTo>
                    <a:lnTo>
                      <a:pt x="114" y="187"/>
                    </a:lnTo>
                    <a:lnTo>
                      <a:pt x="114" y="189"/>
                    </a:lnTo>
                    <a:lnTo>
                      <a:pt x="114" y="189"/>
                    </a:lnTo>
                    <a:lnTo>
                      <a:pt x="114" y="189"/>
                    </a:lnTo>
                    <a:lnTo>
                      <a:pt x="114" y="189"/>
                    </a:lnTo>
                    <a:lnTo>
                      <a:pt x="114" y="192"/>
                    </a:lnTo>
                    <a:lnTo>
                      <a:pt x="114" y="192"/>
                    </a:lnTo>
                    <a:lnTo>
                      <a:pt x="114" y="192"/>
                    </a:lnTo>
                    <a:lnTo>
                      <a:pt x="116" y="192"/>
                    </a:lnTo>
                    <a:lnTo>
                      <a:pt x="116" y="194"/>
                    </a:lnTo>
                    <a:lnTo>
                      <a:pt x="116" y="194"/>
                    </a:lnTo>
                    <a:lnTo>
                      <a:pt x="116" y="196"/>
                    </a:lnTo>
                    <a:lnTo>
                      <a:pt x="116" y="196"/>
                    </a:lnTo>
                    <a:lnTo>
                      <a:pt x="119" y="196"/>
                    </a:lnTo>
                    <a:lnTo>
                      <a:pt x="119" y="196"/>
                    </a:lnTo>
                    <a:lnTo>
                      <a:pt x="119" y="196"/>
                    </a:lnTo>
                    <a:lnTo>
                      <a:pt x="119" y="196"/>
                    </a:lnTo>
                    <a:lnTo>
                      <a:pt x="116" y="196"/>
                    </a:lnTo>
                    <a:lnTo>
                      <a:pt x="116" y="199"/>
                    </a:lnTo>
                    <a:lnTo>
                      <a:pt x="116" y="199"/>
                    </a:lnTo>
                    <a:lnTo>
                      <a:pt x="114" y="199"/>
                    </a:lnTo>
                    <a:lnTo>
                      <a:pt x="114" y="199"/>
                    </a:lnTo>
                    <a:lnTo>
                      <a:pt x="114" y="199"/>
                    </a:lnTo>
                    <a:lnTo>
                      <a:pt x="114" y="199"/>
                    </a:lnTo>
                    <a:lnTo>
                      <a:pt x="114" y="199"/>
                    </a:lnTo>
                    <a:lnTo>
                      <a:pt x="112" y="199"/>
                    </a:lnTo>
                    <a:lnTo>
                      <a:pt x="112" y="201"/>
                    </a:lnTo>
                    <a:lnTo>
                      <a:pt x="112" y="201"/>
                    </a:lnTo>
                    <a:lnTo>
                      <a:pt x="112" y="201"/>
                    </a:lnTo>
                    <a:lnTo>
                      <a:pt x="112" y="201"/>
                    </a:lnTo>
                    <a:lnTo>
                      <a:pt x="109" y="201"/>
                    </a:lnTo>
                    <a:lnTo>
                      <a:pt x="109" y="203"/>
                    </a:lnTo>
                    <a:lnTo>
                      <a:pt x="109" y="203"/>
                    </a:lnTo>
                    <a:lnTo>
                      <a:pt x="109" y="203"/>
                    </a:lnTo>
                    <a:lnTo>
                      <a:pt x="107" y="203"/>
                    </a:lnTo>
                    <a:lnTo>
                      <a:pt x="107" y="206"/>
                    </a:lnTo>
                    <a:lnTo>
                      <a:pt x="107" y="206"/>
                    </a:lnTo>
                    <a:lnTo>
                      <a:pt x="107" y="206"/>
                    </a:lnTo>
                    <a:lnTo>
                      <a:pt x="107" y="206"/>
                    </a:lnTo>
                    <a:lnTo>
                      <a:pt x="107" y="208"/>
                    </a:lnTo>
                    <a:lnTo>
                      <a:pt x="107" y="208"/>
                    </a:lnTo>
                    <a:lnTo>
                      <a:pt x="107" y="210"/>
                    </a:lnTo>
                    <a:lnTo>
                      <a:pt x="105" y="210"/>
                    </a:lnTo>
                    <a:lnTo>
                      <a:pt x="105" y="210"/>
                    </a:lnTo>
                    <a:lnTo>
                      <a:pt x="105" y="210"/>
                    </a:lnTo>
                    <a:lnTo>
                      <a:pt x="105" y="213"/>
                    </a:lnTo>
                    <a:lnTo>
                      <a:pt x="105" y="213"/>
                    </a:lnTo>
                    <a:lnTo>
                      <a:pt x="105" y="210"/>
                    </a:lnTo>
                    <a:lnTo>
                      <a:pt x="105" y="210"/>
                    </a:lnTo>
                    <a:lnTo>
                      <a:pt x="105" y="210"/>
                    </a:lnTo>
                    <a:lnTo>
                      <a:pt x="102" y="210"/>
                    </a:lnTo>
                    <a:lnTo>
                      <a:pt x="102" y="210"/>
                    </a:lnTo>
                    <a:lnTo>
                      <a:pt x="102" y="210"/>
                    </a:lnTo>
                    <a:lnTo>
                      <a:pt x="100" y="210"/>
                    </a:lnTo>
                    <a:lnTo>
                      <a:pt x="100" y="208"/>
                    </a:lnTo>
                    <a:lnTo>
                      <a:pt x="100" y="208"/>
                    </a:lnTo>
                    <a:lnTo>
                      <a:pt x="100" y="208"/>
                    </a:lnTo>
                    <a:lnTo>
                      <a:pt x="100" y="208"/>
                    </a:lnTo>
                    <a:lnTo>
                      <a:pt x="100" y="206"/>
                    </a:lnTo>
                    <a:lnTo>
                      <a:pt x="97" y="206"/>
                    </a:lnTo>
                    <a:lnTo>
                      <a:pt x="97" y="206"/>
                    </a:lnTo>
                    <a:lnTo>
                      <a:pt x="97" y="206"/>
                    </a:lnTo>
                    <a:lnTo>
                      <a:pt x="97" y="206"/>
                    </a:lnTo>
                    <a:lnTo>
                      <a:pt x="95" y="206"/>
                    </a:lnTo>
                    <a:lnTo>
                      <a:pt x="95" y="206"/>
                    </a:lnTo>
                    <a:lnTo>
                      <a:pt x="93" y="206"/>
                    </a:lnTo>
                    <a:lnTo>
                      <a:pt x="93" y="206"/>
                    </a:lnTo>
                    <a:lnTo>
                      <a:pt x="93" y="206"/>
                    </a:lnTo>
                    <a:lnTo>
                      <a:pt x="93" y="206"/>
                    </a:lnTo>
                    <a:lnTo>
                      <a:pt x="90" y="206"/>
                    </a:lnTo>
                    <a:lnTo>
                      <a:pt x="90" y="206"/>
                    </a:lnTo>
                    <a:lnTo>
                      <a:pt x="90" y="208"/>
                    </a:lnTo>
                    <a:lnTo>
                      <a:pt x="90" y="208"/>
                    </a:lnTo>
                    <a:lnTo>
                      <a:pt x="90" y="208"/>
                    </a:lnTo>
                    <a:lnTo>
                      <a:pt x="88" y="208"/>
                    </a:lnTo>
                    <a:lnTo>
                      <a:pt x="88" y="208"/>
                    </a:lnTo>
                    <a:lnTo>
                      <a:pt x="86" y="208"/>
                    </a:lnTo>
                    <a:lnTo>
                      <a:pt x="86" y="210"/>
                    </a:lnTo>
                    <a:lnTo>
                      <a:pt x="86" y="210"/>
                    </a:lnTo>
                    <a:lnTo>
                      <a:pt x="86" y="210"/>
                    </a:lnTo>
                    <a:lnTo>
                      <a:pt x="86" y="210"/>
                    </a:lnTo>
                    <a:lnTo>
                      <a:pt x="86" y="213"/>
                    </a:lnTo>
                    <a:lnTo>
                      <a:pt x="86" y="213"/>
                    </a:lnTo>
                    <a:lnTo>
                      <a:pt x="86" y="213"/>
                    </a:lnTo>
                    <a:lnTo>
                      <a:pt x="86" y="215"/>
                    </a:lnTo>
                    <a:lnTo>
                      <a:pt x="83" y="215"/>
                    </a:lnTo>
                    <a:lnTo>
                      <a:pt x="83" y="215"/>
                    </a:lnTo>
                    <a:lnTo>
                      <a:pt x="83" y="215"/>
                    </a:lnTo>
                    <a:lnTo>
                      <a:pt x="83" y="215"/>
                    </a:lnTo>
                    <a:lnTo>
                      <a:pt x="83" y="218"/>
                    </a:lnTo>
                    <a:lnTo>
                      <a:pt x="83" y="218"/>
                    </a:lnTo>
                    <a:lnTo>
                      <a:pt x="81" y="218"/>
                    </a:lnTo>
                    <a:lnTo>
                      <a:pt x="81" y="218"/>
                    </a:lnTo>
                    <a:lnTo>
                      <a:pt x="81" y="220"/>
                    </a:lnTo>
                    <a:lnTo>
                      <a:pt x="81" y="220"/>
                    </a:lnTo>
                    <a:lnTo>
                      <a:pt x="81" y="220"/>
                    </a:lnTo>
                    <a:lnTo>
                      <a:pt x="78" y="220"/>
                    </a:lnTo>
                    <a:lnTo>
                      <a:pt x="78" y="222"/>
                    </a:lnTo>
                    <a:lnTo>
                      <a:pt x="78" y="222"/>
                    </a:lnTo>
                    <a:lnTo>
                      <a:pt x="81" y="222"/>
                    </a:lnTo>
                    <a:lnTo>
                      <a:pt x="81" y="225"/>
                    </a:lnTo>
                    <a:lnTo>
                      <a:pt x="81" y="225"/>
                    </a:lnTo>
                    <a:lnTo>
                      <a:pt x="78" y="225"/>
                    </a:lnTo>
                    <a:lnTo>
                      <a:pt x="78" y="225"/>
                    </a:lnTo>
                    <a:lnTo>
                      <a:pt x="78" y="225"/>
                    </a:lnTo>
                    <a:lnTo>
                      <a:pt x="78" y="225"/>
                    </a:lnTo>
                    <a:lnTo>
                      <a:pt x="76" y="225"/>
                    </a:lnTo>
                    <a:lnTo>
                      <a:pt x="76" y="225"/>
                    </a:lnTo>
                    <a:lnTo>
                      <a:pt x="76" y="225"/>
                    </a:lnTo>
                    <a:lnTo>
                      <a:pt x="74" y="225"/>
                    </a:lnTo>
                    <a:lnTo>
                      <a:pt x="74" y="225"/>
                    </a:lnTo>
                    <a:lnTo>
                      <a:pt x="74" y="225"/>
                    </a:lnTo>
                    <a:lnTo>
                      <a:pt x="74" y="225"/>
                    </a:lnTo>
                    <a:lnTo>
                      <a:pt x="71" y="225"/>
                    </a:lnTo>
                    <a:lnTo>
                      <a:pt x="71" y="225"/>
                    </a:lnTo>
                    <a:lnTo>
                      <a:pt x="71" y="225"/>
                    </a:lnTo>
                    <a:lnTo>
                      <a:pt x="71" y="225"/>
                    </a:lnTo>
                    <a:lnTo>
                      <a:pt x="71" y="227"/>
                    </a:lnTo>
                    <a:lnTo>
                      <a:pt x="69" y="227"/>
                    </a:lnTo>
                    <a:lnTo>
                      <a:pt x="69" y="227"/>
                    </a:lnTo>
                    <a:lnTo>
                      <a:pt x="69" y="225"/>
                    </a:lnTo>
                    <a:lnTo>
                      <a:pt x="67" y="225"/>
                    </a:lnTo>
                    <a:lnTo>
                      <a:pt x="67" y="225"/>
                    </a:lnTo>
                    <a:lnTo>
                      <a:pt x="69" y="225"/>
                    </a:lnTo>
                    <a:lnTo>
                      <a:pt x="69" y="225"/>
                    </a:lnTo>
                    <a:lnTo>
                      <a:pt x="69" y="222"/>
                    </a:lnTo>
                    <a:lnTo>
                      <a:pt x="71" y="222"/>
                    </a:lnTo>
                    <a:lnTo>
                      <a:pt x="71" y="222"/>
                    </a:lnTo>
                    <a:lnTo>
                      <a:pt x="71" y="222"/>
                    </a:lnTo>
                    <a:lnTo>
                      <a:pt x="71" y="220"/>
                    </a:lnTo>
                    <a:lnTo>
                      <a:pt x="71" y="220"/>
                    </a:lnTo>
                    <a:lnTo>
                      <a:pt x="71" y="220"/>
                    </a:lnTo>
                    <a:lnTo>
                      <a:pt x="69" y="220"/>
                    </a:lnTo>
                    <a:lnTo>
                      <a:pt x="69" y="220"/>
                    </a:lnTo>
                    <a:lnTo>
                      <a:pt x="69" y="220"/>
                    </a:lnTo>
                    <a:lnTo>
                      <a:pt x="67" y="220"/>
                    </a:lnTo>
                    <a:lnTo>
                      <a:pt x="67" y="220"/>
                    </a:lnTo>
                    <a:lnTo>
                      <a:pt x="67" y="220"/>
                    </a:lnTo>
                    <a:lnTo>
                      <a:pt x="67" y="220"/>
                    </a:lnTo>
                    <a:lnTo>
                      <a:pt x="67" y="220"/>
                    </a:lnTo>
                    <a:lnTo>
                      <a:pt x="67" y="220"/>
                    </a:lnTo>
                    <a:lnTo>
                      <a:pt x="67" y="220"/>
                    </a:lnTo>
                    <a:lnTo>
                      <a:pt x="67" y="218"/>
                    </a:lnTo>
                    <a:lnTo>
                      <a:pt x="67" y="218"/>
                    </a:lnTo>
                    <a:lnTo>
                      <a:pt x="67" y="218"/>
                    </a:lnTo>
                    <a:lnTo>
                      <a:pt x="67" y="218"/>
                    </a:lnTo>
                    <a:lnTo>
                      <a:pt x="67" y="215"/>
                    </a:lnTo>
                    <a:lnTo>
                      <a:pt x="64" y="215"/>
                    </a:lnTo>
                    <a:lnTo>
                      <a:pt x="64" y="215"/>
                    </a:lnTo>
                    <a:lnTo>
                      <a:pt x="64" y="215"/>
                    </a:lnTo>
                    <a:lnTo>
                      <a:pt x="64" y="215"/>
                    </a:lnTo>
                    <a:lnTo>
                      <a:pt x="64" y="213"/>
                    </a:lnTo>
                    <a:lnTo>
                      <a:pt x="64" y="213"/>
                    </a:lnTo>
                    <a:lnTo>
                      <a:pt x="64" y="213"/>
                    </a:lnTo>
                    <a:lnTo>
                      <a:pt x="64" y="213"/>
                    </a:lnTo>
                    <a:lnTo>
                      <a:pt x="64" y="210"/>
                    </a:lnTo>
                    <a:lnTo>
                      <a:pt x="67" y="210"/>
                    </a:lnTo>
                    <a:lnTo>
                      <a:pt x="67" y="210"/>
                    </a:lnTo>
                    <a:lnTo>
                      <a:pt x="67" y="210"/>
                    </a:lnTo>
                    <a:lnTo>
                      <a:pt x="67" y="210"/>
                    </a:lnTo>
                    <a:lnTo>
                      <a:pt x="67" y="210"/>
                    </a:lnTo>
                    <a:lnTo>
                      <a:pt x="67" y="210"/>
                    </a:lnTo>
                    <a:lnTo>
                      <a:pt x="64" y="210"/>
                    </a:lnTo>
                    <a:lnTo>
                      <a:pt x="64" y="210"/>
                    </a:lnTo>
                    <a:lnTo>
                      <a:pt x="64" y="208"/>
                    </a:lnTo>
                    <a:lnTo>
                      <a:pt x="64" y="208"/>
                    </a:lnTo>
                    <a:lnTo>
                      <a:pt x="64" y="208"/>
                    </a:lnTo>
                    <a:lnTo>
                      <a:pt x="64" y="208"/>
                    </a:lnTo>
                    <a:lnTo>
                      <a:pt x="62" y="208"/>
                    </a:lnTo>
                    <a:lnTo>
                      <a:pt x="62" y="208"/>
                    </a:lnTo>
                    <a:lnTo>
                      <a:pt x="62" y="208"/>
                    </a:lnTo>
                    <a:lnTo>
                      <a:pt x="62" y="210"/>
                    </a:lnTo>
                    <a:lnTo>
                      <a:pt x="60" y="210"/>
                    </a:lnTo>
                    <a:lnTo>
                      <a:pt x="60" y="210"/>
                    </a:lnTo>
                    <a:lnTo>
                      <a:pt x="60" y="210"/>
                    </a:lnTo>
                    <a:lnTo>
                      <a:pt x="57" y="210"/>
                    </a:lnTo>
                    <a:lnTo>
                      <a:pt x="57" y="208"/>
                    </a:lnTo>
                    <a:lnTo>
                      <a:pt x="60" y="208"/>
                    </a:lnTo>
                    <a:lnTo>
                      <a:pt x="60" y="208"/>
                    </a:lnTo>
                    <a:lnTo>
                      <a:pt x="60" y="208"/>
                    </a:lnTo>
                    <a:lnTo>
                      <a:pt x="60" y="206"/>
                    </a:lnTo>
                    <a:lnTo>
                      <a:pt x="60" y="206"/>
                    </a:lnTo>
                    <a:lnTo>
                      <a:pt x="62" y="206"/>
                    </a:lnTo>
                    <a:lnTo>
                      <a:pt x="62" y="206"/>
                    </a:lnTo>
                    <a:lnTo>
                      <a:pt x="62" y="206"/>
                    </a:lnTo>
                    <a:lnTo>
                      <a:pt x="64" y="206"/>
                    </a:lnTo>
                    <a:lnTo>
                      <a:pt x="64" y="206"/>
                    </a:lnTo>
                    <a:lnTo>
                      <a:pt x="64" y="203"/>
                    </a:lnTo>
                    <a:lnTo>
                      <a:pt x="64" y="203"/>
                    </a:lnTo>
                    <a:lnTo>
                      <a:pt x="67" y="203"/>
                    </a:lnTo>
                    <a:lnTo>
                      <a:pt x="67" y="203"/>
                    </a:lnTo>
                    <a:lnTo>
                      <a:pt x="67" y="203"/>
                    </a:lnTo>
                    <a:lnTo>
                      <a:pt x="67" y="201"/>
                    </a:lnTo>
                    <a:lnTo>
                      <a:pt x="67" y="201"/>
                    </a:lnTo>
                    <a:lnTo>
                      <a:pt x="69" y="201"/>
                    </a:lnTo>
                    <a:lnTo>
                      <a:pt x="69" y="201"/>
                    </a:lnTo>
                    <a:lnTo>
                      <a:pt x="69" y="201"/>
                    </a:lnTo>
                    <a:lnTo>
                      <a:pt x="71" y="201"/>
                    </a:lnTo>
                    <a:lnTo>
                      <a:pt x="71" y="199"/>
                    </a:lnTo>
                    <a:lnTo>
                      <a:pt x="71" y="199"/>
                    </a:lnTo>
                    <a:lnTo>
                      <a:pt x="71" y="199"/>
                    </a:lnTo>
                    <a:lnTo>
                      <a:pt x="71" y="199"/>
                    </a:lnTo>
                    <a:lnTo>
                      <a:pt x="71" y="199"/>
                    </a:lnTo>
                    <a:lnTo>
                      <a:pt x="71" y="196"/>
                    </a:lnTo>
                    <a:lnTo>
                      <a:pt x="71" y="196"/>
                    </a:lnTo>
                    <a:lnTo>
                      <a:pt x="71" y="196"/>
                    </a:lnTo>
                    <a:lnTo>
                      <a:pt x="71" y="194"/>
                    </a:lnTo>
                    <a:lnTo>
                      <a:pt x="71" y="194"/>
                    </a:lnTo>
                    <a:lnTo>
                      <a:pt x="69" y="194"/>
                    </a:lnTo>
                    <a:lnTo>
                      <a:pt x="69" y="194"/>
                    </a:lnTo>
                    <a:lnTo>
                      <a:pt x="69" y="196"/>
                    </a:lnTo>
                    <a:lnTo>
                      <a:pt x="67" y="196"/>
                    </a:lnTo>
                    <a:lnTo>
                      <a:pt x="67" y="194"/>
                    </a:lnTo>
                    <a:lnTo>
                      <a:pt x="67" y="194"/>
                    </a:lnTo>
                    <a:lnTo>
                      <a:pt x="67" y="196"/>
                    </a:lnTo>
                    <a:lnTo>
                      <a:pt x="67" y="196"/>
                    </a:lnTo>
                    <a:lnTo>
                      <a:pt x="67" y="196"/>
                    </a:lnTo>
                    <a:lnTo>
                      <a:pt x="64" y="196"/>
                    </a:lnTo>
                    <a:lnTo>
                      <a:pt x="64" y="196"/>
                    </a:lnTo>
                    <a:lnTo>
                      <a:pt x="64" y="199"/>
                    </a:lnTo>
                    <a:lnTo>
                      <a:pt x="64" y="199"/>
                    </a:lnTo>
                    <a:lnTo>
                      <a:pt x="64" y="199"/>
                    </a:lnTo>
                    <a:lnTo>
                      <a:pt x="62" y="199"/>
                    </a:lnTo>
                    <a:lnTo>
                      <a:pt x="62" y="199"/>
                    </a:lnTo>
                    <a:lnTo>
                      <a:pt x="62" y="199"/>
                    </a:lnTo>
                    <a:lnTo>
                      <a:pt x="60" y="199"/>
                    </a:lnTo>
                    <a:lnTo>
                      <a:pt x="60" y="199"/>
                    </a:lnTo>
                    <a:lnTo>
                      <a:pt x="60" y="199"/>
                    </a:lnTo>
                    <a:lnTo>
                      <a:pt x="60" y="199"/>
                    </a:lnTo>
                    <a:lnTo>
                      <a:pt x="60" y="199"/>
                    </a:lnTo>
                    <a:lnTo>
                      <a:pt x="60" y="199"/>
                    </a:lnTo>
                    <a:lnTo>
                      <a:pt x="60" y="199"/>
                    </a:lnTo>
                    <a:lnTo>
                      <a:pt x="57" y="199"/>
                    </a:lnTo>
                    <a:lnTo>
                      <a:pt x="57" y="199"/>
                    </a:lnTo>
                    <a:lnTo>
                      <a:pt x="57" y="199"/>
                    </a:lnTo>
                    <a:lnTo>
                      <a:pt x="57" y="199"/>
                    </a:lnTo>
                    <a:lnTo>
                      <a:pt x="57" y="199"/>
                    </a:lnTo>
                    <a:lnTo>
                      <a:pt x="57" y="196"/>
                    </a:lnTo>
                    <a:lnTo>
                      <a:pt x="57" y="196"/>
                    </a:lnTo>
                    <a:lnTo>
                      <a:pt x="57" y="196"/>
                    </a:lnTo>
                    <a:lnTo>
                      <a:pt x="57" y="194"/>
                    </a:lnTo>
                    <a:lnTo>
                      <a:pt x="57" y="194"/>
                    </a:lnTo>
                    <a:lnTo>
                      <a:pt x="57" y="194"/>
                    </a:lnTo>
                    <a:lnTo>
                      <a:pt x="55" y="194"/>
                    </a:lnTo>
                    <a:lnTo>
                      <a:pt x="55" y="194"/>
                    </a:lnTo>
                    <a:lnTo>
                      <a:pt x="55" y="194"/>
                    </a:lnTo>
                    <a:lnTo>
                      <a:pt x="52" y="194"/>
                    </a:lnTo>
                    <a:lnTo>
                      <a:pt x="52" y="194"/>
                    </a:lnTo>
                    <a:lnTo>
                      <a:pt x="52" y="194"/>
                    </a:lnTo>
                    <a:lnTo>
                      <a:pt x="52" y="194"/>
                    </a:lnTo>
                    <a:lnTo>
                      <a:pt x="52" y="194"/>
                    </a:lnTo>
                    <a:lnTo>
                      <a:pt x="50" y="194"/>
                    </a:lnTo>
                    <a:lnTo>
                      <a:pt x="50" y="194"/>
                    </a:lnTo>
                    <a:lnTo>
                      <a:pt x="50" y="192"/>
                    </a:lnTo>
                    <a:lnTo>
                      <a:pt x="50" y="192"/>
                    </a:lnTo>
                    <a:lnTo>
                      <a:pt x="50" y="194"/>
                    </a:lnTo>
                    <a:lnTo>
                      <a:pt x="50" y="194"/>
                    </a:lnTo>
                    <a:lnTo>
                      <a:pt x="48" y="194"/>
                    </a:lnTo>
                    <a:lnTo>
                      <a:pt x="48" y="194"/>
                    </a:lnTo>
                    <a:lnTo>
                      <a:pt x="45" y="194"/>
                    </a:lnTo>
                    <a:lnTo>
                      <a:pt x="45" y="194"/>
                    </a:lnTo>
                    <a:lnTo>
                      <a:pt x="45" y="194"/>
                    </a:lnTo>
                    <a:lnTo>
                      <a:pt x="45" y="194"/>
                    </a:lnTo>
                    <a:lnTo>
                      <a:pt x="43" y="194"/>
                    </a:lnTo>
                    <a:lnTo>
                      <a:pt x="43" y="194"/>
                    </a:lnTo>
                    <a:lnTo>
                      <a:pt x="41" y="194"/>
                    </a:lnTo>
                    <a:lnTo>
                      <a:pt x="41" y="194"/>
                    </a:lnTo>
                    <a:lnTo>
                      <a:pt x="41" y="194"/>
                    </a:lnTo>
                    <a:lnTo>
                      <a:pt x="38" y="194"/>
                    </a:lnTo>
                    <a:lnTo>
                      <a:pt x="38" y="194"/>
                    </a:lnTo>
                    <a:lnTo>
                      <a:pt x="38" y="192"/>
                    </a:lnTo>
                    <a:lnTo>
                      <a:pt x="38" y="192"/>
                    </a:lnTo>
                    <a:lnTo>
                      <a:pt x="38" y="192"/>
                    </a:lnTo>
                    <a:lnTo>
                      <a:pt x="38" y="194"/>
                    </a:lnTo>
                    <a:lnTo>
                      <a:pt x="38" y="194"/>
                    </a:lnTo>
                    <a:lnTo>
                      <a:pt x="38" y="196"/>
                    </a:lnTo>
                    <a:lnTo>
                      <a:pt x="36" y="196"/>
                    </a:lnTo>
                    <a:lnTo>
                      <a:pt x="36" y="196"/>
                    </a:lnTo>
                    <a:lnTo>
                      <a:pt x="38" y="196"/>
                    </a:lnTo>
                    <a:lnTo>
                      <a:pt x="38" y="199"/>
                    </a:lnTo>
                    <a:lnTo>
                      <a:pt x="38" y="199"/>
                    </a:lnTo>
                    <a:lnTo>
                      <a:pt x="38" y="199"/>
                    </a:lnTo>
                    <a:lnTo>
                      <a:pt x="38" y="199"/>
                    </a:lnTo>
                    <a:lnTo>
                      <a:pt x="38" y="201"/>
                    </a:lnTo>
                    <a:lnTo>
                      <a:pt x="38" y="201"/>
                    </a:lnTo>
                    <a:lnTo>
                      <a:pt x="41" y="201"/>
                    </a:lnTo>
                    <a:lnTo>
                      <a:pt x="41" y="201"/>
                    </a:lnTo>
                    <a:lnTo>
                      <a:pt x="41" y="201"/>
                    </a:lnTo>
                    <a:lnTo>
                      <a:pt x="41" y="201"/>
                    </a:lnTo>
                    <a:lnTo>
                      <a:pt x="43" y="201"/>
                    </a:lnTo>
                    <a:lnTo>
                      <a:pt x="43" y="203"/>
                    </a:lnTo>
                    <a:lnTo>
                      <a:pt x="43" y="203"/>
                    </a:lnTo>
                    <a:lnTo>
                      <a:pt x="45" y="203"/>
                    </a:lnTo>
                    <a:lnTo>
                      <a:pt x="45" y="203"/>
                    </a:lnTo>
                    <a:lnTo>
                      <a:pt x="45" y="201"/>
                    </a:lnTo>
                    <a:lnTo>
                      <a:pt x="45" y="201"/>
                    </a:lnTo>
                    <a:lnTo>
                      <a:pt x="45" y="201"/>
                    </a:lnTo>
                    <a:lnTo>
                      <a:pt x="45" y="199"/>
                    </a:lnTo>
                    <a:lnTo>
                      <a:pt x="48" y="199"/>
                    </a:lnTo>
                    <a:lnTo>
                      <a:pt x="48" y="199"/>
                    </a:lnTo>
                    <a:lnTo>
                      <a:pt x="50" y="199"/>
                    </a:lnTo>
                    <a:lnTo>
                      <a:pt x="50" y="199"/>
                    </a:lnTo>
                    <a:lnTo>
                      <a:pt x="50" y="199"/>
                    </a:lnTo>
                    <a:lnTo>
                      <a:pt x="50" y="199"/>
                    </a:lnTo>
                    <a:lnTo>
                      <a:pt x="52" y="199"/>
                    </a:lnTo>
                    <a:lnTo>
                      <a:pt x="52" y="199"/>
                    </a:lnTo>
                    <a:lnTo>
                      <a:pt x="50" y="199"/>
                    </a:lnTo>
                    <a:lnTo>
                      <a:pt x="50" y="201"/>
                    </a:lnTo>
                    <a:lnTo>
                      <a:pt x="52" y="201"/>
                    </a:lnTo>
                    <a:lnTo>
                      <a:pt x="52" y="201"/>
                    </a:lnTo>
                    <a:lnTo>
                      <a:pt x="52" y="201"/>
                    </a:lnTo>
                    <a:lnTo>
                      <a:pt x="52" y="203"/>
                    </a:lnTo>
                    <a:lnTo>
                      <a:pt x="52" y="203"/>
                    </a:lnTo>
                    <a:lnTo>
                      <a:pt x="52" y="206"/>
                    </a:lnTo>
                    <a:lnTo>
                      <a:pt x="52" y="206"/>
                    </a:lnTo>
                    <a:lnTo>
                      <a:pt x="52" y="208"/>
                    </a:lnTo>
                    <a:lnTo>
                      <a:pt x="52" y="208"/>
                    </a:lnTo>
                    <a:lnTo>
                      <a:pt x="52" y="208"/>
                    </a:lnTo>
                    <a:lnTo>
                      <a:pt x="50" y="208"/>
                    </a:lnTo>
                    <a:lnTo>
                      <a:pt x="50" y="210"/>
                    </a:lnTo>
                    <a:lnTo>
                      <a:pt x="50" y="210"/>
                    </a:lnTo>
                    <a:lnTo>
                      <a:pt x="50" y="210"/>
                    </a:lnTo>
                    <a:lnTo>
                      <a:pt x="48" y="210"/>
                    </a:lnTo>
                    <a:lnTo>
                      <a:pt x="48" y="210"/>
                    </a:lnTo>
                    <a:lnTo>
                      <a:pt x="50" y="210"/>
                    </a:lnTo>
                    <a:lnTo>
                      <a:pt x="50" y="210"/>
                    </a:lnTo>
                    <a:lnTo>
                      <a:pt x="50" y="210"/>
                    </a:lnTo>
                    <a:lnTo>
                      <a:pt x="52" y="210"/>
                    </a:lnTo>
                    <a:lnTo>
                      <a:pt x="52" y="210"/>
                    </a:lnTo>
                    <a:lnTo>
                      <a:pt x="52" y="210"/>
                    </a:lnTo>
                    <a:lnTo>
                      <a:pt x="52" y="210"/>
                    </a:lnTo>
                    <a:lnTo>
                      <a:pt x="55" y="210"/>
                    </a:lnTo>
                    <a:lnTo>
                      <a:pt x="55" y="210"/>
                    </a:lnTo>
                    <a:lnTo>
                      <a:pt x="55" y="210"/>
                    </a:lnTo>
                    <a:lnTo>
                      <a:pt x="57" y="210"/>
                    </a:lnTo>
                    <a:lnTo>
                      <a:pt x="57" y="210"/>
                    </a:lnTo>
                    <a:lnTo>
                      <a:pt x="57" y="210"/>
                    </a:lnTo>
                    <a:lnTo>
                      <a:pt x="57" y="210"/>
                    </a:lnTo>
                    <a:lnTo>
                      <a:pt x="57" y="213"/>
                    </a:lnTo>
                    <a:lnTo>
                      <a:pt x="55" y="213"/>
                    </a:lnTo>
                    <a:lnTo>
                      <a:pt x="55" y="213"/>
                    </a:lnTo>
                    <a:lnTo>
                      <a:pt x="57" y="213"/>
                    </a:lnTo>
                    <a:lnTo>
                      <a:pt x="57" y="215"/>
                    </a:lnTo>
                    <a:lnTo>
                      <a:pt x="57" y="215"/>
                    </a:lnTo>
                    <a:lnTo>
                      <a:pt x="57" y="213"/>
                    </a:lnTo>
                    <a:lnTo>
                      <a:pt x="57" y="213"/>
                    </a:lnTo>
                    <a:lnTo>
                      <a:pt x="57" y="213"/>
                    </a:lnTo>
                    <a:lnTo>
                      <a:pt x="57" y="213"/>
                    </a:lnTo>
                    <a:lnTo>
                      <a:pt x="57" y="215"/>
                    </a:lnTo>
                    <a:lnTo>
                      <a:pt x="60" y="215"/>
                    </a:lnTo>
                    <a:lnTo>
                      <a:pt x="60" y="215"/>
                    </a:lnTo>
                    <a:lnTo>
                      <a:pt x="60" y="218"/>
                    </a:lnTo>
                    <a:lnTo>
                      <a:pt x="57" y="218"/>
                    </a:lnTo>
                    <a:lnTo>
                      <a:pt x="57" y="218"/>
                    </a:lnTo>
                    <a:lnTo>
                      <a:pt x="57" y="218"/>
                    </a:lnTo>
                    <a:lnTo>
                      <a:pt x="57" y="218"/>
                    </a:lnTo>
                    <a:lnTo>
                      <a:pt x="57" y="220"/>
                    </a:lnTo>
                    <a:lnTo>
                      <a:pt x="60" y="220"/>
                    </a:lnTo>
                    <a:lnTo>
                      <a:pt x="60" y="218"/>
                    </a:lnTo>
                    <a:lnTo>
                      <a:pt x="60" y="218"/>
                    </a:lnTo>
                    <a:lnTo>
                      <a:pt x="60" y="220"/>
                    </a:lnTo>
                    <a:lnTo>
                      <a:pt x="60" y="220"/>
                    </a:lnTo>
                    <a:lnTo>
                      <a:pt x="60" y="220"/>
                    </a:lnTo>
                    <a:lnTo>
                      <a:pt x="60" y="220"/>
                    </a:lnTo>
                    <a:lnTo>
                      <a:pt x="60" y="220"/>
                    </a:lnTo>
                    <a:lnTo>
                      <a:pt x="60" y="220"/>
                    </a:lnTo>
                    <a:lnTo>
                      <a:pt x="60" y="222"/>
                    </a:lnTo>
                    <a:lnTo>
                      <a:pt x="60" y="222"/>
                    </a:lnTo>
                    <a:lnTo>
                      <a:pt x="57" y="222"/>
                    </a:lnTo>
                    <a:lnTo>
                      <a:pt x="57" y="222"/>
                    </a:lnTo>
                    <a:lnTo>
                      <a:pt x="57" y="225"/>
                    </a:lnTo>
                    <a:lnTo>
                      <a:pt x="57" y="225"/>
                    </a:lnTo>
                    <a:lnTo>
                      <a:pt x="57" y="225"/>
                    </a:lnTo>
                    <a:lnTo>
                      <a:pt x="55" y="225"/>
                    </a:lnTo>
                    <a:lnTo>
                      <a:pt x="55" y="227"/>
                    </a:lnTo>
                    <a:lnTo>
                      <a:pt x="55" y="227"/>
                    </a:lnTo>
                    <a:lnTo>
                      <a:pt x="55" y="227"/>
                    </a:lnTo>
                    <a:lnTo>
                      <a:pt x="52" y="227"/>
                    </a:lnTo>
                    <a:lnTo>
                      <a:pt x="52" y="229"/>
                    </a:lnTo>
                    <a:lnTo>
                      <a:pt x="52" y="229"/>
                    </a:lnTo>
                    <a:lnTo>
                      <a:pt x="52" y="229"/>
                    </a:lnTo>
                    <a:lnTo>
                      <a:pt x="52" y="229"/>
                    </a:lnTo>
                    <a:lnTo>
                      <a:pt x="52" y="229"/>
                    </a:lnTo>
                    <a:lnTo>
                      <a:pt x="52" y="229"/>
                    </a:lnTo>
                    <a:lnTo>
                      <a:pt x="52" y="232"/>
                    </a:lnTo>
                    <a:lnTo>
                      <a:pt x="52" y="232"/>
                    </a:lnTo>
                    <a:lnTo>
                      <a:pt x="52" y="232"/>
                    </a:lnTo>
                    <a:lnTo>
                      <a:pt x="52" y="234"/>
                    </a:lnTo>
                    <a:lnTo>
                      <a:pt x="50" y="234"/>
                    </a:lnTo>
                    <a:lnTo>
                      <a:pt x="50" y="234"/>
                    </a:lnTo>
                    <a:lnTo>
                      <a:pt x="50" y="234"/>
                    </a:lnTo>
                    <a:lnTo>
                      <a:pt x="50" y="237"/>
                    </a:lnTo>
                    <a:lnTo>
                      <a:pt x="50" y="237"/>
                    </a:lnTo>
                    <a:lnTo>
                      <a:pt x="50" y="237"/>
                    </a:lnTo>
                    <a:lnTo>
                      <a:pt x="50" y="239"/>
                    </a:lnTo>
                    <a:lnTo>
                      <a:pt x="50" y="239"/>
                    </a:lnTo>
                    <a:lnTo>
                      <a:pt x="50" y="239"/>
                    </a:lnTo>
                    <a:lnTo>
                      <a:pt x="48" y="239"/>
                    </a:lnTo>
                    <a:lnTo>
                      <a:pt x="48" y="241"/>
                    </a:lnTo>
                    <a:lnTo>
                      <a:pt x="48" y="241"/>
                    </a:lnTo>
                    <a:lnTo>
                      <a:pt x="48" y="244"/>
                    </a:lnTo>
                    <a:lnTo>
                      <a:pt x="48" y="244"/>
                    </a:lnTo>
                    <a:lnTo>
                      <a:pt x="48" y="244"/>
                    </a:lnTo>
                    <a:lnTo>
                      <a:pt x="48" y="246"/>
                    </a:lnTo>
                    <a:lnTo>
                      <a:pt x="48" y="246"/>
                    </a:lnTo>
                    <a:lnTo>
                      <a:pt x="45" y="246"/>
                    </a:lnTo>
                    <a:lnTo>
                      <a:pt x="45" y="248"/>
                    </a:lnTo>
                    <a:lnTo>
                      <a:pt x="48" y="248"/>
                    </a:lnTo>
                    <a:lnTo>
                      <a:pt x="48" y="248"/>
                    </a:lnTo>
                    <a:lnTo>
                      <a:pt x="48" y="248"/>
                    </a:lnTo>
                    <a:lnTo>
                      <a:pt x="48" y="251"/>
                    </a:lnTo>
                    <a:lnTo>
                      <a:pt x="48" y="251"/>
                    </a:lnTo>
                    <a:lnTo>
                      <a:pt x="48" y="253"/>
                    </a:lnTo>
                    <a:lnTo>
                      <a:pt x="45" y="253"/>
                    </a:lnTo>
                    <a:lnTo>
                      <a:pt x="45" y="253"/>
                    </a:lnTo>
                    <a:lnTo>
                      <a:pt x="45" y="253"/>
                    </a:lnTo>
                    <a:lnTo>
                      <a:pt x="45" y="256"/>
                    </a:lnTo>
                    <a:lnTo>
                      <a:pt x="45" y="256"/>
                    </a:lnTo>
                    <a:lnTo>
                      <a:pt x="45" y="258"/>
                    </a:lnTo>
                    <a:lnTo>
                      <a:pt x="45" y="258"/>
                    </a:lnTo>
                    <a:lnTo>
                      <a:pt x="45" y="258"/>
                    </a:lnTo>
                    <a:lnTo>
                      <a:pt x="45" y="258"/>
                    </a:lnTo>
                    <a:lnTo>
                      <a:pt x="45" y="260"/>
                    </a:lnTo>
                    <a:lnTo>
                      <a:pt x="43" y="260"/>
                    </a:lnTo>
                    <a:lnTo>
                      <a:pt x="43" y="260"/>
                    </a:lnTo>
                    <a:lnTo>
                      <a:pt x="43" y="258"/>
                    </a:lnTo>
                    <a:lnTo>
                      <a:pt x="41" y="258"/>
                    </a:lnTo>
                    <a:lnTo>
                      <a:pt x="41" y="258"/>
                    </a:lnTo>
                    <a:lnTo>
                      <a:pt x="41" y="258"/>
                    </a:lnTo>
                    <a:lnTo>
                      <a:pt x="41" y="258"/>
                    </a:lnTo>
                    <a:lnTo>
                      <a:pt x="38" y="258"/>
                    </a:lnTo>
                    <a:lnTo>
                      <a:pt x="38" y="258"/>
                    </a:lnTo>
                    <a:lnTo>
                      <a:pt x="38" y="258"/>
                    </a:lnTo>
                    <a:lnTo>
                      <a:pt x="38" y="258"/>
                    </a:lnTo>
                    <a:lnTo>
                      <a:pt x="38" y="258"/>
                    </a:lnTo>
                    <a:lnTo>
                      <a:pt x="38" y="258"/>
                    </a:lnTo>
                    <a:lnTo>
                      <a:pt x="38" y="260"/>
                    </a:lnTo>
                    <a:lnTo>
                      <a:pt x="38" y="260"/>
                    </a:lnTo>
                    <a:lnTo>
                      <a:pt x="41" y="260"/>
                    </a:lnTo>
                    <a:lnTo>
                      <a:pt x="41" y="263"/>
                    </a:lnTo>
                    <a:lnTo>
                      <a:pt x="38" y="263"/>
                    </a:lnTo>
                    <a:lnTo>
                      <a:pt x="38" y="263"/>
                    </a:lnTo>
                    <a:lnTo>
                      <a:pt x="38" y="263"/>
                    </a:lnTo>
                    <a:lnTo>
                      <a:pt x="38" y="263"/>
                    </a:lnTo>
                    <a:lnTo>
                      <a:pt x="38" y="265"/>
                    </a:lnTo>
                    <a:lnTo>
                      <a:pt x="36" y="265"/>
                    </a:lnTo>
                    <a:lnTo>
                      <a:pt x="36" y="265"/>
                    </a:lnTo>
                    <a:lnTo>
                      <a:pt x="36" y="265"/>
                    </a:lnTo>
                    <a:lnTo>
                      <a:pt x="36" y="267"/>
                    </a:lnTo>
                    <a:lnTo>
                      <a:pt x="34" y="267"/>
                    </a:lnTo>
                    <a:lnTo>
                      <a:pt x="34" y="267"/>
                    </a:lnTo>
                    <a:lnTo>
                      <a:pt x="34" y="267"/>
                    </a:lnTo>
                    <a:lnTo>
                      <a:pt x="34" y="267"/>
                    </a:lnTo>
                    <a:lnTo>
                      <a:pt x="31" y="267"/>
                    </a:lnTo>
                    <a:lnTo>
                      <a:pt x="31" y="267"/>
                    </a:lnTo>
                    <a:lnTo>
                      <a:pt x="31" y="270"/>
                    </a:lnTo>
                    <a:lnTo>
                      <a:pt x="31" y="270"/>
                    </a:lnTo>
                    <a:lnTo>
                      <a:pt x="31" y="270"/>
                    </a:lnTo>
                    <a:lnTo>
                      <a:pt x="29" y="270"/>
                    </a:lnTo>
                    <a:lnTo>
                      <a:pt x="29" y="270"/>
                    </a:lnTo>
                    <a:lnTo>
                      <a:pt x="29" y="270"/>
                    </a:lnTo>
                    <a:lnTo>
                      <a:pt x="29" y="267"/>
                    </a:lnTo>
                    <a:lnTo>
                      <a:pt x="29" y="267"/>
                    </a:lnTo>
                    <a:lnTo>
                      <a:pt x="29" y="265"/>
                    </a:lnTo>
                    <a:lnTo>
                      <a:pt x="26" y="265"/>
                    </a:lnTo>
                    <a:lnTo>
                      <a:pt x="26" y="265"/>
                    </a:lnTo>
                    <a:lnTo>
                      <a:pt x="26" y="265"/>
                    </a:lnTo>
                    <a:lnTo>
                      <a:pt x="26" y="265"/>
                    </a:lnTo>
                    <a:lnTo>
                      <a:pt x="26" y="263"/>
                    </a:lnTo>
                    <a:lnTo>
                      <a:pt x="24" y="263"/>
                    </a:lnTo>
                    <a:lnTo>
                      <a:pt x="24" y="263"/>
                    </a:lnTo>
                    <a:lnTo>
                      <a:pt x="24" y="263"/>
                    </a:lnTo>
                    <a:lnTo>
                      <a:pt x="24" y="263"/>
                    </a:lnTo>
                    <a:lnTo>
                      <a:pt x="22" y="263"/>
                    </a:lnTo>
                    <a:lnTo>
                      <a:pt x="22" y="263"/>
                    </a:lnTo>
                    <a:lnTo>
                      <a:pt x="22" y="263"/>
                    </a:lnTo>
                    <a:lnTo>
                      <a:pt x="19" y="263"/>
                    </a:lnTo>
                    <a:lnTo>
                      <a:pt x="19" y="263"/>
                    </a:lnTo>
                    <a:lnTo>
                      <a:pt x="19" y="263"/>
                    </a:lnTo>
                    <a:lnTo>
                      <a:pt x="19" y="263"/>
                    </a:lnTo>
                    <a:lnTo>
                      <a:pt x="19" y="260"/>
                    </a:lnTo>
                    <a:lnTo>
                      <a:pt x="19" y="260"/>
                    </a:lnTo>
                    <a:lnTo>
                      <a:pt x="17" y="260"/>
                    </a:lnTo>
                    <a:lnTo>
                      <a:pt x="17" y="258"/>
                    </a:lnTo>
                    <a:lnTo>
                      <a:pt x="17" y="258"/>
                    </a:lnTo>
                    <a:lnTo>
                      <a:pt x="17" y="258"/>
                    </a:lnTo>
                    <a:lnTo>
                      <a:pt x="17" y="258"/>
                    </a:lnTo>
                    <a:lnTo>
                      <a:pt x="17" y="258"/>
                    </a:lnTo>
                    <a:lnTo>
                      <a:pt x="19" y="258"/>
                    </a:lnTo>
                    <a:lnTo>
                      <a:pt x="19" y="258"/>
                    </a:lnTo>
                    <a:lnTo>
                      <a:pt x="19" y="258"/>
                    </a:lnTo>
                    <a:lnTo>
                      <a:pt x="19" y="258"/>
                    </a:lnTo>
                    <a:lnTo>
                      <a:pt x="19" y="258"/>
                    </a:lnTo>
                    <a:lnTo>
                      <a:pt x="22" y="258"/>
                    </a:lnTo>
                    <a:lnTo>
                      <a:pt x="22" y="256"/>
                    </a:lnTo>
                    <a:lnTo>
                      <a:pt x="22" y="256"/>
                    </a:lnTo>
                    <a:lnTo>
                      <a:pt x="22" y="253"/>
                    </a:lnTo>
                    <a:lnTo>
                      <a:pt x="22" y="253"/>
                    </a:lnTo>
                    <a:lnTo>
                      <a:pt x="22" y="251"/>
                    </a:lnTo>
                    <a:lnTo>
                      <a:pt x="19" y="251"/>
                    </a:lnTo>
                    <a:lnTo>
                      <a:pt x="19" y="251"/>
                    </a:lnTo>
                    <a:lnTo>
                      <a:pt x="19" y="251"/>
                    </a:lnTo>
                    <a:lnTo>
                      <a:pt x="19" y="251"/>
                    </a:lnTo>
                    <a:lnTo>
                      <a:pt x="19" y="248"/>
                    </a:lnTo>
                    <a:lnTo>
                      <a:pt x="19" y="248"/>
                    </a:lnTo>
                    <a:lnTo>
                      <a:pt x="17" y="248"/>
                    </a:lnTo>
                    <a:lnTo>
                      <a:pt x="17" y="248"/>
                    </a:lnTo>
                    <a:lnTo>
                      <a:pt x="19" y="248"/>
                    </a:lnTo>
                    <a:lnTo>
                      <a:pt x="19" y="246"/>
                    </a:lnTo>
                    <a:lnTo>
                      <a:pt x="19" y="246"/>
                    </a:lnTo>
                    <a:lnTo>
                      <a:pt x="19" y="246"/>
                    </a:lnTo>
                    <a:lnTo>
                      <a:pt x="19" y="244"/>
                    </a:lnTo>
                    <a:lnTo>
                      <a:pt x="19" y="244"/>
                    </a:lnTo>
                    <a:lnTo>
                      <a:pt x="19" y="244"/>
                    </a:lnTo>
                    <a:lnTo>
                      <a:pt x="17" y="244"/>
                    </a:lnTo>
                    <a:lnTo>
                      <a:pt x="17" y="241"/>
                    </a:lnTo>
                    <a:lnTo>
                      <a:pt x="19" y="241"/>
                    </a:lnTo>
                    <a:lnTo>
                      <a:pt x="19" y="241"/>
                    </a:lnTo>
                    <a:lnTo>
                      <a:pt x="17" y="241"/>
                    </a:lnTo>
                    <a:lnTo>
                      <a:pt x="17" y="241"/>
                    </a:lnTo>
                    <a:lnTo>
                      <a:pt x="17" y="239"/>
                    </a:lnTo>
                    <a:lnTo>
                      <a:pt x="17" y="239"/>
                    </a:lnTo>
                    <a:lnTo>
                      <a:pt x="15" y="239"/>
                    </a:lnTo>
                    <a:lnTo>
                      <a:pt x="15" y="239"/>
                    </a:lnTo>
                    <a:lnTo>
                      <a:pt x="15" y="239"/>
                    </a:lnTo>
                    <a:lnTo>
                      <a:pt x="15" y="239"/>
                    </a:lnTo>
                    <a:lnTo>
                      <a:pt x="15" y="237"/>
                    </a:lnTo>
                    <a:lnTo>
                      <a:pt x="15" y="237"/>
                    </a:lnTo>
                    <a:lnTo>
                      <a:pt x="15" y="234"/>
                    </a:lnTo>
                    <a:lnTo>
                      <a:pt x="15" y="234"/>
                    </a:lnTo>
                    <a:lnTo>
                      <a:pt x="15" y="232"/>
                    </a:lnTo>
                    <a:lnTo>
                      <a:pt x="15" y="232"/>
                    </a:lnTo>
                    <a:lnTo>
                      <a:pt x="15" y="232"/>
                    </a:lnTo>
                    <a:lnTo>
                      <a:pt x="15" y="229"/>
                    </a:lnTo>
                    <a:lnTo>
                      <a:pt x="15" y="229"/>
                    </a:lnTo>
                    <a:lnTo>
                      <a:pt x="17" y="229"/>
                    </a:lnTo>
                    <a:lnTo>
                      <a:pt x="17" y="229"/>
                    </a:lnTo>
                    <a:lnTo>
                      <a:pt x="17" y="229"/>
                    </a:lnTo>
                    <a:lnTo>
                      <a:pt x="17" y="229"/>
                    </a:lnTo>
                    <a:lnTo>
                      <a:pt x="17" y="227"/>
                    </a:lnTo>
                    <a:lnTo>
                      <a:pt x="17" y="227"/>
                    </a:lnTo>
                    <a:lnTo>
                      <a:pt x="17" y="225"/>
                    </a:lnTo>
                    <a:lnTo>
                      <a:pt x="19" y="225"/>
                    </a:lnTo>
                    <a:lnTo>
                      <a:pt x="19" y="225"/>
                    </a:lnTo>
                    <a:lnTo>
                      <a:pt x="17" y="225"/>
                    </a:lnTo>
                    <a:lnTo>
                      <a:pt x="17" y="225"/>
                    </a:lnTo>
                    <a:lnTo>
                      <a:pt x="17" y="225"/>
                    </a:lnTo>
                    <a:lnTo>
                      <a:pt x="15" y="225"/>
                    </a:lnTo>
                    <a:lnTo>
                      <a:pt x="15" y="225"/>
                    </a:lnTo>
                    <a:lnTo>
                      <a:pt x="15" y="225"/>
                    </a:lnTo>
                    <a:lnTo>
                      <a:pt x="15" y="227"/>
                    </a:lnTo>
                    <a:lnTo>
                      <a:pt x="12" y="227"/>
                    </a:lnTo>
                    <a:lnTo>
                      <a:pt x="12" y="227"/>
                    </a:lnTo>
                    <a:lnTo>
                      <a:pt x="12" y="227"/>
                    </a:lnTo>
                    <a:lnTo>
                      <a:pt x="12" y="229"/>
                    </a:lnTo>
                    <a:lnTo>
                      <a:pt x="12" y="229"/>
                    </a:lnTo>
                    <a:lnTo>
                      <a:pt x="10" y="229"/>
                    </a:lnTo>
                    <a:lnTo>
                      <a:pt x="10" y="229"/>
                    </a:lnTo>
                    <a:lnTo>
                      <a:pt x="10" y="229"/>
                    </a:lnTo>
                    <a:lnTo>
                      <a:pt x="7" y="229"/>
                    </a:lnTo>
                    <a:lnTo>
                      <a:pt x="7" y="229"/>
                    </a:lnTo>
                    <a:lnTo>
                      <a:pt x="7" y="227"/>
                    </a:lnTo>
                    <a:lnTo>
                      <a:pt x="7" y="227"/>
                    </a:lnTo>
                    <a:lnTo>
                      <a:pt x="10" y="227"/>
                    </a:lnTo>
                    <a:lnTo>
                      <a:pt x="10" y="225"/>
                    </a:lnTo>
                    <a:lnTo>
                      <a:pt x="10" y="225"/>
                    </a:lnTo>
                    <a:lnTo>
                      <a:pt x="10" y="222"/>
                    </a:lnTo>
                    <a:lnTo>
                      <a:pt x="7" y="222"/>
                    </a:lnTo>
                    <a:lnTo>
                      <a:pt x="7" y="222"/>
                    </a:lnTo>
                    <a:lnTo>
                      <a:pt x="7" y="222"/>
                    </a:lnTo>
                    <a:lnTo>
                      <a:pt x="7" y="220"/>
                    </a:lnTo>
                    <a:lnTo>
                      <a:pt x="7" y="220"/>
                    </a:lnTo>
                    <a:lnTo>
                      <a:pt x="5" y="220"/>
                    </a:lnTo>
                    <a:lnTo>
                      <a:pt x="5" y="220"/>
                    </a:lnTo>
                    <a:lnTo>
                      <a:pt x="5" y="220"/>
                    </a:lnTo>
                    <a:lnTo>
                      <a:pt x="7" y="220"/>
                    </a:lnTo>
                    <a:lnTo>
                      <a:pt x="7" y="218"/>
                    </a:lnTo>
                    <a:lnTo>
                      <a:pt x="5" y="218"/>
                    </a:lnTo>
                    <a:lnTo>
                      <a:pt x="5" y="218"/>
                    </a:lnTo>
                    <a:lnTo>
                      <a:pt x="5" y="218"/>
                    </a:lnTo>
                    <a:lnTo>
                      <a:pt x="5" y="218"/>
                    </a:lnTo>
                    <a:lnTo>
                      <a:pt x="5" y="215"/>
                    </a:lnTo>
                    <a:lnTo>
                      <a:pt x="7" y="215"/>
                    </a:lnTo>
                    <a:lnTo>
                      <a:pt x="7" y="215"/>
                    </a:lnTo>
                    <a:lnTo>
                      <a:pt x="5" y="215"/>
                    </a:lnTo>
                    <a:lnTo>
                      <a:pt x="5" y="215"/>
                    </a:lnTo>
                    <a:lnTo>
                      <a:pt x="5" y="215"/>
                    </a:lnTo>
                    <a:lnTo>
                      <a:pt x="5" y="213"/>
                    </a:lnTo>
                    <a:lnTo>
                      <a:pt x="5" y="213"/>
                    </a:lnTo>
                    <a:lnTo>
                      <a:pt x="3" y="213"/>
                    </a:lnTo>
                    <a:lnTo>
                      <a:pt x="3" y="213"/>
                    </a:lnTo>
                    <a:lnTo>
                      <a:pt x="3" y="213"/>
                    </a:lnTo>
                    <a:lnTo>
                      <a:pt x="0" y="213"/>
                    </a:lnTo>
                    <a:lnTo>
                      <a:pt x="0" y="213"/>
                    </a:lnTo>
                    <a:lnTo>
                      <a:pt x="0" y="213"/>
                    </a:lnTo>
                    <a:lnTo>
                      <a:pt x="0" y="210"/>
                    </a:lnTo>
                    <a:lnTo>
                      <a:pt x="0" y="210"/>
                    </a:lnTo>
                    <a:lnTo>
                      <a:pt x="0" y="210"/>
                    </a:lnTo>
                    <a:lnTo>
                      <a:pt x="3" y="210"/>
                    </a:lnTo>
                    <a:lnTo>
                      <a:pt x="3" y="210"/>
                    </a:lnTo>
                    <a:lnTo>
                      <a:pt x="0" y="210"/>
                    </a:lnTo>
                    <a:lnTo>
                      <a:pt x="0" y="208"/>
                    </a:lnTo>
                    <a:lnTo>
                      <a:pt x="0" y="208"/>
                    </a:lnTo>
                    <a:lnTo>
                      <a:pt x="3" y="208"/>
                    </a:lnTo>
                    <a:lnTo>
                      <a:pt x="3" y="206"/>
                    </a:lnTo>
                    <a:lnTo>
                      <a:pt x="3" y="206"/>
                    </a:lnTo>
                    <a:lnTo>
                      <a:pt x="3" y="206"/>
                    </a:lnTo>
                    <a:lnTo>
                      <a:pt x="5" y="206"/>
                    </a:lnTo>
                    <a:lnTo>
                      <a:pt x="5" y="203"/>
                    </a:lnTo>
                    <a:lnTo>
                      <a:pt x="5" y="203"/>
                    </a:lnTo>
                    <a:lnTo>
                      <a:pt x="5" y="203"/>
                    </a:lnTo>
                    <a:lnTo>
                      <a:pt x="5" y="206"/>
                    </a:lnTo>
                    <a:lnTo>
                      <a:pt x="5" y="206"/>
                    </a:lnTo>
                    <a:lnTo>
                      <a:pt x="5" y="206"/>
                    </a:lnTo>
                    <a:lnTo>
                      <a:pt x="5" y="208"/>
                    </a:lnTo>
                    <a:lnTo>
                      <a:pt x="5" y="208"/>
                    </a:lnTo>
                    <a:lnTo>
                      <a:pt x="7" y="208"/>
                    </a:lnTo>
                    <a:lnTo>
                      <a:pt x="7" y="208"/>
                    </a:lnTo>
                    <a:lnTo>
                      <a:pt x="7" y="206"/>
                    </a:lnTo>
                    <a:lnTo>
                      <a:pt x="7" y="206"/>
                    </a:lnTo>
                    <a:lnTo>
                      <a:pt x="7" y="206"/>
                    </a:lnTo>
                    <a:lnTo>
                      <a:pt x="10" y="206"/>
                    </a:lnTo>
                    <a:lnTo>
                      <a:pt x="10" y="206"/>
                    </a:lnTo>
                    <a:lnTo>
                      <a:pt x="10" y="203"/>
                    </a:lnTo>
                    <a:lnTo>
                      <a:pt x="12" y="203"/>
                    </a:lnTo>
                    <a:lnTo>
                      <a:pt x="12" y="203"/>
                    </a:lnTo>
                    <a:lnTo>
                      <a:pt x="12" y="201"/>
                    </a:lnTo>
                    <a:lnTo>
                      <a:pt x="12" y="201"/>
                    </a:lnTo>
                    <a:lnTo>
                      <a:pt x="12" y="201"/>
                    </a:lnTo>
                    <a:lnTo>
                      <a:pt x="12" y="203"/>
                    </a:lnTo>
                    <a:lnTo>
                      <a:pt x="15" y="203"/>
                    </a:lnTo>
                    <a:lnTo>
                      <a:pt x="15" y="203"/>
                    </a:lnTo>
                    <a:lnTo>
                      <a:pt x="15" y="203"/>
                    </a:lnTo>
                    <a:lnTo>
                      <a:pt x="15" y="206"/>
                    </a:lnTo>
                    <a:lnTo>
                      <a:pt x="17" y="206"/>
                    </a:lnTo>
                    <a:lnTo>
                      <a:pt x="17" y="203"/>
                    </a:lnTo>
                    <a:lnTo>
                      <a:pt x="17" y="203"/>
                    </a:lnTo>
                    <a:lnTo>
                      <a:pt x="17" y="203"/>
                    </a:lnTo>
                    <a:lnTo>
                      <a:pt x="17" y="201"/>
                    </a:lnTo>
                    <a:lnTo>
                      <a:pt x="17" y="201"/>
                    </a:lnTo>
                    <a:lnTo>
                      <a:pt x="17" y="201"/>
                    </a:lnTo>
                    <a:lnTo>
                      <a:pt x="19" y="201"/>
                    </a:lnTo>
                    <a:lnTo>
                      <a:pt x="19" y="201"/>
                    </a:lnTo>
                    <a:lnTo>
                      <a:pt x="19" y="199"/>
                    </a:lnTo>
                    <a:lnTo>
                      <a:pt x="19" y="199"/>
                    </a:lnTo>
                    <a:lnTo>
                      <a:pt x="22" y="199"/>
                    </a:lnTo>
                    <a:lnTo>
                      <a:pt x="22" y="199"/>
                    </a:lnTo>
                    <a:lnTo>
                      <a:pt x="24" y="199"/>
                    </a:lnTo>
                    <a:lnTo>
                      <a:pt x="24" y="199"/>
                    </a:lnTo>
                    <a:lnTo>
                      <a:pt x="22" y="199"/>
                    </a:lnTo>
                    <a:lnTo>
                      <a:pt x="22" y="199"/>
                    </a:lnTo>
                    <a:lnTo>
                      <a:pt x="24" y="199"/>
                    </a:lnTo>
                    <a:lnTo>
                      <a:pt x="24" y="199"/>
                    </a:lnTo>
                    <a:lnTo>
                      <a:pt x="24" y="196"/>
                    </a:lnTo>
                    <a:lnTo>
                      <a:pt x="24" y="196"/>
                    </a:lnTo>
                    <a:lnTo>
                      <a:pt x="24" y="196"/>
                    </a:lnTo>
                    <a:lnTo>
                      <a:pt x="24" y="196"/>
                    </a:lnTo>
                    <a:lnTo>
                      <a:pt x="24" y="196"/>
                    </a:lnTo>
                    <a:lnTo>
                      <a:pt x="24" y="194"/>
                    </a:lnTo>
                    <a:lnTo>
                      <a:pt x="24" y="194"/>
                    </a:lnTo>
                    <a:lnTo>
                      <a:pt x="24" y="194"/>
                    </a:lnTo>
                    <a:lnTo>
                      <a:pt x="26" y="194"/>
                    </a:lnTo>
                    <a:lnTo>
                      <a:pt x="26" y="194"/>
                    </a:lnTo>
                    <a:lnTo>
                      <a:pt x="26" y="194"/>
                    </a:lnTo>
                    <a:lnTo>
                      <a:pt x="29" y="194"/>
                    </a:lnTo>
                    <a:lnTo>
                      <a:pt x="29" y="194"/>
                    </a:lnTo>
                    <a:lnTo>
                      <a:pt x="29" y="194"/>
                    </a:lnTo>
                    <a:lnTo>
                      <a:pt x="31" y="194"/>
                    </a:lnTo>
                    <a:lnTo>
                      <a:pt x="31" y="194"/>
                    </a:lnTo>
                    <a:lnTo>
                      <a:pt x="31" y="194"/>
                    </a:lnTo>
                    <a:lnTo>
                      <a:pt x="31" y="192"/>
                    </a:lnTo>
                    <a:lnTo>
                      <a:pt x="31" y="192"/>
                    </a:lnTo>
                    <a:lnTo>
                      <a:pt x="34" y="192"/>
                    </a:lnTo>
                    <a:lnTo>
                      <a:pt x="34" y="192"/>
                    </a:lnTo>
                    <a:lnTo>
                      <a:pt x="34" y="192"/>
                    </a:lnTo>
                    <a:lnTo>
                      <a:pt x="34" y="192"/>
                    </a:lnTo>
                    <a:lnTo>
                      <a:pt x="34" y="189"/>
                    </a:lnTo>
                    <a:lnTo>
                      <a:pt x="34" y="189"/>
                    </a:lnTo>
                    <a:lnTo>
                      <a:pt x="31" y="189"/>
                    </a:lnTo>
                    <a:lnTo>
                      <a:pt x="31" y="189"/>
                    </a:lnTo>
                    <a:lnTo>
                      <a:pt x="31" y="189"/>
                    </a:lnTo>
                    <a:lnTo>
                      <a:pt x="31" y="189"/>
                    </a:lnTo>
                    <a:lnTo>
                      <a:pt x="34" y="189"/>
                    </a:lnTo>
                    <a:lnTo>
                      <a:pt x="34" y="189"/>
                    </a:lnTo>
                    <a:lnTo>
                      <a:pt x="34" y="189"/>
                    </a:lnTo>
                    <a:lnTo>
                      <a:pt x="34" y="187"/>
                    </a:lnTo>
                    <a:lnTo>
                      <a:pt x="34" y="187"/>
                    </a:lnTo>
                    <a:lnTo>
                      <a:pt x="34" y="187"/>
                    </a:lnTo>
                    <a:lnTo>
                      <a:pt x="34" y="184"/>
                    </a:lnTo>
                    <a:lnTo>
                      <a:pt x="34" y="184"/>
                    </a:lnTo>
                    <a:lnTo>
                      <a:pt x="34" y="182"/>
                    </a:lnTo>
                    <a:lnTo>
                      <a:pt x="34" y="182"/>
                    </a:lnTo>
                    <a:lnTo>
                      <a:pt x="34" y="182"/>
                    </a:lnTo>
                    <a:lnTo>
                      <a:pt x="34" y="182"/>
                    </a:lnTo>
                    <a:lnTo>
                      <a:pt x="34" y="180"/>
                    </a:lnTo>
                    <a:lnTo>
                      <a:pt x="36" y="180"/>
                    </a:lnTo>
                    <a:lnTo>
                      <a:pt x="36" y="180"/>
                    </a:lnTo>
                    <a:lnTo>
                      <a:pt x="38" y="180"/>
                    </a:lnTo>
                    <a:lnTo>
                      <a:pt x="38" y="180"/>
                    </a:lnTo>
                    <a:lnTo>
                      <a:pt x="38" y="180"/>
                    </a:lnTo>
                    <a:lnTo>
                      <a:pt x="41" y="180"/>
                    </a:lnTo>
                    <a:lnTo>
                      <a:pt x="41" y="180"/>
                    </a:lnTo>
                    <a:lnTo>
                      <a:pt x="41" y="180"/>
                    </a:lnTo>
                    <a:lnTo>
                      <a:pt x="41" y="180"/>
                    </a:lnTo>
                    <a:lnTo>
                      <a:pt x="41" y="180"/>
                    </a:lnTo>
                    <a:lnTo>
                      <a:pt x="43" y="180"/>
                    </a:lnTo>
                    <a:lnTo>
                      <a:pt x="43" y="180"/>
                    </a:lnTo>
                    <a:lnTo>
                      <a:pt x="45" y="180"/>
                    </a:lnTo>
                    <a:lnTo>
                      <a:pt x="45" y="180"/>
                    </a:lnTo>
                    <a:lnTo>
                      <a:pt x="45" y="180"/>
                    </a:lnTo>
                    <a:lnTo>
                      <a:pt x="45" y="177"/>
                    </a:lnTo>
                    <a:lnTo>
                      <a:pt x="48" y="177"/>
                    </a:lnTo>
                    <a:lnTo>
                      <a:pt x="48" y="177"/>
                    </a:lnTo>
                    <a:lnTo>
                      <a:pt x="48" y="177"/>
                    </a:lnTo>
                    <a:lnTo>
                      <a:pt x="50" y="177"/>
                    </a:lnTo>
                    <a:lnTo>
                      <a:pt x="50" y="175"/>
                    </a:lnTo>
                    <a:lnTo>
                      <a:pt x="50" y="175"/>
                    </a:lnTo>
                    <a:lnTo>
                      <a:pt x="50" y="175"/>
                    </a:lnTo>
                    <a:lnTo>
                      <a:pt x="50" y="175"/>
                    </a:lnTo>
                    <a:lnTo>
                      <a:pt x="52" y="175"/>
                    </a:lnTo>
                    <a:lnTo>
                      <a:pt x="52" y="175"/>
                    </a:lnTo>
                    <a:lnTo>
                      <a:pt x="52" y="175"/>
                    </a:lnTo>
                    <a:lnTo>
                      <a:pt x="55" y="175"/>
                    </a:lnTo>
                    <a:lnTo>
                      <a:pt x="55" y="173"/>
                    </a:lnTo>
                    <a:lnTo>
                      <a:pt x="55" y="173"/>
                    </a:lnTo>
                    <a:lnTo>
                      <a:pt x="55" y="173"/>
                    </a:lnTo>
                    <a:lnTo>
                      <a:pt x="57" y="173"/>
                    </a:lnTo>
                    <a:lnTo>
                      <a:pt x="57" y="170"/>
                    </a:lnTo>
                    <a:lnTo>
                      <a:pt x="57" y="170"/>
                    </a:lnTo>
                    <a:lnTo>
                      <a:pt x="57" y="170"/>
                    </a:lnTo>
                    <a:lnTo>
                      <a:pt x="57" y="170"/>
                    </a:lnTo>
                    <a:lnTo>
                      <a:pt x="57" y="170"/>
                    </a:lnTo>
                    <a:lnTo>
                      <a:pt x="60" y="170"/>
                    </a:lnTo>
                    <a:lnTo>
                      <a:pt x="60" y="168"/>
                    </a:lnTo>
                    <a:lnTo>
                      <a:pt x="60" y="168"/>
                    </a:lnTo>
                    <a:lnTo>
                      <a:pt x="60" y="168"/>
                    </a:lnTo>
                    <a:lnTo>
                      <a:pt x="60" y="168"/>
                    </a:lnTo>
                    <a:lnTo>
                      <a:pt x="62" y="168"/>
                    </a:lnTo>
                    <a:lnTo>
                      <a:pt x="62" y="165"/>
                    </a:lnTo>
                    <a:lnTo>
                      <a:pt x="62" y="165"/>
                    </a:lnTo>
                    <a:lnTo>
                      <a:pt x="64" y="165"/>
                    </a:lnTo>
                    <a:lnTo>
                      <a:pt x="64" y="165"/>
                    </a:lnTo>
                    <a:lnTo>
                      <a:pt x="64" y="165"/>
                    </a:lnTo>
                    <a:lnTo>
                      <a:pt x="64" y="163"/>
                    </a:lnTo>
                    <a:lnTo>
                      <a:pt x="64" y="163"/>
                    </a:lnTo>
                    <a:lnTo>
                      <a:pt x="64" y="163"/>
                    </a:lnTo>
                    <a:lnTo>
                      <a:pt x="67" y="163"/>
                    </a:lnTo>
                    <a:lnTo>
                      <a:pt x="67" y="161"/>
                    </a:lnTo>
                    <a:lnTo>
                      <a:pt x="67" y="161"/>
                    </a:lnTo>
                    <a:lnTo>
                      <a:pt x="67" y="161"/>
                    </a:lnTo>
                    <a:lnTo>
                      <a:pt x="67" y="161"/>
                    </a:lnTo>
                    <a:lnTo>
                      <a:pt x="69" y="161"/>
                    </a:lnTo>
                    <a:lnTo>
                      <a:pt x="69" y="161"/>
                    </a:lnTo>
                    <a:lnTo>
                      <a:pt x="69" y="161"/>
                    </a:lnTo>
                    <a:lnTo>
                      <a:pt x="71" y="161"/>
                    </a:lnTo>
                    <a:lnTo>
                      <a:pt x="71" y="161"/>
                    </a:lnTo>
                    <a:lnTo>
                      <a:pt x="71" y="158"/>
                    </a:lnTo>
                    <a:lnTo>
                      <a:pt x="71" y="158"/>
                    </a:lnTo>
                    <a:lnTo>
                      <a:pt x="71" y="156"/>
                    </a:lnTo>
                    <a:lnTo>
                      <a:pt x="71" y="156"/>
                    </a:lnTo>
                    <a:lnTo>
                      <a:pt x="71" y="156"/>
                    </a:lnTo>
                    <a:lnTo>
                      <a:pt x="71" y="156"/>
                    </a:lnTo>
                    <a:lnTo>
                      <a:pt x="71" y="156"/>
                    </a:lnTo>
                    <a:lnTo>
                      <a:pt x="74" y="156"/>
                    </a:lnTo>
                    <a:lnTo>
                      <a:pt x="74" y="154"/>
                    </a:lnTo>
                    <a:lnTo>
                      <a:pt x="74" y="154"/>
                    </a:lnTo>
                    <a:lnTo>
                      <a:pt x="74" y="154"/>
                    </a:lnTo>
                    <a:lnTo>
                      <a:pt x="74" y="154"/>
                    </a:lnTo>
                    <a:lnTo>
                      <a:pt x="76" y="154"/>
                    </a:lnTo>
                    <a:lnTo>
                      <a:pt x="76" y="154"/>
                    </a:lnTo>
                    <a:lnTo>
                      <a:pt x="78" y="154"/>
                    </a:lnTo>
                    <a:lnTo>
                      <a:pt x="78" y="154"/>
                    </a:lnTo>
                    <a:lnTo>
                      <a:pt x="78" y="151"/>
                    </a:lnTo>
                    <a:lnTo>
                      <a:pt x="78" y="151"/>
                    </a:lnTo>
                    <a:lnTo>
                      <a:pt x="81" y="151"/>
                    </a:lnTo>
                    <a:lnTo>
                      <a:pt x="81" y="151"/>
                    </a:lnTo>
                    <a:lnTo>
                      <a:pt x="81" y="151"/>
                    </a:lnTo>
                    <a:lnTo>
                      <a:pt x="83" y="151"/>
                    </a:lnTo>
                    <a:lnTo>
                      <a:pt x="83" y="151"/>
                    </a:lnTo>
                    <a:lnTo>
                      <a:pt x="83" y="151"/>
                    </a:lnTo>
                    <a:lnTo>
                      <a:pt x="83" y="151"/>
                    </a:lnTo>
                    <a:lnTo>
                      <a:pt x="86" y="151"/>
                    </a:lnTo>
                    <a:lnTo>
                      <a:pt x="86" y="151"/>
                    </a:lnTo>
                    <a:lnTo>
                      <a:pt x="86" y="151"/>
                    </a:lnTo>
                    <a:lnTo>
                      <a:pt x="86" y="154"/>
                    </a:lnTo>
                    <a:lnTo>
                      <a:pt x="86" y="154"/>
                    </a:lnTo>
                    <a:lnTo>
                      <a:pt x="86" y="154"/>
                    </a:lnTo>
                    <a:lnTo>
                      <a:pt x="86" y="154"/>
                    </a:lnTo>
                    <a:lnTo>
                      <a:pt x="88" y="154"/>
                    </a:lnTo>
                    <a:lnTo>
                      <a:pt x="88" y="156"/>
                    </a:lnTo>
                    <a:lnTo>
                      <a:pt x="88" y="156"/>
                    </a:lnTo>
                    <a:lnTo>
                      <a:pt x="88" y="154"/>
                    </a:lnTo>
                    <a:lnTo>
                      <a:pt x="90" y="154"/>
                    </a:lnTo>
                    <a:lnTo>
                      <a:pt x="90" y="154"/>
                    </a:lnTo>
                    <a:lnTo>
                      <a:pt x="90" y="154"/>
                    </a:lnTo>
                    <a:lnTo>
                      <a:pt x="90" y="154"/>
                    </a:lnTo>
                    <a:lnTo>
                      <a:pt x="93" y="154"/>
                    </a:lnTo>
                    <a:lnTo>
                      <a:pt x="93" y="154"/>
                    </a:lnTo>
                    <a:lnTo>
                      <a:pt x="93" y="154"/>
                    </a:lnTo>
                    <a:lnTo>
                      <a:pt x="95" y="154"/>
                    </a:lnTo>
                    <a:lnTo>
                      <a:pt x="95" y="154"/>
                    </a:lnTo>
                    <a:lnTo>
                      <a:pt x="97" y="154"/>
                    </a:lnTo>
                    <a:lnTo>
                      <a:pt x="97" y="154"/>
                    </a:lnTo>
                    <a:lnTo>
                      <a:pt x="97" y="154"/>
                    </a:lnTo>
                    <a:lnTo>
                      <a:pt x="100" y="154"/>
                    </a:lnTo>
                    <a:lnTo>
                      <a:pt x="100" y="154"/>
                    </a:lnTo>
                    <a:lnTo>
                      <a:pt x="100" y="154"/>
                    </a:lnTo>
                    <a:lnTo>
                      <a:pt x="102" y="154"/>
                    </a:lnTo>
                    <a:lnTo>
                      <a:pt x="102" y="154"/>
                    </a:lnTo>
                    <a:lnTo>
                      <a:pt x="105" y="154"/>
                    </a:lnTo>
                    <a:lnTo>
                      <a:pt x="105" y="154"/>
                    </a:lnTo>
                    <a:lnTo>
                      <a:pt x="105" y="154"/>
                    </a:lnTo>
                    <a:lnTo>
                      <a:pt x="105" y="151"/>
                    </a:lnTo>
                    <a:lnTo>
                      <a:pt x="107" y="151"/>
                    </a:lnTo>
                    <a:lnTo>
                      <a:pt x="107" y="151"/>
                    </a:lnTo>
                    <a:lnTo>
                      <a:pt x="107" y="151"/>
                    </a:lnTo>
                    <a:lnTo>
                      <a:pt x="107" y="151"/>
                    </a:lnTo>
                    <a:lnTo>
                      <a:pt x="109" y="151"/>
                    </a:lnTo>
                    <a:lnTo>
                      <a:pt x="109" y="151"/>
                    </a:lnTo>
                    <a:lnTo>
                      <a:pt x="109" y="151"/>
                    </a:lnTo>
                    <a:lnTo>
                      <a:pt x="112" y="151"/>
                    </a:lnTo>
                    <a:lnTo>
                      <a:pt x="112" y="151"/>
                    </a:lnTo>
                    <a:lnTo>
                      <a:pt x="112" y="149"/>
                    </a:lnTo>
                    <a:lnTo>
                      <a:pt x="112" y="149"/>
                    </a:lnTo>
                    <a:lnTo>
                      <a:pt x="114" y="149"/>
                    </a:lnTo>
                    <a:lnTo>
                      <a:pt x="114" y="151"/>
                    </a:lnTo>
                    <a:lnTo>
                      <a:pt x="114" y="151"/>
                    </a:lnTo>
                    <a:lnTo>
                      <a:pt x="114" y="151"/>
                    </a:lnTo>
                    <a:lnTo>
                      <a:pt x="116" y="151"/>
                    </a:lnTo>
                    <a:lnTo>
                      <a:pt x="116" y="149"/>
                    </a:lnTo>
                    <a:lnTo>
                      <a:pt x="116" y="149"/>
                    </a:lnTo>
                    <a:lnTo>
                      <a:pt x="119" y="149"/>
                    </a:lnTo>
                    <a:lnTo>
                      <a:pt x="119" y="149"/>
                    </a:lnTo>
                    <a:lnTo>
                      <a:pt x="119" y="151"/>
                    </a:lnTo>
                    <a:lnTo>
                      <a:pt x="119" y="151"/>
                    </a:lnTo>
                    <a:lnTo>
                      <a:pt x="121" y="151"/>
                    </a:lnTo>
                    <a:lnTo>
                      <a:pt x="121" y="151"/>
                    </a:lnTo>
                    <a:lnTo>
                      <a:pt x="121" y="149"/>
                    </a:lnTo>
                    <a:lnTo>
                      <a:pt x="123" y="149"/>
                    </a:lnTo>
                    <a:lnTo>
                      <a:pt x="123" y="149"/>
                    </a:lnTo>
                    <a:lnTo>
                      <a:pt x="123" y="149"/>
                    </a:lnTo>
                    <a:lnTo>
                      <a:pt x="123" y="149"/>
                    </a:lnTo>
                    <a:lnTo>
                      <a:pt x="126" y="149"/>
                    </a:lnTo>
                    <a:lnTo>
                      <a:pt x="126" y="147"/>
                    </a:lnTo>
                    <a:lnTo>
                      <a:pt x="126" y="147"/>
                    </a:lnTo>
                    <a:lnTo>
                      <a:pt x="126" y="147"/>
                    </a:lnTo>
                    <a:lnTo>
                      <a:pt x="128" y="147"/>
                    </a:lnTo>
                    <a:lnTo>
                      <a:pt x="128" y="147"/>
                    </a:lnTo>
                    <a:lnTo>
                      <a:pt x="128" y="149"/>
                    </a:lnTo>
                    <a:lnTo>
                      <a:pt x="128" y="149"/>
                    </a:lnTo>
                    <a:lnTo>
                      <a:pt x="131" y="149"/>
                    </a:lnTo>
                    <a:lnTo>
                      <a:pt x="131" y="151"/>
                    </a:lnTo>
                    <a:lnTo>
                      <a:pt x="131" y="151"/>
                    </a:lnTo>
                    <a:lnTo>
                      <a:pt x="128" y="151"/>
                    </a:lnTo>
                    <a:lnTo>
                      <a:pt x="128" y="151"/>
                    </a:lnTo>
                    <a:lnTo>
                      <a:pt x="128" y="154"/>
                    </a:lnTo>
                    <a:lnTo>
                      <a:pt x="131" y="154"/>
                    </a:lnTo>
                    <a:lnTo>
                      <a:pt x="131" y="151"/>
                    </a:lnTo>
                    <a:lnTo>
                      <a:pt x="131" y="151"/>
                    </a:lnTo>
                    <a:lnTo>
                      <a:pt x="131" y="151"/>
                    </a:lnTo>
                    <a:lnTo>
                      <a:pt x="131" y="151"/>
                    </a:lnTo>
                    <a:lnTo>
                      <a:pt x="133" y="151"/>
                    </a:lnTo>
                    <a:lnTo>
                      <a:pt x="133" y="151"/>
                    </a:lnTo>
                    <a:lnTo>
                      <a:pt x="133" y="151"/>
                    </a:lnTo>
                    <a:lnTo>
                      <a:pt x="133" y="151"/>
                    </a:lnTo>
                    <a:lnTo>
                      <a:pt x="133" y="154"/>
                    </a:lnTo>
                    <a:lnTo>
                      <a:pt x="133" y="154"/>
                    </a:lnTo>
                    <a:lnTo>
                      <a:pt x="135" y="154"/>
                    </a:lnTo>
                    <a:lnTo>
                      <a:pt x="135" y="154"/>
                    </a:lnTo>
                    <a:lnTo>
                      <a:pt x="135" y="154"/>
                    </a:lnTo>
                    <a:lnTo>
                      <a:pt x="135" y="151"/>
                    </a:lnTo>
                    <a:lnTo>
                      <a:pt x="138" y="151"/>
                    </a:lnTo>
                    <a:lnTo>
                      <a:pt x="138" y="151"/>
                    </a:lnTo>
                    <a:lnTo>
                      <a:pt x="138" y="151"/>
                    </a:lnTo>
                    <a:lnTo>
                      <a:pt x="140" y="151"/>
                    </a:lnTo>
                    <a:lnTo>
                      <a:pt x="140" y="151"/>
                    </a:lnTo>
                    <a:lnTo>
                      <a:pt x="140" y="151"/>
                    </a:lnTo>
                    <a:lnTo>
                      <a:pt x="140" y="151"/>
                    </a:lnTo>
                    <a:lnTo>
                      <a:pt x="140" y="151"/>
                    </a:lnTo>
                    <a:lnTo>
                      <a:pt x="140" y="151"/>
                    </a:lnTo>
                    <a:lnTo>
                      <a:pt x="142" y="151"/>
                    </a:lnTo>
                    <a:lnTo>
                      <a:pt x="142" y="151"/>
                    </a:lnTo>
                    <a:lnTo>
                      <a:pt x="142" y="149"/>
                    </a:lnTo>
                    <a:lnTo>
                      <a:pt x="142" y="149"/>
                    </a:lnTo>
                    <a:lnTo>
                      <a:pt x="142" y="149"/>
                    </a:lnTo>
                    <a:lnTo>
                      <a:pt x="145" y="149"/>
                    </a:lnTo>
                    <a:lnTo>
                      <a:pt x="145" y="147"/>
                    </a:lnTo>
                    <a:lnTo>
                      <a:pt x="145" y="147"/>
                    </a:lnTo>
                    <a:lnTo>
                      <a:pt x="145" y="147"/>
                    </a:lnTo>
                    <a:lnTo>
                      <a:pt x="145" y="147"/>
                    </a:lnTo>
                    <a:lnTo>
                      <a:pt x="145" y="144"/>
                    </a:lnTo>
                    <a:lnTo>
                      <a:pt x="142" y="144"/>
                    </a:lnTo>
                    <a:lnTo>
                      <a:pt x="142" y="144"/>
                    </a:lnTo>
                    <a:lnTo>
                      <a:pt x="142" y="142"/>
                    </a:lnTo>
                    <a:lnTo>
                      <a:pt x="142" y="142"/>
                    </a:lnTo>
                    <a:lnTo>
                      <a:pt x="142" y="142"/>
                    </a:lnTo>
                    <a:lnTo>
                      <a:pt x="142" y="142"/>
                    </a:lnTo>
                    <a:lnTo>
                      <a:pt x="142" y="139"/>
                    </a:lnTo>
                    <a:lnTo>
                      <a:pt x="145" y="139"/>
                    </a:lnTo>
                    <a:lnTo>
                      <a:pt x="145" y="139"/>
                    </a:lnTo>
                    <a:lnTo>
                      <a:pt x="145" y="139"/>
                    </a:lnTo>
                    <a:lnTo>
                      <a:pt x="145" y="139"/>
                    </a:lnTo>
                    <a:lnTo>
                      <a:pt x="145" y="137"/>
                    </a:lnTo>
                    <a:lnTo>
                      <a:pt x="145" y="137"/>
                    </a:lnTo>
                    <a:lnTo>
                      <a:pt x="145" y="137"/>
                    </a:lnTo>
                    <a:lnTo>
                      <a:pt x="145" y="135"/>
                    </a:lnTo>
                    <a:lnTo>
                      <a:pt x="145" y="135"/>
                    </a:lnTo>
                    <a:lnTo>
                      <a:pt x="147" y="135"/>
                    </a:lnTo>
                    <a:lnTo>
                      <a:pt x="147" y="135"/>
                    </a:lnTo>
                    <a:lnTo>
                      <a:pt x="147" y="135"/>
                    </a:lnTo>
                    <a:lnTo>
                      <a:pt x="147" y="132"/>
                    </a:lnTo>
                    <a:lnTo>
                      <a:pt x="149" y="132"/>
                    </a:lnTo>
                    <a:lnTo>
                      <a:pt x="149" y="132"/>
                    </a:lnTo>
                    <a:lnTo>
                      <a:pt x="149" y="132"/>
                    </a:lnTo>
                    <a:lnTo>
                      <a:pt x="152" y="132"/>
                    </a:lnTo>
                    <a:lnTo>
                      <a:pt x="152" y="130"/>
                    </a:lnTo>
                    <a:lnTo>
                      <a:pt x="152" y="130"/>
                    </a:lnTo>
                    <a:lnTo>
                      <a:pt x="152" y="130"/>
                    </a:lnTo>
                    <a:lnTo>
                      <a:pt x="152" y="130"/>
                    </a:lnTo>
                    <a:lnTo>
                      <a:pt x="152" y="130"/>
                    </a:lnTo>
                    <a:lnTo>
                      <a:pt x="154" y="130"/>
                    </a:lnTo>
                    <a:lnTo>
                      <a:pt x="154" y="128"/>
                    </a:lnTo>
                    <a:lnTo>
                      <a:pt x="154" y="128"/>
                    </a:lnTo>
                    <a:lnTo>
                      <a:pt x="154" y="128"/>
                    </a:lnTo>
                    <a:lnTo>
                      <a:pt x="157" y="128"/>
                    </a:lnTo>
                    <a:lnTo>
                      <a:pt x="157" y="125"/>
                    </a:lnTo>
                    <a:lnTo>
                      <a:pt x="157" y="125"/>
                    </a:lnTo>
                    <a:lnTo>
                      <a:pt x="157" y="125"/>
                    </a:lnTo>
                    <a:lnTo>
                      <a:pt x="157" y="125"/>
                    </a:lnTo>
                    <a:lnTo>
                      <a:pt x="157" y="123"/>
                    </a:lnTo>
                    <a:lnTo>
                      <a:pt x="159" y="123"/>
                    </a:lnTo>
                    <a:lnTo>
                      <a:pt x="159" y="123"/>
                    </a:lnTo>
                    <a:lnTo>
                      <a:pt x="159" y="120"/>
                    </a:lnTo>
                    <a:lnTo>
                      <a:pt x="159" y="120"/>
                    </a:lnTo>
                    <a:lnTo>
                      <a:pt x="159" y="120"/>
                    </a:lnTo>
                    <a:lnTo>
                      <a:pt x="159" y="120"/>
                    </a:lnTo>
                    <a:lnTo>
                      <a:pt x="159" y="120"/>
                    </a:lnTo>
                    <a:lnTo>
                      <a:pt x="159" y="118"/>
                    </a:lnTo>
                    <a:lnTo>
                      <a:pt x="159" y="118"/>
                    </a:lnTo>
                    <a:lnTo>
                      <a:pt x="159" y="118"/>
                    </a:lnTo>
                    <a:lnTo>
                      <a:pt x="159" y="118"/>
                    </a:lnTo>
                    <a:lnTo>
                      <a:pt x="159" y="116"/>
                    </a:lnTo>
                    <a:lnTo>
                      <a:pt x="159" y="116"/>
                    </a:lnTo>
                    <a:lnTo>
                      <a:pt x="159" y="116"/>
                    </a:lnTo>
                    <a:lnTo>
                      <a:pt x="159" y="113"/>
                    </a:lnTo>
                    <a:lnTo>
                      <a:pt x="159" y="113"/>
                    </a:lnTo>
                    <a:lnTo>
                      <a:pt x="159" y="113"/>
                    </a:lnTo>
                    <a:lnTo>
                      <a:pt x="159" y="111"/>
                    </a:lnTo>
                    <a:lnTo>
                      <a:pt x="159" y="111"/>
                    </a:lnTo>
                    <a:lnTo>
                      <a:pt x="159" y="111"/>
                    </a:lnTo>
                    <a:lnTo>
                      <a:pt x="159" y="111"/>
                    </a:lnTo>
                    <a:lnTo>
                      <a:pt x="159" y="109"/>
                    </a:lnTo>
                    <a:lnTo>
                      <a:pt x="159" y="109"/>
                    </a:lnTo>
                    <a:lnTo>
                      <a:pt x="159" y="106"/>
                    </a:lnTo>
                    <a:lnTo>
                      <a:pt x="159" y="106"/>
                    </a:lnTo>
                    <a:lnTo>
                      <a:pt x="159" y="106"/>
                    </a:lnTo>
                    <a:lnTo>
                      <a:pt x="161" y="106"/>
                    </a:lnTo>
                    <a:lnTo>
                      <a:pt x="161" y="106"/>
                    </a:lnTo>
                    <a:lnTo>
                      <a:pt x="164" y="106"/>
                    </a:lnTo>
                    <a:lnTo>
                      <a:pt x="164" y="106"/>
                    </a:lnTo>
                    <a:lnTo>
                      <a:pt x="164" y="106"/>
                    </a:lnTo>
                    <a:lnTo>
                      <a:pt x="164" y="104"/>
                    </a:lnTo>
                    <a:lnTo>
                      <a:pt x="166" y="104"/>
                    </a:lnTo>
                    <a:lnTo>
                      <a:pt x="166" y="104"/>
                    </a:lnTo>
                    <a:lnTo>
                      <a:pt x="166" y="104"/>
                    </a:lnTo>
                    <a:lnTo>
                      <a:pt x="166" y="104"/>
                    </a:lnTo>
                    <a:lnTo>
                      <a:pt x="168" y="104"/>
                    </a:lnTo>
                    <a:lnTo>
                      <a:pt x="168" y="101"/>
                    </a:lnTo>
                    <a:lnTo>
                      <a:pt x="168" y="101"/>
                    </a:lnTo>
                    <a:lnTo>
                      <a:pt x="171" y="101"/>
                    </a:lnTo>
                    <a:lnTo>
                      <a:pt x="171" y="101"/>
                    </a:lnTo>
                    <a:lnTo>
                      <a:pt x="171" y="101"/>
                    </a:lnTo>
                    <a:lnTo>
                      <a:pt x="173" y="101"/>
                    </a:lnTo>
                    <a:lnTo>
                      <a:pt x="173" y="101"/>
                    </a:lnTo>
                    <a:lnTo>
                      <a:pt x="173" y="104"/>
                    </a:lnTo>
                    <a:lnTo>
                      <a:pt x="173" y="104"/>
                    </a:lnTo>
                    <a:lnTo>
                      <a:pt x="173" y="106"/>
                    </a:lnTo>
                    <a:lnTo>
                      <a:pt x="173" y="106"/>
                    </a:lnTo>
                    <a:lnTo>
                      <a:pt x="171" y="106"/>
                    </a:lnTo>
                    <a:lnTo>
                      <a:pt x="171" y="106"/>
                    </a:lnTo>
                    <a:lnTo>
                      <a:pt x="171" y="106"/>
                    </a:lnTo>
                    <a:lnTo>
                      <a:pt x="171" y="106"/>
                    </a:lnTo>
                    <a:lnTo>
                      <a:pt x="171" y="109"/>
                    </a:lnTo>
                    <a:lnTo>
                      <a:pt x="171" y="109"/>
                    </a:lnTo>
                    <a:lnTo>
                      <a:pt x="171" y="109"/>
                    </a:lnTo>
                    <a:lnTo>
                      <a:pt x="171" y="109"/>
                    </a:lnTo>
                    <a:lnTo>
                      <a:pt x="168" y="109"/>
                    </a:lnTo>
                    <a:lnTo>
                      <a:pt x="168" y="111"/>
                    </a:lnTo>
                    <a:lnTo>
                      <a:pt x="168" y="111"/>
                    </a:lnTo>
                    <a:lnTo>
                      <a:pt x="168" y="111"/>
                    </a:lnTo>
                    <a:lnTo>
                      <a:pt x="166" y="111"/>
                    </a:lnTo>
                    <a:lnTo>
                      <a:pt x="166" y="111"/>
                    </a:lnTo>
                    <a:lnTo>
                      <a:pt x="166" y="113"/>
                    </a:lnTo>
                    <a:lnTo>
                      <a:pt x="166" y="113"/>
                    </a:lnTo>
                    <a:lnTo>
                      <a:pt x="166" y="116"/>
                    </a:lnTo>
                    <a:lnTo>
                      <a:pt x="166" y="116"/>
                    </a:lnTo>
                    <a:lnTo>
                      <a:pt x="166" y="118"/>
                    </a:lnTo>
                    <a:lnTo>
                      <a:pt x="166" y="118"/>
                    </a:lnTo>
                    <a:lnTo>
                      <a:pt x="166" y="118"/>
                    </a:lnTo>
                    <a:lnTo>
                      <a:pt x="166" y="120"/>
                    </a:lnTo>
                    <a:lnTo>
                      <a:pt x="166" y="120"/>
                    </a:lnTo>
                    <a:lnTo>
                      <a:pt x="166" y="120"/>
                    </a:lnTo>
                    <a:lnTo>
                      <a:pt x="166" y="120"/>
                    </a:lnTo>
                    <a:lnTo>
                      <a:pt x="168" y="120"/>
                    </a:lnTo>
                    <a:lnTo>
                      <a:pt x="168" y="120"/>
                    </a:lnTo>
                    <a:lnTo>
                      <a:pt x="171" y="120"/>
                    </a:lnTo>
                    <a:lnTo>
                      <a:pt x="171" y="120"/>
                    </a:lnTo>
                    <a:lnTo>
                      <a:pt x="171" y="120"/>
                    </a:lnTo>
                    <a:lnTo>
                      <a:pt x="173" y="120"/>
                    </a:lnTo>
                    <a:lnTo>
                      <a:pt x="173" y="120"/>
                    </a:lnTo>
                    <a:lnTo>
                      <a:pt x="173" y="120"/>
                    </a:lnTo>
                    <a:lnTo>
                      <a:pt x="173" y="120"/>
                    </a:lnTo>
                    <a:lnTo>
                      <a:pt x="173" y="118"/>
                    </a:lnTo>
                    <a:lnTo>
                      <a:pt x="173" y="118"/>
                    </a:lnTo>
                    <a:lnTo>
                      <a:pt x="173" y="118"/>
                    </a:lnTo>
                    <a:lnTo>
                      <a:pt x="176" y="118"/>
                    </a:lnTo>
                    <a:lnTo>
                      <a:pt x="176" y="118"/>
                    </a:lnTo>
                    <a:lnTo>
                      <a:pt x="176" y="116"/>
                    </a:lnTo>
                    <a:lnTo>
                      <a:pt x="178" y="116"/>
                    </a:lnTo>
                    <a:lnTo>
                      <a:pt x="178" y="116"/>
                    </a:lnTo>
                    <a:lnTo>
                      <a:pt x="178" y="116"/>
                    </a:lnTo>
                    <a:lnTo>
                      <a:pt x="180" y="116"/>
                    </a:lnTo>
                    <a:lnTo>
                      <a:pt x="180" y="116"/>
                    </a:lnTo>
                    <a:lnTo>
                      <a:pt x="180" y="116"/>
                    </a:lnTo>
                    <a:lnTo>
                      <a:pt x="180" y="116"/>
                    </a:lnTo>
                    <a:lnTo>
                      <a:pt x="183" y="116"/>
                    </a:lnTo>
                    <a:lnTo>
                      <a:pt x="183" y="116"/>
                    </a:lnTo>
                    <a:lnTo>
                      <a:pt x="183" y="113"/>
                    </a:lnTo>
                    <a:lnTo>
                      <a:pt x="185" y="113"/>
                    </a:lnTo>
                    <a:lnTo>
                      <a:pt x="185" y="113"/>
                    </a:lnTo>
                    <a:lnTo>
                      <a:pt x="185" y="113"/>
                    </a:lnTo>
                    <a:lnTo>
                      <a:pt x="185" y="113"/>
                    </a:lnTo>
                    <a:lnTo>
                      <a:pt x="187" y="113"/>
                    </a:lnTo>
                    <a:lnTo>
                      <a:pt x="187" y="113"/>
                    </a:lnTo>
                    <a:lnTo>
                      <a:pt x="187" y="111"/>
                    </a:lnTo>
                    <a:lnTo>
                      <a:pt x="187" y="111"/>
                    </a:lnTo>
                    <a:lnTo>
                      <a:pt x="187" y="111"/>
                    </a:lnTo>
                    <a:lnTo>
                      <a:pt x="190" y="111"/>
                    </a:lnTo>
                    <a:lnTo>
                      <a:pt x="190" y="111"/>
                    </a:lnTo>
                    <a:lnTo>
                      <a:pt x="192" y="111"/>
                    </a:lnTo>
                    <a:lnTo>
                      <a:pt x="192" y="111"/>
                    </a:lnTo>
                    <a:lnTo>
                      <a:pt x="192" y="111"/>
                    </a:lnTo>
                    <a:lnTo>
                      <a:pt x="192" y="111"/>
                    </a:lnTo>
                    <a:lnTo>
                      <a:pt x="194" y="111"/>
                    </a:lnTo>
                    <a:lnTo>
                      <a:pt x="194" y="109"/>
                    </a:lnTo>
                    <a:lnTo>
                      <a:pt x="194" y="109"/>
                    </a:lnTo>
                    <a:lnTo>
                      <a:pt x="194" y="109"/>
                    </a:lnTo>
                    <a:lnTo>
                      <a:pt x="197" y="109"/>
                    </a:lnTo>
                    <a:lnTo>
                      <a:pt x="197" y="106"/>
                    </a:lnTo>
                    <a:lnTo>
                      <a:pt x="197" y="106"/>
                    </a:lnTo>
                    <a:lnTo>
                      <a:pt x="197" y="106"/>
                    </a:lnTo>
                    <a:lnTo>
                      <a:pt x="199" y="106"/>
                    </a:lnTo>
                    <a:lnTo>
                      <a:pt x="199" y="106"/>
                    </a:lnTo>
                    <a:lnTo>
                      <a:pt x="199" y="106"/>
                    </a:lnTo>
                    <a:lnTo>
                      <a:pt x="199" y="104"/>
                    </a:lnTo>
                    <a:lnTo>
                      <a:pt x="199" y="104"/>
                    </a:lnTo>
                    <a:lnTo>
                      <a:pt x="199" y="104"/>
                    </a:lnTo>
                    <a:lnTo>
                      <a:pt x="199" y="101"/>
                    </a:lnTo>
                    <a:lnTo>
                      <a:pt x="202" y="101"/>
                    </a:lnTo>
                    <a:lnTo>
                      <a:pt x="202" y="101"/>
                    </a:lnTo>
                    <a:lnTo>
                      <a:pt x="202" y="101"/>
                    </a:lnTo>
                    <a:lnTo>
                      <a:pt x="202" y="101"/>
                    </a:lnTo>
                    <a:lnTo>
                      <a:pt x="204" y="101"/>
                    </a:lnTo>
                    <a:lnTo>
                      <a:pt x="204" y="99"/>
                    </a:lnTo>
                    <a:lnTo>
                      <a:pt x="204" y="99"/>
                    </a:lnTo>
                    <a:lnTo>
                      <a:pt x="204" y="97"/>
                    </a:lnTo>
                    <a:lnTo>
                      <a:pt x="204" y="97"/>
                    </a:lnTo>
                    <a:lnTo>
                      <a:pt x="204" y="97"/>
                    </a:lnTo>
                    <a:lnTo>
                      <a:pt x="204" y="94"/>
                    </a:lnTo>
                    <a:lnTo>
                      <a:pt x="204" y="94"/>
                    </a:lnTo>
                    <a:lnTo>
                      <a:pt x="204" y="94"/>
                    </a:lnTo>
                    <a:lnTo>
                      <a:pt x="206" y="94"/>
                    </a:lnTo>
                    <a:lnTo>
                      <a:pt x="206" y="94"/>
                    </a:lnTo>
                    <a:lnTo>
                      <a:pt x="206" y="92"/>
                    </a:lnTo>
                    <a:lnTo>
                      <a:pt x="206" y="92"/>
                    </a:lnTo>
                    <a:lnTo>
                      <a:pt x="209" y="92"/>
                    </a:lnTo>
                    <a:lnTo>
                      <a:pt x="209" y="92"/>
                    </a:lnTo>
                    <a:lnTo>
                      <a:pt x="209" y="92"/>
                    </a:lnTo>
                    <a:lnTo>
                      <a:pt x="211" y="92"/>
                    </a:lnTo>
                    <a:lnTo>
                      <a:pt x="211" y="92"/>
                    </a:lnTo>
                    <a:lnTo>
                      <a:pt x="211" y="92"/>
                    </a:lnTo>
                    <a:lnTo>
                      <a:pt x="211" y="92"/>
                    </a:lnTo>
                    <a:lnTo>
                      <a:pt x="213" y="92"/>
                    </a:lnTo>
                    <a:lnTo>
                      <a:pt x="213" y="90"/>
                    </a:lnTo>
                    <a:lnTo>
                      <a:pt x="213" y="90"/>
                    </a:lnTo>
                    <a:lnTo>
                      <a:pt x="213" y="90"/>
                    </a:lnTo>
                    <a:lnTo>
                      <a:pt x="213" y="90"/>
                    </a:lnTo>
                    <a:lnTo>
                      <a:pt x="216" y="90"/>
                    </a:lnTo>
                    <a:lnTo>
                      <a:pt x="216" y="87"/>
                    </a:lnTo>
                    <a:lnTo>
                      <a:pt x="216" y="87"/>
                    </a:lnTo>
                    <a:lnTo>
                      <a:pt x="216" y="87"/>
                    </a:lnTo>
                    <a:lnTo>
                      <a:pt x="218" y="87"/>
                    </a:lnTo>
                    <a:lnTo>
                      <a:pt x="218" y="85"/>
                    </a:lnTo>
                    <a:lnTo>
                      <a:pt x="218" y="85"/>
                    </a:lnTo>
                    <a:lnTo>
                      <a:pt x="218" y="83"/>
                    </a:lnTo>
                    <a:lnTo>
                      <a:pt x="218" y="83"/>
                    </a:lnTo>
                    <a:lnTo>
                      <a:pt x="218" y="80"/>
                    </a:lnTo>
                    <a:lnTo>
                      <a:pt x="218" y="80"/>
                    </a:lnTo>
                    <a:lnTo>
                      <a:pt x="218" y="80"/>
                    </a:lnTo>
                    <a:lnTo>
                      <a:pt x="218" y="80"/>
                    </a:lnTo>
                    <a:lnTo>
                      <a:pt x="218" y="78"/>
                    </a:lnTo>
                    <a:lnTo>
                      <a:pt x="218" y="78"/>
                    </a:lnTo>
                    <a:lnTo>
                      <a:pt x="218" y="78"/>
                    </a:lnTo>
                    <a:lnTo>
                      <a:pt x="220" y="78"/>
                    </a:lnTo>
                    <a:lnTo>
                      <a:pt x="220" y="75"/>
                    </a:lnTo>
                    <a:lnTo>
                      <a:pt x="220" y="75"/>
                    </a:lnTo>
                    <a:lnTo>
                      <a:pt x="220" y="75"/>
                    </a:lnTo>
                    <a:lnTo>
                      <a:pt x="220" y="73"/>
                    </a:lnTo>
                    <a:lnTo>
                      <a:pt x="220" y="73"/>
                    </a:lnTo>
                    <a:lnTo>
                      <a:pt x="220" y="73"/>
                    </a:lnTo>
                    <a:lnTo>
                      <a:pt x="220" y="71"/>
                    </a:lnTo>
                    <a:lnTo>
                      <a:pt x="223" y="71"/>
                    </a:lnTo>
                    <a:lnTo>
                      <a:pt x="223" y="71"/>
                    </a:lnTo>
                    <a:lnTo>
                      <a:pt x="223" y="71"/>
                    </a:lnTo>
                    <a:lnTo>
                      <a:pt x="225" y="71"/>
                    </a:lnTo>
                    <a:lnTo>
                      <a:pt x="225" y="71"/>
                    </a:lnTo>
                    <a:lnTo>
                      <a:pt x="225" y="68"/>
                    </a:lnTo>
                    <a:lnTo>
                      <a:pt x="225" y="68"/>
                    </a:lnTo>
                    <a:lnTo>
                      <a:pt x="225" y="68"/>
                    </a:lnTo>
                    <a:lnTo>
                      <a:pt x="225" y="66"/>
                    </a:lnTo>
                    <a:lnTo>
                      <a:pt x="225" y="66"/>
                    </a:lnTo>
                    <a:lnTo>
                      <a:pt x="225" y="66"/>
                    </a:lnTo>
                    <a:lnTo>
                      <a:pt x="225" y="64"/>
                    </a:lnTo>
                    <a:lnTo>
                      <a:pt x="225" y="64"/>
                    </a:lnTo>
                    <a:lnTo>
                      <a:pt x="225" y="61"/>
                    </a:lnTo>
                    <a:lnTo>
                      <a:pt x="228" y="61"/>
                    </a:lnTo>
                    <a:lnTo>
                      <a:pt x="228" y="61"/>
                    </a:lnTo>
                    <a:lnTo>
                      <a:pt x="228" y="61"/>
                    </a:lnTo>
                    <a:lnTo>
                      <a:pt x="228" y="59"/>
                    </a:lnTo>
                    <a:lnTo>
                      <a:pt x="228" y="59"/>
                    </a:lnTo>
                    <a:lnTo>
                      <a:pt x="228" y="59"/>
                    </a:lnTo>
                    <a:lnTo>
                      <a:pt x="228" y="56"/>
                    </a:lnTo>
                    <a:lnTo>
                      <a:pt x="230" y="56"/>
                    </a:lnTo>
                    <a:lnTo>
                      <a:pt x="230" y="56"/>
                    </a:lnTo>
                    <a:lnTo>
                      <a:pt x="230" y="56"/>
                    </a:lnTo>
                    <a:lnTo>
                      <a:pt x="230" y="54"/>
                    </a:lnTo>
                    <a:lnTo>
                      <a:pt x="230" y="54"/>
                    </a:lnTo>
                    <a:lnTo>
                      <a:pt x="230" y="52"/>
                    </a:lnTo>
                    <a:lnTo>
                      <a:pt x="230" y="52"/>
                    </a:lnTo>
                    <a:lnTo>
                      <a:pt x="230" y="52"/>
                    </a:lnTo>
                    <a:lnTo>
                      <a:pt x="230" y="52"/>
                    </a:lnTo>
                    <a:lnTo>
                      <a:pt x="230" y="49"/>
                    </a:lnTo>
                    <a:lnTo>
                      <a:pt x="230" y="49"/>
                    </a:lnTo>
                    <a:lnTo>
                      <a:pt x="230" y="47"/>
                    </a:lnTo>
                    <a:lnTo>
                      <a:pt x="230" y="47"/>
                    </a:lnTo>
                    <a:lnTo>
                      <a:pt x="230" y="47"/>
                    </a:lnTo>
                    <a:lnTo>
                      <a:pt x="230" y="45"/>
                    </a:lnTo>
                    <a:lnTo>
                      <a:pt x="230" y="45"/>
                    </a:lnTo>
                    <a:lnTo>
                      <a:pt x="230" y="45"/>
                    </a:lnTo>
                    <a:lnTo>
                      <a:pt x="230" y="42"/>
                    </a:lnTo>
                    <a:lnTo>
                      <a:pt x="228" y="42"/>
                    </a:lnTo>
                    <a:lnTo>
                      <a:pt x="228" y="42"/>
                    </a:lnTo>
                    <a:lnTo>
                      <a:pt x="228" y="45"/>
                    </a:lnTo>
                    <a:lnTo>
                      <a:pt x="225" y="45"/>
                    </a:lnTo>
                    <a:lnTo>
                      <a:pt x="225" y="45"/>
                    </a:lnTo>
                    <a:lnTo>
                      <a:pt x="225" y="45"/>
                    </a:lnTo>
                    <a:lnTo>
                      <a:pt x="223" y="45"/>
                    </a:lnTo>
                    <a:lnTo>
                      <a:pt x="223" y="42"/>
                    </a:lnTo>
                    <a:lnTo>
                      <a:pt x="223" y="42"/>
                    </a:lnTo>
                    <a:lnTo>
                      <a:pt x="223" y="42"/>
                    </a:lnTo>
                    <a:lnTo>
                      <a:pt x="223" y="42"/>
                    </a:lnTo>
                    <a:lnTo>
                      <a:pt x="223" y="40"/>
                    </a:lnTo>
                    <a:lnTo>
                      <a:pt x="223" y="40"/>
                    </a:lnTo>
                    <a:lnTo>
                      <a:pt x="223" y="40"/>
                    </a:lnTo>
                    <a:lnTo>
                      <a:pt x="223" y="40"/>
                    </a:lnTo>
                    <a:lnTo>
                      <a:pt x="225" y="40"/>
                    </a:lnTo>
                    <a:lnTo>
                      <a:pt x="225" y="40"/>
                    </a:lnTo>
                    <a:lnTo>
                      <a:pt x="225" y="40"/>
                    </a:lnTo>
                    <a:lnTo>
                      <a:pt x="228" y="40"/>
                    </a:lnTo>
                    <a:lnTo>
                      <a:pt x="228" y="40"/>
                    </a:lnTo>
                    <a:lnTo>
                      <a:pt x="228" y="40"/>
                    </a:lnTo>
                    <a:lnTo>
                      <a:pt x="228" y="37"/>
                    </a:lnTo>
                    <a:lnTo>
                      <a:pt x="228" y="37"/>
                    </a:lnTo>
                    <a:lnTo>
                      <a:pt x="230" y="37"/>
                    </a:lnTo>
                    <a:lnTo>
                      <a:pt x="230" y="35"/>
                    </a:lnTo>
                    <a:lnTo>
                      <a:pt x="230" y="35"/>
                    </a:lnTo>
                    <a:lnTo>
                      <a:pt x="230" y="33"/>
                    </a:lnTo>
                    <a:lnTo>
                      <a:pt x="230" y="33"/>
                    </a:lnTo>
                    <a:lnTo>
                      <a:pt x="230" y="33"/>
                    </a:lnTo>
                    <a:lnTo>
                      <a:pt x="230" y="33"/>
                    </a:lnTo>
                    <a:lnTo>
                      <a:pt x="230" y="30"/>
                    </a:lnTo>
                    <a:lnTo>
                      <a:pt x="230" y="30"/>
                    </a:lnTo>
                    <a:lnTo>
                      <a:pt x="228" y="30"/>
                    </a:lnTo>
                    <a:lnTo>
                      <a:pt x="228" y="30"/>
                    </a:lnTo>
                    <a:lnTo>
                      <a:pt x="228" y="28"/>
                    </a:lnTo>
                    <a:lnTo>
                      <a:pt x="228" y="28"/>
                    </a:lnTo>
                    <a:lnTo>
                      <a:pt x="228" y="26"/>
                    </a:lnTo>
                    <a:lnTo>
                      <a:pt x="228" y="26"/>
                    </a:lnTo>
                    <a:lnTo>
                      <a:pt x="225" y="26"/>
                    </a:lnTo>
                    <a:lnTo>
                      <a:pt x="225" y="26"/>
                    </a:lnTo>
                    <a:lnTo>
                      <a:pt x="225" y="23"/>
                    </a:lnTo>
                    <a:lnTo>
                      <a:pt x="228" y="23"/>
                    </a:lnTo>
                    <a:lnTo>
                      <a:pt x="228" y="23"/>
                    </a:lnTo>
                    <a:lnTo>
                      <a:pt x="228" y="23"/>
                    </a:lnTo>
                    <a:lnTo>
                      <a:pt x="228" y="21"/>
                    </a:lnTo>
                    <a:lnTo>
                      <a:pt x="230" y="21"/>
                    </a:lnTo>
                    <a:lnTo>
                      <a:pt x="230" y="21"/>
                    </a:lnTo>
                    <a:lnTo>
                      <a:pt x="230" y="21"/>
                    </a:lnTo>
                    <a:lnTo>
                      <a:pt x="230" y="21"/>
                    </a:lnTo>
                    <a:lnTo>
                      <a:pt x="230" y="21"/>
                    </a:lnTo>
                    <a:lnTo>
                      <a:pt x="232" y="21"/>
                    </a:lnTo>
                    <a:lnTo>
                      <a:pt x="232" y="21"/>
                    </a:lnTo>
                    <a:lnTo>
                      <a:pt x="232" y="21"/>
                    </a:lnTo>
                    <a:lnTo>
                      <a:pt x="235" y="21"/>
                    </a:lnTo>
                    <a:lnTo>
                      <a:pt x="235" y="19"/>
                    </a:lnTo>
                    <a:lnTo>
                      <a:pt x="235" y="19"/>
                    </a:lnTo>
                    <a:lnTo>
                      <a:pt x="235" y="19"/>
                    </a:lnTo>
                    <a:lnTo>
                      <a:pt x="235" y="16"/>
                    </a:lnTo>
                    <a:lnTo>
                      <a:pt x="237" y="16"/>
                    </a:lnTo>
                    <a:lnTo>
                      <a:pt x="237" y="16"/>
                    </a:lnTo>
                    <a:lnTo>
                      <a:pt x="237" y="14"/>
                    </a:lnTo>
                    <a:lnTo>
                      <a:pt x="237" y="14"/>
                    </a:lnTo>
                    <a:lnTo>
                      <a:pt x="237" y="11"/>
                    </a:lnTo>
                    <a:lnTo>
                      <a:pt x="235" y="11"/>
                    </a:lnTo>
                    <a:lnTo>
                      <a:pt x="235" y="11"/>
                    </a:lnTo>
                    <a:lnTo>
                      <a:pt x="235" y="11"/>
                    </a:lnTo>
                    <a:lnTo>
                      <a:pt x="235" y="11"/>
                    </a:lnTo>
                    <a:lnTo>
                      <a:pt x="235" y="11"/>
                    </a:lnTo>
                    <a:lnTo>
                      <a:pt x="237" y="11"/>
                    </a:lnTo>
                    <a:lnTo>
                      <a:pt x="237" y="9"/>
                    </a:lnTo>
                    <a:lnTo>
                      <a:pt x="237" y="9"/>
                    </a:lnTo>
                    <a:lnTo>
                      <a:pt x="237" y="9"/>
                    </a:lnTo>
                    <a:lnTo>
                      <a:pt x="237" y="7"/>
                    </a:lnTo>
                    <a:lnTo>
                      <a:pt x="237" y="7"/>
                    </a:lnTo>
                    <a:lnTo>
                      <a:pt x="237" y="9"/>
                    </a:lnTo>
                    <a:lnTo>
                      <a:pt x="239" y="9"/>
                    </a:lnTo>
                    <a:lnTo>
                      <a:pt x="239" y="9"/>
                    </a:lnTo>
                    <a:lnTo>
                      <a:pt x="239" y="9"/>
                    </a:lnTo>
                    <a:lnTo>
                      <a:pt x="239" y="9"/>
                    </a:lnTo>
                    <a:lnTo>
                      <a:pt x="239" y="9"/>
                    </a:lnTo>
                    <a:lnTo>
                      <a:pt x="242" y="9"/>
                    </a:lnTo>
                    <a:lnTo>
                      <a:pt x="242" y="9"/>
                    </a:lnTo>
                    <a:lnTo>
                      <a:pt x="244" y="9"/>
                    </a:lnTo>
                    <a:lnTo>
                      <a:pt x="244" y="9"/>
                    </a:lnTo>
                    <a:lnTo>
                      <a:pt x="244" y="9"/>
                    </a:lnTo>
                    <a:lnTo>
                      <a:pt x="244" y="11"/>
                    </a:lnTo>
                    <a:lnTo>
                      <a:pt x="244" y="11"/>
                    </a:lnTo>
                    <a:lnTo>
                      <a:pt x="244" y="11"/>
                    </a:lnTo>
                    <a:lnTo>
                      <a:pt x="244" y="14"/>
                    </a:lnTo>
                    <a:lnTo>
                      <a:pt x="244" y="14"/>
                    </a:lnTo>
                    <a:lnTo>
                      <a:pt x="244" y="16"/>
                    </a:lnTo>
                    <a:lnTo>
                      <a:pt x="244" y="16"/>
                    </a:lnTo>
                    <a:lnTo>
                      <a:pt x="244" y="16"/>
                    </a:lnTo>
                    <a:lnTo>
                      <a:pt x="244" y="19"/>
                    </a:lnTo>
                    <a:lnTo>
                      <a:pt x="247" y="19"/>
                    </a:lnTo>
                    <a:lnTo>
                      <a:pt x="247" y="19"/>
                    </a:lnTo>
                    <a:lnTo>
                      <a:pt x="247" y="19"/>
                    </a:lnTo>
                    <a:lnTo>
                      <a:pt x="247" y="16"/>
                    </a:lnTo>
                    <a:lnTo>
                      <a:pt x="247" y="16"/>
                    </a:lnTo>
                    <a:lnTo>
                      <a:pt x="247" y="14"/>
                    </a:lnTo>
                    <a:lnTo>
                      <a:pt x="247" y="14"/>
                    </a:lnTo>
                    <a:lnTo>
                      <a:pt x="249" y="14"/>
                    </a:lnTo>
                    <a:lnTo>
                      <a:pt x="249" y="14"/>
                    </a:lnTo>
                    <a:lnTo>
                      <a:pt x="249" y="14"/>
                    </a:lnTo>
                    <a:lnTo>
                      <a:pt x="251" y="14"/>
                    </a:lnTo>
                    <a:lnTo>
                      <a:pt x="251" y="14"/>
                    </a:lnTo>
                    <a:lnTo>
                      <a:pt x="251" y="16"/>
                    </a:lnTo>
                    <a:lnTo>
                      <a:pt x="251" y="16"/>
                    </a:lnTo>
                    <a:lnTo>
                      <a:pt x="254" y="16"/>
                    </a:lnTo>
                    <a:lnTo>
                      <a:pt x="254" y="16"/>
                    </a:lnTo>
                    <a:lnTo>
                      <a:pt x="254" y="16"/>
                    </a:lnTo>
                    <a:lnTo>
                      <a:pt x="254" y="16"/>
                    </a:lnTo>
                    <a:lnTo>
                      <a:pt x="254" y="16"/>
                    </a:lnTo>
                    <a:lnTo>
                      <a:pt x="256" y="16"/>
                    </a:lnTo>
                    <a:lnTo>
                      <a:pt x="256" y="14"/>
                    </a:lnTo>
                    <a:lnTo>
                      <a:pt x="256" y="14"/>
                    </a:lnTo>
                    <a:lnTo>
                      <a:pt x="256" y="11"/>
                    </a:lnTo>
                    <a:lnTo>
                      <a:pt x="256" y="11"/>
                    </a:lnTo>
                    <a:lnTo>
                      <a:pt x="256" y="11"/>
                    </a:lnTo>
                    <a:lnTo>
                      <a:pt x="256" y="11"/>
                    </a:lnTo>
                    <a:lnTo>
                      <a:pt x="256" y="9"/>
                    </a:lnTo>
                    <a:lnTo>
                      <a:pt x="256" y="9"/>
                    </a:lnTo>
                    <a:lnTo>
                      <a:pt x="256" y="9"/>
                    </a:lnTo>
                    <a:lnTo>
                      <a:pt x="254" y="9"/>
                    </a:lnTo>
                    <a:lnTo>
                      <a:pt x="254" y="9"/>
                    </a:lnTo>
                    <a:lnTo>
                      <a:pt x="254" y="9"/>
                    </a:lnTo>
                    <a:lnTo>
                      <a:pt x="254" y="11"/>
                    </a:lnTo>
                    <a:lnTo>
                      <a:pt x="254" y="11"/>
                    </a:lnTo>
                    <a:lnTo>
                      <a:pt x="251" y="11"/>
                    </a:lnTo>
                    <a:lnTo>
                      <a:pt x="251" y="11"/>
                    </a:lnTo>
                    <a:lnTo>
                      <a:pt x="251" y="11"/>
                    </a:lnTo>
                    <a:lnTo>
                      <a:pt x="249" y="11"/>
                    </a:lnTo>
                    <a:lnTo>
                      <a:pt x="249" y="11"/>
                    </a:lnTo>
                    <a:lnTo>
                      <a:pt x="249" y="11"/>
                    </a:lnTo>
                    <a:lnTo>
                      <a:pt x="247" y="11"/>
                    </a:lnTo>
                    <a:lnTo>
                      <a:pt x="247" y="11"/>
                    </a:lnTo>
                    <a:lnTo>
                      <a:pt x="247" y="11"/>
                    </a:lnTo>
                    <a:lnTo>
                      <a:pt x="247" y="11"/>
                    </a:lnTo>
                    <a:lnTo>
                      <a:pt x="247" y="9"/>
                    </a:lnTo>
                    <a:lnTo>
                      <a:pt x="247" y="9"/>
                    </a:lnTo>
                    <a:lnTo>
                      <a:pt x="247" y="7"/>
                    </a:lnTo>
                    <a:lnTo>
                      <a:pt x="247" y="7"/>
                    </a:lnTo>
                    <a:lnTo>
                      <a:pt x="247" y="7"/>
                    </a:lnTo>
                    <a:lnTo>
                      <a:pt x="247" y="4"/>
                    </a:lnTo>
                    <a:lnTo>
                      <a:pt x="247" y="4"/>
                    </a:lnTo>
                    <a:lnTo>
                      <a:pt x="247" y="4"/>
                    </a:lnTo>
                    <a:lnTo>
                      <a:pt x="247" y="2"/>
                    </a:lnTo>
                    <a:lnTo>
                      <a:pt x="249" y="2"/>
                    </a:lnTo>
                    <a:lnTo>
                      <a:pt x="249" y="2"/>
                    </a:lnTo>
                    <a:lnTo>
                      <a:pt x="249" y="2"/>
                    </a:lnTo>
                    <a:lnTo>
                      <a:pt x="249" y="0"/>
                    </a:lnTo>
                    <a:lnTo>
                      <a:pt x="249" y="0"/>
                    </a:lnTo>
                    <a:lnTo>
                      <a:pt x="251" y="0"/>
                    </a:lnTo>
                    <a:lnTo>
                      <a:pt x="251" y="2"/>
                    </a:lnTo>
                    <a:lnTo>
                      <a:pt x="251" y="2"/>
                    </a:lnTo>
                    <a:lnTo>
                      <a:pt x="251" y="2"/>
                    </a:lnTo>
                    <a:lnTo>
                      <a:pt x="251" y="2"/>
                    </a:lnTo>
                    <a:lnTo>
                      <a:pt x="254" y="2"/>
                    </a:lnTo>
                    <a:lnTo>
                      <a:pt x="254" y="2"/>
                    </a:lnTo>
                    <a:lnTo>
                      <a:pt x="254" y="2"/>
                    </a:lnTo>
                    <a:lnTo>
                      <a:pt x="254" y="2"/>
                    </a:lnTo>
                    <a:lnTo>
                      <a:pt x="254" y="4"/>
                    </a:lnTo>
                    <a:lnTo>
                      <a:pt x="256" y="4"/>
                    </a:lnTo>
                    <a:lnTo>
                      <a:pt x="256" y="4"/>
                    </a:lnTo>
                    <a:lnTo>
                      <a:pt x="256" y="4"/>
                    </a:lnTo>
                    <a:lnTo>
                      <a:pt x="258" y="4"/>
                    </a:lnTo>
                    <a:lnTo>
                      <a:pt x="258" y="4"/>
                    </a:lnTo>
                    <a:lnTo>
                      <a:pt x="258" y="4"/>
                    </a:lnTo>
                    <a:lnTo>
                      <a:pt x="258" y="4"/>
                    </a:lnTo>
                    <a:lnTo>
                      <a:pt x="261" y="4"/>
                    </a:lnTo>
                    <a:lnTo>
                      <a:pt x="261" y="2"/>
                    </a:lnTo>
                    <a:lnTo>
                      <a:pt x="261" y="2"/>
                    </a:lnTo>
                    <a:lnTo>
                      <a:pt x="263" y="2"/>
                    </a:lnTo>
                    <a:lnTo>
                      <a:pt x="263" y="4"/>
                    </a:lnTo>
                    <a:lnTo>
                      <a:pt x="263" y="4"/>
                    </a:lnTo>
                    <a:lnTo>
                      <a:pt x="261" y="4"/>
                    </a:lnTo>
                    <a:lnTo>
                      <a:pt x="261" y="7"/>
                    </a:lnTo>
                    <a:lnTo>
                      <a:pt x="261" y="7"/>
                    </a:lnTo>
                    <a:lnTo>
                      <a:pt x="261" y="9"/>
                    </a:lnTo>
                    <a:lnTo>
                      <a:pt x="261" y="9"/>
                    </a:lnTo>
                    <a:lnTo>
                      <a:pt x="261" y="9"/>
                    </a:lnTo>
                    <a:lnTo>
                      <a:pt x="261" y="11"/>
                    </a:lnTo>
                    <a:lnTo>
                      <a:pt x="261" y="11"/>
                    </a:lnTo>
                    <a:lnTo>
                      <a:pt x="261" y="11"/>
                    </a:lnTo>
                    <a:lnTo>
                      <a:pt x="261" y="14"/>
                    </a:lnTo>
                    <a:lnTo>
                      <a:pt x="261" y="14"/>
                    </a:lnTo>
                    <a:lnTo>
                      <a:pt x="261" y="16"/>
                    </a:lnTo>
                    <a:lnTo>
                      <a:pt x="261" y="16"/>
                    </a:lnTo>
                    <a:lnTo>
                      <a:pt x="261" y="19"/>
                    </a:lnTo>
                    <a:lnTo>
                      <a:pt x="261" y="19"/>
                    </a:lnTo>
                    <a:lnTo>
                      <a:pt x="261" y="21"/>
                    </a:lnTo>
                    <a:lnTo>
                      <a:pt x="261" y="21"/>
                    </a:lnTo>
                    <a:lnTo>
                      <a:pt x="261" y="21"/>
                    </a:lnTo>
                    <a:lnTo>
                      <a:pt x="261" y="21"/>
                    </a:lnTo>
                    <a:lnTo>
                      <a:pt x="261" y="23"/>
                    </a:lnTo>
                    <a:lnTo>
                      <a:pt x="261" y="23"/>
                    </a:lnTo>
                    <a:lnTo>
                      <a:pt x="263" y="23"/>
                    </a:lnTo>
                    <a:lnTo>
                      <a:pt x="263" y="26"/>
                    </a:lnTo>
                    <a:lnTo>
                      <a:pt x="263" y="26"/>
                    </a:lnTo>
                    <a:lnTo>
                      <a:pt x="263" y="26"/>
                    </a:lnTo>
                    <a:lnTo>
                      <a:pt x="263" y="26"/>
                    </a:lnTo>
                    <a:lnTo>
                      <a:pt x="265" y="26"/>
                    </a:lnTo>
                    <a:lnTo>
                      <a:pt x="265" y="28"/>
                    </a:lnTo>
                    <a:lnTo>
                      <a:pt x="265" y="28"/>
                    </a:lnTo>
                    <a:lnTo>
                      <a:pt x="265" y="28"/>
                    </a:lnTo>
                    <a:lnTo>
                      <a:pt x="265" y="28"/>
                    </a:lnTo>
                    <a:lnTo>
                      <a:pt x="268" y="28"/>
                    </a:lnTo>
                    <a:lnTo>
                      <a:pt x="268" y="30"/>
                    </a:lnTo>
                    <a:lnTo>
                      <a:pt x="268" y="30"/>
                    </a:lnTo>
                    <a:lnTo>
                      <a:pt x="268" y="30"/>
                    </a:lnTo>
                    <a:lnTo>
                      <a:pt x="268" y="33"/>
                    </a:lnTo>
                    <a:lnTo>
                      <a:pt x="270" y="33"/>
                    </a:lnTo>
                    <a:lnTo>
                      <a:pt x="270" y="33"/>
                    </a:lnTo>
                    <a:lnTo>
                      <a:pt x="270" y="33"/>
                    </a:lnTo>
                    <a:lnTo>
                      <a:pt x="270" y="35"/>
                    </a:lnTo>
                    <a:lnTo>
                      <a:pt x="270" y="35"/>
                    </a:lnTo>
                    <a:lnTo>
                      <a:pt x="270" y="35"/>
                    </a:lnTo>
                    <a:lnTo>
                      <a:pt x="270" y="35"/>
                    </a:lnTo>
                    <a:lnTo>
                      <a:pt x="270" y="37"/>
                    </a:lnTo>
                    <a:lnTo>
                      <a:pt x="270" y="37"/>
                    </a:lnTo>
                    <a:lnTo>
                      <a:pt x="270" y="37"/>
                    </a:lnTo>
                    <a:lnTo>
                      <a:pt x="270" y="37"/>
                    </a:lnTo>
                    <a:lnTo>
                      <a:pt x="270" y="40"/>
                    </a:lnTo>
                    <a:lnTo>
                      <a:pt x="273" y="40"/>
                    </a:lnTo>
                    <a:lnTo>
                      <a:pt x="273" y="40"/>
                    </a:lnTo>
                    <a:lnTo>
                      <a:pt x="273" y="42"/>
                    </a:lnTo>
                    <a:lnTo>
                      <a:pt x="273" y="42"/>
                    </a:lnTo>
                    <a:lnTo>
                      <a:pt x="273" y="42"/>
                    </a:lnTo>
                    <a:lnTo>
                      <a:pt x="273" y="42"/>
                    </a:lnTo>
                    <a:lnTo>
                      <a:pt x="273" y="45"/>
                    </a:lnTo>
                    <a:lnTo>
                      <a:pt x="273" y="45"/>
                    </a:lnTo>
                    <a:lnTo>
                      <a:pt x="273" y="45"/>
                    </a:lnTo>
                    <a:lnTo>
                      <a:pt x="273" y="47"/>
                    </a:lnTo>
                    <a:lnTo>
                      <a:pt x="273" y="47"/>
                    </a:lnTo>
                    <a:lnTo>
                      <a:pt x="273" y="47"/>
                    </a:lnTo>
                    <a:lnTo>
                      <a:pt x="273" y="49"/>
                    </a:lnTo>
                    <a:lnTo>
                      <a:pt x="273" y="49"/>
                    </a:lnTo>
                    <a:lnTo>
                      <a:pt x="273" y="49"/>
                    </a:lnTo>
                    <a:lnTo>
                      <a:pt x="273" y="52"/>
                    </a:lnTo>
                    <a:lnTo>
                      <a:pt x="275" y="52"/>
                    </a:lnTo>
                    <a:lnTo>
                      <a:pt x="275" y="52"/>
                    </a:lnTo>
                    <a:lnTo>
                      <a:pt x="275" y="52"/>
                    </a:lnTo>
                    <a:lnTo>
                      <a:pt x="275" y="54"/>
                    </a:lnTo>
                    <a:lnTo>
                      <a:pt x="275" y="54"/>
                    </a:lnTo>
                    <a:lnTo>
                      <a:pt x="273" y="54"/>
                    </a:lnTo>
                    <a:lnTo>
                      <a:pt x="273" y="56"/>
                    </a:lnTo>
                    <a:lnTo>
                      <a:pt x="273" y="56"/>
                    </a:lnTo>
                    <a:lnTo>
                      <a:pt x="273" y="56"/>
                    </a:lnTo>
                    <a:lnTo>
                      <a:pt x="273" y="59"/>
                    </a:lnTo>
                    <a:lnTo>
                      <a:pt x="273" y="59"/>
                    </a:lnTo>
                    <a:lnTo>
                      <a:pt x="273" y="61"/>
                    </a:lnTo>
                    <a:lnTo>
                      <a:pt x="273" y="61"/>
                    </a:lnTo>
                    <a:lnTo>
                      <a:pt x="273" y="61"/>
                    </a:lnTo>
                    <a:lnTo>
                      <a:pt x="270" y="61"/>
                    </a:lnTo>
                    <a:lnTo>
                      <a:pt x="270" y="61"/>
                    </a:lnTo>
                    <a:lnTo>
                      <a:pt x="273" y="61"/>
                    </a:lnTo>
                    <a:lnTo>
                      <a:pt x="273" y="64"/>
                    </a:lnTo>
                    <a:lnTo>
                      <a:pt x="270" y="64"/>
                    </a:lnTo>
                    <a:lnTo>
                      <a:pt x="270" y="64"/>
                    </a:lnTo>
                    <a:lnTo>
                      <a:pt x="270" y="64"/>
                    </a:lnTo>
                    <a:lnTo>
                      <a:pt x="270" y="66"/>
                    </a:lnTo>
                    <a:lnTo>
                      <a:pt x="270" y="66"/>
                    </a:lnTo>
                    <a:lnTo>
                      <a:pt x="268" y="66"/>
                    </a:lnTo>
                    <a:lnTo>
                      <a:pt x="268" y="66"/>
                    </a:lnTo>
                    <a:lnTo>
                      <a:pt x="268" y="66"/>
                    </a:lnTo>
                    <a:lnTo>
                      <a:pt x="268" y="68"/>
                    </a:lnTo>
                    <a:lnTo>
                      <a:pt x="265" y="68"/>
                    </a:lnTo>
                    <a:lnTo>
                      <a:pt x="265" y="68"/>
                    </a:lnTo>
                    <a:lnTo>
                      <a:pt x="265" y="71"/>
                    </a:lnTo>
                    <a:lnTo>
                      <a:pt x="265" y="71"/>
                    </a:lnTo>
                    <a:lnTo>
                      <a:pt x="265" y="71"/>
                    </a:lnTo>
                    <a:lnTo>
                      <a:pt x="265" y="71"/>
                    </a:lnTo>
                    <a:lnTo>
                      <a:pt x="263" y="71"/>
                    </a:lnTo>
                    <a:lnTo>
                      <a:pt x="263" y="71"/>
                    </a:lnTo>
                    <a:lnTo>
                      <a:pt x="263" y="71"/>
                    </a:lnTo>
                    <a:lnTo>
                      <a:pt x="263" y="71"/>
                    </a:lnTo>
                    <a:lnTo>
                      <a:pt x="263" y="73"/>
                    </a:lnTo>
                    <a:lnTo>
                      <a:pt x="263" y="73"/>
                    </a:lnTo>
                    <a:lnTo>
                      <a:pt x="263" y="73"/>
                    </a:lnTo>
                    <a:lnTo>
                      <a:pt x="263" y="75"/>
                    </a:lnTo>
                    <a:lnTo>
                      <a:pt x="263" y="75"/>
                    </a:lnTo>
                    <a:lnTo>
                      <a:pt x="263" y="78"/>
                    </a:lnTo>
                    <a:lnTo>
                      <a:pt x="263" y="78"/>
                    </a:lnTo>
                    <a:lnTo>
                      <a:pt x="263" y="78"/>
                    </a:lnTo>
                    <a:lnTo>
                      <a:pt x="263" y="78"/>
                    </a:lnTo>
                    <a:lnTo>
                      <a:pt x="263" y="80"/>
                    </a:lnTo>
                    <a:lnTo>
                      <a:pt x="263" y="80"/>
                    </a:lnTo>
                    <a:lnTo>
                      <a:pt x="263" y="80"/>
                    </a:lnTo>
                    <a:lnTo>
                      <a:pt x="263" y="83"/>
                    </a:lnTo>
                    <a:lnTo>
                      <a:pt x="263" y="83"/>
                    </a:lnTo>
                    <a:lnTo>
                      <a:pt x="265" y="83"/>
                    </a:lnTo>
                    <a:lnTo>
                      <a:pt x="265" y="83"/>
                    </a:lnTo>
                    <a:lnTo>
                      <a:pt x="265" y="85"/>
                    </a:lnTo>
                    <a:lnTo>
                      <a:pt x="263" y="85"/>
                    </a:lnTo>
                    <a:lnTo>
                      <a:pt x="263" y="85"/>
                    </a:lnTo>
                    <a:lnTo>
                      <a:pt x="263" y="85"/>
                    </a:lnTo>
                    <a:lnTo>
                      <a:pt x="263" y="85"/>
                    </a:lnTo>
                    <a:lnTo>
                      <a:pt x="261" y="85"/>
                    </a:lnTo>
                    <a:lnTo>
                      <a:pt x="261" y="85"/>
                    </a:lnTo>
                    <a:lnTo>
                      <a:pt x="261" y="85"/>
                    </a:lnTo>
                    <a:lnTo>
                      <a:pt x="258" y="85"/>
                    </a:lnTo>
                    <a:lnTo>
                      <a:pt x="258" y="83"/>
                    </a:lnTo>
                    <a:lnTo>
                      <a:pt x="258" y="83"/>
                    </a:lnTo>
                    <a:lnTo>
                      <a:pt x="258" y="80"/>
                    </a:lnTo>
                    <a:lnTo>
                      <a:pt x="258" y="80"/>
                    </a:lnTo>
                    <a:lnTo>
                      <a:pt x="258" y="80"/>
                    </a:lnTo>
                    <a:lnTo>
                      <a:pt x="256" y="80"/>
                    </a:lnTo>
                    <a:lnTo>
                      <a:pt x="256" y="80"/>
                    </a:lnTo>
                    <a:lnTo>
                      <a:pt x="256" y="83"/>
                    </a:lnTo>
                    <a:lnTo>
                      <a:pt x="256" y="83"/>
                    </a:lnTo>
                    <a:lnTo>
                      <a:pt x="254" y="83"/>
                    </a:lnTo>
                    <a:lnTo>
                      <a:pt x="254" y="83"/>
                    </a:lnTo>
                    <a:lnTo>
                      <a:pt x="254" y="83"/>
                    </a:lnTo>
                    <a:lnTo>
                      <a:pt x="254" y="85"/>
                    </a:lnTo>
                    <a:lnTo>
                      <a:pt x="251" y="85"/>
                    </a:lnTo>
                    <a:lnTo>
                      <a:pt x="251" y="85"/>
                    </a:lnTo>
                    <a:lnTo>
                      <a:pt x="251" y="85"/>
                    </a:lnTo>
                    <a:lnTo>
                      <a:pt x="251" y="87"/>
                    </a:lnTo>
                    <a:lnTo>
                      <a:pt x="251" y="87"/>
                    </a:lnTo>
                    <a:lnTo>
                      <a:pt x="251" y="87"/>
                    </a:lnTo>
                    <a:lnTo>
                      <a:pt x="251" y="90"/>
                    </a:lnTo>
                    <a:lnTo>
                      <a:pt x="251" y="90"/>
                    </a:lnTo>
                    <a:lnTo>
                      <a:pt x="251" y="92"/>
                    </a:lnTo>
                    <a:lnTo>
                      <a:pt x="251" y="92"/>
                    </a:lnTo>
                    <a:lnTo>
                      <a:pt x="251" y="92"/>
                    </a:lnTo>
                    <a:lnTo>
                      <a:pt x="251" y="94"/>
                    </a:lnTo>
                    <a:lnTo>
                      <a:pt x="251" y="94"/>
                    </a:lnTo>
                    <a:lnTo>
                      <a:pt x="251" y="94"/>
                    </a:lnTo>
                    <a:lnTo>
                      <a:pt x="251" y="97"/>
                    </a:lnTo>
                    <a:lnTo>
                      <a:pt x="251" y="97"/>
                    </a:lnTo>
                    <a:lnTo>
                      <a:pt x="251" y="97"/>
                    </a:lnTo>
                    <a:lnTo>
                      <a:pt x="251" y="99"/>
                    </a:lnTo>
                    <a:lnTo>
                      <a:pt x="251" y="99"/>
                    </a:lnTo>
                    <a:lnTo>
                      <a:pt x="251" y="101"/>
                    </a:lnTo>
                    <a:lnTo>
                      <a:pt x="251" y="101"/>
                    </a:lnTo>
                    <a:lnTo>
                      <a:pt x="251" y="101"/>
                    </a:lnTo>
                    <a:lnTo>
                      <a:pt x="251" y="104"/>
                    </a:lnTo>
                    <a:lnTo>
                      <a:pt x="254" y="104"/>
                    </a:lnTo>
                    <a:lnTo>
                      <a:pt x="254" y="104"/>
                    </a:lnTo>
                    <a:lnTo>
                      <a:pt x="251" y="104"/>
                    </a:lnTo>
                    <a:lnTo>
                      <a:pt x="251" y="106"/>
                    </a:lnTo>
                    <a:lnTo>
                      <a:pt x="251" y="106"/>
                    </a:lnTo>
                    <a:lnTo>
                      <a:pt x="251" y="109"/>
                    </a:lnTo>
                    <a:lnTo>
                      <a:pt x="251" y="109"/>
                    </a:lnTo>
                    <a:lnTo>
                      <a:pt x="251" y="111"/>
                    </a:lnTo>
                    <a:lnTo>
                      <a:pt x="251" y="111"/>
                    </a:lnTo>
                    <a:lnTo>
                      <a:pt x="251" y="111"/>
                    </a:lnTo>
                    <a:lnTo>
                      <a:pt x="251" y="113"/>
                    </a:lnTo>
                    <a:lnTo>
                      <a:pt x="251" y="113"/>
                    </a:lnTo>
                    <a:lnTo>
                      <a:pt x="251" y="113"/>
                    </a:lnTo>
                    <a:lnTo>
                      <a:pt x="251" y="116"/>
                    </a:lnTo>
                    <a:lnTo>
                      <a:pt x="251" y="116"/>
                    </a:lnTo>
                    <a:lnTo>
                      <a:pt x="251" y="118"/>
                    </a:lnTo>
                    <a:lnTo>
                      <a:pt x="251" y="118"/>
                    </a:lnTo>
                    <a:lnTo>
                      <a:pt x="251" y="118"/>
                    </a:lnTo>
                    <a:lnTo>
                      <a:pt x="249" y="118"/>
                    </a:lnTo>
                    <a:lnTo>
                      <a:pt x="249" y="118"/>
                    </a:lnTo>
                    <a:lnTo>
                      <a:pt x="249" y="120"/>
                    </a:lnTo>
                    <a:lnTo>
                      <a:pt x="247" y="120"/>
                    </a:lnTo>
                    <a:lnTo>
                      <a:pt x="247" y="120"/>
                    </a:lnTo>
                    <a:lnTo>
                      <a:pt x="247" y="120"/>
                    </a:lnTo>
                    <a:lnTo>
                      <a:pt x="247" y="120"/>
                    </a:lnTo>
                    <a:lnTo>
                      <a:pt x="247" y="123"/>
                    </a:lnTo>
                    <a:lnTo>
                      <a:pt x="247" y="123"/>
                    </a:lnTo>
                    <a:lnTo>
                      <a:pt x="247" y="123"/>
                    </a:lnTo>
                    <a:lnTo>
                      <a:pt x="247" y="125"/>
                    </a:lnTo>
                    <a:lnTo>
                      <a:pt x="247" y="125"/>
                    </a:lnTo>
                    <a:lnTo>
                      <a:pt x="244" y="125"/>
                    </a:lnTo>
                    <a:lnTo>
                      <a:pt x="244" y="128"/>
                    </a:lnTo>
                    <a:lnTo>
                      <a:pt x="244" y="128"/>
                    </a:lnTo>
                    <a:lnTo>
                      <a:pt x="244" y="128"/>
                    </a:lnTo>
                    <a:lnTo>
                      <a:pt x="244" y="130"/>
                    </a:lnTo>
                    <a:lnTo>
                      <a:pt x="244" y="130"/>
                    </a:lnTo>
                    <a:lnTo>
                      <a:pt x="244" y="130"/>
                    </a:lnTo>
                    <a:lnTo>
                      <a:pt x="244" y="130"/>
                    </a:lnTo>
                    <a:lnTo>
                      <a:pt x="244" y="130"/>
                    </a:lnTo>
                    <a:lnTo>
                      <a:pt x="244" y="132"/>
                    </a:lnTo>
                    <a:lnTo>
                      <a:pt x="244" y="132"/>
                    </a:lnTo>
                    <a:lnTo>
                      <a:pt x="244" y="132"/>
                    </a:lnTo>
                    <a:lnTo>
                      <a:pt x="244" y="135"/>
                    </a:lnTo>
                    <a:lnTo>
                      <a:pt x="242" y="135"/>
                    </a:lnTo>
                    <a:lnTo>
                      <a:pt x="242" y="135"/>
                    </a:lnTo>
                    <a:lnTo>
                      <a:pt x="242" y="137"/>
                    </a:lnTo>
                    <a:lnTo>
                      <a:pt x="242" y="137"/>
                    </a:lnTo>
                    <a:lnTo>
                      <a:pt x="244" y="137"/>
                    </a:lnTo>
                    <a:lnTo>
                      <a:pt x="244" y="139"/>
                    </a:lnTo>
                    <a:lnTo>
                      <a:pt x="244" y="139"/>
                    </a:lnTo>
                    <a:lnTo>
                      <a:pt x="244" y="139"/>
                    </a:lnTo>
                    <a:lnTo>
                      <a:pt x="244" y="139"/>
                    </a:lnTo>
                    <a:lnTo>
                      <a:pt x="244" y="142"/>
                    </a:lnTo>
                    <a:lnTo>
                      <a:pt x="244" y="142"/>
                    </a:lnTo>
                    <a:lnTo>
                      <a:pt x="244" y="142"/>
                    </a:lnTo>
                    <a:lnTo>
                      <a:pt x="247" y="142"/>
                    </a:lnTo>
                    <a:lnTo>
                      <a:pt x="247" y="144"/>
                    </a:lnTo>
                    <a:lnTo>
                      <a:pt x="247" y="144"/>
                    </a:lnTo>
                    <a:lnTo>
                      <a:pt x="247" y="144"/>
                    </a:lnTo>
                    <a:lnTo>
                      <a:pt x="247" y="147"/>
                    </a:lnTo>
                    <a:lnTo>
                      <a:pt x="247" y="147"/>
                    </a:lnTo>
                    <a:lnTo>
                      <a:pt x="247" y="147"/>
                    </a:lnTo>
                    <a:lnTo>
                      <a:pt x="249" y="147"/>
                    </a:lnTo>
                    <a:lnTo>
                      <a:pt x="249" y="149"/>
                    </a:lnTo>
                    <a:lnTo>
                      <a:pt x="249" y="149"/>
                    </a:lnTo>
                    <a:lnTo>
                      <a:pt x="249" y="151"/>
                    </a:lnTo>
                    <a:lnTo>
                      <a:pt x="247" y="151"/>
                    </a:lnTo>
                    <a:lnTo>
                      <a:pt x="247" y="151"/>
                    </a:lnTo>
                    <a:lnTo>
                      <a:pt x="247" y="151"/>
                    </a:lnTo>
                    <a:lnTo>
                      <a:pt x="244" y="151"/>
                    </a:lnTo>
                    <a:lnTo>
                      <a:pt x="244" y="151"/>
                    </a:lnTo>
                    <a:lnTo>
                      <a:pt x="244" y="151"/>
                    </a:lnTo>
                    <a:lnTo>
                      <a:pt x="244" y="151"/>
                    </a:lnTo>
                    <a:lnTo>
                      <a:pt x="242" y="151"/>
                    </a:lnTo>
                    <a:lnTo>
                      <a:pt x="242" y="151"/>
                    </a:lnTo>
                    <a:lnTo>
                      <a:pt x="242" y="151"/>
                    </a:lnTo>
                    <a:lnTo>
                      <a:pt x="242" y="154"/>
                    </a:lnTo>
                    <a:lnTo>
                      <a:pt x="239" y="154"/>
                    </a:lnTo>
                    <a:lnTo>
                      <a:pt x="239" y="154"/>
                    </a:lnTo>
                    <a:lnTo>
                      <a:pt x="239" y="154"/>
                    </a:lnTo>
                    <a:lnTo>
                      <a:pt x="239" y="156"/>
                    </a:lnTo>
                    <a:lnTo>
                      <a:pt x="239" y="156"/>
                    </a:lnTo>
                    <a:lnTo>
                      <a:pt x="239" y="156"/>
                    </a:lnTo>
                    <a:lnTo>
                      <a:pt x="239" y="158"/>
                    </a:lnTo>
                    <a:lnTo>
                      <a:pt x="239" y="158"/>
                    </a:lnTo>
                    <a:lnTo>
                      <a:pt x="239" y="161"/>
                    </a:lnTo>
                    <a:lnTo>
                      <a:pt x="239" y="161"/>
                    </a:lnTo>
                    <a:lnTo>
                      <a:pt x="239" y="161"/>
                    </a:lnTo>
                    <a:lnTo>
                      <a:pt x="239" y="163"/>
                    </a:lnTo>
                    <a:lnTo>
                      <a:pt x="237" y="163"/>
                    </a:lnTo>
                    <a:lnTo>
                      <a:pt x="237" y="163"/>
                    </a:lnTo>
                    <a:lnTo>
                      <a:pt x="237" y="163"/>
                    </a:lnTo>
                    <a:lnTo>
                      <a:pt x="237" y="163"/>
                    </a:lnTo>
                    <a:lnTo>
                      <a:pt x="235" y="163"/>
                    </a:lnTo>
                    <a:lnTo>
                      <a:pt x="235" y="165"/>
                    </a:lnTo>
                    <a:lnTo>
                      <a:pt x="235" y="165"/>
                    </a:lnTo>
                    <a:lnTo>
                      <a:pt x="232" y="165"/>
                    </a:lnTo>
                    <a:lnTo>
                      <a:pt x="232" y="165"/>
                    </a:lnTo>
                    <a:lnTo>
                      <a:pt x="232" y="165"/>
                    </a:lnTo>
                    <a:lnTo>
                      <a:pt x="232" y="165"/>
                    </a:lnTo>
                    <a:lnTo>
                      <a:pt x="230" y="165"/>
                    </a:lnTo>
                    <a:lnTo>
                      <a:pt x="230" y="168"/>
                    </a:lnTo>
                    <a:lnTo>
                      <a:pt x="230" y="168"/>
                    </a:lnTo>
                    <a:lnTo>
                      <a:pt x="230" y="168"/>
                    </a:lnTo>
                    <a:lnTo>
                      <a:pt x="230" y="170"/>
                    </a:lnTo>
                    <a:lnTo>
                      <a:pt x="230" y="170"/>
                    </a:lnTo>
                    <a:lnTo>
                      <a:pt x="230" y="170"/>
                    </a:lnTo>
                    <a:lnTo>
                      <a:pt x="228" y="170"/>
                    </a:lnTo>
                    <a:lnTo>
                      <a:pt x="228" y="170"/>
                    </a:lnTo>
                    <a:lnTo>
                      <a:pt x="225" y="170"/>
                    </a:lnTo>
                    <a:lnTo>
                      <a:pt x="225" y="170"/>
                    </a:lnTo>
                    <a:lnTo>
                      <a:pt x="225" y="170"/>
                    </a:lnTo>
                    <a:lnTo>
                      <a:pt x="225" y="170"/>
                    </a:lnTo>
                    <a:lnTo>
                      <a:pt x="225" y="168"/>
                    </a:lnTo>
                    <a:lnTo>
                      <a:pt x="225" y="168"/>
                    </a:lnTo>
                    <a:lnTo>
                      <a:pt x="225" y="168"/>
                    </a:lnTo>
                    <a:lnTo>
                      <a:pt x="225" y="165"/>
                    </a:lnTo>
                    <a:lnTo>
                      <a:pt x="225" y="165"/>
                    </a:lnTo>
                    <a:lnTo>
                      <a:pt x="225" y="163"/>
                    </a:lnTo>
                    <a:lnTo>
                      <a:pt x="225" y="163"/>
                    </a:lnTo>
                    <a:lnTo>
                      <a:pt x="225" y="161"/>
                    </a:lnTo>
                    <a:lnTo>
                      <a:pt x="225" y="161"/>
                    </a:lnTo>
                    <a:lnTo>
                      <a:pt x="225" y="161"/>
                    </a:lnTo>
                    <a:lnTo>
                      <a:pt x="225" y="161"/>
                    </a:lnTo>
                    <a:lnTo>
                      <a:pt x="225" y="161"/>
                    </a:lnTo>
                    <a:lnTo>
                      <a:pt x="225" y="161"/>
                    </a:lnTo>
                    <a:lnTo>
                      <a:pt x="225" y="161"/>
                    </a:lnTo>
                    <a:lnTo>
                      <a:pt x="225" y="161"/>
                    </a:lnTo>
                    <a:lnTo>
                      <a:pt x="223" y="161"/>
                    </a:lnTo>
                    <a:lnTo>
                      <a:pt x="223" y="163"/>
                    </a:lnTo>
                    <a:lnTo>
                      <a:pt x="223" y="163"/>
                    </a:lnTo>
                    <a:lnTo>
                      <a:pt x="223" y="163"/>
                    </a:lnTo>
                    <a:lnTo>
                      <a:pt x="220" y="163"/>
                    </a:lnTo>
                    <a:lnTo>
                      <a:pt x="220" y="163"/>
                    </a:lnTo>
                    <a:lnTo>
                      <a:pt x="220" y="163"/>
                    </a:lnTo>
                    <a:lnTo>
                      <a:pt x="220" y="161"/>
                    </a:lnTo>
                    <a:lnTo>
                      <a:pt x="220" y="161"/>
                    </a:lnTo>
                    <a:lnTo>
                      <a:pt x="220" y="161"/>
                    </a:lnTo>
                    <a:lnTo>
                      <a:pt x="220" y="161"/>
                    </a:lnTo>
                    <a:lnTo>
                      <a:pt x="218" y="161"/>
                    </a:lnTo>
                    <a:lnTo>
                      <a:pt x="218" y="161"/>
                    </a:lnTo>
                    <a:lnTo>
                      <a:pt x="218" y="161"/>
                    </a:lnTo>
                    <a:lnTo>
                      <a:pt x="216" y="161"/>
                    </a:lnTo>
                    <a:lnTo>
                      <a:pt x="216" y="161"/>
                    </a:lnTo>
                    <a:lnTo>
                      <a:pt x="213" y="161"/>
                    </a:lnTo>
                    <a:lnTo>
                      <a:pt x="213" y="161"/>
                    </a:lnTo>
                    <a:lnTo>
                      <a:pt x="213" y="161"/>
                    </a:lnTo>
                    <a:lnTo>
                      <a:pt x="213" y="161"/>
                    </a:lnTo>
                    <a:lnTo>
                      <a:pt x="213" y="161"/>
                    </a:lnTo>
                    <a:lnTo>
                      <a:pt x="211" y="161"/>
                    </a:lnTo>
                    <a:lnTo>
                      <a:pt x="211" y="163"/>
                    </a:lnTo>
                    <a:lnTo>
                      <a:pt x="211" y="163"/>
                    </a:lnTo>
                    <a:lnTo>
                      <a:pt x="211" y="163"/>
                    </a:lnTo>
                    <a:lnTo>
                      <a:pt x="211" y="165"/>
                    </a:lnTo>
                    <a:lnTo>
                      <a:pt x="211" y="165"/>
                    </a:lnTo>
                    <a:lnTo>
                      <a:pt x="211" y="168"/>
                    </a:lnTo>
                    <a:lnTo>
                      <a:pt x="211" y="168"/>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1" name="Freeform 143"/>
              <p:cNvSpPr>
                <a:spLocks/>
              </p:cNvSpPr>
              <p:nvPr/>
            </p:nvSpPr>
            <p:spPr bwMode="auto">
              <a:xfrm>
                <a:off x="1581" y="1907"/>
                <a:ext cx="93" cy="107"/>
              </a:xfrm>
              <a:custGeom>
                <a:avLst/>
                <a:gdLst/>
                <a:ahLst/>
                <a:cxnLst>
                  <a:cxn ang="0">
                    <a:pos x="22" y="19"/>
                  </a:cxn>
                  <a:cxn ang="0">
                    <a:pos x="26" y="21"/>
                  </a:cxn>
                  <a:cxn ang="0">
                    <a:pos x="31" y="26"/>
                  </a:cxn>
                  <a:cxn ang="0">
                    <a:pos x="36" y="26"/>
                  </a:cxn>
                  <a:cxn ang="0">
                    <a:pos x="43" y="24"/>
                  </a:cxn>
                  <a:cxn ang="0">
                    <a:pos x="48" y="21"/>
                  </a:cxn>
                  <a:cxn ang="0">
                    <a:pos x="52" y="19"/>
                  </a:cxn>
                  <a:cxn ang="0">
                    <a:pos x="57" y="17"/>
                  </a:cxn>
                  <a:cxn ang="0">
                    <a:pos x="62" y="12"/>
                  </a:cxn>
                  <a:cxn ang="0">
                    <a:pos x="67" y="10"/>
                  </a:cxn>
                  <a:cxn ang="0">
                    <a:pos x="71" y="7"/>
                  </a:cxn>
                  <a:cxn ang="0">
                    <a:pos x="76" y="5"/>
                  </a:cxn>
                  <a:cxn ang="0">
                    <a:pos x="81" y="2"/>
                  </a:cxn>
                  <a:cxn ang="0">
                    <a:pos x="83" y="2"/>
                  </a:cxn>
                  <a:cxn ang="0">
                    <a:pos x="85" y="10"/>
                  </a:cxn>
                  <a:cxn ang="0">
                    <a:pos x="88" y="14"/>
                  </a:cxn>
                  <a:cxn ang="0">
                    <a:pos x="90" y="21"/>
                  </a:cxn>
                  <a:cxn ang="0">
                    <a:pos x="93" y="26"/>
                  </a:cxn>
                  <a:cxn ang="0">
                    <a:pos x="90" y="31"/>
                  </a:cxn>
                  <a:cxn ang="0">
                    <a:pos x="85" y="36"/>
                  </a:cxn>
                  <a:cxn ang="0">
                    <a:pos x="81" y="38"/>
                  </a:cxn>
                  <a:cxn ang="0">
                    <a:pos x="74" y="38"/>
                  </a:cxn>
                  <a:cxn ang="0">
                    <a:pos x="69" y="40"/>
                  </a:cxn>
                  <a:cxn ang="0">
                    <a:pos x="62" y="43"/>
                  </a:cxn>
                  <a:cxn ang="0">
                    <a:pos x="57" y="43"/>
                  </a:cxn>
                  <a:cxn ang="0">
                    <a:pos x="52" y="45"/>
                  </a:cxn>
                  <a:cxn ang="0">
                    <a:pos x="45" y="48"/>
                  </a:cxn>
                  <a:cxn ang="0">
                    <a:pos x="45" y="50"/>
                  </a:cxn>
                  <a:cxn ang="0">
                    <a:pos x="48" y="55"/>
                  </a:cxn>
                  <a:cxn ang="0">
                    <a:pos x="52" y="59"/>
                  </a:cxn>
                  <a:cxn ang="0">
                    <a:pos x="55" y="64"/>
                  </a:cxn>
                  <a:cxn ang="0">
                    <a:pos x="59" y="69"/>
                  </a:cxn>
                  <a:cxn ang="0">
                    <a:pos x="62" y="71"/>
                  </a:cxn>
                  <a:cxn ang="0">
                    <a:pos x="59" y="76"/>
                  </a:cxn>
                  <a:cxn ang="0">
                    <a:pos x="57" y="81"/>
                  </a:cxn>
                  <a:cxn ang="0">
                    <a:pos x="55" y="85"/>
                  </a:cxn>
                  <a:cxn ang="0">
                    <a:pos x="48" y="88"/>
                  </a:cxn>
                  <a:cxn ang="0">
                    <a:pos x="43" y="88"/>
                  </a:cxn>
                  <a:cxn ang="0">
                    <a:pos x="36" y="90"/>
                  </a:cxn>
                  <a:cxn ang="0">
                    <a:pos x="33" y="95"/>
                  </a:cxn>
                  <a:cxn ang="0">
                    <a:pos x="31" y="100"/>
                  </a:cxn>
                  <a:cxn ang="0">
                    <a:pos x="26" y="104"/>
                  </a:cxn>
                  <a:cxn ang="0">
                    <a:pos x="22" y="107"/>
                  </a:cxn>
                  <a:cxn ang="0">
                    <a:pos x="14" y="104"/>
                  </a:cxn>
                  <a:cxn ang="0">
                    <a:pos x="10" y="104"/>
                  </a:cxn>
                  <a:cxn ang="0">
                    <a:pos x="3" y="102"/>
                  </a:cxn>
                  <a:cxn ang="0">
                    <a:pos x="0" y="100"/>
                  </a:cxn>
                  <a:cxn ang="0">
                    <a:pos x="0" y="93"/>
                  </a:cxn>
                  <a:cxn ang="0">
                    <a:pos x="3" y="85"/>
                  </a:cxn>
                  <a:cxn ang="0">
                    <a:pos x="3" y="78"/>
                  </a:cxn>
                  <a:cxn ang="0">
                    <a:pos x="5" y="74"/>
                  </a:cxn>
                  <a:cxn ang="0">
                    <a:pos x="7" y="66"/>
                  </a:cxn>
                  <a:cxn ang="0">
                    <a:pos x="10" y="62"/>
                  </a:cxn>
                  <a:cxn ang="0">
                    <a:pos x="10" y="55"/>
                  </a:cxn>
                  <a:cxn ang="0">
                    <a:pos x="10" y="48"/>
                  </a:cxn>
                  <a:cxn ang="0">
                    <a:pos x="10" y="43"/>
                  </a:cxn>
                  <a:cxn ang="0">
                    <a:pos x="12" y="36"/>
                  </a:cxn>
                  <a:cxn ang="0">
                    <a:pos x="12" y="29"/>
                  </a:cxn>
                  <a:cxn ang="0">
                    <a:pos x="12" y="21"/>
                  </a:cxn>
                  <a:cxn ang="0">
                    <a:pos x="17" y="17"/>
                  </a:cxn>
                </a:cxnLst>
                <a:rect l="0" t="0" r="r" b="b"/>
                <a:pathLst>
                  <a:path w="93" h="107">
                    <a:moveTo>
                      <a:pt x="19" y="17"/>
                    </a:moveTo>
                    <a:lnTo>
                      <a:pt x="19" y="17"/>
                    </a:lnTo>
                    <a:lnTo>
                      <a:pt x="19" y="17"/>
                    </a:lnTo>
                    <a:lnTo>
                      <a:pt x="19" y="17"/>
                    </a:lnTo>
                    <a:lnTo>
                      <a:pt x="22" y="17"/>
                    </a:lnTo>
                    <a:lnTo>
                      <a:pt x="22" y="19"/>
                    </a:lnTo>
                    <a:lnTo>
                      <a:pt x="22" y="19"/>
                    </a:lnTo>
                    <a:lnTo>
                      <a:pt x="22" y="19"/>
                    </a:lnTo>
                    <a:lnTo>
                      <a:pt x="22" y="19"/>
                    </a:lnTo>
                    <a:lnTo>
                      <a:pt x="22" y="21"/>
                    </a:lnTo>
                    <a:lnTo>
                      <a:pt x="24" y="21"/>
                    </a:lnTo>
                    <a:lnTo>
                      <a:pt x="24" y="21"/>
                    </a:lnTo>
                    <a:lnTo>
                      <a:pt x="24" y="21"/>
                    </a:lnTo>
                    <a:lnTo>
                      <a:pt x="26" y="21"/>
                    </a:lnTo>
                    <a:lnTo>
                      <a:pt x="26" y="21"/>
                    </a:lnTo>
                    <a:lnTo>
                      <a:pt x="26" y="21"/>
                    </a:lnTo>
                    <a:lnTo>
                      <a:pt x="26" y="21"/>
                    </a:lnTo>
                    <a:lnTo>
                      <a:pt x="29" y="21"/>
                    </a:lnTo>
                    <a:lnTo>
                      <a:pt x="29" y="24"/>
                    </a:lnTo>
                    <a:lnTo>
                      <a:pt x="29" y="24"/>
                    </a:lnTo>
                    <a:lnTo>
                      <a:pt x="29" y="24"/>
                    </a:lnTo>
                    <a:lnTo>
                      <a:pt x="29" y="24"/>
                    </a:lnTo>
                    <a:lnTo>
                      <a:pt x="29" y="26"/>
                    </a:lnTo>
                    <a:lnTo>
                      <a:pt x="31" y="26"/>
                    </a:lnTo>
                    <a:lnTo>
                      <a:pt x="31" y="26"/>
                    </a:lnTo>
                    <a:lnTo>
                      <a:pt x="33" y="26"/>
                    </a:lnTo>
                    <a:lnTo>
                      <a:pt x="33" y="26"/>
                    </a:lnTo>
                    <a:lnTo>
                      <a:pt x="33" y="26"/>
                    </a:lnTo>
                    <a:lnTo>
                      <a:pt x="33" y="26"/>
                    </a:lnTo>
                    <a:lnTo>
                      <a:pt x="36" y="26"/>
                    </a:lnTo>
                    <a:lnTo>
                      <a:pt x="36" y="26"/>
                    </a:lnTo>
                    <a:lnTo>
                      <a:pt x="36" y="26"/>
                    </a:lnTo>
                    <a:lnTo>
                      <a:pt x="38" y="26"/>
                    </a:lnTo>
                    <a:lnTo>
                      <a:pt x="38" y="26"/>
                    </a:lnTo>
                    <a:lnTo>
                      <a:pt x="41" y="26"/>
                    </a:lnTo>
                    <a:lnTo>
                      <a:pt x="41" y="26"/>
                    </a:lnTo>
                    <a:lnTo>
                      <a:pt x="41" y="26"/>
                    </a:lnTo>
                    <a:lnTo>
                      <a:pt x="41" y="26"/>
                    </a:lnTo>
                    <a:lnTo>
                      <a:pt x="43" y="26"/>
                    </a:lnTo>
                    <a:lnTo>
                      <a:pt x="43" y="24"/>
                    </a:lnTo>
                    <a:lnTo>
                      <a:pt x="43" y="24"/>
                    </a:lnTo>
                    <a:lnTo>
                      <a:pt x="43" y="24"/>
                    </a:lnTo>
                    <a:lnTo>
                      <a:pt x="43" y="24"/>
                    </a:lnTo>
                    <a:lnTo>
                      <a:pt x="45" y="24"/>
                    </a:lnTo>
                    <a:lnTo>
                      <a:pt x="45" y="24"/>
                    </a:lnTo>
                    <a:lnTo>
                      <a:pt x="45" y="21"/>
                    </a:lnTo>
                    <a:lnTo>
                      <a:pt x="48" y="21"/>
                    </a:lnTo>
                    <a:lnTo>
                      <a:pt x="48" y="21"/>
                    </a:lnTo>
                    <a:lnTo>
                      <a:pt x="48" y="21"/>
                    </a:lnTo>
                    <a:lnTo>
                      <a:pt x="48" y="21"/>
                    </a:lnTo>
                    <a:lnTo>
                      <a:pt x="50" y="21"/>
                    </a:lnTo>
                    <a:lnTo>
                      <a:pt x="50" y="21"/>
                    </a:lnTo>
                    <a:lnTo>
                      <a:pt x="50" y="21"/>
                    </a:lnTo>
                    <a:lnTo>
                      <a:pt x="50" y="19"/>
                    </a:lnTo>
                    <a:lnTo>
                      <a:pt x="52" y="19"/>
                    </a:lnTo>
                    <a:lnTo>
                      <a:pt x="52" y="19"/>
                    </a:lnTo>
                    <a:lnTo>
                      <a:pt x="52" y="19"/>
                    </a:lnTo>
                    <a:lnTo>
                      <a:pt x="52" y="19"/>
                    </a:lnTo>
                    <a:lnTo>
                      <a:pt x="55" y="19"/>
                    </a:lnTo>
                    <a:lnTo>
                      <a:pt x="55" y="17"/>
                    </a:lnTo>
                    <a:lnTo>
                      <a:pt x="55" y="17"/>
                    </a:lnTo>
                    <a:lnTo>
                      <a:pt x="55" y="17"/>
                    </a:lnTo>
                    <a:lnTo>
                      <a:pt x="55" y="17"/>
                    </a:lnTo>
                    <a:lnTo>
                      <a:pt x="57" y="17"/>
                    </a:lnTo>
                    <a:lnTo>
                      <a:pt x="57" y="17"/>
                    </a:lnTo>
                    <a:lnTo>
                      <a:pt x="57" y="14"/>
                    </a:lnTo>
                    <a:lnTo>
                      <a:pt x="59" y="14"/>
                    </a:lnTo>
                    <a:lnTo>
                      <a:pt x="59" y="14"/>
                    </a:lnTo>
                    <a:lnTo>
                      <a:pt x="59" y="14"/>
                    </a:lnTo>
                    <a:lnTo>
                      <a:pt x="59" y="14"/>
                    </a:lnTo>
                    <a:lnTo>
                      <a:pt x="62" y="14"/>
                    </a:lnTo>
                    <a:lnTo>
                      <a:pt x="62" y="12"/>
                    </a:lnTo>
                    <a:lnTo>
                      <a:pt x="62" y="12"/>
                    </a:lnTo>
                    <a:lnTo>
                      <a:pt x="62" y="12"/>
                    </a:lnTo>
                    <a:lnTo>
                      <a:pt x="62" y="12"/>
                    </a:lnTo>
                    <a:lnTo>
                      <a:pt x="64" y="12"/>
                    </a:lnTo>
                    <a:lnTo>
                      <a:pt x="64" y="12"/>
                    </a:lnTo>
                    <a:lnTo>
                      <a:pt x="64" y="12"/>
                    </a:lnTo>
                    <a:lnTo>
                      <a:pt x="67" y="12"/>
                    </a:lnTo>
                    <a:lnTo>
                      <a:pt x="67" y="10"/>
                    </a:lnTo>
                    <a:lnTo>
                      <a:pt x="67" y="10"/>
                    </a:lnTo>
                    <a:lnTo>
                      <a:pt x="67" y="10"/>
                    </a:lnTo>
                    <a:lnTo>
                      <a:pt x="67" y="10"/>
                    </a:lnTo>
                    <a:lnTo>
                      <a:pt x="69" y="10"/>
                    </a:lnTo>
                    <a:lnTo>
                      <a:pt x="69" y="10"/>
                    </a:lnTo>
                    <a:lnTo>
                      <a:pt x="69" y="7"/>
                    </a:lnTo>
                    <a:lnTo>
                      <a:pt x="69" y="7"/>
                    </a:lnTo>
                    <a:lnTo>
                      <a:pt x="71" y="7"/>
                    </a:lnTo>
                    <a:lnTo>
                      <a:pt x="71" y="7"/>
                    </a:lnTo>
                    <a:lnTo>
                      <a:pt x="71" y="7"/>
                    </a:lnTo>
                    <a:lnTo>
                      <a:pt x="74" y="7"/>
                    </a:lnTo>
                    <a:lnTo>
                      <a:pt x="74" y="5"/>
                    </a:lnTo>
                    <a:lnTo>
                      <a:pt x="74" y="5"/>
                    </a:lnTo>
                    <a:lnTo>
                      <a:pt x="74" y="5"/>
                    </a:lnTo>
                    <a:lnTo>
                      <a:pt x="74" y="5"/>
                    </a:lnTo>
                    <a:lnTo>
                      <a:pt x="76" y="5"/>
                    </a:lnTo>
                    <a:lnTo>
                      <a:pt x="76" y="5"/>
                    </a:lnTo>
                    <a:lnTo>
                      <a:pt x="76" y="2"/>
                    </a:lnTo>
                    <a:lnTo>
                      <a:pt x="76" y="2"/>
                    </a:lnTo>
                    <a:lnTo>
                      <a:pt x="78" y="2"/>
                    </a:lnTo>
                    <a:lnTo>
                      <a:pt x="78" y="2"/>
                    </a:lnTo>
                    <a:lnTo>
                      <a:pt x="78" y="2"/>
                    </a:lnTo>
                    <a:lnTo>
                      <a:pt x="81" y="2"/>
                    </a:lnTo>
                    <a:lnTo>
                      <a:pt x="81" y="2"/>
                    </a:lnTo>
                    <a:lnTo>
                      <a:pt x="81" y="2"/>
                    </a:lnTo>
                    <a:lnTo>
                      <a:pt x="81" y="0"/>
                    </a:lnTo>
                    <a:lnTo>
                      <a:pt x="81" y="0"/>
                    </a:lnTo>
                    <a:lnTo>
                      <a:pt x="83" y="0"/>
                    </a:lnTo>
                    <a:lnTo>
                      <a:pt x="83" y="2"/>
                    </a:lnTo>
                    <a:lnTo>
                      <a:pt x="83" y="2"/>
                    </a:lnTo>
                    <a:lnTo>
                      <a:pt x="83" y="2"/>
                    </a:lnTo>
                    <a:lnTo>
                      <a:pt x="83" y="2"/>
                    </a:lnTo>
                    <a:lnTo>
                      <a:pt x="83" y="5"/>
                    </a:lnTo>
                    <a:lnTo>
                      <a:pt x="83" y="5"/>
                    </a:lnTo>
                    <a:lnTo>
                      <a:pt x="85" y="5"/>
                    </a:lnTo>
                    <a:lnTo>
                      <a:pt x="85" y="7"/>
                    </a:lnTo>
                    <a:lnTo>
                      <a:pt x="85" y="7"/>
                    </a:lnTo>
                    <a:lnTo>
                      <a:pt x="85" y="7"/>
                    </a:lnTo>
                    <a:lnTo>
                      <a:pt x="85" y="10"/>
                    </a:lnTo>
                    <a:lnTo>
                      <a:pt x="85" y="10"/>
                    </a:lnTo>
                    <a:lnTo>
                      <a:pt x="85" y="10"/>
                    </a:lnTo>
                    <a:lnTo>
                      <a:pt x="85" y="12"/>
                    </a:lnTo>
                    <a:lnTo>
                      <a:pt x="85" y="12"/>
                    </a:lnTo>
                    <a:lnTo>
                      <a:pt x="85" y="12"/>
                    </a:lnTo>
                    <a:lnTo>
                      <a:pt x="88" y="12"/>
                    </a:lnTo>
                    <a:lnTo>
                      <a:pt x="88" y="14"/>
                    </a:lnTo>
                    <a:lnTo>
                      <a:pt x="88" y="14"/>
                    </a:lnTo>
                    <a:lnTo>
                      <a:pt x="88" y="14"/>
                    </a:lnTo>
                    <a:lnTo>
                      <a:pt x="88" y="17"/>
                    </a:lnTo>
                    <a:lnTo>
                      <a:pt x="88" y="17"/>
                    </a:lnTo>
                    <a:lnTo>
                      <a:pt x="88" y="17"/>
                    </a:lnTo>
                    <a:lnTo>
                      <a:pt x="88" y="19"/>
                    </a:lnTo>
                    <a:lnTo>
                      <a:pt x="88" y="19"/>
                    </a:lnTo>
                    <a:lnTo>
                      <a:pt x="90" y="19"/>
                    </a:lnTo>
                    <a:lnTo>
                      <a:pt x="90" y="21"/>
                    </a:lnTo>
                    <a:lnTo>
                      <a:pt x="90" y="21"/>
                    </a:lnTo>
                    <a:lnTo>
                      <a:pt x="90" y="21"/>
                    </a:lnTo>
                    <a:lnTo>
                      <a:pt x="90" y="21"/>
                    </a:lnTo>
                    <a:lnTo>
                      <a:pt x="90" y="24"/>
                    </a:lnTo>
                    <a:lnTo>
                      <a:pt x="90" y="24"/>
                    </a:lnTo>
                    <a:lnTo>
                      <a:pt x="93" y="24"/>
                    </a:lnTo>
                    <a:lnTo>
                      <a:pt x="93" y="26"/>
                    </a:lnTo>
                    <a:lnTo>
                      <a:pt x="93" y="26"/>
                    </a:lnTo>
                    <a:lnTo>
                      <a:pt x="93" y="26"/>
                    </a:lnTo>
                    <a:lnTo>
                      <a:pt x="93" y="29"/>
                    </a:lnTo>
                    <a:lnTo>
                      <a:pt x="93" y="29"/>
                    </a:lnTo>
                    <a:lnTo>
                      <a:pt x="93" y="31"/>
                    </a:lnTo>
                    <a:lnTo>
                      <a:pt x="93" y="31"/>
                    </a:lnTo>
                    <a:lnTo>
                      <a:pt x="93" y="31"/>
                    </a:lnTo>
                    <a:lnTo>
                      <a:pt x="90" y="31"/>
                    </a:lnTo>
                    <a:lnTo>
                      <a:pt x="90" y="31"/>
                    </a:lnTo>
                    <a:lnTo>
                      <a:pt x="90" y="31"/>
                    </a:lnTo>
                    <a:lnTo>
                      <a:pt x="90" y="33"/>
                    </a:lnTo>
                    <a:lnTo>
                      <a:pt x="88" y="33"/>
                    </a:lnTo>
                    <a:lnTo>
                      <a:pt x="88" y="33"/>
                    </a:lnTo>
                    <a:lnTo>
                      <a:pt x="88" y="33"/>
                    </a:lnTo>
                    <a:lnTo>
                      <a:pt x="88" y="33"/>
                    </a:lnTo>
                    <a:lnTo>
                      <a:pt x="88" y="36"/>
                    </a:lnTo>
                    <a:lnTo>
                      <a:pt x="85" y="36"/>
                    </a:lnTo>
                    <a:lnTo>
                      <a:pt x="85" y="36"/>
                    </a:lnTo>
                    <a:lnTo>
                      <a:pt x="85" y="36"/>
                    </a:lnTo>
                    <a:lnTo>
                      <a:pt x="85" y="36"/>
                    </a:lnTo>
                    <a:lnTo>
                      <a:pt x="83" y="36"/>
                    </a:lnTo>
                    <a:lnTo>
                      <a:pt x="83" y="36"/>
                    </a:lnTo>
                    <a:lnTo>
                      <a:pt x="81" y="36"/>
                    </a:lnTo>
                    <a:lnTo>
                      <a:pt x="81" y="36"/>
                    </a:lnTo>
                    <a:lnTo>
                      <a:pt x="81" y="38"/>
                    </a:lnTo>
                    <a:lnTo>
                      <a:pt x="81" y="38"/>
                    </a:lnTo>
                    <a:lnTo>
                      <a:pt x="78" y="38"/>
                    </a:lnTo>
                    <a:lnTo>
                      <a:pt x="78" y="38"/>
                    </a:lnTo>
                    <a:lnTo>
                      <a:pt x="76" y="38"/>
                    </a:lnTo>
                    <a:lnTo>
                      <a:pt x="76" y="38"/>
                    </a:lnTo>
                    <a:lnTo>
                      <a:pt x="76" y="38"/>
                    </a:lnTo>
                    <a:lnTo>
                      <a:pt x="76" y="38"/>
                    </a:lnTo>
                    <a:lnTo>
                      <a:pt x="74" y="38"/>
                    </a:lnTo>
                    <a:lnTo>
                      <a:pt x="74" y="38"/>
                    </a:lnTo>
                    <a:lnTo>
                      <a:pt x="74" y="40"/>
                    </a:lnTo>
                    <a:lnTo>
                      <a:pt x="74" y="40"/>
                    </a:lnTo>
                    <a:lnTo>
                      <a:pt x="71" y="40"/>
                    </a:lnTo>
                    <a:lnTo>
                      <a:pt x="71" y="40"/>
                    </a:lnTo>
                    <a:lnTo>
                      <a:pt x="71" y="40"/>
                    </a:lnTo>
                    <a:lnTo>
                      <a:pt x="69" y="40"/>
                    </a:lnTo>
                    <a:lnTo>
                      <a:pt x="69" y="40"/>
                    </a:lnTo>
                    <a:lnTo>
                      <a:pt x="69" y="40"/>
                    </a:lnTo>
                    <a:lnTo>
                      <a:pt x="67" y="40"/>
                    </a:lnTo>
                    <a:lnTo>
                      <a:pt x="67" y="40"/>
                    </a:lnTo>
                    <a:lnTo>
                      <a:pt x="67" y="40"/>
                    </a:lnTo>
                    <a:lnTo>
                      <a:pt x="67" y="40"/>
                    </a:lnTo>
                    <a:lnTo>
                      <a:pt x="64" y="40"/>
                    </a:lnTo>
                    <a:lnTo>
                      <a:pt x="64" y="40"/>
                    </a:lnTo>
                    <a:lnTo>
                      <a:pt x="64" y="43"/>
                    </a:lnTo>
                    <a:lnTo>
                      <a:pt x="62" y="43"/>
                    </a:lnTo>
                    <a:lnTo>
                      <a:pt x="62" y="43"/>
                    </a:lnTo>
                    <a:lnTo>
                      <a:pt x="62" y="43"/>
                    </a:lnTo>
                    <a:lnTo>
                      <a:pt x="59" y="43"/>
                    </a:lnTo>
                    <a:lnTo>
                      <a:pt x="59" y="43"/>
                    </a:lnTo>
                    <a:lnTo>
                      <a:pt x="59" y="43"/>
                    </a:lnTo>
                    <a:lnTo>
                      <a:pt x="59" y="43"/>
                    </a:lnTo>
                    <a:lnTo>
                      <a:pt x="57" y="43"/>
                    </a:lnTo>
                    <a:lnTo>
                      <a:pt x="57" y="43"/>
                    </a:lnTo>
                    <a:lnTo>
                      <a:pt x="57" y="45"/>
                    </a:lnTo>
                    <a:lnTo>
                      <a:pt x="55" y="45"/>
                    </a:lnTo>
                    <a:lnTo>
                      <a:pt x="55" y="45"/>
                    </a:lnTo>
                    <a:lnTo>
                      <a:pt x="55" y="45"/>
                    </a:lnTo>
                    <a:lnTo>
                      <a:pt x="52" y="45"/>
                    </a:lnTo>
                    <a:lnTo>
                      <a:pt x="52" y="45"/>
                    </a:lnTo>
                    <a:lnTo>
                      <a:pt x="52" y="45"/>
                    </a:lnTo>
                    <a:lnTo>
                      <a:pt x="52" y="45"/>
                    </a:lnTo>
                    <a:lnTo>
                      <a:pt x="50" y="45"/>
                    </a:lnTo>
                    <a:lnTo>
                      <a:pt x="50" y="45"/>
                    </a:lnTo>
                    <a:lnTo>
                      <a:pt x="50" y="48"/>
                    </a:lnTo>
                    <a:lnTo>
                      <a:pt x="48" y="48"/>
                    </a:lnTo>
                    <a:lnTo>
                      <a:pt x="48" y="48"/>
                    </a:lnTo>
                    <a:lnTo>
                      <a:pt x="48" y="48"/>
                    </a:lnTo>
                    <a:lnTo>
                      <a:pt x="45" y="48"/>
                    </a:lnTo>
                    <a:lnTo>
                      <a:pt x="45" y="48"/>
                    </a:lnTo>
                    <a:lnTo>
                      <a:pt x="45" y="48"/>
                    </a:lnTo>
                    <a:lnTo>
                      <a:pt x="43" y="48"/>
                    </a:lnTo>
                    <a:lnTo>
                      <a:pt x="43" y="48"/>
                    </a:lnTo>
                    <a:lnTo>
                      <a:pt x="43" y="50"/>
                    </a:lnTo>
                    <a:lnTo>
                      <a:pt x="43" y="50"/>
                    </a:lnTo>
                    <a:lnTo>
                      <a:pt x="43" y="50"/>
                    </a:lnTo>
                    <a:lnTo>
                      <a:pt x="45" y="50"/>
                    </a:lnTo>
                    <a:lnTo>
                      <a:pt x="45" y="50"/>
                    </a:lnTo>
                    <a:lnTo>
                      <a:pt x="45" y="50"/>
                    </a:lnTo>
                    <a:lnTo>
                      <a:pt x="45" y="52"/>
                    </a:lnTo>
                    <a:lnTo>
                      <a:pt x="48" y="52"/>
                    </a:lnTo>
                    <a:lnTo>
                      <a:pt x="48" y="52"/>
                    </a:lnTo>
                    <a:lnTo>
                      <a:pt x="48" y="52"/>
                    </a:lnTo>
                    <a:lnTo>
                      <a:pt x="48" y="55"/>
                    </a:lnTo>
                    <a:lnTo>
                      <a:pt x="48" y="55"/>
                    </a:lnTo>
                    <a:lnTo>
                      <a:pt x="48" y="55"/>
                    </a:lnTo>
                    <a:lnTo>
                      <a:pt x="50" y="55"/>
                    </a:lnTo>
                    <a:lnTo>
                      <a:pt x="50" y="57"/>
                    </a:lnTo>
                    <a:lnTo>
                      <a:pt x="50" y="57"/>
                    </a:lnTo>
                    <a:lnTo>
                      <a:pt x="50" y="57"/>
                    </a:lnTo>
                    <a:lnTo>
                      <a:pt x="52" y="57"/>
                    </a:lnTo>
                    <a:lnTo>
                      <a:pt x="52" y="59"/>
                    </a:lnTo>
                    <a:lnTo>
                      <a:pt x="52" y="59"/>
                    </a:lnTo>
                    <a:lnTo>
                      <a:pt x="52" y="59"/>
                    </a:lnTo>
                    <a:lnTo>
                      <a:pt x="52" y="59"/>
                    </a:lnTo>
                    <a:lnTo>
                      <a:pt x="52" y="62"/>
                    </a:lnTo>
                    <a:lnTo>
                      <a:pt x="55" y="62"/>
                    </a:lnTo>
                    <a:lnTo>
                      <a:pt x="55" y="62"/>
                    </a:lnTo>
                    <a:lnTo>
                      <a:pt x="55" y="62"/>
                    </a:lnTo>
                    <a:lnTo>
                      <a:pt x="55" y="62"/>
                    </a:lnTo>
                    <a:lnTo>
                      <a:pt x="55" y="62"/>
                    </a:lnTo>
                    <a:lnTo>
                      <a:pt x="55" y="64"/>
                    </a:lnTo>
                    <a:lnTo>
                      <a:pt x="57" y="64"/>
                    </a:lnTo>
                    <a:lnTo>
                      <a:pt x="57" y="64"/>
                    </a:lnTo>
                    <a:lnTo>
                      <a:pt x="57" y="64"/>
                    </a:lnTo>
                    <a:lnTo>
                      <a:pt x="57" y="66"/>
                    </a:lnTo>
                    <a:lnTo>
                      <a:pt x="59" y="66"/>
                    </a:lnTo>
                    <a:lnTo>
                      <a:pt x="59" y="66"/>
                    </a:lnTo>
                    <a:lnTo>
                      <a:pt x="59" y="66"/>
                    </a:lnTo>
                    <a:lnTo>
                      <a:pt x="59" y="69"/>
                    </a:lnTo>
                    <a:lnTo>
                      <a:pt x="59" y="69"/>
                    </a:lnTo>
                    <a:lnTo>
                      <a:pt x="59" y="69"/>
                    </a:lnTo>
                    <a:lnTo>
                      <a:pt x="62" y="69"/>
                    </a:lnTo>
                    <a:lnTo>
                      <a:pt x="62" y="71"/>
                    </a:lnTo>
                    <a:lnTo>
                      <a:pt x="62" y="71"/>
                    </a:lnTo>
                    <a:lnTo>
                      <a:pt x="62" y="71"/>
                    </a:lnTo>
                    <a:lnTo>
                      <a:pt x="62" y="71"/>
                    </a:lnTo>
                    <a:lnTo>
                      <a:pt x="62" y="71"/>
                    </a:lnTo>
                    <a:lnTo>
                      <a:pt x="64" y="71"/>
                    </a:lnTo>
                    <a:lnTo>
                      <a:pt x="64" y="74"/>
                    </a:lnTo>
                    <a:lnTo>
                      <a:pt x="64" y="74"/>
                    </a:lnTo>
                    <a:lnTo>
                      <a:pt x="62" y="74"/>
                    </a:lnTo>
                    <a:lnTo>
                      <a:pt x="62" y="74"/>
                    </a:lnTo>
                    <a:lnTo>
                      <a:pt x="62" y="76"/>
                    </a:lnTo>
                    <a:lnTo>
                      <a:pt x="62" y="76"/>
                    </a:lnTo>
                    <a:lnTo>
                      <a:pt x="59" y="76"/>
                    </a:lnTo>
                    <a:lnTo>
                      <a:pt x="59" y="76"/>
                    </a:lnTo>
                    <a:lnTo>
                      <a:pt x="59" y="76"/>
                    </a:lnTo>
                    <a:lnTo>
                      <a:pt x="59" y="76"/>
                    </a:lnTo>
                    <a:lnTo>
                      <a:pt x="59" y="78"/>
                    </a:lnTo>
                    <a:lnTo>
                      <a:pt x="57" y="78"/>
                    </a:lnTo>
                    <a:lnTo>
                      <a:pt x="57" y="78"/>
                    </a:lnTo>
                    <a:lnTo>
                      <a:pt x="57" y="78"/>
                    </a:lnTo>
                    <a:lnTo>
                      <a:pt x="57" y="81"/>
                    </a:lnTo>
                    <a:lnTo>
                      <a:pt x="57" y="81"/>
                    </a:lnTo>
                    <a:lnTo>
                      <a:pt x="55" y="81"/>
                    </a:lnTo>
                    <a:lnTo>
                      <a:pt x="55" y="81"/>
                    </a:lnTo>
                    <a:lnTo>
                      <a:pt x="55" y="83"/>
                    </a:lnTo>
                    <a:lnTo>
                      <a:pt x="55" y="83"/>
                    </a:lnTo>
                    <a:lnTo>
                      <a:pt x="55" y="83"/>
                    </a:lnTo>
                    <a:lnTo>
                      <a:pt x="55" y="85"/>
                    </a:lnTo>
                    <a:lnTo>
                      <a:pt x="55" y="85"/>
                    </a:lnTo>
                    <a:lnTo>
                      <a:pt x="55" y="85"/>
                    </a:lnTo>
                    <a:lnTo>
                      <a:pt x="52" y="85"/>
                    </a:lnTo>
                    <a:lnTo>
                      <a:pt x="52" y="85"/>
                    </a:lnTo>
                    <a:lnTo>
                      <a:pt x="52" y="85"/>
                    </a:lnTo>
                    <a:lnTo>
                      <a:pt x="52" y="88"/>
                    </a:lnTo>
                    <a:lnTo>
                      <a:pt x="50" y="88"/>
                    </a:lnTo>
                    <a:lnTo>
                      <a:pt x="50" y="88"/>
                    </a:lnTo>
                    <a:lnTo>
                      <a:pt x="48" y="88"/>
                    </a:lnTo>
                    <a:lnTo>
                      <a:pt x="48" y="88"/>
                    </a:lnTo>
                    <a:lnTo>
                      <a:pt x="48" y="88"/>
                    </a:lnTo>
                    <a:lnTo>
                      <a:pt x="48" y="88"/>
                    </a:lnTo>
                    <a:lnTo>
                      <a:pt x="45" y="88"/>
                    </a:lnTo>
                    <a:lnTo>
                      <a:pt x="45" y="88"/>
                    </a:lnTo>
                    <a:lnTo>
                      <a:pt x="43" y="88"/>
                    </a:lnTo>
                    <a:lnTo>
                      <a:pt x="43" y="88"/>
                    </a:lnTo>
                    <a:lnTo>
                      <a:pt x="43" y="88"/>
                    </a:lnTo>
                    <a:lnTo>
                      <a:pt x="41" y="88"/>
                    </a:lnTo>
                    <a:lnTo>
                      <a:pt x="41" y="90"/>
                    </a:lnTo>
                    <a:lnTo>
                      <a:pt x="41" y="90"/>
                    </a:lnTo>
                    <a:lnTo>
                      <a:pt x="41" y="90"/>
                    </a:lnTo>
                    <a:lnTo>
                      <a:pt x="38" y="90"/>
                    </a:lnTo>
                    <a:lnTo>
                      <a:pt x="38" y="90"/>
                    </a:lnTo>
                    <a:lnTo>
                      <a:pt x="38" y="90"/>
                    </a:lnTo>
                    <a:lnTo>
                      <a:pt x="36" y="90"/>
                    </a:lnTo>
                    <a:lnTo>
                      <a:pt x="36" y="90"/>
                    </a:lnTo>
                    <a:lnTo>
                      <a:pt x="36" y="90"/>
                    </a:lnTo>
                    <a:lnTo>
                      <a:pt x="36" y="93"/>
                    </a:lnTo>
                    <a:lnTo>
                      <a:pt x="36" y="93"/>
                    </a:lnTo>
                    <a:lnTo>
                      <a:pt x="36" y="93"/>
                    </a:lnTo>
                    <a:lnTo>
                      <a:pt x="36" y="95"/>
                    </a:lnTo>
                    <a:lnTo>
                      <a:pt x="33" y="95"/>
                    </a:lnTo>
                    <a:lnTo>
                      <a:pt x="33" y="95"/>
                    </a:lnTo>
                    <a:lnTo>
                      <a:pt x="33" y="97"/>
                    </a:lnTo>
                    <a:lnTo>
                      <a:pt x="33" y="97"/>
                    </a:lnTo>
                    <a:lnTo>
                      <a:pt x="33" y="97"/>
                    </a:lnTo>
                    <a:lnTo>
                      <a:pt x="33" y="97"/>
                    </a:lnTo>
                    <a:lnTo>
                      <a:pt x="33" y="100"/>
                    </a:lnTo>
                    <a:lnTo>
                      <a:pt x="31" y="100"/>
                    </a:lnTo>
                    <a:lnTo>
                      <a:pt x="31" y="100"/>
                    </a:lnTo>
                    <a:lnTo>
                      <a:pt x="31" y="100"/>
                    </a:lnTo>
                    <a:lnTo>
                      <a:pt x="31" y="100"/>
                    </a:lnTo>
                    <a:lnTo>
                      <a:pt x="29" y="100"/>
                    </a:lnTo>
                    <a:lnTo>
                      <a:pt x="29" y="102"/>
                    </a:lnTo>
                    <a:lnTo>
                      <a:pt x="29" y="102"/>
                    </a:lnTo>
                    <a:lnTo>
                      <a:pt x="29" y="102"/>
                    </a:lnTo>
                    <a:lnTo>
                      <a:pt x="29" y="102"/>
                    </a:lnTo>
                    <a:lnTo>
                      <a:pt x="26" y="102"/>
                    </a:lnTo>
                    <a:lnTo>
                      <a:pt x="26" y="104"/>
                    </a:lnTo>
                    <a:lnTo>
                      <a:pt x="26" y="104"/>
                    </a:lnTo>
                    <a:lnTo>
                      <a:pt x="26" y="104"/>
                    </a:lnTo>
                    <a:lnTo>
                      <a:pt x="26" y="104"/>
                    </a:lnTo>
                    <a:lnTo>
                      <a:pt x="24" y="104"/>
                    </a:lnTo>
                    <a:lnTo>
                      <a:pt x="24" y="107"/>
                    </a:lnTo>
                    <a:lnTo>
                      <a:pt x="24" y="107"/>
                    </a:lnTo>
                    <a:lnTo>
                      <a:pt x="22" y="107"/>
                    </a:lnTo>
                    <a:lnTo>
                      <a:pt x="22" y="107"/>
                    </a:lnTo>
                    <a:lnTo>
                      <a:pt x="22" y="107"/>
                    </a:lnTo>
                    <a:lnTo>
                      <a:pt x="19" y="107"/>
                    </a:lnTo>
                    <a:lnTo>
                      <a:pt x="19" y="107"/>
                    </a:lnTo>
                    <a:lnTo>
                      <a:pt x="19" y="107"/>
                    </a:lnTo>
                    <a:lnTo>
                      <a:pt x="17" y="107"/>
                    </a:lnTo>
                    <a:lnTo>
                      <a:pt x="17" y="104"/>
                    </a:lnTo>
                    <a:lnTo>
                      <a:pt x="17" y="104"/>
                    </a:lnTo>
                    <a:lnTo>
                      <a:pt x="14" y="104"/>
                    </a:lnTo>
                    <a:lnTo>
                      <a:pt x="14" y="104"/>
                    </a:lnTo>
                    <a:lnTo>
                      <a:pt x="14" y="104"/>
                    </a:lnTo>
                    <a:lnTo>
                      <a:pt x="12" y="104"/>
                    </a:lnTo>
                    <a:lnTo>
                      <a:pt x="12" y="104"/>
                    </a:lnTo>
                    <a:lnTo>
                      <a:pt x="12" y="104"/>
                    </a:lnTo>
                    <a:lnTo>
                      <a:pt x="10" y="104"/>
                    </a:lnTo>
                    <a:lnTo>
                      <a:pt x="10" y="104"/>
                    </a:lnTo>
                    <a:lnTo>
                      <a:pt x="10" y="104"/>
                    </a:lnTo>
                    <a:lnTo>
                      <a:pt x="7" y="104"/>
                    </a:lnTo>
                    <a:lnTo>
                      <a:pt x="7" y="104"/>
                    </a:lnTo>
                    <a:lnTo>
                      <a:pt x="7" y="104"/>
                    </a:lnTo>
                    <a:lnTo>
                      <a:pt x="5" y="104"/>
                    </a:lnTo>
                    <a:lnTo>
                      <a:pt x="5" y="102"/>
                    </a:lnTo>
                    <a:lnTo>
                      <a:pt x="5" y="102"/>
                    </a:lnTo>
                    <a:lnTo>
                      <a:pt x="3" y="102"/>
                    </a:lnTo>
                    <a:lnTo>
                      <a:pt x="3" y="102"/>
                    </a:lnTo>
                    <a:lnTo>
                      <a:pt x="3" y="102"/>
                    </a:lnTo>
                    <a:lnTo>
                      <a:pt x="0" y="102"/>
                    </a:lnTo>
                    <a:lnTo>
                      <a:pt x="0" y="102"/>
                    </a:lnTo>
                    <a:lnTo>
                      <a:pt x="0" y="102"/>
                    </a:lnTo>
                    <a:lnTo>
                      <a:pt x="0" y="102"/>
                    </a:lnTo>
                    <a:lnTo>
                      <a:pt x="0" y="100"/>
                    </a:lnTo>
                    <a:lnTo>
                      <a:pt x="0" y="100"/>
                    </a:lnTo>
                    <a:lnTo>
                      <a:pt x="0" y="100"/>
                    </a:lnTo>
                    <a:lnTo>
                      <a:pt x="0" y="97"/>
                    </a:lnTo>
                    <a:lnTo>
                      <a:pt x="0" y="97"/>
                    </a:lnTo>
                    <a:lnTo>
                      <a:pt x="0" y="97"/>
                    </a:lnTo>
                    <a:lnTo>
                      <a:pt x="0" y="97"/>
                    </a:lnTo>
                    <a:lnTo>
                      <a:pt x="0" y="95"/>
                    </a:lnTo>
                    <a:lnTo>
                      <a:pt x="0" y="95"/>
                    </a:lnTo>
                    <a:lnTo>
                      <a:pt x="0" y="93"/>
                    </a:lnTo>
                    <a:lnTo>
                      <a:pt x="0" y="93"/>
                    </a:lnTo>
                    <a:lnTo>
                      <a:pt x="0" y="90"/>
                    </a:lnTo>
                    <a:lnTo>
                      <a:pt x="0" y="90"/>
                    </a:lnTo>
                    <a:lnTo>
                      <a:pt x="3" y="90"/>
                    </a:lnTo>
                    <a:lnTo>
                      <a:pt x="3" y="90"/>
                    </a:lnTo>
                    <a:lnTo>
                      <a:pt x="3" y="88"/>
                    </a:lnTo>
                    <a:lnTo>
                      <a:pt x="3" y="88"/>
                    </a:lnTo>
                    <a:lnTo>
                      <a:pt x="3" y="85"/>
                    </a:lnTo>
                    <a:lnTo>
                      <a:pt x="3" y="85"/>
                    </a:lnTo>
                    <a:lnTo>
                      <a:pt x="3" y="85"/>
                    </a:lnTo>
                    <a:lnTo>
                      <a:pt x="3" y="83"/>
                    </a:lnTo>
                    <a:lnTo>
                      <a:pt x="3" y="83"/>
                    </a:lnTo>
                    <a:lnTo>
                      <a:pt x="3" y="83"/>
                    </a:lnTo>
                    <a:lnTo>
                      <a:pt x="3" y="81"/>
                    </a:lnTo>
                    <a:lnTo>
                      <a:pt x="3" y="81"/>
                    </a:lnTo>
                    <a:lnTo>
                      <a:pt x="3" y="81"/>
                    </a:lnTo>
                    <a:lnTo>
                      <a:pt x="3" y="78"/>
                    </a:lnTo>
                    <a:lnTo>
                      <a:pt x="3" y="78"/>
                    </a:lnTo>
                    <a:lnTo>
                      <a:pt x="5" y="78"/>
                    </a:lnTo>
                    <a:lnTo>
                      <a:pt x="5" y="76"/>
                    </a:lnTo>
                    <a:lnTo>
                      <a:pt x="3" y="76"/>
                    </a:lnTo>
                    <a:lnTo>
                      <a:pt x="3" y="76"/>
                    </a:lnTo>
                    <a:lnTo>
                      <a:pt x="3" y="74"/>
                    </a:lnTo>
                    <a:lnTo>
                      <a:pt x="3" y="74"/>
                    </a:lnTo>
                    <a:lnTo>
                      <a:pt x="5" y="74"/>
                    </a:lnTo>
                    <a:lnTo>
                      <a:pt x="5" y="71"/>
                    </a:lnTo>
                    <a:lnTo>
                      <a:pt x="5" y="71"/>
                    </a:lnTo>
                    <a:lnTo>
                      <a:pt x="5" y="71"/>
                    </a:lnTo>
                    <a:lnTo>
                      <a:pt x="5" y="71"/>
                    </a:lnTo>
                    <a:lnTo>
                      <a:pt x="5" y="69"/>
                    </a:lnTo>
                    <a:lnTo>
                      <a:pt x="5" y="69"/>
                    </a:lnTo>
                    <a:lnTo>
                      <a:pt x="7" y="69"/>
                    </a:lnTo>
                    <a:lnTo>
                      <a:pt x="7" y="66"/>
                    </a:lnTo>
                    <a:lnTo>
                      <a:pt x="7" y="66"/>
                    </a:lnTo>
                    <a:lnTo>
                      <a:pt x="7" y="66"/>
                    </a:lnTo>
                    <a:lnTo>
                      <a:pt x="7" y="64"/>
                    </a:lnTo>
                    <a:lnTo>
                      <a:pt x="7" y="64"/>
                    </a:lnTo>
                    <a:lnTo>
                      <a:pt x="7" y="62"/>
                    </a:lnTo>
                    <a:lnTo>
                      <a:pt x="7" y="62"/>
                    </a:lnTo>
                    <a:lnTo>
                      <a:pt x="10" y="62"/>
                    </a:lnTo>
                    <a:lnTo>
                      <a:pt x="10" y="62"/>
                    </a:lnTo>
                    <a:lnTo>
                      <a:pt x="10" y="62"/>
                    </a:lnTo>
                    <a:lnTo>
                      <a:pt x="10" y="59"/>
                    </a:lnTo>
                    <a:lnTo>
                      <a:pt x="10" y="59"/>
                    </a:lnTo>
                    <a:lnTo>
                      <a:pt x="10" y="59"/>
                    </a:lnTo>
                    <a:lnTo>
                      <a:pt x="10" y="57"/>
                    </a:lnTo>
                    <a:lnTo>
                      <a:pt x="10" y="57"/>
                    </a:lnTo>
                    <a:lnTo>
                      <a:pt x="10" y="55"/>
                    </a:lnTo>
                    <a:lnTo>
                      <a:pt x="10" y="55"/>
                    </a:lnTo>
                    <a:lnTo>
                      <a:pt x="10" y="55"/>
                    </a:lnTo>
                    <a:lnTo>
                      <a:pt x="10" y="52"/>
                    </a:lnTo>
                    <a:lnTo>
                      <a:pt x="10" y="52"/>
                    </a:lnTo>
                    <a:lnTo>
                      <a:pt x="10" y="50"/>
                    </a:lnTo>
                    <a:lnTo>
                      <a:pt x="10" y="50"/>
                    </a:lnTo>
                    <a:lnTo>
                      <a:pt x="10" y="50"/>
                    </a:lnTo>
                    <a:lnTo>
                      <a:pt x="10" y="48"/>
                    </a:lnTo>
                    <a:lnTo>
                      <a:pt x="10" y="48"/>
                    </a:lnTo>
                    <a:lnTo>
                      <a:pt x="10" y="48"/>
                    </a:lnTo>
                    <a:lnTo>
                      <a:pt x="10" y="45"/>
                    </a:lnTo>
                    <a:lnTo>
                      <a:pt x="10" y="45"/>
                    </a:lnTo>
                    <a:lnTo>
                      <a:pt x="10" y="45"/>
                    </a:lnTo>
                    <a:lnTo>
                      <a:pt x="10" y="45"/>
                    </a:lnTo>
                    <a:lnTo>
                      <a:pt x="10" y="43"/>
                    </a:lnTo>
                    <a:lnTo>
                      <a:pt x="10" y="43"/>
                    </a:lnTo>
                    <a:lnTo>
                      <a:pt x="10" y="43"/>
                    </a:lnTo>
                    <a:lnTo>
                      <a:pt x="10" y="40"/>
                    </a:lnTo>
                    <a:lnTo>
                      <a:pt x="12" y="40"/>
                    </a:lnTo>
                    <a:lnTo>
                      <a:pt x="12" y="40"/>
                    </a:lnTo>
                    <a:lnTo>
                      <a:pt x="12" y="40"/>
                    </a:lnTo>
                    <a:lnTo>
                      <a:pt x="12" y="38"/>
                    </a:lnTo>
                    <a:lnTo>
                      <a:pt x="12" y="38"/>
                    </a:lnTo>
                    <a:lnTo>
                      <a:pt x="12" y="36"/>
                    </a:lnTo>
                    <a:lnTo>
                      <a:pt x="12" y="36"/>
                    </a:lnTo>
                    <a:lnTo>
                      <a:pt x="12" y="33"/>
                    </a:lnTo>
                    <a:lnTo>
                      <a:pt x="12" y="33"/>
                    </a:lnTo>
                    <a:lnTo>
                      <a:pt x="12" y="31"/>
                    </a:lnTo>
                    <a:lnTo>
                      <a:pt x="12" y="31"/>
                    </a:lnTo>
                    <a:lnTo>
                      <a:pt x="12" y="31"/>
                    </a:lnTo>
                    <a:lnTo>
                      <a:pt x="12" y="31"/>
                    </a:lnTo>
                    <a:lnTo>
                      <a:pt x="12" y="29"/>
                    </a:lnTo>
                    <a:lnTo>
                      <a:pt x="12" y="29"/>
                    </a:lnTo>
                    <a:lnTo>
                      <a:pt x="12" y="26"/>
                    </a:lnTo>
                    <a:lnTo>
                      <a:pt x="12" y="26"/>
                    </a:lnTo>
                    <a:lnTo>
                      <a:pt x="12" y="26"/>
                    </a:lnTo>
                    <a:lnTo>
                      <a:pt x="12" y="24"/>
                    </a:lnTo>
                    <a:lnTo>
                      <a:pt x="12" y="24"/>
                    </a:lnTo>
                    <a:lnTo>
                      <a:pt x="12" y="24"/>
                    </a:lnTo>
                    <a:lnTo>
                      <a:pt x="12" y="21"/>
                    </a:lnTo>
                    <a:lnTo>
                      <a:pt x="12" y="21"/>
                    </a:lnTo>
                    <a:lnTo>
                      <a:pt x="12" y="21"/>
                    </a:lnTo>
                    <a:lnTo>
                      <a:pt x="12" y="19"/>
                    </a:lnTo>
                    <a:lnTo>
                      <a:pt x="12" y="19"/>
                    </a:lnTo>
                    <a:lnTo>
                      <a:pt x="14" y="19"/>
                    </a:lnTo>
                    <a:lnTo>
                      <a:pt x="14" y="19"/>
                    </a:lnTo>
                    <a:lnTo>
                      <a:pt x="14" y="17"/>
                    </a:lnTo>
                    <a:lnTo>
                      <a:pt x="14" y="17"/>
                    </a:lnTo>
                    <a:lnTo>
                      <a:pt x="17" y="17"/>
                    </a:lnTo>
                    <a:lnTo>
                      <a:pt x="17" y="17"/>
                    </a:lnTo>
                    <a:lnTo>
                      <a:pt x="17" y="17"/>
                    </a:lnTo>
                    <a:lnTo>
                      <a:pt x="19" y="17"/>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2" name="Freeform 144"/>
              <p:cNvSpPr>
                <a:spLocks/>
              </p:cNvSpPr>
              <p:nvPr/>
            </p:nvSpPr>
            <p:spPr bwMode="auto">
              <a:xfrm>
                <a:off x="1581" y="1907"/>
                <a:ext cx="93" cy="107"/>
              </a:xfrm>
              <a:custGeom>
                <a:avLst/>
                <a:gdLst/>
                <a:ahLst/>
                <a:cxnLst>
                  <a:cxn ang="0">
                    <a:pos x="22" y="19"/>
                  </a:cxn>
                  <a:cxn ang="0">
                    <a:pos x="26" y="21"/>
                  </a:cxn>
                  <a:cxn ang="0">
                    <a:pos x="31" y="26"/>
                  </a:cxn>
                  <a:cxn ang="0">
                    <a:pos x="36" y="26"/>
                  </a:cxn>
                  <a:cxn ang="0">
                    <a:pos x="43" y="24"/>
                  </a:cxn>
                  <a:cxn ang="0">
                    <a:pos x="48" y="21"/>
                  </a:cxn>
                  <a:cxn ang="0">
                    <a:pos x="52" y="19"/>
                  </a:cxn>
                  <a:cxn ang="0">
                    <a:pos x="57" y="17"/>
                  </a:cxn>
                  <a:cxn ang="0">
                    <a:pos x="62" y="12"/>
                  </a:cxn>
                  <a:cxn ang="0">
                    <a:pos x="67" y="10"/>
                  </a:cxn>
                  <a:cxn ang="0">
                    <a:pos x="71" y="7"/>
                  </a:cxn>
                  <a:cxn ang="0">
                    <a:pos x="76" y="5"/>
                  </a:cxn>
                  <a:cxn ang="0">
                    <a:pos x="81" y="2"/>
                  </a:cxn>
                  <a:cxn ang="0">
                    <a:pos x="83" y="2"/>
                  </a:cxn>
                  <a:cxn ang="0">
                    <a:pos x="85" y="10"/>
                  </a:cxn>
                  <a:cxn ang="0">
                    <a:pos x="88" y="14"/>
                  </a:cxn>
                  <a:cxn ang="0">
                    <a:pos x="90" y="21"/>
                  </a:cxn>
                  <a:cxn ang="0">
                    <a:pos x="93" y="26"/>
                  </a:cxn>
                  <a:cxn ang="0">
                    <a:pos x="90" y="31"/>
                  </a:cxn>
                  <a:cxn ang="0">
                    <a:pos x="85" y="36"/>
                  </a:cxn>
                  <a:cxn ang="0">
                    <a:pos x="81" y="38"/>
                  </a:cxn>
                  <a:cxn ang="0">
                    <a:pos x="74" y="38"/>
                  </a:cxn>
                  <a:cxn ang="0">
                    <a:pos x="69" y="40"/>
                  </a:cxn>
                  <a:cxn ang="0">
                    <a:pos x="62" y="43"/>
                  </a:cxn>
                  <a:cxn ang="0">
                    <a:pos x="57" y="43"/>
                  </a:cxn>
                  <a:cxn ang="0">
                    <a:pos x="52" y="45"/>
                  </a:cxn>
                  <a:cxn ang="0">
                    <a:pos x="45" y="48"/>
                  </a:cxn>
                  <a:cxn ang="0">
                    <a:pos x="45" y="50"/>
                  </a:cxn>
                  <a:cxn ang="0">
                    <a:pos x="48" y="55"/>
                  </a:cxn>
                  <a:cxn ang="0">
                    <a:pos x="52" y="59"/>
                  </a:cxn>
                  <a:cxn ang="0">
                    <a:pos x="55" y="64"/>
                  </a:cxn>
                  <a:cxn ang="0">
                    <a:pos x="59" y="69"/>
                  </a:cxn>
                  <a:cxn ang="0">
                    <a:pos x="62" y="71"/>
                  </a:cxn>
                  <a:cxn ang="0">
                    <a:pos x="59" y="76"/>
                  </a:cxn>
                  <a:cxn ang="0">
                    <a:pos x="57" y="81"/>
                  </a:cxn>
                  <a:cxn ang="0">
                    <a:pos x="55" y="85"/>
                  </a:cxn>
                  <a:cxn ang="0">
                    <a:pos x="48" y="88"/>
                  </a:cxn>
                  <a:cxn ang="0">
                    <a:pos x="43" y="88"/>
                  </a:cxn>
                  <a:cxn ang="0">
                    <a:pos x="36" y="90"/>
                  </a:cxn>
                  <a:cxn ang="0">
                    <a:pos x="33" y="95"/>
                  </a:cxn>
                  <a:cxn ang="0">
                    <a:pos x="31" y="100"/>
                  </a:cxn>
                  <a:cxn ang="0">
                    <a:pos x="26" y="104"/>
                  </a:cxn>
                  <a:cxn ang="0">
                    <a:pos x="22" y="107"/>
                  </a:cxn>
                  <a:cxn ang="0">
                    <a:pos x="14" y="104"/>
                  </a:cxn>
                  <a:cxn ang="0">
                    <a:pos x="10" y="104"/>
                  </a:cxn>
                  <a:cxn ang="0">
                    <a:pos x="3" y="102"/>
                  </a:cxn>
                  <a:cxn ang="0">
                    <a:pos x="0" y="100"/>
                  </a:cxn>
                  <a:cxn ang="0">
                    <a:pos x="0" y="93"/>
                  </a:cxn>
                  <a:cxn ang="0">
                    <a:pos x="3" y="85"/>
                  </a:cxn>
                  <a:cxn ang="0">
                    <a:pos x="3" y="78"/>
                  </a:cxn>
                  <a:cxn ang="0">
                    <a:pos x="5" y="74"/>
                  </a:cxn>
                  <a:cxn ang="0">
                    <a:pos x="7" y="66"/>
                  </a:cxn>
                  <a:cxn ang="0">
                    <a:pos x="10" y="62"/>
                  </a:cxn>
                  <a:cxn ang="0">
                    <a:pos x="10" y="55"/>
                  </a:cxn>
                  <a:cxn ang="0">
                    <a:pos x="10" y="48"/>
                  </a:cxn>
                  <a:cxn ang="0">
                    <a:pos x="10" y="43"/>
                  </a:cxn>
                  <a:cxn ang="0">
                    <a:pos x="12" y="36"/>
                  </a:cxn>
                  <a:cxn ang="0">
                    <a:pos x="12" y="29"/>
                  </a:cxn>
                  <a:cxn ang="0">
                    <a:pos x="12" y="21"/>
                  </a:cxn>
                  <a:cxn ang="0">
                    <a:pos x="17" y="17"/>
                  </a:cxn>
                </a:cxnLst>
                <a:rect l="0" t="0" r="r" b="b"/>
                <a:pathLst>
                  <a:path w="93" h="107">
                    <a:moveTo>
                      <a:pt x="19" y="17"/>
                    </a:moveTo>
                    <a:lnTo>
                      <a:pt x="19" y="17"/>
                    </a:lnTo>
                    <a:lnTo>
                      <a:pt x="19" y="17"/>
                    </a:lnTo>
                    <a:lnTo>
                      <a:pt x="19" y="17"/>
                    </a:lnTo>
                    <a:lnTo>
                      <a:pt x="22" y="17"/>
                    </a:lnTo>
                    <a:lnTo>
                      <a:pt x="22" y="19"/>
                    </a:lnTo>
                    <a:lnTo>
                      <a:pt x="22" y="19"/>
                    </a:lnTo>
                    <a:lnTo>
                      <a:pt x="22" y="19"/>
                    </a:lnTo>
                    <a:lnTo>
                      <a:pt x="22" y="19"/>
                    </a:lnTo>
                    <a:lnTo>
                      <a:pt x="22" y="21"/>
                    </a:lnTo>
                    <a:lnTo>
                      <a:pt x="24" y="21"/>
                    </a:lnTo>
                    <a:lnTo>
                      <a:pt x="24" y="21"/>
                    </a:lnTo>
                    <a:lnTo>
                      <a:pt x="24" y="21"/>
                    </a:lnTo>
                    <a:lnTo>
                      <a:pt x="26" y="21"/>
                    </a:lnTo>
                    <a:lnTo>
                      <a:pt x="26" y="21"/>
                    </a:lnTo>
                    <a:lnTo>
                      <a:pt x="26" y="21"/>
                    </a:lnTo>
                    <a:lnTo>
                      <a:pt x="26" y="21"/>
                    </a:lnTo>
                    <a:lnTo>
                      <a:pt x="29" y="21"/>
                    </a:lnTo>
                    <a:lnTo>
                      <a:pt x="29" y="24"/>
                    </a:lnTo>
                    <a:lnTo>
                      <a:pt x="29" y="24"/>
                    </a:lnTo>
                    <a:lnTo>
                      <a:pt x="29" y="24"/>
                    </a:lnTo>
                    <a:lnTo>
                      <a:pt x="29" y="24"/>
                    </a:lnTo>
                    <a:lnTo>
                      <a:pt x="29" y="26"/>
                    </a:lnTo>
                    <a:lnTo>
                      <a:pt x="31" y="26"/>
                    </a:lnTo>
                    <a:lnTo>
                      <a:pt x="31" y="26"/>
                    </a:lnTo>
                    <a:lnTo>
                      <a:pt x="33" y="26"/>
                    </a:lnTo>
                    <a:lnTo>
                      <a:pt x="33" y="26"/>
                    </a:lnTo>
                    <a:lnTo>
                      <a:pt x="33" y="26"/>
                    </a:lnTo>
                    <a:lnTo>
                      <a:pt x="33" y="26"/>
                    </a:lnTo>
                    <a:lnTo>
                      <a:pt x="36" y="26"/>
                    </a:lnTo>
                    <a:lnTo>
                      <a:pt x="36" y="26"/>
                    </a:lnTo>
                    <a:lnTo>
                      <a:pt x="36" y="26"/>
                    </a:lnTo>
                    <a:lnTo>
                      <a:pt x="38" y="26"/>
                    </a:lnTo>
                    <a:lnTo>
                      <a:pt x="38" y="26"/>
                    </a:lnTo>
                    <a:lnTo>
                      <a:pt x="41" y="26"/>
                    </a:lnTo>
                    <a:lnTo>
                      <a:pt x="41" y="26"/>
                    </a:lnTo>
                    <a:lnTo>
                      <a:pt x="41" y="26"/>
                    </a:lnTo>
                    <a:lnTo>
                      <a:pt x="41" y="26"/>
                    </a:lnTo>
                    <a:lnTo>
                      <a:pt x="43" y="26"/>
                    </a:lnTo>
                    <a:lnTo>
                      <a:pt x="43" y="24"/>
                    </a:lnTo>
                    <a:lnTo>
                      <a:pt x="43" y="24"/>
                    </a:lnTo>
                    <a:lnTo>
                      <a:pt x="43" y="24"/>
                    </a:lnTo>
                    <a:lnTo>
                      <a:pt x="43" y="24"/>
                    </a:lnTo>
                    <a:lnTo>
                      <a:pt x="45" y="24"/>
                    </a:lnTo>
                    <a:lnTo>
                      <a:pt x="45" y="24"/>
                    </a:lnTo>
                    <a:lnTo>
                      <a:pt x="45" y="21"/>
                    </a:lnTo>
                    <a:lnTo>
                      <a:pt x="48" y="21"/>
                    </a:lnTo>
                    <a:lnTo>
                      <a:pt x="48" y="21"/>
                    </a:lnTo>
                    <a:lnTo>
                      <a:pt x="48" y="21"/>
                    </a:lnTo>
                    <a:lnTo>
                      <a:pt x="48" y="21"/>
                    </a:lnTo>
                    <a:lnTo>
                      <a:pt x="50" y="21"/>
                    </a:lnTo>
                    <a:lnTo>
                      <a:pt x="50" y="21"/>
                    </a:lnTo>
                    <a:lnTo>
                      <a:pt x="50" y="21"/>
                    </a:lnTo>
                    <a:lnTo>
                      <a:pt x="50" y="19"/>
                    </a:lnTo>
                    <a:lnTo>
                      <a:pt x="52" y="19"/>
                    </a:lnTo>
                    <a:lnTo>
                      <a:pt x="52" y="19"/>
                    </a:lnTo>
                    <a:lnTo>
                      <a:pt x="52" y="19"/>
                    </a:lnTo>
                    <a:lnTo>
                      <a:pt x="52" y="19"/>
                    </a:lnTo>
                    <a:lnTo>
                      <a:pt x="55" y="19"/>
                    </a:lnTo>
                    <a:lnTo>
                      <a:pt x="55" y="17"/>
                    </a:lnTo>
                    <a:lnTo>
                      <a:pt x="55" y="17"/>
                    </a:lnTo>
                    <a:lnTo>
                      <a:pt x="55" y="17"/>
                    </a:lnTo>
                    <a:lnTo>
                      <a:pt x="55" y="17"/>
                    </a:lnTo>
                    <a:lnTo>
                      <a:pt x="57" y="17"/>
                    </a:lnTo>
                    <a:lnTo>
                      <a:pt x="57" y="17"/>
                    </a:lnTo>
                    <a:lnTo>
                      <a:pt x="57" y="14"/>
                    </a:lnTo>
                    <a:lnTo>
                      <a:pt x="59" y="14"/>
                    </a:lnTo>
                    <a:lnTo>
                      <a:pt x="59" y="14"/>
                    </a:lnTo>
                    <a:lnTo>
                      <a:pt x="59" y="14"/>
                    </a:lnTo>
                    <a:lnTo>
                      <a:pt x="59" y="14"/>
                    </a:lnTo>
                    <a:lnTo>
                      <a:pt x="62" y="14"/>
                    </a:lnTo>
                    <a:lnTo>
                      <a:pt x="62" y="12"/>
                    </a:lnTo>
                    <a:lnTo>
                      <a:pt x="62" y="12"/>
                    </a:lnTo>
                    <a:lnTo>
                      <a:pt x="62" y="12"/>
                    </a:lnTo>
                    <a:lnTo>
                      <a:pt x="62" y="12"/>
                    </a:lnTo>
                    <a:lnTo>
                      <a:pt x="64" y="12"/>
                    </a:lnTo>
                    <a:lnTo>
                      <a:pt x="64" y="12"/>
                    </a:lnTo>
                    <a:lnTo>
                      <a:pt x="64" y="12"/>
                    </a:lnTo>
                    <a:lnTo>
                      <a:pt x="67" y="12"/>
                    </a:lnTo>
                    <a:lnTo>
                      <a:pt x="67" y="10"/>
                    </a:lnTo>
                    <a:lnTo>
                      <a:pt x="67" y="10"/>
                    </a:lnTo>
                    <a:lnTo>
                      <a:pt x="67" y="10"/>
                    </a:lnTo>
                    <a:lnTo>
                      <a:pt x="67" y="10"/>
                    </a:lnTo>
                    <a:lnTo>
                      <a:pt x="69" y="10"/>
                    </a:lnTo>
                    <a:lnTo>
                      <a:pt x="69" y="10"/>
                    </a:lnTo>
                    <a:lnTo>
                      <a:pt x="69" y="7"/>
                    </a:lnTo>
                    <a:lnTo>
                      <a:pt x="69" y="7"/>
                    </a:lnTo>
                    <a:lnTo>
                      <a:pt x="71" y="7"/>
                    </a:lnTo>
                    <a:lnTo>
                      <a:pt x="71" y="7"/>
                    </a:lnTo>
                    <a:lnTo>
                      <a:pt x="71" y="7"/>
                    </a:lnTo>
                    <a:lnTo>
                      <a:pt x="74" y="7"/>
                    </a:lnTo>
                    <a:lnTo>
                      <a:pt x="74" y="5"/>
                    </a:lnTo>
                    <a:lnTo>
                      <a:pt x="74" y="5"/>
                    </a:lnTo>
                    <a:lnTo>
                      <a:pt x="74" y="5"/>
                    </a:lnTo>
                    <a:lnTo>
                      <a:pt x="74" y="5"/>
                    </a:lnTo>
                    <a:lnTo>
                      <a:pt x="76" y="5"/>
                    </a:lnTo>
                    <a:lnTo>
                      <a:pt x="76" y="5"/>
                    </a:lnTo>
                    <a:lnTo>
                      <a:pt x="76" y="2"/>
                    </a:lnTo>
                    <a:lnTo>
                      <a:pt x="76" y="2"/>
                    </a:lnTo>
                    <a:lnTo>
                      <a:pt x="78" y="2"/>
                    </a:lnTo>
                    <a:lnTo>
                      <a:pt x="78" y="2"/>
                    </a:lnTo>
                    <a:lnTo>
                      <a:pt x="78" y="2"/>
                    </a:lnTo>
                    <a:lnTo>
                      <a:pt x="81" y="2"/>
                    </a:lnTo>
                    <a:lnTo>
                      <a:pt x="81" y="2"/>
                    </a:lnTo>
                    <a:lnTo>
                      <a:pt x="81" y="2"/>
                    </a:lnTo>
                    <a:lnTo>
                      <a:pt x="81" y="0"/>
                    </a:lnTo>
                    <a:lnTo>
                      <a:pt x="81" y="0"/>
                    </a:lnTo>
                    <a:lnTo>
                      <a:pt x="83" y="0"/>
                    </a:lnTo>
                    <a:lnTo>
                      <a:pt x="83" y="2"/>
                    </a:lnTo>
                    <a:lnTo>
                      <a:pt x="83" y="2"/>
                    </a:lnTo>
                    <a:lnTo>
                      <a:pt x="83" y="2"/>
                    </a:lnTo>
                    <a:lnTo>
                      <a:pt x="83" y="2"/>
                    </a:lnTo>
                    <a:lnTo>
                      <a:pt x="83" y="5"/>
                    </a:lnTo>
                    <a:lnTo>
                      <a:pt x="83" y="5"/>
                    </a:lnTo>
                    <a:lnTo>
                      <a:pt x="85" y="5"/>
                    </a:lnTo>
                    <a:lnTo>
                      <a:pt x="85" y="7"/>
                    </a:lnTo>
                    <a:lnTo>
                      <a:pt x="85" y="7"/>
                    </a:lnTo>
                    <a:lnTo>
                      <a:pt x="85" y="7"/>
                    </a:lnTo>
                    <a:lnTo>
                      <a:pt x="85" y="10"/>
                    </a:lnTo>
                    <a:lnTo>
                      <a:pt x="85" y="10"/>
                    </a:lnTo>
                    <a:lnTo>
                      <a:pt x="85" y="10"/>
                    </a:lnTo>
                    <a:lnTo>
                      <a:pt x="85" y="12"/>
                    </a:lnTo>
                    <a:lnTo>
                      <a:pt x="85" y="12"/>
                    </a:lnTo>
                    <a:lnTo>
                      <a:pt x="85" y="12"/>
                    </a:lnTo>
                    <a:lnTo>
                      <a:pt x="88" y="12"/>
                    </a:lnTo>
                    <a:lnTo>
                      <a:pt x="88" y="14"/>
                    </a:lnTo>
                    <a:lnTo>
                      <a:pt x="88" y="14"/>
                    </a:lnTo>
                    <a:lnTo>
                      <a:pt x="88" y="14"/>
                    </a:lnTo>
                    <a:lnTo>
                      <a:pt x="88" y="17"/>
                    </a:lnTo>
                    <a:lnTo>
                      <a:pt x="88" y="17"/>
                    </a:lnTo>
                    <a:lnTo>
                      <a:pt x="88" y="17"/>
                    </a:lnTo>
                    <a:lnTo>
                      <a:pt x="88" y="19"/>
                    </a:lnTo>
                    <a:lnTo>
                      <a:pt x="88" y="19"/>
                    </a:lnTo>
                    <a:lnTo>
                      <a:pt x="90" y="19"/>
                    </a:lnTo>
                    <a:lnTo>
                      <a:pt x="90" y="21"/>
                    </a:lnTo>
                    <a:lnTo>
                      <a:pt x="90" y="21"/>
                    </a:lnTo>
                    <a:lnTo>
                      <a:pt x="90" y="21"/>
                    </a:lnTo>
                    <a:lnTo>
                      <a:pt x="90" y="21"/>
                    </a:lnTo>
                    <a:lnTo>
                      <a:pt x="90" y="24"/>
                    </a:lnTo>
                    <a:lnTo>
                      <a:pt x="90" y="24"/>
                    </a:lnTo>
                    <a:lnTo>
                      <a:pt x="93" y="24"/>
                    </a:lnTo>
                    <a:lnTo>
                      <a:pt x="93" y="26"/>
                    </a:lnTo>
                    <a:lnTo>
                      <a:pt x="93" y="26"/>
                    </a:lnTo>
                    <a:lnTo>
                      <a:pt x="93" y="26"/>
                    </a:lnTo>
                    <a:lnTo>
                      <a:pt x="93" y="29"/>
                    </a:lnTo>
                    <a:lnTo>
                      <a:pt x="93" y="29"/>
                    </a:lnTo>
                    <a:lnTo>
                      <a:pt x="93" y="31"/>
                    </a:lnTo>
                    <a:lnTo>
                      <a:pt x="93" y="31"/>
                    </a:lnTo>
                    <a:lnTo>
                      <a:pt x="93" y="31"/>
                    </a:lnTo>
                    <a:lnTo>
                      <a:pt x="90" y="31"/>
                    </a:lnTo>
                    <a:lnTo>
                      <a:pt x="90" y="31"/>
                    </a:lnTo>
                    <a:lnTo>
                      <a:pt x="90" y="31"/>
                    </a:lnTo>
                    <a:lnTo>
                      <a:pt x="90" y="33"/>
                    </a:lnTo>
                    <a:lnTo>
                      <a:pt x="88" y="33"/>
                    </a:lnTo>
                    <a:lnTo>
                      <a:pt x="88" y="33"/>
                    </a:lnTo>
                    <a:lnTo>
                      <a:pt x="88" y="33"/>
                    </a:lnTo>
                    <a:lnTo>
                      <a:pt x="88" y="33"/>
                    </a:lnTo>
                    <a:lnTo>
                      <a:pt x="88" y="36"/>
                    </a:lnTo>
                    <a:lnTo>
                      <a:pt x="85" y="36"/>
                    </a:lnTo>
                    <a:lnTo>
                      <a:pt x="85" y="36"/>
                    </a:lnTo>
                    <a:lnTo>
                      <a:pt x="85" y="36"/>
                    </a:lnTo>
                    <a:lnTo>
                      <a:pt x="85" y="36"/>
                    </a:lnTo>
                    <a:lnTo>
                      <a:pt x="83" y="36"/>
                    </a:lnTo>
                    <a:lnTo>
                      <a:pt x="83" y="36"/>
                    </a:lnTo>
                    <a:lnTo>
                      <a:pt x="81" y="36"/>
                    </a:lnTo>
                    <a:lnTo>
                      <a:pt x="81" y="36"/>
                    </a:lnTo>
                    <a:lnTo>
                      <a:pt x="81" y="38"/>
                    </a:lnTo>
                    <a:lnTo>
                      <a:pt x="81" y="38"/>
                    </a:lnTo>
                    <a:lnTo>
                      <a:pt x="78" y="38"/>
                    </a:lnTo>
                    <a:lnTo>
                      <a:pt x="78" y="38"/>
                    </a:lnTo>
                    <a:lnTo>
                      <a:pt x="76" y="38"/>
                    </a:lnTo>
                    <a:lnTo>
                      <a:pt x="76" y="38"/>
                    </a:lnTo>
                    <a:lnTo>
                      <a:pt x="76" y="38"/>
                    </a:lnTo>
                    <a:lnTo>
                      <a:pt x="76" y="38"/>
                    </a:lnTo>
                    <a:lnTo>
                      <a:pt x="74" y="38"/>
                    </a:lnTo>
                    <a:lnTo>
                      <a:pt x="74" y="38"/>
                    </a:lnTo>
                    <a:lnTo>
                      <a:pt x="74" y="40"/>
                    </a:lnTo>
                    <a:lnTo>
                      <a:pt x="74" y="40"/>
                    </a:lnTo>
                    <a:lnTo>
                      <a:pt x="71" y="40"/>
                    </a:lnTo>
                    <a:lnTo>
                      <a:pt x="71" y="40"/>
                    </a:lnTo>
                    <a:lnTo>
                      <a:pt x="71" y="40"/>
                    </a:lnTo>
                    <a:lnTo>
                      <a:pt x="69" y="40"/>
                    </a:lnTo>
                    <a:lnTo>
                      <a:pt x="69" y="40"/>
                    </a:lnTo>
                    <a:lnTo>
                      <a:pt x="69" y="40"/>
                    </a:lnTo>
                    <a:lnTo>
                      <a:pt x="67" y="40"/>
                    </a:lnTo>
                    <a:lnTo>
                      <a:pt x="67" y="40"/>
                    </a:lnTo>
                    <a:lnTo>
                      <a:pt x="67" y="40"/>
                    </a:lnTo>
                    <a:lnTo>
                      <a:pt x="67" y="40"/>
                    </a:lnTo>
                    <a:lnTo>
                      <a:pt x="64" y="40"/>
                    </a:lnTo>
                    <a:lnTo>
                      <a:pt x="64" y="40"/>
                    </a:lnTo>
                    <a:lnTo>
                      <a:pt x="64" y="43"/>
                    </a:lnTo>
                    <a:lnTo>
                      <a:pt x="62" y="43"/>
                    </a:lnTo>
                    <a:lnTo>
                      <a:pt x="62" y="43"/>
                    </a:lnTo>
                    <a:lnTo>
                      <a:pt x="62" y="43"/>
                    </a:lnTo>
                    <a:lnTo>
                      <a:pt x="59" y="43"/>
                    </a:lnTo>
                    <a:lnTo>
                      <a:pt x="59" y="43"/>
                    </a:lnTo>
                    <a:lnTo>
                      <a:pt x="59" y="43"/>
                    </a:lnTo>
                    <a:lnTo>
                      <a:pt x="59" y="43"/>
                    </a:lnTo>
                    <a:lnTo>
                      <a:pt x="57" y="43"/>
                    </a:lnTo>
                    <a:lnTo>
                      <a:pt x="57" y="43"/>
                    </a:lnTo>
                    <a:lnTo>
                      <a:pt x="57" y="45"/>
                    </a:lnTo>
                    <a:lnTo>
                      <a:pt x="55" y="45"/>
                    </a:lnTo>
                    <a:lnTo>
                      <a:pt x="55" y="45"/>
                    </a:lnTo>
                    <a:lnTo>
                      <a:pt x="55" y="45"/>
                    </a:lnTo>
                    <a:lnTo>
                      <a:pt x="52" y="45"/>
                    </a:lnTo>
                    <a:lnTo>
                      <a:pt x="52" y="45"/>
                    </a:lnTo>
                    <a:lnTo>
                      <a:pt x="52" y="45"/>
                    </a:lnTo>
                    <a:lnTo>
                      <a:pt x="52" y="45"/>
                    </a:lnTo>
                    <a:lnTo>
                      <a:pt x="50" y="45"/>
                    </a:lnTo>
                    <a:lnTo>
                      <a:pt x="50" y="45"/>
                    </a:lnTo>
                    <a:lnTo>
                      <a:pt x="50" y="48"/>
                    </a:lnTo>
                    <a:lnTo>
                      <a:pt x="48" y="48"/>
                    </a:lnTo>
                    <a:lnTo>
                      <a:pt x="48" y="48"/>
                    </a:lnTo>
                    <a:lnTo>
                      <a:pt x="48" y="48"/>
                    </a:lnTo>
                    <a:lnTo>
                      <a:pt x="45" y="48"/>
                    </a:lnTo>
                    <a:lnTo>
                      <a:pt x="45" y="48"/>
                    </a:lnTo>
                    <a:lnTo>
                      <a:pt x="45" y="48"/>
                    </a:lnTo>
                    <a:lnTo>
                      <a:pt x="43" y="48"/>
                    </a:lnTo>
                    <a:lnTo>
                      <a:pt x="43" y="48"/>
                    </a:lnTo>
                    <a:lnTo>
                      <a:pt x="43" y="50"/>
                    </a:lnTo>
                    <a:lnTo>
                      <a:pt x="43" y="50"/>
                    </a:lnTo>
                    <a:lnTo>
                      <a:pt x="43" y="50"/>
                    </a:lnTo>
                    <a:lnTo>
                      <a:pt x="45" y="50"/>
                    </a:lnTo>
                    <a:lnTo>
                      <a:pt x="45" y="50"/>
                    </a:lnTo>
                    <a:lnTo>
                      <a:pt x="45" y="50"/>
                    </a:lnTo>
                    <a:lnTo>
                      <a:pt x="45" y="52"/>
                    </a:lnTo>
                    <a:lnTo>
                      <a:pt x="48" y="52"/>
                    </a:lnTo>
                    <a:lnTo>
                      <a:pt x="48" y="52"/>
                    </a:lnTo>
                    <a:lnTo>
                      <a:pt x="48" y="52"/>
                    </a:lnTo>
                    <a:lnTo>
                      <a:pt x="48" y="55"/>
                    </a:lnTo>
                    <a:lnTo>
                      <a:pt x="48" y="55"/>
                    </a:lnTo>
                    <a:lnTo>
                      <a:pt x="48" y="55"/>
                    </a:lnTo>
                    <a:lnTo>
                      <a:pt x="50" y="55"/>
                    </a:lnTo>
                    <a:lnTo>
                      <a:pt x="50" y="57"/>
                    </a:lnTo>
                    <a:lnTo>
                      <a:pt x="50" y="57"/>
                    </a:lnTo>
                    <a:lnTo>
                      <a:pt x="50" y="57"/>
                    </a:lnTo>
                    <a:lnTo>
                      <a:pt x="52" y="57"/>
                    </a:lnTo>
                    <a:lnTo>
                      <a:pt x="52" y="59"/>
                    </a:lnTo>
                    <a:lnTo>
                      <a:pt x="52" y="59"/>
                    </a:lnTo>
                    <a:lnTo>
                      <a:pt x="52" y="59"/>
                    </a:lnTo>
                    <a:lnTo>
                      <a:pt x="52" y="59"/>
                    </a:lnTo>
                    <a:lnTo>
                      <a:pt x="52" y="62"/>
                    </a:lnTo>
                    <a:lnTo>
                      <a:pt x="55" y="62"/>
                    </a:lnTo>
                    <a:lnTo>
                      <a:pt x="55" y="62"/>
                    </a:lnTo>
                    <a:lnTo>
                      <a:pt x="55" y="62"/>
                    </a:lnTo>
                    <a:lnTo>
                      <a:pt x="55" y="62"/>
                    </a:lnTo>
                    <a:lnTo>
                      <a:pt x="55" y="62"/>
                    </a:lnTo>
                    <a:lnTo>
                      <a:pt x="55" y="64"/>
                    </a:lnTo>
                    <a:lnTo>
                      <a:pt x="57" y="64"/>
                    </a:lnTo>
                    <a:lnTo>
                      <a:pt x="57" y="64"/>
                    </a:lnTo>
                    <a:lnTo>
                      <a:pt x="57" y="64"/>
                    </a:lnTo>
                    <a:lnTo>
                      <a:pt x="57" y="66"/>
                    </a:lnTo>
                    <a:lnTo>
                      <a:pt x="59" y="66"/>
                    </a:lnTo>
                    <a:lnTo>
                      <a:pt x="59" y="66"/>
                    </a:lnTo>
                    <a:lnTo>
                      <a:pt x="59" y="66"/>
                    </a:lnTo>
                    <a:lnTo>
                      <a:pt x="59" y="69"/>
                    </a:lnTo>
                    <a:lnTo>
                      <a:pt x="59" y="69"/>
                    </a:lnTo>
                    <a:lnTo>
                      <a:pt x="59" y="69"/>
                    </a:lnTo>
                    <a:lnTo>
                      <a:pt x="62" y="69"/>
                    </a:lnTo>
                    <a:lnTo>
                      <a:pt x="62" y="71"/>
                    </a:lnTo>
                    <a:lnTo>
                      <a:pt x="62" y="71"/>
                    </a:lnTo>
                    <a:lnTo>
                      <a:pt x="62" y="71"/>
                    </a:lnTo>
                    <a:lnTo>
                      <a:pt x="62" y="71"/>
                    </a:lnTo>
                    <a:lnTo>
                      <a:pt x="62" y="71"/>
                    </a:lnTo>
                    <a:lnTo>
                      <a:pt x="64" y="71"/>
                    </a:lnTo>
                    <a:lnTo>
                      <a:pt x="64" y="74"/>
                    </a:lnTo>
                    <a:lnTo>
                      <a:pt x="64" y="74"/>
                    </a:lnTo>
                    <a:lnTo>
                      <a:pt x="62" y="74"/>
                    </a:lnTo>
                    <a:lnTo>
                      <a:pt x="62" y="74"/>
                    </a:lnTo>
                    <a:lnTo>
                      <a:pt x="62" y="76"/>
                    </a:lnTo>
                    <a:lnTo>
                      <a:pt x="62" y="76"/>
                    </a:lnTo>
                    <a:lnTo>
                      <a:pt x="59" y="76"/>
                    </a:lnTo>
                    <a:lnTo>
                      <a:pt x="59" y="76"/>
                    </a:lnTo>
                    <a:lnTo>
                      <a:pt x="59" y="76"/>
                    </a:lnTo>
                    <a:lnTo>
                      <a:pt x="59" y="76"/>
                    </a:lnTo>
                    <a:lnTo>
                      <a:pt x="59" y="78"/>
                    </a:lnTo>
                    <a:lnTo>
                      <a:pt x="57" y="78"/>
                    </a:lnTo>
                    <a:lnTo>
                      <a:pt x="57" y="78"/>
                    </a:lnTo>
                    <a:lnTo>
                      <a:pt x="57" y="78"/>
                    </a:lnTo>
                    <a:lnTo>
                      <a:pt x="57" y="81"/>
                    </a:lnTo>
                    <a:lnTo>
                      <a:pt x="57" y="81"/>
                    </a:lnTo>
                    <a:lnTo>
                      <a:pt x="55" y="81"/>
                    </a:lnTo>
                    <a:lnTo>
                      <a:pt x="55" y="81"/>
                    </a:lnTo>
                    <a:lnTo>
                      <a:pt x="55" y="83"/>
                    </a:lnTo>
                    <a:lnTo>
                      <a:pt x="55" y="83"/>
                    </a:lnTo>
                    <a:lnTo>
                      <a:pt x="55" y="83"/>
                    </a:lnTo>
                    <a:lnTo>
                      <a:pt x="55" y="85"/>
                    </a:lnTo>
                    <a:lnTo>
                      <a:pt x="55" y="85"/>
                    </a:lnTo>
                    <a:lnTo>
                      <a:pt x="55" y="85"/>
                    </a:lnTo>
                    <a:lnTo>
                      <a:pt x="52" y="85"/>
                    </a:lnTo>
                    <a:lnTo>
                      <a:pt x="52" y="85"/>
                    </a:lnTo>
                    <a:lnTo>
                      <a:pt x="52" y="85"/>
                    </a:lnTo>
                    <a:lnTo>
                      <a:pt x="52" y="88"/>
                    </a:lnTo>
                    <a:lnTo>
                      <a:pt x="50" y="88"/>
                    </a:lnTo>
                    <a:lnTo>
                      <a:pt x="50" y="88"/>
                    </a:lnTo>
                    <a:lnTo>
                      <a:pt x="48" y="88"/>
                    </a:lnTo>
                    <a:lnTo>
                      <a:pt x="48" y="88"/>
                    </a:lnTo>
                    <a:lnTo>
                      <a:pt x="48" y="88"/>
                    </a:lnTo>
                    <a:lnTo>
                      <a:pt x="48" y="88"/>
                    </a:lnTo>
                    <a:lnTo>
                      <a:pt x="45" y="88"/>
                    </a:lnTo>
                    <a:lnTo>
                      <a:pt x="45" y="88"/>
                    </a:lnTo>
                    <a:lnTo>
                      <a:pt x="43" y="88"/>
                    </a:lnTo>
                    <a:lnTo>
                      <a:pt x="43" y="88"/>
                    </a:lnTo>
                    <a:lnTo>
                      <a:pt x="43" y="88"/>
                    </a:lnTo>
                    <a:lnTo>
                      <a:pt x="41" y="88"/>
                    </a:lnTo>
                    <a:lnTo>
                      <a:pt x="41" y="90"/>
                    </a:lnTo>
                    <a:lnTo>
                      <a:pt x="41" y="90"/>
                    </a:lnTo>
                    <a:lnTo>
                      <a:pt x="41" y="90"/>
                    </a:lnTo>
                    <a:lnTo>
                      <a:pt x="38" y="90"/>
                    </a:lnTo>
                    <a:lnTo>
                      <a:pt x="38" y="90"/>
                    </a:lnTo>
                    <a:lnTo>
                      <a:pt x="38" y="90"/>
                    </a:lnTo>
                    <a:lnTo>
                      <a:pt x="36" y="90"/>
                    </a:lnTo>
                    <a:lnTo>
                      <a:pt x="36" y="90"/>
                    </a:lnTo>
                    <a:lnTo>
                      <a:pt x="36" y="90"/>
                    </a:lnTo>
                    <a:lnTo>
                      <a:pt x="36" y="93"/>
                    </a:lnTo>
                    <a:lnTo>
                      <a:pt x="36" y="93"/>
                    </a:lnTo>
                    <a:lnTo>
                      <a:pt x="36" y="93"/>
                    </a:lnTo>
                    <a:lnTo>
                      <a:pt x="36" y="95"/>
                    </a:lnTo>
                    <a:lnTo>
                      <a:pt x="33" y="95"/>
                    </a:lnTo>
                    <a:lnTo>
                      <a:pt x="33" y="95"/>
                    </a:lnTo>
                    <a:lnTo>
                      <a:pt x="33" y="97"/>
                    </a:lnTo>
                    <a:lnTo>
                      <a:pt x="33" y="97"/>
                    </a:lnTo>
                    <a:lnTo>
                      <a:pt x="33" y="97"/>
                    </a:lnTo>
                    <a:lnTo>
                      <a:pt x="33" y="97"/>
                    </a:lnTo>
                    <a:lnTo>
                      <a:pt x="33" y="100"/>
                    </a:lnTo>
                    <a:lnTo>
                      <a:pt x="31" y="100"/>
                    </a:lnTo>
                    <a:lnTo>
                      <a:pt x="31" y="100"/>
                    </a:lnTo>
                    <a:lnTo>
                      <a:pt x="31" y="100"/>
                    </a:lnTo>
                    <a:lnTo>
                      <a:pt x="31" y="100"/>
                    </a:lnTo>
                    <a:lnTo>
                      <a:pt x="29" y="100"/>
                    </a:lnTo>
                    <a:lnTo>
                      <a:pt x="29" y="102"/>
                    </a:lnTo>
                    <a:lnTo>
                      <a:pt x="29" y="102"/>
                    </a:lnTo>
                    <a:lnTo>
                      <a:pt x="29" y="102"/>
                    </a:lnTo>
                    <a:lnTo>
                      <a:pt x="29" y="102"/>
                    </a:lnTo>
                    <a:lnTo>
                      <a:pt x="26" y="102"/>
                    </a:lnTo>
                    <a:lnTo>
                      <a:pt x="26" y="104"/>
                    </a:lnTo>
                    <a:lnTo>
                      <a:pt x="26" y="104"/>
                    </a:lnTo>
                    <a:lnTo>
                      <a:pt x="26" y="104"/>
                    </a:lnTo>
                    <a:lnTo>
                      <a:pt x="26" y="104"/>
                    </a:lnTo>
                    <a:lnTo>
                      <a:pt x="24" y="104"/>
                    </a:lnTo>
                    <a:lnTo>
                      <a:pt x="24" y="107"/>
                    </a:lnTo>
                    <a:lnTo>
                      <a:pt x="24" y="107"/>
                    </a:lnTo>
                    <a:lnTo>
                      <a:pt x="22" y="107"/>
                    </a:lnTo>
                    <a:lnTo>
                      <a:pt x="22" y="107"/>
                    </a:lnTo>
                    <a:lnTo>
                      <a:pt x="22" y="107"/>
                    </a:lnTo>
                    <a:lnTo>
                      <a:pt x="19" y="107"/>
                    </a:lnTo>
                    <a:lnTo>
                      <a:pt x="19" y="107"/>
                    </a:lnTo>
                    <a:lnTo>
                      <a:pt x="19" y="107"/>
                    </a:lnTo>
                    <a:lnTo>
                      <a:pt x="17" y="107"/>
                    </a:lnTo>
                    <a:lnTo>
                      <a:pt x="17" y="104"/>
                    </a:lnTo>
                    <a:lnTo>
                      <a:pt x="17" y="104"/>
                    </a:lnTo>
                    <a:lnTo>
                      <a:pt x="14" y="104"/>
                    </a:lnTo>
                    <a:lnTo>
                      <a:pt x="14" y="104"/>
                    </a:lnTo>
                    <a:lnTo>
                      <a:pt x="14" y="104"/>
                    </a:lnTo>
                    <a:lnTo>
                      <a:pt x="12" y="104"/>
                    </a:lnTo>
                    <a:lnTo>
                      <a:pt x="12" y="104"/>
                    </a:lnTo>
                    <a:lnTo>
                      <a:pt x="12" y="104"/>
                    </a:lnTo>
                    <a:lnTo>
                      <a:pt x="10" y="104"/>
                    </a:lnTo>
                    <a:lnTo>
                      <a:pt x="10" y="104"/>
                    </a:lnTo>
                    <a:lnTo>
                      <a:pt x="10" y="104"/>
                    </a:lnTo>
                    <a:lnTo>
                      <a:pt x="7" y="104"/>
                    </a:lnTo>
                    <a:lnTo>
                      <a:pt x="7" y="104"/>
                    </a:lnTo>
                    <a:lnTo>
                      <a:pt x="7" y="104"/>
                    </a:lnTo>
                    <a:lnTo>
                      <a:pt x="5" y="104"/>
                    </a:lnTo>
                    <a:lnTo>
                      <a:pt x="5" y="102"/>
                    </a:lnTo>
                    <a:lnTo>
                      <a:pt x="5" y="102"/>
                    </a:lnTo>
                    <a:lnTo>
                      <a:pt x="3" y="102"/>
                    </a:lnTo>
                    <a:lnTo>
                      <a:pt x="3" y="102"/>
                    </a:lnTo>
                    <a:lnTo>
                      <a:pt x="3" y="102"/>
                    </a:lnTo>
                    <a:lnTo>
                      <a:pt x="0" y="102"/>
                    </a:lnTo>
                    <a:lnTo>
                      <a:pt x="0" y="102"/>
                    </a:lnTo>
                    <a:lnTo>
                      <a:pt x="0" y="102"/>
                    </a:lnTo>
                    <a:lnTo>
                      <a:pt x="0" y="102"/>
                    </a:lnTo>
                    <a:lnTo>
                      <a:pt x="0" y="100"/>
                    </a:lnTo>
                    <a:lnTo>
                      <a:pt x="0" y="100"/>
                    </a:lnTo>
                    <a:lnTo>
                      <a:pt x="0" y="100"/>
                    </a:lnTo>
                    <a:lnTo>
                      <a:pt x="0" y="97"/>
                    </a:lnTo>
                    <a:lnTo>
                      <a:pt x="0" y="97"/>
                    </a:lnTo>
                    <a:lnTo>
                      <a:pt x="0" y="97"/>
                    </a:lnTo>
                    <a:lnTo>
                      <a:pt x="0" y="97"/>
                    </a:lnTo>
                    <a:lnTo>
                      <a:pt x="0" y="95"/>
                    </a:lnTo>
                    <a:lnTo>
                      <a:pt x="0" y="95"/>
                    </a:lnTo>
                    <a:lnTo>
                      <a:pt x="0" y="93"/>
                    </a:lnTo>
                    <a:lnTo>
                      <a:pt x="0" y="93"/>
                    </a:lnTo>
                    <a:lnTo>
                      <a:pt x="0" y="90"/>
                    </a:lnTo>
                    <a:lnTo>
                      <a:pt x="0" y="90"/>
                    </a:lnTo>
                    <a:lnTo>
                      <a:pt x="3" y="90"/>
                    </a:lnTo>
                    <a:lnTo>
                      <a:pt x="3" y="90"/>
                    </a:lnTo>
                    <a:lnTo>
                      <a:pt x="3" y="88"/>
                    </a:lnTo>
                    <a:lnTo>
                      <a:pt x="3" y="88"/>
                    </a:lnTo>
                    <a:lnTo>
                      <a:pt x="3" y="85"/>
                    </a:lnTo>
                    <a:lnTo>
                      <a:pt x="3" y="85"/>
                    </a:lnTo>
                    <a:lnTo>
                      <a:pt x="3" y="85"/>
                    </a:lnTo>
                    <a:lnTo>
                      <a:pt x="3" y="83"/>
                    </a:lnTo>
                    <a:lnTo>
                      <a:pt x="3" y="83"/>
                    </a:lnTo>
                    <a:lnTo>
                      <a:pt x="3" y="83"/>
                    </a:lnTo>
                    <a:lnTo>
                      <a:pt x="3" y="81"/>
                    </a:lnTo>
                    <a:lnTo>
                      <a:pt x="3" y="81"/>
                    </a:lnTo>
                    <a:lnTo>
                      <a:pt x="3" y="81"/>
                    </a:lnTo>
                    <a:lnTo>
                      <a:pt x="3" y="78"/>
                    </a:lnTo>
                    <a:lnTo>
                      <a:pt x="3" y="78"/>
                    </a:lnTo>
                    <a:lnTo>
                      <a:pt x="5" y="78"/>
                    </a:lnTo>
                    <a:lnTo>
                      <a:pt x="5" y="76"/>
                    </a:lnTo>
                    <a:lnTo>
                      <a:pt x="3" y="76"/>
                    </a:lnTo>
                    <a:lnTo>
                      <a:pt x="3" y="76"/>
                    </a:lnTo>
                    <a:lnTo>
                      <a:pt x="3" y="74"/>
                    </a:lnTo>
                    <a:lnTo>
                      <a:pt x="3" y="74"/>
                    </a:lnTo>
                    <a:lnTo>
                      <a:pt x="5" y="74"/>
                    </a:lnTo>
                    <a:lnTo>
                      <a:pt x="5" y="71"/>
                    </a:lnTo>
                    <a:lnTo>
                      <a:pt x="5" y="71"/>
                    </a:lnTo>
                    <a:lnTo>
                      <a:pt x="5" y="71"/>
                    </a:lnTo>
                    <a:lnTo>
                      <a:pt x="5" y="71"/>
                    </a:lnTo>
                    <a:lnTo>
                      <a:pt x="5" y="69"/>
                    </a:lnTo>
                    <a:lnTo>
                      <a:pt x="5" y="69"/>
                    </a:lnTo>
                    <a:lnTo>
                      <a:pt x="7" y="69"/>
                    </a:lnTo>
                    <a:lnTo>
                      <a:pt x="7" y="66"/>
                    </a:lnTo>
                    <a:lnTo>
                      <a:pt x="7" y="66"/>
                    </a:lnTo>
                    <a:lnTo>
                      <a:pt x="7" y="66"/>
                    </a:lnTo>
                    <a:lnTo>
                      <a:pt x="7" y="64"/>
                    </a:lnTo>
                    <a:lnTo>
                      <a:pt x="7" y="64"/>
                    </a:lnTo>
                    <a:lnTo>
                      <a:pt x="7" y="62"/>
                    </a:lnTo>
                    <a:lnTo>
                      <a:pt x="7" y="62"/>
                    </a:lnTo>
                    <a:lnTo>
                      <a:pt x="10" y="62"/>
                    </a:lnTo>
                    <a:lnTo>
                      <a:pt x="10" y="62"/>
                    </a:lnTo>
                    <a:lnTo>
                      <a:pt x="10" y="62"/>
                    </a:lnTo>
                    <a:lnTo>
                      <a:pt x="10" y="59"/>
                    </a:lnTo>
                    <a:lnTo>
                      <a:pt x="10" y="59"/>
                    </a:lnTo>
                    <a:lnTo>
                      <a:pt x="10" y="59"/>
                    </a:lnTo>
                    <a:lnTo>
                      <a:pt x="10" y="57"/>
                    </a:lnTo>
                    <a:lnTo>
                      <a:pt x="10" y="57"/>
                    </a:lnTo>
                    <a:lnTo>
                      <a:pt x="10" y="55"/>
                    </a:lnTo>
                    <a:lnTo>
                      <a:pt x="10" y="55"/>
                    </a:lnTo>
                    <a:lnTo>
                      <a:pt x="10" y="55"/>
                    </a:lnTo>
                    <a:lnTo>
                      <a:pt x="10" y="52"/>
                    </a:lnTo>
                    <a:lnTo>
                      <a:pt x="10" y="52"/>
                    </a:lnTo>
                    <a:lnTo>
                      <a:pt x="10" y="50"/>
                    </a:lnTo>
                    <a:lnTo>
                      <a:pt x="10" y="50"/>
                    </a:lnTo>
                    <a:lnTo>
                      <a:pt x="10" y="50"/>
                    </a:lnTo>
                    <a:lnTo>
                      <a:pt x="10" y="48"/>
                    </a:lnTo>
                    <a:lnTo>
                      <a:pt x="10" y="48"/>
                    </a:lnTo>
                    <a:lnTo>
                      <a:pt x="10" y="48"/>
                    </a:lnTo>
                    <a:lnTo>
                      <a:pt x="10" y="45"/>
                    </a:lnTo>
                    <a:lnTo>
                      <a:pt x="10" y="45"/>
                    </a:lnTo>
                    <a:lnTo>
                      <a:pt x="10" y="45"/>
                    </a:lnTo>
                    <a:lnTo>
                      <a:pt x="10" y="45"/>
                    </a:lnTo>
                    <a:lnTo>
                      <a:pt x="10" y="43"/>
                    </a:lnTo>
                    <a:lnTo>
                      <a:pt x="10" y="43"/>
                    </a:lnTo>
                    <a:lnTo>
                      <a:pt x="10" y="43"/>
                    </a:lnTo>
                    <a:lnTo>
                      <a:pt x="10" y="40"/>
                    </a:lnTo>
                    <a:lnTo>
                      <a:pt x="12" y="40"/>
                    </a:lnTo>
                    <a:lnTo>
                      <a:pt x="12" y="40"/>
                    </a:lnTo>
                    <a:lnTo>
                      <a:pt x="12" y="40"/>
                    </a:lnTo>
                    <a:lnTo>
                      <a:pt x="12" y="38"/>
                    </a:lnTo>
                    <a:lnTo>
                      <a:pt x="12" y="38"/>
                    </a:lnTo>
                    <a:lnTo>
                      <a:pt x="12" y="36"/>
                    </a:lnTo>
                    <a:lnTo>
                      <a:pt x="12" y="36"/>
                    </a:lnTo>
                    <a:lnTo>
                      <a:pt x="12" y="33"/>
                    </a:lnTo>
                    <a:lnTo>
                      <a:pt x="12" y="33"/>
                    </a:lnTo>
                    <a:lnTo>
                      <a:pt x="12" y="31"/>
                    </a:lnTo>
                    <a:lnTo>
                      <a:pt x="12" y="31"/>
                    </a:lnTo>
                    <a:lnTo>
                      <a:pt x="12" y="31"/>
                    </a:lnTo>
                    <a:lnTo>
                      <a:pt x="12" y="31"/>
                    </a:lnTo>
                    <a:lnTo>
                      <a:pt x="12" y="29"/>
                    </a:lnTo>
                    <a:lnTo>
                      <a:pt x="12" y="29"/>
                    </a:lnTo>
                    <a:lnTo>
                      <a:pt x="12" y="26"/>
                    </a:lnTo>
                    <a:lnTo>
                      <a:pt x="12" y="26"/>
                    </a:lnTo>
                    <a:lnTo>
                      <a:pt x="12" y="26"/>
                    </a:lnTo>
                    <a:lnTo>
                      <a:pt x="12" y="24"/>
                    </a:lnTo>
                    <a:lnTo>
                      <a:pt x="12" y="24"/>
                    </a:lnTo>
                    <a:lnTo>
                      <a:pt x="12" y="24"/>
                    </a:lnTo>
                    <a:lnTo>
                      <a:pt x="12" y="21"/>
                    </a:lnTo>
                    <a:lnTo>
                      <a:pt x="12" y="21"/>
                    </a:lnTo>
                    <a:lnTo>
                      <a:pt x="12" y="21"/>
                    </a:lnTo>
                    <a:lnTo>
                      <a:pt x="12" y="19"/>
                    </a:lnTo>
                    <a:lnTo>
                      <a:pt x="12" y="19"/>
                    </a:lnTo>
                    <a:lnTo>
                      <a:pt x="14" y="19"/>
                    </a:lnTo>
                    <a:lnTo>
                      <a:pt x="14" y="19"/>
                    </a:lnTo>
                    <a:lnTo>
                      <a:pt x="14" y="17"/>
                    </a:lnTo>
                    <a:lnTo>
                      <a:pt x="14" y="17"/>
                    </a:lnTo>
                    <a:lnTo>
                      <a:pt x="17" y="17"/>
                    </a:lnTo>
                    <a:lnTo>
                      <a:pt x="17" y="17"/>
                    </a:lnTo>
                    <a:lnTo>
                      <a:pt x="17" y="17"/>
                    </a:lnTo>
                    <a:lnTo>
                      <a:pt x="19" y="17"/>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3" name="Freeform 145"/>
              <p:cNvSpPr>
                <a:spLocks/>
              </p:cNvSpPr>
              <p:nvPr/>
            </p:nvSpPr>
            <p:spPr bwMode="auto">
              <a:xfrm>
                <a:off x="1567" y="1907"/>
                <a:ext cx="33" cy="100"/>
              </a:xfrm>
              <a:custGeom>
                <a:avLst/>
                <a:gdLst/>
                <a:ahLst/>
                <a:cxnLst>
                  <a:cxn ang="0">
                    <a:pos x="33" y="2"/>
                  </a:cxn>
                  <a:cxn ang="0">
                    <a:pos x="33" y="7"/>
                  </a:cxn>
                  <a:cxn ang="0">
                    <a:pos x="33" y="12"/>
                  </a:cxn>
                  <a:cxn ang="0">
                    <a:pos x="33" y="14"/>
                  </a:cxn>
                  <a:cxn ang="0">
                    <a:pos x="28" y="17"/>
                  </a:cxn>
                  <a:cxn ang="0">
                    <a:pos x="26" y="21"/>
                  </a:cxn>
                  <a:cxn ang="0">
                    <a:pos x="24" y="24"/>
                  </a:cxn>
                  <a:cxn ang="0">
                    <a:pos x="21" y="21"/>
                  </a:cxn>
                  <a:cxn ang="0">
                    <a:pos x="17" y="21"/>
                  </a:cxn>
                  <a:cxn ang="0">
                    <a:pos x="14" y="26"/>
                  </a:cxn>
                  <a:cxn ang="0">
                    <a:pos x="14" y="31"/>
                  </a:cxn>
                  <a:cxn ang="0">
                    <a:pos x="14" y="36"/>
                  </a:cxn>
                  <a:cxn ang="0">
                    <a:pos x="14" y="40"/>
                  </a:cxn>
                  <a:cxn ang="0">
                    <a:pos x="17" y="40"/>
                  </a:cxn>
                  <a:cxn ang="0">
                    <a:pos x="19" y="40"/>
                  </a:cxn>
                  <a:cxn ang="0">
                    <a:pos x="14" y="43"/>
                  </a:cxn>
                  <a:cxn ang="0">
                    <a:pos x="14" y="48"/>
                  </a:cxn>
                  <a:cxn ang="0">
                    <a:pos x="12" y="50"/>
                  </a:cxn>
                  <a:cxn ang="0">
                    <a:pos x="17" y="50"/>
                  </a:cxn>
                  <a:cxn ang="0">
                    <a:pos x="19" y="50"/>
                  </a:cxn>
                  <a:cxn ang="0">
                    <a:pos x="21" y="48"/>
                  </a:cxn>
                  <a:cxn ang="0">
                    <a:pos x="24" y="52"/>
                  </a:cxn>
                  <a:cxn ang="0">
                    <a:pos x="24" y="59"/>
                  </a:cxn>
                  <a:cxn ang="0">
                    <a:pos x="21" y="62"/>
                  </a:cxn>
                  <a:cxn ang="0">
                    <a:pos x="21" y="66"/>
                  </a:cxn>
                  <a:cxn ang="0">
                    <a:pos x="19" y="71"/>
                  </a:cxn>
                  <a:cxn ang="0">
                    <a:pos x="17" y="76"/>
                  </a:cxn>
                  <a:cxn ang="0">
                    <a:pos x="17" y="81"/>
                  </a:cxn>
                  <a:cxn ang="0">
                    <a:pos x="17" y="85"/>
                  </a:cxn>
                  <a:cxn ang="0">
                    <a:pos x="14" y="90"/>
                  </a:cxn>
                  <a:cxn ang="0">
                    <a:pos x="14" y="97"/>
                  </a:cxn>
                  <a:cxn ang="0">
                    <a:pos x="12" y="97"/>
                  </a:cxn>
                  <a:cxn ang="0">
                    <a:pos x="12" y="95"/>
                  </a:cxn>
                  <a:cxn ang="0">
                    <a:pos x="10" y="90"/>
                  </a:cxn>
                  <a:cxn ang="0">
                    <a:pos x="10" y="85"/>
                  </a:cxn>
                  <a:cxn ang="0">
                    <a:pos x="7" y="81"/>
                  </a:cxn>
                  <a:cxn ang="0">
                    <a:pos x="7" y="76"/>
                  </a:cxn>
                  <a:cxn ang="0">
                    <a:pos x="5" y="71"/>
                  </a:cxn>
                  <a:cxn ang="0">
                    <a:pos x="2" y="66"/>
                  </a:cxn>
                  <a:cxn ang="0">
                    <a:pos x="2" y="62"/>
                  </a:cxn>
                  <a:cxn ang="0">
                    <a:pos x="0" y="57"/>
                  </a:cxn>
                  <a:cxn ang="0">
                    <a:pos x="0" y="52"/>
                  </a:cxn>
                  <a:cxn ang="0">
                    <a:pos x="2" y="50"/>
                  </a:cxn>
                  <a:cxn ang="0">
                    <a:pos x="5" y="45"/>
                  </a:cxn>
                  <a:cxn ang="0">
                    <a:pos x="5" y="43"/>
                  </a:cxn>
                  <a:cxn ang="0">
                    <a:pos x="7" y="40"/>
                  </a:cxn>
                  <a:cxn ang="0">
                    <a:pos x="7" y="36"/>
                  </a:cxn>
                  <a:cxn ang="0">
                    <a:pos x="10" y="31"/>
                  </a:cxn>
                  <a:cxn ang="0">
                    <a:pos x="10" y="26"/>
                  </a:cxn>
                  <a:cxn ang="0">
                    <a:pos x="12" y="21"/>
                  </a:cxn>
                  <a:cxn ang="0">
                    <a:pos x="12" y="14"/>
                  </a:cxn>
                  <a:cxn ang="0">
                    <a:pos x="14" y="14"/>
                  </a:cxn>
                  <a:cxn ang="0">
                    <a:pos x="17" y="10"/>
                  </a:cxn>
                  <a:cxn ang="0">
                    <a:pos x="21" y="7"/>
                  </a:cxn>
                  <a:cxn ang="0">
                    <a:pos x="24" y="7"/>
                  </a:cxn>
                  <a:cxn ang="0">
                    <a:pos x="26" y="2"/>
                  </a:cxn>
                  <a:cxn ang="0">
                    <a:pos x="28" y="2"/>
                  </a:cxn>
                  <a:cxn ang="0">
                    <a:pos x="33" y="0"/>
                  </a:cxn>
                </a:cxnLst>
                <a:rect l="0" t="0" r="r" b="b"/>
                <a:pathLst>
                  <a:path w="33" h="100">
                    <a:moveTo>
                      <a:pt x="33" y="0"/>
                    </a:moveTo>
                    <a:lnTo>
                      <a:pt x="33" y="0"/>
                    </a:lnTo>
                    <a:lnTo>
                      <a:pt x="33" y="0"/>
                    </a:lnTo>
                    <a:lnTo>
                      <a:pt x="33" y="2"/>
                    </a:lnTo>
                    <a:lnTo>
                      <a:pt x="33" y="2"/>
                    </a:lnTo>
                    <a:lnTo>
                      <a:pt x="33" y="2"/>
                    </a:lnTo>
                    <a:lnTo>
                      <a:pt x="33" y="2"/>
                    </a:lnTo>
                    <a:lnTo>
                      <a:pt x="33" y="5"/>
                    </a:lnTo>
                    <a:lnTo>
                      <a:pt x="33" y="5"/>
                    </a:lnTo>
                    <a:lnTo>
                      <a:pt x="33" y="5"/>
                    </a:lnTo>
                    <a:lnTo>
                      <a:pt x="33" y="5"/>
                    </a:lnTo>
                    <a:lnTo>
                      <a:pt x="33" y="7"/>
                    </a:lnTo>
                    <a:lnTo>
                      <a:pt x="33" y="7"/>
                    </a:lnTo>
                    <a:lnTo>
                      <a:pt x="33" y="7"/>
                    </a:lnTo>
                    <a:lnTo>
                      <a:pt x="33" y="10"/>
                    </a:lnTo>
                    <a:lnTo>
                      <a:pt x="33" y="10"/>
                    </a:lnTo>
                    <a:lnTo>
                      <a:pt x="33" y="12"/>
                    </a:lnTo>
                    <a:lnTo>
                      <a:pt x="33" y="12"/>
                    </a:lnTo>
                    <a:lnTo>
                      <a:pt x="33" y="12"/>
                    </a:lnTo>
                    <a:lnTo>
                      <a:pt x="33" y="12"/>
                    </a:lnTo>
                    <a:lnTo>
                      <a:pt x="33" y="12"/>
                    </a:lnTo>
                    <a:lnTo>
                      <a:pt x="33" y="14"/>
                    </a:lnTo>
                    <a:lnTo>
                      <a:pt x="33" y="14"/>
                    </a:lnTo>
                    <a:lnTo>
                      <a:pt x="33" y="14"/>
                    </a:lnTo>
                    <a:lnTo>
                      <a:pt x="33" y="17"/>
                    </a:lnTo>
                    <a:lnTo>
                      <a:pt x="31" y="17"/>
                    </a:lnTo>
                    <a:lnTo>
                      <a:pt x="31" y="17"/>
                    </a:lnTo>
                    <a:lnTo>
                      <a:pt x="31" y="17"/>
                    </a:lnTo>
                    <a:lnTo>
                      <a:pt x="28" y="17"/>
                    </a:lnTo>
                    <a:lnTo>
                      <a:pt x="28" y="17"/>
                    </a:lnTo>
                    <a:lnTo>
                      <a:pt x="28" y="19"/>
                    </a:lnTo>
                    <a:lnTo>
                      <a:pt x="28" y="19"/>
                    </a:lnTo>
                    <a:lnTo>
                      <a:pt x="26" y="19"/>
                    </a:lnTo>
                    <a:lnTo>
                      <a:pt x="26" y="19"/>
                    </a:lnTo>
                    <a:lnTo>
                      <a:pt x="26" y="21"/>
                    </a:lnTo>
                    <a:lnTo>
                      <a:pt x="26" y="21"/>
                    </a:lnTo>
                    <a:lnTo>
                      <a:pt x="26" y="21"/>
                    </a:lnTo>
                    <a:lnTo>
                      <a:pt x="26" y="24"/>
                    </a:lnTo>
                    <a:lnTo>
                      <a:pt x="26" y="24"/>
                    </a:lnTo>
                    <a:lnTo>
                      <a:pt x="26" y="24"/>
                    </a:lnTo>
                    <a:lnTo>
                      <a:pt x="24" y="24"/>
                    </a:lnTo>
                    <a:lnTo>
                      <a:pt x="24" y="24"/>
                    </a:lnTo>
                    <a:lnTo>
                      <a:pt x="24" y="24"/>
                    </a:lnTo>
                    <a:lnTo>
                      <a:pt x="24" y="24"/>
                    </a:lnTo>
                    <a:lnTo>
                      <a:pt x="24" y="21"/>
                    </a:lnTo>
                    <a:lnTo>
                      <a:pt x="21" y="21"/>
                    </a:lnTo>
                    <a:lnTo>
                      <a:pt x="21" y="21"/>
                    </a:lnTo>
                    <a:lnTo>
                      <a:pt x="21" y="21"/>
                    </a:lnTo>
                    <a:lnTo>
                      <a:pt x="21" y="21"/>
                    </a:lnTo>
                    <a:lnTo>
                      <a:pt x="19" y="21"/>
                    </a:lnTo>
                    <a:lnTo>
                      <a:pt x="19" y="21"/>
                    </a:lnTo>
                    <a:lnTo>
                      <a:pt x="19" y="21"/>
                    </a:lnTo>
                    <a:lnTo>
                      <a:pt x="17" y="21"/>
                    </a:lnTo>
                    <a:lnTo>
                      <a:pt x="17" y="21"/>
                    </a:lnTo>
                    <a:lnTo>
                      <a:pt x="17" y="21"/>
                    </a:lnTo>
                    <a:lnTo>
                      <a:pt x="17" y="24"/>
                    </a:lnTo>
                    <a:lnTo>
                      <a:pt x="17" y="24"/>
                    </a:lnTo>
                    <a:lnTo>
                      <a:pt x="17" y="26"/>
                    </a:lnTo>
                    <a:lnTo>
                      <a:pt x="14" y="26"/>
                    </a:lnTo>
                    <a:lnTo>
                      <a:pt x="14" y="26"/>
                    </a:lnTo>
                    <a:lnTo>
                      <a:pt x="14" y="26"/>
                    </a:lnTo>
                    <a:lnTo>
                      <a:pt x="14" y="29"/>
                    </a:lnTo>
                    <a:lnTo>
                      <a:pt x="14" y="29"/>
                    </a:lnTo>
                    <a:lnTo>
                      <a:pt x="14" y="29"/>
                    </a:lnTo>
                    <a:lnTo>
                      <a:pt x="14" y="31"/>
                    </a:lnTo>
                    <a:lnTo>
                      <a:pt x="14" y="31"/>
                    </a:lnTo>
                    <a:lnTo>
                      <a:pt x="14" y="31"/>
                    </a:lnTo>
                    <a:lnTo>
                      <a:pt x="14" y="31"/>
                    </a:lnTo>
                    <a:lnTo>
                      <a:pt x="14" y="33"/>
                    </a:lnTo>
                    <a:lnTo>
                      <a:pt x="14" y="33"/>
                    </a:lnTo>
                    <a:lnTo>
                      <a:pt x="14" y="36"/>
                    </a:lnTo>
                    <a:lnTo>
                      <a:pt x="14" y="36"/>
                    </a:lnTo>
                    <a:lnTo>
                      <a:pt x="14" y="38"/>
                    </a:lnTo>
                    <a:lnTo>
                      <a:pt x="14" y="38"/>
                    </a:lnTo>
                    <a:lnTo>
                      <a:pt x="14" y="38"/>
                    </a:lnTo>
                    <a:lnTo>
                      <a:pt x="14" y="38"/>
                    </a:lnTo>
                    <a:lnTo>
                      <a:pt x="14" y="38"/>
                    </a:lnTo>
                    <a:lnTo>
                      <a:pt x="14" y="40"/>
                    </a:lnTo>
                    <a:lnTo>
                      <a:pt x="14" y="40"/>
                    </a:lnTo>
                    <a:lnTo>
                      <a:pt x="14" y="40"/>
                    </a:lnTo>
                    <a:lnTo>
                      <a:pt x="14" y="40"/>
                    </a:lnTo>
                    <a:lnTo>
                      <a:pt x="14" y="40"/>
                    </a:lnTo>
                    <a:lnTo>
                      <a:pt x="17" y="40"/>
                    </a:lnTo>
                    <a:lnTo>
                      <a:pt x="17" y="40"/>
                    </a:lnTo>
                    <a:lnTo>
                      <a:pt x="17" y="40"/>
                    </a:lnTo>
                    <a:lnTo>
                      <a:pt x="17" y="40"/>
                    </a:lnTo>
                    <a:lnTo>
                      <a:pt x="19" y="40"/>
                    </a:lnTo>
                    <a:lnTo>
                      <a:pt x="19" y="40"/>
                    </a:lnTo>
                    <a:lnTo>
                      <a:pt x="19" y="40"/>
                    </a:lnTo>
                    <a:lnTo>
                      <a:pt x="19" y="40"/>
                    </a:lnTo>
                    <a:lnTo>
                      <a:pt x="17" y="40"/>
                    </a:lnTo>
                    <a:lnTo>
                      <a:pt x="17" y="43"/>
                    </a:lnTo>
                    <a:lnTo>
                      <a:pt x="17" y="43"/>
                    </a:lnTo>
                    <a:lnTo>
                      <a:pt x="17" y="43"/>
                    </a:lnTo>
                    <a:lnTo>
                      <a:pt x="17" y="43"/>
                    </a:lnTo>
                    <a:lnTo>
                      <a:pt x="14" y="43"/>
                    </a:lnTo>
                    <a:lnTo>
                      <a:pt x="14" y="43"/>
                    </a:lnTo>
                    <a:lnTo>
                      <a:pt x="14" y="45"/>
                    </a:lnTo>
                    <a:lnTo>
                      <a:pt x="14" y="45"/>
                    </a:lnTo>
                    <a:lnTo>
                      <a:pt x="14" y="45"/>
                    </a:lnTo>
                    <a:lnTo>
                      <a:pt x="14" y="48"/>
                    </a:lnTo>
                    <a:lnTo>
                      <a:pt x="14" y="48"/>
                    </a:lnTo>
                    <a:lnTo>
                      <a:pt x="14" y="50"/>
                    </a:lnTo>
                    <a:lnTo>
                      <a:pt x="12" y="50"/>
                    </a:lnTo>
                    <a:lnTo>
                      <a:pt x="12" y="50"/>
                    </a:lnTo>
                    <a:lnTo>
                      <a:pt x="12" y="50"/>
                    </a:lnTo>
                    <a:lnTo>
                      <a:pt x="12" y="50"/>
                    </a:lnTo>
                    <a:lnTo>
                      <a:pt x="12" y="50"/>
                    </a:lnTo>
                    <a:lnTo>
                      <a:pt x="12" y="52"/>
                    </a:lnTo>
                    <a:lnTo>
                      <a:pt x="14" y="52"/>
                    </a:lnTo>
                    <a:lnTo>
                      <a:pt x="14" y="52"/>
                    </a:lnTo>
                    <a:lnTo>
                      <a:pt x="14" y="50"/>
                    </a:lnTo>
                    <a:lnTo>
                      <a:pt x="14" y="50"/>
                    </a:lnTo>
                    <a:lnTo>
                      <a:pt x="17" y="50"/>
                    </a:lnTo>
                    <a:lnTo>
                      <a:pt x="17" y="52"/>
                    </a:lnTo>
                    <a:lnTo>
                      <a:pt x="17" y="52"/>
                    </a:lnTo>
                    <a:lnTo>
                      <a:pt x="17" y="50"/>
                    </a:lnTo>
                    <a:lnTo>
                      <a:pt x="17" y="50"/>
                    </a:lnTo>
                    <a:lnTo>
                      <a:pt x="19" y="50"/>
                    </a:lnTo>
                    <a:lnTo>
                      <a:pt x="19" y="50"/>
                    </a:lnTo>
                    <a:lnTo>
                      <a:pt x="19" y="50"/>
                    </a:lnTo>
                    <a:lnTo>
                      <a:pt x="21" y="50"/>
                    </a:lnTo>
                    <a:lnTo>
                      <a:pt x="21" y="50"/>
                    </a:lnTo>
                    <a:lnTo>
                      <a:pt x="21" y="50"/>
                    </a:lnTo>
                    <a:lnTo>
                      <a:pt x="21" y="50"/>
                    </a:lnTo>
                    <a:lnTo>
                      <a:pt x="21" y="48"/>
                    </a:lnTo>
                    <a:lnTo>
                      <a:pt x="24" y="48"/>
                    </a:lnTo>
                    <a:lnTo>
                      <a:pt x="24" y="50"/>
                    </a:lnTo>
                    <a:lnTo>
                      <a:pt x="24" y="50"/>
                    </a:lnTo>
                    <a:lnTo>
                      <a:pt x="24" y="50"/>
                    </a:lnTo>
                    <a:lnTo>
                      <a:pt x="24" y="52"/>
                    </a:lnTo>
                    <a:lnTo>
                      <a:pt x="24" y="52"/>
                    </a:lnTo>
                    <a:lnTo>
                      <a:pt x="24" y="55"/>
                    </a:lnTo>
                    <a:lnTo>
                      <a:pt x="24" y="55"/>
                    </a:lnTo>
                    <a:lnTo>
                      <a:pt x="24" y="55"/>
                    </a:lnTo>
                    <a:lnTo>
                      <a:pt x="24" y="57"/>
                    </a:lnTo>
                    <a:lnTo>
                      <a:pt x="24" y="57"/>
                    </a:lnTo>
                    <a:lnTo>
                      <a:pt x="24" y="59"/>
                    </a:lnTo>
                    <a:lnTo>
                      <a:pt x="24" y="59"/>
                    </a:lnTo>
                    <a:lnTo>
                      <a:pt x="24" y="59"/>
                    </a:lnTo>
                    <a:lnTo>
                      <a:pt x="24" y="62"/>
                    </a:lnTo>
                    <a:lnTo>
                      <a:pt x="24" y="62"/>
                    </a:lnTo>
                    <a:lnTo>
                      <a:pt x="24" y="62"/>
                    </a:lnTo>
                    <a:lnTo>
                      <a:pt x="21" y="62"/>
                    </a:lnTo>
                    <a:lnTo>
                      <a:pt x="21" y="62"/>
                    </a:lnTo>
                    <a:lnTo>
                      <a:pt x="21" y="64"/>
                    </a:lnTo>
                    <a:lnTo>
                      <a:pt x="21" y="64"/>
                    </a:lnTo>
                    <a:lnTo>
                      <a:pt x="21" y="66"/>
                    </a:lnTo>
                    <a:lnTo>
                      <a:pt x="21" y="66"/>
                    </a:lnTo>
                    <a:lnTo>
                      <a:pt x="21" y="66"/>
                    </a:lnTo>
                    <a:lnTo>
                      <a:pt x="21" y="69"/>
                    </a:lnTo>
                    <a:lnTo>
                      <a:pt x="19" y="69"/>
                    </a:lnTo>
                    <a:lnTo>
                      <a:pt x="19" y="69"/>
                    </a:lnTo>
                    <a:lnTo>
                      <a:pt x="19" y="71"/>
                    </a:lnTo>
                    <a:lnTo>
                      <a:pt x="19" y="71"/>
                    </a:lnTo>
                    <a:lnTo>
                      <a:pt x="19" y="71"/>
                    </a:lnTo>
                    <a:lnTo>
                      <a:pt x="19" y="71"/>
                    </a:lnTo>
                    <a:lnTo>
                      <a:pt x="19" y="74"/>
                    </a:lnTo>
                    <a:lnTo>
                      <a:pt x="17" y="74"/>
                    </a:lnTo>
                    <a:lnTo>
                      <a:pt x="17" y="74"/>
                    </a:lnTo>
                    <a:lnTo>
                      <a:pt x="17" y="76"/>
                    </a:lnTo>
                    <a:lnTo>
                      <a:pt x="17" y="76"/>
                    </a:lnTo>
                    <a:lnTo>
                      <a:pt x="19" y="76"/>
                    </a:lnTo>
                    <a:lnTo>
                      <a:pt x="19" y="78"/>
                    </a:lnTo>
                    <a:lnTo>
                      <a:pt x="17" y="78"/>
                    </a:lnTo>
                    <a:lnTo>
                      <a:pt x="17" y="78"/>
                    </a:lnTo>
                    <a:lnTo>
                      <a:pt x="17" y="81"/>
                    </a:lnTo>
                    <a:lnTo>
                      <a:pt x="17" y="81"/>
                    </a:lnTo>
                    <a:lnTo>
                      <a:pt x="17" y="81"/>
                    </a:lnTo>
                    <a:lnTo>
                      <a:pt x="17" y="83"/>
                    </a:lnTo>
                    <a:lnTo>
                      <a:pt x="17" y="83"/>
                    </a:lnTo>
                    <a:lnTo>
                      <a:pt x="17" y="83"/>
                    </a:lnTo>
                    <a:lnTo>
                      <a:pt x="17" y="85"/>
                    </a:lnTo>
                    <a:lnTo>
                      <a:pt x="17" y="85"/>
                    </a:lnTo>
                    <a:lnTo>
                      <a:pt x="17" y="85"/>
                    </a:lnTo>
                    <a:lnTo>
                      <a:pt x="17" y="88"/>
                    </a:lnTo>
                    <a:lnTo>
                      <a:pt x="17" y="88"/>
                    </a:lnTo>
                    <a:lnTo>
                      <a:pt x="17" y="90"/>
                    </a:lnTo>
                    <a:lnTo>
                      <a:pt x="17" y="90"/>
                    </a:lnTo>
                    <a:lnTo>
                      <a:pt x="14" y="90"/>
                    </a:lnTo>
                    <a:lnTo>
                      <a:pt x="14" y="90"/>
                    </a:lnTo>
                    <a:lnTo>
                      <a:pt x="14" y="93"/>
                    </a:lnTo>
                    <a:lnTo>
                      <a:pt x="14" y="93"/>
                    </a:lnTo>
                    <a:lnTo>
                      <a:pt x="14" y="95"/>
                    </a:lnTo>
                    <a:lnTo>
                      <a:pt x="14" y="95"/>
                    </a:lnTo>
                    <a:lnTo>
                      <a:pt x="14" y="97"/>
                    </a:lnTo>
                    <a:lnTo>
                      <a:pt x="14" y="97"/>
                    </a:lnTo>
                    <a:lnTo>
                      <a:pt x="14" y="97"/>
                    </a:lnTo>
                    <a:lnTo>
                      <a:pt x="14" y="97"/>
                    </a:lnTo>
                    <a:lnTo>
                      <a:pt x="14" y="100"/>
                    </a:lnTo>
                    <a:lnTo>
                      <a:pt x="12" y="100"/>
                    </a:lnTo>
                    <a:lnTo>
                      <a:pt x="12" y="97"/>
                    </a:lnTo>
                    <a:lnTo>
                      <a:pt x="12" y="97"/>
                    </a:lnTo>
                    <a:lnTo>
                      <a:pt x="12" y="97"/>
                    </a:lnTo>
                    <a:lnTo>
                      <a:pt x="12" y="95"/>
                    </a:lnTo>
                    <a:lnTo>
                      <a:pt x="12" y="95"/>
                    </a:lnTo>
                    <a:lnTo>
                      <a:pt x="12" y="95"/>
                    </a:lnTo>
                    <a:lnTo>
                      <a:pt x="12" y="95"/>
                    </a:lnTo>
                    <a:lnTo>
                      <a:pt x="12" y="93"/>
                    </a:lnTo>
                    <a:lnTo>
                      <a:pt x="12" y="93"/>
                    </a:lnTo>
                    <a:lnTo>
                      <a:pt x="12" y="90"/>
                    </a:lnTo>
                    <a:lnTo>
                      <a:pt x="12" y="90"/>
                    </a:lnTo>
                    <a:lnTo>
                      <a:pt x="10" y="90"/>
                    </a:lnTo>
                    <a:lnTo>
                      <a:pt x="10" y="90"/>
                    </a:lnTo>
                    <a:lnTo>
                      <a:pt x="10" y="88"/>
                    </a:lnTo>
                    <a:lnTo>
                      <a:pt x="10" y="88"/>
                    </a:lnTo>
                    <a:lnTo>
                      <a:pt x="10" y="88"/>
                    </a:lnTo>
                    <a:lnTo>
                      <a:pt x="10" y="85"/>
                    </a:lnTo>
                    <a:lnTo>
                      <a:pt x="10" y="85"/>
                    </a:lnTo>
                    <a:lnTo>
                      <a:pt x="10" y="85"/>
                    </a:lnTo>
                    <a:lnTo>
                      <a:pt x="10" y="83"/>
                    </a:lnTo>
                    <a:lnTo>
                      <a:pt x="10" y="83"/>
                    </a:lnTo>
                    <a:lnTo>
                      <a:pt x="7" y="83"/>
                    </a:lnTo>
                    <a:lnTo>
                      <a:pt x="7" y="81"/>
                    </a:lnTo>
                    <a:lnTo>
                      <a:pt x="7" y="81"/>
                    </a:lnTo>
                    <a:lnTo>
                      <a:pt x="7" y="81"/>
                    </a:lnTo>
                    <a:lnTo>
                      <a:pt x="7" y="81"/>
                    </a:lnTo>
                    <a:lnTo>
                      <a:pt x="7" y="78"/>
                    </a:lnTo>
                    <a:lnTo>
                      <a:pt x="7" y="78"/>
                    </a:lnTo>
                    <a:lnTo>
                      <a:pt x="7" y="76"/>
                    </a:lnTo>
                    <a:lnTo>
                      <a:pt x="7" y="76"/>
                    </a:lnTo>
                    <a:lnTo>
                      <a:pt x="7" y="76"/>
                    </a:lnTo>
                    <a:lnTo>
                      <a:pt x="5" y="76"/>
                    </a:lnTo>
                    <a:lnTo>
                      <a:pt x="5" y="74"/>
                    </a:lnTo>
                    <a:lnTo>
                      <a:pt x="5" y="74"/>
                    </a:lnTo>
                    <a:lnTo>
                      <a:pt x="5" y="71"/>
                    </a:lnTo>
                    <a:lnTo>
                      <a:pt x="5" y="71"/>
                    </a:lnTo>
                    <a:lnTo>
                      <a:pt x="5" y="71"/>
                    </a:lnTo>
                    <a:lnTo>
                      <a:pt x="5" y="71"/>
                    </a:lnTo>
                    <a:lnTo>
                      <a:pt x="5" y="69"/>
                    </a:lnTo>
                    <a:lnTo>
                      <a:pt x="5" y="69"/>
                    </a:lnTo>
                    <a:lnTo>
                      <a:pt x="2" y="69"/>
                    </a:lnTo>
                    <a:lnTo>
                      <a:pt x="2" y="66"/>
                    </a:lnTo>
                    <a:lnTo>
                      <a:pt x="2" y="66"/>
                    </a:lnTo>
                    <a:lnTo>
                      <a:pt x="2" y="66"/>
                    </a:lnTo>
                    <a:lnTo>
                      <a:pt x="2" y="64"/>
                    </a:lnTo>
                    <a:lnTo>
                      <a:pt x="2" y="64"/>
                    </a:lnTo>
                    <a:lnTo>
                      <a:pt x="2" y="64"/>
                    </a:lnTo>
                    <a:lnTo>
                      <a:pt x="2" y="62"/>
                    </a:lnTo>
                    <a:lnTo>
                      <a:pt x="2" y="62"/>
                    </a:lnTo>
                    <a:lnTo>
                      <a:pt x="0" y="62"/>
                    </a:lnTo>
                    <a:lnTo>
                      <a:pt x="0" y="62"/>
                    </a:lnTo>
                    <a:lnTo>
                      <a:pt x="0" y="59"/>
                    </a:lnTo>
                    <a:lnTo>
                      <a:pt x="0" y="59"/>
                    </a:lnTo>
                    <a:lnTo>
                      <a:pt x="0" y="59"/>
                    </a:lnTo>
                    <a:lnTo>
                      <a:pt x="0" y="57"/>
                    </a:lnTo>
                    <a:lnTo>
                      <a:pt x="0" y="57"/>
                    </a:lnTo>
                    <a:lnTo>
                      <a:pt x="0" y="57"/>
                    </a:lnTo>
                    <a:lnTo>
                      <a:pt x="0" y="55"/>
                    </a:lnTo>
                    <a:lnTo>
                      <a:pt x="0" y="55"/>
                    </a:lnTo>
                    <a:lnTo>
                      <a:pt x="0" y="55"/>
                    </a:lnTo>
                    <a:lnTo>
                      <a:pt x="0" y="52"/>
                    </a:lnTo>
                    <a:lnTo>
                      <a:pt x="0" y="52"/>
                    </a:lnTo>
                    <a:lnTo>
                      <a:pt x="0" y="52"/>
                    </a:lnTo>
                    <a:lnTo>
                      <a:pt x="0" y="50"/>
                    </a:lnTo>
                    <a:lnTo>
                      <a:pt x="0" y="50"/>
                    </a:lnTo>
                    <a:lnTo>
                      <a:pt x="2" y="50"/>
                    </a:lnTo>
                    <a:lnTo>
                      <a:pt x="2" y="50"/>
                    </a:lnTo>
                    <a:lnTo>
                      <a:pt x="2" y="50"/>
                    </a:lnTo>
                    <a:lnTo>
                      <a:pt x="2" y="48"/>
                    </a:lnTo>
                    <a:lnTo>
                      <a:pt x="2" y="48"/>
                    </a:lnTo>
                    <a:lnTo>
                      <a:pt x="5" y="48"/>
                    </a:lnTo>
                    <a:lnTo>
                      <a:pt x="5" y="48"/>
                    </a:lnTo>
                    <a:lnTo>
                      <a:pt x="5" y="45"/>
                    </a:lnTo>
                    <a:lnTo>
                      <a:pt x="2" y="45"/>
                    </a:lnTo>
                    <a:lnTo>
                      <a:pt x="2" y="45"/>
                    </a:lnTo>
                    <a:lnTo>
                      <a:pt x="2" y="45"/>
                    </a:lnTo>
                    <a:lnTo>
                      <a:pt x="2" y="45"/>
                    </a:lnTo>
                    <a:lnTo>
                      <a:pt x="2" y="43"/>
                    </a:lnTo>
                    <a:lnTo>
                      <a:pt x="5" y="43"/>
                    </a:lnTo>
                    <a:lnTo>
                      <a:pt x="5" y="43"/>
                    </a:lnTo>
                    <a:lnTo>
                      <a:pt x="5" y="40"/>
                    </a:lnTo>
                    <a:lnTo>
                      <a:pt x="5" y="40"/>
                    </a:lnTo>
                    <a:lnTo>
                      <a:pt x="5" y="40"/>
                    </a:lnTo>
                    <a:lnTo>
                      <a:pt x="7" y="40"/>
                    </a:lnTo>
                    <a:lnTo>
                      <a:pt x="7" y="40"/>
                    </a:lnTo>
                    <a:lnTo>
                      <a:pt x="7" y="38"/>
                    </a:lnTo>
                    <a:lnTo>
                      <a:pt x="7" y="38"/>
                    </a:lnTo>
                    <a:lnTo>
                      <a:pt x="7" y="38"/>
                    </a:lnTo>
                    <a:lnTo>
                      <a:pt x="7" y="36"/>
                    </a:lnTo>
                    <a:lnTo>
                      <a:pt x="7" y="36"/>
                    </a:lnTo>
                    <a:lnTo>
                      <a:pt x="7" y="36"/>
                    </a:lnTo>
                    <a:lnTo>
                      <a:pt x="7" y="33"/>
                    </a:lnTo>
                    <a:lnTo>
                      <a:pt x="7" y="33"/>
                    </a:lnTo>
                    <a:lnTo>
                      <a:pt x="10" y="33"/>
                    </a:lnTo>
                    <a:lnTo>
                      <a:pt x="10" y="31"/>
                    </a:lnTo>
                    <a:lnTo>
                      <a:pt x="10" y="31"/>
                    </a:lnTo>
                    <a:lnTo>
                      <a:pt x="10" y="31"/>
                    </a:lnTo>
                    <a:lnTo>
                      <a:pt x="10" y="31"/>
                    </a:lnTo>
                    <a:lnTo>
                      <a:pt x="10" y="29"/>
                    </a:lnTo>
                    <a:lnTo>
                      <a:pt x="10" y="29"/>
                    </a:lnTo>
                    <a:lnTo>
                      <a:pt x="10" y="29"/>
                    </a:lnTo>
                    <a:lnTo>
                      <a:pt x="10" y="26"/>
                    </a:lnTo>
                    <a:lnTo>
                      <a:pt x="10" y="26"/>
                    </a:lnTo>
                    <a:lnTo>
                      <a:pt x="10" y="24"/>
                    </a:lnTo>
                    <a:lnTo>
                      <a:pt x="12" y="24"/>
                    </a:lnTo>
                    <a:lnTo>
                      <a:pt x="12" y="24"/>
                    </a:lnTo>
                    <a:lnTo>
                      <a:pt x="12" y="21"/>
                    </a:lnTo>
                    <a:lnTo>
                      <a:pt x="12" y="21"/>
                    </a:lnTo>
                    <a:lnTo>
                      <a:pt x="12" y="21"/>
                    </a:lnTo>
                    <a:lnTo>
                      <a:pt x="12" y="21"/>
                    </a:lnTo>
                    <a:lnTo>
                      <a:pt x="12" y="19"/>
                    </a:lnTo>
                    <a:lnTo>
                      <a:pt x="12" y="19"/>
                    </a:lnTo>
                    <a:lnTo>
                      <a:pt x="12" y="17"/>
                    </a:lnTo>
                    <a:lnTo>
                      <a:pt x="12" y="17"/>
                    </a:lnTo>
                    <a:lnTo>
                      <a:pt x="12" y="14"/>
                    </a:lnTo>
                    <a:lnTo>
                      <a:pt x="14" y="14"/>
                    </a:lnTo>
                    <a:lnTo>
                      <a:pt x="14" y="14"/>
                    </a:lnTo>
                    <a:lnTo>
                      <a:pt x="14" y="12"/>
                    </a:lnTo>
                    <a:lnTo>
                      <a:pt x="14" y="12"/>
                    </a:lnTo>
                    <a:lnTo>
                      <a:pt x="14" y="14"/>
                    </a:lnTo>
                    <a:lnTo>
                      <a:pt x="14" y="14"/>
                    </a:lnTo>
                    <a:lnTo>
                      <a:pt x="14" y="12"/>
                    </a:lnTo>
                    <a:lnTo>
                      <a:pt x="14" y="12"/>
                    </a:lnTo>
                    <a:lnTo>
                      <a:pt x="14" y="12"/>
                    </a:lnTo>
                    <a:lnTo>
                      <a:pt x="14" y="10"/>
                    </a:lnTo>
                    <a:lnTo>
                      <a:pt x="17" y="10"/>
                    </a:lnTo>
                    <a:lnTo>
                      <a:pt x="17" y="10"/>
                    </a:lnTo>
                    <a:lnTo>
                      <a:pt x="17" y="7"/>
                    </a:lnTo>
                    <a:lnTo>
                      <a:pt x="17" y="7"/>
                    </a:lnTo>
                    <a:lnTo>
                      <a:pt x="17" y="7"/>
                    </a:lnTo>
                    <a:lnTo>
                      <a:pt x="19" y="7"/>
                    </a:lnTo>
                    <a:lnTo>
                      <a:pt x="19" y="7"/>
                    </a:lnTo>
                    <a:lnTo>
                      <a:pt x="21" y="7"/>
                    </a:lnTo>
                    <a:lnTo>
                      <a:pt x="21" y="7"/>
                    </a:lnTo>
                    <a:lnTo>
                      <a:pt x="21" y="7"/>
                    </a:lnTo>
                    <a:lnTo>
                      <a:pt x="21" y="10"/>
                    </a:lnTo>
                    <a:lnTo>
                      <a:pt x="24" y="10"/>
                    </a:lnTo>
                    <a:lnTo>
                      <a:pt x="24" y="7"/>
                    </a:lnTo>
                    <a:lnTo>
                      <a:pt x="24" y="7"/>
                    </a:lnTo>
                    <a:lnTo>
                      <a:pt x="24" y="7"/>
                    </a:lnTo>
                    <a:lnTo>
                      <a:pt x="24" y="7"/>
                    </a:lnTo>
                    <a:lnTo>
                      <a:pt x="26" y="7"/>
                    </a:lnTo>
                    <a:lnTo>
                      <a:pt x="26" y="5"/>
                    </a:lnTo>
                    <a:lnTo>
                      <a:pt x="26" y="5"/>
                    </a:lnTo>
                    <a:lnTo>
                      <a:pt x="26" y="2"/>
                    </a:lnTo>
                    <a:lnTo>
                      <a:pt x="26" y="2"/>
                    </a:lnTo>
                    <a:lnTo>
                      <a:pt x="28" y="2"/>
                    </a:lnTo>
                    <a:lnTo>
                      <a:pt x="28" y="2"/>
                    </a:lnTo>
                    <a:lnTo>
                      <a:pt x="28" y="2"/>
                    </a:lnTo>
                    <a:lnTo>
                      <a:pt x="28" y="2"/>
                    </a:lnTo>
                    <a:lnTo>
                      <a:pt x="28" y="2"/>
                    </a:lnTo>
                    <a:lnTo>
                      <a:pt x="31" y="2"/>
                    </a:lnTo>
                    <a:lnTo>
                      <a:pt x="31" y="2"/>
                    </a:lnTo>
                    <a:lnTo>
                      <a:pt x="33" y="2"/>
                    </a:lnTo>
                    <a:lnTo>
                      <a:pt x="33" y="0"/>
                    </a:lnTo>
                    <a:lnTo>
                      <a:pt x="33" y="0"/>
                    </a:lnTo>
                    <a:lnTo>
                      <a:pt x="33" y="0"/>
                    </a:lnTo>
                    <a:lnTo>
                      <a:pt x="33"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4" name="Freeform 146"/>
              <p:cNvSpPr>
                <a:spLocks/>
              </p:cNvSpPr>
              <p:nvPr/>
            </p:nvSpPr>
            <p:spPr bwMode="auto">
              <a:xfrm>
                <a:off x="1567" y="1907"/>
                <a:ext cx="33" cy="100"/>
              </a:xfrm>
              <a:custGeom>
                <a:avLst/>
                <a:gdLst/>
                <a:ahLst/>
                <a:cxnLst>
                  <a:cxn ang="0">
                    <a:pos x="33" y="2"/>
                  </a:cxn>
                  <a:cxn ang="0">
                    <a:pos x="33" y="7"/>
                  </a:cxn>
                  <a:cxn ang="0">
                    <a:pos x="33" y="12"/>
                  </a:cxn>
                  <a:cxn ang="0">
                    <a:pos x="33" y="14"/>
                  </a:cxn>
                  <a:cxn ang="0">
                    <a:pos x="28" y="17"/>
                  </a:cxn>
                  <a:cxn ang="0">
                    <a:pos x="26" y="21"/>
                  </a:cxn>
                  <a:cxn ang="0">
                    <a:pos x="24" y="24"/>
                  </a:cxn>
                  <a:cxn ang="0">
                    <a:pos x="21" y="21"/>
                  </a:cxn>
                  <a:cxn ang="0">
                    <a:pos x="17" y="21"/>
                  </a:cxn>
                  <a:cxn ang="0">
                    <a:pos x="14" y="26"/>
                  </a:cxn>
                  <a:cxn ang="0">
                    <a:pos x="14" y="31"/>
                  </a:cxn>
                  <a:cxn ang="0">
                    <a:pos x="14" y="36"/>
                  </a:cxn>
                  <a:cxn ang="0">
                    <a:pos x="14" y="40"/>
                  </a:cxn>
                  <a:cxn ang="0">
                    <a:pos x="17" y="40"/>
                  </a:cxn>
                  <a:cxn ang="0">
                    <a:pos x="19" y="40"/>
                  </a:cxn>
                  <a:cxn ang="0">
                    <a:pos x="14" y="43"/>
                  </a:cxn>
                  <a:cxn ang="0">
                    <a:pos x="14" y="48"/>
                  </a:cxn>
                  <a:cxn ang="0">
                    <a:pos x="12" y="50"/>
                  </a:cxn>
                  <a:cxn ang="0">
                    <a:pos x="17" y="50"/>
                  </a:cxn>
                  <a:cxn ang="0">
                    <a:pos x="19" y="50"/>
                  </a:cxn>
                  <a:cxn ang="0">
                    <a:pos x="21" y="48"/>
                  </a:cxn>
                  <a:cxn ang="0">
                    <a:pos x="24" y="52"/>
                  </a:cxn>
                  <a:cxn ang="0">
                    <a:pos x="24" y="59"/>
                  </a:cxn>
                  <a:cxn ang="0">
                    <a:pos x="21" y="62"/>
                  </a:cxn>
                  <a:cxn ang="0">
                    <a:pos x="21" y="66"/>
                  </a:cxn>
                  <a:cxn ang="0">
                    <a:pos x="19" y="71"/>
                  </a:cxn>
                  <a:cxn ang="0">
                    <a:pos x="17" y="76"/>
                  </a:cxn>
                  <a:cxn ang="0">
                    <a:pos x="17" y="81"/>
                  </a:cxn>
                  <a:cxn ang="0">
                    <a:pos x="17" y="85"/>
                  </a:cxn>
                  <a:cxn ang="0">
                    <a:pos x="14" y="90"/>
                  </a:cxn>
                  <a:cxn ang="0">
                    <a:pos x="14" y="97"/>
                  </a:cxn>
                  <a:cxn ang="0">
                    <a:pos x="12" y="97"/>
                  </a:cxn>
                  <a:cxn ang="0">
                    <a:pos x="12" y="95"/>
                  </a:cxn>
                  <a:cxn ang="0">
                    <a:pos x="10" y="90"/>
                  </a:cxn>
                  <a:cxn ang="0">
                    <a:pos x="10" y="85"/>
                  </a:cxn>
                  <a:cxn ang="0">
                    <a:pos x="7" y="81"/>
                  </a:cxn>
                  <a:cxn ang="0">
                    <a:pos x="7" y="76"/>
                  </a:cxn>
                  <a:cxn ang="0">
                    <a:pos x="5" y="71"/>
                  </a:cxn>
                  <a:cxn ang="0">
                    <a:pos x="2" y="66"/>
                  </a:cxn>
                  <a:cxn ang="0">
                    <a:pos x="2" y="62"/>
                  </a:cxn>
                  <a:cxn ang="0">
                    <a:pos x="0" y="57"/>
                  </a:cxn>
                  <a:cxn ang="0">
                    <a:pos x="0" y="52"/>
                  </a:cxn>
                  <a:cxn ang="0">
                    <a:pos x="2" y="50"/>
                  </a:cxn>
                  <a:cxn ang="0">
                    <a:pos x="5" y="45"/>
                  </a:cxn>
                  <a:cxn ang="0">
                    <a:pos x="5" y="43"/>
                  </a:cxn>
                  <a:cxn ang="0">
                    <a:pos x="7" y="40"/>
                  </a:cxn>
                  <a:cxn ang="0">
                    <a:pos x="7" y="36"/>
                  </a:cxn>
                  <a:cxn ang="0">
                    <a:pos x="10" y="31"/>
                  </a:cxn>
                  <a:cxn ang="0">
                    <a:pos x="10" y="26"/>
                  </a:cxn>
                  <a:cxn ang="0">
                    <a:pos x="12" y="21"/>
                  </a:cxn>
                  <a:cxn ang="0">
                    <a:pos x="12" y="14"/>
                  </a:cxn>
                  <a:cxn ang="0">
                    <a:pos x="14" y="14"/>
                  </a:cxn>
                  <a:cxn ang="0">
                    <a:pos x="17" y="10"/>
                  </a:cxn>
                  <a:cxn ang="0">
                    <a:pos x="21" y="7"/>
                  </a:cxn>
                  <a:cxn ang="0">
                    <a:pos x="24" y="7"/>
                  </a:cxn>
                  <a:cxn ang="0">
                    <a:pos x="26" y="2"/>
                  </a:cxn>
                  <a:cxn ang="0">
                    <a:pos x="28" y="2"/>
                  </a:cxn>
                  <a:cxn ang="0">
                    <a:pos x="33" y="0"/>
                  </a:cxn>
                </a:cxnLst>
                <a:rect l="0" t="0" r="r" b="b"/>
                <a:pathLst>
                  <a:path w="33" h="100">
                    <a:moveTo>
                      <a:pt x="33" y="0"/>
                    </a:moveTo>
                    <a:lnTo>
                      <a:pt x="33" y="0"/>
                    </a:lnTo>
                    <a:lnTo>
                      <a:pt x="33" y="0"/>
                    </a:lnTo>
                    <a:lnTo>
                      <a:pt x="33" y="2"/>
                    </a:lnTo>
                    <a:lnTo>
                      <a:pt x="33" y="2"/>
                    </a:lnTo>
                    <a:lnTo>
                      <a:pt x="33" y="2"/>
                    </a:lnTo>
                    <a:lnTo>
                      <a:pt x="33" y="2"/>
                    </a:lnTo>
                    <a:lnTo>
                      <a:pt x="33" y="5"/>
                    </a:lnTo>
                    <a:lnTo>
                      <a:pt x="33" y="5"/>
                    </a:lnTo>
                    <a:lnTo>
                      <a:pt x="33" y="5"/>
                    </a:lnTo>
                    <a:lnTo>
                      <a:pt x="33" y="5"/>
                    </a:lnTo>
                    <a:lnTo>
                      <a:pt x="33" y="7"/>
                    </a:lnTo>
                    <a:lnTo>
                      <a:pt x="33" y="7"/>
                    </a:lnTo>
                    <a:lnTo>
                      <a:pt x="33" y="7"/>
                    </a:lnTo>
                    <a:lnTo>
                      <a:pt x="33" y="10"/>
                    </a:lnTo>
                    <a:lnTo>
                      <a:pt x="33" y="10"/>
                    </a:lnTo>
                    <a:lnTo>
                      <a:pt x="33" y="12"/>
                    </a:lnTo>
                    <a:lnTo>
                      <a:pt x="33" y="12"/>
                    </a:lnTo>
                    <a:lnTo>
                      <a:pt x="33" y="12"/>
                    </a:lnTo>
                    <a:lnTo>
                      <a:pt x="33" y="12"/>
                    </a:lnTo>
                    <a:lnTo>
                      <a:pt x="33" y="12"/>
                    </a:lnTo>
                    <a:lnTo>
                      <a:pt x="33" y="14"/>
                    </a:lnTo>
                    <a:lnTo>
                      <a:pt x="33" y="14"/>
                    </a:lnTo>
                    <a:lnTo>
                      <a:pt x="33" y="14"/>
                    </a:lnTo>
                    <a:lnTo>
                      <a:pt x="33" y="17"/>
                    </a:lnTo>
                    <a:lnTo>
                      <a:pt x="31" y="17"/>
                    </a:lnTo>
                    <a:lnTo>
                      <a:pt x="31" y="17"/>
                    </a:lnTo>
                    <a:lnTo>
                      <a:pt x="31" y="17"/>
                    </a:lnTo>
                    <a:lnTo>
                      <a:pt x="28" y="17"/>
                    </a:lnTo>
                    <a:lnTo>
                      <a:pt x="28" y="17"/>
                    </a:lnTo>
                    <a:lnTo>
                      <a:pt x="28" y="19"/>
                    </a:lnTo>
                    <a:lnTo>
                      <a:pt x="28" y="19"/>
                    </a:lnTo>
                    <a:lnTo>
                      <a:pt x="26" y="19"/>
                    </a:lnTo>
                    <a:lnTo>
                      <a:pt x="26" y="19"/>
                    </a:lnTo>
                    <a:lnTo>
                      <a:pt x="26" y="21"/>
                    </a:lnTo>
                    <a:lnTo>
                      <a:pt x="26" y="21"/>
                    </a:lnTo>
                    <a:lnTo>
                      <a:pt x="26" y="21"/>
                    </a:lnTo>
                    <a:lnTo>
                      <a:pt x="26" y="24"/>
                    </a:lnTo>
                    <a:lnTo>
                      <a:pt x="26" y="24"/>
                    </a:lnTo>
                    <a:lnTo>
                      <a:pt x="26" y="24"/>
                    </a:lnTo>
                    <a:lnTo>
                      <a:pt x="24" y="24"/>
                    </a:lnTo>
                    <a:lnTo>
                      <a:pt x="24" y="24"/>
                    </a:lnTo>
                    <a:lnTo>
                      <a:pt x="24" y="24"/>
                    </a:lnTo>
                    <a:lnTo>
                      <a:pt x="24" y="24"/>
                    </a:lnTo>
                    <a:lnTo>
                      <a:pt x="24" y="21"/>
                    </a:lnTo>
                    <a:lnTo>
                      <a:pt x="21" y="21"/>
                    </a:lnTo>
                    <a:lnTo>
                      <a:pt x="21" y="21"/>
                    </a:lnTo>
                    <a:lnTo>
                      <a:pt x="21" y="21"/>
                    </a:lnTo>
                    <a:lnTo>
                      <a:pt x="21" y="21"/>
                    </a:lnTo>
                    <a:lnTo>
                      <a:pt x="19" y="21"/>
                    </a:lnTo>
                    <a:lnTo>
                      <a:pt x="19" y="21"/>
                    </a:lnTo>
                    <a:lnTo>
                      <a:pt x="19" y="21"/>
                    </a:lnTo>
                    <a:lnTo>
                      <a:pt x="17" y="21"/>
                    </a:lnTo>
                    <a:lnTo>
                      <a:pt x="17" y="21"/>
                    </a:lnTo>
                    <a:lnTo>
                      <a:pt x="17" y="21"/>
                    </a:lnTo>
                    <a:lnTo>
                      <a:pt x="17" y="24"/>
                    </a:lnTo>
                    <a:lnTo>
                      <a:pt x="17" y="24"/>
                    </a:lnTo>
                    <a:lnTo>
                      <a:pt x="17" y="26"/>
                    </a:lnTo>
                    <a:lnTo>
                      <a:pt x="14" y="26"/>
                    </a:lnTo>
                    <a:lnTo>
                      <a:pt x="14" y="26"/>
                    </a:lnTo>
                    <a:lnTo>
                      <a:pt x="14" y="26"/>
                    </a:lnTo>
                    <a:lnTo>
                      <a:pt x="14" y="29"/>
                    </a:lnTo>
                    <a:lnTo>
                      <a:pt x="14" y="29"/>
                    </a:lnTo>
                    <a:lnTo>
                      <a:pt x="14" y="29"/>
                    </a:lnTo>
                    <a:lnTo>
                      <a:pt x="14" y="31"/>
                    </a:lnTo>
                    <a:lnTo>
                      <a:pt x="14" y="31"/>
                    </a:lnTo>
                    <a:lnTo>
                      <a:pt x="14" y="31"/>
                    </a:lnTo>
                    <a:lnTo>
                      <a:pt x="14" y="31"/>
                    </a:lnTo>
                    <a:lnTo>
                      <a:pt x="14" y="33"/>
                    </a:lnTo>
                    <a:lnTo>
                      <a:pt x="14" y="33"/>
                    </a:lnTo>
                    <a:lnTo>
                      <a:pt x="14" y="36"/>
                    </a:lnTo>
                    <a:lnTo>
                      <a:pt x="14" y="36"/>
                    </a:lnTo>
                    <a:lnTo>
                      <a:pt x="14" y="38"/>
                    </a:lnTo>
                    <a:lnTo>
                      <a:pt x="14" y="38"/>
                    </a:lnTo>
                    <a:lnTo>
                      <a:pt x="14" y="38"/>
                    </a:lnTo>
                    <a:lnTo>
                      <a:pt x="14" y="38"/>
                    </a:lnTo>
                    <a:lnTo>
                      <a:pt x="14" y="38"/>
                    </a:lnTo>
                    <a:lnTo>
                      <a:pt x="14" y="40"/>
                    </a:lnTo>
                    <a:lnTo>
                      <a:pt x="14" y="40"/>
                    </a:lnTo>
                    <a:lnTo>
                      <a:pt x="14" y="40"/>
                    </a:lnTo>
                    <a:lnTo>
                      <a:pt x="14" y="40"/>
                    </a:lnTo>
                    <a:lnTo>
                      <a:pt x="14" y="40"/>
                    </a:lnTo>
                    <a:lnTo>
                      <a:pt x="17" y="40"/>
                    </a:lnTo>
                    <a:lnTo>
                      <a:pt x="17" y="40"/>
                    </a:lnTo>
                    <a:lnTo>
                      <a:pt x="17" y="40"/>
                    </a:lnTo>
                    <a:lnTo>
                      <a:pt x="17" y="40"/>
                    </a:lnTo>
                    <a:lnTo>
                      <a:pt x="19" y="40"/>
                    </a:lnTo>
                    <a:lnTo>
                      <a:pt x="19" y="40"/>
                    </a:lnTo>
                    <a:lnTo>
                      <a:pt x="19" y="40"/>
                    </a:lnTo>
                    <a:lnTo>
                      <a:pt x="19" y="40"/>
                    </a:lnTo>
                    <a:lnTo>
                      <a:pt x="17" y="40"/>
                    </a:lnTo>
                    <a:lnTo>
                      <a:pt x="17" y="43"/>
                    </a:lnTo>
                    <a:lnTo>
                      <a:pt x="17" y="43"/>
                    </a:lnTo>
                    <a:lnTo>
                      <a:pt x="17" y="43"/>
                    </a:lnTo>
                    <a:lnTo>
                      <a:pt x="17" y="43"/>
                    </a:lnTo>
                    <a:lnTo>
                      <a:pt x="14" y="43"/>
                    </a:lnTo>
                    <a:lnTo>
                      <a:pt x="14" y="43"/>
                    </a:lnTo>
                    <a:lnTo>
                      <a:pt x="14" y="45"/>
                    </a:lnTo>
                    <a:lnTo>
                      <a:pt x="14" y="45"/>
                    </a:lnTo>
                    <a:lnTo>
                      <a:pt x="14" y="45"/>
                    </a:lnTo>
                    <a:lnTo>
                      <a:pt x="14" y="48"/>
                    </a:lnTo>
                    <a:lnTo>
                      <a:pt x="14" y="48"/>
                    </a:lnTo>
                    <a:lnTo>
                      <a:pt x="14" y="50"/>
                    </a:lnTo>
                    <a:lnTo>
                      <a:pt x="12" y="50"/>
                    </a:lnTo>
                    <a:lnTo>
                      <a:pt x="12" y="50"/>
                    </a:lnTo>
                    <a:lnTo>
                      <a:pt x="12" y="50"/>
                    </a:lnTo>
                    <a:lnTo>
                      <a:pt x="12" y="50"/>
                    </a:lnTo>
                    <a:lnTo>
                      <a:pt x="12" y="50"/>
                    </a:lnTo>
                    <a:lnTo>
                      <a:pt x="12" y="52"/>
                    </a:lnTo>
                    <a:lnTo>
                      <a:pt x="14" y="52"/>
                    </a:lnTo>
                    <a:lnTo>
                      <a:pt x="14" y="52"/>
                    </a:lnTo>
                    <a:lnTo>
                      <a:pt x="14" y="50"/>
                    </a:lnTo>
                    <a:lnTo>
                      <a:pt x="14" y="50"/>
                    </a:lnTo>
                    <a:lnTo>
                      <a:pt x="17" y="50"/>
                    </a:lnTo>
                    <a:lnTo>
                      <a:pt x="17" y="52"/>
                    </a:lnTo>
                    <a:lnTo>
                      <a:pt x="17" y="52"/>
                    </a:lnTo>
                    <a:lnTo>
                      <a:pt x="17" y="50"/>
                    </a:lnTo>
                    <a:lnTo>
                      <a:pt x="17" y="50"/>
                    </a:lnTo>
                    <a:lnTo>
                      <a:pt x="19" y="50"/>
                    </a:lnTo>
                    <a:lnTo>
                      <a:pt x="19" y="50"/>
                    </a:lnTo>
                    <a:lnTo>
                      <a:pt x="19" y="50"/>
                    </a:lnTo>
                    <a:lnTo>
                      <a:pt x="21" y="50"/>
                    </a:lnTo>
                    <a:lnTo>
                      <a:pt x="21" y="50"/>
                    </a:lnTo>
                    <a:lnTo>
                      <a:pt x="21" y="50"/>
                    </a:lnTo>
                    <a:lnTo>
                      <a:pt x="21" y="50"/>
                    </a:lnTo>
                    <a:lnTo>
                      <a:pt x="21" y="48"/>
                    </a:lnTo>
                    <a:lnTo>
                      <a:pt x="24" y="48"/>
                    </a:lnTo>
                    <a:lnTo>
                      <a:pt x="24" y="50"/>
                    </a:lnTo>
                    <a:lnTo>
                      <a:pt x="24" y="50"/>
                    </a:lnTo>
                    <a:lnTo>
                      <a:pt x="24" y="50"/>
                    </a:lnTo>
                    <a:lnTo>
                      <a:pt x="24" y="52"/>
                    </a:lnTo>
                    <a:lnTo>
                      <a:pt x="24" y="52"/>
                    </a:lnTo>
                    <a:lnTo>
                      <a:pt x="24" y="55"/>
                    </a:lnTo>
                    <a:lnTo>
                      <a:pt x="24" y="55"/>
                    </a:lnTo>
                    <a:lnTo>
                      <a:pt x="24" y="55"/>
                    </a:lnTo>
                    <a:lnTo>
                      <a:pt x="24" y="57"/>
                    </a:lnTo>
                    <a:lnTo>
                      <a:pt x="24" y="57"/>
                    </a:lnTo>
                    <a:lnTo>
                      <a:pt x="24" y="59"/>
                    </a:lnTo>
                    <a:lnTo>
                      <a:pt x="24" y="59"/>
                    </a:lnTo>
                    <a:lnTo>
                      <a:pt x="24" y="59"/>
                    </a:lnTo>
                    <a:lnTo>
                      <a:pt x="24" y="62"/>
                    </a:lnTo>
                    <a:lnTo>
                      <a:pt x="24" y="62"/>
                    </a:lnTo>
                    <a:lnTo>
                      <a:pt x="24" y="62"/>
                    </a:lnTo>
                    <a:lnTo>
                      <a:pt x="21" y="62"/>
                    </a:lnTo>
                    <a:lnTo>
                      <a:pt x="21" y="62"/>
                    </a:lnTo>
                    <a:lnTo>
                      <a:pt x="21" y="64"/>
                    </a:lnTo>
                    <a:lnTo>
                      <a:pt x="21" y="64"/>
                    </a:lnTo>
                    <a:lnTo>
                      <a:pt x="21" y="66"/>
                    </a:lnTo>
                    <a:lnTo>
                      <a:pt x="21" y="66"/>
                    </a:lnTo>
                    <a:lnTo>
                      <a:pt x="21" y="66"/>
                    </a:lnTo>
                    <a:lnTo>
                      <a:pt x="21" y="69"/>
                    </a:lnTo>
                    <a:lnTo>
                      <a:pt x="19" y="69"/>
                    </a:lnTo>
                    <a:lnTo>
                      <a:pt x="19" y="69"/>
                    </a:lnTo>
                    <a:lnTo>
                      <a:pt x="19" y="71"/>
                    </a:lnTo>
                    <a:lnTo>
                      <a:pt x="19" y="71"/>
                    </a:lnTo>
                    <a:lnTo>
                      <a:pt x="19" y="71"/>
                    </a:lnTo>
                    <a:lnTo>
                      <a:pt x="19" y="71"/>
                    </a:lnTo>
                    <a:lnTo>
                      <a:pt x="19" y="74"/>
                    </a:lnTo>
                    <a:lnTo>
                      <a:pt x="17" y="74"/>
                    </a:lnTo>
                    <a:lnTo>
                      <a:pt x="17" y="74"/>
                    </a:lnTo>
                    <a:lnTo>
                      <a:pt x="17" y="76"/>
                    </a:lnTo>
                    <a:lnTo>
                      <a:pt x="17" y="76"/>
                    </a:lnTo>
                    <a:lnTo>
                      <a:pt x="19" y="76"/>
                    </a:lnTo>
                    <a:lnTo>
                      <a:pt x="19" y="78"/>
                    </a:lnTo>
                    <a:lnTo>
                      <a:pt x="17" y="78"/>
                    </a:lnTo>
                    <a:lnTo>
                      <a:pt x="17" y="78"/>
                    </a:lnTo>
                    <a:lnTo>
                      <a:pt x="17" y="81"/>
                    </a:lnTo>
                    <a:lnTo>
                      <a:pt x="17" y="81"/>
                    </a:lnTo>
                    <a:lnTo>
                      <a:pt x="17" y="81"/>
                    </a:lnTo>
                    <a:lnTo>
                      <a:pt x="17" y="83"/>
                    </a:lnTo>
                    <a:lnTo>
                      <a:pt x="17" y="83"/>
                    </a:lnTo>
                    <a:lnTo>
                      <a:pt x="17" y="83"/>
                    </a:lnTo>
                    <a:lnTo>
                      <a:pt x="17" y="85"/>
                    </a:lnTo>
                    <a:lnTo>
                      <a:pt x="17" y="85"/>
                    </a:lnTo>
                    <a:lnTo>
                      <a:pt x="17" y="85"/>
                    </a:lnTo>
                    <a:lnTo>
                      <a:pt x="17" y="88"/>
                    </a:lnTo>
                    <a:lnTo>
                      <a:pt x="17" y="88"/>
                    </a:lnTo>
                    <a:lnTo>
                      <a:pt x="17" y="90"/>
                    </a:lnTo>
                    <a:lnTo>
                      <a:pt x="17" y="90"/>
                    </a:lnTo>
                    <a:lnTo>
                      <a:pt x="14" y="90"/>
                    </a:lnTo>
                    <a:lnTo>
                      <a:pt x="14" y="90"/>
                    </a:lnTo>
                    <a:lnTo>
                      <a:pt x="14" y="93"/>
                    </a:lnTo>
                    <a:lnTo>
                      <a:pt x="14" y="93"/>
                    </a:lnTo>
                    <a:lnTo>
                      <a:pt x="14" y="95"/>
                    </a:lnTo>
                    <a:lnTo>
                      <a:pt x="14" y="95"/>
                    </a:lnTo>
                    <a:lnTo>
                      <a:pt x="14" y="97"/>
                    </a:lnTo>
                    <a:lnTo>
                      <a:pt x="14" y="97"/>
                    </a:lnTo>
                    <a:lnTo>
                      <a:pt x="14" y="97"/>
                    </a:lnTo>
                    <a:lnTo>
                      <a:pt x="14" y="97"/>
                    </a:lnTo>
                    <a:lnTo>
                      <a:pt x="14" y="100"/>
                    </a:lnTo>
                    <a:lnTo>
                      <a:pt x="12" y="100"/>
                    </a:lnTo>
                    <a:lnTo>
                      <a:pt x="12" y="97"/>
                    </a:lnTo>
                    <a:lnTo>
                      <a:pt x="12" y="97"/>
                    </a:lnTo>
                    <a:lnTo>
                      <a:pt x="12" y="97"/>
                    </a:lnTo>
                    <a:lnTo>
                      <a:pt x="12" y="95"/>
                    </a:lnTo>
                    <a:lnTo>
                      <a:pt x="12" y="95"/>
                    </a:lnTo>
                    <a:lnTo>
                      <a:pt x="12" y="95"/>
                    </a:lnTo>
                    <a:lnTo>
                      <a:pt x="12" y="95"/>
                    </a:lnTo>
                    <a:lnTo>
                      <a:pt x="12" y="93"/>
                    </a:lnTo>
                    <a:lnTo>
                      <a:pt x="12" y="93"/>
                    </a:lnTo>
                    <a:lnTo>
                      <a:pt x="12" y="90"/>
                    </a:lnTo>
                    <a:lnTo>
                      <a:pt x="12" y="90"/>
                    </a:lnTo>
                    <a:lnTo>
                      <a:pt x="10" y="90"/>
                    </a:lnTo>
                    <a:lnTo>
                      <a:pt x="10" y="90"/>
                    </a:lnTo>
                    <a:lnTo>
                      <a:pt x="10" y="88"/>
                    </a:lnTo>
                    <a:lnTo>
                      <a:pt x="10" y="88"/>
                    </a:lnTo>
                    <a:lnTo>
                      <a:pt x="10" y="88"/>
                    </a:lnTo>
                    <a:lnTo>
                      <a:pt x="10" y="85"/>
                    </a:lnTo>
                    <a:lnTo>
                      <a:pt x="10" y="85"/>
                    </a:lnTo>
                    <a:lnTo>
                      <a:pt x="10" y="85"/>
                    </a:lnTo>
                    <a:lnTo>
                      <a:pt x="10" y="83"/>
                    </a:lnTo>
                    <a:lnTo>
                      <a:pt x="10" y="83"/>
                    </a:lnTo>
                    <a:lnTo>
                      <a:pt x="7" y="83"/>
                    </a:lnTo>
                    <a:lnTo>
                      <a:pt x="7" y="81"/>
                    </a:lnTo>
                    <a:lnTo>
                      <a:pt x="7" y="81"/>
                    </a:lnTo>
                    <a:lnTo>
                      <a:pt x="7" y="81"/>
                    </a:lnTo>
                    <a:lnTo>
                      <a:pt x="7" y="81"/>
                    </a:lnTo>
                    <a:lnTo>
                      <a:pt x="7" y="78"/>
                    </a:lnTo>
                    <a:lnTo>
                      <a:pt x="7" y="78"/>
                    </a:lnTo>
                    <a:lnTo>
                      <a:pt x="7" y="76"/>
                    </a:lnTo>
                    <a:lnTo>
                      <a:pt x="7" y="76"/>
                    </a:lnTo>
                    <a:lnTo>
                      <a:pt x="7" y="76"/>
                    </a:lnTo>
                    <a:lnTo>
                      <a:pt x="5" y="76"/>
                    </a:lnTo>
                    <a:lnTo>
                      <a:pt x="5" y="74"/>
                    </a:lnTo>
                    <a:lnTo>
                      <a:pt x="5" y="74"/>
                    </a:lnTo>
                    <a:lnTo>
                      <a:pt x="5" y="71"/>
                    </a:lnTo>
                    <a:lnTo>
                      <a:pt x="5" y="71"/>
                    </a:lnTo>
                    <a:lnTo>
                      <a:pt x="5" y="71"/>
                    </a:lnTo>
                    <a:lnTo>
                      <a:pt x="5" y="71"/>
                    </a:lnTo>
                    <a:lnTo>
                      <a:pt x="5" y="69"/>
                    </a:lnTo>
                    <a:lnTo>
                      <a:pt x="5" y="69"/>
                    </a:lnTo>
                    <a:lnTo>
                      <a:pt x="2" y="69"/>
                    </a:lnTo>
                    <a:lnTo>
                      <a:pt x="2" y="66"/>
                    </a:lnTo>
                    <a:lnTo>
                      <a:pt x="2" y="66"/>
                    </a:lnTo>
                    <a:lnTo>
                      <a:pt x="2" y="66"/>
                    </a:lnTo>
                    <a:lnTo>
                      <a:pt x="2" y="64"/>
                    </a:lnTo>
                    <a:lnTo>
                      <a:pt x="2" y="64"/>
                    </a:lnTo>
                    <a:lnTo>
                      <a:pt x="2" y="64"/>
                    </a:lnTo>
                    <a:lnTo>
                      <a:pt x="2" y="62"/>
                    </a:lnTo>
                    <a:lnTo>
                      <a:pt x="2" y="62"/>
                    </a:lnTo>
                    <a:lnTo>
                      <a:pt x="0" y="62"/>
                    </a:lnTo>
                    <a:lnTo>
                      <a:pt x="0" y="62"/>
                    </a:lnTo>
                    <a:lnTo>
                      <a:pt x="0" y="59"/>
                    </a:lnTo>
                    <a:lnTo>
                      <a:pt x="0" y="59"/>
                    </a:lnTo>
                    <a:lnTo>
                      <a:pt x="0" y="59"/>
                    </a:lnTo>
                    <a:lnTo>
                      <a:pt x="0" y="57"/>
                    </a:lnTo>
                    <a:lnTo>
                      <a:pt x="0" y="57"/>
                    </a:lnTo>
                    <a:lnTo>
                      <a:pt x="0" y="57"/>
                    </a:lnTo>
                    <a:lnTo>
                      <a:pt x="0" y="55"/>
                    </a:lnTo>
                    <a:lnTo>
                      <a:pt x="0" y="55"/>
                    </a:lnTo>
                    <a:lnTo>
                      <a:pt x="0" y="55"/>
                    </a:lnTo>
                    <a:lnTo>
                      <a:pt x="0" y="52"/>
                    </a:lnTo>
                    <a:lnTo>
                      <a:pt x="0" y="52"/>
                    </a:lnTo>
                    <a:lnTo>
                      <a:pt x="0" y="52"/>
                    </a:lnTo>
                    <a:lnTo>
                      <a:pt x="0" y="50"/>
                    </a:lnTo>
                    <a:lnTo>
                      <a:pt x="0" y="50"/>
                    </a:lnTo>
                    <a:lnTo>
                      <a:pt x="2" y="50"/>
                    </a:lnTo>
                    <a:lnTo>
                      <a:pt x="2" y="50"/>
                    </a:lnTo>
                    <a:lnTo>
                      <a:pt x="2" y="50"/>
                    </a:lnTo>
                    <a:lnTo>
                      <a:pt x="2" y="48"/>
                    </a:lnTo>
                    <a:lnTo>
                      <a:pt x="2" y="48"/>
                    </a:lnTo>
                    <a:lnTo>
                      <a:pt x="5" y="48"/>
                    </a:lnTo>
                    <a:lnTo>
                      <a:pt x="5" y="48"/>
                    </a:lnTo>
                    <a:lnTo>
                      <a:pt x="5" y="45"/>
                    </a:lnTo>
                    <a:lnTo>
                      <a:pt x="2" y="45"/>
                    </a:lnTo>
                    <a:lnTo>
                      <a:pt x="2" y="45"/>
                    </a:lnTo>
                    <a:lnTo>
                      <a:pt x="2" y="45"/>
                    </a:lnTo>
                    <a:lnTo>
                      <a:pt x="2" y="45"/>
                    </a:lnTo>
                    <a:lnTo>
                      <a:pt x="2" y="43"/>
                    </a:lnTo>
                    <a:lnTo>
                      <a:pt x="5" y="43"/>
                    </a:lnTo>
                    <a:lnTo>
                      <a:pt x="5" y="43"/>
                    </a:lnTo>
                    <a:lnTo>
                      <a:pt x="5" y="40"/>
                    </a:lnTo>
                    <a:lnTo>
                      <a:pt x="5" y="40"/>
                    </a:lnTo>
                    <a:lnTo>
                      <a:pt x="5" y="40"/>
                    </a:lnTo>
                    <a:lnTo>
                      <a:pt x="7" y="40"/>
                    </a:lnTo>
                    <a:lnTo>
                      <a:pt x="7" y="40"/>
                    </a:lnTo>
                    <a:lnTo>
                      <a:pt x="7" y="38"/>
                    </a:lnTo>
                    <a:lnTo>
                      <a:pt x="7" y="38"/>
                    </a:lnTo>
                    <a:lnTo>
                      <a:pt x="7" y="38"/>
                    </a:lnTo>
                    <a:lnTo>
                      <a:pt x="7" y="36"/>
                    </a:lnTo>
                    <a:lnTo>
                      <a:pt x="7" y="36"/>
                    </a:lnTo>
                    <a:lnTo>
                      <a:pt x="7" y="36"/>
                    </a:lnTo>
                    <a:lnTo>
                      <a:pt x="7" y="33"/>
                    </a:lnTo>
                    <a:lnTo>
                      <a:pt x="7" y="33"/>
                    </a:lnTo>
                    <a:lnTo>
                      <a:pt x="10" y="33"/>
                    </a:lnTo>
                    <a:lnTo>
                      <a:pt x="10" y="31"/>
                    </a:lnTo>
                    <a:lnTo>
                      <a:pt x="10" y="31"/>
                    </a:lnTo>
                    <a:lnTo>
                      <a:pt x="10" y="31"/>
                    </a:lnTo>
                    <a:lnTo>
                      <a:pt x="10" y="31"/>
                    </a:lnTo>
                    <a:lnTo>
                      <a:pt x="10" y="29"/>
                    </a:lnTo>
                    <a:lnTo>
                      <a:pt x="10" y="29"/>
                    </a:lnTo>
                    <a:lnTo>
                      <a:pt x="10" y="29"/>
                    </a:lnTo>
                    <a:lnTo>
                      <a:pt x="10" y="26"/>
                    </a:lnTo>
                    <a:lnTo>
                      <a:pt x="10" y="26"/>
                    </a:lnTo>
                    <a:lnTo>
                      <a:pt x="10" y="24"/>
                    </a:lnTo>
                    <a:lnTo>
                      <a:pt x="12" y="24"/>
                    </a:lnTo>
                    <a:lnTo>
                      <a:pt x="12" y="24"/>
                    </a:lnTo>
                    <a:lnTo>
                      <a:pt x="12" y="21"/>
                    </a:lnTo>
                    <a:lnTo>
                      <a:pt x="12" y="21"/>
                    </a:lnTo>
                    <a:lnTo>
                      <a:pt x="12" y="21"/>
                    </a:lnTo>
                    <a:lnTo>
                      <a:pt x="12" y="21"/>
                    </a:lnTo>
                    <a:lnTo>
                      <a:pt x="12" y="19"/>
                    </a:lnTo>
                    <a:lnTo>
                      <a:pt x="12" y="19"/>
                    </a:lnTo>
                    <a:lnTo>
                      <a:pt x="12" y="17"/>
                    </a:lnTo>
                    <a:lnTo>
                      <a:pt x="12" y="17"/>
                    </a:lnTo>
                    <a:lnTo>
                      <a:pt x="12" y="14"/>
                    </a:lnTo>
                    <a:lnTo>
                      <a:pt x="14" y="14"/>
                    </a:lnTo>
                    <a:lnTo>
                      <a:pt x="14" y="14"/>
                    </a:lnTo>
                    <a:lnTo>
                      <a:pt x="14" y="12"/>
                    </a:lnTo>
                    <a:lnTo>
                      <a:pt x="14" y="12"/>
                    </a:lnTo>
                    <a:lnTo>
                      <a:pt x="14" y="14"/>
                    </a:lnTo>
                    <a:lnTo>
                      <a:pt x="14" y="14"/>
                    </a:lnTo>
                    <a:lnTo>
                      <a:pt x="14" y="12"/>
                    </a:lnTo>
                    <a:lnTo>
                      <a:pt x="14" y="12"/>
                    </a:lnTo>
                    <a:lnTo>
                      <a:pt x="14" y="12"/>
                    </a:lnTo>
                    <a:lnTo>
                      <a:pt x="14" y="10"/>
                    </a:lnTo>
                    <a:lnTo>
                      <a:pt x="17" y="10"/>
                    </a:lnTo>
                    <a:lnTo>
                      <a:pt x="17" y="10"/>
                    </a:lnTo>
                    <a:lnTo>
                      <a:pt x="17" y="7"/>
                    </a:lnTo>
                    <a:lnTo>
                      <a:pt x="17" y="7"/>
                    </a:lnTo>
                    <a:lnTo>
                      <a:pt x="17" y="7"/>
                    </a:lnTo>
                    <a:lnTo>
                      <a:pt x="19" y="7"/>
                    </a:lnTo>
                    <a:lnTo>
                      <a:pt x="19" y="7"/>
                    </a:lnTo>
                    <a:lnTo>
                      <a:pt x="21" y="7"/>
                    </a:lnTo>
                    <a:lnTo>
                      <a:pt x="21" y="7"/>
                    </a:lnTo>
                    <a:lnTo>
                      <a:pt x="21" y="7"/>
                    </a:lnTo>
                    <a:lnTo>
                      <a:pt x="21" y="10"/>
                    </a:lnTo>
                    <a:lnTo>
                      <a:pt x="24" y="10"/>
                    </a:lnTo>
                    <a:lnTo>
                      <a:pt x="24" y="7"/>
                    </a:lnTo>
                    <a:lnTo>
                      <a:pt x="24" y="7"/>
                    </a:lnTo>
                    <a:lnTo>
                      <a:pt x="24" y="7"/>
                    </a:lnTo>
                    <a:lnTo>
                      <a:pt x="24" y="7"/>
                    </a:lnTo>
                    <a:lnTo>
                      <a:pt x="26" y="7"/>
                    </a:lnTo>
                    <a:lnTo>
                      <a:pt x="26" y="5"/>
                    </a:lnTo>
                    <a:lnTo>
                      <a:pt x="26" y="5"/>
                    </a:lnTo>
                    <a:lnTo>
                      <a:pt x="26" y="2"/>
                    </a:lnTo>
                    <a:lnTo>
                      <a:pt x="26" y="2"/>
                    </a:lnTo>
                    <a:lnTo>
                      <a:pt x="28" y="2"/>
                    </a:lnTo>
                    <a:lnTo>
                      <a:pt x="28" y="2"/>
                    </a:lnTo>
                    <a:lnTo>
                      <a:pt x="28" y="2"/>
                    </a:lnTo>
                    <a:lnTo>
                      <a:pt x="28" y="2"/>
                    </a:lnTo>
                    <a:lnTo>
                      <a:pt x="28" y="2"/>
                    </a:lnTo>
                    <a:lnTo>
                      <a:pt x="31" y="2"/>
                    </a:lnTo>
                    <a:lnTo>
                      <a:pt x="31" y="2"/>
                    </a:lnTo>
                    <a:lnTo>
                      <a:pt x="33" y="2"/>
                    </a:lnTo>
                    <a:lnTo>
                      <a:pt x="33" y="0"/>
                    </a:lnTo>
                    <a:lnTo>
                      <a:pt x="33" y="0"/>
                    </a:lnTo>
                    <a:lnTo>
                      <a:pt x="33" y="0"/>
                    </a:lnTo>
                    <a:lnTo>
                      <a:pt x="33"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5" name="Freeform 147"/>
              <p:cNvSpPr>
                <a:spLocks/>
              </p:cNvSpPr>
              <p:nvPr/>
            </p:nvSpPr>
            <p:spPr bwMode="auto">
              <a:xfrm>
                <a:off x="1664" y="1805"/>
                <a:ext cx="208" cy="211"/>
              </a:xfrm>
              <a:custGeom>
                <a:avLst/>
                <a:gdLst/>
                <a:ahLst/>
                <a:cxnLst>
                  <a:cxn ang="0">
                    <a:pos x="130" y="14"/>
                  </a:cxn>
                  <a:cxn ang="0">
                    <a:pos x="135" y="24"/>
                  </a:cxn>
                  <a:cxn ang="0">
                    <a:pos x="140" y="36"/>
                  </a:cxn>
                  <a:cxn ang="0">
                    <a:pos x="149" y="41"/>
                  </a:cxn>
                  <a:cxn ang="0">
                    <a:pos x="159" y="41"/>
                  </a:cxn>
                  <a:cxn ang="0">
                    <a:pos x="154" y="45"/>
                  </a:cxn>
                  <a:cxn ang="0">
                    <a:pos x="159" y="55"/>
                  </a:cxn>
                  <a:cxn ang="0">
                    <a:pos x="152" y="62"/>
                  </a:cxn>
                  <a:cxn ang="0">
                    <a:pos x="149" y="71"/>
                  </a:cxn>
                  <a:cxn ang="0">
                    <a:pos x="142" y="78"/>
                  </a:cxn>
                  <a:cxn ang="0">
                    <a:pos x="142" y="88"/>
                  </a:cxn>
                  <a:cxn ang="0">
                    <a:pos x="149" y="95"/>
                  </a:cxn>
                  <a:cxn ang="0">
                    <a:pos x="156" y="104"/>
                  </a:cxn>
                  <a:cxn ang="0">
                    <a:pos x="156" y="109"/>
                  </a:cxn>
                  <a:cxn ang="0">
                    <a:pos x="163" y="114"/>
                  </a:cxn>
                  <a:cxn ang="0">
                    <a:pos x="173" y="121"/>
                  </a:cxn>
                  <a:cxn ang="0">
                    <a:pos x="182" y="123"/>
                  </a:cxn>
                  <a:cxn ang="0">
                    <a:pos x="189" y="133"/>
                  </a:cxn>
                  <a:cxn ang="0">
                    <a:pos x="192" y="142"/>
                  </a:cxn>
                  <a:cxn ang="0">
                    <a:pos x="189" y="157"/>
                  </a:cxn>
                  <a:cxn ang="0">
                    <a:pos x="197" y="166"/>
                  </a:cxn>
                  <a:cxn ang="0">
                    <a:pos x="201" y="178"/>
                  </a:cxn>
                  <a:cxn ang="0">
                    <a:pos x="206" y="187"/>
                  </a:cxn>
                  <a:cxn ang="0">
                    <a:pos x="204" y="190"/>
                  </a:cxn>
                  <a:cxn ang="0">
                    <a:pos x="192" y="187"/>
                  </a:cxn>
                  <a:cxn ang="0">
                    <a:pos x="180" y="187"/>
                  </a:cxn>
                  <a:cxn ang="0">
                    <a:pos x="173" y="197"/>
                  </a:cxn>
                  <a:cxn ang="0">
                    <a:pos x="168" y="206"/>
                  </a:cxn>
                  <a:cxn ang="0">
                    <a:pos x="156" y="211"/>
                  </a:cxn>
                  <a:cxn ang="0">
                    <a:pos x="142" y="209"/>
                  </a:cxn>
                  <a:cxn ang="0">
                    <a:pos x="130" y="209"/>
                  </a:cxn>
                  <a:cxn ang="0">
                    <a:pos x="118" y="204"/>
                  </a:cxn>
                  <a:cxn ang="0">
                    <a:pos x="107" y="202"/>
                  </a:cxn>
                  <a:cxn ang="0">
                    <a:pos x="102" y="192"/>
                  </a:cxn>
                  <a:cxn ang="0">
                    <a:pos x="100" y="178"/>
                  </a:cxn>
                  <a:cxn ang="0">
                    <a:pos x="90" y="173"/>
                  </a:cxn>
                  <a:cxn ang="0">
                    <a:pos x="83" y="166"/>
                  </a:cxn>
                  <a:cxn ang="0">
                    <a:pos x="71" y="161"/>
                  </a:cxn>
                  <a:cxn ang="0">
                    <a:pos x="62" y="157"/>
                  </a:cxn>
                  <a:cxn ang="0">
                    <a:pos x="52" y="152"/>
                  </a:cxn>
                  <a:cxn ang="0">
                    <a:pos x="43" y="145"/>
                  </a:cxn>
                  <a:cxn ang="0">
                    <a:pos x="33" y="140"/>
                  </a:cxn>
                  <a:cxn ang="0">
                    <a:pos x="24" y="135"/>
                  </a:cxn>
                  <a:cxn ang="0">
                    <a:pos x="12" y="133"/>
                  </a:cxn>
                  <a:cxn ang="0">
                    <a:pos x="5" y="121"/>
                  </a:cxn>
                  <a:cxn ang="0">
                    <a:pos x="2" y="109"/>
                  </a:cxn>
                  <a:cxn ang="0">
                    <a:pos x="5" y="100"/>
                  </a:cxn>
                  <a:cxn ang="0">
                    <a:pos x="12" y="93"/>
                  </a:cxn>
                  <a:cxn ang="0">
                    <a:pos x="24" y="88"/>
                  </a:cxn>
                  <a:cxn ang="0">
                    <a:pos x="33" y="83"/>
                  </a:cxn>
                  <a:cxn ang="0">
                    <a:pos x="43" y="78"/>
                  </a:cxn>
                  <a:cxn ang="0">
                    <a:pos x="50" y="69"/>
                  </a:cxn>
                  <a:cxn ang="0">
                    <a:pos x="50" y="55"/>
                  </a:cxn>
                  <a:cxn ang="0">
                    <a:pos x="55" y="43"/>
                  </a:cxn>
                  <a:cxn ang="0">
                    <a:pos x="52" y="31"/>
                  </a:cxn>
                  <a:cxn ang="0">
                    <a:pos x="59" y="22"/>
                  </a:cxn>
                  <a:cxn ang="0">
                    <a:pos x="69" y="14"/>
                  </a:cxn>
                  <a:cxn ang="0">
                    <a:pos x="76" y="7"/>
                  </a:cxn>
                  <a:cxn ang="0">
                    <a:pos x="85" y="0"/>
                  </a:cxn>
                  <a:cxn ang="0">
                    <a:pos x="95" y="3"/>
                  </a:cxn>
                  <a:cxn ang="0">
                    <a:pos x="104" y="5"/>
                  </a:cxn>
                  <a:cxn ang="0">
                    <a:pos x="116" y="3"/>
                  </a:cxn>
                  <a:cxn ang="0">
                    <a:pos x="118" y="10"/>
                  </a:cxn>
                </a:cxnLst>
                <a:rect l="0" t="0" r="r" b="b"/>
                <a:pathLst>
                  <a:path w="208" h="211">
                    <a:moveTo>
                      <a:pt x="128" y="5"/>
                    </a:moveTo>
                    <a:lnTo>
                      <a:pt x="128" y="7"/>
                    </a:lnTo>
                    <a:lnTo>
                      <a:pt x="128" y="7"/>
                    </a:lnTo>
                    <a:lnTo>
                      <a:pt x="128" y="10"/>
                    </a:lnTo>
                    <a:lnTo>
                      <a:pt x="128" y="10"/>
                    </a:lnTo>
                    <a:lnTo>
                      <a:pt x="130" y="10"/>
                    </a:lnTo>
                    <a:lnTo>
                      <a:pt x="130" y="10"/>
                    </a:lnTo>
                    <a:lnTo>
                      <a:pt x="130" y="10"/>
                    </a:lnTo>
                    <a:lnTo>
                      <a:pt x="130" y="12"/>
                    </a:lnTo>
                    <a:lnTo>
                      <a:pt x="130" y="12"/>
                    </a:lnTo>
                    <a:lnTo>
                      <a:pt x="130" y="14"/>
                    </a:lnTo>
                    <a:lnTo>
                      <a:pt x="130" y="14"/>
                    </a:lnTo>
                    <a:lnTo>
                      <a:pt x="130" y="14"/>
                    </a:lnTo>
                    <a:lnTo>
                      <a:pt x="130" y="14"/>
                    </a:lnTo>
                    <a:lnTo>
                      <a:pt x="130" y="14"/>
                    </a:lnTo>
                    <a:lnTo>
                      <a:pt x="130" y="14"/>
                    </a:lnTo>
                    <a:lnTo>
                      <a:pt x="130" y="17"/>
                    </a:lnTo>
                    <a:lnTo>
                      <a:pt x="133" y="17"/>
                    </a:lnTo>
                    <a:lnTo>
                      <a:pt x="133" y="17"/>
                    </a:lnTo>
                    <a:lnTo>
                      <a:pt x="133" y="17"/>
                    </a:lnTo>
                    <a:lnTo>
                      <a:pt x="133" y="17"/>
                    </a:lnTo>
                    <a:lnTo>
                      <a:pt x="133" y="19"/>
                    </a:lnTo>
                    <a:lnTo>
                      <a:pt x="133" y="19"/>
                    </a:lnTo>
                    <a:lnTo>
                      <a:pt x="133" y="19"/>
                    </a:lnTo>
                    <a:lnTo>
                      <a:pt x="133" y="22"/>
                    </a:lnTo>
                    <a:lnTo>
                      <a:pt x="133" y="22"/>
                    </a:lnTo>
                    <a:lnTo>
                      <a:pt x="133" y="24"/>
                    </a:lnTo>
                    <a:lnTo>
                      <a:pt x="133" y="24"/>
                    </a:lnTo>
                    <a:lnTo>
                      <a:pt x="133" y="24"/>
                    </a:lnTo>
                    <a:lnTo>
                      <a:pt x="133" y="24"/>
                    </a:lnTo>
                    <a:lnTo>
                      <a:pt x="135" y="24"/>
                    </a:lnTo>
                    <a:lnTo>
                      <a:pt x="135" y="24"/>
                    </a:lnTo>
                    <a:lnTo>
                      <a:pt x="137" y="24"/>
                    </a:lnTo>
                    <a:lnTo>
                      <a:pt x="137" y="24"/>
                    </a:lnTo>
                    <a:lnTo>
                      <a:pt x="137" y="24"/>
                    </a:lnTo>
                    <a:lnTo>
                      <a:pt x="137" y="26"/>
                    </a:lnTo>
                    <a:lnTo>
                      <a:pt x="137" y="26"/>
                    </a:lnTo>
                    <a:lnTo>
                      <a:pt x="137" y="29"/>
                    </a:lnTo>
                    <a:lnTo>
                      <a:pt x="137" y="29"/>
                    </a:lnTo>
                    <a:lnTo>
                      <a:pt x="140" y="29"/>
                    </a:lnTo>
                    <a:lnTo>
                      <a:pt x="140" y="31"/>
                    </a:lnTo>
                    <a:lnTo>
                      <a:pt x="140" y="31"/>
                    </a:lnTo>
                    <a:lnTo>
                      <a:pt x="140" y="33"/>
                    </a:lnTo>
                    <a:lnTo>
                      <a:pt x="140" y="33"/>
                    </a:lnTo>
                    <a:lnTo>
                      <a:pt x="140" y="33"/>
                    </a:lnTo>
                    <a:lnTo>
                      <a:pt x="140" y="33"/>
                    </a:lnTo>
                    <a:lnTo>
                      <a:pt x="140" y="33"/>
                    </a:lnTo>
                    <a:lnTo>
                      <a:pt x="140" y="36"/>
                    </a:lnTo>
                    <a:lnTo>
                      <a:pt x="140" y="36"/>
                    </a:lnTo>
                    <a:lnTo>
                      <a:pt x="140" y="36"/>
                    </a:lnTo>
                    <a:lnTo>
                      <a:pt x="140" y="36"/>
                    </a:lnTo>
                    <a:lnTo>
                      <a:pt x="140" y="36"/>
                    </a:lnTo>
                    <a:lnTo>
                      <a:pt x="142" y="36"/>
                    </a:lnTo>
                    <a:lnTo>
                      <a:pt x="142" y="36"/>
                    </a:lnTo>
                    <a:lnTo>
                      <a:pt x="144" y="36"/>
                    </a:lnTo>
                    <a:lnTo>
                      <a:pt x="144" y="36"/>
                    </a:lnTo>
                    <a:lnTo>
                      <a:pt x="144" y="36"/>
                    </a:lnTo>
                    <a:lnTo>
                      <a:pt x="144" y="36"/>
                    </a:lnTo>
                    <a:lnTo>
                      <a:pt x="147" y="36"/>
                    </a:lnTo>
                    <a:lnTo>
                      <a:pt x="147" y="38"/>
                    </a:lnTo>
                    <a:lnTo>
                      <a:pt x="147" y="38"/>
                    </a:lnTo>
                    <a:lnTo>
                      <a:pt x="147" y="38"/>
                    </a:lnTo>
                    <a:lnTo>
                      <a:pt x="147" y="41"/>
                    </a:lnTo>
                    <a:lnTo>
                      <a:pt x="149" y="41"/>
                    </a:lnTo>
                    <a:lnTo>
                      <a:pt x="149" y="41"/>
                    </a:lnTo>
                    <a:lnTo>
                      <a:pt x="149" y="41"/>
                    </a:lnTo>
                    <a:lnTo>
                      <a:pt x="149" y="41"/>
                    </a:lnTo>
                    <a:lnTo>
                      <a:pt x="149" y="41"/>
                    </a:lnTo>
                    <a:lnTo>
                      <a:pt x="152" y="41"/>
                    </a:lnTo>
                    <a:lnTo>
                      <a:pt x="152" y="41"/>
                    </a:lnTo>
                    <a:lnTo>
                      <a:pt x="152" y="41"/>
                    </a:lnTo>
                    <a:lnTo>
                      <a:pt x="154" y="41"/>
                    </a:lnTo>
                    <a:lnTo>
                      <a:pt x="154" y="41"/>
                    </a:lnTo>
                    <a:lnTo>
                      <a:pt x="156" y="41"/>
                    </a:lnTo>
                    <a:lnTo>
                      <a:pt x="156" y="41"/>
                    </a:lnTo>
                    <a:lnTo>
                      <a:pt x="156" y="41"/>
                    </a:lnTo>
                    <a:lnTo>
                      <a:pt x="156" y="41"/>
                    </a:lnTo>
                    <a:lnTo>
                      <a:pt x="159" y="41"/>
                    </a:lnTo>
                    <a:lnTo>
                      <a:pt x="159" y="41"/>
                    </a:lnTo>
                    <a:lnTo>
                      <a:pt x="159" y="41"/>
                    </a:lnTo>
                    <a:lnTo>
                      <a:pt x="159" y="41"/>
                    </a:lnTo>
                    <a:lnTo>
                      <a:pt x="161" y="41"/>
                    </a:lnTo>
                    <a:lnTo>
                      <a:pt x="161" y="41"/>
                    </a:lnTo>
                    <a:lnTo>
                      <a:pt x="161" y="43"/>
                    </a:lnTo>
                    <a:lnTo>
                      <a:pt x="159" y="43"/>
                    </a:lnTo>
                    <a:lnTo>
                      <a:pt x="159" y="43"/>
                    </a:lnTo>
                    <a:lnTo>
                      <a:pt x="159" y="43"/>
                    </a:lnTo>
                    <a:lnTo>
                      <a:pt x="159" y="43"/>
                    </a:lnTo>
                    <a:lnTo>
                      <a:pt x="156" y="43"/>
                    </a:lnTo>
                    <a:lnTo>
                      <a:pt x="156" y="43"/>
                    </a:lnTo>
                    <a:lnTo>
                      <a:pt x="156" y="45"/>
                    </a:lnTo>
                    <a:lnTo>
                      <a:pt x="156" y="45"/>
                    </a:lnTo>
                    <a:lnTo>
                      <a:pt x="156" y="43"/>
                    </a:lnTo>
                    <a:lnTo>
                      <a:pt x="154" y="43"/>
                    </a:lnTo>
                    <a:lnTo>
                      <a:pt x="154" y="45"/>
                    </a:lnTo>
                    <a:lnTo>
                      <a:pt x="154" y="45"/>
                    </a:lnTo>
                    <a:lnTo>
                      <a:pt x="154" y="45"/>
                    </a:lnTo>
                    <a:lnTo>
                      <a:pt x="154" y="45"/>
                    </a:lnTo>
                    <a:lnTo>
                      <a:pt x="154" y="48"/>
                    </a:lnTo>
                    <a:lnTo>
                      <a:pt x="154" y="48"/>
                    </a:lnTo>
                    <a:lnTo>
                      <a:pt x="154" y="50"/>
                    </a:lnTo>
                    <a:lnTo>
                      <a:pt x="154" y="50"/>
                    </a:lnTo>
                    <a:lnTo>
                      <a:pt x="154" y="50"/>
                    </a:lnTo>
                    <a:lnTo>
                      <a:pt x="154" y="52"/>
                    </a:lnTo>
                    <a:lnTo>
                      <a:pt x="156" y="52"/>
                    </a:lnTo>
                    <a:lnTo>
                      <a:pt x="156" y="52"/>
                    </a:lnTo>
                    <a:lnTo>
                      <a:pt x="156" y="52"/>
                    </a:lnTo>
                    <a:lnTo>
                      <a:pt x="156" y="55"/>
                    </a:lnTo>
                    <a:lnTo>
                      <a:pt x="156" y="55"/>
                    </a:lnTo>
                    <a:lnTo>
                      <a:pt x="156" y="55"/>
                    </a:lnTo>
                    <a:lnTo>
                      <a:pt x="156" y="55"/>
                    </a:lnTo>
                    <a:lnTo>
                      <a:pt x="159" y="55"/>
                    </a:lnTo>
                    <a:lnTo>
                      <a:pt x="159" y="57"/>
                    </a:lnTo>
                    <a:lnTo>
                      <a:pt x="156" y="57"/>
                    </a:lnTo>
                    <a:lnTo>
                      <a:pt x="156" y="57"/>
                    </a:lnTo>
                    <a:lnTo>
                      <a:pt x="156" y="59"/>
                    </a:lnTo>
                    <a:lnTo>
                      <a:pt x="156" y="59"/>
                    </a:lnTo>
                    <a:lnTo>
                      <a:pt x="156" y="59"/>
                    </a:lnTo>
                    <a:lnTo>
                      <a:pt x="156" y="59"/>
                    </a:lnTo>
                    <a:lnTo>
                      <a:pt x="154" y="59"/>
                    </a:lnTo>
                    <a:lnTo>
                      <a:pt x="154" y="59"/>
                    </a:lnTo>
                    <a:lnTo>
                      <a:pt x="154" y="59"/>
                    </a:lnTo>
                    <a:lnTo>
                      <a:pt x="152" y="59"/>
                    </a:lnTo>
                    <a:lnTo>
                      <a:pt x="152" y="59"/>
                    </a:lnTo>
                    <a:lnTo>
                      <a:pt x="152" y="59"/>
                    </a:lnTo>
                    <a:lnTo>
                      <a:pt x="152" y="59"/>
                    </a:lnTo>
                    <a:lnTo>
                      <a:pt x="152" y="62"/>
                    </a:lnTo>
                    <a:lnTo>
                      <a:pt x="152" y="62"/>
                    </a:lnTo>
                    <a:lnTo>
                      <a:pt x="152" y="64"/>
                    </a:lnTo>
                    <a:lnTo>
                      <a:pt x="149" y="64"/>
                    </a:lnTo>
                    <a:lnTo>
                      <a:pt x="149" y="64"/>
                    </a:lnTo>
                    <a:lnTo>
                      <a:pt x="149" y="64"/>
                    </a:lnTo>
                    <a:lnTo>
                      <a:pt x="149" y="64"/>
                    </a:lnTo>
                    <a:lnTo>
                      <a:pt x="149" y="64"/>
                    </a:lnTo>
                    <a:lnTo>
                      <a:pt x="147" y="64"/>
                    </a:lnTo>
                    <a:lnTo>
                      <a:pt x="147" y="67"/>
                    </a:lnTo>
                    <a:lnTo>
                      <a:pt x="147" y="67"/>
                    </a:lnTo>
                    <a:lnTo>
                      <a:pt x="147" y="67"/>
                    </a:lnTo>
                    <a:lnTo>
                      <a:pt x="147" y="69"/>
                    </a:lnTo>
                    <a:lnTo>
                      <a:pt x="147" y="69"/>
                    </a:lnTo>
                    <a:lnTo>
                      <a:pt x="147" y="69"/>
                    </a:lnTo>
                    <a:lnTo>
                      <a:pt x="149" y="69"/>
                    </a:lnTo>
                    <a:lnTo>
                      <a:pt x="149" y="71"/>
                    </a:lnTo>
                    <a:lnTo>
                      <a:pt x="149" y="71"/>
                    </a:lnTo>
                    <a:lnTo>
                      <a:pt x="149" y="74"/>
                    </a:lnTo>
                    <a:lnTo>
                      <a:pt x="147" y="74"/>
                    </a:lnTo>
                    <a:lnTo>
                      <a:pt x="147" y="74"/>
                    </a:lnTo>
                    <a:lnTo>
                      <a:pt x="144" y="74"/>
                    </a:lnTo>
                    <a:lnTo>
                      <a:pt x="144" y="74"/>
                    </a:lnTo>
                    <a:lnTo>
                      <a:pt x="144" y="71"/>
                    </a:lnTo>
                    <a:lnTo>
                      <a:pt x="144" y="71"/>
                    </a:lnTo>
                    <a:lnTo>
                      <a:pt x="144" y="74"/>
                    </a:lnTo>
                    <a:lnTo>
                      <a:pt x="144" y="74"/>
                    </a:lnTo>
                    <a:lnTo>
                      <a:pt x="144" y="74"/>
                    </a:lnTo>
                    <a:lnTo>
                      <a:pt x="142" y="74"/>
                    </a:lnTo>
                    <a:lnTo>
                      <a:pt x="142" y="74"/>
                    </a:lnTo>
                    <a:lnTo>
                      <a:pt x="142" y="76"/>
                    </a:lnTo>
                    <a:lnTo>
                      <a:pt x="142" y="76"/>
                    </a:lnTo>
                    <a:lnTo>
                      <a:pt x="142" y="76"/>
                    </a:lnTo>
                    <a:lnTo>
                      <a:pt x="142" y="78"/>
                    </a:lnTo>
                    <a:lnTo>
                      <a:pt x="144" y="78"/>
                    </a:lnTo>
                    <a:lnTo>
                      <a:pt x="144" y="78"/>
                    </a:lnTo>
                    <a:lnTo>
                      <a:pt x="144" y="78"/>
                    </a:lnTo>
                    <a:lnTo>
                      <a:pt x="144" y="81"/>
                    </a:lnTo>
                    <a:lnTo>
                      <a:pt x="144" y="81"/>
                    </a:lnTo>
                    <a:lnTo>
                      <a:pt x="144" y="83"/>
                    </a:lnTo>
                    <a:lnTo>
                      <a:pt x="144" y="83"/>
                    </a:lnTo>
                    <a:lnTo>
                      <a:pt x="144" y="83"/>
                    </a:lnTo>
                    <a:lnTo>
                      <a:pt x="142" y="83"/>
                    </a:lnTo>
                    <a:lnTo>
                      <a:pt x="142" y="83"/>
                    </a:lnTo>
                    <a:lnTo>
                      <a:pt x="142" y="86"/>
                    </a:lnTo>
                    <a:lnTo>
                      <a:pt x="142" y="86"/>
                    </a:lnTo>
                    <a:lnTo>
                      <a:pt x="142" y="86"/>
                    </a:lnTo>
                    <a:lnTo>
                      <a:pt x="140" y="86"/>
                    </a:lnTo>
                    <a:lnTo>
                      <a:pt x="140" y="88"/>
                    </a:lnTo>
                    <a:lnTo>
                      <a:pt x="142" y="88"/>
                    </a:lnTo>
                    <a:lnTo>
                      <a:pt x="142" y="88"/>
                    </a:lnTo>
                    <a:lnTo>
                      <a:pt x="142" y="88"/>
                    </a:lnTo>
                    <a:lnTo>
                      <a:pt x="144" y="88"/>
                    </a:lnTo>
                    <a:lnTo>
                      <a:pt x="144" y="90"/>
                    </a:lnTo>
                    <a:lnTo>
                      <a:pt x="144" y="90"/>
                    </a:lnTo>
                    <a:lnTo>
                      <a:pt x="144" y="90"/>
                    </a:lnTo>
                    <a:lnTo>
                      <a:pt x="144" y="90"/>
                    </a:lnTo>
                    <a:lnTo>
                      <a:pt x="144" y="93"/>
                    </a:lnTo>
                    <a:lnTo>
                      <a:pt x="147" y="93"/>
                    </a:lnTo>
                    <a:lnTo>
                      <a:pt x="147" y="93"/>
                    </a:lnTo>
                    <a:lnTo>
                      <a:pt x="147" y="93"/>
                    </a:lnTo>
                    <a:lnTo>
                      <a:pt x="147" y="93"/>
                    </a:lnTo>
                    <a:lnTo>
                      <a:pt x="147" y="95"/>
                    </a:lnTo>
                    <a:lnTo>
                      <a:pt x="149" y="95"/>
                    </a:lnTo>
                    <a:lnTo>
                      <a:pt x="149" y="95"/>
                    </a:lnTo>
                    <a:lnTo>
                      <a:pt x="149" y="95"/>
                    </a:lnTo>
                    <a:lnTo>
                      <a:pt x="149" y="95"/>
                    </a:lnTo>
                    <a:lnTo>
                      <a:pt x="152" y="95"/>
                    </a:lnTo>
                    <a:lnTo>
                      <a:pt x="152" y="95"/>
                    </a:lnTo>
                    <a:lnTo>
                      <a:pt x="152" y="97"/>
                    </a:lnTo>
                    <a:lnTo>
                      <a:pt x="152" y="97"/>
                    </a:lnTo>
                    <a:lnTo>
                      <a:pt x="152" y="97"/>
                    </a:lnTo>
                    <a:lnTo>
                      <a:pt x="152" y="97"/>
                    </a:lnTo>
                    <a:lnTo>
                      <a:pt x="152" y="100"/>
                    </a:lnTo>
                    <a:lnTo>
                      <a:pt x="152" y="100"/>
                    </a:lnTo>
                    <a:lnTo>
                      <a:pt x="154" y="100"/>
                    </a:lnTo>
                    <a:lnTo>
                      <a:pt x="154" y="100"/>
                    </a:lnTo>
                    <a:lnTo>
                      <a:pt x="154" y="100"/>
                    </a:lnTo>
                    <a:lnTo>
                      <a:pt x="154" y="102"/>
                    </a:lnTo>
                    <a:lnTo>
                      <a:pt x="154" y="102"/>
                    </a:lnTo>
                    <a:lnTo>
                      <a:pt x="156" y="102"/>
                    </a:lnTo>
                    <a:lnTo>
                      <a:pt x="156" y="104"/>
                    </a:lnTo>
                    <a:lnTo>
                      <a:pt x="156" y="104"/>
                    </a:lnTo>
                    <a:lnTo>
                      <a:pt x="156" y="104"/>
                    </a:lnTo>
                    <a:lnTo>
                      <a:pt x="156" y="104"/>
                    </a:lnTo>
                    <a:lnTo>
                      <a:pt x="156" y="104"/>
                    </a:lnTo>
                    <a:lnTo>
                      <a:pt x="159" y="104"/>
                    </a:lnTo>
                    <a:lnTo>
                      <a:pt x="159" y="107"/>
                    </a:lnTo>
                    <a:lnTo>
                      <a:pt x="159" y="107"/>
                    </a:lnTo>
                    <a:lnTo>
                      <a:pt x="156" y="107"/>
                    </a:lnTo>
                    <a:lnTo>
                      <a:pt x="156" y="109"/>
                    </a:lnTo>
                    <a:lnTo>
                      <a:pt x="156" y="109"/>
                    </a:lnTo>
                    <a:lnTo>
                      <a:pt x="156" y="109"/>
                    </a:lnTo>
                    <a:lnTo>
                      <a:pt x="154" y="109"/>
                    </a:lnTo>
                    <a:lnTo>
                      <a:pt x="154" y="109"/>
                    </a:lnTo>
                    <a:lnTo>
                      <a:pt x="156" y="109"/>
                    </a:lnTo>
                    <a:lnTo>
                      <a:pt x="156" y="109"/>
                    </a:lnTo>
                    <a:lnTo>
                      <a:pt x="156" y="109"/>
                    </a:lnTo>
                    <a:lnTo>
                      <a:pt x="156" y="112"/>
                    </a:lnTo>
                    <a:lnTo>
                      <a:pt x="156" y="112"/>
                    </a:lnTo>
                    <a:lnTo>
                      <a:pt x="156" y="112"/>
                    </a:lnTo>
                    <a:lnTo>
                      <a:pt x="156" y="112"/>
                    </a:lnTo>
                    <a:lnTo>
                      <a:pt x="156" y="114"/>
                    </a:lnTo>
                    <a:lnTo>
                      <a:pt x="156" y="114"/>
                    </a:lnTo>
                    <a:lnTo>
                      <a:pt x="156" y="114"/>
                    </a:lnTo>
                    <a:lnTo>
                      <a:pt x="159" y="114"/>
                    </a:lnTo>
                    <a:lnTo>
                      <a:pt x="159" y="114"/>
                    </a:lnTo>
                    <a:lnTo>
                      <a:pt x="159" y="114"/>
                    </a:lnTo>
                    <a:lnTo>
                      <a:pt x="161" y="114"/>
                    </a:lnTo>
                    <a:lnTo>
                      <a:pt x="161" y="114"/>
                    </a:lnTo>
                    <a:lnTo>
                      <a:pt x="163" y="114"/>
                    </a:lnTo>
                    <a:lnTo>
                      <a:pt x="163" y="114"/>
                    </a:lnTo>
                    <a:lnTo>
                      <a:pt x="163" y="114"/>
                    </a:lnTo>
                    <a:lnTo>
                      <a:pt x="163" y="114"/>
                    </a:lnTo>
                    <a:lnTo>
                      <a:pt x="163" y="114"/>
                    </a:lnTo>
                    <a:lnTo>
                      <a:pt x="166" y="114"/>
                    </a:lnTo>
                    <a:lnTo>
                      <a:pt x="166" y="114"/>
                    </a:lnTo>
                    <a:lnTo>
                      <a:pt x="166" y="116"/>
                    </a:lnTo>
                    <a:lnTo>
                      <a:pt x="166" y="116"/>
                    </a:lnTo>
                    <a:lnTo>
                      <a:pt x="168" y="116"/>
                    </a:lnTo>
                    <a:lnTo>
                      <a:pt x="168" y="116"/>
                    </a:lnTo>
                    <a:lnTo>
                      <a:pt x="168" y="116"/>
                    </a:lnTo>
                    <a:lnTo>
                      <a:pt x="168" y="119"/>
                    </a:lnTo>
                    <a:lnTo>
                      <a:pt x="171" y="119"/>
                    </a:lnTo>
                    <a:lnTo>
                      <a:pt x="171" y="119"/>
                    </a:lnTo>
                    <a:lnTo>
                      <a:pt x="171" y="119"/>
                    </a:lnTo>
                    <a:lnTo>
                      <a:pt x="171" y="119"/>
                    </a:lnTo>
                    <a:lnTo>
                      <a:pt x="171" y="121"/>
                    </a:lnTo>
                    <a:lnTo>
                      <a:pt x="173" y="121"/>
                    </a:lnTo>
                    <a:lnTo>
                      <a:pt x="173" y="121"/>
                    </a:lnTo>
                    <a:lnTo>
                      <a:pt x="173" y="121"/>
                    </a:lnTo>
                    <a:lnTo>
                      <a:pt x="173" y="121"/>
                    </a:lnTo>
                    <a:lnTo>
                      <a:pt x="173" y="123"/>
                    </a:lnTo>
                    <a:lnTo>
                      <a:pt x="175" y="123"/>
                    </a:lnTo>
                    <a:lnTo>
                      <a:pt x="175" y="123"/>
                    </a:lnTo>
                    <a:lnTo>
                      <a:pt x="175" y="123"/>
                    </a:lnTo>
                    <a:lnTo>
                      <a:pt x="175" y="123"/>
                    </a:lnTo>
                    <a:lnTo>
                      <a:pt x="178" y="123"/>
                    </a:lnTo>
                    <a:lnTo>
                      <a:pt x="178" y="123"/>
                    </a:lnTo>
                    <a:lnTo>
                      <a:pt x="178" y="126"/>
                    </a:lnTo>
                    <a:lnTo>
                      <a:pt x="178" y="126"/>
                    </a:lnTo>
                    <a:lnTo>
                      <a:pt x="180" y="126"/>
                    </a:lnTo>
                    <a:lnTo>
                      <a:pt x="180" y="126"/>
                    </a:lnTo>
                    <a:lnTo>
                      <a:pt x="182" y="126"/>
                    </a:lnTo>
                    <a:lnTo>
                      <a:pt x="182" y="123"/>
                    </a:lnTo>
                    <a:lnTo>
                      <a:pt x="182" y="123"/>
                    </a:lnTo>
                    <a:lnTo>
                      <a:pt x="182" y="126"/>
                    </a:lnTo>
                    <a:lnTo>
                      <a:pt x="182" y="126"/>
                    </a:lnTo>
                    <a:lnTo>
                      <a:pt x="185" y="126"/>
                    </a:lnTo>
                    <a:lnTo>
                      <a:pt x="185" y="126"/>
                    </a:lnTo>
                    <a:lnTo>
                      <a:pt x="185" y="126"/>
                    </a:lnTo>
                    <a:lnTo>
                      <a:pt x="185" y="128"/>
                    </a:lnTo>
                    <a:lnTo>
                      <a:pt x="185" y="128"/>
                    </a:lnTo>
                    <a:lnTo>
                      <a:pt x="185" y="128"/>
                    </a:lnTo>
                    <a:lnTo>
                      <a:pt x="185" y="131"/>
                    </a:lnTo>
                    <a:lnTo>
                      <a:pt x="185" y="131"/>
                    </a:lnTo>
                    <a:lnTo>
                      <a:pt x="187" y="131"/>
                    </a:lnTo>
                    <a:lnTo>
                      <a:pt x="187" y="133"/>
                    </a:lnTo>
                    <a:lnTo>
                      <a:pt x="187" y="133"/>
                    </a:lnTo>
                    <a:lnTo>
                      <a:pt x="187" y="133"/>
                    </a:lnTo>
                    <a:lnTo>
                      <a:pt x="187" y="133"/>
                    </a:lnTo>
                    <a:lnTo>
                      <a:pt x="189" y="133"/>
                    </a:lnTo>
                    <a:lnTo>
                      <a:pt x="189" y="135"/>
                    </a:lnTo>
                    <a:lnTo>
                      <a:pt x="189" y="135"/>
                    </a:lnTo>
                    <a:lnTo>
                      <a:pt x="189" y="135"/>
                    </a:lnTo>
                    <a:lnTo>
                      <a:pt x="189" y="135"/>
                    </a:lnTo>
                    <a:lnTo>
                      <a:pt x="189" y="138"/>
                    </a:lnTo>
                    <a:lnTo>
                      <a:pt x="189" y="138"/>
                    </a:lnTo>
                    <a:lnTo>
                      <a:pt x="192" y="138"/>
                    </a:lnTo>
                    <a:lnTo>
                      <a:pt x="192" y="140"/>
                    </a:lnTo>
                    <a:lnTo>
                      <a:pt x="192" y="140"/>
                    </a:lnTo>
                    <a:lnTo>
                      <a:pt x="192" y="140"/>
                    </a:lnTo>
                    <a:lnTo>
                      <a:pt x="192" y="142"/>
                    </a:lnTo>
                    <a:lnTo>
                      <a:pt x="192" y="142"/>
                    </a:lnTo>
                    <a:lnTo>
                      <a:pt x="192" y="142"/>
                    </a:lnTo>
                    <a:lnTo>
                      <a:pt x="194" y="142"/>
                    </a:lnTo>
                    <a:lnTo>
                      <a:pt x="194" y="142"/>
                    </a:lnTo>
                    <a:lnTo>
                      <a:pt x="192" y="142"/>
                    </a:lnTo>
                    <a:lnTo>
                      <a:pt x="192" y="145"/>
                    </a:lnTo>
                    <a:lnTo>
                      <a:pt x="192" y="145"/>
                    </a:lnTo>
                    <a:lnTo>
                      <a:pt x="192" y="145"/>
                    </a:lnTo>
                    <a:lnTo>
                      <a:pt x="192" y="147"/>
                    </a:lnTo>
                    <a:lnTo>
                      <a:pt x="192" y="147"/>
                    </a:lnTo>
                    <a:lnTo>
                      <a:pt x="192" y="147"/>
                    </a:lnTo>
                    <a:lnTo>
                      <a:pt x="192" y="150"/>
                    </a:lnTo>
                    <a:lnTo>
                      <a:pt x="192" y="150"/>
                    </a:lnTo>
                    <a:lnTo>
                      <a:pt x="192" y="152"/>
                    </a:lnTo>
                    <a:lnTo>
                      <a:pt x="189" y="152"/>
                    </a:lnTo>
                    <a:lnTo>
                      <a:pt x="189" y="152"/>
                    </a:lnTo>
                    <a:lnTo>
                      <a:pt x="189" y="152"/>
                    </a:lnTo>
                    <a:lnTo>
                      <a:pt x="189" y="154"/>
                    </a:lnTo>
                    <a:lnTo>
                      <a:pt x="189" y="154"/>
                    </a:lnTo>
                    <a:lnTo>
                      <a:pt x="189" y="157"/>
                    </a:lnTo>
                    <a:lnTo>
                      <a:pt x="189" y="157"/>
                    </a:lnTo>
                    <a:lnTo>
                      <a:pt x="189" y="159"/>
                    </a:lnTo>
                    <a:lnTo>
                      <a:pt x="189" y="159"/>
                    </a:lnTo>
                    <a:lnTo>
                      <a:pt x="189" y="161"/>
                    </a:lnTo>
                    <a:lnTo>
                      <a:pt x="189" y="161"/>
                    </a:lnTo>
                    <a:lnTo>
                      <a:pt x="189" y="164"/>
                    </a:lnTo>
                    <a:lnTo>
                      <a:pt x="192" y="164"/>
                    </a:lnTo>
                    <a:lnTo>
                      <a:pt x="192" y="164"/>
                    </a:lnTo>
                    <a:lnTo>
                      <a:pt x="192" y="164"/>
                    </a:lnTo>
                    <a:lnTo>
                      <a:pt x="194" y="164"/>
                    </a:lnTo>
                    <a:lnTo>
                      <a:pt x="194" y="164"/>
                    </a:lnTo>
                    <a:lnTo>
                      <a:pt x="197" y="164"/>
                    </a:lnTo>
                    <a:lnTo>
                      <a:pt x="197" y="164"/>
                    </a:lnTo>
                    <a:lnTo>
                      <a:pt x="197" y="164"/>
                    </a:lnTo>
                    <a:lnTo>
                      <a:pt x="197" y="164"/>
                    </a:lnTo>
                    <a:lnTo>
                      <a:pt x="197" y="164"/>
                    </a:lnTo>
                    <a:lnTo>
                      <a:pt x="197" y="166"/>
                    </a:lnTo>
                    <a:lnTo>
                      <a:pt x="197" y="166"/>
                    </a:lnTo>
                    <a:lnTo>
                      <a:pt x="197" y="168"/>
                    </a:lnTo>
                    <a:lnTo>
                      <a:pt x="197" y="168"/>
                    </a:lnTo>
                    <a:lnTo>
                      <a:pt x="197" y="171"/>
                    </a:lnTo>
                    <a:lnTo>
                      <a:pt x="197" y="171"/>
                    </a:lnTo>
                    <a:lnTo>
                      <a:pt x="197" y="173"/>
                    </a:lnTo>
                    <a:lnTo>
                      <a:pt x="197" y="173"/>
                    </a:lnTo>
                    <a:lnTo>
                      <a:pt x="197" y="173"/>
                    </a:lnTo>
                    <a:lnTo>
                      <a:pt x="197" y="176"/>
                    </a:lnTo>
                    <a:lnTo>
                      <a:pt x="197" y="176"/>
                    </a:lnTo>
                    <a:lnTo>
                      <a:pt x="199" y="176"/>
                    </a:lnTo>
                    <a:lnTo>
                      <a:pt x="199" y="176"/>
                    </a:lnTo>
                    <a:lnTo>
                      <a:pt x="199" y="176"/>
                    </a:lnTo>
                    <a:lnTo>
                      <a:pt x="199" y="178"/>
                    </a:lnTo>
                    <a:lnTo>
                      <a:pt x="199" y="178"/>
                    </a:lnTo>
                    <a:lnTo>
                      <a:pt x="201" y="178"/>
                    </a:lnTo>
                    <a:lnTo>
                      <a:pt x="201" y="180"/>
                    </a:lnTo>
                    <a:lnTo>
                      <a:pt x="201" y="180"/>
                    </a:lnTo>
                    <a:lnTo>
                      <a:pt x="204" y="180"/>
                    </a:lnTo>
                    <a:lnTo>
                      <a:pt x="204" y="180"/>
                    </a:lnTo>
                    <a:lnTo>
                      <a:pt x="204" y="180"/>
                    </a:lnTo>
                    <a:lnTo>
                      <a:pt x="204" y="183"/>
                    </a:lnTo>
                    <a:lnTo>
                      <a:pt x="204" y="183"/>
                    </a:lnTo>
                    <a:lnTo>
                      <a:pt x="204" y="183"/>
                    </a:lnTo>
                    <a:lnTo>
                      <a:pt x="206" y="183"/>
                    </a:lnTo>
                    <a:lnTo>
                      <a:pt x="206" y="183"/>
                    </a:lnTo>
                    <a:lnTo>
                      <a:pt x="204" y="183"/>
                    </a:lnTo>
                    <a:lnTo>
                      <a:pt x="204" y="185"/>
                    </a:lnTo>
                    <a:lnTo>
                      <a:pt x="206" y="185"/>
                    </a:lnTo>
                    <a:lnTo>
                      <a:pt x="206" y="185"/>
                    </a:lnTo>
                    <a:lnTo>
                      <a:pt x="206" y="185"/>
                    </a:lnTo>
                    <a:lnTo>
                      <a:pt x="206" y="187"/>
                    </a:lnTo>
                    <a:lnTo>
                      <a:pt x="206" y="187"/>
                    </a:lnTo>
                    <a:lnTo>
                      <a:pt x="206" y="187"/>
                    </a:lnTo>
                    <a:lnTo>
                      <a:pt x="206" y="190"/>
                    </a:lnTo>
                    <a:lnTo>
                      <a:pt x="208" y="190"/>
                    </a:lnTo>
                    <a:lnTo>
                      <a:pt x="208" y="190"/>
                    </a:lnTo>
                    <a:lnTo>
                      <a:pt x="208" y="190"/>
                    </a:lnTo>
                    <a:lnTo>
                      <a:pt x="208" y="192"/>
                    </a:lnTo>
                    <a:lnTo>
                      <a:pt x="208" y="192"/>
                    </a:lnTo>
                    <a:lnTo>
                      <a:pt x="206" y="192"/>
                    </a:lnTo>
                    <a:lnTo>
                      <a:pt x="206" y="192"/>
                    </a:lnTo>
                    <a:lnTo>
                      <a:pt x="206" y="192"/>
                    </a:lnTo>
                    <a:lnTo>
                      <a:pt x="206" y="190"/>
                    </a:lnTo>
                    <a:lnTo>
                      <a:pt x="204" y="190"/>
                    </a:lnTo>
                    <a:lnTo>
                      <a:pt x="204" y="190"/>
                    </a:lnTo>
                    <a:lnTo>
                      <a:pt x="204" y="190"/>
                    </a:lnTo>
                    <a:lnTo>
                      <a:pt x="204" y="190"/>
                    </a:lnTo>
                    <a:lnTo>
                      <a:pt x="201" y="190"/>
                    </a:lnTo>
                    <a:lnTo>
                      <a:pt x="201" y="187"/>
                    </a:lnTo>
                    <a:lnTo>
                      <a:pt x="201" y="187"/>
                    </a:lnTo>
                    <a:lnTo>
                      <a:pt x="199" y="187"/>
                    </a:lnTo>
                    <a:lnTo>
                      <a:pt x="199" y="187"/>
                    </a:lnTo>
                    <a:lnTo>
                      <a:pt x="199" y="187"/>
                    </a:lnTo>
                    <a:lnTo>
                      <a:pt x="199" y="187"/>
                    </a:lnTo>
                    <a:lnTo>
                      <a:pt x="199" y="187"/>
                    </a:lnTo>
                    <a:lnTo>
                      <a:pt x="197" y="187"/>
                    </a:lnTo>
                    <a:lnTo>
                      <a:pt x="197" y="187"/>
                    </a:lnTo>
                    <a:lnTo>
                      <a:pt x="197" y="187"/>
                    </a:lnTo>
                    <a:lnTo>
                      <a:pt x="194" y="187"/>
                    </a:lnTo>
                    <a:lnTo>
                      <a:pt x="194" y="187"/>
                    </a:lnTo>
                    <a:lnTo>
                      <a:pt x="194" y="187"/>
                    </a:lnTo>
                    <a:lnTo>
                      <a:pt x="192" y="187"/>
                    </a:lnTo>
                    <a:lnTo>
                      <a:pt x="192" y="187"/>
                    </a:lnTo>
                    <a:lnTo>
                      <a:pt x="192" y="185"/>
                    </a:lnTo>
                    <a:lnTo>
                      <a:pt x="192" y="185"/>
                    </a:lnTo>
                    <a:lnTo>
                      <a:pt x="189" y="185"/>
                    </a:lnTo>
                    <a:lnTo>
                      <a:pt x="189" y="185"/>
                    </a:lnTo>
                    <a:lnTo>
                      <a:pt x="189" y="185"/>
                    </a:lnTo>
                    <a:lnTo>
                      <a:pt x="187" y="185"/>
                    </a:lnTo>
                    <a:lnTo>
                      <a:pt x="187" y="185"/>
                    </a:lnTo>
                    <a:lnTo>
                      <a:pt x="185" y="185"/>
                    </a:lnTo>
                    <a:lnTo>
                      <a:pt x="185" y="185"/>
                    </a:lnTo>
                    <a:lnTo>
                      <a:pt x="185" y="185"/>
                    </a:lnTo>
                    <a:lnTo>
                      <a:pt x="182" y="185"/>
                    </a:lnTo>
                    <a:lnTo>
                      <a:pt x="182" y="185"/>
                    </a:lnTo>
                    <a:lnTo>
                      <a:pt x="182" y="187"/>
                    </a:lnTo>
                    <a:lnTo>
                      <a:pt x="182" y="187"/>
                    </a:lnTo>
                    <a:lnTo>
                      <a:pt x="180" y="187"/>
                    </a:lnTo>
                    <a:lnTo>
                      <a:pt x="180" y="187"/>
                    </a:lnTo>
                    <a:lnTo>
                      <a:pt x="178" y="187"/>
                    </a:lnTo>
                    <a:lnTo>
                      <a:pt x="178" y="187"/>
                    </a:lnTo>
                    <a:lnTo>
                      <a:pt x="178" y="187"/>
                    </a:lnTo>
                    <a:lnTo>
                      <a:pt x="178" y="190"/>
                    </a:lnTo>
                    <a:lnTo>
                      <a:pt x="178" y="190"/>
                    </a:lnTo>
                    <a:lnTo>
                      <a:pt x="178" y="190"/>
                    </a:lnTo>
                    <a:lnTo>
                      <a:pt x="178" y="192"/>
                    </a:lnTo>
                    <a:lnTo>
                      <a:pt x="178" y="192"/>
                    </a:lnTo>
                    <a:lnTo>
                      <a:pt x="178" y="192"/>
                    </a:lnTo>
                    <a:lnTo>
                      <a:pt x="175" y="192"/>
                    </a:lnTo>
                    <a:lnTo>
                      <a:pt x="175" y="195"/>
                    </a:lnTo>
                    <a:lnTo>
                      <a:pt x="175" y="195"/>
                    </a:lnTo>
                    <a:lnTo>
                      <a:pt x="175" y="195"/>
                    </a:lnTo>
                    <a:lnTo>
                      <a:pt x="175" y="197"/>
                    </a:lnTo>
                    <a:lnTo>
                      <a:pt x="175" y="197"/>
                    </a:lnTo>
                    <a:lnTo>
                      <a:pt x="173" y="197"/>
                    </a:lnTo>
                    <a:lnTo>
                      <a:pt x="173" y="199"/>
                    </a:lnTo>
                    <a:lnTo>
                      <a:pt x="173" y="199"/>
                    </a:lnTo>
                    <a:lnTo>
                      <a:pt x="173" y="199"/>
                    </a:lnTo>
                    <a:lnTo>
                      <a:pt x="173" y="202"/>
                    </a:lnTo>
                    <a:lnTo>
                      <a:pt x="173" y="202"/>
                    </a:lnTo>
                    <a:lnTo>
                      <a:pt x="173" y="202"/>
                    </a:lnTo>
                    <a:lnTo>
                      <a:pt x="173" y="202"/>
                    </a:lnTo>
                    <a:lnTo>
                      <a:pt x="171" y="202"/>
                    </a:lnTo>
                    <a:lnTo>
                      <a:pt x="171" y="204"/>
                    </a:lnTo>
                    <a:lnTo>
                      <a:pt x="171" y="204"/>
                    </a:lnTo>
                    <a:lnTo>
                      <a:pt x="171" y="204"/>
                    </a:lnTo>
                    <a:lnTo>
                      <a:pt x="171" y="204"/>
                    </a:lnTo>
                    <a:lnTo>
                      <a:pt x="171" y="206"/>
                    </a:lnTo>
                    <a:lnTo>
                      <a:pt x="168" y="206"/>
                    </a:lnTo>
                    <a:lnTo>
                      <a:pt x="168" y="206"/>
                    </a:lnTo>
                    <a:lnTo>
                      <a:pt x="168" y="206"/>
                    </a:lnTo>
                    <a:lnTo>
                      <a:pt x="168" y="209"/>
                    </a:lnTo>
                    <a:lnTo>
                      <a:pt x="168" y="209"/>
                    </a:lnTo>
                    <a:lnTo>
                      <a:pt x="166" y="209"/>
                    </a:lnTo>
                    <a:lnTo>
                      <a:pt x="166" y="209"/>
                    </a:lnTo>
                    <a:lnTo>
                      <a:pt x="166" y="211"/>
                    </a:lnTo>
                    <a:lnTo>
                      <a:pt x="166" y="211"/>
                    </a:lnTo>
                    <a:lnTo>
                      <a:pt x="163" y="211"/>
                    </a:lnTo>
                    <a:lnTo>
                      <a:pt x="163" y="211"/>
                    </a:lnTo>
                    <a:lnTo>
                      <a:pt x="163" y="211"/>
                    </a:lnTo>
                    <a:lnTo>
                      <a:pt x="161" y="211"/>
                    </a:lnTo>
                    <a:lnTo>
                      <a:pt x="161" y="211"/>
                    </a:lnTo>
                    <a:lnTo>
                      <a:pt x="159" y="211"/>
                    </a:lnTo>
                    <a:lnTo>
                      <a:pt x="159" y="211"/>
                    </a:lnTo>
                    <a:lnTo>
                      <a:pt x="159" y="211"/>
                    </a:lnTo>
                    <a:lnTo>
                      <a:pt x="156" y="211"/>
                    </a:lnTo>
                    <a:lnTo>
                      <a:pt x="156" y="211"/>
                    </a:lnTo>
                    <a:lnTo>
                      <a:pt x="156" y="211"/>
                    </a:lnTo>
                    <a:lnTo>
                      <a:pt x="154" y="211"/>
                    </a:lnTo>
                    <a:lnTo>
                      <a:pt x="154" y="211"/>
                    </a:lnTo>
                    <a:lnTo>
                      <a:pt x="152" y="211"/>
                    </a:lnTo>
                    <a:lnTo>
                      <a:pt x="152" y="211"/>
                    </a:lnTo>
                    <a:lnTo>
                      <a:pt x="152" y="211"/>
                    </a:lnTo>
                    <a:lnTo>
                      <a:pt x="149" y="211"/>
                    </a:lnTo>
                    <a:lnTo>
                      <a:pt x="149" y="209"/>
                    </a:lnTo>
                    <a:lnTo>
                      <a:pt x="149" y="209"/>
                    </a:lnTo>
                    <a:lnTo>
                      <a:pt x="149" y="209"/>
                    </a:lnTo>
                    <a:lnTo>
                      <a:pt x="147" y="209"/>
                    </a:lnTo>
                    <a:lnTo>
                      <a:pt x="147" y="209"/>
                    </a:lnTo>
                    <a:lnTo>
                      <a:pt x="144" y="209"/>
                    </a:lnTo>
                    <a:lnTo>
                      <a:pt x="144" y="209"/>
                    </a:lnTo>
                    <a:lnTo>
                      <a:pt x="144" y="209"/>
                    </a:lnTo>
                    <a:lnTo>
                      <a:pt x="142" y="209"/>
                    </a:lnTo>
                    <a:lnTo>
                      <a:pt x="142" y="209"/>
                    </a:lnTo>
                    <a:lnTo>
                      <a:pt x="140" y="209"/>
                    </a:lnTo>
                    <a:lnTo>
                      <a:pt x="140" y="209"/>
                    </a:lnTo>
                    <a:lnTo>
                      <a:pt x="140" y="209"/>
                    </a:lnTo>
                    <a:lnTo>
                      <a:pt x="137" y="209"/>
                    </a:lnTo>
                    <a:lnTo>
                      <a:pt x="137" y="209"/>
                    </a:lnTo>
                    <a:lnTo>
                      <a:pt x="137" y="209"/>
                    </a:lnTo>
                    <a:lnTo>
                      <a:pt x="135" y="209"/>
                    </a:lnTo>
                    <a:lnTo>
                      <a:pt x="135" y="209"/>
                    </a:lnTo>
                    <a:lnTo>
                      <a:pt x="133" y="209"/>
                    </a:lnTo>
                    <a:lnTo>
                      <a:pt x="133" y="209"/>
                    </a:lnTo>
                    <a:lnTo>
                      <a:pt x="133" y="209"/>
                    </a:lnTo>
                    <a:lnTo>
                      <a:pt x="133" y="209"/>
                    </a:lnTo>
                    <a:lnTo>
                      <a:pt x="130" y="209"/>
                    </a:lnTo>
                    <a:lnTo>
                      <a:pt x="130" y="209"/>
                    </a:lnTo>
                    <a:lnTo>
                      <a:pt x="130" y="209"/>
                    </a:lnTo>
                    <a:lnTo>
                      <a:pt x="128" y="209"/>
                    </a:lnTo>
                    <a:lnTo>
                      <a:pt x="128" y="209"/>
                    </a:lnTo>
                    <a:lnTo>
                      <a:pt x="126" y="209"/>
                    </a:lnTo>
                    <a:lnTo>
                      <a:pt x="126" y="209"/>
                    </a:lnTo>
                    <a:lnTo>
                      <a:pt x="126" y="209"/>
                    </a:lnTo>
                    <a:lnTo>
                      <a:pt x="126" y="206"/>
                    </a:lnTo>
                    <a:lnTo>
                      <a:pt x="123" y="206"/>
                    </a:lnTo>
                    <a:lnTo>
                      <a:pt x="123" y="206"/>
                    </a:lnTo>
                    <a:lnTo>
                      <a:pt x="123" y="206"/>
                    </a:lnTo>
                    <a:lnTo>
                      <a:pt x="123" y="206"/>
                    </a:lnTo>
                    <a:lnTo>
                      <a:pt x="121" y="206"/>
                    </a:lnTo>
                    <a:lnTo>
                      <a:pt x="121" y="206"/>
                    </a:lnTo>
                    <a:lnTo>
                      <a:pt x="118" y="206"/>
                    </a:lnTo>
                    <a:lnTo>
                      <a:pt x="118" y="204"/>
                    </a:lnTo>
                    <a:lnTo>
                      <a:pt x="118" y="204"/>
                    </a:lnTo>
                    <a:lnTo>
                      <a:pt x="118" y="204"/>
                    </a:lnTo>
                    <a:lnTo>
                      <a:pt x="116" y="204"/>
                    </a:lnTo>
                    <a:lnTo>
                      <a:pt x="116" y="204"/>
                    </a:lnTo>
                    <a:lnTo>
                      <a:pt x="116" y="204"/>
                    </a:lnTo>
                    <a:lnTo>
                      <a:pt x="116" y="204"/>
                    </a:lnTo>
                    <a:lnTo>
                      <a:pt x="114" y="204"/>
                    </a:lnTo>
                    <a:lnTo>
                      <a:pt x="114" y="202"/>
                    </a:lnTo>
                    <a:lnTo>
                      <a:pt x="114" y="202"/>
                    </a:lnTo>
                    <a:lnTo>
                      <a:pt x="111" y="202"/>
                    </a:lnTo>
                    <a:lnTo>
                      <a:pt x="111" y="202"/>
                    </a:lnTo>
                    <a:lnTo>
                      <a:pt x="111" y="202"/>
                    </a:lnTo>
                    <a:lnTo>
                      <a:pt x="111" y="202"/>
                    </a:lnTo>
                    <a:lnTo>
                      <a:pt x="109" y="202"/>
                    </a:lnTo>
                    <a:lnTo>
                      <a:pt x="109" y="202"/>
                    </a:lnTo>
                    <a:lnTo>
                      <a:pt x="109" y="202"/>
                    </a:lnTo>
                    <a:lnTo>
                      <a:pt x="109" y="202"/>
                    </a:lnTo>
                    <a:lnTo>
                      <a:pt x="107" y="202"/>
                    </a:lnTo>
                    <a:lnTo>
                      <a:pt x="107" y="199"/>
                    </a:lnTo>
                    <a:lnTo>
                      <a:pt x="107" y="199"/>
                    </a:lnTo>
                    <a:lnTo>
                      <a:pt x="104" y="199"/>
                    </a:lnTo>
                    <a:lnTo>
                      <a:pt x="104" y="199"/>
                    </a:lnTo>
                    <a:lnTo>
                      <a:pt x="104" y="199"/>
                    </a:lnTo>
                    <a:lnTo>
                      <a:pt x="104" y="199"/>
                    </a:lnTo>
                    <a:lnTo>
                      <a:pt x="102" y="199"/>
                    </a:lnTo>
                    <a:lnTo>
                      <a:pt x="102" y="197"/>
                    </a:lnTo>
                    <a:lnTo>
                      <a:pt x="102" y="197"/>
                    </a:lnTo>
                    <a:lnTo>
                      <a:pt x="102" y="197"/>
                    </a:lnTo>
                    <a:lnTo>
                      <a:pt x="102" y="195"/>
                    </a:lnTo>
                    <a:lnTo>
                      <a:pt x="102" y="195"/>
                    </a:lnTo>
                    <a:lnTo>
                      <a:pt x="102" y="192"/>
                    </a:lnTo>
                    <a:lnTo>
                      <a:pt x="102" y="192"/>
                    </a:lnTo>
                    <a:lnTo>
                      <a:pt x="102" y="192"/>
                    </a:lnTo>
                    <a:lnTo>
                      <a:pt x="102" y="192"/>
                    </a:lnTo>
                    <a:lnTo>
                      <a:pt x="102" y="190"/>
                    </a:lnTo>
                    <a:lnTo>
                      <a:pt x="102" y="190"/>
                    </a:lnTo>
                    <a:lnTo>
                      <a:pt x="102" y="187"/>
                    </a:lnTo>
                    <a:lnTo>
                      <a:pt x="102" y="187"/>
                    </a:lnTo>
                    <a:lnTo>
                      <a:pt x="102" y="185"/>
                    </a:lnTo>
                    <a:lnTo>
                      <a:pt x="102" y="185"/>
                    </a:lnTo>
                    <a:lnTo>
                      <a:pt x="102" y="183"/>
                    </a:lnTo>
                    <a:lnTo>
                      <a:pt x="102" y="183"/>
                    </a:lnTo>
                    <a:lnTo>
                      <a:pt x="102" y="183"/>
                    </a:lnTo>
                    <a:lnTo>
                      <a:pt x="102" y="180"/>
                    </a:lnTo>
                    <a:lnTo>
                      <a:pt x="104" y="180"/>
                    </a:lnTo>
                    <a:lnTo>
                      <a:pt x="104" y="180"/>
                    </a:lnTo>
                    <a:lnTo>
                      <a:pt x="104" y="178"/>
                    </a:lnTo>
                    <a:lnTo>
                      <a:pt x="102" y="178"/>
                    </a:lnTo>
                    <a:lnTo>
                      <a:pt x="102" y="178"/>
                    </a:lnTo>
                    <a:lnTo>
                      <a:pt x="100" y="178"/>
                    </a:lnTo>
                    <a:lnTo>
                      <a:pt x="100" y="178"/>
                    </a:lnTo>
                    <a:lnTo>
                      <a:pt x="100" y="178"/>
                    </a:lnTo>
                    <a:lnTo>
                      <a:pt x="97" y="178"/>
                    </a:lnTo>
                    <a:lnTo>
                      <a:pt x="97" y="178"/>
                    </a:lnTo>
                    <a:lnTo>
                      <a:pt x="97" y="178"/>
                    </a:lnTo>
                    <a:lnTo>
                      <a:pt x="97" y="178"/>
                    </a:lnTo>
                    <a:lnTo>
                      <a:pt x="95" y="178"/>
                    </a:lnTo>
                    <a:lnTo>
                      <a:pt x="95" y="178"/>
                    </a:lnTo>
                    <a:lnTo>
                      <a:pt x="92" y="178"/>
                    </a:lnTo>
                    <a:lnTo>
                      <a:pt x="92" y="178"/>
                    </a:lnTo>
                    <a:lnTo>
                      <a:pt x="92" y="178"/>
                    </a:lnTo>
                    <a:lnTo>
                      <a:pt x="90" y="178"/>
                    </a:lnTo>
                    <a:lnTo>
                      <a:pt x="90" y="178"/>
                    </a:lnTo>
                    <a:lnTo>
                      <a:pt x="90" y="176"/>
                    </a:lnTo>
                    <a:lnTo>
                      <a:pt x="90" y="176"/>
                    </a:lnTo>
                    <a:lnTo>
                      <a:pt x="90" y="173"/>
                    </a:lnTo>
                    <a:lnTo>
                      <a:pt x="90" y="173"/>
                    </a:lnTo>
                    <a:lnTo>
                      <a:pt x="90" y="173"/>
                    </a:lnTo>
                    <a:lnTo>
                      <a:pt x="90" y="173"/>
                    </a:lnTo>
                    <a:lnTo>
                      <a:pt x="90" y="171"/>
                    </a:lnTo>
                    <a:lnTo>
                      <a:pt x="90" y="171"/>
                    </a:lnTo>
                    <a:lnTo>
                      <a:pt x="88" y="171"/>
                    </a:lnTo>
                    <a:lnTo>
                      <a:pt x="88" y="168"/>
                    </a:lnTo>
                    <a:lnTo>
                      <a:pt x="88" y="168"/>
                    </a:lnTo>
                    <a:lnTo>
                      <a:pt x="85" y="168"/>
                    </a:lnTo>
                    <a:lnTo>
                      <a:pt x="85" y="168"/>
                    </a:lnTo>
                    <a:lnTo>
                      <a:pt x="85" y="168"/>
                    </a:lnTo>
                    <a:lnTo>
                      <a:pt x="85" y="168"/>
                    </a:lnTo>
                    <a:lnTo>
                      <a:pt x="85" y="166"/>
                    </a:lnTo>
                    <a:lnTo>
                      <a:pt x="83" y="166"/>
                    </a:lnTo>
                    <a:lnTo>
                      <a:pt x="83" y="166"/>
                    </a:lnTo>
                    <a:lnTo>
                      <a:pt x="83" y="166"/>
                    </a:lnTo>
                    <a:lnTo>
                      <a:pt x="83" y="166"/>
                    </a:lnTo>
                    <a:lnTo>
                      <a:pt x="81" y="166"/>
                    </a:lnTo>
                    <a:lnTo>
                      <a:pt x="81" y="166"/>
                    </a:lnTo>
                    <a:lnTo>
                      <a:pt x="81" y="164"/>
                    </a:lnTo>
                    <a:lnTo>
                      <a:pt x="78" y="164"/>
                    </a:lnTo>
                    <a:lnTo>
                      <a:pt x="78" y="164"/>
                    </a:lnTo>
                    <a:lnTo>
                      <a:pt x="78" y="164"/>
                    </a:lnTo>
                    <a:lnTo>
                      <a:pt x="78" y="164"/>
                    </a:lnTo>
                    <a:lnTo>
                      <a:pt x="76" y="164"/>
                    </a:lnTo>
                    <a:lnTo>
                      <a:pt x="76" y="164"/>
                    </a:lnTo>
                    <a:lnTo>
                      <a:pt x="76" y="164"/>
                    </a:lnTo>
                    <a:lnTo>
                      <a:pt x="76" y="164"/>
                    </a:lnTo>
                    <a:lnTo>
                      <a:pt x="73" y="164"/>
                    </a:lnTo>
                    <a:lnTo>
                      <a:pt x="73" y="161"/>
                    </a:lnTo>
                    <a:lnTo>
                      <a:pt x="73" y="161"/>
                    </a:lnTo>
                    <a:lnTo>
                      <a:pt x="71" y="161"/>
                    </a:lnTo>
                    <a:lnTo>
                      <a:pt x="71" y="161"/>
                    </a:lnTo>
                    <a:lnTo>
                      <a:pt x="71" y="161"/>
                    </a:lnTo>
                    <a:lnTo>
                      <a:pt x="71" y="161"/>
                    </a:lnTo>
                    <a:lnTo>
                      <a:pt x="69" y="161"/>
                    </a:lnTo>
                    <a:lnTo>
                      <a:pt x="69" y="159"/>
                    </a:lnTo>
                    <a:lnTo>
                      <a:pt x="69" y="159"/>
                    </a:lnTo>
                    <a:lnTo>
                      <a:pt x="66" y="159"/>
                    </a:lnTo>
                    <a:lnTo>
                      <a:pt x="66" y="159"/>
                    </a:lnTo>
                    <a:lnTo>
                      <a:pt x="66" y="159"/>
                    </a:lnTo>
                    <a:lnTo>
                      <a:pt x="66" y="159"/>
                    </a:lnTo>
                    <a:lnTo>
                      <a:pt x="66" y="157"/>
                    </a:lnTo>
                    <a:lnTo>
                      <a:pt x="64" y="157"/>
                    </a:lnTo>
                    <a:lnTo>
                      <a:pt x="64" y="157"/>
                    </a:lnTo>
                    <a:lnTo>
                      <a:pt x="64" y="157"/>
                    </a:lnTo>
                    <a:lnTo>
                      <a:pt x="64" y="157"/>
                    </a:lnTo>
                    <a:lnTo>
                      <a:pt x="62" y="157"/>
                    </a:lnTo>
                    <a:lnTo>
                      <a:pt x="62" y="154"/>
                    </a:lnTo>
                    <a:lnTo>
                      <a:pt x="62" y="154"/>
                    </a:lnTo>
                    <a:lnTo>
                      <a:pt x="59" y="154"/>
                    </a:lnTo>
                    <a:lnTo>
                      <a:pt x="59" y="154"/>
                    </a:lnTo>
                    <a:lnTo>
                      <a:pt x="59" y="154"/>
                    </a:lnTo>
                    <a:lnTo>
                      <a:pt x="59" y="154"/>
                    </a:lnTo>
                    <a:lnTo>
                      <a:pt x="57" y="154"/>
                    </a:lnTo>
                    <a:lnTo>
                      <a:pt x="57" y="152"/>
                    </a:lnTo>
                    <a:lnTo>
                      <a:pt x="57" y="152"/>
                    </a:lnTo>
                    <a:lnTo>
                      <a:pt x="57" y="152"/>
                    </a:lnTo>
                    <a:lnTo>
                      <a:pt x="57" y="152"/>
                    </a:lnTo>
                    <a:lnTo>
                      <a:pt x="55" y="152"/>
                    </a:lnTo>
                    <a:lnTo>
                      <a:pt x="55" y="152"/>
                    </a:lnTo>
                    <a:lnTo>
                      <a:pt x="55" y="152"/>
                    </a:lnTo>
                    <a:lnTo>
                      <a:pt x="52" y="152"/>
                    </a:lnTo>
                    <a:lnTo>
                      <a:pt x="52" y="152"/>
                    </a:lnTo>
                    <a:lnTo>
                      <a:pt x="52" y="150"/>
                    </a:lnTo>
                    <a:lnTo>
                      <a:pt x="52" y="150"/>
                    </a:lnTo>
                    <a:lnTo>
                      <a:pt x="50" y="150"/>
                    </a:lnTo>
                    <a:lnTo>
                      <a:pt x="50" y="150"/>
                    </a:lnTo>
                    <a:lnTo>
                      <a:pt x="50" y="150"/>
                    </a:lnTo>
                    <a:lnTo>
                      <a:pt x="50" y="150"/>
                    </a:lnTo>
                    <a:lnTo>
                      <a:pt x="50" y="147"/>
                    </a:lnTo>
                    <a:lnTo>
                      <a:pt x="47" y="147"/>
                    </a:lnTo>
                    <a:lnTo>
                      <a:pt x="47" y="147"/>
                    </a:lnTo>
                    <a:lnTo>
                      <a:pt x="47" y="147"/>
                    </a:lnTo>
                    <a:lnTo>
                      <a:pt x="45" y="147"/>
                    </a:lnTo>
                    <a:lnTo>
                      <a:pt x="45" y="147"/>
                    </a:lnTo>
                    <a:lnTo>
                      <a:pt x="45" y="147"/>
                    </a:lnTo>
                    <a:lnTo>
                      <a:pt x="45" y="145"/>
                    </a:lnTo>
                    <a:lnTo>
                      <a:pt x="43" y="145"/>
                    </a:lnTo>
                    <a:lnTo>
                      <a:pt x="43" y="145"/>
                    </a:lnTo>
                    <a:lnTo>
                      <a:pt x="43" y="145"/>
                    </a:lnTo>
                    <a:lnTo>
                      <a:pt x="43" y="145"/>
                    </a:lnTo>
                    <a:lnTo>
                      <a:pt x="40" y="145"/>
                    </a:lnTo>
                    <a:lnTo>
                      <a:pt x="40" y="142"/>
                    </a:lnTo>
                    <a:lnTo>
                      <a:pt x="40" y="142"/>
                    </a:lnTo>
                    <a:lnTo>
                      <a:pt x="38" y="142"/>
                    </a:lnTo>
                    <a:lnTo>
                      <a:pt x="38" y="142"/>
                    </a:lnTo>
                    <a:lnTo>
                      <a:pt x="38" y="142"/>
                    </a:lnTo>
                    <a:lnTo>
                      <a:pt x="38" y="142"/>
                    </a:lnTo>
                    <a:lnTo>
                      <a:pt x="36" y="142"/>
                    </a:lnTo>
                    <a:lnTo>
                      <a:pt x="36" y="142"/>
                    </a:lnTo>
                    <a:lnTo>
                      <a:pt x="36" y="142"/>
                    </a:lnTo>
                    <a:lnTo>
                      <a:pt x="33" y="142"/>
                    </a:lnTo>
                    <a:lnTo>
                      <a:pt x="33" y="140"/>
                    </a:lnTo>
                    <a:lnTo>
                      <a:pt x="33" y="140"/>
                    </a:lnTo>
                    <a:lnTo>
                      <a:pt x="33" y="140"/>
                    </a:lnTo>
                    <a:lnTo>
                      <a:pt x="31" y="140"/>
                    </a:lnTo>
                    <a:lnTo>
                      <a:pt x="31" y="140"/>
                    </a:lnTo>
                    <a:lnTo>
                      <a:pt x="31" y="140"/>
                    </a:lnTo>
                    <a:lnTo>
                      <a:pt x="31" y="140"/>
                    </a:lnTo>
                    <a:lnTo>
                      <a:pt x="31" y="138"/>
                    </a:lnTo>
                    <a:lnTo>
                      <a:pt x="29" y="138"/>
                    </a:lnTo>
                    <a:lnTo>
                      <a:pt x="29" y="138"/>
                    </a:lnTo>
                    <a:lnTo>
                      <a:pt x="29" y="138"/>
                    </a:lnTo>
                    <a:lnTo>
                      <a:pt x="26" y="138"/>
                    </a:lnTo>
                    <a:lnTo>
                      <a:pt x="26" y="138"/>
                    </a:lnTo>
                    <a:lnTo>
                      <a:pt x="26" y="135"/>
                    </a:lnTo>
                    <a:lnTo>
                      <a:pt x="26" y="135"/>
                    </a:lnTo>
                    <a:lnTo>
                      <a:pt x="24" y="135"/>
                    </a:lnTo>
                    <a:lnTo>
                      <a:pt x="24" y="135"/>
                    </a:lnTo>
                    <a:lnTo>
                      <a:pt x="24" y="135"/>
                    </a:lnTo>
                    <a:lnTo>
                      <a:pt x="24" y="135"/>
                    </a:lnTo>
                    <a:lnTo>
                      <a:pt x="21" y="135"/>
                    </a:lnTo>
                    <a:lnTo>
                      <a:pt x="21" y="135"/>
                    </a:lnTo>
                    <a:lnTo>
                      <a:pt x="19" y="135"/>
                    </a:lnTo>
                    <a:lnTo>
                      <a:pt x="19" y="133"/>
                    </a:lnTo>
                    <a:lnTo>
                      <a:pt x="19" y="133"/>
                    </a:lnTo>
                    <a:lnTo>
                      <a:pt x="19" y="133"/>
                    </a:lnTo>
                    <a:lnTo>
                      <a:pt x="17" y="133"/>
                    </a:lnTo>
                    <a:lnTo>
                      <a:pt x="17" y="133"/>
                    </a:lnTo>
                    <a:lnTo>
                      <a:pt x="17" y="133"/>
                    </a:lnTo>
                    <a:lnTo>
                      <a:pt x="17" y="133"/>
                    </a:lnTo>
                    <a:lnTo>
                      <a:pt x="14" y="133"/>
                    </a:lnTo>
                    <a:lnTo>
                      <a:pt x="14" y="133"/>
                    </a:lnTo>
                    <a:lnTo>
                      <a:pt x="12" y="133"/>
                    </a:lnTo>
                    <a:lnTo>
                      <a:pt x="12" y="133"/>
                    </a:lnTo>
                    <a:lnTo>
                      <a:pt x="12" y="133"/>
                    </a:lnTo>
                    <a:lnTo>
                      <a:pt x="12" y="133"/>
                    </a:lnTo>
                    <a:lnTo>
                      <a:pt x="10" y="133"/>
                    </a:lnTo>
                    <a:lnTo>
                      <a:pt x="10" y="133"/>
                    </a:lnTo>
                    <a:lnTo>
                      <a:pt x="10" y="131"/>
                    </a:lnTo>
                    <a:lnTo>
                      <a:pt x="10" y="131"/>
                    </a:lnTo>
                    <a:lnTo>
                      <a:pt x="10" y="128"/>
                    </a:lnTo>
                    <a:lnTo>
                      <a:pt x="10" y="128"/>
                    </a:lnTo>
                    <a:lnTo>
                      <a:pt x="10" y="128"/>
                    </a:lnTo>
                    <a:lnTo>
                      <a:pt x="10" y="126"/>
                    </a:lnTo>
                    <a:lnTo>
                      <a:pt x="7" y="126"/>
                    </a:lnTo>
                    <a:lnTo>
                      <a:pt x="7" y="126"/>
                    </a:lnTo>
                    <a:lnTo>
                      <a:pt x="7" y="123"/>
                    </a:lnTo>
                    <a:lnTo>
                      <a:pt x="7" y="123"/>
                    </a:lnTo>
                    <a:lnTo>
                      <a:pt x="7" y="123"/>
                    </a:lnTo>
                    <a:lnTo>
                      <a:pt x="7" y="123"/>
                    </a:lnTo>
                    <a:lnTo>
                      <a:pt x="7" y="121"/>
                    </a:lnTo>
                    <a:lnTo>
                      <a:pt x="5" y="121"/>
                    </a:lnTo>
                    <a:lnTo>
                      <a:pt x="5" y="121"/>
                    </a:lnTo>
                    <a:lnTo>
                      <a:pt x="5" y="119"/>
                    </a:lnTo>
                    <a:lnTo>
                      <a:pt x="5" y="119"/>
                    </a:lnTo>
                    <a:lnTo>
                      <a:pt x="5" y="119"/>
                    </a:lnTo>
                    <a:lnTo>
                      <a:pt x="5" y="116"/>
                    </a:lnTo>
                    <a:lnTo>
                      <a:pt x="5" y="116"/>
                    </a:lnTo>
                    <a:lnTo>
                      <a:pt x="5" y="116"/>
                    </a:lnTo>
                    <a:lnTo>
                      <a:pt x="5" y="114"/>
                    </a:lnTo>
                    <a:lnTo>
                      <a:pt x="2" y="114"/>
                    </a:lnTo>
                    <a:lnTo>
                      <a:pt x="2" y="114"/>
                    </a:lnTo>
                    <a:lnTo>
                      <a:pt x="2" y="114"/>
                    </a:lnTo>
                    <a:lnTo>
                      <a:pt x="2" y="112"/>
                    </a:lnTo>
                    <a:lnTo>
                      <a:pt x="2" y="112"/>
                    </a:lnTo>
                    <a:lnTo>
                      <a:pt x="2" y="112"/>
                    </a:lnTo>
                    <a:lnTo>
                      <a:pt x="2" y="109"/>
                    </a:lnTo>
                    <a:lnTo>
                      <a:pt x="2" y="109"/>
                    </a:lnTo>
                    <a:lnTo>
                      <a:pt x="2" y="109"/>
                    </a:lnTo>
                    <a:lnTo>
                      <a:pt x="2" y="107"/>
                    </a:lnTo>
                    <a:lnTo>
                      <a:pt x="0" y="107"/>
                    </a:lnTo>
                    <a:lnTo>
                      <a:pt x="0" y="107"/>
                    </a:lnTo>
                    <a:lnTo>
                      <a:pt x="0" y="104"/>
                    </a:lnTo>
                    <a:lnTo>
                      <a:pt x="0" y="104"/>
                    </a:lnTo>
                    <a:lnTo>
                      <a:pt x="0" y="104"/>
                    </a:lnTo>
                    <a:lnTo>
                      <a:pt x="0" y="104"/>
                    </a:lnTo>
                    <a:lnTo>
                      <a:pt x="0" y="102"/>
                    </a:lnTo>
                    <a:lnTo>
                      <a:pt x="0" y="102"/>
                    </a:lnTo>
                    <a:lnTo>
                      <a:pt x="0" y="102"/>
                    </a:lnTo>
                    <a:lnTo>
                      <a:pt x="2" y="102"/>
                    </a:lnTo>
                    <a:lnTo>
                      <a:pt x="2" y="100"/>
                    </a:lnTo>
                    <a:lnTo>
                      <a:pt x="2" y="100"/>
                    </a:lnTo>
                    <a:lnTo>
                      <a:pt x="2" y="100"/>
                    </a:lnTo>
                    <a:lnTo>
                      <a:pt x="5" y="100"/>
                    </a:lnTo>
                    <a:lnTo>
                      <a:pt x="5" y="100"/>
                    </a:lnTo>
                    <a:lnTo>
                      <a:pt x="5" y="100"/>
                    </a:lnTo>
                    <a:lnTo>
                      <a:pt x="5" y="100"/>
                    </a:lnTo>
                    <a:lnTo>
                      <a:pt x="5" y="97"/>
                    </a:lnTo>
                    <a:lnTo>
                      <a:pt x="7" y="97"/>
                    </a:lnTo>
                    <a:lnTo>
                      <a:pt x="7" y="97"/>
                    </a:lnTo>
                    <a:lnTo>
                      <a:pt x="7" y="97"/>
                    </a:lnTo>
                    <a:lnTo>
                      <a:pt x="10" y="97"/>
                    </a:lnTo>
                    <a:lnTo>
                      <a:pt x="10" y="97"/>
                    </a:lnTo>
                    <a:lnTo>
                      <a:pt x="10" y="95"/>
                    </a:lnTo>
                    <a:lnTo>
                      <a:pt x="10" y="95"/>
                    </a:lnTo>
                    <a:lnTo>
                      <a:pt x="12" y="95"/>
                    </a:lnTo>
                    <a:lnTo>
                      <a:pt x="12" y="95"/>
                    </a:lnTo>
                    <a:lnTo>
                      <a:pt x="12" y="95"/>
                    </a:lnTo>
                    <a:lnTo>
                      <a:pt x="12" y="95"/>
                    </a:lnTo>
                    <a:lnTo>
                      <a:pt x="12" y="93"/>
                    </a:lnTo>
                    <a:lnTo>
                      <a:pt x="14" y="93"/>
                    </a:lnTo>
                    <a:lnTo>
                      <a:pt x="14" y="93"/>
                    </a:lnTo>
                    <a:lnTo>
                      <a:pt x="14" y="93"/>
                    </a:lnTo>
                    <a:lnTo>
                      <a:pt x="17" y="93"/>
                    </a:lnTo>
                    <a:lnTo>
                      <a:pt x="17" y="93"/>
                    </a:lnTo>
                    <a:lnTo>
                      <a:pt x="17" y="93"/>
                    </a:lnTo>
                    <a:lnTo>
                      <a:pt x="17" y="93"/>
                    </a:lnTo>
                    <a:lnTo>
                      <a:pt x="19" y="93"/>
                    </a:lnTo>
                    <a:lnTo>
                      <a:pt x="19" y="90"/>
                    </a:lnTo>
                    <a:lnTo>
                      <a:pt x="19" y="90"/>
                    </a:lnTo>
                    <a:lnTo>
                      <a:pt x="19" y="90"/>
                    </a:lnTo>
                    <a:lnTo>
                      <a:pt x="19" y="90"/>
                    </a:lnTo>
                    <a:lnTo>
                      <a:pt x="21" y="90"/>
                    </a:lnTo>
                    <a:lnTo>
                      <a:pt x="21" y="90"/>
                    </a:lnTo>
                    <a:lnTo>
                      <a:pt x="21" y="88"/>
                    </a:lnTo>
                    <a:lnTo>
                      <a:pt x="24" y="88"/>
                    </a:lnTo>
                    <a:lnTo>
                      <a:pt x="24" y="88"/>
                    </a:lnTo>
                    <a:lnTo>
                      <a:pt x="24" y="88"/>
                    </a:lnTo>
                    <a:lnTo>
                      <a:pt x="24" y="88"/>
                    </a:lnTo>
                    <a:lnTo>
                      <a:pt x="26" y="88"/>
                    </a:lnTo>
                    <a:lnTo>
                      <a:pt x="26" y="86"/>
                    </a:lnTo>
                    <a:lnTo>
                      <a:pt x="26" y="86"/>
                    </a:lnTo>
                    <a:lnTo>
                      <a:pt x="26" y="86"/>
                    </a:lnTo>
                    <a:lnTo>
                      <a:pt x="26" y="86"/>
                    </a:lnTo>
                    <a:lnTo>
                      <a:pt x="29" y="86"/>
                    </a:lnTo>
                    <a:lnTo>
                      <a:pt x="29" y="86"/>
                    </a:lnTo>
                    <a:lnTo>
                      <a:pt x="29" y="83"/>
                    </a:lnTo>
                    <a:lnTo>
                      <a:pt x="31" y="83"/>
                    </a:lnTo>
                    <a:lnTo>
                      <a:pt x="31" y="83"/>
                    </a:lnTo>
                    <a:lnTo>
                      <a:pt x="31" y="83"/>
                    </a:lnTo>
                    <a:lnTo>
                      <a:pt x="31" y="83"/>
                    </a:lnTo>
                    <a:lnTo>
                      <a:pt x="33" y="83"/>
                    </a:lnTo>
                    <a:lnTo>
                      <a:pt x="33" y="83"/>
                    </a:lnTo>
                    <a:lnTo>
                      <a:pt x="33" y="83"/>
                    </a:lnTo>
                    <a:lnTo>
                      <a:pt x="33" y="83"/>
                    </a:lnTo>
                    <a:lnTo>
                      <a:pt x="36" y="83"/>
                    </a:lnTo>
                    <a:lnTo>
                      <a:pt x="36" y="81"/>
                    </a:lnTo>
                    <a:lnTo>
                      <a:pt x="36" y="81"/>
                    </a:lnTo>
                    <a:lnTo>
                      <a:pt x="38" y="81"/>
                    </a:lnTo>
                    <a:lnTo>
                      <a:pt x="38" y="81"/>
                    </a:lnTo>
                    <a:lnTo>
                      <a:pt x="38" y="81"/>
                    </a:lnTo>
                    <a:lnTo>
                      <a:pt x="38" y="81"/>
                    </a:lnTo>
                    <a:lnTo>
                      <a:pt x="38" y="78"/>
                    </a:lnTo>
                    <a:lnTo>
                      <a:pt x="40" y="78"/>
                    </a:lnTo>
                    <a:lnTo>
                      <a:pt x="40" y="78"/>
                    </a:lnTo>
                    <a:lnTo>
                      <a:pt x="43" y="78"/>
                    </a:lnTo>
                    <a:lnTo>
                      <a:pt x="43" y="78"/>
                    </a:lnTo>
                    <a:lnTo>
                      <a:pt x="43" y="78"/>
                    </a:lnTo>
                    <a:lnTo>
                      <a:pt x="43" y="78"/>
                    </a:lnTo>
                    <a:lnTo>
                      <a:pt x="43" y="76"/>
                    </a:lnTo>
                    <a:lnTo>
                      <a:pt x="45" y="76"/>
                    </a:lnTo>
                    <a:lnTo>
                      <a:pt x="45" y="76"/>
                    </a:lnTo>
                    <a:lnTo>
                      <a:pt x="45" y="76"/>
                    </a:lnTo>
                    <a:lnTo>
                      <a:pt x="45" y="76"/>
                    </a:lnTo>
                    <a:lnTo>
                      <a:pt x="45" y="74"/>
                    </a:lnTo>
                    <a:lnTo>
                      <a:pt x="47" y="74"/>
                    </a:lnTo>
                    <a:lnTo>
                      <a:pt x="47" y="74"/>
                    </a:lnTo>
                    <a:lnTo>
                      <a:pt x="47" y="74"/>
                    </a:lnTo>
                    <a:lnTo>
                      <a:pt x="47" y="74"/>
                    </a:lnTo>
                    <a:lnTo>
                      <a:pt x="47" y="71"/>
                    </a:lnTo>
                    <a:lnTo>
                      <a:pt x="50" y="71"/>
                    </a:lnTo>
                    <a:lnTo>
                      <a:pt x="50" y="71"/>
                    </a:lnTo>
                    <a:lnTo>
                      <a:pt x="50" y="69"/>
                    </a:lnTo>
                    <a:lnTo>
                      <a:pt x="50" y="69"/>
                    </a:lnTo>
                    <a:lnTo>
                      <a:pt x="50" y="69"/>
                    </a:lnTo>
                    <a:lnTo>
                      <a:pt x="50" y="69"/>
                    </a:lnTo>
                    <a:lnTo>
                      <a:pt x="50" y="67"/>
                    </a:lnTo>
                    <a:lnTo>
                      <a:pt x="50" y="67"/>
                    </a:lnTo>
                    <a:lnTo>
                      <a:pt x="50" y="64"/>
                    </a:lnTo>
                    <a:lnTo>
                      <a:pt x="52" y="64"/>
                    </a:lnTo>
                    <a:lnTo>
                      <a:pt x="52" y="64"/>
                    </a:lnTo>
                    <a:lnTo>
                      <a:pt x="52" y="64"/>
                    </a:lnTo>
                    <a:lnTo>
                      <a:pt x="52" y="62"/>
                    </a:lnTo>
                    <a:lnTo>
                      <a:pt x="50" y="62"/>
                    </a:lnTo>
                    <a:lnTo>
                      <a:pt x="50" y="62"/>
                    </a:lnTo>
                    <a:lnTo>
                      <a:pt x="50" y="59"/>
                    </a:lnTo>
                    <a:lnTo>
                      <a:pt x="50" y="59"/>
                    </a:lnTo>
                    <a:lnTo>
                      <a:pt x="50" y="57"/>
                    </a:lnTo>
                    <a:lnTo>
                      <a:pt x="50" y="57"/>
                    </a:lnTo>
                    <a:lnTo>
                      <a:pt x="50" y="55"/>
                    </a:lnTo>
                    <a:lnTo>
                      <a:pt x="52" y="55"/>
                    </a:lnTo>
                    <a:lnTo>
                      <a:pt x="52" y="55"/>
                    </a:lnTo>
                    <a:lnTo>
                      <a:pt x="52" y="55"/>
                    </a:lnTo>
                    <a:lnTo>
                      <a:pt x="52" y="52"/>
                    </a:lnTo>
                    <a:lnTo>
                      <a:pt x="52" y="52"/>
                    </a:lnTo>
                    <a:lnTo>
                      <a:pt x="52" y="52"/>
                    </a:lnTo>
                    <a:lnTo>
                      <a:pt x="52" y="50"/>
                    </a:lnTo>
                    <a:lnTo>
                      <a:pt x="52" y="50"/>
                    </a:lnTo>
                    <a:lnTo>
                      <a:pt x="52" y="48"/>
                    </a:lnTo>
                    <a:lnTo>
                      <a:pt x="52" y="48"/>
                    </a:lnTo>
                    <a:lnTo>
                      <a:pt x="52" y="48"/>
                    </a:lnTo>
                    <a:lnTo>
                      <a:pt x="52" y="45"/>
                    </a:lnTo>
                    <a:lnTo>
                      <a:pt x="55" y="45"/>
                    </a:lnTo>
                    <a:lnTo>
                      <a:pt x="55" y="45"/>
                    </a:lnTo>
                    <a:lnTo>
                      <a:pt x="55" y="45"/>
                    </a:lnTo>
                    <a:lnTo>
                      <a:pt x="55" y="43"/>
                    </a:lnTo>
                    <a:lnTo>
                      <a:pt x="55" y="43"/>
                    </a:lnTo>
                    <a:lnTo>
                      <a:pt x="55" y="41"/>
                    </a:lnTo>
                    <a:lnTo>
                      <a:pt x="55" y="41"/>
                    </a:lnTo>
                    <a:lnTo>
                      <a:pt x="55" y="38"/>
                    </a:lnTo>
                    <a:lnTo>
                      <a:pt x="52" y="38"/>
                    </a:lnTo>
                    <a:lnTo>
                      <a:pt x="52" y="38"/>
                    </a:lnTo>
                    <a:lnTo>
                      <a:pt x="52" y="36"/>
                    </a:lnTo>
                    <a:lnTo>
                      <a:pt x="52" y="36"/>
                    </a:lnTo>
                    <a:lnTo>
                      <a:pt x="52" y="36"/>
                    </a:lnTo>
                    <a:lnTo>
                      <a:pt x="52" y="33"/>
                    </a:lnTo>
                    <a:lnTo>
                      <a:pt x="52" y="33"/>
                    </a:lnTo>
                    <a:lnTo>
                      <a:pt x="52" y="33"/>
                    </a:lnTo>
                    <a:lnTo>
                      <a:pt x="52" y="33"/>
                    </a:lnTo>
                    <a:lnTo>
                      <a:pt x="52" y="33"/>
                    </a:lnTo>
                    <a:lnTo>
                      <a:pt x="52" y="31"/>
                    </a:lnTo>
                    <a:lnTo>
                      <a:pt x="52" y="31"/>
                    </a:lnTo>
                    <a:lnTo>
                      <a:pt x="52" y="29"/>
                    </a:lnTo>
                    <a:lnTo>
                      <a:pt x="52" y="29"/>
                    </a:lnTo>
                    <a:lnTo>
                      <a:pt x="52" y="26"/>
                    </a:lnTo>
                    <a:lnTo>
                      <a:pt x="52" y="26"/>
                    </a:lnTo>
                    <a:lnTo>
                      <a:pt x="52" y="26"/>
                    </a:lnTo>
                    <a:lnTo>
                      <a:pt x="52" y="24"/>
                    </a:lnTo>
                    <a:lnTo>
                      <a:pt x="52" y="24"/>
                    </a:lnTo>
                    <a:lnTo>
                      <a:pt x="55" y="24"/>
                    </a:lnTo>
                    <a:lnTo>
                      <a:pt x="55" y="24"/>
                    </a:lnTo>
                    <a:lnTo>
                      <a:pt x="55" y="24"/>
                    </a:lnTo>
                    <a:lnTo>
                      <a:pt x="55" y="22"/>
                    </a:lnTo>
                    <a:lnTo>
                      <a:pt x="57" y="22"/>
                    </a:lnTo>
                    <a:lnTo>
                      <a:pt x="57" y="22"/>
                    </a:lnTo>
                    <a:lnTo>
                      <a:pt x="57" y="22"/>
                    </a:lnTo>
                    <a:lnTo>
                      <a:pt x="59" y="22"/>
                    </a:lnTo>
                    <a:lnTo>
                      <a:pt x="59" y="22"/>
                    </a:lnTo>
                    <a:lnTo>
                      <a:pt x="59" y="22"/>
                    </a:lnTo>
                    <a:lnTo>
                      <a:pt x="59" y="22"/>
                    </a:lnTo>
                    <a:lnTo>
                      <a:pt x="62" y="22"/>
                    </a:lnTo>
                    <a:lnTo>
                      <a:pt x="62" y="22"/>
                    </a:lnTo>
                    <a:lnTo>
                      <a:pt x="64" y="22"/>
                    </a:lnTo>
                    <a:lnTo>
                      <a:pt x="64" y="22"/>
                    </a:lnTo>
                    <a:lnTo>
                      <a:pt x="64" y="19"/>
                    </a:lnTo>
                    <a:lnTo>
                      <a:pt x="64" y="19"/>
                    </a:lnTo>
                    <a:lnTo>
                      <a:pt x="66" y="19"/>
                    </a:lnTo>
                    <a:lnTo>
                      <a:pt x="66" y="19"/>
                    </a:lnTo>
                    <a:lnTo>
                      <a:pt x="66" y="19"/>
                    </a:lnTo>
                    <a:lnTo>
                      <a:pt x="66" y="17"/>
                    </a:lnTo>
                    <a:lnTo>
                      <a:pt x="66" y="17"/>
                    </a:lnTo>
                    <a:lnTo>
                      <a:pt x="66" y="17"/>
                    </a:lnTo>
                    <a:lnTo>
                      <a:pt x="69" y="17"/>
                    </a:lnTo>
                    <a:lnTo>
                      <a:pt x="69" y="14"/>
                    </a:lnTo>
                    <a:lnTo>
                      <a:pt x="69" y="14"/>
                    </a:lnTo>
                    <a:lnTo>
                      <a:pt x="69" y="14"/>
                    </a:lnTo>
                    <a:lnTo>
                      <a:pt x="71" y="14"/>
                    </a:lnTo>
                    <a:lnTo>
                      <a:pt x="71" y="14"/>
                    </a:lnTo>
                    <a:lnTo>
                      <a:pt x="71" y="14"/>
                    </a:lnTo>
                    <a:lnTo>
                      <a:pt x="71" y="12"/>
                    </a:lnTo>
                    <a:lnTo>
                      <a:pt x="71" y="12"/>
                    </a:lnTo>
                    <a:lnTo>
                      <a:pt x="71" y="12"/>
                    </a:lnTo>
                    <a:lnTo>
                      <a:pt x="73" y="12"/>
                    </a:lnTo>
                    <a:lnTo>
                      <a:pt x="73" y="12"/>
                    </a:lnTo>
                    <a:lnTo>
                      <a:pt x="73" y="10"/>
                    </a:lnTo>
                    <a:lnTo>
                      <a:pt x="76" y="10"/>
                    </a:lnTo>
                    <a:lnTo>
                      <a:pt x="76" y="10"/>
                    </a:lnTo>
                    <a:lnTo>
                      <a:pt x="76" y="10"/>
                    </a:lnTo>
                    <a:lnTo>
                      <a:pt x="76" y="7"/>
                    </a:lnTo>
                    <a:lnTo>
                      <a:pt x="76" y="7"/>
                    </a:lnTo>
                    <a:lnTo>
                      <a:pt x="76" y="7"/>
                    </a:lnTo>
                    <a:lnTo>
                      <a:pt x="78" y="7"/>
                    </a:lnTo>
                    <a:lnTo>
                      <a:pt x="78" y="7"/>
                    </a:lnTo>
                    <a:lnTo>
                      <a:pt x="78" y="7"/>
                    </a:lnTo>
                    <a:lnTo>
                      <a:pt x="78" y="5"/>
                    </a:lnTo>
                    <a:lnTo>
                      <a:pt x="81" y="5"/>
                    </a:lnTo>
                    <a:lnTo>
                      <a:pt x="81" y="5"/>
                    </a:lnTo>
                    <a:lnTo>
                      <a:pt x="81" y="5"/>
                    </a:lnTo>
                    <a:lnTo>
                      <a:pt x="83" y="5"/>
                    </a:lnTo>
                    <a:lnTo>
                      <a:pt x="83" y="5"/>
                    </a:lnTo>
                    <a:lnTo>
                      <a:pt x="83" y="3"/>
                    </a:lnTo>
                    <a:lnTo>
                      <a:pt x="83" y="3"/>
                    </a:lnTo>
                    <a:lnTo>
                      <a:pt x="83" y="3"/>
                    </a:lnTo>
                    <a:lnTo>
                      <a:pt x="83" y="3"/>
                    </a:lnTo>
                    <a:lnTo>
                      <a:pt x="83" y="0"/>
                    </a:lnTo>
                    <a:lnTo>
                      <a:pt x="85" y="0"/>
                    </a:lnTo>
                    <a:lnTo>
                      <a:pt x="85" y="0"/>
                    </a:lnTo>
                    <a:lnTo>
                      <a:pt x="85" y="3"/>
                    </a:lnTo>
                    <a:lnTo>
                      <a:pt x="85" y="3"/>
                    </a:lnTo>
                    <a:lnTo>
                      <a:pt x="88" y="3"/>
                    </a:lnTo>
                    <a:lnTo>
                      <a:pt x="88" y="3"/>
                    </a:lnTo>
                    <a:lnTo>
                      <a:pt x="90" y="3"/>
                    </a:lnTo>
                    <a:lnTo>
                      <a:pt x="90" y="3"/>
                    </a:lnTo>
                    <a:lnTo>
                      <a:pt x="90" y="0"/>
                    </a:lnTo>
                    <a:lnTo>
                      <a:pt x="90" y="0"/>
                    </a:lnTo>
                    <a:lnTo>
                      <a:pt x="92" y="0"/>
                    </a:lnTo>
                    <a:lnTo>
                      <a:pt x="92" y="0"/>
                    </a:lnTo>
                    <a:lnTo>
                      <a:pt x="92" y="0"/>
                    </a:lnTo>
                    <a:lnTo>
                      <a:pt x="92" y="3"/>
                    </a:lnTo>
                    <a:lnTo>
                      <a:pt x="95" y="3"/>
                    </a:lnTo>
                    <a:lnTo>
                      <a:pt x="95" y="3"/>
                    </a:lnTo>
                    <a:lnTo>
                      <a:pt x="95" y="3"/>
                    </a:lnTo>
                    <a:lnTo>
                      <a:pt x="97" y="3"/>
                    </a:lnTo>
                    <a:lnTo>
                      <a:pt x="97" y="3"/>
                    </a:lnTo>
                    <a:lnTo>
                      <a:pt x="97" y="3"/>
                    </a:lnTo>
                    <a:lnTo>
                      <a:pt x="97" y="3"/>
                    </a:lnTo>
                    <a:lnTo>
                      <a:pt x="97" y="3"/>
                    </a:lnTo>
                    <a:lnTo>
                      <a:pt x="100" y="3"/>
                    </a:lnTo>
                    <a:lnTo>
                      <a:pt x="100" y="5"/>
                    </a:lnTo>
                    <a:lnTo>
                      <a:pt x="100" y="5"/>
                    </a:lnTo>
                    <a:lnTo>
                      <a:pt x="100" y="5"/>
                    </a:lnTo>
                    <a:lnTo>
                      <a:pt x="102" y="5"/>
                    </a:lnTo>
                    <a:lnTo>
                      <a:pt x="102" y="5"/>
                    </a:lnTo>
                    <a:lnTo>
                      <a:pt x="102" y="5"/>
                    </a:lnTo>
                    <a:lnTo>
                      <a:pt x="104" y="5"/>
                    </a:lnTo>
                    <a:lnTo>
                      <a:pt x="104" y="5"/>
                    </a:lnTo>
                    <a:lnTo>
                      <a:pt x="104" y="5"/>
                    </a:lnTo>
                    <a:lnTo>
                      <a:pt x="104" y="5"/>
                    </a:lnTo>
                    <a:lnTo>
                      <a:pt x="107" y="5"/>
                    </a:lnTo>
                    <a:lnTo>
                      <a:pt x="107" y="5"/>
                    </a:lnTo>
                    <a:lnTo>
                      <a:pt x="107" y="5"/>
                    </a:lnTo>
                    <a:lnTo>
                      <a:pt x="109" y="5"/>
                    </a:lnTo>
                    <a:lnTo>
                      <a:pt x="109" y="5"/>
                    </a:lnTo>
                    <a:lnTo>
                      <a:pt x="109" y="5"/>
                    </a:lnTo>
                    <a:lnTo>
                      <a:pt x="109" y="5"/>
                    </a:lnTo>
                    <a:lnTo>
                      <a:pt x="109" y="3"/>
                    </a:lnTo>
                    <a:lnTo>
                      <a:pt x="111" y="3"/>
                    </a:lnTo>
                    <a:lnTo>
                      <a:pt x="111" y="3"/>
                    </a:lnTo>
                    <a:lnTo>
                      <a:pt x="111" y="3"/>
                    </a:lnTo>
                    <a:lnTo>
                      <a:pt x="111" y="3"/>
                    </a:lnTo>
                    <a:lnTo>
                      <a:pt x="114" y="3"/>
                    </a:lnTo>
                    <a:lnTo>
                      <a:pt x="114" y="3"/>
                    </a:lnTo>
                    <a:lnTo>
                      <a:pt x="114" y="3"/>
                    </a:lnTo>
                    <a:lnTo>
                      <a:pt x="116" y="3"/>
                    </a:lnTo>
                    <a:lnTo>
                      <a:pt x="116" y="3"/>
                    </a:lnTo>
                    <a:lnTo>
                      <a:pt x="116" y="5"/>
                    </a:lnTo>
                    <a:lnTo>
                      <a:pt x="116" y="5"/>
                    </a:lnTo>
                    <a:lnTo>
                      <a:pt x="116" y="5"/>
                    </a:lnTo>
                    <a:lnTo>
                      <a:pt x="116" y="5"/>
                    </a:lnTo>
                    <a:lnTo>
                      <a:pt x="116" y="5"/>
                    </a:lnTo>
                    <a:lnTo>
                      <a:pt x="116" y="7"/>
                    </a:lnTo>
                    <a:lnTo>
                      <a:pt x="116" y="7"/>
                    </a:lnTo>
                    <a:lnTo>
                      <a:pt x="116" y="7"/>
                    </a:lnTo>
                    <a:lnTo>
                      <a:pt x="116" y="7"/>
                    </a:lnTo>
                    <a:lnTo>
                      <a:pt x="116" y="10"/>
                    </a:lnTo>
                    <a:lnTo>
                      <a:pt x="116" y="10"/>
                    </a:lnTo>
                    <a:lnTo>
                      <a:pt x="116" y="10"/>
                    </a:lnTo>
                    <a:lnTo>
                      <a:pt x="116" y="12"/>
                    </a:lnTo>
                    <a:lnTo>
                      <a:pt x="118" y="12"/>
                    </a:lnTo>
                    <a:lnTo>
                      <a:pt x="118" y="10"/>
                    </a:lnTo>
                    <a:lnTo>
                      <a:pt x="118" y="10"/>
                    </a:lnTo>
                    <a:lnTo>
                      <a:pt x="118" y="10"/>
                    </a:lnTo>
                    <a:lnTo>
                      <a:pt x="118" y="10"/>
                    </a:lnTo>
                    <a:lnTo>
                      <a:pt x="118" y="7"/>
                    </a:lnTo>
                    <a:lnTo>
                      <a:pt x="121" y="7"/>
                    </a:lnTo>
                    <a:lnTo>
                      <a:pt x="121" y="7"/>
                    </a:lnTo>
                    <a:lnTo>
                      <a:pt x="121" y="7"/>
                    </a:lnTo>
                    <a:lnTo>
                      <a:pt x="123" y="7"/>
                    </a:lnTo>
                    <a:lnTo>
                      <a:pt x="123" y="7"/>
                    </a:lnTo>
                    <a:lnTo>
                      <a:pt x="123" y="5"/>
                    </a:lnTo>
                    <a:lnTo>
                      <a:pt x="123" y="5"/>
                    </a:lnTo>
                    <a:lnTo>
                      <a:pt x="126" y="5"/>
                    </a:lnTo>
                    <a:lnTo>
                      <a:pt x="126" y="5"/>
                    </a:lnTo>
                    <a:lnTo>
                      <a:pt x="126" y="5"/>
                    </a:lnTo>
                    <a:lnTo>
                      <a:pt x="128" y="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6" name="Freeform 148"/>
              <p:cNvSpPr>
                <a:spLocks/>
              </p:cNvSpPr>
              <p:nvPr/>
            </p:nvSpPr>
            <p:spPr bwMode="auto">
              <a:xfrm>
                <a:off x="1664" y="1805"/>
                <a:ext cx="208" cy="211"/>
              </a:xfrm>
              <a:custGeom>
                <a:avLst/>
                <a:gdLst/>
                <a:ahLst/>
                <a:cxnLst>
                  <a:cxn ang="0">
                    <a:pos x="130" y="14"/>
                  </a:cxn>
                  <a:cxn ang="0">
                    <a:pos x="135" y="24"/>
                  </a:cxn>
                  <a:cxn ang="0">
                    <a:pos x="140" y="36"/>
                  </a:cxn>
                  <a:cxn ang="0">
                    <a:pos x="149" y="41"/>
                  </a:cxn>
                  <a:cxn ang="0">
                    <a:pos x="159" y="41"/>
                  </a:cxn>
                  <a:cxn ang="0">
                    <a:pos x="154" y="45"/>
                  </a:cxn>
                  <a:cxn ang="0">
                    <a:pos x="159" y="55"/>
                  </a:cxn>
                  <a:cxn ang="0">
                    <a:pos x="152" y="62"/>
                  </a:cxn>
                  <a:cxn ang="0">
                    <a:pos x="149" y="71"/>
                  </a:cxn>
                  <a:cxn ang="0">
                    <a:pos x="142" y="78"/>
                  </a:cxn>
                  <a:cxn ang="0">
                    <a:pos x="142" y="88"/>
                  </a:cxn>
                  <a:cxn ang="0">
                    <a:pos x="149" y="95"/>
                  </a:cxn>
                  <a:cxn ang="0">
                    <a:pos x="156" y="104"/>
                  </a:cxn>
                  <a:cxn ang="0">
                    <a:pos x="156" y="109"/>
                  </a:cxn>
                  <a:cxn ang="0">
                    <a:pos x="163" y="114"/>
                  </a:cxn>
                  <a:cxn ang="0">
                    <a:pos x="173" y="121"/>
                  </a:cxn>
                  <a:cxn ang="0">
                    <a:pos x="182" y="123"/>
                  </a:cxn>
                  <a:cxn ang="0">
                    <a:pos x="189" y="133"/>
                  </a:cxn>
                  <a:cxn ang="0">
                    <a:pos x="192" y="142"/>
                  </a:cxn>
                  <a:cxn ang="0">
                    <a:pos x="189" y="157"/>
                  </a:cxn>
                  <a:cxn ang="0">
                    <a:pos x="197" y="166"/>
                  </a:cxn>
                  <a:cxn ang="0">
                    <a:pos x="201" y="178"/>
                  </a:cxn>
                  <a:cxn ang="0">
                    <a:pos x="206" y="187"/>
                  </a:cxn>
                  <a:cxn ang="0">
                    <a:pos x="204" y="190"/>
                  </a:cxn>
                  <a:cxn ang="0">
                    <a:pos x="192" y="187"/>
                  </a:cxn>
                  <a:cxn ang="0">
                    <a:pos x="180" y="187"/>
                  </a:cxn>
                  <a:cxn ang="0">
                    <a:pos x="173" y="197"/>
                  </a:cxn>
                  <a:cxn ang="0">
                    <a:pos x="168" y="206"/>
                  </a:cxn>
                  <a:cxn ang="0">
                    <a:pos x="156" y="211"/>
                  </a:cxn>
                  <a:cxn ang="0">
                    <a:pos x="142" y="209"/>
                  </a:cxn>
                  <a:cxn ang="0">
                    <a:pos x="130" y="209"/>
                  </a:cxn>
                  <a:cxn ang="0">
                    <a:pos x="118" y="204"/>
                  </a:cxn>
                  <a:cxn ang="0">
                    <a:pos x="107" y="202"/>
                  </a:cxn>
                  <a:cxn ang="0">
                    <a:pos x="102" y="192"/>
                  </a:cxn>
                  <a:cxn ang="0">
                    <a:pos x="100" y="178"/>
                  </a:cxn>
                  <a:cxn ang="0">
                    <a:pos x="90" y="173"/>
                  </a:cxn>
                  <a:cxn ang="0">
                    <a:pos x="83" y="166"/>
                  </a:cxn>
                  <a:cxn ang="0">
                    <a:pos x="71" y="161"/>
                  </a:cxn>
                  <a:cxn ang="0">
                    <a:pos x="62" y="157"/>
                  </a:cxn>
                  <a:cxn ang="0">
                    <a:pos x="52" y="152"/>
                  </a:cxn>
                  <a:cxn ang="0">
                    <a:pos x="43" y="145"/>
                  </a:cxn>
                  <a:cxn ang="0">
                    <a:pos x="33" y="140"/>
                  </a:cxn>
                  <a:cxn ang="0">
                    <a:pos x="24" y="135"/>
                  </a:cxn>
                  <a:cxn ang="0">
                    <a:pos x="12" y="133"/>
                  </a:cxn>
                  <a:cxn ang="0">
                    <a:pos x="5" y="121"/>
                  </a:cxn>
                  <a:cxn ang="0">
                    <a:pos x="2" y="109"/>
                  </a:cxn>
                  <a:cxn ang="0">
                    <a:pos x="5" y="100"/>
                  </a:cxn>
                  <a:cxn ang="0">
                    <a:pos x="12" y="93"/>
                  </a:cxn>
                  <a:cxn ang="0">
                    <a:pos x="24" y="88"/>
                  </a:cxn>
                  <a:cxn ang="0">
                    <a:pos x="33" y="83"/>
                  </a:cxn>
                  <a:cxn ang="0">
                    <a:pos x="43" y="78"/>
                  </a:cxn>
                  <a:cxn ang="0">
                    <a:pos x="50" y="69"/>
                  </a:cxn>
                  <a:cxn ang="0">
                    <a:pos x="50" y="55"/>
                  </a:cxn>
                  <a:cxn ang="0">
                    <a:pos x="55" y="43"/>
                  </a:cxn>
                  <a:cxn ang="0">
                    <a:pos x="52" y="31"/>
                  </a:cxn>
                  <a:cxn ang="0">
                    <a:pos x="59" y="22"/>
                  </a:cxn>
                  <a:cxn ang="0">
                    <a:pos x="69" y="14"/>
                  </a:cxn>
                  <a:cxn ang="0">
                    <a:pos x="76" y="7"/>
                  </a:cxn>
                  <a:cxn ang="0">
                    <a:pos x="85" y="0"/>
                  </a:cxn>
                  <a:cxn ang="0">
                    <a:pos x="95" y="3"/>
                  </a:cxn>
                  <a:cxn ang="0">
                    <a:pos x="104" y="5"/>
                  </a:cxn>
                  <a:cxn ang="0">
                    <a:pos x="116" y="3"/>
                  </a:cxn>
                  <a:cxn ang="0">
                    <a:pos x="118" y="10"/>
                  </a:cxn>
                </a:cxnLst>
                <a:rect l="0" t="0" r="r" b="b"/>
                <a:pathLst>
                  <a:path w="208" h="211">
                    <a:moveTo>
                      <a:pt x="128" y="5"/>
                    </a:moveTo>
                    <a:lnTo>
                      <a:pt x="128" y="7"/>
                    </a:lnTo>
                    <a:lnTo>
                      <a:pt x="128" y="7"/>
                    </a:lnTo>
                    <a:lnTo>
                      <a:pt x="128" y="10"/>
                    </a:lnTo>
                    <a:lnTo>
                      <a:pt x="128" y="10"/>
                    </a:lnTo>
                    <a:lnTo>
                      <a:pt x="130" y="10"/>
                    </a:lnTo>
                    <a:lnTo>
                      <a:pt x="130" y="10"/>
                    </a:lnTo>
                    <a:lnTo>
                      <a:pt x="130" y="10"/>
                    </a:lnTo>
                    <a:lnTo>
                      <a:pt x="130" y="12"/>
                    </a:lnTo>
                    <a:lnTo>
                      <a:pt x="130" y="12"/>
                    </a:lnTo>
                    <a:lnTo>
                      <a:pt x="130" y="14"/>
                    </a:lnTo>
                    <a:lnTo>
                      <a:pt x="130" y="14"/>
                    </a:lnTo>
                    <a:lnTo>
                      <a:pt x="130" y="14"/>
                    </a:lnTo>
                    <a:lnTo>
                      <a:pt x="130" y="14"/>
                    </a:lnTo>
                    <a:lnTo>
                      <a:pt x="130" y="14"/>
                    </a:lnTo>
                    <a:lnTo>
                      <a:pt x="130" y="14"/>
                    </a:lnTo>
                    <a:lnTo>
                      <a:pt x="130" y="17"/>
                    </a:lnTo>
                    <a:lnTo>
                      <a:pt x="133" y="17"/>
                    </a:lnTo>
                    <a:lnTo>
                      <a:pt x="133" y="17"/>
                    </a:lnTo>
                    <a:lnTo>
                      <a:pt x="133" y="17"/>
                    </a:lnTo>
                    <a:lnTo>
                      <a:pt x="133" y="17"/>
                    </a:lnTo>
                    <a:lnTo>
                      <a:pt x="133" y="19"/>
                    </a:lnTo>
                    <a:lnTo>
                      <a:pt x="133" y="19"/>
                    </a:lnTo>
                    <a:lnTo>
                      <a:pt x="133" y="19"/>
                    </a:lnTo>
                    <a:lnTo>
                      <a:pt x="133" y="22"/>
                    </a:lnTo>
                    <a:lnTo>
                      <a:pt x="133" y="22"/>
                    </a:lnTo>
                    <a:lnTo>
                      <a:pt x="133" y="24"/>
                    </a:lnTo>
                    <a:lnTo>
                      <a:pt x="133" y="24"/>
                    </a:lnTo>
                    <a:lnTo>
                      <a:pt x="133" y="24"/>
                    </a:lnTo>
                    <a:lnTo>
                      <a:pt x="133" y="24"/>
                    </a:lnTo>
                    <a:lnTo>
                      <a:pt x="135" y="24"/>
                    </a:lnTo>
                    <a:lnTo>
                      <a:pt x="135" y="24"/>
                    </a:lnTo>
                    <a:lnTo>
                      <a:pt x="137" y="24"/>
                    </a:lnTo>
                    <a:lnTo>
                      <a:pt x="137" y="24"/>
                    </a:lnTo>
                    <a:lnTo>
                      <a:pt x="137" y="24"/>
                    </a:lnTo>
                    <a:lnTo>
                      <a:pt x="137" y="26"/>
                    </a:lnTo>
                    <a:lnTo>
                      <a:pt x="137" y="26"/>
                    </a:lnTo>
                    <a:lnTo>
                      <a:pt x="137" y="29"/>
                    </a:lnTo>
                    <a:lnTo>
                      <a:pt x="137" y="29"/>
                    </a:lnTo>
                    <a:lnTo>
                      <a:pt x="140" y="29"/>
                    </a:lnTo>
                    <a:lnTo>
                      <a:pt x="140" y="31"/>
                    </a:lnTo>
                    <a:lnTo>
                      <a:pt x="140" y="31"/>
                    </a:lnTo>
                    <a:lnTo>
                      <a:pt x="140" y="33"/>
                    </a:lnTo>
                    <a:lnTo>
                      <a:pt x="140" y="33"/>
                    </a:lnTo>
                    <a:lnTo>
                      <a:pt x="140" y="33"/>
                    </a:lnTo>
                    <a:lnTo>
                      <a:pt x="140" y="33"/>
                    </a:lnTo>
                    <a:lnTo>
                      <a:pt x="140" y="33"/>
                    </a:lnTo>
                    <a:lnTo>
                      <a:pt x="140" y="36"/>
                    </a:lnTo>
                    <a:lnTo>
                      <a:pt x="140" y="36"/>
                    </a:lnTo>
                    <a:lnTo>
                      <a:pt x="140" y="36"/>
                    </a:lnTo>
                    <a:lnTo>
                      <a:pt x="140" y="36"/>
                    </a:lnTo>
                    <a:lnTo>
                      <a:pt x="140" y="36"/>
                    </a:lnTo>
                    <a:lnTo>
                      <a:pt x="142" y="36"/>
                    </a:lnTo>
                    <a:lnTo>
                      <a:pt x="142" y="36"/>
                    </a:lnTo>
                    <a:lnTo>
                      <a:pt x="144" y="36"/>
                    </a:lnTo>
                    <a:lnTo>
                      <a:pt x="144" y="36"/>
                    </a:lnTo>
                    <a:lnTo>
                      <a:pt x="144" y="36"/>
                    </a:lnTo>
                    <a:lnTo>
                      <a:pt x="144" y="36"/>
                    </a:lnTo>
                    <a:lnTo>
                      <a:pt x="147" y="36"/>
                    </a:lnTo>
                    <a:lnTo>
                      <a:pt x="147" y="38"/>
                    </a:lnTo>
                    <a:lnTo>
                      <a:pt x="147" y="38"/>
                    </a:lnTo>
                    <a:lnTo>
                      <a:pt x="147" y="38"/>
                    </a:lnTo>
                    <a:lnTo>
                      <a:pt x="147" y="41"/>
                    </a:lnTo>
                    <a:lnTo>
                      <a:pt x="149" y="41"/>
                    </a:lnTo>
                    <a:lnTo>
                      <a:pt x="149" y="41"/>
                    </a:lnTo>
                    <a:lnTo>
                      <a:pt x="149" y="41"/>
                    </a:lnTo>
                    <a:lnTo>
                      <a:pt x="149" y="41"/>
                    </a:lnTo>
                    <a:lnTo>
                      <a:pt x="149" y="41"/>
                    </a:lnTo>
                    <a:lnTo>
                      <a:pt x="152" y="41"/>
                    </a:lnTo>
                    <a:lnTo>
                      <a:pt x="152" y="41"/>
                    </a:lnTo>
                    <a:lnTo>
                      <a:pt x="152" y="41"/>
                    </a:lnTo>
                    <a:lnTo>
                      <a:pt x="154" y="41"/>
                    </a:lnTo>
                    <a:lnTo>
                      <a:pt x="154" y="41"/>
                    </a:lnTo>
                    <a:lnTo>
                      <a:pt x="156" y="41"/>
                    </a:lnTo>
                    <a:lnTo>
                      <a:pt x="156" y="41"/>
                    </a:lnTo>
                    <a:lnTo>
                      <a:pt x="156" y="41"/>
                    </a:lnTo>
                    <a:lnTo>
                      <a:pt x="156" y="41"/>
                    </a:lnTo>
                    <a:lnTo>
                      <a:pt x="159" y="41"/>
                    </a:lnTo>
                    <a:lnTo>
                      <a:pt x="159" y="41"/>
                    </a:lnTo>
                    <a:lnTo>
                      <a:pt x="159" y="41"/>
                    </a:lnTo>
                    <a:lnTo>
                      <a:pt x="159" y="41"/>
                    </a:lnTo>
                    <a:lnTo>
                      <a:pt x="161" y="41"/>
                    </a:lnTo>
                    <a:lnTo>
                      <a:pt x="161" y="41"/>
                    </a:lnTo>
                    <a:lnTo>
                      <a:pt x="161" y="43"/>
                    </a:lnTo>
                    <a:lnTo>
                      <a:pt x="159" y="43"/>
                    </a:lnTo>
                    <a:lnTo>
                      <a:pt x="159" y="43"/>
                    </a:lnTo>
                    <a:lnTo>
                      <a:pt x="159" y="43"/>
                    </a:lnTo>
                    <a:lnTo>
                      <a:pt x="159" y="43"/>
                    </a:lnTo>
                    <a:lnTo>
                      <a:pt x="156" y="43"/>
                    </a:lnTo>
                    <a:lnTo>
                      <a:pt x="156" y="43"/>
                    </a:lnTo>
                    <a:lnTo>
                      <a:pt x="156" y="45"/>
                    </a:lnTo>
                    <a:lnTo>
                      <a:pt x="156" y="45"/>
                    </a:lnTo>
                    <a:lnTo>
                      <a:pt x="156" y="43"/>
                    </a:lnTo>
                    <a:lnTo>
                      <a:pt x="154" y="43"/>
                    </a:lnTo>
                    <a:lnTo>
                      <a:pt x="154" y="45"/>
                    </a:lnTo>
                    <a:lnTo>
                      <a:pt x="154" y="45"/>
                    </a:lnTo>
                    <a:lnTo>
                      <a:pt x="154" y="45"/>
                    </a:lnTo>
                    <a:lnTo>
                      <a:pt x="154" y="45"/>
                    </a:lnTo>
                    <a:lnTo>
                      <a:pt x="154" y="48"/>
                    </a:lnTo>
                    <a:lnTo>
                      <a:pt x="154" y="48"/>
                    </a:lnTo>
                    <a:lnTo>
                      <a:pt x="154" y="50"/>
                    </a:lnTo>
                    <a:lnTo>
                      <a:pt x="154" y="50"/>
                    </a:lnTo>
                    <a:lnTo>
                      <a:pt x="154" y="50"/>
                    </a:lnTo>
                    <a:lnTo>
                      <a:pt x="154" y="52"/>
                    </a:lnTo>
                    <a:lnTo>
                      <a:pt x="156" y="52"/>
                    </a:lnTo>
                    <a:lnTo>
                      <a:pt x="156" y="52"/>
                    </a:lnTo>
                    <a:lnTo>
                      <a:pt x="156" y="52"/>
                    </a:lnTo>
                    <a:lnTo>
                      <a:pt x="156" y="55"/>
                    </a:lnTo>
                    <a:lnTo>
                      <a:pt x="156" y="55"/>
                    </a:lnTo>
                    <a:lnTo>
                      <a:pt x="156" y="55"/>
                    </a:lnTo>
                    <a:lnTo>
                      <a:pt x="156" y="55"/>
                    </a:lnTo>
                    <a:lnTo>
                      <a:pt x="159" y="55"/>
                    </a:lnTo>
                    <a:lnTo>
                      <a:pt x="159" y="57"/>
                    </a:lnTo>
                    <a:lnTo>
                      <a:pt x="156" y="57"/>
                    </a:lnTo>
                    <a:lnTo>
                      <a:pt x="156" y="57"/>
                    </a:lnTo>
                    <a:lnTo>
                      <a:pt x="156" y="59"/>
                    </a:lnTo>
                    <a:lnTo>
                      <a:pt x="156" y="59"/>
                    </a:lnTo>
                    <a:lnTo>
                      <a:pt x="156" y="59"/>
                    </a:lnTo>
                    <a:lnTo>
                      <a:pt x="156" y="59"/>
                    </a:lnTo>
                    <a:lnTo>
                      <a:pt x="154" y="59"/>
                    </a:lnTo>
                    <a:lnTo>
                      <a:pt x="154" y="59"/>
                    </a:lnTo>
                    <a:lnTo>
                      <a:pt x="154" y="59"/>
                    </a:lnTo>
                    <a:lnTo>
                      <a:pt x="152" y="59"/>
                    </a:lnTo>
                    <a:lnTo>
                      <a:pt x="152" y="59"/>
                    </a:lnTo>
                    <a:lnTo>
                      <a:pt x="152" y="59"/>
                    </a:lnTo>
                    <a:lnTo>
                      <a:pt x="152" y="59"/>
                    </a:lnTo>
                    <a:lnTo>
                      <a:pt x="152" y="62"/>
                    </a:lnTo>
                    <a:lnTo>
                      <a:pt x="152" y="62"/>
                    </a:lnTo>
                    <a:lnTo>
                      <a:pt x="152" y="64"/>
                    </a:lnTo>
                    <a:lnTo>
                      <a:pt x="149" y="64"/>
                    </a:lnTo>
                    <a:lnTo>
                      <a:pt x="149" y="64"/>
                    </a:lnTo>
                    <a:lnTo>
                      <a:pt x="149" y="64"/>
                    </a:lnTo>
                    <a:lnTo>
                      <a:pt x="149" y="64"/>
                    </a:lnTo>
                    <a:lnTo>
                      <a:pt x="149" y="64"/>
                    </a:lnTo>
                    <a:lnTo>
                      <a:pt x="147" y="64"/>
                    </a:lnTo>
                    <a:lnTo>
                      <a:pt x="147" y="67"/>
                    </a:lnTo>
                    <a:lnTo>
                      <a:pt x="147" y="67"/>
                    </a:lnTo>
                    <a:lnTo>
                      <a:pt x="147" y="67"/>
                    </a:lnTo>
                    <a:lnTo>
                      <a:pt x="147" y="69"/>
                    </a:lnTo>
                    <a:lnTo>
                      <a:pt x="147" y="69"/>
                    </a:lnTo>
                    <a:lnTo>
                      <a:pt x="147" y="69"/>
                    </a:lnTo>
                    <a:lnTo>
                      <a:pt x="149" y="69"/>
                    </a:lnTo>
                    <a:lnTo>
                      <a:pt x="149" y="71"/>
                    </a:lnTo>
                    <a:lnTo>
                      <a:pt x="149" y="71"/>
                    </a:lnTo>
                    <a:lnTo>
                      <a:pt x="149" y="74"/>
                    </a:lnTo>
                    <a:lnTo>
                      <a:pt x="147" y="74"/>
                    </a:lnTo>
                    <a:lnTo>
                      <a:pt x="147" y="74"/>
                    </a:lnTo>
                    <a:lnTo>
                      <a:pt x="144" y="74"/>
                    </a:lnTo>
                    <a:lnTo>
                      <a:pt x="144" y="74"/>
                    </a:lnTo>
                    <a:lnTo>
                      <a:pt x="144" y="71"/>
                    </a:lnTo>
                    <a:lnTo>
                      <a:pt x="144" y="71"/>
                    </a:lnTo>
                    <a:lnTo>
                      <a:pt x="144" y="74"/>
                    </a:lnTo>
                    <a:lnTo>
                      <a:pt x="144" y="74"/>
                    </a:lnTo>
                    <a:lnTo>
                      <a:pt x="144" y="74"/>
                    </a:lnTo>
                    <a:lnTo>
                      <a:pt x="142" y="74"/>
                    </a:lnTo>
                    <a:lnTo>
                      <a:pt x="142" y="74"/>
                    </a:lnTo>
                    <a:lnTo>
                      <a:pt x="142" y="76"/>
                    </a:lnTo>
                    <a:lnTo>
                      <a:pt x="142" y="76"/>
                    </a:lnTo>
                    <a:lnTo>
                      <a:pt x="142" y="76"/>
                    </a:lnTo>
                    <a:lnTo>
                      <a:pt x="142" y="78"/>
                    </a:lnTo>
                    <a:lnTo>
                      <a:pt x="144" y="78"/>
                    </a:lnTo>
                    <a:lnTo>
                      <a:pt x="144" y="78"/>
                    </a:lnTo>
                    <a:lnTo>
                      <a:pt x="144" y="78"/>
                    </a:lnTo>
                    <a:lnTo>
                      <a:pt x="144" y="81"/>
                    </a:lnTo>
                    <a:lnTo>
                      <a:pt x="144" y="81"/>
                    </a:lnTo>
                    <a:lnTo>
                      <a:pt x="144" y="83"/>
                    </a:lnTo>
                    <a:lnTo>
                      <a:pt x="144" y="83"/>
                    </a:lnTo>
                    <a:lnTo>
                      <a:pt x="144" y="83"/>
                    </a:lnTo>
                    <a:lnTo>
                      <a:pt x="142" y="83"/>
                    </a:lnTo>
                    <a:lnTo>
                      <a:pt x="142" y="83"/>
                    </a:lnTo>
                    <a:lnTo>
                      <a:pt x="142" y="86"/>
                    </a:lnTo>
                    <a:lnTo>
                      <a:pt x="142" y="86"/>
                    </a:lnTo>
                    <a:lnTo>
                      <a:pt x="142" y="86"/>
                    </a:lnTo>
                    <a:lnTo>
                      <a:pt x="140" y="86"/>
                    </a:lnTo>
                    <a:lnTo>
                      <a:pt x="140" y="88"/>
                    </a:lnTo>
                    <a:lnTo>
                      <a:pt x="142" y="88"/>
                    </a:lnTo>
                    <a:lnTo>
                      <a:pt x="142" y="88"/>
                    </a:lnTo>
                    <a:lnTo>
                      <a:pt x="142" y="88"/>
                    </a:lnTo>
                    <a:lnTo>
                      <a:pt x="144" y="88"/>
                    </a:lnTo>
                    <a:lnTo>
                      <a:pt x="144" y="90"/>
                    </a:lnTo>
                    <a:lnTo>
                      <a:pt x="144" y="90"/>
                    </a:lnTo>
                    <a:lnTo>
                      <a:pt x="144" y="90"/>
                    </a:lnTo>
                    <a:lnTo>
                      <a:pt x="144" y="90"/>
                    </a:lnTo>
                    <a:lnTo>
                      <a:pt x="144" y="93"/>
                    </a:lnTo>
                    <a:lnTo>
                      <a:pt x="147" y="93"/>
                    </a:lnTo>
                    <a:lnTo>
                      <a:pt x="147" y="93"/>
                    </a:lnTo>
                    <a:lnTo>
                      <a:pt x="147" y="93"/>
                    </a:lnTo>
                    <a:lnTo>
                      <a:pt x="147" y="93"/>
                    </a:lnTo>
                    <a:lnTo>
                      <a:pt x="147" y="95"/>
                    </a:lnTo>
                    <a:lnTo>
                      <a:pt x="149" y="95"/>
                    </a:lnTo>
                    <a:lnTo>
                      <a:pt x="149" y="95"/>
                    </a:lnTo>
                    <a:lnTo>
                      <a:pt x="149" y="95"/>
                    </a:lnTo>
                    <a:lnTo>
                      <a:pt x="149" y="95"/>
                    </a:lnTo>
                    <a:lnTo>
                      <a:pt x="152" y="95"/>
                    </a:lnTo>
                    <a:lnTo>
                      <a:pt x="152" y="95"/>
                    </a:lnTo>
                    <a:lnTo>
                      <a:pt x="152" y="97"/>
                    </a:lnTo>
                    <a:lnTo>
                      <a:pt x="152" y="97"/>
                    </a:lnTo>
                    <a:lnTo>
                      <a:pt x="152" y="97"/>
                    </a:lnTo>
                    <a:lnTo>
                      <a:pt x="152" y="97"/>
                    </a:lnTo>
                    <a:lnTo>
                      <a:pt x="152" y="100"/>
                    </a:lnTo>
                    <a:lnTo>
                      <a:pt x="152" y="100"/>
                    </a:lnTo>
                    <a:lnTo>
                      <a:pt x="154" y="100"/>
                    </a:lnTo>
                    <a:lnTo>
                      <a:pt x="154" y="100"/>
                    </a:lnTo>
                    <a:lnTo>
                      <a:pt x="154" y="100"/>
                    </a:lnTo>
                    <a:lnTo>
                      <a:pt x="154" y="102"/>
                    </a:lnTo>
                    <a:lnTo>
                      <a:pt x="154" y="102"/>
                    </a:lnTo>
                    <a:lnTo>
                      <a:pt x="156" y="102"/>
                    </a:lnTo>
                    <a:lnTo>
                      <a:pt x="156" y="104"/>
                    </a:lnTo>
                    <a:lnTo>
                      <a:pt x="156" y="104"/>
                    </a:lnTo>
                    <a:lnTo>
                      <a:pt x="156" y="104"/>
                    </a:lnTo>
                    <a:lnTo>
                      <a:pt x="156" y="104"/>
                    </a:lnTo>
                    <a:lnTo>
                      <a:pt x="156" y="104"/>
                    </a:lnTo>
                    <a:lnTo>
                      <a:pt x="159" y="104"/>
                    </a:lnTo>
                    <a:lnTo>
                      <a:pt x="159" y="107"/>
                    </a:lnTo>
                    <a:lnTo>
                      <a:pt x="159" y="107"/>
                    </a:lnTo>
                    <a:lnTo>
                      <a:pt x="156" y="107"/>
                    </a:lnTo>
                    <a:lnTo>
                      <a:pt x="156" y="109"/>
                    </a:lnTo>
                    <a:lnTo>
                      <a:pt x="156" y="109"/>
                    </a:lnTo>
                    <a:lnTo>
                      <a:pt x="156" y="109"/>
                    </a:lnTo>
                    <a:lnTo>
                      <a:pt x="154" y="109"/>
                    </a:lnTo>
                    <a:lnTo>
                      <a:pt x="154" y="109"/>
                    </a:lnTo>
                    <a:lnTo>
                      <a:pt x="156" y="109"/>
                    </a:lnTo>
                    <a:lnTo>
                      <a:pt x="156" y="109"/>
                    </a:lnTo>
                    <a:lnTo>
                      <a:pt x="156" y="109"/>
                    </a:lnTo>
                    <a:lnTo>
                      <a:pt x="156" y="112"/>
                    </a:lnTo>
                    <a:lnTo>
                      <a:pt x="156" y="112"/>
                    </a:lnTo>
                    <a:lnTo>
                      <a:pt x="156" y="112"/>
                    </a:lnTo>
                    <a:lnTo>
                      <a:pt x="156" y="112"/>
                    </a:lnTo>
                    <a:lnTo>
                      <a:pt x="156" y="114"/>
                    </a:lnTo>
                    <a:lnTo>
                      <a:pt x="156" y="114"/>
                    </a:lnTo>
                    <a:lnTo>
                      <a:pt x="156" y="114"/>
                    </a:lnTo>
                    <a:lnTo>
                      <a:pt x="159" y="114"/>
                    </a:lnTo>
                    <a:lnTo>
                      <a:pt x="159" y="114"/>
                    </a:lnTo>
                    <a:lnTo>
                      <a:pt x="159" y="114"/>
                    </a:lnTo>
                    <a:lnTo>
                      <a:pt x="161" y="114"/>
                    </a:lnTo>
                    <a:lnTo>
                      <a:pt x="161" y="114"/>
                    </a:lnTo>
                    <a:lnTo>
                      <a:pt x="163" y="114"/>
                    </a:lnTo>
                    <a:lnTo>
                      <a:pt x="163" y="114"/>
                    </a:lnTo>
                    <a:lnTo>
                      <a:pt x="163" y="114"/>
                    </a:lnTo>
                    <a:lnTo>
                      <a:pt x="163" y="114"/>
                    </a:lnTo>
                    <a:lnTo>
                      <a:pt x="163" y="114"/>
                    </a:lnTo>
                    <a:lnTo>
                      <a:pt x="166" y="114"/>
                    </a:lnTo>
                    <a:lnTo>
                      <a:pt x="166" y="114"/>
                    </a:lnTo>
                    <a:lnTo>
                      <a:pt x="166" y="116"/>
                    </a:lnTo>
                    <a:lnTo>
                      <a:pt x="166" y="116"/>
                    </a:lnTo>
                    <a:lnTo>
                      <a:pt x="168" y="116"/>
                    </a:lnTo>
                    <a:lnTo>
                      <a:pt x="168" y="116"/>
                    </a:lnTo>
                    <a:lnTo>
                      <a:pt x="168" y="116"/>
                    </a:lnTo>
                    <a:lnTo>
                      <a:pt x="168" y="119"/>
                    </a:lnTo>
                    <a:lnTo>
                      <a:pt x="171" y="119"/>
                    </a:lnTo>
                    <a:lnTo>
                      <a:pt x="171" y="119"/>
                    </a:lnTo>
                    <a:lnTo>
                      <a:pt x="171" y="119"/>
                    </a:lnTo>
                    <a:lnTo>
                      <a:pt x="171" y="119"/>
                    </a:lnTo>
                    <a:lnTo>
                      <a:pt x="171" y="121"/>
                    </a:lnTo>
                    <a:lnTo>
                      <a:pt x="173" y="121"/>
                    </a:lnTo>
                    <a:lnTo>
                      <a:pt x="173" y="121"/>
                    </a:lnTo>
                    <a:lnTo>
                      <a:pt x="173" y="121"/>
                    </a:lnTo>
                    <a:lnTo>
                      <a:pt x="173" y="121"/>
                    </a:lnTo>
                    <a:lnTo>
                      <a:pt x="173" y="123"/>
                    </a:lnTo>
                    <a:lnTo>
                      <a:pt x="175" y="123"/>
                    </a:lnTo>
                    <a:lnTo>
                      <a:pt x="175" y="123"/>
                    </a:lnTo>
                    <a:lnTo>
                      <a:pt x="175" y="123"/>
                    </a:lnTo>
                    <a:lnTo>
                      <a:pt x="175" y="123"/>
                    </a:lnTo>
                    <a:lnTo>
                      <a:pt x="178" y="123"/>
                    </a:lnTo>
                    <a:lnTo>
                      <a:pt x="178" y="123"/>
                    </a:lnTo>
                    <a:lnTo>
                      <a:pt x="178" y="126"/>
                    </a:lnTo>
                    <a:lnTo>
                      <a:pt x="178" y="126"/>
                    </a:lnTo>
                    <a:lnTo>
                      <a:pt x="180" y="126"/>
                    </a:lnTo>
                    <a:lnTo>
                      <a:pt x="180" y="126"/>
                    </a:lnTo>
                    <a:lnTo>
                      <a:pt x="182" y="126"/>
                    </a:lnTo>
                    <a:lnTo>
                      <a:pt x="182" y="123"/>
                    </a:lnTo>
                    <a:lnTo>
                      <a:pt x="182" y="123"/>
                    </a:lnTo>
                    <a:lnTo>
                      <a:pt x="182" y="126"/>
                    </a:lnTo>
                    <a:lnTo>
                      <a:pt x="182" y="126"/>
                    </a:lnTo>
                    <a:lnTo>
                      <a:pt x="185" y="126"/>
                    </a:lnTo>
                    <a:lnTo>
                      <a:pt x="185" y="126"/>
                    </a:lnTo>
                    <a:lnTo>
                      <a:pt x="185" y="126"/>
                    </a:lnTo>
                    <a:lnTo>
                      <a:pt x="185" y="128"/>
                    </a:lnTo>
                    <a:lnTo>
                      <a:pt x="185" y="128"/>
                    </a:lnTo>
                    <a:lnTo>
                      <a:pt x="185" y="128"/>
                    </a:lnTo>
                    <a:lnTo>
                      <a:pt x="185" y="131"/>
                    </a:lnTo>
                    <a:lnTo>
                      <a:pt x="185" y="131"/>
                    </a:lnTo>
                    <a:lnTo>
                      <a:pt x="187" y="131"/>
                    </a:lnTo>
                    <a:lnTo>
                      <a:pt x="187" y="133"/>
                    </a:lnTo>
                    <a:lnTo>
                      <a:pt x="187" y="133"/>
                    </a:lnTo>
                    <a:lnTo>
                      <a:pt x="187" y="133"/>
                    </a:lnTo>
                    <a:lnTo>
                      <a:pt x="187" y="133"/>
                    </a:lnTo>
                    <a:lnTo>
                      <a:pt x="189" y="133"/>
                    </a:lnTo>
                    <a:lnTo>
                      <a:pt x="189" y="135"/>
                    </a:lnTo>
                    <a:lnTo>
                      <a:pt x="189" y="135"/>
                    </a:lnTo>
                    <a:lnTo>
                      <a:pt x="189" y="135"/>
                    </a:lnTo>
                    <a:lnTo>
                      <a:pt x="189" y="135"/>
                    </a:lnTo>
                    <a:lnTo>
                      <a:pt x="189" y="138"/>
                    </a:lnTo>
                    <a:lnTo>
                      <a:pt x="189" y="138"/>
                    </a:lnTo>
                    <a:lnTo>
                      <a:pt x="192" y="138"/>
                    </a:lnTo>
                    <a:lnTo>
                      <a:pt x="192" y="140"/>
                    </a:lnTo>
                    <a:lnTo>
                      <a:pt x="192" y="140"/>
                    </a:lnTo>
                    <a:lnTo>
                      <a:pt x="192" y="140"/>
                    </a:lnTo>
                    <a:lnTo>
                      <a:pt x="192" y="142"/>
                    </a:lnTo>
                    <a:lnTo>
                      <a:pt x="192" y="142"/>
                    </a:lnTo>
                    <a:lnTo>
                      <a:pt x="192" y="142"/>
                    </a:lnTo>
                    <a:lnTo>
                      <a:pt x="194" y="142"/>
                    </a:lnTo>
                    <a:lnTo>
                      <a:pt x="194" y="142"/>
                    </a:lnTo>
                    <a:lnTo>
                      <a:pt x="192" y="142"/>
                    </a:lnTo>
                    <a:lnTo>
                      <a:pt x="192" y="145"/>
                    </a:lnTo>
                    <a:lnTo>
                      <a:pt x="192" y="145"/>
                    </a:lnTo>
                    <a:lnTo>
                      <a:pt x="192" y="145"/>
                    </a:lnTo>
                    <a:lnTo>
                      <a:pt x="192" y="147"/>
                    </a:lnTo>
                    <a:lnTo>
                      <a:pt x="192" y="147"/>
                    </a:lnTo>
                    <a:lnTo>
                      <a:pt x="192" y="147"/>
                    </a:lnTo>
                    <a:lnTo>
                      <a:pt x="192" y="150"/>
                    </a:lnTo>
                    <a:lnTo>
                      <a:pt x="192" y="150"/>
                    </a:lnTo>
                    <a:lnTo>
                      <a:pt x="192" y="152"/>
                    </a:lnTo>
                    <a:lnTo>
                      <a:pt x="189" y="152"/>
                    </a:lnTo>
                    <a:lnTo>
                      <a:pt x="189" y="152"/>
                    </a:lnTo>
                    <a:lnTo>
                      <a:pt x="189" y="152"/>
                    </a:lnTo>
                    <a:lnTo>
                      <a:pt x="189" y="154"/>
                    </a:lnTo>
                    <a:lnTo>
                      <a:pt x="189" y="154"/>
                    </a:lnTo>
                    <a:lnTo>
                      <a:pt x="189" y="157"/>
                    </a:lnTo>
                    <a:lnTo>
                      <a:pt x="189" y="157"/>
                    </a:lnTo>
                    <a:lnTo>
                      <a:pt x="189" y="159"/>
                    </a:lnTo>
                    <a:lnTo>
                      <a:pt x="189" y="159"/>
                    </a:lnTo>
                    <a:lnTo>
                      <a:pt x="189" y="161"/>
                    </a:lnTo>
                    <a:lnTo>
                      <a:pt x="189" y="161"/>
                    </a:lnTo>
                    <a:lnTo>
                      <a:pt x="189" y="164"/>
                    </a:lnTo>
                    <a:lnTo>
                      <a:pt x="192" y="164"/>
                    </a:lnTo>
                    <a:lnTo>
                      <a:pt x="192" y="164"/>
                    </a:lnTo>
                    <a:lnTo>
                      <a:pt x="192" y="164"/>
                    </a:lnTo>
                    <a:lnTo>
                      <a:pt x="194" y="164"/>
                    </a:lnTo>
                    <a:lnTo>
                      <a:pt x="194" y="164"/>
                    </a:lnTo>
                    <a:lnTo>
                      <a:pt x="197" y="164"/>
                    </a:lnTo>
                    <a:lnTo>
                      <a:pt x="197" y="164"/>
                    </a:lnTo>
                    <a:lnTo>
                      <a:pt x="197" y="164"/>
                    </a:lnTo>
                    <a:lnTo>
                      <a:pt x="197" y="164"/>
                    </a:lnTo>
                    <a:lnTo>
                      <a:pt x="197" y="164"/>
                    </a:lnTo>
                    <a:lnTo>
                      <a:pt x="197" y="166"/>
                    </a:lnTo>
                    <a:lnTo>
                      <a:pt x="197" y="166"/>
                    </a:lnTo>
                    <a:lnTo>
                      <a:pt x="197" y="168"/>
                    </a:lnTo>
                    <a:lnTo>
                      <a:pt x="197" y="168"/>
                    </a:lnTo>
                    <a:lnTo>
                      <a:pt x="197" y="171"/>
                    </a:lnTo>
                    <a:lnTo>
                      <a:pt x="197" y="171"/>
                    </a:lnTo>
                    <a:lnTo>
                      <a:pt x="197" y="173"/>
                    </a:lnTo>
                    <a:lnTo>
                      <a:pt x="197" y="173"/>
                    </a:lnTo>
                    <a:lnTo>
                      <a:pt x="197" y="173"/>
                    </a:lnTo>
                    <a:lnTo>
                      <a:pt x="197" y="176"/>
                    </a:lnTo>
                    <a:lnTo>
                      <a:pt x="197" y="176"/>
                    </a:lnTo>
                    <a:lnTo>
                      <a:pt x="199" y="176"/>
                    </a:lnTo>
                    <a:lnTo>
                      <a:pt x="199" y="176"/>
                    </a:lnTo>
                    <a:lnTo>
                      <a:pt x="199" y="176"/>
                    </a:lnTo>
                    <a:lnTo>
                      <a:pt x="199" y="178"/>
                    </a:lnTo>
                    <a:lnTo>
                      <a:pt x="199" y="178"/>
                    </a:lnTo>
                    <a:lnTo>
                      <a:pt x="201" y="178"/>
                    </a:lnTo>
                    <a:lnTo>
                      <a:pt x="201" y="180"/>
                    </a:lnTo>
                    <a:lnTo>
                      <a:pt x="201" y="180"/>
                    </a:lnTo>
                    <a:lnTo>
                      <a:pt x="204" y="180"/>
                    </a:lnTo>
                    <a:lnTo>
                      <a:pt x="204" y="180"/>
                    </a:lnTo>
                    <a:lnTo>
                      <a:pt x="204" y="180"/>
                    </a:lnTo>
                    <a:lnTo>
                      <a:pt x="204" y="183"/>
                    </a:lnTo>
                    <a:lnTo>
                      <a:pt x="204" y="183"/>
                    </a:lnTo>
                    <a:lnTo>
                      <a:pt x="204" y="183"/>
                    </a:lnTo>
                    <a:lnTo>
                      <a:pt x="206" y="183"/>
                    </a:lnTo>
                    <a:lnTo>
                      <a:pt x="206" y="183"/>
                    </a:lnTo>
                    <a:lnTo>
                      <a:pt x="204" y="183"/>
                    </a:lnTo>
                    <a:lnTo>
                      <a:pt x="204" y="185"/>
                    </a:lnTo>
                    <a:lnTo>
                      <a:pt x="206" y="185"/>
                    </a:lnTo>
                    <a:lnTo>
                      <a:pt x="206" y="185"/>
                    </a:lnTo>
                    <a:lnTo>
                      <a:pt x="206" y="185"/>
                    </a:lnTo>
                    <a:lnTo>
                      <a:pt x="206" y="187"/>
                    </a:lnTo>
                    <a:lnTo>
                      <a:pt x="206" y="187"/>
                    </a:lnTo>
                    <a:lnTo>
                      <a:pt x="206" y="187"/>
                    </a:lnTo>
                    <a:lnTo>
                      <a:pt x="206" y="190"/>
                    </a:lnTo>
                    <a:lnTo>
                      <a:pt x="208" y="190"/>
                    </a:lnTo>
                    <a:lnTo>
                      <a:pt x="208" y="190"/>
                    </a:lnTo>
                    <a:lnTo>
                      <a:pt x="208" y="190"/>
                    </a:lnTo>
                    <a:lnTo>
                      <a:pt x="208" y="192"/>
                    </a:lnTo>
                    <a:lnTo>
                      <a:pt x="208" y="192"/>
                    </a:lnTo>
                    <a:lnTo>
                      <a:pt x="206" y="192"/>
                    </a:lnTo>
                    <a:lnTo>
                      <a:pt x="206" y="192"/>
                    </a:lnTo>
                    <a:lnTo>
                      <a:pt x="206" y="192"/>
                    </a:lnTo>
                    <a:lnTo>
                      <a:pt x="206" y="190"/>
                    </a:lnTo>
                    <a:lnTo>
                      <a:pt x="204" y="190"/>
                    </a:lnTo>
                    <a:lnTo>
                      <a:pt x="204" y="190"/>
                    </a:lnTo>
                    <a:lnTo>
                      <a:pt x="204" y="190"/>
                    </a:lnTo>
                    <a:lnTo>
                      <a:pt x="204" y="190"/>
                    </a:lnTo>
                    <a:lnTo>
                      <a:pt x="201" y="190"/>
                    </a:lnTo>
                    <a:lnTo>
                      <a:pt x="201" y="187"/>
                    </a:lnTo>
                    <a:lnTo>
                      <a:pt x="201" y="187"/>
                    </a:lnTo>
                    <a:lnTo>
                      <a:pt x="199" y="187"/>
                    </a:lnTo>
                    <a:lnTo>
                      <a:pt x="199" y="187"/>
                    </a:lnTo>
                    <a:lnTo>
                      <a:pt x="199" y="187"/>
                    </a:lnTo>
                    <a:lnTo>
                      <a:pt x="199" y="187"/>
                    </a:lnTo>
                    <a:lnTo>
                      <a:pt x="199" y="187"/>
                    </a:lnTo>
                    <a:lnTo>
                      <a:pt x="197" y="187"/>
                    </a:lnTo>
                    <a:lnTo>
                      <a:pt x="197" y="187"/>
                    </a:lnTo>
                    <a:lnTo>
                      <a:pt x="197" y="187"/>
                    </a:lnTo>
                    <a:lnTo>
                      <a:pt x="194" y="187"/>
                    </a:lnTo>
                    <a:lnTo>
                      <a:pt x="194" y="187"/>
                    </a:lnTo>
                    <a:lnTo>
                      <a:pt x="194" y="187"/>
                    </a:lnTo>
                    <a:lnTo>
                      <a:pt x="192" y="187"/>
                    </a:lnTo>
                    <a:lnTo>
                      <a:pt x="192" y="187"/>
                    </a:lnTo>
                    <a:lnTo>
                      <a:pt x="192" y="185"/>
                    </a:lnTo>
                    <a:lnTo>
                      <a:pt x="192" y="185"/>
                    </a:lnTo>
                    <a:lnTo>
                      <a:pt x="189" y="185"/>
                    </a:lnTo>
                    <a:lnTo>
                      <a:pt x="189" y="185"/>
                    </a:lnTo>
                    <a:lnTo>
                      <a:pt x="189" y="185"/>
                    </a:lnTo>
                    <a:lnTo>
                      <a:pt x="187" y="185"/>
                    </a:lnTo>
                    <a:lnTo>
                      <a:pt x="187" y="185"/>
                    </a:lnTo>
                    <a:lnTo>
                      <a:pt x="185" y="185"/>
                    </a:lnTo>
                    <a:lnTo>
                      <a:pt x="185" y="185"/>
                    </a:lnTo>
                    <a:lnTo>
                      <a:pt x="185" y="185"/>
                    </a:lnTo>
                    <a:lnTo>
                      <a:pt x="182" y="185"/>
                    </a:lnTo>
                    <a:lnTo>
                      <a:pt x="182" y="185"/>
                    </a:lnTo>
                    <a:lnTo>
                      <a:pt x="182" y="187"/>
                    </a:lnTo>
                    <a:lnTo>
                      <a:pt x="182" y="187"/>
                    </a:lnTo>
                    <a:lnTo>
                      <a:pt x="180" y="187"/>
                    </a:lnTo>
                    <a:lnTo>
                      <a:pt x="180" y="187"/>
                    </a:lnTo>
                    <a:lnTo>
                      <a:pt x="178" y="187"/>
                    </a:lnTo>
                    <a:lnTo>
                      <a:pt x="178" y="187"/>
                    </a:lnTo>
                    <a:lnTo>
                      <a:pt x="178" y="187"/>
                    </a:lnTo>
                    <a:lnTo>
                      <a:pt x="178" y="190"/>
                    </a:lnTo>
                    <a:lnTo>
                      <a:pt x="178" y="190"/>
                    </a:lnTo>
                    <a:lnTo>
                      <a:pt x="178" y="190"/>
                    </a:lnTo>
                    <a:lnTo>
                      <a:pt x="178" y="192"/>
                    </a:lnTo>
                    <a:lnTo>
                      <a:pt x="178" y="192"/>
                    </a:lnTo>
                    <a:lnTo>
                      <a:pt x="178" y="192"/>
                    </a:lnTo>
                    <a:lnTo>
                      <a:pt x="175" y="192"/>
                    </a:lnTo>
                    <a:lnTo>
                      <a:pt x="175" y="195"/>
                    </a:lnTo>
                    <a:lnTo>
                      <a:pt x="175" y="195"/>
                    </a:lnTo>
                    <a:lnTo>
                      <a:pt x="175" y="195"/>
                    </a:lnTo>
                    <a:lnTo>
                      <a:pt x="175" y="197"/>
                    </a:lnTo>
                    <a:lnTo>
                      <a:pt x="175" y="197"/>
                    </a:lnTo>
                    <a:lnTo>
                      <a:pt x="173" y="197"/>
                    </a:lnTo>
                    <a:lnTo>
                      <a:pt x="173" y="199"/>
                    </a:lnTo>
                    <a:lnTo>
                      <a:pt x="173" y="199"/>
                    </a:lnTo>
                    <a:lnTo>
                      <a:pt x="173" y="199"/>
                    </a:lnTo>
                    <a:lnTo>
                      <a:pt x="173" y="202"/>
                    </a:lnTo>
                    <a:lnTo>
                      <a:pt x="173" y="202"/>
                    </a:lnTo>
                    <a:lnTo>
                      <a:pt x="173" y="202"/>
                    </a:lnTo>
                    <a:lnTo>
                      <a:pt x="173" y="202"/>
                    </a:lnTo>
                    <a:lnTo>
                      <a:pt x="171" y="202"/>
                    </a:lnTo>
                    <a:lnTo>
                      <a:pt x="171" y="204"/>
                    </a:lnTo>
                    <a:lnTo>
                      <a:pt x="171" y="204"/>
                    </a:lnTo>
                    <a:lnTo>
                      <a:pt x="171" y="204"/>
                    </a:lnTo>
                    <a:lnTo>
                      <a:pt x="171" y="204"/>
                    </a:lnTo>
                    <a:lnTo>
                      <a:pt x="171" y="206"/>
                    </a:lnTo>
                    <a:lnTo>
                      <a:pt x="168" y="206"/>
                    </a:lnTo>
                    <a:lnTo>
                      <a:pt x="168" y="206"/>
                    </a:lnTo>
                    <a:lnTo>
                      <a:pt x="168" y="206"/>
                    </a:lnTo>
                    <a:lnTo>
                      <a:pt x="168" y="209"/>
                    </a:lnTo>
                    <a:lnTo>
                      <a:pt x="168" y="209"/>
                    </a:lnTo>
                    <a:lnTo>
                      <a:pt x="166" y="209"/>
                    </a:lnTo>
                    <a:lnTo>
                      <a:pt x="166" y="209"/>
                    </a:lnTo>
                    <a:lnTo>
                      <a:pt x="166" y="211"/>
                    </a:lnTo>
                    <a:lnTo>
                      <a:pt x="166" y="211"/>
                    </a:lnTo>
                    <a:lnTo>
                      <a:pt x="163" y="211"/>
                    </a:lnTo>
                    <a:lnTo>
                      <a:pt x="163" y="211"/>
                    </a:lnTo>
                    <a:lnTo>
                      <a:pt x="163" y="211"/>
                    </a:lnTo>
                    <a:lnTo>
                      <a:pt x="161" y="211"/>
                    </a:lnTo>
                    <a:lnTo>
                      <a:pt x="161" y="211"/>
                    </a:lnTo>
                    <a:lnTo>
                      <a:pt x="159" y="211"/>
                    </a:lnTo>
                    <a:lnTo>
                      <a:pt x="159" y="211"/>
                    </a:lnTo>
                    <a:lnTo>
                      <a:pt x="159" y="211"/>
                    </a:lnTo>
                    <a:lnTo>
                      <a:pt x="156" y="211"/>
                    </a:lnTo>
                    <a:lnTo>
                      <a:pt x="156" y="211"/>
                    </a:lnTo>
                    <a:lnTo>
                      <a:pt x="156" y="211"/>
                    </a:lnTo>
                    <a:lnTo>
                      <a:pt x="154" y="211"/>
                    </a:lnTo>
                    <a:lnTo>
                      <a:pt x="154" y="211"/>
                    </a:lnTo>
                    <a:lnTo>
                      <a:pt x="152" y="211"/>
                    </a:lnTo>
                    <a:lnTo>
                      <a:pt x="152" y="211"/>
                    </a:lnTo>
                    <a:lnTo>
                      <a:pt x="152" y="211"/>
                    </a:lnTo>
                    <a:lnTo>
                      <a:pt x="149" y="211"/>
                    </a:lnTo>
                    <a:lnTo>
                      <a:pt x="149" y="209"/>
                    </a:lnTo>
                    <a:lnTo>
                      <a:pt x="149" y="209"/>
                    </a:lnTo>
                    <a:lnTo>
                      <a:pt x="149" y="209"/>
                    </a:lnTo>
                    <a:lnTo>
                      <a:pt x="147" y="209"/>
                    </a:lnTo>
                    <a:lnTo>
                      <a:pt x="147" y="209"/>
                    </a:lnTo>
                    <a:lnTo>
                      <a:pt x="144" y="209"/>
                    </a:lnTo>
                    <a:lnTo>
                      <a:pt x="144" y="209"/>
                    </a:lnTo>
                    <a:lnTo>
                      <a:pt x="144" y="209"/>
                    </a:lnTo>
                    <a:lnTo>
                      <a:pt x="142" y="209"/>
                    </a:lnTo>
                    <a:lnTo>
                      <a:pt x="142" y="209"/>
                    </a:lnTo>
                    <a:lnTo>
                      <a:pt x="140" y="209"/>
                    </a:lnTo>
                    <a:lnTo>
                      <a:pt x="140" y="209"/>
                    </a:lnTo>
                    <a:lnTo>
                      <a:pt x="140" y="209"/>
                    </a:lnTo>
                    <a:lnTo>
                      <a:pt x="137" y="209"/>
                    </a:lnTo>
                    <a:lnTo>
                      <a:pt x="137" y="209"/>
                    </a:lnTo>
                    <a:lnTo>
                      <a:pt x="137" y="209"/>
                    </a:lnTo>
                    <a:lnTo>
                      <a:pt x="135" y="209"/>
                    </a:lnTo>
                    <a:lnTo>
                      <a:pt x="135" y="209"/>
                    </a:lnTo>
                    <a:lnTo>
                      <a:pt x="133" y="209"/>
                    </a:lnTo>
                    <a:lnTo>
                      <a:pt x="133" y="209"/>
                    </a:lnTo>
                    <a:lnTo>
                      <a:pt x="133" y="209"/>
                    </a:lnTo>
                    <a:lnTo>
                      <a:pt x="133" y="209"/>
                    </a:lnTo>
                    <a:lnTo>
                      <a:pt x="130" y="209"/>
                    </a:lnTo>
                    <a:lnTo>
                      <a:pt x="130" y="209"/>
                    </a:lnTo>
                    <a:lnTo>
                      <a:pt x="130" y="209"/>
                    </a:lnTo>
                    <a:lnTo>
                      <a:pt x="128" y="209"/>
                    </a:lnTo>
                    <a:lnTo>
                      <a:pt x="128" y="209"/>
                    </a:lnTo>
                    <a:lnTo>
                      <a:pt x="126" y="209"/>
                    </a:lnTo>
                    <a:lnTo>
                      <a:pt x="126" y="209"/>
                    </a:lnTo>
                    <a:lnTo>
                      <a:pt x="126" y="209"/>
                    </a:lnTo>
                    <a:lnTo>
                      <a:pt x="126" y="206"/>
                    </a:lnTo>
                    <a:lnTo>
                      <a:pt x="123" y="206"/>
                    </a:lnTo>
                    <a:lnTo>
                      <a:pt x="123" y="206"/>
                    </a:lnTo>
                    <a:lnTo>
                      <a:pt x="123" y="206"/>
                    </a:lnTo>
                    <a:lnTo>
                      <a:pt x="123" y="206"/>
                    </a:lnTo>
                    <a:lnTo>
                      <a:pt x="121" y="206"/>
                    </a:lnTo>
                    <a:lnTo>
                      <a:pt x="121" y="206"/>
                    </a:lnTo>
                    <a:lnTo>
                      <a:pt x="118" y="206"/>
                    </a:lnTo>
                    <a:lnTo>
                      <a:pt x="118" y="204"/>
                    </a:lnTo>
                    <a:lnTo>
                      <a:pt x="118" y="204"/>
                    </a:lnTo>
                    <a:lnTo>
                      <a:pt x="118" y="204"/>
                    </a:lnTo>
                    <a:lnTo>
                      <a:pt x="116" y="204"/>
                    </a:lnTo>
                    <a:lnTo>
                      <a:pt x="116" y="204"/>
                    </a:lnTo>
                    <a:lnTo>
                      <a:pt x="116" y="204"/>
                    </a:lnTo>
                    <a:lnTo>
                      <a:pt x="116" y="204"/>
                    </a:lnTo>
                    <a:lnTo>
                      <a:pt x="114" y="204"/>
                    </a:lnTo>
                    <a:lnTo>
                      <a:pt x="114" y="202"/>
                    </a:lnTo>
                    <a:lnTo>
                      <a:pt x="114" y="202"/>
                    </a:lnTo>
                    <a:lnTo>
                      <a:pt x="111" y="202"/>
                    </a:lnTo>
                    <a:lnTo>
                      <a:pt x="111" y="202"/>
                    </a:lnTo>
                    <a:lnTo>
                      <a:pt x="111" y="202"/>
                    </a:lnTo>
                    <a:lnTo>
                      <a:pt x="111" y="202"/>
                    </a:lnTo>
                    <a:lnTo>
                      <a:pt x="109" y="202"/>
                    </a:lnTo>
                    <a:lnTo>
                      <a:pt x="109" y="202"/>
                    </a:lnTo>
                    <a:lnTo>
                      <a:pt x="109" y="202"/>
                    </a:lnTo>
                    <a:lnTo>
                      <a:pt x="109" y="202"/>
                    </a:lnTo>
                    <a:lnTo>
                      <a:pt x="107" y="202"/>
                    </a:lnTo>
                    <a:lnTo>
                      <a:pt x="107" y="199"/>
                    </a:lnTo>
                    <a:lnTo>
                      <a:pt x="107" y="199"/>
                    </a:lnTo>
                    <a:lnTo>
                      <a:pt x="104" y="199"/>
                    </a:lnTo>
                    <a:lnTo>
                      <a:pt x="104" y="199"/>
                    </a:lnTo>
                    <a:lnTo>
                      <a:pt x="104" y="199"/>
                    </a:lnTo>
                    <a:lnTo>
                      <a:pt x="104" y="199"/>
                    </a:lnTo>
                    <a:lnTo>
                      <a:pt x="102" y="199"/>
                    </a:lnTo>
                    <a:lnTo>
                      <a:pt x="102" y="197"/>
                    </a:lnTo>
                    <a:lnTo>
                      <a:pt x="102" y="197"/>
                    </a:lnTo>
                    <a:lnTo>
                      <a:pt x="102" y="197"/>
                    </a:lnTo>
                    <a:lnTo>
                      <a:pt x="102" y="195"/>
                    </a:lnTo>
                    <a:lnTo>
                      <a:pt x="102" y="195"/>
                    </a:lnTo>
                    <a:lnTo>
                      <a:pt x="102" y="192"/>
                    </a:lnTo>
                    <a:lnTo>
                      <a:pt x="102" y="192"/>
                    </a:lnTo>
                    <a:lnTo>
                      <a:pt x="102" y="192"/>
                    </a:lnTo>
                    <a:lnTo>
                      <a:pt x="102" y="192"/>
                    </a:lnTo>
                    <a:lnTo>
                      <a:pt x="102" y="190"/>
                    </a:lnTo>
                    <a:lnTo>
                      <a:pt x="102" y="190"/>
                    </a:lnTo>
                    <a:lnTo>
                      <a:pt x="102" y="187"/>
                    </a:lnTo>
                    <a:lnTo>
                      <a:pt x="102" y="187"/>
                    </a:lnTo>
                    <a:lnTo>
                      <a:pt x="102" y="185"/>
                    </a:lnTo>
                    <a:lnTo>
                      <a:pt x="102" y="185"/>
                    </a:lnTo>
                    <a:lnTo>
                      <a:pt x="102" y="183"/>
                    </a:lnTo>
                    <a:lnTo>
                      <a:pt x="102" y="183"/>
                    </a:lnTo>
                    <a:lnTo>
                      <a:pt x="102" y="183"/>
                    </a:lnTo>
                    <a:lnTo>
                      <a:pt x="102" y="180"/>
                    </a:lnTo>
                    <a:lnTo>
                      <a:pt x="104" y="180"/>
                    </a:lnTo>
                    <a:lnTo>
                      <a:pt x="104" y="180"/>
                    </a:lnTo>
                    <a:lnTo>
                      <a:pt x="104" y="178"/>
                    </a:lnTo>
                    <a:lnTo>
                      <a:pt x="102" y="178"/>
                    </a:lnTo>
                    <a:lnTo>
                      <a:pt x="102" y="178"/>
                    </a:lnTo>
                    <a:lnTo>
                      <a:pt x="100" y="178"/>
                    </a:lnTo>
                    <a:lnTo>
                      <a:pt x="100" y="178"/>
                    </a:lnTo>
                    <a:lnTo>
                      <a:pt x="100" y="178"/>
                    </a:lnTo>
                    <a:lnTo>
                      <a:pt x="97" y="178"/>
                    </a:lnTo>
                    <a:lnTo>
                      <a:pt x="97" y="178"/>
                    </a:lnTo>
                    <a:lnTo>
                      <a:pt x="97" y="178"/>
                    </a:lnTo>
                    <a:lnTo>
                      <a:pt x="97" y="178"/>
                    </a:lnTo>
                    <a:lnTo>
                      <a:pt x="95" y="178"/>
                    </a:lnTo>
                    <a:lnTo>
                      <a:pt x="95" y="178"/>
                    </a:lnTo>
                    <a:lnTo>
                      <a:pt x="92" y="178"/>
                    </a:lnTo>
                    <a:lnTo>
                      <a:pt x="92" y="178"/>
                    </a:lnTo>
                    <a:lnTo>
                      <a:pt x="92" y="178"/>
                    </a:lnTo>
                    <a:lnTo>
                      <a:pt x="90" y="178"/>
                    </a:lnTo>
                    <a:lnTo>
                      <a:pt x="90" y="178"/>
                    </a:lnTo>
                    <a:lnTo>
                      <a:pt x="90" y="176"/>
                    </a:lnTo>
                    <a:lnTo>
                      <a:pt x="90" y="176"/>
                    </a:lnTo>
                    <a:lnTo>
                      <a:pt x="90" y="173"/>
                    </a:lnTo>
                    <a:lnTo>
                      <a:pt x="90" y="173"/>
                    </a:lnTo>
                    <a:lnTo>
                      <a:pt x="90" y="173"/>
                    </a:lnTo>
                    <a:lnTo>
                      <a:pt x="90" y="173"/>
                    </a:lnTo>
                    <a:lnTo>
                      <a:pt x="90" y="171"/>
                    </a:lnTo>
                    <a:lnTo>
                      <a:pt x="90" y="171"/>
                    </a:lnTo>
                    <a:lnTo>
                      <a:pt x="88" y="171"/>
                    </a:lnTo>
                    <a:lnTo>
                      <a:pt x="88" y="168"/>
                    </a:lnTo>
                    <a:lnTo>
                      <a:pt x="88" y="168"/>
                    </a:lnTo>
                    <a:lnTo>
                      <a:pt x="85" y="168"/>
                    </a:lnTo>
                    <a:lnTo>
                      <a:pt x="85" y="168"/>
                    </a:lnTo>
                    <a:lnTo>
                      <a:pt x="85" y="168"/>
                    </a:lnTo>
                    <a:lnTo>
                      <a:pt x="85" y="168"/>
                    </a:lnTo>
                    <a:lnTo>
                      <a:pt x="85" y="166"/>
                    </a:lnTo>
                    <a:lnTo>
                      <a:pt x="83" y="166"/>
                    </a:lnTo>
                    <a:lnTo>
                      <a:pt x="83" y="166"/>
                    </a:lnTo>
                    <a:lnTo>
                      <a:pt x="83" y="166"/>
                    </a:lnTo>
                    <a:lnTo>
                      <a:pt x="83" y="166"/>
                    </a:lnTo>
                    <a:lnTo>
                      <a:pt x="81" y="166"/>
                    </a:lnTo>
                    <a:lnTo>
                      <a:pt x="81" y="166"/>
                    </a:lnTo>
                    <a:lnTo>
                      <a:pt x="81" y="164"/>
                    </a:lnTo>
                    <a:lnTo>
                      <a:pt x="78" y="164"/>
                    </a:lnTo>
                    <a:lnTo>
                      <a:pt x="78" y="164"/>
                    </a:lnTo>
                    <a:lnTo>
                      <a:pt x="78" y="164"/>
                    </a:lnTo>
                    <a:lnTo>
                      <a:pt x="78" y="164"/>
                    </a:lnTo>
                    <a:lnTo>
                      <a:pt x="76" y="164"/>
                    </a:lnTo>
                    <a:lnTo>
                      <a:pt x="76" y="164"/>
                    </a:lnTo>
                    <a:lnTo>
                      <a:pt x="76" y="164"/>
                    </a:lnTo>
                    <a:lnTo>
                      <a:pt x="76" y="164"/>
                    </a:lnTo>
                    <a:lnTo>
                      <a:pt x="73" y="164"/>
                    </a:lnTo>
                    <a:lnTo>
                      <a:pt x="73" y="161"/>
                    </a:lnTo>
                    <a:lnTo>
                      <a:pt x="73" y="161"/>
                    </a:lnTo>
                    <a:lnTo>
                      <a:pt x="71" y="161"/>
                    </a:lnTo>
                    <a:lnTo>
                      <a:pt x="71" y="161"/>
                    </a:lnTo>
                    <a:lnTo>
                      <a:pt x="71" y="161"/>
                    </a:lnTo>
                    <a:lnTo>
                      <a:pt x="71" y="161"/>
                    </a:lnTo>
                    <a:lnTo>
                      <a:pt x="69" y="161"/>
                    </a:lnTo>
                    <a:lnTo>
                      <a:pt x="69" y="159"/>
                    </a:lnTo>
                    <a:lnTo>
                      <a:pt x="69" y="159"/>
                    </a:lnTo>
                    <a:lnTo>
                      <a:pt x="66" y="159"/>
                    </a:lnTo>
                    <a:lnTo>
                      <a:pt x="66" y="159"/>
                    </a:lnTo>
                    <a:lnTo>
                      <a:pt x="66" y="159"/>
                    </a:lnTo>
                    <a:lnTo>
                      <a:pt x="66" y="159"/>
                    </a:lnTo>
                    <a:lnTo>
                      <a:pt x="66" y="157"/>
                    </a:lnTo>
                    <a:lnTo>
                      <a:pt x="64" y="157"/>
                    </a:lnTo>
                    <a:lnTo>
                      <a:pt x="64" y="157"/>
                    </a:lnTo>
                    <a:lnTo>
                      <a:pt x="64" y="157"/>
                    </a:lnTo>
                    <a:lnTo>
                      <a:pt x="64" y="157"/>
                    </a:lnTo>
                    <a:lnTo>
                      <a:pt x="62" y="157"/>
                    </a:lnTo>
                    <a:lnTo>
                      <a:pt x="62" y="154"/>
                    </a:lnTo>
                    <a:lnTo>
                      <a:pt x="62" y="154"/>
                    </a:lnTo>
                    <a:lnTo>
                      <a:pt x="59" y="154"/>
                    </a:lnTo>
                    <a:lnTo>
                      <a:pt x="59" y="154"/>
                    </a:lnTo>
                    <a:lnTo>
                      <a:pt x="59" y="154"/>
                    </a:lnTo>
                    <a:lnTo>
                      <a:pt x="59" y="154"/>
                    </a:lnTo>
                    <a:lnTo>
                      <a:pt x="57" y="154"/>
                    </a:lnTo>
                    <a:lnTo>
                      <a:pt x="57" y="152"/>
                    </a:lnTo>
                    <a:lnTo>
                      <a:pt x="57" y="152"/>
                    </a:lnTo>
                    <a:lnTo>
                      <a:pt x="57" y="152"/>
                    </a:lnTo>
                    <a:lnTo>
                      <a:pt x="57" y="152"/>
                    </a:lnTo>
                    <a:lnTo>
                      <a:pt x="55" y="152"/>
                    </a:lnTo>
                    <a:lnTo>
                      <a:pt x="55" y="152"/>
                    </a:lnTo>
                    <a:lnTo>
                      <a:pt x="55" y="152"/>
                    </a:lnTo>
                    <a:lnTo>
                      <a:pt x="52" y="152"/>
                    </a:lnTo>
                    <a:lnTo>
                      <a:pt x="52" y="152"/>
                    </a:lnTo>
                    <a:lnTo>
                      <a:pt x="52" y="150"/>
                    </a:lnTo>
                    <a:lnTo>
                      <a:pt x="52" y="150"/>
                    </a:lnTo>
                    <a:lnTo>
                      <a:pt x="50" y="150"/>
                    </a:lnTo>
                    <a:lnTo>
                      <a:pt x="50" y="150"/>
                    </a:lnTo>
                    <a:lnTo>
                      <a:pt x="50" y="150"/>
                    </a:lnTo>
                    <a:lnTo>
                      <a:pt x="50" y="150"/>
                    </a:lnTo>
                    <a:lnTo>
                      <a:pt x="50" y="147"/>
                    </a:lnTo>
                    <a:lnTo>
                      <a:pt x="47" y="147"/>
                    </a:lnTo>
                    <a:lnTo>
                      <a:pt x="47" y="147"/>
                    </a:lnTo>
                    <a:lnTo>
                      <a:pt x="47" y="147"/>
                    </a:lnTo>
                    <a:lnTo>
                      <a:pt x="45" y="147"/>
                    </a:lnTo>
                    <a:lnTo>
                      <a:pt x="45" y="147"/>
                    </a:lnTo>
                    <a:lnTo>
                      <a:pt x="45" y="147"/>
                    </a:lnTo>
                    <a:lnTo>
                      <a:pt x="45" y="145"/>
                    </a:lnTo>
                    <a:lnTo>
                      <a:pt x="43" y="145"/>
                    </a:lnTo>
                    <a:lnTo>
                      <a:pt x="43" y="145"/>
                    </a:lnTo>
                    <a:lnTo>
                      <a:pt x="43" y="145"/>
                    </a:lnTo>
                    <a:lnTo>
                      <a:pt x="43" y="145"/>
                    </a:lnTo>
                    <a:lnTo>
                      <a:pt x="40" y="145"/>
                    </a:lnTo>
                    <a:lnTo>
                      <a:pt x="40" y="142"/>
                    </a:lnTo>
                    <a:lnTo>
                      <a:pt x="40" y="142"/>
                    </a:lnTo>
                    <a:lnTo>
                      <a:pt x="38" y="142"/>
                    </a:lnTo>
                    <a:lnTo>
                      <a:pt x="38" y="142"/>
                    </a:lnTo>
                    <a:lnTo>
                      <a:pt x="38" y="142"/>
                    </a:lnTo>
                    <a:lnTo>
                      <a:pt x="38" y="142"/>
                    </a:lnTo>
                    <a:lnTo>
                      <a:pt x="36" y="142"/>
                    </a:lnTo>
                    <a:lnTo>
                      <a:pt x="36" y="142"/>
                    </a:lnTo>
                    <a:lnTo>
                      <a:pt x="36" y="142"/>
                    </a:lnTo>
                    <a:lnTo>
                      <a:pt x="33" y="142"/>
                    </a:lnTo>
                    <a:lnTo>
                      <a:pt x="33" y="140"/>
                    </a:lnTo>
                    <a:lnTo>
                      <a:pt x="33" y="140"/>
                    </a:lnTo>
                    <a:lnTo>
                      <a:pt x="33" y="140"/>
                    </a:lnTo>
                    <a:lnTo>
                      <a:pt x="31" y="140"/>
                    </a:lnTo>
                    <a:lnTo>
                      <a:pt x="31" y="140"/>
                    </a:lnTo>
                    <a:lnTo>
                      <a:pt x="31" y="140"/>
                    </a:lnTo>
                    <a:lnTo>
                      <a:pt x="31" y="140"/>
                    </a:lnTo>
                    <a:lnTo>
                      <a:pt x="31" y="138"/>
                    </a:lnTo>
                    <a:lnTo>
                      <a:pt x="29" y="138"/>
                    </a:lnTo>
                    <a:lnTo>
                      <a:pt x="29" y="138"/>
                    </a:lnTo>
                    <a:lnTo>
                      <a:pt x="29" y="138"/>
                    </a:lnTo>
                    <a:lnTo>
                      <a:pt x="26" y="138"/>
                    </a:lnTo>
                    <a:lnTo>
                      <a:pt x="26" y="138"/>
                    </a:lnTo>
                    <a:lnTo>
                      <a:pt x="26" y="135"/>
                    </a:lnTo>
                    <a:lnTo>
                      <a:pt x="26" y="135"/>
                    </a:lnTo>
                    <a:lnTo>
                      <a:pt x="24" y="135"/>
                    </a:lnTo>
                    <a:lnTo>
                      <a:pt x="24" y="135"/>
                    </a:lnTo>
                    <a:lnTo>
                      <a:pt x="24" y="135"/>
                    </a:lnTo>
                    <a:lnTo>
                      <a:pt x="24" y="135"/>
                    </a:lnTo>
                    <a:lnTo>
                      <a:pt x="21" y="135"/>
                    </a:lnTo>
                    <a:lnTo>
                      <a:pt x="21" y="135"/>
                    </a:lnTo>
                    <a:lnTo>
                      <a:pt x="19" y="135"/>
                    </a:lnTo>
                    <a:lnTo>
                      <a:pt x="19" y="133"/>
                    </a:lnTo>
                    <a:lnTo>
                      <a:pt x="19" y="133"/>
                    </a:lnTo>
                    <a:lnTo>
                      <a:pt x="19" y="133"/>
                    </a:lnTo>
                    <a:lnTo>
                      <a:pt x="17" y="133"/>
                    </a:lnTo>
                    <a:lnTo>
                      <a:pt x="17" y="133"/>
                    </a:lnTo>
                    <a:lnTo>
                      <a:pt x="17" y="133"/>
                    </a:lnTo>
                    <a:lnTo>
                      <a:pt x="17" y="133"/>
                    </a:lnTo>
                    <a:lnTo>
                      <a:pt x="14" y="133"/>
                    </a:lnTo>
                    <a:lnTo>
                      <a:pt x="14" y="133"/>
                    </a:lnTo>
                    <a:lnTo>
                      <a:pt x="12" y="133"/>
                    </a:lnTo>
                    <a:lnTo>
                      <a:pt x="12" y="133"/>
                    </a:lnTo>
                    <a:lnTo>
                      <a:pt x="12" y="133"/>
                    </a:lnTo>
                    <a:lnTo>
                      <a:pt x="12" y="133"/>
                    </a:lnTo>
                    <a:lnTo>
                      <a:pt x="10" y="133"/>
                    </a:lnTo>
                    <a:lnTo>
                      <a:pt x="10" y="133"/>
                    </a:lnTo>
                    <a:lnTo>
                      <a:pt x="10" y="131"/>
                    </a:lnTo>
                    <a:lnTo>
                      <a:pt x="10" y="131"/>
                    </a:lnTo>
                    <a:lnTo>
                      <a:pt x="10" y="128"/>
                    </a:lnTo>
                    <a:lnTo>
                      <a:pt x="10" y="128"/>
                    </a:lnTo>
                    <a:lnTo>
                      <a:pt x="10" y="128"/>
                    </a:lnTo>
                    <a:lnTo>
                      <a:pt x="10" y="126"/>
                    </a:lnTo>
                    <a:lnTo>
                      <a:pt x="7" y="126"/>
                    </a:lnTo>
                    <a:lnTo>
                      <a:pt x="7" y="126"/>
                    </a:lnTo>
                    <a:lnTo>
                      <a:pt x="7" y="123"/>
                    </a:lnTo>
                    <a:lnTo>
                      <a:pt x="7" y="123"/>
                    </a:lnTo>
                    <a:lnTo>
                      <a:pt x="7" y="123"/>
                    </a:lnTo>
                    <a:lnTo>
                      <a:pt x="7" y="123"/>
                    </a:lnTo>
                    <a:lnTo>
                      <a:pt x="7" y="121"/>
                    </a:lnTo>
                    <a:lnTo>
                      <a:pt x="5" y="121"/>
                    </a:lnTo>
                    <a:lnTo>
                      <a:pt x="5" y="121"/>
                    </a:lnTo>
                    <a:lnTo>
                      <a:pt x="5" y="119"/>
                    </a:lnTo>
                    <a:lnTo>
                      <a:pt x="5" y="119"/>
                    </a:lnTo>
                    <a:lnTo>
                      <a:pt x="5" y="119"/>
                    </a:lnTo>
                    <a:lnTo>
                      <a:pt x="5" y="116"/>
                    </a:lnTo>
                    <a:lnTo>
                      <a:pt x="5" y="116"/>
                    </a:lnTo>
                    <a:lnTo>
                      <a:pt x="5" y="116"/>
                    </a:lnTo>
                    <a:lnTo>
                      <a:pt x="5" y="114"/>
                    </a:lnTo>
                    <a:lnTo>
                      <a:pt x="2" y="114"/>
                    </a:lnTo>
                    <a:lnTo>
                      <a:pt x="2" y="114"/>
                    </a:lnTo>
                    <a:lnTo>
                      <a:pt x="2" y="114"/>
                    </a:lnTo>
                    <a:lnTo>
                      <a:pt x="2" y="112"/>
                    </a:lnTo>
                    <a:lnTo>
                      <a:pt x="2" y="112"/>
                    </a:lnTo>
                    <a:lnTo>
                      <a:pt x="2" y="112"/>
                    </a:lnTo>
                    <a:lnTo>
                      <a:pt x="2" y="109"/>
                    </a:lnTo>
                    <a:lnTo>
                      <a:pt x="2" y="109"/>
                    </a:lnTo>
                    <a:lnTo>
                      <a:pt x="2" y="109"/>
                    </a:lnTo>
                    <a:lnTo>
                      <a:pt x="2" y="107"/>
                    </a:lnTo>
                    <a:lnTo>
                      <a:pt x="0" y="107"/>
                    </a:lnTo>
                    <a:lnTo>
                      <a:pt x="0" y="107"/>
                    </a:lnTo>
                    <a:lnTo>
                      <a:pt x="0" y="104"/>
                    </a:lnTo>
                    <a:lnTo>
                      <a:pt x="0" y="104"/>
                    </a:lnTo>
                    <a:lnTo>
                      <a:pt x="0" y="104"/>
                    </a:lnTo>
                    <a:lnTo>
                      <a:pt x="0" y="104"/>
                    </a:lnTo>
                    <a:lnTo>
                      <a:pt x="0" y="102"/>
                    </a:lnTo>
                    <a:lnTo>
                      <a:pt x="0" y="102"/>
                    </a:lnTo>
                    <a:lnTo>
                      <a:pt x="0" y="102"/>
                    </a:lnTo>
                    <a:lnTo>
                      <a:pt x="2" y="102"/>
                    </a:lnTo>
                    <a:lnTo>
                      <a:pt x="2" y="100"/>
                    </a:lnTo>
                    <a:lnTo>
                      <a:pt x="2" y="100"/>
                    </a:lnTo>
                    <a:lnTo>
                      <a:pt x="2" y="100"/>
                    </a:lnTo>
                    <a:lnTo>
                      <a:pt x="5" y="100"/>
                    </a:lnTo>
                    <a:lnTo>
                      <a:pt x="5" y="100"/>
                    </a:lnTo>
                    <a:lnTo>
                      <a:pt x="5" y="100"/>
                    </a:lnTo>
                    <a:lnTo>
                      <a:pt x="5" y="100"/>
                    </a:lnTo>
                    <a:lnTo>
                      <a:pt x="5" y="97"/>
                    </a:lnTo>
                    <a:lnTo>
                      <a:pt x="7" y="97"/>
                    </a:lnTo>
                    <a:lnTo>
                      <a:pt x="7" y="97"/>
                    </a:lnTo>
                    <a:lnTo>
                      <a:pt x="7" y="97"/>
                    </a:lnTo>
                    <a:lnTo>
                      <a:pt x="10" y="97"/>
                    </a:lnTo>
                    <a:lnTo>
                      <a:pt x="10" y="97"/>
                    </a:lnTo>
                    <a:lnTo>
                      <a:pt x="10" y="95"/>
                    </a:lnTo>
                    <a:lnTo>
                      <a:pt x="10" y="95"/>
                    </a:lnTo>
                    <a:lnTo>
                      <a:pt x="12" y="95"/>
                    </a:lnTo>
                    <a:lnTo>
                      <a:pt x="12" y="95"/>
                    </a:lnTo>
                    <a:lnTo>
                      <a:pt x="12" y="95"/>
                    </a:lnTo>
                    <a:lnTo>
                      <a:pt x="12" y="95"/>
                    </a:lnTo>
                    <a:lnTo>
                      <a:pt x="12" y="93"/>
                    </a:lnTo>
                    <a:lnTo>
                      <a:pt x="14" y="93"/>
                    </a:lnTo>
                    <a:lnTo>
                      <a:pt x="14" y="93"/>
                    </a:lnTo>
                    <a:lnTo>
                      <a:pt x="14" y="93"/>
                    </a:lnTo>
                    <a:lnTo>
                      <a:pt x="17" y="93"/>
                    </a:lnTo>
                    <a:lnTo>
                      <a:pt x="17" y="93"/>
                    </a:lnTo>
                    <a:lnTo>
                      <a:pt x="17" y="93"/>
                    </a:lnTo>
                    <a:lnTo>
                      <a:pt x="17" y="93"/>
                    </a:lnTo>
                    <a:lnTo>
                      <a:pt x="19" y="93"/>
                    </a:lnTo>
                    <a:lnTo>
                      <a:pt x="19" y="90"/>
                    </a:lnTo>
                    <a:lnTo>
                      <a:pt x="19" y="90"/>
                    </a:lnTo>
                    <a:lnTo>
                      <a:pt x="19" y="90"/>
                    </a:lnTo>
                    <a:lnTo>
                      <a:pt x="19" y="90"/>
                    </a:lnTo>
                    <a:lnTo>
                      <a:pt x="21" y="90"/>
                    </a:lnTo>
                    <a:lnTo>
                      <a:pt x="21" y="90"/>
                    </a:lnTo>
                    <a:lnTo>
                      <a:pt x="21" y="88"/>
                    </a:lnTo>
                    <a:lnTo>
                      <a:pt x="24" y="88"/>
                    </a:lnTo>
                    <a:lnTo>
                      <a:pt x="24" y="88"/>
                    </a:lnTo>
                    <a:lnTo>
                      <a:pt x="24" y="88"/>
                    </a:lnTo>
                    <a:lnTo>
                      <a:pt x="24" y="88"/>
                    </a:lnTo>
                    <a:lnTo>
                      <a:pt x="26" y="88"/>
                    </a:lnTo>
                    <a:lnTo>
                      <a:pt x="26" y="86"/>
                    </a:lnTo>
                    <a:lnTo>
                      <a:pt x="26" y="86"/>
                    </a:lnTo>
                    <a:lnTo>
                      <a:pt x="26" y="86"/>
                    </a:lnTo>
                    <a:lnTo>
                      <a:pt x="26" y="86"/>
                    </a:lnTo>
                    <a:lnTo>
                      <a:pt x="29" y="86"/>
                    </a:lnTo>
                    <a:lnTo>
                      <a:pt x="29" y="86"/>
                    </a:lnTo>
                    <a:lnTo>
                      <a:pt x="29" y="83"/>
                    </a:lnTo>
                    <a:lnTo>
                      <a:pt x="31" y="83"/>
                    </a:lnTo>
                    <a:lnTo>
                      <a:pt x="31" y="83"/>
                    </a:lnTo>
                    <a:lnTo>
                      <a:pt x="31" y="83"/>
                    </a:lnTo>
                    <a:lnTo>
                      <a:pt x="31" y="83"/>
                    </a:lnTo>
                    <a:lnTo>
                      <a:pt x="33" y="83"/>
                    </a:lnTo>
                    <a:lnTo>
                      <a:pt x="33" y="83"/>
                    </a:lnTo>
                    <a:lnTo>
                      <a:pt x="33" y="83"/>
                    </a:lnTo>
                    <a:lnTo>
                      <a:pt x="33" y="83"/>
                    </a:lnTo>
                    <a:lnTo>
                      <a:pt x="36" y="83"/>
                    </a:lnTo>
                    <a:lnTo>
                      <a:pt x="36" y="81"/>
                    </a:lnTo>
                    <a:lnTo>
                      <a:pt x="36" y="81"/>
                    </a:lnTo>
                    <a:lnTo>
                      <a:pt x="38" y="81"/>
                    </a:lnTo>
                    <a:lnTo>
                      <a:pt x="38" y="81"/>
                    </a:lnTo>
                    <a:lnTo>
                      <a:pt x="38" y="81"/>
                    </a:lnTo>
                    <a:lnTo>
                      <a:pt x="38" y="81"/>
                    </a:lnTo>
                    <a:lnTo>
                      <a:pt x="38" y="78"/>
                    </a:lnTo>
                    <a:lnTo>
                      <a:pt x="40" y="78"/>
                    </a:lnTo>
                    <a:lnTo>
                      <a:pt x="40" y="78"/>
                    </a:lnTo>
                    <a:lnTo>
                      <a:pt x="43" y="78"/>
                    </a:lnTo>
                    <a:lnTo>
                      <a:pt x="43" y="78"/>
                    </a:lnTo>
                    <a:lnTo>
                      <a:pt x="43" y="78"/>
                    </a:lnTo>
                    <a:lnTo>
                      <a:pt x="43" y="78"/>
                    </a:lnTo>
                    <a:lnTo>
                      <a:pt x="43" y="76"/>
                    </a:lnTo>
                    <a:lnTo>
                      <a:pt x="45" y="76"/>
                    </a:lnTo>
                    <a:lnTo>
                      <a:pt x="45" y="76"/>
                    </a:lnTo>
                    <a:lnTo>
                      <a:pt x="45" y="76"/>
                    </a:lnTo>
                    <a:lnTo>
                      <a:pt x="45" y="76"/>
                    </a:lnTo>
                    <a:lnTo>
                      <a:pt x="45" y="74"/>
                    </a:lnTo>
                    <a:lnTo>
                      <a:pt x="47" y="74"/>
                    </a:lnTo>
                    <a:lnTo>
                      <a:pt x="47" y="74"/>
                    </a:lnTo>
                    <a:lnTo>
                      <a:pt x="47" y="74"/>
                    </a:lnTo>
                    <a:lnTo>
                      <a:pt x="47" y="74"/>
                    </a:lnTo>
                    <a:lnTo>
                      <a:pt x="47" y="71"/>
                    </a:lnTo>
                    <a:lnTo>
                      <a:pt x="50" y="71"/>
                    </a:lnTo>
                    <a:lnTo>
                      <a:pt x="50" y="71"/>
                    </a:lnTo>
                    <a:lnTo>
                      <a:pt x="50" y="69"/>
                    </a:lnTo>
                    <a:lnTo>
                      <a:pt x="50" y="69"/>
                    </a:lnTo>
                    <a:lnTo>
                      <a:pt x="50" y="69"/>
                    </a:lnTo>
                    <a:lnTo>
                      <a:pt x="50" y="69"/>
                    </a:lnTo>
                    <a:lnTo>
                      <a:pt x="50" y="67"/>
                    </a:lnTo>
                    <a:lnTo>
                      <a:pt x="50" y="67"/>
                    </a:lnTo>
                    <a:lnTo>
                      <a:pt x="50" y="64"/>
                    </a:lnTo>
                    <a:lnTo>
                      <a:pt x="52" y="64"/>
                    </a:lnTo>
                    <a:lnTo>
                      <a:pt x="52" y="64"/>
                    </a:lnTo>
                    <a:lnTo>
                      <a:pt x="52" y="64"/>
                    </a:lnTo>
                    <a:lnTo>
                      <a:pt x="52" y="62"/>
                    </a:lnTo>
                    <a:lnTo>
                      <a:pt x="50" y="62"/>
                    </a:lnTo>
                    <a:lnTo>
                      <a:pt x="50" y="62"/>
                    </a:lnTo>
                    <a:lnTo>
                      <a:pt x="50" y="59"/>
                    </a:lnTo>
                    <a:lnTo>
                      <a:pt x="50" y="59"/>
                    </a:lnTo>
                    <a:lnTo>
                      <a:pt x="50" y="57"/>
                    </a:lnTo>
                    <a:lnTo>
                      <a:pt x="50" y="57"/>
                    </a:lnTo>
                    <a:lnTo>
                      <a:pt x="50" y="55"/>
                    </a:lnTo>
                    <a:lnTo>
                      <a:pt x="52" y="55"/>
                    </a:lnTo>
                    <a:lnTo>
                      <a:pt x="52" y="55"/>
                    </a:lnTo>
                    <a:lnTo>
                      <a:pt x="52" y="55"/>
                    </a:lnTo>
                    <a:lnTo>
                      <a:pt x="52" y="52"/>
                    </a:lnTo>
                    <a:lnTo>
                      <a:pt x="52" y="52"/>
                    </a:lnTo>
                    <a:lnTo>
                      <a:pt x="52" y="52"/>
                    </a:lnTo>
                    <a:lnTo>
                      <a:pt x="52" y="50"/>
                    </a:lnTo>
                    <a:lnTo>
                      <a:pt x="52" y="50"/>
                    </a:lnTo>
                    <a:lnTo>
                      <a:pt x="52" y="48"/>
                    </a:lnTo>
                    <a:lnTo>
                      <a:pt x="52" y="48"/>
                    </a:lnTo>
                    <a:lnTo>
                      <a:pt x="52" y="48"/>
                    </a:lnTo>
                    <a:lnTo>
                      <a:pt x="52" y="45"/>
                    </a:lnTo>
                    <a:lnTo>
                      <a:pt x="55" y="45"/>
                    </a:lnTo>
                    <a:lnTo>
                      <a:pt x="55" y="45"/>
                    </a:lnTo>
                    <a:lnTo>
                      <a:pt x="55" y="45"/>
                    </a:lnTo>
                    <a:lnTo>
                      <a:pt x="55" y="43"/>
                    </a:lnTo>
                    <a:lnTo>
                      <a:pt x="55" y="43"/>
                    </a:lnTo>
                    <a:lnTo>
                      <a:pt x="55" y="41"/>
                    </a:lnTo>
                    <a:lnTo>
                      <a:pt x="55" y="41"/>
                    </a:lnTo>
                    <a:lnTo>
                      <a:pt x="55" y="38"/>
                    </a:lnTo>
                    <a:lnTo>
                      <a:pt x="52" y="38"/>
                    </a:lnTo>
                    <a:lnTo>
                      <a:pt x="52" y="38"/>
                    </a:lnTo>
                    <a:lnTo>
                      <a:pt x="52" y="36"/>
                    </a:lnTo>
                    <a:lnTo>
                      <a:pt x="52" y="36"/>
                    </a:lnTo>
                    <a:lnTo>
                      <a:pt x="52" y="36"/>
                    </a:lnTo>
                    <a:lnTo>
                      <a:pt x="52" y="33"/>
                    </a:lnTo>
                    <a:lnTo>
                      <a:pt x="52" y="33"/>
                    </a:lnTo>
                    <a:lnTo>
                      <a:pt x="52" y="33"/>
                    </a:lnTo>
                    <a:lnTo>
                      <a:pt x="52" y="33"/>
                    </a:lnTo>
                    <a:lnTo>
                      <a:pt x="52" y="33"/>
                    </a:lnTo>
                    <a:lnTo>
                      <a:pt x="52" y="31"/>
                    </a:lnTo>
                    <a:lnTo>
                      <a:pt x="52" y="31"/>
                    </a:lnTo>
                    <a:lnTo>
                      <a:pt x="52" y="29"/>
                    </a:lnTo>
                    <a:lnTo>
                      <a:pt x="52" y="29"/>
                    </a:lnTo>
                    <a:lnTo>
                      <a:pt x="52" y="26"/>
                    </a:lnTo>
                    <a:lnTo>
                      <a:pt x="52" y="26"/>
                    </a:lnTo>
                    <a:lnTo>
                      <a:pt x="52" y="26"/>
                    </a:lnTo>
                    <a:lnTo>
                      <a:pt x="52" y="24"/>
                    </a:lnTo>
                    <a:lnTo>
                      <a:pt x="52" y="24"/>
                    </a:lnTo>
                    <a:lnTo>
                      <a:pt x="55" y="24"/>
                    </a:lnTo>
                    <a:lnTo>
                      <a:pt x="55" y="24"/>
                    </a:lnTo>
                    <a:lnTo>
                      <a:pt x="55" y="24"/>
                    </a:lnTo>
                    <a:lnTo>
                      <a:pt x="55" y="22"/>
                    </a:lnTo>
                    <a:lnTo>
                      <a:pt x="57" y="22"/>
                    </a:lnTo>
                    <a:lnTo>
                      <a:pt x="57" y="22"/>
                    </a:lnTo>
                    <a:lnTo>
                      <a:pt x="57" y="22"/>
                    </a:lnTo>
                    <a:lnTo>
                      <a:pt x="59" y="22"/>
                    </a:lnTo>
                    <a:lnTo>
                      <a:pt x="59" y="22"/>
                    </a:lnTo>
                    <a:lnTo>
                      <a:pt x="59" y="22"/>
                    </a:lnTo>
                    <a:lnTo>
                      <a:pt x="59" y="22"/>
                    </a:lnTo>
                    <a:lnTo>
                      <a:pt x="62" y="22"/>
                    </a:lnTo>
                    <a:lnTo>
                      <a:pt x="62" y="22"/>
                    </a:lnTo>
                    <a:lnTo>
                      <a:pt x="64" y="22"/>
                    </a:lnTo>
                    <a:lnTo>
                      <a:pt x="64" y="22"/>
                    </a:lnTo>
                    <a:lnTo>
                      <a:pt x="64" y="19"/>
                    </a:lnTo>
                    <a:lnTo>
                      <a:pt x="64" y="19"/>
                    </a:lnTo>
                    <a:lnTo>
                      <a:pt x="66" y="19"/>
                    </a:lnTo>
                    <a:lnTo>
                      <a:pt x="66" y="19"/>
                    </a:lnTo>
                    <a:lnTo>
                      <a:pt x="66" y="19"/>
                    </a:lnTo>
                    <a:lnTo>
                      <a:pt x="66" y="17"/>
                    </a:lnTo>
                    <a:lnTo>
                      <a:pt x="66" y="17"/>
                    </a:lnTo>
                    <a:lnTo>
                      <a:pt x="66" y="17"/>
                    </a:lnTo>
                    <a:lnTo>
                      <a:pt x="69" y="17"/>
                    </a:lnTo>
                    <a:lnTo>
                      <a:pt x="69" y="14"/>
                    </a:lnTo>
                    <a:lnTo>
                      <a:pt x="69" y="14"/>
                    </a:lnTo>
                    <a:lnTo>
                      <a:pt x="69" y="14"/>
                    </a:lnTo>
                    <a:lnTo>
                      <a:pt x="71" y="14"/>
                    </a:lnTo>
                    <a:lnTo>
                      <a:pt x="71" y="14"/>
                    </a:lnTo>
                    <a:lnTo>
                      <a:pt x="71" y="14"/>
                    </a:lnTo>
                    <a:lnTo>
                      <a:pt x="71" y="12"/>
                    </a:lnTo>
                    <a:lnTo>
                      <a:pt x="71" y="12"/>
                    </a:lnTo>
                    <a:lnTo>
                      <a:pt x="71" y="12"/>
                    </a:lnTo>
                    <a:lnTo>
                      <a:pt x="73" y="12"/>
                    </a:lnTo>
                    <a:lnTo>
                      <a:pt x="73" y="12"/>
                    </a:lnTo>
                    <a:lnTo>
                      <a:pt x="73" y="10"/>
                    </a:lnTo>
                    <a:lnTo>
                      <a:pt x="76" y="10"/>
                    </a:lnTo>
                    <a:lnTo>
                      <a:pt x="76" y="10"/>
                    </a:lnTo>
                    <a:lnTo>
                      <a:pt x="76" y="10"/>
                    </a:lnTo>
                    <a:lnTo>
                      <a:pt x="76" y="7"/>
                    </a:lnTo>
                    <a:lnTo>
                      <a:pt x="76" y="7"/>
                    </a:lnTo>
                    <a:lnTo>
                      <a:pt x="76" y="7"/>
                    </a:lnTo>
                    <a:lnTo>
                      <a:pt x="78" y="7"/>
                    </a:lnTo>
                    <a:lnTo>
                      <a:pt x="78" y="7"/>
                    </a:lnTo>
                    <a:lnTo>
                      <a:pt x="78" y="7"/>
                    </a:lnTo>
                    <a:lnTo>
                      <a:pt x="78" y="5"/>
                    </a:lnTo>
                    <a:lnTo>
                      <a:pt x="81" y="5"/>
                    </a:lnTo>
                    <a:lnTo>
                      <a:pt x="81" y="5"/>
                    </a:lnTo>
                    <a:lnTo>
                      <a:pt x="81" y="5"/>
                    </a:lnTo>
                    <a:lnTo>
                      <a:pt x="83" y="5"/>
                    </a:lnTo>
                    <a:lnTo>
                      <a:pt x="83" y="5"/>
                    </a:lnTo>
                    <a:lnTo>
                      <a:pt x="83" y="3"/>
                    </a:lnTo>
                    <a:lnTo>
                      <a:pt x="83" y="3"/>
                    </a:lnTo>
                    <a:lnTo>
                      <a:pt x="83" y="3"/>
                    </a:lnTo>
                    <a:lnTo>
                      <a:pt x="83" y="3"/>
                    </a:lnTo>
                    <a:lnTo>
                      <a:pt x="83" y="0"/>
                    </a:lnTo>
                    <a:lnTo>
                      <a:pt x="85" y="0"/>
                    </a:lnTo>
                    <a:lnTo>
                      <a:pt x="85" y="0"/>
                    </a:lnTo>
                    <a:lnTo>
                      <a:pt x="85" y="3"/>
                    </a:lnTo>
                    <a:lnTo>
                      <a:pt x="85" y="3"/>
                    </a:lnTo>
                    <a:lnTo>
                      <a:pt x="88" y="3"/>
                    </a:lnTo>
                    <a:lnTo>
                      <a:pt x="88" y="3"/>
                    </a:lnTo>
                    <a:lnTo>
                      <a:pt x="90" y="3"/>
                    </a:lnTo>
                    <a:lnTo>
                      <a:pt x="90" y="3"/>
                    </a:lnTo>
                    <a:lnTo>
                      <a:pt x="90" y="0"/>
                    </a:lnTo>
                    <a:lnTo>
                      <a:pt x="90" y="0"/>
                    </a:lnTo>
                    <a:lnTo>
                      <a:pt x="92" y="0"/>
                    </a:lnTo>
                    <a:lnTo>
                      <a:pt x="92" y="0"/>
                    </a:lnTo>
                    <a:lnTo>
                      <a:pt x="92" y="0"/>
                    </a:lnTo>
                    <a:lnTo>
                      <a:pt x="92" y="3"/>
                    </a:lnTo>
                    <a:lnTo>
                      <a:pt x="95" y="3"/>
                    </a:lnTo>
                    <a:lnTo>
                      <a:pt x="95" y="3"/>
                    </a:lnTo>
                    <a:lnTo>
                      <a:pt x="95" y="3"/>
                    </a:lnTo>
                    <a:lnTo>
                      <a:pt x="97" y="3"/>
                    </a:lnTo>
                    <a:lnTo>
                      <a:pt x="97" y="3"/>
                    </a:lnTo>
                    <a:lnTo>
                      <a:pt x="97" y="3"/>
                    </a:lnTo>
                    <a:lnTo>
                      <a:pt x="97" y="3"/>
                    </a:lnTo>
                    <a:lnTo>
                      <a:pt x="97" y="3"/>
                    </a:lnTo>
                    <a:lnTo>
                      <a:pt x="100" y="3"/>
                    </a:lnTo>
                    <a:lnTo>
                      <a:pt x="100" y="5"/>
                    </a:lnTo>
                    <a:lnTo>
                      <a:pt x="100" y="5"/>
                    </a:lnTo>
                    <a:lnTo>
                      <a:pt x="100" y="5"/>
                    </a:lnTo>
                    <a:lnTo>
                      <a:pt x="102" y="5"/>
                    </a:lnTo>
                    <a:lnTo>
                      <a:pt x="102" y="5"/>
                    </a:lnTo>
                    <a:lnTo>
                      <a:pt x="102" y="5"/>
                    </a:lnTo>
                    <a:lnTo>
                      <a:pt x="104" y="5"/>
                    </a:lnTo>
                    <a:lnTo>
                      <a:pt x="104" y="5"/>
                    </a:lnTo>
                    <a:lnTo>
                      <a:pt x="104" y="5"/>
                    </a:lnTo>
                    <a:lnTo>
                      <a:pt x="104" y="5"/>
                    </a:lnTo>
                    <a:lnTo>
                      <a:pt x="107" y="5"/>
                    </a:lnTo>
                    <a:lnTo>
                      <a:pt x="107" y="5"/>
                    </a:lnTo>
                    <a:lnTo>
                      <a:pt x="107" y="5"/>
                    </a:lnTo>
                    <a:lnTo>
                      <a:pt x="109" y="5"/>
                    </a:lnTo>
                    <a:lnTo>
                      <a:pt x="109" y="5"/>
                    </a:lnTo>
                    <a:lnTo>
                      <a:pt x="109" y="5"/>
                    </a:lnTo>
                    <a:lnTo>
                      <a:pt x="109" y="5"/>
                    </a:lnTo>
                    <a:lnTo>
                      <a:pt x="109" y="3"/>
                    </a:lnTo>
                    <a:lnTo>
                      <a:pt x="111" y="3"/>
                    </a:lnTo>
                    <a:lnTo>
                      <a:pt x="111" y="3"/>
                    </a:lnTo>
                    <a:lnTo>
                      <a:pt x="111" y="3"/>
                    </a:lnTo>
                    <a:lnTo>
                      <a:pt x="111" y="3"/>
                    </a:lnTo>
                    <a:lnTo>
                      <a:pt x="114" y="3"/>
                    </a:lnTo>
                    <a:lnTo>
                      <a:pt x="114" y="3"/>
                    </a:lnTo>
                    <a:lnTo>
                      <a:pt x="114" y="3"/>
                    </a:lnTo>
                    <a:lnTo>
                      <a:pt x="116" y="3"/>
                    </a:lnTo>
                    <a:lnTo>
                      <a:pt x="116" y="3"/>
                    </a:lnTo>
                    <a:lnTo>
                      <a:pt x="116" y="5"/>
                    </a:lnTo>
                    <a:lnTo>
                      <a:pt x="116" y="5"/>
                    </a:lnTo>
                    <a:lnTo>
                      <a:pt x="116" y="5"/>
                    </a:lnTo>
                    <a:lnTo>
                      <a:pt x="116" y="5"/>
                    </a:lnTo>
                    <a:lnTo>
                      <a:pt x="116" y="5"/>
                    </a:lnTo>
                    <a:lnTo>
                      <a:pt x="116" y="7"/>
                    </a:lnTo>
                    <a:lnTo>
                      <a:pt x="116" y="7"/>
                    </a:lnTo>
                    <a:lnTo>
                      <a:pt x="116" y="7"/>
                    </a:lnTo>
                    <a:lnTo>
                      <a:pt x="116" y="7"/>
                    </a:lnTo>
                    <a:lnTo>
                      <a:pt x="116" y="10"/>
                    </a:lnTo>
                    <a:lnTo>
                      <a:pt x="116" y="10"/>
                    </a:lnTo>
                    <a:lnTo>
                      <a:pt x="116" y="10"/>
                    </a:lnTo>
                    <a:lnTo>
                      <a:pt x="116" y="12"/>
                    </a:lnTo>
                    <a:lnTo>
                      <a:pt x="118" y="12"/>
                    </a:lnTo>
                    <a:lnTo>
                      <a:pt x="118" y="10"/>
                    </a:lnTo>
                    <a:lnTo>
                      <a:pt x="118" y="10"/>
                    </a:lnTo>
                    <a:lnTo>
                      <a:pt x="118" y="10"/>
                    </a:lnTo>
                    <a:lnTo>
                      <a:pt x="118" y="10"/>
                    </a:lnTo>
                    <a:lnTo>
                      <a:pt x="118" y="7"/>
                    </a:lnTo>
                    <a:lnTo>
                      <a:pt x="121" y="7"/>
                    </a:lnTo>
                    <a:lnTo>
                      <a:pt x="121" y="7"/>
                    </a:lnTo>
                    <a:lnTo>
                      <a:pt x="121" y="7"/>
                    </a:lnTo>
                    <a:lnTo>
                      <a:pt x="123" y="7"/>
                    </a:lnTo>
                    <a:lnTo>
                      <a:pt x="123" y="7"/>
                    </a:lnTo>
                    <a:lnTo>
                      <a:pt x="123" y="5"/>
                    </a:lnTo>
                    <a:lnTo>
                      <a:pt x="123" y="5"/>
                    </a:lnTo>
                    <a:lnTo>
                      <a:pt x="126" y="5"/>
                    </a:lnTo>
                    <a:lnTo>
                      <a:pt x="126" y="5"/>
                    </a:lnTo>
                    <a:lnTo>
                      <a:pt x="126" y="5"/>
                    </a:lnTo>
                    <a:lnTo>
                      <a:pt x="128" y="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7" name="Rectangle 149"/>
              <p:cNvSpPr>
                <a:spLocks noChangeArrowheads="1"/>
              </p:cNvSpPr>
              <p:nvPr/>
            </p:nvSpPr>
            <p:spPr bwMode="auto">
              <a:xfrm>
                <a:off x="1884" y="1990"/>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8" name="Rectangle 150"/>
              <p:cNvSpPr>
                <a:spLocks noChangeArrowheads="1"/>
              </p:cNvSpPr>
              <p:nvPr/>
            </p:nvSpPr>
            <p:spPr bwMode="auto">
              <a:xfrm>
                <a:off x="1884" y="1990"/>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9" name="Rectangle 151"/>
              <p:cNvSpPr>
                <a:spLocks noChangeArrowheads="1"/>
              </p:cNvSpPr>
              <p:nvPr/>
            </p:nvSpPr>
            <p:spPr bwMode="auto">
              <a:xfrm>
                <a:off x="1920" y="2016"/>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0" name="Rectangle 152"/>
              <p:cNvSpPr>
                <a:spLocks noChangeArrowheads="1"/>
              </p:cNvSpPr>
              <p:nvPr/>
            </p:nvSpPr>
            <p:spPr bwMode="auto">
              <a:xfrm>
                <a:off x="1920" y="2016"/>
                <a:ext cx="1" cy="1"/>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1" name="Freeform 153"/>
              <p:cNvSpPr>
                <a:spLocks/>
              </p:cNvSpPr>
              <p:nvPr/>
            </p:nvSpPr>
            <p:spPr bwMode="auto">
              <a:xfrm>
                <a:off x="1775" y="1746"/>
                <a:ext cx="415" cy="372"/>
              </a:xfrm>
              <a:custGeom>
                <a:avLst/>
                <a:gdLst/>
                <a:ahLst/>
                <a:cxnLst>
                  <a:cxn ang="0">
                    <a:pos x="244" y="334"/>
                  </a:cxn>
                  <a:cxn ang="0">
                    <a:pos x="232" y="336"/>
                  </a:cxn>
                  <a:cxn ang="0">
                    <a:pos x="209" y="332"/>
                  </a:cxn>
                  <a:cxn ang="0">
                    <a:pos x="192" y="320"/>
                  </a:cxn>
                  <a:cxn ang="0">
                    <a:pos x="173" y="306"/>
                  </a:cxn>
                  <a:cxn ang="0">
                    <a:pos x="154" y="296"/>
                  </a:cxn>
                  <a:cxn ang="0">
                    <a:pos x="147" y="270"/>
                  </a:cxn>
                  <a:cxn ang="0">
                    <a:pos x="133" y="251"/>
                  </a:cxn>
                  <a:cxn ang="0">
                    <a:pos x="119" y="244"/>
                  </a:cxn>
                  <a:cxn ang="0">
                    <a:pos x="102" y="246"/>
                  </a:cxn>
                  <a:cxn ang="0">
                    <a:pos x="86" y="232"/>
                  </a:cxn>
                  <a:cxn ang="0">
                    <a:pos x="81" y="206"/>
                  </a:cxn>
                  <a:cxn ang="0">
                    <a:pos x="71" y="182"/>
                  </a:cxn>
                  <a:cxn ang="0">
                    <a:pos x="50" y="173"/>
                  </a:cxn>
                  <a:cxn ang="0">
                    <a:pos x="41" y="159"/>
                  </a:cxn>
                  <a:cxn ang="0">
                    <a:pos x="33" y="140"/>
                  </a:cxn>
                  <a:cxn ang="0">
                    <a:pos x="41" y="121"/>
                  </a:cxn>
                  <a:cxn ang="0">
                    <a:pos x="45" y="104"/>
                  </a:cxn>
                  <a:cxn ang="0">
                    <a:pos x="33" y="95"/>
                  </a:cxn>
                  <a:cxn ang="0">
                    <a:pos x="22" y="76"/>
                  </a:cxn>
                  <a:cxn ang="0">
                    <a:pos x="12" y="54"/>
                  </a:cxn>
                  <a:cxn ang="0">
                    <a:pos x="10" y="36"/>
                  </a:cxn>
                  <a:cxn ang="0">
                    <a:pos x="3" y="12"/>
                  </a:cxn>
                  <a:cxn ang="0">
                    <a:pos x="15" y="2"/>
                  </a:cxn>
                  <a:cxn ang="0">
                    <a:pos x="33" y="19"/>
                  </a:cxn>
                  <a:cxn ang="0">
                    <a:pos x="55" y="19"/>
                  </a:cxn>
                  <a:cxn ang="0">
                    <a:pos x="74" y="5"/>
                  </a:cxn>
                  <a:cxn ang="0">
                    <a:pos x="90" y="12"/>
                  </a:cxn>
                  <a:cxn ang="0">
                    <a:pos x="90" y="24"/>
                  </a:cxn>
                  <a:cxn ang="0">
                    <a:pos x="105" y="40"/>
                  </a:cxn>
                  <a:cxn ang="0">
                    <a:pos x="121" y="57"/>
                  </a:cxn>
                  <a:cxn ang="0">
                    <a:pos x="142" y="69"/>
                  </a:cxn>
                  <a:cxn ang="0">
                    <a:pos x="166" y="78"/>
                  </a:cxn>
                  <a:cxn ang="0">
                    <a:pos x="192" y="73"/>
                  </a:cxn>
                  <a:cxn ang="0">
                    <a:pos x="211" y="62"/>
                  </a:cxn>
                  <a:cxn ang="0">
                    <a:pos x="232" y="52"/>
                  </a:cxn>
                  <a:cxn ang="0">
                    <a:pos x="254" y="43"/>
                  </a:cxn>
                  <a:cxn ang="0">
                    <a:pos x="280" y="40"/>
                  </a:cxn>
                  <a:cxn ang="0">
                    <a:pos x="301" y="47"/>
                  </a:cxn>
                  <a:cxn ang="0">
                    <a:pos x="322" y="54"/>
                  </a:cxn>
                  <a:cxn ang="0">
                    <a:pos x="341" y="69"/>
                  </a:cxn>
                  <a:cxn ang="0">
                    <a:pos x="365" y="78"/>
                  </a:cxn>
                  <a:cxn ang="0">
                    <a:pos x="370" y="102"/>
                  </a:cxn>
                  <a:cxn ang="0">
                    <a:pos x="365" y="126"/>
                  </a:cxn>
                  <a:cxn ang="0">
                    <a:pos x="353" y="142"/>
                  </a:cxn>
                  <a:cxn ang="0">
                    <a:pos x="358" y="163"/>
                  </a:cxn>
                  <a:cxn ang="0">
                    <a:pos x="362" y="192"/>
                  </a:cxn>
                  <a:cxn ang="0">
                    <a:pos x="374" y="211"/>
                  </a:cxn>
                  <a:cxn ang="0">
                    <a:pos x="377" y="232"/>
                  </a:cxn>
                  <a:cxn ang="0">
                    <a:pos x="362" y="251"/>
                  </a:cxn>
                  <a:cxn ang="0">
                    <a:pos x="377" y="273"/>
                  </a:cxn>
                  <a:cxn ang="0">
                    <a:pos x="396" y="289"/>
                  </a:cxn>
                  <a:cxn ang="0">
                    <a:pos x="405" y="313"/>
                  </a:cxn>
                  <a:cxn ang="0">
                    <a:pos x="412" y="329"/>
                  </a:cxn>
                  <a:cxn ang="0">
                    <a:pos x="391" y="339"/>
                  </a:cxn>
                  <a:cxn ang="0">
                    <a:pos x="379" y="363"/>
                  </a:cxn>
                  <a:cxn ang="0">
                    <a:pos x="360" y="367"/>
                  </a:cxn>
                  <a:cxn ang="0">
                    <a:pos x="341" y="365"/>
                  </a:cxn>
                  <a:cxn ang="0">
                    <a:pos x="318" y="360"/>
                  </a:cxn>
                  <a:cxn ang="0">
                    <a:pos x="291" y="355"/>
                  </a:cxn>
                  <a:cxn ang="0">
                    <a:pos x="280" y="332"/>
                  </a:cxn>
                  <a:cxn ang="0">
                    <a:pos x="265" y="320"/>
                  </a:cxn>
                  <a:cxn ang="0">
                    <a:pos x="263" y="325"/>
                  </a:cxn>
                </a:cxnLst>
                <a:rect l="0" t="0" r="r" b="b"/>
                <a:pathLst>
                  <a:path w="415" h="372">
                    <a:moveTo>
                      <a:pt x="263" y="325"/>
                    </a:moveTo>
                    <a:lnTo>
                      <a:pt x="263" y="325"/>
                    </a:lnTo>
                    <a:lnTo>
                      <a:pt x="261" y="325"/>
                    </a:lnTo>
                    <a:lnTo>
                      <a:pt x="261" y="327"/>
                    </a:lnTo>
                    <a:lnTo>
                      <a:pt x="261" y="327"/>
                    </a:lnTo>
                    <a:lnTo>
                      <a:pt x="261" y="327"/>
                    </a:lnTo>
                    <a:lnTo>
                      <a:pt x="261" y="327"/>
                    </a:lnTo>
                    <a:lnTo>
                      <a:pt x="261" y="329"/>
                    </a:lnTo>
                    <a:lnTo>
                      <a:pt x="258" y="329"/>
                    </a:lnTo>
                    <a:lnTo>
                      <a:pt x="258" y="329"/>
                    </a:lnTo>
                    <a:lnTo>
                      <a:pt x="258" y="329"/>
                    </a:lnTo>
                    <a:lnTo>
                      <a:pt x="258" y="329"/>
                    </a:lnTo>
                    <a:lnTo>
                      <a:pt x="258" y="329"/>
                    </a:lnTo>
                    <a:lnTo>
                      <a:pt x="258" y="332"/>
                    </a:lnTo>
                    <a:lnTo>
                      <a:pt x="256" y="332"/>
                    </a:lnTo>
                    <a:lnTo>
                      <a:pt x="256" y="332"/>
                    </a:lnTo>
                    <a:lnTo>
                      <a:pt x="256" y="332"/>
                    </a:lnTo>
                    <a:lnTo>
                      <a:pt x="256" y="334"/>
                    </a:lnTo>
                    <a:lnTo>
                      <a:pt x="254" y="334"/>
                    </a:lnTo>
                    <a:lnTo>
                      <a:pt x="254" y="334"/>
                    </a:lnTo>
                    <a:lnTo>
                      <a:pt x="254" y="332"/>
                    </a:lnTo>
                    <a:lnTo>
                      <a:pt x="254" y="332"/>
                    </a:lnTo>
                    <a:lnTo>
                      <a:pt x="254" y="332"/>
                    </a:lnTo>
                    <a:lnTo>
                      <a:pt x="251" y="332"/>
                    </a:lnTo>
                    <a:lnTo>
                      <a:pt x="251" y="332"/>
                    </a:lnTo>
                    <a:lnTo>
                      <a:pt x="251" y="332"/>
                    </a:lnTo>
                    <a:lnTo>
                      <a:pt x="251" y="332"/>
                    </a:lnTo>
                    <a:lnTo>
                      <a:pt x="249" y="332"/>
                    </a:lnTo>
                    <a:lnTo>
                      <a:pt x="249" y="332"/>
                    </a:lnTo>
                    <a:lnTo>
                      <a:pt x="247" y="332"/>
                    </a:lnTo>
                    <a:lnTo>
                      <a:pt x="247" y="334"/>
                    </a:lnTo>
                    <a:lnTo>
                      <a:pt x="247" y="334"/>
                    </a:lnTo>
                    <a:lnTo>
                      <a:pt x="247" y="334"/>
                    </a:lnTo>
                    <a:lnTo>
                      <a:pt x="244" y="334"/>
                    </a:lnTo>
                    <a:lnTo>
                      <a:pt x="244" y="334"/>
                    </a:lnTo>
                    <a:lnTo>
                      <a:pt x="244" y="334"/>
                    </a:lnTo>
                    <a:lnTo>
                      <a:pt x="242" y="334"/>
                    </a:lnTo>
                    <a:lnTo>
                      <a:pt x="242" y="334"/>
                    </a:lnTo>
                    <a:lnTo>
                      <a:pt x="242" y="334"/>
                    </a:lnTo>
                    <a:lnTo>
                      <a:pt x="242" y="334"/>
                    </a:lnTo>
                    <a:lnTo>
                      <a:pt x="242" y="332"/>
                    </a:lnTo>
                    <a:lnTo>
                      <a:pt x="242" y="332"/>
                    </a:lnTo>
                    <a:lnTo>
                      <a:pt x="242" y="332"/>
                    </a:lnTo>
                    <a:lnTo>
                      <a:pt x="242" y="332"/>
                    </a:lnTo>
                    <a:lnTo>
                      <a:pt x="244" y="332"/>
                    </a:lnTo>
                    <a:lnTo>
                      <a:pt x="244" y="329"/>
                    </a:lnTo>
                    <a:lnTo>
                      <a:pt x="244" y="329"/>
                    </a:lnTo>
                    <a:lnTo>
                      <a:pt x="247" y="329"/>
                    </a:lnTo>
                    <a:lnTo>
                      <a:pt x="247" y="329"/>
                    </a:lnTo>
                    <a:lnTo>
                      <a:pt x="247" y="329"/>
                    </a:lnTo>
                    <a:lnTo>
                      <a:pt x="247" y="329"/>
                    </a:lnTo>
                    <a:lnTo>
                      <a:pt x="244" y="329"/>
                    </a:lnTo>
                    <a:lnTo>
                      <a:pt x="244" y="329"/>
                    </a:lnTo>
                    <a:lnTo>
                      <a:pt x="242" y="329"/>
                    </a:lnTo>
                    <a:lnTo>
                      <a:pt x="242" y="329"/>
                    </a:lnTo>
                    <a:lnTo>
                      <a:pt x="242" y="329"/>
                    </a:lnTo>
                    <a:lnTo>
                      <a:pt x="242" y="329"/>
                    </a:lnTo>
                    <a:lnTo>
                      <a:pt x="239" y="329"/>
                    </a:lnTo>
                    <a:lnTo>
                      <a:pt x="239" y="329"/>
                    </a:lnTo>
                    <a:lnTo>
                      <a:pt x="239" y="332"/>
                    </a:lnTo>
                    <a:lnTo>
                      <a:pt x="239" y="332"/>
                    </a:lnTo>
                    <a:lnTo>
                      <a:pt x="237" y="332"/>
                    </a:lnTo>
                    <a:lnTo>
                      <a:pt x="237" y="332"/>
                    </a:lnTo>
                    <a:lnTo>
                      <a:pt x="237" y="332"/>
                    </a:lnTo>
                    <a:lnTo>
                      <a:pt x="235" y="332"/>
                    </a:lnTo>
                    <a:lnTo>
                      <a:pt x="235" y="334"/>
                    </a:lnTo>
                    <a:lnTo>
                      <a:pt x="235" y="334"/>
                    </a:lnTo>
                    <a:lnTo>
                      <a:pt x="235" y="334"/>
                    </a:lnTo>
                    <a:lnTo>
                      <a:pt x="235" y="334"/>
                    </a:lnTo>
                    <a:lnTo>
                      <a:pt x="232" y="334"/>
                    </a:lnTo>
                    <a:lnTo>
                      <a:pt x="232" y="336"/>
                    </a:lnTo>
                    <a:lnTo>
                      <a:pt x="232" y="336"/>
                    </a:lnTo>
                    <a:lnTo>
                      <a:pt x="232" y="336"/>
                    </a:lnTo>
                    <a:lnTo>
                      <a:pt x="232" y="336"/>
                    </a:lnTo>
                    <a:lnTo>
                      <a:pt x="230" y="336"/>
                    </a:lnTo>
                    <a:lnTo>
                      <a:pt x="230" y="336"/>
                    </a:lnTo>
                    <a:lnTo>
                      <a:pt x="230" y="336"/>
                    </a:lnTo>
                    <a:lnTo>
                      <a:pt x="228" y="336"/>
                    </a:lnTo>
                    <a:lnTo>
                      <a:pt x="228" y="336"/>
                    </a:lnTo>
                    <a:lnTo>
                      <a:pt x="228" y="336"/>
                    </a:lnTo>
                    <a:lnTo>
                      <a:pt x="228" y="334"/>
                    </a:lnTo>
                    <a:lnTo>
                      <a:pt x="225" y="334"/>
                    </a:lnTo>
                    <a:lnTo>
                      <a:pt x="225" y="334"/>
                    </a:lnTo>
                    <a:lnTo>
                      <a:pt x="225" y="334"/>
                    </a:lnTo>
                    <a:lnTo>
                      <a:pt x="225" y="334"/>
                    </a:lnTo>
                    <a:lnTo>
                      <a:pt x="223" y="334"/>
                    </a:lnTo>
                    <a:lnTo>
                      <a:pt x="223" y="334"/>
                    </a:lnTo>
                    <a:lnTo>
                      <a:pt x="220" y="334"/>
                    </a:lnTo>
                    <a:lnTo>
                      <a:pt x="220" y="332"/>
                    </a:lnTo>
                    <a:lnTo>
                      <a:pt x="220" y="332"/>
                    </a:lnTo>
                    <a:lnTo>
                      <a:pt x="220" y="332"/>
                    </a:lnTo>
                    <a:lnTo>
                      <a:pt x="220" y="329"/>
                    </a:lnTo>
                    <a:lnTo>
                      <a:pt x="220" y="329"/>
                    </a:lnTo>
                    <a:lnTo>
                      <a:pt x="218" y="329"/>
                    </a:lnTo>
                    <a:lnTo>
                      <a:pt x="218" y="332"/>
                    </a:lnTo>
                    <a:lnTo>
                      <a:pt x="218" y="332"/>
                    </a:lnTo>
                    <a:lnTo>
                      <a:pt x="218" y="329"/>
                    </a:lnTo>
                    <a:lnTo>
                      <a:pt x="218" y="329"/>
                    </a:lnTo>
                    <a:lnTo>
                      <a:pt x="216" y="329"/>
                    </a:lnTo>
                    <a:lnTo>
                      <a:pt x="216" y="329"/>
                    </a:lnTo>
                    <a:lnTo>
                      <a:pt x="213" y="329"/>
                    </a:lnTo>
                    <a:lnTo>
                      <a:pt x="213" y="329"/>
                    </a:lnTo>
                    <a:lnTo>
                      <a:pt x="213" y="329"/>
                    </a:lnTo>
                    <a:lnTo>
                      <a:pt x="211" y="329"/>
                    </a:lnTo>
                    <a:lnTo>
                      <a:pt x="211" y="329"/>
                    </a:lnTo>
                    <a:lnTo>
                      <a:pt x="211" y="329"/>
                    </a:lnTo>
                    <a:lnTo>
                      <a:pt x="209" y="329"/>
                    </a:lnTo>
                    <a:lnTo>
                      <a:pt x="209" y="332"/>
                    </a:lnTo>
                    <a:lnTo>
                      <a:pt x="209" y="332"/>
                    </a:lnTo>
                    <a:lnTo>
                      <a:pt x="209" y="329"/>
                    </a:lnTo>
                    <a:lnTo>
                      <a:pt x="206" y="329"/>
                    </a:lnTo>
                    <a:lnTo>
                      <a:pt x="206" y="332"/>
                    </a:lnTo>
                    <a:lnTo>
                      <a:pt x="206" y="332"/>
                    </a:lnTo>
                    <a:lnTo>
                      <a:pt x="206" y="332"/>
                    </a:lnTo>
                    <a:lnTo>
                      <a:pt x="206" y="332"/>
                    </a:lnTo>
                    <a:lnTo>
                      <a:pt x="206" y="332"/>
                    </a:lnTo>
                    <a:lnTo>
                      <a:pt x="206" y="329"/>
                    </a:lnTo>
                    <a:lnTo>
                      <a:pt x="206" y="329"/>
                    </a:lnTo>
                    <a:lnTo>
                      <a:pt x="206" y="329"/>
                    </a:lnTo>
                    <a:lnTo>
                      <a:pt x="206" y="329"/>
                    </a:lnTo>
                    <a:lnTo>
                      <a:pt x="204" y="329"/>
                    </a:lnTo>
                    <a:lnTo>
                      <a:pt x="204" y="329"/>
                    </a:lnTo>
                    <a:lnTo>
                      <a:pt x="204" y="329"/>
                    </a:lnTo>
                    <a:lnTo>
                      <a:pt x="204" y="327"/>
                    </a:lnTo>
                    <a:lnTo>
                      <a:pt x="202" y="327"/>
                    </a:lnTo>
                    <a:lnTo>
                      <a:pt x="202" y="327"/>
                    </a:lnTo>
                    <a:lnTo>
                      <a:pt x="202" y="325"/>
                    </a:lnTo>
                    <a:lnTo>
                      <a:pt x="202" y="325"/>
                    </a:lnTo>
                    <a:lnTo>
                      <a:pt x="202" y="325"/>
                    </a:lnTo>
                    <a:lnTo>
                      <a:pt x="202" y="325"/>
                    </a:lnTo>
                    <a:lnTo>
                      <a:pt x="199" y="325"/>
                    </a:lnTo>
                    <a:lnTo>
                      <a:pt x="199" y="322"/>
                    </a:lnTo>
                    <a:lnTo>
                      <a:pt x="199" y="322"/>
                    </a:lnTo>
                    <a:lnTo>
                      <a:pt x="199" y="322"/>
                    </a:lnTo>
                    <a:lnTo>
                      <a:pt x="197" y="322"/>
                    </a:lnTo>
                    <a:lnTo>
                      <a:pt x="197" y="322"/>
                    </a:lnTo>
                    <a:lnTo>
                      <a:pt x="197" y="322"/>
                    </a:lnTo>
                    <a:lnTo>
                      <a:pt x="194" y="322"/>
                    </a:lnTo>
                    <a:lnTo>
                      <a:pt x="194" y="320"/>
                    </a:lnTo>
                    <a:lnTo>
                      <a:pt x="194" y="320"/>
                    </a:lnTo>
                    <a:lnTo>
                      <a:pt x="194" y="320"/>
                    </a:lnTo>
                    <a:lnTo>
                      <a:pt x="192" y="320"/>
                    </a:lnTo>
                    <a:lnTo>
                      <a:pt x="192" y="320"/>
                    </a:lnTo>
                    <a:lnTo>
                      <a:pt x="192" y="320"/>
                    </a:lnTo>
                    <a:lnTo>
                      <a:pt x="192" y="320"/>
                    </a:lnTo>
                    <a:lnTo>
                      <a:pt x="192" y="320"/>
                    </a:lnTo>
                    <a:lnTo>
                      <a:pt x="190" y="320"/>
                    </a:lnTo>
                    <a:lnTo>
                      <a:pt x="190" y="320"/>
                    </a:lnTo>
                    <a:lnTo>
                      <a:pt x="187" y="320"/>
                    </a:lnTo>
                    <a:lnTo>
                      <a:pt x="187" y="318"/>
                    </a:lnTo>
                    <a:lnTo>
                      <a:pt x="187" y="318"/>
                    </a:lnTo>
                    <a:lnTo>
                      <a:pt x="187" y="318"/>
                    </a:lnTo>
                    <a:lnTo>
                      <a:pt x="187" y="318"/>
                    </a:lnTo>
                    <a:lnTo>
                      <a:pt x="185" y="318"/>
                    </a:lnTo>
                    <a:lnTo>
                      <a:pt x="185" y="315"/>
                    </a:lnTo>
                    <a:lnTo>
                      <a:pt x="185" y="315"/>
                    </a:lnTo>
                    <a:lnTo>
                      <a:pt x="185" y="315"/>
                    </a:lnTo>
                    <a:lnTo>
                      <a:pt x="185" y="315"/>
                    </a:lnTo>
                    <a:lnTo>
                      <a:pt x="185" y="313"/>
                    </a:lnTo>
                    <a:lnTo>
                      <a:pt x="183" y="313"/>
                    </a:lnTo>
                    <a:lnTo>
                      <a:pt x="183" y="313"/>
                    </a:lnTo>
                    <a:lnTo>
                      <a:pt x="185" y="313"/>
                    </a:lnTo>
                    <a:lnTo>
                      <a:pt x="185" y="310"/>
                    </a:lnTo>
                    <a:lnTo>
                      <a:pt x="183" y="310"/>
                    </a:lnTo>
                    <a:lnTo>
                      <a:pt x="183" y="310"/>
                    </a:lnTo>
                    <a:lnTo>
                      <a:pt x="183" y="310"/>
                    </a:lnTo>
                    <a:lnTo>
                      <a:pt x="183" y="310"/>
                    </a:lnTo>
                    <a:lnTo>
                      <a:pt x="183" y="308"/>
                    </a:lnTo>
                    <a:lnTo>
                      <a:pt x="180" y="308"/>
                    </a:lnTo>
                    <a:lnTo>
                      <a:pt x="180" y="308"/>
                    </a:lnTo>
                    <a:lnTo>
                      <a:pt x="180" y="308"/>
                    </a:lnTo>
                    <a:lnTo>
                      <a:pt x="180" y="308"/>
                    </a:lnTo>
                    <a:lnTo>
                      <a:pt x="178" y="308"/>
                    </a:lnTo>
                    <a:lnTo>
                      <a:pt x="178" y="308"/>
                    </a:lnTo>
                    <a:lnTo>
                      <a:pt x="178" y="306"/>
                    </a:lnTo>
                    <a:lnTo>
                      <a:pt x="178" y="306"/>
                    </a:lnTo>
                    <a:lnTo>
                      <a:pt x="176" y="306"/>
                    </a:lnTo>
                    <a:lnTo>
                      <a:pt x="176" y="306"/>
                    </a:lnTo>
                    <a:lnTo>
                      <a:pt x="176" y="306"/>
                    </a:lnTo>
                    <a:lnTo>
                      <a:pt x="173" y="306"/>
                    </a:lnTo>
                    <a:lnTo>
                      <a:pt x="173" y="303"/>
                    </a:lnTo>
                    <a:lnTo>
                      <a:pt x="173" y="303"/>
                    </a:lnTo>
                    <a:lnTo>
                      <a:pt x="173" y="303"/>
                    </a:lnTo>
                    <a:lnTo>
                      <a:pt x="173" y="303"/>
                    </a:lnTo>
                    <a:lnTo>
                      <a:pt x="173" y="301"/>
                    </a:lnTo>
                    <a:lnTo>
                      <a:pt x="171" y="301"/>
                    </a:lnTo>
                    <a:lnTo>
                      <a:pt x="171" y="301"/>
                    </a:lnTo>
                    <a:lnTo>
                      <a:pt x="171" y="303"/>
                    </a:lnTo>
                    <a:lnTo>
                      <a:pt x="168" y="303"/>
                    </a:lnTo>
                    <a:lnTo>
                      <a:pt x="168" y="303"/>
                    </a:lnTo>
                    <a:lnTo>
                      <a:pt x="168" y="301"/>
                    </a:lnTo>
                    <a:lnTo>
                      <a:pt x="168" y="301"/>
                    </a:lnTo>
                    <a:lnTo>
                      <a:pt x="166" y="301"/>
                    </a:lnTo>
                    <a:lnTo>
                      <a:pt x="166" y="303"/>
                    </a:lnTo>
                    <a:lnTo>
                      <a:pt x="166" y="303"/>
                    </a:lnTo>
                    <a:lnTo>
                      <a:pt x="166" y="303"/>
                    </a:lnTo>
                    <a:lnTo>
                      <a:pt x="164" y="303"/>
                    </a:lnTo>
                    <a:lnTo>
                      <a:pt x="164" y="301"/>
                    </a:lnTo>
                    <a:lnTo>
                      <a:pt x="164" y="301"/>
                    </a:lnTo>
                    <a:lnTo>
                      <a:pt x="161" y="301"/>
                    </a:lnTo>
                    <a:lnTo>
                      <a:pt x="161" y="301"/>
                    </a:lnTo>
                    <a:lnTo>
                      <a:pt x="161" y="301"/>
                    </a:lnTo>
                    <a:lnTo>
                      <a:pt x="161" y="301"/>
                    </a:lnTo>
                    <a:lnTo>
                      <a:pt x="161" y="301"/>
                    </a:lnTo>
                    <a:lnTo>
                      <a:pt x="159" y="301"/>
                    </a:lnTo>
                    <a:lnTo>
                      <a:pt x="159" y="301"/>
                    </a:lnTo>
                    <a:lnTo>
                      <a:pt x="159" y="301"/>
                    </a:lnTo>
                    <a:lnTo>
                      <a:pt x="159" y="301"/>
                    </a:lnTo>
                    <a:lnTo>
                      <a:pt x="159" y="301"/>
                    </a:lnTo>
                    <a:lnTo>
                      <a:pt x="159" y="299"/>
                    </a:lnTo>
                    <a:lnTo>
                      <a:pt x="157" y="299"/>
                    </a:lnTo>
                    <a:lnTo>
                      <a:pt x="157" y="299"/>
                    </a:lnTo>
                    <a:lnTo>
                      <a:pt x="157" y="299"/>
                    </a:lnTo>
                    <a:lnTo>
                      <a:pt x="157" y="296"/>
                    </a:lnTo>
                    <a:lnTo>
                      <a:pt x="154" y="296"/>
                    </a:lnTo>
                    <a:lnTo>
                      <a:pt x="154" y="296"/>
                    </a:lnTo>
                    <a:lnTo>
                      <a:pt x="154" y="294"/>
                    </a:lnTo>
                    <a:lnTo>
                      <a:pt x="154" y="294"/>
                    </a:lnTo>
                    <a:lnTo>
                      <a:pt x="154" y="291"/>
                    </a:lnTo>
                    <a:lnTo>
                      <a:pt x="154" y="291"/>
                    </a:lnTo>
                    <a:lnTo>
                      <a:pt x="154" y="291"/>
                    </a:lnTo>
                    <a:lnTo>
                      <a:pt x="154" y="291"/>
                    </a:lnTo>
                    <a:lnTo>
                      <a:pt x="154" y="291"/>
                    </a:lnTo>
                    <a:lnTo>
                      <a:pt x="154" y="289"/>
                    </a:lnTo>
                    <a:lnTo>
                      <a:pt x="154" y="289"/>
                    </a:lnTo>
                    <a:lnTo>
                      <a:pt x="152" y="289"/>
                    </a:lnTo>
                    <a:lnTo>
                      <a:pt x="152" y="287"/>
                    </a:lnTo>
                    <a:lnTo>
                      <a:pt x="152" y="287"/>
                    </a:lnTo>
                    <a:lnTo>
                      <a:pt x="152" y="287"/>
                    </a:lnTo>
                    <a:lnTo>
                      <a:pt x="152" y="284"/>
                    </a:lnTo>
                    <a:lnTo>
                      <a:pt x="152" y="284"/>
                    </a:lnTo>
                    <a:lnTo>
                      <a:pt x="152" y="284"/>
                    </a:lnTo>
                    <a:lnTo>
                      <a:pt x="152" y="282"/>
                    </a:lnTo>
                    <a:lnTo>
                      <a:pt x="152" y="282"/>
                    </a:lnTo>
                    <a:lnTo>
                      <a:pt x="152" y="282"/>
                    </a:lnTo>
                    <a:lnTo>
                      <a:pt x="152" y="280"/>
                    </a:lnTo>
                    <a:lnTo>
                      <a:pt x="152" y="280"/>
                    </a:lnTo>
                    <a:lnTo>
                      <a:pt x="149" y="280"/>
                    </a:lnTo>
                    <a:lnTo>
                      <a:pt x="149" y="277"/>
                    </a:lnTo>
                    <a:lnTo>
                      <a:pt x="149" y="277"/>
                    </a:lnTo>
                    <a:lnTo>
                      <a:pt x="147" y="277"/>
                    </a:lnTo>
                    <a:lnTo>
                      <a:pt x="147" y="277"/>
                    </a:lnTo>
                    <a:lnTo>
                      <a:pt x="147" y="277"/>
                    </a:lnTo>
                    <a:lnTo>
                      <a:pt x="147" y="277"/>
                    </a:lnTo>
                    <a:lnTo>
                      <a:pt x="147" y="275"/>
                    </a:lnTo>
                    <a:lnTo>
                      <a:pt x="145" y="275"/>
                    </a:lnTo>
                    <a:lnTo>
                      <a:pt x="145" y="275"/>
                    </a:lnTo>
                    <a:lnTo>
                      <a:pt x="145" y="273"/>
                    </a:lnTo>
                    <a:lnTo>
                      <a:pt x="145" y="273"/>
                    </a:lnTo>
                    <a:lnTo>
                      <a:pt x="147" y="273"/>
                    </a:lnTo>
                    <a:lnTo>
                      <a:pt x="147" y="270"/>
                    </a:lnTo>
                    <a:lnTo>
                      <a:pt x="147" y="270"/>
                    </a:lnTo>
                    <a:lnTo>
                      <a:pt x="147" y="270"/>
                    </a:lnTo>
                    <a:lnTo>
                      <a:pt x="145" y="270"/>
                    </a:lnTo>
                    <a:lnTo>
                      <a:pt x="145" y="270"/>
                    </a:lnTo>
                    <a:lnTo>
                      <a:pt x="145" y="270"/>
                    </a:lnTo>
                    <a:lnTo>
                      <a:pt x="145" y="270"/>
                    </a:lnTo>
                    <a:lnTo>
                      <a:pt x="142" y="270"/>
                    </a:lnTo>
                    <a:lnTo>
                      <a:pt x="142" y="270"/>
                    </a:lnTo>
                    <a:lnTo>
                      <a:pt x="142" y="270"/>
                    </a:lnTo>
                    <a:lnTo>
                      <a:pt x="142" y="268"/>
                    </a:lnTo>
                    <a:lnTo>
                      <a:pt x="142" y="268"/>
                    </a:lnTo>
                    <a:lnTo>
                      <a:pt x="142" y="265"/>
                    </a:lnTo>
                    <a:lnTo>
                      <a:pt x="142" y="265"/>
                    </a:lnTo>
                    <a:lnTo>
                      <a:pt x="142" y="265"/>
                    </a:lnTo>
                    <a:lnTo>
                      <a:pt x="142" y="263"/>
                    </a:lnTo>
                    <a:lnTo>
                      <a:pt x="142" y="263"/>
                    </a:lnTo>
                    <a:lnTo>
                      <a:pt x="142" y="263"/>
                    </a:lnTo>
                    <a:lnTo>
                      <a:pt x="142" y="261"/>
                    </a:lnTo>
                    <a:lnTo>
                      <a:pt x="140" y="261"/>
                    </a:lnTo>
                    <a:lnTo>
                      <a:pt x="140" y="261"/>
                    </a:lnTo>
                    <a:lnTo>
                      <a:pt x="140" y="261"/>
                    </a:lnTo>
                    <a:lnTo>
                      <a:pt x="140" y="261"/>
                    </a:lnTo>
                    <a:lnTo>
                      <a:pt x="140" y="261"/>
                    </a:lnTo>
                    <a:lnTo>
                      <a:pt x="140" y="258"/>
                    </a:lnTo>
                    <a:lnTo>
                      <a:pt x="140" y="258"/>
                    </a:lnTo>
                    <a:lnTo>
                      <a:pt x="138" y="258"/>
                    </a:lnTo>
                    <a:lnTo>
                      <a:pt x="138" y="256"/>
                    </a:lnTo>
                    <a:lnTo>
                      <a:pt x="138" y="256"/>
                    </a:lnTo>
                    <a:lnTo>
                      <a:pt x="135" y="256"/>
                    </a:lnTo>
                    <a:lnTo>
                      <a:pt x="135" y="256"/>
                    </a:lnTo>
                    <a:lnTo>
                      <a:pt x="135" y="256"/>
                    </a:lnTo>
                    <a:lnTo>
                      <a:pt x="135" y="254"/>
                    </a:lnTo>
                    <a:lnTo>
                      <a:pt x="135" y="254"/>
                    </a:lnTo>
                    <a:lnTo>
                      <a:pt x="135" y="254"/>
                    </a:lnTo>
                    <a:lnTo>
                      <a:pt x="133" y="254"/>
                    </a:lnTo>
                    <a:lnTo>
                      <a:pt x="133" y="251"/>
                    </a:lnTo>
                    <a:lnTo>
                      <a:pt x="133" y="251"/>
                    </a:lnTo>
                    <a:lnTo>
                      <a:pt x="133" y="251"/>
                    </a:lnTo>
                    <a:lnTo>
                      <a:pt x="133" y="251"/>
                    </a:lnTo>
                    <a:lnTo>
                      <a:pt x="133" y="251"/>
                    </a:lnTo>
                    <a:lnTo>
                      <a:pt x="133" y="249"/>
                    </a:lnTo>
                    <a:lnTo>
                      <a:pt x="131" y="249"/>
                    </a:lnTo>
                    <a:lnTo>
                      <a:pt x="131" y="249"/>
                    </a:lnTo>
                    <a:lnTo>
                      <a:pt x="131" y="246"/>
                    </a:lnTo>
                    <a:lnTo>
                      <a:pt x="131" y="246"/>
                    </a:lnTo>
                    <a:lnTo>
                      <a:pt x="131" y="244"/>
                    </a:lnTo>
                    <a:lnTo>
                      <a:pt x="131" y="244"/>
                    </a:lnTo>
                    <a:lnTo>
                      <a:pt x="131" y="244"/>
                    </a:lnTo>
                    <a:lnTo>
                      <a:pt x="131" y="242"/>
                    </a:lnTo>
                    <a:lnTo>
                      <a:pt x="128" y="242"/>
                    </a:lnTo>
                    <a:lnTo>
                      <a:pt x="128" y="242"/>
                    </a:lnTo>
                    <a:lnTo>
                      <a:pt x="128" y="242"/>
                    </a:lnTo>
                    <a:lnTo>
                      <a:pt x="128" y="242"/>
                    </a:lnTo>
                    <a:lnTo>
                      <a:pt x="128" y="242"/>
                    </a:lnTo>
                    <a:lnTo>
                      <a:pt x="126" y="242"/>
                    </a:lnTo>
                    <a:lnTo>
                      <a:pt x="126" y="242"/>
                    </a:lnTo>
                    <a:lnTo>
                      <a:pt x="126" y="244"/>
                    </a:lnTo>
                    <a:lnTo>
                      <a:pt x="126" y="244"/>
                    </a:lnTo>
                    <a:lnTo>
                      <a:pt x="126" y="244"/>
                    </a:lnTo>
                    <a:lnTo>
                      <a:pt x="123" y="244"/>
                    </a:lnTo>
                    <a:lnTo>
                      <a:pt x="123" y="244"/>
                    </a:lnTo>
                    <a:lnTo>
                      <a:pt x="123" y="246"/>
                    </a:lnTo>
                    <a:lnTo>
                      <a:pt x="121" y="246"/>
                    </a:lnTo>
                    <a:lnTo>
                      <a:pt x="121" y="246"/>
                    </a:lnTo>
                    <a:lnTo>
                      <a:pt x="121" y="246"/>
                    </a:lnTo>
                    <a:lnTo>
                      <a:pt x="121" y="246"/>
                    </a:lnTo>
                    <a:lnTo>
                      <a:pt x="119" y="246"/>
                    </a:lnTo>
                    <a:lnTo>
                      <a:pt x="119" y="249"/>
                    </a:lnTo>
                    <a:lnTo>
                      <a:pt x="119" y="249"/>
                    </a:lnTo>
                    <a:lnTo>
                      <a:pt x="119" y="246"/>
                    </a:lnTo>
                    <a:lnTo>
                      <a:pt x="119" y="246"/>
                    </a:lnTo>
                    <a:lnTo>
                      <a:pt x="119" y="246"/>
                    </a:lnTo>
                    <a:lnTo>
                      <a:pt x="119" y="244"/>
                    </a:lnTo>
                    <a:lnTo>
                      <a:pt x="119" y="244"/>
                    </a:lnTo>
                    <a:lnTo>
                      <a:pt x="116" y="244"/>
                    </a:lnTo>
                    <a:lnTo>
                      <a:pt x="116" y="244"/>
                    </a:lnTo>
                    <a:lnTo>
                      <a:pt x="114" y="244"/>
                    </a:lnTo>
                    <a:lnTo>
                      <a:pt x="114" y="244"/>
                    </a:lnTo>
                    <a:lnTo>
                      <a:pt x="114" y="244"/>
                    </a:lnTo>
                    <a:lnTo>
                      <a:pt x="112" y="244"/>
                    </a:lnTo>
                    <a:lnTo>
                      <a:pt x="112" y="244"/>
                    </a:lnTo>
                    <a:lnTo>
                      <a:pt x="112" y="244"/>
                    </a:lnTo>
                    <a:lnTo>
                      <a:pt x="109" y="244"/>
                    </a:lnTo>
                    <a:lnTo>
                      <a:pt x="109" y="242"/>
                    </a:lnTo>
                    <a:lnTo>
                      <a:pt x="112" y="242"/>
                    </a:lnTo>
                    <a:lnTo>
                      <a:pt x="112" y="242"/>
                    </a:lnTo>
                    <a:lnTo>
                      <a:pt x="109" y="242"/>
                    </a:lnTo>
                    <a:lnTo>
                      <a:pt x="109" y="242"/>
                    </a:lnTo>
                    <a:lnTo>
                      <a:pt x="109" y="242"/>
                    </a:lnTo>
                    <a:lnTo>
                      <a:pt x="109" y="242"/>
                    </a:lnTo>
                    <a:lnTo>
                      <a:pt x="107" y="242"/>
                    </a:lnTo>
                    <a:lnTo>
                      <a:pt x="107" y="242"/>
                    </a:lnTo>
                    <a:lnTo>
                      <a:pt x="107" y="242"/>
                    </a:lnTo>
                    <a:lnTo>
                      <a:pt x="107" y="239"/>
                    </a:lnTo>
                    <a:lnTo>
                      <a:pt x="107" y="239"/>
                    </a:lnTo>
                    <a:lnTo>
                      <a:pt x="107" y="239"/>
                    </a:lnTo>
                    <a:lnTo>
                      <a:pt x="107" y="239"/>
                    </a:lnTo>
                    <a:lnTo>
                      <a:pt x="107" y="242"/>
                    </a:lnTo>
                    <a:lnTo>
                      <a:pt x="107" y="242"/>
                    </a:lnTo>
                    <a:lnTo>
                      <a:pt x="107" y="242"/>
                    </a:lnTo>
                    <a:lnTo>
                      <a:pt x="107" y="244"/>
                    </a:lnTo>
                    <a:lnTo>
                      <a:pt x="107" y="244"/>
                    </a:lnTo>
                    <a:lnTo>
                      <a:pt x="107" y="246"/>
                    </a:lnTo>
                    <a:lnTo>
                      <a:pt x="107" y="246"/>
                    </a:lnTo>
                    <a:lnTo>
                      <a:pt x="105" y="246"/>
                    </a:lnTo>
                    <a:lnTo>
                      <a:pt x="105" y="246"/>
                    </a:lnTo>
                    <a:lnTo>
                      <a:pt x="105" y="246"/>
                    </a:lnTo>
                    <a:lnTo>
                      <a:pt x="102" y="246"/>
                    </a:lnTo>
                    <a:lnTo>
                      <a:pt x="102" y="246"/>
                    </a:lnTo>
                    <a:lnTo>
                      <a:pt x="100" y="246"/>
                    </a:lnTo>
                    <a:lnTo>
                      <a:pt x="100" y="249"/>
                    </a:lnTo>
                    <a:lnTo>
                      <a:pt x="100" y="249"/>
                    </a:lnTo>
                    <a:lnTo>
                      <a:pt x="100" y="249"/>
                    </a:lnTo>
                    <a:lnTo>
                      <a:pt x="100" y="249"/>
                    </a:lnTo>
                    <a:lnTo>
                      <a:pt x="97" y="249"/>
                    </a:lnTo>
                    <a:lnTo>
                      <a:pt x="97" y="249"/>
                    </a:lnTo>
                    <a:lnTo>
                      <a:pt x="97" y="249"/>
                    </a:lnTo>
                    <a:lnTo>
                      <a:pt x="95" y="249"/>
                    </a:lnTo>
                    <a:lnTo>
                      <a:pt x="95" y="246"/>
                    </a:lnTo>
                    <a:lnTo>
                      <a:pt x="95" y="246"/>
                    </a:lnTo>
                    <a:lnTo>
                      <a:pt x="95" y="246"/>
                    </a:lnTo>
                    <a:lnTo>
                      <a:pt x="95" y="244"/>
                    </a:lnTo>
                    <a:lnTo>
                      <a:pt x="95" y="244"/>
                    </a:lnTo>
                    <a:lnTo>
                      <a:pt x="95" y="244"/>
                    </a:lnTo>
                    <a:lnTo>
                      <a:pt x="93" y="244"/>
                    </a:lnTo>
                    <a:lnTo>
                      <a:pt x="93" y="242"/>
                    </a:lnTo>
                    <a:lnTo>
                      <a:pt x="95" y="242"/>
                    </a:lnTo>
                    <a:lnTo>
                      <a:pt x="95" y="242"/>
                    </a:lnTo>
                    <a:lnTo>
                      <a:pt x="93" y="242"/>
                    </a:lnTo>
                    <a:lnTo>
                      <a:pt x="93" y="242"/>
                    </a:lnTo>
                    <a:lnTo>
                      <a:pt x="93" y="242"/>
                    </a:lnTo>
                    <a:lnTo>
                      <a:pt x="93" y="239"/>
                    </a:lnTo>
                    <a:lnTo>
                      <a:pt x="93" y="239"/>
                    </a:lnTo>
                    <a:lnTo>
                      <a:pt x="93" y="239"/>
                    </a:lnTo>
                    <a:lnTo>
                      <a:pt x="90" y="239"/>
                    </a:lnTo>
                    <a:lnTo>
                      <a:pt x="90" y="239"/>
                    </a:lnTo>
                    <a:lnTo>
                      <a:pt x="90" y="237"/>
                    </a:lnTo>
                    <a:lnTo>
                      <a:pt x="88" y="237"/>
                    </a:lnTo>
                    <a:lnTo>
                      <a:pt x="88" y="237"/>
                    </a:lnTo>
                    <a:lnTo>
                      <a:pt x="88" y="235"/>
                    </a:lnTo>
                    <a:lnTo>
                      <a:pt x="88" y="235"/>
                    </a:lnTo>
                    <a:lnTo>
                      <a:pt x="88" y="235"/>
                    </a:lnTo>
                    <a:lnTo>
                      <a:pt x="86" y="235"/>
                    </a:lnTo>
                    <a:lnTo>
                      <a:pt x="86" y="235"/>
                    </a:lnTo>
                    <a:lnTo>
                      <a:pt x="86" y="232"/>
                    </a:lnTo>
                    <a:lnTo>
                      <a:pt x="86" y="232"/>
                    </a:lnTo>
                    <a:lnTo>
                      <a:pt x="86" y="232"/>
                    </a:lnTo>
                    <a:lnTo>
                      <a:pt x="86" y="230"/>
                    </a:lnTo>
                    <a:lnTo>
                      <a:pt x="86" y="230"/>
                    </a:lnTo>
                    <a:lnTo>
                      <a:pt x="86" y="227"/>
                    </a:lnTo>
                    <a:lnTo>
                      <a:pt x="86" y="227"/>
                    </a:lnTo>
                    <a:lnTo>
                      <a:pt x="86" y="225"/>
                    </a:lnTo>
                    <a:lnTo>
                      <a:pt x="86" y="225"/>
                    </a:lnTo>
                    <a:lnTo>
                      <a:pt x="86" y="223"/>
                    </a:lnTo>
                    <a:lnTo>
                      <a:pt x="86" y="223"/>
                    </a:lnTo>
                    <a:lnTo>
                      <a:pt x="86" y="223"/>
                    </a:lnTo>
                    <a:lnTo>
                      <a:pt x="86" y="223"/>
                    </a:lnTo>
                    <a:lnTo>
                      <a:pt x="86" y="223"/>
                    </a:lnTo>
                    <a:lnTo>
                      <a:pt x="83" y="223"/>
                    </a:lnTo>
                    <a:lnTo>
                      <a:pt x="83" y="223"/>
                    </a:lnTo>
                    <a:lnTo>
                      <a:pt x="81" y="223"/>
                    </a:lnTo>
                    <a:lnTo>
                      <a:pt x="81" y="223"/>
                    </a:lnTo>
                    <a:lnTo>
                      <a:pt x="81" y="223"/>
                    </a:lnTo>
                    <a:lnTo>
                      <a:pt x="78" y="223"/>
                    </a:lnTo>
                    <a:lnTo>
                      <a:pt x="78" y="220"/>
                    </a:lnTo>
                    <a:lnTo>
                      <a:pt x="78" y="220"/>
                    </a:lnTo>
                    <a:lnTo>
                      <a:pt x="78" y="218"/>
                    </a:lnTo>
                    <a:lnTo>
                      <a:pt x="78" y="218"/>
                    </a:lnTo>
                    <a:lnTo>
                      <a:pt x="78" y="216"/>
                    </a:lnTo>
                    <a:lnTo>
                      <a:pt x="78" y="216"/>
                    </a:lnTo>
                    <a:lnTo>
                      <a:pt x="78" y="213"/>
                    </a:lnTo>
                    <a:lnTo>
                      <a:pt x="78" y="213"/>
                    </a:lnTo>
                    <a:lnTo>
                      <a:pt x="78" y="211"/>
                    </a:lnTo>
                    <a:lnTo>
                      <a:pt x="78" y="211"/>
                    </a:lnTo>
                    <a:lnTo>
                      <a:pt x="78" y="211"/>
                    </a:lnTo>
                    <a:lnTo>
                      <a:pt x="81" y="211"/>
                    </a:lnTo>
                    <a:lnTo>
                      <a:pt x="81" y="209"/>
                    </a:lnTo>
                    <a:lnTo>
                      <a:pt x="81" y="209"/>
                    </a:lnTo>
                    <a:lnTo>
                      <a:pt x="81" y="206"/>
                    </a:lnTo>
                    <a:lnTo>
                      <a:pt x="81" y="206"/>
                    </a:lnTo>
                    <a:lnTo>
                      <a:pt x="81" y="206"/>
                    </a:lnTo>
                    <a:lnTo>
                      <a:pt x="81" y="204"/>
                    </a:lnTo>
                    <a:lnTo>
                      <a:pt x="81" y="204"/>
                    </a:lnTo>
                    <a:lnTo>
                      <a:pt x="81" y="204"/>
                    </a:lnTo>
                    <a:lnTo>
                      <a:pt x="81" y="201"/>
                    </a:lnTo>
                    <a:lnTo>
                      <a:pt x="83" y="201"/>
                    </a:lnTo>
                    <a:lnTo>
                      <a:pt x="83" y="201"/>
                    </a:lnTo>
                    <a:lnTo>
                      <a:pt x="81" y="201"/>
                    </a:lnTo>
                    <a:lnTo>
                      <a:pt x="81" y="201"/>
                    </a:lnTo>
                    <a:lnTo>
                      <a:pt x="81" y="201"/>
                    </a:lnTo>
                    <a:lnTo>
                      <a:pt x="81" y="199"/>
                    </a:lnTo>
                    <a:lnTo>
                      <a:pt x="81" y="199"/>
                    </a:lnTo>
                    <a:lnTo>
                      <a:pt x="81" y="199"/>
                    </a:lnTo>
                    <a:lnTo>
                      <a:pt x="81" y="197"/>
                    </a:lnTo>
                    <a:lnTo>
                      <a:pt x="78" y="197"/>
                    </a:lnTo>
                    <a:lnTo>
                      <a:pt x="78" y="197"/>
                    </a:lnTo>
                    <a:lnTo>
                      <a:pt x="78" y="194"/>
                    </a:lnTo>
                    <a:lnTo>
                      <a:pt x="78" y="194"/>
                    </a:lnTo>
                    <a:lnTo>
                      <a:pt x="78" y="194"/>
                    </a:lnTo>
                    <a:lnTo>
                      <a:pt x="78" y="194"/>
                    </a:lnTo>
                    <a:lnTo>
                      <a:pt x="78" y="192"/>
                    </a:lnTo>
                    <a:lnTo>
                      <a:pt x="76" y="192"/>
                    </a:lnTo>
                    <a:lnTo>
                      <a:pt x="76" y="192"/>
                    </a:lnTo>
                    <a:lnTo>
                      <a:pt x="76" y="192"/>
                    </a:lnTo>
                    <a:lnTo>
                      <a:pt x="76" y="192"/>
                    </a:lnTo>
                    <a:lnTo>
                      <a:pt x="76" y="190"/>
                    </a:lnTo>
                    <a:lnTo>
                      <a:pt x="74" y="190"/>
                    </a:lnTo>
                    <a:lnTo>
                      <a:pt x="74" y="190"/>
                    </a:lnTo>
                    <a:lnTo>
                      <a:pt x="74" y="187"/>
                    </a:lnTo>
                    <a:lnTo>
                      <a:pt x="74" y="187"/>
                    </a:lnTo>
                    <a:lnTo>
                      <a:pt x="74" y="187"/>
                    </a:lnTo>
                    <a:lnTo>
                      <a:pt x="74" y="185"/>
                    </a:lnTo>
                    <a:lnTo>
                      <a:pt x="74" y="185"/>
                    </a:lnTo>
                    <a:lnTo>
                      <a:pt x="74" y="185"/>
                    </a:lnTo>
                    <a:lnTo>
                      <a:pt x="71" y="185"/>
                    </a:lnTo>
                    <a:lnTo>
                      <a:pt x="71" y="185"/>
                    </a:lnTo>
                    <a:lnTo>
                      <a:pt x="71" y="182"/>
                    </a:lnTo>
                    <a:lnTo>
                      <a:pt x="71" y="182"/>
                    </a:lnTo>
                    <a:lnTo>
                      <a:pt x="71" y="185"/>
                    </a:lnTo>
                    <a:lnTo>
                      <a:pt x="69" y="185"/>
                    </a:lnTo>
                    <a:lnTo>
                      <a:pt x="69" y="185"/>
                    </a:lnTo>
                    <a:lnTo>
                      <a:pt x="67" y="185"/>
                    </a:lnTo>
                    <a:lnTo>
                      <a:pt x="67" y="185"/>
                    </a:lnTo>
                    <a:lnTo>
                      <a:pt x="67" y="182"/>
                    </a:lnTo>
                    <a:lnTo>
                      <a:pt x="67" y="182"/>
                    </a:lnTo>
                    <a:lnTo>
                      <a:pt x="64" y="182"/>
                    </a:lnTo>
                    <a:lnTo>
                      <a:pt x="64" y="182"/>
                    </a:lnTo>
                    <a:lnTo>
                      <a:pt x="64" y="182"/>
                    </a:lnTo>
                    <a:lnTo>
                      <a:pt x="64" y="182"/>
                    </a:lnTo>
                    <a:lnTo>
                      <a:pt x="62" y="182"/>
                    </a:lnTo>
                    <a:lnTo>
                      <a:pt x="62" y="180"/>
                    </a:lnTo>
                    <a:lnTo>
                      <a:pt x="62" y="180"/>
                    </a:lnTo>
                    <a:lnTo>
                      <a:pt x="62" y="180"/>
                    </a:lnTo>
                    <a:lnTo>
                      <a:pt x="62" y="180"/>
                    </a:lnTo>
                    <a:lnTo>
                      <a:pt x="60" y="180"/>
                    </a:lnTo>
                    <a:lnTo>
                      <a:pt x="60" y="178"/>
                    </a:lnTo>
                    <a:lnTo>
                      <a:pt x="60" y="178"/>
                    </a:lnTo>
                    <a:lnTo>
                      <a:pt x="60" y="178"/>
                    </a:lnTo>
                    <a:lnTo>
                      <a:pt x="60" y="178"/>
                    </a:lnTo>
                    <a:lnTo>
                      <a:pt x="57" y="178"/>
                    </a:lnTo>
                    <a:lnTo>
                      <a:pt x="57" y="175"/>
                    </a:lnTo>
                    <a:lnTo>
                      <a:pt x="57" y="175"/>
                    </a:lnTo>
                    <a:lnTo>
                      <a:pt x="57" y="175"/>
                    </a:lnTo>
                    <a:lnTo>
                      <a:pt x="55" y="175"/>
                    </a:lnTo>
                    <a:lnTo>
                      <a:pt x="55" y="175"/>
                    </a:lnTo>
                    <a:lnTo>
                      <a:pt x="55" y="173"/>
                    </a:lnTo>
                    <a:lnTo>
                      <a:pt x="55" y="173"/>
                    </a:lnTo>
                    <a:lnTo>
                      <a:pt x="52" y="173"/>
                    </a:lnTo>
                    <a:lnTo>
                      <a:pt x="52" y="173"/>
                    </a:lnTo>
                    <a:lnTo>
                      <a:pt x="52" y="173"/>
                    </a:lnTo>
                    <a:lnTo>
                      <a:pt x="52" y="173"/>
                    </a:lnTo>
                    <a:lnTo>
                      <a:pt x="52" y="173"/>
                    </a:lnTo>
                    <a:lnTo>
                      <a:pt x="50" y="173"/>
                    </a:lnTo>
                    <a:lnTo>
                      <a:pt x="50" y="173"/>
                    </a:lnTo>
                    <a:lnTo>
                      <a:pt x="48" y="173"/>
                    </a:lnTo>
                    <a:lnTo>
                      <a:pt x="48" y="173"/>
                    </a:lnTo>
                    <a:lnTo>
                      <a:pt x="48" y="173"/>
                    </a:lnTo>
                    <a:lnTo>
                      <a:pt x="45" y="173"/>
                    </a:lnTo>
                    <a:lnTo>
                      <a:pt x="45" y="173"/>
                    </a:lnTo>
                    <a:lnTo>
                      <a:pt x="45" y="173"/>
                    </a:lnTo>
                    <a:lnTo>
                      <a:pt x="45" y="171"/>
                    </a:lnTo>
                    <a:lnTo>
                      <a:pt x="45" y="171"/>
                    </a:lnTo>
                    <a:lnTo>
                      <a:pt x="45" y="171"/>
                    </a:lnTo>
                    <a:lnTo>
                      <a:pt x="45" y="171"/>
                    </a:lnTo>
                    <a:lnTo>
                      <a:pt x="45" y="168"/>
                    </a:lnTo>
                    <a:lnTo>
                      <a:pt x="45" y="168"/>
                    </a:lnTo>
                    <a:lnTo>
                      <a:pt x="45" y="168"/>
                    </a:lnTo>
                    <a:lnTo>
                      <a:pt x="43" y="168"/>
                    </a:lnTo>
                    <a:lnTo>
                      <a:pt x="43" y="168"/>
                    </a:lnTo>
                    <a:lnTo>
                      <a:pt x="45" y="168"/>
                    </a:lnTo>
                    <a:lnTo>
                      <a:pt x="45" y="168"/>
                    </a:lnTo>
                    <a:lnTo>
                      <a:pt x="45" y="168"/>
                    </a:lnTo>
                    <a:lnTo>
                      <a:pt x="45" y="166"/>
                    </a:lnTo>
                    <a:lnTo>
                      <a:pt x="48" y="166"/>
                    </a:lnTo>
                    <a:lnTo>
                      <a:pt x="48" y="166"/>
                    </a:lnTo>
                    <a:lnTo>
                      <a:pt x="48" y="163"/>
                    </a:lnTo>
                    <a:lnTo>
                      <a:pt x="45" y="163"/>
                    </a:lnTo>
                    <a:lnTo>
                      <a:pt x="45" y="163"/>
                    </a:lnTo>
                    <a:lnTo>
                      <a:pt x="45" y="163"/>
                    </a:lnTo>
                    <a:lnTo>
                      <a:pt x="45" y="163"/>
                    </a:lnTo>
                    <a:lnTo>
                      <a:pt x="45" y="163"/>
                    </a:lnTo>
                    <a:lnTo>
                      <a:pt x="45" y="161"/>
                    </a:lnTo>
                    <a:lnTo>
                      <a:pt x="43" y="161"/>
                    </a:lnTo>
                    <a:lnTo>
                      <a:pt x="43" y="161"/>
                    </a:lnTo>
                    <a:lnTo>
                      <a:pt x="43" y="159"/>
                    </a:lnTo>
                    <a:lnTo>
                      <a:pt x="43" y="159"/>
                    </a:lnTo>
                    <a:lnTo>
                      <a:pt x="43" y="159"/>
                    </a:lnTo>
                    <a:lnTo>
                      <a:pt x="41" y="159"/>
                    </a:lnTo>
                    <a:lnTo>
                      <a:pt x="41" y="159"/>
                    </a:lnTo>
                    <a:lnTo>
                      <a:pt x="41" y="156"/>
                    </a:lnTo>
                    <a:lnTo>
                      <a:pt x="41" y="156"/>
                    </a:lnTo>
                    <a:lnTo>
                      <a:pt x="41" y="156"/>
                    </a:lnTo>
                    <a:lnTo>
                      <a:pt x="41" y="156"/>
                    </a:lnTo>
                    <a:lnTo>
                      <a:pt x="41" y="154"/>
                    </a:lnTo>
                    <a:lnTo>
                      <a:pt x="41" y="154"/>
                    </a:lnTo>
                    <a:lnTo>
                      <a:pt x="38" y="154"/>
                    </a:lnTo>
                    <a:lnTo>
                      <a:pt x="38" y="154"/>
                    </a:lnTo>
                    <a:lnTo>
                      <a:pt x="38" y="154"/>
                    </a:lnTo>
                    <a:lnTo>
                      <a:pt x="38" y="154"/>
                    </a:lnTo>
                    <a:lnTo>
                      <a:pt x="36" y="154"/>
                    </a:lnTo>
                    <a:lnTo>
                      <a:pt x="36" y="152"/>
                    </a:lnTo>
                    <a:lnTo>
                      <a:pt x="36" y="152"/>
                    </a:lnTo>
                    <a:lnTo>
                      <a:pt x="36" y="152"/>
                    </a:lnTo>
                    <a:lnTo>
                      <a:pt x="36" y="152"/>
                    </a:lnTo>
                    <a:lnTo>
                      <a:pt x="33" y="152"/>
                    </a:lnTo>
                    <a:lnTo>
                      <a:pt x="33" y="149"/>
                    </a:lnTo>
                    <a:lnTo>
                      <a:pt x="33" y="149"/>
                    </a:lnTo>
                    <a:lnTo>
                      <a:pt x="33" y="149"/>
                    </a:lnTo>
                    <a:lnTo>
                      <a:pt x="33" y="149"/>
                    </a:lnTo>
                    <a:lnTo>
                      <a:pt x="33" y="147"/>
                    </a:lnTo>
                    <a:lnTo>
                      <a:pt x="31" y="147"/>
                    </a:lnTo>
                    <a:lnTo>
                      <a:pt x="31" y="147"/>
                    </a:lnTo>
                    <a:lnTo>
                      <a:pt x="31" y="147"/>
                    </a:lnTo>
                    <a:lnTo>
                      <a:pt x="29" y="147"/>
                    </a:lnTo>
                    <a:lnTo>
                      <a:pt x="29" y="145"/>
                    </a:lnTo>
                    <a:lnTo>
                      <a:pt x="31" y="145"/>
                    </a:lnTo>
                    <a:lnTo>
                      <a:pt x="31" y="145"/>
                    </a:lnTo>
                    <a:lnTo>
                      <a:pt x="31" y="145"/>
                    </a:lnTo>
                    <a:lnTo>
                      <a:pt x="31" y="142"/>
                    </a:lnTo>
                    <a:lnTo>
                      <a:pt x="31" y="142"/>
                    </a:lnTo>
                    <a:lnTo>
                      <a:pt x="33" y="142"/>
                    </a:lnTo>
                    <a:lnTo>
                      <a:pt x="33" y="142"/>
                    </a:lnTo>
                    <a:lnTo>
                      <a:pt x="33" y="142"/>
                    </a:lnTo>
                    <a:lnTo>
                      <a:pt x="33" y="140"/>
                    </a:lnTo>
                    <a:lnTo>
                      <a:pt x="33" y="140"/>
                    </a:lnTo>
                    <a:lnTo>
                      <a:pt x="33" y="137"/>
                    </a:lnTo>
                    <a:lnTo>
                      <a:pt x="33" y="137"/>
                    </a:lnTo>
                    <a:lnTo>
                      <a:pt x="33" y="137"/>
                    </a:lnTo>
                    <a:lnTo>
                      <a:pt x="31" y="137"/>
                    </a:lnTo>
                    <a:lnTo>
                      <a:pt x="31" y="135"/>
                    </a:lnTo>
                    <a:lnTo>
                      <a:pt x="31" y="135"/>
                    </a:lnTo>
                    <a:lnTo>
                      <a:pt x="31" y="135"/>
                    </a:lnTo>
                    <a:lnTo>
                      <a:pt x="31" y="133"/>
                    </a:lnTo>
                    <a:lnTo>
                      <a:pt x="31" y="133"/>
                    </a:lnTo>
                    <a:lnTo>
                      <a:pt x="33" y="133"/>
                    </a:lnTo>
                    <a:lnTo>
                      <a:pt x="33" y="133"/>
                    </a:lnTo>
                    <a:lnTo>
                      <a:pt x="33" y="133"/>
                    </a:lnTo>
                    <a:lnTo>
                      <a:pt x="33" y="130"/>
                    </a:lnTo>
                    <a:lnTo>
                      <a:pt x="33" y="130"/>
                    </a:lnTo>
                    <a:lnTo>
                      <a:pt x="33" y="133"/>
                    </a:lnTo>
                    <a:lnTo>
                      <a:pt x="33" y="133"/>
                    </a:lnTo>
                    <a:lnTo>
                      <a:pt x="36" y="133"/>
                    </a:lnTo>
                    <a:lnTo>
                      <a:pt x="36" y="133"/>
                    </a:lnTo>
                    <a:lnTo>
                      <a:pt x="38" y="133"/>
                    </a:lnTo>
                    <a:lnTo>
                      <a:pt x="38" y="130"/>
                    </a:lnTo>
                    <a:lnTo>
                      <a:pt x="38" y="130"/>
                    </a:lnTo>
                    <a:lnTo>
                      <a:pt x="38" y="128"/>
                    </a:lnTo>
                    <a:lnTo>
                      <a:pt x="36" y="128"/>
                    </a:lnTo>
                    <a:lnTo>
                      <a:pt x="36" y="128"/>
                    </a:lnTo>
                    <a:lnTo>
                      <a:pt x="36" y="128"/>
                    </a:lnTo>
                    <a:lnTo>
                      <a:pt x="36" y="126"/>
                    </a:lnTo>
                    <a:lnTo>
                      <a:pt x="36" y="126"/>
                    </a:lnTo>
                    <a:lnTo>
                      <a:pt x="36" y="126"/>
                    </a:lnTo>
                    <a:lnTo>
                      <a:pt x="36" y="123"/>
                    </a:lnTo>
                    <a:lnTo>
                      <a:pt x="38" y="123"/>
                    </a:lnTo>
                    <a:lnTo>
                      <a:pt x="38" y="123"/>
                    </a:lnTo>
                    <a:lnTo>
                      <a:pt x="38" y="123"/>
                    </a:lnTo>
                    <a:lnTo>
                      <a:pt x="38" y="123"/>
                    </a:lnTo>
                    <a:lnTo>
                      <a:pt x="38" y="123"/>
                    </a:lnTo>
                    <a:lnTo>
                      <a:pt x="41" y="123"/>
                    </a:lnTo>
                    <a:lnTo>
                      <a:pt x="41" y="121"/>
                    </a:lnTo>
                    <a:lnTo>
                      <a:pt x="41" y="121"/>
                    </a:lnTo>
                    <a:lnTo>
                      <a:pt x="41" y="118"/>
                    </a:lnTo>
                    <a:lnTo>
                      <a:pt x="41" y="118"/>
                    </a:lnTo>
                    <a:lnTo>
                      <a:pt x="41" y="118"/>
                    </a:lnTo>
                    <a:lnTo>
                      <a:pt x="41" y="118"/>
                    </a:lnTo>
                    <a:lnTo>
                      <a:pt x="43" y="118"/>
                    </a:lnTo>
                    <a:lnTo>
                      <a:pt x="43" y="118"/>
                    </a:lnTo>
                    <a:lnTo>
                      <a:pt x="43" y="118"/>
                    </a:lnTo>
                    <a:lnTo>
                      <a:pt x="45" y="118"/>
                    </a:lnTo>
                    <a:lnTo>
                      <a:pt x="45" y="118"/>
                    </a:lnTo>
                    <a:lnTo>
                      <a:pt x="45" y="118"/>
                    </a:lnTo>
                    <a:lnTo>
                      <a:pt x="45" y="118"/>
                    </a:lnTo>
                    <a:lnTo>
                      <a:pt x="45" y="116"/>
                    </a:lnTo>
                    <a:lnTo>
                      <a:pt x="45" y="116"/>
                    </a:lnTo>
                    <a:lnTo>
                      <a:pt x="48" y="116"/>
                    </a:lnTo>
                    <a:lnTo>
                      <a:pt x="48" y="114"/>
                    </a:lnTo>
                    <a:lnTo>
                      <a:pt x="45" y="114"/>
                    </a:lnTo>
                    <a:lnTo>
                      <a:pt x="45" y="114"/>
                    </a:lnTo>
                    <a:lnTo>
                      <a:pt x="45" y="114"/>
                    </a:lnTo>
                    <a:lnTo>
                      <a:pt x="45" y="114"/>
                    </a:lnTo>
                    <a:lnTo>
                      <a:pt x="45" y="111"/>
                    </a:lnTo>
                    <a:lnTo>
                      <a:pt x="45" y="111"/>
                    </a:lnTo>
                    <a:lnTo>
                      <a:pt x="45" y="111"/>
                    </a:lnTo>
                    <a:lnTo>
                      <a:pt x="43" y="111"/>
                    </a:lnTo>
                    <a:lnTo>
                      <a:pt x="43" y="109"/>
                    </a:lnTo>
                    <a:lnTo>
                      <a:pt x="43" y="109"/>
                    </a:lnTo>
                    <a:lnTo>
                      <a:pt x="43" y="109"/>
                    </a:lnTo>
                    <a:lnTo>
                      <a:pt x="43" y="107"/>
                    </a:lnTo>
                    <a:lnTo>
                      <a:pt x="43" y="107"/>
                    </a:lnTo>
                    <a:lnTo>
                      <a:pt x="43" y="104"/>
                    </a:lnTo>
                    <a:lnTo>
                      <a:pt x="43" y="104"/>
                    </a:lnTo>
                    <a:lnTo>
                      <a:pt x="43" y="104"/>
                    </a:lnTo>
                    <a:lnTo>
                      <a:pt x="43" y="104"/>
                    </a:lnTo>
                    <a:lnTo>
                      <a:pt x="43" y="102"/>
                    </a:lnTo>
                    <a:lnTo>
                      <a:pt x="45" y="102"/>
                    </a:lnTo>
                    <a:lnTo>
                      <a:pt x="45" y="104"/>
                    </a:lnTo>
                    <a:lnTo>
                      <a:pt x="45" y="104"/>
                    </a:lnTo>
                    <a:lnTo>
                      <a:pt x="45" y="102"/>
                    </a:lnTo>
                    <a:lnTo>
                      <a:pt x="45" y="102"/>
                    </a:lnTo>
                    <a:lnTo>
                      <a:pt x="48" y="102"/>
                    </a:lnTo>
                    <a:lnTo>
                      <a:pt x="48" y="102"/>
                    </a:lnTo>
                    <a:lnTo>
                      <a:pt x="48" y="102"/>
                    </a:lnTo>
                    <a:lnTo>
                      <a:pt x="48" y="102"/>
                    </a:lnTo>
                    <a:lnTo>
                      <a:pt x="50" y="102"/>
                    </a:lnTo>
                    <a:lnTo>
                      <a:pt x="50" y="100"/>
                    </a:lnTo>
                    <a:lnTo>
                      <a:pt x="50" y="100"/>
                    </a:lnTo>
                    <a:lnTo>
                      <a:pt x="48" y="100"/>
                    </a:lnTo>
                    <a:lnTo>
                      <a:pt x="48" y="100"/>
                    </a:lnTo>
                    <a:lnTo>
                      <a:pt x="48" y="100"/>
                    </a:lnTo>
                    <a:lnTo>
                      <a:pt x="48" y="100"/>
                    </a:lnTo>
                    <a:lnTo>
                      <a:pt x="45" y="100"/>
                    </a:lnTo>
                    <a:lnTo>
                      <a:pt x="45" y="100"/>
                    </a:lnTo>
                    <a:lnTo>
                      <a:pt x="45" y="100"/>
                    </a:lnTo>
                    <a:lnTo>
                      <a:pt x="45" y="100"/>
                    </a:lnTo>
                    <a:lnTo>
                      <a:pt x="43" y="100"/>
                    </a:lnTo>
                    <a:lnTo>
                      <a:pt x="43" y="100"/>
                    </a:lnTo>
                    <a:lnTo>
                      <a:pt x="41" y="100"/>
                    </a:lnTo>
                    <a:lnTo>
                      <a:pt x="41" y="100"/>
                    </a:lnTo>
                    <a:lnTo>
                      <a:pt x="41" y="100"/>
                    </a:lnTo>
                    <a:lnTo>
                      <a:pt x="38" y="100"/>
                    </a:lnTo>
                    <a:lnTo>
                      <a:pt x="38" y="100"/>
                    </a:lnTo>
                    <a:lnTo>
                      <a:pt x="38" y="100"/>
                    </a:lnTo>
                    <a:lnTo>
                      <a:pt x="38" y="100"/>
                    </a:lnTo>
                    <a:lnTo>
                      <a:pt x="38" y="100"/>
                    </a:lnTo>
                    <a:lnTo>
                      <a:pt x="36" y="100"/>
                    </a:lnTo>
                    <a:lnTo>
                      <a:pt x="36" y="97"/>
                    </a:lnTo>
                    <a:lnTo>
                      <a:pt x="36" y="97"/>
                    </a:lnTo>
                    <a:lnTo>
                      <a:pt x="36" y="97"/>
                    </a:lnTo>
                    <a:lnTo>
                      <a:pt x="36" y="95"/>
                    </a:lnTo>
                    <a:lnTo>
                      <a:pt x="33" y="95"/>
                    </a:lnTo>
                    <a:lnTo>
                      <a:pt x="33" y="95"/>
                    </a:lnTo>
                    <a:lnTo>
                      <a:pt x="33" y="95"/>
                    </a:lnTo>
                    <a:lnTo>
                      <a:pt x="33" y="95"/>
                    </a:lnTo>
                    <a:lnTo>
                      <a:pt x="31" y="95"/>
                    </a:lnTo>
                    <a:lnTo>
                      <a:pt x="31" y="95"/>
                    </a:lnTo>
                    <a:lnTo>
                      <a:pt x="29" y="95"/>
                    </a:lnTo>
                    <a:lnTo>
                      <a:pt x="29" y="95"/>
                    </a:lnTo>
                    <a:lnTo>
                      <a:pt x="29" y="95"/>
                    </a:lnTo>
                    <a:lnTo>
                      <a:pt x="29" y="95"/>
                    </a:lnTo>
                    <a:lnTo>
                      <a:pt x="29" y="95"/>
                    </a:lnTo>
                    <a:lnTo>
                      <a:pt x="29" y="92"/>
                    </a:lnTo>
                    <a:lnTo>
                      <a:pt x="29" y="92"/>
                    </a:lnTo>
                    <a:lnTo>
                      <a:pt x="29" y="92"/>
                    </a:lnTo>
                    <a:lnTo>
                      <a:pt x="29" y="92"/>
                    </a:lnTo>
                    <a:lnTo>
                      <a:pt x="29" y="92"/>
                    </a:lnTo>
                    <a:lnTo>
                      <a:pt x="29" y="90"/>
                    </a:lnTo>
                    <a:lnTo>
                      <a:pt x="29" y="90"/>
                    </a:lnTo>
                    <a:lnTo>
                      <a:pt x="29" y="88"/>
                    </a:lnTo>
                    <a:lnTo>
                      <a:pt x="26" y="88"/>
                    </a:lnTo>
                    <a:lnTo>
                      <a:pt x="26" y="88"/>
                    </a:lnTo>
                    <a:lnTo>
                      <a:pt x="26" y="85"/>
                    </a:lnTo>
                    <a:lnTo>
                      <a:pt x="26" y="85"/>
                    </a:lnTo>
                    <a:lnTo>
                      <a:pt x="26" y="83"/>
                    </a:lnTo>
                    <a:lnTo>
                      <a:pt x="26" y="83"/>
                    </a:lnTo>
                    <a:lnTo>
                      <a:pt x="26" y="83"/>
                    </a:lnTo>
                    <a:lnTo>
                      <a:pt x="24" y="83"/>
                    </a:lnTo>
                    <a:lnTo>
                      <a:pt x="24" y="83"/>
                    </a:lnTo>
                    <a:lnTo>
                      <a:pt x="22" y="83"/>
                    </a:lnTo>
                    <a:lnTo>
                      <a:pt x="22" y="83"/>
                    </a:lnTo>
                    <a:lnTo>
                      <a:pt x="22" y="83"/>
                    </a:lnTo>
                    <a:lnTo>
                      <a:pt x="22" y="83"/>
                    </a:lnTo>
                    <a:lnTo>
                      <a:pt x="22" y="81"/>
                    </a:lnTo>
                    <a:lnTo>
                      <a:pt x="22" y="81"/>
                    </a:lnTo>
                    <a:lnTo>
                      <a:pt x="22" y="78"/>
                    </a:lnTo>
                    <a:lnTo>
                      <a:pt x="22" y="78"/>
                    </a:lnTo>
                    <a:lnTo>
                      <a:pt x="22" y="78"/>
                    </a:lnTo>
                    <a:lnTo>
                      <a:pt x="22" y="76"/>
                    </a:lnTo>
                    <a:lnTo>
                      <a:pt x="22" y="76"/>
                    </a:lnTo>
                    <a:lnTo>
                      <a:pt x="22" y="76"/>
                    </a:lnTo>
                    <a:lnTo>
                      <a:pt x="22" y="76"/>
                    </a:lnTo>
                    <a:lnTo>
                      <a:pt x="19" y="76"/>
                    </a:lnTo>
                    <a:lnTo>
                      <a:pt x="19" y="73"/>
                    </a:lnTo>
                    <a:lnTo>
                      <a:pt x="19" y="73"/>
                    </a:lnTo>
                    <a:lnTo>
                      <a:pt x="19" y="73"/>
                    </a:lnTo>
                    <a:lnTo>
                      <a:pt x="19" y="73"/>
                    </a:lnTo>
                    <a:lnTo>
                      <a:pt x="19" y="73"/>
                    </a:lnTo>
                    <a:lnTo>
                      <a:pt x="19" y="73"/>
                    </a:lnTo>
                    <a:lnTo>
                      <a:pt x="19" y="71"/>
                    </a:lnTo>
                    <a:lnTo>
                      <a:pt x="19" y="71"/>
                    </a:lnTo>
                    <a:lnTo>
                      <a:pt x="19" y="69"/>
                    </a:lnTo>
                    <a:lnTo>
                      <a:pt x="19" y="69"/>
                    </a:lnTo>
                    <a:lnTo>
                      <a:pt x="19" y="69"/>
                    </a:lnTo>
                    <a:lnTo>
                      <a:pt x="17" y="69"/>
                    </a:lnTo>
                    <a:lnTo>
                      <a:pt x="17" y="69"/>
                    </a:lnTo>
                    <a:lnTo>
                      <a:pt x="17" y="66"/>
                    </a:lnTo>
                    <a:lnTo>
                      <a:pt x="17" y="66"/>
                    </a:lnTo>
                    <a:lnTo>
                      <a:pt x="17" y="64"/>
                    </a:lnTo>
                    <a:lnTo>
                      <a:pt x="17" y="64"/>
                    </a:lnTo>
                    <a:lnTo>
                      <a:pt x="17" y="64"/>
                    </a:lnTo>
                    <a:lnTo>
                      <a:pt x="17" y="64"/>
                    </a:lnTo>
                    <a:lnTo>
                      <a:pt x="17" y="62"/>
                    </a:lnTo>
                    <a:lnTo>
                      <a:pt x="17" y="62"/>
                    </a:lnTo>
                    <a:lnTo>
                      <a:pt x="17" y="62"/>
                    </a:lnTo>
                    <a:lnTo>
                      <a:pt x="15" y="62"/>
                    </a:lnTo>
                    <a:lnTo>
                      <a:pt x="15" y="59"/>
                    </a:lnTo>
                    <a:lnTo>
                      <a:pt x="15" y="59"/>
                    </a:lnTo>
                    <a:lnTo>
                      <a:pt x="15" y="59"/>
                    </a:lnTo>
                    <a:lnTo>
                      <a:pt x="15" y="59"/>
                    </a:lnTo>
                    <a:lnTo>
                      <a:pt x="12" y="59"/>
                    </a:lnTo>
                    <a:lnTo>
                      <a:pt x="12" y="57"/>
                    </a:lnTo>
                    <a:lnTo>
                      <a:pt x="12" y="57"/>
                    </a:lnTo>
                    <a:lnTo>
                      <a:pt x="12" y="54"/>
                    </a:lnTo>
                    <a:lnTo>
                      <a:pt x="12" y="54"/>
                    </a:lnTo>
                    <a:lnTo>
                      <a:pt x="12" y="54"/>
                    </a:lnTo>
                    <a:lnTo>
                      <a:pt x="12" y="54"/>
                    </a:lnTo>
                    <a:lnTo>
                      <a:pt x="12" y="52"/>
                    </a:lnTo>
                    <a:lnTo>
                      <a:pt x="12" y="52"/>
                    </a:lnTo>
                    <a:lnTo>
                      <a:pt x="12" y="52"/>
                    </a:lnTo>
                    <a:lnTo>
                      <a:pt x="12" y="50"/>
                    </a:lnTo>
                    <a:lnTo>
                      <a:pt x="12" y="50"/>
                    </a:lnTo>
                    <a:lnTo>
                      <a:pt x="12" y="50"/>
                    </a:lnTo>
                    <a:lnTo>
                      <a:pt x="12" y="50"/>
                    </a:lnTo>
                    <a:lnTo>
                      <a:pt x="10" y="50"/>
                    </a:lnTo>
                    <a:lnTo>
                      <a:pt x="10" y="50"/>
                    </a:lnTo>
                    <a:lnTo>
                      <a:pt x="10" y="50"/>
                    </a:lnTo>
                    <a:lnTo>
                      <a:pt x="10" y="50"/>
                    </a:lnTo>
                    <a:lnTo>
                      <a:pt x="7" y="50"/>
                    </a:lnTo>
                    <a:lnTo>
                      <a:pt x="7" y="47"/>
                    </a:lnTo>
                    <a:lnTo>
                      <a:pt x="7" y="47"/>
                    </a:lnTo>
                    <a:lnTo>
                      <a:pt x="7" y="47"/>
                    </a:lnTo>
                    <a:lnTo>
                      <a:pt x="7" y="47"/>
                    </a:lnTo>
                    <a:lnTo>
                      <a:pt x="5" y="47"/>
                    </a:lnTo>
                    <a:lnTo>
                      <a:pt x="5" y="47"/>
                    </a:lnTo>
                    <a:lnTo>
                      <a:pt x="5" y="45"/>
                    </a:lnTo>
                    <a:lnTo>
                      <a:pt x="5" y="45"/>
                    </a:lnTo>
                    <a:lnTo>
                      <a:pt x="5" y="45"/>
                    </a:lnTo>
                    <a:lnTo>
                      <a:pt x="5" y="45"/>
                    </a:lnTo>
                    <a:lnTo>
                      <a:pt x="5" y="43"/>
                    </a:lnTo>
                    <a:lnTo>
                      <a:pt x="7" y="43"/>
                    </a:lnTo>
                    <a:lnTo>
                      <a:pt x="7" y="43"/>
                    </a:lnTo>
                    <a:lnTo>
                      <a:pt x="7" y="43"/>
                    </a:lnTo>
                    <a:lnTo>
                      <a:pt x="7" y="40"/>
                    </a:lnTo>
                    <a:lnTo>
                      <a:pt x="7" y="40"/>
                    </a:lnTo>
                    <a:lnTo>
                      <a:pt x="7" y="40"/>
                    </a:lnTo>
                    <a:lnTo>
                      <a:pt x="7" y="38"/>
                    </a:lnTo>
                    <a:lnTo>
                      <a:pt x="7" y="38"/>
                    </a:lnTo>
                    <a:lnTo>
                      <a:pt x="7" y="36"/>
                    </a:lnTo>
                    <a:lnTo>
                      <a:pt x="10" y="36"/>
                    </a:lnTo>
                    <a:lnTo>
                      <a:pt x="10" y="36"/>
                    </a:lnTo>
                    <a:lnTo>
                      <a:pt x="10" y="36"/>
                    </a:lnTo>
                    <a:lnTo>
                      <a:pt x="10" y="33"/>
                    </a:lnTo>
                    <a:lnTo>
                      <a:pt x="10" y="33"/>
                    </a:lnTo>
                    <a:lnTo>
                      <a:pt x="7" y="33"/>
                    </a:lnTo>
                    <a:lnTo>
                      <a:pt x="7" y="33"/>
                    </a:lnTo>
                    <a:lnTo>
                      <a:pt x="7" y="33"/>
                    </a:lnTo>
                    <a:lnTo>
                      <a:pt x="7" y="33"/>
                    </a:lnTo>
                    <a:lnTo>
                      <a:pt x="7" y="33"/>
                    </a:lnTo>
                    <a:lnTo>
                      <a:pt x="7" y="31"/>
                    </a:lnTo>
                    <a:lnTo>
                      <a:pt x="7" y="31"/>
                    </a:lnTo>
                    <a:lnTo>
                      <a:pt x="7" y="28"/>
                    </a:lnTo>
                    <a:lnTo>
                      <a:pt x="7" y="28"/>
                    </a:lnTo>
                    <a:lnTo>
                      <a:pt x="5" y="28"/>
                    </a:lnTo>
                    <a:lnTo>
                      <a:pt x="5" y="26"/>
                    </a:lnTo>
                    <a:lnTo>
                      <a:pt x="5" y="26"/>
                    </a:lnTo>
                    <a:lnTo>
                      <a:pt x="5" y="24"/>
                    </a:lnTo>
                    <a:lnTo>
                      <a:pt x="5" y="24"/>
                    </a:lnTo>
                    <a:lnTo>
                      <a:pt x="7" y="24"/>
                    </a:lnTo>
                    <a:lnTo>
                      <a:pt x="7" y="24"/>
                    </a:lnTo>
                    <a:lnTo>
                      <a:pt x="5" y="24"/>
                    </a:lnTo>
                    <a:lnTo>
                      <a:pt x="5" y="21"/>
                    </a:lnTo>
                    <a:lnTo>
                      <a:pt x="5" y="21"/>
                    </a:lnTo>
                    <a:lnTo>
                      <a:pt x="5" y="21"/>
                    </a:lnTo>
                    <a:lnTo>
                      <a:pt x="5" y="21"/>
                    </a:lnTo>
                    <a:lnTo>
                      <a:pt x="5" y="19"/>
                    </a:lnTo>
                    <a:lnTo>
                      <a:pt x="5" y="19"/>
                    </a:lnTo>
                    <a:lnTo>
                      <a:pt x="5" y="17"/>
                    </a:lnTo>
                    <a:lnTo>
                      <a:pt x="5" y="17"/>
                    </a:lnTo>
                    <a:lnTo>
                      <a:pt x="3" y="17"/>
                    </a:lnTo>
                    <a:lnTo>
                      <a:pt x="3" y="14"/>
                    </a:lnTo>
                    <a:lnTo>
                      <a:pt x="5" y="14"/>
                    </a:lnTo>
                    <a:lnTo>
                      <a:pt x="5" y="14"/>
                    </a:lnTo>
                    <a:lnTo>
                      <a:pt x="3" y="14"/>
                    </a:lnTo>
                    <a:lnTo>
                      <a:pt x="3" y="14"/>
                    </a:lnTo>
                    <a:lnTo>
                      <a:pt x="3" y="14"/>
                    </a:lnTo>
                    <a:lnTo>
                      <a:pt x="3" y="12"/>
                    </a:lnTo>
                    <a:lnTo>
                      <a:pt x="3" y="12"/>
                    </a:lnTo>
                    <a:lnTo>
                      <a:pt x="0" y="12"/>
                    </a:lnTo>
                    <a:lnTo>
                      <a:pt x="0" y="9"/>
                    </a:lnTo>
                    <a:lnTo>
                      <a:pt x="0" y="9"/>
                    </a:lnTo>
                    <a:lnTo>
                      <a:pt x="0" y="9"/>
                    </a:lnTo>
                    <a:lnTo>
                      <a:pt x="0" y="9"/>
                    </a:lnTo>
                    <a:lnTo>
                      <a:pt x="0" y="7"/>
                    </a:lnTo>
                    <a:lnTo>
                      <a:pt x="3" y="7"/>
                    </a:lnTo>
                    <a:lnTo>
                      <a:pt x="3" y="9"/>
                    </a:lnTo>
                    <a:lnTo>
                      <a:pt x="3" y="9"/>
                    </a:lnTo>
                    <a:lnTo>
                      <a:pt x="3" y="7"/>
                    </a:lnTo>
                    <a:lnTo>
                      <a:pt x="5" y="7"/>
                    </a:lnTo>
                    <a:lnTo>
                      <a:pt x="5" y="7"/>
                    </a:lnTo>
                    <a:lnTo>
                      <a:pt x="5" y="9"/>
                    </a:lnTo>
                    <a:lnTo>
                      <a:pt x="5" y="9"/>
                    </a:lnTo>
                    <a:lnTo>
                      <a:pt x="7" y="9"/>
                    </a:lnTo>
                    <a:lnTo>
                      <a:pt x="7" y="9"/>
                    </a:lnTo>
                    <a:lnTo>
                      <a:pt x="7" y="7"/>
                    </a:lnTo>
                    <a:lnTo>
                      <a:pt x="7" y="7"/>
                    </a:lnTo>
                    <a:lnTo>
                      <a:pt x="10" y="7"/>
                    </a:lnTo>
                    <a:lnTo>
                      <a:pt x="10" y="7"/>
                    </a:lnTo>
                    <a:lnTo>
                      <a:pt x="10" y="5"/>
                    </a:lnTo>
                    <a:lnTo>
                      <a:pt x="10" y="5"/>
                    </a:lnTo>
                    <a:lnTo>
                      <a:pt x="10" y="5"/>
                    </a:lnTo>
                    <a:lnTo>
                      <a:pt x="10" y="2"/>
                    </a:lnTo>
                    <a:lnTo>
                      <a:pt x="10" y="2"/>
                    </a:lnTo>
                    <a:lnTo>
                      <a:pt x="10" y="2"/>
                    </a:lnTo>
                    <a:lnTo>
                      <a:pt x="10" y="0"/>
                    </a:lnTo>
                    <a:lnTo>
                      <a:pt x="12" y="0"/>
                    </a:lnTo>
                    <a:lnTo>
                      <a:pt x="12" y="0"/>
                    </a:lnTo>
                    <a:lnTo>
                      <a:pt x="12" y="0"/>
                    </a:lnTo>
                    <a:lnTo>
                      <a:pt x="12" y="0"/>
                    </a:lnTo>
                    <a:lnTo>
                      <a:pt x="15" y="0"/>
                    </a:lnTo>
                    <a:lnTo>
                      <a:pt x="15" y="0"/>
                    </a:lnTo>
                    <a:lnTo>
                      <a:pt x="15" y="0"/>
                    </a:lnTo>
                    <a:lnTo>
                      <a:pt x="15" y="0"/>
                    </a:lnTo>
                    <a:lnTo>
                      <a:pt x="15" y="2"/>
                    </a:lnTo>
                    <a:lnTo>
                      <a:pt x="17" y="2"/>
                    </a:lnTo>
                    <a:lnTo>
                      <a:pt x="17" y="2"/>
                    </a:lnTo>
                    <a:lnTo>
                      <a:pt x="17" y="2"/>
                    </a:lnTo>
                    <a:lnTo>
                      <a:pt x="19" y="2"/>
                    </a:lnTo>
                    <a:lnTo>
                      <a:pt x="19" y="5"/>
                    </a:lnTo>
                    <a:lnTo>
                      <a:pt x="19" y="5"/>
                    </a:lnTo>
                    <a:lnTo>
                      <a:pt x="19" y="5"/>
                    </a:lnTo>
                    <a:lnTo>
                      <a:pt x="19" y="5"/>
                    </a:lnTo>
                    <a:lnTo>
                      <a:pt x="19" y="5"/>
                    </a:lnTo>
                    <a:lnTo>
                      <a:pt x="19" y="7"/>
                    </a:lnTo>
                    <a:lnTo>
                      <a:pt x="19" y="7"/>
                    </a:lnTo>
                    <a:lnTo>
                      <a:pt x="22" y="7"/>
                    </a:lnTo>
                    <a:lnTo>
                      <a:pt x="22" y="7"/>
                    </a:lnTo>
                    <a:lnTo>
                      <a:pt x="22" y="9"/>
                    </a:lnTo>
                    <a:lnTo>
                      <a:pt x="22" y="9"/>
                    </a:lnTo>
                    <a:lnTo>
                      <a:pt x="22" y="9"/>
                    </a:lnTo>
                    <a:lnTo>
                      <a:pt x="24" y="9"/>
                    </a:lnTo>
                    <a:lnTo>
                      <a:pt x="24" y="12"/>
                    </a:lnTo>
                    <a:lnTo>
                      <a:pt x="24" y="12"/>
                    </a:lnTo>
                    <a:lnTo>
                      <a:pt x="24" y="12"/>
                    </a:lnTo>
                    <a:lnTo>
                      <a:pt x="24" y="14"/>
                    </a:lnTo>
                    <a:lnTo>
                      <a:pt x="26" y="14"/>
                    </a:lnTo>
                    <a:lnTo>
                      <a:pt x="26" y="14"/>
                    </a:lnTo>
                    <a:lnTo>
                      <a:pt x="26" y="14"/>
                    </a:lnTo>
                    <a:lnTo>
                      <a:pt x="29" y="14"/>
                    </a:lnTo>
                    <a:lnTo>
                      <a:pt x="29" y="14"/>
                    </a:lnTo>
                    <a:lnTo>
                      <a:pt x="29" y="14"/>
                    </a:lnTo>
                    <a:lnTo>
                      <a:pt x="29" y="14"/>
                    </a:lnTo>
                    <a:lnTo>
                      <a:pt x="29" y="17"/>
                    </a:lnTo>
                    <a:lnTo>
                      <a:pt x="29" y="17"/>
                    </a:lnTo>
                    <a:lnTo>
                      <a:pt x="29" y="17"/>
                    </a:lnTo>
                    <a:lnTo>
                      <a:pt x="31" y="17"/>
                    </a:lnTo>
                    <a:lnTo>
                      <a:pt x="31" y="19"/>
                    </a:lnTo>
                    <a:lnTo>
                      <a:pt x="31" y="19"/>
                    </a:lnTo>
                    <a:lnTo>
                      <a:pt x="31" y="19"/>
                    </a:lnTo>
                    <a:lnTo>
                      <a:pt x="33" y="19"/>
                    </a:lnTo>
                    <a:lnTo>
                      <a:pt x="33" y="19"/>
                    </a:lnTo>
                    <a:lnTo>
                      <a:pt x="33" y="19"/>
                    </a:lnTo>
                    <a:lnTo>
                      <a:pt x="36" y="19"/>
                    </a:lnTo>
                    <a:lnTo>
                      <a:pt x="36" y="19"/>
                    </a:lnTo>
                    <a:lnTo>
                      <a:pt x="36" y="21"/>
                    </a:lnTo>
                    <a:lnTo>
                      <a:pt x="38" y="21"/>
                    </a:lnTo>
                    <a:lnTo>
                      <a:pt x="38" y="21"/>
                    </a:lnTo>
                    <a:lnTo>
                      <a:pt x="38" y="21"/>
                    </a:lnTo>
                    <a:lnTo>
                      <a:pt x="38" y="21"/>
                    </a:lnTo>
                    <a:lnTo>
                      <a:pt x="41" y="21"/>
                    </a:lnTo>
                    <a:lnTo>
                      <a:pt x="41" y="21"/>
                    </a:lnTo>
                    <a:lnTo>
                      <a:pt x="41" y="21"/>
                    </a:lnTo>
                    <a:lnTo>
                      <a:pt x="43" y="21"/>
                    </a:lnTo>
                    <a:lnTo>
                      <a:pt x="43" y="24"/>
                    </a:lnTo>
                    <a:lnTo>
                      <a:pt x="43" y="24"/>
                    </a:lnTo>
                    <a:lnTo>
                      <a:pt x="43" y="21"/>
                    </a:lnTo>
                    <a:lnTo>
                      <a:pt x="45" y="21"/>
                    </a:lnTo>
                    <a:lnTo>
                      <a:pt x="45" y="21"/>
                    </a:lnTo>
                    <a:lnTo>
                      <a:pt x="45" y="24"/>
                    </a:lnTo>
                    <a:lnTo>
                      <a:pt x="45" y="24"/>
                    </a:lnTo>
                    <a:lnTo>
                      <a:pt x="48" y="24"/>
                    </a:lnTo>
                    <a:lnTo>
                      <a:pt x="48" y="21"/>
                    </a:lnTo>
                    <a:lnTo>
                      <a:pt x="48" y="21"/>
                    </a:lnTo>
                    <a:lnTo>
                      <a:pt x="48" y="21"/>
                    </a:lnTo>
                    <a:lnTo>
                      <a:pt x="50" y="21"/>
                    </a:lnTo>
                    <a:lnTo>
                      <a:pt x="50" y="21"/>
                    </a:lnTo>
                    <a:lnTo>
                      <a:pt x="50" y="21"/>
                    </a:lnTo>
                    <a:lnTo>
                      <a:pt x="50" y="21"/>
                    </a:lnTo>
                    <a:lnTo>
                      <a:pt x="52" y="21"/>
                    </a:lnTo>
                    <a:lnTo>
                      <a:pt x="52" y="21"/>
                    </a:lnTo>
                    <a:lnTo>
                      <a:pt x="52" y="21"/>
                    </a:lnTo>
                    <a:lnTo>
                      <a:pt x="55" y="21"/>
                    </a:lnTo>
                    <a:lnTo>
                      <a:pt x="55" y="21"/>
                    </a:lnTo>
                    <a:lnTo>
                      <a:pt x="55" y="21"/>
                    </a:lnTo>
                    <a:lnTo>
                      <a:pt x="55" y="21"/>
                    </a:lnTo>
                    <a:lnTo>
                      <a:pt x="55" y="19"/>
                    </a:lnTo>
                    <a:lnTo>
                      <a:pt x="57" y="19"/>
                    </a:lnTo>
                    <a:lnTo>
                      <a:pt x="57" y="19"/>
                    </a:lnTo>
                    <a:lnTo>
                      <a:pt x="57" y="19"/>
                    </a:lnTo>
                    <a:lnTo>
                      <a:pt x="60" y="19"/>
                    </a:lnTo>
                    <a:lnTo>
                      <a:pt x="60" y="17"/>
                    </a:lnTo>
                    <a:lnTo>
                      <a:pt x="60" y="17"/>
                    </a:lnTo>
                    <a:lnTo>
                      <a:pt x="60" y="17"/>
                    </a:lnTo>
                    <a:lnTo>
                      <a:pt x="60" y="17"/>
                    </a:lnTo>
                    <a:lnTo>
                      <a:pt x="60" y="14"/>
                    </a:lnTo>
                    <a:lnTo>
                      <a:pt x="62" y="14"/>
                    </a:lnTo>
                    <a:lnTo>
                      <a:pt x="62" y="14"/>
                    </a:lnTo>
                    <a:lnTo>
                      <a:pt x="62" y="14"/>
                    </a:lnTo>
                    <a:lnTo>
                      <a:pt x="62" y="14"/>
                    </a:lnTo>
                    <a:lnTo>
                      <a:pt x="62" y="14"/>
                    </a:lnTo>
                    <a:lnTo>
                      <a:pt x="64" y="14"/>
                    </a:lnTo>
                    <a:lnTo>
                      <a:pt x="64" y="14"/>
                    </a:lnTo>
                    <a:lnTo>
                      <a:pt x="64" y="14"/>
                    </a:lnTo>
                    <a:lnTo>
                      <a:pt x="64" y="14"/>
                    </a:lnTo>
                    <a:lnTo>
                      <a:pt x="64" y="12"/>
                    </a:lnTo>
                    <a:lnTo>
                      <a:pt x="67" y="12"/>
                    </a:lnTo>
                    <a:lnTo>
                      <a:pt x="67" y="12"/>
                    </a:lnTo>
                    <a:lnTo>
                      <a:pt x="67" y="12"/>
                    </a:lnTo>
                    <a:lnTo>
                      <a:pt x="67" y="12"/>
                    </a:lnTo>
                    <a:lnTo>
                      <a:pt x="69" y="12"/>
                    </a:lnTo>
                    <a:lnTo>
                      <a:pt x="69" y="9"/>
                    </a:lnTo>
                    <a:lnTo>
                      <a:pt x="69" y="9"/>
                    </a:lnTo>
                    <a:lnTo>
                      <a:pt x="71" y="9"/>
                    </a:lnTo>
                    <a:lnTo>
                      <a:pt x="71" y="9"/>
                    </a:lnTo>
                    <a:lnTo>
                      <a:pt x="71" y="9"/>
                    </a:lnTo>
                    <a:lnTo>
                      <a:pt x="71" y="7"/>
                    </a:lnTo>
                    <a:lnTo>
                      <a:pt x="71" y="7"/>
                    </a:lnTo>
                    <a:lnTo>
                      <a:pt x="71" y="7"/>
                    </a:lnTo>
                    <a:lnTo>
                      <a:pt x="74" y="7"/>
                    </a:lnTo>
                    <a:lnTo>
                      <a:pt x="74" y="7"/>
                    </a:lnTo>
                    <a:lnTo>
                      <a:pt x="74" y="5"/>
                    </a:lnTo>
                    <a:lnTo>
                      <a:pt x="74" y="5"/>
                    </a:lnTo>
                    <a:lnTo>
                      <a:pt x="76" y="5"/>
                    </a:lnTo>
                    <a:lnTo>
                      <a:pt x="76" y="5"/>
                    </a:lnTo>
                    <a:lnTo>
                      <a:pt x="76" y="5"/>
                    </a:lnTo>
                    <a:lnTo>
                      <a:pt x="78" y="5"/>
                    </a:lnTo>
                    <a:lnTo>
                      <a:pt x="78" y="5"/>
                    </a:lnTo>
                    <a:lnTo>
                      <a:pt x="78" y="5"/>
                    </a:lnTo>
                    <a:lnTo>
                      <a:pt x="78" y="5"/>
                    </a:lnTo>
                    <a:lnTo>
                      <a:pt x="81" y="5"/>
                    </a:lnTo>
                    <a:lnTo>
                      <a:pt x="81" y="2"/>
                    </a:lnTo>
                    <a:lnTo>
                      <a:pt x="81" y="2"/>
                    </a:lnTo>
                    <a:lnTo>
                      <a:pt x="81" y="2"/>
                    </a:lnTo>
                    <a:lnTo>
                      <a:pt x="81" y="2"/>
                    </a:lnTo>
                    <a:lnTo>
                      <a:pt x="83" y="2"/>
                    </a:lnTo>
                    <a:lnTo>
                      <a:pt x="83" y="2"/>
                    </a:lnTo>
                    <a:lnTo>
                      <a:pt x="86" y="2"/>
                    </a:lnTo>
                    <a:lnTo>
                      <a:pt x="86" y="2"/>
                    </a:lnTo>
                    <a:lnTo>
                      <a:pt x="86" y="2"/>
                    </a:lnTo>
                    <a:lnTo>
                      <a:pt x="86" y="2"/>
                    </a:lnTo>
                    <a:lnTo>
                      <a:pt x="88" y="2"/>
                    </a:lnTo>
                    <a:lnTo>
                      <a:pt x="88" y="5"/>
                    </a:lnTo>
                    <a:lnTo>
                      <a:pt x="88" y="5"/>
                    </a:lnTo>
                    <a:lnTo>
                      <a:pt x="88" y="5"/>
                    </a:lnTo>
                    <a:lnTo>
                      <a:pt x="88" y="5"/>
                    </a:lnTo>
                    <a:lnTo>
                      <a:pt x="88" y="5"/>
                    </a:lnTo>
                    <a:lnTo>
                      <a:pt x="90" y="5"/>
                    </a:lnTo>
                    <a:lnTo>
                      <a:pt x="90" y="7"/>
                    </a:lnTo>
                    <a:lnTo>
                      <a:pt x="90" y="7"/>
                    </a:lnTo>
                    <a:lnTo>
                      <a:pt x="93" y="7"/>
                    </a:lnTo>
                    <a:lnTo>
                      <a:pt x="93" y="7"/>
                    </a:lnTo>
                    <a:lnTo>
                      <a:pt x="93" y="7"/>
                    </a:lnTo>
                    <a:lnTo>
                      <a:pt x="93" y="9"/>
                    </a:lnTo>
                    <a:lnTo>
                      <a:pt x="93" y="9"/>
                    </a:lnTo>
                    <a:lnTo>
                      <a:pt x="93" y="9"/>
                    </a:lnTo>
                    <a:lnTo>
                      <a:pt x="90" y="9"/>
                    </a:lnTo>
                    <a:lnTo>
                      <a:pt x="90" y="9"/>
                    </a:lnTo>
                    <a:lnTo>
                      <a:pt x="90" y="12"/>
                    </a:lnTo>
                    <a:lnTo>
                      <a:pt x="88" y="12"/>
                    </a:lnTo>
                    <a:lnTo>
                      <a:pt x="88" y="12"/>
                    </a:lnTo>
                    <a:lnTo>
                      <a:pt x="88" y="12"/>
                    </a:lnTo>
                    <a:lnTo>
                      <a:pt x="88" y="14"/>
                    </a:lnTo>
                    <a:lnTo>
                      <a:pt x="88" y="14"/>
                    </a:lnTo>
                    <a:lnTo>
                      <a:pt x="88" y="14"/>
                    </a:lnTo>
                    <a:lnTo>
                      <a:pt x="90" y="14"/>
                    </a:lnTo>
                    <a:lnTo>
                      <a:pt x="90" y="14"/>
                    </a:lnTo>
                    <a:lnTo>
                      <a:pt x="90" y="14"/>
                    </a:lnTo>
                    <a:lnTo>
                      <a:pt x="93" y="14"/>
                    </a:lnTo>
                    <a:lnTo>
                      <a:pt x="93" y="17"/>
                    </a:lnTo>
                    <a:lnTo>
                      <a:pt x="93" y="17"/>
                    </a:lnTo>
                    <a:lnTo>
                      <a:pt x="93" y="17"/>
                    </a:lnTo>
                    <a:lnTo>
                      <a:pt x="93" y="17"/>
                    </a:lnTo>
                    <a:lnTo>
                      <a:pt x="93" y="19"/>
                    </a:lnTo>
                    <a:lnTo>
                      <a:pt x="93" y="19"/>
                    </a:lnTo>
                    <a:lnTo>
                      <a:pt x="93" y="19"/>
                    </a:lnTo>
                    <a:lnTo>
                      <a:pt x="93" y="19"/>
                    </a:lnTo>
                    <a:lnTo>
                      <a:pt x="90" y="19"/>
                    </a:lnTo>
                    <a:lnTo>
                      <a:pt x="90" y="19"/>
                    </a:lnTo>
                    <a:lnTo>
                      <a:pt x="88" y="19"/>
                    </a:lnTo>
                    <a:lnTo>
                      <a:pt x="88" y="19"/>
                    </a:lnTo>
                    <a:lnTo>
                      <a:pt x="88" y="19"/>
                    </a:lnTo>
                    <a:lnTo>
                      <a:pt x="88" y="21"/>
                    </a:lnTo>
                    <a:lnTo>
                      <a:pt x="86" y="21"/>
                    </a:lnTo>
                    <a:lnTo>
                      <a:pt x="86" y="21"/>
                    </a:lnTo>
                    <a:lnTo>
                      <a:pt x="86" y="21"/>
                    </a:lnTo>
                    <a:lnTo>
                      <a:pt x="86" y="24"/>
                    </a:lnTo>
                    <a:lnTo>
                      <a:pt x="86" y="24"/>
                    </a:lnTo>
                    <a:lnTo>
                      <a:pt x="86" y="24"/>
                    </a:lnTo>
                    <a:lnTo>
                      <a:pt x="88" y="24"/>
                    </a:lnTo>
                    <a:lnTo>
                      <a:pt x="88" y="24"/>
                    </a:lnTo>
                    <a:lnTo>
                      <a:pt x="88" y="24"/>
                    </a:lnTo>
                    <a:lnTo>
                      <a:pt x="88" y="24"/>
                    </a:lnTo>
                    <a:lnTo>
                      <a:pt x="90" y="24"/>
                    </a:lnTo>
                    <a:lnTo>
                      <a:pt x="90" y="24"/>
                    </a:lnTo>
                    <a:lnTo>
                      <a:pt x="90" y="26"/>
                    </a:lnTo>
                    <a:lnTo>
                      <a:pt x="90" y="26"/>
                    </a:lnTo>
                    <a:lnTo>
                      <a:pt x="93" y="26"/>
                    </a:lnTo>
                    <a:lnTo>
                      <a:pt x="93" y="28"/>
                    </a:lnTo>
                    <a:lnTo>
                      <a:pt x="93" y="28"/>
                    </a:lnTo>
                    <a:lnTo>
                      <a:pt x="93" y="28"/>
                    </a:lnTo>
                    <a:lnTo>
                      <a:pt x="93" y="28"/>
                    </a:lnTo>
                    <a:lnTo>
                      <a:pt x="95" y="28"/>
                    </a:lnTo>
                    <a:lnTo>
                      <a:pt x="95" y="28"/>
                    </a:lnTo>
                    <a:lnTo>
                      <a:pt x="95" y="28"/>
                    </a:lnTo>
                    <a:lnTo>
                      <a:pt x="95" y="28"/>
                    </a:lnTo>
                    <a:lnTo>
                      <a:pt x="95" y="31"/>
                    </a:lnTo>
                    <a:lnTo>
                      <a:pt x="95" y="31"/>
                    </a:lnTo>
                    <a:lnTo>
                      <a:pt x="95" y="31"/>
                    </a:lnTo>
                    <a:lnTo>
                      <a:pt x="97" y="31"/>
                    </a:lnTo>
                    <a:lnTo>
                      <a:pt x="97" y="31"/>
                    </a:lnTo>
                    <a:lnTo>
                      <a:pt x="97" y="33"/>
                    </a:lnTo>
                    <a:lnTo>
                      <a:pt x="97" y="33"/>
                    </a:lnTo>
                    <a:lnTo>
                      <a:pt x="100" y="33"/>
                    </a:lnTo>
                    <a:lnTo>
                      <a:pt x="100" y="33"/>
                    </a:lnTo>
                    <a:lnTo>
                      <a:pt x="100" y="33"/>
                    </a:lnTo>
                    <a:lnTo>
                      <a:pt x="102" y="33"/>
                    </a:lnTo>
                    <a:lnTo>
                      <a:pt x="102" y="33"/>
                    </a:lnTo>
                    <a:lnTo>
                      <a:pt x="102" y="33"/>
                    </a:lnTo>
                    <a:lnTo>
                      <a:pt x="105" y="33"/>
                    </a:lnTo>
                    <a:lnTo>
                      <a:pt x="105" y="33"/>
                    </a:lnTo>
                    <a:lnTo>
                      <a:pt x="105" y="33"/>
                    </a:lnTo>
                    <a:lnTo>
                      <a:pt x="105" y="33"/>
                    </a:lnTo>
                    <a:lnTo>
                      <a:pt x="105" y="33"/>
                    </a:lnTo>
                    <a:lnTo>
                      <a:pt x="105" y="33"/>
                    </a:lnTo>
                    <a:lnTo>
                      <a:pt x="105" y="36"/>
                    </a:lnTo>
                    <a:lnTo>
                      <a:pt x="105" y="36"/>
                    </a:lnTo>
                    <a:lnTo>
                      <a:pt x="105" y="38"/>
                    </a:lnTo>
                    <a:lnTo>
                      <a:pt x="105" y="38"/>
                    </a:lnTo>
                    <a:lnTo>
                      <a:pt x="105" y="38"/>
                    </a:lnTo>
                    <a:lnTo>
                      <a:pt x="105" y="40"/>
                    </a:lnTo>
                    <a:lnTo>
                      <a:pt x="105" y="40"/>
                    </a:lnTo>
                    <a:lnTo>
                      <a:pt x="105" y="43"/>
                    </a:lnTo>
                    <a:lnTo>
                      <a:pt x="105" y="43"/>
                    </a:lnTo>
                    <a:lnTo>
                      <a:pt x="107" y="43"/>
                    </a:lnTo>
                    <a:lnTo>
                      <a:pt x="107" y="45"/>
                    </a:lnTo>
                    <a:lnTo>
                      <a:pt x="107" y="45"/>
                    </a:lnTo>
                    <a:lnTo>
                      <a:pt x="107" y="45"/>
                    </a:lnTo>
                    <a:lnTo>
                      <a:pt x="107" y="47"/>
                    </a:lnTo>
                    <a:lnTo>
                      <a:pt x="107" y="47"/>
                    </a:lnTo>
                    <a:lnTo>
                      <a:pt x="107" y="47"/>
                    </a:lnTo>
                    <a:lnTo>
                      <a:pt x="107" y="50"/>
                    </a:lnTo>
                    <a:lnTo>
                      <a:pt x="107" y="50"/>
                    </a:lnTo>
                    <a:lnTo>
                      <a:pt x="107" y="50"/>
                    </a:lnTo>
                    <a:lnTo>
                      <a:pt x="107" y="52"/>
                    </a:lnTo>
                    <a:lnTo>
                      <a:pt x="109" y="52"/>
                    </a:lnTo>
                    <a:lnTo>
                      <a:pt x="109" y="52"/>
                    </a:lnTo>
                    <a:lnTo>
                      <a:pt x="109" y="52"/>
                    </a:lnTo>
                    <a:lnTo>
                      <a:pt x="109" y="54"/>
                    </a:lnTo>
                    <a:lnTo>
                      <a:pt x="112" y="54"/>
                    </a:lnTo>
                    <a:lnTo>
                      <a:pt x="112" y="54"/>
                    </a:lnTo>
                    <a:lnTo>
                      <a:pt x="112" y="54"/>
                    </a:lnTo>
                    <a:lnTo>
                      <a:pt x="112" y="54"/>
                    </a:lnTo>
                    <a:lnTo>
                      <a:pt x="114" y="54"/>
                    </a:lnTo>
                    <a:lnTo>
                      <a:pt x="114" y="54"/>
                    </a:lnTo>
                    <a:lnTo>
                      <a:pt x="114" y="54"/>
                    </a:lnTo>
                    <a:lnTo>
                      <a:pt x="114" y="54"/>
                    </a:lnTo>
                    <a:lnTo>
                      <a:pt x="116" y="54"/>
                    </a:lnTo>
                    <a:lnTo>
                      <a:pt x="116" y="57"/>
                    </a:lnTo>
                    <a:lnTo>
                      <a:pt x="116" y="57"/>
                    </a:lnTo>
                    <a:lnTo>
                      <a:pt x="119" y="57"/>
                    </a:lnTo>
                    <a:lnTo>
                      <a:pt x="119" y="57"/>
                    </a:lnTo>
                    <a:lnTo>
                      <a:pt x="119" y="57"/>
                    </a:lnTo>
                    <a:lnTo>
                      <a:pt x="121" y="57"/>
                    </a:lnTo>
                    <a:lnTo>
                      <a:pt x="121" y="57"/>
                    </a:lnTo>
                    <a:lnTo>
                      <a:pt x="121" y="57"/>
                    </a:lnTo>
                    <a:lnTo>
                      <a:pt x="121" y="57"/>
                    </a:lnTo>
                    <a:lnTo>
                      <a:pt x="123" y="57"/>
                    </a:lnTo>
                    <a:lnTo>
                      <a:pt x="123" y="57"/>
                    </a:lnTo>
                    <a:lnTo>
                      <a:pt x="126" y="57"/>
                    </a:lnTo>
                    <a:lnTo>
                      <a:pt x="126" y="57"/>
                    </a:lnTo>
                    <a:lnTo>
                      <a:pt x="126" y="57"/>
                    </a:lnTo>
                    <a:lnTo>
                      <a:pt x="126" y="57"/>
                    </a:lnTo>
                    <a:lnTo>
                      <a:pt x="128" y="57"/>
                    </a:lnTo>
                    <a:lnTo>
                      <a:pt x="128" y="57"/>
                    </a:lnTo>
                    <a:lnTo>
                      <a:pt x="128" y="57"/>
                    </a:lnTo>
                    <a:lnTo>
                      <a:pt x="128" y="59"/>
                    </a:lnTo>
                    <a:lnTo>
                      <a:pt x="128" y="59"/>
                    </a:lnTo>
                    <a:lnTo>
                      <a:pt x="131" y="59"/>
                    </a:lnTo>
                    <a:lnTo>
                      <a:pt x="131" y="59"/>
                    </a:lnTo>
                    <a:lnTo>
                      <a:pt x="133" y="59"/>
                    </a:lnTo>
                    <a:lnTo>
                      <a:pt x="133" y="59"/>
                    </a:lnTo>
                    <a:lnTo>
                      <a:pt x="133" y="59"/>
                    </a:lnTo>
                    <a:lnTo>
                      <a:pt x="133" y="59"/>
                    </a:lnTo>
                    <a:lnTo>
                      <a:pt x="133" y="62"/>
                    </a:lnTo>
                    <a:lnTo>
                      <a:pt x="133" y="62"/>
                    </a:lnTo>
                    <a:lnTo>
                      <a:pt x="135" y="62"/>
                    </a:lnTo>
                    <a:lnTo>
                      <a:pt x="135" y="64"/>
                    </a:lnTo>
                    <a:lnTo>
                      <a:pt x="135" y="64"/>
                    </a:lnTo>
                    <a:lnTo>
                      <a:pt x="135" y="64"/>
                    </a:lnTo>
                    <a:lnTo>
                      <a:pt x="135" y="64"/>
                    </a:lnTo>
                    <a:lnTo>
                      <a:pt x="135" y="64"/>
                    </a:lnTo>
                    <a:lnTo>
                      <a:pt x="135" y="66"/>
                    </a:lnTo>
                    <a:lnTo>
                      <a:pt x="138" y="66"/>
                    </a:lnTo>
                    <a:lnTo>
                      <a:pt x="138" y="66"/>
                    </a:lnTo>
                    <a:lnTo>
                      <a:pt x="138" y="66"/>
                    </a:lnTo>
                    <a:lnTo>
                      <a:pt x="140" y="66"/>
                    </a:lnTo>
                    <a:lnTo>
                      <a:pt x="140" y="69"/>
                    </a:lnTo>
                    <a:lnTo>
                      <a:pt x="140" y="69"/>
                    </a:lnTo>
                    <a:lnTo>
                      <a:pt x="140" y="69"/>
                    </a:lnTo>
                    <a:lnTo>
                      <a:pt x="140" y="69"/>
                    </a:lnTo>
                    <a:lnTo>
                      <a:pt x="142" y="69"/>
                    </a:lnTo>
                    <a:lnTo>
                      <a:pt x="142" y="69"/>
                    </a:lnTo>
                    <a:lnTo>
                      <a:pt x="142" y="71"/>
                    </a:lnTo>
                    <a:lnTo>
                      <a:pt x="145" y="71"/>
                    </a:lnTo>
                    <a:lnTo>
                      <a:pt x="145" y="71"/>
                    </a:lnTo>
                    <a:lnTo>
                      <a:pt x="145" y="71"/>
                    </a:lnTo>
                    <a:lnTo>
                      <a:pt x="145" y="71"/>
                    </a:lnTo>
                    <a:lnTo>
                      <a:pt x="145" y="73"/>
                    </a:lnTo>
                    <a:lnTo>
                      <a:pt x="147" y="73"/>
                    </a:lnTo>
                    <a:lnTo>
                      <a:pt x="147" y="73"/>
                    </a:lnTo>
                    <a:lnTo>
                      <a:pt x="147" y="73"/>
                    </a:lnTo>
                    <a:lnTo>
                      <a:pt x="147" y="73"/>
                    </a:lnTo>
                    <a:lnTo>
                      <a:pt x="149" y="73"/>
                    </a:lnTo>
                    <a:lnTo>
                      <a:pt x="149" y="73"/>
                    </a:lnTo>
                    <a:lnTo>
                      <a:pt x="149" y="73"/>
                    </a:lnTo>
                    <a:lnTo>
                      <a:pt x="152" y="73"/>
                    </a:lnTo>
                    <a:lnTo>
                      <a:pt x="152" y="73"/>
                    </a:lnTo>
                    <a:lnTo>
                      <a:pt x="152" y="76"/>
                    </a:lnTo>
                    <a:lnTo>
                      <a:pt x="152" y="76"/>
                    </a:lnTo>
                    <a:lnTo>
                      <a:pt x="154" y="76"/>
                    </a:lnTo>
                    <a:lnTo>
                      <a:pt x="154" y="76"/>
                    </a:lnTo>
                    <a:lnTo>
                      <a:pt x="154" y="76"/>
                    </a:lnTo>
                    <a:lnTo>
                      <a:pt x="154" y="76"/>
                    </a:lnTo>
                    <a:lnTo>
                      <a:pt x="157" y="76"/>
                    </a:lnTo>
                    <a:lnTo>
                      <a:pt x="157" y="76"/>
                    </a:lnTo>
                    <a:lnTo>
                      <a:pt x="159" y="76"/>
                    </a:lnTo>
                    <a:lnTo>
                      <a:pt x="159" y="76"/>
                    </a:lnTo>
                    <a:lnTo>
                      <a:pt x="159" y="76"/>
                    </a:lnTo>
                    <a:lnTo>
                      <a:pt x="161" y="76"/>
                    </a:lnTo>
                    <a:lnTo>
                      <a:pt x="161" y="78"/>
                    </a:lnTo>
                    <a:lnTo>
                      <a:pt x="161" y="78"/>
                    </a:lnTo>
                    <a:lnTo>
                      <a:pt x="161" y="78"/>
                    </a:lnTo>
                    <a:lnTo>
                      <a:pt x="164" y="78"/>
                    </a:lnTo>
                    <a:lnTo>
                      <a:pt x="164" y="78"/>
                    </a:lnTo>
                    <a:lnTo>
                      <a:pt x="164" y="78"/>
                    </a:lnTo>
                    <a:lnTo>
                      <a:pt x="166" y="78"/>
                    </a:lnTo>
                    <a:lnTo>
                      <a:pt x="166" y="78"/>
                    </a:lnTo>
                    <a:lnTo>
                      <a:pt x="166" y="78"/>
                    </a:lnTo>
                    <a:lnTo>
                      <a:pt x="168" y="78"/>
                    </a:lnTo>
                    <a:lnTo>
                      <a:pt x="168" y="81"/>
                    </a:lnTo>
                    <a:lnTo>
                      <a:pt x="168" y="81"/>
                    </a:lnTo>
                    <a:lnTo>
                      <a:pt x="168" y="81"/>
                    </a:lnTo>
                    <a:lnTo>
                      <a:pt x="171" y="81"/>
                    </a:lnTo>
                    <a:lnTo>
                      <a:pt x="171" y="81"/>
                    </a:lnTo>
                    <a:lnTo>
                      <a:pt x="171" y="78"/>
                    </a:lnTo>
                    <a:lnTo>
                      <a:pt x="173" y="78"/>
                    </a:lnTo>
                    <a:lnTo>
                      <a:pt x="173" y="78"/>
                    </a:lnTo>
                    <a:lnTo>
                      <a:pt x="173" y="78"/>
                    </a:lnTo>
                    <a:lnTo>
                      <a:pt x="176" y="78"/>
                    </a:lnTo>
                    <a:lnTo>
                      <a:pt x="176" y="78"/>
                    </a:lnTo>
                    <a:lnTo>
                      <a:pt x="176" y="78"/>
                    </a:lnTo>
                    <a:lnTo>
                      <a:pt x="178" y="78"/>
                    </a:lnTo>
                    <a:lnTo>
                      <a:pt x="178" y="78"/>
                    </a:lnTo>
                    <a:lnTo>
                      <a:pt x="178" y="78"/>
                    </a:lnTo>
                    <a:lnTo>
                      <a:pt x="180" y="78"/>
                    </a:lnTo>
                    <a:lnTo>
                      <a:pt x="180" y="76"/>
                    </a:lnTo>
                    <a:lnTo>
                      <a:pt x="180" y="76"/>
                    </a:lnTo>
                    <a:lnTo>
                      <a:pt x="180" y="76"/>
                    </a:lnTo>
                    <a:lnTo>
                      <a:pt x="183" y="76"/>
                    </a:lnTo>
                    <a:lnTo>
                      <a:pt x="183" y="76"/>
                    </a:lnTo>
                    <a:lnTo>
                      <a:pt x="185" y="76"/>
                    </a:lnTo>
                    <a:lnTo>
                      <a:pt x="185" y="76"/>
                    </a:lnTo>
                    <a:lnTo>
                      <a:pt x="185" y="76"/>
                    </a:lnTo>
                    <a:lnTo>
                      <a:pt x="185" y="76"/>
                    </a:lnTo>
                    <a:lnTo>
                      <a:pt x="187" y="76"/>
                    </a:lnTo>
                    <a:lnTo>
                      <a:pt x="187" y="76"/>
                    </a:lnTo>
                    <a:lnTo>
                      <a:pt x="187" y="76"/>
                    </a:lnTo>
                    <a:lnTo>
                      <a:pt x="190" y="76"/>
                    </a:lnTo>
                    <a:lnTo>
                      <a:pt x="190" y="73"/>
                    </a:lnTo>
                    <a:lnTo>
                      <a:pt x="190" y="73"/>
                    </a:lnTo>
                    <a:lnTo>
                      <a:pt x="192" y="73"/>
                    </a:lnTo>
                    <a:lnTo>
                      <a:pt x="192" y="73"/>
                    </a:lnTo>
                    <a:lnTo>
                      <a:pt x="192" y="73"/>
                    </a:lnTo>
                    <a:lnTo>
                      <a:pt x="192" y="73"/>
                    </a:lnTo>
                    <a:lnTo>
                      <a:pt x="194" y="73"/>
                    </a:lnTo>
                    <a:lnTo>
                      <a:pt x="194" y="73"/>
                    </a:lnTo>
                    <a:lnTo>
                      <a:pt x="194" y="73"/>
                    </a:lnTo>
                    <a:lnTo>
                      <a:pt x="197" y="73"/>
                    </a:lnTo>
                    <a:lnTo>
                      <a:pt x="197" y="73"/>
                    </a:lnTo>
                    <a:lnTo>
                      <a:pt x="197" y="73"/>
                    </a:lnTo>
                    <a:lnTo>
                      <a:pt x="199" y="73"/>
                    </a:lnTo>
                    <a:lnTo>
                      <a:pt x="199" y="73"/>
                    </a:lnTo>
                    <a:lnTo>
                      <a:pt x="199" y="73"/>
                    </a:lnTo>
                    <a:lnTo>
                      <a:pt x="202" y="73"/>
                    </a:lnTo>
                    <a:lnTo>
                      <a:pt x="202" y="73"/>
                    </a:lnTo>
                    <a:lnTo>
                      <a:pt x="202" y="73"/>
                    </a:lnTo>
                    <a:lnTo>
                      <a:pt x="204" y="73"/>
                    </a:lnTo>
                    <a:lnTo>
                      <a:pt x="204" y="71"/>
                    </a:lnTo>
                    <a:lnTo>
                      <a:pt x="204" y="71"/>
                    </a:lnTo>
                    <a:lnTo>
                      <a:pt x="206" y="71"/>
                    </a:lnTo>
                    <a:lnTo>
                      <a:pt x="206" y="71"/>
                    </a:lnTo>
                    <a:lnTo>
                      <a:pt x="206" y="71"/>
                    </a:lnTo>
                    <a:lnTo>
                      <a:pt x="209" y="71"/>
                    </a:lnTo>
                    <a:lnTo>
                      <a:pt x="209" y="71"/>
                    </a:lnTo>
                    <a:lnTo>
                      <a:pt x="211" y="71"/>
                    </a:lnTo>
                    <a:lnTo>
                      <a:pt x="211" y="71"/>
                    </a:lnTo>
                    <a:lnTo>
                      <a:pt x="211" y="71"/>
                    </a:lnTo>
                    <a:lnTo>
                      <a:pt x="213" y="71"/>
                    </a:lnTo>
                    <a:lnTo>
                      <a:pt x="213" y="71"/>
                    </a:lnTo>
                    <a:lnTo>
                      <a:pt x="213" y="71"/>
                    </a:lnTo>
                    <a:lnTo>
                      <a:pt x="213" y="69"/>
                    </a:lnTo>
                    <a:lnTo>
                      <a:pt x="213" y="69"/>
                    </a:lnTo>
                    <a:lnTo>
                      <a:pt x="213" y="66"/>
                    </a:lnTo>
                    <a:lnTo>
                      <a:pt x="213" y="66"/>
                    </a:lnTo>
                    <a:lnTo>
                      <a:pt x="213" y="66"/>
                    </a:lnTo>
                    <a:lnTo>
                      <a:pt x="213" y="64"/>
                    </a:lnTo>
                    <a:lnTo>
                      <a:pt x="213" y="64"/>
                    </a:lnTo>
                    <a:lnTo>
                      <a:pt x="213" y="64"/>
                    </a:lnTo>
                    <a:lnTo>
                      <a:pt x="211" y="64"/>
                    </a:lnTo>
                    <a:lnTo>
                      <a:pt x="211" y="62"/>
                    </a:lnTo>
                    <a:lnTo>
                      <a:pt x="211" y="62"/>
                    </a:lnTo>
                    <a:lnTo>
                      <a:pt x="213" y="62"/>
                    </a:lnTo>
                    <a:lnTo>
                      <a:pt x="213" y="62"/>
                    </a:lnTo>
                    <a:lnTo>
                      <a:pt x="213" y="62"/>
                    </a:lnTo>
                    <a:lnTo>
                      <a:pt x="216" y="62"/>
                    </a:lnTo>
                    <a:lnTo>
                      <a:pt x="216" y="62"/>
                    </a:lnTo>
                    <a:lnTo>
                      <a:pt x="218" y="62"/>
                    </a:lnTo>
                    <a:lnTo>
                      <a:pt x="218" y="62"/>
                    </a:lnTo>
                    <a:lnTo>
                      <a:pt x="218" y="62"/>
                    </a:lnTo>
                    <a:lnTo>
                      <a:pt x="218" y="62"/>
                    </a:lnTo>
                    <a:lnTo>
                      <a:pt x="220" y="62"/>
                    </a:lnTo>
                    <a:lnTo>
                      <a:pt x="220" y="62"/>
                    </a:lnTo>
                    <a:lnTo>
                      <a:pt x="220" y="62"/>
                    </a:lnTo>
                    <a:lnTo>
                      <a:pt x="220" y="62"/>
                    </a:lnTo>
                    <a:lnTo>
                      <a:pt x="223" y="62"/>
                    </a:lnTo>
                    <a:lnTo>
                      <a:pt x="223" y="59"/>
                    </a:lnTo>
                    <a:lnTo>
                      <a:pt x="223" y="59"/>
                    </a:lnTo>
                    <a:lnTo>
                      <a:pt x="225" y="59"/>
                    </a:lnTo>
                    <a:lnTo>
                      <a:pt x="225" y="59"/>
                    </a:lnTo>
                    <a:lnTo>
                      <a:pt x="225" y="59"/>
                    </a:lnTo>
                    <a:lnTo>
                      <a:pt x="225" y="59"/>
                    </a:lnTo>
                    <a:lnTo>
                      <a:pt x="225" y="57"/>
                    </a:lnTo>
                    <a:lnTo>
                      <a:pt x="228" y="57"/>
                    </a:lnTo>
                    <a:lnTo>
                      <a:pt x="228" y="57"/>
                    </a:lnTo>
                    <a:lnTo>
                      <a:pt x="228" y="59"/>
                    </a:lnTo>
                    <a:lnTo>
                      <a:pt x="228" y="59"/>
                    </a:lnTo>
                    <a:lnTo>
                      <a:pt x="228" y="57"/>
                    </a:lnTo>
                    <a:lnTo>
                      <a:pt x="230" y="57"/>
                    </a:lnTo>
                    <a:lnTo>
                      <a:pt x="230" y="57"/>
                    </a:lnTo>
                    <a:lnTo>
                      <a:pt x="230" y="57"/>
                    </a:lnTo>
                    <a:lnTo>
                      <a:pt x="232" y="57"/>
                    </a:lnTo>
                    <a:lnTo>
                      <a:pt x="232" y="54"/>
                    </a:lnTo>
                    <a:lnTo>
                      <a:pt x="232" y="54"/>
                    </a:lnTo>
                    <a:lnTo>
                      <a:pt x="232" y="54"/>
                    </a:lnTo>
                    <a:lnTo>
                      <a:pt x="232" y="52"/>
                    </a:lnTo>
                    <a:lnTo>
                      <a:pt x="232" y="52"/>
                    </a:lnTo>
                    <a:lnTo>
                      <a:pt x="232" y="52"/>
                    </a:lnTo>
                    <a:lnTo>
                      <a:pt x="232" y="50"/>
                    </a:lnTo>
                    <a:lnTo>
                      <a:pt x="232" y="50"/>
                    </a:lnTo>
                    <a:lnTo>
                      <a:pt x="232" y="50"/>
                    </a:lnTo>
                    <a:lnTo>
                      <a:pt x="235" y="50"/>
                    </a:lnTo>
                    <a:lnTo>
                      <a:pt x="235" y="50"/>
                    </a:lnTo>
                    <a:lnTo>
                      <a:pt x="235" y="47"/>
                    </a:lnTo>
                    <a:lnTo>
                      <a:pt x="235" y="47"/>
                    </a:lnTo>
                    <a:lnTo>
                      <a:pt x="235" y="47"/>
                    </a:lnTo>
                    <a:lnTo>
                      <a:pt x="237" y="47"/>
                    </a:lnTo>
                    <a:lnTo>
                      <a:pt x="237" y="45"/>
                    </a:lnTo>
                    <a:lnTo>
                      <a:pt x="237" y="45"/>
                    </a:lnTo>
                    <a:lnTo>
                      <a:pt x="239" y="45"/>
                    </a:lnTo>
                    <a:lnTo>
                      <a:pt x="239" y="45"/>
                    </a:lnTo>
                    <a:lnTo>
                      <a:pt x="239" y="45"/>
                    </a:lnTo>
                    <a:lnTo>
                      <a:pt x="239" y="45"/>
                    </a:lnTo>
                    <a:lnTo>
                      <a:pt x="242" y="45"/>
                    </a:lnTo>
                    <a:lnTo>
                      <a:pt x="242" y="45"/>
                    </a:lnTo>
                    <a:lnTo>
                      <a:pt x="242" y="45"/>
                    </a:lnTo>
                    <a:lnTo>
                      <a:pt x="242" y="45"/>
                    </a:lnTo>
                    <a:lnTo>
                      <a:pt x="244" y="45"/>
                    </a:lnTo>
                    <a:lnTo>
                      <a:pt x="244" y="43"/>
                    </a:lnTo>
                    <a:lnTo>
                      <a:pt x="244" y="43"/>
                    </a:lnTo>
                    <a:lnTo>
                      <a:pt x="247" y="43"/>
                    </a:lnTo>
                    <a:lnTo>
                      <a:pt x="247" y="43"/>
                    </a:lnTo>
                    <a:lnTo>
                      <a:pt x="247" y="43"/>
                    </a:lnTo>
                    <a:lnTo>
                      <a:pt x="247" y="43"/>
                    </a:lnTo>
                    <a:lnTo>
                      <a:pt x="249" y="43"/>
                    </a:lnTo>
                    <a:lnTo>
                      <a:pt x="249" y="43"/>
                    </a:lnTo>
                    <a:lnTo>
                      <a:pt x="251" y="43"/>
                    </a:lnTo>
                    <a:lnTo>
                      <a:pt x="251" y="43"/>
                    </a:lnTo>
                    <a:lnTo>
                      <a:pt x="251" y="40"/>
                    </a:lnTo>
                    <a:lnTo>
                      <a:pt x="251" y="40"/>
                    </a:lnTo>
                    <a:lnTo>
                      <a:pt x="254" y="40"/>
                    </a:lnTo>
                    <a:lnTo>
                      <a:pt x="254" y="40"/>
                    </a:lnTo>
                    <a:lnTo>
                      <a:pt x="254" y="43"/>
                    </a:lnTo>
                    <a:lnTo>
                      <a:pt x="254" y="43"/>
                    </a:lnTo>
                    <a:lnTo>
                      <a:pt x="256" y="43"/>
                    </a:lnTo>
                    <a:lnTo>
                      <a:pt x="256" y="43"/>
                    </a:lnTo>
                    <a:lnTo>
                      <a:pt x="258" y="43"/>
                    </a:lnTo>
                    <a:lnTo>
                      <a:pt x="258" y="43"/>
                    </a:lnTo>
                    <a:lnTo>
                      <a:pt x="258" y="43"/>
                    </a:lnTo>
                    <a:lnTo>
                      <a:pt x="261" y="43"/>
                    </a:lnTo>
                    <a:lnTo>
                      <a:pt x="261" y="43"/>
                    </a:lnTo>
                    <a:lnTo>
                      <a:pt x="261" y="43"/>
                    </a:lnTo>
                    <a:lnTo>
                      <a:pt x="261" y="43"/>
                    </a:lnTo>
                    <a:lnTo>
                      <a:pt x="263" y="43"/>
                    </a:lnTo>
                    <a:lnTo>
                      <a:pt x="263" y="43"/>
                    </a:lnTo>
                    <a:lnTo>
                      <a:pt x="263" y="43"/>
                    </a:lnTo>
                    <a:lnTo>
                      <a:pt x="265" y="43"/>
                    </a:lnTo>
                    <a:lnTo>
                      <a:pt x="265" y="40"/>
                    </a:lnTo>
                    <a:lnTo>
                      <a:pt x="265" y="40"/>
                    </a:lnTo>
                    <a:lnTo>
                      <a:pt x="265" y="38"/>
                    </a:lnTo>
                    <a:lnTo>
                      <a:pt x="265" y="38"/>
                    </a:lnTo>
                    <a:lnTo>
                      <a:pt x="265" y="38"/>
                    </a:lnTo>
                    <a:lnTo>
                      <a:pt x="265" y="38"/>
                    </a:lnTo>
                    <a:lnTo>
                      <a:pt x="268" y="38"/>
                    </a:lnTo>
                    <a:lnTo>
                      <a:pt x="268" y="38"/>
                    </a:lnTo>
                    <a:lnTo>
                      <a:pt x="268" y="38"/>
                    </a:lnTo>
                    <a:lnTo>
                      <a:pt x="270" y="38"/>
                    </a:lnTo>
                    <a:lnTo>
                      <a:pt x="270" y="38"/>
                    </a:lnTo>
                    <a:lnTo>
                      <a:pt x="273" y="38"/>
                    </a:lnTo>
                    <a:lnTo>
                      <a:pt x="273" y="38"/>
                    </a:lnTo>
                    <a:lnTo>
                      <a:pt x="273" y="38"/>
                    </a:lnTo>
                    <a:lnTo>
                      <a:pt x="275" y="38"/>
                    </a:lnTo>
                    <a:lnTo>
                      <a:pt x="275" y="38"/>
                    </a:lnTo>
                    <a:lnTo>
                      <a:pt x="275" y="38"/>
                    </a:lnTo>
                    <a:lnTo>
                      <a:pt x="275" y="38"/>
                    </a:lnTo>
                    <a:lnTo>
                      <a:pt x="277" y="38"/>
                    </a:lnTo>
                    <a:lnTo>
                      <a:pt x="277" y="38"/>
                    </a:lnTo>
                    <a:lnTo>
                      <a:pt x="280" y="38"/>
                    </a:lnTo>
                    <a:lnTo>
                      <a:pt x="280" y="40"/>
                    </a:lnTo>
                    <a:lnTo>
                      <a:pt x="280" y="40"/>
                    </a:lnTo>
                    <a:lnTo>
                      <a:pt x="280" y="40"/>
                    </a:lnTo>
                    <a:lnTo>
                      <a:pt x="280" y="38"/>
                    </a:lnTo>
                    <a:lnTo>
                      <a:pt x="282" y="38"/>
                    </a:lnTo>
                    <a:lnTo>
                      <a:pt x="282" y="38"/>
                    </a:lnTo>
                    <a:lnTo>
                      <a:pt x="282" y="38"/>
                    </a:lnTo>
                    <a:lnTo>
                      <a:pt x="284" y="38"/>
                    </a:lnTo>
                    <a:lnTo>
                      <a:pt x="284" y="38"/>
                    </a:lnTo>
                    <a:lnTo>
                      <a:pt x="284" y="38"/>
                    </a:lnTo>
                    <a:lnTo>
                      <a:pt x="284" y="38"/>
                    </a:lnTo>
                    <a:lnTo>
                      <a:pt x="284" y="40"/>
                    </a:lnTo>
                    <a:lnTo>
                      <a:pt x="284" y="40"/>
                    </a:lnTo>
                    <a:lnTo>
                      <a:pt x="287" y="40"/>
                    </a:lnTo>
                    <a:lnTo>
                      <a:pt x="287" y="43"/>
                    </a:lnTo>
                    <a:lnTo>
                      <a:pt x="287" y="43"/>
                    </a:lnTo>
                    <a:lnTo>
                      <a:pt x="287" y="43"/>
                    </a:lnTo>
                    <a:lnTo>
                      <a:pt x="287" y="45"/>
                    </a:lnTo>
                    <a:lnTo>
                      <a:pt x="287" y="45"/>
                    </a:lnTo>
                    <a:lnTo>
                      <a:pt x="287" y="45"/>
                    </a:lnTo>
                    <a:lnTo>
                      <a:pt x="289" y="45"/>
                    </a:lnTo>
                    <a:lnTo>
                      <a:pt x="289" y="45"/>
                    </a:lnTo>
                    <a:lnTo>
                      <a:pt x="289" y="45"/>
                    </a:lnTo>
                    <a:lnTo>
                      <a:pt x="291" y="45"/>
                    </a:lnTo>
                    <a:lnTo>
                      <a:pt x="291" y="45"/>
                    </a:lnTo>
                    <a:lnTo>
                      <a:pt x="291" y="45"/>
                    </a:lnTo>
                    <a:lnTo>
                      <a:pt x="294" y="45"/>
                    </a:lnTo>
                    <a:lnTo>
                      <a:pt x="294" y="45"/>
                    </a:lnTo>
                    <a:lnTo>
                      <a:pt x="294" y="45"/>
                    </a:lnTo>
                    <a:lnTo>
                      <a:pt x="294" y="47"/>
                    </a:lnTo>
                    <a:lnTo>
                      <a:pt x="296" y="47"/>
                    </a:lnTo>
                    <a:lnTo>
                      <a:pt x="296" y="47"/>
                    </a:lnTo>
                    <a:lnTo>
                      <a:pt x="299" y="47"/>
                    </a:lnTo>
                    <a:lnTo>
                      <a:pt x="299" y="47"/>
                    </a:lnTo>
                    <a:lnTo>
                      <a:pt x="299" y="47"/>
                    </a:lnTo>
                    <a:lnTo>
                      <a:pt x="299" y="47"/>
                    </a:lnTo>
                    <a:lnTo>
                      <a:pt x="301" y="47"/>
                    </a:lnTo>
                    <a:lnTo>
                      <a:pt x="301" y="50"/>
                    </a:lnTo>
                    <a:lnTo>
                      <a:pt x="301" y="50"/>
                    </a:lnTo>
                    <a:lnTo>
                      <a:pt x="301" y="50"/>
                    </a:lnTo>
                    <a:lnTo>
                      <a:pt x="303" y="50"/>
                    </a:lnTo>
                    <a:lnTo>
                      <a:pt x="303" y="50"/>
                    </a:lnTo>
                    <a:lnTo>
                      <a:pt x="306" y="50"/>
                    </a:lnTo>
                    <a:lnTo>
                      <a:pt x="306" y="50"/>
                    </a:lnTo>
                    <a:lnTo>
                      <a:pt x="306" y="52"/>
                    </a:lnTo>
                    <a:lnTo>
                      <a:pt x="306" y="52"/>
                    </a:lnTo>
                    <a:lnTo>
                      <a:pt x="306" y="52"/>
                    </a:lnTo>
                    <a:lnTo>
                      <a:pt x="306" y="52"/>
                    </a:lnTo>
                    <a:lnTo>
                      <a:pt x="308" y="52"/>
                    </a:lnTo>
                    <a:lnTo>
                      <a:pt x="308" y="52"/>
                    </a:lnTo>
                    <a:lnTo>
                      <a:pt x="308" y="54"/>
                    </a:lnTo>
                    <a:lnTo>
                      <a:pt x="308" y="54"/>
                    </a:lnTo>
                    <a:lnTo>
                      <a:pt x="310" y="54"/>
                    </a:lnTo>
                    <a:lnTo>
                      <a:pt x="310" y="54"/>
                    </a:lnTo>
                    <a:lnTo>
                      <a:pt x="310" y="52"/>
                    </a:lnTo>
                    <a:lnTo>
                      <a:pt x="313" y="52"/>
                    </a:lnTo>
                    <a:lnTo>
                      <a:pt x="313" y="52"/>
                    </a:lnTo>
                    <a:lnTo>
                      <a:pt x="313" y="52"/>
                    </a:lnTo>
                    <a:lnTo>
                      <a:pt x="313" y="52"/>
                    </a:lnTo>
                    <a:lnTo>
                      <a:pt x="313" y="52"/>
                    </a:lnTo>
                    <a:lnTo>
                      <a:pt x="313" y="54"/>
                    </a:lnTo>
                    <a:lnTo>
                      <a:pt x="315" y="54"/>
                    </a:lnTo>
                    <a:lnTo>
                      <a:pt x="315" y="54"/>
                    </a:lnTo>
                    <a:lnTo>
                      <a:pt x="318" y="54"/>
                    </a:lnTo>
                    <a:lnTo>
                      <a:pt x="318" y="52"/>
                    </a:lnTo>
                    <a:lnTo>
                      <a:pt x="318" y="52"/>
                    </a:lnTo>
                    <a:lnTo>
                      <a:pt x="318" y="52"/>
                    </a:lnTo>
                    <a:lnTo>
                      <a:pt x="320" y="52"/>
                    </a:lnTo>
                    <a:lnTo>
                      <a:pt x="320" y="52"/>
                    </a:lnTo>
                    <a:lnTo>
                      <a:pt x="320" y="52"/>
                    </a:lnTo>
                    <a:lnTo>
                      <a:pt x="320" y="54"/>
                    </a:lnTo>
                    <a:lnTo>
                      <a:pt x="322" y="54"/>
                    </a:lnTo>
                    <a:lnTo>
                      <a:pt x="322" y="54"/>
                    </a:lnTo>
                    <a:lnTo>
                      <a:pt x="325" y="54"/>
                    </a:lnTo>
                    <a:lnTo>
                      <a:pt x="325" y="54"/>
                    </a:lnTo>
                    <a:lnTo>
                      <a:pt x="325" y="54"/>
                    </a:lnTo>
                    <a:lnTo>
                      <a:pt x="325" y="54"/>
                    </a:lnTo>
                    <a:lnTo>
                      <a:pt x="325" y="54"/>
                    </a:lnTo>
                    <a:lnTo>
                      <a:pt x="327" y="54"/>
                    </a:lnTo>
                    <a:lnTo>
                      <a:pt x="327" y="57"/>
                    </a:lnTo>
                    <a:lnTo>
                      <a:pt x="327" y="57"/>
                    </a:lnTo>
                    <a:lnTo>
                      <a:pt x="327" y="57"/>
                    </a:lnTo>
                    <a:lnTo>
                      <a:pt x="329" y="57"/>
                    </a:lnTo>
                    <a:lnTo>
                      <a:pt x="329" y="57"/>
                    </a:lnTo>
                    <a:lnTo>
                      <a:pt x="329" y="57"/>
                    </a:lnTo>
                    <a:lnTo>
                      <a:pt x="329" y="59"/>
                    </a:lnTo>
                    <a:lnTo>
                      <a:pt x="329" y="59"/>
                    </a:lnTo>
                    <a:lnTo>
                      <a:pt x="329" y="62"/>
                    </a:lnTo>
                    <a:lnTo>
                      <a:pt x="332" y="62"/>
                    </a:lnTo>
                    <a:lnTo>
                      <a:pt x="332" y="62"/>
                    </a:lnTo>
                    <a:lnTo>
                      <a:pt x="332" y="62"/>
                    </a:lnTo>
                    <a:lnTo>
                      <a:pt x="332" y="64"/>
                    </a:lnTo>
                    <a:lnTo>
                      <a:pt x="332" y="64"/>
                    </a:lnTo>
                    <a:lnTo>
                      <a:pt x="332" y="64"/>
                    </a:lnTo>
                    <a:lnTo>
                      <a:pt x="332" y="64"/>
                    </a:lnTo>
                    <a:lnTo>
                      <a:pt x="334" y="64"/>
                    </a:lnTo>
                    <a:lnTo>
                      <a:pt x="334" y="66"/>
                    </a:lnTo>
                    <a:lnTo>
                      <a:pt x="334" y="66"/>
                    </a:lnTo>
                    <a:lnTo>
                      <a:pt x="334" y="66"/>
                    </a:lnTo>
                    <a:lnTo>
                      <a:pt x="336" y="66"/>
                    </a:lnTo>
                    <a:lnTo>
                      <a:pt x="336" y="66"/>
                    </a:lnTo>
                    <a:lnTo>
                      <a:pt x="339" y="66"/>
                    </a:lnTo>
                    <a:lnTo>
                      <a:pt x="339" y="66"/>
                    </a:lnTo>
                    <a:lnTo>
                      <a:pt x="339" y="66"/>
                    </a:lnTo>
                    <a:lnTo>
                      <a:pt x="339" y="66"/>
                    </a:lnTo>
                    <a:lnTo>
                      <a:pt x="341" y="66"/>
                    </a:lnTo>
                    <a:lnTo>
                      <a:pt x="341" y="69"/>
                    </a:lnTo>
                    <a:lnTo>
                      <a:pt x="341" y="69"/>
                    </a:lnTo>
                    <a:lnTo>
                      <a:pt x="341" y="69"/>
                    </a:lnTo>
                    <a:lnTo>
                      <a:pt x="344" y="69"/>
                    </a:lnTo>
                    <a:lnTo>
                      <a:pt x="344" y="69"/>
                    </a:lnTo>
                    <a:lnTo>
                      <a:pt x="344" y="69"/>
                    </a:lnTo>
                    <a:lnTo>
                      <a:pt x="346" y="69"/>
                    </a:lnTo>
                    <a:lnTo>
                      <a:pt x="346" y="71"/>
                    </a:lnTo>
                    <a:lnTo>
                      <a:pt x="346" y="71"/>
                    </a:lnTo>
                    <a:lnTo>
                      <a:pt x="346" y="71"/>
                    </a:lnTo>
                    <a:lnTo>
                      <a:pt x="346" y="73"/>
                    </a:lnTo>
                    <a:lnTo>
                      <a:pt x="346" y="73"/>
                    </a:lnTo>
                    <a:lnTo>
                      <a:pt x="346" y="73"/>
                    </a:lnTo>
                    <a:lnTo>
                      <a:pt x="348" y="73"/>
                    </a:lnTo>
                    <a:lnTo>
                      <a:pt x="348" y="73"/>
                    </a:lnTo>
                    <a:lnTo>
                      <a:pt x="348" y="73"/>
                    </a:lnTo>
                    <a:lnTo>
                      <a:pt x="348" y="76"/>
                    </a:lnTo>
                    <a:lnTo>
                      <a:pt x="348" y="76"/>
                    </a:lnTo>
                    <a:lnTo>
                      <a:pt x="348" y="76"/>
                    </a:lnTo>
                    <a:lnTo>
                      <a:pt x="348" y="78"/>
                    </a:lnTo>
                    <a:lnTo>
                      <a:pt x="351" y="78"/>
                    </a:lnTo>
                    <a:lnTo>
                      <a:pt x="351" y="78"/>
                    </a:lnTo>
                    <a:lnTo>
                      <a:pt x="351" y="78"/>
                    </a:lnTo>
                    <a:lnTo>
                      <a:pt x="353" y="78"/>
                    </a:lnTo>
                    <a:lnTo>
                      <a:pt x="353" y="78"/>
                    </a:lnTo>
                    <a:lnTo>
                      <a:pt x="353" y="78"/>
                    </a:lnTo>
                    <a:lnTo>
                      <a:pt x="355" y="78"/>
                    </a:lnTo>
                    <a:lnTo>
                      <a:pt x="355" y="78"/>
                    </a:lnTo>
                    <a:lnTo>
                      <a:pt x="358" y="78"/>
                    </a:lnTo>
                    <a:lnTo>
                      <a:pt x="358" y="78"/>
                    </a:lnTo>
                    <a:lnTo>
                      <a:pt x="358" y="78"/>
                    </a:lnTo>
                    <a:lnTo>
                      <a:pt x="360" y="78"/>
                    </a:lnTo>
                    <a:lnTo>
                      <a:pt x="360" y="78"/>
                    </a:lnTo>
                    <a:lnTo>
                      <a:pt x="360" y="78"/>
                    </a:lnTo>
                    <a:lnTo>
                      <a:pt x="362" y="78"/>
                    </a:lnTo>
                    <a:lnTo>
                      <a:pt x="362" y="78"/>
                    </a:lnTo>
                    <a:lnTo>
                      <a:pt x="362" y="78"/>
                    </a:lnTo>
                    <a:lnTo>
                      <a:pt x="365" y="78"/>
                    </a:lnTo>
                    <a:lnTo>
                      <a:pt x="365" y="78"/>
                    </a:lnTo>
                    <a:lnTo>
                      <a:pt x="365" y="78"/>
                    </a:lnTo>
                    <a:lnTo>
                      <a:pt x="367" y="78"/>
                    </a:lnTo>
                    <a:lnTo>
                      <a:pt x="367" y="78"/>
                    </a:lnTo>
                    <a:lnTo>
                      <a:pt x="367" y="78"/>
                    </a:lnTo>
                    <a:lnTo>
                      <a:pt x="367" y="78"/>
                    </a:lnTo>
                    <a:lnTo>
                      <a:pt x="367" y="81"/>
                    </a:lnTo>
                    <a:lnTo>
                      <a:pt x="370" y="81"/>
                    </a:lnTo>
                    <a:lnTo>
                      <a:pt x="370" y="81"/>
                    </a:lnTo>
                    <a:lnTo>
                      <a:pt x="367" y="81"/>
                    </a:lnTo>
                    <a:lnTo>
                      <a:pt x="367" y="83"/>
                    </a:lnTo>
                    <a:lnTo>
                      <a:pt x="367" y="83"/>
                    </a:lnTo>
                    <a:lnTo>
                      <a:pt x="367" y="83"/>
                    </a:lnTo>
                    <a:lnTo>
                      <a:pt x="367" y="85"/>
                    </a:lnTo>
                    <a:lnTo>
                      <a:pt x="367" y="85"/>
                    </a:lnTo>
                    <a:lnTo>
                      <a:pt x="367" y="88"/>
                    </a:lnTo>
                    <a:lnTo>
                      <a:pt x="370" y="88"/>
                    </a:lnTo>
                    <a:lnTo>
                      <a:pt x="370" y="88"/>
                    </a:lnTo>
                    <a:lnTo>
                      <a:pt x="370" y="90"/>
                    </a:lnTo>
                    <a:lnTo>
                      <a:pt x="370" y="90"/>
                    </a:lnTo>
                    <a:lnTo>
                      <a:pt x="370" y="90"/>
                    </a:lnTo>
                    <a:lnTo>
                      <a:pt x="370" y="92"/>
                    </a:lnTo>
                    <a:lnTo>
                      <a:pt x="370" y="92"/>
                    </a:lnTo>
                    <a:lnTo>
                      <a:pt x="370" y="92"/>
                    </a:lnTo>
                    <a:lnTo>
                      <a:pt x="370" y="92"/>
                    </a:lnTo>
                    <a:lnTo>
                      <a:pt x="367" y="92"/>
                    </a:lnTo>
                    <a:lnTo>
                      <a:pt x="367" y="95"/>
                    </a:lnTo>
                    <a:lnTo>
                      <a:pt x="367" y="95"/>
                    </a:lnTo>
                    <a:lnTo>
                      <a:pt x="367" y="95"/>
                    </a:lnTo>
                    <a:lnTo>
                      <a:pt x="367" y="95"/>
                    </a:lnTo>
                    <a:lnTo>
                      <a:pt x="370" y="95"/>
                    </a:lnTo>
                    <a:lnTo>
                      <a:pt x="370" y="97"/>
                    </a:lnTo>
                    <a:lnTo>
                      <a:pt x="370" y="97"/>
                    </a:lnTo>
                    <a:lnTo>
                      <a:pt x="370" y="97"/>
                    </a:lnTo>
                    <a:lnTo>
                      <a:pt x="370" y="100"/>
                    </a:lnTo>
                    <a:lnTo>
                      <a:pt x="370" y="100"/>
                    </a:lnTo>
                    <a:lnTo>
                      <a:pt x="370" y="102"/>
                    </a:lnTo>
                    <a:lnTo>
                      <a:pt x="370" y="102"/>
                    </a:lnTo>
                    <a:lnTo>
                      <a:pt x="370" y="102"/>
                    </a:lnTo>
                    <a:lnTo>
                      <a:pt x="370" y="104"/>
                    </a:lnTo>
                    <a:lnTo>
                      <a:pt x="370" y="104"/>
                    </a:lnTo>
                    <a:lnTo>
                      <a:pt x="370" y="104"/>
                    </a:lnTo>
                    <a:lnTo>
                      <a:pt x="372" y="104"/>
                    </a:lnTo>
                    <a:lnTo>
                      <a:pt x="372" y="104"/>
                    </a:lnTo>
                    <a:lnTo>
                      <a:pt x="372" y="107"/>
                    </a:lnTo>
                    <a:lnTo>
                      <a:pt x="370" y="107"/>
                    </a:lnTo>
                    <a:lnTo>
                      <a:pt x="370" y="107"/>
                    </a:lnTo>
                    <a:lnTo>
                      <a:pt x="370" y="109"/>
                    </a:lnTo>
                    <a:lnTo>
                      <a:pt x="370" y="109"/>
                    </a:lnTo>
                    <a:lnTo>
                      <a:pt x="370" y="109"/>
                    </a:lnTo>
                    <a:lnTo>
                      <a:pt x="370" y="111"/>
                    </a:lnTo>
                    <a:lnTo>
                      <a:pt x="367" y="111"/>
                    </a:lnTo>
                    <a:lnTo>
                      <a:pt x="367" y="111"/>
                    </a:lnTo>
                    <a:lnTo>
                      <a:pt x="367" y="114"/>
                    </a:lnTo>
                    <a:lnTo>
                      <a:pt x="367" y="114"/>
                    </a:lnTo>
                    <a:lnTo>
                      <a:pt x="367" y="114"/>
                    </a:lnTo>
                    <a:lnTo>
                      <a:pt x="367" y="114"/>
                    </a:lnTo>
                    <a:lnTo>
                      <a:pt x="367" y="114"/>
                    </a:lnTo>
                    <a:lnTo>
                      <a:pt x="367" y="116"/>
                    </a:lnTo>
                    <a:lnTo>
                      <a:pt x="367" y="116"/>
                    </a:lnTo>
                    <a:lnTo>
                      <a:pt x="367" y="116"/>
                    </a:lnTo>
                    <a:lnTo>
                      <a:pt x="367" y="118"/>
                    </a:lnTo>
                    <a:lnTo>
                      <a:pt x="367" y="118"/>
                    </a:lnTo>
                    <a:lnTo>
                      <a:pt x="367" y="121"/>
                    </a:lnTo>
                    <a:lnTo>
                      <a:pt x="367" y="121"/>
                    </a:lnTo>
                    <a:lnTo>
                      <a:pt x="367" y="121"/>
                    </a:lnTo>
                    <a:lnTo>
                      <a:pt x="367" y="123"/>
                    </a:lnTo>
                    <a:lnTo>
                      <a:pt x="367" y="123"/>
                    </a:lnTo>
                    <a:lnTo>
                      <a:pt x="367" y="123"/>
                    </a:lnTo>
                    <a:lnTo>
                      <a:pt x="367" y="126"/>
                    </a:lnTo>
                    <a:lnTo>
                      <a:pt x="365" y="126"/>
                    </a:lnTo>
                    <a:lnTo>
                      <a:pt x="365" y="126"/>
                    </a:lnTo>
                    <a:lnTo>
                      <a:pt x="365" y="126"/>
                    </a:lnTo>
                    <a:lnTo>
                      <a:pt x="365" y="128"/>
                    </a:lnTo>
                    <a:lnTo>
                      <a:pt x="365" y="128"/>
                    </a:lnTo>
                    <a:lnTo>
                      <a:pt x="365" y="130"/>
                    </a:lnTo>
                    <a:lnTo>
                      <a:pt x="365" y="130"/>
                    </a:lnTo>
                    <a:lnTo>
                      <a:pt x="362" y="130"/>
                    </a:lnTo>
                    <a:lnTo>
                      <a:pt x="362" y="130"/>
                    </a:lnTo>
                    <a:lnTo>
                      <a:pt x="362" y="130"/>
                    </a:lnTo>
                    <a:lnTo>
                      <a:pt x="362" y="133"/>
                    </a:lnTo>
                    <a:lnTo>
                      <a:pt x="360" y="133"/>
                    </a:lnTo>
                    <a:lnTo>
                      <a:pt x="360" y="133"/>
                    </a:lnTo>
                    <a:lnTo>
                      <a:pt x="360" y="133"/>
                    </a:lnTo>
                    <a:lnTo>
                      <a:pt x="360" y="133"/>
                    </a:lnTo>
                    <a:lnTo>
                      <a:pt x="360" y="133"/>
                    </a:lnTo>
                    <a:lnTo>
                      <a:pt x="360" y="133"/>
                    </a:lnTo>
                    <a:lnTo>
                      <a:pt x="360" y="133"/>
                    </a:lnTo>
                    <a:lnTo>
                      <a:pt x="360" y="135"/>
                    </a:lnTo>
                    <a:lnTo>
                      <a:pt x="360" y="135"/>
                    </a:lnTo>
                    <a:lnTo>
                      <a:pt x="362" y="135"/>
                    </a:lnTo>
                    <a:lnTo>
                      <a:pt x="362" y="137"/>
                    </a:lnTo>
                    <a:lnTo>
                      <a:pt x="362" y="137"/>
                    </a:lnTo>
                    <a:lnTo>
                      <a:pt x="362" y="137"/>
                    </a:lnTo>
                    <a:lnTo>
                      <a:pt x="362" y="137"/>
                    </a:lnTo>
                    <a:lnTo>
                      <a:pt x="360" y="137"/>
                    </a:lnTo>
                    <a:lnTo>
                      <a:pt x="360" y="137"/>
                    </a:lnTo>
                    <a:lnTo>
                      <a:pt x="360" y="137"/>
                    </a:lnTo>
                    <a:lnTo>
                      <a:pt x="358" y="137"/>
                    </a:lnTo>
                    <a:lnTo>
                      <a:pt x="358" y="137"/>
                    </a:lnTo>
                    <a:lnTo>
                      <a:pt x="358" y="140"/>
                    </a:lnTo>
                    <a:lnTo>
                      <a:pt x="358" y="140"/>
                    </a:lnTo>
                    <a:lnTo>
                      <a:pt x="358" y="140"/>
                    </a:lnTo>
                    <a:lnTo>
                      <a:pt x="355" y="140"/>
                    </a:lnTo>
                    <a:lnTo>
                      <a:pt x="355" y="142"/>
                    </a:lnTo>
                    <a:lnTo>
                      <a:pt x="355" y="142"/>
                    </a:lnTo>
                    <a:lnTo>
                      <a:pt x="355" y="142"/>
                    </a:lnTo>
                    <a:lnTo>
                      <a:pt x="353" y="142"/>
                    </a:lnTo>
                    <a:lnTo>
                      <a:pt x="353" y="142"/>
                    </a:lnTo>
                    <a:lnTo>
                      <a:pt x="353" y="145"/>
                    </a:lnTo>
                    <a:lnTo>
                      <a:pt x="353" y="145"/>
                    </a:lnTo>
                    <a:lnTo>
                      <a:pt x="353" y="147"/>
                    </a:lnTo>
                    <a:lnTo>
                      <a:pt x="355" y="147"/>
                    </a:lnTo>
                    <a:lnTo>
                      <a:pt x="355" y="147"/>
                    </a:lnTo>
                    <a:lnTo>
                      <a:pt x="355" y="147"/>
                    </a:lnTo>
                    <a:lnTo>
                      <a:pt x="355" y="149"/>
                    </a:lnTo>
                    <a:lnTo>
                      <a:pt x="355" y="149"/>
                    </a:lnTo>
                    <a:lnTo>
                      <a:pt x="355" y="152"/>
                    </a:lnTo>
                    <a:lnTo>
                      <a:pt x="355" y="152"/>
                    </a:lnTo>
                    <a:lnTo>
                      <a:pt x="355" y="152"/>
                    </a:lnTo>
                    <a:lnTo>
                      <a:pt x="355" y="152"/>
                    </a:lnTo>
                    <a:lnTo>
                      <a:pt x="355" y="152"/>
                    </a:lnTo>
                    <a:lnTo>
                      <a:pt x="355" y="154"/>
                    </a:lnTo>
                    <a:lnTo>
                      <a:pt x="355" y="154"/>
                    </a:lnTo>
                    <a:lnTo>
                      <a:pt x="358" y="154"/>
                    </a:lnTo>
                    <a:lnTo>
                      <a:pt x="358" y="156"/>
                    </a:lnTo>
                    <a:lnTo>
                      <a:pt x="358" y="156"/>
                    </a:lnTo>
                    <a:lnTo>
                      <a:pt x="358" y="156"/>
                    </a:lnTo>
                    <a:lnTo>
                      <a:pt x="358" y="156"/>
                    </a:lnTo>
                    <a:lnTo>
                      <a:pt x="360" y="156"/>
                    </a:lnTo>
                    <a:lnTo>
                      <a:pt x="360" y="156"/>
                    </a:lnTo>
                    <a:lnTo>
                      <a:pt x="360" y="156"/>
                    </a:lnTo>
                    <a:lnTo>
                      <a:pt x="362" y="156"/>
                    </a:lnTo>
                    <a:lnTo>
                      <a:pt x="362" y="156"/>
                    </a:lnTo>
                    <a:lnTo>
                      <a:pt x="362" y="159"/>
                    </a:lnTo>
                    <a:lnTo>
                      <a:pt x="362" y="159"/>
                    </a:lnTo>
                    <a:lnTo>
                      <a:pt x="362" y="159"/>
                    </a:lnTo>
                    <a:lnTo>
                      <a:pt x="362" y="161"/>
                    </a:lnTo>
                    <a:lnTo>
                      <a:pt x="360" y="161"/>
                    </a:lnTo>
                    <a:lnTo>
                      <a:pt x="360" y="161"/>
                    </a:lnTo>
                    <a:lnTo>
                      <a:pt x="360" y="161"/>
                    </a:lnTo>
                    <a:lnTo>
                      <a:pt x="360" y="163"/>
                    </a:lnTo>
                    <a:lnTo>
                      <a:pt x="360" y="163"/>
                    </a:lnTo>
                    <a:lnTo>
                      <a:pt x="360" y="163"/>
                    </a:lnTo>
                    <a:lnTo>
                      <a:pt x="358" y="163"/>
                    </a:lnTo>
                    <a:lnTo>
                      <a:pt x="358" y="163"/>
                    </a:lnTo>
                    <a:lnTo>
                      <a:pt x="358" y="163"/>
                    </a:lnTo>
                    <a:lnTo>
                      <a:pt x="358" y="163"/>
                    </a:lnTo>
                    <a:lnTo>
                      <a:pt x="358" y="166"/>
                    </a:lnTo>
                    <a:lnTo>
                      <a:pt x="358" y="166"/>
                    </a:lnTo>
                    <a:lnTo>
                      <a:pt x="355" y="166"/>
                    </a:lnTo>
                    <a:lnTo>
                      <a:pt x="355" y="168"/>
                    </a:lnTo>
                    <a:lnTo>
                      <a:pt x="355" y="168"/>
                    </a:lnTo>
                    <a:lnTo>
                      <a:pt x="358" y="168"/>
                    </a:lnTo>
                    <a:lnTo>
                      <a:pt x="358" y="171"/>
                    </a:lnTo>
                    <a:lnTo>
                      <a:pt x="358" y="171"/>
                    </a:lnTo>
                    <a:lnTo>
                      <a:pt x="358" y="173"/>
                    </a:lnTo>
                    <a:lnTo>
                      <a:pt x="358" y="173"/>
                    </a:lnTo>
                    <a:lnTo>
                      <a:pt x="358" y="173"/>
                    </a:lnTo>
                    <a:lnTo>
                      <a:pt x="358" y="173"/>
                    </a:lnTo>
                    <a:lnTo>
                      <a:pt x="358" y="175"/>
                    </a:lnTo>
                    <a:lnTo>
                      <a:pt x="358" y="175"/>
                    </a:lnTo>
                    <a:lnTo>
                      <a:pt x="358" y="175"/>
                    </a:lnTo>
                    <a:lnTo>
                      <a:pt x="358" y="178"/>
                    </a:lnTo>
                    <a:lnTo>
                      <a:pt x="358" y="178"/>
                    </a:lnTo>
                    <a:lnTo>
                      <a:pt x="358" y="180"/>
                    </a:lnTo>
                    <a:lnTo>
                      <a:pt x="360" y="180"/>
                    </a:lnTo>
                    <a:lnTo>
                      <a:pt x="360" y="180"/>
                    </a:lnTo>
                    <a:lnTo>
                      <a:pt x="360" y="182"/>
                    </a:lnTo>
                    <a:lnTo>
                      <a:pt x="360" y="182"/>
                    </a:lnTo>
                    <a:lnTo>
                      <a:pt x="360" y="182"/>
                    </a:lnTo>
                    <a:lnTo>
                      <a:pt x="360" y="182"/>
                    </a:lnTo>
                    <a:lnTo>
                      <a:pt x="360" y="182"/>
                    </a:lnTo>
                    <a:lnTo>
                      <a:pt x="360" y="185"/>
                    </a:lnTo>
                    <a:lnTo>
                      <a:pt x="360" y="185"/>
                    </a:lnTo>
                    <a:lnTo>
                      <a:pt x="360" y="187"/>
                    </a:lnTo>
                    <a:lnTo>
                      <a:pt x="360" y="187"/>
                    </a:lnTo>
                    <a:lnTo>
                      <a:pt x="360" y="190"/>
                    </a:lnTo>
                    <a:lnTo>
                      <a:pt x="362" y="190"/>
                    </a:lnTo>
                    <a:lnTo>
                      <a:pt x="362" y="190"/>
                    </a:lnTo>
                    <a:lnTo>
                      <a:pt x="362" y="192"/>
                    </a:lnTo>
                    <a:lnTo>
                      <a:pt x="362" y="192"/>
                    </a:lnTo>
                    <a:lnTo>
                      <a:pt x="362" y="192"/>
                    </a:lnTo>
                    <a:lnTo>
                      <a:pt x="360" y="192"/>
                    </a:lnTo>
                    <a:lnTo>
                      <a:pt x="360" y="194"/>
                    </a:lnTo>
                    <a:lnTo>
                      <a:pt x="360" y="194"/>
                    </a:lnTo>
                    <a:lnTo>
                      <a:pt x="360" y="197"/>
                    </a:lnTo>
                    <a:lnTo>
                      <a:pt x="360" y="197"/>
                    </a:lnTo>
                    <a:lnTo>
                      <a:pt x="360" y="199"/>
                    </a:lnTo>
                    <a:lnTo>
                      <a:pt x="360" y="199"/>
                    </a:lnTo>
                    <a:lnTo>
                      <a:pt x="360" y="201"/>
                    </a:lnTo>
                    <a:lnTo>
                      <a:pt x="360" y="201"/>
                    </a:lnTo>
                    <a:lnTo>
                      <a:pt x="360" y="201"/>
                    </a:lnTo>
                    <a:lnTo>
                      <a:pt x="360" y="204"/>
                    </a:lnTo>
                    <a:lnTo>
                      <a:pt x="360" y="204"/>
                    </a:lnTo>
                    <a:lnTo>
                      <a:pt x="360" y="206"/>
                    </a:lnTo>
                    <a:lnTo>
                      <a:pt x="360" y="206"/>
                    </a:lnTo>
                    <a:lnTo>
                      <a:pt x="360" y="209"/>
                    </a:lnTo>
                    <a:lnTo>
                      <a:pt x="360" y="209"/>
                    </a:lnTo>
                    <a:lnTo>
                      <a:pt x="362" y="209"/>
                    </a:lnTo>
                    <a:lnTo>
                      <a:pt x="362" y="209"/>
                    </a:lnTo>
                    <a:lnTo>
                      <a:pt x="365" y="209"/>
                    </a:lnTo>
                    <a:lnTo>
                      <a:pt x="365" y="211"/>
                    </a:lnTo>
                    <a:lnTo>
                      <a:pt x="365" y="211"/>
                    </a:lnTo>
                    <a:lnTo>
                      <a:pt x="365" y="211"/>
                    </a:lnTo>
                    <a:lnTo>
                      <a:pt x="367" y="211"/>
                    </a:lnTo>
                    <a:lnTo>
                      <a:pt x="367" y="211"/>
                    </a:lnTo>
                    <a:lnTo>
                      <a:pt x="367" y="211"/>
                    </a:lnTo>
                    <a:lnTo>
                      <a:pt x="370" y="211"/>
                    </a:lnTo>
                    <a:lnTo>
                      <a:pt x="370" y="211"/>
                    </a:lnTo>
                    <a:lnTo>
                      <a:pt x="372" y="211"/>
                    </a:lnTo>
                    <a:lnTo>
                      <a:pt x="372" y="211"/>
                    </a:lnTo>
                    <a:lnTo>
                      <a:pt x="372" y="211"/>
                    </a:lnTo>
                    <a:lnTo>
                      <a:pt x="372" y="211"/>
                    </a:lnTo>
                    <a:lnTo>
                      <a:pt x="374" y="211"/>
                    </a:lnTo>
                    <a:lnTo>
                      <a:pt x="374" y="211"/>
                    </a:lnTo>
                    <a:lnTo>
                      <a:pt x="374" y="211"/>
                    </a:lnTo>
                    <a:lnTo>
                      <a:pt x="377" y="211"/>
                    </a:lnTo>
                    <a:lnTo>
                      <a:pt x="377" y="211"/>
                    </a:lnTo>
                    <a:lnTo>
                      <a:pt x="377" y="211"/>
                    </a:lnTo>
                    <a:lnTo>
                      <a:pt x="379" y="211"/>
                    </a:lnTo>
                    <a:lnTo>
                      <a:pt x="379" y="211"/>
                    </a:lnTo>
                    <a:lnTo>
                      <a:pt x="379" y="211"/>
                    </a:lnTo>
                    <a:lnTo>
                      <a:pt x="379" y="211"/>
                    </a:lnTo>
                    <a:lnTo>
                      <a:pt x="379" y="211"/>
                    </a:lnTo>
                    <a:lnTo>
                      <a:pt x="381" y="211"/>
                    </a:lnTo>
                    <a:lnTo>
                      <a:pt x="381" y="213"/>
                    </a:lnTo>
                    <a:lnTo>
                      <a:pt x="381" y="213"/>
                    </a:lnTo>
                    <a:lnTo>
                      <a:pt x="381" y="213"/>
                    </a:lnTo>
                    <a:lnTo>
                      <a:pt x="381" y="216"/>
                    </a:lnTo>
                    <a:lnTo>
                      <a:pt x="381" y="216"/>
                    </a:lnTo>
                    <a:lnTo>
                      <a:pt x="381" y="218"/>
                    </a:lnTo>
                    <a:lnTo>
                      <a:pt x="381" y="218"/>
                    </a:lnTo>
                    <a:lnTo>
                      <a:pt x="381" y="218"/>
                    </a:lnTo>
                    <a:lnTo>
                      <a:pt x="381" y="220"/>
                    </a:lnTo>
                    <a:lnTo>
                      <a:pt x="381" y="220"/>
                    </a:lnTo>
                    <a:lnTo>
                      <a:pt x="381" y="223"/>
                    </a:lnTo>
                    <a:lnTo>
                      <a:pt x="381" y="223"/>
                    </a:lnTo>
                    <a:lnTo>
                      <a:pt x="381" y="223"/>
                    </a:lnTo>
                    <a:lnTo>
                      <a:pt x="381" y="223"/>
                    </a:lnTo>
                    <a:lnTo>
                      <a:pt x="381" y="225"/>
                    </a:lnTo>
                    <a:lnTo>
                      <a:pt x="381" y="225"/>
                    </a:lnTo>
                    <a:lnTo>
                      <a:pt x="381" y="227"/>
                    </a:lnTo>
                    <a:lnTo>
                      <a:pt x="381" y="227"/>
                    </a:lnTo>
                    <a:lnTo>
                      <a:pt x="381" y="227"/>
                    </a:lnTo>
                    <a:lnTo>
                      <a:pt x="379" y="227"/>
                    </a:lnTo>
                    <a:lnTo>
                      <a:pt x="379" y="230"/>
                    </a:lnTo>
                    <a:lnTo>
                      <a:pt x="379" y="230"/>
                    </a:lnTo>
                    <a:lnTo>
                      <a:pt x="379" y="230"/>
                    </a:lnTo>
                    <a:lnTo>
                      <a:pt x="379" y="230"/>
                    </a:lnTo>
                    <a:lnTo>
                      <a:pt x="379" y="232"/>
                    </a:lnTo>
                    <a:lnTo>
                      <a:pt x="377" y="232"/>
                    </a:lnTo>
                    <a:lnTo>
                      <a:pt x="377" y="232"/>
                    </a:lnTo>
                    <a:lnTo>
                      <a:pt x="377" y="232"/>
                    </a:lnTo>
                    <a:lnTo>
                      <a:pt x="377" y="232"/>
                    </a:lnTo>
                    <a:lnTo>
                      <a:pt x="374" y="232"/>
                    </a:lnTo>
                    <a:lnTo>
                      <a:pt x="374" y="235"/>
                    </a:lnTo>
                    <a:lnTo>
                      <a:pt x="374" y="235"/>
                    </a:lnTo>
                    <a:lnTo>
                      <a:pt x="374" y="235"/>
                    </a:lnTo>
                    <a:lnTo>
                      <a:pt x="374" y="235"/>
                    </a:lnTo>
                    <a:lnTo>
                      <a:pt x="374" y="237"/>
                    </a:lnTo>
                    <a:lnTo>
                      <a:pt x="372" y="237"/>
                    </a:lnTo>
                    <a:lnTo>
                      <a:pt x="372" y="237"/>
                    </a:lnTo>
                    <a:lnTo>
                      <a:pt x="372" y="237"/>
                    </a:lnTo>
                    <a:lnTo>
                      <a:pt x="372" y="239"/>
                    </a:lnTo>
                    <a:lnTo>
                      <a:pt x="372" y="239"/>
                    </a:lnTo>
                    <a:lnTo>
                      <a:pt x="372" y="239"/>
                    </a:lnTo>
                    <a:lnTo>
                      <a:pt x="370" y="239"/>
                    </a:lnTo>
                    <a:lnTo>
                      <a:pt x="370" y="242"/>
                    </a:lnTo>
                    <a:lnTo>
                      <a:pt x="370" y="242"/>
                    </a:lnTo>
                    <a:lnTo>
                      <a:pt x="370" y="242"/>
                    </a:lnTo>
                    <a:lnTo>
                      <a:pt x="367" y="242"/>
                    </a:lnTo>
                    <a:lnTo>
                      <a:pt x="367" y="242"/>
                    </a:lnTo>
                    <a:lnTo>
                      <a:pt x="367" y="242"/>
                    </a:lnTo>
                    <a:lnTo>
                      <a:pt x="367" y="244"/>
                    </a:lnTo>
                    <a:lnTo>
                      <a:pt x="367" y="244"/>
                    </a:lnTo>
                    <a:lnTo>
                      <a:pt x="367" y="244"/>
                    </a:lnTo>
                    <a:lnTo>
                      <a:pt x="367" y="246"/>
                    </a:lnTo>
                    <a:lnTo>
                      <a:pt x="365" y="246"/>
                    </a:lnTo>
                    <a:lnTo>
                      <a:pt x="365" y="246"/>
                    </a:lnTo>
                    <a:lnTo>
                      <a:pt x="365" y="246"/>
                    </a:lnTo>
                    <a:lnTo>
                      <a:pt x="365" y="249"/>
                    </a:lnTo>
                    <a:lnTo>
                      <a:pt x="365" y="249"/>
                    </a:lnTo>
                    <a:lnTo>
                      <a:pt x="365" y="249"/>
                    </a:lnTo>
                    <a:lnTo>
                      <a:pt x="362" y="249"/>
                    </a:lnTo>
                    <a:lnTo>
                      <a:pt x="362" y="251"/>
                    </a:lnTo>
                    <a:lnTo>
                      <a:pt x="362" y="251"/>
                    </a:lnTo>
                    <a:lnTo>
                      <a:pt x="362" y="251"/>
                    </a:lnTo>
                    <a:lnTo>
                      <a:pt x="362" y="251"/>
                    </a:lnTo>
                    <a:lnTo>
                      <a:pt x="362" y="251"/>
                    </a:lnTo>
                    <a:lnTo>
                      <a:pt x="365" y="251"/>
                    </a:lnTo>
                    <a:lnTo>
                      <a:pt x="365" y="254"/>
                    </a:lnTo>
                    <a:lnTo>
                      <a:pt x="365" y="254"/>
                    </a:lnTo>
                    <a:lnTo>
                      <a:pt x="365" y="254"/>
                    </a:lnTo>
                    <a:lnTo>
                      <a:pt x="365" y="254"/>
                    </a:lnTo>
                    <a:lnTo>
                      <a:pt x="365" y="256"/>
                    </a:lnTo>
                    <a:lnTo>
                      <a:pt x="367" y="256"/>
                    </a:lnTo>
                    <a:lnTo>
                      <a:pt x="367" y="256"/>
                    </a:lnTo>
                    <a:lnTo>
                      <a:pt x="367" y="258"/>
                    </a:lnTo>
                    <a:lnTo>
                      <a:pt x="367" y="258"/>
                    </a:lnTo>
                    <a:lnTo>
                      <a:pt x="367" y="258"/>
                    </a:lnTo>
                    <a:lnTo>
                      <a:pt x="367" y="258"/>
                    </a:lnTo>
                    <a:lnTo>
                      <a:pt x="367" y="261"/>
                    </a:lnTo>
                    <a:lnTo>
                      <a:pt x="370" y="261"/>
                    </a:lnTo>
                    <a:lnTo>
                      <a:pt x="370" y="261"/>
                    </a:lnTo>
                    <a:lnTo>
                      <a:pt x="370" y="261"/>
                    </a:lnTo>
                    <a:lnTo>
                      <a:pt x="370" y="261"/>
                    </a:lnTo>
                    <a:lnTo>
                      <a:pt x="372" y="261"/>
                    </a:lnTo>
                    <a:lnTo>
                      <a:pt x="372" y="261"/>
                    </a:lnTo>
                    <a:lnTo>
                      <a:pt x="372" y="263"/>
                    </a:lnTo>
                    <a:lnTo>
                      <a:pt x="372" y="263"/>
                    </a:lnTo>
                    <a:lnTo>
                      <a:pt x="372" y="263"/>
                    </a:lnTo>
                    <a:lnTo>
                      <a:pt x="372" y="265"/>
                    </a:lnTo>
                    <a:lnTo>
                      <a:pt x="372" y="265"/>
                    </a:lnTo>
                    <a:lnTo>
                      <a:pt x="372" y="268"/>
                    </a:lnTo>
                    <a:lnTo>
                      <a:pt x="374" y="268"/>
                    </a:lnTo>
                    <a:lnTo>
                      <a:pt x="374" y="268"/>
                    </a:lnTo>
                    <a:lnTo>
                      <a:pt x="374" y="270"/>
                    </a:lnTo>
                    <a:lnTo>
                      <a:pt x="374" y="270"/>
                    </a:lnTo>
                    <a:lnTo>
                      <a:pt x="374" y="270"/>
                    </a:lnTo>
                    <a:lnTo>
                      <a:pt x="374" y="270"/>
                    </a:lnTo>
                    <a:lnTo>
                      <a:pt x="374" y="270"/>
                    </a:lnTo>
                    <a:lnTo>
                      <a:pt x="374" y="273"/>
                    </a:lnTo>
                    <a:lnTo>
                      <a:pt x="377" y="273"/>
                    </a:lnTo>
                    <a:lnTo>
                      <a:pt x="377" y="273"/>
                    </a:lnTo>
                    <a:lnTo>
                      <a:pt x="377" y="273"/>
                    </a:lnTo>
                    <a:lnTo>
                      <a:pt x="377" y="275"/>
                    </a:lnTo>
                    <a:lnTo>
                      <a:pt x="377" y="275"/>
                    </a:lnTo>
                    <a:lnTo>
                      <a:pt x="379" y="275"/>
                    </a:lnTo>
                    <a:lnTo>
                      <a:pt x="379" y="277"/>
                    </a:lnTo>
                    <a:lnTo>
                      <a:pt x="379" y="277"/>
                    </a:lnTo>
                    <a:lnTo>
                      <a:pt x="379" y="277"/>
                    </a:lnTo>
                    <a:lnTo>
                      <a:pt x="379" y="280"/>
                    </a:lnTo>
                    <a:lnTo>
                      <a:pt x="379" y="280"/>
                    </a:lnTo>
                    <a:lnTo>
                      <a:pt x="381" y="280"/>
                    </a:lnTo>
                    <a:lnTo>
                      <a:pt x="381" y="280"/>
                    </a:lnTo>
                    <a:lnTo>
                      <a:pt x="381" y="282"/>
                    </a:lnTo>
                    <a:lnTo>
                      <a:pt x="381" y="282"/>
                    </a:lnTo>
                    <a:lnTo>
                      <a:pt x="381" y="282"/>
                    </a:lnTo>
                    <a:lnTo>
                      <a:pt x="381" y="282"/>
                    </a:lnTo>
                    <a:lnTo>
                      <a:pt x="384" y="282"/>
                    </a:lnTo>
                    <a:lnTo>
                      <a:pt x="384" y="282"/>
                    </a:lnTo>
                    <a:lnTo>
                      <a:pt x="384" y="282"/>
                    </a:lnTo>
                    <a:lnTo>
                      <a:pt x="384" y="284"/>
                    </a:lnTo>
                    <a:lnTo>
                      <a:pt x="386" y="284"/>
                    </a:lnTo>
                    <a:lnTo>
                      <a:pt x="386" y="284"/>
                    </a:lnTo>
                    <a:lnTo>
                      <a:pt x="386" y="284"/>
                    </a:lnTo>
                    <a:lnTo>
                      <a:pt x="386" y="284"/>
                    </a:lnTo>
                    <a:lnTo>
                      <a:pt x="389" y="284"/>
                    </a:lnTo>
                    <a:lnTo>
                      <a:pt x="389" y="284"/>
                    </a:lnTo>
                    <a:lnTo>
                      <a:pt x="391" y="284"/>
                    </a:lnTo>
                    <a:lnTo>
                      <a:pt x="391" y="284"/>
                    </a:lnTo>
                    <a:lnTo>
                      <a:pt x="391" y="287"/>
                    </a:lnTo>
                    <a:lnTo>
                      <a:pt x="391" y="287"/>
                    </a:lnTo>
                    <a:lnTo>
                      <a:pt x="393" y="287"/>
                    </a:lnTo>
                    <a:lnTo>
                      <a:pt x="393" y="287"/>
                    </a:lnTo>
                    <a:lnTo>
                      <a:pt x="393" y="287"/>
                    </a:lnTo>
                    <a:lnTo>
                      <a:pt x="393" y="287"/>
                    </a:lnTo>
                    <a:lnTo>
                      <a:pt x="396" y="287"/>
                    </a:lnTo>
                    <a:lnTo>
                      <a:pt x="396" y="287"/>
                    </a:lnTo>
                    <a:lnTo>
                      <a:pt x="396" y="289"/>
                    </a:lnTo>
                    <a:lnTo>
                      <a:pt x="398" y="289"/>
                    </a:lnTo>
                    <a:lnTo>
                      <a:pt x="398" y="289"/>
                    </a:lnTo>
                    <a:lnTo>
                      <a:pt x="398" y="289"/>
                    </a:lnTo>
                    <a:lnTo>
                      <a:pt x="398" y="291"/>
                    </a:lnTo>
                    <a:lnTo>
                      <a:pt x="398" y="291"/>
                    </a:lnTo>
                    <a:lnTo>
                      <a:pt x="398" y="291"/>
                    </a:lnTo>
                    <a:lnTo>
                      <a:pt x="400" y="291"/>
                    </a:lnTo>
                    <a:lnTo>
                      <a:pt x="400" y="291"/>
                    </a:lnTo>
                    <a:lnTo>
                      <a:pt x="400" y="291"/>
                    </a:lnTo>
                    <a:lnTo>
                      <a:pt x="400" y="291"/>
                    </a:lnTo>
                    <a:lnTo>
                      <a:pt x="403" y="291"/>
                    </a:lnTo>
                    <a:lnTo>
                      <a:pt x="403" y="291"/>
                    </a:lnTo>
                    <a:lnTo>
                      <a:pt x="403" y="291"/>
                    </a:lnTo>
                    <a:lnTo>
                      <a:pt x="403" y="291"/>
                    </a:lnTo>
                    <a:lnTo>
                      <a:pt x="403" y="294"/>
                    </a:lnTo>
                    <a:lnTo>
                      <a:pt x="403" y="294"/>
                    </a:lnTo>
                    <a:lnTo>
                      <a:pt x="403" y="296"/>
                    </a:lnTo>
                    <a:lnTo>
                      <a:pt x="403" y="296"/>
                    </a:lnTo>
                    <a:lnTo>
                      <a:pt x="403" y="299"/>
                    </a:lnTo>
                    <a:lnTo>
                      <a:pt x="403" y="299"/>
                    </a:lnTo>
                    <a:lnTo>
                      <a:pt x="403" y="301"/>
                    </a:lnTo>
                    <a:lnTo>
                      <a:pt x="403" y="301"/>
                    </a:lnTo>
                    <a:lnTo>
                      <a:pt x="403" y="301"/>
                    </a:lnTo>
                    <a:lnTo>
                      <a:pt x="405" y="301"/>
                    </a:lnTo>
                    <a:lnTo>
                      <a:pt x="405" y="303"/>
                    </a:lnTo>
                    <a:lnTo>
                      <a:pt x="405" y="303"/>
                    </a:lnTo>
                    <a:lnTo>
                      <a:pt x="405" y="306"/>
                    </a:lnTo>
                    <a:lnTo>
                      <a:pt x="405" y="306"/>
                    </a:lnTo>
                    <a:lnTo>
                      <a:pt x="405" y="308"/>
                    </a:lnTo>
                    <a:lnTo>
                      <a:pt x="405" y="308"/>
                    </a:lnTo>
                    <a:lnTo>
                      <a:pt x="405" y="310"/>
                    </a:lnTo>
                    <a:lnTo>
                      <a:pt x="405" y="310"/>
                    </a:lnTo>
                    <a:lnTo>
                      <a:pt x="405" y="310"/>
                    </a:lnTo>
                    <a:lnTo>
                      <a:pt x="405" y="310"/>
                    </a:lnTo>
                    <a:lnTo>
                      <a:pt x="405" y="310"/>
                    </a:lnTo>
                    <a:lnTo>
                      <a:pt x="405" y="313"/>
                    </a:lnTo>
                    <a:lnTo>
                      <a:pt x="405" y="313"/>
                    </a:lnTo>
                    <a:lnTo>
                      <a:pt x="405" y="315"/>
                    </a:lnTo>
                    <a:lnTo>
                      <a:pt x="405" y="315"/>
                    </a:lnTo>
                    <a:lnTo>
                      <a:pt x="403" y="315"/>
                    </a:lnTo>
                    <a:lnTo>
                      <a:pt x="403" y="318"/>
                    </a:lnTo>
                    <a:lnTo>
                      <a:pt x="403" y="318"/>
                    </a:lnTo>
                    <a:lnTo>
                      <a:pt x="405" y="318"/>
                    </a:lnTo>
                    <a:lnTo>
                      <a:pt x="405" y="318"/>
                    </a:lnTo>
                    <a:lnTo>
                      <a:pt x="405" y="318"/>
                    </a:lnTo>
                    <a:lnTo>
                      <a:pt x="407" y="318"/>
                    </a:lnTo>
                    <a:lnTo>
                      <a:pt x="407" y="318"/>
                    </a:lnTo>
                    <a:lnTo>
                      <a:pt x="407" y="318"/>
                    </a:lnTo>
                    <a:lnTo>
                      <a:pt x="407" y="318"/>
                    </a:lnTo>
                    <a:lnTo>
                      <a:pt x="410" y="318"/>
                    </a:lnTo>
                    <a:lnTo>
                      <a:pt x="410" y="318"/>
                    </a:lnTo>
                    <a:lnTo>
                      <a:pt x="412" y="318"/>
                    </a:lnTo>
                    <a:lnTo>
                      <a:pt x="412" y="318"/>
                    </a:lnTo>
                    <a:lnTo>
                      <a:pt x="412" y="318"/>
                    </a:lnTo>
                    <a:lnTo>
                      <a:pt x="412" y="318"/>
                    </a:lnTo>
                    <a:lnTo>
                      <a:pt x="415" y="318"/>
                    </a:lnTo>
                    <a:lnTo>
                      <a:pt x="415" y="320"/>
                    </a:lnTo>
                    <a:lnTo>
                      <a:pt x="415" y="320"/>
                    </a:lnTo>
                    <a:lnTo>
                      <a:pt x="415" y="320"/>
                    </a:lnTo>
                    <a:lnTo>
                      <a:pt x="412" y="320"/>
                    </a:lnTo>
                    <a:lnTo>
                      <a:pt x="412" y="322"/>
                    </a:lnTo>
                    <a:lnTo>
                      <a:pt x="412" y="322"/>
                    </a:lnTo>
                    <a:lnTo>
                      <a:pt x="412" y="325"/>
                    </a:lnTo>
                    <a:lnTo>
                      <a:pt x="412" y="325"/>
                    </a:lnTo>
                    <a:lnTo>
                      <a:pt x="415" y="325"/>
                    </a:lnTo>
                    <a:lnTo>
                      <a:pt x="415" y="327"/>
                    </a:lnTo>
                    <a:lnTo>
                      <a:pt x="412" y="327"/>
                    </a:lnTo>
                    <a:lnTo>
                      <a:pt x="412" y="327"/>
                    </a:lnTo>
                    <a:lnTo>
                      <a:pt x="412" y="327"/>
                    </a:lnTo>
                    <a:lnTo>
                      <a:pt x="412" y="329"/>
                    </a:lnTo>
                    <a:lnTo>
                      <a:pt x="412" y="329"/>
                    </a:lnTo>
                    <a:lnTo>
                      <a:pt x="412" y="329"/>
                    </a:lnTo>
                    <a:lnTo>
                      <a:pt x="412" y="329"/>
                    </a:lnTo>
                    <a:lnTo>
                      <a:pt x="412" y="332"/>
                    </a:lnTo>
                    <a:lnTo>
                      <a:pt x="412" y="332"/>
                    </a:lnTo>
                    <a:lnTo>
                      <a:pt x="410" y="332"/>
                    </a:lnTo>
                    <a:lnTo>
                      <a:pt x="410" y="332"/>
                    </a:lnTo>
                    <a:lnTo>
                      <a:pt x="407" y="332"/>
                    </a:lnTo>
                    <a:lnTo>
                      <a:pt x="407" y="332"/>
                    </a:lnTo>
                    <a:lnTo>
                      <a:pt x="407" y="332"/>
                    </a:lnTo>
                    <a:lnTo>
                      <a:pt x="407" y="332"/>
                    </a:lnTo>
                    <a:lnTo>
                      <a:pt x="405" y="332"/>
                    </a:lnTo>
                    <a:lnTo>
                      <a:pt x="405" y="332"/>
                    </a:lnTo>
                    <a:lnTo>
                      <a:pt x="405" y="332"/>
                    </a:lnTo>
                    <a:lnTo>
                      <a:pt x="403" y="332"/>
                    </a:lnTo>
                    <a:lnTo>
                      <a:pt x="403" y="332"/>
                    </a:lnTo>
                    <a:lnTo>
                      <a:pt x="403" y="332"/>
                    </a:lnTo>
                    <a:lnTo>
                      <a:pt x="400" y="332"/>
                    </a:lnTo>
                    <a:lnTo>
                      <a:pt x="400" y="332"/>
                    </a:lnTo>
                    <a:lnTo>
                      <a:pt x="400" y="332"/>
                    </a:lnTo>
                    <a:lnTo>
                      <a:pt x="400" y="334"/>
                    </a:lnTo>
                    <a:lnTo>
                      <a:pt x="398" y="334"/>
                    </a:lnTo>
                    <a:lnTo>
                      <a:pt x="398" y="334"/>
                    </a:lnTo>
                    <a:lnTo>
                      <a:pt x="398" y="334"/>
                    </a:lnTo>
                    <a:lnTo>
                      <a:pt x="396" y="334"/>
                    </a:lnTo>
                    <a:lnTo>
                      <a:pt x="396" y="334"/>
                    </a:lnTo>
                    <a:lnTo>
                      <a:pt x="396" y="334"/>
                    </a:lnTo>
                    <a:lnTo>
                      <a:pt x="393" y="334"/>
                    </a:lnTo>
                    <a:lnTo>
                      <a:pt x="393" y="334"/>
                    </a:lnTo>
                    <a:lnTo>
                      <a:pt x="393" y="334"/>
                    </a:lnTo>
                    <a:lnTo>
                      <a:pt x="393" y="336"/>
                    </a:lnTo>
                    <a:lnTo>
                      <a:pt x="393" y="336"/>
                    </a:lnTo>
                    <a:lnTo>
                      <a:pt x="391" y="336"/>
                    </a:lnTo>
                    <a:lnTo>
                      <a:pt x="391" y="339"/>
                    </a:lnTo>
                    <a:lnTo>
                      <a:pt x="393" y="339"/>
                    </a:lnTo>
                    <a:lnTo>
                      <a:pt x="393" y="339"/>
                    </a:lnTo>
                    <a:lnTo>
                      <a:pt x="391" y="339"/>
                    </a:lnTo>
                    <a:lnTo>
                      <a:pt x="391" y="339"/>
                    </a:lnTo>
                    <a:lnTo>
                      <a:pt x="391" y="339"/>
                    </a:lnTo>
                    <a:lnTo>
                      <a:pt x="389" y="339"/>
                    </a:lnTo>
                    <a:lnTo>
                      <a:pt x="389" y="341"/>
                    </a:lnTo>
                    <a:lnTo>
                      <a:pt x="389" y="341"/>
                    </a:lnTo>
                    <a:lnTo>
                      <a:pt x="386" y="341"/>
                    </a:lnTo>
                    <a:lnTo>
                      <a:pt x="386" y="341"/>
                    </a:lnTo>
                    <a:lnTo>
                      <a:pt x="386" y="341"/>
                    </a:lnTo>
                    <a:lnTo>
                      <a:pt x="386" y="341"/>
                    </a:lnTo>
                    <a:lnTo>
                      <a:pt x="386" y="341"/>
                    </a:lnTo>
                    <a:lnTo>
                      <a:pt x="384" y="341"/>
                    </a:lnTo>
                    <a:lnTo>
                      <a:pt x="384" y="341"/>
                    </a:lnTo>
                    <a:lnTo>
                      <a:pt x="381" y="341"/>
                    </a:lnTo>
                    <a:lnTo>
                      <a:pt x="381" y="344"/>
                    </a:lnTo>
                    <a:lnTo>
                      <a:pt x="381" y="344"/>
                    </a:lnTo>
                    <a:lnTo>
                      <a:pt x="381" y="346"/>
                    </a:lnTo>
                    <a:lnTo>
                      <a:pt x="381" y="346"/>
                    </a:lnTo>
                    <a:lnTo>
                      <a:pt x="381" y="348"/>
                    </a:lnTo>
                    <a:lnTo>
                      <a:pt x="381" y="348"/>
                    </a:lnTo>
                    <a:lnTo>
                      <a:pt x="381" y="348"/>
                    </a:lnTo>
                    <a:lnTo>
                      <a:pt x="381" y="351"/>
                    </a:lnTo>
                    <a:lnTo>
                      <a:pt x="381" y="351"/>
                    </a:lnTo>
                    <a:lnTo>
                      <a:pt x="381" y="351"/>
                    </a:lnTo>
                    <a:lnTo>
                      <a:pt x="381" y="353"/>
                    </a:lnTo>
                    <a:lnTo>
                      <a:pt x="381" y="353"/>
                    </a:lnTo>
                    <a:lnTo>
                      <a:pt x="381" y="353"/>
                    </a:lnTo>
                    <a:lnTo>
                      <a:pt x="379" y="353"/>
                    </a:lnTo>
                    <a:lnTo>
                      <a:pt x="379" y="355"/>
                    </a:lnTo>
                    <a:lnTo>
                      <a:pt x="379" y="355"/>
                    </a:lnTo>
                    <a:lnTo>
                      <a:pt x="379" y="358"/>
                    </a:lnTo>
                    <a:lnTo>
                      <a:pt x="379" y="358"/>
                    </a:lnTo>
                    <a:lnTo>
                      <a:pt x="379" y="358"/>
                    </a:lnTo>
                    <a:lnTo>
                      <a:pt x="379" y="360"/>
                    </a:lnTo>
                    <a:lnTo>
                      <a:pt x="379" y="360"/>
                    </a:lnTo>
                    <a:lnTo>
                      <a:pt x="379" y="360"/>
                    </a:lnTo>
                    <a:lnTo>
                      <a:pt x="379" y="363"/>
                    </a:lnTo>
                    <a:lnTo>
                      <a:pt x="379" y="363"/>
                    </a:lnTo>
                    <a:lnTo>
                      <a:pt x="379" y="365"/>
                    </a:lnTo>
                    <a:lnTo>
                      <a:pt x="379" y="365"/>
                    </a:lnTo>
                    <a:lnTo>
                      <a:pt x="379" y="367"/>
                    </a:lnTo>
                    <a:lnTo>
                      <a:pt x="379" y="367"/>
                    </a:lnTo>
                    <a:lnTo>
                      <a:pt x="379" y="367"/>
                    </a:lnTo>
                    <a:lnTo>
                      <a:pt x="379" y="370"/>
                    </a:lnTo>
                    <a:lnTo>
                      <a:pt x="379" y="370"/>
                    </a:lnTo>
                    <a:lnTo>
                      <a:pt x="377" y="370"/>
                    </a:lnTo>
                    <a:lnTo>
                      <a:pt x="377" y="370"/>
                    </a:lnTo>
                    <a:lnTo>
                      <a:pt x="374" y="370"/>
                    </a:lnTo>
                    <a:lnTo>
                      <a:pt x="374" y="370"/>
                    </a:lnTo>
                    <a:lnTo>
                      <a:pt x="374" y="372"/>
                    </a:lnTo>
                    <a:lnTo>
                      <a:pt x="374" y="372"/>
                    </a:lnTo>
                    <a:lnTo>
                      <a:pt x="374" y="372"/>
                    </a:lnTo>
                    <a:lnTo>
                      <a:pt x="374" y="372"/>
                    </a:lnTo>
                    <a:lnTo>
                      <a:pt x="372" y="372"/>
                    </a:lnTo>
                    <a:lnTo>
                      <a:pt x="372" y="372"/>
                    </a:lnTo>
                    <a:lnTo>
                      <a:pt x="372" y="372"/>
                    </a:lnTo>
                    <a:lnTo>
                      <a:pt x="372" y="372"/>
                    </a:lnTo>
                    <a:lnTo>
                      <a:pt x="370" y="372"/>
                    </a:lnTo>
                    <a:lnTo>
                      <a:pt x="370" y="372"/>
                    </a:lnTo>
                    <a:lnTo>
                      <a:pt x="367" y="372"/>
                    </a:lnTo>
                    <a:lnTo>
                      <a:pt x="367" y="370"/>
                    </a:lnTo>
                    <a:lnTo>
                      <a:pt x="367" y="370"/>
                    </a:lnTo>
                    <a:lnTo>
                      <a:pt x="367" y="370"/>
                    </a:lnTo>
                    <a:lnTo>
                      <a:pt x="367" y="370"/>
                    </a:lnTo>
                    <a:lnTo>
                      <a:pt x="365" y="370"/>
                    </a:lnTo>
                    <a:lnTo>
                      <a:pt x="365" y="370"/>
                    </a:lnTo>
                    <a:lnTo>
                      <a:pt x="365" y="370"/>
                    </a:lnTo>
                    <a:lnTo>
                      <a:pt x="365" y="370"/>
                    </a:lnTo>
                    <a:lnTo>
                      <a:pt x="362" y="370"/>
                    </a:lnTo>
                    <a:lnTo>
                      <a:pt x="362" y="370"/>
                    </a:lnTo>
                    <a:lnTo>
                      <a:pt x="360" y="370"/>
                    </a:lnTo>
                    <a:lnTo>
                      <a:pt x="360" y="367"/>
                    </a:lnTo>
                    <a:lnTo>
                      <a:pt x="360" y="367"/>
                    </a:lnTo>
                    <a:lnTo>
                      <a:pt x="360" y="367"/>
                    </a:lnTo>
                    <a:lnTo>
                      <a:pt x="358" y="367"/>
                    </a:lnTo>
                    <a:lnTo>
                      <a:pt x="358" y="367"/>
                    </a:lnTo>
                    <a:lnTo>
                      <a:pt x="358" y="367"/>
                    </a:lnTo>
                    <a:lnTo>
                      <a:pt x="355" y="367"/>
                    </a:lnTo>
                    <a:lnTo>
                      <a:pt x="355" y="367"/>
                    </a:lnTo>
                    <a:lnTo>
                      <a:pt x="355" y="365"/>
                    </a:lnTo>
                    <a:lnTo>
                      <a:pt x="355" y="365"/>
                    </a:lnTo>
                    <a:lnTo>
                      <a:pt x="355" y="363"/>
                    </a:lnTo>
                    <a:lnTo>
                      <a:pt x="355" y="363"/>
                    </a:lnTo>
                    <a:lnTo>
                      <a:pt x="353" y="363"/>
                    </a:lnTo>
                    <a:lnTo>
                      <a:pt x="353" y="363"/>
                    </a:lnTo>
                    <a:lnTo>
                      <a:pt x="353" y="365"/>
                    </a:lnTo>
                    <a:lnTo>
                      <a:pt x="353" y="365"/>
                    </a:lnTo>
                    <a:lnTo>
                      <a:pt x="353" y="365"/>
                    </a:lnTo>
                    <a:lnTo>
                      <a:pt x="353" y="367"/>
                    </a:lnTo>
                    <a:lnTo>
                      <a:pt x="353" y="367"/>
                    </a:lnTo>
                    <a:lnTo>
                      <a:pt x="353" y="367"/>
                    </a:lnTo>
                    <a:lnTo>
                      <a:pt x="351" y="367"/>
                    </a:lnTo>
                    <a:lnTo>
                      <a:pt x="351" y="367"/>
                    </a:lnTo>
                    <a:lnTo>
                      <a:pt x="351" y="365"/>
                    </a:lnTo>
                    <a:lnTo>
                      <a:pt x="348" y="365"/>
                    </a:lnTo>
                    <a:lnTo>
                      <a:pt x="348" y="365"/>
                    </a:lnTo>
                    <a:lnTo>
                      <a:pt x="348" y="365"/>
                    </a:lnTo>
                    <a:lnTo>
                      <a:pt x="348" y="365"/>
                    </a:lnTo>
                    <a:lnTo>
                      <a:pt x="348" y="365"/>
                    </a:lnTo>
                    <a:lnTo>
                      <a:pt x="348" y="367"/>
                    </a:lnTo>
                    <a:lnTo>
                      <a:pt x="346" y="367"/>
                    </a:lnTo>
                    <a:lnTo>
                      <a:pt x="346" y="365"/>
                    </a:lnTo>
                    <a:lnTo>
                      <a:pt x="346" y="365"/>
                    </a:lnTo>
                    <a:lnTo>
                      <a:pt x="346" y="365"/>
                    </a:lnTo>
                    <a:lnTo>
                      <a:pt x="346" y="365"/>
                    </a:lnTo>
                    <a:lnTo>
                      <a:pt x="344" y="365"/>
                    </a:lnTo>
                    <a:lnTo>
                      <a:pt x="344" y="365"/>
                    </a:lnTo>
                    <a:lnTo>
                      <a:pt x="341" y="365"/>
                    </a:lnTo>
                    <a:lnTo>
                      <a:pt x="341" y="365"/>
                    </a:lnTo>
                    <a:lnTo>
                      <a:pt x="341" y="365"/>
                    </a:lnTo>
                    <a:lnTo>
                      <a:pt x="341" y="365"/>
                    </a:lnTo>
                    <a:lnTo>
                      <a:pt x="339" y="365"/>
                    </a:lnTo>
                    <a:lnTo>
                      <a:pt x="339" y="365"/>
                    </a:lnTo>
                    <a:lnTo>
                      <a:pt x="339" y="365"/>
                    </a:lnTo>
                    <a:lnTo>
                      <a:pt x="339" y="365"/>
                    </a:lnTo>
                    <a:lnTo>
                      <a:pt x="336" y="365"/>
                    </a:lnTo>
                    <a:lnTo>
                      <a:pt x="336" y="365"/>
                    </a:lnTo>
                    <a:lnTo>
                      <a:pt x="334" y="365"/>
                    </a:lnTo>
                    <a:lnTo>
                      <a:pt x="334" y="365"/>
                    </a:lnTo>
                    <a:lnTo>
                      <a:pt x="334" y="365"/>
                    </a:lnTo>
                    <a:lnTo>
                      <a:pt x="332" y="365"/>
                    </a:lnTo>
                    <a:lnTo>
                      <a:pt x="332" y="363"/>
                    </a:lnTo>
                    <a:lnTo>
                      <a:pt x="332" y="363"/>
                    </a:lnTo>
                    <a:lnTo>
                      <a:pt x="332" y="363"/>
                    </a:lnTo>
                    <a:lnTo>
                      <a:pt x="332" y="363"/>
                    </a:lnTo>
                    <a:lnTo>
                      <a:pt x="329" y="363"/>
                    </a:lnTo>
                    <a:lnTo>
                      <a:pt x="329" y="363"/>
                    </a:lnTo>
                    <a:lnTo>
                      <a:pt x="329" y="363"/>
                    </a:lnTo>
                    <a:lnTo>
                      <a:pt x="327" y="363"/>
                    </a:lnTo>
                    <a:lnTo>
                      <a:pt x="327" y="363"/>
                    </a:lnTo>
                    <a:lnTo>
                      <a:pt x="327" y="363"/>
                    </a:lnTo>
                    <a:lnTo>
                      <a:pt x="325" y="363"/>
                    </a:lnTo>
                    <a:lnTo>
                      <a:pt x="325" y="365"/>
                    </a:lnTo>
                    <a:lnTo>
                      <a:pt x="325" y="365"/>
                    </a:lnTo>
                    <a:lnTo>
                      <a:pt x="325" y="365"/>
                    </a:lnTo>
                    <a:lnTo>
                      <a:pt x="322" y="365"/>
                    </a:lnTo>
                    <a:lnTo>
                      <a:pt x="322" y="365"/>
                    </a:lnTo>
                    <a:lnTo>
                      <a:pt x="322" y="363"/>
                    </a:lnTo>
                    <a:lnTo>
                      <a:pt x="320" y="363"/>
                    </a:lnTo>
                    <a:lnTo>
                      <a:pt x="320" y="363"/>
                    </a:lnTo>
                    <a:lnTo>
                      <a:pt x="320" y="363"/>
                    </a:lnTo>
                    <a:lnTo>
                      <a:pt x="320" y="360"/>
                    </a:lnTo>
                    <a:lnTo>
                      <a:pt x="320" y="360"/>
                    </a:lnTo>
                    <a:lnTo>
                      <a:pt x="318" y="360"/>
                    </a:lnTo>
                    <a:lnTo>
                      <a:pt x="318" y="360"/>
                    </a:lnTo>
                    <a:lnTo>
                      <a:pt x="318" y="360"/>
                    </a:lnTo>
                    <a:lnTo>
                      <a:pt x="318" y="360"/>
                    </a:lnTo>
                    <a:lnTo>
                      <a:pt x="315" y="360"/>
                    </a:lnTo>
                    <a:lnTo>
                      <a:pt x="315" y="360"/>
                    </a:lnTo>
                    <a:lnTo>
                      <a:pt x="313" y="360"/>
                    </a:lnTo>
                    <a:lnTo>
                      <a:pt x="313" y="360"/>
                    </a:lnTo>
                    <a:lnTo>
                      <a:pt x="313" y="360"/>
                    </a:lnTo>
                    <a:lnTo>
                      <a:pt x="313" y="360"/>
                    </a:lnTo>
                    <a:lnTo>
                      <a:pt x="310" y="360"/>
                    </a:lnTo>
                    <a:lnTo>
                      <a:pt x="310" y="360"/>
                    </a:lnTo>
                    <a:lnTo>
                      <a:pt x="308" y="360"/>
                    </a:lnTo>
                    <a:lnTo>
                      <a:pt x="308" y="360"/>
                    </a:lnTo>
                    <a:lnTo>
                      <a:pt x="308" y="360"/>
                    </a:lnTo>
                    <a:lnTo>
                      <a:pt x="306" y="360"/>
                    </a:lnTo>
                    <a:lnTo>
                      <a:pt x="306" y="360"/>
                    </a:lnTo>
                    <a:lnTo>
                      <a:pt x="306" y="360"/>
                    </a:lnTo>
                    <a:lnTo>
                      <a:pt x="306" y="360"/>
                    </a:lnTo>
                    <a:lnTo>
                      <a:pt x="303" y="360"/>
                    </a:lnTo>
                    <a:lnTo>
                      <a:pt x="303" y="360"/>
                    </a:lnTo>
                    <a:lnTo>
                      <a:pt x="301" y="360"/>
                    </a:lnTo>
                    <a:lnTo>
                      <a:pt x="301" y="360"/>
                    </a:lnTo>
                    <a:lnTo>
                      <a:pt x="301" y="360"/>
                    </a:lnTo>
                    <a:lnTo>
                      <a:pt x="301" y="360"/>
                    </a:lnTo>
                    <a:lnTo>
                      <a:pt x="301" y="358"/>
                    </a:lnTo>
                    <a:lnTo>
                      <a:pt x="299" y="358"/>
                    </a:lnTo>
                    <a:lnTo>
                      <a:pt x="299" y="358"/>
                    </a:lnTo>
                    <a:lnTo>
                      <a:pt x="299" y="358"/>
                    </a:lnTo>
                    <a:lnTo>
                      <a:pt x="299" y="358"/>
                    </a:lnTo>
                    <a:lnTo>
                      <a:pt x="296" y="358"/>
                    </a:lnTo>
                    <a:lnTo>
                      <a:pt x="296" y="358"/>
                    </a:lnTo>
                    <a:lnTo>
                      <a:pt x="296" y="358"/>
                    </a:lnTo>
                    <a:lnTo>
                      <a:pt x="294" y="358"/>
                    </a:lnTo>
                    <a:lnTo>
                      <a:pt x="294" y="358"/>
                    </a:lnTo>
                    <a:lnTo>
                      <a:pt x="294" y="355"/>
                    </a:lnTo>
                    <a:lnTo>
                      <a:pt x="294" y="355"/>
                    </a:lnTo>
                    <a:lnTo>
                      <a:pt x="294" y="355"/>
                    </a:lnTo>
                    <a:lnTo>
                      <a:pt x="291" y="355"/>
                    </a:lnTo>
                    <a:lnTo>
                      <a:pt x="291" y="355"/>
                    </a:lnTo>
                    <a:lnTo>
                      <a:pt x="291" y="355"/>
                    </a:lnTo>
                    <a:lnTo>
                      <a:pt x="289" y="355"/>
                    </a:lnTo>
                    <a:lnTo>
                      <a:pt x="289" y="355"/>
                    </a:lnTo>
                    <a:lnTo>
                      <a:pt x="289" y="355"/>
                    </a:lnTo>
                    <a:lnTo>
                      <a:pt x="287" y="355"/>
                    </a:lnTo>
                    <a:lnTo>
                      <a:pt x="287" y="355"/>
                    </a:lnTo>
                    <a:lnTo>
                      <a:pt x="287" y="355"/>
                    </a:lnTo>
                    <a:lnTo>
                      <a:pt x="284" y="355"/>
                    </a:lnTo>
                    <a:lnTo>
                      <a:pt x="284" y="353"/>
                    </a:lnTo>
                    <a:lnTo>
                      <a:pt x="284" y="353"/>
                    </a:lnTo>
                    <a:lnTo>
                      <a:pt x="284" y="353"/>
                    </a:lnTo>
                    <a:lnTo>
                      <a:pt x="284" y="351"/>
                    </a:lnTo>
                    <a:lnTo>
                      <a:pt x="284" y="351"/>
                    </a:lnTo>
                    <a:lnTo>
                      <a:pt x="284" y="351"/>
                    </a:lnTo>
                    <a:lnTo>
                      <a:pt x="284" y="351"/>
                    </a:lnTo>
                    <a:lnTo>
                      <a:pt x="284" y="348"/>
                    </a:lnTo>
                    <a:lnTo>
                      <a:pt x="282" y="348"/>
                    </a:lnTo>
                    <a:lnTo>
                      <a:pt x="282" y="348"/>
                    </a:lnTo>
                    <a:lnTo>
                      <a:pt x="282" y="346"/>
                    </a:lnTo>
                    <a:lnTo>
                      <a:pt x="282" y="346"/>
                    </a:lnTo>
                    <a:lnTo>
                      <a:pt x="282" y="344"/>
                    </a:lnTo>
                    <a:lnTo>
                      <a:pt x="282" y="344"/>
                    </a:lnTo>
                    <a:lnTo>
                      <a:pt x="282" y="344"/>
                    </a:lnTo>
                    <a:lnTo>
                      <a:pt x="282" y="341"/>
                    </a:lnTo>
                    <a:lnTo>
                      <a:pt x="280" y="341"/>
                    </a:lnTo>
                    <a:lnTo>
                      <a:pt x="280" y="341"/>
                    </a:lnTo>
                    <a:lnTo>
                      <a:pt x="280" y="341"/>
                    </a:lnTo>
                    <a:lnTo>
                      <a:pt x="280" y="341"/>
                    </a:lnTo>
                    <a:lnTo>
                      <a:pt x="280" y="339"/>
                    </a:lnTo>
                    <a:lnTo>
                      <a:pt x="280" y="339"/>
                    </a:lnTo>
                    <a:lnTo>
                      <a:pt x="280" y="336"/>
                    </a:lnTo>
                    <a:lnTo>
                      <a:pt x="280" y="336"/>
                    </a:lnTo>
                    <a:lnTo>
                      <a:pt x="280" y="334"/>
                    </a:lnTo>
                    <a:lnTo>
                      <a:pt x="280" y="334"/>
                    </a:lnTo>
                    <a:lnTo>
                      <a:pt x="280" y="332"/>
                    </a:lnTo>
                    <a:lnTo>
                      <a:pt x="280" y="332"/>
                    </a:lnTo>
                    <a:lnTo>
                      <a:pt x="280" y="329"/>
                    </a:lnTo>
                    <a:lnTo>
                      <a:pt x="280" y="329"/>
                    </a:lnTo>
                    <a:lnTo>
                      <a:pt x="280" y="329"/>
                    </a:lnTo>
                    <a:lnTo>
                      <a:pt x="280" y="329"/>
                    </a:lnTo>
                    <a:lnTo>
                      <a:pt x="280" y="327"/>
                    </a:lnTo>
                    <a:lnTo>
                      <a:pt x="277" y="327"/>
                    </a:lnTo>
                    <a:lnTo>
                      <a:pt x="277" y="327"/>
                    </a:lnTo>
                    <a:lnTo>
                      <a:pt x="277" y="327"/>
                    </a:lnTo>
                    <a:lnTo>
                      <a:pt x="277" y="325"/>
                    </a:lnTo>
                    <a:lnTo>
                      <a:pt x="275" y="325"/>
                    </a:lnTo>
                    <a:lnTo>
                      <a:pt x="275" y="325"/>
                    </a:lnTo>
                    <a:lnTo>
                      <a:pt x="275" y="322"/>
                    </a:lnTo>
                    <a:lnTo>
                      <a:pt x="275" y="322"/>
                    </a:lnTo>
                    <a:lnTo>
                      <a:pt x="275" y="322"/>
                    </a:lnTo>
                    <a:lnTo>
                      <a:pt x="275" y="320"/>
                    </a:lnTo>
                    <a:lnTo>
                      <a:pt x="275" y="320"/>
                    </a:lnTo>
                    <a:lnTo>
                      <a:pt x="275" y="320"/>
                    </a:lnTo>
                    <a:lnTo>
                      <a:pt x="273" y="320"/>
                    </a:lnTo>
                    <a:lnTo>
                      <a:pt x="273" y="320"/>
                    </a:lnTo>
                    <a:lnTo>
                      <a:pt x="273" y="320"/>
                    </a:lnTo>
                    <a:lnTo>
                      <a:pt x="270" y="320"/>
                    </a:lnTo>
                    <a:lnTo>
                      <a:pt x="270" y="320"/>
                    </a:lnTo>
                    <a:lnTo>
                      <a:pt x="268" y="320"/>
                    </a:lnTo>
                    <a:lnTo>
                      <a:pt x="268" y="320"/>
                    </a:lnTo>
                    <a:lnTo>
                      <a:pt x="268" y="320"/>
                    </a:lnTo>
                    <a:lnTo>
                      <a:pt x="268" y="320"/>
                    </a:lnTo>
                    <a:lnTo>
                      <a:pt x="268" y="320"/>
                    </a:lnTo>
                    <a:lnTo>
                      <a:pt x="268" y="322"/>
                    </a:lnTo>
                    <a:lnTo>
                      <a:pt x="268" y="322"/>
                    </a:lnTo>
                    <a:lnTo>
                      <a:pt x="268" y="322"/>
                    </a:lnTo>
                    <a:lnTo>
                      <a:pt x="265" y="322"/>
                    </a:lnTo>
                    <a:lnTo>
                      <a:pt x="265" y="322"/>
                    </a:lnTo>
                    <a:lnTo>
                      <a:pt x="265" y="322"/>
                    </a:lnTo>
                    <a:lnTo>
                      <a:pt x="265" y="320"/>
                    </a:lnTo>
                    <a:lnTo>
                      <a:pt x="265" y="320"/>
                    </a:lnTo>
                    <a:lnTo>
                      <a:pt x="265" y="320"/>
                    </a:lnTo>
                    <a:lnTo>
                      <a:pt x="265" y="320"/>
                    </a:lnTo>
                    <a:lnTo>
                      <a:pt x="265" y="320"/>
                    </a:lnTo>
                    <a:lnTo>
                      <a:pt x="265" y="320"/>
                    </a:lnTo>
                    <a:lnTo>
                      <a:pt x="263" y="320"/>
                    </a:lnTo>
                    <a:lnTo>
                      <a:pt x="263" y="320"/>
                    </a:lnTo>
                    <a:lnTo>
                      <a:pt x="263" y="320"/>
                    </a:lnTo>
                    <a:lnTo>
                      <a:pt x="261" y="320"/>
                    </a:lnTo>
                    <a:lnTo>
                      <a:pt x="261" y="320"/>
                    </a:lnTo>
                    <a:lnTo>
                      <a:pt x="261" y="320"/>
                    </a:lnTo>
                    <a:lnTo>
                      <a:pt x="261" y="320"/>
                    </a:lnTo>
                    <a:lnTo>
                      <a:pt x="258" y="320"/>
                    </a:lnTo>
                    <a:lnTo>
                      <a:pt x="258" y="320"/>
                    </a:lnTo>
                    <a:lnTo>
                      <a:pt x="258" y="322"/>
                    </a:lnTo>
                    <a:lnTo>
                      <a:pt x="258" y="322"/>
                    </a:lnTo>
                    <a:lnTo>
                      <a:pt x="256" y="322"/>
                    </a:lnTo>
                    <a:lnTo>
                      <a:pt x="256" y="322"/>
                    </a:lnTo>
                    <a:lnTo>
                      <a:pt x="256" y="322"/>
                    </a:lnTo>
                    <a:lnTo>
                      <a:pt x="254" y="322"/>
                    </a:lnTo>
                    <a:lnTo>
                      <a:pt x="254" y="322"/>
                    </a:lnTo>
                    <a:lnTo>
                      <a:pt x="254" y="325"/>
                    </a:lnTo>
                    <a:lnTo>
                      <a:pt x="254" y="325"/>
                    </a:lnTo>
                    <a:lnTo>
                      <a:pt x="254" y="325"/>
                    </a:lnTo>
                    <a:lnTo>
                      <a:pt x="256" y="325"/>
                    </a:lnTo>
                    <a:lnTo>
                      <a:pt x="256" y="325"/>
                    </a:lnTo>
                    <a:lnTo>
                      <a:pt x="256" y="325"/>
                    </a:lnTo>
                    <a:lnTo>
                      <a:pt x="258" y="325"/>
                    </a:lnTo>
                    <a:lnTo>
                      <a:pt x="258" y="322"/>
                    </a:lnTo>
                    <a:lnTo>
                      <a:pt x="258" y="322"/>
                    </a:lnTo>
                    <a:lnTo>
                      <a:pt x="258" y="322"/>
                    </a:lnTo>
                    <a:lnTo>
                      <a:pt x="261" y="322"/>
                    </a:lnTo>
                    <a:lnTo>
                      <a:pt x="261" y="322"/>
                    </a:lnTo>
                    <a:lnTo>
                      <a:pt x="261" y="322"/>
                    </a:lnTo>
                    <a:lnTo>
                      <a:pt x="263" y="322"/>
                    </a:lnTo>
                    <a:lnTo>
                      <a:pt x="263" y="322"/>
                    </a:lnTo>
                    <a:lnTo>
                      <a:pt x="263" y="325"/>
                    </a:lnTo>
                    <a:lnTo>
                      <a:pt x="263" y="32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2" name="Freeform 154"/>
              <p:cNvSpPr>
                <a:spLocks/>
              </p:cNvSpPr>
              <p:nvPr/>
            </p:nvSpPr>
            <p:spPr bwMode="auto">
              <a:xfrm>
                <a:off x="1775" y="1746"/>
                <a:ext cx="415" cy="372"/>
              </a:xfrm>
              <a:custGeom>
                <a:avLst/>
                <a:gdLst/>
                <a:ahLst/>
                <a:cxnLst>
                  <a:cxn ang="0">
                    <a:pos x="244" y="334"/>
                  </a:cxn>
                  <a:cxn ang="0">
                    <a:pos x="232" y="336"/>
                  </a:cxn>
                  <a:cxn ang="0">
                    <a:pos x="209" y="332"/>
                  </a:cxn>
                  <a:cxn ang="0">
                    <a:pos x="192" y="320"/>
                  </a:cxn>
                  <a:cxn ang="0">
                    <a:pos x="173" y="306"/>
                  </a:cxn>
                  <a:cxn ang="0">
                    <a:pos x="154" y="296"/>
                  </a:cxn>
                  <a:cxn ang="0">
                    <a:pos x="147" y="270"/>
                  </a:cxn>
                  <a:cxn ang="0">
                    <a:pos x="133" y="251"/>
                  </a:cxn>
                  <a:cxn ang="0">
                    <a:pos x="119" y="244"/>
                  </a:cxn>
                  <a:cxn ang="0">
                    <a:pos x="102" y="246"/>
                  </a:cxn>
                  <a:cxn ang="0">
                    <a:pos x="86" y="232"/>
                  </a:cxn>
                  <a:cxn ang="0">
                    <a:pos x="81" y="206"/>
                  </a:cxn>
                  <a:cxn ang="0">
                    <a:pos x="71" y="182"/>
                  </a:cxn>
                  <a:cxn ang="0">
                    <a:pos x="50" y="173"/>
                  </a:cxn>
                  <a:cxn ang="0">
                    <a:pos x="41" y="159"/>
                  </a:cxn>
                  <a:cxn ang="0">
                    <a:pos x="33" y="140"/>
                  </a:cxn>
                  <a:cxn ang="0">
                    <a:pos x="41" y="121"/>
                  </a:cxn>
                  <a:cxn ang="0">
                    <a:pos x="45" y="104"/>
                  </a:cxn>
                  <a:cxn ang="0">
                    <a:pos x="33" y="95"/>
                  </a:cxn>
                  <a:cxn ang="0">
                    <a:pos x="22" y="76"/>
                  </a:cxn>
                  <a:cxn ang="0">
                    <a:pos x="12" y="54"/>
                  </a:cxn>
                  <a:cxn ang="0">
                    <a:pos x="10" y="36"/>
                  </a:cxn>
                  <a:cxn ang="0">
                    <a:pos x="3" y="12"/>
                  </a:cxn>
                  <a:cxn ang="0">
                    <a:pos x="15" y="2"/>
                  </a:cxn>
                  <a:cxn ang="0">
                    <a:pos x="33" y="19"/>
                  </a:cxn>
                  <a:cxn ang="0">
                    <a:pos x="55" y="19"/>
                  </a:cxn>
                  <a:cxn ang="0">
                    <a:pos x="74" y="5"/>
                  </a:cxn>
                  <a:cxn ang="0">
                    <a:pos x="90" y="12"/>
                  </a:cxn>
                  <a:cxn ang="0">
                    <a:pos x="90" y="24"/>
                  </a:cxn>
                  <a:cxn ang="0">
                    <a:pos x="105" y="40"/>
                  </a:cxn>
                  <a:cxn ang="0">
                    <a:pos x="121" y="57"/>
                  </a:cxn>
                  <a:cxn ang="0">
                    <a:pos x="142" y="69"/>
                  </a:cxn>
                  <a:cxn ang="0">
                    <a:pos x="166" y="78"/>
                  </a:cxn>
                  <a:cxn ang="0">
                    <a:pos x="192" y="73"/>
                  </a:cxn>
                  <a:cxn ang="0">
                    <a:pos x="211" y="62"/>
                  </a:cxn>
                  <a:cxn ang="0">
                    <a:pos x="232" y="52"/>
                  </a:cxn>
                  <a:cxn ang="0">
                    <a:pos x="254" y="43"/>
                  </a:cxn>
                  <a:cxn ang="0">
                    <a:pos x="280" y="40"/>
                  </a:cxn>
                  <a:cxn ang="0">
                    <a:pos x="301" y="47"/>
                  </a:cxn>
                  <a:cxn ang="0">
                    <a:pos x="322" y="54"/>
                  </a:cxn>
                  <a:cxn ang="0">
                    <a:pos x="341" y="69"/>
                  </a:cxn>
                  <a:cxn ang="0">
                    <a:pos x="365" y="78"/>
                  </a:cxn>
                  <a:cxn ang="0">
                    <a:pos x="370" y="102"/>
                  </a:cxn>
                  <a:cxn ang="0">
                    <a:pos x="365" y="126"/>
                  </a:cxn>
                  <a:cxn ang="0">
                    <a:pos x="353" y="142"/>
                  </a:cxn>
                  <a:cxn ang="0">
                    <a:pos x="358" y="163"/>
                  </a:cxn>
                  <a:cxn ang="0">
                    <a:pos x="362" y="192"/>
                  </a:cxn>
                  <a:cxn ang="0">
                    <a:pos x="374" y="211"/>
                  </a:cxn>
                  <a:cxn ang="0">
                    <a:pos x="377" y="232"/>
                  </a:cxn>
                  <a:cxn ang="0">
                    <a:pos x="362" y="251"/>
                  </a:cxn>
                  <a:cxn ang="0">
                    <a:pos x="377" y="273"/>
                  </a:cxn>
                  <a:cxn ang="0">
                    <a:pos x="396" y="289"/>
                  </a:cxn>
                  <a:cxn ang="0">
                    <a:pos x="405" y="313"/>
                  </a:cxn>
                  <a:cxn ang="0">
                    <a:pos x="412" y="329"/>
                  </a:cxn>
                  <a:cxn ang="0">
                    <a:pos x="391" y="339"/>
                  </a:cxn>
                  <a:cxn ang="0">
                    <a:pos x="379" y="363"/>
                  </a:cxn>
                  <a:cxn ang="0">
                    <a:pos x="360" y="367"/>
                  </a:cxn>
                  <a:cxn ang="0">
                    <a:pos x="341" y="365"/>
                  </a:cxn>
                  <a:cxn ang="0">
                    <a:pos x="318" y="360"/>
                  </a:cxn>
                  <a:cxn ang="0">
                    <a:pos x="291" y="355"/>
                  </a:cxn>
                  <a:cxn ang="0">
                    <a:pos x="280" y="332"/>
                  </a:cxn>
                  <a:cxn ang="0">
                    <a:pos x="265" y="320"/>
                  </a:cxn>
                  <a:cxn ang="0">
                    <a:pos x="263" y="325"/>
                  </a:cxn>
                </a:cxnLst>
                <a:rect l="0" t="0" r="r" b="b"/>
                <a:pathLst>
                  <a:path w="415" h="372">
                    <a:moveTo>
                      <a:pt x="263" y="325"/>
                    </a:moveTo>
                    <a:lnTo>
                      <a:pt x="263" y="325"/>
                    </a:lnTo>
                    <a:lnTo>
                      <a:pt x="261" y="325"/>
                    </a:lnTo>
                    <a:lnTo>
                      <a:pt x="261" y="327"/>
                    </a:lnTo>
                    <a:lnTo>
                      <a:pt x="261" y="327"/>
                    </a:lnTo>
                    <a:lnTo>
                      <a:pt x="261" y="327"/>
                    </a:lnTo>
                    <a:lnTo>
                      <a:pt x="261" y="327"/>
                    </a:lnTo>
                    <a:lnTo>
                      <a:pt x="261" y="329"/>
                    </a:lnTo>
                    <a:lnTo>
                      <a:pt x="258" y="329"/>
                    </a:lnTo>
                    <a:lnTo>
                      <a:pt x="258" y="329"/>
                    </a:lnTo>
                    <a:lnTo>
                      <a:pt x="258" y="329"/>
                    </a:lnTo>
                    <a:lnTo>
                      <a:pt x="258" y="329"/>
                    </a:lnTo>
                    <a:lnTo>
                      <a:pt x="258" y="329"/>
                    </a:lnTo>
                    <a:lnTo>
                      <a:pt x="258" y="332"/>
                    </a:lnTo>
                    <a:lnTo>
                      <a:pt x="256" y="332"/>
                    </a:lnTo>
                    <a:lnTo>
                      <a:pt x="256" y="332"/>
                    </a:lnTo>
                    <a:lnTo>
                      <a:pt x="256" y="332"/>
                    </a:lnTo>
                    <a:lnTo>
                      <a:pt x="256" y="334"/>
                    </a:lnTo>
                    <a:lnTo>
                      <a:pt x="254" y="334"/>
                    </a:lnTo>
                    <a:lnTo>
                      <a:pt x="254" y="334"/>
                    </a:lnTo>
                    <a:lnTo>
                      <a:pt x="254" y="332"/>
                    </a:lnTo>
                    <a:lnTo>
                      <a:pt x="254" y="332"/>
                    </a:lnTo>
                    <a:lnTo>
                      <a:pt x="254" y="332"/>
                    </a:lnTo>
                    <a:lnTo>
                      <a:pt x="251" y="332"/>
                    </a:lnTo>
                    <a:lnTo>
                      <a:pt x="251" y="332"/>
                    </a:lnTo>
                    <a:lnTo>
                      <a:pt x="251" y="332"/>
                    </a:lnTo>
                    <a:lnTo>
                      <a:pt x="251" y="332"/>
                    </a:lnTo>
                    <a:lnTo>
                      <a:pt x="249" y="332"/>
                    </a:lnTo>
                    <a:lnTo>
                      <a:pt x="249" y="332"/>
                    </a:lnTo>
                    <a:lnTo>
                      <a:pt x="247" y="332"/>
                    </a:lnTo>
                    <a:lnTo>
                      <a:pt x="247" y="334"/>
                    </a:lnTo>
                    <a:lnTo>
                      <a:pt x="247" y="334"/>
                    </a:lnTo>
                    <a:lnTo>
                      <a:pt x="247" y="334"/>
                    </a:lnTo>
                    <a:lnTo>
                      <a:pt x="244" y="334"/>
                    </a:lnTo>
                    <a:lnTo>
                      <a:pt x="244" y="334"/>
                    </a:lnTo>
                    <a:lnTo>
                      <a:pt x="244" y="334"/>
                    </a:lnTo>
                    <a:lnTo>
                      <a:pt x="242" y="334"/>
                    </a:lnTo>
                    <a:lnTo>
                      <a:pt x="242" y="334"/>
                    </a:lnTo>
                    <a:lnTo>
                      <a:pt x="242" y="334"/>
                    </a:lnTo>
                    <a:lnTo>
                      <a:pt x="242" y="334"/>
                    </a:lnTo>
                    <a:lnTo>
                      <a:pt x="242" y="332"/>
                    </a:lnTo>
                    <a:lnTo>
                      <a:pt x="242" y="332"/>
                    </a:lnTo>
                    <a:lnTo>
                      <a:pt x="242" y="332"/>
                    </a:lnTo>
                    <a:lnTo>
                      <a:pt x="242" y="332"/>
                    </a:lnTo>
                    <a:lnTo>
                      <a:pt x="244" y="332"/>
                    </a:lnTo>
                    <a:lnTo>
                      <a:pt x="244" y="329"/>
                    </a:lnTo>
                    <a:lnTo>
                      <a:pt x="244" y="329"/>
                    </a:lnTo>
                    <a:lnTo>
                      <a:pt x="247" y="329"/>
                    </a:lnTo>
                    <a:lnTo>
                      <a:pt x="247" y="329"/>
                    </a:lnTo>
                    <a:lnTo>
                      <a:pt x="247" y="329"/>
                    </a:lnTo>
                    <a:lnTo>
                      <a:pt x="247" y="329"/>
                    </a:lnTo>
                    <a:lnTo>
                      <a:pt x="244" y="329"/>
                    </a:lnTo>
                    <a:lnTo>
                      <a:pt x="244" y="329"/>
                    </a:lnTo>
                    <a:lnTo>
                      <a:pt x="242" y="329"/>
                    </a:lnTo>
                    <a:lnTo>
                      <a:pt x="242" y="329"/>
                    </a:lnTo>
                    <a:lnTo>
                      <a:pt x="242" y="329"/>
                    </a:lnTo>
                    <a:lnTo>
                      <a:pt x="242" y="329"/>
                    </a:lnTo>
                    <a:lnTo>
                      <a:pt x="239" y="329"/>
                    </a:lnTo>
                    <a:lnTo>
                      <a:pt x="239" y="329"/>
                    </a:lnTo>
                    <a:lnTo>
                      <a:pt x="239" y="332"/>
                    </a:lnTo>
                    <a:lnTo>
                      <a:pt x="239" y="332"/>
                    </a:lnTo>
                    <a:lnTo>
                      <a:pt x="237" y="332"/>
                    </a:lnTo>
                    <a:lnTo>
                      <a:pt x="237" y="332"/>
                    </a:lnTo>
                    <a:lnTo>
                      <a:pt x="237" y="332"/>
                    </a:lnTo>
                    <a:lnTo>
                      <a:pt x="235" y="332"/>
                    </a:lnTo>
                    <a:lnTo>
                      <a:pt x="235" y="334"/>
                    </a:lnTo>
                    <a:lnTo>
                      <a:pt x="235" y="334"/>
                    </a:lnTo>
                    <a:lnTo>
                      <a:pt x="235" y="334"/>
                    </a:lnTo>
                    <a:lnTo>
                      <a:pt x="235" y="334"/>
                    </a:lnTo>
                    <a:lnTo>
                      <a:pt x="232" y="334"/>
                    </a:lnTo>
                    <a:lnTo>
                      <a:pt x="232" y="336"/>
                    </a:lnTo>
                    <a:lnTo>
                      <a:pt x="232" y="336"/>
                    </a:lnTo>
                    <a:lnTo>
                      <a:pt x="232" y="336"/>
                    </a:lnTo>
                    <a:lnTo>
                      <a:pt x="232" y="336"/>
                    </a:lnTo>
                    <a:lnTo>
                      <a:pt x="230" y="336"/>
                    </a:lnTo>
                    <a:lnTo>
                      <a:pt x="230" y="336"/>
                    </a:lnTo>
                    <a:lnTo>
                      <a:pt x="230" y="336"/>
                    </a:lnTo>
                    <a:lnTo>
                      <a:pt x="228" y="336"/>
                    </a:lnTo>
                    <a:lnTo>
                      <a:pt x="228" y="336"/>
                    </a:lnTo>
                    <a:lnTo>
                      <a:pt x="228" y="336"/>
                    </a:lnTo>
                    <a:lnTo>
                      <a:pt x="228" y="334"/>
                    </a:lnTo>
                    <a:lnTo>
                      <a:pt x="225" y="334"/>
                    </a:lnTo>
                    <a:lnTo>
                      <a:pt x="225" y="334"/>
                    </a:lnTo>
                    <a:lnTo>
                      <a:pt x="225" y="334"/>
                    </a:lnTo>
                    <a:lnTo>
                      <a:pt x="225" y="334"/>
                    </a:lnTo>
                    <a:lnTo>
                      <a:pt x="223" y="334"/>
                    </a:lnTo>
                    <a:lnTo>
                      <a:pt x="223" y="334"/>
                    </a:lnTo>
                    <a:lnTo>
                      <a:pt x="220" y="334"/>
                    </a:lnTo>
                    <a:lnTo>
                      <a:pt x="220" y="332"/>
                    </a:lnTo>
                    <a:lnTo>
                      <a:pt x="220" y="332"/>
                    </a:lnTo>
                    <a:lnTo>
                      <a:pt x="220" y="332"/>
                    </a:lnTo>
                    <a:lnTo>
                      <a:pt x="220" y="329"/>
                    </a:lnTo>
                    <a:lnTo>
                      <a:pt x="220" y="329"/>
                    </a:lnTo>
                    <a:lnTo>
                      <a:pt x="218" y="329"/>
                    </a:lnTo>
                    <a:lnTo>
                      <a:pt x="218" y="332"/>
                    </a:lnTo>
                    <a:lnTo>
                      <a:pt x="218" y="332"/>
                    </a:lnTo>
                    <a:lnTo>
                      <a:pt x="218" y="329"/>
                    </a:lnTo>
                    <a:lnTo>
                      <a:pt x="218" y="329"/>
                    </a:lnTo>
                    <a:lnTo>
                      <a:pt x="216" y="329"/>
                    </a:lnTo>
                    <a:lnTo>
                      <a:pt x="216" y="329"/>
                    </a:lnTo>
                    <a:lnTo>
                      <a:pt x="213" y="329"/>
                    </a:lnTo>
                    <a:lnTo>
                      <a:pt x="213" y="329"/>
                    </a:lnTo>
                    <a:lnTo>
                      <a:pt x="213" y="329"/>
                    </a:lnTo>
                    <a:lnTo>
                      <a:pt x="211" y="329"/>
                    </a:lnTo>
                    <a:lnTo>
                      <a:pt x="211" y="329"/>
                    </a:lnTo>
                    <a:lnTo>
                      <a:pt x="211" y="329"/>
                    </a:lnTo>
                    <a:lnTo>
                      <a:pt x="209" y="329"/>
                    </a:lnTo>
                    <a:lnTo>
                      <a:pt x="209" y="332"/>
                    </a:lnTo>
                    <a:lnTo>
                      <a:pt x="209" y="332"/>
                    </a:lnTo>
                    <a:lnTo>
                      <a:pt x="209" y="329"/>
                    </a:lnTo>
                    <a:lnTo>
                      <a:pt x="206" y="329"/>
                    </a:lnTo>
                    <a:lnTo>
                      <a:pt x="206" y="332"/>
                    </a:lnTo>
                    <a:lnTo>
                      <a:pt x="206" y="332"/>
                    </a:lnTo>
                    <a:lnTo>
                      <a:pt x="206" y="332"/>
                    </a:lnTo>
                    <a:lnTo>
                      <a:pt x="206" y="332"/>
                    </a:lnTo>
                    <a:lnTo>
                      <a:pt x="206" y="332"/>
                    </a:lnTo>
                    <a:lnTo>
                      <a:pt x="206" y="329"/>
                    </a:lnTo>
                    <a:lnTo>
                      <a:pt x="206" y="329"/>
                    </a:lnTo>
                    <a:lnTo>
                      <a:pt x="206" y="329"/>
                    </a:lnTo>
                    <a:lnTo>
                      <a:pt x="206" y="329"/>
                    </a:lnTo>
                    <a:lnTo>
                      <a:pt x="204" y="329"/>
                    </a:lnTo>
                    <a:lnTo>
                      <a:pt x="204" y="329"/>
                    </a:lnTo>
                    <a:lnTo>
                      <a:pt x="204" y="329"/>
                    </a:lnTo>
                    <a:lnTo>
                      <a:pt x="204" y="327"/>
                    </a:lnTo>
                    <a:lnTo>
                      <a:pt x="202" y="327"/>
                    </a:lnTo>
                    <a:lnTo>
                      <a:pt x="202" y="327"/>
                    </a:lnTo>
                    <a:lnTo>
                      <a:pt x="202" y="325"/>
                    </a:lnTo>
                    <a:lnTo>
                      <a:pt x="202" y="325"/>
                    </a:lnTo>
                    <a:lnTo>
                      <a:pt x="202" y="325"/>
                    </a:lnTo>
                    <a:lnTo>
                      <a:pt x="202" y="325"/>
                    </a:lnTo>
                    <a:lnTo>
                      <a:pt x="199" y="325"/>
                    </a:lnTo>
                    <a:lnTo>
                      <a:pt x="199" y="322"/>
                    </a:lnTo>
                    <a:lnTo>
                      <a:pt x="199" y="322"/>
                    </a:lnTo>
                    <a:lnTo>
                      <a:pt x="199" y="322"/>
                    </a:lnTo>
                    <a:lnTo>
                      <a:pt x="197" y="322"/>
                    </a:lnTo>
                    <a:lnTo>
                      <a:pt x="197" y="322"/>
                    </a:lnTo>
                    <a:lnTo>
                      <a:pt x="197" y="322"/>
                    </a:lnTo>
                    <a:lnTo>
                      <a:pt x="194" y="322"/>
                    </a:lnTo>
                    <a:lnTo>
                      <a:pt x="194" y="320"/>
                    </a:lnTo>
                    <a:lnTo>
                      <a:pt x="194" y="320"/>
                    </a:lnTo>
                    <a:lnTo>
                      <a:pt x="194" y="320"/>
                    </a:lnTo>
                    <a:lnTo>
                      <a:pt x="192" y="320"/>
                    </a:lnTo>
                    <a:lnTo>
                      <a:pt x="192" y="320"/>
                    </a:lnTo>
                    <a:lnTo>
                      <a:pt x="192" y="320"/>
                    </a:lnTo>
                    <a:lnTo>
                      <a:pt x="192" y="320"/>
                    </a:lnTo>
                    <a:lnTo>
                      <a:pt x="192" y="320"/>
                    </a:lnTo>
                    <a:lnTo>
                      <a:pt x="190" y="320"/>
                    </a:lnTo>
                    <a:lnTo>
                      <a:pt x="190" y="320"/>
                    </a:lnTo>
                    <a:lnTo>
                      <a:pt x="187" y="320"/>
                    </a:lnTo>
                    <a:lnTo>
                      <a:pt x="187" y="318"/>
                    </a:lnTo>
                    <a:lnTo>
                      <a:pt x="187" y="318"/>
                    </a:lnTo>
                    <a:lnTo>
                      <a:pt x="187" y="318"/>
                    </a:lnTo>
                    <a:lnTo>
                      <a:pt x="187" y="318"/>
                    </a:lnTo>
                    <a:lnTo>
                      <a:pt x="185" y="318"/>
                    </a:lnTo>
                    <a:lnTo>
                      <a:pt x="185" y="315"/>
                    </a:lnTo>
                    <a:lnTo>
                      <a:pt x="185" y="315"/>
                    </a:lnTo>
                    <a:lnTo>
                      <a:pt x="185" y="315"/>
                    </a:lnTo>
                    <a:lnTo>
                      <a:pt x="185" y="315"/>
                    </a:lnTo>
                    <a:lnTo>
                      <a:pt x="185" y="313"/>
                    </a:lnTo>
                    <a:lnTo>
                      <a:pt x="183" y="313"/>
                    </a:lnTo>
                    <a:lnTo>
                      <a:pt x="183" y="313"/>
                    </a:lnTo>
                    <a:lnTo>
                      <a:pt x="185" y="313"/>
                    </a:lnTo>
                    <a:lnTo>
                      <a:pt x="185" y="310"/>
                    </a:lnTo>
                    <a:lnTo>
                      <a:pt x="183" y="310"/>
                    </a:lnTo>
                    <a:lnTo>
                      <a:pt x="183" y="310"/>
                    </a:lnTo>
                    <a:lnTo>
                      <a:pt x="183" y="310"/>
                    </a:lnTo>
                    <a:lnTo>
                      <a:pt x="183" y="310"/>
                    </a:lnTo>
                    <a:lnTo>
                      <a:pt x="183" y="308"/>
                    </a:lnTo>
                    <a:lnTo>
                      <a:pt x="180" y="308"/>
                    </a:lnTo>
                    <a:lnTo>
                      <a:pt x="180" y="308"/>
                    </a:lnTo>
                    <a:lnTo>
                      <a:pt x="180" y="308"/>
                    </a:lnTo>
                    <a:lnTo>
                      <a:pt x="180" y="308"/>
                    </a:lnTo>
                    <a:lnTo>
                      <a:pt x="178" y="308"/>
                    </a:lnTo>
                    <a:lnTo>
                      <a:pt x="178" y="308"/>
                    </a:lnTo>
                    <a:lnTo>
                      <a:pt x="178" y="306"/>
                    </a:lnTo>
                    <a:lnTo>
                      <a:pt x="178" y="306"/>
                    </a:lnTo>
                    <a:lnTo>
                      <a:pt x="176" y="306"/>
                    </a:lnTo>
                    <a:lnTo>
                      <a:pt x="176" y="306"/>
                    </a:lnTo>
                    <a:lnTo>
                      <a:pt x="176" y="306"/>
                    </a:lnTo>
                    <a:lnTo>
                      <a:pt x="173" y="306"/>
                    </a:lnTo>
                    <a:lnTo>
                      <a:pt x="173" y="303"/>
                    </a:lnTo>
                    <a:lnTo>
                      <a:pt x="173" y="303"/>
                    </a:lnTo>
                    <a:lnTo>
                      <a:pt x="173" y="303"/>
                    </a:lnTo>
                    <a:lnTo>
                      <a:pt x="173" y="303"/>
                    </a:lnTo>
                    <a:lnTo>
                      <a:pt x="173" y="301"/>
                    </a:lnTo>
                    <a:lnTo>
                      <a:pt x="171" y="301"/>
                    </a:lnTo>
                    <a:lnTo>
                      <a:pt x="171" y="301"/>
                    </a:lnTo>
                    <a:lnTo>
                      <a:pt x="171" y="303"/>
                    </a:lnTo>
                    <a:lnTo>
                      <a:pt x="168" y="303"/>
                    </a:lnTo>
                    <a:lnTo>
                      <a:pt x="168" y="303"/>
                    </a:lnTo>
                    <a:lnTo>
                      <a:pt x="168" y="301"/>
                    </a:lnTo>
                    <a:lnTo>
                      <a:pt x="168" y="301"/>
                    </a:lnTo>
                    <a:lnTo>
                      <a:pt x="166" y="301"/>
                    </a:lnTo>
                    <a:lnTo>
                      <a:pt x="166" y="303"/>
                    </a:lnTo>
                    <a:lnTo>
                      <a:pt x="166" y="303"/>
                    </a:lnTo>
                    <a:lnTo>
                      <a:pt x="166" y="303"/>
                    </a:lnTo>
                    <a:lnTo>
                      <a:pt x="164" y="303"/>
                    </a:lnTo>
                    <a:lnTo>
                      <a:pt x="164" y="301"/>
                    </a:lnTo>
                    <a:lnTo>
                      <a:pt x="164" y="301"/>
                    </a:lnTo>
                    <a:lnTo>
                      <a:pt x="161" y="301"/>
                    </a:lnTo>
                    <a:lnTo>
                      <a:pt x="161" y="301"/>
                    </a:lnTo>
                    <a:lnTo>
                      <a:pt x="161" y="301"/>
                    </a:lnTo>
                    <a:lnTo>
                      <a:pt x="161" y="301"/>
                    </a:lnTo>
                    <a:lnTo>
                      <a:pt x="161" y="301"/>
                    </a:lnTo>
                    <a:lnTo>
                      <a:pt x="159" y="301"/>
                    </a:lnTo>
                    <a:lnTo>
                      <a:pt x="159" y="301"/>
                    </a:lnTo>
                    <a:lnTo>
                      <a:pt x="159" y="301"/>
                    </a:lnTo>
                    <a:lnTo>
                      <a:pt x="159" y="301"/>
                    </a:lnTo>
                    <a:lnTo>
                      <a:pt x="159" y="301"/>
                    </a:lnTo>
                    <a:lnTo>
                      <a:pt x="159" y="299"/>
                    </a:lnTo>
                    <a:lnTo>
                      <a:pt x="157" y="299"/>
                    </a:lnTo>
                    <a:lnTo>
                      <a:pt x="157" y="299"/>
                    </a:lnTo>
                    <a:lnTo>
                      <a:pt x="157" y="299"/>
                    </a:lnTo>
                    <a:lnTo>
                      <a:pt x="157" y="296"/>
                    </a:lnTo>
                    <a:lnTo>
                      <a:pt x="154" y="296"/>
                    </a:lnTo>
                    <a:lnTo>
                      <a:pt x="154" y="296"/>
                    </a:lnTo>
                    <a:lnTo>
                      <a:pt x="154" y="294"/>
                    </a:lnTo>
                    <a:lnTo>
                      <a:pt x="154" y="294"/>
                    </a:lnTo>
                    <a:lnTo>
                      <a:pt x="154" y="291"/>
                    </a:lnTo>
                    <a:lnTo>
                      <a:pt x="154" y="291"/>
                    </a:lnTo>
                    <a:lnTo>
                      <a:pt x="154" y="291"/>
                    </a:lnTo>
                    <a:lnTo>
                      <a:pt x="154" y="291"/>
                    </a:lnTo>
                    <a:lnTo>
                      <a:pt x="154" y="291"/>
                    </a:lnTo>
                    <a:lnTo>
                      <a:pt x="154" y="289"/>
                    </a:lnTo>
                    <a:lnTo>
                      <a:pt x="154" y="289"/>
                    </a:lnTo>
                    <a:lnTo>
                      <a:pt x="152" y="289"/>
                    </a:lnTo>
                    <a:lnTo>
                      <a:pt x="152" y="287"/>
                    </a:lnTo>
                    <a:lnTo>
                      <a:pt x="152" y="287"/>
                    </a:lnTo>
                    <a:lnTo>
                      <a:pt x="152" y="287"/>
                    </a:lnTo>
                    <a:lnTo>
                      <a:pt x="152" y="284"/>
                    </a:lnTo>
                    <a:lnTo>
                      <a:pt x="152" y="284"/>
                    </a:lnTo>
                    <a:lnTo>
                      <a:pt x="152" y="284"/>
                    </a:lnTo>
                    <a:lnTo>
                      <a:pt x="152" y="282"/>
                    </a:lnTo>
                    <a:lnTo>
                      <a:pt x="152" y="282"/>
                    </a:lnTo>
                    <a:lnTo>
                      <a:pt x="152" y="282"/>
                    </a:lnTo>
                    <a:lnTo>
                      <a:pt x="152" y="280"/>
                    </a:lnTo>
                    <a:lnTo>
                      <a:pt x="152" y="280"/>
                    </a:lnTo>
                    <a:lnTo>
                      <a:pt x="149" y="280"/>
                    </a:lnTo>
                    <a:lnTo>
                      <a:pt x="149" y="277"/>
                    </a:lnTo>
                    <a:lnTo>
                      <a:pt x="149" y="277"/>
                    </a:lnTo>
                    <a:lnTo>
                      <a:pt x="147" y="277"/>
                    </a:lnTo>
                    <a:lnTo>
                      <a:pt x="147" y="277"/>
                    </a:lnTo>
                    <a:lnTo>
                      <a:pt x="147" y="277"/>
                    </a:lnTo>
                    <a:lnTo>
                      <a:pt x="147" y="277"/>
                    </a:lnTo>
                    <a:lnTo>
                      <a:pt x="147" y="275"/>
                    </a:lnTo>
                    <a:lnTo>
                      <a:pt x="145" y="275"/>
                    </a:lnTo>
                    <a:lnTo>
                      <a:pt x="145" y="275"/>
                    </a:lnTo>
                    <a:lnTo>
                      <a:pt x="145" y="273"/>
                    </a:lnTo>
                    <a:lnTo>
                      <a:pt x="145" y="273"/>
                    </a:lnTo>
                    <a:lnTo>
                      <a:pt x="147" y="273"/>
                    </a:lnTo>
                    <a:lnTo>
                      <a:pt x="147" y="270"/>
                    </a:lnTo>
                    <a:lnTo>
                      <a:pt x="147" y="270"/>
                    </a:lnTo>
                    <a:lnTo>
                      <a:pt x="147" y="270"/>
                    </a:lnTo>
                    <a:lnTo>
                      <a:pt x="145" y="270"/>
                    </a:lnTo>
                    <a:lnTo>
                      <a:pt x="145" y="270"/>
                    </a:lnTo>
                    <a:lnTo>
                      <a:pt x="145" y="270"/>
                    </a:lnTo>
                    <a:lnTo>
                      <a:pt x="145" y="270"/>
                    </a:lnTo>
                    <a:lnTo>
                      <a:pt x="142" y="270"/>
                    </a:lnTo>
                    <a:lnTo>
                      <a:pt x="142" y="270"/>
                    </a:lnTo>
                    <a:lnTo>
                      <a:pt x="142" y="270"/>
                    </a:lnTo>
                    <a:lnTo>
                      <a:pt x="142" y="268"/>
                    </a:lnTo>
                    <a:lnTo>
                      <a:pt x="142" y="268"/>
                    </a:lnTo>
                    <a:lnTo>
                      <a:pt x="142" y="265"/>
                    </a:lnTo>
                    <a:lnTo>
                      <a:pt x="142" y="265"/>
                    </a:lnTo>
                    <a:lnTo>
                      <a:pt x="142" y="265"/>
                    </a:lnTo>
                    <a:lnTo>
                      <a:pt x="142" y="263"/>
                    </a:lnTo>
                    <a:lnTo>
                      <a:pt x="142" y="263"/>
                    </a:lnTo>
                    <a:lnTo>
                      <a:pt x="142" y="263"/>
                    </a:lnTo>
                    <a:lnTo>
                      <a:pt x="142" y="261"/>
                    </a:lnTo>
                    <a:lnTo>
                      <a:pt x="140" y="261"/>
                    </a:lnTo>
                    <a:lnTo>
                      <a:pt x="140" y="261"/>
                    </a:lnTo>
                    <a:lnTo>
                      <a:pt x="140" y="261"/>
                    </a:lnTo>
                    <a:lnTo>
                      <a:pt x="140" y="261"/>
                    </a:lnTo>
                    <a:lnTo>
                      <a:pt x="140" y="261"/>
                    </a:lnTo>
                    <a:lnTo>
                      <a:pt x="140" y="258"/>
                    </a:lnTo>
                    <a:lnTo>
                      <a:pt x="140" y="258"/>
                    </a:lnTo>
                    <a:lnTo>
                      <a:pt x="138" y="258"/>
                    </a:lnTo>
                    <a:lnTo>
                      <a:pt x="138" y="256"/>
                    </a:lnTo>
                    <a:lnTo>
                      <a:pt x="138" y="256"/>
                    </a:lnTo>
                    <a:lnTo>
                      <a:pt x="135" y="256"/>
                    </a:lnTo>
                    <a:lnTo>
                      <a:pt x="135" y="256"/>
                    </a:lnTo>
                    <a:lnTo>
                      <a:pt x="135" y="256"/>
                    </a:lnTo>
                    <a:lnTo>
                      <a:pt x="135" y="254"/>
                    </a:lnTo>
                    <a:lnTo>
                      <a:pt x="135" y="254"/>
                    </a:lnTo>
                    <a:lnTo>
                      <a:pt x="135" y="254"/>
                    </a:lnTo>
                    <a:lnTo>
                      <a:pt x="133" y="254"/>
                    </a:lnTo>
                    <a:lnTo>
                      <a:pt x="133" y="251"/>
                    </a:lnTo>
                    <a:lnTo>
                      <a:pt x="133" y="251"/>
                    </a:lnTo>
                    <a:lnTo>
                      <a:pt x="133" y="251"/>
                    </a:lnTo>
                    <a:lnTo>
                      <a:pt x="133" y="251"/>
                    </a:lnTo>
                    <a:lnTo>
                      <a:pt x="133" y="251"/>
                    </a:lnTo>
                    <a:lnTo>
                      <a:pt x="133" y="249"/>
                    </a:lnTo>
                    <a:lnTo>
                      <a:pt x="131" y="249"/>
                    </a:lnTo>
                    <a:lnTo>
                      <a:pt x="131" y="249"/>
                    </a:lnTo>
                    <a:lnTo>
                      <a:pt x="131" y="246"/>
                    </a:lnTo>
                    <a:lnTo>
                      <a:pt x="131" y="246"/>
                    </a:lnTo>
                    <a:lnTo>
                      <a:pt x="131" y="244"/>
                    </a:lnTo>
                    <a:lnTo>
                      <a:pt x="131" y="244"/>
                    </a:lnTo>
                    <a:lnTo>
                      <a:pt x="131" y="244"/>
                    </a:lnTo>
                    <a:lnTo>
                      <a:pt x="131" y="242"/>
                    </a:lnTo>
                    <a:lnTo>
                      <a:pt x="128" y="242"/>
                    </a:lnTo>
                    <a:lnTo>
                      <a:pt x="128" y="242"/>
                    </a:lnTo>
                    <a:lnTo>
                      <a:pt x="128" y="242"/>
                    </a:lnTo>
                    <a:lnTo>
                      <a:pt x="128" y="242"/>
                    </a:lnTo>
                    <a:lnTo>
                      <a:pt x="128" y="242"/>
                    </a:lnTo>
                    <a:lnTo>
                      <a:pt x="126" y="242"/>
                    </a:lnTo>
                    <a:lnTo>
                      <a:pt x="126" y="242"/>
                    </a:lnTo>
                    <a:lnTo>
                      <a:pt x="126" y="244"/>
                    </a:lnTo>
                    <a:lnTo>
                      <a:pt x="126" y="244"/>
                    </a:lnTo>
                    <a:lnTo>
                      <a:pt x="126" y="244"/>
                    </a:lnTo>
                    <a:lnTo>
                      <a:pt x="123" y="244"/>
                    </a:lnTo>
                    <a:lnTo>
                      <a:pt x="123" y="244"/>
                    </a:lnTo>
                    <a:lnTo>
                      <a:pt x="123" y="246"/>
                    </a:lnTo>
                    <a:lnTo>
                      <a:pt x="121" y="246"/>
                    </a:lnTo>
                    <a:lnTo>
                      <a:pt x="121" y="246"/>
                    </a:lnTo>
                    <a:lnTo>
                      <a:pt x="121" y="246"/>
                    </a:lnTo>
                    <a:lnTo>
                      <a:pt x="121" y="246"/>
                    </a:lnTo>
                    <a:lnTo>
                      <a:pt x="119" y="246"/>
                    </a:lnTo>
                    <a:lnTo>
                      <a:pt x="119" y="249"/>
                    </a:lnTo>
                    <a:lnTo>
                      <a:pt x="119" y="249"/>
                    </a:lnTo>
                    <a:lnTo>
                      <a:pt x="119" y="246"/>
                    </a:lnTo>
                    <a:lnTo>
                      <a:pt x="119" y="246"/>
                    </a:lnTo>
                    <a:lnTo>
                      <a:pt x="119" y="246"/>
                    </a:lnTo>
                    <a:lnTo>
                      <a:pt x="119" y="244"/>
                    </a:lnTo>
                    <a:lnTo>
                      <a:pt x="119" y="244"/>
                    </a:lnTo>
                    <a:lnTo>
                      <a:pt x="116" y="244"/>
                    </a:lnTo>
                    <a:lnTo>
                      <a:pt x="116" y="244"/>
                    </a:lnTo>
                    <a:lnTo>
                      <a:pt x="114" y="244"/>
                    </a:lnTo>
                    <a:lnTo>
                      <a:pt x="114" y="244"/>
                    </a:lnTo>
                    <a:lnTo>
                      <a:pt x="114" y="244"/>
                    </a:lnTo>
                    <a:lnTo>
                      <a:pt x="112" y="244"/>
                    </a:lnTo>
                    <a:lnTo>
                      <a:pt x="112" y="244"/>
                    </a:lnTo>
                    <a:lnTo>
                      <a:pt x="112" y="244"/>
                    </a:lnTo>
                    <a:lnTo>
                      <a:pt x="109" y="244"/>
                    </a:lnTo>
                    <a:lnTo>
                      <a:pt x="109" y="242"/>
                    </a:lnTo>
                    <a:lnTo>
                      <a:pt x="112" y="242"/>
                    </a:lnTo>
                    <a:lnTo>
                      <a:pt x="112" y="242"/>
                    </a:lnTo>
                    <a:lnTo>
                      <a:pt x="109" y="242"/>
                    </a:lnTo>
                    <a:lnTo>
                      <a:pt x="109" y="242"/>
                    </a:lnTo>
                    <a:lnTo>
                      <a:pt x="109" y="242"/>
                    </a:lnTo>
                    <a:lnTo>
                      <a:pt x="109" y="242"/>
                    </a:lnTo>
                    <a:lnTo>
                      <a:pt x="107" y="242"/>
                    </a:lnTo>
                    <a:lnTo>
                      <a:pt x="107" y="242"/>
                    </a:lnTo>
                    <a:lnTo>
                      <a:pt x="107" y="242"/>
                    </a:lnTo>
                    <a:lnTo>
                      <a:pt x="107" y="239"/>
                    </a:lnTo>
                    <a:lnTo>
                      <a:pt x="107" y="239"/>
                    </a:lnTo>
                    <a:lnTo>
                      <a:pt x="107" y="239"/>
                    </a:lnTo>
                    <a:lnTo>
                      <a:pt x="107" y="239"/>
                    </a:lnTo>
                    <a:lnTo>
                      <a:pt x="107" y="242"/>
                    </a:lnTo>
                    <a:lnTo>
                      <a:pt x="107" y="242"/>
                    </a:lnTo>
                    <a:lnTo>
                      <a:pt x="107" y="242"/>
                    </a:lnTo>
                    <a:lnTo>
                      <a:pt x="107" y="244"/>
                    </a:lnTo>
                    <a:lnTo>
                      <a:pt x="107" y="244"/>
                    </a:lnTo>
                    <a:lnTo>
                      <a:pt x="107" y="246"/>
                    </a:lnTo>
                    <a:lnTo>
                      <a:pt x="107" y="246"/>
                    </a:lnTo>
                    <a:lnTo>
                      <a:pt x="105" y="246"/>
                    </a:lnTo>
                    <a:lnTo>
                      <a:pt x="105" y="246"/>
                    </a:lnTo>
                    <a:lnTo>
                      <a:pt x="105" y="246"/>
                    </a:lnTo>
                    <a:lnTo>
                      <a:pt x="102" y="246"/>
                    </a:lnTo>
                    <a:lnTo>
                      <a:pt x="102" y="246"/>
                    </a:lnTo>
                    <a:lnTo>
                      <a:pt x="100" y="246"/>
                    </a:lnTo>
                    <a:lnTo>
                      <a:pt x="100" y="249"/>
                    </a:lnTo>
                    <a:lnTo>
                      <a:pt x="100" y="249"/>
                    </a:lnTo>
                    <a:lnTo>
                      <a:pt x="100" y="249"/>
                    </a:lnTo>
                    <a:lnTo>
                      <a:pt x="100" y="249"/>
                    </a:lnTo>
                    <a:lnTo>
                      <a:pt x="97" y="249"/>
                    </a:lnTo>
                    <a:lnTo>
                      <a:pt x="97" y="249"/>
                    </a:lnTo>
                    <a:lnTo>
                      <a:pt x="97" y="249"/>
                    </a:lnTo>
                    <a:lnTo>
                      <a:pt x="95" y="249"/>
                    </a:lnTo>
                    <a:lnTo>
                      <a:pt x="95" y="246"/>
                    </a:lnTo>
                    <a:lnTo>
                      <a:pt x="95" y="246"/>
                    </a:lnTo>
                    <a:lnTo>
                      <a:pt x="95" y="246"/>
                    </a:lnTo>
                    <a:lnTo>
                      <a:pt x="95" y="244"/>
                    </a:lnTo>
                    <a:lnTo>
                      <a:pt x="95" y="244"/>
                    </a:lnTo>
                    <a:lnTo>
                      <a:pt x="95" y="244"/>
                    </a:lnTo>
                    <a:lnTo>
                      <a:pt x="93" y="244"/>
                    </a:lnTo>
                    <a:lnTo>
                      <a:pt x="93" y="242"/>
                    </a:lnTo>
                    <a:lnTo>
                      <a:pt x="95" y="242"/>
                    </a:lnTo>
                    <a:lnTo>
                      <a:pt x="95" y="242"/>
                    </a:lnTo>
                    <a:lnTo>
                      <a:pt x="93" y="242"/>
                    </a:lnTo>
                    <a:lnTo>
                      <a:pt x="93" y="242"/>
                    </a:lnTo>
                    <a:lnTo>
                      <a:pt x="93" y="242"/>
                    </a:lnTo>
                    <a:lnTo>
                      <a:pt x="93" y="239"/>
                    </a:lnTo>
                    <a:lnTo>
                      <a:pt x="93" y="239"/>
                    </a:lnTo>
                    <a:lnTo>
                      <a:pt x="93" y="239"/>
                    </a:lnTo>
                    <a:lnTo>
                      <a:pt x="90" y="239"/>
                    </a:lnTo>
                    <a:lnTo>
                      <a:pt x="90" y="239"/>
                    </a:lnTo>
                    <a:lnTo>
                      <a:pt x="90" y="237"/>
                    </a:lnTo>
                    <a:lnTo>
                      <a:pt x="88" y="237"/>
                    </a:lnTo>
                    <a:lnTo>
                      <a:pt x="88" y="237"/>
                    </a:lnTo>
                    <a:lnTo>
                      <a:pt x="88" y="235"/>
                    </a:lnTo>
                    <a:lnTo>
                      <a:pt x="88" y="235"/>
                    </a:lnTo>
                    <a:lnTo>
                      <a:pt x="88" y="235"/>
                    </a:lnTo>
                    <a:lnTo>
                      <a:pt x="86" y="235"/>
                    </a:lnTo>
                    <a:lnTo>
                      <a:pt x="86" y="235"/>
                    </a:lnTo>
                    <a:lnTo>
                      <a:pt x="86" y="232"/>
                    </a:lnTo>
                    <a:lnTo>
                      <a:pt x="86" y="232"/>
                    </a:lnTo>
                    <a:lnTo>
                      <a:pt x="86" y="232"/>
                    </a:lnTo>
                    <a:lnTo>
                      <a:pt x="86" y="230"/>
                    </a:lnTo>
                    <a:lnTo>
                      <a:pt x="86" y="230"/>
                    </a:lnTo>
                    <a:lnTo>
                      <a:pt x="86" y="227"/>
                    </a:lnTo>
                    <a:lnTo>
                      <a:pt x="86" y="227"/>
                    </a:lnTo>
                    <a:lnTo>
                      <a:pt x="86" y="225"/>
                    </a:lnTo>
                    <a:lnTo>
                      <a:pt x="86" y="225"/>
                    </a:lnTo>
                    <a:lnTo>
                      <a:pt x="86" y="223"/>
                    </a:lnTo>
                    <a:lnTo>
                      <a:pt x="86" y="223"/>
                    </a:lnTo>
                    <a:lnTo>
                      <a:pt x="86" y="223"/>
                    </a:lnTo>
                    <a:lnTo>
                      <a:pt x="86" y="223"/>
                    </a:lnTo>
                    <a:lnTo>
                      <a:pt x="86" y="223"/>
                    </a:lnTo>
                    <a:lnTo>
                      <a:pt x="83" y="223"/>
                    </a:lnTo>
                    <a:lnTo>
                      <a:pt x="83" y="223"/>
                    </a:lnTo>
                    <a:lnTo>
                      <a:pt x="81" y="223"/>
                    </a:lnTo>
                    <a:lnTo>
                      <a:pt x="81" y="223"/>
                    </a:lnTo>
                    <a:lnTo>
                      <a:pt x="81" y="223"/>
                    </a:lnTo>
                    <a:lnTo>
                      <a:pt x="78" y="223"/>
                    </a:lnTo>
                    <a:lnTo>
                      <a:pt x="78" y="220"/>
                    </a:lnTo>
                    <a:lnTo>
                      <a:pt x="78" y="220"/>
                    </a:lnTo>
                    <a:lnTo>
                      <a:pt x="78" y="218"/>
                    </a:lnTo>
                    <a:lnTo>
                      <a:pt x="78" y="218"/>
                    </a:lnTo>
                    <a:lnTo>
                      <a:pt x="78" y="216"/>
                    </a:lnTo>
                    <a:lnTo>
                      <a:pt x="78" y="216"/>
                    </a:lnTo>
                    <a:lnTo>
                      <a:pt x="78" y="213"/>
                    </a:lnTo>
                    <a:lnTo>
                      <a:pt x="78" y="213"/>
                    </a:lnTo>
                    <a:lnTo>
                      <a:pt x="78" y="211"/>
                    </a:lnTo>
                    <a:lnTo>
                      <a:pt x="78" y="211"/>
                    </a:lnTo>
                    <a:lnTo>
                      <a:pt x="78" y="211"/>
                    </a:lnTo>
                    <a:lnTo>
                      <a:pt x="81" y="211"/>
                    </a:lnTo>
                    <a:lnTo>
                      <a:pt x="81" y="209"/>
                    </a:lnTo>
                    <a:lnTo>
                      <a:pt x="81" y="209"/>
                    </a:lnTo>
                    <a:lnTo>
                      <a:pt x="81" y="206"/>
                    </a:lnTo>
                    <a:lnTo>
                      <a:pt x="81" y="206"/>
                    </a:lnTo>
                    <a:lnTo>
                      <a:pt x="81" y="206"/>
                    </a:lnTo>
                    <a:lnTo>
                      <a:pt x="81" y="204"/>
                    </a:lnTo>
                    <a:lnTo>
                      <a:pt x="81" y="204"/>
                    </a:lnTo>
                    <a:lnTo>
                      <a:pt x="81" y="204"/>
                    </a:lnTo>
                    <a:lnTo>
                      <a:pt x="81" y="201"/>
                    </a:lnTo>
                    <a:lnTo>
                      <a:pt x="83" y="201"/>
                    </a:lnTo>
                    <a:lnTo>
                      <a:pt x="83" y="201"/>
                    </a:lnTo>
                    <a:lnTo>
                      <a:pt x="81" y="201"/>
                    </a:lnTo>
                    <a:lnTo>
                      <a:pt x="81" y="201"/>
                    </a:lnTo>
                    <a:lnTo>
                      <a:pt x="81" y="201"/>
                    </a:lnTo>
                    <a:lnTo>
                      <a:pt x="81" y="199"/>
                    </a:lnTo>
                    <a:lnTo>
                      <a:pt x="81" y="199"/>
                    </a:lnTo>
                    <a:lnTo>
                      <a:pt x="81" y="199"/>
                    </a:lnTo>
                    <a:lnTo>
                      <a:pt x="81" y="197"/>
                    </a:lnTo>
                    <a:lnTo>
                      <a:pt x="78" y="197"/>
                    </a:lnTo>
                    <a:lnTo>
                      <a:pt x="78" y="197"/>
                    </a:lnTo>
                    <a:lnTo>
                      <a:pt x="78" y="194"/>
                    </a:lnTo>
                    <a:lnTo>
                      <a:pt x="78" y="194"/>
                    </a:lnTo>
                    <a:lnTo>
                      <a:pt x="78" y="194"/>
                    </a:lnTo>
                    <a:lnTo>
                      <a:pt x="78" y="194"/>
                    </a:lnTo>
                    <a:lnTo>
                      <a:pt x="78" y="192"/>
                    </a:lnTo>
                    <a:lnTo>
                      <a:pt x="76" y="192"/>
                    </a:lnTo>
                    <a:lnTo>
                      <a:pt x="76" y="192"/>
                    </a:lnTo>
                    <a:lnTo>
                      <a:pt x="76" y="192"/>
                    </a:lnTo>
                    <a:lnTo>
                      <a:pt x="76" y="192"/>
                    </a:lnTo>
                    <a:lnTo>
                      <a:pt x="76" y="190"/>
                    </a:lnTo>
                    <a:lnTo>
                      <a:pt x="74" y="190"/>
                    </a:lnTo>
                    <a:lnTo>
                      <a:pt x="74" y="190"/>
                    </a:lnTo>
                    <a:lnTo>
                      <a:pt x="74" y="187"/>
                    </a:lnTo>
                    <a:lnTo>
                      <a:pt x="74" y="187"/>
                    </a:lnTo>
                    <a:lnTo>
                      <a:pt x="74" y="187"/>
                    </a:lnTo>
                    <a:lnTo>
                      <a:pt x="74" y="185"/>
                    </a:lnTo>
                    <a:lnTo>
                      <a:pt x="74" y="185"/>
                    </a:lnTo>
                    <a:lnTo>
                      <a:pt x="74" y="185"/>
                    </a:lnTo>
                    <a:lnTo>
                      <a:pt x="71" y="185"/>
                    </a:lnTo>
                    <a:lnTo>
                      <a:pt x="71" y="185"/>
                    </a:lnTo>
                    <a:lnTo>
                      <a:pt x="71" y="182"/>
                    </a:lnTo>
                    <a:lnTo>
                      <a:pt x="71" y="182"/>
                    </a:lnTo>
                    <a:lnTo>
                      <a:pt x="71" y="185"/>
                    </a:lnTo>
                    <a:lnTo>
                      <a:pt x="69" y="185"/>
                    </a:lnTo>
                    <a:lnTo>
                      <a:pt x="69" y="185"/>
                    </a:lnTo>
                    <a:lnTo>
                      <a:pt x="67" y="185"/>
                    </a:lnTo>
                    <a:lnTo>
                      <a:pt x="67" y="185"/>
                    </a:lnTo>
                    <a:lnTo>
                      <a:pt x="67" y="182"/>
                    </a:lnTo>
                    <a:lnTo>
                      <a:pt x="67" y="182"/>
                    </a:lnTo>
                    <a:lnTo>
                      <a:pt x="64" y="182"/>
                    </a:lnTo>
                    <a:lnTo>
                      <a:pt x="64" y="182"/>
                    </a:lnTo>
                    <a:lnTo>
                      <a:pt x="64" y="182"/>
                    </a:lnTo>
                    <a:lnTo>
                      <a:pt x="64" y="182"/>
                    </a:lnTo>
                    <a:lnTo>
                      <a:pt x="62" y="182"/>
                    </a:lnTo>
                    <a:lnTo>
                      <a:pt x="62" y="180"/>
                    </a:lnTo>
                    <a:lnTo>
                      <a:pt x="62" y="180"/>
                    </a:lnTo>
                    <a:lnTo>
                      <a:pt x="62" y="180"/>
                    </a:lnTo>
                    <a:lnTo>
                      <a:pt x="62" y="180"/>
                    </a:lnTo>
                    <a:lnTo>
                      <a:pt x="60" y="180"/>
                    </a:lnTo>
                    <a:lnTo>
                      <a:pt x="60" y="178"/>
                    </a:lnTo>
                    <a:lnTo>
                      <a:pt x="60" y="178"/>
                    </a:lnTo>
                    <a:lnTo>
                      <a:pt x="60" y="178"/>
                    </a:lnTo>
                    <a:lnTo>
                      <a:pt x="60" y="178"/>
                    </a:lnTo>
                    <a:lnTo>
                      <a:pt x="57" y="178"/>
                    </a:lnTo>
                    <a:lnTo>
                      <a:pt x="57" y="175"/>
                    </a:lnTo>
                    <a:lnTo>
                      <a:pt x="57" y="175"/>
                    </a:lnTo>
                    <a:lnTo>
                      <a:pt x="57" y="175"/>
                    </a:lnTo>
                    <a:lnTo>
                      <a:pt x="55" y="175"/>
                    </a:lnTo>
                    <a:lnTo>
                      <a:pt x="55" y="175"/>
                    </a:lnTo>
                    <a:lnTo>
                      <a:pt x="55" y="173"/>
                    </a:lnTo>
                    <a:lnTo>
                      <a:pt x="55" y="173"/>
                    </a:lnTo>
                    <a:lnTo>
                      <a:pt x="52" y="173"/>
                    </a:lnTo>
                    <a:lnTo>
                      <a:pt x="52" y="173"/>
                    </a:lnTo>
                    <a:lnTo>
                      <a:pt x="52" y="173"/>
                    </a:lnTo>
                    <a:lnTo>
                      <a:pt x="52" y="173"/>
                    </a:lnTo>
                    <a:lnTo>
                      <a:pt x="52" y="173"/>
                    </a:lnTo>
                    <a:lnTo>
                      <a:pt x="50" y="173"/>
                    </a:lnTo>
                    <a:lnTo>
                      <a:pt x="50" y="173"/>
                    </a:lnTo>
                    <a:lnTo>
                      <a:pt x="48" y="173"/>
                    </a:lnTo>
                    <a:lnTo>
                      <a:pt x="48" y="173"/>
                    </a:lnTo>
                    <a:lnTo>
                      <a:pt x="48" y="173"/>
                    </a:lnTo>
                    <a:lnTo>
                      <a:pt x="45" y="173"/>
                    </a:lnTo>
                    <a:lnTo>
                      <a:pt x="45" y="173"/>
                    </a:lnTo>
                    <a:lnTo>
                      <a:pt x="45" y="173"/>
                    </a:lnTo>
                    <a:lnTo>
                      <a:pt x="45" y="171"/>
                    </a:lnTo>
                    <a:lnTo>
                      <a:pt x="45" y="171"/>
                    </a:lnTo>
                    <a:lnTo>
                      <a:pt x="45" y="171"/>
                    </a:lnTo>
                    <a:lnTo>
                      <a:pt x="45" y="171"/>
                    </a:lnTo>
                    <a:lnTo>
                      <a:pt x="45" y="168"/>
                    </a:lnTo>
                    <a:lnTo>
                      <a:pt x="45" y="168"/>
                    </a:lnTo>
                    <a:lnTo>
                      <a:pt x="45" y="168"/>
                    </a:lnTo>
                    <a:lnTo>
                      <a:pt x="43" y="168"/>
                    </a:lnTo>
                    <a:lnTo>
                      <a:pt x="43" y="168"/>
                    </a:lnTo>
                    <a:lnTo>
                      <a:pt x="45" y="168"/>
                    </a:lnTo>
                    <a:lnTo>
                      <a:pt x="45" y="168"/>
                    </a:lnTo>
                    <a:lnTo>
                      <a:pt x="45" y="168"/>
                    </a:lnTo>
                    <a:lnTo>
                      <a:pt x="45" y="166"/>
                    </a:lnTo>
                    <a:lnTo>
                      <a:pt x="48" y="166"/>
                    </a:lnTo>
                    <a:lnTo>
                      <a:pt x="48" y="166"/>
                    </a:lnTo>
                    <a:lnTo>
                      <a:pt x="48" y="163"/>
                    </a:lnTo>
                    <a:lnTo>
                      <a:pt x="45" y="163"/>
                    </a:lnTo>
                    <a:lnTo>
                      <a:pt x="45" y="163"/>
                    </a:lnTo>
                    <a:lnTo>
                      <a:pt x="45" y="163"/>
                    </a:lnTo>
                    <a:lnTo>
                      <a:pt x="45" y="163"/>
                    </a:lnTo>
                    <a:lnTo>
                      <a:pt x="45" y="163"/>
                    </a:lnTo>
                    <a:lnTo>
                      <a:pt x="45" y="161"/>
                    </a:lnTo>
                    <a:lnTo>
                      <a:pt x="43" y="161"/>
                    </a:lnTo>
                    <a:lnTo>
                      <a:pt x="43" y="161"/>
                    </a:lnTo>
                    <a:lnTo>
                      <a:pt x="43" y="159"/>
                    </a:lnTo>
                    <a:lnTo>
                      <a:pt x="43" y="159"/>
                    </a:lnTo>
                    <a:lnTo>
                      <a:pt x="43" y="159"/>
                    </a:lnTo>
                    <a:lnTo>
                      <a:pt x="41" y="159"/>
                    </a:lnTo>
                    <a:lnTo>
                      <a:pt x="41" y="159"/>
                    </a:lnTo>
                    <a:lnTo>
                      <a:pt x="41" y="156"/>
                    </a:lnTo>
                    <a:lnTo>
                      <a:pt x="41" y="156"/>
                    </a:lnTo>
                    <a:lnTo>
                      <a:pt x="41" y="156"/>
                    </a:lnTo>
                    <a:lnTo>
                      <a:pt x="41" y="156"/>
                    </a:lnTo>
                    <a:lnTo>
                      <a:pt x="41" y="154"/>
                    </a:lnTo>
                    <a:lnTo>
                      <a:pt x="41" y="154"/>
                    </a:lnTo>
                    <a:lnTo>
                      <a:pt x="38" y="154"/>
                    </a:lnTo>
                    <a:lnTo>
                      <a:pt x="38" y="154"/>
                    </a:lnTo>
                    <a:lnTo>
                      <a:pt x="38" y="154"/>
                    </a:lnTo>
                    <a:lnTo>
                      <a:pt x="38" y="154"/>
                    </a:lnTo>
                    <a:lnTo>
                      <a:pt x="36" y="154"/>
                    </a:lnTo>
                    <a:lnTo>
                      <a:pt x="36" y="152"/>
                    </a:lnTo>
                    <a:lnTo>
                      <a:pt x="36" y="152"/>
                    </a:lnTo>
                    <a:lnTo>
                      <a:pt x="36" y="152"/>
                    </a:lnTo>
                    <a:lnTo>
                      <a:pt x="36" y="152"/>
                    </a:lnTo>
                    <a:lnTo>
                      <a:pt x="33" y="152"/>
                    </a:lnTo>
                    <a:lnTo>
                      <a:pt x="33" y="149"/>
                    </a:lnTo>
                    <a:lnTo>
                      <a:pt x="33" y="149"/>
                    </a:lnTo>
                    <a:lnTo>
                      <a:pt x="33" y="149"/>
                    </a:lnTo>
                    <a:lnTo>
                      <a:pt x="33" y="149"/>
                    </a:lnTo>
                    <a:lnTo>
                      <a:pt x="33" y="147"/>
                    </a:lnTo>
                    <a:lnTo>
                      <a:pt x="31" y="147"/>
                    </a:lnTo>
                    <a:lnTo>
                      <a:pt x="31" y="147"/>
                    </a:lnTo>
                    <a:lnTo>
                      <a:pt x="31" y="147"/>
                    </a:lnTo>
                    <a:lnTo>
                      <a:pt x="29" y="147"/>
                    </a:lnTo>
                    <a:lnTo>
                      <a:pt x="29" y="145"/>
                    </a:lnTo>
                    <a:lnTo>
                      <a:pt x="31" y="145"/>
                    </a:lnTo>
                    <a:lnTo>
                      <a:pt x="31" y="145"/>
                    </a:lnTo>
                    <a:lnTo>
                      <a:pt x="31" y="145"/>
                    </a:lnTo>
                    <a:lnTo>
                      <a:pt x="31" y="142"/>
                    </a:lnTo>
                    <a:lnTo>
                      <a:pt x="31" y="142"/>
                    </a:lnTo>
                    <a:lnTo>
                      <a:pt x="33" y="142"/>
                    </a:lnTo>
                    <a:lnTo>
                      <a:pt x="33" y="142"/>
                    </a:lnTo>
                    <a:lnTo>
                      <a:pt x="33" y="142"/>
                    </a:lnTo>
                    <a:lnTo>
                      <a:pt x="33" y="140"/>
                    </a:lnTo>
                    <a:lnTo>
                      <a:pt x="33" y="140"/>
                    </a:lnTo>
                    <a:lnTo>
                      <a:pt x="33" y="137"/>
                    </a:lnTo>
                    <a:lnTo>
                      <a:pt x="33" y="137"/>
                    </a:lnTo>
                    <a:lnTo>
                      <a:pt x="33" y="137"/>
                    </a:lnTo>
                    <a:lnTo>
                      <a:pt x="31" y="137"/>
                    </a:lnTo>
                    <a:lnTo>
                      <a:pt x="31" y="135"/>
                    </a:lnTo>
                    <a:lnTo>
                      <a:pt x="31" y="135"/>
                    </a:lnTo>
                    <a:lnTo>
                      <a:pt x="31" y="135"/>
                    </a:lnTo>
                    <a:lnTo>
                      <a:pt x="31" y="133"/>
                    </a:lnTo>
                    <a:lnTo>
                      <a:pt x="31" y="133"/>
                    </a:lnTo>
                    <a:lnTo>
                      <a:pt x="33" y="133"/>
                    </a:lnTo>
                    <a:lnTo>
                      <a:pt x="33" y="133"/>
                    </a:lnTo>
                    <a:lnTo>
                      <a:pt x="33" y="133"/>
                    </a:lnTo>
                    <a:lnTo>
                      <a:pt x="33" y="130"/>
                    </a:lnTo>
                    <a:lnTo>
                      <a:pt x="33" y="130"/>
                    </a:lnTo>
                    <a:lnTo>
                      <a:pt x="33" y="133"/>
                    </a:lnTo>
                    <a:lnTo>
                      <a:pt x="33" y="133"/>
                    </a:lnTo>
                    <a:lnTo>
                      <a:pt x="36" y="133"/>
                    </a:lnTo>
                    <a:lnTo>
                      <a:pt x="36" y="133"/>
                    </a:lnTo>
                    <a:lnTo>
                      <a:pt x="38" y="133"/>
                    </a:lnTo>
                    <a:lnTo>
                      <a:pt x="38" y="130"/>
                    </a:lnTo>
                    <a:lnTo>
                      <a:pt x="38" y="130"/>
                    </a:lnTo>
                    <a:lnTo>
                      <a:pt x="38" y="128"/>
                    </a:lnTo>
                    <a:lnTo>
                      <a:pt x="36" y="128"/>
                    </a:lnTo>
                    <a:lnTo>
                      <a:pt x="36" y="128"/>
                    </a:lnTo>
                    <a:lnTo>
                      <a:pt x="36" y="128"/>
                    </a:lnTo>
                    <a:lnTo>
                      <a:pt x="36" y="126"/>
                    </a:lnTo>
                    <a:lnTo>
                      <a:pt x="36" y="126"/>
                    </a:lnTo>
                    <a:lnTo>
                      <a:pt x="36" y="126"/>
                    </a:lnTo>
                    <a:lnTo>
                      <a:pt x="36" y="123"/>
                    </a:lnTo>
                    <a:lnTo>
                      <a:pt x="38" y="123"/>
                    </a:lnTo>
                    <a:lnTo>
                      <a:pt x="38" y="123"/>
                    </a:lnTo>
                    <a:lnTo>
                      <a:pt x="38" y="123"/>
                    </a:lnTo>
                    <a:lnTo>
                      <a:pt x="38" y="123"/>
                    </a:lnTo>
                    <a:lnTo>
                      <a:pt x="38" y="123"/>
                    </a:lnTo>
                    <a:lnTo>
                      <a:pt x="41" y="123"/>
                    </a:lnTo>
                    <a:lnTo>
                      <a:pt x="41" y="121"/>
                    </a:lnTo>
                    <a:lnTo>
                      <a:pt x="41" y="121"/>
                    </a:lnTo>
                    <a:lnTo>
                      <a:pt x="41" y="118"/>
                    </a:lnTo>
                    <a:lnTo>
                      <a:pt x="41" y="118"/>
                    </a:lnTo>
                    <a:lnTo>
                      <a:pt x="41" y="118"/>
                    </a:lnTo>
                    <a:lnTo>
                      <a:pt x="41" y="118"/>
                    </a:lnTo>
                    <a:lnTo>
                      <a:pt x="43" y="118"/>
                    </a:lnTo>
                    <a:lnTo>
                      <a:pt x="43" y="118"/>
                    </a:lnTo>
                    <a:lnTo>
                      <a:pt x="43" y="118"/>
                    </a:lnTo>
                    <a:lnTo>
                      <a:pt x="45" y="118"/>
                    </a:lnTo>
                    <a:lnTo>
                      <a:pt x="45" y="118"/>
                    </a:lnTo>
                    <a:lnTo>
                      <a:pt x="45" y="118"/>
                    </a:lnTo>
                    <a:lnTo>
                      <a:pt x="45" y="118"/>
                    </a:lnTo>
                    <a:lnTo>
                      <a:pt x="45" y="116"/>
                    </a:lnTo>
                    <a:lnTo>
                      <a:pt x="45" y="116"/>
                    </a:lnTo>
                    <a:lnTo>
                      <a:pt x="48" y="116"/>
                    </a:lnTo>
                    <a:lnTo>
                      <a:pt x="48" y="114"/>
                    </a:lnTo>
                    <a:lnTo>
                      <a:pt x="45" y="114"/>
                    </a:lnTo>
                    <a:lnTo>
                      <a:pt x="45" y="114"/>
                    </a:lnTo>
                    <a:lnTo>
                      <a:pt x="45" y="114"/>
                    </a:lnTo>
                    <a:lnTo>
                      <a:pt x="45" y="114"/>
                    </a:lnTo>
                    <a:lnTo>
                      <a:pt x="45" y="111"/>
                    </a:lnTo>
                    <a:lnTo>
                      <a:pt x="45" y="111"/>
                    </a:lnTo>
                    <a:lnTo>
                      <a:pt x="45" y="111"/>
                    </a:lnTo>
                    <a:lnTo>
                      <a:pt x="43" y="111"/>
                    </a:lnTo>
                    <a:lnTo>
                      <a:pt x="43" y="109"/>
                    </a:lnTo>
                    <a:lnTo>
                      <a:pt x="43" y="109"/>
                    </a:lnTo>
                    <a:lnTo>
                      <a:pt x="43" y="109"/>
                    </a:lnTo>
                    <a:lnTo>
                      <a:pt x="43" y="107"/>
                    </a:lnTo>
                    <a:lnTo>
                      <a:pt x="43" y="107"/>
                    </a:lnTo>
                    <a:lnTo>
                      <a:pt x="43" y="104"/>
                    </a:lnTo>
                    <a:lnTo>
                      <a:pt x="43" y="104"/>
                    </a:lnTo>
                    <a:lnTo>
                      <a:pt x="43" y="104"/>
                    </a:lnTo>
                    <a:lnTo>
                      <a:pt x="43" y="104"/>
                    </a:lnTo>
                    <a:lnTo>
                      <a:pt x="43" y="102"/>
                    </a:lnTo>
                    <a:lnTo>
                      <a:pt x="45" y="102"/>
                    </a:lnTo>
                    <a:lnTo>
                      <a:pt x="45" y="104"/>
                    </a:lnTo>
                    <a:lnTo>
                      <a:pt x="45" y="104"/>
                    </a:lnTo>
                    <a:lnTo>
                      <a:pt x="45" y="102"/>
                    </a:lnTo>
                    <a:lnTo>
                      <a:pt x="45" y="102"/>
                    </a:lnTo>
                    <a:lnTo>
                      <a:pt x="48" y="102"/>
                    </a:lnTo>
                    <a:lnTo>
                      <a:pt x="48" y="102"/>
                    </a:lnTo>
                    <a:lnTo>
                      <a:pt x="48" y="102"/>
                    </a:lnTo>
                    <a:lnTo>
                      <a:pt x="48" y="102"/>
                    </a:lnTo>
                    <a:lnTo>
                      <a:pt x="50" y="102"/>
                    </a:lnTo>
                    <a:lnTo>
                      <a:pt x="50" y="100"/>
                    </a:lnTo>
                    <a:lnTo>
                      <a:pt x="50" y="100"/>
                    </a:lnTo>
                    <a:lnTo>
                      <a:pt x="48" y="100"/>
                    </a:lnTo>
                    <a:lnTo>
                      <a:pt x="48" y="100"/>
                    </a:lnTo>
                    <a:lnTo>
                      <a:pt x="48" y="100"/>
                    </a:lnTo>
                    <a:lnTo>
                      <a:pt x="48" y="100"/>
                    </a:lnTo>
                    <a:lnTo>
                      <a:pt x="45" y="100"/>
                    </a:lnTo>
                    <a:lnTo>
                      <a:pt x="45" y="100"/>
                    </a:lnTo>
                    <a:lnTo>
                      <a:pt x="45" y="100"/>
                    </a:lnTo>
                    <a:lnTo>
                      <a:pt x="45" y="100"/>
                    </a:lnTo>
                    <a:lnTo>
                      <a:pt x="43" y="100"/>
                    </a:lnTo>
                    <a:lnTo>
                      <a:pt x="43" y="100"/>
                    </a:lnTo>
                    <a:lnTo>
                      <a:pt x="41" y="100"/>
                    </a:lnTo>
                    <a:lnTo>
                      <a:pt x="41" y="100"/>
                    </a:lnTo>
                    <a:lnTo>
                      <a:pt x="41" y="100"/>
                    </a:lnTo>
                    <a:lnTo>
                      <a:pt x="38" y="100"/>
                    </a:lnTo>
                    <a:lnTo>
                      <a:pt x="38" y="100"/>
                    </a:lnTo>
                    <a:lnTo>
                      <a:pt x="38" y="100"/>
                    </a:lnTo>
                    <a:lnTo>
                      <a:pt x="38" y="100"/>
                    </a:lnTo>
                    <a:lnTo>
                      <a:pt x="38" y="100"/>
                    </a:lnTo>
                    <a:lnTo>
                      <a:pt x="36" y="100"/>
                    </a:lnTo>
                    <a:lnTo>
                      <a:pt x="36" y="97"/>
                    </a:lnTo>
                    <a:lnTo>
                      <a:pt x="36" y="97"/>
                    </a:lnTo>
                    <a:lnTo>
                      <a:pt x="36" y="97"/>
                    </a:lnTo>
                    <a:lnTo>
                      <a:pt x="36" y="95"/>
                    </a:lnTo>
                    <a:lnTo>
                      <a:pt x="33" y="95"/>
                    </a:lnTo>
                    <a:lnTo>
                      <a:pt x="33" y="95"/>
                    </a:lnTo>
                    <a:lnTo>
                      <a:pt x="33" y="95"/>
                    </a:lnTo>
                    <a:lnTo>
                      <a:pt x="33" y="95"/>
                    </a:lnTo>
                    <a:lnTo>
                      <a:pt x="31" y="95"/>
                    </a:lnTo>
                    <a:lnTo>
                      <a:pt x="31" y="95"/>
                    </a:lnTo>
                    <a:lnTo>
                      <a:pt x="29" y="95"/>
                    </a:lnTo>
                    <a:lnTo>
                      <a:pt x="29" y="95"/>
                    </a:lnTo>
                    <a:lnTo>
                      <a:pt x="29" y="95"/>
                    </a:lnTo>
                    <a:lnTo>
                      <a:pt x="29" y="95"/>
                    </a:lnTo>
                    <a:lnTo>
                      <a:pt x="29" y="95"/>
                    </a:lnTo>
                    <a:lnTo>
                      <a:pt x="29" y="92"/>
                    </a:lnTo>
                    <a:lnTo>
                      <a:pt x="29" y="92"/>
                    </a:lnTo>
                    <a:lnTo>
                      <a:pt x="29" y="92"/>
                    </a:lnTo>
                    <a:lnTo>
                      <a:pt x="29" y="92"/>
                    </a:lnTo>
                    <a:lnTo>
                      <a:pt x="29" y="92"/>
                    </a:lnTo>
                    <a:lnTo>
                      <a:pt x="29" y="90"/>
                    </a:lnTo>
                    <a:lnTo>
                      <a:pt x="29" y="90"/>
                    </a:lnTo>
                    <a:lnTo>
                      <a:pt x="29" y="88"/>
                    </a:lnTo>
                    <a:lnTo>
                      <a:pt x="26" y="88"/>
                    </a:lnTo>
                    <a:lnTo>
                      <a:pt x="26" y="88"/>
                    </a:lnTo>
                    <a:lnTo>
                      <a:pt x="26" y="85"/>
                    </a:lnTo>
                    <a:lnTo>
                      <a:pt x="26" y="85"/>
                    </a:lnTo>
                    <a:lnTo>
                      <a:pt x="26" y="83"/>
                    </a:lnTo>
                    <a:lnTo>
                      <a:pt x="26" y="83"/>
                    </a:lnTo>
                    <a:lnTo>
                      <a:pt x="26" y="83"/>
                    </a:lnTo>
                    <a:lnTo>
                      <a:pt x="24" y="83"/>
                    </a:lnTo>
                    <a:lnTo>
                      <a:pt x="24" y="83"/>
                    </a:lnTo>
                    <a:lnTo>
                      <a:pt x="22" y="83"/>
                    </a:lnTo>
                    <a:lnTo>
                      <a:pt x="22" y="83"/>
                    </a:lnTo>
                    <a:lnTo>
                      <a:pt x="22" y="83"/>
                    </a:lnTo>
                    <a:lnTo>
                      <a:pt x="22" y="83"/>
                    </a:lnTo>
                    <a:lnTo>
                      <a:pt x="22" y="81"/>
                    </a:lnTo>
                    <a:lnTo>
                      <a:pt x="22" y="81"/>
                    </a:lnTo>
                    <a:lnTo>
                      <a:pt x="22" y="78"/>
                    </a:lnTo>
                    <a:lnTo>
                      <a:pt x="22" y="78"/>
                    </a:lnTo>
                    <a:lnTo>
                      <a:pt x="22" y="78"/>
                    </a:lnTo>
                    <a:lnTo>
                      <a:pt x="22" y="76"/>
                    </a:lnTo>
                    <a:lnTo>
                      <a:pt x="22" y="76"/>
                    </a:lnTo>
                    <a:lnTo>
                      <a:pt x="22" y="76"/>
                    </a:lnTo>
                    <a:lnTo>
                      <a:pt x="22" y="76"/>
                    </a:lnTo>
                    <a:lnTo>
                      <a:pt x="19" y="76"/>
                    </a:lnTo>
                    <a:lnTo>
                      <a:pt x="19" y="73"/>
                    </a:lnTo>
                    <a:lnTo>
                      <a:pt x="19" y="73"/>
                    </a:lnTo>
                    <a:lnTo>
                      <a:pt x="19" y="73"/>
                    </a:lnTo>
                    <a:lnTo>
                      <a:pt x="19" y="73"/>
                    </a:lnTo>
                    <a:lnTo>
                      <a:pt x="19" y="73"/>
                    </a:lnTo>
                    <a:lnTo>
                      <a:pt x="19" y="73"/>
                    </a:lnTo>
                    <a:lnTo>
                      <a:pt x="19" y="71"/>
                    </a:lnTo>
                    <a:lnTo>
                      <a:pt x="19" y="71"/>
                    </a:lnTo>
                    <a:lnTo>
                      <a:pt x="19" y="69"/>
                    </a:lnTo>
                    <a:lnTo>
                      <a:pt x="19" y="69"/>
                    </a:lnTo>
                    <a:lnTo>
                      <a:pt x="19" y="69"/>
                    </a:lnTo>
                    <a:lnTo>
                      <a:pt x="17" y="69"/>
                    </a:lnTo>
                    <a:lnTo>
                      <a:pt x="17" y="69"/>
                    </a:lnTo>
                    <a:lnTo>
                      <a:pt x="17" y="66"/>
                    </a:lnTo>
                    <a:lnTo>
                      <a:pt x="17" y="66"/>
                    </a:lnTo>
                    <a:lnTo>
                      <a:pt x="17" y="64"/>
                    </a:lnTo>
                    <a:lnTo>
                      <a:pt x="17" y="64"/>
                    </a:lnTo>
                    <a:lnTo>
                      <a:pt x="17" y="64"/>
                    </a:lnTo>
                    <a:lnTo>
                      <a:pt x="17" y="64"/>
                    </a:lnTo>
                    <a:lnTo>
                      <a:pt x="17" y="62"/>
                    </a:lnTo>
                    <a:lnTo>
                      <a:pt x="17" y="62"/>
                    </a:lnTo>
                    <a:lnTo>
                      <a:pt x="17" y="62"/>
                    </a:lnTo>
                    <a:lnTo>
                      <a:pt x="15" y="62"/>
                    </a:lnTo>
                    <a:lnTo>
                      <a:pt x="15" y="59"/>
                    </a:lnTo>
                    <a:lnTo>
                      <a:pt x="15" y="59"/>
                    </a:lnTo>
                    <a:lnTo>
                      <a:pt x="15" y="59"/>
                    </a:lnTo>
                    <a:lnTo>
                      <a:pt x="15" y="59"/>
                    </a:lnTo>
                    <a:lnTo>
                      <a:pt x="12" y="59"/>
                    </a:lnTo>
                    <a:lnTo>
                      <a:pt x="12" y="57"/>
                    </a:lnTo>
                    <a:lnTo>
                      <a:pt x="12" y="57"/>
                    </a:lnTo>
                    <a:lnTo>
                      <a:pt x="12" y="54"/>
                    </a:lnTo>
                    <a:lnTo>
                      <a:pt x="12" y="54"/>
                    </a:lnTo>
                    <a:lnTo>
                      <a:pt x="12" y="54"/>
                    </a:lnTo>
                    <a:lnTo>
                      <a:pt x="12" y="54"/>
                    </a:lnTo>
                    <a:lnTo>
                      <a:pt x="12" y="52"/>
                    </a:lnTo>
                    <a:lnTo>
                      <a:pt x="12" y="52"/>
                    </a:lnTo>
                    <a:lnTo>
                      <a:pt x="12" y="52"/>
                    </a:lnTo>
                    <a:lnTo>
                      <a:pt x="12" y="50"/>
                    </a:lnTo>
                    <a:lnTo>
                      <a:pt x="12" y="50"/>
                    </a:lnTo>
                    <a:lnTo>
                      <a:pt x="12" y="50"/>
                    </a:lnTo>
                    <a:lnTo>
                      <a:pt x="12" y="50"/>
                    </a:lnTo>
                    <a:lnTo>
                      <a:pt x="10" y="50"/>
                    </a:lnTo>
                    <a:lnTo>
                      <a:pt x="10" y="50"/>
                    </a:lnTo>
                    <a:lnTo>
                      <a:pt x="10" y="50"/>
                    </a:lnTo>
                    <a:lnTo>
                      <a:pt x="10" y="50"/>
                    </a:lnTo>
                    <a:lnTo>
                      <a:pt x="7" y="50"/>
                    </a:lnTo>
                    <a:lnTo>
                      <a:pt x="7" y="47"/>
                    </a:lnTo>
                    <a:lnTo>
                      <a:pt x="7" y="47"/>
                    </a:lnTo>
                    <a:lnTo>
                      <a:pt x="7" y="47"/>
                    </a:lnTo>
                    <a:lnTo>
                      <a:pt x="7" y="47"/>
                    </a:lnTo>
                    <a:lnTo>
                      <a:pt x="5" y="47"/>
                    </a:lnTo>
                    <a:lnTo>
                      <a:pt x="5" y="47"/>
                    </a:lnTo>
                    <a:lnTo>
                      <a:pt x="5" y="45"/>
                    </a:lnTo>
                    <a:lnTo>
                      <a:pt x="5" y="45"/>
                    </a:lnTo>
                    <a:lnTo>
                      <a:pt x="5" y="45"/>
                    </a:lnTo>
                    <a:lnTo>
                      <a:pt x="5" y="45"/>
                    </a:lnTo>
                    <a:lnTo>
                      <a:pt x="5" y="43"/>
                    </a:lnTo>
                    <a:lnTo>
                      <a:pt x="7" y="43"/>
                    </a:lnTo>
                    <a:lnTo>
                      <a:pt x="7" y="43"/>
                    </a:lnTo>
                    <a:lnTo>
                      <a:pt x="7" y="43"/>
                    </a:lnTo>
                    <a:lnTo>
                      <a:pt x="7" y="40"/>
                    </a:lnTo>
                    <a:lnTo>
                      <a:pt x="7" y="40"/>
                    </a:lnTo>
                    <a:lnTo>
                      <a:pt x="7" y="40"/>
                    </a:lnTo>
                    <a:lnTo>
                      <a:pt x="7" y="38"/>
                    </a:lnTo>
                    <a:lnTo>
                      <a:pt x="7" y="38"/>
                    </a:lnTo>
                    <a:lnTo>
                      <a:pt x="7" y="36"/>
                    </a:lnTo>
                    <a:lnTo>
                      <a:pt x="10" y="36"/>
                    </a:lnTo>
                    <a:lnTo>
                      <a:pt x="10" y="36"/>
                    </a:lnTo>
                    <a:lnTo>
                      <a:pt x="10" y="36"/>
                    </a:lnTo>
                    <a:lnTo>
                      <a:pt x="10" y="33"/>
                    </a:lnTo>
                    <a:lnTo>
                      <a:pt x="10" y="33"/>
                    </a:lnTo>
                    <a:lnTo>
                      <a:pt x="7" y="33"/>
                    </a:lnTo>
                    <a:lnTo>
                      <a:pt x="7" y="33"/>
                    </a:lnTo>
                    <a:lnTo>
                      <a:pt x="7" y="33"/>
                    </a:lnTo>
                    <a:lnTo>
                      <a:pt x="7" y="33"/>
                    </a:lnTo>
                    <a:lnTo>
                      <a:pt x="7" y="33"/>
                    </a:lnTo>
                    <a:lnTo>
                      <a:pt x="7" y="31"/>
                    </a:lnTo>
                    <a:lnTo>
                      <a:pt x="7" y="31"/>
                    </a:lnTo>
                    <a:lnTo>
                      <a:pt x="7" y="28"/>
                    </a:lnTo>
                    <a:lnTo>
                      <a:pt x="7" y="28"/>
                    </a:lnTo>
                    <a:lnTo>
                      <a:pt x="5" y="28"/>
                    </a:lnTo>
                    <a:lnTo>
                      <a:pt x="5" y="26"/>
                    </a:lnTo>
                    <a:lnTo>
                      <a:pt x="5" y="26"/>
                    </a:lnTo>
                    <a:lnTo>
                      <a:pt x="5" y="24"/>
                    </a:lnTo>
                    <a:lnTo>
                      <a:pt x="5" y="24"/>
                    </a:lnTo>
                    <a:lnTo>
                      <a:pt x="7" y="24"/>
                    </a:lnTo>
                    <a:lnTo>
                      <a:pt x="7" y="24"/>
                    </a:lnTo>
                    <a:lnTo>
                      <a:pt x="5" y="24"/>
                    </a:lnTo>
                    <a:lnTo>
                      <a:pt x="5" y="21"/>
                    </a:lnTo>
                    <a:lnTo>
                      <a:pt x="5" y="21"/>
                    </a:lnTo>
                    <a:lnTo>
                      <a:pt x="5" y="21"/>
                    </a:lnTo>
                    <a:lnTo>
                      <a:pt x="5" y="21"/>
                    </a:lnTo>
                    <a:lnTo>
                      <a:pt x="5" y="19"/>
                    </a:lnTo>
                    <a:lnTo>
                      <a:pt x="5" y="19"/>
                    </a:lnTo>
                    <a:lnTo>
                      <a:pt x="5" y="17"/>
                    </a:lnTo>
                    <a:lnTo>
                      <a:pt x="5" y="17"/>
                    </a:lnTo>
                    <a:lnTo>
                      <a:pt x="3" y="17"/>
                    </a:lnTo>
                    <a:lnTo>
                      <a:pt x="3" y="14"/>
                    </a:lnTo>
                    <a:lnTo>
                      <a:pt x="5" y="14"/>
                    </a:lnTo>
                    <a:lnTo>
                      <a:pt x="5" y="14"/>
                    </a:lnTo>
                    <a:lnTo>
                      <a:pt x="3" y="14"/>
                    </a:lnTo>
                    <a:lnTo>
                      <a:pt x="3" y="14"/>
                    </a:lnTo>
                    <a:lnTo>
                      <a:pt x="3" y="14"/>
                    </a:lnTo>
                    <a:lnTo>
                      <a:pt x="3" y="12"/>
                    </a:lnTo>
                    <a:lnTo>
                      <a:pt x="3" y="12"/>
                    </a:lnTo>
                    <a:lnTo>
                      <a:pt x="0" y="12"/>
                    </a:lnTo>
                    <a:lnTo>
                      <a:pt x="0" y="9"/>
                    </a:lnTo>
                    <a:lnTo>
                      <a:pt x="0" y="9"/>
                    </a:lnTo>
                    <a:lnTo>
                      <a:pt x="0" y="9"/>
                    </a:lnTo>
                    <a:lnTo>
                      <a:pt x="0" y="9"/>
                    </a:lnTo>
                    <a:lnTo>
                      <a:pt x="0" y="7"/>
                    </a:lnTo>
                    <a:lnTo>
                      <a:pt x="3" y="7"/>
                    </a:lnTo>
                    <a:lnTo>
                      <a:pt x="3" y="9"/>
                    </a:lnTo>
                    <a:lnTo>
                      <a:pt x="3" y="9"/>
                    </a:lnTo>
                    <a:lnTo>
                      <a:pt x="3" y="7"/>
                    </a:lnTo>
                    <a:lnTo>
                      <a:pt x="5" y="7"/>
                    </a:lnTo>
                    <a:lnTo>
                      <a:pt x="5" y="7"/>
                    </a:lnTo>
                    <a:lnTo>
                      <a:pt x="5" y="9"/>
                    </a:lnTo>
                    <a:lnTo>
                      <a:pt x="5" y="9"/>
                    </a:lnTo>
                    <a:lnTo>
                      <a:pt x="7" y="9"/>
                    </a:lnTo>
                    <a:lnTo>
                      <a:pt x="7" y="9"/>
                    </a:lnTo>
                    <a:lnTo>
                      <a:pt x="7" y="7"/>
                    </a:lnTo>
                    <a:lnTo>
                      <a:pt x="7" y="7"/>
                    </a:lnTo>
                    <a:lnTo>
                      <a:pt x="10" y="7"/>
                    </a:lnTo>
                    <a:lnTo>
                      <a:pt x="10" y="7"/>
                    </a:lnTo>
                    <a:lnTo>
                      <a:pt x="10" y="5"/>
                    </a:lnTo>
                    <a:lnTo>
                      <a:pt x="10" y="5"/>
                    </a:lnTo>
                    <a:lnTo>
                      <a:pt x="10" y="5"/>
                    </a:lnTo>
                    <a:lnTo>
                      <a:pt x="10" y="2"/>
                    </a:lnTo>
                    <a:lnTo>
                      <a:pt x="10" y="2"/>
                    </a:lnTo>
                    <a:lnTo>
                      <a:pt x="10" y="2"/>
                    </a:lnTo>
                    <a:lnTo>
                      <a:pt x="10" y="0"/>
                    </a:lnTo>
                    <a:lnTo>
                      <a:pt x="12" y="0"/>
                    </a:lnTo>
                    <a:lnTo>
                      <a:pt x="12" y="0"/>
                    </a:lnTo>
                    <a:lnTo>
                      <a:pt x="12" y="0"/>
                    </a:lnTo>
                    <a:lnTo>
                      <a:pt x="12" y="0"/>
                    </a:lnTo>
                    <a:lnTo>
                      <a:pt x="15" y="0"/>
                    </a:lnTo>
                    <a:lnTo>
                      <a:pt x="15" y="0"/>
                    </a:lnTo>
                    <a:lnTo>
                      <a:pt x="15" y="0"/>
                    </a:lnTo>
                    <a:lnTo>
                      <a:pt x="15" y="0"/>
                    </a:lnTo>
                    <a:lnTo>
                      <a:pt x="15" y="2"/>
                    </a:lnTo>
                    <a:lnTo>
                      <a:pt x="17" y="2"/>
                    </a:lnTo>
                    <a:lnTo>
                      <a:pt x="17" y="2"/>
                    </a:lnTo>
                    <a:lnTo>
                      <a:pt x="17" y="2"/>
                    </a:lnTo>
                    <a:lnTo>
                      <a:pt x="19" y="2"/>
                    </a:lnTo>
                    <a:lnTo>
                      <a:pt x="19" y="5"/>
                    </a:lnTo>
                    <a:lnTo>
                      <a:pt x="19" y="5"/>
                    </a:lnTo>
                    <a:lnTo>
                      <a:pt x="19" y="5"/>
                    </a:lnTo>
                    <a:lnTo>
                      <a:pt x="19" y="5"/>
                    </a:lnTo>
                    <a:lnTo>
                      <a:pt x="19" y="5"/>
                    </a:lnTo>
                    <a:lnTo>
                      <a:pt x="19" y="7"/>
                    </a:lnTo>
                    <a:lnTo>
                      <a:pt x="19" y="7"/>
                    </a:lnTo>
                    <a:lnTo>
                      <a:pt x="22" y="7"/>
                    </a:lnTo>
                    <a:lnTo>
                      <a:pt x="22" y="7"/>
                    </a:lnTo>
                    <a:lnTo>
                      <a:pt x="22" y="9"/>
                    </a:lnTo>
                    <a:lnTo>
                      <a:pt x="22" y="9"/>
                    </a:lnTo>
                    <a:lnTo>
                      <a:pt x="22" y="9"/>
                    </a:lnTo>
                    <a:lnTo>
                      <a:pt x="24" y="9"/>
                    </a:lnTo>
                    <a:lnTo>
                      <a:pt x="24" y="12"/>
                    </a:lnTo>
                    <a:lnTo>
                      <a:pt x="24" y="12"/>
                    </a:lnTo>
                    <a:lnTo>
                      <a:pt x="24" y="12"/>
                    </a:lnTo>
                    <a:lnTo>
                      <a:pt x="24" y="14"/>
                    </a:lnTo>
                    <a:lnTo>
                      <a:pt x="26" y="14"/>
                    </a:lnTo>
                    <a:lnTo>
                      <a:pt x="26" y="14"/>
                    </a:lnTo>
                    <a:lnTo>
                      <a:pt x="26" y="14"/>
                    </a:lnTo>
                    <a:lnTo>
                      <a:pt x="29" y="14"/>
                    </a:lnTo>
                    <a:lnTo>
                      <a:pt x="29" y="14"/>
                    </a:lnTo>
                    <a:lnTo>
                      <a:pt x="29" y="14"/>
                    </a:lnTo>
                    <a:lnTo>
                      <a:pt x="29" y="14"/>
                    </a:lnTo>
                    <a:lnTo>
                      <a:pt x="29" y="17"/>
                    </a:lnTo>
                    <a:lnTo>
                      <a:pt x="29" y="17"/>
                    </a:lnTo>
                    <a:lnTo>
                      <a:pt x="29" y="17"/>
                    </a:lnTo>
                    <a:lnTo>
                      <a:pt x="31" y="17"/>
                    </a:lnTo>
                    <a:lnTo>
                      <a:pt x="31" y="19"/>
                    </a:lnTo>
                    <a:lnTo>
                      <a:pt x="31" y="19"/>
                    </a:lnTo>
                    <a:lnTo>
                      <a:pt x="31" y="19"/>
                    </a:lnTo>
                    <a:lnTo>
                      <a:pt x="33" y="19"/>
                    </a:lnTo>
                    <a:lnTo>
                      <a:pt x="33" y="19"/>
                    </a:lnTo>
                    <a:lnTo>
                      <a:pt x="33" y="19"/>
                    </a:lnTo>
                    <a:lnTo>
                      <a:pt x="36" y="19"/>
                    </a:lnTo>
                    <a:lnTo>
                      <a:pt x="36" y="19"/>
                    </a:lnTo>
                    <a:lnTo>
                      <a:pt x="36" y="21"/>
                    </a:lnTo>
                    <a:lnTo>
                      <a:pt x="38" y="21"/>
                    </a:lnTo>
                    <a:lnTo>
                      <a:pt x="38" y="21"/>
                    </a:lnTo>
                    <a:lnTo>
                      <a:pt x="38" y="21"/>
                    </a:lnTo>
                    <a:lnTo>
                      <a:pt x="38" y="21"/>
                    </a:lnTo>
                    <a:lnTo>
                      <a:pt x="41" y="21"/>
                    </a:lnTo>
                    <a:lnTo>
                      <a:pt x="41" y="21"/>
                    </a:lnTo>
                    <a:lnTo>
                      <a:pt x="41" y="21"/>
                    </a:lnTo>
                    <a:lnTo>
                      <a:pt x="43" y="21"/>
                    </a:lnTo>
                    <a:lnTo>
                      <a:pt x="43" y="24"/>
                    </a:lnTo>
                    <a:lnTo>
                      <a:pt x="43" y="24"/>
                    </a:lnTo>
                    <a:lnTo>
                      <a:pt x="43" y="21"/>
                    </a:lnTo>
                    <a:lnTo>
                      <a:pt x="45" y="21"/>
                    </a:lnTo>
                    <a:lnTo>
                      <a:pt x="45" y="21"/>
                    </a:lnTo>
                    <a:lnTo>
                      <a:pt x="45" y="24"/>
                    </a:lnTo>
                    <a:lnTo>
                      <a:pt x="45" y="24"/>
                    </a:lnTo>
                    <a:lnTo>
                      <a:pt x="48" y="24"/>
                    </a:lnTo>
                    <a:lnTo>
                      <a:pt x="48" y="21"/>
                    </a:lnTo>
                    <a:lnTo>
                      <a:pt x="48" y="21"/>
                    </a:lnTo>
                    <a:lnTo>
                      <a:pt x="48" y="21"/>
                    </a:lnTo>
                    <a:lnTo>
                      <a:pt x="50" y="21"/>
                    </a:lnTo>
                    <a:lnTo>
                      <a:pt x="50" y="21"/>
                    </a:lnTo>
                    <a:lnTo>
                      <a:pt x="50" y="21"/>
                    </a:lnTo>
                    <a:lnTo>
                      <a:pt x="50" y="21"/>
                    </a:lnTo>
                    <a:lnTo>
                      <a:pt x="52" y="21"/>
                    </a:lnTo>
                    <a:lnTo>
                      <a:pt x="52" y="21"/>
                    </a:lnTo>
                    <a:lnTo>
                      <a:pt x="52" y="21"/>
                    </a:lnTo>
                    <a:lnTo>
                      <a:pt x="55" y="21"/>
                    </a:lnTo>
                    <a:lnTo>
                      <a:pt x="55" y="21"/>
                    </a:lnTo>
                    <a:lnTo>
                      <a:pt x="55" y="21"/>
                    </a:lnTo>
                    <a:lnTo>
                      <a:pt x="55" y="21"/>
                    </a:lnTo>
                    <a:lnTo>
                      <a:pt x="55" y="19"/>
                    </a:lnTo>
                    <a:lnTo>
                      <a:pt x="57" y="19"/>
                    </a:lnTo>
                    <a:lnTo>
                      <a:pt x="57" y="19"/>
                    </a:lnTo>
                    <a:lnTo>
                      <a:pt x="57" y="19"/>
                    </a:lnTo>
                    <a:lnTo>
                      <a:pt x="60" y="19"/>
                    </a:lnTo>
                    <a:lnTo>
                      <a:pt x="60" y="17"/>
                    </a:lnTo>
                    <a:lnTo>
                      <a:pt x="60" y="17"/>
                    </a:lnTo>
                    <a:lnTo>
                      <a:pt x="60" y="17"/>
                    </a:lnTo>
                    <a:lnTo>
                      <a:pt x="60" y="17"/>
                    </a:lnTo>
                    <a:lnTo>
                      <a:pt x="60" y="14"/>
                    </a:lnTo>
                    <a:lnTo>
                      <a:pt x="62" y="14"/>
                    </a:lnTo>
                    <a:lnTo>
                      <a:pt x="62" y="14"/>
                    </a:lnTo>
                    <a:lnTo>
                      <a:pt x="62" y="14"/>
                    </a:lnTo>
                    <a:lnTo>
                      <a:pt x="62" y="14"/>
                    </a:lnTo>
                    <a:lnTo>
                      <a:pt x="62" y="14"/>
                    </a:lnTo>
                    <a:lnTo>
                      <a:pt x="64" y="14"/>
                    </a:lnTo>
                    <a:lnTo>
                      <a:pt x="64" y="14"/>
                    </a:lnTo>
                    <a:lnTo>
                      <a:pt x="64" y="14"/>
                    </a:lnTo>
                    <a:lnTo>
                      <a:pt x="64" y="14"/>
                    </a:lnTo>
                    <a:lnTo>
                      <a:pt x="64" y="12"/>
                    </a:lnTo>
                    <a:lnTo>
                      <a:pt x="67" y="12"/>
                    </a:lnTo>
                    <a:lnTo>
                      <a:pt x="67" y="12"/>
                    </a:lnTo>
                    <a:lnTo>
                      <a:pt x="67" y="12"/>
                    </a:lnTo>
                    <a:lnTo>
                      <a:pt x="67" y="12"/>
                    </a:lnTo>
                    <a:lnTo>
                      <a:pt x="69" y="12"/>
                    </a:lnTo>
                    <a:lnTo>
                      <a:pt x="69" y="9"/>
                    </a:lnTo>
                    <a:lnTo>
                      <a:pt x="69" y="9"/>
                    </a:lnTo>
                    <a:lnTo>
                      <a:pt x="71" y="9"/>
                    </a:lnTo>
                    <a:lnTo>
                      <a:pt x="71" y="9"/>
                    </a:lnTo>
                    <a:lnTo>
                      <a:pt x="71" y="9"/>
                    </a:lnTo>
                    <a:lnTo>
                      <a:pt x="71" y="7"/>
                    </a:lnTo>
                    <a:lnTo>
                      <a:pt x="71" y="7"/>
                    </a:lnTo>
                    <a:lnTo>
                      <a:pt x="71" y="7"/>
                    </a:lnTo>
                    <a:lnTo>
                      <a:pt x="74" y="7"/>
                    </a:lnTo>
                    <a:lnTo>
                      <a:pt x="74" y="7"/>
                    </a:lnTo>
                    <a:lnTo>
                      <a:pt x="74" y="5"/>
                    </a:lnTo>
                    <a:lnTo>
                      <a:pt x="74" y="5"/>
                    </a:lnTo>
                    <a:lnTo>
                      <a:pt x="76" y="5"/>
                    </a:lnTo>
                    <a:lnTo>
                      <a:pt x="76" y="5"/>
                    </a:lnTo>
                    <a:lnTo>
                      <a:pt x="76" y="5"/>
                    </a:lnTo>
                    <a:lnTo>
                      <a:pt x="78" y="5"/>
                    </a:lnTo>
                    <a:lnTo>
                      <a:pt x="78" y="5"/>
                    </a:lnTo>
                    <a:lnTo>
                      <a:pt x="78" y="5"/>
                    </a:lnTo>
                    <a:lnTo>
                      <a:pt x="78" y="5"/>
                    </a:lnTo>
                    <a:lnTo>
                      <a:pt x="81" y="5"/>
                    </a:lnTo>
                    <a:lnTo>
                      <a:pt x="81" y="2"/>
                    </a:lnTo>
                    <a:lnTo>
                      <a:pt x="81" y="2"/>
                    </a:lnTo>
                    <a:lnTo>
                      <a:pt x="81" y="2"/>
                    </a:lnTo>
                    <a:lnTo>
                      <a:pt x="81" y="2"/>
                    </a:lnTo>
                    <a:lnTo>
                      <a:pt x="83" y="2"/>
                    </a:lnTo>
                    <a:lnTo>
                      <a:pt x="83" y="2"/>
                    </a:lnTo>
                    <a:lnTo>
                      <a:pt x="86" y="2"/>
                    </a:lnTo>
                    <a:lnTo>
                      <a:pt x="86" y="2"/>
                    </a:lnTo>
                    <a:lnTo>
                      <a:pt x="86" y="2"/>
                    </a:lnTo>
                    <a:lnTo>
                      <a:pt x="86" y="2"/>
                    </a:lnTo>
                    <a:lnTo>
                      <a:pt x="88" y="2"/>
                    </a:lnTo>
                    <a:lnTo>
                      <a:pt x="88" y="5"/>
                    </a:lnTo>
                    <a:lnTo>
                      <a:pt x="88" y="5"/>
                    </a:lnTo>
                    <a:lnTo>
                      <a:pt x="88" y="5"/>
                    </a:lnTo>
                    <a:lnTo>
                      <a:pt x="88" y="5"/>
                    </a:lnTo>
                    <a:lnTo>
                      <a:pt x="88" y="5"/>
                    </a:lnTo>
                    <a:lnTo>
                      <a:pt x="90" y="5"/>
                    </a:lnTo>
                    <a:lnTo>
                      <a:pt x="90" y="7"/>
                    </a:lnTo>
                    <a:lnTo>
                      <a:pt x="90" y="7"/>
                    </a:lnTo>
                    <a:lnTo>
                      <a:pt x="93" y="7"/>
                    </a:lnTo>
                    <a:lnTo>
                      <a:pt x="93" y="7"/>
                    </a:lnTo>
                    <a:lnTo>
                      <a:pt x="93" y="7"/>
                    </a:lnTo>
                    <a:lnTo>
                      <a:pt x="93" y="9"/>
                    </a:lnTo>
                    <a:lnTo>
                      <a:pt x="93" y="9"/>
                    </a:lnTo>
                    <a:lnTo>
                      <a:pt x="93" y="9"/>
                    </a:lnTo>
                    <a:lnTo>
                      <a:pt x="90" y="9"/>
                    </a:lnTo>
                    <a:lnTo>
                      <a:pt x="90" y="9"/>
                    </a:lnTo>
                    <a:lnTo>
                      <a:pt x="90" y="12"/>
                    </a:lnTo>
                    <a:lnTo>
                      <a:pt x="88" y="12"/>
                    </a:lnTo>
                    <a:lnTo>
                      <a:pt x="88" y="12"/>
                    </a:lnTo>
                    <a:lnTo>
                      <a:pt x="88" y="12"/>
                    </a:lnTo>
                    <a:lnTo>
                      <a:pt x="88" y="14"/>
                    </a:lnTo>
                    <a:lnTo>
                      <a:pt x="88" y="14"/>
                    </a:lnTo>
                    <a:lnTo>
                      <a:pt x="88" y="14"/>
                    </a:lnTo>
                    <a:lnTo>
                      <a:pt x="90" y="14"/>
                    </a:lnTo>
                    <a:lnTo>
                      <a:pt x="90" y="14"/>
                    </a:lnTo>
                    <a:lnTo>
                      <a:pt x="90" y="14"/>
                    </a:lnTo>
                    <a:lnTo>
                      <a:pt x="93" y="14"/>
                    </a:lnTo>
                    <a:lnTo>
                      <a:pt x="93" y="17"/>
                    </a:lnTo>
                    <a:lnTo>
                      <a:pt x="93" y="17"/>
                    </a:lnTo>
                    <a:lnTo>
                      <a:pt x="93" y="17"/>
                    </a:lnTo>
                    <a:lnTo>
                      <a:pt x="93" y="17"/>
                    </a:lnTo>
                    <a:lnTo>
                      <a:pt x="93" y="19"/>
                    </a:lnTo>
                    <a:lnTo>
                      <a:pt x="93" y="19"/>
                    </a:lnTo>
                    <a:lnTo>
                      <a:pt x="93" y="19"/>
                    </a:lnTo>
                    <a:lnTo>
                      <a:pt x="93" y="19"/>
                    </a:lnTo>
                    <a:lnTo>
                      <a:pt x="90" y="19"/>
                    </a:lnTo>
                    <a:lnTo>
                      <a:pt x="90" y="19"/>
                    </a:lnTo>
                    <a:lnTo>
                      <a:pt x="88" y="19"/>
                    </a:lnTo>
                    <a:lnTo>
                      <a:pt x="88" y="19"/>
                    </a:lnTo>
                    <a:lnTo>
                      <a:pt x="88" y="19"/>
                    </a:lnTo>
                    <a:lnTo>
                      <a:pt x="88" y="21"/>
                    </a:lnTo>
                    <a:lnTo>
                      <a:pt x="86" y="21"/>
                    </a:lnTo>
                    <a:lnTo>
                      <a:pt x="86" y="21"/>
                    </a:lnTo>
                    <a:lnTo>
                      <a:pt x="86" y="21"/>
                    </a:lnTo>
                    <a:lnTo>
                      <a:pt x="86" y="24"/>
                    </a:lnTo>
                    <a:lnTo>
                      <a:pt x="86" y="24"/>
                    </a:lnTo>
                    <a:lnTo>
                      <a:pt x="86" y="24"/>
                    </a:lnTo>
                    <a:lnTo>
                      <a:pt x="88" y="24"/>
                    </a:lnTo>
                    <a:lnTo>
                      <a:pt x="88" y="24"/>
                    </a:lnTo>
                    <a:lnTo>
                      <a:pt x="88" y="24"/>
                    </a:lnTo>
                    <a:lnTo>
                      <a:pt x="88" y="24"/>
                    </a:lnTo>
                    <a:lnTo>
                      <a:pt x="90" y="24"/>
                    </a:lnTo>
                    <a:lnTo>
                      <a:pt x="90" y="24"/>
                    </a:lnTo>
                    <a:lnTo>
                      <a:pt x="90" y="26"/>
                    </a:lnTo>
                    <a:lnTo>
                      <a:pt x="90" y="26"/>
                    </a:lnTo>
                    <a:lnTo>
                      <a:pt x="93" y="26"/>
                    </a:lnTo>
                    <a:lnTo>
                      <a:pt x="93" y="28"/>
                    </a:lnTo>
                    <a:lnTo>
                      <a:pt x="93" y="28"/>
                    </a:lnTo>
                    <a:lnTo>
                      <a:pt x="93" y="28"/>
                    </a:lnTo>
                    <a:lnTo>
                      <a:pt x="93" y="28"/>
                    </a:lnTo>
                    <a:lnTo>
                      <a:pt x="95" y="28"/>
                    </a:lnTo>
                    <a:lnTo>
                      <a:pt x="95" y="28"/>
                    </a:lnTo>
                    <a:lnTo>
                      <a:pt x="95" y="28"/>
                    </a:lnTo>
                    <a:lnTo>
                      <a:pt x="95" y="28"/>
                    </a:lnTo>
                    <a:lnTo>
                      <a:pt x="95" y="31"/>
                    </a:lnTo>
                    <a:lnTo>
                      <a:pt x="95" y="31"/>
                    </a:lnTo>
                    <a:lnTo>
                      <a:pt x="95" y="31"/>
                    </a:lnTo>
                    <a:lnTo>
                      <a:pt x="97" y="31"/>
                    </a:lnTo>
                    <a:lnTo>
                      <a:pt x="97" y="31"/>
                    </a:lnTo>
                    <a:lnTo>
                      <a:pt x="97" y="33"/>
                    </a:lnTo>
                    <a:lnTo>
                      <a:pt x="97" y="33"/>
                    </a:lnTo>
                    <a:lnTo>
                      <a:pt x="100" y="33"/>
                    </a:lnTo>
                    <a:lnTo>
                      <a:pt x="100" y="33"/>
                    </a:lnTo>
                    <a:lnTo>
                      <a:pt x="100" y="33"/>
                    </a:lnTo>
                    <a:lnTo>
                      <a:pt x="102" y="33"/>
                    </a:lnTo>
                    <a:lnTo>
                      <a:pt x="102" y="33"/>
                    </a:lnTo>
                    <a:lnTo>
                      <a:pt x="102" y="33"/>
                    </a:lnTo>
                    <a:lnTo>
                      <a:pt x="105" y="33"/>
                    </a:lnTo>
                    <a:lnTo>
                      <a:pt x="105" y="33"/>
                    </a:lnTo>
                    <a:lnTo>
                      <a:pt x="105" y="33"/>
                    </a:lnTo>
                    <a:lnTo>
                      <a:pt x="105" y="33"/>
                    </a:lnTo>
                    <a:lnTo>
                      <a:pt x="105" y="33"/>
                    </a:lnTo>
                    <a:lnTo>
                      <a:pt x="105" y="33"/>
                    </a:lnTo>
                    <a:lnTo>
                      <a:pt x="105" y="36"/>
                    </a:lnTo>
                    <a:lnTo>
                      <a:pt x="105" y="36"/>
                    </a:lnTo>
                    <a:lnTo>
                      <a:pt x="105" y="38"/>
                    </a:lnTo>
                    <a:lnTo>
                      <a:pt x="105" y="38"/>
                    </a:lnTo>
                    <a:lnTo>
                      <a:pt x="105" y="38"/>
                    </a:lnTo>
                    <a:lnTo>
                      <a:pt x="105" y="40"/>
                    </a:lnTo>
                    <a:lnTo>
                      <a:pt x="105" y="40"/>
                    </a:lnTo>
                    <a:lnTo>
                      <a:pt x="105" y="43"/>
                    </a:lnTo>
                    <a:lnTo>
                      <a:pt x="105" y="43"/>
                    </a:lnTo>
                    <a:lnTo>
                      <a:pt x="107" y="43"/>
                    </a:lnTo>
                    <a:lnTo>
                      <a:pt x="107" y="45"/>
                    </a:lnTo>
                    <a:lnTo>
                      <a:pt x="107" y="45"/>
                    </a:lnTo>
                    <a:lnTo>
                      <a:pt x="107" y="45"/>
                    </a:lnTo>
                    <a:lnTo>
                      <a:pt x="107" y="47"/>
                    </a:lnTo>
                    <a:lnTo>
                      <a:pt x="107" y="47"/>
                    </a:lnTo>
                    <a:lnTo>
                      <a:pt x="107" y="47"/>
                    </a:lnTo>
                    <a:lnTo>
                      <a:pt x="107" y="50"/>
                    </a:lnTo>
                    <a:lnTo>
                      <a:pt x="107" y="50"/>
                    </a:lnTo>
                    <a:lnTo>
                      <a:pt x="107" y="50"/>
                    </a:lnTo>
                    <a:lnTo>
                      <a:pt x="107" y="52"/>
                    </a:lnTo>
                    <a:lnTo>
                      <a:pt x="109" y="52"/>
                    </a:lnTo>
                    <a:lnTo>
                      <a:pt x="109" y="52"/>
                    </a:lnTo>
                    <a:lnTo>
                      <a:pt x="109" y="52"/>
                    </a:lnTo>
                    <a:lnTo>
                      <a:pt x="109" y="54"/>
                    </a:lnTo>
                    <a:lnTo>
                      <a:pt x="112" y="54"/>
                    </a:lnTo>
                    <a:lnTo>
                      <a:pt x="112" y="54"/>
                    </a:lnTo>
                    <a:lnTo>
                      <a:pt x="112" y="54"/>
                    </a:lnTo>
                    <a:lnTo>
                      <a:pt x="112" y="54"/>
                    </a:lnTo>
                    <a:lnTo>
                      <a:pt x="114" y="54"/>
                    </a:lnTo>
                    <a:lnTo>
                      <a:pt x="114" y="54"/>
                    </a:lnTo>
                    <a:lnTo>
                      <a:pt x="114" y="54"/>
                    </a:lnTo>
                    <a:lnTo>
                      <a:pt x="114" y="54"/>
                    </a:lnTo>
                    <a:lnTo>
                      <a:pt x="116" y="54"/>
                    </a:lnTo>
                    <a:lnTo>
                      <a:pt x="116" y="57"/>
                    </a:lnTo>
                    <a:lnTo>
                      <a:pt x="116" y="57"/>
                    </a:lnTo>
                    <a:lnTo>
                      <a:pt x="119" y="57"/>
                    </a:lnTo>
                    <a:lnTo>
                      <a:pt x="119" y="57"/>
                    </a:lnTo>
                    <a:lnTo>
                      <a:pt x="119" y="57"/>
                    </a:lnTo>
                    <a:lnTo>
                      <a:pt x="121" y="57"/>
                    </a:lnTo>
                    <a:lnTo>
                      <a:pt x="121" y="57"/>
                    </a:lnTo>
                    <a:lnTo>
                      <a:pt x="121" y="57"/>
                    </a:lnTo>
                    <a:lnTo>
                      <a:pt x="121" y="57"/>
                    </a:lnTo>
                    <a:lnTo>
                      <a:pt x="123" y="57"/>
                    </a:lnTo>
                    <a:lnTo>
                      <a:pt x="123" y="57"/>
                    </a:lnTo>
                    <a:lnTo>
                      <a:pt x="126" y="57"/>
                    </a:lnTo>
                    <a:lnTo>
                      <a:pt x="126" y="57"/>
                    </a:lnTo>
                    <a:lnTo>
                      <a:pt x="126" y="57"/>
                    </a:lnTo>
                    <a:lnTo>
                      <a:pt x="126" y="57"/>
                    </a:lnTo>
                    <a:lnTo>
                      <a:pt x="128" y="57"/>
                    </a:lnTo>
                    <a:lnTo>
                      <a:pt x="128" y="57"/>
                    </a:lnTo>
                    <a:lnTo>
                      <a:pt x="128" y="57"/>
                    </a:lnTo>
                    <a:lnTo>
                      <a:pt x="128" y="59"/>
                    </a:lnTo>
                    <a:lnTo>
                      <a:pt x="128" y="59"/>
                    </a:lnTo>
                    <a:lnTo>
                      <a:pt x="131" y="59"/>
                    </a:lnTo>
                    <a:lnTo>
                      <a:pt x="131" y="59"/>
                    </a:lnTo>
                    <a:lnTo>
                      <a:pt x="133" y="59"/>
                    </a:lnTo>
                    <a:lnTo>
                      <a:pt x="133" y="59"/>
                    </a:lnTo>
                    <a:lnTo>
                      <a:pt x="133" y="59"/>
                    </a:lnTo>
                    <a:lnTo>
                      <a:pt x="133" y="59"/>
                    </a:lnTo>
                    <a:lnTo>
                      <a:pt x="133" y="62"/>
                    </a:lnTo>
                    <a:lnTo>
                      <a:pt x="133" y="62"/>
                    </a:lnTo>
                    <a:lnTo>
                      <a:pt x="135" y="62"/>
                    </a:lnTo>
                    <a:lnTo>
                      <a:pt x="135" y="64"/>
                    </a:lnTo>
                    <a:lnTo>
                      <a:pt x="135" y="64"/>
                    </a:lnTo>
                    <a:lnTo>
                      <a:pt x="135" y="64"/>
                    </a:lnTo>
                    <a:lnTo>
                      <a:pt x="135" y="64"/>
                    </a:lnTo>
                    <a:lnTo>
                      <a:pt x="135" y="64"/>
                    </a:lnTo>
                    <a:lnTo>
                      <a:pt x="135" y="66"/>
                    </a:lnTo>
                    <a:lnTo>
                      <a:pt x="138" y="66"/>
                    </a:lnTo>
                    <a:lnTo>
                      <a:pt x="138" y="66"/>
                    </a:lnTo>
                    <a:lnTo>
                      <a:pt x="138" y="66"/>
                    </a:lnTo>
                    <a:lnTo>
                      <a:pt x="140" y="66"/>
                    </a:lnTo>
                    <a:lnTo>
                      <a:pt x="140" y="69"/>
                    </a:lnTo>
                    <a:lnTo>
                      <a:pt x="140" y="69"/>
                    </a:lnTo>
                    <a:lnTo>
                      <a:pt x="140" y="69"/>
                    </a:lnTo>
                    <a:lnTo>
                      <a:pt x="140" y="69"/>
                    </a:lnTo>
                    <a:lnTo>
                      <a:pt x="142" y="69"/>
                    </a:lnTo>
                    <a:lnTo>
                      <a:pt x="142" y="69"/>
                    </a:lnTo>
                    <a:lnTo>
                      <a:pt x="142" y="71"/>
                    </a:lnTo>
                    <a:lnTo>
                      <a:pt x="145" y="71"/>
                    </a:lnTo>
                    <a:lnTo>
                      <a:pt x="145" y="71"/>
                    </a:lnTo>
                    <a:lnTo>
                      <a:pt x="145" y="71"/>
                    </a:lnTo>
                    <a:lnTo>
                      <a:pt x="145" y="71"/>
                    </a:lnTo>
                    <a:lnTo>
                      <a:pt x="145" y="73"/>
                    </a:lnTo>
                    <a:lnTo>
                      <a:pt x="147" y="73"/>
                    </a:lnTo>
                    <a:lnTo>
                      <a:pt x="147" y="73"/>
                    </a:lnTo>
                    <a:lnTo>
                      <a:pt x="147" y="73"/>
                    </a:lnTo>
                    <a:lnTo>
                      <a:pt x="147" y="73"/>
                    </a:lnTo>
                    <a:lnTo>
                      <a:pt x="149" y="73"/>
                    </a:lnTo>
                    <a:lnTo>
                      <a:pt x="149" y="73"/>
                    </a:lnTo>
                    <a:lnTo>
                      <a:pt x="149" y="73"/>
                    </a:lnTo>
                    <a:lnTo>
                      <a:pt x="152" y="73"/>
                    </a:lnTo>
                    <a:lnTo>
                      <a:pt x="152" y="73"/>
                    </a:lnTo>
                    <a:lnTo>
                      <a:pt x="152" y="76"/>
                    </a:lnTo>
                    <a:lnTo>
                      <a:pt x="152" y="76"/>
                    </a:lnTo>
                    <a:lnTo>
                      <a:pt x="154" y="76"/>
                    </a:lnTo>
                    <a:lnTo>
                      <a:pt x="154" y="76"/>
                    </a:lnTo>
                    <a:lnTo>
                      <a:pt x="154" y="76"/>
                    </a:lnTo>
                    <a:lnTo>
                      <a:pt x="154" y="76"/>
                    </a:lnTo>
                    <a:lnTo>
                      <a:pt x="157" y="76"/>
                    </a:lnTo>
                    <a:lnTo>
                      <a:pt x="157" y="76"/>
                    </a:lnTo>
                    <a:lnTo>
                      <a:pt x="159" y="76"/>
                    </a:lnTo>
                    <a:lnTo>
                      <a:pt x="159" y="76"/>
                    </a:lnTo>
                    <a:lnTo>
                      <a:pt x="159" y="76"/>
                    </a:lnTo>
                    <a:lnTo>
                      <a:pt x="161" y="76"/>
                    </a:lnTo>
                    <a:lnTo>
                      <a:pt x="161" y="78"/>
                    </a:lnTo>
                    <a:lnTo>
                      <a:pt x="161" y="78"/>
                    </a:lnTo>
                    <a:lnTo>
                      <a:pt x="161" y="78"/>
                    </a:lnTo>
                    <a:lnTo>
                      <a:pt x="164" y="78"/>
                    </a:lnTo>
                    <a:lnTo>
                      <a:pt x="164" y="78"/>
                    </a:lnTo>
                    <a:lnTo>
                      <a:pt x="164" y="78"/>
                    </a:lnTo>
                    <a:lnTo>
                      <a:pt x="166" y="78"/>
                    </a:lnTo>
                    <a:lnTo>
                      <a:pt x="166" y="78"/>
                    </a:lnTo>
                    <a:lnTo>
                      <a:pt x="166" y="78"/>
                    </a:lnTo>
                    <a:lnTo>
                      <a:pt x="168" y="78"/>
                    </a:lnTo>
                    <a:lnTo>
                      <a:pt x="168" y="81"/>
                    </a:lnTo>
                    <a:lnTo>
                      <a:pt x="168" y="81"/>
                    </a:lnTo>
                    <a:lnTo>
                      <a:pt x="168" y="81"/>
                    </a:lnTo>
                    <a:lnTo>
                      <a:pt x="171" y="81"/>
                    </a:lnTo>
                    <a:lnTo>
                      <a:pt x="171" y="81"/>
                    </a:lnTo>
                    <a:lnTo>
                      <a:pt x="171" y="78"/>
                    </a:lnTo>
                    <a:lnTo>
                      <a:pt x="173" y="78"/>
                    </a:lnTo>
                    <a:lnTo>
                      <a:pt x="173" y="78"/>
                    </a:lnTo>
                    <a:lnTo>
                      <a:pt x="173" y="78"/>
                    </a:lnTo>
                    <a:lnTo>
                      <a:pt x="176" y="78"/>
                    </a:lnTo>
                    <a:lnTo>
                      <a:pt x="176" y="78"/>
                    </a:lnTo>
                    <a:lnTo>
                      <a:pt x="176" y="78"/>
                    </a:lnTo>
                    <a:lnTo>
                      <a:pt x="178" y="78"/>
                    </a:lnTo>
                    <a:lnTo>
                      <a:pt x="178" y="78"/>
                    </a:lnTo>
                    <a:lnTo>
                      <a:pt x="178" y="78"/>
                    </a:lnTo>
                    <a:lnTo>
                      <a:pt x="180" y="78"/>
                    </a:lnTo>
                    <a:lnTo>
                      <a:pt x="180" y="76"/>
                    </a:lnTo>
                    <a:lnTo>
                      <a:pt x="180" y="76"/>
                    </a:lnTo>
                    <a:lnTo>
                      <a:pt x="180" y="76"/>
                    </a:lnTo>
                    <a:lnTo>
                      <a:pt x="183" y="76"/>
                    </a:lnTo>
                    <a:lnTo>
                      <a:pt x="183" y="76"/>
                    </a:lnTo>
                    <a:lnTo>
                      <a:pt x="185" y="76"/>
                    </a:lnTo>
                    <a:lnTo>
                      <a:pt x="185" y="76"/>
                    </a:lnTo>
                    <a:lnTo>
                      <a:pt x="185" y="76"/>
                    </a:lnTo>
                    <a:lnTo>
                      <a:pt x="185" y="76"/>
                    </a:lnTo>
                    <a:lnTo>
                      <a:pt x="187" y="76"/>
                    </a:lnTo>
                    <a:lnTo>
                      <a:pt x="187" y="76"/>
                    </a:lnTo>
                    <a:lnTo>
                      <a:pt x="187" y="76"/>
                    </a:lnTo>
                    <a:lnTo>
                      <a:pt x="190" y="76"/>
                    </a:lnTo>
                    <a:lnTo>
                      <a:pt x="190" y="73"/>
                    </a:lnTo>
                    <a:lnTo>
                      <a:pt x="190" y="73"/>
                    </a:lnTo>
                    <a:lnTo>
                      <a:pt x="192" y="73"/>
                    </a:lnTo>
                    <a:lnTo>
                      <a:pt x="192" y="73"/>
                    </a:lnTo>
                    <a:lnTo>
                      <a:pt x="192" y="73"/>
                    </a:lnTo>
                    <a:lnTo>
                      <a:pt x="192" y="73"/>
                    </a:lnTo>
                    <a:lnTo>
                      <a:pt x="194" y="73"/>
                    </a:lnTo>
                    <a:lnTo>
                      <a:pt x="194" y="73"/>
                    </a:lnTo>
                    <a:lnTo>
                      <a:pt x="194" y="73"/>
                    </a:lnTo>
                    <a:lnTo>
                      <a:pt x="197" y="73"/>
                    </a:lnTo>
                    <a:lnTo>
                      <a:pt x="197" y="73"/>
                    </a:lnTo>
                    <a:lnTo>
                      <a:pt x="197" y="73"/>
                    </a:lnTo>
                    <a:lnTo>
                      <a:pt x="199" y="73"/>
                    </a:lnTo>
                    <a:lnTo>
                      <a:pt x="199" y="73"/>
                    </a:lnTo>
                    <a:lnTo>
                      <a:pt x="199" y="73"/>
                    </a:lnTo>
                    <a:lnTo>
                      <a:pt x="202" y="73"/>
                    </a:lnTo>
                    <a:lnTo>
                      <a:pt x="202" y="73"/>
                    </a:lnTo>
                    <a:lnTo>
                      <a:pt x="202" y="73"/>
                    </a:lnTo>
                    <a:lnTo>
                      <a:pt x="204" y="73"/>
                    </a:lnTo>
                    <a:lnTo>
                      <a:pt x="204" y="71"/>
                    </a:lnTo>
                    <a:lnTo>
                      <a:pt x="204" y="71"/>
                    </a:lnTo>
                    <a:lnTo>
                      <a:pt x="206" y="71"/>
                    </a:lnTo>
                    <a:lnTo>
                      <a:pt x="206" y="71"/>
                    </a:lnTo>
                    <a:lnTo>
                      <a:pt x="206" y="71"/>
                    </a:lnTo>
                    <a:lnTo>
                      <a:pt x="209" y="71"/>
                    </a:lnTo>
                    <a:lnTo>
                      <a:pt x="209" y="71"/>
                    </a:lnTo>
                    <a:lnTo>
                      <a:pt x="211" y="71"/>
                    </a:lnTo>
                    <a:lnTo>
                      <a:pt x="211" y="71"/>
                    </a:lnTo>
                    <a:lnTo>
                      <a:pt x="211" y="71"/>
                    </a:lnTo>
                    <a:lnTo>
                      <a:pt x="213" y="71"/>
                    </a:lnTo>
                    <a:lnTo>
                      <a:pt x="213" y="71"/>
                    </a:lnTo>
                    <a:lnTo>
                      <a:pt x="213" y="71"/>
                    </a:lnTo>
                    <a:lnTo>
                      <a:pt x="213" y="69"/>
                    </a:lnTo>
                    <a:lnTo>
                      <a:pt x="213" y="69"/>
                    </a:lnTo>
                    <a:lnTo>
                      <a:pt x="213" y="66"/>
                    </a:lnTo>
                    <a:lnTo>
                      <a:pt x="213" y="66"/>
                    </a:lnTo>
                    <a:lnTo>
                      <a:pt x="213" y="66"/>
                    </a:lnTo>
                    <a:lnTo>
                      <a:pt x="213" y="64"/>
                    </a:lnTo>
                    <a:lnTo>
                      <a:pt x="213" y="64"/>
                    </a:lnTo>
                    <a:lnTo>
                      <a:pt x="213" y="64"/>
                    </a:lnTo>
                    <a:lnTo>
                      <a:pt x="211" y="64"/>
                    </a:lnTo>
                    <a:lnTo>
                      <a:pt x="211" y="62"/>
                    </a:lnTo>
                    <a:lnTo>
                      <a:pt x="211" y="62"/>
                    </a:lnTo>
                    <a:lnTo>
                      <a:pt x="213" y="62"/>
                    </a:lnTo>
                    <a:lnTo>
                      <a:pt x="213" y="62"/>
                    </a:lnTo>
                    <a:lnTo>
                      <a:pt x="213" y="62"/>
                    </a:lnTo>
                    <a:lnTo>
                      <a:pt x="216" y="62"/>
                    </a:lnTo>
                    <a:lnTo>
                      <a:pt x="216" y="62"/>
                    </a:lnTo>
                    <a:lnTo>
                      <a:pt x="218" y="62"/>
                    </a:lnTo>
                    <a:lnTo>
                      <a:pt x="218" y="62"/>
                    </a:lnTo>
                    <a:lnTo>
                      <a:pt x="218" y="62"/>
                    </a:lnTo>
                    <a:lnTo>
                      <a:pt x="218" y="62"/>
                    </a:lnTo>
                    <a:lnTo>
                      <a:pt x="220" y="62"/>
                    </a:lnTo>
                    <a:lnTo>
                      <a:pt x="220" y="62"/>
                    </a:lnTo>
                    <a:lnTo>
                      <a:pt x="220" y="62"/>
                    </a:lnTo>
                    <a:lnTo>
                      <a:pt x="220" y="62"/>
                    </a:lnTo>
                    <a:lnTo>
                      <a:pt x="223" y="62"/>
                    </a:lnTo>
                    <a:lnTo>
                      <a:pt x="223" y="59"/>
                    </a:lnTo>
                    <a:lnTo>
                      <a:pt x="223" y="59"/>
                    </a:lnTo>
                    <a:lnTo>
                      <a:pt x="225" y="59"/>
                    </a:lnTo>
                    <a:lnTo>
                      <a:pt x="225" y="59"/>
                    </a:lnTo>
                    <a:lnTo>
                      <a:pt x="225" y="59"/>
                    </a:lnTo>
                    <a:lnTo>
                      <a:pt x="225" y="59"/>
                    </a:lnTo>
                    <a:lnTo>
                      <a:pt x="225" y="57"/>
                    </a:lnTo>
                    <a:lnTo>
                      <a:pt x="228" y="57"/>
                    </a:lnTo>
                    <a:lnTo>
                      <a:pt x="228" y="57"/>
                    </a:lnTo>
                    <a:lnTo>
                      <a:pt x="228" y="59"/>
                    </a:lnTo>
                    <a:lnTo>
                      <a:pt x="228" y="59"/>
                    </a:lnTo>
                    <a:lnTo>
                      <a:pt x="228" y="57"/>
                    </a:lnTo>
                    <a:lnTo>
                      <a:pt x="230" y="57"/>
                    </a:lnTo>
                    <a:lnTo>
                      <a:pt x="230" y="57"/>
                    </a:lnTo>
                    <a:lnTo>
                      <a:pt x="230" y="57"/>
                    </a:lnTo>
                    <a:lnTo>
                      <a:pt x="232" y="57"/>
                    </a:lnTo>
                    <a:lnTo>
                      <a:pt x="232" y="54"/>
                    </a:lnTo>
                    <a:lnTo>
                      <a:pt x="232" y="54"/>
                    </a:lnTo>
                    <a:lnTo>
                      <a:pt x="232" y="54"/>
                    </a:lnTo>
                    <a:lnTo>
                      <a:pt x="232" y="52"/>
                    </a:lnTo>
                    <a:lnTo>
                      <a:pt x="232" y="52"/>
                    </a:lnTo>
                    <a:lnTo>
                      <a:pt x="232" y="52"/>
                    </a:lnTo>
                    <a:lnTo>
                      <a:pt x="232" y="50"/>
                    </a:lnTo>
                    <a:lnTo>
                      <a:pt x="232" y="50"/>
                    </a:lnTo>
                    <a:lnTo>
                      <a:pt x="232" y="50"/>
                    </a:lnTo>
                    <a:lnTo>
                      <a:pt x="235" y="50"/>
                    </a:lnTo>
                    <a:lnTo>
                      <a:pt x="235" y="50"/>
                    </a:lnTo>
                    <a:lnTo>
                      <a:pt x="235" y="47"/>
                    </a:lnTo>
                    <a:lnTo>
                      <a:pt x="235" y="47"/>
                    </a:lnTo>
                    <a:lnTo>
                      <a:pt x="235" y="47"/>
                    </a:lnTo>
                    <a:lnTo>
                      <a:pt x="237" y="47"/>
                    </a:lnTo>
                    <a:lnTo>
                      <a:pt x="237" y="45"/>
                    </a:lnTo>
                    <a:lnTo>
                      <a:pt x="237" y="45"/>
                    </a:lnTo>
                    <a:lnTo>
                      <a:pt x="239" y="45"/>
                    </a:lnTo>
                    <a:lnTo>
                      <a:pt x="239" y="45"/>
                    </a:lnTo>
                    <a:lnTo>
                      <a:pt x="239" y="45"/>
                    </a:lnTo>
                    <a:lnTo>
                      <a:pt x="239" y="45"/>
                    </a:lnTo>
                    <a:lnTo>
                      <a:pt x="242" y="45"/>
                    </a:lnTo>
                    <a:lnTo>
                      <a:pt x="242" y="45"/>
                    </a:lnTo>
                    <a:lnTo>
                      <a:pt x="242" y="45"/>
                    </a:lnTo>
                    <a:lnTo>
                      <a:pt x="242" y="45"/>
                    </a:lnTo>
                    <a:lnTo>
                      <a:pt x="244" y="45"/>
                    </a:lnTo>
                    <a:lnTo>
                      <a:pt x="244" y="43"/>
                    </a:lnTo>
                    <a:lnTo>
                      <a:pt x="244" y="43"/>
                    </a:lnTo>
                    <a:lnTo>
                      <a:pt x="247" y="43"/>
                    </a:lnTo>
                    <a:lnTo>
                      <a:pt x="247" y="43"/>
                    </a:lnTo>
                    <a:lnTo>
                      <a:pt x="247" y="43"/>
                    </a:lnTo>
                    <a:lnTo>
                      <a:pt x="247" y="43"/>
                    </a:lnTo>
                    <a:lnTo>
                      <a:pt x="249" y="43"/>
                    </a:lnTo>
                    <a:lnTo>
                      <a:pt x="249" y="43"/>
                    </a:lnTo>
                    <a:lnTo>
                      <a:pt x="251" y="43"/>
                    </a:lnTo>
                    <a:lnTo>
                      <a:pt x="251" y="43"/>
                    </a:lnTo>
                    <a:lnTo>
                      <a:pt x="251" y="40"/>
                    </a:lnTo>
                    <a:lnTo>
                      <a:pt x="251" y="40"/>
                    </a:lnTo>
                    <a:lnTo>
                      <a:pt x="254" y="40"/>
                    </a:lnTo>
                    <a:lnTo>
                      <a:pt x="254" y="40"/>
                    </a:lnTo>
                    <a:lnTo>
                      <a:pt x="254" y="43"/>
                    </a:lnTo>
                    <a:lnTo>
                      <a:pt x="254" y="43"/>
                    </a:lnTo>
                    <a:lnTo>
                      <a:pt x="256" y="43"/>
                    </a:lnTo>
                    <a:lnTo>
                      <a:pt x="256" y="43"/>
                    </a:lnTo>
                    <a:lnTo>
                      <a:pt x="258" y="43"/>
                    </a:lnTo>
                    <a:lnTo>
                      <a:pt x="258" y="43"/>
                    </a:lnTo>
                    <a:lnTo>
                      <a:pt x="258" y="43"/>
                    </a:lnTo>
                    <a:lnTo>
                      <a:pt x="261" y="43"/>
                    </a:lnTo>
                    <a:lnTo>
                      <a:pt x="261" y="43"/>
                    </a:lnTo>
                    <a:lnTo>
                      <a:pt x="261" y="43"/>
                    </a:lnTo>
                    <a:lnTo>
                      <a:pt x="261" y="43"/>
                    </a:lnTo>
                    <a:lnTo>
                      <a:pt x="263" y="43"/>
                    </a:lnTo>
                    <a:lnTo>
                      <a:pt x="263" y="43"/>
                    </a:lnTo>
                    <a:lnTo>
                      <a:pt x="263" y="43"/>
                    </a:lnTo>
                    <a:lnTo>
                      <a:pt x="265" y="43"/>
                    </a:lnTo>
                    <a:lnTo>
                      <a:pt x="265" y="40"/>
                    </a:lnTo>
                    <a:lnTo>
                      <a:pt x="265" y="40"/>
                    </a:lnTo>
                    <a:lnTo>
                      <a:pt x="265" y="38"/>
                    </a:lnTo>
                    <a:lnTo>
                      <a:pt x="265" y="38"/>
                    </a:lnTo>
                    <a:lnTo>
                      <a:pt x="265" y="38"/>
                    </a:lnTo>
                    <a:lnTo>
                      <a:pt x="265" y="38"/>
                    </a:lnTo>
                    <a:lnTo>
                      <a:pt x="268" y="38"/>
                    </a:lnTo>
                    <a:lnTo>
                      <a:pt x="268" y="38"/>
                    </a:lnTo>
                    <a:lnTo>
                      <a:pt x="268" y="38"/>
                    </a:lnTo>
                    <a:lnTo>
                      <a:pt x="270" y="38"/>
                    </a:lnTo>
                    <a:lnTo>
                      <a:pt x="270" y="38"/>
                    </a:lnTo>
                    <a:lnTo>
                      <a:pt x="273" y="38"/>
                    </a:lnTo>
                    <a:lnTo>
                      <a:pt x="273" y="38"/>
                    </a:lnTo>
                    <a:lnTo>
                      <a:pt x="273" y="38"/>
                    </a:lnTo>
                    <a:lnTo>
                      <a:pt x="275" y="38"/>
                    </a:lnTo>
                    <a:lnTo>
                      <a:pt x="275" y="38"/>
                    </a:lnTo>
                    <a:lnTo>
                      <a:pt x="275" y="38"/>
                    </a:lnTo>
                    <a:lnTo>
                      <a:pt x="275" y="38"/>
                    </a:lnTo>
                    <a:lnTo>
                      <a:pt x="277" y="38"/>
                    </a:lnTo>
                    <a:lnTo>
                      <a:pt x="277" y="38"/>
                    </a:lnTo>
                    <a:lnTo>
                      <a:pt x="280" y="38"/>
                    </a:lnTo>
                    <a:lnTo>
                      <a:pt x="280" y="40"/>
                    </a:lnTo>
                    <a:lnTo>
                      <a:pt x="280" y="40"/>
                    </a:lnTo>
                    <a:lnTo>
                      <a:pt x="280" y="40"/>
                    </a:lnTo>
                    <a:lnTo>
                      <a:pt x="280" y="38"/>
                    </a:lnTo>
                    <a:lnTo>
                      <a:pt x="282" y="38"/>
                    </a:lnTo>
                    <a:lnTo>
                      <a:pt x="282" y="38"/>
                    </a:lnTo>
                    <a:lnTo>
                      <a:pt x="282" y="38"/>
                    </a:lnTo>
                    <a:lnTo>
                      <a:pt x="284" y="38"/>
                    </a:lnTo>
                    <a:lnTo>
                      <a:pt x="284" y="38"/>
                    </a:lnTo>
                    <a:lnTo>
                      <a:pt x="284" y="38"/>
                    </a:lnTo>
                    <a:lnTo>
                      <a:pt x="284" y="38"/>
                    </a:lnTo>
                    <a:lnTo>
                      <a:pt x="284" y="40"/>
                    </a:lnTo>
                    <a:lnTo>
                      <a:pt x="284" y="40"/>
                    </a:lnTo>
                    <a:lnTo>
                      <a:pt x="287" y="40"/>
                    </a:lnTo>
                    <a:lnTo>
                      <a:pt x="287" y="43"/>
                    </a:lnTo>
                    <a:lnTo>
                      <a:pt x="287" y="43"/>
                    </a:lnTo>
                    <a:lnTo>
                      <a:pt x="287" y="43"/>
                    </a:lnTo>
                    <a:lnTo>
                      <a:pt x="287" y="45"/>
                    </a:lnTo>
                    <a:lnTo>
                      <a:pt x="287" y="45"/>
                    </a:lnTo>
                    <a:lnTo>
                      <a:pt x="287" y="45"/>
                    </a:lnTo>
                    <a:lnTo>
                      <a:pt x="289" y="45"/>
                    </a:lnTo>
                    <a:lnTo>
                      <a:pt x="289" y="45"/>
                    </a:lnTo>
                    <a:lnTo>
                      <a:pt x="289" y="45"/>
                    </a:lnTo>
                    <a:lnTo>
                      <a:pt x="291" y="45"/>
                    </a:lnTo>
                    <a:lnTo>
                      <a:pt x="291" y="45"/>
                    </a:lnTo>
                    <a:lnTo>
                      <a:pt x="291" y="45"/>
                    </a:lnTo>
                    <a:lnTo>
                      <a:pt x="294" y="45"/>
                    </a:lnTo>
                    <a:lnTo>
                      <a:pt x="294" y="45"/>
                    </a:lnTo>
                    <a:lnTo>
                      <a:pt x="294" y="45"/>
                    </a:lnTo>
                    <a:lnTo>
                      <a:pt x="294" y="47"/>
                    </a:lnTo>
                    <a:lnTo>
                      <a:pt x="296" y="47"/>
                    </a:lnTo>
                    <a:lnTo>
                      <a:pt x="296" y="47"/>
                    </a:lnTo>
                    <a:lnTo>
                      <a:pt x="299" y="47"/>
                    </a:lnTo>
                    <a:lnTo>
                      <a:pt x="299" y="47"/>
                    </a:lnTo>
                    <a:lnTo>
                      <a:pt x="299" y="47"/>
                    </a:lnTo>
                    <a:lnTo>
                      <a:pt x="299" y="47"/>
                    </a:lnTo>
                    <a:lnTo>
                      <a:pt x="301" y="47"/>
                    </a:lnTo>
                    <a:lnTo>
                      <a:pt x="301" y="50"/>
                    </a:lnTo>
                    <a:lnTo>
                      <a:pt x="301" y="50"/>
                    </a:lnTo>
                    <a:lnTo>
                      <a:pt x="301" y="50"/>
                    </a:lnTo>
                    <a:lnTo>
                      <a:pt x="303" y="50"/>
                    </a:lnTo>
                    <a:lnTo>
                      <a:pt x="303" y="50"/>
                    </a:lnTo>
                    <a:lnTo>
                      <a:pt x="306" y="50"/>
                    </a:lnTo>
                    <a:lnTo>
                      <a:pt x="306" y="50"/>
                    </a:lnTo>
                    <a:lnTo>
                      <a:pt x="306" y="52"/>
                    </a:lnTo>
                    <a:lnTo>
                      <a:pt x="306" y="52"/>
                    </a:lnTo>
                    <a:lnTo>
                      <a:pt x="306" y="52"/>
                    </a:lnTo>
                    <a:lnTo>
                      <a:pt x="306" y="52"/>
                    </a:lnTo>
                    <a:lnTo>
                      <a:pt x="308" y="52"/>
                    </a:lnTo>
                    <a:lnTo>
                      <a:pt x="308" y="52"/>
                    </a:lnTo>
                    <a:lnTo>
                      <a:pt x="308" y="54"/>
                    </a:lnTo>
                    <a:lnTo>
                      <a:pt x="308" y="54"/>
                    </a:lnTo>
                    <a:lnTo>
                      <a:pt x="310" y="54"/>
                    </a:lnTo>
                    <a:lnTo>
                      <a:pt x="310" y="54"/>
                    </a:lnTo>
                    <a:lnTo>
                      <a:pt x="310" y="52"/>
                    </a:lnTo>
                    <a:lnTo>
                      <a:pt x="313" y="52"/>
                    </a:lnTo>
                    <a:lnTo>
                      <a:pt x="313" y="52"/>
                    </a:lnTo>
                    <a:lnTo>
                      <a:pt x="313" y="52"/>
                    </a:lnTo>
                    <a:lnTo>
                      <a:pt x="313" y="52"/>
                    </a:lnTo>
                    <a:lnTo>
                      <a:pt x="313" y="52"/>
                    </a:lnTo>
                    <a:lnTo>
                      <a:pt x="313" y="54"/>
                    </a:lnTo>
                    <a:lnTo>
                      <a:pt x="315" y="54"/>
                    </a:lnTo>
                    <a:lnTo>
                      <a:pt x="315" y="54"/>
                    </a:lnTo>
                    <a:lnTo>
                      <a:pt x="318" y="54"/>
                    </a:lnTo>
                    <a:lnTo>
                      <a:pt x="318" y="52"/>
                    </a:lnTo>
                    <a:lnTo>
                      <a:pt x="318" y="52"/>
                    </a:lnTo>
                    <a:lnTo>
                      <a:pt x="318" y="52"/>
                    </a:lnTo>
                    <a:lnTo>
                      <a:pt x="320" y="52"/>
                    </a:lnTo>
                    <a:lnTo>
                      <a:pt x="320" y="52"/>
                    </a:lnTo>
                    <a:lnTo>
                      <a:pt x="320" y="52"/>
                    </a:lnTo>
                    <a:lnTo>
                      <a:pt x="320" y="54"/>
                    </a:lnTo>
                    <a:lnTo>
                      <a:pt x="322" y="54"/>
                    </a:lnTo>
                    <a:lnTo>
                      <a:pt x="322" y="54"/>
                    </a:lnTo>
                    <a:lnTo>
                      <a:pt x="325" y="54"/>
                    </a:lnTo>
                    <a:lnTo>
                      <a:pt x="325" y="54"/>
                    </a:lnTo>
                    <a:lnTo>
                      <a:pt x="325" y="54"/>
                    </a:lnTo>
                    <a:lnTo>
                      <a:pt x="325" y="54"/>
                    </a:lnTo>
                    <a:lnTo>
                      <a:pt x="325" y="54"/>
                    </a:lnTo>
                    <a:lnTo>
                      <a:pt x="327" y="54"/>
                    </a:lnTo>
                    <a:lnTo>
                      <a:pt x="327" y="57"/>
                    </a:lnTo>
                    <a:lnTo>
                      <a:pt x="327" y="57"/>
                    </a:lnTo>
                    <a:lnTo>
                      <a:pt x="327" y="57"/>
                    </a:lnTo>
                    <a:lnTo>
                      <a:pt x="329" y="57"/>
                    </a:lnTo>
                    <a:lnTo>
                      <a:pt x="329" y="57"/>
                    </a:lnTo>
                    <a:lnTo>
                      <a:pt x="329" y="57"/>
                    </a:lnTo>
                    <a:lnTo>
                      <a:pt x="329" y="59"/>
                    </a:lnTo>
                    <a:lnTo>
                      <a:pt x="329" y="59"/>
                    </a:lnTo>
                    <a:lnTo>
                      <a:pt x="329" y="62"/>
                    </a:lnTo>
                    <a:lnTo>
                      <a:pt x="332" y="62"/>
                    </a:lnTo>
                    <a:lnTo>
                      <a:pt x="332" y="62"/>
                    </a:lnTo>
                    <a:lnTo>
                      <a:pt x="332" y="62"/>
                    </a:lnTo>
                    <a:lnTo>
                      <a:pt x="332" y="64"/>
                    </a:lnTo>
                    <a:lnTo>
                      <a:pt x="332" y="64"/>
                    </a:lnTo>
                    <a:lnTo>
                      <a:pt x="332" y="64"/>
                    </a:lnTo>
                    <a:lnTo>
                      <a:pt x="332" y="64"/>
                    </a:lnTo>
                    <a:lnTo>
                      <a:pt x="334" y="64"/>
                    </a:lnTo>
                    <a:lnTo>
                      <a:pt x="334" y="66"/>
                    </a:lnTo>
                    <a:lnTo>
                      <a:pt x="334" y="66"/>
                    </a:lnTo>
                    <a:lnTo>
                      <a:pt x="334" y="66"/>
                    </a:lnTo>
                    <a:lnTo>
                      <a:pt x="336" y="66"/>
                    </a:lnTo>
                    <a:lnTo>
                      <a:pt x="336" y="66"/>
                    </a:lnTo>
                    <a:lnTo>
                      <a:pt x="339" y="66"/>
                    </a:lnTo>
                    <a:lnTo>
                      <a:pt x="339" y="66"/>
                    </a:lnTo>
                    <a:lnTo>
                      <a:pt x="339" y="66"/>
                    </a:lnTo>
                    <a:lnTo>
                      <a:pt x="339" y="66"/>
                    </a:lnTo>
                    <a:lnTo>
                      <a:pt x="341" y="66"/>
                    </a:lnTo>
                    <a:lnTo>
                      <a:pt x="341" y="69"/>
                    </a:lnTo>
                    <a:lnTo>
                      <a:pt x="341" y="69"/>
                    </a:lnTo>
                    <a:lnTo>
                      <a:pt x="341" y="69"/>
                    </a:lnTo>
                    <a:lnTo>
                      <a:pt x="344" y="69"/>
                    </a:lnTo>
                    <a:lnTo>
                      <a:pt x="344" y="69"/>
                    </a:lnTo>
                    <a:lnTo>
                      <a:pt x="344" y="69"/>
                    </a:lnTo>
                    <a:lnTo>
                      <a:pt x="346" y="69"/>
                    </a:lnTo>
                    <a:lnTo>
                      <a:pt x="346" y="71"/>
                    </a:lnTo>
                    <a:lnTo>
                      <a:pt x="346" y="71"/>
                    </a:lnTo>
                    <a:lnTo>
                      <a:pt x="346" y="71"/>
                    </a:lnTo>
                    <a:lnTo>
                      <a:pt x="346" y="73"/>
                    </a:lnTo>
                    <a:lnTo>
                      <a:pt x="346" y="73"/>
                    </a:lnTo>
                    <a:lnTo>
                      <a:pt x="346" y="73"/>
                    </a:lnTo>
                    <a:lnTo>
                      <a:pt x="348" y="73"/>
                    </a:lnTo>
                    <a:lnTo>
                      <a:pt x="348" y="73"/>
                    </a:lnTo>
                    <a:lnTo>
                      <a:pt x="348" y="73"/>
                    </a:lnTo>
                    <a:lnTo>
                      <a:pt x="348" y="76"/>
                    </a:lnTo>
                    <a:lnTo>
                      <a:pt x="348" y="76"/>
                    </a:lnTo>
                    <a:lnTo>
                      <a:pt x="348" y="76"/>
                    </a:lnTo>
                    <a:lnTo>
                      <a:pt x="348" y="78"/>
                    </a:lnTo>
                    <a:lnTo>
                      <a:pt x="351" y="78"/>
                    </a:lnTo>
                    <a:lnTo>
                      <a:pt x="351" y="78"/>
                    </a:lnTo>
                    <a:lnTo>
                      <a:pt x="351" y="78"/>
                    </a:lnTo>
                    <a:lnTo>
                      <a:pt x="353" y="78"/>
                    </a:lnTo>
                    <a:lnTo>
                      <a:pt x="353" y="78"/>
                    </a:lnTo>
                    <a:lnTo>
                      <a:pt x="353" y="78"/>
                    </a:lnTo>
                    <a:lnTo>
                      <a:pt x="355" y="78"/>
                    </a:lnTo>
                    <a:lnTo>
                      <a:pt x="355" y="78"/>
                    </a:lnTo>
                    <a:lnTo>
                      <a:pt x="358" y="78"/>
                    </a:lnTo>
                    <a:lnTo>
                      <a:pt x="358" y="78"/>
                    </a:lnTo>
                    <a:lnTo>
                      <a:pt x="358" y="78"/>
                    </a:lnTo>
                    <a:lnTo>
                      <a:pt x="360" y="78"/>
                    </a:lnTo>
                    <a:lnTo>
                      <a:pt x="360" y="78"/>
                    </a:lnTo>
                    <a:lnTo>
                      <a:pt x="360" y="78"/>
                    </a:lnTo>
                    <a:lnTo>
                      <a:pt x="362" y="78"/>
                    </a:lnTo>
                    <a:lnTo>
                      <a:pt x="362" y="78"/>
                    </a:lnTo>
                    <a:lnTo>
                      <a:pt x="362" y="78"/>
                    </a:lnTo>
                    <a:lnTo>
                      <a:pt x="365" y="78"/>
                    </a:lnTo>
                    <a:lnTo>
                      <a:pt x="365" y="78"/>
                    </a:lnTo>
                    <a:lnTo>
                      <a:pt x="365" y="78"/>
                    </a:lnTo>
                    <a:lnTo>
                      <a:pt x="367" y="78"/>
                    </a:lnTo>
                    <a:lnTo>
                      <a:pt x="367" y="78"/>
                    </a:lnTo>
                    <a:lnTo>
                      <a:pt x="367" y="78"/>
                    </a:lnTo>
                    <a:lnTo>
                      <a:pt x="367" y="78"/>
                    </a:lnTo>
                    <a:lnTo>
                      <a:pt x="367" y="81"/>
                    </a:lnTo>
                    <a:lnTo>
                      <a:pt x="370" y="81"/>
                    </a:lnTo>
                    <a:lnTo>
                      <a:pt x="370" y="81"/>
                    </a:lnTo>
                    <a:lnTo>
                      <a:pt x="367" y="81"/>
                    </a:lnTo>
                    <a:lnTo>
                      <a:pt x="367" y="83"/>
                    </a:lnTo>
                    <a:lnTo>
                      <a:pt x="367" y="83"/>
                    </a:lnTo>
                    <a:lnTo>
                      <a:pt x="367" y="83"/>
                    </a:lnTo>
                    <a:lnTo>
                      <a:pt x="367" y="85"/>
                    </a:lnTo>
                    <a:lnTo>
                      <a:pt x="367" y="85"/>
                    </a:lnTo>
                    <a:lnTo>
                      <a:pt x="367" y="88"/>
                    </a:lnTo>
                    <a:lnTo>
                      <a:pt x="370" y="88"/>
                    </a:lnTo>
                    <a:lnTo>
                      <a:pt x="370" y="88"/>
                    </a:lnTo>
                    <a:lnTo>
                      <a:pt x="370" y="90"/>
                    </a:lnTo>
                    <a:lnTo>
                      <a:pt x="370" y="90"/>
                    </a:lnTo>
                    <a:lnTo>
                      <a:pt x="370" y="90"/>
                    </a:lnTo>
                    <a:lnTo>
                      <a:pt x="370" y="92"/>
                    </a:lnTo>
                    <a:lnTo>
                      <a:pt x="370" y="92"/>
                    </a:lnTo>
                    <a:lnTo>
                      <a:pt x="370" y="92"/>
                    </a:lnTo>
                    <a:lnTo>
                      <a:pt x="370" y="92"/>
                    </a:lnTo>
                    <a:lnTo>
                      <a:pt x="367" y="92"/>
                    </a:lnTo>
                    <a:lnTo>
                      <a:pt x="367" y="95"/>
                    </a:lnTo>
                    <a:lnTo>
                      <a:pt x="367" y="95"/>
                    </a:lnTo>
                    <a:lnTo>
                      <a:pt x="367" y="95"/>
                    </a:lnTo>
                    <a:lnTo>
                      <a:pt x="367" y="95"/>
                    </a:lnTo>
                    <a:lnTo>
                      <a:pt x="370" y="95"/>
                    </a:lnTo>
                    <a:lnTo>
                      <a:pt x="370" y="97"/>
                    </a:lnTo>
                    <a:lnTo>
                      <a:pt x="370" y="97"/>
                    </a:lnTo>
                    <a:lnTo>
                      <a:pt x="370" y="97"/>
                    </a:lnTo>
                    <a:lnTo>
                      <a:pt x="370" y="100"/>
                    </a:lnTo>
                    <a:lnTo>
                      <a:pt x="370" y="100"/>
                    </a:lnTo>
                    <a:lnTo>
                      <a:pt x="370" y="102"/>
                    </a:lnTo>
                    <a:lnTo>
                      <a:pt x="370" y="102"/>
                    </a:lnTo>
                    <a:lnTo>
                      <a:pt x="370" y="102"/>
                    </a:lnTo>
                    <a:lnTo>
                      <a:pt x="370" y="104"/>
                    </a:lnTo>
                    <a:lnTo>
                      <a:pt x="370" y="104"/>
                    </a:lnTo>
                    <a:lnTo>
                      <a:pt x="370" y="104"/>
                    </a:lnTo>
                    <a:lnTo>
                      <a:pt x="372" y="104"/>
                    </a:lnTo>
                    <a:lnTo>
                      <a:pt x="372" y="104"/>
                    </a:lnTo>
                    <a:lnTo>
                      <a:pt x="372" y="107"/>
                    </a:lnTo>
                    <a:lnTo>
                      <a:pt x="370" y="107"/>
                    </a:lnTo>
                    <a:lnTo>
                      <a:pt x="370" y="107"/>
                    </a:lnTo>
                    <a:lnTo>
                      <a:pt x="370" y="109"/>
                    </a:lnTo>
                    <a:lnTo>
                      <a:pt x="370" y="109"/>
                    </a:lnTo>
                    <a:lnTo>
                      <a:pt x="370" y="109"/>
                    </a:lnTo>
                    <a:lnTo>
                      <a:pt x="370" y="111"/>
                    </a:lnTo>
                    <a:lnTo>
                      <a:pt x="367" y="111"/>
                    </a:lnTo>
                    <a:lnTo>
                      <a:pt x="367" y="111"/>
                    </a:lnTo>
                    <a:lnTo>
                      <a:pt x="367" y="114"/>
                    </a:lnTo>
                    <a:lnTo>
                      <a:pt x="367" y="114"/>
                    </a:lnTo>
                    <a:lnTo>
                      <a:pt x="367" y="114"/>
                    </a:lnTo>
                    <a:lnTo>
                      <a:pt x="367" y="114"/>
                    </a:lnTo>
                    <a:lnTo>
                      <a:pt x="367" y="114"/>
                    </a:lnTo>
                    <a:lnTo>
                      <a:pt x="367" y="116"/>
                    </a:lnTo>
                    <a:lnTo>
                      <a:pt x="367" y="116"/>
                    </a:lnTo>
                    <a:lnTo>
                      <a:pt x="367" y="116"/>
                    </a:lnTo>
                    <a:lnTo>
                      <a:pt x="367" y="118"/>
                    </a:lnTo>
                    <a:lnTo>
                      <a:pt x="367" y="118"/>
                    </a:lnTo>
                    <a:lnTo>
                      <a:pt x="367" y="121"/>
                    </a:lnTo>
                    <a:lnTo>
                      <a:pt x="367" y="121"/>
                    </a:lnTo>
                    <a:lnTo>
                      <a:pt x="367" y="121"/>
                    </a:lnTo>
                    <a:lnTo>
                      <a:pt x="367" y="123"/>
                    </a:lnTo>
                    <a:lnTo>
                      <a:pt x="367" y="123"/>
                    </a:lnTo>
                    <a:lnTo>
                      <a:pt x="367" y="123"/>
                    </a:lnTo>
                    <a:lnTo>
                      <a:pt x="367" y="126"/>
                    </a:lnTo>
                    <a:lnTo>
                      <a:pt x="365" y="126"/>
                    </a:lnTo>
                    <a:lnTo>
                      <a:pt x="365" y="126"/>
                    </a:lnTo>
                    <a:lnTo>
                      <a:pt x="365" y="126"/>
                    </a:lnTo>
                    <a:lnTo>
                      <a:pt x="365" y="128"/>
                    </a:lnTo>
                    <a:lnTo>
                      <a:pt x="365" y="128"/>
                    </a:lnTo>
                    <a:lnTo>
                      <a:pt x="365" y="130"/>
                    </a:lnTo>
                    <a:lnTo>
                      <a:pt x="365" y="130"/>
                    </a:lnTo>
                    <a:lnTo>
                      <a:pt x="362" y="130"/>
                    </a:lnTo>
                    <a:lnTo>
                      <a:pt x="362" y="130"/>
                    </a:lnTo>
                    <a:lnTo>
                      <a:pt x="362" y="130"/>
                    </a:lnTo>
                    <a:lnTo>
                      <a:pt x="362" y="133"/>
                    </a:lnTo>
                    <a:lnTo>
                      <a:pt x="360" y="133"/>
                    </a:lnTo>
                    <a:lnTo>
                      <a:pt x="360" y="133"/>
                    </a:lnTo>
                    <a:lnTo>
                      <a:pt x="360" y="133"/>
                    </a:lnTo>
                    <a:lnTo>
                      <a:pt x="360" y="133"/>
                    </a:lnTo>
                    <a:lnTo>
                      <a:pt x="360" y="133"/>
                    </a:lnTo>
                    <a:lnTo>
                      <a:pt x="360" y="133"/>
                    </a:lnTo>
                    <a:lnTo>
                      <a:pt x="360" y="133"/>
                    </a:lnTo>
                    <a:lnTo>
                      <a:pt x="360" y="135"/>
                    </a:lnTo>
                    <a:lnTo>
                      <a:pt x="360" y="135"/>
                    </a:lnTo>
                    <a:lnTo>
                      <a:pt x="362" y="135"/>
                    </a:lnTo>
                    <a:lnTo>
                      <a:pt x="362" y="137"/>
                    </a:lnTo>
                    <a:lnTo>
                      <a:pt x="362" y="137"/>
                    </a:lnTo>
                    <a:lnTo>
                      <a:pt x="362" y="137"/>
                    </a:lnTo>
                    <a:lnTo>
                      <a:pt x="362" y="137"/>
                    </a:lnTo>
                    <a:lnTo>
                      <a:pt x="360" y="137"/>
                    </a:lnTo>
                    <a:lnTo>
                      <a:pt x="360" y="137"/>
                    </a:lnTo>
                    <a:lnTo>
                      <a:pt x="360" y="137"/>
                    </a:lnTo>
                    <a:lnTo>
                      <a:pt x="358" y="137"/>
                    </a:lnTo>
                    <a:lnTo>
                      <a:pt x="358" y="137"/>
                    </a:lnTo>
                    <a:lnTo>
                      <a:pt x="358" y="140"/>
                    </a:lnTo>
                    <a:lnTo>
                      <a:pt x="358" y="140"/>
                    </a:lnTo>
                    <a:lnTo>
                      <a:pt x="358" y="140"/>
                    </a:lnTo>
                    <a:lnTo>
                      <a:pt x="355" y="140"/>
                    </a:lnTo>
                    <a:lnTo>
                      <a:pt x="355" y="142"/>
                    </a:lnTo>
                    <a:lnTo>
                      <a:pt x="355" y="142"/>
                    </a:lnTo>
                    <a:lnTo>
                      <a:pt x="355" y="142"/>
                    </a:lnTo>
                    <a:lnTo>
                      <a:pt x="353" y="142"/>
                    </a:lnTo>
                    <a:lnTo>
                      <a:pt x="353" y="142"/>
                    </a:lnTo>
                    <a:lnTo>
                      <a:pt x="353" y="145"/>
                    </a:lnTo>
                    <a:lnTo>
                      <a:pt x="353" y="145"/>
                    </a:lnTo>
                    <a:lnTo>
                      <a:pt x="353" y="147"/>
                    </a:lnTo>
                    <a:lnTo>
                      <a:pt x="355" y="147"/>
                    </a:lnTo>
                    <a:lnTo>
                      <a:pt x="355" y="147"/>
                    </a:lnTo>
                    <a:lnTo>
                      <a:pt x="355" y="147"/>
                    </a:lnTo>
                    <a:lnTo>
                      <a:pt x="355" y="149"/>
                    </a:lnTo>
                    <a:lnTo>
                      <a:pt x="355" y="149"/>
                    </a:lnTo>
                    <a:lnTo>
                      <a:pt x="355" y="152"/>
                    </a:lnTo>
                    <a:lnTo>
                      <a:pt x="355" y="152"/>
                    </a:lnTo>
                    <a:lnTo>
                      <a:pt x="355" y="152"/>
                    </a:lnTo>
                    <a:lnTo>
                      <a:pt x="355" y="152"/>
                    </a:lnTo>
                    <a:lnTo>
                      <a:pt x="355" y="152"/>
                    </a:lnTo>
                    <a:lnTo>
                      <a:pt x="355" y="154"/>
                    </a:lnTo>
                    <a:lnTo>
                      <a:pt x="355" y="154"/>
                    </a:lnTo>
                    <a:lnTo>
                      <a:pt x="358" y="154"/>
                    </a:lnTo>
                    <a:lnTo>
                      <a:pt x="358" y="156"/>
                    </a:lnTo>
                    <a:lnTo>
                      <a:pt x="358" y="156"/>
                    </a:lnTo>
                    <a:lnTo>
                      <a:pt x="358" y="156"/>
                    </a:lnTo>
                    <a:lnTo>
                      <a:pt x="358" y="156"/>
                    </a:lnTo>
                    <a:lnTo>
                      <a:pt x="360" y="156"/>
                    </a:lnTo>
                    <a:lnTo>
                      <a:pt x="360" y="156"/>
                    </a:lnTo>
                    <a:lnTo>
                      <a:pt x="360" y="156"/>
                    </a:lnTo>
                    <a:lnTo>
                      <a:pt x="362" y="156"/>
                    </a:lnTo>
                    <a:lnTo>
                      <a:pt x="362" y="156"/>
                    </a:lnTo>
                    <a:lnTo>
                      <a:pt x="362" y="159"/>
                    </a:lnTo>
                    <a:lnTo>
                      <a:pt x="362" y="159"/>
                    </a:lnTo>
                    <a:lnTo>
                      <a:pt x="362" y="159"/>
                    </a:lnTo>
                    <a:lnTo>
                      <a:pt x="362" y="161"/>
                    </a:lnTo>
                    <a:lnTo>
                      <a:pt x="360" y="161"/>
                    </a:lnTo>
                    <a:lnTo>
                      <a:pt x="360" y="161"/>
                    </a:lnTo>
                    <a:lnTo>
                      <a:pt x="360" y="161"/>
                    </a:lnTo>
                    <a:lnTo>
                      <a:pt x="360" y="163"/>
                    </a:lnTo>
                    <a:lnTo>
                      <a:pt x="360" y="163"/>
                    </a:lnTo>
                    <a:lnTo>
                      <a:pt x="360" y="163"/>
                    </a:lnTo>
                    <a:lnTo>
                      <a:pt x="358" y="163"/>
                    </a:lnTo>
                    <a:lnTo>
                      <a:pt x="358" y="163"/>
                    </a:lnTo>
                    <a:lnTo>
                      <a:pt x="358" y="163"/>
                    </a:lnTo>
                    <a:lnTo>
                      <a:pt x="358" y="163"/>
                    </a:lnTo>
                    <a:lnTo>
                      <a:pt x="358" y="166"/>
                    </a:lnTo>
                    <a:lnTo>
                      <a:pt x="358" y="166"/>
                    </a:lnTo>
                    <a:lnTo>
                      <a:pt x="355" y="166"/>
                    </a:lnTo>
                    <a:lnTo>
                      <a:pt x="355" y="168"/>
                    </a:lnTo>
                    <a:lnTo>
                      <a:pt x="355" y="168"/>
                    </a:lnTo>
                    <a:lnTo>
                      <a:pt x="358" y="168"/>
                    </a:lnTo>
                    <a:lnTo>
                      <a:pt x="358" y="171"/>
                    </a:lnTo>
                    <a:lnTo>
                      <a:pt x="358" y="171"/>
                    </a:lnTo>
                    <a:lnTo>
                      <a:pt x="358" y="173"/>
                    </a:lnTo>
                    <a:lnTo>
                      <a:pt x="358" y="173"/>
                    </a:lnTo>
                    <a:lnTo>
                      <a:pt x="358" y="173"/>
                    </a:lnTo>
                    <a:lnTo>
                      <a:pt x="358" y="173"/>
                    </a:lnTo>
                    <a:lnTo>
                      <a:pt x="358" y="175"/>
                    </a:lnTo>
                    <a:lnTo>
                      <a:pt x="358" y="175"/>
                    </a:lnTo>
                    <a:lnTo>
                      <a:pt x="358" y="175"/>
                    </a:lnTo>
                    <a:lnTo>
                      <a:pt x="358" y="178"/>
                    </a:lnTo>
                    <a:lnTo>
                      <a:pt x="358" y="178"/>
                    </a:lnTo>
                    <a:lnTo>
                      <a:pt x="358" y="180"/>
                    </a:lnTo>
                    <a:lnTo>
                      <a:pt x="360" y="180"/>
                    </a:lnTo>
                    <a:lnTo>
                      <a:pt x="360" y="180"/>
                    </a:lnTo>
                    <a:lnTo>
                      <a:pt x="360" y="182"/>
                    </a:lnTo>
                    <a:lnTo>
                      <a:pt x="360" y="182"/>
                    </a:lnTo>
                    <a:lnTo>
                      <a:pt x="360" y="182"/>
                    </a:lnTo>
                    <a:lnTo>
                      <a:pt x="360" y="182"/>
                    </a:lnTo>
                    <a:lnTo>
                      <a:pt x="360" y="182"/>
                    </a:lnTo>
                    <a:lnTo>
                      <a:pt x="360" y="185"/>
                    </a:lnTo>
                    <a:lnTo>
                      <a:pt x="360" y="185"/>
                    </a:lnTo>
                    <a:lnTo>
                      <a:pt x="360" y="187"/>
                    </a:lnTo>
                    <a:lnTo>
                      <a:pt x="360" y="187"/>
                    </a:lnTo>
                    <a:lnTo>
                      <a:pt x="360" y="190"/>
                    </a:lnTo>
                    <a:lnTo>
                      <a:pt x="362" y="190"/>
                    </a:lnTo>
                    <a:lnTo>
                      <a:pt x="362" y="190"/>
                    </a:lnTo>
                    <a:lnTo>
                      <a:pt x="362" y="192"/>
                    </a:lnTo>
                    <a:lnTo>
                      <a:pt x="362" y="192"/>
                    </a:lnTo>
                    <a:lnTo>
                      <a:pt x="362" y="192"/>
                    </a:lnTo>
                    <a:lnTo>
                      <a:pt x="360" y="192"/>
                    </a:lnTo>
                    <a:lnTo>
                      <a:pt x="360" y="194"/>
                    </a:lnTo>
                    <a:lnTo>
                      <a:pt x="360" y="194"/>
                    </a:lnTo>
                    <a:lnTo>
                      <a:pt x="360" y="197"/>
                    </a:lnTo>
                    <a:lnTo>
                      <a:pt x="360" y="197"/>
                    </a:lnTo>
                    <a:lnTo>
                      <a:pt x="360" y="199"/>
                    </a:lnTo>
                    <a:lnTo>
                      <a:pt x="360" y="199"/>
                    </a:lnTo>
                    <a:lnTo>
                      <a:pt x="360" y="201"/>
                    </a:lnTo>
                    <a:lnTo>
                      <a:pt x="360" y="201"/>
                    </a:lnTo>
                    <a:lnTo>
                      <a:pt x="360" y="201"/>
                    </a:lnTo>
                    <a:lnTo>
                      <a:pt x="360" y="204"/>
                    </a:lnTo>
                    <a:lnTo>
                      <a:pt x="360" y="204"/>
                    </a:lnTo>
                    <a:lnTo>
                      <a:pt x="360" y="206"/>
                    </a:lnTo>
                    <a:lnTo>
                      <a:pt x="360" y="206"/>
                    </a:lnTo>
                    <a:lnTo>
                      <a:pt x="360" y="209"/>
                    </a:lnTo>
                    <a:lnTo>
                      <a:pt x="360" y="209"/>
                    </a:lnTo>
                    <a:lnTo>
                      <a:pt x="362" y="209"/>
                    </a:lnTo>
                    <a:lnTo>
                      <a:pt x="362" y="209"/>
                    </a:lnTo>
                    <a:lnTo>
                      <a:pt x="365" y="209"/>
                    </a:lnTo>
                    <a:lnTo>
                      <a:pt x="365" y="211"/>
                    </a:lnTo>
                    <a:lnTo>
                      <a:pt x="365" y="211"/>
                    </a:lnTo>
                    <a:lnTo>
                      <a:pt x="365" y="211"/>
                    </a:lnTo>
                    <a:lnTo>
                      <a:pt x="367" y="211"/>
                    </a:lnTo>
                    <a:lnTo>
                      <a:pt x="367" y="211"/>
                    </a:lnTo>
                    <a:lnTo>
                      <a:pt x="367" y="211"/>
                    </a:lnTo>
                    <a:lnTo>
                      <a:pt x="370" y="211"/>
                    </a:lnTo>
                    <a:lnTo>
                      <a:pt x="370" y="211"/>
                    </a:lnTo>
                    <a:lnTo>
                      <a:pt x="372" y="211"/>
                    </a:lnTo>
                    <a:lnTo>
                      <a:pt x="372" y="211"/>
                    </a:lnTo>
                    <a:lnTo>
                      <a:pt x="372" y="211"/>
                    </a:lnTo>
                    <a:lnTo>
                      <a:pt x="372" y="211"/>
                    </a:lnTo>
                    <a:lnTo>
                      <a:pt x="374" y="211"/>
                    </a:lnTo>
                    <a:lnTo>
                      <a:pt x="374" y="211"/>
                    </a:lnTo>
                    <a:lnTo>
                      <a:pt x="374" y="211"/>
                    </a:lnTo>
                    <a:lnTo>
                      <a:pt x="377" y="211"/>
                    </a:lnTo>
                    <a:lnTo>
                      <a:pt x="377" y="211"/>
                    </a:lnTo>
                    <a:lnTo>
                      <a:pt x="377" y="211"/>
                    </a:lnTo>
                    <a:lnTo>
                      <a:pt x="379" y="211"/>
                    </a:lnTo>
                    <a:lnTo>
                      <a:pt x="379" y="211"/>
                    </a:lnTo>
                    <a:lnTo>
                      <a:pt x="379" y="211"/>
                    </a:lnTo>
                    <a:lnTo>
                      <a:pt x="379" y="211"/>
                    </a:lnTo>
                    <a:lnTo>
                      <a:pt x="379" y="211"/>
                    </a:lnTo>
                    <a:lnTo>
                      <a:pt x="381" y="211"/>
                    </a:lnTo>
                    <a:lnTo>
                      <a:pt x="381" y="213"/>
                    </a:lnTo>
                    <a:lnTo>
                      <a:pt x="381" y="213"/>
                    </a:lnTo>
                    <a:lnTo>
                      <a:pt x="381" y="213"/>
                    </a:lnTo>
                    <a:lnTo>
                      <a:pt x="381" y="216"/>
                    </a:lnTo>
                    <a:lnTo>
                      <a:pt x="381" y="216"/>
                    </a:lnTo>
                    <a:lnTo>
                      <a:pt x="381" y="218"/>
                    </a:lnTo>
                    <a:lnTo>
                      <a:pt x="381" y="218"/>
                    </a:lnTo>
                    <a:lnTo>
                      <a:pt x="381" y="218"/>
                    </a:lnTo>
                    <a:lnTo>
                      <a:pt x="381" y="220"/>
                    </a:lnTo>
                    <a:lnTo>
                      <a:pt x="381" y="220"/>
                    </a:lnTo>
                    <a:lnTo>
                      <a:pt x="381" y="223"/>
                    </a:lnTo>
                    <a:lnTo>
                      <a:pt x="381" y="223"/>
                    </a:lnTo>
                    <a:lnTo>
                      <a:pt x="381" y="223"/>
                    </a:lnTo>
                    <a:lnTo>
                      <a:pt x="381" y="223"/>
                    </a:lnTo>
                    <a:lnTo>
                      <a:pt x="381" y="225"/>
                    </a:lnTo>
                    <a:lnTo>
                      <a:pt x="381" y="225"/>
                    </a:lnTo>
                    <a:lnTo>
                      <a:pt x="381" y="227"/>
                    </a:lnTo>
                    <a:lnTo>
                      <a:pt x="381" y="227"/>
                    </a:lnTo>
                    <a:lnTo>
                      <a:pt x="381" y="227"/>
                    </a:lnTo>
                    <a:lnTo>
                      <a:pt x="379" y="227"/>
                    </a:lnTo>
                    <a:lnTo>
                      <a:pt x="379" y="230"/>
                    </a:lnTo>
                    <a:lnTo>
                      <a:pt x="379" y="230"/>
                    </a:lnTo>
                    <a:lnTo>
                      <a:pt x="379" y="230"/>
                    </a:lnTo>
                    <a:lnTo>
                      <a:pt x="379" y="230"/>
                    </a:lnTo>
                    <a:lnTo>
                      <a:pt x="379" y="232"/>
                    </a:lnTo>
                    <a:lnTo>
                      <a:pt x="377" y="232"/>
                    </a:lnTo>
                    <a:lnTo>
                      <a:pt x="377" y="232"/>
                    </a:lnTo>
                    <a:lnTo>
                      <a:pt x="377" y="232"/>
                    </a:lnTo>
                    <a:lnTo>
                      <a:pt x="377" y="232"/>
                    </a:lnTo>
                    <a:lnTo>
                      <a:pt x="374" y="232"/>
                    </a:lnTo>
                    <a:lnTo>
                      <a:pt x="374" y="235"/>
                    </a:lnTo>
                    <a:lnTo>
                      <a:pt x="374" y="235"/>
                    </a:lnTo>
                    <a:lnTo>
                      <a:pt x="374" y="235"/>
                    </a:lnTo>
                    <a:lnTo>
                      <a:pt x="374" y="235"/>
                    </a:lnTo>
                    <a:lnTo>
                      <a:pt x="374" y="237"/>
                    </a:lnTo>
                    <a:lnTo>
                      <a:pt x="372" y="237"/>
                    </a:lnTo>
                    <a:lnTo>
                      <a:pt x="372" y="237"/>
                    </a:lnTo>
                    <a:lnTo>
                      <a:pt x="372" y="237"/>
                    </a:lnTo>
                    <a:lnTo>
                      <a:pt x="372" y="239"/>
                    </a:lnTo>
                    <a:lnTo>
                      <a:pt x="372" y="239"/>
                    </a:lnTo>
                    <a:lnTo>
                      <a:pt x="372" y="239"/>
                    </a:lnTo>
                    <a:lnTo>
                      <a:pt x="370" y="239"/>
                    </a:lnTo>
                    <a:lnTo>
                      <a:pt x="370" y="242"/>
                    </a:lnTo>
                    <a:lnTo>
                      <a:pt x="370" y="242"/>
                    </a:lnTo>
                    <a:lnTo>
                      <a:pt x="370" y="242"/>
                    </a:lnTo>
                    <a:lnTo>
                      <a:pt x="367" y="242"/>
                    </a:lnTo>
                    <a:lnTo>
                      <a:pt x="367" y="242"/>
                    </a:lnTo>
                    <a:lnTo>
                      <a:pt x="367" y="242"/>
                    </a:lnTo>
                    <a:lnTo>
                      <a:pt x="367" y="244"/>
                    </a:lnTo>
                    <a:lnTo>
                      <a:pt x="367" y="244"/>
                    </a:lnTo>
                    <a:lnTo>
                      <a:pt x="367" y="244"/>
                    </a:lnTo>
                    <a:lnTo>
                      <a:pt x="367" y="246"/>
                    </a:lnTo>
                    <a:lnTo>
                      <a:pt x="365" y="246"/>
                    </a:lnTo>
                    <a:lnTo>
                      <a:pt x="365" y="246"/>
                    </a:lnTo>
                    <a:lnTo>
                      <a:pt x="365" y="246"/>
                    </a:lnTo>
                    <a:lnTo>
                      <a:pt x="365" y="249"/>
                    </a:lnTo>
                    <a:lnTo>
                      <a:pt x="365" y="249"/>
                    </a:lnTo>
                    <a:lnTo>
                      <a:pt x="365" y="249"/>
                    </a:lnTo>
                    <a:lnTo>
                      <a:pt x="362" y="249"/>
                    </a:lnTo>
                    <a:lnTo>
                      <a:pt x="362" y="251"/>
                    </a:lnTo>
                    <a:lnTo>
                      <a:pt x="362" y="251"/>
                    </a:lnTo>
                    <a:lnTo>
                      <a:pt x="362" y="251"/>
                    </a:lnTo>
                    <a:lnTo>
                      <a:pt x="362" y="251"/>
                    </a:lnTo>
                    <a:lnTo>
                      <a:pt x="362" y="251"/>
                    </a:lnTo>
                    <a:lnTo>
                      <a:pt x="365" y="251"/>
                    </a:lnTo>
                    <a:lnTo>
                      <a:pt x="365" y="254"/>
                    </a:lnTo>
                    <a:lnTo>
                      <a:pt x="365" y="254"/>
                    </a:lnTo>
                    <a:lnTo>
                      <a:pt x="365" y="254"/>
                    </a:lnTo>
                    <a:lnTo>
                      <a:pt x="365" y="254"/>
                    </a:lnTo>
                    <a:lnTo>
                      <a:pt x="365" y="256"/>
                    </a:lnTo>
                    <a:lnTo>
                      <a:pt x="367" y="256"/>
                    </a:lnTo>
                    <a:lnTo>
                      <a:pt x="367" y="256"/>
                    </a:lnTo>
                    <a:lnTo>
                      <a:pt x="367" y="258"/>
                    </a:lnTo>
                    <a:lnTo>
                      <a:pt x="367" y="258"/>
                    </a:lnTo>
                    <a:lnTo>
                      <a:pt x="367" y="258"/>
                    </a:lnTo>
                    <a:lnTo>
                      <a:pt x="367" y="258"/>
                    </a:lnTo>
                    <a:lnTo>
                      <a:pt x="367" y="261"/>
                    </a:lnTo>
                    <a:lnTo>
                      <a:pt x="370" y="261"/>
                    </a:lnTo>
                    <a:lnTo>
                      <a:pt x="370" y="261"/>
                    </a:lnTo>
                    <a:lnTo>
                      <a:pt x="370" y="261"/>
                    </a:lnTo>
                    <a:lnTo>
                      <a:pt x="370" y="261"/>
                    </a:lnTo>
                    <a:lnTo>
                      <a:pt x="372" y="261"/>
                    </a:lnTo>
                    <a:lnTo>
                      <a:pt x="372" y="261"/>
                    </a:lnTo>
                    <a:lnTo>
                      <a:pt x="372" y="263"/>
                    </a:lnTo>
                    <a:lnTo>
                      <a:pt x="372" y="263"/>
                    </a:lnTo>
                    <a:lnTo>
                      <a:pt x="372" y="263"/>
                    </a:lnTo>
                    <a:lnTo>
                      <a:pt x="372" y="265"/>
                    </a:lnTo>
                    <a:lnTo>
                      <a:pt x="372" y="265"/>
                    </a:lnTo>
                    <a:lnTo>
                      <a:pt x="372" y="268"/>
                    </a:lnTo>
                    <a:lnTo>
                      <a:pt x="374" y="268"/>
                    </a:lnTo>
                    <a:lnTo>
                      <a:pt x="374" y="268"/>
                    </a:lnTo>
                    <a:lnTo>
                      <a:pt x="374" y="270"/>
                    </a:lnTo>
                    <a:lnTo>
                      <a:pt x="374" y="270"/>
                    </a:lnTo>
                    <a:lnTo>
                      <a:pt x="374" y="270"/>
                    </a:lnTo>
                    <a:lnTo>
                      <a:pt x="374" y="270"/>
                    </a:lnTo>
                    <a:lnTo>
                      <a:pt x="374" y="270"/>
                    </a:lnTo>
                    <a:lnTo>
                      <a:pt x="374" y="273"/>
                    </a:lnTo>
                    <a:lnTo>
                      <a:pt x="377" y="273"/>
                    </a:lnTo>
                    <a:lnTo>
                      <a:pt x="377" y="273"/>
                    </a:lnTo>
                    <a:lnTo>
                      <a:pt x="377" y="273"/>
                    </a:lnTo>
                    <a:lnTo>
                      <a:pt x="377" y="275"/>
                    </a:lnTo>
                    <a:lnTo>
                      <a:pt x="377" y="275"/>
                    </a:lnTo>
                    <a:lnTo>
                      <a:pt x="379" y="275"/>
                    </a:lnTo>
                    <a:lnTo>
                      <a:pt x="379" y="277"/>
                    </a:lnTo>
                    <a:lnTo>
                      <a:pt x="379" y="277"/>
                    </a:lnTo>
                    <a:lnTo>
                      <a:pt x="379" y="277"/>
                    </a:lnTo>
                    <a:lnTo>
                      <a:pt x="379" y="280"/>
                    </a:lnTo>
                    <a:lnTo>
                      <a:pt x="379" y="280"/>
                    </a:lnTo>
                    <a:lnTo>
                      <a:pt x="381" y="280"/>
                    </a:lnTo>
                    <a:lnTo>
                      <a:pt x="381" y="280"/>
                    </a:lnTo>
                    <a:lnTo>
                      <a:pt x="381" y="282"/>
                    </a:lnTo>
                    <a:lnTo>
                      <a:pt x="381" y="282"/>
                    </a:lnTo>
                    <a:lnTo>
                      <a:pt x="381" y="282"/>
                    </a:lnTo>
                    <a:lnTo>
                      <a:pt x="381" y="282"/>
                    </a:lnTo>
                    <a:lnTo>
                      <a:pt x="384" y="282"/>
                    </a:lnTo>
                    <a:lnTo>
                      <a:pt x="384" y="282"/>
                    </a:lnTo>
                    <a:lnTo>
                      <a:pt x="384" y="282"/>
                    </a:lnTo>
                    <a:lnTo>
                      <a:pt x="384" y="284"/>
                    </a:lnTo>
                    <a:lnTo>
                      <a:pt x="386" y="284"/>
                    </a:lnTo>
                    <a:lnTo>
                      <a:pt x="386" y="284"/>
                    </a:lnTo>
                    <a:lnTo>
                      <a:pt x="386" y="284"/>
                    </a:lnTo>
                    <a:lnTo>
                      <a:pt x="386" y="284"/>
                    </a:lnTo>
                    <a:lnTo>
                      <a:pt x="389" y="284"/>
                    </a:lnTo>
                    <a:lnTo>
                      <a:pt x="389" y="284"/>
                    </a:lnTo>
                    <a:lnTo>
                      <a:pt x="391" y="284"/>
                    </a:lnTo>
                    <a:lnTo>
                      <a:pt x="391" y="284"/>
                    </a:lnTo>
                    <a:lnTo>
                      <a:pt x="391" y="287"/>
                    </a:lnTo>
                    <a:lnTo>
                      <a:pt x="391" y="287"/>
                    </a:lnTo>
                    <a:lnTo>
                      <a:pt x="393" y="287"/>
                    </a:lnTo>
                    <a:lnTo>
                      <a:pt x="393" y="287"/>
                    </a:lnTo>
                    <a:lnTo>
                      <a:pt x="393" y="287"/>
                    </a:lnTo>
                    <a:lnTo>
                      <a:pt x="393" y="287"/>
                    </a:lnTo>
                    <a:lnTo>
                      <a:pt x="396" y="287"/>
                    </a:lnTo>
                    <a:lnTo>
                      <a:pt x="396" y="287"/>
                    </a:lnTo>
                    <a:lnTo>
                      <a:pt x="396" y="289"/>
                    </a:lnTo>
                    <a:lnTo>
                      <a:pt x="398" y="289"/>
                    </a:lnTo>
                    <a:lnTo>
                      <a:pt x="398" y="289"/>
                    </a:lnTo>
                    <a:lnTo>
                      <a:pt x="398" y="289"/>
                    </a:lnTo>
                    <a:lnTo>
                      <a:pt x="398" y="291"/>
                    </a:lnTo>
                    <a:lnTo>
                      <a:pt x="398" y="291"/>
                    </a:lnTo>
                    <a:lnTo>
                      <a:pt x="398" y="291"/>
                    </a:lnTo>
                    <a:lnTo>
                      <a:pt x="400" y="291"/>
                    </a:lnTo>
                    <a:lnTo>
                      <a:pt x="400" y="291"/>
                    </a:lnTo>
                    <a:lnTo>
                      <a:pt x="400" y="291"/>
                    </a:lnTo>
                    <a:lnTo>
                      <a:pt x="400" y="291"/>
                    </a:lnTo>
                    <a:lnTo>
                      <a:pt x="403" y="291"/>
                    </a:lnTo>
                    <a:lnTo>
                      <a:pt x="403" y="291"/>
                    </a:lnTo>
                    <a:lnTo>
                      <a:pt x="403" y="291"/>
                    </a:lnTo>
                    <a:lnTo>
                      <a:pt x="403" y="291"/>
                    </a:lnTo>
                    <a:lnTo>
                      <a:pt x="403" y="294"/>
                    </a:lnTo>
                    <a:lnTo>
                      <a:pt x="403" y="294"/>
                    </a:lnTo>
                    <a:lnTo>
                      <a:pt x="403" y="296"/>
                    </a:lnTo>
                    <a:lnTo>
                      <a:pt x="403" y="296"/>
                    </a:lnTo>
                    <a:lnTo>
                      <a:pt x="403" y="299"/>
                    </a:lnTo>
                    <a:lnTo>
                      <a:pt x="403" y="299"/>
                    </a:lnTo>
                    <a:lnTo>
                      <a:pt x="403" y="301"/>
                    </a:lnTo>
                    <a:lnTo>
                      <a:pt x="403" y="301"/>
                    </a:lnTo>
                    <a:lnTo>
                      <a:pt x="403" y="301"/>
                    </a:lnTo>
                    <a:lnTo>
                      <a:pt x="405" y="301"/>
                    </a:lnTo>
                    <a:lnTo>
                      <a:pt x="405" y="303"/>
                    </a:lnTo>
                    <a:lnTo>
                      <a:pt x="405" y="303"/>
                    </a:lnTo>
                    <a:lnTo>
                      <a:pt x="405" y="306"/>
                    </a:lnTo>
                    <a:lnTo>
                      <a:pt x="405" y="306"/>
                    </a:lnTo>
                    <a:lnTo>
                      <a:pt x="405" y="308"/>
                    </a:lnTo>
                    <a:lnTo>
                      <a:pt x="405" y="308"/>
                    </a:lnTo>
                    <a:lnTo>
                      <a:pt x="405" y="310"/>
                    </a:lnTo>
                    <a:lnTo>
                      <a:pt x="405" y="310"/>
                    </a:lnTo>
                    <a:lnTo>
                      <a:pt x="405" y="310"/>
                    </a:lnTo>
                    <a:lnTo>
                      <a:pt x="405" y="310"/>
                    </a:lnTo>
                    <a:lnTo>
                      <a:pt x="405" y="310"/>
                    </a:lnTo>
                    <a:lnTo>
                      <a:pt x="405" y="313"/>
                    </a:lnTo>
                    <a:lnTo>
                      <a:pt x="405" y="313"/>
                    </a:lnTo>
                    <a:lnTo>
                      <a:pt x="405" y="315"/>
                    </a:lnTo>
                    <a:lnTo>
                      <a:pt x="405" y="315"/>
                    </a:lnTo>
                    <a:lnTo>
                      <a:pt x="403" y="315"/>
                    </a:lnTo>
                    <a:lnTo>
                      <a:pt x="403" y="318"/>
                    </a:lnTo>
                    <a:lnTo>
                      <a:pt x="403" y="318"/>
                    </a:lnTo>
                    <a:lnTo>
                      <a:pt x="405" y="318"/>
                    </a:lnTo>
                    <a:lnTo>
                      <a:pt x="405" y="318"/>
                    </a:lnTo>
                    <a:lnTo>
                      <a:pt x="405" y="318"/>
                    </a:lnTo>
                    <a:lnTo>
                      <a:pt x="407" y="318"/>
                    </a:lnTo>
                    <a:lnTo>
                      <a:pt x="407" y="318"/>
                    </a:lnTo>
                    <a:lnTo>
                      <a:pt x="407" y="318"/>
                    </a:lnTo>
                    <a:lnTo>
                      <a:pt x="407" y="318"/>
                    </a:lnTo>
                    <a:lnTo>
                      <a:pt x="410" y="318"/>
                    </a:lnTo>
                    <a:lnTo>
                      <a:pt x="410" y="318"/>
                    </a:lnTo>
                    <a:lnTo>
                      <a:pt x="412" y="318"/>
                    </a:lnTo>
                    <a:lnTo>
                      <a:pt x="412" y="318"/>
                    </a:lnTo>
                    <a:lnTo>
                      <a:pt x="412" y="318"/>
                    </a:lnTo>
                    <a:lnTo>
                      <a:pt x="412" y="318"/>
                    </a:lnTo>
                    <a:lnTo>
                      <a:pt x="415" y="318"/>
                    </a:lnTo>
                    <a:lnTo>
                      <a:pt x="415" y="320"/>
                    </a:lnTo>
                    <a:lnTo>
                      <a:pt x="415" y="320"/>
                    </a:lnTo>
                    <a:lnTo>
                      <a:pt x="415" y="320"/>
                    </a:lnTo>
                    <a:lnTo>
                      <a:pt x="412" y="320"/>
                    </a:lnTo>
                    <a:lnTo>
                      <a:pt x="412" y="322"/>
                    </a:lnTo>
                    <a:lnTo>
                      <a:pt x="412" y="322"/>
                    </a:lnTo>
                    <a:lnTo>
                      <a:pt x="412" y="325"/>
                    </a:lnTo>
                    <a:lnTo>
                      <a:pt x="412" y="325"/>
                    </a:lnTo>
                    <a:lnTo>
                      <a:pt x="415" y="325"/>
                    </a:lnTo>
                    <a:lnTo>
                      <a:pt x="415" y="327"/>
                    </a:lnTo>
                    <a:lnTo>
                      <a:pt x="412" y="327"/>
                    </a:lnTo>
                    <a:lnTo>
                      <a:pt x="412" y="327"/>
                    </a:lnTo>
                    <a:lnTo>
                      <a:pt x="412" y="327"/>
                    </a:lnTo>
                    <a:lnTo>
                      <a:pt x="412" y="329"/>
                    </a:lnTo>
                    <a:lnTo>
                      <a:pt x="412" y="329"/>
                    </a:lnTo>
                    <a:lnTo>
                      <a:pt x="412" y="329"/>
                    </a:lnTo>
                    <a:lnTo>
                      <a:pt x="412" y="329"/>
                    </a:lnTo>
                    <a:lnTo>
                      <a:pt x="412" y="332"/>
                    </a:lnTo>
                    <a:lnTo>
                      <a:pt x="412" y="332"/>
                    </a:lnTo>
                    <a:lnTo>
                      <a:pt x="410" y="332"/>
                    </a:lnTo>
                    <a:lnTo>
                      <a:pt x="410" y="332"/>
                    </a:lnTo>
                    <a:lnTo>
                      <a:pt x="407" y="332"/>
                    </a:lnTo>
                    <a:lnTo>
                      <a:pt x="407" y="332"/>
                    </a:lnTo>
                    <a:lnTo>
                      <a:pt x="407" y="332"/>
                    </a:lnTo>
                    <a:lnTo>
                      <a:pt x="407" y="332"/>
                    </a:lnTo>
                    <a:lnTo>
                      <a:pt x="405" y="332"/>
                    </a:lnTo>
                    <a:lnTo>
                      <a:pt x="405" y="332"/>
                    </a:lnTo>
                    <a:lnTo>
                      <a:pt x="405" y="332"/>
                    </a:lnTo>
                    <a:lnTo>
                      <a:pt x="403" y="332"/>
                    </a:lnTo>
                    <a:lnTo>
                      <a:pt x="403" y="332"/>
                    </a:lnTo>
                    <a:lnTo>
                      <a:pt x="403" y="332"/>
                    </a:lnTo>
                    <a:lnTo>
                      <a:pt x="400" y="332"/>
                    </a:lnTo>
                    <a:lnTo>
                      <a:pt x="400" y="332"/>
                    </a:lnTo>
                    <a:lnTo>
                      <a:pt x="400" y="332"/>
                    </a:lnTo>
                    <a:lnTo>
                      <a:pt x="400" y="334"/>
                    </a:lnTo>
                    <a:lnTo>
                      <a:pt x="398" y="334"/>
                    </a:lnTo>
                    <a:lnTo>
                      <a:pt x="398" y="334"/>
                    </a:lnTo>
                    <a:lnTo>
                      <a:pt x="398" y="334"/>
                    </a:lnTo>
                    <a:lnTo>
                      <a:pt x="396" y="334"/>
                    </a:lnTo>
                    <a:lnTo>
                      <a:pt x="396" y="334"/>
                    </a:lnTo>
                    <a:lnTo>
                      <a:pt x="396" y="334"/>
                    </a:lnTo>
                    <a:lnTo>
                      <a:pt x="393" y="334"/>
                    </a:lnTo>
                    <a:lnTo>
                      <a:pt x="393" y="334"/>
                    </a:lnTo>
                    <a:lnTo>
                      <a:pt x="393" y="334"/>
                    </a:lnTo>
                    <a:lnTo>
                      <a:pt x="393" y="336"/>
                    </a:lnTo>
                    <a:lnTo>
                      <a:pt x="393" y="336"/>
                    </a:lnTo>
                    <a:lnTo>
                      <a:pt x="391" y="336"/>
                    </a:lnTo>
                    <a:lnTo>
                      <a:pt x="391" y="339"/>
                    </a:lnTo>
                    <a:lnTo>
                      <a:pt x="393" y="339"/>
                    </a:lnTo>
                    <a:lnTo>
                      <a:pt x="393" y="339"/>
                    </a:lnTo>
                    <a:lnTo>
                      <a:pt x="391" y="339"/>
                    </a:lnTo>
                    <a:lnTo>
                      <a:pt x="391" y="339"/>
                    </a:lnTo>
                    <a:lnTo>
                      <a:pt x="391" y="339"/>
                    </a:lnTo>
                    <a:lnTo>
                      <a:pt x="389" y="339"/>
                    </a:lnTo>
                    <a:lnTo>
                      <a:pt x="389" y="341"/>
                    </a:lnTo>
                    <a:lnTo>
                      <a:pt x="389" y="341"/>
                    </a:lnTo>
                    <a:lnTo>
                      <a:pt x="386" y="341"/>
                    </a:lnTo>
                    <a:lnTo>
                      <a:pt x="386" y="341"/>
                    </a:lnTo>
                    <a:lnTo>
                      <a:pt x="386" y="341"/>
                    </a:lnTo>
                    <a:lnTo>
                      <a:pt x="386" y="341"/>
                    </a:lnTo>
                    <a:lnTo>
                      <a:pt x="386" y="341"/>
                    </a:lnTo>
                    <a:lnTo>
                      <a:pt x="384" y="341"/>
                    </a:lnTo>
                    <a:lnTo>
                      <a:pt x="384" y="341"/>
                    </a:lnTo>
                    <a:lnTo>
                      <a:pt x="381" y="341"/>
                    </a:lnTo>
                    <a:lnTo>
                      <a:pt x="381" y="344"/>
                    </a:lnTo>
                    <a:lnTo>
                      <a:pt x="381" y="344"/>
                    </a:lnTo>
                    <a:lnTo>
                      <a:pt x="381" y="346"/>
                    </a:lnTo>
                    <a:lnTo>
                      <a:pt x="381" y="346"/>
                    </a:lnTo>
                    <a:lnTo>
                      <a:pt x="381" y="348"/>
                    </a:lnTo>
                    <a:lnTo>
                      <a:pt x="381" y="348"/>
                    </a:lnTo>
                    <a:lnTo>
                      <a:pt x="381" y="348"/>
                    </a:lnTo>
                    <a:lnTo>
                      <a:pt x="381" y="351"/>
                    </a:lnTo>
                    <a:lnTo>
                      <a:pt x="381" y="351"/>
                    </a:lnTo>
                    <a:lnTo>
                      <a:pt x="381" y="351"/>
                    </a:lnTo>
                    <a:lnTo>
                      <a:pt x="381" y="353"/>
                    </a:lnTo>
                    <a:lnTo>
                      <a:pt x="381" y="353"/>
                    </a:lnTo>
                    <a:lnTo>
                      <a:pt x="381" y="353"/>
                    </a:lnTo>
                    <a:lnTo>
                      <a:pt x="379" y="353"/>
                    </a:lnTo>
                    <a:lnTo>
                      <a:pt x="379" y="355"/>
                    </a:lnTo>
                    <a:lnTo>
                      <a:pt x="379" y="355"/>
                    </a:lnTo>
                    <a:lnTo>
                      <a:pt x="379" y="358"/>
                    </a:lnTo>
                    <a:lnTo>
                      <a:pt x="379" y="358"/>
                    </a:lnTo>
                    <a:lnTo>
                      <a:pt x="379" y="358"/>
                    </a:lnTo>
                    <a:lnTo>
                      <a:pt x="379" y="360"/>
                    </a:lnTo>
                    <a:lnTo>
                      <a:pt x="379" y="360"/>
                    </a:lnTo>
                    <a:lnTo>
                      <a:pt x="379" y="360"/>
                    </a:lnTo>
                    <a:lnTo>
                      <a:pt x="379" y="363"/>
                    </a:lnTo>
                    <a:lnTo>
                      <a:pt x="379" y="363"/>
                    </a:lnTo>
                    <a:lnTo>
                      <a:pt x="379" y="365"/>
                    </a:lnTo>
                    <a:lnTo>
                      <a:pt x="379" y="365"/>
                    </a:lnTo>
                    <a:lnTo>
                      <a:pt x="379" y="367"/>
                    </a:lnTo>
                    <a:lnTo>
                      <a:pt x="379" y="367"/>
                    </a:lnTo>
                    <a:lnTo>
                      <a:pt x="379" y="367"/>
                    </a:lnTo>
                    <a:lnTo>
                      <a:pt x="379" y="370"/>
                    </a:lnTo>
                    <a:lnTo>
                      <a:pt x="379" y="370"/>
                    </a:lnTo>
                    <a:lnTo>
                      <a:pt x="377" y="370"/>
                    </a:lnTo>
                    <a:lnTo>
                      <a:pt x="377" y="370"/>
                    </a:lnTo>
                    <a:lnTo>
                      <a:pt x="374" y="370"/>
                    </a:lnTo>
                    <a:lnTo>
                      <a:pt x="374" y="370"/>
                    </a:lnTo>
                    <a:lnTo>
                      <a:pt x="374" y="372"/>
                    </a:lnTo>
                    <a:lnTo>
                      <a:pt x="374" y="372"/>
                    </a:lnTo>
                    <a:lnTo>
                      <a:pt x="374" y="372"/>
                    </a:lnTo>
                    <a:lnTo>
                      <a:pt x="374" y="372"/>
                    </a:lnTo>
                    <a:lnTo>
                      <a:pt x="372" y="372"/>
                    </a:lnTo>
                    <a:lnTo>
                      <a:pt x="372" y="372"/>
                    </a:lnTo>
                    <a:lnTo>
                      <a:pt x="372" y="372"/>
                    </a:lnTo>
                    <a:lnTo>
                      <a:pt x="372" y="372"/>
                    </a:lnTo>
                    <a:lnTo>
                      <a:pt x="370" y="372"/>
                    </a:lnTo>
                    <a:lnTo>
                      <a:pt x="370" y="372"/>
                    </a:lnTo>
                    <a:lnTo>
                      <a:pt x="367" y="372"/>
                    </a:lnTo>
                    <a:lnTo>
                      <a:pt x="367" y="370"/>
                    </a:lnTo>
                    <a:lnTo>
                      <a:pt x="367" y="370"/>
                    </a:lnTo>
                    <a:lnTo>
                      <a:pt x="367" y="370"/>
                    </a:lnTo>
                    <a:lnTo>
                      <a:pt x="367" y="370"/>
                    </a:lnTo>
                    <a:lnTo>
                      <a:pt x="365" y="370"/>
                    </a:lnTo>
                    <a:lnTo>
                      <a:pt x="365" y="370"/>
                    </a:lnTo>
                    <a:lnTo>
                      <a:pt x="365" y="370"/>
                    </a:lnTo>
                    <a:lnTo>
                      <a:pt x="365" y="370"/>
                    </a:lnTo>
                    <a:lnTo>
                      <a:pt x="362" y="370"/>
                    </a:lnTo>
                    <a:lnTo>
                      <a:pt x="362" y="370"/>
                    </a:lnTo>
                    <a:lnTo>
                      <a:pt x="360" y="370"/>
                    </a:lnTo>
                    <a:lnTo>
                      <a:pt x="360" y="367"/>
                    </a:lnTo>
                    <a:lnTo>
                      <a:pt x="360" y="367"/>
                    </a:lnTo>
                    <a:lnTo>
                      <a:pt x="360" y="367"/>
                    </a:lnTo>
                    <a:lnTo>
                      <a:pt x="358" y="367"/>
                    </a:lnTo>
                    <a:lnTo>
                      <a:pt x="358" y="367"/>
                    </a:lnTo>
                    <a:lnTo>
                      <a:pt x="358" y="367"/>
                    </a:lnTo>
                    <a:lnTo>
                      <a:pt x="355" y="367"/>
                    </a:lnTo>
                    <a:lnTo>
                      <a:pt x="355" y="367"/>
                    </a:lnTo>
                    <a:lnTo>
                      <a:pt x="355" y="365"/>
                    </a:lnTo>
                    <a:lnTo>
                      <a:pt x="355" y="365"/>
                    </a:lnTo>
                    <a:lnTo>
                      <a:pt x="355" y="363"/>
                    </a:lnTo>
                    <a:lnTo>
                      <a:pt x="355" y="363"/>
                    </a:lnTo>
                    <a:lnTo>
                      <a:pt x="353" y="363"/>
                    </a:lnTo>
                    <a:lnTo>
                      <a:pt x="353" y="363"/>
                    </a:lnTo>
                    <a:lnTo>
                      <a:pt x="353" y="365"/>
                    </a:lnTo>
                    <a:lnTo>
                      <a:pt x="353" y="365"/>
                    </a:lnTo>
                    <a:lnTo>
                      <a:pt x="353" y="365"/>
                    </a:lnTo>
                    <a:lnTo>
                      <a:pt x="353" y="367"/>
                    </a:lnTo>
                    <a:lnTo>
                      <a:pt x="353" y="367"/>
                    </a:lnTo>
                    <a:lnTo>
                      <a:pt x="353" y="367"/>
                    </a:lnTo>
                    <a:lnTo>
                      <a:pt x="351" y="367"/>
                    </a:lnTo>
                    <a:lnTo>
                      <a:pt x="351" y="367"/>
                    </a:lnTo>
                    <a:lnTo>
                      <a:pt x="351" y="365"/>
                    </a:lnTo>
                    <a:lnTo>
                      <a:pt x="348" y="365"/>
                    </a:lnTo>
                    <a:lnTo>
                      <a:pt x="348" y="365"/>
                    </a:lnTo>
                    <a:lnTo>
                      <a:pt x="348" y="365"/>
                    </a:lnTo>
                    <a:lnTo>
                      <a:pt x="348" y="365"/>
                    </a:lnTo>
                    <a:lnTo>
                      <a:pt x="348" y="365"/>
                    </a:lnTo>
                    <a:lnTo>
                      <a:pt x="348" y="367"/>
                    </a:lnTo>
                    <a:lnTo>
                      <a:pt x="346" y="367"/>
                    </a:lnTo>
                    <a:lnTo>
                      <a:pt x="346" y="365"/>
                    </a:lnTo>
                    <a:lnTo>
                      <a:pt x="346" y="365"/>
                    </a:lnTo>
                    <a:lnTo>
                      <a:pt x="346" y="365"/>
                    </a:lnTo>
                    <a:lnTo>
                      <a:pt x="346" y="365"/>
                    </a:lnTo>
                    <a:lnTo>
                      <a:pt x="344" y="365"/>
                    </a:lnTo>
                    <a:lnTo>
                      <a:pt x="344" y="365"/>
                    </a:lnTo>
                    <a:lnTo>
                      <a:pt x="341" y="365"/>
                    </a:lnTo>
                    <a:lnTo>
                      <a:pt x="341" y="365"/>
                    </a:lnTo>
                    <a:lnTo>
                      <a:pt x="341" y="365"/>
                    </a:lnTo>
                    <a:lnTo>
                      <a:pt x="341" y="365"/>
                    </a:lnTo>
                    <a:lnTo>
                      <a:pt x="339" y="365"/>
                    </a:lnTo>
                    <a:lnTo>
                      <a:pt x="339" y="365"/>
                    </a:lnTo>
                    <a:lnTo>
                      <a:pt x="339" y="365"/>
                    </a:lnTo>
                    <a:lnTo>
                      <a:pt x="339" y="365"/>
                    </a:lnTo>
                    <a:lnTo>
                      <a:pt x="336" y="365"/>
                    </a:lnTo>
                    <a:lnTo>
                      <a:pt x="336" y="365"/>
                    </a:lnTo>
                    <a:lnTo>
                      <a:pt x="334" y="365"/>
                    </a:lnTo>
                    <a:lnTo>
                      <a:pt x="334" y="365"/>
                    </a:lnTo>
                    <a:lnTo>
                      <a:pt x="334" y="365"/>
                    </a:lnTo>
                    <a:lnTo>
                      <a:pt x="332" y="365"/>
                    </a:lnTo>
                    <a:lnTo>
                      <a:pt x="332" y="363"/>
                    </a:lnTo>
                    <a:lnTo>
                      <a:pt x="332" y="363"/>
                    </a:lnTo>
                    <a:lnTo>
                      <a:pt x="332" y="363"/>
                    </a:lnTo>
                    <a:lnTo>
                      <a:pt x="332" y="363"/>
                    </a:lnTo>
                    <a:lnTo>
                      <a:pt x="329" y="363"/>
                    </a:lnTo>
                    <a:lnTo>
                      <a:pt x="329" y="363"/>
                    </a:lnTo>
                    <a:lnTo>
                      <a:pt x="329" y="363"/>
                    </a:lnTo>
                    <a:lnTo>
                      <a:pt x="327" y="363"/>
                    </a:lnTo>
                    <a:lnTo>
                      <a:pt x="327" y="363"/>
                    </a:lnTo>
                    <a:lnTo>
                      <a:pt x="327" y="363"/>
                    </a:lnTo>
                    <a:lnTo>
                      <a:pt x="325" y="363"/>
                    </a:lnTo>
                    <a:lnTo>
                      <a:pt x="325" y="365"/>
                    </a:lnTo>
                    <a:lnTo>
                      <a:pt x="325" y="365"/>
                    </a:lnTo>
                    <a:lnTo>
                      <a:pt x="325" y="365"/>
                    </a:lnTo>
                    <a:lnTo>
                      <a:pt x="322" y="365"/>
                    </a:lnTo>
                    <a:lnTo>
                      <a:pt x="322" y="365"/>
                    </a:lnTo>
                    <a:lnTo>
                      <a:pt x="322" y="363"/>
                    </a:lnTo>
                    <a:lnTo>
                      <a:pt x="320" y="363"/>
                    </a:lnTo>
                    <a:lnTo>
                      <a:pt x="320" y="363"/>
                    </a:lnTo>
                    <a:lnTo>
                      <a:pt x="320" y="363"/>
                    </a:lnTo>
                    <a:lnTo>
                      <a:pt x="320" y="360"/>
                    </a:lnTo>
                    <a:lnTo>
                      <a:pt x="320" y="360"/>
                    </a:lnTo>
                    <a:lnTo>
                      <a:pt x="318" y="360"/>
                    </a:lnTo>
                    <a:lnTo>
                      <a:pt x="318" y="360"/>
                    </a:lnTo>
                    <a:lnTo>
                      <a:pt x="318" y="360"/>
                    </a:lnTo>
                    <a:lnTo>
                      <a:pt x="318" y="360"/>
                    </a:lnTo>
                    <a:lnTo>
                      <a:pt x="315" y="360"/>
                    </a:lnTo>
                    <a:lnTo>
                      <a:pt x="315" y="360"/>
                    </a:lnTo>
                    <a:lnTo>
                      <a:pt x="313" y="360"/>
                    </a:lnTo>
                    <a:lnTo>
                      <a:pt x="313" y="360"/>
                    </a:lnTo>
                    <a:lnTo>
                      <a:pt x="313" y="360"/>
                    </a:lnTo>
                    <a:lnTo>
                      <a:pt x="313" y="360"/>
                    </a:lnTo>
                    <a:lnTo>
                      <a:pt x="310" y="360"/>
                    </a:lnTo>
                    <a:lnTo>
                      <a:pt x="310" y="360"/>
                    </a:lnTo>
                    <a:lnTo>
                      <a:pt x="308" y="360"/>
                    </a:lnTo>
                    <a:lnTo>
                      <a:pt x="308" y="360"/>
                    </a:lnTo>
                    <a:lnTo>
                      <a:pt x="308" y="360"/>
                    </a:lnTo>
                    <a:lnTo>
                      <a:pt x="306" y="360"/>
                    </a:lnTo>
                    <a:lnTo>
                      <a:pt x="306" y="360"/>
                    </a:lnTo>
                    <a:lnTo>
                      <a:pt x="306" y="360"/>
                    </a:lnTo>
                    <a:lnTo>
                      <a:pt x="306" y="360"/>
                    </a:lnTo>
                    <a:lnTo>
                      <a:pt x="303" y="360"/>
                    </a:lnTo>
                    <a:lnTo>
                      <a:pt x="303" y="360"/>
                    </a:lnTo>
                    <a:lnTo>
                      <a:pt x="301" y="360"/>
                    </a:lnTo>
                    <a:lnTo>
                      <a:pt x="301" y="360"/>
                    </a:lnTo>
                    <a:lnTo>
                      <a:pt x="301" y="360"/>
                    </a:lnTo>
                    <a:lnTo>
                      <a:pt x="301" y="360"/>
                    </a:lnTo>
                    <a:lnTo>
                      <a:pt x="301" y="358"/>
                    </a:lnTo>
                    <a:lnTo>
                      <a:pt x="299" y="358"/>
                    </a:lnTo>
                    <a:lnTo>
                      <a:pt x="299" y="358"/>
                    </a:lnTo>
                    <a:lnTo>
                      <a:pt x="299" y="358"/>
                    </a:lnTo>
                    <a:lnTo>
                      <a:pt x="299" y="358"/>
                    </a:lnTo>
                    <a:lnTo>
                      <a:pt x="296" y="358"/>
                    </a:lnTo>
                    <a:lnTo>
                      <a:pt x="296" y="358"/>
                    </a:lnTo>
                    <a:lnTo>
                      <a:pt x="296" y="358"/>
                    </a:lnTo>
                    <a:lnTo>
                      <a:pt x="294" y="358"/>
                    </a:lnTo>
                    <a:lnTo>
                      <a:pt x="294" y="358"/>
                    </a:lnTo>
                    <a:lnTo>
                      <a:pt x="294" y="355"/>
                    </a:lnTo>
                    <a:lnTo>
                      <a:pt x="294" y="355"/>
                    </a:lnTo>
                    <a:lnTo>
                      <a:pt x="294" y="355"/>
                    </a:lnTo>
                    <a:lnTo>
                      <a:pt x="291" y="355"/>
                    </a:lnTo>
                    <a:lnTo>
                      <a:pt x="291" y="355"/>
                    </a:lnTo>
                    <a:lnTo>
                      <a:pt x="291" y="355"/>
                    </a:lnTo>
                    <a:lnTo>
                      <a:pt x="289" y="355"/>
                    </a:lnTo>
                    <a:lnTo>
                      <a:pt x="289" y="355"/>
                    </a:lnTo>
                    <a:lnTo>
                      <a:pt x="289" y="355"/>
                    </a:lnTo>
                    <a:lnTo>
                      <a:pt x="287" y="355"/>
                    </a:lnTo>
                    <a:lnTo>
                      <a:pt x="287" y="355"/>
                    </a:lnTo>
                    <a:lnTo>
                      <a:pt x="287" y="355"/>
                    </a:lnTo>
                    <a:lnTo>
                      <a:pt x="284" y="355"/>
                    </a:lnTo>
                    <a:lnTo>
                      <a:pt x="284" y="353"/>
                    </a:lnTo>
                    <a:lnTo>
                      <a:pt x="284" y="353"/>
                    </a:lnTo>
                    <a:lnTo>
                      <a:pt x="284" y="353"/>
                    </a:lnTo>
                    <a:lnTo>
                      <a:pt x="284" y="351"/>
                    </a:lnTo>
                    <a:lnTo>
                      <a:pt x="284" y="351"/>
                    </a:lnTo>
                    <a:lnTo>
                      <a:pt x="284" y="351"/>
                    </a:lnTo>
                    <a:lnTo>
                      <a:pt x="284" y="351"/>
                    </a:lnTo>
                    <a:lnTo>
                      <a:pt x="284" y="348"/>
                    </a:lnTo>
                    <a:lnTo>
                      <a:pt x="282" y="348"/>
                    </a:lnTo>
                    <a:lnTo>
                      <a:pt x="282" y="348"/>
                    </a:lnTo>
                    <a:lnTo>
                      <a:pt x="282" y="346"/>
                    </a:lnTo>
                    <a:lnTo>
                      <a:pt x="282" y="346"/>
                    </a:lnTo>
                    <a:lnTo>
                      <a:pt x="282" y="344"/>
                    </a:lnTo>
                    <a:lnTo>
                      <a:pt x="282" y="344"/>
                    </a:lnTo>
                    <a:lnTo>
                      <a:pt x="282" y="344"/>
                    </a:lnTo>
                    <a:lnTo>
                      <a:pt x="282" y="341"/>
                    </a:lnTo>
                    <a:lnTo>
                      <a:pt x="280" y="341"/>
                    </a:lnTo>
                    <a:lnTo>
                      <a:pt x="280" y="341"/>
                    </a:lnTo>
                    <a:lnTo>
                      <a:pt x="280" y="341"/>
                    </a:lnTo>
                    <a:lnTo>
                      <a:pt x="280" y="341"/>
                    </a:lnTo>
                    <a:lnTo>
                      <a:pt x="280" y="339"/>
                    </a:lnTo>
                    <a:lnTo>
                      <a:pt x="280" y="339"/>
                    </a:lnTo>
                    <a:lnTo>
                      <a:pt x="280" y="336"/>
                    </a:lnTo>
                    <a:lnTo>
                      <a:pt x="280" y="336"/>
                    </a:lnTo>
                    <a:lnTo>
                      <a:pt x="280" y="334"/>
                    </a:lnTo>
                    <a:lnTo>
                      <a:pt x="280" y="334"/>
                    </a:lnTo>
                    <a:lnTo>
                      <a:pt x="280" y="332"/>
                    </a:lnTo>
                    <a:lnTo>
                      <a:pt x="280" y="332"/>
                    </a:lnTo>
                    <a:lnTo>
                      <a:pt x="280" y="329"/>
                    </a:lnTo>
                    <a:lnTo>
                      <a:pt x="280" y="329"/>
                    </a:lnTo>
                    <a:lnTo>
                      <a:pt x="280" y="329"/>
                    </a:lnTo>
                    <a:lnTo>
                      <a:pt x="280" y="329"/>
                    </a:lnTo>
                    <a:lnTo>
                      <a:pt x="280" y="327"/>
                    </a:lnTo>
                    <a:lnTo>
                      <a:pt x="277" y="327"/>
                    </a:lnTo>
                    <a:lnTo>
                      <a:pt x="277" y="327"/>
                    </a:lnTo>
                    <a:lnTo>
                      <a:pt x="277" y="327"/>
                    </a:lnTo>
                    <a:lnTo>
                      <a:pt x="277" y="325"/>
                    </a:lnTo>
                    <a:lnTo>
                      <a:pt x="275" y="325"/>
                    </a:lnTo>
                    <a:lnTo>
                      <a:pt x="275" y="325"/>
                    </a:lnTo>
                    <a:lnTo>
                      <a:pt x="275" y="322"/>
                    </a:lnTo>
                    <a:lnTo>
                      <a:pt x="275" y="322"/>
                    </a:lnTo>
                    <a:lnTo>
                      <a:pt x="275" y="322"/>
                    </a:lnTo>
                    <a:lnTo>
                      <a:pt x="275" y="320"/>
                    </a:lnTo>
                    <a:lnTo>
                      <a:pt x="275" y="320"/>
                    </a:lnTo>
                    <a:lnTo>
                      <a:pt x="275" y="320"/>
                    </a:lnTo>
                    <a:lnTo>
                      <a:pt x="273" y="320"/>
                    </a:lnTo>
                    <a:lnTo>
                      <a:pt x="273" y="320"/>
                    </a:lnTo>
                    <a:lnTo>
                      <a:pt x="273" y="320"/>
                    </a:lnTo>
                    <a:lnTo>
                      <a:pt x="270" y="320"/>
                    </a:lnTo>
                    <a:lnTo>
                      <a:pt x="270" y="320"/>
                    </a:lnTo>
                    <a:lnTo>
                      <a:pt x="268" y="320"/>
                    </a:lnTo>
                    <a:lnTo>
                      <a:pt x="268" y="320"/>
                    </a:lnTo>
                    <a:lnTo>
                      <a:pt x="268" y="320"/>
                    </a:lnTo>
                    <a:lnTo>
                      <a:pt x="268" y="320"/>
                    </a:lnTo>
                    <a:lnTo>
                      <a:pt x="268" y="320"/>
                    </a:lnTo>
                    <a:lnTo>
                      <a:pt x="268" y="322"/>
                    </a:lnTo>
                    <a:lnTo>
                      <a:pt x="268" y="322"/>
                    </a:lnTo>
                    <a:lnTo>
                      <a:pt x="268" y="322"/>
                    </a:lnTo>
                    <a:lnTo>
                      <a:pt x="265" y="322"/>
                    </a:lnTo>
                    <a:lnTo>
                      <a:pt x="265" y="322"/>
                    </a:lnTo>
                    <a:lnTo>
                      <a:pt x="265" y="322"/>
                    </a:lnTo>
                    <a:lnTo>
                      <a:pt x="265" y="320"/>
                    </a:lnTo>
                    <a:lnTo>
                      <a:pt x="265" y="320"/>
                    </a:lnTo>
                    <a:lnTo>
                      <a:pt x="265" y="320"/>
                    </a:lnTo>
                    <a:lnTo>
                      <a:pt x="265" y="320"/>
                    </a:lnTo>
                    <a:lnTo>
                      <a:pt x="265" y="320"/>
                    </a:lnTo>
                    <a:lnTo>
                      <a:pt x="265" y="320"/>
                    </a:lnTo>
                    <a:lnTo>
                      <a:pt x="263" y="320"/>
                    </a:lnTo>
                    <a:lnTo>
                      <a:pt x="263" y="320"/>
                    </a:lnTo>
                    <a:lnTo>
                      <a:pt x="263" y="320"/>
                    </a:lnTo>
                    <a:lnTo>
                      <a:pt x="261" y="320"/>
                    </a:lnTo>
                    <a:lnTo>
                      <a:pt x="261" y="320"/>
                    </a:lnTo>
                    <a:lnTo>
                      <a:pt x="261" y="320"/>
                    </a:lnTo>
                    <a:lnTo>
                      <a:pt x="261" y="320"/>
                    </a:lnTo>
                    <a:lnTo>
                      <a:pt x="258" y="320"/>
                    </a:lnTo>
                    <a:lnTo>
                      <a:pt x="258" y="320"/>
                    </a:lnTo>
                    <a:lnTo>
                      <a:pt x="258" y="322"/>
                    </a:lnTo>
                    <a:lnTo>
                      <a:pt x="258" y="322"/>
                    </a:lnTo>
                    <a:lnTo>
                      <a:pt x="256" y="322"/>
                    </a:lnTo>
                    <a:lnTo>
                      <a:pt x="256" y="322"/>
                    </a:lnTo>
                    <a:lnTo>
                      <a:pt x="256" y="322"/>
                    </a:lnTo>
                    <a:lnTo>
                      <a:pt x="254" y="322"/>
                    </a:lnTo>
                    <a:lnTo>
                      <a:pt x="254" y="322"/>
                    </a:lnTo>
                    <a:lnTo>
                      <a:pt x="254" y="325"/>
                    </a:lnTo>
                    <a:lnTo>
                      <a:pt x="254" y="325"/>
                    </a:lnTo>
                    <a:lnTo>
                      <a:pt x="254" y="325"/>
                    </a:lnTo>
                    <a:lnTo>
                      <a:pt x="256" y="325"/>
                    </a:lnTo>
                    <a:lnTo>
                      <a:pt x="256" y="325"/>
                    </a:lnTo>
                    <a:lnTo>
                      <a:pt x="256" y="325"/>
                    </a:lnTo>
                    <a:lnTo>
                      <a:pt x="258" y="325"/>
                    </a:lnTo>
                    <a:lnTo>
                      <a:pt x="258" y="322"/>
                    </a:lnTo>
                    <a:lnTo>
                      <a:pt x="258" y="322"/>
                    </a:lnTo>
                    <a:lnTo>
                      <a:pt x="258" y="322"/>
                    </a:lnTo>
                    <a:lnTo>
                      <a:pt x="261" y="322"/>
                    </a:lnTo>
                    <a:lnTo>
                      <a:pt x="261" y="322"/>
                    </a:lnTo>
                    <a:lnTo>
                      <a:pt x="261" y="322"/>
                    </a:lnTo>
                    <a:lnTo>
                      <a:pt x="263" y="322"/>
                    </a:lnTo>
                    <a:lnTo>
                      <a:pt x="263" y="322"/>
                    </a:lnTo>
                    <a:lnTo>
                      <a:pt x="263" y="325"/>
                    </a:lnTo>
                    <a:lnTo>
                      <a:pt x="263" y="32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3" name="Freeform 155"/>
              <p:cNvSpPr>
                <a:spLocks/>
              </p:cNvSpPr>
              <p:nvPr/>
            </p:nvSpPr>
            <p:spPr bwMode="auto">
              <a:xfrm>
                <a:off x="2277" y="2146"/>
                <a:ext cx="1" cy="1"/>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4" name="Freeform 156"/>
              <p:cNvSpPr>
                <a:spLocks/>
              </p:cNvSpPr>
              <p:nvPr/>
            </p:nvSpPr>
            <p:spPr bwMode="auto">
              <a:xfrm>
                <a:off x="2277" y="2146"/>
                <a:ext cx="1" cy="1"/>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5" name="Freeform 157"/>
              <p:cNvSpPr>
                <a:spLocks/>
              </p:cNvSpPr>
              <p:nvPr/>
            </p:nvSpPr>
            <p:spPr bwMode="auto">
              <a:xfrm>
                <a:off x="2317" y="2182"/>
                <a:ext cx="3" cy="5"/>
              </a:xfrm>
              <a:custGeom>
                <a:avLst/>
                <a:gdLst/>
                <a:ahLst/>
                <a:cxnLst>
                  <a:cxn ang="0">
                    <a:pos x="3" y="2"/>
                  </a:cxn>
                  <a:cxn ang="0">
                    <a:pos x="3" y="2"/>
                  </a:cxn>
                  <a:cxn ang="0">
                    <a:pos x="3" y="2"/>
                  </a:cxn>
                  <a:cxn ang="0">
                    <a:pos x="3" y="5"/>
                  </a:cxn>
                  <a:cxn ang="0">
                    <a:pos x="3" y="5"/>
                  </a:cxn>
                  <a:cxn ang="0">
                    <a:pos x="0" y="5"/>
                  </a:cxn>
                  <a:cxn ang="0">
                    <a:pos x="0" y="2"/>
                  </a:cxn>
                  <a:cxn ang="0">
                    <a:pos x="0" y="2"/>
                  </a:cxn>
                  <a:cxn ang="0">
                    <a:pos x="0" y="2"/>
                  </a:cxn>
                  <a:cxn ang="0">
                    <a:pos x="0" y="0"/>
                  </a:cxn>
                  <a:cxn ang="0">
                    <a:pos x="3" y="0"/>
                  </a:cxn>
                  <a:cxn ang="0">
                    <a:pos x="3" y="0"/>
                  </a:cxn>
                  <a:cxn ang="0">
                    <a:pos x="3" y="2"/>
                  </a:cxn>
                  <a:cxn ang="0">
                    <a:pos x="3" y="2"/>
                  </a:cxn>
                  <a:cxn ang="0">
                    <a:pos x="3" y="2"/>
                  </a:cxn>
                </a:cxnLst>
                <a:rect l="0" t="0" r="r" b="b"/>
                <a:pathLst>
                  <a:path w="3" h="5">
                    <a:moveTo>
                      <a:pt x="3" y="2"/>
                    </a:moveTo>
                    <a:lnTo>
                      <a:pt x="3" y="2"/>
                    </a:lnTo>
                    <a:lnTo>
                      <a:pt x="3" y="2"/>
                    </a:lnTo>
                    <a:lnTo>
                      <a:pt x="3" y="5"/>
                    </a:lnTo>
                    <a:lnTo>
                      <a:pt x="3" y="5"/>
                    </a:lnTo>
                    <a:lnTo>
                      <a:pt x="0" y="5"/>
                    </a:lnTo>
                    <a:lnTo>
                      <a:pt x="0" y="2"/>
                    </a:lnTo>
                    <a:lnTo>
                      <a:pt x="0" y="2"/>
                    </a:lnTo>
                    <a:lnTo>
                      <a:pt x="0" y="2"/>
                    </a:lnTo>
                    <a:lnTo>
                      <a:pt x="0" y="0"/>
                    </a:lnTo>
                    <a:lnTo>
                      <a:pt x="3" y="0"/>
                    </a:lnTo>
                    <a:lnTo>
                      <a:pt x="3" y="0"/>
                    </a:lnTo>
                    <a:lnTo>
                      <a:pt x="3" y="2"/>
                    </a:lnTo>
                    <a:lnTo>
                      <a:pt x="3" y="2"/>
                    </a:lnTo>
                    <a:lnTo>
                      <a:pt x="3"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6" name="Freeform 158"/>
              <p:cNvSpPr>
                <a:spLocks/>
              </p:cNvSpPr>
              <p:nvPr/>
            </p:nvSpPr>
            <p:spPr bwMode="auto">
              <a:xfrm>
                <a:off x="2317" y="2182"/>
                <a:ext cx="3" cy="5"/>
              </a:xfrm>
              <a:custGeom>
                <a:avLst/>
                <a:gdLst/>
                <a:ahLst/>
                <a:cxnLst>
                  <a:cxn ang="0">
                    <a:pos x="3" y="2"/>
                  </a:cxn>
                  <a:cxn ang="0">
                    <a:pos x="3" y="2"/>
                  </a:cxn>
                  <a:cxn ang="0">
                    <a:pos x="3" y="2"/>
                  </a:cxn>
                  <a:cxn ang="0">
                    <a:pos x="3" y="5"/>
                  </a:cxn>
                  <a:cxn ang="0">
                    <a:pos x="3" y="5"/>
                  </a:cxn>
                  <a:cxn ang="0">
                    <a:pos x="0" y="5"/>
                  </a:cxn>
                  <a:cxn ang="0">
                    <a:pos x="0" y="2"/>
                  </a:cxn>
                  <a:cxn ang="0">
                    <a:pos x="0" y="2"/>
                  </a:cxn>
                  <a:cxn ang="0">
                    <a:pos x="0" y="2"/>
                  </a:cxn>
                  <a:cxn ang="0">
                    <a:pos x="0" y="0"/>
                  </a:cxn>
                  <a:cxn ang="0">
                    <a:pos x="3" y="0"/>
                  </a:cxn>
                  <a:cxn ang="0">
                    <a:pos x="3" y="0"/>
                  </a:cxn>
                  <a:cxn ang="0">
                    <a:pos x="3" y="2"/>
                  </a:cxn>
                  <a:cxn ang="0">
                    <a:pos x="3" y="2"/>
                  </a:cxn>
                  <a:cxn ang="0">
                    <a:pos x="3" y="2"/>
                  </a:cxn>
                </a:cxnLst>
                <a:rect l="0" t="0" r="r" b="b"/>
                <a:pathLst>
                  <a:path w="3" h="5">
                    <a:moveTo>
                      <a:pt x="3" y="2"/>
                    </a:moveTo>
                    <a:lnTo>
                      <a:pt x="3" y="2"/>
                    </a:lnTo>
                    <a:lnTo>
                      <a:pt x="3" y="2"/>
                    </a:lnTo>
                    <a:lnTo>
                      <a:pt x="3" y="5"/>
                    </a:lnTo>
                    <a:lnTo>
                      <a:pt x="3" y="5"/>
                    </a:lnTo>
                    <a:lnTo>
                      <a:pt x="0" y="5"/>
                    </a:lnTo>
                    <a:lnTo>
                      <a:pt x="0" y="2"/>
                    </a:lnTo>
                    <a:lnTo>
                      <a:pt x="0" y="2"/>
                    </a:lnTo>
                    <a:lnTo>
                      <a:pt x="0" y="2"/>
                    </a:lnTo>
                    <a:lnTo>
                      <a:pt x="0" y="0"/>
                    </a:lnTo>
                    <a:lnTo>
                      <a:pt x="3" y="0"/>
                    </a:lnTo>
                    <a:lnTo>
                      <a:pt x="3" y="0"/>
                    </a:lnTo>
                    <a:lnTo>
                      <a:pt x="3" y="2"/>
                    </a:lnTo>
                    <a:lnTo>
                      <a:pt x="3" y="2"/>
                    </a:lnTo>
                    <a:lnTo>
                      <a:pt x="3"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7" name="Freeform 159"/>
              <p:cNvSpPr>
                <a:spLocks/>
              </p:cNvSpPr>
              <p:nvPr/>
            </p:nvSpPr>
            <p:spPr bwMode="auto">
              <a:xfrm>
                <a:off x="2294" y="1812"/>
                <a:ext cx="627" cy="740"/>
              </a:xfrm>
              <a:custGeom>
                <a:avLst/>
                <a:gdLst/>
                <a:ahLst/>
                <a:cxnLst>
                  <a:cxn ang="0">
                    <a:pos x="494" y="344"/>
                  </a:cxn>
                  <a:cxn ang="0">
                    <a:pos x="520" y="306"/>
                  </a:cxn>
                  <a:cxn ang="0">
                    <a:pos x="466" y="297"/>
                  </a:cxn>
                  <a:cxn ang="0">
                    <a:pos x="442" y="275"/>
                  </a:cxn>
                  <a:cxn ang="0">
                    <a:pos x="440" y="294"/>
                  </a:cxn>
                  <a:cxn ang="0">
                    <a:pos x="435" y="325"/>
                  </a:cxn>
                  <a:cxn ang="0">
                    <a:pos x="447" y="370"/>
                  </a:cxn>
                  <a:cxn ang="0">
                    <a:pos x="433" y="396"/>
                  </a:cxn>
                  <a:cxn ang="0">
                    <a:pos x="404" y="415"/>
                  </a:cxn>
                  <a:cxn ang="0">
                    <a:pos x="367" y="448"/>
                  </a:cxn>
                  <a:cxn ang="0">
                    <a:pos x="331" y="489"/>
                  </a:cxn>
                  <a:cxn ang="0">
                    <a:pos x="298" y="526"/>
                  </a:cxn>
                  <a:cxn ang="0">
                    <a:pos x="260" y="545"/>
                  </a:cxn>
                  <a:cxn ang="0">
                    <a:pos x="260" y="612"/>
                  </a:cxn>
                  <a:cxn ang="0">
                    <a:pos x="251" y="676"/>
                  </a:cxn>
                  <a:cxn ang="0">
                    <a:pos x="239" y="709"/>
                  </a:cxn>
                  <a:cxn ang="0">
                    <a:pos x="201" y="740"/>
                  </a:cxn>
                  <a:cxn ang="0">
                    <a:pos x="173" y="690"/>
                  </a:cxn>
                  <a:cxn ang="0">
                    <a:pos x="149" y="633"/>
                  </a:cxn>
                  <a:cxn ang="0">
                    <a:pos x="132" y="574"/>
                  </a:cxn>
                  <a:cxn ang="0">
                    <a:pos x="111" y="526"/>
                  </a:cxn>
                  <a:cxn ang="0">
                    <a:pos x="101" y="465"/>
                  </a:cxn>
                  <a:cxn ang="0">
                    <a:pos x="94" y="406"/>
                  </a:cxn>
                  <a:cxn ang="0">
                    <a:pos x="85" y="403"/>
                  </a:cxn>
                  <a:cxn ang="0">
                    <a:pos x="38" y="406"/>
                  </a:cxn>
                  <a:cxn ang="0">
                    <a:pos x="28" y="372"/>
                  </a:cxn>
                  <a:cxn ang="0">
                    <a:pos x="19" y="363"/>
                  </a:cxn>
                  <a:cxn ang="0">
                    <a:pos x="7" y="332"/>
                  </a:cxn>
                  <a:cxn ang="0">
                    <a:pos x="52" y="327"/>
                  </a:cxn>
                  <a:cxn ang="0">
                    <a:pos x="45" y="287"/>
                  </a:cxn>
                  <a:cxn ang="0">
                    <a:pos x="40" y="242"/>
                  </a:cxn>
                  <a:cxn ang="0">
                    <a:pos x="83" y="225"/>
                  </a:cxn>
                  <a:cxn ang="0">
                    <a:pos x="113" y="183"/>
                  </a:cxn>
                  <a:cxn ang="0">
                    <a:pos x="137" y="140"/>
                  </a:cxn>
                  <a:cxn ang="0">
                    <a:pos x="139" y="112"/>
                  </a:cxn>
                  <a:cxn ang="0">
                    <a:pos x="113" y="67"/>
                  </a:cxn>
                  <a:cxn ang="0">
                    <a:pos x="104" y="34"/>
                  </a:cxn>
                  <a:cxn ang="0">
                    <a:pos x="120" y="7"/>
                  </a:cxn>
                  <a:cxn ang="0">
                    <a:pos x="161" y="10"/>
                  </a:cxn>
                  <a:cxn ang="0">
                    <a:pos x="191" y="38"/>
                  </a:cxn>
                  <a:cxn ang="0">
                    <a:pos x="239" y="29"/>
                  </a:cxn>
                  <a:cxn ang="0">
                    <a:pos x="253" y="62"/>
                  </a:cxn>
                  <a:cxn ang="0">
                    <a:pos x="234" y="97"/>
                  </a:cxn>
                  <a:cxn ang="0">
                    <a:pos x="220" y="116"/>
                  </a:cxn>
                  <a:cxn ang="0">
                    <a:pos x="241" y="152"/>
                  </a:cxn>
                  <a:cxn ang="0">
                    <a:pos x="272" y="178"/>
                  </a:cxn>
                  <a:cxn ang="0">
                    <a:pos x="267" y="216"/>
                  </a:cxn>
                  <a:cxn ang="0">
                    <a:pos x="312" y="240"/>
                  </a:cxn>
                  <a:cxn ang="0">
                    <a:pos x="357" y="256"/>
                  </a:cxn>
                  <a:cxn ang="0">
                    <a:pos x="400" y="270"/>
                  </a:cxn>
                  <a:cxn ang="0">
                    <a:pos x="426" y="249"/>
                  </a:cxn>
                  <a:cxn ang="0">
                    <a:pos x="438" y="230"/>
                  </a:cxn>
                  <a:cxn ang="0">
                    <a:pos x="459" y="263"/>
                  </a:cxn>
                  <a:cxn ang="0">
                    <a:pos x="511" y="261"/>
                  </a:cxn>
                  <a:cxn ang="0">
                    <a:pos x="525" y="233"/>
                  </a:cxn>
                  <a:cxn ang="0">
                    <a:pos x="563" y="202"/>
                  </a:cxn>
                  <a:cxn ang="0">
                    <a:pos x="603" y="202"/>
                  </a:cxn>
                  <a:cxn ang="0">
                    <a:pos x="622" y="223"/>
                  </a:cxn>
                  <a:cxn ang="0">
                    <a:pos x="613" y="249"/>
                  </a:cxn>
                  <a:cxn ang="0">
                    <a:pos x="577" y="285"/>
                  </a:cxn>
                  <a:cxn ang="0">
                    <a:pos x="558" y="334"/>
                  </a:cxn>
                  <a:cxn ang="0">
                    <a:pos x="535" y="363"/>
                  </a:cxn>
                  <a:cxn ang="0">
                    <a:pos x="518" y="356"/>
                  </a:cxn>
                </a:cxnLst>
                <a:rect l="0" t="0" r="r" b="b"/>
                <a:pathLst>
                  <a:path w="627" h="740">
                    <a:moveTo>
                      <a:pt x="518" y="342"/>
                    </a:moveTo>
                    <a:lnTo>
                      <a:pt x="516" y="342"/>
                    </a:lnTo>
                    <a:lnTo>
                      <a:pt x="516" y="342"/>
                    </a:lnTo>
                    <a:lnTo>
                      <a:pt x="516" y="342"/>
                    </a:lnTo>
                    <a:lnTo>
                      <a:pt x="513" y="342"/>
                    </a:lnTo>
                    <a:lnTo>
                      <a:pt x="513" y="342"/>
                    </a:lnTo>
                    <a:lnTo>
                      <a:pt x="513" y="342"/>
                    </a:lnTo>
                    <a:lnTo>
                      <a:pt x="513" y="344"/>
                    </a:lnTo>
                    <a:lnTo>
                      <a:pt x="513" y="344"/>
                    </a:lnTo>
                    <a:lnTo>
                      <a:pt x="513" y="342"/>
                    </a:lnTo>
                    <a:lnTo>
                      <a:pt x="511" y="342"/>
                    </a:lnTo>
                    <a:lnTo>
                      <a:pt x="511" y="342"/>
                    </a:lnTo>
                    <a:lnTo>
                      <a:pt x="511" y="342"/>
                    </a:lnTo>
                    <a:lnTo>
                      <a:pt x="511" y="342"/>
                    </a:lnTo>
                    <a:lnTo>
                      <a:pt x="511" y="344"/>
                    </a:lnTo>
                    <a:lnTo>
                      <a:pt x="511" y="344"/>
                    </a:lnTo>
                    <a:lnTo>
                      <a:pt x="511" y="344"/>
                    </a:lnTo>
                    <a:lnTo>
                      <a:pt x="511" y="346"/>
                    </a:lnTo>
                    <a:lnTo>
                      <a:pt x="511" y="346"/>
                    </a:lnTo>
                    <a:lnTo>
                      <a:pt x="511" y="346"/>
                    </a:lnTo>
                    <a:lnTo>
                      <a:pt x="511" y="349"/>
                    </a:lnTo>
                    <a:lnTo>
                      <a:pt x="509" y="349"/>
                    </a:lnTo>
                    <a:lnTo>
                      <a:pt x="509" y="349"/>
                    </a:lnTo>
                    <a:lnTo>
                      <a:pt x="509" y="349"/>
                    </a:lnTo>
                    <a:lnTo>
                      <a:pt x="509" y="351"/>
                    </a:lnTo>
                    <a:lnTo>
                      <a:pt x="506" y="351"/>
                    </a:lnTo>
                    <a:lnTo>
                      <a:pt x="506" y="351"/>
                    </a:lnTo>
                    <a:lnTo>
                      <a:pt x="506" y="353"/>
                    </a:lnTo>
                    <a:lnTo>
                      <a:pt x="506" y="353"/>
                    </a:lnTo>
                    <a:lnTo>
                      <a:pt x="506" y="353"/>
                    </a:lnTo>
                    <a:lnTo>
                      <a:pt x="506" y="356"/>
                    </a:lnTo>
                    <a:lnTo>
                      <a:pt x="509" y="356"/>
                    </a:lnTo>
                    <a:lnTo>
                      <a:pt x="509" y="356"/>
                    </a:lnTo>
                    <a:lnTo>
                      <a:pt x="506" y="356"/>
                    </a:lnTo>
                    <a:lnTo>
                      <a:pt x="506" y="358"/>
                    </a:lnTo>
                    <a:lnTo>
                      <a:pt x="506" y="358"/>
                    </a:lnTo>
                    <a:lnTo>
                      <a:pt x="506" y="358"/>
                    </a:lnTo>
                    <a:lnTo>
                      <a:pt x="506" y="358"/>
                    </a:lnTo>
                    <a:lnTo>
                      <a:pt x="506" y="361"/>
                    </a:lnTo>
                    <a:lnTo>
                      <a:pt x="504" y="361"/>
                    </a:lnTo>
                    <a:lnTo>
                      <a:pt x="504" y="361"/>
                    </a:lnTo>
                    <a:lnTo>
                      <a:pt x="502" y="361"/>
                    </a:lnTo>
                    <a:lnTo>
                      <a:pt x="502" y="361"/>
                    </a:lnTo>
                    <a:lnTo>
                      <a:pt x="502" y="358"/>
                    </a:lnTo>
                    <a:lnTo>
                      <a:pt x="502" y="358"/>
                    </a:lnTo>
                    <a:lnTo>
                      <a:pt x="502" y="356"/>
                    </a:lnTo>
                    <a:lnTo>
                      <a:pt x="502" y="356"/>
                    </a:lnTo>
                    <a:lnTo>
                      <a:pt x="502" y="356"/>
                    </a:lnTo>
                    <a:lnTo>
                      <a:pt x="502" y="353"/>
                    </a:lnTo>
                    <a:lnTo>
                      <a:pt x="502" y="353"/>
                    </a:lnTo>
                    <a:lnTo>
                      <a:pt x="499" y="353"/>
                    </a:lnTo>
                    <a:lnTo>
                      <a:pt x="499" y="353"/>
                    </a:lnTo>
                    <a:lnTo>
                      <a:pt x="499" y="353"/>
                    </a:lnTo>
                    <a:lnTo>
                      <a:pt x="499" y="353"/>
                    </a:lnTo>
                    <a:lnTo>
                      <a:pt x="499" y="353"/>
                    </a:lnTo>
                    <a:lnTo>
                      <a:pt x="499" y="353"/>
                    </a:lnTo>
                    <a:lnTo>
                      <a:pt x="499" y="356"/>
                    </a:lnTo>
                    <a:lnTo>
                      <a:pt x="499" y="356"/>
                    </a:lnTo>
                    <a:lnTo>
                      <a:pt x="499" y="356"/>
                    </a:lnTo>
                    <a:lnTo>
                      <a:pt x="499" y="356"/>
                    </a:lnTo>
                    <a:lnTo>
                      <a:pt x="497" y="356"/>
                    </a:lnTo>
                    <a:lnTo>
                      <a:pt x="497" y="356"/>
                    </a:lnTo>
                    <a:lnTo>
                      <a:pt x="497" y="353"/>
                    </a:lnTo>
                    <a:lnTo>
                      <a:pt x="497" y="353"/>
                    </a:lnTo>
                    <a:lnTo>
                      <a:pt x="497" y="353"/>
                    </a:lnTo>
                    <a:lnTo>
                      <a:pt x="497" y="353"/>
                    </a:lnTo>
                    <a:lnTo>
                      <a:pt x="497" y="351"/>
                    </a:lnTo>
                    <a:lnTo>
                      <a:pt x="497" y="351"/>
                    </a:lnTo>
                    <a:lnTo>
                      <a:pt x="497" y="349"/>
                    </a:lnTo>
                    <a:lnTo>
                      <a:pt x="497" y="349"/>
                    </a:lnTo>
                    <a:lnTo>
                      <a:pt x="494" y="349"/>
                    </a:lnTo>
                    <a:lnTo>
                      <a:pt x="494" y="346"/>
                    </a:lnTo>
                    <a:lnTo>
                      <a:pt x="494" y="346"/>
                    </a:lnTo>
                    <a:lnTo>
                      <a:pt x="494" y="346"/>
                    </a:lnTo>
                    <a:lnTo>
                      <a:pt x="494" y="344"/>
                    </a:lnTo>
                    <a:lnTo>
                      <a:pt x="494" y="344"/>
                    </a:lnTo>
                    <a:lnTo>
                      <a:pt x="494" y="344"/>
                    </a:lnTo>
                    <a:lnTo>
                      <a:pt x="494" y="344"/>
                    </a:lnTo>
                    <a:lnTo>
                      <a:pt x="494" y="342"/>
                    </a:lnTo>
                    <a:lnTo>
                      <a:pt x="494" y="342"/>
                    </a:lnTo>
                    <a:lnTo>
                      <a:pt x="494" y="342"/>
                    </a:lnTo>
                    <a:lnTo>
                      <a:pt x="494" y="342"/>
                    </a:lnTo>
                    <a:lnTo>
                      <a:pt x="494" y="339"/>
                    </a:lnTo>
                    <a:lnTo>
                      <a:pt x="494" y="339"/>
                    </a:lnTo>
                    <a:lnTo>
                      <a:pt x="494" y="339"/>
                    </a:lnTo>
                    <a:lnTo>
                      <a:pt x="494" y="339"/>
                    </a:lnTo>
                    <a:lnTo>
                      <a:pt x="494" y="337"/>
                    </a:lnTo>
                    <a:lnTo>
                      <a:pt x="494" y="337"/>
                    </a:lnTo>
                    <a:lnTo>
                      <a:pt x="494" y="334"/>
                    </a:lnTo>
                    <a:lnTo>
                      <a:pt x="494" y="334"/>
                    </a:lnTo>
                    <a:lnTo>
                      <a:pt x="497" y="334"/>
                    </a:lnTo>
                    <a:lnTo>
                      <a:pt x="497" y="334"/>
                    </a:lnTo>
                    <a:lnTo>
                      <a:pt x="497" y="334"/>
                    </a:lnTo>
                    <a:lnTo>
                      <a:pt x="499" y="334"/>
                    </a:lnTo>
                    <a:lnTo>
                      <a:pt x="499" y="332"/>
                    </a:lnTo>
                    <a:lnTo>
                      <a:pt x="499" y="332"/>
                    </a:lnTo>
                    <a:lnTo>
                      <a:pt x="499" y="332"/>
                    </a:lnTo>
                    <a:lnTo>
                      <a:pt x="499" y="330"/>
                    </a:lnTo>
                    <a:lnTo>
                      <a:pt x="499" y="330"/>
                    </a:lnTo>
                    <a:lnTo>
                      <a:pt x="502" y="330"/>
                    </a:lnTo>
                    <a:lnTo>
                      <a:pt x="502" y="332"/>
                    </a:lnTo>
                    <a:lnTo>
                      <a:pt x="502" y="332"/>
                    </a:lnTo>
                    <a:lnTo>
                      <a:pt x="502" y="332"/>
                    </a:lnTo>
                    <a:lnTo>
                      <a:pt x="504" y="332"/>
                    </a:lnTo>
                    <a:lnTo>
                      <a:pt x="504" y="330"/>
                    </a:lnTo>
                    <a:lnTo>
                      <a:pt x="504" y="330"/>
                    </a:lnTo>
                    <a:lnTo>
                      <a:pt x="504" y="330"/>
                    </a:lnTo>
                    <a:lnTo>
                      <a:pt x="506" y="330"/>
                    </a:lnTo>
                    <a:lnTo>
                      <a:pt x="506" y="330"/>
                    </a:lnTo>
                    <a:lnTo>
                      <a:pt x="506" y="327"/>
                    </a:lnTo>
                    <a:lnTo>
                      <a:pt x="506" y="327"/>
                    </a:lnTo>
                    <a:lnTo>
                      <a:pt x="506" y="327"/>
                    </a:lnTo>
                    <a:lnTo>
                      <a:pt x="506" y="327"/>
                    </a:lnTo>
                    <a:lnTo>
                      <a:pt x="509" y="327"/>
                    </a:lnTo>
                    <a:lnTo>
                      <a:pt x="509" y="327"/>
                    </a:lnTo>
                    <a:lnTo>
                      <a:pt x="509" y="330"/>
                    </a:lnTo>
                    <a:lnTo>
                      <a:pt x="511" y="330"/>
                    </a:lnTo>
                    <a:lnTo>
                      <a:pt x="511" y="327"/>
                    </a:lnTo>
                    <a:lnTo>
                      <a:pt x="511" y="327"/>
                    </a:lnTo>
                    <a:lnTo>
                      <a:pt x="511" y="327"/>
                    </a:lnTo>
                    <a:lnTo>
                      <a:pt x="511" y="325"/>
                    </a:lnTo>
                    <a:lnTo>
                      <a:pt x="511" y="325"/>
                    </a:lnTo>
                    <a:lnTo>
                      <a:pt x="511" y="325"/>
                    </a:lnTo>
                    <a:lnTo>
                      <a:pt x="511" y="325"/>
                    </a:lnTo>
                    <a:lnTo>
                      <a:pt x="511" y="325"/>
                    </a:lnTo>
                    <a:lnTo>
                      <a:pt x="511" y="323"/>
                    </a:lnTo>
                    <a:lnTo>
                      <a:pt x="513" y="323"/>
                    </a:lnTo>
                    <a:lnTo>
                      <a:pt x="513" y="323"/>
                    </a:lnTo>
                    <a:lnTo>
                      <a:pt x="513" y="323"/>
                    </a:lnTo>
                    <a:lnTo>
                      <a:pt x="513" y="323"/>
                    </a:lnTo>
                    <a:lnTo>
                      <a:pt x="513" y="323"/>
                    </a:lnTo>
                    <a:lnTo>
                      <a:pt x="513" y="320"/>
                    </a:lnTo>
                    <a:lnTo>
                      <a:pt x="513" y="320"/>
                    </a:lnTo>
                    <a:lnTo>
                      <a:pt x="516" y="320"/>
                    </a:lnTo>
                    <a:lnTo>
                      <a:pt x="516" y="318"/>
                    </a:lnTo>
                    <a:lnTo>
                      <a:pt x="516" y="318"/>
                    </a:lnTo>
                    <a:lnTo>
                      <a:pt x="516" y="318"/>
                    </a:lnTo>
                    <a:lnTo>
                      <a:pt x="516" y="316"/>
                    </a:lnTo>
                    <a:lnTo>
                      <a:pt x="518" y="316"/>
                    </a:lnTo>
                    <a:lnTo>
                      <a:pt x="518" y="316"/>
                    </a:lnTo>
                    <a:lnTo>
                      <a:pt x="518" y="313"/>
                    </a:lnTo>
                    <a:lnTo>
                      <a:pt x="518" y="313"/>
                    </a:lnTo>
                    <a:lnTo>
                      <a:pt x="518" y="313"/>
                    </a:lnTo>
                    <a:lnTo>
                      <a:pt x="518" y="313"/>
                    </a:lnTo>
                    <a:lnTo>
                      <a:pt x="518" y="313"/>
                    </a:lnTo>
                    <a:lnTo>
                      <a:pt x="518" y="311"/>
                    </a:lnTo>
                    <a:lnTo>
                      <a:pt x="520" y="311"/>
                    </a:lnTo>
                    <a:lnTo>
                      <a:pt x="520" y="311"/>
                    </a:lnTo>
                    <a:lnTo>
                      <a:pt x="520" y="311"/>
                    </a:lnTo>
                    <a:lnTo>
                      <a:pt x="523" y="311"/>
                    </a:lnTo>
                    <a:lnTo>
                      <a:pt x="523" y="311"/>
                    </a:lnTo>
                    <a:lnTo>
                      <a:pt x="520" y="311"/>
                    </a:lnTo>
                    <a:lnTo>
                      <a:pt x="520" y="308"/>
                    </a:lnTo>
                    <a:lnTo>
                      <a:pt x="520" y="308"/>
                    </a:lnTo>
                    <a:lnTo>
                      <a:pt x="520" y="308"/>
                    </a:lnTo>
                    <a:lnTo>
                      <a:pt x="520" y="306"/>
                    </a:lnTo>
                    <a:lnTo>
                      <a:pt x="520" y="306"/>
                    </a:lnTo>
                    <a:lnTo>
                      <a:pt x="518" y="306"/>
                    </a:lnTo>
                    <a:lnTo>
                      <a:pt x="518" y="306"/>
                    </a:lnTo>
                    <a:lnTo>
                      <a:pt x="518" y="306"/>
                    </a:lnTo>
                    <a:lnTo>
                      <a:pt x="518" y="306"/>
                    </a:lnTo>
                    <a:lnTo>
                      <a:pt x="516" y="306"/>
                    </a:lnTo>
                    <a:lnTo>
                      <a:pt x="516" y="304"/>
                    </a:lnTo>
                    <a:lnTo>
                      <a:pt x="516" y="304"/>
                    </a:lnTo>
                    <a:lnTo>
                      <a:pt x="513" y="304"/>
                    </a:lnTo>
                    <a:lnTo>
                      <a:pt x="513" y="304"/>
                    </a:lnTo>
                    <a:lnTo>
                      <a:pt x="513" y="304"/>
                    </a:lnTo>
                    <a:lnTo>
                      <a:pt x="513" y="304"/>
                    </a:lnTo>
                    <a:lnTo>
                      <a:pt x="511" y="304"/>
                    </a:lnTo>
                    <a:lnTo>
                      <a:pt x="511" y="304"/>
                    </a:lnTo>
                    <a:lnTo>
                      <a:pt x="511" y="304"/>
                    </a:lnTo>
                    <a:lnTo>
                      <a:pt x="509" y="304"/>
                    </a:lnTo>
                    <a:lnTo>
                      <a:pt x="509" y="304"/>
                    </a:lnTo>
                    <a:lnTo>
                      <a:pt x="506" y="304"/>
                    </a:lnTo>
                    <a:lnTo>
                      <a:pt x="506" y="304"/>
                    </a:lnTo>
                    <a:lnTo>
                      <a:pt x="506" y="304"/>
                    </a:lnTo>
                    <a:lnTo>
                      <a:pt x="506" y="304"/>
                    </a:lnTo>
                    <a:lnTo>
                      <a:pt x="504" y="304"/>
                    </a:lnTo>
                    <a:lnTo>
                      <a:pt x="504" y="304"/>
                    </a:lnTo>
                    <a:lnTo>
                      <a:pt x="504" y="304"/>
                    </a:lnTo>
                    <a:lnTo>
                      <a:pt x="502" y="304"/>
                    </a:lnTo>
                    <a:lnTo>
                      <a:pt x="502" y="304"/>
                    </a:lnTo>
                    <a:lnTo>
                      <a:pt x="502" y="304"/>
                    </a:lnTo>
                    <a:lnTo>
                      <a:pt x="502" y="304"/>
                    </a:lnTo>
                    <a:lnTo>
                      <a:pt x="499" y="304"/>
                    </a:lnTo>
                    <a:lnTo>
                      <a:pt x="499" y="304"/>
                    </a:lnTo>
                    <a:lnTo>
                      <a:pt x="499" y="304"/>
                    </a:lnTo>
                    <a:lnTo>
                      <a:pt x="499" y="304"/>
                    </a:lnTo>
                    <a:lnTo>
                      <a:pt x="497" y="304"/>
                    </a:lnTo>
                    <a:lnTo>
                      <a:pt x="497" y="304"/>
                    </a:lnTo>
                    <a:lnTo>
                      <a:pt x="497" y="304"/>
                    </a:lnTo>
                    <a:lnTo>
                      <a:pt x="494" y="304"/>
                    </a:lnTo>
                    <a:lnTo>
                      <a:pt x="494" y="304"/>
                    </a:lnTo>
                    <a:lnTo>
                      <a:pt x="494" y="304"/>
                    </a:lnTo>
                    <a:lnTo>
                      <a:pt x="492" y="304"/>
                    </a:lnTo>
                    <a:lnTo>
                      <a:pt x="492" y="304"/>
                    </a:lnTo>
                    <a:lnTo>
                      <a:pt x="492" y="304"/>
                    </a:lnTo>
                    <a:lnTo>
                      <a:pt x="492" y="304"/>
                    </a:lnTo>
                    <a:lnTo>
                      <a:pt x="490" y="304"/>
                    </a:lnTo>
                    <a:lnTo>
                      <a:pt x="490" y="304"/>
                    </a:lnTo>
                    <a:lnTo>
                      <a:pt x="487" y="304"/>
                    </a:lnTo>
                    <a:lnTo>
                      <a:pt x="487" y="304"/>
                    </a:lnTo>
                    <a:lnTo>
                      <a:pt x="487" y="304"/>
                    </a:lnTo>
                    <a:lnTo>
                      <a:pt x="485" y="304"/>
                    </a:lnTo>
                    <a:lnTo>
                      <a:pt x="485" y="304"/>
                    </a:lnTo>
                    <a:lnTo>
                      <a:pt x="485" y="304"/>
                    </a:lnTo>
                    <a:lnTo>
                      <a:pt x="483" y="304"/>
                    </a:lnTo>
                    <a:lnTo>
                      <a:pt x="483" y="304"/>
                    </a:lnTo>
                    <a:lnTo>
                      <a:pt x="480" y="304"/>
                    </a:lnTo>
                    <a:lnTo>
                      <a:pt x="480" y="304"/>
                    </a:lnTo>
                    <a:lnTo>
                      <a:pt x="480" y="304"/>
                    </a:lnTo>
                    <a:lnTo>
                      <a:pt x="478" y="304"/>
                    </a:lnTo>
                    <a:lnTo>
                      <a:pt x="478" y="304"/>
                    </a:lnTo>
                    <a:lnTo>
                      <a:pt x="478" y="304"/>
                    </a:lnTo>
                    <a:lnTo>
                      <a:pt x="475" y="304"/>
                    </a:lnTo>
                    <a:lnTo>
                      <a:pt x="475" y="304"/>
                    </a:lnTo>
                    <a:lnTo>
                      <a:pt x="475" y="304"/>
                    </a:lnTo>
                    <a:lnTo>
                      <a:pt x="473" y="304"/>
                    </a:lnTo>
                    <a:lnTo>
                      <a:pt x="473" y="304"/>
                    </a:lnTo>
                    <a:lnTo>
                      <a:pt x="473" y="304"/>
                    </a:lnTo>
                    <a:lnTo>
                      <a:pt x="471" y="304"/>
                    </a:lnTo>
                    <a:lnTo>
                      <a:pt x="471" y="301"/>
                    </a:lnTo>
                    <a:lnTo>
                      <a:pt x="471" y="301"/>
                    </a:lnTo>
                    <a:lnTo>
                      <a:pt x="468" y="301"/>
                    </a:lnTo>
                    <a:lnTo>
                      <a:pt x="468" y="301"/>
                    </a:lnTo>
                    <a:lnTo>
                      <a:pt x="468" y="301"/>
                    </a:lnTo>
                    <a:lnTo>
                      <a:pt x="468" y="301"/>
                    </a:lnTo>
                    <a:lnTo>
                      <a:pt x="466" y="301"/>
                    </a:lnTo>
                    <a:lnTo>
                      <a:pt x="466" y="301"/>
                    </a:lnTo>
                    <a:lnTo>
                      <a:pt x="466" y="301"/>
                    </a:lnTo>
                    <a:lnTo>
                      <a:pt x="466" y="299"/>
                    </a:lnTo>
                    <a:lnTo>
                      <a:pt x="466" y="299"/>
                    </a:lnTo>
                    <a:lnTo>
                      <a:pt x="466" y="297"/>
                    </a:lnTo>
                    <a:lnTo>
                      <a:pt x="466" y="297"/>
                    </a:lnTo>
                    <a:lnTo>
                      <a:pt x="466" y="294"/>
                    </a:lnTo>
                    <a:lnTo>
                      <a:pt x="466" y="294"/>
                    </a:lnTo>
                    <a:lnTo>
                      <a:pt x="466" y="294"/>
                    </a:lnTo>
                    <a:lnTo>
                      <a:pt x="466" y="294"/>
                    </a:lnTo>
                    <a:lnTo>
                      <a:pt x="466" y="292"/>
                    </a:lnTo>
                    <a:lnTo>
                      <a:pt x="466" y="292"/>
                    </a:lnTo>
                    <a:lnTo>
                      <a:pt x="466" y="292"/>
                    </a:lnTo>
                    <a:lnTo>
                      <a:pt x="466" y="289"/>
                    </a:lnTo>
                    <a:lnTo>
                      <a:pt x="466" y="289"/>
                    </a:lnTo>
                    <a:lnTo>
                      <a:pt x="466" y="287"/>
                    </a:lnTo>
                    <a:lnTo>
                      <a:pt x="466" y="287"/>
                    </a:lnTo>
                    <a:lnTo>
                      <a:pt x="466" y="285"/>
                    </a:lnTo>
                    <a:lnTo>
                      <a:pt x="466" y="285"/>
                    </a:lnTo>
                    <a:lnTo>
                      <a:pt x="466" y="285"/>
                    </a:lnTo>
                    <a:lnTo>
                      <a:pt x="466" y="285"/>
                    </a:lnTo>
                    <a:lnTo>
                      <a:pt x="466" y="285"/>
                    </a:lnTo>
                    <a:lnTo>
                      <a:pt x="466" y="282"/>
                    </a:lnTo>
                    <a:lnTo>
                      <a:pt x="464" y="282"/>
                    </a:lnTo>
                    <a:lnTo>
                      <a:pt x="464" y="282"/>
                    </a:lnTo>
                    <a:lnTo>
                      <a:pt x="464" y="280"/>
                    </a:lnTo>
                    <a:lnTo>
                      <a:pt x="464" y="280"/>
                    </a:lnTo>
                    <a:lnTo>
                      <a:pt x="464" y="280"/>
                    </a:lnTo>
                    <a:lnTo>
                      <a:pt x="464" y="278"/>
                    </a:lnTo>
                    <a:lnTo>
                      <a:pt x="461" y="278"/>
                    </a:lnTo>
                    <a:lnTo>
                      <a:pt x="461" y="278"/>
                    </a:lnTo>
                    <a:lnTo>
                      <a:pt x="461" y="278"/>
                    </a:lnTo>
                    <a:lnTo>
                      <a:pt x="461" y="278"/>
                    </a:lnTo>
                    <a:lnTo>
                      <a:pt x="461" y="278"/>
                    </a:lnTo>
                    <a:lnTo>
                      <a:pt x="459" y="278"/>
                    </a:lnTo>
                    <a:lnTo>
                      <a:pt x="459" y="280"/>
                    </a:lnTo>
                    <a:lnTo>
                      <a:pt x="459" y="280"/>
                    </a:lnTo>
                    <a:lnTo>
                      <a:pt x="459" y="282"/>
                    </a:lnTo>
                    <a:lnTo>
                      <a:pt x="459" y="282"/>
                    </a:lnTo>
                    <a:lnTo>
                      <a:pt x="459" y="282"/>
                    </a:lnTo>
                    <a:lnTo>
                      <a:pt x="459" y="282"/>
                    </a:lnTo>
                    <a:lnTo>
                      <a:pt x="457" y="282"/>
                    </a:lnTo>
                    <a:lnTo>
                      <a:pt x="457" y="282"/>
                    </a:lnTo>
                    <a:lnTo>
                      <a:pt x="457" y="282"/>
                    </a:lnTo>
                    <a:lnTo>
                      <a:pt x="457" y="282"/>
                    </a:lnTo>
                    <a:lnTo>
                      <a:pt x="454" y="282"/>
                    </a:lnTo>
                    <a:lnTo>
                      <a:pt x="454" y="282"/>
                    </a:lnTo>
                    <a:lnTo>
                      <a:pt x="454" y="282"/>
                    </a:lnTo>
                    <a:lnTo>
                      <a:pt x="454" y="282"/>
                    </a:lnTo>
                    <a:lnTo>
                      <a:pt x="452" y="282"/>
                    </a:lnTo>
                    <a:lnTo>
                      <a:pt x="452" y="280"/>
                    </a:lnTo>
                    <a:lnTo>
                      <a:pt x="452" y="280"/>
                    </a:lnTo>
                    <a:lnTo>
                      <a:pt x="452" y="280"/>
                    </a:lnTo>
                    <a:lnTo>
                      <a:pt x="452" y="280"/>
                    </a:lnTo>
                    <a:lnTo>
                      <a:pt x="452" y="278"/>
                    </a:lnTo>
                    <a:lnTo>
                      <a:pt x="449" y="278"/>
                    </a:lnTo>
                    <a:lnTo>
                      <a:pt x="449" y="278"/>
                    </a:lnTo>
                    <a:lnTo>
                      <a:pt x="449" y="275"/>
                    </a:lnTo>
                    <a:lnTo>
                      <a:pt x="449" y="275"/>
                    </a:lnTo>
                    <a:lnTo>
                      <a:pt x="449" y="275"/>
                    </a:lnTo>
                    <a:lnTo>
                      <a:pt x="449" y="275"/>
                    </a:lnTo>
                    <a:lnTo>
                      <a:pt x="449" y="273"/>
                    </a:lnTo>
                    <a:lnTo>
                      <a:pt x="449" y="273"/>
                    </a:lnTo>
                    <a:lnTo>
                      <a:pt x="447" y="273"/>
                    </a:lnTo>
                    <a:lnTo>
                      <a:pt x="447" y="273"/>
                    </a:lnTo>
                    <a:lnTo>
                      <a:pt x="447" y="270"/>
                    </a:lnTo>
                    <a:lnTo>
                      <a:pt x="447" y="270"/>
                    </a:lnTo>
                    <a:lnTo>
                      <a:pt x="447" y="273"/>
                    </a:lnTo>
                    <a:lnTo>
                      <a:pt x="445" y="273"/>
                    </a:lnTo>
                    <a:lnTo>
                      <a:pt x="445" y="273"/>
                    </a:lnTo>
                    <a:lnTo>
                      <a:pt x="447" y="273"/>
                    </a:lnTo>
                    <a:lnTo>
                      <a:pt x="447" y="275"/>
                    </a:lnTo>
                    <a:lnTo>
                      <a:pt x="447" y="275"/>
                    </a:lnTo>
                    <a:lnTo>
                      <a:pt x="447" y="275"/>
                    </a:lnTo>
                    <a:lnTo>
                      <a:pt x="447" y="275"/>
                    </a:lnTo>
                    <a:lnTo>
                      <a:pt x="447" y="275"/>
                    </a:lnTo>
                    <a:lnTo>
                      <a:pt x="447" y="275"/>
                    </a:lnTo>
                    <a:lnTo>
                      <a:pt x="447" y="275"/>
                    </a:lnTo>
                    <a:lnTo>
                      <a:pt x="445" y="275"/>
                    </a:lnTo>
                    <a:lnTo>
                      <a:pt x="445" y="275"/>
                    </a:lnTo>
                    <a:lnTo>
                      <a:pt x="445" y="275"/>
                    </a:lnTo>
                    <a:lnTo>
                      <a:pt x="445" y="275"/>
                    </a:lnTo>
                    <a:lnTo>
                      <a:pt x="445" y="275"/>
                    </a:lnTo>
                    <a:lnTo>
                      <a:pt x="442" y="275"/>
                    </a:lnTo>
                    <a:lnTo>
                      <a:pt x="442" y="275"/>
                    </a:lnTo>
                    <a:lnTo>
                      <a:pt x="442" y="275"/>
                    </a:lnTo>
                    <a:lnTo>
                      <a:pt x="440" y="275"/>
                    </a:lnTo>
                    <a:lnTo>
                      <a:pt x="440" y="275"/>
                    </a:lnTo>
                    <a:lnTo>
                      <a:pt x="440" y="273"/>
                    </a:lnTo>
                    <a:lnTo>
                      <a:pt x="440" y="273"/>
                    </a:lnTo>
                    <a:lnTo>
                      <a:pt x="440" y="273"/>
                    </a:lnTo>
                    <a:lnTo>
                      <a:pt x="440" y="273"/>
                    </a:lnTo>
                    <a:lnTo>
                      <a:pt x="440" y="270"/>
                    </a:lnTo>
                    <a:lnTo>
                      <a:pt x="438" y="270"/>
                    </a:lnTo>
                    <a:lnTo>
                      <a:pt x="438" y="270"/>
                    </a:lnTo>
                    <a:lnTo>
                      <a:pt x="438" y="270"/>
                    </a:lnTo>
                    <a:lnTo>
                      <a:pt x="438" y="270"/>
                    </a:lnTo>
                    <a:lnTo>
                      <a:pt x="438" y="268"/>
                    </a:lnTo>
                    <a:lnTo>
                      <a:pt x="435" y="268"/>
                    </a:lnTo>
                    <a:lnTo>
                      <a:pt x="435" y="268"/>
                    </a:lnTo>
                    <a:lnTo>
                      <a:pt x="435" y="268"/>
                    </a:lnTo>
                    <a:lnTo>
                      <a:pt x="435" y="266"/>
                    </a:lnTo>
                    <a:lnTo>
                      <a:pt x="433" y="266"/>
                    </a:lnTo>
                    <a:lnTo>
                      <a:pt x="433" y="268"/>
                    </a:lnTo>
                    <a:lnTo>
                      <a:pt x="433" y="268"/>
                    </a:lnTo>
                    <a:lnTo>
                      <a:pt x="433" y="268"/>
                    </a:lnTo>
                    <a:lnTo>
                      <a:pt x="433" y="270"/>
                    </a:lnTo>
                    <a:lnTo>
                      <a:pt x="433" y="270"/>
                    </a:lnTo>
                    <a:lnTo>
                      <a:pt x="433" y="270"/>
                    </a:lnTo>
                    <a:lnTo>
                      <a:pt x="433" y="270"/>
                    </a:lnTo>
                    <a:lnTo>
                      <a:pt x="435" y="270"/>
                    </a:lnTo>
                    <a:lnTo>
                      <a:pt x="435" y="270"/>
                    </a:lnTo>
                    <a:lnTo>
                      <a:pt x="435" y="270"/>
                    </a:lnTo>
                    <a:lnTo>
                      <a:pt x="438" y="270"/>
                    </a:lnTo>
                    <a:lnTo>
                      <a:pt x="438" y="273"/>
                    </a:lnTo>
                    <a:lnTo>
                      <a:pt x="438" y="273"/>
                    </a:lnTo>
                    <a:lnTo>
                      <a:pt x="435" y="273"/>
                    </a:lnTo>
                    <a:lnTo>
                      <a:pt x="435" y="275"/>
                    </a:lnTo>
                    <a:lnTo>
                      <a:pt x="435" y="275"/>
                    </a:lnTo>
                    <a:lnTo>
                      <a:pt x="433" y="275"/>
                    </a:lnTo>
                    <a:lnTo>
                      <a:pt x="433" y="275"/>
                    </a:lnTo>
                    <a:lnTo>
                      <a:pt x="433" y="275"/>
                    </a:lnTo>
                    <a:lnTo>
                      <a:pt x="433" y="275"/>
                    </a:lnTo>
                    <a:lnTo>
                      <a:pt x="433" y="278"/>
                    </a:lnTo>
                    <a:lnTo>
                      <a:pt x="433" y="278"/>
                    </a:lnTo>
                    <a:lnTo>
                      <a:pt x="430" y="278"/>
                    </a:lnTo>
                    <a:lnTo>
                      <a:pt x="430" y="278"/>
                    </a:lnTo>
                    <a:lnTo>
                      <a:pt x="430" y="278"/>
                    </a:lnTo>
                    <a:lnTo>
                      <a:pt x="430" y="280"/>
                    </a:lnTo>
                    <a:lnTo>
                      <a:pt x="428" y="280"/>
                    </a:lnTo>
                    <a:lnTo>
                      <a:pt x="428" y="280"/>
                    </a:lnTo>
                    <a:lnTo>
                      <a:pt x="428" y="282"/>
                    </a:lnTo>
                    <a:lnTo>
                      <a:pt x="428" y="282"/>
                    </a:lnTo>
                    <a:lnTo>
                      <a:pt x="428" y="282"/>
                    </a:lnTo>
                    <a:lnTo>
                      <a:pt x="428" y="285"/>
                    </a:lnTo>
                    <a:lnTo>
                      <a:pt x="428" y="285"/>
                    </a:lnTo>
                    <a:lnTo>
                      <a:pt x="428" y="285"/>
                    </a:lnTo>
                    <a:lnTo>
                      <a:pt x="428" y="285"/>
                    </a:lnTo>
                    <a:lnTo>
                      <a:pt x="428" y="285"/>
                    </a:lnTo>
                    <a:lnTo>
                      <a:pt x="428" y="287"/>
                    </a:lnTo>
                    <a:lnTo>
                      <a:pt x="428" y="287"/>
                    </a:lnTo>
                    <a:lnTo>
                      <a:pt x="428" y="287"/>
                    </a:lnTo>
                    <a:lnTo>
                      <a:pt x="430" y="287"/>
                    </a:lnTo>
                    <a:lnTo>
                      <a:pt x="430" y="287"/>
                    </a:lnTo>
                    <a:lnTo>
                      <a:pt x="433" y="287"/>
                    </a:lnTo>
                    <a:lnTo>
                      <a:pt x="433" y="289"/>
                    </a:lnTo>
                    <a:lnTo>
                      <a:pt x="433" y="289"/>
                    </a:lnTo>
                    <a:lnTo>
                      <a:pt x="433" y="289"/>
                    </a:lnTo>
                    <a:lnTo>
                      <a:pt x="433" y="289"/>
                    </a:lnTo>
                    <a:lnTo>
                      <a:pt x="433" y="292"/>
                    </a:lnTo>
                    <a:lnTo>
                      <a:pt x="435" y="292"/>
                    </a:lnTo>
                    <a:lnTo>
                      <a:pt x="435" y="292"/>
                    </a:lnTo>
                    <a:lnTo>
                      <a:pt x="435" y="292"/>
                    </a:lnTo>
                    <a:lnTo>
                      <a:pt x="435" y="294"/>
                    </a:lnTo>
                    <a:lnTo>
                      <a:pt x="438" y="294"/>
                    </a:lnTo>
                    <a:lnTo>
                      <a:pt x="438" y="294"/>
                    </a:lnTo>
                    <a:lnTo>
                      <a:pt x="438" y="294"/>
                    </a:lnTo>
                    <a:lnTo>
                      <a:pt x="438" y="294"/>
                    </a:lnTo>
                    <a:lnTo>
                      <a:pt x="438" y="294"/>
                    </a:lnTo>
                    <a:lnTo>
                      <a:pt x="440" y="294"/>
                    </a:lnTo>
                    <a:lnTo>
                      <a:pt x="440" y="294"/>
                    </a:lnTo>
                    <a:lnTo>
                      <a:pt x="440" y="294"/>
                    </a:lnTo>
                    <a:lnTo>
                      <a:pt x="442" y="294"/>
                    </a:lnTo>
                    <a:lnTo>
                      <a:pt x="442" y="294"/>
                    </a:lnTo>
                    <a:lnTo>
                      <a:pt x="445" y="294"/>
                    </a:lnTo>
                    <a:lnTo>
                      <a:pt x="445" y="297"/>
                    </a:lnTo>
                    <a:lnTo>
                      <a:pt x="445" y="297"/>
                    </a:lnTo>
                    <a:lnTo>
                      <a:pt x="445" y="299"/>
                    </a:lnTo>
                    <a:lnTo>
                      <a:pt x="445" y="299"/>
                    </a:lnTo>
                    <a:lnTo>
                      <a:pt x="445" y="299"/>
                    </a:lnTo>
                    <a:lnTo>
                      <a:pt x="445" y="299"/>
                    </a:lnTo>
                    <a:lnTo>
                      <a:pt x="447" y="299"/>
                    </a:lnTo>
                    <a:lnTo>
                      <a:pt x="447" y="299"/>
                    </a:lnTo>
                    <a:lnTo>
                      <a:pt x="447" y="301"/>
                    </a:lnTo>
                    <a:lnTo>
                      <a:pt x="447" y="301"/>
                    </a:lnTo>
                    <a:lnTo>
                      <a:pt x="447" y="301"/>
                    </a:lnTo>
                    <a:lnTo>
                      <a:pt x="447" y="304"/>
                    </a:lnTo>
                    <a:lnTo>
                      <a:pt x="445" y="304"/>
                    </a:lnTo>
                    <a:lnTo>
                      <a:pt x="445" y="304"/>
                    </a:lnTo>
                    <a:lnTo>
                      <a:pt x="445" y="304"/>
                    </a:lnTo>
                    <a:lnTo>
                      <a:pt x="445" y="304"/>
                    </a:lnTo>
                    <a:lnTo>
                      <a:pt x="445" y="304"/>
                    </a:lnTo>
                    <a:lnTo>
                      <a:pt x="442" y="304"/>
                    </a:lnTo>
                    <a:lnTo>
                      <a:pt x="442" y="304"/>
                    </a:lnTo>
                    <a:lnTo>
                      <a:pt x="442" y="304"/>
                    </a:lnTo>
                    <a:lnTo>
                      <a:pt x="442" y="304"/>
                    </a:lnTo>
                    <a:lnTo>
                      <a:pt x="440" y="304"/>
                    </a:lnTo>
                    <a:lnTo>
                      <a:pt x="440" y="304"/>
                    </a:lnTo>
                    <a:lnTo>
                      <a:pt x="440" y="304"/>
                    </a:lnTo>
                    <a:lnTo>
                      <a:pt x="438" y="304"/>
                    </a:lnTo>
                    <a:lnTo>
                      <a:pt x="438" y="304"/>
                    </a:lnTo>
                    <a:lnTo>
                      <a:pt x="438" y="304"/>
                    </a:lnTo>
                    <a:lnTo>
                      <a:pt x="438" y="304"/>
                    </a:lnTo>
                    <a:lnTo>
                      <a:pt x="438" y="304"/>
                    </a:lnTo>
                    <a:lnTo>
                      <a:pt x="435" y="304"/>
                    </a:lnTo>
                    <a:lnTo>
                      <a:pt x="435" y="304"/>
                    </a:lnTo>
                    <a:lnTo>
                      <a:pt x="435" y="304"/>
                    </a:lnTo>
                    <a:lnTo>
                      <a:pt x="435" y="306"/>
                    </a:lnTo>
                    <a:lnTo>
                      <a:pt x="435" y="306"/>
                    </a:lnTo>
                    <a:lnTo>
                      <a:pt x="435" y="306"/>
                    </a:lnTo>
                    <a:lnTo>
                      <a:pt x="435" y="308"/>
                    </a:lnTo>
                    <a:lnTo>
                      <a:pt x="435" y="308"/>
                    </a:lnTo>
                    <a:lnTo>
                      <a:pt x="433" y="308"/>
                    </a:lnTo>
                    <a:lnTo>
                      <a:pt x="433" y="308"/>
                    </a:lnTo>
                    <a:lnTo>
                      <a:pt x="433" y="311"/>
                    </a:lnTo>
                    <a:lnTo>
                      <a:pt x="433" y="311"/>
                    </a:lnTo>
                    <a:lnTo>
                      <a:pt x="433" y="311"/>
                    </a:lnTo>
                    <a:lnTo>
                      <a:pt x="433" y="311"/>
                    </a:lnTo>
                    <a:lnTo>
                      <a:pt x="430" y="311"/>
                    </a:lnTo>
                    <a:lnTo>
                      <a:pt x="430" y="308"/>
                    </a:lnTo>
                    <a:lnTo>
                      <a:pt x="430" y="308"/>
                    </a:lnTo>
                    <a:lnTo>
                      <a:pt x="428" y="308"/>
                    </a:lnTo>
                    <a:lnTo>
                      <a:pt x="428" y="311"/>
                    </a:lnTo>
                    <a:lnTo>
                      <a:pt x="428" y="311"/>
                    </a:lnTo>
                    <a:lnTo>
                      <a:pt x="428" y="313"/>
                    </a:lnTo>
                    <a:lnTo>
                      <a:pt x="428" y="313"/>
                    </a:lnTo>
                    <a:lnTo>
                      <a:pt x="428" y="313"/>
                    </a:lnTo>
                    <a:lnTo>
                      <a:pt x="428" y="313"/>
                    </a:lnTo>
                    <a:lnTo>
                      <a:pt x="428" y="313"/>
                    </a:lnTo>
                    <a:lnTo>
                      <a:pt x="426" y="313"/>
                    </a:lnTo>
                    <a:lnTo>
                      <a:pt x="426" y="316"/>
                    </a:lnTo>
                    <a:lnTo>
                      <a:pt x="426" y="316"/>
                    </a:lnTo>
                    <a:lnTo>
                      <a:pt x="428" y="316"/>
                    </a:lnTo>
                    <a:lnTo>
                      <a:pt x="428" y="318"/>
                    </a:lnTo>
                    <a:lnTo>
                      <a:pt x="428" y="318"/>
                    </a:lnTo>
                    <a:lnTo>
                      <a:pt x="428" y="318"/>
                    </a:lnTo>
                    <a:lnTo>
                      <a:pt x="428" y="320"/>
                    </a:lnTo>
                    <a:lnTo>
                      <a:pt x="428" y="320"/>
                    </a:lnTo>
                    <a:lnTo>
                      <a:pt x="428" y="320"/>
                    </a:lnTo>
                    <a:lnTo>
                      <a:pt x="430" y="320"/>
                    </a:lnTo>
                    <a:lnTo>
                      <a:pt x="430" y="323"/>
                    </a:lnTo>
                    <a:lnTo>
                      <a:pt x="430" y="323"/>
                    </a:lnTo>
                    <a:lnTo>
                      <a:pt x="433" y="323"/>
                    </a:lnTo>
                    <a:lnTo>
                      <a:pt x="433" y="323"/>
                    </a:lnTo>
                    <a:lnTo>
                      <a:pt x="433" y="323"/>
                    </a:lnTo>
                    <a:lnTo>
                      <a:pt x="433" y="323"/>
                    </a:lnTo>
                    <a:lnTo>
                      <a:pt x="433" y="323"/>
                    </a:lnTo>
                    <a:lnTo>
                      <a:pt x="435" y="323"/>
                    </a:lnTo>
                    <a:lnTo>
                      <a:pt x="435" y="323"/>
                    </a:lnTo>
                    <a:lnTo>
                      <a:pt x="435" y="325"/>
                    </a:lnTo>
                    <a:lnTo>
                      <a:pt x="438" y="325"/>
                    </a:lnTo>
                    <a:lnTo>
                      <a:pt x="438" y="325"/>
                    </a:lnTo>
                    <a:lnTo>
                      <a:pt x="438" y="325"/>
                    </a:lnTo>
                    <a:lnTo>
                      <a:pt x="440" y="325"/>
                    </a:lnTo>
                    <a:lnTo>
                      <a:pt x="440" y="325"/>
                    </a:lnTo>
                    <a:lnTo>
                      <a:pt x="440" y="325"/>
                    </a:lnTo>
                    <a:lnTo>
                      <a:pt x="440" y="325"/>
                    </a:lnTo>
                    <a:lnTo>
                      <a:pt x="440" y="325"/>
                    </a:lnTo>
                    <a:lnTo>
                      <a:pt x="440" y="325"/>
                    </a:lnTo>
                    <a:lnTo>
                      <a:pt x="442" y="325"/>
                    </a:lnTo>
                    <a:lnTo>
                      <a:pt x="442" y="327"/>
                    </a:lnTo>
                    <a:lnTo>
                      <a:pt x="442" y="327"/>
                    </a:lnTo>
                    <a:lnTo>
                      <a:pt x="440" y="327"/>
                    </a:lnTo>
                    <a:lnTo>
                      <a:pt x="440" y="330"/>
                    </a:lnTo>
                    <a:lnTo>
                      <a:pt x="440" y="330"/>
                    </a:lnTo>
                    <a:lnTo>
                      <a:pt x="440" y="332"/>
                    </a:lnTo>
                    <a:lnTo>
                      <a:pt x="442" y="332"/>
                    </a:lnTo>
                    <a:lnTo>
                      <a:pt x="442" y="332"/>
                    </a:lnTo>
                    <a:lnTo>
                      <a:pt x="442" y="334"/>
                    </a:lnTo>
                    <a:lnTo>
                      <a:pt x="442" y="334"/>
                    </a:lnTo>
                    <a:lnTo>
                      <a:pt x="442" y="334"/>
                    </a:lnTo>
                    <a:lnTo>
                      <a:pt x="440" y="334"/>
                    </a:lnTo>
                    <a:lnTo>
                      <a:pt x="440" y="337"/>
                    </a:lnTo>
                    <a:lnTo>
                      <a:pt x="440" y="337"/>
                    </a:lnTo>
                    <a:lnTo>
                      <a:pt x="440" y="337"/>
                    </a:lnTo>
                    <a:lnTo>
                      <a:pt x="438" y="337"/>
                    </a:lnTo>
                    <a:lnTo>
                      <a:pt x="438" y="337"/>
                    </a:lnTo>
                    <a:lnTo>
                      <a:pt x="440" y="337"/>
                    </a:lnTo>
                    <a:lnTo>
                      <a:pt x="440" y="339"/>
                    </a:lnTo>
                    <a:lnTo>
                      <a:pt x="438" y="339"/>
                    </a:lnTo>
                    <a:lnTo>
                      <a:pt x="438" y="339"/>
                    </a:lnTo>
                    <a:lnTo>
                      <a:pt x="438" y="342"/>
                    </a:lnTo>
                    <a:lnTo>
                      <a:pt x="438" y="342"/>
                    </a:lnTo>
                    <a:lnTo>
                      <a:pt x="438" y="344"/>
                    </a:lnTo>
                    <a:lnTo>
                      <a:pt x="440" y="344"/>
                    </a:lnTo>
                    <a:lnTo>
                      <a:pt x="440" y="344"/>
                    </a:lnTo>
                    <a:lnTo>
                      <a:pt x="440" y="344"/>
                    </a:lnTo>
                    <a:lnTo>
                      <a:pt x="440" y="344"/>
                    </a:lnTo>
                    <a:lnTo>
                      <a:pt x="440" y="344"/>
                    </a:lnTo>
                    <a:lnTo>
                      <a:pt x="440" y="346"/>
                    </a:lnTo>
                    <a:lnTo>
                      <a:pt x="442" y="346"/>
                    </a:lnTo>
                    <a:lnTo>
                      <a:pt x="442" y="346"/>
                    </a:lnTo>
                    <a:lnTo>
                      <a:pt x="442" y="346"/>
                    </a:lnTo>
                    <a:lnTo>
                      <a:pt x="442" y="349"/>
                    </a:lnTo>
                    <a:lnTo>
                      <a:pt x="442" y="349"/>
                    </a:lnTo>
                    <a:lnTo>
                      <a:pt x="442" y="349"/>
                    </a:lnTo>
                    <a:lnTo>
                      <a:pt x="442" y="351"/>
                    </a:lnTo>
                    <a:lnTo>
                      <a:pt x="440" y="351"/>
                    </a:lnTo>
                    <a:lnTo>
                      <a:pt x="440" y="351"/>
                    </a:lnTo>
                    <a:lnTo>
                      <a:pt x="440" y="353"/>
                    </a:lnTo>
                    <a:lnTo>
                      <a:pt x="442" y="353"/>
                    </a:lnTo>
                    <a:lnTo>
                      <a:pt x="442" y="353"/>
                    </a:lnTo>
                    <a:lnTo>
                      <a:pt x="445" y="353"/>
                    </a:lnTo>
                    <a:lnTo>
                      <a:pt x="445" y="353"/>
                    </a:lnTo>
                    <a:lnTo>
                      <a:pt x="445" y="353"/>
                    </a:lnTo>
                    <a:lnTo>
                      <a:pt x="445" y="353"/>
                    </a:lnTo>
                    <a:lnTo>
                      <a:pt x="447" y="353"/>
                    </a:lnTo>
                    <a:lnTo>
                      <a:pt x="447" y="353"/>
                    </a:lnTo>
                    <a:lnTo>
                      <a:pt x="445" y="353"/>
                    </a:lnTo>
                    <a:lnTo>
                      <a:pt x="445" y="356"/>
                    </a:lnTo>
                    <a:lnTo>
                      <a:pt x="445" y="356"/>
                    </a:lnTo>
                    <a:lnTo>
                      <a:pt x="445" y="356"/>
                    </a:lnTo>
                    <a:lnTo>
                      <a:pt x="445" y="358"/>
                    </a:lnTo>
                    <a:lnTo>
                      <a:pt x="445" y="358"/>
                    </a:lnTo>
                    <a:lnTo>
                      <a:pt x="445" y="361"/>
                    </a:lnTo>
                    <a:lnTo>
                      <a:pt x="445" y="361"/>
                    </a:lnTo>
                    <a:lnTo>
                      <a:pt x="445" y="361"/>
                    </a:lnTo>
                    <a:lnTo>
                      <a:pt x="445" y="363"/>
                    </a:lnTo>
                    <a:lnTo>
                      <a:pt x="447" y="363"/>
                    </a:lnTo>
                    <a:lnTo>
                      <a:pt x="447" y="363"/>
                    </a:lnTo>
                    <a:lnTo>
                      <a:pt x="447" y="363"/>
                    </a:lnTo>
                    <a:lnTo>
                      <a:pt x="447" y="365"/>
                    </a:lnTo>
                    <a:lnTo>
                      <a:pt x="445" y="365"/>
                    </a:lnTo>
                    <a:lnTo>
                      <a:pt x="445" y="365"/>
                    </a:lnTo>
                    <a:lnTo>
                      <a:pt x="447" y="365"/>
                    </a:lnTo>
                    <a:lnTo>
                      <a:pt x="447" y="368"/>
                    </a:lnTo>
                    <a:lnTo>
                      <a:pt x="447" y="368"/>
                    </a:lnTo>
                    <a:lnTo>
                      <a:pt x="447" y="370"/>
                    </a:lnTo>
                    <a:lnTo>
                      <a:pt x="447" y="370"/>
                    </a:lnTo>
                    <a:lnTo>
                      <a:pt x="447" y="370"/>
                    </a:lnTo>
                    <a:lnTo>
                      <a:pt x="447" y="372"/>
                    </a:lnTo>
                    <a:lnTo>
                      <a:pt x="447" y="372"/>
                    </a:lnTo>
                    <a:lnTo>
                      <a:pt x="447" y="372"/>
                    </a:lnTo>
                    <a:lnTo>
                      <a:pt x="447" y="375"/>
                    </a:lnTo>
                    <a:lnTo>
                      <a:pt x="447" y="375"/>
                    </a:lnTo>
                    <a:lnTo>
                      <a:pt x="447" y="375"/>
                    </a:lnTo>
                    <a:lnTo>
                      <a:pt x="447" y="377"/>
                    </a:lnTo>
                    <a:lnTo>
                      <a:pt x="447" y="377"/>
                    </a:lnTo>
                    <a:lnTo>
                      <a:pt x="447" y="377"/>
                    </a:lnTo>
                    <a:lnTo>
                      <a:pt x="447" y="377"/>
                    </a:lnTo>
                    <a:lnTo>
                      <a:pt x="447" y="380"/>
                    </a:lnTo>
                    <a:lnTo>
                      <a:pt x="449" y="380"/>
                    </a:lnTo>
                    <a:lnTo>
                      <a:pt x="449" y="380"/>
                    </a:lnTo>
                    <a:lnTo>
                      <a:pt x="449" y="382"/>
                    </a:lnTo>
                    <a:lnTo>
                      <a:pt x="447" y="382"/>
                    </a:lnTo>
                    <a:lnTo>
                      <a:pt x="447" y="382"/>
                    </a:lnTo>
                    <a:lnTo>
                      <a:pt x="447" y="382"/>
                    </a:lnTo>
                    <a:lnTo>
                      <a:pt x="449" y="382"/>
                    </a:lnTo>
                    <a:lnTo>
                      <a:pt x="449" y="384"/>
                    </a:lnTo>
                    <a:lnTo>
                      <a:pt x="449" y="384"/>
                    </a:lnTo>
                    <a:lnTo>
                      <a:pt x="449" y="387"/>
                    </a:lnTo>
                    <a:lnTo>
                      <a:pt x="447" y="387"/>
                    </a:lnTo>
                    <a:lnTo>
                      <a:pt x="447" y="387"/>
                    </a:lnTo>
                    <a:lnTo>
                      <a:pt x="449" y="387"/>
                    </a:lnTo>
                    <a:lnTo>
                      <a:pt x="449" y="389"/>
                    </a:lnTo>
                    <a:lnTo>
                      <a:pt x="449" y="389"/>
                    </a:lnTo>
                    <a:lnTo>
                      <a:pt x="447" y="389"/>
                    </a:lnTo>
                    <a:lnTo>
                      <a:pt x="447" y="391"/>
                    </a:lnTo>
                    <a:lnTo>
                      <a:pt x="449" y="391"/>
                    </a:lnTo>
                    <a:lnTo>
                      <a:pt x="449" y="391"/>
                    </a:lnTo>
                    <a:lnTo>
                      <a:pt x="449" y="391"/>
                    </a:lnTo>
                    <a:lnTo>
                      <a:pt x="449" y="394"/>
                    </a:lnTo>
                    <a:lnTo>
                      <a:pt x="449" y="394"/>
                    </a:lnTo>
                    <a:lnTo>
                      <a:pt x="449" y="394"/>
                    </a:lnTo>
                    <a:lnTo>
                      <a:pt x="449" y="394"/>
                    </a:lnTo>
                    <a:lnTo>
                      <a:pt x="447" y="394"/>
                    </a:lnTo>
                    <a:lnTo>
                      <a:pt x="447" y="394"/>
                    </a:lnTo>
                    <a:lnTo>
                      <a:pt x="447" y="394"/>
                    </a:lnTo>
                    <a:lnTo>
                      <a:pt x="447" y="391"/>
                    </a:lnTo>
                    <a:lnTo>
                      <a:pt x="447" y="391"/>
                    </a:lnTo>
                    <a:lnTo>
                      <a:pt x="447" y="394"/>
                    </a:lnTo>
                    <a:lnTo>
                      <a:pt x="447" y="394"/>
                    </a:lnTo>
                    <a:lnTo>
                      <a:pt x="447" y="394"/>
                    </a:lnTo>
                    <a:lnTo>
                      <a:pt x="447" y="394"/>
                    </a:lnTo>
                    <a:lnTo>
                      <a:pt x="447" y="396"/>
                    </a:lnTo>
                    <a:lnTo>
                      <a:pt x="447" y="396"/>
                    </a:lnTo>
                    <a:lnTo>
                      <a:pt x="445" y="396"/>
                    </a:lnTo>
                    <a:lnTo>
                      <a:pt x="445" y="396"/>
                    </a:lnTo>
                    <a:lnTo>
                      <a:pt x="445" y="396"/>
                    </a:lnTo>
                    <a:lnTo>
                      <a:pt x="442" y="396"/>
                    </a:lnTo>
                    <a:lnTo>
                      <a:pt x="442" y="396"/>
                    </a:lnTo>
                    <a:lnTo>
                      <a:pt x="440" y="396"/>
                    </a:lnTo>
                    <a:lnTo>
                      <a:pt x="440" y="396"/>
                    </a:lnTo>
                    <a:lnTo>
                      <a:pt x="440" y="394"/>
                    </a:lnTo>
                    <a:lnTo>
                      <a:pt x="440" y="394"/>
                    </a:lnTo>
                    <a:lnTo>
                      <a:pt x="440" y="394"/>
                    </a:lnTo>
                    <a:lnTo>
                      <a:pt x="440" y="394"/>
                    </a:lnTo>
                    <a:lnTo>
                      <a:pt x="440" y="394"/>
                    </a:lnTo>
                    <a:lnTo>
                      <a:pt x="440" y="394"/>
                    </a:lnTo>
                    <a:lnTo>
                      <a:pt x="440" y="394"/>
                    </a:lnTo>
                    <a:lnTo>
                      <a:pt x="440" y="396"/>
                    </a:lnTo>
                    <a:lnTo>
                      <a:pt x="438" y="396"/>
                    </a:lnTo>
                    <a:lnTo>
                      <a:pt x="438" y="396"/>
                    </a:lnTo>
                    <a:lnTo>
                      <a:pt x="438" y="396"/>
                    </a:lnTo>
                    <a:lnTo>
                      <a:pt x="438" y="396"/>
                    </a:lnTo>
                    <a:lnTo>
                      <a:pt x="438" y="396"/>
                    </a:lnTo>
                    <a:lnTo>
                      <a:pt x="438" y="394"/>
                    </a:lnTo>
                    <a:lnTo>
                      <a:pt x="435" y="394"/>
                    </a:lnTo>
                    <a:lnTo>
                      <a:pt x="435" y="396"/>
                    </a:lnTo>
                    <a:lnTo>
                      <a:pt x="435" y="396"/>
                    </a:lnTo>
                    <a:lnTo>
                      <a:pt x="433" y="396"/>
                    </a:lnTo>
                    <a:lnTo>
                      <a:pt x="433" y="394"/>
                    </a:lnTo>
                    <a:lnTo>
                      <a:pt x="433" y="394"/>
                    </a:lnTo>
                    <a:lnTo>
                      <a:pt x="433" y="396"/>
                    </a:lnTo>
                    <a:lnTo>
                      <a:pt x="433" y="396"/>
                    </a:lnTo>
                    <a:lnTo>
                      <a:pt x="433" y="396"/>
                    </a:lnTo>
                    <a:lnTo>
                      <a:pt x="430" y="396"/>
                    </a:lnTo>
                    <a:lnTo>
                      <a:pt x="430" y="396"/>
                    </a:lnTo>
                    <a:lnTo>
                      <a:pt x="430" y="394"/>
                    </a:lnTo>
                    <a:lnTo>
                      <a:pt x="430" y="394"/>
                    </a:lnTo>
                    <a:lnTo>
                      <a:pt x="428" y="394"/>
                    </a:lnTo>
                    <a:lnTo>
                      <a:pt x="428" y="394"/>
                    </a:lnTo>
                    <a:lnTo>
                      <a:pt x="428" y="394"/>
                    </a:lnTo>
                    <a:lnTo>
                      <a:pt x="426" y="394"/>
                    </a:lnTo>
                    <a:lnTo>
                      <a:pt x="426" y="394"/>
                    </a:lnTo>
                    <a:lnTo>
                      <a:pt x="426" y="394"/>
                    </a:lnTo>
                    <a:lnTo>
                      <a:pt x="426" y="391"/>
                    </a:lnTo>
                    <a:lnTo>
                      <a:pt x="426" y="391"/>
                    </a:lnTo>
                    <a:lnTo>
                      <a:pt x="426" y="389"/>
                    </a:lnTo>
                    <a:lnTo>
                      <a:pt x="428" y="389"/>
                    </a:lnTo>
                    <a:lnTo>
                      <a:pt x="428" y="389"/>
                    </a:lnTo>
                    <a:lnTo>
                      <a:pt x="428" y="387"/>
                    </a:lnTo>
                    <a:lnTo>
                      <a:pt x="428" y="387"/>
                    </a:lnTo>
                    <a:lnTo>
                      <a:pt x="426" y="387"/>
                    </a:lnTo>
                    <a:lnTo>
                      <a:pt x="426" y="387"/>
                    </a:lnTo>
                    <a:lnTo>
                      <a:pt x="426" y="387"/>
                    </a:lnTo>
                    <a:lnTo>
                      <a:pt x="426" y="389"/>
                    </a:lnTo>
                    <a:lnTo>
                      <a:pt x="426" y="389"/>
                    </a:lnTo>
                    <a:lnTo>
                      <a:pt x="426" y="389"/>
                    </a:lnTo>
                    <a:lnTo>
                      <a:pt x="423" y="389"/>
                    </a:lnTo>
                    <a:lnTo>
                      <a:pt x="423" y="391"/>
                    </a:lnTo>
                    <a:lnTo>
                      <a:pt x="423" y="391"/>
                    </a:lnTo>
                    <a:lnTo>
                      <a:pt x="423" y="391"/>
                    </a:lnTo>
                    <a:lnTo>
                      <a:pt x="421" y="391"/>
                    </a:lnTo>
                    <a:lnTo>
                      <a:pt x="421" y="394"/>
                    </a:lnTo>
                    <a:lnTo>
                      <a:pt x="421" y="394"/>
                    </a:lnTo>
                    <a:lnTo>
                      <a:pt x="421" y="394"/>
                    </a:lnTo>
                    <a:lnTo>
                      <a:pt x="421" y="394"/>
                    </a:lnTo>
                    <a:lnTo>
                      <a:pt x="419" y="394"/>
                    </a:lnTo>
                    <a:lnTo>
                      <a:pt x="419" y="394"/>
                    </a:lnTo>
                    <a:lnTo>
                      <a:pt x="419" y="394"/>
                    </a:lnTo>
                    <a:lnTo>
                      <a:pt x="416" y="394"/>
                    </a:lnTo>
                    <a:lnTo>
                      <a:pt x="416" y="394"/>
                    </a:lnTo>
                    <a:lnTo>
                      <a:pt x="416" y="394"/>
                    </a:lnTo>
                    <a:lnTo>
                      <a:pt x="414" y="394"/>
                    </a:lnTo>
                    <a:lnTo>
                      <a:pt x="414" y="394"/>
                    </a:lnTo>
                    <a:lnTo>
                      <a:pt x="414" y="394"/>
                    </a:lnTo>
                    <a:lnTo>
                      <a:pt x="414" y="396"/>
                    </a:lnTo>
                    <a:lnTo>
                      <a:pt x="412" y="396"/>
                    </a:lnTo>
                    <a:lnTo>
                      <a:pt x="412" y="396"/>
                    </a:lnTo>
                    <a:lnTo>
                      <a:pt x="412" y="396"/>
                    </a:lnTo>
                    <a:lnTo>
                      <a:pt x="409" y="396"/>
                    </a:lnTo>
                    <a:lnTo>
                      <a:pt x="409" y="396"/>
                    </a:lnTo>
                    <a:lnTo>
                      <a:pt x="409" y="396"/>
                    </a:lnTo>
                    <a:lnTo>
                      <a:pt x="407" y="396"/>
                    </a:lnTo>
                    <a:lnTo>
                      <a:pt x="407" y="396"/>
                    </a:lnTo>
                    <a:lnTo>
                      <a:pt x="407" y="398"/>
                    </a:lnTo>
                    <a:lnTo>
                      <a:pt x="407" y="398"/>
                    </a:lnTo>
                    <a:lnTo>
                      <a:pt x="407" y="398"/>
                    </a:lnTo>
                    <a:lnTo>
                      <a:pt x="404" y="398"/>
                    </a:lnTo>
                    <a:lnTo>
                      <a:pt x="404" y="398"/>
                    </a:lnTo>
                    <a:lnTo>
                      <a:pt x="404" y="401"/>
                    </a:lnTo>
                    <a:lnTo>
                      <a:pt x="404" y="401"/>
                    </a:lnTo>
                    <a:lnTo>
                      <a:pt x="404" y="401"/>
                    </a:lnTo>
                    <a:lnTo>
                      <a:pt x="404" y="403"/>
                    </a:lnTo>
                    <a:lnTo>
                      <a:pt x="402" y="403"/>
                    </a:lnTo>
                    <a:lnTo>
                      <a:pt x="402" y="403"/>
                    </a:lnTo>
                    <a:lnTo>
                      <a:pt x="402" y="403"/>
                    </a:lnTo>
                    <a:lnTo>
                      <a:pt x="402" y="403"/>
                    </a:lnTo>
                    <a:lnTo>
                      <a:pt x="402" y="406"/>
                    </a:lnTo>
                    <a:lnTo>
                      <a:pt x="400" y="406"/>
                    </a:lnTo>
                    <a:lnTo>
                      <a:pt x="400" y="406"/>
                    </a:lnTo>
                    <a:lnTo>
                      <a:pt x="402" y="406"/>
                    </a:lnTo>
                    <a:lnTo>
                      <a:pt x="402" y="408"/>
                    </a:lnTo>
                    <a:lnTo>
                      <a:pt x="402" y="408"/>
                    </a:lnTo>
                    <a:lnTo>
                      <a:pt x="402" y="408"/>
                    </a:lnTo>
                    <a:lnTo>
                      <a:pt x="402" y="410"/>
                    </a:lnTo>
                    <a:lnTo>
                      <a:pt x="402" y="410"/>
                    </a:lnTo>
                    <a:lnTo>
                      <a:pt x="404" y="410"/>
                    </a:lnTo>
                    <a:lnTo>
                      <a:pt x="404" y="413"/>
                    </a:lnTo>
                    <a:lnTo>
                      <a:pt x="404" y="413"/>
                    </a:lnTo>
                    <a:lnTo>
                      <a:pt x="404" y="413"/>
                    </a:lnTo>
                    <a:lnTo>
                      <a:pt x="404" y="413"/>
                    </a:lnTo>
                    <a:lnTo>
                      <a:pt x="404" y="415"/>
                    </a:lnTo>
                    <a:lnTo>
                      <a:pt x="404" y="415"/>
                    </a:lnTo>
                    <a:lnTo>
                      <a:pt x="404" y="415"/>
                    </a:lnTo>
                    <a:lnTo>
                      <a:pt x="404" y="417"/>
                    </a:lnTo>
                    <a:lnTo>
                      <a:pt x="407" y="417"/>
                    </a:lnTo>
                    <a:lnTo>
                      <a:pt x="407" y="417"/>
                    </a:lnTo>
                    <a:lnTo>
                      <a:pt x="404" y="417"/>
                    </a:lnTo>
                    <a:lnTo>
                      <a:pt x="404" y="420"/>
                    </a:lnTo>
                    <a:lnTo>
                      <a:pt x="404" y="420"/>
                    </a:lnTo>
                    <a:lnTo>
                      <a:pt x="404" y="420"/>
                    </a:lnTo>
                    <a:lnTo>
                      <a:pt x="404" y="420"/>
                    </a:lnTo>
                    <a:lnTo>
                      <a:pt x="402" y="420"/>
                    </a:lnTo>
                    <a:lnTo>
                      <a:pt x="402" y="422"/>
                    </a:lnTo>
                    <a:lnTo>
                      <a:pt x="402" y="422"/>
                    </a:lnTo>
                    <a:lnTo>
                      <a:pt x="400" y="422"/>
                    </a:lnTo>
                    <a:lnTo>
                      <a:pt x="400" y="422"/>
                    </a:lnTo>
                    <a:lnTo>
                      <a:pt x="400" y="422"/>
                    </a:lnTo>
                    <a:lnTo>
                      <a:pt x="400" y="425"/>
                    </a:lnTo>
                    <a:lnTo>
                      <a:pt x="400" y="425"/>
                    </a:lnTo>
                    <a:lnTo>
                      <a:pt x="400" y="427"/>
                    </a:lnTo>
                    <a:lnTo>
                      <a:pt x="400" y="427"/>
                    </a:lnTo>
                    <a:lnTo>
                      <a:pt x="400" y="427"/>
                    </a:lnTo>
                    <a:lnTo>
                      <a:pt x="400" y="427"/>
                    </a:lnTo>
                    <a:lnTo>
                      <a:pt x="400" y="429"/>
                    </a:lnTo>
                    <a:lnTo>
                      <a:pt x="397" y="429"/>
                    </a:lnTo>
                    <a:lnTo>
                      <a:pt x="397" y="429"/>
                    </a:lnTo>
                    <a:lnTo>
                      <a:pt x="397" y="429"/>
                    </a:lnTo>
                    <a:lnTo>
                      <a:pt x="395" y="429"/>
                    </a:lnTo>
                    <a:lnTo>
                      <a:pt x="395" y="429"/>
                    </a:lnTo>
                    <a:lnTo>
                      <a:pt x="395" y="432"/>
                    </a:lnTo>
                    <a:lnTo>
                      <a:pt x="395" y="432"/>
                    </a:lnTo>
                    <a:lnTo>
                      <a:pt x="395" y="432"/>
                    </a:lnTo>
                    <a:lnTo>
                      <a:pt x="395" y="432"/>
                    </a:lnTo>
                    <a:lnTo>
                      <a:pt x="393" y="432"/>
                    </a:lnTo>
                    <a:lnTo>
                      <a:pt x="393" y="434"/>
                    </a:lnTo>
                    <a:lnTo>
                      <a:pt x="393" y="434"/>
                    </a:lnTo>
                    <a:lnTo>
                      <a:pt x="393" y="434"/>
                    </a:lnTo>
                    <a:lnTo>
                      <a:pt x="393" y="436"/>
                    </a:lnTo>
                    <a:lnTo>
                      <a:pt x="393" y="436"/>
                    </a:lnTo>
                    <a:lnTo>
                      <a:pt x="390" y="436"/>
                    </a:lnTo>
                    <a:lnTo>
                      <a:pt x="390" y="436"/>
                    </a:lnTo>
                    <a:lnTo>
                      <a:pt x="390" y="436"/>
                    </a:lnTo>
                    <a:lnTo>
                      <a:pt x="388" y="436"/>
                    </a:lnTo>
                    <a:lnTo>
                      <a:pt x="388" y="439"/>
                    </a:lnTo>
                    <a:lnTo>
                      <a:pt x="388" y="439"/>
                    </a:lnTo>
                    <a:lnTo>
                      <a:pt x="388" y="439"/>
                    </a:lnTo>
                    <a:lnTo>
                      <a:pt x="386" y="439"/>
                    </a:lnTo>
                    <a:lnTo>
                      <a:pt x="386" y="439"/>
                    </a:lnTo>
                    <a:lnTo>
                      <a:pt x="386" y="439"/>
                    </a:lnTo>
                    <a:lnTo>
                      <a:pt x="386" y="439"/>
                    </a:lnTo>
                    <a:lnTo>
                      <a:pt x="383" y="439"/>
                    </a:lnTo>
                    <a:lnTo>
                      <a:pt x="383" y="439"/>
                    </a:lnTo>
                    <a:lnTo>
                      <a:pt x="383" y="441"/>
                    </a:lnTo>
                    <a:lnTo>
                      <a:pt x="381" y="441"/>
                    </a:lnTo>
                    <a:lnTo>
                      <a:pt x="381" y="441"/>
                    </a:lnTo>
                    <a:lnTo>
                      <a:pt x="381" y="441"/>
                    </a:lnTo>
                    <a:lnTo>
                      <a:pt x="378" y="441"/>
                    </a:lnTo>
                    <a:lnTo>
                      <a:pt x="378" y="441"/>
                    </a:lnTo>
                    <a:lnTo>
                      <a:pt x="378" y="441"/>
                    </a:lnTo>
                    <a:lnTo>
                      <a:pt x="378" y="441"/>
                    </a:lnTo>
                    <a:lnTo>
                      <a:pt x="376" y="441"/>
                    </a:lnTo>
                    <a:lnTo>
                      <a:pt x="376" y="443"/>
                    </a:lnTo>
                    <a:lnTo>
                      <a:pt x="376" y="443"/>
                    </a:lnTo>
                    <a:lnTo>
                      <a:pt x="374" y="443"/>
                    </a:lnTo>
                    <a:lnTo>
                      <a:pt x="374" y="443"/>
                    </a:lnTo>
                    <a:lnTo>
                      <a:pt x="374" y="443"/>
                    </a:lnTo>
                    <a:lnTo>
                      <a:pt x="374" y="443"/>
                    </a:lnTo>
                    <a:lnTo>
                      <a:pt x="374" y="443"/>
                    </a:lnTo>
                    <a:lnTo>
                      <a:pt x="371" y="443"/>
                    </a:lnTo>
                    <a:lnTo>
                      <a:pt x="371" y="443"/>
                    </a:lnTo>
                    <a:lnTo>
                      <a:pt x="371" y="446"/>
                    </a:lnTo>
                    <a:lnTo>
                      <a:pt x="371" y="446"/>
                    </a:lnTo>
                    <a:lnTo>
                      <a:pt x="369" y="446"/>
                    </a:lnTo>
                    <a:lnTo>
                      <a:pt x="369" y="446"/>
                    </a:lnTo>
                    <a:lnTo>
                      <a:pt x="369" y="446"/>
                    </a:lnTo>
                    <a:lnTo>
                      <a:pt x="367" y="446"/>
                    </a:lnTo>
                    <a:lnTo>
                      <a:pt x="367" y="448"/>
                    </a:lnTo>
                    <a:lnTo>
                      <a:pt x="367" y="448"/>
                    </a:lnTo>
                    <a:lnTo>
                      <a:pt x="367" y="448"/>
                    </a:lnTo>
                    <a:lnTo>
                      <a:pt x="367" y="448"/>
                    </a:lnTo>
                    <a:lnTo>
                      <a:pt x="367" y="451"/>
                    </a:lnTo>
                    <a:lnTo>
                      <a:pt x="364" y="451"/>
                    </a:lnTo>
                    <a:lnTo>
                      <a:pt x="364" y="451"/>
                    </a:lnTo>
                    <a:lnTo>
                      <a:pt x="364" y="451"/>
                    </a:lnTo>
                    <a:lnTo>
                      <a:pt x="364" y="453"/>
                    </a:lnTo>
                    <a:lnTo>
                      <a:pt x="362" y="453"/>
                    </a:lnTo>
                    <a:lnTo>
                      <a:pt x="362" y="453"/>
                    </a:lnTo>
                    <a:lnTo>
                      <a:pt x="362" y="453"/>
                    </a:lnTo>
                    <a:lnTo>
                      <a:pt x="362" y="453"/>
                    </a:lnTo>
                    <a:lnTo>
                      <a:pt x="362" y="453"/>
                    </a:lnTo>
                    <a:lnTo>
                      <a:pt x="359" y="453"/>
                    </a:lnTo>
                    <a:lnTo>
                      <a:pt x="359" y="453"/>
                    </a:lnTo>
                    <a:lnTo>
                      <a:pt x="359" y="455"/>
                    </a:lnTo>
                    <a:lnTo>
                      <a:pt x="359" y="455"/>
                    </a:lnTo>
                    <a:lnTo>
                      <a:pt x="359" y="455"/>
                    </a:lnTo>
                    <a:lnTo>
                      <a:pt x="357" y="455"/>
                    </a:lnTo>
                    <a:lnTo>
                      <a:pt x="357" y="458"/>
                    </a:lnTo>
                    <a:lnTo>
                      <a:pt x="357" y="458"/>
                    </a:lnTo>
                    <a:lnTo>
                      <a:pt x="357" y="458"/>
                    </a:lnTo>
                    <a:lnTo>
                      <a:pt x="357" y="460"/>
                    </a:lnTo>
                    <a:lnTo>
                      <a:pt x="357" y="460"/>
                    </a:lnTo>
                    <a:lnTo>
                      <a:pt x="355" y="460"/>
                    </a:lnTo>
                    <a:lnTo>
                      <a:pt x="355" y="462"/>
                    </a:lnTo>
                    <a:lnTo>
                      <a:pt x="355" y="462"/>
                    </a:lnTo>
                    <a:lnTo>
                      <a:pt x="355" y="462"/>
                    </a:lnTo>
                    <a:lnTo>
                      <a:pt x="355" y="462"/>
                    </a:lnTo>
                    <a:lnTo>
                      <a:pt x="355" y="462"/>
                    </a:lnTo>
                    <a:lnTo>
                      <a:pt x="352" y="462"/>
                    </a:lnTo>
                    <a:lnTo>
                      <a:pt x="352" y="465"/>
                    </a:lnTo>
                    <a:lnTo>
                      <a:pt x="352" y="465"/>
                    </a:lnTo>
                    <a:lnTo>
                      <a:pt x="352" y="465"/>
                    </a:lnTo>
                    <a:lnTo>
                      <a:pt x="352" y="467"/>
                    </a:lnTo>
                    <a:lnTo>
                      <a:pt x="352" y="467"/>
                    </a:lnTo>
                    <a:lnTo>
                      <a:pt x="352" y="467"/>
                    </a:lnTo>
                    <a:lnTo>
                      <a:pt x="350" y="467"/>
                    </a:lnTo>
                    <a:lnTo>
                      <a:pt x="350" y="470"/>
                    </a:lnTo>
                    <a:lnTo>
                      <a:pt x="350" y="470"/>
                    </a:lnTo>
                    <a:lnTo>
                      <a:pt x="350" y="470"/>
                    </a:lnTo>
                    <a:lnTo>
                      <a:pt x="348" y="470"/>
                    </a:lnTo>
                    <a:lnTo>
                      <a:pt x="348" y="472"/>
                    </a:lnTo>
                    <a:lnTo>
                      <a:pt x="348" y="472"/>
                    </a:lnTo>
                    <a:lnTo>
                      <a:pt x="348" y="472"/>
                    </a:lnTo>
                    <a:lnTo>
                      <a:pt x="348" y="472"/>
                    </a:lnTo>
                    <a:lnTo>
                      <a:pt x="348" y="472"/>
                    </a:lnTo>
                    <a:lnTo>
                      <a:pt x="348" y="474"/>
                    </a:lnTo>
                    <a:lnTo>
                      <a:pt x="345" y="474"/>
                    </a:lnTo>
                    <a:lnTo>
                      <a:pt x="345" y="474"/>
                    </a:lnTo>
                    <a:lnTo>
                      <a:pt x="345" y="474"/>
                    </a:lnTo>
                    <a:lnTo>
                      <a:pt x="345" y="474"/>
                    </a:lnTo>
                    <a:lnTo>
                      <a:pt x="345" y="477"/>
                    </a:lnTo>
                    <a:lnTo>
                      <a:pt x="343" y="477"/>
                    </a:lnTo>
                    <a:lnTo>
                      <a:pt x="343" y="477"/>
                    </a:lnTo>
                    <a:lnTo>
                      <a:pt x="343" y="479"/>
                    </a:lnTo>
                    <a:lnTo>
                      <a:pt x="343" y="479"/>
                    </a:lnTo>
                    <a:lnTo>
                      <a:pt x="343" y="479"/>
                    </a:lnTo>
                    <a:lnTo>
                      <a:pt x="341" y="479"/>
                    </a:lnTo>
                    <a:lnTo>
                      <a:pt x="341" y="479"/>
                    </a:lnTo>
                    <a:lnTo>
                      <a:pt x="341" y="481"/>
                    </a:lnTo>
                    <a:lnTo>
                      <a:pt x="341" y="481"/>
                    </a:lnTo>
                    <a:lnTo>
                      <a:pt x="338" y="481"/>
                    </a:lnTo>
                    <a:lnTo>
                      <a:pt x="338" y="481"/>
                    </a:lnTo>
                    <a:lnTo>
                      <a:pt x="338" y="481"/>
                    </a:lnTo>
                    <a:lnTo>
                      <a:pt x="338" y="481"/>
                    </a:lnTo>
                    <a:lnTo>
                      <a:pt x="338" y="481"/>
                    </a:lnTo>
                    <a:lnTo>
                      <a:pt x="336" y="481"/>
                    </a:lnTo>
                    <a:lnTo>
                      <a:pt x="336" y="481"/>
                    </a:lnTo>
                    <a:lnTo>
                      <a:pt x="336" y="484"/>
                    </a:lnTo>
                    <a:lnTo>
                      <a:pt x="333" y="484"/>
                    </a:lnTo>
                    <a:lnTo>
                      <a:pt x="333" y="484"/>
                    </a:lnTo>
                    <a:lnTo>
                      <a:pt x="333" y="484"/>
                    </a:lnTo>
                    <a:lnTo>
                      <a:pt x="333" y="484"/>
                    </a:lnTo>
                    <a:lnTo>
                      <a:pt x="331" y="484"/>
                    </a:lnTo>
                    <a:lnTo>
                      <a:pt x="331" y="486"/>
                    </a:lnTo>
                    <a:lnTo>
                      <a:pt x="331" y="486"/>
                    </a:lnTo>
                    <a:lnTo>
                      <a:pt x="331" y="486"/>
                    </a:lnTo>
                    <a:lnTo>
                      <a:pt x="331" y="489"/>
                    </a:lnTo>
                    <a:lnTo>
                      <a:pt x="331" y="489"/>
                    </a:lnTo>
                    <a:lnTo>
                      <a:pt x="329" y="489"/>
                    </a:lnTo>
                    <a:lnTo>
                      <a:pt x="329" y="489"/>
                    </a:lnTo>
                    <a:lnTo>
                      <a:pt x="329" y="489"/>
                    </a:lnTo>
                    <a:lnTo>
                      <a:pt x="329" y="491"/>
                    </a:lnTo>
                    <a:lnTo>
                      <a:pt x="329" y="491"/>
                    </a:lnTo>
                    <a:lnTo>
                      <a:pt x="326" y="491"/>
                    </a:lnTo>
                    <a:lnTo>
                      <a:pt x="326" y="491"/>
                    </a:lnTo>
                    <a:lnTo>
                      <a:pt x="326" y="491"/>
                    </a:lnTo>
                    <a:lnTo>
                      <a:pt x="326" y="493"/>
                    </a:lnTo>
                    <a:lnTo>
                      <a:pt x="326" y="493"/>
                    </a:lnTo>
                    <a:lnTo>
                      <a:pt x="326" y="493"/>
                    </a:lnTo>
                    <a:lnTo>
                      <a:pt x="324" y="493"/>
                    </a:lnTo>
                    <a:lnTo>
                      <a:pt x="324" y="496"/>
                    </a:lnTo>
                    <a:lnTo>
                      <a:pt x="324" y="496"/>
                    </a:lnTo>
                    <a:lnTo>
                      <a:pt x="324" y="496"/>
                    </a:lnTo>
                    <a:lnTo>
                      <a:pt x="322" y="496"/>
                    </a:lnTo>
                    <a:lnTo>
                      <a:pt x="322" y="498"/>
                    </a:lnTo>
                    <a:lnTo>
                      <a:pt x="322" y="498"/>
                    </a:lnTo>
                    <a:lnTo>
                      <a:pt x="322" y="498"/>
                    </a:lnTo>
                    <a:lnTo>
                      <a:pt x="322" y="498"/>
                    </a:lnTo>
                    <a:lnTo>
                      <a:pt x="319" y="498"/>
                    </a:lnTo>
                    <a:lnTo>
                      <a:pt x="319" y="498"/>
                    </a:lnTo>
                    <a:lnTo>
                      <a:pt x="319" y="500"/>
                    </a:lnTo>
                    <a:lnTo>
                      <a:pt x="319" y="500"/>
                    </a:lnTo>
                    <a:lnTo>
                      <a:pt x="317" y="500"/>
                    </a:lnTo>
                    <a:lnTo>
                      <a:pt x="317" y="500"/>
                    </a:lnTo>
                    <a:lnTo>
                      <a:pt x="317" y="500"/>
                    </a:lnTo>
                    <a:lnTo>
                      <a:pt x="315" y="500"/>
                    </a:lnTo>
                    <a:lnTo>
                      <a:pt x="315" y="500"/>
                    </a:lnTo>
                    <a:lnTo>
                      <a:pt x="315" y="500"/>
                    </a:lnTo>
                    <a:lnTo>
                      <a:pt x="315" y="500"/>
                    </a:lnTo>
                    <a:lnTo>
                      <a:pt x="315" y="503"/>
                    </a:lnTo>
                    <a:lnTo>
                      <a:pt x="312" y="503"/>
                    </a:lnTo>
                    <a:lnTo>
                      <a:pt x="312" y="503"/>
                    </a:lnTo>
                    <a:lnTo>
                      <a:pt x="312" y="503"/>
                    </a:lnTo>
                    <a:lnTo>
                      <a:pt x="312" y="503"/>
                    </a:lnTo>
                    <a:lnTo>
                      <a:pt x="310" y="503"/>
                    </a:lnTo>
                    <a:lnTo>
                      <a:pt x="310" y="505"/>
                    </a:lnTo>
                    <a:lnTo>
                      <a:pt x="310" y="505"/>
                    </a:lnTo>
                    <a:lnTo>
                      <a:pt x="310" y="505"/>
                    </a:lnTo>
                    <a:lnTo>
                      <a:pt x="307" y="505"/>
                    </a:lnTo>
                    <a:lnTo>
                      <a:pt x="307" y="505"/>
                    </a:lnTo>
                    <a:lnTo>
                      <a:pt x="307" y="507"/>
                    </a:lnTo>
                    <a:lnTo>
                      <a:pt x="307" y="507"/>
                    </a:lnTo>
                    <a:lnTo>
                      <a:pt x="307" y="507"/>
                    </a:lnTo>
                    <a:lnTo>
                      <a:pt x="305" y="507"/>
                    </a:lnTo>
                    <a:lnTo>
                      <a:pt x="305" y="510"/>
                    </a:lnTo>
                    <a:lnTo>
                      <a:pt x="305" y="510"/>
                    </a:lnTo>
                    <a:lnTo>
                      <a:pt x="305" y="510"/>
                    </a:lnTo>
                    <a:lnTo>
                      <a:pt x="305" y="510"/>
                    </a:lnTo>
                    <a:lnTo>
                      <a:pt x="305" y="512"/>
                    </a:lnTo>
                    <a:lnTo>
                      <a:pt x="305" y="512"/>
                    </a:lnTo>
                    <a:lnTo>
                      <a:pt x="305" y="512"/>
                    </a:lnTo>
                    <a:lnTo>
                      <a:pt x="305" y="512"/>
                    </a:lnTo>
                    <a:lnTo>
                      <a:pt x="305" y="512"/>
                    </a:lnTo>
                    <a:lnTo>
                      <a:pt x="305" y="515"/>
                    </a:lnTo>
                    <a:lnTo>
                      <a:pt x="305" y="515"/>
                    </a:lnTo>
                    <a:lnTo>
                      <a:pt x="305" y="517"/>
                    </a:lnTo>
                    <a:lnTo>
                      <a:pt x="305" y="517"/>
                    </a:lnTo>
                    <a:lnTo>
                      <a:pt x="305" y="517"/>
                    </a:lnTo>
                    <a:lnTo>
                      <a:pt x="305" y="519"/>
                    </a:lnTo>
                    <a:lnTo>
                      <a:pt x="305" y="519"/>
                    </a:lnTo>
                    <a:lnTo>
                      <a:pt x="305" y="519"/>
                    </a:lnTo>
                    <a:lnTo>
                      <a:pt x="305" y="522"/>
                    </a:lnTo>
                    <a:lnTo>
                      <a:pt x="305" y="522"/>
                    </a:lnTo>
                    <a:lnTo>
                      <a:pt x="305" y="522"/>
                    </a:lnTo>
                    <a:lnTo>
                      <a:pt x="305" y="522"/>
                    </a:lnTo>
                    <a:lnTo>
                      <a:pt x="305" y="522"/>
                    </a:lnTo>
                    <a:lnTo>
                      <a:pt x="303" y="522"/>
                    </a:lnTo>
                    <a:lnTo>
                      <a:pt x="303" y="522"/>
                    </a:lnTo>
                    <a:lnTo>
                      <a:pt x="303" y="524"/>
                    </a:lnTo>
                    <a:lnTo>
                      <a:pt x="300" y="524"/>
                    </a:lnTo>
                    <a:lnTo>
                      <a:pt x="300" y="524"/>
                    </a:lnTo>
                    <a:lnTo>
                      <a:pt x="300" y="524"/>
                    </a:lnTo>
                    <a:lnTo>
                      <a:pt x="300" y="524"/>
                    </a:lnTo>
                    <a:lnTo>
                      <a:pt x="298" y="524"/>
                    </a:lnTo>
                    <a:lnTo>
                      <a:pt x="298" y="526"/>
                    </a:lnTo>
                    <a:lnTo>
                      <a:pt x="298" y="526"/>
                    </a:lnTo>
                    <a:lnTo>
                      <a:pt x="298" y="526"/>
                    </a:lnTo>
                    <a:lnTo>
                      <a:pt x="298" y="526"/>
                    </a:lnTo>
                    <a:lnTo>
                      <a:pt x="296" y="526"/>
                    </a:lnTo>
                    <a:lnTo>
                      <a:pt x="296" y="526"/>
                    </a:lnTo>
                    <a:lnTo>
                      <a:pt x="293" y="526"/>
                    </a:lnTo>
                    <a:lnTo>
                      <a:pt x="293" y="529"/>
                    </a:lnTo>
                    <a:lnTo>
                      <a:pt x="293" y="529"/>
                    </a:lnTo>
                    <a:lnTo>
                      <a:pt x="293" y="529"/>
                    </a:lnTo>
                    <a:lnTo>
                      <a:pt x="293" y="529"/>
                    </a:lnTo>
                    <a:lnTo>
                      <a:pt x="291" y="529"/>
                    </a:lnTo>
                    <a:lnTo>
                      <a:pt x="291" y="529"/>
                    </a:lnTo>
                    <a:lnTo>
                      <a:pt x="288" y="529"/>
                    </a:lnTo>
                    <a:lnTo>
                      <a:pt x="288" y="529"/>
                    </a:lnTo>
                    <a:lnTo>
                      <a:pt x="288" y="529"/>
                    </a:lnTo>
                    <a:lnTo>
                      <a:pt x="288" y="529"/>
                    </a:lnTo>
                    <a:lnTo>
                      <a:pt x="286" y="529"/>
                    </a:lnTo>
                    <a:lnTo>
                      <a:pt x="286" y="529"/>
                    </a:lnTo>
                    <a:lnTo>
                      <a:pt x="286" y="529"/>
                    </a:lnTo>
                    <a:lnTo>
                      <a:pt x="284" y="529"/>
                    </a:lnTo>
                    <a:lnTo>
                      <a:pt x="284" y="529"/>
                    </a:lnTo>
                    <a:lnTo>
                      <a:pt x="284" y="529"/>
                    </a:lnTo>
                    <a:lnTo>
                      <a:pt x="281" y="529"/>
                    </a:lnTo>
                    <a:lnTo>
                      <a:pt x="281" y="531"/>
                    </a:lnTo>
                    <a:lnTo>
                      <a:pt x="281" y="531"/>
                    </a:lnTo>
                    <a:lnTo>
                      <a:pt x="281" y="531"/>
                    </a:lnTo>
                    <a:lnTo>
                      <a:pt x="281" y="531"/>
                    </a:lnTo>
                    <a:lnTo>
                      <a:pt x="281" y="531"/>
                    </a:lnTo>
                    <a:lnTo>
                      <a:pt x="281" y="534"/>
                    </a:lnTo>
                    <a:lnTo>
                      <a:pt x="279" y="534"/>
                    </a:lnTo>
                    <a:lnTo>
                      <a:pt x="279" y="534"/>
                    </a:lnTo>
                    <a:lnTo>
                      <a:pt x="279" y="536"/>
                    </a:lnTo>
                    <a:lnTo>
                      <a:pt x="279" y="536"/>
                    </a:lnTo>
                    <a:lnTo>
                      <a:pt x="279" y="536"/>
                    </a:lnTo>
                    <a:lnTo>
                      <a:pt x="279" y="538"/>
                    </a:lnTo>
                    <a:lnTo>
                      <a:pt x="279" y="538"/>
                    </a:lnTo>
                    <a:lnTo>
                      <a:pt x="279" y="538"/>
                    </a:lnTo>
                    <a:lnTo>
                      <a:pt x="277" y="538"/>
                    </a:lnTo>
                    <a:lnTo>
                      <a:pt x="277" y="541"/>
                    </a:lnTo>
                    <a:lnTo>
                      <a:pt x="277" y="541"/>
                    </a:lnTo>
                    <a:lnTo>
                      <a:pt x="277" y="541"/>
                    </a:lnTo>
                    <a:lnTo>
                      <a:pt x="274" y="541"/>
                    </a:lnTo>
                    <a:lnTo>
                      <a:pt x="274" y="541"/>
                    </a:lnTo>
                    <a:lnTo>
                      <a:pt x="277" y="541"/>
                    </a:lnTo>
                    <a:lnTo>
                      <a:pt x="277" y="543"/>
                    </a:lnTo>
                    <a:lnTo>
                      <a:pt x="277" y="543"/>
                    </a:lnTo>
                    <a:lnTo>
                      <a:pt x="274" y="543"/>
                    </a:lnTo>
                    <a:lnTo>
                      <a:pt x="274" y="543"/>
                    </a:lnTo>
                    <a:lnTo>
                      <a:pt x="274" y="545"/>
                    </a:lnTo>
                    <a:lnTo>
                      <a:pt x="274" y="545"/>
                    </a:lnTo>
                    <a:lnTo>
                      <a:pt x="274" y="543"/>
                    </a:lnTo>
                    <a:lnTo>
                      <a:pt x="272" y="543"/>
                    </a:lnTo>
                    <a:lnTo>
                      <a:pt x="272" y="545"/>
                    </a:lnTo>
                    <a:lnTo>
                      <a:pt x="272" y="545"/>
                    </a:lnTo>
                    <a:lnTo>
                      <a:pt x="272" y="545"/>
                    </a:lnTo>
                    <a:lnTo>
                      <a:pt x="272" y="543"/>
                    </a:lnTo>
                    <a:lnTo>
                      <a:pt x="272" y="543"/>
                    </a:lnTo>
                    <a:lnTo>
                      <a:pt x="270" y="543"/>
                    </a:lnTo>
                    <a:lnTo>
                      <a:pt x="270" y="541"/>
                    </a:lnTo>
                    <a:lnTo>
                      <a:pt x="270" y="541"/>
                    </a:lnTo>
                    <a:lnTo>
                      <a:pt x="270" y="541"/>
                    </a:lnTo>
                    <a:lnTo>
                      <a:pt x="270" y="541"/>
                    </a:lnTo>
                    <a:lnTo>
                      <a:pt x="267" y="541"/>
                    </a:lnTo>
                    <a:lnTo>
                      <a:pt x="267" y="541"/>
                    </a:lnTo>
                    <a:lnTo>
                      <a:pt x="267" y="541"/>
                    </a:lnTo>
                    <a:lnTo>
                      <a:pt x="267" y="541"/>
                    </a:lnTo>
                    <a:lnTo>
                      <a:pt x="265" y="541"/>
                    </a:lnTo>
                    <a:lnTo>
                      <a:pt x="265" y="541"/>
                    </a:lnTo>
                    <a:lnTo>
                      <a:pt x="265" y="541"/>
                    </a:lnTo>
                    <a:lnTo>
                      <a:pt x="265" y="541"/>
                    </a:lnTo>
                    <a:lnTo>
                      <a:pt x="262" y="541"/>
                    </a:lnTo>
                    <a:lnTo>
                      <a:pt x="262" y="543"/>
                    </a:lnTo>
                    <a:lnTo>
                      <a:pt x="262" y="543"/>
                    </a:lnTo>
                    <a:lnTo>
                      <a:pt x="262" y="543"/>
                    </a:lnTo>
                    <a:lnTo>
                      <a:pt x="260" y="543"/>
                    </a:lnTo>
                    <a:lnTo>
                      <a:pt x="260" y="545"/>
                    </a:lnTo>
                    <a:lnTo>
                      <a:pt x="260" y="545"/>
                    </a:lnTo>
                    <a:lnTo>
                      <a:pt x="260" y="545"/>
                    </a:lnTo>
                    <a:lnTo>
                      <a:pt x="260" y="545"/>
                    </a:lnTo>
                    <a:lnTo>
                      <a:pt x="260" y="548"/>
                    </a:lnTo>
                    <a:lnTo>
                      <a:pt x="260" y="548"/>
                    </a:lnTo>
                    <a:lnTo>
                      <a:pt x="260" y="550"/>
                    </a:lnTo>
                    <a:lnTo>
                      <a:pt x="260" y="550"/>
                    </a:lnTo>
                    <a:lnTo>
                      <a:pt x="258" y="550"/>
                    </a:lnTo>
                    <a:lnTo>
                      <a:pt x="258" y="550"/>
                    </a:lnTo>
                    <a:lnTo>
                      <a:pt x="258" y="550"/>
                    </a:lnTo>
                    <a:lnTo>
                      <a:pt x="258" y="553"/>
                    </a:lnTo>
                    <a:lnTo>
                      <a:pt x="258" y="553"/>
                    </a:lnTo>
                    <a:lnTo>
                      <a:pt x="255" y="553"/>
                    </a:lnTo>
                    <a:lnTo>
                      <a:pt x="255" y="555"/>
                    </a:lnTo>
                    <a:lnTo>
                      <a:pt x="255" y="555"/>
                    </a:lnTo>
                    <a:lnTo>
                      <a:pt x="255" y="557"/>
                    </a:lnTo>
                    <a:lnTo>
                      <a:pt x="255" y="557"/>
                    </a:lnTo>
                    <a:lnTo>
                      <a:pt x="255" y="557"/>
                    </a:lnTo>
                    <a:lnTo>
                      <a:pt x="255" y="560"/>
                    </a:lnTo>
                    <a:lnTo>
                      <a:pt x="255" y="560"/>
                    </a:lnTo>
                    <a:lnTo>
                      <a:pt x="255" y="562"/>
                    </a:lnTo>
                    <a:lnTo>
                      <a:pt x="255" y="562"/>
                    </a:lnTo>
                    <a:lnTo>
                      <a:pt x="255" y="562"/>
                    </a:lnTo>
                    <a:lnTo>
                      <a:pt x="255" y="564"/>
                    </a:lnTo>
                    <a:lnTo>
                      <a:pt x="255" y="564"/>
                    </a:lnTo>
                    <a:lnTo>
                      <a:pt x="255" y="564"/>
                    </a:lnTo>
                    <a:lnTo>
                      <a:pt x="255" y="567"/>
                    </a:lnTo>
                    <a:lnTo>
                      <a:pt x="255" y="567"/>
                    </a:lnTo>
                    <a:lnTo>
                      <a:pt x="255" y="569"/>
                    </a:lnTo>
                    <a:lnTo>
                      <a:pt x="258" y="569"/>
                    </a:lnTo>
                    <a:lnTo>
                      <a:pt x="258" y="569"/>
                    </a:lnTo>
                    <a:lnTo>
                      <a:pt x="258" y="571"/>
                    </a:lnTo>
                    <a:lnTo>
                      <a:pt x="258" y="571"/>
                    </a:lnTo>
                    <a:lnTo>
                      <a:pt x="258" y="571"/>
                    </a:lnTo>
                    <a:lnTo>
                      <a:pt x="258" y="571"/>
                    </a:lnTo>
                    <a:lnTo>
                      <a:pt x="258" y="574"/>
                    </a:lnTo>
                    <a:lnTo>
                      <a:pt x="258" y="574"/>
                    </a:lnTo>
                    <a:lnTo>
                      <a:pt x="258" y="576"/>
                    </a:lnTo>
                    <a:lnTo>
                      <a:pt x="258" y="576"/>
                    </a:lnTo>
                    <a:lnTo>
                      <a:pt x="258" y="579"/>
                    </a:lnTo>
                    <a:lnTo>
                      <a:pt x="258" y="579"/>
                    </a:lnTo>
                    <a:lnTo>
                      <a:pt x="258" y="579"/>
                    </a:lnTo>
                    <a:lnTo>
                      <a:pt x="258" y="581"/>
                    </a:lnTo>
                    <a:lnTo>
                      <a:pt x="258" y="581"/>
                    </a:lnTo>
                    <a:lnTo>
                      <a:pt x="258" y="581"/>
                    </a:lnTo>
                    <a:lnTo>
                      <a:pt x="258" y="583"/>
                    </a:lnTo>
                    <a:lnTo>
                      <a:pt x="258" y="583"/>
                    </a:lnTo>
                    <a:lnTo>
                      <a:pt x="258" y="586"/>
                    </a:lnTo>
                    <a:lnTo>
                      <a:pt x="258" y="586"/>
                    </a:lnTo>
                    <a:lnTo>
                      <a:pt x="258" y="588"/>
                    </a:lnTo>
                    <a:lnTo>
                      <a:pt x="258" y="588"/>
                    </a:lnTo>
                    <a:lnTo>
                      <a:pt x="258" y="588"/>
                    </a:lnTo>
                    <a:lnTo>
                      <a:pt x="258" y="590"/>
                    </a:lnTo>
                    <a:lnTo>
                      <a:pt x="260" y="590"/>
                    </a:lnTo>
                    <a:lnTo>
                      <a:pt x="260" y="590"/>
                    </a:lnTo>
                    <a:lnTo>
                      <a:pt x="260" y="590"/>
                    </a:lnTo>
                    <a:lnTo>
                      <a:pt x="260" y="590"/>
                    </a:lnTo>
                    <a:lnTo>
                      <a:pt x="260" y="593"/>
                    </a:lnTo>
                    <a:lnTo>
                      <a:pt x="260" y="593"/>
                    </a:lnTo>
                    <a:lnTo>
                      <a:pt x="260" y="593"/>
                    </a:lnTo>
                    <a:lnTo>
                      <a:pt x="260" y="595"/>
                    </a:lnTo>
                    <a:lnTo>
                      <a:pt x="260" y="595"/>
                    </a:lnTo>
                    <a:lnTo>
                      <a:pt x="260" y="598"/>
                    </a:lnTo>
                    <a:lnTo>
                      <a:pt x="260" y="598"/>
                    </a:lnTo>
                    <a:lnTo>
                      <a:pt x="260" y="598"/>
                    </a:lnTo>
                    <a:lnTo>
                      <a:pt x="260" y="600"/>
                    </a:lnTo>
                    <a:lnTo>
                      <a:pt x="260" y="600"/>
                    </a:lnTo>
                    <a:lnTo>
                      <a:pt x="260" y="600"/>
                    </a:lnTo>
                    <a:lnTo>
                      <a:pt x="260" y="600"/>
                    </a:lnTo>
                    <a:lnTo>
                      <a:pt x="260" y="602"/>
                    </a:lnTo>
                    <a:lnTo>
                      <a:pt x="260" y="602"/>
                    </a:lnTo>
                    <a:lnTo>
                      <a:pt x="260" y="605"/>
                    </a:lnTo>
                    <a:lnTo>
                      <a:pt x="260" y="605"/>
                    </a:lnTo>
                    <a:lnTo>
                      <a:pt x="260" y="607"/>
                    </a:lnTo>
                    <a:lnTo>
                      <a:pt x="260" y="607"/>
                    </a:lnTo>
                    <a:lnTo>
                      <a:pt x="260" y="609"/>
                    </a:lnTo>
                    <a:lnTo>
                      <a:pt x="260" y="609"/>
                    </a:lnTo>
                    <a:lnTo>
                      <a:pt x="260" y="609"/>
                    </a:lnTo>
                    <a:lnTo>
                      <a:pt x="260" y="609"/>
                    </a:lnTo>
                    <a:lnTo>
                      <a:pt x="260" y="609"/>
                    </a:lnTo>
                    <a:lnTo>
                      <a:pt x="260" y="612"/>
                    </a:lnTo>
                    <a:lnTo>
                      <a:pt x="262" y="612"/>
                    </a:lnTo>
                    <a:lnTo>
                      <a:pt x="262" y="612"/>
                    </a:lnTo>
                    <a:lnTo>
                      <a:pt x="260" y="612"/>
                    </a:lnTo>
                    <a:lnTo>
                      <a:pt x="260" y="612"/>
                    </a:lnTo>
                    <a:lnTo>
                      <a:pt x="260" y="614"/>
                    </a:lnTo>
                    <a:lnTo>
                      <a:pt x="260" y="614"/>
                    </a:lnTo>
                    <a:lnTo>
                      <a:pt x="260" y="614"/>
                    </a:lnTo>
                    <a:lnTo>
                      <a:pt x="260" y="616"/>
                    </a:lnTo>
                    <a:lnTo>
                      <a:pt x="260" y="616"/>
                    </a:lnTo>
                    <a:lnTo>
                      <a:pt x="260" y="619"/>
                    </a:lnTo>
                    <a:lnTo>
                      <a:pt x="260" y="619"/>
                    </a:lnTo>
                    <a:lnTo>
                      <a:pt x="260" y="621"/>
                    </a:lnTo>
                    <a:lnTo>
                      <a:pt x="260" y="621"/>
                    </a:lnTo>
                    <a:lnTo>
                      <a:pt x="258" y="621"/>
                    </a:lnTo>
                    <a:lnTo>
                      <a:pt x="258" y="621"/>
                    </a:lnTo>
                    <a:lnTo>
                      <a:pt x="258" y="624"/>
                    </a:lnTo>
                    <a:lnTo>
                      <a:pt x="258" y="624"/>
                    </a:lnTo>
                    <a:lnTo>
                      <a:pt x="258" y="624"/>
                    </a:lnTo>
                    <a:lnTo>
                      <a:pt x="258" y="626"/>
                    </a:lnTo>
                    <a:lnTo>
                      <a:pt x="258" y="626"/>
                    </a:lnTo>
                    <a:lnTo>
                      <a:pt x="258" y="628"/>
                    </a:lnTo>
                    <a:lnTo>
                      <a:pt x="255" y="628"/>
                    </a:lnTo>
                    <a:lnTo>
                      <a:pt x="255" y="628"/>
                    </a:lnTo>
                    <a:lnTo>
                      <a:pt x="255" y="628"/>
                    </a:lnTo>
                    <a:lnTo>
                      <a:pt x="255" y="631"/>
                    </a:lnTo>
                    <a:lnTo>
                      <a:pt x="255" y="631"/>
                    </a:lnTo>
                    <a:lnTo>
                      <a:pt x="255" y="631"/>
                    </a:lnTo>
                    <a:lnTo>
                      <a:pt x="255" y="631"/>
                    </a:lnTo>
                    <a:lnTo>
                      <a:pt x="253" y="631"/>
                    </a:lnTo>
                    <a:lnTo>
                      <a:pt x="253" y="633"/>
                    </a:lnTo>
                    <a:lnTo>
                      <a:pt x="253" y="633"/>
                    </a:lnTo>
                    <a:lnTo>
                      <a:pt x="253" y="633"/>
                    </a:lnTo>
                    <a:lnTo>
                      <a:pt x="253" y="635"/>
                    </a:lnTo>
                    <a:lnTo>
                      <a:pt x="253" y="635"/>
                    </a:lnTo>
                    <a:lnTo>
                      <a:pt x="253" y="635"/>
                    </a:lnTo>
                    <a:lnTo>
                      <a:pt x="253" y="638"/>
                    </a:lnTo>
                    <a:lnTo>
                      <a:pt x="251" y="638"/>
                    </a:lnTo>
                    <a:lnTo>
                      <a:pt x="251" y="638"/>
                    </a:lnTo>
                    <a:lnTo>
                      <a:pt x="251" y="640"/>
                    </a:lnTo>
                    <a:lnTo>
                      <a:pt x="251" y="640"/>
                    </a:lnTo>
                    <a:lnTo>
                      <a:pt x="251" y="640"/>
                    </a:lnTo>
                    <a:lnTo>
                      <a:pt x="251" y="640"/>
                    </a:lnTo>
                    <a:lnTo>
                      <a:pt x="251" y="643"/>
                    </a:lnTo>
                    <a:lnTo>
                      <a:pt x="251" y="643"/>
                    </a:lnTo>
                    <a:lnTo>
                      <a:pt x="251" y="645"/>
                    </a:lnTo>
                    <a:lnTo>
                      <a:pt x="248" y="645"/>
                    </a:lnTo>
                    <a:lnTo>
                      <a:pt x="248" y="645"/>
                    </a:lnTo>
                    <a:lnTo>
                      <a:pt x="248" y="647"/>
                    </a:lnTo>
                    <a:lnTo>
                      <a:pt x="248" y="647"/>
                    </a:lnTo>
                    <a:lnTo>
                      <a:pt x="248" y="650"/>
                    </a:lnTo>
                    <a:lnTo>
                      <a:pt x="248" y="650"/>
                    </a:lnTo>
                    <a:lnTo>
                      <a:pt x="248" y="650"/>
                    </a:lnTo>
                    <a:lnTo>
                      <a:pt x="251" y="650"/>
                    </a:lnTo>
                    <a:lnTo>
                      <a:pt x="251" y="652"/>
                    </a:lnTo>
                    <a:lnTo>
                      <a:pt x="251" y="652"/>
                    </a:lnTo>
                    <a:lnTo>
                      <a:pt x="251" y="652"/>
                    </a:lnTo>
                    <a:lnTo>
                      <a:pt x="251" y="654"/>
                    </a:lnTo>
                    <a:lnTo>
                      <a:pt x="251" y="654"/>
                    </a:lnTo>
                    <a:lnTo>
                      <a:pt x="251" y="657"/>
                    </a:lnTo>
                    <a:lnTo>
                      <a:pt x="251" y="657"/>
                    </a:lnTo>
                    <a:lnTo>
                      <a:pt x="251" y="659"/>
                    </a:lnTo>
                    <a:lnTo>
                      <a:pt x="251" y="659"/>
                    </a:lnTo>
                    <a:lnTo>
                      <a:pt x="251" y="659"/>
                    </a:lnTo>
                    <a:lnTo>
                      <a:pt x="251" y="662"/>
                    </a:lnTo>
                    <a:lnTo>
                      <a:pt x="251" y="662"/>
                    </a:lnTo>
                    <a:lnTo>
                      <a:pt x="251" y="664"/>
                    </a:lnTo>
                    <a:lnTo>
                      <a:pt x="251" y="664"/>
                    </a:lnTo>
                    <a:lnTo>
                      <a:pt x="251" y="666"/>
                    </a:lnTo>
                    <a:lnTo>
                      <a:pt x="251" y="666"/>
                    </a:lnTo>
                    <a:lnTo>
                      <a:pt x="251" y="669"/>
                    </a:lnTo>
                    <a:lnTo>
                      <a:pt x="251" y="669"/>
                    </a:lnTo>
                    <a:lnTo>
                      <a:pt x="251" y="669"/>
                    </a:lnTo>
                    <a:lnTo>
                      <a:pt x="251" y="671"/>
                    </a:lnTo>
                    <a:lnTo>
                      <a:pt x="251" y="671"/>
                    </a:lnTo>
                    <a:lnTo>
                      <a:pt x="251" y="673"/>
                    </a:lnTo>
                    <a:lnTo>
                      <a:pt x="251" y="673"/>
                    </a:lnTo>
                    <a:lnTo>
                      <a:pt x="251" y="676"/>
                    </a:lnTo>
                    <a:lnTo>
                      <a:pt x="251" y="676"/>
                    </a:lnTo>
                    <a:lnTo>
                      <a:pt x="251" y="678"/>
                    </a:lnTo>
                    <a:lnTo>
                      <a:pt x="251" y="678"/>
                    </a:lnTo>
                    <a:lnTo>
                      <a:pt x="253" y="678"/>
                    </a:lnTo>
                    <a:lnTo>
                      <a:pt x="253" y="680"/>
                    </a:lnTo>
                    <a:lnTo>
                      <a:pt x="253" y="680"/>
                    </a:lnTo>
                    <a:lnTo>
                      <a:pt x="253" y="680"/>
                    </a:lnTo>
                    <a:lnTo>
                      <a:pt x="251" y="680"/>
                    </a:lnTo>
                    <a:lnTo>
                      <a:pt x="251" y="683"/>
                    </a:lnTo>
                    <a:lnTo>
                      <a:pt x="251" y="683"/>
                    </a:lnTo>
                    <a:lnTo>
                      <a:pt x="248" y="683"/>
                    </a:lnTo>
                    <a:lnTo>
                      <a:pt x="248" y="683"/>
                    </a:lnTo>
                    <a:lnTo>
                      <a:pt x="248" y="683"/>
                    </a:lnTo>
                    <a:lnTo>
                      <a:pt x="248" y="680"/>
                    </a:lnTo>
                    <a:lnTo>
                      <a:pt x="246" y="680"/>
                    </a:lnTo>
                    <a:lnTo>
                      <a:pt x="246" y="680"/>
                    </a:lnTo>
                    <a:lnTo>
                      <a:pt x="246" y="680"/>
                    </a:lnTo>
                    <a:lnTo>
                      <a:pt x="244" y="680"/>
                    </a:lnTo>
                    <a:lnTo>
                      <a:pt x="244" y="680"/>
                    </a:lnTo>
                    <a:lnTo>
                      <a:pt x="241" y="680"/>
                    </a:lnTo>
                    <a:lnTo>
                      <a:pt x="241" y="680"/>
                    </a:lnTo>
                    <a:lnTo>
                      <a:pt x="241" y="680"/>
                    </a:lnTo>
                    <a:lnTo>
                      <a:pt x="241" y="683"/>
                    </a:lnTo>
                    <a:lnTo>
                      <a:pt x="239" y="683"/>
                    </a:lnTo>
                    <a:lnTo>
                      <a:pt x="239" y="683"/>
                    </a:lnTo>
                    <a:lnTo>
                      <a:pt x="239" y="683"/>
                    </a:lnTo>
                    <a:lnTo>
                      <a:pt x="239" y="685"/>
                    </a:lnTo>
                    <a:lnTo>
                      <a:pt x="239" y="685"/>
                    </a:lnTo>
                    <a:lnTo>
                      <a:pt x="239" y="685"/>
                    </a:lnTo>
                    <a:lnTo>
                      <a:pt x="239" y="688"/>
                    </a:lnTo>
                    <a:lnTo>
                      <a:pt x="239" y="688"/>
                    </a:lnTo>
                    <a:lnTo>
                      <a:pt x="239" y="688"/>
                    </a:lnTo>
                    <a:lnTo>
                      <a:pt x="239" y="690"/>
                    </a:lnTo>
                    <a:lnTo>
                      <a:pt x="239" y="690"/>
                    </a:lnTo>
                    <a:lnTo>
                      <a:pt x="239" y="690"/>
                    </a:lnTo>
                    <a:lnTo>
                      <a:pt x="236" y="690"/>
                    </a:lnTo>
                    <a:lnTo>
                      <a:pt x="236" y="690"/>
                    </a:lnTo>
                    <a:lnTo>
                      <a:pt x="236" y="690"/>
                    </a:lnTo>
                    <a:lnTo>
                      <a:pt x="236" y="692"/>
                    </a:lnTo>
                    <a:lnTo>
                      <a:pt x="236" y="692"/>
                    </a:lnTo>
                    <a:lnTo>
                      <a:pt x="234" y="692"/>
                    </a:lnTo>
                    <a:lnTo>
                      <a:pt x="234" y="695"/>
                    </a:lnTo>
                    <a:lnTo>
                      <a:pt x="234" y="695"/>
                    </a:lnTo>
                    <a:lnTo>
                      <a:pt x="234" y="695"/>
                    </a:lnTo>
                    <a:lnTo>
                      <a:pt x="234" y="695"/>
                    </a:lnTo>
                    <a:lnTo>
                      <a:pt x="234" y="697"/>
                    </a:lnTo>
                    <a:lnTo>
                      <a:pt x="232" y="697"/>
                    </a:lnTo>
                    <a:lnTo>
                      <a:pt x="232" y="697"/>
                    </a:lnTo>
                    <a:lnTo>
                      <a:pt x="232" y="699"/>
                    </a:lnTo>
                    <a:lnTo>
                      <a:pt x="232" y="699"/>
                    </a:lnTo>
                    <a:lnTo>
                      <a:pt x="232" y="699"/>
                    </a:lnTo>
                    <a:lnTo>
                      <a:pt x="232" y="699"/>
                    </a:lnTo>
                    <a:lnTo>
                      <a:pt x="232" y="702"/>
                    </a:lnTo>
                    <a:lnTo>
                      <a:pt x="232" y="702"/>
                    </a:lnTo>
                    <a:lnTo>
                      <a:pt x="232" y="702"/>
                    </a:lnTo>
                    <a:lnTo>
                      <a:pt x="232" y="704"/>
                    </a:lnTo>
                    <a:lnTo>
                      <a:pt x="234" y="704"/>
                    </a:lnTo>
                    <a:lnTo>
                      <a:pt x="234" y="704"/>
                    </a:lnTo>
                    <a:lnTo>
                      <a:pt x="234" y="704"/>
                    </a:lnTo>
                    <a:lnTo>
                      <a:pt x="234" y="707"/>
                    </a:lnTo>
                    <a:lnTo>
                      <a:pt x="234" y="707"/>
                    </a:lnTo>
                    <a:lnTo>
                      <a:pt x="236" y="707"/>
                    </a:lnTo>
                    <a:lnTo>
                      <a:pt x="236" y="707"/>
                    </a:lnTo>
                    <a:lnTo>
                      <a:pt x="239" y="707"/>
                    </a:lnTo>
                    <a:lnTo>
                      <a:pt x="239" y="704"/>
                    </a:lnTo>
                    <a:lnTo>
                      <a:pt x="239" y="704"/>
                    </a:lnTo>
                    <a:lnTo>
                      <a:pt x="239" y="704"/>
                    </a:lnTo>
                    <a:lnTo>
                      <a:pt x="241" y="704"/>
                    </a:lnTo>
                    <a:lnTo>
                      <a:pt x="241" y="707"/>
                    </a:lnTo>
                    <a:lnTo>
                      <a:pt x="241" y="707"/>
                    </a:lnTo>
                    <a:lnTo>
                      <a:pt x="241" y="707"/>
                    </a:lnTo>
                    <a:lnTo>
                      <a:pt x="241" y="709"/>
                    </a:lnTo>
                    <a:lnTo>
                      <a:pt x="241" y="709"/>
                    </a:lnTo>
                    <a:lnTo>
                      <a:pt x="241" y="709"/>
                    </a:lnTo>
                    <a:lnTo>
                      <a:pt x="241" y="709"/>
                    </a:lnTo>
                    <a:lnTo>
                      <a:pt x="241" y="709"/>
                    </a:lnTo>
                    <a:lnTo>
                      <a:pt x="241" y="709"/>
                    </a:lnTo>
                    <a:lnTo>
                      <a:pt x="241" y="709"/>
                    </a:lnTo>
                    <a:lnTo>
                      <a:pt x="239" y="709"/>
                    </a:lnTo>
                    <a:lnTo>
                      <a:pt x="239" y="709"/>
                    </a:lnTo>
                    <a:lnTo>
                      <a:pt x="239" y="709"/>
                    </a:lnTo>
                    <a:lnTo>
                      <a:pt x="239" y="709"/>
                    </a:lnTo>
                    <a:lnTo>
                      <a:pt x="236" y="709"/>
                    </a:lnTo>
                    <a:lnTo>
                      <a:pt x="236" y="707"/>
                    </a:lnTo>
                    <a:lnTo>
                      <a:pt x="236" y="707"/>
                    </a:lnTo>
                    <a:lnTo>
                      <a:pt x="236" y="709"/>
                    </a:lnTo>
                    <a:lnTo>
                      <a:pt x="234" y="709"/>
                    </a:lnTo>
                    <a:lnTo>
                      <a:pt x="234" y="709"/>
                    </a:lnTo>
                    <a:lnTo>
                      <a:pt x="234" y="709"/>
                    </a:lnTo>
                    <a:lnTo>
                      <a:pt x="232" y="709"/>
                    </a:lnTo>
                    <a:lnTo>
                      <a:pt x="232" y="709"/>
                    </a:lnTo>
                    <a:lnTo>
                      <a:pt x="232" y="709"/>
                    </a:lnTo>
                    <a:lnTo>
                      <a:pt x="229" y="709"/>
                    </a:lnTo>
                    <a:lnTo>
                      <a:pt x="229" y="709"/>
                    </a:lnTo>
                    <a:lnTo>
                      <a:pt x="229" y="709"/>
                    </a:lnTo>
                    <a:lnTo>
                      <a:pt x="227" y="709"/>
                    </a:lnTo>
                    <a:lnTo>
                      <a:pt x="227" y="709"/>
                    </a:lnTo>
                    <a:lnTo>
                      <a:pt x="227" y="709"/>
                    </a:lnTo>
                    <a:lnTo>
                      <a:pt x="227" y="709"/>
                    </a:lnTo>
                    <a:lnTo>
                      <a:pt x="227" y="711"/>
                    </a:lnTo>
                    <a:lnTo>
                      <a:pt x="225" y="711"/>
                    </a:lnTo>
                    <a:lnTo>
                      <a:pt x="225" y="711"/>
                    </a:lnTo>
                    <a:lnTo>
                      <a:pt x="225" y="711"/>
                    </a:lnTo>
                    <a:lnTo>
                      <a:pt x="222" y="711"/>
                    </a:lnTo>
                    <a:lnTo>
                      <a:pt x="222" y="711"/>
                    </a:lnTo>
                    <a:lnTo>
                      <a:pt x="222" y="711"/>
                    </a:lnTo>
                    <a:lnTo>
                      <a:pt x="220" y="711"/>
                    </a:lnTo>
                    <a:lnTo>
                      <a:pt x="220" y="711"/>
                    </a:lnTo>
                    <a:lnTo>
                      <a:pt x="220" y="714"/>
                    </a:lnTo>
                    <a:lnTo>
                      <a:pt x="220" y="714"/>
                    </a:lnTo>
                    <a:lnTo>
                      <a:pt x="217" y="714"/>
                    </a:lnTo>
                    <a:lnTo>
                      <a:pt x="217" y="714"/>
                    </a:lnTo>
                    <a:lnTo>
                      <a:pt x="217" y="714"/>
                    </a:lnTo>
                    <a:lnTo>
                      <a:pt x="217" y="716"/>
                    </a:lnTo>
                    <a:lnTo>
                      <a:pt x="215" y="716"/>
                    </a:lnTo>
                    <a:lnTo>
                      <a:pt x="215" y="716"/>
                    </a:lnTo>
                    <a:lnTo>
                      <a:pt x="215" y="716"/>
                    </a:lnTo>
                    <a:lnTo>
                      <a:pt x="215" y="718"/>
                    </a:lnTo>
                    <a:lnTo>
                      <a:pt x="215" y="718"/>
                    </a:lnTo>
                    <a:lnTo>
                      <a:pt x="215" y="718"/>
                    </a:lnTo>
                    <a:lnTo>
                      <a:pt x="215" y="718"/>
                    </a:lnTo>
                    <a:lnTo>
                      <a:pt x="215" y="721"/>
                    </a:lnTo>
                    <a:lnTo>
                      <a:pt x="215" y="721"/>
                    </a:lnTo>
                    <a:lnTo>
                      <a:pt x="215" y="721"/>
                    </a:lnTo>
                    <a:lnTo>
                      <a:pt x="215" y="721"/>
                    </a:lnTo>
                    <a:lnTo>
                      <a:pt x="215" y="723"/>
                    </a:lnTo>
                    <a:lnTo>
                      <a:pt x="215" y="723"/>
                    </a:lnTo>
                    <a:lnTo>
                      <a:pt x="215" y="726"/>
                    </a:lnTo>
                    <a:lnTo>
                      <a:pt x="215" y="726"/>
                    </a:lnTo>
                    <a:lnTo>
                      <a:pt x="215" y="728"/>
                    </a:lnTo>
                    <a:lnTo>
                      <a:pt x="215" y="728"/>
                    </a:lnTo>
                    <a:lnTo>
                      <a:pt x="213" y="728"/>
                    </a:lnTo>
                    <a:lnTo>
                      <a:pt x="213" y="728"/>
                    </a:lnTo>
                    <a:lnTo>
                      <a:pt x="213" y="728"/>
                    </a:lnTo>
                    <a:lnTo>
                      <a:pt x="213" y="730"/>
                    </a:lnTo>
                    <a:lnTo>
                      <a:pt x="213" y="730"/>
                    </a:lnTo>
                    <a:lnTo>
                      <a:pt x="213" y="730"/>
                    </a:lnTo>
                    <a:lnTo>
                      <a:pt x="210" y="730"/>
                    </a:lnTo>
                    <a:lnTo>
                      <a:pt x="210" y="730"/>
                    </a:lnTo>
                    <a:lnTo>
                      <a:pt x="210" y="733"/>
                    </a:lnTo>
                    <a:lnTo>
                      <a:pt x="208" y="733"/>
                    </a:lnTo>
                    <a:lnTo>
                      <a:pt x="208" y="733"/>
                    </a:lnTo>
                    <a:lnTo>
                      <a:pt x="208" y="733"/>
                    </a:lnTo>
                    <a:lnTo>
                      <a:pt x="208" y="733"/>
                    </a:lnTo>
                    <a:lnTo>
                      <a:pt x="208" y="735"/>
                    </a:lnTo>
                    <a:lnTo>
                      <a:pt x="206" y="735"/>
                    </a:lnTo>
                    <a:lnTo>
                      <a:pt x="206" y="735"/>
                    </a:lnTo>
                    <a:lnTo>
                      <a:pt x="206" y="735"/>
                    </a:lnTo>
                    <a:lnTo>
                      <a:pt x="206" y="737"/>
                    </a:lnTo>
                    <a:lnTo>
                      <a:pt x="206" y="737"/>
                    </a:lnTo>
                    <a:lnTo>
                      <a:pt x="203" y="737"/>
                    </a:lnTo>
                    <a:lnTo>
                      <a:pt x="203" y="737"/>
                    </a:lnTo>
                    <a:lnTo>
                      <a:pt x="201" y="737"/>
                    </a:lnTo>
                    <a:lnTo>
                      <a:pt x="201" y="737"/>
                    </a:lnTo>
                    <a:lnTo>
                      <a:pt x="201" y="740"/>
                    </a:lnTo>
                    <a:lnTo>
                      <a:pt x="201" y="740"/>
                    </a:lnTo>
                    <a:lnTo>
                      <a:pt x="201" y="740"/>
                    </a:lnTo>
                    <a:lnTo>
                      <a:pt x="201" y="737"/>
                    </a:lnTo>
                    <a:lnTo>
                      <a:pt x="199" y="737"/>
                    </a:lnTo>
                    <a:lnTo>
                      <a:pt x="199" y="737"/>
                    </a:lnTo>
                    <a:lnTo>
                      <a:pt x="199" y="737"/>
                    </a:lnTo>
                    <a:lnTo>
                      <a:pt x="196" y="737"/>
                    </a:lnTo>
                    <a:lnTo>
                      <a:pt x="196" y="737"/>
                    </a:lnTo>
                    <a:lnTo>
                      <a:pt x="196" y="737"/>
                    </a:lnTo>
                    <a:lnTo>
                      <a:pt x="194" y="737"/>
                    </a:lnTo>
                    <a:lnTo>
                      <a:pt x="194" y="737"/>
                    </a:lnTo>
                    <a:lnTo>
                      <a:pt x="194" y="735"/>
                    </a:lnTo>
                    <a:lnTo>
                      <a:pt x="194" y="735"/>
                    </a:lnTo>
                    <a:lnTo>
                      <a:pt x="194" y="735"/>
                    </a:lnTo>
                    <a:lnTo>
                      <a:pt x="191" y="735"/>
                    </a:lnTo>
                    <a:lnTo>
                      <a:pt x="191" y="733"/>
                    </a:lnTo>
                    <a:lnTo>
                      <a:pt x="191" y="733"/>
                    </a:lnTo>
                    <a:lnTo>
                      <a:pt x="191" y="733"/>
                    </a:lnTo>
                    <a:lnTo>
                      <a:pt x="191" y="733"/>
                    </a:lnTo>
                    <a:lnTo>
                      <a:pt x="189" y="733"/>
                    </a:lnTo>
                    <a:lnTo>
                      <a:pt x="189" y="730"/>
                    </a:lnTo>
                    <a:lnTo>
                      <a:pt x="189" y="730"/>
                    </a:lnTo>
                    <a:lnTo>
                      <a:pt x="189" y="730"/>
                    </a:lnTo>
                    <a:lnTo>
                      <a:pt x="187" y="730"/>
                    </a:lnTo>
                    <a:lnTo>
                      <a:pt x="187" y="728"/>
                    </a:lnTo>
                    <a:lnTo>
                      <a:pt x="187" y="728"/>
                    </a:lnTo>
                    <a:lnTo>
                      <a:pt x="187" y="728"/>
                    </a:lnTo>
                    <a:lnTo>
                      <a:pt x="187" y="728"/>
                    </a:lnTo>
                    <a:lnTo>
                      <a:pt x="187" y="728"/>
                    </a:lnTo>
                    <a:lnTo>
                      <a:pt x="187" y="726"/>
                    </a:lnTo>
                    <a:lnTo>
                      <a:pt x="184" y="726"/>
                    </a:lnTo>
                    <a:lnTo>
                      <a:pt x="184" y="726"/>
                    </a:lnTo>
                    <a:lnTo>
                      <a:pt x="184" y="726"/>
                    </a:lnTo>
                    <a:lnTo>
                      <a:pt x="184" y="723"/>
                    </a:lnTo>
                    <a:lnTo>
                      <a:pt x="182" y="723"/>
                    </a:lnTo>
                    <a:lnTo>
                      <a:pt x="182" y="723"/>
                    </a:lnTo>
                    <a:lnTo>
                      <a:pt x="182" y="721"/>
                    </a:lnTo>
                    <a:lnTo>
                      <a:pt x="182" y="721"/>
                    </a:lnTo>
                    <a:lnTo>
                      <a:pt x="182" y="721"/>
                    </a:lnTo>
                    <a:lnTo>
                      <a:pt x="182" y="721"/>
                    </a:lnTo>
                    <a:lnTo>
                      <a:pt x="182" y="718"/>
                    </a:lnTo>
                    <a:lnTo>
                      <a:pt x="180" y="718"/>
                    </a:lnTo>
                    <a:lnTo>
                      <a:pt x="180" y="718"/>
                    </a:lnTo>
                    <a:lnTo>
                      <a:pt x="180" y="718"/>
                    </a:lnTo>
                    <a:lnTo>
                      <a:pt x="180" y="718"/>
                    </a:lnTo>
                    <a:lnTo>
                      <a:pt x="180" y="718"/>
                    </a:lnTo>
                    <a:lnTo>
                      <a:pt x="180" y="716"/>
                    </a:lnTo>
                    <a:lnTo>
                      <a:pt x="180" y="716"/>
                    </a:lnTo>
                    <a:lnTo>
                      <a:pt x="177" y="716"/>
                    </a:lnTo>
                    <a:lnTo>
                      <a:pt x="177" y="714"/>
                    </a:lnTo>
                    <a:lnTo>
                      <a:pt x="177" y="714"/>
                    </a:lnTo>
                    <a:lnTo>
                      <a:pt x="177" y="711"/>
                    </a:lnTo>
                    <a:lnTo>
                      <a:pt x="177" y="711"/>
                    </a:lnTo>
                    <a:lnTo>
                      <a:pt x="177" y="711"/>
                    </a:lnTo>
                    <a:lnTo>
                      <a:pt x="177" y="709"/>
                    </a:lnTo>
                    <a:lnTo>
                      <a:pt x="177" y="709"/>
                    </a:lnTo>
                    <a:lnTo>
                      <a:pt x="175" y="709"/>
                    </a:lnTo>
                    <a:lnTo>
                      <a:pt x="175" y="709"/>
                    </a:lnTo>
                    <a:lnTo>
                      <a:pt x="175" y="707"/>
                    </a:lnTo>
                    <a:lnTo>
                      <a:pt x="175" y="707"/>
                    </a:lnTo>
                    <a:lnTo>
                      <a:pt x="175" y="707"/>
                    </a:lnTo>
                    <a:lnTo>
                      <a:pt x="175" y="704"/>
                    </a:lnTo>
                    <a:lnTo>
                      <a:pt x="175" y="704"/>
                    </a:lnTo>
                    <a:lnTo>
                      <a:pt x="175" y="704"/>
                    </a:lnTo>
                    <a:lnTo>
                      <a:pt x="175" y="702"/>
                    </a:lnTo>
                    <a:lnTo>
                      <a:pt x="175" y="702"/>
                    </a:lnTo>
                    <a:lnTo>
                      <a:pt x="173" y="702"/>
                    </a:lnTo>
                    <a:lnTo>
                      <a:pt x="173" y="699"/>
                    </a:lnTo>
                    <a:lnTo>
                      <a:pt x="173" y="699"/>
                    </a:lnTo>
                    <a:lnTo>
                      <a:pt x="173" y="699"/>
                    </a:lnTo>
                    <a:lnTo>
                      <a:pt x="173" y="697"/>
                    </a:lnTo>
                    <a:lnTo>
                      <a:pt x="173" y="697"/>
                    </a:lnTo>
                    <a:lnTo>
                      <a:pt x="173" y="695"/>
                    </a:lnTo>
                    <a:lnTo>
                      <a:pt x="173" y="695"/>
                    </a:lnTo>
                    <a:lnTo>
                      <a:pt x="173" y="692"/>
                    </a:lnTo>
                    <a:lnTo>
                      <a:pt x="173" y="692"/>
                    </a:lnTo>
                    <a:lnTo>
                      <a:pt x="173" y="692"/>
                    </a:lnTo>
                    <a:lnTo>
                      <a:pt x="173" y="690"/>
                    </a:lnTo>
                    <a:lnTo>
                      <a:pt x="173" y="690"/>
                    </a:lnTo>
                    <a:lnTo>
                      <a:pt x="173" y="690"/>
                    </a:lnTo>
                    <a:lnTo>
                      <a:pt x="173" y="690"/>
                    </a:lnTo>
                    <a:lnTo>
                      <a:pt x="173" y="688"/>
                    </a:lnTo>
                    <a:lnTo>
                      <a:pt x="173" y="688"/>
                    </a:lnTo>
                    <a:lnTo>
                      <a:pt x="173" y="685"/>
                    </a:lnTo>
                    <a:lnTo>
                      <a:pt x="173" y="685"/>
                    </a:lnTo>
                    <a:lnTo>
                      <a:pt x="170" y="685"/>
                    </a:lnTo>
                    <a:lnTo>
                      <a:pt x="170" y="683"/>
                    </a:lnTo>
                    <a:lnTo>
                      <a:pt x="170" y="683"/>
                    </a:lnTo>
                    <a:lnTo>
                      <a:pt x="170" y="683"/>
                    </a:lnTo>
                    <a:lnTo>
                      <a:pt x="170" y="680"/>
                    </a:lnTo>
                    <a:lnTo>
                      <a:pt x="170" y="680"/>
                    </a:lnTo>
                    <a:lnTo>
                      <a:pt x="170" y="680"/>
                    </a:lnTo>
                    <a:lnTo>
                      <a:pt x="168" y="680"/>
                    </a:lnTo>
                    <a:lnTo>
                      <a:pt x="168" y="678"/>
                    </a:lnTo>
                    <a:lnTo>
                      <a:pt x="168" y="678"/>
                    </a:lnTo>
                    <a:lnTo>
                      <a:pt x="168" y="676"/>
                    </a:lnTo>
                    <a:lnTo>
                      <a:pt x="168" y="676"/>
                    </a:lnTo>
                    <a:lnTo>
                      <a:pt x="168" y="676"/>
                    </a:lnTo>
                    <a:lnTo>
                      <a:pt x="168" y="673"/>
                    </a:lnTo>
                    <a:lnTo>
                      <a:pt x="168" y="673"/>
                    </a:lnTo>
                    <a:lnTo>
                      <a:pt x="168" y="673"/>
                    </a:lnTo>
                    <a:lnTo>
                      <a:pt x="168" y="671"/>
                    </a:lnTo>
                    <a:lnTo>
                      <a:pt x="165" y="671"/>
                    </a:lnTo>
                    <a:lnTo>
                      <a:pt x="165" y="671"/>
                    </a:lnTo>
                    <a:lnTo>
                      <a:pt x="165" y="669"/>
                    </a:lnTo>
                    <a:lnTo>
                      <a:pt x="165" y="669"/>
                    </a:lnTo>
                    <a:lnTo>
                      <a:pt x="165" y="669"/>
                    </a:lnTo>
                    <a:lnTo>
                      <a:pt x="165" y="669"/>
                    </a:lnTo>
                    <a:lnTo>
                      <a:pt x="165" y="666"/>
                    </a:lnTo>
                    <a:lnTo>
                      <a:pt x="165" y="666"/>
                    </a:lnTo>
                    <a:lnTo>
                      <a:pt x="165" y="664"/>
                    </a:lnTo>
                    <a:lnTo>
                      <a:pt x="165" y="664"/>
                    </a:lnTo>
                    <a:lnTo>
                      <a:pt x="165" y="664"/>
                    </a:lnTo>
                    <a:lnTo>
                      <a:pt x="165" y="662"/>
                    </a:lnTo>
                    <a:lnTo>
                      <a:pt x="165" y="662"/>
                    </a:lnTo>
                    <a:lnTo>
                      <a:pt x="163" y="662"/>
                    </a:lnTo>
                    <a:lnTo>
                      <a:pt x="163" y="659"/>
                    </a:lnTo>
                    <a:lnTo>
                      <a:pt x="163" y="659"/>
                    </a:lnTo>
                    <a:lnTo>
                      <a:pt x="163" y="659"/>
                    </a:lnTo>
                    <a:lnTo>
                      <a:pt x="163" y="659"/>
                    </a:lnTo>
                    <a:lnTo>
                      <a:pt x="163" y="657"/>
                    </a:lnTo>
                    <a:lnTo>
                      <a:pt x="163" y="657"/>
                    </a:lnTo>
                    <a:lnTo>
                      <a:pt x="161" y="657"/>
                    </a:lnTo>
                    <a:lnTo>
                      <a:pt x="161" y="654"/>
                    </a:lnTo>
                    <a:lnTo>
                      <a:pt x="161" y="654"/>
                    </a:lnTo>
                    <a:lnTo>
                      <a:pt x="161" y="654"/>
                    </a:lnTo>
                    <a:lnTo>
                      <a:pt x="161" y="652"/>
                    </a:lnTo>
                    <a:lnTo>
                      <a:pt x="161" y="652"/>
                    </a:lnTo>
                    <a:lnTo>
                      <a:pt x="161" y="652"/>
                    </a:lnTo>
                    <a:lnTo>
                      <a:pt x="158" y="652"/>
                    </a:lnTo>
                    <a:lnTo>
                      <a:pt x="158" y="650"/>
                    </a:lnTo>
                    <a:lnTo>
                      <a:pt x="158" y="650"/>
                    </a:lnTo>
                    <a:lnTo>
                      <a:pt x="158" y="650"/>
                    </a:lnTo>
                    <a:lnTo>
                      <a:pt x="158" y="650"/>
                    </a:lnTo>
                    <a:lnTo>
                      <a:pt x="158" y="647"/>
                    </a:lnTo>
                    <a:lnTo>
                      <a:pt x="158" y="647"/>
                    </a:lnTo>
                    <a:lnTo>
                      <a:pt x="158" y="647"/>
                    </a:lnTo>
                    <a:lnTo>
                      <a:pt x="158" y="645"/>
                    </a:lnTo>
                    <a:lnTo>
                      <a:pt x="156" y="645"/>
                    </a:lnTo>
                    <a:lnTo>
                      <a:pt x="156" y="645"/>
                    </a:lnTo>
                    <a:lnTo>
                      <a:pt x="156" y="645"/>
                    </a:lnTo>
                    <a:lnTo>
                      <a:pt x="156" y="643"/>
                    </a:lnTo>
                    <a:lnTo>
                      <a:pt x="154" y="643"/>
                    </a:lnTo>
                    <a:lnTo>
                      <a:pt x="154" y="643"/>
                    </a:lnTo>
                    <a:lnTo>
                      <a:pt x="154" y="643"/>
                    </a:lnTo>
                    <a:lnTo>
                      <a:pt x="154" y="640"/>
                    </a:lnTo>
                    <a:lnTo>
                      <a:pt x="154" y="640"/>
                    </a:lnTo>
                    <a:lnTo>
                      <a:pt x="154" y="640"/>
                    </a:lnTo>
                    <a:lnTo>
                      <a:pt x="151" y="640"/>
                    </a:lnTo>
                    <a:lnTo>
                      <a:pt x="151" y="640"/>
                    </a:lnTo>
                    <a:lnTo>
                      <a:pt x="151" y="640"/>
                    </a:lnTo>
                    <a:lnTo>
                      <a:pt x="149" y="640"/>
                    </a:lnTo>
                    <a:lnTo>
                      <a:pt x="149" y="638"/>
                    </a:lnTo>
                    <a:lnTo>
                      <a:pt x="149" y="638"/>
                    </a:lnTo>
                    <a:lnTo>
                      <a:pt x="149" y="635"/>
                    </a:lnTo>
                    <a:lnTo>
                      <a:pt x="149" y="635"/>
                    </a:lnTo>
                    <a:lnTo>
                      <a:pt x="149" y="635"/>
                    </a:lnTo>
                    <a:lnTo>
                      <a:pt x="149" y="633"/>
                    </a:lnTo>
                    <a:lnTo>
                      <a:pt x="149" y="633"/>
                    </a:lnTo>
                    <a:lnTo>
                      <a:pt x="149" y="633"/>
                    </a:lnTo>
                    <a:lnTo>
                      <a:pt x="149" y="631"/>
                    </a:lnTo>
                    <a:lnTo>
                      <a:pt x="149" y="631"/>
                    </a:lnTo>
                    <a:lnTo>
                      <a:pt x="146" y="631"/>
                    </a:lnTo>
                    <a:lnTo>
                      <a:pt x="146" y="631"/>
                    </a:lnTo>
                    <a:lnTo>
                      <a:pt x="146" y="628"/>
                    </a:lnTo>
                    <a:lnTo>
                      <a:pt x="146" y="628"/>
                    </a:lnTo>
                    <a:lnTo>
                      <a:pt x="146" y="628"/>
                    </a:lnTo>
                    <a:lnTo>
                      <a:pt x="146" y="626"/>
                    </a:lnTo>
                    <a:lnTo>
                      <a:pt x="146" y="626"/>
                    </a:lnTo>
                    <a:lnTo>
                      <a:pt x="146" y="626"/>
                    </a:lnTo>
                    <a:lnTo>
                      <a:pt x="146" y="624"/>
                    </a:lnTo>
                    <a:lnTo>
                      <a:pt x="146" y="624"/>
                    </a:lnTo>
                    <a:lnTo>
                      <a:pt x="144" y="624"/>
                    </a:lnTo>
                    <a:lnTo>
                      <a:pt x="144" y="621"/>
                    </a:lnTo>
                    <a:lnTo>
                      <a:pt x="144" y="621"/>
                    </a:lnTo>
                    <a:lnTo>
                      <a:pt x="144" y="621"/>
                    </a:lnTo>
                    <a:lnTo>
                      <a:pt x="144" y="621"/>
                    </a:lnTo>
                    <a:lnTo>
                      <a:pt x="144" y="619"/>
                    </a:lnTo>
                    <a:lnTo>
                      <a:pt x="142" y="619"/>
                    </a:lnTo>
                    <a:lnTo>
                      <a:pt x="142" y="619"/>
                    </a:lnTo>
                    <a:lnTo>
                      <a:pt x="142" y="619"/>
                    </a:lnTo>
                    <a:lnTo>
                      <a:pt x="142" y="616"/>
                    </a:lnTo>
                    <a:lnTo>
                      <a:pt x="142" y="616"/>
                    </a:lnTo>
                    <a:lnTo>
                      <a:pt x="142" y="614"/>
                    </a:lnTo>
                    <a:lnTo>
                      <a:pt x="142" y="614"/>
                    </a:lnTo>
                    <a:lnTo>
                      <a:pt x="142" y="614"/>
                    </a:lnTo>
                    <a:lnTo>
                      <a:pt x="142" y="612"/>
                    </a:lnTo>
                    <a:lnTo>
                      <a:pt x="142" y="612"/>
                    </a:lnTo>
                    <a:lnTo>
                      <a:pt x="142" y="609"/>
                    </a:lnTo>
                    <a:lnTo>
                      <a:pt x="142" y="609"/>
                    </a:lnTo>
                    <a:lnTo>
                      <a:pt x="139" y="609"/>
                    </a:lnTo>
                    <a:lnTo>
                      <a:pt x="139" y="609"/>
                    </a:lnTo>
                    <a:lnTo>
                      <a:pt x="139" y="607"/>
                    </a:lnTo>
                    <a:lnTo>
                      <a:pt x="139" y="607"/>
                    </a:lnTo>
                    <a:lnTo>
                      <a:pt x="139" y="607"/>
                    </a:lnTo>
                    <a:lnTo>
                      <a:pt x="139" y="605"/>
                    </a:lnTo>
                    <a:lnTo>
                      <a:pt x="139" y="605"/>
                    </a:lnTo>
                    <a:lnTo>
                      <a:pt x="139" y="605"/>
                    </a:lnTo>
                    <a:lnTo>
                      <a:pt x="139" y="602"/>
                    </a:lnTo>
                    <a:lnTo>
                      <a:pt x="139" y="602"/>
                    </a:lnTo>
                    <a:lnTo>
                      <a:pt x="139" y="602"/>
                    </a:lnTo>
                    <a:lnTo>
                      <a:pt x="139" y="600"/>
                    </a:lnTo>
                    <a:lnTo>
                      <a:pt x="139" y="600"/>
                    </a:lnTo>
                    <a:lnTo>
                      <a:pt x="139" y="600"/>
                    </a:lnTo>
                    <a:lnTo>
                      <a:pt x="139" y="598"/>
                    </a:lnTo>
                    <a:lnTo>
                      <a:pt x="139" y="598"/>
                    </a:lnTo>
                    <a:lnTo>
                      <a:pt x="139" y="598"/>
                    </a:lnTo>
                    <a:lnTo>
                      <a:pt x="139" y="595"/>
                    </a:lnTo>
                    <a:lnTo>
                      <a:pt x="139" y="595"/>
                    </a:lnTo>
                    <a:lnTo>
                      <a:pt x="139" y="593"/>
                    </a:lnTo>
                    <a:lnTo>
                      <a:pt x="137" y="593"/>
                    </a:lnTo>
                    <a:lnTo>
                      <a:pt x="137" y="593"/>
                    </a:lnTo>
                    <a:lnTo>
                      <a:pt x="137" y="590"/>
                    </a:lnTo>
                    <a:lnTo>
                      <a:pt x="137" y="590"/>
                    </a:lnTo>
                    <a:lnTo>
                      <a:pt x="137" y="590"/>
                    </a:lnTo>
                    <a:lnTo>
                      <a:pt x="137" y="590"/>
                    </a:lnTo>
                    <a:lnTo>
                      <a:pt x="135" y="590"/>
                    </a:lnTo>
                    <a:lnTo>
                      <a:pt x="135" y="588"/>
                    </a:lnTo>
                    <a:lnTo>
                      <a:pt x="135" y="588"/>
                    </a:lnTo>
                    <a:lnTo>
                      <a:pt x="135" y="588"/>
                    </a:lnTo>
                    <a:lnTo>
                      <a:pt x="135" y="586"/>
                    </a:lnTo>
                    <a:lnTo>
                      <a:pt x="135" y="586"/>
                    </a:lnTo>
                    <a:lnTo>
                      <a:pt x="135" y="583"/>
                    </a:lnTo>
                    <a:lnTo>
                      <a:pt x="135" y="583"/>
                    </a:lnTo>
                    <a:lnTo>
                      <a:pt x="135" y="583"/>
                    </a:lnTo>
                    <a:lnTo>
                      <a:pt x="135" y="581"/>
                    </a:lnTo>
                    <a:lnTo>
                      <a:pt x="135" y="581"/>
                    </a:lnTo>
                    <a:lnTo>
                      <a:pt x="132" y="581"/>
                    </a:lnTo>
                    <a:lnTo>
                      <a:pt x="132" y="581"/>
                    </a:lnTo>
                    <a:lnTo>
                      <a:pt x="132" y="579"/>
                    </a:lnTo>
                    <a:lnTo>
                      <a:pt x="132" y="579"/>
                    </a:lnTo>
                    <a:lnTo>
                      <a:pt x="132" y="576"/>
                    </a:lnTo>
                    <a:lnTo>
                      <a:pt x="132" y="576"/>
                    </a:lnTo>
                    <a:lnTo>
                      <a:pt x="132" y="576"/>
                    </a:lnTo>
                    <a:lnTo>
                      <a:pt x="132" y="574"/>
                    </a:lnTo>
                    <a:lnTo>
                      <a:pt x="132" y="574"/>
                    </a:lnTo>
                    <a:lnTo>
                      <a:pt x="132" y="574"/>
                    </a:lnTo>
                    <a:lnTo>
                      <a:pt x="132" y="571"/>
                    </a:lnTo>
                    <a:lnTo>
                      <a:pt x="130" y="571"/>
                    </a:lnTo>
                    <a:lnTo>
                      <a:pt x="130" y="571"/>
                    </a:lnTo>
                    <a:lnTo>
                      <a:pt x="130" y="571"/>
                    </a:lnTo>
                    <a:lnTo>
                      <a:pt x="130" y="571"/>
                    </a:lnTo>
                    <a:lnTo>
                      <a:pt x="130" y="569"/>
                    </a:lnTo>
                    <a:lnTo>
                      <a:pt x="128" y="569"/>
                    </a:lnTo>
                    <a:lnTo>
                      <a:pt x="128" y="569"/>
                    </a:lnTo>
                    <a:lnTo>
                      <a:pt x="128" y="569"/>
                    </a:lnTo>
                    <a:lnTo>
                      <a:pt x="128" y="569"/>
                    </a:lnTo>
                    <a:lnTo>
                      <a:pt x="125" y="569"/>
                    </a:lnTo>
                    <a:lnTo>
                      <a:pt x="125" y="567"/>
                    </a:lnTo>
                    <a:lnTo>
                      <a:pt x="125" y="567"/>
                    </a:lnTo>
                    <a:lnTo>
                      <a:pt x="128" y="567"/>
                    </a:lnTo>
                    <a:lnTo>
                      <a:pt x="128" y="564"/>
                    </a:lnTo>
                    <a:lnTo>
                      <a:pt x="125" y="564"/>
                    </a:lnTo>
                    <a:lnTo>
                      <a:pt x="125" y="564"/>
                    </a:lnTo>
                    <a:lnTo>
                      <a:pt x="125" y="564"/>
                    </a:lnTo>
                    <a:lnTo>
                      <a:pt x="125" y="562"/>
                    </a:lnTo>
                    <a:lnTo>
                      <a:pt x="125" y="562"/>
                    </a:lnTo>
                    <a:lnTo>
                      <a:pt x="125" y="562"/>
                    </a:lnTo>
                    <a:lnTo>
                      <a:pt x="123" y="562"/>
                    </a:lnTo>
                    <a:lnTo>
                      <a:pt x="123" y="562"/>
                    </a:lnTo>
                    <a:lnTo>
                      <a:pt x="123" y="562"/>
                    </a:lnTo>
                    <a:lnTo>
                      <a:pt x="123" y="560"/>
                    </a:lnTo>
                    <a:lnTo>
                      <a:pt x="123" y="560"/>
                    </a:lnTo>
                    <a:lnTo>
                      <a:pt x="123" y="560"/>
                    </a:lnTo>
                    <a:lnTo>
                      <a:pt x="123" y="557"/>
                    </a:lnTo>
                    <a:lnTo>
                      <a:pt x="123" y="557"/>
                    </a:lnTo>
                    <a:lnTo>
                      <a:pt x="123" y="557"/>
                    </a:lnTo>
                    <a:lnTo>
                      <a:pt x="123" y="555"/>
                    </a:lnTo>
                    <a:lnTo>
                      <a:pt x="123" y="555"/>
                    </a:lnTo>
                    <a:lnTo>
                      <a:pt x="123" y="553"/>
                    </a:lnTo>
                    <a:lnTo>
                      <a:pt x="120" y="553"/>
                    </a:lnTo>
                    <a:lnTo>
                      <a:pt x="120" y="553"/>
                    </a:lnTo>
                    <a:lnTo>
                      <a:pt x="120" y="555"/>
                    </a:lnTo>
                    <a:lnTo>
                      <a:pt x="120" y="555"/>
                    </a:lnTo>
                    <a:lnTo>
                      <a:pt x="120" y="553"/>
                    </a:lnTo>
                    <a:lnTo>
                      <a:pt x="120" y="553"/>
                    </a:lnTo>
                    <a:lnTo>
                      <a:pt x="120" y="550"/>
                    </a:lnTo>
                    <a:lnTo>
                      <a:pt x="120" y="550"/>
                    </a:lnTo>
                    <a:lnTo>
                      <a:pt x="120" y="550"/>
                    </a:lnTo>
                    <a:lnTo>
                      <a:pt x="118" y="550"/>
                    </a:lnTo>
                    <a:lnTo>
                      <a:pt x="118" y="548"/>
                    </a:lnTo>
                    <a:lnTo>
                      <a:pt x="118" y="548"/>
                    </a:lnTo>
                    <a:lnTo>
                      <a:pt x="118" y="545"/>
                    </a:lnTo>
                    <a:lnTo>
                      <a:pt x="118" y="545"/>
                    </a:lnTo>
                    <a:lnTo>
                      <a:pt x="118" y="545"/>
                    </a:lnTo>
                    <a:lnTo>
                      <a:pt x="118" y="543"/>
                    </a:lnTo>
                    <a:lnTo>
                      <a:pt x="118" y="543"/>
                    </a:lnTo>
                    <a:lnTo>
                      <a:pt x="118" y="543"/>
                    </a:lnTo>
                    <a:lnTo>
                      <a:pt x="118" y="541"/>
                    </a:lnTo>
                    <a:lnTo>
                      <a:pt x="118" y="541"/>
                    </a:lnTo>
                    <a:lnTo>
                      <a:pt x="116" y="541"/>
                    </a:lnTo>
                    <a:lnTo>
                      <a:pt x="116" y="541"/>
                    </a:lnTo>
                    <a:lnTo>
                      <a:pt x="116" y="541"/>
                    </a:lnTo>
                    <a:lnTo>
                      <a:pt x="116" y="538"/>
                    </a:lnTo>
                    <a:lnTo>
                      <a:pt x="113" y="538"/>
                    </a:lnTo>
                    <a:lnTo>
                      <a:pt x="113" y="538"/>
                    </a:lnTo>
                    <a:lnTo>
                      <a:pt x="113" y="541"/>
                    </a:lnTo>
                    <a:lnTo>
                      <a:pt x="113" y="541"/>
                    </a:lnTo>
                    <a:lnTo>
                      <a:pt x="113" y="538"/>
                    </a:lnTo>
                    <a:lnTo>
                      <a:pt x="113" y="538"/>
                    </a:lnTo>
                    <a:lnTo>
                      <a:pt x="113" y="536"/>
                    </a:lnTo>
                    <a:lnTo>
                      <a:pt x="113" y="536"/>
                    </a:lnTo>
                    <a:lnTo>
                      <a:pt x="113" y="536"/>
                    </a:lnTo>
                    <a:lnTo>
                      <a:pt x="113" y="536"/>
                    </a:lnTo>
                    <a:lnTo>
                      <a:pt x="113" y="534"/>
                    </a:lnTo>
                    <a:lnTo>
                      <a:pt x="113" y="534"/>
                    </a:lnTo>
                    <a:lnTo>
                      <a:pt x="113" y="531"/>
                    </a:lnTo>
                    <a:lnTo>
                      <a:pt x="113" y="531"/>
                    </a:lnTo>
                    <a:lnTo>
                      <a:pt x="111" y="531"/>
                    </a:lnTo>
                    <a:lnTo>
                      <a:pt x="111" y="531"/>
                    </a:lnTo>
                    <a:lnTo>
                      <a:pt x="111" y="529"/>
                    </a:lnTo>
                    <a:lnTo>
                      <a:pt x="111" y="529"/>
                    </a:lnTo>
                    <a:lnTo>
                      <a:pt x="111" y="529"/>
                    </a:lnTo>
                    <a:lnTo>
                      <a:pt x="111" y="526"/>
                    </a:lnTo>
                    <a:lnTo>
                      <a:pt x="111" y="526"/>
                    </a:lnTo>
                    <a:lnTo>
                      <a:pt x="111" y="524"/>
                    </a:lnTo>
                    <a:lnTo>
                      <a:pt x="109" y="524"/>
                    </a:lnTo>
                    <a:lnTo>
                      <a:pt x="109" y="524"/>
                    </a:lnTo>
                    <a:lnTo>
                      <a:pt x="109" y="522"/>
                    </a:lnTo>
                    <a:lnTo>
                      <a:pt x="109" y="522"/>
                    </a:lnTo>
                    <a:lnTo>
                      <a:pt x="109" y="522"/>
                    </a:lnTo>
                    <a:lnTo>
                      <a:pt x="109" y="519"/>
                    </a:lnTo>
                    <a:lnTo>
                      <a:pt x="109" y="519"/>
                    </a:lnTo>
                    <a:lnTo>
                      <a:pt x="109" y="517"/>
                    </a:lnTo>
                    <a:lnTo>
                      <a:pt x="109" y="517"/>
                    </a:lnTo>
                    <a:lnTo>
                      <a:pt x="109" y="517"/>
                    </a:lnTo>
                    <a:lnTo>
                      <a:pt x="109" y="515"/>
                    </a:lnTo>
                    <a:lnTo>
                      <a:pt x="109" y="515"/>
                    </a:lnTo>
                    <a:lnTo>
                      <a:pt x="109" y="512"/>
                    </a:lnTo>
                    <a:lnTo>
                      <a:pt x="109" y="512"/>
                    </a:lnTo>
                    <a:lnTo>
                      <a:pt x="109" y="512"/>
                    </a:lnTo>
                    <a:lnTo>
                      <a:pt x="109" y="510"/>
                    </a:lnTo>
                    <a:lnTo>
                      <a:pt x="109" y="510"/>
                    </a:lnTo>
                    <a:lnTo>
                      <a:pt x="109" y="507"/>
                    </a:lnTo>
                    <a:lnTo>
                      <a:pt x="109" y="507"/>
                    </a:lnTo>
                    <a:lnTo>
                      <a:pt x="109" y="507"/>
                    </a:lnTo>
                    <a:lnTo>
                      <a:pt x="109" y="505"/>
                    </a:lnTo>
                    <a:lnTo>
                      <a:pt x="109" y="505"/>
                    </a:lnTo>
                    <a:lnTo>
                      <a:pt x="106" y="505"/>
                    </a:lnTo>
                    <a:lnTo>
                      <a:pt x="106" y="503"/>
                    </a:lnTo>
                    <a:lnTo>
                      <a:pt x="106" y="503"/>
                    </a:lnTo>
                    <a:lnTo>
                      <a:pt x="109" y="503"/>
                    </a:lnTo>
                    <a:lnTo>
                      <a:pt x="109" y="500"/>
                    </a:lnTo>
                    <a:lnTo>
                      <a:pt x="106" y="500"/>
                    </a:lnTo>
                    <a:lnTo>
                      <a:pt x="106" y="500"/>
                    </a:lnTo>
                    <a:lnTo>
                      <a:pt x="106" y="500"/>
                    </a:lnTo>
                    <a:lnTo>
                      <a:pt x="106" y="498"/>
                    </a:lnTo>
                    <a:lnTo>
                      <a:pt x="106" y="498"/>
                    </a:lnTo>
                    <a:lnTo>
                      <a:pt x="106" y="498"/>
                    </a:lnTo>
                    <a:lnTo>
                      <a:pt x="106" y="496"/>
                    </a:lnTo>
                    <a:lnTo>
                      <a:pt x="106" y="496"/>
                    </a:lnTo>
                    <a:lnTo>
                      <a:pt x="106" y="493"/>
                    </a:lnTo>
                    <a:lnTo>
                      <a:pt x="106" y="493"/>
                    </a:lnTo>
                    <a:lnTo>
                      <a:pt x="106" y="493"/>
                    </a:lnTo>
                    <a:lnTo>
                      <a:pt x="106" y="493"/>
                    </a:lnTo>
                    <a:lnTo>
                      <a:pt x="106" y="491"/>
                    </a:lnTo>
                    <a:lnTo>
                      <a:pt x="106" y="491"/>
                    </a:lnTo>
                    <a:lnTo>
                      <a:pt x="106" y="491"/>
                    </a:lnTo>
                    <a:lnTo>
                      <a:pt x="106" y="491"/>
                    </a:lnTo>
                    <a:lnTo>
                      <a:pt x="104" y="491"/>
                    </a:lnTo>
                    <a:lnTo>
                      <a:pt x="104" y="489"/>
                    </a:lnTo>
                    <a:lnTo>
                      <a:pt x="104" y="489"/>
                    </a:lnTo>
                    <a:lnTo>
                      <a:pt x="104" y="489"/>
                    </a:lnTo>
                    <a:lnTo>
                      <a:pt x="104" y="486"/>
                    </a:lnTo>
                    <a:lnTo>
                      <a:pt x="104" y="486"/>
                    </a:lnTo>
                    <a:lnTo>
                      <a:pt x="104" y="484"/>
                    </a:lnTo>
                    <a:lnTo>
                      <a:pt x="101" y="484"/>
                    </a:lnTo>
                    <a:lnTo>
                      <a:pt x="101" y="484"/>
                    </a:lnTo>
                    <a:lnTo>
                      <a:pt x="101" y="481"/>
                    </a:lnTo>
                    <a:lnTo>
                      <a:pt x="101" y="481"/>
                    </a:lnTo>
                    <a:lnTo>
                      <a:pt x="101" y="481"/>
                    </a:lnTo>
                    <a:lnTo>
                      <a:pt x="101" y="481"/>
                    </a:lnTo>
                    <a:lnTo>
                      <a:pt x="101" y="479"/>
                    </a:lnTo>
                    <a:lnTo>
                      <a:pt x="101" y="479"/>
                    </a:lnTo>
                    <a:lnTo>
                      <a:pt x="101" y="477"/>
                    </a:lnTo>
                    <a:lnTo>
                      <a:pt x="101" y="477"/>
                    </a:lnTo>
                    <a:lnTo>
                      <a:pt x="101" y="477"/>
                    </a:lnTo>
                    <a:lnTo>
                      <a:pt x="101" y="474"/>
                    </a:lnTo>
                    <a:lnTo>
                      <a:pt x="101" y="474"/>
                    </a:lnTo>
                    <a:lnTo>
                      <a:pt x="101" y="472"/>
                    </a:lnTo>
                    <a:lnTo>
                      <a:pt x="101" y="472"/>
                    </a:lnTo>
                    <a:lnTo>
                      <a:pt x="101" y="472"/>
                    </a:lnTo>
                    <a:lnTo>
                      <a:pt x="101" y="470"/>
                    </a:lnTo>
                    <a:lnTo>
                      <a:pt x="99" y="470"/>
                    </a:lnTo>
                    <a:lnTo>
                      <a:pt x="99" y="470"/>
                    </a:lnTo>
                    <a:lnTo>
                      <a:pt x="99" y="470"/>
                    </a:lnTo>
                    <a:lnTo>
                      <a:pt x="99" y="467"/>
                    </a:lnTo>
                    <a:lnTo>
                      <a:pt x="99" y="467"/>
                    </a:lnTo>
                    <a:lnTo>
                      <a:pt x="99" y="467"/>
                    </a:lnTo>
                    <a:lnTo>
                      <a:pt x="99" y="465"/>
                    </a:lnTo>
                    <a:lnTo>
                      <a:pt x="99" y="465"/>
                    </a:lnTo>
                    <a:lnTo>
                      <a:pt x="101" y="465"/>
                    </a:lnTo>
                    <a:lnTo>
                      <a:pt x="101" y="462"/>
                    </a:lnTo>
                    <a:lnTo>
                      <a:pt x="101" y="462"/>
                    </a:lnTo>
                    <a:lnTo>
                      <a:pt x="99" y="462"/>
                    </a:lnTo>
                    <a:lnTo>
                      <a:pt x="99" y="462"/>
                    </a:lnTo>
                    <a:lnTo>
                      <a:pt x="99" y="462"/>
                    </a:lnTo>
                    <a:lnTo>
                      <a:pt x="99" y="462"/>
                    </a:lnTo>
                    <a:lnTo>
                      <a:pt x="99" y="462"/>
                    </a:lnTo>
                    <a:lnTo>
                      <a:pt x="99" y="460"/>
                    </a:lnTo>
                    <a:lnTo>
                      <a:pt x="99" y="460"/>
                    </a:lnTo>
                    <a:lnTo>
                      <a:pt x="99" y="458"/>
                    </a:lnTo>
                    <a:lnTo>
                      <a:pt x="99" y="458"/>
                    </a:lnTo>
                    <a:lnTo>
                      <a:pt x="99" y="458"/>
                    </a:lnTo>
                    <a:lnTo>
                      <a:pt x="99" y="455"/>
                    </a:lnTo>
                    <a:lnTo>
                      <a:pt x="99" y="455"/>
                    </a:lnTo>
                    <a:lnTo>
                      <a:pt x="99" y="453"/>
                    </a:lnTo>
                    <a:lnTo>
                      <a:pt x="99" y="453"/>
                    </a:lnTo>
                    <a:lnTo>
                      <a:pt x="99" y="453"/>
                    </a:lnTo>
                    <a:lnTo>
                      <a:pt x="99" y="451"/>
                    </a:lnTo>
                    <a:lnTo>
                      <a:pt x="99" y="451"/>
                    </a:lnTo>
                    <a:lnTo>
                      <a:pt x="97" y="451"/>
                    </a:lnTo>
                    <a:lnTo>
                      <a:pt x="97" y="448"/>
                    </a:lnTo>
                    <a:lnTo>
                      <a:pt x="97" y="448"/>
                    </a:lnTo>
                    <a:lnTo>
                      <a:pt x="97" y="446"/>
                    </a:lnTo>
                    <a:lnTo>
                      <a:pt x="97" y="446"/>
                    </a:lnTo>
                    <a:lnTo>
                      <a:pt x="97" y="443"/>
                    </a:lnTo>
                    <a:lnTo>
                      <a:pt x="97" y="443"/>
                    </a:lnTo>
                    <a:lnTo>
                      <a:pt x="97" y="443"/>
                    </a:lnTo>
                    <a:lnTo>
                      <a:pt x="97" y="443"/>
                    </a:lnTo>
                    <a:lnTo>
                      <a:pt x="97" y="441"/>
                    </a:lnTo>
                    <a:lnTo>
                      <a:pt x="97" y="441"/>
                    </a:lnTo>
                    <a:lnTo>
                      <a:pt x="94" y="441"/>
                    </a:lnTo>
                    <a:lnTo>
                      <a:pt x="94" y="439"/>
                    </a:lnTo>
                    <a:lnTo>
                      <a:pt x="94" y="439"/>
                    </a:lnTo>
                    <a:lnTo>
                      <a:pt x="97" y="439"/>
                    </a:lnTo>
                    <a:lnTo>
                      <a:pt x="97" y="436"/>
                    </a:lnTo>
                    <a:lnTo>
                      <a:pt x="97" y="436"/>
                    </a:lnTo>
                    <a:lnTo>
                      <a:pt x="97" y="434"/>
                    </a:lnTo>
                    <a:lnTo>
                      <a:pt x="97" y="434"/>
                    </a:lnTo>
                    <a:lnTo>
                      <a:pt x="97" y="434"/>
                    </a:lnTo>
                    <a:lnTo>
                      <a:pt x="97" y="434"/>
                    </a:lnTo>
                    <a:lnTo>
                      <a:pt x="97" y="432"/>
                    </a:lnTo>
                    <a:lnTo>
                      <a:pt x="97" y="432"/>
                    </a:lnTo>
                    <a:lnTo>
                      <a:pt x="97" y="432"/>
                    </a:lnTo>
                    <a:lnTo>
                      <a:pt x="97" y="432"/>
                    </a:lnTo>
                    <a:lnTo>
                      <a:pt x="97" y="429"/>
                    </a:lnTo>
                    <a:lnTo>
                      <a:pt x="97" y="429"/>
                    </a:lnTo>
                    <a:lnTo>
                      <a:pt x="97" y="427"/>
                    </a:lnTo>
                    <a:lnTo>
                      <a:pt x="99" y="427"/>
                    </a:lnTo>
                    <a:lnTo>
                      <a:pt x="99" y="427"/>
                    </a:lnTo>
                    <a:lnTo>
                      <a:pt x="99" y="425"/>
                    </a:lnTo>
                    <a:lnTo>
                      <a:pt x="99" y="425"/>
                    </a:lnTo>
                    <a:lnTo>
                      <a:pt x="99" y="425"/>
                    </a:lnTo>
                    <a:lnTo>
                      <a:pt x="99" y="422"/>
                    </a:lnTo>
                    <a:lnTo>
                      <a:pt x="99" y="422"/>
                    </a:lnTo>
                    <a:lnTo>
                      <a:pt x="99" y="422"/>
                    </a:lnTo>
                    <a:lnTo>
                      <a:pt x="101" y="422"/>
                    </a:lnTo>
                    <a:lnTo>
                      <a:pt x="101" y="422"/>
                    </a:lnTo>
                    <a:lnTo>
                      <a:pt x="101" y="420"/>
                    </a:lnTo>
                    <a:lnTo>
                      <a:pt x="101" y="420"/>
                    </a:lnTo>
                    <a:lnTo>
                      <a:pt x="99" y="420"/>
                    </a:lnTo>
                    <a:lnTo>
                      <a:pt x="99" y="417"/>
                    </a:lnTo>
                    <a:lnTo>
                      <a:pt x="99" y="417"/>
                    </a:lnTo>
                    <a:lnTo>
                      <a:pt x="99" y="415"/>
                    </a:lnTo>
                    <a:lnTo>
                      <a:pt x="99" y="415"/>
                    </a:lnTo>
                    <a:lnTo>
                      <a:pt x="99" y="415"/>
                    </a:lnTo>
                    <a:lnTo>
                      <a:pt x="99" y="413"/>
                    </a:lnTo>
                    <a:lnTo>
                      <a:pt x="99" y="413"/>
                    </a:lnTo>
                    <a:lnTo>
                      <a:pt x="99" y="413"/>
                    </a:lnTo>
                    <a:lnTo>
                      <a:pt x="99" y="413"/>
                    </a:lnTo>
                    <a:lnTo>
                      <a:pt x="97" y="413"/>
                    </a:lnTo>
                    <a:lnTo>
                      <a:pt x="97" y="410"/>
                    </a:lnTo>
                    <a:lnTo>
                      <a:pt x="97" y="410"/>
                    </a:lnTo>
                    <a:lnTo>
                      <a:pt x="97" y="408"/>
                    </a:lnTo>
                    <a:lnTo>
                      <a:pt x="97" y="408"/>
                    </a:lnTo>
                    <a:lnTo>
                      <a:pt x="94" y="408"/>
                    </a:lnTo>
                    <a:lnTo>
                      <a:pt x="94" y="408"/>
                    </a:lnTo>
                    <a:lnTo>
                      <a:pt x="94" y="408"/>
                    </a:lnTo>
                    <a:lnTo>
                      <a:pt x="94" y="406"/>
                    </a:lnTo>
                    <a:lnTo>
                      <a:pt x="94" y="406"/>
                    </a:lnTo>
                    <a:lnTo>
                      <a:pt x="94" y="403"/>
                    </a:lnTo>
                    <a:lnTo>
                      <a:pt x="94" y="403"/>
                    </a:lnTo>
                    <a:lnTo>
                      <a:pt x="94" y="403"/>
                    </a:lnTo>
                    <a:lnTo>
                      <a:pt x="94" y="401"/>
                    </a:lnTo>
                    <a:lnTo>
                      <a:pt x="94" y="401"/>
                    </a:lnTo>
                    <a:lnTo>
                      <a:pt x="94" y="401"/>
                    </a:lnTo>
                    <a:lnTo>
                      <a:pt x="94" y="398"/>
                    </a:lnTo>
                    <a:lnTo>
                      <a:pt x="94" y="398"/>
                    </a:lnTo>
                    <a:lnTo>
                      <a:pt x="94" y="396"/>
                    </a:lnTo>
                    <a:lnTo>
                      <a:pt x="97" y="396"/>
                    </a:lnTo>
                    <a:lnTo>
                      <a:pt x="97" y="396"/>
                    </a:lnTo>
                    <a:lnTo>
                      <a:pt x="94" y="396"/>
                    </a:lnTo>
                    <a:lnTo>
                      <a:pt x="94" y="396"/>
                    </a:lnTo>
                    <a:lnTo>
                      <a:pt x="94" y="394"/>
                    </a:lnTo>
                    <a:lnTo>
                      <a:pt x="94" y="394"/>
                    </a:lnTo>
                    <a:lnTo>
                      <a:pt x="94" y="394"/>
                    </a:lnTo>
                    <a:lnTo>
                      <a:pt x="92" y="394"/>
                    </a:lnTo>
                    <a:lnTo>
                      <a:pt x="92" y="394"/>
                    </a:lnTo>
                    <a:lnTo>
                      <a:pt x="92" y="391"/>
                    </a:lnTo>
                    <a:lnTo>
                      <a:pt x="92" y="391"/>
                    </a:lnTo>
                    <a:lnTo>
                      <a:pt x="94" y="391"/>
                    </a:lnTo>
                    <a:lnTo>
                      <a:pt x="94" y="389"/>
                    </a:lnTo>
                    <a:lnTo>
                      <a:pt x="94" y="389"/>
                    </a:lnTo>
                    <a:lnTo>
                      <a:pt x="94" y="389"/>
                    </a:lnTo>
                    <a:lnTo>
                      <a:pt x="94" y="389"/>
                    </a:lnTo>
                    <a:lnTo>
                      <a:pt x="94" y="387"/>
                    </a:lnTo>
                    <a:lnTo>
                      <a:pt x="94" y="387"/>
                    </a:lnTo>
                    <a:lnTo>
                      <a:pt x="94" y="387"/>
                    </a:lnTo>
                    <a:lnTo>
                      <a:pt x="94" y="387"/>
                    </a:lnTo>
                    <a:lnTo>
                      <a:pt x="94" y="387"/>
                    </a:lnTo>
                    <a:lnTo>
                      <a:pt x="92" y="387"/>
                    </a:lnTo>
                    <a:lnTo>
                      <a:pt x="92" y="387"/>
                    </a:lnTo>
                    <a:lnTo>
                      <a:pt x="92" y="384"/>
                    </a:lnTo>
                    <a:lnTo>
                      <a:pt x="92" y="384"/>
                    </a:lnTo>
                    <a:lnTo>
                      <a:pt x="92" y="382"/>
                    </a:lnTo>
                    <a:lnTo>
                      <a:pt x="92" y="382"/>
                    </a:lnTo>
                    <a:lnTo>
                      <a:pt x="92" y="382"/>
                    </a:lnTo>
                    <a:lnTo>
                      <a:pt x="92" y="380"/>
                    </a:lnTo>
                    <a:lnTo>
                      <a:pt x="92" y="380"/>
                    </a:lnTo>
                    <a:lnTo>
                      <a:pt x="92" y="380"/>
                    </a:lnTo>
                    <a:lnTo>
                      <a:pt x="92" y="382"/>
                    </a:lnTo>
                    <a:lnTo>
                      <a:pt x="90" y="382"/>
                    </a:lnTo>
                    <a:lnTo>
                      <a:pt x="90" y="382"/>
                    </a:lnTo>
                    <a:lnTo>
                      <a:pt x="90" y="382"/>
                    </a:lnTo>
                    <a:lnTo>
                      <a:pt x="90" y="382"/>
                    </a:lnTo>
                    <a:lnTo>
                      <a:pt x="87" y="382"/>
                    </a:lnTo>
                    <a:lnTo>
                      <a:pt x="87" y="384"/>
                    </a:lnTo>
                    <a:lnTo>
                      <a:pt x="87" y="384"/>
                    </a:lnTo>
                    <a:lnTo>
                      <a:pt x="87" y="384"/>
                    </a:lnTo>
                    <a:lnTo>
                      <a:pt x="87" y="387"/>
                    </a:lnTo>
                    <a:lnTo>
                      <a:pt x="87" y="387"/>
                    </a:lnTo>
                    <a:lnTo>
                      <a:pt x="87" y="387"/>
                    </a:lnTo>
                    <a:lnTo>
                      <a:pt x="87" y="387"/>
                    </a:lnTo>
                    <a:lnTo>
                      <a:pt x="87" y="389"/>
                    </a:lnTo>
                    <a:lnTo>
                      <a:pt x="87" y="389"/>
                    </a:lnTo>
                    <a:lnTo>
                      <a:pt x="87" y="391"/>
                    </a:lnTo>
                    <a:lnTo>
                      <a:pt x="87" y="391"/>
                    </a:lnTo>
                    <a:lnTo>
                      <a:pt x="87" y="391"/>
                    </a:lnTo>
                    <a:lnTo>
                      <a:pt x="87" y="394"/>
                    </a:lnTo>
                    <a:lnTo>
                      <a:pt x="90" y="394"/>
                    </a:lnTo>
                    <a:lnTo>
                      <a:pt x="90" y="394"/>
                    </a:lnTo>
                    <a:lnTo>
                      <a:pt x="90" y="394"/>
                    </a:lnTo>
                    <a:lnTo>
                      <a:pt x="90" y="394"/>
                    </a:lnTo>
                    <a:lnTo>
                      <a:pt x="90" y="394"/>
                    </a:lnTo>
                    <a:lnTo>
                      <a:pt x="87" y="394"/>
                    </a:lnTo>
                    <a:lnTo>
                      <a:pt x="87" y="396"/>
                    </a:lnTo>
                    <a:lnTo>
                      <a:pt x="87" y="396"/>
                    </a:lnTo>
                    <a:lnTo>
                      <a:pt x="87" y="398"/>
                    </a:lnTo>
                    <a:lnTo>
                      <a:pt x="87" y="398"/>
                    </a:lnTo>
                    <a:lnTo>
                      <a:pt x="87" y="398"/>
                    </a:lnTo>
                    <a:lnTo>
                      <a:pt x="87" y="398"/>
                    </a:lnTo>
                    <a:lnTo>
                      <a:pt x="87" y="401"/>
                    </a:lnTo>
                    <a:lnTo>
                      <a:pt x="87" y="401"/>
                    </a:lnTo>
                    <a:lnTo>
                      <a:pt x="85" y="401"/>
                    </a:lnTo>
                    <a:lnTo>
                      <a:pt x="85" y="403"/>
                    </a:lnTo>
                    <a:lnTo>
                      <a:pt x="85" y="403"/>
                    </a:lnTo>
                    <a:lnTo>
                      <a:pt x="85" y="403"/>
                    </a:lnTo>
                    <a:lnTo>
                      <a:pt x="85" y="403"/>
                    </a:lnTo>
                    <a:lnTo>
                      <a:pt x="85" y="406"/>
                    </a:lnTo>
                    <a:lnTo>
                      <a:pt x="85" y="406"/>
                    </a:lnTo>
                    <a:lnTo>
                      <a:pt x="83" y="406"/>
                    </a:lnTo>
                    <a:lnTo>
                      <a:pt x="83" y="406"/>
                    </a:lnTo>
                    <a:lnTo>
                      <a:pt x="83" y="406"/>
                    </a:lnTo>
                    <a:lnTo>
                      <a:pt x="83" y="408"/>
                    </a:lnTo>
                    <a:lnTo>
                      <a:pt x="80" y="408"/>
                    </a:lnTo>
                    <a:lnTo>
                      <a:pt x="80" y="408"/>
                    </a:lnTo>
                    <a:lnTo>
                      <a:pt x="80" y="408"/>
                    </a:lnTo>
                    <a:lnTo>
                      <a:pt x="80" y="408"/>
                    </a:lnTo>
                    <a:lnTo>
                      <a:pt x="78" y="408"/>
                    </a:lnTo>
                    <a:lnTo>
                      <a:pt x="78" y="410"/>
                    </a:lnTo>
                    <a:lnTo>
                      <a:pt x="78" y="410"/>
                    </a:lnTo>
                    <a:lnTo>
                      <a:pt x="75" y="410"/>
                    </a:lnTo>
                    <a:lnTo>
                      <a:pt x="75" y="410"/>
                    </a:lnTo>
                    <a:lnTo>
                      <a:pt x="75" y="410"/>
                    </a:lnTo>
                    <a:lnTo>
                      <a:pt x="75" y="410"/>
                    </a:lnTo>
                    <a:lnTo>
                      <a:pt x="73" y="410"/>
                    </a:lnTo>
                    <a:lnTo>
                      <a:pt x="73" y="410"/>
                    </a:lnTo>
                    <a:lnTo>
                      <a:pt x="73" y="413"/>
                    </a:lnTo>
                    <a:lnTo>
                      <a:pt x="73" y="413"/>
                    </a:lnTo>
                    <a:lnTo>
                      <a:pt x="71" y="413"/>
                    </a:lnTo>
                    <a:lnTo>
                      <a:pt x="71" y="413"/>
                    </a:lnTo>
                    <a:lnTo>
                      <a:pt x="71" y="413"/>
                    </a:lnTo>
                    <a:lnTo>
                      <a:pt x="71" y="413"/>
                    </a:lnTo>
                    <a:lnTo>
                      <a:pt x="68" y="413"/>
                    </a:lnTo>
                    <a:lnTo>
                      <a:pt x="68" y="413"/>
                    </a:lnTo>
                    <a:lnTo>
                      <a:pt x="68" y="413"/>
                    </a:lnTo>
                    <a:lnTo>
                      <a:pt x="68" y="415"/>
                    </a:lnTo>
                    <a:lnTo>
                      <a:pt x="66" y="415"/>
                    </a:lnTo>
                    <a:lnTo>
                      <a:pt x="66" y="415"/>
                    </a:lnTo>
                    <a:lnTo>
                      <a:pt x="66" y="415"/>
                    </a:lnTo>
                    <a:lnTo>
                      <a:pt x="66" y="415"/>
                    </a:lnTo>
                    <a:lnTo>
                      <a:pt x="64" y="415"/>
                    </a:lnTo>
                    <a:lnTo>
                      <a:pt x="64" y="415"/>
                    </a:lnTo>
                    <a:lnTo>
                      <a:pt x="61" y="415"/>
                    </a:lnTo>
                    <a:lnTo>
                      <a:pt x="61" y="417"/>
                    </a:lnTo>
                    <a:lnTo>
                      <a:pt x="61" y="417"/>
                    </a:lnTo>
                    <a:lnTo>
                      <a:pt x="61" y="417"/>
                    </a:lnTo>
                    <a:lnTo>
                      <a:pt x="61" y="417"/>
                    </a:lnTo>
                    <a:lnTo>
                      <a:pt x="59" y="417"/>
                    </a:lnTo>
                    <a:lnTo>
                      <a:pt x="59" y="417"/>
                    </a:lnTo>
                    <a:lnTo>
                      <a:pt x="59" y="417"/>
                    </a:lnTo>
                    <a:lnTo>
                      <a:pt x="57" y="417"/>
                    </a:lnTo>
                    <a:lnTo>
                      <a:pt x="57" y="417"/>
                    </a:lnTo>
                    <a:lnTo>
                      <a:pt x="54" y="417"/>
                    </a:lnTo>
                    <a:lnTo>
                      <a:pt x="54" y="417"/>
                    </a:lnTo>
                    <a:lnTo>
                      <a:pt x="54" y="417"/>
                    </a:lnTo>
                    <a:lnTo>
                      <a:pt x="54" y="417"/>
                    </a:lnTo>
                    <a:lnTo>
                      <a:pt x="54" y="415"/>
                    </a:lnTo>
                    <a:lnTo>
                      <a:pt x="52" y="415"/>
                    </a:lnTo>
                    <a:lnTo>
                      <a:pt x="52" y="415"/>
                    </a:lnTo>
                    <a:lnTo>
                      <a:pt x="52" y="415"/>
                    </a:lnTo>
                    <a:lnTo>
                      <a:pt x="52" y="415"/>
                    </a:lnTo>
                    <a:lnTo>
                      <a:pt x="49" y="415"/>
                    </a:lnTo>
                    <a:lnTo>
                      <a:pt x="49" y="415"/>
                    </a:lnTo>
                    <a:lnTo>
                      <a:pt x="49" y="413"/>
                    </a:lnTo>
                    <a:lnTo>
                      <a:pt x="47" y="413"/>
                    </a:lnTo>
                    <a:lnTo>
                      <a:pt x="47" y="413"/>
                    </a:lnTo>
                    <a:lnTo>
                      <a:pt x="47" y="413"/>
                    </a:lnTo>
                    <a:lnTo>
                      <a:pt x="47" y="413"/>
                    </a:lnTo>
                    <a:lnTo>
                      <a:pt x="47" y="413"/>
                    </a:lnTo>
                    <a:lnTo>
                      <a:pt x="45" y="413"/>
                    </a:lnTo>
                    <a:lnTo>
                      <a:pt x="45" y="413"/>
                    </a:lnTo>
                    <a:lnTo>
                      <a:pt x="45" y="410"/>
                    </a:lnTo>
                    <a:lnTo>
                      <a:pt x="42" y="410"/>
                    </a:lnTo>
                    <a:lnTo>
                      <a:pt x="42" y="410"/>
                    </a:lnTo>
                    <a:lnTo>
                      <a:pt x="42" y="410"/>
                    </a:lnTo>
                    <a:lnTo>
                      <a:pt x="42" y="408"/>
                    </a:lnTo>
                    <a:lnTo>
                      <a:pt x="42" y="408"/>
                    </a:lnTo>
                    <a:lnTo>
                      <a:pt x="42" y="408"/>
                    </a:lnTo>
                    <a:lnTo>
                      <a:pt x="40" y="408"/>
                    </a:lnTo>
                    <a:lnTo>
                      <a:pt x="40" y="408"/>
                    </a:lnTo>
                    <a:lnTo>
                      <a:pt x="40" y="406"/>
                    </a:lnTo>
                    <a:lnTo>
                      <a:pt x="40" y="406"/>
                    </a:lnTo>
                    <a:lnTo>
                      <a:pt x="40" y="406"/>
                    </a:lnTo>
                    <a:lnTo>
                      <a:pt x="38" y="406"/>
                    </a:lnTo>
                    <a:lnTo>
                      <a:pt x="38" y="403"/>
                    </a:lnTo>
                    <a:lnTo>
                      <a:pt x="38" y="403"/>
                    </a:lnTo>
                    <a:lnTo>
                      <a:pt x="38" y="403"/>
                    </a:lnTo>
                    <a:lnTo>
                      <a:pt x="38" y="403"/>
                    </a:lnTo>
                    <a:lnTo>
                      <a:pt x="35" y="403"/>
                    </a:lnTo>
                    <a:lnTo>
                      <a:pt x="35" y="401"/>
                    </a:lnTo>
                    <a:lnTo>
                      <a:pt x="35" y="401"/>
                    </a:lnTo>
                    <a:lnTo>
                      <a:pt x="35" y="401"/>
                    </a:lnTo>
                    <a:lnTo>
                      <a:pt x="35" y="401"/>
                    </a:lnTo>
                    <a:lnTo>
                      <a:pt x="35" y="398"/>
                    </a:lnTo>
                    <a:lnTo>
                      <a:pt x="33" y="398"/>
                    </a:lnTo>
                    <a:lnTo>
                      <a:pt x="33" y="398"/>
                    </a:lnTo>
                    <a:lnTo>
                      <a:pt x="33" y="398"/>
                    </a:lnTo>
                    <a:lnTo>
                      <a:pt x="33" y="396"/>
                    </a:lnTo>
                    <a:lnTo>
                      <a:pt x="33" y="396"/>
                    </a:lnTo>
                    <a:lnTo>
                      <a:pt x="33" y="396"/>
                    </a:lnTo>
                    <a:lnTo>
                      <a:pt x="30" y="396"/>
                    </a:lnTo>
                    <a:lnTo>
                      <a:pt x="30" y="394"/>
                    </a:lnTo>
                    <a:lnTo>
                      <a:pt x="30" y="394"/>
                    </a:lnTo>
                    <a:lnTo>
                      <a:pt x="30" y="394"/>
                    </a:lnTo>
                    <a:lnTo>
                      <a:pt x="28" y="394"/>
                    </a:lnTo>
                    <a:lnTo>
                      <a:pt x="28" y="394"/>
                    </a:lnTo>
                    <a:lnTo>
                      <a:pt x="28" y="394"/>
                    </a:lnTo>
                    <a:lnTo>
                      <a:pt x="28" y="394"/>
                    </a:lnTo>
                    <a:lnTo>
                      <a:pt x="28" y="391"/>
                    </a:lnTo>
                    <a:lnTo>
                      <a:pt x="26" y="391"/>
                    </a:lnTo>
                    <a:lnTo>
                      <a:pt x="26" y="391"/>
                    </a:lnTo>
                    <a:lnTo>
                      <a:pt x="26" y="391"/>
                    </a:lnTo>
                    <a:lnTo>
                      <a:pt x="26" y="389"/>
                    </a:lnTo>
                    <a:lnTo>
                      <a:pt x="26" y="389"/>
                    </a:lnTo>
                    <a:lnTo>
                      <a:pt x="26" y="389"/>
                    </a:lnTo>
                    <a:lnTo>
                      <a:pt x="23" y="389"/>
                    </a:lnTo>
                    <a:lnTo>
                      <a:pt x="23" y="387"/>
                    </a:lnTo>
                    <a:lnTo>
                      <a:pt x="23" y="387"/>
                    </a:lnTo>
                    <a:lnTo>
                      <a:pt x="23" y="387"/>
                    </a:lnTo>
                    <a:lnTo>
                      <a:pt x="21" y="387"/>
                    </a:lnTo>
                    <a:lnTo>
                      <a:pt x="21" y="384"/>
                    </a:lnTo>
                    <a:lnTo>
                      <a:pt x="21" y="384"/>
                    </a:lnTo>
                    <a:lnTo>
                      <a:pt x="21" y="384"/>
                    </a:lnTo>
                    <a:lnTo>
                      <a:pt x="21" y="384"/>
                    </a:lnTo>
                    <a:lnTo>
                      <a:pt x="21" y="382"/>
                    </a:lnTo>
                    <a:lnTo>
                      <a:pt x="19" y="382"/>
                    </a:lnTo>
                    <a:lnTo>
                      <a:pt x="19" y="382"/>
                    </a:lnTo>
                    <a:lnTo>
                      <a:pt x="19" y="382"/>
                    </a:lnTo>
                    <a:lnTo>
                      <a:pt x="19" y="382"/>
                    </a:lnTo>
                    <a:lnTo>
                      <a:pt x="19" y="382"/>
                    </a:lnTo>
                    <a:lnTo>
                      <a:pt x="19" y="380"/>
                    </a:lnTo>
                    <a:lnTo>
                      <a:pt x="16" y="380"/>
                    </a:lnTo>
                    <a:lnTo>
                      <a:pt x="16" y="380"/>
                    </a:lnTo>
                    <a:lnTo>
                      <a:pt x="16" y="380"/>
                    </a:lnTo>
                    <a:lnTo>
                      <a:pt x="16" y="377"/>
                    </a:lnTo>
                    <a:lnTo>
                      <a:pt x="16" y="377"/>
                    </a:lnTo>
                    <a:lnTo>
                      <a:pt x="16" y="375"/>
                    </a:lnTo>
                    <a:lnTo>
                      <a:pt x="16" y="375"/>
                    </a:lnTo>
                    <a:lnTo>
                      <a:pt x="16" y="375"/>
                    </a:lnTo>
                    <a:lnTo>
                      <a:pt x="16" y="372"/>
                    </a:lnTo>
                    <a:lnTo>
                      <a:pt x="16" y="372"/>
                    </a:lnTo>
                    <a:lnTo>
                      <a:pt x="19" y="372"/>
                    </a:lnTo>
                    <a:lnTo>
                      <a:pt x="19" y="372"/>
                    </a:lnTo>
                    <a:lnTo>
                      <a:pt x="19" y="372"/>
                    </a:lnTo>
                    <a:lnTo>
                      <a:pt x="19" y="372"/>
                    </a:lnTo>
                    <a:lnTo>
                      <a:pt x="21" y="372"/>
                    </a:lnTo>
                    <a:lnTo>
                      <a:pt x="21" y="372"/>
                    </a:lnTo>
                    <a:lnTo>
                      <a:pt x="21" y="372"/>
                    </a:lnTo>
                    <a:lnTo>
                      <a:pt x="21" y="372"/>
                    </a:lnTo>
                    <a:lnTo>
                      <a:pt x="21" y="372"/>
                    </a:lnTo>
                    <a:lnTo>
                      <a:pt x="21" y="375"/>
                    </a:lnTo>
                    <a:lnTo>
                      <a:pt x="21" y="375"/>
                    </a:lnTo>
                    <a:lnTo>
                      <a:pt x="21" y="377"/>
                    </a:lnTo>
                    <a:lnTo>
                      <a:pt x="23" y="377"/>
                    </a:lnTo>
                    <a:lnTo>
                      <a:pt x="23" y="377"/>
                    </a:lnTo>
                    <a:lnTo>
                      <a:pt x="23" y="375"/>
                    </a:lnTo>
                    <a:lnTo>
                      <a:pt x="26" y="375"/>
                    </a:lnTo>
                    <a:lnTo>
                      <a:pt x="26" y="375"/>
                    </a:lnTo>
                    <a:lnTo>
                      <a:pt x="26" y="375"/>
                    </a:lnTo>
                    <a:lnTo>
                      <a:pt x="26" y="375"/>
                    </a:lnTo>
                    <a:lnTo>
                      <a:pt x="28" y="375"/>
                    </a:lnTo>
                    <a:lnTo>
                      <a:pt x="28" y="372"/>
                    </a:lnTo>
                    <a:lnTo>
                      <a:pt x="28" y="372"/>
                    </a:lnTo>
                    <a:lnTo>
                      <a:pt x="28" y="372"/>
                    </a:lnTo>
                    <a:lnTo>
                      <a:pt x="28" y="372"/>
                    </a:lnTo>
                    <a:lnTo>
                      <a:pt x="28" y="372"/>
                    </a:lnTo>
                    <a:lnTo>
                      <a:pt x="30" y="372"/>
                    </a:lnTo>
                    <a:lnTo>
                      <a:pt x="30" y="372"/>
                    </a:lnTo>
                    <a:lnTo>
                      <a:pt x="30" y="372"/>
                    </a:lnTo>
                    <a:lnTo>
                      <a:pt x="33" y="372"/>
                    </a:lnTo>
                    <a:lnTo>
                      <a:pt x="33" y="372"/>
                    </a:lnTo>
                    <a:lnTo>
                      <a:pt x="33" y="372"/>
                    </a:lnTo>
                    <a:lnTo>
                      <a:pt x="33" y="372"/>
                    </a:lnTo>
                    <a:lnTo>
                      <a:pt x="33" y="372"/>
                    </a:lnTo>
                    <a:lnTo>
                      <a:pt x="35" y="372"/>
                    </a:lnTo>
                    <a:lnTo>
                      <a:pt x="35" y="372"/>
                    </a:lnTo>
                    <a:lnTo>
                      <a:pt x="35" y="372"/>
                    </a:lnTo>
                    <a:lnTo>
                      <a:pt x="35" y="370"/>
                    </a:lnTo>
                    <a:lnTo>
                      <a:pt x="35" y="370"/>
                    </a:lnTo>
                    <a:lnTo>
                      <a:pt x="35" y="370"/>
                    </a:lnTo>
                    <a:lnTo>
                      <a:pt x="38" y="370"/>
                    </a:lnTo>
                    <a:lnTo>
                      <a:pt x="38" y="368"/>
                    </a:lnTo>
                    <a:lnTo>
                      <a:pt x="38" y="368"/>
                    </a:lnTo>
                    <a:lnTo>
                      <a:pt x="40" y="368"/>
                    </a:lnTo>
                    <a:lnTo>
                      <a:pt x="40" y="368"/>
                    </a:lnTo>
                    <a:lnTo>
                      <a:pt x="40" y="370"/>
                    </a:lnTo>
                    <a:lnTo>
                      <a:pt x="40" y="370"/>
                    </a:lnTo>
                    <a:lnTo>
                      <a:pt x="42" y="370"/>
                    </a:lnTo>
                    <a:lnTo>
                      <a:pt x="42" y="370"/>
                    </a:lnTo>
                    <a:lnTo>
                      <a:pt x="42" y="368"/>
                    </a:lnTo>
                    <a:lnTo>
                      <a:pt x="42" y="368"/>
                    </a:lnTo>
                    <a:lnTo>
                      <a:pt x="42" y="368"/>
                    </a:lnTo>
                    <a:lnTo>
                      <a:pt x="42" y="365"/>
                    </a:lnTo>
                    <a:lnTo>
                      <a:pt x="42" y="365"/>
                    </a:lnTo>
                    <a:lnTo>
                      <a:pt x="45" y="365"/>
                    </a:lnTo>
                    <a:lnTo>
                      <a:pt x="45" y="365"/>
                    </a:lnTo>
                    <a:lnTo>
                      <a:pt x="45" y="363"/>
                    </a:lnTo>
                    <a:lnTo>
                      <a:pt x="45" y="363"/>
                    </a:lnTo>
                    <a:lnTo>
                      <a:pt x="45" y="363"/>
                    </a:lnTo>
                    <a:lnTo>
                      <a:pt x="47" y="363"/>
                    </a:lnTo>
                    <a:lnTo>
                      <a:pt x="47" y="361"/>
                    </a:lnTo>
                    <a:lnTo>
                      <a:pt x="45" y="361"/>
                    </a:lnTo>
                    <a:lnTo>
                      <a:pt x="45" y="361"/>
                    </a:lnTo>
                    <a:lnTo>
                      <a:pt x="42" y="361"/>
                    </a:lnTo>
                    <a:lnTo>
                      <a:pt x="42" y="361"/>
                    </a:lnTo>
                    <a:lnTo>
                      <a:pt x="42" y="361"/>
                    </a:lnTo>
                    <a:lnTo>
                      <a:pt x="42" y="363"/>
                    </a:lnTo>
                    <a:lnTo>
                      <a:pt x="40" y="363"/>
                    </a:lnTo>
                    <a:lnTo>
                      <a:pt x="40" y="363"/>
                    </a:lnTo>
                    <a:lnTo>
                      <a:pt x="40" y="363"/>
                    </a:lnTo>
                    <a:lnTo>
                      <a:pt x="38" y="363"/>
                    </a:lnTo>
                    <a:lnTo>
                      <a:pt x="38" y="363"/>
                    </a:lnTo>
                    <a:lnTo>
                      <a:pt x="38" y="363"/>
                    </a:lnTo>
                    <a:lnTo>
                      <a:pt x="35" y="363"/>
                    </a:lnTo>
                    <a:lnTo>
                      <a:pt x="35" y="363"/>
                    </a:lnTo>
                    <a:lnTo>
                      <a:pt x="35" y="363"/>
                    </a:lnTo>
                    <a:lnTo>
                      <a:pt x="35" y="363"/>
                    </a:lnTo>
                    <a:lnTo>
                      <a:pt x="33" y="363"/>
                    </a:lnTo>
                    <a:lnTo>
                      <a:pt x="33" y="365"/>
                    </a:lnTo>
                    <a:lnTo>
                      <a:pt x="33" y="365"/>
                    </a:lnTo>
                    <a:lnTo>
                      <a:pt x="33" y="365"/>
                    </a:lnTo>
                    <a:lnTo>
                      <a:pt x="33" y="365"/>
                    </a:lnTo>
                    <a:lnTo>
                      <a:pt x="30" y="365"/>
                    </a:lnTo>
                    <a:lnTo>
                      <a:pt x="30" y="365"/>
                    </a:lnTo>
                    <a:lnTo>
                      <a:pt x="30" y="365"/>
                    </a:lnTo>
                    <a:lnTo>
                      <a:pt x="28" y="365"/>
                    </a:lnTo>
                    <a:lnTo>
                      <a:pt x="28" y="365"/>
                    </a:lnTo>
                    <a:lnTo>
                      <a:pt x="28" y="365"/>
                    </a:lnTo>
                    <a:lnTo>
                      <a:pt x="26" y="365"/>
                    </a:lnTo>
                    <a:lnTo>
                      <a:pt x="26" y="363"/>
                    </a:lnTo>
                    <a:lnTo>
                      <a:pt x="26" y="363"/>
                    </a:lnTo>
                    <a:lnTo>
                      <a:pt x="26" y="363"/>
                    </a:lnTo>
                    <a:lnTo>
                      <a:pt x="23" y="363"/>
                    </a:lnTo>
                    <a:lnTo>
                      <a:pt x="23" y="363"/>
                    </a:lnTo>
                    <a:lnTo>
                      <a:pt x="21" y="363"/>
                    </a:lnTo>
                    <a:lnTo>
                      <a:pt x="21" y="363"/>
                    </a:lnTo>
                    <a:lnTo>
                      <a:pt x="21" y="363"/>
                    </a:lnTo>
                    <a:lnTo>
                      <a:pt x="21" y="363"/>
                    </a:lnTo>
                    <a:lnTo>
                      <a:pt x="21" y="363"/>
                    </a:lnTo>
                    <a:lnTo>
                      <a:pt x="19" y="363"/>
                    </a:lnTo>
                    <a:lnTo>
                      <a:pt x="19" y="363"/>
                    </a:lnTo>
                    <a:lnTo>
                      <a:pt x="19" y="361"/>
                    </a:lnTo>
                    <a:lnTo>
                      <a:pt x="19" y="361"/>
                    </a:lnTo>
                    <a:lnTo>
                      <a:pt x="16" y="361"/>
                    </a:lnTo>
                    <a:lnTo>
                      <a:pt x="16" y="361"/>
                    </a:lnTo>
                    <a:lnTo>
                      <a:pt x="16" y="361"/>
                    </a:lnTo>
                    <a:lnTo>
                      <a:pt x="14" y="361"/>
                    </a:lnTo>
                    <a:lnTo>
                      <a:pt x="14" y="358"/>
                    </a:lnTo>
                    <a:lnTo>
                      <a:pt x="14" y="358"/>
                    </a:lnTo>
                    <a:lnTo>
                      <a:pt x="14" y="358"/>
                    </a:lnTo>
                    <a:lnTo>
                      <a:pt x="14" y="358"/>
                    </a:lnTo>
                    <a:lnTo>
                      <a:pt x="12" y="358"/>
                    </a:lnTo>
                    <a:lnTo>
                      <a:pt x="12" y="356"/>
                    </a:lnTo>
                    <a:lnTo>
                      <a:pt x="12" y="356"/>
                    </a:lnTo>
                    <a:lnTo>
                      <a:pt x="12" y="356"/>
                    </a:lnTo>
                    <a:lnTo>
                      <a:pt x="12" y="356"/>
                    </a:lnTo>
                    <a:lnTo>
                      <a:pt x="9" y="356"/>
                    </a:lnTo>
                    <a:lnTo>
                      <a:pt x="9" y="353"/>
                    </a:lnTo>
                    <a:lnTo>
                      <a:pt x="9" y="353"/>
                    </a:lnTo>
                    <a:lnTo>
                      <a:pt x="9" y="353"/>
                    </a:lnTo>
                    <a:lnTo>
                      <a:pt x="7" y="353"/>
                    </a:lnTo>
                    <a:lnTo>
                      <a:pt x="7" y="353"/>
                    </a:lnTo>
                    <a:lnTo>
                      <a:pt x="7" y="353"/>
                    </a:lnTo>
                    <a:lnTo>
                      <a:pt x="7" y="351"/>
                    </a:lnTo>
                    <a:lnTo>
                      <a:pt x="7" y="351"/>
                    </a:lnTo>
                    <a:lnTo>
                      <a:pt x="7" y="351"/>
                    </a:lnTo>
                    <a:lnTo>
                      <a:pt x="7" y="349"/>
                    </a:lnTo>
                    <a:lnTo>
                      <a:pt x="4" y="349"/>
                    </a:lnTo>
                    <a:lnTo>
                      <a:pt x="4" y="349"/>
                    </a:lnTo>
                    <a:lnTo>
                      <a:pt x="4" y="349"/>
                    </a:lnTo>
                    <a:lnTo>
                      <a:pt x="4" y="346"/>
                    </a:lnTo>
                    <a:lnTo>
                      <a:pt x="4" y="346"/>
                    </a:lnTo>
                    <a:lnTo>
                      <a:pt x="4" y="346"/>
                    </a:lnTo>
                    <a:lnTo>
                      <a:pt x="4" y="344"/>
                    </a:lnTo>
                    <a:lnTo>
                      <a:pt x="4" y="344"/>
                    </a:lnTo>
                    <a:lnTo>
                      <a:pt x="4" y="344"/>
                    </a:lnTo>
                    <a:lnTo>
                      <a:pt x="4" y="344"/>
                    </a:lnTo>
                    <a:lnTo>
                      <a:pt x="2" y="344"/>
                    </a:lnTo>
                    <a:lnTo>
                      <a:pt x="2" y="344"/>
                    </a:lnTo>
                    <a:lnTo>
                      <a:pt x="2" y="344"/>
                    </a:lnTo>
                    <a:lnTo>
                      <a:pt x="0" y="344"/>
                    </a:lnTo>
                    <a:lnTo>
                      <a:pt x="0" y="344"/>
                    </a:lnTo>
                    <a:lnTo>
                      <a:pt x="0" y="344"/>
                    </a:lnTo>
                    <a:lnTo>
                      <a:pt x="0" y="344"/>
                    </a:lnTo>
                    <a:lnTo>
                      <a:pt x="0" y="344"/>
                    </a:lnTo>
                    <a:lnTo>
                      <a:pt x="0" y="344"/>
                    </a:lnTo>
                    <a:lnTo>
                      <a:pt x="0" y="342"/>
                    </a:lnTo>
                    <a:lnTo>
                      <a:pt x="0" y="342"/>
                    </a:lnTo>
                    <a:lnTo>
                      <a:pt x="0" y="339"/>
                    </a:lnTo>
                    <a:lnTo>
                      <a:pt x="0" y="339"/>
                    </a:lnTo>
                    <a:lnTo>
                      <a:pt x="0" y="339"/>
                    </a:lnTo>
                    <a:lnTo>
                      <a:pt x="0" y="337"/>
                    </a:lnTo>
                    <a:lnTo>
                      <a:pt x="0" y="337"/>
                    </a:lnTo>
                    <a:lnTo>
                      <a:pt x="0" y="337"/>
                    </a:lnTo>
                    <a:lnTo>
                      <a:pt x="0" y="337"/>
                    </a:lnTo>
                    <a:lnTo>
                      <a:pt x="0" y="334"/>
                    </a:lnTo>
                    <a:lnTo>
                      <a:pt x="2" y="334"/>
                    </a:lnTo>
                    <a:lnTo>
                      <a:pt x="2" y="334"/>
                    </a:lnTo>
                    <a:lnTo>
                      <a:pt x="2" y="334"/>
                    </a:lnTo>
                    <a:lnTo>
                      <a:pt x="2" y="334"/>
                    </a:lnTo>
                    <a:lnTo>
                      <a:pt x="4" y="334"/>
                    </a:lnTo>
                    <a:lnTo>
                      <a:pt x="4" y="334"/>
                    </a:lnTo>
                    <a:lnTo>
                      <a:pt x="7" y="334"/>
                    </a:lnTo>
                    <a:lnTo>
                      <a:pt x="7" y="334"/>
                    </a:lnTo>
                    <a:lnTo>
                      <a:pt x="7" y="334"/>
                    </a:lnTo>
                    <a:lnTo>
                      <a:pt x="7" y="334"/>
                    </a:lnTo>
                    <a:lnTo>
                      <a:pt x="7" y="334"/>
                    </a:lnTo>
                    <a:lnTo>
                      <a:pt x="7" y="334"/>
                    </a:lnTo>
                    <a:lnTo>
                      <a:pt x="4" y="334"/>
                    </a:lnTo>
                    <a:lnTo>
                      <a:pt x="4" y="332"/>
                    </a:lnTo>
                    <a:lnTo>
                      <a:pt x="4" y="332"/>
                    </a:lnTo>
                    <a:lnTo>
                      <a:pt x="2" y="332"/>
                    </a:lnTo>
                    <a:lnTo>
                      <a:pt x="2" y="332"/>
                    </a:lnTo>
                    <a:lnTo>
                      <a:pt x="4" y="332"/>
                    </a:lnTo>
                    <a:lnTo>
                      <a:pt x="4" y="330"/>
                    </a:lnTo>
                    <a:lnTo>
                      <a:pt x="4" y="330"/>
                    </a:lnTo>
                    <a:lnTo>
                      <a:pt x="7" y="330"/>
                    </a:lnTo>
                    <a:lnTo>
                      <a:pt x="7" y="332"/>
                    </a:lnTo>
                    <a:lnTo>
                      <a:pt x="7" y="332"/>
                    </a:lnTo>
                    <a:lnTo>
                      <a:pt x="7" y="332"/>
                    </a:lnTo>
                    <a:lnTo>
                      <a:pt x="7" y="332"/>
                    </a:lnTo>
                    <a:lnTo>
                      <a:pt x="9" y="332"/>
                    </a:lnTo>
                    <a:lnTo>
                      <a:pt x="9" y="332"/>
                    </a:lnTo>
                    <a:lnTo>
                      <a:pt x="9" y="332"/>
                    </a:lnTo>
                    <a:lnTo>
                      <a:pt x="12" y="332"/>
                    </a:lnTo>
                    <a:lnTo>
                      <a:pt x="12" y="330"/>
                    </a:lnTo>
                    <a:lnTo>
                      <a:pt x="12" y="330"/>
                    </a:lnTo>
                    <a:lnTo>
                      <a:pt x="12" y="330"/>
                    </a:lnTo>
                    <a:lnTo>
                      <a:pt x="12" y="330"/>
                    </a:lnTo>
                    <a:lnTo>
                      <a:pt x="12" y="330"/>
                    </a:lnTo>
                    <a:lnTo>
                      <a:pt x="12" y="330"/>
                    </a:lnTo>
                    <a:lnTo>
                      <a:pt x="12" y="327"/>
                    </a:lnTo>
                    <a:lnTo>
                      <a:pt x="12" y="327"/>
                    </a:lnTo>
                    <a:lnTo>
                      <a:pt x="12" y="325"/>
                    </a:lnTo>
                    <a:lnTo>
                      <a:pt x="14" y="325"/>
                    </a:lnTo>
                    <a:lnTo>
                      <a:pt x="14" y="325"/>
                    </a:lnTo>
                    <a:lnTo>
                      <a:pt x="14" y="327"/>
                    </a:lnTo>
                    <a:lnTo>
                      <a:pt x="14" y="327"/>
                    </a:lnTo>
                    <a:lnTo>
                      <a:pt x="14" y="327"/>
                    </a:lnTo>
                    <a:lnTo>
                      <a:pt x="14" y="327"/>
                    </a:lnTo>
                    <a:lnTo>
                      <a:pt x="16" y="327"/>
                    </a:lnTo>
                    <a:lnTo>
                      <a:pt x="16" y="325"/>
                    </a:lnTo>
                    <a:lnTo>
                      <a:pt x="16" y="325"/>
                    </a:lnTo>
                    <a:lnTo>
                      <a:pt x="16" y="327"/>
                    </a:lnTo>
                    <a:lnTo>
                      <a:pt x="19" y="327"/>
                    </a:lnTo>
                    <a:lnTo>
                      <a:pt x="19" y="327"/>
                    </a:lnTo>
                    <a:lnTo>
                      <a:pt x="19" y="327"/>
                    </a:lnTo>
                    <a:lnTo>
                      <a:pt x="21" y="327"/>
                    </a:lnTo>
                    <a:lnTo>
                      <a:pt x="21" y="327"/>
                    </a:lnTo>
                    <a:lnTo>
                      <a:pt x="21" y="327"/>
                    </a:lnTo>
                    <a:lnTo>
                      <a:pt x="23" y="327"/>
                    </a:lnTo>
                    <a:lnTo>
                      <a:pt x="23" y="327"/>
                    </a:lnTo>
                    <a:lnTo>
                      <a:pt x="26" y="327"/>
                    </a:lnTo>
                    <a:lnTo>
                      <a:pt x="26" y="327"/>
                    </a:lnTo>
                    <a:lnTo>
                      <a:pt x="26" y="327"/>
                    </a:lnTo>
                    <a:lnTo>
                      <a:pt x="26" y="325"/>
                    </a:lnTo>
                    <a:lnTo>
                      <a:pt x="28" y="325"/>
                    </a:lnTo>
                    <a:lnTo>
                      <a:pt x="28" y="327"/>
                    </a:lnTo>
                    <a:lnTo>
                      <a:pt x="28" y="327"/>
                    </a:lnTo>
                    <a:lnTo>
                      <a:pt x="28" y="327"/>
                    </a:lnTo>
                    <a:lnTo>
                      <a:pt x="30" y="327"/>
                    </a:lnTo>
                    <a:lnTo>
                      <a:pt x="30" y="327"/>
                    </a:lnTo>
                    <a:lnTo>
                      <a:pt x="30" y="327"/>
                    </a:lnTo>
                    <a:lnTo>
                      <a:pt x="33" y="327"/>
                    </a:lnTo>
                    <a:lnTo>
                      <a:pt x="33" y="330"/>
                    </a:lnTo>
                    <a:lnTo>
                      <a:pt x="33" y="330"/>
                    </a:lnTo>
                    <a:lnTo>
                      <a:pt x="33" y="330"/>
                    </a:lnTo>
                    <a:lnTo>
                      <a:pt x="35" y="330"/>
                    </a:lnTo>
                    <a:lnTo>
                      <a:pt x="35" y="330"/>
                    </a:lnTo>
                    <a:lnTo>
                      <a:pt x="35" y="330"/>
                    </a:lnTo>
                    <a:lnTo>
                      <a:pt x="38" y="330"/>
                    </a:lnTo>
                    <a:lnTo>
                      <a:pt x="38" y="330"/>
                    </a:lnTo>
                    <a:lnTo>
                      <a:pt x="40" y="330"/>
                    </a:lnTo>
                    <a:lnTo>
                      <a:pt x="40" y="330"/>
                    </a:lnTo>
                    <a:lnTo>
                      <a:pt x="40" y="330"/>
                    </a:lnTo>
                    <a:lnTo>
                      <a:pt x="40" y="327"/>
                    </a:lnTo>
                    <a:lnTo>
                      <a:pt x="40" y="327"/>
                    </a:lnTo>
                    <a:lnTo>
                      <a:pt x="40" y="325"/>
                    </a:lnTo>
                    <a:lnTo>
                      <a:pt x="42" y="325"/>
                    </a:lnTo>
                    <a:lnTo>
                      <a:pt x="42" y="325"/>
                    </a:lnTo>
                    <a:lnTo>
                      <a:pt x="42" y="325"/>
                    </a:lnTo>
                    <a:lnTo>
                      <a:pt x="45" y="325"/>
                    </a:lnTo>
                    <a:lnTo>
                      <a:pt x="45" y="325"/>
                    </a:lnTo>
                    <a:lnTo>
                      <a:pt x="45" y="325"/>
                    </a:lnTo>
                    <a:lnTo>
                      <a:pt x="47" y="325"/>
                    </a:lnTo>
                    <a:lnTo>
                      <a:pt x="47" y="325"/>
                    </a:lnTo>
                    <a:lnTo>
                      <a:pt x="47" y="325"/>
                    </a:lnTo>
                    <a:lnTo>
                      <a:pt x="47" y="323"/>
                    </a:lnTo>
                    <a:lnTo>
                      <a:pt x="49" y="323"/>
                    </a:lnTo>
                    <a:lnTo>
                      <a:pt x="49" y="323"/>
                    </a:lnTo>
                    <a:lnTo>
                      <a:pt x="52" y="323"/>
                    </a:lnTo>
                    <a:lnTo>
                      <a:pt x="52" y="325"/>
                    </a:lnTo>
                    <a:lnTo>
                      <a:pt x="52" y="325"/>
                    </a:lnTo>
                    <a:lnTo>
                      <a:pt x="52" y="327"/>
                    </a:lnTo>
                    <a:lnTo>
                      <a:pt x="52" y="327"/>
                    </a:lnTo>
                    <a:lnTo>
                      <a:pt x="52" y="327"/>
                    </a:lnTo>
                    <a:lnTo>
                      <a:pt x="52" y="327"/>
                    </a:lnTo>
                    <a:lnTo>
                      <a:pt x="54" y="327"/>
                    </a:lnTo>
                    <a:lnTo>
                      <a:pt x="54" y="327"/>
                    </a:lnTo>
                    <a:lnTo>
                      <a:pt x="54" y="327"/>
                    </a:lnTo>
                    <a:lnTo>
                      <a:pt x="57" y="327"/>
                    </a:lnTo>
                    <a:lnTo>
                      <a:pt x="57" y="327"/>
                    </a:lnTo>
                    <a:lnTo>
                      <a:pt x="59" y="327"/>
                    </a:lnTo>
                    <a:lnTo>
                      <a:pt x="59" y="327"/>
                    </a:lnTo>
                    <a:lnTo>
                      <a:pt x="59" y="327"/>
                    </a:lnTo>
                    <a:lnTo>
                      <a:pt x="59" y="325"/>
                    </a:lnTo>
                    <a:lnTo>
                      <a:pt x="59" y="325"/>
                    </a:lnTo>
                    <a:lnTo>
                      <a:pt x="59" y="325"/>
                    </a:lnTo>
                    <a:lnTo>
                      <a:pt x="61" y="325"/>
                    </a:lnTo>
                    <a:lnTo>
                      <a:pt x="61" y="325"/>
                    </a:lnTo>
                    <a:lnTo>
                      <a:pt x="61" y="325"/>
                    </a:lnTo>
                    <a:lnTo>
                      <a:pt x="61" y="323"/>
                    </a:lnTo>
                    <a:lnTo>
                      <a:pt x="64" y="323"/>
                    </a:lnTo>
                    <a:lnTo>
                      <a:pt x="64" y="323"/>
                    </a:lnTo>
                    <a:lnTo>
                      <a:pt x="64" y="323"/>
                    </a:lnTo>
                    <a:lnTo>
                      <a:pt x="61" y="323"/>
                    </a:lnTo>
                    <a:lnTo>
                      <a:pt x="61" y="323"/>
                    </a:lnTo>
                    <a:lnTo>
                      <a:pt x="61" y="323"/>
                    </a:lnTo>
                    <a:lnTo>
                      <a:pt x="61" y="320"/>
                    </a:lnTo>
                    <a:lnTo>
                      <a:pt x="61" y="320"/>
                    </a:lnTo>
                    <a:lnTo>
                      <a:pt x="61" y="318"/>
                    </a:lnTo>
                    <a:lnTo>
                      <a:pt x="61" y="318"/>
                    </a:lnTo>
                    <a:lnTo>
                      <a:pt x="61" y="318"/>
                    </a:lnTo>
                    <a:lnTo>
                      <a:pt x="61" y="318"/>
                    </a:lnTo>
                    <a:lnTo>
                      <a:pt x="61" y="316"/>
                    </a:lnTo>
                    <a:lnTo>
                      <a:pt x="61" y="316"/>
                    </a:lnTo>
                    <a:lnTo>
                      <a:pt x="61" y="316"/>
                    </a:lnTo>
                    <a:lnTo>
                      <a:pt x="61" y="313"/>
                    </a:lnTo>
                    <a:lnTo>
                      <a:pt x="61" y="313"/>
                    </a:lnTo>
                    <a:lnTo>
                      <a:pt x="61" y="313"/>
                    </a:lnTo>
                    <a:lnTo>
                      <a:pt x="61" y="313"/>
                    </a:lnTo>
                    <a:lnTo>
                      <a:pt x="61" y="311"/>
                    </a:lnTo>
                    <a:lnTo>
                      <a:pt x="59" y="311"/>
                    </a:lnTo>
                    <a:lnTo>
                      <a:pt x="59" y="311"/>
                    </a:lnTo>
                    <a:lnTo>
                      <a:pt x="59" y="308"/>
                    </a:lnTo>
                    <a:lnTo>
                      <a:pt x="59" y="308"/>
                    </a:lnTo>
                    <a:lnTo>
                      <a:pt x="59" y="308"/>
                    </a:lnTo>
                    <a:lnTo>
                      <a:pt x="59" y="306"/>
                    </a:lnTo>
                    <a:lnTo>
                      <a:pt x="59" y="306"/>
                    </a:lnTo>
                    <a:lnTo>
                      <a:pt x="59" y="306"/>
                    </a:lnTo>
                    <a:lnTo>
                      <a:pt x="59" y="304"/>
                    </a:lnTo>
                    <a:lnTo>
                      <a:pt x="59" y="304"/>
                    </a:lnTo>
                    <a:lnTo>
                      <a:pt x="57" y="304"/>
                    </a:lnTo>
                    <a:lnTo>
                      <a:pt x="57" y="304"/>
                    </a:lnTo>
                    <a:lnTo>
                      <a:pt x="57" y="304"/>
                    </a:lnTo>
                    <a:lnTo>
                      <a:pt x="57" y="301"/>
                    </a:lnTo>
                    <a:lnTo>
                      <a:pt x="54" y="301"/>
                    </a:lnTo>
                    <a:lnTo>
                      <a:pt x="54" y="301"/>
                    </a:lnTo>
                    <a:lnTo>
                      <a:pt x="54" y="299"/>
                    </a:lnTo>
                    <a:lnTo>
                      <a:pt x="54" y="299"/>
                    </a:lnTo>
                    <a:lnTo>
                      <a:pt x="54" y="299"/>
                    </a:lnTo>
                    <a:lnTo>
                      <a:pt x="54" y="299"/>
                    </a:lnTo>
                    <a:lnTo>
                      <a:pt x="54" y="297"/>
                    </a:lnTo>
                    <a:lnTo>
                      <a:pt x="54" y="297"/>
                    </a:lnTo>
                    <a:lnTo>
                      <a:pt x="54" y="294"/>
                    </a:lnTo>
                    <a:lnTo>
                      <a:pt x="54" y="294"/>
                    </a:lnTo>
                    <a:lnTo>
                      <a:pt x="54" y="294"/>
                    </a:lnTo>
                    <a:lnTo>
                      <a:pt x="54" y="292"/>
                    </a:lnTo>
                    <a:lnTo>
                      <a:pt x="54" y="292"/>
                    </a:lnTo>
                    <a:lnTo>
                      <a:pt x="54" y="289"/>
                    </a:lnTo>
                    <a:lnTo>
                      <a:pt x="52" y="289"/>
                    </a:lnTo>
                    <a:lnTo>
                      <a:pt x="52" y="289"/>
                    </a:lnTo>
                    <a:lnTo>
                      <a:pt x="52" y="289"/>
                    </a:lnTo>
                    <a:lnTo>
                      <a:pt x="49" y="289"/>
                    </a:lnTo>
                    <a:lnTo>
                      <a:pt x="49" y="289"/>
                    </a:lnTo>
                    <a:lnTo>
                      <a:pt x="49" y="292"/>
                    </a:lnTo>
                    <a:lnTo>
                      <a:pt x="47" y="292"/>
                    </a:lnTo>
                    <a:lnTo>
                      <a:pt x="47" y="292"/>
                    </a:lnTo>
                    <a:lnTo>
                      <a:pt x="47" y="289"/>
                    </a:lnTo>
                    <a:lnTo>
                      <a:pt x="47" y="289"/>
                    </a:lnTo>
                    <a:lnTo>
                      <a:pt x="45" y="289"/>
                    </a:lnTo>
                    <a:lnTo>
                      <a:pt x="45" y="289"/>
                    </a:lnTo>
                    <a:lnTo>
                      <a:pt x="45" y="289"/>
                    </a:lnTo>
                    <a:lnTo>
                      <a:pt x="45" y="287"/>
                    </a:lnTo>
                    <a:lnTo>
                      <a:pt x="42" y="287"/>
                    </a:lnTo>
                    <a:lnTo>
                      <a:pt x="42" y="287"/>
                    </a:lnTo>
                    <a:lnTo>
                      <a:pt x="42" y="287"/>
                    </a:lnTo>
                    <a:lnTo>
                      <a:pt x="42" y="285"/>
                    </a:lnTo>
                    <a:lnTo>
                      <a:pt x="42" y="285"/>
                    </a:lnTo>
                    <a:lnTo>
                      <a:pt x="42" y="285"/>
                    </a:lnTo>
                    <a:lnTo>
                      <a:pt x="40" y="285"/>
                    </a:lnTo>
                    <a:lnTo>
                      <a:pt x="40" y="285"/>
                    </a:lnTo>
                    <a:lnTo>
                      <a:pt x="40" y="282"/>
                    </a:lnTo>
                    <a:lnTo>
                      <a:pt x="40" y="282"/>
                    </a:lnTo>
                    <a:lnTo>
                      <a:pt x="40" y="280"/>
                    </a:lnTo>
                    <a:lnTo>
                      <a:pt x="40" y="280"/>
                    </a:lnTo>
                    <a:lnTo>
                      <a:pt x="42" y="280"/>
                    </a:lnTo>
                    <a:lnTo>
                      <a:pt x="42" y="278"/>
                    </a:lnTo>
                    <a:lnTo>
                      <a:pt x="42" y="278"/>
                    </a:lnTo>
                    <a:lnTo>
                      <a:pt x="42" y="278"/>
                    </a:lnTo>
                    <a:lnTo>
                      <a:pt x="42" y="275"/>
                    </a:lnTo>
                    <a:lnTo>
                      <a:pt x="42" y="275"/>
                    </a:lnTo>
                    <a:lnTo>
                      <a:pt x="42" y="275"/>
                    </a:lnTo>
                    <a:lnTo>
                      <a:pt x="42" y="273"/>
                    </a:lnTo>
                    <a:lnTo>
                      <a:pt x="42" y="273"/>
                    </a:lnTo>
                    <a:lnTo>
                      <a:pt x="42" y="270"/>
                    </a:lnTo>
                    <a:lnTo>
                      <a:pt x="42" y="270"/>
                    </a:lnTo>
                    <a:lnTo>
                      <a:pt x="42" y="268"/>
                    </a:lnTo>
                    <a:lnTo>
                      <a:pt x="42" y="268"/>
                    </a:lnTo>
                    <a:lnTo>
                      <a:pt x="42" y="268"/>
                    </a:lnTo>
                    <a:lnTo>
                      <a:pt x="40" y="268"/>
                    </a:lnTo>
                    <a:lnTo>
                      <a:pt x="40" y="268"/>
                    </a:lnTo>
                    <a:lnTo>
                      <a:pt x="40" y="268"/>
                    </a:lnTo>
                    <a:lnTo>
                      <a:pt x="38" y="268"/>
                    </a:lnTo>
                    <a:lnTo>
                      <a:pt x="38" y="268"/>
                    </a:lnTo>
                    <a:lnTo>
                      <a:pt x="35" y="268"/>
                    </a:lnTo>
                    <a:lnTo>
                      <a:pt x="35" y="268"/>
                    </a:lnTo>
                    <a:lnTo>
                      <a:pt x="35" y="268"/>
                    </a:lnTo>
                    <a:lnTo>
                      <a:pt x="35" y="266"/>
                    </a:lnTo>
                    <a:lnTo>
                      <a:pt x="33" y="266"/>
                    </a:lnTo>
                    <a:lnTo>
                      <a:pt x="33" y="266"/>
                    </a:lnTo>
                    <a:lnTo>
                      <a:pt x="33" y="266"/>
                    </a:lnTo>
                    <a:lnTo>
                      <a:pt x="33" y="266"/>
                    </a:lnTo>
                    <a:lnTo>
                      <a:pt x="30" y="266"/>
                    </a:lnTo>
                    <a:lnTo>
                      <a:pt x="30" y="263"/>
                    </a:lnTo>
                    <a:lnTo>
                      <a:pt x="30" y="263"/>
                    </a:lnTo>
                    <a:lnTo>
                      <a:pt x="28" y="263"/>
                    </a:lnTo>
                    <a:lnTo>
                      <a:pt x="28" y="263"/>
                    </a:lnTo>
                    <a:lnTo>
                      <a:pt x="28" y="263"/>
                    </a:lnTo>
                    <a:lnTo>
                      <a:pt x="28" y="263"/>
                    </a:lnTo>
                    <a:lnTo>
                      <a:pt x="28" y="261"/>
                    </a:lnTo>
                    <a:lnTo>
                      <a:pt x="28" y="261"/>
                    </a:lnTo>
                    <a:lnTo>
                      <a:pt x="28" y="259"/>
                    </a:lnTo>
                    <a:lnTo>
                      <a:pt x="28" y="259"/>
                    </a:lnTo>
                    <a:lnTo>
                      <a:pt x="28" y="256"/>
                    </a:lnTo>
                    <a:lnTo>
                      <a:pt x="28" y="256"/>
                    </a:lnTo>
                    <a:lnTo>
                      <a:pt x="28" y="256"/>
                    </a:lnTo>
                    <a:lnTo>
                      <a:pt x="28" y="254"/>
                    </a:lnTo>
                    <a:lnTo>
                      <a:pt x="28" y="254"/>
                    </a:lnTo>
                    <a:lnTo>
                      <a:pt x="30" y="254"/>
                    </a:lnTo>
                    <a:lnTo>
                      <a:pt x="30" y="254"/>
                    </a:lnTo>
                    <a:lnTo>
                      <a:pt x="30" y="252"/>
                    </a:lnTo>
                    <a:lnTo>
                      <a:pt x="30" y="252"/>
                    </a:lnTo>
                    <a:lnTo>
                      <a:pt x="30" y="252"/>
                    </a:lnTo>
                    <a:lnTo>
                      <a:pt x="33" y="252"/>
                    </a:lnTo>
                    <a:lnTo>
                      <a:pt x="33" y="252"/>
                    </a:lnTo>
                    <a:lnTo>
                      <a:pt x="33" y="249"/>
                    </a:lnTo>
                    <a:lnTo>
                      <a:pt x="33" y="249"/>
                    </a:lnTo>
                    <a:lnTo>
                      <a:pt x="33" y="249"/>
                    </a:lnTo>
                    <a:lnTo>
                      <a:pt x="35" y="249"/>
                    </a:lnTo>
                    <a:lnTo>
                      <a:pt x="35" y="247"/>
                    </a:lnTo>
                    <a:lnTo>
                      <a:pt x="35" y="247"/>
                    </a:lnTo>
                    <a:lnTo>
                      <a:pt x="35" y="247"/>
                    </a:lnTo>
                    <a:lnTo>
                      <a:pt x="35" y="247"/>
                    </a:lnTo>
                    <a:lnTo>
                      <a:pt x="35" y="244"/>
                    </a:lnTo>
                    <a:lnTo>
                      <a:pt x="38" y="244"/>
                    </a:lnTo>
                    <a:lnTo>
                      <a:pt x="38" y="244"/>
                    </a:lnTo>
                    <a:lnTo>
                      <a:pt x="38" y="244"/>
                    </a:lnTo>
                    <a:lnTo>
                      <a:pt x="38" y="244"/>
                    </a:lnTo>
                    <a:lnTo>
                      <a:pt x="40" y="244"/>
                    </a:lnTo>
                    <a:lnTo>
                      <a:pt x="40" y="242"/>
                    </a:lnTo>
                    <a:lnTo>
                      <a:pt x="40" y="242"/>
                    </a:lnTo>
                    <a:lnTo>
                      <a:pt x="40" y="242"/>
                    </a:lnTo>
                    <a:lnTo>
                      <a:pt x="40" y="240"/>
                    </a:lnTo>
                    <a:lnTo>
                      <a:pt x="40" y="240"/>
                    </a:lnTo>
                    <a:lnTo>
                      <a:pt x="40" y="240"/>
                    </a:lnTo>
                    <a:lnTo>
                      <a:pt x="40" y="237"/>
                    </a:lnTo>
                    <a:lnTo>
                      <a:pt x="42" y="237"/>
                    </a:lnTo>
                    <a:lnTo>
                      <a:pt x="42" y="237"/>
                    </a:lnTo>
                    <a:lnTo>
                      <a:pt x="42" y="235"/>
                    </a:lnTo>
                    <a:lnTo>
                      <a:pt x="42" y="235"/>
                    </a:lnTo>
                    <a:lnTo>
                      <a:pt x="42" y="235"/>
                    </a:lnTo>
                    <a:lnTo>
                      <a:pt x="42" y="235"/>
                    </a:lnTo>
                    <a:lnTo>
                      <a:pt x="42" y="235"/>
                    </a:lnTo>
                    <a:lnTo>
                      <a:pt x="45" y="235"/>
                    </a:lnTo>
                    <a:lnTo>
                      <a:pt x="45" y="235"/>
                    </a:lnTo>
                    <a:lnTo>
                      <a:pt x="45" y="233"/>
                    </a:lnTo>
                    <a:lnTo>
                      <a:pt x="47" y="233"/>
                    </a:lnTo>
                    <a:lnTo>
                      <a:pt x="47" y="233"/>
                    </a:lnTo>
                    <a:lnTo>
                      <a:pt x="47" y="233"/>
                    </a:lnTo>
                    <a:lnTo>
                      <a:pt x="47" y="233"/>
                    </a:lnTo>
                    <a:lnTo>
                      <a:pt x="47" y="230"/>
                    </a:lnTo>
                    <a:lnTo>
                      <a:pt x="49" y="230"/>
                    </a:lnTo>
                    <a:lnTo>
                      <a:pt x="49" y="230"/>
                    </a:lnTo>
                    <a:lnTo>
                      <a:pt x="52" y="230"/>
                    </a:lnTo>
                    <a:lnTo>
                      <a:pt x="52" y="233"/>
                    </a:lnTo>
                    <a:lnTo>
                      <a:pt x="52" y="233"/>
                    </a:lnTo>
                    <a:lnTo>
                      <a:pt x="52" y="233"/>
                    </a:lnTo>
                    <a:lnTo>
                      <a:pt x="52" y="233"/>
                    </a:lnTo>
                    <a:lnTo>
                      <a:pt x="54" y="233"/>
                    </a:lnTo>
                    <a:lnTo>
                      <a:pt x="54" y="235"/>
                    </a:lnTo>
                    <a:lnTo>
                      <a:pt x="54" y="235"/>
                    </a:lnTo>
                    <a:lnTo>
                      <a:pt x="54" y="235"/>
                    </a:lnTo>
                    <a:lnTo>
                      <a:pt x="54" y="235"/>
                    </a:lnTo>
                    <a:lnTo>
                      <a:pt x="54" y="237"/>
                    </a:lnTo>
                    <a:lnTo>
                      <a:pt x="54" y="237"/>
                    </a:lnTo>
                    <a:lnTo>
                      <a:pt x="54" y="237"/>
                    </a:lnTo>
                    <a:lnTo>
                      <a:pt x="54" y="240"/>
                    </a:lnTo>
                    <a:lnTo>
                      <a:pt x="57" y="240"/>
                    </a:lnTo>
                    <a:lnTo>
                      <a:pt x="57" y="240"/>
                    </a:lnTo>
                    <a:lnTo>
                      <a:pt x="59" y="240"/>
                    </a:lnTo>
                    <a:lnTo>
                      <a:pt x="59" y="240"/>
                    </a:lnTo>
                    <a:lnTo>
                      <a:pt x="59" y="240"/>
                    </a:lnTo>
                    <a:lnTo>
                      <a:pt x="59" y="237"/>
                    </a:lnTo>
                    <a:lnTo>
                      <a:pt x="61" y="237"/>
                    </a:lnTo>
                    <a:lnTo>
                      <a:pt x="61" y="237"/>
                    </a:lnTo>
                    <a:lnTo>
                      <a:pt x="61" y="237"/>
                    </a:lnTo>
                    <a:lnTo>
                      <a:pt x="61" y="237"/>
                    </a:lnTo>
                    <a:lnTo>
                      <a:pt x="64" y="237"/>
                    </a:lnTo>
                    <a:lnTo>
                      <a:pt x="64" y="237"/>
                    </a:lnTo>
                    <a:lnTo>
                      <a:pt x="64" y="235"/>
                    </a:lnTo>
                    <a:lnTo>
                      <a:pt x="66" y="235"/>
                    </a:lnTo>
                    <a:lnTo>
                      <a:pt x="66" y="235"/>
                    </a:lnTo>
                    <a:lnTo>
                      <a:pt x="66" y="235"/>
                    </a:lnTo>
                    <a:lnTo>
                      <a:pt x="66" y="235"/>
                    </a:lnTo>
                    <a:lnTo>
                      <a:pt x="68" y="235"/>
                    </a:lnTo>
                    <a:lnTo>
                      <a:pt x="68" y="235"/>
                    </a:lnTo>
                    <a:lnTo>
                      <a:pt x="68" y="235"/>
                    </a:lnTo>
                    <a:lnTo>
                      <a:pt x="71" y="235"/>
                    </a:lnTo>
                    <a:lnTo>
                      <a:pt x="71" y="235"/>
                    </a:lnTo>
                    <a:lnTo>
                      <a:pt x="73" y="235"/>
                    </a:lnTo>
                    <a:lnTo>
                      <a:pt x="73" y="235"/>
                    </a:lnTo>
                    <a:lnTo>
                      <a:pt x="73" y="235"/>
                    </a:lnTo>
                    <a:lnTo>
                      <a:pt x="75" y="235"/>
                    </a:lnTo>
                    <a:lnTo>
                      <a:pt x="75" y="235"/>
                    </a:lnTo>
                    <a:lnTo>
                      <a:pt x="75" y="235"/>
                    </a:lnTo>
                    <a:lnTo>
                      <a:pt x="75" y="235"/>
                    </a:lnTo>
                    <a:lnTo>
                      <a:pt x="78" y="235"/>
                    </a:lnTo>
                    <a:lnTo>
                      <a:pt x="78" y="235"/>
                    </a:lnTo>
                    <a:lnTo>
                      <a:pt x="78" y="233"/>
                    </a:lnTo>
                    <a:lnTo>
                      <a:pt x="80" y="233"/>
                    </a:lnTo>
                    <a:lnTo>
                      <a:pt x="80" y="233"/>
                    </a:lnTo>
                    <a:lnTo>
                      <a:pt x="80" y="233"/>
                    </a:lnTo>
                    <a:lnTo>
                      <a:pt x="80" y="230"/>
                    </a:lnTo>
                    <a:lnTo>
                      <a:pt x="80" y="230"/>
                    </a:lnTo>
                    <a:lnTo>
                      <a:pt x="80" y="228"/>
                    </a:lnTo>
                    <a:lnTo>
                      <a:pt x="80" y="228"/>
                    </a:lnTo>
                    <a:lnTo>
                      <a:pt x="80" y="228"/>
                    </a:lnTo>
                    <a:lnTo>
                      <a:pt x="80" y="225"/>
                    </a:lnTo>
                    <a:lnTo>
                      <a:pt x="83" y="225"/>
                    </a:lnTo>
                    <a:lnTo>
                      <a:pt x="83" y="225"/>
                    </a:lnTo>
                    <a:lnTo>
                      <a:pt x="83" y="225"/>
                    </a:lnTo>
                    <a:lnTo>
                      <a:pt x="85" y="225"/>
                    </a:lnTo>
                    <a:lnTo>
                      <a:pt x="85" y="225"/>
                    </a:lnTo>
                    <a:lnTo>
                      <a:pt x="85" y="225"/>
                    </a:lnTo>
                    <a:lnTo>
                      <a:pt x="85" y="223"/>
                    </a:lnTo>
                    <a:lnTo>
                      <a:pt x="85" y="223"/>
                    </a:lnTo>
                    <a:lnTo>
                      <a:pt x="85" y="223"/>
                    </a:lnTo>
                    <a:lnTo>
                      <a:pt x="87" y="223"/>
                    </a:lnTo>
                    <a:lnTo>
                      <a:pt x="87" y="221"/>
                    </a:lnTo>
                    <a:lnTo>
                      <a:pt x="87" y="221"/>
                    </a:lnTo>
                    <a:lnTo>
                      <a:pt x="87" y="221"/>
                    </a:lnTo>
                    <a:lnTo>
                      <a:pt x="87" y="218"/>
                    </a:lnTo>
                    <a:lnTo>
                      <a:pt x="87" y="218"/>
                    </a:lnTo>
                    <a:lnTo>
                      <a:pt x="87" y="216"/>
                    </a:lnTo>
                    <a:lnTo>
                      <a:pt x="87" y="216"/>
                    </a:lnTo>
                    <a:lnTo>
                      <a:pt x="87" y="216"/>
                    </a:lnTo>
                    <a:lnTo>
                      <a:pt x="87" y="216"/>
                    </a:lnTo>
                    <a:lnTo>
                      <a:pt x="90" y="216"/>
                    </a:lnTo>
                    <a:lnTo>
                      <a:pt x="90" y="214"/>
                    </a:lnTo>
                    <a:lnTo>
                      <a:pt x="90" y="214"/>
                    </a:lnTo>
                    <a:lnTo>
                      <a:pt x="90" y="214"/>
                    </a:lnTo>
                    <a:lnTo>
                      <a:pt x="90" y="211"/>
                    </a:lnTo>
                    <a:lnTo>
                      <a:pt x="92" y="211"/>
                    </a:lnTo>
                    <a:lnTo>
                      <a:pt x="92" y="211"/>
                    </a:lnTo>
                    <a:lnTo>
                      <a:pt x="92" y="211"/>
                    </a:lnTo>
                    <a:lnTo>
                      <a:pt x="92" y="211"/>
                    </a:lnTo>
                    <a:lnTo>
                      <a:pt x="94" y="211"/>
                    </a:lnTo>
                    <a:lnTo>
                      <a:pt x="94" y="209"/>
                    </a:lnTo>
                    <a:lnTo>
                      <a:pt x="94" y="209"/>
                    </a:lnTo>
                    <a:lnTo>
                      <a:pt x="94" y="209"/>
                    </a:lnTo>
                    <a:lnTo>
                      <a:pt x="94" y="209"/>
                    </a:lnTo>
                    <a:lnTo>
                      <a:pt x="97" y="209"/>
                    </a:lnTo>
                    <a:lnTo>
                      <a:pt x="97" y="209"/>
                    </a:lnTo>
                    <a:lnTo>
                      <a:pt x="97" y="207"/>
                    </a:lnTo>
                    <a:lnTo>
                      <a:pt x="99" y="207"/>
                    </a:lnTo>
                    <a:lnTo>
                      <a:pt x="99" y="207"/>
                    </a:lnTo>
                    <a:lnTo>
                      <a:pt x="99" y="207"/>
                    </a:lnTo>
                    <a:lnTo>
                      <a:pt x="99" y="207"/>
                    </a:lnTo>
                    <a:lnTo>
                      <a:pt x="101" y="207"/>
                    </a:lnTo>
                    <a:lnTo>
                      <a:pt x="101" y="207"/>
                    </a:lnTo>
                    <a:lnTo>
                      <a:pt x="101" y="204"/>
                    </a:lnTo>
                    <a:lnTo>
                      <a:pt x="101" y="204"/>
                    </a:lnTo>
                    <a:lnTo>
                      <a:pt x="101" y="204"/>
                    </a:lnTo>
                    <a:lnTo>
                      <a:pt x="101" y="204"/>
                    </a:lnTo>
                    <a:lnTo>
                      <a:pt x="104" y="204"/>
                    </a:lnTo>
                    <a:lnTo>
                      <a:pt x="104" y="202"/>
                    </a:lnTo>
                    <a:lnTo>
                      <a:pt x="104" y="202"/>
                    </a:lnTo>
                    <a:lnTo>
                      <a:pt x="104" y="202"/>
                    </a:lnTo>
                    <a:lnTo>
                      <a:pt x="106" y="202"/>
                    </a:lnTo>
                    <a:lnTo>
                      <a:pt x="106" y="199"/>
                    </a:lnTo>
                    <a:lnTo>
                      <a:pt x="106" y="199"/>
                    </a:lnTo>
                    <a:lnTo>
                      <a:pt x="106" y="199"/>
                    </a:lnTo>
                    <a:lnTo>
                      <a:pt x="106" y="197"/>
                    </a:lnTo>
                    <a:lnTo>
                      <a:pt x="106" y="197"/>
                    </a:lnTo>
                    <a:lnTo>
                      <a:pt x="106" y="197"/>
                    </a:lnTo>
                    <a:lnTo>
                      <a:pt x="106" y="195"/>
                    </a:lnTo>
                    <a:lnTo>
                      <a:pt x="109" y="195"/>
                    </a:lnTo>
                    <a:lnTo>
                      <a:pt x="109" y="195"/>
                    </a:lnTo>
                    <a:lnTo>
                      <a:pt x="109" y="195"/>
                    </a:lnTo>
                    <a:lnTo>
                      <a:pt x="109" y="195"/>
                    </a:lnTo>
                    <a:lnTo>
                      <a:pt x="109" y="192"/>
                    </a:lnTo>
                    <a:lnTo>
                      <a:pt x="109" y="192"/>
                    </a:lnTo>
                    <a:lnTo>
                      <a:pt x="109" y="192"/>
                    </a:lnTo>
                    <a:lnTo>
                      <a:pt x="109" y="190"/>
                    </a:lnTo>
                    <a:lnTo>
                      <a:pt x="109" y="190"/>
                    </a:lnTo>
                    <a:lnTo>
                      <a:pt x="111" y="190"/>
                    </a:lnTo>
                    <a:lnTo>
                      <a:pt x="111" y="188"/>
                    </a:lnTo>
                    <a:lnTo>
                      <a:pt x="111" y="188"/>
                    </a:lnTo>
                    <a:lnTo>
                      <a:pt x="111" y="185"/>
                    </a:lnTo>
                    <a:lnTo>
                      <a:pt x="111" y="185"/>
                    </a:lnTo>
                    <a:lnTo>
                      <a:pt x="111" y="185"/>
                    </a:lnTo>
                    <a:lnTo>
                      <a:pt x="111" y="185"/>
                    </a:lnTo>
                    <a:lnTo>
                      <a:pt x="111" y="183"/>
                    </a:lnTo>
                    <a:lnTo>
                      <a:pt x="113" y="183"/>
                    </a:lnTo>
                    <a:lnTo>
                      <a:pt x="113" y="183"/>
                    </a:lnTo>
                    <a:lnTo>
                      <a:pt x="113" y="183"/>
                    </a:lnTo>
                    <a:lnTo>
                      <a:pt x="113" y="183"/>
                    </a:lnTo>
                    <a:lnTo>
                      <a:pt x="113" y="180"/>
                    </a:lnTo>
                    <a:lnTo>
                      <a:pt x="116" y="180"/>
                    </a:lnTo>
                    <a:lnTo>
                      <a:pt x="116" y="180"/>
                    </a:lnTo>
                    <a:lnTo>
                      <a:pt x="118" y="180"/>
                    </a:lnTo>
                    <a:lnTo>
                      <a:pt x="118" y="180"/>
                    </a:lnTo>
                    <a:lnTo>
                      <a:pt x="118" y="180"/>
                    </a:lnTo>
                    <a:lnTo>
                      <a:pt x="118" y="180"/>
                    </a:lnTo>
                    <a:lnTo>
                      <a:pt x="120" y="180"/>
                    </a:lnTo>
                    <a:lnTo>
                      <a:pt x="120" y="180"/>
                    </a:lnTo>
                    <a:lnTo>
                      <a:pt x="120" y="178"/>
                    </a:lnTo>
                    <a:lnTo>
                      <a:pt x="120" y="178"/>
                    </a:lnTo>
                    <a:lnTo>
                      <a:pt x="120" y="178"/>
                    </a:lnTo>
                    <a:lnTo>
                      <a:pt x="123" y="178"/>
                    </a:lnTo>
                    <a:lnTo>
                      <a:pt x="123" y="178"/>
                    </a:lnTo>
                    <a:lnTo>
                      <a:pt x="123" y="176"/>
                    </a:lnTo>
                    <a:lnTo>
                      <a:pt x="125" y="176"/>
                    </a:lnTo>
                    <a:lnTo>
                      <a:pt x="125" y="176"/>
                    </a:lnTo>
                    <a:lnTo>
                      <a:pt x="125" y="176"/>
                    </a:lnTo>
                    <a:lnTo>
                      <a:pt x="125" y="173"/>
                    </a:lnTo>
                    <a:lnTo>
                      <a:pt x="123" y="173"/>
                    </a:lnTo>
                    <a:lnTo>
                      <a:pt x="123" y="173"/>
                    </a:lnTo>
                    <a:lnTo>
                      <a:pt x="123" y="173"/>
                    </a:lnTo>
                    <a:lnTo>
                      <a:pt x="123" y="171"/>
                    </a:lnTo>
                    <a:lnTo>
                      <a:pt x="123" y="171"/>
                    </a:lnTo>
                    <a:lnTo>
                      <a:pt x="123" y="171"/>
                    </a:lnTo>
                    <a:lnTo>
                      <a:pt x="123" y="169"/>
                    </a:lnTo>
                    <a:lnTo>
                      <a:pt x="125" y="169"/>
                    </a:lnTo>
                    <a:lnTo>
                      <a:pt x="125" y="169"/>
                    </a:lnTo>
                    <a:lnTo>
                      <a:pt x="125" y="169"/>
                    </a:lnTo>
                    <a:lnTo>
                      <a:pt x="125" y="166"/>
                    </a:lnTo>
                    <a:lnTo>
                      <a:pt x="125" y="166"/>
                    </a:lnTo>
                    <a:lnTo>
                      <a:pt x="128" y="166"/>
                    </a:lnTo>
                    <a:lnTo>
                      <a:pt x="128" y="166"/>
                    </a:lnTo>
                    <a:lnTo>
                      <a:pt x="128" y="166"/>
                    </a:lnTo>
                    <a:lnTo>
                      <a:pt x="128" y="166"/>
                    </a:lnTo>
                    <a:lnTo>
                      <a:pt x="128" y="166"/>
                    </a:lnTo>
                    <a:lnTo>
                      <a:pt x="128" y="164"/>
                    </a:lnTo>
                    <a:lnTo>
                      <a:pt x="130" y="164"/>
                    </a:lnTo>
                    <a:lnTo>
                      <a:pt x="130" y="164"/>
                    </a:lnTo>
                    <a:lnTo>
                      <a:pt x="130" y="164"/>
                    </a:lnTo>
                    <a:lnTo>
                      <a:pt x="130" y="161"/>
                    </a:lnTo>
                    <a:lnTo>
                      <a:pt x="132" y="161"/>
                    </a:lnTo>
                    <a:lnTo>
                      <a:pt x="132" y="161"/>
                    </a:lnTo>
                    <a:lnTo>
                      <a:pt x="132" y="159"/>
                    </a:lnTo>
                    <a:lnTo>
                      <a:pt x="132" y="159"/>
                    </a:lnTo>
                    <a:lnTo>
                      <a:pt x="132" y="159"/>
                    </a:lnTo>
                    <a:lnTo>
                      <a:pt x="132" y="159"/>
                    </a:lnTo>
                    <a:lnTo>
                      <a:pt x="132" y="157"/>
                    </a:lnTo>
                    <a:lnTo>
                      <a:pt x="135" y="157"/>
                    </a:lnTo>
                    <a:lnTo>
                      <a:pt x="135" y="157"/>
                    </a:lnTo>
                    <a:lnTo>
                      <a:pt x="135" y="157"/>
                    </a:lnTo>
                    <a:lnTo>
                      <a:pt x="135" y="157"/>
                    </a:lnTo>
                    <a:lnTo>
                      <a:pt x="137" y="157"/>
                    </a:lnTo>
                    <a:lnTo>
                      <a:pt x="137" y="157"/>
                    </a:lnTo>
                    <a:lnTo>
                      <a:pt x="137" y="154"/>
                    </a:lnTo>
                    <a:lnTo>
                      <a:pt x="137" y="154"/>
                    </a:lnTo>
                    <a:lnTo>
                      <a:pt x="139" y="154"/>
                    </a:lnTo>
                    <a:lnTo>
                      <a:pt x="139" y="154"/>
                    </a:lnTo>
                    <a:lnTo>
                      <a:pt x="139" y="154"/>
                    </a:lnTo>
                    <a:lnTo>
                      <a:pt x="139" y="152"/>
                    </a:lnTo>
                    <a:lnTo>
                      <a:pt x="139" y="152"/>
                    </a:lnTo>
                    <a:lnTo>
                      <a:pt x="137" y="152"/>
                    </a:lnTo>
                    <a:lnTo>
                      <a:pt x="137" y="152"/>
                    </a:lnTo>
                    <a:lnTo>
                      <a:pt x="137" y="152"/>
                    </a:lnTo>
                    <a:lnTo>
                      <a:pt x="137" y="150"/>
                    </a:lnTo>
                    <a:lnTo>
                      <a:pt x="137" y="150"/>
                    </a:lnTo>
                    <a:lnTo>
                      <a:pt x="137" y="147"/>
                    </a:lnTo>
                    <a:lnTo>
                      <a:pt x="137" y="147"/>
                    </a:lnTo>
                    <a:lnTo>
                      <a:pt x="137" y="147"/>
                    </a:lnTo>
                    <a:lnTo>
                      <a:pt x="137" y="145"/>
                    </a:lnTo>
                    <a:lnTo>
                      <a:pt x="137" y="145"/>
                    </a:lnTo>
                    <a:lnTo>
                      <a:pt x="139" y="145"/>
                    </a:lnTo>
                    <a:lnTo>
                      <a:pt x="139" y="145"/>
                    </a:lnTo>
                    <a:lnTo>
                      <a:pt x="139" y="143"/>
                    </a:lnTo>
                    <a:lnTo>
                      <a:pt x="139" y="143"/>
                    </a:lnTo>
                    <a:lnTo>
                      <a:pt x="137" y="143"/>
                    </a:lnTo>
                    <a:lnTo>
                      <a:pt x="137" y="140"/>
                    </a:lnTo>
                    <a:lnTo>
                      <a:pt x="137" y="140"/>
                    </a:lnTo>
                    <a:lnTo>
                      <a:pt x="137" y="138"/>
                    </a:lnTo>
                    <a:lnTo>
                      <a:pt x="137" y="138"/>
                    </a:lnTo>
                    <a:lnTo>
                      <a:pt x="137" y="138"/>
                    </a:lnTo>
                    <a:lnTo>
                      <a:pt x="135" y="138"/>
                    </a:lnTo>
                    <a:lnTo>
                      <a:pt x="135" y="135"/>
                    </a:lnTo>
                    <a:lnTo>
                      <a:pt x="137" y="135"/>
                    </a:lnTo>
                    <a:lnTo>
                      <a:pt x="137" y="135"/>
                    </a:lnTo>
                    <a:lnTo>
                      <a:pt x="137" y="135"/>
                    </a:lnTo>
                    <a:lnTo>
                      <a:pt x="137" y="135"/>
                    </a:lnTo>
                    <a:lnTo>
                      <a:pt x="137" y="133"/>
                    </a:lnTo>
                    <a:lnTo>
                      <a:pt x="139" y="133"/>
                    </a:lnTo>
                    <a:lnTo>
                      <a:pt x="139" y="133"/>
                    </a:lnTo>
                    <a:lnTo>
                      <a:pt x="139" y="133"/>
                    </a:lnTo>
                    <a:lnTo>
                      <a:pt x="139" y="133"/>
                    </a:lnTo>
                    <a:lnTo>
                      <a:pt x="139" y="131"/>
                    </a:lnTo>
                    <a:lnTo>
                      <a:pt x="142" y="131"/>
                    </a:lnTo>
                    <a:lnTo>
                      <a:pt x="142" y="131"/>
                    </a:lnTo>
                    <a:lnTo>
                      <a:pt x="142" y="131"/>
                    </a:lnTo>
                    <a:lnTo>
                      <a:pt x="142" y="131"/>
                    </a:lnTo>
                    <a:lnTo>
                      <a:pt x="144" y="131"/>
                    </a:lnTo>
                    <a:lnTo>
                      <a:pt x="144" y="128"/>
                    </a:lnTo>
                    <a:lnTo>
                      <a:pt x="144" y="128"/>
                    </a:lnTo>
                    <a:lnTo>
                      <a:pt x="146" y="128"/>
                    </a:lnTo>
                    <a:lnTo>
                      <a:pt x="146" y="128"/>
                    </a:lnTo>
                    <a:lnTo>
                      <a:pt x="146" y="128"/>
                    </a:lnTo>
                    <a:lnTo>
                      <a:pt x="149" y="128"/>
                    </a:lnTo>
                    <a:lnTo>
                      <a:pt x="149" y="128"/>
                    </a:lnTo>
                    <a:lnTo>
                      <a:pt x="149" y="128"/>
                    </a:lnTo>
                    <a:lnTo>
                      <a:pt x="149" y="128"/>
                    </a:lnTo>
                    <a:lnTo>
                      <a:pt x="151" y="128"/>
                    </a:lnTo>
                    <a:lnTo>
                      <a:pt x="151" y="128"/>
                    </a:lnTo>
                    <a:lnTo>
                      <a:pt x="151" y="126"/>
                    </a:lnTo>
                    <a:lnTo>
                      <a:pt x="154" y="126"/>
                    </a:lnTo>
                    <a:lnTo>
                      <a:pt x="154" y="126"/>
                    </a:lnTo>
                    <a:lnTo>
                      <a:pt x="154" y="126"/>
                    </a:lnTo>
                    <a:lnTo>
                      <a:pt x="154" y="126"/>
                    </a:lnTo>
                    <a:lnTo>
                      <a:pt x="154" y="126"/>
                    </a:lnTo>
                    <a:lnTo>
                      <a:pt x="154" y="124"/>
                    </a:lnTo>
                    <a:lnTo>
                      <a:pt x="154" y="124"/>
                    </a:lnTo>
                    <a:lnTo>
                      <a:pt x="154" y="124"/>
                    </a:lnTo>
                    <a:lnTo>
                      <a:pt x="154" y="121"/>
                    </a:lnTo>
                    <a:lnTo>
                      <a:pt x="154" y="121"/>
                    </a:lnTo>
                    <a:lnTo>
                      <a:pt x="154" y="121"/>
                    </a:lnTo>
                    <a:lnTo>
                      <a:pt x="151" y="121"/>
                    </a:lnTo>
                    <a:lnTo>
                      <a:pt x="151" y="119"/>
                    </a:lnTo>
                    <a:lnTo>
                      <a:pt x="151" y="119"/>
                    </a:lnTo>
                    <a:lnTo>
                      <a:pt x="149" y="119"/>
                    </a:lnTo>
                    <a:lnTo>
                      <a:pt x="149" y="119"/>
                    </a:lnTo>
                    <a:lnTo>
                      <a:pt x="149" y="119"/>
                    </a:lnTo>
                    <a:lnTo>
                      <a:pt x="149" y="119"/>
                    </a:lnTo>
                    <a:lnTo>
                      <a:pt x="149" y="116"/>
                    </a:lnTo>
                    <a:lnTo>
                      <a:pt x="146" y="116"/>
                    </a:lnTo>
                    <a:lnTo>
                      <a:pt x="146" y="116"/>
                    </a:lnTo>
                    <a:lnTo>
                      <a:pt x="146" y="119"/>
                    </a:lnTo>
                    <a:lnTo>
                      <a:pt x="146" y="119"/>
                    </a:lnTo>
                    <a:lnTo>
                      <a:pt x="144" y="119"/>
                    </a:lnTo>
                    <a:lnTo>
                      <a:pt x="144" y="119"/>
                    </a:lnTo>
                    <a:lnTo>
                      <a:pt x="144" y="116"/>
                    </a:lnTo>
                    <a:lnTo>
                      <a:pt x="142" y="116"/>
                    </a:lnTo>
                    <a:lnTo>
                      <a:pt x="142" y="116"/>
                    </a:lnTo>
                    <a:lnTo>
                      <a:pt x="142" y="116"/>
                    </a:lnTo>
                    <a:lnTo>
                      <a:pt x="139" y="116"/>
                    </a:lnTo>
                    <a:lnTo>
                      <a:pt x="139" y="116"/>
                    </a:lnTo>
                    <a:lnTo>
                      <a:pt x="139" y="116"/>
                    </a:lnTo>
                    <a:lnTo>
                      <a:pt x="139" y="116"/>
                    </a:lnTo>
                    <a:lnTo>
                      <a:pt x="139" y="116"/>
                    </a:lnTo>
                    <a:lnTo>
                      <a:pt x="139" y="114"/>
                    </a:lnTo>
                    <a:lnTo>
                      <a:pt x="139" y="114"/>
                    </a:lnTo>
                    <a:lnTo>
                      <a:pt x="139" y="114"/>
                    </a:lnTo>
                    <a:lnTo>
                      <a:pt x="139" y="112"/>
                    </a:lnTo>
                    <a:lnTo>
                      <a:pt x="139" y="112"/>
                    </a:lnTo>
                    <a:lnTo>
                      <a:pt x="139" y="109"/>
                    </a:lnTo>
                    <a:lnTo>
                      <a:pt x="139" y="109"/>
                    </a:lnTo>
                    <a:lnTo>
                      <a:pt x="139" y="109"/>
                    </a:lnTo>
                    <a:lnTo>
                      <a:pt x="139" y="109"/>
                    </a:lnTo>
                    <a:lnTo>
                      <a:pt x="139" y="109"/>
                    </a:lnTo>
                    <a:lnTo>
                      <a:pt x="139" y="109"/>
                    </a:lnTo>
                    <a:lnTo>
                      <a:pt x="139" y="112"/>
                    </a:lnTo>
                    <a:lnTo>
                      <a:pt x="137" y="112"/>
                    </a:lnTo>
                    <a:lnTo>
                      <a:pt x="137" y="112"/>
                    </a:lnTo>
                    <a:lnTo>
                      <a:pt x="135" y="112"/>
                    </a:lnTo>
                    <a:lnTo>
                      <a:pt x="135" y="109"/>
                    </a:lnTo>
                    <a:lnTo>
                      <a:pt x="135" y="109"/>
                    </a:lnTo>
                    <a:lnTo>
                      <a:pt x="135" y="109"/>
                    </a:lnTo>
                    <a:lnTo>
                      <a:pt x="132" y="109"/>
                    </a:lnTo>
                    <a:lnTo>
                      <a:pt x="132" y="109"/>
                    </a:lnTo>
                    <a:lnTo>
                      <a:pt x="132" y="109"/>
                    </a:lnTo>
                    <a:lnTo>
                      <a:pt x="132" y="109"/>
                    </a:lnTo>
                    <a:lnTo>
                      <a:pt x="130" y="109"/>
                    </a:lnTo>
                    <a:lnTo>
                      <a:pt x="130" y="107"/>
                    </a:lnTo>
                    <a:lnTo>
                      <a:pt x="130" y="107"/>
                    </a:lnTo>
                    <a:lnTo>
                      <a:pt x="128" y="107"/>
                    </a:lnTo>
                    <a:lnTo>
                      <a:pt x="128" y="107"/>
                    </a:lnTo>
                    <a:lnTo>
                      <a:pt x="128" y="107"/>
                    </a:lnTo>
                    <a:lnTo>
                      <a:pt x="128" y="107"/>
                    </a:lnTo>
                    <a:lnTo>
                      <a:pt x="125" y="107"/>
                    </a:lnTo>
                    <a:lnTo>
                      <a:pt x="125" y="107"/>
                    </a:lnTo>
                    <a:lnTo>
                      <a:pt x="125" y="107"/>
                    </a:lnTo>
                    <a:lnTo>
                      <a:pt x="125" y="107"/>
                    </a:lnTo>
                    <a:lnTo>
                      <a:pt x="125" y="105"/>
                    </a:lnTo>
                    <a:lnTo>
                      <a:pt x="125" y="105"/>
                    </a:lnTo>
                    <a:lnTo>
                      <a:pt x="123" y="105"/>
                    </a:lnTo>
                    <a:lnTo>
                      <a:pt x="123" y="105"/>
                    </a:lnTo>
                    <a:lnTo>
                      <a:pt x="120" y="105"/>
                    </a:lnTo>
                    <a:lnTo>
                      <a:pt x="120" y="105"/>
                    </a:lnTo>
                    <a:lnTo>
                      <a:pt x="120" y="105"/>
                    </a:lnTo>
                    <a:lnTo>
                      <a:pt x="120" y="105"/>
                    </a:lnTo>
                    <a:lnTo>
                      <a:pt x="120" y="105"/>
                    </a:lnTo>
                    <a:lnTo>
                      <a:pt x="118" y="105"/>
                    </a:lnTo>
                    <a:lnTo>
                      <a:pt x="118" y="102"/>
                    </a:lnTo>
                    <a:lnTo>
                      <a:pt x="118" y="102"/>
                    </a:lnTo>
                    <a:lnTo>
                      <a:pt x="118" y="102"/>
                    </a:lnTo>
                    <a:lnTo>
                      <a:pt x="118" y="102"/>
                    </a:lnTo>
                    <a:lnTo>
                      <a:pt x="118" y="100"/>
                    </a:lnTo>
                    <a:lnTo>
                      <a:pt x="118" y="100"/>
                    </a:lnTo>
                    <a:lnTo>
                      <a:pt x="118" y="100"/>
                    </a:lnTo>
                    <a:lnTo>
                      <a:pt x="118" y="100"/>
                    </a:lnTo>
                    <a:lnTo>
                      <a:pt x="118" y="97"/>
                    </a:lnTo>
                    <a:lnTo>
                      <a:pt x="118" y="97"/>
                    </a:lnTo>
                    <a:lnTo>
                      <a:pt x="116" y="97"/>
                    </a:lnTo>
                    <a:lnTo>
                      <a:pt x="116" y="97"/>
                    </a:lnTo>
                    <a:lnTo>
                      <a:pt x="116" y="95"/>
                    </a:lnTo>
                    <a:lnTo>
                      <a:pt x="116" y="95"/>
                    </a:lnTo>
                    <a:lnTo>
                      <a:pt x="118" y="95"/>
                    </a:lnTo>
                    <a:lnTo>
                      <a:pt x="118" y="93"/>
                    </a:lnTo>
                    <a:lnTo>
                      <a:pt x="118" y="93"/>
                    </a:lnTo>
                    <a:lnTo>
                      <a:pt x="118" y="90"/>
                    </a:lnTo>
                    <a:lnTo>
                      <a:pt x="118" y="90"/>
                    </a:lnTo>
                    <a:lnTo>
                      <a:pt x="116" y="90"/>
                    </a:lnTo>
                    <a:lnTo>
                      <a:pt x="116" y="88"/>
                    </a:lnTo>
                    <a:lnTo>
                      <a:pt x="116" y="88"/>
                    </a:lnTo>
                    <a:lnTo>
                      <a:pt x="116" y="86"/>
                    </a:lnTo>
                    <a:lnTo>
                      <a:pt x="116" y="86"/>
                    </a:lnTo>
                    <a:lnTo>
                      <a:pt x="116" y="86"/>
                    </a:lnTo>
                    <a:lnTo>
                      <a:pt x="116" y="83"/>
                    </a:lnTo>
                    <a:lnTo>
                      <a:pt x="116" y="83"/>
                    </a:lnTo>
                    <a:lnTo>
                      <a:pt x="116" y="81"/>
                    </a:lnTo>
                    <a:lnTo>
                      <a:pt x="116" y="81"/>
                    </a:lnTo>
                    <a:lnTo>
                      <a:pt x="116" y="81"/>
                    </a:lnTo>
                    <a:lnTo>
                      <a:pt x="116" y="79"/>
                    </a:lnTo>
                    <a:lnTo>
                      <a:pt x="113" y="79"/>
                    </a:lnTo>
                    <a:lnTo>
                      <a:pt x="113" y="79"/>
                    </a:lnTo>
                    <a:lnTo>
                      <a:pt x="113" y="76"/>
                    </a:lnTo>
                    <a:lnTo>
                      <a:pt x="113" y="76"/>
                    </a:lnTo>
                    <a:lnTo>
                      <a:pt x="113" y="76"/>
                    </a:lnTo>
                    <a:lnTo>
                      <a:pt x="113" y="74"/>
                    </a:lnTo>
                    <a:lnTo>
                      <a:pt x="113" y="74"/>
                    </a:lnTo>
                    <a:lnTo>
                      <a:pt x="113" y="74"/>
                    </a:lnTo>
                    <a:lnTo>
                      <a:pt x="113" y="71"/>
                    </a:lnTo>
                    <a:lnTo>
                      <a:pt x="113" y="71"/>
                    </a:lnTo>
                    <a:lnTo>
                      <a:pt x="113" y="71"/>
                    </a:lnTo>
                    <a:lnTo>
                      <a:pt x="113" y="69"/>
                    </a:lnTo>
                    <a:lnTo>
                      <a:pt x="113" y="69"/>
                    </a:lnTo>
                    <a:lnTo>
                      <a:pt x="113" y="67"/>
                    </a:lnTo>
                    <a:lnTo>
                      <a:pt x="113" y="67"/>
                    </a:lnTo>
                    <a:lnTo>
                      <a:pt x="113" y="67"/>
                    </a:lnTo>
                    <a:lnTo>
                      <a:pt x="113" y="67"/>
                    </a:lnTo>
                    <a:lnTo>
                      <a:pt x="113" y="64"/>
                    </a:lnTo>
                    <a:lnTo>
                      <a:pt x="113" y="64"/>
                    </a:lnTo>
                    <a:lnTo>
                      <a:pt x="116" y="64"/>
                    </a:lnTo>
                    <a:lnTo>
                      <a:pt x="116" y="64"/>
                    </a:lnTo>
                    <a:lnTo>
                      <a:pt x="118" y="64"/>
                    </a:lnTo>
                    <a:lnTo>
                      <a:pt x="118" y="64"/>
                    </a:lnTo>
                    <a:lnTo>
                      <a:pt x="118" y="64"/>
                    </a:lnTo>
                    <a:lnTo>
                      <a:pt x="118" y="62"/>
                    </a:lnTo>
                    <a:lnTo>
                      <a:pt x="118" y="62"/>
                    </a:lnTo>
                    <a:lnTo>
                      <a:pt x="118" y="62"/>
                    </a:lnTo>
                    <a:lnTo>
                      <a:pt x="118" y="60"/>
                    </a:lnTo>
                    <a:lnTo>
                      <a:pt x="118" y="60"/>
                    </a:lnTo>
                    <a:lnTo>
                      <a:pt x="120" y="60"/>
                    </a:lnTo>
                    <a:lnTo>
                      <a:pt x="120" y="60"/>
                    </a:lnTo>
                    <a:lnTo>
                      <a:pt x="120" y="57"/>
                    </a:lnTo>
                    <a:lnTo>
                      <a:pt x="120" y="57"/>
                    </a:lnTo>
                    <a:lnTo>
                      <a:pt x="123" y="57"/>
                    </a:lnTo>
                    <a:lnTo>
                      <a:pt x="123" y="57"/>
                    </a:lnTo>
                    <a:lnTo>
                      <a:pt x="125" y="57"/>
                    </a:lnTo>
                    <a:lnTo>
                      <a:pt x="125" y="57"/>
                    </a:lnTo>
                    <a:lnTo>
                      <a:pt x="125" y="57"/>
                    </a:lnTo>
                    <a:lnTo>
                      <a:pt x="125" y="57"/>
                    </a:lnTo>
                    <a:lnTo>
                      <a:pt x="125" y="57"/>
                    </a:lnTo>
                    <a:lnTo>
                      <a:pt x="125" y="55"/>
                    </a:lnTo>
                    <a:lnTo>
                      <a:pt x="125" y="55"/>
                    </a:lnTo>
                    <a:lnTo>
                      <a:pt x="128" y="55"/>
                    </a:lnTo>
                    <a:lnTo>
                      <a:pt x="128" y="52"/>
                    </a:lnTo>
                    <a:lnTo>
                      <a:pt x="128" y="52"/>
                    </a:lnTo>
                    <a:lnTo>
                      <a:pt x="128" y="50"/>
                    </a:lnTo>
                    <a:lnTo>
                      <a:pt x="128" y="50"/>
                    </a:lnTo>
                    <a:lnTo>
                      <a:pt x="125" y="50"/>
                    </a:lnTo>
                    <a:lnTo>
                      <a:pt x="125" y="50"/>
                    </a:lnTo>
                    <a:lnTo>
                      <a:pt x="125" y="50"/>
                    </a:lnTo>
                    <a:lnTo>
                      <a:pt x="125" y="48"/>
                    </a:lnTo>
                    <a:lnTo>
                      <a:pt x="123" y="48"/>
                    </a:lnTo>
                    <a:lnTo>
                      <a:pt x="123" y="48"/>
                    </a:lnTo>
                    <a:lnTo>
                      <a:pt x="120" y="48"/>
                    </a:lnTo>
                    <a:lnTo>
                      <a:pt x="120" y="48"/>
                    </a:lnTo>
                    <a:lnTo>
                      <a:pt x="120" y="48"/>
                    </a:lnTo>
                    <a:lnTo>
                      <a:pt x="120" y="48"/>
                    </a:lnTo>
                    <a:lnTo>
                      <a:pt x="118" y="48"/>
                    </a:lnTo>
                    <a:lnTo>
                      <a:pt x="118" y="48"/>
                    </a:lnTo>
                    <a:lnTo>
                      <a:pt x="118" y="45"/>
                    </a:lnTo>
                    <a:lnTo>
                      <a:pt x="118" y="45"/>
                    </a:lnTo>
                    <a:lnTo>
                      <a:pt x="118" y="43"/>
                    </a:lnTo>
                    <a:lnTo>
                      <a:pt x="120" y="43"/>
                    </a:lnTo>
                    <a:lnTo>
                      <a:pt x="120" y="43"/>
                    </a:lnTo>
                    <a:lnTo>
                      <a:pt x="120" y="43"/>
                    </a:lnTo>
                    <a:lnTo>
                      <a:pt x="120" y="41"/>
                    </a:lnTo>
                    <a:lnTo>
                      <a:pt x="120" y="41"/>
                    </a:lnTo>
                    <a:lnTo>
                      <a:pt x="120" y="41"/>
                    </a:lnTo>
                    <a:lnTo>
                      <a:pt x="118" y="41"/>
                    </a:lnTo>
                    <a:lnTo>
                      <a:pt x="118" y="41"/>
                    </a:lnTo>
                    <a:lnTo>
                      <a:pt x="118" y="41"/>
                    </a:lnTo>
                    <a:lnTo>
                      <a:pt x="116" y="41"/>
                    </a:lnTo>
                    <a:lnTo>
                      <a:pt x="116" y="41"/>
                    </a:lnTo>
                    <a:lnTo>
                      <a:pt x="113" y="41"/>
                    </a:lnTo>
                    <a:lnTo>
                      <a:pt x="113" y="38"/>
                    </a:lnTo>
                    <a:lnTo>
                      <a:pt x="113" y="38"/>
                    </a:lnTo>
                    <a:lnTo>
                      <a:pt x="113" y="38"/>
                    </a:lnTo>
                    <a:lnTo>
                      <a:pt x="111" y="38"/>
                    </a:lnTo>
                    <a:lnTo>
                      <a:pt x="111" y="38"/>
                    </a:lnTo>
                    <a:lnTo>
                      <a:pt x="111" y="38"/>
                    </a:lnTo>
                    <a:lnTo>
                      <a:pt x="109" y="38"/>
                    </a:lnTo>
                    <a:lnTo>
                      <a:pt x="109" y="38"/>
                    </a:lnTo>
                    <a:lnTo>
                      <a:pt x="109" y="38"/>
                    </a:lnTo>
                    <a:lnTo>
                      <a:pt x="109" y="38"/>
                    </a:lnTo>
                    <a:lnTo>
                      <a:pt x="106" y="38"/>
                    </a:lnTo>
                    <a:lnTo>
                      <a:pt x="106" y="36"/>
                    </a:lnTo>
                    <a:lnTo>
                      <a:pt x="106" y="36"/>
                    </a:lnTo>
                    <a:lnTo>
                      <a:pt x="106" y="36"/>
                    </a:lnTo>
                    <a:lnTo>
                      <a:pt x="106" y="34"/>
                    </a:lnTo>
                    <a:lnTo>
                      <a:pt x="106" y="34"/>
                    </a:lnTo>
                    <a:lnTo>
                      <a:pt x="106" y="34"/>
                    </a:lnTo>
                    <a:lnTo>
                      <a:pt x="106" y="31"/>
                    </a:lnTo>
                    <a:lnTo>
                      <a:pt x="104" y="31"/>
                    </a:lnTo>
                    <a:lnTo>
                      <a:pt x="104" y="34"/>
                    </a:lnTo>
                    <a:lnTo>
                      <a:pt x="104" y="34"/>
                    </a:lnTo>
                    <a:lnTo>
                      <a:pt x="101" y="34"/>
                    </a:lnTo>
                    <a:lnTo>
                      <a:pt x="101" y="34"/>
                    </a:lnTo>
                    <a:lnTo>
                      <a:pt x="101" y="34"/>
                    </a:lnTo>
                    <a:lnTo>
                      <a:pt x="99" y="34"/>
                    </a:lnTo>
                    <a:lnTo>
                      <a:pt x="99" y="31"/>
                    </a:lnTo>
                    <a:lnTo>
                      <a:pt x="99" y="31"/>
                    </a:lnTo>
                    <a:lnTo>
                      <a:pt x="99" y="34"/>
                    </a:lnTo>
                    <a:lnTo>
                      <a:pt x="99" y="34"/>
                    </a:lnTo>
                    <a:lnTo>
                      <a:pt x="97" y="34"/>
                    </a:lnTo>
                    <a:lnTo>
                      <a:pt x="97" y="34"/>
                    </a:lnTo>
                    <a:lnTo>
                      <a:pt x="94" y="34"/>
                    </a:lnTo>
                    <a:lnTo>
                      <a:pt x="94" y="34"/>
                    </a:lnTo>
                    <a:lnTo>
                      <a:pt x="94" y="31"/>
                    </a:lnTo>
                    <a:lnTo>
                      <a:pt x="94" y="31"/>
                    </a:lnTo>
                    <a:lnTo>
                      <a:pt x="94" y="31"/>
                    </a:lnTo>
                    <a:lnTo>
                      <a:pt x="94" y="29"/>
                    </a:lnTo>
                    <a:lnTo>
                      <a:pt x="94" y="29"/>
                    </a:lnTo>
                    <a:lnTo>
                      <a:pt x="94" y="29"/>
                    </a:lnTo>
                    <a:lnTo>
                      <a:pt x="94" y="26"/>
                    </a:lnTo>
                    <a:lnTo>
                      <a:pt x="94" y="26"/>
                    </a:lnTo>
                    <a:lnTo>
                      <a:pt x="94" y="26"/>
                    </a:lnTo>
                    <a:lnTo>
                      <a:pt x="94" y="26"/>
                    </a:lnTo>
                    <a:lnTo>
                      <a:pt x="94" y="24"/>
                    </a:lnTo>
                    <a:lnTo>
                      <a:pt x="94" y="24"/>
                    </a:lnTo>
                    <a:lnTo>
                      <a:pt x="94" y="22"/>
                    </a:lnTo>
                    <a:lnTo>
                      <a:pt x="94" y="22"/>
                    </a:lnTo>
                    <a:lnTo>
                      <a:pt x="94" y="22"/>
                    </a:lnTo>
                    <a:lnTo>
                      <a:pt x="97" y="22"/>
                    </a:lnTo>
                    <a:lnTo>
                      <a:pt x="97" y="22"/>
                    </a:lnTo>
                    <a:lnTo>
                      <a:pt x="97" y="22"/>
                    </a:lnTo>
                    <a:lnTo>
                      <a:pt x="99" y="22"/>
                    </a:lnTo>
                    <a:lnTo>
                      <a:pt x="99" y="19"/>
                    </a:lnTo>
                    <a:lnTo>
                      <a:pt x="99" y="19"/>
                    </a:lnTo>
                    <a:lnTo>
                      <a:pt x="99" y="19"/>
                    </a:lnTo>
                    <a:lnTo>
                      <a:pt x="99" y="19"/>
                    </a:lnTo>
                    <a:lnTo>
                      <a:pt x="101" y="19"/>
                    </a:lnTo>
                    <a:lnTo>
                      <a:pt x="101" y="17"/>
                    </a:lnTo>
                    <a:lnTo>
                      <a:pt x="101" y="17"/>
                    </a:lnTo>
                    <a:lnTo>
                      <a:pt x="101" y="17"/>
                    </a:lnTo>
                    <a:lnTo>
                      <a:pt x="101" y="17"/>
                    </a:lnTo>
                    <a:lnTo>
                      <a:pt x="101" y="17"/>
                    </a:lnTo>
                    <a:lnTo>
                      <a:pt x="104" y="17"/>
                    </a:lnTo>
                    <a:lnTo>
                      <a:pt x="104" y="15"/>
                    </a:lnTo>
                    <a:lnTo>
                      <a:pt x="104" y="15"/>
                    </a:lnTo>
                    <a:lnTo>
                      <a:pt x="104" y="15"/>
                    </a:lnTo>
                    <a:lnTo>
                      <a:pt x="106" y="15"/>
                    </a:lnTo>
                    <a:lnTo>
                      <a:pt x="106" y="12"/>
                    </a:lnTo>
                    <a:lnTo>
                      <a:pt x="104" y="12"/>
                    </a:lnTo>
                    <a:lnTo>
                      <a:pt x="104" y="12"/>
                    </a:lnTo>
                    <a:lnTo>
                      <a:pt x="106" y="12"/>
                    </a:lnTo>
                    <a:lnTo>
                      <a:pt x="106" y="10"/>
                    </a:lnTo>
                    <a:lnTo>
                      <a:pt x="106" y="10"/>
                    </a:lnTo>
                    <a:lnTo>
                      <a:pt x="106" y="10"/>
                    </a:lnTo>
                    <a:lnTo>
                      <a:pt x="109" y="10"/>
                    </a:lnTo>
                    <a:lnTo>
                      <a:pt x="109" y="10"/>
                    </a:lnTo>
                    <a:lnTo>
                      <a:pt x="109" y="10"/>
                    </a:lnTo>
                    <a:lnTo>
                      <a:pt x="109" y="10"/>
                    </a:lnTo>
                    <a:lnTo>
                      <a:pt x="109" y="10"/>
                    </a:lnTo>
                    <a:lnTo>
                      <a:pt x="111" y="10"/>
                    </a:lnTo>
                    <a:lnTo>
                      <a:pt x="111" y="10"/>
                    </a:lnTo>
                    <a:lnTo>
                      <a:pt x="111" y="10"/>
                    </a:lnTo>
                    <a:lnTo>
                      <a:pt x="113" y="10"/>
                    </a:lnTo>
                    <a:lnTo>
                      <a:pt x="113" y="10"/>
                    </a:lnTo>
                    <a:lnTo>
                      <a:pt x="113" y="10"/>
                    </a:lnTo>
                    <a:lnTo>
                      <a:pt x="113" y="10"/>
                    </a:lnTo>
                    <a:lnTo>
                      <a:pt x="116" y="10"/>
                    </a:lnTo>
                    <a:lnTo>
                      <a:pt x="116" y="10"/>
                    </a:lnTo>
                    <a:lnTo>
                      <a:pt x="118" y="10"/>
                    </a:lnTo>
                    <a:lnTo>
                      <a:pt x="118" y="10"/>
                    </a:lnTo>
                    <a:lnTo>
                      <a:pt x="118" y="10"/>
                    </a:lnTo>
                    <a:lnTo>
                      <a:pt x="120" y="10"/>
                    </a:lnTo>
                    <a:lnTo>
                      <a:pt x="120" y="10"/>
                    </a:lnTo>
                    <a:lnTo>
                      <a:pt x="120" y="10"/>
                    </a:lnTo>
                    <a:lnTo>
                      <a:pt x="120" y="10"/>
                    </a:lnTo>
                    <a:lnTo>
                      <a:pt x="123" y="10"/>
                    </a:lnTo>
                    <a:lnTo>
                      <a:pt x="123" y="7"/>
                    </a:lnTo>
                    <a:lnTo>
                      <a:pt x="120" y="7"/>
                    </a:lnTo>
                    <a:lnTo>
                      <a:pt x="120" y="7"/>
                    </a:lnTo>
                    <a:lnTo>
                      <a:pt x="120" y="7"/>
                    </a:lnTo>
                    <a:lnTo>
                      <a:pt x="120" y="7"/>
                    </a:lnTo>
                    <a:lnTo>
                      <a:pt x="118" y="7"/>
                    </a:lnTo>
                    <a:lnTo>
                      <a:pt x="118" y="7"/>
                    </a:lnTo>
                    <a:lnTo>
                      <a:pt x="118" y="7"/>
                    </a:lnTo>
                    <a:lnTo>
                      <a:pt x="118" y="5"/>
                    </a:lnTo>
                    <a:lnTo>
                      <a:pt x="118" y="5"/>
                    </a:lnTo>
                    <a:lnTo>
                      <a:pt x="120" y="5"/>
                    </a:lnTo>
                    <a:lnTo>
                      <a:pt x="120" y="5"/>
                    </a:lnTo>
                    <a:lnTo>
                      <a:pt x="120" y="7"/>
                    </a:lnTo>
                    <a:lnTo>
                      <a:pt x="120" y="7"/>
                    </a:lnTo>
                    <a:lnTo>
                      <a:pt x="123" y="7"/>
                    </a:lnTo>
                    <a:lnTo>
                      <a:pt x="123" y="7"/>
                    </a:lnTo>
                    <a:lnTo>
                      <a:pt x="125" y="7"/>
                    </a:lnTo>
                    <a:lnTo>
                      <a:pt x="125" y="7"/>
                    </a:lnTo>
                    <a:lnTo>
                      <a:pt x="125" y="7"/>
                    </a:lnTo>
                    <a:lnTo>
                      <a:pt x="125" y="7"/>
                    </a:lnTo>
                    <a:lnTo>
                      <a:pt x="128" y="7"/>
                    </a:lnTo>
                    <a:lnTo>
                      <a:pt x="128" y="7"/>
                    </a:lnTo>
                    <a:lnTo>
                      <a:pt x="128" y="7"/>
                    </a:lnTo>
                    <a:lnTo>
                      <a:pt x="128" y="5"/>
                    </a:lnTo>
                    <a:lnTo>
                      <a:pt x="128" y="5"/>
                    </a:lnTo>
                    <a:lnTo>
                      <a:pt x="130" y="5"/>
                    </a:lnTo>
                    <a:lnTo>
                      <a:pt x="130" y="5"/>
                    </a:lnTo>
                    <a:lnTo>
                      <a:pt x="132" y="5"/>
                    </a:lnTo>
                    <a:lnTo>
                      <a:pt x="132" y="5"/>
                    </a:lnTo>
                    <a:lnTo>
                      <a:pt x="132" y="5"/>
                    </a:lnTo>
                    <a:lnTo>
                      <a:pt x="132" y="5"/>
                    </a:lnTo>
                    <a:lnTo>
                      <a:pt x="132" y="3"/>
                    </a:lnTo>
                    <a:lnTo>
                      <a:pt x="135" y="3"/>
                    </a:lnTo>
                    <a:lnTo>
                      <a:pt x="135" y="3"/>
                    </a:lnTo>
                    <a:lnTo>
                      <a:pt x="135" y="3"/>
                    </a:lnTo>
                    <a:lnTo>
                      <a:pt x="137" y="3"/>
                    </a:lnTo>
                    <a:lnTo>
                      <a:pt x="137" y="5"/>
                    </a:lnTo>
                    <a:lnTo>
                      <a:pt x="137" y="5"/>
                    </a:lnTo>
                    <a:lnTo>
                      <a:pt x="137" y="3"/>
                    </a:lnTo>
                    <a:lnTo>
                      <a:pt x="137" y="3"/>
                    </a:lnTo>
                    <a:lnTo>
                      <a:pt x="139" y="3"/>
                    </a:lnTo>
                    <a:lnTo>
                      <a:pt x="139" y="0"/>
                    </a:lnTo>
                    <a:lnTo>
                      <a:pt x="139" y="0"/>
                    </a:lnTo>
                    <a:lnTo>
                      <a:pt x="139" y="0"/>
                    </a:lnTo>
                    <a:lnTo>
                      <a:pt x="139" y="3"/>
                    </a:lnTo>
                    <a:lnTo>
                      <a:pt x="142" y="3"/>
                    </a:lnTo>
                    <a:lnTo>
                      <a:pt x="142" y="3"/>
                    </a:lnTo>
                    <a:lnTo>
                      <a:pt x="142" y="3"/>
                    </a:lnTo>
                    <a:lnTo>
                      <a:pt x="142" y="3"/>
                    </a:lnTo>
                    <a:lnTo>
                      <a:pt x="142" y="5"/>
                    </a:lnTo>
                    <a:lnTo>
                      <a:pt x="144" y="5"/>
                    </a:lnTo>
                    <a:lnTo>
                      <a:pt x="144" y="5"/>
                    </a:lnTo>
                    <a:lnTo>
                      <a:pt x="146" y="5"/>
                    </a:lnTo>
                    <a:lnTo>
                      <a:pt x="146" y="5"/>
                    </a:lnTo>
                    <a:lnTo>
                      <a:pt x="146" y="3"/>
                    </a:lnTo>
                    <a:lnTo>
                      <a:pt x="146" y="3"/>
                    </a:lnTo>
                    <a:lnTo>
                      <a:pt x="149" y="3"/>
                    </a:lnTo>
                    <a:lnTo>
                      <a:pt x="149" y="3"/>
                    </a:lnTo>
                    <a:lnTo>
                      <a:pt x="149" y="3"/>
                    </a:lnTo>
                    <a:lnTo>
                      <a:pt x="151" y="3"/>
                    </a:lnTo>
                    <a:lnTo>
                      <a:pt x="151" y="5"/>
                    </a:lnTo>
                    <a:lnTo>
                      <a:pt x="151" y="5"/>
                    </a:lnTo>
                    <a:lnTo>
                      <a:pt x="154" y="5"/>
                    </a:lnTo>
                    <a:lnTo>
                      <a:pt x="154" y="5"/>
                    </a:lnTo>
                    <a:lnTo>
                      <a:pt x="154" y="5"/>
                    </a:lnTo>
                    <a:lnTo>
                      <a:pt x="156" y="5"/>
                    </a:lnTo>
                    <a:lnTo>
                      <a:pt x="156" y="5"/>
                    </a:lnTo>
                    <a:lnTo>
                      <a:pt x="156" y="7"/>
                    </a:lnTo>
                    <a:lnTo>
                      <a:pt x="156" y="7"/>
                    </a:lnTo>
                    <a:lnTo>
                      <a:pt x="156" y="7"/>
                    </a:lnTo>
                    <a:lnTo>
                      <a:pt x="156" y="10"/>
                    </a:lnTo>
                    <a:lnTo>
                      <a:pt x="156" y="10"/>
                    </a:lnTo>
                    <a:lnTo>
                      <a:pt x="158" y="10"/>
                    </a:lnTo>
                    <a:lnTo>
                      <a:pt x="158" y="10"/>
                    </a:lnTo>
                    <a:lnTo>
                      <a:pt x="158" y="7"/>
                    </a:lnTo>
                    <a:lnTo>
                      <a:pt x="158" y="7"/>
                    </a:lnTo>
                    <a:lnTo>
                      <a:pt x="161" y="7"/>
                    </a:lnTo>
                    <a:lnTo>
                      <a:pt x="161" y="7"/>
                    </a:lnTo>
                    <a:lnTo>
                      <a:pt x="161" y="10"/>
                    </a:lnTo>
                    <a:lnTo>
                      <a:pt x="161" y="10"/>
                    </a:lnTo>
                    <a:lnTo>
                      <a:pt x="163" y="10"/>
                    </a:lnTo>
                    <a:lnTo>
                      <a:pt x="163" y="10"/>
                    </a:lnTo>
                    <a:lnTo>
                      <a:pt x="163" y="10"/>
                    </a:lnTo>
                    <a:lnTo>
                      <a:pt x="165" y="10"/>
                    </a:lnTo>
                    <a:lnTo>
                      <a:pt x="165" y="12"/>
                    </a:lnTo>
                    <a:lnTo>
                      <a:pt x="165" y="12"/>
                    </a:lnTo>
                    <a:lnTo>
                      <a:pt x="165" y="12"/>
                    </a:lnTo>
                    <a:lnTo>
                      <a:pt x="165" y="12"/>
                    </a:lnTo>
                    <a:lnTo>
                      <a:pt x="165" y="15"/>
                    </a:lnTo>
                    <a:lnTo>
                      <a:pt x="165" y="15"/>
                    </a:lnTo>
                    <a:lnTo>
                      <a:pt x="168" y="15"/>
                    </a:lnTo>
                    <a:lnTo>
                      <a:pt x="168" y="17"/>
                    </a:lnTo>
                    <a:lnTo>
                      <a:pt x="168" y="17"/>
                    </a:lnTo>
                    <a:lnTo>
                      <a:pt x="168" y="17"/>
                    </a:lnTo>
                    <a:lnTo>
                      <a:pt x="168" y="17"/>
                    </a:lnTo>
                    <a:lnTo>
                      <a:pt x="168" y="17"/>
                    </a:lnTo>
                    <a:lnTo>
                      <a:pt x="168" y="19"/>
                    </a:lnTo>
                    <a:lnTo>
                      <a:pt x="168" y="19"/>
                    </a:lnTo>
                    <a:lnTo>
                      <a:pt x="168" y="19"/>
                    </a:lnTo>
                    <a:lnTo>
                      <a:pt x="168" y="19"/>
                    </a:lnTo>
                    <a:lnTo>
                      <a:pt x="168" y="22"/>
                    </a:lnTo>
                    <a:lnTo>
                      <a:pt x="168" y="22"/>
                    </a:lnTo>
                    <a:lnTo>
                      <a:pt x="170" y="22"/>
                    </a:lnTo>
                    <a:lnTo>
                      <a:pt x="170" y="22"/>
                    </a:lnTo>
                    <a:lnTo>
                      <a:pt x="170" y="24"/>
                    </a:lnTo>
                    <a:lnTo>
                      <a:pt x="170" y="24"/>
                    </a:lnTo>
                    <a:lnTo>
                      <a:pt x="168" y="24"/>
                    </a:lnTo>
                    <a:lnTo>
                      <a:pt x="168" y="24"/>
                    </a:lnTo>
                    <a:lnTo>
                      <a:pt x="170" y="24"/>
                    </a:lnTo>
                    <a:lnTo>
                      <a:pt x="170" y="26"/>
                    </a:lnTo>
                    <a:lnTo>
                      <a:pt x="170" y="26"/>
                    </a:lnTo>
                    <a:lnTo>
                      <a:pt x="170" y="26"/>
                    </a:lnTo>
                    <a:lnTo>
                      <a:pt x="170" y="26"/>
                    </a:lnTo>
                    <a:lnTo>
                      <a:pt x="170" y="26"/>
                    </a:lnTo>
                    <a:lnTo>
                      <a:pt x="168" y="26"/>
                    </a:lnTo>
                    <a:lnTo>
                      <a:pt x="168" y="26"/>
                    </a:lnTo>
                    <a:lnTo>
                      <a:pt x="168" y="29"/>
                    </a:lnTo>
                    <a:lnTo>
                      <a:pt x="168" y="29"/>
                    </a:lnTo>
                    <a:lnTo>
                      <a:pt x="170" y="29"/>
                    </a:lnTo>
                    <a:lnTo>
                      <a:pt x="170" y="29"/>
                    </a:lnTo>
                    <a:lnTo>
                      <a:pt x="170" y="29"/>
                    </a:lnTo>
                    <a:lnTo>
                      <a:pt x="170" y="31"/>
                    </a:lnTo>
                    <a:lnTo>
                      <a:pt x="170" y="31"/>
                    </a:lnTo>
                    <a:lnTo>
                      <a:pt x="170" y="34"/>
                    </a:lnTo>
                    <a:lnTo>
                      <a:pt x="173" y="34"/>
                    </a:lnTo>
                    <a:lnTo>
                      <a:pt x="173" y="34"/>
                    </a:lnTo>
                    <a:lnTo>
                      <a:pt x="173" y="34"/>
                    </a:lnTo>
                    <a:lnTo>
                      <a:pt x="175" y="34"/>
                    </a:lnTo>
                    <a:lnTo>
                      <a:pt x="175" y="34"/>
                    </a:lnTo>
                    <a:lnTo>
                      <a:pt x="175" y="34"/>
                    </a:lnTo>
                    <a:lnTo>
                      <a:pt x="175" y="31"/>
                    </a:lnTo>
                    <a:lnTo>
                      <a:pt x="177" y="31"/>
                    </a:lnTo>
                    <a:lnTo>
                      <a:pt x="177" y="31"/>
                    </a:lnTo>
                    <a:lnTo>
                      <a:pt x="180" y="31"/>
                    </a:lnTo>
                    <a:lnTo>
                      <a:pt x="180" y="31"/>
                    </a:lnTo>
                    <a:lnTo>
                      <a:pt x="180" y="31"/>
                    </a:lnTo>
                    <a:lnTo>
                      <a:pt x="180" y="31"/>
                    </a:lnTo>
                    <a:lnTo>
                      <a:pt x="180" y="31"/>
                    </a:lnTo>
                    <a:lnTo>
                      <a:pt x="180" y="34"/>
                    </a:lnTo>
                    <a:lnTo>
                      <a:pt x="180" y="34"/>
                    </a:lnTo>
                    <a:lnTo>
                      <a:pt x="180" y="36"/>
                    </a:lnTo>
                    <a:lnTo>
                      <a:pt x="182" y="36"/>
                    </a:lnTo>
                    <a:lnTo>
                      <a:pt x="182" y="36"/>
                    </a:lnTo>
                    <a:lnTo>
                      <a:pt x="182" y="36"/>
                    </a:lnTo>
                    <a:lnTo>
                      <a:pt x="182" y="36"/>
                    </a:lnTo>
                    <a:lnTo>
                      <a:pt x="184" y="36"/>
                    </a:lnTo>
                    <a:lnTo>
                      <a:pt x="184" y="36"/>
                    </a:lnTo>
                    <a:lnTo>
                      <a:pt x="187" y="36"/>
                    </a:lnTo>
                    <a:lnTo>
                      <a:pt x="187" y="36"/>
                    </a:lnTo>
                    <a:lnTo>
                      <a:pt x="187" y="38"/>
                    </a:lnTo>
                    <a:lnTo>
                      <a:pt x="187" y="38"/>
                    </a:lnTo>
                    <a:lnTo>
                      <a:pt x="189" y="38"/>
                    </a:lnTo>
                    <a:lnTo>
                      <a:pt x="189" y="38"/>
                    </a:lnTo>
                    <a:lnTo>
                      <a:pt x="191" y="38"/>
                    </a:lnTo>
                    <a:lnTo>
                      <a:pt x="191" y="38"/>
                    </a:lnTo>
                    <a:lnTo>
                      <a:pt x="191" y="38"/>
                    </a:lnTo>
                    <a:lnTo>
                      <a:pt x="191" y="38"/>
                    </a:lnTo>
                    <a:lnTo>
                      <a:pt x="191" y="38"/>
                    </a:lnTo>
                    <a:lnTo>
                      <a:pt x="191" y="41"/>
                    </a:lnTo>
                    <a:lnTo>
                      <a:pt x="194" y="41"/>
                    </a:lnTo>
                    <a:lnTo>
                      <a:pt x="194" y="41"/>
                    </a:lnTo>
                    <a:lnTo>
                      <a:pt x="194" y="41"/>
                    </a:lnTo>
                    <a:lnTo>
                      <a:pt x="194" y="41"/>
                    </a:lnTo>
                    <a:lnTo>
                      <a:pt x="194" y="38"/>
                    </a:lnTo>
                    <a:lnTo>
                      <a:pt x="194" y="38"/>
                    </a:lnTo>
                    <a:lnTo>
                      <a:pt x="194" y="41"/>
                    </a:lnTo>
                    <a:lnTo>
                      <a:pt x="196" y="41"/>
                    </a:lnTo>
                    <a:lnTo>
                      <a:pt x="196" y="41"/>
                    </a:lnTo>
                    <a:lnTo>
                      <a:pt x="199" y="41"/>
                    </a:lnTo>
                    <a:lnTo>
                      <a:pt x="199" y="41"/>
                    </a:lnTo>
                    <a:lnTo>
                      <a:pt x="199" y="41"/>
                    </a:lnTo>
                    <a:lnTo>
                      <a:pt x="199" y="41"/>
                    </a:lnTo>
                    <a:lnTo>
                      <a:pt x="199" y="43"/>
                    </a:lnTo>
                    <a:lnTo>
                      <a:pt x="201" y="43"/>
                    </a:lnTo>
                    <a:lnTo>
                      <a:pt x="201" y="41"/>
                    </a:lnTo>
                    <a:lnTo>
                      <a:pt x="201" y="41"/>
                    </a:lnTo>
                    <a:lnTo>
                      <a:pt x="201" y="41"/>
                    </a:lnTo>
                    <a:lnTo>
                      <a:pt x="201" y="43"/>
                    </a:lnTo>
                    <a:lnTo>
                      <a:pt x="203" y="43"/>
                    </a:lnTo>
                    <a:lnTo>
                      <a:pt x="203" y="41"/>
                    </a:lnTo>
                    <a:lnTo>
                      <a:pt x="203" y="41"/>
                    </a:lnTo>
                    <a:lnTo>
                      <a:pt x="206" y="41"/>
                    </a:lnTo>
                    <a:lnTo>
                      <a:pt x="206" y="41"/>
                    </a:lnTo>
                    <a:lnTo>
                      <a:pt x="206" y="41"/>
                    </a:lnTo>
                    <a:lnTo>
                      <a:pt x="208" y="41"/>
                    </a:lnTo>
                    <a:lnTo>
                      <a:pt x="208" y="41"/>
                    </a:lnTo>
                    <a:lnTo>
                      <a:pt x="208" y="41"/>
                    </a:lnTo>
                    <a:lnTo>
                      <a:pt x="210" y="41"/>
                    </a:lnTo>
                    <a:lnTo>
                      <a:pt x="210" y="41"/>
                    </a:lnTo>
                    <a:lnTo>
                      <a:pt x="210" y="38"/>
                    </a:lnTo>
                    <a:lnTo>
                      <a:pt x="210" y="38"/>
                    </a:lnTo>
                    <a:lnTo>
                      <a:pt x="213" y="38"/>
                    </a:lnTo>
                    <a:lnTo>
                      <a:pt x="213" y="38"/>
                    </a:lnTo>
                    <a:lnTo>
                      <a:pt x="213" y="41"/>
                    </a:lnTo>
                    <a:lnTo>
                      <a:pt x="213" y="41"/>
                    </a:lnTo>
                    <a:lnTo>
                      <a:pt x="213" y="38"/>
                    </a:lnTo>
                    <a:lnTo>
                      <a:pt x="215" y="38"/>
                    </a:lnTo>
                    <a:lnTo>
                      <a:pt x="215" y="38"/>
                    </a:lnTo>
                    <a:lnTo>
                      <a:pt x="215" y="38"/>
                    </a:lnTo>
                    <a:lnTo>
                      <a:pt x="215" y="38"/>
                    </a:lnTo>
                    <a:lnTo>
                      <a:pt x="215" y="38"/>
                    </a:lnTo>
                    <a:lnTo>
                      <a:pt x="215" y="36"/>
                    </a:lnTo>
                    <a:lnTo>
                      <a:pt x="217" y="36"/>
                    </a:lnTo>
                    <a:lnTo>
                      <a:pt x="217" y="36"/>
                    </a:lnTo>
                    <a:lnTo>
                      <a:pt x="220" y="36"/>
                    </a:lnTo>
                    <a:lnTo>
                      <a:pt x="220" y="36"/>
                    </a:lnTo>
                    <a:lnTo>
                      <a:pt x="220" y="36"/>
                    </a:lnTo>
                    <a:lnTo>
                      <a:pt x="220" y="34"/>
                    </a:lnTo>
                    <a:lnTo>
                      <a:pt x="220" y="34"/>
                    </a:lnTo>
                    <a:lnTo>
                      <a:pt x="222" y="34"/>
                    </a:lnTo>
                    <a:lnTo>
                      <a:pt x="222" y="34"/>
                    </a:lnTo>
                    <a:lnTo>
                      <a:pt x="222" y="34"/>
                    </a:lnTo>
                    <a:lnTo>
                      <a:pt x="225" y="34"/>
                    </a:lnTo>
                    <a:lnTo>
                      <a:pt x="225" y="34"/>
                    </a:lnTo>
                    <a:lnTo>
                      <a:pt x="225" y="31"/>
                    </a:lnTo>
                    <a:lnTo>
                      <a:pt x="225" y="31"/>
                    </a:lnTo>
                    <a:lnTo>
                      <a:pt x="225" y="31"/>
                    </a:lnTo>
                    <a:lnTo>
                      <a:pt x="227" y="31"/>
                    </a:lnTo>
                    <a:lnTo>
                      <a:pt x="227" y="31"/>
                    </a:lnTo>
                    <a:lnTo>
                      <a:pt x="227" y="31"/>
                    </a:lnTo>
                    <a:lnTo>
                      <a:pt x="227" y="29"/>
                    </a:lnTo>
                    <a:lnTo>
                      <a:pt x="229" y="29"/>
                    </a:lnTo>
                    <a:lnTo>
                      <a:pt x="229" y="29"/>
                    </a:lnTo>
                    <a:lnTo>
                      <a:pt x="229" y="31"/>
                    </a:lnTo>
                    <a:lnTo>
                      <a:pt x="232" y="31"/>
                    </a:lnTo>
                    <a:lnTo>
                      <a:pt x="232" y="31"/>
                    </a:lnTo>
                    <a:lnTo>
                      <a:pt x="232" y="31"/>
                    </a:lnTo>
                    <a:lnTo>
                      <a:pt x="232" y="29"/>
                    </a:lnTo>
                    <a:lnTo>
                      <a:pt x="234" y="29"/>
                    </a:lnTo>
                    <a:lnTo>
                      <a:pt x="234" y="29"/>
                    </a:lnTo>
                    <a:lnTo>
                      <a:pt x="234" y="29"/>
                    </a:lnTo>
                    <a:lnTo>
                      <a:pt x="236" y="29"/>
                    </a:lnTo>
                    <a:lnTo>
                      <a:pt x="236" y="29"/>
                    </a:lnTo>
                    <a:lnTo>
                      <a:pt x="236" y="31"/>
                    </a:lnTo>
                    <a:lnTo>
                      <a:pt x="239" y="31"/>
                    </a:lnTo>
                    <a:lnTo>
                      <a:pt x="239" y="29"/>
                    </a:lnTo>
                    <a:lnTo>
                      <a:pt x="239" y="29"/>
                    </a:lnTo>
                    <a:lnTo>
                      <a:pt x="239" y="29"/>
                    </a:lnTo>
                    <a:lnTo>
                      <a:pt x="239" y="29"/>
                    </a:lnTo>
                    <a:lnTo>
                      <a:pt x="241" y="29"/>
                    </a:lnTo>
                    <a:lnTo>
                      <a:pt x="241" y="29"/>
                    </a:lnTo>
                    <a:lnTo>
                      <a:pt x="241" y="29"/>
                    </a:lnTo>
                    <a:lnTo>
                      <a:pt x="241" y="29"/>
                    </a:lnTo>
                    <a:lnTo>
                      <a:pt x="241" y="31"/>
                    </a:lnTo>
                    <a:lnTo>
                      <a:pt x="241" y="31"/>
                    </a:lnTo>
                    <a:lnTo>
                      <a:pt x="244" y="31"/>
                    </a:lnTo>
                    <a:lnTo>
                      <a:pt x="244" y="31"/>
                    </a:lnTo>
                    <a:lnTo>
                      <a:pt x="246" y="31"/>
                    </a:lnTo>
                    <a:lnTo>
                      <a:pt x="246" y="34"/>
                    </a:lnTo>
                    <a:lnTo>
                      <a:pt x="246" y="34"/>
                    </a:lnTo>
                    <a:lnTo>
                      <a:pt x="246" y="34"/>
                    </a:lnTo>
                    <a:lnTo>
                      <a:pt x="246" y="36"/>
                    </a:lnTo>
                    <a:lnTo>
                      <a:pt x="246" y="36"/>
                    </a:lnTo>
                    <a:lnTo>
                      <a:pt x="246" y="36"/>
                    </a:lnTo>
                    <a:lnTo>
                      <a:pt x="248" y="36"/>
                    </a:lnTo>
                    <a:lnTo>
                      <a:pt x="248" y="38"/>
                    </a:lnTo>
                    <a:lnTo>
                      <a:pt x="248" y="38"/>
                    </a:lnTo>
                    <a:lnTo>
                      <a:pt x="248" y="38"/>
                    </a:lnTo>
                    <a:lnTo>
                      <a:pt x="248" y="38"/>
                    </a:lnTo>
                    <a:lnTo>
                      <a:pt x="251" y="38"/>
                    </a:lnTo>
                    <a:lnTo>
                      <a:pt x="251" y="38"/>
                    </a:lnTo>
                    <a:lnTo>
                      <a:pt x="251" y="38"/>
                    </a:lnTo>
                    <a:lnTo>
                      <a:pt x="253" y="38"/>
                    </a:lnTo>
                    <a:lnTo>
                      <a:pt x="253" y="38"/>
                    </a:lnTo>
                    <a:lnTo>
                      <a:pt x="253" y="38"/>
                    </a:lnTo>
                    <a:lnTo>
                      <a:pt x="253" y="38"/>
                    </a:lnTo>
                    <a:lnTo>
                      <a:pt x="253" y="41"/>
                    </a:lnTo>
                    <a:lnTo>
                      <a:pt x="253" y="41"/>
                    </a:lnTo>
                    <a:lnTo>
                      <a:pt x="253" y="41"/>
                    </a:lnTo>
                    <a:lnTo>
                      <a:pt x="253" y="43"/>
                    </a:lnTo>
                    <a:lnTo>
                      <a:pt x="253" y="43"/>
                    </a:lnTo>
                    <a:lnTo>
                      <a:pt x="255" y="43"/>
                    </a:lnTo>
                    <a:lnTo>
                      <a:pt x="255" y="43"/>
                    </a:lnTo>
                    <a:lnTo>
                      <a:pt x="255" y="43"/>
                    </a:lnTo>
                    <a:lnTo>
                      <a:pt x="255" y="43"/>
                    </a:lnTo>
                    <a:lnTo>
                      <a:pt x="255" y="41"/>
                    </a:lnTo>
                    <a:lnTo>
                      <a:pt x="258" y="41"/>
                    </a:lnTo>
                    <a:lnTo>
                      <a:pt x="258" y="41"/>
                    </a:lnTo>
                    <a:lnTo>
                      <a:pt x="258" y="41"/>
                    </a:lnTo>
                    <a:lnTo>
                      <a:pt x="260" y="41"/>
                    </a:lnTo>
                    <a:lnTo>
                      <a:pt x="260" y="41"/>
                    </a:lnTo>
                    <a:lnTo>
                      <a:pt x="260" y="41"/>
                    </a:lnTo>
                    <a:lnTo>
                      <a:pt x="260" y="41"/>
                    </a:lnTo>
                    <a:lnTo>
                      <a:pt x="262" y="41"/>
                    </a:lnTo>
                    <a:lnTo>
                      <a:pt x="262" y="43"/>
                    </a:lnTo>
                    <a:lnTo>
                      <a:pt x="260" y="43"/>
                    </a:lnTo>
                    <a:lnTo>
                      <a:pt x="260" y="43"/>
                    </a:lnTo>
                    <a:lnTo>
                      <a:pt x="260" y="45"/>
                    </a:lnTo>
                    <a:lnTo>
                      <a:pt x="260" y="45"/>
                    </a:lnTo>
                    <a:lnTo>
                      <a:pt x="260" y="45"/>
                    </a:lnTo>
                    <a:lnTo>
                      <a:pt x="260" y="48"/>
                    </a:lnTo>
                    <a:lnTo>
                      <a:pt x="260" y="48"/>
                    </a:lnTo>
                    <a:lnTo>
                      <a:pt x="260" y="48"/>
                    </a:lnTo>
                    <a:lnTo>
                      <a:pt x="260" y="48"/>
                    </a:lnTo>
                    <a:lnTo>
                      <a:pt x="260" y="50"/>
                    </a:lnTo>
                    <a:lnTo>
                      <a:pt x="260" y="50"/>
                    </a:lnTo>
                    <a:lnTo>
                      <a:pt x="258" y="50"/>
                    </a:lnTo>
                    <a:lnTo>
                      <a:pt x="258" y="52"/>
                    </a:lnTo>
                    <a:lnTo>
                      <a:pt x="258" y="52"/>
                    </a:lnTo>
                    <a:lnTo>
                      <a:pt x="258" y="52"/>
                    </a:lnTo>
                    <a:lnTo>
                      <a:pt x="258" y="55"/>
                    </a:lnTo>
                    <a:lnTo>
                      <a:pt x="258" y="55"/>
                    </a:lnTo>
                    <a:lnTo>
                      <a:pt x="258" y="57"/>
                    </a:lnTo>
                    <a:lnTo>
                      <a:pt x="258" y="57"/>
                    </a:lnTo>
                    <a:lnTo>
                      <a:pt x="258" y="57"/>
                    </a:lnTo>
                    <a:lnTo>
                      <a:pt x="255" y="57"/>
                    </a:lnTo>
                    <a:lnTo>
                      <a:pt x="255" y="60"/>
                    </a:lnTo>
                    <a:lnTo>
                      <a:pt x="255" y="60"/>
                    </a:lnTo>
                    <a:lnTo>
                      <a:pt x="255" y="60"/>
                    </a:lnTo>
                    <a:lnTo>
                      <a:pt x="255" y="62"/>
                    </a:lnTo>
                    <a:lnTo>
                      <a:pt x="255" y="62"/>
                    </a:lnTo>
                    <a:lnTo>
                      <a:pt x="255" y="62"/>
                    </a:lnTo>
                    <a:lnTo>
                      <a:pt x="253" y="62"/>
                    </a:lnTo>
                    <a:lnTo>
                      <a:pt x="253" y="62"/>
                    </a:lnTo>
                    <a:lnTo>
                      <a:pt x="253" y="62"/>
                    </a:lnTo>
                    <a:lnTo>
                      <a:pt x="251" y="62"/>
                    </a:lnTo>
                    <a:lnTo>
                      <a:pt x="251" y="64"/>
                    </a:lnTo>
                    <a:lnTo>
                      <a:pt x="251" y="64"/>
                    </a:lnTo>
                    <a:lnTo>
                      <a:pt x="251" y="64"/>
                    </a:lnTo>
                    <a:lnTo>
                      <a:pt x="251" y="67"/>
                    </a:lnTo>
                    <a:lnTo>
                      <a:pt x="248" y="67"/>
                    </a:lnTo>
                    <a:lnTo>
                      <a:pt x="248" y="67"/>
                    </a:lnTo>
                    <a:lnTo>
                      <a:pt x="248" y="67"/>
                    </a:lnTo>
                    <a:lnTo>
                      <a:pt x="248" y="67"/>
                    </a:lnTo>
                    <a:lnTo>
                      <a:pt x="248" y="67"/>
                    </a:lnTo>
                    <a:lnTo>
                      <a:pt x="248" y="69"/>
                    </a:lnTo>
                    <a:lnTo>
                      <a:pt x="246" y="69"/>
                    </a:lnTo>
                    <a:lnTo>
                      <a:pt x="246" y="69"/>
                    </a:lnTo>
                    <a:lnTo>
                      <a:pt x="246" y="67"/>
                    </a:lnTo>
                    <a:lnTo>
                      <a:pt x="246" y="67"/>
                    </a:lnTo>
                    <a:lnTo>
                      <a:pt x="244" y="67"/>
                    </a:lnTo>
                    <a:lnTo>
                      <a:pt x="244" y="69"/>
                    </a:lnTo>
                    <a:lnTo>
                      <a:pt x="244" y="69"/>
                    </a:lnTo>
                    <a:lnTo>
                      <a:pt x="244" y="71"/>
                    </a:lnTo>
                    <a:lnTo>
                      <a:pt x="244" y="71"/>
                    </a:lnTo>
                    <a:lnTo>
                      <a:pt x="246" y="71"/>
                    </a:lnTo>
                    <a:lnTo>
                      <a:pt x="246" y="74"/>
                    </a:lnTo>
                    <a:lnTo>
                      <a:pt x="244" y="74"/>
                    </a:lnTo>
                    <a:lnTo>
                      <a:pt x="244" y="74"/>
                    </a:lnTo>
                    <a:lnTo>
                      <a:pt x="244" y="74"/>
                    </a:lnTo>
                    <a:lnTo>
                      <a:pt x="244" y="76"/>
                    </a:lnTo>
                    <a:lnTo>
                      <a:pt x="244" y="76"/>
                    </a:lnTo>
                    <a:lnTo>
                      <a:pt x="241" y="76"/>
                    </a:lnTo>
                    <a:lnTo>
                      <a:pt x="241" y="76"/>
                    </a:lnTo>
                    <a:lnTo>
                      <a:pt x="241" y="76"/>
                    </a:lnTo>
                    <a:lnTo>
                      <a:pt x="241" y="79"/>
                    </a:lnTo>
                    <a:lnTo>
                      <a:pt x="241" y="79"/>
                    </a:lnTo>
                    <a:lnTo>
                      <a:pt x="241" y="79"/>
                    </a:lnTo>
                    <a:lnTo>
                      <a:pt x="239" y="79"/>
                    </a:lnTo>
                    <a:lnTo>
                      <a:pt x="239" y="79"/>
                    </a:lnTo>
                    <a:lnTo>
                      <a:pt x="239" y="79"/>
                    </a:lnTo>
                    <a:lnTo>
                      <a:pt x="236" y="79"/>
                    </a:lnTo>
                    <a:lnTo>
                      <a:pt x="236" y="79"/>
                    </a:lnTo>
                    <a:lnTo>
                      <a:pt x="234" y="79"/>
                    </a:lnTo>
                    <a:lnTo>
                      <a:pt x="234" y="79"/>
                    </a:lnTo>
                    <a:lnTo>
                      <a:pt x="234" y="79"/>
                    </a:lnTo>
                    <a:lnTo>
                      <a:pt x="232" y="79"/>
                    </a:lnTo>
                    <a:lnTo>
                      <a:pt x="232" y="79"/>
                    </a:lnTo>
                    <a:lnTo>
                      <a:pt x="232" y="79"/>
                    </a:lnTo>
                    <a:lnTo>
                      <a:pt x="232" y="79"/>
                    </a:lnTo>
                    <a:lnTo>
                      <a:pt x="232" y="79"/>
                    </a:lnTo>
                    <a:lnTo>
                      <a:pt x="232" y="81"/>
                    </a:lnTo>
                    <a:lnTo>
                      <a:pt x="232" y="81"/>
                    </a:lnTo>
                    <a:lnTo>
                      <a:pt x="232" y="81"/>
                    </a:lnTo>
                    <a:lnTo>
                      <a:pt x="232" y="83"/>
                    </a:lnTo>
                    <a:lnTo>
                      <a:pt x="232" y="83"/>
                    </a:lnTo>
                    <a:lnTo>
                      <a:pt x="232" y="83"/>
                    </a:lnTo>
                    <a:lnTo>
                      <a:pt x="232" y="86"/>
                    </a:lnTo>
                    <a:lnTo>
                      <a:pt x="232" y="86"/>
                    </a:lnTo>
                    <a:lnTo>
                      <a:pt x="234" y="86"/>
                    </a:lnTo>
                    <a:lnTo>
                      <a:pt x="234" y="86"/>
                    </a:lnTo>
                    <a:lnTo>
                      <a:pt x="234" y="88"/>
                    </a:lnTo>
                    <a:lnTo>
                      <a:pt x="234" y="88"/>
                    </a:lnTo>
                    <a:lnTo>
                      <a:pt x="234" y="88"/>
                    </a:lnTo>
                    <a:lnTo>
                      <a:pt x="234" y="88"/>
                    </a:lnTo>
                    <a:lnTo>
                      <a:pt x="232" y="88"/>
                    </a:lnTo>
                    <a:lnTo>
                      <a:pt x="232" y="88"/>
                    </a:lnTo>
                    <a:lnTo>
                      <a:pt x="232" y="90"/>
                    </a:lnTo>
                    <a:lnTo>
                      <a:pt x="232" y="90"/>
                    </a:lnTo>
                    <a:lnTo>
                      <a:pt x="232" y="90"/>
                    </a:lnTo>
                    <a:lnTo>
                      <a:pt x="232" y="90"/>
                    </a:lnTo>
                    <a:lnTo>
                      <a:pt x="232" y="93"/>
                    </a:lnTo>
                    <a:lnTo>
                      <a:pt x="232" y="93"/>
                    </a:lnTo>
                    <a:lnTo>
                      <a:pt x="232" y="93"/>
                    </a:lnTo>
                    <a:lnTo>
                      <a:pt x="232" y="95"/>
                    </a:lnTo>
                    <a:lnTo>
                      <a:pt x="232" y="95"/>
                    </a:lnTo>
                    <a:lnTo>
                      <a:pt x="232" y="95"/>
                    </a:lnTo>
                    <a:lnTo>
                      <a:pt x="232" y="95"/>
                    </a:lnTo>
                    <a:lnTo>
                      <a:pt x="232" y="97"/>
                    </a:lnTo>
                    <a:lnTo>
                      <a:pt x="234" y="97"/>
                    </a:lnTo>
                    <a:lnTo>
                      <a:pt x="234" y="97"/>
                    </a:lnTo>
                    <a:lnTo>
                      <a:pt x="234" y="97"/>
                    </a:lnTo>
                    <a:lnTo>
                      <a:pt x="234" y="97"/>
                    </a:lnTo>
                    <a:lnTo>
                      <a:pt x="234" y="100"/>
                    </a:lnTo>
                    <a:lnTo>
                      <a:pt x="234" y="100"/>
                    </a:lnTo>
                    <a:lnTo>
                      <a:pt x="236" y="100"/>
                    </a:lnTo>
                    <a:lnTo>
                      <a:pt x="236" y="100"/>
                    </a:lnTo>
                    <a:lnTo>
                      <a:pt x="239" y="100"/>
                    </a:lnTo>
                    <a:lnTo>
                      <a:pt x="239" y="100"/>
                    </a:lnTo>
                    <a:lnTo>
                      <a:pt x="239" y="100"/>
                    </a:lnTo>
                    <a:lnTo>
                      <a:pt x="241" y="100"/>
                    </a:lnTo>
                    <a:lnTo>
                      <a:pt x="241" y="100"/>
                    </a:lnTo>
                    <a:lnTo>
                      <a:pt x="241" y="100"/>
                    </a:lnTo>
                    <a:lnTo>
                      <a:pt x="241" y="102"/>
                    </a:lnTo>
                    <a:lnTo>
                      <a:pt x="241" y="102"/>
                    </a:lnTo>
                    <a:lnTo>
                      <a:pt x="241" y="102"/>
                    </a:lnTo>
                    <a:lnTo>
                      <a:pt x="241" y="105"/>
                    </a:lnTo>
                    <a:lnTo>
                      <a:pt x="239" y="105"/>
                    </a:lnTo>
                    <a:lnTo>
                      <a:pt x="239" y="105"/>
                    </a:lnTo>
                    <a:lnTo>
                      <a:pt x="241" y="105"/>
                    </a:lnTo>
                    <a:lnTo>
                      <a:pt x="241" y="107"/>
                    </a:lnTo>
                    <a:lnTo>
                      <a:pt x="241" y="107"/>
                    </a:lnTo>
                    <a:lnTo>
                      <a:pt x="241" y="107"/>
                    </a:lnTo>
                    <a:lnTo>
                      <a:pt x="241" y="107"/>
                    </a:lnTo>
                    <a:lnTo>
                      <a:pt x="241" y="107"/>
                    </a:lnTo>
                    <a:lnTo>
                      <a:pt x="241" y="109"/>
                    </a:lnTo>
                    <a:lnTo>
                      <a:pt x="241" y="109"/>
                    </a:lnTo>
                    <a:lnTo>
                      <a:pt x="244" y="109"/>
                    </a:lnTo>
                    <a:lnTo>
                      <a:pt x="244" y="112"/>
                    </a:lnTo>
                    <a:lnTo>
                      <a:pt x="244" y="112"/>
                    </a:lnTo>
                    <a:lnTo>
                      <a:pt x="244" y="112"/>
                    </a:lnTo>
                    <a:lnTo>
                      <a:pt x="244" y="114"/>
                    </a:lnTo>
                    <a:lnTo>
                      <a:pt x="244" y="114"/>
                    </a:lnTo>
                    <a:lnTo>
                      <a:pt x="244" y="116"/>
                    </a:lnTo>
                    <a:lnTo>
                      <a:pt x="244" y="116"/>
                    </a:lnTo>
                    <a:lnTo>
                      <a:pt x="241" y="116"/>
                    </a:lnTo>
                    <a:lnTo>
                      <a:pt x="241" y="116"/>
                    </a:lnTo>
                    <a:lnTo>
                      <a:pt x="241" y="116"/>
                    </a:lnTo>
                    <a:lnTo>
                      <a:pt x="241" y="116"/>
                    </a:lnTo>
                    <a:lnTo>
                      <a:pt x="239" y="116"/>
                    </a:lnTo>
                    <a:lnTo>
                      <a:pt x="239" y="116"/>
                    </a:lnTo>
                    <a:lnTo>
                      <a:pt x="239" y="116"/>
                    </a:lnTo>
                    <a:lnTo>
                      <a:pt x="239" y="116"/>
                    </a:lnTo>
                    <a:lnTo>
                      <a:pt x="236" y="116"/>
                    </a:lnTo>
                    <a:lnTo>
                      <a:pt x="236" y="116"/>
                    </a:lnTo>
                    <a:lnTo>
                      <a:pt x="234" y="116"/>
                    </a:lnTo>
                    <a:lnTo>
                      <a:pt x="234" y="119"/>
                    </a:lnTo>
                    <a:lnTo>
                      <a:pt x="234" y="119"/>
                    </a:lnTo>
                    <a:lnTo>
                      <a:pt x="234" y="121"/>
                    </a:lnTo>
                    <a:lnTo>
                      <a:pt x="234" y="121"/>
                    </a:lnTo>
                    <a:lnTo>
                      <a:pt x="234" y="121"/>
                    </a:lnTo>
                    <a:lnTo>
                      <a:pt x="232" y="121"/>
                    </a:lnTo>
                    <a:lnTo>
                      <a:pt x="232" y="121"/>
                    </a:lnTo>
                    <a:lnTo>
                      <a:pt x="232" y="121"/>
                    </a:lnTo>
                    <a:lnTo>
                      <a:pt x="232" y="121"/>
                    </a:lnTo>
                    <a:lnTo>
                      <a:pt x="232" y="121"/>
                    </a:lnTo>
                    <a:lnTo>
                      <a:pt x="229" y="121"/>
                    </a:lnTo>
                    <a:lnTo>
                      <a:pt x="229" y="119"/>
                    </a:lnTo>
                    <a:lnTo>
                      <a:pt x="229" y="119"/>
                    </a:lnTo>
                    <a:lnTo>
                      <a:pt x="229" y="119"/>
                    </a:lnTo>
                    <a:lnTo>
                      <a:pt x="227" y="119"/>
                    </a:lnTo>
                    <a:lnTo>
                      <a:pt x="227" y="116"/>
                    </a:lnTo>
                    <a:lnTo>
                      <a:pt x="227" y="116"/>
                    </a:lnTo>
                    <a:lnTo>
                      <a:pt x="227" y="116"/>
                    </a:lnTo>
                    <a:lnTo>
                      <a:pt x="227" y="116"/>
                    </a:lnTo>
                    <a:lnTo>
                      <a:pt x="227" y="116"/>
                    </a:lnTo>
                    <a:lnTo>
                      <a:pt x="227" y="114"/>
                    </a:lnTo>
                    <a:lnTo>
                      <a:pt x="227" y="114"/>
                    </a:lnTo>
                    <a:lnTo>
                      <a:pt x="227" y="114"/>
                    </a:lnTo>
                    <a:lnTo>
                      <a:pt x="227" y="112"/>
                    </a:lnTo>
                    <a:lnTo>
                      <a:pt x="227" y="112"/>
                    </a:lnTo>
                    <a:lnTo>
                      <a:pt x="227" y="114"/>
                    </a:lnTo>
                    <a:lnTo>
                      <a:pt x="225" y="114"/>
                    </a:lnTo>
                    <a:lnTo>
                      <a:pt x="225" y="114"/>
                    </a:lnTo>
                    <a:lnTo>
                      <a:pt x="225" y="114"/>
                    </a:lnTo>
                    <a:lnTo>
                      <a:pt x="225" y="114"/>
                    </a:lnTo>
                    <a:lnTo>
                      <a:pt x="222" y="114"/>
                    </a:lnTo>
                    <a:lnTo>
                      <a:pt x="222" y="116"/>
                    </a:lnTo>
                    <a:lnTo>
                      <a:pt x="222" y="116"/>
                    </a:lnTo>
                    <a:lnTo>
                      <a:pt x="220" y="116"/>
                    </a:lnTo>
                    <a:lnTo>
                      <a:pt x="220" y="116"/>
                    </a:lnTo>
                    <a:lnTo>
                      <a:pt x="220" y="116"/>
                    </a:lnTo>
                    <a:lnTo>
                      <a:pt x="220" y="116"/>
                    </a:lnTo>
                    <a:lnTo>
                      <a:pt x="220" y="116"/>
                    </a:lnTo>
                    <a:lnTo>
                      <a:pt x="220" y="119"/>
                    </a:lnTo>
                    <a:lnTo>
                      <a:pt x="220" y="119"/>
                    </a:lnTo>
                    <a:lnTo>
                      <a:pt x="220" y="121"/>
                    </a:lnTo>
                    <a:lnTo>
                      <a:pt x="220" y="121"/>
                    </a:lnTo>
                    <a:lnTo>
                      <a:pt x="222" y="121"/>
                    </a:lnTo>
                    <a:lnTo>
                      <a:pt x="222" y="124"/>
                    </a:lnTo>
                    <a:lnTo>
                      <a:pt x="222" y="124"/>
                    </a:lnTo>
                    <a:lnTo>
                      <a:pt x="222" y="126"/>
                    </a:lnTo>
                    <a:lnTo>
                      <a:pt x="222" y="126"/>
                    </a:lnTo>
                    <a:lnTo>
                      <a:pt x="225" y="126"/>
                    </a:lnTo>
                    <a:lnTo>
                      <a:pt x="225" y="126"/>
                    </a:lnTo>
                    <a:lnTo>
                      <a:pt x="225" y="126"/>
                    </a:lnTo>
                    <a:lnTo>
                      <a:pt x="225" y="126"/>
                    </a:lnTo>
                    <a:lnTo>
                      <a:pt x="225" y="126"/>
                    </a:lnTo>
                    <a:lnTo>
                      <a:pt x="225" y="128"/>
                    </a:lnTo>
                    <a:lnTo>
                      <a:pt x="227" y="128"/>
                    </a:lnTo>
                    <a:lnTo>
                      <a:pt x="227" y="128"/>
                    </a:lnTo>
                    <a:lnTo>
                      <a:pt x="227" y="131"/>
                    </a:lnTo>
                    <a:lnTo>
                      <a:pt x="227" y="131"/>
                    </a:lnTo>
                    <a:lnTo>
                      <a:pt x="227" y="131"/>
                    </a:lnTo>
                    <a:lnTo>
                      <a:pt x="227" y="133"/>
                    </a:lnTo>
                    <a:lnTo>
                      <a:pt x="227" y="133"/>
                    </a:lnTo>
                    <a:lnTo>
                      <a:pt x="227" y="135"/>
                    </a:lnTo>
                    <a:lnTo>
                      <a:pt x="227" y="135"/>
                    </a:lnTo>
                    <a:lnTo>
                      <a:pt x="227" y="135"/>
                    </a:lnTo>
                    <a:lnTo>
                      <a:pt x="227" y="135"/>
                    </a:lnTo>
                    <a:lnTo>
                      <a:pt x="227" y="138"/>
                    </a:lnTo>
                    <a:lnTo>
                      <a:pt x="227" y="138"/>
                    </a:lnTo>
                    <a:lnTo>
                      <a:pt x="227" y="138"/>
                    </a:lnTo>
                    <a:lnTo>
                      <a:pt x="227" y="138"/>
                    </a:lnTo>
                    <a:lnTo>
                      <a:pt x="227" y="140"/>
                    </a:lnTo>
                    <a:lnTo>
                      <a:pt x="229" y="140"/>
                    </a:lnTo>
                    <a:lnTo>
                      <a:pt x="229" y="140"/>
                    </a:lnTo>
                    <a:lnTo>
                      <a:pt x="227" y="140"/>
                    </a:lnTo>
                    <a:lnTo>
                      <a:pt x="227" y="143"/>
                    </a:lnTo>
                    <a:lnTo>
                      <a:pt x="227" y="143"/>
                    </a:lnTo>
                    <a:lnTo>
                      <a:pt x="227" y="143"/>
                    </a:lnTo>
                    <a:lnTo>
                      <a:pt x="227" y="143"/>
                    </a:lnTo>
                    <a:lnTo>
                      <a:pt x="227" y="143"/>
                    </a:lnTo>
                    <a:lnTo>
                      <a:pt x="227" y="145"/>
                    </a:lnTo>
                    <a:lnTo>
                      <a:pt x="227" y="145"/>
                    </a:lnTo>
                    <a:lnTo>
                      <a:pt x="227" y="145"/>
                    </a:lnTo>
                    <a:lnTo>
                      <a:pt x="227" y="145"/>
                    </a:lnTo>
                    <a:lnTo>
                      <a:pt x="227" y="145"/>
                    </a:lnTo>
                    <a:lnTo>
                      <a:pt x="227" y="147"/>
                    </a:lnTo>
                    <a:lnTo>
                      <a:pt x="227" y="147"/>
                    </a:lnTo>
                    <a:lnTo>
                      <a:pt x="227" y="147"/>
                    </a:lnTo>
                    <a:lnTo>
                      <a:pt x="229" y="147"/>
                    </a:lnTo>
                    <a:lnTo>
                      <a:pt x="229" y="147"/>
                    </a:lnTo>
                    <a:lnTo>
                      <a:pt x="232" y="147"/>
                    </a:lnTo>
                    <a:lnTo>
                      <a:pt x="232" y="147"/>
                    </a:lnTo>
                    <a:lnTo>
                      <a:pt x="232" y="147"/>
                    </a:lnTo>
                    <a:lnTo>
                      <a:pt x="232" y="147"/>
                    </a:lnTo>
                    <a:lnTo>
                      <a:pt x="232" y="145"/>
                    </a:lnTo>
                    <a:lnTo>
                      <a:pt x="232" y="145"/>
                    </a:lnTo>
                    <a:lnTo>
                      <a:pt x="234" y="145"/>
                    </a:lnTo>
                    <a:lnTo>
                      <a:pt x="234" y="145"/>
                    </a:lnTo>
                    <a:lnTo>
                      <a:pt x="234" y="145"/>
                    </a:lnTo>
                    <a:lnTo>
                      <a:pt x="234" y="145"/>
                    </a:lnTo>
                    <a:lnTo>
                      <a:pt x="234" y="145"/>
                    </a:lnTo>
                    <a:lnTo>
                      <a:pt x="236" y="145"/>
                    </a:lnTo>
                    <a:lnTo>
                      <a:pt x="236" y="145"/>
                    </a:lnTo>
                    <a:lnTo>
                      <a:pt x="236" y="147"/>
                    </a:lnTo>
                    <a:lnTo>
                      <a:pt x="236" y="147"/>
                    </a:lnTo>
                    <a:lnTo>
                      <a:pt x="236" y="147"/>
                    </a:lnTo>
                    <a:lnTo>
                      <a:pt x="239" y="147"/>
                    </a:lnTo>
                    <a:lnTo>
                      <a:pt x="239" y="150"/>
                    </a:lnTo>
                    <a:lnTo>
                      <a:pt x="239" y="150"/>
                    </a:lnTo>
                    <a:lnTo>
                      <a:pt x="239" y="150"/>
                    </a:lnTo>
                    <a:lnTo>
                      <a:pt x="239" y="152"/>
                    </a:lnTo>
                    <a:lnTo>
                      <a:pt x="239" y="152"/>
                    </a:lnTo>
                    <a:lnTo>
                      <a:pt x="239" y="152"/>
                    </a:lnTo>
                    <a:lnTo>
                      <a:pt x="241" y="152"/>
                    </a:lnTo>
                    <a:lnTo>
                      <a:pt x="241" y="152"/>
                    </a:lnTo>
                    <a:lnTo>
                      <a:pt x="241" y="154"/>
                    </a:lnTo>
                    <a:lnTo>
                      <a:pt x="241" y="154"/>
                    </a:lnTo>
                    <a:lnTo>
                      <a:pt x="241" y="154"/>
                    </a:lnTo>
                    <a:lnTo>
                      <a:pt x="244" y="154"/>
                    </a:lnTo>
                    <a:lnTo>
                      <a:pt x="244" y="154"/>
                    </a:lnTo>
                    <a:lnTo>
                      <a:pt x="244" y="157"/>
                    </a:lnTo>
                    <a:lnTo>
                      <a:pt x="244" y="157"/>
                    </a:lnTo>
                    <a:lnTo>
                      <a:pt x="246" y="157"/>
                    </a:lnTo>
                    <a:lnTo>
                      <a:pt x="246" y="157"/>
                    </a:lnTo>
                    <a:lnTo>
                      <a:pt x="246" y="157"/>
                    </a:lnTo>
                    <a:lnTo>
                      <a:pt x="246" y="157"/>
                    </a:lnTo>
                    <a:lnTo>
                      <a:pt x="248" y="157"/>
                    </a:lnTo>
                    <a:lnTo>
                      <a:pt x="248" y="157"/>
                    </a:lnTo>
                    <a:lnTo>
                      <a:pt x="248" y="157"/>
                    </a:lnTo>
                    <a:lnTo>
                      <a:pt x="248" y="157"/>
                    </a:lnTo>
                    <a:lnTo>
                      <a:pt x="248" y="157"/>
                    </a:lnTo>
                    <a:lnTo>
                      <a:pt x="251" y="157"/>
                    </a:lnTo>
                    <a:lnTo>
                      <a:pt x="251" y="157"/>
                    </a:lnTo>
                    <a:lnTo>
                      <a:pt x="251" y="157"/>
                    </a:lnTo>
                    <a:lnTo>
                      <a:pt x="251" y="157"/>
                    </a:lnTo>
                    <a:lnTo>
                      <a:pt x="253" y="157"/>
                    </a:lnTo>
                    <a:lnTo>
                      <a:pt x="253" y="159"/>
                    </a:lnTo>
                    <a:lnTo>
                      <a:pt x="253" y="159"/>
                    </a:lnTo>
                    <a:lnTo>
                      <a:pt x="253" y="159"/>
                    </a:lnTo>
                    <a:lnTo>
                      <a:pt x="253" y="159"/>
                    </a:lnTo>
                    <a:lnTo>
                      <a:pt x="255" y="159"/>
                    </a:lnTo>
                    <a:lnTo>
                      <a:pt x="255" y="161"/>
                    </a:lnTo>
                    <a:lnTo>
                      <a:pt x="255" y="161"/>
                    </a:lnTo>
                    <a:lnTo>
                      <a:pt x="255" y="161"/>
                    </a:lnTo>
                    <a:lnTo>
                      <a:pt x="258" y="161"/>
                    </a:lnTo>
                    <a:lnTo>
                      <a:pt x="258" y="161"/>
                    </a:lnTo>
                    <a:lnTo>
                      <a:pt x="258" y="161"/>
                    </a:lnTo>
                    <a:lnTo>
                      <a:pt x="260" y="161"/>
                    </a:lnTo>
                    <a:lnTo>
                      <a:pt x="260" y="164"/>
                    </a:lnTo>
                    <a:lnTo>
                      <a:pt x="258" y="164"/>
                    </a:lnTo>
                    <a:lnTo>
                      <a:pt x="258" y="164"/>
                    </a:lnTo>
                    <a:lnTo>
                      <a:pt x="258" y="166"/>
                    </a:lnTo>
                    <a:lnTo>
                      <a:pt x="258" y="166"/>
                    </a:lnTo>
                    <a:lnTo>
                      <a:pt x="260" y="166"/>
                    </a:lnTo>
                    <a:lnTo>
                      <a:pt x="260" y="166"/>
                    </a:lnTo>
                    <a:lnTo>
                      <a:pt x="260" y="166"/>
                    </a:lnTo>
                    <a:lnTo>
                      <a:pt x="260" y="166"/>
                    </a:lnTo>
                    <a:lnTo>
                      <a:pt x="262" y="166"/>
                    </a:lnTo>
                    <a:lnTo>
                      <a:pt x="262" y="166"/>
                    </a:lnTo>
                    <a:lnTo>
                      <a:pt x="262" y="169"/>
                    </a:lnTo>
                    <a:lnTo>
                      <a:pt x="265" y="169"/>
                    </a:lnTo>
                    <a:lnTo>
                      <a:pt x="265" y="169"/>
                    </a:lnTo>
                    <a:lnTo>
                      <a:pt x="265" y="169"/>
                    </a:lnTo>
                    <a:lnTo>
                      <a:pt x="265" y="169"/>
                    </a:lnTo>
                    <a:lnTo>
                      <a:pt x="267" y="169"/>
                    </a:lnTo>
                    <a:lnTo>
                      <a:pt x="267" y="169"/>
                    </a:lnTo>
                    <a:lnTo>
                      <a:pt x="267" y="169"/>
                    </a:lnTo>
                    <a:lnTo>
                      <a:pt x="267" y="171"/>
                    </a:lnTo>
                    <a:lnTo>
                      <a:pt x="270" y="171"/>
                    </a:lnTo>
                    <a:lnTo>
                      <a:pt x="270" y="171"/>
                    </a:lnTo>
                    <a:lnTo>
                      <a:pt x="270" y="171"/>
                    </a:lnTo>
                    <a:lnTo>
                      <a:pt x="272" y="171"/>
                    </a:lnTo>
                    <a:lnTo>
                      <a:pt x="272" y="173"/>
                    </a:lnTo>
                    <a:lnTo>
                      <a:pt x="272" y="173"/>
                    </a:lnTo>
                    <a:lnTo>
                      <a:pt x="272" y="173"/>
                    </a:lnTo>
                    <a:lnTo>
                      <a:pt x="272" y="173"/>
                    </a:lnTo>
                    <a:lnTo>
                      <a:pt x="274" y="173"/>
                    </a:lnTo>
                    <a:lnTo>
                      <a:pt x="274" y="173"/>
                    </a:lnTo>
                    <a:lnTo>
                      <a:pt x="274" y="176"/>
                    </a:lnTo>
                    <a:lnTo>
                      <a:pt x="274" y="176"/>
                    </a:lnTo>
                    <a:lnTo>
                      <a:pt x="277" y="176"/>
                    </a:lnTo>
                    <a:lnTo>
                      <a:pt x="277" y="176"/>
                    </a:lnTo>
                    <a:lnTo>
                      <a:pt x="274" y="176"/>
                    </a:lnTo>
                    <a:lnTo>
                      <a:pt x="274" y="176"/>
                    </a:lnTo>
                    <a:lnTo>
                      <a:pt x="274" y="176"/>
                    </a:lnTo>
                    <a:lnTo>
                      <a:pt x="274" y="176"/>
                    </a:lnTo>
                    <a:lnTo>
                      <a:pt x="274" y="176"/>
                    </a:lnTo>
                    <a:lnTo>
                      <a:pt x="272" y="176"/>
                    </a:lnTo>
                    <a:lnTo>
                      <a:pt x="272" y="176"/>
                    </a:lnTo>
                    <a:lnTo>
                      <a:pt x="272" y="178"/>
                    </a:lnTo>
                    <a:lnTo>
                      <a:pt x="272" y="178"/>
                    </a:lnTo>
                    <a:lnTo>
                      <a:pt x="272" y="178"/>
                    </a:lnTo>
                    <a:lnTo>
                      <a:pt x="272" y="178"/>
                    </a:lnTo>
                    <a:lnTo>
                      <a:pt x="272" y="180"/>
                    </a:lnTo>
                    <a:lnTo>
                      <a:pt x="270" y="180"/>
                    </a:lnTo>
                    <a:lnTo>
                      <a:pt x="270" y="180"/>
                    </a:lnTo>
                    <a:lnTo>
                      <a:pt x="270" y="180"/>
                    </a:lnTo>
                    <a:lnTo>
                      <a:pt x="270" y="183"/>
                    </a:lnTo>
                    <a:lnTo>
                      <a:pt x="267" y="183"/>
                    </a:lnTo>
                    <a:lnTo>
                      <a:pt x="267" y="183"/>
                    </a:lnTo>
                    <a:lnTo>
                      <a:pt x="267" y="183"/>
                    </a:lnTo>
                    <a:lnTo>
                      <a:pt x="267" y="183"/>
                    </a:lnTo>
                    <a:lnTo>
                      <a:pt x="267" y="185"/>
                    </a:lnTo>
                    <a:lnTo>
                      <a:pt x="265" y="185"/>
                    </a:lnTo>
                    <a:lnTo>
                      <a:pt x="265" y="185"/>
                    </a:lnTo>
                    <a:lnTo>
                      <a:pt x="265" y="185"/>
                    </a:lnTo>
                    <a:lnTo>
                      <a:pt x="265" y="185"/>
                    </a:lnTo>
                    <a:lnTo>
                      <a:pt x="265" y="185"/>
                    </a:lnTo>
                    <a:lnTo>
                      <a:pt x="262" y="185"/>
                    </a:lnTo>
                    <a:lnTo>
                      <a:pt x="262" y="188"/>
                    </a:lnTo>
                    <a:lnTo>
                      <a:pt x="262" y="188"/>
                    </a:lnTo>
                    <a:lnTo>
                      <a:pt x="262" y="188"/>
                    </a:lnTo>
                    <a:lnTo>
                      <a:pt x="262" y="190"/>
                    </a:lnTo>
                    <a:lnTo>
                      <a:pt x="262" y="190"/>
                    </a:lnTo>
                    <a:lnTo>
                      <a:pt x="262" y="190"/>
                    </a:lnTo>
                    <a:lnTo>
                      <a:pt x="262" y="192"/>
                    </a:lnTo>
                    <a:lnTo>
                      <a:pt x="262" y="192"/>
                    </a:lnTo>
                    <a:lnTo>
                      <a:pt x="262" y="192"/>
                    </a:lnTo>
                    <a:lnTo>
                      <a:pt x="260" y="192"/>
                    </a:lnTo>
                    <a:lnTo>
                      <a:pt x="260" y="195"/>
                    </a:lnTo>
                    <a:lnTo>
                      <a:pt x="260" y="195"/>
                    </a:lnTo>
                    <a:lnTo>
                      <a:pt x="260" y="195"/>
                    </a:lnTo>
                    <a:lnTo>
                      <a:pt x="260" y="195"/>
                    </a:lnTo>
                    <a:lnTo>
                      <a:pt x="260" y="195"/>
                    </a:lnTo>
                    <a:lnTo>
                      <a:pt x="260" y="197"/>
                    </a:lnTo>
                    <a:lnTo>
                      <a:pt x="260" y="197"/>
                    </a:lnTo>
                    <a:lnTo>
                      <a:pt x="260" y="197"/>
                    </a:lnTo>
                    <a:lnTo>
                      <a:pt x="260" y="197"/>
                    </a:lnTo>
                    <a:lnTo>
                      <a:pt x="260" y="199"/>
                    </a:lnTo>
                    <a:lnTo>
                      <a:pt x="260" y="199"/>
                    </a:lnTo>
                    <a:lnTo>
                      <a:pt x="260" y="199"/>
                    </a:lnTo>
                    <a:lnTo>
                      <a:pt x="260" y="202"/>
                    </a:lnTo>
                    <a:lnTo>
                      <a:pt x="260" y="202"/>
                    </a:lnTo>
                    <a:lnTo>
                      <a:pt x="260" y="202"/>
                    </a:lnTo>
                    <a:lnTo>
                      <a:pt x="260" y="204"/>
                    </a:lnTo>
                    <a:lnTo>
                      <a:pt x="258" y="204"/>
                    </a:lnTo>
                    <a:lnTo>
                      <a:pt x="258" y="204"/>
                    </a:lnTo>
                    <a:lnTo>
                      <a:pt x="258" y="204"/>
                    </a:lnTo>
                    <a:lnTo>
                      <a:pt x="255" y="204"/>
                    </a:lnTo>
                    <a:lnTo>
                      <a:pt x="255" y="204"/>
                    </a:lnTo>
                    <a:lnTo>
                      <a:pt x="255" y="207"/>
                    </a:lnTo>
                    <a:lnTo>
                      <a:pt x="255" y="207"/>
                    </a:lnTo>
                    <a:lnTo>
                      <a:pt x="255" y="207"/>
                    </a:lnTo>
                    <a:lnTo>
                      <a:pt x="255" y="209"/>
                    </a:lnTo>
                    <a:lnTo>
                      <a:pt x="255" y="209"/>
                    </a:lnTo>
                    <a:lnTo>
                      <a:pt x="255" y="209"/>
                    </a:lnTo>
                    <a:lnTo>
                      <a:pt x="255" y="211"/>
                    </a:lnTo>
                    <a:lnTo>
                      <a:pt x="255" y="211"/>
                    </a:lnTo>
                    <a:lnTo>
                      <a:pt x="255" y="211"/>
                    </a:lnTo>
                    <a:lnTo>
                      <a:pt x="255" y="211"/>
                    </a:lnTo>
                    <a:lnTo>
                      <a:pt x="258" y="211"/>
                    </a:lnTo>
                    <a:lnTo>
                      <a:pt x="258" y="214"/>
                    </a:lnTo>
                    <a:lnTo>
                      <a:pt x="258" y="214"/>
                    </a:lnTo>
                    <a:lnTo>
                      <a:pt x="260" y="214"/>
                    </a:lnTo>
                    <a:lnTo>
                      <a:pt x="260" y="214"/>
                    </a:lnTo>
                    <a:lnTo>
                      <a:pt x="260" y="214"/>
                    </a:lnTo>
                    <a:lnTo>
                      <a:pt x="260" y="216"/>
                    </a:lnTo>
                    <a:lnTo>
                      <a:pt x="260" y="216"/>
                    </a:lnTo>
                    <a:lnTo>
                      <a:pt x="260" y="216"/>
                    </a:lnTo>
                    <a:lnTo>
                      <a:pt x="262" y="216"/>
                    </a:lnTo>
                    <a:lnTo>
                      <a:pt x="262" y="216"/>
                    </a:lnTo>
                    <a:lnTo>
                      <a:pt x="265" y="216"/>
                    </a:lnTo>
                    <a:lnTo>
                      <a:pt x="265" y="216"/>
                    </a:lnTo>
                    <a:lnTo>
                      <a:pt x="265" y="216"/>
                    </a:lnTo>
                    <a:lnTo>
                      <a:pt x="265" y="216"/>
                    </a:lnTo>
                    <a:lnTo>
                      <a:pt x="265" y="216"/>
                    </a:lnTo>
                    <a:lnTo>
                      <a:pt x="265" y="216"/>
                    </a:lnTo>
                    <a:lnTo>
                      <a:pt x="267" y="216"/>
                    </a:lnTo>
                    <a:lnTo>
                      <a:pt x="267" y="216"/>
                    </a:lnTo>
                    <a:lnTo>
                      <a:pt x="267" y="216"/>
                    </a:lnTo>
                    <a:lnTo>
                      <a:pt x="267" y="216"/>
                    </a:lnTo>
                    <a:lnTo>
                      <a:pt x="267" y="216"/>
                    </a:lnTo>
                    <a:lnTo>
                      <a:pt x="270" y="216"/>
                    </a:lnTo>
                    <a:lnTo>
                      <a:pt x="270" y="218"/>
                    </a:lnTo>
                    <a:lnTo>
                      <a:pt x="270" y="218"/>
                    </a:lnTo>
                    <a:lnTo>
                      <a:pt x="272" y="218"/>
                    </a:lnTo>
                    <a:lnTo>
                      <a:pt x="272" y="218"/>
                    </a:lnTo>
                    <a:lnTo>
                      <a:pt x="272" y="218"/>
                    </a:lnTo>
                    <a:lnTo>
                      <a:pt x="272" y="218"/>
                    </a:lnTo>
                    <a:lnTo>
                      <a:pt x="274" y="218"/>
                    </a:lnTo>
                    <a:lnTo>
                      <a:pt x="274" y="221"/>
                    </a:lnTo>
                    <a:lnTo>
                      <a:pt x="274" y="221"/>
                    </a:lnTo>
                    <a:lnTo>
                      <a:pt x="274" y="221"/>
                    </a:lnTo>
                    <a:lnTo>
                      <a:pt x="274" y="221"/>
                    </a:lnTo>
                    <a:lnTo>
                      <a:pt x="277" y="221"/>
                    </a:lnTo>
                    <a:lnTo>
                      <a:pt x="277" y="223"/>
                    </a:lnTo>
                    <a:lnTo>
                      <a:pt x="277" y="223"/>
                    </a:lnTo>
                    <a:lnTo>
                      <a:pt x="279" y="223"/>
                    </a:lnTo>
                    <a:lnTo>
                      <a:pt x="279" y="223"/>
                    </a:lnTo>
                    <a:lnTo>
                      <a:pt x="279" y="223"/>
                    </a:lnTo>
                    <a:lnTo>
                      <a:pt x="279" y="223"/>
                    </a:lnTo>
                    <a:lnTo>
                      <a:pt x="281" y="223"/>
                    </a:lnTo>
                    <a:lnTo>
                      <a:pt x="281" y="225"/>
                    </a:lnTo>
                    <a:lnTo>
                      <a:pt x="281" y="225"/>
                    </a:lnTo>
                    <a:lnTo>
                      <a:pt x="281" y="225"/>
                    </a:lnTo>
                    <a:lnTo>
                      <a:pt x="281" y="225"/>
                    </a:lnTo>
                    <a:lnTo>
                      <a:pt x="281" y="225"/>
                    </a:lnTo>
                    <a:lnTo>
                      <a:pt x="281" y="228"/>
                    </a:lnTo>
                    <a:lnTo>
                      <a:pt x="281" y="228"/>
                    </a:lnTo>
                    <a:lnTo>
                      <a:pt x="284" y="228"/>
                    </a:lnTo>
                    <a:lnTo>
                      <a:pt x="284" y="228"/>
                    </a:lnTo>
                    <a:lnTo>
                      <a:pt x="284" y="228"/>
                    </a:lnTo>
                    <a:lnTo>
                      <a:pt x="286" y="228"/>
                    </a:lnTo>
                    <a:lnTo>
                      <a:pt x="286" y="228"/>
                    </a:lnTo>
                    <a:lnTo>
                      <a:pt x="286" y="228"/>
                    </a:lnTo>
                    <a:lnTo>
                      <a:pt x="286" y="230"/>
                    </a:lnTo>
                    <a:lnTo>
                      <a:pt x="286" y="230"/>
                    </a:lnTo>
                    <a:lnTo>
                      <a:pt x="286" y="230"/>
                    </a:lnTo>
                    <a:lnTo>
                      <a:pt x="288" y="230"/>
                    </a:lnTo>
                    <a:lnTo>
                      <a:pt x="288" y="233"/>
                    </a:lnTo>
                    <a:lnTo>
                      <a:pt x="288" y="233"/>
                    </a:lnTo>
                    <a:lnTo>
                      <a:pt x="288" y="233"/>
                    </a:lnTo>
                    <a:lnTo>
                      <a:pt x="291" y="233"/>
                    </a:lnTo>
                    <a:lnTo>
                      <a:pt x="291" y="233"/>
                    </a:lnTo>
                    <a:lnTo>
                      <a:pt x="291" y="233"/>
                    </a:lnTo>
                    <a:lnTo>
                      <a:pt x="291" y="235"/>
                    </a:lnTo>
                    <a:lnTo>
                      <a:pt x="293" y="235"/>
                    </a:lnTo>
                    <a:lnTo>
                      <a:pt x="293" y="235"/>
                    </a:lnTo>
                    <a:lnTo>
                      <a:pt x="293" y="235"/>
                    </a:lnTo>
                    <a:lnTo>
                      <a:pt x="293" y="235"/>
                    </a:lnTo>
                    <a:lnTo>
                      <a:pt x="293" y="235"/>
                    </a:lnTo>
                    <a:lnTo>
                      <a:pt x="296" y="235"/>
                    </a:lnTo>
                    <a:lnTo>
                      <a:pt x="296" y="235"/>
                    </a:lnTo>
                    <a:lnTo>
                      <a:pt x="296" y="235"/>
                    </a:lnTo>
                    <a:lnTo>
                      <a:pt x="296" y="235"/>
                    </a:lnTo>
                    <a:lnTo>
                      <a:pt x="298" y="235"/>
                    </a:lnTo>
                    <a:lnTo>
                      <a:pt x="298" y="235"/>
                    </a:lnTo>
                    <a:lnTo>
                      <a:pt x="298" y="235"/>
                    </a:lnTo>
                    <a:lnTo>
                      <a:pt x="298" y="235"/>
                    </a:lnTo>
                    <a:lnTo>
                      <a:pt x="300" y="235"/>
                    </a:lnTo>
                    <a:lnTo>
                      <a:pt x="300" y="235"/>
                    </a:lnTo>
                    <a:lnTo>
                      <a:pt x="300" y="235"/>
                    </a:lnTo>
                    <a:lnTo>
                      <a:pt x="300" y="235"/>
                    </a:lnTo>
                    <a:lnTo>
                      <a:pt x="303" y="235"/>
                    </a:lnTo>
                    <a:lnTo>
                      <a:pt x="303" y="237"/>
                    </a:lnTo>
                    <a:lnTo>
                      <a:pt x="303" y="237"/>
                    </a:lnTo>
                    <a:lnTo>
                      <a:pt x="305" y="237"/>
                    </a:lnTo>
                    <a:lnTo>
                      <a:pt x="305" y="237"/>
                    </a:lnTo>
                    <a:lnTo>
                      <a:pt x="305" y="237"/>
                    </a:lnTo>
                    <a:lnTo>
                      <a:pt x="305" y="237"/>
                    </a:lnTo>
                    <a:lnTo>
                      <a:pt x="305" y="240"/>
                    </a:lnTo>
                    <a:lnTo>
                      <a:pt x="307" y="240"/>
                    </a:lnTo>
                    <a:lnTo>
                      <a:pt x="307" y="240"/>
                    </a:lnTo>
                    <a:lnTo>
                      <a:pt x="307" y="240"/>
                    </a:lnTo>
                    <a:lnTo>
                      <a:pt x="307" y="240"/>
                    </a:lnTo>
                    <a:lnTo>
                      <a:pt x="310" y="240"/>
                    </a:lnTo>
                    <a:lnTo>
                      <a:pt x="310" y="240"/>
                    </a:lnTo>
                    <a:lnTo>
                      <a:pt x="310" y="240"/>
                    </a:lnTo>
                    <a:lnTo>
                      <a:pt x="312" y="240"/>
                    </a:lnTo>
                    <a:lnTo>
                      <a:pt x="312" y="240"/>
                    </a:lnTo>
                    <a:lnTo>
                      <a:pt x="312" y="240"/>
                    </a:lnTo>
                    <a:lnTo>
                      <a:pt x="312" y="240"/>
                    </a:lnTo>
                    <a:lnTo>
                      <a:pt x="312" y="242"/>
                    </a:lnTo>
                    <a:lnTo>
                      <a:pt x="312" y="242"/>
                    </a:lnTo>
                    <a:lnTo>
                      <a:pt x="315" y="242"/>
                    </a:lnTo>
                    <a:lnTo>
                      <a:pt x="315" y="244"/>
                    </a:lnTo>
                    <a:lnTo>
                      <a:pt x="315" y="244"/>
                    </a:lnTo>
                    <a:lnTo>
                      <a:pt x="315" y="244"/>
                    </a:lnTo>
                    <a:lnTo>
                      <a:pt x="315" y="244"/>
                    </a:lnTo>
                    <a:lnTo>
                      <a:pt x="317" y="244"/>
                    </a:lnTo>
                    <a:lnTo>
                      <a:pt x="317" y="244"/>
                    </a:lnTo>
                    <a:lnTo>
                      <a:pt x="319" y="244"/>
                    </a:lnTo>
                    <a:lnTo>
                      <a:pt x="319" y="244"/>
                    </a:lnTo>
                    <a:lnTo>
                      <a:pt x="319" y="244"/>
                    </a:lnTo>
                    <a:lnTo>
                      <a:pt x="319" y="244"/>
                    </a:lnTo>
                    <a:lnTo>
                      <a:pt x="322" y="244"/>
                    </a:lnTo>
                    <a:lnTo>
                      <a:pt x="322" y="244"/>
                    </a:lnTo>
                    <a:lnTo>
                      <a:pt x="322" y="244"/>
                    </a:lnTo>
                    <a:lnTo>
                      <a:pt x="324" y="244"/>
                    </a:lnTo>
                    <a:lnTo>
                      <a:pt x="324" y="247"/>
                    </a:lnTo>
                    <a:lnTo>
                      <a:pt x="324" y="247"/>
                    </a:lnTo>
                    <a:lnTo>
                      <a:pt x="324" y="247"/>
                    </a:lnTo>
                    <a:lnTo>
                      <a:pt x="326" y="247"/>
                    </a:lnTo>
                    <a:lnTo>
                      <a:pt x="326" y="247"/>
                    </a:lnTo>
                    <a:lnTo>
                      <a:pt x="326" y="247"/>
                    </a:lnTo>
                    <a:lnTo>
                      <a:pt x="326" y="247"/>
                    </a:lnTo>
                    <a:lnTo>
                      <a:pt x="326" y="244"/>
                    </a:lnTo>
                    <a:lnTo>
                      <a:pt x="326" y="244"/>
                    </a:lnTo>
                    <a:lnTo>
                      <a:pt x="329" y="244"/>
                    </a:lnTo>
                    <a:lnTo>
                      <a:pt x="329" y="244"/>
                    </a:lnTo>
                    <a:lnTo>
                      <a:pt x="331" y="244"/>
                    </a:lnTo>
                    <a:lnTo>
                      <a:pt x="331" y="244"/>
                    </a:lnTo>
                    <a:lnTo>
                      <a:pt x="331" y="244"/>
                    </a:lnTo>
                    <a:lnTo>
                      <a:pt x="333" y="244"/>
                    </a:lnTo>
                    <a:lnTo>
                      <a:pt x="333" y="244"/>
                    </a:lnTo>
                    <a:lnTo>
                      <a:pt x="333" y="244"/>
                    </a:lnTo>
                    <a:lnTo>
                      <a:pt x="333" y="244"/>
                    </a:lnTo>
                    <a:lnTo>
                      <a:pt x="333" y="247"/>
                    </a:lnTo>
                    <a:lnTo>
                      <a:pt x="336" y="247"/>
                    </a:lnTo>
                    <a:lnTo>
                      <a:pt x="336" y="247"/>
                    </a:lnTo>
                    <a:lnTo>
                      <a:pt x="336" y="244"/>
                    </a:lnTo>
                    <a:lnTo>
                      <a:pt x="338" y="244"/>
                    </a:lnTo>
                    <a:lnTo>
                      <a:pt x="338" y="244"/>
                    </a:lnTo>
                    <a:lnTo>
                      <a:pt x="338" y="244"/>
                    </a:lnTo>
                    <a:lnTo>
                      <a:pt x="341" y="244"/>
                    </a:lnTo>
                    <a:lnTo>
                      <a:pt x="341" y="244"/>
                    </a:lnTo>
                    <a:lnTo>
                      <a:pt x="341" y="244"/>
                    </a:lnTo>
                    <a:lnTo>
                      <a:pt x="341" y="244"/>
                    </a:lnTo>
                    <a:lnTo>
                      <a:pt x="343" y="244"/>
                    </a:lnTo>
                    <a:lnTo>
                      <a:pt x="343" y="244"/>
                    </a:lnTo>
                    <a:lnTo>
                      <a:pt x="343" y="244"/>
                    </a:lnTo>
                    <a:lnTo>
                      <a:pt x="345" y="244"/>
                    </a:lnTo>
                    <a:lnTo>
                      <a:pt x="345" y="244"/>
                    </a:lnTo>
                    <a:lnTo>
                      <a:pt x="345" y="247"/>
                    </a:lnTo>
                    <a:lnTo>
                      <a:pt x="345" y="247"/>
                    </a:lnTo>
                    <a:lnTo>
                      <a:pt x="345" y="247"/>
                    </a:lnTo>
                    <a:lnTo>
                      <a:pt x="348" y="247"/>
                    </a:lnTo>
                    <a:lnTo>
                      <a:pt x="348" y="247"/>
                    </a:lnTo>
                    <a:lnTo>
                      <a:pt x="348" y="247"/>
                    </a:lnTo>
                    <a:lnTo>
                      <a:pt x="350" y="247"/>
                    </a:lnTo>
                    <a:lnTo>
                      <a:pt x="350" y="247"/>
                    </a:lnTo>
                    <a:lnTo>
                      <a:pt x="350" y="249"/>
                    </a:lnTo>
                    <a:lnTo>
                      <a:pt x="352" y="249"/>
                    </a:lnTo>
                    <a:lnTo>
                      <a:pt x="352" y="249"/>
                    </a:lnTo>
                    <a:lnTo>
                      <a:pt x="352" y="249"/>
                    </a:lnTo>
                    <a:lnTo>
                      <a:pt x="352" y="249"/>
                    </a:lnTo>
                    <a:lnTo>
                      <a:pt x="355" y="249"/>
                    </a:lnTo>
                    <a:lnTo>
                      <a:pt x="355" y="252"/>
                    </a:lnTo>
                    <a:lnTo>
                      <a:pt x="355" y="252"/>
                    </a:lnTo>
                    <a:lnTo>
                      <a:pt x="355" y="254"/>
                    </a:lnTo>
                    <a:lnTo>
                      <a:pt x="355" y="254"/>
                    </a:lnTo>
                    <a:lnTo>
                      <a:pt x="355" y="254"/>
                    </a:lnTo>
                    <a:lnTo>
                      <a:pt x="355" y="256"/>
                    </a:lnTo>
                    <a:lnTo>
                      <a:pt x="355" y="256"/>
                    </a:lnTo>
                    <a:lnTo>
                      <a:pt x="355" y="256"/>
                    </a:lnTo>
                    <a:lnTo>
                      <a:pt x="355" y="256"/>
                    </a:lnTo>
                    <a:lnTo>
                      <a:pt x="357" y="256"/>
                    </a:lnTo>
                    <a:lnTo>
                      <a:pt x="357" y="256"/>
                    </a:lnTo>
                    <a:lnTo>
                      <a:pt x="359" y="256"/>
                    </a:lnTo>
                    <a:lnTo>
                      <a:pt x="359" y="259"/>
                    </a:lnTo>
                    <a:lnTo>
                      <a:pt x="359" y="259"/>
                    </a:lnTo>
                    <a:lnTo>
                      <a:pt x="359" y="259"/>
                    </a:lnTo>
                    <a:lnTo>
                      <a:pt x="359" y="259"/>
                    </a:lnTo>
                    <a:lnTo>
                      <a:pt x="362" y="259"/>
                    </a:lnTo>
                    <a:lnTo>
                      <a:pt x="362" y="259"/>
                    </a:lnTo>
                    <a:lnTo>
                      <a:pt x="362" y="261"/>
                    </a:lnTo>
                    <a:lnTo>
                      <a:pt x="362" y="261"/>
                    </a:lnTo>
                    <a:lnTo>
                      <a:pt x="364" y="261"/>
                    </a:lnTo>
                    <a:lnTo>
                      <a:pt x="364" y="261"/>
                    </a:lnTo>
                    <a:lnTo>
                      <a:pt x="367" y="261"/>
                    </a:lnTo>
                    <a:lnTo>
                      <a:pt x="367" y="261"/>
                    </a:lnTo>
                    <a:lnTo>
                      <a:pt x="364" y="261"/>
                    </a:lnTo>
                    <a:lnTo>
                      <a:pt x="364" y="263"/>
                    </a:lnTo>
                    <a:lnTo>
                      <a:pt x="367" y="263"/>
                    </a:lnTo>
                    <a:lnTo>
                      <a:pt x="367" y="263"/>
                    </a:lnTo>
                    <a:lnTo>
                      <a:pt x="367" y="263"/>
                    </a:lnTo>
                    <a:lnTo>
                      <a:pt x="367" y="263"/>
                    </a:lnTo>
                    <a:lnTo>
                      <a:pt x="369" y="263"/>
                    </a:lnTo>
                    <a:lnTo>
                      <a:pt x="369" y="263"/>
                    </a:lnTo>
                    <a:lnTo>
                      <a:pt x="369" y="263"/>
                    </a:lnTo>
                    <a:lnTo>
                      <a:pt x="371" y="263"/>
                    </a:lnTo>
                    <a:lnTo>
                      <a:pt x="371" y="263"/>
                    </a:lnTo>
                    <a:lnTo>
                      <a:pt x="371" y="263"/>
                    </a:lnTo>
                    <a:lnTo>
                      <a:pt x="371" y="261"/>
                    </a:lnTo>
                    <a:lnTo>
                      <a:pt x="374" y="261"/>
                    </a:lnTo>
                    <a:lnTo>
                      <a:pt x="374" y="261"/>
                    </a:lnTo>
                    <a:lnTo>
                      <a:pt x="374" y="261"/>
                    </a:lnTo>
                    <a:lnTo>
                      <a:pt x="374" y="261"/>
                    </a:lnTo>
                    <a:lnTo>
                      <a:pt x="376" y="261"/>
                    </a:lnTo>
                    <a:lnTo>
                      <a:pt x="376" y="261"/>
                    </a:lnTo>
                    <a:lnTo>
                      <a:pt x="376" y="261"/>
                    </a:lnTo>
                    <a:lnTo>
                      <a:pt x="376" y="263"/>
                    </a:lnTo>
                    <a:lnTo>
                      <a:pt x="376" y="263"/>
                    </a:lnTo>
                    <a:lnTo>
                      <a:pt x="376" y="263"/>
                    </a:lnTo>
                    <a:lnTo>
                      <a:pt x="376" y="266"/>
                    </a:lnTo>
                    <a:lnTo>
                      <a:pt x="378" y="266"/>
                    </a:lnTo>
                    <a:lnTo>
                      <a:pt x="378" y="266"/>
                    </a:lnTo>
                    <a:lnTo>
                      <a:pt x="378" y="266"/>
                    </a:lnTo>
                    <a:lnTo>
                      <a:pt x="378" y="266"/>
                    </a:lnTo>
                    <a:lnTo>
                      <a:pt x="378" y="268"/>
                    </a:lnTo>
                    <a:lnTo>
                      <a:pt x="381" y="268"/>
                    </a:lnTo>
                    <a:lnTo>
                      <a:pt x="381" y="268"/>
                    </a:lnTo>
                    <a:lnTo>
                      <a:pt x="381" y="266"/>
                    </a:lnTo>
                    <a:lnTo>
                      <a:pt x="381" y="266"/>
                    </a:lnTo>
                    <a:lnTo>
                      <a:pt x="381" y="266"/>
                    </a:lnTo>
                    <a:lnTo>
                      <a:pt x="383" y="266"/>
                    </a:lnTo>
                    <a:lnTo>
                      <a:pt x="383" y="266"/>
                    </a:lnTo>
                    <a:lnTo>
                      <a:pt x="386" y="266"/>
                    </a:lnTo>
                    <a:lnTo>
                      <a:pt x="386" y="266"/>
                    </a:lnTo>
                    <a:lnTo>
                      <a:pt x="386" y="266"/>
                    </a:lnTo>
                    <a:lnTo>
                      <a:pt x="386" y="266"/>
                    </a:lnTo>
                    <a:lnTo>
                      <a:pt x="388" y="266"/>
                    </a:lnTo>
                    <a:lnTo>
                      <a:pt x="388" y="268"/>
                    </a:lnTo>
                    <a:lnTo>
                      <a:pt x="388" y="268"/>
                    </a:lnTo>
                    <a:lnTo>
                      <a:pt x="388" y="266"/>
                    </a:lnTo>
                    <a:lnTo>
                      <a:pt x="388" y="266"/>
                    </a:lnTo>
                    <a:lnTo>
                      <a:pt x="390" y="266"/>
                    </a:lnTo>
                    <a:lnTo>
                      <a:pt x="390" y="266"/>
                    </a:lnTo>
                    <a:lnTo>
                      <a:pt x="390" y="268"/>
                    </a:lnTo>
                    <a:lnTo>
                      <a:pt x="393" y="268"/>
                    </a:lnTo>
                    <a:lnTo>
                      <a:pt x="393" y="268"/>
                    </a:lnTo>
                    <a:lnTo>
                      <a:pt x="393" y="268"/>
                    </a:lnTo>
                    <a:lnTo>
                      <a:pt x="393" y="268"/>
                    </a:lnTo>
                    <a:lnTo>
                      <a:pt x="395" y="268"/>
                    </a:lnTo>
                    <a:lnTo>
                      <a:pt x="395" y="270"/>
                    </a:lnTo>
                    <a:lnTo>
                      <a:pt x="395" y="270"/>
                    </a:lnTo>
                    <a:lnTo>
                      <a:pt x="395" y="270"/>
                    </a:lnTo>
                    <a:lnTo>
                      <a:pt x="395" y="270"/>
                    </a:lnTo>
                    <a:lnTo>
                      <a:pt x="397" y="270"/>
                    </a:lnTo>
                    <a:lnTo>
                      <a:pt x="397" y="270"/>
                    </a:lnTo>
                    <a:lnTo>
                      <a:pt x="397" y="273"/>
                    </a:lnTo>
                    <a:lnTo>
                      <a:pt x="400" y="273"/>
                    </a:lnTo>
                    <a:lnTo>
                      <a:pt x="400" y="270"/>
                    </a:lnTo>
                    <a:lnTo>
                      <a:pt x="400" y="270"/>
                    </a:lnTo>
                    <a:lnTo>
                      <a:pt x="400" y="270"/>
                    </a:lnTo>
                    <a:lnTo>
                      <a:pt x="402" y="270"/>
                    </a:lnTo>
                    <a:lnTo>
                      <a:pt x="402" y="270"/>
                    </a:lnTo>
                    <a:lnTo>
                      <a:pt x="402" y="270"/>
                    </a:lnTo>
                    <a:lnTo>
                      <a:pt x="404" y="270"/>
                    </a:lnTo>
                    <a:lnTo>
                      <a:pt x="404" y="268"/>
                    </a:lnTo>
                    <a:lnTo>
                      <a:pt x="404" y="268"/>
                    </a:lnTo>
                    <a:lnTo>
                      <a:pt x="404" y="268"/>
                    </a:lnTo>
                    <a:lnTo>
                      <a:pt x="404" y="268"/>
                    </a:lnTo>
                    <a:lnTo>
                      <a:pt x="407" y="268"/>
                    </a:lnTo>
                    <a:lnTo>
                      <a:pt x="407" y="268"/>
                    </a:lnTo>
                    <a:lnTo>
                      <a:pt x="407" y="270"/>
                    </a:lnTo>
                    <a:lnTo>
                      <a:pt x="407" y="270"/>
                    </a:lnTo>
                    <a:lnTo>
                      <a:pt x="407" y="270"/>
                    </a:lnTo>
                    <a:lnTo>
                      <a:pt x="407" y="273"/>
                    </a:lnTo>
                    <a:lnTo>
                      <a:pt x="407" y="273"/>
                    </a:lnTo>
                    <a:lnTo>
                      <a:pt x="409" y="273"/>
                    </a:lnTo>
                    <a:lnTo>
                      <a:pt x="409" y="273"/>
                    </a:lnTo>
                    <a:lnTo>
                      <a:pt x="409" y="273"/>
                    </a:lnTo>
                    <a:lnTo>
                      <a:pt x="412" y="273"/>
                    </a:lnTo>
                    <a:lnTo>
                      <a:pt x="412" y="273"/>
                    </a:lnTo>
                    <a:lnTo>
                      <a:pt x="412" y="273"/>
                    </a:lnTo>
                    <a:lnTo>
                      <a:pt x="412" y="273"/>
                    </a:lnTo>
                    <a:lnTo>
                      <a:pt x="414" y="273"/>
                    </a:lnTo>
                    <a:lnTo>
                      <a:pt x="414" y="273"/>
                    </a:lnTo>
                    <a:lnTo>
                      <a:pt x="414" y="270"/>
                    </a:lnTo>
                    <a:lnTo>
                      <a:pt x="414" y="270"/>
                    </a:lnTo>
                    <a:lnTo>
                      <a:pt x="414" y="273"/>
                    </a:lnTo>
                    <a:lnTo>
                      <a:pt x="416" y="273"/>
                    </a:lnTo>
                    <a:lnTo>
                      <a:pt x="416" y="273"/>
                    </a:lnTo>
                    <a:lnTo>
                      <a:pt x="416" y="273"/>
                    </a:lnTo>
                    <a:lnTo>
                      <a:pt x="419" y="273"/>
                    </a:lnTo>
                    <a:lnTo>
                      <a:pt x="419" y="273"/>
                    </a:lnTo>
                    <a:lnTo>
                      <a:pt x="419" y="273"/>
                    </a:lnTo>
                    <a:lnTo>
                      <a:pt x="419" y="273"/>
                    </a:lnTo>
                    <a:lnTo>
                      <a:pt x="421" y="273"/>
                    </a:lnTo>
                    <a:lnTo>
                      <a:pt x="421" y="273"/>
                    </a:lnTo>
                    <a:lnTo>
                      <a:pt x="421" y="270"/>
                    </a:lnTo>
                    <a:lnTo>
                      <a:pt x="421" y="270"/>
                    </a:lnTo>
                    <a:lnTo>
                      <a:pt x="423" y="270"/>
                    </a:lnTo>
                    <a:lnTo>
                      <a:pt x="423" y="270"/>
                    </a:lnTo>
                    <a:lnTo>
                      <a:pt x="423" y="273"/>
                    </a:lnTo>
                    <a:lnTo>
                      <a:pt x="426" y="273"/>
                    </a:lnTo>
                    <a:lnTo>
                      <a:pt x="426" y="273"/>
                    </a:lnTo>
                    <a:lnTo>
                      <a:pt x="426" y="273"/>
                    </a:lnTo>
                    <a:lnTo>
                      <a:pt x="426" y="273"/>
                    </a:lnTo>
                    <a:lnTo>
                      <a:pt x="426" y="273"/>
                    </a:lnTo>
                    <a:lnTo>
                      <a:pt x="428" y="273"/>
                    </a:lnTo>
                    <a:lnTo>
                      <a:pt x="428" y="270"/>
                    </a:lnTo>
                    <a:lnTo>
                      <a:pt x="428" y="270"/>
                    </a:lnTo>
                    <a:lnTo>
                      <a:pt x="428" y="268"/>
                    </a:lnTo>
                    <a:lnTo>
                      <a:pt x="428" y="268"/>
                    </a:lnTo>
                    <a:lnTo>
                      <a:pt x="428" y="268"/>
                    </a:lnTo>
                    <a:lnTo>
                      <a:pt x="428" y="266"/>
                    </a:lnTo>
                    <a:lnTo>
                      <a:pt x="428" y="266"/>
                    </a:lnTo>
                    <a:lnTo>
                      <a:pt x="428" y="266"/>
                    </a:lnTo>
                    <a:lnTo>
                      <a:pt x="428" y="263"/>
                    </a:lnTo>
                    <a:lnTo>
                      <a:pt x="428" y="263"/>
                    </a:lnTo>
                    <a:lnTo>
                      <a:pt x="430" y="263"/>
                    </a:lnTo>
                    <a:lnTo>
                      <a:pt x="430" y="263"/>
                    </a:lnTo>
                    <a:lnTo>
                      <a:pt x="428" y="263"/>
                    </a:lnTo>
                    <a:lnTo>
                      <a:pt x="428" y="261"/>
                    </a:lnTo>
                    <a:lnTo>
                      <a:pt x="428" y="261"/>
                    </a:lnTo>
                    <a:lnTo>
                      <a:pt x="428" y="259"/>
                    </a:lnTo>
                    <a:lnTo>
                      <a:pt x="428" y="259"/>
                    </a:lnTo>
                    <a:lnTo>
                      <a:pt x="428" y="259"/>
                    </a:lnTo>
                    <a:lnTo>
                      <a:pt x="428" y="256"/>
                    </a:lnTo>
                    <a:lnTo>
                      <a:pt x="428" y="256"/>
                    </a:lnTo>
                    <a:lnTo>
                      <a:pt x="428" y="256"/>
                    </a:lnTo>
                    <a:lnTo>
                      <a:pt x="426" y="256"/>
                    </a:lnTo>
                    <a:lnTo>
                      <a:pt x="426" y="256"/>
                    </a:lnTo>
                    <a:lnTo>
                      <a:pt x="426" y="254"/>
                    </a:lnTo>
                    <a:lnTo>
                      <a:pt x="426" y="254"/>
                    </a:lnTo>
                    <a:lnTo>
                      <a:pt x="426" y="254"/>
                    </a:lnTo>
                    <a:lnTo>
                      <a:pt x="426" y="252"/>
                    </a:lnTo>
                    <a:lnTo>
                      <a:pt x="426" y="252"/>
                    </a:lnTo>
                    <a:lnTo>
                      <a:pt x="426" y="252"/>
                    </a:lnTo>
                    <a:lnTo>
                      <a:pt x="426" y="249"/>
                    </a:lnTo>
                    <a:lnTo>
                      <a:pt x="426" y="249"/>
                    </a:lnTo>
                    <a:lnTo>
                      <a:pt x="426" y="247"/>
                    </a:lnTo>
                    <a:lnTo>
                      <a:pt x="426" y="247"/>
                    </a:lnTo>
                    <a:lnTo>
                      <a:pt x="426" y="244"/>
                    </a:lnTo>
                    <a:lnTo>
                      <a:pt x="426" y="244"/>
                    </a:lnTo>
                    <a:lnTo>
                      <a:pt x="426" y="244"/>
                    </a:lnTo>
                    <a:lnTo>
                      <a:pt x="428" y="244"/>
                    </a:lnTo>
                    <a:lnTo>
                      <a:pt x="428" y="242"/>
                    </a:lnTo>
                    <a:lnTo>
                      <a:pt x="428" y="242"/>
                    </a:lnTo>
                    <a:lnTo>
                      <a:pt x="428" y="240"/>
                    </a:lnTo>
                    <a:lnTo>
                      <a:pt x="428" y="240"/>
                    </a:lnTo>
                    <a:lnTo>
                      <a:pt x="426" y="240"/>
                    </a:lnTo>
                    <a:lnTo>
                      <a:pt x="426" y="237"/>
                    </a:lnTo>
                    <a:lnTo>
                      <a:pt x="428" y="237"/>
                    </a:lnTo>
                    <a:lnTo>
                      <a:pt x="428" y="237"/>
                    </a:lnTo>
                    <a:lnTo>
                      <a:pt x="428" y="237"/>
                    </a:lnTo>
                    <a:lnTo>
                      <a:pt x="428" y="237"/>
                    </a:lnTo>
                    <a:lnTo>
                      <a:pt x="428" y="235"/>
                    </a:lnTo>
                    <a:lnTo>
                      <a:pt x="428" y="235"/>
                    </a:lnTo>
                    <a:lnTo>
                      <a:pt x="428" y="235"/>
                    </a:lnTo>
                    <a:lnTo>
                      <a:pt x="428" y="235"/>
                    </a:lnTo>
                    <a:lnTo>
                      <a:pt x="426" y="235"/>
                    </a:lnTo>
                    <a:lnTo>
                      <a:pt x="426" y="235"/>
                    </a:lnTo>
                    <a:lnTo>
                      <a:pt x="426" y="235"/>
                    </a:lnTo>
                    <a:lnTo>
                      <a:pt x="423" y="235"/>
                    </a:lnTo>
                    <a:lnTo>
                      <a:pt x="423" y="235"/>
                    </a:lnTo>
                    <a:lnTo>
                      <a:pt x="423" y="237"/>
                    </a:lnTo>
                    <a:lnTo>
                      <a:pt x="423" y="237"/>
                    </a:lnTo>
                    <a:lnTo>
                      <a:pt x="423" y="235"/>
                    </a:lnTo>
                    <a:lnTo>
                      <a:pt x="421" y="235"/>
                    </a:lnTo>
                    <a:lnTo>
                      <a:pt x="421" y="237"/>
                    </a:lnTo>
                    <a:lnTo>
                      <a:pt x="421" y="237"/>
                    </a:lnTo>
                    <a:lnTo>
                      <a:pt x="421" y="237"/>
                    </a:lnTo>
                    <a:lnTo>
                      <a:pt x="421" y="237"/>
                    </a:lnTo>
                    <a:lnTo>
                      <a:pt x="421" y="237"/>
                    </a:lnTo>
                    <a:lnTo>
                      <a:pt x="419" y="237"/>
                    </a:lnTo>
                    <a:lnTo>
                      <a:pt x="419" y="237"/>
                    </a:lnTo>
                    <a:lnTo>
                      <a:pt x="419" y="240"/>
                    </a:lnTo>
                    <a:lnTo>
                      <a:pt x="419" y="240"/>
                    </a:lnTo>
                    <a:lnTo>
                      <a:pt x="419" y="240"/>
                    </a:lnTo>
                    <a:lnTo>
                      <a:pt x="419" y="240"/>
                    </a:lnTo>
                    <a:lnTo>
                      <a:pt x="419" y="240"/>
                    </a:lnTo>
                    <a:lnTo>
                      <a:pt x="419" y="237"/>
                    </a:lnTo>
                    <a:lnTo>
                      <a:pt x="419" y="237"/>
                    </a:lnTo>
                    <a:lnTo>
                      <a:pt x="419" y="235"/>
                    </a:lnTo>
                    <a:lnTo>
                      <a:pt x="416" y="235"/>
                    </a:lnTo>
                    <a:lnTo>
                      <a:pt x="416" y="235"/>
                    </a:lnTo>
                    <a:lnTo>
                      <a:pt x="419" y="235"/>
                    </a:lnTo>
                    <a:lnTo>
                      <a:pt x="419" y="235"/>
                    </a:lnTo>
                    <a:lnTo>
                      <a:pt x="419" y="235"/>
                    </a:lnTo>
                    <a:lnTo>
                      <a:pt x="421" y="235"/>
                    </a:lnTo>
                    <a:lnTo>
                      <a:pt x="421" y="235"/>
                    </a:lnTo>
                    <a:lnTo>
                      <a:pt x="421" y="233"/>
                    </a:lnTo>
                    <a:lnTo>
                      <a:pt x="421" y="233"/>
                    </a:lnTo>
                    <a:lnTo>
                      <a:pt x="421" y="233"/>
                    </a:lnTo>
                    <a:lnTo>
                      <a:pt x="421" y="230"/>
                    </a:lnTo>
                    <a:lnTo>
                      <a:pt x="421" y="230"/>
                    </a:lnTo>
                    <a:lnTo>
                      <a:pt x="421" y="233"/>
                    </a:lnTo>
                    <a:lnTo>
                      <a:pt x="423" y="233"/>
                    </a:lnTo>
                    <a:lnTo>
                      <a:pt x="423" y="233"/>
                    </a:lnTo>
                    <a:lnTo>
                      <a:pt x="423" y="233"/>
                    </a:lnTo>
                    <a:lnTo>
                      <a:pt x="426" y="233"/>
                    </a:lnTo>
                    <a:lnTo>
                      <a:pt x="426" y="233"/>
                    </a:lnTo>
                    <a:lnTo>
                      <a:pt x="426" y="233"/>
                    </a:lnTo>
                    <a:lnTo>
                      <a:pt x="426" y="233"/>
                    </a:lnTo>
                    <a:lnTo>
                      <a:pt x="428" y="233"/>
                    </a:lnTo>
                    <a:lnTo>
                      <a:pt x="428" y="233"/>
                    </a:lnTo>
                    <a:lnTo>
                      <a:pt x="428" y="233"/>
                    </a:lnTo>
                    <a:lnTo>
                      <a:pt x="428" y="233"/>
                    </a:lnTo>
                    <a:lnTo>
                      <a:pt x="430" y="233"/>
                    </a:lnTo>
                    <a:lnTo>
                      <a:pt x="430" y="233"/>
                    </a:lnTo>
                    <a:lnTo>
                      <a:pt x="430" y="233"/>
                    </a:lnTo>
                    <a:lnTo>
                      <a:pt x="433" y="233"/>
                    </a:lnTo>
                    <a:lnTo>
                      <a:pt x="433" y="233"/>
                    </a:lnTo>
                    <a:lnTo>
                      <a:pt x="433" y="233"/>
                    </a:lnTo>
                    <a:lnTo>
                      <a:pt x="435" y="233"/>
                    </a:lnTo>
                    <a:lnTo>
                      <a:pt x="435" y="233"/>
                    </a:lnTo>
                    <a:lnTo>
                      <a:pt x="435" y="230"/>
                    </a:lnTo>
                    <a:lnTo>
                      <a:pt x="438" y="230"/>
                    </a:lnTo>
                    <a:lnTo>
                      <a:pt x="438" y="230"/>
                    </a:lnTo>
                    <a:lnTo>
                      <a:pt x="438" y="230"/>
                    </a:lnTo>
                    <a:lnTo>
                      <a:pt x="438" y="230"/>
                    </a:lnTo>
                    <a:lnTo>
                      <a:pt x="440" y="230"/>
                    </a:lnTo>
                    <a:lnTo>
                      <a:pt x="440" y="228"/>
                    </a:lnTo>
                    <a:lnTo>
                      <a:pt x="440" y="228"/>
                    </a:lnTo>
                    <a:lnTo>
                      <a:pt x="440" y="230"/>
                    </a:lnTo>
                    <a:lnTo>
                      <a:pt x="440" y="230"/>
                    </a:lnTo>
                    <a:lnTo>
                      <a:pt x="442" y="230"/>
                    </a:lnTo>
                    <a:lnTo>
                      <a:pt x="442" y="230"/>
                    </a:lnTo>
                    <a:lnTo>
                      <a:pt x="442" y="230"/>
                    </a:lnTo>
                    <a:lnTo>
                      <a:pt x="445" y="230"/>
                    </a:lnTo>
                    <a:lnTo>
                      <a:pt x="445" y="233"/>
                    </a:lnTo>
                    <a:lnTo>
                      <a:pt x="445" y="233"/>
                    </a:lnTo>
                    <a:lnTo>
                      <a:pt x="445" y="233"/>
                    </a:lnTo>
                    <a:lnTo>
                      <a:pt x="445" y="235"/>
                    </a:lnTo>
                    <a:lnTo>
                      <a:pt x="445" y="235"/>
                    </a:lnTo>
                    <a:lnTo>
                      <a:pt x="445" y="235"/>
                    </a:lnTo>
                    <a:lnTo>
                      <a:pt x="447" y="235"/>
                    </a:lnTo>
                    <a:lnTo>
                      <a:pt x="447" y="235"/>
                    </a:lnTo>
                    <a:lnTo>
                      <a:pt x="445" y="235"/>
                    </a:lnTo>
                    <a:lnTo>
                      <a:pt x="445" y="237"/>
                    </a:lnTo>
                    <a:lnTo>
                      <a:pt x="445" y="237"/>
                    </a:lnTo>
                    <a:lnTo>
                      <a:pt x="445" y="237"/>
                    </a:lnTo>
                    <a:lnTo>
                      <a:pt x="445" y="237"/>
                    </a:lnTo>
                    <a:lnTo>
                      <a:pt x="445" y="240"/>
                    </a:lnTo>
                    <a:lnTo>
                      <a:pt x="445" y="240"/>
                    </a:lnTo>
                    <a:lnTo>
                      <a:pt x="445" y="242"/>
                    </a:lnTo>
                    <a:lnTo>
                      <a:pt x="442" y="242"/>
                    </a:lnTo>
                    <a:lnTo>
                      <a:pt x="442" y="242"/>
                    </a:lnTo>
                    <a:lnTo>
                      <a:pt x="442" y="244"/>
                    </a:lnTo>
                    <a:lnTo>
                      <a:pt x="442" y="244"/>
                    </a:lnTo>
                    <a:lnTo>
                      <a:pt x="442" y="244"/>
                    </a:lnTo>
                    <a:lnTo>
                      <a:pt x="442" y="247"/>
                    </a:lnTo>
                    <a:lnTo>
                      <a:pt x="442" y="247"/>
                    </a:lnTo>
                    <a:lnTo>
                      <a:pt x="445" y="247"/>
                    </a:lnTo>
                    <a:lnTo>
                      <a:pt x="445" y="249"/>
                    </a:lnTo>
                    <a:lnTo>
                      <a:pt x="445" y="249"/>
                    </a:lnTo>
                    <a:lnTo>
                      <a:pt x="445" y="249"/>
                    </a:lnTo>
                    <a:lnTo>
                      <a:pt x="445" y="249"/>
                    </a:lnTo>
                    <a:lnTo>
                      <a:pt x="445" y="252"/>
                    </a:lnTo>
                    <a:lnTo>
                      <a:pt x="445" y="252"/>
                    </a:lnTo>
                    <a:lnTo>
                      <a:pt x="445" y="252"/>
                    </a:lnTo>
                    <a:lnTo>
                      <a:pt x="445" y="252"/>
                    </a:lnTo>
                    <a:lnTo>
                      <a:pt x="442" y="252"/>
                    </a:lnTo>
                    <a:lnTo>
                      <a:pt x="442" y="254"/>
                    </a:lnTo>
                    <a:lnTo>
                      <a:pt x="442" y="254"/>
                    </a:lnTo>
                    <a:lnTo>
                      <a:pt x="445" y="254"/>
                    </a:lnTo>
                    <a:lnTo>
                      <a:pt x="445" y="254"/>
                    </a:lnTo>
                    <a:lnTo>
                      <a:pt x="445" y="254"/>
                    </a:lnTo>
                    <a:lnTo>
                      <a:pt x="445" y="256"/>
                    </a:lnTo>
                    <a:lnTo>
                      <a:pt x="445" y="256"/>
                    </a:lnTo>
                    <a:lnTo>
                      <a:pt x="445" y="256"/>
                    </a:lnTo>
                    <a:lnTo>
                      <a:pt x="445" y="259"/>
                    </a:lnTo>
                    <a:lnTo>
                      <a:pt x="447" y="259"/>
                    </a:lnTo>
                    <a:lnTo>
                      <a:pt x="447" y="259"/>
                    </a:lnTo>
                    <a:lnTo>
                      <a:pt x="447" y="259"/>
                    </a:lnTo>
                    <a:lnTo>
                      <a:pt x="447" y="259"/>
                    </a:lnTo>
                    <a:lnTo>
                      <a:pt x="447" y="261"/>
                    </a:lnTo>
                    <a:lnTo>
                      <a:pt x="449" y="261"/>
                    </a:lnTo>
                    <a:lnTo>
                      <a:pt x="449" y="261"/>
                    </a:lnTo>
                    <a:lnTo>
                      <a:pt x="449" y="261"/>
                    </a:lnTo>
                    <a:lnTo>
                      <a:pt x="449" y="263"/>
                    </a:lnTo>
                    <a:lnTo>
                      <a:pt x="452" y="263"/>
                    </a:lnTo>
                    <a:lnTo>
                      <a:pt x="452" y="261"/>
                    </a:lnTo>
                    <a:lnTo>
                      <a:pt x="452" y="261"/>
                    </a:lnTo>
                    <a:lnTo>
                      <a:pt x="452" y="261"/>
                    </a:lnTo>
                    <a:lnTo>
                      <a:pt x="454" y="261"/>
                    </a:lnTo>
                    <a:lnTo>
                      <a:pt x="454" y="261"/>
                    </a:lnTo>
                    <a:lnTo>
                      <a:pt x="454" y="261"/>
                    </a:lnTo>
                    <a:lnTo>
                      <a:pt x="457" y="261"/>
                    </a:lnTo>
                    <a:lnTo>
                      <a:pt x="457" y="261"/>
                    </a:lnTo>
                    <a:lnTo>
                      <a:pt x="457" y="263"/>
                    </a:lnTo>
                    <a:lnTo>
                      <a:pt x="459" y="263"/>
                    </a:lnTo>
                    <a:lnTo>
                      <a:pt x="459" y="261"/>
                    </a:lnTo>
                    <a:lnTo>
                      <a:pt x="459" y="261"/>
                    </a:lnTo>
                    <a:lnTo>
                      <a:pt x="459" y="263"/>
                    </a:lnTo>
                    <a:lnTo>
                      <a:pt x="459" y="263"/>
                    </a:lnTo>
                    <a:lnTo>
                      <a:pt x="461" y="263"/>
                    </a:lnTo>
                    <a:lnTo>
                      <a:pt x="461" y="263"/>
                    </a:lnTo>
                    <a:lnTo>
                      <a:pt x="461" y="263"/>
                    </a:lnTo>
                    <a:lnTo>
                      <a:pt x="461" y="263"/>
                    </a:lnTo>
                    <a:lnTo>
                      <a:pt x="461" y="263"/>
                    </a:lnTo>
                    <a:lnTo>
                      <a:pt x="461" y="263"/>
                    </a:lnTo>
                    <a:lnTo>
                      <a:pt x="464" y="263"/>
                    </a:lnTo>
                    <a:lnTo>
                      <a:pt x="464" y="263"/>
                    </a:lnTo>
                    <a:lnTo>
                      <a:pt x="464" y="263"/>
                    </a:lnTo>
                    <a:lnTo>
                      <a:pt x="466" y="263"/>
                    </a:lnTo>
                    <a:lnTo>
                      <a:pt x="466" y="263"/>
                    </a:lnTo>
                    <a:lnTo>
                      <a:pt x="466" y="263"/>
                    </a:lnTo>
                    <a:lnTo>
                      <a:pt x="466" y="263"/>
                    </a:lnTo>
                    <a:lnTo>
                      <a:pt x="468" y="263"/>
                    </a:lnTo>
                    <a:lnTo>
                      <a:pt x="468" y="263"/>
                    </a:lnTo>
                    <a:lnTo>
                      <a:pt x="468" y="263"/>
                    </a:lnTo>
                    <a:lnTo>
                      <a:pt x="471" y="263"/>
                    </a:lnTo>
                    <a:lnTo>
                      <a:pt x="471" y="263"/>
                    </a:lnTo>
                    <a:lnTo>
                      <a:pt x="473" y="263"/>
                    </a:lnTo>
                    <a:lnTo>
                      <a:pt x="473" y="263"/>
                    </a:lnTo>
                    <a:lnTo>
                      <a:pt x="473" y="263"/>
                    </a:lnTo>
                    <a:lnTo>
                      <a:pt x="473" y="261"/>
                    </a:lnTo>
                    <a:lnTo>
                      <a:pt x="473" y="261"/>
                    </a:lnTo>
                    <a:lnTo>
                      <a:pt x="473" y="261"/>
                    </a:lnTo>
                    <a:lnTo>
                      <a:pt x="475" y="261"/>
                    </a:lnTo>
                    <a:lnTo>
                      <a:pt x="475" y="261"/>
                    </a:lnTo>
                    <a:lnTo>
                      <a:pt x="475" y="259"/>
                    </a:lnTo>
                    <a:lnTo>
                      <a:pt x="478" y="259"/>
                    </a:lnTo>
                    <a:lnTo>
                      <a:pt x="478" y="259"/>
                    </a:lnTo>
                    <a:lnTo>
                      <a:pt x="478" y="261"/>
                    </a:lnTo>
                    <a:lnTo>
                      <a:pt x="478" y="261"/>
                    </a:lnTo>
                    <a:lnTo>
                      <a:pt x="480" y="261"/>
                    </a:lnTo>
                    <a:lnTo>
                      <a:pt x="480" y="261"/>
                    </a:lnTo>
                    <a:lnTo>
                      <a:pt x="480" y="261"/>
                    </a:lnTo>
                    <a:lnTo>
                      <a:pt x="480" y="263"/>
                    </a:lnTo>
                    <a:lnTo>
                      <a:pt x="480" y="263"/>
                    </a:lnTo>
                    <a:lnTo>
                      <a:pt x="483" y="263"/>
                    </a:lnTo>
                    <a:lnTo>
                      <a:pt x="483" y="263"/>
                    </a:lnTo>
                    <a:lnTo>
                      <a:pt x="485" y="263"/>
                    </a:lnTo>
                    <a:lnTo>
                      <a:pt x="485" y="263"/>
                    </a:lnTo>
                    <a:lnTo>
                      <a:pt x="485" y="263"/>
                    </a:lnTo>
                    <a:lnTo>
                      <a:pt x="487" y="263"/>
                    </a:lnTo>
                    <a:lnTo>
                      <a:pt x="487" y="263"/>
                    </a:lnTo>
                    <a:lnTo>
                      <a:pt x="487" y="263"/>
                    </a:lnTo>
                    <a:lnTo>
                      <a:pt x="490" y="263"/>
                    </a:lnTo>
                    <a:lnTo>
                      <a:pt x="490" y="263"/>
                    </a:lnTo>
                    <a:lnTo>
                      <a:pt x="492" y="263"/>
                    </a:lnTo>
                    <a:lnTo>
                      <a:pt x="492" y="263"/>
                    </a:lnTo>
                    <a:lnTo>
                      <a:pt x="492" y="261"/>
                    </a:lnTo>
                    <a:lnTo>
                      <a:pt x="492" y="261"/>
                    </a:lnTo>
                    <a:lnTo>
                      <a:pt x="492" y="263"/>
                    </a:lnTo>
                    <a:lnTo>
                      <a:pt x="494" y="263"/>
                    </a:lnTo>
                    <a:lnTo>
                      <a:pt x="494" y="261"/>
                    </a:lnTo>
                    <a:lnTo>
                      <a:pt x="494" y="261"/>
                    </a:lnTo>
                    <a:lnTo>
                      <a:pt x="494" y="261"/>
                    </a:lnTo>
                    <a:lnTo>
                      <a:pt x="497" y="261"/>
                    </a:lnTo>
                    <a:lnTo>
                      <a:pt x="497" y="263"/>
                    </a:lnTo>
                    <a:lnTo>
                      <a:pt x="497" y="263"/>
                    </a:lnTo>
                    <a:lnTo>
                      <a:pt x="499" y="263"/>
                    </a:lnTo>
                    <a:lnTo>
                      <a:pt x="499" y="263"/>
                    </a:lnTo>
                    <a:lnTo>
                      <a:pt x="499" y="261"/>
                    </a:lnTo>
                    <a:lnTo>
                      <a:pt x="499" y="261"/>
                    </a:lnTo>
                    <a:lnTo>
                      <a:pt x="502" y="261"/>
                    </a:lnTo>
                    <a:lnTo>
                      <a:pt x="502" y="263"/>
                    </a:lnTo>
                    <a:lnTo>
                      <a:pt x="502" y="263"/>
                    </a:lnTo>
                    <a:lnTo>
                      <a:pt x="502" y="263"/>
                    </a:lnTo>
                    <a:lnTo>
                      <a:pt x="504" y="263"/>
                    </a:lnTo>
                    <a:lnTo>
                      <a:pt x="504" y="263"/>
                    </a:lnTo>
                    <a:lnTo>
                      <a:pt x="506" y="263"/>
                    </a:lnTo>
                    <a:lnTo>
                      <a:pt x="506" y="263"/>
                    </a:lnTo>
                    <a:lnTo>
                      <a:pt x="506" y="261"/>
                    </a:lnTo>
                    <a:lnTo>
                      <a:pt x="506" y="261"/>
                    </a:lnTo>
                    <a:lnTo>
                      <a:pt x="509" y="261"/>
                    </a:lnTo>
                    <a:lnTo>
                      <a:pt x="509" y="261"/>
                    </a:lnTo>
                    <a:lnTo>
                      <a:pt x="509" y="261"/>
                    </a:lnTo>
                    <a:lnTo>
                      <a:pt x="511" y="261"/>
                    </a:lnTo>
                    <a:lnTo>
                      <a:pt x="511" y="261"/>
                    </a:lnTo>
                    <a:lnTo>
                      <a:pt x="511" y="261"/>
                    </a:lnTo>
                    <a:lnTo>
                      <a:pt x="511" y="261"/>
                    </a:lnTo>
                    <a:lnTo>
                      <a:pt x="513" y="261"/>
                    </a:lnTo>
                    <a:lnTo>
                      <a:pt x="513" y="261"/>
                    </a:lnTo>
                    <a:lnTo>
                      <a:pt x="513" y="261"/>
                    </a:lnTo>
                    <a:lnTo>
                      <a:pt x="513" y="259"/>
                    </a:lnTo>
                    <a:lnTo>
                      <a:pt x="513" y="259"/>
                    </a:lnTo>
                    <a:lnTo>
                      <a:pt x="513" y="259"/>
                    </a:lnTo>
                    <a:lnTo>
                      <a:pt x="513" y="256"/>
                    </a:lnTo>
                    <a:lnTo>
                      <a:pt x="513" y="256"/>
                    </a:lnTo>
                    <a:lnTo>
                      <a:pt x="513" y="256"/>
                    </a:lnTo>
                    <a:lnTo>
                      <a:pt x="513" y="256"/>
                    </a:lnTo>
                    <a:lnTo>
                      <a:pt x="513" y="254"/>
                    </a:lnTo>
                    <a:lnTo>
                      <a:pt x="513" y="254"/>
                    </a:lnTo>
                    <a:lnTo>
                      <a:pt x="513" y="254"/>
                    </a:lnTo>
                    <a:lnTo>
                      <a:pt x="513" y="252"/>
                    </a:lnTo>
                    <a:lnTo>
                      <a:pt x="513" y="252"/>
                    </a:lnTo>
                    <a:lnTo>
                      <a:pt x="513" y="252"/>
                    </a:lnTo>
                    <a:lnTo>
                      <a:pt x="513" y="252"/>
                    </a:lnTo>
                    <a:lnTo>
                      <a:pt x="513" y="249"/>
                    </a:lnTo>
                    <a:lnTo>
                      <a:pt x="513" y="249"/>
                    </a:lnTo>
                    <a:lnTo>
                      <a:pt x="513" y="249"/>
                    </a:lnTo>
                    <a:lnTo>
                      <a:pt x="513" y="247"/>
                    </a:lnTo>
                    <a:lnTo>
                      <a:pt x="513" y="247"/>
                    </a:lnTo>
                    <a:lnTo>
                      <a:pt x="513" y="247"/>
                    </a:lnTo>
                    <a:lnTo>
                      <a:pt x="513" y="244"/>
                    </a:lnTo>
                    <a:lnTo>
                      <a:pt x="511" y="244"/>
                    </a:lnTo>
                    <a:lnTo>
                      <a:pt x="511" y="244"/>
                    </a:lnTo>
                    <a:lnTo>
                      <a:pt x="511" y="244"/>
                    </a:lnTo>
                    <a:lnTo>
                      <a:pt x="509" y="244"/>
                    </a:lnTo>
                    <a:lnTo>
                      <a:pt x="509" y="247"/>
                    </a:lnTo>
                    <a:lnTo>
                      <a:pt x="509" y="247"/>
                    </a:lnTo>
                    <a:lnTo>
                      <a:pt x="506" y="247"/>
                    </a:lnTo>
                    <a:lnTo>
                      <a:pt x="506" y="244"/>
                    </a:lnTo>
                    <a:lnTo>
                      <a:pt x="506" y="244"/>
                    </a:lnTo>
                    <a:lnTo>
                      <a:pt x="506" y="244"/>
                    </a:lnTo>
                    <a:lnTo>
                      <a:pt x="506" y="244"/>
                    </a:lnTo>
                    <a:lnTo>
                      <a:pt x="504" y="244"/>
                    </a:lnTo>
                    <a:lnTo>
                      <a:pt x="504" y="244"/>
                    </a:lnTo>
                    <a:lnTo>
                      <a:pt x="504" y="244"/>
                    </a:lnTo>
                    <a:lnTo>
                      <a:pt x="504" y="242"/>
                    </a:lnTo>
                    <a:lnTo>
                      <a:pt x="504" y="242"/>
                    </a:lnTo>
                    <a:lnTo>
                      <a:pt x="504" y="240"/>
                    </a:lnTo>
                    <a:lnTo>
                      <a:pt x="504" y="240"/>
                    </a:lnTo>
                    <a:lnTo>
                      <a:pt x="504" y="240"/>
                    </a:lnTo>
                    <a:lnTo>
                      <a:pt x="504" y="237"/>
                    </a:lnTo>
                    <a:lnTo>
                      <a:pt x="506" y="237"/>
                    </a:lnTo>
                    <a:lnTo>
                      <a:pt x="506" y="237"/>
                    </a:lnTo>
                    <a:lnTo>
                      <a:pt x="506" y="237"/>
                    </a:lnTo>
                    <a:lnTo>
                      <a:pt x="509" y="237"/>
                    </a:lnTo>
                    <a:lnTo>
                      <a:pt x="509" y="237"/>
                    </a:lnTo>
                    <a:lnTo>
                      <a:pt x="509" y="240"/>
                    </a:lnTo>
                    <a:lnTo>
                      <a:pt x="511" y="240"/>
                    </a:lnTo>
                    <a:lnTo>
                      <a:pt x="511" y="237"/>
                    </a:lnTo>
                    <a:lnTo>
                      <a:pt x="511" y="237"/>
                    </a:lnTo>
                    <a:lnTo>
                      <a:pt x="511" y="240"/>
                    </a:lnTo>
                    <a:lnTo>
                      <a:pt x="511" y="240"/>
                    </a:lnTo>
                    <a:lnTo>
                      <a:pt x="511" y="237"/>
                    </a:lnTo>
                    <a:lnTo>
                      <a:pt x="513" y="237"/>
                    </a:lnTo>
                    <a:lnTo>
                      <a:pt x="513" y="237"/>
                    </a:lnTo>
                    <a:lnTo>
                      <a:pt x="513" y="237"/>
                    </a:lnTo>
                    <a:lnTo>
                      <a:pt x="513" y="237"/>
                    </a:lnTo>
                    <a:lnTo>
                      <a:pt x="513" y="235"/>
                    </a:lnTo>
                    <a:lnTo>
                      <a:pt x="516" y="235"/>
                    </a:lnTo>
                    <a:lnTo>
                      <a:pt x="516" y="235"/>
                    </a:lnTo>
                    <a:lnTo>
                      <a:pt x="518" y="235"/>
                    </a:lnTo>
                    <a:lnTo>
                      <a:pt x="518" y="235"/>
                    </a:lnTo>
                    <a:lnTo>
                      <a:pt x="518" y="235"/>
                    </a:lnTo>
                    <a:lnTo>
                      <a:pt x="518" y="235"/>
                    </a:lnTo>
                    <a:lnTo>
                      <a:pt x="518" y="233"/>
                    </a:lnTo>
                    <a:lnTo>
                      <a:pt x="518" y="233"/>
                    </a:lnTo>
                    <a:lnTo>
                      <a:pt x="520" y="233"/>
                    </a:lnTo>
                    <a:lnTo>
                      <a:pt x="520" y="233"/>
                    </a:lnTo>
                    <a:lnTo>
                      <a:pt x="520" y="233"/>
                    </a:lnTo>
                    <a:lnTo>
                      <a:pt x="523" y="233"/>
                    </a:lnTo>
                    <a:lnTo>
                      <a:pt x="523" y="233"/>
                    </a:lnTo>
                    <a:lnTo>
                      <a:pt x="525" y="233"/>
                    </a:lnTo>
                    <a:lnTo>
                      <a:pt x="525" y="233"/>
                    </a:lnTo>
                    <a:lnTo>
                      <a:pt x="525" y="233"/>
                    </a:lnTo>
                    <a:lnTo>
                      <a:pt x="528" y="233"/>
                    </a:lnTo>
                    <a:lnTo>
                      <a:pt x="528" y="233"/>
                    </a:lnTo>
                    <a:lnTo>
                      <a:pt x="528" y="230"/>
                    </a:lnTo>
                    <a:lnTo>
                      <a:pt x="525" y="230"/>
                    </a:lnTo>
                    <a:lnTo>
                      <a:pt x="525" y="230"/>
                    </a:lnTo>
                    <a:lnTo>
                      <a:pt x="525" y="228"/>
                    </a:lnTo>
                    <a:lnTo>
                      <a:pt x="528" y="228"/>
                    </a:lnTo>
                    <a:lnTo>
                      <a:pt x="528" y="228"/>
                    </a:lnTo>
                    <a:lnTo>
                      <a:pt x="528" y="228"/>
                    </a:lnTo>
                    <a:lnTo>
                      <a:pt x="528" y="228"/>
                    </a:lnTo>
                    <a:lnTo>
                      <a:pt x="530" y="228"/>
                    </a:lnTo>
                    <a:lnTo>
                      <a:pt x="530" y="228"/>
                    </a:lnTo>
                    <a:lnTo>
                      <a:pt x="530" y="225"/>
                    </a:lnTo>
                    <a:lnTo>
                      <a:pt x="532" y="225"/>
                    </a:lnTo>
                    <a:lnTo>
                      <a:pt x="532" y="225"/>
                    </a:lnTo>
                    <a:lnTo>
                      <a:pt x="532" y="225"/>
                    </a:lnTo>
                    <a:lnTo>
                      <a:pt x="532" y="225"/>
                    </a:lnTo>
                    <a:lnTo>
                      <a:pt x="532" y="225"/>
                    </a:lnTo>
                    <a:lnTo>
                      <a:pt x="535" y="225"/>
                    </a:lnTo>
                    <a:lnTo>
                      <a:pt x="535" y="223"/>
                    </a:lnTo>
                    <a:lnTo>
                      <a:pt x="535" y="223"/>
                    </a:lnTo>
                    <a:lnTo>
                      <a:pt x="535" y="223"/>
                    </a:lnTo>
                    <a:lnTo>
                      <a:pt x="537" y="223"/>
                    </a:lnTo>
                    <a:lnTo>
                      <a:pt x="537" y="223"/>
                    </a:lnTo>
                    <a:lnTo>
                      <a:pt x="537" y="223"/>
                    </a:lnTo>
                    <a:lnTo>
                      <a:pt x="539" y="223"/>
                    </a:lnTo>
                    <a:lnTo>
                      <a:pt x="539" y="221"/>
                    </a:lnTo>
                    <a:lnTo>
                      <a:pt x="539" y="221"/>
                    </a:lnTo>
                    <a:lnTo>
                      <a:pt x="539" y="218"/>
                    </a:lnTo>
                    <a:lnTo>
                      <a:pt x="537" y="218"/>
                    </a:lnTo>
                    <a:lnTo>
                      <a:pt x="537" y="218"/>
                    </a:lnTo>
                    <a:lnTo>
                      <a:pt x="539" y="218"/>
                    </a:lnTo>
                    <a:lnTo>
                      <a:pt x="539" y="216"/>
                    </a:lnTo>
                    <a:lnTo>
                      <a:pt x="539" y="216"/>
                    </a:lnTo>
                    <a:lnTo>
                      <a:pt x="539" y="216"/>
                    </a:lnTo>
                    <a:lnTo>
                      <a:pt x="539" y="216"/>
                    </a:lnTo>
                    <a:lnTo>
                      <a:pt x="539" y="216"/>
                    </a:lnTo>
                    <a:lnTo>
                      <a:pt x="542" y="216"/>
                    </a:lnTo>
                    <a:lnTo>
                      <a:pt x="542" y="216"/>
                    </a:lnTo>
                    <a:lnTo>
                      <a:pt x="544" y="216"/>
                    </a:lnTo>
                    <a:lnTo>
                      <a:pt x="544" y="216"/>
                    </a:lnTo>
                    <a:lnTo>
                      <a:pt x="544" y="216"/>
                    </a:lnTo>
                    <a:lnTo>
                      <a:pt x="546" y="216"/>
                    </a:lnTo>
                    <a:lnTo>
                      <a:pt x="546" y="216"/>
                    </a:lnTo>
                    <a:lnTo>
                      <a:pt x="546" y="216"/>
                    </a:lnTo>
                    <a:lnTo>
                      <a:pt x="546" y="214"/>
                    </a:lnTo>
                    <a:lnTo>
                      <a:pt x="549" y="214"/>
                    </a:lnTo>
                    <a:lnTo>
                      <a:pt x="549" y="214"/>
                    </a:lnTo>
                    <a:lnTo>
                      <a:pt x="551" y="214"/>
                    </a:lnTo>
                    <a:lnTo>
                      <a:pt x="551" y="214"/>
                    </a:lnTo>
                    <a:lnTo>
                      <a:pt x="551" y="214"/>
                    </a:lnTo>
                    <a:lnTo>
                      <a:pt x="551" y="214"/>
                    </a:lnTo>
                    <a:lnTo>
                      <a:pt x="554" y="214"/>
                    </a:lnTo>
                    <a:lnTo>
                      <a:pt x="554" y="211"/>
                    </a:lnTo>
                    <a:lnTo>
                      <a:pt x="554" y="211"/>
                    </a:lnTo>
                    <a:lnTo>
                      <a:pt x="554" y="211"/>
                    </a:lnTo>
                    <a:lnTo>
                      <a:pt x="554" y="211"/>
                    </a:lnTo>
                    <a:lnTo>
                      <a:pt x="556" y="211"/>
                    </a:lnTo>
                    <a:lnTo>
                      <a:pt x="556" y="209"/>
                    </a:lnTo>
                    <a:lnTo>
                      <a:pt x="556" y="209"/>
                    </a:lnTo>
                    <a:lnTo>
                      <a:pt x="556" y="207"/>
                    </a:lnTo>
                    <a:lnTo>
                      <a:pt x="556" y="207"/>
                    </a:lnTo>
                    <a:lnTo>
                      <a:pt x="556" y="207"/>
                    </a:lnTo>
                    <a:lnTo>
                      <a:pt x="556" y="207"/>
                    </a:lnTo>
                    <a:lnTo>
                      <a:pt x="558" y="207"/>
                    </a:lnTo>
                    <a:lnTo>
                      <a:pt x="558" y="207"/>
                    </a:lnTo>
                    <a:lnTo>
                      <a:pt x="558" y="207"/>
                    </a:lnTo>
                    <a:lnTo>
                      <a:pt x="558" y="204"/>
                    </a:lnTo>
                    <a:lnTo>
                      <a:pt x="558" y="204"/>
                    </a:lnTo>
                    <a:lnTo>
                      <a:pt x="558" y="204"/>
                    </a:lnTo>
                    <a:lnTo>
                      <a:pt x="561" y="204"/>
                    </a:lnTo>
                    <a:lnTo>
                      <a:pt x="561" y="204"/>
                    </a:lnTo>
                    <a:lnTo>
                      <a:pt x="561" y="204"/>
                    </a:lnTo>
                    <a:lnTo>
                      <a:pt x="561" y="204"/>
                    </a:lnTo>
                    <a:lnTo>
                      <a:pt x="561" y="202"/>
                    </a:lnTo>
                    <a:lnTo>
                      <a:pt x="563" y="202"/>
                    </a:lnTo>
                    <a:lnTo>
                      <a:pt x="563" y="202"/>
                    </a:lnTo>
                    <a:lnTo>
                      <a:pt x="563" y="202"/>
                    </a:lnTo>
                    <a:lnTo>
                      <a:pt x="565" y="202"/>
                    </a:lnTo>
                    <a:lnTo>
                      <a:pt x="565" y="202"/>
                    </a:lnTo>
                    <a:lnTo>
                      <a:pt x="565" y="202"/>
                    </a:lnTo>
                    <a:lnTo>
                      <a:pt x="565" y="199"/>
                    </a:lnTo>
                    <a:lnTo>
                      <a:pt x="568" y="199"/>
                    </a:lnTo>
                    <a:lnTo>
                      <a:pt x="568" y="199"/>
                    </a:lnTo>
                    <a:lnTo>
                      <a:pt x="568" y="199"/>
                    </a:lnTo>
                    <a:lnTo>
                      <a:pt x="568" y="199"/>
                    </a:lnTo>
                    <a:lnTo>
                      <a:pt x="570" y="199"/>
                    </a:lnTo>
                    <a:lnTo>
                      <a:pt x="570" y="199"/>
                    </a:lnTo>
                    <a:lnTo>
                      <a:pt x="570" y="199"/>
                    </a:lnTo>
                    <a:lnTo>
                      <a:pt x="570" y="202"/>
                    </a:lnTo>
                    <a:lnTo>
                      <a:pt x="573" y="202"/>
                    </a:lnTo>
                    <a:lnTo>
                      <a:pt x="573" y="202"/>
                    </a:lnTo>
                    <a:lnTo>
                      <a:pt x="573" y="202"/>
                    </a:lnTo>
                    <a:lnTo>
                      <a:pt x="573" y="202"/>
                    </a:lnTo>
                    <a:lnTo>
                      <a:pt x="575" y="202"/>
                    </a:lnTo>
                    <a:lnTo>
                      <a:pt x="575" y="202"/>
                    </a:lnTo>
                    <a:lnTo>
                      <a:pt x="575" y="202"/>
                    </a:lnTo>
                    <a:lnTo>
                      <a:pt x="577" y="202"/>
                    </a:lnTo>
                    <a:lnTo>
                      <a:pt x="577" y="202"/>
                    </a:lnTo>
                    <a:lnTo>
                      <a:pt x="577" y="204"/>
                    </a:lnTo>
                    <a:lnTo>
                      <a:pt x="580" y="204"/>
                    </a:lnTo>
                    <a:lnTo>
                      <a:pt x="580" y="204"/>
                    </a:lnTo>
                    <a:lnTo>
                      <a:pt x="580" y="204"/>
                    </a:lnTo>
                    <a:lnTo>
                      <a:pt x="580" y="204"/>
                    </a:lnTo>
                    <a:lnTo>
                      <a:pt x="580" y="204"/>
                    </a:lnTo>
                    <a:lnTo>
                      <a:pt x="580" y="204"/>
                    </a:lnTo>
                    <a:lnTo>
                      <a:pt x="582" y="204"/>
                    </a:lnTo>
                    <a:lnTo>
                      <a:pt x="582" y="204"/>
                    </a:lnTo>
                    <a:lnTo>
                      <a:pt x="582" y="204"/>
                    </a:lnTo>
                    <a:lnTo>
                      <a:pt x="584" y="204"/>
                    </a:lnTo>
                    <a:lnTo>
                      <a:pt x="584" y="204"/>
                    </a:lnTo>
                    <a:lnTo>
                      <a:pt x="584" y="204"/>
                    </a:lnTo>
                    <a:lnTo>
                      <a:pt x="584" y="202"/>
                    </a:lnTo>
                    <a:lnTo>
                      <a:pt x="587" y="202"/>
                    </a:lnTo>
                    <a:lnTo>
                      <a:pt x="587" y="204"/>
                    </a:lnTo>
                    <a:lnTo>
                      <a:pt x="587" y="204"/>
                    </a:lnTo>
                    <a:lnTo>
                      <a:pt x="587" y="202"/>
                    </a:lnTo>
                    <a:lnTo>
                      <a:pt x="587" y="202"/>
                    </a:lnTo>
                    <a:lnTo>
                      <a:pt x="589" y="202"/>
                    </a:lnTo>
                    <a:lnTo>
                      <a:pt x="589" y="202"/>
                    </a:lnTo>
                    <a:lnTo>
                      <a:pt x="589" y="202"/>
                    </a:lnTo>
                    <a:lnTo>
                      <a:pt x="591" y="202"/>
                    </a:lnTo>
                    <a:lnTo>
                      <a:pt x="591" y="202"/>
                    </a:lnTo>
                    <a:lnTo>
                      <a:pt x="591" y="202"/>
                    </a:lnTo>
                    <a:lnTo>
                      <a:pt x="591" y="199"/>
                    </a:lnTo>
                    <a:lnTo>
                      <a:pt x="591" y="199"/>
                    </a:lnTo>
                    <a:lnTo>
                      <a:pt x="591" y="197"/>
                    </a:lnTo>
                    <a:lnTo>
                      <a:pt x="594" y="197"/>
                    </a:lnTo>
                    <a:lnTo>
                      <a:pt x="594" y="197"/>
                    </a:lnTo>
                    <a:lnTo>
                      <a:pt x="594" y="197"/>
                    </a:lnTo>
                    <a:lnTo>
                      <a:pt x="596" y="197"/>
                    </a:lnTo>
                    <a:lnTo>
                      <a:pt x="596" y="197"/>
                    </a:lnTo>
                    <a:lnTo>
                      <a:pt x="596" y="197"/>
                    </a:lnTo>
                    <a:lnTo>
                      <a:pt x="599" y="197"/>
                    </a:lnTo>
                    <a:lnTo>
                      <a:pt x="599" y="195"/>
                    </a:lnTo>
                    <a:lnTo>
                      <a:pt x="599" y="195"/>
                    </a:lnTo>
                    <a:lnTo>
                      <a:pt x="599" y="195"/>
                    </a:lnTo>
                    <a:lnTo>
                      <a:pt x="599" y="195"/>
                    </a:lnTo>
                    <a:lnTo>
                      <a:pt x="601" y="195"/>
                    </a:lnTo>
                    <a:lnTo>
                      <a:pt x="601" y="195"/>
                    </a:lnTo>
                    <a:lnTo>
                      <a:pt x="601" y="195"/>
                    </a:lnTo>
                    <a:lnTo>
                      <a:pt x="601" y="197"/>
                    </a:lnTo>
                    <a:lnTo>
                      <a:pt x="601" y="197"/>
                    </a:lnTo>
                    <a:lnTo>
                      <a:pt x="601" y="197"/>
                    </a:lnTo>
                    <a:lnTo>
                      <a:pt x="601" y="199"/>
                    </a:lnTo>
                    <a:lnTo>
                      <a:pt x="601" y="199"/>
                    </a:lnTo>
                    <a:lnTo>
                      <a:pt x="603" y="199"/>
                    </a:lnTo>
                    <a:lnTo>
                      <a:pt x="603" y="199"/>
                    </a:lnTo>
                    <a:lnTo>
                      <a:pt x="606" y="199"/>
                    </a:lnTo>
                    <a:lnTo>
                      <a:pt x="606" y="199"/>
                    </a:lnTo>
                    <a:lnTo>
                      <a:pt x="606" y="199"/>
                    </a:lnTo>
                    <a:lnTo>
                      <a:pt x="606" y="199"/>
                    </a:lnTo>
                    <a:lnTo>
                      <a:pt x="606" y="202"/>
                    </a:lnTo>
                    <a:lnTo>
                      <a:pt x="606" y="202"/>
                    </a:lnTo>
                    <a:lnTo>
                      <a:pt x="606" y="202"/>
                    </a:lnTo>
                    <a:lnTo>
                      <a:pt x="603" y="202"/>
                    </a:lnTo>
                    <a:lnTo>
                      <a:pt x="603" y="202"/>
                    </a:lnTo>
                    <a:lnTo>
                      <a:pt x="603" y="204"/>
                    </a:lnTo>
                    <a:lnTo>
                      <a:pt x="601" y="204"/>
                    </a:lnTo>
                    <a:lnTo>
                      <a:pt x="601" y="204"/>
                    </a:lnTo>
                    <a:lnTo>
                      <a:pt x="601" y="204"/>
                    </a:lnTo>
                    <a:lnTo>
                      <a:pt x="601" y="204"/>
                    </a:lnTo>
                    <a:lnTo>
                      <a:pt x="601" y="207"/>
                    </a:lnTo>
                    <a:lnTo>
                      <a:pt x="601" y="207"/>
                    </a:lnTo>
                    <a:lnTo>
                      <a:pt x="601" y="209"/>
                    </a:lnTo>
                    <a:lnTo>
                      <a:pt x="601" y="209"/>
                    </a:lnTo>
                    <a:lnTo>
                      <a:pt x="603" y="209"/>
                    </a:lnTo>
                    <a:lnTo>
                      <a:pt x="603" y="207"/>
                    </a:lnTo>
                    <a:lnTo>
                      <a:pt x="603" y="207"/>
                    </a:lnTo>
                    <a:lnTo>
                      <a:pt x="603" y="207"/>
                    </a:lnTo>
                    <a:lnTo>
                      <a:pt x="606" y="207"/>
                    </a:lnTo>
                    <a:lnTo>
                      <a:pt x="606" y="204"/>
                    </a:lnTo>
                    <a:lnTo>
                      <a:pt x="606" y="204"/>
                    </a:lnTo>
                    <a:lnTo>
                      <a:pt x="606" y="204"/>
                    </a:lnTo>
                    <a:lnTo>
                      <a:pt x="608" y="204"/>
                    </a:lnTo>
                    <a:lnTo>
                      <a:pt x="608" y="204"/>
                    </a:lnTo>
                    <a:lnTo>
                      <a:pt x="608" y="207"/>
                    </a:lnTo>
                    <a:lnTo>
                      <a:pt x="608" y="207"/>
                    </a:lnTo>
                    <a:lnTo>
                      <a:pt x="608" y="207"/>
                    </a:lnTo>
                    <a:lnTo>
                      <a:pt x="608" y="209"/>
                    </a:lnTo>
                    <a:lnTo>
                      <a:pt x="608" y="209"/>
                    </a:lnTo>
                    <a:lnTo>
                      <a:pt x="608" y="211"/>
                    </a:lnTo>
                    <a:lnTo>
                      <a:pt x="610" y="211"/>
                    </a:lnTo>
                    <a:lnTo>
                      <a:pt x="610" y="211"/>
                    </a:lnTo>
                    <a:lnTo>
                      <a:pt x="610" y="211"/>
                    </a:lnTo>
                    <a:lnTo>
                      <a:pt x="610" y="214"/>
                    </a:lnTo>
                    <a:lnTo>
                      <a:pt x="610" y="214"/>
                    </a:lnTo>
                    <a:lnTo>
                      <a:pt x="610" y="214"/>
                    </a:lnTo>
                    <a:lnTo>
                      <a:pt x="608" y="214"/>
                    </a:lnTo>
                    <a:lnTo>
                      <a:pt x="608" y="214"/>
                    </a:lnTo>
                    <a:lnTo>
                      <a:pt x="608" y="216"/>
                    </a:lnTo>
                    <a:lnTo>
                      <a:pt x="608" y="216"/>
                    </a:lnTo>
                    <a:lnTo>
                      <a:pt x="608" y="216"/>
                    </a:lnTo>
                    <a:lnTo>
                      <a:pt x="608" y="216"/>
                    </a:lnTo>
                    <a:lnTo>
                      <a:pt x="606" y="216"/>
                    </a:lnTo>
                    <a:lnTo>
                      <a:pt x="606" y="218"/>
                    </a:lnTo>
                    <a:lnTo>
                      <a:pt x="606" y="218"/>
                    </a:lnTo>
                    <a:lnTo>
                      <a:pt x="606" y="218"/>
                    </a:lnTo>
                    <a:lnTo>
                      <a:pt x="606" y="218"/>
                    </a:lnTo>
                    <a:lnTo>
                      <a:pt x="606" y="218"/>
                    </a:lnTo>
                    <a:lnTo>
                      <a:pt x="606" y="221"/>
                    </a:lnTo>
                    <a:lnTo>
                      <a:pt x="606" y="221"/>
                    </a:lnTo>
                    <a:lnTo>
                      <a:pt x="603" y="221"/>
                    </a:lnTo>
                    <a:lnTo>
                      <a:pt x="603" y="221"/>
                    </a:lnTo>
                    <a:lnTo>
                      <a:pt x="603" y="223"/>
                    </a:lnTo>
                    <a:lnTo>
                      <a:pt x="606" y="223"/>
                    </a:lnTo>
                    <a:lnTo>
                      <a:pt x="606" y="223"/>
                    </a:lnTo>
                    <a:lnTo>
                      <a:pt x="606" y="223"/>
                    </a:lnTo>
                    <a:lnTo>
                      <a:pt x="606" y="223"/>
                    </a:lnTo>
                    <a:lnTo>
                      <a:pt x="606" y="223"/>
                    </a:lnTo>
                    <a:lnTo>
                      <a:pt x="608" y="223"/>
                    </a:lnTo>
                    <a:lnTo>
                      <a:pt x="608" y="221"/>
                    </a:lnTo>
                    <a:lnTo>
                      <a:pt x="608" y="221"/>
                    </a:lnTo>
                    <a:lnTo>
                      <a:pt x="608" y="221"/>
                    </a:lnTo>
                    <a:lnTo>
                      <a:pt x="608" y="221"/>
                    </a:lnTo>
                    <a:lnTo>
                      <a:pt x="610" y="221"/>
                    </a:lnTo>
                    <a:lnTo>
                      <a:pt x="610" y="221"/>
                    </a:lnTo>
                    <a:lnTo>
                      <a:pt x="613" y="221"/>
                    </a:lnTo>
                    <a:lnTo>
                      <a:pt x="613" y="221"/>
                    </a:lnTo>
                    <a:lnTo>
                      <a:pt x="613" y="221"/>
                    </a:lnTo>
                    <a:lnTo>
                      <a:pt x="613" y="221"/>
                    </a:lnTo>
                    <a:lnTo>
                      <a:pt x="613" y="223"/>
                    </a:lnTo>
                    <a:lnTo>
                      <a:pt x="615" y="223"/>
                    </a:lnTo>
                    <a:lnTo>
                      <a:pt x="615" y="223"/>
                    </a:lnTo>
                    <a:lnTo>
                      <a:pt x="617" y="223"/>
                    </a:lnTo>
                    <a:lnTo>
                      <a:pt x="617" y="223"/>
                    </a:lnTo>
                    <a:lnTo>
                      <a:pt x="617" y="223"/>
                    </a:lnTo>
                    <a:lnTo>
                      <a:pt x="617" y="223"/>
                    </a:lnTo>
                    <a:lnTo>
                      <a:pt x="620" y="223"/>
                    </a:lnTo>
                    <a:lnTo>
                      <a:pt x="620" y="223"/>
                    </a:lnTo>
                    <a:lnTo>
                      <a:pt x="620" y="223"/>
                    </a:lnTo>
                    <a:lnTo>
                      <a:pt x="620" y="223"/>
                    </a:lnTo>
                    <a:lnTo>
                      <a:pt x="622" y="223"/>
                    </a:lnTo>
                    <a:lnTo>
                      <a:pt x="622" y="223"/>
                    </a:lnTo>
                    <a:lnTo>
                      <a:pt x="622" y="223"/>
                    </a:lnTo>
                    <a:lnTo>
                      <a:pt x="625" y="223"/>
                    </a:lnTo>
                    <a:lnTo>
                      <a:pt x="625" y="225"/>
                    </a:lnTo>
                    <a:lnTo>
                      <a:pt x="625" y="225"/>
                    </a:lnTo>
                    <a:lnTo>
                      <a:pt x="625" y="225"/>
                    </a:lnTo>
                    <a:lnTo>
                      <a:pt x="625" y="225"/>
                    </a:lnTo>
                    <a:lnTo>
                      <a:pt x="625" y="225"/>
                    </a:lnTo>
                    <a:lnTo>
                      <a:pt x="627" y="225"/>
                    </a:lnTo>
                    <a:lnTo>
                      <a:pt x="627" y="225"/>
                    </a:lnTo>
                    <a:lnTo>
                      <a:pt x="627" y="228"/>
                    </a:lnTo>
                    <a:lnTo>
                      <a:pt x="627" y="228"/>
                    </a:lnTo>
                    <a:lnTo>
                      <a:pt x="627" y="228"/>
                    </a:lnTo>
                    <a:lnTo>
                      <a:pt x="627" y="230"/>
                    </a:lnTo>
                    <a:lnTo>
                      <a:pt x="627" y="230"/>
                    </a:lnTo>
                    <a:lnTo>
                      <a:pt x="627" y="230"/>
                    </a:lnTo>
                    <a:lnTo>
                      <a:pt x="627" y="233"/>
                    </a:lnTo>
                    <a:lnTo>
                      <a:pt x="627" y="233"/>
                    </a:lnTo>
                    <a:lnTo>
                      <a:pt x="627" y="235"/>
                    </a:lnTo>
                    <a:lnTo>
                      <a:pt x="627" y="235"/>
                    </a:lnTo>
                    <a:lnTo>
                      <a:pt x="627" y="235"/>
                    </a:lnTo>
                    <a:lnTo>
                      <a:pt x="627" y="235"/>
                    </a:lnTo>
                    <a:lnTo>
                      <a:pt x="625" y="235"/>
                    </a:lnTo>
                    <a:lnTo>
                      <a:pt x="625" y="235"/>
                    </a:lnTo>
                    <a:lnTo>
                      <a:pt x="625" y="235"/>
                    </a:lnTo>
                    <a:lnTo>
                      <a:pt x="625" y="235"/>
                    </a:lnTo>
                    <a:lnTo>
                      <a:pt x="625" y="235"/>
                    </a:lnTo>
                    <a:lnTo>
                      <a:pt x="622" y="235"/>
                    </a:lnTo>
                    <a:lnTo>
                      <a:pt x="622" y="237"/>
                    </a:lnTo>
                    <a:lnTo>
                      <a:pt x="622" y="237"/>
                    </a:lnTo>
                    <a:lnTo>
                      <a:pt x="620" y="237"/>
                    </a:lnTo>
                    <a:lnTo>
                      <a:pt x="620" y="237"/>
                    </a:lnTo>
                    <a:lnTo>
                      <a:pt x="620" y="237"/>
                    </a:lnTo>
                    <a:lnTo>
                      <a:pt x="620" y="237"/>
                    </a:lnTo>
                    <a:lnTo>
                      <a:pt x="620" y="240"/>
                    </a:lnTo>
                    <a:lnTo>
                      <a:pt x="620" y="240"/>
                    </a:lnTo>
                    <a:lnTo>
                      <a:pt x="617" y="240"/>
                    </a:lnTo>
                    <a:lnTo>
                      <a:pt x="617" y="240"/>
                    </a:lnTo>
                    <a:lnTo>
                      <a:pt x="617" y="242"/>
                    </a:lnTo>
                    <a:lnTo>
                      <a:pt x="617" y="242"/>
                    </a:lnTo>
                    <a:lnTo>
                      <a:pt x="617" y="242"/>
                    </a:lnTo>
                    <a:lnTo>
                      <a:pt x="617" y="242"/>
                    </a:lnTo>
                    <a:lnTo>
                      <a:pt x="617" y="244"/>
                    </a:lnTo>
                    <a:lnTo>
                      <a:pt x="617" y="244"/>
                    </a:lnTo>
                    <a:lnTo>
                      <a:pt x="617" y="244"/>
                    </a:lnTo>
                    <a:lnTo>
                      <a:pt x="617" y="247"/>
                    </a:lnTo>
                    <a:lnTo>
                      <a:pt x="617" y="247"/>
                    </a:lnTo>
                    <a:lnTo>
                      <a:pt x="617" y="247"/>
                    </a:lnTo>
                    <a:lnTo>
                      <a:pt x="617" y="249"/>
                    </a:lnTo>
                    <a:lnTo>
                      <a:pt x="620" y="249"/>
                    </a:lnTo>
                    <a:lnTo>
                      <a:pt x="620" y="249"/>
                    </a:lnTo>
                    <a:lnTo>
                      <a:pt x="620" y="249"/>
                    </a:lnTo>
                    <a:lnTo>
                      <a:pt x="620" y="252"/>
                    </a:lnTo>
                    <a:lnTo>
                      <a:pt x="620" y="252"/>
                    </a:lnTo>
                    <a:lnTo>
                      <a:pt x="620" y="252"/>
                    </a:lnTo>
                    <a:lnTo>
                      <a:pt x="622" y="252"/>
                    </a:lnTo>
                    <a:lnTo>
                      <a:pt x="622" y="254"/>
                    </a:lnTo>
                    <a:lnTo>
                      <a:pt x="622" y="254"/>
                    </a:lnTo>
                    <a:lnTo>
                      <a:pt x="622" y="254"/>
                    </a:lnTo>
                    <a:lnTo>
                      <a:pt x="622" y="254"/>
                    </a:lnTo>
                    <a:lnTo>
                      <a:pt x="622" y="254"/>
                    </a:lnTo>
                    <a:lnTo>
                      <a:pt x="620" y="254"/>
                    </a:lnTo>
                    <a:lnTo>
                      <a:pt x="620" y="254"/>
                    </a:lnTo>
                    <a:lnTo>
                      <a:pt x="620" y="254"/>
                    </a:lnTo>
                    <a:lnTo>
                      <a:pt x="620" y="254"/>
                    </a:lnTo>
                    <a:lnTo>
                      <a:pt x="617" y="254"/>
                    </a:lnTo>
                    <a:lnTo>
                      <a:pt x="617" y="254"/>
                    </a:lnTo>
                    <a:lnTo>
                      <a:pt x="617" y="254"/>
                    </a:lnTo>
                    <a:lnTo>
                      <a:pt x="617" y="254"/>
                    </a:lnTo>
                    <a:lnTo>
                      <a:pt x="617" y="252"/>
                    </a:lnTo>
                    <a:lnTo>
                      <a:pt x="617" y="252"/>
                    </a:lnTo>
                    <a:lnTo>
                      <a:pt x="615" y="252"/>
                    </a:lnTo>
                    <a:lnTo>
                      <a:pt x="615" y="249"/>
                    </a:lnTo>
                    <a:lnTo>
                      <a:pt x="615" y="249"/>
                    </a:lnTo>
                    <a:lnTo>
                      <a:pt x="615" y="249"/>
                    </a:lnTo>
                    <a:lnTo>
                      <a:pt x="613" y="249"/>
                    </a:lnTo>
                    <a:lnTo>
                      <a:pt x="613" y="247"/>
                    </a:lnTo>
                    <a:lnTo>
                      <a:pt x="613" y="247"/>
                    </a:lnTo>
                    <a:lnTo>
                      <a:pt x="613" y="249"/>
                    </a:lnTo>
                    <a:lnTo>
                      <a:pt x="613" y="249"/>
                    </a:lnTo>
                    <a:lnTo>
                      <a:pt x="610" y="249"/>
                    </a:lnTo>
                    <a:lnTo>
                      <a:pt x="610" y="249"/>
                    </a:lnTo>
                    <a:lnTo>
                      <a:pt x="610" y="249"/>
                    </a:lnTo>
                    <a:lnTo>
                      <a:pt x="608" y="249"/>
                    </a:lnTo>
                    <a:lnTo>
                      <a:pt x="608" y="249"/>
                    </a:lnTo>
                    <a:lnTo>
                      <a:pt x="608" y="249"/>
                    </a:lnTo>
                    <a:lnTo>
                      <a:pt x="606" y="249"/>
                    </a:lnTo>
                    <a:lnTo>
                      <a:pt x="606" y="249"/>
                    </a:lnTo>
                    <a:lnTo>
                      <a:pt x="606" y="249"/>
                    </a:lnTo>
                    <a:lnTo>
                      <a:pt x="603" y="249"/>
                    </a:lnTo>
                    <a:lnTo>
                      <a:pt x="603" y="249"/>
                    </a:lnTo>
                    <a:lnTo>
                      <a:pt x="601" y="249"/>
                    </a:lnTo>
                    <a:lnTo>
                      <a:pt x="601" y="252"/>
                    </a:lnTo>
                    <a:lnTo>
                      <a:pt x="601" y="252"/>
                    </a:lnTo>
                    <a:lnTo>
                      <a:pt x="601" y="252"/>
                    </a:lnTo>
                    <a:lnTo>
                      <a:pt x="601" y="252"/>
                    </a:lnTo>
                    <a:lnTo>
                      <a:pt x="599" y="252"/>
                    </a:lnTo>
                    <a:lnTo>
                      <a:pt x="599" y="252"/>
                    </a:lnTo>
                    <a:lnTo>
                      <a:pt x="599" y="254"/>
                    </a:lnTo>
                    <a:lnTo>
                      <a:pt x="599" y="254"/>
                    </a:lnTo>
                    <a:lnTo>
                      <a:pt x="599" y="254"/>
                    </a:lnTo>
                    <a:lnTo>
                      <a:pt x="596" y="254"/>
                    </a:lnTo>
                    <a:lnTo>
                      <a:pt x="596" y="254"/>
                    </a:lnTo>
                    <a:lnTo>
                      <a:pt x="596" y="256"/>
                    </a:lnTo>
                    <a:lnTo>
                      <a:pt x="596" y="256"/>
                    </a:lnTo>
                    <a:lnTo>
                      <a:pt x="594" y="256"/>
                    </a:lnTo>
                    <a:lnTo>
                      <a:pt x="594" y="256"/>
                    </a:lnTo>
                    <a:lnTo>
                      <a:pt x="594" y="256"/>
                    </a:lnTo>
                    <a:lnTo>
                      <a:pt x="594" y="256"/>
                    </a:lnTo>
                    <a:lnTo>
                      <a:pt x="594" y="259"/>
                    </a:lnTo>
                    <a:lnTo>
                      <a:pt x="591" y="259"/>
                    </a:lnTo>
                    <a:lnTo>
                      <a:pt x="591" y="259"/>
                    </a:lnTo>
                    <a:lnTo>
                      <a:pt x="591" y="261"/>
                    </a:lnTo>
                    <a:lnTo>
                      <a:pt x="591" y="261"/>
                    </a:lnTo>
                    <a:lnTo>
                      <a:pt x="591" y="261"/>
                    </a:lnTo>
                    <a:lnTo>
                      <a:pt x="589" y="261"/>
                    </a:lnTo>
                    <a:lnTo>
                      <a:pt x="589" y="261"/>
                    </a:lnTo>
                    <a:lnTo>
                      <a:pt x="589" y="261"/>
                    </a:lnTo>
                    <a:lnTo>
                      <a:pt x="587" y="261"/>
                    </a:lnTo>
                    <a:lnTo>
                      <a:pt x="587" y="261"/>
                    </a:lnTo>
                    <a:lnTo>
                      <a:pt x="587" y="263"/>
                    </a:lnTo>
                    <a:lnTo>
                      <a:pt x="587" y="263"/>
                    </a:lnTo>
                    <a:lnTo>
                      <a:pt x="587" y="263"/>
                    </a:lnTo>
                    <a:lnTo>
                      <a:pt x="587" y="263"/>
                    </a:lnTo>
                    <a:lnTo>
                      <a:pt x="584" y="263"/>
                    </a:lnTo>
                    <a:lnTo>
                      <a:pt x="584" y="263"/>
                    </a:lnTo>
                    <a:lnTo>
                      <a:pt x="584" y="266"/>
                    </a:lnTo>
                    <a:lnTo>
                      <a:pt x="584" y="266"/>
                    </a:lnTo>
                    <a:lnTo>
                      <a:pt x="582" y="266"/>
                    </a:lnTo>
                    <a:lnTo>
                      <a:pt x="582" y="266"/>
                    </a:lnTo>
                    <a:lnTo>
                      <a:pt x="580" y="266"/>
                    </a:lnTo>
                    <a:lnTo>
                      <a:pt x="580" y="266"/>
                    </a:lnTo>
                    <a:lnTo>
                      <a:pt x="580" y="266"/>
                    </a:lnTo>
                    <a:lnTo>
                      <a:pt x="580" y="266"/>
                    </a:lnTo>
                    <a:lnTo>
                      <a:pt x="580" y="268"/>
                    </a:lnTo>
                    <a:lnTo>
                      <a:pt x="580" y="268"/>
                    </a:lnTo>
                    <a:lnTo>
                      <a:pt x="577" y="268"/>
                    </a:lnTo>
                    <a:lnTo>
                      <a:pt x="577" y="270"/>
                    </a:lnTo>
                    <a:lnTo>
                      <a:pt x="577" y="270"/>
                    </a:lnTo>
                    <a:lnTo>
                      <a:pt x="577" y="270"/>
                    </a:lnTo>
                    <a:lnTo>
                      <a:pt x="577" y="270"/>
                    </a:lnTo>
                    <a:lnTo>
                      <a:pt x="577" y="273"/>
                    </a:lnTo>
                    <a:lnTo>
                      <a:pt x="577" y="273"/>
                    </a:lnTo>
                    <a:lnTo>
                      <a:pt x="577" y="275"/>
                    </a:lnTo>
                    <a:lnTo>
                      <a:pt x="577" y="275"/>
                    </a:lnTo>
                    <a:lnTo>
                      <a:pt x="577" y="275"/>
                    </a:lnTo>
                    <a:lnTo>
                      <a:pt x="580" y="275"/>
                    </a:lnTo>
                    <a:lnTo>
                      <a:pt x="580" y="278"/>
                    </a:lnTo>
                    <a:lnTo>
                      <a:pt x="577" y="278"/>
                    </a:lnTo>
                    <a:lnTo>
                      <a:pt x="577" y="278"/>
                    </a:lnTo>
                    <a:lnTo>
                      <a:pt x="577" y="280"/>
                    </a:lnTo>
                    <a:lnTo>
                      <a:pt x="580" y="280"/>
                    </a:lnTo>
                    <a:lnTo>
                      <a:pt x="580" y="280"/>
                    </a:lnTo>
                    <a:lnTo>
                      <a:pt x="580" y="282"/>
                    </a:lnTo>
                    <a:lnTo>
                      <a:pt x="580" y="282"/>
                    </a:lnTo>
                    <a:lnTo>
                      <a:pt x="577" y="282"/>
                    </a:lnTo>
                    <a:lnTo>
                      <a:pt x="577" y="285"/>
                    </a:lnTo>
                    <a:lnTo>
                      <a:pt x="577" y="285"/>
                    </a:lnTo>
                    <a:lnTo>
                      <a:pt x="575" y="285"/>
                    </a:lnTo>
                    <a:lnTo>
                      <a:pt x="575" y="285"/>
                    </a:lnTo>
                    <a:lnTo>
                      <a:pt x="575" y="285"/>
                    </a:lnTo>
                    <a:lnTo>
                      <a:pt x="575" y="287"/>
                    </a:lnTo>
                    <a:lnTo>
                      <a:pt x="577" y="287"/>
                    </a:lnTo>
                    <a:lnTo>
                      <a:pt x="577" y="287"/>
                    </a:lnTo>
                    <a:lnTo>
                      <a:pt x="577" y="289"/>
                    </a:lnTo>
                    <a:lnTo>
                      <a:pt x="575" y="289"/>
                    </a:lnTo>
                    <a:lnTo>
                      <a:pt x="575" y="289"/>
                    </a:lnTo>
                    <a:lnTo>
                      <a:pt x="575" y="289"/>
                    </a:lnTo>
                    <a:lnTo>
                      <a:pt x="575" y="292"/>
                    </a:lnTo>
                    <a:lnTo>
                      <a:pt x="575" y="292"/>
                    </a:lnTo>
                    <a:lnTo>
                      <a:pt x="575" y="292"/>
                    </a:lnTo>
                    <a:lnTo>
                      <a:pt x="573" y="292"/>
                    </a:lnTo>
                    <a:lnTo>
                      <a:pt x="573" y="294"/>
                    </a:lnTo>
                    <a:lnTo>
                      <a:pt x="573" y="294"/>
                    </a:lnTo>
                    <a:lnTo>
                      <a:pt x="573" y="294"/>
                    </a:lnTo>
                    <a:lnTo>
                      <a:pt x="573" y="294"/>
                    </a:lnTo>
                    <a:lnTo>
                      <a:pt x="573" y="294"/>
                    </a:lnTo>
                    <a:lnTo>
                      <a:pt x="570" y="294"/>
                    </a:lnTo>
                    <a:lnTo>
                      <a:pt x="570" y="294"/>
                    </a:lnTo>
                    <a:lnTo>
                      <a:pt x="570" y="297"/>
                    </a:lnTo>
                    <a:lnTo>
                      <a:pt x="568" y="297"/>
                    </a:lnTo>
                    <a:lnTo>
                      <a:pt x="568" y="297"/>
                    </a:lnTo>
                    <a:lnTo>
                      <a:pt x="568" y="297"/>
                    </a:lnTo>
                    <a:lnTo>
                      <a:pt x="568" y="299"/>
                    </a:lnTo>
                    <a:lnTo>
                      <a:pt x="568" y="299"/>
                    </a:lnTo>
                    <a:lnTo>
                      <a:pt x="568" y="301"/>
                    </a:lnTo>
                    <a:lnTo>
                      <a:pt x="568" y="301"/>
                    </a:lnTo>
                    <a:lnTo>
                      <a:pt x="568" y="301"/>
                    </a:lnTo>
                    <a:lnTo>
                      <a:pt x="568" y="304"/>
                    </a:lnTo>
                    <a:lnTo>
                      <a:pt x="568" y="304"/>
                    </a:lnTo>
                    <a:lnTo>
                      <a:pt x="568" y="304"/>
                    </a:lnTo>
                    <a:lnTo>
                      <a:pt x="568" y="304"/>
                    </a:lnTo>
                    <a:lnTo>
                      <a:pt x="570" y="304"/>
                    </a:lnTo>
                    <a:lnTo>
                      <a:pt x="570" y="304"/>
                    </a:lnTo>
                    <a:lnTo>
                      <a:pt x="570" y="304"/>
                    </a:lnTo>
                    <a:lnTo>
                      <a:pt x="570" y="306"/>
                    </a:lnTo>
                    <a:lnTo>
                      <a:pt x="570" y="306"/>
                    </a:lnTo>
                    <a:lnTo>
                      <a:pt x="570" y="308"/>
                    </a:lnTo>
                    <a:lnTo>
                      <a:pt x="570" y="308"/>
                    </a:lnTo>
                    <a:lnTo>
                      <a:pt x="570" y="308"/>
                    </a:lnTo>
                    <a:lnTo>
                      <a:pt x="570" y="311"/>
                    </a:lnTo>
                    <a:lnTo>
                      <a:pt x="568" y="311"/>
                    </a:lnTo>
                    <a:lnTo>
                      <a:pt x="568" y="311"/>
                    </a:lnTo>
                    <a:lnTo>
                      <a:pt x="568" y="313"/>
                    </a:lnTo>
                    <a:lnTo>
                      <a:pt x="568" y="313"/>
                    </a:lnTo>
                    <a:lnTo>
                      <a:pt x="568" y="313"/>
                    </a:lnTo>
                    <a:lnTo>
                      <a:pt x="568" y="313"/>
                    </a:lnTo>
                    <a:lnTo>
                      <a:pt x="568" y="316"/>
                    </a:lnTo>
                    <a:lnTo>
                      <a:pt x="568" y="316"/>
                    </a:lnTo>
                    <a:lnTo>
                      <a:pt x="565" y="316"/>
                    </a:lnTo>
                    <a:lnTo>
                      <a:pt x="565" y="316"/>
                    </a:lnTo>
                    <a:lnTo>
                      <a:pt x="565" y="318"/>
                    </a:lnTo>
                    <a:lnTo>
                      <a:pt x="565" y="318"/>
                    </a:lnTo>
                    <a:lnTo>
                      <a:pt x="565" y="318"/>
                    </a:lnTo>
                    <a:lnTo>
                      <a:pt x="565" y="318"/>
                    </a:lnTo>
                    <a:lnTo>
                      <a:pt x="565" y="320"/>
                    </a:lnTo>
                    <a:lnTo>
                      <a:pt x="563" y="320"/>
                    </a:lnTo>
                    <a:lnTo>
                      <a:pt x="563" y="320"/>
                    </a:lnTo>
                    <a:lnTo>
                      <a:pt x="563" y="323"/>
                    </a:lnTo>
                    <a:lnTo>
                      <a:pt x="563" y="323"/>
                    </a:lnTo>
                    <a:lnTo>
                      <a:pt x="563" y="323"/>
                    </a:lnTo>
                    <a:lnTo>
                      <a:pt x="563" y="323"/>
                    </a:lnTo>
                    <a:lnTo>
                      <a:pt x="563" y="325"/>
                    </a:lnTo>
                    <a:lnTo>
                      <a:pt x="561" y="325"/>
                    </a:lnTo>
                    <a:lnTo>
                      <a:pt x="561" y="325"/>
                    </a:lnTo>
                    <a:lnTo>
                      <a:pt x="561" y="327"/>
                    </a:lnTo>
                    <a:lnTo>
                      <a:pt x="561" y="327"/>
                    </a:lnTo>
                    <a:lnTo>
                      <a:pt x="561" y="327"/>
                    </a:lnTo>
                    <a:lnTo>
                      <a:pt x="561" y="330"/>
                    </a:lnTo>
                    <a:lnTo>
                      <a:pt x="561" y="330"/>
                    </a:lnTo>
                    <a:lnTo>
                      <a:pt x="561" y="330"/>
                    </a:lnTo>
                    <a:lnTo>
                      <a:pt x="561" y="332"/>
                    </a:lnTo>
                    <a:lnTo>
                      <a:pt x="561" y="332"/>
                    </a:lnTo>
                    <a:lnTo>
                      <a:pt x="558" y="332"/>
                    </a:lnTo>
                    <a:lnTo>
                      <a:pt x="558" y="334"/>
                    </a:lnTo>
                    <a:lnTo>
                      <a:pt x="558" y="334"/>
                    </a:lnTo>
                    <a:lnTo>
                      <a:pt x="558" y="334"/>
                    </a:lnTo>
                    <a:lnTo>
                      <a:pt x="558" y="334"/>
                    </a:lnTo>
                    <a:lnTo>
                      <a:pt x="558" y="337"/>
                    </a:lnTo>
                    <a:lnTo>
                      <a:pt x="558" y="337"/>
                    </a:lnTo>
                    <a:lnTo>
                      <a:pt x="558" y="337"/>
                    </a:lnTo>
                    <a:lnTo>
                      <a:pt x="558" y="337"/>
                    </a:lnTo>
                    <a:lnTo>
                      <a:pt x="556" y="337"/>
                    </a:lnTo>
                    <a:lnTo>
                      <a:pt x="556" y="337"/>
                    </a:lnTo>
                    <a:lnTo>
                      <a:pt x="556" y="334"/>
                    </a:lnTo>
                    <a:lnTo>
                      <a:pt x="554" y="334"/>
                    </a:lnTo>
                    <a:lnTo>
                      <a:pt x="554" y="334"/>
                    </a:lnTo>
                    <a:lnTo>
                      <a:pt x="554" y="334"/>
                    </a:lnTo>
                    <a:lnTo>
                      <a:pt x="554" y="334"/>
                    </a:lnTo>
                    <a:lnTo>
                      <a:pt x="551" y="334"/>
                    </a:lnTo>
                    <a:lnTo>
                      <a:pt x="551" y="334"/>
                    </a:lnTo>
                    <a:lnTo>
                      <a:pt x="551" y="334"/>
                    </a:lnTo>
                    <a:lnTo>
                      <a:pt x="551" y="334"/>
                    </a:lnTo>
                    <a:lnTo>
                      <a:pt x="551" y="334"/>
                    </a:lnTo>
                    <a:lnTo>
                      <a:pt x="551" y="334"/>
                    </a:lnTo>
                    <a:lnTo>
                      <a:pt x="549" y="334"/>
                    </a:lnTo>
                    <a:lnTo>
                      <a:pt x="549" y="334"/>
                    </a:lnTo>
                    <a:lnTo>
                      <a:pt x="546" y="334"/>
                    </a:lnTo>
                    <a:lnTo>
                      <a:pt x="546" y="334"/>
                    </a:lnTo>
                    <a:lnTo>
                      <a:pt x="546" y="334"/>
                    </a:lnTo>
                    <a:lnTo>
                      <a:pt x="546" y="334"/>
                    </a:lnTo>
                    <a:lnTo>
                      <a:pt x="544" y="334"/>
                    </a:lnTo>
                    <a:lnTo>
                      <a:pt x="544" y="334"/>
                    </a:lnTo>
                    <a:lnTo>
                      <a:pt x="544" y="334"/>
                    </a:lnTo>
                    <a:lnTo>
                      <a:pt x="544" y="334"/>
                    </a:lnTo>
                    <a:lnTo>
                      <a:pt x="544" y="332"/>
                    </a:lnTo>
                    <a:lnTo>
                      <a:pt x="542" y="332"/>
                    </a:lnTo>
                    <a:lnTo>
                      <a:pt x="542" y="332"/>
                    </a:lnTo>
                    <a:lnTo>
                      <a:pt x="542" y="332"/>
                    </a:lnTo>
                    <a:lnTo>
                      <a:pt x="539" y="332"/>
                    </a:lnTo>
                    <a:lnTo>
                      <a:pt x="539" y="332"/>
                    </a:lnTo>
                    <a:lnTo>
                      <a:pt x="539" y="334"/>
                    </a:lnTo>
                    <a:lnTo>
                      <a:pt x="539" y="334"/>
                    </a:lnTo>
                    <a:lnTo>
                      <a:pt x="539" y="334"/>
                    </a:lnTo>
                    <a:lnTo>
                      <a:pt x="542" y="334"/>
                    </a:lnTo>
                    <a:lnTo>
                      <a:pt x="542" y="337"/>
                    </a:lnTo>
                    <a:lnTo>
                      <a:pt x="542" y="337"/>
                    </a:lnTo>
                    <a:lnTo>
                      <a:pt x="542" y="339"/>
                    </a:lnTo>
                    <a:lnTo>
                      <a:pt x="542" y="339"/>
                    </a:lnTo>
                    <a:lnTo>
                      <a:pt x="542" y="339"/>
                    </a:lnTo>
                    <a:lnTo>
                      <a:pt x="542" y="342"/>
                    </a:lnTo>
                    <a:lnTo>
                      <a:pt x="542" y="342"/>
                    </a:lnTo>
                    <a:lnTo>
                      <a:pt x="542" y="344"/>
                    </a:lnTo>
                    <a:lnTo>
                      <a:pt x="542" y="344"/>
                    </a:lnTo>
                    <a:lnTo>
                      <a:pt x="542" y="344"/>
                    </a:lnTo>
                    <a:lnTo>
                      <a:pt x="542" y="346"/>
                    </a:lnTo>
                    <a:lnTo>
                      <a:pt x="542" y="346"/>
                    </a:lnTo>
                    <a:lnTo>
                      <a:pt x="542" y="346"/>
                    </a:lnTo>
                    <a:lnTo>
                      <a:pt x="542" y="349"/>
                    </a:lnTo>
                    <a:lnTo>
                      <a:pt x="542" y="349"/>
                    </a:lnTo>
                    <a:lnTo>
                      <a:pt x="542" y="351"/>
                    </a:lnTo>
                    <a:lnTo>
                      <a:pt x="542" y="351"/>
                    </a:lnTo>
                    <a:lnTo>
                      <a:pt x="542" y="353"/>
                    </a:lnTo>
                    <a:lnTo>
                      <a:pt x="542" y="353"/>
                    </a:lnTo>
                    <a:lnTo>
                      <a:pt x="542" y="353"/>
                    </a:lnTo>
                    <a:lnTo>
                      <a:pt x="542" y="356"/>
                    </a:lnTo>
                    <a:lnTo>
                      <a:pt x="542" y="356"/>
                    </a:lnTo>
                    <a:lnTo>
                      <a:pt x="539" y="356"/>
                    </a:lnTo>
                    <a:lnTo>
                      <a:pt x="539" y="358"/>
                    </a:lnTo>
                    <a:lnTo>
                      <a:pt x="539" y="358"/>
                    </a:lnTo>
                    <a:lnTo>
                      <a:pt x="539" y="358"/>
                    </a:lnTo>
                    <a:lnTo>
                      <a:pt x="539" y="358"/>
                    </a:lnTo>
                    <a:lnTo>
                      <a:pt x="537" y="358"/>
                    </a:lnTo>
                    <a:lnTo>
                      <a:pt x="537" y="358"/>
                    </a:lnTo>
                    <a:lnTo>
                      <a:pt x="537" y="358"/>
                    </a:lnTo>
                    <a:lnTo>
                      <a:pt x="535" y="358"/>
                    </a:lnTo>
                    <a:lnTo>
                      <a:pt x="535" y="358"/>
                    </a:lnTo>
                    <a:lnTo>
                      <a:pt x="535" y="361"/>
                    </a:lnTo>
                    <a:lnTo>
                      <a:pt x="535" y="361"/>
                    </a:lnTo>
                    <a:lnTo>
                      <a:pt x="535" y="363"/>
                    </a:lnTo>
                    <a:lnTo>
                      <a:pt x="535" y="363"/>
                    </a:lnTo>
                    <a:lnTo>
                      <a:pt x="535" y="363"/>
                    </a:lnTo>
                    <a:lnTo>
                      <a:pt x="535" y="363"/>
                    </a:lnTo>
                    <a:lnTo>
                      <a:pt x="535" y="365"/>
                    </a:lnTo>
                    <a:lnTo>
                      <a:pt x="535" y="365"/>
                    </a:lnTo>
                    <a:lnTo>
                      <a:pt x="535" y="368"/>
                    </a:lnTo>
                    <a:lnTo>
                      <a:pt x="535" y="368"/>
                    </a:lnTo>
                    <a:lnTo>
                      <a:pt x="535" y="368"/>
                    </a:lnTo>
                    <a:lnTo>
                      <a:pt x="535" y="370"/>
                    </a:lnTo>
                    <a:lnTo>
                      <a:pt x="535" y="370"/>
                    </a:lnTo>
                    <a:lnTo>
                      <a:pt x="535" y="372"/>
                    </a:lnTo>
                    <a:lnTo>
                      <a:pt x="535" y="372"/>
                    </a:lnTo>
                    <a:lnTo>
                      <a:pt x="537" y="372"/>
                    </a:lnTo>
                    <a:lnTo>
                      <a:pt x="537" y="372"/>
                    </a:lnTo>
                    <a:lnTo>
                      <a:pt x="537" y="375"/>
                    </a:lnTo>
                    <a:lnTo>
                      <a:pt x="537" y="375"/>
                    </a:lnTo>
                    <a:lnTo>
                      <a:pt x="537" y="375"/>
                    </a:lnTo>
                    <a:lnTo>
                      <a:pt x="537" y="377"/>
                    </a:lnTo>
                    <a:lnTo>
                      <a:pt x="537" y="377"/>
                    </a:lnTo>
                    <a:lnTo>
                      <a:pt x="537" y="377"/>
                    </a:lnTo>
                    <a:lnTo>
                      <a:pt x="537" y="380"/>
                    </a:lnTo>
                    <a:lnTo>
                      <a:pt x="537" y="380"/>
                    </a:lnTo>
                    <a:lnTo>
                      <a:pt x="535" y="380"/>
                    </a:lnTo>
                    <a:lnTo>
                      <a:pt x="535" y="380"/>
                    </a:lnTo>
                    <a:lnTo>
                      <a:pt x="535" y="380"/>
                    </a:lnTo>
                    <a:lnTo>
                      <a:pt x="535" y="380"/>
                    </a:lnTo>
                    <a:lnTo>
                      <a:pt x="535" y="380"/>
                    </a:lnTo>
                    <a:lnTo>
                      <a:pt x="535" y="382"/>
                    </a:lnTo>
                    <a:lnTo>
                      <a:pt x="535" y="382"/>
                    </a:lnTo>
                    <a:lnTo>
                      <a:pt x="532" y="382"/>
                    </a:lnTo>
                    <a:lnTo>
                      <a:pt x="532" y="382"/>
                    </a:lnTo>
                    <a:lnTo>
                      <a:pt x="532" y="384"/>
                    </a:lnTo>
                    <a:lnTo>
                      <a:pt x="532" y="384"/>
                    </a:lnTo>
                    <a:lnTo>
                      <a:pt x="532" y="384"/>
                    </a:lnTo>
                    <a:lnTo>
                      <a:pt x="530" y="384"/>
                    </a:lnTo>
                    <a:lnTo>
                      <a:pt x="530" y="382"/>
                    </a:lnTo>
                    <a:lnTo>
                      <a:pt x="530" y="382"/>
                    </a:lnTo>
                    <a:lnTo>
                      <a:pt x="530" y="382"/>
                    </a:lnTo>
                    <a:lnTo>
                      <a:pt x="528" y="382"/>
                    </a:lnTo>
                    <a:lnTo>
                      <a:pt x="528" y="382"/>
                    </a:lnTo>
                    <a:lnTo>
                      <a:pt x="528" y="382"/>
                    </a:lnTo>
                    <a:lnTo>
                      <a:pt x="528" y="382"/>
                    </a:lnTo>
                    <a:lnTo>
                      <a:pt x="528" y="382"/>
                    </a:lnTo>
                    <a:lnTo>
                      <a:pt x="525" y="382"/>
                    </a:lnTo>
                    <a:lnTo>
                      <a:pt x="525" y="382"/>
                    </a:lnTo>
                    <a:lnTo>
                      <a:pt x="525" y="384"/>
                    </a:lnTo>
                    <a:lnTo>
                      <a:pt x="525" y="384"/>
                    </a:lnTo>
                    <a:lnTo>
                      <a:pt x="525" y="384"/>
                    </a:lnTo>
                    <a:lnTo>
                      <a:pt x="525" y="382"/>
                    </a:lnTo>
                    <a:lnTo>
                      <a:pt x="525" y="382"/>
                    </a:lnTo>
                    <a:lnTo>
                      <a:pt x="525" y="382"/>
                    </a:lnTo>
                    <a:lnTo>
                      <a:pt x="525" y="380"/>
                    </a:lnTo>
                    <a:lnTo>
                      <a:pt x="525" y="380"/>
                    </a:lnTo>
                    <a:lnTo>
                      <a:pt x="525" y="377"/>
                    </a:lnTo>
                    <a:lnTo>
                      <a:pt x="525" y="377"/>
                    </a:lnTo>
                    <a:lnTo>
                      <a:pt x="525" y="375"/>
                    </a:lnTo>
                    <a:lnTo>
                      <a:pt x="523" y="375"/>
                    </a:lnTo>
                    <a:lnTo>
                      <a:pt x="523" y="375"/>
                    </a:lnTo>
                    <a:lnTo>
                      <a:pt x="523" y="372"/>
                    </a:lnTo>
                    <a:lnTo>
                      <a:pt x="523" y="372"/>
                    </a:lnTo>
                    <a:lnTo>
                      <a:pt x="523" y="372"/>
                    </a:lnTo>
                    <a:lnTo>
                      <a:pt x="523" y="370"/>
                    </a:lnTo>
                    <a:lnTo>
                      <a:pt x="523" y="370"/>
                    </a:lnTo>
                    <a:lnTo>
                      <a:pt x="523" y="370"/>
                    </a:lnTo>
                    <a:lnTo>
                      <a:pt x="523" y="368"/>
                    </a:lnTo>
                    <a:lnTo>
                      <a:pt x="523" y="368"/>
                    </a:lnTo>
                    <a:lnTo>
                      <a:pt x="523" y="365"/>
                    </a:lnTo>
                    <a:lnTo>
                      <a:pt x="523" y="365"/>
                    </a:lnTo>
                    <a:lnTo>
                      <a:pt x="520" y="365"/>
                    </a:lnTo>
                    <a:lnTo>
                      <a:pt x="520" y="363"/>
                    </a:lnTo>
                    <a:lnTo>
                      <a:pt x="520" y="363"/>
                    </a:lnTo>
                    <a:lnTo>
                      <a:pt x="520" y="363"/>
                    </a:lnTo>
                    <a:lnTo>
                      <a:pt x="520" y="363"/>
                    </a:lnTo>
                    <a:lnTo>
                      <a:pt x="520" y="361"/>
                    </a:lnTo>
                    <a:lnTo>
                      <a:pt x="520" y="361"/>
                    </a:lnTo>
                    <a:lnTo>
                      <a:pt x="520" y="361"/>
                    </a:lnTo>
                    <a:lnTo>
                      <a:pt x="520" y="358"/>
                    </a:lnTo>
                    <a:lnTo>
                      <a:pt x="520" y="358"/>
                    </a:lnTo>
                    <a:lnTo>
                      <a:pt x="520" y="356"/>
                    </a:lnTo>
                    <a:lnTo>
                      <a:pt x="520" y="356"/>
                    </a:lnTo>
                    <a:lnTo>
                      <a:pt x="518" y="356"/>
                    </a:lnTo>
                    <a:lnTo>
                      <a:pt x="518" y="353"/>
                    </a:lnTo>
                    <a:lnTo>
                      <a:pt x="518" y="353"/>
                    </a:lnTo>
                    <a:lnTo>
                      <a:pt x="518" y="353"/>
                    </a:lnTo>
                    <a:lnTo>
                      <a:pt x="520" y="353"/>
                    </a:lnTo>
                    <a:lnTo>
                      <a:pt x="520" y="351"/>
                    </a:lnTo>
                    <a:lnTo>
                      <a:pt x="520" y="351"/>
                    </a:lnTo>
                    <a:lnTo>
                      <a:pt x="520" y="349"/>
                    </a:lnTo>
                    <a:lnTo>
                      <a:pt x="518" y="349"/>
                    </a:lnTo>
                    <a:lnTo>
                      <a:pt x="518" y="349"/>
                    </a:lnTo>
                    <a:lnTo>
                      <a:pt x="518" y="346"/>
                    </a:lnTo>
                    <a:lnTo>
                      <a:pt x="518" y="346"/>
                    </a:lnTo>
                    <a:lnTo>
                      <a:pt x="518" y="344"/>
                    </a:lnTo>
                    <a:lnTo>
                      <a:pt x="518" y="344"/>
                    </a:lnTo>
                    <a:lnTo>
                      <a:pt x="518" y="344"/>
                    </a:lnTo>
                    <a:lnTo>
                      <a:pt x="518" y="344"/>
                    </a:lnTo>
                    <a:lnTo>
                      <a:pt x="518" y="344"/>
                    </a:lnTo>
                    <a:lnTo>
                      <a:pt x="518" y="34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8" name="Freeform 160"/>
              <p:cNvSpPr>
                <a:spLocks/>
              </p:cNvSpPr>
              <p:nvPr/>
            </p:nvSpPr>
            <p:spPr bwMode="auto">
              <a:xfrm>
                <a:off x="2294" y="1812"/>
                <a:ext cx="627" cy="740"/>
              </a:xfrm>
              <a:custGeom>
                <a:avLst/>
                <a:gdLst/>
                <a:ahLst/>
                <a:cxnLst>
                  <a:cxn ang="0">
                    <a:pos x="494" y="344"/>
                  </a:cxn>
                  <a:cxn ang="0">
                    <a:pos x="520" y="306"/>
                  </a:cxn>
                  <a:cxn ang="0">
                    <a:pos x="466" y="297"/>
                  </a:cxn>
                  <a:cxn ang="0">
                    <a:pos x="442" y="275"/>
                  </a:cxn>
                  <a:cxn ang="0">
                    <a:pos x="440" y="294"/>
                  </a:cxn>
                  <a:cxn ang="0">
                    <a:pos x="435" y="325"/>
                  </a:cxn>
                  <a:cxn ang="0">
                    <a:pos x="447" y="370"/>
                  </a:cxn>
                  <a:cxn ang="0">
                    <a:pos x="433" y="396"/>
                  </a:cxn>
                  <a:cxn ang="0">
                    <a:pos x="404" y="415"/>
                  </a:cxn>
                  <a:cxn ang="0">
                    <a:pos x="367" y="448"/>
                  </a:cxn>
                  <a:cxn ang="0">
                    <a:pos x="331" y="489"/>
                  </a:cxn>
                  <a:cxn ang="0">
                    <a:pos x="298" y="526"/>
                  </a:cxn>
                  <a:cxn ang="0">
                    <a:pos x="260" y="545"/>
                  </a:cxn>
                  <a:cxn ang="0">
                    <a:pos x="260" y="612"/>
                  </a:cxn>
                  <a:cxn ang="0">
                    <a:pos x="251" y="676"/>
                  </a:cxn>
                  <a:cxn ang="0">
                    <a:pos x="239" y="709"/>
                  </a:cxn>
                  <a:cxn ang="0">
                    <a:pos x="201" y="740"/>
                  </a:cxn>
                  <a:cxn ang="0">
                    <a:pos x="173" y="690"/>
                  </a:cxn>
                  <a:cxn ang="0">
                    <a:pos x="149" y="633"/>
                  </a:cxn>
                  <a:cxn ang="0">
                    <a:pos x="132" y="574"/>
                  </a:cxn>
                  <a:cxn ang="0">
                    <a:pos x="111" y="526"/>
                  </a:cxn>
                  <a:cxn ang="0">
                    <a:pos x="101" y="465"/>
                  </a:cxn>
                  <a:cxn ang="0">
                    <a:pos x="94" y="406"/>
                  </a:cxn>
                  <a:cxn ang="0">
                    <a:pos x="85" y="403"/>
                  </a:cxn>
                  <a:cxn ang="0">
                    <a:pos x="38" y="406"/>
                  </a:cxn>
                  <a:cxn ang="0">
                    <a:pos x="28" y="372"/>
                  </a:cxn>
                  <a:cxn ang="0">
                    <a:pos x="19" y="363"/>
                  </a:cxn>
                  <a:cxn ang="0">
                    <a:pos x="7" y="332"/>
                  </a:cxn>
                  <a:cxn ang="0">
                    <a:pos x="52" y="327"/>
                  </a:cxn>
                  <a:cxn ang="0">
                    <a:pos x="45" y="287"/>
                  </a:cxn>
                  <a:cxn ang="0">
                    <a:pos x="40" y="242"/>
                  </a:cxn>
                  <a:cxn ang="0">
                    <a:pos x="83" y="225"/>
                  </a:cxn>
                  <a:cxn ang="0">
                    <a:pos x="113" y="183"/>
                  </a:cxn>
                  <a:cxn ang="0">
                    <a:pos x="137" y="140"/>
                  </a:cxn>
                  <a:cxn ang="0">
                    <a:pos x="139" y="112"/>
                  </a:cxn>
                  <a:cxn ang="0">
                    <a:pos x="113" y="67"/>
                  </a:cxn>
                  <a:cxn ang="0">
                    <a:pos x="104" y="34"/>
                  </a:cxn>
                  <a:cxn ang="0">
                    <a:pos x="120" y="7"/>
                  </a:cxn>
                  <a:cxn ang="0">
                    <a:pos x="161" y="10"/>
                  </a:cxn>
                  <a:cxn ang="0">
                    <a:pos x="191" y="38"/>
                  </a:cxn>
                  <a:cxn ang="0">
                    <a:pos x="239" y="29"/>
                  </a:cxn>
                  <a:cxn ang="0">
                    <a:pos x="253" y="62"/>
                  </a:cxn>
                  <a:cxn ang="0">
                    <a:pos x="234" y="97"/>
                  </a:cxn>
                  <a:cxn ang="0">
                    <a:pos x="220" y="116"/>
                  </a:cxn>
                  <a:cxn ang="0">
                    <a:pos x="241" y="152"/>
                  </a:cxn>
                  <a:cxn ang="0">
                    <a:pos x="272" y="178"/>
                  </a:cxn>
                  <a:cxn ang="0">
                    <a:pos x="267" y="216"/>
                  </a:cxn>
                  <a:cxn ang="0">
                    <a:pos x="312" y="240"/>
                  </a:cxn>
                  <a:cxn ang="0">
                    <a:pos x="357" y="256"/>
                  </a:cxn>
                  <a:cxn ang="0">
                    <a:pos x="400" y="270"/>
                  </a:cxn>
                  <a:cxn ang="0">
                    <a:pos x="426" y="249"/>
                  </a:cxn>
                  <a:cxn ang="0">
                    <a:pos x="438" y="230"/>
                  </a:cxn>
                  <a:cxn ang="0">
                    <a:pos x="459" y="263"/>
                  </a:cxn>
                  <a:cxn ang="0">
                    <a:pos x="511" y="261"/>
                  </a:cxn>
                  <a:cxn ang="0">
                    <a:pos x="525" y="233"/>
                  </a:cxn>
                  <a:cxn ang="0">
                    <a:pos x="563" y="202"/>
                  </a:cxn>
                  <a:cxn ang="0">
                    <a:pos x="603" y="202"/>
                  </a:cxn>
                  <a:cxn ang="0">
                    <a:pos x="622" y="223"/>
                  </a:cxn>
                  <a:cxn ang="0">
                    <a:pos x="613" y="249"/>
                  </a:cxn>
                  <a:cxn ang="0">
                    <a:pos x="577" y="285"/>
                  </a:cxn>
                  <a:cxn ang="0">
                    <a:pos x="558" y="334"/>
                  </a:cxn>
                  <a:cxn ang="0">
                    <a:pos x="535" y="363"/>
                  </a:cxn>
                  <a:cxn ang="0">
                    <a:pos x="518" y="356"/>
                  </a:cxn>
                </a:cxnLst>
                <a:rect l="0" t="0" r="r" b="b"/>
                <a:pathLst>
                  <a:path w="627" h="740">
                    <a:moveTo>
                      <a:pt x="518" y="342"/>
                    </a:moveTo>
                    <a:lnTo>
                      <a:pt x="516" y="342"/>
                    </a:lnTo>
                    <a:lnTo>
                      <a:pt x="516" y="342"/>
                    </a:lnTo>
                    <a:lnTo>
                      <a:pt x="516" y="342"/>
                    </a:lnTo>
                    <a:lnTo>
                      <a:pt x="513" y="342"/>
                    </a:lnTo>
                    <a:lnTo>
                      <a:pt x="513" y="342"/>
                    </a:lnTo>
                    <a:lnTo>
                      <a:pt x="513" y="342"/>
                    </a:lnTo>
                    <a:lnTo>
                      <a:pt x="513" y="344"/>
                    </a:lnTo>
                    <a:lnTo>
                      <a:pt x="513" y="344"/>
                    </a:lnTo>
                    <a:lnTo>
                      <a:pt x="513" y="342"/>
                    </a:lnTo>
                    <a:lnTo>
                      <a:pt x="511" y="342"/>
                    </a:lnTo>
                    <a:lnTo>
                      <a:pt x="511" y="342"/>
                    </a:lnTo>
                    <a:lnTo>
                      <a:pt x="511" y="342"/>
                    </a:lnTo>
                    <a:lnTo>
                      <a:pt x="511" y="342"/>
                    </a:lnTo>
                    <a:lnTo>
                      <a:pt x="511" y="344"/>
                    </a:lnTo>
                    <a:lnTo>
                      <a:pt x="511" y="344"/>
                    </a:lnTo>
                    <a:lnTo>
                      <a:pt x="511" y="344"/>
                    </a:lnTo>
                    <a:lnTo>
                      <a:pt x="511" y="346"/>
                    </a:lnTo>
                    <a:lnTo>
                      <a:pt x="511" y="346"/>
                    </a:lnTo>
                    <a:lnTo>
                      <a:pt x="511" y="346"/>
                    </a:lnTo>
                    <a:lnTo>
                      <a:pt x="511" y="349"/>
                    </a:lnTo>
                    <a:lnTo>
                      <a:pt x="509" y="349"/>
                    </a:lnTo>
                    <a:lnTo>
                      <a:pt x="509" y="349"/>
                    </a:lnTo>
                    <a:lnTo>
                      <a:pt x="509" y="349"/>
                    </a:lnTo>
                    <a:lnTo>
                      <a:pt x="509" y="351"/>
                    </a:lnTo>
                    <a:lnTo>
                      <a:pt x="506" y="351"/>
                    </a:lnTo>
                    <a:lnTo>
                      <a:pt x="506" y="351"/>
                    </a:lnTo>
                    <a:lnTo>
                      <a:pt x="506" y="353"/>
                    </a:lnTo>
                    <a:lnTo>
                      <a:pt x="506" y="353"/>
                    </a:lnTo>
                    <a:lnTo>
                      <a:pt x="506" y="353"/>
                    </a:lnTo>
                    <a:lnTo>
                      <a:pt x="506" y="356"/>
                    </a:lnTo>
                    <a:lnTo>
                      <a:pt x="509" y="356"/>
                    </a:lnTo>
                    <a:lnTo>
                      <a:pt x="509" y="356"/>
                    </a:lnTo>
                    <a:lnTo>
                      <a:pt x="506" y="356"/>
                    </a:lnTo>
                    <a:lnTo>
                      <a:pt x="506" y="358"/>
                    </a:lnTo>
                    <a:lnTo>
                      <a:pt x="506" y="358"/>
                    </a:lnTo>
                    <a:lnTo>
                      <a:pt x="506" y="358"/>
                    </a:lnTo>
                    <a:lnTo>
                      <a:pt x="506" y="358"/>
                    </a:lnTo>
                    <a:lnTo>
                      <a:pt x="506" y="361"/>
                    </a:lnTo>
                    <a:lnTo>
                      <a:pt x="504" y="361"/>
                    </a:lnTo>
                    <a:lnTo>
                      <a:pt x="504" y="361"/>
                    </a:lnTo>
                    <a:lnTo>
                      <a:pt x="502" y="361"/>
                    </a:lnTo>
                    <a:lnTo>
                      <a:pt x="502" y="361"/>
                    </a:lnTo>
                    <a:lnTo>
                      <a:pt x="502" y="358"/>
                    </a:lnTo>
                    <a:lnTo>
                      <a:pt x="502" y="358"/>
                    </a:lnTo>
                    <a:lnTo>
                      <a:pt x="502" y="356"/>
                    </a:lnTo>
                    <a:lnTo>
                      <a:pt x="502" y="356"/>
                    </a:lnTo>
                    <a:lnTo>
                      <a:pt x="502" y="356"/>
                    </a:lnTo>
                    <a:lnTo>
                      <a:pt x="502" y="353"/>
                    </a:lnTo>
                    <a:lnTo>
                      <a:pt x="502" y="353"/>
                    </a:lnTo>
                    <a:lnTo>
                      <a:pt x="499" y="353"/>
                    </a:lnTo>
                    <a:lnTo>
                      <a:pt x="499" y="353"/>
                    </a:lnTo>
                    <a:lnTo>
                      <a:pt x="499" y="353"/>
                    </a:lnTo>
                    <a:lnTo>
                      <a:pt x="499" y="353"/>
                    </a:lnTo>
                    <a:lnTo>
                      <a:pt x="499" y="353"/>
                    </a:lnTo>
                    <a:lnTo>
                      <a:pt x="499" y="353"/>
                    </a:lnTo>
                    <a:lnTo>
                      <a:pt x="499" y="356"/>
                    </a:lnTo>
                    <a:lnTo>
                      <a:pt x="499" y="356"/>
                    </a:lnTo>
                    <a:lnTo>
                      <a:pt x="499" y="356"/>
                    </a:lnTo>
                    <a:lnTo>
                      <a:pt x="499" y="356"/>
                    </a:lnTo>
                    <a:lnTo>
                      <a:pt x="497" y="356"/>
                    </a:lnTo>
                    <a:lnTo>
                      <a:pt x="497" y="356"/>
                    </a:lnTo>
                    <a:lnTo>
                      <a:pt x="497" y="353"/>
                    </a:lnTo>
                    <a:lnTo>
                      <a:pt x="497" y="353"/>
                    </a:lnTo>
                    <a:lnTo>
                      <a:pt x="497" y="353"/>
                    </a:lnTo>
                    <a:lnTo>
                      <a:pt x="497" y="353"/>
                    </a:lnTo>
                    <a:lnTo>
                      <a:pt x="497" y="351"/>
                    </a:lnTo>
                    <a:lnTo>
                      <a:pt x="497" y="351"/>
                    </a:lnTo>
                    <a:lnTo>
                      <a:pt x="497" y="349"/>
                    </a:lnTo>
                    <a:lnTo>
                      <a:pt x="497" y="349"/>
                    </a:lnTo>
                    <a:lnTo>
                      <a:pt x="494" y="349"/>
                    </a:lnTo>
                    <a:lnTo>
                      <a:pt x="494" y="346"/>
                    </a:lnTo>
                    <a:lnTo>
                      <a:pt x="494" y="346"/>
                    </a:lnTo>
                    <a:lnTo>
                      <a:pt x="494" y="346"/>
                    </a:lnTo>
                    <a:lnTo>
                      <a:pt x="494" y="344"/>
                    </a:lnTo>
                    <a:lnTo>
                      <a:pt x="494" y="344"/>
                    </a:lnTo>
                    <a:lnTo>
                      <a:pt x="494" y="344"/>
                    </a:lnTo>
                    <a:lnTo>
                      <a:pt x="494" y="344"/>
                    </a:lnTo>
                    <a:lnTo>
                      <a:pt x="494" y="342"/>
                    </a:lnTo>
                    <a:lnTo>
                      <a:pt x="494" y="342"/>
                    </a:lnTo>
                    <a:lnTo>
                      <a:pt x="494" y="342"/>
                    </a:lnTo>
                    <a:lnTo>
                      <a:pt x="494" y="342"/>
                    </a:lnTo>
                    <a:lnTo>
                      <a:pt x="494" y="339"/>
                    </a:lnTo>
                    <a:lnTo>
                      <a:pt x="494" y="339"/>
                    </a:lnTo>
                    <a:lnTo>
                      <a:pt x="494" y="339"/>
                    </a:lnTo>
                    <a:lnTo>
                      <a:pt x="494" y="339"/>
                    </a:lnTo>
                    <a:lnTo>
                      <a:pt x="494" y="337"/>
                    </a:lnTo>
                    <a:lnTo>
                      <a:pt x="494" y="337"/>
                    </a:lnTo>
                    <a:lnTo>
                      <a:pt x="494" y="334"/>
                    </a:lnTo>
                    <a:lnTo>
                      <a:pt x="494" y="334"/>
                    </a:lnTo>
                    <a:lnTo>
                      <a:pt x="497" y="334"/>
                    </a:lnTo>
                    <a:lnTo>
                      <a:pt x="497" y="334"/>
                    </a:lnTo>
                    <a:lnTo>
                      <a:pt x="497" y="334"/>
                    </a:lnTo>
                    <a:lnTo>
                      <a:pt x="499" y="334"/>
                    </a:lnTo>
                    <a:lnTo>
                      <a:pt x="499" y="332"/>
                    </a:lnTo>
                    <a:lnTo>
                      <a:pt x="499" y="332"/>
                    </a:lnTo>
                    <a:lnTo>
                      <a:pt x="499" y="332"/>
                    </a:lnTo>
                    <a:lnTo>
                      <a:pt x="499" y="330"/>
                    </a:lnTo>
                    <a:lnTo>
                      <a:pt x="499" y="330"/>
                    </a:lnTo>
                    <a:lnTo>
                      <a:pt x="502" y="330"/>
                    </a:lnTo>
                    <a:lnTo>
                      <a:pt x="502" y="332"/>
                    </a:lnTo>
                    <a:lnTo>
                      <a:pt x="502" y="332"/>
                    </a:lnTo>
                    <a:lnTo>
                      <a:pt x="502" y="332"/>
                    </a:lnTo>
                    <a:lnTo>
                      <a:pt x="504" y="332"/>
                    </a:lnTo>
                    <a:lnTo>
                      <a:pt x="504" y="330"/>
                    </a:lnTo>
                    <a:lnTo>
                      <a:pt x="504" y="330"/>
                    </a:lnTo>
                    <a:lnTo>
                      <a:pt x="504" y="330"/>
                    </a:lnTo>
                    <a:lnTo>
                      <a:pt x="506" y="330"/>
                    </a:lnTo>
                    <a:lnTo>
                      <a:pt x="506" y="330"/>
                    </a:lnTo>
                    <a:lnTo>
                      <a:pt x="506" y="327"/>
                    </a:lnTo>
                    <a:lnTo>
                      <a:pt x="506" y="327"/>
                    </a:lnTo>
                    <a:lnTo>
                      <a:pt x="506" y="327"/>
                    </a:lnTo>
                    <a:lnTo>
                      <a:pt x="506" y="327"/>
                    </a:lnTo>
                    <a:lnTo>
                      <a:pt x="509" y="327"/>
                    </a:lnTo>
                    <a:lnTo>
                      <a:pt x="509" y="327"/>
                    </a:lnTo>
                    <a:lnTo>
                      <a:pt x="509" y="330"/>
                    </a:lnTo>
                    <a:lnTo>
                      <a:pt x="511" y="330"/>
                    </a:lnTo>
                    <a:lnTo>
                      <a:pt x="511" y="327"/>
                    </a:lnTo>
                    <a:lnTo>
                      <a:pt x="511" y="327"/>
                    </a:lnTo>
                    <a:lnTo>
                      <a:pt x="511" y="327"/>
                    </a:lnTo>
                    <a:lnTo>
                      <a:pt x="511" y="325"/>
                    </a:lnTo>
                    <a:lnTo>
                      <a:pt x="511" y="325"/>
                    </a:lnTo>
                    <a:lnTo>
                      <a:pt x="511" y="325"/>
                    </a:lnTo>
                    <a:lnTo>
                      <a:pt x="511" y="325"/>
                    </a:lnTo>
                    <a:lnTo>
                      <a:pt x="511" y="325"/>
                    </a:lnTo>
                    <a:lnTo>
                      <a:pt x="511" y="323"/>
                    </a:lnTo>
                    <a:lnTo>
                      <a:pt x="513" y="323"/>
                    </a:lnTo>
                    <a:lnTo>
                      <a:pt x="513" y="323"/>
                    </a:lnTo>
                    <a:lnTo>
                      <a:pt x="513" y="323"/>
                    </a:lnTo>
                    <a:lnTo>
                      <a:pt x="513" y="323"/>
                    </a:lnTo>
                    <a:lnTo>
                      <a:pt x="513" y="323"/>
                    </a:lnTo>
                    <a:lnTo>
                      <a:pt x="513" y="320"/>
                    </a:lnTo>
                    <a:lnTo>
                      <a:pt x="513" y="320"/>
                    </a:lnTo>
                    <a:lnTo>
                      <a:pt x="516" y="320"/>
                    </a:lnTo>
                    <a:lnTo>
                      <a:pt x="516" y="318"/>
                    </a:lnTo>
                    <a:lnTo>
                      <a:pt x="516" y="318"/>
                    </a:lnTo>
                    <a:lnTo>
                      <a:pt x="516" y="318"/>
                    </a:lnTo>
                    <a:lnTo>
                      <a:pt x="516" y="316"/>
                    </a:lnTo>
                    <a:lnTo>
                      <a:pt x="518" y="316"/>
                    </a:lnTo>
                    <a:lnTo>
                      <a:pt x="518" y="316"/>
                    </a:lnTo>
                    <a:lnTo>
                      <a:pt x="518" y="313"/>
                    </a:lnTo>
                    <a:lnTo>
                      <a:pt x="518" y="313"/>
                    </a:lnTo>
                    <a:lnTo>
                      <a:pt x="518" y="313"/>
                    </a:lnTo>
                    <a:lnTo>
                      <a:pt x="518" y="313"/>
                    </a:lnTo>
                    <a:lnTo>
                      <a:pt x="518" y="313"/>
                    </a:lnTo>
                    <a:lnTo>
                      <a:pt x="518" y="311"/>
                    </a:lnTo>
                    <a:lnTo>
                      <a:pt x="520" y="311"/>
                    </a:lnTo>
                    <a:lnTo>
                      <a:pt x="520" y="311"/>
                    </a:lnTo>
                    <a:lnTo>
                      <a:pt x="520" y="311"/>
                    </a:lnTo>
                    <a:lnTo>
                      <a:pt x="523" y="311"/>
                    </a:lnTo>
                    <a:lnTo>
                      <a:pt x="523" y="311"/>
                    </a:lnTo>
                    <a:lnTo>
                      <a:pt x="520" y="311"/>
                    </a:lnTo>
                    <a:lnTo>
                      <a:pt x="520" y="308"/>
                    </a:lnTo>
                    <a:lnTo>
                      <a:pt x="520" y="308"/>
                    </a:lnTo>
                    <a:lnTo>
                      <a:pt x="520" y="308"/>
                    </a:lnTo>
                    <a:lnTo>
                      <a:pt x="520" y="306"/>
                    </a:lnTo>
                    <a:lnTo>
                      <a:pt x="520" y="306"/>
                    </a:lnTo>
                    <a:lnTo>
                      <a:pt x="518" y="306"/>
                    </a:lnTo>
                    <a:lnTo>
                      <a:pt x="518" y="306"/>
                    </a:lnTo>
                    <a:lnTo>
                      <a:pt x="518" y="306"/>
                    </a:lnTo>
                    <a:lnTo>
                      <a:pt x="518" y="306"/>
                    </a:lnTo>
                    <a:lnTo>
                      <a:pt x="516" y="306"/>
                    </a:lnTo>
                    <a:lnTo>
                      <a:pt x="516" y="304"/>
                    </a:lnTo>
                    <a:lnTo>
                      <a:pt x="516" y="304"/>
                    </a:lnTo>
                    <a:lnTo>
                      <a:pt x="513" y="304"/>
                    </a:lnTo>
                    <a:lnTo>
                      <a:pt x="513" y="304"/>
                    </a:lnTo>
                    <a:lnTo>
                      <a:pt x="513" y="304"/>
                    </a:lnTo>
                    <a:lnTo>
                      <a:pt x="513" y="304"/>
                    </a:lnTo>
                    <a:lnTo>
                      <a:pt x="511" y="304"/>
                    </a:lnTo>
                    <a:lnTo>
                      <a:pt x="511" y="304"/>
                    </a:lnTo>
                    <a:lnTo>
                      <a:pt x="511" y="304"/>
                    </a:lnTo>
                    <a:lnTo>
                      <a:pt x="509" y="304"/>
                    </a:lnTo>
                    <a:lnTo>
                      <a:pt x="509" y="304"/>
                    </a:lnTo>
                    <a:lnTo>
                      <a:pt x="506" y="304"/>
                    </a:lnTo>
                    <a:lnTo>
                      <a:pt x="506" y="304"/>
                    </a:lnTo>
                    <a:lnTo>
                      <a:pt x="506" y="304"/>
                    </a:lnTo>
                    <a:lnTo>
                      <a:pt x="506" y="304"/>
                    </a:lnTo>
                    <a:lnTo>
                      <a:pt x="504" y="304"/>
                    </a:lnTo>
                    <a:lnTo>
                      <a:pt x="504" y="304"/>
                    </a:lnTo>
                    <a:lnTo>
                      <a:pt x="504" y="304"/>
                    </a:lnTo>
                    <a:lnTo>
                      <a:pt x="502" y="304"/>
                    </a:lnTo>
                    <a:lnTo>
                      <a:pt x="502" y="304"/>
                    </a:lnTo>
                    <a:lnTo>
                      <a:pt x="502" y="304"/>
                    </a:lnTo>
                    <a:lnTo>
                      <a:pt x="502" y="304"/>
                    </a:lnTo>
                    <a:lnTo>
                      <a:pt x="499" y="304"/>
                    </a:lnTo>
                    <a:lnTo>
                      <a:pt x="499" y="304"/>
                    </a:lnTo>
                    <a:lnTo>
                      <a:pt x="499" y="304"/>
                    </a:lnTo>
                    <a:lnTo>
                      <a:pt x="499" y="304"/>
                    </a:lnTo>
                    <a:lnTo>
                      <a:pt x="497" y="304"/>
                    </a:lnTo>
                    <a:lnTo>
                      <a:pt x="497" y="304"/>
                    </a:lnTo>
                    <a:lnTo>
                      <a:pt x="497" y="304"/>
                    </a:lnTo>
                    <a:lnTo>
                      <a:pt x="494" y="304"/>
                    </a:lnTo>
                    <a:lnTo>
                      <a:pt x="494" y="304"/>
                    </a:lnTo>
                    <a:lnTo>
                      <a:pt x="494" y="304"/>
                    </a:lnTo>
                    <a:lnTo>
                      <a:pt x="492" y="304"/>
                    </a:lnTo>
                    <a:lnTo>
                      <a:pt x="492" y="304"/>
                    </a:lnTo>
                    <a:lnTo>
                      <a:pt x="492" y="304"/>
                    </a:lnTo>
                    <a:lnTo>
                      <a:pt x="492" y="304"/>
                    </a:lnTo>
                    <a:lnTo>
                      <a:pt x="490" y="304"/>
                    </a:lnTo>
                    <a:lnTo>
                      <a:pt x="490" y="304"/>
                    </a:lnTo>
                    <a:lnTo>
                      <a:pt x="487" y="304"/>
                    </a:lnTo>
                    <a:lnTo>
                      <a:pt x="487" y="304"/>
                    </a:lnTo>
                    <a:lnTo>
                      <a:pt x="487" y="304"/>
                    </a:lnTo>
                    <a:lnTo>
                      <a:pt x="485" y="304"/>
                    </a:lnTo>
                    <a:lnTo>
                      <a:pt x="485" y="304"/>
                    </a:lnTo>
                    <a:lnTo>
                      <a:pt x="485" y="304"/>
                    </a:lnTo>
                    <a:lnTo>
                      <a:pt x="483" y="304"/>
                    </a:lnTo>
                    <a:lnTo>
                      <a:pt x="483" y="304"/>
                    </a:lnTo>
                    <a:lnTo>
                      <a:pt x="480" y="304"/>
                    </a:lnTo>
                    <a:lnTo>
                      <a:pt x="480" y="304"/>
                    </a:lnTo>
                    <a:lnTo>
                      <a:pt x="480" y="304"/>
                    </a:lnTo>
                    <a:lnTo>
                      <a:pt x="478" y="304"/>
                    </a:lnTo>
                    <a:lnTo>
                      <a:pt x="478" y="304"/>
                    </a:lnTo>
                    <a:lnTo>
                      <a:pt x="478" y="304"/>
                    </a:lnTo>
                    <a:lnTo>
                      <a:pt x="475" y="304"/>
                    </a:lnTo>
                    <a:lnTo>
                      <a:pt x="475" y="304"/>
                    </a:lnTo>
                    <a:lnTo>
                      <a:pt x="475" y="304"/>
                    </a:lnTo>
                    <a:lnTo>
                      <a:pt x="473" y="304"/>
                    </a:lnTo>
                    <a:lnTo>
                      <a:pt x="473" y="304"/>
                    </a:lnTo>
                    <a:lnTo>
                      <a:pt x="473" y="304"/>
                    </a:lnTo>
                    <a:lnTo>
                      <a:pt x="471" y="304"/>
                    </a:lnTo>
                    <a:lnTo>
                      <a:pt x="471" y="301"/>
                    </a:lnTo>
                    <a:lnTo>
                      <a:pt x="471" y="301"/>
                    </a:lnTo>
                    <a:lnTo>
                      <a:pt x="468" y="301"/>
                    </a:lnTo>
                    <a:lnTo>
                      <a:pt x="468" y="301"/>
                    </a:lnTo>
                    <a:lnTo>
                      <a:pt x="468" y="301"/>
                    </a:lnTo>
                    <a:lnTo>
                      <a:pt x="468" y="301"/>
                    </a:lnTo>
                    <a:lnTo>
                      <a:pt x="466" y="301"/>
                    </a:lnTo>
                    <a:lnTo>
                      <a:pt x="466" y="301"/>
                    </a:lnTo>
                    <a:lnTo>
                      <a:pt x="466" y="301"/>
                    </a:lnTo>
                    <a:lnTo>
                      <a:pt x="466" y="299"/>
                    </a:lnTo>
                    <a:lnTo>
                      <a:pt x="466" y="299"/>
                    </a:lnTo>
                    <a:lnTo>
                      <a:pt x="466" y="297"/>
                    </a:lnTo>
                    <a:lnTo>
                      <a:pt x="466" y="297"/>
                    </a:lnTo>
                    <a:lnTo>
                      <a:pt x="466" y="294"/>
                    </a:lnTo>
                    <a:lnTo>
                      <a:pt x="466" y="294"/>
                    </a:lnTo>
                    <a:lnTo>
                      <a:pt x="466" y="294"/>
                    </a:lnTo>
                    <a:lnTo>
                      <a:pt x="466" y="294"/>
                    </a:lnTo>
                    <a:lnTo>
                      <a:pt x="466" y="292"/>
                    </a:lnTo>
                    <a:lnTo>
                      <a:pt x="466" y="292"/>
                    </a:lnTo>
                    <a:lnTo>
                      <a:pt x="466" y="292"/>
                    </a:lnTo>
                    <a:lnTo>
                      <a:pt x="466" y="289"/>
                    </a:lnTo>
                    <a:lnTo>
                      <a:pt x="466" y="289"/>
                    </a:lnTo>
                    <a:lnTo>
                      <a:pt x="466" y="287"/>
                    </a:lnTo>
                    <a:lnTo>
                      <a:pt x="466" y="287"/>
                    </a:lnTo>
                    <a:lnTo>
                      <a:pt x="466" y="285"/>
                    </a:lnTo>
                    <a:lnTo>
                      <a:pt x="466" y="285"/>
                    </a:lnTo>
                    <a:lnTo>
                      <a:pt x="466" y="285"/>
                    </a:lnTo>
                    <a:lnTo>
                      <a:pt x="466" y="285"/>
                    </a:lnTo>
                    <a:lnTo>
                      <a:pt x="466" y="285"/>
                    </a:lnTo>
                    <a:lnTo>
                      <a:pt x="466" y="282"/>
                    </a:lnTo>
                    <a:lnTo>
                      <a:pt x="464" y="282"/>
                    </a:lnTo>
                    <a:lnTo>
                      <a:pt x="464" y="282"/>
                    </a:lnTo>
                    <a:lnTo>
                      <a:pt x="464" y="280"/>
                    </a:lnTo>
                    <a:lnTo>
                      <a:pt x="464" y="280"/>
                    </a:lnTo>
                    <a:lnTo>
                      <a:pt x="464" y="280"/>
                    </a:lnTo>
                    <a:lnTo>
                      <a:pt x="464" y="278"/>
                    </a:lnTo>
                    <a:lnTo>
                      <a:pt x="461" y="278"/>
                    </a:lnTo>
                    <a:lnTo>
                      <a:pt x="461" y="278"/>
                    </a:lnTo>
                    <a:lnTo>
                      <a:pt x="461" y="278"/>
                    </a:lnTo>
                    <a:lnTo>
                      <a:pt x="461" y="278"/>
                    </a:lnTo>
                    <a:lnTo>
                      <a:pt x="461" y="278"/>
                    </a:lnTo>
                    <a:lnTo>
                      <a:pt x="459" y="278"/>
                    </a:lnTo>
                    <a:lnTo>
                      <a:pt x="459" y="280"/>
                    </a:lnTo>
                    <a:lnTo>
                      <a:pt x="459" y="280"/>
                    </a:lnTo>
                    <a:lnTo>
                      <a:pt x="459" y="282"/>
                    </a:lnTo>
                    <a:lnTo>
                      <a:pt x="459" y="282"/>
                    </a:lnTo>
                    <a:lnTo>
                      <a:pt x="459" y="282"/>
                    </a:lnTo>
                    <a:lnTo>
                      <a:pt x="459" y="282"/>
                    </a:lnTo>
                    <a:lnTo>
                      <a:pt x="457" y="282"/>
                    </a:lnTo>
                    <a:lnTo>
                      <a:pt x="457" y="282"/>
                    </a:lnTo>
                    <a:lnTo>
                      <a:pt x="457" y="282"/>
                    </a:lnTo>
                    <a:lnTo>
                      <a:pt x="457" y="282"/>
                    </a:lnTo>
                    <a:lnTo>
                      <a:pt x="454" y="282"/>
                    </a:lnTo>
                    <a:lnTo>
                      <a:pt x="454" y="282"/>
                    </a:lnTo>
                    <a:lnTo>
                      <a:pt x="454" y="282"/>
                    </a:lnTo>
                    <a:lnTo>
                      <a:pt x="454" y="282"/>
                    </a:lnTo>
                    <a:lnTo>
                      <a:pt x="452" y="282"/>
                    </a:lnTo>
                    <a:lnTo>
                      <a:pt x="452" y="280"/>
                    </a:lnTo>
                    <a:lnTo>
                      <a:pt x="452" y="280"/>
                    </a:lnTo>
                    <a:lnTo>
                      <a:pt x="452" y="280"/>
                    </a:lnTo>
                    <a:lnTo>
                      <a:pt x="452" y="280"/>
                    </a:lnTo>
                    <a:lnTo>
                      <a:pt x="452" y="278"/>
                    </a:lnTo>
                    <a:lnTo>
                      <a:pt x="449" y="278"/>
                    </a:lnTo>
                    <a:lnTo>
                      <a:pt x="449" y="278"/>
                    </a:lnTo>
                    <a:lnTo>
                      <a:pt x="449" y="275"/>
                    </a:lnTo>
                    <a:lnTo>
                      <a:pt x="449" y="275"/>
                    </a:lnTo>
                    <a:lnTo>
                      <a:pt x="449" y="275"/>
                    </a:lnTo>
                    <a:lnTo>
                      <a:pt x="449" y="275"/>
                    </a:lnTo>
                    <a:lnTo>
                      <a:pt x="449" y="273"/>
                    </a:lnTo>
                    <a:lnTo>
                      <a:pt x="449" y="273"/>
                    </a:lnTo>
                    <a:lnTo>
                      <a:pt x="447" y="273"/>
                    </a:lnTo>
                    <a:lnTo>
                      <a:pt x="447" y="273"/>
                    </a:lnTo>
                    <a:lnTo>
                      <a:pt x="447" y="270"/>
                    </a:lnTo>
                    <a:lnTo>
                      <a:pt x="447" y="270"/>
                    </a:lnTo>
                    <a:lnTo>
                      <a:pt x="447" y="273"/>
                    </a:lnTo>
                    <a:lnTo>
                      <a:pt x="445" y="273"/>
                    </a:lnTo>
                    <a:lnTo>
                      <a:pt x="445" y="273"/>
                    </a:lnTo>
                    <a:lnTo>
                      <a:pt x="447" y="273"/>
                    </a:lnTo>
                    <a:lnTo>
                      <a:pt x="447" y="275"/>
                    </a:lnTo>
                    <a:lnTo>
                      <a:pt x="447" y="275"/>
                    </a:lnTo>
                    <a:lnTo>
                      <a:pt x="447" y="275"/>
                    </a:lnTo>
                    <a:lnTo>
                      <a:pt x="447" y="275"/>
                    </a:lnTo>
                    <a:lnTo>
                      <a:pt x="447" y="275"/>
                    </a:lnTo>
                    <a:lnTo>
                      <a:pt x="447" y="275"/>
                    </a:lnTo>
                    <a:lnTo>
                      <a:pt x="447" y="275"/>
                    </a:lnTo>
                    <a:lnTo>
                      <a:pt x="445" y="275"/>
                    </a:lnTo>
                    <a:lnTo>
                      <a:pt x="445" y="275"/>
                    </a:lnTo>
                    <a:lnTo>
                      <a:pt x="445" y="275"/>
                    </a:lnTo>
                    <a:lnTo>
                      <a:pt x="445" y="275"/>
                    </a:lnTo>
                    <a:lnTo>
                      <a:pt x="445" y="275"/>
                    </a:lnTo>
                    <a:lnTo>
                      <a:pt x="442" y="275"/>
                    </a:lnTo>
                    <a:lnTo>
                      <a:pt x="442" y="275"/>
                    </a:lnTo>
                    <a:lnTo>
                      <a:pt x="442" y="275"/>
                    </a:lnTo>
                    <a:lnTo>
                      <a:pt x="440" y="275"/>
                    </a:lnTo>
                    <a:lnTo>
                      <a:pt x="440" y="275"/>
                    </a:lnTo>
                    <a:lnTo>
                      <a:pt x="440" y="273"/>
                    </a:lnTo>
                    <a:lnTo>
                      <a:pt x="440" y="273"/>
                    </a:lnTo>
                    <a:lnTo>
                      <a:pt x="440" y="273"/>
                    </a:lnTo>
                    <a:lnTo>
                      <a:pt x="440" y="273"/>
                    </a:lnTo>
                    <a:lnTo>
                      <a:pt x="440" y="270"/>
                    </a:lnTo>
                    <a:lnTo>
                      <a:pt x="438" y="270"/>
                    </a:lnTo>
                    <a:lnTo>
                      <a:pt x="438" y="270"/>
                    </a:lnTo>
                    <a:lnTo>
                      <a:pt x="438" y="270"/>
                    </a:lnTo>
                    <a:lnTo>
                      <a:pt x="438" y="270"/>
                    </a:lnTo>
                    <a:lnTo>
                      <a:pt x="438" y="268"/>
                    </a:lnTo>
                    <a:lnTo>
                      <a:pt x="435" y="268"/>
                    </a:lnTo>
                    <a:lnTo>
                      <a:pt x="435" y="268"/>
                    </a:lnTo>
                    <a:lnTo>
                      <a:pt x="435" y="268"/>
                    </a:lnTo>
                    <a:lnTo>
                      <a:pt x="435" y="266"/>
                    </a:lnTo>
                    <a:lnTo>
                      <a:pt x="433" y="266"/>
                    </a:lnTo>
                    <a:lnTo>
                      <a:pt x="433" y="268"/>
                    </a:lnTo>
                    <a:lnTo>
                      <a:pt x="433" y="268"/>
                    </a:lnTo>
                    <a:lnTo>
                      <a:pt x="433" y="268"/>
                    </a:lnTo>
                    <a:lnTo>
                      <a:pt x="433" y="270"/>
                    </a:lnTo>
                    <a:lnTo>
                      <a:pt x="433" y="270"/>
                    </a:lnTo>
                    <a:lnTo>
                      <a:pt x="433" y="270"/>
                    </a:lnTo>
                    <a:lnTo>
                      <a:pt x="433" y="270"/>
                    </a:lnTo>
                    <a:lnTo>
                      <a:pt x="435" y="270"/>
                    </a:lnTo>
                    <a:lnTo>
                      <a:pt x="435" y="270"/>
                    </a:lnTo>
                    <a:lnTo>
                      <a:pt x="435" y="270"/>
                    </a:lnTo>
                    <a:lnTo>
                      <a:pt x="438" y="270"/>
                    </a:lnTo>
                    <a:lnTo>
                      <a:pt x="438" y="273"/>
                    </a:lnTo>
                    <a:lnTo>
                      <a:pt x="438" y="273"/>
                    </a:lnTo>
                    <a:lnTo>
                      <a:pt x="435" y="273"/>
                    </a:lnTo>
                    <a:lnTo>
                      <a:pt x="435" y="275"/>
                    </a:lnTo>
                    <a:lnTo>
                      <a:pt x="435" y="275"/>
                    </a:lnTo>
                    <a:lnTo>
                      <a:pt x="433" y="275"/>
                    </a:lnTo>
                    <a:lnTo>
                      <a:pt x="433" y="275"/>
                    </a:lnTo>
                    <a:lnTo>
                      <a:pt x="433" y="275"/>
                    </a:lnTo>
                    <a:lnTo>
                      <a:pt x="433" y="275"/>
                    </a:lnTo>
                    <a:lnTo>
                      <a:pt x="433" y="278"/>
                    </a:lnTo>
                    <a:lnTo>
                      <a:pt x="433" y="278"/>
                    </a:lnTo>
                    <a:lnTo>
                      <a:pt x="430" y="278"/>
                    </a:lnTo>
                    <a:lnTo>
                      <a:pt x="430" y="278"/>
                    </a:lnTo>
                    <a:lnTo>
                      <a:pt x="430" y="278"/>
                    </a:lnTo>
                    <a:lnTo>
                      <a:pt x="430" y="280"/>
                    </a:lnTo>
                    <a:lnTo>
                      <a:pt x="428" y="280"/>
                    </a:lnTo>
                    <a:lnTo>
                      <a:pt x="428" y="280"/>
                    </a:lnTo>
                    <a:lnTo>
                      <a:pt x="428" y="282"/>
                    </a:lnTo>
                    <a:lnTo>
                      <a:pt x="428" y="282"/>
                    </a:lnTo>
                    <a:lnTo>
                      <a:pt x="428" y="282"/>
                    </a:lnTo>
                    <a:lnTo>
                      <a:pt x="428" y="285"/>
                    </a:lnTo>
                    <a:lnTo>
                      <a:pt x="428" y="285"/>
                    </a:lnTo>
                    <a:lnTo>
                      <a:pt x="428" y="285"/>
                    </a:lnTo>
                    <a:lnTo>
                      <a:pt x="428" y="285"/>
                    </a:lnTo>
                    <a:lnTo>
                      <a:pt x="428" y="285"/>
                    </a:lnTo>
                    <a:lnTo>
                      <a:pt x="428" y="287"/>
                    </a:lnTo>
                    <a:lnTo>
                      <a:pt x="428" y="287"/>
                    </a:lnTo>
                    <a:lnTo>
                      <a:pt x="428" y="287"/>
                    </a:lnTo>
                    <a:lnTo>
                      <a:pt x="430" y="287"/>
                    </a:lnTo>
                    <a:lnTo>
                      <a:pt x="430" y="287"/>
                    </a:lnTo>
                    <a:lnTo>
                      <a:pt x="433" y="287"/>
                    </a:lnTo>
                    <a:lnTo>
                      <a:pt x="433" y="289"/>
                    </a:lnTo>
                    <a:lnTo>
                      <a:pt x="433" y="289"/>
                    </a:lnTo>
                    <a:lnTo>
                      <a:pt x="433" y="289"/>
                    </a:lnTo>
                    <a:lnTo>
                      <a:pt x="433" y="289"/>
                    </a:lnTo>
                    <a:lnTo>
                      <a:pt x="433" y="292"/>
                    </a:lnTo>
                    <a:lnTo>
                      <a:pt x="435" y="292"/>
                    </a:lnTo>
                    <a:lnTo>
                      <a:pt x="435" y="292"/>
                    </a:lnTo>
                    <a:lnTo>
                      <a:pt x="435" y="292"/>
                    </a:lnTo>
                    <a:lnTo>
                      <a:pt x="435" y="294"/>
                    </a:lnTo>
                    <a:lnTo>
                      <a:pt x="438" y="294"/>
                    </a:lnTo>
                    <a:lnTo>
                      <a:pt x="438" y="294"/>
                    </a:lnTo>
                    <a:lnTo>
                      <a:pt x="438" y="294"/>
                    </a:lnTo>
                    <a:lnTo>
                      <a:pt x="438" y="294"/>
                    </a:lnTo>
                    <a:lnTo>
                      <a:pt x="438" y="294"/>
                    </a:lnTo>
                    <a:lnTo>
                      <a:pt x="440" y="294"/>
                    </a:lnTo>
                    <a:lnTo>
                      <a:pt x="440" y="294"/>
                    </a:lnTo>
                    <a:lnTo>
                      <a:pt x="440" y="294"/>
                    </a:lnTo>
                    <a:lnTo>
                      <a:pt x="442" y="294"/>
                    </a:lnTo>
                    <a:lnTo>
                      <a:pt x="442" y="294"/>
                    </a:lnTo>
                    <a:lnTo>
                      <a:pt x="445" y="294"/>
                    </a:lnTo>
                    <a:lnTo>
                      <a:pt x="445" y="297"/>
                    </a:lnTo>
                    <a:lnTo>
                      <a:pt x="445" y="297"/>
                    </a:lnTo>
                    <a:lnTo>
                      <a:pt x="445" y="299"/>
                    </a:lnTo>
                    <a:lnTo>
                      <a:pt x="445" y="299"/>
                    </a:lnTo>
                    <a:lnTo>
                      <a:pt x="445" y="299"/>
                    </a:lnTo>
                    <a:lnTo>
                      <a:pt x="445" y="299"/>
                    </a:lnTo>
                    <a:lnTo>
                      <a:pt x="447" y="299"/>
                    </a:lnTo>
                    <a:lnTo>
                      <a:pt x="447" y="299"/>
                    </a:lnTo>
                    <a:lnTo>
                      <a:pt x="447" y="301"/>
                    </a:lnTo>
                    <a:lnTo>
                      <a:pt x="447" y="301"/>
                    </a:lnTo>
                    <a:lnTo>
                      <a:pt x="447" y="301"/>
                    </a:lnTo>
                    <a:lnTo>
                      <a:pt x="447" y="304"/>
                    </a:lnTo>
                    <a:lnTo>
                      <a:pt x="445" y="304"/>
                    </a:lnTo>
                    <a:lnTo>
                      <a:pt x="445" y="304"/>
                    </a:lnTo>
                    <a:lnTo>
                      <a:pt x="445" y="304"/>
                    </a:lnTo>
                    <a:lnTo>
                      <a:pt x="445" y="304"/>
                    </a:lnTo>
                    <a:lnTo>
                      <a:pt x="445" y="304"/>
                    </a:lnTo>
                    <a:lnTo>
                      <a:pt x="442" y="304"/>
                    </a:lnTo>
                    <a:lnTo>
                      <a:pt x="442" y="304"/>
                    </a:lnTo>
                    <a:lnTo>
                      <a:pt x="442" y="304"/>
                    </a:lnTo>
                    <a:lnTo>
                      <a:pt x="442" y="304"/>
                    </a:lnTo>
                    <a:lnTo>
                      <a:pt x="440" y="304"/>
                    </a:lnTo>
                    <a:lnTo>
                      <a:pt x="440" y="304"/>
                    </a:lnTo>
                    <a:lnTo>
                      <a:pt x="440" y="304"/>
                    </a:lnTo>
                    <a:lnTo>
                      <a:pt x="438" y="304"/>
                    </a:lnTo>
                    <a:lnTo>
                      <a:pt x="438" y="304"/>
                    </a:lnTo>
                    <a:lnTo>
                      <a:pt x="438" y="304"/>
                    </a:lnTo>
                    <a:lnTo>
                      <a:pt x="438" y="304"/>
                    </a:lnTo>
                    <a:lnTo>
                      <a:pt x="438" y="304"/>
                    </a:lnTo>
                    <a:lnTo>
                      <a:pt x="435" y="304"/>
                    </a:lnTo>
                    <a:lnTo>
                      <a:pt x="435" y="304"/>
                    </a:lnTo>
                    <a:lnTo>
                      <a:pt x="435" y="304"/>
                    </a:lnTo>
                    <a:lnTo>
                      <a:pt x="435" y="306"/>
                    </a:lnTo>
                    <a:lnTo>
                      <a:pt x="435" y="306"/>
                    </a:lnTo>
                    <a:lnTo>
                      <a:pt x="435" y="306"/>
                    </a:lnTo>
                    <a:lnTo>
                      <a:pt x="435" y="308"/>
                    </a:lnTo>
                    <a:lnTo>
                      <a:pt x="435" y="308"/>
                    </a:lnTo>
                    <a:lnTo>
                      <a:pt x="433" y="308"/>
                    </a:lnTo>
                    <a:lnTo>
                      <a:pt x="433" y="308"/>
                    </a:lnTo>
                    <a:lnTo>
                      <a:pt x="433" y="311"/>
                    </a:lnTo>
                    <a:lnTo>
                      <a:pt x="433" y="311"/>
                    </a:lnTo>
                    <a:lnTo>
                      <a:pt x="433" y="311"/>
                    </a:lnTo>
                    <a:lnTo>
                      <a:pt x="433" y="311"/>
                    </a:lnTo>
                    <a:lnTo>
                      <a:pt x="430" y="311"/>
                    </a:lnTo>
                    <a:lnTo>
                      <a:pt x="430" y="308"/>
                    </a:lnTo>
                    <a:lnTo>
                      <a:pt x="430" y="308"/>
                    </a:lnTo>
                    <a:lnTo>
                      <a:pt x="428" y="308"/>
                    </a:lnTo>
                    <a:lnTo>
                      <a:pt x="428" y="311"/>
                    </a:lnTo>
                    <a:lnTo>
                      <a:pt x="428" y="311"/>
                    </a:lnTo>
                    <a:lnTo>
                      <a:pt x="428" y="313"/>
                    </a:lnTo>
                    <a:lnTo>
                      <a:pt x="428" y="313"/>
                    </a:lnTo>
                    <a:lnTo>
                      <a:pt x="428" y="313"/>
                    </a:lnTo>
                    <a:lnTo>
                      <a:pt x="428" y="313"/>
                    </a:lnTo>
                    <a:lnTo>
                      <a:pt x="428" y="313"/>
                    </a:lnTo>
                    <a:lnTo>
                      <a:pt x="426" y="313"/>
                    </a:lnTo>
                    <a:lnTo>
                      <a:pt x="426" y="316"/>
                    </a:lnTo>
                    <a:lnTo>
                      <a:pt x="426" y="316"/>
                    </a:lnTo>
                    <a:lnTo>
                      <a:pt x="428" y="316"/>
                    </a:lnTo>
                    <a:lnTo>
                      <a:pt x="428" y="318"/>
                    </a:lnTo>
                    <a:lnTo>
                      <a:pt x="428" y="318"/>
                    </a:lnTo>
                    <a:lnTo>
                      <a:pt x="428" y="318"/>
                    </a:lnTo>
                    <a:lnTo>
                      <a:pt x="428" y="320"/>
                    </a:lnTo>
                    <a:lnTo>
                      <a:pt x="428" y="320"/>
                    </a:lnTo>
                    <a:lnTo>
                      <a:pt x="428" y="320"/>
                    </a:lnTo>
                    <a:lnTo>
                      <a:pt x="430" y="320"/>
                    </a:lnTo>
                    <a:lnTo>
                      <a:pt x="430" y="323"/>
                    </a:lnTo>
                    <a:lnTo>
                      <a:pt x="430" y="323"/>
                    </a:lnTo>
                    <a:lnTo>
                      <a:pt x="433" y="323"/>
                    </a:lnTo>
                    <a:lnTo>
                      <a:pt x="433" y="323"/>
                    </a:lnTo>
                    <a:lnTo>
                      <a:pt x="433" y="323"/>
                    </a:lnTo>
                    <a:lnTo>
                      <a:pt x="433" y="323"/>
                    </a:lnTo>
                    <a:lnTo>
                      <a:pt x="433" y="323"/>
                    </a:lnTo>
                    <a:lnTo>
                      <a:pt x="435" y="323"/>
                    </a:lnTo>
                    <a:lnTo>
                      <a:pt x="435" y="323"/>
                    </a:lnTo>
                    <a:lnTo>
                      <a:pt x="435" y="325"/>
                    </a:lnTo>
                    <a:lnTo>
                      <a:pt x="438" y="325"/>
                    </a:lnTo>
                    <a:lnTo>
                      <a:pt x="438" y="325"/>
                    </a:lnTo>
                    <a:lnTo>
                      <a:pt x="438" y="325"/>
                    </a:lnTo>
                    <a:lnTo>
                      <a:pt x="440" y="325"/>
                    </a:lnTo>
                    <a:lnTo>
                      <a:pt x="440" y="325"/>
                    </a:lnTo>
                    <a:lnTo>
                      <a:pt x="440" y="325"/>
                    </a:lnTo>
                    <a:lnTo>
                      <a:pt x="440" y="325"/>
                    </a:lnTo>
                    <a:lnTo>
                      <a:pt x="440" y="325"/>
                    </a:lnTo>
                    <a:lnTo>
                      <a:pt x="440" y="325"/>
                    </a:lnTo>
                    <a:lnTo>
                      <a:pt x="442" y="325"/>
                    </a:lnTo>
                    <a:lnTo>
                      <a:pt x="442" y="327"/>
                    </a:lnTo>
                    <a:lnTo>
                      <a:pt x="442" y="327"/>
                    </a:lnTo>
                    <a:lnTo>
                      <a:pt x="440" y="327"/>
                    </a:lnTo>
                    <a:lnTo>
                      <a:pt x="440" y="330"/>
                    </a:lnTo>
                    <a:lnTo>
                      <a:pt x="440" y="330"/>
                    </a:lnTo>
                    <a:lnTo>
                      <a:pt x="440" y="332"/>
                    </a:lnTo>
                    <a:lnTo>
                      <a:pt x="442" y="332"/>
                    </a:lnTo>
                    <a:lnTo>
                      <a:pt x="442" y="332"/>
                    </a:lnTo>
                    <a:lnTo>
                      <a:pt x="442" y="334"/>
                    </a:lnTo>
                    <a:lnTo>
                      <a:pt x="442" y="334"/>
                    </a:lnTo>
                    <a:lnTo>
                      <a:pt x="442" y="334"/>
                    </a:lnTo>
                    <a:lnTo>
                      <a:pt x="440" y="334"/>
                    </a:lnTo>
                    <a:lnTo>
                      <a:pt x="440" y="337"/>
                    </a:lnTo>
                    <a:lnTo>
                      <a:pt x="440" y="337"/>
                    </a:lnTo>
                    <a:lnTo>
                      <a:pt x="440" y="337"/>
                    </a:lnTo>
                    <a:lnTo>
                      <a:pt x="438" y="337"/>
                    </a:lnTo>
                    <a:lnTo>
                      <a:pt x="438" y="337"/>
                    </a:lnTo>
                    <a:lnTo>
                      <a:pt x="440" y="337"/>
                    </a:lnTo>
                    <a:lnTo>
                      <a:pt x="440" y="339"/>
                    </a:lnTo>
                    <a:lnTo>
                      <a:pt x="438" y="339"/>
                    </a:lnTo>
                    <a:lnTo>
                      <a:pt x="438" y="339"/>
                    </a:lnTo>
                    <a:lnTo>
                      <a:pt x="438" y="342"/>
                    </a:lnTo>
                    <a:lnTo>
                      <a:pt x="438" y="342"/>
                    </a:lnTo>
                    <a:lnTo>
                      <a:pt x="438" y="344"/>
                    </a:lnTo>
                    <a:lnTo>
                      <a:pt x="440" y="344"/>
                    </a:lnTo>
                    <a:lnTo>
                      <a:pt x="440" y="344"/>
                    </a:lnTo>
                    <a:lnTo>
                      <a:pt x="440" y="344"/>
                    </a:lnTo>
                    <a:lnTo>
                      <a:pt x="440" y="344"/>
                    </a:lnTo>
                    <a:lnTo>
                      <a:pt x="440" y="344"/>
                    </a:lnTo>
                    <a:lnTo>
                      <a:pt x="440" y="346"/>
                    </a:lnTo>
                    <a:lnTo>
                      <a:pt x="442" y="346"/>
                    </a:lnTo>
                    <a:lnTo>
                      <a:pt x="442" y="346"/>
                    </a:lnTo>
                    <a:lnTo>
                      <a:pt x="442" y="346"/>
                    </a:lnTo>
                    <a:lnTo>
                      <a:pt x="442" y="349"/>
                    </a:lnTo>
                    <a:lnTo>
                      <a:pt x="442" y="349"/>
                    </a:lnTo>
                    <a:lnTo>
                      <a:pt x="442" y="349"/>
                    </a:lnTo>
                    <a:lnTo>
                      <a:pt x="442" y="351"/>
                    </a:lnTo>
                    <a:lnTo>
                      <a:pt x="440" y="351"/>
                    </a:lnTo>
                    <a:lnTo>
                      <a:pt x="440" y="351"/>
                    </a:lnTo>
                    <a:lnTo>
                      <a:pt x="440" y="353"/>
                    </a:lnTo>
                    <a:lnTo>
                      <a:pt x="442" y="353"/>
                    </a:lnTo>
                    <a:lnTo>
                      <a:pt x="442" y="353"/>
                    </a:lnTo>
                    <a:lnTo>
                      <a:pt x="445" y="353"/>
                    </a:lnTo>
                    <a:lnTo>
                      <a:pt x="445" y="353"/>
                    </a:lnTo>
                    <a:lnTo>
                      <a:pt x="445" y="353"/>
                    </a:lnTo>
                    <a:lnTo>
                      <a:pt x="445" y="353"/>
                    </a:lnTo>
                    <a:lnTo>
                      <a:pt x="447" y="353"/>
                    </a:lnTo>
                    <a:lnTo>
                      <a:pt x="447" y="353"/>
                    </a:lnTo>
                    <a:lnTo>
                      <a:pt x="445" y="353"/>
                    </a:lnTo>
                    <a:lnTo>
                      <a:pt x="445" y="356"/>
                    </a:lnTo>
                    <a:lnTo>
                      <a:pt x="445" y="356"/>
                    </a:lnTo>
                    <a:lnTo>
                      <a:pt x="445" y="356"/>
                    </a:lnTo>
                    <a:lnTo>
                      <a:pt x="445" y="358"/>
                    </a:lnTo>
                    <a:lnTo>
                      <a:pt x="445" y="358"/>
                    </a:lnTo>
                    <a:lnTo>
                      <a:pt x="445" y="361"/>
                    </a:lnTo>
                    <a:lnTo>
                      <a:pt x="445" y="361"/>
                    </a:lnTo>
                    <a:lnTo>
                      <a:pt x="445" y="361"/>
                    </a:lnTo>
                    <a:lnTo>
                      <a:pt x="445" y="363"/>
                    </a:lnTo>
                    <a:lnTo>
                      <a:pt x="447" y="363"/>
                    </a:lnTo>
                    <a:lnTo>
                      <a:pt x="447" y="363"/>
                    </a:lnTo>
                    <a:lnTo>
                      <a:pt x="447" y="363"/>
                    </a:lnTo>
                    <a:lnTo>
                      <a:pt x="447" y="365"/>
                    </a:lnTo>
                    <a:lnTo>
                      <a:pt x="445" y="365"/>
                    </a:lnTo>
                    <a:lnTo>
                      <a:pt x="445" y="365"/>
                    </a:lnTo>
                    <a:lnTo>
                      <a:pt x="447" y="365"/>
                    </a:lnTo>
                    <a:lnTo>
                      <a:pt x="447" y="368"/>
                    </a:lnTo>
                    <a:lnTo>
                      <a:pt x="447" y="368"/>
                    </a:lnTo>
                    <a:lnTo>
                      <a:pt x="447" y="370"/>
                    </a:lnTo>
                    <a:lnTo>
                      <a:pt x="447" y="370"/>
                    </a:lnTo>
                    <a:lnTo>
                      <a:pt x="447" y="370"/>
                    </a:lnTo>
                    <a:lnTo>
                      <a:pt x="447" y="372"/>
                    </a:lnTo>
                    <a:lnTo>
                      <a:pt x="447" y="372"/>
                    </a:lnTo>
                    <a:lnTo>
                      <a:pt x="447" y="372"/>
                    </a:lnTo>
                    <a:lnTo>
                      <a:pt x="447" y="375"/>
                    </a:lnTo>
                    <a:lnTo>
                      <a:pt x="447" y="375"/>
                    </a:lnTo>
                    <a:lnTo>
                      <a:pt x="447" y="375"/>
                    </a:lnTo>
                    <a:lnTo>
                      <a:pt x="447" y="377"/>
                    </a:lnTo>
                    <a:lnTo>
                      <a:pt x="447" y="377"/>
                    </a:lnTo>
                    <a:lnTo>
                      <a:pt x="447" y="377"/>
                    </a:lnTo>
                    <a:lnTo>
                      <a:pt x="447" y="377"/>
                    </a:lnTo>
                    <a:lnTo>
                      <a:pt x="447" y="380"/>
                    </a:lnTo>
                    <a:lnTo>
                      <a:pt x="449" y="380"/>
                    </a:lnTo>
                    <a:lnTo>
                      <a:pt x="449" y="380"/>
                    </a:lnTo>
                    <a:lnTo>
                      <a:pt x="449" y="382"/>
                    </a:lnTo>
                    <a:lnTo>
                      <a:pt x="447" y="382"/>
                    </a:lnTo>
                    <a:lnTo>
                      <a:pt x="447" y="382"/>
                    </a:lnTo>
                    <a:lnTo>
                      <a:pt x="447" y="382"/>
                    </a:lnTo>
                    <a:lnTo>
                      <a:pt x="449" y="382"/>
                    </a:lnTo>
                    <a:lnTo>
                      <a:pt x="449" y="384"/>
                    </a:lnTo>
                    <a:lnTo>
                      <a:pt x="449" y="384"/>
                    </a:lnTo>
                    <a:lnTo>
                      <a:pt x="449" y="387"/>
                    </a:lnTo>
                    <a:lnTo>
                      <a:pt x="447" y="387"/>
                    </a:lnTo>
                    <a:lnTo>
                      <a:pt x="447" y="387"/>
                    </a:lnTo>
                    <a:lnTo>
                      <a:pt x="449" y="387"/>
                    </a:lnTo>
                    <a:lnTo>
                      <a:pt x="449" y="389"/>
                    </a:lnTo>
                    <a:lnTo>
                      <a:pt x="449" y="389"/>
                    </a:lnTo>
                    <a:lnTo>
                      <a:pt x="447" y="389"/>
                    </a:lnTo>
                    <a:lnTo>
                      <a:pt x="447" y="391"/>
                    </a:lnTo>
                    <a:lnTo>
                      <a:pt x="449" y="391"/>
                    </a:lnTo>
                    <a:lnTo>
                      <a:pt x="449" y="391"/>
                    </a:lnTo>
                    <a:lnTo>
                      <a:pt x="449" y="391"/>
                    </a:lnTo>
                    <a:lnTo>
                      <a:pt x="449" y="394"/>
                    </a:lnTo>
                    <a:lnTo>
                      <a:pt x="449" y="394"/>
                    </a:lnTo>
                    <a:lnTo>
                      <a:pt x="449" y="394"/>
                    </a:lnTo>
                    <a:lnTo>
                      <a:pt x="449" y="394"/>
                    </a:lnTo>
                    <a:lnTo>
                      <a:pt x="447" y="394"/>
                    </a:lnTo>
                    <a:lnTo>
                      <a:pt x="447" y="394"/>
                    </a:lnTo>
                    <a:lnTo>
                      <a:pt x="447" y="394"/>
                    </a:lnTo>
                    <a:lnTo>
                      <a:pt x="447" y="391"/>
                    </a:lnTo>
                    <a:lnTo>
                      <a:pt x="447" y="391"/>
                    </a:lnTo>
                    <a:lnTo>
                      <a:pt x="447" y="394"/>
                    </a:lnTo>
                    <a:lnTo>
                      <a:pt x="447" y="394"/>
                    </a:lnTo>
                    <a:lnTo>
                      <a:pt x="447" y="394"/>
                    </a:lnTo>
                    <a:lnTo>
                      <a:pt x="447" y="394"/>
                    </a:lnTo>
                    <a:lnTo>
                      <a:pt x="447" y="396"/>
                    </a:lnTo>
                    <a:lnTo>
                      <a:pt x="447" y="396"/>
                    </a:lnTo>
                    <a:lnTo>
                      <a:pt x="445" y="396"/>
                    </a:lnTo>
                    <a:lnTo>
                      <a:pt x="445" y="396"/>
                    </a:lnTo>
                    <a:lnTo>
                      <a:pt x="445" y="396"/>
                    </a:lnTo>
                    <a:lnTo>
                      <a:pt x="442" y="396"/>
                    </a:lnTo>
                    <a:lnTo>
                      <a:pt x="442" y="396"/>
                    </a:lnTo>
                    <a:lnTo>
                      <a:pt x="440" y="396"/>
                    </a:lnTo>
                    <a:lnTo>
                      <a:pt x="440" y="396"/>
                    </a:lnTo>
                    <a:lnTo>
                      <a:pt x="440" y="394"/>
                    </a:lnTo>
                    <a:lnTo>
                      <a:pt x="440" y="394"/>
                    </a:lnTo>
                    <a:lnTo>
                      <a:pt x="440" y="394"/>
                    </a:lnTo>
                    <a:lnTo>
                      <a:pt x="440" y="394"/>
                    </a:lnTo>
                    <a:lnTo>
                      <a:pt x="440" y="394"/>
                    </a:lnTo>
                    <a:lnTo>
                      <a:pt x="440" y="394"/>
                    </a:lnTo>
                    <a:lnTo>
                      <a:pt x="440" y="394"/>
                    </a:lnTo>
                    <a:lnTo>
                      <a:pt x="440" y="396"/>
                    </a:lnTo>
                    <a:lnTo>
                      <a:pt x="438" y="396"/>
                    </a:lnTo>
                    <a:lnTo>
                      <a:pt x="438" y="396"/>
                    </a:lnTo>
                    <a:lnTo>
                      <a:pt x="438" y="396"/>
                    </a:lnTo>
                    <a:lnTo>
                      <a:pt x="438" y="396"/>
                    </a:lnTo>
                    <a:lnTo>
                      <a:pt x="438" y="396"/>
                    </a:lnTo>
                    <a:lnTo>
                      <a:pt x="438" y="394"/>
                    </a:lnTo>
                    <a:lnTo>
                      <a:pt x="435" y="394"/>
                    </a:lnTo>
                    <a:lnTo>
                      <a:pt x="435" y="396"/>
                    </a:lnTo>
                    <a:lnTo>
                      <a:pt x="435" y="396"/>
                    </a:lnTo>
                    <a:lnTo>
                      <a:pt x="433" y="396"/>
                    </a:lnTo>
                    <a:lnTo>
                      <a:pt x="433" y="394"/>
                    </a:lnTo>
                    <a:lnTo>
                      <a:pt x="433" y="394"/>
                    </a:lnTo>
                    <a:lnTo>
                      <a:pt x="433" y="396"/>
                    </a:lnTo>
                    <a:lnTo>
                      <a:pt x="433" y="396"/>
                    </a:lnTo>
                    <a:lnTo>
                      <a:pt x="433" y="396"/>
                    </a:lnTo>
                    <a:lnTo>
                      <a:pt x="430" y="396"/>
                    </a:lnTo>
                    <a:lnTo>
                      <a:pt x="430" y="396"/>
                    </a:lnTo>
                    <a:lnTo>
                      <a:pt x="430" y="394"/>
                    </a:lnTo>
                    <a:lnTo>
                      <a:pt x="430" y="394"/>
                    </a:lnTo>
                    <a:lnTo>
                      <a:pt x="428" y="394"/>
                    </a:lnTo>
                    <a:lnTo>
                      <a:pt x="428" y="394"/>
                    </a:lnTo>
                    <a:lnTo>
                      <a:pt x="428" y="394"/>
                    </a:lnTo>
                    <a:lnTo>
                      <a:pt x="426" y="394"/>
                    </a:lnTo>
                    <a:lnTo>
                      <a:pt x="426" y="394"/>
                    </a:lnTo>
                    <a:lnTo>
                      <a:pt x="426" y="394"/>
                    </a:lnTo>
                    <a:lnTo>
                      <a:pt x="426" y="391"/>
                    </a:lnTo>
                    <a:lnTo>
                      <a:pt x="426" y="391"/>
                    </a:lnTo>
                    <a:lnTo>
                      <a:pt x="426" y="389"/>
                    </a:lnTo>
                    <a:lnTo>
                      <a:pt x="428" y="389"/>
                    </a:lnTo>
                    <a:lnTo>
                      <a:pt x="428" y="389"/>
                    </a:lnTo>
                    <a:lnTo>
                      <a:pt x="428" y="387"/>
                    </a:lnTo>
                    <a:lnTo>
                      <a:pt x="428" y="387"/>
                    </a:lnTo>
                    <a:lnTo>
                      <a:pt x="426" y="387"/>
                    </a:lnTo>
                    <a:lnTo>
                      <a:pt x="426" y="387"/>
                    </a:lnTo>
                    <a:lnTo>
                      <a:pt x="426" y="387"/>
                    </a:lnTo>
                    <a:lnTo>
                      <a:pt x="426" y="389"/>
                    </a:lnTo>
                    <a:lnTo>
                      <a:pt x="426" y="389"/>
                    </a:lnTo>
                    <a:lnTo>
                      <a:pt x="426" y="389"/>
                    </a:lnTo>
                    <a:lnTo>
                      <a:pt x="423" y="389"/>
                    </a:lnTo>
                    <a:lnTo>
                      <a:pt x="423" y="391"/>
                    </a:lnTo>
                    <a:lnTo>
                      <a:pt x="423" y="391"/>
                    </a:lnTo>
                    <a:lnTo>
                      <a:pt x="423" y="391"/>
                    </a:lnTo>
                    <a:lnTo>
                      <a:pt x="421" y="391"/>
                    </a:lnTo>
                    <a:lnTo>
                      <a:pt x="421" y="394"/>
                    </a:lnTo>
                    <a:lnTo>
                      <a:pt x="421" y="394"/>
                    </a:lnTo>
                    <a:lnTo>
                      <a:pt x="421" y="394"/>
                    </a:lnTo>
                    <a:lnTo>
                      <a:pt x="421" y="394"/>
                    </a:lnTo>
                    <a:lnTo>
                      <a:pt x="419" y="394"/>
                    </a:lnTo>
                    <a:lnTo>
                      <a:pt x="419" y="394"/>
                    </a:lnTo>
                    <a:lnTo>
                      <a:pt x="419" y="394"/>
                    </a:lnTo>
                    <a:lnTo>
                      <a:pt x="416" y="394"/>
                    </a:lnTo>
                    <a:lnTo>
                      <a:pt x="416" y="394"/>
                    </a:lnTo>
                    <a:lnTo>
                      <a:pt x="416" y="394"/>
                    </a:lnTo>
                    <a:lnTo>
                      <a:pt x="414" y="394"/>
                    </a:lnTo>
                    <a:lnTo>
                      <a:pt x="414" y="394"/>
                    </a:lnTo>
                    <a:lnTo>
                      <a:pt x="414" y="394"/>
                    </a:lnTo>
                    <a:lnTo>
                      <a:pt x="414" y="396"/>
                    </a:lnTo>
                    <a:lnTo>
                      <a:pt x="412" y="396"/>
                    </a:lnTo>
                    <a:lnTo>
                      <a:pt x="412" y="396"/>
                    </a:lnTo>
                    <a:lnTo>
                      <a:pt x="412" y="396"/>
                    </a:lnTo>
                    <a:lnTo>
                      <a:pt x="409" y="396"/>
                    </a:lnTo>
                    <a:lnTo>
                      <a:pt x="409" y="396"/>
                    </a:lnTo>
                    <a:lnTo>
                      <a:pt x="409" y="396"/>
                    </a:lnTo>
                    <a:lnTo>
                      <a:pt x="407" y="396"/>
                    </a:lnTo>
                    <a:lnTo>
                      <a:pt x="407" y="396"/>
                    </a:lnTo>
                    <a:lnTo>
                      <a:pt x="407" y="398"/>
                    </a:lnTo>
                    <a:lnTo>
                      <a:pt x="407" y="398"/>
                    </a:lnTo>
                    <a:lnTo>
                      <a:pt x="407" y="398"/>
                    </a:lnTo>
                    <a:lnTo>
                      <a:pt x="404" y="398"/>
                    </a:lnTo>
                    <a:lnTo>
                      <a:pt x="404" y="398"/>
                    </a:lnTo>
                    <a:lnTo>
                      <a:pt x="404" y="401"/>
                    </a:lnTo>
                    <a:lnTo>
                      <a:pt x="404" y="401"/>
                    </a:lnTo>
                    <a:lnTo>
                      <a:pt x="404" y="401"/>
                    </a:lnTo>
                    <a:lnTo>
                      <a:pt x="404" y="403"/>
                    </a:lnTo>
                    <a:lnTo>
                      <a:pt x="402" y="403"/>
                    </a:lnTo>
                    <a:lnTo>
                      <a:pt x="402" y="403"/>
                    </a:lnTo>
                    <a:lnTo>
                      <a:pt x="402" y="403"/>
                    </a:lnTo>
                    <a:lnTo>
                      <a:pt x="402" y="403"/>
                    </a:lnTo>
                    <a:lnTo>
                      <a:pt x="402" y="406"/>
                    </a:lnTo>
                    <a:lnTo>
                      <a:pt x="400" y="406"/>
                    </a:lnTo>
                    <a:lnTo>
                      <a:pt x="400" y="406"/>
                    </a:lnTo>
                    <a:lnTo>
                      <a:pt x="402" y="406"/>
                    </a:lnTo>
                    <a:lnTo>
                      <a:pt x="402" y="408"/>
                    </a:lnTo>
                    <a:lnTo>
                      <a:pt x="402" y="408"/>
                    </a:lnTo>
                    <a:lnTo>
                      <a:pt x="402" y="408"/>
                    </a:lnTo>
                    <a:lnTo>
                      <a:pt x="402" y="410"/>
                    </a:lnTo>
                    <a:lnTo>
                      <a:pt x="402" y="410"/>
                    </a:lnTo>
                    <a:lnTo>
                      <a:pt x="404" y="410"/>
                    </a:lnTo>
                    <a:lnTo>
                      <a:pt x="404" y="413"/>
                    </a:lnTo>
                    <a:lnTo>
                      <a:pt x="404" y="413"/>
                    </a:lnTo>
                    <a:lnTo>
                      <a:pt x="404" y="413"/>
                    </a:lnTo>
                    <a:lnTo>
                      <a:pt x="404" y="413"/>
                    </a:lnTo>
                    <a:lnTo>
                      <a:pt x="404" y="415"/>
                    </a:lnTo>
                    <a:lnTo>
                      <a:pt x="404" y="415"/>
                    </a:lnTo>
                    <a:lnTo>
                      <a:pt x="404" y="415"/>
                    </a:lnTo>
                    <a:lnTo>
                      <a:pt x="404" y="417"/>
                    </a:lnTo>
                    <a:lnTo>
                      <a:pt x="407" y="417"/>
                    </a:lnTo>
                    <a:lnTo>
                      <a:pt x="407" y="417"/>
                    </a:lnTo>
                    <a:lnTo>
                      <a:pt x="404" y="417"/>
                    </a:lnTo>
                    <a:lnTo>
                      <a:pt x="404" y="420"/>
                    </a:lnTo>
                    <a:lnTo>
                      <a:pt x="404" y="420"/>
                    </a:lnTo>
                    <a:lnTo>
                      <a:pt x="404" y="420"/>
                    </a:lnTo>
                    <a:lnTo>
                      <a:pt x="404" y="420"/>
                    </a:lnTo>
                    <a:lnTo>
                      <a:pt x="402" y="420"/>
                    </a:lnTo>
                    <a:lnTo>
                      <a:pt x="402" y="422"/>
                    </a:lnTo>
                    <a:lnTo>
                      <a:pt x="402" y="422"/>
                    </a:lnTo>
                    <a:lnTo>
                      <a:pt x="400" y="422"/>
                    </a:lnTo>
                    <a:lnTo>
                      <a:pt x="400" y="422"/>
                    </a:lnTo>
                    <a:lnTo>
                      <a:pt x="400" y="422"/>
                    </a:lnTo>
                    <a:lnTo>
                      <a:pt x="400" y="425"/>
                    </a:lnTo>
                    <a:lnTo>
                      <a:pt x="400" y="425"/>
                    </a:lnTo>
                    <a:lnTo>
                      <a:pt x="400" y="427"/>
                    </a:lnTo>
                    <a:lnTo>
                      <a:pt x="400" y="427"/>
                    </a:lnTo>
                    <a:lnTo>
                      <a:pt x="400" y="427"/>
                    </a:lnTo>
                    <a:lnTo>
                      <a:pt x="400" y="427"/>
                    </a:lnTo>
                    <a:lnTo>
                      <a:pt x="400" y="429"/>
                    </a:lnTo>
                    <a:lnTo>
                      <a:pt x="397" y="429"/>
                    </a:lnTo>
                    <a:lnTo>
                      <a:pt x="397" y="429"/>
                    </a:lnTo>
                    <a:lnTo>
                      <a:pt x="397" y="429"/>
                    </a:lnTo>
                    <a:lnTo>
                      <a:pt x="395" y="429"/>
                    </a:lnTo>
                    <a:lnTo>
                      <a:pt x="395" y="429"/>
                    </a:lnTo>
                    <a:lnTo>
                      <a:pt x="395" y="432"/>
                    </a:lnTo>
                    <a:lnTo>
                      <a:pt x="395" y="432"/>
                    </a:lnTo>
                    <a:lnTo>
                      <a:pt x="395" y="432"/>
                    </a:lnTo>
                    <a:lnTo>
                      <a:pt x="395" y="432"/>
                    </a:lnTo>
                    <a:lnTo>
                      <a:pt x="393" y="432"/>
                    </a:lnTo>
                    <a:lnTo>
                      <a:pt x="393" y="434"/>
                    </a:lnTo>
                    <a:lnTo>
                      <a:pt x="393" y="434"/>
                    </a:lnTo>
                    <a:lnTo>
                      <a:pt x="393" y="434"/>
                    </a:lnTo>
                    <a:lnTo>
                      <a:pt x="393" y="436"/>
                    </a:lnTo>
                    <a:lnTo>
                      <a:pt x="393" y="436"/>
                    </a:lnTo>
                    <a:lnTo>
                      <a:pt x="390" y="436"/>
                    </a:lnTo>
                    <a:lnTo>
                      <a:pt x="390" y="436"/>
                    </a:lnTo>
                    <a:lnTo>
                      <a:pt x="390" y="436"/>
                    </a:lnTo>
                    <a:lnTo>
                      <a:pt x="388" y="436"/>
                    </a:lnTo>
                    <a:lnTo>
                      <a:pt x="388" y="439"/>
                    </a:lnTo>
                    <a:lnTo>
                      <a:pt x="388" y="439"/>
                    </a:lnTo>
                    <a:lnTo>
                      <a:pt x="388" y="439"/>
                    </a:lnTo>
                    <a:lnTo>
                      <a:pt x="386" y="439"/>
                    </a:lnTo>
                    <a:lnTo>
                      <a:pt x="386" y="439"/>
                    </a:lnTo>
                    <a:lnTo>
                      <a:pt x="386" y="439"/>
                    </a:lnTo>
                    <a:lnTo>
                      <a:pt x="386" y="439"/>
                    </a:lnTo>
                    <a:lnTo>
                      <a:pt x="383" y="439"/>
                    </a:lnTo>
                    <a:lnTo>
                      <a:pt x="383" y="439"/>
                    </a:lnTo>
                    <a:lnTo>
                      <a:pt x="383" y="441"/>
                    </a:lnTo>
                    <a:lnTo>
                      <a:pt x="381" y="441"/>
                    </a:lnTo>
                    <a:lnTo>
                      <a:pt x="381" y="441"/>
                    </a:lnTo>
                    <a:lnTo>
                      <a:pt x="381" y="441"/>
                    </a:lnTo>
                    <a:lnTo>
                      <a:pt x="378" y="441"/>
                    </a:lnTo>
                    <a:lnTo>
                      <a:pt x="378" y="441"/>
                    </a:lnTo>
                    <a:lnTo>
                      <a:pt x="378" y="441"/>
                    </a:lnTo>
                    <a:lnTo>
                      <a:pt x="378" y="441"/>
                    </a:lnTo>
                    <a:lnTo>
                      <a:pt x="376" y="441"/>
                    </a:lnTo>
                    <a:lnTo>
                      <a:pt x="376" y="443"/>
                    </a:lnTo>
                    <a:lnTo>
                      <a:pt x="376" y="443"/>
                    </a:lnTo>
                    <a:lnTo>
                      <a:pt x="374" y="443"/>
                    </a:lnTo>
                    <a:lnTo>
                      <a:pt x="374" y="443"/>
                    </a:lnTo>
                    <a:lnTo>
                      <a:pt x="374" y="443"/>
                    </a:lnTo>
                    <a:lnTo>
                      <a:pt x="374" y="443"/>
                    </a:lnTo>
                    <a:lnTo>
                      <a:pt x="374" y="443"/>
                    </a:lnTo>
                    <a:lnTo>
                      <a:pt x="371" y="443"/>
                    </a:lnTo>
                    <a:lnTo>
                      <a:pt x="371" y="443"/>
                    </a:lnTo>
                    <a:lnTo>
                      <a:pt x="371" y="446"/>
                    </a:lnTo>
                    <a:lnTo>
                      <a:pt x="371" y="446"/>
                    </a:lnTo>
                    <a:lnTo>
                      <a:pt x="369" y="446"/>
                    </a:lnTo>
                    <a:lnTo>
                      <a:pt x="369" y="446"/>
                    </a:lnTo>
                    <a:lnTo>
                      <a:pt x="369" y="446"/>
                    </a:lnTo>
                    <a:lnTo>
                      <a:pt x="367" y="446"/>
                    </a:lnTo>
                    <a:lnTo>
                      <a:pt x="367" y="448"/>
                    </a:lnTo>
                    <a:lnTo>
                      <a:pt x="367" y="448"/>
                    </a:lnTo>
                    <a:lnTo>
                      <a:pt x="367" y="448"/>
                    </a:lnTo>
                    <a:lnTo>
                      <a:pt x="367" y="448"/>
                    </a:lnTo>
                    <a:lnTo>
                      <a:pt x="367" y="451"/>
                    </a:lnTo>
                    <a:lnTo>
                      <a:pt x="364" y="451"/>
                    </a:lnTo>
                    <a:lnTo>
                      <a:pt x="364" y="451"/>
                    </a:lnTo>
                    <a:lnTo>
                      <a:pt x="364" y="451"/>
                    </a:lnTo>
                    <a:lnTo>
                      <a:pt x="364" y="453"/>
                    </a:lnTo>
                    <a:lnTo>
                      <a:pt x="362" y="453"/>
                    </a:lnTo>
                    <a:lnTo>
                      <a:pt x="362" y="453"/>
                    </a:lnTo>
                    <a:lnTo>
                      <a:pt x="362" y="453"/>
                    </a:lnTo>
                    <a:lnTo>
                      <a:pt x="362" y="453"/>
                    </a:lnTo>
                    <a:lnTo>
                      <a:pt x="362" y="453"/>
                    </a:lnTo>
                    <a:lnTo>
                      <a:pt x="359" y="453"/>
                    </a:lnTo>
                    <a:lnTo>
                      <a:pt x="359" y="453"/>
                    </a:lnTo>
                    <a:lnTo>
                      <a:pt x="359" y="455"/>
                    </a:lnTo>
                    <a:lnTo>
                      <a:pt x="359" y="455"/>
                    </a:lnTo>
                    <a:lnTo>
                      <a:pt x="359" y="455"/>
                    </a:lnTo>
                    <a:lnTo>
                      <a:pt x="357" y="455"/>
                    </a:lnTo>
                    <a:lnTo>
                      <a:pt x="357" y="458"/>
                    </a:lnTo>
                    <a:lnTo>
                      <a:pt x="357" y="458"/>
                    </a:lnTo>
                    <a:lnTo>
                      <a:pt x="357" y="458"/>
                    </a:lnTo>
                    <a:lnTo>
                      <a:pt x="357" y="460"/>
                    </a:lnTo>
                    <a:lnTo>
                      <a:pt x="357" y="460"/>
                    </a:lnTo>
                    <a:lnTo>
                      <a:pt x="355" y="460"/>
                    </a:lnTo>
                    <a:lnTo>
                      <a:pt x="355" y="462"/>
                    </a:lnTo>
                    <a:lnTo>
                      <a:pt x="355" y="462"/>
                    </a:lnTo>
                    <a:lnTo>
                      <a:pt x="355" y="462"/>
                    </a:lnTo>
                    <a:lnTo>
                      <a:pt x="355" y="462"/>
                    </a:lnTo>
                    <a:lnTo>
                      <a:pt x="355" y="462"/>
                    </a:lnTo>
                    <a:lnTo>
                      <a:pt x="352" y="462"/>
                    </a:lnTo>
                    <a:lnTo>
                      <a:pt x="352" y="465"/>
                    </a:lnTo>
                    <a:lnTo>
                      <a:pt x="352" y="465"/>
                    </a:lnTo>
                    <a:lnTo>
                      <a:pt x="352" y="465"/>
                    </a:lnTo>
                    <a:lnTo>
                      <a:pt x="352" y="467"/>
                    </a:lnTo>
                    <a:lnTo>
                      <a:pt x="352" y="467"/>
                    </a:lnTo>
                    <a:lnTo>
                      <a:pt x="352" y="467"/>
                    </a:lnTo>
                    <a:lnTo>
                      <a:pt x="350" y="467"/>
                    </a:lnTo>
                    <a:lnTo>
                      <a:pt x="350" y="470"/>
                    </a:lnTo>
                    <a:lnTo>
                      <a:pt x="350" y="470"/>
                    </a:lnTo>
                    <a:lnTo>
                      <a:pt x="350" y="470"/>
                    </a:lnTo>
                    <a:lnTo>
                      <a:pt x="348" y="470"/>
                    </a:lnTo>
                    <a:lnTo>
                      <a:pt x="348" y="472"/>
                    </a:lnTo>
                    <a:lnTo>
                      <a:pt x="348" y="472"/>
                    </a:lnTo>
                    <a:lnTo>
                      <a:pt x="348" y="472"/>
                    </a:lnTo>
                    <a:lnTo>
                      <a:pt x="348" y="472"/>
                    </a:lnTo>
                    <a:lnTo>
                      <a:pt x="348" y="472"/>
                    </a:lnTo>
                    <a:lnTo>
                      <a:pt x="348" y="474"/>
                    </a:lnTo>
                    <a:lnTo>
                      <a:pt x="345" y="474"/>
                    </a:lnTo>
                    <a:lnTo>
                      <a:pt x="345" y="474"/>
                    </a:lnTo>
                    <a:lnTo>
                      <a:pt x="345" y="474"/>
                    </a:lnTo>
                    <a:lnTo>
                      <a:pt x="345" y="474"/>
                    </a:lnTo>
                    <a:lnTo>
                      <a:pt x="345" y="477"/>
                    </a:lnTo>
                    <a:lnTo>
                      <a:pt x="343" y="477"/>
                    </a:lnTo>
                    <a:lnTo>
                      <a:pt x="343" y="477"/>
                    </a:lnTo>
                    <a:lnTo>
                      <a:pt x="343" y="479"/>
                    </a:lnTo>
                    <a:lnTo>
                      <a:pt x="343" y="479"/>
                    </a:lnTo>
                    <a:lnTo>
                      <a:pt x="343" y="479"/>
                    </a:lnTo>
                    <a:lnTo>
                      <a:pt x="341" y="479"/>
                    </a:lnTo>
                    <a:lnTo>
                      <a:pt x="341" y="479"/>
                    </a:lnTo>
                    <a:lnTo>
                      <a:pt x="341" y="481"/>
                    </a:lnTo>
                    <a:lnTo>
                      <a:pt x="341" y="481"/>
                    </a:lnTo>
                    <a:lnTo>
                      <a:pt x="338" y="481"/>
                    </a:lnTo>
                    <a:lnTo>
                      <a:pt x="338" y="481"/>
                    </a:lnTo>
                    <a:lnTo>
                      <a:pt x="338" y="481"/>
                    </a:lnTo>
                    <a:lnTo>
                      <a:pt x="338" y="481"/>
                    </a:lnTo>
                    <a:lnTo>
                      <a:pt x="338" y="481"/>
                    </a:lnTo>
                    <a:lnTo>
                      <a:pt x="336" y="481"/>
                    </a:lnTo>
                    <a:lnTo>
                      <a:pt x="336" y="481"/>
                    </a:lnTo>
                    <a:lnTo>
                      <a:pt x="336" y="484"/>
                    </a:lnTo>
                    <a:lnTo>
                      <a:pt x="333" y="484"/>
                    </a:lnTo>
                    <a:lnTo>
                      <a:pt x="333" y="484"/>
                    </a:lnTo>
                    <a:lnTo>
                      <a:pt x="333" y="484"/>
                    </a:lnTo>
                    <a:lnTo>
                      <a:pt x="333" y="484"/>
                    </a:lnTo>
                    <a:lnTo>
                      <a:pt x="331" y="484"/>
                    </a:lnTo>
                    <a:lnTo>
                      <a:pt x="331" y="486"/>
                    </a:lnTo>
                    <a:lnTo>
                      <a:pt x="331" y="486"/>
                    </a:lnTo>
                    <a:lnTo>
                      <a:pt x="331" y="486"/>
                    </a:lnTo>
                    <a:lnTo>
                      <a:pt x="331" y="489"/>
                    </a:lnTo>
                    <a:lnTo>
                      <a:pt x="331" y="489"/>
                    </a:lnTo>
                    <a:lnTo>
                      <a:pt x="329" y="489"/>
                    </a:lnTo>
                    <a:lnTo>
                      <a:pt x="329" y="489"/>
                    </a:lnTo>
                    <a:lnTo>
                      <a:pt x="329" y="489"/>
                    </a:lnTo>
                    <a:lnTo>
                      <a:pt x="329" y="491"/>
                    </a:lnTo>
                    <a:lnTo>
                      <a:pt x="329" y="491"/>
                    </a:lnTo>
                    <a:lnTo>
                      <a:pt x="326" y="491"/>
                    </a:lnTo>
                    <a:lnTo>
                      <a:pt x="326" y="491"/>
                    </a:lnTo>
                    <a:lnTo>
                      <a:pt x="326" y="491"/>
                    </a:lnTo>
                    <a:lnTo>
                      <a:pt x="326" y="493"/>
                    </a:lnTo>
                    <a:lnTo>
                      <a:pt x="326" y="493"/>
                    </a:lnTo>
                    <a:lnTo>
                      <a:pt x="326" y="493"/>
                    </a:lnTo>
                    <a:lnTo>
                      <a:pt x="324" y="493"/>
                    </a:lnTo>
                    <a:lnTo>
                      <a:pt x="324" y="496"/>
                    </a:lnTo>
                    <a:lnTo>
                      <a:pt x="324" y="496"/>
                    </a:lnTo>
                    <a:lnTo>
                      <a:pt x="324" y="496"/>
                    </a:lnTo>
                    <a:lnTo>
                      <a:pt x="322" y="496"/>
                    </a:lnTo>
                    <a:lnTo>
                      <a:pt x="322" y="498"/>
                    </a:lnTo>
                    <a:lnTo>
                      <a:pt x="322" y="498"/>
                    </a:lnTo>
                    <a:lnTo>
                      <a:pt x="322" y="498"/>
                    </a:lnTo>
                    <a:lnTo>
                      <a:pt x="322" y="498"/>
                    </a:lnTo>
                    <a:lnTo>
                      <a:pt x="319" y="498"/>
                    </a:lnTo>
                    <a:lnTo>
                      <a:pt x="319" y="498"/>
                    </a:lnTo>
                    <a:lnTo>
                      <a:pt x="319" y="500"/>
                    </a:lnTo>
                    <a:lnTo>
                      <a:pt x="319" y="500"/>
                    </a:lnTo>
                    <a:lnTo>
                      <a:pt x="317" y="500"/>
                    </a:lnTo>
                    <a:lnTo>
                      <a:pt x="317" y="500"/>
                    </a:lnTo>
                    <a:lnTo>
                      <a:pt x="317" y="500"/>
                    </a:lnTo>
                    <a:lnTo>
                      <a:pt x="315" y="500"/>
                    </a:lnTo>
                    <a:lnTo>
                      <a:pt x="315" y="500"/>
                    </a:lnTo>
                    <a:lnTo>
                      <a:pt x="315" y="500"/>
                    </a:lnTo>
                    <a:lnTo>
                      <a:pt x="315" y="500"/>
                    </a:lnTo>
                    <a:lnTo>
                      <a:pt x="315" y="503"/>
                    </a:lnTo>
                    <a:lnTo>
                      <a:pt x="312" y="503"/>
                    </a:lnTo>
                    <a:lnTo>
                      <a:pt x="312" y="503"/>
                    </a:lnTo>
                    <a:lnTo>
                      <a:pt x="312" y="503"/>
                    </a:lnTo>
                    <a:lnTo>
                      <a:pt x="312" y="503"/>
                    </a:lnTo>
                    <a:lnTo>
                      <a:pt x="310" y="503"/>
                    </a:lnTo>
                    <a:lnTo>
                      <a:pt x="310" y="505"/>
                    </a:lnTo>
                    <a:lnTo>
                      <a:pt x="310" y="505"/>
                    </a:lnTo>
                    <a:lnTo>
                      <a:pt x="310" y="505"/>
                    </a:lnTo>
                    <a:lnTo>
                      <a:pt x="307" y="505"/>
                    </a:lnTo>
                    <a:lnTo>
                      <a:pt x="307" y="505"/>
                    </a:lnTo>
                    <a:lnTo>
                      <a:pt x="307" y="507"/>
                    </a:lnTo>
                    <a:lnTo>
                      <a:pt x="307" y="507"/>
                    </a:lnTo>
                    <a:lnTo>
                      <a:pt x="307" y="507"/>
                    </a:lnTo>
                    <a:lnTo>
                      <a:pt x="305" y="507"/>
                    </a:lnTo>
                    <a:lnTo>
                      <a:pt x="305" y="510"/>
                    </a:lnTo>
                    <a:lnTo>
                      <a:pt x="305" y="510"/>
                    </a:lnTo>
                    <a:lnTo>
                      <a:pt x="305" y="510"/>
                    </a:lnTo>
                    <a:lnTo>
                      <a:pt x="305" y="510"/>
                    </a:lnTo>
                    <a:lnTo>
                      <a:pt x="305" y="512"/>
                    </a:lnTo>
                    <a:lnTo>
                      <a:pt x="305" y="512"/>
                    </a:lnTo>
                    <a:lnTo>
                      <a:pt x="305" y="512"/>
                    </a:lnTo>
                    <a:lnTo>
                      <a:pt x="305" y="512"/>
                    </a:lnTo>
                    <a:lnTo>
                      <a:pt x="305" y="512"/>
                    </a:lnTo>
                    <a:lnTo>
                      <a:pt x="305" y="515"/>
                    </a:lnTo>
                    <a:lnTo>
                      <a:pt x="305" y="515"/>
                    </a:lnTo>
                    <a:lnTo>
                      <a:pt x="305" y="517"/>
                    </a:lnTo>
                    <a:lnTo>
                      <a:pt x="305" y="517"/>
                    </a:lnTo>
                    <a:lnTo>
                      <a:pt x="305" y="517"/>
                    </a:lnTo>
                    <a:lnTo>
                      <a:pt x="305" y="519"/>
                    </a:lnTo>
                    <a:lnTo>
                      <a:pt x="305" y="519"/>
                    </a:lnTo>
                    <a:lnTo>
                      <a:pt x="305" y="519"/>
                    </a:lnTo>
                    <a:lnTo>
                      <a:pt x="305" y="522"/>
                    </a:lnTo>
                    <a:lnTo>
                      <a:pt x="305" y="522"/>
                    </a:lnTo>
                    <a:lnTo>
                      <a:pt x="305" y="522"/>
                    </a:lnTo>
                    <a:lnTo>
                      <a:pt x="305" y="522"/>
                    </a:lnTo>
                    <a:lnTo>
                      <a:pt x="305" y="522"/>
                    </a:lnTo>
                    <a:lnTo>
                      <a:pt x="303" y="522"/>
                    </a:lnTo>
                    <a:lnTo>
                      <a:pt x="303" y="522"/>
                    </a:lnTo>
                    <a:lnTo>
                      <a:pt x="303" y="524"/>
                    </a:lnTo>
                    <a:lnTo>
                      <a:pt x="300" y="524"/>
                    </a:lnTo>
                    <a:lnTo>
                      <a:pt x="300" y="524"/>
                    </a:lnTo>
                    <a:lnTo>
                      <a:pt x="300" y="524"/>
                    </a:lnTo>
                    <a:lnTo>
                      <a:pt x="300" y="524"/>
                    </a:lnTo>
                    <a:lnTo>
                      <a:pt x="298" y="524"/>
                    </a:lnTo>
                    <a:lnTo>
                      <a:pt x="298" y="526"/>
                    </a:lnTo>
                    <a:lnTo>
                      <a:pt x="298" y="526"/>
                    </a:lnTo>
                    <a:lnTo>
                      <a:pt x="298" y="526"/>
                    </a:lnTo>
                    <a:lnTo>
                      <a:pt x="298" y="526"/>
                    </a:lnTo>
                    <a:lnTo>
                      <a:pt x="296" y="526"/>
                    </a:lnTo>
                    <a:lnTo>
                      <a:pt x="296" y="526"/>
                    </a:lnTo>
                    <a:lnTo>
                      <a:pt x="293" y="526"/>
                    </a:lnTo>
                    <a:lnTo>
                      <a:pt x="293" y="529"/>
                    </a:lnTo>
                    <a:lnTo>
                      <a:pt x="293" y="529"/>
                    </a:lnTo>
                    <a:lnTo>
                      <a:pt x="293" y="529"/>
                    </a:lnTo>
                    <a:lnTo>
                      <a:pt x="293" y="529"/>
                    </a:lnTo>
                    <a:lnTo>
                      <a:pt x="291" y="529"/>
                    </a:lnTo>
                    <a:lnTo>
                      <a:pt x="291" y="529"/>
                    </a:lnTo>
                    <a:lnTo>
                      <a:pt x="288" y="529"/>
                    </a:lnTo>
                    <a:lnTo>
                      <a:pt x="288" y="529"/>
                    </a:lnTo>
                    <a:lnTo>
                      <a:pt x="288" y="529"/>
                    </a:lnTo>
                    <a:lnTo>
                      <a:pt x="288" y="529"/>
                    </a:lnTo>
                    <a:lnTo>
                      <a:pt x="286" y="529"/>
                    </a:lnTo>
                    <a:lnTo>
                      <a:pt x="286" y="529"/>
                    </a:lnTo>
                    <a:lnTo>
                      <a:pt x="286" y="529"/>
                    </a:lnTo>
                    <a:lnTo>
                      <a:pt x="284" y="529"/>
                    </a:lnTo>
                    <a:lnTo>
                      <a:pt x="284" y="529"/>
                    </a:lnTo>
                    <a:lnTo>
                      <a:pt x="284" y="529"/>
                    </a:lnTo>
                    <a:lnTo>
                      <a:pt x="281" y="529"/>
                    </a:lnTo>
                    <a:lnTo>
                      <a:pt x="281" y="531"/>
                    </a:lnTo>
                    <a:lnTo>
                      <a:pt x="281" y="531"/>
                    </a:lnTo>
                    <a:lnTo>
                      <a:pt x="281" y="531"/>
                    </a:lnTo>
                    <a:lnTo>
                      <a:pt x="281" y="531"/>
                    </a:lnTo>
                    <a:lnTo>
                      <a:pt x="281" y="531"/>
                    </a:lnTo>
                    <a:lnTo>
                      <a:pt x="281" y="534"/>
                    </a:lnTo>
                    <a:lnTo>
                      <a:pt x="279" y="534"/>
                    </a:lnTo>
                    <a:lnTo>
                      <a:pt x="279" y="534"/>
                    </a:lnTo>
                    <a:lnTo>
                      <a:pt x="279" y="536"/>
                    </a:lnTo>
                    <a:lnTo>
                      <a:pt x="279" y="536"/>
                    </a:lnTo>
                    <a:lnTo>
                      <a:pt x="279" y="536"/>
                    </a:lnTo>
                    <a:lnTo>
                      <a:pt x="279" y="538"/>
                    </a:lnTo>
                    <a:lnTo>
                      <a:pt x="279" y="538"/>
                    </a:lnTo>
                    <a:lnTo>
                      <a:pt x="279" y="538"/>
                    </a:lnTo>
                    <a:lnTo>
                      <a:pt x="277" y="538"/>
                    </a:lnTo>
                    <a:lnTo>
                      <a:pt x="277" y="541"/>
                    </a:lnTo>
                    <a:lnTo>
                      <a:pt x="277" y="541"/>
                    </a:lnTo>
                    <a:lnTo>
                      <a:pt x="277" y="541"/>
                    </a:lnTo>
                    <a:lnTo>
                      <a:pt x="274" y="541"/>
                    </a:lnTo>
                    <a:lnTo>
                      <a:pt x="274" y="541"/>
                    </a:lnTo>
                    <a:lnTo>
                      <a:pt x="277" y="541"/>
                    </a:lnTo>
                    <a:lnTo>
                      <a:pt x="277" y="543"/>
                    </a:lnTo>
                    <a:lnTo>
                      <a:pt x="277" y="543"/>
                    </a:lnTo>
                    <a:lnTo>
                      <a:pt x="274" y="543"/>
                    </a:lnTo>
                    <a:lnTo>
                      <a:pt x="274" y="543"/>
                    </a:lnTo>
                    <a:lnTo>
                      <a:pt x="274" y="545"/>
                    </a:lnTo>
                    <a:lnTo>
                      <a:pt x="274" y="545"/>
                    </a:lnTo>
                    <a:lnTo>
                      <a:pt x="274" y="543"/>
                    </a:lnTo>
                    <a:lnTo>
                      <a:pt x="272" y="543"/>
                    </a:lnTo>
                    <a:lnTo>
                      <a:pt x="272" y="545"/>
                    </a:lnTo>
                    <a:lnTo>
                      <a:pt x="272" y="545"/>
                    </a:lnTo>
                    <a:lnTo>
                      <a:pt x="272" y="545"/>
                    </a:lnTo>
                    <a:lnTo>
                      <a:pt x="272" y="543"/>
                    </a:lnTo>
                    <a:lnTo>
                      <a:pt x="272" y="543"/>
                    </a:lnTo>
                    <a:lnTo>
                      <a:pt x="270" y="543"/>
                    </a:lnTo>
                    <a:lnTo>
                      <a:pt x="270" y="541"/>
                    </a:lnTo>
                    <a:lnTo>
                      <a:pt x="270" y="541"/>
                    </a:lnTo>
                    <a:lnTo>
                      <a:pt x="270" y="541"/>
                    </a:lnTo>
                    <a:lnTo>
                      <a:pt x="270" y="541"/>
                    </a:lnTo>
                    <a:lnTo>
                      <a:pt x="267" y="541"/>
                    </a:lnTo>
                    <a:lnTo>
                      <a:pt x="267" y="541"/>
                    </a:lnTo>
                    <a:lnTo>
                      <a:pt x="267" y="541"/>
                    </a:lnTo>
                    <a:lnTo>
                      <a:pt x="267" y="541"/>
                    </a:lnTo>
                    <a:lnTo>
                      <a:pt x="265" y="541"/>
                    </a:lnTo>
                    <a:lnTo>
                      <a:pt x="265" y="541"/>
                    </a:lnTo>
                    <a:lnTo>
                      <a:pt x="265" y="541"/>
                    </a:lnTo>
                    <a:lnTo>
                      <a:pt x="265" y="541"/>
                    </a:lnTo>
                    <a:lnTo>
                      <a:pt x="262" y="541"/>
                    </a:lnTo>
                    <a:lnTo>
                      <a:pt x="262" y="543"/>
                    </a:lnTo>
                    <a:lnTo>
                      <a:pt x="262" y="543"/>
                    </a:lnTo>
                    <a:lnTo>
                      <a:pt x="262" y="543"/>
                    </a:lnTo>
                    <a:lnTo>
                      <a:pt x="260" y="543"/>
                    </a:lnTo>
                    <a:lnTo>
                      <a:pt x="260" y="545"/>
                    </a:lnTo>
                    <a:lnTo>
                      <a:pt x="260" y="545"/>
                    </a:lnTo>
                    <a:lnTo>
                      <a:pt x="260" y="545"/>
                    </a:lnTo>
                    <a:lnTo>
                      <a:pt x="260" y="545"/>
                    </a:lnTo>
                    <a:lnTo>
                      <a:pt x="260" y="548"/>
                    </a:lnTo>
                    <a:lnTo>
                      <a:pt x="260" y="548"/>
                    </a:lnTo>
                    <a:lnTo>
                      <a:pt x="260" y="550"/>
                    </a:lnTo>
                    <a:lnTo>
                      <a:pt x="260" y="550"/>
                    </a:lnTo>
                    <a:lnTo>
                      <a:pt x="258" y="550"/>
                    </a:lnTo>
                    <a:lnTo>
                      <a:pt x="258" y="550"/>
                    </a:lnTo>
                    <a:lnTo>
                      <a:pt x="258" y="550"/>
                    </a:lnTo>
                    <a:lnTo>
                      <a:pt x="258" y="553"/>
                    </a:lnTo>
                    <a:lnTo>
                      <a:pt x="258" y="553"/>
                    </a:lnTo>
                    <a:lnTo>
                      <a:pt x="255" y="553"/>
                    </a:lnTo>
                    <a:lnTo>
                      <a:pt x="255" y="555"/>
                    </a:lnTo>
                    <a:lnTo>
                      <a:pt x="255" y="555"/>
                    </a:lnTo>
                    <a:lnTo>
                      <a:pt x="255" y="557"/>
                    </a:lnTo>
                    <a:lnTo>
                      <a:pt x="255" y="557"/>
                    </a:lnTo>
                    <a:lnTo>
                      <a:pt x="255" y="557"/>
                    </a:lnTo>
                    <a:lnTo>
                      <a:pt x="255" y="560"/>
                    </a:lnTo>
                    <a:lnTo>
                      <a:pt x="255" y="560"/>
                    </a:lnTo>
                    <a:lnTo>
                      <a:pt x="255" y="562"/>
                    </a:lnTo>
                    <a:lnTo>
                      <a:pt x="255" y="562"/>
                    </a:lnTo>
                    <a:lnTo>
                      <a:pt x="255" y="562"/>
                    </a:lnTo>
                    <a:lnTo>
                      <a:pt x="255" y="564"/>
                    </a:lnTo>
                    <a:lnTo>
                      <a:pt x="255" y="564"/>
                    </a:lnTo>
                    <a:lnTo>
                      <a:pt x="255" y="564"/>
                    </a:lnTo>
                    <a:lnTo>
                      <a:pt x="255" y="567"/>
                    </a:lnTo>
                    <a:lnTo>
                      <a:pt x="255" y="567"/>
                    </a:lnTo>
                    <a:lnTo>
                      <a:pt x="255" y="569"/>
                    </a:lnTo>
                    <a:lnTo>
                      <a:pt x="258" y="569"/>
                    </a:lnTo>
                    <a:lnTo>
                      <a:pt x="258" y="569"/>
                    </a:lnTo>
                    <a:lnTo>
                      <a:pt x="258" y="571"/>
                    </a:lnTo>
                    <a:lnTo>
                      <a:pt x="258" y="571"/>
                    </a:lnTo>
                    <a:lnTo>
                      <a:pt x="258" y="571"/>
                    </a:lnTo>
                    <a:lnTo>
                      <a:pt x="258" y="571"/>
                    </a:lnTo>
                    <a:lnTo>
                      <a:pt x="258" y="574"/>
                    </a:lnTo>
                    <a:lnTo>
                      <a:pt x="258" y="574"/>
                    </a:lnTo>
                    <a:lnTo>
                      <a:pt x="258" y="576"/>
                    </a:lnTo>
                    <a:lnTo>
                      <a:pt x="258" y="576"/>
                    </a:lnTo>
                    <a:lnTo>
                      <a:pt x="258" y="579"/>
                    </a:lnTo>
                    <a:lnTo>
                      <a:pt x="258" y="579"/>
                    </a:lnTo>
                    <a:lnTo>
                      <a:pt x="258" y="579"/>
                    </a:lnTo>
                    <a:lnTo>
                      <a:pt x="258" y="581"/>
                    </a:lnTo>
                    <a:lnTo>
                      <a:pt x="258" y="581"/>
                    </a:lnTo>
                    <a:lnTo>
                      <a:pt x="258" y="581"/>
                    </a:lnTo>
                    <a:lnTo>
                      <a:pt x="258" y="583"/>
                    </a:lnTo>
                    <a:lnTo>
                      <a:pt x="258" y="583"/>
                    </a:lnTo>
                    <a:lnTo>
                      <a:pt x="258" y="586"/>
                    </a:lnTo>
                    <a:lnTo>
                      <a:pt x="258" y="586"/>
                    </a:lnTo>
                    <a:lnTo>
                      <a:pt x="258" y="588"/>
                    </a:lnTo>
                    <a:lnTo>
                      <a:pt x="258" y="588"/>
                    </a:lnTo>
                    <a:lnTo>
                      <a:pt x="258" y="588"/>
                    </a:lnTo>
                    <a:lnTo>
                      <a:pt x="258" y="590"/>
                    </a:lnTo>
                    <a:lnTo>
                      <a:pt x="260" y="590"/>
                    </a:lnTo>
                    <a:lnTo>
                      <a:pt x="260" y="590"/>
                    </a:lnTo>
                    <a:lnTo>
                      <a:pt x="260" y="590"/>
                    </a:lnTo>
                    <a:lnTo>
                      <a:pt x="260" y="590"/>
                    </a:lnTo>
                    <a:lnTo>
                      <a:pt x="260" y="593"/>
                    </a:lnTo>
                    <a:lnTo>
                      <a:pt x="260" y="593"/>
                    </a:lnTo>
                    <a:lnTo>
                      <a:pt x="260" y="593"/>
                    </a:lnTo>
                    <a:lnTo>
                      <a:pt x="260" y="595"/>
                    </a:lnTo>
                    <a:lnTo>
                      <a:pt x="260" y="595"/>
                    </a:lnTo>
                    <a:lnTo>
                      <a:pt x="260" y="598"/>
                    </a:lnTo>
                    <a:lnTo>
                      <a:pt x="260" y="598"/>
                    </a:lnTo>
                    <a:lnTo>
                      <a:pt x="260" y="598"/>
                    </a:lnTo>
                    <a:lnTo>
                      <a:pt x="260" y="600"/>
                    </a:lnTo>
                    <a:lnTo>
                      <a:pt x="260" y="600"/>
                    </a:lnTo>
                    <a:lnTo>
                      <a:pt x="260" y="600"/>
                    </a:lnTo>
                    <a:lnTo>
                      <a:pt x="260" y="600"/>
                    </a:lnTo>
                    <a:lnTo>
                      <a:pt x="260" y="602"/>
                    </a:lnTo>
                    <a:lnTo>
                      <a:pt x="260" y="602"/>
                    </a:lnTo>
                    <a:lnTo>
                      <a:pt x="260" y="605"/>
                    </a:lnTo>
                    <a:lnTo>
                      <a:pt x="260" y="605"/>
                    </a:lnTo>
                    <a:lnTo>
                      <a:pt x="260" y="607"/>
                    </a:lnTo>
                    <a:lnTo>
                      <a:pt x="260" y="607"/>
                    </a:lnTo>
                    <a:lnTo>
                      <a:pt x="260" y="609"/>
                    </a:lnTo>
                    <a:lnTo>
                      <a:pt x="260" y="609"/>
                    </a:lnTo>
                    <a:lnTo>
                      <a:pt x="260" y="609"/>
                    </a:lnTo>
                    <a:lnTo>
                      <a:pt x="260" y="609"/>
                    </a:lnTo>
                    <a:lnTo>
                      <a:pt x="260" y="609"/>
                    </a:lnTo>
                    <a:lnTo>
                      <a:pt x="260" y="612"/>
                    </a:lnTo>
                    <a:lnTo>
                      <a:pt x="262" y="612"/>
                    </a:lnTo>
                    <a:lnTo>
                      <a:pt x="262" y="612"/>
                    </a:lnTo>
                    <a:lnTo>
                      <a:pt x="260" y="612"/>
                    </a:lnTo>
                    <a:lnTo>
                      <a:pt x="260" y="612"/>
                    </a:lnTo>
                    <a:lnTo>
                      <a:pt x="260" y="614"/>
                    </a:lnTo>
                    <a:lnTo>
                      <a:pt x="260" y="614"/>
                    </a:lnTo>
                    <a:lnTo>
                      <a:pt x="260" y="614"/>
                    </a:lnTo>
                    <a:lnTo>
                      <a:pt x="260" y="616"/>
                    </a:lnTo>
                    <a:lnTo>
                      <a:pt x="260" y="616"/>
                    </a:lnTo>
                    <a:lnTo>
                      <a:pt x="260" y="619"/>
                    </a:lnTo>
                    <a:lnTo>
                      <a:pt x="260" y="619"/>
                    </a:lnTo>
                    <a:lnTo>
                      <a:pt x="260" y="621"/>
                    </a:lnTo>
                    <a:lnTo>
                      <a:pt x="260" y="621"/>
                    </a:lnTo>
                    <a:lnTo>
                      <a:pt x="258" y="621"/>
                    </a:lnTo>
                    <a:lnTo>
                      <a:pt x="258" y="621"/>
                    </a:lnTo>
                    <a:lnTo>
                      <a:pt x="258" y="624"/>
                    </a:lnTo>
                    <a:lnTo>
                      <a:pt x="258" y="624"/>
                    </a:lnTo>
                    <a:lnTo>
                      <a:pt x="258" y="624"/>
                    </a:lnTo>
                    <a:lnTo>
                      <a:pt x="258" y="626"/>
                    </a:lnTo>
                    <a:lnTo>
                      <a:pt x="258" y="626"/>
                    </a:lnTo>
                    <a:lnTo>
                      <a:pt x="258" y="628"/>
                    </a:lnTo>
                    <a:lnTo>
                      <a:pt x="255" y="628"/>
                    </a:lnTo>
                    <a:lnTo>
                      <a:pt x="255" y="628"/>
                    </a:lnTo>
                    <a:lnTo>
                      <a:pt x="255" y="628"/>
                    </a:lnTo>
                    <a:lnTo>
                      <a:pt x="255" y="631"/>
                    </a:lnTo>
                    <a:lnTo>
                      <a:pt x="255" y="631"/>
                    </a:lnTo>
                    <a:lnTo>
                      <a:pt x="255" y="631"/>
                    </a:lnTo>
                    <a:lnTo>
                      <a:pt x="255" y="631"/>
                    </a:lnTo>
                    <a:lnTo>
                      <a:pt x="253" y="631"/>
                    </a:lnTo>
                    <a:lnTo>
                      <a:pt x="253" y="633"/>
                    </a:lnTo>
                    <a:lnTo>
                      <a:pt x="253" y="633"/>
                    </a:lnTo>
                    <a:lnTo>
                      <a:pt x="253" y="633"/>
                    </a:lnTo>
                    <a:lnTo>
                      <a:pt x="253" y="635"/>
                    </a:lnTo>
                    <a:lnTo>
                      <a:pt x="253" y="635"/>
                    </a:lnTo>
                    <a:lnTo>
                      <a:pt x="253" y="635"/>
                    </a:lnTo>
                    <a:lnTo>
                      <a:pt x="253" y="638"/>
                    </a:lnTo>
                    <a:lnTo>
                      <a:pt x="251" y="638"/>
                    </a:lnTo>
                    <a:lnTo>
                      <a:pt x="251" y="638"/>
                    </a:lnTo>
                    <a:lnTo>
                      <a:pt x="251" y="640"/>
                    </a:lnTo>
                    <a:lnTo>
                      <a:pt x="251" y="640"/>
                    </a:lnTo>
                    <a:lnTo>
                      <a:pt x="251" y="640"/>
                    </a:lnTo>
                    <a:lnTo>
                      <a:pt x="251" y="640"/>
                    </a:lnTo>
                    <a:lnTo>
                      <a:pt x="251" y="643"/>
                    </a:lnTo>
                    <a:lnTo>
                      <a:pt x="251" y="643"/>
                    </a:lnTo>
                    <a:lnTo>
                      <a:pt x="251" y="645"/>
                    </a:lnTo>
                    <a:lnTo>
                      <a:pt x="248" y="645"/>
                    </a:lnTo>
                    <a:lnTo>
                      <a:pt x="248" y="645"/>
                    </a:lnTo>
                    <a:lnTo>
                      <a:pt x="248" y="647"/>
                    </a:lnTo>
                    <a:lnTo>
                      <a:pt x="248" y="647"/>
                    </a:lnTo>
                    <a:lnTo>
                      <a:pt x="248" y="650"/>
                    </a:lnTo>
                    <a:lnTo>
                      <a:pt x="248" y="650"/>
                    </a:lnTo>
                    <a:lnTo>
                      <a:pt x="248" y="650"/>
                    </a:lnTo>
                    <a:lnTo>
                      <a:pt x="251" y="650"/>
                    </a:lnTo>
                    <a:lnTo>
                      <a:pt x="251" y="652"/>
                    </a:lnTo>
                    <a:lnTo>
                      <a:pt x="251" y="652"/>
                    </a:lnTo>
                    <a:lnTo>
                      <a:pt x="251" y="652"/>
                    </a:lnTo>
                    <a:lnTo>
                      <a:pt x="251" y="654"/>
                    </a:lnTo>
                    <a:lnTo>
                      <a:pt x="251" y="654"/>
                    </a:lnTo>
                    <a:lnTo>
                      <a:pt x="251" y="657"/>
                    </a:lnTo>
                    <a:lnTo>
                      <a:pt x="251" y="657"/>
                    </a:lnTo>
                    <a:lnTo>
                      <a:pt x="251" y="659"/>
                    </a:lnTo>
                    <a:lnTo>
                      <a:pt x="251" y="659"/>
                    </a:lnTo>
                    <a:lnTo>
                      <a:pt x="251" y="659"/>
                    </a:lnTo>
                    <a:lnTo>
                      <a:pt x="251" y="662"/>
                    </a:lnTo>
                    <a:lnTo>
                      <a:pt x="251" y="662"/>
                    </a:lnTo>
                    <a:lnTo>
                      <a:pt x="251" y="664"/>
                    </a:lnTo>
                    <a:lnTo>
                      <a:pt x="251" y="664"/>
                    </a:lnTo>
                    <a:lnTo>
                      <a:pt x="251" y="666"/>
                    </a:lnTo>
                    <a:lnTo>
                      <a:pt x="251" y="666"/>
                    </a:lnTo>
                    <a:lnTo>
                      <a:pt x="251" y="669"/>
                    </a:lnTo>
                    <a:lnTo>
                      <a:pt x="251" y="669"/>
                    </a:lnTo>
                    <a:lnTo>
                      <a:pt x="251" y="669"/>
                    </a:lnTo>
                    <a:lnTo>
                      <a:pt x="251" y="671"/>
                    </a:lnTo>
                    <a:lnTo>
                      <a:pt x="251" y="671"/>
                    </a:lnTo>
                    <a:lnTo>
                      <a:pt x="251" y="673"/>
                    </a:lnTo>
                    <a:lnTo>
                      <a:pt x="251" y="673"/>
                    </a:lnTo>
                    <a:lnTo>
                      <a:pt x="251" y="676"/>
                    </a:lnTo>
                    <a:lnTo>
                      <a:pt x="251" y="676"/>
                    </a:lnTo>
                    <a:lnTo>
                      <a:pt x="251" y="678"/>
                    </a:lnTo>
                    <a:lnTo>
                      <a:pt x="251" y="678"/>
                    </a:lnTo>
                    <a:lnTo>
                      <a:pt x="253" y="678"/>
                    </a:lnTo>
                    <a:lnTo>
                      <a:pt x="253" y="680"/>
                    </a:lnTo>
                    <a:lnTo>
                      <a:pt x="253" y="680"/>
                    </a:lnTo>
                    <a:lnTo>
                      <a:pt x="253" y="680"/>
                    </a:lnTo>
                    <a:lnTo>
                      <a:pt x="251" y="680"/>
                    </a:lnTo>
                    <a:lnTo>
                      <a:pt x="251" y="683"/>
                    </a:lnTo>
                    <a:lnTo>
                      <a:pt x="251" y="683"/>
                    </a:lnTo>
                    <a:lnTo>
                      <a:pt x="248" y="683"/>
                    </a:lnTo>
                    <a:lnTo>
                      <a:pt x="248" y="683"/>
                    </a:lnTo>
                    <a:lnTo>
                      <a:pt x="248" y="683"/>
                    </a:lnTo>
                    <a:lnTo>
                      <a:pt x="248" y="680"/>
                    </a:lnTo>
                    <a:lnTo>
                      <a:pt x="246" y="680"/>
                    </a:lnTo>
                    <a:lnTo>
                      <a:pt x="246" y="680"/>
                    </a:lnTo>
                    <a:lnTo>
                      <a:pt x="246" y="680"/>
                    </a:lnTo>
                    <a:lnTo>
                      <a:pt x="244" y="680"/>
                    </a:lnTo>
                    <a:lnTo>
                      <a:pt x="244" y="680"/>
                    </a:lnTo>
                    <a:lnTo>
                      <a:pt x="241" y="680"/>
                    </a:lnTo>
                    <a:lnTo>
                      <a:pt x="241" y="680"/>
                    </a:lnTo>
                    <a:lnTo>
                      <a:pt x="241" y="680"/>
                    </a:lnTo>
                    <a:lnTo>
                      <a:pt x="241" y="683"/>
                    </a:lnTo>
                    <a:lnTo>
                      <a:pt x="239" y="683"/>
                    </a:lnTo>
                    <a:lnTo>
                      <a:pt x="239" y="683"/>
                    </a:lnTo>
                    <a:lnTo>
                      <a:pt x="239" y="683"/>
                    </a:lnTo>
                    <a:lnTo>
                      <a:pt x="239" y="685"/>
                    </a:lnTo>
                    <a:lnTo>
                      <a:pt x="239" y="685"/>
                    </a:lnTo>
                    <a:lnTo>
                      <a:pt x="239" y="685"/>
                    </a:lnTo>
                    <a:lnTo>
                      <a:pt x="239" y="688"/>
                    </a:lnTo>
                    <a:lnTo>
                      <a:pt x="239" y="688"/>
                    </a:lnTo>
                    <a:lnTo>
                      <a:pt x="239" y="688"/>
                    </a:lnTo>
                    <a:lnTo>
                      <a:pt x="239" y="690"/>
                    </a:lnTo>
                    <a:lnTo>
                      <a:pt x="239" y="690"/>
                    </a:lnTo>
                    <a:lnTo>
                      <a:pt x="239" y="690"/>
                    </a:lnTo>
                    <a:lnTo>
                      <a:pt x="236" y="690"/>
                    </a:lnTo>
                    <a:lnTo>
                      <a:pt x="236" y="690"/>
                    </a:lnTo>
                    <a:lnTo>
                      <a:pt x="236" y="690"/>
                    </a:lnTo>
                    <a:lnTo>
                      <a:pt x="236" y="692"/>
                    </a:lnTo>
                    <a:lnTo>
                      <a:pt x="236" y="692"/>
                    </a:lnTo>
                    <a:lnTo>
                      <a:pt x="234" y="692"/>
                    </a:lnTo>
                    <a:lnTo>
                      <a:pt x="234" y="695"/>
                    </a:lnTo>
                    <a:lnTo>
                      <a:pt x="234" y="695"/>
                    </a:lnTo>
                    <a:lnTo>
                      <a:pt x="234" y="695"/>
                    </a:lnTo>
                    <a:lnTo>
                      <a:pt x="234" y="695"/>
                    </a:lnTo>
                    <a:lnTo>
                      <a:pt x="234" y="697"/>
                    </a:lnTo>
                    <a:lnTo>
                      <a:pt x="232" y="697"/>
                    </a:lnTo>
                    <a:lnTo>
                      <a:pt x="232" y="697"/>
                    </a:lnTo>
                    <a:lnTo>
                      <a:pt x="232" y="699"/>
                    </a:lnTo>
                    <a:lnTo>
                      <a:pt x="232" y="699"/>
                    </a:lnTo>
                    <a:lnTo>
                      <a:pt x="232" y="699"/>
                    </a:lnTo>
                    <a:lnTo>
                      <a:pt x="232" y="699"/>
                    </a:lnTo>
                    <a:lnTo>
                      <a:pt x="232" y="702"/>
                    </a:lnTo>
                    <a:lnTo>
                      <a:pt x="232" y="702"/>
                    </a:lnTo>
                    <a:lnTo>
                      <a:pt x="232" y="702"/>
                    </a:lnTo>
                    <a:lnTo>
                      <a:pt x="232" y="704"/>
                    </a:lnTo>
                    <a:lnTo>
                      <a:pt x="234" y="704"/>
                    </a:lnTo>
                    <a:lnTo>
                      <a:pt x="234" y="704"/>
                    </a:lnTo>
                    <a:lnTo>
                      <a:pt x="234" y="704"/>
                    </a:lnTo>
                    <a:lnTo>
                      <a:pt x="234" y="707"/>
                    </a:lnTo>
                    <a:lnTo>
                      <a:pt x="234" y="707"/>
                    </a:lnTo>
                    <a:lnTo>
                      <a:pt x="236" y="707"/>
                    </a:lnTo>
                    <a:lnTo>
                      <a:pt x="236" y="707"/>
                    </a:lnTo>
                    <a:lnTo>
                      <a:pt x="239" y="707"/>
                    </a:lnTo>
                    <a:lnTo>
                      <a:pt x="239" y="704"/>
                    </a:lnTo>
                    <a:lnTo>
                      <a:pt x="239" y="704"/>
                    </a:lnTo>
                    <a:lnTo>
                      <a:pt x="239" y="704"/>
                    </a:lnTo>
                    <a:lnTo>
                      <a:pt x="241" y="704"/>
                    </a:lnTo>
                    <a:lnTo>
                      <a:pt x="241" y="707"/>
                    </a:lnTo>
                    <a:lnTo>
                      <a:pt x="241" y="707"/>
                    </a:lnTo>
                    <a:lnTo>
                      <a:pt x="241" y="707"/>
                    </a:lnTo>
                    <a:lnTo>
                      <a:pt x="241" y="709"/>
                    </a:lnTo>
                    <a:lnTo>
                      <a:pt x="241" y="709"/>
                    </a:lnTo>
                    <a:lnTo>
                      <a:pt x="241" y="709"/>
                    </a:lnTo>
                    <a:lnTo>
                      <a:pt x="241" y="709"/>
                    </a:lnTo>
                    <a:lnTo>
                      <a:pt x="241" y="709"/>
                    </a:lnTo>
                    <a:lnTo>
                      <a:pt x="241" y="709"/>
                    </a:lnTo>
                    <a:lnTo>
                      <a:pt x="241" y="709"/>
                    </a:lnTo>
                    <a:lnTo>
                      <a:pt x="239" y="709"/>
                    </a:lnTo>
                    <a:lnTo>
                      <a:pt x="239" y="709"/>
                    </a:lnTo>
                    <a:lnTo>
                      <a:pt x="239" y="709"/>
                    </a:lnTo>
                    <a:lnTo>
                      <a:pt x="239" y="709"/>
                    </a:lnTo>
                    <a:lnTo>
                      <a:pt x="236" y="709"/>
                    </a:lnTo>
                    <a:lnTo>
                      <a:pt x="236" y="707"/>
                    </a:lnTo>
                    <a:lnTo>
                      <a:pt x="236" y="707"/>
                    </a:lnTo>
                    <a:lnTo>
                      <a:pt x="236" y="709"/>
                    </a:lnTo>
                    <a:lnTo>
                      <a:pt x="234" y="709"/>
                    </a:lnTo>
                    <a:lnTo>
                      <a:pt x="234" y="709"/>
                    </a:lnTo>
                    <a:lnTo>
                      <a:pt x="234" y="709"/>
                    </a:lnTo>
                    <a:lnTo>
                      <a:pt x="232" y="709"/>
                    </a:lnTo>
                    <a:lnTo>
                      <a:pt x="232" y="709"/>
                    </a:lnTo>
                    <a:lnTo>
                      <a:pt x="232" y="709"/>
                    </a:lnTo>
                    <a:lnTo>
                      <a:pt x="229" y="709"/>
                    </a:lnTo>
                    <a:lnTo>
                      <a:pt x="229" y="709"/>
                    </a:lnTo>
                    <a:lnTo>
                      <a:pt x="229" y="709"/>
                    </a:lnTo>
                    <a:lnTo>
                      <a:pt x="227" y="709"/>
                    </a:lnTo>
                    <a:lnTo>
                      <a:pt x="227" y="709"/>
                    </a:lnTo>
                    <a:lnTo>
                      <a:pt x="227" y="709"/>
                    </a:lnTo>
                    <a:lnTo>
                      <a:pt x="227" y="709"/>
                    </a:lnTo>
                    <a:lnTo>
                      <a:pt x="227" y="711"/>
                    </a:lnTo>
                    <a:lnTo>
                      <a:pt x="225" y="711"/>
                    </a:lnTo>
                    <a:lnTo>
                      <a:pt x="225" y="711"/>
                    </a:lnTo>
                    <a:lnTo>
                      <a:pt x="225" y="711"/>
                    </a:lnTo>
                    <a:lnTo>
                      <a:pt x="222" y="711"/>
                    </a:lnTo>
                    <a:lnTo>
                      <a:pt x="222" y="711"/>
                    </a:lnTo>
                    <a:lnTo>
                      <a:pt x="222" y="711"/>
                    </a:lnTo>
                    <a:lnTo>
                      <a:pt x="220" y="711"/>
                    </a:lnTo>
                    <a:lnTo>
                      <a:pt x="220" y="711"/>
                    </a:lnTo>
                    <a:lnTo>
                      <a:pt x="220" y="714"/>
                    </a:lnTo>
                    <a:lnTo>
                      <a:pt x="220" y="714"/>
                    </a:lnTo>
                    <a:lnTo>
                      <a:pt x="217" y="714"/>
                    </a:lnTo>
                    <a:lnTo>
                      <a:pt x="217" y="714"/>
                    </a:lnTo>
                    <a:lnTo>
                      <a:pt x="217" y="714"/>
                    </a:lnTo>
                    <a:lnTo>
                      <a:pt x="217" y="716"/>
                    </a:lnTo>
                    <a:lnTo>
                      <a:pt x="215" y="716"/>
                    </a:lnTo>
                    <a:lnTo>
                      <a:pt x="215" y="716"/>
                    </a:lnTo>
                    <a:lnTo>
                      <a:pt x="215" y="716"/>
                    </a:lnTo>
                    <a:lnTo>
                      <a:pt x="215" y="718"/>
                    </a:lnTo>
                    <a:lnTo>
                      <a:pt x="215" y="718"/>
                    </a:lnTo>
                    <a:lnTo>
                      <a:pt x="215" y="718"/>
                    </a:lnTo>
                    <a:lnTo>
                      <a:pt x="215" y="718"/>
                    </a:lnTo>
                    <a:lnTo>
                      <a:pt x="215" y="721"/>
                    </a:lnTo>
                    <a:lnTo>
                      <a:pt x="215" y="721"/>
                    </a:lnTo>
                    <a:lnTo>
                      <a:pt x="215" y="721"/>
                    </a:lnTo>
                    <a:lnTo>
                      <a:pt x="215" y="721"/>
                    </a:lnTo>
                    <a:lnTo>
                      <a:pt x="215" y="723"/>
                    </a:lnTo>
                    <a:lnTo>
                      <a:pt x="215" y="723"/>
                    </a:lnTo>
                    <a:lnTo>
                      <a:pt x="215" y="726"/>
                    </a:lnTo>
                    <a:lnTo>
                      <a:pt x="215" y="726"/>
                    </a:lnTo>
                    <a:lnTo>
                      <a:pt x="215" y="728"/>
                    </a:lnTo>
                    <a:lnTo>
                      <a:pt x="215" y="728"/>
                    </a:lnTo>
                    <a:lnTo>
                      <a:pt x="213" y="728"/>
                    </a:lnTo>
                    <a:lnTo>
                      <a:pt x="213" y="728"/>
                    </a:lnTo>
                    <a:lnTo>
                      <a:pt x="213" y="728"/>
                    </a:lnTo>
                    <a:lnTo>
                      <a:pt x="213" y="730"/>
                    </a:lnTo>
                    <a:lnTo>
                      <a:pt x="213" y="730"/>
                    </a:lnTo>
                    <a:lnTo>
                      <a:pt x="213" y="730"/>
                    </a:lnTo>
                    <a:lnTo>
                      <a:pt x="210" y="730"/>
                    </a:lnTo>
                    <a:lnTo>
                      <a:pt x="210" y="730"/>
                    </a:lnTo>
                    <a:lnTo>
                      <a:pt x="210" y="733"/>
                    </a:lnTo>
                    <a:lnTo>
                      <a:pt x="208" y="733"/>
                    </a:lnTo>
                    <a:lnTo>
                      <a:pt x="208" y="733"/>
                    </a:lnTo>
                    <a:lnTo>
                      <a:pt x="208" y="733"/>
                    </a:lnTo>
                    <a:lnTo>
                      <a:pt x="208" y="733"/>
                    </a:lnTo>
                    <a:lnTo>
                      <a:pt x="208" y="735"/>
                    </a:lnTo>
                    <a:lnTo>
                      <a:pt x="206" y="735"/>
                    </a:lnTo>
                    <a:lnTo>
                      <a:pt x="206" y="735"/>
                    </a:lnTo>
                    <a:lnTo>
                      <a:pt x="206" y="735"/>
                    </a:lnTo>
                    <a:lnTo>
                      <a:pt x="206" y="737"/>
                    </a:lnTo>
                    <a:lnTo>
                      <a:pt x="206" y="737"/>
                    </a:lnTo>
                    <a:lnTo>
                      <a:pt x="203" y="737"/>
                    </a:lnTo>
                    <a:lnTo>
                      <a:pt x="203" y="737"/>
                    </a:lnTo>
                    <a:lnTo>
                      <a:pt x="201" y="737"/>
                    </a:lnTo>
                    <a:lnTo>
                      <a:pt x="201" y="737"/>
                    </a:lnTo>
                    <a:lnTo>
                      <a:pt x="201" y="740"/>
                    </a:lnTo>
                    <a:lnTo>
                      <a:pt x="201" y="740"/>
                    </a:lnTo>
                    <a:lnTo>
                      <a:pt x="201" y="740"/>
                    </a:lnTo>
                    <a:lnTo>
                      <a:pt x="201" y="737"/>
                    </a:lnTo>
                    <a:lnTo>
                      <a:pt x="199" y="737"/>
                    </a:lnTo>
                    <a:lnTo>
                      <a:pt x="199" y="737"/>
                    </a:lnTo>
                    <a:lnTo>
                      <a:pt x="199" y="737"/>
                    </a:lnTo>
                    <a:lnTo>
                      <a:pt x="196" y="737"/>
                    </a:lnTo>
                    <a:lnTo>
                      <a:pt x="196" y="737"/>
                    </a:lnTo>
                    <a:lnTo>
                      <a:pt x="196" y="737"/>
                    </a:lnTo>
                    <a:lnTo>
                      <a:pt x="194" y="737"/>
                    </a:lnTo>
                    <a:lnTo>
                      <a:pt x="194" y="737"/>
                    </a:lnTo>
                    <a:lnTo>
                      <a:pt x="194" y="735"/>
                    </a:lnTo>
                    <a:lnTo>
                      <a:pt x="194" y="735"/>
                    </a:lnTo>
                    <a:lnTo>
                      <a:pt x="194" y="735"/>
                    </a:lnTo>
                    <a:lnTo>
                      <a:pt x="191" y="735"/>
                    </a:lnTo>
                    <a:lnTo>
                      <a:pt x="191" y="733"/>
                    </a:lnTo>
                    <a:lnTo>
                      <a:pt x="191" y="733"/>
                    </a:lnTo>
                    <a:lnTo>
                      <a:pt x="191" y="733"/>
                    </a:lnTo>
                    <a:lnTo>
                      <a:pt x="191" y="733"/>
                    </a:lnTo>
                    <a:lnTo>
                      <a:pt x="189" y="733"/>
                    </a:lnTo>
                    <a:lnTo>
                      <a:pt x="189" y="730"/>
                    </a:lnTo>
                    <a:lnTo>
                      <a:pt x="189" y="730"/>
                    </a:lnTo>
                    <a:lnTo>
                      <a:pt x="189" y="730"/>
                    </a:lnTo>
                    <a:lnTo>
                      <a:pt x="187" y="730"/>
                    </a:lnTo>
                    <a:lnTo>
                      <a:pt x="187" y="728"/>
                    </a:lnTo>
                    <a:lnTo>
                      <a:pt x="187" y="728"/>
                    </a:lnTo>
                    <a:lnTo>
                      <a:pt x="187" y="728"/>
                    </a:lnTo>
                    <a:lnTo>
                      <a:pt x="187" y="728"/>
                    </a:lnTo>
                    <a:lnTo>
                      <a:pt x="187" y="728"/>
                    </a:lnTo>
                    <a:lnTo>
                      <a:pt x="187" y="726"/>
                    </a:lnTo>
                    <a:lnTo>
                      <a:pt x="184" y="726"/>
                    </a:lnTo>
                    <a:lnTo>
                      <a:pt x="184" y="726"/>
                    </a:lnTo>
                    <a:lnTo>
                      <a:pt x="184" y="726"/>
                    </a:lnTo>
                    <a:lnTo>
                      <a:pt x="184" y="723"/>
                    </a:lnTo>
                    <a:lnTo>
                      <a:pt x="182" y="723"/>
                    </a:lnTo>
                    <a:lnTo>
                      <a:pt x="182" y="723"/>
                    </a:lnTo>
                    <a:lnTo>
                      <a:pt x="182" y="721"/>
                    </a:lnTo>
                    <a:lnTo>
                      <a:pt x="182" y="721"/>
                    </a:lnTo>
                    <a:lnTo>
                      <a:pt x="182" y="721"/>
                    </a:lnTo>
                    <a:lnTo>
                      <a:pt x="182" y="721"/>
                    </a:lnTo>
                    <a:lnTo>
                      <a:pt x="182" y="718"/>
                    </a:lnTo>
                    <a:lnTo>
                      <a:pt x="180" y="718"/>
                    </a:lnTo>
                    <a:lnTo>
                      <a:pt x="180" y="718"/>
                    </a:lnTo>
                    <a:lnTo>
                      <a:pt x="180" y="718"/>
                    </a:lnTo>
                    <a:lnTo>
                      <a:pt x="180" y="718"/>
                    </a:lnTo>
                    <a:lnTo>
                      <a:pt x="180" y="718"/>
                    </a:lnTo>
                    <a:lnTo>
                      <a:pt x="180" y="716"/>
                    </a:lnTo>
                    <a:lnTo>
                      <a:pt x="180" y="716"/>
                    </a:lnTo>
                    <a:lnTo>
                      <a:pt x="177" y="716"/>
                    </a:lnTo>
                    <a:lnTo>
                      <a:pt x="177" y="714"/>
                    </a:lnTo>
                    <a:lnTo>
                      <a:pt x="177" y="714"/>
                    </a:lnTo>
                    <a:lnTo>
                      <a:pt x="177" y="711"/>
                    </a:lnTo>
                    <a:lnTo>
                      <a:pt x="177" y="711"/>
                    </a:lnTo>
                    <a:lnTo>
                      <a:pt x="177" y="711"/>
                    </a:lnTo>
                    <a:lnTo>
                      <a:pt x="177" y="709"/>
                    </a:lnTo>
                    <a:lnTo>
                      <a:pt x="177" y="709"/>
                    </a:lnTo>
                    <a:lnTo>
                      <a:pt x="175" y="709"/>
                    </a:lnTo>
                    <a:lnTo>
                      <a:pt x="175" y="709"/>
                    </a:lnTo>
                    <a:lnTo>
                      <a:pt x="175" y="707"/>
                    </a:lnTo>
                    <a:lnTo>
                      <a:pt x="175" y="707"/>
                    </a:lnTo>
                    <a:lnTo>
                      <a:pt x="175" y="707"/>
                    </a:lnTo>
                    <a:lnTo>
                      <a:pt x="175" y="704"/>
                    </a:lnTo>
                    <a:lnTo>
                      <a:pt x="175" y="704"/>
                    </a:lnTo>
                    <a:lnTo>
                      <a:pt x="175" y="704"/>
                    </a:lnTo>
                    <a:lnTo>
                      <a:pt x="175" y="702"/>
                    </a:lnTo>
                    <a:lnTo>
                      <a:pt x="175" y="702"/>
                    </a:lnTo>
                    <a:lnTo>
                      <a:pt x="173" y="702"/>
                    </a:lnTo>
                    <a:lnTo>
                      <a:pt x="173" y="699"/>
                    </a:lnTo>
                    <a:lnTo>
                      <a:pt x="173" y="699"/>
                    </a:lnTo>
                    <a:lnTo>
                      <a:pt x="173" y="699"/>
                    </a:lnTo>
                    <a:lnTo>
                      <a:pt x="173" y="697"/>
                    </a:lnTo>
                    <a:lnTo>
                      <a:pt x="173" y="697"/>
                    </a:lnTo>
                    <a:lnTo>
                      <a:pt x="173" y="695"/>
                    </a:lnTo>
                    <a:lnTo>
                      <a:pt x="173" y="695"/>
                    </a:lnTo>
                    <a:lnTo>
                      <a:pt x="173" y="692"/>
                    </a:lnTo>
                    <a:lnTo>
                      <a:pt x="173" y="692"/>
                    </a:lnTo>
                    <a:lnTo>
                      <a:pt x="173" y="692"/>
                    </a:lnTo>
                    <a:lnTo>
                      <a:pt x="173" y="690"/>
                    </a:lnTo>
                    <a:lnTo>
                      <a:pt x="173" y="690"/>
                    </a:lnTo>
                    <a:lnTo>
                      <a:pt x="173" y="690"/>
                    </a:lnTo>
                    <a:lnTo>
                      <a:pt x="173" y="690"/>
                    </a:lnTo>
                    <a:lnTo>
                      <a:pt x="173" y="688"/>
                    </a:lnTo>
                    <a:lnTo>
                      <a:pt x="173" y="688"/>
                    </a:lnTo>
                    <a:lnTo>
                      <a:pt x="173" y="685"/>
                    </a:lnTo>
                    <a:lnTo>
                      <a:pt x="173" y="685"/>
                    </a:lnTo>
                    <a:lnTo>
                      <a:pt x="170" y="685"/>
                    </a:lnTo>
                    <a:lnTo>
                      <a:pt x="170" y="683"/>
                    </a:lnTo>
                    <a:lnTo>
                      <a:pt x="170" y="683"/>
                    </a:lnTo>
                    <a:lnTo>
                      <a:pt x="170" y="683"/>
                    </a:lnTo>
                    <a:lnTo>
                      <a:pt x="170" y="680"/>
                    </a:lnTo>
                    <a:lnTo>
                      <a:pt x="170" y="680"/>
                    </a:lnTo>
                    <a:lnTo>
                      <a:pt x="170" y="680"/>
                    </a:lnTo>
                    <a:lnTo>
                      <a:pt x="168" y="680"/>
                    </a:lnTo>
                    <a:lnTo>
                      <a:pt x="168" y="678"/>
                    </a:lnTo>
                    <a:lnTo>
                      <a:pt x="168" y="678"/>
                    </a:lnTo>
                    <a:lnTo>
                      <a:pt x="168" y="676"/>
                    </a:lnTo>
                    <a:lnTo>
                      <a:pt x="168" y="676"/>
                    </a:lnTo>
                    <a:lnTo>
                      <a:pt x="168" y="676"/>
                    </a:lnTo>
                    <a:lnTo>
                      <a:pt x="168" y="673"/>
                    </a:lnTo>
                    <a:lnTo>
                      <a:pt x="168" y="673"/>
                    </a:lnTo>
                    <a:lnTo>
                      <a:pt x="168" y="673"/>
                    </a:lnTo>
                    <a:lnTo>
                      <a:pt x="168" y="671"/>
                    </a:lnTo>
                    <a:lnTo>
                      <a:pt x="165" y="671"/>
                    </a:lnTo>
                    <a:lnTo>
                      <a:pt x="165" y="671"/>
                    </a:lnTo>
                    <a:lnTo>
                      <a:pt x="165" y="669"/>
                    </a:lnTo>
                    <a:lnTo>
                      <a:pt x="165" y="669"/>
                    </a:lnTo>
                    <a:lnTo>
                      <a:pt x="165" y="669"/>
                    </a:lnTo>
                    <a:lnTo>
                      <a:pt x="165" y="669"/>
                    </a:lnTo>
                    <a:lnTo>
                      <a:pt x="165" y="666"/>
                    </a:lnTo>
                    <a:lnTo>
                      <a:pt x="165" y="666"/>
                    </a:lnTo>
                    <a:lnTo>
                      <a:pt x="165" y="664"/>
                    </a:lnTo>
                    <a:lnTo>
                      <a:pt x="165" y="664"/>
                    </a:lnTo>
                    <a:lnTo>
                      <a:pt x="165" y="664"/>
                    </a:lnTo>
                    <a:lnTo>
                      <a:pt x="165" y="662"/>
                    </a:lnTo>
                    <a:lnTo>
                      <a:pt x="165" y="662"/>
                    </a:lnTo>
                    <a:lnTo>
                      <a:pt x="163" y="662"/>
                    </a:lnTo>
                    <a:lnTo>
                      <a:pt x="163" y="659"/>
                    </a:lnTo>
                    <a:lnTo>
                      <a:pt x="163" y="659"/>
                    </a:lnTo>
                    <a:lnTo>
                      <a:pt x="163" y="659"/>
                    </a:lnTo>
                    <a:lnTo>
                      <a:pt x="163" y="659"/>
                    </a:lnTo>
                    <a:lnTo>
                      <a:pt x="163" y="657"/>
                    </a:lnTo>
                    <a:lnTo>
                      <a:pt x="163" y="657"/>
                    </a:lnTo>
                    <a:lnTo>
                      <a:pt x="161" y="657"/>
                    </a:lnTo>
                    <a:lnTo>
                      <a:pt x="161" y="654"/>
                    </a:lnTo>
                    <a:lnTo>
                      <a:pt x="161" y="654"/>
                    </a:lnTo>
                    <a:lnTo>
                      <a:pt x="161" y="654"/>
                    </a:lnTo>
                    <a:lnTo>
                      <a:pt x="161" y="652"/>
                    </a:lnTo>
                    <a:lnTo>
                      <a:pt x="161" y="652"/>
                    </a:lnTo>
                    <a:lnTo>
                      <a:pt x="161" y="652"/>
                    </a:lnTo>
                    <a:lnTo>
                      <a:pt x="158" y="652"/>
                    </a:lnTo>
                    <a:lnTo>
                      <a:pt x="158" y="650"/>
                    </a:lnTo>
                    <a:lnTo>
                      <a:pt x="158" y="650"/>
                    </a:lnTo>
                    <a:lnTo>
                      <a:pt x="158" y="650"/>
                    </a:lnTo>
                    <a:lnTo>
                      <a:pt x="158" y="650"/>
                    </a:lnTo>
                    <a:lnTo>
                      <a:pt x="158" y="647"/>
                    </a:lnTo>
                    <a:lnTo>
                      <a:pt x="158" y="647"/>
                    </a:lnTo>
                    <a:lnTo>
                      <a:pt x="158" y="647"/>
                    </a:lnTo>
                    <a:lnTo>
                      <a:pt x="158" y="645"/>
                    </a:lnTo>
                    <a:lnTo>
                      <a:pt x="156" y="645"/>
                    </a:lnTo>
                    <a:lnTo>
                      <a:pt x="156" y="645"/>
                    </a:lnTo>
                    <a:lnTo>
                      <a:pt x="156" y="645"/>
                    </a:lnTo>
                    <a:lnTo>
                      <a:pt x="156" y="643"/>
                    </a:lnTo>
                    <a:lnTo>
                      <a:pt x="154" y="643"/>
                    </a:lnTo>
                    <a:lnTo>
                      <a:pt x="154" y="643"/>
                    </a:lnTo>
                    <a:lnTo>
                      <a:pt x="154" y="643"/>
                    </a:lnTo>
                    <a:lnTo>
                      <a:pt x="154" y="640"/>
                    </a:lnTo>
                    <a:lnTo>
                      <a:pt x="154" y="640"/>
                    </a:lnTo>
                    <a:lnTo>
                      <a:pt x="154" y="640"/>
                    </a:lnTo>
                    <a:lnTo>
                      <a:pt x="151" y="640"/>
                    </a:lnTo>
                    <a:lnTo>
                      <a:pt x="151" y="640"/>
                    </a:lnTo>
                    <a:lnTo>
                      <a:pt x="151" y="640"/>
                    </a:lnTo>
                    <a:lnTo>
                      <a:pt x="149" y="640"/>
                    </a:lnTo>
                    <a:lnTo>
                      <a:pt x="149" y="638"/>
                    </a:lnTo>
                    <a:lnTo>
                      <a:pt x="149" y="638"/>
                    </a:lnTo>
                    <a:lnTo>
                      <a:pt x="149" y="635"/>
                    </a:lnTo>
                    <a:lnTo>
                      <a:pt x="149" y="635"/>
                    </a:lnTo>
                    <a:lnTo>
                      <a:pt x="149" y="635"/>
                    </a:lnTo>
                    <a:lnTo>
                      <a:pt x="149" y="633"/>
                    </a:lnTo>
                    <a:lnTo>
                      <a:pt x="149" y="633"/>
                    </a:lnTo>
                    <a:lnTo>
                      <a:pt x="149" y="633"/>
                    </a:lnTo>
                    <a:lnTo>
                      <a:pt x="149" y="631"/>
                    </a:lnTo>
                    <a:lnTo>
                      <a:pt x="149" y="631"/>
                    </a:lnTo>
                    <a:lnTo>
                      <a:pt x="146" y="631"/>
                    </a:lnTo>
                    <a:lnTo>
                      <a:pt x="146" y="631"/>
                    </a:lnTo>
                    <a:lnTo>
                      <a:pt x="146" y="628"/>
                    </a:lnTo>
                    <a:lnTo>
                      <a:pt x="146" y="628"/>
                    </a:lnTo>
                    <a:lnTo>
                      <a:pt x="146" y="628"/>
                    </a:lnTo>
                    <a:lnTo>
                      <a:pt x="146" y="626"/>
                    </a:lnTo>
                    <a:lnTo>
                      <a:pt x="146" y="626"/>
                    </a:lnTo>
                    <a:lnTo>
                      <a:pt x="146" y="626"/>
                    </a:lnTo>
                    <a:lnTo>
                      <a:pt x="146" y="624"/>
                    </a:lnTo>
                    <a:lnTo>
                      <a:pt x="146" y="624"/>
                    </a:lnTo>
                    <a:lnTo>
                      <a:pt x="144" y="624"/>
                    </a:lnTo>
                    <a:lnTo>
                      <a:pt x="144" y="621"/>
                    </a:lnTo>
                    <a:lnTo>
                      <a:pt x="144" y="621"/>
                    </a:lnTo>
                    <a:lnTo>
                      <a:pt x="144" y="621"/>
                    </a:lnTo>
                    <a:lnTo>
                      <a:pt x="144" y="621"/>
                    </a:lnTo>
                    <a:lnTo>
                      <a:pt x="144" y="619"/>
                    </a:lnTo>
                    <a:lnTo>
                      <a:pt x="142" y="619"/>
                    </a:lnTo>
                    <a:lnTo>
                      <a:pt x="142" y="619"/>
                    </a:lnTo>
                    <a:lnTo>
                      <a:pt x="142" y="619"/>
                    </a:lnTo>
                    <a:lnTo>
                      <a:pt x="142" y="616"/>
                    </a:lnTo>
                    <a:lnTo>
                      <a:pt x="142" y="616"/>
                    </a:lnTo>
                    <a:lnTo>
                      <a:pt x="142" y="614"/>
                    </a:lnTo>
                    <a:lnTo>
                      <a:pt x="142" y="614"/>
                    </a:lnTo>
                    <a:lnTo>
                      <a:pt x="142" y="614"/>
                    </a:lnTo>
                    <a:lnTo>
                      <a:pt x="142" y="612"/>
                    </a:lnTo>
                    <a:lnTo>
                      <a:pt x="142" y="612"/>
                    </a:lnTo>
                    <a:lnTo>
                      <a:pt x="142" y="609"/>
                    </a:lnTo>
                    <a:lnTo>
                      <a:pt x="142" y="609"/>
                    </a:lnTo>
                    <a:lnTo>
                      <a:pt x="139" y="609"/>
                    </a:lnTo>
                    <a:lnTo>
                      <a:pt x="139" y="609"/>
                    </a:lnTo>
                    <a:lnTo>
                      <a:pt x="139" y="607"/>
                    </a:lnTo>
                    <a:lnTo>
                      <a:pt x="139" y="607"/>
                    </a:lnTo>
                    <a:lnTo>
                      <a:pt x="139" y="607"/>
                    </a:lnTo>
                    <a:lnTo>
                      <a:pt x="139" y="605"/>
                    </a:lnTo>
                    <a:lnTo>
                      <a:pt x="139" y="605"/>
                    </a:lnTo>
                    <a:lnTo>
                      <a:pt x="139" y="605"/>
                    </a:lnTo>
                    <a:lnTo>
                      <a:pt x="139" y="602"/>
                    </a:lnTo>
                    <a:lnTo>
                      <a:pt x="139" y="602"/>
                    </a:lnTo>
                    <a:lnTo>
                      <a:pt x="139" y="602"/>
                    </a:lnTo>
                    <a:lnTo>
                      <a:pt x="139" y="600"/>
                    </a:lnTo>
                    <a:lnTo>
                      <a:pt x="139" y="600"/>
                    </a:lnTo>
                    <a:lnTo>
                      <a:pt x="139" y="600"/>
                    </a:lnTo>
                    <a:lnTo>
                      <a:pt x="139" y="598"/>
                    </a:lnTo>
                    <a:lnTo>
                      <a:pt x="139" y="598"/>
                    </a:lnTo>
                    <a:lnTo>
                      <a:pt x="139" y="598"/>
                    </a:lnTo>
                    <a:lnTo>
                      <a:pt x="139" y="595"/>
                    </a:lnTo>
                    <a:lnTo>
                      <a:pt x="139" y="595"/>
                    </a:lnTo>
                    <a:lnTo>
                      <a:pt x="139" y="593"/>
                    </a:lnTo>
                    <a:lnTo>
                      <a:pt x="137" y="593"/>
                    </a:lnTo>
                    <a:lnTo>
                      <a:pt x="137" y="593"/>
                    </a:lnTo>
                    <a:lnTo>
                      <a:pt x="137" y="590"/>
                    </a:lnTo>
                    <a:lnTo>
                      <a:pt x="137" y="590"/>
                    </a:lnTo>
                    <a:lnTo>
                      <a:pt x="137" y="590"/>
                    </a:lnTo>
                    <a:lnTo>
                      <a:pt x="137" y="590"/>
                    </a:lnTo>
                    <a:lnTo>
                      <a:pt x="135" y="590"/>
                    </a:lnTo>
                    <a:lnTo>
                      <a:pt x="135" y="588"/>
                    </a:lnTo>
                    <a:lnTo>
                      <a:pt x="135" y="588"/>
                    </a:lnTo>
                    <a:lnTo>
                      <a:pt x="135" y="588"/>
                    </a:lnTo>
                    <a:lnTo>
                      <a:pt x="135" y="586"/>
                    </a:lnTo>
                    <a:lnTo>
                      <a:pt x="135" y="586"/>
                    </a:lnTo>
                    <a:lnTo>
                      <a:pt x="135" y="583"/>
                    </a:lnTo>
                    <a:lnTo>
                      <a:pt x="135" y="583"/>
                    </a:lnTo>
                    <a:lnTo>
                      <a:pt x="135" y="583"/>
                    </a:lnTo>
                    <a:lnTo>
                      <a:pt x="135" y="581"/>
                    </a:lnTo>
                    <a:lnTo>
                      <a:pt x="135" y="581"/>
                    </a:lnTo>
                    <a:lnTo>
                      <a:pt x="132" y="581"/>
                    </a:lnTo>
                    <a:lnTo>
                      <a:pt x="132" y="581"/>
                    </a:lnTo>
                    <a:lnTo>
                      <a:pt x="132" y="579"/>
                    </a:lnTo>
                    <a:lnTo>
                      <a:pt x="132" y="579"/>
                    </a:lnTo>
                    <a:lnTo>
                      <a:pt x="132" y="576"/>
                    </a:lnTo>
                    <a:lnTo>
                      <a:pt x="132" y="576"/>
                    </a:lnTo>
                    <a:lnTo>
                      <a:pt x="132" y="576"/>
                    </a:lnTo>
                    <a:lnTo>
                      <a:pt x="132" y="574"/>
                    </a:lnTo>
                    <a:lnTo>
                      <a:pt x="132" y="574"/>
                    </a:lnTo>
                    <a:lnTo>
                      <a:pt x="132" y="574"/>
                    </a:lnTo>
                    <a:lnTo>
                      <a:pt x="132" y="571"/>
                    </a:lnTo>
                    <a:lnTo>
                      <a:pt x="130" y="571"/>
                    </a:lnTo>
                    <a:lnTo>
                      <a:pt x="130" y="571"/>
                    </a:lnTo>
                    <a:lnTo>
                      <a:pt x="130" y="571"/>
                    </a:lnTo>
                    <a:lnTo>
                      <a:pt x="130" y="571"/>
                    </a:lnTo>
                    <a:lnTo>
                      <a:pt x="130" y="569"/>
                    </a:lnTo>
                    <a:lnTo>
                      <a:pt x="128" y="569"/>
                    </a:lnTo>
                    <a:lnTo>
                      <a:pt x="128" y="569"/>
                    </a:lnTo>
                    <a:lnTo>
                      <a:pt x="128" y="569"/>
                    </a:lnTo>
                    <a:lnTo>
                      <a:pt x="128" y="569"/>
                    </a:lnTo>
                    <a:lnTo>
                      <a:pt x="125" y="569"/>
                    </a:lnTo>
                    <a:lnTo>
                      <a:pt x="125" y="567"/>
                    </a:lnTo>
                    <a:lnTo>
                      <a:pt x="125" y="567"/>
                    </a:lnTo>
                    <a:lnTo>
                      <a:pt x="128" y="567"/>
                    </a:lnTo>
                    <a:lnTo>
                      <a:pt x="128" y="564"/>
                    </a:lnTo>
                    <a:lnTo>
                      <a:pt x="125" y="564"/>
                    </a:lnTo>
                    <a:lnTo>
                      <a:pt x="125" y="564"/>
                    </a:lnTo>
                    <a:lnTo>
                      <a:pt x="125" y="564"/>
                    </a:lnTo>
                    <a:lnTo>
                      <a:pt x="125" y="562"/>
                    </a:lnTo>
                    <a:lnTo>
                      <a:pt x="125" y="562"/>
                    </a:lnTo>
                    <a:lnTo>
                      <a:pt x="125" y="562"/>
                    </a:lnTo>
                    <a:lnTo>
                      <a:pt x="123" y="562"/>
                    </a:lnTo>
                    <a:lnTo>
                      <a:pt x="123" y="562"/>
                    </a:lnTo>
                    <a:lnTo>
                      <a:pt x="123" y="562"/>
                    </a:lnTo>
                    <a:lnTo>
                      <a:pt x="123" y="560"/>
                    </a:lnTo>
                    <a:lnTo>
                      <a:pt x="123" y="560"/>
                    </a:lnTo>
                    <a:lnTo>
                      <a:pt x="123" y="560"/>
                    </a:lnTo>
                    <a:lnTo>
                      <a:pt x="123" y="557"/>
                    </a:lnTo>
                    <a:lnTo>
                      <a:pt x="123" y="557"/>
                    </a:lnTo>
                    <a:lnTo>
                      <a:pt x="123" y="557"/>
                    </a:lnTo>
                    <a:lnTo>
                      <a:pt x="123" y="555"/>
                    </a:lnTo>
                    <a:lnTo>
                      <a:pt x="123" y="555"/>
                    </a:lnTo>
                    <a:lnTo>
                      <a:pt x="123" y="553"/>
                    </a:lnTo>
                    <a:lnTo>
                      <a:pt x="120" y="553"/>
                    </a:lnTo>
                    <a:lnTo>
                      <a:pt x="120" y="553"/>
                    </a:lnTo>
                    <a:lnTo>
                      <a:pt x="120" y="555"/>
                    </a:lnTo>
                    <a:lnTo>
                      <a:pt x="120" y="555"/>
                    </a:lnTo>
                    <a:lnTo>
                      <a:pt x="120" y="553"/>
                    </a:lnTo>
                    <a:lnTo>
                      <a:pt x="120" y="553"/>
                    </a:lnTo>
                    <a:lnTo>
                      <a:pt x="120" y="550"/>
                    </a:lnTo>
                    <a:lnTo>
                      <a:pt x="120" y="550"/>
                    </a:lnTo>
                    <a:lnTo>
                      <a:pt x="120" y="550"/>
                    </a:lnTo>
                    <a:lnTo>
                      <a:pt x="118" y="550"/>
                    </a:lnTo>
                    <a:lnTo>
                      <a:pt x="118" y="548"/>
                    </a:lnTo>
                    <a:lnTo>
                      <a:pt x="118" y="548"/>
                    </a:lnTo>
                    <a:lnTo>
                      <a:pt x="118" y="545"/>
                    </a:lnTo>
                    <a:lnTo>
                      <a:pt x="118" y="545"/>
                    </a:lnTo>
                    <a:lnTo>
                      <a:pt x="118" y="545"/>
                    </a:lnTo>
                    <a:lnTo>
                      <a:pt x="118" y="543"/>
                    </a:lnTo>
                    <a:lnTo>
                      <a:pt x="118" y="543"/>
                    </a:lnTo>
                    <a:lnTo>
                      <a:pt x="118" y="543"/>
                    </a:lnTo>
                    <a:lnTo>
                      <a:pt x="118" y="541"/>
                    </a:lnTo>
                    <a:lnTo>
                      <a:pt x="118" y="541"/>
                    </a:lnTo>
                    <a:lnTo>
                      <a:pt x="116" y="541"/>
                    </a:lnTo>
                    <a:lnTo>
                      <a:pt x="116" y="541"/>
                    </a:lnTo>
                    <a:lnTo>
                      <a:pt x="116" y="541"/>
                    </a:lnTo>
                    <a:lnTo>
                      <a:pt x="116" y="538"/>
                    </a:lnTo>
                    <a:lnTo>
                      <a:pt x="113" y="538"/>
                    </a:lnTo>
                    <a:lnTo>
                      <a:pt x="113" y="538"/>
                    </a:lnTo>
                    <a:lnTo>
                      <a:pt x="113" y="541"/>
                    </a:lnTo>
                    <a:lnTo>
                      <a:pt x="113" y="541"/>
                    </a:lnTo>
                    <a:lnTo>
                      <a:pt x="113" y="538"/>
                    </a:lnTo>
                    <a:lnTo>
                      <a:pt x="113" y="538"/>
                    </a:lnTo>
                    <a:lnTo>
                      <a:pt x="113" y="536"/>
                    </a:lnTo>
                    <a:lnTo>
                      <a:pt x="113" y="536"/>
                    </a:lnTo>
                    <a:lnTo>
                      <a:pt x="113" y="536"/>
                    </a:lnTo>
                    <a:lnTo>
                      <a:pt x="113" y="536"/>
                    </a:lnTo>
                    <a:lnTo>
                      <a:pt x="113" y="534"/>
                    </a:lnTo>
                    <a:lnTo>
                      <a:pt x="113" y="534"/>
                    </a:lnTo>
                    <a:lnTo>
                      <a:pt x="113" y="531"/>
                    </a:lnTo>
                    <a:lnTo>
                      <a:pt x="113" y="531"/>
                    </a:lnTo>
                    <a:lnTo>
                      <a:pt x="111" y="531"/>
                    </a:lnTo>
                    <a:lnTo>
                      <a:pt x="111" y="531"/>
                    </a:lnTo>
                    <a:lnTo>
                      <a:pt x="111" y="529"/>
                    </a:lnTo>
                    <a:lnTo>
                      <a:pt x="111" y="529"/>
                    </a:lnTo>
                    <a:lnTo>
                      <a:pt x="111" y="529"/>
                    </a:lnTo>
                    <a:lnTo>
                      <a:pt x="111" y="526"/>
                    </a:lnTo>
                    <a:lnTo>
                      <a:pt x="111" y="526"/>
                    </a:lnTo>
                    <a:lnTo>
                      <a:pt x="111" y="524"/>
                    </a:lnTo>
                    <a:lnTo>
                      <a:pt x="109" y="524"/>
                    </a:lnTo>
                    <a:lnTo>
                      <a:pt x="109" y="524"/>
                    </a:lnTo>
                    <a:lnTo>
                      <a:pt x="109" y="522"/>
                    </a:lnTo>
                    <a:lnTo>
                      <a:pt x="109" y="522"/>
                    </a:lnTo>
                    <a:lnTo>
                      <a:pt x="109" y="522"/>
                    </a:lnTo>
                    <a:lnTo>
                      <a:pt x="109" y="519"/>
                    </a:lnTo>
                    <a:lnTo>
                      <a:pt x="109" y="519"/>
                    </a:lnTo>
                    <a:lnTo>
                      <a:pt x="109" y="517"/>
                    </a:lnTo>
                    <a:lnTo>
                      <a:pt x="109" y="517"/>
                    </a:lnTo>
                    <a:lnTo>
                      <a:pt x="109" y="517"/>
                    </a:lnTo>
                    <a:lnTo>
                      <a:pt x="109" y="515"/>
                    </a:lnTo>
                    <a:lnTo>
                      <a:pt x="109" y="515"/>
                    </a:lnTo>
                    <a:lnTo>
                      <a:pt x="109" y="512"/>
                    </a:lnTo>
                    <a:lnTo>
                      <a:pt x="109" y="512"/>
                    </a:lnTo>
                    <a:lnTo>
                      <a:pt x="109" y="512"/>
                    </a:lnTo>
                    <a:lnTo>
                      <a:pt x="109" y="510"/>
                    </a:lnTo>
                    <a:lnTo>
                      <a:pt x="109" y="510"/>
                    </a:lnTo>
                    <a:lnTo>
                      <a:pt x="109" y="507"/>
                    </a:lnTo>
                    <a:lnTo>
                      <a:pt x="109" y="507"/>
                    </a:lnTo>
                    <a:lnTo>
                      <a:pt x="109" y="507"/>
                    </a:lnTo>
                    <a:lnTo>
                      <a:pt x="109" y="505"/>
                    </a:lnTo>
                    <a:lnTo>
                      <a:pt x="109" y="505"/>
                    </a:lnTo>
                    <a:lnTo>
                      <a:pt x="106" y="505"/>
                    </a:lnTo>
                    <a:lnTo>
                      <a:pt x="106" y="503"/>
                    </a:lnTo>
                    <a:lnTo>
                      <a:pt x="106" y="503"/>
                    </a:lnTo>
                    <a:lnTo>
                      <a:pt x="109" y="503"/>
                    </a:lnTo>
                    <a:lnTo>
                      <a:pt x="109" y="500"/>
                    </a:lnTo>
                    <a:lnTo>
                      <a:pt x="106" y="500"/>
                    </a:lnTo>
                    <a:lnTo>
                      <a:pt x="106" y="500"/>
                    </a:lnTo>
                    <a:lnTo>
                      <a:pt x="106" y="500"/>
                    </a:lnTo>
                    <a:lnTo>
                      <a:pt x="106" y="498"/>
                    </a:lnTo>
                    <a:lnTo>
                      <a:pt x="106" y="498"/>
                    </a:lnTo>
                    <a:lnTo>
                      <a:pt x="106" y="498"/>
                    </a:lnTo>
                    <a:lnTo>
                      <a:pt x="106" y="496"/>
                    </a:lnTo>
                    <a:lnTo>
                      <a:pt x="106" y="496"/>
                    </a:lnTo>
                    <a:lnTo>
                      <a:pt x="106" y="493"/>
                    </a:lnTo>
                    <a:lnTo>
                      <a:pt x="106" y="493"/>
                    </a:lnTo>
                    <a:lnTo>
                      <a:pt x="106" y="493"/>
                    </a:lnTo>
                    <a:lnTo>
                      <a:pt x="106" y="493"/>
                    </a:lnTo>
                    <a:lnTo>
                      <a:pt x="106" y="491"/>
                    </a:lnTo>
                    <a:lnTo>
                      <a:pt x="106" y="491"/>
                    </a:lnTo>
                    <a:lnTo>
                      <a:pt x="106" y="491"/>
                    </a:lnTo>
                    <a:lnTo>
                      <a:pt x="106" y="491"/>
                    </a:lnTo>
                    <a:lnTo>
                      <a:pt x="104" y="491"/>
                    </a:lnTo>
                    <a:lnTo>
                      <a:pt x="104" y="489"/>
                    </a:lnTo>
                    <a:lnTo>
                      <a:pt x="104" y="489"/>
                    </a:lnTo>
                    <a:lnTo>
                      <a:pt x="104" y="489"/>
                    </a:lnTo>
                    <a:lnTo>
                      <a:pt x="104" y="486"/>
                    </a:lnTo>
                    <a:lnTo>
                      <a:pt x="104" y="486"/>
                    </a:lnTo>
                    <a:lnTo>
                      <a:pt x="104" y="484"/>
                    </a:lnTo>
                    <a:lnTo>
                      <a:pt x="101" y="484"/>
                    </a:lnTo>
                    <a:lnTo>
                      <a:pt x="101" y="484"/>
                    </a:lnTo>
                    <a:lnTo>
                      <a:pt x="101" y="481"/>
                    </a:lnTo>
                    <a:lnTo>
                      <a:pt x="101" y="481"/>
                    </a:lnTo>
                    <a:lnTo>
                      <a:pt x="101" y="481"/>
                    </a:lnTo>
                    <a:lnTo>
                      <a:pt x="101" y="481"/>
                    </a:lnTo>
                    <a:lnTo>
                      <a:pt x="101" y="479"/>
                    </a:lnTo>
                    <a:lnTo>
                      <a:pt x="101" y="479"/>
                    </a:lnTo>
                    <a:lnTo>
                      <a:pt x="101" y="477"/>
                    </a:lnTo>
                    <a:lnTo>
                      <a:pt x="101" y="477"/>
                    </a:lnTo>
                    <a:lnTo>
                      <a:pt x="101" y="477"/>
                    </a:lnTo>
                    <a:lnTo>
                      <a:pt x="101" y="474"/>
                    </a:lnTo>
                    <a:lnTo>
                      <a:pt x="101" y="474"/>
                    </a:lnTo>
                    <a:lnTo>
                      <a:pt x="101" y="472"/>
                    </a:lnTo>
                    <a:lnTo>
                      <a:pt x="101" y="472"/>
                    </a:lnTo>
                    <a:lnTo>
                      <a:pt x="101" y="472"/>
                    </a:lnTo>
                    <a:lnTo>
                      <a:pt x="101" y="470"/>
                    </a:lnTo>
                    <a:lnTo>
                      <a:pt x="99" y="470"/>
                    </a:lnTo>
                    <a:lnTo>
                      <a:pt x="99" y="470"/>
                    </a:lnTo>
                    <a:lnTo>
                      <a:pt x="99" y="470"/>
                    </a:lnTo>
                    <a:lnTo>
                      <a:pt x="99" y="467"/>
                    </a:lnTo>
                    <a:lnTo>
                      <a:pt x="99" y="467"/>
                    </a:lnTo>
                    <a:lnTo>
                      <a:pt x="99" y="467"/>
                    </a:lnTo>
                    <a:lnTo>
                      <a:pt x="99" y="465"/>
                    </a:lnTo>
                    <a:lnTo>
                      <a:pt x="99" y="465"/>
                    </a:lnTo>
                    <a:lnTo>
                      <a:pt x="101" y="465"/>
                    </a:lnTo>
                    <a:lnTo>
                      <a:pt x="101" y="462"/>
                    </a:lnTo>
                    <a:lnTo>
                      <a:pt x="101" y="462"/>
                    </a:lnTo>
                    <a:lnTo>
                      <a:pt x="99" y="462"/>
                    </a:lnTo>
                    <a:lnTo>
                      <a:pt x="99" y="462"/>
                    </a:lnTo>
                    <a:lnTo>
                      <a:pt x="99" y="462"/>
                    </a:lnTo>
                    <a:lnTo>
                      <a:pt x="99" y="462"/>
                    </a:lnTo>
                    <a:lnTo>
                      <a:pt x="99" y="462"/>
                    </a:lnTo>
                    <a:lnTo>
                      <a:pt x="99" y="460"/>
                    </a:lnTo>
                    <a:lnTo>
                      <a:pt x="99" y="460"/>
                    </a:lnTo>
                    <a:lnTo>
                      <a:pt x="99" y="458"/>
                    </a:lnTo>
                    <a:lnTo>
                      <a:pt x="99" y="458"/>
                    </a:lnTo>
                    <a:lnTo>
                      <a:pt x="99" y="458"/>
                    </a:lnTo>
                    <a:lnTo>
                      <a:pt x="99" y="455"/>
                    </a:lnTo>
                    <a:lnTo>
                      <a:pt x="99" y="455"/>
                    </a:lnTo>
                    <a:lnTo>
                      <a:pt x="99" y="453"/>
                    </a:lnTo>
                    <a:lnTo>
                      <a:pt x="99" y="453"/>
                    </a:lnTo>
                    <a:lnTo>
                      <a:pt x="99" y="453"/>
                    </a:lnTo>
                    <a:lnTo>
                      <a:pt x="99" y="451"/>
                    </a:lnTo>
                    <a:lnTo>
                      <a:pt x="99" y="451"/>
                    </a:lnTo>
                    <a:lnTo>
                      <a:pt x="97" y="451"/>
                    </a:lnTo>
                    <a:lnTo>
                      <a:pt x="97" y="448"/>
                    </a:lnTo>
                    <a:lnTo>
                      <a:pt x="97" y="448"/>
                    </a:lnTo>
                    <a:lnTo>
                      <a:pt x="97" y="446"/>
                    </a:lnTo>
                    <a:lnTo>
                      <a:pt x="97" y="446"/>
                    </a:lnTo>
                    <a:lnTo>
                      <a:pt x="97" y="443"/>
                    </a:lnTo>
                    <a:lnTo>
                      <a:pt x="97" y="443"/>
                    </a:lnTo>
                    <a:lnTo>
                      <a:pt x="97" y="443"/>
                    </a:lnTo>
                    <a:lnTo>
                      <a:pt x="97" y="443"/>
                    </a:lnTo>
                    <a:lnTo>
                      <a:pt x="97" y="441"/>
                    </a:lnTo>
                    <a:lnTo>
                      <a:pt x="97" y="441"/>
                    </a:lnTo>
                    <a:lnTo>
                      <a:pt x="94" y="441"/>
                    </a:lnTo>
                    <a:lnTo>
                      <a:pt x="94" y="439"/>
                    </a:lnTo>
                    <a:lnTo>
                      <a:pt x="94" y="439"/>
                    </a:lnTo>
                    <a:lnTo>
                      <a:pt x="97" y="439"/>
                    </a:lnTo>
                    <a:lnTo>
                      <a:pt x="97" y="436"/>
                    </a:lnTo>
                    <a:lnTo>
                      <a:pt x="97" y="436"/>
                    </a:lnTo>
                    <a:lnTo>
                      <a:pt x="97" y="434"/>
                    </a:lnTo>
                    <a:lnTo>
                      <a:pt x="97" y="434"/>
                    </a:lnTo>
                    <a:lnTo>
                      <a:pt x="97" y="434"/>
                    </a:lnTo>
                    <a:lnTo>
                      <a:pt x="97" y="434"/>
                    </a:lnTo>
                    <a:lnTo>
                      <a:pt x="97" y="432"/>
                    </a:lnTo>
                    <a:lnTo>
                      <a:pt x="97" y="432"/>
                    </a:lnTo>
                    <a:lnTo>
                      <a:pt x="97" y="432"/>
                    </a:lnTo>
                    <a:lnTo>
                      <a:pt x="97" y="432"/>
                    </a:lnTo>
                    <a:lnTo>
                      <a:pt x="97" y="429"/>
                    </a:lnTo>
                    <a:lnTo>
                      <a:pt x="97" y="429"/>
                    </a:lnTo>
                    <a:lnTo>
                      <a:pt x="97" y="427"/>
                    </a:lnTo>
                    <a:lnTo>
                      <a:pt x="99" y="427"/>
                    </a:lnTo>
                    <a:lnTo>
                      <a:pt x="99" y="427"/>
                    </a:lnTo>
                    <a:lnTo>
                      <a:pt x="99" y="425"/>
                    </a:lnTo>
                    <a:lnTo>
                      <a:pt x="99" y="425"/>
                    </a:lnTo>
                    <a:lnTo>
                      <a:pt x="99" y="425"/>
                    </a:lnTo>
                    <a:lnTo>
                      <a:pt x="99" y="422"/>
                    </a:lnTo>
                    <a:lnTo>
                      <a:pt x="99" y="422"/>
                    </a:lnTo>
                    <a:lnTo>
                      <a:pt x="99" y="422"/>
                    </a:lnTo>
                    <a:lnTo>
                      <a:pt x="101" y="422"/>
                    </a:lnTo>
                    <a:lnTo>
                      <a:pt x="101" y="422"/>
                    </a:lnTo>
                    <a:lnTo>
                      <a:pt x="101" y="420"/>
                    </a:lnTo>
                    <a:lnTo>
                      <a:pt x="101" y="420"/>
                    </a:lnTo>
                    <a:lnTo>
                      <a:pt x="99" y="420"/>
                    </a:lnTo>
                    <a:lnTo>
                      <a:pt x="99" y="417"/>
                    </a:lnTo>
                    <a:lnTo>
                      <a:pt x="99" y="417"/>
                    </a:lnTo>
                    <a:lnTo>
                      <a:pt x="99" y="415"/>
                    </a:lnTo>
                    <a:lnTo>
                      <a:pt x="99" y="415"/>
                    </a:lnTo>
                    <a:lnTo>
                      <a:pt x="99" y="415"/>
                    </a:lnTo>
                    <a:lnTo>
                      <a:pt x="99" y="413"/>
                    </a:lnTo>
                    <a:lnTo>
                      <a:pt x="99" y="413"/>
                    </a:lnTo>
                    <a:lnTo>
                      <a:pt x="99" y="413"/>
                    </a:lnTo>
                    <a:lnTo>
                      <a:pt x="99" y="413"/>
                    </a:lnTo>
                    <a:lnTo>
                      <a:pt x="97" y="413"/>
                    </a:lnTo>
                    <a:lnTo>
                      <a:pt x="97" y="410"/>
                    </a:lnTo>
                    <a:lnTo>
                      <a:pt x="97" y="410"/>
                    </a:lnTo>
                    <a:lnTo>
                      <a:pt x="97" y="408"/>
                    </a:lnTo>
                    <a:lnTo>
                      <a:pt x="97" y="408"/>
                    </a:lnTo>
                    <a:lnTo>
                      <a:pt x="94" y="408"/>
                    </a:lnTo>
                    <a:lnTo>
                      <a:pt x="94" y="408"/>
                    </a:lnTo>
                    <a:lnTo>
                      <a:pt x="94" y="408"/>
                    </a:lnTo>
                    <a:lnTo>
                      <a:pt x="94" y="406"/>
                    </a:lnTo>
                    <a:lnTo>
                      <a:pt x="94" y="406"/>
                    </a:lnTo>
                    <a:lnTo>
                      <a:pt x="94" y="403"/>
                    </a:lnTo>
                    <a:lnTo>
                      <a:pt x="94" y="403"/>
                    </a:lnTo>
                    <a:lnTo>
                      <a:pt x="94" y="403"/>
                    </a:lnTo>
                    <a:lnTo>
                      <a:pt x="94" y="401"/>
                    </a:lnTo>
                    <a:lnTo>
                      <a:pt x="94" y="401"/>
                    </a:lnTo>
                    <a:lnTo>
                      <a:pt x="94" y="401"/>
                    </a:lnTo>
                    <a:lnTo>
                      <a:pt x="94" y="398"/>
                    </a:lnTo>
                    <a:lnTo>
                      <a:pt x="94" y="398"/>
                    </a:lnTo>
                    <a:lnTo>
                      <a:pt x="94" y="396"/>
                    </a:lnTo>
                    <a:lnTo>
                      <a:pt x="97" y="396"/>
                    </a:lnTo>
                    <a:lnTo>
                      <a:pt x="97" y="396"/>
                    </a:lnTo>
                    <a:lnTo>
                      <a:pt x="94" y="396"/>
                    </a:lnTo>
                    <a:lnTo>
                      <a:pt x="94" y="396"/>
                    </a:lnTo>
                    <a:lnTo>
                      <a:pt x="94" y="394"/>
                    </a:lnTo>
                    <a:lnTo>
                      <a:pt x="94" y="394"/>
                    </a:lnTo>
                    <a:lnTo>
                      <a:pt x="94" y="394"/>
                    </a:lnTo>
                    <a:lnTo>
                      <a:pt x="92" y="394"/>
                    </a:lnTo>
                    <a:lnTo>
                      <a:pt x="92" y="394"/>
                    </a:lnTo>
                    <a:lnTo>
                      <a:pt x="92" y="391"/>
                    </a:lnTo>
                    <a:lnTo>
                      <a:pt x="92" y="391"/>
                    </a:lnTo>
                    <a:lnTo>
                      <a:pt x="94" y="391"/>
                    </a:lnTo>
                    <a:lnTo>
                      <a:pt x="94" y="389"/>
                    </a:lnTo>
                    <a:lnTo>
                      <a:pt x="94" y="389"/>
                    </a:lnTo>
                    <a:lnTo>
                      <a:pt x="94" y="389"/>
                    </a:lnTo>
                    <a:lnTo>
                      <a:pt x="94" y="389"/>
                    </a:lnTo>
                    <a:lnTo>
                      <a:pt x="94" y="387"/>
                    </a:lnTo>
                    <a:lnTo>
                      <a:pt x="94" y="387"/>
                    </a:lnTo>
                    <a:lnTo>
                      <a:pt x="94" y="387"/>
                    </a:lnTo>
                    <a:lnTo>
                      <a:pt x="94" y="387"/>
                    </a:lnTo>
                    <a:lnTo>
                      <a:pt x="94" y="387"/>
                    </a:lnTo>
                    <a:lnTo>
                      <a:pt x="92" y="387"/>
                    </a:lnTo>
                    <a:lnTo>
                      <a:pt x="92" y="387"/>
                    </a:lnTo>
                    <a:lnTo>
                      <a:pt x="92" y="384"/>
                    </a:lnTo>
                    <a:lnTo>
                      <a:pt x="92" y="384"/>
                    </a:lnTo>
                    <a:lnTo>
                      <a:pt x="92" y="382"/>
                    </a:lnTo>
                    <a:lnTo>
                      <a:pt x="92" y="382"/>
                    </a:lnTo>
                    <a:lnTo>
                      <a:pt x="92" y="382"/>
                    </a:lnTo>
                    <a:lnTo>
                      <a:pt x="92" y="380"/>
                    </a:lnTo>
                    <a:lnTo>
                      <a:pt x="92" y="380"/>
                    </a:lnTo>
                    <a:lnTo>
                      <a:pt x="92" y="380"/>
                    </a:lnTo>
                    <a:lnTo>
                      <a:pt x="92" y="382"/>
                    </a:lnTo>
                    <a:lnTo>
                      <a:pt x="90" y="382"/>
                    </a:lnTo>
                    <a:lnTo>
                      <a:pt x="90" y="382"/>
                    </a:lnTo>
                    <a:lnTo>
                      <a:pt x="90" y="382"/>
                    </a:lnTo>
                    <a:lnTo>
                      <a:pt x="90" y="382"/>
                    </a:lnTo>
                    <a:lnTo>
                      <a:pt x="87" y="382"/>
                    </a:lnTo>
                    <a:lnTo>
                      <a:pt x="87" y="384"/>
                    </a:lnTo>
                    <a:lnTo>
                      <a:pt x="87" y="384"/>
                    </a:lnTo>
                    <a:lnTo>
                      <a:pt x="87" y="384"/>
                    </a:lnTo>
                    <a:lnTo>
                      <a:pt x="87" y="387"/>
                    </a:lnTo>
                    <a:lnTo>
                      <a:pt x="87" y="387"/>
                    </a:lnTo>
                    <a:lnTo>
                      <a:pt x="87" y="387"/>
                    </a:lnTo>
                    <a:lnTo>
                      <a:pt x="87" y="387"/>
                    </a:lnTo>
                    <a:lnTo>
                      <a:pt x="87" y="389"/>
                    </a:lnTo>
                    <a:lnTo>
                      <a:pt x="87" y="389"/>
                    </a:lnTo>
                    <a:lnTo>
                      <a:pt x="87" y="391"/>
                    </a:lnTo>
                    <a:lnTo>
                      <a:pt x="87" y="391"/>
                    </a:lnTo>
                    <a:lnTo>
                      <a:pt x="87" y="391"/>
                    </a:lnTo>
                    <a:lnTo>
                      <a:pt x="87" y="394"/>
                    </a:lnTo>
                    <a:lnTo>
                      <a:pt x="90" y="394"/>
                    </a:lnTo>
                    <a:lnTo>
                      <a:pt x="90" y="394"/>
                    </a:lnTo>
                    <a:lnTo>
                      <a:pt x="90" y="394"/>
                    </a:lnTo>
                    <a:lnTo>
                      <a:pt x="90" y="394"/>
                    </a:lnTo>
                    <a:lnTo>
                      <a:pt x="90" y="394"/>
                    </a:lnTo>
                    <a:lnTo>
                      <a:pt x="87" y="394"/>
                    </a:lnTo>
                    <a:lnTo>
                      <a:pt x="87" y="396"/>
                    </a:lnTo>
                    <a:lnTo>
                      <a:pt x="87" y="396"/>
                    </a:lnTo>
                    <a:lnTo>
                      <a:pt x="87" y="398"/>
                    </a:lnTo>
                    <a:lnTo>
                      <a:pt x="87" y="398"/>
                    </a:lnTo>
                    <a:lnTo>
                      <a:pt x="87" y="398"/>
                    </a:lnTo>
                    <a:lnTo>
                      <a:pt x="87" y="398"/>
                    </a:lnTo>
                    <a:lnTo>
                      <a:pt x="87" y="401"/>
                    </a:lnTo>
                    <a:lnTo>
                      <a:pt x="87" y="401"/>
                    </a:lnTo>
                    <a:lnTo>
                      <a:pt x="85" y="401"/>
                    </a:lnTo>
                    <a:lnTo>
                      <a:pt x="85" y="403"/>
                    </a:lnTo>
                    <a:lnTo>
                      <a:pt x="85" y="403"/>
                    </a:lnTo>
                    <a:lnTo>
                      <a:pt x="85" y="403"/>
                    </a:lnTo>
                    <a:lnTo>
                      <a:pt x="85" y="403"/>
                    </a:lnTo>
                    <a:lnTo>
                      <a:pt x="85" y="406"/>
                    </a:lnTo>
                    <a:lnTo>
                      <a:pt x="85" y="406"/>
                    </a:lnTo>
                    <a:lnTo>
                      <a:pt x="83" y="406"/>
                    </a:lnTo>
                    <a:lnTo>
                      <a:pt x="83" y="406"/>
                    </a:lnTo>
                    <a:lnTo>
                      <a:pt x="83" y="406"/>
                    </a:lnTo>
                    <a:lnTo>
                      <a:pt x="83" y="408"/>
                    </a:lnTo>
                    <a:lnTo>
                      <a:pt x="80" y="408"/>
                    </a:lnTo>
                    <a:lnTo>
                      <a:pt x="80" y="408"/>
                    </a:lnTo>
                    <a:lnTo>
                      <a:pt x="80" y="408"/>
                    </a:lnTo>
                    <a:lnTo>
                      <a:pt x="80" y="408"/>
                    </a:lnTo>
                    <a:lnTo>
                      <a:pt x="78" y="408"/>
                    </a:lnTo>
                    <a:lnTo>
                      <a:pt x="78" y="410"/>
                    </a:lnTo>
                    <a:lnTo>
                      <a:pt x="78" y="410"/>
                    </a:lnTo>
                    <a:lnTo>
                      <a:pt x="75" y="410"/>
                    </a:lnTo>
                    <a:lnTo>
                      <a:pt x="75" y="410"/>
                    </a:lnTo>
                    <a:lnTo>
                      <a:pt x="75" y="410"/>
                    </a:lnTo>
                    <a:lnTo>
                      <a:pt x="75" y="410"/>
                    </a:lnTo>
                    <a:lnTo>
                      <a:pt x="73" y="410"/>
                    </a:lnTo>
                    <a:lnTo>
                      <a:pt x="73" y="410"/>
                    </a:lnTo>
                    <a:lnTo>
                      <a:pt x="73" y="413"/>
                    </a:lnTo>
                    <a:lnTo>
                      <a:pt x="73" y="413"/>
                    </a:lnTo>
                    <a:lnTo>
                      <a:pt x="71" y="413"/>
                    </a:lnTo>
                    <a:lnTo>
                      <a:pt x="71" y="413"/>
                    </a:lnTo>
                    <a:lnTo>
                      <a:pt x="71" y="413"/>
                    </a:lnTo>
                    <a:lnTo>
                      <a:pt x="71" y="413"/>
                    </a:lnTo>
                    <a:lnTo>
                      <a:pt x="68" y="413"/>
                    </a:lnTo>
                    <a:lnTo>
                      <a:pt x="68" y="413"/>
                    </a:lnTo>
                    <a:lnTo>
                      <a:pt x="68" y="413"/>
                    </a:lnTo>
                    <a:lnTo>
                      <a:pt x="68" y="415"/>
                    </a:lnTo>
                    <a:lnTo>
                      <a:pt x="66" y="415"/>
                    </a:lnTo>
                    <a:lnTo>
                      <a:pt x="66" y="415"/>
                    </a:lnTo>
                    <a:lnTo>
                      <a:pt x="66" y="415"/>
                    </a:lnTo>
                    <a:lnTo>
                      <a:pt x="66" y="415"/>
                    </a:lnTo>
                    <a:lnTo>
                      <a:pt x="64" y="415"/>
                    </a:lnTo>
                    <a:lnTo>
                      <a:pt x="64" y="415"/>
                    </a:lnTo>
                    <a:lnTo>
                      <a:pt x="61" y="415"/>
                    </a:lnTo>
                    <a:lnTo>
                      <a:pt x="61" y="417"/>
                    </a:lnTo>
                    <a:lnTo>
                      <a:pt x="61" y="417"/>
                    </a:lnTo>
                    <a:lnTo>
                      <a:pt x="61" y="417"/>
                    </a:lnTo>
                    <a:lnTo>
                      <a:pt x="61" y="417"/>
                    </a:lnTo>
                    <a:lnTo>
                      <a:pt x="59" y="417"/>
                    </a:lnTo>
                    <a:lnTo>
                      <a:pt x="59" y="417"/>
                    </a:lnTo>
                    <a:lnTo>
                      <a:pt x="59" y="417"/>
                    </a:lnTo>
                    <a:lnTo>
                      <a:pt x="57" y="417"/>
                    </a:lnTo>
                    <a:lnTo>
                      <a:pt x="57" y="417"/>
                    </a:lnTo>
                    <a:lnTo>
                      <a:pt x="54" y="417"/>
                    </a:lnTo>
                    <a:lnTo>
                      <a:pt x="54" y="417"/>
                    </a:lnTo>
                    <a:lnTo>
                      <a:pt x="54" y="417"/>
                    </a:lnTo>
                    <a:lnTo>
                      <a:pt x="54" y="417"/>
                    </a:lnTo>
                    <a:lnTo>
                      <a:pt x="54" y="415"/>
                    </a:lnTo>
                    <a:lnTo>
                      <a:pt x="52" y="415"/>
                    </a:lnTo>
                    <a:lnTo>
                      <a:pt x="52" y="415"/>
                    </a:lnTo>
                    <a:lnTo>
                      <a:pt x="52" y="415"/>
                    </a:lnTo>
                    <a:lnTo>
                      <a:pt x="52" y="415"/>
                    </a:lnTo>
                    <a:lnTo>
                      <a:pt x="49" y="415"/>
                    </a:lnTo>
                    <a:lnTo>
                      <a:pt x="49" y="415"/>
                    </a:lnTo>
                    <a:lnTo>
                      <a:pt x="49" y="413"/>
                    </a:lnTo>
                    <a:lnTo>
                      <a:pt x="47" y="413"/>
                    </a:lnTo>
                    <a:lnTo>
                      <a:pt x="47" y="413"/>
                    </a:lnTo>
                    <a:lnTo>
                      <a:pt x="47" y="413"/>
                    </a:lnTo>
                    <a:lnTo>
                      <a:pt x="47" y="413"/>
                    </a:lnTo>
                    <a:lnTo>
                      <a:pt x="47" y="413"/>
                    </a:lnTo>
                    <a:lnTo>
                      <a:pt x="45" y="413"/>
                    </a:lnTo>
                    <a:lnTo>
                      <a:pt x="45" y="413"/>
                    </a:lnTo>
                    <a:lnTo>
                      <a:pt x="45" y="410"/>
                    </a:lnTo>
                    <a:lnTo>
                      <a:pt x="42" y="410"/>
                    </a:lnTo>
                    <a:lnTo>
                      <a:pt x="42" y="410"/>
                    </a:lnTo>
                    <a:lnTo>
                      <a:pt x="42" y="410"/>
                    </a:lnTo>
                    <a:lnTo>
                      <a:pt x="42" y="408"/>
                    </a:lnTo>
                    <a:lnTo>
                      <a:pt x="42" y="408"/>
                    </a:lnTo>
                    <a:lnTo>
                      <a:pt x="42" y="408"/>
                    </a:lnTo>
                    <a:lnTo>
                      <a:pt x="40" y="408"/>
                    </a:lnTo>
                    <a:lnTo>
                      <a:pt x="40" y="408"/>
                    </a:lnTo>
                    <a:lnTo>
                      <a:pt x="40" y="406"/>
                    </a:lnTo>
                    <a:lnTo>
                      <a:pt x="40" y="406"/>
                    </a:lnTo>
                    <a:lnTo>
                      <a:pt x="40" y="406"/>
                    </a:lnTo>
                    <a:lnTo>
                      <a:pt x="38" y="406"/>
                    </a:lnTo>
                    <a:lnTo>
                      <a:pt x="38" y="403"/>
                    </a:lnTo>
                    <a:lnTo>
                      <a:pt x="38" y="403"/>
                    </a:lnTo>
                    <a:lnTo>
                      <a:pt x="38" y="403"/>
                    </a:lnTo>
                    <a:lnTo>
                      <a:pt x="38" y="403"/>
                    </a:lnTo>
                    <a:lnTo>
                      <a:pt x="35" y="403"/>
                    </a:lnTo>
                    <a:lnTo>
                      <a:pt x="35" y="401"/>
                    </a:lnTo>
                    <a:lnTo>
                      <a:pt x="35" y="401"/>
                    </a:lnTo>
                    <a:lnTo>
                      <a:pt x="35" y="401"/>
                    </a:lnTo>
                    <a:lnTo>
                      <a:pt x="35" y="401"/>
                    </a:lnTo>
                    <a:lnTo>
                      <a:pt x="35" y="398"/>
                    </a:lnTo>
                    <a:lnTo>
                      <a:pt x="33" y="398"/>
                    </a:lnTo>
                    <a:lnTo>
                      <a:pt x="33" y="398"/>
                    </a:lnTo>
                    <a:lnTo>
                      <a:pt x="33" y="398"/>
                    </a:lnTo>
                    <a:lnTo>
                      <a:pt x="33" y="396"/>
                    </a:lnTo>
                    <a:lnTo>
                      <a:pt x="33" y="396"/>
                    </a:lnTo>
                    <a:lnTo>
                      <a:pt x="33" y="396"/>
                    </a:lnTo>
                    <a:lnTo>
                      <a:pt x="30" y="396"/>
                    </a:lnTo>
                    <a:lnTo>
                      <a:pt x="30" y="394"/>
                    </a:lnTo>
                    <a:lnTo>
                      <a:pt x="30" y="394"/>
                    </a:lnTo>
                    <a:lnTo>
                      <a:pt x="30" y="394"/>
                    </a:lnTo>
                    <a:lnTo>
                      <a:pt x="28" y="394"/>
                    </a:lnTo>
                    <a:lnTo>
                      <a:pt x="28" y="394"/>
                    </a:lnTo>
                    <a:lnTo>
                      <a:pt x="28" y="394"/>
                    </a:lnTo>
                    <a:lnTo>
                      <a:pt x="28" y="394"/>
                    </a:lnTo>
                    <a:lnTo>
                      <a:pt x="28" y="391"/>
                    </a:lnTo>
                    <a:lnTo>
                      <a:pt x="26" y="391"/>
                    </a:lnTo>
                    <a:lnTo>
                      <a:pt x="26" y="391"/>
                    </a:lnTo>
                    <a:lnTo>
                      <a:pt x="26" y="391"/>
                    </a:lnTo>
                    <a:lnTo>
                      <a:pt x="26" y="389"/>
                    </a:lnTo>
                    <a:lnTo>
                      <a:pt x="26" y="389"/>
                    </a:lnTo>
                    <a:lnTo>
                      <a:pt x="26" y="389"/>
                    </a:lnTo>
                    <a:lnTo>
                      <a:pt x="23" y="389"/>
                    </a:lnTo>
                    <a:lnTo>
                      <a:pt x="23" y="387"/>
                    </a:lnTo>
                    <a:lnTo>
                      <a:pt x="23" y="387"/>
                    </a:lnTo>
                    <a:lnTo>
                      <a:pt x="23" y="387"/>
                    </a:lnTo>
                    <a:lnTo>
                      <a:pt x="21" y="387"/>
                    </a:lnTo>
                    <a:lnTo>
                      <a:pt x="21" y="384"/>
                    </a:lnTo>
                    <a:lnTo>
                      <a:pt x="21" y="384"/>
                    </a:lnTo>
                    <a:lnTo>
                      <a:pt x="21" y="384"/>
                    </a:lnTo>
                    <a:lnTo>
                      <a:pt x="21" y="384"/>
                    </a:lnTo>
                    <a:lnTo>
                      <a:pt x="21" y="382"/>
                    </a:lnTo>
                    <a:lnTo>
                      <a:pt x="19" y="382"/>
                    </a:lnTo>
                    <a:lnTo>
                      <a:pt x="19" y="382"/>
                    </a:lnTo>
                    <a:lnTo>
                      <a:pt x="19" y="382"/>
                    </a:lnTo>
                    <a:lnTo>
                      <a:pt x="19" y="382"/>
                    </a:lnTo>
                    <a:lnTo>
                      <a:pt x="19" y="382"/>
                    </a:lnTo>
                    <a:lnTo>
                      <a:pt x="19" y="380"/>
                    </a:lnTo>
                    <a:lnTo>
                      <a:pt x="16" y="380"/>
                    </a:lnTo>
                    <a:lnTo>
                      <a:pt x="16" y="380"/>
                    </a:lnTo>
                    <a:lnTo>
                      <a:pt x="16" y="380"/>
                    </a:lnTo>
                    <a:lnTo>
                      <a:pt x="16" y="377"/>
                    </a:lnTo>
                    <a:lnTo>
                      <a:pt x="16" y="377"/>
                    </a:lnTo>
                    <a:lnTo>
                      <a:pt x="16" y="375"/>
                    </a:lnTo>
                    <a:lnTo>
                      <a:pt x="16" y="375"/>
                    </a:lnTo>
                    <a:lnTo>
                      <a:pt x="16" y="375"/>
                    </a:lnTo>
                    <a:lnTo>
                      <a:pt x="16" y="372"/>
                    </a:lnTo>
                    <a:lnTo>
                      <a:pt x="16" y="372"/>
                    </a:lnTo>
                    <a:lnTo>
                      <a:pt x="19" y="372"/>
                    </a:lnTo>
                    <a:lnTo>
                      <a:pt x="19" y="372"/>
                    </a:lnTo>
                    <a:lnTo>
                      <a:pt x="19" y="372"/>
                    </a:lnTo>
                    <a:lnTo>
                      <a:pt x="19" y="372"/>
                    </a:lnTo>
                    <a:lnTo>
                      <a:pt x="21" y="372"/>
                    </a:lnTo>
                    <a:lnTo>
                      <a:pt x="21" y="372"/>
                    </a:lnTo>
                    <a:lnTo>
                      <a:pt x="21" y="372"/>
                    </a:lnTo>
                    <a:lnTo>
                      <a:pt x="21" y="372"/>
                    </a:lnTo>
                    <a:lnTo>
                      <a:pt x="21" y="372"/>
                    </a:lnTo>
                    <a:lnTo>
                      <a:pt x="21" y="375"/>
                    </a:lnTo>
                    <a:lnTo>
                      <a:pt x="21" y="375"/>
                    </a:lnTo>
                    <a:lnTo>
                      <a:pt x="21" y="377"/>
                    </a:lnTo>
                    <a:lnTo>
                      <a:pt x="23" y="377"/>
                    </a:lnTo>
                    <a:lnTo>
                      <a:pt x="23" y="377"/>
                    </a:lnTo>
                    <a:lnTo>
                      <a:pt x="23" y="375"/>
                    </a:lnTo>
                    <a:lnTo>
                      <a:pt x="26" y="375"/>
                    </a:lnTo>
                    <a:lnTo>
                      <a:pt x="26" y="375"/>
                    </a:lnTo>
                    <a:lnTo>
                      <a:pt x="26" y="375"/>
                    </a:lnTo>
                    <a:lnTo>
                      <a:pt x="26" y="375"/>
                    </a:lnTo>
                    <a:lnTo>
                      <a:pt x="28" y="375"/>
                    </a:lnTo>
                    <a:lnTo>
                      <a:pt x="28" y="372"/>
                    </a:lnTo>
                    <a:lnTo>
                      <a:pt x="28" y="372"/>
                    </a:lnTo>
                    <a:lnTo>
                      <a:pt x="28" y="372"/>
                    </a:lnTo>
                    <a:lnTo>
                      <a:pt x="28" y="372"/>
                    </a:lnTo>
                    <a:lnTo>
                      <a:pt x="28" y="372"/>
                    </a:lnTo>
                    <a:lnTo>
                      <a:pt x="30" y="372"/>
                    </a:lnTo>
                    <a:lnTo>
                      <a:pt x="30" y="372"/>
                    </a:lnTo>
                    <a:lnTo>
                      <a:pt x="30" y="372"/>
                    </a:lnTo>
                    <a:lnTo>
                      <a:pt x="33" y="372"/>
                    </a:lnTo>
                    <a:lnTo>
                      <a:pt x="33" y="372"/>
                    </a:lnTo>
                    <a:lnTo>
                      <a:pt x="33" y="372"/>
                    </a:lnTo>
                    <a:lnTo>
                      <a:pt x="33" y="372"/>
                    </a:lnTo>
                    <a:lnTo>
                      <a:pt x="33" y="372"/>
                    </a:lnTo>
                    <a:lnTo>
                      <a:pt x="35" y="372"/>
                    </a:lnTo>
                    <a:lnTo>
                      <a:pt x="35" y="372"/>
                    </a:lnTo>
                    <a:lnTo>
                      <a:pt x="35" y="372"/>
                    </a:lnTo>
                    <a:lnTo>
                      <a:pt x="35" y="370"/>
                    </a:lnTo>
                    <a:lnTo>
                      <a:pt x="35" y="370"/>
                    </a:lnTo>
                    <a:lnTo>
                      <a:pt x="35" y="370"/>
                    </a:lnTo>
                    <a:lnTo>
                      <a:pt x="38" y="370"/>
                    </a:lnTo>
                    <a:lnTo>
                      <a:pt x="38" y="368"/>
                    </a:lnTo>
                    <a:lnTo>
                      <a:pt x="38" y="368"/>
                    </a:lnTo>
                    <a:lnTo>
                      <a:pt x="40" y="368"/>
                    </a:lnTo>
                    <a:lnTo>
                      <a:pt x="40" y="368"/>
                    </a:lnTo>
                    <a:lnTo>
                      <a:pt x="40" y="370"/>
                    </a:lnTo>
                    <a:lnTo>
                      <a:pt x="40" y="370"/>
                    </a:lnTo>
                    <a:lnTo>
                      <a:pt x="42" y="370"/>
                    </a:lnTo>
                    <a:lnTo>
                      <a:pt x="42" y="370"/>
                    </a:lnTo>
                    <a:lnTo>
                      <a:pt x="42" y="368"/>
                    </a:lnTo>
                    <a:lnTo>
                      <a:pt x="42" y="368"/>
                    </a:lnTo>
                    <a:lnTo>
                      <a:pt x="42" y="368"/>
                    </a:lnTo>
                    <a:lnTo>
                      <a:pt x="42" y="365"/>
                    </a:lnTo>
                    <a:lnTo>
                      <a:pt x="42" y="365"/>
                    </a:lnTo>
                    <a:lnTo>
                      <a:pt x="45" y="365"/>
                    </a:lnTo>
                    <a:lnTo>
                      <a:pt x="45" y="365"/>
                    </a:lnTo>
                    <a:lnTo>
                      <a:pt x="45" y="363"/>
                    </a:lnTo>
                    <a:lnTo>
                      <a:pt x="45" y="363"/>
                    </a:lnTo>
                    <a:lnTo>
                      <a:pt x="45" y="363"/>
                    </a:lnTo>
                    <a:lnTo>
                      <a:pt x="47" y="363"/>
                    </a:lnTo>
                    <a:lnTo>
                      <a:pt x="47" y="361"/>
                    </a:lnTo>
                    <a:lnTo>
                      <a:pt x="45" y="361"/>
                    </a:lnTo>
                    <a:lnTo>
                      <a:pt x="45" y="361"/>
                    </a:lnTo>
                    <a:lnTo>
                      <a:pt x="42" y="361"/>
                    </a:lnTo>
                    <a:lnTo>
                      <a:pt x="42" y="361"/>
                    </a:lnTo>
                    <a:lnTo>
                      <a:pt x="42" y="361"/>
                    </a:lnTo>
                    <a:lnTo>
                      <a:pt x="42" y="363"/>
                    </a:lnTo>
                    <a:lnTo>
                      <a:pt x="40" y="363"/>
                    </a:lnTo>
                    <a:lnTo>
                      <a:pt x="40" y="363"/>
                    </a:lnTo>
                    <a:lnTo>
                      <a:pt x="40" y="363"/>
                    </a:lnTo>
                    <a:lnTo>
                      <a:pt x="38" y="363"/>
                    </a:lnTo>
                    <a:lnTo>
                      <a:pt x="38" y="363"/>
                    </a:lnTo>
                    <a:lnTo>
                      <a:pt x="38" y="363"/>
                    </a:lnTo>
                    <a:lnTo>
                      <a:pt x="35" y="363"/>
                    </a:lnTo>
                    <a:lnTo>
                      <a:pt x="35" y="363"/>
                    </a:lnTo>
                    <a:lnTo>
                      <a:pt x="35" y="363"/>
                    </a:lnTo>
                    <a:lnTo>
                      <a:pt x="35" y="363"/>
                    </a:lnTo>
                    <a:lnTo>
                      <a:pt x="33" y="363"/>
                    </a:lnTo>
                    <a:lnTo>
                      <a:pt x="33" y="365"/>
                    </a:lnTo>
                    <a:lnTo>
                      <a:pt x="33" y="365"/>
                    </a:lnTo>
                    <a:lnTo>
                      <a:pt x="33" y="365"/>
                    </a:lnTo>
                    <a:lnTo>
                      <a:pt x="33" y="365"/>
                    </a:lnTo>
                    <a:lnTo>
                      <a:pt x="30" y="365"/>
                    </a:lnTo>
                    <a:lnTo>
                      <a:pt x="30" y="365"/>
                    </a:lnTo>
                    <a:lnTo>
                      <a:pt x="30" y="365"/>
                    </a:lnTo>
                    <a:lnTo>
                      <a:pt x="28" y="365"/>
                    </a:lnTo>
                    <a:lnTo>
                      <a:pt x="28" y="365"/>
                    </a:lnTo>
                    <a:lnTo>
                      <a:pt x="28" y="365"/>
                    </a:lnTo>
                    <a:lnTo>
                      <a:pt x="26" y="365"/>
                    </a:lnTo>
                    <a:lnTo>
                      <a:pt x="26" y="363"/>
                    </a:lnTo>
                    <a:lnTo>
                      <a:pt x="26" y="363"/>
                    </a:lnTo>
                    <a:lnTo>
                      <a:pt x="26" y="363"/>
                    </a:lnTo>
                    <a:lnTo>
                      <a:pt x="23" y="363"/>
                    </a:lnTo>
                    <a:lnTo>
                      <a:pt x="23" y="363"/>
                    </a:lnTo>
                    <a:lnTo>
                      <a:pt x="21" y="363"/>
                    </a:lnTo>
                    <a:lnTo>
                      <a:pt x="21" y="363"/>
                    </a:lnTo>
                    <a:lnTo>
                      <a:pt x="21" y="363"/>
                    </a:lnTo>
                    <a:lnTo>
                      <a:pt x="21" y="363"/>
                    </a:lnTo>
                    <a:lnTo>
                      <a:pt x="21" y="363"/>
                    </a:lnTo>
                    <a:lnTo>
                      <a:pt x="19" y="363"/>
                    </a:lnTo>
                    <a:lnTo>
                      <a:pt x="19" y="363"/>
                    </a:lnTo>
                    <a:lnTo>
                      <a:pt x="19" y="361"/>
                    </a:lnTo>
                    <a:lnTo>
                      <a:pt x="19" y="361"/>
                    </a:lnTo>
                    <a:lnTo>
                      <a:pt x="16" y="361"/>
                    </a:lnTo>
                    <a:lnTo>
                      <a:pt x="16" y="361"/>
                    </a:lnTo>
                    <a:lnTo>
                      <a:pt x="16" y="361"/>
                    </a:lnTo>
                    <a:lnTo>
                      <a:pt x="14" y="361"/>
                    </a:lnTo>
                    <a:lnTo>
                      <a:pt x="14" y="358"/>
                    </a:lnTo>
                    <a:lnTo>
                      <a:pt x="14" y="358"/>
                    </a:lnTo>
                    <a:lnTo>
                      <a:pt x="14" y="358"/>
                    </a:lnTo>
                    <a:lnTo>
                      <a:pt x="14" y="358"/>
                    </a:lnTo>
                    <a:lnTo>
                      <a:pt x="12" y="358"/>
                    </a:lnTo>
                    <a:lnTo>
                      <a:pt x="12" y="356"/>
                    </a:lnTo>
                    <a:lnTo>
                      <a:pt x="12" y="356"/>
                    </a:lnTo>
                    <a:lnTo>
                      <a:pt x="12" y="356"/>
                    </a:lnTo>
                    <a:lnTo>
                      <a:pt x="12" y="356"/>
                    </a:lnTo>
                    <a:lnTo>
                      <a:pt x="9" y="356"/>
                    </a:lnTo>
                    <a:lnTo>
                      <a:pt x="9" y="353"/>
                    </a:lnTo>
                    <a:lnTo>
                      <a:pt x="9" y="353"/>
                    </a:lnTo>
                    <a:lnTo>
                      <a:pt x="9" y="353"/>
                    </a:lnTo>
                    <a:lnTo>
                      <a:pt x="7" y="353"/>
                    </a:lnTo>
                    <a:lnTo>
                      <a:pt x="7" y="353"/>
                    </a:lnTo>
                    <a:lnTo>
                      <a:pt x="7" y="353"/>
                    </a:lnTo>
                    <a:lnTo>
                      <a:pt x="7" y="351"/>
                    </a:lnTo>
                    <a:lnTo>
                      <a:pt x="7" y="351"/>
                    </a:lnTo>
                    <a:lnTo>
                      <a:pt x="7" y="351"/>
                    </a:lnTo>
                    <a:lnTo>
                      <a:pt x="7" y="349"/>
                    </a:lnTo>
                    <a:lnTo>
                      <a:pt x="4" y="349"/>
                    </a:lnTo>
                    <a:lnTo>
                      <a:pt x="4" y="349"/>
                    </a:lnTo>
                    <a:lnTo>
                      <a:pt x="4" y="349"/>
                    </a:lnTo>
                    <a:lnTo>
                      <a:pt x="4" y="346"/>
                    </a:lnTo>
                    <a:lnTo>
                      <a:pt x="4" y="346"/>
                    </a:lnTo>
                    <a:lnTo>
                      <a:pt x="4" y="346"/>
                    </a:lnTo>
                    <a:lnTo>
                      <a:pt x="4" y="344"/>
                    </a:lnTo>
                    <a:lnTo>
                      <a:pt x="4" y="344"/>
                    </a:lnTo>
                    <a:lnTo>
                      <a:pt x="4" y="344"/>
                    </a:lnTo>
                    <a:lnTo>
                      <a:pt x="4" y="344"/>
                    </a:lnTo>
                    <a:lnTo>
                      <a:pt x="2" y="344"/>
                    </a:lnTo>
                    <a:lnTo>
                      <a:pt x="2" y="344"/>
                    </a:lnTo>
                    <a:lnTo>
                      <a:pt x="2" y="344"/>
                    </a:lnTo>
                    <a:lnTo>
                      <a:pt x="0" y="344"/>
                    </a:lnTo>
                    <a:lnTo>
                      <a:pt x="0" y="344"/>
                    </a:lnTo>
                    <a:lnTo>
                      <a:pt x="0" y="344"/>
                    </a:lnTo>
                    <a:lnTo>
                      <a:pt x="0" y="344"/>
                    </a:lnTo>
                    <a:lnTo>
                      <a:pt x="0" y="344"/>
                    </a:lnTo>
                    <a:lnTo>
                      <a:pt x="0" y="344"/>
                    </a:lnTo>
                    <a:lnTo>
                      <a:pt x="0" y="342"/>
                    </a:lnTo>
                    <a:lnTo>
                      <a:pt x="0" y="342"/>
                    </a:lnTo>
                    <a:lnTo>
                      <a:pt x="0" y="339"/>
                    </a:lnTo>
                    <a:lnTo>
                      <a:pt x="0" y="339"/>
                    </a:lnTo>
                    <a:lnTo>
                      <a:pt x="0" y="339"/>
                    </a:lnTo>
                    <a:lnTo>
                      <a:pt x="0" y="337"/>
                    </a:lnTo>
                    <a:lnTo>
                      <a:pt x="0" y="337"/>
                    </a:lnTo>
                    <a:lnTo>
                      <a:pt x="0" y="337"/>
                    </a:lnTo>
                    <a:lnTo>
                      <a:pt x="0" y="337"/>
                    </a:lnTo>
                    <a:lnTo>
                      <a:pt x="0" y="334"/>
                    </a:lnTo>
                    <a:lnTo>
                      <a:pt x="2" y="334"/>
                    </a:lnTo>
                    <a:lnTo>
                      <a:pt x="2" y="334"/>
                    </a:lnTo>
                    <a:lnTo>
                      <a:pt x="2" y="334"/>
                    </a:lnTo>
                    <a:lnTo>
                      <a:pt x="2" y="334"/>
                    </a:lnTo>
                    <a:lnTo>
                      <a:pt x="4" y="334"/>
                    </a:lnTo>
                    <a:lnTo>
                      <a:pt x="4" y="334"/>
                    </a:lnTo>
                    <a:lnTo>
                      <a:pt x="7" y="334"/>
                    </a:lnTo>
                    <a:lnTo>
                      <a:pt x="7" y="334"/>
                    </a:lnTo>
                    <a:lnTo>
                      <a:pt x="7" y="334"/>
                    </a:lnTo>
                    <a:lnTo>
                      <a:pt x="7" y="334"/>
                    </a:lnTo>
                    <a:lnTo>
                      <a:pt x="7" y="334"/>
                    </a:lnTo>
                    <a:lnTo>
                      <a:pt x="7" y="334"/>
                    </a:lnTo>
                    <a:lnTo>
                      <a:pt x="4" y="334"/>
                    </a:lnTo>
                    <a:lnTo>
                      <a:pt x="4" y="332"/>
                    </a:lnTo>
                    <a:lnTo>
                      <a:pt x="4" y="332"/>
                    </a:lnTo>
                    <a:lnTo>
                      <a:pt x="2" y="332"/>
                    </a:lnTo>
                    <a:lnTo>
                      <a:pt x="2" y="332"/>
                    </a:lnTo>
                    <a:lnTo>
                      <a:pt x="4" y="332"/>
                    </a:lnTo>
                    <a:lnTo>
                      <a:pt x="4" y="330"/>
                    </a:lnTo>
                    <a:lnTo>
                      <a:pt x="4" y="330"/>
                    </a:lnTo>
                    <a:lnTo>
                      <a:pt x="7" y="330"/>
                    </a:lnTo>
                    <a:lnTo>
                      <a:pt x="7" y="332"/>
                    </a:lnTo>
                    <a:lnTo>
                      <a:pt x="7" y="332"/>
                    </a:lnTo>
                    <a:lnTo>
                      <a:pt x="7" y="332"/>
                    </a:lnTo>
                    <a:lnTo>
                      <a:pt x="7" y="332"/>
                    </a:lnTo>
                    <a:lnTo>
                      <a:pt x="9" y="332"/>
                    </a:lnTo>
                    <a:lnTo>
                      <a:pt x="9" y="332"/>
                    </a:lnTo>
                    <a:lnTo>
                      <a:pt x="9" y="332"/>
                    </a:lnTo>
                    <a:lnTo>
                      <a:pt x="12" y="332"/>
                    </a:lnTo>
                    <a:lnTo>
                      <a:pt x="12" y="330"/>
                    </a:lnTo>
                    <a:lnTo>
                      <a:pt x="12" y="330"/>
                    </a:lnTo>
                    <a:lnTo>
                      <a:pt x="12" y="330"/>
                    </a:lnTo>
                    <a:lnTo>
                      <a:pt x="12" y="330"/>
                    </a:lnTo>
                    <a:lnTo>
                      <a:pt x="12" y="330"/>
                    </a:lnTo>
                    <a:lnTo>
                      <a:pt x="12" y="330"/>
                    </a:lnTo>
                    <a:lnTo>
                      <a:pt x="12" y="327"/>
                    </a:lnTo>
                    <a:lnTo>
                      <a:pt x="12" y="327"/>
                    </a:lnTo>
                    <a:lnTo>
                      <a:pt x="12" y="325"/>
                    </a:lnTo>
                    <a:lnTo>
                      <a:pt x="14" y="325"/>
                    </a:lnTo>
                    <a:lnTo>
                      <a:pt x="14" y="325"/>
                    </a:lnTo>
                    <a:lnTo>
                      <a:pt x="14" y="327"/>
                    </a:lnTo>
                    <a:lnTo>
                      <a:pt x="14" y="327"/>
                    </a:lnTo>
                    <a:lnTo>
                      <a:pt x="14" y="327"/>
                    </a:lnTo>
                    <a:lnTo>
                      <a:pt x="14" y="327"/>
                    </a:lnTo>
                    <a:lnTo>
                      <a:pt x="16" y="327"/>
                    </a:lnTo>
                    <a:lnTo>
                      <a:pt x="16" y="325"/>
                    </a:lnTo>
                    <a:lnTo>
                      <a:pt x="16" y="325"/>
                    </a:lnTo>
                    <a:lnTo>
                      <a:pt x="16" y="327"/>
                    </a:lnTo>
                    <a:lnTo>
                      <a:pt x="19" y="327"/>
                    </a:lnTo>
                    <a:lnTo>
                      <a:pt x="19" y="327"/>
                    </a:lnTo>
                    <a:lnTo>
                      <a:pt x="19" y="327"/>
                    </a:lnTo>
                    <a:lnTo>
                      <a:pt x="21" y="327"/>
                    </a:lnTo>
                    <a:lnTo>
                      <a:pt x="21" y="327"/>
                    </a:lnTo>
                    <a:lnTo>
                      <a:pt x="21" y="327"/>
                    </a:lnTo>
                    <a:lnTo>
                      <a:pt x="23" y="327"/>
                    </a:lnTo>
                    <a:lnTo>
                      <a:pt x="23" y="327"/>
                    </a:lnTo>
                    <a:lnTo>
                      <a:pt x="26" y="327"/>
                    </a:lnTo>
                    <a:lnTo>
                      <a:pt x="26" y="327"/>
                    </a:lnTo>
                    <a:lnTo>
                      <a:pt x="26" y="327"/>
                    </a:lnTo>
                    <a:lnTo>
                      <a:pt x="26" y="325"/>
                    </a:lnTo>
                    <a:lnTo>
                      <a:pt x="28" y="325"/>
                    </a:lnTo>
                    <a:lnTo>
                      <a:pt x="28" y="327"/>
                    </a:lnTo>
                    <a:lnTo>
                      <a:pt x="28" y="327"/>
                    </a:lnTo>
                    <a:lnTo>
                      <a:pt x="28" y="327"/>
                    </a:lnTo>
                    <a:lnTo>
                      <a:pt x="30" y="327"/>
                    </a:lnTo>
                    <a:lnTo>
                      <a:pt x="30" y="327"/>
                    </a:lnTo>
                    <a:lnTo>
                      <a:pt x="30" y="327"/>
                    </a:lnTo>
                    <a:lnTo>
                      <a:pt x="33" y="327"/>
                    </a:lnTo>
                    <a:lnTo>
                      <a:pt x="33" y="330"/>
                    </a:lnTo>
                    <a:lnTo>
                      <a:pt x="33" y="330"/>
                    </a:lnTo>
                    <a:lnTo>
                      <a:pt x="33" y="330"/>
                    </a:lnTo>
                    <a:lnTo>
                      <a:pt x="35" y="330"/>
                    </a:lnTo>
                    <a:lnTo>
                      <a:pt x="35" y="330"/>
                    </a:lnTo>
                    <a:lnTo>
                      <a:pt x="35" y="330"/>
                    </a:lnTo>
                    <a:lnTo>
                      <a:pt x="38" y="330"/>
                    </a:lnTo>
                    <a:lnTo>
                      <a:pt x="38" y="330"/>
                    </a:lnTo>
                    <a:lnTo>
                      <a:pt x="40" y="330"/>
                    </a:lnTo>
                    <a:lnTo>
                      <a:pt x="40" y="330"/>
                    </a:lnTo>
                    <a:lnTo>
                      <a:pt x="40" y="330"/>
                    </a:lnTo>
                    <a:lnTo>
                      <a:pt x="40" y="327"/>
                    </a:lnTo>
                    <a:lnTo>
                      <a:pt x="40" y="327"/>
                    </a:lnTo>
                    <a:lnTo>
                      <a:pt x="40" y="325"/>
                    </a:lnTo>
                    <a:lnTo>
                      <a:pt x="42" y="325"/>
                    </a:lnTo>
                    <a:lnTo>
                      <a:pt x="42" y="325"/>
                    </a:lnTo>
                    <a:lnTo>
                      <a:pt x="42" y="325"/>
                    </a:lnTo>
                    <a:lnTo>
                      <a:pt x="45" y="325"/>
                    </a:lnTo>
                    <a:lnTo>
                      <a:pt x="45" y="325"/>
                    </a:lnTo>
                    <a:lnTo>
                      <a:pt x="45" y="325"/>
                    </a:lnTo>
                    <a:lnTo>
                      <a:pt x="47" y="325"/>
                    </a:lnTo>
                    <a:lnTo>
                      <a:pt x="47" y="325"/>
                    </a:lnTo>
                    <a:lnTo>
                      <a:pt x="47" y="325"/>
                    </a:lnTo>
                    <a:lnTo>
                      <a:pt x="47" y="323"/>
                    </a:lnTo>
                    <a:lnTo>
                      <a:pt x="49" y="323"/>
                    </a:lnTo>
                    <a:lnTo>
                      <a:pt x="49" y="323"/>
                    </a:lnTo>
                    <a:lnTo>
                      <a:pt x="52" y="323"/>
                    </a:lnTo>
                    <a:lnTo>
                      <a:pt x="52" y="325"/>
                    </a:lnTo>
                    <a:lnTo>
                      <a:pt x="52" y="325"/>
                    </a:lnTo>
                    <a:lnTo>
                      <a:pt x="52" y="327"/>
                    </a:lnTo>
                    <a:lnTo>
                      <a:pt x="52" y="327"/>
                    </a:lnTo>
                    <a:lnTo>
                      <a:pt x="52" y="327"/>
                    </a:lnTo>
                    <a:lnTo>
                      <a:pt x="52" y="327"/>
                    </a:lnTo>
                    <a:lnTo>
                      <a:pt x="54" y="327"/>
                    </a:lnTo>
                    <a:lnTo>
                      <a:pt x="54" y="327"/>
                    </a:lnTo>
                    <a:lnTo>
                      <a:pt x="54" y="327"/>
                    </a:lnTo>
                    <a:lnTo>
                      <a:pt x="57" y="327"/>
                    </a:lnTo>
                    <a:lnTo>
                      <a:pt x="57" y="327"/>
                    </a:lnTo>
                    <a:lnTo>
                      <a:pt x="59" y="327"/>
                    </a:lnTo>
                    <a:lnTo>
                      <a:pt x="59" y="327"/>
                    </a:lnTo>
                    <a:lnTo>
                      <a:pt x="59" y="327"/>
                    </a:lnTo>
                    <a:lnTo>
                      <a:pt x="59" y="325"/>
                    </a:lnTo>
                    <a:lnTo>
                      <a:pt x="59" y="325"/>
                    </a:lnTo>
                    <a:lnTo>
                      <a:pt x="59" y="325"/>
                    </a:lnTo>
                    <a:lnTo>
                      <a:pt x="61" y="325"/>
                    </a:lnTo>
                    <a:lnTo>
                      <a:pt x="61" y="325"/>
                    </a:lnTo>
                    <a:lnTo>
                      <a:pt x="61" y="325"/>
                    </a:lnTo>
                    <a:lnTo>
                      <a:pt x="61" y="323"/>
                    </a:lnTo>
                    <a:lnTo>
                      <a:pt x="64" y="323"/>
                    </a:lnTo>
                    <a:lnTo>
                      <a:pt x="64" y="323"/>
                    </a:lnTo>
                    <a:lnTo>
                      <a:pt x="64" y="323"/>
                    </a:lnTo>
                    <a:lnTo>
                      <a:pt x="61" y="323"/>
                    </a:lnTo>
                    <a:lnTo>
                      <a:pt x="61" y="323"/>
                    </a:lnTo>
                    <a:lnTo>
                      <a:pt x="61" y="323"/>
                    </a:lnTo>
                    <a:lnTo>
                      <a:pt x="61" y="320"/>
                    </a:lnTo>
                    <a:lnTo>
                      <a:pt x="61" y="320"/>
                    </a:lnTo>
                    <a:lnTo>
                      <a:pt x="61" y="318"/>
                    </a:lnTo>
                    <a:lnTo>
                      <a:pt x="61" y="318"/>
                    </a:lnTo>
                    <a:lnTo>
                      <a:pt x="61" y="318"/>
                    </a:lnTo>
                    <a:lnTo>
                      <a:pt x="61" y="318"/>
                    </a:lnTo>
                    <a:lnTo>
                      <a:pt x="61" y="316"/>
                    </a:lnTo>
                    <a:lnTo>
                      <a:pt x="61" y="316"/>
                    </a:lnTo>
                    <a:lnTo>
                      <a:pt x="61" y="316"/>
                    </a:lnTo>
                    <a:lnTo>
                      <a:pt x="61" y="313"/>
                    </a:lnTo>
                    <a:lnTo>
                      <a:pt x="61" y="313"/>
                    </a:lnTo>
                    <a:lnTo>
                      <a:pt x="61" y="313"/>
                    </a:lnTo>
                    <a:lnTo>
                      <a:pt x="61" y="313"/>
                    </a:lnTo>
                    <a:lnTo>
                      <a:pt x="61" y="311"/>
                    </a:lnTo>
                    <a:lnTo>
                      <a:pt x="59" y="311"/>
                    </a:lnTo>
                    <a:lnTo>
                      <a:pt x="59" y="311"/>
                    </a:lnTo>
                    <a:lnTo>
                      <a:pt x="59" y="308"/>
                    </a:lnTo>
                    <a:lnTo>
                      <a:pt x="59" y="308"/>
                    </a:lnTo>
                    <a:lnTo>
                      <a:pt x="59" y="308"/>
                    </a:lnTo>
                    <a:lnTo>
                      <a:pt x="59" y="306"/>
                    </a:lnTo>
                    <a:lnTo>
                      <a:pt x="59" y="306"/>
                    </a:lnTo>
                    <a:lnTo>
                      <a:pt x="59" y="306"/>
                    </a:lnTo>
                    <a:lnTo>
                      <a:pt x="59" y="304"/>
                    </a:lnTo>
                    <a:lnTo>
                      <a:pt x="59" y="304"/>
                    </a:lnTo>
                    <a:lnTo>
                      <a:pt x="57" y="304"/>
                    </a:lnTo>
                    <a:lnTo>
                      <a:pt x="57" y="304"/>
                    </a:lnTo>
                    <a:lnTo>
                      <a:pt x="57" y="304"/>
                    </a:lnTo>
                    <a:lnTo>
                      <a:pt x="57" y="301"/>
                    </a:lnTo>
                    <a:lnTo>
                      <a:pt x="54" y="301"/>
                    </a:lnTo>
                    <a:lnTo>
                      <a:pt x="54" y="301"/>
                    </a:lnTo>
                    <a:lnTo>
                      <a:pt x="54" y="299"/>
                    </a:lnTo>
                    <a:lnTo>
                      <a:pt x="54" y="299"/>
                    </a:lnTo>
                    <a:lnTo>
                      <a:pt x="54" y="299"/>
                    </a:lnTo>
                    <a:lnTo>
                      <a:pt x="54" y="299"/>
                    </a:lnTo>
                    <a:lnTo>
                      <a:pt x="54" y="297"/>
                    </a:lnTo>
                    <a:lnTo>
                      <a:pt x="54" y="297"/>
                    </a:lnTo>
                    <a:lnTo>
                      <a:pt x="54" y="294"/>
                    </a:lnTo>
                    <a:lnTo>
                      <a:pt x="54" y="294"/>
                    </a:lnTo>
                    <a:lnTo>
                      <a:pt x="54" y="294"/>
                    </a:lnTo>
                    <a:lnTo>
                      <a:pt x="54" y="292"/>
                    </a:lnTo>
                    <a:lnTo>
                      <a:pt x="54" y="292"/>
                    </a:lnTo>
                    <a:lnTo>
                      <a:pt x="54" y="289"/>
                    </a:lnTo>
                    <a:lnTo>
                      <a:pt x="52" y="289"/>
                    </a:lnTo>
                    <a:lnTo>
                      <a:pt x="52" y="289"/>
                    </a:lnTo>
                    <a:lnTo>
                      <a:pt x="52" y="289"/>
                    </a:lnTo>
                    <a:lnTo>
                      <a:pt x="49" y="289"/>
                    </a:lnTo>
                    <a:lnTo>
                      <a:pt x="49" y="289"/>
                    </a:lnTo>
                    <a:lnTo>
                      <a:pt x="49" y="292"/>
                    </a:lnTo>
                    <a:lnTo>
                      <a:pt x="47" y="292"/>
                    </a:lnTo>
                    <a:lnTo>
                      <a:pt x="47" y="292"/>
                    </a:lnTo>
                    <a:lnTo>
                      <a:pt x="47" y="289"/>
                    </a:lnTo>
                    <a:lnTo>
                      <a:pt x="47" y="289"/>
                    </a:lnTo>
                    <a:lnTo>
                      <a:pt x="45" y="289"/>
                    </a:lnTo>
                    <a:lnTo>
                      <a:pt x="45" y="289"/>
                    </a:lnTo>
                    <a:lnTo>
                      <a:pt x="45" y="289"/>
                    </a:lnTo>
                    <a:lnTo>
                      <a:pt x="45" y="287"/>
                    </a:lnTo>
                    <a:lnTo>
                      <a:pt x="42" y="287"/>
                    </a:lnTo>
                    <a:lnTo>
                      <a:pt x="42" y="287"/>
                    </a:lnTo>
                    <a:lnTo>
                      <a:pt x="42" y="287"/>
                    </a:lnTo>
                    <a:lnTo>
                      <a:pt x="42" y="285"/>
                    </a:lnTo>
                    <a:lnTo>
                      <a:pt x="42" y="285"/>
                    </a:lnTo>
                    <a:lnTo>
                      <a:pt x="42" y="285"/>
                    </a:lnTo>
                    <a:lnTo>
                      <a:pt x="40" y="285"/>
                    </a:lnTo>
                    <a:lnTo>
                      <a:pt x="40" y="285"/>
                    </a:lnTo>
                    <a:lnTo>
                      <a:pt x="40" y="282"/>
                    </a:lnTo>
                    <a:lnTo>
                      <a:pt x="40" y="282"/>
                    </a:lnTo>
                    <a:lnTo>
                      <a:pt x="40" y="280"/>
                    </a:lnTo>
                    <a:lnTo>
                      <a:pt x="40" y="280"/>
                    </a:lnTo>
                    <a:lnTo>
                      <a:pt x="42" y="280"/>
                    </a:lnTo>
                    <a:lnTo>
                      <a:pt x="42" y="278"/>
                    </a:lnTo>
                    <a:lnTo>
                      <a:pt x="42" y="278"/>
                    </a:lnTo>
                    <a:lnTo>
                      <a:pt x="42" y="278"/>
                    </a:lnTo>
                    <a:lnTo>
                      <a:pt x="42" y="275"/>
                    </a:lnTo>
                    <a:lnTo>
                      <a:pt x="42" y="275"/>
                    </a:lnTo>
                    <a:lnTo>
                      <a:pt x="42" y="275"/>
                    </a:lnTo>
                    <a:lnTo>
                      <a:pt x="42" y="273"/>
                    </a:lnTo>
                    <a:lnTo>
                      <a:pt x="42" y="273"/>
                    </a:lnTo>
                    <a:lnTo>
                      <a:pt x="42" y="270"/>
                    </a:lnTo>
                    <a:lnTo>
                      <a:pt x="42" y="270"/>
                    </a:lnTo>
                    <a:lnTo>
                      <a:pt x="42" y="268"/>
                    </a:lnTo>
                    <a:lnTo>
                      <a:pt x="42" y="268"/>
                    </a:lnTo>
                    <a:lnTo>
                      <a:pt x="42" y="268"/>
                    </a:lnTo>
                    <a:lnTo>
                      <a:pt x="40" y="268"/>
                    </a:lnTo>
                    <a:lnTo>
                      <a:pt x="40" y="268"/>
                    </a:lnTo>
                    <a:lnTo>
                      <a:pt x="40" y="268"/>
                    </a:lnTo>
                    <a:lnTo>
                      <a:pt x="38" y="268"/>
                    </a:lnTo>
                    <a:lnTo>
                      <a:pt x="38" y="268"/>
                    </a:lnTo>
                    <a:lnTo>
                      <a:pt x="35" y="268"/>
                    </a:lnTo>
                    <a:lnTo>
                      <a:pt x="35" y="268"/>
                    </a:lnTo>
                    <a:lnTo>
                      <a:pt x="35" y="268"/>
                    </a:lnTo>
                    <a:lnTo>
                      <a:pt x="35" y="266"/>
                    </a:lnTo>
                    <a:lnTo>
                      <a:pt x="33" y="266"/>
                    </a:lnTo>
                    <a:lnTo>
                      <a:pt x="33" y="266"/>
                    </a:lnTo>
                    <a:lnTo>
                      <a:pt x="33" y="266"/>
                    </a:lnTo>
                    <a:lnTo>
                      <a:pt x="33" y="266"/>
                    </a:lnTo>
                    <a:lnTo>
                      <a:pt x="30" y="266"/>
                    </a:lnTo>
                    <a:lnTo>
                      <a:pt x="30" y="263"/>
                    </a:lnTo>
                    <a:lnTo>
                      <a:pt x="30" y="263"/>
                    </a:lnTo>
                    <a:lnTo>
                      <a:pt x="28" y="263"/>
                    </a:lnTo>
                    <a:lnTo>
                      <a:pt x="28" y="263"/>
                    </a:lnTo>
                    <a:lnTo>
                      <a:pt x="28" y="263"/>
                    </a:lnTo>
                    <a:lnTo>
                      <a:pt x="28" y="263"/>
                    </a:lnTo>
                    <a:lnTo>
                      <a:pt x="28" y="261"/>
                    </a:lnTo>
                    <a:lnTo>
                      <a:pt x="28" y="261"/>
                    </a:lnTo>
                    <a:lnTo>
                      <a:pt x="28" y="259"/>
                    </a:lnTo>
                    <a:lnTo>
                      <a:pt x="28" y="259"/>
                    </a:lnTo>
                    <a:lnTo>
                      <a:pt x="28" y="256"/>
                    </a:lnTo>
                    <a:lnTo>
                      <a:pt x="28" y="256"/>
                    </a:lnTo>
                    <a:lnTo>
                      <a:pt x="28" y="256"/>
                    </a:lnTo>
                    <a:lnTo>
                      <a:pt x="28" y="254"/>
                    </a:lnTo>
                    <a:lnTo>
                      <a:pt x="28" y="254"/>
                    </a:lnTo>
                    <a:lnTo>
                      <a:pt x="30" y="254"/>
                    </a:lnTo>
                    <a:lnTo>
                      <a:pt x="30" y="254"/>
                    </a:lnTo>
                    <a:lnTo>
                      <a:pt x="30" y="252"/>
                    </a:lnTo>
                    <a:lnTo>
                      <a:pt x="30" y="252"/>
                    </a:lnTo>
                    <a:lnTo>
                      <a:pt x="30" y="252"/>
                    </a:lnTo>
                    <a:lnTo>
                      <a:pt x="33" y="252"/>
                    </a:lnTo>
                    <a:lnTo>
                      <a:pt x="33" y="252"/>
                    </a:lnTo>
                    <a:lnTo>
                      <a:pt x="33" y="249"/>
                    </a:lnTo>
                    <a:lnTo>
                      <a:pt x="33" y="249"/>
                    </a:lnTo>
                    <a:lnTo>
                      <a:pt x="33" y="249"/>
                    </a:lnTo>
                    <a:lnTo>
                      <a:pt x="35" y="249"/>
                    </a:lnTo>
                    <a:lnTo>
                      <a:pt x="35" y="247"/>
                    </a:lnTo>
                    <a:lnTo>
                      <a:pt x="35" y="247"/>
                    </a:lnTo>
                    <a:lnTo>
                      <a:pt x="35" y="247"/>
                    </a:lnTo>
                    <a:lnTo>
                      <a:pt x="35" y="247"/>
                    </a:lnTo>
                    <a:lnTo>
                      <a:pt x="35" y="244"/>
                    </a:lnTo>
                    <a:lnTo>
                      <a:pt x="38" y="244"/>
                    </a:lnTo>
                    <a:lnTo>
                      <a:pt x="38" y="244"/>
                    </a:lnTo>
                    <a:lnTo>
                      <a:pt x="38" y="244"/>
                    </a:lnTo>
                    <a:lnTo>
                      <a:pt x="38" y="244"/>
                    </a:lnTo>
                    <a:lnTo>
                      <a:pt x="40" y="244"/>
                    </a:lnTo>
                    <a:lnTo>
                      <a:pt x="40" y="242"/>
                    </a:lnTo>
                    <a:lnTo>
                      <a:pt x="40" y="242"/>
                    </a:lnTo>
                    <a:lnTo>
                      <a:pt x="40" y="242"/>
                    </a:lnTo>
                    <a:lnTo>
                      <a:pt x="40" y="240"/>
                    </a:lnTo>
                    <a:lnTo>
                      <a:pt x="40" y="240"/>
                    </a:lnTo>
                    <a:lnTo>
                      <a:pt x="40" y="240"/>
                    </a:lnTo>
                    <a:lnTo>
                      <a:pt x="40" y="237"/>
                    </a:lnTo>
                    <a:lnTo>
                      <a:pt x="42" y="237"/>
                    </a:lnTo>
                    <a:lnTo>
                      <a:pt x="42" y="237"/>
                    </a:lnTo>
                    <a:lnTo>
                      <a:pt x="42" y="235"/>
                    </a:lnTo>
                    <a:lnTo>
                      <a:pt x="42" y="235"/>
                    </a:lnTo>
                    <a:lnTo>
                      <a:pt x="42" y="235"/>
                    </a:lnTo>
                    <a:lnTo>
                      <a:pt x="42" y="235"/>
                    </a:lnTo>
                    <a:lnTo>
                      <a:pt x="42" y="235"/>
                    </a:lnTo>
                    <a:lnTo>
                      <a:pt x="45" y="235"/>
                    </a:lnTo>
                    <a:lnTo>
                      <a:pt x="45" y="235"/>
                    </a:lnTo>
                    <a:lnTo>
                      <a:pt x="45" y="233"/>
                    </a:lnTo>
                    <a:lnTo>
                      <a:pt x="47" y="233"/>
                    </a:lnTo>
                    <a:lnTo>
                      <a:pt x="47" y="233"/>
                    </a:lnTo>
                    <a:lnTo>
                      <a:pt x="47" y="233"/>
                    </a:lnTo>
                    <a:lnTo>
                      <a:pt x="47" y="233"/>
                    </a:lnTo>
                    <a:lnTo>
                      <a:pt x="47" y="230"/>
                    </a:lnTo>
                    <a:lnTo>
                      <a:pt x="49" y="230"/>
                    </a:lnTo>
                    <a:lnTo>
                      <a:pt x="49" y="230"/>
                    </a:lnTo>
                    <a:lnTo>
                      <a:pt x="52" y="230"/>
                    </a:lnTo>
                    <a:lnTo>
                      <a:pt x="52" y="233"/>
                    </a:lnTo>
                    <a:lnTo>
                      <a:pt x="52" y="233"/>
                    </a:lnTo>
                    <a:lnTo>
                      <a:pt x="52" y="233"/>
                    </a:lnTo>
                    <a:lnTo>
                      <a:pt x="52" y="233"/>
                    </a:lnTo>
                    <a:lnTo>
                      <a:pt x="54" y="233"/>
                    </a:lnTo>
                    <a:lnTo>
                      <a:pt x="54" y="235"/>
                    </a:lnTo>
                    <a:lnTo>
                      <a:pt x="54" y="235"/>
                    </a:lnTo>
                    <a:lnTo>
                      <a:pt x="54" y="235"/>
                    </a:lnTo>
                    <a:lnTo>
                      <a:pt x="54" y="235"/>
                    </a:lnTo>
                    <a:lnTo>
                      <a:pt x="54" y="237"/>
                    </a:lnTo>
                    <a:lnTo>
                      <a:pt x="54" y="237"/>
                    </a:lnTo>
                    <a:lnTo>
                      <a:pt x="54" y="237"/>
                    </a:lnTo>
                    <a:lnTo>
                      <a:pt x="54" y="240"/>
                    </a:lnTo>
                    <a:lnTo>
                      <a:pt x="57" y="240"/>
                    </a:lnTo>
                    <a:lnTo>
                      <a:pt x="57" y="240"/>
                    </a:lnTo>
                    <a:lnTo>
                      <a:pt x="59" y="240"/>
                    </a:lnTo>
                    <a:lnTo>
                      <a:pt x="59" y="240"/>
                    </a:lnTo>
                    <a:lnTo>
                      <a:pt x="59" y="240"/>
                    </a:lnTo>
                    <a:lnTo>
                      <a:pt x="59" y="237"/>
                    </a:lnTo>
                    <a:lnTo>
                      <a:pt x="61" y="237"/>
                    </a:lnTo>
                    <a:lnTo>
                      <a:pt x="61" y="237"/>
                    </a:lnTo>
                    <a:lnTo>
                      <a:pt x="61" y="237"/>
                    </a:lnTo>
                    <a:lnTo>
                      <a:pt x="61" y="237"/>
                    </a:lnTo>
                    <a:lnTo>
                      <a:pt x="64" y="237"/>
                    </a:lnTo>
                    <a:lnTo>
                      <a:pt x="64" y="237"/>
                    </a:lnTo>
                    <a:lnTo>
                      <a:pt x="64" y="235"/>
                    </a:lnTo>
                    <a:lnTo>
                      <a:pt x="66" y="235"/>
                    </a:lnTo>
                    <a:lnTo>
                      <a:pt x="66" y="235"/>
                    </a:lnTo>
                    <a:lnTo>
                      <a:pt x="66" y="235"/>
                    </a:lnTo>
                    <a:lnTo>
                      <a:pt x="66" y="235"/>
                    </a:lnTo>
                    <a:lnTo>
                      <a:pt x="68" y="235"/>
                    </a:lnTo>
                    <a:lnTo>
                      <a:pt x="68" y="235"/>
                    </a:lnTo>
                    <a:lnTo>
                      <a:pt x="68" y="235"/>
                    </a:lnTo>
                    <a:lnTo>
                      <a:pt x="71" y="235"/>
                    </a:lnTo>
                    <a:lnTo>
                      <a:pt x="71" y="235"/>
                    </a:lnTo>
                    <a:lnTo>
                      <a:pt x="73" y="235"/>
                    </a:lnTo>
                    <a:lnTo>
                      <a:pt x="73" y="235"/>
                    </a:lnTo>
                    <a:lnTo>
                      <a:pt x="73" y="235"/>
                    </a:lnTo>
                    <a:lnTo>
                      <a:pt x="75" y="235"/>
                    </a:lnTo>
                    <a:lnTo>
                      <a:pt x="75" y="235"/>
                    </a:lnTo>
                    <a:lnTo>
                      <a:pt x="75" y="235"/>
                    </a:lnTo>
                    <a:lnTo>
                      <a:pt x="75" y="235"/>
                    </a:lnTo>
                    <a:lnTo>
                      <a:pt x="78" y="235"/>
                    </a:lnTo>
                    <a:lnTo>
                      <a:pt x="78" y="235"/>
                    </a:lnTo>
                    <a:lnTo>
                      <a:pt x="78" y="233"/>
                    </a:lnTo>
                    <a:lnTo>
                      <a:pt x="80" y="233"/>
                    </a:lnTo>
                    <a:lnTo>
                      <a:pt x="80" y="233"/>
                    </a:lnTo>
                    <a:lnTo>
                      <a:pt x="80" y="233"/>
                    </a:lnTo>
                    <a:lnTo>
                      <a:pt x="80" y="230"/>
                    </a:lnTo>
                    <a:lnTo>
                      <a:pt x="80" y="230"/>
                    </a:lnTo>
                    <a:lnTo>
                      <a:pt x="80" y="228"/>
                    </a:lnTo>
                    <a:lnTo>
                      <a:pt x="80" y="228"/>
                    </a:lnTo>
                    <a:lnTo>
                      <a:pt x="80" y="228"/>
                    </a:lnTo>
                    <a:lnTo>
                      <a:pt x="80" y="225"/>
                    </a:lnTo>
                    <a:lnTo>
                      <a:pt x="83" y="225"/>
                    </a:lnTo>
                    <a:lnTo>
                      <a:pt x="83" y="225"/>
                    </a:lnTo>
                    <a:lnTo>
                      <a:pt x="83" y="225"/>
                    </a:lnTo>
                    <a:lnTo>
                      <a:pt x="85" y="225"/>
                    </a:lnTo>
                    <a:lnTo>
                      <a:pt x="85" y="225"/>
                    </a:lnTo>
                    <a:lnTo>
                      <a:pt x="85" y="225"/>
                    </a:lnTo>
                    <a:lnTo>
                      <a:pt x="85" y="223"/>
                    </a:lnTo>
                    <a:lnTo>
                      <a:pt x="85" y="223"/>
                    </a:lnTo>
                    <a:lnTo>
                      <a:pt x="85" y="223"/>
                    </a:lnTo>
                    <a:lnTo>
                      <a:pt x="87" y="223"/>
                    </a:lnTo>
                    <a:lnTo>
                      <a:pt x="87" y="221"/>
                    </a:lnTo>
                    <a:lnTo>
                      <a:pt x="87" y="221"/>
                    </a:lnTo>
                    <a:lnTo>
                      <a:pt x="87" y="221"/>
                    </a:lnTo>
                    <a:lnTo>
                      <a:pt x="87" y="218"/>
                    </a:lnTo>
                    <a:lnTo>
                      <a:pt x="87" y="218"/>
                    </a:lnTo>
                    <a:lnTo>
                      <a:pt x="87" y="216"/>
                    </a:lnTo>
                    <a:lnTo>
                      <a:pt x="87" y="216"/>
                    </a:lnTo>
                    <a:lnTo>
                      <a:pt x="87" y="216"/>
                    </a:lnTo>
                    <a:lnTo>
                      <a:pt x="87" y="216"/>
                    </a:lnTo>
                    <a:lnTo>
                      <a:pt x="90" y="216"/>
                    </a:lnTo>
                    <a:lnTo>
                      <a:pt x="90" y="214"/>
                    </a:lnTo>
                    <a:lnTo>
                      <a:pt x="90" y="214"/>
                    </a:lnTo>
                    <a:lnTo>
                      <a:pt x="90" y="214"/>
                    </a:lnTo>
                    <a:lnTo>
                      <a:pt x="90" y="211"/>
                    </a:lnTo>
                    <a:lnTo>
                      <a:pt x="92" y="211"/>
                    </a:lnTo>
                    <a:lnTo>
                      <a:pt x="92" y="211"/>
                    </a:lnTo>
                    <a:lnTo>
                      <a:pt x="92" y="211"/>
                    </a:lnTo>
                    <a:lnTo>
                      <a:pt x="92" y="211"/>
                    </a:lnTo>
                    <a:lnTo>
                      <a:pt x="94" y="211"/>
                    </a:lnTo>
                    <a:lnTo>
                      <a:pt x="94" y="209"/>
                    </a:lnTo>
                    <a:lnTo>
                      <a:pt x="94" y="209"/>
                    </a:lnTo>
                    <a:lnTo>
                      <a:pt x="94" y="209"/>
                    </a:lnTo>
                    <a:lnTo>
                      <a:pt x="94" y="209"/>
                    </a:lnTo>
                    <a:lnTo>
                      <a:pt x="97" y="209"/>
                    </a:lnTo>
                    <a:lnTo>
                      <a:pt x="97" y="209"/>
                    </a:lnTo>
                    <a:lnTo>
                      <a:pt x="97" y="207"/>
                    </a:lnTo>
                    <a:lnTo>
                      <a:pt x="99" y="207"/>
                    </a:lnTo>
                    <a:lnTo>
                      <a:pt x="99" y="207"/>
                    </a:lnTo>
                    <a:lnTo>
                      <a:pt x="99" y="207"/>
                    </a:lnTo>
                    <a:lnTo>
                      <a:pt x="99" y="207"/>
                    </a:lnTo>
                    <a:lnTo>
                      <a:pt x="101" y="207"/>
                    </a:lnTo>
                    <a:lnTo>
                      <a:pt x="101" y="207"/>
                    </a:lnTo>
                    <a:lnTo>
                      <a:pt x="101" y="204"/>
                    </a:lnTo>
                    <a:lnTo>
                      <a:pt x="101" y="204"/>
                    </a:lnTo>
                    <a:lnTo>
                      <a:pt x="101" y="204"/>
                    </a:lnTo>
                    <a:lnTo>
                      <a:pt x="101" y="204"/>
                    </a:lnTo>
                    <a:lnTo>
                      <a:pt x="104" y="204"/>
                    </a:lnTo>
                    <a:lnTo>
                      <a:pt x="104" y="202"/>
                    </a:lnTo>
                    <a:lnTo>
                      <a:pt x="104" y="202"/>
                    </a:lnTo>
                    <a:lnTo>
                      <a:pt x="104" y="202"/>
                    </a:lnTo>
                    <a:lnTo>
                      <a:pt x="106" y="202"/>
                    </a:lnTo>
                    <a:lnTo>
                      <a:pt x="106" y="199"/>
                    </a:lnTo>
                    <a:lnTo>
                      <a:pt x="106" y="199"/>
                    </a:lnTo>
                    <a:lnTo>
                      <a:pt x="106" y="199"/>
                    </a:lnTo>
                    <a:lnTo>
                      <a:pt x="106" y="197"/>
                    </a:lnTo>
                    <a:lnTo>
                      <a:pt x="106" y="197"/>
                    </a:lnTo>
                    <a:lnTo>
                      <a:pt x="106" y="197"/>
                    </a:lnTo>
                    <a:lnTo>
                      <a:pt x="106" y="195"/>
                    </a:lnTo>
                    <a:lnTo>
                      <a:pt x="109" y="195"/>
                    </a:lnTo>
                    <a:lnTo>
                      <a:pt x="109" y="195"/>
                    </a:lnTo>
                    <a:lnTo>
                      <a:pt x="109" y="195"/>
                    </a:lnTo>
                    <a:lnTo>
                      <a:pt x="109" y="195"/>
                    </a:lnTo>
                    <a:lnTo>
                      <a:pt x="109" y="192"/>
                    </a:lnTo>
                    <a:lnTo>
                      <a:pt x="109" y="192"/>
                    </a:lnTo>
                    <a:lnTo>
                      <a:pt x="109" y="192"/>
                    </a:lnTo>
                    <a:lnTo>
                      <a:pt x="109" y="190"/>
                    </a:lnTo>
                    <a:lnTo>
                      <a:pt x="109" y="190"/>
                    </a:lnTo>
                    <a:lnTo>
                      <a:pt x="111" y="190"/>
                    </a:lnTo>
                    <a:lnTo>
                      <a:pt x="111" y="188"/>
                    </a:lnTo>
                    <a:lnTo>
                      <a:pt x="111" y="188"/>
                    </a:lnTo>
                    <a:lnTo>
                      <a:pt x="111" y="185"/>
                    </a:lnTo>
                    <a:lnTo>
                      <a:pt x="111" y="185"/>
                    </a:lnTo>
                    <a:lnTo>
                      <a:pt x="111" y="185"/>
                    </a:lnTo>
                    <a:lnTo>
                      <a:pt x="111" y="185"/>
                    </a:lnTo>
                    <a:lnTo>
                      <a:pt x="111" y="183"/>
                    </a:lnTo>
                    <a:lnTo>
                      <a:pt x="113" y="183"/>
                    </a:lnTo>
                    <a:lnTo>
                      <a:pt x="113" y="183"/>
                    </a:lnTo>
                    <a:lnTo>
                      <a:pt x="113" y="183"/>
                    </a:lnTo>
                    <a:lnTo>
                      <a:pt x="113" y="183"/>
                    </a:lnTo>
                    <a:lnTo>
                      <a:pt x="113" y="180"/>
                    </a:lnTo>
                    <a:lnTo>
                      <a:pt x="116" y="180"/>
                    </a:lnTo>
                    <a:lnTo>
                      <a:pt x="116" y="180"/>
                    </a:lnTo>
                    <a:lnTo>
                      <a:pt x="118" y="180"/>
                    </a:lnTo>
                    <a:lnTo>
                      <a:pt x="118" y="180"/>
                    </a:lnTo>
                    <a:lnTo>
                      <a:pt x="118" y="180"/>
                    </a:lnTo>
                    <a:lnTo>
                      <a:pt x="118" y="180"/>
                    </a:lnTo>
                    <a:lnTo>
                      <a:pt x="120" y="180"/>
                    </a:lnTo>
                    <a:lnTo>
                      <a:pt x="120" y="180"/>
                    </a:lnTo>
                    <a:lnTo>
                      <a:pt x="120" y="178"/>
                    </a:lnTo>
                    <a:lnTo>
                      <a:pt x="120" y="178"/>
                    </a:lnTo>
                    <a:lnTo>
                      <a:pt x="120" y="178"/>
                    </a:lnTo>
                    <a:lnTo>
                      <a:pt x="123" y="178"/>
                    </a:lnTo>
                    <a:lnTo>
                      <a:pt x="123" y="178"/>
                    </a:lnTo>
                    <a:lnTo>
                      <a:pt x="123" y="176"/>
                    </a:lnTo>
                    <a:lnTo>
                      <a:pt x="125" y="176"/>
                    </a:lnTo>
                    <a:lnTo>
                      <a:pt x="125" y="176"/>
                    </a:lnTo>
                    <a:lnTo>
                      <a:pt x="125" y="176"/>
                    </a:lnTo>
                    <a:lnTo>
                      <a:pt x="125" y="173"/>
                    </a:lnTo>
                    <a:lnTo>
                      <a:pt x="123" y="173"/>
                    </a:lnTo>
                    <a:lnTo>
                      <a:pt x="123" y="173"/>
                    </a:lnTo>
                    <a:lnTo>
                      <a:pt x="123" y="173"/>
                    </a:lnTo>
                    <a:lnTo>
                      <a:pt x="123" y="171"/>
                    </a:lnTo>
                    <a:lnTo>
                      <a:pt x="123" y="171"/>
                    </a:lnTo>
                    <a:lnTo>
                      <a:pt x="123" y="171"/>
                    </a:lnTo>
                    <a:lnTo>
                      <a:pt x="123" y="169"/>
                    </a:lnTo>
                    <a:lnTo>
                      <a:pt x="125" y="169"/>
                    </a:lnTo>
                    <a:lnTo>
                      <a:pt x="125" y="169"/>
                    </a:lnTo>
                    <a:lnTo>
                      <a:pt x="125" y="169"/>
                    </a:lnTo>
                    <a:lnTo>
                      <a:pt x="125" y="166"/>
                    </a:lnTo>
                    <a:lnTo>
                      <a:pt x="125" y="166"/>
                    </a:lnTo>
                    <a:lnTo>
                      <a:pt x="128" y="166"/>
                    </a:lnTo>
                    <a:lnTo>
                      <a:pt x="128" y="166"/>
                    </a:lnTo>
                    <a:lnTo>
                      <a:pt x="128" y="166"/>
                    </a:lnTo>
                    <a:lnTo>
                      <a:pt x="128" y="166"/>
                    </a:lnTo>
                    <a:lnTo>
                      <a:pt x="128" y="166"/>
                    </a:lnTo>
                    <a:lnTo>
                      <a:pt x="128" y="164"/>
                    </a:lnTo>
                    <a:lnTo>
                      <a:pt x="130" y="164"/>
                    </a:lnTo>
                    <a:lnTo>
                      <a:pt x="130" y="164"/>
                    </a:lnTo>
                    <a:lnTo>
                      <a:pt x="130" y="164"/>
                    </a:lnTo>
                    <a:lnTo>
                      <a:pt x="130" y="161"/>
                    </a:lnTo>
                    <a:lnTo>
                      <a:pt x="132" y="161"/>
                    </a:lnTo>
                    <a:lnTo>
                      <a:pt x="132" y="161"/>
                    </a:lnTo>
                    <a:lnTo>
                      <a:pt x="132" y="159"/>
                    </a:lnTo>
                    <a:lnTo>
                      <a:pt x="132" y="159"/>
                    </a:lnTo>
                    <a:lnTo>
                      <a:pt x="132" y="159"/>
                    </a:lnTo>
                    <a:lnTo>
                      <a:pt x="132" y="159"/>
                    </a:lnTo>
                    <a:lnTo>
                      <a:pt x="132" y="157"/>
                    </a:lnTo>
                    <a:lnTo>
                      <a:pt x="135" y="157"/>
                    </a:lnTo>
                    <a:lnTo>
                      <a:pt x="135" y="157"/>
                    </a:lnTo>
                    <a:lnTo>
                      <a:pt x="135" y="157"/>
                    </a:lnTo>
                    <a:lnTo>
                      <a:pt x="135" y="157"/>
                    </a:lnTo>
                    <a:lnTo>
                      <a:pt x="137" y="157"/>
                    </a:lnTo>
                    <a:lnTo>
                      <a:pt x="137" y="157"/>
                    </a:lnTo>
                    <a:lnTo>
                      <a:pt x="137" y="154"/>
                    </a:lnTo>
                    <a:lnTo>
                      <a:pt x="137" y="154"/>
                    </a:lnTo>
                    <a:lnTo>
                      <a:pt x="139" y="154"/>
                    </a:lnTo>
                    <a:lnTo>
                      <a:pt x="139" y="154"/>
                    </a:lnTo>
                    <a:lnTo>
                      <a:pt x="139" y="154"/>
                    </a:lnTo>
                    <a:lnTo>
                      <a:pt x="139" y="152"/>
                    </a:lnTo>
                    <a:lnTo>
                      <a:pt x="139" y="152"/>
                    </a:lnTo>
                    <a:lnTo>
                      <a:pt x="137" y="152"/>
                    </a:lnTo>
                    <a:lnTo>
                      <a:pt x="137" y="152"/>
                    </a:lnTo>
                    <a:lnTo>
                      <a:pt x="137" y="152"/>
                    </a:lnTo>
                    <a:lnTo>
                      <a:pt x="137" y="150"/>
                    </a:lnTo>
                    <a:lnTo>
                      <a:pt x="137" y="150"/>
                    </a:lnTo>
                    <a:lnTo>
                      <a:pt x="137" y="147"/>
                    </a:lnTo>
                    <a:lnTo>
                      <a:pt x="137" y="147"/>
                    </a:lnTo>
                    <a:lnTo>
                      <a:pt x="137" y="147"/>
                    </a:lnTo>
                    <a:lnTo>
                      <a:pt x="137" y="145"/>
                    </a:lnTo>
                    <a:lnTo>
                      <a:pt x="137" y="145"/>
                    </a:lnTo>
                    <a:lnTo>
                      <a:pt x="139" y="145"/>
                    </a:lnTo>
                    <a:lnTo>
                      <a:pt x="139" y="145"/>
                    </a:lnTo>
                    <a:lnTo>
                      <a:pt x="139" y="143"/>
                    </a:lnTo>
                    <a:lnTo>
                      <a:pt x="139" y="143"/>
                    </a:lnTo>
                    <a:lnTo>
                      <a:pt x="137" y="143"/>
                    </a:lnTo>
                    <a:lnTo>
                      <a:pt x="137" y="140"/>
                    </a:lnTo>
                    <a:lnTo>
                      <a:pt x="137" y="140"/>
                    </a:lnTo>
                    <a:lnTo>
                      <a:pt x="137" y="138"/>
                    </a:lnTo>
                    <a:lnTo>
                      <a:pt x="137" y="138"/>
                    </a:lnTo>
                    <a:lnTo>
                      <a:pt x="137" y="138"/>
                    </a:lnTo>
                    <a:lnTo>
                      <a:pt x="135" y="138"/>
                    </a:lnTo>
                    <a:lnTo>
                      <a:pt x="135" y="135"/>
                    </a:lnTo>
                    <a:lnTo>
                      <a:pt x="137" y="135"/>
                    </a:lnTo>
                    <a:lnTo>
                      <a:pt x="137" y="135"/>
                    </a:lnTo>
                    <a:lnTo>
                      <a:pt x="137" y="135"/>
                    </a:lnTo>
                    <a:lnTo>
                      <a:pt x="137" y="135"/>
                    </a:lnTo>
                    <a:lnTo>
                      <a:pt x="137" y="133"/>
                    </a:lnTo>
                    <a:lnTo>
                      <a:pt x="139" y="133"/>
                    </a:lnTo>
                    <a:lnTo>
                      <a:pt x="139" y="133"/>
                    </a:lnTo>
                    <a:lnTo>
                      <a:pt x="139" y="133"/>
                    </a:lnTo>
                    <a:lnTo>
                      <a:pt x="139" y="133"/>
                    </a:lnTo>
                    <a:lnTo>
                      <a:pt x="139" y="131"/>
                    </a:lnTo>
                    <a:lnTo>
                      <a:pt x="142" y="131"/>
                    </a:lnTo>
                    <a:lnTo>
                      <a:pt x="142" y="131"/>
                    </a:lnTo>
                    <a:lnTo>
                      <a:pt x="142" y="131"/>
                    </a:lnTo>
                    <a:lnTo>
                      <a:pt x="142" y="131"/>
                    </a:lnTo>
                    <a:lnTo>
                      <a:pt x="144" y="131"/>
                    </a:lnTo>
                    <a:lnTo>
                      <a:pt x="144" y="128"/>
                    </a:lnTo>
                    <a:lnTo>
                      <a:pt x="144" y="128"/>
                    </a:lnTo>
                    <a:lnTo>
                      <a:pt x="146" y="128"/>
                    </a:lnTo>
                    <a:lnTo>
                      <a:pt x="146" y="128"/>
                    </a:lnTo>
                    <a:lnTo>
                      <a:pt x="146" y="128"/>
                    </a:lnTo>
                    <a:lnTo>
                      <a:pt x="149" y="128"/>
                    </a:lnTo>
                    <a:lnTo>
                      <a:pt x="149" y="128"/>
                    </a:lnTo>
                    <a:lnTo>
                      <a:pt x="149" y="128"/>
                    </a:lnTo>
                    <a:lnTo>
                      <a:pt x="149" y="128"/>
                    </a:lnTo>
                    <a:lnTo>
                      <a:pt x="151" y="128"/>
                    </a:lnTo>
                    <a:lnTo>
                      <a:pt x="151" y="128"/>
                    </a:lnTo>
                    <a:lnTo>
                      <a:pt x="151" y="126"/>
                    </a:lnTo>
                    <a:lnTo>
                      <a:pt x="154" y="126"/>
                    </a:lnTo>
                    <a:lnTo>
                      <a:pt x="154" y="126"/>
                    </a:lnTo>
                    <a:lnTo>
                      <a:pt x="154" y="126"/>
                    </a:lnTo>
                    <a:lnTo>
                      <a:pt x="154" y="126"/>
                    </a:lnTo>
                    <a:lnTo>
                      <a:pt x="154" y="126"/>
                    </a:lnTo>
                    <a:lnTo>
                      <a:pt x="154" y="124"/>
                    </a:lnTo>
                    <a:lnTo>
                      <a:pt x="154" y="124"/>
                    </a:lnTo>
                    <a:lnTo>
                      <a:pt x="154" y="124"/>
                    </a:lnTo>
                    <a:lnTo>
                      <a:pt x="154" y="121"/>
                    </a:lnTo>
                    <a:lnTo>
                      <a:pt x="154" y="121"/>
                    </a:lnTo>
                    <a:lnTo>
                      <a:pt x="154" y="121"/>
                    </a:lnTo>
                    <a:lnTo>
                      <a:pt x="151" y="121"/>
                    </a:lnTo>
                    <a:lnTo>
                      <a:pt x="151" y="119"/>
                    </a:lnTo>
                    <a:lnTo>
                      <a:pt x="151" y="119"/>
                    </a:lnTo>
                    <a:lnTo>
                      <a:pt x="149" y="119"/>
                    </a:lnTo>
                    <a:lnTo>
                      <a:pt x="149" y="119"/>
                    </a:lnTo>
                    <a:lnTo>
                      <a:pt x="149" y="119"/>
                    </a:lnTo>
                    <a:lnTo>
                      <a:pt x="149" y="119"/>
                    </a:lnTo>
                    <a:lnTo>
                      <a:pt x="149" y="116"/>
                    </a:lnTo>
                    <a:lnTo>
                      <a:pt x="146" y="116"/>
                    </a:lnTo>
                    <a:lnTo>
                      <a:pt x="146" y="116"/>
                    </a:lnTo>
                    <a:lnTo>
                      <a:pt x="146" y="119"/>
                    </a:lnTo>
                    <a:lnTo>
                      <a:pt x="146" y="119"/>
                    </a:lnTo>
                    <a:lnTo>
                      <a:pt x="144" y="119"/>
                    </a:lnTo>
                    <a:lnTo>
                      <a:pt x="144" y="119"/>
                    </a:lnTo>
                    <a:lnTo>
                      <a:pt x="144" y="116"/>
                    </a:lnTo>
                    <a:lnTo>
                      <a:pt x="142" y="116"/>
                    </a:lnTo>
                    <a:lnTo>
                      <a:pt x="142" y="116"/>
                    </a:lnTo>
                    <a:lnTo>
                      <a:pt x="142" y="116"/>
                    </a:lnTo>
                    <a:lnTo>
                      <a:pt x="139" y="116"/>
                    </a:lnTo>
                    <a:lnTo>
                      <a:pt x="139" y="116"/>
                    </a:lnTo>
                    <a:lnTo>
                      <a:pt x="139" y="116"/>
                    </a:lnTo>
                    <a:lnTo>
                      <a:pt x="139" y="116"/>
                    </a:lnTo>
                    <a:lnTo>
                      <a:pt x="139" y="116"/>
                    </a:lnTo>
                    <a:lnTo>
                      <a:pt x="139" y="114"/>
                    </a:lnTo>
                    <a:lnTo>
                      <a:pt x="139" y="114"/>
                    </a:lnTo>
                    <a:lnTo>
                      <a:pt x="139" y="114"/>
                    </a:lnTo>
                    <a:lnTo>
                      <a:pt x="139" y="112"/>
                    </a:lnTo>
                    <a:lnTo>
                      <a:pt x="139" y="112"/>
                    </a:lnTo>
                    <a:lnTo>
                      <a:pt x="139" y="109"/>
                    </a:lnTo>
                    <a:lnTo>
                      <a:pt x="139" y="109"/>
                    </a:lnTo>
                    <a:lnTo>
                      <a:pt x="139" y="109"/>
                    </a:lnTo>
                    <a:lnTo>
                      <a:pt x="139" y="109"/>
                    </a:lnTo>
                    <a:lnTo>
                      <a:pt x="139" y="109"/>
                    </a:lnTo>
                    <a:lnTo>
                      <a:pt x="139" y="109"/>
                    </a:lnTo>
                    <a:lnTo>
                      <a:pt x="139" y="112"/>
                    </a:lnTo>
                    <a:lnTo>
                      <a:pt x="137" y="112"/>
                    </a:lnTo>
                    <a:lnTo>
                      <a:pt x="137" y="112"/>
                    </a:lnTo>
                    <a:lnTo>
                      <a:pt x="135" y="112"/>
                    </a:lnTo>
                    <a:lnTo>
                      <a:pt x="135" y="109"/>
                    </a:lnTo>
                    <a:lnTo>
                      <a:pt x="135" y="109"/>
                    </a:lnTo>
                    <a:lnTo>
                      <a:pt x="135" y="109"/>
                    </a:lnTo>
                    <a:lnTo>
                      <a:pt x="132" y="109"/>
                    </a:lnTo>
                    <a:lnTo>
                      <a:pt x="132" y="109"/>
                    </a:lnTo>
                    <a:lnTo>
                      <a:pt x="132" y="109"/>
                    </a:lnTo>
                    <a:lnTo>
                      <a:pt x="132" y="109"/>
                    </a:lnTo>
                    <a:lnTo>
                      <a:pt x="130" y="109"/>
                    </a:lnTo>
                    <a:lnTo>
                      <a:pt x="130" y="107"/>
                    </a:lnTo>
                    <a:lnTo>
                      <a:pt x="130" y="107"/>
                    </a:lnTo>
                    <a:lnTo>
                      <a:pt x="128" y="107"/>
                    </a:lnTo>
                    <a:lnTo>
                      <a:pt x="128" y="107"/>
                    </a:lnTo>
                    <a:lnTo>
                      <a:pt x="128" y="107"/>
                    </a:lnTo>
                    <a:lnTo>
                      <a:pt x="128" y="107"/>
                    </a:lnTo>
                    <a:lnTo>
                      <a:pt x="125" y="107"/>
                    </a:lnTo>
                    <a:lnTo>
                      <a:pt x="125" y="107"/>
                    </a:lnTo>
                    <a:lnTo>
                      <a:pt x="125" y="107"/>
                    </a:lnTo>
                    <a:lnTo>
                      <a:pt x="125" y="107"/>
                    </a:lnTo>
                    <a:lnTo>
                      <a:pt x="125" y="105"/>
                    </a:lnTo>
                    <a:lnTo>
                      <a:pt x="125" y="105"/>
                    </a:lnTo>
                    <a:lnTo>
                      <a:pt x="123" y="105"/>
                    </a:lnTo>
                    <a:lnTo>
                      <a:pt x="123" y="105"/>
                    </a:lnTo>
                    <a:lnTo>
                      <a:pt x="120" y="105"/>
                    </a:lnTo>
                    <a:lnTo>
                      <a:pt x="120" y="105"/>
                    </a:lnTo>
                    <a:lnTo>
                      <a:pt x="120" y="105"/>
                    </a:lnTo>
                    <a:lnTo>
                      <a:pt x="120" y="105"/>
                    </a:lnTo>
                    <a:lnTo>
                      <a:pt x="120" y="105"/>
                    </a:lnTo>
                    <a:lnTo>
                      <a:pt x="118" y="105"/>
                    </a:lnTo>
                    <a:lnTo>
                      <a:pt x="118" y="102"/>
                    </a:lnTo>
                    <a:lnTo>
                      <a:pt x="118" y="102"/>
                    </a:lnTo>
                    <a:lnTo>
                      <a:pt x="118" y="102"/>
                    </a:lnTo>
                    <a:lnTo>
                      <a:pt x="118" y="102"/>
                    </a:lnTo>
                    <a:lnTo>
                      <a:pt x="118" y="100"/>
                    </a:lnTo>
                    <a:lnTo>
                      <a:pt x="118" y="100"/>
                    </a:lnTo>
                    <a:lnTo>
                      <a:pt x="118" y="100"/>
                    </a:lnTo>
                    <a:lnTo>
                      <a:pt x="118" y="100"/>
                    </a:lnTo>
                    <a:lnTo>
                      <a:pt x="118" y="97"/>
                    </a:lnTo>
                    <a:lnTo>
                      <a:pt x="118" y="97"/>
                    </a:lnTo>
                    <a:lnTo>
                      <a:pt x="116" y="97"/>
                    </a:lnTo>
                    <a:lnTo>
                      <a:pt x="116" y="97"/>
                    </a:lnTo>
                    <a:lnTo>
                      <a:pt x="116" y="95"/>
                    </a:lnTo>
                    <a:lnTo>
                      <a:pt x="116" y="95"/>
                    </a:lnTo>
                    <a:lnTo>
                      <a:pt x="118" y="95"/>
                    </a:lnTo>
                    <a:lnTo>
                      <a:pt x="118" y="93"/>
                    </a:lnTo>
                    <a:lnTo>
                      <a:pt x="118" y="93"/>
                    </a:lnTo>
                    <a:lnTo>
                      <a:pt x="118" y="90"/>
                    </a:lnTo>
                    <a:lnTo>
                      <a:pt x="118" y="90"/>
                    </a:lnTo>
                    <a:lnTo>
                      <a:pt x="116" y="90"/>
                    </a:lnTo>
                    <a:lnTo>
                      <a:pt x="116" y="88"/>
                    </a:lnTo>
                    <a:lnTo>
                      <a:pt x="116" y="88"/>
                    </a:lnTo>
                    <a:lnTo>
                      <a:pt x="116" y="86"/>
                    </a:lnTo>
                    <a:lnTo>
                      <a:pt x="116" y="86"/>
                    </a:lnTo>
                    <a:lnTo>
                      <a:pt x="116" y="86"/>
                    </a:lnTo>
                    <a:lnTo>
                      <a:pt x="116" y="83"/>
                    </a:lnTo>
                    <a:lnTo>
                      <a:pt x="116" y="83"/>
                    </a:lnTo>
                    <a:lnTo>
                      <a:pt x="116" y="81"/>
                    </a:lnTo>
                    <a:lnTo>
                      <a:pt x="116" y="81"/>
                    </a:lnTo>
                    <a:lnTo>
                      <a:pt x="116" y="81"/>
                    </a:lnTo>
                    <a:lnTo>
                      <a:pt x="116" y="79"/>
                    </a:lnTo>
                    <a:lnTo>
                      <a:pt x="113" y="79"/>
                    </a:lnTo>
                    <a:lnTo>
                      <a:pt x="113" y="79"/>
                    </a:lnTo>
                    <a:lnTo>
                      <a:pt x="113" y="76"/>
                    </a:lnTo>
                    <a:lnTo>
                      <a:pt x="113" y="76"/>
                    </a:lnTo>
                    <a:lnTo>
                      <a:pt x="113" y="76"/>
                    </a:lnTo>
                    <a:lnTo>
                      <a:pt x="113" y="74"/>
                    </a:lnTo>
                    <a:lnTo>
                      <a:pt x="113" y="74"/>
                    </a:lnTo>
                    <a:lnTo>
                      <a:pt x="113" y="74"/>
                    </a:lnTo>
                    <a:lnTo>
                      <a:pt x="113" y="71"/>
                    </a:lnTo>
                    <a:lnTo>
                      <a:pt x="113" y="71"/>
                    </a:lnTo>
                    <a:lnTo>
                      <a:pt x="113" y="71"/>
                    </a:lnTo>
                    <a:lnTo>
                      <a:pt x="113" y="69"/>
                    </a:lnTo>
                    <a:lnTo>
                      <a:pt x="113" y="69"/>
                    </a:lnTo>
                    <a:lnTo>
                      <a:pt x="113" y="67"/>
                    </a:lnTo>
                    <a:lnTo>
                      <a:pt x="113" y="67"/>
                    </a:lnTo>
                    <a:lnTo>
                      <a:pt x="113" y="67"/>
                    </a:lnTo>
                    <a:lnTo>
                      <a:pt x="113" y="67"/>
                    </a:lnTo>
                    <a:lnTo>
                      <a:pt x="113" y="64"/>
                    </a:lnTo>
                    <a:lnTo>
                      <a:pt x="113" y="64"/>
                    </a:lnTo>
                    <a:lnTo>
                      <a:pt x="116" y="64"/>
                    </a:lnTo>
                    <a:lnTo>
                      <a:pt x="116" y="64"/>
                    </a:lnTo>
                    <a:lnTo>
                      <a:pt x="118" y="64"/>
                    </a:lnTo>
                    <a:lnTo>
                      <a:pt x="118" y="64"/>
                    </a:lnTo>
                    <a:lnTo>
                      <a:pt x="118" y="64"/>
                    </a:lnTo>
                    <a:lnTo>
                      <a:pt x="118" y="62"/>
                    </a:lnTo>
                    <a:lnTo>
                      <a:pt x="118" y="62"/>
                    </a:lnTo>
                    <a:lnTo>
                      <a:pt x="118" y="62"/>
                    </a:lnTo>
                    <a:lnTo>
                      <a:pt x="118" y="60"/>
                    </a:lnTo>
                    <a:lnTo>
                      <a:pt x="118" y="60"/>
                    </a:lnTo>
                    <a:lnTo>
                      <a:pt x="120" y="60"/>
                    </a:lnTo>
                    <a:lnTo>
                      <a:pt x="120" y="60"/>
                    </a:lnTo>
                    <a:lnTo>
                      <a:pt x="120" y="57"/>
                    </a:lnTo>
                    <a:lnTo>
                      <a:pt x="120" y="57"/>
                    </a:lnTo>
                    <a:lnTo>
                      <a:pt x="123" y="57"/>
                    </a:lnTo>
                    <a:lnTo>
                      <a:pt x="123" y="57"/>
                    </a:lnTo>
                    <a:lnTo>
                      <a:pt x="125" y="57"/>
                    </a:lnTo>
                    <a:lnTo>
                      <a:pt x="125" y="57"/>
                    </a:lnTo>
                    <a:lnTo>
                      <a:pt x="125" y="57"/>
                    </a:lnTo>
                    <a:lnTo>
                      <a:pt x="125" y="57"/>
                    </a:lnTo>
                    <a:lnTo>
                      <a:pt x="125" y="57"/>
                    </a:lnTo>
                    <a:lnTo>
                      <a:pt x="125" y="55"/>
                    </a:lnTo>
                    <a:lnTo>
                      <a:pt x="125" y="55"/>
                    </a:lnTo>
                    <a:lnTo>
                      <a:pt x="128" y="55"/>
                    </a:lnTo>
                    <a:lnTo>
                      <a:pt x="128" y="52"/>
                    </a:lnTo>
                    <a:lnTo>
                      <a:pt x="128" y="52"/>
                    </a:lnTo>
                    <a:lnTo>
                      <a:pt x="128" y="50"/>
                    </a:lnTo>
                    <a:lnTo>
                      <a:pt x="128" y="50"/>
                    </a:lnTo>
                    <a:lnTo>
                      <a:pt x="125" y="50"/>
                    </a:lnTo>
                    <a:lnTo>
                      <a:pt x="125" y="50"/>
                    </a:lnTo>
                    <a:lnTo>
                      <a:pt x="125" y="50"/>
                    </a:lnTo>
                    <a:lnTo>
                      <a:pt x="125" y="48"/>
                    </a:lnTo>
                    <a:lnTo>
                      <a:pt x="123" y="48"/>
                    </a:lnTo>
                    <a:lnTo>
                      <a:pt x="123" y="48"/>
                    </a:lnTo>
                    <a:lnTo>
                      <a:pt x="120" y="48"/>
                    </a:lnTo>
                    <a:lnTo>
                      <a:pt x="120" y="48"/>
                    </a:lnTo>
                    <a:lnTo>
                      <a:pt x="120" y="48"/>
                    </a:lnTo>
                    <a:lnTo>
                      <a:pt x="120" y="48"/>
                    </a:lnTo>
                    <a:lnTo>
                      <a:pt x="118" y="48"/>
                    </a:lnTo>
                    <a:lnTo>
                      <a:pt x="118" y="48"/>
                    </a:lnTo>
                    <a:lnTo>
                      <a:pt x="118" y="45"/>
                    </a:lnTo>
                    <a:lnTo>
                      <a:pt x="118" y="45"/>
                    </a:lnTo>
                    <a:lnTo>
                      <a:pt x="118" y="43"/>
                    </a:lnTo>
                    <a:lnTo>
                      <a:pt x="120" y="43"/>
                    </a:lnTo>
                    <a:lnTo>
                      <a:pt x="120" y="43"/>
                    </a:lnTo>
                    <a:lnTo>
                      <a:pt x="120" y="43"/>
                    </a:lnTo>
                    <a:lnTo>
                      <a:pt x="120" y="41"/>
                    </a:lnTo>
                    <a:lnTo>
                      <a:pt x="120" y="41"/>
                    </a:lnTo>
                    <a:lnTo>
                      <a:pt x="120" y="41"/>
                    </a:lnTo>
                    <a:lnTo>
                      <a:pt x="118" y="41"/>
                    </a:lnTo>
                    <a:lnTo>
                      <a:pt x="118" y="41"/>
                    </a:lnTo>
                    <a:lnTo>
                      <a:pt x="118" y="41"/>
                    </a:lnTo>
                    <a:lnTo>
                      <a:pt x="116" y="41"/>
                    </a:lnTo>
                    <a:lnTo>
                      <a:pt x="116" y="41"/>
                    </a:lnTo>
                    <a:lnTo>
                      <a:pt x="113" y="41"/>
                    </a:lnTo>
                    <a:lnTo>
                      <a:pt x="113" y="38"/>
                    </a:lnTo>
                    <a:lnTo>
                      <a:pt x="113" y="38"/>
                    </a:lnTo>
                    <a:lnTo>
                      <a:pt x="113" y="38"/>
                    </a:lnTo>
                    <a:lnTo>
                      <a:pt x="111" y="38"/>
                    </a:lnTo>
                    <a:lnTo>
                      <a:pt x="111" y="38"/>
                    </a:lnTo>
                    <a:lnTo>
                      <a:pt x="111" y="38"/>
                    </a:lnTo>
                    <a:lnTo>
                      <a:pt x="109" y="38"/>
                    </a:lnTo>
                    <a:lnTo>
                      <a:pt x="109" y="38"/>
                    </a:lnTo>
                    <a:lnTo>
                      <a:pt x="109" y="38"/>
                    </a:lnTo>
                    <a:lnTo>
                      <a:pt x="109" y="38"/>
                    </a:lnTo>
                    <a:lnTo>
                      <a:pt x="106" y="38"/>
                    </a:lnTo>
                    <a:lnTo>
                      <a:pt x="106" y="36"/>
                    </a:lnTo>
                    <a:lnTo>
                      <a:pt x="106" y="36"/>
                    </a:lnTo>
                    <a:lnTo>
                      <a:pt x="106" y="36"/>
                    </a:lnTo>
                    <a:lnTo>
                      <a:pt x="106" y="34"/>
                    </a:lnTo>
                    <a:lnTo>
                      <a:pt x="106" y="34"/>
                    </a:lnTo>
                    <a:lnTo>
                      <a:pt x="106" y="34"/>
                    </a:lnTo>
                    <a:lnTo>
                      <a:pt x="106" y="31"/>
                    </a:lnTo>
                    <a:lnTo>
                      <a:pt x="104" y="31"/>
                    </a:lnTo>
                    <a:lnTo>
                      <a:pt x="104" y="34"/>
                    </a:lnTo>
                    <a:lnTo>
                      <a:pt x="104" y="34"/>
                    </a:lnTo>
                    <a:lnTo>
                      <a:pt x="101" y="34"/>
                    </a:lnTo>
                    <a:lnTo>
                      <a:pt x="101" y="34"/>
                    </a:lnTo>
                    <a:lnTo>
                      <a:pt x="101" y="34"/>
                    </a:lnTo>
                    <a:lnTo>
                      <a:pt x="99" y="34"/>
                    </a:lnTo>
                    <a:lnTo>
                      <a:pt x="99" y="31"/>
                    </a:lnTo>
                    <a:lnTo>
                      <a:pt x="99" y="31"/>
                    </a:lnTo>
                    <a:lnTo>
                      <a:pt x="99" y="34"/>
                    </a:lnTo>
                    <a:lnTo>
                      <a:pt x="99" y="34"/>
                    </a:lnTo>
                    <a:lnTo>
                      <a:pt x="97" y="34"/>
                    </a:lnTo>
                    <a:lnTo>
                      <a:pt x="97" y="34"/>
                    </a:lnTo>
                    <a:lnTo>
                      <a:pt x="94" y="34"/>
                    </a:lnTo>
                    <a:lnTo>
                      <a:pt x="94" y="34"/>
                    </a:lnTo>
                    <a:lnTo>
                      <a:pt x="94" y="31"/>
                    </a:lnTo>
                    <a:lnTo>
                      <a:pt x="94" y="31"/>
                    </a:lnTo>
                    <a:lnTo>
                      <a:pt x="94" y="31"/>
                    </a:lnTo>
                    <a:lnTo>
                      <a:pt x="94" y="29"/>
                    </a:lnTo>
                    <a:lnTo>
                      <a:pt x="94" y="29"/>
                    </a:lnTo>
                    <a:lnTo>
                      <a:pt x="94" y="29"/>
                    </a:lnTo>
                    <a:lnTo>
                      <a:pt x="94" y="26"/>
                    </a:lnTo>
                    <a:lnTo>
                      <a:pt x="94" y="26"/>
                    </a:lnTo>
                    <a:lnTo>
                      <a:pt x="94" y="26"/>
                    </a:lnTo>
                    <a:lnTo>
                      <a:pt x="94" y="26"/>
                    </a:lnTo>
                    <a:lnTo>
                      <a:pt x="94" y="24"/>
                    </a:lnTo>
                    <a:lnTo>
                      <a:pt x="94" y="24"/>
                    </a:lnTo>
                    <a:lnTo>
                      <a:pt x="94" y="22"/>
                    </a:lnTo>
                    <a:lnTo>
                      <a:pt x="94" y="22"/>
                    </a:lnTo>
                    <a:lnTo>
                      <a:pt x="94" y="22"/>
                    </a:lnTo>
                    <a:lnTo>
                      <a:pt x="97" y="22"/>
                    </a:lnTo>
                    <a:lnTo>
                      <a:pt x="97" y="22"/>
                    </a:lnTo>
                    <a:lnTo>
                      <a:pt x="97" y="22"/>
                    </a:lnTo>
                    <a:lnTo>
                      <a:pt x="99" y="22"/>
                    </a:lnTo>
                    <a:lnTo>
                      <a:pt x="99" y="19"/>
                    </a:lnTo>
                    <a:lnTo>
                      <a:pt x="99" y="19"/>
                    </a:lnTo>
                    <a:lnTo>
                      <a:pt x="99" y="19"/>
                    </a:lnTo>
                    <a:lnTo>
                      <a:pt x="99" y="19"/>
                    </a:lnTo>
                    <a:lnTo>
                      <a:pt x="101" y="19"/>
                    </a:lnTo>
                    <a:lnTo>
                      <a:pt x="101" y="17"/>
                    </a:lnTo>
                    <a:lnTo>
                      <a:pt x="101" y="17"/>
                    </a:lnTo>
                    <a:lnTo>
                      <a:pt x="101" y="17"/>
                    </a:lnTo>
                    <a:lnTo>
                      <a:pt x="101" y="17"/>
                    </a:lnTo>
                    <a:lnTo>
                      <a:pt x="101" y="17"/>
                    </a:lnTo>
                    <a:lnTo>
                      <a:pt x="104" y="17"/>
                    </a:lnTo>
                    <a:lnTo>
                      <a:pt x="104" y="15"/>
                    </a:lnTo>
                    <a:lnTo>
                      <a:pt x="104" y="15"/>
                    </a:lnTo>
                    <a:lnTo>
                      <a:pt x="104" y="15"/>
                    </a:lnTo>
                    <a:lnTo>
                      <a:pt x="106" y="15"/>
                    </a:lnTo>
                    <a:lnTo>
                      <a:pt x="106" y="12"/>
                    </a:lnTo>
                    <a:lnTo>
                      <a:pt x="104" y="12"/>
                    </a:lnTo>
                    <a:lnTo>
                      <a:pt x="104" y="12"/>
                    </a:lnTo>
                    <a:lnTo>
                      <a:pt x="106" y="12"/>
                    </a:lnTo>
                    <a:lnTo>
                      <a:pt x="106" y="10"/>
                    </a:lnTo>
                    <a:lnTo>
                      <a:pt x="106" y="10"/>
                    </a:lnTo>
                    <a:lnTo>
                      <a:pt x="106" y="10"/>
                    </a:lnTo>
                    <a:lnTo>
                      <a:pt x="109" y="10"/>
                    </a:lnTo>
                    <a:lnTo>
                      <a:pt x="109" y="10"/>
                    </a:lnTo>
                    <a:lnTo>
                      <a:pt x="109" y="10"/>
                    </a:lnTo>
                    <a:lnTo>
                      <a:pt x="109" y="10"/>
                    </a:lnTo>
                    <a:lnTo>
                      <a:pt x="109" y="10"/>
                    </a:lnTo>
                    <a:lnTo>
                      <a:pt x="111" y="10"/>
                    </a:lnTo>
                    <a:lnTo>
                      <a:pt x="111" y="10"/>
                    </a:lnTo>
                    <a:lnTo>
                      <a:pt x="111" y="10"/>
                    </a:lnTo>
                    <a:lnTo>
                      <a:pt x="113" y="10"/>
                    </a:lnTo>
                    <a:lnTo>
                      <a:pt x="113" y="10"/>
                    </a:lnTo>
                    <a:lnTo>
                      <a:pt x="113" y="10"/>
                    </a:lnTo>
                    <a:lnTo>
                      <a:pt x="113" y="10"/>
                    </a:lnTo>
                    <a:lnTo>
                      <a:pt x="116" y="10"/>
                    </a:lnTo>
                    <a:lnTo>
                      <a:pt x="116" y="10"/>
                    </a:lnTo>
                    <a:lnTo>
                      <a:pt x="118" y="10"/>
                    </a:lnTo>
                    <a:lnTo>
                      <a:pt x="118" y="10"/>
                    </a:lnTo>
                    <a:lnTo>
                      <a:pt x="118" y="10"/>
                    </a:lnTo>
                    <a:lnTo>
                      <a:pt x="120" y="10"/>
                    </a:lnTo>
                    <a:lnTo>
                      <a:pt x="120" y="10"/>
                    </a:lnTo>
                    <a:lnTo>
                      <a:pt x="120" y="10"/>
                    </a:lnTo>
                    <a:lnTo>
                      <a:pt x="120" y="10"/>
                    </a:lnTo>
                    <a:lnTo>
                      <a:pt x="123" y="10"/>
                    </a:lnTo>
                    <a:lnTo>
                      <a:pt x="123" y="7"/>
                    </a:lnTo>
                    <a:lnTo>
                      <a:pt x="120" y="7"/>
                    </a:lnTo>
                    <a:lnTo>
                      <a:pt x="120" y="7"/>
                    </a:lnTo>
                    <a:lnTo>
                      <a:pt x="120" y="7"/>
                    </a:lnTo>
                    <a:lnTo>
                      <a:pt x="120" y="7"/>
                    </a:lnTo>
                    <a:lnTo>
                      <a:pt x="118" y="7"/>
                    </a:lnTo>
                    <a:lnTo>
                      <a:pt x="118" y="7"/>
                    </a:lnTo>
                    <a:lnTo>
                      <a:pt x="118" y="7"/>
                    </a:lnTo>
                    <a:lnTo>
                      <a:pt x="118" y="5"/>
                    </a:lnTo>
                    <a:lnTo>
                      <a:pt x="118" y="5"/>
                    </a:lnTo>
                    <a:lnTo>
                      <a:pt x="120" y="5"/>
                    </a:lnTo>
                    <a:lnTo>
                      <a:pt x="120" y="5"/>
                    </a:lnTo>
                    <a:lnTo>
                      <a:pt x="120" y="7"/>
                    </a:lnTo>
                    <a:lnTo>
                      <a:pt x="120" y="7"/>
                    </a:lnTo>
                    <a:lnTo>
                      <a:pt x="123" y="7"/>
                    </a:lnTo>
                    <a:lnTo>
                      <a:pt x="123" y="7"/>
                    </a:lnTo>
                    <a:lnTo>
                      <a:pt x="125" y="7"/>
                    </a:lnTo>
                    <a:lnTo>
                      <a:pt x="125" y="7"/>
                    </a:lnTo>
                    <a:lnTo>
                      <a:pt x="125" y="7"/>
                    </a:lnTo>
                    <a:lnTo>
                      <a:pt x="125" y="7"/>
                    </a:lnTo>
                    <a:lnTo>
                      <a:pt x="128" y="7"/>
                    </a:lnTo>
                    <a:lnTo>
                      <a:pt x="128" y="7"/>
                    </a:lnTo>
                    <a:lnTo>
                      <a:pt x="128" y="7"/>
                    </a:lnTo>
                    <a:lnTo>
                      <a:pt x="128" y="5"/>
                    </a:lnTo>
                    <a:lnTo>
                      <a:pt x="128" y="5"/>
                    </a:lnTo>
                    <a:lnTo>
                      <a:pt x="130" y="5"/>
                    </a:lnTo>
                    <a:lnTo>
                      <a:pt x="130" y="5"/>
                    </a:lnTo>
                    <a:lnTo>
                      <a:pt x="132" y="5"/>
                    </a:lnTo>
                    <a:lnTo>
                      <a:pt x="132" y="5"/>
                    </a:lnTo>
                    <a:lnTo>
                      <a:pt x="132" y="5"/>
                    </a:lnTo>
                    <a:lnTo>
                      <a:pt x="132" y="5"/>
                    </a:lnTo>
                    <a:lnTo>
                      <a:pt x="132" y="3"/>
                    </a:lnTo>
                    <a:lnTo>
                      <a:pt x="135" y="3"/>
                    </a:lnTo>
                    <a:lnTo>
                      <a:pt x="135" y="3"/>
                    </a:lnTo>
                    <a:lnTo>
                      <a:pt x="135" y="3"/>
                    </a:lnTo>
                    <a:lnTo>
                      <a:pt x="137" y="3"/>
                    </a:lnTo>
                    <a:lnTo>
                      <a:pt x="137" y="5"/>
                    </a:lnTo>
                    <a:lnTo>
                      <a:pt x="137" y="5"/>
                    </a:lnTo>
                    <a:lnTo>
                      <a:pt x="137" y="3"/>
                    </a:lnTo>
                    <a:lnTo>
                      <a:pt x="137" y="3"/>
                    </a:lnTo>
                    <a:lnTo>
                      <a:pt x="139" y="3"/>
                    </a:lnTo>
                    <a:lnTo>
                      <a:pt x="139" y="0"/>
                    </a:lnTo>
                    <a:lnTo>
                      <a:pt x="139" y="0"/>
                    </a:lnTo>
                    <a:lnTo>
                      <a:pt x="139" y="0"/>
                    </a:lnTo>
                    <a:lnTo>
                      <a:pt x="139" y="3"/>
                    </a:lnTo>
                    <a:lnTo>
                      <a:pt x="142" y="3"/>
                    </a:lnTo>
                    <a:lnTo>
                      <a:pt x="142" y="3"/>
                    </a:lnTo>
                    <a:lnTo>
                      <a:pt x="142" y="3"/>
                    </a:lnTo>
                    <a:lnTo>
                      <a:pt x="142" y="3"/>
                    </a:lnTo>
                    <a:lnTo>
                      <a:pt x="142" y="5"/>
                    </a:lnTo>
                    <a:lnTo>
                      <a:pt x="144" y="5"/>
                    </a:lnTo>
                    <a:lnTo>
                      <a:pt x="144" y="5"/>
                    </a:lnTo>
                    <a:lnTo>
                      <a:pt x="146" y="5"/>
                    </a:lnTo>
                    <a:lnTo>
                      <a:pt x="146" y="5"/>
                    </a:lnTo>
                    <a:lnTo>
                      <a:pt x="146" y="3"/>
                    </a:lnTo>
                    <a:lnTo>
                      <a:pt x="146" y="3"/>
                    </a:lnTo>
                    <a:lnTo>
                      <a:pt x="149" y="3"/>
                    </a:lnTo>
                    <a:lnTo>
                      <a:pt x="149" y="3"/>
                    </a:lnTo>
                    <a:lnTo>
                      <a:pt x="149" y="3"/>
                    </a:lnTo>
                    <a:lnTo>
                      <a:pt x="151" y="3"/>
                    </a:lnTo>
                    <a:lnTo>
                      <a:pt x="151" y="5"/>
                    </a:lnTo>
                    <a:lnTo>
                      <a:pt x="151" y="5"/>
                    </a:lnTo>
                    <a:lnTo>
                      <a:pt x="154" y="5"/>
                    </a:lnTo>
                    <a:lnTo>
                      <a:pt x="154" y="5"/>
                    </a:lnTo>
                    <a:lnTo>
                      <a:pt x="154" y="5"/>
                    </a:lnTo>
                    <a:lnTo>
                      <a:pt x="156" y="5"/>
                    </a:lnTo>
                    <a:lnTo>
                      <a:pt x="156" y="5"/>
                    </a:lnTo>
                    <a:lnTo>
                      <a:pt x="156" y="7"/>
                    </a:lnTo>
                    <a:lnTo>
                      <a:pt x="156" y="7"/>
                    </a:lnTo>
                    <a:lnTo>
                      <a:pt x="156" y="7"/>
                    </a:lnTo>
                    <a:lnTo>
                      <a:pt x="156" y="10"/>
                    </a:lnTo>
                    <a:lnTo>
                      <a:pt x="156" y="10"/>
                    </a:lnTo>
                    <a:lnTo>
                      <a:pt x="158" y="10"/>
                    </a:lnTo>
                    <a:lnTo>
                      <a:pt x="158" y="10"/>
                    </a:lnTo>
                    <a:lnTo>
                      <a:pt x="158" y="7"/>
                    </a:lnTo>
                    <a:lnTo>
                      <a:pt x="158" y="7"/>
                    </a:lnTo>
                    <a:lnTo>
                      <a:pt x="161" y="7"/>
                    </a:lnTo>
                    <a:lnTo>
                      <a:pt x="161" y="7"/>
                    </a:lnTo>
                    <a:lnTo>
                      <a:pt x="161" y="10"/>
                    </a:lnTo>
                    <a:lnTo>
                      <a:pt x="161" y="10"/>
                    </a:lnTo>
                    <a:lnTo>
                      <a:pt x="163" y="10"/>
                    </a:lnTo>
                    <a:lnTo>
                      <a:pt x="163" y="10"/>
                    </a:lnTo>
                    <a:lnTo>
                      <a:pt x="163" y="10"/>
                    </a:lnTo>
                    <a:lnTo>
                      <a:pt x="165" y="10"/>
                    </a:lnTo>
                    <a:lnTo>
                      <a:pt x="165" y="12"/>
                    </a:lnTo>
                    <a:lnTo>
                      <a:pt x="165" y="12"/>
                    </a:lnTo>
                    <a:lnTo>
                      <a:pt x="165" y="12"/>
                    </a:lnTo>
                    <a:lnTo>
                      <a:pt x="165" y="12"/>
                    </a:lnTo>
                    <a:lnTo>
                      <a:pt x="165" y="15"/>
                    </a:lnTo>
                    <a:lnTo>
                      <a:pt x="165" y="15"/>
                    </a:lnTo>
                    <a:lnTo>
                      <a:pt x="168" y="15"/>
                    </a:lnTo>
                    <a:lnTo>
                      <a:pt x="168" y="17"/>
                    </a:lnTo>
                    <a:lnTo>
                      <a:pt x="168" y="17"/>
                    </a:lnTo>
                    <a:lnTo>
                      <a:pt x="168" y="17"/>
                    </a:lnTo>
                    <a:lnTo>
                      <a:pt x="168" y="17"/>
                    </a:lnTo>
                    <a:lnTo>
                      <a:pt x="168" y="17"/>
                    </a:lnTo>
                    <a:lnTo>
                      <a:pt x="168" y="19"/>
                    </a:lnTo>
                    <a:lnTo>
                      <a:pt x="168" y="19"/>
                    </a:lnTo>
                    <a:lnTo>
                      <a:pt x="168" y="19"/>
                    </a:lnTo>
                    <a:lnTo>
                      <a:pt x="168" y="19"/>
                    </a:lnTo>
                    <a:lnTo>
                      <a:pt x="168" y="22"/>
                    </a:lnTo>
                    <a:lnTo>
                      <a:pt x="168" y="22"/>
                    </a:lnTo>
                    <a:lnTo>
                      <a:pt x="170" y="22"/>
                    </a:lnTo>
                    <a:lnTo>
                      <a:pt x="170" y="22"/>
                    </a:lnTo>
                    <a:lnTo>
                      <a:pt x="170" y="24"/>
                    </a:lnTo>
                    <a:lnTo>
                      <a:pt x="170" y="24"/>
                    </a:lnTo>
                    <a:lnTo>
                      <a:pt x="168" y="24"/>
                    </a:lnTo>
                    <a:lnTo>
                      <a:pt x="168" y="24"/>
                    </a:lnTo>
                    <a:lnTo>
                      <a:pt x="170" y="24"/>
                    </a:lnTo>
                    <a:lnTo>
                      <a:pt x="170" y="26"/>
                    </a:lnTo>
                    <a:lnTo>
                      <a:pt x="170" y="26"/>
                    </a:lnTo>
                    <a:lnTo>
                      <a:pt x="170" y="26"/>
                    </a:lnTo>
                    <a:lnTo>
                      <a:pt x="170" y="26"/>
                    </a:lnTo>
                    <a:lnTo>
                      <a:pt x="170" y="26"/>
                    </a:lnTo>
                    <a:lnTo>
                      <a:pt x="168" y="26"/>
                    </a:lnTo>
                    <a:lnTo>
                      <a:pt x="168" y="26"/>
                    </a:lnTo>
                    <a:lnTo>
                      <a:pt x="168" y="29"/>
                    </a:lnTo>
                    <a:lnTo>
                      <a:pt x="168" y="29"/>
                    </a:lnTo>
                    <a:lnTo>
                      <a:pt x="170" y="29"/>
                    </a:lnTo>
                    <a:lnTo>
                      <a:pt x="170" y="29"/>
                    </a:lnTo>
                    <a:lnTo>
                      <a:pt x="170" y="29"/>
                    </a:lnTo>
                    <a:lnTo>
                      <a:pt x="170" y="31"/>
                    </a:lnTo>
                    <a:lnTo>
                      <a:pt x="170" y="31"/>
                    </a:lnTo>
                    <a:lnTo>
                      <a:pt x="170" y="34"/>
                    </a:lnTo>
                    <a:lnTo>
                      <a:pt x="173" y="34"/>
                    </a:lnTo>
                    <a:lnTo>
                      <a:pt x="173" y="34"/>
                    </a:lnTo>
                    <a:lnTo>
                      <a:pt x="173" y="34"/>
                    </a:lnTo>
                    <a:lnTo>
                      <a:pt x="175" y="34"/>
                    </a:lnTo>
                    <a:lnTo>
                      <a:pt x="175" y="34"/>
                    </a:lnTo>
                    <a:lnTo>
                      <a:pt x="175" y="34"/>
                    </a:lnTo>
                    <a:lnTo>
                      <a:pt x="175" y="31"/>
                    </a:lnTo>
                    <a:lnTo>
                      <a:pt x="177" y="31"/>
                    </a:lnTo>
                    <a:lnTo>
                      <a:pt x="177" y="31"/>
                    </a:lnTo>
                    <a:lnTo>
                      <a:pt x="180" y="31"/>
                    </a:lnTo>
                    <a:lnTo>
                      <a:pt x="180" y="31"/>
                    </a:lnTo>
                    <a:lnTo>
                      <a:pt x="180" y="31"/>
                    </a:lnTo>
                    <a:lnTo>
                      <a:pt x="180" y="31"/>
                    </a:lnTo>
                    <a:lnTo>
                      <a:pt x="180" y="31"/>
                    </a:lnTo>
                    <a:lnTo>
                      <a:pt x="180" y="34"/>
                    </a:lnTo>
                    <a:lnTo>
                      <a:pt x="180" y="34"/>
                    </a:lnTo>
                    <a:lnTo>
                      <a:pt x="180" y="36"/>
                    </a:lnTo>
                    <a:lnTo>
                      <a:pt x="182" y="36"/>
                    </a:lnTo>
                    <a:lnTo>
                      <a:pt x="182" y="36"/>
                    </a:lnTo>
                    <a:lnTo>
                      <a:pt x="182" y="36"/>
                    </a:lnTo>
                    <a:lnTo>
                      <a:pt x="182" y="36"/>
                    </a:lnTo>
                    <a:lnTo>
                      <a:pt x="184" y="36"/>
                    </a:lnTo>
                    <a:lnTo>
                      <a:pt x="184" y="36"/>
                    </a:lnTo>
                    <a:lnTo>
                      <a:pt x="187" y="36"/>
                    </a:lnTo>
                    <a:lnTo>
                      <a:pt x="187" y="36"/>
                    </a:lnTo>
                    <a:lnTo>
                      <a:pt x="187" y="38"/>
                    </a:lnTo>
                    <a:lnTo>
                      <a:pt x="187" y="38"/>
                    </a:lnTo>
                    <a:lnTo>
                      <a:pt x="189" y="38"/>
                    </a:lnTo>
                    <a:lnTo>
                      <a:pt x="189" y="38"/>
                    </a:lnTo>
                    <a:lnTo>
                      <a:pt x="191" y="38"/>
                    </a:lnTo>
                    <a:lnTo>
                      <a:pt x="191" y="38"/>
                    </a:lnTo>
                    <a:lnTo>
                      <a:pt x="191" y="38"/>
                    </a:lnTo>
                    <a:lnTo>
                      <a:pt x="191" y="38"/>
                    </a:lnTo>
                    <a:lnTo>
                      <a:pt x="191" y="38"/>
                    </a:lnTo>
                    <a:lnTo>
                      <a:pt x="191" y="41"/>
                    </a:lnTo>
                    <a:lnTo>
                      <a:pt x="194" y="41"/>
                    </a:lnTo>
                    <a:lnTo>
                      <a:pt x="194" y="41"/>
                    </a:lnTo>
                    <a:lnTo>
                      <a:pt x="194" y="41"/>
                    </a:lnTo>
                    <a:lnTo>
                      <a:pt x="194" y="41"/>
                    </a:lnTo>
                    <a:lnTo>
                      <a:pt x="194" y="38"/>
                    </a:lnTo>
                    <a:lnTo>
                      <a:pt x="194" y="38"/>
                    </a:lnTo>
                    <a:lnTo>
                      <a:pt x="194" y="41"/>
                    </a:lnTo>
                    <a:lnTo>
                      <a:pt x="196" y="41"/>
                    </a:lnTo>
                    <a:lnTo>
                      <a:pt x="196" y="41"/>
                    </a:lnTo>
                    <a:lnTo>
                      <a:pt x="199" y="41"/>
                    </a:lnTo>
                    <a:lnTo>
                      <a:pt x="199" y="41"/>
                    </a:lnTo>
                    <a:lnTo>
                      <a:pt x="199" y="41"/>
                    </a:lnTo>
                    <a:lnTo>
                      <a:pt x="199" y="41"/>
                    </a:lnTo>
                    <a:lnTo>
                      <a:pt x="199" y="43"/>
                    </a:lnTo>
                    <a:lnTo>
                      <a:pt x="201" y="43"/>
                    </a:lnTo>
                    <a:lnTo>
                      <a:pt x="201" y="41"/>
                    </a:lnTo>
                    <a:lnTo>
                      <a:pt x="201" y="41"/>
                    </a:lnTo>
                    <a:lnTo>
                      <a:pt x="201" y="41"/>
                    </a:lnTo>
                    <a:lnTo>
                      <a:pt x="201" y="43"/>
                    </a:lnTo>
                    <a:lnTo>
                      <a:pt x="203" y="43"/>
                    </a:lnTo>
                    <a:lnTo>
                      <a:pt x="203" y="41"/>
                    </a:lnTo>
                    <a:lnTo>
                      <a:pt x="203" y="41"/>
                    </a:lnTo>
                    <a:lnTo>
                      <a:pt x="206" y="41"/>
                    </a:lnTo>
                    <a:lnTo>
                      <a:pt x="206" y="41"/>
                    </a:lnTo>
                    <a:lnTo>
                      <a:pt x="206" y="41"/>
                    </a:lnTo>
                    <a:lnTo>
                      <a:pt x="208" y="41"/>
                    </a:lnTo>
                    <a:lnTo>
                      <a:pt x="208" y="41"/>
                    </a:lnTo>
                    <a:lnTo>
                      <a:pt x="208" y="41"/>
                    </a:lnTo>
                    <a:lnTo>
                      <a:pt x="210" y="41"/>
                    </a:lnTo>
                    <a:lnTo>
                      <a:pt x="210" y="41"/>
                    </a:lnTo>
                    <a:lnTo>
                      <a:pt x="210" y="38"/>
                    </a:lnTo>
                    <a:lnTo>
                      <a:pt x="210" y="38"/>
                    </a:lnTo>
                    <a:lnTo>
                      <a:pt x="213" y="38"/>
                    </a:lnTo>
                    <a:lnTo>
                      <a:pt x="213" y="38"/>
                    </a:lnTo>
                    <a:lnTo>
                      <a:pt x="213" y="41"/>
                    </a:lnTo>
                    <a:lnTo>
                      <a:pt x="213" y="41"/>
                    </a:lnTo>
                    <a:lnTo>
                      <a:pt x="213" y="38"/>
                    </a:lnTo>
                    <a:lnTo>
                      <a:pt x="215" y="38"/>
                    </a:lnTo>
                    <a:lnTo>
                      <a:pt x="215" y="38"/>
                    </a:lnTo>
                    <a:lnTo>
                      <a:pt x="215" y="38"/>
                    </a:lnTo>
                    <a:lnTo>
                      <a:pt x="215" y="38"/>
                    </a:lnTo>
                    <a:lnTo>
                      <a:pt x="215" y="38"/>
                    </a:lnTo>
                    <a:lnTo>
                      <a:pt x="215" y="36"/>
                    </a:lnTo>
                    <a:lnTo>
                      <a:pt x="217" y="36"/>
                    </a:lnTo>
                    <a:lnTo>
                      <a:pt x="217" y="36"/>
                    </a:lnTo>
                    <a:lnTo>
                      <a:pt x="220" y="36"/>
                    </a:lnTo>
                    <a:lnTo>
                      <a:pt x="220" y="36"/>
                    </a:lnTo>
                    <a:lnTo>
                      <a:pt x="220" y="36"/>
                    </a:lnTo>
                    <a:lnTo>
                      <a:pt x="220" y="34"/>
                    </a:lnTo>
                    <a:lnTo>
                      <a:pt x="220" y="34"/>
                    </a:lnTo>
                    <a:lnTo>
                      <a:pt x="222" y="34"/>
                    </a:lnTo>
                    <a:lnTo>
                      <a:pt x="222" y="34"/>
                    </a:lnTo>
                    <a:lnTo>
                      <a:pt x="222" y="34"/>
                    </a:lnTo>
                    <a:lnTo>
                      <a:pt x="225" y="34"/>
                    </a:lnTo>
                    <a:lnTo>
                      <a:pt x="225" y="34"/>
                    </a:lnTo>
                    <a:lnTo>
                      <a:pt x="225" y="31"/>
                    </a:lnTo>
                    <a:lnTo>
                      <a:pt x="225" y="31"/>
                    </a:lnTo>
                    <a:lnTo>
                      <a:pt x="225" y="31"/>
                    </a:lnTo>
                    <a:lnTo>
                      <a:pt x="227" y="31"/>
                    </a:lnTo>
                    <a:lnTo>
                      <a:pt x="227" y="31"/>
                    </a:lnTo>
                    <a:lnTo>
                      <a:pt x="227" y="31"/>
                    </a:lnTo>
                    <a:lnTo>
                      <a:pt x="227" y="29"/>
                    </a:lnTo>
                    <a:lnTo>
                      <a:pt x="229" y="29"/>
                    </a:lnTo>
                    <a:lnTo>
                      <a:pt x="229" y="29"/>
                    </a:lnTo>
                    <a:lnTo>
                      <a:pt x="229" y="31"/>
                    </a:lnTo>
                    <a:lnTo>
                      <a:pt x="232" y="31"/>
                    </a:lnTo>
                    <a:lnTo>
                      <a:pt x="232" y="31"/>
                    </a:lnTo>
                    <a:lnTo>
                      <a:pt x="232" y="31"/>
                    </a:lnTo>
                    <a:lnTo>
                      <a:pt x="232" y="29"/>
                    </a:lnTo>
                    <a:lnTo>
                      <a:pt x="234" y="29"/>
                    </a:lnTo>
                    <a:lnTo>
                      <a:pt x="234" y="29"/>
                    </a:lnTo>
                    <a:lnTo>
                      <a:pt x="234" y="29"/>
                    </a:lnTo>
                    <a:lnTo>
                      <a:pt x="236" y="29"/>
                    </a:lnTo>
                    <a:lnTo>
                      <a:pt x="236" y="29"/>
                    </a:lnTo>
                    <a:lnTo>
                      <a:pt x="236" y="31"/>
                    </a:lnTo>
                    <a:lnTo>
                      <a:pt x="239" y="31"/>
                    </a:lnTo>
                    <a:lnTo>
                      <a:pt x="239" y="29"/>
                    </a:lnTo>
                    <a:lnTo>
                      <a:pt x="239" y="29"/>
                    </a:lnTo>
                    <a:lnTo>
                      <a:pt x="239" y="29"/>
                    </a:lnTo>
                    <a:lnTo>
                      <a:pt x="239" y="29"/>
                    </a:lnTo>
                    <a:lnTo>
                      <a:pt x="241" y="29"/>
                    </a:lnTo>
                    <a:lnTo>
                      <a:pt x="241" y="29"/>
                    </a:lnTo>
                    <a:lnTo>
                      <a:pt x="241" y="29"/>
                    </a:lnTo>
                    <a:lnTo>
                      <a:pt x="241" y="29"/>
                    </a:lnTo>
                    <a:lnTo>
                      <a:pt x="241" y="31"/>
                    </a:lnTo>
                    <a:lnTo>
                      <a:pt x="241" y="31"/>
                    </a:lnTo>
                    <a:lnTo>
                      <a:pt x="244" y="31"/>
                    </a:lnTo>
                    <a:lnTo>
                      <a:pt x="244" y="31"/>
                    </a:lnTo>
                    <a:lnTo>
                      <a:pt x="246" y="31"/>
                    </a:lnTo>
                    <a:lnTo>
                      <a:pt x="246" y="34"/>
                    </a:lnTo>
                    <a:lnTo>
                      <a:pt x="246" y="34"/>
                    </a:lnTo>
                    <a:lnTo>
                      <a:pt x="246" y="34"/>
                    </a:lnTo>
                    <a:lnTo>
                      <a:pt x="246" y="36"/>
                    </a:lnTo>
                    <a:lnTo>
                      <a:pt x="246" y="36"/>
                    </a:lnTo>
                    <a:lnTo>
                      <a:pt x="246" y="36"/>
                    </a:lnTo>
                    <a:lnTo>
                      <a:pt x="248" y="36"/>
                    </a:lnTo>
                    <a:lnTo>
                      <a:pt x="248" y="38"/>
                    </a:lnTo>
                    <a:lnTo>
                      <a:pt x="248" y="38"/>
                    </a:lnTo>
                    <a:lnTo>
                      <a:pt x="248" y="38"/>
                    </a:lnTo>
                    <a:lnTo>
                      <a:pt x="248" y="38"/>
                    </a:lnTo>
                    <a:lnTo>
                      <a:pt x="251" y="38"/>
                    </a:lnTo>
                    <a:lnTo>
                      <a:pt x="251" y="38"/>
                    </a:lnTo>
                    <a:lnTo>
                      <a:pt x="251" y="38"/>
                    </a:lnTo>
                    <a:lnTo>
                      <a:pt x="253" y="38"/>
                    </a:lnTo>
                    <a:lnTo>
                      <a:pt x="253" y="38"/>
                    </a:lnTo>
                    <a:lnTo>
                      <a:pt x="253" y="38"/>
                    </a:lnTo>
                    <a:lnTo>
                      <a:pt x="253" y="38"/>
                    </a:lnTo>
                    <a:lnTo>
                      <a:pt x="253" y="41"/>
                    </a:lnTo>
                    <a:lnTo>
                      <a:pt x="253" y="41"/>
                    </a:lnTo>
                    <a:lnTo>
                      <a:pt x="253" y="41"/>
                    </a:lnTo>
                    <a:lnTo>
                      <a:pt x="253" y="43"/>
                    </a:lnTo>
                    <a:lnTo>
                      <a:pt x="253" y="43"/>
                    </a:lnTo>
                    <a:lnTo>
                      <a:pt x="255" y="43"/>
                    </a:lnTo>
                    <a:lnTo>
                      <a:pt x="255" y="43"/>
                    </a:lnTo>
                    <a:lnTo>
                      <a:pt x="255" y="43"/>
                    </a:lnTo>
                    <a:lnTo>
                      <a:pt x="255" y="43"/>
                    </a:lnTo>
                    <a:lnTo>
                      <a:pt x="255" y="41"/>
                    </a:lnTo>
                    <a:lnTo>
                      <a:pt x="258" y="41"/>
                    </a:lnTo>
                    <a:lnTo>
                      <a:pt x="258" y="41"/>
                    </a:lnTo>
                    <a:lnTo>
                      <a:pt x="258" y="41"/>
                    </a:lnTo>
                    <a:lnTo>
                      <a:pt x="260" y="41"/>
                    </a:lnTo>
                    <a:lnTo>
                      <a:pt x="260" y="41"/>
                    </a:lnTo>
                    <a:lnTo>
                      <a:pt x="260" y="41"/>
                    </a:lnTo>
                    <a:lnTo>
                      <a:pt x="260" y="41"/>
                    </a:lnTo>
                    <a:lnTo>
                      <a:pt x="262" y="41"/>
                    </a:lnTo>
                    <a:lnTo>
                      <a:pt x="262" y="43"/>
                    </a:lnTo>
                    <a:lnTo>
                      <a:pt x="260" y="43"/>
                    </a:lnTo>
                    <a:lnTo>
                      <a:pt x="260" y="43"/>
                    </a:lnTo>
                    <a:lnTo>
                      <a:pt x="260" y="45"/>
                    </a:lnTo>
                    <a:lnTo>
                      <a:pt x="260" y="45"/>
                    </a:lnTo>
                    <a:lnTo>
                      <a:pt x="260" y="45"/>
                    </a:lnTo>
                    <a:lnTo>
                      <a:pt x="260" y="48"/>
                    </a:lnTo>
                    <a:lnTo>
                      <a:pt x="260" y="48"/>
                    </a:lnTo>
                    <a:lnTo>
                      <a:pt x="260" y="48"/>
                    </a:lnTo>
                    <a:lnTo>
                      <a:pt x="260" y="48"/>
                    </a:lnTo>
                    <a:lnTo>
                      <a:pt x="260" y="50"/>
                    </a:lnTo>
                    <a:lnTo>
                      <a:pt x="260" y="50"/>
                    </a:lnTo>
                    <a:lnTo>
                      <a:pt x="258" y="50"/>
                    </a:lnTo>
                    <a:lnTo>
                      <a:pt x="258" y="52"/>
                    </a:lnTo>
                    <a:lnTo>
                      <a:pt x="258" y="52"/>
                    </a:lnTo>
                    <a:lnTo>
                      <a:pt x="258" y="52"/>
                    </a:lnTo>
                    <a:lnTo>
                      <a:pt x="258" y="55"/>
                    </a:lnTo>
                    <a:lnTo>
                      <a:pt x="258" y="55"/>
                    </a:lnTo>
                    <a:lnTo>
                      <a:pt x="258" y="57"/>
                    </a:lnTo>
                    <a:lnTo>
                      <a:pt x="258" y="57"/>
                    </a:lnTo>
                    <a:lnTo>
                      <a:pt x="258" y="57"/>
                    </a:lnTo>
                    <a:lnTo>
                      <a:pt x="255" y="57"/>
                    </a:lnTo>
                    <a:lnTo>
                      <a:pt x="255" y="60"/>
                    </a:lnTo>
                    <a:lnTo>
                      <a:pt x="255" y="60"/>
                    </a:lnTo>
                    <a:lnTo>
                      <a:pt x="255" y="60"/>
                    </a:lnTo>
                    <a:lnTo>
                      <a:pt x="255" y="62"/>
                    </a:lnTo>
                    <a:lnTo>
                      <a:pt x="255" y="62"/>
                    </a:lnTo>
                    <a:lnTo>
                      <a:pt x="255" y="62"/>
                    </a:lnTo>
                    <a:lnTo>
                      <a:pt x="253" y="62"/>
                    </a:lnTo>
                    <a:lnTo>
                      <a:pt x="253" y="62"/>
                    </a:lnTo>
                    <a:lnTo>
                      <a:pt x="253" y="62"/>
                    </a:lnTo>
                    <a:lnTo>
                      <a:pt x="251" y="62"/>
                    </a:lnTo>
                    <a:lnTo>
                      <a:pt x="251" y="64"/>
                    </a:lnTo>
                    <a:lnTo>
                      <a:pt x="251" y="64"/>
                    </a:lnTo>
                    <a:lnTo>
                      <a:pt x="251" y="64"/>
                    </a:lnTo>
                    <a:lnTo>
                      <a:pt x="251" y="67"/>
                    </a:lnTo>
                    <a:lnTo>
                      <a:pt x="248" y="67"/>
                    </a:lnTo>
                    <a:lnTo>
                      <a:pt x="248" y="67"/>
                    </a:lnTo>
                    <a:lnTo>
                      <a:pt x="248" y="67"/>
                    </a:lnTo>
                    <a:lnTo>
                      <a:pt x="248" y="67"/>
                    </a:lnTo>
                    <a:lnTo>
                      <a:pt x="248" y="67"/>
                    </a:lnTo>
                    <a:lnTo>
                      <a:pt x="248" y="69"/>
                    </a:lnTo>
                    <a:lnTo>
                      <a:pt x="246" y="69"/>
                    </a:lnTo>
                    <a:lnTo>
                      <a:pt x="246" y="69"/>
                    </a:lnTo>
                    <a:lnTo>
                      <a:pt x="246" y="67"/>
                    </a:lnTo>
                    <a:lnTo>
                      <a:pt x="246" y="67"/>
                    </a:lnTo>
                    <a:lnTo>
                      <a:pt x="244" y="67"/>
                    </a:lnTo>
                    <a:lnTo>
                      <a:pt x="244" y="69"/>
                    </a:lnTo>
                    <a:lnTo>
                      <a:pt x="244" y="69"/>
                    </a:lnTo>
                    <a:lnTo>
                      <a:pt x="244" y="71"/>
                    </a:lnTo>
                    <a:lnTo>
                      <a:pt x="244" y="71"/>
                    </a:lnTo>
                    <a:lnTo>
                      <a:pt x="246" y="71"/>
                    </a:lnTo>
                    <a:lnTo>
                      <a:pt x="246" y="74"/>
                    </a:lnTo>
                    <a:lnTo>
                      <a:pt x="244" y="74"/>
                    </a:lnTo>
                    <a:lnTo>
                      <a:pt x="244" y="74"/>
                    </a:lnTo>
                    <a:lnTo>
                      <a:pt x="244" y="74"/>
                    </a:lnTo>
                    <a:lnTo>
                      <a:pt x="244" y="76"/>
                    </a:lnTo>
                    <a:lnTo>
                      <a:pt x="244" y="76"/>
                    </a:lnTo>
                    <a:lnTo>
                      <a:pt x="241" y="76"/>
                    </a:lnTo>
                    <a:lnTo>
                      <a:pt x="241" y="76"/>
                    </a:lnTo>
                    <a:lnTo>
                      <a:pt x="241" y="76"/>
                    </a:lnTo>
                    <a:lnTo>
                      <a:pt x="241" y="79"/>
                    </a:lnTo>
                    <a:lnTo>
                      <a:pt x="241" y="79"/>
                    </a:lnTo>
                    <a:lnTo>
                      <a:pt x="241" y="79"/>
                    </a:lnTo>
                    <a:lnTo>
                      <a:pt x="239" y="79"/>
                    </a:lnTo>
                    <a:lnTo>
                      <a:pt x="239" y="79"/>
                    </a:lnTo>
                    <a:lnTo>
                      <a:pt x="239" y="79"/>
                    </a:lnTo>
                    <a:lnTo>
                      <a:pt x="236" y="79"/>
                    </a:lnTo>
                    <a:lnTo>
                      <a:pt x="236" y="79"/>
                    </a:lnTo>
                    <a:lnTo>
                      <a:pt x="234" y="79"/>
                    </a:lnTo>
                    <a:lnTo>
                      <a:pt x="234" y="79"/>
                    </a:lnTo>
                    <a:lnTo>
                      <a:pt x="234" y="79"/>
                    </a:lnTo>
                    <a:lnTo>
                      <a:pt x="232" y="79"/>
                    </a:lnTo>
                    <a:lnTo>
                      <a:pt x="232" y="79"/>
                    </a:lnTo>
                    <a:lnTo>
                      <a:pt x="232" y="79"/>
                    </a:lnTo>
                    <a:lnTo>
                      <a:pt x="232" y="79"/>
                    </a:lnTo>
                    <a:lnTo>
                      <a:pt x="232" y="79"/>
                    </a:lnTo>
                    <a:lnTo>
                      <a:pt x="232" y="81"/>
                    </a:lnTo>
                    <a:lnTo>
                      <a:pt x="232" y="81"/>
                    </a:lnTo>
                    <a:lnTo>
                      <a:pt x="232" y="81"/>
                    </a:lnTo>
                    <a:lnTo>
                      <a:pt x="232" y="83"/>
                    </a:lnTo>
                    <a:lnTo>
                      <a:pt x="232" y="83"/>
                    </a:lnTo>
                    <a:lnTo>
                      <a:pt x="232" y="83"/>
                    </a:lnTo>
                    <a:lnTo>
                      <a:pt x="232" y="86"/>
                    </a:lnTo>
                    <a:lnTo>
                      <a:pt x="232" y="86"/>
                    </a:lnTo>
                    <a:lnTo>
                      <a:pt x="234" y="86"/>
                    </a:lnTo>
                    <a:lnTo>
                      <a:pt x="234" y="86"/>
                    </a:lnTo>
                    <a:lnTo>
                      <a:pt x="234" y="88"/>
                    </a:lnTo>
                    <a:lnTo>
                      <a:pt x="234" y="88"/>
                    </a:lnTo>
                    <a:lnTo>
                      <a:pt x="234" y="88"/>
                    </a:lnTo>
                    <a:lnTo>
                      <a:pt x="234" y="88"/>
                    </a:lnTo>
                    <a:lnTo>
                      <a:pt x="232" y="88"/>
                    </a:lnTo>
                    <a:lnTo>
                      <a:pt x="232" y="88"/>
                    </a:lnTo>
                    <a:lnTo>
                      <a:pt x="232" y="90"/>
                    </a:lnTo>
                    <a:lnTo>
                      <a:pt x="232" y="90"/>
                    </a:lnTo>
                    <a:lnTo>
                      <a:pt x="232" y="90"/>
                    </a:lnTo>
                    <a:lnTo>
                      <a:pt x="232" y="90"/>
                    </a:lnTo>
                    <a:lnTo>
                      <a:pt x="232" y="93"/>
                    </a:lnTo>
                    <a:lnTo>
                      <a:pt x="232" y="93"/>
                    </a:lnTo>
                    <a:lnTo>
                      <a:pt x="232" y="93"/>
                    </a:lnTo>
                    <a:lnTo>
                      <a:pt x="232" y="95"/>
                    </a:lnTo>
                    <a:lnTo>
                      <a:pt x="232" y="95"/>
                    </a:lnTo>
                    <a:lnTo>
                      <a:pt x="232" y="95"/>
                    </a:lnTo>
                    <a:lnTo>
                      <a:pt x="232" y="95"/>
                    </a:lnTo>
                    <a:lnTo>
                      <a:pt x="232" y="97"/>
                    </a:lnTo>
                    <a:lnTo>
                      <a:pt x="234" y="97"/>
                    </a:lnTo>
                    <a:lnTo>
                      <a:pt x="234" y="97"/>
                    </a:lnTo>
                    <a:lnTo>
                      <a:pt x="234" y="97"/>
                    </a:lnTo>
                    <a:lnTo>
                      <a:pt x="234" y="97"/>
                    </a:lnTo>
                    <a:lnTo>
                      <a:pt x="234" y="100"/>
                    </a:lnTo>
                    <a:lnTo>
                      <a:pt x="234" y="100"/>
                    </a:lnTo>
                    <a:lnTo>
                      <a:pt x="236" y="100"/>
                    </a:lnTo>
                    <a:lnTo>
                      <a:pt x="236" y="100"/>
                    </a:lnTo>
                    <a:lnTo>
                      <a:pt x="239" y="100"/>
                    </a:lnTo>
                    <a:lnTo>
                      <a:pt x="239" y="100"/>
                    </a:lnTo>
                    <a:lnTo>
                      <a:pt x="239" y="100"/>
                    </a:lnTo>
                    <a:lnTo>
                      <a:pt x="241" y="100"/>
                    </a:lnTo>
                    <a:lnTo>
                      <a:pt x="241" y="100"/>
                    </a:lnTo>
                    <a:lnTo>
                      <a:pt x="241" y="100"/>
                    </a:lnTo>
                    <a:lnTo>
                      <a:pt x="241" y="102"/>
                    </a:lnTo>
                    <a:lnTo>
                      <a:pt x="241" y="102"/>
                    </a:lnTo>
                    <a:lnTo>
                      <a:pt x="241" y="102"/>
                    </a:lnTo>
                    <a:lnTo>
                      <a:pt x="241" y="105"/>
                    </a:lnTo>
                    <a:lnTo>
                      <a:pt x="239" y="105"/>
                    </a:lnTo>
                    <a:lnTo>
                      <a:pt x="239" y="105"/>
                    </a:lnTo>
                    <a:lnTo>
                      <a:pt x="241" y="105"/>
                    </a:lnTo>
                    <a:lnTo>
                      <a:pt x="241" y="107"/>
                    </a:lnTo>
                    <a:lnTo>
                      <a:pt x="241" y="107"/>
                    </a:lnTo>
                    <a:lnTo>
                      <a:pt x="241" y="107"/>
                    </a:lnTo>
                    <a:lnTo>
                      <a:pt x="241" y="107"/>
                    </a:lnTo>
                    <a:lnTo>
                      <a:pt x="241" y="107"/>
                    </a:lnTo>
                    <a:lnTo>
                      <a:pt x="241" y="109"/>
                    </a:lnTo>
                    <a:lnTo>
                      <a:pt x="241" y="109"/>
                    </a:lnTo>
                    <a:lnTo>
                      <a:pt x="244" y="109"/>
                    </a:lnTo>
                    <a:lnTo>
                      <a:pt x="244" y="112"/>
                    </a:lnTo>
                    <a:lnTo>
                      <a:pt x="244" y="112"/>
                    </a:lnTo>
                    <a:lnTo>
                      <a:pt x="244" y="112"/>
                    </a:lnTo>
                    <a:lnTo>
                      <a:pt x="244" y="114"/>
                    </a:lnTo>
                    <a:lnTo>
                      <a:pt x="244" y="114"/>
                    </a:lnTo>
                    <a:lnTo>
                      <a:pt x="244" y="116"/>
                    </a:lnTo>
                    <a:lnTo>
                      <a:pt x="244" y="116"/>
                    </a:lnTo>
                    <a:lnTo>
                      <a:pt x="241" y="116"/>
                    </a:lnTo>
                    <a:lnTo>
                      <a:pt x="241" y="116"/>
                    </a:lnTo>
                    <a:lnTo>
                      <a:pt x="241" y="116"/>
                    </a:lnTo>
                    <a:lnTo>
                      <a:pt x="241" y="116"/>
                    </a:lnTo>
                    <a:lnTo>
                      <a:pt x="239" y="116"/>
                    </a:lnTo>
                    <a:lnTo>
                      <a:pt x="239" y="116"/>
                    </a:lnTo>
                    <a:lnTo>
                      <a:pt x="239" y="116"/>
                    </a:lnTo>
                    <a:lnTo>
                      <a:pt x="239" y="116"/>
                    </a:lnTo>
                    <a:lnTo>
                      <a:pt x="236" y="116"/>
                    </a:lnTo>
                    <a:lnTo>
                      <a:pt x="236" y="116"/>
                    </a:lnTo>
                    <a:lnTo>
                      <a:pt x="234" y="116"/>
                    </a:lnTo>
                    <a:lnTo>
                      <a:pt x="234" y="119"/>
                    </a:lnTo>
                    <a:lnTo>
                      <a:pt x="234" y="119"/>
                    </a:lnTo>
                    <a:lnTo>
                      <a:pt x="234" y="121"/>
                    </a:lnTo>
                    <a:lnTo>
                      <a:pt x="234" y="121"/>
                    </a:lnTo>
                    <a:lnTo>
                      <a:pt x="234" y="121"/>
                    </a:lnTo>
                    <a:lnTo>
                      <a:pt x="232" y="121"/>
                    </a:lnTo>
                    <a:lnTo>
                      <a:pt x="232" y="121"/>
                    </a:lnTo>
                    <a:lnTo>
                      <a:pt x="232" y="121"/>
                    </a:lnTo>
                    <a:lnTo>
                      <a:pt x="232" y="121"/>
                    </a:lnTo>
                    <a:lnTo>
                      <a:pt x="232" y="121"/>
                    </a:lnTo>
                    <a:lnTo>
                      <a:pt x="229" y="121"/>
                    </a:lnTo>
                    <a:lnTo>
                      <a:pt x="229" y="119"/>
                    </a:lnTo>
                    <a:lnTo>
                      <a:pt x="229" y="119"/>
                    </a:lnTo>
                    <a:lnTo>
                      <a:pt x="229" y="119"/>
                    </a:lnTo>
                    <a:lnTo>
                      <a:pt x="227" y="119"/>
                    </a:lnTo>
                    <a:lnTo>
                      <a:pt x="227" y="116"/>
                    </a:lnTo>
                    <a:lnTo>
                      <a:pt x="227" y="116"/>
                    </a:lnTo>
                    <a:lnTo>
                      <a:pt x="227" y="116"/>
                    </a:lnTo>
                    <a:lnTo>
                      <a:pt x="227" y="116"/>
                    </a:lnTo>
                    <a:lnTo>
                      <a:pt x="227" y="116"/>
                    </a:lnTo>
                    <a:lnTo>
                      <a:pt x="227" y="114"/>
                    </a:lnTo>
                    <a:lnTo>
                      <a:pt x="227" y="114"/>
                    </a:lnTo>
                    <a:lnTo>
                      <a:pt x="227" y="114"/>
                    </a:lnTo>
                    <a:lnTo>
                      <a:pt x="227" y="112"/>
                    </a:lnTo>
                    <a:lnTo>
                      <a:pt x="227" y="112"/>
                    </a:lnTo>
                    <a:lnTo>
                      <a:pt x="227" y="114"/>
                    </a:lnTo>
                    <a:lnTo>
                      <a:pt x="225" y="114"/>
                    </a:lnTo>
                    <a:lnTo>
                      <a:pt x="225" y="114"/>
                    </a:lnTo>
                    <a:lnTo>
                      <a:pt x="225" y="114"/>
                    </a:lnTo>
                    <a:lnTo>
                      <a:pt x="225" y="114"/>
                    </a:lnTo>
                    <a:lnTo>
                      <a:pt x="222" y="114"/>
                    </a:lnTo>
                    <a:lnTo>
                      <a:pt x="222" y="116"/>
                    </a:lnTo>
                    <a:lnTo>
                      <a:pt x="222" y="116"/>
                    </a:lnTo>
                    <a:lnTo>
                      <a:pt x="220" y="116"/>
                    </a:lnTo>
                    <a:lnTo>
                      <a:pt x="220" y="116"/>
                    </a:lnTo>
                    <a:lnTo>
                      <a:pt x="220" y="116"/>
                    </a:lnTo>
                    <a:lnTo>
                      <a:pt x="220" y="116"/>
                    </a:lnTo>
                    <a:lnTo>
                      <a:pt x="220" y="116"/>
                    </a:lnTo>
                    <a:lnTo>
                      <a:pt x="220" y="119"/>
                    </a:lnTo>
                    <a:lnTo>
                      <a:pt x="220" y="119"/>
                    </a:lnTo>
                    <a:lnTo>
                      <a:pt x="220" y="121"/>
                    </a:lnTo>
                    <a:lnTo>
                      <a:pt x="220" y="121"/>
                    </a:lnTo>
                    <a:lnTo>
                      <a:pt x="222" y="121"/>
                    </a:lnTo>
                    <a:lnTo>
                      <a:pt x="222" y="124"/>
                    </a:lnTo>
                    <a:lnTo>
                      <a:pt x="222" y="124"/>
                    </a:lnTo>
                    <a:lnTo>
                      <a:pt x="222" y="126"/>
                    </a:lnTo>
                    <a:lnTo>
                      <a:pt x="222" y="126"/>
                    </a:lnTo>
                    <a:lnTo>
                      <a:pt x="225" y="126"/>
                    </a:lnTo>
                    <a:lnTo>
                      <a:pt x="225" y="126"/>
                    </a:lnTo>
                    <a:lnTo>
                      <a:pt x="225" y="126"/>
                    </a:lnTo>
                    <a:lnTo>
                      <a:pt x="225" y="126"/>
                    </a:lnTo>
                    <a:lnTo>
                      <a:pt x="225" y="126"/>
                    </a:lnTo>
                    <a:lnTo>
                      <a:pt x="225" y="128"/>
                    </a:lnTo>
                    <a:lnTo>
                      <a:pt x="227" y="128"/>
                    </a:lnTo>
                    <a:lnTo>
                      <a:pt x="227" y="128"/>
                    </a:lnTo>
                    <a:lnTo>
                      <a:pt x="227" y="131"/>
                    </a:lnTo>
                    <a:lnTo>
                      <a:pt x="227" y="131"/>
                    </a:lnTo>
                    <a:lnTo>
                      <a:pt x="227" y="131"/>
                    </a:lnTo>
                    <a:lnTo>
                      <a:pt x="227" y="133"/>
                    </a:lnTo>
                    <a:lnTo>
                      <a:pt x="227" y="133"/>
                    </a:lnTo>
                    <a:lnTo>
                      <a:pt x="227" y="135"/>
                    </a:lnTo>
                    <a:lnTo>
                      <a:pt x="227" y="135"/>
                    </a:lnTo>
                    <a:lnTo>
                      <a:pt x="227" y="135"/>
                    </a:lnTo>
                    <a:lnTo>
                      <a:pt x="227" y="135"/>
                    </a:lnTo>
                    <a:lnTo>
                      <a:pt x="227" y="138"/>
                    </a:lnTo>
                    <a:lnTo>
                      <a:pt x="227" y="138"/>
                    </a:lnTo>
                    <a:lnTo>
                      <a:pt x="227" y="138"/>
                    </a:lnTo>
                    <a:lnTo>
                      <a:pt x="227" y="138"/>
                    </a:lnTo>
                    <a:lnTo>
                      <a:pt x="227" y="140"/>
                    </a:lnTo>
                    <a:lnTo>
                      <a:pt x="229" y="140"/>
                    </a:lnTo>
                    <a:lnTo>
                      <a:pt x="229" y="140"/>
                    </a:lnTo>
                    <a:lnTo>
                      <a:pt x="227" y="140"/>
                    </a:lnTo>
                    <a:lnTo>
                      <a:pt x="227" y="143"/>
                    </a:lnTo>
                    <a:lnTo>
                      <a:pt x="227" y="143"/>
                    </a:lnTo>
                    <a:lnTo>
                      <a:pt x="227" y="143"/>
                    </a:lnTo>
                    <a:lnTo>
                      <a:pt x="227" y="143"/>
                    </a:lnTo>
                    <a:lnTo>
                      <a:pt x="227" y="143"/>
                    </a:lnTo>
                    <a:lnTo>
                      <a:pt x="227" y="145"/>
                    </a:lnTo>
                    <a:lnTo>
                      <a:pt x="227" y="145"/>
                    </a:lnTo>
                    <a:lnTo>
                      <a:pt x="227" y="145"/>
                    </a:lnTo>
                    <a:lnTo>
                      <a:pt x="227" y="145"/>
                    </a:lnTo>
                    <a:lnTo>
                      <a:pt x="227" y="145"/>
                    </a:lnTo>
                    <a:lnTo>
                      <a:pt x="227" y="147"/>
                    </a:lnTo>
                    <a:lnTo>
                      <a:pt x="227" y="147"/>
                    </a:lnTo>
                    <a:lnTo>
                      <a:pt x="227" y="147"/>
                    </a:lnTo>
                    <a:lnTo>
                      <a:pt x="229" y="147"/>
                    </a:lnTo>
                    <a:lnTo>
                      <a:pt x="229" y="147"/>
                    </a:lnTo>
                    <a:lnTo>
                      <a:pt x="232" y="147"/>
                    </a:lnTo>
                    <a:lnTo>
                      <a:pt x="232" y="147"/>
                    </a:lnTo>
                    <a:lnTo>
                      <a:pt x="232" y="147"/>
                    </a:lnTo>
                    <a:lnTo>
                      <a:pt x="232" y="147"/>
                    </a:lnTo>
                    <a:lnTo>
                      <a:pt x="232" y="145"/>
                    </a:lnTo>
                    <a:lnTo>
                      <a:pt x="232" y="145"/>
                    </a:lnTo>
                    <a:lnTo>
                      <a:pt x="234" y="145"/>
                    </a:lnTo>
                    <a:lnTo>
                      <a:pt x="234" y="145"/>
                    </a:lnTo>
                    <a:lnTo>
                      <a:pt x="234" y="145"/>
                    </a:lnTo>
                    <a:lnTo>
                      <a:pt x="234" y="145"/>
                    </a:lnTo>
                    <a:lnTo>
                      <a:pt x="234" y="145"/>
                    </a:lnTo>
                    <a:lnTo>
                      <a:pt x="236" y="145"/>
                    </a:lnTo>
                    <a:lnTo>
                      <a:pt x="236" y="145"/>
                    </a:lnTo>
                    <a:lnTo>
                      <a:pt x="236" y="147"/>
                    </a:lnTo>
                    <a:lnTo>
                      <a:pt x="236" y="147"/>
                    </a:lnTo>
                    <a:lnTo>
                      <a:pt x="236" y="147"/>
                    </a:lnTo>
                    <a:lnTo>
                      <a:pt x="239" y="147"/>
                    </a:lnTo>
                    <a:lnTo>
                      <a:pt x="239" y="150"/>
                    </a:lnTo>
                    <a:lnTo>
                      <a:pt x="239" y="150"/>
                    </a:lnTo>
                    <a:lnTo>
                      <a:pt x="239" y="150"/>
                    </a:lnTo>
                    <a:lnTo>
                      <a:pt x="239" y="152"/>
                    </a:lnTo>
                    <a:lnTo>
                      <a:pt x="239" y="152"/>
                    </a:lnTo>
                    <a:lnTo>
                      <a:pt x="239" y="152"/>
                    </a:lnTo>
                    <a:lnTo>
                      <a:pt x="241" y="152"/>
                    </a:lnTo>
                    <a:lnTo>
                      <a:pt x="241" y="152"/>
                    </a:lnTo>
                    <a:lnTo>
                      <a:pt x="241" y="154"/>
                    </a:lnTo>
                    <a:lnTo>
                      <a:pt x="241" y="154"/>
                    </a:lnTo>
                    <a:lnTo>
                      <a:pt x="241" y="154"/>
                    </a:lnTo>
                    <a:lnTo>
                      <a:pt x="244" y="154"/>
                    </a:lnTo>
                    <a:lnTo>
                      <a:pt x="244" y="154"/>
                    </a:lnTo>
                    <a:lnTo>
                      <a:pt x="244" y="157"/>
                    </a:lnTo>
                    <a:lnTo>
                      <a:pt x="244" y="157"/>
                    </a:lnTo>
                    <a:lnTo>
                      <a:pt x="246" y="157"/>
                    </a:lnTo>
                    <a:lnTo>
                      <a:pt x="246" y="157"/>
                    </a:lnTo>
                    <a:lnTo>
                      <a:pt x="246" y="157"/>
                    </a:lnTo>
                    <a:lnTo>
                      <a:pt x="246" y="157"/>
                    </a:lnTo>
                    <a:lnTo>
                      <a:pt x="248" y="157"/>
                    </a:lnTo>
                    <a:lnTo>
                      <a:pt x="248" y="157"/>
                    </a:lnTo>
                    <a:lnTo>
                      <a:pt x="248" y="157"/>
                    </a:lnTo>
                    <a:lnTo>
                      <a:pt x="248" y="157"/>
                    </a:lnTo>
                    <a:lnTo>
                      <a:pt x="248" y="157"/>
                    </a:lnTo>
                    <a:lnTo>
                      <a:pt x="251" y="157"/>
                    </a:lnTo>
                    <a:lnTo>
                      <a:pt x="251" y="157"/>
                    </a:lnTo>
                    <a:lnTo>
                      <a:pt x="251" y="157"/>
                    </a:lnTo>
                    <a:lnTo>
                      <a:pt x="251" y="157"/>
                    </a:lnTo>
                    <a:lnTo>
                      <a:pt x="253" y="157"/>
                    </a:lnTo>
                    <a:lnTo>
                      <a:pt x="253" y="159"/>
                    </a:lnTo>
                    <a:lnTo>
                      <a:pt x="253" y="159"/>
                    </a:lnTo>
                    <a:lnTo>
                      <a:pt x="253" y="159"/>
                    </a:lnTo>
                    <a:lnTo>
                      <a:pt x="253" y="159"/>
                    </a:lnTo>
                    <a:lnTo>
                      <a:pt x="255" y="159"/>
                    </a:lnTo>
                    <a:lnTo>
                      <a:pt x="255" y="161"/>
                    </a:lnTo>
                    <a:lnTo>
                      <a:pt x="255" y="161"/>
                    </a:lnTo>
                    <a:lnTo>
                      <a:pt x="255" y="161"/>
                    </a:lnTo>
                    <a:lnTo>
                      <a:pt x="258" y="161"/>
                    </a:lnTo>
                    <a:lnTo>
                      <a:pt x="258" y="161"/>
                    </a:lnTo>
                    <a:lnTo>
                      <a:pt x="258" y="161"/>
                    </a:lnTo>
                    <a:lnTo>
                      <a:pt x="260" y="161"/>
                    </a:lnTo>
                    <a:lnTo>
                      <a:pt x="260" y="164"/>
                    </a:lnTo>
                    <a:lnTo>
                      <a:pt x="258" y="164"/>
                    </a:lnTo>
                    <a:lnTo>
                      <a:pt x="258" y="164"/>
                    </a:lnTo>
                    <a:lnTo>
                      <a:pt x="258" y="166"/>
                    </a:lnTo>
                    <a:lnTo>
                      <a:pt x="258" y="166"/>
                    </a:lnTo>
                    <a:lnTo>
                      <a:pt x="260" y="166"/>
                    </a:lnTo>
                    <a:lnTo>
                      <a:pt x="260" y="166"/>
                    </a:lnTo>
                    <a:lnTo>
                      <a:pt x="260" y="166"/>
                    </a:lnTo>
                    <a:lnTo>
                      <a:pt x="260" y="166"/>
                    </a:lnTo>
                    <a:lnTo>
                      <a:pt x="262" y="166"/>
                    </a:lnTo>
                    <a:lnTo>
                      <a:pt x="262" y="166"/>
                    </a:lnTo>
                    <a:lnTo>
                      <a:pt x="262" y="169"/>
                    </a:lnTo>
                    <a:lnTo>
                      <a:pt x="265" y="169"/>
                    </a:lnTo>
                    <a:lnTo>
                      <a:pt x="265" y="169"/>
                    </a:lnTo>
                    <a:lnTo>
                      <a:pt x="265" y="169"/>
                    </a:lnTo>
                    <a:lnTo>
                      <a:pt x="265" y="169"/>
                    </a:lnTo>
                    <a:lnTo>
                      <a:pt x="267" y="169"/>
                    </a:lnTo>
                    <a:lnTo>
                      <a:pt x="267" y="169"/>
                    </a:lnTo>
                    <a:lnTo>
                      <a:pt x="267" y="169"/>
                    </a:lnTo>
                    <a:lnTo>
                      <a:pt x="267" y="171"/>
                    </a:lnTo>
                    <a:lnTo>
                      <a:pt x="270" y="171"/>
                    </a:lnTo>
                    <a:lnTo>
                      <a:pt x="270" y="171"/>
                    </a:lnTo>
                    <a:lnTo>
                      <a:pt x="270" y="171"/>
                    </a:lnTo>
                    <a:lnTo>
                      <a:pt x="272" y="171"/>
                    </a:lnTo>
                    <a:lnTo>
                      <a:pt x="272" y="173"/>
                    </a:lnTo>
                    <a:lnTo>
                      <a:pt x="272" y="173"/>
                    </a:lnTo>
                    <a:lnTo>
                      <a:pt x="272" y="173"/>
                    </a:lnTo>
                    <a:lnTo>
                      <a:pt x="272" y="173"/>
                    </a:lnTo>
                    <a:lnTo>
                      <a:pt x="274" y="173"/>
                    </a:lnTo>
                    <a:lnTo>
                      <a:pt x="274" y="173"/>
                    </a:lnTo>
                    <a:lnTo>
                      <a:pt x="274" y="176"/>
                    </a:lnTo>
                    <a:lnTo>
                      <a:pt x="274" y="176"/>
                    </a:lnTo>
                    <a:lnTo>
                      <a:pt x="277" y="176"/>
                    </a:lnTo>
                    <a:lnTo>
                      <a:pt x="277" y="176"/>
                    </a:lnTo>
                    <a:lnTo>
                      <a:pt x="274" y="176"/>
                    </a:lnTo>
                    <a:lnTo>
                      <a:pt x="274" y="176"/>
                    </a:lnTo>
                    <a:lnTo>
                      <a:pt x="274" y="176"/>
                    </a:lnTo>
                    <a:lnTo>
                      <a:pt x="274" y="176"/>
                    </a:lnTo>
                    <a:lnTo>
                      <a:pt x="274" y="176"/>
                    </a:lnTo>
                    <a:lnTo>
                      <a:pt x="272" y="176"/>
                    </a:lnTo>
                    <a:lnTo>
                      <a:pt x="272" y="176"/>
                    </a:lnTo>
                    <a:lnTo>
                      <a:pt x="272" y="178"/>
                    </a:lnTo>
                    <a:lnTo>
                      <a:pt x="272" y="178"/>
                    </a:lnTo>
                    <a:lnTo>
                      <a:pt x="272" y="178"/>
                    </a:lnTo>
                    <a:lnTo>
                      <a:pt x="272" y="178"/>
                    </a:lnTo>
                    <a:lnTo>
                      <a:pt x="272" y="180"/>
                    </a:lnTo>
                    <a:lnTo>
                      <a:pt x="270" y="180"/>
                    </a:lnTo>
                    <a:lnTo>
                      <a:pt x="270" y="180"/>
                    </a:lnTo>
                    <a:lnTo>
                      <a:pt x="270" y="180"/>
                    </a:lnTo>
                    <a:lnTo>
                      <a:pt x="270" y="183"/>
                    </a:lnTo>
                    <a:lnTo>
                      <a:pt x="267" y="183"/>
                    </a:lnTo>
                    <a:lnTo>
                      <a:pt x="267" y="183"/>
                    </a:lnTo>
                    <a:lnTo>
                      <a:pt x="267" y="183"/>
                    </a:lnTo>
                    <a:lnTo>
                      <a:pt x="267" y="183"/>
                    </a:lnTo>
                    <a:lnTo>
                      <a:pt x="267" y="185"/>
                    </a:lnTo>
                    <a:lnTo>
                      <a:pt x="265" y="185"/>
                    </a:lnTo>
                    <a:lnTo>
                      <a:pt x="265" y="185"/>
                    </a:lnTo>
                    <a:lnTo>
                      <a:pt x="265" y="185"/>
                    </a:lnTo>
                    <a:lnTo>
                      <a:pt x="265" y="185"/>
                    </a:lnTo>
                    <a:lnTo>
                      <a:pt x="265" y="185"/>
                    </a:lnTo>
                    <a:lnTo>
                      <a:pt x="262" y="185"/>
                    </a:lnTo>
                    <a:lnTo>
                      <a:pt x="262" y="188"/>
                    </a:lnTo>
                    <a:lnTo>
                      <a:pt x="262" y="188"/>
                    </a:lnTo>
                    <a:lnTo>
                      <a:pt x="262" y="188"/>
                    </a:lnTo>
                    <a:lnTo>
                      <a:pt x="262" y="190"/>
                    </a:lnTo>
                    <a:lnTo>
                      <a:pt x="262" y="190"/>
                    </a:lnTo>
                    <a:lnTo>
                      <a:pt x="262" y="190"/>
                    </a:lnTo>
                    <a:lnTo>
                      <a:pt x="262" y="192"/>
                    </a:lnTo>
                    <a:lnTo>
                      <a:pt x="262" y="192"/>
                    </a:lnTo>
                    <a:lnTo>
                      <a:pt x="262" y="192"/>
                    </a:lnTo>
                    <a:lnTo>
                      <a:pt x="260" y="192"/>
                    </a:lnTo>
                    <a:lnTo>
                      <a:pt x="260" y="195"/>
                    </a:lnTo>
                    <a:lnTo>
                      <a:pt x="260" y="195"/>
                    </a:lnTo>
                    <a:lnTo>
                      <a:pt x="260" y="195"/>
                    </a:lnTo>
                    <a:lnTo>
                      <a:pt x="260" y="195"/>
                    </a:lnTo>
                    <a:lnTo>
                      <a:pt x="260" y="195"/>
                    </a:lnTo>
                    <a:lnTo>
                      <a:pt x="260" y="197"/>
                    </a:lnTo>
                    <a:lnTo>
                      <a:pt x="260" y="197"/>
                    </a:lnTo>
                    <a:lnTo>
                      <a:pt x="260" y="197"/>
                    </a:lnTo>
                    <a:lnTo>
                      <a:pt x="260" y="197"/>
                    </a:lnTo>
                    <a:lnTo>
                      <a:pt x="260" y="199"/>
                    </a:lnTo>
                    <a:lnTo>
                      <a:pt x="260" y="199"/>
                    </a:lnTo>
                    <a:lnTo>
                      <a:pt x="260" y="199"/>
                    </a:lnTo>
                    <a:lnTo>
                      <a:pt x="260" y="202"/>
                    </a:lnTo>
                    <a:lnTo>
                      <a:pt x="260" y="202"/>
                    </a:lnTo>
                    <a:lnTo>
                      <a:pt x="260" y="202"/>
                    </a:lnTo>
                    <a:lnTo>
                      <a:pt x="260" y="204"/>
                    </a:lnTo>
                    <a:lnTo>
                      <a:pt x="258" y="204"/>
                    </a:lnTo>
                    <a:lnTo>
                      <a:pt x="258" y="204"/>
                    </a:lnTo>
                    <a:lnTo>
                      <a:pt x="258" y="204"/>
                    </a:lnTo>
                    <a:lnTo>
                      <a:pt x="255" y="204"/>
                    </a:lnTo>
                    <a:lnTo>
                      <a:pt x="255" y="204"/>
                    </a:lnTo>
                    <a:lnTo>
                      <a:pt x="255" y="207"/>
                    </a:lnTo>
                    <a:lnTo>
                      <a:pt x="255" y="207"/>
                    </a:lnTo>
                    <a:lnTo>
                      <a:pt x="255" y="207"/>
                    </a:lnTo>
                    <a:lnTo>
                      <a:pt x="255" y="209"/>
                    </a:lnTo>
                    <a:lnTo>
                      <a:pt x="255" y="209"/>
                    </a:lnTo>
                    <a:lnTo>
                      <a:pt x="255" y="209"/>
                    </a:lnTo>
                    <a:lnTo>
                      <a:pt x="255" y="211"/>
                    </a:lnTo>
                    <a:lnTo>
                      <a:pt x="255" y="211"/>
                    </a:lnTo>
                    <a:lnTo>
                      <a:pt x="255" y="211"/>
                    </a:lnTo>
                    <a:lnTo>
                      <a:pt x="255" y="211"/>
                    </a:lnTo>
                    <a:lnTo>
                      <a:pt x="258" y="211"/>
                    </a:lnTo>
                    <a:lnTo>
                      <a:pt x="258" y="214"/>
                    </a:lnTo>
                    <a:lnTo>
                      <a:pt x="258" y="214"/>
                    </a:lnTo>
                    <a:lnTo>
                      <a:pt x="260" y="214"/>
                    </a:lnTo>
                    <a:lnTo>
                      <a:pt x="260" y="214"/>
                    </a:lnTo>
                    <a:lnTo>
                      <a:pt x="260" y="214"/>
                    </a:lnTo>
                    <a:lnTo>
                      <a:pt x="260" y="216"/>
                    </a:lnTo>
                    <a:lnTo>
                      <a:pt x="260" y="216"/>
                    </a:lnTo>
                    <a:lnTo>
                      <a:pt x="260" y="216"/>
                    </a:lnTo>
                    <a:lnTo>
                      <a:pt x="262" y="216"/>
                    </a:lnTo>
                    <a:lnTo>
                      <a:pt x="262" y="216"/>
                    </a:lnTo>
                    <a:lnTo>
                      <a:pt x="265" y="216"/>
                    </a:lnTo>
                    <a:lnTo>
                      <a:pt x="265" y="216"/>
                    </a:lnTo>
                    <a:lnTo>
                      <a:pt x="265" y="216"/>
                    </a:lnTo>
                    <a:lnTo>
                      <a:pt x="265" y="216"/>
                    </a:lnTo>
                    <a:lnTo>
                      <a:pt x="265" y="216"/>
                    </a:lnTo>
                    <a:lnTo>
                      <a:pt x="265" y="216"/>
                    </a:lnTo>
                    <a:lnTo>
                      <a:pt x="267" y="216"/>
                    </a:lnTo>
                    <a:lnTo>
                      <a:pt x="267" y="216"/>
                    </a:lnTo>
                    <a:lnTo>
                      <a:pt x="267" y="216"/>
                    </a:lnTo>
                    <a:lnTo>
                      <a:pt x="267" y="216"/>
                    </a:lnTo>
                    <a:lnTo>
                      <a:pt x="267" y="216"/>
                    </a:lnTo>
                    <a:lnTo>
                      <a:pt x="270" y="216"/>
                    </a:lnTo>
                    <a:lnTo>
                      <a:pt x="270" y="218"/>
                    </a:lnTo>
                    <a:lnTo>
                      <a:pt x="270" y="218"/>
                    </a:lnTo>
                    <a:lnTo>
                      <a:pt x="272" y="218"/>
                    </a:lnTo>
                    <a:lnTo>
                      <a:pt x="272" y="218"/>
                    </a:lnTo>
                    <a:lnTo>
                      <a:pt x="272" y="218"/>
                    </a:lnTo>
                    <a:lnTo>
                      <a:pt x="272" y="218"/>
                    </a:lnTo>
                    <a:lnTo>
                      <a:pt x="274" y="218"/>
                    </a:lnTo>
                    <a:lnTo>
                      <a:pt x="274" y="221"/>
                    </a:lnTo>
                    <a:lnTo>
                      <a:pt x="274" y="221"/>
                    </a:lnTo>
                    <a:lnTo>
                      <a:pt x="274" y="221"/>
                    </a:lnTo>
                    <a:lnTo>
                      <a:pt x="274" y="221"/>
                    </a:lnTo>
                    <a:lnTo>
                      <a:pt x="277" y="221"/>
                    </a:lnTo>
                    <a:lnTo>
                      <a:pt x="277" y="223"/>
                    </a:lnTo>
                    <a:lnTo>
                      <a:pt x="277" y="223"/>
                    </a:lnTo>
                    <a:lnTo>
                      <a:pt x="279" y="223"/>
                    </a:lnTo>
                    <a:lnTo>
                      <a:pt x="279" y="223"/>
                    </a:lnTo>
                    <a:lnTo>
                      <a:pt x="279" y="223"/>
                    </a:lnTo>
                    <a:lnTo>
                      <a:pt x="279" y="223"/>
                    </a:lnTo>
                    <a:lnTo>
                      <a:pt x="281" y="223"/>
                    </a:lnTo>
                    <a:lnTo>
                      <a:pt x="281" y="225"/>
                    </a:lnTo>
                    <a:lnTo>
                      <a:pt x="281" y="225"/>
                    </a:lnTo>
                    <a:lnTo>
                      <a:pt x="281" y="225"/>
                    </a:lnTo>
                    <a:lnTo>
                      <a:pt x="281" y="225"/>
                    </a:lnTo>
                    <a:lnTo>
                      <a:pt x="281" y="225"/>
                    </a:lnTo>
                    <a:lnTo>
                      <a:pt x="281" y="228"/>
                    </a:lnTo>
                    <a:lnTo>
                      <a:pt x="281" y="228"/>
                    </a:lnTo>
                    <a:lnTo>
                      <a:pt x="284" y="228"/>
                    </a:lnTo>
                    <a:lnTo>
                      <a:pt x="284" y="228"/>
                    </a:lnTo>
                    <a:lnTo>
                      <a:pt x="284" y="228"/>
                    </a:lnTo>
                    <a:lnTo>
                      <a:pt x="286" y="228"/>
                    </a:lnTo>
                    <a:lnTo>
                      <a:pt x="286" y="228"/>
                    </a:lnTo>
                    <a:lnTo>
                      <a:pt x="286" y="228"/>
                    </a:lnTo>
                    <a:lnTo>
                      <a:pt x="286" y="230"/>
                    </a:lnTo>
                    <a:lnTo>
                      <a:pt x="286" y="230"/>
                    </a:lnTo>
                    <a:lnTo>
                      <a:pt x="286" y="230"/>
                    </a:lnTo>
                    <a:lnTo>
                      <a:pt x="288" y="230"/>
                    </a:lnTo>
                    <a:lnTo>
                      <a:pt x="288" y="233"/>
                    </a:lnTo>
                    <a:lnTo>
                      <a:pt x="288" y="233"/>
                    </a:lnTo>
                    <a:lnTo>
                      <a:pt x="288" y="233"/>
                    </a:lnTo>
                    <a:lnTo>
                      <a:pt x="291" y="233"/>
                    </a:lnTo>
                    <a:lnTo>
                      <a:pt x="291" y="233"/>
                    </a:lnTo>
                    <a:lnTo>
                      <a:pt x="291" y="233"/>
                    </a:lnTo>
                    <a:lnTo>
                      <a:pt x="291" y="235"/>
                    </a:lnTo>
                    <a:lnTo>
                      <a:pt x="293" y="235"/>
                    </a:lnTo>
                    <a:lnTo>
                      <a:pt x="293" y="235"/>
                    </a:lnTo>
                    <a:lnTo>
                      <a:pt x="293" y="235"/>
                    </a:lnTo>
                    <a:lnTo>
                      <a:pt x="293" y="235"/>
                    </a:lnTo>
                    <a:lnTo>
                      <a:pt x="293" y="235"/>
                    </a:lnTo>
                    <a:lnTo>
                      <a:pt x="296" y="235"/>
                    </a:lnTo>
                    <a:lnTo>
                      <a:pt x="296" y="235"/>
                    </a:lnTo>
                    <a:lnTo>
                      <a:pt x="296" y="235"/>
                    </a:lnTo>
                    <a:lnTo>
                      <a:pt x="296" y="235"/>
                    </a:lnTo>
                    <a:lnTo>
                      <a:pt x="298" y="235"/>
                    </a:lnTo>
                    <a:lnTo>
                      <a:pt x="298" y="235"/>
                    </a:lnTo>
                    <a:lnTo>
                      <a:pt x="298" y="235"/>
                    </a:lnTo>
                    <a:lnTo>
                      <a:pt x="298" y="235"/>
                    </a:lnTo>
                    <a:lnTo>
                      <a:pt x="300" y="235"/>
                    </a:lnTo>
                    <a:lnTo>
                      <a:pt x="300" y="235"/>
                    </a:lnTo>
                    <a:lnTo>
                      <a:pt x="300" y="235"/>
                    </a:lnTo>
                    <a:lnTo>
                      <a:pt x="300" y="235"/>
                    </a:lnTo>
                    <a:lnTo>
                      <a:pt x="303" y="235"/>
                    </a:lnTo>
                    <a:lnTo>
                      <a:pt x="303" y="237"/>
                    </a:lnTo>
                    <a:lnTo>
                      <a:pt x="303" y="237"/>
                    </a:lnTo>
                    <a:lnTo>
                      <a:pt x="305" y="237"/>
                    </a:lnTo>
                    <a:lnTo>
                      <a:pt x="305" y="237"/>
                    </a:lnTo>
                    <a:lnTo>
                      <a:pt x="305" y="237"/>
                    </a:lnTo>
                    <a:lnTo>
                      <a:pt x="305" y="237"/>
                    </a:lnTo>
                    <a:lnTo>
                      <a:pt x="305" y="240"/>
                    </a:lnTo>
                    <a:lnTo>
                      <a:pt x="307" y="240"/>
                    </a:lnTo>
                    <a:lnTo>
                      <a:pt x="307" y="240"/>
                    </a:lnTo>
                    <a:lnTo>
                      <a:pt x="307" y="240"/>
                    </a:lnTo>
                    <a:lnTo>
                      <a:pt x="307" y="240"/>
                    </a:lnTo>
                    <a:lnTo>
                      <a:pt x="310" y="240"/>
                    </a:lnTo>
                    <a:lnTo>
                      <a:pt x="310" y="240"/>
                    </a:lnTo>
                    <a:lnTo>
                      <a:pt x="310" y="240"/>
                    </a:lnTo>
                    <a:lnTo>
                      <a:pt x="312" y="240"/>
                    </a:lnTo>
                    <a:lnTo>
                      <a:pt x="312" y="240"/>
                    </a:lnTo>
                    <a:lnTo>
                      <a:pt x="312" y="240"/>
                    </a:lnTo>
                    <a:lnTo>
                      <a:pt x="312" y="240"/>
                    </a:lnTo>
                    <a:lnTo>
                      <a:pt x="312" y="242"/>
                    </a:lnTo>
                    <a:lnTo>
                      <a:pt x="312" y="242"/>
                    </a:lnTo>
                    <a:lnTo>
                      <a:pt x="315" y="242"/>
                    </a:lnTo>
                    <a:lnTo>
                      <a:pt x="315" y="244"/>
                    </a:lnTo>
                    <a:lnTo>
                      <a:pt x="315" y="244"/>
                    </a:lnTo>
                    <a:lnTo>
                      <a:pt x="315" y="244"/>
                    </a:lnTo>
                    <a:lnTo>
                      <a:pt x="315" y="244"/>
                    </a:lnTo>
                    <a:lnTo>
                      <a:pt x="317" y="244"/>
                    </a:lnTo>
                    <a:lnTo>
                      <a:pt x="317" y="244"/>
                    </a:lnTo>
                    <a:lnTo>
                      <a:pt x="319" y="244"/>
                    </a:lnTo>
                    <a:lnTo>
                      <a:pt x="319" y="244"/>
                    </a:lnTo>
                    <a:lnTo>
                      <a:pt x="319" y="244"/>
                    </a:lnTo>
                    <a:lnTo>
                      <a:pt x="319" y="244"/>
                    </a:lnTo>
                    <a:lnTo>
                      <a:pt x="322" y="244"/>
                    </a:lnTo>
                    <a:lnTo>
                      <a:pt x="322" y="244"/>
                    </a:lnTo>
                    <a:lnTo>
                      <a:pt x="322" y="244"/>
                    </a:lnTo>
                    <a:lnTo>
                      <a:pt x="324" y="244"/>
                    </a:lnTo>
                    <a:lnTo>
                      <a:pt x="324" y="247"/>
                    </a:lnTo>
                    <a:lnTo>
                      <a:pt x="324" y="247"/>
                    </a:lnTo>
                    <a:lnTo>
                      <a:pt x="324" y="247"/>
                    </a:lnTo>
                    <a:lnTo>
                      <a:pt x="326" y="247"/>
                    </a:lnTo>
                    <a:lnTo>
                      <a:pt x="326" y="247"/>
                    </a:lnTo>
                    <a:lnTo>
                      <a:pt x="326" y="247"/>
                    </a:lnTo>
                    <a:lnTo>
                      <a:pt x="326" y="247"/>
                    </a:lnTo>
                    <a:lnTo>
                      <a:pt x="326" y="244"/>
                    </a:lnTo>
                    <a:lnTo>
                      <a:pt x="326" y="244"/>
                    </a:lnTo>
                    <a:lnTo>
                      <a:pt x="329" y="244"/>
                    </a:lnTo>
                    <a:lnTo>
                      <a:pt x="329" y="244"/>
                    </a:lnTo>
                    <a:lnTo>
                      <a:pt x="331" y="244"/>
                    </a:lnTo>
                    <a:lnTo>
                      <a:pt x="331" y="244"/>
                    </a:lnTo>
                    <a:lnTo>
                      <a:pt x="331" y="244"/>
                    </a:lnTo>
                    <a:lnTo>
                      <a:pt x="333" y="244"/>
                    </a:lnTo>
                    <a:lnTo>
                      <a:pt x="333" y="244"/>
                    </a:lnTo>
                    <a:lnTo>
                      <a:pt x="333" y="244"/>
                    </a:lnTo>
                    <a:lnTo>
                      <a:pt x="333" y="244"/>
                    </a:lnTo>
                    <a:lnTo>
                      <a:pt x="333" y="247"/>
                    </a:lnTo>
                    <a:lnTo>
                      <a:pt x="336" y="247"/>
                    </a:lnTo>
                    <a:lnTo>
                      <a:pt x="336" y="247"/>
                    </a:lnTo>
                    <a:lnTo>
                      <a:pt x="336" y="244"/>
                    </a:lnTo>
                    <a:lnTo>
                      <a:pt x="338" y="244"/>
                    </a:lnTo>
                    <a:lnTo>
                      <a:pt x="338" y="244"/>
                    </a:lnTo>
                    <a:lnTo>
                      <a:pt x="338" y="244"/>
                    </a:lnTo>
                    <a:lnTo>
                      <a:pt x="341" y="244"/>
                    </a:lnTo>
                    <a:lnTo>
                      <a:pt x="341" y="244"/>
                    </a:lnTo>
                    <a:lnTo>
                      <a:pt x="341" y="244"/>
                    </a:lnTo>
                    <a:lnTo>
                      <a:pt x="341" y="244"/>
                    </a:lnTo>
                    <a:lnTo>
                      <a:pt x="343" y="244"/>
                    </a:lnTo>
                    <a:lnTo>
                      <a:pt x="343" y="244"/>
                    </a:lnTo>
                    <a:lnTo>
                      <a:pt x="343" y="244"/>
                    </a:lnTo>
                    <a:lnTo>
                      <a:pt x="345" y="244"/>
                    </a:lnTo>
                    <a:lnTo>
                      <a:pt x="345" y="244"/>
                    </a:lnTo>
                    <a:lnTo>
                      <a:pt x="345" y="247"/>
                    </a:lnTo>
                    <a:lnTo>
                      <a:pt x="345" y="247"/>
                    </a:lnTo>
                    <a:lnTo>
                      <a:pt x="345" y="247"/>
                    </a:lnTo>
                    <a:lnTo>
                      <a:pt x="348" y="247"/>
                    </a:lnTo>
                    <a:lnTo>
                      <a:pt x="348" y="247"/>
                    </a:lnTo>
                    <a:lnTo>
                      <a:pt x="348" y="247"/>
                    </a:lnTo>
                    <a:lnTo>
                      <a:pt x="350" y="247"/>
                    </a:lnTo>
                    <a:lnTo>
                      <a:pt x="350" y="247"/>
                    </a:lnTo>
                    <a:lnTo>
                      <a:pt x="350" y="249"/>
                    </a:lnTo>
                    <a:lnTo>
                      <a:pt x="352" y="249"/>
                    </a:lnTo>
                    <a:lnTo>
                      <a:pt x="352" y="249"/>
                    </a:lnTo>
                    <a:lnTo>
                      <a:pt x="352" y="249"/>
                    </a:lnTo>
                    <a:lnTo>
                      <a:pt x="352" y="249"/>
                    </a:lnTo>
                    <a:lnTo>
                      <a:pt x="355" y="249"/>
                    </a:lnTo>
                    <a:lnTo>
                      <a:pt x="355" y="252"/>
                    </a:lnTo>
                    <a:lnTo>
                      <a:pt x="355" y="252"/>
                    </a:lnTo>
                    <a:lnTo>
                      <a:pt x="355" y="254"/>
                    </a:lnTo>
                    <a:lnTo>
                      <a:pt x="355" y="254"/>
                    </a:lnTo>
                    <a:lnTo>
                      <a:pt x="355" y="254"/>
                    </a:lnTo>
                    <a:lnTo>
                      <a:pt x="355" y="256"/>
                    </a:lnTo>
                    <a:lnTo>
                      <a:pt x="355" y="256"/>
                    </a:lnTo>
                    <a:lnTo>
                      <a:pt x="355" y="256"/>
                    </a:lnTo>
                    <a:lnTo>
                      <a:pt x="355" y="256"/>
                    </a:lnTo>
                    <a:lnTo>
                      <a:pt x="357" y="256"/>
                    </a:lnTo>
                    <a:lnTo>
                      <a:pt x="357" y="256"/>
                    </a:lnTo>
                    <a:lnTo>
                      <a:pt x="359" y="256"/>
                    </a:lnTo>
                    <a:lnTo>
                      <a:pt x="359" y="259"/>
                    </a:lnTo>
                    <a:lnTo>
                      <a:pt x="359" y="259"/>
                    </a:lnTo>
                    <a:lnTo>
                      <a:pt x="359" y="259"/>
                    </a:lnTo>
                    <a:lnTo>
                      <a:pt x="359" y="259"/>
                    </a:lnTo>
                    <a:lnTo>
                      <a:pt x="362" y="259"/>
                    </a:lnTo>
                    <a:lnTo>
                      <a:pt x="362" y="259"/>
                    </a:lnTo>
                    <a:lnTo>
                      <a:pt x="362" y="261"/>
                    </a:lnTo>
                    <a:lnTo>
                      <a:pt x="362" y="261"/>
                    </a:lnTo>
                    <a:lnTo>
                      <a:pt x="364" y="261"/>
                    </a:lnTo>
                    <a:lnTo>
                      <a:pt x="364" y="261"/>
                    </a:lnTo>
                    <a:lnTo>
                      <a:pt x="367" y="261"/>
                    </a:lnTo>
                    <a:lnTo>
                      <a:pt x="367" y="261"/>
                    </a:lnTo>
                    <a:lnTo>
                      <a:pt x="364" y="261"/>
                    </a:lnTo>
                    <a:lnTo>
                      <a:pt x="364" y="263"/>
                    </a:lnTo>
                    <a:lnTo>
                      <a:pt x="367" y="263"/>
                    </a:lnTo>
                    <a:lnTo>
                      <a:pt x="367" y="263"/>
                    </a:lnTo>
                    <a:lnTo>
                      <a:pt x="367" y="263"/>
                    </a:lnTo>
                    <a:lnTo>
                      <a:pt x="367" y="263"/>
                    </a:lnTo>
                    <a:lnTo>
                      <a:pt x="369" y="263"/>
                    </a:lnTo>
                    <a:lnTo>
                      <a:pt x="369" y="263"/>
                    </a:lnTo>
                    <a:lnTo>
                      <a:pt x="369" y="263"/>
                    </a:lnTo>
                    <a:lnTo>
                      <a:pt x="371" y="263"/>
                    </a:lnTo>
                    <a:lnTo>
                      <a:pt x="371" y="263"/>
                    </a:lnTo>
                    <a:lnTo>
                      <a:pt x="371" y="263"/>
                    </a:lnTo>
                    <a:lnTo>
                      <a:pt x="371" y="261"/>
                    </a:lnTo>
                    <a:lnTo>
                      <a:pt x="374" y="261"/>
                    </a:lnTo>
                    <a:lnTo>
                      <a:pt x="374" y="261"/>
                    </a:lnTo>
                    <a:lnTo>
                      <a:pt x="374" y="261"/>
                    </a:lnTo>
                    <a:lnTo>
                      <a:pt x="374" y="261"/>
                    </a:lnTo>
                    <a:lnTo>
                      <a:pt x="376" y="261"/>
                    </a:lnTo>
                    <a:lnTo>
                      <a:pt x="376" y="261"/>
                    </a:lnTo>
                    <a:lnTo>
                      <a:pt x="376" y="261"/>
                    </a:lnTo>
                    <a:lnTo>
                      <a:pt x="376" y="263"/>
                    </a:lnTo>
                    <a:lnTo>
                      <a:pt x="376" y="263"/>
                    </a:lnTo>
                    <a:lnTo>
                      <a:pt x="376" y="263"/>
                    </a:lnTo>
                    <a:lnTo>
                      <a:pt x="376" y="266"/>
                    </a:lnTo>
                    <a:lnTo>
                      <a:pt x="378" y="266"/>
                    </a:lnTo>
                    <a:lnTo>
                      <a:pt x="378" y="266"/>
                    </a:lnTo>
                    <a:lnTo>
                      <a:pt x="378" y="266"/>
                    </a:lnTo>
                    <a:lnTo>
                      <a:pt x="378" y="266"/>
                    </a:lnTo>
                    <a:lnTo>
                      <a:pt x="378" y="268"/>
                    </a:lnTo>
                    <a:lnTo>
                      <a:pt x="381" y="268"/>
                    </a:lnTo>
                    <a:lnTo>
                      <a:pt x="381" y="268"/>
                    </a:lnTo>
                    <a:lnTo>
                      <a:pt x="381" y="266"/>
                    </a:lnTo>
                    <a:lnTo>
                      <a:pt x="381" y="266"/>
                    </a:lnTo>
                    <a:lnTo>
                      <a:pt x="381" y="266"/>
                    </a:lnTo>
                    <a:lnTo>
                      <a:pt x="383" y="266"/>
                    </a:lnTo>
                    <a:lnTo>
                      <a:pt x="383" y="266"/>
                    </a:lnTo>
                    <a:lnTo>
                      <a:pt x="386" y="266"/>
                    </a:lnTo>
                    <a:lnTo>
                      <a:pt x="386" y="266"/>
                    </a:lnTo>
                    <a:lnTo>
                      <a:pt x="386" y="266"/>
                    </a:lnTo>
                    <a:lnTo>
                      <a:pt x="386" y="266"/>
                    </a:lnTo>
                    <a:lnTo>
                      <a:pt x="388" y="266"/>
                    </a:lnTo>
                    <a:lnTo>
                      <a:pt x="388" y="268"/>
                    </a:lnTo>
                    <a:lnTo>
                      <a:pt x="388" y="268"/>
                    </a:lnTo>
                    <a:lnTo>
                      <a:pt x="388" y="266"/>
                    </a:lnTo>
                    <a:lnTo>
                      <a:pt x="388" y="266"/>
                    </a:lnTo>
                    <a:lnTo>
                      <a:pt x="390" y="266"/>
                    </a:lnTo>
                    <a:lnTo>
                      <a:pt x="390" y="266"/>
                    </a:lnTo>
                    <a:lnTo>
                      <a:pt x="390" y="268"/>
                    </a:lnTo>
                    <a:lnTo>
                      <a:pt x="393" y="268"/>
                    </a:lnTo>
                    <a:lnTo>
                      <a:pt x="393" y="268"/>
                    </a:lnTo>
                    <a:lnTo>
                      <a:pt x="393" y="268"/>
                    </a:lnTo>
                    <a:lnTo>
                      <a:pt x="393" y="268"/>
                    </a:lnTo>
                    <a:lnTo>
                      <a:pt x="395" y="268"/>
                    </a:lnTo>
                    <a:lnTo>
                      <a:pt x="395" y="270"/>
                    </a:lnTo>
                    <a:lnTo>
                      <a:pt x="395" y="270"/>
                    </a:lnTo>
                    <a:lnTo>
                      <a:pt x="395" y="270"/>
                    </a:lnTo>
                    <a:lnTo>
                      <a:pt x="395" y="270"/>
                    </a:lnTo>
                    <a:lnTo>
                      <a:pt x="397" y="270"/>
                    </a:lnTo>
                    <a:lnTo>
                      <a:pt x="397" y="270"/>
                    </a:lnTo>
                    <a:lnTo>
                      <a:pt x="397" y="273"/>
                    </a:lnTo>
                    <a:lnTo>
                      <a:pt x="400" y="273"/>
                    </a:lnTo>
                    <a:lnTo>
                      <a:pt x="400" y="270"/>
                    </a:lnTo>
                    <a:lnTo>
                      <a:pt x="400" y="270"/>
                    </a:lnTo>
                    <a:lnTo>
                      <a:pt x="400" y="270"/>
                    </a:lnTo>
                    <a:lnTo>
                      <a:pt x="402" y="270"/>
                    </a:lnTo>
                    <a:lnTo>
                      <a:pt x="402" y="270"/>
                    </a:lnTo>
                    <a:lnTo>
                      <a:pt x="402" y="270"/>
                    </a:lnTo>
                    <a:lnTo>
                      <a:pt x="404" y="270"/>
                    </a:lnTo>
                    <a:lnTo>
                      <a:pt x="404" y="268"/>
                    </a:lnTo>
                    <a:lnTo>
                      <a:pt x="404" y="268"/>
                    </a:lnTo>
                    <a:lnTo>
                      <a:pt x="404" y="268"/>
                    </a:lnTo>
                    <a:lnTo>
                      <a:pt x="404" y="268"/>
                    </a:lnTo>
                    <a:lnTo>
                      <a:pt x="407" y="268"/>
                    </a:lnTo>
                    <a:lnTo>
                      <a:pt x="407" y="268"/>
                    </a:lnTo>
                    <a:lnTo>
                      <a:pt x="407" y="270"/>
                    </a:lnTo>
                    <a:lnTo>
                      <a:pt x="407" y="270"/>
                    </a:lnTo>
                    <a:lnTo>
                      <a:pt x="407" y="270"/>
                    </a:lnTo>
                    <a:lnTo>
                      <a:pt x="407" y="273"/>
                    </a:lnTo>
                    <a:lnTo>
                      <a:pt x="407" y="273"/>
                    </a:lnTo>
                    <a:lnTo>
                      <a:pt x="409" y="273"/>
                    </a:lnTo>
                    <a:lnTo>
                      <a:pt x="409" y="273"/>
                    </a:lnTo>
                    <a:lnTo>
                      <a:pt x="409" y="273"/>
                    </a:lnTo>
                    <a:lnTo>
                      <a:pt x="412" y="273"/>
                    </a:lnTo>
                    <a:lnTo>
                      <a:pt x="412" y="273"/>
                    </a:lnTo>
                    <a:lnTo>
                      <a:pt x="412" y="273"/>
                    </a:lnTo>
                    <a:lnTo>
                      <a:pt x="412" y="273"/>
                    </a:lnTo>
                    <a:lnTo>
                      <a:pt x="414" y="273"/>
                    </a:lnTo>
                    <a:lnTo>
                      <a:pt x="414" y="273"/>
                    </a:lnTo>
                    <a:lnTo>
                      <a:pt x="414" y="270"/>
                    </a:lnTo>
                    <a:lnTo>
                      <a:pt x="414" y="270"/>
                    </a:lnTo>
                    <a:lnTo>
                      <a:pt x="414" y="273"/>
                    </a:lnTo>
                    <a:lnTo>
                      <a:pt x="416" y="273"/>
                    </a:lnTo>
                    <a:lnTo>
                      <a:pt x="416" y="273"/>
                    </a:lnTo>
                    <a:lnTo>
                      <a:pt x="416" y="273"/>
                    </a:lnTo>
                    <a:lnTo>
                      <a:pt x="419" y="273"/>
                    </a:lnTo>
                    <a:lnTo>
                      <a:pt x="419" y="273"/>
                    </a:lnTo>
                    <a:lnTo>
                      <a:pt x="419" y="273"/>
                    </a:lnTo>
                    <a:lnTo>
                      <a:pt x="419" y="273"/>
                    </a:lnTo>
                    <a:lnTo>
                      <a:pt x="421" y="273"/>
                    </a:lnTo>
                    <a:lnTo>
                      <a:pt x="421" y="273"/>
                    </a:lnTo>
                    <a:lnTo>
                      <a:pt x="421" y="270"/>
                    </a:lnTo>
                    <a:lnTo>
                      <a:pt x="421" y="270"/>
                    </a:lnTo>
                    <a:lnTo>
                      <a:pt x="423" y="270"/>
                    </a:lnTo>
                    <a:lnTo>
                      <a:pt x="423" y="270"/>
                    </a:lnTo>
                    <a:lnTo>
                      <a:pt x="423" y="273"/>
                    </a:lnTo>
                    <a:lnTo>
                      <a:pt x="426" y="273"/>
                    </a:lnTo>
                    <a:lnTo>
                      <a:pt x="426" y="273"/>
                    </a:lnTo>
                    <a:lnTo>
                      <a:pt x="426" y="273"/>
                    </a:lnTo>
                    <a:lnTo>
                      <a:pt x="426" y="273"/>
                    </a:lnTo>
                    <a:lnTo>
                      <a:pt x="426" y="273"/>
                    </a:lnTo>
                    <a:lnTo>
                      <a:pt x="428" y="273"/>
                    </a:lnTo>
                    <a:lnTo>
                      <a:pt x="428" y="270"/>
                    </a:lnTo>
                    <a:lnTo>
                      <a:pt x="428" y="270"/>
                    </a:lnTo>
                    <a:lnTo>
                      <a:pt x="428" y="268"/>
                    </a:lnTo>
                    <a:lnTo>
                      <a:pt x="428" y="268"/>
                    </a:lnTo>
                    <a:lnTo>
                      <a:pt x="428" y="268"/>
                    </a:lnTo>
                    <a:lnTo>
                      <a:pt x="428" y="266"/>
                    </a:lnTo>
                    <a:lnTo>
                      <a:pt x="428" y="266"/>
                    </a:lnTo>
                    <a:lnTo>
                      <a:pt x="428" y="266"/>
                    </a:lnTo>
                    <a:lnTo>
                      <a:pt x="428" y="263"/>
                    </a:lnTo>
                    <a:lnTo>
                      <a:pt x="428" y="263"/>
                    </a:lnTo>
                    <a:lnTo>
                      <a:pt x="430" y="263"/>
                    </a:lnTo>
                    <a:lnTo>
                      <a:pt x="430" y="263"/>
                    </a:lnTo>
                    <a:lnTo>
                      <a:pt x="428" y="263"/>
                    </a:lnTo>
                    <a:lnTo>
                      <a:pt x="428" y="261"/>
                    </a:lnTo>
                    <a:lnTo>
                      <a:pt x="428" y="261"/>
                    </a:lnTo>
                    <a:lnTo>
                      <a:pt x="428" y="259"/>
                    </a:lnTo>
                    <a:lnTo>
                      <a:pt x="428" y="259"/>
                    </a:lnTo>
                    <a:lnTo>
                      <a:pt x="428" y="259"/>
                    </a:lnTo>
                    <a:lnTo>
                      <a:pt x="428" y="256"/>
                    </a:lnTo>
                    <a:lnTo>
                      <a:pt x="428" y="256"/>
                    </a:lnTo>
                    <a:lnTo>
                      <a:pt x="428" y="256"/>
                    </a:lnTo>
                    <a:lnTo>
                      <a:pt x="426" y="256"/>
                    </a:lnTo>
                    <a:lnTo>
                      <a:pt x="426" y="256"/>
                    </a:lnTo>
                    <a:lnTo>
                      <a:pt x="426" y="254"/>
                    </a:lnTo>
                    <a:lnTo>
                      <a:pt x="426" y="254"/>
                    </a:lnTo>
                    <a:lnTo>
                      <a:pt x="426" y="254"/>
                    </a:lnTo>
                    <a:lnTo>
                      <a:pt x="426" y="252"/>
                    </a:lnTo>
                    <a:lnTo>
                      <a:pt x="426" y="252"/>
                    </a:lnTo>
                    <a:lnTo>
                      <a:pt x="426" y="252"/>
                    </a:lnTo>
                    <a:lnTo>
                      <a:pt x="426" y="249"/>
                    </a:lnTo>
                    <a:lnTo>
                      <a:pt x="426" y="249"/>
                    </a:lnTo>
                    <a:lnTo>
                      <a:pt x="426" y="247"/>
                    </a:lnTo>
                    <a:lnTo>
                      <a:pt x="426" y="247"/>
                    </a:lnTo>
                    <a:lnTo>
                      <a:pt x="426" y="244"/>
                    </a:lnTo>
                    <a:lnTo>
                      <a:pt x="426" y="244"/>
                    </a:lnTo>
                    <a:lnTo>
                      <a:pt x="426" y="244"/>
                    </a:lnTo>
                    <a:lnTo>
                      <a:pt x="428" y="244"/>
                    </a:lnTo>
                    <a:lnTo>
                      <a:pt x="428" y="242"/>
                    </a:lnTo>
                    <a:lnTo>
                      <a:pt x="428" y="242"/>
                    </a:lnTo>
                    <a:lnTo>
                      <a:pt x="428" y="240"/>
                    </a:lnTo>
                    <a:lnTo>
                      <a:pt x="428" y="240"/>
                    </a:lnTo>
                    <a:lnTo>
                      <a:pt x="426" y="240"/>
                    </a:lnTo>
                    <a:lnTo>
                      <a:pt x="426" y="237"/>
                    </a:lnTo>
                    <a:lnTo>
                      <a:pt x="428" y="237"/>
                    </a:lnTo>
                    <a:lnTo>
                      <a:pt x="428" y="237"/>
                    </a:lnTo>
                    <a:lnTo>
                      <a:pt x="428" y="237"/>
                    </a:lnTo>
                    <a:lnTo>
                      <a:pt x="428" y="237"/>
                    </a:lnTo>
                    <a:lnTo>
                      <a:pt x="428" y="235"/>
                    </a:lnTo>
                    <a:lnTo>
                      <a:pt x="428" y="235"/>
                    </a:lnTo>
                    <a:lnTo>
                      <a:pt x="428" y="235"/>
                    </a:lnTo>
                    <a:lnTo>
                      <a:pt x="428" y="235"/>
                    </a:lnTo>
                    <a:lnTo>
                      <a:pt x="426" y="235"/>
                    </a:lnTo>
                    <a:lnTo>
                      <a:pt x="426" y="235"/>
                    </a:lnTo>
                    <a:lnTo>
                      <a:pt x="426" y="235"/>
                    </a:lnTo>
                    <a:lnTo>
                      <a:pt x="423" y="235"/>
                    </a:lnTo>
                    <a:lnTo>
                      <a:pt x="423" y="235"/>
                    </a:lnTo>
                    <a:lnTo>
                      <a:pt x="423" y="237"/>
                    </a:lnTo>
                    <a:lnTo>
                      <a:pt x="423" y="237"/>
                    </a:lnTo>
                    <a:lnTo>
                      <a:pt x="423" y="235"/>
                    </a:lnTo>
                    <a:lnTo>
                      <a:pt x="421" y="235"/>
                    </a:lnTo>
                    <a:lnTo>
                      <a:pt x="421" y="237"/>
                    </a:lnTo>
                    <a:lnTo>
                      <a:pt x="421" y="237"/>
                    </a:lnTo>
                    <a:lnTo>
                      <a:pt x="421" y="237"/>
                    </a:lnTo>
                    <a:lnTo>
                      <a:pt x="421" y="237"/>
                    </a:lnTo>
                    <a:lnTo>
                      <a:pt x="421" y="237"/>
                    </a:lnTo>
                    <a:lnTo>
                      <a:pt x="419" y="237"/>
                    </a:lnTo>
                    <a:lnTo>
                      <a:pt x="419" y="237"/>
                    </a:lnTo>
                    <a:lnTo>
                      <a:pt x="419" y="240"/>
                    </a:lnTo>
                    <a:lnTo>
                      <a:pt x="419" y="240"/>
                    </a:lnTo>
                    <a:lnTo>
                      <a:pt x="419" y="240"/>
                    </a:lnTo>
                    <a:lnTo>
                      <a:pt x="419" y="240"/>
                    </a:lnTo>
                    <a:lnTo>
                      <a:pt x="419" y="240"/>
                    </a:lnTo>
                    <a:lnTo>
                      <a:pt x="419" y="237"/>
                    </a:lnTo>
                    <a:lnTo>
                      <a:pt x="419" y="237"/>
                    </a:lnTo>
                    <a:lnTo>
                      <a:pt x="419" y="235"/>
                    </a:lnTo>
                    <a:lnTo>
                      <a:pt x="416" y="235"/>
                    </a:lnTo>
                    <a:lnTo>
                      <a:pt x="416" y="235"/>
                    </a:lnTo>
                    <a:lnTo>
                      <a:pt x="419" y="235"/>
                    </a:lnTo>
                    <a:lnTo>
                      <a:pt x="419" y="235"/>
                    </a:lnTo>
                    <a:lnTo>
                      <a:pt x="419" y="235"/>
                    </a:lnTo>
                    <a:lnTo>
                      <a:pt x="421" y="235"/>
                    </a:lnTo>
                    <a:lnTo>
                      <a:pt x="421" y="235"/>
                    </a:lnTo>
                    <a:lnTo>
                      <a:pt x="421" y="233"/>
                    </a:lnTo>
                    <a:lnTo>
                      <a:pt x="421" y="233"/>
                    </a:lnTo>
                    <a:lnTo>
                      <a:pt x="421" y="233"/>
                    </a:lnTo>
                    <a:lnTo>
                      <a:pt x="421" y="230"/>
                    </a:lnTo>
                    <a:lnTo>
                      <a:pt x="421" y="230"/>
                    </a:lnTo>
                    <a:lnTo>
                      <a:pt x="421" y="233"/>
                    </a:lnTo>
                    <a:lnTo>
                      <a:pt x="423" y="233"/>
                    </a:lnTo>
                    <a:lnTo>
                      <a:pt x="423" y="233"/>
                    </a:lnTo>
                    <a:lnTo>
                      <a:pt x="423" y="233"/>
                    </a:lnTo>
                    <a:lnTo>
                      <a:pt x="426" y="233"/>
                    </a:lnTo>
                    <a:lnTo>
                      <a:pt x="426" y="233"/>
                    </a:lnTo>
                    <a:lnTo>
                      <a:pt x="426" y="233"/>
                    </a:lnTo>
                    <a:lnTo>
                      <a:pt x="426" y="233"/>
                    </a:lnTo>
                    <a:lnTo>
                      <a:pt x="428" y="233"/>
                    </a:lnTo>
                    <a:lnTo>
                      <a:pt x="428" y="233"/>
                    </a:lnTo>
                    <a:lnTo>
                      <a:pt x="428" y="233"/>
                    </a:lnTo>
                    <a:lnTo>
                      <a:pt x="428" y="233"/>
                    </a:lnTo>
                    <a:lnTo>
                      <a:pt x="430" y="233"/>
                    </a:lnTo>
                    <a:lnTo>
                      <a:pt x="430" y="233"/>
                    </a:lnTo>
                    <a:lnTo>
                      <a:pt x="430" y="233"/>
                    </a:lnTo>
                    <a:lnTo>
                      <a:pt x="433" y="233"/>
                    </a:lnTo>
                    <a:lnTo>
                      <a:pt x="433" y="233"/>
                    </a:lnTo>
                    <a:lnTo>
                      <a:pt x="433" y="233"/>
                    </a:lnTo>
                    <a:lnTo>
                      <a:pt x="435" y="233"/>
                    </a:lnTo>
                    <a:lnTo>
                      <a:pt x="435" y="233"/>
                    </a:lnTo>
                    <a:lnTo>
                      <a:pt x="435" y="230"/>
                    </a:lnTo>
                    <a:lnTo>
                      <a:pt x="438" y="230"/>
                    </a:lnTo>
                    <a:lnTo>
                      <a:pt x="438" y="230"/>
                    </a:lnTo>
                    <a:lnTo>
                      <a:pt x="438" y="230"/>
                    </a:lnTo>
                    <a:lnTo>
                      <a:pt x="438" y="230"/>
                    </a:lnTo>
                    <a:lnTo>
                      <a:pt x="440" y="230"/>
                    </a:lnTo>
                    <a:lnTo>
                      <a:pt x="440" y="228"/>
                    </a:lnTo>
                    <a:lnTo>
                      <a:pt x="440" y="228"/>
                    </a:lnTo>
                    <a:lnTo>
                      <a:pt x="440" y="230"/>
                    </a:lnTo>
                    <a:lnTo>
                      <a:pt x="440" y="230"/>
                    </a:lnTo>
                    <a:lnTo>
                      <a:pt x="442" y="230"/>
                    </a:lnTo>
                    <a:lnTo>
                      <a:pt x="442" y="230"/>
                    </a:lnTo>
                    <a:lnTo>
                      <a:pt x="442" y="230"/>
                    </a:lnTo>
                    <a:lnTo>
                      <a:pt x="445" y="230"/>
                    </a:lnTo>
                    <a:lnTo>
                      <a:pt x="445" y="233"/>
                    </a:lnTo>
                    <a:lnTo>
                      <a:pt x="445" y="233"/>
                    </a:lnTo>
                    <a:lnTo>
                      <a:pt x="445" y="233"/>
                    </a:lnTo>
                    <a:lnTo>
                      <a:pt x="445" y="235"/>
                    </a:lnTo>
                    <a:lnTo>
                      <a:pt x="445" y="235"/>
                    </a:lnTo>
                    <a:lnTo>
                      <a:pt x="445" y="235"/>
                    </a:lnTo>
                    <a:lnTo>
                      <a:pt x="447" y="235"/>
                    </a:lnTo>
                    <a:lnTo>
                      <a:pt x="447" y="235"/>
                    </a:lnTo>
                    <a:lnTo>
                      <a:pt x="445" y="235"/>
                    </a:lnTo>
                    <a:lnTo>
                      <a:pt x="445" y="237"/>
                    </a:lnTo>
                    <a:lnTo>
                      <a:pt x="445" y="237"/>
                    </a:lnTo>
                    <a:lnTo>
                      <a:pt x="445" y="237"/>
                    </a:lnTo>
                    <a:lnTo>
                      <a:pt x="445" y="237"/>
                    </a:lnTo>
                    <a:lnTo>
                      <a:pt x="445" y="240"/>
                    </a:lnTo>
                    <a:lnTo>
                      <a:pt x="445" y="240"/>
                    </a:lnTo>
                    <a:lnTo>
                      <a:pt x="445" y="242"/>
                    </a:lnTo>
                    <a:lnTo>
                      <a:pt x="442" y="242"/>
                    </a:lnTo>
                    <a:lnTo>
                      <a:pt x="442" y="242"/>
                    </a:lnTo>
                    <a:lnTo>
                      <a:pt x="442" y="244"/>
                    </a:lnTo>
                    <a:lnTo>
                      <a:pt x="442" y="244"/>
                    </a:lnTo>
                    <a:lnTo>
                      <a:pt x="442" y="244"/>
                    </a:lnTo>
                    <a:lnTo>
                      <a:pt x="442" y="247"/>
                    </a:lnTo>
                    <a:lnTo>
                      <a:pt x="442" y="247"/>
                    </a:lnTo>
                    <a:lnTo>
                      <a:pt x="445" y="247"/>
                    </a:lnTo>
                    <a:lnTo>
                      <a:pt x="445" y="249"/>
                    </a:lnTo>
                    <a:lnTo>
                      <a:pt x="445" y="249"/>
                    </a:lnTo>
                    <a:lnTo>
                      <a:pt x="445" y="249"/>
                    </a:lnTo>
                    <a:lnTo>
                      <a:pt x="445" y="249"/>
                    </a:lnTo>
                    <a:lnTo>
                      <a:pt x="445" y="252"/>
                    </a:lnTo>
                    <a:lnTo>
                      <a:pt x="445" y="252"/>
                    </a:lnTo>
                    <a:lnTo>
                      <a:pt x="445" y="252"/>
                    </a:lnTo>
                    <a:lnTo>
                      <a:pt x="445" y="252"/>
                    </a:lnTo>
                    <a:lnTo>
                      <a:pt x="442" y="252"/>
                    </a:lnTo>
                    <a:lnTo>
                      <a:pt x="442" y="254"/>
                    </a:lnTo>
                    <a:lnTo>
                      <a:pt x="442" y="254"/>
                    </a:lnTo>
                    <a:lnTo>
                      <a:pt x="445" y="254"/>
                    </a:lnTo>
                    <a:lnTo>
                      <a:pt x="445" y="254"/>
                    </a:lnTo>
                    <a:lnTo>
                      <a:pt x="445" y="254"/>
                    </a:lnTo>
                    <a:lnTo>
                      <a:pt x="445" y="256"/>
                    </a:lnTo>
                    <a:lnTo>
                      <a:pt x="445" y="256"/>
                    </a:lnTo>
                    <a:lnTo>
                      <a:pt x="445" y="256"/>
                    </a:lnTo>
                    <a:lnTo>
                      <a:pt x="445" y="259"/>
                    </a:lnTo>
                    <a:lnTo>
                      <a:pt x="447" y="259"/>
                    </a:lnTo>
                    <a:lnTo>
                      <a:pt x="447" y="259"/>
                    </a:lnTo>
                    <a:lnTo>
                      <a:pt x="447" y="259"/>
                    </a:lnTo>
                    <a:lnTo>
                      <a:pt x="447" y="259"/>
                    </a:lnTo>
                    <a:lnTo>
                      <a:pt x="447" y="261"/>
                    </a:lnTo>
                    <a:lnTo>
                      <a:pt x="449" y="261"/>
                    </a:lnTo>
                    <a:lnTo>
                      <a:pt x="449" y="261"/>
                    </a:lnTo>
                    <a:lnTo>
                      <a:pt x="449" y="261"/>
                    </a:lnTo>
                    <a:lnTo>
                      <a:pt x="449" y="263"/>
                    </a:lnTo>
                    <a:lnTo>
                      <a:pt x="452" y="263"/>
                    </a:lnTo>
                    <a:lnTo>
                      <a:pt x="452" y="261"/>
                    </a:lnTo>
                    <a:lnTo>
                      <a:pt x="452" y="261"/>
                    </a:lnTo>
                    <a:lnTo>
                      <a:pt x="452" y="261"/>
                    </a:lnTo>
                    <a:lnTo>
                      <a:pt x="454" y="261"/>
                    </a:lnTo>
                    <a:lnTo>
                      <a:pt x="454" y="261"/>
                    </a:lnTo>
                    <a:lnTo>
                      <a:pt x="454" y="261"/>
                    </a:lnTo>
                    <a:lnTo>
                      <a:pt x="457" y="261"/>
                    </a:lnTo>
                    <a:lnTo>
                      <a:pt x="457" y="261"/>
                    </a:lnTo>
                    <a:lnTo>
                      <a:pt x="457" y="263"/>
                    </a:lnTo>
                    <a:lnTo>
                      <a:pt x="459" y="263"/>
                    </a:lnTo>
                    <a:lnTo>
                      <a:pt x="459" y="261"/>
                    </a:lnTo>
                    <a:lnTo>
                      <a:pt x="459" y="261"/>
                    </a:lnTo>
                    <a:lnTo>
                      <a:pt x="459" y="263"/>
                    </a:lnTo>
                    <a:lnTo>
                      <a:pt x="459" y="263"/>
                    </a:lnTo>
                    <a:lnTo>
                      <a:pt x="461" y="263"/>
                    </a:lnTo>
                    <a:lnTo>
                      <a:pt x="461" y="263"/>
                    </a:lnTo>
                    <a:lnTo>
                      <a:pt x="461" y="263"/>
                    </a:lnTo>
                    <a:lnTo>
                      <a:pt x="461" y="263"/>
                    </a:lnTo>
                    <a:lnTo>
                      <a:pt x="461" y="263"/>
                    </a:lnTo>
                    <a:lnTo>
                      <a:pt x="461" y="263"/>
                    </a:lnTo>
                    <a:lnTo>
                      <a:pt x="464" y="263"/>
                    </a:lnTo>
                    <a:lnTo>
                      <a:pt x="464" y="263"/>
                    </a:lnTo>
                    <a:lnTo>
                      <a:pt x="464" y="263"/>
                    </a:lnTo>
                    <a:lnTo>
                      <a:pt x="466" y="263"/>
                    </a:lnTo>
                    <a:lnTo>
                      <a:pt x="466" y="263"/>
                    </a:lnTo>
                    <a:lnTo>
                      <a:pt x="466" y="263"/>
                    </a:lnTo>
                    <a:lnTo>
                      <a:pt x="466" y="263"/>
                    </a:lnTo>
                    <a:lnTo>
                      <a:pt x="468" y="263"/>
                    </a:lnTo>
                    <a:lnTo>
                      <a:pt x="468" y="263"/>
                    </a:lnTo>
                    <a:lnTo>
                      <a:pt x="468" y="263"/>
                    </a:lnTo>
                    <a:lnTo>
                      <a:pt x="471" y="263"/>
                    </a:lnTo>
                    <a:lnTo>
                      <a:pt x="471" y="263"/>
                    </a:lnTo>
                    <a:lnTo>
                      <a:pt x="473" y="263"/>
                    </a:lnTo>
                    <a:lnTo>
                      <a:pt x="473" y="263"/>
                    </a:lnTo>
                    <a:lnTo>
                      <a:pt x="473" y="263"/>
                    </a:lnTo>
                    <a:lnTo>
                      <a:pt x="473" y="261"/>
                    </a:lnTo>
                    <a:lnTo>
                      <a:pt x="473" y="261"/>
                    </a:lnTo>
                    <a:lnTo>
                      <a:pt x="473" y="261"/>
                    </a:lnTo>
                    <a:lnTo>
                      <a:pt x="475" y="261"/>
                    </a:lnTo>
                    <a:lnTo>
                      <a:pt x="475" y="261"/>
                    </a:lnTo>
                    <a:lnTo>
                      <a:pt x="475" y="259"/>
                    </a:lnTo>
                    <a:lnTo>
                      <a:pt x="478" y="259"/>
                    </a:lnTo>
                    <a:lnTo>
                      <a:pt x="478" y="259"/>
                    </a:lnTo>
                    <a:lnTo>
                      <a:pt x="478" y="261"/>
                    </a:lnTo>
                    <a:lnTo>
                      <a:pt x="478" y="261"/>
                    </a:lnTo>
                    <a:lnTo>
                      <a:pt x="480" y="261"/>
                    </a:lnTo>
                    <a:lnTo>
                      <a:pt x="480" y="261"/>
                    </a:lnTo>
                    <a:lnTo>
                      <a:pt x="480" y="261"/>
                    </a:lnTo>
                    <a:lnTo>
                      <a:pt x="480" y="263"/>
                    </a:lnTo>
                    <a:lnTo>
                      <a:pt x="480" y="263"/>
                    </a:lnTo>
                    <a:lnTo>
                      <a:pt x="483" y="263"/>
                    </a:lnTo>
                    <a:lnTo>
                      <a:pt x="483" y="263"/>
                    </a:lnTo>
                    <a:lnTo>
                      <a:pt x="485" y="263"/>
                    </a:lnTo>
                    <a:lnTo>
                      <a:pt x="485" y="263"/>
                    </a:lnTo>
                    <a:lnTo>
                      <a:pt x="485" y="263"/>
                    </a:lnTo>
                    <a:lnTo>
                      <a:pt x="487" y="263"/>
                    </a:lnTo>
                    <a:lnTo>
                      <a:pt x="487" y="263"/>
                    </a:lnTo>
                    <a:lnTo>
                      <a:pt x="487" y="263"/>
                    </a:lnTo>
                    <a:lnTo>
                      <a:pt x="490" y="263"/>
                    </a:lnTo>
                    <a:lnTo>
                      <a:pt x="490" y="263"/>
                    </a:lnTo>
                    <a:lnTo>
                      <a:pt x="492" y="263"/>
                    </a:lnTo>
                    <a:lnTo>
                      <a:pt x="492" y="263"/>
                    </a:lnTo>
                    <a:lnTo>
                      <a:pt x="492" y="261"/>
                    </a:lnTo>
                    <a:lnTo>
                      <a:pt x="492" y="261"/>
                    </a:lnTo>
                    <a:lnTo>
                      <a:pt x="492" y="263"/>
                    </a:lnTo>
                    <a:lnTo>
                      <a:pt x="494" y="263"/>
                    </a:lnTo>
                    <a:lnTo>
                      <a:pt x="494" y="261"/>
                    </a:lnTo>
                    <a:lnTo>
                      <a:pt x="494" y="261"/>
                    </a:lnTo>
                    <a:lnTo>
                      <a:pt x="494" y="261"/>
                    </a:lnTo>
                    <a:lnTo>
                      <a:pt x="497" y="261"/>
                    </a:lnTo>
                    <a:lnTo>
                      <a:pt x="497" y="263"/>
                    </a:lnTo>
                    <a:lnTo>
                      <a:pt x="497" y="263"/>
                    </a:lnTo>
                    <a:lnTo>
                      <a:pt x="499" y="263"/>
                    </a:lnTo>
                    <a:lnTo>
                      <a:pt x="499" y="263"/>
                    </a:lnTo>
                    <a:lnTo>
                      <a:pt x="499" y="261"/>
                    </a:lnTo>
                    <a:lnTo>
                      <a:pt x="499" y="261"/>
                    </a:lnTo>
                    <a:lnTo>
                      <a:pt x="502" y="261"/>
                    </a:lnTo>
                    <a:lnTo>
                      <a:pt x="502" y="263"/>
                    </a:lnTo>
                    <a:lnTo>
                      <a:pt x="502" y="263"/>
                    </a:lnTo>
                    <a:lnTo>
                      <a:pt x="502" y="263"/>
                    </a:lnTo>
                    <a:lnTo>
                      <a:pt x="504" y="263"/>
                    </a:lnTo>
                    <a:lnTo>
                      <a:pt x="504" y="263"/>
                    </a:lnTo>
                    <a:lnTo>
                      <a:pt x="506" y="263"/>
                    </a:lnTo>
                    <a:lnTo>
                      <a:pt x="506" y="263"/>
                    </a:lnTo>
                    <a:lnTo>
                      <a:pt x="506" y="261"/>
                    </a:lnTo>
                    <a:lnTo>
                      <a:pt x="506" y="261"/>
                    </a:lnTo>
                    <a:lnTo>
                      <a:pt x="509" y="261"/>
                    </a:lnTo>
                    <a:lnTo>
                      <a:pt x="509" y="261"/>
                    </a:lnTo>
                    <a:lnTo>
                      <a:pt x="509" y="261"/>
                    </a:lnTo>
                    <a:lnTo>
                      <a:pt x="511" y="261"/>
                    </a:lnTo>
                    <a:lnTo>
                      <a:pt x="511" y="261"/>
                    </a:lnTo>
                    <a:lnTo>
                      <a:pt x="511" y="261"/>
                    </a:lnTo>
                    <a:lnTo>
                      <a:pt x="511" y="261"/>
                    </a:lnTo>
                    <a:lnTo>
                      <a:pt x="513" y="261"/>
                    </a:lnTo>
                    <a:lnTo>
                      <a:pt x="513" y="261"/>
                    </a:lnTo>
                    <a:lnTo>
                      <a:pt x="513" y="261"/>
                    </a:lnTo>
                    <a:lnTo>
                      <a:pt x="513" y="259"/>
                    </a:lnTo>
                    <a:lnTo>
                      <a:pt x="513" y="259"/>
                    </a:lnTo>
                    <a:lnTo>
                      <a:pt x="513" y="259"/>
                    </a:lnTo>
                    <a:lnTo>
                      <a:pt x="513" y="256"/>
                    </a:lnTo>
                    <a:lnTo>
                      <a:pt x="513" y="256"/>
                    </a:lnTo>
                    <a:lnTo>
                      <a:pt x="513" y="256"/>
                    </a:lnTo>
                    <a:lnTo>
                      <a:pt x="513" y="256"/>
                    </a:lnTo>
                    <a:lnTo>
                      <a:pt x="513" y="254"/>
                    </a:lnTo>
                    <a:lnTo>
                      <a:pt x="513" y="254"/>
                    </a:lnTo>
                    <a:lnTo>
                      <a:pt x="513" y="254"/>
                    </a:lnTo>
                    <a:lnTo>
                      <a:pt x="513" y="252"/>
                    </a:lnTo>
                    <a:lnTo>
                      <a:pt x="513" y="252"/>
                    </a:lnTo>
                    <a:lnTo>
                      <a:pt x="513" y="252"/>
                    </a:lnTo>
                    <a:lnTo>
                      <a:pt x="513" y="252"/>
                    </a:lnTo>
                    <a:lnTo>
                      <a:pt x="513" y="249"/>
                    </a:lnTo>
                    <a:lnTo>
                      <a:pt x="513" y="249"/>
                    </a:lnTo>
                    <a:lnTo>
                      <a:pt x="513" y="249"/>
                    </a:lnTo>
                    <a:lnTo>
                      <a:pt x="513" y="247"/>
                    </a:lnTo>
                    <a:lnTo>
                      <a:pt x="513" y="247"/>
                    </a:lnTo>
                    <a:lnTo>
                      <a:pt x="513" y="247"/>
                    </a:lnTo>
                    <a:lnTo>
                      <a:pt x="513" y="244"/>
                    </a:lnTo>
                    <a:lnTo>
                      <a:pt x="511" y="244"/>
                    </a:lnTo>
                    <a:lnTo>
                      <a:pt x="511" y="244"/>
                    </a:lnTo>
                    <a:lnTo>
                      <a:pt x="511" y="244"/>
                    </a:lnTo>
                    <a:lnTo>
                      <a:pt x="509" y="244"/>
                    </a:lnTo>
                    <a:lnTo>
                      <a:pt x="509" y="247"/>
                    </a:lnTo>
                    <a:lnTo>
                      <a:pt x="509" y="247"/>
                    </a:lnTo>
                    <a:lnTo>
                      <a:pt x="506" y="247"/>
                    </a:lnTo>
                    <a:lnTo>
                      <a:pt x="506" y="244"/>
                    </a:lnTo>
                    <a:lnTo>
                      <a:pt x="506" y="244"/>
                    </a:lnTo>
                    <a:lnTo>
                      <a:pt x="506" y="244"/>
                    </a:lnTo>
                    <a:lnTo>
                      <a:pt x="506" y="244"/>
                    </a:lnTo>
                    <a:lnTo>
                      <a:pt x="504" y="244"/>
                    </a:lnTo>
                    <a:lnTo>
                      <a:pt x="504" y="244"/>
                    </a:lnTo>
                    <a:lnTo>
                      <a:pt x="504" y="244"/>
                    </a:lnTo>
                    <a:lnTo>
                      <a:pt x="504" y="242"/>
                    </a:lnTo>
                    <a:lnTo>
                      <a:pt x="504" y="242"/>
                    </a:lnTo>
                    <a:lnTo>
                      <a:pt x="504" y="240"/>
                    </a:lnTo>
                    <a:lnTo>
                      <a:pt x="504" y="240"/>
                    </a:lnTo>
                    <a:lnTo>
                      <a:pt x="504" y="240"/>
                    </a:lnTo>
                    <a:lnTo>
                      <a:pt x="504" y="237"/>
                    </a:lnTo>
                    <a:lnTo>
                      <a:pt x="506" y="237"/>
                    </a:lnTo>
                    <a:lnTo>
                      <a:pt x="506" y="237"/>
                    </a:lnTo>
                    <a:lnTo>
                      <a:pt x="506" y="237"/>
                    </a:lnTo>
                    <a:lnTo>
                      <a:pt x="509" y="237"/>
                    </a:lnTo>
                    <a:lnTo>
                      <a:pt x="509" y="237"/>
                    </a:lnTo>
                    <a:lnTo>
                      <a:pt x="509" y="240"/>
                    </a:lnTo>
                    <a:lnTo>
                      <a:pt x="511" y="240"/>
                    </a:lnTo>
                    <a:lnTo>
                      <a:pt x="511" y="237"/>
                    </a:lnTo>
                    <a:lnTo>
                      <a:pt x="511" y="237"/>
                    </a:lnTo>
                    <a:lnTo>
                      <a:pt x="511" y="240"/>
                    </a:lnTo>
                    <a:lnTo>
                      <a:pt x="511" y="240"/>
                    </a:lnTo>
                    <a:lnTo>
                      <a:pt x="511" y="237"/>
                    </a:lnTo>
                    <a:lnTo>
                      <a:pt x="513" y="237"/>
                    </a:lnTo>
                    <a:lnTo>
                      <a:pt x="513" y="237"/>
                    </a:lnTo>
                    <a:lnTo>
                      <a:pt x="513" y="237"/>
                    </a:lnTo>
                    <a:lnTo>
                      <a:pt x="513" y="237"/>
                    </a:lnTo>
                    <a:lnTo>
                      <a:pt x="513" y="235"/>
                    </a:lnTo>
                    <a:lnTo>
                      <a:pt x="516" y="235"/>
                    </a:lnTo>
                    <a:lnTo>
                      <a:pt x="516" y="235"/>
                    </a:lnTo>
                    <a:lnTo>
                      <a:pt x="518" y="235"/>
                    </a:lnTo>
                    <a:lnTo>
                      <a:pt x="518" y="235"/>
                    </a:lnTo>
                    <a:lnTo>
                      <a:pt x="518" y="235"/>
                    </a:lnTo>
                    <a:lnTo>
                      <a:pt x="518" y="235"/>
                    </a:lnTo>
                    <a:lnTo>
                      <a:pt x="518" y="233"/>
                    </a:lnTo>
                    <a:lnTo>
                      <a:pt x="518" y="233"/>
                    </a:lnTo>
                    <a:lnTo>
                      <a:pt x="520" y="233"/>
                    </a:lnTo>
                    <a:lnTo>
                      <a:pt x="520" y="233"/>
                    </a:lnTo>
                    <a:lnTo>
                      <a:pt x="520" y="233"/>
                    </a:lnTo>
                    <a:lnTo>
                      <a:pt x="523" y="233"/>
                    </a:lnTo>
                    <a:lnTo>
                      <a:pt x="523" y="233"/>
                    </a:lnTo>
                    <a:lnTo>
                      <a:pt x="525" y="233"/>
                    </a:lnTo>
                    <a:lnTo>
                      <a:pt x="525" y="233"/>
                    </a:lnTo>
                    <a:lnTo>
                      <a:pt x="525" y="233"/>
                    </a:lnTo>
                    <a:lnTo>
                      <a:pt x="528" y="233"/>
                    </a:lnTo>
                    <a:lnTo>
                      <a:pt x="528" y="233"/>
                    </a:lnTo>
                    <a:lnTo>
                      <a:pt x="528" y="230"/>
                    </a:lnTo>
                    <a:lnTo>
                      <a:pt x="525" y="230"/>
                    </a:lnTo>
                    <a:lnTo>
                      <a:pt x="525" y="230"/>
                    </a:lnTo>
                    <a:lnTo>
                      <a:pt x="525" y="228"/>
                    </a:lnTo>
                    <a:lnTo>
                      <a:pt x="528" y="228"/>
                    </a:lnTo>
                    <a:lnTo>
                      <a:pt x="528" y="228"/>
                    </a:lnTo>
                    <a:lnTo>
                      <a:pt x="528" y="228"/>
                    </a:lnTo>
                    <a:lnTo>
                      <a:pt x="528" y="228"/>
                    </a:lnTo>
                    <a:lnTo>
                      <a:pt x="530" y="228"/>
                    </a:lnTo>
                    <a:lnTo>
                      <a:pt x="530" y="228"/>
                    </a:lnTo>
                    <a:lnTo>
                      <a:pt x="530" y="225"/>
                    </a:lnTo>
                    <a:lnTo>
                      <a:pt x="532" y="225"/>
                    </a:lnTo>
                    <a:lnTo>
                      <a:pt x="532" y="225"/>
                    </a:lnTo>
                    <a:lnTo>
                      <a:pt x="532" y="225"/>
                    </a:lnTo>
                    <a:lnTo>
                      <a:pt x="532" y="225"/>
                    </a:lnTo>
                    <a:lnTo>
                      <a:pt x="532" y="225"/>
                    </a:lnTo>
                    <a:lnTo>
                      <a:pt x="535" y="225"/>
                    </a:lnTo>
                    <a:lnTo>
                      <a:pt x="535" y="223"/>
                    </a:lnTo>
                    <a:lnTo>
                      <a:pt x="535" y="223"/>
                    </a:lnTo>
                    <a:lnTo>
                      <a:pt x="535" y="223"/>
                    </a:lnTo>
                    <a:lnTo>
                      <a:pt x="537" y="223"/>
                    </a:lnTo>
                    <a:lnTo>
                      <a:pt x="537" y="223"/>
                    </a:lnTo>
                    <a:lnTo>
                      <a:pt x="537" y="223"/>
                    </a:lnTo>
                    <a:lnTo>
                      <a:pt x="539" y="223"/>
                    </a:lnTo>
                    <a:lnTo>
                      <a:pt x="539" y="221"/>
                    </a:lnTo>
                    <a:lnTo>
                      <a:pt x="539" y="221"/>
                    </a:lnTo>
                    <a:lnTo>
                      <a:pt x="539" y="218"/>
                    </a:lnTo>
                    <a:lnTo>
                      <a:pt x="537" y="218"/>
                    </a:lnTo>
                    <a:lnTo>
                      <a:pt x="537" y="218"/>
                    </a:lnTo>
                    <a:lnTo>
                      <a:pt x="539" y="218"/>
                    </a:lnTo>
                    <a:lnTo>
                      <a:pt x="539" y="216"/>
                    </a:lnTo>
                    <a:lnTo>
                      <a:pt x="539" y="216"/>
                    </a:lnTo>
                    <a:lnTo>
                      <a:pt x="539" y="216"/>
                    </a:lnTo>
                    <a:lnTo>
                      <a:pt x="539" y="216"/>
                    </a:lnTo>
                    <a:lnTo>
                      <a:pt x="539" y="216"/>
                    </a:lnTo>
                    <a:lnTo>
                      <a:pt x="542" y="216"/>
                    </a:lnTo>
                    <a:lnTo>
                      <a:pt x="542" y="216"/>
                    </a:lnTo>
                    <a:lnTo>
                      <a:pt x="544" y="216"/>
                    </a:lnTo>
                    <a:lnTo>
                      <a:pt x="544" y="216"/>
                    </a:lnTo>
                    <a:lnTo>
                      <a:pt x="544" y="216"/>
                    </a:lnTo>
                    <a:lnTo>
                      <a:pt x="546" y="216"/>
                    </a:lnTo>
                    <a:lnTo>
                      <a:pt x="546" y="216"/>
                    </a:lnTo>
                    <a:lnTo>
                      <a:pt x="546" y="216"/>
                    </a:lnTo>
                    <a:lnTo>
                      <a:pt x="546" y="214"/>
                    </a:lnTo>
                    <a:lnTo>
                      <a:pt x="549" y="214"/>
                    </a:lnTo>
                    <a:lnTo>
                      <a:pt x="549" y="214"/>
                    </a:lnTo>
                    <a:lnTo>
                      <a:pt x="551" y="214"/>
                    </a:lnTo>
                    <a:lnTo>
                      <a:pt x="551" y="214"/>
                    </a:lnTo>
                    <a:lnTo>
                      <a:pt x="551" y="214"/>
                    </a:lnTo>
                    <a:lnTo>
                      <a:pt x="551" y="214"/>
                    </a:lnTo>
                    <a:lnTo>
                      <a:pt x="554" y="214"/>
                    </a:lnTo>
                    <a:lnTo>
                      <a:pt x="554" y="211"/>
                    </a:lnTo>
                    <a:lnTo>
                      <a:pt x="554" y="211"/>
                    </a:lnTo>
                    <a:lnTo>
                      <a:pt x="554" y="211"/>
                    </a:lnTo>
                    <a:lnTo>
                      <a:pt x="554" y="211"/>
                    </a:lnTo>
                    <a:lnTo>
                      <a:pt x="556" y="211"/>
                    </a:lnTo>
                    <a:lnTo>
                      <a:pt x="556" y="209"/>
                    </a:lnTo>
                    <a:lnTo>
                      <a:pt x="556" y="209"/>
                    </a:lnTo>
                    <a:lnTo>
                      <a:pt x="556" y="207"/>
                    </a:lnTo>
                    <a:lnTo>
                      <a:pt x="556" y="207"/>
                    </a:lnTo>
                    <a:lnTo>
                      <a:pt x="556" y="207"/>
                    </a:lnTo>
                    <a:lnTo>
                      <a:pt x="556" y="207"/>
                    </a:lnTo>
                    <a:lnTo>
                      <a:pt x="558" y="207"/>
                    </a:lnTo>
                    <a:lnTo>
                      <a:pt x="558" y="207"/>
                    </a:lnTo>
                    <a:lnTo>
                      <a:pt x="558" y="207"/>
                    </a:lnTo>
                    <a:lnTo>
                      <a:pt x="558" y="204"/>
                    </a:lnTo>
                    <a:lnTo>
                      <a:pt x="558" y="204"/>
                    </a:lnTo>
                    <a:lnTo>
                      <a:pt x="558" y="204"/>
                    </a:lnTo>
                    <a:lnTo>
                      <a:pt x="561" y="204"/>
                    </a:lnTo>
                    <a:lnTo>
                      <a:pt x="561" y="204"/>
                    </a:lnTo>
                    <a:lnTo>
                      <a:pt x="561" y="204"/>
                    </a:lnTo>
                    <a:lnTo>
                      <a:pt x="561" y="204"/>
                    </a:lnTo>
                    <a:lnTo>
                      <a:pt x="561" y="202"/>
                    </a:lnTo>
                    <a:lnTo>
                      <a:pt x="563" y="202"/>
                    </a:lnTo>
                    <a:lnTo>
                      <a:pt x="563" y="202"/>
                    </a:lnTo>
                    <a:lnTo>
                      <a:pt x="563" y="202"/>
                    </a:lnTo>
                    <a:lnTo>
                      <a:pt x="565" y="202"/>
                    </a:lnTo>
                    <a:lnTo>
                      <a:pt x="565" y="202"/>
                    </a:lnTo>
                    <a:lnTo>
                      <a:pt x="565" y="202"/>
                    </a:lnTo>
                    <a:lnTo>
                      <a:pt x="565" y="199"/>
                    </a:lnTo>
                    <a:lnTo>
                      <a:pt x="568" y="199"/>
                    </a:lnTo>
                    <a:lnTo>
                      <a:pt x="568" y="199"/>
                    </a:lnTo>
                    <a:lnTo>
                      <a:pt x="568" y="199"/>
                    </a:lnTo>
                    <a:lnTo>
                      <a:pt x="568" y="199"/>
                    </a:lnTo>
                    <a:lnTo>
                      <a:pt x="570" y="199"/>
                    </a:lnTo>
                    <a:lnTo>
                      <a:pt x="570" y="199"/>
                    </a:lnTo>
                    <a:lnTo>
                      <a:pt x="570" y="199"/>
                    </a:lnTo>
                    <a:lnTo>
                      <a:pt x="570" y="202"/>
                    </a:lnTo>
                    <a:lnTo>
                      <a:pt x="573" y="202"/>
                    </a:lnTo>
                    <a:lnTo>
                      <a:pt x="573" y="202"/>
                    </a:lnTo>
                    <a:lnTo>
                      <a:pt x="573" y="202"/>
                    </a:lnTo>
                    <a:lnTo>
                      <a:pt x="573" y="202"/>
                    </a:lnTo>
                    <a:lnTo>
                      <a:pt x="575" y="202"/>
                    </a:lnTo>
                    <a:lnTo>
                      <a:pt x="575" y="202"/>
                    </a:lnTo>
                    <a:lnTo>
                      <a:pt x="575" y="202"/>
                    </a:lnTo>
                    <a:lnTo>
                      <a:pt x="577" y="202"/>
                    </a:lnTo>
                    <a:lnTo>
                      <a:pt x="577" y="202"/>
                    </a:lnTo>
                    <a:lnTo>
                      <a:pt x="577" y="204"/>
                    </a:lnTo>
                    <a:lnTo>
                      <a:pt x="580" y="204"/>
                    </a:lnTo>
                    <a:lnTo>
                      <a:pt x="580" y="204"/>
                    </a:lnTo>
                    <a:lnTo>
                      <a:pt x="580" y="204"/>
                    </a:lnTo>
                    <a:lnTo>
                      <a:pt x="580" y="204"/>
                    </a:lnTo>
                    <a:lnTo>
                      <a:pt x="580" y="204"/>
                    </a:lnTo>
                    <a:lnTo>
                      <a:pt x="580" y="204"/>
                    </a:lnTo>
                    <a:lnTo>
                      <a:pt x="582" y="204"/>
                    </a:lnTo>
                    <a:lnTo>
                      <a:pt x="582" y="204"/>
                    </a:lnTo>
                    <a:lnTo>
                      <a:pt x="582" y="204"/>
                    </a:lnTo>
                    <a:lnTo>
                      <a:pt x="584" y="204"/>
                    </a:lnTo>
                    <a:lnTo>
                      <a:pt x="584" y="204"/>
                    </a:lnTo>
                    <a:lnTo>
                      <a:pt x="584" y="204"/>
                    </a:lnTo>
                    <a:lnTo>
                      <a:pt x="584" y="202"/>
                    </a:lnTo>
                    <a:lnTo>
                      <a:pt x="587" y="202"/>
                    </a:lnTo>
                    <a:lnTo>
                      <a:pt x="587" y="204"/>
                    </a:lnTo>
                    <a:lnTo>
                      <a:pt x="587" y="204"/>
                    </a:lnTo>
                    <a:lnTo>
                      <a:pt x="587" y="202"/>
                    </a:lnTo>
                    <a:lnTo>
                      <a:pt x="587" y="202"/>
                    </a:lnTo>
                    <a:lnTo>
                      <a:pt x="589" y="202"/>
                    </a:lnTo>
                    <a:lnTo>
                      <a:pt x="589" y="202"/>
                    </a:lnTo>
                    <a:lnTo>
                      <a:pt x="589" y="202"/>
                    </a:lnTo>
                    <a:lnTo>
                      <a:pt x="591" y="202"/>
                    </a:lnTo>
                    <a:lnTo>
                      <a:pt x="591" y="202"/>
                    </a:lnTo>
                    <a:lnTo>
                      <a:pt x="591" y="202"/>
                    </a:lnTo>
                    <a:lnTo>
                      <a:pt x="591" y="199"/>
                    </a:lnTo>
                    <a:lnTo>
                      <a:pt x="591" y="199"/>
                    </a:lnTo>
                    <a:lnTo>
                      <a:pt x="591" y="197"/>
                    </a:lnTo>
                    <a:lnTo>
                      <a:pt x="594" y="197"/>
                    </a:lnTo>
                    <a:lnTo>
                      <a:pt x="594" y="197"/>
                    </a:lnTo>
                    <a:lnTo>
                      <a:pt x="594" y="197"/>
                    </a:lnTo>
                    <a:lnTo>
                      <a:pt x="596" y="197"/>
                    </a:lnTo>
                    <a:lnTo>
                      <a:pt x="596" y="197"/>
                    </a:lnTo>
                    <a:lnTo>
                      <a:pt x="596" y="197"/>
                    </a:lnTo>
                    <a:lnTo>
                      <a:pt x="599" y="197"/>
                    </a:lnTo>
                    <a:lnTo>
                      <a:pt x="599" y="195"/>
                    </a:lnTo>
                    <a:lnTo>
                      <a:pt x="599" y="195"/>
                    </a:lnTo>
                    <a:lnTo>
                      <a:pt x="599" y="195"/>
                    </a:lnTo>
                    <a:lnTo>
                      <a:pt x="599" y="195"/>
                    </a:lnTo>
                    <a:lnTo>
                      <a:pt x="601" y="195"/>
                    </a:lnTo>
                    <a:lnTo>
                      <a:pt x="601" y="195"/>
                    </a:lnTo>
                    <a:lnTo>
                      <a:pt x="601" y="195"/>
                    </a:lnTo>
                    <a:lnTo>
                      <a:pt x="601" y="197"/>
                    </a:lnTo>
                    <a:lnTo>
                      <a:pt x="601" y="197"/>
                    </a:lnTo>
                    <a:lnTo>
                      <a:pt x="601" y="197"/>
                    </a:lnTo>
                    <a:lnTo>
                      <a:pt x="601" y="199"/>
                    </a:lnTo>
                    <a:lnTo>
                      <a:pt x="601" y="199"/>
                    </a:lnTo>
                    <a:lnTo>
                      <a:pt x="603" y="199"/>
                    </a:lnTo>
                    <a:lnTo>
                      <a:pt x="603" y="199"/>
                    </a:lnTo>
                    <a:lnTo>
                      <a:pt x="606" y="199"/>
                    </a:lnTo>
                    <a:lnTo>
                      <a:pt x="606" y="199"/>
                    </a:lnTo>
                    <a:lnTo>
                      <a:pt x="606" y="199"/>
                    </a:lnTo>
                    <a:lnTo>
                      <a:pt x="606" y="199"/>
                    </a:lnTo>
                    <a:lnTo>
                      <a:pt x="606" y="202"/>
                    </a:lnTo>
                    <a:lnTo>
                      <a:pt x="606" y="202"/>
                    </a:lnTo>
                    <a:lnTo>
                      <a:pt x="606" y="202"/>
                    </a:lnTo>
                    <a:lnTo>
                      <a:pt x="603" y="202"/>
                    </a:lnTo>
                    <a:lnTo>
                      <a:pt x="603" y="202"/>
                    </a:lnTo>
                    <a:lnTo>
                      <a:pt x="603" y="204"/>
                    </a:lnTo>
                    <a:lnTo>
                      <a:pt x="601" y="204"/>
                    </a:lnTo>
                    <a:lnTo>
                      <a:pt x="601" y="204"/>
                    </a:lnTo>
                    <a:lnTo>
                      <a:pt x="601" y="204"/>
                    </a:lnTo>
                    <a:lnTo>
                      <a:pt x="601" y="204"/>
                    </a:lnTo>
                    <a:lnTo>
                      <a:pt x="601" y="207"/>
                    </a:lnTo>
                    <a:lnTo>
                      <a:pt x="601" y="207"/>
                    </a:lnTo>
                    <a:lnTo>
                      <a:pt x="601" y="209"/>
                    </a:lnTo>
                    <a:lnTo>
                      <a:pt x="601" y="209"/>
                    </a:lnTo>
                    <a:lnTo>
                      <a:pt x="603" y="209"/>
                    </a:lnTo>
                    <a:lnTo>
                      <a:pt x="603" y="207"/>
                    </a:lnTo>
                    <a:lnTo>
                      <a:pt x="603" y="207"/>
                    </a:lnTo>
                    <a:lnTo>
                      <a:pt x="603" y="207"/>
                    </a:lnTo>
                    <a:lnTo>
                      <a:pt x="606" y="207"/>
                    </a:lnTo>
                    <a:lnTo>
                      <a:pt x="606" y="204"/>
                    </a:lnTo>
                    <a:lnTo>
                      <a:pt x="606" y="204"/>
                    </a:lnTo>
                    <a:lnTo>
                      <a:pt x="606" y="204"/>
                    </a:lnTo>
                    <a:lnTo>
                      <a:pt x="608" y="204"/>
                    </a:lnTo>
                    <a:lnTo>
                      <a:pt x="608" y="204"/>
                    </a:lnTo>
                    <a:lnTo>
                      <a:pt x="608" y="207"/>
                    </a:lnTo>
                    <a:lnTo>
                      <a:pt x="608" y="207"/>
                    </a:lnTo>
                    <a:lnTo>
                      <a:pt x="608" y="207"/>
                    </a:lnTo>
                    <a:lnTo>
                      <a:pt x="608" y="209"/>
                    </a:lnTo>
                    <a:lnTo>
                      <a:pt x="608" y="209"/>
                    </a:lnTo>
                    <a:lnTo>
                      <a:pt x="608" y="211"/>
                    </a:lnTo>
                    <a:lnTo>
                      <a:pt x="610" y="211"/>
                    </a:lnTo>
                    <a:lnTo>
                      <a:pt x="610" y="211"/>
                    </a:lnTo>
                    <a:lnTo>
                      <a:pt x="610" y="211"/>
                    </a:lnTo>
                    <a:lnTo>
                      <a:pt x="610" y="214"/>
                    </a:lnTo>
                    <a:lnTo>
                      <a:pt x="610" y="214"/>
                    </a:lnTo>
                    <a:lnTo>
                      <a:pt x="610" y="214"/>
                    </a:lnTo>
                    <a:lnTo>
                      <a:pt x="608" y="214"/>
                    </a:lnTo>
                    <a:lnTo>
                      <a:pt x="608" y="214"/>
                    </a:lnTo>
                    <a:lnTo>
                      <a:pt x="608" y="216"/>
                    </a:lnTo>
                    <a:lnTo>
                      <a:pt x="608" y="216"/>
                    </a:lnTo>
                    <a:lnTo>
                      <a:pt x="608" y="216"/>
                    </a:lnTo>
                    <a:lnTo>
                      <a:pt x="608" y="216"/>
                    </a:lnTo>
                    <a:lnTo>
                      <a:pt x="606" y="216"/>
                    </a:lnTo>
                    <a:lnTo>
                      <a:pt x="606" y="218"/>
                    </a:lnTo>
                    <a:lnTo>
                      <a:pt x="606" y="218"/>
                    </a:lnTo>
                    <a:lnTo>
                      <a:pt x="606" y="218"/>
                    </a:lnTo>
                    <a:lnTo>
                      <a:pt x="606" y="218"/>
                    </a:lnTo>
                    <a:lnTo>
                      <a:pt x="606" y="218"/>
                    </a:lnTo>
                    <a:lnTo>
                      <a:pt x="606" y="221"/>
                    </a:lnTo>
                    <a:lnTo>
                      <a:pt x="606" y="221"/>
                    </a:lnTo>
                    <a:lnTo>
                      <a:pt x="603" y="221"/>
                    </a:lnTo>
                    <a:lnTo>
                      <a:pt x="603" y="221"/>
                    </a:lnTo>
                    <a:lnTo>
                      <a:pt x="603" y="223"/>
                    </a:lnTo>
                    <a:lnTo>
                      <a:pt x="606" y="223"/>
                    </a:lnTo>
                    <a:lnTo>
                      <a:pt x="606" y="223"/>
                    </a:lnTo>
                    <a:lnTo>
                      <a:pt x="606" y="223"/>
                    </a:lnTo>
                    <a:lnTo>
                      <a:pt x="606" y="223"/>
                    </a:lnTo>
                    <a:lnTo>
                      <a:pt x="606" y="223"/>
                    </a:lnTo>
                    <a:lnTo>
                      <a:pt x="608" y="223"/>
                    </a:lnTo>
                    <a:lnTo>
                      <a:pt x="608" y="221"/>
                    </a:lnTo>
                    <a:lnTo>
                      <a:pt x="608" y="221"/>
                    </a:lnTo>
                    <a:lnTo>
                      <a:pt x="608" y="221"/>
                    </a:lnTo>
                    <a:lnTo>
                      <a:pt x="608" y="221"/>
                    </a:lnTo>
                    <a:lnTo>
                      <a:pt x="610" y="221"/>
                    </a:lnTo>
                    <a:lnTo>
                      <a:pt x="610" y="221"/>
                    </a:lnTo>
                    <a:lnTo>
                      <a:pt x="613" y="221"/>
                    </a:lnTo>
                    <a:lnTo>
                      <a:pt x="613" y="221"/>
                    </a:lnTo>
                    <a:lnTo>
                      <a:pt x="613" y="221"/>
                    </a:lnTo>
                    <a:lnTo>
                      <a:pt x="613" y="221"/>
                    </a:lnTo>
                    <a:lnTo>
                      <a:pt x="613" y="223"/>
                    </a:lnTo>
                    <a:lnTo>
                      <a:pt x="615" y="223"/>
                    </a:lnTo>
                    <a:lnTo>
                      <a:pt x="615" y="223"/>
                    </a:lnTo>
                    <a:lnTo>
                      <a:pt x="617" y="223"/>
                    </a:lnTo>
                    <a:lnTo>
                      <a:pt x="617" y="223"/>
                    </a:lnTo>
                    <a:lnTo>
                      <a:pt x="617" y="223"/>
                    </a:lnTo>
                    <a:lnTo>
                      <a:pt x="617" y="223"/>
                    </a:lnTo>
                    <a:lnTo>
                      <a:pt x="620" y="223"/>
                    </a:lnTo>
                    <a:lnTo>
                      <a:pt x="620" y="223"/>
                    </a:lnTo>
                    <a:lnTo>
                      <a:pt x="620" y="223"/>
                    </a:lnTo>
                    <a:lnTo>
                      <a:pt x="620" y="223"/>
                    </a:lnTo>
                    <a:lnTo>
                      <a:pt x="622" y="223"/>
                    </a:lnTo>
                    <a:lnTo>
                      <a:pt x="622" y="223"/>
                    </a:lnTo>
                    <a:lnTo>
                      <a:pt x="622" y="223"/>
                    </a:lnTo>
                    <a:lnTo>
                      <a:pt x="625" y="223"/>
                    </a:lnTo>
                    <a:lnTo>
                      <a:pt x="625" y="225"/>
                    </a:lnTo>
                    <a:lnTo>
                      <a:pt x="625" y="225"/>
                    </a:lnTo>
                    <a:lnTo>
                      <a:pt x="625" y="225"/>
                    </a:lnTo>
                    <a:lnTo>
                      <a:pt x="625" y="225"/>
                    </a:lnTo>
                    <a:lnTo>
                      <a:pt x="625" y="225"/>
                    </a:lnTo>
                    <a:lnTo>
                      <a:pt x="627" y="225"/>
                    </a:lnTo>
                    <a:lnTo>
                      <a:pt x="627" y="225"/>
                    </a:lnTo>
                    <a:lnTo>
                      <a:pt x="627" y="228"/>
                    </a:lnTo>
                    <a:lnTo>
                      <a:pt x="627" y="228"/>
                    </a:lnTo>
                    <a:lnTo>
                      <a:pt x="627" y="228"/>
                    </a:lnTo>
                    <a:lnTo>
                      <a:pt x="627" y="230"/>
                    </a:lnTo>
                    <a:lnTo>
                      <a:pt x="627" y="230"/>
                    </a:lnTo>
                    <a:lnTo>
                      <a:pt x="627" y="230"/>
                    </a:lnTo>
                    <a:lnTo>
                      <a:pt x="627" y="233"/>
                    </a:lnTo>
                    <a:lnTo>
                      <a:pt x="627" y="233"/>
                    </a:lnTo>
                    <a:lnTo>
                      <a:pt x="627" y="235"/>
                    </a:lnTo>
                    <a:lnTo>
                      <a:pt x="627" y="235"/>
                    </a:lnTo>
                    <a:lnTo>
                      <a:pt x="627" y="235"/>
                    </a:lnTo>
                    <a:lnTo>
                      <a:pt x="627" y="235"/>
                    </a:lnTo>
                    <a:lnTo>
                      <a:pt x="625" y="235"/>
                    </a:lnTo>
                    <a:lnTo>
                      <a:pt x="625" y="235"/>
                    </a:lnTo>
                    <a:lnTo>
                      <a:pt x="625" y="235"/>
                    </a:lnTo>
                    <a:lnTo>
                      <a:pt x="625" y="235"/>
                    </a:lnTo>
                    <a:lnTo>
                      <a:pt x="625" y="235"/>
                    </a:lnTo>
                    <a:lnTo>
                      <a:pt x="622" y="235"/>
                    </a:lnTo>
                    <a:lnTo>
                      <a:pt x="622" y="237"/>
                    </a:lnTo>
                    <a:lnTo>
                      <a:pt x="622" y="237"/>
                    </a:lnTo>
                    <a:lnTo>
                      <a:pt x="620" y="237"/>
                    </a:lnTo>
                    <a:lnTo>
                      <a:pt x="620" y="237"/>
                    </a:lnTo>
                    <a:lnTo>
                      <a:pt x="620" y="237"/>
                    </a:lnTo>
                    <a:lnTo>
                      <a:pt x="620" y="237"/>
                    </a:lnTo>
                    <a:lnTo>
                      <a:pt x="620" y="240"/>
                    </a:lnTo>
                    <a:lnTo>
                      <a:pt x="620" y="240"/>
                    </a:lnTo>
                    <a:lnTo>
                      <a:pt x="617" y="240"/>
                    </a:lnTo>
                    <a:lnTo>
                      <a:pt x="617" y="240"/>
                    </a:lnTo>
                    <a:lnTo>
                      <a:pt x="617" y="242"/>
                    </a:lnTo>
                    <a:lnTo>
                      <a:pt x="617" y="242"/>
                    </a:lnTo>
                    <a:lnTo>
                      <a:pt x="617" y="242"/>
                    </a:lnTo>
                    <a:lnTo>
                      <a:pt x="617" y="242"/>
                    </a:lnTo>
                    <a:lnTo>
                      <a:pt x="617" y="244"/>
                    </a:lnTo>
                    <a:lnTo>
                      <a:pt x="617" y="244"/>
                    </a:lnTo>
                    <a:lnTo>
                      <a:pt x="617" y="244"/>
                    </a:lnTo>
                    <a:lnTo>
                      <a:pt x="617" y="247"/>
                    </a:lnTo>
                    <a:lnTo>
                      <a:pt x="617" y="247"/>
                    </a:lnTo>
                    <a:lnTo>
                      <a:pt x="617" y="247"/>
                    </a:lnTo>
                    <a:lnTo>
                      <a:pt x="617" y="249"/>
                    </a:lnTo>
                    <a:lnTo>
                      <a:pt x="620" y="249"/>
                    </a:lnTo>
                    <a:lnTo>
                      <a:pt x="620" y="249"/>
                    </a:lnTo>
                    <a:lnTo>
                      <a:pt x="620" y="249"/>
                    </a:lnTo>
                    <a:lnTo>
                      <a:pt x="620" y="252"/>
                    </a:lnTo>
                    <a:lnTo>
                      <a:pt x="620" y="252"/>
                    </a:lnTo>
                    <a:lnTo>
                      <a:pt x="620" y="252"/>
                    </a:lnTo>
                    <a:lnTo>
                      <a:pt x="622" y="252"/>
                    </a:lnTo>
                    <a:lnTo>
                      <a:pt x="622" y="254"/>
                    </a:lnTo>
                    <a:lnTo>
                      <a:pt x="622" y="254"/>
                    </a:lnTo>
                    <a:lnTo>
                      <a:pt x="622" y="254"/>
                    </a:lnTo>
                    <a:lnTo>
                      <a:pt x="622" y="254"/>
                    </a:lnTo>
                    <a:lnTo>
                      <a:pt x="622" y="254"/>
                    </a:lnTo>
                    <a:lnTo>
                      <a:pt x="620" y="254"/>
                    </a:lnTo>
                    <a:lnTo>
                      <a:pt x="620" y="254"/>
                    </a:lnTo>
                    <a:lnTo>
                      <a:pt x="620" y="254"/>
                    </a:lnTo>
                    <a:lnTo>
                      <a:pt x="620" y="254"/>
                    </a:lnTo>
                    <a:lnTo>
                      <a:pt x="617" y="254"/>
                    </a:lnTo>
                    <a:lnTo>
                      <a:pt x="617" y="254"/>
                    </a:lnTo>
                    <a:lnTo>
                      <a:pt x="617" y="254"/>
                    </a:lnTo>
                    <a:lnTo>
                      <a:pt x="617" y="254"/>
                    </a:lnTo>
                    <a:lnTo>
                      <a:pt x="617" y="252"/>
                    </a:lnTo>
                    <a:lnTo>
                      <a:pt x="617" y="252"/>
                    </a:lnTo>
                    <a:lnTo>
                      <a:pt x="615" y="252"/>
                    </a:lnTo>
                    <a:lnTo>
                      <a:pt x="615" y="249"/>
                    </a:lnTo>
                    <a:lnTo>
                      <a:pt x="615" y="249"/>
                    </a:lnTo>
                    <a:lnTo>
                      <a:pt x="615" y="249"/>
                    </a:lnTo>
                    <a:lnTo>
                      <a:pt x="613" y="249"/>
                    </a:lnTo>
                    <a:lnTo>
                      <a:pt x="613" y="247"/>
                    </a:lnTo>
                    <a:lnTo>
                      <a:pt x="613" y="247"/>
                    </a:lnTo>
                    <a:lnTo>
                      <a:pt x="613" y="249"/>
                    </a:lnTo>
                    <a:lnTo>
                      <a:pt x="613" y="249"/>
                    </a:lnTo>
                    <a:lnTo>
                      <a:pt x="610" y="249"/>
                    </a:lnTo>
                    <a:lnTo>
                      <a:pt x="610" y="249"/>
                    </a:lnTo>
                    <a:lnTo>
                      <a:pt x="610" y="249"/>
                    </a:lnTo>
                    <a:lnTo>
                      <a:pt x="608" y="249"/>
                    </a:lnTo>
                    <a:lnTo>
                      <a:pt x="608" y="249"/>
                    </a:lnTo>
                    <a:lnTo>
                      <a:pt x="608" y="249"/>
                    </a:lnTo>
                    <a:lnTo>
                      <a:pt x="606" y="249"/>
                    </a:lnTo>
                    <a:lnTo>
                      <a:pt x="606" y="249"/>
                    </a:lnTo>
                    <a:lnTo>
                      <a:pt x="606" y="249"/>
                    </a:lnTo>
                    <a:lnTo>
                      <a:pt x="603" y="249"/>
                    </a:lnTo>
                    <a:lnTo>
                      <a:pt x="603" y="249"/>
                    </a:lnTo>
                    <a:lnTo>
                      <a:pt x="601" y="249"/>
                    </a:lnTo>
                    <a:lnTo>
                      <a:pt x="601" y="252"/>
                    </a:lnTo>
                    <a:lnTo>
                      <a:pt x="601" y="252"/>
                    </a:lnTo>
                    <a:lnTo>
                      <a:pt x="601" y="252"/>
                    </a:lnTo>
                    <a:lnTo>
                      <a:pt x="601" y="252"/>
                    </a:lnTo>
                    <a:lnTo>
                      <a:pt x="599" y="252"/>
                    </a:lnTo>
                    <a:lnTo>
                      <a:pt x="599" y="252"/>
                    </a:lnTo>
                    <a:lnTo>
                      <a:pt x="599" y="254"/>
                    </a:lnTo>
                    <a:lnTo>
                      <a:pt x="599" y="254"/>
                    </a:lnTo>
                    <a:lnTo>
                      <a:pt x="599" y="254"/>
                    </a:lnTo>
                    <a:lnTo>
                      <a:pt x="596" y="254"/>
                    </a:lnTo>
                    <a:lnTo>
                      <a:pt x="596" y="254"/>
                    </a:lnTo>
                    <a:lnTo>
                      <a:pt x="596" y="256"/>
                    </a:lnTo>
                    <a:lnTo>
                      <a:pt x="596" y="256"/>
                    </a:lnTo>
                    <a:lnTo>
                      <a:pt x="594" y="256"/>
                    </a:lnTo>
                    <a:lnTo>
                      <a:pt x="594" y="256"/>
                    </a:lnTo>
                    <a:lnTo>
                      <a:pt x="594" y="256"/>
                    </a:lnTo>
                    <a:lnTo>
                      <a:pt x="594" y="256"/>
                    </a:lnTo>
                    <a:lnTo>
                      <a:pt x="594" y="259"/>
                    </a:lnTo>
                    <a:lnTo>
                      <a:pt x="591" y="259"/>
                    </a:lnTo>
                    <a:lnTo>
                      <a:pt x="591" y="259"/>
                    </a:lnTo>
                    <a:lnTo>
                      <a:pt x="591" y="261"/>
                    </a:lnTo>
                    <a:lnTo>
                      <a:pt x="591" y="261"/>
                    </a:lnTo>
                    <a:lnTo>
                      <a:pt x="591" y="261"/>
                    </a:lnTo>
                    <a:lnTo>
                      <a:pt x="589" y="261"/>
                    </a:lnTo>
                    <a:lnTo>
                      <a:pt x="589" y="261"/>
                    </a:lnTo>
                    <a:lnTo>
                      <a:pt x="589" y="261"/>
                    </a:lnTo>
                    <a:lnTo>
                      <a:pt x="587" y="261"/>
                    </a:lnTo>
                    <a:lnTo>
                      <a:pt x="587" y="261"/>
                    </a:lnTo>
                    <a:lnTo>
                      <a:pt x="587" y="263"/>
                    </a:lnTo>
                    <a:lnTo>
                      <a:pt x="587" y="263"/>
                    </a:lnTo>
                    <a:lnTo>
                      <a:pt x="587" y="263"/>
                    </a:lnTo>
                    <a:lnTo>
                      <a:pt x="587" y="263"/>
                    </a:lnTo>
                    <a:lnTo>
                      <a:pt x="584" y="263"/>
                    </a:lnTo>
                    <a:lnTo>
                      <a:pt x="584" y="263"/>
                    </a:lnTo>
                    <a:lnTo>
                      <a:pt x="584" y="266"/>
                    </a:lnTo>
                    <a:lnTo>
                      <a:pt x="584" y="266"/>
                    </a:lnTo>
                    <a:lnTo>
                      <a:pt x="582" y="266"/>
                    </a:lnTo>
                    <a:lnTo>
                      <a:pt x="582" y="266"/>
                    </a:lnTo>
                    <a:lnTo>
                      <a:pt x="580" y="266"/>
                    </a:lnTo>
                    <a:lnTo>
                      <a:pt x="580" y="266"/>
                    </a:lnTo>
                    <a:lnTo>
                      <a:pt x="580" y="266"/>
                    </a:lnTo>
                    <a:lnTo>
                      <a:pt x="580" y="266"/>
                    </a:lnTo>
                    <a:lnTo>
                      <a:pt x="580" y="268"/>
                    </a:lnTo>
                    <a:lnTo>
                      <a:pt x="580" y="268"/>
                    </a:lnTo>
                    <a:lnTo>
                      <a:pt x="577" y="268"/>
                    </a:lnTo>
                    <a:lnTo>
                      <a:pt x="577" y="270"/>
                    </a:lnTo>
                    <a:lnTo>
                      <a:pt x="577" y="270"/>
                    </a:lnTo>
                    <a:lnTo>
                      <a:pt x="577" y="270"/>
                    </a:lnTo>
                    <a:lnTo>
                      <a:pt x="577" y="270"/>
                    </a:lnTo>
                    <a:lnTo>
                      <a:pt x="577" y="273"/>
                    </a:lnTo>
                    <a:lnTo>
                      <a:pt x="577" y="273"/>
                    </a:lnTo>
                    <a:lnTo>
                      <a:pt x="577" y="275"/>
                    </a:lnTo>
                    <a:lnTo>
                      <a:pt x="577" y="275"/>
                    </a:lnTo>
                    <a:lnTo>
                      <a:pt x="577" y="275"/>
                    </a:lnTo>
                    <a:lnTo>
                      <a:pt x="580" y="275"/>
                    </a:lnTo>
                    <a:lnTo>
                      <a:pt x="580" y="278"/>
                    </a:lnTo>
                    <a:lnTo>
                      <a:pt x="577" y="278"/>
                    </a:lnTo>
                    <a:lnTo>
                      <a:pt x="577" y="278"/>
                    </a:lnTo>
                    <a:lnTo>
                      <a:pt x="577" y="280"/>
                    </a:lnTo>
                    <a:lnTo>
                      <a:pt x="580" y="280"/>
                    </a:lnTo>
                    <a:lnTo>
                      <a:pt x="580" y="280"/>
                    </a:lnTo>
                    <a:lnTo>
                      <a:pt x="580" y="282"/>
                    </a:lnTo>
                    <a:lnTo>
                      <a:pt x="580" y="282"/>
                    </a:lnTo>
                    <a:lnTo>
                      <a:pt x="577" y="282"/>
                    </a:lnTo>
                    <a:lnTo>
                      <a:pt x="577" y="285"/>
                    </a:lnTo>
                    <a:lnTo>
                      <a:pt x="577" y="285"/>
                    </a:lnTo>
                    <a:lnTo>
                      <a:pt x="575" y="285"/>
                    </a:lnTo>
                    <a:lnTo>
                      <a:pt x="575" y="285"/>
                    </a:lnTo>
                    <a:lnTo>
                      <a:pt x="575" y="285"/>
                    </a:lnTo>
                    <a:lnTo>
                      <a:pt x="575" y="287"/>
                    </a:lnTo>
                    <a:lnTo>
                      <a:pt x="577" y="287"/>
                    </a:lnTo>
                    <a:lnTo>
                      <a:pt x="577" y="287"/>
                    </a:lnTo>
                    <a:lnTo>
                      <a:pt x="577" y="289"/>
                    </a:lnTo>
                    <a:lnTo>
                      <a:pt x="575" y="289"/>
                    </a:lnTo>
                    <a:lnTo>
                      <a:pt x="575" y="289"/>
                    </a:lnTo>
                    <a:lnTo>
                      <a:pt x="575" y="289"/>
                    </a:lnTo>
                    <a:lnTo>
                      <a:pt x="575" y="292"/>
                    </a:lnTo>
                    <a:lnTo>
                      <a:pt x="575" y="292"/>
                    </a:lnTo>
                    <a:lnTo>
                      <a:pt x="575" y="292"/>
                    </a:lnTo>
                    <a:lnTo>
                      <a:pt x="573" y="292"/>
                    </a:lnTo>
                    <a:lnTo>
                      <a:pt x="573" y="294"/>
                    </a:lnTo>
                    <a:lnTo>
                      <a:pt x="573" y="294"/>
                    </a:lnTo>
                    <a:lnTo>
                      <a:pt x="573" y="294"/>
                    </a:lnTo>
                    <a:lnTo>
                      <a:pt x="573" y="294"/>
                    </a:lnTo>
                    <a:lnTo>
                      <a:pt x="573" y="294"/>
                    </a:lnTo>
                    <a:lnTo>
                      <a:pt x="570" y="294"/>
                    </a:lnTo>
                    <a:lnTo>
                      <a:pt x="570" y="294"/>
                    </a:lnTo>
                    <a:lnTo>
                      <a:pt x="570" y="297"/>
                    </a:lnTo>
                    <a:lnTo>
                      <a:pt x="568" y="297"/>
                    </a:lnTo>
                    <a:lnTo>
                      <a:pt x="568" y="297"/>
                    </a:lnTo>
                    <a:lnTo>
                      <a:pt x="568" y="297"/>
                    </a:lnTo>
                    <a:lnTo>
                      <a:pt x="568" y="299"/>
                    </a:lnTo>
                    <a:lnTo>
                      <a:pt x="568" y="299"/>
                    </a:lnTo>
                    <a:lnTo>
                      <a:pt x="568" y="301"/>
                    </a:lnTo>
                    <a:lnTo>
                      <a:pt x="568" y="301"/>
                    </a:lnTo>
                    <a:lnTo>
                      <a:pt x="568" y="301"/>
                    </a:lnTo>
                    <a:lnTo>
                      <a:pt x="568" y="304"/>
                    </a:lnTo>
                    <a:lnTo>
                      <a:pt x="568" y="304"/>
                    </a:lnTo>
                    <a:lnTo>
                      <a:pt x="568" y="304"/>
                    </a:lnTo>
                    <a:lnTo>
                      <a:pt x="568" y="304"/>
                    </a:lnTo>
                    <a:lnTo>
                      <a:pt x="570" y="304"/>
                    </a:lnTo>
                    <a:lnTo>
                      <a:pt x="570" y="304"/>
                    </a:lnTo>
                    <a:lnTo>
                      <a:pt x="570" y="304"/>
                    </a:lnTo>
                    <a:lnTo>
                      <a:pt x="570" y="306"/>
                    </a:lnTo>
                    <a:lnTo>
                      <a:pt x="570" y="306"/>
                    </a:lnTo>
                    <a:lnTo>
                      <a:pt x="570" y="308"/>
                    </a:lnTo>
                    <a:lnTo>
                      <a:pt x="570" y="308"/>
                    </a:lnTo>
                    <a:lnTo>
                      <a:pt x="570" y="308"/>
                    </a:lnTo>
                    <a:lnTo>
                      <a:pt x="570" y="311"/>
                    </a:lnTo>
                    <a:lnTo>
                      <a:pt x="568" y="311"/>
                    </a:lnTo>
                    <a:lnTo>
                      <a:pt x="568" y="311"/>
                    </a:lnTo>
                    <a:lnTo>
                      <a:pt x="568" y="313"/>
                    </a:lnTo>
                    <a:lnTo>
                      <a:pt x="568" y="313"/>
                    </a:lnTo>
                    <a:lnTo>
                      <a:pt x="568" y="313"/>
                    </a:lnTo>
                    <a:lnTo>
                      <a:pt x="568" y="313"/>
                    </a:lnTo>
                    <a:lnTo>
                      <a:pt x="568" y="316"/>
                    </a:lnTo>
                    <a:lnTo>
                      <a:pt x="568" y="316"/>
                    </a:lnTo>
                    <a:lnTo>
                      <a:pt x="565" y="316"/>
                    </a:lnTo>
                    <a:lnTo>
                      <a:pt x="565" y="316"/>
                    </a:lnTo>
                    <a:lnTo>
                      <a:pt x="565" y="318"/>
                    </a:lnTo>
                    <a:lnTo>
                      <a:pt x="565" y="318"/>
                    </a:lnTo>
                    <a:lnTo>
                      <a:pt x="565" y="318"/>
                    </a:lnTo>
                    <a:lnTo>
                      <a:pt x="565" y="318"/>
                    </a:lnTo>
                    <a:lnTo>
                      <a:pt x="565" y="320"/>
                    </a:lnTo>
                    <a:lnTo>
                      <a:pt x="563" y="320"/>
                    </a:lnTo>
                    <a:lnTo>
                      <a:pt x="563" y="320"/>
                    </a:lnTo>
                    <a:lnTo>
                      <a:pt x="563" y="323"/>
                    </a:lnTo>
                    <a:lnTo>
                      <a:pt x="563" y="323"/>
                    </a:lnTo>
                    <a:lnTo>
                      <a:pt x="563" y="323"/>
                    </a:lnTo>
                    <a:lnTo>
                      <a:pt x="563" y="323"/>
                    </a:lnTo>
                    <a:lnTo>
                      <a:pt x="563" y="325"/>
                    </a:lnTo>
                    <a:lnTo>
                      <a:pt x="561" y="325"/>
                    </a:lnTo>
                    <a:lnTo>
                      <a:pt x="561" y="325"/>
                    </a:lnTo>
                    <a:lnTo>
                      <a:pt x="561" y="327"/>
                    </a:lnTo>
                    <a:lnTo>
                      <a:pt x="561" y="327"/>
                    </a:lnTo>
                    <a:lnTo>
                      <a:pt x="561" y="327"/>
                    </a:lnTo>
                    <a:lnTo>
                      <a:pt x="561" y="330"/>
                    </a:lnTo>
                    <a:lnTo>
                      <a:pt x="561" y="330"/>
                    </a:lnTo>
                    <a:lnTo>
                      <a:pt x="561" y="330"/>
                    </a:lnTo>
                    <a:lnTo>
                      <a:pt x="561" y="332"/>
                    </a:lnTo>
                    <a:lnTo>
                      <a:pt x="561" y="332"/>
                    </a:lnTo>
                    <a:lnTo>
                      <a:pt x="558" y="332"/>
                    </a:lnTo>
                    <a:lnTo>
                      <a:pt x="558" y="334"/>
                    </a:lnTo>
                    <a:lnTo>
                      <a:pt x="558" y="334"/>
                    </a:lnTo>
                    <a:lnTo>
                      <a:pt x="558" y="334"/>
                    </a:lnTo>
                    <a:lnTo>
                      <a:pt x="558" y="334"/>
                    </a:lnTo>
                    <a:lnTo>
                      <a:pt x="558" y="337"/>
                    </a:lnTo>
                    <a:lnTo>
                      <a:pt x="558" y="337"/>
                    </a:lnTo>
                    <a:lnTo>
                      <a:pt x="558" y="337"/>
                    </a:lnTo>
                    <a:lnTo>
                      <a:pt x="558" y="337"/>
                    </a:lnTo>
                    <a:lnTo>
                      <a:pt x="556" y="337"/>
                    </a:lnTo>
                    <a:lnTo>
                      <a:pt x="556" y="337"/>
                    </a:lnTo>
                    <a:lnTo>
                      <a:pt x="556" y="334"/>
                    </a:lnTo>
                    <a:lnTo>
                      <a:pt x="554" y="334"/>
                    </a:lnTo>
                    <a:lnTo>
                      <a:pt x="554" y="334"/>
                    </a:lnTo>
                    <a:lnTo>
                      <a:pt x="554" y="334"/>
                    </a:lnTo>
                    <a:lnTo>
                      <a:pt x="554" y="334"/>
                    </a:lnTo>
                    <a:lnTo>
                      <a:pt x="551" y="334"/>
                    </a:lnTo>
                    <a:lnTo>
                      <a:pt x="551" y="334"/>
                    </a:lnTo>
                    <a:lnTo>
                      <a:pt x="551" y="334"/>
                    </a:lnTo>
                    <a:lnTo>
                      <a:pt x="551" y="334"/>
                    </a:lnTo>
                    <a:lnTo>
                      <a:pt x="551" y="334"/>
                    </a:lnTo>
                    <a:lnTo>
                      <a:pt x="551" y="334"/>
                    </a:lnTo>
                    <a:lnTo>
                      <a:pt x="549" y="334"/>
                    </a:lnTo>
                    <a:lnTo>
                      <a:pt x="549" y="334"/>
                    </a:lnTo>
                    <a:lnTo>
                      <a:pt x="546" y="334"/>
                    </a:lnTo>
                    <a:lnTo>
                      <a:pt x="546" y="334"/>
                    </a:lnTo>
                    <a:lnTo>
                      <a:pt x="546" y="334"/>
                    </a:lnTo>
                    <a:lnTo>
                      <a:pt x="546" y="334"/>
                    </a:lnTo>
                    <a:lnTo>
                      <a:pt x="544" y="334"/>
                    </a:lnTo>
                    <a:lnTo>
                      <a:pt x="544" y="334"/>
                    </a:lnTo>
                    <a:lnTo>
                      <a:pt x="544" y="334"/>
                    </a:lnTo>
                    <a:lnTo>
                      <a:pt x="544" y="334"/>
                    </a:lnTo>
                    <a:lnTo>
                      <a:pt x="544" y="332"/>
                    </a:lnTo>
                    <a:lnTo>
                      <a:pt x="542" y="332"/>
                    </a:lnTo>
                    <a:lnTo>
                      <a:pt x="542" y="332"/>
                    </a:lnTo>
                    <a:lnTo>
                      <a:pt x="542" y="332"/>
                    </a:lnTo>
                    <a:lnTo>
                      <a:pt x="539" y="332"/>
                    </a:lnTo>
                    <a:lnTo>
                      <a:pt x="539" y="332"/>
                    </a:lnTo>
                    <a:lnTo>
                      <a:pt x="539" y="334"/>
                    </a:lnTo>
                    <a:lnTo>
                      <a:pt x="539" y="334"/>
                    </a:lnTo>
                    <a:lnTo>
                      <a:pt x="539" y="334"/>
                    </a:lnTo>
                    <a:lnTo>
                      <a:pt x="542" y="334"/>
                    </a:lnTo>
                    <a:lnTo>
                      <a:pt x="542" y="337"/>
                    </a:lnTo>
                    <a:lnTo>
                      <a:pt x="542" y="337"/>
                    </a:lnTo>
                    <a:lnTo>
                      <a:pt x="542" y="339"/>
                    </a:lnTo>
                    <a:lnTo>
                      <a:pt x="542" y="339"/>
                    </a:lnTo>
                    <a:lnTo>
                      <a:pt x="542" y="339"/>
                    </a:lnTo>
                    <a:lnTo>
                      <a:pt x="542" y="342"/>
                    </a:lnTo>
                    <a:lnTo>
                      <a:pt x="542" y="342"/>
                    </a:lnTo>
                    <a:lnTo>
                      <a:pt x="542" y="344"/>
                    </a:lnTo>
                    <a:lnTo>
                      <a:pt x="542" y="344"/>
                    </a:lnTo>
                    <a:lnTo>
                      <a:pt x="542" y="344"/>
                    </a:lnTo>
                    <a:lnTo>
                      <a:pt x="542" y="346"/>
                    </a:lnTo>
                    <a:lnTo>
                      <a:pt x="542" y="346"/>
                    </a:lnTo>
                    <a:lnTo>
                      <a:pt x="542" y="346"/>
                    </a:lnTo>
                    <a:lnTo>
                      <a:pt x="542" y="349"/>
                    </a:lnTo>
                    <a:lnTo>
                      <a:pt x="542" y="349"/>
                    </a:lnTo>
                    <a:lnTo>
                      <a:pt x="542" y="351"/>
                    </a:lnTo>
                    <a:lnTo>
                      <a:pt x="542" y="351"/>
                    </a:lnTo>
                    <a:lnTo>
                      <a:pt x="542" y="353"/>
                    </a:lnTo>
                    <a:lnTo>
                      <a:pt x="542" y="353"/>
                    </a:lnTo>
                    <a:lnTo>
                      <a:pt x="542" y="353"/>
                    </a:lnTo>
                    <a:lnTo>
                      <a:pt x="542" y="356"/>
                    </a:lnTo>
                    <a:lnTo>
                      <a:pt x="542" y="356"/>
                    </a:lnTo>
                    <a:lnTo>
                      <a:pt x="539" y="356"/>
                    </a:lnTo>
                    <a:lnTo>
                      <a:pt x="539" y="358"/>
                    </a:lnTo>
                    <a:lnTo>
                      <a:pt x="539" y="358"/>
                    </a:lnTo>
                    <a:lnTo>
                      <a:pt x="539" y="358"/>
                    </a:lnTo>
                    <a:lnTo>
                      <a:pt x="539" y="358"/>
                    </a:lnTo>
                    <a:lnTo>
                      <a:pt x="537" y="358"/>
                    </a:lnTo>
                    <a:lnTo>
                      <a:pt x="537" y="358"/>
                    </a:lnTo>
                    <a:lnTo>
                      <a:pt x="537" y="358"/>
                    </a:lnTo>
                    <a:lnTo>
                      <a:pt x="535" y="358"/>
                    </a:lnTo>
                    <a:lnTo>
                      <a:pt x="535" y="358"/>
                    </a:lnTo>
                    <a:lnTo>
                      <a:pt x="535" y="361"/>
                    </a:lnTo>
                    <a:lnTo>
                      <a:pt x="535" y="361"/>
                    </a:lnTo>
                    <a:lnTo>
                      <a:pt x="535" y="363"/>
                    </a:lnTo>
                    <a:lnTo>
                      <a:pt x="535" y="363"/>
                    </a:lnTo>
                    <a:lnTo>
                      <a:pt x="535" y="363"/>
                    </a:lnTo>
                    <a:lnTo>
                      <a:pt x="535" y="363"/>
                    </a:lnTo>
                    <a:lnTo>
                      <a:pt x="535" y="365"/>
                    </a:lnTo>
                    <a:lnTo>
                      <a:pt x="535" y="365"/>
                    </a:lnTo>
                    <a:lnTo>
                      <a:pt x="535" y="368"/>
                    </a:lnTo>
                    <a:lnTo>
                      <a:pt x="535" y="368"/>
                    </a:lnTo>
                    <a:lnTo>
                      <a:pt x="535" y="368"/>
                    </a:lnTo>
                    <a:lnTo>
                      <a:pt x="535" y="370"/>
                    </a:lnTo>
                    <a:lnTo>
                      <a:pt x="535" y="370"/>
                    </a:lnTo>
                    <a:lnTo>
                      <a:pt x="535" y="372"/>
                    </a:lnTo>
                    <a:lnTo>
                      <a:pt x="535" y="372"/>
                    </a:lnTo>
                    <a:lnTo>
                      <a:pt x="537" y="372"/>
                    </a:lnTo>
                    <a:lnTo>
                      <a:pt x="537" y="372"/>
                    </a:lnTo>
                    <a:lnTo>
                      <a:pt x="537" y="375"/>
                    </a:lnTo>
                    <a:lnTo>
                      <a:pt x="537" y="375"/>
                    </a:lnTo>
                    <a:lnTo>
                      <a:pt x="537" y="375"/>
                    </a:lnTo>
                    <a:lnTo>
                      <a:pt x="537" y="377"/>
                    </a:lnTo>
                    <a:lnTo>
                      <a:pt x="537" y="377"/>
                    </a:lnTo>
                    <a:lnTo>
                      <a:pt x="537" y="377"/>
                    </a:lnTo>
                    <a:lnTo>
                      <a:pt x="537" y="380"/>
                    </a:lnTo>
                    <a:lnTo>
                      <a:pt x="537" y="380"/>
                    </a:lnTo>
                    <a:lnTo>
                      <a:pt x="535" y="380"/>
                    </a:lnTo>
                    <a:lnTo>
                      <a:pt x="535" y="380"/>
                    </a:lnTo>
                    <a:lnTo>
                      <a:pt x="535" y="380"/>
                    </a:lnTo>
                    <a:lnTo>
                      <a:pt x="535" y="380"/>
                    </a:lnTo>
                    <a:lnTo>
                      <a:pt x="535" y="380"/>
                    </a:lnTo>
                    <a:lnTo>
                      <a:pt x="535" y="382"/>
                    </a:lnTo>
                    <a:lnTo>
                      <a:pt x="535" y="382"/>
                    </a:lnTo>
                    <a:lnTo>
                      <a:pt x="532" y="382"/>
                    </a:lnTo>
                    <a:lnTo>
                      <a:pt x="532" y="382"/>
                    </a:lnTo>
                    <a:lnTo>
                      <a:pt x="532" y="384"/>
                    </a:lnTo>
                    <a:lnTo>
                      <a:pt x="532" y="384"/>
                    </a:lnTo>
                    <a:lnTo>
                      <a:pt x="532" y="384"/>
                    </a:lnTo>
                    <a:lnTo>
                      <a:pt x="530" y="384"/>
                    </a:lnTo>
                    <a:lnTo>
                      <a:pt x="530" y="382"/>
                    </a:lnTo>
                    <a:lnTo>
                      <a:pt x="530" y="382"/>
                    </a:lnTo>
                    <a:lnTo>
                      <a:pt x="530" y="382"/>
                    </a:lnTo>
                    <a:lnTo>
                      <a:pt x="528" y="382"/>
                    </a:lnTo>
                    <a:lnTo>
                      <a:pt x="528" y="382"/>
                    </a:lnTo>
                    <a:lnTo>
                      <a:pt x="528" y="382"/>
                    </a:lnTo>
                    <a:lnTo>
                      <a:pt x="528" y="382"/>
                    </a:lnTo>
                    <a:lnTo>
                      <a:pt x="528" y="382"/>
                    </a:lnTo>
                    <a:lnTo>
                      <a:pt x="525" y="382"/>
                    </a:lnTo>
                    <a:lnTo>
                      <a:pt x="525" y="382"/>
                    </a:lnTo>
                    <a:lnTo>
                      <a:pt x="525" y="384"/>
                    </a:lnTo>
                    <a:lnTo>
                      <a:pt x="525" y="384"/>
                    </a:lnTo>
                    <a:lnTo>
                      <a:pt x="525" y="384"/>
                    </a:lnTo>
                    <a:lnTo>
                      <a:pt x="525" y="382"/>
                    </a:lnTo>
                    <a:lnTo>
                      <a:pt x="525" y="382"/>
                    </a:lnTo>
                    <a:lnTo>
                      <a:pt x="525" y="382"/>
                    </a:lnTo>
                    <a:lnTo>
                      <a:pt x="525" y="380"/>
                    </a:lnTo>
                    <a:lnTo>
                      <a:pt x="525" y="380"/>
                    </a:lnTo>
                    <a:lnTo>
                      <a:pt x="525" y="377"/>
                    </a:lnTo>
                    <a:lnTo>
                      <a:pt x="525" y="377"/>
                    </a:lnTo>
                    <a:lnTo>
                      <a:pt x="525" y="375"/>
                    </a:lnTo>
                    <a:lnTo>
                      <a:pt x="523" y="375"/>
                    </a:lnTo>
                    <a:lnTo>
                      <a:pt x="523" y="375"/>
                    </a:lnTo>
                    <a:lnTo>
                      <a:pt x="523" y="372"/>
                    </a:lnTo>
                    <a:lnTo>
                      <a:pt x="523" y="372"/>
                    </a:lnTo>
                    <a:lnTo>
                      <a:pt x="523" y="372"/>
                    </a:lnTo>
                    <a:lnTo>
                      <a:pt x="523" y="370"/>
                    </a:lnTo>
                    <a:lnTo>
                      <a:pt x="523" y="370"/>
                    </a:lnTo>
                    <a:lnTo>
                      <a:pt x="523" y="370"/>
                    </a:lnTo>
                    <a:lnTo>
                      <a:pt x="523" y="368"/>
                    </a:lnTo>
                    <a:lnTo>
                      <a:pt x="523" y="368"/>
                    </a:lnTo>
                    <a:lnTo>
                      <a:pt x="523" y="365"/>
                    </a:lnTo>
                    <a:lnTo>
                      <a:pt x="523" y="365"/>
                    </a:lnTo>
                    <a:lnTo>
                      <a:pt x="520" y="365"/>
                    </a:lnTo>
                    <a:lnTo>
                      <a:pt x="520" y="363"/>
                    </a:lnTo>
                    <a:lnTo>
                      <a:pt x="520" y="363"/>
                    </a:lnTo>
                    <a:lnTo>
                      <a:pt x="520" y="363"/>
                    </a:lnTo>
                    <a:lnTo>
                      <a:pt x="520" y="363"/>
                    </a:lnTo>
                    <a:lnTo>
                      <a:pt x="520" y="361"/>
                    </a:lnTo>
                    <a:lnTo>
                      <a:pt x="520" y="361"/>
                    </a:lnTo>
                    <a:lnTo>
                      <a:pt x="520" y="361"/>
                    </a:lnTo>
                    <a:lnTo>
                      <a:pt x="520" y="358"/>
                    </a:lnTo>
                    <a:lnTo>
                      <a:pt x="520" y="358"/>
                    </a:lnTo>
                    <a:lnTo>
                      <a:pt x="520" y="356"/>
                    </a:lnTo>
                    <a:lnTo>
                      <a:pt x="520" y="356"/>
                    </a:lnTo>
                    <a:lnTo>
                      <a:pt x="518" y="356"/>
                    </a:lnTo>
                    <a:lnTo>
                      <a:pt x="518" y="353"/>
                    </a:lnTo>
                    <a:lnTo>
                      <a:pt x="518" y="353"/>
                    </a:lnTo>
                    <a:lnTo>
                      <a:pt x="518" y="353"/>
                    </a:lnTo>
                    <a:lnTo>
                      <a:pt x="520" y="353"/>
                    </a:lnTo>
                    <a:lnTo>
                      <a:pt x="520" y="351"/>
                    </a:lnTo>
                    <a:lnTo>
                      <a:pt x="520" y="351"/>
                    </a:lnTo>
                    <a:lnTo>
                      <a:pt x="520" y="349"/>
                    </a:lnTo>
                    <a:lnTo>
                      <a:pt x="518" y="349"/>
                    </a:lnTo>
                    <a:lnTo>
                      <a:pt x="518" y="349"/>
                    </a:lnTo>
                    <a:lnTo>
                      <a:pt x="518" y="346"/>
                    </a:lnTo>
                    <a:lnTo>
                      <a:pt x="518" y="346"/>
                    </a:lnTo>
                    <a:lnTo>
                      <a:pt x="518" y="344"/>
                    </a:lnTo>
                    <a:lnTo>
                      <a:pt x="518" y="344"/>
                    </a:lnTo>
                    <a:lnTo>
                      <a:pt x="518" y="344"/>
                    </a:lnTo>
                    <a:lnTo>
                      <a:pt x="518" y="344"/>
                    </a:lnTo>
                    <a:lnTo>
                      <a:pt x="518" y="344"/>
                    </a:lnTo>
                    <a:lnTo>
                      <a:pt x="518" y="342"/>
                    </a:lnTo>
                  </a:path>
                </a:pathLst>
              </a:custGeom>
              <a:solidFill>
                <a:schemeClr val="bg1">
                  <a:lumMod val="85000"/>
                </a:schemeClr>
              </a:solidFill>
              <a:ln w="3175">
                <a:solidFill>
                  <a:schemeClr val="bg1">
                    <a:lumMod val="50000"/>
                  </a:schemeClr>
                </a:solidFill>
                <a:round/>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229" name="Rectangle 161"/>
              <p:cNvSpPr>
                <a:spLocks noChangeArrowheads="1"/>
              </p:cNvSpPr>
              <p:nvPr/>
            </p:nvSpPr>
            <p:spPr bwMode="auto">
              <a:xfrm>
                <a:off x="2987" y="2789"/>
                <a:ext cx="1" cy="2"/>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0" name="Rectangle 162"/>
              <p:cNvSpPr>
                <a:spLocks noChangeArrowheads="1"/>
              </p:cNvSpPr>
              <p:nvPr/>
            </p:nvSpPr>
            <p:spPr bwMode="auto">
              <a:xfrm>
                <a:off x="2987" y="2789"/>
                <a:ext cx="1" cy="2"/>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1" name="Rectangle 163"/>
              <p:cNvSpPr>
                <a:spLocks noChangeArrowheads="1"/>
              </p:cNvSpPr>
              <p:nvPr/>
            </p:nvSpPr>
            <p:spPr bwMode="auto">
              <a:xfrm>
                <a:off x="2949" y="2713"/>
                <a:ext cx="1" cy="2"/>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2" name="Rectangle 164"/>
              <p:cNvSpPr>
                <a:spLocks noChangeArrowheads="1"/>
              </p:cNvSpPr>
              <p:nvPr/>
            </p:nvSpPr>
            <p:spPr bwMode="auto">
              <a:xfrm>
                <a:off x="2949" y="2713"/>
                <a:ext cx="1" cy="2"/>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3" name="Rectangle 165"/>
              <p:cNvSpPr>
                <a:spLocks noChangeArrowheads="1"/>
              </p:cNvSpPr>
              <p:nvPr/>
            </p:nvSpPr>
            <p:spPr bwMode="auto">
              <a:xfrm>
                <a:off x="2990" y="2836"/>
                <a:ext cx="1" cy="2"/>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4" name="Rectangle 166"/>
              <p:cNvSpPr>
                <a:spLocks noChangeArrowheads="1"/>
              </p:cNvSpPr>
              <p:nvPr/>
            </p:nvSpPr>
            <p:spPr bwMode="auto">
              <a:xfrm>
                <a:off x="2990" y="2836"/>
                <a:ext cx="1" cy="2"/>
              </a:xfrm>
              <a:prstGeom prst="rect">
                <a:avLst/>
              </a:prstGeom>
              <a:grpFill/>
              <a:ln w="3175">
                <a:solidFill>
                  <a:schemeClr val="bg1">
                    <a:lumMod val="50000"/>
                  </a:schemeClr>
                </a:solidFill>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5" name="Freeform 167"/>
              <p:cNvSpPr>
                <a:spLocks/>
              </p:cNvSpPr>
              <p:nvPr/>
            </p:nvSpPr>
            <p:spPr bwMode="auto">
              <a:xfrm>
                <a:off x="2900" y="2687"/>
                <a:ext cx="1" cy="2"/>
              </a:xfrm>
              <a:custGeom>
                <a:avLst/>
                <a:gdLst/>
                <a:ahLst/>
                <a:cxnLst>
                  <a:cxn ang="0">
                    <a:pos x="0" y="2"/>
                  </a:cxn>
                  <a:cxn ang="0">
                    <a:pos x="0" y="2"/>
                  </a:cxn>
                  <a:cxn ang="0">
                    <a:pos x="0" y="0"/>
                  </a:cxn>
                  <a:cxn ang="0">
                    <a:pos x="0" y="0"/>
                  </a:cxn>
                  <a:cxn ang="0">
                    <a:pos x="0" y="0"/>
                  </a:cxn>
                  <a:cxn ang="0">
                    <a:pos x="0" y="2"/>
                  </a:cxn>
                  <a:cxn ang="0">
                    <a:pos x="0" y="2"/>
                  </a:cxn>
                </a:cxnLst>
                <a:rect l="0" t="0" r="r" b="b"/>
                <a:pathLst>
                  <a:path h="2">
                    <a:moveTo>
                      <a:pt x="0" y="2"/>
                    </a:moveTo>
                    <a:lnTo>
                      <a:pt x="0" y="2"/>
                    </a:lnTo>
                    <a:lnTo>
                      <a:pt x="0" y="0"/>
                    </a:lnTo>
                    <a:lnTo>
                      <a:pt x="0" y="0"/>
                    </a:lnTo>
                    <a:lnTo>
                      <a:pt x="0" y="0"/>
                    </a:lnTo>
                    <a:lnTo>
                      <a:pt x="0" y="2"/>
                    </a:lnTo>
                    <a:lnTo>
                      <a:pt x="0"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6" name="Freeform 168"/>
              <p:cNvSpPr>
                <a:spLocks/>
              </p:cNvSpPr>
              <p:nvPr/>
            </p:nvSpPr>
            <p:spPr bwMode="auto">
              <a:xfrm>
                <a:off x="2900" y="2687"/>
                <a:ext cx="1" cy="2"/>
              </a:xfrm>
              <a:custGeom>
                <a:avLst/>
                <a:gdLst/>
                <a:ahLst/>
                <a:cxnLst>
                  <a:cxn ang="0">
                    <a:pos x="0" y="2"/>
                  </a:cxn>
                  <a:cxn ang="0">
                    <a:pos x="0" y="2"/>
                  </a:cxn>
                  <a:cxn ang="0">
                    <a:pos x="0" y="0"/>
                  </a:cxn>
                  <a:cxn ang="0">
                    <a:pos x="0" y="0"/>
                  </a:cxn>
                  <a:cxn ang="0">
                    <a:pos x="0" y="0"/>
                  </a:cxn>
                  <a:cxn ang="0">
                    <a:pos x="0" y="2"/>
                  </a:cxn>
                  <a:cxn ang="0">
                    <a:pos x="0" y="2"/>
                  </a:cxn>
                </a:cxnLst>
                <a:rect l="0" t="0" r="r" b="b"/>
                <a:pathLst>
                  <a:path h="2">
                    <a:moveTo>
                      <a:pt x="0" y="2"/>
                    </a:moveTo>
                    <a:lnTo>
                      <a:pt x="0" y="2"/>
                    </a:lnTo>
                    <a:lnTo>
                      <a:pt x="0" y="0"/>
                    </a:lnTo>
                    <a:lnTo>
                      <a:pt x="0" y="0"/>
                    </a:lnTo>
                    <a:lnTo>
                      <a:pt x="0" y="0"/>
                    </a:lnTo>
                    <a:lnTo>
                      <a:pt x="0" y="2"/>
                    </a:lnTo>
                    <a:lnTo>
                      <a:pt x="0"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7" name="Freeform 169"/>
              <p:cNvSpPr>
                <a:spLocks/>
              </p:cNvSpPr>
              <p:nvPr/>
            </p:nvSpPr>
            <p:spPr bwMode="auto">
              <a:xfrm>
                <a:off x="2914" y="2722"/>
                <a:ext cx="2" cy="3"/>
              </a:xfrm>
              <a:custGeom>
                <a:avLst/>
                <a:gdLst/>
                <a:ahLst/>
                <a:cxnLst>
                  <a:cxn ang="0">
                    <a:pos x="0" y="3"/>
                  </a:cxn>
                  <a:cxn ang="0">
                    <a:pos x="0" y="3"/>
                  </a:cxn>
                  <a:cxn ang="0">
                    <a:pos x="0" y="3"/>
                  </a:cxn>
                  <a:cxn ang="0">
                    <a:pos x="0" y="0"/>
                  </a:cxn>
                  <a:cxn ang="0">
                    <a:pos x="0" y="0"/>
                  </a:cxn>
                  <a:cxn ang="0">
                    <a:pos x="2" y="0"/>
                  </a:cxn>
                  <a:cxn ang="0">
                    <a:pos x="2" y="3"/>
                  </a:cxn>
                  <a:cxn ang="0">
                    <a:pos x="2" y="3"/>
                  </a:cxn>
                  <a:cxn ang="0">
                    <a:pos x="0" y="3"/>
                  </a:cxn>
                </a:cxnLst>
                <a:rect l="0" t="0" r="r" b="b"/>
                <a:pathLst>
                  <a:path w="2" h="3">
                    <a:moveTo>
                      <a:pt x="0" y="3"/>
                    </a:moveTo>
                    <a:lnTo>
                      <a:pt x="0" y="3"/>
                    </a:lnTo>
                    <a:lnTo>
                      <a:pt x="0" y="3"/>
                    </a:lnTo>
                    <a:lnTo>
                      <a:pt x="0" y="0"/>
                    </a:lnTo>
                    <a:lnTo>
                      <a:pt x="0" y="0"/>
                    </a:lnTo>
                    <a:lnTo>
                      <a:pt x="2" y="0"/>
                    </a:lnTo>
                    <a:lnTo>
                      <a:pt x="2" y="3"/>
                    </a:lnTo>
                    <a:lnTo>
                      <a:pt x="2" y="3"/>
                    </a:lnTo>
                    <a:lnTo>
                      <a:pt x="0" y="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8" name="Freeform 170"/>
              <p:cNvSpPr>
                <a:spLocks/>
              </p:cNvSpPr>
              <p:nvPr/>
            </p:nvSpPr>
            <p:spPr bwMode="auto">
              <a:xfrm>
                <a:off x="2914" y="2722"/>
                <a:ext cx="2" cy="3"/>
              </a:xfrm>
              <a:custGeom>
                <a:avLst/>
                <a:gdLst/>
                <a:ahLst/>
                <a:cxnLst>
                  <a:cxn ang="0">
                    <a:pos x="0" y="3"/>
                  </a:cxn>
                  <a:cxn ang="0">
                    <a:pos x="0" y="3"/>
                  </a:cxn>
                  <a:cxn ang="0">
                    <a:pos x="0" y="3"/>
                  </a:cxn>
                  <a:cxn ang="0">
                    <a:pos x="0" y="0"/>
                  </a:cxn>
                  <a:cxn ang="0">
                    <a:pos x="0" y="0"/>
                  </a:cxn>
                  <a:cxn ang="0">
                    <a:pos x="2" y="0"/>
                  </a:cxn>
                  <a:cxn ang="0">
                    <a:pos x="2" y="3"/>
                  </a:cxn>
                  <a:cxn ang="0">
                    <a:pos x="2" y="3"/>
                  </a:cxn>
                  <a:cxn ang="0">
                    <a:pos x="0" y="3"/>
                  </a:cxn>
                </a:cxnLst>
                <a:rect l="0" t="0" r="r" b="b"/>
                <a:pathLst>
                  <a:path w="2" h="3">
                    <a:moveTo>
                      <a:pt x="0" y="3"/>
                    </a:moveTo>
                    <a:lnTo>
                      <a:pt x="0" y="3"/>
                    </a:lnTo>
                    <a:lnTo>
                      <a:pt x="0" y="3"/>
                    </a:lnTo>
                    <a:lnTo>
                      <a:pt x="0" y="0"/>
                    </a:lnTo>
                    <a:lnTo>
                      <a:pt x="0" y="0"/>
                    </a:lnTo>
                    <a:lnTo>
                      <a:pt x="2" y="0"/>
                    </a:lnTo>
                    <a:lnTo>
                      <a:pt x="2" y="3"/>
                    </a:lnTo>
                    <a:lnTo>
                      <a:pt x="2" y="3"/>
                    </a:lnTo>
                    <a:lnTo>
                      <a:pt x="0" y="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9" name="Freeform 171"/>
              <p:cNvSpPr>
                <a:spLocks/>
              </p:cNvSpPr>
              <p:nvPr/>
            </p:nvSpPr>
            <p:spPr bwMode="auto">
              <a:xfrm>
                <a:off x="2930" y="2756"/>
                <a:ext cx="3" cy="2"/>
              </a:xfrm>
              <a:custGeom>
                <a:avLst/>
                <a:gdLst/>
                <a:ahLst/>
                <a:cxnLst>
                  <a:cxn ang="0">
                    <a:pos x="3" y="2"/>
                  </a:cxn>
                  <a:cxn ang="0">
                    <a:pos x="3" y="2"/>
                  </a:cxn>
                  <a:cxn ang="0">
                    <a:pos x="3" y="2"/>
                  </a:cxn>
                  <a:cxn ang="0">
                    <a:pos x="0" y="2"/>
                  </a:cxn>
                  <a:cxn ang="0">
                    <a:pos x="0" y="2"/>
                  </a:cxn>
                  <a:cxn ang="0">
                    <a:pos x="0" y="2"/>
                  </a:cxn>
                  <a:cxn ang="0">
                    <a:pos x="0" y="0"/>
                  </a:cxn>
                  <a:cxn ang="0">
                    <a:pos x="0" y="0"/>
                  </a:cxn>
                  <a:cxn ang="0">
                    <a:pos x="3" y="0"/>
                  </a:cxn>
                  <a:cxn ang="0">
                    <a:pos x="3" y="0"/>
                  </a:cxn>
                  <a:cxn ang="0">
                    <a:pos x="3" y="2"/>
                  </a:cxn>
                </a:cxnLst>
                <a:rect l="0" t="0" r="r" b="b"/>
                <a:pathLst>
                  <a:path w="3" h="2">
                    <a:moveTo>
                      <a:pt x="3" y="2"/>
                    </a:moveTo>
                    <a:lnTo>
                      <a:pt x="3" y="2"/>
                    </a:lnTo>
                    <a:lnTo>
                      <a:pt x="3" y="2"/>
                    </a:lnTo>
                    <a:lnTo>
                      <a:pt x="0" y="2"/>
                    </a:lnTo>
                    <a:lnTo>
                      <a:pt x="0" y="2"/>
                    </a:lnTo>
                    <a:lnTo>
                      <a:pt x="0" y="2"/>
                    </a:lnTo>
                    <a:lnTo>
                      <a:pt x="0" y="0"/>
                    </a:lnTo>
                    <a:lnTo>
                      <a:pt x="0" y="0"/>
                    </a:lnTo>
                    <a:lnTo>
                      <a:pt x="3" y="0"/>
                    </a:lnTo>
                    <a:lnTo>
                      <a:pt x="3" y="0"/>
                    </a:lnTo>
                    <a:lnTo>
                      <a:pt x="3"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0" name="Freeform 172"/>
              <p:cNvSpPr>
                <a:spLocks/>
              </p:cNvSpPr>
              <p:nvPr/>
            </p:nvSpPr>
            <p:spPr bwMode="auto">
              <a:xfrm>
                <a:off x="2930" y="2756"/>
                <a:ext cx="3" cy="2"/>
              </a:xfrm>
              <a:custGeom>
                <a:avLst/>
                <a:gdLst/>
                <a:ahLst/>
                <a:cxnLst>
                  <a:cxn ang="0">
                    <a:pos x="3" y="2"/>
                  </a:cxn>
                  <a:cxn ang="0">
                    <a:pos x="3" y="2"/>
                  </a:cxn>
                  <a:cxn ang="0">
                    <a:pos x="3" y="2"/>
                  </a:cxn>
                  <a:cxn ang="0">
                    <a:pos x="0" y="2"/>
                  </a:cxn>
                  <a:cxn ang="0">
                    <a:pos x="0" y="2"/>
                  </a:cxn>
                  <a:cxn ang="0">
                    <a:pos x="0" y="2"/>
                  </a:cxn>
                  <a:cxn ang="0">
                    <a:pos x="0" y="0"/>
                  </a:cxn>
                  <a:cxn ang="0">
                    <a:pos x="0" y="0"/>
                  </a:cxn>
                  <a:cxn ang="0">
                    <a:pos x="3" y="0"/>
                  </a:cxn>
                  <a:cxn ang="0">
                    <a:pos x="3" y="0"/>
                  </a:cxn>
                  <a:cxn ang="0">
                    <a:pos x="3" y="2"/>
                  </a:cxn>
                </a:cxnLst>
                <a:rect l="0" t="0" r="r" b="b"/>
                <a:pathLst>
                  <a:path w="3" h="2">
                    <a:moveTo>
                      <a:pt x="3" y="2"/>
                    </a:moveTo>
                    <a:lnTo>
                      <a:pt x="3" y="2"/>
                    </a:lnTo>
                    <a:lnTo>
                      <a:pt x="3" y="2"/>
                    </a:lnTo>
                    <a:lnTo>
                      <a:pt x="0" y="2"/>
                    </a:lnTo>
                    <a:lnTo>
                      <a:pt x="0" y="2"/>
                    </a:lnTo>
                    <a:lnTo>
                      <a:pt x="0" y="2"/>
                    </a:lnTo>
                    <a:lnTo>
                      <a:pt x="0" y="0"/>
                    </a:lnTo>
                    <a:lnTo>
                      <a:pt x="0" y="0"/>
                    </a:lnTo>
                    <a:lnTo>
                      <a:pt x="3" y="0"/>
                    </a:lnTo>
                    <a:lnTo>
                      <a:pt x="3" y="0"/>
                    </a:lnTo>
                    <a:lnTo>
                      <a:pt x="3"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1" name="Freeform 173"/>
              <p:cNvSpPr>
                <a:spLocks/>
              </p:cNvSpPr>
              <p:nvPr/>
            </p:nvSpPr>
            <p:spPr bwMode="auto">
              <a:xfrm>
                <a:off x="2904" y="2699"/>
                <a:ext cx="3" cy="4"/>
              </a:xfrm>
              <a:custGeom>
                <a:avLst/>
                <a:gdLst/>
                <a:ahLst/>
                <a:cxnLst>
                  <a:cxn ang="0">
                    <a:pos x="3" y="0"/>
                  </a:cxn>
                  <a:cxn ang="0">
                    <a:pos x="3" y="2"/>
                  </a:cxn>
                  <a:cxn ang="0">
                    <a:pos x="3" y="2"/>
                  </a:cxn>
                  <a:cxn ang="0">
                    <a:pos x="3" y="2"/>
                  </a:cxn>
                  <a:cxn ang="0">
                    <a:pos x="3" y="4"/>
                  </a:cxn>
                  <a:cxn ang="0">
                    <a:pos x="3" y="4"/>
                  </a:cxn>
                  <a:cxn ang="0">
                    <a:pos x="0" y="4"/>
                  </a:cxn>
                  <a:cxn ang="0">
                    <a:pos x="0" y="4"/>
                  </a:cxn>
                  <a:cxn ang="0">
                    <a:pos x="0" y="2"/>
                  </a:cxn>
                  <a:cxn ang="0">
                    <a:pos x="0" y="2"/>
                  </a:cxn>
                  <a:cxn ang="0">
                    <a:pos x="0" y="0"/>
                  </a:cxn>
                  <a:cxn ang="0">
                    <a:pos x="0" y="0"/>
                  </a:cxn>
                  <a:cxn ang="0">
                    <a:pos x="0" y="0"/>
                  </a:cxn>
                  <a:cxn ang="0">
                    <a:pos x="3" y="0"/>
                  </a:cxn>
                  <a:cxn ang="0">
                    <a:pos x="3" y="0"/>
                  </a:cxn>
                </a:cxnLst>
                <a:rect l="0" t="0" r="r" b="b"/>
                <a:pathLst>
                  <a:path w="3" h="4">
                    <a:moveTo>
                      <a:pt x="3" y="0"/>
                    </a:moveTo>
                    <a:lnTo>
                      <a:pt x="3" y="2"/>
                    </a:lnTo>
                    <a:lnTo>
                      <a:pt x="3" y="2"/>
                    </a:lnTo>
                    <a:lnTo>
                      <a:pt x="3" y="2"/>
                    </a:lnTo>
                    <a:lnTo>
                      <a:pt x="3" y="4"/>
                    </a:lnTo>
                    <a:lnTo>
                      <a:pt x="3" y="4"/>
                    </a:lnTo>
                    <a:lnTo>
                      <a:pt x="0" y="4"/>
                    </a:lnTo>
                    <a:lnTo>
                      <a:pt x="0" y="4"/>
                    </a:lnTo>
                    <a:lnTo>
                      <a:pt x="0" y="2"/>
                    </a:lnTo>
                    <a:lnTo>
                      <a:pt x="0" y="2"/>
                    </a:lnTo>
                    <a:lnTo>
                      <a:pt x="0" y="0"/>
                    </a:lnTo>
                    <a:lnTo>
                      <a:pt x="0" y="0"/>
                    </a:lnTo>
                    <a:lnTo>
                      <a:pt x="0" y="0"/>
                    </a:lnTo>
                    <a:lnTo>
                      <a:pt x="3" y="0"/>
                    </a:lnTo>
                    <a:lnTo>
                      <a:pt x="3"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2" name="Freeform 174"/>
              <p:cNvSpPr>
                <a:spLocks/>
              </p:cNvSpPr>
              <p:nvPr/>
            </p:nvSpPr>
            <p:spPr bwMode="auto">
              <a:xfrm>
                <a:off x="2904" y="2699"/>
                <a:ext cx="3" cy="4"/>
              </a:xfrm>
              <a:custGeom>
                <a:avLst/>
                <a:gdLst/>
                <a:ahLst/>
                <a:cxnLst>
                  <a:cxn ang="0">
                    <a:pos x="3" y="0"/>
                  </a:cxn>
                  <a:cxn ang="0">
                    <a:pos x="3" y="2"/>
                  </a:cxn>
                  <a:cxn ang="0">
                    <a:pos x="3" y="2"/>
                  </a:cxn>
                  <a:cxn ang="0">
                    <a:pos x="3" y="2"/>
                  </a:cxn>
                  <a:cxn ang="0">
                    <a:pos x="3" y="4"/>
                  </a:cxn>
                  <a:cxn ang="0">
                    <a:pos x="3" y="4"/>
                  </a:cxn>
                  <a:cxn ang="0">
                    <a:pos x="0" y="4"/>
                  </a:cxn>
                  <a:cxn ang="0">
                    <a:pos x="0" y="4"/>
                  </a:cxn>
                  <a:cxn ang="0">
                    <a:pos x="0" y="2"/>
                  </a:cxn>
                  <a:cxn ang="0">
                    <a:pos x="0" y="2"/>
                  </a:cxn>
                  <a:cxn ang="0">
                    <a:pos x="0" y="0"/>
                  </a:cxn>
                  <a:cxn ang="0">
                    <a:pos x="0" y="0"/>
                  </a:cxn>
                  <a:cxn ang="0">
                    <a:pos x="0" y="0"/>
                  </a:cxn>
                  <a:cxn ang="0">
                    <a:pos x="3" y="0"/>
                  </a:cxn>
                  <a:cxn ang="0">
                    <a:pos x="3" y="0"/>
                  </a:cxn>
                </a:cxnLst>
                <a:rect l="0" t="0" r="r" b="b"/>
                <a:pathLst>
                  <a:path w="3" h="4">
                    <a:moveTo>
                      <a:pt x="3" y="0"/>
                    </a:moveTo>
                    <a:lnTo>
                      <a:pt x="3" y="2"/>
                    </a:lnTo>
                    <a:lnTo>
                      <a:pt x="3" y="2"/>
                    </a:lnTo>
                    <a:lnTo>
                      <a:pt x="3" y="2"/>
                    </a:lnTo>
                    <a:lnTo>
                      <a:pt x="3" y="4"/>
                    </a:lnTo>
                    <a:lnTo>
                      <a:pt x="3" y="4"/>
                    </a:lnTo>
                    <a:lnTo>
                      <a:pt x="0" y="4"/>
                    </a:lnTo>
                    <a:lnTo>
                      <a:pt x="0" y="4"/>
                    </a:lnTo>
                    <a:lnTo>
                      <a:pt x="0" y="2"/>
                    </a:lnTo>
                    <a:lnTo>
                      <a:pt x="0" y="2"/>
                    </a:lnTo>
                    <a:lnTo>
                      <a:pt x="0" y="0"/>
                    </a:lnTo>
                    <a:lnTo>
                      <a:pt x="0" y="0"/>
                    </a:lnTo>
                    <a:lnTo>
                      <a:pt x="0" y="0"/>
                    </a:lnTo>
                    <a:lnTo>
                      <a:pt x="3" y="0"/>
                    </a:lnTo>
                    <a:lnTo>
                      <a:pt x="3"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3" name="Freeform 175"/>
              <p:cNvSpPr>
                <a:spLocks/>
              </p:cNvSpPr>
              <p:nvPr/>
            </p:nvSpPr>
            <p:spPr bwMode="auto">
              <a:xfrm>
                <a:off x="2942" y="2711"/>
                <a:ext cx="5" cy="4"/>
              </a:xfrm>
              <a:custGeom>
                <a:avLst/>
                <a:gdLst/>
                <a:ahLst/>
                <a:cxnLst>
                  <a:cxn ang="0">
                    <a:pos x="5" y="2"/>
                  </a:cxn>
                  <a:cxn ang="0">
                    <a:pos x="5" y="4"/>
                  </a:cxn>
                  <a:cxn ang="0">
                    <a:pos x="5" y="4"/>
                  </a:cxn>
                  <a:cxn ang="0">
                    <a:pos x="5" y="4"/>
                  </a:cxn>
                  <a:cxn ang="0">
                    <a:pos x="5" y="4"/>
                  </a:cxn>
                  <a:cxn ang="0">
                    <a:pos x="3" y="4"/>
                  </a:cxn>
                  <a:cxn ang="0">
                    <a:pos x="3" y="4"/>
                  </a:cxn>
                  <a:cxn ang="0">
                    <a:pos x="5" y="4"/>
                  </a:cxn>
                  <a:cxn ang="0">
                    <a:pos x="5" y="2"/>
                  </a:cxn>
                  <a:cxn ang="0">
                    <a:pos x="3" y="2"/>
                  </a:cxn>
                  <a:cxn ang="0">
                    <a:pos x="3" y="2"/>
                  </a:cxn>
                  <a:cxn ang="0">
                    <a:pos x="0" y="2"/>
                  </a:cxn>
                  <a:cxn ang="0">
                    <a:pos x="0" y="2"/>
                  </a:cxn>
                  <a:cxn ang="0">
                    <a:pos x="0" y="0"/>
                  </a:cxn>
                  <a:cxn ang="0">
                    <a:pos x="3" y="0"/>
                  </a:cxn>
                  <a:cxn ang="0">
                    <a:pos x="3" y="0"/>
                  </a:cxn>
                  <a:cxn ang="0">
                    <a:pos x="5" y="0"/>
                  </a:cxn>
                  <a:cxn ang="0">
                    <a:pos x="5" y="0"/>
                  </a:cxn>
                  <a:cxn ang="0">
                    <a:pos x="5" y="0"/>
                  </a:cxn>
                  <a:cxn ang="0">
                    <a:pos x="5" y="2"/>
                  </a:cxn>
                  <a:cxn ang="0">
                    <a:pos x="5" y="2"/>
                  </a:cxn>
                </a:cxnLst>
                <a:rect l="0" t="0" r="r" b="b"/>
                <a:pathLst>
                  <a:path w="5" h="4">
                    <a:moveTo>
                      <a:pt x="5" y="2"/>
                    </a:moveTo>
                    <a:lnTo>
                      <a:pt x="5" y="4"/>
                    </a:lnTo>
                    <a:lnTo>
                      <a:pt x="5" y="4"/>
                    </a:lnTo>
                    <a:lnTo>
                      <a:pt x="5" y="4"/>
                    </a:lnTo>
                    <a:lnTo>
                      <a:pt x="5" y="4"/>
                    </a:lnTo>
                    <a:lnTo>
                      <a:pt x="3" y="4"/>
                    </a:lnTo>
                    <a:lnTo>
                      <a:pt x="3" y="4"/>
                    </a:lnTo>
                    <a:lnTo>
                      <a:pt x="5" y="4"/>
                    </a:lnTo>
                    <a:lnTo>
                      <a:pt x="5" y="2"/>
                    </a:lnTo>
                    <a:lnTo>
                      <a:pt x="3" y="2"/>
                    </a:lnTo>
                    <a:lnTo>
                      <a:pt x="3" y="2"/>
                    </a:lnTo>
                    <a:lnTo>
                      <a:pt x="0" y="2"/>
                    </a:lnTo>
                    <a:lnTo>
                      <a:pt x="0" y="2"/>
                    </a:lnTo>
                    <a:lnTo>
                      <a:pt x="0" y="0"/>
                    </a:lnTo>
                    <a:lnTo>
                      <a:pt x="3" y="0"/>
                    </a:lnTo>
                    <a:lnTo>
                      <a:pt x="3" y="0"/>
                    </a:lnTo>
                    <a:lnTo>
                      <a:pt x="5" y="0"/>
                    </a:lnTo>
                    <a:lnTo>
                      <a:pt x="5" y="0"/>
                    </a:lnTo>
                    <a:lnTo>
                      <a:pt x="5" y="0"/>
                    </a:lnTo>
                    <a:lnTo>
                      <a:pt x="5" y="2"/>
                    </a:lnTo>
                    <a:lnTo>
                      <a:pt x="5"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4" name="Freeform 176"/>
              <p:cNvSpPr>
                <a:spLocks/>
              </p:cNvSpPr>
              <p:nvPr/>
            </p:nvSpPr>
            <p:spPr bwMode="auto">
              <a:xfrm>
                <a:off x="2942" y="2711"/>
                <a:ext cx="5" cy="4"/>
              </a:xfrm>
              <a:custGeom>
                <a:avLst/>
                <a:gdLst/>
                <a:ahLst/>
                <a:cxnLst>
                  <a:cxn ang="0">
                    <a:pos x="5" y="2"/>
                  </a:cxn>
                  <a:cxn ang="0">
                    <a:pos x="5" y="4"/>
                  </a:cxn>
                  <a:cxn ang="0">
                    <a:pos x="5" y="4"/>
                  </a:cxn>
                  <a:cxn ang="0">
                    <a:pos x="5" y="4"/>
                  </a:cxn>
                  <a:cxn ang="0">
                    <a:pos x="5" y="4"/>
                  </a:cxn>
                  <a:cxn ang="0">
                    <a:pos x="3" y="4"/>
                  </a:cxn>
                  <a:cxn ang="0">
                    <a:pos x="3" y="4"/>
                  </a:cxn>
                  <a:cxn ang="0">
                    <a:pos x="5" y="4"/>
                  </a:cxn>
                  <a:cxn ang="0">
                    <a:pos x="5" y="2"/>
                  </a:cxn>
                  <a:cxn ang="0">
                    <a:pos x="3" y="2"/>
                  </a:cxn>
                  <a:cxn ang="0">
                    <a:pos x="3" y="2"/>
                  </a:cxn>
                  <a:cxn ang="0">
                    <a:pos x="0" y="2"/>
                  </a:cxn>
                  <a:cxn ang="0">
                    <a:pos x="0" y="2"/>
                  </a:cxn>
                  <a:cxn ang="0">
                    <a:pos x="0" y="0"/>
                  </a:cxn>
                  <a:cxn ang="0">
                    <a:pos x="3" y="0"/>
                  </a:cxn>
                  <a:cxn ang="0">
                    <a:pos x="3" y="0"/>
                  </a:cxn>
                  <a:cxn ang="0">
                    <a:pos x="5" y="0"/>
                  </a:cxn>
                  <a:cxn ang="0">
                    <a:pos x="5" y="0"/>
                  </a:cxn>
                  <a:cxn ang="0">
                    <a:pos x="5" y="0"/>
                  </a:cxn>
                  <a:cxn ang="0">
                    <a:pos x="5" y="2"/>
                  </a:cxn>
                  <a:cxn ang="0">
                    <a:pos x="5" y="2"/>
                  </a:cxn>
                </a:cxnLst>
                <a:rect l="0" t="0" r="r" b="b"/>
                <a:pathLst>
                  <a:path w="5" h="4">
                    <a:moveTo>
                      <a:pt x="5" y="2"/>
                    </a:moveTo>
                    <a:lnTo>
                      <a:pt x="5" y="4"/>
                    </a:lnTo>
                    <a:lnTo>
                      <a:pt x="5" y="4"/>
                    </a:lnTo>
                    <a:lnTo>
                      <a:pt x="5" y="4"/>
                    </a:lnTo>
                    <a:lnTo>
                      <a:pt x="5" y="4"/>
                    </a:lnTo>
                    <a:lnTo>
                      <a:pt x="3" y="4"/>
                    </a:lnTo>
                    <a:lnTo>
                      <a:pt x="3" y="4"/>
                    </a:lnTo>
                    <a:lnTo>
                      <a:pt x="5" y="4"/>
                    </a:lnTo>
                    <a:lnTo>
                      <a:pt x="5" y="2"/>
                    </a:lnTo>
                    <a:lnTo>
                      <a:pt x="3" y="2"/>
                    </a:lnTo>
                    <a:lnTo>
                      <a:pt x="3" y="2"/>
                    </a:lnTo>
                    <a:lnTo>
                      <a:pt x="0" y="2"/>
                    </a:lnTo>
                    <a:lnTo>
                      <a:pt x="0" y="2"/>
                    </a:lnTo>
                    <a:lnTo>
                      <a:pt x="0" y="0"/>
                    </a:lnTo>
                    <a:lnTo>
                      <a:pt x="3" y="0"/>
                    </a:lnTo>
                    <a:lnTo>
                      <a:pt x="3" y="0"/>
                    </a:lnTo>
                    <a:lnTo>
                      <a:pt x="5" y="0"/>
                    </a:lnTo>
                    <a:lnTo>
                      <a:pt x="5" y="0"/>
                    </a:lnTo>
                    <a:lnTo>
                      <a:pt x="5" y="0"/>
                    </a:lnTo>
                    <a:lnTo>
                      <a:pt x="5" y="2"/>
                    </a:lnTo>
                    <a:lnTo>
                      <a:pt x="5"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5" name="Freeform 177"/>
              <p:cNvSpPr>
                <a:spLocks/>
              </p:cNvSpPr>
              <p:nvPr/>
            </p:nvSpPr>
            <p:spPr bwMode="auto">
              <a:xfrm>
                <a:off x="2945" y="2748"/>
                <a:ext cx="9" cy="5"/>
              </a:xfrm>
              <a:custGeom>
                <a:avLst/>
                <a:gdLst/>
                <a:ahLst/>
                <a:cxnLst>
                  <a:cxn ang="0">
                    <a:pos x="7" y="0"/>
                  </a:cxn>
                  <a:cxn ang="0">
                    <a:pos x="7" y="3"/>
                  </a:cxn>
                  <a:cxn ang="0">
                    <a:pos x="9" y="3"/>
                  </a:cxn>
                  <a:cxn ang="0">
                    <a:pos x="9" y="3"/>
                  </a:cxn>
                  <a:cxn ang="0">
                    <a:pos x="9" y="3"/>
                  </a:cxn>
                  <a:cxn ang="0">
                    <a:pos x="9" y="5"/>
                  </a:cxn>
                  <a:cxn ang="0">
                    <a:pos x="9" y="5"/>
                  </a:cxn>
                  <a:cxn ang="0">
                    <a:pos x="9" y="5"/>
                  </a:cxn>
                  <a:cxn ang="0">
                    <a:pos x="7" y="5"/>
                  </a:cxn>
                  <a:cxn ang="0">
                    <a:pos x="7" y="5"/>
                  </a:cxn>
                  <a:cxn ang="0">
                    <a:pos x="7" y="5"/>
                  </a:cxn>
                  <a:cxn ang="0">
                    <a:pos x="4" y="5"/>
                  </a:cxn>
                  <a:cxn ang="0">
                    <a:pos x="4" y="5"/>
                  </a:cxn>
                  <a:cxn ang="0">
                    <a:pos x="2" y="5"/>
                  </a:cxn>
                  <a:cxn ang="0">
                    <a:pos x="2" y="5"/>
                  </a:cxn>
                  <a:cxn ang="0">
                    <a:pos x="2" y="5"/>
                  </a:cxn>
                  <a:cxn ang="0">
                    <a:pos x="2" y="5"/>
                  </a:cxn>
                  <a:cxn ang="0">
                    <a:pos x="0" y="5"/>
                  </a:cxn>
                  <a:cxn ang="0">
                    <a:pos x="0" y="3"/>
                  </a:cxn>
                  <a:cxn ang="0">
                    <a:pos x="0" y="3"/>
                  </a:cxn>
                  <a:cxn ang="0">
                    <a:pos x="2" y="3"/>
                  </a:cxn>
                  <a:cxn ang="0">
                    <a:pos x="2" y="0"/>
                  </a:cxn>
                  <a:cxn ang="0">
                    <a:pos x="2" y="0"/>
                  </a:cxn>
                  <a:cxn ang="0">
                    <a:pos x="2" y="0"/>
                  </a:cxn>
                  <a:cxn ang="0">
                    <a:pos x="4" y="0"/>
                  </a:cxn>
                  <a:cxn ang="0">
                    <a:pos x="4" y="0"/>
                  </a:cxn>
                  <a:cxn ang="0">
                    <a:pos x="7" y="0"/>
                  </a:cxn>
                  <a:cxn ang="0">
                    <a:pos x="7" y="0"/>
                  </a:cxn>
                  <a:cxn ang="0">
                    <a:pos x="7" y="0"/>
                  </a:cxn>
                </a:cxnLst>
                <a:rect l="0" t="0" r="r" b="b"/>
                <a:pathLst>
                  <a:path w="9" h="5">
                    <a:moveTo>
                      <a:pt x="7" y="0"/>
                    </a:moveTo>
                    <a:lnTo>
                      <a:pt x="7" y="3"/>
                    </a:lnTo>
                    <a:lnTo>
                      <a:pt x="9" y="3"/>
                    </a:lnTo>
                    <a:lnTo>
                      <a:pt x="9" y="3"/>
                    </a:lnTo>
                    <a:lnTo>
                      <a:pt x="9" y="3"/>
                    </a:lnTo>
                    <a:lnTo>
                      <a:pt x="9" y="5"/>
                    </a:lnTo>
                    <a:lnTo>
                      <a:pt x="9" y="5"/>
                    </a:lnTo>
                    <a:lnTo>
                      <a:pt x="9" y="5"/>
                    </a:lnTo>
                    <a:lnTo>
                      <a:pt x="7" y="5"/>
                    </a:lnTo>
                    <a:lnTo>
                      <a:pt x="7" y="5"/>
                    </a:lnTo>
                    <a:lnTo>
                      <a:pt x="7" y="5"/>
                    </a:lnTo>
                    <a:lnTo>
                      <a:pt x="4" y="5"/>
                    </a:lnTo>
                    <a:lnTo>
                      <a:pt x="4" y="5"/>
                    </a:lnTo>
                    <a:lnTo>
                      <a:pt x="2" y="5"/>
                    </a:lnTo>
                    <a:lnTo>
                      <a:pt x="2" y="5"/>
                    </a:lnTo>
                    <a:lnTo>
                      <a:pt x="2" y="5"/>
                    </a:lnTo>
                    <a:lnTo>
                      <a:pt x="2" y="5"/>
                    </a:lnTo>
                    <a:lnTo>
                      <a:pt x="0" y="5"/>
                    </a:lnTo>
                    <a:lnTo>
                      <a:pt x="0" y="3"/>
                    </a:lnTo>
                    <a:lnTo>
                      <a:pt x="0" y="3"/>
                    </a:lnTo>
                    <a:lnTo>
                      <a:pt x="2" y="3"/>
                    </a:lnTo>
                    <a:lnTo>
                      <a:pt x="2" y="0"/>
                    </a:lnTo>
                    <a:lnTo>
                      <a:pt x="2" y="0"/>
                    </a:lnTo>
                    <a:lnTo>
                      <a:pt x="2" y="0"/>
                    </a:lnTo>
                    <a:lnTo>
                      <a:pt x="4" y="0"/>
                    </a:lnTo>
                    <a:lnTo>
                      <a:pt x="4" y="0"/>
                    </a:lnTo>
                    <a:lnTo>
                      <a:pt x="7" y="0"/>
                    </a:lnTo>
                    <a:lnTo>
                      <a:pt x="7" y="0"/>
                    </a:lnTo>
                    <a:lnTo>
                      <a:pt x="7"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6" name="Freeform 178"/>
              <p:cNvSpPr>
                <a:spLocks/>
              </p:cNvSpPr>
              <p:nvPr/>
            </p:nvSpPr>
            <p:spPr bwMode="auto">
              <a:xfrm>
                <a:off x="2945" y="2748"/>
                <a:ext cx="9" cy="5"/>
              </a:xfrm>
              <a:custGeom>
                <a:avLst/>
                <a:gdLst/>
                <a:ahLst/>
                <a:cxnLst>
                  <a:cxn ang="0">
                    <a:pos x="7" y="0"/>
                  </a:cxn>
                  <a:cxn ang="0">
                    <a:pos x="7" y="3"/>
                  </a:cxn>
                  <a:cxn ang="0">
                    <a:pos x="9" y="3"/>
                  </a:cxn>
                  <a:cxn ang="0">
                    <a:pos x="9" y="3"/>
                  </a:cxn>
                  <a:cxn ang="0">
                    <a:pos x="9" y="3"/>
                  </a:cxn>
                  <a:cxn ang="0">
                    <a:pos x="9" y="5"/>
                  </a:cxn>
                  <a:cxn ang="0">
                    <a:pos x="9" y="5"/>
                  </a:cxn>
                  <a:cxn ang="0">
                    <a:pos x="9" y="5"/>
                  </a:cxn>
                  <a:cxn ang="0">
                    <a:pos x="7" y="5"/>
                  </a:cxn>
                  <a:cxn ang="0">
                    <a:pos x="7" y="5"/>
                  </a:cxn>
                  <a:cxn ang="0">
                    <a:pos x="7" y="5"/>
                  </a:cxn>
                  <a:cxn ang="0">
                    <a:pos x="4" y="5"/>
                  </a:cxn>
                  <a:cxn ang="0">
                    <a:pos x="4" y="5"/>
                  </a:cxn>
                  <a:cxn ang="0">
                    <a:pos x="2" y="5"/>
                  </a:cxn>
                  <a:cxn ang="0">
                    <a:pos x="2" y="5"/>
                  </a:cxn>
                  <a:cxn ang="0">
                    <a:pos x="2" y="5"/>
                  </a:cxn>
                  <a:cxn ang="0">
                    <a:pos x="2" y="5"/>
                  </a:cxn>
                  <a:cxn ang="0">
                    <a:pos x="0" y="5"/>
                  </a:cxn>
                  <a:cxn ang="0">
                    <a:pos x="0" y="3"/>
                  </a:cxn>
                  <a:cxn ang="0">
                    <a:pos x="0" y="3"/>
                  </a:cxn>
                  <a:cxn ang="0">
                    <a:pos x="2" y="3"/>
                  </a:cxn>
                  <a:cxn ang="0">
                    <a:pos x="2" y="0"/>
                  </a:cxn>
                  <a:cxn ang="0">
                    <a:pos x="2" y="0"/>
                  </a:cxn>
                  <a:cxn ang="0">
                    <a:pos x="2" y="0"/>
                  </a:cxn>
                  <a:cxn ang="0">
                    <a:pos x="4" y="0"/>
                  </a:cxn>
                  <a:cxn ang="0">
                    <a:pos x="4" y="0"/>
                  </a:cxn>
                  <a:cxn ang="0">
                    <a:pos x="7" y="0"/>
                  </a:cxn>
                  <a:cxn ang="0">
                    <a:pos x="7" y="0"/>
                  </a:cxn>
                  <a:cxn ang="0">
                    <a:pos x="7" y="0"/>
                  </a:cxn>
                </a:cxnLst>
                <a:rect l="0" t="0" r="r" b="b"/>
                <a:pathLst>
                  <a:path w="9" h="5">
                    <a:moveTo>
                      <a:pt x="7" y="0"/>
                    </a:moveTo>
                    <a:lnTo>
                      <a:pt x="7" y="3"/>
                    </a:lnTo>
                    <a:lnTo>
                      <a:pt x="9" y="3"/>
                    </a:lnTo>
                    <a:lnTo>
                      <a:pt x="9" y="3"/>
                    </a:lnTo>
                    <a:lnTo>
                      <a:pt x="9" y="3"/>
                    </a:lnTo>
                    <a:lnTo>
                      <a:pt x="9" y="5"/>
                    </a:lnTo>
                    <a:lnTo>
                      <a:pt x="9" y="5"/>
                    </a:lnTo>
                    <a:lnTo>
                      <a:pt x="9" y="5"/>
                    </a:lnTo>
                    <a:lnTo>
                      <a:pt x="7" y="5"/>
                    </a:lnTo>
                    <a:lnTo>
                      <a:pt x="7" y="5"/>
                    </a:lnTo>
                    <a:lnTo>
                      <a:pt x="7" y="5"/>
                    </a:lnTo>
                    <a:lnTo>
                      <a:pt x="4" y="5"/>
                    </a:lnTo>
                    <a:lnTo>
                      <a:pt x="4" y="5"/>
                    </a:lnTo>
                    <a:lnTo>
                      <a:pt x="2" y="5"/>
                    </a:lnTo>
                    <a:lnTo>
                      <a:pt x="2" y="5"/>
                    </a:lnTo>
                    <a:lnTo>
                      <a:pt x="2" y="5"/>
                    </a:lnTo>
                    <a:lnTo>
                      <a:pt x="2" y="5"/>
                    </a:lnTo>
                    <a:lnTo>
                      <a:pt x="0" y="5"/>
                    </a:lnTo>
                    <a:lnTo>
                      <a:pt x="0" y="3"/>
                    </a:lnTo>
                    <a:lnTo>
                      <a:pt x="0" y="3"/>
                    </a:lnTo>
                    <a:lnTo>
                      <a:pt x="2" y="3"/>
                    </a:lnTo>
                    <a:lnTo>
                      <a:pt x="2" y="0"/>
                    </a:lnTo>
                    <a:lnTo>
                      <a:pt x="2" y="0"/>
                    </a:lnTo>
                    <a:lnTo>
                      <a:pt x="2" y="0"/>
                    </a:lnTo>
                    <a:lnTo>
                      <a:pt x="4" y="0"/>
                    </a:lnTo>
                    <a:lnTo>
                      <a:pt x="4" y="0"/>
                    </a:lnTo>
                    <a:lnTo>
                      <a:pt x="7" y="0"/>
                    </a:lnTo>
                    <a:lnTo>
                      <a:pt x="7" y="0"/>
                    </a:lnTo>
                    <a:lnTo>
                      <a:pt x="7"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7" name="Freeform 179"/>
              <p:cNvSpPr>
                <a:spLocks/>
              </p:cNvSpPr>
              <p:nvPr/>
            </p:nvSpPr>
            <p:spPr bwMode="auto">
              <a:xfrm>
                <a:off x="2966" y="2805"/>
                <a:ext cx="9" cy="12"/>
              </a:xfrm>
              <a:custGeom>
                <a:avLst/>
                <a:gdLst/>
                <a:ahLst/>
                <a:cxnLst>
                  <a:cxn ang="0">
                    <a:pos x="5" y="0"/>
                  </a:cxn>
                  <a:cxn ang="0">
                    <a:pos x="5" y="3"/>
                  </a:cxn>
                  <a:cxn ang="0">
                    <a:pos x="5" y="3"/>
                  </a:cxn>
                  <a:cxn ang="0">
                    <a:pos x="5" y="3"/>
                  </a:cxn>
                  <a:cxn ang="0">
                    <a:pos x="5" y="3"/>
                  </a:cxn>
                  <a:cxn ang="0">
                    <a:pos x="7" y="3"/>
                  </a:cxn>
                  <a:cxn ang="0">
                    <a:pos x="7" y="5"/>
                  </a:cxn>
                  <a:cxn ang="0">
                    <a:pos x="7" y="5"/>
                  </a:cxn>
                  <a:cxn ang="0">
                    <a:pos x="7" y="5"/>
                  </a:cxn>
                  <a:cxn ang="0">
                    <a:pos x="7" y="7"/>
                  </a:cxn>
                  <a:cxn ang="0">
                    <a:pos x="7" y="7"/>
                  </a:cxn>
                  <a:cxn ang="0">
                    <a:pos x="7" y="7"/>
                  </a:cxn>
                  <a:cxn ang="0">
                    <a:pos x="9" y="7"/>
                  </a:cxn>
                  <a:cxn ang="0">
                    <a:pos x="9" y="10"/>
                  </a:cxn>
                  <a:cxn ang="0">
                    <a:pos x="9" y="10"/>
                  </a:cxn>
                  <a:cxn ang="0">
                    <a:pos x="9" y="12"/>
                  </a:cxn>
                  <a:cxn ang="0">
                    <a:pos x="7" y="12"/>
                  </a:cxn>
                  <a:cxn ang="0">
                    <a:pos x="7" y="10"/>
                  </a:cxn>
                  <a:cxn ang="0">
                    <a:pos x="7" y="10"/>
                  </a:cxn>
                  <a:cxn ang="0">
                    <a:pos x="7" y="10"/>
                  </a:cxn>
                  <a:cxn ang="0">
                    <a:pos x="7" y="12"/>
                  </a:cxn>
                  <a:cxn ang="0">
                    <a:pos x="5" y="12"/>
                  </a:cxn>
                  <a:cxn ang="0">
                    <a:pos x="5" y="10"/>
                  </a:cxn>
                  <a:cxn ang="0">
                    <a:pos x="5" y="10"/>
                  </a:cxn>
                  <a:cxn ang="0">
                    <a:pos x="5" y="10"/>
                  </a:cxn>
                  <a:cxn ang="0">
                    <a:pos x="5" y="7"/>
                  </a:cxn>
                  <a:cxn ang="0">
                    <a:pos x="2" y="7"/>
                  </a:cxn>
                  <a:cxn ang="0">
                    <a:pos x="2" y="7"/>
                  </a:cxn>
                  <a:cxn ang="0">
                    <a:pos x="2" y="7"/>
                  </a:cxn>
                  <a:cxn ang="0">
                    <a:pos x="2" y="7"/>
                  </a:cxn>
                  <a:cxn ang="0">
                    <a:pos x="0" y="7"/>
                  </a:cxn>
                  <a:cxn ang="0">
                    <a:pos x="0" y="5"/>
                  </a:cxn>
                  <a:cxn ang="0">
                    <a:pos x="0" y="5"/>
                  </a:cxn>
                  <a:cxn ang="0">
                    <a:pos x="0" y="3"/>
                  </a:cxn>
                  <a:cxn ang="0">
                    <a:pos x="0" y="3"/>
                  </a:cxn>
                  <a:cxn ang="0">
                    <a:pos x="2" y="3"/>
                  </a:cxn>
                  <a:cxn ang="0">
                    <a:pos x="2" y="3"/>
                  </a:cxn>
                  <a:cxn ang="0">
                    <a:pos x="2" y="0"/>
                  </a:cxn>
                  <a:cxn ang="0">
                    <a:pos x="2" y="0"/>
                  </a:cxn>
                  <a:cxn ang="0">
                    <a:pos x="2" y="0"/>
                  </a:cxn>
                  <a:cxn ang="0">
                    <a:pos x="5" y="0"/>
                  </a:cxn>
                </a:cxnLst>
                <a:rect l="0" t="0" r="r" b="b"/>
                <a:pathLst>
                  <a:path w="9" h="12">
                    <a:moveTo>
                      <a:pt x="5" y="0"/>
                    </a:moveTo>
                    <a:lnTo>
                      <a:pt x="5" y="3"/>
                    </a:lnTo>
                    <a:lnTo>
                      <a:pt x="5" y="3"/>
                    </a:lnTo>
                    <a:lnTo>
                      <a:pt x="5" y="3"/>
                    </a:lnTo>
                    <a:lnTo>
                      <a:pt x="5" y="3"/>
                    </a:lnTo>
                    <a:lnTo>
                      <a:pt x="7" y="3"/>
                    </a:lnTo>
                    <a:lnTo>
                      <a:pt x="7" y="5"/>
                    </a:lnTo>
                    <a:lnTo>
                      <a:pt x="7" y="5"/>
                    </a:lnTo>
                    <a:lnTo>
                      <a:pt x="7" y="5"/>
                    </a:lnTo>
                    <a:lnTo>
                      <a:pt x="7" y="7"/>
                    </a:lnTo>
                    <a:lnTo>
                      <a:pt x="7" y="7"/>
                    </a:lnTo>
                    <a:lnTo>
                      <a:pt x="7" y="7"/>
                    </a:lnTo>
                    <a:lnTo>
                      <a:pt x="9" y="7"/>
                    </a:lnTo>
                    <a:lnTo>
                      <a:pt x="9" y="10"/>
                    </a:lnTo>
                    <a:lnTo>
                      <a:pt x="9" y="10"/>
                    </a:lnTo>
                    <a:lnTo>
                      <a:pt x="9" y="12"/>
                    </a:lnTo>
                    <a:lnTo>
                      <a:pt x="7" y="12"/>
                    </a:lnTo>
                    <a:lnTo>
                      <a:pt x="7" y="10"/>
                    </a:lnTo>
                    <a:lnTo>
                      <a:pt x="7" y="10"/>
                    </a:lnTo>
                    <a:lnTo>
                      <a:pt x="7" y="10"/>
                    </a:lnTo>
                    <a:lnTo>
                      <a:pt x="7" y="12"/>
                    </a:lnTo>
                    <a:lnTo>
                      <a:pt x="5" y="12"/>
                    </a:lnTo>
                    <a:lnTo>
                      <a:pt x="5" y="10"/>
                    </a:lnTo>
                    <a:lnTo>
                      <a:pt x="5" y="10"/>
                    </a:lnTo>
                    <a:lnTo>
                      <a:pt x="5" y="10"/>
                    </a:lnTo>
                    <a:lnTo>
                      <a:pt x="5" y="7"/>
                    </a:lnTo>
                    <a:lnTo>
                      <a:pt x="2" y="7"/>
                    </a:lnTo>
                    <a:lnTo>
                      <a:pt x="2" y="7"/>
                    </a:lnTo>
                    <a:lnTo>
                      <a:pt x="2" y="7"/>
                    </a:lnTo>
                    <a:lnTo>
                      <a:pt x="2" y="7"/>
                    </a:lnTo>
                    <a:lnTo>
                      <a:pt x="0" y="7"/>
                    </a:lnTo>
                    <a:lnTo>
                      <a:pt x="0" y="5"/>
                    </a:lnTo>
                    <a:lnTo>
                      <a:pt x="0" y="5"/>
                    </a:lnTo>
                    <a:lnTo>
                      <a:pt x="0" y="3"/>
                    </a:lnTo>
                    <a:lnTo>
                      <a:pt x="0" y="3"/>
                    </a:lnTo>
                    <a:lnTo>
                      <a:pt x="2" y="3"/>
                    </a:lnTo>
                    <a:lnTo>
                      <a:pt x="2" y="3"/>
                    </a:lnTo>
                    <a:lnTo>
                      <a:pt x="2" y="0"/>
                    </a:lnTo>
                    <a:lnTo>
                      <a:pt x="2" y="0"/>
                    </a:lnTo>
                    <a:lnTo>
                      <a:pt x="2" y="0"/>
                    </a:lnTo>
                    <a:lnTo>
                      <a:pt x="5"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8" name="Freeform 180"/>
              <p:cNvSpPr>
                <a:spLocks/>
              </p:cNvSpPr>
              <p:nvPr/>
            </p:nvSpPr>
            <p:spPr bwMode="auto">
              <a:xfrm>
                <a:off x="2966" y="2805"/>
                <a:ext cx="9" cy="12"/>
              </a:xfrm>
              <a:custGeom>
                <a:avLst/>
                <a:gdLst/>
                <a:ahLst/>
                <a:cxnLst>
                  <a:cxn ang="0">
                    <a:pos x="5" y="0"/>
                  </a:cxn>
                  <a:cxn ang="0">
                    <a:pos x="5" y="3"/>
                  </a:cxn>
                  <a:cxn ang="0">
                    <a:pos x="5" y="3"/>
                  </a:cxn>
                  <a:cxn ang="0">
                    <a:pos x="5" y="3"/>
                  </a:cxn>
                  <a:cxn ang="0">
                    <a:pos x="5" y="3"/>
                  </a:cxn>
                  <a:cxn ang="0">
                    <a:pos x="7" y="3"/>
                  </a:cxn>
                  <a:cxn ang="0">
                    <a:pos x="7" y="5"/>
                  </a:cxn>
                  <a:cxn ang="0">
                    <a:pos x="7" y="5"/>
                  </a:cxn>
                  <a:cxn ang="0">
                    <a:pos x="7" y="5"/>
                  </a:cxn>
                  <a:cxn ang="0">
                    <a:pos x="7" y="7"/>
                  </a:cxn>
                  <a:cxn ang="0">
                    <a:pos x="7" y="7"/>
                  </a:cxn>
                  <a:cxn ang="0">
                    <a:pos x="7" y="7"/>
                  </a:cxn>
                  <a:cxn ang="0">
                    <a:pos x="9" y="7"/>
                  </a:cxn>
                  <a:cxn ang="0">
                    <a:pos x="9" y="10"/>
                  </a:cxn>
                  <a:cxn ang="0">
                    <a:pos x="9" y="10"/>
                  </a:cxn>
                  <a:cxn ang="0">
                    <a:pos x="9" y="12"/>
                  </a:cxn>
                  <a:cxn ang="0">
                    <a:pos x="7" y="12"/>
                  </a:cxn>
                  <a:cxn ang="0">
                    <a:pos x="7" y="10"/>
                  </a:cxn>
                  <a:cxn ang="0">
                    <a:pos x="7" y="10"/>
                  </a:cxn>
                  <a:cxn ang="0">
                    <a:pos x="7" y="10"/>
                  </a:cxn>
                  <a:cxn ang="0">
                    <a:pos x="7" y="12"/>
                  </a:cxn>
                  <a:cxn ang="0">
                    <a:pos x="5" y="12"/>
                  </a:cxn>
                  <a:cxn ang="0">
                    <a:pos x="5" y="10"/>
                  </a:cxn>
                  <a:cxn ang="0">
                    <a:pos x="5" y="10"/>
                  </a:cxn>
                  <a:cxn ang="0">
                    <a:pos x="5" y="10"/>
                  </a:cxn>
                  <a:cxn ang="0">
                    <a:pos x="5" y="7"/>
                  </a:cxn>
                  <a:cxn ang="0">
                    <a:pos x="2" y="7"/>
                  </a:cxn>
                  <a:cxn ang="0">
                    <a:pos x="2" y="7"/>
                  </a:cxn>
                  <a:cxn ang="0">
                    <a:pos x="2" y="7"/>
                  </a:cxn>
                  <a:cxn ang="0">
                    <a:pos x="2" y="7"/>
                  </a:cxn>
                  <a:cxn ang="0">
                    <a:pos x="0" y="7"/>
                  </a:cxn>
                  <a:cxn ang="0">
                    <a:pos x="0" y="5"/>
                  </a:cxn>
                  <a:cxn ang="0">
                    <a:pos x="0" y="5"/>
                  </a:cxn>
                  <a:cxn ang="0">
                    <a:pos x="0" y="3"/>
                  </a:cxn>
                  <a:cxn ang="0">
                    <a:pos x="0" y="3"/>
                  </a:cxn>
                  <a:cxn ang="0">
                    <a:pos x="2" y="3"/>
                  </a:cxn>
                  <a:cxn ang="0">
                    <a:pos x="2" y="3"/>
                  </a:cxn>
                  <a:cxn ang="0">
                    <a:pos x="2" y="0"/>
                  </a:cxn>
                  <a:cxn ang="0">
                    <a:pos x="2" y="0"/>
                  </a:cxn>
                  <a:cxn ang="0">
                    <a:pos x="2" y="0"/>
                  </a:cxn>
                  <a:cxn ang="0">
                    <a:pos x="5" y="0"/>
                  </a:cxn>
                </a:cxnLst>
                <a:rect l="0" t="0" r="r" b="b"/>
                <a:pathLst>
                  <a:path w="9" h="12">
                    <a:moveTo>
                      <a:pt x="5" y="0"/>
                    </a:moveTo>
                    <a:lnTo>
                      <a:pt x="5" y="3"/>
                    </a:lnTo>
                    <a:lnTo>
                      <a:pt x="5" y="3"/>
                    </a:lnTo>
                    <a:lnTo>
                      <a:pt x="5" y="3"/>
                    </a:lnTo>
                    <a:lnTo>
                      <a:pt x="5" y="3"/>
                    </a:lnTo>
                    <a:lnTo>
                      <a:pt x="7" y="3"/>
                    </a:lnTo>
                    <a:lnTo>
                      <a:pt x="7" y="5"/>
                    </a:lnTo>
                    <a:lnTo>
                      <a:pt x="7" y="5"/>
                    </a:lnTo>
                    <a:lnTo>
                      <a:pt x="7" y="5"/>
                    </a:lnTo>
                    <a:lnTo>
                      <a:pt x="7" y="7"/>
                    </a:lnTo>
                    <a:lnTo>
                      <a:pt x="7" y="7"/>
                    </a:lnTo>
                    <a:lnTo>
                      <a:pt x="7" y="7"/>
                    </a:lnTo>
                    <a:lnTo>
                      <a:pt x="9" y="7"/>
                    </a:lnTo>
                    <a:lnTo>
                      <a:pt x="9" y="10"/>
                    </a:lnTo>
                    <a:lnTo>
                      <a:pt x="9" y="10"/>
                    </a:lnTo>
                    <a:lnTo>
                      <a:pt x="9" y="12"/>
                    </a:lnTo>
                    <a:lnTo>
                      <a:pt x="7" y="12"/>
                    </a:lnTo>
                    <a:lnTo>
                      <a:pt x="7" y="10"/>
                    </a:lnTo>
                    <a:lnTo>
                      <a:pt x="7" y="10"/>
                    </a:lnTo>
                    <a:lnTo>
                      <a:pt x="7" y="10"/>
                    </a:lnTo>
                    <a:lnTo>
                      <a:pt x="7" y="12"/>
                    </a:lnTo>
                    <a:lnTo>
                      <a:pt x="5" y="12"/>
                    </a:lnTo>
                    <a:lnTo>
                      <a:pt x="5" y="10"/>
                    </a:lnTo>
                    <a:lnTo>
                      <a:pt x="5" y="10"/>
                    </a:lnTo>
                    <a:lnTo>
                      <a:pt x="5" y="10"/>
                    </a:lnTo>
                    <a:lnTo>
                      <a:pt x="5" y="7"/>
                    </a:lnTo>
                    <a:lnTo>
                      <a:pt x="2" y="7"/>
                    </a:lnTo>
                    <a:lnTo>
                      <a:pt x="2" y="7"/>
                    </a:lnTo>
                    <a:lnTo>
                      <a:pt x="2" y="7"/>
                    </a:lnTo>
                    <a:lnTo>
                      <a:pt x="2" y="7"/>
                    </a:lnTo>
                    <a:lnTo>
                      <a:pt x="0" y="7"/>
                    </a:lnTo>
                    <a:lnTo>
                      <a:pt x="0" y="5"/>
                    </a:lnTo>
                    <a:lnTo>
                      <a:pt x="0" y="5"/>
                    </a:lnTo>
                    <a:lnTo>
                      <a:pt x="0" y="3"/>
                    </a:lnTo>
                    <a:lnTo>
                      <a:pt x="0" y="3"/>
                    </a:lnTo>
                    <a:lnTo>
                      <a:pt x="2" y="3"/>
                    </a:lnTo>
                    <a:lnTo>
                      <a:pt x="2" y="3"/>
                    </a:lnTo>
                    <a:lnTo>
                      <a:pt x="2" y="0"/>
                    </a:lnTo>
                    <a:lnTo>
                      <a:pt x="2" y="0"/>
                    </a:lnTo>
                    <a:lnTo>
                      <a:pt x="2" y="0"/>
                    </a:lnTo>
                    <a:lnTo>
                      <a:pt x="5"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9" name="Freeform 181"/>
              <p:cNvSpPr>
                <a:spLocks/>
              </p:cNvSpPr>
              <p:nvPr/>
            </p:nvSpPr>
            <p:spPr bwMode="auto">
              <a:xfrm>
                <a:off x="2938" y="2753"/>
                <a:ext cx="9" cy="19"/>
              </a:xfrm>
              <a:custGeom>
                <a:avLst/>
                <a:gdLst/>
                <a:ahLst/>
                <a:cxnLst>
                  <a:cxn ang="0">
                    <a:pos x="4" y="0"/>
                  </a:cxn>
                  <a:cxn ang="0">
                    <a:pos x="4" y="0"/>
                  </a:cxn>
                  <a:cxn ang="0">
                    <a:pos x="7" y="3"/>
                  </a:cxn>
                  <a:cxn ang="0">
                    <a:pos x="9" y="3"/>
                  </a:cxn>
                  <a:cxn ang="0">
                    <a:pos x="9" y="5"/>
                  </a:cxn>
                  <a:cxn ang="0">
                    <a:pos x="9" y="5"/>
                  </a:cxn>
                  <a:cxn ang="0">
                    <a:pos x="7" y="7"/>
                  </a:cxn>
                  <a:cxn ang="0">
                    <a:pos x="9" y="7"/>
                  </a:cxn>
                  <a:cxn ang="0">
                    <a:pos x="9" y="10"/>
                  </a:cxn>
                  <a:cxn ang="0">
                    <a:pos x="9" y="12"/>
                  </a:cxn>
                  <a:cxn ang="0">
                    <a:pos x="9" y="12"/>
                  </a:cxn>
                  <a:cxn ang="0">
                    <a:pos x="9" y="14"/>
                  </a:cxn>
                  <a:cxn ang="0">
                    <a:pos x="7" y="14"/>
                  </a:cxn>
                  <a:cxn ang="0">
                    <a:pos x="9" y="17"/>
                  </a:cxn>
                  <a:cxn ang="0">
                    <a:pos x="9" y="19"/>
                  </a:cxn>
                  <a:cxn ang="0">
                    <a:pos x="7" y="19"/>
                  </a:cxn>
                  <a:cxn ang="0">
                    <a:pos x="4" y="17"/>
                  </a:cxn>
                  <a:cxn ang="0">
                    <a:pos x="4" y="17"/>
                  </a:cxn>
                  <a:cxn ang="0">
                    <a:pos x="4" y="14"/>
                  </a:cxn>
                  <a:cxn ang="0">
                    <a:pos x="2" y="14"/>
                  </a:cxn>
                  <a:cxn ang="0">
                    <a:pos x="2" y="14"/>
                  </a:cxn>
                  <a:cxn ang="0">
                    <a:pos x="4" y="14"/>
                  </a:cxn>
                  <a:cxn ang="0">
                    <a:pos x="4" y="12"/>
                  </a:cxn>
                  <a:cxn ang="0">
                    <a:pos x="4" y="10"/>
                  </a:cxn>
                  <a:cxn ang="0">
                    <a:pos x="4" y="7"/>
                  </a:cxn>
                  <a:cxn ang="0">
                    <a:pos x="4" y="5"/>
                  </a:cxn>
                  <a:cxn ang="0">
                    <a:pos x="2" y="5"/>
                  </a:cxn>
                  <a:cxn ang="0">
                    <a:pos x="2" y="5"/>
                  </a:cxn>
                  <a:cxn ang="0">
                    <a:pos x="2" y="5"/>
                  </a:cxn>
                  <a:cxn ang="0">
                    <a:pos x="0" y="5"/>
                  </a:cxn>
                  <a:cxn ang="0">
                    <a:pos x="2" y="5"/>
                  </a:cxn>
                  <a:cxn ang="0">
                    <a:pos x="2" y="3"/>
                  </a:cxn>
                  <a:cxn ang="0">
                    <a:pos x="2" y="3"/>
                  </a:cxn>
                  <a:cxn ang="0">
                    <a:pos x="0" y="0"/>
                  </a:cxn>
                  <a:cxn ang="0">
                    <a:pos x="2" y="0"/>
                  </a:cxn>
                  <a:cxn ang="0">
                    <a:pos x="2" y="0"/>
                  </a:cxn>
                </a:cxnLst>
                <a:rect l="0" t="0" r="r" b="b"/>
                <a:pathLst>
                  <a:path w="9" h="19">
                    <a:moveTo>
                      <a:pt x="4" y="0"/>
                    </a:moveTo>
                    <a:lnTo>
                      <a:pt x="4" y="0"/>
                    </a:lnTo>
                    <a:lnTo>
                      <a:pt x="4" y="0"/>
                    </a:lnTo>
                    <a:lnTo>
                      <a:pt x="4" y="0"/>
                    </a:lnTo>
                    <a:lnTo>
                      <a:pt x="7" y="0"/>
                    </a:lnTo>
                    <a:lnTo>
                      <a:pt x="7" y="3"/>
                    </a:lnTo>
                    <a:lnTo>
                      <a:pt x="7" y="3"/>
                    </a:lnTo>
                    <a:lnTo>
                      <a:pt x="9" y="3"/>
                    </a:lnTo>
                    <a:lnTo>
                      <a:pt x="9" y="3"/>
                    </a:lnTo>
                    <a:lnTo>
                      <a:pt x="9" y="5"/>
                    </a:lnTo>
                    <a:lnTo>
                      <a:pt x="9" y="5"/>
                    </a:lnTo>
                    <a:lnTo>
                      <a:pt x="9" y="5"/>
                    </a:lnTo>
                    <a:lnTo>
                      <a:pt x="7" y="5"/>
                    </a:lnTo>
                    <a:lnTo>
                      <a:pt x="7" y="7"/>
                    </a:lnTo>
                    <a:lnTo>
                      <a:pt x="9" y="7"/>
                    </a:lnTo>
                    <a:lnTo>
                      <a:pt x="9" y="7"/>
                    </a:lnTo>
                    <a:lnTo>
                      <a:pt x="9" y="7"/>
                    </a:lnTo>
                    <a:lnTo>
                      <a:pt x="9" y="10"/>
                    </a:lnTo>
                    <a:lnTo>
                      <a:pt x="9" y="10"/>
                    </a:lnTo>
                    <a:lnTo>
                      <a:pt x="9" y="12"/>
                    </a:lnTo>
                    <a:lnTo>
                      <a:pt x="9" y="12"/>
                    </a:lnTo>
                    <a:lnTo>
                      <a:pt x="9" y="12"/>
                    </a:lnTo>
                    <a:lnTo>
                      <a:pt x="9" y="14"/>
                    </a:lnTo>
                    <a:lnTo>
                      <a:pt x="9" y="14"/>
                    </a:lnTo>
                    <a:lnTo>
                      <a:pt x="7" y="14"/>
                    </a:lnTo>
                    <a:lnTo>
                      <a:pt x="7" y="14"/>
                    </a:lnTo>
                    <a:lnTo>
                      <a:pt x="9" y="14"/>
                    </a:lnTo>
                    <a:lnTo>
                      <a:pt x="9" y="17"/>
                    </a:lnTo>
                    <a:lnTo>
                      <a:pt x="9" y="17"/>
                    </a:lnTo>
                    <a:lnTo>
                      <a:pt x="9" y="19"/>
                    </a:lnTo>
                    <a:lnTo>
                      <a:pt x="7" y="19"/>
                    </a:lnTo>
                    <a:lnTo>
                      <a:pt x="7" y="19"/>
                    </a:lnTo>
                    <a:lnTo>
                      <a:pt x="7" y="17"/>
                    </a:lnTo>
                    <a:lnTo>
                      <a:pt x="4" y="17"/>
                    </a:lnTo>
                    <a:lnTo>
                      <a:pt x="4" y="17"/>
                    </a:lnTo>
                    <a:lnTo>
                      <a:pt x="4" y="17"/>
                    </a:lnTo>
                    <a:lnTo>
                      <a:pt x="4" y="17"/>
                    </a:lnTo>
                    <a:lnTo>
                      <a:pt x="4" y="14"/>
                    </a:lnTo>
                    <a:lnTo>
                      <a:pt x="2" y="14"/>
                    </a:lnTo>
                    <a:lnTo>
                      <a:pt x="2" y="14"/>
                    </a:lnTo>
                    <a:lnTo>
                      <a:pt x="2" y="14"/>
                    </a:lnTo>
                    <a:lnTo>
                      <a:pt x="2" y="14"/>
                    </a:lnTo>
                    <a:lnTo>
                      <a:pt x="4" y="14"/>
                    </a:lnTo>
                    <a:lnTo>
                      <a:pt x="4" y="14"/>
                    </a:lnTo>
                    <a:lnTo>
                      <a:pt x="4" y="12"/>
                    </a:lnTo>
                    <a:lnTo>
                      <a:pt x="4" y="12"/>
                    </a:lnTo>
                    <a:lnTo>
                      <a:pt x="4" y="10"/>
                    </a:lnTo>
                    <a:lnTo>
                      <a:pt x="4" y="10"/>
                    </a:lnTo>
                    <a:lnTo>
                      <a:pt x="4" y="10"/>
                    </a:lnTo>
                    <a:lnTo>
                      <a:pt x="4" y="7"/>
                    </a:lnTo>
                    <a:lnTo>
                      <a:pt x="4" y="7"/>
                    </a:lnTo>
                    <a:lnTo>
                      <a:pt x="4" y="5"/>
                    </a:lnTo>
                    <a:lnTo>
                      <a:pt x="4" y="5"/>
                    </a:lnTo>
                    <a:lnTo>
                      <a:pt x="2" y="5"/>
                    </a:lnTo>
                    <a:lnTo>
                      <a:pt x="2" y="5"/>
                    </a:lnTo>
                    <a:lnTo>
                      <a:pt x="2" y="5"/>
                    </a:lnTo>
                    <a:lnTo>
                      <a:pt x="2" y="5"/>
                    </a:lnTo>
                    <a:lnTo>
                      <a:pt x="2" y="5"/>
                    </a:lnTo>
                    <a:lnTo>
                      <a:pt x="0" y="5"/>
                    </a:lnTo>
                    <a:lnTo>
                      <a:pt x="0" y="5"/>
                    </a:lnTo>
                    <a:lnTo>
                      <a:pt x="0" y="5"/>
                    </a:lnTo>
                    <a:lnTo>
                      <a:pt x="2" y="5"/>
                    </a:lnTo>
                    <a:lnTo>
                      <a:pt x="2" y="5"/>
                    </a:lnTo>
                    <a:lnTo>
                      <a:pt x="2" y="3"/>
                    </a:lnTo>
                    <a:lnTo>
                      <a:pt x="2" y="3"/>
                    </a:lnTo>
                    <a:lnTo>
                      <a:pt x="2" y="3"/>
                    </a:lnTo>
                    <a:lnTo>
                      <a:pt x="0" y="3"/>
                    </a:lnTo>
                    <a:lnTo>
                      <a:pt x="0" y="0"/>
                    </a:lnTo>
                    <a:lnTo>
                      <a:pt x="0" y="0"/>
                    </a:lnTo>
                    <a:lnTo>
                      <a:pt x="2" y="0"/>
                    </a:lnTo>
                    <a:lnTo>
                      <a:pt x="2" y="0"/>
                    </a:lnTo>
                    <a:lnTo>
                      <a:pt x="2" y="0"/>
                    </a:lnTo>
                    <a:lnTo>
                      <a:pt x="4"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0" name="Freeform 182"/>
              <p:cNvSpPr>
                <a:spLocks/>
              </p:cNvSpPr>
              <p:nvPr/>
            </p:nvSpPr>
            <p:spPr bwMode="auto">
              <a:xfrm>
                <a:off x="2938" y="2753"/>
                <a:ext cx="9" cy="19"/>
              </a:xfrm>
              <a:custGeom>
                <a:avLst/>
                <a:gdLst/>
                <a:ahLst/>
                <a:cxnLst>
                  <a:cxn ang="0">
                    <a:pos x="4" y="0"/>
                  </a:cxn>
                  <a:cxn ang="0">
                    <a:pos x="4" y="0"/>
                  </a:cxn>
                  <a:cxn ang="0">
                    <a:pos x="7" y="3"/>
                  </a:cxn>
                  <a:cxn ang="0">
                    <a:pos x="9" y="3"/>
                  </a:cxn>
                  <a:cxn ang="0">
                    <a:pos x="9" y="5"/>
                  </a:cxn>
                  <a:cxn ang="0">
                    <a:pos x="9" y="5"/>
                  </a:cxn>
                  <a:cxn ang="0">
                    <a:pos x="7" y="7"/>
                  </a:cxn>
                  <a:cxn ang="0">
                    <a:pos x="9" y="7"/>
                  </a:cxn>
                  <a:cxn ang="0">
                    <a:pos x="9" y="10"/>
                  </a:cxn>
                  <a:cxn ang="0">
                    <a:pos x="9" y="12"/>
                  </a:cxn>
                  <a:cxn ang="0">
                    <a:pos x="9" y="12"/>
                  </a:cxn>
                  <a:cxn ang="0">
                    <a:pos x="9" y="14"/>
                  </a:cxn>
                  <a:cxn ang="0">
                    <a:pos x="7" y="14"/>
                  </a:cxn>
                  <a:cxn ang="0">
                    <a:pos x="9" y="17"/>
                  </a:cxn>
                  <a:cxn ang="0">
                    <a:pos x="9" y="19"/>
                  </a:cxn>
                  <a:cxn ang="0">
                    <a:pos x="7" y="19"/>
                  </a:cxn>
                  <a:cxn ang="0">
                    <a:pos x="4" y="17"/>
                  </a:cxn>
                  <a:cxn ang="0">
                    <a:pos x="4" y="17"/>
                  </a:cxn>
                  <a:cxn ang="0">
                    <a:pos x="4" y="14"/>
                  </a:cxn>
                  <a:cxn ang="0">
                    <a:pos x="2" y="14"/>
                  </a:cxn>
                  <a:cxn ang="0">
                    <a:pos x="2" y="14"/>
                  </a:cxn>
                  <a:cxn ang="0">
                    <a:pos x="4" y="14"/>
                  </a:cxn>
                  <a:cxn ang="0">
                    <a:pos x="4" y="12"/>
                  </a:cxn>
                  <a:cxn ang="0">
                    <a:pos x="4" y="10"/>
                  </a:cxn>
                  <a:cxn ang="0">
                    <a:pos x="4" y="7"/>
                  </a:cxn>
                  <a:cxn ang="0">
                    <a:pos x="4" y="5"/>
                  </a:cxn>
                  <a:cxn ang="0">
                    <a:pos x="2" y="5"/>
                  </a:cxn>
                  <a:cxn ang="0">
                    <a:pos x="2" y="5"/>
                  </a:cxn>
                  <a:cxn ang="0">
                    <a:pos x="2" y="5"/>
                  </a:cxn>
                  <a:cxn ang="0">
                    <a:pos x="0" y="5"/>
                  </a:cxn>
                  <a:cxn ang="0">
                    <a:pos x="2" y="5"/>
                  </a:cxn>
                  <a:cxn ang="0">
                    <a:pos x="2" y="3"/>
                  </a:cxn>
                  <a:cxn ang="0">
                    <a:pos x="2" y="3"/>
                  </a:cxn>
                  <a:cxn ang="0">
                    <a:pos x="0" y="0"/>
                  </a:cxn>
                  <a:cxn ang="0">
                    <a:pos x="2" y="0"/>
                  </a:cxn>
                  <a:cxn ang="0">
                    <a:pos x="2" y="0"/>
                  </a:cxn>
                </a:cxnLst>
                <a:rect l="0" t="0" r="r" b="b"/>
                <a:pathLst>
                  <a:path w="9" h="19">
                    <a:moveTo>
                      <a:pt x="4" y="0"/>
                    </a:moveTo>
                    <a:lnTo>
                      <a:pt x="4" y="0"/>
                    </a:lnTo>
                    <a:lnTo>
                      <a:pt x="4" y="0"/>
                    </a:lnTo>
                    <a:lnTo>
                      <a:pt x="4" y="0"/>
                    </a:lnTo>
                    <a:lnTo>
                      <a:pt x="7" y="0"/>
                    </a:lnTo>
                    <a:lnTo>
                      <a:pt x="7" y="3"/>
                    </a:lnTo>
                    <a:lnTo>
                      <a:pt x="7" y="3"/>
                    </a:lnTo>
                    <a:lnTo>
                      <a:pt x="9" y="3"/>
                    </a:lnTo>
                    <a:lnTo>
                      <a:pt x="9" y="3"/>
                    </a:lnTo>
                    <a:lnTo>
                      <a:pt x="9" y="5"/>
                    </a:lnTo>
                    <a:lnTo>
                      <a:pt x="9" y="5"/>
                    </a:lnTo>
                    <a:lnTo>
                      <a:pt x="9" y="5"/>
                    </a:lnTo>
                    <a:lnTo>
                      <a:pt x="7" y="5"/>
                    </a:lnTo>
                    <a:lnTo>
                      <a:pt x="7" y="7"/>
                    </a:lnTo>
                    <a:lnTo>
                      <a:pt x="9" y="7"/>
                    </a:lnTo>
                    <a:lnTo>
                      <a:pt x="9" y="7"/>
                    </a:lnTo>
                    <a:lnTo>
                      <a:pt x="9" y="7"/>
                    </a:lnTo>
                    <a:lnTo>
                      <a:pt x="9" y="10"/>
                    </a:lnTo>
                    <a:lnTo>
                      <a:pt x="9" y="10"/>
                    </a:lnTo>
                    <a:lnTo>
                      <a:pt x="9" y="12"/>
                    </a:lnTo>
                    <a:lnTo>
                      <a:pt x="9" y="12"/>
                    </a:lnTo>
                    <a:lnTo>
                      <a:pt x="9" y="12"/>
                    </a:lnTo>
                    <a:lnTo>
                      <a:pt x="9" y="14"/>
                    </a:lnTo>
                    <a:lnTo>
                      <a:pt x="9" y="14"/>
                    </a:lnTo>
                    <a:lnTo>
                      <a:pt x="7" y="14"/>
                    </a:lnTo>
                    <a:lnTo>
                      <a:pt x="7" y="14"/>
                    </a:lnTo>
                    <a:lnTo>
                      <a:pt x="9" y="14"/>
                    </a:lnTo>
                    <a:lnTo>
                      <a:pt x="9" y="17"/>
                    </a:lnTo>
                    <a:lnTo>
                      <a:pt x="9" y="17"/>
                    </a:lnTo>
                    <a:lnTo>
                      <a:pt x="9" y="19"/>
                    </a:lnTo>
                    <a:lnTo>
                      <a:pt x="7" y="19"/>
                    </a:lnTo>
                    <a:lnTo>
                      <a:pt x="7" y="19"/>
                    </a:lnTo>
                    <a:lnTo>
                      <a:pt x="7" y="17"/>
                    </a:lnTo>
                    <a:lnTo>
                      <a:pt x="4" y="17"/>
                    </a:lnTo>
                    <a:lnTo>
                      <a:pt x="4" y="17"/>
                    </a:lnTo>
                    <a:lnTo>
                      <a:pt x="4" y="17"/>
                    </a:lnTo>
                    <a:lnTo>
                      <a:pt x="4" y="17"/>
                    </a:lnTo>
                    <a:lnTo>
                      <a:pt x="4" y="14"/>
                    </a:lnTo>
                    <a:lnTo>
                      <a:pt x="2" y="14"/>
                    </a:lnTo>
                    <a:lnTo>
                      <a:pt x="2" y="14"/>
                    </a:lnTo>
                    <a:lnTo>
                      <a:pt x="2" y="14"/>
                    </a:lnTo>
                    <a:lnTo>
                      <a:pt x="2" y="14"/>
                    </a:lnTo>
                    <a:lnTo>
                      <a:pt x="4" y="14"/>
                    </a:lnTo>
                    <a:lnTo>
                      <a:pt x="4" y="14"/>
                    </a:lnTo>
                    <a:lnTo>
                      <a:pt x="4" y="12"/>
                    </a:lnTo>
                    <a:lnTo>
                      <a:pt x="4" y="12"/>
                    </a:lnTo>
                    <a:lnTo>
                      <a:pt x="4" y="10"/>
                    </a:lnTo>
                    <a:lnTo>
                      <a:pt x="4" y="10"/>
                    </a:lnTo>
                    <a:lnTo>
                      <a:pt x="4" y="10"/>
                    </a:lnTo>
                    <a:lnTo>
                      <a:pt x="4" y="7"/>
                    </a:lnTo>
                    <a:lnTo>
                      <a:pt x="4" y="7"/>
                    </a:lnTo>
                    <a:lnTo>
                      <a:pt x="4" y="5"/>
                    </a:lnTo>
                    <a:lnTo>
                      <a:pt x="4" y="5"/>
                    </a:lnTo>
                    <a:lnTo>
                      <a:pt x="2" y="5"/>
                    </a:lnTo>
                    <a:lnTo>
                      <a:pt x="2" y="5"/>
                    </a:lnTo>
                    <a:lnTo>
                      <a:pt x="2" y="5"/>
                    </a:lnTo>
                    <a:lnTo>
                      <a:pt x="2" y="5"/>
                    </a:lnTo>
                    <a:lnTo>
                      <a:pt x="2" y="5"/>
                    </a:lnTo>
                    <a:lnTo>
                      <a:pt x="0" y="5"/>
                    </a:lnTo>
                    <a:lnTo>
                      <a:pt x="0" y="5"/>
                    </a:lnTo>
                    <a:lnTo>
                      <a:pt x="0" y="5"/>
                    </a:lnTo>
                    <a:lnTo>
                      <a:pt x="2" y="5"/>
                    </a:lnTo>
                    <a:lnTo>
                      <a:pt x="2" y="5"/>
                    </a:lnTo>
                    <a:lnTo>
                      <a:pt x="2" y="3"/>
                    </a:lnTo>
                    <a:lnTo>
                      <a:pt x="2" y="3"/>
                    </a:lnTo>
                    <a:lnTo>
                      <a:pt x="2" y="3"/>
                    </a:lnTo>
                    <a:lnTo>
                      <a:pt x="0" y="3"/>
                    </a:lnTo>
                    <a:lnTo>
                      <a:pt x="0" y="0"/>
                    </a:lnTo>
                    <a:lnTo>
                      <a:pt x="0" y="0"/>
                    </a:lnTo>
                    <a:lnTo>
                      <a:pt x="2" y="0"/>
                    </a:lnTo>
                    <a:lnTo>
                      <a:pt x="2" y="0"/>
                    </a:lnTo>
                    <a:lnTo>
                      <a:pt x="2" y="0"/>
                    </a:lnTo>
                    <a:lnTo>
                      <a:pt x="4"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1" name="Freeform 183"/>
              <p:cNvSpPr>
                <a:spLocks/>
              </p:cNvSpPr>
              <p:nvPr/>
            </p:nvSpPr>
            <p:spPr bwMode="auto">
              <a:xfrm>
                <a:off x="2975" y="2817"/>
                <a:ext cx="15" cy="24"/>
              </a:xfrm>
              <a:custGeom>
                <a:avLst/>
                <a:gdLst/>
                <a:ahLst/>
                <a:cxnLst>
                  <a:cxn ang="0">
                    <a:pos x="12" y="19"/>
                  </a:cxn>
                  <a:cxn ang="0">
                    <a:pos x="12" y="21"/>
                  </a:cxn>
                  <a:cxn ang="0">
                    <a:pos x="12" y="24"/>
                  </a:cxn>
                  <a:cxn ang="0">
                    <a:pos x="12" y="21"/>
                  </a:cxn>
                  <a:cxn ang="0">
                    <a:pos x="10" y="21"/>
                  </a:cxn>
                  <a:cxn ang="0">
                    <a:pos x="10" y="21"/>
                  </a:cxn>
                  <a:cxn ang="0">
                    <a:pos x="10" y="19"/>
                  </a:cxn>
                  <a:cxn ang="0">
                    <a:pos x="7" y="19"/>
                  </a:cxn>
                  <a:cxn ang="0">
                    <a:pos x="7" y="17"/>
                  </a:cxn>
                  <a:cxn ang="0">
                    <a:pos x="5" y="17"/>
                  </a:cxn>
                  <a:cxn ang="0">
                    <a:pos x="5" y="14"/>
                  </a:cxn>
                  <a:cxn ang="0">
                    <a:pos x="5" y="14"/>
                  </a:cxn>
                  <a:cxn ang="0">
                    <a:pos x="5" y="12"/>
                  </a:cxn>
                  <a:cxn ang="0">
                    <a:pos x="5" y="10"/>
                  </a:cxn>
                  <a:cxn ang="0">
                    <a:pos x="5" y="10"/>
                  </a:cxn>
                  <a:cxn ang="0">
                    <a:pos x="3" y="10"/>
                  </a:cxn>
                  <a:cxn ang="0">
                    <a:pos x="3" y="10"/>
                  </a:cxn>
                  <a:cxn ang="0">
                    <a:pos x="0" y="10"/>
                  </a:cxn>
                  <a:cxn ang="0">
                    <a:pos x="0" y="7"/>
                  </a:cxn>
                  <a:cxn ang="0">
                    <a:pos x="0" y="5"/>
                  </a:cxn>
                  <a:cxn ang="0">
                    <a:pos x="0" y="3"/>
                  </a:cxn>
                  <a:cxn ang="0">
                    <a:pos x="0" y="3"/>
                  </a:cxn>
                  <a:cxn ang="0">
                    <a:pos x="0" y="0"/>
                  </a:cxn>
                  <a:cxn ang="0">
                    <a:pos x="3" y="0"/>
                  </a:cxn>
                  <a:cxn ang="0">
                    <a:pos x="5" y="0"/>
                  </a:cxn>
                  <a:cxn ang="0">
                    <a:pos x="5" y="3"/>
                  </a:cxn>
                  <a:cxn ang="0">
                    <a:pos x="5" y="3"/>
                  </a:cxn>
                  <a:cxn ang="0">
                    <a:pos x="7" y="5"/>
                  </a:cxn>
                  <a:cxn ang="0">
                    <a:pos x="7" y="7"/>
                  </a:cxn>
                  <a:cxn ang="0">
                    <a:pos x="7" y="7"/>
                  </a:cxn>
                  <a:cxn ang="0">
                    <a:pos x="10" y="10"/>
                  </a:cxn>
                  <a:cxn ang="0">
                    <a:pos x="10" y="10"/>
                  </a:cxn>
                  <a:cxn ang="0">
                    <a:pos x="10" y="10"/>
                  </a:cxn>
                  <a:cxn ang="0">
                    <a:pos x="12" y="12"/>
                  </a:cxn>
                  <a:cxn ang="0">
                    <a:pos x="12" y="12"/>
                  </a:cxn>
                  <a:cxn ang="0">
                    <a:pos x="12" y="14"/>
                  </a:cxn>
                  <a:cxn ang="0">
                    <a:pos x="12" y="17"/>
                  </a:cxn>
                  <a:cxn ang="0">
                    <a:pos x="15" y="17"/>
                  </a:cxn>
                  <a:cxn ang="0">
                    <a:pos x="15" y="19"/>
                  </a:cxn>
                </a:cxnLst>
                <a:rect l="0" t="0" r="r" b="b"/>
                <a:pathLst>
                  <a:path w="15" h="24">
                    <a:moveTo>
                      <a:pt x="15" y="19"/>
                    </a:moveTo>
                    <a:lnTo>
                      <a:pt x="12" y="19"/>
                    </a:lnTo>
                    <a:lnTo>
                      <a:pt x="12" y="21"/>
                    </a:lnTo>
                    <a:lnTo>
                      <a:pt x="12" y="21"/>
                    </a:lnTo>
                    <a:lnTo>
                      <a:pt x="12" y="24"/>
                    </a:lnTo>
                    <a:lnTo>
                      <a:pt x="12" y="24"/>
                    </a:lnTo>
                    <a:lnTo>
                      <a:pt x="12" y="24"/>
                    </a:lnTo>
                    <a:lnTo>
                      <a:pt x="12" y="21"/>
                    </a:lnTo>
                    <a:lnTo>
                      <a:pt x="10" y="21"/>
                    </a:lnTo>
                    <a:lnTo>
                      <a:pt x="10" y="21"/>
                    </a:lnTo>
                    <a:lnTo>
                      <a:pt x="10" y="21"/>
                    </a:lnTo>
                    <a:lnTo>
                      <a:pt x="10" y="21"/>
                    </a:lnTo>
                    <a:lnTo>
                      <a:pt x="10" y="19"/>
                    </a:lnTo>
                    <a:lnTo>
                      <a:pt x="10" y="19"/>
                    </a:lnTo>
                    <a:lnTo>
                      <a:pt x="10" y="19"/>
                    </a:lnTo>
                    <a:lnTo>
                      <a:pt x="7" y="19"/>
                    </a:lnTo>
                    <a:lnTo>
                      <a:pt x="7" y="19"/>
                    </a:lnTo>
                    <a:lnTo>
                      <a:pt x="7" y="17"/>
                    </a:lnTo>
                    <a:lnTo>
                      <a:pt x="7" y="17"/>
                    </a:lnTo>
                    <a:lnTo>
                      <a:pt x="5" y="17"/>
                    </a:lnTo>
                    <a:lnTo>
                      <a:pt x="5" y="14"/>
                    </a:lnTo>
                    <a:lnTo>
                      <a:pt x="5" y="14"/>
                    </a:lnTo>
                    <a:lnTo>
                      <a:pt x="5" y="14"/>
                    </a:lnTo>
                    <a:lnTo>
                      <a:pt x="5" y="14"/>
                    </a:lnTo>
                    <a:lnTo>
                      <a:pt x="5" y="12"/>
                    </a:lnTo>
                    <a:lnTo>
                      <a:pt x="5" y="12"/>
                    </a:lnTo>
                    <a:lnTo>
                      <a:pt x="5" y="12"/>
                    </a:lnTo>
                    <a:lnTo>
                      <a:pt x="5" y="10"/>
                    </a:lnTo>
                    <a:lnTo>
                      <a:pt x="5" y="10"/>
                    </a:lnTo>
                    <a:lnTo>
                      <a:pt x="5" y="10"/>
                    </a:lnTo>
                    <a:lnTo>
                      <a:pt x="5" y="10"/>
                    </a:lnTo>
                    <a:lnTo>
                      <a:pt x="3" y="10"/>
                    </a:lnTo>
                    <a:lnTo>
                      <a:pt x="3" y="10"/>
                    </a:lnTo>
                    <a:lnTo>
                      <a:pt x="3" y="10"/>
                    </a:lnTo>
                    <a:lnTo>
                      <a:pt x="0" y="10"/>
                    </a:lnTo>
                    <a:lnTo>
                      <a:pt x="0" y="10"/>
                    </a:lnTo>
                    <a:lnTo>
                      <a:pt x="0" y="7"/>
                    </a:lnTo>
                    <a:lnTo>
                      <a:pt x="0" y="7"/>
                    </a:lnTo>
                    <a:lnTo>
                      <a:pt x="0" y="5"/>
                    </a:lnTo>
                    <a:lnTo>
                      <a:pt x="0" y="5"/>
                    </a:lnTo>
                    <a:lnTo>
                      <a:pt x="0" y="3"/>
                    </a:lnTo>
                    <a:lnTo>
                      <a:pt x="0" y="3"/>
                    </a:lnTo>
                    <a:lnTo>
                      <a:pt x="0" y="3"/>
                    </a:lnTo>
                    <a:lnTo>
                      <a:pt x="0" y="3"/>
                    </a:lnTo>
                    <a:lnTo>
                      <a:pt x="0" y="0"/>
                    </a:lnTo>
                    <a:lnTo>
                      <a:pt x="0" y="0"/>
                    </a:lnTo>
                    <a:lnTo>
                      <a:pt x="3" y="0"/>
                    </a:lnTo>
                    <a:lnTo>
                      <a:pt x="3" y="0"/>
                    </a:lnTo>
                    <a:lnTo>
                      <a:pt x="3" y="0"/>
                    </a:lnTo>
                    <a:lnTo>
                      <a:pt x="5" y="0"/>
                    </a:lnTo>
                    <a:lnTo>
                      <a:pt x="5" y="3"/>
                    </a:lnTo>
                    <a:lnTo>
                      <a:pt x="5" y="3"/>
                    </a:lnTo>
                    <a:lnTo>
                      <a:pt x="5" y="3"/>
                    </a:lnTo>
                    <a:lnTo>
                      <a:pt x="5" y="3"/>
                    </a:lnTo>
                    <a:lnTo>
                      <a:pt x="5" y="5"/>
                    </a:lnTo>
                    <a:lnTo>
                      <a:pt x="7" y="5"/>
                    </a:lnTo>
                    <a:lnTo>
                      <a:pt x="7" y="5"/>
                    </a:lnTo>
                    <a:lnTo>
                      <a:pt x="7" y="7"/>
                    </a:lnTo>
                    <a:lnTo>
                      <a:pt x="7" y="7"/>
                    </a:lnTo>
                    <a:lnTo>
                      <a:pt x="7" y="7"/>
                    </a:lnTo>
                    <a:lnTo>
                      <a:pt x="10" y="7"/>
                    </a:lnTo>
                    <a:lnTo>
                      <a:pt x="10" y="10"/>
                    </a:lnTo>
                    <a:lnTo>
                      <a:pt x="10" y="10"/>
                    </a:lnTo>
                    <a:lnTo>
                      <a:pt x="10" y="10"/>
                    </a:lnTo>
                    <a:lnTo>
                      <a:pt x="10" y="10"/>
                    </a:lnTo>
                    <a:lnTo>
                      <a:pt x="10" y="10"/>
                    </a:lnTo>
                    <a:lnTo>
                      <a:pt x="10" y="12"/>
                    </a:lnTo>
                    <a:lnTo>
                      <a:pt x="12" y="12"/>
                    </a:lnTo>
                    <a:lnTo>
                      <a:pt x="12" y="12"/>
                    </a:lnTo>
                    <a:lnTo>
                      <a:pt x="12" y="12"/>
                    </a:lnTo>
                    <a:lnTo>
                      <a:pt x="12" y="14"/>
                    </a:lnTo>
                    <a:lnTo>
                      <a:pt x="12" y="14"/>
                    </a:lnTo>
                    <a:lnTo>
                      <a:pt x="12" y="14"/>
                    </a:lnTo>
                    <a:lnTo>
                      <a:pt x="12" y="17"/>
                    </a:lnTo>
                    <a:lnTo>
                      <a:pt x="12" y="17"/>
                    </a:lnTo>
                    <a:lnTo>
                      <a:pt x="15" y="17"/>
                    </a:lnTo>
                    <a:lnTo>
                      <a:pt x="15" y="19"/>
                    </a:lnTo>
                    <a:lnTo>
                      <a:pt x="15" y="19"/>
                    </a:lnTo>
                    <a:lnTo>
                      <a:pt x="15" y="19"/>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2" name="Freeform 184"/>
              <p:cNvSpPr>
                <a:spLocks/>
              </p:cNvSpPr>
              <p:nvPr/>
            </p:nvSpPr>
            <p:spPr bwMode="auto">
              <a:xfrm>
                <a:off x="2975" y="2817"/>
                <a:ext cx="15" cy="24"/>
              </a:xfrm>
              <a:custGeom>
                <a:avLst/>
                <a:gdLst/>
                <a:ahLst/>
                <a:cxnLst>
                  <a:cxn ang="0">
                    <a:pos x="12" y="19"/>
                  </a:cxn>
                  <a:cxn ang="0">
                    <a:pos x="12" y="21"/>
                  </a:cxn>
                  <a:cxn ang="0">
                    <a:pos x="12" y="24"/>
                  </a:cxn>
                  <a:cxn ang="0">
                    <a:pos x="12" y="21"/>
                  </a:cxn>
                  <a:cxn ang="0">
                    <a:pos x="10" y="21"/>
                  </a:cxn>
                  <a:cxn ang="0">
                    <a:pos x="10" y="21"/>
                  </a:cxn>
                  <a:cxn ang="0">
                    <a:pos x="10" y="19"/>
                  </a:cxn>
                  <a:cxn ang="0">
                    <a:pos x="7" y="19"/>
                  </a:cxn>
                  <a:cxn ang="0">
                    <a:pos x="7" y="17"/>
                  </a:cxn>
                  <a:cxn ang="0">
                    <a:pos x="5" y="17"/>
                  </a:cxn>
                  <a:cxn ang="0">
                    <a:pos x="5" y="14"/>
                  </a:cxn>
                  <a:cxn ang="0">
                    <a:pos x="5" y="14"/>
                  </a:cxn>
                  <a:cxn ang="0">
                    <a:pos x="5" y="12"/>
                  </a:cxn>
                  <a:cxn ang="0">
                    <a:pos x="5" y="10"/>
                  </a:cxn>
                  <a:cxn ang="0">
                    <a:pos x="5" y="10"/>
                  </a:cxn>
                  <a:cxn ang="0">
                    <a:pos x="3" y="10"/>
                  </a:cxn>
                  <a:cxn ang="0">
                    <a:pos x="3" y="10"/>
                  </a:cxn>
                  <a:cxn ang="0">
                    <a:pos x="0" y="10"/>
                  </a:cxn>
                  <a:cxn ang="0">
                    <a:pos x="0" y="7"/>
                  </a:cxn>
                  <a:cxn ang="0">
                    <a:pos x="0" y="5"/>
                  </a:cxn>
                  <a:cxn ang="0">
                    <a:pos x="0" y="3"/>
                  </a:cxn>
                  <a:cxn ang="0">
                    <a:pos x="0" y="3"/>
                  </a:cxn>
                  <a:cxn ang="0">
                    <a:pos x="0" y="0"/>
                  </a:cxn>
                  <a:cxn ang="0">
                    <a:pos x="3" y="0"/>
                  </a:cxn>
                  <a:cxn ang="0">
                    <a:pos x="5" y="0"/>
                  </a:cxn>
                  <a:cxn ang="0">
                    <a:pos x="5" y="3"/>
                  </a:cxn>
                  <a:cxn ang="0">
                    <a:pos x="5" y="3"/>
                  </a:cxn>
                  <a:cxn ang="0">
                    <a:pos x="7" y="5"/>
                  </a:cxn>
                  <a:cxn ang="0">
                    <a:pos x="7" y="7"/>
                  </a:cxn>
                  <a:cxn ang="0">
                    <a:pos x="7" y="7"/>
                  </a:cxn>
                  <a:cxn ang="0">
                    <a:pos x="10" y="10"/>
                  </a:cxn>
                  <a:cxn ang="0">
                    <a:pos x="10" y="10"/>
                  </a:cxn>
                  <a:cxn ang="0">
                    <a:pos x="10" y="10"/>
                  </a:cxn>
                  <a:cxn ang="0">
                    <a:pos x="12" y="12"/>
                  </a:cxn>
                  <a:cxn ang="0">
                    <a:pos x="12" y="12"/>
                  </a:cxn>
                  <a:cxn ang="0">
                    <a:pos x="12" y="14"/>
                  </a:cxn>
                  <a:cxn ang="0">
                    <a:pos x="12" y="17"/>
                  </a:cxn>
                  <a:cxn ang="0">
                    <a:pos x="15" y="17"/>
                  </a:cxn>
                  <a:cxn ang="0">
                    <a:pos x="15" y="19"/>
                  </a:cxn>
                </a:cxnLst>
                <a:rect l="0" t="0" r="r" b="b"/>
                <a:pathLst>
                  <a:path w="15" h="24">
                    <a:moveTo>
                      <a:pt x="15" y="19"/>
                    </a:moveTo>
                    <a:lnTo>
                      <a:pt x="12" y="19"/>
                    </a:lnTo>
                    <a:lnTo>
                      <a:pt x="12" y="21"/>
                    </a:lnTo>
                    <a:lnTo>
                      <a:pt x="12" y="21"/>
                    </a:lnTo>
                    <a:lnTo>
                      <a:pt x="12" y="24"/>
                    </a:lnTo>
                    <a:lnTo>
                      <a:pt x="12" y="24"/>
                    </a:lnTo>
                    <a:lnTo>
                      <a:pt x="12" y="24"/>
                    </a:lnTo>
                    <a:lnTo>
                      <a:pt x="12" y="21"/>
                    </a:lnTo>
                    <a:lnTo>
                      <a:pt x="10" y="21"/>
                    </a:lnTo>
                    <a:lnTo>
                      <a:pt x="10" y="21"/>
                    </a:lnTo>
                    <a:lnTo>
                      <a:pt x="10" y="21"/>
                    </a:lnTo>
                    <a:lnTo>
                      <a:pt x="10" y="21"/>
                    </a:lnTo>
                    <a:lnTo>
                      <a:pt x="10" y="19"/>
                    </a:lnTo>
                    <a:lnTo>
                      <a:pt x="10" y="19"/>
                    </a:lnTo>
                    <a:lnTo>
                      <a:pt x="10" y="19"/>
                    </a:lnTo>
                    <a:lnTo>
                      <a:pt x="7" y="19"/>
                    </a:lnTo>
                    <a:lnTo>
                      <a:pt x="7" y="19"/>
                    </a:lnTo>
                    <a:lnTo>
                      <a:pt x="7" y="17"/>
                    </a:lnTo>
                    <a:lnTo>
                      <a:pt x="7" y="17"/>
                    </a:lnTo>
                    <a:lnTo>
                      <a:pt x="5" y="17"/>
                    </a:lnTo>
                    <a:lnTo>
                      <a:pt x="5" y="14"/>
                    </a:lnTo>
                    <a:lnTo>
                      <a:pt x="5" y="14"/>
                    </a:lnTo>
                    <a:lnTo>
                      <a:pt x="5" y="14"/>
                    </a:lnTo>
                    <a:lnTo>
                      <a:pt x="5" y="14"/>
                    </a:lnTo>
                    <a:lnTo>
                      <a:pt x="5" y="12"/>
                    </a:lnTo>
                    <a:lnTo>
                      <a:pt x="5" y="12"/>
                    </a:lnTo>
                    <a:lnTo>
                      <a:pt x="5" y="12"/>
                    </a:lnTo>
                    <a:lnTo>
                      <a:pt x="5" y="10"/>
                    </a:lnTo>
                    <a:lnTo>
                      <a:pt x="5" y="10"/>
                    </a:lnTo>
                    <a:lnTo>
                      <a:pt x="5" y="10"/>
                    </a:lnTo>
                    <a:lnTo>
                      <a:pt x="5" y="10"/>
                    </a:lnTo>
                    <a:lnTo>
                      <a:pt x="3" y="10"/>
                    </a:lnTo>
                    <a:lnTo>
                      <a:pt x="3" y="10"/>
                    </a:lnTo>
                    <a:lnTo>
                      <a:pt x="3" y="10"/>
                    </a:lnTo>
                    <a:lnTo>
                      <a:pt x="0" y="10"/>
                    </a:lnTo>
                    <a:lnTo>
                      <a:pt x="0" y="10"/>
                    </a:lnTo>
                    <a:lnTo>
                      <a:pt x="0" y="7"/>
                    </a:lnTo>
                    <a:lnTo>
                      <a:pt x="0" y="7"/>
                    </a:lnTo>
                    <a:lnTo>
                      <a:pt x="0" y="5"/>
                    </a:lnTo>
                    <a:lnTo>
                      <a:pt x="0" y="5"/>
                    </a:lnTo>
                    <a:lnTo>
                      <a:pt x="0" y="3"/>
                    </a:lnTo>
                    <a:lnTo>
                      <a:pt x="0" y="3"/>
                    </a:lnTo>
                    <a:lnTo>
                      <a:pt x="0" y="3"/>
                    </a:lnTo>
                    <a:lnTo>
                      <a:pt x="0" y="3"/>
                    </a:lnTo>
                    <a:lnTo>
                      <a:pt x="0" y="0"/>
                    </a:lnTo>
                    <a:lnTo>
                      <a:pt x="0" y="0"/>
                    </a:lnTo>
                    <a:lnTo>
                      <a:pt x="3" y="0"/>
                    </a:lnTo>
                    <a:lnTo>
                      <a:pt x="3" y="0"/>
                    </a:lnTo>
                    <a:lnTo>
                      <a:pt x="3" y="0"/>
                    </a:lnTo>
                    <a:lnTo>
                      <a:pt x="5" y="0"/>
                    </a:lnTo>
                    <a:lnTo>
                      <a:pt x="5" y="3"/>
                    </a:lnTo>
                    <a:lnTo>
                      <a:pt x="5" y="3"/>
                    </a:lnTo>
                    <a:lnTo>
                      <a:pt x="5" y="3"/>
                    </a:lnTo>
                    <a:lnTo>
                      <a:pt x="5" y="3"/>
                    </a:lnTo>
                    <a:lnTo>
                      <a:pt x="5" y="5"/>
                    </a:lnTo>
                    <a:lnTo>
                      <a:pt x="7" y="5"/>
                    </a:lnTo>
                    <a:lnTo>
                      <a:pt x="7" y="5"/>
                    </a:lnTo>
                    <a:lnTo>
                      <a:pt x="7" y="7"/>
                    </a:lnTo>
                    <a:lnTo>
                      <a:pt x="7" y="7"/>
                    </a:lnTo>
                    <a:lnTo>
                      <a:pt x="7" y="7"/>
                    </a:lnTo>
                    <a:lnTo>
                      <a:pt x="10" y="7"/>
                    </a:lnTo>
                    <a:lnTo>
                      <a:pt x="10" y="10"/>
                    </a:lnTo>
                    <a:lnTo>
                      <a:pt x="10" y="10"/>
                    </a:lnTo>
                    <a:lnTo>
                      <a:pt x="10" y="10"/>
                    </a:lnTo>
                    <a:lnTo>
                      <a:pt x="10" y="10"/>
                    </a:lnTo>
                    <a:lnTo>
                      <a:pt x="10" y="10"/>
                    </a:lnTo>
                    <a:lnTo>
                      <a:pt x="10" y="12"/>
                    </a:lnTo>
                    <a:lnTo>
                      <a:pt x="12" y="12"/>
                    </a:lnTo>
                    <a:lnTo>
                      <a:pt x="12" y="12"/>
                    </a:lnTo>
                    <a:lnTo>
                      <a:pt x="12" y="12"/>
                    </a:lnTo>
                    <a:lnTo>
                      <a:pt x="12" y="14"/>
                    </a:lnTo>
                    <a:lnTo>
                      <a:pt x="12" y="14"/>
                    </a:lnTo>
                    <a:lnTo>
                      <a:pt x="12" y="14"/>
                    </a:lnTo>
                    <a:lnTo>
                      <a:pt x="12" y="17"/>
                    </a:lnTo>
                    <a:lnTo>
                      <a:pt x="12" y="17"/>
                    </a:lnTo>
                    <a:lnTo>
                      <a:pt x="15" y="17"/>
                    </a:lnTo>
                    <a:lnTo>
                      <a:pt x="15" y="19"/>
                    </a:lnTo>
                    <a:lnTo>
                      <a:pt x="15" y="19"/>
                    </a:lnTo>
                    <a:lnTo>
                      <a:pt x="15" y="19"/>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3" name="Freeform 185"/>
              <p:cNvSpPr>
                <a:spLocks/>
              </p:cNvSpPr>
              <p:nvPr/>
            </p:nvSpPr>
            <p:spPr bwMode="auto">
              <a:xfrm>
                <a:off x="2885" y="2680"/>
                <a:ext cx="17" cy="16"/>
              </a:xfrm>
              <a:custGeom>
                <a:avLst/>
                <a:gdLst/>
                <a:ahLst/>
                <a:cxnLst>
                  <a:cxn ang="0">
                    <a:pos x="3" y="0"/>
                  </a:cxn>
                  <a:cxn ang="0">
                    <a:pos x="5" y="0"/>
                  </a:cxn>
                  <a:cxn ang="0">
                    <a:pos x="5" y="2"/>
                  </a:cxn>
                  <a:cxn ang="0">
                    <a:pos x="8" y="2"/>
                  </a:cxn>
                  <a:cxn ang="0">
                    <a:pos x="8" y="4"/>
                  </a:cxn>
                  <a:cxn ang="0">
                    <a:pos x="10" y="4"/>
                  </a:cxn>
                  <a:cxn ang="0">
                    <a:pos x="10" y="4"/>
                  </a:cxn>
                  <a:cxn ang="0">
                    <a:pos x="10" y="7"/>
                  </a:cxn>
                  <a:cxn ang="0">
                    <a:pos x="12" y="7"/>
                  </a:cxn>
                  <a:cxn ang="0">
                    <a:pos x="12" y="9"/>
                  </a:cxn>
                  <a:cxn ang="0">
                    <a:pos x="15" y="9"/>
                  </a:cxn>
                  <a:cxn ang="0">
                    <a:pos x="15" y="9"/>
                  </a:cxn>
                  <a:cxn ang="0">
                    <a:pos x="15" y="12"/>
                  </a:cxn>
                  <a:cxn ang="0">
                    <a:pos x="17" y="12"/>
                  </a:cxn>
                  <a:cxn ang="0">
                    <a:pos x="17" y="12"/>
                  </a:cxn>
                  <a:cxn ang="0">
                    <a:pos x="17" y="14"/>
                  </a:cxn>
                  <a:cxn ang="0">
                    <a:pos x="17" y="16"/>
                  </a:cxn>
                  <a:cxn ang="0">
                    <a:pos x="17" y="16"/>
                  </a:cxn>
                  <a:cxn ang="0">
                    <a:pos x="15" y="16"/>
                  </a:cxn>
                  <a:cxn ang="0">
                    <a:pos x="15" y="16"/>
                  </a:cxn>
                  <a:cxn ang="0">
                    <a:pos x="12" y="16"/>
                  </a:cxn>
                  <a:cxn ang="0">
                    <a:pos x="10" y="16"/>
                  </a:cxn>
                  <a:cxn ang="0">
                    <a:pos x="10" y="14"/>
                  </a:cxn>
                  <a:cxn ang="0">
                    <a:pos x="10" y="12"/>
                  </a:cxn>
                  <a:cxn ang="0">
                    <a:pos x="10" y="12"/>
                  </a:cxn>
                  <a:cxn ang="0">
                    <a:pos x="8" y="12"/>
                  </a:cxn>
                  <a:cxn ang="0">
                    <a:pos x="8" y="9"/>
                  </a:cxn>
                  <a:cxn ang="0">
                    <a:pos x="8" y="12"/>
                  </a:cxn>
                  <a:cxn ang="0">
                    <a:pos x="5" y="12"/>
                  </a:cxn>
                  <a:cxn ang="0">
                    <a:pos x="5" y="9"/>
                  </a:cxn>
                  <a:cxn ang="0">
                    <a:pos x="3" y="9"/>
                  </a:cxn>
                  <a:cxn ang="0">
                    <a:pos x="3" y="9"/>
                  </a:cxn>
                  <a:cxn ang="0">
                    <a:pos x="0" y="7"/>
                  </a:cxn>
                  <a:cxn ang="0">
                    <a:pos x="0" y="7"/>
                  </a:cxn>
                  <a:cxn ang="0">
                    <a:pos x="0" y="4"/>
                  </a:cxn>
                  <a:cxn ang="0">
                    <a:pos x="0" y="2"/>
                  </a:cxn>
                  <a:cxn ang="0">
                    <a:pos x="0" y="2"/>
                  </a:cxn>
                  <a:cxn ang="0">
                    <a:pos x="0" y="0"/>
                  </a:cxn>
                  <a:cxn ang="0">
                    <a:pos x="3" y="0"/>
                  </a:cxn>
                </a:cxnLst>
                <a:rect l="0" t="0" r="r" b="b"/>
                <a:pathLst>
                  <a:path w="17" h="16">
                    <a:moveTo>
                      <a:pt x="3" y="0"/>
                    </a:moveTo>
                    <a:lnTo>
                      <a:pt x="3" y="0"/>
                    </a:lnTo>
                    <a:lnTo>
                      <a:pt x="3" y="0"/>
                    </a:lnTo>
                    <a:lnTo>
                      <a:pt x="5" y="0"/>
                    </a:lnTo>
                    <a:lnTo>
                      <a:pt x="5" y="2"/>
                    </a:lnTo>
                    <a:lnTo>
                      <a:pt x="5" y="2"/>
                    </a:lnTo>
                    <a:lnTo>
                      <a:pt x="8" y="2"/>
                    </a:lnTo>
                    <a:lnTo>
                      <a:pt x="8" y="2"/>
                    </a:lnTo>
                    <a:lnTo>
                      <a:pt x="8" y="4"/>
                    </a:lnTo>
                    <a:lnTo>
                      <a:pt x="8" y="4"/>
                    </a:lnTo>
                    <a:lnTo>
                      <a:pt x="8" y="4"/>
                    </a:lnTo>
                    <a:lnTo>
                      <a:pt x="10" y="4"/>
                    </a:lnTo>
                    <a:lnTo>
                      <a:pt x="10" y="4"/>
                    </a:lnTo>
                    <a:lnTo>
                      <a:pt x="10" y="4"/>
                    </a:lnTo>
                    <a:lnTo>
                      <a:pt x="10" y="7"/>
                    </a:lnTo>
                    <a:lnTo>
                      <a:pt x="10" y="7"/>
                    </a:lnTo>
                    <a:lnTo>
                      <a:pt x="10" y="7"/>
                    </a:lnTo>
                    <a:lnTo>
                      <a:pt x="12" y="7"/>
                    </a:lnTo>
                    <a:lnTo>
                      <a:pt x="12" y="9"/>
                    </a:lnTo>
                    <a:lnTo>
                      <a:pt x="12" y="9"/>
                    </a:lnTo>
                    <a:lnTo>
                      <a:pt x="12" y="9"/>
                    </a:lnTo>
                    <a:lnTo>
                      <a:pt x="15" y="9"/>
                    </a:lnTo>
                    <a:lnTo>
                      <a:pt x="15" y="9"/>
                    </a:lnTo>
                    <a:lnTo>
                      <a:pt x="15" y="9"/>
                    </a:lnTo>
                    <a:lnTo>
                      <a:pt x="15" y="9"/>
                    </a:lnTo>
                    <a:lnTo>
                      <a:pt x="15" y="12"/>
                    </a:lnTo>
                    <a:lnTo>
                      <a:pt x="17" y="12"/>
                    </a:lnTo>
                    <a:lnTo>
                      <a:pt x="17" y="12"/>
                    </a:lnTo>
                    <a:lnTo>
                      <a:pt x="17" y="12"/>
                    </a:lnTo>
                    <a:lnTo>
                      <a:pt x="17" y="12"/>
                    </a:lnTo>
                    <a:lnTo>
                      <a:pt x="17" y="14"/>
                    </a:lnTo>
                    <a:lnTo>
                      <a:pt x="17" y="14"/>
                    </a:lnTo>
                    <a:lnTo>
                      <a:pt x="17" y="14"/>
                    </a:lnTo>
                    <a:lnTo>
                      <a:pt x="17" y="16"/>
                    </a:lnTo>
                    <a:lnTo>
                      <a:pt x="17" y="16"/>
                    </a:lnTo>
                    <a:lnTo>
                      <a:pt x="17" y="16"/>
                    </a:lnTo>
                    <a:lnTo>
                      <a:pt x="15" y="16"/>
                    </a:lnTo>
                    <a:lnTo>
                      <a:pt x="15" y="16"/>
                    </a:lnTo>
                    <a:lnTo>
                      <a:pt x="15" y="16"/>
                    </a:lnTo>
                    <a:lnTo>
                      <a:pt x="15" y="16"/>
                    </a:lnTo>
                    <a:lnTo>
                      <a:pt x="12" y="16"/>
                    </a:lnTo>
                    <a:lnTo>
                      <a:pt x="12" y="16"/>
                    </a:lnTo>
                    <a:lnTo>
                      <a:pt x="10" y="16"/>
                    </a:lnTo>
                    <a:lnTo>
                      <a:pt x="10" y="16"/>
                    </a:lnTo>
                    <a:lnTo>
                      <a:pt x="10" y="14"/>
                    </a:lnTo>
                    <a:lnTo>
                      <a:pt x="10" y="14"/>
                    </a:lnTo>
                    <a:lnTo>
                      <a:pt x="10" y="14"/>
                    </a:lnTo>
                    <a:lnTo>
                      <a:pt x="10" y="12"/>
                    </a:lnTo>
                    <a:lnTo>
                      <a:pt x="10" y="12"/>
                    </a:lnTo>
                    <a:lnTo>
                      <a:pt x="10" y="12"/>
                    </a:lnTo>
                    <a:lnTo>
                      <a:pt x="10" y="12"/>
                    </a:lnTo>
                    <a:lnTo>
                      <a:pt x="8" y="12"/>
                    </a:lnTo>
                    <a:lnTo>
                      <a:pt x="8" y="9"/>
                    </a:lnTo>
                    <a:lnTo>
                      <a:pt x="8" y="9"/>
                    </a:lnTo>
                    <a:lnTo>
                      <a:pt x="8" y="9"/>
                    </a:lnTo>
                    <a:lnTo>
                      <a:pt x="8" y="12"/>
                    </a:lnTo>
                    <a:lnTo>
                      <a:pt x="5" y="12"/>
                    </a:lnTo>
                    <a:lnTo>
                      <a:pt x="5" y="12"/>
                    </a:lnTo>
                    <a:lnTo>
                      <a:pt x="5" y="9"/>
                    </a:lnTo>
                    <a:lnTo>
                      <a:pt x="5" y="9"/>
                    </a:lnTo>
                    <a:lnTo>
                      <a:pt x="3" y="9"/>
                    </a:lnTo>
                    <a:lnTo>
                      <a:pt x="3" y="9"/>
                    </a:lnTo>
                    <a:lnTo>
                      <a:pt x="3" y="9"/>
                    </a:lnTo>
                    <a:lnTo>
                      <a:pt x="3" y="9"/>
                    </a:lnTo>
                    <a:lnTo>
                      <a:pt x="0" y="9"/>
                    </a:lnTo>
                    <a:lnTo>
                      <a:pt x="0" y="7"/>
                    </a:lnTo>
                    <a:lnTo>
                      <a:pt x="0" y="7"/>
                    </a:lnTo>
                    <a:lnTo>
                      <a:pt x="0" y="7"/>
                    </a:lnTo>
                    <a:lnTo>
                      <a:pt x="0" y="7"/>
                    </a:lnTo>
                    <a:lnTo>
                      <a:pt x="0" y="4"/>
                    </a:lnTo>
                    <a:lnTo>
                      <a:pt x="0" y="4"/>
                    </a:lnTo>
                    <a:lnTo>
                      <a:pt x="0" y="2"/>
                    </a:lnTo>
                    <a:lnTo>
                      <a:pt x="0" y="2"/>
                    </a:lnTo>
                    <a:lnTo>
                      <a:pt x="0" y="2"/>
                    </a:lnTo>
                    <a:lnTo>
                      <a:pt x="0" y="2"/>
                    </a:lnTo>
                    <a:lnTo>
                      <a:pt x="0" y="0"/>
                    </a:lnTo>
                    <a:lnTo>
                      <a:pt x="0" y="0"/>
                    </a:lnTo>
                    <a:lnTo>
                      <a:pt x="3" y="0"/>
                    </a:lnTo>
                    <a:lnTo>
                      <a:pt x="3"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4" name="Freeform 186"/>
              <p:cNvSpPr>
                <a:spLocks/>
              </p:cNvSpPr>
              <p:nvPr/>
            </p:nvSpPr>
            <p:spPr bwMode="auto">
              <a:xfrm>
                <a:off x="2885" y="2680"/>
                <a:ext cx="17" cy="16"/>
              </a:xfrm>
              <a:custGeom>
                <a:avLst/>
                <a:gdLst/>
                <a:ahLst/>
                <a:cxnLst>
                  <a:cxn ang="0">
                    <a:pos x="3" y="0"/>
                  </a:cxn>
                  <a:cxn ang="0">
                    <a:pos x="5" y="0"/>
                  </a:cxn>
                  <a:cxn ang="0">
                    <a:pos x="5" y="2"/>
                  </a:cxn>
                  <a:cxn ang="0">
                    <a:pos x="8" y="2"/>
                  </a:cxn>
                  <a:cxn ang="0">
                    <a:pos x="8" y="4"/>
                  </a:cxn>
                  <a:cxn ang="0">
                    <a:pos x="10" y="4"/>
                  </a:cxn>
                  <a:cxn ang="0">
                    <a:pos x="10" y="4"/>
                  </a:cxn>
                  <a:cxn ang="0">
                    <a:pos x="10" y="7"/>
                  </a:cxn>
                  <a:cxn ang="0">
                    <a:pos x="12" y="7"/>
                  </a:cxn>
                  <a:cxn ang="0">
                    <a:pos x="12" y="9"/>
                  </a:cxn>
                  <a:cxn ang="0">
                    <a:pos x="15" y="9"/>
                  </a:cxn>
                  <a:cxn ang="0">
                    <a:pos x="15" y="9"/>
                  </a:cxn>
                  <a:cxn ang="0">
                    <a:pos x="15" y="12"/>
                  </a:cxn>
                  <a:cxn ang="0">
                    <a:pos x="17" y="12"/>
                  </a:cxn>
                  <a:cxn ang="0">
                    <a:pos x="17" y="12"/>
                  </a:cxn>
                  <a:cxn ang="0">
                    <a:pos x="17" y="14"/>
                  </a:cxn>
                  <a:cxn ang="0">
                    <a:pos x="17" y="16"/>
                  </a:cxn>
                  <a:cxn ang="0">
                    <a:pos x="17" y="16"/>
                  </a:cxn>
                  <a:cxn ang="0">
                    <a:pos x="15" y="16"/>
                  </a:cxn>
                  <a:cxn ang="0">
                    <a:pos x="15" y="16"/>
                  </a:cxn>
                  <a:cxn ang="0">
                    <a:pos x="12" y="16"/>
                  </a:cxn>
                  <a:cxn ang="0">
                    <a:pos x="10" y="16"/>
                  </a:cxn>
                  <a:cxn ang="0">
                    <a:pos x="10" y="14"/>
                  </a:cxn>
                  <a:cxn ang="0">
                    <a:pos x="10" y="12"/>
                  </a:cxn>
                  <a:cxn ang="0">
                    <a:pos x="10" y="12"/>
                  </a:cxn>
                  <a:cxn ang="0">
                    <a:pos x="8" y="12"/>
                  </a:cxn>
                  <a:cxn ang="0">
                    <a:pos x="8" y="9"/>
                  </a:cxn>
                  <a:cxn ang="0">
                    <a:pos x="8" y="12"/>
                  </a:cxn>
                  <a:cxn ang="0">
                    <a:pos x="5" y="12"/>
                  </a:cxn>
                  <a:cxn ang="0">
                    <a:pos x="5" y="9"/>
                  </a:cxn>
                  <a:cxn ang="0">
                    <a:pos x="3" y="9"/>
                  </a:cxn>
                  <a:cxn ang="0">
                    <a:pos x="3" y="9"/>
                  </a:cxn>
                  <a:cxn ang="0">
                    <a:pos x="0" y="7"/>
                  </a:cxn>
                  <a:cxn ang="0">
                    <a:pos x="0" y="7"/>
                  </a:cxn>
                  <a:cxn ang="0">
                    <a:pos x="0" y="4"/>
                  </a:cxn>
                  <a:cxn ang="0">
                    <a:pos x="0" y="2"/>
                  </a:cxn>
                  <a:cxn ang="0">
                    <a:pos x="0" y="2"/>
                  </a:cxn>
                  <a:cxn ang="0">
                    <a:pos x="0" y="0"/>
                  </a:cxn>
                  <a:cxn ang="0">
                    <a:pos x="3" y="0"/>
                  </a:cxn>
                </a:cxnLst>
                <a:rect l="0" t="0" r="r" b="b"/>
                <a:pathLst>
                  <a:path w="17" h="16">
                    <a:moveTo>
                      <a:pt x="3" y="0"/>
                    </a:moveTo>
                    <a:lnTo>
                      <a:pt x="3" y="0"/>
                    </a:lnTo>
                    <a:lnTo>
                      <a:pt x="3" y="0"/>
                    </a:lnTo>
                    <a:lnTo>
                      <a:pt x="5" y="0"/>
                    </a:lnTo>
                    <a:lnTo>
                      <a:pt x="5" y="2"/>
                    </a:lnTo>
                    <a:lnTo>
                      <a:pt x="5" y="2"/>
                    </a:lnTo>
                    <a:lnTo>
                      <a:pt x="8" y="2"/>
                    </a:lnTo>
                    <a:lnTo>
                      <a:pt x="8" y="2"/>
                    </a:lnTo>
                    <a:lnTo>
                      <a:pt x="8" y="4"/>
                    </a:lnTo>
                    <a:lnTo>
                      <a:pt x="8" y="4"/>
                    </a:lnTo>
                    <a:lnTo>
                      <a:pt x="8" y="4"/>
                    </a:lnTo>
                    <a:lnTo>
                      <a:pt x="10" y="4"/>
                    </a:lnTo>
                    <a:lnTo>
                      <a:pt x="10" y="4"/>
                    </a:lnTo>
                    <a:lnTo>
                      <a:pt x="10" y="4"/>
                    </a:lnTo>
                    <a:lnTo>
                      <a:pt x="10" y="7"/>
                    </a:lnTo>
                    <a:lnTo>
                      <a:pt x="10" y="7"/>
                    </a:lnTo>
                    <a:lnTo>
                      <a:pt x="10" y="7"/>
                    </a:lnTo>
                    <a:lnTo>
                      <a:pt x="12" y="7"/>
                    </a:lnTo>
                    <a:lnTo>
                      <a:pt x="12" y="9"/>
                    </a:lnTo>
                    <a:lnTo>
                      <a:pt x="12" y="9"/>
                    </a:lnTo>
                    <a:lnTo>
                      <a:pt x="12" y="9"/>
                    </a:lnTo>
                    <a:lnTo>
                      <a:pt x="15" y="9"/>
                    </a:lnTo>
                    <a:lnTo>
                      <a:pt x="15" y="9"/>
                    </a:lnTo>
                    <a:lnTo>
                      <a:pt x="15" y="9"/>
                    </a:lnTo>
                    <a:lnTo>
                      <a:pt x="15" y="9"/>
                    </a:lnTo>
                    <a:lnTo>
                      <a:pt x="15" y="12"/>
                    </a:lnTo>
                    <a:lnTo>
                      <a:pt x="17" y="12"/>
                    </a:lnTo>
                    <a:lnTo>
                      <a:pt x="17" y="12"/>
                    </a:lnTo>
                    <a:lnTo>
                      <a:pt x="17" y="12"/>
                    </a:lnTo>
                    <a:lnTo>
                      <a:pt x="17" y="12"/>
                    </a:lnTo>
                    <a:lnTo>
                      <a:pt x="17" y="14"/>
                    </a:lnTo>
                    <a:lnTo>
                      <a:pt x="17" y="14"/>
                    </a:lnTo>
                    <a:lnTo>
                      <a:pt x="17" y="14"/>
                    </a:lnTo>
                    <a:lnTo>
                      <a:pt x="17" y="16"/>
                    </a:lnTo>
                    <a:lnTo>
                      <a:pt x="17" y="16"/>
                    </a:lnTo>
                    <a:lnTo>
                      <a:pt x="17" y="16"/>
                    </a:lnTo>
                    <a:lnTo>
                      <a:pt x="15" y="16"/>
                    </a:lnTo>
                    <a:lnTo>
                      <a:pt x="15" y="16"/>
                    </a:lnTo>
                    <a:lnTo>
                      <a:pt x="15" y="16"/>
                    </a:lnTo>
                    <a:lnTo>
                      <a:pt x="15" y="16"/>
                    </a:lnTo>
                    <a:lnTo>
                      <a:pt x="12" y="16"/>
                    </a:lnTo>
                    <a:lnTo>
                      <a:pt x="12" y="16"/>
                    </a:lnTo>
                    <a:lnTo>
                      <a:pt x="10" y="16"/>
                    </a:lnTo>
                    <a:lnTo>
                      <a:pt x="10" y="16"/>
                    </a:lnTo>
                    <a:lnTo>
                      <a:pt x="10" y="14"/>
                    </a:lnTo>
                    <a:lnTo>
                      <a:pt x="10" y="14"/>
                    </a:lnTo>
                    <a:lnTo>
                      <a:pt x="10" y="14"/>
                    </a:lnTo>
                    <a:lnTo>
                      <a:pt x="10" y="12"/>
                    </a:lnTo>
                    <a:lnTo>
                      <a:pt x="10" y="12"/>
                    </a:lnTo>
                    <a:lnTo>
                      <a:pt x="10" y="12"/>
                    </a:lnTo>
                    <a:lnTo>
                      <a:pt x="10" y="12"/>
                    </a:lnTo>
                    <a:lnTo>
                      <a:pt x="8" y="12"/>
                    </a:lnTo>
                    <a:lnTo>
                      <a:pt x="8" y="9"/>
                    </a:lnTo>
                    <a:lnTo>
                      <a:pt x="8" y="9"/>
                    </a:lnTo>
                    <a:lnTo>
                      <a:pt x="8" y="9"/>
                    </a:lnTo>
                    <a:lnTo>
                      <a:pt x="8" y="12"/>
                    </a:lnTo>
                    <a:lnTo>
                      <a:pt x="5" y="12"/>
                    </a:lnTo>
                    <a:lnTo>
                      <a:pt x="5" y="12"/>
                    </a:lnTo>
                    <a:lnTo>
                      <a:pt x="5" y="9"/>
                    </a:lnTo>
                    <a:lnTo>
                      <a:pt x="5" y="9"/>
                    </a:lnTo>
                    <a:lnTo>
                      <a:pt x="3" y="9"/>
                    </a:lnTo>
                    <a:lnTo>
                      <a:pt x="3" y="9"/>
                    </a:lnTo>
                    <a:lnTo>
                      <a:pt x="3" y="9"/>
                    </a:lnTo>
                    <a:lnTo>
                      <a:pt x="3" y="9"/>
                    </a:lnTo>
                    <a:lnTo>
                      <a:pt x="0" y="9"/>
                    </a:lnTo>
                    <a:lnTo>
                      <a:pt x="0" y="7"/>
                    </a:lnTo>
                    <a:lnTo>
                      <a:pt x="0" y="7"/>
                    </a:lnTo>
                    <a:lnTo>
                      <a:pt x="0" y="7"/>
                    </a:lnTo>
                    <a:lnTo>
                      <a:pt x="0" y="7"/>
                    </a:lnTo>
                    <a:lnTo>
                      <a:pt x="0" y="4"/>
                    </a:lnTo>
                    <a:lnTo>
                      <a:pt x="0" y="4"/>
                    </a:lnTo>
                    <a:lnTo>
                      <a:pt x="0" y="2"/>
                    </a:lnTo>
                    <a:lnTo>
                      <a:pt x="0" y="2"/>
                    </a:lnTo>
                    <a:lnTo>
                      <a:pt x="0" y="2"/>
                    </a:lnTo>
                    <a:lnTo>
                      <a:pt x="0" y="2"/>
                    </a:lnTo>
                    <a:lnTo>
                      <a:pt x="0" y="0"/>
                    </a:lnTo>
                    <a:lnTo>
                      <a:pt x="0" y="0"/>
                    </a:lnTo>
                    <a:lnTo>
                      <a:pt x="3" y="0"/>
                    </a:lnTo>
                    <a:lnTo>
                      <a:pt x="3"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5" name="Freeform 187"/>
              <p:cNvSpPr>
                <a:spLocks/>
              </p:cNvSpPr>
              <p:nvPr/>
            </p:nvSpPr>
            <p:spPr bwMode="auto">
              <a:xfrm>
                <a:off x="3529" y="2945"/>
                <a:ext cx="26" cy="14"/>
              </a:xfrm>
              <a:custGeom>
                <a:avLst/>
                <a:gdLst/>
                <a:ahLst/>
                <a:cxnLst>
                  <a:cxn ang="0">
                    <a:pos x="22" y="2"/>
                  </a:cxn>
                  <a:cxn ang="0">
                    <a:pos x="22" y="2"/>
                  </a:cxn>
                  <a:cxn ang="0">
                    <a:pos x="24" y="2"/>
                  </a:cxn>
                  <a:cxn ang="0">
                    <a:pos x="24" y="5"/>
                  </a:cxn>
                  <a:cxn ang="0">
                    <a:pos x="26" y="5"/>
                  </a:cxn>
                  <a:cxn ang="0">
                    <a:pos x="24" y="7"/>
                  </a:cxn>
                  <a:cxn ang="0">
                    <a:pos x="24" y="7"/>
                  </a:cxn>
                  <a:cxn ang="0">
                    <a:pos x="22" y="7"/>
                  </a:cxn>
                  <a:cxn ang="0">
                    <a:pos x="22" y="7"/>
                  </a:cxn>
                  <a:cxn ang="0">
                    <a:pos x="19" y="10"/>
                  </a:cxn>
                  <a:cxn ang="0">
                    <a:pos x="19" y="10"/>
                  </a:cxn>
                  <a:cxn ang="0">
                    <a:pos x="19" y="12"/>
                  </a:cxn>
                  <a:cxn ang="0">
                    <a:pos x="17" y="12"/>
                  </a:cxn>
                  <a:cxn ang="0">
                    <a:pos x="17" y="12"/>
                  </a:cxn>
                  <a:cxn ang="0">
                    <a:pos x="14" y="12"/>
                  </a:cxn>
                  <a:cxn ang="0">
                    <a:pos x="12" y="12"/>
                  </a:cxn>
                  <a:cxn ang="0">
                    <a:pos x="12" y="12"/>
                  </a:cxn>
                  <a:cxn ang="0">
                    <a:pos x="10" y="10"/>
                  </a:cxn>
                  <a:cxn ang="0">
                    <a:pos x="10" y="10"/>
                  </a:cxn>
                  <a:cxn ang="0">
                    <a:pos x="7" y="10"/>
                  </a:cxn>
                  <a:cxn ang="0">
                    <a:pos x="5" y="12"/>
                  </a:cxn>
                  <a:cxn ang="0">
                    <a:pos x="5" y="12"/>
                  </a:cxn>
                  <a:cxn ang="0">
                    <a:pos x="3" y="12"/>
                  </a:cxn>
                  <a:cxn ang="0">
                    <a:pos x="3" y="14"/>
                  </a:cxn>
                  <a:cxn ang="0">
                    <a:pos x="0" y="14"/>
                  </a:cxn>
                  <a:cxn ang="0">
                    <a:pos x="0" y="12"/>
                  </a:cxn>
                  <a:cxn ang="0">
                    <a:pos x="3" y="10"/>
                  </a:cxn>
                  <a:cxn ang="0">
                    <a:pos x="3" y="12"/>
                  </a:cxn>
                  <a:cxn ang="0">
                    <a:pos x="3" y="10"/>
                  </a:cxn>
                  <a:cxn ang="0">
                    <a:pos x="3" y="10"/>
                  </a:cxn>
                  <a:cxn ang="0">
                    <a:pos x="3" y="7"/>
                  </a:cxn>
                  <a:cxn ang="0">
                    <a:pos x="5" y="5"/>
                  </a:cxn>
                  <a:cxn ang="0">
                    <a:pos x="5" y="2"/>
                  </a:cxn>
                  <a:cxn ang="0">
                    <a:pos x="5" y="0"/>
                  </a:cxn>
                  <a:cxn ang="0">
                    <a:pos x="5" y="0"/>
                  </a:cxn>
                  <a:cxn ang="0">
                    <a:pos x="5" y="2"/>
                  </a:cxn>
                  <a:cxn ang="0">
                    <a:pos x="5" y="2"/>
                  </a:cxn>
                  <a:cxn ang="0">
                    <a:pos x="7" y="5"/>
                  </a:cxn>
                  <a:cxn ang="0">
                    <a:pos x="10" y="5"/>
                  </a:cxn>
                  <a:cxn ang="0">
                    <a:pos x="10" y="5"/>
                  </a:cxn>
                  <a:cxn ang="0">
                    <a:pos x="12" y="5"/>
                  </a:cxn>
                  <a:cxn ang="0">
                    <a:pos x="12" y="5"/>
                  </a:cxn>
                  <a:cxn ang="0">
                    <a:pos x="14" y="5"/>
                  </a:cxn>
                  <a:cxn ang="0">
                    <a:pos x="14" y="2"/>
                  </a:cxn>
                  <a:cxn ang="0">
                    <a:pos x="17" y="2"/>
                  </a:cxn>
                  <a:cxn ang="0">
                    <a:pos x="17" y="2"/>
                  </a:cxn>
                  <a:cxn ang="0">
                    <a:pos x="19" y="0"/>
                  </a:cxn>
                  <a:cxn ang="0">
                    <a:pos x="22" y="0"/>
                  </a:cxn>
                </a:cxnLst>
                <a:rect l="0" t="0" r="r" b="b"/>
                <a:pathLst>
                  <a:path w="26" h="14">
                    <a:moveTo>
                      <a:pt x="22" y="0"/>
                    </a:moveTo>
                    <a:lnTo>
                      <a:pt x="22" y="2"/>
                    </a:lnTo>
                    <a:lnTo>
                      <a:pt x="22" y="2"/>
                    </a:lnTo>
                    <a:lnTo>
                      <a:pt x="22" y="2"/>
                    </a:lnTo>
                    <a:lnTo>
                      <a:pt x="24" y="2"/>
                    </a:lnTo>
                    <a:lnTo>
                      <a:pt x="24" y="2"/>
                    </a:lnTo>
                    <a:lnTo>
                      <a:pt x="24" y="2"/>
                    </a:lnTo>
                    <a:lnTo>
                      <a:pt x="24" y="5"/>
                    </a:lnTo>
                    <a:lnTo>
                      <a:pt x="24" y="5"/>
                    </a:lnTo>
                    <a:lnTo>
                      <a:pt x="26" y="5"/>
                    </a:lnTo>
                    <a:lnTo>
                      <a:pt x="26" y="7"/>
                    </a:lnTo>
                    <a:lnTo>
                      <a:pt x="24" y="7"/>
                    </a:lnTo>
                    <a:lnTo>
                      <a:pt x="24" y="7"/>
                    </a:lnTo>
                    <a:lnTo>
                      <a:pt x="24" y="7"/>
                    </a:lnTo>
                    <a:lnTo>
                      <a:pt x="24" y="7"/>
                    </a:lnTo>
                    <a:lnTo>
                      <a:pt x="22" y="7"/>
                    </a:lnTo>
                    <a:lnTo>
                      <a:pt x="22" y="7"/>
                    </a:lnTo>
                    <a:lnTo>
                      <a:pt x="22" y="7"/>
                    </a:lnTo>
                    <a:lnTo>
                      <a:pt x="22" y="10"/>
                    </a:lnTo>
                    <a:lnTo>
                      <a:pt x="19" y="10"/>
                    </a:lnTo>
                    <a:lnTo>
                      <a:pt x="19" y="10"/>
                    </a:lnTo>
                    <a:lnTo>
                      <a:pt x="19" y="10"/>
                    </a:lnTo>
                    <a:lnTo>
                      <a:pt x="19" y="10"/>
                    </a:lnTo>
                    <a:lnTo>
                      <a:pt x="19" y="12"/>
                    </a:lnTo>
                    <a:lnTo>
                      <a:pt x="17" y="12"/>
                    </a:lnTo>
                    <a:lnTo>
                      <a:pt x="17" y="12"/>
                    </a:lnTo>
                    <a:lnTo>
                      <a:pt x="17" y="12"/>
                    </a:lnTo>
                    <a:lnTo>
                      <a:pt x="17" y="12"/>
                    </a:lnTo>
                    <a:lnTo>
                      <a:pt x="17" y="12"/>
                    </a:lnTo>
                    <a:lnTo>
                      <a:pt x="14" y="12"/>
                    </a:lnTo>
                    <a:lnTo>
                      <a:pt x="14" y="12"/>
                    </a:lnTo>
                    <a:lnTo>
                      <a:pt x="12" y="12"/>
                    </a:lnTo>
                    <a:lnTo>
                      <a:pt x="12" y="12"/>
                    </a:lnTo>
                    <a:lnTo>
                      <a:pt x="12" y="12"/>
                    </a:lnTo>
                    <a:lnTo>
                      <a:pt x="10" y="12"/>
                    </a:lnTo>
                    <a:lnTo>
                      <a:pt x="10" y="10"/>
                    </a:lnTo>
                    <a:lnTo>
                      <a:pt x="10" y="10"/>
                    </a:lnTo>
                    <a:lnTo>
                      <a:pt x="10" y="10"/>
                    </a:lnTo>
                    <a:lnTo>
                      <a:pt x="7" y="10"/>
                    </a:lnTo>
                    <a:lnTo>
                      <a:pt x="7" y="10"/>
                    </a:lnTo>
                    <a:lnTo>
                      <a:pt x="7" y="12"/>
                    </a:lnTo>
                    <a:lnTo>
                      <a:pt x="5" y="12"/>
                    </a:lnTo>
                    <a:lnTo>
                      <a:pt x="5" y="12"/>
                    </a:lnTo>
                    <a:lnTo>
                      <a:pt x="5" y="12"/>
                    </a:lnTo>
                    <a:lnTo>
                      <a:pt x="5" y="12"/>
                    </a:lnTo>
                    <a:lnTo>
                      <a:pt x="3" y="12"/>
                    </a:lnTo>
                    <a:lnTo>
                      <a:pt x="3" y="14"/>
                    </a:lnTo>
                    <a:lnTo>
                      <a:pt x="3" y="14"/>
                    </a:lnTo>
                    <a:lnTo>
                      <a:pt x="3" y="14"/>
                    </a:lnTo>
                    <a:lnTo>
                      <a:pt x="0" y="14"/>
                    </a:lnTo>
                    <a:lnTo>
                      <a:pt x="0" y="12"/>
                    </a:lnTo>
                    <a:lnTo>
                      <a:pt x="0" y="12"/>
                    </a:lnTo>
                    <a:lnTo>
                      <a:pt x="0" y="10"/>
                    </a:lnTo>
                    <a:lnTo>
                      <a:pt x="3" y="10"/>
                    </a:lnTo>
                    <a:lnTo>
                      <a:pt x="3" y="12"/>
                    </a:lnTo>
                    <a:lnTo>
                      <a:pt x="3" y="12"/>
                    </a:lnTo>
                    <a:lnTo>
                      <a:pt x="3" y="10"/>
                    </a:lnTo>
                    <a:lnTo>
                      <a:pt x="3" y="10"/>
                    </a:lnTo>
                    <a:lnTo>
                      <a:pt x="3" y="10"/>
                    </a:lnTo>
                    <a:lnTo>
                      <a:pt x="3" y="10"/>
                    </a:lnTo>
                    <a:lnTo>
                      <a:pt x="3" y="7"/>
                    </a:lnTo>
                    <a:lnTo>
                      <a:pt x="3" y="7"/>
                    </a:lnTo>
                    <a:lnTo>
                      <a:pt x="5" y="7"/>
                    </a:lnTo>
                    <a:lnTo>
                      <a:pt x="5" y="5"/>
                    </a:lnTo>
                    <a:lnTo>
                      <a:pt x="5" y="5"/>
                    </a:lnTo>
                    <a:lnTo>
                      <a:pt x="5" y="2"/>
                    </a:lnTo>
                    <a:lnTo>
                      <a:pt x="5" y="2"/>
                    </a:lnTo>
                    <a:lnTo>
                      <a:pt x="5" y="0"/>
                    </a:lnTo>
                    <a:lnTo>
                      <a:pt x="5" y="0"/>
                    </a:lnTo>
                    <a:lnTo>
                      <a:pt x="5" y="0"/>
                    </a:lnTo>
                    <a:lnTo>
                      <a:pt x="5" y="2"/>
                    </a:lnTo>
                    <a:lnTo>
                      <a:pt x="5" y="2"/>
                    </a:lnTo>
                    <a:lnTo>
                      <a:pt x="5" y="2"/>
                    </a:lnTo>
                    <a:lnTo>
                      <a:pt x="5" y="2"/>
                    </a:lnTo>
                    <a:lnTo>
                      <a:pt x="7" y="2"/>
                    </a:lnTo>
                    <a:lnTo>
                      <a:pt x="7" y="5"/>
                    </a:lnTo>
                    <a:lnTo>
                      <a:pt x="7" y="5"/>
                    </a:lnTo>
                    <a:lnTo>
                      <a:pt x="10" y="5"/>
                    </a:lnTo>
                    <a:lnTo>
                      <a:pt x="10" y="5"/>
                    </a:lnTo>
                    <a:lnTo>
                      <a:pt x="10" y="5"/>
                    </a:lnTo>
                    <a:lnTo>
                      <a:pt x="10" y="5"/>
                    </a:lnTo>
                    <a:lnTo>
                      <a:pt x="12" y="5"/>
                    </a:lnTo>
                    <a:lnTo>
                      <a:pt x="12" y="5"/>
                    </a:lnTo>
                    <a:lnTo>
                      <a:pt x="12" y="5"/>
                    </a:lnTo>
                    <a:lnTo>
                      <a:pt x="12" y="5"/>
                    </a:lnTo>
                    <a:lnTo>
                      <a:pt x="14" y="5"/>
                    </a:lnTo>
                    <a:lnTo>
                      <a:pt x="14" y="2"/>
                    </a:lnTo>
                    <a:lnTo>
                      <a:pt x="14" y="2"/>
                    </a:lnTo>
                    <a:lnTo>
                      <a:pt x="14" y="2"/>
                    </a:lnTo>
                    <a:lnTo>
                      <a:pt x="17" y="2"/>
                    </a:lnTo>
                    <a:lnTo>
                      <a:pt x="17" y="2"/>
                    </a:lnTo>
                    <a:lnTo>
                      <a:pt x="17" y="2"/>
                    </a:lnTo>
                    <a:lnTo>
                      <a:pt x="17" y="0"/>
                    </a:lnTo>
                    <a:lnTo>
                      <a:pt x="19" y="0"/>
                    </a:lnTo>
                    <a:lnTo>
                      <a:pt x="19" y="0"/>
                    </a:lnTo>
                    <a:lnTo>
                      <a:pt x="22" y="0"/>
                    </a:lnTo>
                    <a:lnTo>
                      <a:pt x="22"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6" name="Freeform 188"/>
              <p:cNvSpPr>
                <a:spLocks/>
              </p:cNvSpPr>
              <p:nvPr/>
            </p:nvSpPr>
            <p:spPr bwMode="auto">
              <a:xfrm>
                <a:off x="3529" y="2945"/>
                <a:ext cx="26" cy="14"/>
              </a:xfrm>
              <a:custGeom>
                <a:avLst/>
                <a:gdLst/>
                <a:ahLst/>
                <a:cxnLst>
                  <a:cxn ang="0">
                    <a:pos x="22" y="2"/>
                  </a:cxn>
                  <a:cxn ang="0">
                    <a:pos x="22" y="2"/>
                  </a:cxn>
                  <a:cxn ang="0">
                    <a:pos x="24" y="2"/>
                  </a:cxn>
                  <a:cxn ang="0">
                    <a:pos x="24" y="5"/>
                  </a:cxn>
                  <a:cxn ang="0">
                    <a:pos x="26" y="5"/>
                  </a:cxn>
                  <a:cxn ang="0">
                    <a:pos x="24" y="7"/>
                  </a:cxn>
                  <a:cxn ang="0">
                    <a:pos x="24" y="7"/>
                  </a:cxn>
                  <a:cxn ang="0">
                    <a:pos x="22" y="7"/>
                  </a:cxn>
                  <a:cxn ang="0">
                    <a:pos x="22" y="7"/>
                  </a:cxn>
                  <a:cxn ang="0">
                    <a:pos x="19" y="10"/>
                  </a:cxn>
                  <a:cxn ang="0">
                    <a:pos x="19" y="10"/>
                  </a:cxn>
                  <a:cxn ang="0">
                    <a:pos x="19" y="12"/>
                  </a:cxn>
                  <a:cxn ang="0">
                    <a:pos x="17" y="12"/>
                  </a:cxn>
                  <a:cxn ang="0">
                    <a:pos x="17" y="12"/>
                  </a:cxn>
                  <a:cxn ang="0">
                    <a:pos x="14" y="12"/>
                  </a:cxn>
                  <a:cxn ang="0">
                    <a:pos x="12" y="12"/>
                  </a:cxn>
                  <a:cxn ang="0">
                    <a:pos x="12" y="12"/>
                  </a:cxn>
                  <a:cxn ang="0">
                    <a:pos x="10" y="10"/>
                  </a:cxn>
                  <a:cxn ang="0">
                    <a:pos x="10" y="10"/>
                  </a:cxn>
                  <a:cxn ang="0">
                    <a:pos x="7" y="10"/>
                  </a:cxn>
                  <a:cxn ang="0">
                    <a:pos x="5" y="12"/>
                  </a:cxn>
                  <a:cxn ang="0">
                    <a:pos x="5" y="12"/>
                  </a:cxn>
                  <a:cxn ang="0">
                    <a:pos x="3" y="12"/>
                  </a:cxn>
                  <a:cxn ang="0">
                    <a:pos x="3" y="14"/>
                  </a:cxn>
                  <a:cxn ang="0">
                    <a:pos x="0" y="14"/>
                  </a:cxn>
                  <a:cxn ang="0">
                    <a:pos x="0" y="12"/>
                  </a:cxn>
                  <a:cxn ang="0">
                    <a:pos x="3" y="10"/>
                  </a:cxn>
                  <a:cxn ang="0">
                    <a:pos x="3" y="12"/>
                  </a:cxn>
                  <a:cxn ang="0">
                    <a:pos x="3" y="10"/>
                  </a:cxn>
                  <a:cxn ang="0">
                    <a:pos x="3" y="10"/>
                  </a:cxn>
                  <a:cxn ang="0">
                    <a:pos x="3" y="7"/>
                  </a:cxn>
                  <a:cxn ang="0">
                    <a:pos x="5" y="5"/>
                  </a:cxn>
                  <a:cxn ang="0">
                    <a:pos x="5" y="2"/>
                  </a:cxn>
                  <a:cxn ang="0">
                    <a:pos x="5" y="0"/>
                  </a:cxn>
                  <a:cxn ang="0">
                    <a:pos x="5" y="0"/>
                  </a:cxn>
                  <a:cxn ang="0">
                    <a:pos x="5" y="2"/>
                  </a:cxn>
                  <a:cxn ang="0">
                    <a:pos x="5" y="2"/>
                  </a:cxn>
                  <a:cxn ang="0">
                    <a:pos x="7" y="5"/>
                  </a:cxn>
                  <a:cxn ang="0">
                    <a:pos x="10" y="5"/>
                  </a:cxn>
                  <a:cxn ang="0">
                    <a:pos x="10" y="5"/>
                  </a:cxn>
                  <a:cxn ang="0">
                    <a:pos x="12" y="5"/>
                  </a:cxn>
                  <a:cxn ang="0">
                    <a:pos x="12" y="5"/>
                  </a:cxn>
                  <a:cxn ang="0">
                    <a:pos x="14" y="5"/>
                  </a:cxn>
                  <a:cxn ang="0">
                    <a:pos x="14" y="2"/>
                  </a:cxn>
                  <a:cxn ang="0">
                    <a:pos x="17" y="2"/>
                  </a:cxn>
                  <a:cxn ang="0">
                    <a:pos x="17" y="2"/>
                  </a:cxn>
                  <a:cxn ang="0">
                    <a:pos x="19" y="0"/>
                  </a:cxn>
                  <a:cxn ang="0">
                    <a:pos x="22" y="0"/>
                  </a:cxn>
                </a:cxnLst>
                <a:rect l="0" t="0" r="r" b="b"/>
                <a:pathLst>
                  <a:path w="26" h="14">
                    <a:moveTo>
                      <a:pt x="22" y="0"/>
                    </a:moveTo>
                    <a:lnTo>
                      <a:pt x="22" y="2"/>
                    </a:lnTo>
                    <a:lnTo>
                      <a:pt x="22" y="2"/>
                    </a:lnTo>
                    <a:lnTo>
                      <a:pt x="22" y="2"/>
                    </a:lnTo>
                    <a:lnTo>
                      <a:pt x="24" y="2"/>
                    </a:lnTo>
                    <a:lnTo>
                      <a:pt x="24" y="2"/>
                    </a:lnTo>
                    <a:lnTo>
                      <a:pt x="24" y="2"/>
                    </a:lnTo>
                    <a:lnTo>
                      <a:pt x="24" y="5"/>
                    </a:lnTo>
                    <a:lnTo>
                      <a:pt x="24" y="5"/>
                    </a:lnTo>
                    <a:lnTo>
                      <a:pt x="26" y="5"/>
                    </a:lnTo>
                    <a:lnTo>
                      <a:pt x="26" y="7"/>
                    </a:lnTo>
                    <a:lnTo>
                      <a:pt x="24" y="7"/>
                    </a:lnTo>
                    <a:lnTo>
                      <a:pt x="24" y="7"/>
                    </a:lnTo>
                    <a:lnTo>
                      <a:pt x="24" y="7"/>
                    </a:lnTo>
                    <a:lnTo>
                      <a:pt x="24" y="7"/>
                    </a:lnTo>
                    <a:lnTo>
                      <a:pt x="22" y="7"/>
                    </a:lnTo>
                    <a:lnTo>
                      <a:pt x="22" y="7"/>
                    </a:lnTo>
                    <a:lnTo>
                      <a:pt x="22" y="7"/>
                    </a:lnTo>
                    <a:lnTo>
                      <a:pt x="22" y="10"/>
                    </a:lnTo>
                    <a:lnTo>
                      <a:pt x="19" y="10"/>
                    </a:lnTo>
                    <a:lnTo>
                      <a:pt x="19" y="10"/>
                    </a:lnTo>
                    <a:lnTo>
                      <a:pt x="19" y="10"/>
                    </a:lnTo>
                    <a:lnTo>
                      <a:pt x="19" y="10"/>
                    </a:lnTo>
                    <a:lnTo>
                      <a:pt x="19" y="12"/>
                    </a:lnTo>
                    <a:lnTo>
                      <a:pt x="17" y="12"/>
                    </a:lnTo>
                    <a:lnTo>
                      <a:pt x="17" y="12"/>
                    </a:lnTo>
                    <a:lnTo>
                      <a:pt x="17" y="12"/>
                    </a:lnTo>
                    <a:lnTo>
                      <a:pt x="17" y="12"/>
                    </a:lnTo>
                    <a:lnTo>
                      <a:pt x="17" y="12"/>
                    </a:lnTo>
                    <a:lnTo>
                      <a:pt x="14" y="12"/>
                    </a:lnTo>
                    <a:lnTo>
                      <a:pt x="14" y="12"/>
                    </a:lnTo>
                    <a:lnTo>
                      <a:pt x="12" y="12"/>
                    </a:lnTo>
                    <a:lnTo>
                      <a:pt x="12" y="12"/>
                    </a:lnTo>
                    <a:lnTo>
                      <a:pt x="12" y="12"/>
                    </a:lnTo>
                    <a:lnTo>
                      <a:pt x="10" y="12"/>
                    </a:lnTo>
                    <a:lnTo>
                      <a:pt x="10" y="10"/>
                    </a:lnTo>
                    <a:lnTo>
                      <a:pt x="10" y="10"/>
                    </a:lnTo>
                    <a:lnTo>
                      <a:pt x="10" y="10"/>
                    </a:lnTo>
                    <a:lnTo>
                      <a:pt x="7" y="10"/>
                    </a:lnTo>
                    <a:lnTo>
                      <a:pt x="7" y="10"/>
                    </a:lnTo>
                    <a:lnTo>
                      <a:pt x="7" y="12"/>
                    </a:lnTo>
                    <a:lnTo>
                      <a:pt x="5" y="12"/>
                    </a:lnTo>
                    <a:lnTo>
                      <a:pt x="5" y="12"/>
                    </a:lnTo>
                    <a:lnTo>
                      <a:pt x="5" y="12"/>
                    </a:lnTo>
                    <a:lnTo>
                      <a:pt x="5" y="12"/>
                    </a:lnTo>
                    <a:lnTo>
                      <a:pt x="3" y="12"/>
                    </a:lnTo>
                    <a:lnTo>
                      <a:pt x="3" y="14"/>
                    </a:lnTo>
                    <a:lnTo>
                      <a:pt x="3" y="14"/>
                    </a:lnTo>
                    <a:lnTo>
                      <a:pt x="3" y="14"/>
                    </a:lnTo>
                    <a:lnTo>
                      <a:pt x="0" y="14"/>
                    </a:lnTo>
                    <a:lnTo>
                      <a:pt x="0" y="12"/>
                    </a:lnTo>
                    <a:lnTo>
                      <a:pt x="0" y="12"/>
                    </a:lnTo>
                    <a:lnTo>
                      <a:pt x="0" y="10"/>
                    </a:lnTo>
                    <a:lnTo>
                      <a:pt x="3" y="10"/>
                    </a:lnTo>
                    <a:lnTo>
                      <a:pt x="3" y="12"/>
                    </a:lnTo>
                    <a:lnTo>
                      <a:pt x="3" y="12"/>
                    </a:lnTo>
                    <a:lnTo>
                      <a:pt x="3" y="10"/>
                    </a:lnTo>
                    <a:lnTo>
                      <a:pt x="3" y="10"/>
                    </a:lnTo>
                    <a:lnTo>
                      <a:pt x="3" y="10"/>
                    </a:lnTo>
                    <a:lnTo>
                      <a:pt x="3" y="10"/>
                    </a:lnTo>
                    <a:lnTo>
                      <a:pt x="3" y="7"/>
                    </a:lnTo>
                    <a:lnTo>
                      <a:pt x="3" y="7"/>
                    </a:lnTo>
                    <a:lnTo>
                      <a:pt x="5" y="7"/>
                    </a:lnTo>
                    <a:lnTo>
                      <a:pt x="5" y="5"/>
                    </a:lnTo>
                    <a:lnTo>
                      <a:pt x="5" y="5"/>
                    </a:lnTo>
                    <a:lnTo>
                      <a:pt x="5" y="2"/>
                    </a:lnTo>
                    <a:lnTo>
                      <a:pt x="5" y="2"/>
                    </a:lnTo>
                    <a:lnTo>
                      <a:pt x="5" y="0"/>
                    </a:lnTo>
                    <a:lnTo>
                      <a:pt x="5" y="0"/>
                    </a:lnTo>
                    <a:lnTo>
                      <a:pt x="5" y="0"/>
                    </a:lnTo>
                    <a:lnTo>
                      <a:pt x="5" y="2"/>
                    </a:lnTo>
                    <a:lnTo>
                      <a:pt x="5" y="2"/>
                    </a:lnTo>
                    <a:lnTo>
                      <a:pt x="5" y="2"/>
                    </a:lnTo>
                    <a:lnTo>
                      <a:pt x="5" y="2"/>
                    </a:lnTo>
                    <a:lnTo>
                      <a:pt x="7" y="2"/>
                    </a:lnTo>
                    <a:lnTo>
                      <a:pt x="7" y="5"/>
                    </a:lnTo>
                    <a:lnTo>
                      <a:pt x="7" y="5"/>
                    </a:lnTo>
                    <a:lnTo>
                      <a:pt x="10" y="5"/>
                    </a:lnTo>
                    <a:lnTo>
                      <a:pt x="10" y="5"/>
                    </a:lnTo>
                    <a:lnTo>
                      <a:pt x="10" y="5"/>
                    </a:lnTo>
                    <a:lnTo>
                      <a:pt x="10" y="5"/>
                    </a:lnTo>
                    <a:lnTo>
                      <a:pt x="12" y="5"/>
                    </a:lnTo>
                    <a:lnTo>
                      <a:pt x="12" y="5"/>
                    </a:lnTo>
                    <a:lnTo>
                      <a:pt x="12" y="5"/>
                    </a:lnTo>
                    <a:lnTo>
                      <a:pt x="12" y="5"/>
                    </a:lnTo>
                    <a:lnTo>
                      <a:pt x="14" y="5"/>
                    </a:lnTo>
                    <a:lnTo>
                      <a:pt x="14" y="2"/>
                    </a:lnTo>
                    <a:lnTo>
                      <a:pt x="14" y="2"/>
                    </a:lnTo>
                    <a:lnTo>
                      <a:pt x="14" y="2"/>
                    </a:lnTo>
                    <a:lnTo>
                      <a:pt x="17" y="2"/>
                    </a:lnTo>
                    <a:lnTo>
                      <a:pt x="17" y="2"/>
                    </a:lnTo>
                    <a:lnTo>
                      <a:pt x="17" y="2"/>
                    </a:lnTo>
                    <a:lnTo>
                      <a:pt x="17" y="0"/>
                    </a:lnTo>
                    <a:lnTo>
                      <a:pt x="19" y="0"/>
                    </a:lnTo>
                    <a:lnTo>
                      <a:pt x="19" y="0"/>
                    </a:lnTo>
                    <a:lnTo>
                      <a:pt x="22" y="0"/>
                    </a:lnTo>
                    <a:lnTo>
                      <a:pt x="22"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7" name="Freeform 189"/>
              <p:cNvSpPr>
                <a:spLocks/>
              </p:cNvSpPr>
              <p:nvPr/>
            </p:nvSpPr>
            <p:spPr bwMode="auto">
              <a:xfrm>
                <a:off x="3562" y="2784"/>
                <a:ext cx="22" cy="14"/>
              </a:xfrm>
              <a:custGeom>
                <a:avLst/>
                <a:gdLst/>
                <a:ahLst/>
                <a:cxnLst>
                  <a:cxn ang="0">
                    <a:pos x="5" y="2"/>
                  </a:cxn>
                  <a:cxn ang="0">
                    <a:pos x="5" y="0"/>
                  </a:cxn>
                  <a:cxn ang="0">
                    <a:pos x="7" y="0"/>
                  </a:cxn>
                  <a:cxn ang="0">
                    <a:pos x="10" y="2"/>
                  </a:cxn>
                  <a:cxn ang="0">
                    <a:pos x="10" y="2"/>
                  </a:cxn>
                  <a:cxn ang="0">
                    <a:pos x="12" y="2"/>
                  </a:cxn>
                  <a:cxn ang="0">
                    <a:pos x="12" y="5"/>
                  </a:cxn>
                  <a:cxn ang="0">
                    <a:pos x="12" y="5"/>
                  </a:cxn>
                  <a:cxn ang="0">
                    <a:pos x="12" y="7"/>
                  </a:cxn>
                  <a:cxn ang="0">
                    <a:pos x="15" y="7"/>
                  </a:cxn>
                  <a:cxn ang="0">
                    <a:pos x="17" y="7"/>
                  </a:cxn>
                  <a:cxn ang="0">
                    <a:pos x="17" y="7"/>
                  </a:cxn>
                  <a:cxn ang="0">
                    <a:pos x="19" y="9"/>
                  </a:cxn>
                  <a:cxn ang="0">
                    <a:pos x="19" y="9"/>
                  </a:cxn>
                  <a:cxn ang="0">
                    <a:pos x="19" y="12"/>
                  </a:cxn>
                  <a:cxn ang="0">
                    <a:pos x="22" y="12"/>
                  </a:cxn>
                  <a:cxn ang="0">
                    <a:pos x="22" y="14"/>
                  </a:cxn>
                  <a:cxn ang="0">
                    <a:pos x="19" y="14"/>
                  </a:cxn>
                  <a:cxn ang="0">
                    <a:pos x="19" y="14"/>
                  </a:cxn>
                  <a:cxn ang="0">
                    <a:pos x="17" y="14"/>
                  </a:cxn>
                  <a:cxn ang="0">
                    <a:pos x="17" y="14"/>
                  </a:cxn>
                  <a:cxn ang="0">
                    <a:pos x="15" y="14"/>
                  </a:cxn>
                  <a:cxn ang="0">
                    <a:pos x="12" y="14"/>
                  </a:cxn>
                  <a:cxn ang="0">
                    <a:pos x="12" y="14"/>
                  </a:cxn>
                  <a:cxn ang="0">
                    <a:pos x="10" y="14"/>
                  </a:cxn>
                  <a:cxn ang="0">
                    <a:pos x="7" y="14"/>
                  </a:cxn>
                  <a:cxn ang="0">
                    <a:pos x="5" y="14"/>
                  </a:cxn>
                  <a:cxn ang="0">
                    <a:pos x="5" y="14"/>
                  </a:cxn>
                  <a:cxn ang="0">
                    <a:pos x="5" y="14"/>
                  </a:cxn>
                  <a:cxn ang="0">
                    <a:pos x="3" y="12"/>
                  </a:cxn>
                  <a:cxn ang="0">
                    <a:pos x="3" y="9"/>
                  </a:cxn>
                  <a:cxn ang="0">
                    <a:pos x="3" y="9"/>
                  </a:cxn>
                  <a:cxn ang="0">
                    <a:pos x="3" y="7"/>
                  </a:cxn>
                  <a:cxn ang="0">
                    <a:pos x="3" y="7"/>
                  </a:cxn>
                  <a:cxn ang="0">
                    <a:pos x="0" y="7"/>
                  </a:cxn>
                  <a:cxn ang="0">
                    <a:pos x="3" y="5"/>
                  </a:cxn>
                  <a:cxn ang="0">
                    <a:pos x="3" y="5"/>
                  </a:cxn>
                  <a:cxn ang="0">
                    <a:pos x="3" y="5"/>
                  </a:cxn>
                  <a:cxn ang="0">
                    <a:pos x="5" y="5"/>
                  </a:cxn>
                  <a:cxn ang="0">
                    <a:pos x="5" y="2"/>
                  </a:cxn>
                  <a:cxn ang="0">
                    <a:pos x="3" y="2"/>
                  </a:cxn>
                  <a:cxn ang="0">
                    <a:pos x="3" y="0"/>
                  </a:cxn>
                  <a:cxn ang="0">
                    <a:pos x="5" y="0"/>
                  </a:cxn>
                </a:cxnLst>
                <a:rect l="0" t="0" r="r" b="b"/>
                <a:pathLst>
                  <a:path w="22" h="14">
                    <a:moveTo>
                      <a:pt x="5" y="0"/>
                    </a:moveTo>
                    <a:lnTo>
                      <a:pt x="5" y="2"/>
                    </a:lnTo>
                    <a:lnTo>
                      <a:pt x="5" y="2"/>
                    </a:lnTo>
                    <a:lnTo>
                      <a:pt x="5" y="0"/>
                    </a:lnTo>
                    <a:lnTo>
                      <a:pt x="7" y="0"/>
                    </a:lnTo>
                    <a:lnTo>
                      <a:pt x="7" y="0"/>
                    </a:lnTo>
                    <a:lnTo>
                      <a:pt x="10" y="0"/>
                    </a:lnTo>
                    <a:lnTo>
                      <a:pt x="10" y="2"/>
                    </a:lnTo>
                    <a:lnTo>
                      <a:pt x="10" y="2"/>
                    </a:lnTo>
                    <a:lnTo>
                      <a:pt x="10" y="2"/>
                    </a:lnTo>
                    <a:lnTo>
                      <a:pt x="12" y="2"/>
                    </a:lnTo>
                    <a:lnTo>
                      <a:pt x="12" y="2"/>
                    </a:lnTo>
                    <a:lnTo>
                      <a:pt x="12" y="5"/>
                    </a:lnTo>
                    <a:lnTo>
                      <a:pt x="12" y="5"/>
                    </a:lnTo>
                    <a:lnTo>
                      <a:pt x="12" y="5"/>
                    </a:lnTo>
                    <a:lnTo>
                      <a:pt x="12" y="5"/>
                    </a:lnTo>
                    <a:lnTo>
                      <a:pt x="12" y="5"/>
                    </a:lnTo>
                    <a:lnTo>
                      <a:pt x="12" y="7"/>
                    </a:lnTo>
                    <a:lnTo>
                      <a:pt x="15" y="7"/>
                    </a:lnTo>
                    <a:lnTo>
                      <a:pt x="15" y="7"/>
                    </a:lnTo>
                    <a:lnTo>
                      <a:pt x="17" y="7"/>
                    </a:lnTo>
                    <a:lnTo>
                      <a:pt x="17" y="7"/>
                    </a:lnTo>
                    <a:lnTo>
                      <a:pt x="17" y="7"/>
                    </a:lnTo>
                    <a:lnTo>
                      <a:pt x="17" y="7"/>
                    </a:lnTo>
                    <a:lnTo>
                      <a:pt x="17" y="9"/>
                    </a:lnTo>
                    <a:lnTo>
                      <a:pt x="19" y="9"/>
                    </a:lnTo>
                    <a:lnTo>
                      <a:pt x="19" y="9"/>
                    </a:lnTo>
                    <a:lnTo>
                      <a:pt x="19" y="9"/>
                    </a:lnTo>
                    <a:lnTo>
                      <a:pt x="19" y="9"/>
                    </a:lnTo>
                    <a:lnTo>
                      <a:pt x="19" y="12"/>
                    </a:lnTo>
                    <a:lnTo>
                      <a:pt x="22" y="12"/>
                    </a:lnTo>
                    <a:lnTo>
                      <a:pt x="22" y="12"/>
                    </a:lnTo>
                    <a:lnTo>
                      <a:pt x="22" y="14"/>
                    </a:lnTo>
                    <a:lnTo>
                      <a:pt x="22" y="14"/>
                    </a:lnTo>
                    <a:lnTo>
                      <a:pt x="19" y="14"/>
                    </a:lnTo>
                    <a:lnTo>
                      <a:pt x="19" y="14"/>
                    </a:lnTo>
                    <a:lnTo>
                      <a:pt x="19" y="14"/>
                    </a:lnTo>
                    <a:lnTo>
                      <a:pt x="19" y="14"/>
                    </a:lnTo>
                    <a:lnTo>
                      <a:pt x="17" y="14"/>
                    </a:lnTo>
                    <a:lnTo>
                      <a:pt x="17" y="14"/>
                    </a:lnTo>
                    <a:lnTo>
                      <a:pt x="17" y="14"/>
                    </a:lnTo>
                    <a:lnTo>
                      <a:pt x="17" y="14"/>
                    </a:lnTo>
                    <a:lnTo>
                      <a:pt x="15" y="14"/>
                    </a:lnTo>
                    <a:lnTo>
                      <a:pt x="15" y="14"/>
                    </a:lnTo>
                    <a:lnTo>
                      <a:pt x="12" y="14"/>
                    </a:lnTo>
                    <a:lnTo>
                      <a:pt x="12" y="14"/>
                    </a:lnTo>
                    <a:lnTo>
                      <a:pt x="12" y="14"/>
                    </a:lnTo>
                    <a:lnTo>
                      <a:pt x="12" y="14"/>
                    </a:lnTo>
                    <a:lnTo>
                      <a:pt x="10" y="14"/>
                    </a:lnTo>
                    <a:lnTo>
                      <a:pt x="10" y="14"/>
                    </a:lnTo>
                    <a:lnTo>
                      <a:pt x="10" y="14"/>
                    </a:lnTo>
                    <a:lnTo>
                      <a:pt x="7" y="14"/>
                    </a:lnTo>
                    <a:lnTo>
                      <a:pt x="7" y="14"/>
                    </a:lnTo>
                    <a:lnTo>
                      <a:pt x="5" y="14"/>
                    </a:lnTo>
                    <a:lnTo>
                      <a:pt x="5" y="14"/>
                    </a:lnTo>
                    <a:lnTo>
                      <a:pt x="5" y="14"/>
                    </a:lnTo>
                    <a:lnTo>
                      <a:pt x="5" y="14"/>
                    </a:lnTo>
                    <a:lnTo>
                      <a:pt x="5" y="14"/>
                    </a:lnTo>
                    <a:lnTo>
                      <a:pt x="3" y="14"/>
                    </a:lnTo>
                    <a:lnTo>
                      <a:pt x="3" y="12"/>
                    </a:lnTo>
                    <a:lnTo>
                      <a:pt x="3" y="12"/>
                    </a:lnTo>
                    <a:lnTo>
                      <a:pt x="3" y="9"/>
                    </a:lnTo>
                    <a:lnTo>
                      <a:pt x="3" y="9"/>
                    </a:lnTo>
                    <a:lnTo>
                      <a:pt x="3" y="9"/>
                    </a:lnTo>
                    <a:lnTo>
                      <a:pt x="3" y="9"/>
                    </a:lnTo>
                    <a:lnTo>
                      <a:pt x="3" y="7"/>
                    </a:lnTo>
                    <a:lnTo>
                      <a:pt x="3" y="7"/>
                    </a:lnTo>
                    <a:lnTo>
                      <a:pt x="3" y="7"/>
                    </a:lnTo>
                    <a:lnTo>
                      <a:pt x="0" y="7"/>
                    </a:lnTo>
                    <a:lnTo>
                      <a:pt x="0" y="7"/>
                    </a:lnTo>
                    <a:lnTo>
                      <a:pt x="0" y="5"/>
                    </a:lnTo>
                    <a:lnTo>
                      <a:pt x="3" y="5"/>
                    </a:lnTo>
                    <a:lnTo>
                      <a:pt x="3" y="5"/>
                    </a:lnTo>
                    <a:lnTo>
                      <a:pt x="3" y="5"/>
                    </a:lnTo>
                    <a:lnTo>
                      <a:pt x="3" y="5"/>
                    </a:lnTo>
                    <a:lnTo>
                      <a:pt x="3" y="5"/>
                    </a:lnTo>
                    <a:lnTo>
                      <a:pt x="5" y="5"/>
                    </a:lnTo>
                    <a:lnTo>
                      <a:pt x="5" y="5"/>
                    </a:lnTo>
                    <a:lnTo>
                      <a:pt x="5" y="2"/>
                    </a:lnTo>
                    <a:lnTo>
                      <a:pt x="5" y="2"/>
                    </a:lnTo>
                    <a:lnTo>
                      <a:pt x="3" y="2"/>
                    </a:lnTo>
                    <a:lnTo>
                      <a:pt x="3" y="2"/>
                    </a:lnTo>
                    <a:lnTo>
                      <a:pt x="3" y="0"/>
                    </a:lnTo>
                    <a:lnTo>
                      <a:pt x="3" y="0"/>
                    </a:lnTo>
                    <a:lnTo>
                      <a:pt x="5" y="0"/>
                    </a:lnTo>
                    <a:lnTo>
                      <a:pt x="5" y="0"/>
                    </a:lnTo>
                    <a:lnTo>
                      <a:pt x="5"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8" name="Freeform 190"/>
              <p:cNvSpPr>
                <a:spLocks/>
              </p:cNvSpPr>
              <p:nvPr/>
            </p:nvSpPr>
            <p:spPr bwMode="auto">
              <a:xfrm>
                <a:off x="3562" y="2784"/>
                <a:ext cx="22" cy="14"/>
              </a:xfrm>
              <a:custGeom>
                <a:avLst/>
                <a:gdLst/>
                <a:ahLst/>
                <a:cxnLst>
                  <a:cxn ang="0">
                    <a:pos x="5" y="2"/>
                  </a:cxn>
                  <a:cxn ang="0">
                    <a:pos x="5" y="0"/>
                  </a:cxn>
                  <a:cxn ang="0">
                    <a:pos x="7" y="0"/>
                  </a:cxn>
                  <a:cxn ang="0">
                    <a:pos x="10" y="2"/>
                  </a:cxn>
                  <a:cxn ang="0">
                    <a:pos x="10" y="2"/>
                  </a:cxn>
                  <a:cxn ang="0">
                    <a:pos x="12" y="2"/>
                  </a:cxn>
                  <a:cxn ang="0">
                    <a:pos x="12" y="5"/>
                  </a:cxn>
                  <a:cxn ang="0">
                    <a:pos x="12" y="5"/>
                  </a:cxn>
                  <a:cxn ang="0">
                    <a:pos x="12" y="7"/>
                  </a:cxn>
                  <a:cxn ang="0">
                    <a:pos x="15" y="7"/>
                  </a:cxn>
                  <a:cxn ang="0">
                    <a:pos x="17" y="7"/>
                  </a:cxn>
                  <a:cxn ang="0">
                    <a:pos x="17" y="7"/>
                  </a:cxn>
                  <a:cxn ang="0">
                    <a:pos x="19" y="9"/>
                  </a:cxn>
                  <a:cxn ang="0">
                    <a:pos x="19" y="9"/>
                  </a:cxn>
                  <a:cxn ang="0">
                    <a:pos x="19" y="12"/>
                  </a:cxn>
                  <a:cxn ang="0">
                    <a:pos x="22" y="12"/>
                  </a:cxn>
                  <a:cxn ang="0">
                    <a:pos x="22" y="14"/>
                  </a:cxn>
                  <a:cxn ang="0">
                    <a:pos x="19" y="14"/>
                  </a:cxn>
                  <a:cxn ang="0">
                    <a:pos x="19" y="14"/>
                  </a:cxn>
                  <a:cxn ang="0">
                    <a:pos x="17" y="14"/>
                  </a:cxn>
                  <a:cxn ang="0">
                    <a:pos x="17" y="14"/>
                  </a:cxn>
                  <a:cxn ang="0">
                    <a:pos x="15" y="14"/>
                  </a:cxn>
                  <a:cxn ang="0">
                    <a:pos x="12" y="14"/>
                  </a:cxn>
                  <a:cxn ang="0">
                    <a:pos x="12" y="14"/>
                  </a:cxn>
                  <a:cxn ang="0">
                    <a:pos x="10" y="14"/>
                  </a:cxn>
                  <a:cxn ang="0">
                    <a:pos x="7" y="14"/>
                  </a:cxn>
                  <a:cxn ang="0">
                    <a:pos x="5" y="14"/>
                  </a:cxn>
                  <a:cxn ang="0">
                    <a:pos x="5" y="14"/>
                  </a:cxn>
                  <a:cxn ang="0">
                    <a:pos x="5" y="14"/>
                  </a:cxn>
                  <a:cxn ang="0">
                    <a:pos x="3" y="12"/>
                  </a:cxn>
                  <a:cxn ang="0">
                    <a:pos x="3" y="9"/>
                  </a:cxn>
                  <a:cxn ang="0">
                    <a:pos x="3" y="9"/>
                  </a:cxn>
                  <a:cxn ang="0">
                    <a:pos x="3" y="7"/>
                  </a:cxn>
                  <a:cxn ang="0">
                    <a:pos x="3" y="7"/>
                  </a:cxn>
                  <a:cxn ang="0">
                    <a:pos x="0" y="7"/>
                  </a:cxn>
                  <a:cxn ang="0">
                    <a:pos x="3" y="5"/>
                  </a:cxn>
                  <a:cxn ang="0">
                    <a:pos x="3" y="5"/>
                  </a:cxn>
                  <a:cxn ang="0">
                    <a:pos x="3" y="5"/>
                  </a:cxn>
                  <a:cxn ang="0">
                    <a:pos x="5" y="5"/>
                  </a:cxn>
                  <a:cxn ang="0">
                    <a:pos x="5" y="2"/>
                  </a:cxn>
                  <a:cxn ang="0">
                    <a:pos x="3" y="2"/>
                  </a:cxn>
                  <a:cxn ang="0">
                    <a:pos x="3" y="0"/>
                  </a:cxn>
                  <a:cxn ang="0">
                    <a:pos x="5" y="0"/>
                  </a:cxn>
                </a:cxnLst>
                <a:rect l="0" t="0" r="r" b="b"/>
                <a:pathLst>
                  <a:path w="22" h="14">
                    <a:moveTo>
                      <a:pt x="5" y="0"/>
                    </a:moveTo>
                    <a:lnTo>
                      <a:pt x="5" y="2"/>
                    </a:lnTo>
                    <a:lnTo>
                      <a:pt x="5" y="2"/>
                    </a:lnTo>
                    <a:lnTo>
                      <a:pt x="5" y="0"/>
                    </a:lnTo>
                    <a:lnTo>
                      <a:pt x="7" y="0"/>
                    </a:lnTo>
                    <a:lnTo>
                      <a:pt x="7" y="0"/>
                    </a:lnTo>
                    <a:lnTo>
                      <a:pt x="10" y="0"/>
                    </a:lnTo>
                    <a:lnTo>
                      <a:pt x="10" y="2"/>
                    </a:lnTo>
                    <a:lnTo>
                      <a:pt x="10" y="2"/>
                    </a:lnTo>
                    <a:lnTo>
                      <a:pt x="10" y="2"/>
                    </a:lnTo>
                    <a:lnTo>
                      <a:pt x="12" y="2"/>
                    </a:lnTo>
                    <a:lnTo>
                      <a:pt x="12" y="2"/>
                    </a:lnTo>
                    <a:lnTo>
                      <a:pt x="12" y="5"/>
                    </a:lnTo>
                    <a:lnTo>
                      <a:pt x="12" y="5"/>
                    </a:lnTo>
                    <a:lnTo>
                      <a:pt x="12" y="5"/>
                    </a:lnTo>
                    <a:lnTo>
                      <a:pt x="12" y="5"/>
                    </a:lnTo>
                    <a:lnTo>
                      <a:pt x="12" y="5"/>
                    </a:lnTo>
                    <a:lnTo>
                      <a:pt x="12" y="7"/>
                    </a:lnTo>
                    <a:lnTo>
                      <a:pt x="15" y="7"/>
                    </a:lnTo>
                    <a:lnTo>
                      <a:pt x="15" y="7"/>
                    </a:lnTo>
                    <a:lnTo>
                      <a:pt x="17" y="7"/>
                    </a:lnTo>
                    <a:lnTo>
                      <a:pt x="17" y="7"/>
                    </a:lnTo>
                    <a:lnTo>
                      <a:pt x="17" y="7"/>
                    </a:lnTo>
                    <a:lnTo>
                      <a:pt x="17" y="7"/>
                    </a:lnTo>
                    <a:lnTo>
                      <a:pt x="17" y="9"/>
                    </a:lnTo>
                    <a:lnTo>
                      <a:pt x="19" y="9"/>
                    </a:lnTo>
                    <a:lnTo>
                      <a:pt x="19" y="9"/>
                    </a:lnTo>
                    <a:lnTo>
                      <a:pt x="19" y="9"/>
                    </a:lnTo>
                    <a:lnTo>
                      <a:pt x="19" y="9"/>
                    </a:lnTo>
                    <a:lnTo>
                      <a:pt x="19" y="12"/>
                    </a:lnTo>
                    <a:lnTo>
                      <a:pt x="22" y="12"/>
                    </a:lnTo>
                    <a:lnTo>
                      <a:pt x="22" y="12"/>
                    </a:lnTo>
                    <a:lnTo>
                      <a:pt x="22" y="14"/>
                    </a:lnTo>
                    <a:lnTo>
                      <a:pt x="22" y="14"/>
                    </a:lnTo>
                    <a:lnTo>
                      <a:pt x="19" y="14"/>
                    </a:lnTo>
                    <a:lnTo>
                      <a:pt x="19" y="14"/>
                    </a:lnTo>
                    <a:lnTo>
                      <a:pt x="19" y="14"/>
                    </a:lnTo>
                    <a:lnTo>
                      <a:pt x="19" y="14"/>
                    </a:lnTo>
                    <a:lnTo>
                      <a:pt x="17" y="14"/>
                    </a:lnTo>
                    <a:lnTo>
                      <a:pt x="17" y="14"/>
                    </a:lnTo>
                    <a:lnTo>
                      <a:pt x="17" y="14"/>
                    </a:lnTo>
                    <a:lnTo>
                      <a:pt x="17" y="14"/>
                    </a:lnTo>
                    <a:lnTo>
                      <a:pt x="15" y="14"/>
                    </a:lnTo>
                    <a:lnTo>
                      <a:pt x="15" y="14"/>
                    </a:lnTo>
                    <a:lnTo>
                      <a:pt x="12" y="14"/>
                    </a:lnTo>
                    <a:lnTo>
                      <a:pt x="12" y="14"/>
                    </a:lnTo>
                    <a:lnTo>
                      <a:pt x="12" y="14"/>
                    </a:lnTo>
                    <a:lnTo>
                      <a:pt x="12" y="14"/>
                    </a:lnTo>
                    <a:lnTo>
                      <a:pt x="10" y="14"/>
                    </a:lnTo>
                    <a:lnTo>
                      <a:pt x="10" y="14"/>
                    </a:lnTo>
                    <a:lnTo>
                      <a:pt x="10" y="14"/>
                    </a:lnTo>
                    <a:lnTo>
                      <a:pt x="7" y="14"/>
                    </a:lnTo>
                    <a:lnTo>
                      <a:pt x="7" y="14"/>
                    </a:lnTo>
                    <a:lnTo>
                      <a:pt x="5" y="14"/>
                    </a:lnTo>
                    <a:lnTo>
                      <a:pt x="5" y="14"/>
                    </a:lnTo>
                    <a:lnTo>
                      <a:pt x="5" y="14"/>
                    </a:lnTo>
                    <a:lnTo>
                      <a:pt x="5" y="14"/>
                    </a:lnTo>
                    <a:lnTo>
                      <a:pt x="5" y="14"/>
                    </a:lnTo>
                    <a:lnTo>
                      <a:pt x="3" y="14"/>
                    </a:lnTo>
                    <a:lnTo>
                      <a:pt x="3" y="12"/>
                    </a:lnTo>
                    <a:lnTo>
                      <a:pt x="3" y="12"/>
                    </a:lnTo>
                    <a:lnTo>
                      <a:pt x="3" y="9"/>
                    </a:lnTo>
                    <a:lnTo>
                      <a:pt x="3" y="9"/>
                    </a:lnTo>
                    <a:lnTo>
                      <a:pt x="3" y="9"/>
                    </a:lnTo>
                    <a:lnTo>
                      <a:pt x="3" y="9"/>
                    </a:lnTo>
                    <a:lnTo>
                      <a:pt x="3" y="7"/>
                    </a:lnTo>
                    <a:lnTo>
                      <a:pt x="3" y="7"/>
                    </a:lnTo>
                    <a:lnTo>
                      <a:pt x="3" y="7"/>
                    </a:lnTo>
                    <a:lnTo>
                      <a:pt x="0" y="7"/>
                    </a:lnTo>
                    <a:lnTo>
                      <a:pt x="0" y="7"/>
                    </a:lnTo>
                    <a:lnTo>
                      <a:pt x="0" y="5"/>
                    </a:lnTo>
                    <a:lnTo>
                      <a:pt x="3" y="5"/>
                    </a:lnTo>
                    <a:lnTo>
                      <a:pt x="3" y="5"/>
                    </a:lnTo>
                    <a:lnTo>
                      <a:pt x="3" y="5"/>
                    </a:lnTo>
                    <a:lnTo>
                      <a:pt x="3" y="5"/>
                    </a:lnTo>
                    <a:lnTo>
                      <a:pt x="3" y="5"/>
                    </a:lnTo>
                    <a:lnTo>
                      <a:pt x="5" y="5"/>
                    </a:lnTo>
                    <a:lnTo>
                      <a:pt x="5" y="5"/>
                    </a:lnTo>
                    <a:lnTo>
                      <a:pt x="5" y="2"/>
                    </a:lnTo>
                    <a:lnTo>
                      <a:pt x="5" y="2"/>
                    </a:lnTo>
                    <a:lnTo>
                      <a:pt x="3" y="2"/>
                    </a:lnTo>
                    <a:lnTo>
                      <a:pt x="3" y="2"/>
                    </a:lnTo>
                    <a:lnTo>
                      <a:pt x="3" y="0"/>
                    </a:lnTo>
                    <a:lnTo>
                      <a:pt x="3" y="0"/>
                    </a:lnTo>
                    <a:lnTo>
                      <a:pt x="5" y="0"/>
                    </a:lnTo>
                    <a:lnTo>
                      <a:pt x="5" y="0"/>
                    </a:lnTo>
                    <a:lnTo>
                      <a:pt x="5"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9" name="Freeform 191"/>
              <p:cNvSpPr>
                <a:spLocks/>
              </p:cNvSpPr>
              <p:nvPr/>
            </p:nvSpPr>
            <p:spPr bwMode="auto">
              <a:xfrm>
                <a:off x="2947" y="2777"/>
                <a:ext cx="17" cy="26"/>
              </a:xfrm>
              <a:custGeom>
                <a:avLst/>
                <a:gdLst/>
                <a:ahLst/>
                <a:cxnLst>
                  <a:cxn ang="0">
                    <a:pos x="7" y="0"/>
                  </a:cxn>
                  <a:cxn ang="0">
                    <a:pos x="7" y="2"/>
                  </a:cxn>
                  <a:cxn ang="0">
                    <a:pos x="7" y="5"/>
                  </a:cxn>
                  <a:cxn ang="0">
                    <a:pos x="9" y="5"/>
                  </a:cxn>
                  <a:cxn ang="0">
                    <a:pos x="9" y="7"/>
                  </a:cxn>
                  <a:cxn ang="0">
                    <a:pos x="9" y="9"/>
                  </a:cxn>
                  <a:cxn ang="0">
                    <a:pos x="12" y="9"/>
                  </a:cxn>
                  <a:cxn ang="0">
                    <a:pos x="12" y="12"/>
                  </a:cxn>
                  <a:cxn ang="0">
                    <a:pos x="12" y="12"/>
                  </a:cxn>
                  <a:cxn ang="0">
                    <a:pos x="12" y="14"/>
                  </a:cxn>
                  <a:cxn ang="0">
                    <a:pos x="14" y="14"/>
                  </a:cxn>
                  <a:cxn ang="0">
                    <a:pos x="14" y="16"/>
                  </a:cxn>
                  <a:cxn ang="0">
                    <a:pos x="14" y="19"/>
                  </a:cxn>
                  <a:cxn ang="0">
                    <a:pos x="14" y="19"/>
                  </a:cxn>
                  <a:cxn ang="0">
                    <a:pos x="14" y="21"/>
                  </a:cxn>
                  <a:cxn ang="0">
                    <a:pos x="14" y="24"/>
                  </a:cxn>
                  <a:cxn ang="0">
                    <a:pos x="17" y="24"/>
                  </a:cxn>
                  <a:cxn ang="0">
                    <a:pos x="14" y="26"/>
                  </a:cxn>
                  <a:cxn ang="0">
                    <a:pos x="14" y="24"/>
                  </a:cxn>
                  <a:cxn ang="0">
                    <a:pos x="14" y="24"/>
                  </a:cxn>
                  <a:cxn ang="0">
                    <a:pos x="12" y="24"/>
                  </a:cxn>
                  <a:cxn ang="0">
                    <a:pos x="9" y="24"/>
                  </a:cxn>
                  <a:cxn ang="0">
                    <a:pos x="7" y="24"/>
                  </a:cxn>
                  <a:cxn ang="0">
                    <a:pos x="7" y="21"/>
                  </a:cxn>
                  <a:cxn ang="0">
                    <a:pos x="7" y="21"/>
                  </a:cxn>
                  <a:cxn ang="0">
                    <a:pos x="5" y="21"/>
                  </a:cxn>
                  <a:cxn ang="0">
                    <a:pos x="5" y="19"/>
                  </a:cxn>
                  <a:cxn ang="0">
                    <a:pos x="5" y="16"/>
                  </a:cxn>
                  <a:cxn ang="0">
                    <a:pos x="5" y="16"/>
                  </a:cxn>
                  <a:cxn ang="0">
                    <a:pos x="2" y="14"/>
                  </a:cxn>
                  <a:cxn ang="0">
                    <a:pos x="2" y="14"/>
                  </a:cxn>
                  <a:cxn ang="0">
                    <a:pos x="0" y="12"/>
                  </a:cxn>
                  <a:cxn ang="0">
                    <a:pos x="0" y="12"/>
                  </a:cxn>
                  <a:cxn ang="0">
                    <a:pos x="0" y="9"/>
                  </a:cxn>
                  <a:cxn ang="0">
                    <a:pos x="0" y="7"/>
                  </a:cxn>
                  <a:cxn ang="0">
                    <a:pos x="0" y="7"/>
                  </a:cxn>
                  <a:cxn ang="0">
                    <a:pos x="0" y="5"/>
                  </a:cxn>
                  <a:cxn ang="0">
                    <a:pos x="0" y="2"/>
                  </a:cxn>
                  <a:cxn ang="0">
                    <a:pos x="2" y="0"/>
                  </a:cxn>
                  <a:cxn ang="0">
                    <a:pos x="5" y="0"/>
                  </a:cxn>
                  <a:cxn ang="0">
                    <a:pos x="5" y="0"/>
                  </a:cxn>
                  <a:cxn ang="0">
                    <a:pos x="7" y="0"/>
                  </a:cxn>
                </a:cxnLst>
                <a:rect l="0" t="0" r="r" b="b"/>
                <a:pathLst>
                  <a:path w="17" h="26">
                    <a:moveTo>
                      <a:pt x="7" y="0"/>
                    </a:moveTo>
                    <a:lnTo>
                      <a:pt x="7" y="0"/>
                    </a:lnTo>
                    <a:lnTo>
                      <a:pt x="7" y="0"/>
                    </a:lnTo>
                    <a:lnTo>
                      <a:pt x="7" y="2"/>
                    </a:lnTo>
                    <a:lnTo>
                      <a:pt x="7" y="2"/>
                    </a:lnTo>
                    <a:lnTo>
                      <a:pt x="7" y="5"/>
                    </a:lnTo>
                    <a:lnTo>
                      <a:pt x="9" y="5"/>
                    </a:lnTo>
                    <a:lnTo>
                      <a:pt x="9" y="5"/>
                    </a:lnTo>
                    <a:lnTo>
                      <a:pt x="9" y="7"/>
                    </a:lnTo>
                    <a:lnTo>
                      <a:pt x="9" y="7"/>
                    </a:lnTo>
                    <a:lnTo>
                      <a:pt x="9" y="7"/>
                    </a:lnTo>
                    <a:lnTo>
                      <a:pt x="9" y="9"/>
                    </a:lnTo>
                    <a:lnTo>
                      <a:pt x="12" y="9"/>
                    </a:lnTo>
                    <a:lnTo>
                      <a:pt x="12" y="9"/>
                    </a:lnTo>
                    <a:lnTo>
                      <a:pt x="12" y="12"/>
                    </a:lnTo>
                    <a:lnTo>
                      <a:pt x="12" y="12"/>
                    </a:lnTo>
                    <a:lnTo>
                      <a:pt x="12" y="12"/>
                    </a:lnTo>
                    <a:lnTo>
                      <a:pt x="12" y="12"/>
                    </a:lnTo>
                    <a:lnTo>
                      <a:pt x="12" y="12"/>
                    </a:lnTo>
                    <a:lnTo>
                      <a:pt x="12" y="14"/>
                    </a:lnTo>
                    <a:lnTo>
                      <a:pt x="12" y="14"/>
                    </a:lnTo>
                    <a:lnTo>
                      <a:pt x="14" y="14"/>
                    </a:lnTo>
                    <a:lnTo>
                      <a:pt x="14" y="16"/>
                    </a:lnTo>
                    <a:lnTo>
                      <a:pt x="14" y="16"/>
                    </a:lnTo>
                    <a:lnTo>
                      <a:pt x="14" y="16"/>
                    </a:lnTo>
                    <a:lnTo>
                      <a:pt x="14" y="19"/>
                    </a:lnTo>
                    <a:lnTo>
                      <a:pt x="14" y="19"/>
                    </a:lnTo>
                    <a:lnTo>
                      <a:pt x="14" y="19"/>
                    </a:lnTo>
                    <a:lnTo>
                      <a:pt x="14" y="21"/>
                    </a:lnTo>
                    <a:lnTo>
                      <a:pt x="14" y="21"/>
                    </a:lnTo>
                    <a:lnTo>
                      <a:pt x="14" y="21"/>
                    </a:lnTo>
                    <a:lnTo>
                      <a:pt x="14" y="24"/>
                    </a:lnTo>
                    <a:lnTo>
                      <a:pt x="17" y="24"/>
                    </a:lnTo>
                    <a:lnTo>
                      <a:pt x="17" y="24"/>
                    </a:lnTo>
                    <a:lnTo>
                      <a:pt x="17" y="26"/>
                    </a:lnTo>
                    <a:lnTo>
                      <a:pt x="14" y="26"/>
                    </a:lnTo>
                    <a:lnTo>
                      <a:pt x="14" y="26"/>
                    </a:lnTo>
                    <a:lnTo>
                      <a:pt x="14" y="24"/>
                    </a:lnTo>
                    <a:lnTo>
                      <a:pt x="14" y="24"/>
                    </a:lnTo>
                    <a:lnTo>
                      <a:pt x="14" y="24"/>
                    </a:lnTo>
                    <a:lnTo>
                      <a:pt x="12" y="24"/>
                    </a:lnTo>
                    <a:lnTo>
                      <a:pt x="12" y="24"/>
                    </a:lnTo>
                    <a:lnTo>
                      <a:pt x="12" y="24"/>
                    </a:lnTo>
                    <a:lnTo>
                      <a:pt x="9" y="24"/>
                    </a:lnTo>
                    <a:lnTo>
                      <a:pt x="9" y="24"/>
                    </a:lnTo>
                    <a:lnTo>
                      <a:pt x="7" y="24"/>
                    </a:lnTo>
                    <a:lnTo>
                      <a:pt x="7" y="21"/>
                    </a:lnTo>
                    <a:lnTo>
                      <a:pt x="7" y="21"/>
                    </a:lnTo>
                    <a:lnTo>
                      <a:pt x="7" y="21"/>
                    </a:lnTo>
                    <a:lnTo>
                      <a:pt x="7" y="21"/>
                    </a:lnTo>
                    <a:lnTo>
                      <a:pt x="5" y="21"/>
                    </a:lnTo>
                    <a:lnTo>
                      <a:pt x="5" y="21"/>
                    </a:lnTo>
                    <a:lnTo>
                      <a:pt x="5" y="19"/>
                    </a:lnTo>
                    <a:lnTo>
                      <a:pt x="5" y="19"/>
                    </a:lnTo>
                    <a:lnTo>
                      <a:pt x="5" y="19"/>
                    </a:lnTo>
                    <a:lnTo>
                      <a:pt x="5" y="16"/>
                    </a:lnTo>
                    <a:lnTo>
                      <a:pt x="5" y="16"/>
                    </a:lnTo>
                    <a:lnTo>
                      <a:pt x="5" y="16"/>
                    </a:lnTo>
                    <a:lnTo>
                      <a:pt x="5" y="14"/>
                    </a:lnTo>
                    <a:lnTo>
                      <a:pt x="2" y="14"/>
                    </a:lnTo>
                    <a:lnTo>
                      <a:pt x="2" y="14"/>
                    </a:lnTo>
                    <a:lnTo>
                      <a:pt x="2" y="14"/>
                    </a:lnTo>
                    <a:lnTo>
                      <a:pt x="2" y="12"/>
                    </a:lnTo>
                    <a:lnTo>
                      <a:pt x="0" y="12"/>
                    </a:lnTo>
                    <a:lnTo>
                      <a:pt x="0" y="12"/>
                    </a:lnTo>
                    <a:lnTo>
                      <a:pt x="0" y="12"/>
                    </a:lnTo>
                    <a:lnTo>
                      <a:pt x="0" y="12"/>
                    </a:lnTo>
                    <a:lnTo>
                      <a:pt x="0" y="9"/>
                    </a:lnTo>
                    <a:lnTo>
                      <a:pt x="0" y="9"/>
                    </a:lnTo>
                    <a:lnTo>
                      <a:pt x="0" y="7"/>
                    </a:lnTo>
                    <a:lnTo>
                      <a:pt x="0" y="7"/>
                    </a:lnTo>
                    <a:lnTo>
                      <a:pt x="0" y="7"/>
                    </a:lnTo>
                    <a:lnTo>
                      <a:pt x="0" y="5"/>
                    </a:lnTo>
                    <a:lnTo>
                      <a:pt x="0" y="5"/>
                    </a:lnTo>
                    <a:lnTo>
                      <a:pt x="0" y="2"/>
                    </a:lnTo>
                    <a:lnTo>
                      <a:pt x="0" y="2"/>
                    </a:lnTo>
                    <a:lnTo>
                      <a:pt x="2" y="2"/>
                    </a:lnTo>
                    <a:lnTo>
                      <a:pt x="2" y="0"/>
                    </a:lnTo>
                    <a:lnTo>
                      <a:pt x="2" y="0"/>
                    </a:lnTo>
                    <a:lnTo>
                      <a:pt x="5" y="0"/>
                    </a:lnTo>
                    <a:lnTo>
                      <a:pt x="5" y="0"/>
                    </a:lnTo>
                    <a:lnTo>
                      <a:pt x="5" y="0"/>
                    </a:lnTo>
                    <a:lnTo>
                      <a:pt x="7" y="0"/>
                    </a:lnTo>
                    <a:lnTo>
                      <a:pt x="7" y="0"/>
                    </a:lnTo>
                    <a:lnTo>
                      <a:pt x="7"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0" name="Freeform 192"/>
              <p:cNvSpPr>
                <a:spLocks/>
              </p:cNvSpPr>
              <p:nvPr/>
            </p:nvSpPr>
            <p:spPr bwMode="auto">
              <a:xfrm>
                <a:off x="2947" y="2777"/>
                <a:ext cx="17" cy="26"/>
              </a:xfrm>
              <a:custGeom>
                <a:avLst/>
                <a:gdLst/>
                <a:ahLst/>
                <a:cxnLst>
                  <a:cxn ang="0">
                    <a:pos x="7" y="0"/>
                  </a:cxn>
                  <a:cxn ang="0">
                    <a:pos x="7" y="2"/>
                  </a:cxn>
                  <a:cxn ang="0">
                    <a:pos x="7" y="5"/>
                  </a:cxn>
                  <a:cxn ang="0">
                    <a:pos x="9" y="5"/>
                  </a:cxn>
                  <a:cxn ang="0">
                    <a:pos x="9" y="7"/>
                  </a:cxn>
                  <a:cxn ang="0">
                    <a:pos x="9" y="9"/>
                  </a:cxn>
                  <a:cxn ang="0">
                    <a:pos x="12" y="9"/>
                  </a:cxn>
                  <a:cxn ang="0">
                    <a:pos x="12" y="12"/>
                  </a:cxn>
                  <a:cxn ang="0">
                    <a:pos x="12" y="12"/>
                  </a:cxn>
                  <a:cxn ang="0">
                    <a:pos x="12" y="14"/>
                  </a:cxn>
                  <a:cxn ang="0">
                    <a:pos x="14" y="14"/>
                  </a:cxn>
                  <a:cxn ang="0">
                    <a:pos x="14" y="16"/>
                  </a:cxn>
                  <a:cxn ang="0">
                    <a:pos x="14" y="19"/>
                  </a:cxn>
                  <a:cxn ang="0">
                    <a:pos x="14" y="19"/>
                  </a:cxn>
                  <a:cxn ang="0">
                    <a:pos x="14" y="21"/>
                  </a:cxn>
                  <a:cxn ang="0">
                    <a:pos x="14" y="24"/>
                  </a:cxn>
                  <a:cxn ang="0">
                    <a:pos x="17" y="24"/>
                  </a:cxn>
                  <a:cxn ang="0">
                    <a:pos x="14" y="26"/>
                  </a:cxn>
                  <a:cxn ang="0">
                    <a:pos x="14" y="24"/>
                  </a:cxn>
                  <a:cxn ang="0">
                    <a:pos x="14" y="24"/>
                  </a:cxn>
                  <a:cxn ang="0">
                    <a:pos x="12" y="24"/>
                  </a:cxn>
                  <a:cxn ang="0">
                    <a:pos x="9" y="24"/>
                  </a:cxn>
                  <a:cxn ang="0">
                    <a:pos x="7" y="24"/>
                  </a:cxn>
                  <a:cxn ang="0">
                    <a:pos x="7" y="21"/>
                  </a:cxn>
                  <a:cxn ang="0">
                    <a:pos x="7" y="21"/>
                  </a:cxn>
                  <a:cxn ang="0">
                    <a:pos x="5" y="21"/>
                  </a:cxn>
                  <a:cxn ang="0">
                    <a:pos x="5" y="19"/>
                  </a:cxn>
                  <a:cxn ang="0">
                    <a:pos x="5" y="16"/>
                  </a:cxn>
                  <a:cxn ang="0">
                    <a:pos x="5" y="16"/>
                  </a:cxn>
                  <a:cxn ang="0">
                    <a:pos x="2" y="14"/>
                  </a:cxn>
                  <a:cxn ang="0">
                    <a:pos x="2" y="14"/>
                  </a:cxn>
                  <a:cxn ang="0">
                    <a:pos x="0" y="12"/>
                  </a:cxn>
                  <a:cxn ang="0">
                    <a:pos x="0" y="12"/>
                  </a:cxn>
                  <a:cxn ang="0">
                    <a:pos x="0" y="9"/>
                  </a:cxn>
                  <a:cxn ang="0">
                    <a:pos x="0" y="7"/>
                  </a:cxn>
                  <a:cxn ang="0">
                    <a:pos x="0" y="7"/>
                  </a:cxn>
                  <a:cxn ang="0">
                    <a:pos x="0" y="5"/>
                  </a:cxn>
                  <a:cxn ang="0">
                    <a:pos x="0" y="2"/>
                  </a:cxn>
                  <a:cxn ang="0">
                    <a:pos x="2" y="0"/>
                  </a:cxn>
                  <a:cxn ang="0">
                    <a:pos x="5" y="0"/>
                  </a:cxn>
                  <a:cxn ang="0">
                    <a:pos x="5" y="0"/>
                  </a:cxn>
                  <a:cxn ang="0">
                    <a:pos x="7" y="0"/>
                  </a:cxn>
                </a:cxnLst>
                <a:rect l="0" t="0" r="r" b="b"/>
                <a:pathLst>
                  <a:path w="17" h="26">
                    <a:moveTo>
                      <a:pt x="7" y="0"/>
                    </a:moveTo>
                    <a:lnTo>
                      <a:pt x="7" y="0"/>
                    </a:lnTo>
                    <a:lnTo>
                      <a:pt x="7" y="0"/>
                    </a:lnTo>
                    <a:lnTo>
                      <a:pt x="7" y="2"/>
                    </a:lnTo>
                    <a:lnTo>
                      <a:pt x="7" y="2"/>
                    </a:lnTo>
                    <a:lnTo>
                      <a:pt x="7" y="5"/>
                    </a:lnTo>
                    <a:lnTo>
                      <a:pt x="9" y="5"/>
                    </a:lnTo>
                    <a:lnTo>
                      <a:pt x="9" y="5"/>
                    </a:lnTo>
                    <a:lnTo>
                      <a:pt x="9" y="7"/>
                    </a:lnTo>
                    <a:lnTo>
                      <a:pt x="9" y="7"/>
                    </a:lnTo>
                    <a:lnTo>
                      <a:pt x="9" y="7"/>
                    </a:lnTo>
                    <a:lnTo>
                      <a:pt x="9" y="9"/>
                    </a:lnTo>
                    <a:lnTo>
                      <a:pt x="12" y="9"/>
                    </a:lnTo>
                    <a:lnTo>
                      <a:pt x="12" y="9"/>
                    </a:lnTo>
                    <a:lnTo>
                      <a:pt x="12" y="12"/>
                    </a:lnTo>
                    <a:lnTo>
                      <a:pt x="12" y="12"/>
                    </a:lnTo>
                    <a:lnTo>
                      <a:pt x="12" y="12"/>
                    </a:lnTo>
                    <a:lnTo>
                      <a:pt x="12" y="12"/>
                    </a:lnTo>
                    <a:lnTo>
                      <a:pt x="12" y="12"/>
                    </a:lnTo>
                    <a:lnTo>
                      <a:pt x="12" y="14"/>
                    </a:lnTo>
                    <a:lnTo>
                      <a:pt x="12" y="14"/>
                    </a:lnTo>
                    <a:lnTo>
                      <a:pt x="14" y="14"/>
                    </a:lnTo>
                    <a:lnTo>
                      <a:pt x="14" y="16"/>
                    </a:lnTo>
                    <a:lnTo>
                      <a:pt x="14" y="16"/>
                    </a:lnTo>
                    <a:lnTo>
                      <a:pt x="14" y="16"/>
                    </a:lnTo>
                    <a:lnTo>
                      <a:pt x="14" y="19"/>
                    </a:lnTo>
                    <a:lnTo>
                      <a:pt x="14" y="19"/>
                    </a:lnTo>
                    <a:lnTo>
                      <a:pt x="14" y="19"/>
                    </a:lnTo>
                    <a:lnTo>
                      <a:pt x="14" y="21"/>
                    </a:lnTo>
                    <a:lnTo>
                      <a:pt x="14" y="21"/>
                    </a:lnTo>
                    <a:lnTo>
                      <a:pt x="14" y="21"/>
                    </a:lnTo>
                    <a:lnTo>
                      <a:pt x="14" y="24"/>
                    </a:lnTo>
                    <a:lnTo>
                      <a:pt x="17" y="24"/>
                    </a:lnTo>
                    <a:lnTo>
                      <a:pt x="17" y="24"/>
                    </a:lnTo>
                    <a:lnTo>
                      <a:pt x="17" y="26"/>
                    </a:lnTo>
                    <a:lnTo>
                      <a:pt x="14" y="26"/>
                    </a:lnTo>
                    <a:lnTo>
                      <a:pt x="14" y="26"/>
                    </a:lnTo>
                    <a:lnTo>
                      <a:pt x="14" y="24"/>
                    </a:lnTo>
                    <a:lnTo>
                      <a:pt x="14" y="24"/>
                    </a:lnTo>
                    <a:lnTo>
                      <a:pt x="14" y="24"/>
                    </a:lnTo>
                    <a:lnTo>
                      <a:pt x="12" y="24"/>
                    </a:lnTo>
                    <a:lnTo>
                      <a:pt x="12" y="24"/>
                    </a:lnTo>
                    <a:lnTo>
                      <a:pt x="12" y="24"/>
                    </a:lnTo>
                    <a:lnTo>
                      <a:pt x="9" y="24"/>
                    </a:lnTo>
                    <a:lnTo>
                      <a:pt x="9" y="24"/>
                    </a:lnTo>
                    <a:lnTo>
                      <a:pt x="7" y="24"/>
                    </a:lnTo>
                    <a:lnTo>
                      <a:pt x="7" y="21"/>
                    </a:lnTo>
                    <a:lnTo>
                      <a:pt x="7" y="21"/>
                    </a:lnTo>
                    <a:lnTo>
                      <a:pt x="7" y="21"/>
                    </a:lnTo>
                    <a:lnTo>
                      <a:pt x="7" y="21"/>
                    </a:lnTo>
                    <a:lnTo>
                      <a:pt x="5" y="21"/>
                    </a:lnTo>
                    <a:lnTo>
                      <a:pt x="5" y="21"/>
                    </a:lnTo>
                    <a:lnTo>
                      <a:pt x="5" y="19"/>
                    </a:lnTo>
                    <a:lnTo>
                      <a:pt x="5" y="19"/>
                    </a:lnTo>
                    <a:lnTo>
                      <a:pt x="5" y="19"/>
                    </a:lnTo>
                    <a:lnTo>
                      <a:pt x="5" y="16"/>
                    </a:lnTo>
                    <a:lnTo>
                      <a:pt x="5" y="16"/>
                    </a:lnTo>
                    <a:lnTo>
                      <a:pt x="5" y="16"/>
                    </a:lnTo>
                    <a:lnTo>
                      <a:pt x="5" y="14"/>
                    </a:lnTo>
                    <a:lnTo>
                      <a:pt x="2" y="14"/>
                    </a:lnTo>
                    <a:lnTo>
                      <a:pt x="2" y="14"/>
                    </a:lnTo>
                    <a:lnTo>
                      <a:pt x="2" y="14"/>
                    </a:lnTo>
                    <a:lnTo>
                      <a:pt x="2" y="12"/>
                    </a:lnTo>
                    <a:lnTo>
                      <a:pt x="0" y="12"/>
                    </a:lnTo>
                    <a:lnTo>
                      <a:pt x="0" y="12"/>
                    </a:lnTo>
                    <a:lnTo>
                      <a:pt x="0" y="12"/>
                    </a:lnTo>
                    <a:lnTo>
                      <a:pt x="0" y="12"/>
                    </a:lnTo>
                    <a:lnTo>
                      <a:pt x="0" y="9"/>
                    </a:lnTo>
                    <a:lnTo>
                      <a:pt x="0" y="9"/>
                    </a:lnTo>
                    <a:lnTo>
                      <a:pt x="0" y="7"/>
                    </a:lnTo>
                    <a:lnTo>
                      <a:pt x="0" y="7"/>
                    </a:lnTo>
                    <a:lnTo>
                      <a:pt x="0" y="7"/>
                    </a:lnTo>
                    <a:lnTo>
                      <a:pt x="0" y="5"/>
                    </a:lnTo>
                    <a:lnTo>
                      <a:pt x="0" y="5"/>
                    </a:lnTo>
                    <a:lnTo>
                      <a:pt x="0" y="2"/>
                    </a:lnTo>
                    <a:lnTo>
                      <a:pt x="0" y="2"/>
                    </a:lnTo>
                    <a:lnTo>
                      <a:pt x="2" y="2"/>
                    </a:lnTo>
                    <a:lnTo>
                      <a:pt x="2" y="0"/>
                    </a:lnTo>
                    <a:lnTo>
                      <a:pt x="2" y="0"/>
                    </a:lnTo>
                    <a:lnTo>
                      <a:pt x="5" y="0"/>
                    </a:lnTo>
                    <a:lnTo>
                      <a:pt x="5" y="0"/>
                    </a:lnTo>
                    <a:lnTo>
                      <a:pt x="5" y="0"/>
                    </a:lnTo>
                    <a:lnTo>
                      <a:pt x="7" y="0"/>
                    </a:lnTo>
                    <a:lnTo>
                      <a:pt x="7" y="0"/>
                    </a:lnTo>
                    <a:lnTo>
                      <a:pt x="7"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1" name="Freeform 193"/>
              <p:cNvSpPr>
                <a:spLocks/>
              </p:cNvSpPr>
              <p:nvPr/>
            </p:nvSpPr>
            <p:spPr bwMode="auto">
              <a:xfrm>
                <a:off x="2914" y="2715"/>
                <a:ext cx="19" cy="26"/>
              </a:xfrm>
              <a:custGeom>
                <a:avLst/>
                <a:gdLst/>
                <a:ahLst/>
                <a:cxnLst>
                  <a:cxn ang="0">
                    <a:pos x="9" y="3"/>
                  </a:cxn>
                  <a:cxn ang="0">
                    <a:pos x="9" y="3"/>
                  </a:cxn>
                  <a:cxn ang="0">
                    <a:pos x="12" y="3"/>
                  </a:cxn>
                  <a:cxn ang="0">
                    <a:pos x="12" y="5"/>
                  </a:cxn>
                  <a:cxn ang="0">
                    <a:pos x="12" y="5"/>
                  </a:cxn>
                  <a:cxn ang="0">
                    <a:pos x="14" y="7"/>
                  </a:cxn>
                  <a:cxn ang="0">
                    <a:pos x="14" y="7"/>
                  </a:cxn>
                  <a:cxn ang="0">
                    <a:pos x="14" y="10"/>
                  </a:cxn>
                  <a:cxn ang="0">
                    <a:pos x="16" y="10"/>
                  </a:cxn>
                  <a:cxn ang="0">
                    <a:pos x="16" y="12"/>
                  </a:cxn>
                  <a:cxn ang="0">
                    <a:pos x="19" y="12"/>
                  </a:cxn>
                  <a:cxn ang="0">
                    <a:pos x="19" y="14"/>
                  </a:cxn>
                  <a:cxn ang="0">
                    <a:pos x="19" y="14"/>
                  </a:cxn>
                  <a:cxn ang="0">
                    <a:pos x="19" y="17"/>
                  </a:cxn>
                  <a:cxn ang="0">
                    <a:pos x="19" y="17"/>
                  </a:cxn>
                  <a:cxn ang="0">
                    <a:pos x="19" y="19"/>
                  </a:cxn>
                  <a:cxn ang="0">
                    <a:pos x="19" y="22"/>
                  </a:cxn>
                  <a:cxn ang="0">
                    <a:pos x="19" y="24"/>
                  </a:cxn>
                  <a:cxn ang="0">
                    <a:pos x="19" y="24"/>
                  </a:cxn>
                  <a:cxn ang="0">
                    <a:pos x="16" y="26"/>
                  </a:cxn>
                  <a:cxn ang="0">
                    <a:pos x="14" y="26"/>
                  </a:cxn>
                  <a:cxn ang="0">
                    <a:pos x="14" y="26"/>
                  </a:cxn>
                  <a:cxn ang="0">
                    <a:pos x="14" y="24"/>
                  </a:cxn>
                  <a:cxn ang="0">
                    <a:pos x="12" y="24"/>
                  </a:cxn>
                  <a:cxn ang="0">
                    <a:pos x="12" y="22"/>
                  </a:cxn>
                  <a:cxn ang="0">
                    <a:pos x="12" y="19"/>
                  </a:cxn>
                  <a:cxn ang="0">
                    <a:pos x="12" y="19"/>
                  </a:cxn>
                  <a:cxn ang="0">
                    <a:pos x="9" y="17"/>
                  </a:cxn>
                  <a:cxn ang="0">
                    <a:pos x="9" y="17"/>
                  </a:cxn>
                  <a:cxn ang="0">
                    <a:pos x="7" y="17"/>
                  </a:cxn>
                  <a:cxn ang="0">
                    <a:pos x="7" y="19"/>
                  </a:cxn>
                  <a:cxn ang="0">
                    <a:pos x="7" y="19"/>
                  </a:cxn>
                  <a:cxn ang="0">
                    <a:pos x="5" y="19"/>
                  </a:cxn>
                  <a:cxn ang="0">
                    <a:pos x="5" y="17"/>
                  </a:cxn>
                  <a:cxn ang="0">
                    <a:pos x="5" y="14"/>
                  </a:cxn>
                  <a:cxn ang="0">
                    <a:pos x="7" y="14"/>
                  </a:cxn>
                  <a:cxn ang="0">
                    <a:pos x="7" y="14"/>
                  </a:cxn>
                  <a:cxn ang="0">
                    <a:pos x="7" y="14"/>
                  </a:cxn>
                  <a:cxn ang="0">
                    <a:pos x="5" y="12"/>
                  </a:cxn>
                  <a:cxn ang="0">
                    <a:pos x="5" y="12"/>
                  </a:cxn>
                  <a:cxn ang="0">
                    <a:pos x="5" y="10"/>
                  </a:cxn>
                  <a:cxn ang="0">
                    <a:pos x="5" y="7"/>
                  </a:cxn>
                  <a:cxn ang="0">
                    <a:pos x="2" y="7"/>
                  </a:cxn>
                  <a:cxn ang="0">
                    <a:pos x="2" y="5"/>
                  </a:cxn>
                  <a:cxn ang="0">
                    <a:pos x="0" y="5"/>
                  </a:cxn>
                  <a:cxn ang="0">
                    <a:pos x="0" y="3"/>
                  </a:cxn>
                  <a:cxn ang="0">
                    <a:pos x="0" y="3"/>
                  </a:cxn>
                  <a:cxn ang="0">
                    <a:pos x="2" y="3"/>
                  </a:cxn>
                  <a:cxn ang="0">
                    <a:pos x="5" y="3"/>
                  </a:cxn>
                  <a:cxn ang="0">
                    <a:pos x="5" y="3"/>
                  </a:cxn>
                  <a:cxn ang="0">
                    <a:pos x="5" y="3"/>
                  </a:cxn>
                  <a:cxn ang="0">
                    <a:pos x="7" y="0"/>
                  </a:cxn>
                  <a:cxn ang="0">
                    <a:pos x="7" y="0"/>
                  </a:cxn>
                </a:cxnLst>
                <a:rect l="0" t="0" r="r" b="b"/>
                <a:pathLst>
                  <a:path w="19" h="26">
                    <a:moveTo>
                      <a:pt x="9" y="0"/>
                    </a:moveTo>
                    <a:lnTo>
                      <a:pt x="9" y="3"/>
                    </a:lnTo>
                    <a:lnTo>
                      <a:pt x="9" y="3"/>
                    </a:lnTo>
                    <a:lnTo>
                      <a:pt x="9" y="3"/>
                    </a:lnTo>
                    <a:lnTo>
                      <a:pt x="12" y="3"/>
                    </a:lnTo>
                    <a:lnTo>
                      <a:pt x="12" y="3"/>
                    </a:lnTo>
                    <a:lnTo>
                      <a:pt x="12" y="5"/>
                    </a:lnTo>
                    <a:lnTo>
                      <a:pt x="12" y="5"/>
                    </a:lnTo>
                    <a:lnTo>
                      <a:pt x="12" y="5"/>
                    </a:lnTo>
                    <a:lnTo>
                      <a:pt x="12" y="5"/>
                    </a:lnTo>
                    <a:lnTo>
                      <a:pt x="12" y="7"/>
                    </a:lnTo>
                    <a:lnTo>
                      <a:pt x="14" y="7"/>
                    </a:lnTo>
                    <a:lnTo>
                      <a:pt x="14" y="7"/>
                    </a:lnTo>
                    <a:lnTo>
                      <a:pt x="14" y="7"/>
                    </a:lnTo>
                    <a:lnTo>
                      <a:pt x="14" y="10"/>
                    </a:lnTo>
                    <a:lnTo>
                      <a:pt x="14" y="10"/>
                    </a:lnTo>
                    <a:lnTo>
                      <a:pt x="14" y="10"/>
                    </a:lnTo>
                    <a:lnTo>
                      <a:pt x="16" y="10"/>
                    </a:lnTo>
                    <a:lnTo>
                      <a:pt x="16" y="10"/>
                    </a:lnTo>
                    <a:lnTo>
                      <a:pt x="16" y="12"/>
                    </a:lnTo>
                    <a:lnTo>
                      <a:pt x="16" y="12"/>
                    </a:lnTo>
                    <a:lnTo>
                      <a:pt x="19" y="12"/>
                    </a:lnTo>
                    <a:lnTo>
                      <a:pt x="19" y="12"/>
                    </a:lnTo>
                    <a:lnTo>
                      <a:pt x="19" y="14"/>
                    </a:lnTo>
                    <a:lnTo>
                      <a:pt x="19" y="14"/>
                    </a:lnTo>
                    <a:lnTo>
                      <a:pt x="19" y="14"/>
                    </a:lnTo>
                    <a:lnTo>
                      <a:pt x="19" y="14"/>
                    </a:lnTo>
                    <a:lnTo>
                      <a:pt x="19" y="17"/>
                    </a:lnTo>
                    <a:lnTo>
                      <a:pt x="19" y="17"/>
                    </a:lnTo>
                    <a:lnTo>
                      <a:pt x="19" y="17"/>
                    </a:lnTo>
                    <a:lnTo>
                      <a:pt x="19" y="19"/>
                    </a:lnTo>
                    <a:lnTo>
                      <a:pt x="19" y="19"/>
                    </a:lnTo>
                    <a:lnTo>
                      <a:pt x="19" y="22"/>
                    </a:lnTo>
                    <a:lnTo>
                      <a:pt x="19" y="22"/>
                    </a:lnTo>
                    <a:lnTo>
                      <a:pt x="19" y="24"/>
                    </a:lnTo>
                    <a:lnTo>
                      <a:pt x="19" y="24"/>
                    </a:lnTo>
                    <a:lnTo>
                      <a:pt x="19" y="24"/>
                    </a:lnTo>
                    <a:lnTo>
                      <a:pt x="19" y="24"/>
                    </a:lnTo>
                    <a:lnTo>
                      <a:pt x="19" y="26"/>
                    </a:lnTo>
                    <a:lnTo>
                      <a:pt x="16" y="26"/>
                    </a:lnTo>
                    <a:lnTo>
                      <a:pt x="16" y="26"/>
                    </a:lnTo>
                    <a:lnTo>
                      <a:pt x="14" y="26"/>
                    </a:lnTo>
                    <a:lnTo>
                      <a:pt x="14" y="26"/>
                    </a:lnTo>
                    <a:lnTo>
                      <a:pt x="14" y="26"/>
                    </a:lnTo>
                    <a:lnTo>
                      <a:pt x="14" y="24"/>
                    </a:lnTo>
                    <a:lnTo>
                      <a:pt x="14" y="24"/>
                    </a:lnTo>
                    <a:lnTo>
                      <a:pt x="12" y="24"/>
                    </a:lnTo>
                    <a:lnTo>
                      <a:pt x="12" y="24"/>
                    </a:lnTo>
                    <a:lnTo>
                      <a:pt x="12" y="22"/>
                    </a:lnTo>
                    <a:lnTo>
                      <a:pt x="12" y="22"/>
                    </a:lnTo>
                    <a:lnTo>
                      <a:pt x="12" y="22"/>
                    </a:lnTo>
                    <a:lnTo>
                      <a:pt x="12" y="19"/>
                    </a:lnTo>
                    <a:lnTo>
                      <a:pt x="12" y="19"/>
                    </a:lnTo>
                    <a:lnTo>
                      <a:pt x="12" y="19"/>
                    </a:lnTo>
                    <a:lnTo>
                      <a:pt x="12" y="17"/>
                    </a:lnTo>
                    <a:lnTo>
                      <a:pt x="9" y="17"/>
                    </a:lnTo>
                    <a:lnTo>
                      <a:pt x="9" y="17"/>
                    </a:lnTo>
                    <a:lnTo>
                      <a:pt x="9" y="17"/>
                    </a:lnTo>
                    <a:lnTo>
                      <a:pt x="7" y="17"/>
                    </a:lnTo>
                    <a:lnTo>
                      <a:pt x="7" y="17"/>
                    </a:lnTo>
                    <a:lnTo>
                      <a:pt x="7" y="19"/>
                    </a:lnTo>
                    <a:lnTo>
                      <a:pt x="7" y="19"/>
                    </a:lnTo>
                    <a:lnTo>
                      <a:pt x="7" y="19"/>
                    </a:lnTo>
                    <a:lnTo>
                      <a:pt x="7" y="19"/>
                    </a:lnTo>
                    <a:lnTo>
                      <a:pt x="7" y="19"/>
                    </a:lnTo>
                    <a:lnTo>
                      <a:pt x="5" y="19"/>
                    </a:lnTo>
                    <a:lnTo>
                      <a:pt x="5" y="17"/>
                    </a:lnTo>
                    <a:lnTo>
                      <a:pt x="5" y="17"/>
                    </a:lnTo>
                    <a:lnTo>
                      <a:pt x="5" y="17"/>
                    </a:lnTo>
                    <a:lnTo>
                      <a:pt x="5" y="14"/>
                    </a:lnTo>
                    <a:lnTo>
                      <a:pt x="5" y="14"/>
                    </a:lnTo>
                    <a:lnTo>
                      <a:pt x="7" y="14"/>
                    </a:lnTo>
                    <a:lnTo>
                      <a:pt x="7" y="14"/>
                    </a:lnTo>
                    <a:lnTo>
                      <a:pt x="7" y="14"/>
                    </a:lnTo>
                    <a:lnTo>
                      <a:pt x="7" y="14"/>
                    </a:lnTo>
                    <a:lnTo>
                      <a:pt x="7" y="14"/>
                    </a:lnTo>
                    <a:lnTo>
                      <a:pt x="7" y="12"/>
                    </a:lnTo>
                    <a:lnTo>
                      <a:pt x="5" y="12"/>
                    </a:lnTo>
                    <a:lnTo>
                      <a:pt x="5" y="12"/>
                    </a:lnTo>
                    <a:lnTo>
                      <a:pt x="5" y="12"/>
                    </a:lnTo>
                    <a:lnTo>
                      <a:pt x="5" y="10"/>
                    </a:lnTo>
                    <a:lnTo>
                      <a:pt x="5" y="10"/>
                    </a:lnTo>
                    <a:lnTo>
                      <a:pt x="5" y="10"/>
                    </a:lnTo>
                    <a:lnTo>
                      <a:pt x="5" y="7"/>
                    </a:lnTo>
                    <a:lnTo>
                      <a:pt x="2" y="7"/>
                    </a:lnTo>
                    <a:lnTo>
                      <a:pt x="2" y="7"/>
                    </a:lnTo>
                    <a:lnTo>
                      <a:pt x="2" y="7"/>
                    </a:lnTo>
                    <a:lnTo>
                      <a:pt x="2" y="5"/>
                    </a:lnTo>
                    <a:lnTo>
                      <a:pt x="0" y="5"/>
                    </a:lnTo>
                    <a:lnTo>
                      <a:pt x="0" y="5"/>
                    </a:lnTo>
                    <a:lnTo>
                      <a:pt x="0" y="5"/>
                    </a:lnTo>
                    <a:lnTo>
                      <a:pt x="0" y="3"/>
                    </a:lnTo>
                    <a:lnTo>
                      <a:pt x="0" y="3"/>
                    </a:lnTo>
                    <a:lnTo>
                      <a:pt x="0" y="3"/>
                    </a:lnTo>
                    <a:lnTo>
                      <a:pt x="2" y="3"/>
                    </a:lnTo>
                    <a:lnTo>
                      <a:pt x="2" y="3"/>
                    </a:lnTo>
                    <a:lnTo>
                      <a:pt x="5" y="3"/>
                    </a:lnTo>
                    <a:lnTo>
                      <a:pt x="5" y="3"/>
                    </a:lnTo>
                    <a:lnTo>
                      <a:pt x="5" y="3"/>
                    </a:lnTo>
                    <a:lnTo>
                      <a:pt x="5" y="3"/>
                    </a:lnTo>
                    <a:lnTo>
                      <a:pt x="5" y="3"/>
                    </a:lnTo>
                    <a:lnTo>
                      <a:pt x="5" y="3"/>
                    </a:lnTo>
                    <a:lnTo>
                      <a:pt x="5" y="0"/>
                    </a:lnTo>
                    <a:lnTo>
                      <a:pt x="7" y="0"/>
                    </a:lnTo>
                    <a:lnTo>
                      <a:pt x="7" y="0"/>
                    </a:lnTo>
                    <a:lnTo>
                      <a:pt x="7" y="0"/>
                    </a:lnTo>
                    <a:lnTo>
                      <a:pt x="9"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2" name="Freeform 194"/>
              <p:cNvSpPr>
                <a:spLocks/>
              </p:cNvSpPr>
              <p:nvPr/>
            </p:nvSpPr>
            <p:spPr bwMode="auto">
              <a:xfrm>
                <a:off x="2914" y="2715"/>
                <a:ext cx="19" cy="26"/>
              </a:xfrm>
              <a:custGeom>
                <a:avLst/>
                <a:gdLst/>
                <a:ahLst/>
                <a:cxnLst>
                  <a:cxn ang="0">
                    <a:pos x="9" y="3"/>
                  </a:cxn>
                  <a:cxn ang="0">
                    <a:pos x="9" y="3"/>
                  </a:cxn>
                  <a:cxn ang="0">
                    <a:pos x="12" y="3"/>
                  </a:cxn>
                  <a:cxn ang="0">
                    <a:pos x="12" y="5"/>
                  </a:cxn>
                  <a:cxn ang="0">
                    <a:pos x="12" y="5"/>
                  </a:cxn>
                  <a:cxn ang="0">
                    <a:pos x="14" y="7"/>
                  </a:cxn>
                  <a:cxn ang="0">
                    <a:pos x="14" y="7"/>
                  </a:cxn>
                  <a:cxn ang="0">
                    <a:pos x="14" y="10"/>
                  </a:cxn>
                  <a:cxn ang="0">
                    <a:pos x="16" y="10"/>
                  </a:cxn>
                  <a:cxn ang="0">
                    <a:pos x="16" y="12"/>
                  </a:cxn>
                  <a:cxn ang="0">
                    <a:pos x="19" y="12"/>
                  </a:cxn>
                  <a:cxn ang="0">
                    <a:pos x="19" y="14"/>
                  </a:cxn>
                  <a:cxn ang="0">
                    <a:pos x="19" y="14"/>
                  </a:cxn>
                  <a:cxn ang="0">
                    <a:pos x="19" y="17"/>
                  </a:cxn>
                  <a:cxn ang="0">
                    <a:pos x="19" y="17"/>
                  </a:cxn>
                  <a:cxn ang="0">
                    <a:pos x="19" y="19"/>
                  </a:cxn>
                  <a:cxn ang="0">
                    <a:pos x="19" y="22"/>
                  </a:cxn>
                  <a:cxn ang="0">
                    <a:pos x="19" y="24"/>
                  </a:cxn>
                  <a:cxn ang="0">
                    <a:pos x="19" y="24"/>
                  </a:cxn>
                  <a:cxn ang="0">
                    <a:pos x="16" y="26"/>
                  </a:cxn>
                  <a:cxn ang="0">
                    <a:pos x="14" y="26"/>
                  </a:cxn>
                  <a:cxn ang="0">
                    <a:pos x="14" y="26"/>
                  </a:cxn>
                  <a:cxn ang="0">
                    <a:pos x="14" y="24"/>
                  </a:cxn>
                  <a:cxn ang="0">
                    <a:pos x="12" y="24"/>
                  </a:cxn>
                  <a:cxn ang="0">
                    <a:pos x="12" y="22"/>
                  </a:cxn>
                  <a:cxn ang="0">
                    <a:pos x="12" y="19"/>
                  </a:cxn>
                  <a:cxn ang="0">
                    <a:pos x="12" y="19"/>
                  </a:cxn>
                  <a:cxn ang="0">
                    <a:pos x="9" y="17"/>
                  </a:cxn>
                  <a:cxn ang="0">
                    <a:pos x="9" y="17"/>
                  </a:cxn>
                  <a:cxn ang="0">
                    <a:pos x="7" y="17"/>
                  </a:cxn>
                  <a:cxn ang="0">
                    <a:pos x="7" y="19"/>
                  </a:cxn>
                  <a:cxn ang="0">
                    <a:pos x="7" y="19"/>
                  </a:cxn>
                  <a:cxn ang="0">
                    <a:pos x="5" y="19"/>
                  </a:cxn>
                  <a:cxn ang="0">
                    <a:pos x="5" y="17"/>
                  </a:cxn>
                  <a:cxn ang="0">
                    <a:pos x="5" y="14"/>
                  </a:cxn>
                  <a:cxn ang="0">
                    <a:pos x="7" y="14"/>
                  </a:cxn>
                  <a:cxn ang="0">
                    <a:pos x="7" y="14"/>
                  </a:cxn>
                  <a:cxn ang="0">
                    <a:pos x="7" y="14"/>
                  </a:cxn>
                  <a:cxn ang="0">
                    <a:pos x="5" y="12"/>
                  </a:cxn>
                  <a:cxn ang="0">
                    <a:pos x="5" y="12"/>
                  </a:cxn>
                  <a:cxn ang="0">
                    <a:pos x="5" y="10"/>
                  </a:cxn>
                  <a:cxn ang="0">
                    <a:pos x="5" y="7"/>
                  </a:cxn>
                  <a:cxn ang="0">
                    <a:pos x="2" y="7"/>
                  </a:cxn>
                  <a:cxn ang="0">
                    <a:pos x="2" y="5"/>
                  </a:cxn>
                  <a:cxn ang="0">
                    <a:pos x="0" y="5"/>
                  </a:cxn>
                  <a:cxn ang="0">
                    <a:pos x="0" y="3"/>
                  </a:cxn>
                  <a:cxn ang="0">
                    <a:pos x="0" y="3"/>
                  </a:cxn>
                  <a:cxn ang="0">
                    <a:pos x="2" y="3"/>
                  </a:cxn>
                  <a:cxn ang="0">
                    <a:pos x="5" y="3"/>
                  </a:cxn>
                  <a:cxn ang="0">
                    <a:pos x="5" y="3"/>
                  </a:cxn>
                  <a:cxn ang="0">
                    <a:pos x="5" y="3"/>
                  </a:cxn>
                  <a:cxn ang="0">
                    <a:pos x="7" y="0"/>
                  </a:cxn>
                  <a:cxn ang="0">
                    <a:pos x="7" y="0"/>
                  </a:cxn>
                </a:cxnLst>
                <a:rect l="0" t="0" r="r" b="b"/>
                <a:pathLst>
                  <a:path w="19" h="26">
                    <a:moveTo>
                      <a:pt x="9" y="0"/>
                    </a:moveTo>
                    <a:lnTo>
                      <a:pt x="9" y="3"/>
                    </a:lnTo>
                    <a:lnTo>
                      <a:pt x="9" y="3"/>
                    </a:lnTo>
                    <a:lnTo>
                      <a:pt x="9" y="3"/>
                    </a:lnTo>
                    <a:lnTo>
                      <a:pt x="12" y="3"/>
                    </a:lnTo>
                    <a:lnTo>
                      <a:pt x="12" y="3"/>
                    </a:lnTo>
                    <a:lnTo>
                      <a:pt x="12" y="5"/>
                    </a:lnTo>
                    <a:lnTo>
                      <a:pt x="12" y="5"/>
                    </a:lnTo>
                    <a:lnTo>
                      <a:pt x="12" y="5"/>
                    </a:lnTo>
                    <a:lnTo>
                      <a:pt x="12" y="5"/>
                    </a:lnTo>
                    <a:lnTo>
                      <a:pt x="12" y="7"/>
                    </a:lnTo>
                    <a:lnTo>
                      <a:pt x="14" y="7"/>
                    </a:lnTo>
                    <a:lnTo>
                      <a:pt x="14" y="7"/>
                    </a:lnTo>
                    <a:lnTo>
                      <a:pt x="14" y="7"/>
                    </a:lnTo>
                    <a:lnTo>
                      <a:pt x="14" y="10"/>
                    </a:lnTo>
                    <a:lnTo>
                      <a:pt x="14" y="10"/>
                    </a:lnTo>
                    <a:lnTo>
                      <a:pt x="14" y="10"/>
                    </a:lnTo>
                    <a:lnTo>
                      <a:pt x="16" y="10"/>
                    </a:lnTo>
                    <a:lnTo>
                      <a:pt x="16" y="10"/>
                    </a:lnTo>
                    <a:lnTo>
                      <a:pt x="16" y="12"/>
                    </a:lnTo>
                    <a:lnTo>
                      <a:pt x="16" y="12"/>
                    </a:lnTo>
                    <a:lnTo>
                      <a:pt x="19" y="12"/>
                    </a:lnTo>
                    <a:lnTo>
                      <a:pt x="19" y="12"/>
                    </a:lnTo>
                    <a:lnTo>
                      <a:pt x="19" y="14"/>
                    </a:lnTo>
                    <a:lnTo>
                      <a:pt x="19" y="14"/>
                    </a:lnTo>
                    <a:lnTo>
                      <a:pt x="19" y="14"/>
                    </a:lnTo>
                    <a:lnTo>
                      <a:pt x="19" y="14"/>
                    </a:lnTo>
                    <a:lnTo>
                      <a:pt x="19" y="17"/>
                    </a:lnTo>
                    <a:lnTo>
                      <a:pt x="19" y="17"/>
                    </a:lnTo>
                    <a:lnTo>
                      <a:pt x="19" y="17"/>
                    </a:lnTo>
                    <a:lnTo>
                      <a:pt x="19" y="19"/>
                    </a:lnTo>
                    <a:lnTo>
                      <a:pt x="19" y="19"/>
                    </a:lnTo>
                    <a:lnTo>
                      <a:pt x="19" y="22"/>
                    </a:lnTo>
                    <a:lnTo>
                      <a:pt x="19" y="22"/>
                    </a:lnTo>
                    <a:lnTo>
                      <a:pt x="19" y="24"/>
                    </a:lnTo>
                    <a:lnTo>
                      <a:pt x="19" y="24"/>
                    </a:lnTo>
                    <a:lnTo>
                      <a:pt x="19" y="24"/>
                    </a:lnTo>
                    <a:lnTo>
                      <a:pt x="19" y="24"/>
                    </a:lnTo>
                    <a:lnTo>
                      <a:pt x="19" y="26"/>
                    </a:lnTo>
                    <a:lnTo>
                      <a:pt x="16" y="26"/>
                    </a:lnTo>
                    <a:lnTo>
                      <a:pt x="16" y="26"/>
                    </a:lnTo>
                    <a:lnTo>
                      <a:pt x="14" y="26"/>
                    </a:lnTo>
                    <a:lnTo>
                      <a:pt x="14" y="26"/>
                    </a:lnTo>
                    <a:lnTo>
                      <a:pt x="14" y="26"/>
                    </a:lnTo>
                    <a:lnTo>
                      <a:pt x="14" y="24"/>
                    </a:lnTo>
                    <a:lnTo>
                      <a:pt x="14" y="24"/>
                    </a:lnTo>
                    <a:lnTo>
                      <a:pt x="12" y="24"/>
                    </a:lnTo>
                    <a:lnTo>
                      <a:pt x="12" y="24"/>
                    </a:lnTo>
                    <a:lnTo>
                      <a:pt x="12" y="22"/>
                    </a:lnTo>
                    <a:lnTo>
                      <a:pt x="12" y="22"/>
                    </a:lnTo>
                    <a:lnTo>
                      <a:pt x="12" y="22"/>
                    </a:lnTo>
                    <a:lnTo>
                      <a:pt x="12" y="19"/>
                    </a:lnTo>
                    <a:lnTo>
                      <a:pt x="12" y="19"/>
                    </a:lnTo>
                    <a:lnTo>
                      <a:pt x="12" y="19"/>
                    </a:lnTo>
                    <a:lnTo>
                      <a:pt x="12" y="17"/>
                    </a:lnTo>
                    <a:lnTo>
                      <a:pt x="9" y="17"/>
                    </a:lnTo>
                    <a:lnTo>
                      <a:pt x="9" y="17"/>
                    </a:lnTo>
                    <a:lnTo>
                      <a:pt x="9" y="17"/>
                    </a:lnTo>
                    <a:lnTo>
                      <a:pt x="7" y="17"/>
                    </a:lnTo>
                    <a:lnTo>
                      <a:pt x="7" y="17"/>
                    </a:lnTo>
                    <a:lnTo>
                      <a:pt x="7" y="19"/>
                    </a:lnTo>
                    <a:lnTo>
                      <a:pt x="7" y="19"/>
                    </a:lnTo>
                    <a:lnTo>
                      <a:pt x="7" y="19"/>
                    </a:lnTo>
                    <a:lnTo>
                      <a:pt x="7" y="19"/>
                    </a:lnTo>
                    <a:lnTo>
                      <a:pt x="7" y="19"/>
                    </a:lnTo>
                    <a:lnTo>
                      <a:pt x="5" y="19"/>
                    </a:lnTo>
                    <a:lnTo>
                      <a:pt x="5" y="17"/>
                    </a:lnTo>
                    <a:lnTo>
                      <a:pt x="5" y="17"/>
                    </a:lnTo>
                    <a:lnTo>
                      <a:pt x="5" y="17"/>
                    </a:lnTo>
                    <a:lnTo>
                      <a:pt x="5" y="14"/>
                    </a:lnTo>
                    <a:lnTo>
                      <a:pt x="5" y="14"/>
                    </a:lnTo>
                    <a:lnTo>
                      <a:pt x="7" y="14"/>
                    </a:lnTo>
                    <a:lnTo>
                      <a:pt x="7" y="14"/>
                    </a:lnTo>
                    <a:lnTo>
                      <a:pt x="7" y="14"/>
                    </a:lnTo>
                    <a:lnTo>
                      <a:pt x="7" y="14"/>
                    </a:lnTo>
                    <a:lnTo>
                      <a:pt x="7" y="14"/>
                    </a:lnTo>
                    <a:lnTo>
                      <a:pt x="7" y="12"/>
                    </a:lnTo>
                    <a:lnTo>
                      <a:pt x="5" y="12"/>
                    </a:lnTo>
                    <a:lnTo>
                      <a:pt x="5" y="12"/>
                    </a:lnTo>
                    <a:lnTo>
                      <a:pt x="5" y="12"/>
                    </a:lnTo>
                    <a:lnTo>
                      <a:pt x="5" y="10"/>
                    </a:lnTo>
                    <a:lnTo>
                      <a:pt x="5" y="10"/>
                    </a:lnTo>
                    <a:lnTo>
                      <a:pt x="5" y="10"/>
                    </a:lnTo>
                    <a:lnTo>
                      <a:pt x="5" y="7"/>
                    </a:lnTo>
                    <a:lnTo>
                      <a:pt x="2" y="7"/>
                    </a:lnTo>
                    <a:lnTo>
                      <a:pt x="2" y="7"/>
                    </a:lnTo>
                    <a:lnTo>
                      <a:pt x="2" y="7"/>
                    </a:lnTo>
                    <a:lnTo>
                      <a:pt x="2" y="5"/>
                    </a:lnTo>
                    <a:lnTo>
                      <a:pt x="0" y="5"/>
                    </a:lnTo>
                    <a:lnTo>
                      <a:pt x="0" y="5"/>
                    </a:lnTo>
                    <a:lnTo>
                      <a:pt x="0" y="5"/>
                    </a:lnTo>
                    <a:lnTo>
                      <a:pt x="0" y="3"/>
                    </a:lnTo>
                    <a:lnTo>
                      <a:pt x="0" y="3"/>
                    </a:lnTo>
                    <a:lnTo>
                      <a:pt x="0" y="3"/>
                    </a:lnTo>
                    <a:lnTo>
                      <a:pt x="2" y="3"/>
                    </a:lnTo>
                    <a:lnTo>
                      <a:pt x="2" y="3"/>
                    </a:lnTo>
                    <a:lnTo>
                      <a:pt x="5" y="3"/>
                    </a:lnTo>
                    <a:lnTo>
                      <a:pt x="5" y="3"/>
                    </a:lnTo>
                    <a:lnTo>
                      <a:pt x="5" y="3"/>
                    </a:lnTo>
                    <a:lnTo>
                      <a:pt x="5" y="3"/>
                    </a:lnTo>
                    <a:lnTo>
                      <a:pt x="5" y="3"/>
                    </a:lnTo>
                    <a:lnTo>
                      <a:pt x="5" y="3"/>
                    </a:lnTo>
                    <a:lnTo>
                      <a:pt x="5" y="0"/>
                    </a:lnTo>
                    <a:lnTo>
                      <a:pt x="7" y="0"/>
                    </a:lnTo>
                    <a:lnTo>
                      <a:pt x="7" y="0"/>
                    </a:lnTo>
                    <a:lnTo>
                      <a:pt x="7" y="0"/>
                    </a:lnTo>
                    <a:lnTo>
                      <a:pt x="9"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3" name="Freeform 195"/>
              <p:cNvSpPr>
                <a:spLocks/>
              </p:cNvSpPr>
              <p:nvPr/>
            </p:nvSpPr>
            <p:spPr bwMode="auto">
              <a:xfrm>
                <a:off x="3134" y="2817"/>
                <a:ext cx="21" cy="21"/>
              </a:xfrm>
              <a:custGeom>
                <a:avLst/>
                <a:gdLst/>
                <a:ahLst/>
                <a:cxnLst>
                  <a:cxn ang="0">
                    <a:pos x="12" y="3"/>
                  </a:cxn>
                  <a:cxn ang="0">
                    <a:pos x="14" y="3"/>
                  </a:cxn>
                  <a:cxn ang="0">
                    <a:pos x="17" y="3"/>
                  </a:cxn>
                  <a:cxn ang="0">
                    <a:pos x="17" y="3"/>
                  </a:cxn>
                  <a:cxn ang="0">
                    <a:pos x="19" y="5"/>
                  </a:cxn>
                  <a:cxn ang="0">
                    <a:pos x="19" y="5"/>
                  </a:cxn>
                  <a:cxn ang="0">
                    <a:pos x="19" y="7"/>
                  </a:cxn>
                  <a:cxn ang="0">
                    <a:pos x="19" y="10"/>
                  </a:cxn>
                  <a:cxn ang="0">
                    <a:pos x="21" y="10"/>
                  </a:cxn>
                  <a:cxn ang="0">
                    <a:pos x="21" y="12"/>
                  </a:cxn>
                  <a:cxn ang="0">
                    <a:pos x="21" y="12"/>
                  </a:cxn>
                  <a:cxn ang="0">
                    <a:pos x="21" y="12"/>
                  </a:cxn>
                  <a:cxn ang="0">
                    <a:pos x="19" y="12"/>
                  </a:cxn>
                  <a:cxn ang="0">
                    <a:pos x="19" y="14"/>
                  </a:cxn>
                  <a:cxn ang="0">
                    <a:pos x="21" y="17"/>
                  </a:cxn>
                  <a:cxn ang="0">
                    <a:pos x="19" y="17"/>
                  </a:cxn>
                  <a:cxn ang="0">
                    <a:pos x="19" y="19"/>
                  </a:cxn>
                  <a:cxn ang="0">
                    <a:pos x="17" y="19"/>
                  </a:cxn>
                  <a:cxn ang="0">
                    <a:pos x="17" y="19"/>
                  </a:cxn>
                  <a:cxn ang="0">
                    <a:pos x="17" y="21"/>
                  </a:cxn>
                  <a:cxn ang="0">
                    <a:pos x="14" y="21"/>
                  </a:cxn>
                  <a:cxn ang="0">
                    <a:pos x="14" y="21"/>
                  </a:cxn>
                  <a:cxn ang="0">
                    <a:pos x="14" y="21"/>
                  </a:cxn>
                  <a:cxn ang="0">
                    <a:pos x="14" y="19"/>
                  </a:cxn>
                  <a:cxn ang="0">
                    <a:pos x="14" y="19"/>
                  </a:cxn>
                  <a:cxn ang="0">
                    <a:pos x="12" y="19"/>
                  </a:cxn>
                  <a:cxn ang="0">
                    <a:pos x="12" y="19"/>
                  </a:cxn>
                  <a:cxn ang="0">
                    <a:pos x="9" y="19"/>
                  </a:cxn>
                  <a:cxn ang="0">
                    <a:pos x="9" y="19"/>
                  </a:cxn>
                  <a:cxn ang="0">
                    <a:pos x="7" y="19"/>
                  </a:cxn>
                  <a:cxn ang="0">
                    <a:pos x="7" y="19"/>
                  </a:cxn>
                  <a:cxn ang="0">
                    <a:pos x="5" y="21"/>
                  </a:cxn>
                  <a:cxn ang="0">
                    <a:pos x="5" y="21"/>
                  </a:cxn>
                  <a:cxn ang="0">
                    <a:pos x="2" y="19"/>
                  </a:cxn>
                  <a:cxn ang="0">
                    <a:pos x="5" y="19"/>
                  </a:cxn>
                  <a:cxn ang="0">
                    <a:pos x="5" y="19"/>
                  </a:cxn>
                  <a:cxn ang="0">
                    <a:pos x="7" y="19"/>
                  </a:cxn>
                  <a:cxn ang="0">
                    <a:pos x="5" y="17"/>
                  </a:cxn>
                  <a:cxn ang="0">
                    <a:pos x="5" y="17"/>
                  </a:cxn>
                  <a:cxn ang="0">
                    <a:pos x="5" y="14"/>
                  </a:cxn>
                  <a:cxn ang="0">
                    <a:pos x="2" y="14"/>
                  </a:cxn>
                  <a:cxn ang="0">
                    <a:pos x="2" y="12"/>
                  </a:cxn>
                  <a:cxn ang="0">
                    <a:pos x="0" y="12"/>
                  </a:cxn>
                  <a:cxn ang="0">
                    <a:pos x="0" y="10"/>
                  </a:cxn>
                  <a:cxn ang="0">
                    <a:pos x="2" y="10"/>
                  </a:cxn>
                  <a:cxn ang="0">
                    <a:pos x="2" y="7"/>
                  </a:cxn>
                  <a:cxn ang="0">
                    <a:pos x="5" y="10"/>
                  </a:cxn>
                  <a:cxn ang="0">
                    <a:pos x="5" y="7"/>
                  </a:cxn>
                  <a:cxn ang="0">
                    <a:pos x="7" y="7"/>
                  </a:cxn>
                  <a:cxn ang="0">
                    <a:pos x="7" y="5"/>
                  </a:cxn>
                  <a:cxn ang="0">
                    <a:pos x="7" y="5"/>
                  </a:cxn>
                  <a:cxn ang="0">
                    <a:pos x="7" y="3"/>
                  </a:cxn>
                  <a:cxn ang="0">
                    <a:pos x="7" y="0"/>
                  </a:cxn>
                  <a:cxn ang="0">
                    <a:pos x="7" y="3"/>
                  </a:cxn>
                  <a:cxn ang="0">
                    <a:pos x="7" y="0"/>
                  </a:cxn>
                  <a:cxn ang="0">
                    <a:pos x="9" y="0"/>
                  </a:cxn>
                  <a:cxn ang="0">
                    <a:pos x="12" y="3"/>
                  </a:cxn>
                  <a:cxn ang="0">
                    <a:pos x="12" y="0"/>
                  </a:cxn>
                </a:cxnLst>
                <a:rect l="0" t="0" r="r" b="b"/>
                <a:pathLst>
                  <a:path w="21" h="21">
                    <a:moveTo>
                      <a:pt x="12" y="0"/>
                    </a:moveTo>
                    <a:lnTo>
                      <a:pt x="12" y="3"/>
                    </a:lnTo>
                    <a:lnTo>
                      <a:pt x="14" y="3"/>
                    </a:lnTo>
                    <a:lnTo>
                      <a:pt x="14" y="3"/>
                    </a:lnTo>
                    <a:lnTo>
                      <a:pt x="14" y="3"/>
                    </a:lnTo>
                    <a:lnTo>
                      <a:pt x="17" y="3"/>
                    </a:lnTo>
                    <a:lnTo>
                      <a:pt x="17" y="3"/>
                    </a:lnTo>
                    <a:lnTo>
                      <a:pt x="17" y="3"/>
                    </a:lnTo>
                    <a:lnTo>
                      <a:pt x="17" y="5"/>
                    </a:lnTo>
                    <a:lnTo>
                      <a:pt x="19" y="5"/>
                    </a:lnTo>
                    <a:lnTo>
                      <a:pt x="19" y="5"/>
                    </a:lnTo>
                    <a:lnTo>
                      <a:pt x="19" y="5"/>
                    </a:lnTo>
                    <a:lnTo>
                      <a:pt x="19" y="7"/>
                    </a:lnTo>
                    <a:lnTo>
                      <a:pt x="19" y="7"/>
                    </a:lnTo>
                    <a:lnTo>
                      <a:pt x="19" y="7"/>
                    </a:lnTo>
                    <a:lnTo>
                      <a:pt x="19" y="10"/>
                    </a:lnTo>
                    <a:lnTo>
                      <a:pt x="19" y="10"/>
                    </a:lnTo>
                    <a:lnTo>
                      <a:pt x="21" y="10"/>
                    </a:lnTo>
                    <a:lnTo>
                      <a:pt x="21" y="10"/>
                    </a:lnTo>
                    <a:lnTo>
                      <a:pt x="21" y="12"/>
                    </a:lnTo>
                    <a:lnTo>
                      <a:pt x="21" y="12"/>
                    </a:lnTo>
                    <a:lnTo>
                      <a:pt x="21" y="12"/>
                    </a:lnTo>
                    <a:lnTo>
                      <a:pt x="21" y="12"/>
                    </a:lnTo>
                    <a:lnTo>
                      <a:pt x="21" y="12"/>
                    </a:lnTo>
                    <a:lnTo>
                      <a:pt x="21" y="12"/>
                    </a:lnTo>
                    <a:lnTo>
                      <a:pt x="19" y="12"/>
                    </a:lnTo>
                    <a:lnTo>
                      <a:pt x="19" y="14"/>
                    </a:lnTo>
                    <a:lnTo>
                      <a:pt x="19" y="14"/>
                    </a:lnTo>
                    <a:lnTo>
                      <a:pt x="21" y="14"/>
                    </a:lnTo>
                    <a:lnTo>
                      <a:pt x="21" y="17"/>
                    </a:lnTo>
                    <a:lnTo>
                      <a:pt x="19" y="17"/>
                    </a:lnTo>
                    <a:lnTo>
                      <a:pt x="19" y="17"/>
                    </a:lnTo>
                    <a:lnTo>
                      <a:pt x="19" y="17"/>
                    </a:lnTo>
                    <a:lnTo>
                      <a:pt x="19" y="19"/>
                    </a:lnTo>
                    <a:lnTo>
                      <a:pt x="19" y="19"/>
                    </a:lnTo>
                    <a:lnTo>
                      <a:pt x="17" y="19"/>
                    </a:lnTo>
                    <a:lnTo>
                      <a:pt x="17" y="19"/>
                    </a:lnTo>
                    <a:lnTo>
                      <a:pt x="17" y="19"/>
                    </a:lnTo>
                    <a:lnTo>
                      <a:pt x="17" y="21"/>
                    </a:lnTo>
                    <a:lnTo>
                      <a:pt x="17" y="21"/>
                    </a:lnTo>
                    <a:lnTo>
                      <a:pt x="14" y="21"/>
                    </a:lnTo>
                    <a:lnTo>
                      <a:pt x="14" y="21"/>
                    </a:lnTo>
                    <a:lnTo>
                      <a:pt x="14" y="21"/>
                    </a:lnTo>
                    <a:lnTo>
                      <a:pt x="14" y="21"/>
                    </a:lnTo>
                    <a:lnTo>
                      <a:pt x="14" y="21"/>
                    </a:lnTo>
                    <a:lnTo>
                      <a:pt x="14" y="21"/>
                    </a:lnTo>
                    <a:lnTo>
                      <a:pt x="14" y="19"/>
                    </a:lnTo>
                    <a:lnTo>
                      <a:pt x="14" y="19"/>
                    </a:lnTo>
                    <a:lnTo>
                      <a:pt x="14" y="19"/>
                    </a:lnTo>
                    <a:lnTo>
                      <a:pt x="14" y="19"/>
                    </a:lnTo>
                    <a:lnTo>
                      <a:pt x="12" y="19"/>
                    </a:lnTo>
                    <a:lnTo>
                      <a:pt x="12" y="19"/>
                    </a:lnTo>
                    <a:lnTo>
                      <a:pt x="12" y="19"/>
                    </a:lnTo>
                    <a:lnTo>
                      <a:pt x="12" y="19"/>
                    </a:lnTo>
                    <a:lnTo>
                      <a:pt x="12" y="19"/>
                    </a:lnTo>
                    <a:lnTo>
                      <a:pt x="9" y="19"/>
                    </a:lnTo>
                    <a:lnTo>
                      <a:pt x="9" y="19"/>
                    </a:lnTo>
                    <a:lnTo>
                      <a:pt x="9" y="19"/>
                    </a:lnTo>
                    <a:lnTo>
                      <a:pt x="7" y="19"/>
                    </a:lnTo>
                    <a:lnTo>
                      <a:pt x="7" y="19"/>
                    </a:lnTo>
                    <a:lnTo>
                      <a:pt x="7" y="19"/>
                    </a:lnTo>
                    <a:lnTo>
                      <a:pt x="7" y="19"/>
                    </a:lnTo>
                    <a:lnTo>
                      <a:pt x="5" y="19"/>
                    </a:lnTo>
                    <a:lnTo>
                      <a:pt x="5" y="21"/>
                    </a:lnTo>
                    <a:lnTo>
                      <a:pt x="5" y="21"/>
                    </a:lnTo>
                    <a:lnTo>
                      <a:pt x="5" y="21"/>
                    </a:lnTo>
                    <a:lnTo>
                      <a:pt x="2" y="21"/>
                    </a:lnTo>
                    <a:lnTo>
                      <a:pt x="2" y="19"/>
                    </a:lnTo>
                    <a:lnTo>
                      <a:pt x="2" y="19"/>
                    </a:lnTo>
                    <a:lnTo>
                      <a:pt x="5" y="19"/>
                    </a:lnTo>
                    <a:lnTo>
                      <a:pt x="5" y="19"/>
                    </a:lnTo>
                    <a:lnTo>
                      <a:pt x="5" y="19"/>
                    </a:lnTo>
                    <a:lnTo>
                      <a:pt x="5" y="19"/>
                    </a:lnTo>
                    <a:lnTo>
                      <a:pt x="7" y="19"/>
                    </a:lnTo>
                    <a:lnTo>
                      <a:pt x="7" y="17"/>
                    </a:lnTo>
                    <a:lnTo>
                      <a:pt x="5" y="17"/>
                    </a:lnTo>
                    <a:lnTo>
                      <a:pt x="5" y="17"/>
                    </a:lnTo>
                    <a:lnTo>
                      <a:pt x="5" y="17"/>
                    </a:lnTo>
                    <a:lnTo>
                      <a:pt x="5" y="17"/>
                    </a:lnTo>
                    <a:lnTo>
                      <a:pt x="5" y="14"/>
                    </a:lnTo>
                    <a:lnTo>
                      <a:pt x="5" y="14"/>
                    </a:lnTo>
                    <a:lnTo>
                      <a:pt x="2" y="14"/>
                    </a:lnTo>
                    <a:lnTo>
                      <a:pt x="2" y="12"/>
                    </a:lnTo>
                    <a:lnTo>
                      <a:pt x="2" y="12"/>
                    </a:lnTo>
                    <a:lnTo>
                      <a:pt x="2" y="12"/>
                    </a:lnTo>
                    <a:lnTo>
                      <a:pt x="0" y="12"/>
                    </a:lnTo>
                    <a:lnTo>
                      <a:pt x="0" y="10"/>
                    </a:lnTo>
                    <a:lnTo>
                      <a:pt x="0" y="10"/>
                    </a:lnTo>
                    <a:lnTo>
                      <a:pt x="0" y="10"/>
                    </a:lnTo>
                    <a:lnTo>
                      <a:pt x="2" y="10"/>
                    </a:lnTo>
                    <a:lnTo>
                      <a:pt x="2" y="7"/>
                    </a:lnTo>
                    <a:lnTo>
                      <a:pt x="2" y="7"/>
                    </a:lnTo>
                    <a:lnTo>
                      <a:pt x="5" y="7"/>
                    </a:lnTo>
                    <a:lnTo>
                      <a:pt x="5" y="10"/>
                    </a:lnTo>
                    <a:lnTo>
                      <a:pt x="5" y="10"/>
                    </a:lnTo>
                    <a:lnTo>
                      <a:pt x="5" y="7"/>
                    </a:lnTo>
                    <a:lnTo>
                      <a:pt x="5" y="7"/>
                    </a:lnTo>
                    <a:lnTo>
                      <a:pt x="7" y="7"/>
                    </a:lnTo>
                    <a:lnTo>
                      <a:pt x="7" y="7"/>
                    </a:lnTo>
                    <a:lnTo>
                      <a:pt x="7" y="5"/>
                    </a:lnTo>
                    <a:lnTo>
                      <a:pt x="7" y="5"/>
                    </a:lnTo>
                    <a:lnTo>
                      <a:pt x="7" y="5"/>
                    </a:lnTo>
                    <a:lnTo>
                      <a:pt x="7" y="3"/>
                    </a:lnTo>
                    <a:lnTo>
                      <a:pt x="7" y="3"/>
                    </a:lnTo>
                    <a:lnTo>
                      <a:pt x="7" y="3"/>
                    </a:lnTo>
                    <a:lnTo>
                      <a:pt x="7" y="0"/>
                    </a:lnTo>
                    <a:lnTo>
                      <a:pt x="7" y="0"/>
                    </a:lnTo>
                    <a:lnTo>
                      <a:pt x="7" y="3"/>
                    </a:lnTo>
                    <a:lnTo>
                      <a:pt x="7" y="3"/>
                    </a:lnTo>
                    <a:lnTo>
                      <a:pt x="7" y="0"/>
                    </a:lnTo>
                    <a:lnTo>
                      <a:pt x="9" y="0"/>
                    </a:lnTo>
                    <a:lnTo>
                      <a:pt x="9" y="0"/>
                    </a:lnTo>
                    <a:lnTo>
                      <a:pt x="9" y="3"/>
                    </a:lnTo>
                    <a:lnTo>
                      <a:pt x="12" y="3"/>
                    </a:lnTo>
                    <a:lnTo>
                      <a:pt x="12" y="0"/>
                    </a:lnTo>
                    <a:lnTo>
                      <a:pt x="12" y="0"/>
                    </a:lnTo>
                    <a:lnTo>
                      <a:pt x="12"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4" name="Freeform 196"/>
              <p:cNvSpPr>
                <a:spLocks/>
              </p:cNvSpPr>
              <p:nvPr/>
            </p:nvSpPr>
            <p:spPr bwMode="auto">
              <a:xfrm>
                <a:off x="3134" y="2817"/>
                <a:ext cx="21" cy="21"/>
              </a:xfrm>
              <a:custGeom>
                <a:avLst/>
                <a:gdLst/>
                <a:ahLst/>
                <a:cxnLst>
                  <a:cxn ang="0">
                    <a:pos x="12" y="3"/>
                  </a:cxn>
                  <a:cxn ang="0">
                    <a:pos x="14" y="3"/>
                  </a:cxn>
                  <a:cxn ang="0">
                    <a:pos x="17" y="3"/>
                  </a:cxn>
                  <a:cxn ang="0">
                    <a:pos x="17" y="3"/>
                  </a:cxn>
                  <a:cxn ang="0">
                    <a:pos x="19" y="5"/>
                  </a:cxn>
                  <a:cxn ang="0">
                    <a:pos x="19" y="5"/>
                  </a:cxn>
                  <a:cxn ang="0">
                    <a:pos x="19" y="7"/>
                  </a:cxn>
                  <a:cxn ang="0">
                    <a:pos x="19" y="10"/>
                  </a:cxn>
                  <a:cxn ang="0">
                    <a:pos x="21" y="10"/>
                  </a:cxn>
                  <a:cxn ang="0">
                    <a:pos x="21" y="12"/>
                  </a:cxn>
                  <a:cxn ang="0">
                    <a:pos x="21" y="12"/>
                  </a:cxn>
                  <a:cxn ang="0">
                    <a:pos x="21" y="12"/>
                  </a:cxn>
                  <a:cxn ang="0">
                    <a:pos x="19" y="12"/>
                  </a:cxn>
                  <a:cxn ang="0">
                    <a:pos x="19" y="14"/>
                  </a:cxn>
                  <a:cxn ang="0">
                    <a:pos x="21" y="17"/>
                  </a:cxn>
                  <a:cxn ang="0">
                    <a:pos x="19" y="17"/>
                  </a:cxn>
                  <a:cxn ang="0">
                    <a:pos x="19" y="19"/>
                  </a:cxn>
                  <a:cxn ang="0">
                    <a:pos x="17" y="19"/>
                  </a:cxn>
                  <a:cxn ang="0">
                    <a:pos x="17" y="19"/>
                  </a:cxn>
                  <a:cxn ang="0">
                    <a:pos x="17" y="21"/>
                  </a:cxn>
                  <a:cxn ang="0">
                    <a:pos x="14" y="21"/>
                  </a:cxn>
                  <a:cxn ang="0">
                    <a:pos x="14" y="21"/>
                  </a:cxn>
                  <a:cxn ang="0">
                    <a:pos x="14" y="21"/>
                  </a:cxn>
                  <a:cxn ang="0">
                    <a:pos x="14" y="19"/>
                  </a:cxn>
                  <a:cxn ang="0">
                    <a:pos x="14" y="19"/>
                  </a:cxn>
                  <a:cxn ang="0">
                    <a:pos x="12" y="19"/>
                  </a:cxn>
                  <a:cxn ang="0">
                    <a:pos x="12" y="19"/>
                  </a:cxn>
                  <a:cxn ang="0">
                    <a:pos x="9" y="19"/>
                  </a:cxn>
                  <a:cxn ang="0">
                    <a:pos x="9" y="19"/>
                  </a:cxn>
                  <a:cxn ang="0">
                    <a:pos x="7" y="19"/>
                  </a:cxn>
                  <a:cxn ang="0">
                    <a:pos x="7" y="19"/>
                  </a:cxn>
                  <a:cxn ang="0">
                    <a:pos x="5" y="21"/>
                  </a:cxn>
                  <a:cxn ang="0">
                    <a:pos x="5" y="21"/>
                  </a:cxn>
                  <a:cxn ang="0">
                    <a:pos x="2" y="19"/>
                  </a:cxn>
                  <a:cxn ang="0">
                    <a:pos x="5" y="19"/>
                  </a:cxn>
                  <a:cxn ang="0">
                    <a:pos x="5" y="19"/>
                  </a:cxn>
                  <a:cxn ang="0">
                    <a:pos x="7" y="19"/>
                  </a:cxn>
                  <a:cxn ang="0">
                    <a:pos x="5" y="17"/>
                  </a:cxn>
                  <a:cxn ang="0">
                    <a:pos x="5" y="17"/>
                  </a:cxn>
                  <a:cxn ang="0">
                    <a:pos x="5" y="14"/>
                  </a:cxn>
                  <a:cxn ang="0">
                    <a:pos x="2" y="14"/>
                  </a:cxn>
                  <a:cxn ang="0">
                    <a:pos x="2" y="12"/>
                  </a:cxn>
                  <a:cxn ang="0">
                    <a:pos x="0" y="12"/>
                  </a:cxn>
                  <a:cxn ang="0">
                    <a:pos x="0" y="10"/>
                  </a:cxn>
                  <a:cxn ang="0">
                    <a:pos x="2" y="10"/>
                  </a:cxn>
                  <a:cxn ang="0">
                    <a:pos x="2" y="7"/>
                  </a:cxn>
                  <a:cxn ang="0">
                    <a:pos x="5" y="10"/>
                  </a:cxn>
                  <a:cxn ang="0">
                    <a:pos x="5" y="7"/>
                  </a:cxn>
                  <a:cxn ang="0">
                    <a:pos x="7" y="7"/>
                  </a:cxn>
                  <a:cxn ang="0">
                    <a:pos x="7" y="5"/>
                  </a:cxn>
                  <a:cxn ang="0">
                    <a:pos x="7" y="5"/>
                  </a:cxn>
                  <a:cxn ang="0">
                    <a:pos x="7" y="3"/>
                  </a:cxn>
                  <a:cxn ang="0">
                    <a:pos x="7" y="0"/>
                  </a:cxn>
                  <a:cxn ang="0">
                    <a:pos x="7" y="3"/>
                  </a:cxn>
                  <a:cxn ang="0">
                    <a:pos x="7" y="0"/>
                  </a:cxn>
                  <a:cxn ang="0">
                    <a:pos x="9" y="0"/>
                  </a:cxn>
                  <a:cxn ang="0">
                    <a:pos x="12" y="3"/>
                  </a:cxn>
                  <a:cxn ang="0">
                    <a:pos x="12" y="0"/>
                  </a:cxn>
                </a:cxnLst>
                <a:rect l="0" t="0" r="r" b="b"/>
                <a:pathLst>
                  <a:path w="21" h="21">
                    <a:moveTo>
                      <a:pt x="12" y="0"/>
                    </a:moveTo>
                    <a:lnTo>
                      <a:pt x="12" y="3"/>
                    </a:lnTo>
                    <a:lnTo>
                      <a:pt x="14" y="3"/>
                    </a:lnTo>
                    <a:lnTo>
                      <a:pt x="14" y="3"/>
                    </a:lnTo>
                    <a:lnTo>
                      <a:pt x="14" y="3"/>
                    </a:lnTo>
                    <a:lnTo>
                      <a:pt x="17" y="3"/>
                    </a:lnTo>
                    <a:lnTo>
                      <a:pt x="17" y="3"/>
                    </a:lnTo>
                    <a:lnTo>
                      <a:pt x="17" y="3"/>
                    </a:lnTo>
                    <a:lnTo>
                      <a:pt x="17" y="5"/>
                    </a:lnTo>
                    <a:lnTo>
                      <a:pt x="19" y="5"/>
                    </a:lnTo>
                    <a:lnTo>
                      <a:pt x="19" y="5"/>
                    </a:lnTo>
                    <a:lnTo>
                      <a:pt x="19" y="5"/>
                    </a:lnTo>
                    <a:lnTo>
                      <a:pt x="19" y="7"/>
                    </a:lnTo>
                    <a:lnTo>
                      <a:pt x="19" y="7"/>
                    </a:lnTo>
                    <a:lnTo>
                      <a:pt x="19" y="7"/>
                    </a:lnTo>
                    <a:lnTo>
                      <a:pt x="19" y="10"/>
                    </a:lnTo>
                    <a:lnTo>
                      <a:pt x="19" y="10"/>
                    </a:lnTo>
                    <a:lnTo>
                      <a:pt x="21" y="10"/>
                    </a:lnTo>
                    <a:lnTo>
                      <a:pt x="21" y="10"/>
                    </a:lnTo>
                    <a:lnTo>
                      <a:pt x="21" y="12"/>
                    </a:lnTo>
                    <a:lnTo>
                      <a:pt x="21" y="12"/>
                    </a:lnTo>
                    <a:lnTo>
                      <a:pt x="21" y="12"/>
                    </a:lnTo>
                    <a:lnTo>
                      <a:pt x="21" y="12"/>
                    </a:lnTo>
                    <a:lnTo>
                      <a:pt x="21" y="12"/>
                    </a:lnTo>
                    <a:lnTo>
                      <a:pt x="21" y="12"/>
                    </a:lnTo>
                    <a:lnTo>
                      <a:pt x="19" y="12"/>
                    </a:lnTo>
                    <a:lnTo>
                      <a:pt x="19" y="14"/>
                    </a:lnTo>
                    <a:lnTo>
                      <a:pt x="19" y="14"/>
                    </a:lnTo>
                    <a:lnTo>
                      <a:pt x="21" y="14"/>
                    </a:lnTo>
                    <a:lnTo>
                      <a:pt x="21" y="17"/>
                    </a:lnTo>
                    <a:lnTo>
                      <a:pt x="19" y="17"/>
                    </a:lnTo>
                    <a:lnTo>
                      <a:pt x="19" y="17"/>
                    </a:lnTo>
                    <a:lnTo>
                      <a:pt x="19" y="17"/>
                    </a:lnTo>
                    <a:lnTo>
                      <a:pt x="19" y="19"/>
                    </a:lnTo>
                    <a:lnTo>
                      <a:pt x="19" y="19"/>
                    </a:lnTo>
                    <a:lnTo>
                      <a:pt x="17" y="19"/>
                    </a:lnTo>
                    <a:lnTo>
                      <a:pt x="17" y="19"/>
                    </a:lnTo>
                    <a:lnTo>
                      <a:pt x="17" y="19"/>
                    </a:lnTo>
                    <a:lnTo>
                      <a:pt x="17" y="21"/>
                    </a:lnTo>
                    <a:lnTo>
                      <a:pt x="17" y="21"/>
                    </a:lnTo>
                    <a:lnTo>
                      <a:pt x="14" y="21"/>
                    </a:lnTo>
                    <a:lnTo>
                      <a:pt x="14" y="21"/>
                    </a:lnTo>
                    <a:lnTo>
                      <a:pt x="14" y="21"/>
                    </a:lnTo>
                    <a:lnTo>
                      <a:pt x="14" y="21"/>
                    </a:lnTo>
                    <a:lnTo>
                      <a:pt x="14" y="21"/>
                    </a:lnTo>
                    <a:lnTo>
                      <a:pt x="14" y="21"/>
                    </a:lnTo>
                    <a:lnTo>
                      <a:pt x="14" y="19"/>
                    </a:lnTo>
                    <a:lnTo>
                      <a:pt x="14" y="19"/>
                    </a:lnTo>
                    <a:lnTo>
                      <a:pt x="14" y="19"/>
                    </a:lnTo>
                    <a:lnTo>
                      <a:pt x="14" y="19"/>
                    </a:lnTo>
                    <a:lnTo>
                      <a:pt x="12" y="19"/>
                    </a:lnTo>
                    <a:lnTo>
                      <a:pt x="12" y="19"/>
                    </a:lnTo>
                    <a:lnTo>
                      <a:pt x="12" y="19"/>
                    </a:lnTo>
                    <a:lnTo>
                      <a:pt x="12" y="19"/>
                    </a:lnTo>
                    <a:lnTo>
                      <a:pt x="12" y="19"/>
                    </a:lnTo>
                    <a:lnTo>
                      <a:pt x="9" y="19"/>
                    </a:lnTo>
                    <a:lnTo>
                      <a:pt x="9" y="19"/>
                    </a:lnTo>
                    <a:lnTo>
                      <a:pt x="9" y="19"/>
                    </a:lnTo>
                    <a:lnTo>
                      <a:pt x="7" y="19"/>
                    </a:lnTo>
                    <a:lnTo>
                      <a:pt x="7" y="19"/>
                    </a:lnTo>
                    <a:lnTo>
                      <a:pt x="7" y="19"/>
                    </a:lnTo>
                    <a:lnTo>
                      <a:pt x="7" y="19"/>
                    </a:lnTo>
                    <a:lnTo>
                      <a:pt x="5" y="19"/>
                    </a:lnTo>
                    <a:lnTo>
                      <a:pt x="5" y="21"/>
                    </a:lnTo>
                    <a:lnTo>
                      <a:pt x="5" y="21"/>
                    </a:lnTo>
                    <a:lnTo>
                      <a:pt x="5" y="21"/>
                    </a:lnTo>
                    <a:lnTo>
                      <a:pt x="2" y="21"/>
                    </a:lnTo>
                    <a:lnTo>
                      <a:pt x="2" y="19"/>
                    </a:lnTo>
                    <a:lnTo>
                      <a:pt x="2" y="19"/>
                    </a:lnTo>
                    <a:lnTo>
                      <a:pt x="5" y="19"/>
                    </a:lnTo>
                    <a:lnTo>
                      <a:pt x="5" y="19"/>
                    </a:lnTo>
                    <a:lnTo>
                      <a:pt x="5" y="19"/>
                    </a:lnTo>
                    <a:lnTo>
                      <a:pt x="5" y="19"/>
                    </a:lnTo>
                    <a:lnTo>
                      <a:pt x="7" y="19"/>
                    </a:lnTo>
                    <a:lnTo>
                      <a:pt x="7" y="17"/>
                    </a:lnTo>
                    <a:lnTo>
                      <a:pt x="5" y="17"/>
                    </a:lnTo>
                    <a:lnTo>
                      <a:pt x="5" y="17"/>
                    </a:lnTo>
                    <a:lnTo>
                      <a:pt x="5" y="17"/>
                    </a:lnTo>
                    <a:lnTo>
                      <a:pt x="5" y="17"/>
                    </a:lnTo>
                    <a:lnTo>
                      <a:pt x="5" y="14"/>
                    </a:lnTo>
                    <a:lnTo>
                      <a:pt x="5" y="14"/>
                    </a:lnTo>
                    <a:lnTo>
                      <a:pt x="2" y="14"/>
                    </a:lnTo>
                    <a:lnTo>
                      <a:pt x="2" y="12"/>
                    </a:lnTo>
                    <a:lnTo>
                      <a:pt x="2" y="12"/>
                    </a:lnTo>
                    <a:lnTo>
                      <a:pt x="2" y="12"/>
                    </a:lnTo>
                    <a:lnTo>
                      <a:pt x="0" y="12"/>
                    </a:lnTo>
                    <a:lnTo>
                      <a:pt x="0" y="10"/>
                    </a:lnTo>
                    <a:lnTo>
                      <a:pt x="0" y="10"/>
                    </a:lnTo>
                    <a:lnTo>
                      <a:pt x="0" y="10"/>
                    </a:lnTo>
                    <a:lnTo>
                      <a:pt x="2" y="10"/>
                    </a:lnTo>
                    <a:lnTo>
                      <a:pt x="2" y="7"/>
                    </a:lnTo>
                    <a:lnTo>
                      <a:pt x="2" y="7"/>
                    </a:lnTo>
                    <a:lnTo>
                      <a:pt x="5" y="7"/>
                    </a:lnTo>
                    <a:lnTo>
                      <a:pt x="5" y="10"/>
                    </a:lnTo>
                    <a:lnTo>
                      <a:pt x="5" y="10"/>
                    </a:lnTo>
                    <a:lnTo>
                      <a:pt x="5" y="7"/>
                    </a:lnTo>
                    <a:lnTo>
                      <a:pt x="5" y="7"/>
                    </a:lnTo>
                    <a:lnTo>
                      <a:pt x="7" y="7"/>
                    </a:lnTo>
                    <a:lnTo>
                      <a:pt x="7" y="7"/>
                    </a:lnTo>
                    <a:lnTo>
                      <a:pt x="7" y="5"/>
                    </a:lnTo>
                    <a:lnTo>
                      <a:pt x="7" y="5"/>
                    </a:lnTo>
                    <a:lnTo>
                      <a:pt x="7" y="5"/>
                    </a:lnTo>
                    <a:lnTo>
                      <a:pt x="7" y="3"/>
                    </a:lnTo>
                    <a:lnTo>
                      <a:pt x="7" y="3"/>
                    </a:lnTo>
                    <a:lnTo>
                      <a:pt x="7" y="3"/>
                    </a:lnTo>
                    <a:lnTo>
                      <a:pt x="7" y="0"/>
                    </a:lnTo>
                    <a:lnTo>
                      <a:pt x="7" y="0"/>
                    </a:lnTo>
                    <a:lnTo>
                      <a:pt x="7" y="3"/>
                    </a:lnTo>
                    <a:lnTo>
                      <a:pt x="7" y="3"/>
                    </a:lnTo>
                    <a:lnTo>
                      <a:pt x="7" y="0"/>
                    </a:lnTo>
                    <a:lnTo>
                      <a:pt x="9" y="0"/>
                    </a:lnTo>
                    <a:lnTo>
                      <a:pt x="9" y="0"/>
                    </a:lnTo>
                    <a:lnTo>
                      <a:pt x="9" y="3"/>
                    </a:lnTo>
                    <a:lnTo>
                      <a:pt x="12" y="3"/>
                    </a:lnTo>
                    <a:lnTo>
                      <a:pt x="12" y="0"/>
                    </a:lnTo>
                    <a:lnTo>
                      <a:pt x="12" y="0"/>
                    </a:lnTo>
                    <a:lnTo>
                      <a:pt x="12"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5" name="Freeform 197"/>
              <p:cNvSpPr>
                <a:spLocks/>
              </p:cNvSpPr>
              <p:nvPr/>
            </p:nvSpPr>
            <p:spPr bwMode="auto">
              <a:xfrm>
                <a:off x="3534" y="2831"/>
                <a:ext cx="31" cy="22"/>
              </a:xfrm>
              <a:custGeom>
                <a:avLst/>
                <a:gdLst/>
                <a:ahLst/>
                <a:cxnLst>
                  <a:cxn ang="0">
                    <a:pos x="19" y="3"/>
                  </a:cxn>
                  <a:cxn ang="0">
                    <a:pos x="21" y="3"/>
                  </a:cxn>
                  <a:cxn ang="0">
                    <a:pos x="24" y="3"/>
                  </a:cxn>
                  <a:cxn ang="0">
                    <a:pos x="24" y="3"/>
                  </a:cxn>
                  <a:cxn ang="0">
                    <a:pos x="26" y="5"/>
                  </a:cxn>
                  <a:cxn ang="0">
                    <a:pos x="26" y="5"/>
                  </a:cxn>
                  <a:cxn ang="0">
                    <a:pos x="26" y="7"/>
                  </a:cxn>
                  <a:cxn ang="0">
                    <a:pos x="26" y="7"/>
                  </a:cxn>
                  <a:cxn ang="0">
                    <a:pos x="26" y="7"/>
                  </a:cxn>
                  <a:cxn ang="0">
                    <a:pos x="28" y="7"/>
                  </a:cxn>
                  <a:cxn ang="0">
                    <a:pos x="31" y="10"/>
                  </a:cxn>
                  <a:cxn ang="0">
                    <a:pos x="31" y="12"/>
                  </a:cxn>
                  <a:cxn ang="0">
                    <a:pos x="28" y="12"/>
                  </a:cxn>
                  <a:cxn ang="0">
                    <a:pos x="28" y="15"/>
                  </a:cxn>
                  <a:cxn ang="0">
                    <a:pos x="28" y="17"/>
                  </a:cxn>
                  <a:cxn ang="0">
                    <a:pos x="28" y="17"/>
                  </a:cxn>
                  <a:cxn ang="0">
                    <a:pos x="26" y="17"/>
                  </a:cxn>
                  <a:cxn ang="0">
                    <a:pos x="24" y="17"/>
                  </a:cxn>
                  <a:cxn ang="0">
                    <a:pos x="24" y="19"/>
                  </a:cxn>
                  <a:cxn ang="0">
                    <a:pos x="24" y="19"/>
                  </a:cxn>
                  <a:cxn ang="0">
                    <a:pos x="21" y="19"/>
                  </a:cxn>
                  <a:cxn ang="0">
                    <a:pos x="19" y="22"/>
                  </a:cxn>
                  <a:cxn ang="0">
                    <a:pos x="19" y="22"/>
                  </a:cxn>
                  <a:cxn ang="0">
                    <a:pos x="17" y="22"/>
                  </a:cxn>
                  <a:cxn ang="0">
                    <a:pos x="17" y="22"/>
                  </a:cxn>
                  <a:cxn ang="0">
                    <a:pos x="14" y="22"/>
                  </a:cxn>
                  <a:cxn ang="0">
                    <a:pos x="12" y="22"/>
                  </a:cxn>
                  <a:cxn ang="0">
                    <a:pos x="12" y="19"/>
                  </a:cxn>
                  <a:cxn ang="0">
                    <a:pos x="12" y="19"/>
                  </a:cxn>
                  <a:cxn ang="0">
                    <a:pos x="9" y="19"/>
                  </a:cxn>
                  <a:cxn ang="0">
                    <a:pos x="7" y="17"/>
                  </a:cxn>
                  <a:cxn ang="0">
                    <a:pos x="7" y="17"/>
                  </a:cxn>
                  <a:cxn ang="0">
                    <a:pos x="5" y="17"/>
                  </a:cxn>
                  <a:cxn ang="0">
                    <a:pos x="5" y="17"/>
                  </a:cxn>
                  <a:cxn ang="0">
                    <a:pos x="5" y="15"/>
                  </a:cxn>
                  <a:cxn ang="0">
                    <a:pos x="5" y="12"/>
                  </a:cxn>
                  <a:cxn ang="0">
                    <a:pos x="2" y="12"/>
                  </a:cxn>
                  <a:cxn ang="0">
                    <a:pos x="2" y="10"/>
                  </a:cxn>
                  <a:cxn ang="0">
                    <a:pos x="0" y="10"/>
                  </a:cxn>
                  <a:cxn ang="0">
                    <a:pos x="0" y="7"/>
                  </a:cxn>
                  <a:cxn ang="0">
                    <a:pos x="0" y="7"/>
                  </a:cxn>
                  <a:cxn ang="0">
                    <a:pos x="0" y="5"/>
                  </a:cxn>
                  <a:cxn ang="0">
                    <a:pos x="2" y="5"/>
                  </a:cxn>
                  <a:cxn ang="0">
                    <a:pos x="2" y="3"/>
                  </a:cxn>
                  <a:cxn ang="0">
                    <a:pos x="5" y="3"/>
                  </a:cxn>
                  <a:cxn ang="0">
                    <a:pos x="5" y="3"/>
                  </a:cxn>
                  <a:cxn ang="0">
                    <a:pos x="5" y="5"/>
                  </a:cxn>
                  <a:cxn ang="0">
                    <a:pos x="7" y="3"/>
                  </a:cxn>
                  <a:cxn ang="0">
                    <a:pos x="7" y="3"/>
                  </a:cxn>
                  <a:cxn ang="0">
                    <a:pos x="9" y="3"/>
                  </a:cxn>
                  <a:cxn ang="0">
                    <a:pos x="12" y="3"/>
                  </a:cxn>
                  <a:cxn ang="0">
                    <a:pos x="12" y="0"/>
                  </a:cxn>
                  <a:cxn ang="0">
                    <a:pos x="14" y="0"/>
                  </a:cxn>
                  <a:cxn ang="0">
                    <a:pos x="17" y="0"/>
                  </a:cxn>
                  <a:cxn ang="0">
                    <a:pos x="17" y="0"/>
                  </a:cxn>
                  <a:cxn ang="0">
                    <a:pos x="19" y="0"/>
                  </a:cxn>
                </a:cxnLst>
                <a:rect l="0" t="0" r="r" b="b"/>
                <a:pathLst>
                  <a:path w="31" h="22">
                    <a:moveTo>
                      <a:pt x="19" y="0"/>
                    </a:moveTo>
                    <a:lnTo>
                      <a:pt x="19" y="3"/>
                    </a:lnTo>
                    <a:lnTo>
                      <a:pt x="21" y="3"/>
                    </a:lnTo>
                    <a:lnTo>
                      <a:pt x="21" y="3"/>
                    </a:lnTo>
                    <a:lnTo>
                      <a:pt x="21" y="3"/>
                    </a:lnTo>
                    <a:lnTo>
                      <a:pt x="24" y="3"/>
                    </a:lnTo>
                    <a:lnTo>
                      <a:pt x="24" y="3"/>
                    </a:lnTo>
                    <a:lnTo>
                      <a:pt x="24" y="3"/>
                    </a:lnTo>
                    <a:lnTo>
                      <a:pt x="24" y="5"/>
                    </a:lnTo>
                    <a:lnTo>
                      <a:pt x="26" y="5"/>
                    </a:lnTo>
                    <a:lnTo>
                      <a:pt x="26" y="5"/>
                    </a:lnTo>
                    <a:lnTo>
                      <a:pt x="26" y="5"/>
                    </a:lnTo>
                    <a:lnTo>
                      <a:pt x="26" y="5"/>
                    </a:lnTo>
                    <a:lnTo>
                      <a:pt x="26" y="7"/>
                    </a:lnTo>
                    <a:lnTo>
                      <a:pt x="26" y="7"/>
                    </a:lnTo>
                    <a:lnTo>
                      <a:pt x="26" y="7"/>
                    </a:lnTo>
                    <a:lnTo>
                      <a:pt x="26" y="7"/>
                    </a:lnTo>
                    <a:lnTo>
                      <a:pt x="26" y="7"/>
                    </a:lnTo>
                    <a:lnTo>
                      <a:pt x="28" y="7"/>
                    </a:lnTo>
                    <a:lnTo>
                      <a:pt x="28" y="7"/>
                    </a:lnTo>
                    <a:lnTo>
                      <a:pt x="31" y="7"/>
                    </a:lnTo>
                    <a:lnTo>
                      <a:pt x="31" y="10"/>
                    </a:lnTo>
                    <a:lnTo>
                      <a:pt x="31" y="10"/>
                    </a:lnTo>
                    <a:lnTo>
                      <a:pt x="31" y="12"/>
                    </a:lnTo>
                    <a:lnTo>
                      <a:pt x="28" y="12"/>
                    </a:lnTo>
                    <a:lnTo>
                      <a:pt x="28" y="12"/>
                    </a:lnTo>
                    <a:lnTo>
                      <a:pt x="28" y="15"/>
                    </a:lnTo>
                    <a:lnTo>
                      <a:pt x="28" y="15"/>
                    </a:lnTo>
                    <a:lnTo>
                      <a:pt x="28" y="17"/>
                    </a:lnTo>
                    <a:lnTo>
                      <a:pt x="28" y="17"/>
                    </a:lnTo>
                    <a:lnTo>
                      <a:pt x="28" y="17"/>
                    </a:lnTo>
                    <a:lnTo>
                      <a:pt x="28" y="17"/>
                    </a:lnTo>
                    <a:lnTo>
                      <a:pt x="26" y="17"/>
                    </a:lnTo>
                    <a:lnTo>
                      <a:pt x="26" y="17"/>
                    </a:lnTo>
                    <a:lnTo>
                      <a:pt x="26" y="17"/>
                    </a:lnTo>
                    <a:lnTo>
                      <a:pt x="24" y="17"/>
                    </a:lnTo>
                    <a:lnTo>
                      <a:pt x="24" y="19"/>
                    </a:lnTo>
                    <a:lnTo>
                      <a:pt x="24" y="19"/>
                    </a:lnTo>
                    <a:lnTo>
                      <a:pt x="24" y="19"/>
                    </a:lnTo>
                    <a:lnTo>
                      <a:pt x="24" y="19"/>
                    </a:lnTo>
                    <a:lnTo>
                      <a:pt x="21" y="19"/>
                    </a:lnTo>
                    <a:lnTo>
                      <a:pt x="21" y="19"/>
                    </a:lnTo>
                    <a:lnTo>
                      <a:pt x="21" y="22"/>
                    </a:lnTo>
                    <a:lnTo>
                      <a:pt x="19" y="22"/>
                    </a:lnTo>
                    <a:lnTo>
                      <a:pt x="19" y="22"/>
                    </a:lnTo>
                    <a:lnTo>
                      <a:pt x="19" y="22"/>
                    </a:lnTo>
                    <a:lnTo>
                      <a:pt x="19" y="22"/>
                    </a:lnTo>
                    <a:lnTo>
                      <a:pt x="17" y="22"/>
                    </a:lnTo>
                    <a:lnTo>
                      <a:pt x="17" y="22"/>
                    </a:lnTo>
                    <a:lnTo>
                      <a:pt x="17" y="22"/>
                    </a:lnTo>
                    <a:lnTo>
                      <a:pt x="17" y="22"/>
                    </a:lnTo>
                    <a:lnTo>
                      <a:pt x="14" y="22"/>
                    </a:lnTo>
                    <a:lnTo>
                      <a:pt x="14" y="22"/>
                    </a:lnTo>
                    <a:lnTo>
                      <a:pt x="12" y="22"/>
                    </a:lnTo>
                    <a:lnTo>
                      <a:pt x="12" y="19"/>
                    </a:lnTo>
                    <a:lnTo>
                      <a:pt x="12" y="19"/>
                    </a:lnTo>
                    <a:lnTo>
                      <a:pt x="12" y="19"/>
                    </a:lnTo>
                    <a:lnTo>
                      <a:pt x="12" y="19"/>
                    </a:lnTo>
                    <a:lnTo>
                      <a:pt x="9" y="19"/>
                    </a:lnTo>
                    <a:lnTo>
                      <a:pt x="9" y="19"/>
                    </a:lnTo>
                    <a:lnTo>
                      <a:pt x="9" y="17"/>
                    </a:lnTo>
                    <a:lnTo>
                      <a:pt x="7" y="17"/>
                    </a:lnTo>
                    <a:lnTo>
                      <a:pt x="7" y="17"/>
                    </a:lnTo>
                    <a:lnTo>
                      <a:pt x="7" y="17"/>
                    </a:lnTo>
                    <a:lnTo>
                      <a:pt x="7" y="17"/>
                    </a:lnTo>
                    <a:lnTo>
                      <a:pt x="5" y="17"/>
                    </a:lnTo>
                    <a:lnTo>
                      <a:pt x="5" y="17"/>
                    </a:lnTo>
                    <a:lnTo>
                      <a:pt x="5" y="17"/>
                    </a:lnTo>
                    <a:lnTo>
                      <a:pt x="5" y="15"/>
                    </a:lnTo>
                    <a:lnTo>
                      <a:pt x="5" y="15"/>
                    </a:lnTo>
                    <a:lnTo>
                      <a:pt x="5" y="15"/>
                    </a:lnTo>
                    <a:lnTo>
                      <a:pt x="5" y="12"/>
                    </a:lnTo>
                    <a:lnTo>
                      <a:pt x="2" y="12"/>
                    </a:lnTo>
                    <a:lnTo>
                      <a:pt x="2" y="12"/>
                    </a:lnTo>
                    <a:lnTo>
                      <a:pt x="2" y="12"/>
                    </a:lnTo>
                    <a:lnTo>
                      <a:pt x="2" y="10"/>
                    </a:lnTo>
                    <a:lnTo>
                      <a:pt x="2" y="10"/>
                    </a:lnTo>
                    <a:lnTo>
                      <a:pt x="0" y="10"/>
                    </a:lnTo>
                    <a:lnTo>
                      <a:pt x="0" y="7"/>
                    </a:lnTo>
                    <a:lnTo>
                      <a:pt x="0" y="7"/>
                    </a:lnTo>
                    <a:lnTo>
                      <a:pt x="0" y="7"/>
                    </a:lnTo>
                    <a:lnTo>
                      <a:pt x="0" y="7"/>
                    </a:lnTo>
                    <a:lnTo>
                      <a:pt x="0" y="5"/>
                    </a:lnTo>
                    <a:lnTo>
                      <a:pt x="0" y="5"/>
                    </a:lnTo>
                    <a:lnTo>
                      <a:pt x="2" y="5"/>
                    </a:lnTo>
                    <a:lnTo>
                      <a:pt x="2" y="5"/>
                    </a:lnTo>
                    <a:lnTo>
                      <a:pt x="2" y="3"/>
                    </a:lnTo>
                    <a:lnTo>
                      <a:pt x="2" y="3"/>
                    </a:lnTo>
                    <a:lnTo>
                      <a:pt x="5" y="3"/>
                    </a:lnTo>
                    <a:lnTo>
                      <a:pt x="5" y="3"/>
                    </a:lnTo>
                    <a:lnTo>
                      <a:pt x="5" y="3"/>
                    </a:lnTo>
                    <a:lnTo>
                      <a:pt x="5" y="3"/>
                    </a:lnTo>
                    <a:lnTo>
                      <a:pt x="5" y="3"/>
                    </a:lnTo>
                    <a:lnTo>
                      <a:pt x="5" y="5"/>
                    </a:lnTo>
                    <a:lnTo>
                      <a:pt x="7" y="5"/>
                    </a:lnTo>
                    <a:lnTo>
                      <a:pt x="7" y="3"/>
                    </a:lnTo>
                    <a:lnTo>
                      <a:pt x="7" y="3"/>
                    </a:lnTo>
                    <a:lnTo>
                      <a:pt x="7" y="3"/>
                    </a:lnTo>
                    <a:lnTo>
                      <a:pt x="7" y="3"/>
                    </a:lnTo>
                    <a:lnTo>
                      <a:pt x="9" y="3"/>
                    </a:lnTo>
                    <a:lnTo>
                      <a:pt x="9" y="3"/>
                    </a:lnTo>
                    <a:lnTo>
                      <a:pt x="12" y="3"/>
                    </a:lnTo>
                    <a:lnTo>
                      <a:pt x="12" y="3"/>
                    </a:lnTo>
                    <a:lnTo>
                      <a:pt x="12" y="0"/>
                    </a:lnTo>
                    <a:lnTo>
                      <a:pt x="12" y="0"/>
                    </a:lnTo>
                    <a:lnTo>
                      <a:pt x="14" y="0"/>
                    </a:lnTo>
                    <a:lnTo>
                      <a:pt x="14" y="0"/>
                    </a:lnTo>
                    <a:lnTo>
                      <a:pt x="17" y="0"/>
                    </a:lnTo>
                    <a:lnTo>
                      <a:pt x="17" y="0"/>
                    </a:lnTo>
                    <a:lnTo>
                      <a:pt x="17" y="0"/>
                    </a:lnTo>
                    <a:lnTo>
                      <a:pt x="19" y="0"/>
                    </a:lnTo>
                    <a:lnTo>
                      <a:pt x="19" y="0"/>
                    </a:lnTo>
                    <a:lnTo>
                      <a:pt x="19"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6" name="Freeform 198"/>
              <p:cNvSpPr>
                <a:spLocks/>
              </p:cNvSpPr>
              <p:nvPr/>
            </p:nvSpPr>
            <p:spPr bwMode="auto">
              <a:xfrm>
                <a:off x="3534" y="2831"/>
                <a:ext cx="31" cy="22"/>
              </a:xfrm>
              <a:custGeom>
                <a:avLst/>
                <a:gdLst/>
                <a:ahLst/>
                <a:cxnLst>
                  <a:cxn ang="0">
                    <a:pos x="19" y="3"/>
                  </a:cxn>
                  <a:cxn ang="0">
                    <a:pos x="21" y="3"/>
                  </a:cxn>
                  <a:cxn ang="0">
                    <a:pos x="24" y="3"/>
                  </a:cxn>
                  <a:cxn ang="0">
                    <a:pos x="24" y="3"/>
                  </a:cxn>
                  <a:cxn ang="0">
                    <a:pos x="26" y="5"/>
                  </a:cxn>
                  <a:cxn ang="0">
                    <a:pos x="26" y="5"/>
                  </a:cxn>
                  <a:cxn ang="0">
                    <a:pos x="26" y="7"/>
                  </a:cxn>
                  <a:cxn ang="0">
                    <a:pos x="26" y="7"/>
                  </a:cxn>
                  <a:cxn ang="0">
                    <a:pos x="26" y="7"/>
                  </a:cxn>
                  <a:cxn ang="0">
                    <a:pos x="28" y="7"/>
                  </a:cxn>
                  <a:cxn ang="0">
                    <a:pos x="31" y="10"/>
                  </a:cxn>
                  <a:cxn ang="0">
                    <a:pos x="31" y="12"/>
                  </a:cxn>
                  <a:cxn ang="0">
                    <a:pos x="28" y="12"/>
                  </a:cxn>
                  <a:cxn ang="0">
                    <a:pos x="28" y="15"/>
                  </a:cxn>
                  <a:cxn ang="0">
                    <a:pos x="28" y="17"/>
                  </a:cxn>
                  <a:cxn ang="0">
                    <a:pos x="28" y="17"/>
                  </a:cxn>
                  <a:cxn ang="0">
                    <a:pos x="26" y="17"/>
                  </a:cxn>
                  <a:cxn ang="0">
                    <a:pos x="24" y="17"/>
                  </a:cxn>
                  <a:cxn ang="0">
                    <a:pos x="24" y="19"/>
                  </a:cxn>
                  <a:cxn ang="0">
                    <a:pos x="24" y="19"/>
                  </a:cxn>
                  <a:cxn ang="0">
                    <a:pos x="21" y="19"/>
                  </a:cxn>
                  <a:cxn ang="0">
                    <a:pos x="19" y="22"/>
                  </a:cxn>
                  <a:cxn ang="0">
                    <a:pos x="19" y="22"/>
                  </a:cxn>
                  <a:cxn ang="0">
                    <a:pos x="17" y="22"/>
                  </a:cxn>
                  <a:cxn ang="0">
                    <a:pos x="17" y="22"/>
                  </a:cxn>
                  <a:cxn ang="0">
                    <a:pos x="14" y="22"/>
                  </a:cxn>
                  <a:cxn ang="0">
                    <a:pos x="12" y="22"/>
                  </a:cxn>
                  <a:cxn ang="0">
                    <a:pos x="12" y="19"/>
                  </a:cxn>
                  <a:cxn ang="0">
                    <a:pos x="12" y="19"/>
                  </a:cxn>
                  <a:cxn ang="0">
                    <a:pos x="9" y="19"/>
                  </a:cxn>
                  <a:cxn ang="0">
                    <a:pos x="7" y="17"/>
                  </a:cxn>
                  <a:cxn ang="0">
                    <a:pos x="7" y="17"/>
                  </a:cxn>
                  <a:cxn ang="0">
                    <a:pos x="5" y="17"/>
                  </a:cxn>
                  <a:cxn ang="0">
                    <a:pos x="5" y="17"/>
                  </a:cxn>
                  <a:cxn ang="0">
                    <a:pos x="5" y="15"/>
                  </a:cxn>
                  <a:cxn ang="0">
                    <a:pos x="5" y="12"/>
                  </a:cxn>
                  <a:cxn ang="0">
                    <a:pos x="2" y="12"/>
                  </a:cxn>
                  <a:cxn ang="0">
                    <a:pos x="2" y="10"/>
                  </a:cxn>
                  <a:cxn ang="0">
                    <a:pos x="0" y="10"/>
                  </a:cxn>
                  <a:cxn ang="0">
                    <a:pos x="0" y="7"/>
                  </a:cxn>
                  <a:cxn ang="0">
                    <a:pos x="0" y="7"/>
                  </a:cxn>
                  <a:cxn ang="0">
                    <a:pos x="0" y="5"/>
                  </a:cxn>
                  <a:cxn ang="0">
                    <a:pos x="2" y="5"/>
                  </a:cxn>
                  <a:cxn ang="0">
                    <a:pos x="2" y="3"/>
                  </a:cxn>
                  <a:cxn ang="0">
                    <a:pos x="5" y="3"/>
                  </a:cxn>
                  <a:cxn ang="0">
                    <a:pos x="5" y="3"/>
                  </a:cxn>
                  <a:cxn ang="0">
                    <a:pos x="5" y="5"/>
                  </a:cxn>
                  <a:cxn ang="0">
                    <a:pos x="7" y="3"/>
                  </a:cxn>
                  <a:cxn ang="0">
                    <a:pos x="7" y="3"/>
                  </a:cxn>
                  <a:cxn ang="0">
                    <a:pos x="9" y="3"/>
                  </a:cxn>
                  <a:cxn ang="0">
                    <a:pos x="12" y="3"/>
                  </a:cxn>
                  <a:cxn ang="0">
                    <a:pos x="12" y="0"/>
                  </a:cxn>
                  <a:cxn ang="0">
                    <a:pos x="14" y="0"/>
                  </a:cxn>
                  <a:cxn ang="0">
                    <a:pos x="17" y="0"/>
                  </a:cxn>
                  <a:cxn ang="0">
                    <a:pos x="17" y="0"/>
                  </a:cxn>
                  <a:cxn ang="0">
                    <a:pos x="19" y="0"/>
                  </a:cxn>
                </a:cxnLst>
                <a:rect l="0" t="0" r="r" b="b"/>
                <a:pathLst>
                  <a:path w="31" h="22">
                    <a:moveTo>
                      <a:pt x="19" y="0"/>
                    </a:moveTo>
                    <a:lnTo>
                      <a:pt x="19" y="3"/>
                    </a:lnTo>
                    <a:lnTo>
                      <a:pt x="21" y="3"/>
                    </a:lnTo>
                    <a:lnTo>
                      <a:pt x="21" y="3"/>
                    </a:lnTo>
                    <a:lnTo>
                      <a:pt x="21" y="3"/>
                    </a:lnTo>
                    <a:lnTo>
                      <a:pt x="24" y="3"/>
                    </a:lnTo>
                    <a:lnTo>
                      <a:pt x="24" y="3"/>
                    </a:lnTo>
                    <a:lnTo>
                      <a:pt x="24" y="3"/>
                    </a:lnTo>
                    <a:lnTo>
                      <a:pt x="24" y="5"/>
                    </a:lnTo>
                    <a:lnTo>
                      <a:pt x="26" y="5"/>
                    </a:lnTo>
                    <a:lnTo>
                      <a:pt x="26" y="5"/>
                    </a:lnTo>
                    <a:lnTo>
                      <a:pt x="26" y="5"/>
                    </a:lnTo>
                    <a:lnTo>
                      <a:pt x="26" y="5"/>
                    </a:lnTo>
                    <a:lnTo>
                      <a:pt x="26" y="7"/>
                    </a:lnTo>
                    <a:lnTo>
                      <a:pt x="26" y="7"/>
                    </a:lnTo>
                    <a:lnTo>
                      <a:pt x="26" y="7"/>
                    </a:lnTo>
                    <a:lnTo>
                      <a:pt x="26" y="7"/>
                    </a:lnTo>
                    <a:lnTo>
                      <a:pt x="26" y="7"/>
                    </a:lnTo>
                    <a:lnTo>
                      <a:pt x="28" y="7"/>
                    </a:lnTo>
                    <a:lnTo>
                      <a:pt x="28" y="7"/>
                    </a:lnTo>
                    <a:lnTo>
                      <a:pt x="31" y="7"/>
                    </a:lnTo>
                    <a:lnTo>
                      <a:pt x="31" y="10"/>
                    </a:lnTo>
                    <a:lnTo>
                      <a:pt x="31" y="10"/>
                    </a:lnTo>
                    <a:lnTo>
                      <a:pt x="31" y="12"/>
                    </a:lnTo>
                    <a:lnTo>
                      <a:pt x="28" y="12"/>
                    </a:lnTo>
                    <a:lnTo>
                      <a:pt x="28" y="12"/>
                    </a:lnTo>
                    <a:lnTo>
                      <a:pt x="28" y="15"/>
                    </a:lnTo>
                    <a:lnTo>
                      <a:pt x="28" y="15"/>
                    </a:lnTo>
                    <a:lnTo>
                      <a:pt x="28" y="17"/>
                    </a:lnTo>
                    <a:lnTo>
                      <a:pt x="28" y="17"/>
                    </a:lnTo>
                    <a:lnTo>
                      <a:pt x="28" y="17"/>
                    </a:lnTo>
                    <a:lnTo>
                      <a:pt x="28" y="17"/>
                    </a:lnTo>
                    <a:lnTo>
                      <a:pt x="26" y="17"/>
                    </a:lnTo>
                    <a:lnTo>
                      <a:pt x="26" y="17"/>
                    </a:lnTo>
                    <a:lnTo>
                      <a:pt x="26" y="17"/>
                    </a:lnTo>
                    <a:lnTo>
                      <a:pt x="24" y="17"/>
                    </a:lnTo>
                    <a:lnTo>
                      <a:pt x="24" y="19"/>
                    </a:lnTo>
                    <a:lnTo>
                      <a:pt x="24" y="19"/>
                    </a:lnTo>
                    <a:lnTo>
                      <a:pt x="24" y="19"/>
                    </a:lnTo>
                    <a:lnTo>
                      <a:pt x="24" y="19"/>
                    </a:lnTo>
                    <a:lnTo>
                      <a:pt x="21" y="19"/>
                    </a:lnTo>
                    <a:lnTo>
                      <a:pt x="21" y="19"/>
                    </a:lnTo>
                    <a:lnTo>
                      <a:pt x="21" y="22"/>
                    </a:lnTo>
                    <a:lnTo>
                      <a:pt x="19" y="22"/>
                    </a:lnTo>
                    <a:lnTo>
                      <a:pt x="19" y="22"/>
                    </a:lnTo>
                    <a:lnTo>
                      <a:pt x="19" y="22"/>
                    </a:lnTo>
                    <a:lnTo>
                      <a:pt x="19" y="22"/>
                    </a:lnTo>
                    <a:lnTo>
                      <a:pt x="17" y="22"/>
                    </a:lnTo>
                    <a:lnTo>
                      <a:pt x="17" y="22"/>
                    </a:lnTo>
                    <a:lnTo>
                      <a:pt x="17" y="22"/>
                    </a:lnTo>
                    <a:lnTo>
                      <a:pt x="17" y="22"/>
                    </a:lnTo>
                    <a:lnTo>
                      <a:pt x="14" y="22"/>
                    </a:lnTo>
                    <a:lnTo>
                      <a:pt x="14" y="22"/>
                    </a:lnTo>
                    <a:lnTo>
                      <a:pt x="12" y="22"/>
                    </a:lnTo>
                    <a:lnTo>
                      <a:pt x="12" y="19"/>
                    </a:lnTo>
                    <a:lnTo>
                      <a:pt x="12" y="19"/>
                    </a:lnTo>
                    <a:lnTo>
                      <a:pt x="12" y="19"/>
                    </a:lnTo>
                    <a:lnTo>
                      <a:pt x="12" y="19"/>
                    </a:lnTo>
                    <a:lnTo>
                      <a:pt x="9" y="19"/>
                    </a:lnTo>
                    <a:lnTo>
                      <a:pt x="9" y="19"/>
                    </a:lnTo>
                    <a:lnTo>
                      <a:pt x="9" y="17"/>
                    </a:lnTo>
                    <a:lnTo>
                      <a:pt x="7" y="17"/>
                    </a:lnTo>
                    <a:lnTo>
                      <a:pt x="7" y="17"/>
                    </a:lnTo>
                    <a:lnTo>
                      <a:pt x="7" y="17"/>
                    </a:lnTo>
                    <a:lnTo>
                      <a:pt x="7" y="17"/>
                    </a:lnTo>
                    <a:lnTo>
                      <a:pt x="5" y="17"/>
                    </a:lnTo>
                    <a:lnTo>
                      <a:pt x="5" y="17"/>
                    </a:lnTo>
                    <a:lnTo>
                      <a:pt x="5" y="17"/>
                    </a:lnTo>
                    <a:lnTo>
                      <a:pt x="5" y="15"/>
                    </a:lnTo>
                    <a:lnTo>
                      <a:pt x="5" y="15"/>
                    </a:lnTo>
                    <a:lnTo>
                      <a:pt x="5" y="15"/>
                    </a:lnTo>
                    <a:lnTo>
                      <a:pt x="5" y="12"/>
                    </a:lnTo>
                    <a:lnTo>
                      <a:pt x="2" y="12"/>
                    </a:lnTo>
                    <a:lnTo>
                      <a:pt x="2" y="12"/>
                    </a:lnTo>
                    <a:lnTo>
                      <a:pt x="2" y="12"/>
                    </a:lnTo>
                    <a:lnTo>
                      <a:pt x="2" y="10"/>
                    </a:lnTo>
                    <a:lnTo>
                      <a:pt x="2" y="10"/>
                    </a:lnTo>
                    <a:lnTo>
                      <a:pt x="0" y="10"/>
                    </a:lnTo>
                    <a:lnTo>
                      <a:pt x="0" y="7"/>
                    </a:lnTo>
                    <a:lnTo>
                      <a:pt x="0" y="7"/>
                    </a:lnTo>
                    <a:lnTo>
                      <a:pt x="0" y="7"/>
                    </a:lnTo>
                    <a:lnTo>
                      <a:pt x="0" y="7"/>
                    </a:lnTo>
                    <a:lnTo>
                      <a:pt x="0" y="5"/>
                    </a:lnTo>
                    <a:lnTo>
                      <a:pt x="0" y="5"/>
                    </a:lnTo>
                    <a:lnTo>
                      <a:pt x="2" y="5"/>
                    </a:lnTo>
                    <a:lnTo>
                      <a:pt x="2" y="5"/>
                    </a:lnTo>
                    <a:lnTo>
                      <a:pt x="2" y="3"/>
                    </a:lnTo>
                    <a:lnTo>
                      <a:pt x="2" y="3"/>
                    </a:lnTo>
                    <a:lnTo>
                      <a:pt x="5" y="3"/>
                    </a:lnTo>
                    <a:lnTo>
                      <a:pt x="5" y="3"/>
                    </a:lnTo>
                    <a:lnTo>
                      <a:pt x="5" y="3"/>
                    </a:lnTo>
                    <a:lnTo>
                      <a:pt x="5" y="3"/>
                    </a:lnTo>
                    <a:lnTo>
                      <a:pt x="5" y="3"/>
                    </a:lnTo>
                    <a:lnTo>
                      <a:pt x="5" y="5"/>
                    </a:lnTo>
                    <a:lnTo>
                      <a:pt x="7" y="5"/>
                    </a:lnTo>
                    <a:lnTo>
                      <a:pt x="7" y="3"/>
                    </a:lnTo>
                    <a:lnTo>
                      <a:pt x="7" y="3"/>
                    </a:lnTo>
                    <a:lnTo>
                      <a:pt x="7" y="3"/>
                    </a:lnTo>
                    <a:lnTo>
                      <a:pt x="7" y="3"/>
                    </a:lnTo>
                    <a:lnTo>
                      <a:pt x="9" y="3"/>
                    </a:lnTo>
                    <a:lnTo>
                      <a:pt x="9" y="3"/>
                    </a:lnTo>
                    <a:lnTo>
                      <a:pt x="12" y="3"/>
                    </a:lnTo>
                    <a:lnTo>
                      <a:pt x="12" y="3"/>
                    </a:lnTo>
                    <a:lnTo>
                      <a:pt x="12" y="0"/>
                    </a:lnTo>
                    <a:lnTo>
                      <a:pt x="12" y="0"/>
                    </a:lnTo>
                    <a:lnTo>
                      <a:pt x="14" y="0"/>
                    </a:lnTo>
                    <a:lnTo>
                      <a:pt x="14" y="0"/>
                    </a:lnTo>
                    <a:lnTo>
                      <a:pt x="17" y="0"/>
                    </a:lnTo>
                    <a:lnTo>
                      <a:pt x="17" y="0"/>
                    </a:lnTo>
                    <a:lnTo>
                      <a:pt x="17" y="0"/>
                    </a:lnTo>
                    <a:lnTo>
                      <a:pt x="19" y="0"/>
                    </a:lnTo>
                    <a:lnTo>
                      <a:pt x="19" y="0"/>
                    </a:lnTo>
                    <a:lnTo>
                      <a:pt x="19"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7" name="Freeform 199"/>
              <p:cNvSpPr>
                <a:spLocks/>
              </p:cNvSpPr>
              <p:nvPr/>
            </p:nvSpPr>
            <p:spPr bwMode="auto">
              <a:xfrm>
                <a:off x="3709" y="2888"/>
                <a:ext cx="19" cy="43"/>
              </a:xfrm>
              <a:custGeom>
                <a:avLst/>
                <a:gdLst/>
                <a:ahLst/>
                <a:cxnLst>
                  <a:cxn ang="0">
                    <a:pos x="12" y="5"/>
                  </a:cxn>
                  <a:cxn ang="0">
                    <a:pos x="14" y="7"/>
                  </a:cxn>
                  <a:cxn ang="0">
                    <a:pos x="14" y="7"/>
                  </a:cxn>
                  <a:cxn ang="0">
                    <a:pos x="17" y="10"/>
                  </a:cxn>
                  <a:cxn ang="0">
                    <a:pos x="17" y="12"/>
                  </a:cxn>
                  <a:cxn ang="0">
                    <a:pos x="17" y="14"/>
                  </a:cxn>
                  <a:cxn ang="0">
                    <a:pos x="19" y="17"/>
                  </a:cxn>
                  <a:cxn ang="0">
                    <a:pos x="17" y="19"/>
                  </a:cxn>
                  <a:cxn ang="0">
                    <a:pos x="14" y="19"/>
                  </a:cxn>
                  <a:cxn ang="0">
                    <a:pos x="17" y="22"/>
                  </a:cxn>
                  <a:cxn ang="0">
                    <a:pos x="17" y="24"/>
                  </a:cxn>
                  <a:cxn ang="0">
                    <a:pos x="17" y="26"/>
                  </a:cxn>
                  <a:cxn ang="0">
                    <a:pos x="17" y="24"/>
                  </a:cxn>
                  <a:cxn ang="0">
                    <a:pos x="19" y="22"/>
                  </a:cxn>
                  <a:cxn ang="0">
                    <a:pos x="17" y="24"/>
                  </a:cxn>
                  <a:cxn ang="0">
                    <a:pos x="19" y="26"/>
                  </a:cxn>
                  <a:cxn ang="0">
                    <a:pos x="19" y="29"/>
                  </a:cxn>
                  <a:cxn ang="0">
                    <a:pos x="17" y="31"/>
                  </a:cxn>
                  <a:cxn ang="0">
                    <a:pos x="17" y="33"/>
                  </a:cxn>
                  <a:cxn ang="0">
                    <a:pos x="17" y="36"/>
                  </a:cxn>
                  <a:cxn ang="0">
                    <a:pos x="14" y="38"/>
                  </a:cxn>
                  <a:cxn ang="0">
                    <a:pos x="12" y="38"/>
                  </a:cxn>
                  <a:cxn ang="0">
                    <a:pos x="10" y="38"/>
                  </a:cxn>
                  <a:cxn ang="0">
                    <a:pos x="10" y="38"/>
                  </a:cxn>
                  <a:cxn ang="0">
                    <a:pos x="7" y="41"/>
                  </a:cxn>
                  <a:cxn ang="0">
                    <a:pos x="5" y="41"/>
                  </a:cxn>
                  <a:cxn ang="0">
                    <a:pos x="5" y="43"/>
                  </a:cxn>
                  <a:cxn ang="0">
                    <a:pos x="3" y="43"/>
                  </a:cxn>
                  <a:cxn ang="0">
                    <a:pos x="3" y="41"/>
                  </a:cxn>
                  <a:cxn ang="0">
                    <a:pos x="0" y="41"/>
                  </a:cxn>
                  <a:cxn ang="0">
                    <a:pos x="0" y="38"/>
                  </a:cxn>
                  <a:cxn ang="0">
                    <a:pos x="0" y="36"/>
                  </a:cxn>
                  <a:cxn ang="0">
                    <a:pos x="0" y="31"/>
                  </a:cxn>
                  <a:cxn ang="0">
                    <a:pos x="0" y="29"/>
                  </a:cxn>
                  <a:cxn ang="0">
                    <a:pos x="3" y="26"/>
                  </a:cxn>
                  <a:cxn ang="0">
                    <a:pos x="0" y="24"/>
                  </a:cxn>
                  <a:cxn ang="0">
                    <a:pos x="0" y="22"/>
                  </a:cxn>
                  <a:cxn ang="0">
                    <a:pos x="3" y="19"/>
                  </a:cxn>
                  <a:cxn ang="0">
                    <a:pos x="5" y="19"/>
                  </a:cxn>
                  <a:cxn ang="0">
                    <a:pos x="5" y="19"/>
                  </a:cxn>
                  <a:cxn ang="0">
                    <a:pos x="5" y="17"/>
                  </a:cxn>
                  <a:cxn ang="0">
                    <a:pos x="5" y="17"/>
                  </a:cxn>
                  <a:cxn ang="0">
                    <a:pos x="3" y="14"/>
                  </a:cxn>
                  <a:cxn ang="0">
                    <a:pos x="3" y="12"/>
                  </a:cxn>
                  <a:cxn ang="0">
                    <a:pos x="3" y="10"/>
                  </a:cxn>
                  <a:cxn ang="0">
                    <a:pos x="5" y="7"/>
                  </a:cxn>
                  <a:cxn ang="0">
                    <a:pos x="5" y="5"/>
                  </a:cxn>
                  <a:cxn ang="0">
                    <a:pos x="5" y="7"/>
                  </a:cxn>
                  <a:cxn ang="0">
                    <a:pos x="7" y="10"/>
                  </a:cxn>
                  <a:cxn ang="0">
                    <a:pos x="7" y="7"/>
                  </a:cxn>
                  <a:cxn ang="0">
                    <a:pos x="10" y="5"/>
                  </a:cxn>
                  <a:cxn ang="0">
                    <a:pos x="10" y="3"/>
                  </a:cxn>
                  <a:cxn ang="0">
                    <a:pos x="10" y="0"/>
                  </a:cxn>
                  <a:cxn ang="0">
                    <a:pos x="12" y="3"/>
                  </a:cxn>
                </a:cxnLst>
                <a:rect l="0" t="0" r="r" b="b"/>
                <a:pathLst>
                  <a:path w="19" h="43">
                    <a:moveTo>
                      <a:pt x="12" y="3"/>
                    </a:moveTo>
                    <a:lnTo>
                      <a:pt x="12" y="5"/>
                    </a:lnTo>
                    <a:lnTo>
                      <a:pt x="12" y="5"/>
                    </a:lnTo>
                    <a:lnTo>
                      <a:pt x="14" y="5"/>
                    </a:lnTo>
                    <a:lnTo>
                      <a:pt x="14" y="5"/>
                    </a:lnTo>
                    <a:lnTo>
                      <a:pt x="14" y="7"/>
                    </a:lnTo>
                    <a:lnTo>
                      <a:pt x="14" y="7"/>
                    </a:lnTo>
                    <a:lnTo>
                      <a:pt x="14" y="7"/>
                    </a:lnTo>
                    <a:lnTo>
                      <a:pt x="14" y="7"/>
                    </a:lnTo>
                    <a:lnTo>
                      <a:pt x="14" y="10"/>
                    </a:lnTo>
                    <a:lnTo>
                      <a:pt x="17" y="10"/>
                    </a:lnTo>
                    <a:lnTo>
                      <a:pt x="17" y="10"/>
                    </a:lnTo>
                    <a:lnTo>
                      <a:pt x="17" y="12"/>
                    </a:lnTo>
                    <a:lnTo>
                      <a:pt x="17" y="12"/>
                    </a:lnTo>
                    <a:lnTo>
                      <a:pt x="17" y="12"/>
                    </a:lnTo>
                    <a:lnTo>
                      <a:pt x="17" y="12"/>
                    </a:lnTo>
                    <a:lnTo>
                      <a:pt x="17" y="14"/>
                    </a:lnTo>
                    <a:lnTo>
                      <a:pt x="17" y="14"/>
                    </a:lnTo>
                    <a:lnTo>
                      <a:pt x="19" y="14"/>
                    </a:lnTo>
                    <a:lnTo>
                      <a:pt x="19" y="17"/>
                    </a:lnTo>
                    <a:lnTo>
                      <a:pt x="19" y="17"/>
                    </a:lnTo>
                    <a:lnTo>
                      <a:pt x="17" y="17"/>
                    </a:lnTo>
                    <a:lnTo>
                      <a:pt x="17" y="17"/>
                    </a:lnTo>
                    <a:lnTo>
                      <a:pt x="17" y="19"/>
                    </a:lnTo>
                    <a:lnTo>
                      <a:pt x="17" y="19"/>
                    </a:lnTo>
                    <a:lnTo>
                      <a:pt x="17" y="19"/>
                    </a:lnTo>
                    <a:lnTo>
                      <a:pt x="14" y="19"/>
                    </a:lnTo>
                    <a:lnTo>
                      <a:pt x="14" y="19"/>
                    </a:lnTo>
                    <a:lnTo>
                      <a:pt x="17" y="19"/>
                    </a:lnTo>
                    <a:lnTo>
                      <a:pt x="17" y="22"/>
                    </a:lnTo>
                    <a:lnTo>
                      <a:pt x="17" y="22"/>
                    </a:lnTo>
                    <a:lnTo>
                      <a:pt x="17" y="24"/>
                    </a:lnTo>
                    <a:lnTo>
                      <a:pt x="17" y="24"/>
                    </a:lnTo>
                    <a:lnTo>
                      <a:pt x="17" y="26"/>
                    </a:lnTo>
                    <a:lnTo>
                      <a:pt x="17" y="26"/>
                    </a:lnTo>
                    <a:lnTo>
                      <a:pt x="17" y="26"/>
                    </a:lnTo>
                    <a:lnTo>
                      <a:pt x="17" y="26"/>
                    </a:lnTo>
                    <a:lnTo>
                      <a:pt x="17" y="24"/>
                    </a:lnTo>
                    <a:lnTo>
                      <a:pt x="17" y="24"/>
                    </a:lnTo>
                    <a:lnTo>
                      <a:pt x="17" y="22"/>
                    </a:lnTo>
                    <a:lnTo>
                      <a:pt x="17" y="22"/>
                    </a:lnTo>
                    <a:lnTo>
                      <a:pt x="19" y="22"/>
                    </a:lnTo>
                    <a:lnTo>
                      <a:pt x="19" y="24"/>
                    </a:lnTo>
                    <a:lnTo>
                      <a:pt x="17" y="24"/>
                    </a:lnTo>
                    <a:lnTo>
                      <a:pt x="17" y="24"/>
                    </a:lnTo>
                    <a:lnTo>
                      <a:pt x="17" y="26"/>
                    </a:lnTo>
                    <a:lnTo>
                      <a:pt x="19" y="26"/>
                    </a:lnTo>
                    <a:lnTo>
                      <a:pt x="19" y="26"/>
                    </a:lnTo>
                    <a:lnTo>
                      <a:pt x="19" y="29"/>
                    </a:lnTo>
                    <a:lnTo>
                      <a:pt x="19" y="29"/>
                    </a:lnTo>
                    <a:lnTo>
                      <a:pt x="19" y="29"/>
                    </a:lnTo>
                    <a:lnTo>
                      <a:pt x="17" y="29"/>
                    </a:lnTo>
                    <a:lnTo>
                      <a:pt x="17" y="31"/>
                    </a:lnTo>
                    <a:lnTo>
                      <a:pt x="17" y="31"/>
                    </a:lnTo>
                    <a:lnTo>
                      <a:pt x="17" y="33"/>
                    </a:lnTo>
                    <a:lnTo>
                      <a:pt x="17" y="33"/>
                    </a:lnTo>
                    <a:lnTo>
                      <a:pt x="17" y="33"/>
                    </a:lnTo>
                    <a:lnTo>
                      <a:pt x="17" y="36"/>
                    </a:lnTo>
                    <a:lnTo>
                      <a:pt x="17" y="36"/>
                    </a:lnTo>
                    <a:lnTo>
                      <a:pt x="17" y="36"/>
                    </a:lnTo>
                    <a:lnTo>
                      <a:pt x="14" y="36"/>
                    </a:lnTo>
                    <a:lnTo>
                      <a:pt x="14" y="38"/>
                    </a:lnTo>
                    <a:lnTo>
                      <a:pt x="14" y="38"/>
                    </a:lnTo>
                    <a:lnTo>
                      <a:pt x="14" y="38"/>
                    </a:lnTo>
                    <a:lnTo>
                      <a:pt x="14" y="38"/>
                    </a:lnTo>
                    <a:lnTo>
                      <a:pt x="12" y="38"/>
                    </a:lnTo>
                    <a:lnTo>
                      <a:pt x="12" y="38"/>
                    </a:lnTo>
                    <a:lnTo>
                      <a:pt x="12" y="38"/>
                    </a:lnTo>
                    <a:lnTo>
                      <a:pt x="10" y="38"/>
                    </a:lnTo>
                    <a:lnTo>
                      <a:pt x="10" y="38"/>
                    </a:lnTo>
                    <a:lnTo>
                      <a:pt x="10" y="38"/>
                    </a:lnTo>
                    <a:lnTo>
                      <a:pt x="10" y="38"/>
                    </a:lnTo>
                    <a:lnTo>
                      <a:pt x="7" y="38"/>
                    </a:lnTo>
                    <a:lnTo>
                      <a:pt x="7" y="38"/>
                    </a:lnTo>
                    <a:lnTo>
                      <a:pt x="7" y="41"/>
                    </a:lnTo>
                    <a:lnTo>
                      <a:pt x="7" y="41"/>
                    </a:lnTo>
                    <a:lnTo>
                      <a:pt x="7" y="41"/>
                    </a:lnTo>
                    <a:lnTo>
                      <a:pt x="5" y="41"/>
                    </a:lnTo>
                    <a:lnTo>
                      <a:pt x="5" y="43"/>
                    </a:lnTo>
                    <a:lnTo>
                      <a:pt x="5" y="43"/>
                    </a:lnTo>
                    <a:lnTo>
                      <a:pt x="5" y="43"/>
                    </a:lnTo>
                    <a:lnTo>
                      <a:pt x="5" y="43"/>
                    </a:lnTo>
                    <a:lnTo>
                      <a:pt x="3" y="43"/>
                    </a:lnTo>
                    <a:lnTo>
                      <a:pt x="3" y="43"/>
                    </a:lnTo>
                    <a:lnTo>
                      <a:pt x="3" y="43"/>
                    </a:lnTo>
                    <a:lnTo>
                      <a:pt x="3" y="43"/>
                    </a:lnTo>
                    <a:lnTo>
                      <a:pt x="3" y="41"/>
                    </a:lnTo>
                    <a:lnTo>
                      <a:pt x="0" y="41"/>
                    </a:lnTo>
                    <a:lnTo>
                      <a:pt x="0" y="41"/>
                    </a:lnTo>
                    <a:lnTo>
                      <a:pt x="0" y="41"/>
                    </a:lnTo>
                    <a:lnTo>
                      <a:pt x="0" y="38"/>
                    </a:lnTo>
                    <a:lnTo>
                      <a:pt x="0" y="38"/>
                    </a:lnTo>
                    <a:lnTo>
                      <a:pt x="0" y="38"/>
                    </a:lnTo>
                    <a:lnTo>
                      <a:pt x="0" y="36"/>
                    </a:lnTo>
                    <a:lnTo>
                      <a:pt x="0" y="36"/>
                    </a:lnTo>
                    <a:lnTo>
                      <a:pt x="0" y="36"/>
                    </a:lnTo>
                    <a:lnTo>
                      <a:pt x="0" y="33"/>
                    </a:lnTo>
                    <a:lnTo>
                      <a:pt x="0" y="33"/>
                    </a:lnTo>
                    <a:lnTo>
                      <a:pt x="0" y="31"/>
                    </a:lnTo>
                    <a:lnTo>
                      <a:pt x="0" y="31"/>
                    </a:lnTo>
                    <a:lnTo>
                      <a:pt x="0" y="29"/>
                    </a:lnTo>
                    <a:lnTo>
                      <a:pt x="0" y="29"/>
                    </a:lnTo>
                    <a:lnTo>
                      <a:pt x="0" y="29"/>
                    </a:lnTo>
                    <a:lnTo>
                      <a:pt x="3" y="29"/>
                    </a:lnTo>
                    <a:lnTo>
                      <a:pt x="3" y="26"/>
                    </a:lnTo>
                    <a:lnTo>
                      <a:pt x="0" y="26"/>
                    </a:lnTo>
                    <a:lnTo>
                      <a:pt x="0" y="26"/>
                    </a:lnTo>
                    <a:lnTo>
                      <a:pt x="0" y="24"/>
                    </a:lnTo>
                    <a:lnTo>
                      <a:pt x="0" y="24"/>
                    </a:lnTo>
                    <a:lnTo>
                      <a:pt x="0" y="22"/>
                    </a:lnTo>
                    <a:lnTo>
                      <a:pt x="0" y="22"/>
                    </a:lnTo>
                    <a:lnTo>
                      <a:pt x="0" y="19"/>
                    </a:lnTo>
                    <a:lnTo>
                      <a:pt x="0" y="19"/>
                    </a:lnTo>
                    <a:lnTo>
                      <a:pt x="3" y="19"/>
                    </a:lnTo>
                    <a:lnTo>
                      <a:pt x="3" y="19"/>
                    </a:lnTo>
                    <a:lnTo>
                      <a:pt x="3" y="19"/>
                    </a:lnTo>
                    <a:lnTo>
                      <a:pt x="5" y="19"/>
                    </a:lnTo>
                    <a:lnTo>
                      <a:pt x="5" y="19"/>
                    </a:lnTo>
                    <a:lnTo>
                      <a:pt x="5" y="19"/>
                    </a:lnTo>
                    <a:lnTo>
                      <a:pt x="5" y="19"/>
                    </a:lnTo>
                    <a:lnTo>
                      <a:pt x="5" y="19"/>
                    </a:lnTo>
                    <a:lnTo>
                      <a:pt x="5" y="17"/>
                    </a:lnTo>
                    <a:lnTo>
                      <a:pt x="5" y="17"/>
                    </a:lnTo>
                    <a:lnTo>
                      <a:pt x="5" y="14"/>
                    </a:lnTo>
                    <a:lnTo>
                      <a:pt x="5" y="14"/>
                    </a:lnTo>
                    <a:lnTo>
                      <a:pt x="5" y="17"/>
                    </a:lnTo>
                    <a:lnTo>
                      <a:pt x="3" y="17"/>
                    </a:lnTo>
                    <a:lnTo>
                      <a:pt x="3" y="17"/>
                    </a:lnTo>
                    <a:lnTo>
                      <a:pt x="3" y="14"/>
                    </a:lnTo>
                    <a:lnTo>
                      <a:pt x="3" y="14"/>
                    </a:lnTo>
                    <a:lnTo>
                      <a:pt x="3" y="12"/>
                    </a:lnTo>
                    <a:lnTo>
                      <a:pt x="3" y="12"/>
                    </a:lnTo>
                    <a:lnTo>
                      <a:pt x="3" y="12"/>
                    </a:lnTo>
                    <a:lnTo>
                      <a:pt x="3" y="10"/>
                    </a:lnTo>
                    <a:lnTo>
                      <a:pt x="3" y="10"/>
                    </a:lnTo>
                    <a:lnTo>
                      <a:pt x="3" y="7"/>
                    </a:lnTo>
                    <a:lnTo>
                      <a:pt x="5" y="7"/>
                    </a:lnTo>
                    <a:lnTo>
                      <a:pt x="5" y="7"/>
                    </a:lnTo>
                    <a:lnTo>
                      <a:pt x="5" y="7"/>
                    </a:lnTo>
                    <a:lnTo>
                      <a:pt x="5" y="5"/>
                    </a:lnTo>
                    <a:lnTo>
                      <a:pt x="5" y="5"/>
                    </a:lnTo>
                    <a:lnTo>
                      <a:pt x="5" y="7"/>
                    </a:lnTo>
                    <a:lnTo>
                      <a:pt x="5" y="7"/>
                    </a:lnTo>
                    <a:lnTo>
                      <a:pt x="5" y="7"/>
                    </a:lnTo>
                    <a:lnTo>
                      <a:pt x="7" y="7"/>
                    </a:lnTo>
                    <a:lnTo>
                      <a:pt x="7" y="7"/>
                    </a:lnTo>
                    <a:lnTo>
                      <a:pt x="7" y="10"/>
                    </a:lnTo>
                    <a:lnTo>
                      <a:pt x="7" y="10"/>
                    </a:lnTo>
                    <a:lnTo>
                      <a:pt x="7" y="7"/>
                    </a:lnTo>
                    <a:lnTo>
                      <a:pt x="7" y="7"/>
                    </a:lnTo>
                    <a:lnTo>
                      <a:pt x="7" y="7"/>
                    </a:lnTo>
                    <a:lnTo>
                      <a:pt x="10" y="7"/>
                    </a:lnTo>
                    <a:lnTo>
                      <a:pt x="10" y="5"/>
                    </a:lnTo>
                    <a:lnTo>
                      <a:pt x="10" y="5"/>
                    </a:lnTo>
                    <a:lnTo>
                      <a:pt x="10" y="5"/>
                    </a:lnTo>
                    <a:lnTo>
                      <a:pt x="10" y="3"/>
                    </a:lnTo>
                    <a:lnTo>
                      <a:pt x="10" y="3"/>
                    </a:lnTo>
                    <a:lnTo>
                      <a:pt x="10" y="3"/>
                    </a:lnTo>
                    <a:lnTo>
                      <a:pt x="10" y="0"/>
                    </a:lnTo>
                    <a:lnTo>
                      <a:pt x="12" y="0"/>
                    </a:lnTo>
                    <a:lnTo>
                      <a:pt x="12" y="0"/>
                    </a:lnTo>
                    <a:lnTo>
                      <a:pt x="12" y="3"/>
                    </a:lnTo>
                    <a:lnTo>
                      <a:pt x="12" y="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8" name="Freeform 200"/>
              <p:cNvSpPr>
                <a:spLocks/>
              </p:cNvSpPr>
              <p:nvPr/>
            </p:nvSpPr>
            <p:spPr bwMode="auto">
              <a:xfrm>
                <a:off x="3709" y="2888"/>
                <a:ext cx="19" cy="43"/>
              </a:xfrm>
              <a:custGeom>
                <a:avLst/>
                <a:gdLst/>
                <a:ahLst/>
                <a:cxnLst>
                  <a:cxn ang="0">
                    <a:pos x="12" y="5"/>
                  </a:cxn>
                  <a:cxn ang="0">
                    <a:pos x="14" y="7"/>
                  </a:cxn>
                  <a:cxn ang="0">
                    <a:pos x="14" y="7"/>
                  </a:cxn>
                  <a:cxn ang="0">
                    <a:pos x="17" y="10"/>
                  </a:cxn>
                  <a:cxn ang="0">
                    <a:pos x="17" y="12"/>
                  </a:cxn>
                  <a:cxn ang="0">
                    <a:pos x="17" y="14"/>
                  </a:cxn>
                  <a:cxn ang="0">
                    <a:pos x="19" y="17"/>
                  </a:cxn>
                  <a:cxn ang="0">
                    <a:pos x="17" y="19"/>
                  </a:cxn>
                  <a:cxn ang="0">
                    <a:pos x="14" y="19"/>
                  </a:cxn>
                  <a:cxn ang="0">
                    <a:pos x="17" y="22"/>
                  </a:cxn>
                  <a:cxn ang="0">
                    <a:pos x="17" y="24"/>
                  </a:cxn>
                  <a:cxn ang="0">
                    <a:pos x="17" y="26"/>
                  </a:cxn>
                  <a:cxn ang="0">
                    <a:pos x="17" y="24"/>
                  </a:cxn>
                  <a:cxn ang="0">
                    <a:pos x="19" y="22"/>
                  </a:cxn>
                  <a:cxn ang="0">
                    <a:pos x="17" y="24"/>
                  </a:cxn>
                  <a:cxn ang="0">
                    <a:pos x="19" y="26"/>
                  </a:cxn>
                  <a:cxn ang="0">
                    <a:pos x="19" y="29"/>
                  </a:cxn>
                  <a:cxn ang="0">
                    <a:pos x="17" y="31"/>
                  </a:cxn>
                  <a:cxn ang="0">
                    <a:pos x="17" y="33"/>
                  </a:cxn>
                  <a:cxn ang="0">
                    <a:pos x="17" y="36"/>
                  </a:cxn>
                  <a:cxn ang="0">
                    <a:pos x="14" y="38"/>
                  </a:cxn>
                  <a:cxn ang="0">
                    <a:pos x="12" y="38"/>
                  </a:cxn>
                  <a:cxn ang="0">
                    <a:pos x="10" y="38"/>
                  </a:cxn>
                  <a:cxn ang="0">
                    <a:pos x="10" y="38"/>
                  </a:cxn>
                  <a:cxn ang="0">
                    <a:pos x="7" y="41"/>
                  </a:cxn>
                  <a:cxn ang="0">
                    <a:pos x="5" y="41"/>
                  </a:cxn>
                  <a:cxn ang="0">
                    <a:pos x="5" y="43"/>
                  </a:cxn>
                  <a:cxn ang="0">
                    <a:pos x="3" y="43"/>
                  </a:cxn>
                  <a:cxn ang="0">
                    <a:pos x="3" y="41"/>
                  </a:cxn>
                  <a:cxn ang="0">
                    <a:pos x="0" y="41"/>
                  </a:cxn>
                  <a:cxn ang="0">
                    <a:pos x="0" y="38"/>
                  </a:cxn>
                  <a:cxn ang="0">
                    <a:pos x="0" y="36"/>
                  </a:cxn>
                  <a:cxn ang="0">
                    <a:pos x="0" y="31"/>
                  </a:cxn>
                  <a:cxn ang="0">
                    <a:pos x="0" y="29"/>
                  </a:cxn>
                  <a:cxn ang="0">
                    <a:pos x="3" y="26"/>
                  </a:cxn>
                  <a:cxn ang="0">
                    <a:pos x="0" y="24"/>
                  </a:cxn>
                  <a:cxn ang="0">
                    <a:pos x="0" y="22"/>
                  </a:cxn>
                  <a:cxn ang="0">
                    <a:pos x="3" y="19"/>
                  </a:cxn>
                  <a:cxn ang="0">
                    <a:pos x="5" y="19"/>
                  </a:cxn>
                  <a:cxn ang="0">
                    <a:pos x="5" y="19"/>
                  </a:cxn>
                  <a:cxn ang="0">
                    <a:pos x="5" y="17"/>
                  </a:cxn>
                  <a:cxn ang="0">
                    <a:pos x="5" y="17"/>
                  </a:cxn>
                  <a:cxn ang="0">
                    <a:pos x="3" y="14"/>
                  </a:cxn>
                  <a:cxn ang="0">
                    <a:pos x="3" y="12"/>
                  </a:cxn>
                  <a:cxn ang="0">
                    <a:pos x="3" y="10"/>
                  </a:cxn>
                  <a:cxn ang="0">
                    <a:pos x="5" y="7"/>
                  </a:cxn>
                  <a:cxn ang="0">
                    <a:pos x="5" y="5"/>
                  </a:cxn>
                  <a:cxn ang="0">
                    <a:pos x="5" y="7"/>
                  </a:cxn>
                  <a:cxn ang="0">
                    <a:pos x="7" y="10"/>
                  </a:cxn>
                  <a:cxn ang="0">
                    <a:pos x="7" y="7"/>
                  </a:cxn>
                  <a:cxn ang="0">
                    <a:pos x="10" y="5"/>
                  </a:cxn>
                  <a:cxn ang="0">
                    <a:pos x="10" y="3"/>
                  </a:cxn>
                  <a:cxn ang="0">
                    <a:pos x="10" y="0"/>
                  </a:cxn>
                  <a:cxn ang="0">
                    <a:pos x="12" y="3"/>
                  </a:cxn>
                </a:cxnLst>
                <a:rect l="0" t="0" r="r" b="b"/>
                <a:pathLst>
                  <a:path w="19" h="43">
                    <a:moveTo>
                      <a:pt x="12" y="3"/>
                    </a:moveTo>
                    <a:lnTo>
                      <a:pt x="12" y="5"/>
                    </a:lnTo>
                    <a:lnTo>
                      <a:pt x="12" y="5"/>
                    </a:lnTo>
                    <a:lnTo>
                      <a:pt x="14" y="5"/>
                    </a:lnTo>
                    <a:lnTo>
                      <a:pt x="14" y="5"/>
                    </a:lnTo>
                    <a:lnTo>
                      <a:pt x="14" y="7"/>
                    </a:lnTo>
                    <a:lnTo>
                      <a:pt x="14" y="7"/>
                    </a:lnTo>
                    <a:lnTo>
                      <a:pt x="14" y="7"/>
                    </a:lnTo>
                    <a:lnTo>
                      <a:pt x="14" y="7"/>
                    </a:lnTo>
                    <a:lnTo>
                      <a:pt x="14" y="10"/>
                    </a:lnTo>
                    <a:lnTo>
                      <a:pt x="17" y="10"/>
                    </a:lnTo>
                    <a:lnTo>
                      <a:pt x="17" y="10"/>
                    </a:lnTo>
                    <a:lnTo>
                      <a:pt x="17" y="12"/>
                    </a:lnTo>
                    <a:lnTo>
                      <a:pt x="17" y="12"/>
                    </a:lnTo>
                    <a:lnTo>
                      <a:pt x="17" y="12"/>
                    </a:lnTo>
                    <a:lnTo>
                      <a:pt x="17" y="12"/>
                    </a:lnTo>
                    <a:lnTo>
                      <a:pt x="17" y="14"/>
                    </a:lnTo>
                    <a:lnTo>
                      <a:pt x="17" y="14"/>
                    </a:lnTo>
                    <a:lnTo>
                      <a:pt x="19" y="14"/>
                    </a:lnTo>
                    <a:lnTo>
                      <a:pt x="19" y="17"/>
                    </a:lnTo>
                    <a:lnTo>
                      <a:pt x="19" y="17"/>
                    </a:lnTo>
                    <a:lnTo>
                      <a:pt x="17" y="17"/>
                    </a:lnTo>
                    <a:lnTo>
                      <a:pt x="17" y="17"/>
                    </a:lnTo>
                    <a:lnTo>
                      <a:pt x="17" y="19"/>
                    </a:lnTo>
                    <a:lnTo>
                      <a:pt x="17" y="19"/>
                    </a:lnTo>
                    <a:lnTo>
                      <a:pt x="17" y="19"/>
                    </a:lnTo>
                    <a:lnTo>
                      <a:pt x="14" y="19"/>
                    </a:lnTo>
                    <a:lnTo>
                      <a:pt x="14" y="19"/>
                    </a:lnTo>
                    <a:lnTo>
                      <a:pt x="17" y="19"/>
                    </a:lnTo>
                    <a:lnTo>
                      <a:pt x="17" y="22"/>
                    </a:lnTo>
                    <a:lnTo>
                      <a:pt x="17" y="22"/>
                    </a:lnTo>
                    <a:lnTo>
                      <a:pt x="17" y="24"/>
                    </a:lnTo>
                    <a:lnTo>
                      <a:pt x="17" y="24"/>
                    </a:lnTo>
                    <a:lnTo>
                      <a:pt x="17" y="26"/>
                    </a:lnTo>
                    <a:lnTo>
                      <a:pt x="17" y="26"/>
                    </a:lnTo>
                    <a:lnTo>
                      <a:pt x="17" y="26"/>
                    </a:lnTo>
                    <a:lnTo>
                      <a:pt x="17" y="26"/>
                    </a:lnTo>
                    <a:lnTo>
                      <a:pt x="17" y="24"/>
                    </a:lnTo>
                    <a:lnTo>
                      <a:pt x="17" y="24"/>
                    </a:lnTo>
                    <a:lnTo>
                      <a:pt x="17" y="22"/>
                    </a:lnTo>
                    <a:lnTo>
                      <a:pt x="17" y="22"/>
                    </a:lnTo>
                    <a:lnTo>
                      <a:pt x="19" y="22"/>
                    </a:lnTo>
                    <a:lnTo>
                      <a:pt x="19" y="24"/>
                    </a:lnTo>
                    <a:lnTo>
                      <a:pt x="17" y="24"/>
                    </a:lnTo>
                    <a:lnTo>
                      <a:pt x="17" y="24"/>
                    </a:lnTo>
                    <a:lnTo>
                      <a:pt x="17" y="26"/>
                    </a:lnTo>
                    <a:lnTo>
                      <a:pt x="19" y="26"/>
                    </a:lnTo>
                    <a:lnTo>
                      <a:pt x="19" y="26"/>
                    </a:lnTo>
                    <a:lnTo>
                      <a:pt x="19" y="29"/>
                    </a:lnTo>
                    <a:lnTo>
                      <a:pt x="19" y="29"/>
                    </a:lnTo>
                    <a:lnTo>
                      <a:pt x="19" y="29"/>
                    </a:lnTo>
                    <a:lnTo>
                      <a:pt x="17" y="29"/>
                    </a:lnTo>
                    <a:lnTo>
                      <a:pt x="17" y="31"/>
                    </a:lnTo>
                    <a:lnTo>
                      <a:pt x="17" y="31"/>
                    </a:lnTo>
                    <a:lnTo>
                      <a:pt x="17" y="33"/>
                    </a:lnTo>
                    <a:lnTo>
                      <a:pt x="17" y="33"/>
                    </a:lnTo>
                    <a:lnTo>
                      <a:pt x="17" y="33"/>
                    </a:lnTo>
                    <a:lnTo>
                      <a:pt x="17" y="36"/>
                    </a:lnTo>
                    <a:lnTo>
                      <a:pt x="17" y="36"/>
                    </a:lnTo>
                    <a:lnTo>
                      <a:pt x="17" y="36"/>
                    </a:lnTo>
                    <a:lnTo>
                      <a:pt x="14" y="36"/>
                    </a:lnTo>
                    <a:lnTo>
                      <a:pt x="14" y="38"/>
                    </a:lnTo>
                    <a:lnTo>
                      <a:pt x="14" y="38"/>
                    </a:lnTo>
                    <a:lnTo>
                      <a:pt x="14" y="38"/>
                    </a:lnTo>
                    <a:lnTo>
                      <a:pt x="14" y="38"/>
                    </a:lnTo>
                    <a:lnTo>
                      <a:pt x="12" y="38"/>
                    </a:lnTo>
                    <a:lnTo>
                      <a:pt x="12" y="38"/>
                    </a:lnTo>
                    <a:lnTo>
                      <a:pt x="12" y="38"/>
                    </a:lnTo>
                    <a:lnTo>
                      <a:pt x="10" y="38"/>
                    </a:lnTo>
                    <a:lnTo>
                      <a:pt x="10" y="38"/>
                    </a:lnTo>
                    <a:lnTo>
                      <a:pt x="10" y="38"/>
                    </a:lnTo>
                    <a:lnTo>
                      <a:pt x="10" y="38"/>
                    </a:lnTo>
                    <a:lnTo>
                      <a:pt x="7" y="38"/>
                    </a:lnTo>
                    <a:lnTo>
                      <a:pt x="7" y="38"/>
                    </a:lnTo>
                    <a:lnTo>
                      <a:pt x="7" y="41"/>
                    </a:lnTo>
                    <a:lnTo>
                      <a:pt x="7" y="41"/>
                    </a:lnTo>
                    <a:lnTo>
                      <a:pt x="7" y="41"/>
                    </a:lnTo>
                    <a:lnTo>
                      <a:pt x="5" y="41"/>
                    </a:lnTo>
                    <a:lnTo>
                      <a:pt x="5" y="43"/>
                    </a:lnTo>
                    <a:lnTo>
                      <a:pt x="5" y="43"/>
                    </a:lnTo>
                    <a:lnTo>
                      <a:pt x="5" y="43"/>
                    </a:lnTo>
                    <a:lnTo>
                      <a:pt x="5" y="43"/>
                    </a:lnTo>
                    <a:lnTo>
                      <a:pt x="3" y="43"/>
                    </a:lnTo>
                    <a:lnTo>
                      <a:pt x="3" y="43"/>
                    </a:lnTo>
                    <a:lnTo>
                      <a:pt x="3" y="43"/>
                    </a:lnTo>
                    <a:lnTo>
                      <a:pt x="3" y="43"/>
                    </a:lnTo>
                    <a:lnTo>
                      <a:pt x="3" y="41"/>
                    </a:lnTo>
                    <a:lnTo>
                      <a:pt x="0" y="41"/>
                    </a:lnTo>
                    <a:lnTo>
                      <a:pt x="0" y="41"/>
                    </a:lnTo>
                    <a:lnTo>
                      <a:pt x="0" y="41"/>
                    </a:lnTo>
                    <a:lnTo>
                      <a:pt x="0" y="38"/>
                    </a:lnTo>
                    <a:lnTo>
                      <a:pt x="0" y="38"/>
                    </a:lnTo>
                    <a:lnTo>
                      <a:pt x="0" y="38"/>
                    </a:lnTo>
                    <a:lnTo>
                      <a:pt x="0" y="36"/>
                    </a:lnTo>
                    <a:lnTo>
                      <a:pt x="0" y="36"/>
                    </a:lnTo>
                    <a:lnTo>
                      <a:pt x="0" y="36"/>
                    </a:lnTo>
                    <a:lnTo>
                      <a:pt x="0" y="33"/>
                    </a:lnTo>
                    <a:lnTo>
                      <a:pt x="0" y="33"/>
                    </a:lnTo>
                    <a:lnTo>
                      <a:pt x="0" y="31"/>
                    </a:lnTo>
                    <a:lnTo>
                      <a:pt x="0" y="31"/>
                    </a:lnTo>
                    <a:lnTo>
                      <a:pt x="0" y="29"/>
                    </a:lnTo>
                    <a:lnTo>
                      <a:pt x="0" y="29"/>
                    </a:lnTo>
                    <a:lnTo>
                      <a:pt x="0" y="29"/>
                    </a:lnTo>
                    <a:lnTo>
                      <a:pt x="3" y="29"/>
                    </a:lnTo>
                    <a:lnTo>
                      <a:pt x="3" y="26"/>
                    </a:lnTo>
                    <a:lnTo>
                      <a:pt x="0" y="26"/>
                    </a:lnTo>
                    <a:lnTo>
                      <a:pt x="0" y="26"/>
                    </a:lnTo>
                    <a:lnTo>
                      <a:pt x="0" y="24"/>
                    </a:lnTo>
                    <a:lnTo>
                      <a:pt x="0" y="24"/>
                    </a:lnTo>
                    <a:lnTo>
                      <a:pt x="0" y="22"/>
                    </a:lnTo>
                    <a:lnTo>
                      <a:pt x="0" y="22"/>
                    </a:lnTo>
                    <a:lnTo>
                      <a:pt x="0" y="19"/>
                    </a:lnTo>
                    <a:lnTo>
                      <a:pt x="0" y="19"/>
                    </a:lnTo>
                    <a:lnTo>
                      <a:pt x="3" y="19"/>
                    </a:lnTo>
                    <a:lnTo>
                      <a:pt x="3" y="19"/>
                    </a:lnTo>
                    <a:lnTo>
                      <a:pt x="3" y="19"/>
                    </a:lnTo>
                    <a:lnTo>
                      <a:pt x="5" y="19"/>
                    </a:lnTo>
                    <a:lnTo>
                      <a:pt x="5" y="19"/>
                    </a:lnTo>
                    <a:lnTo>
                      <a:pt x="5" y="19"/>
                    </a:lnTo>
                    <a:lnTo>
                      <a:pt x="5" y="19"/>
                    </a:lnTo>
                    <a:lnTo>
                      <a:pt x="5" y="19"/>
                    </a:lnTo>
                    <a:lnTo>
                      <a:pt x="5" y="17"/>
                    </a:lnTo>
                    <a:lnTo>
                      <a:pt x="5" y="17"/>
                    </a:lnTo>
                    <a:lnTo>
                      <a:pt x="5" y="14"/>
                    </a:lnTo>
                    <a:lnTo>
                      <a:pt x="5" y="14"/>
                    </a:lnTo>
                    <a:lnTo>
                      <a:pt x="5" y="17"/>
                    </a:lnTo>
                    <a:lnTo>
                      <a:pt x="3" y="17"/>
                    </a:lnTo>
                    <a:lnTo>
                      <a:pt x="3" y="17"/>
                    </a:lnTo>
                    <a:lnTo>
                      <a:pt x="3" y="14"/>
                    </a:lnTo>
                    <a:lnTo>
                      <a:pt x="3" y="14"/>
                    </a:lnTo>
                    <a:lnTo>
                      <a:pt x="3" y="12"/>
                    </a:lnTo>
                    <a:lnTo>
                      <a:pt x="3" y="12"/>
                    </a:lnTo>
                    <a:lnTo>
                      <a:pt x="3" y="12"/>
                    </a:lnTo>
                    <a:lnTo>
                      <a:pt x="3" y="10"/>
                    </a:lnTo>
                    <a:lnTo>
                      <a:pt x="3" y="10"/>
                    </a:lnTo>
                    <a:lnTo>
                      <a:pt x="3" y="7"/>
                    </a:lnTo>
                    <a:lnTo>
                      <a:pt x="5" y="7"/>
                    </a:lnTo>
                    <a:lnTo>
                      <a:pt x="5" y="7"/>
                    </a:lnTo>
                    <a:lnTo>
                      <a:pt x="5" y="7"/>
                    </a:lnTo>
                    <a:lnTo>
                      <a:pt x="5" y="5"/>
                    </a:lnTo>
                    <a:lnTo>
                      <a:pt x="5" y="5"/>
                    </a:lnTo>
                    <a:lnTo>
                      <a:pt x="5" y="7"/>
                    </a:lnTo>
                    <a:lnTo>
                      <a:pt x="5" y="7"/>
                    </a:lnTo>
                    <a:lnTo>
                      <a:pt x="5" y="7"/>
                    </a:lnTo>
                    <a:lnTo>
                      <a:pt x="7" y="7"/>
                    </a:lnTo>
                    <a:lnTo>
                      <a:pt x="7" y="7"/>
                    </a:lnTo>
                    <a:lnTo>
                      <a:pt x="7" y="10"/>
                    </a:lnTo>
                    <a:lnTo>
                      <a:pt x="7" y="10"/>
                    </a:lnTo>
                    <a:lnTo>
                      <a:pt x="7" y="7"/>
                    </a:lnTo>
                    <a:lnTo>
                      <a:pt x="7" y="7"/>
                    </a:lnTo>
                    <a:lnTo>
                      <a:pt x="7" y="7"/>
                    </a:lnTo>
                    <a:lnTo>
                      <a:pt x="10" y="7"/>
                    </a:lnTo>
                    <a:lnTo>
                      <a:pt x="10" y="5"/>
                    </a:lnTo>
                    <a:lnTo>
                      <a:pt x="10" y="5"/>
                    </a:lnTo>
                    <a:lnTo>
                      <a:pt x="10" y="5"/>
                    </a:lnTo>
                    <a:lnTo>
                      <a:pt x="10" y="3"/>
                    </a:lnTo>
                    <a:lnTo>
                      <a:pt x="10" y="3"/>
                    </a:lnTo>
                    <a:lnTo>
                      <a:pt x="10" y="3"/>
                    </a:lnTo>
                    <a:lnTo>
                      <a:pt x="10" y="0"/>
                    </a:lnTo>
                    <a:lnTo>
                      <a:pt x="12" y="0"/>
                    </a:lnTo>
                    <a:lnTo>
                      <a:pt x="12" y="0"/>
                    </a:lnTo>
                    <a:lnTo>
                      <a:pt x="12" y="3"/>
                    </a:lnTo>
                    <a:lnTo>
                      <a:pt x="12" y="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9" name="Freeform 201"/>
              <p:cNvSpPr>
                <a:spLocks/>
              </p:cNvSpPr>
              <p:nvPr/>
            </p:nvSpPr>
            <p:spPr bwMode="auto">
              <a:xfrm>
                <a:off x="3385" y="2990"/>
                <a:ext cx="40" cy="26"/>
              </a:xfrm>
              <a:custGeom>
                <a:avLst/>
                <a:gdLst/>
                <a:ahLst/>
                <a:cxnLst>
                  <a:cxn ang="0">
                    <a:pos x="21" y="0"/>
                  </a:cxn>
                  <a:cxn ang="0">
                    <a:pos x="24" y="3"/>
                  </a:cxn>
                  <a:cxn ang="0">
                    <a:pos x="26" y="5"/>
                  </a:cxn>
                  <a:cxn ang="0">
                    <a:pos x="26" y="5"/>
                  </a:cxn>
                  <a:cxn ang="0">
                    <a:pos x="28" y="7"/>
                  </a:cxn>
                  <a:cxn ang="0">
                    <a:pos x="28" y="10"/>
                  </a:cxn>
                  <a:cxn ang="0">
                    <a:pos x="31" y="10"/>
                  </a:cxn>
                  <a:cxn ang="0">
                    <a:pos x="33" y="10"/>
                  </a:cxn>
                  <a:cxn ang="0">
                    <a:pos x="35" y="12"/>
                  </a:cxn>
                  <a:cxn ang="0">
                    <a:pos x="35" y="14"/>
                  </a:cxn>
                  <a:cxn ang="0">
                    <a:pos x="35" y="14"/>
                  </a:cxn>
                  <a:cxn ang="0">
                    <a:pos x="38" y="17"/>
                  </a:cxn>
                  <a:cxn ang="0">
                    <a:pos x="40" y="17"/>
                  </a:cxn>
                  <a:cxn ang="0">
                    <a:pos x="40" y="21"/>
                  </a:cxn>
                  <a:cxn ang="0">
                    <a:pos x="40" y="24"/>
                  </a:cxn>
                  <a:cxn ang="0">
                    <a:pos x="38" y="24"/>
                  </a:cxn>
                  <a:cxn ang="0">
                    <a:pos x="35" y="24"/>
                  </a:cxn>
                  <a:cxn ang="0">
                    <a:pos x="33" y="26"/>
                  </a:cxn>
                  <a:cxn ang="0">
                    <a:pos x="33" y="26"/>
                  </a:cxn>
                  <a:cxn ang="0">
                    <a:pos x="31" y="26"/>
                  </a:cxn>
                  <a:cxn ang="0">
                    <a:pos x="28" y="26"/>
                  </a:cxn>
                  <a:cxn ang="0">
                    <a:pos x="26" y="26"/>
                  </a:cxn>
                  <a:cxn ang="0">
                    <a:pos x="26" y="24"/>
                  </a:cxn>
                  <a:cxn ang="0">
                    <a:pos x="21" y="24"/>
                  </a:cxn>
                  <a:cxn ang="0">
                    <a:pos x="24" y="24"/>
                  </a:cxn>
                  <a:cxn ang="0">
                    <a:pos x="21" y="21"/>
                  </a:cxn>
                  <a:cxn ang="0">
                    <a:pos x="21" y="19"/>
                  </a:cxn>
                  <a:cxn ang="0">
                    <a:pos x="19" y="17"/>
                  </a:cxn>
                  <a:cxn ang="0">
                    <a:pos x="16" y="17"/>
                  </a:cxn>
                  <a:cxn ang="0">
                    <a:pos x="16" y="14"/>
                  </a:cxn>
                  <a:cxn ang="0">
                    <a:pos x="14" y="14"/>
                  </a:cxn>
                  <a:cxn ang="0">
                    <a:pos x="12" y="14"/>
                  </a:cxn>
                  <a:cxn ang="0">
                    <a:pos x="9" y="14"/>
                  </a:cxn>
                  <a:cxn ang="0">
                    <a:pos x="9" y="14"/>
                  </a:cxn>
                  <a:cxn ang="0">
                    <a:pos x="7" y="12"/>
                  </a:cxn>
                  <a:cxn ang="0">
                    <a:pos x="5" y="14"/>
                  </a:cxn>
                  <a:cxn ang="0">
                    <a:pos x="2" y="12"/>
                  </a:cxn>
                  <a:cxn ang="0">
                    <a:pos x="2" y="12"/>
                  </a:cxn>
                  <a:cxn ang="0">
                    <a:pos x="0" y="10"/>
                  </a:cxn>
                  <a:cxn ang="0">
                    <a:pos x="0" y="7"/>
                  </a:cxn>
                  <a:cxn ang="0">
                    <a:pos x="0" y="5"/>
                  </a:cxn>
                  <a:cxn ang="0">
                    <a:pos x="0" y="5"/>
                  </a:cxn>
                  <a:cxn ang="0">
                    <a:pos x="2" y="3"/>
                  </a:cxn>
                  <a:cxn ang="0">
                    <a:pos x="5" y="3"/>
                  </a:cxn>
                  <a:cxn ang="0">
                    <a:pos x="7" y="3"/>
                  </a:cxn>
                  <a:cxn ang="0">
                    <a:pos x="9" y="3"/>
                  </a:cxn>
                  <a:cxn ang="0">
                    <a:pos x="9" y="3"/>
                  </a:cxn>
                  <a:cxn ang="0">
                    <a:pos x="14" y="3"/>
                  </a:cxn>
                  <a:cxn ang="0">
                    <a:pos x="16" y="3"/>
                  </a:cxn>
                  <a:cxn ang="0">
                    <a:pos x="16" y="3"/>
                  </a:cxn>
                  <a:cxn ang="0">
                    <a:pos x="19" y="3"/>
                  </a:cxn>
                  <a:cxn ang="0">
                    <a:pos x="21" y="0"/>
                  </a:cxn>
                </a:cxnLst>
                <a:rect l="0" t="0" r="r" b="b"/>
                <a:pathLst>
                  <a:path w="40" h="26">
                    <a:moveTo>
                      <a:pt x="21" y="0"/>
                    </a:moveTo>
                    <a:lnTo>
                      <a:pt x="21" y="0"/>
                    </a:lnTo>
                    <a:lnTo>
                      <a:pt x="21" y="0"/>
                    </a:lnTo>
                    <a:lnTo>
                      <a:pt x="21" y="3"/>
                    </a:lnTo>
                    <a:lnTo>
                      <a:pt x="24" y="3"/>
                    </a:lnTo>
                    <a:lnTo>
                      <a:pt x="24" y="3"/>
                    </a:lnTo>
                    <a:lnTo>
                      <a:pt x="24" y="3"/>
                    </a:lnTo>
                    <a:lnTo>
                      <a:pt x="24" y="5"/>
                    </a:lnTo>
                    <a:lnTo>
                      <a:pt x="26" y="5"/>
                    </a:lnTo>
                    <a:lnTo>
                      <a:pt x="26" y="5"/>
                    </a:lnTo>
                    <a:lnTo>
                      <a:pt x="26" y="5"/>
                    </a:lnTo>
                    <a:lnTo>
                      <a:pt x="26" y="5"/>
                    </a:lnTo>
                    <a:lnTo>
                      <a:pt x="28" y="5"/>
                    </a:lnTo>
                    <a:lnTo>
                      <a:pt x="28" y="5"/>
                    </a:lnTo>
                    <a:lnTo>
                      <a:pt x="28" y="7"/>
                    </a:lnTo>
                    <a:lnTo>
                      <a:pt x="28" y="7"/>
                    </a:lnTo>
                    <a:lnTo>
                      <a:pt x="28" y="10"/>
                    </a:lnTo>
                    <a:lnTo>
                      <a:pt x="28" y="10"/>
                    </a:lnTo>
                    <a:lnTo>
                      <a:pt x="28" y="10"/>
                    </a:lnTo>
                    <a:lnTo>
                      <a:pt x="31" y="10"/>
                    </a:lnTo>
                    <a:lnTo>
                      <a:pt x="31" y="10"/>
                    </a:lnTo>
                    <a:lnTo>
                      <a:pt x="33" y="10"/>
                    </a:lnTo>
                    <a:lnTo>
                      <a:pt x="33" y="10"/>
                    </a:lnTo>
                    <a:lnTo>
                      <a:pt x="33" y="10"/>
                    </a:lnTo>
                    <a:lnTo>
                      <a:pt x="33" y="10"/>
                    </a:lnTo>
                    <a:lnTo>
                      <a:pt x="33" y="12"/>
                    </a:lnTo>
                    <a:lnTo>
                      <a:pt x="35" y="12"/>
                    </a:lnTo>
                    <a:lnTo>
                      <a:pt x="35" y="12"/>
                    </a:lnTo>
                    <a:lnTo>
                      <a:pt x="35" y="12"/>
                    </a:lnTo>
                    <a:lnTo>
                      <a:pt x="35" y="14"/>
                    </a:lnTo>
                    <a:lnTo>
                      <a:pt x="35" y="14"/>
                    </a:lnTo>
                    <a:lnTo>
                      <a:pt x="35" y="14"/>
                    </a:lnTo>
                    <a:lnTo>
                      <a:pt x="35" y="14"/>
                    </a:lnTo>
                    <a:lnTo>
                      <a:pt x="38" y="14"/>
                    </a:lnTo>
                    <a:lnTo>
                      <a:pt x="38" y="17"/>
                    </a:lnTo>
                    <a:lnTo>
                      <a:pt x="38" y="17"/>
                    </a:lnTo>
                    <a:lnTo>
                      <a:pt x="40" y="17"/>
                    </a:lnTo>
                    <a:lnTo>
                      <a:pt x="40" y="17"/>
                    </a:lnTo>
                    <a:lnTo>
                      <a:pt x="40" y="17"/>
                    </a:lnTo>
                    <a:lnTo>
                      <a:pt x="40" y="19"/>
                    </a:lnTo>
                    <a:lnTo>
                      <a:pt x="40" y="19"/>
                    </a:lnTo>
                    <a:lnTo>
                      <a:pt x="40" y="21"/>
                    </a:lnTo>
                    <a:lnTo>
                      <a:pt x="40" y="21"/>
                    </a:lnTo>
                    <a:lnTo>
                      <a:pt x="40" y="21"/>
                    </a:lnTo>
                    <a:lnTo>
                      <a:pt x="40" y="24"/>
                    </a:lnTo>
                    <a:lnTo>
                      <a:pt x="38" y="24"/>
                    </a:lnTo>
                    <a:lnTo>
                      <a:pt x="38" y="24"/>
                    </a:lnTo>
                    <a:lnTo>
                      <a:pt x="38" y="24"/>
                    </a:lnTo>
                    <a:lnTo>
                      <a:pt x="38" y="24"/>
                    </a:lnTo>
                    <a:lnTo>
                      <a:pt x="35" y="24"/>
                    </a:lnTo>
                    <a:lnTo>
                      <a:pt x="35" y="24"/>
                    </a:lnTo>
                    <a:lnTo>
                      <a:pt x="35" y="24"/>
                    </a:lnTo>
                    <a:lnTo>
                      <a:pt x="33" y="24"/>
                    </a:lnTo>
                    <a:lnTo>
                      <a:pt x="33" y="26"/>
                    </a:lnTo>
                    <a:lnTo>
                      <a:pt x="33" y="26"/>
                    </a:lnTo>
                    <a:lnTo>
                      <a:pt x="33" y="26"/>
                    </a:lnTo>
                    <a:lnTo>
                      <a:pt x="33" y="26"/>
                    </a:lnTo>
                    <a:lnTo>
                      <a:pt x="31" y="26"/>
                    </a:lnTo>
                    <a:lnTo>
                      <a:pt x="31" y="26"/>
                    </a:lnTo>
                    <a:lnTo>
                      <a:pt x="31" y="26"/>
                    </a:lnTo>
                    <a:lnTo>
                      <a:pt x="28" y="26"/>
                    </a:lnTo>
                    <a:lnTo>
                      <a:pt x="28" y="26"/>
                    </a:lnTo>
                    <a:lnTo>
                      <a:pt x="28" y="26"/>
                    </a:lnTo>
                    <a:lnTo>
                      <a:pt x="28" y="24"/>
                    </a:lnTo>
                    <a:lnTo>
                      <a:pt x="26" y="24"/>
                    </a:lnTo>
                    <a:lnTo>
                      <a:pt x="26" y="26"/>
                    </a:lnTo>
                    <a:lnTo>
                      <a:pt x="26" y="26"/>
                    </a:lnTo>
                    <a:lnTo>
                      <a:pt x="26" y="24"/>
                    </a:lnTo>
                    <a:lnTo>
                      <a:pt x="26" y="24"/>
                    </a:lnTo>
                    <a:lnTo>
                      <a:pt x="24" y="24"/>
                    </a:lnTo>
                    <a:lnTo>
                      <a:pt x="24" y="24"/>
                    </a:lnTo>
                    <a:lnTo>
                      <a:pt x="21" y="24"/>
                    </a:lnTo>
                    <a:lnTo>
                      <a:pt x="21" y="24"/>
                    </a:lnTo>
                    <a:lnTo>
                      <a:pt x="24" y="24"/>
                    </a:lnTo>
                    <a:lnTo>
                      <a:pt x="24" y="24"/>
                    </a:lnTo>
                    <a:lnTo>
                      <a:pt x="21" y="24"/>
                    </a:lnTo>
                    <a:lnTo>
                      <a:pt x="21" y="24"/>
                    </a:lnTo>
                    <a:lnTo>
                      <a:pt x="21" y="21"/>
                    </a:lnTo>
                    <a:lnTo>
                      <a:pt x="21" y="21"/>
                    </a:lnTo>
                    <a:lnTo>
                      <a:pt x="21" y="19"/>
                    </a:lnTo>
                    <a:lnTo>
                      <a:pt x="21" y="19"/>
                    </a:lnTo>
                    <a:lnTo>
                      <a:pt x="21" y="19"/>
                    </a:lnTo>
                    <a:lnTo>
                      <a:pt x="19" y="19"/>
                    </a:lnTo>
                    <a:lnTo>
                      <a:pt x="19" y="17"/>
                    </a:lnTo>
                    <a:lnTo>
                      <a:pt x="19" y="17"/>
                    </a:lnTo>
                    <a:lnTo>
                      <a:pt x="16" y="17"/>
                    </a:lnTo>
                    <a:lnTo>
                      <a:pt x="16" y="17"/>
                    </a:lnTo>
                    <a:lnTo>
                      <a:pt x="16" y="17"/>
                    </a:lnTo>
                    <a:lnTo>
                      <a:pt x="16" y="17"/>
                    </a:lnTo>
                    <a:lnTo>
                      <a:pt x="16" y="14"/>
                    </a:lnTo>
                    <a:lnTo>
                      <a:pt x="14" y="14"/>
                    </a:lnTo>
                    <a:lnTo>
                      <a:pt x="14" y="14"/>
                    </a:lnTo>
                    <a:lnTo>
                      <a:pt x="14" y="14"/>
                    </a:lnTo>
                    <a:lnTo>
                      <a:pt x="14" y="14"/>
                    </a:lnTo>
                    <a:lnTo>
                      <a:pt x="14" y="14"/>
                    </a:lnTo>
                    <a:lnTo>
                      <a:pt x="12" y="14"/>
                    </a:lnTo>
                    <a:lnTo>
                      <a:pt x="12" y="14"/>
                    </a:lnTo>
                    <a:lnTo>
                      <a:pt x="9" y="14"/>
                    </a:lnTo>
                    <a:lnTo>
                      <a:pt x="9" y="14"/>
                    </a:lnTo>
                    <a:lnTo>
                      <a:pt x="9" y="14"/>
                    </a:lnTo>
                    <a:lnTo>
                      <a:pt x="9" y="14"/>
                    </a:lnTo>
                    <a:lnTo>
                      <a:pt x="9" y="14"/>
                    </a:lnTo>
                    <a:lnTo>
                      <a:pt x="7" y="14"/>
                    </a:lnTo>
                    <a:lnTo>
                      <a:pt x="7" y="14"/>
                    </a:lnTo>
                    <a:lnTo>
                      <a:pt x="7" y="12"/>
                    </a:lnTo>
                    <a:lnTo>
                      <a:pt x="7" y="12"/>
                    </a:lnTo>
                    <a:lnTo>
                      <a:pt x="5" y="12"/>
                    </a:lnTo>
                    <a:lnTo>
                      <a:pt x="5" y="14"/>
                    </a:lnTo>
                    <a:lnTo>
                      <a:pt x="5" y="14"/>
                    </a:lnTo>
                    <a:lnTo>
                      <a:pt x="5" y="12"/>
                    </a:lnTo>
                    <a:lnTo>
                      <a:pt x="2" y="12"/>
                    </a:lnTo>
                    <a:lnTo>
                      <a:pt x="2" y="12"/>
                    </a:lnTo>
                    <a:lnTo>
                      <a:pt x="2" y="12"/>
                    </a:lnTo>
                    <a:lnTo>
                      <a:pt x="2" y="12"/>
                    </a:lnTo>
                    <a:lnTo>
                      <a:pt x="0" y="12"/>
                    </a:lnTo>
                    <a:lnTo>
                      <a:pt x="0" y="10"/>
                    </a:lnTo>
                    <a:lnTo>
                      <a:pt x="0" y="10"/>
                    </a:lnTo>
                    <a:lnTo>
                      <a:pt x="0" y="10"/>
                    </a:lnTo>
                    <a:lnTo>
                      <a:pt x="0" y="7"/>
                    </a:lnTo>
                    <a:lnTo>
                      <a:pt x="0" y="7"/>
                    </a:lnTo>
                    <a:lnTo>
                      <a:pt x="0" y="7"/>
                    </a:lnTo>
                    <a:lnTo>
                      <a:pt x="0" y="5"/>
                    </a:lnTo>
                    <a:lnTo>
                      <a:pt x="0" y="5"/>
                    </a:lnTo>
                    <a:lnTo>
                      <a:pt x="0" y="5"/>
                    </a:lnTo>
                    <a:lnTo>
                      <a:pt x="0" y="5"/>
                    </a:lnTo>
                    <a:lnTo>
                      <a:pt x="0" y="5"/>
                    </a:lnTo>
                    <a:lnTo>
                      <a:pt x="2" y="5"/>
                    </a:lnTo>
                    <a:lnTo>
                      <a:pt x="2" y="5"/>
                    </a:lnTo>
                    <a:lnTo>
                      <a:pt x="2" y="3"/>
                    </a:lnTo>
                    <a:lnTo>
                      <a:pt x="2" y="3"/>
                    </a:lnTo>
                    <a:lnTo>
                      <a:pt x="5" y="3"/>
                    </a:lnTo>
                    <a:lnTo>
                      <a:pt x="5" y="3"/>
                    </a:lnTo>
                    <a:lnTo>
                      <a:pt x="7" y="3"/>
                    </a:lnTo>
                    <a:lnTo>
                      <a:pt x="7" y="3"/>
                    </a:lnTo>
                    <a:lnTo>
                      <a:pt x="7" y="3"/>
                    </a:lnTo>
                    <a:lnTo>
                      <a:pt x="7" y="3"/>
                    </a:lnTo>
                    <a:lnTo>
                      <a:pt x="7" y="3"/>
                    </a:lnTo>
                    <a:lnTo>
                      <a:pt x="9" y="3"/>
                    </a:lnTo>
                    <a:lnTo>
                      <a:pt x="9" y="3"/>
                    </a:lnTo>
                    <a:lnTo>
                      <a:pt x="9" y="3"/>
                    </a:lnTo>
                    <a:lnTo>
                      <a:pt x="9" y="3"/>
                    </a:lnTo>
                    <a:lnTo>
                      <a:pt x="12" y="3"/>
                    </a:lnTo>
                    <a:lnTo>
                      <a:pt x="12" y="3"/>
                    </a:lnTo>
                    <a:lnTo>
                      <a:pt x="14" y="3"/>
                    </a:lnTo>
                    <a:lnTo>
                      <a:pt x="14" y="3"/>
                    </a:lnTo>
                    <a:lnTo>
                      <a:pt x="14" y="3"/>
                    </a:lnTo>
                    <a:lnTo>
                      <a:pt x="16" y="3"/>
                    </a:lnTo>
                    <a:lnTo>
                      <a:pt x="16" y="3"/>
                    </a:lnTo>
                    <a:lnTo>
                      <a:pt x="16" y="3"/>
                    </a:lnTo>
                    <a:lnTo>
                      <a:pt x="16" y="3"/>
                    </a:lnTo>
                    <a:lnTo>
                      <a:pt x="16" y="3"/>
                    </a:lnTo>
                    <a:lnTo>
                      <a:pt x="19" y="3"/>
                    </a:lnTo>
                    <a:lnTo>
                      <a:pt x="19" y="3"/>
                    </a:lnTo>
                    <a:lnTo>
                      <a:pt x="19" y="0"/>
                    </a:lnTo>
                    <a:lnTo>
                      <a:pt x="21" y="0"/>
                    </a:lnTo>
                    <a:lnTo>
                      <a:pt x="21" y="0"/>
                    </a:lnTo>
                    <a:lnTo>
                      <a:pt x="21"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0" name="Freeform 202"/>
              <p:cNvSpPr>
                <a:spLocks/>
              </p:cNvSpPr>
              <p:nvPr/>
            </p:nvSpPr>
            <p:spPr bwMode="auto">
              <a:xfrm>
                <a:off x="3385" y="2990"/>
                <a:ext cx="40" cy="26"/>
              </a:xfrm>
              <a:custGeom>
                <a:avLst/>
                <a:gdLst/>
                <a:ahLst/>
                <a:cxnLst>
                  <a:cxn ang="0">
                    <a:pos x="21" y="0"/>
                  </a:cxn>
                  <a:cxn ang="0">
                    <a:pos x="24" y="3"/>
                  </a:cxn>
                  <a:cxn ang="0">
                    <a:pos x="26" y="5"/>
                  </a:cxn>
                  <a:cxn ang="0">
                    <a:pos x="26" y="5"/>
                  </a:cxn>
                  <a:cxn ang="0">
                    <a:pos x="28" y="7"/>
                  </a:cxn>
                  <a:cxn ang="0">
                    <a:pos x="28" y="10"/>
                  </a:cxn>
                  <a:cxn ang="0">
                    <a:pos x="31" y="10"/>
                  </a:cxn>
                  <a:cxn ang="0">
                    <a:pos x="33" y="10"/>
                  </a:cxn>
                  <a:cxn ang="0">
                    <a:pos x="35" y="12"/>
                  </a:cxn>
                  <a:cxn ang="0">
                    <a:pos x="35" y="14"/>
                  </a:cxn>
                  <a:cxn ang="0">
                    <a:pos x="35" y="14"/>
                  </a:cxn>
                  <a:cxn ang="0">
                    <a:pos x="38" y="17"/>
                  </a:cxn>
                  <a:cxn ang="0">
                    <a:pos x="40" y="17"/>
                  </a:cxn>
                  <a:cxn ang="0">
                    <a:pos x="40" y="21"/>
                  </a:cxn>
                  <a:cxn ang="0">
                    <a:pos x="40" y="24"/>
                  </a:cxn>
                  <a:cxn ang="0">
                    <a:pos x="38" y="24"/>
                  </a:cxn>
                  <a:cxn ang="0">
                    <a:pos x="35" y="24"/>
                  </a:cxn>
                  <a:cxn ang="0">
                    <a:pos x="33" y="26"/>
                  </a:cxn>
                  <a:cxn ang="0">
                    <a:pos x="33" y="26"/>
                  </a:cxn>
                  <a:cxn ang="0">
                    <a:pos x="31" y="26"/>
                  </a:cxn>
                  <a:cxn ang="0">
                    <a:pos x="28" y="26"/>
                  </a:cxn>
                  <a:cxn ang="0">
                    <a:pos x="26" y="26"/>
                  </a:cxn>
                  <a:cxn ang="0">
                    <a:pos x="26" y="24"/>
                  </a:cxn>
                  <a:cxn ang="0">
                    <a:pos x="21" y="24"/>
                  </a:cxn>
                  <a:cxn ang="0">
                    <a:pos x="24" y="24"/>
                  </a:cxn>
                  <a:cxn ang="0">
                    <a:pos x="21" y="21"/>
                  </a:cxn>
                  <a:cxn ang="0">
                    <a:pos x="21" y="19"/>
                  </a:cxn>
                  <a:cxn ang="0">
                    <a:pos x="19" y="17"/>
                  </a:cxn>
                  <a:cxn ang="0">
                    <a:pos x="16" y="17"/>
                  </a:cxn>
                  <a:cxn ang="0">
                    <a:pos x="16" y="14"/>
                  </a:cxn>
                  <a:cxn ang="0">
                    <a:pos x="14" y="14"/>
                  </a:cxn>
                  <a:cxn ang="0">
                    <a:pos x="12" y="14"/>
                  </a:cxn>
                  <a:cxn ang="0">
                    <a:pos x="9" y="14"/>
                  </a:cxn>
                  <a:cxn ang="0">
                    <a:pos x="9" y="14"/>
                  </a:cxn>
                  <a:cxn ang="0">
                    <a:pos x="7" y="12"/>
                  </a:cxn>
                  <a:cxn ang="0">
                    <a:pos x="5" y="14"/>
                  </a:cxn>
                  <a:cxn ang="0">
                    <a:pos x="2" y="12"/>
                  </a:cxn>
                  <a:cxn ang="0">
                    <a:pos x="2" y="12"/>
                  </a:cxn>
                  <a:cxn ang="0">
                    <a:pos x="0" y="10"/>
                  </a:cxn>
                  <a:cxn ang="0">
                    <a:pos x="0" y="7"/>
                  </a:cxn>
                  <a:cxn ang="0">
                    <a:pos x="0" y="5"/>
                  </a:cxn>
                  <a:cxn ang="0">
                    <a:pos x="0" y="5"/>
                  </a:cxn>
                  <a:cxn ang="0">
                    <a:pos x="2" y="3"/>
                  </a:cxn>
                  <a:cxn ang="0">
                    <a:pos x="5" y="3"/>
                  </a:cxn>
                  <a:cxn ang="0">
                    <a:pos x="7" y="3"/>
                  </a:cxn>
                  <a:cxn ang="0">
                    <a:pos x="9" y="3"/>
                  </a:cxn>
                  <a:cxn ang="0">
                    <a:pos x="9" y="3"/>
                  </a:cxn>
                  <a:cxn ang="0">
                    <a:pos x="14" y="3"/>
                  </a:cxn>
                  <a:cxn ang="0">
                    <a:pos x="16" y="3"/>
                  </a:cxn>
                  <a:cxn ang="0">
                    <a:pos x="16" y="3"/>
                  </a:cxn>
                  <a:cxn ang="0">
                    <a:pos x="19" y="3"/>
                  </a:cxn>
                  <a:cxn ang="0">
                    <a:pos x="21" y="0"/>
                  </a:cxn>
                </a:cxnLst>
                <a:rect l="0" t="0" r="r" b="b"/>
                <a:pathLst>
                  <a:path w="40" h="26">
                    <a:moveTo>
                      <a:pt x="21" y="0"/>
                    </a:moveTo>
                    <a:lnTo>
                      <a:pt x="21" y="0"/>
                    </a:lnTo>
                    <a:lnTo>
                      <a:pt x="21" y="0"/>
                    </a:lnTo>
                    <a:lnTo>
                      <a:pt x="21" y="3"/>
                    </a:lnTo>
                    <a:lnTo>
                      <a:pt x="24" y="3"/>
                    </a:lnTo>
                    <a:lnTo>
                      <a:pt x="24" y="3"/>
                    </a:lnTo>
                    <a:lnTo>
                      <a:pt x="24" y="3"/>
                    </a:lnTo>
                    <a:lnTo>
                      <a:pt x="24" y="5"/>
                    </a:lnTo>
                    <a:lnTo>
                      <a:pt x="26" y="5"/>
                    </a:lnTo>
                    <a:lnTo>
                      <a:pt x="26" y="5"/>
                    </a:lnTo>
                    <a:lnTo>
                      <a:pt x="26" y="5"/>
                    </a:lnTo>
                    <a:lnTo>
                      <a:pt x="26" y="5"/>
                    </a:lnTo>
                    <a:lnTo>
                      <a:pt x="28" y="5"/>
                    </a:lnTo>
                    <a:lnTo>
                      <a:pt x="28" y="5"/>
                    </a:lnTo>
                    <a:lnTo>
                      <a:pt x="28" y="7"/>
                    </a:lnTo>
                    <a:lnTo>
                      <a:pt x="28" y="7"/>
                    </a:lnTo>
                    <a:lnTo>
                      <a:pt x="28" y="10"/>
                    </a:lnTo>
                    <a:lnTo>
                      <a:pt x="28" y="10"/>
                    </a:lnTo>
                    <a:lnTo>
                      <a:pt x="28" y="10"/>
                    </a:lnTo>
                    <a:lnTo>
                      <a:pt x="31" y="10"/>
                    </a:lnTo>
                    <a:lnTo>
                      <a:pt x="31" y="10"/>
                    </a:lnTo>
                    <a:lnTo>
                      <a:pt x="33" y="10"/>
                    </a:lnTo>
                    <a:lnTo>
                      <a:pt x="33" y="10"/>
                    </a:lnTo>
                    <a:lnTo>
                      <a:pt x="33" y="10"/>
                    </a:lnTo>
                    <a:lnTo>
                      <a:pt x="33" y="10"/>
                    </a:lnTo>
                    <a:lnTo>
                      <a:pt x="33" y="12"/>
                    </a:lnTo>
                    <a:lnTo>
                      <a:pt x="35" y="12"/>
                    </a:lnTo>
                    <a:lnTo>
                      <a:pt x="35" y="12"/>
                    </a:lnTo>
                    <a:lnTo>
                      <a:pt x="35" y="12"/>
                    </a:lnTo>
                    <a:lnTo>
                      <a:pt x="35" y="14"/>
                    </a:lnTo>
                    <a:lnTo>
                      <a:pt x="35" y="14"/>
                    </a:lnTo>
                    <a:lnTo>
                      <a:pt x="35" y="14"/>
                    </a:lnTo>
                    <a:lnTo>
                      <a:pt x="35" y="14"/>
                    </a:lnTo>
                    <a:lnTo>
                      <a:pt x="38" y="14"/>
                    </a:lnTo>
                    <a:lnTo>
                      <a:pt x="38" y="17"/>
                    </a:lnTo>
                    <a:lnTo>
                      <a:pt x="38" y="17"/>
                    </a:lnTo>
                    <a:lnTo>
                      <a:pt x="40" y="17"/>
                    </a:lnTo>
                    <a:lnTo>
                      <a:pt x="40" y="17"/>
                    </a:lnTo>
                    <a:lnTo>
                      <a:pt x="40" y="17"/>
                    </a:lnTo>
                    <a:lnTo>
                      <a:pt x="40" y="19"/>
                    </a:lnTo>
                    <a:lnTo>
                      <a:pt x="40" y="19"/>
                    </a:lnTo>
                    <a:lnTo>
                      <a:pt x="40" y="21"/>
                    </a:lnTo>
                    <a:lnTo>
                      <a:pt x="40" y="21"/>
                    </a:lnTo>
                    <a:lnTo>
                      <a:pt x="40" y="21"/>
                    </a:lnTo>
                    <a:lnTo>
                      <a:pt x="40" y="24"/>
                    </a:lnTo>
                    <a:lnTo>
                      <a:pt x="38" y="24"/>
                    </a:lnTo>
                    <a:lnTo>
                      <a:pt x="38" y="24"/>
                    </a:lnTo>
                    <a:lnTo>
                      <a:pt x="38" y="24"/>
                    </a:lnTo>
                    <a:lnTo>
                      <a:pt x="38" y="24"/>
                    </a:lnTo>
                    <a:lnTo>
                      <a:pt x="35" y="24"/>
                    </a:lnTo>
                    <a:lnTo>
                      <a:pt x="35" y="24"/>
                    </a:lnTo>
                    <a:lnTo>
                      <a:pt x="35" y="24"/>
                    </a:lnTo>
                    <a:lnTo>
                      <a:pt x="33" y="24"/>
                    </a:lnTo>
                    <a:lnTo>
                      <a:pt x="33" y="26"/>
                    </a:lnTo>
                    <a:lnTo>
                      <a:pt x="33" y="26"/>
                    </a:lnTo>
                    <a:lnTo>
                      <a:pt x="33" y="26"/>
                    </a:lnTo>
                    <a:lnTo>
                      <a:pt x="33" y="26"/>
                    </a:lnTo>
                    <a:lnTo>
                      <a:pt x="31" y="26"/>
                    </a:lnTo>
                    <a:lnTo>
                      <a:pt x="31" y="26"/>
                    </a:lnTo>
                    <a:lnTo>
                      <a:pt x="31" y="26"/>
                    </a:lnTo>
                    <a:lnTo>
                      <a:pt x="28" y="26"/>
                    </a:lnTo>
                    <a:lnTo>
                      <a:pt x="28" y="26"/>
                    </a:lnTo>
                    <a:lnTo>
                      <a:pt x="28" y="26"/>
                    </a:lnTo>
                    <a:lnTo>
                      <a:pt x="28" y="24"/>
                    </a:lnTo>
                    <a:lnTo>
                      <a:pt x="26" y="24"/>
                    </a:lnTo>
                    <a:lnTo>
                      <a:pt x="26" y="26"/>
                    </a:lnTo>
                    <a:lnTo>
                      <a:pt x="26" y="26"/>
                    </a:lnTo>
                    <a:lnTo>
                      <a:pt x="26" y="24"/>
                    </a:lnTo>
                    <a:lnTo>
                      <a:pt x="26" y="24"/>
                    </a:lnTo>
                    <a:lnTo>
                      <a:pt x="24" y="24"/>
                    </a:lnTo>
                    <a:lnTo>
                      <a:pt x="24" y="24"/>
                    </a:lnTo>
                    <a:lnTo>
                      <a:pt x="21" y="24"/>
                    </a:lnTo>
                    <a:lnTo>
                      <a:pt x="21" y="24"/>
                    </a:lnTo>
                    <a:lnTo>
                      <a:pt x="24" y="24"/>
                    </a:lnTo>
                    <a:lnTo>
                      <a:pt x="24" y="24"/>
                    </a:lnTo>
                    <a:lnTo>
                      <a:pt x="21" y="24"/>
                    </a:lnTo>
                    <a:lnTo>
                      <a:pt x="21" y="24"/>
                    </a:lnTo>
                    <a:lnTo>
                      <a:pt x="21" y="21"/>
                    </a:lnTo>
                    <a:lnTo>
                      <a:pt x="21" y="21"/>
                    </a:lnTo>
                    <a:lnTo>
                      <a:pt x="21" y="19"/>
                    </a:lnTo>
                    <a:lnTo>
                      <a:pt x="21" y="19"/>
                    </a:lnTo>
                    <a:lnTo>
                      <a:pt x="21" y="19"/>
                    </a:lnTo>
                    <a:lnTo>
                      <a:pt x="19" y="19"/>
                    </a:lnTo>
                    <a:lnTo>
                      <a:pt x="19" y="17"/>
                    </a:lnTo>
                    <a:lnTo>
                      <a:pt x="19" y="17"/>
                    </a:lnTo>
                    <a:lnTo>
                      <a:pt x="16" y="17"/>
                    </a:lnTo>
                    <a:lnTo>
                      <a:pt x="16" y="17"/>
                    </a:lnTo>
                    <a:lnTo>
                      <a:pt x="16" y="17"/>
                    </a:lnTo>
                    <a:lnTo>
                      <a:pt x="16" y="17"/>
                    </a:lnTo>
                    <a:lnTo>
                      <a:pt x="16" y="14"/>
                    </a:lnTo>
                    <a:lnTo>
                      <a:pt x="14" y="14"/>
                    </a:lnTo>
                    <a:lnTo>
                      <a:pt x="14" y="14"/>
                    </a:lnTo>
                    <a:lnTo>
                      <a:pt x="14" y="14"/>
                    </a:lnTo>
                    <a:lnTo>
                      <a:pt x="14" y="14"/>
                    </a:lnTo>
                    <a:lnTo>
                      <a:pt x="14" y="14"/>
                    </a:lnTo>
                    <a:lnTo>
                      <a:pt x="12" y="14"/>
                    </a:lnTo>
                    <a:lnTo>
                      <a:pt x="12" y="14"/>
                    </a:lnTo>
                    <a:lnTo>
                      <a:pt x="9" y="14"/>
                    </a:lnTo>
                    <a:lnTo>
                      <a:pt x="9" y="14"/>
                    </a:lnTo>
                    <a:lnTo>
                      <a:pt x="9" y="14"/>
                    </a:lnTo>
                    <a:lnTo>
                      <a:pt x="9" y="14"/>
                    </a:lnTo>
                    <a:lnTo>
                      <a:pt x="9" y="14"/>
                    </a:lnTo>
                    <a:lnTo>
                      <a:pt x="7" y="14"/>
                    </a:lnTo>
                    <a:lnTo>
                      <a:pt x="7" y="14"/>
                    </a:lnTo>
                    <a:lnTo>
                      <a:pt x="7" y="12"/>
                    </a:lnTo>
                    <a:lnTo>
                      <a:pt x="7" y="12"/>
                    </a:lnTo>
                    <a:lnTo>
                      <a:pt x="5" y="12"/>
                    </a:lnTo>
                    <a:lnTo>
                      <a:pt x="5" y="14"/>
                    </a:lnTo>
                    <a:lnTo>
                      <a:pt x="5" y="14"/>
                    </a:lnTo>
                    <a:lnTo>
                      <a:pt x="5" y="12"/>
                    </a:lnTo>
                    <a:lnTo>
                      <a:pt x="2" y="12"/>
                    </a:lnTo>
                    <a:lnTo>
                      <a:pt x="2" y="12"/>
                    </a:lnTo>
                    <a:lnTo>
                      <a:pt x="2" y="12"/>
                    </a:lnTo>
                    <a:lnTo>
                      <a:pt x="2" y="12"/>
                    </a:lnTo>
                    <a:lnTo>
                      <a:pt x="0" y="12"/>
                    </a:lnTo>
                    <a:lnTo>
                      <a:pt x="0" y="10"/>
                    </a:lnTo>
                    <a:lnTo>
                      <a:pt x="0" y="10"/>
                    </a:lnTo>
                    <a:lnTo>
                      <a:pt x="0" y="10"/>
                    </a:lnTo>
                    <a:lnTo>
                      <a:pt x="0" y="7"/>
                    </a:lnTo>
                    <a:lnTo>
                      <a:pt x="0" y="7"/>
                    </a:lnTo>
                    <a:lnTo>
                      <a:pt x="0" y="7"/>
                    </a:lnTo>
                    <a:lnTo>
                      <a:pt x="0" y="5"/>
                    </a:lnTo>
                    <a:lnTo>
                      <a:pt x="0" y="5"/>
                    </a:lnTo>
                    <a:lnTo>
                      <a:pt x="0" y="5"/>
                    </a:lnTo>
                    <a:lnTo>
                      <a:pt x="0" y="5"/>
                    </a:lnTo>
                    <a:lnTo>
                      <a:pt x="0" y="5"/>
                    </a:lnTo>
                    <a:lnTo>
                      <a:pt x="2" y="5"/>
                    </a:lnTo>
                    <a:lnTo>
                      <a:pt x="2" y="5"/>
                    </a:lnTo>
                    <a:lnTo>
                      <a:pt x="2" y="3"/>
                    </a:lnTo>
                    <a:lnTo>
                      <a:pt x="2" y="3"/>
                    </a:lnTo>
                    <a:lnTo>
                      <a:pt x="5" y="3"/>
                    </a:lnTo>
                    <a:lnTo>
                      <a:pt x="5" y="3"/>
                    </a:lnTo>
                    <a:lnTo>
                      <a:pt x="7" y="3"/>
                    </a:lnTo>
                    <a:lnTo>
                      <a:pt x="7" y="3"/>
                    </a:lnTo>
                    <a:lnTo>
                      <a:pt x="7" y="3"/>
                    </a:lnTo>
                    <a:lnTo>
                      <a:pt x="7" y="3"/>
                    </a:lnTo>
                    <a:lnTo>
                      <a:pt x="7" y="3"/>
                    </a:lnTo>
                    <a:lnTo>
                      <a:pt x="9" y="3"/>
                    </a:lnTo>
                    <a:lnTo>
                      <a:pt x="9" y="3"/>
                    </a:lnTo>
                    <a:lnTo>
                      <a:pt x="9" y="3"/>
                    </a:lnTo>
                    <a:lnTo>
                      <a:pt x="9" y="3"/>
                    </a:lnTo>
                    <a:lnTo>
                      <a:pt x="12" y="3"/>
                    </a:lnTo>
                    <a:lnTo>
                      <a:pt x="12" y="3"/>
                    </a:lnTo>
                    <a:lnTo>
                      <a:pt x="14" y="3"/>
                    </a:lnTo>
                    <a:lnTo>
                      <a:pt x="14" y="3"/>
                    </a:lnTo>
                    <a:lnTo>
                      <a:pt x="14" y="3"/>
                    </a:lnTo>
                    <a:lnTo>
                      <a:pt x="16" y="3"/>
                    </a:lnTo>
                    <a:lnTo>
                      <a:pt x="16" y="3"/>
                    </a:lnTo>
                    <a:lnTo>
                      <a:pt x="16" y="3"/>
                    </a:lnTo>
                    <a:lnTo>
                      <a:pt x="16" y="3"/>
                    </a:lnTo>
                    <a:lnTo>
                      <a:pt x="16" y="3"/>
                    </a:lnTo>
                    <a:lnTo>
                      <a:pt x="19" y="3"/>
                    </a:lnTo>
                    <a:lnTo>
                      <a:pt x="19" y="3"/>
                    </a:lnTo>
                    <a:lnTo>
                      <a:pt x="19" y="0"/>
                    </a:lnTo>
                    <a:lnTo>
                      <a:pt x="21" y="0"/>
                    </a:lnTo>
                    <a:lnTo>
                      <a:pt x="21" y="0"/>
                    </a:lnTo>
                    <a:lnTo>
                      <a:pt x="21"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1" name="Freeform 203"/>
              <p:cNvSpPr>
                <a:spLocks/>
              </p:cNvSpPr>
              <p:nvPr/>
            </p:nvSpPr>
            <p:spPr bwMode="auto">
              <a:xfrm>
                <a:off x="3087" y="2791"/>
                <a:ext cx="40" cy="43"/>
              </a:xfrm>
              <a:custGeom>
                <a:avLst/>
                <a:gdLst/>
                <a:ahLst/>
                <a:cxnLst>
                  <a:cxn ang="0">
                    <a:pos x="21" y="2"/>
                  </a:cxn>
                  <a:cxn ang="0">
                    <a:pos x="21" y="5"/>
                  </a:cxn>
                  <a:cxn ang="0">
                    <a:pos x="21" y="7"/>
                  </a:cxn>
                  <a:cxn ang="0">
                    <a:pos x="23" y="10"/>
                  </a:cxn>
                  <a:cxn ang="0">
                    <a:pos x="23" y="14"/>
                  </a:cxn>
                  <a:cxn ang="0">
                    <a:pos x="23" y="17"/>
                  </a:cxn>
                  <a:cxn ang="0">
                    <a:pos x="26" y="19"/>
                  </a:cxn>
                  <a:cxn ang="0">
                    <a:pos x="26" y="24"/>
                  </a:cxn>
                  <a:cxn ang="0">
                    <a:pos x="26" y="26"/>
                  </a:cxn>
                  <a:cxn ang="0">
                    <a:pos x="28" y="26"/>
                  </a:cxn>
                  <a:cxn ang="0">
                    <a:pos x="33" y="26"/>
                  </a:cxn>
                  <a:cxn ang="0">
                    <a:pos x="35" y="29"/>
                  </a:cxn>
                  <a:cxn ang="0">
                    <a:pos x="38" y="29"/>
                  </a:cxn>
                  <a:cxn ang="0">
                    <a:pos x="38" y="31"/>
                  </a:cxn>
                  <a:cxn ang="0">
                    <a:pos x="35" y="33"/>
                  </a:cxn>
                  <a:cxn ang="0">
                    <a:pos x="33" y="36"/>
                  </a:cxn>
                  <a:cxn ang="0">
                    <a:pos x="33" y="38"/>
                  </a:cxn>
                  <a:cxn ang="0">
                    <a:pos x="35" y="36"/>
                  </a:cxn>
                  <a:cxn ang="0">
                    <a:pos x="38" y="36"/>
                  </a:cxn>
                  <a:cxn ang="0">
                    <a:pos x="40" y="38"/>
                  </a:cxn>
                  <a:cxn ang="0">
                    <a:pos x="40" y="40"/>
                  </a:cxn>
                  <a:cxn ang="0">
                    <a:pos x="38" y="43"/>
                  </a:cxn>
                  <a:cxn ang="0">
                    <a:pos x="35" y="43"/>
                  </a:cxn>
                  <a:cxn ang="0">
                    <a:pos x="33" y="43"/>
                  </a:cxn>
                  <a:cxn ang="0">
                    <a:pos x="28" y="43"/>
                  </a:cxn>
                  <a:cxn ang="0">
                    <a:pos x="28" y="40"/>
                  </a:cxn>
                  <a:cxn ang="0">
                    <a:pos x="26" y="38"/>
                  </a:cxn>
                  <a:cxn ang="0">
                    <a:pos x="23" y="38"/>
                  </a:cxn>
                  <a:cxn ang="0">
                    <a:pos x="21" y="36"/>
                  </a:cxn>
                  <a:cxn ang="0">
                    <a:pos x="19" y="36"/>
                  </a:cxn>
                  <a:cxn ang="0">
                    <a:pos x="16" y="33"/>
                  </a:cxn>
                  <a:cxn ang="0">
                    <a:pos x="16" y="29"/>
                  </a:cxn>
                  <a:cxn ang="0">
                    <a:pos x="16" y="26"/>
                  </a:cxn>
                  <a:cxn ang="0">
                    <a:pos x="14" y="26"/>
                  </a:cxn>
                  <a:cxn ang="0">
                    <a:pos x="14" y="21"/>
                  </a:cxn>
                  <a:cxn ang="0">
                    <a:pos x="14" y="19"/>
                  </a:cxn>
                  <a:cxn ang="0">
                    <a:pos x="11" y="17"/>
                  </a:cxn>
                  <a:cxn ang="0">
                    <a:pos x="7" y="17"/>
                  </a:cxn>
                  <a:cxn ang="0">
                    <a:pos x="4" y="19"/>
                  </a:cxn>
                  <a:cxn ang="0">
                    <a:pos x="4" y="17"/>
                  </a:cxn>
                  <a:cxn ang="0">
                    <a:pos x="0" y="17"/>
                  </a:cxn>
                  <a:cxn ang="0">
                    <a:pos x="0" y="14"/>
                  </a:cxn>
                  <a:cxn ang="0">
                    <a:pos x="2" y="12"/>
                  </a:cxn>
                  <a:cxn ang="0">
                    <a:pos x="4" y="12"/>
                  </a:cxn>
                  <a:cxn ang="0">
                    <a:pos x="7" y="10"/>
                  </a:cxn>
                  <a:cxn ang="0">
                    <a:pos x="4" y="7"/>
                  </a:cxn>
                  <a:cxn ang="0">
                    <a:pos x="7" y="5"/>
                  </a:cxn>
                  <a:cxn ang="0">
                    <a:pos x="7" y="2"/>
                  </a:cxn>
                  <a:cxn ang="0">
                    <a:pos x="11" y="2"/>
                  </a:cxn>
                  <a:cxn ang="0">
                    <a:pos x="11" y="5"/>
                  </a:cxn>
                  <a:cxn ang="0">
                    <a:pos x="14" y="2"/>
                  </a:cxn>
                  <a:cxn ang="0">
                    <a:pos x="14" y="2"/>
                  </a:cxn>
                  <a:cxn ang="0">
                    <a:pos x="19" y="2"/>
                  </a:cxn>
                </a:cxnLst>
                <a:rect l="0" t="0" r="r" b="b"/>
                <a:pathLst>
                  <a:path w="40" h="43">
                    <a:moveTo>
                      <a:pt x="19" y="2"/>
                    </a:moveTo>
                    <a:lnTo>
                      <a:pt x="19" y="2"/>
                    </a:lnTo>
                    <a:lnTo>
                      <a:pt x="19" y="2"/>
                    </a:lnTo>
                    <a:lnTo>
                      <a:pt x="21" y="2"/>
                    </a:lnTo>
                    <a:lnTo>
                      <a:pt x="21" y="5"/>
                    </a:lnTo>
                    <a:lnTo>
                      <a:pt x="21" y="5"/>
                    </a:lnTo>
                    <a:lnTo>
                      <a:pt x="21" y="5"/>
                    </a:lnTo>
                    <a:lnTo>
                      <a:pt x="21" y="5"/>
                    </a:lnTo>
                    <a:lnTo>
                      <a:pt x="21" y="7"/>
                    </a:lnTo>
                    <a:lnTo>
                      <a:pt x="21" y="7"/>
                    </a:lnTo>
                    <a:lnTo>
                      <a:pt x="21" y="7"/>
                    </a:lnTo>
                    <a:lnTo>
                      <a:pt x="21" y="7"/>
                    </a:lnTo>
                    <a:lnTo>
                      <a:pt x="21" y="7"/>
                    </a:lnTo>
                    <a:lnTo>
                      <a:pt x="21" y="10"/>
                    </a:lnTo>
                    <a:lnTo>
                      <a:pt x="23" y="10"/>
                    </a:lnTo>
                    <a:lnTo>
                      <a:pt x="23" y="10"/>
                    </a:lnTo>
                    <a:lnTo>
                      <a:pt x="23" y="10"/>
                    </a:lnTo>
                    <a:lnTo>
                      <a:pt x="23" y="12"/>
                    </a:lnTo>
                    <a:lnTo>
                      <a:pt x="23" y="12"/>
                    </a:lnTo>
                    <a:lnTo>
                      <a:pt x="23" y="14"/>
                    </a:lnTo>
                    <a:lnTo>
                      <a:pt x="23" y="14"/>
                    </a:lnTo>
                    <a:lnTo>
                      <a:pt x="23" y="14"/>
                    </a:lnTo>
                    <a:lnTo>
                      <a:pt x="23" y="17"/>
                    </a:lnTo>
                    <a:lnTo>
                      <a:pt x="23" y="17"/>
                    </a:lnTo>
                    <a:lnTo>
                      <a:pt x="23" y="17"/>
                    </a:lnTo>
                    <a:lnTo>
                      <a:pt x="23" y="17"/>
                    </a:lnTo>
                    <a:lnTo>
                      <a:pt x="23" y="19"/>
                    </a:lnTo>
                    <a:lnTo>
                      <a:pt x="26" y="19"/>
                    </a:lnTo>
                    <a:lnTo>
                      <a:pt x="26" y="19"/>
                    </a:lnTo>
                    <a:lnTo>
                      <a:pt x="26" y="21"/>
                    </a:lnTo>
                    <a:lnTo>
                      <a:pt x="26" y="21"/>
                    </a:lnTo>
                    <a:lnTo>
                      <a:pt x="26" y="24"/>
                    </a:lnTo>
                    <a:lnTo>
                      <a:pt x="26" y="24"/>
                    </a:lnTo>
                    <a:lnTo>
                      <a:pt x="26" y="24"/>
                    </a:lnTo>
                    <a:lnTo>
                      <a:pt x="26" y="24"/>
                    </a:lnTo>
                    <a:lnTo>
                      <a:pt x="26" y="26"/>
                    </a:lnTo>
                    <a:lnTo>
                      <a:pt x="28" y="26"/>
                    </a:lnTo>
                    <a:lnTo>
                      <a:pt x="28" y="26"/>
                    </a:lnTo>
                    <a:lnTo>
                      <a:pt x="28" y="26"/>
                    </a:lnTo>
                    <a:lnTo>
                      <a:pt x="28" y="26"/>
                    </a:lnTo>
                    <a:lnTo>
                      <a:pt x="30" y="26"/>
                    </a:lnTo>
                    <a:lnTo>
                      <a:pt x="30" y="26"/>
                    </a:lnTo>
                    <a:lnTo>
                      <a:pt x="30" y="26"/>
                    </a:lnTo>
                    <a:lnTo>
                      <a:pt x="33" y="26"/>
                    </a:lnTo>
                    <a:lnTo>
                      <a:pt x="33" y="26"/>
                    </a:lnTo>
                    <a:lnTo>
                      <a:pt x="33" y="26"/>
                    </a:lnTo>
                    <a:lnTo>
                      <a:pt x="33" y="29"/>
                    </a:lnTo>
                    <a:lnTo>
                      <a:pt x="35" y="29"/>
                    </a:lnTo>
                    <a:lnTo>
                      <a:pt x="35" y="29"/>
                    </a:lnTo>
                    <a:lnTo>
                      <a:pt x="38" y="29"/>
                    </a:lnTo>
                    <a:lnTo>
                      <a:pt x="38" y="29"/>
                    </a:lnTo>
                    <a:lnTo>
                      <a:pt x="38" y="29"/>
                    </a:lnTo>
                    <a:lnTo>
                      <a:pt x="38" y="29"/>
                    </a:lnTo>
                    <a:lnTo>
                      <a:pt x="38" y="31"/>
                    </a:lnTo>
                    <a:lnTo>
                      <a:pt x="38" y="31"/>
                    </a:lnTo>
                    <a:lnTo>
                      <a:pt x="38" y="31"/>
                    </a:lnTo>
                    <a:lnTo>
                      <a:pt x="35" y="31"/>
                    </a:lnTo>
                    <a:lnTo>
                      <a:pt x="35" y="31"/>
                    </a:lnTo>
                    <a:lnTo>
                      <a:pt x="35" y="31"/>
                    </a:lnTo>
                    <a:lnTo>
                      <a:pt x="35" y="33"/>
                    </a:lnTo>
                    <a:lnTo>
                      <a:pt x="35" y="33"/>
                    </a:lnTo>
                    <a:lnTo>
                      <a:pt x="33" y="33"/>
                    </a:lnTo>
                    <a:lnTo>
                      <a:pt x="33" y="36"/>
                    </a:lnTo>
                    <a:lnTo>
                      <a:pt x="33" y="36"/>
                    </a:lnTo>
                    <a:lnTo>
                      <a:pt x="33" y="36"/>
                    </a:lnTo>
                    <a:lnTo>
                      <a:pt x="33" y="36"/>
                    </a:lnTo>
                    <a:lnTo>
                      <a:pt x="33" y="38"/>
                    </a:lnTo>
                    <a:lnTo>
                      <a:pt x="33" y="38"/>
                    </a:lnTo>
                    <a:lnTo>
                      <a:pt x="33" y="38"/>
                    </a:lnTo>
                    <a:lnTo>
                      <a:pt x="35" y="38"/>
                    </a:lnTo>
                    <a:lnTo>
                      <a:pt x="35" y="38"/>
                    </a:lnTo>
                    <a:lnTo>
                      <a:pt x="35" y="36"/>
                    </a:lnTo>
                    <a:lnTo>
                      <a:pt x="35" y="36"/>
                    </a:lnTo>
                    <a:lnTo>
                      <a:pt x="35" y="36"/>
                    </a:lnTo>
                    <a:lnTo>
                      <a:pt x="38" y="36"/>
                    </a:lnTo>
                    <a:lnTo>
                      <a:pt x="38" y="36"/>
                    </a:lnTo>
                    <a:lnTo>
                      <a:pt x="38" y="36"/>
                    </a:lnTo>
                    <a:lnTo>
                      <a:pt x="38" y="36"/>
                    </a:lnTo>
                    <a:lnTo>
                      <a:pt x="38" y="38"/>
                    </a:lnTo>
                    <a:lnTo>
                      <a:pt x="40" y="38"/>
                    </a:lnTo>
                    <a:lnTo>
                      <a:pt x="40" y="38"/>
                    </a:lnTo>
                    <a:lnTo>
                      <a:pt x="40" y="38"/>
                    </a:lnTo>
                    <a:lnTo>
                      <a:pt x="40" y="40"/>
                    </a:lnTo>
                    <a:lnTo>
                      <a:pt x="40" y="40"/>
                    </a:lnTo>
                    <a:lnTo>
                      <a:pt x="40" y="40"/>
                    </a:lnTo>
                    <a:lnTo>
                      <a:pt x="38" y="40"/>
                    </a:lnTo>
                    <a:lnTo>
                      <a:pt x="38" y="43"/>
                    </a:lnTo>
                    <a:lnTo>
                      <a:pt x="38" y="43"/>
                    </a:lnTo>
                    <a:lnTo>
                      <a:pt x="38" y="40"/>
                    </a:lnTo>
                    <a:lnTo>
                      <a:pt x="38" y="40"/>
                    </a:lnTo>
                    <a:lnTo>
                      <a:pt x="35" y="40"/>
                    </a:lnTo>
                    <a:lnTo>
                      <a:pt x="35" y="43"/>
                    </a:lnTo>
                    <a:lnTo>
                      <a:pt x="35" y="43"/>
                    </a:lnTo>
                    <a:lnTo>
                      <a:pt x="35" y="43"/>
                    </a:lnTo>
                    <a:lnTo>
                      <a:pt x="33" y="43"/>
                    </a:lnTo>
                    <a:lnTo>
                      <a:pt x="33" y="43"/>
                    </a:lnTo>
                    <a:lnTo>
                      <a:pt x="33" y="43"/>
                    </a:lnTo>
                    <a:lnTo>
                      <a:pt x="30" y="43"/>
                    </a:lnTo>
                    <a:lnTo>
                      <a:pt x="30" y="43"/>
                    </a:lnTo>
                    <a:lnTo>
                      <a:pt x="28" y="43"/>
                    </a:lnTo>
                    <a:lnTo>
                      <a:pt x="28" y="43"/>
                    </a:lnTo>
                    <a:lnTo>
                      <a:pt x="28" y="40"/>
                    </a:lnTo>
                    <a:lnTo>
                      <a:pt x="28" y="40"/>
                    </a:lnTo>
                    <a:lnTo>
                      <a:pt x="28" y="40"/>
                    </a:lnTo>
                    <a:lnTo>
                      <a:pt x="28" y="40"/>
                    </a:lnTo>
                    <a:lnTo>
                      <a:pt x="26" y="40"/>
                    </a:lnTo>
                    <a:lnTo>
                      <a:pt x="26" y="40"/>
                    </a:lnTo>
                    <a:lnTo>
                      <a:pt x="26" y="38"/>
                    </a:lnTo>
                    <a:lnTo>
                      <a:pt x="26" y="38"/>
                    </a:lnTo>
                    <a:lnTo>
                      <a:pt x="26" y="38"/>
                    </a:lnTo>
                    <a:lnTo>
                      <a:pt x="23" y="38"/>
                    </a:lnTo>
                    <a:lnTo>
                      <a:pt x="23" y="38"/>
                    </a:lnTo>
                    <a:lnTo>
                      <a:pt x="21" y="38"/>
                    </a:lnTo>
                    <a:lnTo>
                      <a:pt x="21" y="36"/>
                    </a:lnTo>
                    <a:lnTo>
                      <a:pt x="21" y="36"/>
                    </a:lnTo>
                    <a:lnTo>
                      <a:pt x="21" y="36"/>
                    </a:lnTo>
                    <a:lnTo>
                      <a:pt x="21" y="36"/>
                    </a:lnTo>
                    <a:lnTo>
                      <a:pt x="19" y="36"/>
                    </a:lnTo>
                    <a:lnTo>
                      <a:pt x="19" y="36"/>
                    </a:lnTo>
                    <a:lnTo>
                      <a:pt x="19" y="36"/>
                    </a:lnTo>
                    <a:lnTo>
                      <a:pt x="19" y="36"/>
                    </a:lnTo>
                    <a:lnTo>
                      <a:pt x="19" y="33"/>
                    </a:lnTo>
                    <a:lnTo>
                      <a:pt x="16" y="33"/>
                    </a:lnTo>
                    <a:lnTo>
                      <a:pt x="16" y="33"/>
                    </a:lnTo>
                    <a:lnTo>
                      <a:pt x="16" y="31"/>
                    </a:lnTo>
                    <a:lnTo>
                      <a:pt x="16" y="31"/>
                    </a:lnTo>
                    <a:lnTo>
                      <a:pt x="16" y="29"/>
                    </a:lnTo>
                    <a:lnTo>
                      <a:pt x="16" y="29"/>
                    </a:lnTo>
                    <a:lnTo>
                      <a:pt x="19" y="29"/>
                    </a:lnTo>
                    <a:lnTo>
                      <a:pt x="19" y="26"/>
                    </a:lnTo>
                    <a:lnTo>
                      <a:pt x="19" y="26"/>
                    </a:lnTo>
                    <a:lnTo>
                      <a:pt x="16" y="26"/>
                    </a:lnTo>
                    <a:lnTo>
                      <a:pt x="16" y="26"/>
                    </a:lnTo>
                    <a:lnTo>
                      <a:pt x="14" y="26"/>
                    </a:lnTo>
                    <a:lnTo>
                      <a:pt x="14" y="26"/>
                    </a:lnTo>
                    <a:lnTo>
                      <a:pt x="14" y="26"/>
                    </a:lnTo>
                    <a:lnTo>
                      <a:pt x="14" y="24"/>
                    </a:lnTo>
                    <a:lnTo>
                      <a:pt x="14" y="24"/>
                    </a:lnTo>
                    <a:lnTo>
                      <a:pt x="14" y="24"/>
                    </a:lnTo>
                    <a:lnTo>
                      <a:pt x="14" y="21"/>
                    </a:lnTo>
                    <a:lnTo>
                      <a:pt x="14" y="21"/>
                    </a:lnTo>
                    <a:lnTo>
                      <a:pt x="14" y="21"/>
                    </a:lnTo>
                    <a:lnTo>
                      <a:pt x="14" y="19"/>
                    </a:lnTo>
                    <a:lnTo>
                      <a:pt x="14" y="19"/>
                    </a:lnTo>
                    <a:lnTo>
                      <a:pt x="14" y="19"/>
                    </a:lnTo>
                    <a:lnTo>
                      <a:pt x="11" y="19"/>
                    </a:lnTo>
                    <a:lnTo>
                      <a:pt x="11" y="19"/>
                    </a:lnTo>
                    <a:lnTo>
                      <a:pt x="11" y="17"/>
                    </a:lnTo>
                    <a:lnTo>
                      <a:pt x="11" y="17"/>
                    </a:lnTo>
                    <a:lnTo>
                      <a:pt x="9" y="17"/>
                    </a:lnTo>
                    <a:lnTo>
                      <a:pt x="9" y="17"/>
                    </a:lnTo>
                    <a:lnTo>
                      <a:pt x="7" y="17"/>
                    </a:lnTo>
                    <a:lnTo>
                      <a:pt x="7" y="19"/>
                    </a:lnTo>
                    <a:lnTo>
                      <a:pt x="7" y="19"/>
                    </a:lnTo>
                    <a:lnTo>
                      <a:pt x="7" y="19"/>
                    </a:lnTo>
                    <a:lnTo>
                      <a:pt x="4" y="19"/>
                    </a:lnTo>
                    <a:lnTo>
                      <a:pt x="4" y="19"/>
                    </a:lnTo>
                    <a:lnTo>
                      <a:pt x="4" y="19"/>
                    </a:lnTo>
                    <a:lnTo>
                      <a:pt x="4" y="17"/>
                    </a:lnTo>
                    <a:lnTo>
                      <a:pt x="4" y="17"/>
                    </a:lnTo>
                    <a:lnTo>
                      <a:pt x="2" y="17"/>
                    </a:lnTo>
                    <a:lnTo>
                      <a:pt x="2" y="17"/>
                    </a:lnTo>
                    <a:lnTo>
                      <a:pt x="2" y="17"/>
                    </a:lnTo>
                    <a:lnTo>
                      <a:pt x="0" y="17"/>
                    </a:lnTo>
                    <a:lnTo>
                      <a:pt x="0" y="17"/>
                    </a:lnTo>
                    <a:lnTo>
                      <a:pt x="0" y="17"/>
                    </a:lnTo>
                    <a:lnTo>
                      <a:pt x="0" y="17"/>
                    </a:lnTo>
                    <a:lnTo>
                      <a:pt x="0" y="14"/>
                    </a:lnTo>
                    <a:lnTo>
                      <a:pt x="0" y="14"/>
                    </a:lnTo>
                    <a:lnTo>
                      <a:pt x="0" y="14"/>
                    </a:lnTo>
                    <a:lnTo>
                      <a:pt x="0" y="12"/>
                    </a:lnTo>
                    <a:lnTo>
                      <a:pt x="2" y="12"/>
                    </a:lnTo>
                    <a:lnTo>
                      <a:pt x="2" y="12"/>
                    </a:lnTo>
                    <a:lnTo>
                      <a:pt x="2" y="12"/>
                    </a:lnTo>
                    <a:lnTo>
                      <a:pt x="4" y="12"/>
                    </a:lnTo>
                    <a:lnTo>
                      <a:pt x="4" y="12"/>
                    </a:lnTo>
                    <a:lnTo>
                      <a:pt x="4" y="10"/>
                    </a:lnTo>
                    <a:lnTo>
                      <a:pt x="4" y="10"/>
                    </a:lnTo>
                    <a:lnTo>
                      <a:pt x="4" y="10"/>
                    </a:lnTo>
                    <a:lnTo>
                      <a:pt x="7" y="10"/>
                    </a:lnTo>
                    <a:lnTo>
                      <a:pt x="7" y="7"/>
                    </a:lnTo>
                    <a:lnTo>
                      <a:pt x="4" y="7"/>
                    </a:lnTo>
                    <a:lnTo>
                      <a:pt x="4" y="7"/>
                    </a:lnTo>
                    <a:lnTo>
                      <a:pt x="4" y="7"/>
                    </a:lnTo>
                    <a:lnTo>
                      <a:pt x="4" y="7"/>
                    </a:lnTo>
                    <a:lnTo>
                      <a:pt x="4" y="7"/>
                    </a:lnTo>
                    <a:lnTo>
                      <a:pt x="4" y="5"/>
                    </a:lnTo>
                    <a:lnTo>
                      <a:pt x="7" y="5"/>
                    </a:lnTo>
                    <a:lnTo>
                      <a:pt x="7" y="5"/>
                    </a:lnTo>
                    <a:lnTo>
                      <a:pt x="7" y="5"/>
                    </a:lnTo>
                    <a:lnTo>
                      <a:pt x="7" y="2"/>
                    </a:lnTo>
                    <a:lnTo>
                      <a:pt x="7" y="2"/>
                    </a:lnTo>
                    <a:lnTo>
                      <a:pt x="9" y="2"/>
                    </a:lnTo>
                    <a:lnTo>
                      <a:pt x="9" y="2"/>
                    </a:lnTo>
                    <a:lnTo>
                      <a:pt x="9" y="2"/>
                    </a:lnTo>
                    <a:lnTo>
                      <a:pt x="11" y="2"/>
                    </a:lnTo>
                    <a:lnTo>
                      <a:pt x="11" y="2"/>
                    </a:lnTo>
                    <a:lnTo>
                      <a:pt x="11" y="2"/>
                    </a:lnTo>
                    <a:lnTo>
                      <a:pt x="11" y="5"/>
                    </a:lnTo>
                    <a:lnTo>
                      <a:pt x="11" y="5"/>
                    </a:lnTo>
                    <a:lnTo>
                      <a:pt x="11" y="5"/>
                    </a:lnTo>
                    <a:lnTo>
                      <a:pt x="14" y="5"/>
                    </a:lnTo>
                    <a:lnTo>
                      <a:pt x="14" y="5"/>
                    </a:lnTo>
                    <a:lnTo>
                      <a:pt x="14" y="2"/>
                    </a:lnTo>
                    <a:lnTo>
                      <a:pt x="11" y="2"/>
                    </a:lnTo>
                    <a:lnTo>
                      <a:pt x="11" y="2"/>
                    </a:lnTo>
                    <a:lnTo>
                      <a:pt x="14" y="2"/>
                    </a:lnTo>
                    <a:lnTo>
                      <a:pt x="14" y="2"/>
                    </a:lnTo>
                    <a:lnTo>
                      <a:pt x="14" y="2"/>
                    </a:lnTo>
                    <a:lnTo>
                      <a:pt x="16" y="2"/>
                    </a:lnTo>
                    <a:lnTo>
                      <a:pt x="16" y="2"/>
                    </a:lnTo>
                    <a:lnTo>
                      <a:pt x="19" y="2"/>
                    </a:lnTo>
                    <a:lnTo>
                      <a:pt x="19" y="0"/>
                    </a:lnTo>
                    <a:lnTo>
                      <a:pt x="19" y="0"/>
                    </a:lnTo>
                    <a:lnTo>
                      <a:pt x="19"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2" name="Freeform 204"/>
              <p:cNvSpPr>
                <a:spLocks/>
              </p:cNvSpPr>
              <p:nvPr/>
            </p:nvSpPr>
            <p:spPr bwMode="auto">
              <a:xfrm>
                <a:off x="3087" y="2791"/>
                <a:ext cx="40" cy="43"/>
              </a:xfrm>
              <a:custGeom>
                <a:avLst/>
                <a:gdLst/>
                <a:ahLst/>
                <a:cxnLst>
                  <a:cxn ang="0">
                    <a:pos x="21" y="2"/>
                  </a:cxn>
                  <a:cxn ang="0">
                    <a:pos x="21" y="5"/>
                  </a:cxn>
                  <a:cxn ang="0">
                    <a:pos x="21" y="7"/>
                  </a:cxn>
                  <a:cxn ang="0">
                    <a:pos x="23" y="10"/>
                  </a:cxn>
                  <a:cxn ang="0">
                    <a:pos x="23" y="14"/>
                  </a:cxn>
                  <a:cxn ang="0">
                    <a:pos x="23" y="17"/>
                  </a:cxn>
                  <a:cxn ang="0">
                    <a:pos x="26" y="19"/>
                  </a:cxn>
                  <a:cxn ang="0">
                    <a:pos x="26" y="24"/>
                  </a:cxn>
                  <a:cxn ang="0">
                    <a:pos x="26" y="26"/>
                  </a:cxn>
                  <a:cxn ang="0">
                    <a:pos x="28" y="26"/>
                  </a:cxn>
                  <a:cxn ang="0">
                    <a:pos x="33" y="26"/>
                  </a:cxn>
                  <a:cxn ang="0">
                    <a:pos x="35" y="29"/>
                  </a:cxn>
                  <a:cxn ang="0">
                    <a:pos x="38" y="29"/>
                  </a:cxn>
                  <a:cxn ang="0">
                    <a:pos x="38" y="31"/>
                  </a:cxn>
                  <a:cxn ang="0">
                    <a:pos x="35" y="33"/>
                  </a:cxn>
                  <a:cxn ang="0">
                    <a:pos x="33" y="36"/>
                  </a:cxn>
                  <a:cxn ang="0">
                    <a:pos x="33" y="38"/>
                  </a:cxn>
                  <a:cxn ang="0">
                    <a:pos x="35" y="36"/>
                  </a:cxn>
                  <a:cxn ang="0">
                    <a:pos x="38" y="36"/>
                  </a:cxn>
                  <a:cxn ang="0">
                    <a:pos x="40" y="38"/>
                  </a:cxn>
                  <a:cxn ang="0">
                    <a:pos x="40" y="40"/>
                  </a:cxn>
                  <a:cxn ang="0">
                    <a:pos x="38" y="43"/>
                  </a:cxn>
                  <a:cxn ang="0">
                    <a:pos x="35" y="43"/>
                  </a:cxn>
                  <a:cxn ang="0">
                    <a:pos x="33" y="43"/>
                  </a:cxn>
                  <a:cxn ang="0">
                    <a:pos x="28" y="43"/>
                  </a:cxn>
                  <a:cxn ang="0">
                    <a:pos x="28" y="40"/>
                  </a:cxn>
                  <a:cxn ang="0">
                    <a:pos x="26" y="38"/>
                  </a:cxn>
                  <a:cxn ang="0">
                    <a:pos x="23" y="38"/>
                  </a:cxn>
                  <a:cxn ang="0">
                    <a:pos x="21" y="36"/>
                  </a:cxn>
                  <a:cxn ang="0">
                    <a:pos x="19" y="36"/>
                  </a:cxn>
                  <a:cxn ang="0">
                    <a:pos x="16" y="33"/>
                  </a:cxn>
                  <a:cxn ang="0">
                    <a:pos x="16" y="29"/>
                  </a:cxn>
                  <a:cxn ang="0">
                    <a:pos x="16" y="26"/>
                  </a:cxn>
                  <a:cxn ang="0">
                    <a:pos x="14" y="26"/>
                  </a:cxn>
                  <a:cxn ang="0">
                    <a:pos x="14" y="21"/>
                  </a:cxn>
                  <a:cxn ang="0">
                    <a:pos x="14" y="19"/>
                  </a:cxn>
                  <a:cxn ang="0">
                    <a:pos x="11" y="17"/>
                  </a:cxn>
                  <a:cxn ang="0">
                    <a:pos x="7" y="17"/>
                  </a:cxn>
                  <a:cxn ang="0">
                    <a:pos x="4" y="19"/>
                  </a:cxn>
                  <a:cxn ang="0">
                    <a:pos x="4" y="17"/>
                  </a:cxn>
                  <a:cxn ang="0">
                    <a:pos x="0" y="17"/>
                  </a:cxn>
                  <a:cxn ang="0">
                    <a:pos x="0" y="14"/>
                  </a:cxn>
                  <a:cxn ang="0">
                    <a:pos x="2" y="12"/>
                  </a:cxn>
                  <a:cxn ang="0">
                    <a:pos x="4" y="12"/>
                  </a:cxn>
                  <a:cxn ang="0">
                    <a:pos x="7" y="10"/>
                  </a:cxn>
                  <a:cxn ang="0">
                    <a:pos x="4" y="7"/>
                  </a:cxn>
                  <a:cxn ang="0">
                    <a:pos x="7" y="5"/>
                  </a:cxn>
                  <a:cxn ang="0">
                    <a:pos x="7" y="2"/>
                  </a:cxn>
                  <a:cxn ang="0">
                    <a:pos x="11" y="2"/>
                  </a:cxn>
                  <a:cxn ang="0">
                    <a:pos x="11" y="5"/>
                  </a:cxn>
                  <a:cxn ang="0">
                    <a:pos x="14" y="2"/>
                  </a:cxn>
                  <a:cxn ang="0">
                    <a:pos x="14" y="2"/>
                  </a:cxn>
                  <a:cxn ang="0">
                    <a:pos x="19" y="2"/>
                  </a:cxn>
                </a:cxnLst>
                <a:rect l="0" t="0" r="r" b="b"/>
                <a:pathLst>
                  <a:path w="40" h="43">
                    <a:moveTo>
                      <a:pt x="19" y="2"/>
                    </a:moveTo>
                    <a:lnTo>
                      <a:pt x="19" y="2"/>
                    </a:lnTo>
                    <a:lnTo>
                      <a:pt x="19" y="2"/>
                    </a:lnTo>
                    <a:lnTo>
                      <a:pt x="21" y="2"/>
                    </a:lnTo>
                    <a:lnTo>
                      <a:pt x="21" y="5"/>
                    </a:lnTo>
                    <a:lnTo>
                      <a:pt x="21" y="5"/>
                    </a:lnTo>
                    <a:lnTo>
                      <a:pt x="21" y="5"/>
                    </a:lnTo>
                    <a:lnTo>
                      <a:pt x="21" y="5"/>
                    </a:lnTo>
                    <a:lnTo>
                      <a:pt x="21" y="7"/>
                    </a:lnTo>
                    <a:lnTo>
                      <a:pt x="21" y="7"/>
                    </a:lnTo>
                    <a:lnTo>
                      <a:pt x="21" y="7"/>
                    </a:lnTo>
                    <a:lnTo>
                      <a:pt x="21" y="7"/>
                    </a:lnTo>
                    <a:lnTo>
                      <a:pt x="21" y="7"/>
                    </a:lnTo>
                    <a:lnTo>
                      <a:pt x="21" y="10"/>
                    </a:lnTo>
                    <a:lnTo>
                      <a:pt x="23" y="10"/>
                    </a:lnTo>
                    <a:lnTo>
                      <a:pt x="23" y="10"/>
                    </a:lnTo>
                    <a:lnTo>
                      <a:pt x="23" y="10"/>
                    </a:lnTo>
                    <a:lnTo>
                      <a:pt x="23" y="12"/>
                    </a:lnTo>
                    <a:lnTo>
                      <a:pt x="23" y="12"/>
                    </a:lnTo>
                    <a:lnTo>
                      <a:pt x="23" y="14"/>
                    </a:lnTo>
                    <a:lnTo>
                      <a:pt x="23" y="14"/>
                    </a:lnTo>
                    <a:lnTo>
                      <a:pt x="23" y="14"/>
                    </a:lnTo>
                    <a:lnTo>
                      <a:pt x="23" y="17"/>
                    </a:lnTo>
                    <a:lnTo>
                      <a:pt x="23" y="17"/>
                    </a:lnTo>
                    <a:lnTo>
                      <a:pt x="23" y="17"/>
                    </a:lnTo>
                    <a:lnTo>
                      <a:pt x="23" y="17"/>
                    </a:lnTo>
                    <a:lnTo>
                      <a:pt x="23" y="19"/>
                    </a:lnTo>
                    <a:lnTo>
                      <a:pt x="26" y="19"/>
                    </a:lnTo>
                    <a:lnTo>
                      <a:pt x="26" y="19"/>
                    </a:lnTo>
                    <a:lnTo>
                      <a:pt x="26" y="21"/>
                    </a:lnTo>
                    <a:lnTo>
                      <a:pt x="26" y="21"/>
                    </a:lnTo>
                    <a:lnTo>
                      <a:pt x="26" y="24"/>
                    </a:lnTo>
                    <a:lnTo>
                      <a:pt x="26" y="24"/>
                    </a:lnTo>
                    <a:lnTo>
                      <a:pt x="26" y="24"/>
                    </a:lnTo>
                    <a:lnTo>
                      <a:pt x="26" y="24"/>
                    </a:lnTo>
                    <a:lnTo>
                      <a:pt x="26" y="26"/>
                    </a:lnTo>
                    <a:lnTo>
                      <a:pt x="28" y="26"/>
                    </a:lnTo>
                    <a:lnTo>
                      <a:pt x="28" y="26"/>
                    </a:lnTo>
                    <a:lnTo>
                      <a:pt x="28" y="26"/>
                    </a:lnTo>
                    <a:lnTo>
                      <a:pt x="28" y="26"/>
                    </a:lnTo>
                    <a:lnTo>
                      <a:pt x="30" y="26"/>
                    </a:lnTo>
                    <a:lnTo>
                      <a:pt x="30" y="26"/>
                    </a:lnTo>
                    <a:lnTo>
                      <a:pt x="30" y="26"/>
                    </a:lnTo>
                    <a:lnTo>
                      <a:pt x="33" y="26"/>
                    </a:lnTo>
                    <a:lnTo>
                      <a:pt x="33" y="26"/>
                    </a:lnTo>
                    <a:lnTo>
                      <a:pt x="33" y="26"/>
                    </a:lnTo>
                    <a:lnTo>
                      <a:pt x="33" y="29"/>
                    </a:lnTo>
                    <a:lnTo>
                      <a:pt x="35" y="29"/>
                    </a:lnTo>
                    <a:lnTo>
                      <a:pt x="35" y="29"/>
                    </a:lnTo>
                    <a:lnTo>
                      <a:pt x="38" y="29"/>
                    </a:lnTo>
                    <a:lnTo>
                      <a:pt x="38" y="29"/>
                    </a:lnTo>
                    <a:lnTo>
                      <a:pt x="38" y="29"/>
                    </a:lnTo>
                    <a:lnTo>
                      <a:pt x="38" y="29"/>
                    </a:lnTo>
                    <a:lnTo>
                      <a:pt x="38" y="31"/>
                    </a:lnTo>
                    <a:lnTo>
                      <a:pt x="38" y="31"/>
                    </a:lnTo>
                    <a:lnTo>
                      <a:pt x="38" y="31"/>
                    </a:lnTo>
                    <a:lnTo>
                      <a:pt x="35" y="31"/>
                    </a:lnTo>
                    <a:lnTo>
                      <a:pt x="35" y="31"/>
                    </a:lnTo>
                    <a:lnTo>
                      <a:pt x="35" y="31"/>
                    </a:lnTo>
                    <a:lnTo>
                      <a:pt x="35" y="33"/>
                    </a:lnTo>
                    <a:lnTo>
                      <a:pt x="35" y="33"/>
                    </a:lnTo>
                    <a:lnTo>
                      <a:pt x="33" y="33"/>
                    </a:lnTo>
                    <a:lnTo>
                      <a:pt x="33" y="36"/>
                    </a:lnTo>
                    <a:lnTo>
                      <a:pt x="33" y="36"/>
                    </a:lnTo>
                    <a:lnTo>
                      <a:pt x="33" y="36"/>
                    </a:lnTo>
                    <a:lnTo>
                      <a:pt x="33" y="36"/>
                    </a:lnTo>
                    <a:lnTo>
                      <a:pt x="33" y="38"/>
                    </a:lnTo>
                    <a:lnTo>
                      <a:pt x="33" y="38"/>
                    </a:lnTo>
                    <a:lnTo>
                      <a:pt x="33" y="38"/>
                    </a:lnTo>
                    <a:lnTo>
                      <a:pt x="35" y="38"/>
                    </a:lnTo>
                    <a:lnTo>
                      <a:pt x="35" y="38"/>
                    </a:lnTo>
                    <a:lnTo>
                      <a:pt x="35" y="36"/>
                    </a:lnTo>
                    <a:lnTo>
                      <a:pt x="35" y="36"/>
                    </a:lnTo>
                    <a:lnTo>
                      <a:pt x="35" y="36"/>
                    </a:lnTo>
                    <a:lnTo>
                      <a:pt x="38" y="36"/>
                    </a:lnTo>
                    <a:lnTo>
                      <a:pt x="38" y="36"/>
                    </a:lnTo>
                    <a:lnTo>
                      <a:pt x="38" y="36"/>
                    </a:lnTo>
                    <a:lnTo>
                      <a:pt x="38" y="36"/>
                    </a:lnTo>
                    <a:lnTo>
                      <a:pt x="38" y="38"/>
                    </a:lnTo>
                    <a:lnTo>
                      <a:pt x="40" y="38"/>
                    </a:lnTo>
                    <a:lnTo>
                      <a:pt x="40" y="38"/>
                    </a:lnTo>
                    <a:lnTo>
                      <a:pt x="40" y="38"/>
                    </a:lnTo>
                    <a:lnTo>
                      <a:pt x="40" y="40"/>
                    </a:lnTo>
                    <a:lnTo>
                      <a:pt x="40" y="40"/>
                    </a:lnTo>
                    <a:lnTo>
                      <a:pt x="40" y="40"/>
                    </a:lnTo>
                    <a:lnTo>
                      <a:pt x="38" y="40"/>
                    </a:lnTo>
                    <a:lnTo>
                      <a:pt x="38" y="43"/>
                    </a:lnTo>
                    <a:lnTo>
                      <a:pt x="38" y="43"/>
                    </a:lnTo>
                    <a:lnTo>
                      <a:pt x="38" y="40"/>
                    </a:lnTo>
                    <a:lnTo>
                      <a:pt x="38" y="40"/>
                    </a:lnTo>
                    <a:lnTo>
                      <a:pt x="35" y="40"/>
                    </a:lnTo>
                    <a:lnTo>
                      <a:pt x="35" y="43"/>
                    </a:lnTo>
                    <a:lnTo>
                      <a:pt x="35" y="43"/>
                    </a:lnTo>
                    <a:lnTo>
                      <a:pt x="35" y="43"/>
                    </a:lnTo>
                    <a:lnTo>
                      <a:pt x="33" y="43"/>
                    </a:lnTo>
                    <a:lnTo>
                      <a:pt x="33" y="43"/>
                    </a:lnTo>
                    <a:lnTo>
                      <a:pt x="33" y="43"/>
                    </a:lnTo>
                    <a:lnTo>
                      <a:pt x="30" y="43"/>
                    </a:lnTo>
                    <a:lnTo>
                      <a:pt x="30" y="43"/>
                    </a:lnTo>
                    <a:lnTo>
                      <a:pt x="28" y="43"/>
                    </a:lnTo>
                    <a:lnTo>
                      <a:pt x="28" y="43"/>
                    </a:lnTo>
                    <a:lnTo>
                      <a:pt x="28" y="40"/>
                    </a:lnTo>
                    <a:lnTo>
                      <a:pt x="28" y="40"/>
                    </a:lnTo>
                    <a:lnTo>
                      <a:pt x="28" y="40"/>
                    </a:lnTo>
                    <a:lnTo>
                      <a:pt x="28" y="40"/>
                    </a:lnTo>
                    <a:lnTo>
                      <a:pt x="26" y="40"/>
                    </a:lnTo>
                    <a:lnTo>
                      <a:pt x="26" y="40"/>
                    </a:lnTo>
                    <a:lnTo>
                      <a:pt x="26" y="38"/>
                    </a:lnTo>
                    <a:lnTo>
                      <a:pt x="26" y="38"/>
                    </a:lnTo>
                    <a:lnTo>
                      <a:pt x="26" y="38"/>
                    </a:lnTo>
                    <a:lnTo>
                      <a:pt x="23" y="38"/>
                    </a:lnTo>
                    <a:lnTo>
                      <a:pt x="23" y="38"/>
                    </a:lnTo>
                    <a:lnTo>
                      <a:pt x="21" y="38"/>
                    </a:lnTo>
                    <a:lnTo>
                      <a:pt x="21" y="36"/>
                    </a:lnTo>
                    <a:lnTo>
                      <a:pt x="21" y="36"/>
                    </a:lnTo>
                    <a:lnTo>
                      <a:pt x="21" y="36"/>
                    </a:lnTo>
                    <a:lnTo>
                      <a:pt x="21" y="36"/>
                    </a:lnTo>
                    <a:lnTo>
                      <a:pt x="19" y="36"/>
                    </a:lnTo>
                    <a:lnTo>
                      <a:pt x="19" y="36"/>
                    </a:lnTo>
                    <a:lnTo>
                      <a:pt x="19" y="36"/>
                    </a:lnTo>
                    <a:lnTo>
                      <a:pt x="19" y="36"/>
                    </a:lnTo>
                    <a:lnTo>
                      <a:pt x="19" y="33"/>
                    </a:lnTo>
                    <a:lnTo>
                      <a:pt x="16" y="33"/>
                    </a:lnTo>
                    <a:lnTo>
                      <a:pt x="16" y="33"/>
                    </a:lnTo>
                    <a:lnTo>
                      <a:pt x="16" y="31"/>
                    </a:lnTo>
                    <a:lnTo>
                      <a:pt x="16" y="31"/>
                    </a:lnTo>
                    <a:lnTo>
                      <a:pt x="16" y="29"/>
                    </a:lnTo>
                    <a:lnTo>
                      <a:pt x="16" y="29"/>
                    </a:lnTo>
                    <a:lnTo>
                      <a:pt x="19" y="29"/>
                    </a:lnTo>
                    <a:lnTo>
                      <a:pt x="19" y="26"/>
                    </a:lnTo>
                    <a:lnTo>
                      <a:pt x="19" y="26"/>
                    </a:lnTo>
                    <a:lnTo>
                      <a:pt x="16" y="26"/>
                    </a:lnTo>
                    <a:lnTo>
                      <a:pt x="16" y="26"/>
                    </a:lnTo>
                    <a:lnTo>
                      <a:pt x="14" y="26"/>
                    </a:lnTo>
                    <a:lnTo>
                      <a:pt x="14" y="26"/>
                    </a:lnTo>
                    <a:lnTo>
                      <a:pt x="14" y="26"/>
                    </a:lnTo>
                    <a:lnTo>
                      <a:pt x="14" y="24"/>
                    </a:lnTo>
                    <a:lnTo>
                      <a:pt x="14" y="24"/>
                    </a:lnTo>
                    <a:lnTo>
                      <a:pt x="14" y="24"/>
                    </a:lnTo>
                    <a:lnTo>
                      <a:pt x="14" y="21"/>
                    </a:lnTo>
                    <a:lnTo>
                      <a:pt x="14" y="21"/>
                    </a:lnTo>
                    <a:lnTo>
                      <a:pt x="14" y="21"/>
                    </a:lnTo>
                    <a:lnTo>
                      <a:pt x="14" y="19"/>
                    </a:lnTo>
                    <a:lnTo>
                      <a:pt x="14" y="19"/>
                    </a:lnTo>
                    <a:lnTo>
                      <a:pt x="14" y="19"/>
                    </a:lnTo>
                    <a:lnTo>
                      <a:pt x="11" y="19"/>
                    </a:lnTo>
                    <a:lnTo>
                      <a:pt x="11" y="19"/>
                    </a:lnTo>
                    <a:lnTo>
                      <a:pt x="11" y="17"/>
                    </a:lnTo>
                    <a:lnTo>
                      <a:pt x="11" y="17"/>
                    </a:lnTo>
                    <a:lnTo>
                      <a:pt x="9" y="17"/>
                    </a:lnTo>
                    <a:lnTo>
                      <a:pt x="9" y="17"/>
                    </a:lnTo>
                    <a:lnTo>
                      <a:pt x="7" y="17"/>
                    </a:lnTo>
                    <a:lnTo>
                      <a:pt x="7" y="19"/>
                    </a:lnTo>
                    <a:lnTo>
                      <a:pt x="7" y="19"/>
                    </a:lnTo>
                    <a:lnTo>
                      <a:pt x="7" y="19"/>
                    </a:lnTo>
                    <a:lnTo>
                      <a:pt x="4" y="19"/>
                    </a:lnTo>
                    <a:lnTo>
                      <a:pt x="4" y="19"/>
                    </a:lnTo>
                    <a:lnTo>
                      <a:pt x="4" y="19"/>
                    </a:lnTo>
                    <a:lnTo>
                      <a:pt x="4" y="17"/>
                    </a:lnTo>
                    <a:lnTo>
                      <a:pt x="4" y="17"/>
                    </a:lnTo>
                    <a:lnTo>
                      <a:pt x="2" y="17"/>
                    </a:lnTo>
                    <a:lnTo>
                      <a:pt x="2" y="17"/>
                    </a:lnTo>
                    <a:lnTo>
                      <a:pt x="2" y="17"/>
                    </a:lnTo>
                    <a:lnTo>
                      <a:pt x="0" y="17"/>
                    </a:lnTo>
                    <a:lnTo>
                      <a:pt x="0" y="17"/>
                    </a:lnTo>
                    <a:lnTo>
                      <a:pt x="0" y="17"/>
                    </a:lnTo>
                    <a:lnTo>
                      <a:pt x="0" y="17"/>
                    </a:lnTo>
                    <a:lnTo>
                      <a:pt x="0" y="14"/>
                    </a:lnTo>
                    <a:lnTo>
                      <a:pt x="0" y="14"/>
                    </a:lnTo>
                    <a:lnTo>
                      <a:pt x="0" y="14"/>
                    </a:lnTo>
                    <a:lnTo>
                      <a:pt x="0" y="12"/>
                    </a:lnTo>
                    <a:lnTo>
                      <a:pt x="2" y="12"/>
                    </a:lnTo>
                    <a:lnTo>
                      <a:pt x="2" y="12"/>
                    </a:lnTo>
                    <a:lnTo>
                      <a:pt x="2" y="12"/>
                    </a:lnTo>
                    <a:lnTo>
                      <a:pt x="4" y="12"/>
                    </a:lnTo>
                    <a:lnTo>
                      <a:pt x="4" y="12"/>
                    </a:lnTo>
                    <a:lnTo>
                      <a:pt x="4" y="10"/>
                    </a:lnTo>
                    <a:lnTo>
                      <a:pt x="4" y="10"/>
                    </a:lnTo>
                    <a:lnTo>
                      <a:pt x="4" y="10"/>
                    </a:lnTo>
                    <a:lnTo>
                      <a:pt x="7" y="10"/>
                    </a:lnTo>
                    <a:lnTo>
                      <a:pt x="7" y="7"/>
                    </a:lnTo>
                    <a:lnTo>
                      <a:pt x="4" y="7"/>
                    </a:lnTo>
                    <a:lnTo>
                      <a:pt x="4" y="7"/>
                    </a:lnTo>
                    <a:lnTo>
                      <a:pt x="4" y="7"/>
                    </a:lnTo>
                    <a:lnTo>
                      <a:pt x="4" y="7"/>
                    </a:lnTo>
                    <a:lnTo>
                      <a:pt x="4" y="7"/>
                    </a:lnTo>
                    <a:lnTo>
                      <a:pt x="4" y="5"/>
                    </a:lnTo>
                    <a:lnTo>
                      <a:pt x="7" y="5"/>
                    </a:lnTo>
                    <a:lnTo>
                      <a:pt x="7" y="5"/>
                    </a:lnTo>
                    <a:lnTo>
                      <a:pt x="7" y="5"/>
                    </a:lnTo>
                    <a:lnTo>
                      <a:pt x="7" y="2"/>
                    </a:lnTo>
                    <a:lnTo>
                      <a:pt x="7" y="2"/>
                    </a:lnTo>
                    <a:lnTo>
                      <a:pt x="9" y="2"/>
                    </a:lnTo>
                    <a:lnTo>
                      <a:pt x="9" y="2"/>
                    </a:lnTo>
                    <a:lnTo>
                      <a:pt x="9" y="2"/>
                    </a:lnTo>
                    <a:lnTo>
                      <a:pt x="11" y="2"/>
                    </a:lnTo>
                    <a:lnTo>
                      <a:pt x="11" y="2"/>
                    </a:lnTo>
                    <a:lnTo>
                      <a:pt x="11" y="2"/>
                    </a:lnTo>
                    <a:lnTo>
                      <a:pt x="11" y="5"/>
                    </a:lnTo>
                    <a:lnTo>
                      <a:pt x="11" y="5"/>
                    </a:lnTo>
                    <a:lnTo>
                      <a:pt x="11" y="5"/>
                    </a:lnTo>
                    <a:lnTo>
                      <a:pt x="14" y="5"/>
                    </a:lnTo>
                    <a:lnTo>
                      <a:pt x="14" y="5"/>
                    </a:lnTo>
                    <a:lnTo>
                      <a:pt x="14" y="2"/>
                    </a:lnTo>
                    <a:lnTo>
                      <a:pt x="11" y="2"/>
                    </a:lnTo>
                    <a:lnTo>
                      <a:pt x="11" y="2"/>
                    </a:lnTo>
                    <a:lnTo>
                      <a:pt x="14" y="2"/>
                    </a:lnTo>
                    <a:lnTo>
                      <a:pt x="14" y="2"/>
                    </a:lnTo>
                    <a:lnTo>
                      <a:pt x="14" y="2"/>
                    </a:lnTo>
                    <a:lnTo>
                      <a:pt x="16" y="2"/>
                    </a:lnTo>
                    <a:lnTo>
                      <a:pt x="16" y="2"/>
                    </a:lnTo>
                    <a:lnTo>
                      <a:pt x="19" y="2"/>
                    </a:lnTo>
                    <a:lnTo>
                      <a:pt x="19" y="0"/>
                    </a:lnTo>
                    <a:lnTo>
                      <a:pt x="19" y="0"/>
                    </a:lnTo>
                    <a:lnTo>
                      <a:pt x="19"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6" name="Freeform 206"/>
            <p:cNvSpPr>
              <a:spLocks/>
            </p:cNvSpPr>
            <p:nvPr/>
          </p:nvSpPr>
          <p:spPr bwMode="auto">
            <a:xfrm>
              <a:off x="5519738" y="4735513"/>
              <a:ext cx="63500" cy="57150"/>
            </a:xfrm>
            <a:custGeom>
              <a:avLst/>
              <a:gdLst/>
              <a:ahLst/>
              <a:cxnLst>
                <a:cxn ang="0">
                  <a:pos x="36" y="2"/>
                </a:cxn>
                <a:cxn ang="0">
                  <a:pos x="40" y="2"/>
                </a:cxn>
                <a:cxn ang="0">
                  <a:pos x="40" y="2"/>
                </a:cxn>
                <a:cxn ang="0">
                  <a:pos x="40" y="5"/>
                </a:cxn>
                <a:cxn ang="0">
                  <a:pos x="38" y="5"/>
                </a:cxn>
                <a:cxn ang="0">
                  <a:pos x="38" y="7"/>
                </a:cxn>
                <a:cxn ang="0">
                  <a:pos x="40" y="10"/>
                </a:cxn>
                <a:cxn ang="0">
                  <a:pos x="40" y="12"/>
                </a:cxn>
                <a:cxn ang="0">
                  <a:pos x="38" y="14"/>
                </a:cxn>
                <a:cxn ang="0">
                  <a:pos x="38" y="19"/>
                </a:cxn>
                <a:cxn ang="0">
                  <a:pos x="36" y="19"/>
                </a:cxn>
                <a:cxn ang="0">
                  <a:pos x="33" y="21"/>
                </a:cxn>
                <a:cxn ang="0">
                  <a:pos x="31" y="24"/>
                </a:cxn>
                <a:cxn ang="0">
                  <a:pos x="29" y="26"/>
                </a:cxn>
                <a:cxn ang="0">
                  <a:pos x="29" y="28"/>
                </a:cxn>
                <a:cxn ang="0">
                  <a:pos x="26" y="31"/>
                </a:cxn>
                <a:cxn ang="0">
                  <a:pos x="24" y="31"/>
                </a:cxn>
                <a:cxn ang="0">
                  <a:pos x="21" y="31"/>
                </a:cxn>
                <a:cxn ang="0">
                  <a:pos x="17" y="31"/>
                </a:cxn>
                <a:cxn ang="0">
                  <a:pos x="17" y="33"/>
                </a:cxn>
                <a:cxn ang="0">
                  <a:pos x="14" y="33"/>
                </a:cxn>
                <a:cxn ang="0">
                  <a:pos x="10" y="36"/>
                </a:cxn>
                <a:cxn ang="0">
                  <a:pos x="7" y="36"/>
                </a:cxn>
                <a:cxn ang="0">
                  <a:pos x="3" y="36"/>
                </a:cxn>
                <a:cxn ang="0">
                  <a:pos x="3" y="36"/>
                </a:cxn>
                <a:cxn ang="0">
                  <a:pos x="0" y="33"/>
                </a:cxn>
                <a:cxn ang="0">
                  <a:pos x="3" y="31"/>
                </a:cxn>
                <a:cxn ang="0">
                  <a:pos x="3" y="28"/>
                </a:cxn>
                <a:cxn ang="0">
                  <a:pos x="5" y="28"/>
                </a:cxn>
                <a:cxn ang="0">
                  <a:pos x="10" y="28"/>
                </a:cxn>
                <a:cxn ang="0">
                  <a:pos x="10" y="26"/>
                </a:cxn>
                <a:cxn ang="0">
                  <a:pos x="7" y="26"/>
                </a:cxn>
                <a:cxn ang="0">
                  <a:pos x="7" y="24"/>
                </a:cxn>
                <a:cxn ang="0">
                  <a:pos x="7" y="21"/>
                </a:cxn>
                <a:cxn ang="0">
                  <a:pos x="10" y="19"/>
                </a:cxn>
                <a:cxn ang="0">
                  <a:pos x="10" y="14"/>
                </a:cxn>
                <a:cxn ang="0">
                  <a:pos x="10" y="12"/>
                </a:cxn>
                <a:cxn ang="0">
                  <a:pos x="14" y="12"/>
                </a:cxn>
                <a:cxn ang="0">
                  <a:pos x="14" y="10"/>
                </a:cxn>
                <a:cxn ang="0">
                  <a:pos x="17" y="7"/>
                </a:cxn>
                <a:cxn ang="0">
                  <a:pos x="19" y="12"/>
                </a:cxn>
                <a:cxn ang="0">
                  <a:pos x="21" y="10"/>
                </a:cxn>
                <a:cxn ang="0">
                  <a:pos x="21" y="12"/>
                </a:cxn>
                <a:cxn ang="0">
                  <a:pos x="24" y="12"/>
                </a:cxn>
                <a:cxn ang="0">
                  <a:pos x="26" y="10"/>
                </a:cxn>
                <a:cxn ang="0">
                  <a:pos x="26" y="5"/>
                </a:cxn>
                <a:cxn ang="0">
                  <a:pos x="29" y="2"/>
                </a:cxn>
                <a:cxn ang="0">
                  <a:pos x="31" y="2"/>
                </a:cxn>
                <a:cxn ang="0">
                  <a:pos x="33" y="0"/>
                </a:cxn>
                <a:cxn ang="0">
                  <a:pos x="36" y="0"/>
                </a:cxn>
              </a:cxnLst>
              <a:rect l="0" t="0" r="r" b="b"/>
              <a:pathLst>
                <a:path w="40" h="36">
                  <a:moveTo>
                    <a:pt x="36" y="0"/>
                  </a:moveTo>
                  <a:lnTo>
                    <a:pt x="36" y="2"/>
                  </a:lnTo>
                  <a:lnTo>
                    <a:pt x="36" y="2"/>
                  </a:lnTo>
                  <a:lnTo>
                    <a:pt x="36" y="2"/>
                  </a:lnTo>
                  <a:lnTo>
                    <a:pt x="38" y="2"/>
                  </a:lnTo>
                  <a:lnTo>
                    <a:pt x="38" y="2"/>
                  </a:lnTo>
                  <a:lnTo>
                    <a:pt x="38" y="2"/>
                  </a:lnTo>
                  <a:lnTo>
                    <a:pt x="40" y="2"/>
                  </a:lnTo>
                  <a:lnTo>
                    <a:pt x="40" y="0"/>
                  </a:lnTo>
                  <a:lnTo>
                    <a:pt x="40" y="0"/>
                  </a:lnTo>
                  <a:lnTo>
                    <a:pt x="40" y="0"/>
                  </a:lnTo>
                  <a:lnTo>
                    <a:pt x="40" y="2"/>
                  </a:lnTo>
                  <a:lnTo>
                    <a:pt x="40" y="2"/>
                  </a:lnTo>
                  <a:lnTo>
                    <a:pt x="40" y="2"/>
                  </a:lnTo>
                  <a:lnTo>
                    <a:pt x="40" y="5"/>
                  </a:lnTo>
                  <a:lnTo>
                    <a:pt x="40" y="5"/>
                  </a:lnTo>
                  <a:lnTo>
                    <a:pt x="40" y="5"/>
                  </a:lnTo>
                  <a:lnTo>
                    <a:pt x="40" y="5"/>
                  </a:lnTo>
                  <a:lnTo>
                    <a:pt x="40" y="5"/>
                  </a:lnTo>
                  <a:lnTo>
                    <a:pt x="38" y="5"/>
                  </a:lnTo>
                  <a:lnTo>
                    <a:pt x="38" y="5"/>
                  </a:lnTo>
                  <a:lnTo>
                    <a:pt x="38" y="5"/>
                  </a:lnTo>
                  <a:lnTo>
                    <a:pt x="38" y="7"/>
                  </a:lnTo>
                  <a:lnTo>
                    <a:pt x="38" y="7"/>
                  </a:lnTo>
                  <a:lnTo>
                    <a:pt x="38" y="10"/>
                  </a:lnTo>
                  <a:lnTo>
                    <a:pt x="38" y="10"/>
                  </a:lnTo>
                  <a:lnTo>
                    <a:pt x="38" y="10"/>
                  </a:lnTo>
                  <a:lnTo>
                    <a:pt x="40" y="10"/>
                  </a:lnTo>
                  <a:lnTo>
                    <a:pt x="40" y="12"/>
                  </a:lnTo>
                  <a:lnTo>
                    <a:pt x="40" y="12"/>
                  </a:lnTo>
                  <a:lnTo>
                    <a:pt x="40" y="12"/>
                  </a:lnTo>
                  <a:lnTo>
                    <a:pt x="40" y="12"/>
                  </a:lnTo>
                  <a:lnTo>
                    <a:pt x="40" y="12"/>
                  </a:lnTo>
                  <a:lnTo>
                    <a:pt x="40" y="14"/>
                  </a:lnTo>
                  <a:lnTo>
                    <a:pt x="38" y="14"/>
                  </a:lnTo>
                  <a:lnTo>
                    <a:pt x="38" y="14"/>
                  </a:lnTo>
                  <a:lnTo>
                    <a:pt x="38" y="14"/>
                  </a:lnTo>
                  <a:lnTo>
                    <a:pt x="38" y="17"/>
                  </a:lnTo>
                  <a:lnTo>
                    <a:pt x="38" y="17"/>
                  </a:lnTo>
                  <a:lnTo>
                    <a:pt x="38" y="19"/>
                  </a:lnTo>
                  <a:lnTo>
                    <a:pt x="36" y="19"/>
                  </a:lnTo>
                  <a:lnTo>
                    <a:pt x="36" y="19"/>
                  </a:lnTo>
                  <a:lnTo>
                    <a:pt x="36" y="19"/>
                  </a:lnTo>
                  <a:lnTo>
                    <a:pt x="36" y="19"/>
                  </a:lnTo>
                  <a:lnTo>
                    <a:pt x="36" y="21"/>
                  </a:lnTo>
                  <a:lnTo>
                    <a:pt x="33" y="21"/>
                  </a:lnTo>
                  <a:lnTo>
                    <a:pt x="33" y="21"/>
                  </a:lnTo>
                  <a:lnTo>
                    <a:pt x="33" y="21"/>
                  </a:lnTo>
                  <a:lnTo>
                    <a:pt x="33" y="21"/>
                  </a:lnTo>
                  <a:lnTo>
                    <a:pt x="33" y="24"/>
                  </a:lnTo>
                  <a:lnTo>
                    <a:pt x="31" y="24"/>
                  </a:lnTo>
                  <a:lnTo>
                    <a:pt x="31" y="24"/>
                  </a:lnTo>
                  <a:lnTo>
                    <a:pt x="31" y="24"/>
                  </a:lnTo>
                  <a:lnTo>
                    <a:pt x="31" y="24"/>
                  </a:lnTo>
                  <a:lnTo>
                    <a:pt x="31" y="26"/>
                  </a:lnTo>
                  <a:lnTo>
                    <a:pt x="29" y="26"/>
                  </a:lnTo>
                  <a:lnTo>
                    <a:pt x="29" y="26"/>
                  </a:lnTo>
                  <a:lnTo>
                    <a:pt x="29" y="26"/>
                  </a:lnTo>
                  <a:lnTo>
                    <a:pt x="29" y="26"/>
                  </a:lnTo>
                  <a:lnTo>
                    <a:pt x="29" y="28"/>
                  </a:lnTo>
                  <a:lnTo>
                    <a:pt x="29" y="28"/>
                  </a:lnTo>
                  <a:lnTo>
                    <a:pt x="26" y="28"/>
                  </a:lnTo>
                  <a:lnTo>
                    <a:pt x="26" y="31"/>
                  </a:lnTo>
                  <a:lnTo>
                    <a:pt x="26" y="31"/>
                  </a:lnTo>
                  <a:lnTo>
                    <a:pt x="24" y="31"/>
                  </a:lnTo>
                  <a:lnTo>
                    <a:pt x="24" y="31"/>
                  </a:lnTo>
                  <a:lnTo>
                    <a:pt x="24" y="31"/>
                  </a:lnTo>
                  <a:lnTo>
                    <a:pt x="24" y="31"/>
                  </a:lnTo>
                  <a:lnTo>
                    <a:pt x="21" y="31"/>
                  </a:lnTo>
                  <a:lnTo>
                    <a:pt x="21" y="31"/>
                  </a:lnTo>
                  <a:lnTo>
                    <a:pt x="21" y="31"/>
                  </a:lnTo>
                  <a:lnTo>
                    <a:pt x="21" y="31"/>
                  </a:lnTo>
                  <a:lnTo>
                    <a:pt x="19" y="31"/>
                  </a:lnTo>
                  <a:lnTo>
                    <a:pt x="19" y="31"/>
                  </a:lnTo>
                  <a:lnTo>
                    <a:pt x="19" y="31"/>
                  </a:lnTo>
                  <a:lnTo>
                    <a:pt x="17" y="31"/>
                  </a:lnTo>
                  <a:lnTo>
                    <a:pt x="17" y="31"/>
                  </a:lnTo>
                  <a:lnTo>
                    <a:pt x="17" y="31"/>
                  </a:lnTo>
                  <a:lnTo>
                    <a:pt x="17" y="33"/>
                  </a:lnTo>
                  <a:lnTo>
                    <a:pt x="17" y="33"/>
                  </a:lnTo>
                  <a:lnTo>
                    <a:pt x="14" y="33"/>
                  </a:lnTo>
                  <a:lnTo>
                    <a:pt x="14" y="33"/>
                  </a:lnTo>
                  <a:lnTo>
                    <a:pt x="14" y="33"/>
                  </a:lnTo>
                  <a:lnTo>
                    <a:pt x="14" y="33"/>
                  </a:lnTo>
                  <a:lnTo>
                    <a:pt x="14" y="36"/>
                  </a:lnTo>
                  <a:lnTo>
                    <a:pt x="12" y="36"/>
                  </a:lnTo>
                  <a:lnTo>
                    <a:pt x="12" y="36"/>
                  </a:lnTo>
                  <a:lnTo>
                    <a:pt x="10" y="36"/>
                  </a:lnTo>
                  <a:lnTo>
                    <a:pt x="10" y="36"/>
                  </a:lnTo>
                  <a:lnTo>
                    <a:pt x="10" y="36"/>
                  </a:lnTo>
                  <a:lnTo>
                    <a:pt x="7" y="36"/>
                  </a:lnTo>
                  <a:lnTo>
                    <a:pt x="7" y="36"/>
                  </a:lnTo>
                  <a:lnTo>
                    <a:pt x="7" y="36"/>
                  </a:lnTo>
                  <a:lnTo>
                    <a:pt x="5" y="36"/>
                  </a:lnTo>
                  <a:lnTo>
                    <a:pt x="5" y="36"/>
                  </a:lnTo>
                  <a:lnTo>
                    <a:pt x="3" y="36"/>
                  </a:lnTo>
                  <a:lnTo>
                    <a:pt x="3" y="36"/>
                  </a:lnTo>
                  <a:lnTo>
                    <a:pt x="3" y="33"/>
                  </a:lnTo>
                  <a:lnTo>
                    <a:pt x="3" y="33"/>
                  </a:lnTo>
                  <a:lnTo>
                    <a:pt x="3" y="36"/>
                  </a:lnTo>
                  <a:lnTo>
                    <a:pt x="0" y="36"/>
                  </a:lnTo>
                  <a:lnTo>
                    <a:pt x="0" y="33"/>
                  </a:lnTo>
                  <a:lnTo>
                    <a:pt x="0" y="33"/>
                  </a:lnTo>
                  <a:lnTo>
                    <a:pt x="0" y="33"/>
                  </a:lnTo>
                  <a:lnTo>
                    <a:pt x="0" y="33"/>
                  </a:lnTo>
                  <a:lnTo>
                    <a:pt x="0" y="31"/>
                  </a:lnTo>
                  <a:lnTo>
                    <a:pt x="0" y="31"/>
                  </a:lnTo>
                  <a:lnTo>
                    <a:pt x="3" y="31"/>
                  </a:lnTo>
                  <a:lnTo>
                    <a:pt x="3" y="31"/>
                  </a:lnTo>
                  <a:lnTo>
                    <a:pt x="3" y="31"/>
                  </a:lnTo>
                  <a:lnTo>
                    <a:pt x="3" y="28"/>
                  </a:lnTo>
                  <a:lnTo>
                    <a:pt x="3" y="28"/>
                  </a:lnTo>
                  <a:lnTo>
                    <a:pt x="3" y="28"/>
                  </a:lnTo>
                  <a:lnTo>
                    <a:pt x="5" y="28"/>
                  </a:lnTo>
                  <a:lnTo>
                    <a:pt x="5" y="28"/>
                  </a:lnTo>
                  <a:lnTo>
                    <a:pt x="5" y="28"/>
                  </a:lnTo>
                  <a:lnTo>
                    <a:pt x="7" y="28"/>
                  </a:lnTo>
                  <a:lnTo>
                    <a:pt x="7" y="28"/>
                  </a:lnTo>
                  <a:lnTo>
                    <a:pt x="7" y="28"/>
                  </a:lnTo>
                  <a:lnTo>
                    <a:pt x="10" y="28"/>
                  </a:lnTo>
                  <a:lnTo>
                    <a:pt x="10" y="28"/>
                  </a:lnTo>
                  <a:lnTo>
                    <a:pt x="10" y="28"/>
                  </a:lnTo>
                  <a:lnTo>
                    <a:pt x="10" y="26"/>
                  </a:lnTo>
                  <a:lnTo>
                    <a:pt x="10" y="26"/>
                  </a:lnTo>
                  <a:lnTo>
                    <a:pt x="7" y="26"/>
                  </a:lnTo>
                  <a:lnTo>
                    <a:pt x="7" y="28"/>
                  </a:lnTo>
                  <a:lnTo>
                    <a:pt x="7" y="28"/>
                  </a:lnTo>
                  <a:lnTo>
                    <a:pt x="7" y="26"/>
                  </a:lnTo>
                  <a:lnTo>
                    <a:pt x="7" y="26"/>
                  </a:lnTo>
                  <a:lnTo>
                    <a:pt x="7" y="26"/>
                  </a:lnTo>
                  <a:lnTo>
                    <a:pt x="7" y="24"/>
                  </a:lnTo>
                  <a:lnTo>
                    <a:pt x="7" y="24"/>
                  </a:lnTo>
                  <a:lnTo>
                    <a:pt x="7" y="24"/>
                  </a:lnTo>
                  <a:lnTo>
                    <a:pt x="7" y="21"/>
                  </a:lnTo>
                  <a:lnTo>
                    <a:pt x="7" y="21"/>
                  </a:lnTo>
                  <a:lnTo>
                    <a:pt x="7" y="21"/>
                  </a:lnTo>
                  <a:lnTo>
                    <a:pt x="7" y="21"/>
                  </a:lnTo>
                  <a:lnTo>
                    <a:pt x="7" y="19"/>
                  </a:lnTo>
                  <a:lnTo>
                    <a:pt x="10" y="19"/>
                  </a:lnTo>
                  <a:lnTo>
                    <a:pt x="10" y="19"/>
                  </a:lnTo>
                  <a:lnTo>
                    <a:pt x="10" y="17"/>
                  </a:lnTo>
                  <a:lnTo>
                    <a:pt x="10" y="17"/>
                  </a:lnTo>
                  <a:lnTo>
                    <a:pt x="10" y="14"/>
                  </a:lnTo>
                  <a:lnTo>
                    <a:pt x="10" y="14"/>
                  </a:lnTo>
                  <a:lnTo>
                    <a:pt x="10" y="14"/>
                  </a:lnTo>
                  <a:lnTo>
                    <a:pt x="10" y="14"/>
                  </a:lnTo>
                  <a:lnTo>
                    <a:pt x="10" y="12"/>
                  </a:lnTo>
                  <a:lnTo>
                    <a:pt x="10" y="12"/>
                  </a:lnTo>
                  <a:lnTo>
                    <a:pt x="12" y="12"/>
                  </a:lnTo>
                  <a:lnTo>
                    <a:pt x="12" y="12"/>
                  </a:lnTo>
                  <a:lnTo>
                    <a:pt x="14" y="12"/>
                  </a:lnTo>
                  <a:lnTo>
                    <a:pt x="14" y="12"/>
                  </a:lnTo>
                  <a:lnTo>
                    <a:pt x="14" y="12"/>
                  </a:lnTo>
                  <a:lnTo>
                    <a:pt x="14" y="10"/>
                  </a:lnTo>
                  <a:lnTo>
                    <a:pt x="14" y="10"/>
                  </a:lnTo>
                  <a:lnTo>
                    <a:pt x="14" y="10"/>
                  </a:lnTo>
                  <a:lnTo>
                    <a:pt x="17" y="10"/>
                  </a:lnTo>
                  <a:lnTo>
                    <a:pt x="17" y="10"/>
                  </a:lnTo>
                  <a:lnTo>
                    <a:pt x="17" y="7"/>
                  </a:lnTo>
                  <a:lnTo>
                    <a:pt x="17" y="7"/>
                  </a:lnTo>
                  <a:lnTo>
                    <a:pt x="17" y="10"/>
                  </a:lnTo>
                  <a:lnTo>
                    <a:pt x="17" y="10"/>
                  </a:lnTo>
                  <a:lnTo>
                    <a:pt x="17" y="12"/>
                  </a:lnTo>
                  <a:lnTo>
                    <a:pt x="19" y="12"/>
                  </a:lnTo>
                  <a:lnTo>
                    <a:pt x="19" y="12"/>
                  </a:lnTo>
                  <a:lnTo>
                    <a:pt x="19" y="10"/>
                  </a:lnTo>
                  <a:lnTo>
                    <a:pt x="21" y="10"/>
                  </a:lnTo>
                  <a:lnTo>
                    <a:pt x="21" y="10"/>
                  </a:lnTo>
                  <a:lnTo>
                    <a:pt x="21" y="12"/>
                  </a:lnTo>
                  <a:lnTo>
                    <a:pt x="21" y="12"/>
                  </a:lnTo>
                  <a:lnTo>
                    <a:pt x="21" y="12"/>
                  </a:lnTo>
                  <a:lnTo>
                    <a:pt x="21" y="12"/>
                  </a:lnTo>
                  <a:lnTo>
                    <a:pt x="24" y="12"/>
                  </a:lnTo>
                  <a:lnTo>
                    <a:pt x="24" y="12"/>
                  </a:lnTo>
                  <a:lnTo>
                    <a:pt x="24" y="12"/>
                  </a:lnTo>
                  <a:lnTo>
                    <a:pt x="24" y="12"/>
                  </a:lnTo>
                  <a:lnTo>
                    <a:pt x="24" y="10"/>
                  </a:lnTo>
                  <a:lnTo>
                    <a:pt x="24" y="10"/>
                  </a:lnTo>
                  <a:lnTo>
                    <a:pt x="24" y="10"/>
                  </a:lnTo>
                  <a:lnTo>
                    <a:pt x="26" y="10"/>
                  </a:lnTo>
                  <a:lnTo>
                    <a:pt x="26" y="7"/>
                  </a:lnTo>
                  <a:lnTo>
                    <a:pt x="26" y="7"/>
                  </a:lnTo>
                  <a:lnTo>
                    <a:pt x="26" y="5"/>
                  </a:lnTo>
                  <a:lnTo>
                    <a:pt x="26" y="5"/>
                  </a:lnTo>
                  <a:lnTo>
                    <a:pt x="26" y="5"/>
                  </a:lnTo>
                  <a:lnTo>
                    <a:pt x="29" y="5"/>
                  </a:lnTo>
                  <a:lnTo>
                    <a:pt x="29" y="5"/>
                  </a:lnTo>
                  <a:lnTo>
                    <a:pt x="29" y="2"/>
                  </a:lnTo>
                  <a:lnTo>
                    <a:pt x="29" y="2"/>
                  </a:lnTo>
                  <a:lnTo>
                    <a:pt x="31" y="2"/>
                  </a:lnTo>
                  <a:lnTo>
                    <a:pt x="31" y="2"/>
                  </a:lnTo>
                  <a:lnTo>
                    <a:pt x="31" y="2"/>
                  </a:lnTo>
                  <a:lnTo>
                    <a:pt x="31" y="2"/>
                  </a:lnTo>
                  <a:lnTo>
                    <a:pt x="31" y="2"/>
                  </a:lnTo>
                  <a:lnTo>
                    <a:pt x="31" y="0"/>
                  </a:lnTo>
                  <a:lnTo>
                    <a:pt x="33" y="0"/>
                  </a:lnTo>
                  <a:lnTo>
                    <a:pt x="33" y="0"/>
                  </a:lnTo>
                  <a:lnTo>
                    <a:pt x="36" y="0"/>
                  </a:lnTo>
                  <a:lnTo>
                    <a:pt x="36" y="0"/>
                  </a:lnTo>
                  <a:lnTo>
                    <a:pt x="36" y="0"/>
                  </a:lnTo>
                  <a:lnTo>
                    <a:pt x="36"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207"/>
            <p:cNvSpPr>
              <a:spLocks/>
            </p:cNvSpPr>
            <p:nvPr/>
          </p:nvSpPr>
          <p:spPr bwMode="auto">
            <a:xfrm>
              <a:off x="5519738" y="4735513"/>
              <a:ext cx="63500" cy="57150"/>
            </a:xfrm>
            <a:custGeom>
              <a:avLst/>
              <a:gdLst/>
              <a:ahLst/>
              <a:cxnLst>
                <a:cxn ang="0">
                  <a:pos x="36" y="2"/>
                </a:cxn>
                <a:cxn ang="0">
                  <a:pos x="40" y="2"/>
                </a:cxn>
                <a:cxn ang="0">
                  <a:pos x="40" y="2"/>
                </a:cxn>
                <a:cxn ang="0">
                  <a:pos x="40" y="5"/>
                </a:cxn>
                <a:cxn ang="0">
                  <a:pos x="38" y="5"/>
                </a:cxn>
                <a:cxn ang="0">
                  <a:pos x="38" y="7"/>
                </a:cxn>
                <a:cxn ang="0">
                  <a:pos x="40" y="10"/>
                </a:cxn>
                <a:cxn ang="0">
                  <a:pos x="40" y="12"/>
                </a:cxn>
                <a:cxn ang="0">
                  <a:pos x="38" y="14"/>
                </a:cxn>
                <a:cxn ang="0">
                  <a:pos x="38" y="19"/>
                </a:cxn>
                <a:cxn ang="0">
                  <a:pos x="36" y="19"/>
                </a:cxn>
                <a:cxn ang="0">
                  <a:pos x="33" y="21"/>
                </a:cxn>
                <a:cxn ang="0">
                  <a:pos x="31" y="24"/>
                </a:cxn>
                <a:cxn ang="0">
                  <a:pos x="29" y="26"/>
                </a:cxn>
                <a:cxn ang="0">
                  <a:pos x="29" y="28"/>
                </a:cxn>
                <a:cxn ang="0">
                  <a:pos x="26" y="31"/>
                </a:cxn>
                <a:cxn ang="0">
                  <a:pos x="24" y="31"/>
                </a:cxn>
                <a:cxn ang="0">
                  <a:pos x="21" y="31"/>
                </a:cxn>
                <a:cxn ang="0">
                  <a:pos x="17" y="31"/>
                </a:cxn>
                <a:cxn ang="0">
                  <a:pos x="17" y="33"/>
                </a:cxn>
                <a:cxn ang="0">
                  <a:pos x="14" y="33"/>
                </a:cxn>
                <a:cxn ang="0">
                  <a:pos x="10" y="36"/>
                </a:cxn>
                <a:cxn ang="0">
                  <a:pos x="7" y="36"/>
                </a:cxn>
                <a:cxn ang="0">
                  <a:pos x="3" y="36"/>
                </a:cxn>
                <a:cxn ang="0">
                  <a:pos x="3" y="36"/>
                </a:cxn>
                <a:cxn ang="0">
                  <a:pos x="0" y="33"/>
                </a:cxn>
                <a:cxn ang="0">
                  <a:pos x="3" y="31"/>
                </a:cxn>
                <a:cxn ang="0">
                  <a:pos x="3" y="28"/>
                </a:cxn>
                <a:cxn ang="0">
                  <a:pos x="5" y="28"/>
                </a:cxn>
                <a:cxn ang="0">
                  <a:pos x="10" y="28"/>
                </a:cxn>
                <a:cxn ang="0">
                  <a:pos x="10" y="26"/>
                </a:cxn>
                <a:cxn ang="0">
                  <a:pos x="7" y="26"/>
                </a:cxn>
                <a:cxn ang="0">
                  <a:pos x="7" y="24"/>
                </a:cxn>
                <a:cxn ang="0">
                  <a:pos x="7" y="21"/>
                </a:cxn>
                <a:cxn ang="0">
                  <a:pos x="10" y="19"/>
                </a:cxn>
                <a:cxn ang="0">
                  <a:pos x="10" y="14"/>
                </a:cxn>
                <a:cxn ang="0">
                  <a:pos x="10" y="12"/>
                </a:cxn>
                <a:cxn ang="0">
                  <a:pos x="14" y="12"/>
                </a:cxn>
                <a:cxn ang="0">
                  <a:pos x="14" y="10"/>
                </a:cxn>
                <a:cxn ang="0">
                  <a:pos x="17" y="7"/>
                </a:cxn>
                <a:cxn ang="0">
                  <a:pos x="19" y="12"/>
                </a:cxn>
                <a:cxn ang="0">
                  <a:pos x="21" y="10"/>
                </a:cxn>
                <a:cxn ang="0">
                  <a:pos x="21" y="12"/>
                </a:cxn>
                <a:cxn ang="0">
                  <a:pos x="24" y="12"/>
                </a:cxn>
                <a:cxn ang="0">
                  <a:pos x="26" y="10"/>
                </a:cxn>
                <a:cxn ang="0">
                  <a:pos x="26" y="5"/>
                </a:cxn>
                <a:cxn ang="0">
                  <a:pos x="29" y="2"/>
                </a:cxn>
                <a:cxn ang="0">
                  <a:pos x="31" y="2"/>
                </a:cxn>
                <a:cxn ang="0">
                  <a:pos x="33" y="0"/>
                </a:cxn>
                <a:cxn ang="0">
                  <a:pos x="36" y="0"/>
                </a:cxn>
              </a:cxnLst>
              <a:rect l="0" t="0" r="r" b="b"/>
              <a:pathLst>
                <a:path w="40" h="36">
                  <a:moveTo>
                    <a:pt x="36" y="0"/>
                  </a:moveTo>
                  <a:lnTo>
                    <a:pt x="36" y="2"/>
                  </a:lnTo>
                  <a:lnTo>
                    <a:pt x="36" y="2"/>
                  </a:lnTo>
                  <a:lnTo>
                    <a:pt x="36" y="2"/>
                  </a:lnTo>
                  <a:lnTo>
                    <a:pt x="38" y="2"/>
                  </a:lnTo>
                  <a:lnTo>
                    <a:pt x="38" y="2"/>
                  </a:lnTo>
                  <a:lnTo>
                    <a:pt x="38" y="2"/>
                  </a:lnTo>
                  <a:lnTo>
                    <a:pt x="40" y="2"/>
                  </a:lnTo>
                  <a:lnTo>
                    <a:pt x="40" y="0"/>
                  </a:lnTo>
                  <a:lnTo>
                    <a:pt x="40" y="0"/>
                  </a:lnTo>
                  <a:lnTo>
                    <a:pt x="40" y="0"/>
                  </a:lnTo>
                  <a:lnTo>
                    <a:pt x="40" y="2"/>
                  </a:lnTo>
                  <a:lnTo>
                    <a:pt x="40" y="2"/>
                  </a:lnTo>
                  <a:lnTo>
                    <a:pt x="40" y="2"/>
                  </a:lnTo>
                  <a:lnTo>
                    <a:pt x="40" y="5"/>
                  </a:lnTo>
                  <a:lnTo>
                    <a:pt x="40" y="5"/>
                  </a:lnTo>
                  <a:lnTo>
                    <a:pt x="40" y="5"/>
                  </a:lnTo>
                  <a:lnTo>
                    <a:pt x="40" y="5"/>
                  </a:lnTo>
                  <a:lnTo>
                    <a:pt x="40" y="5"/>
                  </a:lnTo>
                  <a:lnTo>
                    <a:pt x="38" y="5"/>
                  </a:lnTo>
                  <a:lnTo>
                    <a:pt x="38" y="5"/>
                  </a:lnTo>
                  <a:lnTo>
                    <a:pt x="38" y="5"/>
                  </a:lnTo>
                  <a:lnTo>
                    <a:pt x="38" y="7"/>
                  </a:lnTo>
                  <a:lnTo>
                    <a:pt x="38" y="7"/>
                  </a:lnTo>
                  <a:lnTo>
                    <a:pt x="38" y="10"/>
                  </a:lnTo>
                  <a:lnTo>
                    <a:pt x="38" y="10"/>
                  </a:lnTo>
                  <a:lnTo>
                    <a:pt x="38" y="10"/>
                  </a:lnTo>
                  <a:lnTo>
                    <a:pt x="40" y="10"/>
                  </a:lnTo>
                  <a:lnTo>
                    <a:pt x="40" y="12"/>
                  </a:lnTo>
                  <a:lnTo>
                    <a:pt x="40" y="12"/>
                  </a:lnTo>
                  <a:lnTo>
                    <a:pt x="40" y="12"/>
                  </a:lnTo>
                  <a:lnTo>
                    <a:pt x="40" y="12"/>
                  </a:lnTo>
                  <a:lnTo>
                    <a:pt x="40" y="12"/>
                  </a:lnTo>
                  <a:lnTo>
                    <a:pt x="40" y="14"/>
                  </a:lnTo>
                  <a:lnTo>
                    <a:pt x="38" y="14"/>
                  </a:lnTo>
                  <a:lnTo>
                    <a:pt x="38" y="14"/>
                  </a:lnTo>
                  <a:lnTo>
                    <a:pt x="38" y="14"/>
                  </a:lnTo>
                  <a:lnTo>
                    <a:pt x="38" y="17"/>
                  </a:lnTo>
                  <a:lnTo>
                    <a:pt x="38" y="17"/>
                  </a:lnTo>
                  <a:lnTo>
                    <a:pt x="38" y="19"/>
                  </a:lnTo>
                  <a:lnTo>
                    <a:pt x="36" y="19"/>
                  </a:lnTo>
                  <a:lnTo>
                    <a:pt x="36" y="19"/>
                  </a:lnTo>
                  <a:lnTo>
                    <a:pt x="36" y="19"/>
                  </a:lnTo>
                  <a:lnTo>
                    <a:pt x="36" y="19"/>
                  </a:lnTo>
                  <a:lnTo>
                    <a:pt x="36" y="21"/>
                  </a:lnTo>
                  <a:lnTo>
                    <a:pt x="33" y="21"/>
                  </a:lnTo>
                  <a:lnTo>
                    <a:pt x="33" y="21"/>
                  </a:lnTo>
                  <a:lnTo>
                    <a:pt x="33" y="21"/>
                  </a:lnTo>
                  <a:lnTo>
                    <a:pt x="33" y="21"/>
                  </a:lnTo>
                  <a:lnTo>
                    <a:pt x="33" y="24"/>
                  </a:lnTo>
                  <a:lnTo>
                    <a:pt x="31" y="24"/>
                  </a:lnTo>
                  <a:lnTo>
                    <a:pt x="31" y="24"/>
                  </a:lnTo>
                  <a:lnTo>
                    <a:pt x="31" y="24"/>
                  </a:lnTo>
                  <a:lnTo>
                    <a:pt x="31" y="24"/>
                  </a:lnTo>
                  <a:lnTo>
                    <a:pt x="31" y="26"/>
                  </a:lnTo>
                  <a:lnTo>
                    <a:pt x="29" y="26"/>
                  </a:lnTo>
                  <a:lnTo>
                    <a:pt x="29" y="26"/>
                  </a:lnTo>
                  <a:lnTo>
                    <a:pt x="29" y="26"/>
                  </a:lnTo>
                  <a:lnTo>
                    <a:pt x="29" y="26"/>
                  </a:lnTo>
                  <a:lnTo>
                    <a:pt x="29" y="28"/>
                  </a:lnTo>
                  <a:lnTo>
                    <a:pt x="29" y="28"/>
                  </a:lnTo>
                  <a:lnTo>
                    <a:pt x="26" y="28"/>
                  </a:lnTo>
                  <a:lnTo>
                    <a:pt x="26" y="31"/>
                  </a:lnTo>
                  <a:lnTo>
                    <a:pt x="26" y="31"/>
                  </a:lnTo>
                  <a:lnTo>
                    <a:pt x="24" y="31"/>
                  </a:lnTo>
                  <a:lnTo>
                    <a:pt x="24" y="31"/>
                  </a:lnTo>
                  <a:lnTo>
                    <a:pt x="24" y="31"/>
                  </a:lnTo>
                  <a:lnTo>
                    <a:pt x="24" y="31"/>
                  </a:lnTo>
                  <a:lnTo>
                    <a:pt x="21" y="31"/>
                  </a:lnTo>
                  <a:lnTo>
                    <a:pt x="21" y="31"/>
                  </a:lnTo>
                  <a:lnTo>
                    <a:pt x="21" y="31"/>
                  </a:lnTo>
                  <a:lnTo>
                    <a:pt x="21" y="31"/>
                  </a:lnTo>
                  <a:lnTo>
                    <a:pt x="19" y="31"/>
                  </a:lnTo>
                  <a:lnTo>
                    <a:pt x="19" y="31"/>
                  </a:lnTo>
                  <a:lnTo>
                    <a:pt x="19" y="31"/>
                  </a:lnTo>
                  <a:lnTo>
                    <a:pt x="17" y="31"/>
                  </a:lnTo>
                  <a:lnTo>
                    <a:pt x="17" y="31"/>
                  </a:lnTo>
                  <a:lnTo>
                    <a:pt x="17" y="31"/>
                  </a:lnTo>
                  <a:lnTo>
                    <a:pt x="17" y="33"/>
                  </a:lnTo>
                  <a:lnTo>
                    <a:pt x="17" y="33"/>
                  </a:lnTo>
                  <a:lnTo>
                    <a:pt x="14" y="33"/>
                  </a:lnTo>
                  <a:lnTo>
                    <a:pt x="14" y="33"/>
                  </a:lnTo>
                  <a:lnTo>
                    <a:pt x="14" y="33"/>
                  </a:lnTo>
                  <a:lnTo>
                    <a:pt x="14" y="33"/>
                  </a:lnTo>
                  <a:lnTo>
                    <a:pt x="14" y="36"/>
                  </a:lnTo>
                  <a:lnTo>
                    <a:pt x="12" y="36"/>
                  </a:lnTo>
                  <a:lnTo>
                    <a:pt x="12" y="36"/>
                  </a:lnTo>
                  <a:lnTo>
                    <a:pt x="10" y="36"/>
                  </a:lnTo>
                  <a:lnTo>
                    <a:pt x="10" y="36"/>
                  </a:lnTo>
                  <a:lnTo>
                    <a:pt x="10" y="36"/>
                  </a:lnTo>
                  <a:lnTo>
                    <a:pt x="7" y="36"/>
                  </a:lnTo>
                  <a:lnTo>
                    <a:pt x="7" y="36"/>
                  </a:lnTo>
                  <a:lnTo>
                    <a:pt x="7" y="36"/>
                  </a:lnTo>
                  <a:lnTo>
                    <a:pt x="5" y="36"/>
                  </a:lnTo>
                  <a:lnTo>
                    <a:pt x="5" y="36"/>
                  </a:lnTo>
                  <a:lnTo>
                    <a:pt x="3" y="36"/>
                  </a:lnTo>
                  <a:lnTo>
                    <a:pt x="3" y="36"/>
                  </a:lnTo>
                  <a:lnTo>
                    <a:pt x="3" y="33"/>
                  </a:lnTo>
                  <a:lnTo>
                    <a:pt x="3" y="33"/>
                  </a:lnTo>
                  <a:lnTo>
                    <a:pt x="3" y="36"/>
                  </a:lnTo>
                  <a:lnTo>
                    <a:pt x="0" y="36"/>
                  </a:lnTo>
                  <a:lnTo>
                    <a:pt x="0" y="33"/>
                  </a:lnTo>
                  <a:lnTo>
                    <a:pt x="0" y="33"/>
                  </a:lnTo>
                  <a:lnTo>
                    <a:pt x="0" y="33"/>
                  </a:lnTo>
                  <a:lnTo>
                    <a:pt x="0" y="33"/>
                  </a:lnTo>
                  <a:lnTo>
                    <a:pt x="0" y="31"/>
                  </a:lnTo>
                  <a:lnTo>
                    <a:pt x="0" y="31"/>
                  </a:lnTo>
                  <a:lnTo>
                    <a:pt x="3" y="31"/>
                  </a:lnTo>
                  <a:lnTo>
                    <a:pt x="3" y="31"/>
                  </a:lnTo>
                  <a:lnTo>
                    <a:pt x="3" y="31"/>
                  </a:lnTo>
                  <a:lnTo>
                    <a:pt x="3" y="28"/>
                  </a:lnTo>
                  <a:lnTo>
                    <a:pt x="3" y="28"/>
                  </a:lnTo>
                  <a:lnTo>
                    <a:pt x="3" y="28"/>
                  </a:lnTo>
                  <a:lnTo>
                    <a:pt x="5" y="28"/>
                  </a:lnTo>
                  <a:lnTo>
                    <a:pt x="5" y="28"/>
                  </a:lnTo>
                  <a:lnTo>
                    <a:pt x="5" y="28"/>
                  </a:lnTo>
                  <a:lnTo>
                    <a:pt x="7" y="28"/>
                  </a:lnTo>
                  <a:lnTo>
                    <a:pt x="7" y="28"/>
                  </a:lnTo>
                  <a:lnTo>
                    <a:pt x="7" y="28"/>
                  </a:lnTo>
                  <a:lnTo>
                    <a:pt x="10" y="28"/>
                  </a:lnTo>
                  <a:lnTo>
                    <a:pt x="10" y="28"/>
                  </a:lnTo>
                  <a:lnTo>
                    <a:pt x="10" y="28"/>
                  </a:lnTo>
                  <a:lnTo>
                    <a:pt x="10" y="26"/>
                  </a:lnTo>
                  <a:lnTo>
                    <a:pt x="10" y="26"/>
                  </a:lnTo>
                  <a:lnTo>
                    <a:pt x="7" y="26"/>
                  </a:lnTo>
                  <a:lnTo>
                    <a:pt x="7" y="28"/>
                  </a:lnTo>
                  <a:lnTo>
                    <a:pt x="7" y="28"/>
                  </a:lnTo>
                  <a:lnTo>
                    <a:pt x="7" y="26"/>
                  </a:lnTo>
                  <a:lnTo>
                    <a:pt x="7" y="26"/>
                  </a:lnTo>
                  <a:lnTo>
                    <a:pt x="7" y="26"/>
                  </a:lnTo>
                  <a:lnTo>
                    <a:pt x="7" y="24"/>
                  </a:lnTo>
                  <a:lnTo>
                    <a:pt x="7" y="24"/>
                  </a:lnTo>
                  <a:lnTo>
                    <a:pt x="7" y="24"/>
                  </a:lnTo>
                  <a:lnTo>
                    <a:pt x="7" y="21"/>
                  </a:lnTo>
                  <a:lnTo>
                    <a:pt x="7" y="21"/>
                  </a:lnTo>
                  <a:lnTo>
                    <a:pt x="7" y="21"/>
                  </a:lnTo>
                  <a:lnTo>
                    <a:pt x="7" y="21"/>
                  </a:lnTo>
                  <a:lnTo>
                    <a:pt x="7" y="19"/>
                  </a:lnTo>
                  <a:lnTo>
                    <a:pt x="10" y="19"/>
                  </a:lnTo>
                  <a:lnTo>
                    <a:pt x="10" y="19"/>
                  </a:lnTo>
                  <a:lnTo>
                    <a:pt x="10" y="17"/>
                  </a:lnTo>
                  <a:lnTo>
                    <a:pt x="10" y="17"/>
                  </a:lnTo>
                  <a:lnTo>
                    <a:pt x="10" y="14"/>
                  </a:lnTo>
                  <a:lnTo>
                    <a:pt x="10" y="14"/>
                  </a:lnTo>
                  <a:lnTo>
                    <a:pt x="10" y="14"/>
                  </a:lnTo>
                  <a:lnTo>
                    <a:pt x="10" y="14"/>
                  </a:lnTo>
                  <a:lnTo>
                    <a:pt x="10" y="12"/>
                  </a:lnTo>
                  <a:lnTo>
                    <a:pt x="10" y="12"/>
                  </a:lnTo>
                  <a:lnTo>
                    <a:pt x="12" y="12"/>
                  </a:lnTo>
                  <a:lnTo>
                    <a:pt x="12" y="12"/>
                  </a:lnTo>
                  <a:lnTo>
                    <a:pt x="14" y="12"/>
                  </a:lnTo>
                  <a:lnTo>
                    <a:pt x="14" y="12"/>
                  </a:lnTo>
                  <a:lnTo>
                    <a:pt x="14" y="12"/>
                  </a:lnTo>
                  <a:lnTo>
                    <a:pt x="14" y="10"/>
                  </a:lnTo>
                  <a:lnTo>
                    <a:pt x="14" y="10"/>
                  </a:lnTo>
                  <a:lnTo>
                    <a:pt x="14" y="10"/>
                  </a:lnTo>
                  <a:lnTo>
                    <a:pt x="17" y="10"/>
                  </a:lnTo>
                  <a:lnTo>
                    <a:pt x="17" y="10"/>
                  </a:lnTo>
                  <a:lnTo>
                    <a:pt x="17" y="7"/>
                  </a:lnTo>
                  <a:lnTo>
                    <a:pt x="17" y="7"/>
                  </a:lnTo>
                  <a:lnTo>
                    <a:pt x="17" y="10"/>
                  </a:lnTo>
                  <a:lnTo>
                    <a:pt x="17" y="10"/>
                  </a:lnTo>
                  <a:lnTo>
                    <a:pt x="17" y="12"/>
                  </a:lnTo>
                  <a:lnTo>
                    <a:pt x="19" y="12"/>
                  </a:lnTo>
                  <a:lnTo>
                    <a:pt x="19" y="12"/>
                  </a:lnTo>
                  <a:lnTo>
                    <a:pt x="19" y="10"/>
                  </a:lnTo>
                  <a:lnTo>
                    <a:pt x="21" y="10"/>
                  </a:lnTo>
                  <a:lnTo>
                    <a:pt x="21" y="10"/>
                  </a:lnTo>
                  <a:lnTo>
                    <a:pt x="21" y="12"/>
                  </a:lnTo>
                  <a:lnTo>
                    <a:pt x="21" y="12"/>
                  </a:lnTo>
                  <a:lnTo>
                    <a:pt x="21" y="12"/>
                  </a:lnTo>
                  <a:lnTo>
                    <a:pt x="21" y="12"/>
                  </a:lnTo>
                  <a:lnTo>
                    <a:pt x="24" y="12"/>
                  </a:lnTo>
                  <a:lnTo>
                    <a:pt x="24" y="12"/>
                  </a:lnTo>
                  <a:lnTo>
                    <a:pt x="24" y="12"/>
                  </a:lnTo>
                  <a:lnTo>
                    <a:pt x="24" y="12"/>
                  </a:lnTo>
                  <a:lnTo>
                    <a:pt x="24" y="10"/>
                  </a:lnTo>
                  <a:lnTo>
                    <a:pt x="24" y="10"/>
                  </a:lnTo>
                  <a:lnTo>
                    <a:pt x="24" y="10"/>
                  </a:lnTo>
                  <a:lnTo>
                    <a:pt x="26" y="10"/>
                  </a:lnTo>
                  <a:lnTo>
                    <a:pt x="26" y="7"/>
                  </a:lnTo>
                  <a:lnTo>
                    <a:pt x="26" y="7"/>
                  </a:lnTo>
                  <a:lnTo>
                    <a:pt x="26" y="5"/>
                  </a:lnTo>
                  <a:lnTo>
                    <a:pt x="26" y="5"/>
                  </a:lnTo>
                  <a:lnTo>
                    <a:pt x="26" y="5"/>
                  </a:lnTo>
                  <a:lnTo>
                    <a:pt x="29" y="5"/>
                  </a:lnTo>
                  <a:lnTo>
                    <a:pt x="29" y="5"/>
                  </a:lnTo>
                  <a:lnTo>
                    <a:pt x="29" y="2"/>
                  </a:lnTo>
                  <a:lnTo>
                    <a:pt x="29" y="2"/>
                  </a:lnTo>
                  <a:lnTo>
                    <a:pt x="31" y="2"/>
                  </a:lnTo>
                  <a:lnTo>
                    <a:pt x="31" y="2"/>
                  </a:lnTo>
                  <a:lnTo>
                    <a:pt x="31" y="2"/>
                  </a:lnTo>
                  <a:lnTo>
                    <a:pt x="31" y="2"/>
                  </a:lnTo>
                  <a:lnTo>
                    <a:pt x="31" y="2"/>
                  </a:lnTo>
                  <a:lnTo>
                    <a:pt x="31" y="0"/>
                  </a:lnTo>
                  <a:lnTo>
                    <a:pt x="33" y="0"/>
                  </a:lnTo>
                  <a:lnTo>
                    <a:pt x="33" y="0"/>
                  </a:lnTo>
                  <a:lnTo>
                    <a:pt x="36" y="0"/>
                  </a:lnTo>
                  <a:lnTo>
                    <a:pt x="36" y="0"/>
                  </a:lnTo>
                  <a:lnTo>
                    <a:pt x="36" y="0"/>
                  </a:lnTo>
                  <a:lnTo>
                    <a:pt x="36"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208"/>
            <p:cNvSpPr>
              <a:spLocks/>
            </p:cNvSpPr>
            <p:nvPr/>
          </p:nvSpPr>
          <p:spPr bwMode="auto">
            <a:xfrm>
              <a:off x="5294313" y="4697413"/>
              <a:ext cx="90488" cy="41275"/>
            </a:xfrm>
            <a:custGeom>
              <a:avLst/>
              <a:gdLst/>
              <a:ahLst/>
              <a:cxnLst>
                <a:cxn ang="0">
                  <a:pos x="19" y="3"/>
                </a:cxn>
                <a:cxn ang="0">
                  <a:pos x="24" y="3"/>
                </a:cxn>
                <a:cxn ang="0">
                  <a:pos x="26" y="0"/>
                </a:cxn>
                <a:cxn ang="0">
                  <a:pos x="29" y="0"/>
                </a:cxn>
                <a:cxn ang="0">
                  <a:pos x="31" y="0"/>
                </a:cxn>
                <a:cxn ang="0">
                  <a:pos x="33" y="3"/>
                </a:cxn>
                <a:cxn ang="0">
                  <a:pos x="33" y="5"/>
                </a:cxn>
                <a:cxn ang="0">
                  <a:pos x="36" y="7"/>
                </a:cxn>
                <a:cxn ang="0">
                  <a:pos x="38" y="5"/>
                </a:cxn>
                <a:cxn ang="0">
                  <a:pos x="40" y="5"/>
                </a:cxn>
                <a:cxn ang="0">
                  <a:pos x="43" y="5"/>
                </a:cxn>
                <a:cxn ang="0">
                  <a:pos x="45" y="7"/>
                </a:cxn>
                <a:cxn ang="0">
                  <a:pos x="50" y="5"/>
                </a:cxn>
                <a:cxn ang="0">
                  <a:pos x="50" y="5"/>
                </a:cxn>
                <a:cxn ang="0">
                  <a:pos x="52" y="3"/>
                </a:cxn>
                <a:cxn ang="0">
                  <a:pos x="52" y="3"/>
                </a:cxn>
                <a:cxn ang="0">
                  <a:pos x="52" y="5"/>
                </a:cxn>
                <a:cxn ang="0">
                  <a:pos x="52" y="7"/>
                </a:cxn>
                <a:cxn ang="0">
                  <a:pos x="52" y="7"/>
                </a:cxn>
                <a:cxn ang="0">
                  <a:pos x="52" y="12"/>
                </a:cxn>
                <a:cxn ang="0">
                  <a:pos x="52" y="12"/>
                </a:cxn>
                <a:cxn ang="0">
                  <a:pos x="55" y="15"/>
                </a:cxn>
                <a:cxn ang="0">
                  <a:pos x="55" y="17"/>
                </a:cxn>
                <a:cxn ang="0">
                  <a:pos x="52" y="17"/>
                </a:cxn>
                <a:cxn ang="0">
                  <a:pos x="50" y="19"/>
                </a:cxn>
                <a:cxn ang="0">
                  <a:pos x="50" y="22"/>
                </a:cxn>
                <a:cxn ang="0">
                  <a:pos x="48" y="19"/>
                </a:cxn>
                <a:cxn ang="0">
                  <a:pos x="43" y="19"/>
                </a:cxn>
                <a:cxn ang="0">
                  <a:pos x="40" y="22"/>
                </a:cxn>
                <a:cxn ang="0">
                  <a:pos x="38" y="22"/>
                </a:cxn>
                <a:cxn ang="0">
                  <a:pos x="36" y="19"/>
                </a:cxn>
                <a:cxn ang="0">
                  <a:pos x="36" y="19"/>
                </a:cxn>
                <a:cxn ang="0">
                  <a:pos x="33" y="22"/>
                </a:cxn>
                <a:cxn ang="0">
                  <a:pos x="31" y="22"/>
                </a:cxn>
                <a:cxn ang="0">
                  <a:pos x="29" y="22"/>
                </a:cxn>
                <a:cxn ang="0">
                  <a:pos x="26" y="24"/>
                </a:cxn>
                <a:cxn ang="0">
                  <a:pos x="24" y="24"/>
                </a:cxn>
                <a:cxn ang="0">
                  <a:pos x="19" y="24"/>
                </a:cxn>
                <a:cxn ang="0">
                  <a:pos x="17" y="26"/>
                </a:cxn>
                <a:cxn ang="0">
                  <a:pos x="14" y="26"/>
                </a:cxn>
                <a:cxn ang="0">
                  <a:pos x="12" y="26"/>
                </a:cxn>
                <a:cxn ang="0">
                  <a:pos x="10" y="26"/>
                </a:cxn>
                <a:cxn ang="0">
                  <a:pos x="7" y="26"/>
                </a:cxn>
                <a:cxn ang="0">
                  <a:pos x="5" y="26"/>
                </a:cxn>
                <a:cxn ang="0">
                  <a:pos x="3" y="26"/>
                </a:cxn>
                <a:cxn ang="0">
                  <a:pos x="3" y="22"/>
                </a:cxn>
                <a:cxn ang="0">
                  <a:pos x="3" y="19"/>
                </a:cxn>
                <a:cxn ang="0">
                  <a:pos x="3" y="17"/>
                </a:cxn>
                <a:cxn ang="0">
                  <a:pos x="3" y="15"/>
                </a:cxn>
                <a:cxn ang="0">
                  <a:pos x="5" y="12"/>
                </a:cxn>
                <a:cxn ang="0">
                  <a:pos x="5" y="10"/>
                </a:cxn>
                <a:cxn ang="0">
                  <a:pos x="10" y="7"/>
                </a:cxn>
                <a:cxn ang="0">
                  <a:pos x="12" y="7"/>
                </a:cxn>
                <a:cxn ang="0">
                  <a:pos x="14" y="7"/>
                </a:cxn>
                <a:cxn ang="0">
                  <a:pos x="17" y="10"/>
                </a:cxn>
                <a:cxn ang="0">
                  <a:pos x="17" y="7"/>
                </a:cxn>
              </a:cxnLst>
              <a:rect l="0" t="0" r="r" b="b"/>
              <a:pathLst>
                <a:path w="57" h="26">
                  <a:moveTo>
                    <a:pt x="17" y="3"/>
                  </a:moveTo>
                  <a:lnTo>
                    <a:pt x="19" y="3"/>
                  </a:lnTo>
                  <a:lnTo>
                    <a:pt x="19" y="3"/>
                  </a:lnTo>
                  <a:lnTo>
                    <a:pt x="19" y="3"/>
                  </a:lnTo>
                  <a:lnTo>
                    <a:pt x="19" y="3"/>
                  </a:lnTo>
                  <a:lnTo>
                    <a:pt x="21" y="3"/>
                  </a:lnTo>
                  <a:lnTo>
                    <a:pt x="21" y="3"/>
                  </a:lnTo>
                  <a:lnTo>
                    <a:pt x="24" y="3"/>
                  </a:lnTo>
                  <a:lnTo>
                    <a:pt x="24" y="0"/>
                  </a:lnTo>
                  <a:lnTo>
                    <a:pt x="24" y="0"/>
                  </a:lnTo>
                  <a:lnTo>
                    <a:pt x="24" y="0"/>
                  </a:lnTo>
                  <a:lnTo>
                    <a:pt x="26" y="0"/>
                  </a:lnTo>
                  <a:lnTo>
                    <a:pt x="26" y="0"/>
                  </a:lnTo>
                  <a:lnTo>
                    <a:pt x="26" y="0"/>
                  </a:lnTo>
                  <a:lnTo>
                    <a:pt x="26" y="0"/>
                  </a:lnTo>
                  <a:lnTo>
                    <a:pt x="29" y="0"/>
                  </a:lnTo>
                  <a:lnTo>
                    <a:pt x="29" y="0"/>
                  </a:lnTo>
                  <a:lnTo>
                    <a:pt x="29" y="0"/>
                  </a:lnTo>
                  <a:lnTo>
                    <a:pt x="31" y="0"/>
                  </a:lnTo>
                  <a:lnTo>
                    <a:pt x="31" y="0"/>
                  </a:lnTo>
                  <a:lnTo>
                    <a:pt x="31" y="0"/>
                  </a:lnTo>
                  <a:lnTo>
                    <a:pt x="31" y="3"/>
                  </a:lnTo>
                  <a:lnTo>
                    <a:pt x="33" y="3"/>
                  </a:lnTo>
                  <a:lnTo>
                    <a:pt x="33" y="3"/>
                  </a:lnTo>
                  <a:lnTo>
                    <a:pt x="33" y="5"/>
                  </a:lnTo>
                  <a:lnTo>
                    <a:pt x="33" y="5"/>
                  </a:lnTo>
                  <a:lnTo>
                    <a:pt x="33" y="5"/>
                  </a:lnTo>
                  <a:lnTo>
                    <a:pt x="33" y="5"/>
                  </a:lnTo>
                  <a:lnTo>
                    <a:pt x="33" y="7"/>
                  </a:lnTo>
                  <a:lnTo>
                    <a:pt x="33" y="7"/>
                  </a:lnTo>
                  <a:lnTo>
                    <a:pt x="36" y="7"/>
                  </a:lnTo>
                  <a:lnTo>
                    <a:pt x="36" y="7"/>
                  </a:lnTo>
                  <a:lnTo>
                    <a:pt x="36" y="7"/>
                  </a:lnTo>
                  <a:lnTo>
                    <a:pt x="38" y="7"/>
                  </a:lnTo>
                  <a:lnTo>
                    <a:pt x="38" y="5"/>
                  </a:lnTo>
                  <a:lnTo>
                    <a:pt x="38" y="5"/>
                  </a:lnTo>
                  <a:lnTo>
                    <a:pt x="38" y="5"/>
                  </a:lnTo>
                  <a:lnTo>
                    <a:pt x="38" y="5"/>
                  </a:lnTo>
                  <a:lnTo>
                    <a:pt x="40" y="5"/>
                  </a:lnTo>
                  <a:lnTo>
                    <a:pt x="40" y="5"/>
                  </a:lnTo>
                  <a:lnTo>
                    <a:pt x="40" y="5"/>
                  </a:lnTo>
                  <a:lnTo>
                    <a:pt x="43" y="5"/>
                  </a:lnTo>
                  <a:lnTo>
                    <a:pt x="43" y="5"/>
                  </a:lnTo>
                  <a:lnTo>
                    <a:pt x="43" y="5"/>
                  </a:lnTo>
                  <a:lnTo>
                    <a:pt x="43" y="7"/>
                  </a:lnTo>
                  <a:lnTo>
                    <a:pt x="45" y="7"/>
                  </a:lnTo>
                  <a:lnTo>
                    <a:pt x="45" y="7"/>
                  </a:lnTo>
                  <a:lnTo>
                    <a:pt x="45" y="7"/>
                  </a:lnTo>
                  <a:lnTo>
                    <a:pt x="45" y="5"/>
                  </a:lnTo>
                  <a:lnTo>
                    <a:pt x="48" y="5"/>
                  </a:lnTo>
                  <a:lnTo>
                    <a:pt x="48" y="5"/>
                  </a:lnTo>
                  <a:lnTo>
                    <a:pt x="50" y="5"/>
                  </a:lnTo>
                  <a:lnTo>
                    <a:pt x="50" y="5"/>
                  </a:lnTo>
                  <a:lnTo>
                    <a:pt x="50" y="7"/>
                  </a:lnTo>
                  <a:lnTo>
                    <a:pt x="50" y="7"/>
                  </a:lnTo>
                  <a:lnTo>
                    <a:pt x="50" y="5"/>
                  </a:lnTo>
                  <a:lnTo>
                    <a:pt x="50" y="5"/>
                  </a:lnTo>
                  <a:lnTo>
                    <a:pt x="50" y="3"/>
                  </a:lnTo>
                  <a:lnTo>
                    <a:pt x="50" y="3"/>
                  </a:lnTo>
                  <a:lnTo>
                    <a:pt x="52" y="3"/>
                  </a:lnTo>
                  <a:lnTo>
                    <a:pt x="52" y="0"/>
                  </a:lnTo>
                  <a:lnTo>
                    <a:pt x="52" y="0"/>
                  </a:lnTo>
                  <a:lnTo>
                    <a:pt x="52" y="3"/>
                  </a:lnTo>
                  <a:lnTo>
                    <a:pt x="52" y="3"/>
                  </a:lnTo>
                  <a:lnTo>
                    <a:pt x="52" y="3"/>
                  </a:lnTo>
                  <a:lnTo>
                    <a:pt x="55" y="3"/>
                  </a:lnTo>
                  <a:lnTo>
                    <a:pt x="55" y="5"/>
                  </a:lnTo>
                  <a:lnTo>
                    <a:pt x="52" y="5"/>
                  </a:lnTo>
                  <a:lnTo>
                    <a:pt x="52" y="5"/>
                  </a:lnTo>
                  <a:lnTo>
                    <a:pt x="52" y="7"/>
                  </a:lnTo>
                  <a:lnTo>
                    <a:pt x="52" y="7"/>
                  </a:lnTo>
                  <a:lnTo>
                    <a:pt x="52" y="7"/>
                  </a:lnTo>
                  <a:lnTo>
                    <a:pt x="52" y="7"/>
                  </a:lnTo>
                  <a:lnTo>
                    <a:pt x="50" y="7"/>
                  </a:lnTo>
                  <a:lnTo>
                    <a:pt x="50" y="7"/>
                  </a:lnTo>
                  <a:lnTo>
                    <a:pt x="52" y="7"/>
                  </a:lnTo>
                  <a:lnTo>
                    <a:pt x="52" y="10"/>
                  </a:lnTo>
                  <a:lnTo>
                    <a:pt x="52" y="10"/>
                  </a:lnTo>
                  <a:lnTo>
                    <a:pt x="52" y="10"/>
                  </a:lnTo>
                  <a:lnTo>
                    <a:pt x="52" y="12"/>
                  </a:lnTo>
                  <a:lnTo>
                    <a:pt x="52" y="12"/>
                  </a:lnTo>
                  <a:lnTo>
                    <a:pt x="52" y="15"/>
                  </a:lnTo>
                  <a:lnTo>
                    <a:pt x="52" y="15"/>
                  </a:lnTo>
                  <a:lnTo>
                    <a:pt x="52" y="12"/>
                  </a:lnTo>
                  <a:lnTo>
                    <a:pt x="55" y="12"/>
                  </a:lnTo>
                  <a:lnTo>
                    <a:pt x="55" y="12"/>
                  </a:lnTo>
                  <a:lnTo>
                    <a:pt x="55" y="15"/>
                  </a:lnTo>
                  <a:lnTo>
                    <a:pt x="55" y="15"/>
                  </a:lnTo>
                  <a:lnTo>
                    <a:pt x="57" y="15"/>
                  </a:lnTo>
                  <a:lnTo>
                    <a:pt x="57" y="17"/>
                  </a:lnTo>
                  <a:lnTo>
                    <a:pt x="57" y="17"/>
                  </a:lnTo>
                  <a:lnTo>
                    <a:pt x="55" y="17"/>
                  </a:lnTo>
                  <a:lnTo>
                    <a:pt x="55" y="17"/>
                  </a:lnTo>
                  <a:lnTo>
                    <a:pt x="55" y="17"/>
                  </a:lnTo>
                  <a:lnTo>
                    <a:pt x="52" y="17"/>
                  </a:lnTo>
                  <a:lnTo>
                    <a:pt x="52" y="17"/>
                  </a:lnTo>
                  <a:lnTo>
                    <a:pt x="52" y="17"/>
                  </a:lnTo>
                  <a:lnTo>
                    <a:pt x="50" y="17"/>
                  </a:lnTo>
                  <a:lnTo>
                    <a:pt x="50" y="17"/>
                  </a:lnTo>
                  <a:lnTo>
                    <a:pt x="50" y="19"/>
                  </a:lnTo>
                  <a:lnTo>
                    <a:pt x="50" y="19"/>
                  </a:lnTo>
                  <a:lnTo>
                    <a:pt x="50" y="19"/>
                  </a:lnTo>
                  <a:lnTo>
                    <a:pt x="50" y="19"/>
                  </a:lnTo>
                  <a:lnTo>
                    <a:pt x="50" y="22"/>
                  </a:lnTo>
                  <a:lnTo>
                    <a:pt x="50" y="22"/>
                  </a:lnTo>
                  <a:lnTo>
                    <a:pt x="48" y="22"/>
                  </a:lnTo>
                  <a:lnTo>
                    <a:pt x="48" y="22"/>
                  </a:lnTo>
                  <a:lnTo>
                    <a:pt x="48" y="19"/>
                  </a:lnTo>
                  <a:lnTo>
                    <a:pt x="45" y="19"/>
                  </a:lnTo>
                  <a:lnTo>
                    <a:pt x="45" y="19"/>
                  </a:lnTo>
                  <a:lnTo>
                    <a:pt x="45" y="19"/>
                  </a:lnTo>
                  <a:lnTo>
                    <a:pt x="43" y="19"/>
                  </a:lnTo>
                  <a:lnTo>
                    <a:pt x="43" y="19"/>
                  </a:lnTo>
                  <a:lnTo>
                    <a:pt x="43" y="22"/>
                  </a:lnTo>
                  <a:lnTo>
                    <a:pt x="43" y="22"/>
                  </a:lnTo>
                  <a:lnTo>
                    <a:pt x="40" y="22"/>
                  </a:lnTo>
                  <a:lnTo>
                    <a:pt x="40" y="22"/>
                  </a:lnTo>
                  <a:lnTo>
                    <a:pt x="40" y="22"/>
                  </a:lnTo>
                  <a:lnTo>
                    <a:pt x="38" y="22"/>
                  </a:lnTo>
                  <a:lnTo>
                    <a:pt x="38" y="22"/>
                  </a:lnTo>
                  <a:lnTo>
                    <a:pt x="38" y="22"/>
                  </a:lnTo>
                  <a:lnTo>
                    <a:pt x="38" y="22"/>
                  </a:lnTo>
                  <a:lnTo>
                    <a:pt x="36" y="22"/>
                  </a:lnTo>
                  <a:lnTo>
                    <a:pt x="36" y="19"/>
                  </a:lnTo>
                  <a:lnTo>
                    <a:pt x="36" y="19"/>
                  </a:lnTo>
                  <a:lnTo>
                    <a:pt x="36" y="17"/>
                  </a:lnTo>
                  <a:lnTo>
                    <a:pt x="36" y="17"/>
                  </a:lnTo>
                  <a:lnTo>
                    <a:pt x="36" y="19"/>
                  </a:lnTo>
                  <a:lnTo>
                    <a:pt x="33" y="19"/>
                  </a:lnTo>
                  <a:lnTo>
                    <a:pt x="33" y="19"/>
                  </a:lnTo>
                  <a:lnTo>
                    <a:pt x="33" y="19"/>
                  </a:lnTo>
                  <a:lnTo>
                    <a:pt x="33" y="22"/>
                  </a:lnTo>
                  <a:lnTo>
                    <a:pt x="33" y="22"/>
                  </a:lnTo>
                  <a:lnTo>
                    <a:pt x="31" y="22"/>
                  </a:lnTo>
                  <a:lnTo>
                    <a:pt x="31" y="22"/>
                  </a:lnTo>
                  <a:lnTo>
                    <a:pt x="31" y="22"/>
                  </a:lnTo>
                  <a:lnTo>
                    <a:pt x="31" y="22"/>
                  </a:lnTo>
                  <a:lnTo>
                    <a:pt x="31" y="22"/>
                  </a:lnTo>
                  <a:lnTo>
                    <a:pt x="29" y="22"/>
                  </a:lnTo>
                  <a:lnTo>
                    <a:pt x="29" y="22"/>
                  </a:lnTo>
                  <a:lnTo>
                    <a:pt x="29" y="22"/>
                  </a:lnTo>
                  <a:lnTo>
                    <a:pt x="26" y="22"/>
                  </a:lnTo>
                  <a:lnTo>
                    <a:pt x="26" y="24"/>
                  </a:lnTo>
                  <a:lnTo>
                    <a:pt x="26" y="24"/>
                  </a:lnTo>
                  <a:lnTo>
                    <a:pt x="26" y="24"/>
                  </a:lnTo>
                  <a:lnTo>
                    <a:pt x="24" y="24"/>
                  </a:lnTo>
                  <a:lnTo>
                    <a:pt x="24" y="24"/>
                  </a:lnTo>
                  <a:lnTo>
                    <a:pt x="24" y="24"/>
                  </a:lnTo>
                  <a:lnTo>
                    <a:pt x="21" y="24"/>
                  </a:lnTo>
                  <a:lnTo>
                    <a:pt x="21" y="24"/>
                  </a:lnTo>
                  <a:lnTo>
                    <a:pt x="21" y="24"/>
                  </a:lnTo>
                  <a:lnTo>
                    <a:pt x="19" y="24"/>
                  </a:lnTo>
                  <a:lnTo>
                    <a:pt x="19" y="26"/>
                  </a:lnTo>
                  <a:lnTo>
                    <a:pt x="19" y="26"/>
                  </a:lnTo>
                  <a:lnTo>
                    <a:pt x="19" y="26"/>
                  </a:lnTo>
                  <a:lnTo>
                    <a:pt x="17" y="26"/>
                  </a:lnTo>
                  <a:lnTo>
                    <a:pt x="17" y="26"/>
                  </a:lnTo>
                  <a:lnTo>
                    <a:pt x="17" y="26"/>
                  </a:lnTo>
                  <a:lnTo>
                    <a:pt x="17" y="26"/>
                  </a:lnTo>
                  <a:lnTo>
                    <a:pt x="14" y="26"/>
                  </a:lnTo>
                  <a:lnTo>
                    <a:pt x="14" y="26"/>
                  </a:lnTo>
                  <a:lnTo>
                    <a:pt x="12" y="26"/>
                  </a:lnTo>
                  <a:lnTo>
                    <a:pt x="12" y="26"/>
                  </a:lnTo>
                  <a:lnTo>
                    <a:pt x="12" y="26"/>
                  </a:lnTo>
                  <a:lnTo>
                    <a:pt x="12" y="26"/>
                  </a:lnTo>
                  <a:lnTo>
                    <a:pt x="12" y="26"/>
                  </a:lnTo>
                  <a:lnTo>
                    <a:pt x="12" y="26"/>
                  </a:lnTo>
                  <a:lnTo>
                    <a:pt x="10" y="26"/>
                  </a:lnTo>
                  <a:lnTo>
                    <a:pt x="10" y="26"/>
                  </a:lnTo>
                  <a:lnTo>
                    <a:pt x="10" y="26"/>
                  </a:lnTo>
                  <a:lnTo>
                    <a:pt x="7" y="26"/>
                  </a:lnTo>
                  <a:lnTo>
                    <a:pt x="7" y="26"/>
                  </a:lnTo>
                  <a:lnTo>
                    <a:pt x="7" y="26"/>
                  </a:lnTo>
                  <a:lnTo>
                    <a:pt x="5" y="26"/>
                  </a:lnTo>
                  <a:lnTo>
                    <a:pt x="5" y="26"/>
                  </a:lnTo>
                  <a:lnTo>
                    <a:pt x="5" y="26"/>
                  </a:lnTo>
                  <a:lnTo>
                    <a:pt x="3" y="26"/>
                  </a:lnTo>
                  <a:lnTo>
                    <a:pt x="3" y="26"/>
                  </a:lnTo>
                  <a:lnTo>
                    <a:pt x="3" y="26"/>
                  </a:lnTo>
                  <a:lnTo>
                    <a:pt x="3" y="26"/>
                  </a:lnTo>
                  <a:lnTo>
                    <a:pt x="3" y="24"/>
                  </a:lnTo>
                  <a:lnTo>
                    <a:pt x="3" y="24"/>
                  </a:lnTo>
                  <a:lnTo>
                    <a:pt x="3" y="22"/>
                  </a:lnTo>
                  <a:lnTo>
                    <a:pt x="3" y="22"/>
                  </a:lnTo>
                  <a:lnTo>
                    <a:pt x="3" y="19"/>
                  </a:lnTo>
                  <a:lnTo>
                    <a:pt x="3" y="19"/>
                  </a:lnTo>
                  <a:lnTo>
                    <a:pt x="3" y="19"/>
                  </a:lnTo>
                  <a:lnTo>
                    <a:pt x="3" y="19"/>
                  </a:lnTo>
                  <a:lnTo>
                    <a:pt x="3" y="17"/>
                  </a:lnTo>
                  <a:lnTo>
                    <a:pt x="0" y="17"/>
                  </a:lnTo>
                  <a:lnTo>
                    <a:pt x="0" y="17"/>
                  </a:lnTo>
                  <a:lnTo>
                    <a:pt x="3" y="17"/>
                  </a:lnTo>
                  <a:lnTo>
                    <a:pt x="3" y="17"/>
                  </a:lnTo>
                  <a:lnTo>
                    <a:pt x="3" y="15"/>
                  </a:lnTo>
                  <a:lnTo>
                    <a:pt x="3" y="15"/>
                  </a:lnTo>
                  <a:lnTo>
                    <a:pt x="3" y="15"/>
                  </a:lnTo>
                  <a:lnTo>
                    <a:pt x="3" y="12"/>
                  </a:lnTo>
                  <a:lnTo>
                    <a:pt x="3" y="12"/>
                  </a:lnTo>
                  <a:lnTo>
                    <a:pt x="3" y="12"/>
                  </a:lnTo>
                  <a:lnTo>
                    <a:pt x="5" y="12"/>
                  </a:lnTo>
                  <a:lnTo>
                    <a:pt x="5" y="10"/>
                  </a:lnTo>
                  <a:lnTo>
                    <a:pt x="5" y="10"/>
                  </a:lnTo>
                  <a:lnTo>
                    <a:pt x="5" y="10"/>
                  </a:lnTo>
                  <a:lnTo>
                    <a:pt x="5" y="10"/>
                  </a:lnTo>
                  <a:lnTo>
                    <a:pt x="7" y="10"/>
                  </a:lnTo>
                  <a:lnTo>
                    <a:pt x="7" y="7"/>
                  </a:lnTo>
                  <a:lnTo>
                    <a:pt x="7" y="7"/>
                  </a:lnTo>
                  <a:lnTo>
                    <a:pt x="10" y="7"/>
                  </a:lnTo>
                  <a:lnTo>
                    <a:pt x="10" y="7"/>
                  </a:lnTo>
                  <a:lnTo>
                    <a:pt x="10" y="7"/>
                  </a:lnTo>
                  <a:lnTo>
                    <a:pt x="10" y="7"/>
                  </a:lnTo>
                  <a:lnTo>
                    <a:pt x="12" y="7"/>
                  </a:lnTo>
                  <a:lnTo>
                    <a:pt x="12" y="7"/>
                  </a:lnTo>
                  <a:lnTo>
                    <a:pt x="12" y="7"/>
                  </a:lnTo>
                  <a:lnTo>
                    <a:pt x="12" y="7"/>
                  </a:lnTo>
                  <a:lnTo>
                    <a:pt x="14" y="7"/>
                  </a:lnTo>
                  <a:lnTo>
                    <a:pt x="14" y="10"/>
                  </a:lnTo>
                  <a:lnTo>
                    <a:pt x="14" y="10"/>
                  </a:lnTo>
                  <a:lnTo>
                    <a:pt x="17" y="10"/>
                  </a:lnTo>
                  <a:lnTo>
                    <a:pt x="17" y="10"/>
                  </a:lnTo>
                  <a:lnTo>
                    <a:pt x="17" y="7"/>
                  </a:lnTo>
                  <a:lnTo>
                    <a:pt x="17" y="7"/>
                  </a:lnTo>
                  <a:lnTo>
                    <a:pt x="17" y="7"/>
                  </a:lnTo>
                  <a:lnTo>
                    <a:pt x="17" y="7"/>
                  </a:lnTo>
                  <a:lnTo>
                    <a:pt x="17" y="5"/>
                  </a:lnTo>
                  <a:lnTo>
                    <a:pt x="17" y="5"/>
                  </a:lnTo>
                  <a:lnTo>
                    <a:pt x="17" y="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209"/>
            <p:cNvSpPr>
              <a:spLocks/>
            </p:cNvSpPr>
            <p:nvPr/>
          </p:nvSpPr>
          <p:spPr bwMode="auto">
            <a:xfrm>
              <a:off x="5294313" y="4697413"/>
              <a:ext cx="90488" cy="41275"/>
            </a:xfrm>
            <a:custGeom>
              <a:avLst/>
              <a:gdLst/>
              <a:ahLst/>
              <a:cxnLst>
                <a:cxn ang="0">
                  <a:pos x="19" y="3"/>
                </a:cxn>
                <a:cxn ang="0">
                  <a:pos x="24" y="3"/>
                </a:cxn>
                <a:cxn ang="0">
                  <a:pos x="26" y="0"/>
                </a:cxn>
                <a:cxn ang="0">
                  <a:pos x="29" y="0"/>
                </a:cxn>
                <a:cxn ang="0">
                  <a:pos x="31" y="0"/>
                </a:cxn>
                <a:cxn ang="0">
                  <a:pos x="33" y="3"/>
                </a:cxn>
                <a:cxn ang="0">
                  <a:pos x="33" y="5"/>
                </a:cxn>
                <a:cxn ang="0">
                  <a:pos x="36" y="7"/>
                </a:cxn>
                <a:cxn ang="0">
                  <a:pos x="38" y="5"/>
                </a:cxn>
                <a:cxn ang="0">
                  <a:pos x="40" y="5"/>
                </a:cxn>
                <a:cxn ang="0">
                  <a:pos x="43" y="5"/>
                </a:cxn>
                <a:cxn ang="0">
                  <a:pos x="45" y="7"/>
                </a:cxn>
                <a:cxn ang="0">
                  <a:pos x="50" y="5"/>
                </a:cxn>
                <a:cxn ang="0">
                  <a:pos x="50" y="5"/>
                </a:cxn>
                <a:cxn ang="0">
                  <a:pos x="52" y="3"/>
                </a:cxn>
                <a:cxn ang="0">
                  <a:pos x="52" y="3"/>
                </a:cxn>
                <a:cxn ang="0">
                  <a:pos x="52" y="5"/>
                </a:cxn>
                <a:cxn ang="0">
                  <a:pos x="52" y="7"/>
                </a:cxn>
                <a:cxn ang="0">
                  <a:pos x="52" y="7"/>
                </a:cxn>
                <a:cxn ang="0">
                  <a:pos x="52" y="12"/>
                </a:cxn>
                <a:cxn ang="0">
                  <a:pos x="52" y="12"/>
                </a:cxn>
                <a:cxn ang="0">
                  <a:pos x="55" y="15"/>
                </a:cxn>
                <a:cxn ang="0">
                  <a:pos x="55" y="17"/>
                </a:cxn>
                <a:cxn ang="0">
                  <a:pos x="52" y="17"/>
                </a:cxn>
                <a:cxn ang="0">
                  <a:pos x="50" y="19"/>
                </a:cxn>
                <a:cxn ang="0">
                  <a:pos x="50" y="22"/>
                </a:cxn>
                <a:cxn ang="0">
                  <a:pos x="48" y="19"/>
                </a:cxn>
                <a:cxn ang="0">
                  <a:pos x="43" y="19"/>
                </a:cxn>
                <a:cxn ang="0">
                  <a:pos x="40" y="22"/>
                </a:cxn>
                <a:cxn ang="0">
                  <a:pos x="38" y="22"/>
                </a:cxn>
                <a:cxn ang="0">
                  <a:pos x="36" y="19"/>
                </a:cxn>
                <a:cxn ang="0">
                  <a:pos x="36" y="19"/>
                </a:cxn>
                <a:cxn ang="0">
                  <a:pos x="33" y="22"/>
                </a:cxn>
                <a:cxn ang="0">
                  <a:pos x="31" y="22"/>
                </a:cxn>
                <a:cxn ang="0">
                  <a:pos x="29" y="22"/>
                </a:cxn>
                <a:cxn ang="0">
                  <a:pos x="26" y="24"/>
                </a:cxn>
                <a:cxn ang="0">
                  <a:pos x="24" y="24"/>
                </a:cxn>
                <a:cxn ang="0">
                  <a:pos x="19" y="24"/>
                </a:cxn>
                <a:cxn ang="0">
                  <a:pos x="17" y="26"/>
                </a:cxn>
                <a:cxn ang="0">
                  <a:pos x="14" y="26"/>
                </a:cxn>
                <a:cxn ang="0">
                  <a:pos x="12" y="26"/>
                </a:cxn>
                <a:cxn ang="0">
                  <a:pos x="10" y="26"/>
                </a:cxn>
                <a:cxn ang="0">
                  <a:pos x="7" y="26"/>
                </a:cxn>
                <a:cxn ang="0">
                  <a:pos x="5" y="26"/>
                </a:cxn>
                <a:cxn ang="0">
                  <a:pos x="3" y="26"/>
                </a:cxn>
                <a:cxn ang="0">
                  <a:pos x="3" y="22"/>
                </a:cxn>
                <a:cxn ang="0">
                  <a:pos x="3" y="19"/>
                </a:cxn>
                <a:cxn ang="0">
                  <a:pos x="3" y="17"/>
                </a:cxn>
                <a:cxn ang="0">
                  <a:pos x="3" y="15"/>
                </a:cxn>
                <a:cxn ang="0">
                  <a:pos x="5" y="12"/>
                </a:cxn>
                <a:cxn ang="0">
                  <a:pos x="5" y="10"/>
                </a:cxn>
                <a:cxn ang="0">
                  <a:pos x="10" y="7"/>
                </a:cxn>
                <a:cxn ang="0">
                  <a:pos x="12" y="7"/>
                </a:cxn>
                <a:cxn ang="0">
                  <a:pos x="14" y="7"/>
                </a:cxn>
                <a:cxn ang="0">
                  <a:pos x="17" y="10"/>
                </a:cxn>
                <a:cxn ang="0">
                  <a:pos x="17" y="7"/>
                </a:cxn>
              </a:cxnLst>
              <a:rect l="0" t="0" r="r" b="b"/>
              <a:pathLst>
                <a:path w="57" h="26">
                  <a:moveTo>
                    <a:pt x="17" y="3"/>
                  </a:moveTo>
                  <a:lnTo>
                    <a:pt x="19" y="3"/>
                  </a:lnTo>
                  <a:lnTo>
                    <a:pt x="19" y="3"/>
                  </a:lnTo>
                  <a:lnTo>
                    <a:pt x="19" y="3"/>
                  </a:lnTo>
                  <a:lnTo>
                    <a:pt x="19" y="3"/>
                  </a:lnTo>
                  <a:lnTo>
                    <a:pt x="21" y="3"/>
                  </a:lnTo>
                  <a:lnTo>
                    <a:pt x="21" y="3"/>
                  </a:lnTo>
                  <a:lnTo>
                    <a:pt x="24" y="3"/>
                  </a:lnTo>
                  <a:lnTo>
                    <a:pt x="24" y="0"/>
                  </a:lnTo>
                  <a:lnTo>
                    <a:pt x="24" y="0"/>
                  </a:lnTo>
                  <a:lnTo>
                    <a:pt x="24" y="0"/>
                  </a:lnTo>
                  <a:lnTo>
                    <a:pt x="26" y="0"/>
                  </a:lnTo>
                  <a:lnTo>
                    <a:pt x="26" y="0"/>
                  </a:lnTo>
                  <a:lnTo>
                    <a:pt x="26" y="0"/>
                  </a:lnTo>
                  <a:lnTo>
                    <a:pt x="26" y="0"/>
                  </a:lnTo>
                  <a:lnTo>
                    <a:pt x="29" y="0"/>
                  </a:lnTo>
                  <a:lnTo>
                    <a:pt x="29" y="0"/>
                  </a:lnTo>
                  <a:lnTo>
                    <a:pt x="29" y="0"/>
                  </a:lnTo>
                  <a:lnTo>
                    <a:pt x="31" y="0"/>
                  </a:lnTo>
                  <a:lnTo>
                    <a:pt x="31" y="0"/>
                  </a:lnTo>
                  <a:lnTo>
                    <a:pt x="31" y="0"/>
                  </a:lnTo>
                  <a:lnTo>
                    <a:pt x="31" y="3"/>
                  </a:lnTo>
                  <a:lnTo>
                    <a:pt x="33" y="3"/>
                  </a:lnTo>
                  <a:lnTo>
                    <a:pt x="33" y="3"/>
                  </a:lnTo>
                  <a:lnTo>
                    <a:pt x="33" y="5"/>
                  </a:lnTo>
                  <a:lnTo>
                    <a:pt x="33" y="5"/>
                  </a:lnTo>
                  <a:lnTo>
                    <a:pt x="33" y="5"/>
                  </a:lnTo>
                  <a:lnTo>
                    <a:pt x="33" y="5"/>
                  </a:lnTo>
                  <a:lnTo>
                    <a:pt x="33" y="7"/>
                  </a:lnTo>
                  <a:lnTo>
                    <a:pt x="33" y="7"/>
                  </a:lnTo>
                  <a:lnTo>
                    <a:pt x="36" y="7"/>
                  </a:lnTo>
                  <a:lnTo>
                    <a:pt x="36" y="7"/>
                  </a:lnTo>
                  <a:lnTo>
                    <a:pt x="36" y="7"/>
                  </a:lnTo>
                  <a:lnTo>
                    <a:pt x="38" y="7"/>
                  </a:lnTo>
                  <a:lnTo>
                    <a:pt x="38" y="5"/>
                  </a:lnTo>
                  <a:lnTo>
                    <a:pt x="38" y="5"/>
                  </a:lnTo>
                  <a:lnTo>
                    <a:pt x="38" y="5"/>
                  </a:lnTo>
                  <a:lnTo>
                    <a:pt x="38" y="5"/>
                  </a:lnTo>
                  <a:lnTo>
                    <a:pt x="40" y="5"/>
                  </a:lnTo>
                  <a:lnTo>
                    <a:pt x="40" y="5"/>
                  </a:lnTo>
                  <a:lnTo>
                    <a:pt x="40" y="5"/>
                  </a:lnTo>
                  <a:lnTo>
                    <a:pt x="43" y="5"/>
                  </a:lnTo>
                  <a:lnTo>
                    <a:pt x="43" y="5"/>
                  </a:lnTo>
                  <a:lnTo>
                    <a:pt x="43" y="5"/>
                  </a:lnTo>
                  <a:lnTo>
                    <a:pt x="43" y="7"/>
                  </a:lnTo>
                  <a:lnTo>
                    <a:pt x="45" y="7"/>
                  </a:lnTo>
                  <a:lnTo>
                    <a:pt x="45" y="7"/>
                  </a:lnTo>
                  <a:lnTo>
                    <a:pt x="45" y="7"/>
                  </a:lnTo>
                  <a:lnTo>
                    <a:pt x="45" y="5"/>
                  </a:lnTo>
                  <a:lnTo>
                    <a:pt x="48" y="5"/>
                  </a:lnTo>
                  <a:lnTo>
                    <a:pt x="48" y="5"/>
                  </a:lnTo>
                  <a:lnTo>
                    <a:pt x="50" y="5"/>
                  </a:lnTo>
                  <a:lnTo>
                    <a:pt x="50" y="5"/>
                  </a:lnTo>
                  <a:lnTo>
                    <a:pt x="50" y="7"/>
                  </a:lnTo>
                  <a:lnTo>
                    <a:pt x="50" y="7"/>
                  </a:lnTo>
                  <a:lnTo>
                    <a:pt x="50" y="5"/>
                  </a:lnTo>
                  <a:lnTo>
                    <a:pt x="50" y="5"/>
                  </a:lnTo>
                  <a:lnTo>
                    <a:pt x="50" y="3"/>
                  </a:lnTo>
                  <a:lnTo>
                    <a:pt x="50" y="3"/>
                  </a:lnTo>
                  <a:lnTo>
                    <a:pt x="52" y="3"/>
                  </a:lnTo>
                  <a:lnTo>
                    <a:pt x="52" y="0"/>
                  </a:lnTo>
                  <a:lnTo>
                    <a:pt x="52" y="0"/>
                  </a:lnTo>
                  <a:lnTo>
                    <a:pt x="52" y="3"/>
                  </a:lnTo>
                  <a:lnTo>
                    <a:pt x="52" y="3"/>
                  </a:lnTo>
                  <a:lnTo>
                    <a:pt x="52" y="3"/>
                  </a:lnTo>
                  <a:lnTo>
                    <a:pt x="55" y="3"/>
                  </a:lnTo>
                  <a:lnTo>
                    <a:pt x="55" y="5"/>
                  </a:lnTo>
                  <a:lnTo>
                    <a:pt x="52" y="5"/>
                  </a:lnTo>
                  <a:lnTo>
                    <a:pt x="52" y="5"/>
                  </a:lnTo>
                  <a:lnTo>
                    <a:pt x="52" y="7"/>
                  </a:lnTo>
                  <a:lnTo>
                    <a:pt x="52" y="7"/>
                  </a:lnTo>
                  <a:lnTo>
                    <a:pt x="52" y="7"/>
                  </a:lnTo>
                  <a:lnTo>
                    <a:pt x="52" y="7"/>
                  </a:lnTo>
                  <a:lnTo>
                    <a:pt x="50" y="7"/>
                  </a:lnTo>
                  <a:lnTo>
                    <a:pt x="50" y="7"/>
                  </a:lnTo>
                  <a:lnTo>
                    <a:pt x="52" y="7"/>
                  </a:lnTo>
                  <a:lnTo>
                    <a:pt x="52" y="10"/>
                  </a:lnTo>
                  <a:lnTo>
                    <a:pt x="52" y="10"/>
                  </a:lnTo>
                  <a:lnTo>
                    <a:pt x="52" y="10"/>
                  </a:lnTo>
                  <a:lnTo>
                    <a:pt x="52" y="12"/>
                  </a:lnTo>
                  <a:lnTo>
                    <a:pt x="52" y="12"/>
                  </a:lnTo>
                  <a:lnTo>
                    <a:pt x="52" y="15"/>
                  </a:lnTo>
                  <a:lnTo>
                    <a:pt x="52" y="15"/>
                  </a:lnTo>
                  <a:lnTo>
                    <a:pt x="52" y="12"/>
                  </a:lnTo>
                  <a:lnTo>
                    <a:pt x="55" y="12"/>
                  </a:lnTo>
                  <a:lnTo>
                    <a:pt x="55" y="12"/>
                  </a:lnTo>
                  <a:lnTo>
                    <a:pt x="55" y="15"/>
                  </a:lnTo>
                  <a:lnTo>
                    <a:pt x="55" y="15"/>
                  </a:lnTo>
                  <a:lnTo>
                    <a:pt x="57" y="15"/>
                  </a:lnTo>
                  <a:lnTo>
                    <a:pt x="57" y="17"/>
                  </a:lnTo>
                  <a:lnTo>
                    <a:pt x="57" y="17"/>
                  </a:lnTo>
                  <a:lnTo>
                    <a:pt x="55" y="17"/>
                  </a:lnTo>
                  <a:lnTo>
                    <a:pt x="55" y="17"/>
                  </a:lnTo>
                  <a:lnTo>
                    <a:pt x="55" y="17"/>
                  </a:lnTo>
                  <a:lnTo>
                    <a:pt x="52" y="17"/>
                  </a:lnTo>
                  <a:lnTo>
                    <a:pt x="52" y="17"/>
                  </a:lnTo>
                  <a:lnTo>
                    <a:pt x="52" y="17"/>
                  </a:lnTo>
                  <a:lnTo>
                    <a:pt x="50" y="17"/>
                  </a:lnTo>
                  <a:lnTo>
                    <a:pt x="50" y="17"/>
                  </a:lnTo>
                  <a:lnTo>
                    <a:pt x="50" y="19"/>
                  </a:lnTo>
                  <a:lnTo>
                    <a:pt x="50" y="19"/>
                  </a:lnTo>
                  <a:lnTo>
                    <a:pt x="50" y="19"/>
                  </a:lnTo>
                  <a:lnTo>
                    <a:pt x="50" y="19"/>
                  </a:lnTo>
                  <a:lnTo>
                    <a:pt x="50" y="22"/>
                  </a:lnTo>
                  <a:lnTo>
                    <a:pt x="50" y="22"/>
                  </a:lnTo>
                  <a:lnTo>
                    <a:pt x="48" y="22"/>
                  </a:lnTo>
                  <a:lnTo>
                    <a:pt x="48" y="22"/>
                  </a:lnTo>
                  <a:lnTo>
                    <a:pt x="48" y="19"/>
                  </a:lnTo>
                  <a:lnTo>
                    <a:pt x="45" y="19"/>
                  </a:lnTo>
                  <a:lnTo>
                    <a:pt x="45" y="19"/>
                  </a:lnTo>
                  <a:lnTo>
                    <a:pt x="45" y="19"/>
                  </a:lnTo>
                  <a:lnTo>
                    <a:pt x="43" y="19"/>
                  </a:lnTo>
                  <a:lnTo>
                    <a:pt x="43" y="19"/>
                  </a:lnTo>
                  <a:lnTo>
                    <a:pt x="43" y="22"/>
                  </a:lnTo>
                  <a:lnTo>
                    <a:pt x="43" y="22"/>
                  </a:lnTo>
                  <a:lnTo>
                    <a:pt x="40" y="22"/>
                  </a:lnTo>
                  <a:lnTo>
                    <a:pt x="40" y="22"/>
                  </a:lnTo>
                  <a:lnTo>
                    <a:pt x="40" y="22"/>
                  </a:lnTo>
                  <a:lnTo>
                    <a:pt x="38" y="22"/>
                  </a:lnTo>
                  <a:lnTo>
                    <a:pt x="38" y="22"/>
                  </a:lnTo>
                  <a:lnTo>
                    <a:pt x="38" y="22"/>
                  </a:lnTo>
                  <a:lnTo>
                    <a:pt x="38" y="22"/>
                  </a:lnTo>
                  <a:lnTo>
                    <a:pt x="36" y="22"/>
                  </a:lnTo>
                  <a:lnTo>
                    <a:pt x="36" y="19"/>
                  </a:lnTo>
                  <a:lnTo>
                    <a:pt x="36" y="19"/>
                  </a:lnTo>
                  <a:lnTo>
                    <a:pt x="36" y="17"/>
                  </a:lnTo>
                  <a:lnTo>
                    <a:pt x="36" y="17"/>
                  </a:lnTo>
                  <a:lnTo>
                    <a:pt x="36" y="19"/>
                  </a:lnTo>
                  <a:lnTo>
                    <a:pt x="33" y="19"/>
                  </a:lnTo>
                  <a:lnTo>
                    <a:pt x="33" y="19"/>
                  </a:lnTo>
                  <a:lnTo>
                    <a:pt x="33" y="19"/>
                  </a:lnTo>
                  <a:lnTo>
                    <a:pt x="33" y="22"/>
                  </a:lnTo>
                  <a:lnTo>
                    <a:pt x="33" y="22"/>
                  </a:lnTo>
                  <a:lnTo>
                    <a:pt x="31" y="22"/>
                  </a:lnTo>
                  <a:lnTo>
                    <a:pt x="31" y="22"/>
                  </a:lnTo>
                  <a:lnTo>
                    <a:pt x="31" y="22"/>
                  </a:lnTo>
                  <a:lnTo>
                    <a:pt x="31" y="22"/>
                  </a:lnTo>
                  <a:lnTo>
                    <a:pt x="31" y="22"/>
                  </a:lnTo>
                  <a:lnTo>
                    <a:pt x="29" y="22"/>
                  </a:lnTo>
                  <a:lnTo>
                    <a:pt x="29" y="22"/>
                  </a:lnTo>
                  <a:lnTo>
                    <a:pt x="29" y="22"/>
                  </a:lnTo>
                  <a:lnTo>
                    <a:pt x="26" y="22"/>
                  </a:lnTo>
                  <a:lnTo>
                    <a:pt x="26" y="24"/>
                  </a:lnTo>
                  <a:lnTo>
                    <a:pt x="26" y="24"/>
                  </a:lnTo>
                  <a:lnTo>
                    <a:pt x="26" y="24"/>
                  </a:lnTo>
                  <a:lnTo>
                    <a:pt x="24" y="24"/>
                  </a:lnTo>
                  <a:lnTo>
                    <a:pt x="24" y="24"/>
                  </a:lnTo>
                  <a:lnTo>
                    <a:pt x="24" y="24"/>
                  </a:lnTo>
                  <a:lnTo>
                    <a:pt x="21" y="24"/>
                  </a:lnTo>
                  <a:lnTo>
                    <a:pt x="21" y="24"/>
                  </a:lnTo>
                  <a:lnTo>
                    <a:pt x="21" y="24"/>
                  </a:lnTo>
                  <a:lnTo>
                    <a:pt x="19" y="24"/>
                  </a:lnTo>
                  <a:lnTo>
                    <a:pt x="19" y="26"/>
                  </a:lnTo>
                  <a:lnTo>
                    <a:pt x="19" y="26"/>
                  </a:lnTo>
                  <a:lnTo>
                    <a:pt x="19" y="26"/>
                  </a:lnTo>
                  <a:lnTo>
                    <a:pt x="17" y="26"/>
                  </a:lnTo>
                  <a:lnTo>
                    <a:pt x="17" y="26"/>
                  </a:lnTo>
                  <a:lnTo>
                    <a:pt x="17" y="26"/>
                  </a:lnTo>
                  <a:lnTo>
                    <a:pt x="17" y="26"/>
                  </a:lnTo>
                  <a:lnTo>
                    <a:pt x="14" y="26"/>
                  </a:lnTo>
                  <a:lnTo>
                    <a:pt x="14" y="26"/>
                  </a:lnTo>
                  <a:lnTo>
                    <a:pt x="12" y="26"/>
                  </a:lnTo>
                  <a:lnTo>
                    <a:pt x="12" y="26"/>
                  </a:lnTo>
                  <a:lnTo>
                    <a:pt x="12" y="26"/>
                  </a:lnTo>
                  <a:lnTo>
                    <a:pt x="12" y="26"/>
                  </a:lnTo>
                  <a:lnTo>
                    <a:pt x="12" y="26"/>
                  </a:lnTo>
                  <a:lnTo>
                    <a:pt x="12" y="26"/>
                  </a:lnTo>
                  <a:lnTo>
                    <a:pt x="10" y="26"/>
                  </a:lnTo>
                  <a:lnTo>
                    <a:pt x="10" y="26"/>
                  </a:lnTo>
                  <a:lnTo>
                    <a:pt x="10" y="26"/>
                  </a:lnTo>
                  <a:lnTo>
                    <a:pt x="7" y="26"/>
                  </a:lnTo>
                  <a:lnTo>
                    <a:pt x="7" y="26"/>
                  </a:lnTo>
                  <a:lnTo>
                    <a:pt x="7" y="26"/>
                  </a:lnTo>
                  <a:lnTo>
                    <a:pt x="5" y="26"/>
                  </a:lnTo>
                  <a:lnTo>
                    <a:pt x="5" y="26"/>
                  </a:lnTo>
                  <a:lnTo>
                    <a:pt x="5" y="26"/>
                  </a:lnTo>
                  <a:lnTo>
                    <a:pt x="3" y="26"/>
                  </a:lnTo>
                  <a:lnTo>
                    <a:pt x="3" y="26"/>
                  </a:lnTo>
                  <a:lnTo>
                    <a:pt x="3" y="26"/>
                  </a:lnTo>
                  <a:lnTo>
                    <a:pt x="3" y="26"/>
                  </a:lnTo>
                  <a:lnTo>
                    <a:pt x="3" y="24"/>
                  </a:lnTo>
                  <a:lnTo>
                    <a:pt x="3" y="24"/>
                  </a:lnTo>
                  <a:lnTo>
                    <a:pt x="3" y="22"/>
                  </a:lnTo>
                  <a:lnTo>
                    <a:pt x="3" y="22"/>
                  </a:lnTo>
                  <a:lnTo>
                    <a:pt x="3" y="19"/>
                  </a:lnTo>
                  <a:lnTo>
                    <a:pt x="3" y="19"/>
                  </a:lnTo>
                  <a:lnTo>
                    <a:pt x="3" y="19"/>
                  </a:lnTo>
                  <a:lnTo>
                    <a:pt x="3" y="19"/>
                  </a:lnTo>
                  <a:lnTo>
                    <a:pt x="3" y="17"/>
                  </a:lnTo>
                  <a:lnTo>
                    <a:pt x="0" y="17"/>
                  </a:lnTo>
                  <a:lnTo>
                    <a:pt x="0" y="17"/>
                  </a:lnTo>
                  <a:lnTo>
                    <a:pt x="3" y="17"/>
                  </a:lnTo>
                  <a:lnTo>
                    <a:pt x="3" y="17"/>
                  </a:lnTo>
                  <a:lnTo>
                    <a:pt x="3" y="15"/>
                  </a:lnTo>
                  <a:lnTo>
                    <a:pt x="3" y="15"/>
                  </a:lnTo>
                  <a:lnTo>
                    <a:pt x="3" y="15"/>
                  </a:lnTo>
                  <a:lnTo>
                    <a:pt x="3" y="12"/>
                  </a:lnTo>
                  <a:lnTo>
                    <a:pt x="3" y="12"/>
                  </a:lnTo>
                  <a:lnTo>
                    <a:pt x="3" y="12"/>
                  </a:lnTo>
                  <a:lnTo>
                    <a:pt x="5" y="12"/>
                  </a:lnTo>
                  <a:lnTo>
                    <a:pt x="5" y="10"/>
                  </a:lnTo>
                  <a:lnTo>
                    <a:pt x="5" y="10"/>
                  </a:lnTo>
                  <a:lnTo>
                    <a:pt x="5" y="10"/>
                  </a:lnTo>
                  <a:lnTo>
                    <a:pt x="5" y="10"/>
                  </a:lnTo>
                  <a:lnTo>
                    <a:pt x="7" y="10"/>
                  </a:lnTo>
                  <a:lnTo>
                    <a:pt x="7" y="7"/>
                  </a:lnTo>
                  <a:lnTo>
                    <a:pt x="7" y="7"/>
                  </a:lnTo>
                  <a:lnTo>
                    <a:pt x="10" y="7"/>
                  </a:lnTo>
                  <a:lnTo>
                    <a:pt x="10" y="7"/>
                  </a:lnTo>
                  <a:lnTo>
                    <a:pt x="10" y="7"/>
                  </a:lnTo>
                  <a:lnTo>
                    <a:pt x="10" y="7"/>
                  </a:lnTo>
                  <a:lnTo>
                    <a:pt x="12" y="7"/>
                  </a:lnTo>
                  <a:lnTo>
                    <a:pt x="12" y="7"/>
                  </a:lnTo>
                  <a:lnTo>
                    <a:pt x="12" y="7"/>
                  </a:lnTo>
                  <a:lnTo>
                    <a:pt x="12" y="7"/>
                  </a:lnTo>
                  <a:lnTo>
                    <a:pt x="14" y="7"/>
                  </a:lnTo>
                  <a:lnTo>
                    <a:pt x="14" y="10"/>
                  </a:lnTo>
                  <a:lnTo>
                    <a:pt x="14" y="10"/>
                  </a:lnTo>
                  <a:lnTo>
                    <a:pt x="17" y="10"/>
                  </a:lnTo>
                  <a:lnTo>
                    <a:pt x="17" y="10"/>
                  </a:lnTo>
                  <a:lnTo>
                    <a:pt x="17" y="7"/>
                  </a:lnTo>
                  <a:lnTo>
                    <a:pt x="17" y="7"/>
                  </a:lnTo>
                  <a:lnTo>
                    <a:pt x="17" y="7"/>
                  </a:lnTo>
                  <a:lnTo>
                    <a:pt x="17" y="7"/>
                  </a:lnTo>
                  <a:lnTo>
                    <a:pt x="17" y="5"/>
                  </a:lnTo>
                  <a:lnTo>
                    <a:pt x="17" y="5"/>
                  </a:lnTo>
                  <a:lnTo>
                    <a:pt x="17" y="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210"/>
            <p:cNvSpPr>
              <a:spLocks/>
            </p:cNvSpPr>
            <p:nvPr/>
          </p:nvSpPr>
          <p:spPr bwMode="auto">
            <a:xfrm>
              <a:off x="5662613" y="4483100"/>
              <a:ext cx="120650" cy="49212"/>
            </a:xfrm>
            <a:custGeom>
              <a:avLst/>
              <a:gdLst/>
              <a:ahLst/>
              <a:cxnLst>
                <a:cxn ang="0">
                  <a:pos x="69" y="29"/>
                </a:cxn>
                <a:cxn ang="0">
                  <a:pos x="66" y="26"/>
                </a:cxn>
                <a:cxn ang="0">
                  <a:pos x="64" y="24"/>
                </a:cxn>
                <a:cxn ang="0">
                  <a:pos x="59" y="22"/>
                </a:cxn>
                <a:cxn ang="0">
                  <a:pos x="55" y="19"/>
                </a:cxn>
                <a:cxn ang="0">
                  <a:pos x="52" y="17"/>
                </a:cxn>
                <a:cxn ang="0">
                  <a:pos x="47" y="14"/>
                </a:cxn>
                <a:cxn ang="0">
                  <a:pos x="45" y="19"/>
                </a:cxn>
                <a:cxn ang="0">
                  <a:pos x="40" y="19"/>
                </a:cxn>
                <a:cxn ang="0">
                  <a:pos x="38" y="17"/>
                </a:cxn>
                <a:cxn ang="0">
                  <a:pos x="33" y="17"/>
                </a:cxn>
                <a:cxn ang="0">
                  <a:pos x="31" y="12"/>
                </a:cxn>
                <a:cxn ang="0">
                  <a:pos x="29" y="14"/>
                </a:cxn>
                <a:cxn ang="0">
                  <a:pos x="26" y="19"/>
                </a:cxn>
                <a:cxn ang="0">
                  <a:pos x="31" y="22"/>
                </a:cxn>
                <a:cxn ang="0">
                  <a:pos x="31" y="26"/>
                </a:cxn>
                <a:cxn ang="0">
                  <a:pos x="26" y="24"/>
                </a:cxn>
                <a:cxn ang="0">
                  <a:pos x="24" y="24"/>
                </a:cxn>
                <a:cxn ang="0">
                  <a:pos x="21" y="24"/>
                </a:cxn>
                <a:cxn ang="0">
                  <a:pos x="17" y="26"/>
                </a:cxn>
                <a:cxn ang="0">
                  <a:pos x="12" y="26"/>
                </a:cxn>
                <a:cxn ang="0">
                  <a:pos x="10" y="24"/>
                </a:cxn>
                <a:cxn ang="0">
                  <a:pos x="10" y="22"/>
                </a:cxn>
                <a:cxn ang="0">
                  <a:pos x="10" y="17"/>
                </a:cxn>
                <a:cxn ang="0">
                  <a:pos x="7" y="12"/>
                </a:cxn>
                <a:cxn ang="0">
                  <a:pos x="5" y="14"/>
                </a:cxn>
                <a:cxn ang="0">
                  <a:pos x="0" y="14"/>
                </a:cxn>
                <a:cxn ang="0">
                  <a:pos x="2" y="12"/>
                </a:cxn>
                <a:cxn ang="0">
                  <a:pos x="5" y="12"/>
                </a:cxn>
                <a:cxn ang="0">
                  <a:pos x="10" y="10"/>
                </a:cxn>
                <a:cxn ang="0">
                  <a:pos x="10" y="7"/>
                </a:cxn>
                <a:cxn ang="0">
                  <a:pos x="7" y="5"/>
                </a:cxn>
                <a:cxn ang="0">
                  <a:pos x="12" y="5"/>
                </a:cxn>
                <a:cxn ang="0">
                  <a:pos x="14" y="3"/>
                </a:cxn>
                <a:cxn ang="0">
                  <a:pos x="21" y="3"/>
                </a:cxn>
                <a:cxn ang="0">
                  <a:pos x="24" y="3"/>
                </a:cxn>
                <a:cxn ang="0">
                  <a:pos x="31" y="3"/>
                </a:cxn>
                <a:cxn ang="0">
                  <a:pos x="33" y="0"/>
                </a:cxn>
                <a:cxn ang="0">
                  <a:pos x="36" y="3"/>
                </a:cxn>
                <a:cxn ang="0">
                  <a:pos x="38" y="3"/>
                </a:cxn>
                <a:cxn ang="0">
                  <a:pos x="40" y="0"/>
                </a:cxn>
                <a:cxn ang="0">
                  <a:pos x="45" y="3"/>
                </a:cxn>
                <a:cxn ang="0">
                  <a:pos x="50" y="3"/>
                </a:cxn>
                <a:cxn ang="0">
                  <a:pos x="52" y="5"/>
                </a:cxn>
                <a:cxn ang="0">
                  <a:pos x="57" y="5"/>
                </a:cxn>
                <a:cxn ang="0">
                  <a:pos x="64" y="5"/>
                </a:cxn>
                <a:cxn ang="0">
                  <a:pos x="66" y="10"/>
                </a:cxn>
                <a:cxn ang="0">
                  <a:pos x="69" y="12"/>
                </a:cxn>
                <a:cxn ang="0">
                  <a:pos x="71" y="17"/>
                </a:cxn>
                <a:cxn ang="0">
                  <a:pos x="74" y="19"/>
                </a:cxn>
                <a:cxn ang="0">
                  <a:pos x="74" y="24"/>
                </a:cxn>
                <a:cxn ang="0">
                  <a:pos x="74" y="29"/>
                </a:cxn>
                <a:cxn ang="0">
                  <a:pos x="76" y="31"/>
                </a:cxn>
              </a:cxnLst>
              <a:rect l="0" t="0" r="r" b="b"/>
              <a:pathLst>
                <a:path w="76" h="31">
                  <a:moveTo>
                    <a:pt x="71" y="31"/>
                  </a:moveTo>
                  <a:lnTo>
                    <a:pt x="71" y="29"/>
                  </a:lnTo>
                  <a:lnTo>
                    <a:pt x="71" y="29"/>
                  </a:lnTo>
                  <a:lnTo>
                    <a:pt x="71" y="29"/>
                  </a:lnTo>
                  <a:lnTo>
                    <a:pt x="71" y="29"/>
                  </a:lnTo>
                  <a:lnTo>
                    <a:pt x="69" y="29"/>
                  </a:lnTo>
                  <a:lnTo>
                    <a:pt x="69" y="29"/>
                  </a:lnTo>
                  <a:lnTo>
                    <a:pt x="66" y="29"/>
                  </a:lnTo>
                  <a:lnTo>
                    <a:pt x="66" y="26"/>
                  </a:lnTo>
                  <a:lnTo>
                    <a:pt x="66" y="26"/>
                  </a:lnTo>
                  <a:lnTo>
                    <a:pt x="66" y="26"/>
                  </a:lnTo>
                  <a:lnTo>
                    <a:pt x="66" y="26"/>
                  </a:lnTo>
                  <a:lnTo>
                    <a:pt x="66" y="24"/>
                  </a:lnTo>
                  <a:lnTo>
                    <a:pt x="64" y="24"/>
                  </a:lnTo>
                  <a:lnTo>
                    <a:pt x="64" y="24"/>
                  </a:lnTo>
                  <a:lnTo>
                    <a:pt x="64" y="24"/>
                  </a:lnTo>
                  <a:lnTo>
                    <a:pt x="64" y="24"/>
                  </a:lnTo>
                  <a:lnTo>
                    <a:pt x="64" y="24"/>
                  </a:lnTo>
                  <a:lnTo>
                    <a:pt x="62" y="24"/>
                  </a:lnTo>
                  <a:lnTo>
                    <a:pt x="62" y="24"/>
                  </a:lnTo>
                  <a:lnTo>
                    <a:pt x="62" y="22"/>
                  </a:lnTo>
                  <a:lnTo>
                    <a:pt x="59" y="22"/>
                  </a:lnTo>
                  <a:lnTo>
                    <a:pt x="59" y="22"/>
                  </a:lnTo>
                  <a:lnTo>
                    <a:pt x="59" y="22"/>
                  </a:lnTo>
                  <a:lnTo>
                    <a:pt x="59" y="22"/>
                  </a:lnTo>
                  <a:lnTo>
                    <a:pt x="57" y="22"/>
                  </a:lnTo>
                  <a:lnTo>
                    <a:pt x="57" y="22"/>
                  </a:lnTo>
                  <a:lnTo>
                    <a:pt x="57" y="19"/>
                  </a:lnTo>
                  <a:lnTo>
                    <a:pt x="57" y="19"/>
                  </a:lnTo>
                  <a:lnTo>
                    <a:pt x="55" y="19"/>
                  </a:lnTo>
                  <a:lnTo>
                    <a:pt x="55" y="19"/>
                  </a:lnTo>
                  <a:lnTo>
                    <a:pt x="55" y="19"/>
                  </a:lnTo>
                  <a:lnTo>
                    <a:pt x="55" y="17"/>
                  </a:lnTo>
                  <a:lnTo>
                    <a:pt x="55" y="17"/>
                  </a:lnTo>
                  <a:lnTo>
                    <a:pt x="52" y="17"/>
                  </a:lnTo>
                  <a:lnTo>
                    <a:pt x="52" y="17"/>
                  </a:lnTo>
                  <a:lnTo>
                    <a:pt x="52" y="17"/>
                  </a:lnTo>
                  <a:lnTo>
                    <a:pt x="52" y="14"/>
                  </a:lnTo>
                  <a:lnTo>
                    <a:pt x="50" y="14"/>
                  </a:lnTo>
                  <a:lnTo>
                    <a:pt x="50" y="14"/>
                  </a:lnTo>
                  <a:lnTo>
                    <a:pt x="47" y="14"/>
                  </a:lnTo>
                  <a:lnTo>
                    <a:pt x="47" y="14"/>
                  </a:lnTo>
                  <a:lnTo>
                    <a:pt x="47" y="14"/>
                  </a:lnTo>
                  <a:lnTo>
                    <a:pt x="45" y="14"/>
                  </a:lnTo>
                  <a:lnTo>
                    <a:pt x="45" y="17"/>
                  </a:lnTo>
                  <a:lnTo>
                    <a:pt x="45" y="17"/>
                  </a:lnTo>
                  <a:lnTo>
                    <a:pt x="45" y="19"/>
                  </a:lnTo>
                  <a:lnTo>
                    <a:pt x="45" y="19"/>
                  </a:lnTo>
                  <a:lnTo>
                    <a:pt x="45" y="19"/>
                  </a:lnTo>
                  <a:lnTo>
                    <a:pt x="45" y="19"/>
                  </a:lnTo>
                  <a:lnTo>
                    <a:pt x="45" y="19"/>
                  </a:lnTo>
                  <a:lnTo>
                    <a:pt x="43" y="19"/>
                  </a:lnTo>
                  <a:lnTo>
                    <a:pt x="43" y="19"/>
                  </a:lnTo>
                  <a:lnTo>
                    <a:pt x="40" y="19"/>
                  </a:lnTo>
                  <a:lnTo>
                    <a:pt x="40" y="17"/>
                  </a:lnTo>
                  <a:lnTo>
                    <a:pt x="40" y="17"/>
                  </a:lnTo>
                  <a:lnTo>
                    <a:pt x="40" y="17"/>
                  </a:lnTo>
                  <a:lnTo>
                    <a:pt x="38" y="17"/>
                  </a:lnTo>
                  <a:lnTo>
                    <a:pt x="38" y="17"/>
                  </a:lnTo>
                  <a:lnTo>
                    <a:pt x="38" y="17"/>
                  </a:lnTo>
                  <a:lnTo>
                    <a:pt x="38" y="17"/>
                  </a:lnTo>
                  <a:lnTo>
                    <a:pt x="36" y="17"/>
                  </a:lnTo>
                  <a:lnTo>
                    <a:pt x="36" y="17"/>
                  </a:lnTo>
                  <a:lnTo>
                    <a:pt x="33" y="17"/>
                  </a:lnTo>
                  <a:lnTo>
                    <a:pt x="33" y="17"/>
                  </a:lnTo>
                  <a:lnTo>
                    <a:pt x="33" y="17"/>
                  </a:lnTo>
                  <a:lnTo>
                    <a:pt x="31" y="17"/>
                  </a:lnTo>
                  <a:lnTo>
                    <a:pt x="31" y="14"/>
                  </a:lnTo>
                  <a:lnTo>
                    <a:pt x="31" y="14"/>
                  </a:lnTo>
                  <a:lnTo>
                    <a:pt x="31" y="14"/>
                  </a:lnTo>
                  <a:lnTo>
                    <a:pt x="31" y="14"/>
                  </a:lnTo>
                  <a:lnTo>
                    <a:pt x="31" y="12"/>
                  </a:lnTo>
                  <a:lnTo>
                    <a:pt x="31" y="12"/>
                  </a:lnTo>
                  <a:lnTo>
                    <a:pt x="31" y="12"/>
                  </a:lnTo>
                  <a:lnTo>
                    <a:pt x="31" y="12"/>
                  </a:lnTo>
                  <a:lnTo>
                    <a:pt x="31" y="12"/>
                  </a:lnTo>
                  <a:lnTo>
                    <a:pt x="31" y="14"/>
                  </a:lnTo>
                  <a:lnTo>
                    <a:pt x="29" y="14"/>
                  </a:lnTo>
                  <a:lnTo>
                    <a:pt x="29" y="14"/>
                  </a:lnTo>
                  <a:lnTo>
                    <a:pt x="29" y="14"/>
                  </a:lnTo>
                  <a:lnTo>
                    <a:pt x="26" y="14"/>
                  </a:lnTo>
                  <a:lnTo>
                    <a:pt x="26" y="17"/>
                  </a:lnTo>
                  <a:lnTo>
                    <a:pt x="26" y="17"/>
                  </a:lnTo>
                  <a:lnTo>
                    <a:pt x="26" y="19"/>
                  </a:lnTo>
                  <a:lnTo>
                    <a:pt x="29" y="19"/>
                  </a:lnTo>
                  <a:lnTo>
                    <a:pt x="29" y="19"/>
                  </a:lnTo>
                  <a:lnTo>
                    <a:pt x="29" y="22"/>
                  </a:lnTo>
                  <a:lnTo>
                    <a:pt x="29" y="22"/>
                  </a:lnTo>
                  <a:lnTo>
                    <a:pt x="29" y="22"/>
                  </a:lnTo>
                  <a:lnTo>
                    <a:pt x="31" y="22"/>
                  </a:lnTo>
                  <a:lnTo>
                    <a:pt x="31" y="24"/>
                  </a:lnTo>
                  <a:lnTo>
                    <a:pt x="31" y="24"/>
                  </a:lnTo>
                  <a:lnTo>
                    <a:pt x="31" y="24"/>
                  </a:lnTo>
                  <a:lnTo>
                    <a:pt x="31" y="24"/>
                  </a:lnTo>
                  <a:lnTo>
                    <a:pt x="31" y="24"/>
                  </a:lnTo>
                  <a:lnTo>
                    <a:pt x="31" y="26"/>
                  </a:lnTo>
                  <a:lnTo>
                    <a:pt x="29" y="26"/>
                  </a:lnTo>
                  <a:lnTo>
                    <a:pt x="29" y="26"/>
                  </a:lnTo>
                  <a:lnTo>
                    <a:pt x="29" y="26"/>
                  </a:lnTo>
                  <a:lnTo>
                    <a:pt x="26" y="26"/>
                  </a:lnTo>
                  <a:lnTo>
                    <a:pt x="26" y="26"/>
                  </a:lnTo>
                  <a:lnTo>
                    <a:pt x="26" y="24"/>
                  </a:lnTo>
                  <a:lnTo>
                    <a:pt x="26" y="24"/>
                  </a:lnTo>
                  <a:lnTo>
                    <a:pt x="26" y="24"/>
                  </a:lnTo>
                  <a:lnTo>
                    <a:pt x="26" y="24"/>
                  </a:lnTo>
                  <a:lnTo>
                    <a:pt x="26" y="24"/>
                  </a:lnTo>
                  <a:lnTo>
                    <a:pt x="26" y="24"/>
                  </a:lnTo>
                  <a:lnTo>
                    <a:pt x="24" y="24"/>
                  </a:lnTo>
                  <a:lnTo>
                    <a:pt x="24" y="24"/>
                  </a:lnTo>
                  <a:lnTo>
                    <a:pt x="24" y="24"/>
                  </a:lnTo>
                  <a:lnTo>
                    <a:pt x="24" y="24"/>
                  </a:lnTo>
                  <a:lnTo>
                    <a:pt x="21" y="24"/>
                  </a:lnTo>
                  <a:lnTo>
                    <a:pt x="21" y="24"/>
                  </a:lnTo>
                  <a:lnTo>
                    <a:pt x="21" y="24"/>
                  </a:lnTo>
                  <a:lnTo>
                    <a:pt x="19" y="24"/>
                  </a:lnTo>
                  <a:lnTo>
                    <a:pt x="19" y="24"/>
                  </a:lnTo>
                  <a:lnTo>
                    <a:pt x="19" y="24"/>
                  </a:lnTo>
                  <a:lnTo>
                    <a:pt x="19" y="24"/>
                  </a:lnTo>
                  <a:lnTo>
                    <a:pt x="19" y="26"/>
                  </a:lnTo>
                  <a:lnTo>
                    <a:pt x="17" y="26"/>
                  </a:lnTo>
                  <a:lnTo>
                    <a:pt x="17" y="26"/>
                  </a:lnTo>
                  <a:lnTo>
                    <a:pt x="14" y="26"/>
                  </a:lnTo>
                  <a:lnTo>
                    <a:pt x="14" y="26"/>
                  </a:lnTo>
                  <a:lnTo>
                    <a:pt x="14" y="26"/>
                  </a:lnTo>
                  <a:lnTo>
                    <a:pt x="14" y="26"/>
                  </a:lnTo>
                  <a:lnTo>
                    <a:pt x="12" y="26"/>
                  </a:lnTo>
                  <a:lnTo>
                    <a:pt x="12" y="26"/>
                  </a:lnTo>
                  <a:lnTo>
                    <a:pt x="12" y="26"/>
                  </a:lnTo>
                  <a:lnTo>
                    <a:pt x="10" y="26"/>
                  </a:lnTo>
                  <a:lnTo>
                    <a:pt x="10" y="26"/>
                  </a:lnTo>
                  <a:lnTo>
                    <a:pt x="10" y="26"/>
                  </a:lnTo>
                  <a:lnTo>
                    <a:pt x="10" y="24"/>
                  </a:lnTo>
                  <a:lnTo>
                    <a:pt x="10" y="24"/>
                  </a:lnTo>
                  <a:lnTo>
                    <a:pt x="10" y="24"/>
                  </a:lnTo>
                  <a:lnTo>
                    <a:pt x="10" y="24"/>
                  </a:lnTo>
                  <a:lnTo>
                    <a:pt x="12" y="24"/>
                  </a:lnTo>
                  <a:lnTo>
                    <a:pt x="12" y="22"/>
                  </a:lnTo>
                  <a:lnTo>
                    <a:pt x="10" y="22"/>
                  </a:lnTo>
                  <a:lnTo>
                    <a:pt x="10" y="22"/>
                  </a:lnTo>
                  <a:lnTo>
                    <a:pt x="10" y="22"/>
                  </a:lnTo>
                  <a:lnTo>
                    <a:pt x="10" y="19"/>
                  </a:lnTo>
                  <a:lnTo>
                    <a:pt x="10" y="19"/>
                  </a:lnTo>
                  <a:lnTo>
                    <a:pt x="10" y="17"/>
                  </a:lnTo>
                  <a:lnTo>
                    <a:pt x="10" y="17"/>
                  </a:lnTo>
                  <a:lnTo>
                    <a:pt x="10" y="17"/>
                  </a:lnTo>
                  <a:lnTo>
                    <a:pt x="10" y="14"/>
                  </a:lnTo>
                  <a:lnTo>
                    <a:pt x="10" y="14"/>
                  </a:lnTo>
                  <a:lnTo>
                    <a:pt x="10" y="14"/>
                  </a:lnTo>
                  <a:lnTo>
                    <a:pt x="10" y="12"/>
                  </a:lnTo>
                  <a:lnTo>
                    <a:pt x="7" y="12"/>
                  </a:lnTo>
                  <a:lnTo>
                    <a:pt x="7" y="12"/>
                  </a:lnTo>
                  <a:lnTo>
                    <a:pt x="7" y="14"/>
                  </a:lnTo>
                  <a:lnTo>
                    <a:pt x="7" y="14"/>
                  </a:lnTo>
                  <a:lnTo>
                    <a:pt x="5" y="14"/>
                  </a:lnTo>
                  <a:lnTo>
                    <a:pt x="5" y="14"/>
                  </a:lnTo>
                  <a:lnTo>
                    <a:pt x="5" y="14"/>
                  </a:lnTo>
                  <a:lnTo>
                    <a:pt x="5" y="17"/>
                  </a:lnTo>
                  <a:lnTo>
                    <a:pt x="5" y="17"/>
                  </a:lnTo>
                  <a:lnTo>
                    <a:pt x="2" y="17"/>
                  </a:lnTo>
                  <a:lnTo>
                    <a:pt x="2" y="17"/>
                  </a:lnTo>
                  <a:lnTo>
                    <a:pt x="2" y="14"/>
                  </a:lnTo>
                  <a:lnTo>
                    <a:pt x="0" y="14"/>
                  </a:lnTo>
                  <a:lnTo>
                    <a:pt x="0" y="14"/>
                  </a:lnTo>
                  <a:lnTo>
                    <a:pt x="0" y="14"/>
                  </a:lnTo>
                  <a:lnTo>
                    <a:pt x="0" y="12"/>
                  </a:lnTo>
                  <a:lnTo>
                    <a:pt x="0" y="12"/>
                  </a:lnTo>
                  <a:lnTo>
                    <a:pt x="0" y="12"/>
                  </a:lnTo>
                  <a:lnTo>
                    <a:pt x="2" y="12"/>
                  </a:lnTo>
                  <a:lnTo>
                    <a:pt x="2" y="12"/>
                  </a:lnTo>
                  <a:lnTo>
                    <a:pt x="2" y="12"/>
                  </a:lnTo>
                  <a:lnTo>
                    <a:pt x="5" y="12"/>
                  </a:lnTo>
                  <a:lnTo>
                    <a:pt x="5" y="12"/>
                  </a:lnTo>
                  <a:lnTo>
                    <a:pt x="5" y="12"/>
                  </a:lnTo>
                  <a:lnTo>
                    <a:pt x="5" y="12"/>
                  </a:lnTo>
                  <a:lnTo>
                    <a:pt x="5" y="10"/>
                  </a:lnTo>
                  <a:lnTo>
                    <a:pt x="5" y="10"/>
                  </a:lnTo>
                  <a:lnTo>
                    <a:pt x="7" y="10"/>
                  </a:lnTo>
                  <a:lnTo>
                    <a:pt x="7" y="10"/>
                  </a:lnTo>
                  <a:lnTo>
                    <a:pt x="7" y="10"/>
                  </a:lnTo>
                  <a:lnTo>
                    <a:pt x="10" y="10"/>
                  </a:lnTo>
                  <a:lnTo>
                    <a:pt x="10" y="10"/>
                  </a:lnTo>
                  <a:lnTo>
                    <a:pt x="10" y="10"/>
                  </a:lnTo>
                  <a:lnTo>
                    <a:pt x="12" y="10"/>
                  </a:lnTo>
                  <a:lnTo>
                    <a:pt x="12" y="7"/>
                  </a:lnTo>
                  <a:lnTo>
                    <a:pt x="10" y="7"/>
                  </a:lnTo>
                  <a:lnTo>
                    <a:pt x="10" y="7"/>
                  </a:lnTo>
                  <a:lnTo>
                    <a:pt x="7" y="7"/>
                  </a:lnTo>
                  <a:lnTo>
                    <a:pt x="7" y="7"/>
                  </a:lnTo>
                  <a:lnTo>
                    <a:pt x="7" y="7"/>
                  </a:lnTo>
                  <a:lnTo>
                    <a:pt x="7" y="7"/>
                  </a:lnTo>
                  <a:lnTo>
                    <a:pt x="7" y="5"/>
                  </a:lnTo>
                  <a:lnTo>
                    <a:pt x="7" y="5"/>
                  </a:lnTo>
                  <a:lnTo>
                    <a:pt x="10" y="5"/>
                  </a:lnTo>
                  <a:lnTo>
                    <a:pt x="10" y="3"/>
                  </a:lnTo>
                  <a:lnTo>
                    <a:pt x="10" y="3"/>
                  </a:lnTo>
                  <a:lnTo>
                    <a:pt x="12" y="3"/>
                  </a:lnTo>
                  <a:lnTo>
                    <a:pt x="12" y="3"/>
                  </a:lnTo>
                  <a:lnTo>
                    <a:pt x="12" y="5"/>
                  </a:lnTo>
                  <a:lnTo>
                    <a:pt x="12" y="5"/>
                  </a:lnTo>
                  <a:lnTo>
                    <a:pt x="14" y="5"/>
                  </a:lnTo>
                  <a:lnTo>
                    <a:pt x="14" y="5"/>
                  </a:lnTo>
                  <a:lnTo>
                    <a:pt x="14" y="3"/>
                  </a:lnTo>
                  <a:lnTo>
                    <a:pt x="14" y="3"/>
                  </a:lnTo>
                  <a:lnTo>
                    <a:pt x="14" y="3"/>
                  </a:lnTo>
                  <a:lnTo>
                    <a:pt x="17" y="3"/>
                  </a:lnTo>
                  <a:lnTo>
                    <a:pt x="17" y="3"/>
                  </a:lnTo>
                  <a:lnTo>
                    <a:pt x="19" y="3"/>
                  </a:lnTo>
                  <a:lnTo>
                    <a:pt x="19" y="3"/>
                  </a:lnTo>
                  <a:lnTo>
                    <a:pt x="19" y="3"/>
                  </a:lnTo>
                  <a:lnTo>
                    <a:pt x="21" y="3"/>
                  </a:lnTo>
                  <a:lnTo>
                    <a:pt x="21" y="3"/>
                  </a:lnTo>
                  <a:lnTo>
                    <a:pt x="24" y="3"/>
                  </a:lnTo>
                  <a:lnTo>
                    <a:pt x="24" y="3"/>
                  </a:lnTo>
                  <a:lnTo>
                    <a:pt x="24" y="3"/>
                  </a:lnTo>
                  <a:lnTo>
                    <a:pt x="24" y="3"/>
                  </a:lnTo>
                  <a:lnTo>
                    <a:pt x="24" y="3"/>
                  </a:lnTo>
                  <a:lnTo>
                    <a:pt x="26" y="3"/>
                  </a:lnTo>
                  <a:lnTo>
                    <a:pt x="26" y="3"/>
                  </a:lnTo>
                  <a:lnTo>
                    <a:pt x="26" y="3"/>
                  </a:lnTo>
                  <a:lnTo>
                    <a:pt x="29" y="3"/>
                  </a:lnTo>
                  <a:lnTo>
                    <a:pt x="29" y="3"/>
                  </a:lnTo>
                  <a:lnTo>
                    <a:pt x="31" y="3"/>
                  </a:lnTo>
                  <a:lnTo>
                    <a:pt x="31" y="3"/>
                  </a:lnTo>
                  <a:lnTo>
                    <a:pt x="31" y="3"/>
                  </a:lnTo>
                  <a:lnTo>
                    <a:pt x="33" y="3"/>
                  </a:lnTo>
                  <a:lnTo>
                    <a:pt x="33" y="3"/>
                  </a:lnTo>
                  <a:lnTo>
                    <a:pt x="33" y="0"/>
                  </a:lnTo>
                  <a:lnTo>
                    <a:pt x="33" y="0"/>
                  </a:lnTo>
                  <a:lnTo>
                    <a:pt x="33" y="0"/>
                  </a:lnTo>
                  <a:lnTo>
                    <a:pt x="33" y="0"/>
                  </a:lnTo>
                  <a:lnTo>
                    <a:pt x="33" y="0"/>
                  </a:lnTo>
                  <a:lnTo>
                    <a:pt x="36" y="0"/>
                  </a:lnTo>
                  <a:lnTo>
                    <a:pt x="36" y="3"/>
                  </a:lnTo>
                  <a:lnTo>
                    <a:pt x="36" y="3"/>
                  </a:lnTo>
                  <a:lnTo>
                    <a:pt x="36" y="3"/>
                  </a:lnTo>
                  <a:lnTo>
                    <a:pt x="36" y="5"/>
                  </a:lnTo>
                  <a:lnTo>
                    <a:pt x="36" y="5"/>
                  </a:lnTo>
                  <a:lnTo>
                    <a:pt x="36" y="3"/>
                  </a:lnTo>
                  <a:lnTo>
                    <a:pt x="38" y="3"/>
                  </a:lnTo>
                  <a:lnTo>
                    <a:pt x="38" y="3"/>
                  </a:lnTo>
                  <a:lnTo>
                    <a:pt x="38" y="3"/>
                  </a:lnTo>
                  <a:lnTo>
                    <a:pt x="40" y="3"/>
                  </a:lnTo>
                  <a:lnTo>
                    <a:pt x="40" y="3"/>
                  </a:lnTo>
                  <a:lnTo>
                    <a:pt x="40" y="3"/>
                  </a:lnTo>
                  <a:lnTo>
                    <a:pt x="40" y="3"/>
                  </a:lnTo>
                  <a:lnTo>
                    <a:pt x="40" y="0"/>
                  </a:lnTo>
                  <a:lnTo>
                    <a:pt x="40" y="0"/>
                  </a:lnTo>
                  <a:lnTo>
                    <a:pt x="43" y="0"/>
                  </a:lnTo>
                  <a:lnTo>
                    <a:pt x="43" y="0"/>
                  </a:lnTo>
                  <a:lnTo>
                    <a:pt x="45" y="0"/>
                  </a:lnTo>
                  <a:lnTo>
                    <a:pt x="45" y="0"/>
                  </a:lnTo>
                  <a:lnTo>
                    <a:pt x="45" y="3"/>
                  </a:lnTo>
                  <a:lnTo>
                    <a:pt x="45" y="3"/>
                  </a:lnTo>
                  <a:lnTo>
                    <a:pt x="47" y="3"/>
                  </a:lnTo>
                  <a:lnTo>
                    <a:pt x="47" y="3"/>
                  </a:lnTo>
                  <a:lnTo>
                    <a:pt x="47" y="3"/>
                  </a:lnTo>
                  <a:lnTo>
                    <a:pt x="50" y="3"/>
                  </a:lnTo>
                  <a:lnTo>
                    <a:pt x="50" y="3"/>
                  </a:lnTo>
                  <a:lnTo>
                    <a:pt x="50" y="3"/>
                  </a:lnTo>
                  <a:lnTo>
                    <a:pt x="50" y="3"/>
                  </a:lnTo>
                  <a:lnTo>
                    <a:pt x="52" y="3"/>
                  </a:lnTo>
                  <a:lnTo>
                    <a:pt x="52" y="3"/>
                  </a:lnTo>
                  <a:lnTo>
                    <a:pt x="52" y="3"/>
                  </a:lnTo>
                  <a:lnTo>
                    <a:pt x="52" y="5"/>
                  </a:lnTo>
                  <a:lnTo>
                    <a:pt x="55" y="5"/>
                  </a:lnTo>
                  <a:lnTo>
                    <a:pt x="55" y="5"/>
                  </a:lnTo>
                  <a:lnTo>
                    <a:pt x="55" y="5"/>
                  </a:lnTo>
                  <a:lnTo>
                    <a:pt x="57" y="5"/>
                  </a:lnTo>
                  <a:lnTo>
                    <a:pt x="57" y="5"/>
                  </a:lnTo>
                  <a:lnTo>
                    <a:pt x="57" y="5"/>
                  </a:lnTo>
                  <a:lnTo>
                    <a:pt x="59" y="5"/>
                  </a:lnTo>
                  <a:lnTo>
                    <a:pt x="59" y="5"/>
                  </a:lnTo>
                  <a:lnTo>
                    <a:pt x="59" y="5"/>
                  </a:lnTo>
                  <a:lnTo>
                    <a:pt x="62" y="5"/>
                  </a:lnTo>
                  <a:lnTo>
                    <a:pt x="62" y="5"/>
                  </a:lnTo>
                  <a:lnTo>
                    <a:pt x="64" y="5"/>
                  </a:lnTo>
                  <a:lnTo>
                    <a:pt x="64" y="5"/>
                  </a:lnTo>
                  <a:lnTo>
                    <a:pt x="64" y="7"/>
                  </a:lnTo>
                  <a:lnTo>
                    <a:pt x="64" y="7"/>
                  </a:lnTo>
                  <a:lnTo>
                    <a:pt x="64" y="7"/>
                  </a:lnTo>
                  <a:lnTo>
                    <a:pt x="66" y="7"/>
                  </a:lnTo>
                  <a:lnTo>
                    <a:pt x="66" y="10"/>
                  </a:lnTo>
                  <a:lnTo>
                    <a:pt x="66" y="10"/>
                  </a:lnTo>
                  <a:lnTo>
                    <a:pt x="66" y="10"/>
                  </a:lnTo>
                  <a:lnTo>
                    <a:pt x="66" y="10"/>
                  </a:lnTo>
                  <a:lnTo>
                    <a:pt x="69" y="10"/>
                  </a:lnTo>
                  <a:lnTo>
                    <a:pt x="69" y="12"/>
                  </a:lnTo>
                  <a:lnTo>
                    <a:pt x="69" y="12"/>
                  </a:lnTo>
                  <a:lnTo>
                    <a:pt x="69" y="12"/>
                  </a:lnTo>
                  <a:lnTo>
                    <a:pt x="69" y="12"/>
                  </a:lnTo>
                  <a:lnTo>
                    <a:pt x="69" y="14"/>
                  </a:lnTo>
                  <a:lnTo>
                    <a:pt x="69" y="14"/>
                  </a:lnTo>
                  <a:lnTo>
                    <a:pt x="69" y="17"/>
                  </a:lnTo>
                  <a:lnTo>
                    <a:pt x="71" y="17"/>
                  </a:lnTo>
                  <a:lnTo>
                    <a:pt x="71" y="17"/>
                  </a:lnTo>
                  <a:lnTo>
                    <a:pt x="71" y="17"/>
                  </a:lnTo>
                  <a:lnTo>
                    <a:pt x="74" y="17"/>
                  </a:lnTo>
                  <a:lnTo>
                    <a:pt x="74" y="17"/>
                  </a:lnTo>
                  <a:lnTo>
                    <a:pt x="74" y="19"/>
                  </a:lnTo>
                  <a:lnTo>
                    <a:pt x="74" y="19"/>
                  </a:lnTo>
                  <a:lnTo>
                    <a:pt x="74" y="19"/>
                  </a:lnTo>
                  <a:lnTo>
                    <a:pt x="74" y="22"/>
                  </a:lnTo>
                  <a:lnTo>
                    <a:pt x="74" y="22"/>
                  </a:lnTo>
                  <a:lnTo>
                    <a:pt x="74" y="22"/>
                  </a:lnTo>
                  <a:lnTo>
                    <a:pt x="74" y="24"/>
                  </a:lnTo>
                  <a:lnTo>
                    <a:pt x="74" y="24"/>
                  </a:lnTo>
                  <a:lnTo>
                    <a:pt x="74" y="24"/>
                  </a:lnTo>
                  <a:lnTo>
                    <a:pt x="74" y="24"/>
                  </a:lnTo>
                  <a:lnTo>
                    <a:pt x="74" y="24"/>
                  </a:lnTo>
                  <a:lnTo>
                    <a:pt x="74" y="26"/>
                  </a:lnTo>
                  <a:lnTo>
                    <a:pt x="74" y="26"/>
                  </a:lnTo>
                  <a:lnTo>
                    <a:pt x="74" y="29"/>
                  </a:lnTo>
                  <a:lnTo>
                    <a:pt x="74" y="29"/>
                  </a:lnTo>
                  <a:lnTo>
                    <a:pt x="74" y="29"/>
                  </a:lnTo>
                  <a:lnTo>
                    <a:pt x="76" y="29"/>
                  </a:lnTo>
                  <a:lnTo>
                    <a:pt x="76" y="29"/>
                  </a:lnTo>
                  <a:lnTo>
                    <a:pt x="76" y="29"/>
                  </a:lnTo>
                  <a:lnTo>
                    <a:pt x="76" y="31"/>
                  </a:lnTo>
                  <a:lnTo>
                    <a:pt x="76" y="31"/>
                  </a:lnTo>
                  <a:lnTo>
                    <a:pt x="74" y="31"/>
                  </a:lnTo>
                  <a:lnTo>
                    <a:pt x="74" y="31"/>
                  </a:lnTo>
                  <a:lnTo>
                    <a:pt x="74" y="31"/>
                  </a:lnTo>
                  <a:lnTo>
                    <a:pt x="71" y="31"/>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211"/>
            <p:cNvSpPr>
              <a:spLocks/>
            </p:cNvSpPr>
            <p:nvPr/>
          </p:nvSpPr>
          <p:spPr bwMode="auto">
            <a:xfrm>
              <a:off x="5662613" y="4483100"/>
              <a:ext cx="120650" cy="49212"/>
            </a:xfrm>
            <a:custGeom>
              <a:avLst/>
              <a:gdLst/>
              <a:ahLst/>
              <a:cxnLst>
                <a:cxn ang="0">
                  <a:pos x="69" y="29"/>
                </a:cxn>
                <a:cxn ang="0">
                  <a:pos x="66" y="26"/>
                </a:cxn>
                <a:cxn ang="0">
                  <a:pos x="64" y="24"/>
                </a:cxn>
                <a:cxn ang="0">
                  <a:pos x="59" y="22"/>
                </a:cxn>
                <a:cxn ang="0">
                  <a:pos x="55" y="19"/>
                </a:cxn>
                <a:cxn ang="0">
                  <a:pos x="52" y="17"/>
                </a:cxn>
                <a:cxn ang="0">
                  <a:pos x="47" y="14"/>
                </a:cxn>
                <a:cxn ang="0">
                  <a:pos x="45" y="19"/>
                </a:cxn>
                <a:cxn ang="0">
                  <a:pos x="40" y="19"/>
                </a:cxn>
                <a:cxn ang="0">
                  <a:pos x="38" y="17"/>
                </a:cxn>
                <a:cxn ang="0">
                  <a:pos x="33" y="17"/>
                </a:cxn>
                <a:cxn ang="0">
                  <a:pos x="31" y="12"/>
                </a:cxn>
                <a:cxn ang="0">
                  <a:pos x="29" y="14"/>
                </a:cxn>
                <a:cxn ang="0">
                  <a:pos x="26" y="19"/>
                </a:cxn>
                <a:cxn ang="0">
                  <a:pos x="31" y="22"/>
                </a:cxn>
                <a:cxn ang="0">
                  <a:pos x="31" y="26"/>
                </a:cxn>
                <a:cxn ang="0">
                  <a:pos x="26" y="24"/>
                </a:cxn>
                <a:cxn ang="0">
                  <a:pos x="24" y="24"/>
                </a:cxn>
                <a:cxn ang="0">
                  <a:pos x="21" y="24"/>
                </a:cxn>
                <a:cxn ang="0">
                  <a:pos x="17" y="26"/>
                </a:cxn>
                <a:cxn ang="0">
                  <a:pos x="12" y="26"/>
                </a:cxn>
                <a:cxn ang="0">
                  <a:pos x="10" y="24"/>
                </a:cxn>
                <a:cxn ang="0">
                  <a:pos x="10" y="22"/>
                </a:cxn>
                <a:cxn ang="0">
                  <a:pos x="10" y="17"/>
                </a:cxn>
                <a:cxn ang="0">
                  <a:pos x="7" y="12"/>
                </a:cxn>
                <a:cxn ang="0">
                  <a:pos x="5" y="14"/>
                </a:cxn>
                <a:cxn ang="0">
                  <a:pos x="0" y="14"/>
                </a:cxn>
                <a:cxn ang="0">
                  <a:pos x="2" y="12"/>
                </a:cxn>
                <a:cxn ang="0">
                  <a:pos x="5" y="12"/>
                </a:cxn>
                <a:cxn ang="0">
                  <a:pos x="10" y="10"/>
                </a:cxn>
                <a:cxn ang="0">
                  <a:pos x="10" y="7"/>
                </a:cxn>
                <a:cxn ang="0">
                  <a:pos x="7" y="5"/>
                </a:cxn>
                <a:cxn ang="0">
                  <a:pos x="12" y="5"/>
                </a:cxn>
                <a:cxn ang="0">
                  <a:pos x="14" y="3"/>
                </a:cxn>
                <a:cxn ang="0">
                  <a:pos x="21" y="3"/>
                </a:cxn>
                <a:cxn ang="0">
                  <a:pos x="24" y="3"/>
                </a:cxn>
                <a:cxn ang="0">
                  <a:pos x="31" y="3"/>
                </a:cxn>
                <a:cxn ang="0">
                  <a:pos x="33" y="0"/>
                </a:cxn>
                <a:cxn ang="0">
                  <a:pos x="36" y="3"/>
                </a:cxn>
                <a:cxn ang="0">
                  <a:pos x="38" y="3"/>
                </a:cxn>
                <a:cxn ang="0">
                  <a:pos x="40" y="0"/>
                </a:cxn>
                <a:cxn ang="0">
                  <a:pos x="45" y="3"/>
                </a:cxn>
                <a:cxn ang="0">
                  <a:pos x="50" y="3"/>
                </a:cxn>
                <a:cxn ang="0">
                  <a:pos x="52" y="5"/>
                </a:cxn>
                <a:cxn ang="0">
                  <a:pos x="57" y="5"/>
                </a:cxn>
                <a:cxn ang="0">
                  <a:pos x="64" y="5"/>
                </a:cxn>
                <a:cxn ang="0">
                  <a:pos x="66" y="10"/>
                </a:cxn>
                <a:cxn ang="0">
                  <a:pos x="69" y="12"/>
                </a:cxn>
                <a:cxn ang="0">
                  <a:pos x="71" y="17"/>
                </a:cxn>
                <a:cxn ang="0">
                  <a:pos x="74" y="19"/>
                </a:cxn>
                <a:cxn ang="0">
                  <a:pos x="74" y="24"/>
                </a:cxn>
                <a:cxn ang="0">
                  <a:pos x="74" y="29"/>
                </a:cxn>
                <a:cxn ang="0">
                  <a:pos x="76" y="31"/>
                </a:cxn>
              </a:cxnLst>
              <a:rect l="0" t="0" r="r" b="b"/>
              <a:pathLst>
                <a:path w="76" h="31">
                  <a:moveTo>
                    <a:pt x="71" y="31"/>
                  </a:moveTo>
                  <a:lnTo>
                    <a:pt x="71" y="29"/>
                  </a:lnTo>
                  <a:lnTo>
                    <a:pt x="71" y="29"/>
                  </a:lnTo>
                  <a:lnTo>
                    <a:pt x="71" y="29"/>
                  </a:lnTo>
                  <a:lnTo>
                    <a:pt x="71" y="29"/>
                  </a:lnTo>
                  <a:lnTo>
                    <a:pt x="69" y="29"/>
                  </a:lnTo>
                  <a:lnTo>
                    <a:pt x="69" y="29"/>
                  </a:lnTo>
                  <a:lnTo>
                    <a:pt x="66" y="29"/>
                  </a:lnTo>
                  <a:lnTo>
                    <a:pt x="66" y="26"/>
                  </a:lnTo>
                  <a:lnTo>
                    <a:pt x="66" y="26"/>
                  </a:lnTo>
                  <a:lnTo>
                    <a:pt x="66" y="26"/>
                  </a:lnTo>
                  <a:lnTo>
                    <a:pt x="66" y="26"/>
                  </a:lnTo>
                  <a:lnTo>
                    <a:pt x="66" y="24"/>
                  </a:lnTo>
                  <a:lnTo>
                    <a:pt x="64" y="24"/>
                  </a:lnTo>
                  <a:lnTo>
                    <a:pt x="64" y="24"/>
                  </a:lnTo>
                  <a:lnTo>
                    <a:pt x="64" y="24"/>
                  </a:lnTo>
                  <a:lnTo>
                    <a:pt x="64" y="24"/>
                  </a:lnTo>
                  <a:lnTo>
                    <a:pt x="64" y="24"/>
                  </a:lnTo>
                  <a:lnTo>
                    <a:pt x="62" y="24"/>
                  </a:lnTo>
                  <a:lnTo>
                    <a:pt x="62" y="24"/>
                  </a:lnTo>
                  <a:lnTo>
                    <a:pt x="62" y="22"/>
                  </a:lnTo>
                  <a:lnTo>
                    <a:pt x="59" y="22"/>
                  </a:lnTo>
                  <a:lnTo>
                    <a:pt x="59" y="22"/>
                  </a:lnTo>
                  <a:lnTo>
                    <a:pt x="59" y="22"/>
                  </a:lnTo>
                  <a:lnTo>
                    <a:pt x="59" y="22"/>
                  </a:lnTo>
                  <a:lnTo>
                    <a:pt x="57" y="22"/>
                  </a:lnTo>
                  <a:lnTo>
                    <a:pt x="57" y="22"/>
                  </a:lnTo>
                  <a:lnTo>
                    <a:pt x="57" y="19"/>
                  </a:lnTo>
                  <a:lnTo>
                    <a:pt x="57" y="19"/>
                  </a:lnTo>
                  <a:lnTo>
                    <a:pt x="55" y="19"/>
                  </a:lnTo>
                  <a:lnTo>
                    <a:pt x="55" y="19"/>
                  </a:lnTo>
                  <a:lnTo>
                    <a:pt x="55" y="19"/>
                  </a:lnTo>
                  <a:lnTo>
                    <a:pt x="55" y="17"/>
                  </a:lnTo>
                  <a:lnTo>
                    <a:pt x="55" y="17"/>
                  </a:lnTo>
                  <a:lnTo>
                    <a:pt x="52" y="17"/>
                  </a:lnTo>
                  <a:lnTo>
                    <a:pt x="52" y="17"/>
                  </a:lnTo>
                  <a:lnTo>
                    <a:pt x="52" y="17"/>
                  </a:lnTo>
                  <a:lnTo>
                    <a:pt x="52" y="14"/>
                  </a:lnTo>
                  <a:lnTo>
                    <a:pt x="50" y="14"/>
                  </a:lnTo>
                  <a:lnTo>
                    <a:pt x="50" y="14"/>
                  </a:lnTo>
                  <a:lnTo>
                    <a:pt x="47" y="14"/>
                  </a:lnTo>
                  <a:lnTo>
                    <a:pt x="47" y="14"/>
                  </a:lnTo>
                  <a:lnTo>
                    <a:pt x="47" y="14"/>
                  </a:lnTo>
                  <a:lnTo>
                    <a:pt x="45" y="14"/>
                  </a:lnTo>
                  <a:lnTo>
                    <a:pt x="45" y="17"/>
                  </a:lnTo>
                  <a:lnTo>
                    <a:pt x="45" y="17"/>
                  </a:lnTo>
                  <a:lnTo>
                    <a:pt x="45" y="19"/>
                  </a:lnTo>
                  <a:lnTo>
                    <a:pt x="45" y="19"/>
                  </a:lnTo>
                  <a:lnTo>
                    <a:pt x="45" y="19"/>
                  </a:lnTo>
                  <a:lnTo>
                    <a:pt x="45" y="19"/>
                  </a:lnTo>
                  <a:lnTo>
                    <a:pt x="45" y="19"/>
                  </a:lnTo>
                  <a:lnTo>
                    <a:pt x="43" y="19"/>
                  </a:lnTo>
                  <a:lnTo>
                    <a:pt x="43" y="19"/>
                  </a:lnTo>
                  <a:lnTo>
                    <a:pt x="40" y="19"/>
                  </a:lnTo>
                  <a:lnTo>
                    <a:pt x="40" y="17"/>
                  </a:lnTo>
                  <a:lnTo>
                    <a:pt x="40" y="17"/>
                  </a:lnTo>
                  <a:lnTo>
                    <a:pt x="40" y="17"/>
                  </a:lnTo>
                  <a:lnTo>
                    <a:pt x="38" y="17"/>
                  </a:lnTo>
                  <a:lnTo>
                    <a:pt x="38" y="17"/>
                  </a:lnTo>
                  <a:lnTo>
                    <a:pt x="38" y="17"/>
                  </a:lnTo>
                  <a:lnTo>
                    <a:pt x="38" y="17"/>
                  </a:lnTo>
                  <a:lnTo>
                    <a:pt x="36" y="17"/>
                  </a:lnTo>
                  <a:lnTo>
                    <a:pt x="36" y="17"/>
                  </a:lnTo>
                  <a:lnTo>
                    <a:pt x="33" y="17"/>
                  </a:lnTo>
                  <a:lnTo>
                    <a:pt x="33" y="17"/>
                  </a:lnTo>
                  <a:lnTo>
                    <a:pt x="33" y="17"/>
                  </a:lnTo>
                  <a:lnTo>
                    <a:pt x="31" y="17"/>
                  </a:lnTo>
                  <a:lnTo>
                    <a:pt x="31" y="14"/>
                  </a:lnTo>
                  <a:lnTo>
                    <a:pt x="31" y="14"/>
                  </a:lnTo>
                  <a:lnTo>
                    <a:pt x="31" y="14"/>
                  </a:lnTo>
                  <a:lnTo>
                    <a:pt x="31" y="14"/>
                  </a:lnTo>
                  <a:lnTo>
                    <a:pt x="31" y="12"/>
                  </a:lnTo>
                  <a:lnTo>
                    <a:pt x="31" y="12"/>
                  </a:lnTo>
                  <a:lnTo>
                    <a:pt x="31" y="12"/>
                  </a:lnTo>
                  <a:lnTo>
                    <a:pt x="31" y="12"/>
                  </a:lnTo>
                  <a:lnTo>
                    <a:pt x="31" y="12"/>
                  </a:lnTo>
                  <a:lnTo>
                    <a:pt x="31" y="14"/>
                  </a:lnTo>
                  <a:lnTo>
                    <a:pt x="29" y="14"/>
                  </a:lnTo>
                  <a:lnTo>
                    <a:pt x="29" y="14"/>
                  </a:lnTo>
                  <a:lnTo>
                    <a:pt x="29" y="14"/>
                  </a:lnTo>
                  <a:lnTo>
                    <a:pt x="26" y="14"/>
                  </a:lnTo>
                  <a:lnTo>
                    <a:pt x="26" y="17"/>
                  </a:lnTo>
                  <a:lnTo>
                    <a:pt x="26" y="17"/>
                  </a:lnTo>
                  <a:lnTo>
                    <a:pt x="26" y="19"/>
                  </a:lnTo>
                  <a:lnTo>
                    <a:pt x="29" y="19"/>
                  </a:lnTo>
                  <a:lnTo>
                    <a:pt x="29" y="19"/>
                  </a:lnTo>
                  <a:lnTo>
                    <a:pt x="29" y="22"/>
                  </a:lnTo>
                  <a:lnTo>
                    <a:pt x="29" y="22"/>
                  </a:lnTo>
                  <a:lnTo>
                    <a:pt x="29" y="22"/>
                  </a:lnTo>
                  <a:lnTo>
                    <a:pt x="31" y="22"/>
                  </a:lnTo>
                  <a:lnTo>
                    <a:pt x="31" y="24"/>
                  </a:lnTo>
                  <a:lnTo>
                    <a:pt x="31" y="24"/>
                  </a:lnTo>
                  <a:lnTo>
                    <a:pt x="31" y="24"/>
                  </a:lnTo>
                  <a:lnTo>
                    <a:pt x="31" y="24"/>
                  </a:lnTo>
                  <a:lnTo>
                    <a:pt x="31" y="24"/>
                  </a:lnTo>
                  <a:lnTo>
                    <a:pt x="31" y="26"/>
                  </a:lnTo>
                  <a:lnTo>
                    <a:pt x="29" y="26"/>
                  </a:lnTo>
                  <a:lnTo>
                    <a:pt x="29" y="26"/>
                  </a:lnTo>
                  <a:lnTo>
                    <a:pt x="29" y="26"/>
                  </a:lnTo>
                  <a:lnTo>
                    <a:pt x="26" y="26"/>
                  </a:lnTo>
                  <a:lnTo>
                    <a:pt x="26" y="26"/>
                  </a:lnTo>
                  <a:lnTo>
                    <a:pt x="26" y="24"/>
                  </a:lnTo>
                  <a:lnTo>
                    <a:pt x="26" y="24"/>
                  </a:lnTo>
                  <a:lnTo>
                    <a:pt x="26" y="24"/>
                  </a:lnTo>
                  <a:lnTo>
                    <a:pt x="26" y="24"/>
                  </a:lnTo>
                  <a:lnTo>
                    <a:pt x="26" y="24"/>
                  </a:lnTo>
                  <a:lnTo>
                    <a:pt x="26" y="24"/>
                  </a:lnTo>
                  <a:lnTo>
                    <a:pt x="24" y="24"/>
                  </a:lnTo>
                  <a:lnTo>
                    <a:pt x="24" y="24"/>
                  </a:lnTo>
                  <a:lnTo>
                    <a:pt x="24" y="24"/>
                  </a:lnTo>
                  <a:lnTo>
                    <a:pt x="24" y="24"/>
                  </a:lnTo>
                  <a:lnTo>
                    <a:pt x="21" y="24"/>
                  </a:lnTo>
                  <a:lnTo>
                    <a:pt x="21" y="24"/>
                  </a:lnTo>
                  <a:lnTo>
                    <a:pt x="21" y="24"/>
                  </a:lnTo>
                  <a:lnTo>
                    <a:pt x="19" y="24"/>
                  </a:lnTo>
                  <a:lnTo>
                    <a:pt x="19" y="24"/>
                  </a:lnTo>
                  <a:lnTo>
                    <a:pt x="19" y="24"/>
                  </a:lnTo>
                  <a:lnTo>
                    <a:pt x="19" y="24"/>
                  </a:lnTo>
                  <a:lnTo>
                    <a:pt x="19" y="26"/>
                  </a:lnTo>
                  <a:lnTo>
                    <a:pt x="17" y="26"/>
                  </a:lnTo>
                  <a:lnTo>
                    <a:pt x="17" y="26"/>
                  </a:lnTo>
                  <a:lnTo>
                    <a:pt x="14" y="26"/>
                  </a:lnTo>
                  <a:lnTo>
                    <a:pt x="14" y="26"/>
                  </a:lnTo>
                  <a:lnTo>
                    <a:pt x="14" y="26"/>
                  </a:lnTo>
                  <a:lnTo>
                    <a:pt x="14" y="26"/>
                  </a:lnTo>
                  <a:lnTo>
                    <a:pt x="12" y="26"/>
                  </a:lnTo>
                  <a:lnTo>
                    <a:pt x="12" y="26"/>
                  </a:lnTo>
                  <a:lnTo>
                    <a:pt x="12" y="26"/>
                  </a:lnTo>
                  <a:lnTo>
                    <a:pt x="10" y="26"/>
                  </a:lnTo>
                  <a:lnTo>
                    <a:pt x="10" y="26"/>
                  </a:lnTo>
                  <a:lnTo>
                    <a:pt x="10" y="26"/>
                  </a:lnTo>
                  <a:lnTo>
                    <a:pt x="10" y="24"/>
                  </a:lnTo>
                  <a:lnTo>
                    <a:pt x="10" y="24"/>
                  </a:lnTo>
                  <a:lnTo>
                    <a:pt x="10" y="24"/>
                  </a:lnTo>
                  <a:lnTo>
                    <a:pt x="10" y="24"/>
                  </a:lnTo>
                  <a:lnTo>
                    <a:pt x="12" y="24"/>
                  </a:lnTo>
                  <a:lnTo>
                    <a:pt x="12" y="22"/>
                  </a:lnTo>
                  <a:lnTo>
                    <a:pt x="10" y="22"/>
                  </a:lnTo>
                  <a:lnTo>
                    <a:pt x="10" y="22"/>
                  </a:lnTo>
                  <a:lnTo>
                    <a:pt x="10" y="22"/>
                  </a:lnTo>
                  <a:lnTo>
                    <a:pt x="10" y="19"/>
                  </a:lnTo>
                  <a:lnTo>
                    <a:pt x="10" y="19"/>
                  </a:lnTo>
                  <a:lnTo>
                    <a:pt x="10" y="17"/>
                  </a:lnTo>
                  <a:lnTo>
                    <a:pt x="10" y="17"/>
                  </a:lnTo>
                  <a:lnTo>
                    <a:pt x="10" y="17"/>
                  </a:lnTo>
                  <a:lnTo>
                    <a:pt x="10" y="14"/>
                  </a:lnTo>
                  <a:lnTo>
                    <a:pt x="10" y="14"/>
                  </a:lnTo>
                  <a:lnTo>
                    <a:pt x="10" y="14"/>
                  </a:lnTo>
                  <a:lnTo>
                    <a:pt x="10" y="12"/>
                  </a:lnTo>
                  <a:lnTo>
                    <a:pt x="7" y="12"/>
                  </a:lnTo>
                  <a:lnTo>
                    <a:pt x="7" y="12"/>
                  </a:lnTo>
                  <a:lnTo>
                    <a:pt x="7" y="14"/>
                  </a:lnTo>
                  <a:lnTo>
                    <a:pt x="7" y="14"/>
                  </a:lnTo>
                  <a:lnTo>
                    <a:pt x="5" y="14"/>
                  </a:lnTo>
                  <a:lnTo>
                    <a:pt x="5" y="14"/>
                  </a:lnTo>
                  <a:lnTo>
                    <a:pt x="5" y="14"/>
                  </a:lnTo>
                  <a:lnTo>
                    <a:pt x="5" y="17"/>
                  </a:lnTo>
                  <a:lnTo>
                    <a:pt x="5" y="17"/>
                  </a:lnTo>
                  <a:lnTo>
                    <a:pt x="2" y="17"/>
                  </a:lnTo>
                  <a:lnTo>
                    <a:pt x="2" y="17"/>
                  </a:lnTo>
                  <a:lnTo>
                    <a:pt x="2" y="14"/>
                  </a:lnTo>
                  <a:lnTo>
                    <a:pt x="0" y="14"/>
                  </a:lnTo>
                  <a:lnTo>
                    <a:pt x="0" y="14"/>
                  </a:lnTo>
                  <a:lnTo>
                    <a:pt x="0" y="14"/>
                  </a:lnTo>
                  <a:lnTo>
                    <a:pt x="0" y="12"/>
                  </a:lnTo>
                  <a:lnTo>
                    <a:pt x="0" y="12"/>
                  </a:lnTo>
                  <a:lnTo>
                    <a:pt x="0" y="12"/>
                  </a:lnTo>
                  <a:lnTo>
                    <a:pt x="2" y="12"/>
                  </a:lnTo>
                  <a:lnTo>
                    <a:pt x="2" y="12"/>
                  </a:lnTo>
                  <a:lnTo>
                    <a:pt x="2" y="12"/>
                  </a:lnTo>
                  <a:lnTo>
                    <a:pt x="5" y="12"/>
                  </a:lnTo>
                  <a:lnTo>
                    <a:pt x="5" y="12"/>
                  </a:lnTo>
                  <a:lnTo>
                    <a:pt x="5" y="12"/>
                  </a:lnTo>
                  <a:lnTo>
                    <a:pt x="5" y="12"/>
                  </a:lnTo>
                  <a:lnTo>
                    <a:pt x="5" y="10"/>
                  </a:lnTo>
                  <a:lnTo>
                    <a:pt x="5" y="10"/>
                  </a:lnTo>
                  <a:lnTo>
                    <a:pt x="7" y="10"/>
                  </a:lnTo>
                  <a:lnTo>
                    <a:pt x="7" y="10"/>
                  </a:lnTo>
                  <a:lnTo>
                    <a:pt x="7" y="10"/>
                  </a:lnTo>
                  <a:lnTo>
                    <a:pt x="10" y="10"/>
                  </a:lnTo>
                  <a:lnTo>
                    <a:pt x="10" y="10"/>
                  </a:lnTo>
                  <a:lnTo>
                    <a:pt x="10" y="10"/>
                  </a:lnTo>
                  <a:lnTo>
                    <a:pt x="12" y="10"/>
                  </a:lnTo>
                  <a:lnTo>
                    <a:pt x="12" y="7"/>
                  </a:lnTo>
                  <a:lnTo>
                    <a:pt x="10" y="7"/>
                  </a:lnTo>
                  <a:lnTo>
                    <a:pt x="10" y="7"/>
                  </a:lnTo>
                  <a:lnTo>
                    <a:pt x="7" y="7"/>
                  </a:lnTo>
                  <a:lnTo>
                    <a:pt x="7" y="7"/>
                  </a:lnTo>
                  <a:lnTo>
                    <a:pt x="7" y="7"/>
                  </a:lnTo>
                  <a:lnTo>
                    <a:pt x="7" y="7"/>
                  </a:lnTo>
                  <a:lnTo>
                    <a:pt x="7" y="5"/>
                  </a:lnTo>
                  <a:lnTo>
                    <a:pt x="7" y="5"/>
                  </a:lnTo>
                  <a:lnTo>
                    <a:pt x="10" y="5"/>
                  </a:lnTo>
                  <a:lnTo>
                    <a:pt x="10" y="3"/>
                  </a:lnTo>
                  <a:lnTo>
                    <a:pt x="10" y="3"/>
                  </a:lnTo>
                  <a:lnTo>
                    <a:pt x="12" y="3"/>
                  </a:lnTo>
                  <a:lnTo>
                    <a:pt x="12" y="3"/>
                  </a:lnTo>
                  <a:lnTo>
                    <a:pt x="12" y="5"/>
                  </a:lnTo>
                  <a:lnTo>
                    <a:pt x="12" y="5"/>
                  </a:lnTo>
                  <a:lnTo>
                    <a:pt x="14" y="5"/>
                  </a:lnTo>
                  <a:lnTo>
                    <a:pt x="14" y="5"/>
                  </a:lnTo>
                  <a:lnTo>
                    <a:pt x="14" y="3"/>
                  </a:lnTo>
                  <a:lnTo>
                    <a:pt x="14" y="3"/>
                  </a:lnTo>
                  <a:lnTo>
                    <a:pt x="14" y="3"/>
                  </a:lnTo>
                  <a:lnTo>
                    <a:pt x="17" y="3"/>
                  </a:lnTo>
                  <a:lnTo>
                    <a:pt x="17" y="3"/>
                  </a:lnTo>
                  <a:lnTo>
                    <a:pt x="19" y="3"/>
                  </a:lnTo>
                  <a:lnTo>
                    <a:pt x="19" y="3"/>
                  </a:lnTo>
                  <a:lnTo>
                    <a:pt x="19" y="3"/>
                  </a:lnTo>
                  <a:lnTo>
                    <a:pt x="21" y="3"/>
                  </a:lnTo>
                  <a:lnTo>
                    <a:pt x="21" y="3"/>
                  </a:lnTo>
                  <a:lnTo>
                    <a:pt x="24" y="3"/>
                  </a:lnTo>
                  <a:lnTo>
                    <a:pt x="24" y="3"/>
                  </a:lnTo>
                  <a:lnTo>
                    <a:pt x="24" y="3"/>
                  </a:lnTo>
                  <a:lnTo>
                    <a:pt x="24" y="3"/>
                  </a:lnTo>
                  <a:lnTo>
                    <a:pt x="24" y="3"/>
                  </a:lnTo>
                  <a:lnTo>
                    <a:pt x="26" y="3"/>
                  </a:lnTo>
                  <a:lnTo>
                    <a:pt x="26" y="3"/>
                  </a:lnTo>
                  <a:lnTo>
                    <a:pt x="26" y="3"/>
                  </a:lnTo>
                  <a:lnTo>
                    <a:pt x="29" y="3"/>
                  </a:lnTo>
                  <a:lnTo>
                    <a:pt x="29" y="3"/>
                  </a:lnTo>
                  <a:lnTo>
                    <a:pt x="31" y="3"/>
                  </a:lnTo>
                  <a:lnTo>
                    <a:pt x="31" y="3"/>
                  </a:lnTo>
                  <a:lnTo>
                    <a:pt x="31" y="3"/>
                  </a:lnTo>
                  <a:lnTo>
                    <a:pt x="33" y="3"/>
                  </a:lnTo>
                  <a:lnTo>
                    <a:pt x="33" y="3"/>
                  </a:lnTo>
                  <a:lnTo>
                    <a:pt x="33" y="0"/>
                  </a:lnTo>
                  <a:lnTo>
                    <a:pt x="33" y="0"/>
                  </a:lnTo>
                  <a:lnTo>
                    <a:pt x="33" y="0"/>
                  </a:lnTo>
                  <a:lnTo>
                    <a:pt x="33" y="0"/>
                  </a:lnTo>
                  <a:lnTo>
                    <a:pt x="33" y="0"/>
                  </a:lnTo>
                  <a:lnTo>
                    <a:pt x="36" y="0"/>
                  </a:lnTo>
                  <a:lnTo>
                    <a:pt x="36" y="3"/>
                  </a:lnTo>
                  <a:lnTo>
                    <a:pt x="36" y="3"/>
                  </a:lnTo>
                  <a:lnTo>
                    <a:pt x="36" y="3"/>
                  </a:lnTo>
                  <a:lnTo>
                    <a:pt x="36" y="5"/>
                  </a:lnTo>
                  <a:lnTo>
                    <a:pt x="36" y="5"/>
                  </a:lnTo>
                  <a:lnTo>
                    <a:pt x="36" y="3"/>
                  </a:lnTo>
                  <a:lnTo>
                    <a:pt x="38" y="3"/>
                  </a:lnTo>
                  <a:lnTo>
                    <a:pt x="38" y="3"/>
                  </a:lnTo>
                  <a:lnTo>
                    <a:pt x="38" y="3"/>
                  </a:lnTo>
                  <a:lnTo>
                    <a:pt x="40" y="3"/>
                  </a:lnTo>
                  <a:lnTo>
                    <a:pt x="40" y="3"/>
                  </a:lnTo>
                  <a:lnTo>
                    <a:pt x="40" y="3"/>
                  </a:lnTo>
                  <a:lnTo>
                    <a:pt x="40" y="3"/>
                  </a:lnTo>
                  <a:lnTo>
                    <a:pt x="40" y="0"/>
                  </a:lnTo>
                  <a:lnTo>
                    <a:pt x="40" y="0"/>
                  </a:lnTo>
                  <a:lnTo>
                    <a:pt x="43" y="0"/>
                  </a:lnTo>
                  <a:lnTo>
                    <a:pt x="43" y="0"/>
                  </a:lnTo>
                  <a:lnTo>
                    <a:pt x="45" y="0"/>
                  </a:lnTo>
                  <a:lnTo>
                    <a:pt x="45" y="0"/>
                  </a:lnTo>
                  <a:lnTo>
                    <a:pt x="45" y="3"/>
                  </a:lnTo>
                  <a:lnTo>
                    <a:pt x="45" y="3"/>
                  </a:lnTo>
                  <a:lnTo>
                    <a:pt x="47" y="3"/>
                  </a:lnTo>
                  <a:lnTo>
                    <a:pt x="47" y="3"/>
                  </a:lnTo>
                  <a:lnTo>
                    <a:pt x="47" y="3"/>
                  </a:lnTo>
                  <a:lnTo>
                    <a:pt x="50" y="3"/>
                  </a:lnTo>
                  <a:lnTo>
                    <a:pt x="50" y="3"/>
                  </a:lnTo>
                  <a:lnTo>
                    <a:pt x="50" y="3"/>
                  </a:lnTo>
                  <a:lnTo>
                    <a:pt x="50" y="3"/>
                  </a:lnTo>
                  <a:lnTo>
                    <a:pt x="52" y="3"/>
                  </a:lnTo>
                  <a:lnTo>
                    <a:pt x="52" y="3"/>
                  </a:lnTo>
                  <a:lnTo>
                    <a:pt x="52" y="3"/>
                  </a:lnTo>
                  <a:lnTo>
                    <a:pt x="52" y="5"/>
                  </a:lnTo>
                  <a:lnTo>
                    <a:pt x="55" y="5"/>
                  </a:lnTo>
                  <a:lnTo>
                    <a:pt x="55" y="5"/>
                  </a:lnTo>
                  <a:lnTo>
                    <a:pt x="55" y="5"/>
                  </a:lnTo>
                  <a:lnTo>
                    <a:pt x="57" y="5"/>
                  </a:lnTo>
                  <a:lnTo>
                    <a:pt x="57" y="5"/>
                  </a:lnTo>
                  <a:lnTo>
                    <a:pt x="57" y="5"/>
                  </a:lnTo>
                  <a:lnTo>
                    <a:pt x="59" y="5"/>
                  </a:lnTo>
                  <a:lnTo>
                    <a:pt x="59" y="5"/>
                  </a:lnTo>
                  <a:lnTo>
                    <a:pt x="59" y="5"/>
                  </a:lnTo>
                  <a:lnTo>
                    <a:pt x="62" y="5"/>
                  </a:lnTo>
                  <a:lnTo>
                    <a:pt x="62" y="5"/>
                  </a:lnTo>
                  <a:lnTo>
                    <a:pt x="64" y="5"/>
                  </a:lnTo>
                  <a:lnTo>
                    <a:pt x="64" y="5"/>
                  </a:lnTo>
                  <a:lnTo>
                    <a:pt x="64" y="7"/>
                  </a:lnTo>
                  <a:lnTo>
                    <a:pt x="64" y="7"/>
                  </a:lnTo>
                  <a:lnTo>
                    <a:pt x="64" y="7"/>
                  </a:lnTo>
                  <a:lnTo>
                    <a:pt x="66" y="7"/>
                  </a:lnTo>
                  <a:lnTo>
                    <a:pt x="66" y="10"/>
                  </a:lnTo>
                  <a:lnTo>
                    <a:pt x="66" y="10"/>
                  </a:lnTo>
                  <a:lnTo>
                    <a:pt x="66" y="10"/>
                  </a:lnTo>
                  <a:lnTo>
                    <a:pt x="66" y="10"/>
                  </a:lnTo>
                  <a:lnTo>
                    <a:pt x="69" y="10"/>
                  </a:lnTo>
                  <a:lnTo>
                    <a:pt x="69" y="12"/>
                  </a:lnTo>
                  <a:lnTo>
                    <a:pt x="69" y="12"/>
                  </a:lnTo>
                  <a:lnTo>
                    <a:pt x="69" y="12"/>
                  </a:lnTo>
                  <a:lnTo>
                    <a:pt x="69" y="12"/>
                  </a:lnTo>
                  <a:lnTo>
                    <a:pt x="69" y="14"/>
                  </a:lnTo>
                  <a:lnTo>
                    <a:pt x="69" y="14"/>
                  </a:lnTo>
                  <a:lnTo>
                    <a:pt x="69" y="17"/>
                  </a:lnTo>
                  <a:lnTo>
                    <a:pt x="71" y="17"/>
                  </a:lnTo>
                  <a:lnTo>
                    <a:pt x="71" y="17"/>
                  </a:lnTo>
                  <a:lnTo>
                    <a:pt x="71" y="17"/>
                  </a:lnTo>
                  <a:lnTo>
                    <a:pt x="74" y="17"/>
                  </a:lnTo>
                  <a:lnTo>
                    <a:pt x="74" y="17"/>
                  </a:lnTo>
                  <a:lnTo>
                    <a:pt x="74" y="19"/>
                  </a:lnTo>
                  <a:lnTo>
                    <a:pt x="74" y="19"/>
                  </a:lnTo>
                  <a:lnTo>
                    <a:pt x="74" y="19"/>
                  </a:lnTo>
                  <a:lnTo>
                    <a:pt x="74" y="22"/>
                  </a:lnTo>
                  <a:lnTo>
                    <a:pt x="74" y="22"/>
                  </a:lnTo>
                  <a:lnTo>
                    <a:pt x="74" y="22"/>
                  </a:lnTo>
                  <a:lnTo>
                    <a:pt x="74" y="24"/>
                  </a:lnTo>
                  <a:lnTo>
                    <a:pt x="74" y="24"/>
                  </a:lnTo>
                  <a:lnTo>
                    <a:pt x="74" y="24"/>
                  </a:lnTo>
                  <a:lnTo>
                    <a:pt x="74" y="24"/>
                  </a:lnTo>
                  <a:lnTo>
                    <a:pt x="74" y="24"/>
                  </a:lnTo>
                  <a:lnTo>
                    <a:pt x="74" y="26"/>
                  </a:lnTo>
                  <a:lnTo>
                    <a:pt x="74" y="26"/>
                  </a:lnTo>
                  <a:lnTo>
                    <a:pt x="74" y="29"/>
                  </a:lnTo>
                  <a:lnTo>
                    <a:pt x="74" y="29"/>
                  </a:lnTo>
                  <a:lnTo>
                    <a:pt x="74" y="29"/>
                  </a:lnTo>
                  <a:lnTo>
                    <a:pt x="76" y="29"/>
                  </a:lnTo>
                  <a:lnTo>
                    <a:pt x="76" y="29"/>
                  </a:lnTo>
                  <a:lnTo>
                    <a:pt x="76" y="29"/>
                  </a:lnTo>
                  <a:lnTo>
                    <a:pt x="76" y="31"/>
                  </a:lnTo>
                  <a:lnTo>
                    <a:pt x="76" y="31"/>
                  </a:lnTo>
                  <a:lnTo>
                    <a:pt x="74" y="31"/>
                  </a:lnTo>
                  <a:lnTo>
                    <a:pt x="74" y="31"/>
                  </a:lnTo>
                  <a:lnTo>
                    <a:pt x="74" y="31"/>
                  </a:lnTo>
                  <a:lnTo>
                    <a:pt x="71" y="31"/>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212"/>
            <p:cNvSpPr>
              <a:spLocks/>
            </p:cNvSpPr>
            <p:nvPr/>
          </p:nvSpPr>
          <p:spPr bwMode="auto">
            <a:xfrm>
              <a:off x="5384800" y="4697413"/>
              <a:ext cx="198438" cy="38100"/>
            </a:xfrm>
            <a:custGeom>
              <a:avLst/>
              <a:gdLst/>
              <a:ahLst/>
              <a:cxnLst>
                <a:cxn ang="0">
                  <a:pos x="80" y="5"/>
                </a:cxn>
                <a:cxn ang="0">
                  <a:pos x="85" y="5"/>
                </a:cxn>
                <a:cxn ang="0">
                  <a:pos x="92" y="5"/>
                </a:cxn>
                <a:cxn ang="0">
                  <a:pos x="97" y="3"/>
                </a:cxn>
                <a:cxn ang="0">
                  <a:pos x="102" y="7"/>
                </a:cxn>
                <a:cxn ang="0">
                  <a:pos x="106" y="3"/>
                </a:cxn>
                <a:cxn ang="0">
                  <a:pos x="114" y="3"/>
                </a:cxn>
                <a:cxn ang="0">
                  <a:pos x="116" y="3"/>
                </a:cxn>
                <a:cxn ang="0">
                  <a:pos x="121" y="3"/>
                </a:cxn>
                <a:cxn ang="0">
                  <a:pos x="125" y="5"/>
                </a:cxn>
                <a:cxn ang="0">
                  <a:pos x="121" y="7"/>
                </a:cxn>
                <a:cxn ang="0">
                  <a:pos x="116" y="10"/>
                </a:cxn>
                <a:cxn ang="0">
                  <a:pos x="109" y="12"/>
                </a:cxn>
                <a:cxn ang="0">
                  <a:pos x="106" y="12"/>
                </a:cxn>
                <a:cxn ang="0">
                  <a:pos x="102" y="10"/>
                </a:cxn>
                <a:cxn ang="0">
                  <a:pos x="97" y="10"/>
                </a:cxn>
                <a:cxn ang="0">
                  <a:pos x="95" y="10"/>
                </a:cxn>
                <a:cxn ang="0">
                  <a:pos x="92" y="15"/>
                </a:cxn>
                <a:cxn ang="0">
                  <a:pos x="88" y="15"/>
                </a:cxn>
                <a:cxn ang="0">
                  <a:pos x="83" y="12"/>
                </a:cxn>
                <a:cxn ang="0">
                  <a:pos x="78" y="15"/>
                </a:cxn>
                <a:cxn ang="0">
                  <a:pos x="73" y="15"/>
                </a:cxn>
                <a:cxn ang="0">
                  <a:pos x="69" y="17"/>
                </a:cxn>
                <a:cxn ang="0">
                  <a:pos x="64" y="17"/>
                </a:cxn>
                <a:cxn ang="0">
                  <a:pos x="59" y="19"/>
                </a:cxn>
                <a:cxn ang="0">
                  <a:pos x="52" y="22"/>
                </a:cxn>
                <a:cxn ang="0">
                  <a:pos x="50" y="19"/>
                </a:cxn>
                <a:cxn ang="0">
                  <a:pos x="47" y="19"/>
                </a:cxn>
                <a:cxn ang="0">
                  <a:pos x="43" y="24"/>
                </a:cxn>
                <a:cxn ang="0">
                  <a:pos x="38" y="24"/>
                </a:cxn>
                <a:cxn ang="0">
                  <a:pos x="33" y="22"/>
                </a:cxn>
                <a:cxn ang="0">
                  <a:pos x="28" y="19"/>
                </a:cxn>
                <a:cxn ang="0">
                  <a:pos x="21" y="22"/>
                </a:cxn>
                <a:cxn ang="0">
                  <a:pos x="19" y="19"/>
                </a:cxn>
                <a:cxn ang="0">
                  <a:pos x="14" y="22"/>
                </a:cxn>
                <a:cxn ang="0">
                  <a:pos x="7" y="19"/>
                </a:cxn>
                <a:cxn ang="0">
                  <a:pos x="5" y="17"/>
                </a:cxn>
                <a:cxn ang="0">
                  <a:pos x="2" y="17"/>
                </a:cxn>
                <a:cxn ang="0">
                  <a:pos x="2" y="12"/>
                </a:cxn>
                <a:cxn ang="0">
                  <a:pos x="7" y="10"/>
                </a:cxn>
                <a:cxn ang="0">
                  <a:pos x="9" y="10"/>
                </a:cxn>
                <a:cxn ang="0">
                  <a:pos x="14" y="10"/>
                </a:cxn>
                <a:cxn ang="0">
                  <a:pos x="17" y="7"/>
                </a:cxn>
                <a:cxn ang="0">
                  <a:pos x="21" y="5"/>
                </a:cxn>
                <a:cxn ang="0">
                  <a:pos x="28" y="5"/>
                </a:cxn>
                <a:cxn ang="0">
                  <a:pos x="33" y="7"/>
                </a:cxn>
                <a:cxn ang="0">
                  <a:pos x="38" y="7"/>
                </a:cxn>
                <a:cxn ang="0">
                  <a:pos x="43" y="10"/>
                </a:cxn>
                <a:cxn ang="0">
                  <a:pos x="47" y="12"/>
                </a:cxn>
                <a:cxn ang="0">
                  <a:pos x="54" y="10"/>
                </a:cxn>
                <a:cxn ang="0">
                  <a:pos x="54" y="5"/>
                </a:cxn>
                <a:cxn ang="0">
                  <a:pos x="57" y="10"/>
                </a:cxn>
                <a:cxn ang="0">
                  <a:pos x="62" y="12"/>
                </a:cxn>
                <a:cxn ang="0">
                  <a:pos x="66" y="15"/>
                </a:cxn>
                <a:cxn ang="0">
                  <a:pos x="66" y="12"/>
                </a:cxn>
                <a:cxn ang="0">
                  <a:pos x="69" y="7"/>
                </a:cxn>
                <a:cxn ang="0">
                  <a:pos x="73" y="7"/>
                </a:cxn>
                <a:cxn ang="0">
                  <a:pos x="73" y="3"/>
                </a:cxn>
              </a:cxnLst>
              <a:rect l="0" t="0" r="r" b="b"/>
              <a:pathLst>
                <a:path w="125" h="24">
                  <a:moveTo>
                    <a:pt x="78" y="0"/>
                  </a:moveTo>
                  <a:lnTo>
                    <a:pt x="78" y="0"/>
                  </a:lnTo>
                  <a:lnTo>
                    <a:pt x="78" y="0"/>
                  </a:lnTo>
                  <a:lnTo>
                    <a:pt x="80" y="0"/>
                  </a:lnTo>
                  <a:lnTo>
                    <a:pt x="80" y="3"/>
                  </a:lnTo>
                  <a:lnTo>
                    <a:pt x="80" y="3"/>
                  </a:lnTo>
                  <a:lnTo>
                    <a:pt x="80" y="5"/>
                  </a:lnTo>
                  <a:lnTo>
                    <a:pt x="80" y="5"/>
                  </a:lnTo>
                  <a:lnTo>
                    <a:pt x="80" y="5"/>
                  </a:lnTo>
                  <a:lnTo>
                    <a:pt x="80" y="5"/>
                  </a:lnTo>
                  <a:lnTo>
                    <a:pt x="83" y="5"/>
                  </a:lnTo>
                  <a:lnTo>
                    <a:pt x="83" y="5"/>
                  </a:lnTo>
                  <a:lnTo>
                    <a:pt x="83" y="5"/>
                  </a:lnTo>
                  <a:lnTo>
                    <a:pt x="83" y="5"/>
                  </a:lnTo>
                  <a:lnTo>
                    <a:pt x="85" y="5"/>
                  </a:lnTo>
                  <a:lnTo>
                    <a:pt x="85" y="5"/>
                  </a:lnTo>
                  <a:lnTo>
                    <a:pt x="88" y="5"/>
                  </a:lnTo>
                  <a:lnTo>
                    <a:pt x="88" y="5"/>
                  </a:lnTo>
                  <a:lnTo>
                    <a:pt x="88" y="5"/>
                  </a:lnTo>
                  <a:lnTo>
                    <a:pt x="88" y="5"/>
                  </a:lnTo>
                  <a:lnTo>
                    <a:pt x="90" y="5"/>
                  </a:lnTo>
                  <a:lnTo>
                    <a:pt x="90" y="5"/>
                  </a:lnTo>
                  <a:lnTo>
                    <a:pt x="90" y="5"/>
                  </a:lnTo>
                  <a:lnTo>
                    <a:pt x="92" y="5"/>
                  </a:lnTo>
                  <a:lnTo>
                    <a:pt x="92" y="5"/>
                  </a:lnTo>
                  <a:lnTo>
                    <a:pt x="92" y="5"/>
                  </a:lnTo>
                  <a:lnTo>
                    <a:pt x="95" y="5"/>
                  </a:lnTo>
                  <a:lnTo>
                    <a:pt x="95" y="5"/>
                  </a:lnTo>
                  <a:lnTo>
                    <a:pt x="95" y="3"/>
                  </a:lnTo>
                  <a:lnTo>
                    <a:pt x="95" y="3"/>
                  </a:lnTo>
                  <a:lnTo>
                    <a:pt x="97" y="3"/>
                  </a:lnTo>
                  <a:lnTo>
                    <a:pt x="97" y="3"/>
                  </a:lnTo>
                  <a:lnTo>
                    <a:pt x="99" y="3"/>
                  </a:lnTo>
                  <a:lnTo>
                    <a:pt x="99" y="3"/>
                  </a:lnTo>
                  <a:lnTo>
                    <a:pt x="99" y="5"/>
                  </a:lnTo>
                  <a:lnTo>
                    <a:pt x="99" y="5"/>
                  </a:lnTo>
                  <a:lnTo>
                    <a:pt x="99" y="5"/>
                  </a:lnTo>
                  <a:lnTo>
                    <a:pt x="99" y="7"/>
                  </a:lnTo>
                  <a:lnTo>
                    <a:pt x="102" y="7"/>
                  </a:lnTo>
                  <a:lnTo>
                    <a:pt x="102" y="7"/>
                  </a:lnTo>
                  <a:lnTo>
                    <a:pt x="102" y="7"/>
                  </a:lnTo>
                  <a:lnTo>
                    <a:pt x="104" y="7"/>
                  </a:lnTo>
                  <a:lnTo>
                    <a:pt x="104" y="7"/>
                  </a:lnTo>
                  <a:lnTo>
                    <a:pt x="104" y="5"/>
                  </a:lnTo>
                  <a:lnTo>
                    <a:pt x="106" y="5"/>
                  </a:lnTo>
                  <a:lnTo>
                    <a:pt x="106" y="5"/>
                  </a:lnTo>
                  <a:lnTo>
                    <a:pt x="106" y="3"/>
                  </a:lnTo>
                  <a:lnTo>
                    <a:pt x="106" y="3"/>
                  </a:lnTo>
                  <a:lnTo>
                    <a:pt x="106" y="3"/>
                  </a:lnTo>
                  <a:lnTo>
                    <a:pt x="109" y="3"/>
                  </a:lnTo>
                  <a:lnTo>
                    <a:pt x="109" y="3"/>
                  </a:lnTo>
                  <a:lnTo>
                    <a:pt x="109" y="3"/>
                  </a:lnTo>
                  <a:lnTo>
                    <a:pt x="109" y="3"/>
                  </a:lnTo>
                  <a:lnTo>
                    <a:pt x="111" y="3"/>
                  </a:lnTo>
                  <a:lnTo>
                    <a:pt x="111" y="3"/>
                  </a:lnTo>
                  <a:lnTo>
                    <a:pt x="114" y="3"/>
                  </a:lnTo>
                  <a:lnTo>
                    <a:pt x="114" y="3"/>
                  </a:lnTo>
                  <a:lnTo>
                    <a:pt x="114" y="0"/>
                  </a:lnTo>
                  <a:lnTo>
                    <a:pt x="114" y="0"/>
                  </a:lnTo>
                  <a:lnTo>
                    <a:pt x="114" y="3"/>
                  </a:lnTo>
                  <a:lnTo>
                    <a:pt x="114" y="3"/>
                  </a:lnTo>
                  <a:lnTo>
                    <a:pt x="116" y="3"/>
                  </a:lnTo>
                  <a:lnTo>
                    <a:pt x="116" y="3"/>
                  </a:lnTo>
                  <a:lnTo>
                    <a:pt x="116" y="3"/>
                  </a:lnTo>
                  <a:lnTo>
                    <a:pt x="116" y="3"/>
                  </a:lnTo>
                  <a:lnTo>
                    <a:pt x="118" y="3"/>
                  </a:lnTo>
                  <a:lnTo>
                    <a:pt x="118" y="3"/>
                  </a:lnTo>
                  <a:lnTo>
                    <a:pt x="118" y="3"/>
                  </a:lnTo>
                  <a:lnTo>
                    <a:pt x="121" y="3"/>
                  </a:lnTo>
                  <a:lnTo>
                    <a:pt x="121" y="3"/>
                  </a:lnTo>
                  <a:lnTo>
                    <a:pt x="121" y="3"/>
                  </a:lnTo>
                  <a:lnTo>
                    <a:pt x="121" y="3"/>
                  </a:lnTo>
                  <a:lnTo>
                    <a:pt x="123" y="3"/>
                  </a:lnTo>
                  <a:lnTo>
                    <a:pt x="123" y="3"/>
                  </a:lnTo>
                  <a:lnTo>
                    <a:pt x="125" y="3"/>
                  </a:lnTo>
                  <a:lnTo>
                    <a:pt x="125" y="3"/>
                  </a:lnTo>
                  <a:lnTo>
                    <a:pt x="125" y="3"/>
                  </a:lnTo>
                  <a:lnTo>
                    <a:pt x="125" y="5"/>
                  </a:lnTo>
                  <a:lnTo>
                    <a:pt x="125" y="5"/>
                  </a:lnTo>
                  <a:lnTo>
                    <a:pt x="125" y="5"/>
                  </a:lnTo>
                  <a:lnTo>
                    <a:pt x="125" y="7"/>
                  </a:lnTo>
                  <a:lnTo>
                    <a:pt x="125" y="7"/>
                  </a:lnTo>
                  <a:lnTo>
                    <a:pt x="125" y="7"/>
                  </a:lnTo>
                  <a:lnTo>
                    <a:pt x="125" y="7"/>
                  </a:lnTo>
                  <a:lnTo>
                    <a:pt x="125" y="7"/>
                  </a:lnTo>
                  <a:lnTo>
                    <a:pt x="123" y="7"/>
                  </a:lnTo>
                  <a:lnTo>
                    <a:pt x="123" y="7"/>
                  </a:lnTo>
                  <a:lnTo>
                    <a:pt x="121" y="7"/>
                  </a:lnTo>
                  <a:lnTo>
                    <a:pt x="121" y="7"/>
                  </a:lnTo>
                  <a:lnTo>
                    <a:pt x="121" y="10"/>
                  </a:lnTo>
                  <a:lnTo>
                    <a:pt x="121" y="10"/>
                  </a:lnTo>
                  <a:lnTo>
                    <a:pt x="118" y="10"/>
                  </a:lnTo>
                  <a:lnTo>
                    <a:pt x="118" y="10"/>
                  </a:lnTo>
                  <a:lnTo>
                    <a:pt x="116" y="10"/>
                  </a:lnTo>
                  <a:lnTo>
                    <a:pt x="116" y="10"/>
                  </a:lnTo>
                  <a:lnTo>
                    <a:pt x="116" y="10"/>
                  </a:lnTo>
                  <a:lnTo>
                    <a:pt x="116" y="10"/>
                  </a:lnTo>
                  <a:lnTo>
                    <a:pt x="114" y="10"/>
                  </a:lnTo>
                  <a:lnTo>
                    <a:pt x="114" y="10"/>
                  </a:lnTo>
                  <a:lnTo>
                    <a:pt x="114" y="10"/>
                  </a:lnTo>
                  <a:lnTo>
                    <a:pt x="111" y="10"/>
                  </a:lnTo>
                  <a:lnTo>
                    <a:pt x="111" y="10"/>
                  </a:lnTo>
                  <a:lnTo>
                    <a:pt x="111" y="12"/>
                  </a:lnTo>
                  <a:lnTo>
                    <a:pt x="109" y="12"/>
                  </a:lnTo>
                  <a:lnTo>
                    <a:pt x="109" y="12"/>
                  </a:lnTo>
                  <a:lnTo>
                    <a:pt x="109" y="10"/>
                  </a:lnTo>
                  <a:lnTo>
                    <a:pt x="109" y="10"/>
                  </a:lnTo>
                  <a:lnTo>
                    <a:pt x="109" y="12"/>
                  </a:lnTo>
                  <a:lnTo>
                    <a:pt x="106" y="12"/>
                  </a:lnTo>
                  <a:lnTo>
                    <a:pt x="106" y="12"/>
                  </a:lnTo>
                  <a:lnTo>
                    <a:pt x="106" y="12"/>
                  </a:lnTo>
                  <a:lnTo>
                    <a:pt x="106" y="12"/>
                  </a:lnTo>
                  <a:lnTo>
                    <a:pt x="104" y="12"/>
                  </a:lnTo>
                  <a:lnTo>
                    <a:pt x="104" y="15"/>
                  </a:lnTo>
                  <a:lnTo>
                    <a:pt x="104" y="15"/>
                  </a:lnTo>
                  <a:lnTo>
                    <a:pt x="102" y="15"/>
                  </a:lnTo>
                  <a:lnTo>
                    <a:pt x="102" y="15"/>
                  </a:lnTo>
                  <a:lnTo>
                    <a:pt x="102" y="12"/>
                  </a:lnTo>
                  <a:lnTo>
                    <a:pt x="102" y="12"/>
                  </a:lnTo>
                  <a:lnTo>
                    <a:pt x="102" y="10"/>
                  </a:lnTo>
                  <a:lnTo>
                    <a:pt x="102" y="10"/>
                  </a:lnTo>
                  <a:lnTo>
                    <a:pt x="99" y="10"/>
                  </a:lnTo>
                  <a:lnTo>
                    <a:pt x="99" y="12"/>
                  </a:lnTo>
                  <a:lnTo>
                    <a:pt x="99" y="12"/>
                  </a:lnTo>
                  <a:lnTo>
                    <a:pt x="99" y="10"/>
                  </a:lnTo>
                  <a:lnTo>
                    <a:pt x="99" y="10"/>
                  </a:lnTo>
                  <a:lnTo>
                    <a:pt x="97" y="10"/>
                  </a:lnTo>
                  <a:lnTo>
                    <a:pt x="97" y="10"/>
                  </a:lnTo>
                  <a:lnTo>
                    <a:pt x="97" y="10"/>
                  </a:lnTo>
                  <a:lnTo>
                    <a:pt x="97" y="7"/>
                  </a:lnTo>
                  <a:lnTo>
                    <a:pt x="97" y="7"/>
                  </a:lnTo>
                  <a:lnTo>
                    <a:pt x="95" y="7"/>
                  </a:lnTo>
                  <a:lnTo>
                    <a:pt x="95" y="7"/>
                  </a:lnTo>
                  <a:lnTo>
                    <a:pt x="95" y="7"/>
                  </a:lnTo>
                  <a:lnTo>
                    <a:pt x="95" y="10"/>
                  </a:lnTo>
                  <a:lnTo>
                    <a:pt x="95" y="10"/>
                  </a:lnTo>
                  <a:lnTo>
                    <a:pt x="95" y="10"/>
                  </a:lnTo>
                  <a:lnTo>
                    <a:pt x="92" y="10"/>
                  </a:lnTo>
                  <a:lnTo>
                    <a:pt x="92" y="10"/>
                  </a:lnTo>
                  <a:lnTo>
                    <a:pt x="92" y="12"/>
                  </a:lnTo>
                  <a:lnTo>
                    <a:pt x="92" y="12"/>
                  </a:lnTo>
                  <a:lnTo>
                    <a:pt x="92" y="12"/>
                  </a:lnTo>
                  <a:lnTo>
                    <a:pt x="92" y="12"/>
                  </a:lnTo>
                  <a:lnTo>
                    <a:pt x="92" y="15"/>
                  </a:lnTo>
                  <a:lnTo>
                    <a:pt x="92" y="15"/>
                  </a:lnTo>
                  <a:lnTo>
                    <a:pt x="90" y="15"/>
                  </a:lnTo>
                  <a:lnTo>
                    <a:pt x="90" y="12"/>
                  </a:lnTo>
                  <a:lnTo>
                    <a:pt x="90" y="12"/>
                  </a:lnTo>
                  <a:lnTo>
                    <a:pt x="90" y="15"/>
                  </a:lnTo>
                  <a:lnTo>
                    <a:pt x="88" y="15"/>
                  </a:lnTo>
                  <a:lnTo>
                    <a:pt x="88" y="15"/>
                  </a:lnTo>
                  <a:lnTo>
                    <a:pt x="88" y="15"/>
                  </a:lnTo>
                  <a:lnTo>
                    <a:pt x="88" y="15"/>
                  </a:lnTo>
                  <a:lnTo>
                    <a:pt x="88" y="15"/>
                  </a:lnTo>
                  <a:lnTo>
                    <a:pt x="85" y="15"/>
                  </a:lnTo>
                  <a:lnTo>
                    <a:pt x="85" y="15"/>
                  </a:lnTo>
                  <a:lnTo>
                    <a:pt x="83" y="15"/>
                  </a:lnTo>
                  <a:lnTo>
                    <a:pt x="83" y="12"/>
                  </a:lnTo>
                  <a:lnTo>
                    <a:pt x="83" y="12"/>
                  </a:lnTo>
                  <a:lnTo>
                    <a:pt x="83" y="12"/>
                  </a:lnTo>
                  <a:lnTo>
                    <a:pt x="83" y="12"/>
                  </a:lnTo>
                  <a:lnTo>
                    <a:pt x="80" y="12"/>
                  </a:lnTo>
                  <a:lnTo>
                    <a:pt x="80" y="12"/>
                  </a:lnTo>
                  <a:lnTo>
                    <a:pt x="80" y="12"/>
                  </a:lnTo>
                  <a:lnTo>
                    <a:pt x="80" y="12"/>
                  </a:lnTo>
                  <a:lnTo>
                    <a:pt x="80" y="15"/>
                  </a:lnTo>
                  <a:lnTo>
                    <a:pt x="78" y="15"/>
                  </a:lnTo>
                  <a:lnTo>
                    <a:pt x="78" y="15"/>
                  </a:lnTo>
                  <a:lnTo>
                    <a:pt x="78" y="15"/>
                  </a:lnTo>
                  <a:lnTo>
                    <a:pt x="76" y="15"/>
                  </a:lnTo>
                  <a:lnTo>
                    <a:pt x="76" y="15"/>
                  </a:lnTo>
                  <a:lnTo>
                    <a:pt x="76" y="15"/>
                  </a:lnTo>
                  <a:lnTo>
                    <a:pt x="73" y="15"/>
                  </a:lnTo>
                  <a:lnTo>
                    <a:pt x="73" y="17"/>
                  </a:lnTo>
                  <a:lnTo>
                    <a:pt x="73" y="17"/>
                  </a:lnTo>
                  <a:lnTo>
                    <a:pt x="73" y="15"/>
                  </a:lnTo>
                  <a:lnTo>
                    <a:pt x="73" y="15"/>
                  </a:lnTo>
                  <a:lnTo>
                    <a:pt x="73" y="17"/>
                  </a:lnTo>
                  <a:lnTo>
                    <a:pt x="71" y="17"/>
                  </a:lnTo>
                  <a:lnTo>
                    <a:pt x="71" y="17"/>
                  </a:lnTo>
                  <a:lnTo>
                    <a:pt x="71" y="17"/>
                  </a:lnTo>
                  <a:lnTo>
                    <a:pt x="69" y="17"/>
                  </a:lnTo>
                  <a:lnTo>
                    <a:pt x="69" y="17"/>
                  </a:lnTo>
                  <a:lnTo>
                    <a:pt x="69" y="17"/>
                  </a:lnTo>
                  <a:lnTo>
                    <a:pt x="69" y="17"/>
                  </a:lnTo>
                  <a:lnTo>
                    <a:pt x="66" y="17"/>
                  </a:lnTo>
                  <a:lnTo>
                    <a:pt x="66" y="17"/>
                  </a:lnTo>
                  <a:lnTo>
                    <a:pt x="66" y="17"/>
                  </a:lnTo>
                  <a:lnTo>
                    <a:pt x="64" y="17"/>
                  </a:lnTo>
                  <a:lnTo>
                    <a:pt x="64" y="19"/>
                  </a:lnTo>
                  <a:lnTo>
                    <a:pt x="64" y="19"/>
                  </a:lnTo>
                  <a:lnTo>
                    <a:pt x="64" y="17"/>
                  </a:lnTo>
                  <a:lnTo>
                    <a:pt x="62" y="17"/>
                  </a:lnTo>
                  <a:lnTo>
                    <a:pt x="62" y="17"/>
                  </a:lnTo>
                  <a:lnTo>
                    <a:pt x="62" y="17"/>
                  </a:lnTo>
                  <a:lnTo>
                    <a:pt x="59" y="17"/>
                  </a:lnTo>
                  <a:lnTo>
                    <a:pt x="59" y="19"/>
                  </a:lnTo>
                  <a:lnTo>
                    <a:pt x="59" y="19"/>
                  </a:lnTo>
                  <a:lnTo>
                    <a:pt x="59" y="19"/>
                  </a:lnTo>
                  <a:lnTo>
                    <a:pt x="59" y="19"/>
                  </a:lnTo>
                  <a:lnTo>
                    <a:pt x="57" y="19"/>
                  </a:lnTo>
                  <a:lnTo>
                    <a:pt x="57" y="19"/>
                  </a:lnTo>
                  <a:lnTo>
                    <a:pt x="54" y="19"/>
                  </a:lnTo>
                  <a:lnTo>
                    <a:pt x="54" y="22"/>
                  </a:lnTo>
                  <a:lnTo>
                    <a:pt x="54" y="22"/>
                  </a:lnTo>
                  <a:lnTo>
                    <a:pt x="54" y="22"/>
                  </a:lnTo>
                  <a:lnTo>
                    <a:pt x="54" y="22"/>
                  </a:lnTo>
                  <a:lnTo>
                    <a:pt x="52" y="22"/>
                  </a:lnTo>
                  <a:lnTo>
                    <a:pt x="52" y="22"/>
                  </a:lnTo>
                  <a:lnTo>
                    <a:pt x="52" y="22"/>
                  </a:lnTo>
                  <a:lnTo>
                    <a:pt x="52" y="22"/>
                  </a:lnTo>
                  <a:lnTo>
                    <a:pt x="52" y="22"/>
                  </a:lnTo>
                  <a:lnTo>
                    <a:pt x="50" y="22"/>
                  </a:lnTo>
                  <a:lnTo>
                    <a:pt x="50" y="22"/>
                  </a:lnTo>
                  <a:lnTo>
                    <a:pt x="50" y="22"/>
                  </a:lnTo>
                  <a:lnTo>
                    <a:pt x="50" y="19"/>
                  </a:lnTo>
                  <a:lnTo>
                    <a:pt x="47" y="19"/>
                  </a:lnTo>
                  <a:lnTo>
                    <a:pt x="47" y="22"/>
                  </a:lnTo>
                  <a:lnTo>
                    <a:pt x="47" y="22"/>
                  </a:lnTo>
                  <a:lnTo>
                    <a:pt x="47" y="24"/>
                  </a:lnTo>
                  <a:lnTo>
                    <a:pt x="47" y="24"/>
                  </a:lnTo>
                  <a:lnTo>
                    <a:pt x="47" y="22"/>
                  </a:lnTo>
                  <a:lnTo>
                    <a:pt x="47" y="22"/>
                  </a:lnTo>
                  <a:lnTo>
                    <a:pt x="47" y="19"/>
                  </a:lnTo>
                  <a:lnTo>
                    <a:pt x="47" y="19"/>
                  </a:lnTo>
                  <a:lnTo>
                    <a:pt x="45" y="19"/>
                  </a:lnTo>
                  <a:lnTo>
                    <a:pt x="45" y="19"/>
                  </a:lnTo>
                  <a:lnTo>
                    <a:pt x="45" y="22"/>
                  </a:lnTo>
                  <a:lnTo>
                    <a:pt x="45" y="22"/>
                  </a:lnTo>
                  <a:lnTo>
                    <a:pt x="43" y="22"/>
                  </a:lnTo>
                  <a:lnTo>
                    <a:pt x="43" y="24"/>
                  </a:lnTo>
                  <a:lnTo>
                    <a:pt x="43" y="24"/>
                  </a:lnTo>
                  <a:lnTo>
                    <a:pt x="43" y="24"/>
                  </a:lnTo>
                  <a:lnTo>
                    <a:pt x="43" y="22"/>
                  </a:lnTo>
                  <a:lnTo>
                    <a:pt x="40" y="22"/>
                  </a:lnTo>
                  <a:lnTo>
                    <a:pt x="40" y="22"/>
                  </a:lnTo>
                  <a:lnTo>
                    <a:pt x="40" y="22"/>
                  </a:lnTo>
                  <a:lnTo>
                    <a:pt x="40" y="24"/>
                  </a:lnTo>
                  <a:lnTo>
                    <a:pt x="38" y="24"/>
                  </a:lnTo>
                  <a:lnTo>
                    <a:pt x="38" y="24"/>
                  </a:lnTo>
                  <a:lnTo>
                    <a:pt x="35" y="24"/>
                  </a:lnTo>
                  <a:lnTo>
                    <a:pt x="35" y="24"/>
                  </a:lnTo>
                  <a:lnTo>
                    <a:pt x="35" y="24"/>
                  </a:lnTo>
                  <a:lnTo>
                    <a:pt x="33" y="24"/>
                  </a:lnTo>
                  <a:lnTo>
                    <a:pt x="33" y="22"/>
                  </a:lnTo>
                  <a:lnTo>
                    <a:pt x="33" y="22"/>
                  </a:lnTo>
                  <a:lnTo>
                    <a:pt x="33" y="22"/>
                  </a:lnTo>
                  <a:lnTo>
                    <a:pt x="33" y="22"/>
                  </a:lnTo>
                  <a:lnTo>
                    <a:pt x="33" y="22"/>
                  </a:lnTo>
                  <a:lnTo>
                    <a:pt x="31" y="22"/>
                  </a:lnTo>
                  <a:lnTo>
                    <a:pt x="31" y="22"/>
                  </a:lnTo>
                  <a:lnTo>
                    <a:pt x="31" y="22"/>
                  </a:lnTo>
                  <a:lnTo>
                    <a:pt x="28" y="22"/>
                  </a:lnTo>
                  <a:lnTo>
                    <a:pt x="28" y="22"/>
                  </a:lnTo>
                  <a:lnTo>
                    <a:pt x="28" y="22"/>
                  </a:lnTo>
                  <a:lnTo>
                    <a:pt x="28" y="19"/>
                  </a:lnTo>
                  <a:lnTo>
                    <a:pt x="26" y="19"/>
                  </a:lnTo>
                  <a:lnTo>
                    <a:pt x="26" y="19"/>
                  </a:lnTo>
                  <a:lnTo>
                    <a:pt x="26" y="19"/>
                  </a:lnTo>
                  <a:lnTo>
                    <a:pt x="24" y="19"/>
                  </a:lnTo>
                  <a:lnTo>
                    <a:pt x="24" y="19"/>
                  </a:lnTo>
                  <a:lnTo>
                    <a:pt x="21" y="19"/>
                  </a:lnTo>
                  <a:lnTo>
                    <a:pt x="21" y="22"/>
                  </a:lnTo>
                  <a:lnTo>
                    <a:pt x="21" y="22"/>
                  </a:lnTo>
                  <a:lnTo>
                    <a:pt x="21" y="22"/>
                  </a:lnTo>
                  <a:lnTo>
                    <a:pt x="21" y="22"/>
                  </a:lnTo>
                  <a:lnTo>
                    <a:pt x="21" y="22"/>
                  </a:lnTo>
                  <a:lnTo>
                    <a:pt x="19" y="22"/>
                  </a:lnTo>
                  <a:lnTo>
                    <a:pt x="19" y="19"/>
                  </a:lnTo>
                  <a:lnTo>
                    <a:pt x="19" y="19"/>
                  </a:lnTo>
                  <a:lnTo>
                    <a:pt x="19" y="19"/>
                  </a:lnTo>
                  <a:lnTo>
                    <a:pt x="19" y="19"/>
                  </a:lnTo>
                  <a:lnTo>
                    <a:pt x="19" y="19"/>
                  </a:lnTo>
                  <a:lnTo>
                    <a:pt x="17" y="19"/>
                  </a:lnTo>
                  <a:lnTo>
                    <a:pt x="17" y="19"/>
                  </a:lnTo>
                  <a:lnTo>
                    <a:pt x="14" y="19"/>
                  </a:lnTo>
                  <a:lnTo>
                    <a:pt x="14" y="19"/>
                  </a:lnTo>
                  <a:lnTo>
                    <a:pt x="14" y="22"/>
                  </a:lnTo>
                  <a:lnTo>
                    <a:pt x="14" y="22"/>
                  </a:lnTo>
                  <a:lnTo>
                    <a:pt x="14" y="22"/>
                  </a:lnTo>
                  <a:lnTo>
                    <a:pt x="14" y="22"/>
                  </a:lnTo>
                  <a:lnTo>
                    <a:pt x="12" y="22"/>
                  </a:lnTo>
                  <a:lnTo>
                    <a:pt x="12" y="19"/>
                  </a:lnTo>
                  <a:lnTo>
                    <a:pt x="12" y="19"/>
                  </a:lnTo>
                  <a:lnTo>
                    <a:pt x="9" y="19"/>
                  </a:lnTo>
                  <a:lnTo>
                    <a:pt x="9" y="19"/>
                  </a:lnTo>
                  <a:lnTo>
                    <a:pt x="9" y="19"/>
                  </a:lnTo>
                  <a:lnTo>
                    <a:pt x="7" y="19"/>
                  </a:lnTo>
                  <a:lnTo>
                    <a:pt x="7" y="19"/>
                  </a:lnTo>
                  <a:lnTo>
                    <a:pt x="7" y="19"/>
                  </a:lnTo>
                  <a:lnTo>
                    <a:pt x="7" y="19"/>
                  </a:lnTo>
                  <a:lnTo>
                    <a:pt x="7" y="17"/>
                  </a:lnTo>
                  <a:lnTo>
                    <a:pt x="7" y="17"/>
                  </a:lnTo>
                  <a:lnTo>
                    <a:pt x="5" y="17"/>
                  </a:lnTo>
                  <a:lnTo>
                    <a:pt x="5" y="17"/>
                  </a:lnTo>
                  <a:lnTo>
                    <a:pt x="5" y="17"/>
                  </a:lnTo>
                  <a:lnTo>
                    <a:pt x="5" y="19"/>
                  </a:lnTo>
                  <a:lnTo>
                    <a:pt x="2" y="19"/>
                  </a:lnTo>
                  <a:lnTo>
                    <a:pt x="2" y="19"/>
                  </a:lnTo>
                  <a:lnTo>
                    <a:pt x="2" y="19"/>
                  </a:lnTo>
                  <a:lnTo>
                    <a:pt x="0" y="19"/>
                  </a:lnTo>
                  <a:lnTo>
                    <a:pt x="0" y="17"/>
                  </a:lnTo>
                  <a:lnTo>
                    <a:pt x="0" y="17"/>
                  </a:lnTo>
                  <a:lnTo>
                    <a:pt x="2" y="17"/>
                  </a:lnTo>
                  <a:lnTo>
                    <a:pt x="2" y="17"/>
                  </a:lnTo>
                  <a:lnTo>
                    <a:pt x="2" y="15"/>
                  </a:lnTo>
                  <a:lnTo>
                    <a:pt x="0" y="15"/>
                  </a:lnTo>
                  <a:lnTo>
                    <a:pt x="0" y="15"/>
                  </a:lnTo>
                  <a:lnTo>
                    <a:pt x="2" y="15"/>
                  </a:lnTo>
                  <a:lnTo>
                    <a:pt x="2" y="12"/>
                  </a:lnTo>
                  <a:lnTo>
                    <a:pt x="2" y="12"/>
                  </a:lnTo>
                  <a:lnTo>
                    <a:pt x="2" y="12"/>
                  </a:lnTo>
                  <a:lnTo>
                    <a:pt x="2" y="10"/>
                  </a:lnTo>
                  <a:lnTo>
                    <a:pt x="2" y="10"/>
                  </a:lnTo>
                  <a:lnTo>
                    <a:pt x="2" y="10"/>
                  </a:lnTo>
                  <a:lnTo>
                    <a:pt x="5" y="10"/>
                  </a:lnTo>
                  <a:lnTo>
                    <a:pt x="5" y="10"/>
                  </a:lnTo>
                  <a:lnTo>
                    <a:pt x="5" y="10"/>
                  </a:lnTo>
                  <a:lnTo>
                    <a:pt x="5" y="10"/>
                  </a:lnTo>
                  <a:lnTo>
                    <a:pt x="7" y="10"/>
                  </a:lnTo>
                  <a:lnTo>
                    <a:pt x="7" y="10"/>
                  </a:lnTo>
                  <a:lnTo>
                    <a:pt x="7" y="10"/>
                  </a:lnTo>
                  <a:lnTo>
                    <a:pt x="7" y="12"/>
                  </a:lnTo>
                  <a:lnTo>
                    <a:pt x="7" y="12"/>
                  </a:lnTo>
                  <a:lnTo>
                    <a:pt x="9" y="12"/>
                  </a:lnTo>
                  <a:lnTo>
                    <a:pt x="9" y="10"/>
                  </a:lnTo>
                  <a:lnTo>
                    <a:pt x="9" y="10"/>
                  </a:lnTo>
                  <a:lnTo>
                    <a:pt x="9" y="10"/>
                  </a:lnTo>
                  <a:lnTo>
                    <a:pt x="12" y="10"/>
                  </a:lnTo>
                  <a:lnTo>
                    <a:pt x="12" y="10"/>
                  </a:lnTo>
                  <a:lnTo>
                    <a:pt x="9" y="10"/>
                  </a:lnTo>
                  <a:lnTo>
                    <a:pt x="9" y="7"/>
                  </a:lnTo>
                  <a:lnTo>
                    <a:pt x="12" y="7"/>
                  </a:lnTo>
                  <a:lnTo>
                    <a:pt x="12" y="7"/>
                  </a:lnTo>
                  <a:lnTo>
                    <a:pt x="14" y="7"/>
                  </a:lnTo>
                  <a:lnTo>
                    <a:pt x="14" y="10"/>
                  </a:lnTo>
                  <a:lnTo>
                    <a:pt x="14" y="10"/>
                  </a:lnTo>
                  <a:lnTo>
                    <a:pt x="14" y="10"/>
                  </a:lnTo>
                  <a:lnTo>
                    <a:pt x="14" y="7"/>
                  </a:lnTo>
                  <a:lnTo>
                    <a:pt x="14" y="7"/>
                  </a:lnTo>
                  <a:lnTo>
                    <a:pt x="17" y="7"/>
                  </a:lnTo>
                  <a:lnTo>
                    <a:pt x="17" y="7"/>
                  </a:lnTo>
                  <a:lnTo>
                    <a:pt x="17" y="7"/>
                  </a:lnTo>
                  <a:lnTo>
                    <a:pt x="17" y="7"/>
                  </a:lnTo>
                  <a:lnTo>
                    <a:pt x="19" y="7"/>
                  </a:lnTo>
                  <a:lnTo>
                    <a:pt x="19" y="7"/>
                  </a:lnTo>
                  <a:lnTo>
                    <a:pt x="19" y="7"/>
                  </a:lnTo>
                  <a:lnTo>
                    <a:pt x="19" y="7"/>
                  </a:lnTo>
                  <a:lnTo>
                    <a:pt x="19" y="5"/>
                  </a:lnTo>
                  <a:lnTo>
                    <a:pt x="21" y="5"/>
                  </a:lnTo>
                  <a:lnTo>
                    <a:pt x="21" y="5"/>
                  </a:lnTo>
                  <a:lnTo>
                    <a:pt x="21" y="5"/>
                  </a:lnTo>
                  <a:lnTo>
                    <a:pt x="24" y="5"/>
                  </a:lnTo>
                  <a:lnTo>
                    <a:pt x="24" y="5"/>
                  </a:lnTo>
                  <a:lnTo>
                    <a:pt x="24" y="5"/>
                  </a:lnTo>
                  <a:lnTo>
                    <a:pt x="26" y="5"/>
                  </a:lnTo>
                  <a:lnTo>
                    <a:pt x="26" y="5"/>
                  </a:lnTo>
                  <a:lnTo>
                    <a:pt x="26" y="5"/>
                  </a:lnTo>
                  <a:lnTo>
                    <a:pt x="26" y="5"/>
                  </a:lnTo>
                  <a:lnTo>
                    <a:pt x="28" y="5"/>
                  </a:lnTo>
                  <a:lnTo>
                    <a:pt x="28" y="5"/>
                  </a:lnTo>
                  <a:lnTo>
                    <a:pt x="28" y="5"/>
                  </a:lnTo>
                  <a:lnTo>
                    <a:pt x="28" y="5"/>
                  </a:lnTo>
                  <a:lnTo>
                    <a:pt x="28" y="5"/>
                  </a:lnTo>
                  <a:lnTo>
                    <a:pt x="28" y="7"/>
                  </a:lnTo>
                  <a:lnTo>
                    <a:pt x="31" y="7"/>
                  </a:lnTo>
                  <a:lnTo>
                    <a:pt x="31" y="7"/>
                  </a:lnTo>
                  <a:lnTo>
                    <a:pt x="33" y="7"/>
                  </a:lnTo>
                  <a:lnTo>
                    <a:pt x="33" y="7"/>
                  </a:lnTo>
                  <a:lnTo>
                    <a:pt x="33" y="7"/>
                  </a:lnTo>
                  <a:lnTo>
                    <a:pt x="33" y="7"/>
                  </a:lnTo>
                  <a:lnTo>
                    <a:pt x="35" y="7"/>
                  </a:lnTo>
                  <a:lnTo>
                    <a:pt x="35" y="7"/>
                  </a:lnTo>
                  <a:lnTo>
                    <a:pt x="35" y="7"/>
                  </a:lnTo>
                  <a:lnTo>
                    <a:pt x="38" y="7"/>
                  </a:lnTo>
                  <a:lnTo>
                    <a:pt x="38" y="7"/>
                  </a:lnTo>
                  <a:lnTo>
                    <a:pt x="38" y="7"/>
                  </a:lnTo>
                  <a:lnTo>
                    <a:pt x="38" y="10"/>
                  </a:lnTo>
                  <a:lnTo>
                    <a:pt x="40" y="10"/>
                  </a:lnTo>
                  <a:lnTo>
                    <a:pt x="40" y="10"/>
                  </a:lnTo>
                  <a:lnTo>
                    <a:pt x="40" y="10"/>
                  </a:lnTo>
                  <a:lnTo>
                    <a:pt x="40" y="10"/>
                  </a:lnTo>
                  <a:lnTo>
                    <a:pt x="43" y="10"/>
                  </a:lnTo>
                  <a:lnTo>
                    <a:pt x="43" y="10"/>
                  </a:lnTo>
                  <a:lnTo>
                    <a:pt x="43" y="10"/>
                  </a:lnTo>
                  <a:lnTo>
                    <a:pt x="43" y="12"/>
                  </a:lnTo>
                  <a:lnTo>
                    <a:pt x="43" y="12"/>
                  </a:lnTo>
                  <a:lnTo>
                    <a:pt x="45" y="12"/>
                  </a:lnTo>
                  <a:lnTo>
                    <a:pt x="45" y="12"/>
                  </a:lnTo>
                  <a:lnTo>
                    <a:pt x="47" y="12"/>
                  </a:lnTo>
                  <a:lnTo>
                    <a:pt x="47" y="12"/>
                  </a:lnTo>
                  <a:lnTo>
                    <a:pt x="47" y="12"/>
                  </a:lnTo>
                  <a:lnTo>
                    <a:pt x="47" y="12"/>
                  </a:lnTo>
                  <a:lnTo>
                    <a:pt x="50" y="12"/>
                  </a:lnTo>
                  <a:lnTo>
                    <a:pt x="50" y="10"/>
                  </a:lnTo>
                  <a:lnTo>
                    <a:pt x="50" y="10"/>
                  </a:lnTo>
                  <a:lnTo>
                    <a:pt x="52" y="10"/>
                  </a:lnTo>
                  <a:lnTo>
                    <a:pt x="52" y="10"/>
                  </a:lnTo>
                  <a:lnTo>
                    <a:pt x="52" y="10"/>
                  </a:lnTo>
                  <a:lnTo>
                    <a:pt x="54" y="10"/>
                  </a:lnTo>
                  <a:lnTo>
                    <a:pt x="54" y="10"/>
                  </a:lnTo>
                  <a:lnTo>
                    <a:pt x="52" y="10"/>
                  </a:lnTo>
                  <a:lnTo>
                    <a:pt x="52" y="7"/>
                  </a:lnTo>
                  <a:lnTo>
                    <a:pt x="52" y="7"/>
                  </a:lnTo>
                  <a:lnTo>
                    <a:pt x="52" y="7"/>
                  </a:lnTo>
                  <a:lnTo>
                    <a:pt x="54" y="7"/>
                  </a:lnTo>
                  <a:lnTo>
                    <a:pt x="54" y="5"/>
                  </a:lnTo>
                  <a:lnTo>
                    <a:pt x="54" y="5"/>
                  </a:lnTo>
                  <a:lnTo>
                    <a:pt x="54" y="5"/>
                  </a:lnTo>
                  <a:lnTo>
                    <a:pt x="54" y="7"/>
                  </a:lnTo>
                  <a:lnTo>
                    <a:pt x="54" y="7"/>
                  </a:lnTo>
                  <a:lnTo>
                    <a:pt x="54" y="7"/>
                  </a:lnTo>
                  <a:lnTo>
                    <a:pt x="54" y="10"/>
                  </a:lnTo>
                  <a:lnTo>
                    <a:pt x="54" y="10"/>
                  </a:lnTo>
                  <a:lnTo>
                    <a:pt x="57" y="10"/>
                  </a:lnTo>
                  <a:lnTo>
                    <a:pt x="57" y="10"/>
                  </a:lnTo>
                  <a:lnTo>
                    <a:pt x="57" y="10"/>
                  </a:lnTo>
                  <a:lnTo>
                    <a:pt x="59" y="10"/>
                  </a:lnTo>
                  <a:lnTo>
                    <a:pt x="59" y="10"/>
                  </a:lnTo>
                  <a:lnTo>
                    <a:pt x="59" y="10"/>
                  </a:lnTo>
                  <a:lnTo>
                    <a:pt x="59" y="12"/>
                  </a:lnTo>
                  <a:lnTo>
                    <a:pt x="59" y="12"/>
                  </a:lnTo>
                  <a:lnTo>
                    <a:pt x="62" y="12"/>
                  </a:lnTo>
                  <a:lnTo>
                    <a:pt x="62" y="12"/>
                  </a:lnTo>
                  <a:lnTo>
                    <a:pt x="62" y="12"/>
                  </a:lnTo>
                  <a:lnTo>
                    <a:pt x="62" y="12"/>
                  </a:lnTo>
                  <a:lnTo>
                    <a:pt x="62" y="15"/>
                  </a:lnTo>
                  <a:lnTo>
                    <a:pt x="64" y="15"/>
                  </a:lnTo>
                  <a:lnTo>
                    <a:pt x="64" y="15"/>
                  </a:lnTo>
                  <a:lnTo>
                    <a:pt x="64" y="15"/>
                  </a:lnTo>
                  <a:lnTo>
                    <a:pt x="64" y="15"/>
                  </a:lnTo>
                  <a:lnTo>
                    <a:pt x="66" y="15"/>
                  </a:lnTo>
                  <a:lnTo>
                    <a:pt x="66" y="15"/>
                  </a:lnTo>
                  <a:lnTo>
                    <a:pt x="66" y="15"/>
                  </a:lnTo>
                  <a:lnTo>
                    <a:pt x="69" y="15"/>
                  </a:lnTo>
                  <a:lnTo>
                    <a:pt x="69" y="12"/>
                  </a:lnTo>
                  <a:lnTo>
                    <a:pt x="69" y="12"/>
                  </a:lnTo>
                  <a:lnTo>
                    <a:pt x="66" y="12"/>
                  </a:lnTo>
                  <a:lnTo>
                    <a:pt x="66" y="12"/>
                  </a:lnTo>
                  <a:lnTo>
                    <a:pt x="66" y="12"/>
                  </a:lnTo>
                  <a:lnTo>
                    <a:pt x="66" y="10"/>
                  </a:lnTo>
                  <a:lnTo>
                    <a:pt x="66" y="10"/>
                  </a:lnTo>
                  <a:lnTo>
                    <a:pt x="66" y="10"/>
                  </a:lnTo>
                  <a:lnTo>
                    <a:pt x="66" y="10"/>
                  </a:lnTo>
                  <a:lnTo>
                    <a:pt x="69" y="10"/>
                  </a:lnTo>
                  <a:lnTo>
                    <a:pt x="69" y="10"/>
                  </a:lnTo>
                  <a:lnTo>
                    <a:pt x="69" y="7"/>
                  </a:lnTo>
                  <a:lnTo>
                    <a:pt x="69" y="7"/>
                  </a:lnTo>
                  <a:lnTo>
                    <a:pt x="69" y="10"/>
                  </a:lnTo>
                  <a:lnTo>
                    <a:pt x="71" y="10"/>
                  </a:lnTo>
                  <a:lnTo>
                    <a:pt x="71" y="7"/>
                  </a:lnTo>
                  <a:lnTo>
                    <a:pt x="71" y="7"/>
                  </a:lnTo>
                  <a:lnTo>
                    <a:pt x="71" y="7"/>
                  </a:lnTo>
                  <a:lnTo>
                    <a:pt x="73" y="7"/>
                  </a:lnTo>
                  <a:lnTo>
                    <a:pt x="73" y="7"/>
                  </a:lnTo>
                  <a:lnTo>
                    <a:pt x="73" y="7"/>
                  </a:lnTo>
                  <a:lnTo>
                    <a:pt x="73" y="7"/>
                  </a:lnTo>
                  <a:lnTo>
                    <a:pt x="76" y="7"/>
                  </a:lnTo>
                  <a:lnTo>
                    <a:pt x="76" y="5"/>
                  </a:lnTo>
                  <a:lnTo>
                    <a:pt x="73" y="5"/>
                  </a:lnTo>
                  <a:lnTo>
                    <a:pt x="73" y="5"/>
                  </a:lnTo>
                  <a:lnTo>
                    <a:pt x="73" y="5"/>
                  </a:lnTo>
                  <a:lnTo>
                    <a:pt x="73" y="3"/>
                  </a:lnTo>
                  <a:lnTo>
                    <a:pt x="73" y="3"/>
                  </a:lnTo>
                  <a:lnTo>
                    <a:pt x="73" y="3"/>
                  </a:lnTo>
                  <a:lnTo>
                    <a:pt x="73" y="0"/>
                  </a:lnTo>
                  <a:lnTo>
                    <a:pt x="76" y="0"/>
                  </a:lnTo>
                  <a:lnTo>
                    <a:pt x="76" y="0"/>
                  </a:lnTo>
                  <a:lnTo>
                    <a:pt x="76" y="0"/>
                  </a:lnTo>
                  <a:lnTo>
                    <a:pt x="76" y="0"/>
                  </a:lnTo>
                  <a:lnTo>
                    <a:pt x="78"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213"/>
            <p:cNvSpPr>
              <a:spLocks/>
            </p:cNvSpPr>
            <p:nvPr/>
          </p:nvSpPr>
          <p:spPr bwMode="auto">
            <a:xfrm>
              <a:off x="5384800" y="4697413"/>
              <a:ext cx="198438" cy="38100"/>
            </a:xfrm>
            <a:custGeom>
              <a:avLst/>
              <a:gdLst/>
              <a:ahLst/>
              <a:cxnLst>
                <a:cxn ang="0">
                  <a:pos x="80" y="5"/>
                </a:cxn>
                <a:cxn ang="0">
                  <a:pos x="85" y="5"/>
                </a:cxn>
                <a:cxn ang="0">
                  <a:pos x="92" y="5"/>
                </a:cxn>
                <a:cxn ang="0">
                  <a:pos x="97" y="3"/>
                </a:cxn>
                <a:cxn ang="0">
                  <a:pos x="102" y="7"/>
                </a:cxn>
                <a:cxn ang="0">
                  <a:pos x="106" y="3"/>
                </a:cxn>
                <a:cxn ang="0">
                  <a:pos x="114" y="3"/>
                </a:cxn>
                <a:cxn ang="0">
                  <a:pos x="116" y="3"/>
                </a:cxn>
                <a:cxn ang="0">
                  <a:pos x="121" y="3"/>
                </a:cxn>
                <a:cxn ang="0">
                  <a:pos x="125" y="5"/>
                </a:cxn>
                <a:cxn ang="0">
                  <a:pos x="121" y="7"/>
                </a:cxn>
                <a:cxn ang="0">
                  <a:pos x="116" y="10"/>
                </a:cxn>
                <a:cxn ang="0">
                  <a:pos x="109" y="12"/>
                </a:cxn>
                <a:cxn ang="0">
                  <a:pos x="106" y="12"/>
                </a:cxn>
                <a:cxn ang="0">
                  <a:pos x="102" y="10"/>
                </a:cxn>
                <a:cxn ang="0">
                  <a:pos x="97" y="10"/>
                </a:cxn>
                <a:cxn ang="0">
                  <a:pos x="95" y="10"/>
                </a:cxn>
                <a:cxn ang="0">
                  <a:pos x="92" y="15"/>
                </a:cxn>
                <a:cxn ang="0">
                  <a:pos x="88" y="15"/>
                </a:cxn>
                <a:cxn ang="0">
                  <a:pos x="83" y="12"/>
                </a:cxn>
                <a:cxn ang="0">
                  <a:pos x="78" y="15"/>
                </a:cxn>
                <a:cxn ang="0">
                  <a:pos x="73" y="15"/>
                </a:cxn>
                <a:cxn ang="0">
                  <a:pos x="69" y="17"/>
                </a:cxn>
                <a:cxn ang="0">
                  <a:pos x="64" y="17"/>
                </a:cxn>
                <a:cxn ang="0">
                  <a:pos x="59" y="19"/>
                </a:cxn>
                <a:cxn ang="0">
                  <a:pos x="52" y="22"/>
                </a:cxn>
                <a:cxn ang="0">
                  <a:pos x="50" y="19"/>
                </a:cxn>
                <a:cxn ang="0">
                  <a:pos x="47" y="19"/>
                </a:cxn>
                <a:cxn ang="0">
                  <a:pos x="43" y="24"/>
                </a:cxn>
                <a:cxn ang="0">
                  <a:pos x="38" y="24"/>
                </a:cxn>
                <a:cxn ang="0">
                  <a:pos x="33" y="22"/>
                </a:cxn>
                <a:cxn ang="0">
                  <a:pos x="28" y="19"/>
                </a:cxn>
                <a:cxn ang="0">
                  <a:pos x="21" y="22"/>
                </a:cxn>
                <a:cxn ang="0">
                  <a:pos x="19" y="19"/>
                </a:cxn>
                <a:cxn ang="0">
                  <a:pos x="14" y="22"/>
                </a:cxn>
                <a:cxn ang="0">
                  <a:pos x="7" y="19"/>
                </a:cxn>
                <a:cxn ang="0">
                  <a:pos x="5" y="17"/>
                </a:cxn>
                <a:cxn ang="0">
                  <a:pos x="2" y="17"/>
                </a:cxn>
                <a:cxn ang="0">
                  <a:pos x="2" y="12"/>
                </a:cxn>
                <a:cxn ang="0">
                  <a:pos x="7" y="10"/>
                </a:cxn>
                <a:cxn ang="0">
                  <a:pos x="9" y="10"/>
                </a:cxn>
                <a:cxn ang="0">
                  <a:pos x="14" y="10"/>
                </a:cxn>
                <a:cxn ang="0">
                  <a:pos x="17" y="7"/>
                </a:cxn>
                <a:cxn ang="0">
                  <a:pos x="21" y="5"/>
                </a:cxn>
                <a:cxn ang="0">
                  <a:pos x="28" y="5"/>
                </a:cxn>
                <a:cxn ang="0">
                  <a:pos x="33" y="7"/>
                </a:cxn>
                <a:cxn ang="0">
                  <a:pos x="38" y="7"/>
                </a:cxn>
                <a:cxn ang="0">
                  <a:pos x="43" y="10"/>
                </a:cxn>
                <a:cxn ang="0">
                  <a:pos x="47" y="12"/>
                </a:cxn>
                <a:cxn ang="0">
                  <a:pos x="54" y="10"/>
                </a:cxn>
                <a:cxn ang="0">
                  <a:pos x="54" y="5"/>
                </a:cxn>
                <a:cxn ang="0">
                  <a:pos x="57" y="10"/>
                </a:cxn>
                <a:cxn ang="0">
                  <a:pos x="62" y="12"/>
                </a:cxn>
                <a:cxn ang="0">
                  <a:pos x="66" y="15"/>
                </a:cxn>
                <a:cxn ang="0">
                  <a:pos x="66" y="12"/>
                </a:cxn>
                <a:cxn ang="0">
                  <a:pos x="69" y="7"/>
                </a:cxn>
                <a:cxn ang="0">
                  <a:pos x="73" y="7"/>
                </a:cxn>
                <a:cxn ang="0">
                  <a:pos x="73" y="3"/>
                </a:cxn>
              </a:cxnLst>
              <a:rect l="0" t="0" r="r" b="b"/>
              <a:pathLst>
                <a:path w="125" h="24">
                  <a:moveTo>
                    <a:pt x="78" y="0"/>
                  </a:moveTo>
                  <a:lnTo>
                    <a:pt x="78" y="0"/>
                  </a:lnTo>
                  <a:lnTo>
                    <a:pt x="78" y="0"/>
                  </a:lnTo>
                  <a:lnTo>
                    <a:pt x="80" y="0"/>
                  </a:lnTo>
                  <a:lnTo>
                    <a:pt x="80" y="3"/>
                  </a:lnTo>
                  <a:lnTo>
                    <a:pt x="80" y="3"/>
                  </a:lnTo>
                  <a:lnTo>
                    <a:pt x="80" y="5"/>
                  </a:lnTo>
                  <a:lnTo>
                    <a:pt x="80" y="5"/>
                  </a:lnTo>
                  <a:lnTo>
                    <a:pt x="80" y="5"/>
                  </a:lnTo>
                  <a:lnTo>
                    <a:pt x="80" y="5"/>
                  </a:lnTo>
                  <a:lnTo>
                    <a:pt x="83" y="5"/>
                  </a:lnTo>
                  <a:lnTo>
                    <a:pt x="83" y="5"/>
                  </a:lnTo>
                  <a:lnTo>
                    <a:pt x="83" y="5"/>
                  </a:lnTo>
                  <a:lnTo>
                    <a:pt x="83" y="5"/>
                  </a:lnTo>
                  <a:lnTo>
                    <a:pt x="85" y="5"/>
                  </a:lnTo>
                  <a:lnTo>
                    <a:pt x="85" y="5"/>
                  </a:lnTo>
                  <a:lnTo>
                    <a:pt x="88" y="5"/>
                  </a:lnTo>
                  <a:lnTo>
                    <a:pt x="88" y="5"/>
                  </a:lnTo>
                  <a:lnTo>
                    <a:pt x="88" y="5"/>
                  </a:lnTo>
                  <a:lnTo>
                    <a:pt x="88" y="5"/>
                  </a:lnTo>
                  <a:lnTo>
                    <a:pt x="90" y="5"/>
                  </a:lnTo>
                  <a:lnTo>
                    <a:pt x="90" y="5"/>
                  </a:lnTo>
                  <a:lnTo>
                    <a:pt x="90" y="5"/>
                  </a:lnTo>
                  <a:lnTo>
                    <a:pt x="92" y="5"/>
                  </a:lnTo>
                  <a:lnTo>
                    <a:pt x="92" y="5"/>
                  </a:lnTo>
                  <a:lnTo>
                    <a:pt x="92" y="5"/>
                  </a:lnTo>
                  <a:lnTo>
                    <a:pt x="95" y="5"/>
                  </a:lnTo>
                  <a:lnTo>
                    <a:pt x="95" y="5"/>
                  </a:lnTo>
                  <a:lnTo>
                    <a:pt x="95" y="3"/>
                  </a:lnTo>
                  <a:lnTo>
                    <a:pt x="95" y="3"/>
                  </a:lnTo>
                  <a:lnTo>
                    <a:pt x="97" y="3"/>
                  </a:lnTo>
                  <a:lnTo>
                    <a:pt x="97" y="3"/>
                  </a:lnTo>
                  <a:lnTo>
                    <a:pt x="99" y="3"/>
                  </a:lnTo>
                  <a:lnTo>
                    <a:pt x="99" y="3"/>
                  </a:lnTo>
                  <a:lnTo>
                    <a:pt x="99" y="5"/>
                  </a:lnTo>
                  <a:lnTo>
                    <a:pt x="99" y="5"/>
                  </a:lnTo>
                  <a:lnTo>
                    <a:pt x="99" y="5"/>
                  </a:lnTo>
                  <a:lnTo>
                    <a:pt x="99" y="7"/>
                  </a:lnTo>
                  <a:lnTo>
                    <a:pt x="102" y="7"/>
                  </a:lnTo>
                  <a:lnTo>
                    <a:pt x="102" y="7"/>
                  </a:lnTo>
                  <a:lnTo>
                    <a:pt x="102" y="7"/>
                  </a:lnTo>
                  <a:lnTo>
                    <a:pt x="104" y="7"/>
                  </a:lnTo>
                  <a:lnTo>
                    <a:pt x="104" y="7"/>
                  </a:lnTo>
                  <a:lnTo>
                    <a:pt x="104" y="5"/>
                  </a:lnTo>
                  <a:lnTo>
                    <a:pt x="106" y="5"/>
                  </a:lnTo>
                  <a:lnTo>
                    <a:pt x="106" y="5"/>
                  </a:lnTo>
                  <a:lnTo>
                    <a:pt x="106" y="3"/>
                  </a:lnTo>
                  <a:lnTo>
                    <a:pt x="106" y="3"/>
                  </a:lnTo>
                  <a:lnTo>
                    <a:pt x="106" y="3"/>
                  </a:lnTo>
                  <a:lnTo>
                    <a:pt x="109" y="3"/>
                  </a:lnTo>
                  <a:lnTo>
                    <a:pt x="109" y="3"/>
                  </a:lnTo>
                  <a:lnTo>
                    <a:pt x="109" y="3"/>
                  </a:lnTo>
                  <a:lnTo>
                    <a:pt x="109" y="3"/>
                  </a:lnTo>
                  <a:lnTo>
                    <a:pt x="111" y="3"/>
                  </a:lnTo>
                  <a:lnTo>
                    <a:pt x="111" y="3"/>
                  </a:lnTo>
                  <a:lnTo>
                    <a:pt x="114" y="3"/>
                  </a:lnTo>
                  <a:lnTo>
                    <a:pt x="114" y="3"/>
                  </a:lnTo>
                  <a:lnTo>
                    <a:pt x="114" y="0"/>
                  </a:lnTo>
                  <a:lnTo>
                    <a:pt x="114" y="0"/>
                  </a:lnTo>
                  <a:lnTo>
                    <a:pt x="114" y="3"/>
                  </a:lnTo>
                  <a:lnTo>
                    <a:pt x="114" y="3"/>
                  </a:lnTo>
                  <a:lnTo>
                    <a:pt x="116" y="3"/>
                  </a:lnTo>
                  <a:lnTo>
                    <a:pt x="116" y="3"/>
                  </a:lnTo>
                  <a:lnTo>
                    <a:pt x="116" y="3"/>
                  </a:lnTo>
                  <a:lnTo>
                    <a:pt x="116" y="3"/>
                  </a:lnTo>
                  <a:lnTo>
                    <a:pt x="118" y="3"/>
                  </a:lnTo>
                  <a:lnTo>
                    <a:pt x="118" y="3"/>
                  </a:lnTo>
                  <a:lnTo>
                    <a:pt x="118" y="3"/>
                  </a:lnTo>
                  <a:lnTo>
                    <a:pt x="121" y="3"/>
                  </a:lnTo>
                  <a:lnTo>
                    <a:pt x="121" y="3"/>
                  </a:lnTo>
                  <a:lnTo>
                    <a:pt x="121" y="3"/>
                  </a:lnTo>
                  <a:lnTo>
                    <a:pt x="121" y="3"/>
                  </a:lnTo>
                  <a:lnTo>
                    <a:pt x="123" y="3"/>
                  </a:lnTo>
                  <a:lnTo>
                    <a:pt x="123" y="3"/>
                  </a:lnTo>
                  <a:lnTo>
                    <a:pt x="125" y="3"/>
                  </a:lnTo>
                  <a:lnTo>
                    <a:pt x="125" y="3"/>
                  </a:lnTo>
                  <a:lnTo>
                    <a:pt x="125" y="3"/>
                  </a:lnTo>
                  <a:lnTo>
                    <a:pt x="125" y="5"/>
                  </a:lnTo>
                  <a:lnTo>
                    <a:pt x="125" y="5"/>
                  </a:lnTo>
                  <a:lnTo>
                    <a:pt x="125" y="5"/>
                  </a:lnTo>
                  <a:lnTo>
                    <a:pt x="125" y="7"/>
                  </a:lnTo>
                  <a:lnTo>
                    <a:pt x="125" y="7"/>
                  </a:lnTo>
                  <a:lnTo>
                    <a:pt x="125" y="7"/>
                  </a:lnTo>
                  <a:lnTo>
                    <a:pt x="125" y="7"/>
                  </a:lnTo>
                  <a:lnTo>
                    <a:pt x="125" y="7"/>
                  </a:lnTo>
                  <a:lnTo>
                    <a:pt x="123" y="7"/>
                  </a:lnTo>
                  <a:lnTo>
                    <a:pt x="123" y="7"/>
                  </a:lnTo>
                  <a:lnTo>
                    <a:pt x="121" y="7"/>
                  </a:lnTo>
                  <a:lnTo>
                    <a:pt x="121" y="7"/>
                  </a:lnTo>
                  <a:lnTo>
                    <a:pt x="121" y="10"/>
                  </a:lnTo>
                  <a:lnTo>
                    <a:pt x="121" y="10"/>
                  </a:lnTo>
                  <a:lnTo>
                    <a:pt x="118" y="10"/>
                  </a:lnTo>
                  <a:lnTo>
                    <a:pt x="118" y="10"/>
                  </a:lnTo>
                  <a:lnTo>
                    <a:pt x="116" y="10"/>
                  </a:lnTo>
                  <a:lnTo>
                    <a:pt x="116" y="10"/>
                  </a:lnTo>
                  <a:lnTo>
                    <a:pt x="116" y="10"/>
                  </a:lnTo>
                  <a:lnTo>
                    <a:pt x="116" y="10"/>
                  </a:lnTo>
                  <a:lnTo>
                    <a:pt x="114" y="10"/>
                  </a:lnTo>
                  <a:lnTo>
                    <a:pt x="114" y="10"/>
                  </a:lnTo>
                  <a:lnTo>
                    <a:pt x="114" y="10"/>
                  </a:lnTo>
                  <a:lnTo>
                    <a:pt x="111" y="10"/>
                  </a:lnTo>
                  <a:lnTo>
                    <a:pt x="111" y="10"/>
                  </a:lnTo>
                  <a:lnTo>
                    <a:pt x="111" y="12"/>
                  </a:lnTo>
                  <a:lnTo>
                    <a:pt x="109" y="12"/>
                  </a:lnTo>
                  <a:lnTo>
                    <a:pt x="109" y="12"/>
                  </a:lnTo>
                  <a:lnTo>
                    <a:pt x="109" y="10"/>
                  </a:lnTo>
                  <a:lnTo>
                    <a:pt x="109" y="10"/>
                  </a:lnTo>
                  <a:lnTo>
                    <a:pt x="109" y="12"/>
                  </a:lnTo>
                  <a:lnTo>
                    <a:pt x="106" y="12"/>
                  </a:lnTo>
                  <a:lnTo>
                    <a:pt x="106" y="12"/>
                  </a:lnTo>
                  <a:lnTo>
                    <a:pt x="106" y="12"/>
                  </a:lnTo>
                  <a:lnTo>
                    <a:pt x="106" y="12"/>
                  </a:lnTo>
                  <a:lnTo>
                    <a:pt x="104" y="12"/>
                  </a:lnTo>
                  <a:lnTo>
                    <a:pt x="104" y="15"/>
                  </a:lnTo>
                  <a:lnTo>
                    <a:pt x="104" y="15"/>
                  </a:lnTo>
                  <a:lnTo>
                    <a:pt x="102" y="15"/>
                  </a:lnTo>
                  <a:lnTo>
                    <a:pt x="102" y="15"/>
                  </a:lnTo>
                  <a:lnTo>
                    <a:pt x="102" y="12"/>
                  </a:lnTo>
                  <a:lnTo>
                    <a:pt x="102" y="12"/>
                  </a:lnTo>
                  <a:lnTo>
                    <a:pt x="102" y="10"/>
                  </a:lnTo>
                  <a:lnTo>
                    <a:pt x="102" y="10"/>
                  </a:lnTo>
                  <a:lnTo>
                    <a:pt x="99" y="10"/>
                  </a:lnTo>
                  <a:lnTo>
                    <a:pt x="99" y="12"/>
                  </a:lnTo>
                  <a:lnTo>
                    <a:pt x="99" y="12"/>
                  </a:lnTo>
                  <a:lnTo>
                    <a:pt x="99" y="10"/>
                  </a:lnTo>
                  <a:lnTo>
                    <a:pt x="99" y="10"/>
                  </a:lnTo>
                  <a:lnTo>
                    <a:pt x="97" y="10"/>
                  </a:lnTo>
                  <a:lnTo>
                    <a:pt x="97" y="10"/>
                  </a:lnTo>
                  <a:lnTo>
                    <a:pt x="97" y="10"/>
                  </a:lnTo>
                  <a:lnTo>
                    <a:pt x="97" y="7"/>
                  </a:lnTo>
                  <a:lnTo>
                    <a:pt x="97" y="7"/>
                  </a:lnTo>
                  <a:lnTo>
                    <a:pt x="95" y="7"/>
                  </a:lnTo>
                  <a:lnTo>
                    <a:pt x="95" y="7"/>
                  </a:lnTo>
                  <a:lnTo>
                    <a:pt x="95" y="7"/>
                  </a:lnTo>
                  <a:lnTo>
                    <a:pt x="95" y="10"/>
                  </a:lnTo>
                  <a:lnTo>
                    <a:pt x="95" y="10"/>
                  </a:lnTo>
                  <a:lnTo>
                    <a:pt x="95" y="10"/>
                  </a:lnTo>
                  <a:lnTo>
                    <a:pt x="92" y="10"/>
                  </a:lnTo>
                  <a:lnTo>
                    <a:pt x="92" y="10"/>
                  </a:lnTo>
                  <a:lnTo>
                    <a:pt x="92" y="12"/>
                  </a:lnTo>
                  <a:lnTo>
                    <a:pt x="92" y="12"/>
                  </a:lnTo>
                  <a:lnTo>
                    <a:pt x="92" y="12"/>
                  </a:lnTo>
                  <a:lnTo>
                    <a:pt x="92" y="12"/>
                  </a:lnTo>
                  <a:lnTo>
                    <a:pt x="92" y="15"/>
                  </a:lnTo>
                  <a:lnTo>
                    <a:pt x="92" y="15"/>
                  </a:lnTo>
                  <a:lnTo>
                    <a:pt x="90" y="15"/>
                  </a:lnTo>
                  <a:lnTo>
                    <a:pt x="90" y="12"/>
                  </a:lnTo>
                  <a:lnTo>
                    <a:pt x="90" y="12"/>
                  </a:lnTo>
                  <a:lnTo>
                    <a:pt x="90" y="15"/>
                  </a:lnTo>
                  <a:lnTo>
                    <a:pt x="88" y="15"/>
                  </a:lnTo>
                  <a:lnTo>
                    <a:pt x="88" y="15"/>
                  </a:lnTo>
                  <a:lnTo>
                    <a:pt x="88" y="15"/>
                  </a:lnTo>
                  <a:lnTo>
                    <a:pt x="88" y="15"/>
                  </a:lnTo>
                  <a:lnTo>
                    <a:pt x="88" y="15"/>
                  </a:lnTo>
                  <a:lnTo>
                    <a:pt x="85" y="15"/>
                  </a:lnTo>
                  <a:lnTo>
                    <a:pt x="85" y="15"/>
                  </a:lnTo>
                  <a:lnTo>
                    <a:pt x="83" y="15"/>
                  </a:lnTo>
                  <a:lnTo>
                    <a:pt x="83" y="12"/>
                  </a:lnTo>
                  <a:lnTo>
                    <a:pt x="83" y="12"/>
                  </a:lnTo>
                  <a:lnTo>
                    <a:pt x="83" y="12"/>
                  </a:lnTo>
                  <a:lnTo>
                    <a:pt x="83" y="12"/>
                  </a:lnTo>
                  <a:lnTo>
                    <a:pt x="80" y="12"/>
                  </a:lnTo>
                  <a:lnTo>
                    <a:pt x="80" y="12"/>
                  </a:lnTo>
                  <a:lnTo>
                    <a:pt x="80" y="12"/>
                  </a:lnTo>
                  <a:lnTo>
                    <a:pt x="80" y="12"/>
                  </a:lnTo>
                  <a:lnTo>
                    <a:pt x="80" y="15"/>
                  </a:lnTo>
                  <a:lnTo>
                    <a:pt x="78" y="15"/>
                  </a:lnTo>
                  <a:lnTo>
                    <a:pt x="78" y="15"/>
                  </a:lnTo>
                  <a:lnTo>
                    <a:pt x="78" y="15"/>
                  </a:lnTo>
                  <a:lnTo>
                    <a:pt x="76" y="15"/>
                  </a:lnTo>
                  <a:lnTo>
                    <a:pt x="76" y="15"/>
                  </a:lnTo>
                  <a:lnTo>
                    <a:pt x="76" y="15"/>
                  </a:lnTo>
                  <a:lnTo>
                    <a:pt x="73" y="15"/>
                  </a:lnTo>
                  <a:lnTo>
                    <a:pt x="73" y="17"/>
                  </a:lnTo>
                  <a:lnTo>
                    <a:pt x="73" y="17"/>
                  </a:lnTo>
                  <a:lnTo>
                    <a:pt x="73" y="15"/>
                  </a:lnTo>
                  <a:lnTo>
                    <a:pt x="73" y="15"/>
                  </a:lnTo>
                  <a:lnTo>
                    <a:pt x="73" y="17"/>
                  </a:lnTo>
                  <a:lnTo>
                    <a:pt x="71" y="17"/>
                  </a:lnTo>
                  <a:lnTo>
                    <a:pt x="71" y="17"/>
                  </a:lnTo>
                  <a:lnTo>
                    <a:pt x="71" y="17"/>
                  </a:lnTo>
                  <a:lnTo>
                    <a:pt x="69" y="17"/>
                  </a:lnTo>
                  <a:lnTo>
                    <a:pt x="69" y="17"/>
                  </a:lnTo>
                  <a:lnTo>
                    <a:pt x="69" y="17"/>
                  </a:lnTo>
                  <a:lnTo>
                    <a:pt x="69" y="17"/>
                  </a:lnTo>
                  <a:lnTo>
                    <a:pt x="66" y="17"/>
                  </a:lnTo>
                  <a:lnTo>
                    <a:pt x="66" y="17"/>
                  </a:lnTo>
                  <a:lnTo>
                    <a:pt x="66" y="17"/>
                  </a:lnTo>
                  <a:lnTo>
                    <a:pt x="64" y="17"/>
                  </a:lnTo>
                  <a:lnTo>
                    <a:pt x="64" y="19"/>
                  </a:lnTo>
                  <a:lnTo>
                    <a:pt x="64" y="19"/>
                  </a:lnTo>
                  <a:lnTo>
                    <a:pt x="64" y="17"/>
                  </a:lnTo>
                  <a:lnTo>
                    <a:pt x="62" y="17"/>
                  </a:lnTo>
                  <a:lnTo>
                    <a:pt x="62" y="17"/>
                  </a:lnTo>
                  <a:lnTo>
                    <a:pt x="62" y="17"/>
                  </a:lnTo>
                  <a:lnTo>
                    <a:pt x="59" y="17"/>
                  </a:lnTo>
                  <a:lnTo>
                    <a:pt x="59" y="19"/>
                  </a:lnTo>
                  <a:lnTo>
                    <a:pt x="59" y="19"/>
                  </a:lnTo>
                  <a:lnTo>
                    <a:pt x="59" y="19"/>
                  </a:lnTo>
                  <a:lnTo>
                    <a:pt x="59" y="19"/>
                  </a:lnTo>
                  <a:lnTo>
                    <a:pt x="57" y="19"/>
                  </a:lnTo>
                  <a:lnTo>
                    <a:pt x="57" y="19"/>
                  </a:lnTo>
                  <a:lnTo>
                    <a:pt x="54" y="19"/>
                  </a:lnTo>
                  <a:lnTo>
                    <a:pt x="54" y="22"/>
                  </a:lnTo>
                  <a:lnTo>
                    <a:pt x="54" y="22"/>
                  </a:lnTo>
                  <a:lnTo>
                    <a:pt x="54" y="22"/>
                  </a:lnTo>
                  <a:lnTo>
                    <a:pt x="54" y="22"/>
                  </a:lnTo>
                  <a:lnTo>
                    <a:pt x="52" y="22"/>
                  </a:lnTo>
                  <a:lnTo>
                    <a:pt x="52" y="22"/>
                  </a:lnTo>
                  <a:lnTo>
                    <a:pt x="52" y="22"/>
                  </a:lnTo>
                  <a:lnTo>
                    <a:pt x="52" y="22"/>
                  </a:lnTo>
                  <a:lnTo>
                    <a:pt x="52" y="22"/>
                  </a:lnTo>
                  <a:lnTo>
                    <a:pt x="50" y="22"/>
                  </a:lnTo>
                  <a:lnTo>
                    <a:pt x="50" y="22"/>
                  </a:lnTo>
                  <a:lnTo>
                    <a:pt x="50" y="22"/>
                  </a:lnTo>
                  <a:lnTo>
                    <a:pt x="50" y="19"/>
                  </a:lnTo>
                  <a:lnTo>
                    <a:pt x="47" y="19"/>
                  </a:lnTo>
                  <a:lnTo>
                    <a:pt x="47" y="22"/>
                  </a:lnTo>
                  <a:lnTo>
                    <a:pt x="47" y="22"/>
                  </a:lnTo>
                  <a:lnTo>
                    <a:pt x="47" y="24"/>
                  </a:lnTo>
                  <a:lnTo>
                    <a:pt x="47" y="24"/>
                  </a:lnTo>
                  <a:lnTo>
                    <a:pt x="47" y="22"/>
                  </a:lnTo>
                  <a:lnTo>
                    <a:pt x="47" y="22"/>
                  </a:lnTo>
                  <a:lnTo>
                    <a:pt x="47" y="19"/>
                  </a:lnTo>
                  <a:lnTo>
                    <a:pt x="47" y="19"/>
                  </a:lnTo>
                  <a:lnTo>
                    <a:pt x="45" y="19"/>
                  </a:lnTo>
                  <a:lnTo>
                    <a:pt x="45" y="19"/>
                  </a:lnTo>
                  <a:lnTo>
                    <a:pt x="45" y="22"/>
                  </a:lnTo>
                  <a:lnTo>
                    <a:pt x="45" y="22"/>
                  </a:lnTo>
                  <a:lnTo>
                    <a:pt x="43" y="22"/>
                  </a:lnTo>
                  <a:lnTo>
                    <a:pt x="43" y="24"/>
                  </a:lnTo>
                  <a:lnTo>
                    <a:pt x="43" y="24"/>
                  </a:lnTo>
                  <a:lnTo>
                    <a:pt x="43" y="24"/>
                  </a:lnTo>
                  <a:lnTo>
                    <a:pt x="43" y="22"/>
                  </a:lnTo>
                  <a:lnTo>
                    <a:pt x="40" y="22"/>
                  </a:lnTo>
                  <a:lnTo>
                    <a:pt x="40" y="22"/>
                  </a:lnTo>
                  <a:lnTo>
                    <a:pt x="40" y="22"/>
                  </a:lnTo>
                  <a:lnTo>
                    <a:pt x="40" y="24"/>
                  </a:lnTo>
                  <a:lnTo>
                    <a:pt x="38" y="24"/>
                  </a:lnTo>
                  <a:lnTo>
                    <a:pt x="38" y="24"/>
                  </a:lnTo>
                  <a:lnTo>
                    <a:pt x="35" y="24"/>
                  </a:lnTo>
                  <a:lnTo>
                    <a:pt x="35" y="24"/>
                  </a:lnTo>
                  <a:lnTo>
                    <a:pt x="35" y="24"/>
                  </a:lnTo>
                  <a:lnTo>
                    <a:pt x="33" y="24"/>
                  </a:lnTo>
                  <a:lnTo>
                    <a:pt x="33" y="22"/>
                  </a:lnTo>
                  <a:lnTo>
                    <a:pt x="33" y="22"/>
                  </a:lnTo>
                  <a:lnTo>
                    <a:pt x="33" y="22"/>
                  </a:lnTo>
                  <a:lnTo>
                    <a:pt x="33" y="22"/>
                  </a:lnTo>
                  <a:lnTo>
                    <a:pt x="33" y="22"/>
                  </a:lnTo>
                  <a:lnTo>
                    <a:pt x="31" y="22"/>
                  </a:lnTo>
                  <a:lnTo>
                    <a:pt x="31" y="22"/>
                  </a:lnTo>
                  <a:lnTo>
                    <a:pt x="31" y="22"/>
                  </a:lnTo>
                  <a:lnTo>
                    <a:pt x="28" y="22"/>
                  </a:lnTo>
                  <a:lnTo>
                    <a:pt x="28" y="22"/>
                  </a:lnTo>
                  <a:lnTo>
                    <a:pt x="28" y="22"/>
                  </a:lnTo>
                  <a:lnTo>
                    <a:pt x="28" y="19"/>
                  </a:lnTo>
                  <a:lnTo>
                    <a:pt x="26" y="19"/>
                  </a:lnTo>
                  <a:lnTo>
                    <a:pt x="26" y="19"/>
                  </a:lnTo>
                  <a:lnTo>
                    <a:pt x="26" y="19"/>
                  </a:lnTo>
                  <a:lnTo>
                    <a:pt x="24" y="19"/>
                  </a:lnTo>
                  <a:lnTo>
                    <a:pt x="24" y="19"/>
                  </a:lnTo>
                  <a:lnTo>
                    <a:pt x="21" y="19"/>
                  </a:lnTo>
                  <a:lnTo>
                    <a:pt x="21" y="22"/>
                  </a:lnTo>
                  <a:lnTo>
                    <a:pt x="21" y="22"/>
                  </a:lnTo>
                  <a:lnTo>
                    <a:pt x="21" y="22"/>
                  </a:lnTo>
                  <a:lnTo>
                    <a:pt x="21" y="22"/>
                  </a:lnTo>
                  <a:lnTo>
                    <a:pt x="21" y="22"/>
                  </a:lnTo>
                  <a:lnTo>
                    <a:pt x="19" y="22"/>
                  </a:lnTo>
                  <a:lnTo>
                    <a:pt x="19" y="19"/>
                  </a:lnTo>
                  <a:lnTo>
                    <a:pt x="19" y="19"/>
                  </a:lnTo>
                  <a:lnTo>
                    <a:pt x="19" y="19"/>
                  </a:lnTo>
                  <a:lnTo>
                    <a:pt x="19" y="19"/>
                  </a:lnTo>
                  <a:lnTo>
                    <a:pt x="19" y="19"/>
                  </a:lnTo>
                  <a:lnTo>
                    <a:pt x="17" y="19"/>
                  </a:lnTo>
                  <a:lnTo>
                    <a:pt x="17" y="19"/>
                  </a:lnTo>
                  <a:lnTo>
                    <a:pt x="14" y="19"/>
                  </a:lnTo>
                  <a:lnTo>
                    <a:pt x="14" y="19"/>
                  </a:lnTo>
                  <a:lnTo>
                    <a:pt x="14" y="22"/>
                  </a:lnTo>
                  <a:lnTo>
                    <a:pt x="14" y="22"/>
                  </a:lnTo>
                  <a:lnTo>
                    <a:pt x="14" y="22"/>
                  </a:lnTo>
                  <a:lnTo>
                    <a:pt x="14" y="22"/>
                  </a:lnTo>
                  <a:lnTo>
                    <a:pt x="12" y="22"/>
                  </a:lnTo>
                  <a:lnTo>
                    <a:pt x="12" y="19"/>
                  </a:lnTo>
                  <a:lnTo>
                    <a:pt x="12" y="19"/>
                  </a:lnTo>
                  <a:lnTo>
                    <a:pt x="9" y="19"/>
                  </a:lnTo>
                  <a:lnTo>
                    <a:pt x="9" y="19"/>
                  </a:lnTo>
                  <a:lnTo>
                    <a:pt x="9" y="19"/>
                  </a:lnTo>
                  <a:lnTo>
                    <a:pt x="7" y="19"/>
                  </a:lnTo>
                  <a:lnTo>
                    <a:pt x="7" y="19"/>
                  </a:lnTo>
                  <a:lnTo>
                    <a:pt x="7" y="19"/>
                  </a:lnTo>
                  <a:lnTo>
                    <a:pt x="7" y="19"/>
                  </a:lnTo>
                  <a:lnTo>
                    <a:pt x="7" y="17"/>
                  </a:lnTo>
                  <a:lnTo>
                    <a:pt x="7" y="17"/>
                  </a:lnTo>
                  <a:lnTo>
                    <a:pt x="5" y="17"/>
                  </a:lnTo>
                  <a:lnTo>
                    <a:pt x="5" y="17"/>
                  </a:lnTo>
                  <a:lnTo>
                    <a:pt x="5" y="17"/>
                  </a:lnTo>
                  <a:lnTo>
                    <a:pt x="5" y="19"/>
                  </a:lnTo>
                  <a:lnTo>
                    <a:pt x="2" y="19"/>
                  </a:lnTo>
                  <a:lnTo>
                    <a:pt x="2" y="19"/>
                  </a:lnTo>
                  <a:lnTo>
                    <a:pt x="2" y="19"/>
                  </a:lnTo>
                  <a:lnTo>
                    <a:pt x="0" y="19"/>
                  </a:lnTo>
                  <a:lnTo>
                    <a:pt x="0" y="17"/>
                  </a:lnTo>
                  <a:lnTo>
                    <a:pt x="0" y="17"/>
                  </a:lnTo>
                  <a:lnTo>
                    <a:pt x="2" y="17"/>
                  </a:lnTo>
                  <a:lnTo>
                    <a:pt x="2" y="17"/>
                  </a:lnTo>
                  <a:lnTo>
                    <a:pt x="2" y="15"/>
                  </a:lnTo>
                  <a:lnTo>
                    <a:pt x="0" y="15"/>
                  </a:lnTo>
                  <a:lnTo>
                    <a:pt x="0" y="15"/>
                  </a:lnTo>
                  <a:lnTo>
                    <a:pt x="2" y="15"/>
                  </a:lnTo>
                  <a:lnTo>
                    <a:pt x="2" y="12"/>
                  </a:lnTo>
                  <a:lnTo>
                    <a:pt x="2" y="12"/>
                  </a:lnTo>
                  <a:lnTo>
                    <a:pt x="2" y="12"/>
                  </a:lnTo>
                  <a:lnTo>
                    <a:pt x="2" y="10"/>
                  </a:lnTo>
                  <a:lnTo>
                    <a:pt x="2" y="10"/>
                  </a:lnTo>
                  <a:lnTo>
                    <a:pt x="2" y="10"/>
                  </a:lnTo>
                  <a:lnTo>
                    <a:pt x="5" y="10"/>
                  </a:lnTo>
                  <a:lnTo>
                    <a:pt x="5" y="10"/>
                  </a:lnTo>
                  <a:lnTo>
                    <a:pt x="5" y="10"/>
                  </a:lnTo>
                  <a:lnTo>
                    <a:pt x="5" y="10"/>
                  </a:lnTo>
                  <a:lnTo>
                    <a:pt x="7" y="10"/>
                  </a:lnTo>
                  <a:lnTo>
                    <a:pt x="7" y="10"/>
                  </a:lnTo>
                  <a:lnTo>
                    <a:pt x="7" y="10"/>
                  </a:lnTo>
                  <a:lnTo>
                    <a:pt x="7" y="12"/>
                  </a:lnTo>
                  <a:lnTo>
                    <a:pt x="7" y="12"/>
                  </a:lnTo>
                  <a:lnTo>
                    <a:pt x="9" y="12"/>
                  </a:lnTo>
                  <a:lnTo>
                    <a:pt x="9" y="10"/>
                  </a:lnTo>
                  <a:lnTo>
                    <a:pt x="9" y="10"/>
                  </a:lnTo>
                  <a:lnTo>
                    <a:pt x="9" y="10"/>
                  </a:lnTo>
                  <a:lnTo>
                    <a:pt x="12" y="10"/>
                  </a:lnTo>
                  <a:lnTo>
                    <a:pt x="12" y="10"/>
                  </a:lnTo>
                  <a:lnTo>
                    <a:pt x="9" y="10"/>
                  </a:lnTo>
                  <a:lnTo>
                    <a:pt x="9" y="7"/>
                  </a:lnTo>
                  <a:lnTo>
                    <a:pt x="12" y="7"/>
                  </a:lnTo>
                  <a:lnTo>
                    <a:pt x="12" y="7"/>
                  </a:lnTo>
                  <a:lnTo>
                    <a:pt x="14" y="7"/>
                  </a:lnTo>
                  <a:lnTo>
                    <a:pt x="14" y="10"/>
                  </a:lnTo>
                  <a:lnTo>
                    <a:pt x="14" y="10"/>
                  </a:lnTo>
                  <a:lnTo>
                    <a:pt x="14" y="10"/>
                  </a:lnTo>
                  <a:lnTo>
                    <a:pt x="14" y="7"/>
                  </a:lnTo>
                  <a:lnTo>
                    <a:pt x="14" y="7"/>
                  </a:lnTo>
                  <a:lnTo>
                    <a:pt x="17" y="7"/>
                  </a:lnTo>
                  <a:lnTo>
                    <a:pt x="17" y="7"/>
                  </a:lnTo>
                  <a:lnTo>
                    <a:pt x="17" y="7"/>
                  </a:lnTo>
                  <a:lnTo>
                    <a:pt x="17" y="7"/>
                  </a:lnTo>
                  <a:lnTo>
                    <a:pt x="19" y="7"/>
                  </a:lnTo>
                  <a:lnTo>
                    <a:pt x="19" y="7"/>
                  </a:lnTo>
                  <a:lnTo>
                    <a:pt x="19" y="7"/>
                  </a:lnTo>
                  <a:lnTo>
                    <a:pt x="19" y="7"/>
                  </a:lnTo>
                  <a:lnTo>
                    <a:pt x="19" y="5"/>
                  </a:lnTo>
                  <a:lnTo>
                    <a:pt x="21" y="5"/>
                  </a:lnTo>
                  <a:lnTo>
                    <a:pt x="21" y="5"/>
                  </a:lnTo>
                  <a:lnTo>
                    <a:pt x="21" y="5"/>
                  </a:lnTo>
                  <a:lnTo>
                    <a:pt x="24" y="5"/>
                  </a:lnTo>
                  <a:lnTo>
                    <a:pt x="24" y="5"/>
                  </a:lnTo>
                  <a:lnTo>
                    <a:pt x="24" y="5"/>
                  </a:lnTo>
                  <a:lnTo>
                    <a:pt x="26" y="5"/>
                  </a:lnTo>
                  <a:lnTo>
                    <a:pt x="26" y="5"/>
                  </a:lnTo>
                  <a:lnTo>
                    <a:pt x="26" y="5"/>
                  </a:lnTo>
                  <a:lnTo>
                    <a:pt x="26" y="5"/>
                  </a:lnTo>
                  <a:lnTo>
                    <a:pt x="28" y="5"/>
                  </a:lnTo>
                  <a:lnTo>
                    <a:pt x="28" y="5"/>
                  </a:lnTo>
                  <a:lnTo>
                    <a:pt x="28" y="5"/>
                  </a:lnTo>
                  <a:lnTo>
                    <a:pt x="28" y="5"/>
                  </a:lnTo>
                  <a:lnTo>
                    <a:pt x="28" y="5"/>
                  </a:lnTo>
                  <a:lnTo>
                    <a:pt x="28" y="7"/>
                  </a:lnTo>
                  <a:lnTo>
                    <a:pt x="31" y="7"/>
                  </a:lnTo>
                  <a:lnTo>
                    <a:pt x="31" y="7"/>
                  </a:lnTo>
                  <a:lnTo>
                    <a:pt x="33" y="7"/>
                  </a:lnTo>
                  <a:lnTo>
                    <a:pt x="33" y="7"/>
                  </a:lnTo>
                  <a:lnTo>
                    <a:pt x="33" y="7"/>
                  </a:lnTo>
                  <a:lnTo>
                    <a:pt x="33" y="7"/>
                  </a:lnTo>
                  <a:lnTo>
                    <a:pt x="35" y="7"/>
                  </a:lnTo>
                  <a:lnTo>
                    <a:pt x="35" y="7"/>
                  </a:lnTo>
                  <a:lnTo>
                    <a:pt x="35" y="7"/>
                  </a:lnTo>
                  <a:lnTo>
                    <a:pt x="38" y="7"/>
                  </a:lnTo>
                  <a:lnTo>
                    <a:pt x="38" y="7"/>
                  </a:lnTo>
                  <a:lnTo>
                    <a:pt x="38" y="7"/>
                  </a:lnTo>
                  <a:lnTo>
                    <a:pt x="38" y="10"/>
                  </a:lnTo>
                  <a:lnTo>
                    <a:pt x="40" y="10"/>
                  </a:lnTo>
                  <a:lnTo>
                    <a:pt x="40" y="10"/>
                  </a:lnTo>
                  <a:lnTo>
                    <a:pt x="40" y="10"/>
                  </a:lnTo>
                  <a:lnTo>
                    <a:pt x="40" y="10"/>
                  </a:lnTo>
                  <a:lnTo>
                    <a:pt x="43" y="10"/>
                  </a:lnTo>
                  <a:lnTo>
                    <a:pt x="43" y="10"/>
                  </a:lnTo>
                  <a:lnTo>
                    <a:pt x="43" y="10"/>
                  </a:lnTo>
                  <a:lnTo>
                    <a:pt x="43" y="12"/>
                  </a:lnTo>
                  <a:lnTo>
                    <a:pt x="43" y="12"/>
                  </a:lnTo>
                  <a:lnTo>
                    <a:pt x="45" y="12"/>
                  </a:lnTo>
                  <a:lnTo>
                    <a:pt x="45" y="12"/>
                  </a:lnTo>
                  <a:lnTo>
                    <a:pt x="47" y="12"/>
                  </a:lnTo>
                  <a:lnTo>
                    <a:pt x="47" y="12"/>
                  </a:lnTo>
                  <a:lnTo>
                    <a:pt x="47" y="12"/>
                  </a:lnTo>
                  <a:lnTo>
                    <a:pt x="47" y="12"/>
                  </a:lnTo>
                  <a:lnTo>
                    <a:pt x="50" y="12"/>
                  </a:lnTo>
                  <a:lnTo>
                    <a:pt x="50" y="10"/>
                  </a:lnTo>
                  <a:lnTo>
                    <a:pt x="50" y="10"/>
                  </a:lnTo>
                  <a:lnTo>
                    <a:pt x="52" y="10"/>
                  </a:lnTo>
                  <a:lnTo>
                    <a:pt x="52" y="10"/>
                  </a:lnTo>
                  <a:lnTo>
                    <a:pt x="52" y="10"/>
                  </a:lnTo>
                  <a:lnTo>
                    <a:pt x="54" y="10"/>
                  </a:lnTo>
                  <a:lnTo>
                    <a:pt x="54" y="10"/>
                  </a:lnTo>
                  <a:lnTo>
                    <a:pt x="52" y="10"/>
                  </a:lnTo>
                  <a:lnTo>
                    <a:pt x="52" y="7"/>
                  </a:lnTo>
                  <a:lnTo>
                    <a:pt x="52" y="7"/>
                  </a:lnTo>
                  <a:lnTo>
                    <a:pt x="52" y="7"/>
                  </a:lnTo>
                  <a:lnTo>
                    <a:pt x="54" y="7"/>
                  </a:lnTo>
                  <a:lnTo>
                    <a:pt x="54" y="5"/>
                  </a:lnTo>
                  <a:lnTo>
                    <a:pt x="54" y="5"/>
                  </a:lnTo>
                  <a:lnTo>
                    <a:pt x="54" y="5"/>
                  </a:lnTo>
                  <a:lnTo>
                    <a:pt x="54" y="7"/>
                  </a:lnTo>
                  <a:lnTo>
                    <a:pt x="54" y="7"/>
                  </a:lnTo>
                  <a:lnTo>
                    <a:pt x="54" y="7"/>
                  </a:lnTo>
                  <a:lnTo>
                    <a:pt x="54" y="10"/>
                  </a:lnTo>
                  <a:lnTo>
                    <a:pt x="54" y="10"/>
                  </a:lnTo>
                  <a:lnTo>
                    <a:pt x="57" y="10"/>
                  </a:lnTo>
                  <a:lnTo>
                    <a:pt x="57" y="10"/>
                  </a:lnTo>
                  <a:lnTo>
                    <a:pt x="57" y="10"/>
                  </a:lnTo>
                  <a:lnTo>
                    <a:pt x="59" y="10"/>
                  </a:lnTo>
                  <a:lnTo>
                    <a:pt x="59" y="10"/>
                  </a:lnTo>
                  <a:lnTo>
                    <a:pt x="59" y="10"/>
                  </a:lnTo>
                  <a:lnTo>
                    <a:pt x="59" y="12"/>
                  </a:lnTo>
                  <a:lnTo>
                    <a:pt x="59" y="12"/>
                  </a:lnTo>
                  <a:lnTo>
                    <a:pt x="62" y="12"/>
                  </a:lnTo>
                  <a:lnTo>
                    <a:pt x="62" y="12"/>
                  </a:lnTo>
                  <a:lnTo>
                    <a:pt x="62" y="12"/>
                  </a:lnTo>
                  <a:lnTo>
                    <a:pt x="62" y="12"/>
                  </a:lnTo>
                  <a:lnTo>
                    <a:pt x="62" y="15"/>
                  </a:lnTo>
                  <a:lnTo>
                    <a:pt x="64" y="15"/>
                  </a:lnTo>
                  <a:lnTo>
                    <a:pt x="64" y="15"/>
                  </a:lnTo>
                  <a:lnTo>
                    <a:pt x="64" y="15"/>
                  </a:lnTo>
                  <a:lnTo>
                    <a:pt x="64" y="15"/>
                  </a:lnTo>
                  <a:lnTo>
                    <a:pt x="66" y="15"/>
                  </a:lnTo>
                  <a:lnTo>
                    <a:pt x="66" y="15"/>
                  </a:lnTo>
                  <a:lnTo>
                    <a:pt x="66" y="15"/>
                  </a:lnTo>
                  <a:lnTo>
                    <a:pt x="69" y="15"/>
                  </a:lnTo>
                  <a:lnTo>
                    <a:pt x="69" y="12"/>
                  </a:lnTo>
                  <a:lnTo>
                    <a:pt x="69" y="12"/>
                  </a:lnTo>
                  <a:lnTo>
                    <a:pt x="66" y="12"/>
                  </a:lnTo>
                  <a:lnTo>
                    <a:pt x="66" y="12"/>
                  </a:lnTo>
                  <a:lnTo>
                    <a:pt x="66" y="12"/>
                  </a:lnTo>
                  <a:lnTo>
                    <a:pt x="66" y="10"/>
                  </a:lnTo>
                  <a:lnTo>
                    <a:pt x="66" y="10"/>
                  </a:lnTo>
                  <a:lnTo>
                    <a:pt x="66" y="10"/>
                  </a:lnTo>
                  <a:lnTo>
                    <a:pt x="66" y="10"/>
                  </a:lnTo>
                  <a:lnTo>
                    <a:pt x="69" y="10"/>
                  </a:lnTo>
                  <a:lnTo>
                    <a:pt x="69" y="10"/>
                  </a:lnTo>
                  <a:lnTo>
                    <a:pt x="69" y="7"/>
                  </a:lnTo>
                  <a:lnTo>
                    <a:pt x="69" y="7"/>
                  </a:lnTo>
                  <a:lnTo>
                    <a:pt x="69" y="10"/>
                  </a:lnTo>
                  <a:lnTo>
                    <a:pt x="71" y="10"/>
                  </a:lnTo>
                  <a:lnTo>
                    <a:pt x="71" y="7"/>
                  </a:lnTo>
                  <a:lnTo>
                    <a:pt x="71" y="7"/>
                  </a:lnTo>
                  <a:lnTo>
                    <a:pt x="71" y="7"/>
                  </a:lnTo>
                  <a:lnTo>
                    <a:pt x="73" y="7"/>
                  </a:lnTo>
                  <a:lnTo>
                    <a:pt x="73" y="7"/>
                  </a:lnTo>
                  <a:lnTo>
                    <a:pt x="73" y="7"/>
                  </a:lnTo>
                  <a:lnTo>
                    <a:pt x="73" y="7"/>
                  </a:lnTo>
                  <a:lnTo>
                    <a:pt x="76" y="7"/>
                  </a:lnTo>
                  <a:lnTo>
                    <a:pt x="76" y="5"/>
                  </a:lnTo>
                  <a:lnTo>
                    <a:pt x="73" y="5"/>
                  </a:lnTo>
                  <a:lnTo>
                    <a:pt x="73" y="5"/>
                  </a:lnTo>
                  <a:lnTo>
                    <a:pt x="73" y="5"/>
                  </a:lnTo>
                  <a:lnTo>
                    <a:pt x="73" y="3"/>
                  </a:lnTo>
                  <a:lnTo>
                    <a:pt x="73" y="3"/>
                  </a:lnTo>
                  <a:lnTo>
                    <a:pt x="73" y="3"/>
                  </a:lnTo>
                  <a:lnTo>
                    <a:pt x="73" y="0"/>
                  </a:lnTo>
                  <a:lnTo>
                    <a:pt x="76" y="0"/>
                  </a:lnTo>
                  <a:lnTo>
                    <a:pt x="76" y="0"/>
                  </a:lnTo>
                  <a:lnTo>
                    <a:pt x="76" y="0"/>
                  </a:lnTo>
                  <a:lnTo>
                    <a:pt x="76" y="0"/>
                  </a:lnTo>
                  <a:lnTo>
                    <a:pt x="78"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214"/>
            <p:cNvSpPr>
              <a:spLocks/>
            </p:cNvSpPr>
            <p:nvPr/>
          </p:nvSpPr>
          <p:spPr bwMode="auto">
            <a:xfrm>
              <a:off x="5648325" y="4284663"/>
              <a:ext cx="63500" cy="134937"/>
            </a:xfrm>
            <a:custGeom>
              <a:avLst/>
              <a:gdLst/>
              <a:ahLst/>
              <a:cxnLst>
                <a:cxn ang="0">
                  <a:pos x="26" y="78"/>
                </a:cxn>
                <a:cxn ang="0">
                  <a:pos x="23" y="78"/>
                </a:cxn>
                <a:cxn ang="0">
                  <a:pos x="23" y="75"/>
                </a:cxn>
                <a:cxn ang="0">
                  <a:pos x="19" y="71"/>
                </a:cxn>
                <a:cxn ang="0">
                  <a:pos x="16" y="68"/>
                </a:cxn>
                <a:cxn ang="0">
                  <a:pos x="14" y="71"/>
                </a:cxn>
                <a:cxn ang="0">
                  <a:pos x="19" y="73"/>
                </a:cxn>
                <a:cxn ang="0">
                  <a:pos x="16" y="78"/>
                </a:cxn>
                <a:cxn ang="0">
                  <a:pos x="11" y="75"/>
                </a:cxn>
                <a:cxn ang="0">
                  <a:pos x="9" y="73"/>
                </a:cxn>
                <a:cxn ang="0">
                  <a:pos x="4" y="78"/>
                </a:cxn>
                <a:cxn ang="0">
                  <a:pos x="2" y="73"/>
                </a:cxn>
                <a:cxn ang="0">
                  <a:pos x="2" y="68"/>
                </a:cxn>
                <a:cxn ang="0">
                  <a:pos x="0" y="64"/>
                </a:cxn>
                <a:cxn ang="0">
                  <a:pos x="2" y="59"/>
                </a:cxn>
                <a:cxn ang="0">
                  <a:pos x="7" y="61"/>
                </a:cxn>
                <a:cxn ang="0">
                  <a:pos x="9" y="64"/>
                </a:cxn>
                <a:cxn ang="0">
                  <a:pos x="14" y="66"/>
                </a:cxn>
                <a:cxn ang="0">
                  <a:pos x="14" y="61"/>
                </a:cxn>
                <a:cxn ang="0">
                  <a:pos x="14" y="57"/>
                </a:cxn>
                <a:cxn ang="0">
                  <a:pos x="14" y="49"/>
                </a:cxn>
                <a:cxn ang="0">
                  <a:pos x="11" y="47"/>
                </a:cxn>
                <a:cxn ang="0">
                  <a:pos x="9" y="40"/>
                </a:cxn>
                <a:cxn ang="0">
                  <a:pos x="9" y="35"/>
                </a:cxn>
                <a:cxn ang="0">
                  <a:pos x="7" y="30"/>
                </a:cxn>
                <a:cxn ang="0">
                  <a:pos x="9" y="21"/>
                </a:cxn>
                <a:cxn ang="0">
                  <a:pos x="9" y="16"/>
                </a:cxn>
                <a:cxn ang="0">
                  <a:pos x="11" y="9"/>
                </a:cxn>
                <a:cxn ang="0">
                  <a:pos x="14" y="7"/>
                </a:cxn>
                <a:cxn ang="0">
                  <a:pos x="19" y="2"/>
                </a:cxn>
                <a:cxn ang="0">
                  <a:pos x="21" y="0"/>
                </a:cxn>
                <a:cxn ang="0">
                  <a:pos x="21" y="4"/>
                </a:cxn>
                <a:cxn ang="0">
                  <a:pos x="19" y="9"/>
                </a:cxn>
                <a:cxn ang="0">
                  <a:pos x="23" y="12"/>
                </a:cxn>
                <a:cxn ang="0">
                  <a:pos x="23" y="16"/>
                </a:cxn>
                <a:cxn ang="0">
                  <a:pos x="21" y="23"/>
                </a:cxn>
                <a:cxn ang="0">
                  <a:pos x="19" y="28"/>
                </a:cxn>
                <a:cxn ang="0">
                  <a:pos x="21" y="28"/>
                </a:cxn>
                <a:cxn ang="0">
                  <a:pos x="23" y="23"/>
                </a:cxn>
                <a:cxn ang="0">
                  <a:pos x="26" y="19"/>
                </a:cxn>
                <a:cxn ang="0">
                  <a:pos x="30" y="16"/>
                </a:cxn>
                <a:cxn ang="0">
                  <a:pos x="35" y="14"/>
                </a:cxn>
                <a:cxn ang="0">
                  <a:pos x="38" y="19"/>
                </a:cxn>
                <a:cxn ang="0">
                  <a:pos x="35" y="26"/>
                </a:cxn>
                <a:cxn ang="0">
                  <a:pos x="33" y="30"/>
                </a:cxn>
                <a:cxn ang="0">
                  <a:pos x="28" y="33"/>
                </a:cxn>
                <a:cxn ang="0">
                  <a:pos x="28" y="40"/>
                </a:cxn>
                <a:cxn ang="0">
                  <a:pos x="33" y="40"/>
                </a:cxn>
                <a:cxn ang="0">
                  <a:pos x="35" y="45"/>
                </a:cxn>
                <a:cxn ang="0">
                  <a:pos x="40" y="49"/>
                </a:cxn>
                <a:cxn ang="0">
                  <a:pos x="38" y="49"/>
                </a:cxn>
                <a:cxn ang="0">
                  <a:pos x="33" y="47"/>
                </a:cxn>
                <a:cxn ang="0">
                  <a:pos x="26" y="47"/>
                </a:cxn>
                <a:cxn ang="0">
                  <a:pos x="21" y="45"/>
                </a:cxn>
                <a:cxn ang="0">
                  <a:pos x="21" y="49"/>
                </a:cxn>
                <a:cxn ang="0">
                  <a:pos x="21" y="57"/>
                </a:cxn>
                <a:cxn ang="0">
                  <a:pos x="21" y="64"/>
                </a:cxn>
                <a:cxn ang="0">
                  <a:pos x="23" y="68"/>
                </a:cxn>
                <a:cxn ang="0">
                  <a:pos x="28" y="73"/>
                </a:cxn>
                <a:cxn ang="0">
                  <a:pos x="30" y="78"/>
                </a:cxn>
                <a:cxn ang="0">
                  <a:pos x="30" y="80"/>
                </a:cxn>
                <a:cxn ang="0">
                  <a:pos x="33" y="85"/>
                </a:cxn>
              </a:cxnLst>
              <a:rect l="0" t="0" r="r" b="b"/>
              <a:pathLst>
                <a:path w="40" h="85">
                  <a:moveTo>
                    <a:pt x="28" y="83"/>
                  </a:moveTo>
                  <a:lnTo>
                    <a:pt x="28" y="83"/>
                  </a:lnTo>
                  <a:lnTo>
                    <a:pt x="28" y="83"/>
                  </a:lnTo>
                  <a:lnTo>
                    <a:pt x="28" y="80"/>
                  </a:lnTo>
                  <a:lnTo>
                    <a:pt x="28" y="80"/>
                  </a:lnTo>
                  <a:lnTo>
                    <a:pt x="28" y="80"/>
                  </a:lnTo>
                  <a:lnTo>
                    <a:pt x="28" y="78"/>
                  </a:lnTo>
                  <a:lnTo>
                    <a:pt x="26" y="78"/>
                  </a:lnTo>
                  <a:lnTo>
                    <a:pt x="26" y="78"/>
                  </a:lnTo>
                  <a:lnTo>
                    <a:pt x="26" y="78"/>
                  </a:lnTo>
                  <a:lnTo>
                    <a:pt x="26" y="78"/>
                  </a:lnTo>
                  <a:lnTo>
                    <a:pt x="26" y="75"/>
                  </a:lnTo>
                  <a:lnTo>
                    <a:pt x="23" y="75"/>
                  </a:lnTo>
                  <a:lnTo>
                    <a:pt x="23" y="78"/>
                  </a:lnTo>
                  <a:lnTo>
                    <a:pt x="23" y="78"/>
                  </a:lnTo>
                  <a:lnTo>
                    <a:pt x="23" y="78"/>
                  </a:lnTo>
                  <a:lnTo>
                    <a:pt x="23" y="78"/>
                  </a:lnTo>
                  <a:lnTo>
                    <a:pt x="21" y="78"/>
                  </a:lnTo>
                  <a:lnTo>
                    <a:pt x="21" y="78"/>
                  </a:lnTo>
                  <a:lnTo>
                    <a:pt x="23" y="78"/>
                  </a:lnTo>
                  <a:lnTo>
                    <a:pt x="23" y="75"/>
                  </a:lnTo>
                  <a:lnTo>
                    <a:pt x="23" y="75"/>
                  </a:lnTo>
                  <a:lnTo>
                    <a:pt x="23" y="75"/>
                  </a:lnTo>
                  <a:lnTo>
                    <a:pt x="23" y="75"/>
                  </a:lnTo>
                  <a:lnTo>
                    <a:pt x="21" y="75"/>
                  </a:lnTo>
                  <a:lnTo>
                    <a:pt x="21" y="73"/>
                  </a:lnTo>
                  <a:lnTo>
                    <a:pt x="21" y="73"/>
                  </a:lnTo>
                  <a:lnTo>
                    <a:pt x="21" y="73"/>
                  </a:lnTo>
                  <a:lnTo>
                    <a:pt x="21" y="73"/>
                  </a:lnTo>
                  <a:lnTo>
                    <a:pt x="21" y="71"/>
                  </a:lnTo>
                  <a:lnTo>
                    <a:pt x="21" y="71"/>
                  </a:lnTo>
                  <a:lnTo>
                    <a:pt x="19" y="71"/>
                  </a:lnTo>
                  <a:lnTo>
                    <a:pt x="19" y="68"/>
                  </a:lnTo>
                  <a:lnTo>
                    <a:pt x="19" y="68"/>
                  </a:lnTo>
                  <a:lnTo>
                    <a:pt x="19" y="68"/>
                  </a:lnTo>
                  <a:lnTo>
                    <a:pt x="19" y="68"/>
                  </a:lnTo>
                  <a:lnTo>
                    <a:pt x="19" y="66"/>
                  </a:lnTo>
                  <a:lnTo>
                    <a:pt x="16" y="66"/>
                  </a:lnTo>
                  <a:lnTo>
                    <a:pt x="16" y="66"/>
                  </a:lnTo>
                  <a:lnTo>
                    <a:pt x="16" y="68"/>
                  </a:lnTo>
                  <a:lnTo>
                    <a:pt x="16" y="68"/>
                  </a:lnTo>
                  <a:lnTo>
                    <a:pt x="14" y="68"/>
                  </a:lnTo>
                  <a:lnTo>
                    <a:pt x="14" y="68"/>
                  </a:lnTo>
                  <a:lnTo>
                    <a:pt x="14" y="68"/>
                  </a:lnTo>
                  <a:lnTo>
                    <a:pt x="14" y="68"/>
                  </a:lnTo>
                  <a:lnTo>
                    <a:pt x="14" y="71"/>
                  </a:lnTo>
                  <a:lnTo>
                    <a:pt x="14" y="71"/>
                  </a:lnTo>
                  <a:lnTo>
                    <a:pt x="14" y="71"/>
                  </a:lnTo>
                  <a:lnTo>
                    <a:pt x="14" y="71"/>
                  </a:lnTo>
                  <a:lnTo>
                    <a:pt x="14" y="73"/>
                  </a:lnTo>
                  <a:lnTo>
                    <a:pt x="14" y="73"/>
                  </a:lnTo>
                  <a:lnTo>
                    <a:pt x="16" y="73"/>
                  </a:lnTo>
                  <a:lnTo>
                    <a:pt x="16" y="73"/>
                  </a:lnTo>
                  <a:lnTo>
                    <a:pt x="16" y="73"/>
                  </a:lnTo>
                  <a:lnTo>
                    <a:pt x="19" y="73"/>
                  </a:lnTo>
                  <a:lnTo>
                    <a:pt x="19" y="73"/>
                  </a:lnTo>
                  <a:lnTo>
                    <a:pt x="19" y="73"/>
                  </a:lnTo>
                  <a:lnTo>
                    <a:pt x="19" y="75"/>
                  </a:lnTo>
                  <a:lnTo>
                    <a:pt x="19" y="75"/>
                  </a:lnTo>
                  <a:lnTo>
                    <a:pt x="19" y="78"/>
                  </a:lnTo>
                  <a:lnTo>
                    <a:pt x="19" y="78"/>
                  </a:lnTo>
                  <a:lnTo>
                    <a:pt x="19" y="78"/>
                  </a:lnTo>
                  <a:lnTo>
                    <a:pt x="16" y="78"/>
                  </a:lnTo>
                  <a:lnTo>
                    <a:pt x="16" y="78"/>
                  </a:lnTo>
                  <a:lnTo>
                    <a:pt x="16" y="78"/>
                  </a:lnTo>
                  <a:lnTo>
                    <a:pt x="14" y="78"/>
                  </a:lnTo>
                  <a:lnTo>
                    <a:pt x="14" y="78"/>
                  </a:lnTo>
                  <a:lnTo>
                    <a:pt x="14" y="78"/>
                  </a:lnTo>
                  <a:lnTo>
                    <a:pt x="14" y="78"/>
                  </a:lnTo>
                  <a:lnTo>
                    <a:pt x="14" y="75"/>
                  </a:lnTo>
                  <a:lnTo>
                    <a:pt x="11" y="75"/>
                  </a:lnTo>
                  <a:lnTo>
                    <a:pt x="11" y="75"/>
                  </a:lnTo>
                  <a:lnTo>
                    <a:pt x="11" y="78"/>
                  </a:lnTo>
                  <a:lnTo>
                    <a:pt x="9" y="78"/>
                  </a:lnTo>
                  <a:lnTo>
                    <a:pt x="9" y="78"/>
                  </a:lnTo>
                  <a:lnTo>
                    <a:pt x="9" y="78"/>
                  </a:lnTo>
                  <a:lnTo>
                    <a:pt x="9" y="75"/>
                  </a:lnTo>
                  <a:lnTo>
                    <a:pt x="9" y="75"/>
                  </a:lnTo>
                  <a:lnTo>
                    <a:pt x="9" y="73"/>
                  </a:lnTo>
                  <a:lnTo>
                    <a:pt x="9" y="73"/>
                  </a:lnTo>
                  <a:lnTo>
                    <a:pt x="7" y="73"/>
                  </a:lnTo>
                  <a:lnTo>
                    <a:pt x="7" y="73"/>
                  </a:lnTo>
                  <a:lnTo>
                    <a:pt x="7" y="73"/>
                  </a:lnTo>
                  <a:lnTo>
                    <a:pt x="7" y="75"/>
                  </a:lnTo>
                  <a:lnTo>
                    <a:pt x="7" y="75"/>
                  </a:lnTo>
                  <a:lnTo>
                    <a:pt x="7" y="78"/>
                  </a:lnTo>
                  <a:lnTo>
                    <a:pt x="7" y="78"/>
                  </a:lnTo>
                  <a:lnTo>
                    <a:pt x="4" y="78"/>
                  </a:lnTo>
                  <a:lnTo>
                    <a:pt x="4" y="75"/>
                  </a:lnTo>
                  <a:lnTo>
                    <a:pt x="4" y="75"/>
                  </a:lnTo>
                  <a:lnTo>
                    <a:pt x="2" y="75"/>
                  </a:lnTo>
                  <a:lnTo>
                    <a:pt x="2" y="75"/>
                  </a:lnTo>
                  <a:lnTo>
                    <a:pt x="2" y="75"/>
                  </a:lnTo>
                  <a:lnTo>
                    <a:pt x="2" y="73"/>
                  </a:lnTo>
                  <a:lnTo>
                    <a:pt x="2" y="73"/>
                  </a:lnTo>
                  <a:lnTo>
                    <a:pt x="2" y="73"/>
                  </a:lnTo>
                  <a:lnTo>
                    <a:pt x="2" y="71"/>
                  </a:lnTo>
                  <a:lnTo>
                    <a:pt x="2" y="71"/>
                  </a:lnTo>
                  <a:lnTo>
                    <a:pt x="2" y="71"/>
                  </a:lnTo>
                  <a:lnTo>
                    <a:pt x="2" y="71"/>
                  </a:lnTo>
                  <a:lnTo>
                    <a:pt x="4" y="71"/>
                  </a:lnTo>
                  <a:lnTo>
                    <a:pt x="4" y="68"/>
                  </a:lnTo>
                  <a:lnTo>
                    <a:pt x="2" y="68"/>
                  </a:lnTo>
                  <a:lnTo>
                    <a:pt x="2" y="68"/>
                  </a:lnTo>
                  <a:lnTo>
                    <a:pt x="2" y="68"/>
                  </a:lnTo>
                  <a:lnTo>
                    <a:pt x="2" y="68"/>
                  </a:lnTo>
                  <a:lnTo>
                    <a:pt x="2" y="68"/>
                  </a:lnTo>
                  <a:lnTo>
                    <a:pt x="2" y="66"/>
                  </a:lnTo>
                  <a:lnTo>
                    <a:pt x="2" y="66"/>
                  </a:lnTo>
                  <a:lnTo>
                    <a:pt x="2" y="64"/>
                  </a:lnTo>
                  <a:lnTo>
                    <a:pt x="0" y="64"/>
                  </a:lnTo>
                  <a:lnTo>
                    <a:pt x="0" y="64"/>
                  </a:lnTo>
                  <a:lnTo>
                    <a:pt x="0" y="64"/>
                  </a:lnTo>
                  <a:lnTo>
                    <a:pt x="0" y="61"/>
                  </a:lnTo>
                  <a:lnTo>
                    <a:pt x="0" y="61"/>
                  </a:lnTo>
                  <a:lnTo>
                    <a:pt x="0" y="61"/>
                  </a:lnTo>
                  <a:lnTo>
                    <a:pt x="2" y="61"/>
                  </a:lnTo>
                  <a:lnTo>
                    <a:pt x="2" y="59"/>
                  </a:lnTo>
                  <a:lnTo>
                    <a:pt x="2" y="59"/>
                  </a:lnTo>
                  <a:lnTo>
                    <a:pt x="2" y="59"/>
                  </a:lnTo>
                  <a:lnTo>
                    <a:pt x="2" y="61"/>
                  </a:lnTo>
                  <a:lnTo>
                    <a:pt x="2" y="61"/>
                  </a:lnTo>
                  <a:lnTo>
                    <a:pt x="4" y="61"/>
                  </a:lnTo>
                  <a:lnTo>
                    <a:pt x="4" y="61"/>
                  </a:lnTo>
                  <a:lnTo>
                    <a:pt x="4" y="61"/>
                  </a:lnTo>
                  <a:lnTo>
                    <a:pt x="4" y="61"/>
                  </a:lnTo>
                  <a:lnTo>
                    <a:pt x="7" y="61"/>
                  </a:lnTo>
                  <a:lnTo>
                    <a:pt x="7" y="61"/>
                  </a:lnTo>
                  <a:lnTo>
                    <a:pt x="7" y="61"/>
                  </a:lnTo>
                  <a:lnTo>
                    <a:pt x="7" y="61"/>
                  </a:lnTo>
                  <a:lnTo>
                    <a:pt x="7" y="64"/>
                  </a:lnTo>
                  <a:lnTo>
                    <a:pt x="7" y="64"/>
                  </a:lnTo>
                  <a:lnTo>
                    <a:pt x="9" y="64"/>
                  </a:lnTo>
                  <a:lnTo>
                    <a:pt x="9" y="64"/>
                  </a:lnTo>
                  <a:lnTo>
                    <a:pt x="9" y="64"/>
                  </a:lnTo>
                  <a:lnTo>
                    <a:pt x="9" y="64"/>
                  </a:lnTo>
                  <a:lnTo>
                    <a:pt x="9" y="64"/>
                  </a:lnTo>
                  <a:lnTo>
                    <a:pt x="11" y="64"/>
                  </a:lnTo>
                  <a:lnTo>
                    <a:pt x="11" y="64"/>
                  </a:lnTo>
                  <a:lnTo>
                    <a:pt x="11" y="64"/>
                  </a:lnTo>
                  <a:lnTo>
                    <a:pt x="14" y="64"/>
                  </a:lnTo>
                  <a:lnTo>
                    <a:pt x="14" y="66"/>
                  </a:lnTo>
                  <a:lnTo>
                    <a:pt x="14" y="66"/>
                  </a:lnTo>
                  <a:lnTo>
                    <a:pt x="14" y="66"/>
                  </a:lnTo>
                  <a:lnTo>
                    <a:pt x="14" y="66"/>
                  </a:lnTo>
                  <a:lnTo>
                    <a:pt x="16" y="66"/>
                  </a:lnTo>
                  <a:lnTo>
                    <a:pt x="16" y="66"/>
                  </a:lnTo>
                  <a:lnTo>
                    <a:pt x="16" y="64"/>
                  </a:lnTo>
                  <a:lnTo>
                    <a:pt x="14" y="64"/>
                  </a:lnTo>
                  <a:lnTo>
                    <a:pt x="14" y="64"/>
                  </a:lnTo>
                  <a:lnTo>
                    <a:pt x="14" y="64"/>
                  </a:lnTo>
                  <a:lnTo>
                    <a:pt x="14" y="61"/>
                  </a:lnTo>
                  <a:lnTo>
                    <a:pt x="14" y="61"/>
                  </a:lnTo>
                  <a:lnTo>
                    <a:pt x="14" y="61"/>
                  </a:lnTo>
                  <a:lnTo>
                    <a:pt x="14" y="59"/>
                  </a:lnTo>
                  <a:lnTo>
                    <a:pt x="14" y="59"/>
                  </a:lnTo>
                  <a:lnTo>
                    <a:pt x="14" y="59"/>
                  </a:lnTo>
                  <a:lnTo>
                    <a:pt x="14" y="59"/>
                  </a:lnTo>
                  <a:lnTo>
                    <a:pt x="14" y="57"/>
                  </a:lnTo>
                  <a:lnTo>
                    <a:pt x="14" y="57"/>
                  </a:lnTo>
                  <a:lnTo>
                    <a:pt x="14" y="54"/>
                  </a:lnTo>
                  <a:lnTo>
                    <a:pt x="14" y="54"/>
                  </a:lnTo>
                  <a:lnTo>
                    <a:pt x="14" y="54"/>
                  </a:lnTo>
                  <a:lnTo>
                    <a:pt x="14" y="54"/>
                  </a:lnTo>
                  <a:lnTo>
                    <a:pt x="14" y="52"/>
                  </a:lnTo>
                  <a:lnTo>
                    <a:pt x="14" y="52"/>
                  </a:lnTo>
                  <a:lnTo>
                    <a:pt x="14" y="49"/>
                  </a:lnTo>
                  <a:lnTo>
                    <a:pt x="14" y="49"/>
                  </a:lnTo>
                  <a:lnTo>
                    <a:pt x="14" y="49"/>
                  </a:lnTo>
                  <a:lnTo>
                    <a:pt x="14" y="49"/>
                  </a:lnTo>
                  <a:lnTo>
                    <a:pt x="14" y="47"/>
                  </a:lnTo>
                  <a:lnTo>
                    <a:pt x="14" y="47"/>
                  </a:lnTo>
                  <a:lnTo>
                    <a:pt x="14" y="47"/>
                  </a:lnTo>
                  <a:lnTo>
                    <a:pt x="11" y="47"/>
                  </a:lnTo>
                  <a:lnTo>
                    <a:pt x="11" y="47"/>
                  </a:lnTo>
                  <a:lnTo>
                    <a:pt x="11" y="47"/>
                  </a:lnTo>
                  <a:lnTo>
                    <a:pt x="11" y="45"/>
                  </a:lnTo>
                  <a:lnTo>
                    <a:pt x="9" y="45"/>
                  </a:lnTo>
                  <a:lnTo>
                    <a:pt x="9" y="45"/>
                  </a:lnTo>
                  <a:lnTo>
                    <a:pt x="9" y="42"/>
                  </a:lnTo>
                  <a:lnTo>
                    <a:pt x="9" y="42"/>
                  </a:lnTo>
                  <a:lnTo>
                    <a:pt x="9" y="40"/>
                  </a:lnTo>
                  <a:lnTo>
                    <a:pt x="9" y="40"/>
                  </a:lnTo>
                  <a:lnTo>
                    <a:pt x="9" y="40"/>
                  </a:lnTo>
                  <a:lnTo>
                    <a:pt x="11" y="40"/>
                  </a:lnTo>
                  <a:lnTo>
                    <a:pt x="11" y="38"/>
                  </a:lnTo>
                  <a:lnTo>
                    <a:pt x="11" y="38"/>
                  </a:lnTo>
                  <a:lnTo>
                    <a:pt x="11" y="35"/>
                  </a:lnTo>
                  <a:lnTo>
                    <a:pt x="11" y="35"/>
                  </a:lnTo>
                  <a:lnTo>
                    <a:pt x="11" y="35"/>
                  </a:lnTo>
                  <a:lnTo>
                    <a:pt x="11" y="35"/>
                  </a:lnTo>
                  <a:lnTo>
                    <a:pt x="9" y="35"/>
                  </a:lnTo>
                  <a:lnTo>
                    <a:pt x="9" y="35"/>
                  </a:lnTo>
                  <a:lnTo>
                    <a:pt x="9" y="33"/>
                  </a:lnTo>
                  <a:lnTo>
                    <a:pt x="9" y="33"/>
                  </a:lnTo>
                  <a:lnTo>
                    <a:pt x="9" y="30"/>
                  </a:lnTo>
                  <a:lnTo>
                    <a:pt x="9" y="30"/>
                  </a:lnTo>
                  <a:lnTo>
                    <a:pt x="9" y="30"/>
                  </a:lnTo>
                  <a:lnTo>
                    <a:pt x="7" y="30"/>
                  </a:lnTo>
                  <a:lnTo>
                    <a:pt x="7" y="30"/>
                  </a:lnTo>
                  <a:lnTo>
                    <a:pt x="7" y="28"/>
                  </a:lnTo>
                  <a:lnTo>
                    <a:pt x="7" y="28"/>
                  </a:lnTo>
                  <a:lnTo>
                    <a:pt x="7" y="26"/>
                  </a:lnTo>
                  <a:lnTo>
                    <a:pt x="7" y="26"/>
                  </a:lnTo>
                  <a:lnTo>
                    <a:pt x="7" y="23"/>
                  </a:lnTo>
                  <a:lnTo>
                    <a:pt x="7" y="23"/>
                  </a:lnTo>
                  <a:lnTo>
                    <a:pt x="9" y="23"/>
                  </a:lnTo>
                  <a:lnTo>
                    <a:pt x="9" y="21"/>
                  </a:lnTo>
                  <a:lnTo>
                    <a:pt x="9" y="21"/>
                  </a:lnTo>
                  <a:lnTo>
                    <a:pt x="9" y="21"/>
                  </a:lnTo>
                  <a:lnTo>
                    <a:pt x="9" y="19"/>
                  </a:lnTo>
                  <a:lnTo>
                    <a:pt x="9" y="19"/>
                  </a:lnTo>
                  <a:lnTo>
                    <a:pt x="9" y="19"/>
                  </a:lnTo>
                  <a:lnTo>
                    <a:pt x="9" y="19"/>
                  </a:lnTo>
                  <a:lnTo>
                    <a:pt x="9" y="16"/>
                  </a:lnTo>
                  <a:lnTo>
                    <a:pt x="9" y="16"/>
                  </a:lnTo>
                  <a:lnTo>
                    <a:pt x="9" y="14"/>
                  </a:lnTo>
                  <a:lnTo>
                    <a:pt x="9" y="14"/>
                  </a:lnTo>
                  <a:lnTo>
                    <a:pt x="9" y="14"/>
                  </a:lnTo>
                  <a:lnTo>
                    <a:pt x="9" y="14"/>
                  </a:lnTo>
                  <a:lnTo>
                    <a:pt x="9" y="12"/>
                  </a:lnTo>
                  <a:lnTo>
                    <a:pt x="9" y="12"/>
                  </a:lnTo>
                  <a:lnTo>
                    <a:pt x="11" y="12"/>
                  </a:lnTo>
                  <a:lnTo>
                    <a:pt x="11" y="9"/>
                  </a:lnTo>
                  <a:lnTo>
                    <a:pt x="11" y="9"/>
                  </a:lnTo>
                  <a:lnTo>
                    <a:pt x="11" y="9"/>
                  </a:lnTo>
                  <a:lnTo>
                    <a:pt x="14" y="9"/>
                  </a:lnTo>
                  <a:lnTo>
                    <a:pt x="14" y="9"/>
                  </a:lnTo>
                  <a:lnTo>
                    <a:pt x="14" y="7"/>
                  </a:lnTo>
                  <a:lnTo>
                    <a:pt x="14" y="7"/>
                  </a:lnTo>
                  <a:lnTo>
                    <a:pt x="14" y="7"/>
                  </a:lnTo>
                  <a:lnTo>
                    <a:pt x="14" y="7"/>
                  </a:lnTo>
                  <a:lnTo>
                    <a:pt x="14" y="4"/>
                  </a:lnTo>
                  <a:lnTo>
                    <a:pt x="16" y="4"/>
                  </a:lnTo>
                  <a:lnTo>
                    <a:pt x="16" y="4"/>
                  </a:lnTo>
                  <a:lnTo>
                    <a:pt x="16" y="4"/>
                  </a:lnTo>
                  <a:lnTo>
                    <a:pt x="16" y="2"/>
                  </a:lnTo>
                  <a:lnTo>
                    <a:pt x="16" y="2"/>
                  </a:lnTo>
                  <a:lnTo>
                    <a:pt x="16" y="2"/>
                  </a:lnTo>
                  <a:lnTo>
                    <a:pt x="19" y="2"/>
                  </a:lnTo>
                  <a:lnTo>
                    <a:pt x="19" y="0"/>
                  </a:lnTo>
                  <a:lnTo>
                    <a:pt x="19" y="0"/>
                  </a:lnTo>
                  <a:lnTo>
                    <a:pt x="19" y="0"/>
                  </a:lnTo>
                  <a:lnTo>
                    <a:pt x="19" y="0"/>
                  </a:lnTo>
                  <a:lnTo>
                    <a:pt x="21" y="0"/>
                  </a:lnTo>
                  <a:lnTo>
                    <a:pt x="21" y="0"/>
                  </a:lnTo>
                  <a:lnTo>
                    <a:pt x="21" y="0"/>
                  </a:lnTo>
                  <a:lnTo>
                    <a:pt x="21" y="0"/>
                  </a:lnTo>
                  <a:lnTo>
                    <a:pt x="23" y="0"/>
                  </a:lnTo>
                  <a:lnTo>
                    <a:pt x="23" y="0"/>
                  </a:lnTo>
                  <a:lnTo>
                    <a:pt x="23" y="2"/>
                  </a:lnTo>
                  <a:lnTo>
                    <a:pt x="21" y="2"/>
                  </a:lnTo>
                  <a:lnTo>
                    <a:pt x="21" y="2"/>
                  </a:lnTo>
                  <a:lnTo>
                    <a:pt x="21" y="2"/>
                  </a:lnTo>
                  <a:lnTo>
                    <a:pt x="21" y="4"/>
                  </a:lnTo>
                  <a:lnTo>
                    <a:pt x="21" y="4"/>
                  </a:lnTo>
                  <a:lnTo>
                    <a:pt x="21" y="4"/>
                  </a:lnTo>
                  <a:lnTo>
                    <a:pt x="21" y="7"/>
                  </a:lnTo>
                  <a:lnTo>
                    <a:pt x="19" y="7"/>
                  </a:lnTo>
                  <a:lnTo>
                    <a:pt x="19" y="7"/>
                  </a:lnTo>
                  <a:lnTo>
                    <a:pt x="19" y="7"/>
                  </a:lnTo>
                  <a:lnTo>
                    <a:pt x="19" y="9"/>
                  </a:lnTo>
                  <a:lnTo>
                    <a:pt x="19" y="9"/>
                  </a:lnTo>
                  <a:lnTo>
                    <a:pt x="19" y="9"/>
                  </a:lnTo>
                  <a:lnTo>
                    <a:pt x="21" y="9"/>
                  </a:lnTo>
                  <a:lnTo>
                    <a:pt x="21" y="9"/>
                  </a:lnTo>
                  <a:lnTo>
                    <a:pt x="21" y="9"/>
                  </a:lnTo>
                  <a:lnTo>
                    <a:pt x="21" y="9"/>
                  </a:lnTo>
                  <a:lnTo>
                    <a:pt x="21" y="9"/>
                  </a:lnTo>
                  <a:lnTo>
                    <a:pt x="21" y="9"/>
                  </a:lnTo>
                  <a:lnTo>
                    <a:pt x="23" y="9"/>
                  </a:lnTo>
                  <a:lnTo>
                    <a:pt x="23" y="12"/>
                  </a:lnTo>
                  <a:lnTo>
                    <a:pt x="23" y="12"/>
                  </a:lnTo>
                  <a:lnTo>
                    <a:pt x="23" y="12"/>
                  </a:lnTo>
                  <a:lnTo>
                    <a:pt x="23" y="14"/>
                  </a:lnTo>
                  <a:lnTo>
                    <a:pt x="23" y="14"/>
                  </a:lnTo>
                  <a:lnTo>
                    <a:pt x="23" y="14"/>
                  </a:lnTo>
                  <a:lnTo>
                    <a:pt x="21" y="14"/>
                  </a:lnTo>
                  <a:lnTo>
                    <a:pt x="21" y="16"/>
                  </a:lnTo>
                  <a:lnTo>
                    <a:pt x="23" y="16"/>
                  </a:lnTo>
                  <a:lnTo>
                    <a:pt x="23" y="16"/>
                  </a:lnTo>
                  <a:lnTo>
                    <a:pt x="23" y="19"/>
                  </a:lnTo>
                  <a:lnTo>
                    <a:pt x="23" y="19"/>
                  </a:lnTo>
                  <a:lnTo>
                    <a:pt x="21" y="19"/>
                  </a:lnTo>
                  <a:lnTo>
                    <a:pt x="21" y="19"/>
                  </a:lnTo>
                  <a:lnTo>
                    <a:pt x="21" y="21"/>
                  </a:lnTo>
                  <a:lnTo>
                    <a:pt x="21" y="21"/>
                  </a:lnTo>
                  <a:lnTo>
                    <a:pt x="21" y="23"/>
                  </a:lnTo>
                  <a:lnTo>
                    <a:pt x="21" y="23"/>
                  </a:lnTo>
                  <a:lnTo>
                    <a:pt x="21" y="23"/>
                  </a:lnTo>
                  <a:lnTo>
                    <a:pt x="21" y="23"/>
                  </a:lnTo>
                  <a:lnTo>
                    <a:pt x="21" y="26"/>
                  </a:lnTo>
                  <a:lnTo>
                    <a:pt x="21" y="26"/>
                  </a:lnTo>
                  <a:lnTo>
                    <a:pt x="19" y="26"/>
                  </a:lnTo>
                  <a:lnTo>
                    <a:pt x="19" y="28"/>
                  </a:lnTo>
                  <a:lnTo>
                    <a:pt x="19" y="28"/>
                  </a:lnTo>
                  <a:lnTo>
                    <a:pt x="16" y="28"/>
                  </a:lnTo>
                  <a:lnTo>
                    <a:pt x="16" y="28"/>
                  </a:lnTo>
                  <a:lnTo>
                    <a:pt x="19" y="28"/>
                  </a:lnTo>
                  <a:lnTo>
                    <a:pt x="19" y="28"/>
                  </a:lnTo>
                  <a:lnTo>
                    <a:pt x="21" y="28"/>
                  </a:lnTo>
                  <a:lnTo>
                    <a:pt x="21" y="28"/>
                  </a:lnTo>
                  <a:lnTo>
                    <a:pt x="21" y="28"/>
                  </a:lnTo>
                  <a:lnTo>
                    <a:pt x="21" y="28"/>
                  </a:lnTo>
                  <a:lnTo>
                    <a:pt x="21" y="26"/>
                  </a:lnTo>
                  <a:lnTo>
                    <a:pt x="23" y="26"/>
                  </a:lnTo>
                  <a:lnTo>
                    <a:pt x="23" y="26"/>
                  </a:lnTo>
                  <a:lnTo>
                    <a:pt x="23" y="26"/>
                  </a:lnTo>
                  <a:lnTo>
                    <a:pt x="23" y="26"/>
                  </a:lnTo>
                  <a:lnTo>
                    <a:pt x="23" y="26"/>
                  </a:lnTo>
                  <a:lnTo>
                    <a:pt x="23" y="26"/>
                  </a:lnTo>
                  <a:lnTo>
                    <a:pt x="23" y="23"/>
                  </a:lnTo>
                  <a:lnTo>
                    <a:pt x="23" y="23"/>
                  </a:lnTo>
                  <a:lnTo>
                    <a:pt x="23" y="23"/>
                  </a:lnTo>
                  <a:lnTo>
                    <a:pt x="23" y="21"/>
                  </a:lnTo>
                  <a:lnTo>
                    <a:pt x="23" y="21"/>
                  </a:lnTo>
                  <a:lnTo>
                    <a:pt x="23" y="21"/>
                  </a:lnTo>
                  <a:lnTo>
                    <a:pt x="23" y="19"/>
                  </a:lnTo>
                  <a:lnTo>
                    <a:pt x="26" y="19"/>
                  </a:lnTo>
                  <a:lnTo>
                    <a:pt x="26" y="19"/>
                  </a:lnTo>
                  <a:lnTo>
                    <a:pt x="26" y="19"/>
                  </a:lnTo>
                  <a:lnTo>
                    <a:pt x="28" y="19"/>
                  </a:lnTo>
                  <a:lnTo>
                    <a:pt x="28" y="19"/>
                  </a:lnTo>
                  <a:lnTo>
                    <a:pt x="28" y="19"/>
                  </a:lnTo>
                  <a:lnTo>
                    <a:pt x="28" y="19"/>
                  </a:lnTo>
                  <a:lnTo>
                    <a:pt x="28" y="16"/>
                  </a:lnTo>
                  <a:lnTo>
                    <a:pt x="30" y="16"/>
                  </a:lnTo>
                  <a:lnTo>
                    <a:pt x="30" y="16"/>
                  </a:lnTo>
                  <a:lnTo>
                    <a:pt x="30" y="16"/>
                  </a:lnTo>
                  <a:lnTo>
                    <a:pt x="33" y="16"/>
                  </a:lnTo>
                  <a:lnTo>
                    <a:pt x="33" y="16"/>
                  </a:lnTo>
                  <a:lnTo>
                    <a:pt x="33" y="16"/>
                  </a:lnTo>
                  <a:lnTo>
                    <a:pt x="35" y="16"/>
                  </a:lnTo>
                  <a:lnTo>
                    <a:pt x="35" y="14"/>
                  </a:lnTo>
                  <a:lnTo>
                    <a:pt x="35" y="14"/>
                  </a:lnTo>
                  <a:lnTo>
                    <a:pt x="35" y="14"/>
                  </a:lnTo>
                  <a:lnTo>
                    <a:pt x="35" y="16"/>
                  </a:lnTo>
                  <a:lnTo>
                    <a:pt x="38" y="16"/>
                  </a:lnTo>
                  <a:lnTo>
                    <a:pt x="38" y="16"/>
                  </a:lnTo>
                  <a:lnTo>
                    <a:pt x="38" y="19"/>
                  </a:lnTo>
                  <a:lnTo>
                    <a:pt x="35" y="19"/>
                  </a:lnTo>
                  <a:lnTo>
                    <a:pt x="35" y="19"/>
                  </a:lnTo>
                  <a:lnTo>
                    <a:pt x="38" y="19"/>
                  </a:lnTo>
                  <a:lnTo>
                    <a:pt x="38" y="19"/>
                  </a:lnTo>
                  <a:lnTo>
                    <a:pt x="38" y="19"/>
                  </a:lnTo>
                  <a:lnTo>
                    <a:pt x="38" y="21"/>
                  </a:lnTo>
                  <a:lnTo>
                    <a:pt x="38" y="21"/>
                  </a:lnTo>
                  <a:lnTo>
                    <a:pt x="38" y="21"/>
                  </a:lnTo>
                  <a:lnTo>
                    <a:pt x="38" y="23"/>
                  </a:lnTo>
                  <a:lnTo>
                    <a:pt x="38" y="23"/>
                  </a:lnTo>
                  <a:lnTo>
                    <a:pt x="38" y="26"/>
                  </a:lnTo>
                  <a:lnTo>
                    <a:pt x="35" y="26"/>
                  </a:lnTo>
                  <a:lnTo>
                    <a:pt x="35" y="26"/>
                  </a:lnTo>
                  <a:lnTo>
                    <a:pt x="35" y="28"/>
                  </a:lnTo>
                  <a:lnTo>
                    <a:pt x="35" y="28"/>
                  </a:lnTo>
                  <a:lnTo>
                    <a:pt x="35" y="30"/>
                  </a:lnTo>
                  <a:lnTo>
                    <a:pt x="35" y="30"/>
                  </a:lnTo>
                  <a:lnTo>
                    <a:pt x="35" y="30"/>
                  </a:lnTo>
                  <a:lnTo>
                    <a:pt x="35" y="30"/>
                  </a:lnTo>
                  <a:lnTo>
                    <a:pt x="33" y="30"/>
                  </a:lnTo>
                  <a:lnTo>
                    <a:pt x="33" y="30"/>
                  </a:lnTo>
                  <a:lnTo>
                    <a:pt x="33" y="30"/>
                  </a:lnTo>
                  <a:lnTo>
                    <a:pt x="33" y="30"/>
                  </a:lnTo>
                  <a:lnTo>
                    <a:pt x="33" y="33"/>
                  </a:lnTo>
                  <a:lnTo>
                    <a:pt x="30" y="33"/>
                  </a:lnTo>
                  <a:lnTo>
                    <a:pt x="30" y="33"/>
                  </a:lnTo>
                  <a:lnTo>
                    <a:pt x="30" y="33"/>
                  </a:lnTo>
                  <a:lnTo>
                    <a:pt x="28" y="33"/>
                  </a:lnTo>
                  <a:lnTo>
                    <a:pt x="28" y="35"/>
                  </a:lnTo>
                  <a:lnTo>
                    <a:pt x="28" y="35"/>
                  </a:lnTo>
                  <a:lnTo>
                    <a:pt x="28" y="38"/>
                  </a:lnTo>
                  <a:lnTo>
                    <a:pt x="28" y="38"/>
                  </a:lnTo>
                  <a:lnTo>
                    <a:pt x="28" y="38"/>
                  </a:lnTo>
                  <a:lnTo>
                    <a:pt x="28" y="38"/>
                  </a:lnTo>
                  <a:lnTo>
                    <a:pt x="28" y="38"/>
                  </a:lnTo>
                  <a:lnTo>
                    <a:pt x="28" y="40"/>
                  </a:lnTo>
                  <a:lnTo>
                    <a:pt x="28" y="40"/>
                  </a:lnTo>
                  <a:lnTo>
                    <a:pt x="30" y="40"/>
                  </a:lnTo>
                  <a:lnTo>
                    <a:pt x="30" y="40"/>
                  </a:lnTo>
                  <a:lnTo>
                    <a:pt x="30" y="40"/>
                  </a:lnTo>
                  <a:lnTo>
                    <a:pt x="33" y="40"/>
                  </a:lnTo>
                  <a:lnTo>
                    <a:pt x="33" y="40"/>
                  </a:lnTo>
                  <a:lnTo>
                    <a:pt x="33" y="40"/>
                  </a:lnTo>
                  <a:lnTo>
                    <a:pt x="33" y="40"/>
                  </a:lnTo>
                  <a:lnTo>
                    <a:pt x="35" y="40"/>
                  </a:lnTo>
                  <a:lnTo>
                    <a:pt x="35" y="40"/>
                  </a:lnTo>
                  <a:lnTo>
                    <a:pt x="35" y="40"/>
                  </a:lnTo>
                  <a:lnTo>
                    <a:pt x="35" y="40"/>
                  </a:lnTo>
                  <a:lnTo>
                    <a:pt x="35" y="40"/>
                  </a:lnTo>
                  <a:lnTo>
                    <a:pt x="35" y="42"/>
                  </a:lnTo>
                  <a:lnTo>
                    <a:pt x="35" y="42"/>
                  </a:lnTo>
                  <a:lnTo>
                    <a:pt x="35" y="45"/>
                  </a:lnTo>
                  <a:lnTo>
                    <a:pt x="35" y="45"/>
                  </a:lnTo>
                  <a:lnTo>
                    <a:pt x="35" y="47"/>
                  </a:lnTo>
                  <a:lnTo>
                    <a:pt x="35" y="47"/>
                  </a:lnTo>
                  <a:lnTo>
                    <a:pt x="38" y="47"/>
                  </a:lnTo>
                  <a:lnTo>
                    <a:pt x="38" y="47"/>
                  </a:lnTo>
                  <a:lnTo>
                    <a:pt x="40" y="47"/>
                  </a:lnTo>
                  <a:lnTo>
                    <a:pt x="40" y="47"/>
                  </a:lnTo>
                  <a:lnTo>
                    <a:pt x="40" y="49"/>
                  </a:lnTo>
                  <a:lnTo>
                    <a:pt x="40" y="49"/>
                  </a:lnTo>
                  <a:lnTo>
                    <a:pt x="40" y="49"/>
                  </a:lnTo>
                  <a:lnTo>
                    <a:pt x="40" y="49"/>
                  </a:lnTo>
                  <a:lnTo>
                    <a:pt x="40" y="49"/>
                  </a:lnTo>
                  <a:lnTo>
                    <a:pt x="40" y="49"/>
                  </a:lnTo>
                  <a:lnTo>
                    <a:pt x="40" y="49"/>
                  </a:lnTo>
                  <a:lnTo>
                    <a:pt x="38" y="49"/>
                  </a:lnTo>
                  <a:lnTo>
                    <a:pt x="38" y="49"/>
                  </a:lnTo>
                  <a:lnTo>
                    <a:pt x="35" y="49"/>
                  </a:lnTo>
                  <a:lnTo>
                    <a:pt x="35" y="49"/>
                  </a:lnTo>
                  <a:lnTo>
                    <a:pt x="35" y="49"/>
                  </a:lnTo>
                  <a:lnTo>
                    <a:pt x="35" y="49"/>
                  </a:lnTo>
                  <a:lnTo>
                    <a:pt x="33" y="49"/>
                  </a:lnTo>
                  <a:lnTo>
                    <a:pt x="33" y="49"/>
                  </a:lnTo>
                  <a:lnTo>
                    <a:pt x="33" y="49"/>
                  </a:lnTo>
                  <a:lnTo>
                    <a:pt x="33" y="47"/>
                  </a:lnTo>
                  <a:lnTo>
                    <a:pt x="30" y="47"/>
                  </a:lnTo>
                  <a:lnTo>
                    <a:pt x="30" y="47"/>
                  </a:lnTo>
                  <a:lnTo>
                    <a:pt x="30" y="47"/>
                  </a:lnTo>
                  <a:lnTo>
                    <a:pt x="28" y="47"/>
                  </a:lnTo>
                  <a:lnTo>
                    <a:pt x="28" y="47"/>
                  </a:lnTo>
                  <a:lnTo>
                    <a:pt x="28" y="47"/>
                  </a:lnTo>
                  <a:lnTo>
                    <a:pt x="26" y="47"/>
                  </a:lnTo>
                  <a:lnTo>
                    <a:pt x="26" y="47"/>
                  </a:lnTo>
                  <a:lnTo>
                    <a:pt x="26" y="45"/>
                  </a:lnTo>
                  <a:lnTo>
                    <a:pt x="23" y="45"/>
                  </a:lnTo>
                  <a:lnTo>
                    <a:pt x="23" y="45"/>
                  </a:lnTo>
                  <a:lnTo>
                    <a:pt x="23" y="45"/>
                  </a:lnTo>
                  <a:lnTo>
                    <a:pt x="23" y="45"/>
                  </a:lnTo>
                  <a:lnTo>
                    <a:pt x="21" y="45"/>
                  </a:lnTo>
                  <a:lnTo>
                    <a:pt x="21" y="45"/>
                  </a:lnTo>
                  <a:lnTo>
                    <a:pt x="21" y="45"/>
                  </a:lnTo>
                  <a:lnTo>
                    <a:pt x="21" y="45"/>
                  </a:lnTo>
                  <a:lnTo>
                    <a:pt x="19" y="45"/>
                  </a:lnTo>
                  <a:lnTo>
                    <a:pt x="19" y="47"/>
                  </a:lnTo>
                  <a:lnTo>
                    <a:pt x="19" y="47"/>
                  </a:lnTo>
                  <a:lnTo>
                    <a:pt x="19" y="49"/>
                  </a:lnTo>
                  <a:lnTo>
                    <a:pt x="21" y="49"/>
                  </a:lnTo>
                  <a:lnTo>
                    <a:pt x="21" y="49"/>
                  </a:lnTo>
                  <a:lnTo>
                    <a:pt x="21" y="49"/>
                  </a:lnTo>
                  <a:lnTo>
                    <a:pt x="21" y="52"/>
                  </a:lnTo>
                  <a:lnTo>
                    <a:pt x="21" y="52"/>
                  </a:lnTo>
                  <a:lnTo>
                    <a:pt x="21" y="54"/>
                  </a:lnTo>
                  <a:lnTo>
                    <a:pt x="19" y="54"/>
                  </a:lnTo>
                  <a:lnTo>
                    <a:pt x="19" y="54"/>
                  </a:lnTo>
                  <a:lnTo>
                    <a:pt x="19" y="57"/>
                  </a:lnTo>
                  <a:lnTo>
                    <a:pt x="19" y="57"/>
                  </a:lnTo>
                  <a:lnTo>
                    <a:pt x="21" y="57"/>
                  </a:lnTo>
                  <a:lnTo>
                    <a:pt x="21" y="59"/>
                  </a:lnTo>
                  <a:lnTo>
                    <a:pt x="21" y="59"/>
                  </a:lnTo>
                  <a:lnTo>
                    <a:pt x="21" y="59"/>
                  </a:lnTo>
                  <a:lnTo>
                    <a:pt x="21" y="59"/>
                  </a:lnTo>
                  <a:lnTo>
                    <a:pt x="21" y="61"/>
                  </a:lnTo>
                  <a:lnTo>
                    <a:pt x="21" y="61"/>
                  </a:lnTo>
                  <a:lnTo>
                    <a:pt x="21" y="64"/>
                  </a:lnTo>
                  <a:lnTo>
                    <a:pt x="21" y="64"/>
                  </a:lnTo>
                  <a:lnTo>
                    <a:pt x="21" y="64"/>
                  </a:lnTo>
                  <a:lnTo>
                    <a:pt x="21" y="66"/>
                  </a:lnTo>
                  <a:lnTo>
                    <a:pt x="23" y="66"/>
                  </a:lnTo>
                  <a:lnTo>
                    <a:pt x="23" y="66"/>
                  </a:lnTo>
                  <a:lnTo>
                    <a:pt x="23" y="68"/>
                  </a:lnTo>
                  <a:lnTo>
                    <a:pt x="23" y="68"/>
                  </a:lnTo>
                  <a:lnTo>
                    <a:pt x="23" y="68"/>
                  </a:lnTo>
                  <a:lnTo>
                    <a:pt x="23" y="68"/>
                  </a:lnTo>
                  <a:lnTo>
                    <a:pt x="23" y="68"/>
                  </a:lnTo>
                  <a:lnTo>
                    <a:pt x="23" y="71"/>
                  </a:lnTo>
                  <a:lnTo>
                    <a:pt x="26" y="71"/>
                  </a:lnTo>
                  <a:lnTo>
                    <a:pt x="26" y="71"/>
                  </a:lnTo>
                  <a:lnTo>
                    <a:pt x="26" y="73"/>
                  </a:lnTo>
                  <a:lnTo>
                    <a:pt x="26" y="73"/>
                  </a:lnTo>
                  <a:lnTo>
                    <a:pt x="26" y="73"/>
                  </a:lnTo>
                  <a:lnTo>
                    <a:pt x="28" y="73"/>
                  </a:lnTo>
                  <a:lnTo>
                    <a:pt x="28" y="75"/>
                  </a:lnTo>
                  <a:lnTo>
                    <a:pt x="28" y="75"/>
                  </a:lnTo>
                  <a:lnTo>
                    <a:pt x="28" y="75"/>
                  </a:lnTo>
                  <a:lnTo>
                    <a:pt x="28" y="75"/>
                  </a:lnTo>
                  <a:lnTo>
                    <a:pt x="28" y="78"/>
                  </a:lnTo>
                  <a:lnTo>
                    <a:pt x="30" y="78"/>
                  </a:lnTo>
                  <a:lnTo>
                    <a:pt x="30" y="78"/>
                  </a:lnTo>
                  <a:lnTo>
                    <a:pt x="30" y="78"/>
                  </a:lnTo>
                  <a:lnTo>
                    <a:pt x="33" y="78"/>
                  </a:lnTo>
                  <a:lnTo>
                    <a:pt x="33" y="78"/>
                  </a:lnTo>
                  <a:lnTo>
                    <a:pt x="30" y="78"/>
                  </a:lnTo>
                  <a:lnTo>
                    <a:pt x="30" y="78"/>
                  </a:lnTo>
                  <a:lnTo>
                    <a:pt x="28" y="78"/>
                  </a:lnTo>
                  <a:lnTo>
                    <a:pt x="28" y="80"/>
                  </a:lnTo>
                  <a:lnTo>
                    <a:pt x="30" y="80"/>
                  </a:lnTo>
                  <a:lnTo>
                    <a:pt x="30" y="80"/>
                  </a:lnTo>
                  <a:lnTo>
                    <a:pt x="30" y="80"/>
                  </a:lnTo>
                  <a:lnTo>
                    <a:pt x="30" y="83"/>
                  </a:lnTo>
                  <a:lnTo>
                    <a:pt x="30" y="83"/>
                  </a:lnTo>
                  <a:lnTo>
                    <a:pt x="30" y="83"/>
                  </a:lnTo>
                  <a:lnTo>
                    <a:pt x="30" y="83"/>
                  </a:lnTo>
                  <a:lnTo>
                    <a:pt x="33" y="83"/>
                  </a:lnTo>
                  <a:lnTo>
                    <a:pt x="33" y="85"/>
                  </a:lnTo>
                  <a:lnTo>
                    <a:pt x="33" y="85"/>
                  </a:lnTo>
                  <a:lnTo>
                    <a:pt x="30" y="85"/>
                  </a:lnTo>
                  <a:lnTo>
                    <a:pt x="30" y="85"/>
                  </a:lnTo>
                  <a:lnTo>
                    <a:pt x="28" y="85"/>
                  </a:lnTo>
                  <a:lnTo>
                    <a:pt x="28" y="85"/>
                  </a:lnTo>
                  <a:lnTo>
                    <a:pt x="28" y="85"/>
                  </a:lnTo>
                  <a:lnTo>
                    <a:pt x="28" y="85"/>
                  </a:lnTo>
                  <a:lnTo>
                    <a:pt x="28" y="8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215"/>
            <p:cNvSpPr>
              <a:spLocks/>
            </p:cNvSpPr>
            <p:nvPr/>
          </p:nvSpPr>
          <p:spPr bwMode="auto">
            <a:xfrm>
              <a:off x="5648325" y="4284663"/>
              <a:ext cx="63500" cy="134937"/>
            </a:xfrm>
            <a:custGeom>
              <a:avLst/>
              <a:gdLst/>
              <a:ahLst/>
              <a:cxnLst>
                <a:cxn ang="0">
                  <a:pos x="26" y="78"/>
                </a:cxn>
                <a:cxn ang="0">
                  <a:pos x="23" y="78"/>
                </a:cxn>
                <a:cxn ang="0">
                  <a:pos x="23" y="75"/>
                </a:cxn>
                <a:cxn ang="0">
                  <a:pos x="19" y="71"/>
                </a:cxn>
                <a:cxn ang="0">
                  <a:pos x="16" y="68"/>
                </a:cxn>
                <a:cxn ang="0">
                  <a:pos x="14" y="71"/>
                </a:cxn>
                <a:cxn ang="0">
                  <a:pos x="19" y="73"/>
                </a:cxn>
                <a:cxn ang="0">
                  <a:pos x="16" y="78"/>
                </a:cxn>
                <a:cxn ang="0">
                  <a:pos x="11" y="75"/>
                </a:cxn>
                <a:cxn ang="0">
                  <a:pos x="9" y="73"/>
                </a:cxn>
                <a:cxn ang="0">
                  <a:pos x="4" y="78"/>
                </a:cxn>
                <a:cxn ang="0">
                  <a:pos x="2" y="73"/>
                </a:cxn>
                <a:cxn ang="0">
                  <a:pos x="2" y="68"/>
                </a:cxn>
                <a:cxn ang="0">
                  <a:pos x="0" y="64"/>
                </a:cxn>
                <a:cxn ang="0">
                  <a:pos x="2" y="59"/>
                </a:cxn>
                <a:cxn ang="0">
                  <a:pos x="7" y="61"/>
                </a:cxn>
                <a:cxn ang="0">
                  <a:pos x="9" y="64"/>
                </a:cxn>
                <a:cxn ang="0">
                  <a:pos x="14" y="66"/>
                </a:cxn>
                <a:cxn ang="0">
                  <a:pos x="14" y="61"/>
                </a:cxn>
                <a:cxn ang="0">
                  <a:pos x="14" y="57"/>
                </a:cxn>
                <a:cxn ang="0">
                  <a:pos x="14" y="49"/>
                </a:cxn>
                <a:cxn ang="0">
                  <a:pos x="11" y="47"/>
                </a:cxn>
                <a:cxn ang="0">
                  <a:pos x="9" y="40"/>
                </a:cxn>
                <a:cxn ang="0">
                  <a:pos x="9" y="35"/>
                </a:cxn>
                <a:cxn ang="0">
                  <a:pos x="7" y="30"/>
                </a:cxn>
                <a:cxn ang="0">
                  <a:pos x="9" y="21"/>
                </a:cxn>
                <a:cxn ang="0">
                  <a:pos x="9" y="16"/>
                </a:cxn>
                <a:cxn ang="0">
                  <a:pos x="11" y="9"/>
                </a:cxn>
                <a:cxn ang="0">
                  <a:pos x="14" y="7"/>
                </a:cxn>
                <a:cxn ang="0">
                  <a:pos x="19" y="2"/>
                </a:cxn>
                <a:cxn ang="0">
                  <a:pos x="21" y="0"/>
                </a:cxn>
                <a:cxn ang="0">
                  <a:pos x="21" y="4"/>
                </a:cxn>
                <a:cxn ang="0">
                  <a:pos x="19" y="9"/>
                </a:cxn>
                <a:cxn ang="0">
                  <a:pos x="23" y="12"/>
                </a:cxn>
                <a:cxn ang="0">
                  <a:pos x="23" y="16"/>
                </a:cxn>
                <a:cxn ang="0">
                  <a:pos x="21" y="23"/>
                </a:cxn>
                <a:cxn ang="0">
                  <a:pos x="19" y="28"/>
                </a:cxn>
                <a:cxn ang="0">
                  <a:pos x="21" y="28"/>
                </a:cxn>
                <a:cxn ang="0">
                  <a:pos x="23" y="23"/>
                </a:cxn>
                <a:cxn ang="0">
                  <a:pos x="26" y="19"/>
                </a:cxn>
                <a:cxn ang="0">
                  <a:pos x="30" y="16"/>
                </a:cxn>
                <a:cxn ang="0">
                  <a:pos x="35" y="14"/>
                </a:cxn>
                <a:cxn ang="0">
                  <a:pos x="38" y="19"/>
                </a:cxn>
                <a:cxn ang="0">
                  <a:pos x="35" y="26"/>
                </a:cxn>
                <a:cxn ang="0">
                  <a:pos x="33" y="30"/>
                </a:cxn>
                <a:cxn ang="0">
                  <a:pos x="28" y="33"/>
                </a:cxn>
                <a:cxn ang="0">
                  <a:pos x="28" y="40"/>
                </a:cxn>
                <a:cxn ang="0">
                  <a:pos x="33" y="40"/>
                </a:cxn>
                <a:cxn ang="0">
                  <a:pos x="35" y="45"/>
                </a:cxn>
                <a:cxn ang="0">
                  <a:pos x="40" y="49"/>
                </a:cxn>
                <a:cxn ang="0">
                  <a:pos x="38" y="49"/>
                </a:cxn>
                <a:cxn ang="0">
                  <a:pos x="33" y="47"/>
                </a:cxn>
                <a:cxn ang="0">
                  <a:pos x="26" y="47"/>
                </a:cxn>
                <a:cxn ang="0">
                  <a:pos x="21" y="45"/>
                </a:cxn>
                <a:cxn ang="0">
                  <a:pos x="21" y="49"/>
                </a:cxn>
                <a:cxn ang="0">
                  <a:pos x="21" y="57"/>
                </a:cxn>
                <a:cxn ang="0">
                  <a:pos x="21" y="64"/>
                </a:cxn>
                <a:cxn ang="0">
                  <a:pos x="23" y="68"/>
                </a:cxn>
                <a:cxn ang="0">
                  <a:pos x="28" y="73"/>
                </a:cxn>
                <a:cxn ang="0">
                  <a:pos x="30" y="78"/>
                </a:cxn>
                <a:cxn ang="0">
                  <a:pos x="30" y="80"/>
                </a:cxn>
                <a:cxn ang="0">
                  <a:pos x="33" y="85"/>
                </a:cxn>
              </a:cxnLst>
              <a:rect l="0" t="0" r="r" b="b"/>
              <a:pathLst>
                <a:path w="40" h="85">
                  <a:moveTo>
                    <a:pt x="28" y="83"/>
                  </a:moveTo>
                  <a:lnTo>
                    <a:pt x="28" y="83"/>
                  </a:lnTo>
                  <a:lnTo>
                    <a:pt x="28" y="83"/>
                  </a:lnTo>
                  <a:lnTo>
                    <a:pt x="28" y="80"/>
                  </a:lnTo>
                  <a:lnTo>
                    <a:pt x="28" y="80"/>
                  </a:lnTo>
                  <a:lnTo>
                    <a:pt x="28" y="80"/>
                  </a:lnTo>
                  <a:lnTo>
                    <a:pt x="28" y="78"/>
                  </a:lnTo>
                  <a:lnTo>
                    <a:pt x="26" y="78"/>
                  </a:lnTo>
                  <a:lnTo>
                    <a:pt x="26" y="78"/>
                  </a:lnTo>
                  <a:lnTo>
                    <a:pt x="26" y="78"/>
                  </a:lnTo>
                  <a:lnTo>
                    <a:pt x="26" y="78"/>
                  </a:lnTo>
                  <a:lnTo>
                    <a:pt x="26" y="75"/>
                  </a:lnTo>
                  <a:lnTo>
                    <a:pt x="23" y="75"/>
                  </a:lnTo>
                  <a:lnTo>
                    <a:pt x="23" y="78"/>
                  </a:lnTo>
                  <a:lnTo>
                    <a:pt x="23" y="78"/>
                  </a:lnTo>
                  <a:lnTo>
                    <a:pt x="23" y="78"/>
                  </a:lnTo>
                  <a:lnTo>
                    <a:pt x="23" y="78"/>
                  </a:lnTo>
                  <a:lnTo>
                    <a:pt x="21" y="78"/>
                  </a:lnTo>
                  <a:lnTo>
                    <a:pt x="21" y="78"/>
                  </a:lnTo>
                  <a:lnTo>
                    <a:pt x="23" y="78"/>
                  </a:lnTo>
                  <a:lnTo>
                    <a:pt x="23" y="75"/>
                  </a:lnTo>
                  <a:lnTo>
                    <a:pt x="23" y="75"/>
                  </a:lnTo>
                  <a:lnTo>
                    <a:pt x="23" y="75"/>
                  </a:lnTo>
                  <a:lnTo>
                    <a:pt x="23" y="75"/>
                  </a:lnTo>
                  <a:lnTo>
                    <a:pt x="21" y="75"/>
                  </a:lnTo>
                  <a:lnTo>
                    <a:pt x="21" y="73"/>
                  </a:lnTo>
                  <a:lnTo>
                    <a:pt x="21" y="73"/>
                  </a:lnTo>
                  <a:lnTo>
                    <a:pt x="21" y="73"/>
                  </a:lnTo>
                  <a:lnTo>
                    <a:pt x="21" y="73"/>
                  </a:lnTo>
                  <a:lnTo>
                    <a:pt x="21" y="71"/>
                  </a:lnTo>
                  <a:lnTo>
                    <a:pt x="21" y="71"/>
                  </a:lnTo>
                  <a:lnTo>
                    <a:pt x="19" y="71"/>
                  </a:lnTo>
                  <a:lnTo>
                    <a:pt x="19" y="68"/>
                  </a:lnTo>
                  <a:lnTo>
                    <a:pt x="19" y="68"/>
                  </a:lnTo>
                  <a:lnTo>
                    <a:pt x="19" y="68"/>
                  </a:lnTo>
                  <a:lnTo>
                    <a:pt x="19" y="68"/>
                  </a:lnTo>
                  <a:lnTo>
                    <a:pt x="19" y="66"/>
                  </a:lnTo>
                  <a:lnTo>
                    <a:pt x="16" y="66"/>
                  </a:lnTo>
                  <a:lnTo>
                    <a:pt x="16" y="66"/>
                  </a:lnTo>
                  <a:lnTo>
                    <a:pt x="16" y="68"/>
                  </a:lnTo>
                  <a:lnTo>
                    <a:pt x="16" y="68"/>
                  </a:lnTo>
                  <a:lnTo>
                    <a:pt x="14" y="68"/>
                  </a:lnTo>
                  <a:lnTo>
                    <a:pt x="14" y="68"/>
                  </a:lnTo>
                  <a:lnTo>
                    <a:pt x="14" y="68"/>
                  </a:lnTo>
                  <a:lnTo>
                    <a:pt x="14" y="68"/>
                  </a:lnTo>
                  <a:lnTo>
                    <a:pt x="14" y="71"/>
                  </a:lnTo>
                  <a:lnTo>
                    <a:pt x="14" y="71"/>
                  </a:lnTo>
                  <a:lnTo>
                    <a:pt x="14" y="71"/>
                  </a:lnTo>
                  <a:lnTo>
                    <a:pt x="14" y="71"/>
                  </a:lnTo>
                  <a:lnTo>
                    <a:pt x="14" y="73"/>
                  </a:lnTo>
                  <a:lnTo>
                    <a:pt x="14" y="73"/>
                  </a:lnTo>
                  <a:lnTo>
                    <a:pt x="16" y="73"/>
                  </a:lnTo>
                  <a:lnTo>
                    <a:pt x="16" y="73"/>
                  </a:lnTo>
                  <a:lnTo>
                    <a:pt x="16" y="73"/>
                  </a:lnTo>
                  <a:lnTo>
                    <a:pt x="19" y="73"/>
                  </a:lnTo>
                  <a:lnTo>
                    <a:pt x="19" y="73"/>
                  </a:lnTo>
                  <a:lnTo>
                    <a:pt x="19" y="73"/>
                  </a:lnTo>
                  <a:lnTo>
                    <a:pt x="19" y="75"/>
                  </a:lnTo>
                  <a:lnTo>
                    <a:pt x="19" y="75"/>
                  </a:lnTo>
                  <a:lnTo>
                    <a:pt x="19" y="78"/>
                  </a:lnTo>
                  <a:lnTo>
                    <a:pt x="19" y="78"/>
                  </a:lnTo>
                  <a:lnTo>
                    <a:pt x="19" y="78"/>
                  </a:lnTo>
                  <a:lnTo>
                    <a:pt x="16" y="78"/>
                  </a:lnTo>
                  <a:lnTo>
                    <a:pt x="16" y="78"/>
                  </a:lnTo>
                  <a:lnTo>
                    <a:pt x="16" y="78"/>
                  </a:lnTo>
                  <a:lnTo>
                    <a:pt x="14" y="78"/>
                  </a:lnTo>
                  <a:lnTo>
                    <a:pt x="14" y="78"/>
                  </a:lnTo>
                  <a:lnTo>
                    <a:pt x="14" y="78"/>
                  </a:lnTo>
                  <a:lnTo>
                    <a:pt x="14" y="78"/>
                  </a:lnTo>
                  <a:lnTo>
                    <a:pt x="14" y="75"/>
                  </a:lnTo>
                  <a:lnTo>
                    <a:pt x="11" y="75"/>
                  </a:lnTo>
                  <a:lnTo>
                    <a:pt x="11" y="75"/>
                  </a:lnTo>
                  <a:lnTo>
                    <a:pt x="11" y="78"/>
                  </a:lnTo>
                  <a:lnTo>
                    <a:pt x="9" y="78"/>
                  </a:lnTo>
                  <a:lnTo>
                    <a:pt x="9" y="78"/>
                  </a:lnTo>
                  <a:lnTo>
                    <a:pt x="9" y="78"/>
                  </a:lnTo>
                  <a:lnTo>
                    <a:pt x="9" y="75"/>
                  </a:lnTo>
                  <a:lnTo>
                    <a:pt x="9" y="75"/>
                  </a:lnTo>
                  <a:lnTo>
                    <a:pt x="9" y="73"/>
                  </a:lnTo>
                  <a:lnTo>
                    <a:pt x="9" y="73"/>
                  </a:lnTo>
                  <a:lnTo>
                    <a:pt x="7" y="73"/>
                  </a:lnTo>
                  <a:lnTo>
                    <a:pt x="7" y="73"/>
                  </a:lnTo>
                  <a:lnTo>
                    <a:pt x="7" y="73"/>
                  </a:lnTo>
                  <a:lnTo>
                    <a:pt x="7" y="75"/>
                  </a:lnTo>
                  <a:lnTo>
                    <a:pt x="7" y="75"/>
                  </a:lnTo>
                  <a:lnTo>
                    <a:pt x="7" y="78"/>
                  </a:lnTo>
                  <a:lnTo>
                    <a:pt x="7" y="78"/>
                  </a:lnTo>
                  <a:lnTo>
                    <a:pt x="4" y="78"/>
                  </a:lnTo>
                  <a:lnTo>
                    <a:pt x="4" y="75"/>
                  </a:lnTo>
                  <a:lnTo>
                    <a:pt x="4" y="75"/>
                  </a:lnTo>
                  <a:lnTo>
                    <a:pt x="2" y="75"/>
                  </a:lnTo>
                  <a:lnTo>
                    <a:pt x="2" y="75"/>
                  </a:lnTo>
                  <a:lnTo>
                    <a:pt x="2" y="75"/>
                  </a:lnTo>
                  <a:lnTo>
                    <a:pt x="2" y="73"/>
                  </a:lnTo>
                  <a:lnTo>
                    <a:pt x="2" y="73"/>
                  </a:lnTo>
                  <a:lnTo>
                    <a:pt x="2" y="73"/>
                  </a:lnTo>
                  <a:lnTo>
                    <a:pt x="2" y="71"/>
                  </a:lnTo>
                  <a:lnTo>
                    <a:pt x="2" y="71"/>
                  </a:lnTo>
                  <a:lnTo>
                    <a:pt x="2" y="71"/>
                  </a:lnTo>
                  <a:lnTo>
                    <a:pt x="2" y="71"/>
                  </a:lnTo>
                  <a:lnTo>
                    <a:pt x="4" y="71"/>
                  </a:lnTo>
                  <a:lnTo>
                    <a:pt x="4" y="68"/>
                  </a:lnTo>
                  <a:lnTo>
                    <a:pt x="2" y="68"/>
                  </a:lnTo>
                  <a:lnTo>
                    <a:pt x="2" y="68"/>
                  </a:lnTo>
                  <a:lnTo>
                    <a:pt x="2" y="68"/>
                  </a:lnTo>
                  <a:lnTo>
                    <a:pt x="2" y="68"/>
                  </a:lnTo>
                  <a:lnTo>
                    <a:pt x="2" y="68"/>
                  </a:lnTo>
                  <a:lnTo>
                    <a:pt x="2" y="66"/>
                  </a:lnTo>
                  <a:lnTo>
                    <a:pt x="2" y="66"/>
                  </a:lnTo>
                  <a:lnTo>
                    <a:pt x="2" y="64"/>
                  </a:lnTo>
                  <a:lnTo>
                    <a:pt x="0" y="64"/>
                  </a:lnTo>
                  <a:lnTo>
                    <a:pt x="0" y="64"/>
                  </a:lnTo>
                  <a:lnTo>
                    <a:pt x="0" y="64"/>
                  </a:lnTo>
                  <a:lnTo>
                    <a:pt x="0" y="61"/>
                  </a:lnTo>
                  <a:lnTo>
                    <a:pt x="0" y="61"/>
                  </a:lnTo>
                  <a:lnTo>
                    <a:pt x="0" y="61"/>
                  </a:lnTo>
                  <a:lnTo>
                    <a:pt x="2" y="61"/>
                  </a:lnTo>
                  <a:lnTo>
                    <a:pt x="2" y="59"/>
                  </a:lnTo>
                  <a:lnTo>
                    <a:pt x="2" y="59"/>
                  </a:lnTo>
                  <a:lnTo>
                    <a:pt x="2" y="59"/>
                  </a:lnTo>
                  <a:lnTo>
                    <a:pt x="2" y="61"/>
                  </a:lnTo>
                  <a:lnTo>
                    <a:pt x="2" y="61"/>
                  </a:lnTo>
                  <a:lnTo>
                    <a:pt x="4" y="61"/>
                  </a:lnTo>
                  <a:lnTo>
                    <a:pt x="4" y="61"/>
                  </a:lnTo>
                  <a:lnTo>
                    <a:pt x="4" y="61"/>
                  </a:lnTo>
                  <a:lnTo>
                    <a:pt x="4" y="61"/>
                  </a:lnTo>
                  <a:lnTo>
                    <a:pt x="7" y="61"/>
                  </a:lnTo>
                  <a:lnTo>
                    <a:pt x="7" y="61"/>
                  </a:lnTo>
                  <a:lnTo>
                    <a:pt x="7" y="61"/>
                  </a:lnTo>
                  <a:lnTo>
                    <a:pt x="7" y="61"/>
                  </a:lnTo>
                  <a:lnTo>
                    <a:pt x="7" y="64"/>
                  </a:lnTo>
                  <a:lnTo>
                    <a:pt x="7" y="64"/>
                  </a:lnTo>
                  <a:lnTo>
                    <a:pt x="9" y="64"/>
                  </a:lnTo>
                  <a:lnTo>
                    <a:pt x="9" y="64"/>
                  </a:lnTo>
                  <a:lnTo>
                    <a:pt x="9" y="64"/>
                  </a:lnTo>
                  <a:lnTo>
                    <a:pt x="9" y="64"/>
                  </a:lnTo>
                  <a:lnTo>
                    <a:pt x="9" y="64"/>
                  </a:lnTo>
                  <a:lnTo>
                    <a:pt x="11" y="64"/>
                  </a:lnTo>
                  <a:lnTo>
                    <a:pt x="11" y="64"/>
                  </a:lnTo>
                  <a:lnTo>
                    <a:pt x="11" y="64"/>
                  </a:lnTo>
                  <a:lnTo>
                    <a:pt x="14" y="64"/>
                  </a:lnTo>
                  <a:lnTo>
                    <a:pt x="14" y="66"/>
                  </a:lnTo>
                  <a:lnTo>
                    <a:pt x="14" y="66"/>
                  </a:lnTo>
                  <a:lnTo>
                    <a:pt x="14" y="66"/>
                  </a:lnTo>
                  <a:lnTo>
                    <a:pt x="14" y="66"/>
                  </a:lnTo>
                  <a:lnTo>
                    <a:pt x="16" y="66"/>
                  </a:lnTo>
                  <a:lnTo>
                    <a:pt x="16" y="66"/>
                  </a:lnTo>
                  <a:lnTo>
                    <a:pt x="16" y="64"/>
                  </a:lnTo>
                  <a:lnTo>
                    <a:pt x="14" y="64"/>
                  </a:lnTo>
                  <a:lnTo>
                    <a:pt x="14" y="64"/>
                  </a:lnTo>
                  <a:lnTo>
                    <a:pt x="14" y="64"/>
                  </a:lnTo>
                  <a:lnTo>
                    <a:pt x="14" y="61"/>
                  </a:lnTo>
                  <a:lnTo>
                    <a:pt x="14" y="61"/>
                  </a:lnTo>
                  <a:lnTo>
                    <a:pt x="14" y="61"/>
                  </a:lnTo>
                  <a:lnTo>
                    <a:pt x="14" y="59"/>
                  </a:lnTo>
                  <a:lnTo>
                    <a:pt x="14" y="59"/>
                  </a:lnTo>
                  <a:lnTo>
                    <a:pt x="14" y="59"/>
                  </a:lnTo>
                  <a:lnTo>
                    <a:pt x="14" y="59"/>
                  </a:lnTo>
                  <a:lnTo>
                    <a:pt x="14" y="57"/>
                  </a:lnTo>
                  <a:lnTo>
                    <a:pt x="14" y="57"/>
                  </a:lnTo>
                  <a:lnTo>
                    <a:pt x="14" y="54"/>
                  </a:lnTo>
                  <a:lnTo>
                    <a:pt x="14" y="54"/>
                  </a:lnTo>
                  <a:lnTo>
                    <a:pt x="14" y="54"/>
                  </a:lnTo>
                  <a:lnTo>
                    <a:pt x="14" y="54"/>
                  </a:lnTo>
                  <a:lnTo>
                    <a:pt x="14" y="52"/>
                  </a:lnTo>
                  <a:lnTo>
                    <a:pt x="14" y="52"/>
                  </a:lnTo>
                  <a:lnTo>
                    <a:pt x="14" y="49"/>
                  </a:lnTo>
                  <a:lnTo>
                    <a:pt x="14" y="49"/>
                  </a:lnTo>
                  <a:lnTo>
                    <a:pt x="14" y="49"/>
                  </a:lnTo>
                  <a:lnTo>
                    <a:pt x="14" y="49"/>
                  </a:lnTo>
                  <a:lnTo>
                    <a:pt x="14" y="47"/>
                  </a:lnTo>
                  <a:lnTo>
                    <a:pt x="14" y="47"/>
                  </a:lnTo>
                  <a:lnTo>
                    <a:pt x="14" y="47"/>
                  </a:lnTo>
                  <a:lnTo>
                    <a:pt x="11" y="47"/>
                  </a:lnTo>
                  <a:lnTo>
                    <a:pt x="11" y="47"/>
                  </a:lnTo>
                  <a:lnTo>
                    <a:pt x="11" y="47"/>
                  </a:lnTo>
                  <a:lnTo>
                    <a:pt x="11" y="45"/>
                  </a:lnTo>
                  <a:lnTo>
                    <a:pt x="9" y="45"/>
                  </a:lnTo>
                  <a:lnTo>
                    <a:pt x="9" y="45"/>
                  </a:lnTo>
                  <a:lnTo>
                    <a:pt x="9" y="42"/>
                  </a:lnTo>
                  <a:lnTo>
                    <a:pt x="9" y="42"/>
                  </a:lnTo>
                  <a:lnTo>
                    <a:pt x="9" y="40"/>
                  </a:lnTo>
                  <a:lnTo>
                    <a:pt x="9" y="40"/>
                  </a:lnTo>
                  <a:lnTo>
                    <a:pt x="9" y="40"/>
                  </a:lnTo>
                  <a:lnTo>
                    <a:pt x="11" y="40"/>
                  </a:lnTo>
                  <a:lnTo>
                    <a:pt x="11" y="38"/>
                  </a:lnTo>
                  <a:lnTo>
                    <a:pt x="11" y="38"/>
                  </a:lnTo>
                  <a:lnTo>
                    <a:pt x="11" y="35"/>
                  </a:lnTo>
                  <a:lnTo>
                    <a:pt x="11" y="35"/>
                  </a:lnTo>
                  <a:lnTo>
                    <a:pt x="11" y="35"/>
                  </a:lnTo>
                  <a:lnTo>
                    <a:pt x="11" y="35"/>
                  </a:lnTo>
                  <a:lnTo>
                    <a:pt x="9" y="35"/>
                  </a:lnTo>
                  <a:lnTo>
                    <a:pt x="9" y="35"/>
                  </a:lnTo>
                  <a:lnTo>
                    <a:pt x="9" y="33"/>
                  </a:lnTo>
                  <a:lnTo>
                    <a:pt x="9" y="33"/>
                  </a:lnTo>
                  <a:lnTo>
                    <a:pt x="9" y="30"/>
                  </a:lnTo>
                  <a:lnTo>
                    <a:pt x="9" y="30"/>
                  </a:lnTo>
                  <a:lnTo>
                    <a:pt x="9" y="30"/>
                  </a:lnTo>
                  <a:lnTo>
                    <a:pt x="7" y="30"/>
                  </a:lnTo>
                  <a:lnTo>
                    <a:pt x="7" y="30"/>
                  </a:lnTo>
                  <a:lnTo>
                    <a:pt x="7" y="28"/>
                  </a:lnTo>
                  <a:lnTo>
                    <a:pt x="7" y="28"/>
                  </a:lnTo>
                  <a:lnTo>
                    <a:pt x="7" y="26"/>
                  </a:lnTo>
                  <a:lnTo>
                    <a:pt x="7" y="26"/>
                  </a:lnTo>
                  <a:lnTo>
                    <a:pt x="7" y="23"/>
                  </a:lnTo>
                  <a:lnTo>
                    <a:pt x="7" y="23"/>
                  </a:lnTo>
                  <a:lnTo>
                    <a:pt x="9" y="23"/>
                  </a:lnTo>
                  <a:lnTo>
                    <a:pt x="9" y="21"/>
                  </a:lnTo>
                  <a:lnTo>
                    <a:pt x="9" y="21"/>
                  </a:lnTo>
                  <a:lnTo>
                    <a:pt x="9" y="21"/>
                  </a:lnTo>
                  <a:lnTo>
                    <a:pt x="9" y="19"/>
                  </a:lnTo>
                  <a:lnTo>
                    <a:pt x="9" y="19"/>
                  </a:lnTo>
                  <a:lnTo>
                    <a:pt x="9" y="19"/>
                  </a:lnTo>
                  <a:lnTo>
                    <a:pt x="9" y="19"/>
                  </a:lnTo>
                  <a:lnTo>
                    <a:pt x="9" y="16"/>
                  </a:lnTo>
                  <a:lnTo>
                    <a:pt x="9" y="16"/>
                  </a:lnTo>
                  <a:lnTo>
                    <a:pt x="9" y="14"/>
                  </a:lnTo>
                  <a:lnTo>
                    <a:pt x="9" y="14"/>
                  </a:lnTo>
                  <a:lnTo>
                    <a:pt x="9" y="14"/>
                  </a:lnTo>
                  <a:lnTo>
                    <a:pt x="9" y="14"/>
                  </a:lnTo>
                  <a:lnTo>
                    <a:pt x="9" y="12"/>
                  </a:lnTo>
                  <a:lnTo>
                    <a:pt x="9" y="12"/>
                  </a:lnTo>
                  <a:lnTo>
                    <a:pt x="11" y="12"/>
                  </a:lnTo>
                  <a:lnTo>
                    <a:pt x="11" y="9"/>
                  </a:lnTo>
                  <a:lnTo>
                    <a:pt x="11" y="9"/>
                  </a:lnTo>
                  <a:lnTo>
                    <a:pt x="11" y="9"/>
                  </a:lnTo>
                  <a:lnTo>
                    <a:pt x="14" y="9"/>
                  </a:lnTo>
                  <a:lnTo>
                    <a:pt x="14" y="9"/>
                  </a:lnTo>
                  <a:lnTo>
                    <a:pt x="14" y="7"/>
                  </a:lnTo>
                  <a:lnTo>
                    <a:pt x="14" y="7"/>
                  </a:lnTo>
                  <a:lnTo>
                    <a:pt x="14" y="7"/>
                  </a:lnTo>
                  <a:lnTo>
                    <a:pt x="14" y="7"/>
                  </a:lnTo>
                  <a:lnTo>
                    <a:pt x="14" y="4"/>
                  </a:lnTo>
                  <a:lnTo>
                    <a:pt x="16" y="4"/>
                  </a:lnTo>
                  <a:lnTo>
                    <a:pt x="16" y="4"/>
                  </a:lnTo>
                  <a:lnTo>
                    <a:pt x="16" y="4"/>
                  </a:lnTo>
                  <a:lnTo>
                    <a:pt x="16" y="2"/>
                  </a:lnTo>
                  <a:lnTo>
                    <a:pt x="16" y="2"/>
                  </a:lnTo>
                  <a:lnTo>
                    <a:pt x="16" y="2"/>
                  </a:lnTo>
                  <a:lnTo>
                    <a:pt x="19" y="2"/>
                  </a:lnTo>
                  <a:lnTo>
                    <a:pt x="19" y="0"/>
                  </a:lnTo>
                  <a:lnTo>
                    <a:pt x="19" y="0"/>
                  </a:lnTo>
                  <a:lnTo>
                    <a:pt x="19" y="0"/>
                  </a:lnTo>
                  <a:lnTo>
                    <a:pt x="19" y="0"/>
                  </a:lnTo>
                  <a:lnTo>
                    <a:pt x="21" y="0"/>
                  </a:lnTo>
                  <a:lnTo>
                    <a:pt x="21" y="0"/>
                  </a:lnTo>
                  <a:lnTo>
                    <a:pt x="21" y="0"/>
                  </a:lnTo>
                  <a:lnTo>
                    <a:pt x="21" y="0"/>
                  </a:lnTo>
                  <a:lnTo>
                    <a:pt x="23" y="0"/>
                  </a:lnTo>
                  <a:lnTo>
                    <a:pt x="23" y="0"/>
                  </a:lnTo>
                  <a:lnTo>
                    <a:pt x="23" y="2"/>
                  </a:lnTo>
                  <a:lnTo>
                    <a:pt x="21" y="2"/>
                  </a:lnTo>
                  <a:lnTo>
                    <a:pt x="21" y="2"/>
                  </a:lnTo>
                  <a:lnTo>
                    <a:pt x="21" y="2"/>
                  </a:lnTo>
                  <a:lnTo>
                    <a:pt x="21" y="4"/>
                  </a:lnTo>
                  <a:lnTo>
                    <a:pt x="21" y="4"/>
                  </a:lnTo>
                  <a:lnTo>
                    <a:pt x="21" y="4"/>
                  </a:lnTo>
                  <a:lnTo>
                    <a:pt x="21" y="7"/>
                  </a:lnTo>
                  <a:lnTo>
                    <a:pt x="19" y="7"/>
                  </a:lnTo>
                  <a:lnTo>
                    <a:pt x="19" y="7"/>
                  </a:lnTo>
                  <a:lnTo>
                    <a:pt x="19" y="7"/>
                  </a:lnTo>
                  <a:lnTo>
                    <a:pt x="19" y="9"/>
                  </a:lnTo>
                  <a:lnTo>
                    <a:pt x="19" y="9"/>
                  </a:lnTo>
                  <a:lnTo>
                    <a:pt x="19" y="9"/>
                  </a:lnTo>
                  <a:lnTo>
                    <a:pt x="21" y="9"/>
                  </a:lnTo>
                  <a:lnTo>
                    <a:pt x="21" y="9"/>
                  </a:lnTo>
                  <a:lnTo>
                    <a:pt x="21" y="9"/>
                  </a:lnTo>
                  <a:lnTo>
                    <a:pt x="21" y="9"/>
                  </a:lnTo>
                  <a:lnTo>
                    <a:pt x="21" y="9"/>
                  </a:lnTo>
                  <a:lnTo>
                    <a:pt x="21" y="9"/>
                  </a:lnTo>
                  <a:lnTo>
                    <a:pt x="23" y="9"/>
                  </a:lnTo>
                  <a:lnTo>
                    <a:pt x="23" y="12"/>
                  </a:lnTo>
                  <a:lnTo>
                    <a:pt x="23" y="12"/>
                  </a:lnTo>
                  <a:lnTo>
                    <a:pt x="23" y="12"/>
                  </a:lnTo>
                  <a:lnTo>
                    <a:pt x="23" y="14"/>
                  </a:lnTo>
                  <a:lnTo>
                    <a:pt x="23" y="14"/>
                  </a:lnTo>
                  <a:lnTo>
                    <a:pt x="23" y="14"/>
                  </a:lnTo>
                  <a:lnTo>
                    <a:pt x="21" y="14"/>
                  </a:lnTo>
                  <a:lnTo>
                    <a:pt x="21" y="16"/>
                  </a:lnTo>
                  <a:lnTo>
                    <a:pt x="23" y="16"/>
                  </a:lnTo>
                  <a:lnTo>
                    <a:pt x="23" y="16"/>
                  </a:lnTo>
                  <a:lnTo>
                    <a:pt x="23" y="19"/>
                  </a:lnTo>
                  <a:lnTo>
                    <a:pt x="23" y="19"/>
                  </a:lnTo>
                  <a:lnTo>
                    <a:pt x="21" y="19"/>
                  </a:lnTo>
                  <a:lnTo>
                    <a:pt x="21" y="19"/>
                  </a:lnTo>
                  <a:lnTo>
                    <a:pt x="21" y="21"/>
                  </a:lnTo>
                  <a:lnTo>
                    <a:pt x="21" y="21"/>
                  </a:lnTo>
                  <a:lnTo>
                    <a:pt x="21" y="23"/>
                  </a:lnTo>
                  <a:lnTo>
                    <a:pt x="21" y="23"/>
                  </a:lnTo>
                  <a:lnTo>
                    <a:pt x="21" y="23"/>
                  </a:lnTo>
                  <a:lnTo>
                    <a:pt x="21" y="23"/>
                  </a:lnTo>
                  <a:lnTo>
                    <a:pt x="21" y="26"/>
                  </a:lnTo>
                  <a:lnTo>
                    <a:pt x="21" y="26"/>
                  </a:lnTo>
                  <a:lnTo>
                    <a:pt x="19" y="26"/>
                  </a:lnTo>
                  <a:lnTo>
                    <a:pt x="19" y="28"/>
                  </a:lnTo>
                  <a:lnTo>
                    <a:pt x="19" y="28"/>
                  </a:lnTo>
                  <a:lnTo>
                    <a:pt x="16" y="28"/>
                  </a:lnTo>
                  <a:lnTo>
                    <a:pt x="16" y="28"/>
                  </a:lnTo>
                  <a:lnTo>
                    <a:pt x="19" y="28"/>
                  </a:lnTo>
                  <a:lnTo>
                    <a:pt x="19" y="28"/>
                  </a:lnTo>
                  <a:lnTo>
                    <a:pt x="21" y="28"/>
                  </a:lnTo>
                  <a:lnTo>
                    <a:pt x="21" y="28"/>
                  </a:lnTo>
                  <a:lnTo>
                    <a:pt x="21" y="28"/>
                  </a:lnTo>
                  <a:lnTo>
                    <a:pt x="21" y="28"/>
                  </a:lnTo>
                  <a:lnTo>
                    <a:pt x="21" y="26"/>
                  </a:lnTo>
                  <a:lnTo>
                    <a:pt x="23" y="26"/>
                  </a:lnTo>
                  <a:lnTo>
                    <a:pt x="23" y="26"/>
                  </a:lnTo>
                  <a:lnTo>
                    <a:pt x="23" y="26"/>
                  </a:lnTo>
                  <a:lnTo>
                    <a:pt x="23" y="26"/>
                  </a:lnTo>
                  <a:lnTo>
                    <a:pt x="23" y="26"/>
                  </a:lnTo>
                  <a:lnTo>
                    <a:pt x="23" y="26"/>
                  </a:lnTo>
                  <a:lnTo>
                    <a:pt x="23" y="23"/>
                  </a:lnTo>
                  <a:lnTo>
                    <a:pt x="23" y="23"/>
                  </a:lnTo>
                  <a:lnTo>
                    <a:pt x="23" y="23"/>
                  </a:lnTo>
                  <a:lnTo>
                    <a:pt x="23" y="21"/>
                  </a:lnTo>
                  <a:lnTo>
                    <a:pt x="23" y="21"/>
                  </a:lnTo>
                  <a:lnTo>
                    <a:pt x="23" y="21"/>
                  </a:lnTo>
                  <a:lnTo>
                    <a:pt x="23" y="19"/>
                  </a:lnTo>
                  <a:lnTo>
                    <a:pt x="26" y="19"/>
                  </a:lnTo>
                  <a:lnTo>
                    <a:pt x="26" y="19"/>
                  </a:lnTo>
                  <a:lnTo>
                    <a:pt x="26" y="19"/>
                  </a:lnTo>
                  <a:lnTo>
                    <a:pt x="28" y="19"/>
                  </a:lnTo>
                  <a:lnTo>
                    <a:pt x="28" y="19"/>
                  </a:lnTo>
                  <a:lnTo>
                    <a:pt x="28" y="19"/>
                  </a:lnTo>
                  <a:lnTo>
                    <a:pt x="28" y="19"/>
                  </a:lnTo>
                  <a:lnTo>
                    <a:pt x="28" y="16"/>
                  </a:lnTo>
                  <a:lnTo>
                    <a:pt x="30" y="16"/>
                  </a:lnTo>
                  <a:lnTo>
                    <a:pt x="30" y="16"/>
                  </a:lnTo>
                  <a:lnTo>
                    <a:pt x="30" y="16"/>
                  </a:lnTo>
                  <a:lnTo>
                    <a:pt x="33" y="16"/>
                  </a:lnTo>
                  <a:lnTo>
                    <a:pt x="33" y="16"/>
                  </a:lnTo>
                  <a:lnTo>
                    <a:pt x="33" y="16"/>
                  </a:lnTo>
                  <a:lnTo>
                    <a:pt x="35" y="16"/>
                  </a:lnTo>
                  <a:lnTo>
                    <a:pt x="35" y="14"/>
                  </a:lnTo>
                  <a:lnTo>
                    <a:pt x="35" y="14"/>
                  </a:lnTo>
                  <a:lnTo>
                    <a:pt x="35" y="14"/>
                  </a:lnTo>
                  <a:lnTo>
                    <a:pt x="35" y="16"/>
                  </a:lnTo>
                  <a:lnTo>
                    <a:pt x="38" y="16"/>
                  </a:lnTo>
                  <a:lnTo>
                    <a:pt x="38" y="16"/>
                  </a:lnTo>
                  <a:lnTo>
                    <a:pt x="38" y="19"/>
                  </a:lnTo>
                  <a:lnTo>
                    <a:pt x="35" y="19"/>
                  </a:lnTo>
                  <a:lnTo>
                    <a:pt x="35" y="19"/>
                  </a:lnTo>
                  <a:lnTo>
                    <a:pt x="38" y="19"/>
                  </a:lnTo>
                  <a:lnTo>
                    <a:pt x="38" y="19"/>
                  </a:lnTo>
                  <a:lnTo>
                    <a:pt x="38" y="19"/>
                  </a:lnTo>
                  <a:lnTo>
                    <a:pt x="38" y="21"/>
                  </a:lnTo>
                  <a:lnTo>
                    <a:pt x="38" y="21"/>
                  </a:lnTo>
                  <a:lnTo>
                    <a:pt x="38" y="21"/>
                  </a:lnTo>
                  <a:lnTo>
                    <a:pt x="38" y="23"/>
                  </a:lnTo>
                  <a:lnTo>
                    <a:pt x="38" y="23"/>
                  </a:lnTo>
                  <a:lnTo>
                    <a:pt x="38" y="26"/>
                  </a:lnTo>
                  <a:lnTo>
                    <a:pt x="35" y="26"/>
                  </a:lnTo>
                  <a:lnTo>
                    <a:pt x="35" y="26"/>
                  </a:lnTo>
                  <a:lnTo>
                    <a:pt x="35" y="28"/>
                  </a:lnTo>
                  <a:lnTo>
                    <a:pt x="35" y="28"/>
                  </a:lnTo>
                  <a:lnTo>
                    <a:pt x="35" y="30"/>
                  </a:lnTo>
                  <a:lnTo>
                    <a:pt x="35" y="30"/>
                  </a:lnTo>
                  <a:lnTo>
                    <a:pt x="35" y="30"/>
                  </a:lnTo>
                  <a:lnTo>
                    <a:pt x="35" y="30"/>
                  </a:lnTo>
                  <a:lnTo>
                    <a:pt x="33" y="30"/>
                  </a:lnTo>
                  <a:lnTo>
                    <a:pt x="33" y="30"/>
                  </a:lnTo>
                  <a:lnTo>
                    <a:pt x="33" y="30"/>
                  </a:lnTo>
                  <a:lnTo>
                    <a:pt x="33" y="30"/>
                  </a:lnTo>
                  <a:lnTo>
                    <a:pt x="33" y="33"/>
                  </a:lnTo>
                  <a:lnTo>
                    <a:pt x="30" y="33"/>
                  </a:lnTo>
                  <a:lnTo>
                    <a:pt x="30" y="33"/>
                  </a:lnTo>
                  <a:lnTo>
                    <a:pt x="30" y="33"/>
                  </a:lnTo>
                  <a:lnTo>
                    <a:pt x="28" y="33"/>
                  </a:lnTo>
                  <a:lnTo>
                    <a:pt x="28" y="35"/>
                  </a:lnTo>
                  <a:lnTo>
                    <a:pt x="28" y="35"/>
                  </a:lnTo>
                  <a:lnTo>
                    <a:pt x="28" y="38"/>
                  </a:lnTo>
                  <a:lnTo>
                    <a:pt x="28" y="38"/>
                  </a:lnTo>
                  <a:lnTo>
                    <a:pt x="28" y="38"/>
                  </a:lnTo>
                  <a:lnTo>
                    <a:pt x="28" y="38"/>
                  </a:lnTo>
                  <a:lnTo>
                    <a:pt x="28" y="38"/>
                  </a:lnTo>
                  <a:lnTo>
                    <a:pt x="28" y="40"/>
                  </a:lnTo>
                  <a:lnTo>
                    <a:pt x="28" y="40"/>
                  </a:lnTo>
                  <a:lnTo>
                    <a:pt x="30" y="40"/>
                  </a:lnTo>
                  <a:lnTo>
                    <a:pt x="30" y="40"/>
                  </a:lnTo>
                  <a:lnTo>
                    <a:pt x="30" y="40"/>
                  </a:lnTo>
                  <a:lnTo>
                    <a:pt x="33" y="40"/>
                  </a:lnTo>
                  <a:lnTo>
                    <a:pt x="33" y="40"/>
                  </a:lnTo>
                  <a:lnTo>
                    <a:pt x="33" y="40"/>
                  </a:lnTo>
                  <a:lnTo>
                    <a:pt x="33" y="40"/>
                  </a:lnTo>
                  <a:lnTo>
                    <a:pt x="35" y="40"/>
                  </a:lnTo>
                  <a:lnTo>
                    <a:pt x="35" y="40"/>
                  </a:lnTo>
                  <a:lnTo>
                    <a:pt x="35" y="40"/>
                  </a:lnTo>
                  <a:lnTo>
                    <a:pt x="35" y="40"/>
                  </a:lnTo>
                  <a:lnTo>
                    <a:pt x="35" y="40"/>
                  </a:lnTo>
                  <a:lnTo>
                    <a:pt x="35" y="42"/>
                  </a:lnTo>
                  <a:lnTo>
                    <a:pt x="35" y="42"/>
                  </a:lnTo>
                  <a:lnTo>
                    <a:pt x="35" y="45"/>
                  </a:lnTo>
                  <a:lnTo>
                    <a:pt x="35" y="45"/>
                  </a:lnTo>
                  <a:lnTo>
                    <a:pt x="35" y="47"/>
                  </a:lnTo>
                  <a:lnTo>
                    <a:pt x="35" y="47"/>
                  </a:lnTo>
                  <a:lnTo>
                    <a:pt x="38" y="47"/>
                  </a:lnTo>
                  <a:lnTo>
                    <a:pt x="38" y="47"/>
                  </a:lnTo>
                  <a:lnTo>
                    <a:pt x="40" y="47"/>
                  </a:lnTo>
                  <a:lnTo>
                    <a:pt x="40" y="47"/>
                  </a:lnTo>
                  <a:lnTo>
                    <a:pt x="40" y="49"/>
                  </a:lnTo>
                  <a:lnTo>
                    <a:pt x="40" y="49"/>
                  </a:lnTo>
                  <a:lnTo>
                    <a:pt x="40" y="49"/>
                  </a:lnTo>
                  <a:lnTo>
                    <a:pt x="40" y="49"/>
                  </a:lnTo>
                  <a:lnTo>
                    <a:pt x="40" y="49"/>
                  </a:lnTo>
                  <a:lnTo>
                    <a:pt x="40" y="49"/>
                  </a:lnTo>
                  <a:lnTo>
                    <a:pt x="40" y="49"/>
                  </a:lnTo>
                  <a:lnTo>
                    <a:pt x="38" y="49"/>
                  </a:lnTo>
                  <a:lnTo>
                    <a:pt x="38" y="49"/>
                  </a:lnTo>
                  <a:lnTo>
                    <a:pt x="35" y="49"/>
                  </a:lnTo>
                  <a:lnTo>
                    <a:pt x="35" y="49"/>
                  </a:lnTo>
                  <a:lnTo>
                    <a:pt x="35" y="49"/>
                  </a:lnTo>
                  <a:lnTo>
                    <a:pt x="35" y="49"/>
                  </a:lnTo>
                  <a:lnTo>
                    <a:pt x="33" y="49"/>
                  </a:lnTo>
                  <a:lnTo>
                    <a:pt x="33" y="49"/>
                  </a:lnTo>
                  <a:lnTo>
                    <a:pt x="33" y="49"/>
                  </a:lnTo>
                  <a:lnTo>
                    <a:pt x="33" y="47"/>
                  </a:lnTo>
                  <a:lnTo>
                    <a:pt x="30" y="47"/>
                  </a:lnTo>
                  <a:lnTo>
                    <a:pt x="30" y="47"/>
                  </a:lnTo>
                  <a:lnTo>
                    <a:pt x="30" y="47"/>
                  </a:lnTo>
                  <a:lnTo>
                    <a:pt x="28" y="47"/>
                  </a:lnTo>
                  <a:lnTo>
                    <a:pt x="28" y="47"/>
                  </a:lnTo>
                  <a:lnTo>
                    <a:pt x="28" y="47"/>
                  </a:lnTo>
                  <a:lnTo>
                    <a:pt x="26" y="47"/>
                  </a:lnTo>
                  <a:lnTo>
                    <a:pt x="26" y="47"/>
                  </a:lnTo>
                  <a:lnTo>
                    <a:pt x="26" y="45"/>
                  </a:lnTo>
                  <a:lnTo>
                    <a:pt x="23" y="45"/>
                  </a:lnTo>
                  <a:lnTo>
                    <a:pt x="23" y="45"/>
                  </a:lnTo>
                  <a:lnTo>
                    <a:pt x="23" y="45"/>
                  </a:lnTo>
                  <a:lnTo>
                    <a:pt x="23" y="45"/>
                  </a:lnTo>
                  <a:lnTo>
                    <a:pt x="21" y="45"/>
                  </a:lnTo>
                  <a:lnTo>
                    <a:pt x="21" y="45"/>
                  </a:lnTo>
                  <a:lnTo>
                    <a:pt x="21" y="45"/>
                  </a:lnTo>
                  <a:lnTo>
                    <a:pt x="21" y="45"/>
                  </a:lnTo>
                  <a:lnTo>
                    <a:pt x="19" y="45"/>
                  </a:lnTo>
                  <a:lnTo>
                    <a:pt x="19" y="47"/>
                  </a:lnTo>
                  <a:lnTo>
                    <a:pt x="19" y="47"/>
                  </a:lnTo>
                  <a:lnTo>
                    <a:pt x="19" y="49"/>
                  </a:lnTo>
                  <a:lnTo>
                    <a:pt x="21" y="49"/>
                  </a:lnTo>
                  <a:lnTo>
                    <a:pt x="21" y="49"/>
                  </a:lnTo>
                  <a:lnTo>
                    <a:pt x="21" y="49"/>
                  </a:lnTo>
                  <a:lnTo>
                    <a:pt x="21" y="52"/>
                  </a:lnTo>
                  <a:lnTo>
                    <a:pt x="21" y="52"/>
                  </a:lnTo>
                  <a:lnTo>
                    <a:pt x="21" y="54"/>
                  </a:lnTo>
                  <a:lnTo>
                    <a:pt x="19" y="54"/>
                  </a:lnTo>
                  <a:lnTo>
                    <a:pt x="19" y="54"/>
                  </a:lnTo>
                  <a:lnTo>
                    <a:pt x="19" y="57"/>
                  </a:lnTo>
                  <a:lnTo>
                    <a:pt x="19" y="57"/>
                  </a:lnTo>
                  <a:lnTo>
                    <a:pt x="21" y="57"/>
                  </a:lnTo>
                  <a:lnTo>
                    <a:pt x="21" y="59"/>
                  </a:lnTo>
                  <a:lnTo>
                    <a:pt x="21" y="59"/>
                  </a:lnTo>
                  <a:lnTo>
                    <a:pt x="21" y="59"/>
                  </a:lnTo>
                  <a:lnTo>
                    <a:pt x="21" y="59"/>
                  </a:lnTo>
                  <a:lnTo>
                    <a:pt x="21" y="61"/>
                  </a:lnTo>
                  <a:lnTo>
                    <a:pt x="21" y="61"/>
                  </a:lnTo>
                  <a:lnTo>
                    <a:pt x="21" y="64"/>
                  </a:lnTo>
                  <a:lnTo>
                    <a:pt x="21" y="64"/>
                  </a:lnTo>
                  <a:lnTo>
                    <a:pt x="21" y="64"/>
                  </a:lnTo>
                  <a:lnTo>
                    <a:pt x="21" y="66"/>
                  </a:lnTo>
                  <a:lnTo>
                    <a:pt x="23" y="66"/>
                  </a:lnTo>
                  <a:lnTo>
                    <a:pt x="23" y="66"/>
                  </a:lnTo>
                  <a:lnTo>
                    <a:pt x="23" y="68"/>
                  </a:lnTo>
                  <a:lnTo>
                    <a:pt x="23" y="68"/>
                  </a:lnTo>
                  <a:lnTo>
                    <a:pt x="23" y="68"/>
                  </a:lnTo>
                  <a:lnTo>
                    <a:pt x="23" y="68"/>
                  </a:lnTo>
                  <a:lnTo>
                    <a:pt x="23" y="68"/>
                  </a:lnTo>
                  <a:lnTo>
                    <a:pt x="23" y="71"/>
                  </a:lnTo>
                  <a:lnTo>
                    <a:pt x="26" y="71"/>
                  </a:lnTo>
                  <a:lnTo>
                    <a:pt x="26" y="71"/>
                  </a:lnTo>
                  <a:lnTo>
                    <a:pt x="26" y="73"/>
                  </a:lnTo>
                  <a:lnTo>
                    <a:pt x="26" y="73"/>
                  </a:lnTo>
                  <a:lnTo>
                    <a:pt x="26" y="73"/>
                  </a:lnTo>
                  <a:lnTo>
                    <a:pt x="28" y="73"/>
                  </a:lnTo>
                  <a:lnTo>
                    <a:pt x="28" y="75"/>
                  </a:lnTo>
                  <a:lnTo>
                    <a:pt x="28" y="75"/>
                  </a:lnTo>
                  <a:lnTo>
                    <a:pt x="28" y="75"/>
                  </a:lnTo>
                  <a:lnTo>
                    <a:pt x="28" y="75"/>
                  </a:lnTo>
                  <a:lnTo>
                    <a:pt x="28" y="78"/>
                  </a:lnTo>
                  <a:lnTo>
                    <a:pt x="30" y="78"/>
                  </a:lnTo>
                  <a:lnTo>
                    <a:pt x="30" y="78"/>
                  </a:lnTo>
                  <a:lnTo>
                    <a:pt x="30" y="78"/>
                  </a:lnTo>
                  <a:lnTo>
                    <a:pt x="33" y="78"/>
                  </a:lnTo>
                  <a:lnTo>
                    <a:pt x="33" y="78"/>
                  </a:lnTo>
                  <a:lnTo>
                    <a:pt x="30" y="78"/>
                  </a:lnTo>
                  <a:lnTo>
                    <a:pt x="30" y="78"/>
                  </a:lnTo>
                  <a:lnTo>
                    <a:pt x="28" y="78"/>
                  </a:lnTo>
                  <a:lnTo>
                    <a:pt x="28" y="80"/>
                  </a:lnTo>
                  <a:lnTo>
                    <a:pt x="30" y="80"/>
                  </a:lnTo>
                  <a:lnTo>
                    <a:pt x="30" y="80"/>
                  </a:lnTo>
                  <a:lnTo>
                    <a:pt x="30" y="80"/>
                  </a:lnTo>
                  <a:lnTo>
                    <a:pt x="30" y="83"/>
                  </a:lnTo>
                  <a:lnTo>
                    <a:pt x="30" y="83"/>
                  </a:lnTo>
                  <a:lnTo>
                    <a:pt x="30" y="83"/>
                  </a:lnTo>
                  <a:lnTo>
                    <a:pt x="30" y="83"/>
                  </a:lnTo>
                  <a:lnTo>
                    <a:pt x="33" y="83"/>
                  </a:lnTo>
                  <a:lnTo>
                    <a:pt x="33" y="85"/>
                  </a:lnTo>
                  <a:lnTo>
                    <a:pt x="33" y="85"/>
                  </a:lnTo>
                  <a:lnTo>
                    <a:pt x="30" y="85"/>
                  </a:lnTo>
                  <a:lnTo>
                    <a:pt x="30" y="85"/>
                  </a:lnTo>
                  <a:lnTo>
                    <a:pt x="28" y="85"/>
                  </a:lnTo>
                  <a:lnTo>
                    <a:pt x="28" y="85"/>
                  </a:lnTo>
                  <a:lnTo>
                    <a:pt x="28" y="85"/>
                  </a:lnTo>
                  <a:lnTo>
                    <a:pt x="28" y="85"/>
                  </a:lnTo>
                  <a:lnTo>
                    <a:pt x="28" y="8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216"/>
            <p:cNvSpPr>
              <a:spLocks/>
            </p:cNvSpPr>
            <p:nvPr/>
          </p:nvSpPr>
          <p:spPr bwMode="auto">
            <a:xfrm>
              <a:off x="4900613" y="4592638"/>
              <a:ext cx="363538" cy="139700"/>
            </a:xfrm>
            <a:custGeom>
              <a:avLst/>
              <a:gdLst/>
              <a:ahLst/>
              <a:cxnLst>
                <a:cxn ang="0">
                  <a:pos x="35" y="12"/>
                </a:cxn>
                <a:cxn ang="0">
                  <a:pos x="40" y="17"/>
                </a:cxn>
                <a:cxn ang="0">
                  <a:pos x="47" y="12"/>
                </a:cxn>
                <a:cxn ang="0">
                  <a:pos x="56" y="19"/>
                </a:cxn>
                <a:cxn ang="0">
                  <a:pos x="66" y="19"/>
                </a:cxn>
                <a:cxn ang="0">
                  <a:pos x="75" y="26"/>
                </a:cxn>
                <a:cxn ang="0">
                  <a:pos x="80" y="33"/>
                </a:cxn>
                <a:cxn ang="0">
                  <a:pos x="92" y="36"/>
                </a:cxn>
                <a:cxn ang="0">
                  <a:pos x="101" y="38"/>
                </a:cxn>
                <a:cxn ang="0">
                  <a:pos x="113" y="38"/>
                </a:cxn>
                <a:cxn ang="0">
                  <a:pos x="118" y="28"/>
                </a:cxn>
                <a:cxn ang="0">
                  <a:pos x="127" y="24"/>
                </a:cxn>
                <a:cxn ang="0">
                  <a:pos x="137" y="28"/>
                </a:cxn>
                <a:cxn ang="0">
                  <a:pos x="146" y="33"/>
                </a:cxn>
                <a:cxn ang="0">
                  <a:pos x="158" y="36"/>
                </a:cxn>
                <a:cxn ang="0">
                  <a:pos x="165" y="36"/>
                </a:cxn>
                <a:cxn ang="0">
                  <a:pos x="180" y="36"/>
                </a:cxn>
                <a:cxn ang="0">
                  <a:pos x="194" y="38"/>
                </a:cxn>
                <a:cxn ang="0">
                  <a:pos x="189" y="43"/>
                </a:cxn>
                <a:cxn ang="0">
                  <a:pos x="184" y="47"/>
                </a:cxn>
                <a:cxn ang="0">
                  <a:pos x="177" y="45"/>
                </a:cxn>
                <a:cxn ang="0">
                  <a:pos x="168" y="47"/>
                </a:cxn>
                <a:cxn ang="0">
                  <a:pos x="172" y="57"/>
                </a:cxn>
                <a:cxn ang="0">
                  <a:pos x="180" y="57"/>
                </a:cxn>
                <a:cxn ang="0">
                  <a:pos x="191" y="54"/>
                </a:cxn>
                <a:cxn ang="0">
                  <a:pos x="201" y="59"/>
                </a:cxn>
                <a:cxn ang="0">
                  <a:pos x="208" y="69"/>
                </a:cxn>
                <a:cxn ang="0">
                  <a:pos x="220" y="66"/>
                </a:cxn>
                <a:cxn ang="0">
                  <a:pos x="227" y="73"/>
                </a:cxn>
                <a:cxn ang="0">
                  <a:pos x="220" y="81"/>
                </a:cxn>
                <a:cxn ang="0">
                  <a:pos x="215" y="85"/>
                </a:cxn>
                <a:cxn ang="0">
                  <a:pos x="208" y="76"/>
                </a:cxn>
                <a:cxn ang="0">
                  <a:pos x="198" y="73"/>
                </a:cxn>
                <a:cxn ang="0">
                  <a:pos x="206" y="85"/>
                </a:cxn>
                <a:cxn ang="0">
                  <a:pos x="194" y="83"/>
                </a:cxn>
                <a:cxn ang="0">
                  <a:pos x="184" y="78"/>
                </a:cxn>
                <a:cxn ang="0">
                  <a:pos x="175" y="76"/>
                </a:cxn>
                <a:cxn ang="0">
                  <a:pos x="168" y="73"/>
                </a:cxn>
                <a:cxn ang="0">
                  <a:pos x="158" y="76"/>
                </a:cxn>
                <a:cxn ang="0">
                  <a:pos x="144" y="73"/>
                </a:cxn>
                <a:cxn ang="0">
                  <a:pos x="135" y="73"/>
                </a:cxn>
                <a:cxn ang="0">
                  <a:pos x="123" y="71"/>
                </a:cxn>
                <a:cxn ang="0">
                  <a:pos x="111" y="66"/>
                </a:cxn>
                <a:cxn ang="0">
                  <a:pos x="99" y="62"/>
                </a:cxn>
                <a:cxn ang="0">
                  <a:pos x="87" y="57"/>
                </a:cxn>
                <a:cxn ang="0">
                  <a:pos x="78" y="57"/>
                </a:cxn>
                <a:cxn ang="0">
                  <a:pos x="66" y="62"/>
                </a:cxn>
                <a:cxn ang="0">
                  <a:pos x="54" y="57"/>
                </a:cxn>
                <a:cxn ang="0">
                  <a:pos x="45" y="52"/>
                </a:cxn>
                <a:cxn ang="0">
                  <a:pos x="30" y="52"/>
                </a:cxn>
                <a:cxn ang="0">
                  <a:pos x="28" y="43"/>
                </a:cxn>
                <a:cxn ang="0">
                  <a:pos x="21" y="38"/>
                </a:cxn>
                <a:cxn ang="0">
                  <a:pos x="9" y="36"/>
                </a:cxn>
                <a:cxn ang="0">
                  <a:pos x="0" y="31"/>
                </a:cxn>
                <a:cxn ang="0">
                  <a:pos x="7" y="33"/>
                </a:cxn>
                <a:cxn ang="0">
                  <a:pos x="14" y="26"/>
                </a:cxn>
                <a:cxn ang="0">
                  <a:pos x="19" y="12"/>
                </a:cxn>
                <a:cxn ang="0">
                  <a:pos x="30" y="14"/>
                </a:cxn>
                <a:cxn ang="0">
                  <a:pos x="30" y="9"/>
                </a:cxn>
                <a:cxn ang="0">
                  <a:pos x="28" y="0"/>
                </a:cxn>
              </a:cxnLst>
              <a:rect l="0" t="0" r="r" b="b"/>
              <a:pathLst>
                <a:path w="229" h="88">
                  <a:moveTo>
                    <a:pt x="33" y="0"/>
                  </a:moveTo>
                  <a:lnTo>
                    <a:pt x="33" y="2"/>
                  </a:lnTo>
                  <a:lnTo>
                    <a:pt x="33" y="2"/>
                  </a:lnTo>
                  <a:lnTo>
                    <a:pt x="33" y="2"/>
                  </a:lnTo>
                  <a:lnTo>
                    <a:pt x="33" y="2"/>
                  </a:lnTo>
                  <a:lnTo>
                    <a:pt x="33" y="5"/>
                  </a:lnTo>
                  <a:lnTo>
                    <a:pt x="33" y="5"/>
                  </a:lnTo>
                  <a:lnTo>
                    <a:pt x="33" y="7"/>
                  </a:lnTo>
                  <a:lnTo>
                    <a:pt x="33" y="7"/>
                  </a:lnTo>
                  <a:lnTo>
                    <a:pt x="33" y="7"/>
                  </a:lnTo>
                  <a:lnTo>
                    <a:pt x="33" y="9"/>
                  </a:lnTo>
                  <a:lnTo>
                    <a:pt x="33" y="9"/>
                  </a:lnTo>
                  <a:lnTo>
                    <a:pt x="33" y="9"/>
                  </a:lnTo>
                  <a:lnTo>
                    <a:pt x="33" y="9"/>
                  </a:lnTo>
                  <a:lnTo>
                    <a:pt x="33" y="12"/>
                  </a:lnTo>
                  <a:lnTo>
                    <a:pt x="33" y="12"/>
                  </a:lnTo>
                  <a:lnTo>
                    <a:pt x="35" y="12"/>
                  </a:lnTo>
                  <a:lnTo>
                    <a:pt x="35" y="12"/>
                  </a:lnTo>
                  <a:lnTo>
                    <a:pt x="38" y="12"/>
                  </a:lnTo>
                  <a:lnTo>
                    <a:pt x="38" y="14"/>
                  </a:lnTo>
                  <a:lnTo>
                    <a:pt x="38" y="14"/>
                  </a:lnTo>
                  <a:lnTo>
                    <a:pt x="38" y="12"/>
                  </a:lnTo>
                  <a:lnTo>
                    <a:pt x="38" y="12"/>
                  </a:lnTo>
                  <a:lnTo>
                    <a:pt x="38" y="14"/>
                  </a:lnTo>
                  <a:lnTo>
                    <a:pt x="38" y="14"/>
                  </a:lnTo>
                  <a:lnTo>
                    <a:pt x="38" y="14"/>
                  </a:lnTo>
                  <a:lnTo>
                    <a:pt x="38" y="14"/>
                  </a:lnTo>
                  <a:lnTo>
                    <a:pt x="38" y="14"/>
                  </a:lnTo>
                  <a:lnTo>
                    <a:pt x="35" y="14"/>
                  </a:lnTo>
                  <a:lnTo>
                    <a:pt x="35" y="17"/>
                  </a:lnTo>
                  <a:lnTo>
                    <a:pt x="38" y="17"/>
                  </a:lnTo>
                  <a:lnTo>
                    <a:pt x="38" y="17"/>
                  </a:lnTo>
                  <a:lnTo>
                    <a:pt x="38" y="17"/>
                  </a:lnTo>
                  <a:lnTo>
                    <a:pt x="40" y="17"/>
                  </a:lnTo>
                  <a:lnTo>
                    <a:pt x="40" y="17"/>
                  </a:lnTo>
                  <a:lnTo>
                    <a:pt x="40" y="14"/>
                  </a:lnTo>
                  <a:lnTo>
                    <a:pt x="40" y="14"/>
                  </a:lnTo>
                  <a:lnTo>
                    <a:pt x="40" y="14"/>
                  </a:lnTo>
                  <a:lnTo>
                    <a:pt x="40" y="12"/>
                  </a:lnTo>
                  <a:lnTo>
                    <a:pt x="40" y="12"/>
                  </a:lnTo>
                  <a:lnTo>
                    <a:pt x="40" y="12"/>
                  </a:lnTo>
                  <a:lnTo>
                    <a:pt x="42" y="12"/>
                  </a:lnTo>
                  <a:lnTo>
                    <a:pt x="42" y="12"/>
                  </a:lnTo>
                  <a:lnTo>
                    <a:pt x="42" y="12"/>
                  </a:lnTo>
                  <a:lnTo>
                    <a:pt x="45" y="12"/>
                  </a:lnTo>
                  <a:lnTo>
                    <a:pt x="45" y="14"/>
                  </a:lnTo>
                  <a:lnTo>
                    <a:pt x="45" y="14"/>
                  </a:lnTo>
                  <a:lnTo>
                    <a:pt x="45" y="14"/>
                  </a:lnTo>
                  <a:lnTo>
                    <a:pt x="47" y="14"/>
                  </a:lnTo>
                  <a:lnTo>
                    <a:pt x="47" y="12"/>
                  </a:lnTo>
                  <a:lnTo>
                    <a:pt x="47" y="12"/>
                  </a:lnTo>
                  <a:lnTo>
                    <a:pt x="47" y="12"/>
                  </a:lnTo>
                  <a:lnTo>
                    <a:pt x="47" y="14"/>
                  </a:lnTo>
                  <a:lnTo>
                    <a:pt x="49" y="14"/>
                  </a:lnTo>
                  <a:lnTo>
                    <a:pt x="49" y="14"/>
                  </a:lnTo>
                  <a:lnTo>
                    <a:pt x="49" y="14"/>
                  </a:lnTo>
                  <a:lnTo>
                    <a:pt x="49" y="14"/>
                  </a:lnTo>
                  <a:lnTo>
                    <a:pt x="52" y="14"/>
                  </a:lnTo>
                  <a:lnTo>
                    <a:pt x="52" y="17"/>
                  </a:lnTo>
                  <a:lnTo>
                    <a:pt x="52" y="17"/>
                  </a:lnTo>
                  <a:lnTo>
                    <a:pt x="52" y="17"/>
                  </a:lnTo>
                  <a:lnTo>
                    <a:pt x="52" y="17"/>
                  </a:lnTo>
                  <a:lnTo>
                    <a:pt x="52" y="19"/>
                  </a:lnTo>
                  <a:lnTo>
                    <a:pt x="54" y="19"/>
                  </a:lnTo>
                  <a:lnTo>
                    <a:pt x="54" y="19"/>
                  </a:lnTo>
                  <a:lnTo>
                    <a:pt x="54" y="19"/>
                  </a:lnTo>
                  <a:lnTo>
                    <a:pt x="54" y="19"/>
                  </a:lnTo>
                  <a:lnTo>
                    <a:pt x="56" y="19"/>
                  </a:lnTo>
                  <a:lnTo>
                    <a:pt x="56" y="19"/>
                  </a:lnTo>
                  <a:lnTo>
                    <a:pt x="56" y="19"/>
                  </a:lnTo>
                  <a:lnTo>
                    <a:pt x="59" y="19"/>
                  </a:lnTo>
                  <a:lnTo>
                    <a:pt x="59" y="19"/>
                  </a:lnTo>
                  <a:lnTo>
                    <a:pt x="59" y="19"/>
                  </a:lnTo>
                  <a:lnTo>
                    <a:pt x="61" y="19"/>
                  </a:lnTo>
                  <a:lnTo>
                    <a:pt x="61" y="19"/>
                  </a:lnTo>
                  <a:lnTo>
                    <a:pt x="61" y="19"/>
                  </a:lnTo>
                  <a:lnTo>
                    <a:pt x="61" y="21"/>
                  </a:lnTo>
                  <a:lnTo>
                    <a:pt x="61" y="21"/>
                  </a:lnTo>
                  <a:lnTo>
                    <a:pt x="64" y="21"/>
                  </a:lnTo>
                  <a:lnTo>
                    <a:pt x="64" y="21"/>
                  </a:lnTo>
                  <a:lnTo>
                    <a:pt x="64" y="21"/>
                  </a:lnTo>
                  <a:lnTo>
                    <a:pt x="66" y="21"/>
                  </a:lnTo>
                  <a:lnTo>
                    <a:pt x="66" y="21"/>
                  </a:lnTo>
                  <a:lnTo>
                    <a:pt x="66" y="21"/>
                  </a:lnTo>
                  <a:lnTo>
                    <a:pt x="66" y="19"/>
                  </a:lnTo>
                  <a:lnTo>
                    <a:pt x="66" y="19"/>
                  </a:lnTo>
                  <a:lnTo>
                    <a:pt x="68" y="19"/>
                  </a:lnTo>
                  <a:lnTo>
                    <a:pt x="68" y="19"/>
                  </a:lnTo>
                  <a:lnTo>
                    <a:pt x="68" y="19"/>
                  </a:lnTo>
                  <a:lnTo>
                    <a:pt x="71" y="19"/>
                  </a:lnTo>
                  <a:lnTo>
                    <a:pt x="71" y="21"/>
                  </a:lnTo>
                  <a:lnTo>
                    <a:pt x="71" y="21"/>
                  </a:lnTo>
                  <a:lnTo>
                    <a:pt x="71" y="21"/>
                  </a:lnTo>
                  <a:lnTo>
                    <a:pt x="71" y="24"/>
                  </a:lnTo>
                  <a:lnTo>
                    <a:pt x="71" y="24"/>
                  </a:lnTo>
                  <a:lnTo>
                    <a:pt x="73" y="24"/>
                  </a:lnTo>
                  <a:lnTo>
                    <a:pt x="73" y="24"/>
                  </a:lnTo>
                  <a:lnTo>
                    <a:pt x="73" y="24"/>
                  </a:lnTo>
                  <a:lnTo>
                    <a:pt x="73" y="26"/>
                  </a:lnTo>
                  <a:lnTo>
                    <a:pt x="73" y="26"/>
                  </a:lnTo>
                  <a:lnTo>
                    <a:pt x="73" y="26"/>
                  </a:lnTo>
                  <a:lnTo>
                    <a:pt x="75" y="26"/>
                  </a:lnTo>
                  <a:lnTo>
                    <a:pt x="75" y="28"/>
                  </a:lnTo>
                  <a:lnTo>
                    <a:pt x="75" y="28"/>
                  </a:lnTo>
                  <a:lnTo>
                    <a:pt x="75" y="31"/>
                  </a:lnTo>
                  <a:lnTo>
                    <a:pt x="75" y="31"/>
                  </a:lnTo>
                  <a:lnTo>
                    <a:pt x="75" y="33"/>
                  </a:lnTo>
                  <a:lnTo>
                    <a:pt x="75" y="33"/>
                  </a:lnTo>
                  <a:lnTo>
                    <a:pt x="75" y="33"/>
                  </a:lnTo>
                  <a:lnTo>
                    <a:pt x="78" y="33"/>
                  </a:lnTo>
                  <a:lnTo>
                    <a:pt x="78" y="33"/>
                  </a:lnTo>
                  <a:lnTo>
                    <a:pt x="78" y="33"/>
                  </a:lnTo>
                  <a:lnTo>
                    <a:pt x="78" y="33"/>
                  </a:lnTo>
                  <a:lnTo>
                    <a:pt x="80" y="33"/>
                  </a:lnTo>
                  <a:lnTo>
                    <a:pt x="80" y="33"/>
                  </a:lnTo>
                  <a:lnTo>
                    <a:pt x="80" y="33"/>
                  </a:lnTo>
                  <a:lnTo>
                    <a:pt x="80" y="33"/>
                  </a:lnTo>
                  <a:lnTo>
                    <a:pt x="80" y="33"/>
                  </a:lnTo>
                  <a:lnTo>
                    <a:pt x="80" y="33"/>
                  </a:lnTo>
                  <a:lnTo>
                    <a:pt x="80" y="33"/>
                  </a:lnTo>
                  <a:lnTo>
                    <a:pt x="82" y="33"/>
                  </a:lnTo>
                  <a:lnTo>
                    <a:pt x="82" y="33"/>
                  </a:lnTo>
                  <a:lnTo>
                    <a:pt x="85" y="33"/>
                  </a:lnTo>
                  <a:lnTo>
                    <a:pt x="85" y="33"/>
                  </a:lnTo>
                  <a:lnTo>
                    <a:pt x="85" y="33"/>
                  </a:lnTo>
                  <a:lnTo>
                    <a:pt x="85" y="33"/>
                  </a:lnTo>
                  <a:lnTo>
                    <a:pt x="85" y="33"/>
                  </a:lnTo>
                  <a:lnTo>
                    <a:pt x="87" y="33"/>
                  </a:lnTo>
                  <a:lnTo>
                    <a:pt x="87" y="36"/>
                  </a:lnTo>
                  <a:lnTo>
                    <a:pt x="87" y="36"/>
                  </a:lnTo>
                  <a:lnTo>
                    <a:pt x="87" y="36"/>
                  </a:lnTo>
                  <a:lnTo>
                    <a:pt x="90" y="36"/>
                  </a:lnTo>
                  <a:lnTo>
                    <a:pt x="90" y="36"/>
                  </a:lnTo>
                  <a:lnTo>
                    <a:pt x="92" y="36"/>
                  </a:lnTo>
                  <a:lnTo>
                    <a:pt x="92" y="36"/>
                  </a:lnTo>
                  <a:lnTo>
                    <a:pt x="92" y="36"/>
                  </a:lnTo>
                  <a:lnTo>
                    <a:pt x="92" y="33"/>
                  </a:lnTo>
                  <a:lnTo>
                    <a:pt x="94" y="33"/>
                  </a:lnTo>
                  <a:lnTo>
                    <a:pt x="94" y="33"/>
                  </a:lnTo>
                  <a:lnTo>
                    <a:pt x="94" y="33"/>
                  </a:lnTo>
                  <a:lnTo>
                    <a:pt x="94" y="33"/>
                  </a:lnTo>
                  <a:lnTo>
                    <a:pt x="94" y="33"/>
                  </a:lnTo>
                  <a:lnTo>
                    <a:pt x="97" y="33"/>
                  </a:lnTo>
                  <a:lnTo>
                    <a:pt x="97" y="36"/>
                  </a:lnTo>
                  <a:lnTo>
                    <a:pt x="97" y="36"/>
                  </a:lnTo>
                  <a:lnTo>
                    <a:pt x="99" y="36"/>
                  </a:lnTo>
                  <a:lnTo>
                    <a:pt x="99" y="36"/>
                  </a:lnTo>
                  <a:lnTo>
                    <a:pt x="99" y="36"/>
                  </a:lnTo>
                  <a:lnTo>
                    <a:pt x="99" y="36"/>
                  </a:lnTo>
                  <a:lnTo>
                    <a:pt x="101" y="36"/>
                  </a:lnTo>
                  <a:lnTo>
                    <a:pt x="101" y="36"/>
                  </a:lnTo>
                  <a:lnTo>
                    <a:pt x="101" y="36"/>
                  </a:lnTo>
                  <a:lnTo>
                    <a:pt x="101" y="38"/>
                  </a:lnTo>
                  <a:lnTo>
                    <a:pt x="104" y="38"/>
                  </a:lnTo>
                  <a:lnTo>
                    <a:pt x="104" y="36"/>
                  </a:lnTo>
                  <a:lnTo>
                    <a:pt x="104" y="36"/>
                  </a:lnTo>
                  <a:lnTo>
                    <a:pt x="104" y="38"/>
                  </a:lnTo>
                  <a:lnTo>
                    <a:pt x="106" y="38"/>
                  </a:lnTo>
                  <a:lnTo>
                    <a:pt x="106" y="36"/>
                  </a:lnTo>
                  <a:lnTo>
                    <a:pt x="106" y="36"/>
                  </a:lnTo>
                  <a:lnTo>
                    <a:pt x="106" y="36"/>
                  </a:lnTo>
                  <a:lnTo>
                    <a:pt x="109" y="36"/>
                  </a:lnTo>
                  <a:lnTo>
                    <a:pt x="109" y="36"/>
                  </a:lnTo>
                  <a:lnTo>
                    <a:pt x="109" y="36"/>
                  </a:lnTo>
                  <a:lnTo>
                    <a:pt x="111" y="36"/>
                  </a:lnTo>
                  <a:lnTo>
                    <a:pt x="111" y="36"/>
                  </a:lnTo>
                  <a:lnTo>
                    <a:pt x="111" y="36"/>
                  </a:lnTo>
                  <a:lnTo>
                    <a:pt x="111" y="36"/>
                  </a:lnTo>
                  <a:lnTo>
                    <a:pt x="111" y="38"/>
                  </a:lnTo>
                  <a:lnTo>
                    <a:pt x="113" y="38"/>
                  </a:lnTo>
                  <a:lnTo>
                    <a:pt x="113" y="38"/>
                  </a:lnTo>
                  <a:lnTo>
                    <a:pt x="113" y="38"/>
                  </a:lnTo>
                  <a:lnTo>
                    <a:pt x="116" y="38"/>
                  </a:lnTo>
                  <a:lnTo>
                    <a:pt x="116" y="36"/>
                  </a:lnTo>
                  <a:lnTo>
                    <a:pt x="116" y="36"/>
                  </a:lnTo>
                  <a:lnTo>
                    <a:pt x="116" y="36"/>
                  </a:lnTo>
                  <a:lnTo>
                    <a:pt x="116" y="33"/>
                  </a:lnTo>
                  <a:lnTo>
                    <a:pt x="118" y="33"/>
                  </a:lnTo>
                  <a:lnTo>
                    <a:pt x="118" y="33"/>
                  </a:lnTo>
                  <a:lnTo>
                    <a:pt x="116" y="33"/>
                  </a:lnTo>
                  <a:lnTo>
                    <a:pt x="116" y="33"/>
                  </a:lnTo>
                  <a:lnTo>
                    <a:pt x="118" y="33"/>
                  </a:lnTo>
                  <a:lnTo>
                    <a:pt x="118" y="33"/>
                  </a:lnTo>
                  <a:lnTo>
                    <a:pt x="118" y="31"/>
                  </a:lnTo>
                  <a:lnTo>
                    <a:pt x="118" y="31"/>
                  </a:lnTo>
                  <a:lnTo>
                    <a:pt x="118" y="31"/>
                  </a:lnTo>
                  <a:lnTo>
                    <a:pt x="118" y="28"/>
                  </a:lnTo>
                  <a:lnTo>
                    <a:pt x="118" y="28"/>
                  </a:lnTo>
                  <a:lnTo>
                    <a:pt x="118" y="26"/>
                  </a:lnTo>
                  <a:lnTo>
                    <a:pt x="120" y="26"/>
                  </a:lnTo>
                  <a:lnTo>
                    <a:pt x="120" y="26"/>
                  </a:lnTo>
                  <a:lnTo>
                    <a:pt x="120" y="26"/>
                  </a:lnTo>
                  <a:lnTo>
                    <a:pt x="120" y="24"/>
                  </a:lnTo>
                  <a:lnTo>
                    <a:pt x="120" y="24"/>
                  </a:lnTo>
                  <a:lnTo>
                    <a:pt x="123" y="24"/>
                  </a:lnTo>
                  <a:lnTo>
                    <a:pt x="123" y="24"/>
                  </a:lnTo>
                  <a:lnTo>
                    <a:pt x="123" y="24"/>
                  </a:lnTo>
                  <a:lnTo>
                    <a:pt x="125" y="24"/>
                  </a:lnTo>
                  <a:lnTo>
                    <a:pt x="125" y="24"/>
                  </a:lnTo>
                  <a:lnTo>
                    <a:pt x="125" y="24"/>
                  </a:lnTo>
                  <a:lnTo>
                    <a:pt x="127" y="24"/>
                  </a:lnTo>
                  <a:lnTo>
                    <a:pt x="127" y="24"/>
                  </a:lnTo>
                  <a:lnTo>
                    <a:pt x="127" y="24"/>
                  </a:lnTo>
                  <a:lnTo>
                    <a:pt x="127" y="24"/>
                  </a:lnTo>
                  <a:lnTo>
                    <a:pt x="127" y="26"/>
                  </a:lnTo>
                  <a:lnTo>
                    <a:pt x="127" y="26"/>
                  </a:lnTo>
                  <a:lnTo>
                    <a:pt x="127" y="28"/>
                  </a:lnTo>
                  <a:lnTo>
                    <a:pt x="130" y="28"/>
                  </a:lnTo>
                  <a:lnTo>
                    <a:pt x="130" y="28"/>
                  </a:lnTo>
                  <a:lnTo>
                    <a:pt x="130" y="31"/>
                  </a:lnTo>
                  <a:lnTo>
                    <a:pt x="130" y="31"/>
                  </a:lnTo>
                  <a:lnTo>
                    <a:pt x="132" y="31"/>
                  </a:lnTo>
                  <a:lnTo>
                    <a:pt x="132" y="31"/>
                  </a:lnTo>
                  <a:lnTo>
                    <a:pt x="132" y="31"/>
                  </a:lnTo>
                  <a:lnTo>
                    <a:pt x="132" y="31"/>
                  </a:lnTo>
                  <a:lnTo>
                    <a:pt x="135" y="31"/>
                  </a:lnTo>
                  <a:lnTo>
                    <a:pt x="135" y="31"/>
                  </a:lnTo>
                  <a:lnTo>
                    <a:pt x="135" y="31"/>
                  </a:lnTo>
                  <a:lnTo>
                    <a:pt x="135" y="31"/>
                  </a:lnTo>
                  <a:lnTo>
                    <a:pt x="137" y="31"/>
                  </a:lnTo>
                  <a:lnTo>
                    <a:pt x="137" y="28"/>
                  </a:lnTo>
                  <a:lnTo>
                    <a:pt x="137" y="28"/>
                  </a:lnTo>
                  <a:lnTo>
                    <a:pt x="139" y="28"/>
                  </a:lnTo>
                  <a:lnTo>
                    <a:pt x="139" y="31"/>
                  </a:lnTo>
                  <a:lnTo>
                    <a:pt x="139" y="31"/>
                  </a:lnTo>
                  <a:lnTo>
                    <a:pt x="139" y="31"/>
                  </a:lnTo>
                  <a:lnTo>
                    <a:pt x="139" y="31"/>
                  </a:lnTo>
                  <a:lnTo>
                    <a:pt x="142" y="31"/>
                  </a:lnTo>
                  <a:lnTo>
                    <a:pt x="142" y="33"/>
                  </a:lnTo>
                  <a:lnTo>
                    <a:pt x="142" y="33"/>
                  </a:lnTo>
                  <a:lnTo>
                    <a:pt x="142" y="33"/>
                  </a:lnTo>
                  <a:lnTo>
                    <a:pt x="144" y="33"/>
                  </a:lnTo>
                  <a:lnTo>
                    <a:pt x="144" y="33"/>
                  </a:lnTo>
                  <a:lnTo>
                    <a:pt x="144" y="33"/>
                  </a:lnTo>
                  <a:lnTo>
                    <a:pt x="144" y="33"/>
                  </a:lnTo>
                  <a:lnTo>
                    <a:pt x="146" y="33"/>
                  </a:lnTo>
                  <a:lnTo>
                    <a:pt x="146" y="33"/>
                  </a:lnTo>
                  <a:lnTo>
                    <a:pt x="146" y="33"/>
                  </a:lnTo>
                  <a:lnTo>
                    <a:pt x="146" y="33"/>
                  </a:lnTo>
                  <a:lnTo>
                    <a:pt x="149" y="33"/>
                  </a:lnTo>
                  <a:lnTo>
                    <a:pt x="149" y="33"/>
                  </a:lnTo>
                  <a:lnTo>
                    <a:pt x="149" y="33"/>
                  </a:lnTo>
                  <a:lnTo>
                    <a:pt x="149" y="36"/>
                  </a:lnTo>
                  <a:lnTo>
                    <a:pt x="149" y="36"/>
                  </a:lnTo>
                  <a:lnTo>
                    <a:pt x="151" y="36"/>
                  </a:lnTo>
                  <a:lnTo>
                    <a:pt x="151" y="36"/>
                  </a:lnTo>
                  <a:lnTo>
                    <a:pt x="151" y="36"/>
                  </a:lnTo>
                  <a:lnTo>
                    <a:pt x="153" y="36"/>
                  </a:lnTo>
                  <a:lnTo>
                    <a:pt x="153" y="36"/>
                  </a:lnTo>
                  <a:lnTo>
                    <a:pt x="153" y="36"/>
                  </a:lnTo>
                  <a:lnTo>
                    <a:pt x="153" y="36"/>
                  </a:lnTo>
                  <a:lnTo>
                    <a:pt x="156" y="36"/>
                  </a:lnTo>
                  <a:lnTo>
                    <a:pt x="156" y="36"/>
                  </a:lnTo>
                  <a:lnTo>
                    <a:pt x="158" y="36"/>
                  </a:lnTo>
                  <a:lnTo>
                    <a:pt x="158" y="36"/>
                  </a:lnTo>
                  <a:lnTo>
                    <a:pt x="158" y="36"/>
                  </a:lnTo>
                  <a:lnTo>
                    <a:pt x="158" y="36"/>
                  </a:lnTo>
                  <a:lnTo>
                    <a:pt x="158" y="36"/>
                  </a:lnTo>
                  <a:lnTo>
                    <a:pt x="161" y="36"/>
                  </a:lnTo>
                  <a:lnTo>
                    <a:pt x="161" y="36"/>
                  </a:lnTo>
                  <a:lnTo>
                    <a:pt x="161" y="36"/>
                  </a:lnTo>
                  <a:lnTo>
                    <a:pt x="161" y="36"/>
                  </a:lnTo>
                  <a:lnTo>
                    <a:pt x="161" y="38"/>
                  </a:lnTo>
                  <a:lnTo>
                    <a:pt x="161" y="38"/>
                  </a:lnTo>
                  <a:lnTo>
                    <a:pt x="163" y="38"/>
                  </a:lnTo>
                  <a:lnTo>
                    <a:pt x="163" y="40"/>
                  </a:lnTo>
                  <a:lnTo>
                    <a:pt x="163" y="40"/>
                  </a:lnTo>
                  <a:lnTo>
                    <a:pt x="165" y="40"/>
                  </a:lnTo>
                  <a:lnTo>
                    <a:pt x="165" y="38"/>
                  </a:lnTo>
                  <a:lnTo>
                    <a:pt x="165" y="38"/>
                  </a:lnTo>
                  <a:lnTo>
                    <a:pt x="165" y="38"/>
                  </a:lnTo>
                  <a:lnTo>
                    <a:pt x="165" y="36"/>
                  </a:lnTo>
                  <a:lnTo>
                    <a:pt x="165" y="36"/>
                  </a:lnTo>
                  <a:lnTo>
                    <a:pt x="168" y="36"/>
                  </a:lnTo>
                  <a:lnTo>
                    <a:pt x="168" y="36"/>
                  </a:lnTo>
                  <a:lnTo>
                    <a:pt x="168" y="36"/>
                  </a:lnTo>
                  <a:lnTo>
                    <a:pt x="170" y="36"/>
                  </a:lnTo>
                  <a:lnTo>
                    <a:pt x="170" y="36"/>
                  </a:lnTo>
                  <a:lnTo>
                    <a:pt x="172" y="36"/>
                  </a:lnTo>
                  <a:lnTo>
                    <a:pt x="172" y="36"/>
                  </a:lnTo>
                  <a:lnTo>
                    <a:pt x="172" y="36"/>
                  </a:lnTo>
                  <a:lnTo>
                    <a:pt x="175" y="36"/>
                  </a:lnTo>
                  <a:lnTo>
                    <a:pt x="175" y="36"/>
                  </a:lnTo>
                  <a:lnTo>
                    <a:pt x="175" y="36"/>
                  </a:lnTo>
                  <a:lnTo>
                    <a:pt x="177" y="36"/>
                  </a:lnTo>
                  <a:lnTo>
                    <a:pt x="177" y="36"/>
                  </a:lnTo>
                  <a:lnTo>
                    <a:pt x="180" y="36"/>
                  </a:lnTo>
                  <a:lnTo>
                    <a:pt x="180" y="36"/>
                  </a:lnTo>
                  <a:lnTo>
                    <a:pt x="180" y="36"/>
                  </a:lnTo>
                  <a:lnTo>
                    <a:pt x="182" y="36"/>
                  </a:lnTo>
                  <a:lnTo>
                    <a:pt x="182" y="36"/>
                  </a:lnTo>
                  <a:lnTo>
                    <a:pt x="184" y="36"/>
                  </a:lnTo>
                  <a:lnTo>
                    <a:pt x="184" y="36"/>
                  </a:lnTo>
                  <a:lnTo>
                    <a:pt x="184" y="36"/>
                  </a:lnTo>
                  <a:lnTo>
                    <a:pt x="187" y="36"/>
                  </a:lnTo>
                  <a:lnTo>
                    <a:pt x="187" y="36"/>
                  </a:lnTo>
                  <a:lnTo>
                    <a:pt x="187" y="36"/>
                  </a:lnTo>
                  <a:lnTo>
                    <a:pt x="187" y="36"/>
                  </a:lnTo>
                  <a:lnTo>
                    <a:pt x="189" y="36"/>
                  </a:lnTo>
                  <a:lnTo>
                    <a:pt x="189" y="36"/>
                  </a:lnTo>
                  <a:lnTo>
                    <a:pt x="191" y="36"/>
                  </a:lnTo>
                  <a:lnTo>
                    <a:pt x="191" y="36"/>
                  </a:lnTo>
                  <a:lnTo>
                    <a:pt x="191" y="36"/>
                  </a:lnTo>
                  <a:lnTo>
                    <a:pt x="191" y="36"/>
                  </a:lnTo>
                  <a:lnTo>
                    <a:pt x="194" y="36"/>
                  </a:lnTo>
                  <a:lnTo>
                    <a:pt x="194" y="38"/>
                  </a:lnTo>
                  <a:lnTo>
                    <a:pt x="194" y="38"/>
                  </a:lnTo>
                  <a:lnTo>
                    <a:pt x="194" y="38"/>
                  </a:lnTo>
                  <a:lnTo>
                    <a:pt x="194" y="38"/>
                  </a:lnTo>
                  <a:lnTo>
                    <a:pt x="196" y="38"/>
                  </a:lnTo>
                  <a:lnTo>
                    <a:pt x="196" y="40"/>
                  </a:lnTo>
                  <a:lnTo>
                    <a:pt x="196" y="40"/>
                  </a:lnTo>
                  <a:lnTo>
                    <a:pt x="194" y="40"/>
                  </a:lnTo>
                  <a:lnTo>
                    <a:pt x="194" y="40"/>
                  </a:lnTo>
                  <a:lnTo>
                    <a:pt x="194" y="40"/>
                  </a:lnTo>
                  <a:lnTo>
                    <a:pt x="194" y="40"/>
                  </a:lnTo>
                  <a:lnTo>
                    <a:pt x="194" y="40"/>
                  </a:lnTo>
                  <a:lnTo>
                    <a:pt x="194" y="43"/>
                  </a:lnTo>
                  <a:lnTo>
                    <a:pt x="194" y="43"/>
                  </a:lnTo>
                  <a:lnTo>
                    <a:pt x="191" y="43"/>
                  </a:lnTo>
                  <a:lnTo>
                    <a:pt x="191" y="43"/>
                  </a:lnTo>
                  <a:lnTo>
                    <a:pt x="191" y="43"/>
                  </a:lnTo>
                  <a:lnTo>
                    <a:pt x="189" y="43"/>
                  </a:lnTo>
                  <a:lnTo>
                    <a:pt x="189" y="43"/>
                  </a:lnTo>
                  <a:lnTo>
                    <a:pt x="191" y="43"/>
                  </a:lnTo>
                  <a:lnTo>
                    <a:pt x="191" y="45"/>
                  </a:lnTo>
                  <a:lnTo>
                    <a:pt x="191" y="45"/>
                  </a:lnTo>
                  <a:lnTo>
                    <a:pt x="189" y="45"/>
                  </a:lnTo>
                  <a:lnTo>
                    <a:pt x="189" y="45"/>
                  </a:lnTo>
                  <a:lnTo>
                    <a:pt x="189" y="45"/>
                  </a:lnTo>
                  <a:lnTo>
                    <a:pt x="189" y="43"/>
                  </a:lnTo>
                  <a:lnTo>
                    <a:pt x="187" y="43"/>
                  </a:lnTo>
                  <a:lnTo>
                    <a:pt x="187" y="43"/>
                  </a:lnTo>
                  <a:lnTo>
                    <a:pt x="187" y="45"/>
                  </a:lnTo>
                  <a:lnTo>
                    <a:pt x="187" y="45"/>
                  </a:lnTo>
                  <a:lnTo>
                    <a:pt x="187" y="45"/>
                  </a:lnTo>
                  <a:lnTo>
                    <a:pt x="187" y="45"/>
                  </a:lnTo>
                  <a:lnTo>
                    <a:pt x="187" y="45"/>
                  </a:lnTo>
                  <a:lnTo>
                    <a:pt x="187" y="47"/>
                  </a:lnTo>
                  <a:lnTo>
                    <a:pt x="184" y="47"/>
                  </a:lnTo>
                  <a:lnTo>
                    <a:pt x="184" y="47"/>
                  </a:lnTo>
                  <a:lnTo>
                    <a:pt x="184" y="45"/>
                  </a:lnTo>
                  <a:lnTo>
                    <a:pt x="184" y="45"/>
                  </a:lnTo>
                  <a:lnTo>
                    <a:pt x="184" y="45"/>
                  </a:lnTo>
                  <a:lnTo>
                    <a:pt x="184" y="45"/>
                  </a:lnTo>
                  <a:lnTo>
                    <a:pt x="184" y="45"/>
                  </a:lnTo>
                  <a:lnTo>
                    <a:pt x="184" y="43"/>
                  </a:lnTo>
                  <a:lnTo>
                    <a:pt x="182" y="43"/>
                  </a:lnTo>
                  <a:lnTo>
                    <a:pt x="182" y="45"/>
                  </a:lnTo>
                  <a:lnTo>
                    <a:pt x="182" y="45"/>
                  </a:lnTo>
                  <a:lnTo>
                    <a:pt x="182" y="45"/>
                  </a:lnTo>
                  <a:lnTo>
                    <a:pt x="182" y="47"/>
                  </a:lnTo>
                  <a:lnTo>
                    <a:pt x="180" y="47"/>
                  </a:lnTo>
                  <a:lnTo>
                    <a:pt x="180" y="45"/>
                  </a:lnTo>
                  <a:lnTo>
                    <a:pt x="180" y="45"/>
                  </a:lnTo>
                  <a:lnTo>
                    <a:pt x="180" y="45"/>
                  </a:lnTo>
                  <a:lnTo>
                    <a:pt x="177" y="45"/>
                  </a:lnTo>
                  <a:lnTo>
                    <a:pt x="177" y="45"/>
                  </a:lnTo>
                  <a:lnTo>
                    <a:pt x="175" y="45"/>
                  </a:lnTo>
                  <a:lnTo>
                    <a:pt x="175" y="45"/>
                  </a:lnTo>
                  <a:lnTo>
                    <a:pt x="175" y="45"/>
                  </a:lnTo>
                  <a:lnTo>
                    <a:pt x="172" y="45"/>
                  </a:lnTo>
                  <a:lnTo>
                    <a:pt x="172" y="45"/>
                  </a:lnTo>
                  <a:lnTo>
                    <a:pt x="172" y="45"/>
                  </a:lnTo>
                  <a:lnTo>
                    <a:pt x="170" y="45"/>
                  </a:lnTo>
                  <a:lnTo>
                    <a:pt x="170" y="45"/>
                  </a:lnTo>
                  <a:lnTo>
                    <a:pt x="168" y="45"/>
                  </a:lnTo>
                  <a:lnTo>
                    <a:pt x="168" y="45"/>
                  </a:lnTo>
                  <a:lnTo>
                    <a:pt x="168" y="45"/>
                  </a:lnTo>
                  <a:lnTo>
                    <a:pt x="168" y="45"/>
                  </a:lnTo>
                  <a:lnTo>
                    <a:pt x="165" y="45"/>
                  </a:lnTo>
                  <a:lnTo>
                    <a:pt x="165" y="45"/>
                  </a:lnTo>
                  <a:lnTo>
                    <a:pt x="168" y="45"/>
                  </a:lnTo>
                  <a:lnTo>
                    <a:pt x="168" y="47"/>
                  </a:lnTo>
                  <a:lnTo>
                    <a:pt x="168" y="47"/>
                  </a:lnTo>
                  <a:lnTo>
                    <a:pt x="165" y="47"/>
                  </a:lnTo>
                  <a:lnTo>
                    <a:pt x="165" y="50"/>
                  </a:lnTo>
                  <a:lnTo>
                    <a:pt x="165" y="50"/>
                  </a:lnTo>
                  <a:lnTo>
                    <a:pt x="165" y="52"/>
                  </a:lnTo>
                  <a:lnTo>
                    <a:pt x="165" y="52"/>
                  </a:lnTo>
                  <a:lnTo>
                    <a:pt x="168" y="52"/>
                  </a:lnTo>
                  <a:lnTo>
                    <a:pt x="168" y="52"/>
                  </a:lnTo>
                  <a:lnTo>
                    <a:pt x="168" y="54"/>
                  </a:lnTo>
                  <a:lnTo>
                    <a:pt x="168" y="54"/>
                  </a:lnTo>
                  <a:lnTo>
                    <a:pt x="168" y="54"/>
                  </a:lnTo>
                  <a:lnTo>
                    <a:pt x="168" y="54"/>
                  </a:lnTo>
                  <a:lnTo>
                    <a:pt x="170" y="54"/>
                  </a:lnTo>
                  <a:lnTo>
                    <a:pt x="170" y="54"/>
                  </a:lnTo>
                  <a:lnTo>
                    <a:pt x="172" y="54"/>
                  </a:lnTo>
                  <a:lnTo>
                    <a:pt x="172" y="57"/>
                  </a:lnTo>
                  <a:lnTo>
                    <a:pt x="172" y="57"/>
                  </a:lnTo>
                  <a:lnTo>
                    <a:pt x="172" y="57"/>
                  </a:lnTo>
                  <a:lnTo>
                    <a:pt x="172" y="57"/>
                  </a:lnTo>
                  <a:lnTo>
                    <a:pt x="175" y="57"/>
                  </a:lnTo>
                  <a:lnTo>
                    <a:pt x="175" y="57"/>
                  </a:lnTo>
                  <a:lnTo>
                    <a:pt x="175" y="57"/>
                  </a:lnTo>
                  <a:lnTo>
                    <a:pt x="175" y="57"/>
                  </a:lnTo>
                  <a:lnTo>
                    <a:pt x="175" y="57"/>
                  </a:lnTo>
                  <a:lnTo>
                    <a:pt x="175" y="57"/>
                  </a:lnTo>
                  <a:lnTo>
                    <a:pt x="175" y="59"/>
                  </a:lnTo>
                  <a:lnTo>
                    <a:pt x="175" y="59"/>
                  </a:lnTo>
                  <a:lnTo>
                    <a:pt x="177" y="59"/>
                  </a:lnTo>
                  <a:lnTo>
                    <a:pt x="177" y="57"/>
                  </a:lnTo>
                  <a:lnTo>
                    <a:pt x="177" y="57"/>
                  </a:lnTo>
                  <a:lnTo>
                    <a:pt x="180" y="57"/>
                  </a:lnTo>
                  <a:lnTo>
                    <a:pt x="180" y="57"/>
                  </a:lnTo>
                  <a:lnTo>
                    <a:pt x="180" y="57"/>
                  </a:lnTo>
                  <a:lnTo>
                    <a:pt x="180" y="57"/>
                  </a:lnTo>
                  <a:lnTo>
                    <a:pt x="182" y="57"/>
                  </a:lnTo>
                  <a:lnTo>
                    <a:pt x="182" y="57"/>
                  </a:lnTo>
                  <a:lnTo>
                    <a:pt x="182" y="57"/>
                  </a:lnTo>
                  <a:lnTo>
                    <a:pt x="184" y="57"/>
                  </a:lnTo>
                  <a:lnTo>
                    <a:pt x="184" y="57"/>
                  </a:lnTo>
                  <a:lnTo>
                    <a:pt x="184" y="57"/>
                  </a:lnTo>
                  <a:lnTo>
                    <a:pt x="187" y="57"/>
                  </a:lnTo>
                  <a:lnTo>
                    <a:pt x="187" y="57"/>
                  </a:lnTo>
                  <a:lnTo>
                    <a:pt x="187" y="57"/>
                  </a:lnTo>
                  <a:lnTo>
                    <a:pt x="187" y="57"/>
                  </a:lnTo>
                  <a:lnTo>
                    <a:pt x="189" y="57"/>
                  </a:lnTo>
                  <a:lnTo>
                    <a:pt x="189" y="57"/>
                  </a:lnTo>
                  <a:lnTo>
                    <a:pt x="191" y="57"/>
                  </a:lnTo>
                  <a:lnTo>
                    <a:pt x="191" y="54"/>
                  </a:lnTo>
                  <a:lnTo>
                    <a:pt x="191" y="54"/>
                  </a:lnTo>
                  <a:lnTo>
                    <a:pt x="191" y="54"/>
                  </a:lnTo>
                  <a:lnTo>
                    <a:pt x="191" y="54"/>
                  </a:lnTo>
                  <a:lnTo>
                    <a:pt x="194" y="54"/>
                  </a:lnTo>
                  <a:lnTo>
                    <a:pt x="194" y="54"/>
                  </a:lnTo>
                  <a:lnTo>
                    <a:pt x="194" y="57"/>
                  </a:lnTo>
                  <a:lnTo>
                    <a:pt x="194" y="57"/>
                  </a:lnTo>
                  <a:lnTo>
                    <a:pt x="194" y="57"/>
                  </a:lnTo>
                  <a:lnTo>
                    <a:pt x="194" y="57"/>
                  </a:lnTo>
                  <a:lnTo>
                    <a:pt x="196" y="57"/>
                  </a:lnTo>
                  <a:lnTo>
                    <a:pt x="196" y="57"/>
                  </a:lnTo>
                  <a:lnTo>
                    <a:pt x="196" y="57"/>
                  </a:lnTo>
                  <a:lnTo>
                    <a:pt x="196" y="57"/>
                  </a:lnTo>
                  <a:lnTo>
                    <a:pt x="198" y="57"/>
                  </a:lnTo>
                  <a:lnTo>
                    <a:pt x="198" y="57"/>
                  </a:lnTo>
                  <a:lnTo>
                    <a:pt x="198" y="57"/>
                  </a:lnTo>
                  <a:lnTo>
                    <a:pt x="198" y="59"/>
                  </a:lnTo>
                  <a:lnTo>
                    <a:pt x="201" y="59"/>
                  </a:lnTo>
                  <a:lnTo>
                    <a:pt x="201" y="59"/>
                  </a:lnTo>
                  <a:lnTo>
                    <a:pt x="201" y="59"/>
                  </a:lnTo>
                  <a:lnTo>
                    <a:pt x="201" y="59"/>
                  </a:lnTo>
                  <a:lnTo>
                    <a:pt x="201" y="62"/>
                  </a:lnTo>
                  <a:lnTo>
                    <a:pt x="201" y="62"/>
                  </a:lnTo>
                  <a:lnTo>
                    <a:pt x="201" y="62"/>
                  </a:lnTo>
                  <a:lnTo>
                    <a:pt x="201" y="62"/>
                  </a:lnTo>
                  <a:lnTo>
                    <a:pt x="201" y="64"/>
                  </a:lnTo>
                  <a:lnTo>
                    <a:pt x="201" y="64"/>
                  </a:lnTo>
                  <a:lnTo>
                    <a:pt x="201" y="66"/>
                  </a:lnTo>
                  <a:lnTo>
                    <a:pt x="201" y="66"/>
                  </a:lnTo>
                  <a:lnTo>
                    <a:pt x="201" y="66"/>
                  </a:lnTo>
                  <a:lnTo>
                    <a:pt x="203" y="66"/>
                  </a:lnTo>
                  <a:lnTo>
                    <a:pt x="203" y="66"/>
                  </a:lnTo>
                  <a:lnTo>
                    <a:pt x="206" y="66"/>
                  </a:lnTo>
                  <a:lnTo>
                    <a:pt x="206" y="69"/>
                  </a:lnTo>
                  <a:lnTo>
                    <a:pt x="206" y="69"/>
                  </a:lnTo>
                  <a:lnTo>
                    <a:pt x="206" y="69"/>
                  </a:lnTo>
                  <a:lnTo>
                    <a:pt x="208" y="69"/>
                  </a:lnTo>
                  <a:lnTo>
                    <a:pt x="208" y="69"/>
                  </a:lnTo>
                  <a:lnTo>
                    <a:pt x="208" y="69"/>
                  </a:lnTo>
                  <a:lnTo>
                    <a:pt x="208" y="69"/>
                  </a:lnTo>
                  <a:lnTo>
                    <a:pt x="210" y="69"/>
                  </a:lnTo>
                  <a:lnTo>
                    <a:pt x="210" y="69"/>
                  </a:lnTo>
                  <a:lnTo>
                    <a:pt x="213" y="69"/>
                  </a:lnTo>
                  <a:lnTo>
                    <a:pt x="213" y="69"/>
                  </a:lnTo>
                  <a:lnTo>
                    <a:pt x="213" y="69"/>
                  </a:lnTo>
                  <a:lnTo>
                    <a:pt x="213" y="69"/>
                  </a:lnTo>
                  <a:lnTo>
                    <a:pt x="213" y="66"/>
                  </a:lnTo>
                  <a:lnTo>
                    <a:pt x="215" y="66"/>
                  </a:lnTo>
                  <a:lnTo>
                    <a:pt x="215" y="66"/>
                  </a:lnTo>
                  <a:lnTo>
                    <a:pt x="215" y="66"/>
                  </a:lnTo>
                  <a:lnTo>
                    <a:pt x="217" y="66"/>
                  </a:lnTo>
                  <a:lnTo>
                    <a:pt x="217" y="66"/>
                  </a:lnTo>
                  <a:lnTo>
                    <a:pt x="217" y="66"/>
                  </a:lnTo>
                  <a:lnTo>
                    <a:pt x="220" y="66"/>
                  </a:lnTo>
                  <a:lnTo>
                    <a:pt x="220" y="66"/>
                  </a:lnTo>
                  <a:lnTo>
                    <a:pt x="220" y="66"/>
                  </a:lnTo>
                  <a:lnTo>
                    <a:pt x="220" y="66"/>
                  </a:lnTo>
                  <a:lnTo>
                    <a:pt x="220" y="69"/>
                  </a:lnTo>
                  <a:lnTo>
                    <a:pt x="222" y="69"/>
                  </a:lnTo>
                  <a:lnTo>
                    <a:pt x="222" y="69"/>
                  </a:lnTo>
                  <a:lnTo>
                    <a:pt x="222" y="69"/>
                  </a:lnTo>
                  <a:lnTo>
                    <a:pt x="224" y="69"/>
                  </a:lnTo>
                  <a:lnTo>
                    <a:pt x="224" y="69"/>
                  </a:lnTo>
                  <a:lnTo>
                    <a:pt x="224" y="71"/>
                  </a:lnTo>
                  <a:lnTo>
                    <a:pt x="224" y="71"/>
                  </a:lnTo>
                  <a:lnTo>
                    <a:pt x="224" y="71"/>
                  </a:lnTo>
                  <a:lnTo>
                    <a:pt x="227" y="71"/>
                  </a:lnTo>
                  <a:lnTo>
                    <a:pt x="227" y="73"/>
                  </a:lnTo>
                  <a:lnTo>
                    <a:pt x="227" y="73"/>
                  </a:lnTo>
                  <a:lnTo>
                    <a:pt x="227" y="73"/>
                  </a:lnTo>
                  <a:lnTo>
                    <a:pt x="227" y="73"/>
                  </a:lnTo>
                  <a:lnTo>
                    <a:pt x="229" y="73"/>
                  </a:lnTo>
                  <a:lnTo>
                    <a:pt x="229" y="73"/>
                  </a:lnTo>
                  <a:lnTo>
                    <a:pt x="229" y="76"/>
                  </a:lnTo>
                  <a:lnTo>
                    <a:pt x="227" y="76"/>
                  </a:lnTo>
                  <a:lnTo>
                    <a:pt x="227" y="76"/>
                  </a:lnTo>
                  <a:lnTo>
                    <a:pt x="227" y="76"/>
                  </a:lnTo>
                  <a:lnTo>
                    <a:pt x="227" y="78"/>
                  </a:lnTo>
                  <a:lnTo>
                    <a:pt x="227" y="78"/>
                  </a:lnTo>
                  <a:lnTo>
                    <a:pt x="227" y="78"/>
                  </a:lnTo>
                  <a:lnTo>
                    <a:pt x="224" y="78"/>
                  </a:lnTo>
                  <a:lnTo>
                    <a:pt x="224" y="78"/>
                  </a:lnTo>
                  <a:lnTo>
                    <a:pt x="224" y="81"/>
                  </a:lnTo>
                  <a:lnTo>
                    <a:pt x="224" y="81"/>
                  </a:lnTo>
                  <a:lnTo>
                    <a:pt x="222" y="81"/>
                  </a:lnTo>
                  <a:lnTo>
                    <a:pt x="222" y="81"/>
                  </a:lnTo>
                  <a:lnTo>
                    <a:pt x="220" y="81"/>
                  </a:lnTo>
                  <a:lnTo>
                    <a:pt x="220" y="81"/>
                  </a:lnTo>
                  <a:lnTo>
                    <a:pt x="220" y="81"/>
                  </a:lnTo>
                  <a:lnTo>
                    <a:pt x="220" y="83"/>
                  </a:lnTo>
                  <a:lnTo>
                    <a:pt x="220" y="83"/>
                  </a:lnTo>
                  <a:lnTo>
                    <a:pt x="220" y="83"/>
                  </a:lnTo>
                  <a:lnTo>
                    <a:pt x="220" y="83"/>
                  </a:lnTo>
                  <a:lnTo>
                    <a:pt x="217" y="83"/>
                  </a:lnTo>
                  <a:lnTo>
                    <a:pt x="217" y="85"/>
                  </a:lnTo>
                  <a:lnTo>
                    <a:pt x="217" y="85"/>
                  </a:lnTo>
                  <a:lnTo>
                    <a:pt x="217" y="85"/>
                  </a:lnTo>
                  <a:lnTo>
                    <a:pt x="217" y="88"/>
                  </a:lnTo>
                  <a:lnTo>
                    <a:pt x="217" y="88"/>
                  </a:lnTo>
                  <a:lnTo>
                    <a:pt x="215" y="88"/>
                  </a:lnTo>
                  <a:lnTo>
                    <a:pt x="215" y="88"/>
                  </a:lnTo>
                  <a:lnTo>
                    <a:pt x="215" y="85"/>
                  </a:lnTo>
                  <a:lnTo>
                    <a:pt x="213" y="85"/>
                  </a:lnTo>
                  <a:lnTo>
                    <a:pt x="213" y="85"/>
                  </a:lnTo>
                  <a:lnTo>
                    <a:pt x="215" y="85"/>
                  </a:lnTo>
                  <a:lnTo>
                    <a:pt x="215" y="83"/>
                  </a:lnTo>
                  <a:lnTo>
                    <a:pt x="215" y="83"/>
                  </a:lnTo>
                  <a:lnTo>
                    <a:pt x="215" y="83"/>
                  </a:lnTo>
                  <a:lnTo>
                    <a:pt x="215" y="83"/>
                  </a:lnTo>
                  <a:lnTo>
                    <a:pt x="215" y="83"/>
                  </a:lnTo>
                  <a:lnTo>
                    <a:pt x="215" y="81"/>
                  </a:lnTo>
                  <a:lnTo>
                    <a:pt x="213" y="81"/>
                  </a:lnTo>
                  <a:lnTo>
                    <a:pt x="213" y="81"/>
                  </a:lnTo>
                  <a:lnTo>
                    <a:pt x="213" y="81"/>
                  </a:lnTo>
                  <a:lnTo>
                    <a:pt x="213" y="78"/>
                  </a:lnTo>
                  <a:lnTo>
                    <a:pt x="213" y="78"/>
                  </a:lnTo>
                  <a:lnTo>
                    <a:pt x="210" y="78"/>
                  </a:lnTo>
                  <a:lnTo>
                    <a:pt x="210" y="78"/>
                  </a:lnTo>
                  <a:lnTo>
                    <a:pt x="210" y="78"/>
                  </a:lnTo>
                  <a:lnTo>
                    <a:pt x="210" y="76"/>
                  </a:lnTo>
                  <a:lnTo>
                    <a:pt x="208" y="76"/>
                  </a:lnTo>
                  <a:lnTo>
                    <a:pt x="208" y="76"/>
                  </a:lnTo>
                  <a:lnTo>
                    <a:pt x="208" y="76"/>
                  </a:lnTo>
                  <a:lnTo>
                    <a:pt x="208" y="76"/>
                  </a:lnTo>
                  <a:lnTo>
                    <a:pt x="206" y="76"/>
                  </a:lnTo>
                  <a:lnTo>
                    <a:pt x="206" y="76"/>
                  </a:lnTo>
                  <a:lnTo>
                    <a:pt x="206" y="76"/>
                  </a:lnTo>
                  <a:lnTo>
                    <a:pt x="203" y="76"/>
                  </a:lnTo>
                  <a:lnTo>
                    <a:pt x="203" y="76"/>
                  </a:lnTo>
                  <a:lnTo>
                    <a:pt x="203" y="73"/>
                  </a:lnTo>
                  <a:lnTo>
                    <a:pt x="201" y="73"/>
                  </a:lnTo>
                  <a:lnTo>
                    <a:pt x="201" y="73"/>
                  </a:lnTo>
                  <a:lnTo>
                    <a:pt x="201" y="73"/>
                  </a:lnTo>
                  <a:lnTo>
                    <a:pt x="201" y="73"/>
                  </a:lnTo>
                  <a:lnTo>
                    <a:pt x="201" y="71"/>
                  </a:lnTo>
                  <a:lnTo>
                    <a:pt x="201" y="71"/>
                  </a:lnTo>
                  <a:lnTo>
                    <a:pt x="201" y="73"/>
                  </a:lnTo>
                  <a:lnTo>
                    <a:pt x="198" y="73"/>
                  </a:lnTo>
                  <a:lnTo>
                    <a:pt x="198" y="73"/>
                  </a:lnTo>
                  <a:lnTo>
                    <a:pt x="198" y="73"/>
                  </a:lnTo>
                  <a:lnTo>
                    <a:pt x="198" y="76"/>
                  </a:lnTo>
                  <a:lnTo>
                    <a:pt x="201" y="76"/>
                  </a:lnTo>
                  <a:lnTo>
                    <a:pt x="201" y="76"/>
                  </a:lnTo>
                  <a:lnTo>
                    <a:pt x="201" y="78"/>
                  </a:lnTo>
                  <a:lnTo>
                    <a:pt x="201" y="78"/>
                  </a:lnTo>
                  <a:lnTo>
                    <a:pt x="201" y="81"/>
                  </a:lnTo>
                  <a:lnTo>
                    <a:pt x="201" y="81"/>
                  </a:lnTo>
                  <a:lnTo>
                    <a:pt x="201" y="81"/>
                  </a:lnTo>
                  <a:lnTo>
                    <a:pt x="201" y="81"/>
                  </a:lnTo>
                  <a:lnTo>
                    <a:pt x="203" y="81"/>
                  </a:lnTo>
                  <a:lnTo>
                    <a:pt x="203" y="81"/>
                  </a:lnTo>
                  <a:lnTo>
                    <a:pt x="203" y="83"/>
                  </a:lnTo>
                  <a:lnTo>
                    <a:pt x="206" y="83"/>
                  </a:lnTo>
                  <a:lnTo>
                    <a:pt x="206" y="83"/>
                  </a:lnTo>
                  <a:lnTo>
                    <a:pt x="206" y="83"/>
                  </a:lnTo>
                  <a:lnTo>
                    <a:pt x="206" y="85"/>
                  </a:lnTo>
                  <a:lnTo>
                    <a:pt x="203" y="85"/>
                  </a:lnTo>
                  <a:lnTo>
                    <a:pt x="203" y="85"/>
                  </a:lnTo>
                  <a:lnTo>
                    <a:pt x="201" y="85"/>
                  </a:lnTo>
                  <a:lnTo>
                    <a:pt x="201" y="85"/>
                  </a:lnTo>
                  <a:lnTo>
                    <a:pt x="201" y="85"/>
                  </a:lnTo>
                  <a:lnTo>
                    <a:pt x="198" y="85"/>
                  </a:lnTo>
                  <a:lnTo>
                    <a:pt x="198" y="83"/>
                  </a:lnTo>
                  <a:lnTo>
                    <a:pt x="198" y="83"/>
                  </a:lnTo>
                  <a:lnTo>
                    <a:pt x="198" y="83"/>
                  </a:lnTo>
                  <a:lnTo>
                    <a:pt x="198" y="83"/>
                  </a:lnTo>
                  <a:lnTo>
                    <a:pt x="198" y="83"/>
                  </a:lnTo>
                  <a:lnTo>
                    <a:pt x="198" y="81"/>
                  </a:lnTo>
                  <a:lnTo>
                    <a:pt x="196" y="81"/>
                  </a:lnTo>
                  <a:lnTo>
                    <a:pt x="196" y="83"/>
                  </a:lnTo>
                  <a:lnTo>
                    <a:pt x="196" y="83"/>
                  </a:lnTo>
                  <a:lnTo>
                    <a:pt x="194" y="83"/>
                  </a:lnTo>
                  <a:lnTo>
                    <a:pt x="194" y="83"/>
                  </a:lnTo>
                  <a:lnTo>
                    <a:pt x="194" y="81"/>
                  </a:lnTo>
                  <a:lnTo>
                    <a:pt x="194" y="81"/>
                  </a:lnTo>
                  <a:lnTo>
                    <a:pt x="194" y="83"/>
                  </a:lnTo>
                  <a:lnTo>
                    <a:pt x="191" y="83"/>
                  </a:lnTo>
                  <a:lnTo>
                    <a:pt x="191" y="83"/>
                  </a:lnTo>
                  <a:lnTo>
                    <a:pt x="191" y="81"/>
                  </a:lnTo>
                  <a:lnTo>
                    <a:pt x="191" y="81"/>
                  </a:lnTo>
                  <a:lnTo>
                    <a:pt x="189" y="81"/>
                  </a:lnTo>
                  <a:lnTo>
                    <a:pt x="189" y="81"/>
                  </a:lnTo>
                  <a:lnTo>
                    <a:pt x="189" y="81"/>
                  </a:lnTo>
                  <a:lnTo>
                    <a:pt x="187" y="81"/>
                  </a:lnTo>
                  <a:lnTo>
                    <a:pt x="187" y="81"/>
                  </a:lnTo>
                  <a:lnTo>
                    <a:pt x="187" y="78"/>
                  </a:lnTo>
                  <a:lnTo>
                    <a:pt x="187" y="78"/>
                  </a:lnTo>
                  <a:lnTo>
                    <a:pt x="184" y="78"/>
                  </a:lnTo>
                  <a:lnTo>
                    <a:pt x="184" y="78"/>
                  </a:lnTo>
                  <a:lnTo>
                    <a:pt x="184" y="78"/>
                  </a:lnTo>
                  <a:lnTo>
                    <a:pt x="184" y="78"/>
                  </a:lnTo>
                  <a:lnTo>
                    <a:pt x="184" y="76"/>
                  </a:lnTo>
                  <a:lnTo>
                    <a:pt x="182" y="76"/>
                  </a:lnTo>
                  <a:lnTo>
                    <a:pt x="182" y="76"/>
                  </a:lnTo>
                  <a:lnTo>
                    <a:pt x="180" y="76"/>
                  </a:lnTo>
                  <a:lnTo>
                    <a:pt x="180" y="76"/>
                  </a:lnTo>
                  <a:lnTo>
                    <a:pt x="180" y="78"/>
                  </a:lnTo>
                  <a:lnTo>
                    <a:pt x="180" y="78"/>
                  </a:lnTo>
                  <a:lnTo>
                    <a:pt x="177" y="78"/>
                  </a:lnTo>
                  <a:lnTo>
                    <a:pt x="177" y="78"/>
                  </a:lnTo>
                  <a:lnTo>
                    <a:pt x="177" y="78"/>
                  </a:lnTo>
                  <a:lnTo>
                    <a:pt x="175" y="78"/>
                  </a:lnTo>
                  <a:lnTo>
                    <a:pt x="175" y="78"/>
                  </a:lnTo>
                  <a:lnTo>
                    <a:pt x="175" y="78"/>
                  </a:lnTo>
                  <a:lnTo>
                    <a:pt x="175" y="76"/>
                  </a:lnTo>
                  <a:lnTo>
                    <a:pt x="175" y="76"/>
                  </a:lnTo>
                  <a:lnTo>
                    <a:pt x="175" y="76"/>
                  </a:lnTo>
                  <a:lnTo>
                    <a:pt x="177" y="76"/>
                  </a:lnTo>
                  <a:lnTo>
                    <a:pt x="177" y="76"/>
                  </a:lnTo>
                  <a:lnTo>
                    <a:pt x="177" y="73"/>
                  </a:lnTo>
                  <a:lnTo>
                    <a:pt x="177" y="73"/>
                  </a:lnTo>
                  <a:lnTo>
                    <a:pt x="177" y="73"/>
                  </a:lnTo>
                  <a:lnTo>
                    <a:pt x="175" y="73"/>
                  </a:lnTo>
                  <a:lnTo>
                    <a:pt x="175" y="73"/>
                  </a:lnTo>
                  <a:lnTo>
                    <a:pt x="175" y="73"/>
                  </a:lnTo>
                  <a:lnTo>
                    <a:pt x="175" y="73"/>
                  </a:lnTo>
                  <a:lnTo>
                    <a:pt x="172" y="73"/>
                  </a:lnTo>
                  <a:lnTo>
                    <a:pt x="172" y="73"/>
                  </a:lnTo>
                  <a:lnTo>
                    <a:pt x="172" y="73"/>
                  </a:lnTo>
                  <a:lnTo>
                    <a:pt x="172" y="73"/>
                  </a:lnTo>
                  <a:lnTo>
                    <a:pt x="170" y="73"/>
                  </a:lnTo>
                  <a:lnTo>
                    <a:pt x="170" y="73"/>
                  </a:lnTo>
                  <a:lnTo>
                    <a:pt x="170" y="73"/>
                  </a:lnTo>
                  <a:lnTo>
                    <a:pt x="168" y="73"/>
                  </a:lnTo>
                  <a:lnTo>
                    <a:pt x="168" y="76"/>
                  </a:lnTo>
                  <a:lnTo>
                    <a:pt x="168" y="76"/>
                  </a:lnTo>
                  <a:lnTo>
                    <a:pt x="168" y="76"/>
                  </a:lnTo>
                  <a:lnTo>
                    <a:pt x="165" y="76"/>
                  </a:lnTo>
                  <a:lnTo>
                    <a:pt x="165" y="76"/>
                  </a:lnTo>
                  <a:lnTo>
                    <a:pt x="165" y="76"/>
                  </a:lnTo>
                  <a:lnTo>
                    <a:pt x="165" y="76"/>
                  </a:lnTo>
                  <a:lnTo>
                    <a:pt x="165" y="78"/>
                  </a:lnTo>
                  <a:lnTo>
                    <a:pt x="163" y="78"/>
                  </a:lnTo>
                  <a:lnTo>
                    <a:pt x="163" y="78"/>
                  </a:lnTo>
                  <a:lnTo>
                    <a:pt x="163" y="76"/>
                  </a:lnTo>
                  <a:lnTo>
                    <a:pt x="161" y="76"/>
                  </a:lnTo>
                  <a:lnTo>
                    <a:pt x="161" y="76"/>
                  </a:lnTo>
                  <a:lnTo>
                    <a:pt x="161" y="76"/>
                  </a:lnTo>
                  <a:lnTo>
                    <a:pt x="161" y="76"/>
                  </a:lnTo>
                  <a:lnTo>
                    <a:pt x="158" y="76"/>
                  </a:lnTo>
                  <a:lnTo>
                    <a:pt x="158" y="76"/>
                  </a:lnTo>
                  <a:lnTo>
                    <a:pt x="158" y="76"/>
                  </a:lnTo>
                  <a:lnTo>
                    <a:pt x="156" y="76"/>
                  </a:lnTo>
                  <a:lnTo>
                    <a:pt x="156" y="76"/>
                  </a:lnTo>
                  <a:lnTo>
                    <a:pt x="156" y="73"/>
                  </a:lnTo>
                  <a:lnTo>
                    <a:pt x="153" y="73"/>
                  </a:lnTo>
                  <a:lnTo>
                    <a:pt x="153" y="73"/>
                  </a:lnTo>
                  <a:lnTo>
                    <a:pt x="153" y="73"/>
                  </a:lnTo>
                  <a:lnTo>
                    <a:pt x="153" y="73"/>
                  </a:lnTo>
                  <a:lnTo>
                    <a:pt x="151" y="73"/>
                  </a:lnTo>
                  <a:lnTo>
                    <a:pt x="151" y="73"/>
                  </a:lnTo>
                  <a:lnTo>
                    <a:pt x="151" y="73"/>
                  </a:lnTo>
                  <a:lnTo>
                    <a:pt x="149" y="73"/>
                  </a:lnTo>
                  <a:lnTo>
                    <a:pt x="149" y="73"/>
                  </a:lnTo>
                  <a:lnTo>
                    <a:pt x="146" y="73"/>
                  </a:lnTo>
                  <a:lnTo>
                    <a:pt x="146" y="73"/>
                  </a:lnTo>
                  <a:lnTo>
                    <a:pt x="146" y="73"/>
                  </a:lnTo>
                  <a:lnTo>
                    <a:pt x="144" y="73"/>
                  </a:lnTo>
                  <a:lnTo>
                    <a:pt x="144" y="73"/>
                  </a:lnTo>
                  <a:lnTo>
                    <a:pt x="144" y="73"/>
                  </a:lnTo>
                  <a:lnTo>
                    <a:pt x="144" y="73"/>
                  </a:lnTo>
                  <a:lnTo>
                    <a:pt x="144" y="73"/>
                  </a:lnTo>
                  <a:lnTo>
                    <a:pt x="144" y="73"/>
                  </a:lnTo>
                  <a:lnTo>
                    <a:pt x="144" y="76"/>
                  </a:lnTo>
                  <a:lnTo>
                    <a:pt x="142" y="76"/>
                  </a:lnTo>
                  <a:lnTo>
                    <a:pt x="142" y="76"/>
                  </a:lnTo>
                  <a:lnTo>
                    <a:pt x="142" y="73"/>
                  </a:lnTo>
                  <a:lnTo>
                    <a:pt x="139" y="73"/>
                  </a:lnTo>
                  <a:lnTo>
                    <a:pt x="139" y="73"/>
                  </a:lnTo>
                  <a:lnTo>
                    <a:pt x="139" y="73"/>
                  </a:lnTo>
                  <a:lnTo>
                    <a:pt x="137" y="73"/>
                  </a:lnTo>
                  <a:lnTo>
                    <a:pt x="137" y="73"/>
                  </a:lnTo>
                  <a:lnTo>
                    <a:pt x="137" y="73"/>
                  </a:lnTo>
                  <a:lnTo>
                    <a:pt x="135" y="73"/>
                  </a:lnTo>
                  <a:lnTo>
                    <a:pt x="135" y="73"/>
                  </a:lnTo>
                  <a:lnTo>
                    <a:pt x="135" y="73"/>
                  </a:lnTo>
                  <a:lnTo>
                    <a:pt x="135" y="73"/>
                  </a:lnTo>
                  <a:lnTo>
                    <a:pt x="132" y="73"/>
                  </a:lnTo>
                  <a:lnTo>
                    <a:pt x="132" y="73"/>
                  </a:lnTo>
                  <a:lnTo>
                    <a:pt x="132" y="73"/>
                  </a:lnTo>
                  <a:lnTo>
                    <a:pt x="130" y="73"/>
                  </a:lnTo>
                  <a:lnTo>
                    <a:pt x="130" y="73"/>
                  </a:lnTo>
                  <a:lnTo>
                    <a:pt x="127" y="73"/>
                  </a:lnTo>
                  <a:lnTo>
                    <a:pt x="127" y="73"/>
                  </a:lnTo>
                  <a:lnTo>
                    <a:pt x="127" y="73"/>
                  </a:lnTo>
                  <a:lnTo>
                    <a:pt x="125" y="73"/>
                  </a:lnTo>
                  <a:lnTo>
                    <a:pt x="125" y="71"/>
                  </a:lnTo>
                  <a:lnTo>
                    <a:pt x="125" y="71"/>
                  </a:lnTo>
                  <a:lnTo>
                    <a:pt x="125" y="71"/>
                  </a:lnTo>
                  <a:lnTo>
                    <a:pt x="123" y="71"/>
                  </a:lnTo>
                  <a:lnTo>
                    <a:pt x="123" y="71"/>
                  </a:lnTo>
                  <a:lnTo>
                    <a:pt x="123" y="71"/>
                  </a:lnTo>
                  <a:lnTo>
                    <a:pt x="120" y="71"/>
                  </a:lnTo>
                  <a:lnTo>
                    <a:pt x="120" y="71"/>
                  </a:lnTo>
                  <a:lnTo>
                    <a:pt x="120" y="71"/>
                  </a:lnTo>
                  <a:lnTo>
                    <a:pt x="118" y="71"/>
                  </a:lnTo>
                  <a:lnTo>
                    <a:pt x="118" y="69"/>
                  </a:lnTo>
                  <a:lnTo>
                    <a:pt x="118" y="69"/>
                  </a:lnTo>
                  <a:lnTo>
                    <a:pt x="118" y="69"/>
                  </a:lnTo>
                  <a:lnTo>
                    <a:pt x="116" y="69"/>
                  </a:lnTo>
                  <a:lnTo>
                    <a:pt x="116" y="69"/>
                  </a:lnTo>
                  <a:lnTo>
                    <a:pt x="116" y="69"/>
                  </a:lnTo>
                  <a:lnTo>
                    <a:pt x="113" y="69"/>
                  </a:lnTo>
                  <a:lnTo>
                    <a:pt x="113" y="66"/>
                  </a:lnTo>
                  <a:lnTo>
                    <a:pt x="113" y="66"/>
                  </a:lnTo>
                  <a:lnTo>
                    <a:pt x="113" y="66"/>
                  </a:lnTo>
                  <a:lnTo>
                    <a:pt x="113" y="66"/>
                  </a:lnTo>
                  <a:lnTo>
                    <a:pt x="111" y="66"/>
                  </a:lnTo>
                  <a:lnTo>
                    <a:pt x="111" y="66"/>
                  </a:lnTo>
                  <a:lnTo>
                    <a:pt x="111" y="64"/>
                  </a:lnTo>
                  <a:lnTo>
                    <a:pt x="111" y="64"/>
                  </a:lnTo>
                  <a:lnTo>
                    <a:pt x="109" y="64"/>
                  </a:lnTo>
                  <a:lnTo>
                    <a:pt x="109" y="64"/>
                  </a:lnTo>
                  <a:lnTo>
                    <a:pt x="109" y="64"/>
                  </a:lnTo>
                  <a:lnTo>
                    <a:pt x="106" y="64"/>
                  </a:lnTo>
                  <a:lnTo>
                    <a:pt x="106" y="62"/>
                  </a:lnTo>
                  <a:lnTo>
                    <a:pt x="106" y="62"/>
                  </a:lnTo>
                  <a:lnTo>
                    <a:pt x="106" y="62"/>
                  </a:lnTo>
                  <a:lnTo>
                    <a:pt x="104" y="62"/>
                  </a:lnTo>
                  <a:lnTo>
                    <a:pt x="104" y="62"/>
                  </a:lnTo>
                  <a:lnTo>
                    <a:pt x="104" y="62"/>
                  </a:lnTo>
                  <a:lnTo>
                    <a:pt x="101" y="62"/>
                  </a:lnTo>
                  <a:lnTo>
                    <a:pt x="101" y="62"/>
                  </a:lnTo>
                  <a:lnTo>
                    <a:pt x="101" y="62"/>
                  </a:lnTo>
                  <a:lnTo>
                    <a:pt x="101" y="62"/>
                  </a:lnTo>
                  <a:lnTo>
                    <a:pt x="99" y="62"/>
                  </a:lnTo>
                  <a:lnTo>
                    <a:pt x="99" y="62"/>
                  </a:lnTo>
                  <a:lnTo>
                    <a:pt x="99" y="62"/>
                  </a:lnTo>
                  <a:lnTo>
                    <a:pt x="99" y="59"/>
                  </a:lnTo>
                  <a:lnTo>
                    <a:pt x="97" y="59"/>
                  </a:lnTo>
                  <a:lnTo>
                    <a:pt x="97" y="59"/>
                  </a:lnTo>
                  <a:lnTo>
                    <a:pt x="94" y="59"/>
                  </a:lnTo>
                  <a:lnTo>
                    <a:pt x="94" y="59"/>
                  </a:lnTo>
                  <a:lnTo>
                    <a:pt x="94" y="59"/>
                  </a:lnTo>
                  <a:lnTo>
                    <a:pt x="92" y="59"/>
                  </a:lnTo>
                  <a:lnTo>
                    <a:pt x="92" y="59"/>
                  </a:lnTo>
                  <a:lnTo>
                    <a:pt x="92" y="59"/>
                  </a:lnTo>
                  <a:lnTo>
                    <a:pt x="92" y="59"/>
                  </a:lnTo>
                  <a:lnTo>
                    <a:pt x="90" y="59"/>
                  </a:lnTo>
                  <a:lnTo>
                    <a:pt x="90" y="57"/>
                  </a:lnTo>
                  <a:lnTo>
                    <a:pt x="90" y="57"/>
                  </a:lnTo>
                  <a:lnTo>
                    <a:pt x="87" y="57"/>
                  </a:lnTo>
                  <a:lnTo>
                    <a:pt x="87" y="57"/>
                  </a:lnTo>
                  <a:lnTo>
                    <a:pt x="87" y="57"/>
                  </a:lnTo>
                  <a:lnTo>
                    <a:pt x="85" y="57"/>
                  </a:lnTo>
                  <a:lnTo>
                    <a:pt x="85" y="57"/>
                  </a:lnTo>
                  <a:lnTo>
                    <a:pt x="85" y="59"/>
                  </a:lnTo>
                  <a:lnTo>
                    <a:pt x="85" y="59"/>
                  </a:lnTo>
                  <a:lnTo>
                    <a:pt x="85" y="59"/>
                  </a:lnTo>
                  <a:lnTo>
                    <a:pt x="85" y="59"/>
                  </a:lnTo>
                  <a:lnTo>
                    <a:pt x="85" y="59"/>
                  </a:lnTo>
                  <a:lnTo>
                    <a:pt x="82" y="59"/>
                  </a:lnTo>
                  <a:lnTo>
                    <a:pt x="82" y="59"/>
                  </a:lnTo>
                  <a:lnTo>
                    <a:pt x="80" y="59"/>
                  </a:lnTo>
                  <a:lnTo>
                    <a:pt x="80" y="59"/>
                  </a:lnTo>
                  <a:lnTo>
                    <a:pt x="80" y="59"/>
                  </a:lnTo>
                  <a:lnTo>
                    <a:pt x="80" y="59"/>
                  </a:lnTo>
                  <a:lnTo>
                    <a:pt x="78" y="59"/>
                  </a:lnTo>
                  <a:lnTo>
                    <a:pt x="78" y="57"/>
                  </a:lnTo>
                  <a:lnTo>
                    <a:pt x="78" y="57"/>
                  </a:lnTo>
                  <a:lnTo>
                    <a:pt x="78" y="59"/>
                  </a:lnTo>
                  <a:lnTo>
                    <a:pt x="78" y="59"/>
                  </a:lnTo>
                  <a:lnTo>
                    <a:pt x="75" y="59"/>
                  </a:lnTo>
                  <a:lnTo>
                    <a:pt x="75" y="57"/>
                  </a:lnTo>
                  <a:lnTo>
                    <a:pt x="75" y="57"/>
                  </a:lnTo>
                  <a:lnTo>
                    <a:pt x="73" y="57"/>
                  </a:lnTo>
                  <a:lnTo>
                    <a:pt x="73" y="59"/>
                  </a:lnTo>
                  <a:lnTo>
                    <a:pt x="73" y="59"/>
                  </a:lnTo>
                  <a:lnTo>
                    <a:pt x="73" y="59"/>
                  </a:lnTo>
                  <a:lnTo>
                    <a:pt x="73" y="62"/>
                  </a:lnTo>
                  <a:lnTo>
                    <a:pt x="73" y="62"/>
                  </a:lnTo>
                  <a:lnTo>
                    <a:pt x="71" y="62"/>
                  </a:lnTo>
                  <a:lnTo>
                    <a:pt x="71" y="62"/>
                  </a:lnTo>
                  <a:lnTo>
                    <a:pt x="68" y="62"/>
                  </a:lnTo>
                  <a:lnTo>
                    <a:pt x="68" y="62"/>
                  </a:lnTo>
                  <a:lnTo>
                    <a:pt x="68" y="62"/>
                  </a:lnTo>
                  <a:lnTo>
                    <a:pt x="66" y="62"/>
                  </a:lnTo>
                  <a:lnTo>
                    <a:pt x="66" y="62"/>
                  </a:lnTo>
                  <a:lnTo>
                    <a:pt x="66" y="59"/>
                  </a:lnTo>
                  <a:lnTo>
                    <a:pt x="66" y="59"/>
                  </a:lnTo>
                  <a:lnTo>
                    <a:pt x="64" y="59"/>
                  </a:lnTo>
                  <a:lnTo>
                    <a:pt x="64" y="59"/>
                  </a:lnTo>
                  <a:lnTo>
                    <a:pt x="61" y="59"/>
                  </a:lnTo>
                  <a:lnTo>
                    <a:pt x="61" y="59"/>
                  </a:lnTo>
                  <a:lnTo>
                    <a:pt x="61" y="59"/>
                  </a:lnTo>
                  <a:lnTo>
                    <a:pt x="61" y="59"/>
                  </a:lnTo>
                  <a:lnTo>
                    <a:pt x="59" y="59"/>
                  </a:lnTo>
                  <a:lnTo>
                    <a:pt x="59" y="59"/>
                  </a:lnTo>
                  <a:lnTo>
                    <a:pt x="59" y="59"/>
                  </a:lnTo>
                  <a:lnTo>
                    <a:pt x="59" y="57"/>
                  </a:lnTo>
                  <a:lnTo>
                    <a:pt x="56" y="57"/>
                  </a:lnTo>
                  <a:lnTo>
                    <a:pt x="56" y="57"/>
                  </a:lnTo>
                  <a:lnTo>
                    <a:pt x="54" y="57"/>
                  </a:lnTo>
                  <a:lnTo>
                    <a:pt x="54" y="57"/>
                  </a:lnTo>
                  <a:lnTo>
                    <a:pt x="54" y="54"/>
                  </a:lnTo>
                  <a:lnTo>
                    <a:pt x="54" y="54"/>
                  </a:lnTo>
                  <a:lnTo>
                    <a:pt x="54" y="54"/>
                  </a:lnTo>
                  <a:lnTo>
                    <a:pt x="54" y="54"/>
                  </a:lnTo>
                  <a:lnTo>
                    <a:pt x="52" y="54"/>
                  </a:lnTo>
                  <a:lnTo>
                    <a:pt x="52" y="54"/>
                  </a:lnTo>
                  <a:lnTo>
                    <a:pt x="52" y="52"/>
                  </a:lnTo>
                  <a:lnTo>
                    <a:pt x="52" y="52"/>
                  </a:lnTo>
                  <a:lnTo>
                    <a:pt x="49" y="52"/>
                  </a:lnTo>
                  <a:lnTo>
                    <a:pt x="49" y="52"/>
                  </a:lnTo>
                  <a:lnTo>
                    <a:pt x="49" y="52"/>
                  </a:lnTo>
                  <a:lnTo>
                    <a:pt x="47" y="52"/>
                  </a:lnTo>
                  <a:lnTo>
                    <a:pt x="47" y="52"/>
                  </a:lnTo>
                  <a:lnTo>
                    <a:pt x="47" y="52"/>
                  </a:lnTo>
                  <a:lnTo>
                    <a:pt x="45" y="52"/>
                  </a:lnTo>
                  <a:lnTo>
                    <a:pt x="45" y="52"/>
                  </a:lnTo>
                  <a:lnTo>
                    <a:pt x="45" y="52"/>
                  </a:lnTo>
                  <a:lnTo>
                    <a:pt x="45" y="52"/>
                  </a:lnTo>
                  <a:lnTo>
                    <a:pt x="42" y="52"/>
                  </a:lnTo>
                  <a:lnTo>
                    <a:pt x="42" y="52"/>
                  </a:lnTo>
                  <a:lnTo>
                    <a:pt x="40" y="52"/>
                  </a:lnTo>
                  <a:lnTo>
                    <a:pt x="40" y="52"/>
                  </a:lnTo>
                  <a:lnTo>
                    <a:pt x="40" y="52"/>
                  </a:lnTo>
                  <a:lnTo>
                    <a:pt x="38" y="52"/>
                  </a:lnTo>
                  <a:lnTo>
                    <a:pt x="38" y="52"/>
                  </a:lnTo>
                  <a:lnTo>
                    <a:pt x="38" y="52"/>
                  </a:lnTo>
                  <a:lnTo>
                    <a:pt x="35" y="52"/>
                  </a:lnTo>
                  <a:lnTo>
                    <a:pt x="35" y="52"/>
                  </a:lnTo>
                  <a:lnTo>
                    <a:pt x="33" y="52"/>
                  </a:lnTo>
                  <a:lnTo>
                    <a:pt x="33" y="52"/>
                  </a:lnTo>
                  <a:lnTo>
                    <a:pt x="33" y="50"/>
                  </a:lnTo>
                  <a:lnTo>
                    <a:pt x="33" y="50"/>
                  </a:lnTo>
                  <a:lnTo>
                    <a:pt x="33" y="52"/>
                  </a:lnTo>
                  <a:lnTo>
                    <a:pt x="30" y="52"/>
                  </a:lnTo>
                  <a:lnTo>
                    <a:pt x="30" y="50"/>
                  </a:lnTo>
                  <a:lnTo>
                    <a:pt x="30" y="50"/>
                  </a:lnTo>
                  <a:lnTo>
                    <a:pt x="28" y="50"/>
                  </a:lnTo>
                  <a:lnTo>
                    <a:pt x="28" y="50"/>
                  </a:lnTo>
                  <a:lnTo>
                    <a:pt x="28" y="50"/>
                  </a:lnTo>
                  <a:lnTo>
                    <a:pt x="28" y="50"/>
                  </a:lnTo>
                  <a:lnTo>
                    <a:pt x="28" y="50"/>
                  </a:lnTo>
                  <a:lnTo>
                    <a:pt x="28" y="50"/>
                  </a:lnTo>
                  <a:lnTo>
                    <a:pt x="28" y="47"/>
                  </a:lnTo>
                  <a:lnTo>
                    <a:pt x="26" y="47"/>
                  </a:lnTo>
                  <a:lnTo>
                    <a:pt x="26" y="47"/>
                  </a:lnTo>
                  <a:lnTo>
                    <a:pt x="26" y="45"/>
                  </a:lnTo>
                  <a:lnTo>
                    <a:pt x="26" y="45"/>
                  </a:lnTo>
                  <a:lnTo>
                    <a:pt x="28" y="45"/>
                  </a:lnTo>
                  <a:lnTo>
                    <a:pt x="28" y="43"/>
                  </a:lnTo>
                  <a:lnTo>
                    <a:pt x="28" y="43"/>
                  </a:lnTo>
                  <a:lnTo>
                    <a:pt x="28" y="43"/>
                  </a:lnTo>
                  <a:lnTo>
                    <a:pt x="28" y="43"/>
                  </a:lnTo>
                  <a:lnTo>
                    <a:pt x="28" y="43"/>
                  </a:lnTo>
                  <a:lnTo>
                    <a:pt x="30" y="43"/>
                  </a:lnTo>
                  <a:lnTo>
                    <a:pt x="30" y="40"/>
                  </a:lnTo>
                  <a:lnTo>
                    <a:pt x="30" y="40"/>
                  </a:lnTo>
                  <a:lnTo>
                    <a:pt x="28" y="40"/>
                  </a:lnTo>
                  <a:lnTo>
                    <a:pt x="28" y="40"/>
                  </a:lnTo>
                  <a:lnTo>
                    <a:pt x="28" y="40"/>
                  </a:lnTo>
                  <a:lnTo>
                    <a:pt x="26" y="40"/>
                  </a:lnTo>
                  <a:lnTo>
                    <a:pt x="26" y="40"/>
                  </a:lnTo>
                  <a:lnTo>
                    <a:pt x="26" y="40"/>
                  </a:lnTo>
                  <a:lnTo>
                    <a:pt x="23" y="40"/>
                  </a:lnTo>
                  <a:lnTo>
                    <a:pt x="23" y="38"/>
                  </a:lnTo>
                  <a:lnTo>
                    <a:pt x="23" y="38"/>
                  </a:lnTo>
                  <a:lnTo>
                    <a:pt x="23" y="38"/>
                  </a:lnTo>
                  <a:lnTo>
                    <a:pt x="21" y="38"/>
                  </a:lnTo>
                  <a:lnTo>
                    <a:pt x="21" y="38"/>
                  </a:lnTo>
                  <a:lnTo>
                    <a:pt x="21" y="36"/>
                  </a:lnTo>
                  <a:lnTo>
                    <a:pt x="21" y="36"/>
                  </a:lnTo>
                  <a:lnTo>
                    <a:pt x="21" y="36"/>
                  </a:lnTo>
                  <a:lnTo>
                    <a:pt x="19" y="36"/>
                  </a:lnTo>
                  <a:lnTo>
                    <a:pt x="19" y="36"/>
                  </a:lnTo>
                  <a:lnTo>
                    <a:pt x="19" y="36"/>
                  </a:lnTo>
                  <a:lnTo>
                    <a:pt x="19" y="36"/>
                  </a:lnTo>
                  <a:lnTo>
                    <a:pt x="16" y="36"/>
                  </a:lnTo>
                  <a:lnTo>
                    <a:pt x="16" y="36"/>
                  </a:lnTo>
                  <a:lnTo>
                    <a:pt x="14" y="36"/>
                  </a:lnTo>
                  <a:lnTo>
                    <a:pt x="14" y="36"/>
                  </a:lnTo>
                  <a:lnTo>
                    <a:pt x="14" y="36"/>
                  </a:lnTo>
                  <a:lnTo>
                    <a:pt x="11" y="36"/>
                  </a:lnTo>
                  <a:lnTo>
                    <a:pt x="11" y="36"/>
                  </a:lnTo>
                  <a:lnTo>
                    <a:pt x="11" y="36"/>
                  </a:lnTo>
                  <a:lnTo>
                    <a:pt x="9" y="36"/>
                  </a:lnTo>
                  <a:lnTo>
                    <a:pt x="9" y="36"/>
                  </a:lnTo>
                  <a:lnTo>
                    <a:pt x="7" y="36"/>
                  </a:lnTo>
                  <a:lnTo>
                    <a:pt x="7" y="36"/>
                  </a:lnTo>
                  <a:lnTo>
                    <a:pt x="7" y="36"/>
                  </a:lnTo>
                  <a:lnTo>
                    <a:pt x="7" y="36"/>
                  </a:lnTo>
                  <a:lnTo>
                    <a:pt x="4" y="36"/>
                  </a:lnTo>
                  <a:lnTo>
                    <a:pt x="4" y="36"/>
                  </a:lnTo>
                  <a:lnTo>
                    <a:pt x="4" y="36"/>
                  </a:lnTo>
                  <a:lnTo>
                    <a:pt x="4" y="36"/>
                  </a:lnTo>
                  <a:lnTo>
                    <a:pt x="2" y="36"/>
                  </a:lnTo>
                  <a:lnTo>
                    <a:pt x="2" y="36"/>
                  </a:lnTo>
                  <a:lnTo>
                    <a:pt x="2" y="33"/>
                  </a:lnTo>
                  <a:lnTo>
                    <a:pt x="2" y="33"/>
                  </a:lnTo>
                  <a:lnTo>
                    <a:pt x="2" y="33"/>
                  </a:lnTo>
                  <a:lnTo>
                    <a:pt x="2" y="33"/>
                  </a:lnTo>
                  <a:lnTo>
                    <a:pt x="2" y="31"/>
                  </a:lnTo>
                  <a:lnTo>
                    <a:pt x="0" y="31"/>
                  </a:lnTo>
                  <a:lnTo>
                    <a:pt x="0" y="31"/>
                  </a:lnTo>
                  <a:lnTo>
                    <a:pt x="0" y="31"/>
                  </a:lnTo>
                  <a:lnTo>
                    <a:pt x="0" y="28"/>
                  </a:lnTo>
                  <a:lnTo>
                    <a:pt x="0" y="28"/>
                  </a:lnTo>
                  <a:lnTo>
                    <a:pt x="0" y="28"/>
                  </a:lnTo>
                  <a:lnTo>
                    <a:pt x="2" y="28"/>
                  </a:lnTo>
                  <a:lnTo>
                    <a:pt x="2" y="28"/>
                  </a:lnTo>
                  <a:lnTo>
                    <a:pt x="2" y="26"/>
                  </a:lnTo>
                  <a:lnTo>
                    <a:pt x="4" y="26"/>
                  </a:lnTo>
                  <a:lnTo>
                    <a:pt x="4" y="26"/>
                  </a:lnTo>
                  <a:lnTo>
                    <a:pt x="4" y="28"/>
                  </a:lnTo>
                  <a:lnTo>
                    <a:pt x="4" y="28"/>
                  </a:lnTo>
                  <a:lnTo>
                    <a:pt x="4" y="31"/>
                  </a:lnTo>
                  <a:lnTo>
                    <a:pt x="4" y="31"/>
                  </a:lnTo>
                  <a:lnTo>
                    <a:pt x="7" y="31"/>
                  </a:lnTo>
                  <a:lnTo>
                    <a:pt x="7" y="31"/>
                  </a:lnTo>
                  <a:lnTo>
                    <a:pt x="7" y="31"/>
                  </a:lnTo>
                  <a:lnTo>
                    <a:pt x="7" y="33"/>
                  </a:lnTo>
                  <a:lnTo>
                    <a:pt x="7" y="33"/>
                  </a:lnTo>
                  <a:lnTo>
                    <a:pt x="7" y="33"/>
                  </a:lnTo>
                  <a:lnTo>
                    <a:pt x="9" y="33"/>
                  </a:lnTo>
                  <a:lnTo>
                    <a:pt x="9" y="33"/>
                  </a:lnTo>
                  <a:lnTo>
                    <a:pt x="9" y="31"/>
                  </a:lnTo>
                  <a:lnTo>
                    <a:pt x="9" y="31"/>
                  </a:lnTo>
                  <a:lnTo>
                    <a:pt x="9" y="31"/>
                  </a:lnTo>
                  <a:lnTo>
                    <a:pt x="11" y="31"/>
                  </a:lnTo>
                  <a:lnTo>
                    <a:pt x="11" y="28"/>
                  </a:lnTo>
                  <a:lnTo>
                    <a:pt x="11" y="28"/>
                  </a:lnTo>
                  <a:lnTo>
                    <a:pt x="11" y="26"/>
                  </a:lnTo>
                  <a:lnTo>
                    <a:pt x="11" y="26"/>
                  </a:lnTo>
                  <a:lnTo>
                    <a:pt x="11" y="26"/>
                  </a:lnTo>
                  <a:lnTo>
                    <a:pt x="11" y="26"/>
                  </a:lnTo>
                  <a:lnTo>
                    <a:pt x="14" y="26"/>
                  </a:lnTo>
                  <a:lnTo>
                    <a:pt x="14" y="26"/>
                  </a:lnTo>
                  <a:lnTo>
                    <a:pt x="14" y="26"/>
                  </a:lnTo>
                  <a:lnTo>
                    <a:pt x="14" y="24"/>
                  </a:lnTo>
                  <a:lnTo>
                    <a:pt x="14" y="24"/>
                  </a:lnTo>
                  <a:lnTo>
                    <a:pt x="14" y="24"/>
                  </a:lnTo>
                  <a:lnTo>
                    <a:pt x="14" y="21"/>
                  </a:lnTo>
                  <a:lnTo>
                    <a:pt x="14" y="21"/>
                  </a:lnTo>
                  <a:lnTo>
                    <a:pt x="14" y="19"/>
                  </a:lnTo>
                  <a:lnTo>
                    <a:pt x="14" y="19"/>
                  </a:lnTo>
                  <a:lnTo>
                    <a:pt x="16" y="19"/>
                  </a:lnTo>
                  <a:lnTo>
                    <a:pt x="16" y="17"/>
                  </a:lnTo>
                  <a:lnTo>
                    <a:pt x="16" y="17"/>
                  </a:lnTo>
                  <a:lnTo>
                    <a:pt x="16" y="17"/>
                  </a:lnTo>
                  <a:lnTo>
                    <a:pt x="16" y="14"/>
                  </a:lnTo>
                  <a:lnTo>
                    <a:pt x="19" y="14"/>
                  </a:lnTo>
                  <a:lnTo>
                    <a:pt x="19" y="14"/>
                  </a:lnTo>
                  <a:lnTo>
                    <a:pt x="19" y="14"/>
                  </a:lnTo>
                  <a:lnTo>
                    <a:pt x="19" y="14"/>
                  </a:lnTo>
                  <a:lnTo>
                    <a:pt x="19" y="12"/>
                  </a:lnTo>
                  <a:lnTo>
                    <a:pt x="19" y="12"/>
                  </a:lnTo>
                  <a:lnTo>
                    <a:pt x="19" y="12"/>
                  </a:lnTo>
                  <a:lnTo>
                    <a:pt x="21" y="12"/>
                  </a:lnTo>
                  <a:lnTo>
                    <a:pt x="21" y="12"/>
                  </a:lnTo>
                  <a:lnTo>
                    <a:pt x="21" y="12"/>
                  </a:lnTo>
                  <a:lnTo>
                    <a:pt x="21" y="12"/>
                  </a:lnTo>
                  <a:lnTo>
                    <a:pt x="23" y="12"/>
                  </a:lnTo>
                  <a:lnTo>
                    <a:pt x="23" y="12"/>
                  </a:lnTo>
                  <a:lnTo>
                    <a:pt x="26" y="12"/>
                  </a:lnTo>
                  <a:lnTo>
                    <a:pt x="26" y="12"/>
                  </a:lnTo>
                  <a:lnTo>
                    <a:pt x="26" y="12"/>
                  </a:lnTo>
                  <a:lnTo>
                    <a:pt x="28" y="12"/>
                  </a:lnTo>
                  <a:lnTo>
                    <a:pt x="28" y="14"/>
                  </a:lnTo>
                  <a:lnTo>
                    <a:pt x="28" y="14"/>
                  </a:lnTo>
                  <a:lnTo>
                    <a:pt x="28" y="14"/>
                  </a:lnTo>
                  <a:lnTo>
                    <a:pt x="28" y="14"/>
                  </a:lnTo>
                  <a:lnTo>
                    <a:pt x="30" y="14"/>
                  </a:lnTo>
                  <a:lnTo>
                    <a:pt x="30" y="14"/>
                  </a:lnTo>
                  <a:lnTo>
                    <a:pt x="33" y="14"/>
                  </a:lnTo>
                  <a:lnTo>
                    <a:pt x="33" y="14"/>
                  </a:lnTo>
                  <a:lnTo>
                    <a:pt x="33" y="14"/>
                  </a:lnTo>
                  <a:lnTo>
                    <a:pt x="35" y="14"/>
                  </a:lnTo>
                  <a:lnTo>
                    <a:pt x="35" y="14"/>
                  </a:lnTo>
                  <a:lnTo>
                    <a:pt x="33" y="14"/>
                  </a:lnTo>
                  <a:lnTo>
                    <a:pt x="33" y="14"/>
                  </a:lnTo>
                  <a:lnTo>
                    <a:pt x="33" y="12"/>
                  </a:lnTo>
                  <a:lnTo>
                    <a:pt x="33" y="12"/>
                  </a:lnTo>
                  <a:lnTo>
                    <a:pt x="30" y="12"/>
                  </a:lnTo>
                  <a:lnTo>
                    <a:pt x="30" y="14"/>
                  </a:lnTo>
                  <a:lnTo>
                    <a:pt x="30" y="14"/>
                  </a:lnTo>
                  <a:lnTo>
                    <a:pt x="30" y="12"/>
                  </a:lnTo>
                  <a:lnTo>
                    <a:pt x="30" y="12"/>
                  </a:lnTo>
                  <a:lnTo>
                    <a:pt x="30" y="9"/>
                  </a:lnTo>
                  <a:lnTo>
                    <a:pt x="30" y="9"/>
                  </a:lnTo>
                  <a:lnTo>
                    <a:pt x="30" y="9"/>
                  </a:lnTo>
                  <a:lnTo>
                    <a:pt x="30" y="9"/>
                  </a:lnTo>
                  <a:lnTo>
                    <a:pt x="28" y="9"/>
                  </a:lnTo>
                  <a:lnTo>
                    <a:pt x="28" y="7"/>
                  </a:lnTo>
                  <a:lnTo>
                    <a:pt x="30" y="7"/>
                  </a:lnTo>
                  <a:lnTo>
                    <a:pt x="30" y="7"/>
                  </a:lnTo>
                  <a:lnTo>
                    <a:pt x="30" y="7"/>
                  </a:lnTo>
                  <a:lnTo>
                    <a:pt x="30" y="7"/>
                  </a:lnTo>
                  <a:lnTo>
                    <a:pt x="30" y="5"/>
                  </a:lnTo>
                  <a:lnTo>
                    <a:pt x="28" y="5"/>
                  </a:lnTo>
                  <a:lnTo>
                    <a:pt x="28" y="5"/>
                  </a:lnTo>
                  <a:lnTo>
                    <a:pt x="30" y="5"/>
                  </a:lnTo>
                  <a:lnTo>
                    <a:pt x="30" y="2"/>
                  </a:lnTo>
                  <a:lnTo>
                    <a:pt x="30" y="2"/>
                  </a:lnTo>
                  <a:lnTo>
                    <a:pt x="28" y="2"/>
                  </a:lnTo>
                  <a:lnTo>
                    <a:pt x="28" y="2"/>
                  </a:lnTo>
                  <a:lnTo>
                    <a:pt x="28" y="0"/>
                  </a:lnTo>
                  <a:lnTo>
                    <a:pt x="28" y="0"/>
                  </a:lnTo>
                  <a:lnTo>
                    <a:pt x="28" y="0"/>
                  </a:lnTo>
                  <a:lnTo>
                    <a:pt x="28" y="0"/>
                  </a:lnTo>
                  <a:lnTo>
                    <a:pt x="30" y="0"/>
                  </a:lnTo>
                  <a:lnTo>
                    <a:pt x="30" y="0"/>
                  </a:lnTo>
                  <a:lnTo>
                    <a:pt x="33" y="0"/>
                  </a:lnTo>
                  <a:lnTo>
                    <a:pt x="33"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217"/>
            <p:cNvSpPr>
              <a:spLocks/>
            </p:cNvSpPr>
            <p:nvPr/>
          </p:nvSpPr>
          <p:spPr bwMode="auto">
            <a:xfrm>
              <a:off x="4900613" y="4592638"/>
              <a:ext cx="363538" cy="139700"/>
            </a:xfrm>
            <a:custGeom>
              <a:avLst/>
              <a:gdLst/>
              <a:ahLst/>
              <a:cxnLst>
                <a:cxn ang="0">
                  <a:pos x="35" y="12"/>
                </a:cxn>
                <a:cxn ang="0">
                  <a:pos x="40" y="17"/>
                </a:cxn>
                <a:cxn ang="0">
                  <a:pos x="47" y="12"/>
                </a:cxn>
                <a:cxn ang="0">
                  <a:pos x="56" y="19"/>
                </a:cxn>
                <a:cxn ang="0">
                  <a:pos x="66" y="19"/>
                </a:cxn>
                <a:cxn ang="0">
                  <a:pos x="75" y="26"/>
                </a:cxn>
                <a:cxn ang="0">
                  <a:pos x="80" y="33"/>
                </a:cxn>
                <a:cxn ang="0">
                  <a:pos x="92" y="36"/>
                </a:cxn>
                <a:cxn ang="0">
                  <a:pos x="101" y="38"/>
                </a:cxn>
                <a:cxn ang="0">
                  <a:pos x="113" y="38"/>
                </a:cxn>
                <a:cxn ang="0">
                  <a:pos x="118" y="28"/>
                </a:cxn>
                <a:cxn ang="0">
                  <a:pos x="127" y="24"/>
                </a:cxn>
                <a:cxn ang="0">
                  <a:pos x="137" y="28"/>
                </a:cxn>
                <a:cxn ang="0">
                  <a:pos x="146" y="33"/>
                </a:cxn>
                <a:cxn ang="0">
                  <a:pos x="158" y="36"/>
                </a:cxn>
                <a:cxn ang="0">
                  <a:pos x="165" y="36"/>
                </a:cxn>
                <a:cxn ang="0">
                  <a:pos x="180" y="36"/>
                </a:cxn>
                <a:cxn ang="0">
                  <a:pos x="194" y="38"/>
                </a:cxn>
                <a:cxn ang="0">
                  <a:pos x="189" y="43"/>
                </a:cxn>
                <a:cxn ang="0">
                  <a:pos x="184" y="47"/>
                </a:cxn>
                <a:cxn ang="0">
                  <a:pos x="177" y="45"/>
                </a:cxn>
                <a:cxn ang="0">
                  <a:pos x="168" y="47"/>
                </a:cxn>
                <a:cxn ang="0">
                  <a:pos x="172" y="57"/>
                </a:cxn>
                <a:cxn ang="0">
                  <a:pos x="180" y="57"/>
                </a:cxn>
                <a:cxn ang="0">
                  <a:pos x="191" y="54"/>
                </a:cxn>
                <a:cxn ang="0">
                  <a:pos x="201" y="59"/>
                </a:cxn>
                <a:cxn ang="0">
                  <a:pos x="208" y="69"/>
                </a:cxn>
                <a:cxn ang="0">
                  <a:pos x="220" y="66"/>
                </a:cxn>
                <a:cxn ang="0">
                  <a:pos x="227" y="73"/>
                </a:cxn>
                <a:cxn ang="0">
                  <a:pos x="220" y="81"/>
                </a:cxn>
                <a:cxn ang="0">
                  <a:pos x="215" y="85"/>
                </a:cxn>
                <a:cxn ang="0">
                  <a:pos x="208" y="76"/>
                </a:cxn>
                <a:cxn ang="0">
                  <a:pos x="198" y="73"/>
                </a:cxn>
                <a:cxn ang="0">
                  <a:pos x="206" y="85"/>
                </a:cxn>
                <a:cxn ang="0">
                  <a:pos x="194" y="83"/>
                </a:cxn>
                <a:cxn ang="0">
                  <a:pos x="184" y="78"/>
                </a:cxn>
                <a:cxn ang="0">
                  <a:pos x="175" y="76"/>
                </a:cxn>
                <a:cxn ang="0">
                  <a:pos x="168" y="73"/>
                </a:cxn>
                <a:cxn ang="0">
                  <a:pos x="158" y="76"/>
                </a:cxn>
                <a:cxn ang="0">
                  <a:pos x="144" y="73"/>
                </a:cxn>
                <a:cxn ang="0">
                  <a:pos x="135" y="73"/>
                </a:cxn>
                <a:cxn ang="0">
                  <a:pos x="123" y="71"/>
                </a:cxn>
                <a:cxn ang="0">
                  <a:pos x="111" y="66"/>
                </a:cxn>
                <a:cxn ang="0">
                  <a:pos x="99" y="62"/>
                </a:cxn>
                <a:cxn ang="0">
                  <a:pos x="87" y="57"/>
                </a:cxn>
                <a:cxn ang="0">
                  <a:pos x="78" y="57"/>
                </a:cxn>
                <a:cxn ang="0">
                  <a:pos x="66" y="62"/>
                </a:cxn>
                <a:cxn ang="0">
                  <a:pos x="54" y="57"/>
                </a:cxn>
                <a:cxn ang="0">
                  <a:pos x="45" y="52"/>
                </a:cxn>
                <a:cxn ang="0">
                  <a:pos x="30" y="52"/>
                </a:cxn>
                <a:cxn ang="0">
                  <a:pos x="28" y="43"/>
                </a:cxn>
                <a:cxn ang="0">
                  <a:pos x="21" y="38"/>
                </a:cxn>
                <a:cxn ang="0">
                  <a:pos x="9" y="36"/>
                </a:cxn>
                <a:cxn ang="0">
                  <a:pos x="0" y="31"/>
                </a:cxn>
                <a:cxn ang="0">
                  <a:pos x="7" y="33"/>
                </a:cxn>
                <a:cxn ang="0">
                  <a:pos x="14" y="26"/>
                </a:cxn>
                <a:cxn ang="0">
                  <a:pos x="19" y="12"/>
                </a:cxn>
                <a:cxn ang="0">
                  <a:pos x="30" y="14"/>
                </a:cxn>
                <a:cxn ang="0">
                  <a:pos x="30" y="9"/>
                </a:cxn>
                <a:cxn ang="0">
                  <a:pos x="28" y="0"/>
                </a:cxn>
              </a:cxnLst>
              <a:rect l="0" t="0" r="r" b="b"/>
              <a:pathLst>
                <a:path w="229" h="88">
                  <a:moveTo>
                    <a:pt x="33" y="0"/>
                  </a:moveTo>
                  <a:lnTo>
                    <a:pt x="33" y="2"/>
                  </a:lnTo>
                  <a:lnTo>
                    <a:pt x="33" y="2"/>
                  </a:lnTo>
                  <a:lnTo>
                    <a:pt x="33" y="2"/>
                  </a:lnTo>
                  <a:lnTo>
                    <a:pt x="33" y="2"/>
                  </a:lnTo>
                  <a:lnTo>
                    <a:pt x="33" y="5"/>
                  </a:lnTo>
                  <a:lnTo>
                    <a:pt x="33" y="5"/>
                  </a:lnTo>
                  <a:lnTo>
                    <a:pt x="33" y="7"/>
                  </a:lnTo>
                  <a:lnTo>
                    <a:pt x="33" y="7"/>
                  </a:lnTo>
                  <a:lnTo>
                    <a:pt x="33" y="7"/>
                  </a:lnTo>
                  <a:lnTo>
                    <a:pt x="33" y="9"/>
                  </a:lnTo>
                  <a:lnTo>
                    <a:pt x="33" y="9"/>
                  </a:lnTo>
                  <a:lnTo>
                    <a:pt x="33" y="9"/>
                  </a:lnTo>
                  <a:lnTo>
                    <a:pt x="33" y="9"/>
                  </a:lnTo>
                  <a:lnTo>
                    <a:pt x="33" y="12"/>
                  </a:lnTo>
                  <a:lnTo>
                    <a:pt x="33" y="12"/>
                  </a:lnTo>
                  <a:lnTo>
                    <a:pt x="35" y="12"/>
                  </a:lnTo>
                  <a:lnTo>
                    <a:pt x="35" y="12"/>
                  </a:lnTo>
                  <a:lnTo>
                    <a:pt x="38" y="12"/>
                  </a:lnTo>
                  <a:lnTo>
                    <a:pt x="38" y="14"/>
                  </a:lnTo>
                  <a:lnTo>
                    <a:pt x="38" y="14"/>
                  </a:lnTo>
                  <a:lnTo>
                    <a:pt x="38" y="12"/>
                  </a:lnTo>
                  <a:lnTo>
                    <a:pt x="38" y="12"/>
                  </a:lnTo>
                  <a:lnTo>
                    <a:pt x="38" y="14"/>
                  </a:lnTo>
                  <a:lnTo>
                    <a:pt x="38" y="14"/>
                  </a:lnTo>
                  <a:lnTo>
                    <a:pt x="38" y="14"/>
                  </a:lnTo>
                  <a:lnTo>
                    <a:pt x="38" y="14"/>
                  </a:lnTo>
                  <a:lnTo>
                    <a:pt x="38" y="14"/>
                  </a:lnTo>
                  <a:lnTo>
                    <a:pt x="35" y="14"/>
                  </a:lnTo>
                  <a:lnTo>
                    <a:pt x="35" y="17"/>
                  </a:lnTo>
                  <a:lnTo>
                    <a:pt x="38" y="17"/>
                  </a:lnTo>
                  <a:lnTo>
                    <a:pt x="38" y="17"/>
                  </a:lnTo>
                  <a:lnTo>
                    <a:pt x="38" y="17"/>
                  </a:lnTo>
                  <a:lnTo>
                    <a:pt x="40" y="17"/>
                  </a:lnTo>
                  <a:lnTo>
                    <a:pt x="40" y="17"/>
                  </a:lnTo>
                  <a:lnTo>
                    <a:pt x="40" y="14"/>
                  </a:lnTo>
                  <a:lnTo>
                    <a:pt x="40" y="14"/>
                  </a:lnTo>
                  <a:lnTo>
                    <a:pt x="40" y="14"/>
                  </a:lnTo>
                  <a:lnTo>
                    <a:pt x="40" y="12"/>
                  </a:lnTo>
                  <a:lnTo>
                    <a:pt x="40" y="12"/>
                  </a:lnTo>
                  <a:lnTo>
                    <a:pt x="40" y="12"/>
                  </a:lnTo>
                  <a:lnTo>
                    <a:pt x="42" y="12"/>
                  </a:lnTo>
                  <a:lnTo>
                    <a:pt x="42" y="12"/>
                  </a:lnTo>
                  <a:lnTo>
                    <a:pt x="42" y="12"/>
                  </a:lnTo>
                  <a:lnTo>
                    <a:pt x="45" y="12"/>
                  </a:lnTo>
                  <a:lnTo>
                    <a:pt x="45" y="14"/>
                  </a:lnTo>
                  <a:lnTo>
                    <a:pt x="45" y="14"/>
                  </a:lnTo>
                  <a:lnTo>
                    <a:pt x="45" y="14"/>
                  </a:lnTo>
                  <a:lnTo>
                    <a:pt x="47" y="14"/>
                  </a:lnTo>
                  <a:lnTo>
                    <a:pt x="47" y="12"/>
                  </a:lnTo>
                  <a:lnTo>
                    <a:pt x="47" y="12"/>
                  </a:lnTo>
                  <a:lnTo>
                    <a:pt x="47" y="12"/>
                  </a:lnTo>
                  <a:lnTo>
                    <a:pt x="47" y="14"/>
                  </a:lnTo>
                  <a:lnTo>
                    <a:pt x="49" y="14"/>
                  </a:lnTo>
                  <a:lnTo>
                    <a:pt x="49" y="14"/>
                  </a:lnTo>
                  <a:lnTo>
                    <a:pt x="49" y="14"/>
                  </a:lnTo>
                  <a:lnTo>
                    <a:pt x="49" y="14"/>
                  </a:lnTo>
                  <a:lnTo>
                    <a:pt x="52" y="14"/>
                  </a:lnTo>
                  <a:lnTo>
                    <a:pt x="52" y="17"/>
                  </a:lnTo>
                  <a:lnTo>
                    <a:pt x="52" y="17"/>
                  </a:lnTo>
                  <a:lnTo>
                    <a:pt x="52" y="17"/>
                  </a:lnTo>
                  <a:lnTo>
                    <a:pt x="52" y="17"/>
                  </a:lnTo>
                  <a:lnTo>
                    <a:pt x="52" y="19"/>
                  </a:lnTo>
                  <a:lnTo>
                    <a:pt x="54" y="19"/>
                  </a:lnTo>
                  <a:lnTo>
                    <a:pt x="54" y="19"/>
                  </a:lnTo>
                  <a:lnTo>
                    <a:pt x="54" y="19"/>
                  </a:lnTo>
                  <a:lnTo>
                    <a:pt x="54" y="19"/>
                  </a:lnTo>
                  <a:lnTo>
                    <a:pt x="56" y="19"/>
                  </a:lnTo>
                  <a:lnTo>
                    <a:pt x="56" y="19"/>
                  </a:lnTo>
                  <a:lnTo>
                    <a:pt x="56" y="19"/>
                  </a:lnTo>
                  <a:lnTo>
                    <a:pt x="59" y="19"/>
                  </a:lnTo>
                  <a:lnTo>
                    <a:pt x="59" y="19"/>
                  </a:lnTo>
                  <a:lnTo>
                    <a:pt x="59" y="19"/>
                  </a:lnTo>
                  <a:lnTo>
                    <a:pt x="61" y="19"/>
                  </a:lnTo>
                  <a:lnTo>
                    <a:pt x="61" y="19"/>
                  </a:lnTo>
                  <a:lnTo>
                    <a:pt x="61" y="19"/>
                  </a:lnTo>
                  <a:lnTo>
                    <a:pt x="61" y="21"/>
                  </a:lnTo>
                  <a:lnTo>
                    <a:pt x="61" y="21"/>
                  </a:lnTo>
                  <a:lnTo>
                    <a:pt x="64" y="21"/>
                  </a:lnTo>
                  <a:lnTo>
                    <a:pt x="64" y="21"/>
                  </a:lnTo>
                  <a:lnTo>
                    <a:pt x="64" y="21"/>
                  </a:lnTo>
                  <a:lnTo>
                    <a:pt x="66" y="21"/>
                  </a:lnTo>
                  <a:lnTo>
                    <a:pt x="66" y="21"/>
                  </a:lnTo>
                  <a:lnTo>
                    <a:pt x="66" y="21"/>
                  </a:lnTo>
                  <a:lnTo>
                    <a:pt x="66" y="19"/>
                  </a:lnTo>
                  <a:lnTo>
                    <a:pt x="66" y="19"/>
                  </a:lnTo>
                  <a:lnTo>
                    <a:pt x="68" y="19"/>
                  </a:lnTo>
                  <a:lnTo>
                    <a:pt x="68" y="19"/>
                  </a:lnTo>
                  <a:lnTo>
                    <a:pt x="68" y="19"/>
                  </a:lnTo>
                  <a:lnTo>
                    <a:pt x="71" y="19"/>
                  </a:lnTo>
                  <a:lnTo>
                    <a:pt x="71" y="21"/>
                  </a:lnTo>
                  <a:lnTo>
                    <a:pt x="71" y="21"/>
                  </a:lnTo>
                  <a:lnTo>
                    <a:pt x="71" y="21"/>
                  </a:lnTo>
                  <a:lnTo>
                    <a:pt x="71" y="24"/>
                  </a:lnTo>
                  <a:lnTo>
                    <a:pt x="71" y="24"/>
                  </a:lnTo>
                  <a:lnTo>
                    <a:pt x="73" y="24"/>
                  </a:lnTo>
                  <a:lnTo>
                    <a:pt x="73" y="24"/>
                  </a:lnTo>
                  <a:lnTo>
                    <a:pt x="73" y="24"/>
                  </a:lnTo>
                  <a:lnTo>
                    <a:pt x="73" y="26"/>
                  </a:lnTo>
                  <a:lnTo>
                    <a:pt x="73" y="26"/>
                  </a:lnTo>
                  <a:lnTo>
                    <a:pt x="73" y="26"/>
                  </a:lnTo>
                  <a:lnTo>
                    <a:pt x="75" y="26"/>
                  </a:lnTo>
                  <a:lnTo>
                    <a:pt x="75" y="28"/>
                  </a:lnTo>
                  <a:lnTo>
                    <a:pt x="75" y="28"/>
                  </a:lnTo>
                  <a:lnTo>
                    <a:pt x="75" y="31"/>
                  </a:lnTo>
                  <a:lnTo>
                    <a:pt x="75" y="31"/>
                  </a:lnTo>
                  <a:lnTo>
                    <a:pt x="75" y="33"/>
                  </a:lnTo>
                  <a:lnTo>
                    <a:pt x="75" y="33"/>
                  </a:lnTo>
                  <a:lnTo>
                    <a:pt x="75" y="33"/>
                  </a:lnTo>
                  <a:lnTo>
                    <a:pt x="78" y="33"/>
                  </a:lnTo>
                  <a:lnTo>
                    <a:pt x="78" y="33"/>
                  </a:lnTo>
                  <a:lnTo>
                    <a:pt x="78" y="33"/>
                  </a:lnTo>
                  <a:lnTo>
                    <a:pt x="78" y="33"/>
                  </a:lnTo>
                  <a:lnTo>
                    <a:pt x="80" y="33"/>
                  </a:lnTo>
                  <a:lnTo>
                    <a:pt x="80" y="33"/>
                  </a:lnTo>
                  <a:lnTo>
                    <a:pt x="80" y="33"/>
                  </a:lnTo>
                  <a:lnTo>
                    <a:pt x="80" y="33"/>
                  </a:lnTo>
                  <a:lnTo>
                    <a:pt x="80" y="33"/>
                  </a:lnTo>
                  <a:lnTo>
                    <a:pt x="80" y="33"/>
                  </a:lnTo>
                  <a:lnTo>
                    <a:pt x="80" y="33"/>
                  </a:lnTo>
                  <a:lnTo>
                    <a:pt x="82" y="33"/>
                  </a:lnTo>
                  <a:lnTo>
                    <a:pt x="82" y="33"/>
                  </a:lnTo>
                  <a:lnTo>
                    <a:pt x="85" y="33"/>
                  </a:lnTo>
                  <a:lnTo>
                    <a:pt x="85" y="33"/>
                  </a:lnTo>
                  <a:lnTo>
                    <a:pt x="85" y="33"/>
                  </a:lnTo>
                  <a:lnTo>
                    <a:pt x="85" y="33"/>
                  </a:lnTo>
                  <a:lnTo>
                    <a:pt x="85" y="33"/>
                  </a:lnTo>
                  <a:lnTo>
                    <a:pt x="87" y="33"/>
                  </a:lnTo>
                  <a:lnTo>
                    <a:pt x="87" y="36"/>
                  </a:lnTo>
                  <a:lnTo>
                    <a:pt x="87" y="36"/>
                  </a:lnTo>
                  <a:lnTo>
                    <a:pt x="87" y="36"/>
                  </a:lnTo>
                  <a:lnTo>
                    <a:pt x="90" y="36"/>
                  </a:lnTo>
                  <a:lnTo>
                    <a:pt x="90" y="36"/>
                  </a:lnTo>
                  <a:lnTo>
                    <a:pt x="92" y="36"/>
                  </a:lnTo>
                  <a:lnTo>
                    <a:pt x="92" y="36"/>
                  </a:lnTo>
                  <a:lnTo>
                    <a:pt x="92" y="36"/>
                  </a:lnTo>
                  <a:lnTo>
                    <a:pt x="92" y="33"/>
                  </a:lnTo>
                  <a:lnTo>
                    <a:pt x="94" y="33"/>
                  </a:lnTo>
                  <a:lnTo>
                    <a:pt x="94" y="33"/>
                  </a:lnTo>
                  <a:lnTo>
                    <a:pt x="94" y="33"/>
                  </a:lnTo>
                  <a:lnTo>
                    <a:pt x="94" y="33"/>
                  </a:lnTo>
                  <a:lnTo>
                    <a:pt x="94" y="33"/>
                  </a:lnTo>
                  <a:lnTo>
                    <a:pt x="97" y="33"/>
                  </a:lnTo>
                  <a:lnTo>
                    <a:pt x="97" y="36"/>
                  </a:lnTo>
                  <a:lnTo>
                    <a:pt x="97" y="36"/>
                  </a:lnTo>
                  <a:lnTo>
                    <a:pt x="99" y="36"/>
                  </a:lnTo>
                  <a:lnTo>
                    <a:pt x="99" y="36"/>
                  </a:lnTo>
                  <a:lnTo>
                    <a:pt x="99" y="36"/>
                  </a:lnTo>
                  <a:lnTo>
                    <a:pt x="99" y="36"/>
                  </a:lnTo>
                  <a:lnTo>
                    <a:pt x="101" y="36"/>
                  </a:lnTo>
                  <a:lnTo>
                    <a:pt x="101" y="36"/>
                  </a:lnTo>
                  <a:lnTo>
                    <a:pt x="101" y="36"/>
                  </a:lnTo>
                  <a:lnTo>
                    <a:pt x="101" y="38"/>
                  </a:lnTo>
                  <a:lnTo>
                    <a:pt x="104" y="38"/>
                  </a:lnTo>
                  <a:lnTo>
                    <a:pt x="104" y="36"/>
                  </a:lnTo>
                  <a:lnTo>
                    <a:pt x="104" y="36"/>
                  </a:lnTo>
                  <a:lnTo>
                    <a:pt x="104" y="38"/>
                  </a:lnTo>
                  <a:lnTo>
                    <a:pt x="106" y="38"/>
                  </a:lnTo>
                  <a:lnTo>
                    <a:pt x="106" y="36"/>
                  </a:lnTo>
                  <a:lnTo>
                    <a:pt x="106" y="36"/>
                  </a:lnTo>
                  <a:lnTo>
                    <a:pt x="106" y="36"/>
                  </a:lnTo>
                  <a:lnTo>
                    <a:pt x="109" y="36"/>
                  </a:lnTo>
                  <a:lnTo>
                    <a:pt x="109" y="36"/>
                  </a:lnTo>
                  <a:lnTo>
                    <a:pt x="109" y="36"/>
                  </a:lnTo>
                  <a:lnTo>
                    <a:pt x="111" y="36"/>
                  </a:lnTo>
                  <a:lnTo>
                    <a:pt x="111" y="36"/>
                  </a:lnTo>
                  <a:lnTo>
                    <a:pt x="111" y="36"/>
                  </a:lnTo>
                  <a:lnTo>
                    <a:pt x="111" y="36"/>
                  </a:lnTo>
                  <a:lnTo>
                    <a:pt x="111" y="38"/>
                  </a:lnTo>
                  <a:lnTo>
                    <a:pt x="113" y="38"/>
                  </a:lnTo>
                  <a:lnTo>
                    <a:pt x="113" y="38"/>
                  </a:lnTo>
                  <a:lnTo>
                    <a:pt x="113" y="38"/>
                  </a:lnTo>
                  <a:lnTo>
                    <a:pt x="116" y="38"/>
                  </a:lnTo>
                  <a:lnTo>
                    <a:pt x="116" y="36"/>
                  </a:lnTo>
                  <a:lnTo>
                    <a:pt x="116" y="36"/>
                  </a:lnTo>
                  <a:lnTo>
                    <a:pt x="116" y="36"/>
                  </a:lnTo>
                  <a:lnTo>
                    <a:pt x="116" y="33"/>
                  </a:lnTo>
                  <a:lnTo>
                    <a:pt x="118" y="33"/>
                  </a:lnTo>
                  <a:lnTo>
                    <a:pt x="118" y="33"/>
                  </a:lnTo>
                  <a:lnTo>
                    <a:pt x="116" y="33"/>
                  </a:lnTo>
                  <a:lnTo>
                    <a:pt x="116" y="33"/>
                  </a:lnTo>
                  <a:lnTo>
                    <a:pt x="118" y="33"/>
                  </a:lnTo>
                  <a:lnTo>
                    <a:pt x="118" y="33"/>
                  </a:lnTo>
                  <a:lnTo>
                    <a:pt x="118" y="31"/>
                  </a:lnTo>
                  <a:lnTo>
                    <a:pt x="118" y="31"/>
                  </a:lnTo>
                  <a:lnTo>
                    <a:pt x="118" y="31"/>
                  </a:lnTo>
                  <a:lnTo>
                    <a:pt x="118" y="28"/>
                  </a:lnTo>
                  <a:lnTo>
                    <a:pt x="118" y="28"/>
                  </a:lnTo>
                  <a:lnTo>
                    <a:pt x="118" y="26"/>
                  </a:lnTo>
                  <a:lnTo>
                    <a:pt x="120" y="26"/>
                  </a:lnTo>
                  <a:lnTo>
                    <a:pt x="120" y="26"/>
                  </a:lnTo>
                  <a:lnTo>
                    <a:pt x="120" y="26"/>
                  </a:lnTo>
                  <a:lnTo>
                    <a:pt x="120" y="24"/>
                  </a:lnTo>
                  <a:lnTo>
                    <a:pt x="120" y="24"/>
                  </a:lnTo>
                  <a:lnTo>
                    <a:pt x="123" y="24"/>
                  </a:lnTo>
                  <a:lnTo>
                    <a:pt x="123" y="24"/>
                  </a:lnTo>
                  <a:lnTo>
                    <a:pt x="123" y="24"/>
                  </a:lnTo>
                  <a:lnTo>
                    <a:pt x="125" y="24"/>
                  </a:lnTo>
                  <a:lnTo>
                    <a:pt x="125" y="24"/>
                  </a:lnTo>
                  <a:lnTo>
                    <a:pt x="125" y="24"/>
                  </a:lnTo>
                  <a:lnTo>
                    <a:pt x="127" y="24"/>
                  </a:lnTo>
                  <a:lnTo>
                    <a:pt x="127" y="24"/>
                  </a:lnTo>
                  <a:lnTo>
                    <a:pt x="127" y="24"/>
                  </a:lnTo>
                  <a:lnTo>
                    <a:pt x="127" y="24"/>
                  </a:lnTo>
                  <a:lnTo>
                    <a:pt x="127" y="26"/>
                  </a:lnTo>
                  <a:lnTo>
                    <a:pt x="127" y="26"/>
                  </a:lnTo>
                  <a:lnTo>
                    <a:pt x="127" y="28"/>
                  </a:lnTo>
                  <a:lnTo>
                    <a:pt x="130" y="28"/>
                  </a:lnTo>
                  <a:lnTo>
                    <a:pt x="130" y="28"/>
                  </a:lnTo>
                  <a:lnTo>
                    <a:pt x="130" y="31"/>
                  </a:lnTo>
                  <a:lnTo>
                    <a:pt x="130" y="31"/>
                  </a:lnTo>
                  <a:lnTo>
                    <a:pt x="132" y="31"/>
                  </a:lnTo>
                  <a:lnTo>
                    <a:pt x="132" y="31"/>
                  </a:lnTo>
                  <a:lnTo>
                    <a:pt x="132" y="31"/>
                  </a:lnTo>
                  <a:lnTo>
                    <a:pt x="132" y="31"/>
                  </a:lnTo>
                  <a:lnTo>
                    <a:pt x="135" y="31"/>
                  </a:lnTo>
                  <a:lnTo>
                    <a:pt x="135" y="31"/>
                  </a:lnTo>
                  <a:lnTo>
                    <a:pt x="135" y="31"/>
                  </a:lnTo>
                  <a:lnTo>
                    <a:pt x="135" y="31"/>
                  </a:lnTo>
                  <a:lnTo>
                    <a:pt x="137" y="31"/>
                  </a:lnTo>
                  <a:lnTo>
                    <a:pt x="137" y="28"/>
                  </a:lnTo>
                  <a:lnTo>
                    <a:pt x="137" y="28"/>
                  </a:lnTo>
                  <a:lnTo>
                    <a:pt x="139" y="28"/>
                  </a:lnTo>
                  <a:lnTo>
                    <a:pt x="139" y="31"/>
                  </a:lnTo>
                  <a:lnTo>
                    <a:pt x="139" y="31"/>
                  </a:lnTo>
                  <a:lnTo>
                    <a:pt x="139" y="31"/>
                  </a:lnTo>
                  <a:lnTo>
                    <a:pt x="139" y="31"/>
                  </a:lnTo>
                  <a:lnTo>
                    <a:pt x="142" y="31"/>
                  </a:lnTo>
                  <a:lnTo>
                    <a:pt x="142" y="33"/>
                  </a:lnTo>
                  <a:lnTo>
                    <a:pt x="142" y="33"/>
                  </a:lnTo>
                  <a:lnTo>
                    <a:pt x="142" y="33"/>
                  </a:lnTo>
                  <a:lnTo>
                    <a:pt x="144" y="33"/>
                  </a:lnTo>
                  <a:lnTo>
                    <a:pt x="144" y="33"/>
                  </a:lnTo>
                  <a:lnTo>
                    <a:pt x="144" y="33"/>
                  </a:lnTo>
                  <a:lnTo>
                    <a:pt x="144" y="33"/>
                  </a:lnTo>
                  <a:lnTo>
                    <a:pt x="146" y="33"/>
                  </a:lnTo>
                  <a:lnTo>
                    <a:pt x="146" y="33"/>
                  </a:lnTo>
                  <a:lnTo>
                    <a:pt x="146" y="33"/>
                  </a:lnTo>
                  <a:lnTo>
                    <a:pt x="146" y="33"/>
                  </a:lnTo>
                  <a:lnTo>
                    <a:pt x="149" y="33"/>
                  </a:lnTo>
                  <a:lnTo>
                    <a:pt x="149" y="33"/>
                  </a:lnTo>
                  <a:lnTo>
                    <a:pt x="149" y="33"/>
                  </a:lnTo>
                  <a:lnTo>
                    <a:pt x="149" y="36"/>
                  </a:lnTo>
                  <a:lnTo>
                    <a:pt x="149" y="36"/>
                  </a:lnTo>
                  <a:lnTo>
                    <a:pt x="151" y="36"/>
                  </a:lnTo>
                  <a:lnTo>
                    <a:pt x="151" y="36"/>
                  </a:lnTo>
                  <a:lnTo>
                    <a:pt x="151" y="36"/>
                  </a:lnTo>
                  <a:lnTo>
                    <a:pt x="153" y="36"/>
                  </a:lnTo>
                  <a:lnTo>
                    <a:pt x="153" y="36"/>
                  </a:lnTo>
                  <a:lnTo>
                    <a:pt x="153" y="36"/>
                  </a:lnTo>
                  <a:lnTo>
                    <a:pt x="153" y="36"/>
                  </a:lnTo>
                  <a:lnTo>
                    <a:pt x="156" y="36"/>
                  </a:lnTo>
                  <a:lnTo>
                    <a:pt x="156" y="36"/>
                  </a:lnTo>
                  <a:lnTo>
                    <a:pt x="158" y="36"/>
                  </a:lnTo>
                  <a:lnTo>
                    <a:pt x="158" y="36"/>
                  </a:lnTo>
                  <a:lnTo>
                    <a:pt x="158" y="36"/>
                  </a:lnTo>
                  <a:lnTo>
                    <a:pt x="158" y="36"/>
                  </a:lnTo>
                  <a:lnTo>
                    <a:pt x="158" y="36"/>
                  </a:lnTo>
                  <a:lnTo>
                    <a:pt x="161" y="36"/>
                  </a:lnTo>
                  <a:lnTo>
                    <a:pt x="161" y="36"/>
                  </a:lnTo>
                  <a:lnTo>
                    <a:pt x="161" y="36"/>
                  </a:lnTo>
                  <a:lnTo>
                    <a:pt x="161" y="36"/>
                  </a:lnTo>
                  <a:lnTo>
                    <a:pt x="161" y="38"/>
                  </a:lnTo>
                  <a:lnTo>
                    <a:pt x="161" y="38"/>
                  </a:lnTo>
                  <a:lnTo>
                    <a:pt x="163" y="38"/>
                  </a:lnTo>
                  <a:lnTo>
                    <a:pt x="163" y="40"/>
                  </a:lnTo>
                  <a:lnTo>
                    <a:pt x="163" y="40"/>
                  </a:lnTo>
                  <a:lnTo>
                    <a:pt x="165" y="40"/>
                  </a:lnTo>
                  <a:lnTo>
                    <a:pt x="165" y="38"/>
                  </a:lnTo>
                  <a:lnTo>
                    <a:pt x="165" y="38"/>
                  </a:lnTo>
                  <a:lnTo>
                    <a:pt x="165" y="38"/>
                  </a:lnTo>
                  <a:lnTo>
                    <a:pt x="165" y="36"/>
                  </a:lnTo>
                  <a:lnTo>
                    <a:pt x="165" y="36"/>
                  </a:lnTo>
                  <a:lnTo>
                    <a:pt x="168" y="36"/>
                  </a:lnTo>
                  <a:lnTo>
                    <a:pt x="168" y="36"/>
                  </a:lnTo>
                  <a:lnTo>
                    <a:pt x="168" y="36"/>
                  </a:lnTo>
                  <a:lnTo>
                    <a:pt x="170" y="36"/>
                  </a:lnTo>
                  <a:lnTo>
                    <a:pt x="170" y="36"/>
                  </a:lnTo>
                  <a:lnTo>
                    <a:pt x="172" y="36"/>
                  </a:lnTo>
                  <a:lnTo>
                    <a:pt x="172" y="36"/>
                  </a:lnTo>
                  <a:lnTo>
                    <a:pt x="172" y="36"/>
                  </a:lnTo>
                  <a:lnTo>
                    <a:pt x="175" y="36"/>
                  </a:lnTo>
                  <a:lnTo>
                    <a:pt x="175" y="36"/>
                  </a:lnTo>
                  <a:lnTo>
                    <a:pt x="175" y="36"/>
                  </a:lnTo>
                  <a:lnTo>
                    <a:pt x="177" y="36"/>
                  </a:lnTo>
                  <a:lnTo>
                    <a:pt x="177" y="36"/>
                  </a:lnTo>
                  <a:lnTo>
                    <a:pt x="180" y="36"/>
                  </a:lnTo>
                  <a:lnTo>
                    <a:pt x="180" y="36"/>
                  </a:lnTo>
                  <a:lnTo>
                    <a:pt x="180" y="36"/>
                  </a:lnTo>
                  <a:lnTo>
                    <a:pt x="182" y="36"/>
                  </a:lnTo>
                  <a:lnTo>
                    <a:pt x="182" y="36"/>
                  </a:lnTo>
                  <a:lnTo>
                    <a:pt x="184" y="36"/>
                  </a:lnTo>
                  <a:lnTo>
                    <a:pt x="184" y="36"/>
                  </a:lnTo>
                  <a:lnTo>
                    <a:pt x="184" y="36"/>
                  </a:lnTo>
                  <a:lnTo>
                    <a:pt x="187" y="36"/>
                  </a:lnTo>
                  <a:lnTo>
                    <a:pt x="187" y="36"/>
                  </a:lnTo>
                  <a:lnTo>
                    <a:pt x="187" y="36"/>
                  </a:lnTo>
                  <a:lnTo>
                    <a:pt x="187" y="36"/>
                  </a:lnTo>
                  <a:lnTo>
                    <a:pt x="189" y="36"/>
                  </a:lnTo>
                  <a:lnTo>
                    <a:pt x="189" y="36"/>
                  </a:lnTo>
                  <a:lnTo>
                    <a:pt x="191" y="36"/>
                  </a:lnTo>
                  <a:lnTo>
                    <a:pt x="191" y="36"/>
                  </a:lnTo>
                  <a:lnTo>
                    <a:pt x="191" y="36"/>
                  </a:lnTo>
                  <a:lnTo>
                    <a:pt x="191" y="36"/>
                  </a:lnTo>
                  <a:lnTo>
                    <a:pt x="194" y="36"/>
                  </a:lnTo>
                  <a:lnTo>
                    <a:pt x="194" y="38"/>
                  </a:lnTo>
                  <a:lnTo>
                    <a:pt x="194" y="38"/>
                  </a:lnTo>
                  <a:lnTo>
                    <a:pt x="194" y="38"/>
                  </a:lnTo>
                  <a:lnTo>
                    <a:pt x="194" y="38"/>
                  </a:lnTo>
                  <a:lnTo>
                    <a:pt x="196" y="38"/>
                  </a:lnTo>
                  <a:lnTo>
                    <a:pt x="196" y="40"/>
                  </a:lnTo>
                  <a:lnTo>
                    <a:pt x="196" y="40"/>
                  </a:lnTo>
                  <a:lnTo>
                    <a:pt x="194" y="40"/>
                  </a:lnTo>
                  <a:lnTo>
                    <a:pt x="194" y="40"/>
                  </a:lnTo>
                  <a:lnTo>
                    <a:pt x="194" y="40"/>
                  </a:lnTo>
                  <a:lnTo>
                    <a:pt x="194" y="40"/>
                  </a:lnTo>
                  <a:lnTo>
                    <a:pt x="194" y="40"/>
                  </a:lnTo>
                  <a:lnTo>
                    <a:pt x="194" y="43"/>
                  </a:lnTo>
                  <a:lnTo>
                    <a:pt x="194" y="43"/>
                  </a:lnTo>
                  <a:lnTo>
                    <a:pt x="191" y="43"/>
                  </a:lnTo>
                  <a:lnTo>
                    <a:pt x="191" y="43"/>
                  </a:lnTo>
                  <a:lnTo>
                    <a:pt x="191" y="43"/>
                  </a:lnTo>
                  <a:lnTo>
                    <a:pt x="189" y="43"/>
                  </a:lnTo>
                  <a:lnTo>
                    <a:pt x="189" y="43"/>
                  </a:lnTo>
                  <a:lnTo>
                    <a:pt x="191" y="43"/>
                  </a:lnTo>
                  <a:lnTo>
                    <a:pt x="191" y="45"/>
                  </a:lnTo>
                  <a:lnTo>
                    <a:pt x="191" y="45"/>
                  </a:lnTo>
                  <a:lnTo>
                    <a:pt x="189" y="45"/>
                  </a:lnTo>
                  <a:lnTo>
                    <a:pt x="189" y="45"/>
                  </a:lnTo>
                  <a:lnTo>
                    <a:pt x="189" y="45"/>
                  </a:lnTo>
                  <a:lnTo>
                    <a:pt x="189" y="43"/>
                  </a:lnTo>
                  <a:lnTo>
                    <a:pt x="187" y="43"/>
                  </a:lnTo>
                  <a:lnTo>
                    <a:pt x="187" y="43"/>
                  </a:lnTo>
                  <a:lnTo>
                    <a:pt x="187" y="45"/>
                  </a:lnTo>
                  <a:lnTo>
                    <a:pt x="187" y="45"/>
                  </a:lnTo>
                  <a:lnTo>
                    <a:pt x="187" y="45"/>
                  </a:lnTo>
                  <a:lnTo>
                    <a:pt x="187" y="45"/>
                  </a:lnTo>
                  <a:lnTo>
                    <a:pt x="187" y="45"/>
                  </a:lnTo>
                  <a:lnTo>
                    <a:pt x="187" y="47"/>
                  </a:lnTo>
                  <a:lnTo>
                    <a:pt x="184" y="47"/>
                  </a:lnTo>
                  <a:lnTo>
                    <a:pt x="184" y="47"/>
                  </a:lnTo>
                  <a:lnTo>
                    <a:pt x="184" y="45"/>
                  </a:lnTo>
                  <a:lnTo>
                    <a:pt x="184" y="45"/>
                  </a:lnTo>
                  <a:lnTo>
                    <a:pt x="184" y="45"/>
                  </a:lnTo>
                  <a:lnTo>
                    <a:pt x="184" y="45"/>
                  </a:lnTo>
                  <a:lnTo>
                    <a:pt x="184" y="45"/>
                  </a:lnTo>
                  <a:lnTo>
                    <a:pt x="184" y="43"/>
                  </a:lnTo>
                  <a:lnTo>
                    <a:pt x="182" y="43"/>
                  </a:lnTo>
                  <a:lnTo>
                    <a:pt x="182" y="45"/>
                  </a:lnTo>
                  <a:lnTo>
                    <a:pt x="182" y="45"/>
                  </a:lnTo>
                  <a:lnTo>
                    <a:pt x="182" y="45"/>
                  </a:lnTo>
                  <a:lnTo>
                    <a:pt x="182" y="47"/>
                  </a:lnTo>
                  <a:lnTo>
                    <a:pt x="180" y="47"/>
                  </a:lnTo>
                  <a:lnTo>
                    <a:pt x="180" y="45"/>
                  </a:lnTo>
                  <a:lnTo>
                    <a:pt x="180" y="45"/>
                  </a:lnTo>
                  <a:lnTo>
                    <a:pt x="180" y="45"/>
                  </a:lnTo>
                  <a:lnTo>
                    <a:pt x="177" y="45"/>
                  </a:lnTo>
                  <a:lnTo>
                    <a:pt x="177" y="45"/>
                  </a:lnTo>
                  <a:lnTo>
                    <a:pt x="175" y="45"/>
                  </a:lnTo>
                  <a:lnTo>
                    <a:pt x="175" y="45"/>
                  </a:lnTo>
                  <a:lnTo>
                    <a:pt x="175" y="45"/>
                  </a:lnTo>
                  <a:lnTo>
                    <a:pt x="172" y="45"/>
                  </a:lnTo>
                  <a:lnTo>
                    <a:pt x="172" y="45"/>
                  </a:lnTo>
                  <a:lnTo>
                    <a:pt x="172" y="45"/>
                  </a:lnTo>
                  <a:lnTo>
                    <a:pt x="170" y="45"/>
                  </a:lnTo>
                  <a:lnTo>
                    <a:pt x="170" y="45"/>
                  </a:lnTo>
                  <a:lnTo>
                    <a:pt x="168" y="45"/>
                  </a:lnTo>
                  <a:lnTo>
                    <a:pt x="168" y="45"/>
                  </a:lnTo>
                  <a:lnTo>
                    <a:pt x="168" y="45"/>
                  </a:lnTo>
                  <a:lnTo>
                    <a:pt x="168" y="45"/>
                  </a:lnTo>
                  <a:lnTo>
                    <a:pt x="165" y="45"/>
                  </a:lnTo>
                  <a:lnTo>
                    <a:pt x="165" y="45"/>
                  </a:lnTo>
                  <a:lnTo>
                    <a:pt x="168" y="45"/>
                  </a:lnTo>
                  <a:lnTo>
                    <a:pt x="168" y="47"/>
                  </a:lnTo>
                  <a:lnTo>
                    <a:pt x="168" y="47"/>
                  </a:lnTo>
                  <a:lnTo>
                    <a:pt x="165" y="47"/>
                  </a:lnTo>
                  <a:lnTo>
                    <a:pt x="165" y="50"/>
                  </a:lnTo>
                  <a:lnTo>
                    <a:pt x="165" y="50"/>
                  </a:lnTo>
                  <a:lnTo>
                    <a:pt x="165" y="52"/>
                  </a:lnTo>
                  <a:lnTo>
                    <a:pt x="165" y="52"/>
                  </a:lnTo>
                  <a:lnTo>
                    <a:pt x="168" y="52"/>
                  </a:lnTo>
                  <a:lnTo>
                    <a:pt x="168" y="52"/>
                  </a:lnTo>
                  <a:lnTo>
                    <a:pt x="168" y="54"/>
                  </a:lnTo>
                  <a:lnTo>
                    <a:pt x="168" y="54"/>
                  </a:lnTo>
                  <a:lnTo>
                    <a:pt x="168" y="54"/>
                  </a:lnTo>
                  <a:lnTo>
                    <a:pt x="168" y="54"/>
                  </a:lnTo>
                  <a:lnTo>
                    <a:pt x="170" y="54"/>
                  </a:lnTo>
                  <a:lnTo>
                    <a:pt x="170" y="54"/>
                  </a:lnTo>
                  <a:lnTo>
                    <a:pt x="172" y="54"/>
                  </a:lnTo>
                  <a:lnTo>
                    <a:pt x="172" y="57"/>
                  </a:lnTo>
                  <a:lnTo>
                    <a:pt x="172" y="57"/>
                  </a:lnTo>
                  <a:lnTo>
                    <a:pt x="172" y="57"/>
                  </a:lnTo>
                  <a:lnTo>
                    <a:pt x="172" y="57"/>
                  </a:lnTo>
                  <a:lnTo>
                    <a:pt x="175" y="57"/>
                  </a:lnTo>
                  <a:lnTo>
                    <a:pt x="175" y="57"/>
                  </a:lnTo>
                  <a:lnTo>
                    <a:pt x="175" y="57"/>
                  </a:lnTo>
                  <a:lnTo>
                    <a:pt x="175" y="57"/>
                  </a:lnTo>
                  <a:lnTo>
                    <a:pt x="175" y="57"/>
                  </a:lnTo>
                  <a:lnTo>
                    <a:pt x="175" y="57"/>
                  </a:lnTo>
                  <a:lnTo>
                    <a:pt x="175" y="59"/>
                  </a:lnTo>
                  <a:lnTo>
                    <a:pt x="175" y="59"/>
                  </a:lnTo>
                  <a:lnTo>
                    <a:pt x="177" y="59"/>
                  </a:lnTo>
                  <a:lnTo>
                    <a:pt x="177" y="57"/>
                  </a:lnTo>
                  <a:lnTo>
                    <a:pt x="177" y="57"/>
                  </a:lnTo>
                  <a:lnTo>
                    <a:pt x="180" y="57"/>
                  </a:lnTo>
                  <a:lnTo>
                    <a:pt x="180" y="57"/>
                  </a:lnTo>
                  <a:lnTo>
                    <a:pt x="180" y="57"/>
                  </a:lnTo>
                  <a:lnTo>
                    <a:pt x="180" y="57"/>
                  </a:lnTo>
                  <a:lnTo>
                    <a:pt x="182" y="57"/>
                  </a:lnTo>
                  <a:lnTo>
                    <a:pt x="182" y="57"/>
                  </a:lnTo>
                  <a:lnTo>
                    <a:pt x="182" y="57"/>
                  </a:lnTo>
                  <a:lnTo>
                    <a:pt x="184" y="57"/>
                  </a:lnTo>
                  <a:lnTo>
                    <a:pt x="184" y="57"/>
                  </a:lnTo>
                  <a:lnTo>
                    <a:pt x="184" y="57"/>
                  </a:lnTo>
                  <a:lnTo>
                    <a:pt x="187" y="57"/>
                  </a:lnTo>
                  <a:lnTo>
                    <a:pt x="187" y="57"/>
                  </a:lnTo>
                  <a:lnTo>
                    <a:pt x="187" y="57"/>
                  </a:lnTo>
                  <a:lnTo>
                    <a:pt x="187" y="57"/>
                  </a:lnTo>
                  <a:lnTo>
                    <a:pt x="189" y="57"/>
                  </a:lnTo>
                  <a:lnTo>
                    <a:pt x="189" y="57"/>
                  </a:lnTo>
                  <a:lnTo>
                    <a:pt x="191" y="57"/>
                  </a:lnTo>
                  <a:lnTo>
                    <a:pt x="191" y="54"/>
                  </a:lnTo>
                  <a:lnTo>
                    <a:pt x="191" y="54"/>
                  </a:lnTo>
                  <a:lnTo>
                    <a:pt x="191" y="54"/>
                  </a:lnTo>
                  <a:lnTo>
                    <a:pt x="191" y="54"/>
                  </a:lnTo>
                  <a:lnTo>
                    <a:pt x="194" y="54"/>
                  </a:lnTo>
                  <a:lnTo>
                    <a:pt x="194" y="54"/>
                  </a:lnTo>
                  <a:lnTo>
                    <a:pt x="194" y="57"/>
                  </a:lnTo>
                  <a:lnTo>
                    <a:pt x="194" y="57"/>
                  </a:lnTo>
                  <a:lnTo>
                    <a:pt x="194" y="57"/>
                  </a:lnTo>
                  <a:lnTo>
                    <a:pt x="194" y="57"/>
                  </a:lnTo>
                  <a:lnTo>
                    <a:pt x="196" y="57"/>
                  </a:lnTo>
                  <a:lnTo>
                    <a:pt x="196" y="57"/>
                  </a:lnTo>
                  <a:lnTo>
                    <a:pt x="196" y="57"/>
                  </a:lnTo>
                  <a:lnTo>
                    <a:pt x="196" y="57"/>
                  </a:lnTo>
                  <a:lnTo>
                    <a:pt x="198" y="57"/>
                  </a:lnTo>
                  <a:lnTo>
                    <a:pt x="198" y="57"/>
                  </a:lnTo>
                  <a:lnTo>
                    <a:pt x="198" y="57"/>
                  </a:lnTo>
                  <a:lnTo>
                    <a:pt x="198" y="59"/>
                  </a:lnTo>
                  <a:lnTo>
                    <a:pt x="201" y="59"/>
                  </a:lnTo>
                  <a:lnTo>
                    <a:pt x="201" y="59"/>
                  </a:lnTo>
                  <a:lnTo>
                    <a:pt x="201" y="59"/>
                  </a:lnTo>
                  <a:lnTo>
                    <a:pt x="201" y="59"/>
                  </a:lnTo>
                  <a:lnTo>
                    <a:pt x="201" y="62"/>
                  </a:lnTo>
                  <a:lnTo>
                    <a:pt x="201" y="62"/>
                  </a:lnTo>
                  <a:lnTo>
                    <a:pt x="201" y="62"/>
                  </a:lnTo>
                  <a:lnTo>
                    <a:pt x="201" y="62"/>
                  </a:lnTo>
                  <a:lnTo>
                    <a:pt x="201" y="64"/>
                  </a:lnTo>
                  <a:lnTo>
                    <a:pt x="201" y="64"/>
                  </a:lnTo>
                  <a:lnTo>
                    <a:pt x="201" y="66"/>
                  </a:lnTo>
                  <a:lnTo>
                    <a:pt x="201" y="66"/>
                  </a:lnTo>
                  <a:lnTo>
                    <a:pt x="201" y="66"/>
                  </a:lnTo>
                  <a:lnTo>
                    <a:pt x="203" y="66"/>
                  </a:lnTo>
                  <a:lnTo>
                    <a:pt x="203" y="66"/>
                  </a:lnTo>
                  <a:lnTo>
                    <a:pt x="206" y="66"/>
                  </a:lnTo>
                  <a:lnTo>
                    <a:pt x="206" y="69"/>
                  </a:lnTo>
                  <a:lnTo>
                    <a:pt x="206" y="69"/>
                  </a:lnTo>
                  <a:lnTo>
                    <a:pt x="206" y="69"/>
                  </a:lnTo>
                  <a:lnTo>
                    <a:pt x="208" y="69"/>
                  </a:lnTo>
                  <a:lnTo>
                    <a:pt x="208" y="69"/>
                  </a:lnTo>
                  <a:lnTo>
                    <a:pt x="208" y="69"/>
                  </a:lnTo>
                  <a:lnTo>
                    <a:pt x="208" y="69"/>
                  </a:lnTo>
                  <a:lnTo>
                    <a:pt x="210" y="69"/>
                  </a:lnTo>
                  <a:lnTo>
                    <a:pt x="210" y="69"/>
                  </a:lnTo>
                  <a:lnTo>
                    <a:pt x="213" y="69"/>
                  </a:lnTo>
                  <a:lnTo>
                    <a:pt x="213" y="69"/>
                  </a:lnTo>
                  <a:lnTo>
                    <a:pt x="213" y="69"/>
                  </a:lnTo>
                  <a:lnTo>
                    <a:pt x="213" y="69"/>
                  </a:lnTo>
                  <a:lnTo>
                    <a:pt x="213" y="66"/>
                  </a:lnTo>
                  <a:lnTo>
                    <a:pt x="215" y="66"/>
                  </a:lnTo>
                  <a:lnTo>
                    <a:pt x="215" y="66"/>
                  </a:lnTo>
                  <a:lnTo>
                    <a:pt x="215" y="66"/>
                  </a:lnTo>
                  <a:lnTo>
                    <a:pt x="217" y="66"/>
                  </a:lnTo>
                  <a:lnTo>
                    <a:pt x="217" y="66"/>
                  </a:lnTo>
                  <a:lnTo>
                    <a:pt x="217" y="66"/>
                  </a:lnTo>
                  <a:lnTo>
                    <a:pt x="220" y="66"/>
                  </a:lnTo>
                  <a:lnTo>
                    <a:pt x="220" y="66"/>
                  </a:lnTo>
                  <a:lnTo>
                    <a:pt x="220" y="66"/>
                  </a:lnTo>
                  <a:lnTo>
                    <a:pt x="220" y="66"/>
                  </a:lnTo>
                  <a:lnTo>
                    <a:pt x="220" y="69"/>
                  </a:lnTo>
                  <a:lnTo>
                    <a:pt x="222" y="69"/>
                  </a:lnTo>
                  <a:lnTo>
                    <a:pt x="222" y="69"/>
                  </a:lnTo>
                  <a:lnTo>
                    <a:pt x="222" y="69"/>
                  </a:lnTo>
                  <a:lnTo>
                    <a:pt x="224" y="69"/>
                  </a:lnTo>
                  <a:lnTo>
                    <a:pt x="224" y="69"/>
                  </a:lnTo>
                  <a:lnTo>
                    <a:pt x="224" y="71"/>
                  </a:lnTo>
                  <a:lnTo>
                    <a:pt x="224" y="71"/>
                  </a:lnTo>
                  <a:lnTo>
                    <a:pt x="224" y="71"/>
                  </a:lnTo>
                  <a:lnTo>
                    <a:pt x="227" y="71"/>
                  </a:lnTo>
                  <a:lnTo>
                    <a:pt x="227" y="73"/>
                  </a:lnTo>
                  <a:lnTo>
                    <a:pt x="227" y="73"/>
                  </a:lnTo>
                  <a:lnTo>
                    <a:pt x="227" y="73"/>
                  </a:lnTo>
                  <a:lnTo>
                    <a:pt x="227" y="73"/>
                  </a:lnTo>
                  <a:lnTo>
                    <a:pt x="229" y="73"/>
                  </a:lnTo>
                  <a:lnTo>
                    <a:pt x="229" y="73"/>
                  </a:lnTo>
                  <a:lnTo>
                    <a:pt x="229" y="76"/>
                  </a:lnTo>
                  <a:lnTo>
                    <a:pt x="227" y="76"/>
                  </a:lnTo>
                  <a:lnTo>
                    <a:pt x="227" y="76"/>
                  </a:lnTo>
                  <a:lnTo>
                    <a:pt x="227" y="76"/>
                  </a:lnTo>
                  <a:lnTo>
                    <a:pt x="227" y="78"/>
                  </a:lnTo>
                  <a:lnTo>
                    <a:pt x="227" y="78"/>
                  </a:lnTo>
                  <a:lnTo>
                    <a:pt x="227" y="78"/>
                  </a:lnTo>
                  <a:lnTo>
                    <a:pt x="224" y="78"/>
                  </a:lnTo>
                  <a:lnTo>
                    <a:pt x="224" y="78"/>
                  </a:lnTo>
                  <a:lnTo>
                    <a:pt x="224" y="81"/>
                  </a:lnTo>
                  <a:lnTo>
                    <a:pt x="224" y="81"/>
                  </a:lnTo>
                  <a:lnTo>
                    <a:pt x="222" y="81"/>
                  </a:lnTo>
                  <a:lnTo>
                    <a:pt x="222" y="81"/>
                  </a:lnTo>
                  <a:lnTo>
                    <a:pt x="220" y="81"/>
                  </a:lnTo>
                  <a:lnTo>
                    <a:pt x="220" y="81"/>
                  </a:lnTo>
                  <a:lnTo>
                    <a:pt x="220" y="81"/>
                  </a:lnTo>
                  <a:lnTo>
                    <a:pt x="220" y="83"/>
                  </a:lnTo>
                  <a:lnTo>
                    <a:pt x="220" y="83"/>
                  </a:lnTo>
                  <a:lnTo>
                    <a:pt x="220" y="83"/>
                  </a:lnTo>
                  <a:lnTo>
                    <a:pt x="220" y="83"/>
                  </a:lnTo>
                  <a:lnTo>
                    <a:pt x="217" y="83"/>
                  </a:lnTo>
                  <a:lnTo>
                    <a:pt x="217" y="85"/>
                  </a:lnTo>
                  <a:lnTo>
                    <a:pt x="217" y="85"/>
                  </a:lnTo>
                  <a:lnTo>
                    <a:pt x="217" y="85"/>
                  </a:lnTo>
                  <a:lnTo>
                    <a:pt x="217" y="88"/>
                  </a:lnTo>
                  <a:lnTo>
                    <a:pt x="217" y="88"/>
                  </a:lnTo>
                  <a:lnTo>
                    <a:pt x="215" y="88"/>
                  </a:lnTo>
                  <a:lnTo>
                    <a:pt x="215" y="88"/>
                  </a:lnTo>
                  <a:lnTo>
                    <a:pt x="215" y="85"/>
                  </a:lnTo>
                  <a:lnTo>
                    <a:pt x="213" y="85"/>
                  </a:lnTo>
                  <a:lnTo>
                    <a:pt x="213" y="85"/>
                  </a:lnTo>
                  <a:lnTo>
                    <a:pt x="215" y="85"/>
                  </a:lnTo>
                  <a:lnTo>
                    <a:pt x="215" y="83"/>
                  </a:lnTo>
                  <a:lnTo>
                    <a:pt x="215" y="83"/>
                  </a:lnTo>
                  <a:lnTo>
                    <a:pt x="215" y="83"/>
                  </a:lnTo>
                  <a:lnTo>
                    <a:pt x="215" y="83"/>
                  </a:lnTo>
                  <a:lnTo>
                    <a:pt x="215" y="83"/>
                  </a:lnTo>
                  <a:lnTo>
                    <a:pt x="215" y="81"/>
                  </a:lnTo>
                  <a:lnTo>
                    <a:pt x="213" y="81"/>
                  </a:lnTo>
                  <a:lnTo>
                    <a:pt x="213" y="81"/>
                  </a:lnTo>
                  <a:lnTo>
                    <a:pt x="213" y="81"/>
                  </a:lnTo>
                  <a:lnTo>
                    <a:pt x="213" y="78"/>
                  </a:lnTo>
                  <a:lnTo>
                    <a:pt x="213" y="78"/>
                  </a:lnTo>
                  <a:lnTo>
                    <a:pt x="210" y="78"/>
                  </a:lnTo>
                  <a:lnTo>
                    <a:pt x="210" y="78"/>
                  </a:lnTo>
                  <a:lnTo>
                    <a:pt x="210" y="78"/>
                  </a:lnTo>
                  <a:lnTo>
                    <a:pt x="210" y="76"/>
                  </a:lnTo>
                  <a:lnTo>
                    <a:pt x="208" y="76"/>
                  </a:lnTo>
                  <a:lnTo>
                    <a:pt x="208" y="76"/>
                  </a:lnTo>
                  <a:lnTo>
                    <a:pt x="208" y="76"/>
                  </a:lnTo>
                  <a:lnTo>
                    <a:pt x="208" y="76"/>
                  </a:lnTo>
                  <a:lnTo>
                    <a:pt x="206" y="76"/>
                  </a:lnTo>
                  <a:lnTo>
                    <a:pt x="206" y="76"/>
                  </a:lnTo>
                  <a:lnTo>
                    <a:pt x="206" y="76"/>
                  </a:lnTo>
                  <a:lnTo>
                    <a:pt x="203" y="76"/>
                  </a:lnTo>
                  <a:lnTo>
                    <a:pt x="203" y="76"/>
                  </a:lnTo>
                  <a:lnTo>
                    <a:pt x="203" y="73"/>
                  </a:lnTo>
                  <a:lnTo>
                    <a:pt x="201" y="73"/>
                  </a:lnTo>
                  <a:lnTo>
                    <a:pt x="201" y="73"/>
                  </a:lnTo>
                  <a:lnTo>
                    <a:pt x="201" y="73"/>
                  </a:lnTo>
                  <a:lnTo>
                    <a:pt x="201" y="73"/>
                  </a:lnTo>
                  <a:lnTo>
                    <a:pt x="201" y="71"/>
                  </a:lnTo>
                  <a:lnTo>
                    <a:pt x="201" y="71"/>
                  </a:lnTo>
                  <a:lnTo>
                    <a:pt x="201" y="73"/>
                  </a:lnTo>
                  <a:lnTo>
                    <a:pt x="198" y="73"/>
                  </a:lnTo>
                  <a:lnTo>
                    <a:pt x="198" y="73"/>
                  </a:lnTo>
                  <a:lnTo>
                    <a:pt x="198" y="73"/>
                  </a:lnTo>
                  <a:lnTo>
                    <a:pt x="198" y="76"/>
                  </a:lnTo>
                  <a:lnTo>
                    <a:pt x="201" y="76"/>
                  </a:lnTo>
                  <a:lnTo>
                    <a:pt x="201" y="76"/>
                  </a:lnTo>
                  <a:lnTo>
                    <a:pt x="201" y="78"/>
                  </a:lnTo>
                  <a:lnTo>
                    <a:pt x="201" y="78"/>
                  </a:lnTo>
                  <a:lnTo>
                    <a:pt x="201" y="81"/>
                  </a:lnTo>
                  <a:lnTo>
                    <a:pt x="201" y="81"/>
                  </a:lnTo>
                  <a:lnTo>
                    <a:pt x="201" y="81"/>
                  </a:lnTo>
                  <a:lnTo>
                    <a:pt x="201" y="81"/>
                  </a:lnTo>
                  <a:lnTo>
                    <a:pt x="203" y="81"/>
                  </a:lnTo>
                  <a:lnTo>
                    <a:pt x="203" y="81"/>
                  </a:lnTo>
                  <a:lnTo>
                    <a:pt x="203" y="83"/>
                  </a:lnTo>
                  <a:lnTo>
                    <a:pt x="206" y="83"/>
                  </a:lnTo>
                  <a:lnTo>
                    <a:pt x="206" y="83"/>
                  </a:lnTo>
                  <a:lnTo>
                    <a:pt x="206" y="83"/>
                  </a:lnTo>
                  <a:lnTo>
                    <a:pt x="206" y="85"/>
                  </a:lnTo>
                  <a:lnTo>
                    <a:pt x="203" y="85"/>
                  </a:lnTo>
                  <a:lnTo>
                    <a:pt x="203" y="85"/>
                  </a:lnTo>
                  <a:lnTo>
                    <a:pt x="201" y="85"/>
                  </a:lnTo>
                  <a:lnTo>
                    <a:pt x="201" y="85"/>
                  </a:lnTo>
                  <a:lnTo>
                    <a:pt x="201" y="85"/>
                  </a:lnTo>
                  <a:lnTo>
                    <a:pt x="198" y="85"/>
                  </a:lnTo>
                  <a:lnTo>
                    <a:pt x="198" y="83"/>
                  </a:lnTo>
                  <a:lnTo>
                    <a:pt x="198" y="83"/>
                  </a:lnTo>
                  <a:lnTo>
                    <a:pt x="198" y="83"/>
                  </a:lnTo>
                  <a:lnTo>
                    <a:pt x="198" y="83"/>
                  </a:lnTo>
                  <a:lnTo>
                    <a:pt x="198" y="83"/>
                  </a:lnTo>
                  <a:lnTo>
                    <a:pt x="198" y="81"/>
                  </a:lnTo>
                  <a:lnTo>
                    <a:pt x="196" y="81"/>
                  </a:lnTo>
                  <a:lnTo>
                    <a:pt x="196" y="83"/>
                  </a:lnTo>
                  <a:lnTo>
                    <a:pt x="196" y="83"/>
                  </a:lnTo>
                  <a:lnTo>
                    <a:pt x="194" y="83"/>
                  </a:lnTo>
                  <a:lnTo>
                    <a:pt x="194" y="83"/>
                  </a:lnTo>
                  <a:lnTo>
                    <a:pt x="194" y="81"/>
                  </a:lnTo>
                  <a:lnTo>
                    <a:pt x="194" y="81"/>
                  </a:lnTo>
                  <a:lnTo>
                    <a:pt x="194" y="83"/>
                  </a:lnTo>
                  <a:lnTo>
                    <a:pt x="191" y="83"/>
                  </a:lnTo>
                  <a:lnTo>
                    <a:pt x="191" y="83"/>
                  </a:lnTo>
                  <a:lnTo>
                    <a:pt x="191" y="81"/>
                  </a:lnTo>
                  <a:lnTo>
                    <a:pt x="191" y="81"/>
                  </a:lnTo>
                  <a:lnTo>
                    <a:pt x="189" y="81"/>
                  </a:lnTo>
                  <a:lnTo>
                    <a:pt x="189" y="81"/>
                  </a:lnTo>
                  <a:lnTo>
                    <a:pt x="189" y="81"/>
                  </a:lnTo>
                  <a:lnTo>
                    <a:pt x="187" y="81"/>
                  </a:lnTo>
                  <a:lnTo>
                    <a:pt x="187" y="81"/>
                  </a:lnTo>
                  <a:lnTo>
                    <a:pt x="187" y="78"/>
                  </a:lnTo>
                  <a:lnTo>
                    <a:pt x="187" y="78"/>
                  </a:lnTo>
                  <a:lnTo>
                    <a:pt x="184" y="78"/>
                  </a:lnTo>
                  <a:lnTo>
                    <a:pt x="184" y="78"/>
                  </a:lnTo>
                  <a:lnTo>
                    <a:pt x="184" y="78"/>
                  </a:lnTo>
                  <a:lnTo>
                    <a:pt x="184" y="78"/>
                  </a:lnTo>
                  <a:lnTo>
                    <a:pt x="184" y="76"/>
                  </a:lnTo>
                  <a:lnTo>
                    <a:pt x="182" y="76"/>
                  </a:lnTo>
                  <a:lnTo>
                    <a:pt x="182" y="76"/>
                  </a:lnTo>
                  <a:lnTo>
                    <a:pt x="180" y="76"/>
                  </a:lnTo>
                  <a:lnTo>
                    <a:pt x="180" y="76"/>
                  </a:lnTo>
                  <a:lnTo>
                    <a:pt x="180" y="78"/>
                  </a:lnTo>
                  <a:lnTo>
                    <a:pt x="180" y="78"/>
                  </a:lnTo>
                  <a:lnTo>
                    <a:pt x="177" y="78"/>
                  </a:lnTo>
                  <a:lnTo>
                    <a:pt x="177" y="78"/>
                  </a:lnTo>
                  <a:lnTo>
                    <a:pt x="177" y="78"/>
                  </a:lnTo>
                  <a:lnTo>
                    <a:pt x="175" y="78"/>
                  </a:lnTo>
                  <a:lnTo>
                    <a:pt x="175" y="78"/>
                  </a:lnTo>
                  <a:lnTo>
                    <a:pt x="175" y="78"/>
                  </a:lnTo>
                  <a:lnTo>
                    <a:pt x="175" y="76"/>
                  </a:lnTo>
                  <a:lnTo>
                    <a:pt x="175" y="76"/>
                  </a:lnTo>
                  <a:lnTo>
                    <a:pt x="175" y="76"/>
                  </a:lnTo>
                  <a:lnTo>
                    <a:pt x="177" y="76"/>
                  </a:lnTo>
                  <a:lnTo>
                    <a:pt x="177" y="76"/>
                  </a:lnTo>
                  <a:lnTo>
                    <a:pt x="177" y="73"/>
                  </a:lnTo>
                  <a:lnTo>
                    <a:pt x="177" y="73"/>
                  </a:lnTo>
                  <a:lnTo>
                    <a:pt x="177" y="73"/>
                  </a:lnTo>
                  <a:lnTo>
                    <a:pt x="175" y="73"/>
                  </a:lnTo>
                  <a:lnTo>
                    <a:pt x="175" y="73"/>
                  </a:lnTo>
                  <a:lnTo>
                    <a:pt x="175" y="73"/>
                  </a:lnTo>
                  <a:lnTo>
                    <a:pt x="175" y="73"/>
                  </a:lnTo>
                  <a:lnTo>
                    <a:pt x="172" y="73"/>
                  </a:lnTo>
                  <a:lnTo>
                    <a:pt x="172" y="73"/>
                  </a:lnTo>
                  <a:lnTo>
                    <a:pt x="172" y="73"/>
                  </a:lnTo>
                  <a:lnTo>
                    <a:pt x="172" y="73"/>
                  </a:lnTo>
                  <a:lnTo>
                    <a:pt x="170" y="73"/>
                  </a:lnTo>
                  <a:lnTo>
                    <a:pt x="170" y="73"/>
                  </a:lnTo>
                  <a:lnTo>
                    <a:pt x="170" y="73"/>
                  </a:lnTo>
                  <a:lnTo>
                    <a:pt x="168" y="73"/>
                  </a:lnTo>
                  <a:lnTo>
                    <a:pt x="168" y="76"/>
                  </a:lnTo>
                  <a:lnTo>
                    <a:pt x="168" y="76"/>
                  </a:lnTo>
                  <a:lnTo>
                    <a:pt x="168" y="76"/>
                  </a:lnTo>
                  <a:lnTo>
                    <a:pt x="165" y="76"/>
                  </a:lnTo>
                  <a:lnTo>
                    <a:pt x="165" y="76"/>
                  </a:lnTo>
                  <a:lnTo>
                    <a:pt x="165" y="76"/>
                  </a:lnTo>
                  <a:lnTo>
                    <a:pt x="165" y="76"/>
                  </a:lnTo>
                  <a:lnTo>
                    <a:pt x="165" y="78"/>
                  </a:lnTo>
                  <a:lnTo>
                    <a:pt x="163" y="78"/>
                  </a:lnTo>
                  <a:lnTo>
                    <a:pt x="163" y="78"/>
                  </a:lnTo>
                  <a:lnTo>
                    <a:pt x="163" y="76"/>
                  </a:lnTo>
                  <a:lnTo>
                    <a:pt x="161" y="76"/>
                  </a:lnTo>
                  <a:lnTo>
                    <a:pt x="161" y="76"/>
                  </a:lnTo>
                  <a:lnTo>
                    <a:pt x="161" y="76"/>
                  </a:lnTo>
                  <a:lnTo>
                    <a:pt x="161" y="76"/>
                  </a:lnTo>
                  <a:lnTo>
                    <a:pt x="158" y="76"/>
                  </a:lnTo>
                  <a:lnTo>
                    <a:pt x="158" y="76"/>
                  </a:lnTo>
                  <a:lnTo>
                    <a:pt x="158" y="76"/>
                  </a:lnTo>
                  <a:lnTo>
                    <a:pt x="156" y="76"/>
                  </a:lnTo>
                  <a:lnTo>
                    <a:pt x="156" y="76"/>
                  </a:lnTo>
                  <a:lnTo>
                    <a:pt x="156" y="73"/>
                  </a:lnTo>
                  <a:lnTo>
                    <a:pt x="153" y="73"/>
                  </a:lnTo>
                  <a:lnTo>
                    <a:pt x="153" y="73"/>
                  </a:lnTo>
                  <a:lnTo>
                    <a:pt x="153" y="73"/>
                  </a:lnTo>
                  <a:lnTo>
                    <a:pt x="153" y="73"/>
                  </a:lnTo>
                  <a:lnTo>
                    <a:pt x="151" y="73"/>
                  </a:lnTo>
                  <a:lnTo>
                    <a:pt x="151" y="73"/>
                  </a:lnTo>
                  <a:lnTo>
                    <a:pt x="151" y="73"/>
                  </a:lnTo>
                  <a:lnTo>
                    <a:pt x="149" y="73"/>
                  </a:lnTo>
                  <a:lnTo>
                    <a:pt x="149" y="73"/>
                  </a:lnTo>
                  <a:lnTo>
                    <a:pt x="146" y="73"/>
                  </a:lnTo>
                  <a:lnTo>
                    <a:pt x="146" y="73"/>
                  </a:lnTo>
                  <a:lnTo>
                    <a:pt x="146" y="73"/>
                  </a:lnTo>
                  <a:lnTo>
                    <a:pt x="144" y="73"/>
                  </a:lnTo>
                  <a:lnTo>
                    <a:pt x="144" y="73"/>
                  </a:lnTo>
                  <a:lnTo>
                    <a:pt x="144" y="73"/>
                  </a:lnTo>
                  <a:lnTo>
                    <a:pt x="144" y="73"/>
                  </a:lnTo>
                  <a:lnTo>
                    <a:pt x="144" y="73"/>
                  </a:lnTo>
                  <a:lnTo>
                    <a:pt x="144" y="73"/>
                  </a:lnTo>
                  <a:lnTo>
                    <a:pt x="144" y="76"/>
                  </a:lnTo>
                  <a:lnTo>
                    <a:pt x="142" y="76"/>
                  </a:lnTo>
                  <a:lnTo>
                    <a:pt x="142" y="76"/>
                  </a:lnTo>
                  <a:lnTo>
                    <a:pt x="142" y="73"/>
                  </a:lnTo>
                  <a:lnTo>
                    <a:pt x="139" y="73"/>
                  </a:lnTo>
                  <a:lnTo>
                    <a:pt x="139" y="73"/>
                  </a:lnTo>
                  <a:lnTo>
                    <a:pt x="139" y="73"/>
                  </a:lnTo>
                  <a:lnTo>
                    <a:pt x="137" y="73"/>
                  </a:lnTo>
                  <a:lnTo>
                    <a:pt x="137" y="73"/>
                  </a:lnTo>
                  <a:lnTo>
                    <a:pt x="137" y="73"/>
                  </a:lnTo>
                  <a:lnTo>
                    <a:pt x="135" y="73"/>
                  </a:lnTo>
                  <a:lnTo>
                    <a:pt x="135" y="73"/>
                  </a:lnTo>
                  <a:lnTo>
                    <a:pt x="135" y="73"/>
                  </a:lnTo>
                  <a:lnTo>
                    <a:pt x="135" y="73"/>
                  </a:lnTo>
                  <a:lnTo>
                    <a:pt x="132" y="73"/>
                  </a:lnTo>
                  <a:lnTo>
                    <a:pt x="132" y="73"/>
                  </a:lnTo>
                  <a:lnTo>
                    <a:pt x="132" y="73"/>
                  </a:lnTo>
                  <a:lnTo>
                    <a:pt x="130" y="73"/>
                  </a:lnTo>
                  <a:lnTo>
                    <a:pt x="130" y="73"/>
                  </a:lnTo>
                  <a:lnTo>
                    <a:pt x="127" y="73"/>
                  </a:lnTo>
                  <a:lnTo>
                    <a:pt x="127" y="73"/>
                  </a:lnTo>
                  <a:lnTo>
                    <a:pt x="127" y="73"/>
                  </a:lnTo>
                  <a:lnTo>
                    <a:pt x="125" y="73"/>
                  </a:lnTo>
                  <a:lnTo>
                    <a:pt x="125" y="71"/>
                  </a:lnTo>
                  <a:lnTo>
                    <a:pt x="125" y="71"/>
                  </a:lnTo>
                  <a:lnTo>
                    <a:pt x="125" y="71"/>
                  </a:lnTo>
                  <a:lnTo>
                    <a:pt x="123" y="71"/>
                  </a:lnTo>
                  <a:lnTo>
                    <a:pt x="123" y="71"/>
                  </a:lnTo>
                  <a:lnTo>
                    <a:pt x="123" y="71"/>
                  </a:lnTo>
                  <a:lnTo>
                    <a:pt x="120" y="71"/>
                  </a:lnTo>
                  <a:lnTo>
                    <a:pt x="120" y="71"/>
                  </a:lnTo>
                  <a:lnTo>
                    <a:pt x="120" y="71"/>
                  </a:lnTo>
                  <a:lnTo>
                    <a:pt x="118" y="71"/>
                  </a:lnTo>
                  <a:lnTo>
                    <a:pt x="118" y="69"/>
                  </a:lnTo>
                  <a:lnTo>
                    <a:pt x="118" y="69"/>
                  </a:lnTo>
                  <a:lnTo>
                    <a:pt x="118" y="69"/>
                  </a:lnTo>
                  <a:lnTo>
                    <a:pt x="116" y="69"/>
                  </a:lnTo>
                  <a:lnTo>
                    <a:pt x="116" y="69"/>
                  </a:lnTo>
                  <a:lnTo>
                    <a:pt x="116" y="69"/>
                  </a:lnTo>
                  <a:lnTo>
                    <a:pt x="113" y="69"/>
                  </a:lnTo>
                  <a:lnTo>
                    <a:pt x="113" y="66"/>
                  </a:lnTo>
                  <a:lnTo>
                    <a:pt x="113" y="66"/>
                  </a:lnTo>
                  <a:lnTo>
                    <a:pt x="113" y="66"/>
                  </a:lnTo>
                  <a:lnTo>
                    <a:pt x="113" y="66"/>
                  </a:lnTo>
                  <a:lnTo>
                    <a:pt x="111" y="66"/>
                  </a:lnTo>
                  <a:lnTo>
                    <a:pt x="111" y="66"/>
                  </a:lnTo>
                  <a:lnTo>
                    <a:pt x="111" y="64"/>
                  </a:lnTo>
                  <a:lnTo>
                    <a:pt x="111" y="64"/>
                  </a:lnTo>
                  <a:lnTo>
                    <a:pt x="109" y="64"/>
                  </a:lnTo>
                  <a:lnTo>
                    <a:pt x="109" y="64"/>
                  </a:lnTo>
                  <a:lnTo>
                    <a:pt x="109" y="64"/>
                  </a:lnTo>
                  <a:lnTo>
                    <a:pt x="106" y="64"/>
                  </a:lnTo>
                  <a:lnTo>
                    <a:pt x="106" y="62"/>
                  </a:lnTo>
                  <a:lnTo>
                    <a:pt x="106" y="62"/>
                  </a:lnTo>
                  <a:lnTo>
                    <a:pt x="106" y="62"/>
                  </a:lnTo>
                  <a:lnTo>
                    <a:pt x="104" y="62"/>
                  </a:lnTo>
                  <a:lnTo>
                    <a:pt x="104" y="62"/>
                  </a:lnTo>
                  <a:lnTo>
                    <a:pt x="104" y="62"/>
                  </a:lnTo>
                  <a:lnTo>
                    <a:pt x="101" y="62"/>
                  </a:lnTo>
                  <a:lnTo>
                    <a:pt x="101" y="62"/>
                  </a:lnTo>
                  <a:lnTo>
                    <a:pt x="101" y="62"/>
                  </a:lnTo>
                  <a:lnTo>
                    <a:pt x="101" y="62"/>
                  </a:lnTo>
                  <a:lnTo>
                    <a:pt x="99" y="62"/>
                  </a:lnTo>
                  <a:lnTo>
                    <a:pt x="99" y="62"/>
                  </a:lnTo>
                  <a:lnTo>
                    <a:pt x="99" y="62"/>
                  </a:lnTo>
                  <a:lnTo>
                    <a:pt x="99" y="59"/>
                  </a:lnTo>
                  <a:lnTo>
                    <a:pt x="97" y="59"/>
                  </a:lnTo>
                  <a:lnTo>
                    <a:pt x="97" y="59"/>
                  </a:lnTo>
                  <a:lnTo>
                    <a:pt x="94" y="59"/>
                  </a:lnTo>
                  <a:lnTo>
                    <a:pt x="94" y="59"/>
                  </a:lnTo>
                  <a:lnTo>
                    <a:pt x="94" y="59"/>
                  </a:lnTo>
                  <a:lnTo>
                    <a:pt x="92" y="59"/>
                  </a:lnTo>
                  <a:lnTo>
                    <a:pt x="92" y="59"/>
                  </a:lnTo>
                  <a:lnTo>
                    <a:pt x="92" y="59"/>
                  </a:lnTo>
                  <a:lnTo>
                    <a:pt x="92" y="59"/>
                  </a:lnTo>
                  <a:lnTo>
                    <a:pt x="90" y="59"/>
                  </a:lnTo>
                  <a:lnTo>
                    <a:pt x="90" y="57"/>
                  </a:lnTo>
                  <a:lnTo>
                    <a:pt x="90" y="57"/>
                  </a:lnTo>
                  <a:lnTo>
                    <a:pt x="87" y="57"/>
                  </a:lnTo>
                  <a:lnTo>
                    <a:pt x="87" y="57"/>
                  </a:lnTo>
                  <a:lnTo>
                    <a:pt x="87" y="57"/>
                  </a:lnTo>
                  <a:lnTo>
                    <a:pt x="85" y="57"/>
                  </a:lnTo>
                  <a:lnTo>
                    <a:pt x="85" y="57"/>
                  </a:lnTo>
                  <a:lnTo>
                    <a:pt x="85" y="59"/>
                  </a:lnTo>
                  <a:lnTo>
                    <a:pt x="85" y="59"/>
                  </a:lnTo>
                  <a:lnTo>
                    <a:pt x="85" y="59"/>
                  </a:lnTo>
                  <a:lnTo>
                    <a:pt x="85" y="59"/>
                  </a:lnTo>
                  <a:lnTo>
                    <a:pt x="85" y="59"/>
                  </a:lnTo>
                  <a:lnTo>
                    <a:pt x="82" y="59"/>
                  </a:lnTo>
                  <a:lnTo>
                    <a:pt x="82" y="59"/>
                  </a:lnTo>
                  <a:lnTo>
                    <a:pt x="80" y="59"/>
                  </a:lnTo>
                  <a:lnTo>
                    <a:pt x="80" y="59"/>
                  </a:lnTo>
                  <a:lnTo>
                    <a:pt x="80" y="59"/>
                  </a:lnTo>
                  <a:lnTo>
                    <a:pt x="80" y="59"/>
                  </a:lnTo>
                  <a:lnTo>
                    <a:pt x="78" y="59"/>
                  </a:lnTo>
                  <a:lnTo>
                    <a:pt x="78" y="57"/>
                  </a:lnTo>
                  <a:lnTo>
                    <a:pt x="78" y="57"/>
                  </a:lnTo>
                  <a:lnTo>
                    <a:pt x="78" y="59"/>
                  </a:lnTo>
                  <a:lnTo>
                    <a:pt x="78" y="59"/>
                  </a:lnTo>
                  <a:lnTo>
                    <a:pt x="75" y="59"/>
                  </a:lnTo>
                  <a:lnTo>
                    <a:pt x="75" y="57"/>
                  </a:lnTo>
                  <a:lnTo>
                    <a:pt x="75" y="57"/>
                  </a:lnTo>
                  <a:lnTo>
                    <a:pt x="73" y="57"/>
                  </a:lnTo>
                  <a:lnTo>
                    <a:pt x="73" y="59"/>
                  </a:lnTo>
                  <a:lnTo>
                    <a:pt x="73" y="59"/>
                  </a:lnTo>
                  <a:lnTo>
                    <a:pt x="73" y="59"/>
                  </a:lnTo>
                  <a:lnTo>
                    <a:pt x="73" y="62"/>
                  </a:lnTo>
                  <a:lnTo>
                    <a:pt x="73" y="62"/>
                  </a:lnTo>
                  <a:lnTo>
                    <a:pt x="71" y="62"/>
                  </a:lnTo>
                  <a:lnTo>
                    <a:pt x="71" y="62"/>
                  </a:lnTo>
                  <a:lnTo>
                    <a:pt x="68" y="62"/>
                  </a:lnTo>
                  <a:lnTo>
                    <a:pt x="68" y="62"/>
                  </a:lnTo>
                  <a:lnTo>
                    <a:pt x="68" y="62"/>
                  </a:lnTo>
                  <a:lnTo>
                    <a:pt x="66" y="62"/>
                  </a:lnTo>
                  <a:lnTo>
                    <a:pt x="66" y="62"/>
                  </a:lnTo>
                  <a:lnTo>
                    <a:pt x="66" y="59"/>
                  </a:lnTo>
                  <a:lnTo>
                    <a:pt x="66" y="59"/>
                  </a:lnTo>
                  <a:lnTo>
                    <a:pt x="64" y="59"/>
                  </a:lnTo>
                  <a:lnTo>
                    <a:pt x="64" y="59"/>
                  </a:lnTo>
                  <a:lnTo>
                    <a:pt x="61" y="59"/>
                  </a:lnTo>
                  <a:lnTo>
                    <a:pt x="61" y="59"/>
                  </a:lnTo>
                  <a:lnTo>
                    <a:pt x="61" y="59"/>
                  </a:lnTo>
                  <a:lnTo>
                    <a:pt x="61" y="59"/>
                  </a:lnTo>
                  <a:lnTo>
                    <a:pt x="59" y="59"/>
                  </a:lnTo>
                  <a:lnTo>
                    <a:pt x="59" y="59"/>
                  </a:lnTo>
                  <a:lnTo>
                    <a:pt x="59" y="59"/>
                  </a:lnTo>
                  <a:lnTo>
                    <a:pt x="59" y="57"/>
                  </a:lnTo>
                  <a:lnTo>
                    <a:pt x="56" y="57"/>
                  </a:lnTo>
                  <a:lnTo>
                    <a:pt x="56" y="57"/>
                  </a:lnTo>
                  <a:lnTo>
                    <a:pt x="54" y="57"/>
                  </a:lnTo>
                  <a:lnTo>
                    <a:pt x="54" y="57"/>
                  </a:lnTo>
                  <a:lnTo>
                    <a:pt x="54" y="54"/>
                  </a:lnTo>
                  <a:lnTo>
                    <a:pt x="54" y="54"/>
                  </a:lnTo>
                  <a:lnTo>
                    <a:pt x="54" y="54"/>
                  </a:lnTo>
                  <a:lnTo>
                    <a:pt x="54" y="54"/>
                  </a:lnTo>
                  <a:lnTo>
                    <a:pt x="52" y="54"/>
                  </a:lnTo>
                  <a:lnTo>
                    <a:pt x="52" y="54"/>
                  </a:lnTo>
                  <a:lnTo>
                    <a:pt x="52" y="52"/>
                  </a:lnTo>
                  <a:lnTo>
                    <a:pt x="52" y="52"/>
                  </a:lnTo>
                  <a:lnTo>
                    <a:pt x="49" y="52"/>
                  </a:lnTo>
                  <a:lnTo>
                    <a:pt x="49" y="52"/>
                  </a:lnTo>
                  <a:lnTo>
                    <a:pt x="49" y="52"/>
                  </a:lnTo>
                  <a:lnTo>
                    <a:pt x="47" y="52"/>
                  </a:lnTo>
                  <a:lnTo>
                    <a:pt x="47" y="52"/>
                  </a:lnTo>
                  <a:lnTo>
                    <a:pt x="47" y="52"/>
                  </a:lnTo>
                  <a:lnTo>
                    <a:pt x="45" y="52"/>
                  </a:lnTo>
                  <a:lnTo>
                    <a:pt x="45" y="52"/>
                  </a:lnTo>
                  <a:lnTo>
                    <a:pt x="45" y="52"/>
                  </a:lnTo>
                  <a:lnTo>
                    <a:pt x="45" y="52"/>
                  </a:lnTo>
                  <a:lnTo>
                    <a:pt x="42" y="52"/>
                  </a:lnTo>
                  <a:lnTo>
                    <a:pt x="42" y="52"/>
                  </a:lnTo>
                  <a:lnTo>
                    <a:pt x="40" y="52"/>
                  </a:lnTo>
                  <a:lnTo>
                    <a:pt x="40" y="52"/>
                  </a:lnTo>
                  <a:lnTo>
                    <a:pt x="40" y="52"/>
                  </a:lnTo>
                  <a:lnTo>
                    <a:pt x="38" y="52"/>
                  </a:lnTo>
                  <a:lnTo>
                    <a:pt x="38" y="52"/>
                  </a:lnTo>
                  <a:lnTo>
                    <a:pt x="38" y="52"/>
                  </a:lnTo>
                  <a:lnTo>
                    <a:pt x="35" y="52"/>
                  </a:lnTo>
                  <a:lnTo>
                    <a:pt x="35" y="52"/>
                  </a:lnTo>
                  <a:lnTo>
                    <a:pt x="33" y="52"/>
                  </a:lnTo>
                  <a:lnTo>
                    <a:pt x="33" y="52"/>
                  </a:lnTo>
                  <a:lnTo>
                    <a:pt x="33" y="50"/>
                  </a:lnTo>
                  <a:lnTo>
                    <a:pt x="33" y="50"/>
                  </a:lnTo>
                  <a:lnTo>
                    <a:pt x="33" y="52"/>
                  </a:lnTo>
                  <a:lnTo>
                    <a:pt x="30" y="52"/>
                  </a:lnTo>
                  <a:lnTo>
                    <a:pt x="30" y="50"/>
                  </a:lnTo>
                  <a:lnTo>
                    <a:pt x="30" y="50"/>
                  </a:lnTo>
                  <a:lnTo>
                    <a:pt x="28" y="50"/>
                  </a:lnTo>
                  <a:lnTo>
                    <a:pt x="28" y="50"/>
                  </a:lnTo>
                  <a:lnTo>
                    <a:pt x="28" y="50"/>
                  </a:lnTo>
                  <a:lnTo>
                    <a:pt x="28" y="50"/>
                  </a:lnTo>
                  <a:lnTo>
                    <a:pt x="28" y="50"/>
                  </a:lnTo>
                  <a:lnTo>
                    <a:pt x="28" y="50"/>
                  </a:lnTo>
                  <a:lnTo>
                    <a:pt x="28" y="47"/>
                  </a:lnTo>
                  <a:lnTo>
                    <a:pt x="26" y="47"/>
                  </a:lnTo>
                  <a:lnTo>
                    <a:pt x="26" y="47"/>
                  </a:lnTo>
                  <a:lnTo>
                    <a:pt x="26" y="45"/>
                  </a:lnTo>
                  <a:lnTo>
                    <a:pt x="26" y="45"/>
                  </a:lnTo>
                  <a:lnTo>
                    <a:pt x="28" y="45"/>
                  </a:lnTo>
                  <a:lnTo>
                    <a:pt x="28" y="43"/>
                  </a:lnTo>
                  <a:lnTo>
                    <a:pt x="28" y="43"/>
                  </a:lnTo>
                  <a:lnTo>
                    <a:pt x="28" y="43"/>
                  </a:lnTo>
                  <a:lnTo>
                    <a:pt x="28" y="43"/>
                  </a:lnTo>
                  <a:lnTo>
                    <a:pt x="28" y="43"/>
                  </a:lnTo>
                  <a:lnTo>
                    <a:pt x="30" y="43"/>
                  </a:lnTo>
                  <a:lnTo>
                    <a:pt x="30" y="40"/>
                  </a:lnTo>
                  <a:lnTo>
                    <a:pt x="30" y="40"/>
                  </a:lnTo>
                  <a:lnTo>
                    <a:pt x="28" y="40"/>
                  </a:lnTo>
                  <a:lnTo>
                    <a:pt x="28" y="40"/>
                  </a:lnTo>
                  <a:lnTo>
                    <a:pt x="28" y="40"/>
                  </a:lnTo>
                  <a:lnTo>
                    <a:pt x="26" y="40"/>
                  </a:lnTo>
                  <a:lnTo>
                    <a:pt x="26" y="40"/>
                  </a:lnTo>
                  <a:lnTo>
                    <a:pt x="26" y="40"/>
                  </a:lnTo>
                  <a:lnTo>
                    <a:pt x="23" y="40"/>
                  </a:lnTo>
                  <a:lnTo>
                    <a:pt x="23" y="38"/>
                  </a:lnTo>
                  <a:lnTo>
                    <a:pt x="23" y="38"/>
                  </a:lnTo>
                  <a:lnTo>
                    <a:pt x="23" y="38"/>
                  </a:lnTo>
                  <a:lnTo>
                    <a:pt x="21" y="38"/>
                  </a:lnTo>
                  <a:lnTo>
                    <a:pt x="21" y="38"/>
                  </a:lnTo>
                  <a:lnTo>
                    <a:pt x="21" y="36"/>
                  </a:lnTo>
                  <a:lnTo>
                    <a:pt x="21" y="36"/>
                  </a:lnTo>
                  <a:lnTo>
                    <a:pt x="21" y="36"/>
                  </a:lnTo>
                  <a:lnTo>
                    <a:pt x="19" y="36"/>
                  </a:lnTo>
                  <a:lnTo>
                    <a:pt x="19" y="36"/>
                  </a:lnTo>
                  <a:lnTo>
                    <a:pt x="19" y="36"/>
                  </a:lnTo>
                  <a:lnTo>
                    <a:pt x="19" y="36"/>
                  </a:lnTo>
                  <a:lnTo>
                    <a:pt x="16" y="36"/>
                  </a:lnTo>
                  <a:lnTo>
                    <a:pt x="16" y="36"/>
                  </a:lnTo>
                  <a:lnTo>
                    <a:pt x="14" y="36"/>
                  </a:lnTo>
                  <a:lnTo>
                    <a:pt x="14" y="36"/>
                  </a:lnTo>
                  <a:lnTo>
                    <a:pt x="14" y="36"/>
                  </a:lnTo>
                  <a:lnTo>
                    <a:pt x="11" y="36"/>
                  </a:lnTo>
                  <a:lnTo>
                    <a:pt x="11" y="36"/>
                  </a:lnTo>
                  <a:lnTo>
                    <a:pt x="11" y="36"/>
                  </a:lnTo>
                  <a:lnTo>
                    <a:pt x="9" y="36"/>
                  </a:lnTo>
                  <a:lnTo>
                    <a:pt x="9" y="36"/>
                  </a:lnTo>
                  <a:lnTo>
                    <a:pt x="7" y="36"/>
                  </a:lnTo>
                  <a:lnTo>
                    <a:pt x="7" y="36"/>
                  </a:lnTo>
                  <a:lnTo>
                    <a:pt x="7" y="36"/>
                  </a:lnTo>
                  <a:lnTo>
                    <a:pt x="7" y="36"/>
                  </a:lnTo>
                  <a:lnTo>
                    <a:pt x="4" y="36"/>
                  </a:lnTo>
                  <a:lnTo>
                    <a:pt x="4" y="36"/>
                  </a:lnTo>
                  <a:lnTo>
                    <a:pt x="4" y="36"/>
                  </a:lnTo>
                  <a:lnTo>
                    <a:pt x="4" y="36"/>
                  </a:lnTo>
                  <a:lnTo>
                    <a:pt x="2" y="36"/>
                  </a:lnTo>
                  <a:lnTo>
                    <a:pt x="2" y="36"/>
                  </a:lnTo>
                  <a:lnTo>
                    <a:pt x="2" y="33"/>
                  </a:lnTo>
                  <a:lnTo>
                    <a:pt x="2" y="33"/>
                  </a:lnTo>
                  <a:lnTo>
                    <a:pt x="2" y="33"/>
                  </a:lnTo>
                  <a:lnTo>
                    <a:pt x="2" y="33"/>
                  </a:lnTo>
                  <a:lnTo>
                    <a:pt x="2" y="31"/>
                  </a:lnTo>
                  <a:lnTo>
                    <a:pt x="0" y="31"/>
                  </a:lnTo>
                  <a:lnTo>
                    <a:pt x="0" y="31"/>
                  </a:lnTo>
                  <a:lnTo>
                    <a:pt x="0" y="31"/>
                  </a:lnTo>
                  <a:lnTo>
                    <a:pt x="0" y="28"/>
                  </a:lnTo>
                  <a:lnTo>
                    <a:pt x="0" y="28"/>
                  </a:lnTo>
                  <a:lnTo>
                    <a:pt x="0" y="28"/>
                  </a:lnTo>
                  <a:lnTo>
                    <a:pt x="2" y="28"/>
                  </a:lnTo>
                  <a:lnTo>
                    <a:pt x="2" y="28"/>
                  </a:lnTo>
                  <a:lnTo>
                    <a:pt x="2" y="26"/>
                  </a:lnTo>
                  <a:lnTo>
                    <a:pt x="4" y="26"/>
                  </a:lnTo>
                  <a:lnTo>
                    <a:pt x="4" y="26"/>
                  </a:lnTo>
                  <a:lnTo>
                    <a:pt x="4" y="28"/>
                  </a:lnTo>
                  <a:lnTo>
                    <a:pt x="4" y="28"/>
                  </a:lnTo>
                  <a:lnTo>
                    <a:pt x="4" y="31"/>
                  </a:lnTo>
                  <a:lnTo>
                    <a:pt x="4" y="31"/>
                  </a:lnTo>
                  <a:lnTo>
                    <a:pt x="7" y="31"/>
                  </a:lnTo>
                  <a:lnTo>
                    <a:pt x="7" y="31"/>
                  </a:lnTo>
                  <a:lnTo>
                    <a:pt x="7" y="31"/>
                  </a:lnTo>
                  <a:lnTo>
                    <a:pt x="7" y="33"/>
                  </a:lnTo>
                  <a:lnTo>
                    <a:pt x="7" y="33"/>
                  </a:lnTo>
                  <a:lnTo>
                    <a:pt x="7" y="33"/>
                  </a:lnTo>
                  <a:lnTo>
                    <a:pt x="9" y="33"/>
                  </a:lnTo>
                  <a:lnTo>
                    <a:pt x="9" y="33"/>
                  </a:lnTo>
                  <a:lnTo>
                    <a:pt x="9" y="31"/>
                  </a:lnTo>
                  <a:lnTo>
                    <a:pt x="9" y="31"/>
                  </a:lnTo>
                  <a:lnTo>
                    <a:pt x="9" y="31"/>
                  </a:lnTo>
                  <a:lnTo>
                    <a:pt x="11" y="31"/>
                  </a:lnTo>
                  <a:lnTo>
                    <a:pt x="11" y="28"/>
                  </a:lnTo>
                  <a:lnTo>
                    <a:pt x="11" y="28"/>
                  </a:lnTo>
                  <a:lnTo>
                    <a:pt x="11" y="26"/>
                  </a:lnTo>
                  <a:lnTo>
                    <a:pt x="11" y="26"/>
                  </a:lnTo>
                  <a:lnTo>
                    <a:pt x="11" y="26"/>
                  </a:lnTo>
                  <a:lnTo>
                    <a:pt x="11" y="26"/>
                  </a:lnTo>
                  <a:lnTo>
                    <a:pt x="14" y="26"/>
                  </a:lnTo>
                  <a:lnTo>
                    <a:pt x="14" y="26"/>
                  </a:lnTo>
                  <a:lnTo>
                    <a:pt x="14" y="26"/>
                  </a:lnTo>
                  <a:lnTo>
                    <a:pt x="14" y="24"/>
                  </a:lnTo>
                  <a:lnTo>
                    <a:pt x="14" y="24"/>
                  </a:lnTo>
                  <a:lnTo>
                    <a:pt x="14" y="24"/>
                  </a:lnTo>
                  <a:lnTo>
                    <a:pt x="14" y="21"/>
                  </a:lnTo>
                  <a:lnTo>
                    <a:pt x="14" y="21"/>
                  </a:lnTo>
                  <a:lnTo>
                    <a:pt x="14" y="19"/>
                  </a:lnTo>
                  <a:lnTo>
                    <a:pt x="14" y="19"/>
                  </a:lnTo>
                  <a:lnTo>
                    <a:pt x="16" y="19"/>
                  </a:lnTo>
                  <a:lnTo>
                    <a:pt x="16" y="17"/>
                  </a:lnTo>
                  <a:lnTo>
                    <a:pt x="16" y="17"/>
                  </a:lnTo>
                  <a:lnTo>
                    <a:pt x="16" y="17"/>
                  </a:lnTo>
                  <a:lnTo>
                    <a:pt x="16" y="14"/>
                  </a:lnTo>
                  <a:lnTo>
                    <a:pt x="19" y="14"/>
                  </a:lnTo>
                  <a:lnTo>
                    <a:pt x="19" y="14"/>
                  </a:lnTo>
                  <a:lnTo>
                    <a:pt x="19" y="14"/>
                  </a:lnTo>
                  <a:lnTo>
                    <a:pt x="19" y="14"/>
                  </a:lnTo>
                  <a:lnTo>
                    <a:pt x="19" y="12"/>
                  </a:lnTo>
                  <a:lnTo>
                    <a:pt x="19" y="12"/>
                  </a:lnTo>
                  <a:lnTo>
                    <a:pt x="19" y="12"/>
                  </a:lnTo>
                  <a:lnTo>
                    <a:pt x="21" y="12"/>
                  </a:lnTo>
                  <a:lnTo>
                    <a:pt x="21" y="12"/>
                  </a:lnTo>
                  <a:lnTo>
                    <a:pt x="21" y="12"/>
                  </a:lnTo>
                  <a:lnTo>
                    <a:pt x="21" y="12"/>
                  </a:lnTo>
                  <a:lnTo>
                    <a:pt x="23" y="12"/>
                  </a:lnTo>
                  <a:lnTo>
                    <a:pt x="23" y="12"/>
                  </a:lnTo>
                  <a:lnTo>
                    <a:pt x="26" y="12"/>
                  </a:lnTo>
                  <a:lnTo>
                    <a:pt x="26" y="12"/>
                  </a:lnTo>
                  <a:lnTo>
                    <a:pt x="26" y="12"/>
                  </a:lnTo>
                  <a:lnTo>
                    <a:pt x="28" y="12"/>
                  </a:lnTo>
                  <a:lnTo>
                    <a:pt x="28" y="14"/>
                  </a:lnTo>
                  <a:lnTo>
                    <a:pt x="28" y="14"/>
                  </a:lnTo>
                  <a:lnTo>
                    <a:pt x="28" y="14"/>
                  </a:lnTo>
                  <a:lnTo>
                    <a:pt x="28" y="14"/>
                  </a:lnTo>
                  <a:lnTo>
                    <a:pt x="30" y="14"/>
                  </a:lnTo>
                  <a:lnTo>
                    <a:pt x="30" y="14"/>
                  </a:lnTo>
                  <a:lnTo>
                    <a:pt x="33" y="14"/>
                  </a:lnTo>
                  <a:lnTo>
                    <a:pt x="33" y="14"/>
                  </a:lnTo>
                  <a:lnTo>
                    <a:pt x="33" y="14"/>
                  </a:lnTo>
                  <a:lnTo>
                    <a:pt x="35" y="14"/>
                  </a:lnTo>
                  <a:lnTo>
                    <a:pt x="35" y="14"/>
                  </a:lnTo>
                  <a:lnTo>
                    <a:pt x="33" y="14"/>
                  </a:lnTo>
                  <a:lnTo>
                    <a:pt x="33" y="14"/>
                  </a:lnTo>
                  <a:lnTo>
                    <a:pt x="33" y="12"/>
                  </a:lnTo>
                  <a:lnTo>
                    <a:pt x="33" y="12"/>
                  </a:lnTo>
                  <a:lnTo>
                    <a:pt x="30" y="12"/>
                  </a:lnTo>
                  <a:lnTo>
                    <a:pt x="30" y="14"/>
                  </a:lnTo>
                  <a:lnTo>
                    <a:pt x="30" y="14"/>
                  </a:lnTo>
                  <a:lnTo>
                    <a:pt x="30" y="12"/>
                  </a:lnTo>
                  <a:lnTo>
                    <a:pt x="30" y="12"/>
                  </a:lnTo>
                  <a:lnTo>
                    <a:pt x="30" y="9"/>
                  </a:lnTo>
                  <a:lnTo>
                    <a:pt x="30" y="9"/>
                  </a:lnTo>
                  <a:lnTo>
                    <a:pt x="30" y="9"/>
                  </a:lnTo>
                  <a:lnTo>
                    <a:pt x="30" y="9"/>
                  </a:lnTo>
                  <a:lnTo>
                    <a:pt x="28" y="9"/>
                  </a:lnTo>
                  <a:lnTo>
                    <a:pt x="28" y="7"/>
                  </a:lnTo>
                  <a:lnTo>
                    <a:pt x="30" y="7"/>
                  </a:lnTo>
                  <a:lnTo>
                    <a:pt x="30" y="7"/>
                  </a:lnTo>
                  <a:lnTo>
                    <a:pt x="30" y="7"/>
                  </a:lnTo>
                  <a:lnTo>
                    <a:pt x="30" y="7"/>
                  </a:lnTo>
                  <a:lnTo>
                    <a:pt x="30" y="5"/>
                  </a:lnTo>
                  <a:lnTo>
                    <a:pt x="28" y="5"/>
                  </a:lnTo>
                  <a:lnTo>
                    <a:pt x="28" y="5"/>
                  </a:lnTo>
                  <a:lnTo>
                    <a:pt x="30" y="5"/>
                  </a:lnTo>
                  <a:lnTo>
                    <a:pt x="30" y="2"/>
                  </a:lnTo>
                  <a:lnTo>
                    <a:pt x="30" y="2"/>
                  </a:lnTo>
                  <a:lnTo>
                    <a:pt x="28" y="2"/>
                  </a:lnTo>
                  <a:lnTo>
                    <a:pt x="28" y="2"/>
                  </a:lnTo>
                  <a:lnTo>
                    <a:pt x="28" y="0"/>
                  </a:lnTo>
                  <a:lnTo>
                    <a:pt x="28" y="0"/>
                  </a:lnTo>
                  <a:lnTo>
                    <a:pt x="28" y="0"/>
                  </a:lnTo>
                  <a:lnTo>
                    <a:pt x="28" y="0"/>
                  </a:lnTo>
                  <a:lnTo>
                    <a:pt x="30" y="0"/>
                  </a:lnTo>
                  <a:lnTo>
                    <a:pt x="30" y="0"/>
                  </a:lnTo>
                  <a:lnTo>
                    <a:pt x="33" y="0"/>
                  </a:lnTo>
                  <a:lnTo>
                    <a:pt x="33"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218"/>
            <p:cNvSpPr>
              <a:spLocks/>
            </p:cNvSpPr>
            <p:nvPr/>
          </p:nvSpPr>
          <p:spPr bwMode="auto">
            <a:xfrm>
              <a:off x="5362575" y="4295775"/>
              <a:ext cx="228600" cy="311150"/>
            </a:xfrm>
            <a:custGeom>
              <a:avLst/>
              <a:gdLst/>
              <a:ahLst/>
              <a:cxnLst>
                <a:cxn ang="0">
                  <a:pos x="68" y="95"/>
                </a:cxn>
                <a:cxn ang="0">
                  <a:pos x="68" y="106"/>
                </a:cxn>
                <a:cxn ang="0">
                  <a:pos x="80" y="121"/>
                </a:cxn>
                <a:cxn ang="0">
                  <a:pos x="80" y="135"/>
                </a:cxn>
                <a:cxn ang="0">
                  <a:pos x="83" y="147"/>
                </a:cxn>
                <a:cxn ang="0">
                  <a:pos x="90" y="151"/>
                </a:cxn>
                <a:cxn ang="0">
                  <a:pos x="97" y="159"/>
                </a:cxn>
                <a:cxn ang="0">
                  <a:pos x="94" y="161"/>
                </a:cxn>
                <a:cxn ang="0">
                  <a:pos x="94" y="173"/>
                </a:cxn>
                <a:cxn ang="0">
                  <a:pos x="94" y="187"/>
                </a:cxn>
                <a:cxn ang="0">
                  <a:pos x="85" y="194"/>
                </a:cxn>
                <a:cxn ang="0">
                  <a:pos x="78" y="180"/>
                </a:cxn>
                <a:cxn ang="0">
                  <a:pos x="71" y="175"/>
                </a:cxn>
                <a:cxn ang="0">
                  <a:pos x="61" y="163"/>
                </a:cxn>
                <a:cxn ang="0">
                  <a:pos x="57" y="151"/>
                </a:cxn>
                <a:cxn ang="0">
                  <a:pos x="47" y="135"/>
                </a:cxn>
                <a:cxn ang="0">
                  <a:pos x="52" y="118"/>
                </a:cxn>
                <a:cxn ang="0">
                  <a:pos x="35" y="123"/>
                </a:cxn>
                <a:cxn ang="0">
                  <a:pos x="40" y="142"/>
                </a:cxn>
                <a:cxn ang="0">
                  <a:pos x="38" y="163"/>
                </a:cxn>
                <a:cxn ang="0">
                  <a:pos x="38" y="185"/>
                </a:cxn>
                <a:cxn ang="0">
                  <a:pos x="31" y="192"/>
                </a:cxn>
                <a:cxn ang="0">
                  <a:pos x="16" y="189"/>
                </a:cxn>
                <a:cxn ang="0">
                  <a:pos x="16" y="180"/>
                </a:cxn>
                <a:cxn ang="0">
                  <a:pos x="9" y="170"/>
                </a:cxn>
                <a:cxn ang="0">
                  <a:pos x="9" y="168"/>
                </a:cxn>
                <a:cxn ang="0">
                  <a:pos x="16" y="161"/>
                </a:cxn>
                <a:cxn ang="0">
                  <a:pos x="16" y="144"/>
                </a:cxn>
                <a:cxn ang="0">
                  <a:pos x="7" y="140"/>
                </a:cxn>
                <a:cxn ang="0">
                  <a:pos x="5" y="121"/>
                </a:cxn>
                <a:cxn ang="0">
                  <a:pos x="7" y="114"/>
                </a:cxn>
                <a:cxn ang="0">
                  <a:pos x="14" y="97"/>
                </a:cxn>
                <a:cxn ang="0">
                  <a:pos x="16" y="76"/>
                </a:cxn>
                <a:cxn ang="0">
                  <a:pos x="23" y="59"/>
                </a:cxn>
                <a:cxn ang="0">
                  <a:pos x="26" y="50"/>
                </a:cxn>
                <a:cxn ang="0">
                  <a:pos x="28" y="35"/>
                </a:cxn>
                <a:cxn ang="0">
                  <a:pos x="38" y="21"/>
                </a:cxn>
                <a:cxn ang="0">
                  <a:pos x="42" y="23"/>
                </a:cxn>
                <a:cxn ang="0">
                  <a:pos x="54" y="14"/>
                </a:cxn>
                <a:cxn ang="0">
                  <a:pos x="66" y="21"/>
                </a:cxn>
                <a:cxn ang="0">
                  <a:pos x="80" y="21"/>
                </a:cxn>
                <a:cxn ang="0">
                  <a:pos x="94" y="23"/>
                </a:cxn>
                <a:cxn ang="0">
                  <a:pos x="113" y="26"/>
                </a:cxn>
                <a:cxn ang="0">
                  <a:pos x="125" y="14"/>
                </a:cxn>
                <a:cxn ang="0">
                  <a:pos x="132" y="2"/>
                </a:cxn>
                <a:cxn ang="0">
                  <a:pos x="139" y="5"/>
                </a:cxn>
                <a:cxn ang="0">
                  <a:pos x="137" y="19"/>
                </a:cxn>
                <a:cxn ang="0">
                  <a:pos x="128" y="33"/>
                </a:cxn>
                <a:cxn ang="0">
                  <a:pos x="111" y="42"/>
                </a:cxn>
                <a:cxn ang="0">
                  <a:pos x="92" y="38"/>
                </a:cxn>
                <a:cxn ang="0">
                  <a:pos x="73" y="38"/>
                </a:cxn>
                <a:cxn ang="0">
                  <a:pos x="57" y="38"/>
                </a:cxn>
                <a:cxn ang="0">
                  <a:pos x="40" y="38"/>
                </a:cxn>
                <a:cxn ang="0">
                  <a:pos x="31" y="52"/>
                </a:cxn>
                <a:cxn ang="0">
                  <a:pos x="38" y="71"/>
                </a:cxn>
                <a:cxn ang="0">
                  <a:pos x="47" y="83"/>
                </a:cxn>
                <a:cxn ang="0">
                  <a:pos x="59" y="73"/>
                </a:cxn>
                <a:cxn ang="0">
                  <a:pos x="71" y="71"/>
                </a:cxn>
                <a:cxn ang="0">
                  <a:pos x="87" y="64"/>
                </a:cxn>
                <a:cxn ang="0">
                  <a:pos x="104" y="68"/>
                </a:cxn>
                <a:cxn ang="0">
                  <a:pos x="92" y="71"/>
                </a:cxn>
                <a:cxn ang="0">
                  <a:pos x="80" y="85"/>
                </a:cxn>
              </a:cxnLst>
              <a:rect l="0" t="0" r="r" b="b"/>
              <a:pathLst>
                <a:path w="144" h="196">
                  <a:moveTo>
                    <a:pt x="71" y="97"/>
                  </a:moveTo>
                  <a:lnTo>
                    <a:pt x="71" y="95"/>
                  </a:lnTo>
                  <a:lnTo>
                    <a:pt x="71" y="95"/>
                  </a:lnTo>
                  <a:lnTo>
                    <a:pt x="73" y="95"/>
                  </a:lnTo>
                  <a:lnTo>
                    <a:pt x="73" y="95"/>
                  </a:lnTo>
                  <a:lnTo>
                    <a:pt x="73" y="92"/>
                  </a:lnTo>
                  <a:lnTo>
                    <a:pt x="73" y="92"/>
                  </a:lnTo>
                  <a:lnTo>
                    <a:pt x="73" y="92"/>
                  </a:lnTo>
                  <a:lnTo>
                    <a:pt x="76" y="92"/>
                  </a:lnTo>
                  <a:lnTo>
                    <a:pt x="76" y="92"/>
                  </a:lnTo>
                  <a:lnTo>
                    <a:pt x="76" y="92"/>
                  </a:lnTo>
                  <a:lnTo>
                    <a:pt x="76" y="90"/>
                  </a:lnTo>
                  <a:lnTo>
                    <a:pt x="76" y="90"/>
                  </a:lnTo>
                  <a:lnTo>
                    <a:pt x="73" y="90"/>
                  </a:lnTo>
                  <a:lnTo>
                    <a:pt x="73" y="90"/>
                  </a:lnTo>
                  <a:lnTo>
                    <a:pt x="73" y="92"/>
                  </a:lnTo>
                  <a:lnTo>
                    <a:pt x="73" y="92"/>
                  </a:lnTo>
                  <a:lnTo>
                    <a:pt x="73" y="92"/>
                  </a:lnTo>
                  <a:lnTo>
                    <a:pt x="71" y="92"/>
                  </a:lnTo>
                  <a:lnTo>
                    <a:pt x="71" y="92"/>
                  </a:lnTo>
                  <a:lnTo>
                    <a:pt x="68" y="92"/>
                  </a:lnTo>
                  <a:lnTo>
                    <a:pt x="68" y="92"/>
                  </a:lnTo>
                  <a:lnTo>
                    <a:pt x="68" y="92"/>
                  </a:lnTo>
                  <a:lnTo>
                    <a:pt x="68" y="95"/>
                  </a:lnTo>
                  <a:lnTo>
                    <a:pt x="68" y="95"/>
                  </a:lnTo>
                  <a:lnTo>
                    <a:pt x="68" y="95"/>
                  </a:lnTo>
                  <a:lnTo>
                    <a:pt x="68" y="97"/>
                  </a:lnTo>
                  <a:lnTo>
                    <a:pt x="68" y="97"/>
                  </a:lnTo>
                  <a:lnTo>
                    <a:pt x="66" y="97"/>
                  </a:lnTo>
                  <a:lnTo>
                    <a:pt x="66" y="99"/>
                  </a:lnTo>
                  <a:lnTo>
                    <a:pt x="66" y="99"/>
                  </a:lnTo>
                  <a:lnTo>
                    <a:pt x="66" y="99"/>
                  </a:lnTo>
                  <a:lnTo>
                    <a:pt x="64" y="99"/>
                  </a:lnTo>
                  <a:lnTo>
                    <a:pt x="64" y="99"/>
                  </a:lnTo>
                  <a:lnTo>
                    <a:pt x="61" y="99"/>
                  </a:lnTo>
                  <a:lnTo>
                    <a:pt x="61" y="99"/>
                  </a:lnTo>
                  <a:lnTo>
                    <a:pt x="61" y="99"/>
                  </a:lnTo>
                  <a:lnTo>
                    <a:pt x="61" y="102"/>
                  </a:lnTo>
                  <a:lnTo>
                    <a:pt x="61" y="102"/>
                  </a:lnTo>
                  <a:lnTo>
                    <a:pt x="61" y="102"/>
                  </a:lnTo>
                  <a:lnTo>
                    <a:pt x="61" y="102"/>
                  </a:lnTo>
                  <a:lnTo>
                    <a:pt x="64" y="102"/>
                  </a:lnTo>
                  <a:lnTo>
                    <a:pt x="64" y="104"/>
                  </a:lnTo>
                  <a:lnTo>
                    <a:pt x="64" y="104"/>
                  </a:lnTo>
                  <a:lnTo>
                    <a:pt x="66" y="104"/>
                  </a:lnTo>
                  <a:lnTo>
                    <a:pt x="66" y="104"/>
                  </a:lnTo>
                  <a:lnTo>
                    <a:pt x="66" y="104"/>
                  </a:lnTo>
                  <a:lnTo>
                    <a:pt x="66" y="104"/>
                  </a:lnTo>
                  <a:lnTo>
                    <a:pt x="68" y="104"/>
                  </a:lnTo>
                  <a:lnTo>
                    <a:pt x="68" y="106"/>
                  </a:lnTo>
                  <a:lnTo>
                    <a:pt x="68" y="106"/>
                  </a:lnTo>
                  <a:lnTo>
                    <a:pt x="68" y="106"/>
                  </a:lnTo>
                  <a:lnTo>
                    <a:pt x="68" y="106"/>
                  </a:lnTo>
                  <a:lnTo>
                    <a:pt x="68" y="109"/>
                  </a:lnTo>
                  <a:lnTo>
                    <a:pt x="68" y="109"/>
                  </a:lnTo>
                  <a:lnTo>
                    <a:pt x="71" y="109"/>
                  </a:lnTo>
                  <a:lnTo>
                    <a:pt x="71" y="111"/>
                  </a:lnTo>
                  <a:lnTo>
                    <a:pt x="71" y="111"/>
                  </a:lnTo>
                  <a:lnTo>
                    <a:pt x="71" y="111"/>
                  </a:lnTo>
                  <a:lnTo>
                    <a:pt x="71" y="111"/>
                  </a:lnTo>
                  <a:lnTo>
                    <a:pt x="73" y="111"/>
                  </a:lnTo>
                  <a:lnTo>
                    <a:pt x="73" y="114"/>
                  </a:lnTo>
                  <a:lnTo>
                    <a:pt x="73" y="114"/>
                  </a:lnTo>
                  <a:lnTo>
                    <a:pt x="73" y="114"/>
                  </a:lnTo>
                  <a:lnTo>
                    <a:pt x="73" y="116"/>
                  </a:lnTo>
                  <a:lnTo>
                    <a:pt x="73" y="116"/>
                  </a:lnTo>
                  <a:lnTo>
                    <a:pt x="73" y="118"/>
                  </a:lnTo>
                  <a:lnTo>
                    <a:pt x="73" y="118"/>
                  </a:lnTo>
                  <a:lnTo>
                    <a:pt x="73" y="118"/>
                  </a:lnTo>
                  <a:lnTo>
                    <a:pt x="76" y="118"/>
                  </a:lnTo>
                  <a:lnTo>
                    <a:pt x="76" y="118"/>
                  </a:lnTo>
                  <a:lnTo>
                    <a:pt x="76" y="121"/>
                  </a:lnTo>
                  <a:lnTo>
                    <a:pt x="76" y="121"/>
                  </a:lnTo>
                  <a:lnTo>
                    <a:pt x="76" y="121"/>
                  </a:lnTo>
                  <a:lnTo>
                    <a:pt x="76" y="121"/>
                  </a:lnTo>
                  <a:lnTo>
                    <a:pt x="78" y="121"/>
                  </a:lnTo>
                  <a:lnTo>
                    <a:pt x="78" y="121"/>
                  </a:lnTo>
                  <a:lnTo>
                    <a:pt x="80" y="121"/>
                  </a:lnTo>
                  <a:lnTo>
                    <a:pt x="80" y="123"/>
                  </a:lnTo>
                  <a:lnTo>
                    <a:pt x="80" y="123"/>
                  </a:lnTo>
                  <a:lnTo>
                    <a:pt x="80" y="123"/>
                  </a:lnTo>
                  <a:lnTo>
                    <a:pt x="80" y="125"/>
                  </a:lnTo>
                  <a:lnTo>
                    <a:pt x="80" y="125"/>
                  </a:lnTo>
                  <a:lnTo>
                    <a:pt x="83" y="125"/>
                  </a:lnTo>
                  <a:lnTo>
                    <a:pt x="83" y="125"/>
                  </a:lnTo>
                  <a:lnTo>
                    <a:pt x="83" y="125"/>
                  </a:lnTo>
                  <a:lnTo>
                    <a:pt x="83" y="125"/>
                  </a:lnTo>
                  <a:lnTo>
                    <a:pt x="83" y="128"/>
                  </a:lnTo>
                  <a:lnTo>
                    <a:pt x="85" y="128"/>
                  </a:lnTo>
                  <a:lnTo>
                    <a:pt x="85" y="128"/>
                  </a:lnTo>
                  <a:lnTo>
                    <a:pt x="85" y="128"/>
                  </a:lnTo>
                  <a:lnTo>
                    <a:pt x="85" y="130"/>
                  </a:lnTo>
                  <a:lnTo>
                    <a:pt x="85" y="130"/>
                  </a:lnTo>
                  <a:lnTo>
                    <a:pt x="85" y="128"/>
                  </a:lnTo>
                  <a:lnTo>
                    <a:pt x="83" y="128"/>
                  </a:lnTo>
                  <a:lnTo>
                    <a:pt x="83" y="128"/>
                  </a:lnTo>
                  <a:lnTo>
                    <a:pt x="83" y="130"/>
                  </a:lnTo>
                  <a:lnTo>
                    <a:pt x="83" y="130"/>
                  </a:lnTo>
                  <a:lnTo>
                    <a:pt x="83" y="130"/>
                  </a:lnTo>
                  <a:lnTo>
                    <a:pt x="83" y="130"/>
                  </a:lnTo>
                  <a:lnTo>
                    <a:pt x="83" y="132"/>
                  </a:lnTo>
                  <a:lnTo>
                    <a:pt x="80" y="132"/>
                  </a:lnTo>
                  <a:lnTo>
                    <a:pt x="80" y="132"/>
                  </a:lnTo>
                  <a:lnTo>
                    <a:pt x="80" y="135"/>
                  </a:lnTo>
                  <a:lnTo>
                    <a:pt x="83" y="135"/>
                  </a:lnTo>
                  <a:lnTo>
                    <a:pt x="83" y="135"/>
                  </a:lnTo>
                  <a:lnTo>
                    <a:pt x="83" y="137"/>
                  </a:lnTo>
                  <a:lnTo>
                    <a:pt x="83" y="137"/>
                  </a:lnTo>
                  <a:lnTo>
                    <a:pt x="83" y="137"/>
                  </a:lnTo>
                  <a:lnTo>
                    <a:pt x="83" y="137"/>
                  </a:lnTo>
                  <a:lnTo>
                    <a:pt x="83" y="140"/>
                  </a:lnTo>
                  <a:lnTo>
                    <a:pt x="80" y="140"/>
                  </a:lnTo>
                  <a:lnTo>
                    <a:pt x="80" y="137"/>
                  </a:lnTo>
                  <a:lnTo>
                    <a:pt x="80" y="137"/>
                  </a:lnTo>
                  <a:lnTo>
                    <a:pt x="80" y="140"/>
                  </a:lnTo>
                  <a:lnTo>
                    <a:pt x="80" y="140"/>
                  </a:lnTo>
                  <a:lnTo>
                    <a:pt x="80" y="142"/>
                  </a:lnTo>
                  <a:lnTo>
                    <a:pt x="80" y="142"/>
                  </a:lnTo>
                  <a:lnTo>
                    <a:pt x="78" y="142"/>
                  </a:lnTo>
                  <a:lnTo>
                    <a:pt x="78" y="142"/>
                  </a:lnTo>
                  <a:lnTo>
                    <a:pt x="80" y="142"/>
                  </a:lnTo>
                  <a:lnTo>
                    <a:pt x="80" y="142"/>
                  </a:lnTo>
                  <a:lnTo>
                    <a:pt x="80" y="142"/>
                  </a:lnTo>
                  <a:lnTo>
                    <a:pt x="80" y="142"/>
                  </a:lnTo>
                  <a:lnTo>
                    <a:pt x="83" y="142"/>
                  </a:lnTo>
                  <a:lnTo>
                    <a:pt x="83" y="144"/>
                  </a:lnTo>
                  <a:lnTo>
                    <a:pt x="83" y="144"/>
                  </a:lnTo>
                  <a:lnTo>
                    <a:pt x="83" y="144"/>
                  </a:lnTo>
                  <a:lnTo>
                    <a:pt x="83" y="147"/>
                  </a:lnTo>
                  <a:lnTo>
                    <a:pt x="83" y="147"/>
                  </a:lnTo>
                  <a:lnTo>
                    <a:pt x="83" y="147"/>
                  </a:lnTo>
                  <a:lnTo>
                    <a:pt x="85" y="147"/>
                  </a:lnTo>
                  <a:lnTo>
                    <a:pt x="85" y="147"/>
                  </a:lnTo>
                  <a:lnTo>
                    <a:pt x="87" y="147"/>
                  </a:lnTo>
                  <a:lnTo>
                    <a:pt x="87" y="147"/>
                  </a:lnTo>
                  <a:lnTo>
                    <a:pt x="87" y="147"/>
                  </a:lnTo>
                  <a:lnTo>
                    <a:pt x="87" y="149"/>
                  </a:lnTo>
                  <a:lnTo>
                    <a:pt x="87" y="149"/>
                  </a:lnTo>
                  <a:lnTo>
                    <a:pt x="87" y="149"/>
                  </a:lnTo>
                  <a:lnTo>
                    <a:pt x="87" y="149"/>
                  </a:lnTo>
                  <a:lnTo>
                    <a:pt x="87" y="151"/>
                  </a:lnTo>
                  <a:lnTo>
                    <a:pt x="87" y="151"/>
                  </a:lnTo>
                  <a:lnTo>
                    <a:pt x="87" y="151"/>
                  </a:lnTo>
                  <a:lnTo>
                    <a:pt x="87" y="151"/>
                  </a:lnTo>
                  <a:lnTo>
                    <a:pt x="87" y="154"/>
                  </a:lnTo>
                  <a:lnTo>
                    <a:pt x="87" y="154"/>
                  </a:lnTo>
                  <a:lnTo>
                    <a:pt x="87" y="151"/>
                  </a:lnTo>
                  <a:lnTo>
                    <a:pt x="87" y="151"/>
                  </a:lnTo>
                  <a:lnTo>
                    <a:pt x="87" y="151"/>
                  </a:lnTo>
                  <a:lnTo>
                    <a:pt x="87" y="149"/>
                  </a:lnTo>
                  <a:lnTo>
                    <a:pt x="90" y="149"/>
                  </a:lnTo>
                  <a:lnTo>
                    <a:pt x="90" y="149"/>
                  </a:lnTo>
                  <a:lnTo>
                    <a:pt x="90" y="151"/>
                  </a:lnTo>
                  <a:lnTo>
                    <a:pt x="90" y="151"/>
                  </a:lnTo>
                  <a:lnTo>
                    <a:pt x="90" y="151"/>
                  </a:lnTo>
                  <a:lnTo>
                    <a:pt x="90" y="151"/>
                  </a:lnTo>
                  <a:lnTo>
                    <a:pt x="90" y="151"/>
                  </a:lnTo>
                  <a:lnTo>
                    <a:pt x="90" y="151"/>
                  </a:lnTo>
                  <a:lnTo>
                    <a:pt x="92" y="151"/>
                  </a:lnTo>
                  <a:lnTo>
                    <a:pt x="92" y="151"/>
                  </a:lnTo>
                  <a:lnTo>
                    <a:pt x="92" y="151"/>
                  </a:lnTo>
                  <a:lnTo>
                    <a:pt x="92" y="151"/>
                  </a:lnTo>
                  <a:lnTo>
                    <a:pt x="94" y="151"/>
                  </a:lnTo>
                  <a:lnTo>
                    <a:pt x="94" y="149"/>
                  </a:lnTo>
                  <a:lnTo>
                    <a:pt x="94" y="149"/>
                  </a:lnTo>
                  <a:lnTo>
                    <a:pt x="94" y="149"/>
                  </a:lnTo>
                  <a:lnTo>
                    <a:pt x="94" y="151"/>
                  </a:lnTo>
                  <a:lnTo>
                    <a:pt x="97" y="151"/>
                  </a:lnTo>
                  <a:lnTo>
                    <a:pt x="97" y="151"/>
                  </a:lnTo>
                  <a:lnTo>
                    <a:pt x="97" y="151"/>
                  </a:lnTo>
                  <a:lnTo>
                    <a:pt x="99" y="151"/>
                  </a:lnTo>
                  <a:lnTo>
                    <a:pt x="99" y="151"/>
                  </a:lnTo>
                  <a:lnTo>
                    <a:pt x="99" y="151"/>
                  </a:lnTo>
                  <a:lnTo>
                    <a:pt x="99" y="151"/>
                  </a:lnTo>
                  <a:lnTo>
                    <a:pt x="99" y="154"/>
                  </a:lnTo>
                  <a:lnTo>
                    <a:pt x="99" y="154"/>
                  </a:lnTo>
                  <a:lnTo>
                    <a:pt x="99" y="154"/>
                  </a:lnTo>
                  <a:lnTo>
                    <a:pt x="99" y="156"/>
                  </a:lnTo>
                  <a:lnTo>
                    <a:pt x="97" y="156"/>
                  </a:lnTo>
                  <a:lnTo>
                    <a:pt x="97" y="156"/>
                  </a:lnTo>
                  <a:lnTo>
                    <a:pt x="97" y="156"/>
                  </a:lnTo>
                  <a:lnTo>
                    <a:pt x="97" y="159"/>
                  </a:lnTo>
                  <a:lnTo>
                    <a:pt x="97" y="159"/>
                  </a:lnTo>
                  <a:lnTo>
                    <a:pt x="94" y="159"/>
                  </a:lnTo>
                  <a:lnTo>
                    <a:pt x="94" y="156"/>
                  </a:lnTo>
                  <a:lnTo>
                    <a:pt x="94" y="156"/>
                  </a:lnTo>
                  <a:lnTo>
                    <a:pt x="94" y="156"/>
                  </a:lnTo>
                  <a:lnTo>
                    <a:pt x="94" y="156"/>
                  </a:lnTo>
                  <a:lnTo>
                    <a:pt x="92" y="156"/>
                  </a:lnTo>
                  <a:lnTo>
                    <a:pt x="92" y="154"/>
                  </a:lnTo>
                  <a:lnTo>
                    <a:pt x="92" y="154"/>
                  </a:lnTo>
                  <a:lnTo>
                    <a:pt x="92" y="156"/>
                  </a:lnTo>
                  <a:lnTo>
                    <a:pt x="92" y="156"/>
                  </a:lnTo>
                  <a:lnTo>
                    <a:pt x="92" y="159"/>
                  </a:lnTo>
                  <a:lnTo>
                    <a:pt x="92" y="159"/>
                  </a:lnTo>
                  <a:lnTo>
                    <a:pt x="92" y="161"/>
                  </a:lnTo>
                  <a:lnTo>
                    <a:pt x="92" y="161"/>
                  </a:lnTo>
                  <a:lnTo>
                    <a:pt x="92" y="161"/>
                  </a:lnTo>
                  <a:lnTo>
                    <a:pt x="92" y="161"/>
                  </a:lnTo>
                  <a:lnTo>
                    <a:pt x="94" y="161"/>
                  </a:lnTo>
                  <a:lnTo>
                    <a:pt x="94" y="159"/>
                  </a:lnTo>
                  <a:lnTo>
                    <a:pt x="94" y="159"/>
                  </a:lnTo>
                  <a:lnTo>
                    <a:pt x="94" y="159"/>
                  </a:lnTo>
                  <a:lnTo>
                    <a:pt x="94" y="161"/>
                  </a:lnTo>
                  <a:lnTo>
                    <a:pt x="97" y="161"/>
                  </a:lnTo>
                  <a:lnTo>
                    <a:pt x="97" y="161"/>
                  </a:lnTo>
                  <a:lnTo>
                    <a:pt x="94" y="161"/>
                  </a:lnTo>
                  <a:lnTo>
                    <a:pt x="94" y="161"/>
                  </a:lnTo>
                  <a:lnTo>
                    <a:pt x="97" y="161"/>
                  </a:lnTo>
                  <a:lnTo>
                    <a:pt x="97" y="161"/>
                  </a:lnTo>
                  <a:lnTo>
                    <a:pt x="97" y="163"/>
                  </a:lnTo>
                  <a:lnTo>
                    <a:pt x="97" y="163"/>
                  </a:lnTo>
                  <a:lnTo>
                    <a:pt x="97" y="163"/>
                  </a:lnTo>
                  <a:lnTo>
                    <a:pt x="97" y="166"/>
                  </a:lnTo>
                  <a:lnTo>
                    <a:pt x="97" y="166"/>
                  </a:lnTo>
                  <a:lnTo>
                    <a:pt x="97" y="168"/>
                  </a:lnTo>
                  <a:lnTo>
                    <a:pt x="99" y="168"/>
                  </a:lnTo>
                  <a:lnTo>
                    <a:pt x="99" y="168"/>
                  </a:lnTo>
                  <a:lnTo>
                    <a:pt x="99" y="170"/>
                  </a:lnTo>
                  <a:lnTo>
                    <a:pt x="97" y="170"/>
                  </a:lnTo>
                  <a:lnTo>
                    <a:pt x="97" y="170"/>
                  </a:lnTo>
                  <a:lnTo>
                    <a:pt x="99" y="170"/>
                  </a:lnTo>
                  <a:lnTo>
                    <a:pt x="99" y="170"/>
                  </a:lnTo>
                  <a:lnTo>
                    <a:pt x="99" y="173"/>
                  </a:lnTo>
                  <a:lnTo>
                    <a:pt x="97" y="173"/>
                  </a:lnTo>
                  <a:lnTo>
                    <a:pt x="97" y="173"/>
                  </a:lnTo>
                  <a:lnTo>
                    <a:pt x="97" y="170"/>
                  </a:lnTo>
                  <a:lnTo>
                    <a:pt x="97" y="170"/>
                  </a:lnTo>
                  <a:lnTo>
                    <a:pt x="97" y="170"/>
                  </a:lnTo>
                  <a:lnTo>
                    <a:pt x="97" y="170"/>
                  </a:lnTo>
                  <a:lnTo>
                    <a:pt x="97" y="173"/>
                  </a:lnTo>
                  <a:lnTo>
                    <a:pt x="94" y="173"/>
                  </a:lnTo>
                  <a:lnTo>
                    <a:pt x="94" y="173"/>
                  </a:lnTo>
                  <a:lnTo>
                    <a:pt x="94" y="173"/>
                  </a:lnTo>
                  <a:lnTo>
                    <a:pt x="94" y="175"/>
                  </a:lnTo>
                  <a:lnTo>
                    <a:pt x="94" y="175"/>
                  </a:lnTo>
                  <a:lnTo>
                    <a:pt x="94" y="175"/>
                  </a:lnTo>
                  <a:lnTo>
                    <a:pt x="94" y="178"/>
                  </a:lnTo>
                  <a:lnTo>
                    <a:pt x="94" y="178"/>
                  </a:lnTo>
                  <a:lnTo>
                    <a:pt x="94" y="180"/>
                  </a:lnTo>
                  <a:lnTo>
                    <a:pt x="94" y="180"/>
                  </a:lnTo>
                  <a:lnTo>
                    <a:pt x="94" y="180"/>
                  </a:lnTo>
                  <a:lnTo>
                    <a:pt x="94" y="180"/>
                  </a:lnTo>
                  <a:lnTo>
                    <a:pt x="97" y="180"/>
                  </a:lnTo>
                  <a:lnTo>
                    <a:pt x="97" y="180"/>
                  </a:lnTo>
                  <a:lnTo>
                    <a:pt x="97" y="180"/>
                  </a:lnTo>
                  <a:lnTo>
                    <a:pt x="97" y="180"/>
                  </a:lnTo>
                  <a:lnTo>
                    <a:pt x="97" y="182"/>
                  </a:lnTo>
                  <a:lnTo>
                    <a:pt x="99" y="182"/>
                  </a:lnTo>
                  <a:lnTo>
                    <a:pt x="99" y="182"/>
                  </a:lnTo>
                  <a:lnTo>
                    <a:pt x="99" y="185"/>
                  </a:lnTo>
                  <a:lnTo>
                    <a:pt x="97" y="185"/>
                  </a:lnTo>
                  <a:lnTo>
                    <a:pt x="97" y="185"/>
                  </a:lnTo>
                  <a:lnTo>
                    <a:pt x="97" y="185"/>
                  </a:lnTo>
                  <a:lnTo>
                    <a:pt x="97" y="187"/>
                  </a:lnTo>
                  <a:lnTo>
                    <a:pt x="97" y="187"/>
                  </a:lnTo>
                  <a:lnTo>
                    <a:pt x="94" y="187"/>
                  </a:lnTo>
                  <a:lnTo>
                    <a:pt x="94" y="187"/>
                  </a:lnTo>
                  <a:lnTo>
                    <a:pt x="94" y="187"/>
                  </a:lnTo>
                  <a:lnTo>
                    <a:pt x="94" y="187"/>
                  </a:lnTo>
                  <a:lnTo>
                    <a:pt x="94" y="187"/>
                  </a:lnTo>
                  <a:lnTo>
                    <a:pt x="92" y="187"/>
                  </a:lnTo>
                  <a:lnTo>
                    <a:pt x="92" y="187"/>
                  </a:lnTo>
                  <a:lnTo>
                    <a:pt x="92" y="187"/>
                  </a:lnTo>
                  <a:lnTo>
                    <a:pt x="90" y="187"/>
                  </a:lnTo>
                  <a:lnTo>
                    <a:pt x="90" y="189"/>
                  </a:lnTo>
                  <a:lnTo>
                    <a:pt x="92" y="189"/>
                  </a:lnTo>
                  <a:lnTo>
                    <a:pt x="92" y="189"/>
                  </a:lnTo>
                  <a:lnTo>
                    <a:pt x="92" y="189"/>
                  </a:lnTo>
                  <a:lnTo>
                    <a:pt x="92" y="192"/>
                  </a:lnTo>
                  <a:lnTo>
                    <a:pt x="90" y="192"/>
                  </a:lnTo>
                  <a:lnTo>
                    <a:pt x="90" y="192"/>
                  </a:lnTo>
                  <a:lnTo>
                    <a:pt x="90" y="192"/>
                  </a:lnTo>
                  <a:lnTo>
                    <a:pt x="90" y="194"/>
                  </a:lnTo>
                  <a:lnTo>
                    <a:pt x="90" y="194"/>
                  </a:lnTo>
                  <a:lnTo>
                    <a:pt x="90" y="194"/>
                  </a:lnTo>
                  <a:lnTo>
                    <a:pt x="90" y="194"/>
                  </a:lnTo>
                  <a:lnTo>
                    <a:pt x="90" y="196"/>
                  </a:lnTo>
                  <a:lnTo>
                    <a:pt x="90" y="196"/>
                  </a:lnTo>
                  <a:lnTo>
                    <a:pt x="87" y="196"/>
                  </a:lnTo>
                  <a:lnTo>
                    <a:pt x="87" y="196"/>
                  </a:lnTo>
                  <a:lnTo>
                    <a:pt x="87" y="194"/>
                  </a:lnTo>
                  <a:lnTo>
                    <a:pt x="87" y="194"/>
                  </a:lnTo>
                  <a:lnTo>
                    <a:pt x="87" y="194"/>
                  </a:lnTo>
                  <a:lnTo>
                    <a:pt x="85" y="194"/>
                  </a:lnTo>
                  <a:lnTo>
                    <a:pt x="85" y="194"/>
                  </a:lnTo>
                  <a:lnTo>
                    <a:pt x="83" y="194"/>
                  </a:lnTo>
                  <a:lnTo>
                    <a:pt x="83" y="194"/>
                  </a:lnTo>
                  <a:lnTo>
                    <a:pt x="83" y="194"/>
                  </a:lnTo>
                  <a:lnTo>
                    <a:pt x="80" y="194"/>
                  </a:lnTo>
                  <a:lnTo>
                    <a:pt x="80" y="192"/>
                  </a:lnTo>
                  <a:lnTo>
                    <a:pt x="83" y="192"/>
                  </a:lnTo>
                  <a:lnTo>
                    <a:pt x="83" y="192"/>
                  </a:lnTo>
                  <a:lnTo>
                    <a:pt x="83" y="189"/>
                  </a:lnTo>
                  <a:lnTo>
                    <a:pt x="83" y="189"/>
                  </a:lnTo>
                  <a:lnTo>
                    <a:pt x="83" y="189"/>
                  </a:lnTo>
                  <a:lnTo>
                    <a:pt x="83" y="189"/>
                  </a:lnTo>
                  <a:lnTo>
                    <a:pt x="83" y="187"/>
                  </a:lnTo>
                  <a:lnTo>
                    <a:pt x="83" y="187"/>
                  </a:lnTo>
                  <a:lnTo>
                    <a:pt x="83" y="187"/>
                  </a:lnTo>
                  <a:lnTo>
                    <a:pt x="80" y="187"/>
                  </a:lnTo>
                  <a:lnTo>
                    <a:pt x="80" y="187"/>
                  </a:lnTo>
                  <a:lnTo>
                    <a:pt x="80" y="187"/>
                  </a:lnTo>
                  <a:lnTo>
                    <a:pt x="78" y="187"/>
                  </a:lnTo>
                  <a:lnTo>
                    <a:pt x="78" y="187"/>
                  </a:lnTo>
                  <a:lnTo>
                    <a:pt x="78" y="185"/>
                  </a:lnTo>
                  <a:lnTo>
                    <a:pt x="78" y="185"/>
                  </a:lnTo>
                  <a:lnTo>
                    <a:pt x="78" y="182"/>
                  </a:lnTo>
                  <a:lnTo>
                    <a:pt x="78" y="182"/>
                  </a:lnTo>
                  <a:lnTo>
                    <a:pt x="78" y="182"/>
                  </a:lnTo>
                  <a:lnTo>
                    <a:pt x="78" y="180"/>
                  </a:lnTo>
                  <a:lnTo>
                    <a:pt x="78" y="180"/>
                  </a:lnTo>
                  <a:lnTo>
                    <a:pt x="78" y="180"/>
                  </a:lnTo>
                  <a:lnTo>
                    <a:pt x="78" y="180"/>
                  </a:lnTo>
                  <a:lnTo>
                    <a:pt x="78" y="180"/>
                  </a:lnTo>
                  <a:lnTo>
                    <a:pt x="78" y="178"/>
                  </a:lnTo>
                  <a:lnTo>
                    <a:pt x="80" y="178"/>
                  </a:lnTo>
                  <a:lnTo>
                    <a:pt x="80" y="178"/>
                  </a:lnTo>
                  <a:lnTo>
                    <a:pt x="80" y="178"/>
                  </a:lnTo>
                  <a:lnTo>
                    <a:pt x="80" y="178"/>
                  </a:lnTo>
                  <a:lnTo>
                    <a:pt x="80" y="175"/>
                  </a:lnTo>
                  <a:lnTo>
                    <a:pt x="80" y="175"/>
                  </a:lnTo>
                  <a:lnTo>
                    <a:pt x="78" y="175"/>
                  </a:lnTo>
                  <a:lnTo>
                    <a:pt x="78" y="173"/>
                  </a:lnTo>
                  <a:lnTo>
                    <a:pt x="78" y="173"/>
                  </a:lnTo>
                  <a:lnTo>
                    <a:pt x="76" y="173"/>
                  </a:lnTo>
                  <a:lnTo>
                    <a:pt x="76" y="175"/>
                  </a:lnTo>
                  <a:lnTo>
                    <a:pt x="76" y="175"/>
                  </a:lnTo>
                  <a:lnTo>
                    <a:pt x="76" y="173"/>
                  </a:lnTo>
                  <a:lnTo>
                    <a:pt x="76" y="173"/>
                  </a:lnTo>
                  <a:lnTo>
                    <a:pt x="76" y="173"/>
                  </a:lnTo>
                  <a:lnTo>
                    <a:pt x="73" y="173"/>
                  </a:lnTo>
                  <a:lnTo>
                    <a:pt x="73" y="173"/>
                  </a:lnTo>
                  <a:lnTo>
                    <a:pt x="73" y="173"/>
                  </a:lnTo>
                  <a:lnTo>
                    <a:pt x="73" y="173"/>
                  </a:lnTo>
                  <a:lnTo>
                    <a:pt x="73" y="175"/>
                  </a:lnTo>
                  <a:lnTo>
                    <a:pt x="71" y="175"/>
                  </a:lnTo>
                  <a:lnTo>
                    <a:pt x="71" y="175"/>
                  </a:lnTo>
                  <a:lnTo>
                    <a:pt x="71" y="173"/>
                  </a:lnTo>
                  <a:lnTo>
                    <a:pt x="68" y="173"/>
                  </a:lnTo>
                  <a:lnTo>
                    <a:pt x="68" y="173"/>
                  </a:lnTo>
                  <a:lnTo>
                    <a:pt x="68" y="173"/>
                  </a:lnTo>
                  <a:lnTo>
                    <a:pt x="68" y="173"/>
                  </a:lnTo>
                  <a:lnTo>
                    <a:pt x="66" y="173"/>
                  </a:lnTo>
                  <a:lnTo>
                    <a:pt x="66" y="173"/>
                  </a:lnTo>
                  <a:lnTo>
                    <a:pt x="66" y="173"/>
                  </a:lnTo>
                  <a:lnTo>
                    <a:pt x="64" y="173"/>
                  </a:lnTo>
                  <a:lnTo>
                    <a:pt x="64" y="170"/>
                  </a:lnTo>
                  <a:lnTo>
                    <a:pt x="64" y="170"/>
                  </a:lnTo>
                  <a:lnTo>
                    <a:pt x="64" y="170"/>
                  </a:lnTo>
                  <a:lnTo>
                    <a:pt x="61" y="170"/>
                  </a:lnTo>
                  <a:lnTo>
                    <a:pt x="61" y="170"/>
                  </a:lnTo>
                  <a:lnTo>
                    <a:pt x="61" y="170"/>
                  </a:lnTo>
                  <a:lnTo>
                    <a:pt x="61" y="170"/>
                  </a:lnTo>
                  <a:lnTo>
                    <a:pt x="61" y="170"/>
                  </a:lnTo>
                  <a:lnTo>
                    <a:pt x="59" y="170"/>
                  </a:lnTo>
                  <a:lnTo>
                    <a:pt x="59" y="170"/>
                  </a:lnTo>
                  <a:lnTo>
                    <a:pt x="59" y="168"/>
                  </a:lnTo>
                  <a:lnTo>
                    <a:pt x="59" y="168"/>
                  </a:lnTo>
                  <a:lnTo>
                    <a:pt x="59" y="166"/>
                  </a:lnTo>
                  <a:lnTo>
                    <a:pt x="59" y="166"/>
                  </a:lnTo>
                  <a:lnTo>
                    <a:pt x="61" y="166"/>
                  </a:lnTo>
                  <a:lnTo>
                    <a:pt x="61" y="163"/>
                  </a:lnTo>
                  <a:lnTo>
                    <a:pt x="61" y="163"/>
                  </a:lnTo>
                  <a:lnTo>
                    <a:pt x="61" y="161"/>
                  </a:lnTo>
                  <a:lnTo>
                    <a:pt x="61" y="161"/>
                  </a:lnTo>
                  <a:lnTo>
                    <a:pt x="61" y="161"/>
                  </a:lnTo>
                  <a:lnTo>
                    <a:pt x="61" y="159"/>
                  </a:lnTo>
                  <a:lnTo>
                    <a:pt x="61" y="159"/>
                  </a:lnTo>
                  <a:lnTo>
                    <a:pt x="61" y="159"/>
                  </a:lnTo>
                  <a:lnTo>
                    <a:pt x="61" y="156"/>
                  </a:lnTo>
                  <a:lnTo>
                    <a:pt x="61" y="156"/>
                  </a:lnTo>
                  <a:lnTo>
                    <a:pt x="61" y="156"/>
                  </a:lnTo>
                  <a:lnTo>
                    <a:pt x="61" y="154"/>
                  </a:lnTo>
                  <a:lnTo>
                    <a:pt x="59" y="154"/>
                  </a:lnTo>
                  <a:lnTo>
                    <a:pt x="59" y="156"/>
                  </a:lnTo>
                  <a:lnTo>
                    <a:pt x="59" y="156"/>
                  </a:lnTo>
                  <a:lnTo>
                    <a:pt x="59" y="154"/>
                  </a:lnTo>
                  <a:lnTo>
                    <a:pt x="59" y="154"/>
                  </a:lnTo>
                  <a:lnTo>
                    <a:pt x="57" y="154"/>
                  </a:lnTo>
                  <a:lnTo>
                    <a:pt x="57" y="154"/>
                  </a:lnTo>
                  <a:lnTo>
                    <a:pt x="57" y="151"/>
                  </a:lnTo>
                  <a:lnTo>
                    <a:pt x="57" y="151"/>
                  </a:lnTo>
                  <a:lnTo>
                    <a:pt x="57" y="151"/>
                  </a:lnTo>
                  <a:lnTo>
                    <a:pt x="59" y="151"/>
                  </a:lnTo>
                  <a:lnTo>
                    <a:pt x="59" y="151"/>
                  </a:lnTo>
                  <a:lnTo>
                    <a:pt x="59" y="151"/>
                  </a:lnTo>
                  <a:lnTo>
                    <a:pt x="59" y="151"/>
                  </a:lnTo>
                  <a:lnTo>
                    <a:pt x="57" y="151"/>
                  </a:lnTo>
                  <a:lnTo>
                    <a:pt x="57" y="151"/>
                  </a:lnTo>
                  <a:lnTo>
                    <a:pt x="57" y="149"/>
                  </a:lnTo>
                  <a:lnTo>
                    <a:pt x="57" y="149"/>
                  </a:lnTo>
                  <a:lnTo>
                    <a:pt x="54" y="149"/>
                  </a:lnTo>
                  <a:lnTo>
                    <a:pt x="54" y="149"/>
                  </a:lnTo>
                  <a:lnTo>
                    <a:pt x="54" y="147"/>
                  </a:lnTo>
                  <a:lnTo>
                    <a:pt x="54" y="147"/>
                  </a:lnTo>
                  <a:lnTo>
                    <a:pt x="54" y="147"/>
                  </a:lnTo>
                  <a:lnTo>
                    <a:pt x="54" y="147"/>
                  </a:lnTo>
                  <a:lnTo>
                    <a:pt x="54" y="144"/>
                  </a:lnTo>
                  <a:lnTo>
                    <a:pt x="52" y="144"/>
                  </a:lnTo>
                  <a:lnTo>
                    <a:pt x="52" y="144"/>
                  </a:lnTo>
                  <a:lnTo>
                    <a:pt x="52" y="144"/>
                  </a:lnTo>
                  <a:lnTo>
                    <a:pt x="52" y="142"/>
                  </a:lnTo>
                  <a:lnTo>
                    <a:pt x="49" y="142"/>
                  </a:lnTo>
                  <a:lnTo>
                    <a:pt x="49" y="142"/>
                  </a:lnTo>
                  <a:lnTo>
                    <a:pt x="49" y="142"/>
                  </a:lnTo>
                  <a:lnTo>
                    <a:pt x="49" y="142"/>
                  </a:lnTo>
                  <a:lnTo>
                    <a:pt x="49" y="142"/>
                  </a:lnTo>
                  <a:lnTo>
                    <a:pt x="47" y="142"/>
                  </a:lnTo>
                  <a:lnTo>
                    <a:pt x="47" y="140"/>
                  </a:lnTo>
                  <a:lnTo>
                    <a:pt x="47" y="140"/>
                  </a:lnTo>
                  <a:lnTo>
                    <a:pt x="47" y="140"/>
                  </a:lnTo>
                  <a:lnTo>
                    <a:pt x="47" y="137"/>
                  </a:lnTo>
                  <a:lnTo>
                    <a:pt x="47" y="137"/>
                  </a:lnTo>
                  <a:lnTo>
                    <a:pt x="47" y="135"/>
                  </a:lnTo>
                  <a:lnTo>
                    <a:pt x="47" y="135"/>
                  </a:lnTo>
                  <a:lnTo>
                    <a:pt x="47" y="135"/>
                  </a:lnTo>
                  <a:lnTo>
                    <a:pt x="47" y="132"/>
                  </a:lnTo>
                  <a:lnTo>
                    <a:pt x="49" y="132"/>
                  </a:lnTo>
                  <a:lnTo>
                    <a:pt x="49" y="132"/>
                  </a:lnTo>
                  <a:lnTo>
                    <a:pt x="49" y="130"/>
                  </a:lnTo>
                  <a:lnTo>
                    <a:pt x="49" y="130"/>
                  </a:lnTo>
                  <a:lnTo>
                    <a:pt x="49" y="130"/>
                  </a:lnTo>
                  <a:lnTo>
                    <a:pt x="49" y="130"/>
                  </a:lnTo>
                  <a:lnTo>
                    <a:pt x="49" y="130"/>
                  </a:lnTo>
                  <a:lnTo>
                    <a:pt x="52" y="130"/>
                  </a:lnTo>
                  <a:lnTo>
                    <a:pt x="52" y="128"/>
                  </a:lnTo>
                  <a:lnTo>
                    <a:pt x="52" y="128"/>
                  </a:lnTo>
                  <a:lnTo>
                    <a:pt x="52" y="125"/>
                  </a:lnTo>
                  <a:lnTo>
                    <a:pt x="49" y="125"/>
                  </a:lnTo>
                  <a:lnTo>
                    <a:pt x="49" y="125"/>
                  </a:lnTo>
                  <a:lnTo>
                    <a:pt x="52" y="125"/>
                  </a:lnTo>
                  <a:lnTo>
                    <a:pt x="52" y="123"/>
                  </a:lnTo>
                  <a:lnTo>
                    <a:pt x="52" y="123"/>
                  </a:lnTo>
                  <a:lnTo>
                    <a:pt x="49" y="123"/>
                  </a:lnTo>
                  <a:lnTo>
                    <a:pt x="49" y="123"/>
                  </a:lnTo>
                  <a:lnTo>
                    <a:pt x="49" y="121"/>
                  </a:lnTo>
                  <a:lnTo>
                    <a:pt x="49" y="121"/>
                  </a:lnTo>
                  <a:lnTo>
                    <a:pt x="49" y="121"/>
                  </a:lnTo>
                  <a:lnTo>
                    <a:pt x="49" y="121"/>
                  </a:lnTo>
                  <a:lnTo>
                    <a:pt x="49" y="118"/>
                  </a:lnTo>
                  <a:lnTo>
                    <a:pt x="52" y="118"/>
                  </a:lnTo>
                  <a:lnTo>
                    <a:pt x="52" y="118"/>
                  </a:lnTo>
                  <a:lnTo>
                    <a:pt x="49" y="118"/>
                  </a:lnTo>
                  <a:lnTo>
                    <a:pt x="49" y="118"/>
                  </a:lnTo>
                  <a:lnTo>
                    <a:pt x="49" y="118"/>
                  </a:lnTo>
                  <a:lnTo>
                    <a:pt x="49" y="116"/>
                  </a:lnTo>
                  <a:lnTo>
                    <a:pt x="47" y="116"/>
                  </a:lnTo>
                  <a:lnTo>
                    <a:pt x="47" y="116"/>
                  </a:lnTo>
                  <a:lnTo>
                    <a:pt x="47" y="116"/>
                  </a:lnTo>
                  <a:lnTo>
                    <a:pt x="45" y="116"/>
                  </a:lnTo>
                  <a:lnTo>
                    <a:pt x="45" y="116"/>
                  </a:lnTo>
                  <a:lnTo>
                    <a:pt x="42" y="116"/>
                  </a:lnTo>
                  <a:lnTo>
                    <a:pt x="42" y="118"/>
                  </a:lnTo>
                  <a:lnTo>
                    <a:pt x="42" y="118"/>
                  </a:lnTo>
                  <a:lnTo>
                    <a:pt x="42" y="118"/>
                  </a:lnTo>
                  <a:lnTo>
                    <a:pt x="42" y="118"/>
                  </a:lnTo>
                  <a:lnTo>
                    <a:pt x="40" y="118"/>
                  </a:lnTo>
                  <a:lnTo>
                    <a:pt x="40" y="121"/>
                  </a:lnTo>
                  <a:lnTo>
                    <a:pt x="40" y="121"/>
                  </a:lnTo>
                  <a:lnTo>
                    <a:pt x="40" y="121"/>
                  </a:lnTo>
                  <a:lnTo>
                    <a:pt x="40" y="121"/>
                  </a:lnTo>
                  <a:lnTo>
                    <a:pt x="40" y="121"/>
                  </a:lnTo>
                  <a:lnTo>
                    <a:pt x="38" y="121"/>
                  </a:lnTo>
                  <a:lnTo>
                    <a:pt x="38" y="121"/>
                  </a:lnTo>
                  <a:lnTo>
                    <a:pt x="38" y="123"/>
                  </a:lnTo>
                  <a:lnTo>
                    <a:pt x="35" y="123"/>
                  </a:lnTo>
                  <a:lnTo>
                    <a:pt x="35" y="123"/>
                  </a:lnTo>
                  <a:lnTo>
                    <a:pt x="35" y="123"/>
                  </a:lnTo>
                  <a:lnTo>
                    <a:pt x="35" y="123"/>
                  </a:lnTo>
                  <a:lnTo>
                    <a:pt x="35" y="125"/>
                  </a:lnTo>
                  <a:lnTo>
                    <a:pt x="35" y="125"/>
                  </a:lnTo>
                  <a:lnTo>
                    <a:pt x="35" y="125"/>
                  </a:lnTo>
                  <a:lnTo>
                    <a:pt x="35" y="128"/>
                  </a:lnTo>
                  <a:lnTo>
                    <a:pt x="35" y="128"/>
                  </a:lnTo>
                  <a:lnTo>
                    <a:pt x="35" y="130"/>
                  </a:lnTo>
                  <a:lnTo>
                    <a:pt x="35" y="130"/>
                  </a:lnTo>
                  <a:lnTo>
                    <a:pt x="38" y="130"/>
                  </a:lnTo>
                  <a:lnTo>
                    <a:pt x="38" y="130"/>
                  </a:lnTo>
                  <a:lnTo>
                    <a:pt x="38" y="130"/>
                  </a:lnTo>
                  <a:lnTo>
                    <a:pt x="38" y="130"/>
                  </a:lnTo>
                  <a:lnTo>
                    <a:pt x="40" y="130"/>
                  </a:lnTo>
                  <a:lnTo>
                    <a:pt x="40" y="132"/>
                  </a:lnTo>
                  <a:lnTo>
                    <a:pt x="38" y="132"/>
                  </a:lnTo>
                  <a:lnTo>
                    <a:pt x="38" y="132"/>
                  </a:lnTo>
                  <a:lnTo>
                    <a:pt x="38" y="135"/>
                  </a:lnTo>
                  <a:lnTo>
                    <a:pt x="38" y="135"/>
                  </a:lnTo>
                  <a:lnTo>
                    <a:pt x="38" y="137"/>
                  </a:lnTo>
                  <a:lnTo>
                    <a:pt x="38" y="137"/>
                  </a:lnTo>
                  <a:lnTo>
                    <a:pt x="38" y="140"/>
                  </a:lnTo>
                  <a:lnTo>
                    <a:pt x="40" y="140"/>
                  </a:lnTo>
                  <a:lnTo>
                    <a:pt x="40" y="140"/>
                  </a:lnTo>
                  <a:lnTo>
                    <a:pt x="40" y="142"/>
                  </a:lnTo>
                  <a:lnTo>
                    <a:pt x="40" y="142"/>
                  </a:lnTo>
                  <a:lnTo>
                    <a:pt x="40" y="142"/>
                  </a:lnTo>
                  <a:lnTo>
                    <a:pt x="40" y="144"/>
                  </a:lnTo>
                  <a:lnTo>
                    <a:pt x="40" y="144"/>
                  </a:lnTo>
                  <a:lnTo>
                    <a:pt x="38" y="144"/>
                  </a:lnTo>
                  <a:lnTo>
                    <a:pt x="38" y="147"/>
                  </a:lnTo>
                  <a:lnTo>
                    <a:pt x="38" y="147"/>
                  </a:lnTo>
                  <a:lnTo>
                    <a:pt x="38" y="147"/>
                  </a:lnTo>
                  <a:lnTo>
                    <a:pt x="38" y="149"/>
                  </a:lnTo>
                  <a:lnTo>
                    <a:pt x="38" y="149"/>
                  </a:lnTo>
                  <a:lnTo>
                    <a:pt x="38" y="151"/>
                  </a:lnTo>
                  <a:lnTo>
                    <a:pt x="38" y="151"/>
                  </a:lnTo>
                  <a:lnTo>
                    <a:pt x="38" y="151"/>
                  </a:lnTo>
                  <a:lnTo>
                    <a:pt x="38" y="154"/>
                  </a:lnTo>
                  <a:lnTo>
                    <a:pt x="38" y="154"/>
                  </a:lnTo>
                  <a:lnTo>
                    <a:pt x="38" y="156"/>
                  </a:lnTo>
                  <a:lnTo>
                    <a:pt x="38" y="156"/>
                  </a:lnTo>
                  <a:lnTo>
                    <a:pt x="38" y="159"/>
                  </a:lnTo>
                  <a:lnTo>
                    <a:pt x="38" y="159"/>
                  </a:lnTo>
                  <a:lnTo>
                    <a:pt x="38" y="159"/>
                  </a:lnTo>
                  <a:lnTo>
                    <a:pt x="38" y="161"/>
                  </a:lnTo>
                  <a:lnTo>
                    <a:pt x="38" y="161"/>
                  </a:lnTo>
                  <a:lnTo>
                    <a:pt x="38" y="161"/>
                  </a:lnTo>
                  <a:lnTo>
                    <a:pt x="38" y="161"/>
                  </a:lnTo>
                  <a:lnTo>
                    <a:pt x="38" y="161"/>
                  </a:lnTo>
                  <a:lnTo>
                    <a:pt x="38" y="163"/>
                  </a:lnTo>
                  <a:lnTo>
                    <a:pt x="38" y="163"/>
                  </a:lnTo>
                  <a:lnTo>
                    <a:pt x="38" y="166"/>
                  </a:lnTo>
                  <a:lnTo>
                    <a:pt x="40" y="166"/>
                  </a:lnTo>
                  <a:lnTo>
                    <a:pt x="40" y="166"/>
                  </a:lnTo>
                  <a:lnTo>
                    <a:pt x="40" y="168"/>
                  </a:lnTo>
                  <a:lnTo>
                    <a:pt x="40" y="168"/>
                  </a:lnTo>
                  <a:lnTo>
                    <a:pt x="38" y="168"/>
                  </a:lnTo>
                  <a:lnTo>
                    <a:pt x="38" y="170"/>
                  </a:lnTo>
                  <a:lnTo>
                    <a:pt x="38" y="170"/>
                  </a:lnTo>
                  <a:lnTo>
                    <a:pt x="38" y="170"/>
                  </a:lnTo>
                  <a:lnTo>
                    <a:pt x="38" y="173"/>
                  </a:lnTo>
                  <a:lnTo>
                    <a:pt x="38" y="173"/>
                  </a:lnTo>
                  <a:lnTo>
                    <a:pt x="35" y="173"/>
                  </a:lnTo>
                  <a:lnTo>
                    <a:pt x="35" y="173"/>
                  </a:lnTo>
                  <a:lnTo>
                    <a:pt x="35" y="175"/>
                  </a:lnTo>
                  <a:lnTo>
                    <a:pt x="35" y="175"/>
                  </a:lnTo>
                  <a:lnTo>
                    <a:pt x="35" y="178"/>
                  </a:lnTo>
                  <a:lnTo>
                    <a:pt x="35" y="178"/>
                  </a:lnTo>
                  <a:lnTo>
                    <a:pt x="35" y="178"/>
                  </a:lnTo>
                  <a:lnTo>
                    <a:pt x="35" y="180"/>
                  </a:lnTo>
                  <a:lnTo>
                    <a:pt x="35" y="180"/>
                  </a:lnTo>
                  <a:lnTo>
                    <a:pt x="35" y="180"/>
                  </a:lnTo>
                  <a:lnTo>
                    <a:pt x="35" y="180"/>
                  </a:lnTo>
                  <a:lnTo>
                    <a:pt x="35" y="182"/>
                  </a:lnTo>
                  <a:lnTo>
                    <a:pt x="35" y="182"/>
                  </a:lnTo>
                  <a:lnTo>
                    <a:pt x="38" y="182"/>
                  </a:lnTo>
                  <a:lnTo>
                    <a:pt x="38" y="185"/>
                  </a:lnTo>
                  <a:lnTo>
                    <a:pt x="38" y="185"/>
                  </a:lnTo>
                  <a:lnTo>
                    <a:pt x="38" y="185"/>
                  </a:lnTo>
                  <a:lnTo>
                    <a:pt x="38" y="187"/>
                  </a:lnTo>
                  <a:lnTo>
                    <a:pt x="40" y="187"/>
                  </a:lnTo>
                  <a:lnTo>
                    <a:pt x="40" y="187"/>
                  </a:lnTo>
                  <a:lnTo>
                    <a:pt x="40" y="189"/>
                  </a:lnTo>
                  <a:lnTo>
                    <a:pt x="40" y="189"/>
                  </a:lnTo>
                  <a:lnTo>
                    <a:pt x="40" y="189"/>
                  </a:lnTo>
                  <a:lnTo>
                    <a:pt x="40" y="192"/>
                  </a:lnTo>
                  <a:lnTo>
                    <a:pt x="40" y="192"/>
                  </a:lnTo>
                  <a:lnTo>
                    <a:pt x="40" y="194"/>
                  </a:lnTo>
                  <a:lnTo>
                    <a:pt x="38" y="194"/>
                  </a:lnTo>
                  <a:lnTo>
                    <a:pt x="38" y="194"/>
                  </a:lnTo>
                  <a:lnTo>
                    <a:pt x="38" y="192"/>
                  </a:lnTo>
                  <a:lnTo>
                    <a:pt x="38" y="192"/>
                  </a:lnTo>
                  <a:lnTo>
                    <a:pt x="35" y="192"/>
                  </a:lnTo>
                  <a:lnTo>
                    <a:pt x="35" y="189"/>
                  </a:lnTo>
                  <a:lnTo>
                    <a:pt x="35" y="189"/>
                  </a:lnTo>
                  <a:lnTo>
                    <a:pt x="35" y="189"/>
                  </a:lnTo>
                  <a:lnTo>
                    <a:pt x="35" y="189"/>
                  </a:lnTo>
                  <a:lnTo>
                    <a:pt x="35" y="189"/>
                  </a:lnTo>
                  <a:lnTo>
                    <a:pt x="33" y="189"/>
                  </a:lnTo>
                  <a:lnTo>
                    <a:pt x="33" y="189"/>
                  </a:lnTo>
                  <a:lnTo>
                    <a:pt x="33" y="192"/>
                  </a:lnTo>
                  <a:lnTo>
                    <a:pt x="33" y="192"/>
                  </a:lnTo>
                  <a:lnTo>
                    <a:pt x="31" y="192"/>
                  </a:lnTo>
                  <a:lnTo>
                    <a:pt x="31" y="192"/>
                  </a:lnTo>
                  <a:lnTo>
                    <a:pt x="28" y="192"/>
                  </a:lnTo>
                  <a:lnTo>
                    <a:pt x="28" y="189"/>
                  </a:lnTo>
                  <a:lnTo>
                    <a:pt x="28" y="189"/>
                  </a:lnTo>
                  <a:lnTo>
                    <a:pt x="28" y="189"/>
                  </a:lnTo>
                  <a:lnTo>
                    <a:pt x="28" y="192"/>
                  </a:lnTo>
                  <a:lnTo>
                    <a:pt x="26" y="192"/>
                  </a:lnTo>
                  <a:lnTo>
                    <a:pt x="26" y="192"/>
                  </a:lnTo>
                  <a:lnTo>
                    <a:pt x="26" y="194"/>
                  </a:lnTo>
                  <a:lnTo>
                    <a:pt x="26" y="194"/>
                  </a:lnTo>
                  <a:lnTo>
                    <a:pt x="23" y="194"/>
                  </a:lnTo>
                  <a:lnTo>
                    <a:pt x="23" y="194"/>
                  </a:lnTo>
                  <a:lnTo>
                    <a:pt x="23" y="194"/>
                  </a:lnTo>
                  <a:lnTo>
                    <a:pt x="23" y="194"/>
                  </a:lnTo>
                  <a:lnTo>
                    <a:pt x="23" y="194"/>
                  </a:lnTo>
                  <a:lnTo>
                    <a:pt x="21" y="194"/>
                  </a:lnTo>
                  <a:lnTo>
                    <a:pt x="21" y="194"/>
                  </a:lnTo>
                  <a:lnTo>
                    <a:pt x="21" y="192"/>
                  </a:lnTo>
                  <a:lnTo>
                    <a:pt x="21" y="192"/>
                  </a:lnTo>
                  <a:lnTo>
                    <a:pt x="19" y="192"/>
                  </a:lnTo>
                  <a:lnTo>
                    <a:pt x="19" y="192"/>
                  </a:lnTo>
                  <a:lnTo>
                    <a:pt x="19" y="192"/>
                  </a:lnTo>
                  <a:lnTo>
                    <a:pt x="16" y="192"/>
                  </a:lnTo>
                  <a:lnTo>
                    <a:pt x="16" y="192"/>
                  </a:lnTo>
                  <a:lnTo>
                    <a:pt x="16" y="189"/>
                  </a:lnTo>
                  <a:lnTo>
                    <a:pt x="16" y="189"/>
                  </a:lnTo>
                  <a:lnTo>
                    <a:pt x="16" y="189"/>
                  </a:lnTo>
                  <a:lnTo>
                    <a:pt x="16" y="189"/>
                  </a:lnTo>
                  <a:lnTo>
                    <a:pt x="16" y="187"/>
                  </a:lnTo>
                  <a:lnTo>
                    <a:pt x="14" y="187"/>
                  </a:lnTo>
                  <a:lnTo>
                    <a:pt x="14" y="189"/>
                  </a:lnTo>
                  <a:lnTo>
                    <a:pt x="14" y="189"/>
                  </a:lnTo>
                  <a:lnTo>
                    <a:pt x="14" y="189"/>
                  </a:lnTo>
                  <a:lnTo>
                    <a:pt x="14" y="189"/>
                  </a:lnTo>
                  <a:lnTo>
                    <a:pt x="12" y="189"/>
                  </a:lnTo>
                  <a:lnTo>
                    <a:pt x="12" y="189"/>
                  </a:lnTo>
                  <a:lnTo>
                    <a:pt x="12" y="187"/>
                  </a:lnTo>
                  <a:lnTo>
                    <a:pt x="12" y="187"/>
                  </a:lnTo>
                  <a:lnTo>
                    <a:pt x="12" y="187"/>
                  </a:lnTo>
                  <a:lnTo>
                    <a:pt x="12" y="185"/>
                  </a:lnTo>
                  <a:lnTo>
                    <a:pt x="12" y="185"/>
                  </a:lnTo>
                  <a:lnTo>
                    <a:pt x="12" y="187"/>
                  </a:lnTo>
                  <a:lnTo>
                    <a:pt x="14" y="187"/>
                  </a:lnTo>
                  <a:lnTo>
                    <a:pt x="14" y="185"/>
                  </a:lnTo>
                  <a:lnTo>
                    <a:pt x="14" y="185"/>
                  </a:lnTo>
                  <a:lnTo>
                    <a:pt x="14" y="185"/>
                  </a:lnTo>
                  <a:lnTo>
                    <a:pt x="14" y="185"/>
                  </a:lnTo>
                  <a:lnTo>
                    <a:pt x="14" y="182"/>
                  </a:lnTo>
                  <a:lnTo>
                    <a:pt x="14" y="182"/>
                  </a:lnTo>
                  <a:lnTo>
                    <a:pt x="16" y="182"/>
                  </a:lnTo>
                  <a:lnTo>
                    <a:pt x="16" y="180"/>
                  </a:lnTo>
                  <a:lnTo>
                    <a:pt x="16" y="180"/>
                  </a:lnTo>
                  <a:lnTo>
                    <a:pt x="16" y="180"/>
                  </a:lnTo>
                  <a:lnTo>
                    <a:pt x="16" y="178"/>
                  </a:lnTo>
                  <a:lnTo>
                    <a:pt x="16" y="178"/>
                  </a:lnTo>
                  <a:lnTo>
                    <a:pt x="16" y="178"/>
                  </a:lnTo>
                  <a:lnTo>
                    <a:pt x="16" y="178"/>
                  </a:lnTo>
                  <a:lnTo>
                    <a:pt x="16" y="175"/>
                  </a:lnTo>
                  <a:lnTo>
                    <a:pt x="16" y="175"/>
                  </a:lnTo>
                  <a:lnTo>
                    <a:pt x="19" y="175"/>
                  </a:lnTo>
                  <a:lnTo>
                    <a:pt x="19" y="173"/>
                  </a:lnTo>
                  <a:lnTo>
                    <a:pt x="19" y="173"/>
                  </a:lnTo>
                  <a:lnTo>
                    <a:pt x="16" y="173"/>
                  </a:lnTo>
                  <a:lnTo>
                    <a:pt x="16" y="173"/>
                  </a:lnTo>
                  <a:lnTo>
                    <a:pt x="16" y="173"/>
                  </a:lnTo>
                  <a:lnTo>
                    <a:pt x="16" y="173"/>
                  </a:lnTo>
                  <a:lnTo>
                    <a:pt x="14" y="173"/>
                  </a:lnTo>
                  <a:lnTo>
                    <a:pt x="14" y="173"/>
                  </a:lnTo>
                  <a:lnTo>
                    <a:pt x="14" y="173"/>
                  </a:lnTo>
                  <a:lnTo>
                    <a:pt x="12" y="173"/>
                  </a:lnTo>
                  <a:lnTo>
                    <a:pt x="12" y="173"/>
                  </a:lnTo>
                  <a:lnTo>
                    <a:pt x="12" y="173"/>
                  </a:lnTo>
                  <a:lnTo>
                    <a:pt x="9" y="173"/>
                  </a:lnTo>
                  <a:lnTo>
                    <a:pt x="9" y="173"/>
                  </a:lnTo>
                  <a:lnTo>
                    <a:pt x="9" y="170"/>
                  </a:lnTo>
                  <a:lnTo>
                    <a:pt x="9" y="170"/>
                  </a:lnTo>
                  <a:lnTo>
                    <a:pt x="9" y="170"/>
                  </a:lnTo>
                  <a:lnTo>
                    <a:pt x="9" y="170"/>
                  </a:lnTo>
                  <a:lnTo>
                    <a:pt x="9" y="170"/>
                  </a:lnTo>
                  <a:lnTo>
                    <a:pt x="12" y="170"/>
                  </a:lnTo>
                  <a:lnTo>
                    <a:pt x="12" y="170"/>
                  </a:lnTo>
                  <a:lnTo>
                    <a:pt x="14" y="170"/>
                  </a:lnTo>
                  <a:lnTo>
                    <a:pt x="14" y="170"/>
                  </a:lnTo>
                  <a:lnTo>
                    <a:pt x="14" y="170"/>
                  </a:lnTo>
                  <a:lnTo>
                    <a:pt x="14" y="170"/>
                  </a:lnTo>
                  <a:lnTo>
                    <a:pt x="14" y="170"/>
                  </a:lnTo>
                  <a:lnTo>
                    <a:pt x="14" y="170"/>
                  </a:lnTo>
                  <a:lnTo>
                    <a:pt x="16" y="170"/>
                  </a:lnTo>
                  <a:lnTo>
                    <a:pt x="16" y="170"/>
                  </a:lnTo>
                  <a:lnTo>
                    <a:pt x="16" y="170"/>
                  </a:lnTo>
                  <a:lnTo>
                    <a:pt x="16" y="168"/>
                  </a:lnTo>
                  <a:lnTo>
                    <a:pt x="16" y="168"/>
                  </a:lnTo>
                  <a:lnTo>
                    <a:pt x="16" y="168"/>
                  </a:lnTo>
                  <a:lnTo>
                    <a:pt x="16" y="168"/>
                  </a:lnTo>
                  <a:lnTo>
                    <a:pt x="16" y="166"/>
                  </a:lnTo>
                  <a:lnTo>
                    <a:pt x="14" y="166"/>
                  </a:lnTo>
                  <a:lnTo>
                    <a:pt x="14" y="166"/>
                  </a:lnTo>
                  <a:lnTo>
                    <a:pt x="14" y="166"/>
                  </a:lnTo>
                  <a:lnTo>
                    <a:pt x="14" y="166"/>
                  </a:lnTo>
                  <a:lnTo>
                    <a:pt x="14" y="166"/>
                  </a:lnTo>
                  <a:lnTo>
                    <a:pt x="14" y="168"/>
                  </a:lnTo>
                  <a:lnTo>
                    <a:pt x="12" y="168"/>
                  </a:lnTo>
                  <a:lnTo>
                    <a:pt x="12" y="168"/>
                  </a:lnTo>
                  <a:lnTo>
                    <a:pt x="9" y="168"/>
                  </a:lnTo>
                  <a:lnTo>
                    <a:pt x="9" y="166"/>
                  </a:lnTo>
                  <a:lnTo>
                    <a:pt x="9" y="166"/>
                  </a:lnTo>
                  <a:lnTo>
                    <a:pt x="9" y="166"/>
                  </a:lnTo>
                  <a:lnTo>
                    <a:pt x="7" y="166"/>
                  </a:lnTo>
                  <a:lnTo>
                    <a:pt x="7" y="166"/>
                  </a:lnTo>
                  <a:lnTo>
                    <a:pt x="7" y="163"/>
                  </a:lnTo>
                  <a:lnTo>
                    <a:pt x="7" y="163"/>
                  </a:lnTo>
                  <a:lnTo>
                    <a:pt x="9" y="163"/>
                  </a:lnTo>
                  <a:lnTo>
                    <a:pt x="9" y="161"/>
                  </a:lnTo>
                  <a:lnTo>
                    <a:pt x="9" y="161"/>
                  </a:lnTo>
                  <a:lnTo>
                    <a:pt x="9" y="163"/>
                  </a:lnTo>
                  <a:lnTo>
                    <a:pt x="9" y="163"/>
                  </a:lnTo>
                  <a:lnTo>
                    <a:pt x="9" y="163"/>
                  </a:lnTo>
                  <a:lnTo>
                    <a:pt x="9" y="163"/>
                  </a:lnTo>
                  <a:lnTo>
                    <a:pt x="12" y="163"/>
                  </a:lnTo>
                  <a:lnTo>
                    <a:pt x="12" y="163"/>
                  </a:lnTo>
                  <a:lnTo>
                    <a:pt x="12" y="163"/>
                  </a:lnTo>
                  <a:lnTo>
                    <a:pt x="14" y="163"/>
                  </a:lnTo>
                  <a:lnTo>
                    <a:pt x="14" y="163"/>
                  </a:lnTo>
                  <a:lnTo>
                    <a:pt x="14" y="161"/>
                  </a:lnTo>
                  <a:lnTo>
                    <a:pt x="14" y="161"/>
                  </a:lnTo>
                  <a:lnTo>
                    <a:pt x="14" y="161"/>
                  </a:lnTo>
                  <a:lnTo>
                    <a:pt x="14" y="163"/>
                  </a:lnTo>
                  <a:lnTo>
                    <a:pt x="16" y="163"/>
                  </a:lnTo>
                  <a:lnTo>
                    <a:pt x="16" y="161"/>
                  </a:lnTo>
                  <a:lnTo>
                    <a:pt x="16" y="161"/>
                  </a:lnTo>
                  <a:lnTo>
                    <a:pt x="16" y="161"/>
                  </a:lnTo>
                  <a:lnTo>
                    <a:pt x="19" y="161"/>
                  </a:lnTo>
                  <a:lnTo>
                    <a:pt x="19" y="163"/>
                  </a:lnTo>
                  <a:lnTo>
                    <a:pt x="19" y="163"/>
                  </a:lnTo>
                  <a:lnTo>
                    <a:pt x="21" y="163"/>
                  </a:lnTo>
                  <a:lnTo>
                    <a:pt x="21" y="161"/>
                  </a:lnTo>
                  <a:lnTo>
                    <a:pt x="21" y="161"/>
                  </a:lnTo>
                  <a:lnTo>
                    <a:pt x="21" y="161"/>
                  </a:lnTo>
                  <a:lnTo>
                    <a:pt x="21" y="159"/>
                  </a:lnTo>
                  <a:lnTo>
                    <a:pt x="21" y="159"/>
                  </a:lnTo>
                  <a:lnTo>
                    <a:pt x="21" y="156"/>
                  </a:lnTo>
                  <a:lnTo>
                    <a:pt x="21" y="156"/>
                  </a:lnTo>
                  <a:lnTo>
                    <a:pt x="21" y="154"/>
                  </a:lnTo>
                  <a:lnTo>
                    <a:pt x="21" y="154"/>
                  </a:lnTo>
                  <a:lnTo>
                    <a:pt x="21" y="151"/>
                  </a:lnTo>
                  <a:lnTo>
                    <a:pt x="21" y="151"/>
                  </a:lnTo>
                  <a:lnTo>
                    <a:pt x="19" y="151"/>
                  </a:lnTo>
                  <a:lnTo>
                    <a:pt x="19" y="151"/>
                  </a:lnTo>
                  <a:lnTo>
                    <a:pt x="19" y="149"/>
                  </a:lnTo>
                  <a:lnTo>
                    <a:pt x="19" y="149"/>
                  </a:lnTo>
                  <a:lnTo>
                    <a:pt x="19" y="149"/>
                  </a:lnTo>
                  <a:lnTo>
                    <a:pt x="19" y="147"/>
                  </a:lnTo>
                  <a:lnTo>
                    <a:pt x="19" y="147"/>
                  </a:lnTo>
                  <a:lnTo>
                    <a:pt x="16" y="147"/>
                  </a:lnTo>
                  <a:lnTo>
                    <a:pt x="16" y="144"/>
                  </a:lnTo>
                  <a:lnTo>
                    <a:pt x="16" y="144"/>
                  </a:lnTo>
                  <a:lnTo>
                    <a:pt x="16" y="144"/>
                  </a:lnTo>
                  <a:lnTo>
                    <a:pt x="16" y="142"/>
                  </a:lnTo>
                  <a:lnTo>
                    <a:pt x="16" y="142"/>
                  </a:lnTo>
                  <a:lnTo>
                    <a:pt x="16" y="142"/>
                  </a:lnTo>
                  <a:lnTo>
                    <a:pt x="16" y="142"/>
                  </a:lnTo>
                  <a:lnTo>
                    <a:pt x="16" y="140"/>
                  </a:lnTo>
                  <a:lnTo>
                    <a:pt x="19" y="140"/>
                  </a:lnTo>
                  <a:lnTo>
                    <a:pt x="19" y="140"/>
                  </a:lnTo>
                  <a:lnTo>
                    <a:pt x="16" y="140"/>
                  </a:lnTo>
                  <a:lnTo>
                    <a:pt x="16" y="137"/>
                  </a:lnTo>
                  <a:lnTo>
                    <a:pt x="16" y="137"/>
                  </a:lnTo>
                  <a:lnTo>
                    <a:pt x="16" y="137"/>
                  </a:lnTo>
                  <a:lnTo>
                    <a:pt x="14" y="137"/>
                  </a:lnTo>
                  <a:lnTo>
                    <a:pt x="14" y="137"/>
                  </a:lnTo>
                  <a:lnTo>
                    <a:pt x="14" y="137"/>
                  </a:lnTo>
                  <a:lnTo>
                    <a:pt x="14" y="137"/>
                  </a:lnTo>
                  <a:lnTo>
                    <a:pt x="14" y="137"/>
                  </a:lnTo>
                  <a:lnTo>
                    <a:pt x="12" y="137"/>
                  </a:lnTo>
                  <a:lnTo>
                    <a:pt x="12" y="137"/>
                  </a:lnTo>
                  <a:lnTo>
                    <a:pt x="9" y="137"/>
                  </a:lnTo>
                  <a:lnTo>
                    <a:pt x="9" y="140"/>
                  </a:lnTo>
                  <a:lnTo>
                    <a:pt x="9" y="140"/>
                  </a:lnTo>
                  <a:lnTo>
                    <a:pt x="9" y="140"/>
                  </a:lnTo>
                  <a:lnTo>
                    <a:pt x="9" y="140"/>
                  </a:lnTo>
                  <a:lnTo>
                    <a:pt x="7" y="140"/>
                  </a:lnTo>
                  <a:lnTo>
                    <a:pt x="7" y="140"/>
                  </a:lnTo>
                  <a:lnTo>
                    <a:pt x="7" y="140"/>
                  </a:lnTo>
                  <a:lnTo>
                    <a:pt x="7" y="140"/>
                  </a:lnTo>
                  <a:lnTo>
                    <a:pt x="5" y="140"/>
                  </a:lnTo>
                  <a:lnTo>
                    <a:pt x="5" y="137"/>
                  </a:lnTo>
                  <a:lnTo>
                    <a:pt x="5" y="137"/>
                  </a:lnTo>
                  <a:lnTo>
                    <a:pt x="5" y="137"/>
                  </a:lnTo>
                  <a:lnTo>
                    <a:pt x="5" y="135"/>
                  </a:lnTo>
                  <a:lnTo>
                    <a:pt x="5" y="135"/>
                  </a:lnTo>
                  <a:lnTo>
                    <a:pt x="5" y="132"/>
                  </a:lnTo>
                  <a:lnTo>
                    <a:pt x="5" y="132"/>
                  </a:lnTo>
                  <a:lnTo>
                    <a:pt x="5" y="130"/>
                  </a:lnTo>
                  <a:lnTo>
                    <a:pt x="2" y="130"/>
                  </a:lnTo>
                  <a:lnTo>
                    <a:pt x="2" y="130"/>
                  </a:lnTo>
                  <a:lnTo>
                    <a:pt x="2" y="130"/>
                  </a:lnTo>
                  <a:lnTo>
                    <a:pt x="2" y="130"/>
                  </a:lnTo>
                  <a:lnTo>
                    <a:pt x="2" y="128"/>
                  </a:lnTo>
                  <a:lnTo>
                    <a:pt x="2" y="128"/>
                  </a:lnTo>
                  <a:lnTo>
                    <a:pt x="2" y="125"/>
                  </a:lnTo>
                  <a:lnTo>
                    <a:pt x="2" y="125"/>
                  </a:lnTo>
                  <a:lnTo>
                    <a:pt x="5" y="125"/>
                  </a:lnTo>
                  <a:lnTo>
                    <a:pt x="5" y="125"/>
                  </a:lnTo>
                  <a:lnTo>
                    <a:pt x="5" y="123"/>
                  </a:lnTo>
                  <a:lnTo>
                    <a:pt x="5" y="123"/>
                  </a:lnTo>
                  <a:lnTo>
                    <a:pt x="5" y="123"/>
                  </a:lnTo>
                  <a:lnTo>
                    <a:pt x="5" y="121"/>
                  </a:lnTo>
                  <a:lnTo>
                    <a:pt x="5" y="121"/>
                  </a:lnTo>
                  <a:lnTo>
                    <a:pt x="2" y="121"/>
                  </a:lnTo>
                  <a:lnTo>
                    <a:pt x="2" y="121"/>
                  </a:lnTo>
                  <a:lnTo>
                    <a:pt x="2" y="121"/>
                  </a:lnTo>
                  <a:lnTo>
                    <a:pt x="2" y="121"/>
                  </a:lnTo>
                  <a:lnTo>
                    <a:pt x="2" y="118"/>
                  </a:lnTo>
                  <a:lnTo>
                    <a:pt x="2" y="118"/>
                  </a:lnTo>
                  <a:lnTo>
                    <a:pt x="2" y="118"/>
                  </a:lnTo>
                  <a:lnTo>
                    <a:pt x="2" y="116"/>
                  </a:lnTo>
                  <a:lnTo>
                    <a:pt x="0" y="116"/>
                  </a:lnTo>
                  <a:lnTo>
                    <a:pt x="0" y="116"/>
                  </a:lnTo>
                  <a:lnTo>
                    <a:pt x="2" y="116"/>
                  </a:lnTo>
                  <a:lnTo>
                    <a:pt x="2" y="114"/>
                  </a:lnTo>
                  <a:lnTo>
                    <a:pt x="2" y="114"/>
                  </a:lnTo>
                  <a:lnTo>
                    <a:pt x="2" y="114"/>
                  </a:lnTo>
                  <a:lnTo>
                    <a:pt x="2" y="114"/>
                  </a:lnTo>
                  <a:lnTo>
                    <a:pt x="2" y="114"/>
                  </a:lnTo>
                  <a:lnTo>
                    <a:pt x="5" y="114"/>
                  </a:lnTo>
                  <a:lnTo>
                    <a:pt x="5" y="116"/>
                  </a:lnTo>
                  <a:lnTo>
                    <a:pt x="5" y="116"/>
                  </a:lnTo>
                  <a:lnTo>
                    <a:pt x="5" y="114"/>
                  </a:lnTo>
                  <a:lnTo>
                    <a:pt x="7" y="114"/>
                  </a:lnTo>
                  <a:lnTo>
                    <a:pt x="7" y="116"/>
                  </a:lnTo>
                  <a:lnTo>
                    <a:pt x="7" y="116"/>
                  </a:lnTo>
                  <a:lnTo>
                    <a:pt x="7" y="114"/>
                  </a:lnTo>
                  <a:lnTo>
                    <a:pt x="7" y="114"/>
                  </a:lnTo>
                  <a:lnTo>
                    <a:pt x="7" y="114"/>
                  </a:lnTo>
                  <a:lnTo>
                    <a:pt x="7" y="111"/>
                  </a:lnTo>
                  <a:lnTo>
                    <a:pt x="9" y="111"/>
                  </a:lnTo>
                  <a:lnTo>
                    <a:pt x="9" y="111"/>
                  </a:lnTo>
                  <a:lnTo>
                    <a:pt x="9" y="111"/>
                  </a:lnTo>
                  <a:lnTo>
                    <a:pt x="9" y="111"/>
                  </a:lnTo>
                  <a:lnTo>
                    <a:pt x="9" y="111"/>
                  </a:lnTo>
                  <a:lnTo>
                    <a:pt x="9" y="109"/>
                  </a:lnTo>
                  <a:lnTo>
                    <a:pt x="9" y="109"/>
                  </a:lnTo>
                  <a:lnTo>
                    <a:pt x="9" y="109"/>
                  </a:lnTo>
                  <a:lnTo>
                    <a:pt x="9" y="106"/>
                  </a:lnTo>
                  <a:lnTo>
                    <a:pt x="9" y="106"/>
                  </a:lnTo>
                  <a:lnTo>
                    <a:pt x="9" y="106"/>
                  </a:lnTo>
                  <a:lnTo>
                    <a:pt x="9" y="104"/>
                  </a:lnTo>
                  <a:lnTo>
                    <a:pt x="9" y="104"/>
                  </a:lnTo>
                  <a:lnTo>
                    <a:pt x="9" y="102"/>
                  </a:lnTo>
                  <a:lnTo>
                    <a:pt x="12" y="102"/>
                  </a:lnTo>
                  <a:lnTo>
                    <a:pt x="12" y="102"/>
                  </a:lnTo>
                  <a:lnTo>
                    <a:pt x="12" y="102"/>
                  </a:lnTo>
                  <a:lnTo>
                    <a:pt x="12" y="99"/>
                  </a:lnTo>
                  <a:lnTo>
                    <a:pt x="12" y="99"/>
                  </a:lnTo>
                  <a:lnTo>
                    <a:pt x="12" y="99"/>
                  </a:lnTo>
                  <a:lnTo>
                    <a:pt x="14" y="99"/>
                  </a:lnTo>
                  <a:lnTo>
                    <a:pt x="14" y="97"/>
                  </a:lnTo>
                  <a:lnTo>
                    <a:pt x="14" y="97"/>
                  </a:lnTo>
                  <a:lnTo>
                    <a:pt x="14" y="97"/>
                  </a:lnTo>
                  <a:lnTo>
                    <a:pt x="14" y="97"/>
                  </a:lnTo>
                  <a:lnTo>
                    <a:pt x="14" y="95"/>
                  </a:lnTo>
                  <a:lnTo>
                    <a:pt x="14" y="95"/>
                  </a:lnTo>
                  <a:lnTo>
                    <a:pt x="14" y="95"/>
                  </a:lnTo>
                  <a:lnTo>
                    <a:pt x="14" y="92"/>
                  </a:lnTo>
                  <a:lnTo>
                    <a:pt x="14" y="92"/>
                  </a:lnTo>
                  <a:lnTo>
                    <a:pt x="14" y="92"/>
                  </a:lnTo>
                  <a:lnTo>
                    <a:pt x="14" y="92"/>
                  </a:lnTo>
                  <a:lnTo>
                    <a:pt x="14" y="90"/>
                  </a:lnTo>
                  <a:lnTo>
                    <a:pt x="14" y="90"/>
                  </a:lnTo>
                  <a:lnTo>
                    <a:pt x="14" y="90"/>
                  </a:lnTo>
                  <a:lnTo>
                    <a:pt x="14" y="87"/>
                  </a:lnTo>
                  <a:lnTo>
                    <a:pt x="14" y="87"/>
                  </a:lnTo>
                  <a:lnTo>
                    <a:pt x="14" y="87"/>
                  </a:lnTo>
                  <a:lnTo>
                    <a:pt x="14" y="85"/>
                  </a:lnTo>
                  <a:lnTo>
                    <a:pt x="14" y="85"/>
                  </a:lnTo>
                  <a:lnTo>
                    <a:pt x="14" y="83"/>
                  </a:lnTo>
                  <a:lnTo>
                    <a:pt x="14" y="83"/>
                  </a:lnTo>
                  <a:lnTo>
                    <a:pt x="14" y="83"/>
                  </a:lnTo>
                  <a:lnTo>
                    <a:pt x="14" y="83"/>
                  </a:lnTo>
                  <a:lnTo>
                    <a:pt x="14" y="80"/>
                  </a:lnTo>
                  <a:lnTo>
                    <a:pt x="14" y="80"/>
                  </a:lnTo>
                  <a:lnTo>
                    <a:pt x="14" y="78"/>
                  </a:lnTo>
                  <a:lnTo>
                    <a:pt x="14" y="78"/>
                  </a:lnTo>
                  <a:lnTo>
                    <a:pt x="14" y="78"/>
                  </a:lnTo>
                  <a:lnTo>
                    <a:pt x="16" y="78"/>
                  </a:lnTo>
                  <a:lnTo>
                    <a:pt x="16" y="76"/>
                  </a:lnTo>
                  <a:lnTo>
                    <a:pt x="16" y="76"/>
                  </a:lnTo>
                  <a:lnTo>
                    <a:pt x="16" y="76"/>
                  </a:lnTo>
                  <a:lnTo>
                    <a:pt x="16" y="76"/>
                  </a:lnTo>
                  <a:lnTo>
                    <a:pt x="16" y="73"/>
                  </a:lnTo>
                  <a:lnTo>
                    <a:pt x="16" y="73"/>
                  </a:lnTo>
                  <a:lnTo>
                    <a:pt x="19" y="73"/>
                  </a:lnTo>
                  <a:lnTo>
                    <a:pt x="19" y="71"/>
                  </a:lnTo>
                  <a:lnTo>
                    <a:pt x="19" y="71"/>
                  </a:lnTo>
                  <a:lnTo>
                    <a:pt x="19" y="71"/>
                  </a:lnTo>
                  <a:lnTo>
                    <a:pt x="19" y="71"/>
                  </a:lnTo>
                  <a:lnTo>
                    <a:pt x="21" y="71"/>
                  </a:lnTo>
                  <a:lnTo>
                    <a:pt x="21" y="68"/>
                  </a:lnTo>
                  <a:lnTo>
                    <a:pt x="21" y="68"/>
                  </a:lnTo>
                  <a:lnTo>
                    <a:pt x="21" y="68"/>
                  </a:lnTo>
                  <a:lnTo>
                    <a:pt x="21" y="66"/>
                  </a:lnTo>
                  <a:lnTo>
                    <a:pt x="21" y="66"/>
                  </a:lnTo>
                  <a:lnTo>
                    <a:pt x="21" y="66"/>
                  </a:lnTo>
                  <a:lnTo>
                    <a:pt x="23" y="66"/>
                  </a:lnTo>
                  <a:lnTo>
                    <a:pt x="23" y="64"/>
                  </a:lnTo>
                  <a:lnTo>
                    <a:pt x="23" y="64"/>
                  </a:lnTo>
                  <a:lnTo>
                    <a:pt x="23" y="64"/>
                  </a:lnTo>
                  <a:lnTo>
                    <a:pt x="23" y="61"/>
                  </a:lnTo>
                  <a:lnTo>
                    <a:pt x="23" y="61"/>
                  </a:lnTo>
                  <a:lnTo>
                    <a:pt x="23" y="61"/>
                  </a:lnTo>
                  <a:lnTo>
                    <a:pt x="23" y="59"/>
                  </a:lnTo>
                  <a:lnTo>
                    <a:pt x="23" y="59"/>
                  </a:lnTo>
                  <a:lnTo>
                    <a:pt x="23" y="57"/>
                  </a:lnTo>
                  <a:lnTo>
                    <a:pt x="23" y="57"/>
                  </a:lnTo>
                  <a:lnTo>
                    <a:pt x="23" y="54"/>
                  </a:lnTo>
                  <a:lnTo>
                    <a:pt x="23" y="54"/>
                  </a:lnTo>
                  <a:lnTo>
                    <a:pt x="23" y="54"/>
                  </a:lnTo>
                  <a:lnTo>
                    <a:pt x="23" y="52"/>
                  </a:lnTo>
                  <a:lnTo>
                    <a:pt x="23" y="52"/>
                  </a:lnTo>
                  <a:lnTo>
                    <a:pt x="23" y="52"/>
                  </a:lnTo>
                  <a:lnTo>
                    <a:pt x="21" y="52"/>
                  </a:lnTo>
                  <a:lnTo>
                    <a:pt x="21" y="52"/>
                  </a:lnTo>
                  <a:lnTo>
                    <a:pt x="21" y="52"/>
                  </a:lnTo>
                  <a:lnTo>
                    <a:pt x="21" y="52"/>
                  </a:lnTo>
                  <a:lnTo>
                    <a:pt x="21" y="52"/>
                  </a:lnTo>
                  <a:lnTo>
                    <a:pt x="21" y="50"/>
                  </a:lnTo>
                  <a:lnTo>
                    <a:pt x="21" y="50"/>
                  </a:lnTo>
                  <a:lnTo>
                    <a:pt x="21" y="50"/>
                  </a:lnTo>
                  <a:lnTo>
                    <a:pt x="21" y="47"/>
                  </a:lnTo>
                  <a:lnTo>
                    <a:pt x="21" y="47"/>
                  </a:lnTo>
                  <a:lnTo>
                    <a:pt x="23" y="47"/>
                  </a:lnTo>
                  <a:lnTo>
                    <a:pt x="23" y="50"/>
                  </a:lnTo>
                  <a:lnTo>
                    <a:pt x="23" y="50"/>
                  </a:lnTo>
                  <a:lnTo>
                    <a:pt x="23" y="50"/>
                  </a:lnTo>
                  <a:lnTo>
                    <a:pt x="23" y="50"/>
                  </a:lnTo>
                  <a:lnTo>
                    <a:pt x="23" y="52"/>
                  </a:lnTo>
                  <a:lnTo>
                    <a:pt x="26" y="52"/>
                  </a:lnTo>
                  <a:lnTo>
                    <a:pt x="26" y="50"/>
                  </a:lnTo>
                  <a:lnTo>
                    <a:pt x="26" y="50"/>
                  </a:lnTo>
                  <a:lnTo>
                    <a:pt x="26" y="50"/>
                  </a:lnTo>
                  <a:lnTo>
                    <a:pt x="26" y="47"/>
                  </a:lnTo>
                  <a:lnTo>
                    <a:pt x="26" y="47"/>
                  </a:lnTo>
                  <a:lnTo>
                    <a:pt x="26" y="47"/>
                  </a:lnTo>
                  <a:lnTo>
                    <a:pt x="26" y="45"/>
                  </a:lnTo>
                  <a:lnTo>
                    <a:pt x="23" y="45"/>
                  </a:lnTo>
                  <a:lnTo>
                    <a:pt x="23" y="45"/>
                  </a:lnTo>
                  <a:lnTo>
                    <a:pt x="23" y="45"/>
                  </a:lnTo>
                  <a:lnTo>
                    <a:pt x="23" y="42"/>
                  </a:lnTo>
                  <a:lnTo>
                    <a:pt x="23" y="42"/>
                  </a:lnTo>
                  <a:lnTo>
                    <a:pt x="23" y="42"/>
                  </a:lnTo>
                  <a:lnTo>
                    <a:pt x="26" y="42"/>
                  </a:lnTo>
                  <a:lnTo>
                    <a:pt x="26" y="42"/>
                  </a:lnTo>
                  <a:lnTo>
                    <a:pt x="26" y="40"/>
                  </a:lnTo>
                  <a:lnTo>
                    <a:pt x="26" y="40"/>
                  </a:lnTo>
                  <a:lnTo>
                    <a:pt x="26" y="38"/>
                  </a:lnTo>
                  <a:lnTo>
                    <a:pt x="26" y="38"/>
                  </a:lnTo>
                  <a:lnTo>
                    <a:pt x="26" y="38"/>
                  </a:lnTo>
                  <a:lnTo>
                    <a:pt x="26" y="35"/>
                  </a:lnTo>
                  <a:lnTo>
                    <a:pt x="26" y="35"/>
                  </a:lnTo>
                  <a:lnTo>
                    <a:pt x="26" y="35"/>
                  </a:lnTo>
                  <a:lnTo>
                    <a:pt x="26" y="35"/>
                  </a:lnTo>
                  <a:lnTo>
                    <a:pt x="28" y="35"/>
                  </a:lnTo>
                  <a:lnTo>
                    <a:pt x="28" y="35"/>
                  </a:lnTo>
                  <a:lnTo>
                    <a:pt x="28" y="35"/>
                  </a:lnTo>
                  <a:lnTo>
                    <a:pt x="28" y="35"/>
                  </a:lnTo>
                  <a:lnTo>
                    <a:pt x="28" y="35"/>
                  </a:lnTo>
                  <a:lnTo>
                    <a:pt x="28" y="33"/>
                  </a:lnTo>
                  <a:lnTo>
                    <a:pt x="28" y="33"/>
                  </a:lnTo>
                  <a:lnTo>
                    <a:pt x="28" y="33"/>
                  </a:lnTo>
                  <a:lnTo>
                    <a:pt x="28" y="31"/>
                  </a:lnTo>
                  <a:lnTo>
                    <a:pt x="28" y="31"/>
                  </a:lnTo>
                  <a:lnTo>
                    <a:pt x="31" y="31"/>
                  </a:lnTo>
                  <a:lnTo>
                    <a:pt x="31" y="28"/>
                  </a:lnTo>
                  <a:lnTo>
                    <a:pt x="31" y="28"/>
                  </a:lnTo>
                  <a:lnTo>
                    <a:pt x="31" y="31"/>
                  </a:lnTo>
                  <a:lnTo>
                    <a:pt x="33" y="31"/>
                  </a:lnTo>
                  <a:lnTo>
                    <a:pt x="33" y="28"/>
                  </a:lnTo>
                  <a:lnTo>
                    <a:pt x="33" y="28"/>
                  </a:lnTo>
                  <a:lnTo>
                    <a:pt x="33" y="28"/>
                  </a:lnTo>
                  <a:lnTo>
                    <a:pt x="33" y="28"/>
                  </a:lnTo>
                  <a:lnTo>
                    <a:pt x="33" y="26"/>
                  </a:lnTo>
                  <a:lnTo>
                    <a:pt x="33" y="26"/>
                  </a:lnTo>
                  <a:lnTo>
                    <a:pt x="33" y="23"/>
                  </a:lnTo>
                  <a:lnTo>
                    <a:pt x="33" y="23"/>
                  </a:lnTo>
                  <a:lnTo>
                    <a:pt x="35" y="23"/>
                  </a:lnTo>
                  <a:lnTo>
                    <a:pt x="35" y="23"/>
                  </a:lnTo>
                  <a:lnTo>
                    <a:pt x="35" y="23"/>
                  </a:lnTo>
                  <a:lnTo>
                    <a:pt x="35" y="23"/>
                  </a:lnTo>
                  <a:lnTo>
                    <a:pt x="35" y="21"/>
                  </a:lnTo>
                  <a:lnTo>
                    <a:pt x="38" y="21"/>
                  </a:lnTo>
                  <a:lnTo>
                    <a:pt x="38" y="21"/>
                  </a:lnTo>
                  <a:lnTo>
                    <a:pt x="38" y="23"/>
                  </a:lnTo>
                  <a:lnTo>
                    <a:pt x="38" y="23"/>
                  </a:lnTo>
                  <a:lnTo>
                    <a:pt x="38" y="23"/>
                  </a:lnTo>
                  <a:lnTo>
                    <a:pt x="38" y="23"/>
                  </a:lnTo>
                  <a:lnTo>
                    <a:pt x="38" y="26"/>
                  </a:lnTo>
                  <a:lnTo>
                    <a:pt x="38" y="26"/>
                  </a:lnTo>
                  <a:lnTo>
                    <a:pt x="38" y="26"/>
                  </a:lnTo>
                  <a:lnTo>
                    <a:pt x="38" y="28"/>
                  </a:lnTo>
                  <a:lnTo>
                    <a:pt x="38" y="28"/>
                  </a:lnTo>
                  <a:lnTo>
                    <a:pt x="40" y="28"/>
                  </a:lnTo>
                  <a:lnTo>
                    <a:pt x="40" y="28"/>
                  </a:lnTo>
                  <a:lnTo>
                    <a:pt x="40" y="28"/>
                  </a:lnTo>
                  <a:lnTo>
                    <a:pt x="40" y="28"/>
                  </a:lnTo>
                  <a:lnTo>
                    <a:pt x="40" y="28"/>
                  </a:lnTo>
                  <a:lnTo>
                    <a:pt x="42" y="28"/>
                  </a:lnTo>
                  <a:lnTo>
                    <a:pt x="42" y="28"/>
                  </a:lnTo>
                  <a:lnTo>
                    <a:pt x="42" y="26"/>
                  </a:lnTo>
                  <a:lnTo>
                    <a:pt x="42" y="26"/>
                  </a:lnTo>
                  <a:lnTo>
                    <a:pt x="42" y="26"/>
                  </a:lnTo>
                  <a:lnTo>
                    <a:pt x="42" y="23"/>
                  </a:lnTo>
                  <a:lnTo>
                    <a:pt x="42" y="23"/>
                  </a:lnTo>
                  <a:lnTo>
                    <a:pt x="42" y="23"/>
                  </a:lnTo>
                  <a:lnTo>
                    <a:pt x="42" y="23"/>
                  </a:lnTo>
                  <a:lnTo>
                    <a:pt x="42" y="23"/>
                  </a:lnTo>
                  <a:lnTo>
                    <a:pt x="42" y="23"/>
                  </a:lnTo>
                  <a:lnTo>
                    <a:pt x="42" y="21"/>
                  </a:lnTo>
                  <a:lnTo>
                    <a:pt x="42" y="21"/>
                  </a:lnTo>
                  <a:lnTo>
                    <a:pt x="42" y="21"/>
                  </a:lnTo>
                  <a:lnTo>
                    <a:pt x="45" y="21"/>
                  </a:lnTo>
                  <a:lnTo>
                    <a:pt x="45" y="23"/>
                  </a:lnTo>
                  <a:lnTo>
                    <a:pt x="45" y="23"/>
                  </a:lnTo>
                  <a:lnTo>
                    <a:pt x="45" y="21"/>
                  </a:lnTo>
                  <a:lnTo>
                    <a:pt x="45" y="21"/>
                  </a:lnTo>
                  <a:lnTo>
                    <a:pt x="45" y="19"/>
                  </a:lnTo>
                  <a:lnTo>
                    <a:pt x="45" y="19"/>
                  </a:lnTo>
                  <a:lnTo>
                    <a:pt x="45" y="19"/>
                  </a:lnTo>
                  <a:lnTo>
                    <a:pt x="45" y="16"/>
                  </a:lnTo>
                  <a:lnTo>
                    <a:pt x="45" y="16"/>
                  </a:lnTo>
                  <a:lnTo>
                    <a:pt x="45" y="16"/>
                  </a:lnTo>
                  <a:lnTo>
                    <a:pt x="47" y="16"/>
                  </a:lnTo>
                  <a:lnTo>
                    <a:pt x="47" y="14"/>
                  </a:lnTo>
                  <a:lnTo>
                    <a:pt x="47" y="14"/>
                  </a:lnTo>
                  <a:lnTo>
                    <a:pt x="47" y="14"/>
                  </a:lnTo>
                  <a:lnTo>
                    <a:pt x="47" y="14"/>
                  </a:lnTo>
                  <a:lnTo>
                    <a:pt x="49" y="14"/>
                  </a:lnTo>
                  <a:lnTo>
                    <a:pt x="49" y="14"/>
                  </a:lnTo>
                  <a:lnTo>
                    <a:pt x="49" y="14"/>
                  </a:lnTo>
                  <a:lnTo>
                    <a:pt x="52" y="14"/>
                  </a:lnTo>
                  <a:lnTo>
                    <a:pt x="52" y="14"/>
                  </a:lnTo>
                  <a:lnTo>
                    <a:pt x="52" y="14"/>
                  </a:lnTo>
                  <a:lnTo>
                    <a:pt x="54" y="14"/>
                  </a:lnTo>
                  <a:lnTo>
                    <a:pt x="54" y="14"/>
                  </a:lnTo>
                  <a:lnTo>
                    <a:pt x="54" y="16"/>
                  </a:lnTo>
                  <a:lnTo>
                    <a:pt x="54" y="16"/>
                  </a:lnTo>
                  <a:lnTo>
                    <a:pt x="57" y="16"/>
                  </a:lnTo>
                  <a:lnTo>
                    <a:pt x="57" y="16"/>
                  </a:lnTo>
                  <a:lnTo>
                    <a:pt x="57" y="16"/>
                  </a:lnTo>
                  <a:lnTo>
                    <a:pt x="57" y="16"/>
                  </a:lnTo>
                  <a:lnTo>
                    <a:pt x="57" y="16"/>
                  </a:lnTo>
                  <a:lnTo>
                    <a:pt x="57" y="14"/>
                  </a:lnTo>
                  <a:lnTo>
                    <a:pt x="59" y="14"/>
                  </a:lnTo>
                  <a:lnTo>
                    <a:pt x="59" y="14"/>
                  </a:lnTo>
                  <a:lnTo>
                    <a:pt x="61" y="14"/>
                  </a:lnTo>
                  <a:lnTo>
                    <a:pt x="61" y="14"/>
                  </a:lnTo>
                  <a:lnTo>
                    <a:pt x="61" y="16"/>
                  </a:lnTo>
                  <a:lnTo>
                    <a:pt x="61" y="16"/>
                  </a:lnTo>
                  <a:lnTo>
                    <a:pt x="61" y="16"/>
                  </a:lnTo>
                  <a:lnTo>
                    <a:pt x="61" y="19"/>
                  </a:lnTo>
                  <a:lnTo>
                    <a:pt x="61" y="19"/>
                  </a:lnTo>
                  <a:lnTo>
                    <a:pt x="61" y="19"/>
                  </a:lnTo>
                  <a:lnTo>
                    <a:pt x="61" y="21"/>
                  </a:lnTo>
                  <a:lnTo>
                    <a:pt x="61" y="21"/>
                  </a:lnTo>
                  <a:lnTo>
                    <a:pt x="64" y="21"/>
                  </a:lnTo>
                  <a:lnTo>
                    <a:pt x="64" y="21"/>
                  </a:lnTo>
                  <a:lnTo>
                    <a:pt x="64" y="21"/>
                  </a:lnTo>
                  <a:lnTo>
                    <a:pt x="66" y="21"/>
                  </a:lnTo>
                  <a:lnTo>
                    <a:pt x="66" y="21"/>
                  </a:lnTo>
                  <a:lnTo>
                    <a:pt x="66" y="21"/>
                  </a:lnTo>
                  <a:lnTo>
                    <a:pt x="66" y="21"/>
                  </a:lnTo>
                  <a:lnTo>
                    <a:pt x="68" y="21"/>
                  </a:lnTo>
                  <a:lnTo>
                    <a:pt x="68" y="21"/>
                  </a:lnTo>
                  <a:lnTo>
                    <a:pt x="68" y="19"/>
                  </a:lnTo>
                  <a:lnTo>
                    <a:pt x="68" y="19"/>
                  </a:lnTo>
                  <a:lnTo>
                    <a:pt x="68" y="19"/>
                  </a:lnTo>
                  <a:lnTo>
                    <a:pt x="71" y="19"/>
                  </a:lnTo>
                  <a:lnTo>
                    <a:pt x="71" y="19"/>
                  </a:lnTo>
                  <a:lnTo>
                    <a:pt x="71" y="21"/>
                  </a:lnTo>
                  <a:lnTo>
                    <a:pt x="71" y="21"/>
                  </a:lnTo>
                  <a:lnTo>
                    <a:pt x="73" y="21"/>
                  </a:lnTo>
                  <a:lnTo>
                    <a:pt x="73" y="19"/>
                  </a:lnTo>
                  <a:lnTo>
                    <a:pt x="73" y="19"/>
                  </a:lnTo>
                  <a:lnTo>
                    <a:pt x="73" y="21"/>
                  </a:lnTo>
                  <a:lnTo>
                    <a:pt x="73" y="21"/>
                  </a:lnTo>
                  <a:lnTo>
                    <a:pt x="76" y="21"/>
                  </a:lnTo>
                  <a:lnTo>
                    <a:pt x="76" y="21"/>
                  </a:lnTo>
                  <a:lnTo>
                    <a:pt x="76" y="21"/>
                  </a:lnTo>
                  <a:lnTo>
                    <a:pt x="76" y="21"/>
                  </a:lnTo>
                  <a:lnTo>
                    <a:pt x="76" y="23"/>
                  </a:lnTo>
                  <a:lnTo>
                    <a:pt x="78" y="23"/>
                  </a:lnTo>
                  <a:lnTo>
                    <a:pt x="78" y="23"/>
                  </a:lnTo>
                  <a:lnTo>
                    <a:pt x="80" y="23"/>
                  </a:lnTo>
                  <a:lnTo>
                    <a:pt x="80" y="21"/>
                  </a:lnTo>
                  <a:lnTo>
                    <a:pt x="80" y="21"/>
                  </a:lnTo>
                  <a:lnTo>
                    <a:pt x="80" y="23"/>
                  </a:lnTo>
                  <a:lnTo>
                    <a:pt x="80" y="23"/>
                  </a:lnTo>
                  <a:lnTo>
                    <a:pt x="83" y="23"/>
                  </a:lnTo>
                  <a:lnTo>
                    <a:pt x="83" y="23"/>
                  </a:lnTo>
                  <a:lnTo>
                    <a:pt x="83" y="23"/>
                  </a:lnTo>
                  <a:lnTo>
                    <a:pt x="83" y="23"/>
                  </a:lnTo>
                  <a:lnTo>
                    <a:pt x="85" y="23"/>
                  </a:lnTo>
                  <a:lnTo>
                    <a:pt x="85" y="23"/>
                  </a:lnTo>
                  <a:lnTo>
                    <a:pt x="85" y="23"/>
                  </a:lnTo>
                  <a:lnTo>
                    <a:pt x="87" y="23"/>
                  </a:lnTo>
                  <a:lnTo>
                    <a:pt x="87" y="23"/>
                  </a:lnTo>
                  <a:lnTo>
                    <a:pt x="87" y="23"/>
                  </a:lnTo>
                  <a:lnTo>
                    <a:pt x="87" y="23"/>
                  </a:lnTo>
                  <a:lnTo>
                    <a:pt x="87" y="26"/>
                  </a:lnTo>
                  <a:lnTo>
                    <a:pt x="87" y="26"/>
                  </a:lnTo>
                  <a:lnTo>
                    <a:pt x="90" y="26"/>
                  </a:lnTo>
                  <a:lnTo>
                    <a:pt x="90" y="26"/>
                  </a:lnTo>
                  <a:lnTo>
                    <a:pt x="90" y="26"/>
                  </a:lnTo>
                  <a:lnTo>
                    <a:pt x="92" y="26"/>
                  </a:lnTo>
                  <a:lnTo>
                    <a:pt x="92" y="23"/>
                  </a:lnTo>
                  <a:lnTo>
                    <a:pt x="92" y="23"/>
                  </a:lnTo>
                  <a:lnTo>
                    <a:pt x="92" y="23"/>
                  </a:lnTo>
                  <a:lnTo>
                    <a:pt x="94" y="23"/>
                  </a:lnTo>
                  <a:lnTo>
                    <a:pt x="94" y="23"/>
                  </a:lnTo>
                  <a:lnTo>
                    <a:pt x="94" y="23"/>
                  </a:lnTo>
                  <a:lnTo>
                    <a:pt x="94" y="23"/>
                  </a:lnTo>
                  <a:lnTo>
                    <a:pt x="97" y="23"/>
                  </a:lnTo>
                  <a:lnTo>
                    <a:pt x="97" y="23"/>
                  </a:lnTo>
                  <a:lnTo>
                    <a:pt x="97" y="23"/>
                  </a:lnTo>
                  <a:lnTo>
                    <a:pt x="97" y="23"/>
                  </a:lnTo>
                  <a:lnTo>
                    <a:pt x="99" y="23"/>
                  </a:lnTo>
                  <a:lnTo>
                    <a:pt x="99" y="23"/>
                  </a:lnTo>
                  <a:lnTo>
                    <a:pt x="99" y="23"/>
                  </a:lnTo>
                  <a:lnTo>
                    <a:pt x="99" y="26"/>
                  </a:lnTo>
                  <a:lnTo>
                    <a:pt x="102" y="26"/>
                  </a:lnTo>
                  <a:lnTo>
                    <a:pt x="102" y="23"/>
                  </a:lnTo>
                  <a:lnTo>
                    <a:pt x="102" y="23"/>
                  </a:lnTo>
                  <a:lnTo>
                    <a:pt x="102" y="23"/>
                  </a:lnTo>
                  <a:lnTo>
                    <a:pt x="102" y="26"/>
                  </a:lnTo>
                  <a:lnTo>
                    <a:pt x="104" y="26"/>
                  </a:lnTo>
                  <a:lnTo>
                    <a:pt x="104" y="26"/>
                  </a:lnTo>
                  <a:lnTo>
                    <a:pt x="106" y="26"/>
                  </a:lnTo>
                  <a:lnTo>
                    <a:pt x="106" y="26"/>
                  </a:lnTo>
                  <a:lnTo>
                    <a:pt x="106" y="26"/>
                  </a:lnTo>
                  <a:lnTo>
                    <a:pt x="109" y="26"/>
                  </a:lnTo>
                  <a:lnTo>
                    <a:pt x="109" y="26"/>
                  </a:lnTo>
                  <a:lnTo>
                    <a:pt x="109" y="26"/>
                  </a:lnTo>
                  <a:lnTo>
                    <a:pt x="111" y="26"/>
                  </a:lnTo>
                  <a:lnTo>
                    <a:pt x="111" y="26"/>
                  </a:lnTo>
                  <a:lnTo>
                    <a:pt x="111" y="26"/>
                  </a:lnTo>
                  <a:lnTo>
                    <a:pt x="113" y="26"/>
                  </a:lnTo>
                  <a:lnTo>
                    <a:pt x="113" y="26"/>
                  </a:lnTo>
                  <a:lnTo>
                    <a:pt x="113" y="26"/>
                  </a:lnTo>
                  <a:lnTo>
                    <a:pt x="113" y="26"/>
                  </a:lnTo>
                  <a:lnTo>
                    <a:pt x="116" y="26"/>
                  </a:lnTo>
                  <a:lnTo>
                    <a:pt x="116" y="26"/>
                  </a:lnTo>
                  <a:lnTo>
                    <a:pt x="116" y="23"/>
                  </a:lnTo>
                  <a:lnTo>
                    <a:pt x="116" y="23"/>
                  </a:lnTo>
                  <a:lnTo>
                    <a:pt x="118" y="23"/>
                  </a:lnTo>
                  <a:lnTo>
                    <a:pt x="118" y="23"/>
                  </a:lnTo>
                  <a:lnTo>
                    <a:pt x="118" y="23"/>
                  </a:lnTo>
                  <a:lnTo>
                    <a:pt x="120" y="23"/>
                  </a:lnTo>
                  <a:lnTo>
                    <a:pt x="120" y="23"/>
                  </a:lnTo>
                  <a:lnTo>
                    <a:pt x="120" y="23"/>
                  </a:lnTo>
                  <a:lnTo>
                    <a:pt x="120" y="23"/>
                  </a:lnTo>
                  <a:lnTo>
                    <a:pt x="120" y="21"/>
                  </a:lnTo>
                  <a:lnTo>
                    <a:pt x="120" y="21"/>
                  </a:lnTo>
                  <a:lnTo>
                    <a:pt x="123" y="21"/>
                  </a:lnTo>
                  <a:lnTo>
                    <a:pt x="123" y="19"/>
                  </a:lnTo>
                  <a:lnTo>
                    <a:pt x="123" y="19"/>
                  </a:lnTo>
                  <a:lnTo>
                    <a:pt x="123" y="19"/>
                  </a:lnTo>
                  <a:lnTo>
                    <a:pt x="123" y="19"/>
                  </a:lnTo>
                  <a:lnTo>
                    <a:pt x="125" y="19"/>
                  </a:lnTo>
                  <a:lnTo>
                    <a:pt x="125" y="19"/>
                  </a:lnTo>
                  <a:lnTo>
                    <a:pt x="125" y="16"/>
                  </a:lnTo>
                  <a:lnTo>
                    <a:pt x="125" y="16"/>
                  </a:lnTo>
                  <a:lnTo>
                    <a:pt x="125" y="14"/>
                  </a:lnTo>
                  <a:lnTo>
                    <a:pt x="125" y="14"/>
                  </a:lnTo>
                  <a:lnTo>
                    <a:pt x="128" y="14"/>
                  </a:lnTo>
                  <a:lnTo>
                    <a:pt x="128" y="12"/>
                  </a:lnTo>
                  <a:lnTo>
                    <a:pt x="128" y="12"/>
                  </a:lnTo>
                  <a:lnTo>
                    <a:pt x="128" y="12"/>
                  </a:lnTo>
                  <a:lnTo>
                    <a:pt x="128" y="12"/>
                  </a:lnTo>
                  <a:lnTo>
                    <a:pt x="130" y="12"/>
                  </a:lnTo>
                  <a:lnTo>
                    <a:pt x="130" y="12"/>
                  </a:lnTo>
                  <a:lnTo>
                    <a:pt x="130" y="12"/>
                  </a:lnTo>
                  <a:lnTo>
                    <a:pt x="130" y="12"/>
                  </a:lnTo>
                  <a:lnTo>
                    <a:pt x="132" y="12"/>
                  </a:lnTo>
                  <a:lnTo>
                    <a:pt x="132" y="9"/>
                  </a:lnTo>
                  <a:lnTo>
                    <a:pt x="132" y="9"/>
                  </a:lnTo>
                  <a:lnTo>
                    <a:pt x="130" y="9"/>
                  </a:lnTo>
                  <a:lnTo>
                    <a:pt x="130" y="9"/>
                  </a:lnTo>
                  <a:lnTo>
                    <a:pt x="130" y="9"/>
                  </a:lnTo>
                  <a:lnTo>
                    <a:pt x="130" y="7"/>
                  </a:lnTo>
                  <a:lnTo>
                    <a:pt x="130" y="7"/>
                  </a:lnTo>
                  <a:lnTo>
                    <a:pt x="130" y="7"/>
                  </a:lnTo>
                  <a:lnTo>
                    <a:pt x="130" y="5"/>
                  </a:lnTo>
                  <a:lnTo>
                    <a:pt x="130" y="5"/>
                  </a:lnTo>
                  <a:lnTo>
                    <a:pt x="130" y="2"/>
                  </a:lnTo>
                  <a:lnTo>
                    <a:pt x="130" y="2"/>
                  </a:lnTo>
                  <a:lnTo>
                    <a:pt x="130" y="2"/>
                  </a:lnTo>
                  <a:lnTo>
                    <a:pt x="132" y="2"/>
                  </a:lnTo>
                  <a:lnTo>
                    <a:pt x="132" y="2"/>
                  </a:lnTo>
                  <a:lnTo>
                    <a:pt x="132" y="2"/>
                  </a:lnTo>
                  <a:lnTo>
                    <a:pt x="132" y="5"/>
                  </a:lnTo>
                  <a:lnTo>
                    <a:pt x="132" y="5"/>
                  </a:lnTo>
                  <a:lnTo>
                    <a:pt x="132" y="5"/>
                  </a:lnTo>
                  <a:lnTo>
                    <a:pt x="132" y="7"/>
                  </a:lnTo>
                  <a:lnTo>
                    <a:pt x="132" y="7"/>
                  </a:lnTo>
                  <a:lnTo>
                    <a:pt x="135" y="7"/>
                  </a:lnTo>
                  <a:lnTo>
                    <a:pt x="135" y="7"/>
                  </a:lnTo>
                  <a:lnTo>
                    <a:pt x="135" y="5"/>
                  </a:lnTo>
                  <a:lnTo>
                    <a:pt x="135" y="5"/>
                  </a:lnTo>
                  <a:lnTo>
                    <a:pt x="135" y="5"/>
                  </a:lnTo>
                  <a:lnTo>
                    <a:pt x="135" y="2"/>
                  </a:lnTo>
                  <a:lnTo>
                    <a:pt x="137" y="2"/>
                  </a:lnTo>
                  <a:lnTo>
                    <a:pt x="137" y="2"/>
                  </a:lnTo>
                  <a:lnTo>
                    <a:pt x="137" y="2"/>
                  </a:lnTo>
                  <a:lnTo>
                    <a:pt x="137" y="2"/>
                  </a:lnTo>
                  <a:lnTo>
                    <a:pt x="139" y="2"/>
                  </a:lnTo>
                  <a:lnTo>
                    <a:pt x="139" y="0"/>
                  </a:lnTo>
                  <a:lnTo>
                    <a:pt x="139" y="0"/>
                  </a:lnTo>
                  <a:lnTo>
                    <a:pt x="139" y="2"/>
                  </a:lnTo>
                  <a:lnTo>
                    <a:pt x="139" y="2"/>
                  </a:lnTo>
                  <a:lnTo>
                    <a:pt x="139" y="2"/>
                  </a:lnTo>
                  <a:lnTo>
                    <a:pt x="142" y="2"/>
                  </a:lnTo>
                  <a:lnTo>
                    <a:pt x="142" y="2"/>
                  </a:lnTo>
                  <a:lnTo>
                    <a:pt x="142" y="5"/>
                  </a:lnTo>
                  <a:lnTo>
                    <a:pt x="139" y="5"/>
                  </a:lnTo>
                  <a:lnTo>
                    <a:pt x="139" y="5"/>
                  </a:lnTo>
                  <a:lnTo>
                    <a:pt x="142" y="5"/>
                  </a:lnTo>
                  <a:lnTo>
                    <a:pt x="142" y="7"/>
                  </a:lnTo>
                  <a:lnTo>
                    <a:pt x="142" y="7"/>
                  </a:lnTo>
                  <a:lnTo>
                    <a:pt x="139" y="7"/>
                  </a:lnTo>
                  <a:lnTo>
                    <a:pt x="139" y="9"/>
                  </a:lnTo>
                  <a:lnTo>
                    <a:pt x="142" y="9"/>
                  </a:lnTo>
                  <a:lnTo>
                    <a:pt x="142" y="9"/>
                  </a:lnTo>
                  <a:lnTo>
                    <a:pt x="142" y="9"/>
                  </a:lnTo>
                  <a:lnTo>
                    <a:pt x="144" y="9"/>
                  </a:lnTo>
                  <a:lnTo>
                    <a:pt x="144" y="9"/>
                  </a:lnTo>
                  <a:lnTo>
                    <a:pt x="144" y="12"/>
                  </a:lnTo>
                  <a:lnTo>
                    <a:pt x="142" y="12"/>
                  </a:lnTo>
                  <a:lnTo>
                    <a:pt x="142" y="12"/>
                  </a:lnTo>
                  <a:lnTo>
                    <a:pt x="142" y="12"/>
                  </a:lnTo>
                  <a:lnTo>
                    <a:pt x="142" y="14"/>
                  </a:lnTo>
                  <a:lnTo>
                    <a:pt x="142" y="14"/>
                  </a:lnTo>
                  <a:lnTo>
                    <a:pt x="142" y="14"/>
                  </a:lnTo>
                  <a:lnTo>
                    <a:pt x="139" y="14"/>
                  </a:lnTo>
                  <a:lnTo>
                    <a:pt x="139" y="14"/>
                  </a:lnTo>
                  <a:lnTo>
                    <a:pt x="139" y="14"/>
                  </a:lnTo>
                  <a:lnTo>
                    <a:pt x="139" y="14"/>
                  </a:lnTo>
                  <a:lnTo>
                    <a:pt x="139" y="16"/>
                  </a:lnTo>
                  <a:lnTo>
                    <a:pt x="139" y="16"/>
                  </a:lnTo>
                  <a:lnTo>
                    <a:pt x="139" y="19"/>
                  </a:lnTo>
                  <a:lnTo>
                    <a:pt x="137" y="19"/>
                  </a:lnTo>
                  <a:lnTo>
                    <a:pt x="137" y="19"/>
                  </a:lnTo>
                  <a:lnTo>
                    <a:pt x="137" y="21"/>
                  </a:lnTo>
                  <a:lnTo>
                    <a:pt x="137" y="21"/>
                  </a:lnTo>
                  <a:lnTo>
                    <a:pt x="137" y="21"/>
                  </a:lnTo>
                  <a:lnTo>
                    <a:pt x="137" y="23"/>
                  </a:lnTo>
                  <a:lnTo>
                    <a:pt x="135" y="23"/>
                  </a:lnTo>
                  <a:lnTo>
                    <a:pt x="135" y="23"/>
                  </a:lnTo>
                  <a:lnTo>
                    <a:pt x="135" y="23"/>
                  </a:lnTo>
                  <a:lnTo>
                    <a:pt x="135" y="26"/>
                  </a:lnTo>
                  <a:lnTo>
                    <a:pt x="135" y="26"/>
                  </a:lnTo>
                  <a:lnTo>
                    <a:pt x="135" y="26"/>
                  </a:lnTo>
                  <a:lnTo>
                    <a:pt x="135" y="23"/>
                  </a:lnTo>
                  <a:lnTo>
                    <a:pt x="132" y="23"/>
                  </a:lnTo>
                  <a:lnTo>
                    <a:pt x="132" y="26"/>
                  </a:lnTo>
                  <a:lnTo>
                    <a:pt x="132" y="26"/>
                  </a:lnTo>
                  <a:lnTo>
                    <a:pt x="132" y="26"/>
                  </a:lnTo>
                  <a:lnTo>
                    <a:pt x="132" y="28"/>
                  </a:lnTo>
                  <a:lnTo>
                    <a:pt x="130" y="28"/>
                  </a:lnTo>
                  <a:lnTo>
                    <a:pt x="130" y="28"/>
                  </a:lnTo>
                  <a:lnTo>
                    <a:pt x="130" y="28"/>
                  </a:lnTo>
                  <a:lnTo>
                    <a:pt x="130" y="28"/>
                  </a:lnTo>
                  <a:lnTo>
                    <a:pt x="130" y="31"/>
                  </a:lnTo>
                  <a:lnTo>
                    <a:pt x="130" y="31"/>
                  </a:lnTo>
                  <a:lnTo>
                    <a:pt x="130" y="33"/>
                  </a:lnTo>
                  <a:lnTo>
                    <a:pt x="128" y="33"/>
                  </a:lnTo>
                  <a:lnTo>
                    <a:pt x="128" y="33"/>
                  </a:lnTo>
                  <a:lnTo>
                    <a:pt x="128" y="33"/>
                  </a:lnTo>
                  <a:lnTo>
                    <a:pt x="128" y="33"/>
                  </a:lnTo>
                  <a:lnTo>
                    <a:pt x="128" y="35"/>
                  </a:lnTo>
                  <a:lnTo>
                    <a:pt x="128" y="35"/>
                  </a:lnTo>
                  <a:lnTo>
                    <a:pt x="128" y="35"/>
                  </a:lnTo>
                  <a:lnTo>
                    <a:pt x="128" y="38"/>
                  </a:lnTo>
                  <a:lnTo>
                    <a:pt x="125" y="38"/>
                  </a:lnTo>
                  <a:lnTo>
                    <a:pt x="125" y="38"/>
                  </a:lnTo>
                  <a:lnTo>
                    <a:pt x="125" y="38"/>
                  </a:lnTo>
                  <a:lnTo>
                    <a:pt x="123" y="38"/>
                  </a:lnTo>
                  <a:lnTo>
                    <a:pt x="123" y="38"/>
                  </a:lnTo>
                  <a:lnTo>
                    <a:pt x="123" y="40"/>
                  </a:lnTo>
                  <a:lnTo>
                    <a:pt x="123" y="40"/>
                  </a:lnTo>
                  <a:lnTo>
                    <a:pt x="120" y="40"/>
                  </a:lnTo>
                  <a:lnTo>
                    <a:pt x="120" y="40"/>
                  </a:lnTo>
                  <a:lnTo>
                    <a:pt x="120" y="40"/>
                  </a:lnTo>
                  <a:lnTo>
                    <a:pt x="118" y="40"/>
                  </a:lnTo>
                  <a:lnTo>
                    <a:pt x="118" y="40"/>
                  </a:lnTo>
                  <a:lnTo>
                    <a:pt x="116" y="40"/>
                  </a:lnTo>
                  <a:lnTo>
                    <a:pt x="116" y="40"/>
                  </a:lnTo>
                  <a:lnTo>
                    <a:pt x="116" y="40"/>
                  </a:lnTo>
                  <a:lnTo>
                    <a:pt x="116" y="40"/>
                  </a:lnTo>
                  <a:lnTo>
                    <a:pt x="113" y="40"/>
                  </a:lnTo>
                  <a:lnTo>
                    <a:pt x="113" y="40"/>
                  </a:lnTo>
                  <a:lnTo>
                    <a:pt x="113" y="42"/>
                  </a:lnTo>
                  <a:lnTo>
                    <a:pt x="113" y="42"/>
                  </a:lnTo>
                  <a:lnTo>
                    <a:pt x="111" y="42"/>
                  </a:lnTo>
                  <a:lnTo>
                    <a:pt x="111" y="42"/>
                  </a:lnTo>
                  <a:lnTo>
                    <a:pt x="109" y="42"/>
                  </a:lnTo>
                  <a:lnTo>
                    <a:pt x="109" y="42"/>
                  </a:lnTo>
                  <a:lnTo>
                    <a:pt x="109" y="42"/>
                  </a:lnTo>
                  <a:lnTo>
                    <a:pt x="106" y="42"/>
                  </a:lnTo>
                  <a:lnTo>
                    <a:pt x="106" y="42"/>
                  </a:lnTo>
                  <a:lnTo>
                    <a:pt x="106" y="42"/>
                  </a:lnTo>
                  <a:lnTo>
                    <a:pt x="104" y="42"/>
                  </a:lnTo>
                  <a:lnTo>
                    <a:pt x="104" y="42"/>
                  </a:lnTo>
                  <a:lnTo>
                    <a:pt x="102" y="42"/>
                  </a:lnTo>
                  <a:lnTo>
                    <a:pt x="102" y="42"/>
                  </a:lnTo>
                  <a:lnTo>
                    <a:pt x="102" y="42"/>
                  </a:lnTo>
                  <a:lnTo>
                    <a:pt x="99" y="42"/>
                  </a:lnTo>
                  <a:lnTo>
                    <a:pt x="99" y="42"/>
                  </a:lnTo>
                  <a:lnTo>
                    <a:pt x="99" y="40"/>
                  </a:lnTo>
                  <a:lnTo>
                    <a:pt x="97" y="40"/>
                  </a:lnTo>
                  <a:lnTo>
                    <a:pt x="97" y="40"/>
                  </a:lnTo>
                  <a:lnTo>
                    <a:pt x="97" y="40"/>
                  </a:lnTo>
                  <a:lnTo>
                    <a:pt x="97" y="40"/>
                  </a:lnTo>
                  <a:lnTo>
                    <a:pt x="97" y="38"/>
                  </a:lnTo>
                  <a:lnTo>
                    <a:pt x="94" y="38"/>
                  </a:lnTo>
                  <a:lnTo>
                    <a:pt x="94" y="38"/>
                  </a:lnTo>
                  <a:lnTo>
                    <a:pt x="94" y="38"/>
                  </a:lnTo>
                  <a:lnTo>
                    <a:pt x="94" y="38"/>
                  </a:lnTo>
                  <a:lnTo>
                    <a:pt x="92" y="38"/>
                  </a:lnTo>
                  <a:lnTo>
                    <a:pt x="92" y="38"/>
                  </a:lnTo>
                  <a:lnTo>
                    <a:pt x="90" y="38"/>
                  </a:lnTo>
                  <a:lnTo>
                    <a:pt x="90" y="38"/>
                  </a:lnTo>
                  <a:lnTo>
                    <a:pt x="90" y="38"/>
                  </a:lnTo>
                  <a:lnTo>
                    <a:pt x="87" y="38"/>
                  </a:lnTo>
                  <a:lnTo>
                    <a:pt x="87" y="38"/>
                  </a:lnTo>
                  <a:lnTo>
                    <a:pt x="87" y="38"/>
                  </a:lnTo>
                  <a:lnTo>
                    <a:pt x="85" y="38"/>
                  </a:lnTo>
                  <a:lnTo>
                    <a:pt x="85" y="38"/>
                  </a:lnTo>
                  <a:lnTo>
                    <a:pt x="83" y="38"/>
                  </a:lnTo>
                  <a:lnTo>
                    <a:pt x="83" y="38"/>
                  </a:lnTo>
                  <a:lnTo>
                    <a:pt x="83" y="38"/>
                  </a:lnTo>
                  <a:lnTo>
                    <a:pt x="80" y="38"/>
                  </a:lnTo>
                  <a:lnTo>
                    <a:pt x="80" y="35"/>
                  </a:lnTo>
                  <a:lnTo>
                    <a:pt x="80" y="35"/>
                  </a:lnTo>
                  <a:lnTo>
                    <a:pt x="80" y="38"/>
                  </a:lnTo>
                  <a:lnTo>
                    <a:pt x="80" y="38"/>
                  </a:lnTo>
                  <a:lnTo>
                    <a:pt x="80" y="38"/>
                  </a:lnTo>
                  <a:lnTo>
                    <a:pt x="80" y="38"/>
                  </a:lnTo>
                  <a:lnTo>
                    <a:pt x="78" y="38"/>
                  </a:lnTo>
                  <a:lnTo>
                    <a:pt x="78" y="38"/>
                  </a:lnTo>
                  <a:lnTo>
                    <a:pt x="78" y="38"/>
                  </a:lnTo>
                  <a:lnTo>
                    <a:pt x="76" y="38"/>
                  </a:lnTo>
                  <a:lnTo>
                    <a:pt x="76" y="38"/>
                  </a:lnTo>
                  <a:lnTo>
                    <a:pt x="76" y="38"/>
                  </a:lnTo>
                  <a:lnTo>
                    <a:pt x="76" y="38"/>
                  </a:lnTo>
                  <a:lnTo>
                    <a:pt x="73" y="38"/>
                  </a:lnTo>
                  <a:lnTo>
                    <a:pt x="73" y="38"/>
                  </a:lnTo>
                  <a:lnTo>
                    <a:pt x="73" y="38"/>
                  </a:lnTo>
                  <a:lnTo>
                    <a:pt x="73" y="38"/>
                  </a:lnTo>
                  <a:lnTo>
                    <a:pt x="71" y="38"/>
                  </a:lnTo>
                  <a:lnTo>
                    <a:pt x="71" y="38"/>
                  </a:lnTo>
                  <a:lnTo>
                    <a:pt x="68" y="38"/>
                  </a:lnTo>
                  <a:lnTo>
                    <a:pt x="68" y="38"/>
                  </a:lnTo>
                  <a:lnTo>
                    <a:pt x="68" y="40"/>
                  </a:lnTo>
                  <a:lnTo>
                    <a:pt x="68" y="40"/>
                  </a:lnTo>
                  <a:lnTo>
                    <a:pt x="68" y="38"/>
                  </a:lnTo>
                  <a:lnTo>
                    <a:pt x="66" y="38"/>
                  </a:lnTo>
                  <a:lnTo>
                    <a:pt x="66" y="38"/>
                  </a:lnTo>
                  <a:lnTo>
                    <a:pt x="66" y="38"/>
                  </a:lnTo>
                  <a:lnTo>
                    <a:pt x="66" y="38"/>
                  </a:lnTo>
                  <a:lnTo>
                    <a:pt x="66" y="35"/>
                  </a:lnTo>
                  <a:lnTo>
                    <a:pt x="64" y="35"/>
                  </a:lnTo>
                  <a:lnTo>
                    <a:pt x="64" y="35"/>
                  </a:lnTo>
                  <a:lnTo>
                    <a:pt x="64" y="38"/>
                  </a:lnTo>
                  <a:lnTo>
                    <a:pt x="61" y="38"/>
                  </a:lnTo>
                  <a:lnTo>
                    <a:pt x="61" y="38"/>
                  </a:lnTo>
                  <a:lnTo>
                    <a:pt x="61" y="38"/>
                  </a:lnTo>
                  <a:lnTo>
                    <a:pt x="61" y="38"/>
                  </a:lnTo>
                  <a:lnTo>
                    <a:pt x="61" y="38"/>
                  </a:lnTo>
                  <a:lnTo>
                    <a:pt x="59" y="38"/>
                  </a:lnTo>
                  <a:lnTo>
                    <a:pt x="59" y="38"/>
                  </a:lnTo>
                  <a:lnTo>
                    <a:pt x="57" y="38"/>
                  </a:lnTo>
                  <a:lnTo>
                    <a:pt x="57" y="38"/>
                  </a:lnTo>
                  <a:lnTo>
                    <a:pt x="57" y="38"/>
                  </a:lnTo>
                  <a:lnTo>
                    <a:pt x="57" y="38"/>
                  </a:lnTo>
                  <a:lnTo>
                    <a:pt x="54" y="38"/>
                  </a:lnTo>
                  <a:lnTo>
                    <a:pt x="54" y="38"/>
                  </a:lnTo>
                  <a:lnTo>
                    <a:pt x="54" y="40"/>
                  </a:lnTo>
                  <a:lnTo>
                    <a:pt x="54" y="40"/>
                  </a:lnTo>
                  <a:lnTo>
                    <a:pt x="52" y="40"/>
                  </a:lnTo>
                  <a:lnTo>
                    <a:pt x="52" y="40"/>
                  </a:lnTo>
                  <a:lnTo>
                    <a:pt x="52" y="38"/>
                  </a:lnTo>
                  <a:lnTo>
                    <a:pt x="49" y="38"/>
                  </a:lnTo>
                  <a:lnTo>
                    <a:pt x="49" y="40"/>
                  </a:lnTo>
                  <a:lnTo>
                    <a:pt x="49" y="40"/>
                  </a:lnTo>
                  <a:lnTo>
                    <a:pt x="49" y="40"/>
                  </a:lnTo>
                  <a:lnTo>
                    <a:pt x="47" y="40"/>
                  </a:lnTo>
                  <a:lnTo>
                    <a:pt x="47" y="38"/>
                  </a:lnTo>
                  <a:lnTo>
                    <a:pt x="47" y="38"/>
                  </a:lnTo>
                  <a:lnTo>
                    <a:pt x="47" y="38"/>
                  </a:lnTo>
                  <a:lnTo>
                    <a:pt x="45" y="38"/>
                  </a:lnTo>
                  <a:lnTo>
                    <a:pt x="45" y="38"/>
                  </a:lnTo>
                  <a:lnTo>
                    <a:pt x="45" y="38"/>
                  </a:lnTo>
                  <a:lnTo>
                    <a:pt x="42" y="38"/>
                  </a:lnTo>
                  <a:lnTo>
                    <a:pt x="42" y="38"/>
                  </a:lnTo>
                  <a:lnTo>
                    <a:pt x="42" y="38"/>
                  </a:lnTo>
                  <a:lnTo>
                    <a:pt x="42" y="38"/>
                  </a:lnTo>
                  <a:lnTo>
                    <a:pt x="40" y="38"/>
                  </a:lnTo>
                  <a:lnTo>
                    <a:pt x="40" y="38"/>
                  </a:lnTo>
                  <a:lnTo>
                    <a:pt x="40" y="38"/>
                  </a:lnTo>
                  <a:lnTo>
                    <a:pt x="38" y="38"/>
                  </a:lnTo>
                  <a:lnTo>
                    <a:pt x="38" y="38"/>
                  </a:lnTo>
                  <a:lnTo>
                    <a:pt x="35" y="38"/>
                  </a:lnTo>
                  <a:lnTo>
                    <a:pt x="35" y="40"/>
                  </a:lnTo>
                  <a:lnTo>
                    <a:pt x="35" y="40"/>
                  </a:lnTo>
                  <a:lnTo>
                    <a:pt x="35" y="40"/>
                  </a:lnTo>
                  <a:lnTo>
                    <a:pt x="35" y="40"/>
                  </a:lnTo>
                  <a:lnTo>
                    <a:pt x="35" y="42"/>
                  </a:lnTo>
                  <a:lnTo>
                    <a:pt x="35" y="42"/>
                  </a:lnTo>
                  <a:lnTo>
                    <a:pt x="33" y="42"/>
                  </a:lnTo>
                  <a:lnTo>
                    <a:pt x="33" y="42"/>
                  </a:lnTo>
                  <a:lnTo>
                    <a:pt x="33" y="42"/>
                  </a:lnTo>
                  <a:lnTo>
                    <a:pt x="33" y="45"/>
                  </a:lnTo>
                  <a:lnTo>
                    <a:pt x="33" y="45"/>
                  </a:lnTo>
                  <a:lnTo>
                    <a:pt x="33" y="47"/>
                  </a:lnTo>
                  <a:lnTo>
                    <a:pt x="33" y="47"/>
                  </a:lnTo>
                  <a:lnTo>
                    <a:pt x="33" y="47"/>
                  </a:lnTo>
                  <a:lnTo>
                    <a:pt x="33" y="50"/>
                  </a:lnTo>
                  <a:lnTo>
                    <a:pt x="33" y="50"/>
                  </a:lnTo>
                  <a:lnTo>
                    <a:pt x="33" y="52"/>
                  </a:lnTo>
                  <a:lnTo>
                    <a:pt x="31" y="52"/>
                  </a:lnTo>
                  <a:lnTo>
                    <a:pt x="31" y="52"/>
                  </a:lnTo>
                  <a:lnTo>
                    <a:pt x="31" y="52"/>
                  </a:lnTo>
                  <a:lnTo>
                    <a:pt x="31" y="52"/>
                  </a:lnTo>
                  <a:lnTo>
                    <a:pt x="31" y="54"/>
                  </a:lnTo>
                  <a:lnTo>
                    <a:pt x="31" y="54"/>
                  </a:lnTo>
                  <a:lnTo>
                    <a:pt x="31" y="57"/>
                  </a:lnTo>
                  <a:lnTo>
                    <a:pt x="31" y="57"/>
                  </a:lnTo>
                  <a:lnTo>
                    <a:pt x="31" y="59"/>
                  </a:lnTo>
                  <a:lnTo>
                    <a:pt x="31" y="59"/>
                  </a:lnTo>
                  <a:lnTo>
                    <a:pt x="31" y="59"/>
                  </a:lnTo>
                  <a:lnTo>
                    <a:pt x="31" y="61"/>
                  </a:lnTo>
                  <a:lnTo>
                    <a:pt x="31" y="61"/>
                  </a:lnTo>
                  <a:lnTo>
                    <a:pt x="31" y="61"/>
                  </a:lnTo>
                  <a:lnTo>
                    <a:pt x="31" y="64"/>
                  </a:lnTo>
                  <a:lnTo>
                    <a:pt x="31" y="64"/>
                  </a:lnTo>
                  <a:lnTo>
                    <a:pt x="31" y="66"/>
                  </a:lnTo>
                  <a:lnTo>
                    <a:pt x="33" y="66"/>
                  </a:lnTo>
                  <a:lnTo>
                    <a:pt x="33" y="66"/>
                  </a:lnTo>
                  <a:lnTo>
                    <a:pt x="33" y="68"/>
                  </a:lnTo>
                  <a:lnTo>
                    <a:pt x="33" y="68"/>
                  </a:lnTo>
                  <a:lnTo>
                    <a:pt x="33" y="68"/>
                  </a:lnTo>
                  <a:lnTo>
                    <a:pt x="33" y="68"/>
                  </a:lnTo>
                  <a:lnTo>
                    <a:pt x="33" y="71"/>
                  </a:lnTo>
                  <a:lnTo>
                    <a:pt x="35" y="71"/>
                  </a:lnTo>
                  <a:lnTo>
                    <a:pt x="35" y="71"/>
                  </a:lnTo>
                  <a:lnTo>
                    <a:pt x="35" y="71"/>
                  </a:lnTo>
                  <a:lnTo>
                    <a:pt x="35" y="71"/>
                  </a:lnTo>
                  <a:lnTo>
                    <a:pt x="35" y="71"/>
                  </a:lnTo>
                  <a:lnTo>
                    <a:pt x="38" y="71"/>
                  </a:lnTo>
                  <a:lnTo>
                    <a:pt x="38" y="71"/>
                  </a:lnTo>
                  <a:lnTo>
                    <a:pt x="40" y="71"/>
                  </a:lnTo>
                  <a:lnTo>
                    <a:pt x="40" y="73"/>
                  </a:lnTo>
                  <a:lnTo>
                    <a:pt x="40" y="73"/>
                  </a:lnTo>
                  <a:lnTo>
                    <a:pt x="40" y="73"/>
                  </a:lnTo>
                  <a:lnTo>
                    <a:pt x="40" y="73"/>
                  </a:lnTo>
                  <a:lnTo>
                    <a:pt x="40" y="76"/>
                  </a:lnTo>
                  <a:lnTo>
                    <a:pt x="42" y="76"/>
                  </a:lnTo>
                  <a:lnTo>
                    <a:pt x="42" y="76"/>
                  </a:lnTo>
                  <a:lnTo>
                    <a:pt x="42" y="76"/>
                  </a:lnTo>
                  <a:lnTo>
                    <a:pt x="42" y="78"/>
                  </a:lnTo>
                  <a:lnTo>
                    <a:pt x="42" y="78"/>
                  </a:lnTo>
                  <a:lnTo>
                    <a:pt x="42" y="80"/>
                  </a:lnTo>
                  <a:lnTo>
                    <a:pt x="42" y="80"/>
                  </a:lnTo>
                  <a:lnTo>
                    <a:pt x="42" y="80"/>
                  </a:lnTo>
                  <a:lnTo>
                    <a:pt x="42" y="80"/>
                  </a:lnTo>
                  <a:lnTo>
                    <a:pt x="42" y="83"/>
                  </a:lnTo>
                  <a:lnTo>
                    <a:pt x="42" y="83"/>
                  </a:lnTo>
                  <a:lnTo>
                    <a:pt x="42" y="83"/>
                  </a:lnTo>
                  <a:lnTo>
                    <a:pt x="42" y="83"/>
                  </a:lnTo>
                  <a:lnTo>
                    <a:pt x="45" y="83"/>
                  </a:lnTo>
                  <a:lnTo>
                    <a:pt x="45" y="83"/>
                  </a:lnTo>
                  <a:lnTo>
                    <a:pt x="45" y="83"/>
                  </a:lnTo>
                  <a:lnTo>
                    <a:pt x="47" y="83"/>
                  </a:lnTo>
                  <a:lnTo>
                    <a:pt x="47" y="83"/>
                  </a:lnTo>
                  <a:lnTo>
                    <a:pt x="47" y="83"/>
                  </a:lnTo>
                  <a:lnTo>
                    <a:pt x="47" y="83"/>
                  </a:lnTo>
                  <a:lnTo>
                    <a:pt x="49" y="83"/>
                  </a:lnTo>
                  <a:lnTo>
                    <a:pt x="49" y="83"/>
                  </a:lnTo>
                  <a:lnTo>
                    <a:pt x="49" y="83"/>
                  </a:lnTo>
                  <a:lnTo>
                    <a:pt x="49" y="85"/>
                  </a:lnTo>
                  <a:lnTo>
                    <a:pt x="52" y="85"/>
                  </a:lnTo>
                  <a:lnTo>
                    <a:pt x="52" y="85"/>
                  </a:lnTo>
                  <a:lnTo>
                    <a:pt x="52" y="83"/>
                  </a:lnTo>
                  <a:lnTo>
                    <a:pt x="54" y="83"/>
                  </a:lnTo>
                  <a:lnTo>
                    <a:pt x="54" y="83"/>
                  </a:lnTo>
                  <a:lnTo>
                    <a:pt x="54" y="83"/>
                  </a:lnTo>
                  <a:lnTo>
                    <a:pt x="54" y="83"/>
                  </a:lnTo>
                  <a:lnTo>
                    <a:pt x="54" y="80"/>
                  </a:lnTo>
                  <a:lnTo>
                    <a:pt x="54" y="80"/>
                  </a:lnTo>
                  <a:lnTo>
                    <a:pt x="54" y="80"/>
                  </a:lnTo>
                  <a:lnTo>
                    <a:pt x="54" y="78"/>
                  </a:lnTo>
                  <a:lnTo>
                    <a:pt x="57" y="78"/>
                  </a:lnTo>
                  <a:lnTo>
                    <a:pt x="57" y="78"/>
                  </a:lnTo>
                  <a:lnTo>
                    <a:pt x="57" y="76"/>
                  </a:lnTo>
                  <a:lnTo>
                    <a:pt x="57" y="76"/>
                  </a:lnTo>
                  <a:lnTo>
                    <a:pt x="57" y="76"/>
                  </a:lnTo>
                  <a:lnTo>
                    <a:pt x="57" y="76"/>
                  </a:lnTo>
                  <a:lnTo>
                    <a:pt x="57" y="73"/>
                  </a:lnTo>
                  <a:lnTo>
                    <a:pt x="59" y="73"/>
                  </a:lnTo>
                  <a:lnTo>
                    <a:pt x="59" y="73"/>
                  </a:lnTo>
                  <a:lnTo>
                    <a:pt x="59" y="73"/>
                  </a:lnTo>
                  <a:lnTo>
                    <a:pt x="59" y="71"/>
                  </a:lnTo>
                  <a:lnTo>
                    <a:pt x="61" y="71"/>
                  </a:lnTo>
                  <a:lnTo>
                    <a:pt x="61" y="71"/>
                  </a:lnTo>
                  <a:lnTo>
                    <a:pt x="61" y="71"/>
                  </a:lnTo>
                  <a:lnTo>
                    <a:pt x="61" y="71"/>
                  </a:lnTo>
                  <a:lnTo>
                    <a:pt x="61" y="71"/>
                  </a:lnTo>
                  <a:lnTo>
                    <a:pt x="64" y="71"/>
                  </a:lnTo>
                  <a:lnTo>
                    <a:pt x="64" y="68"/>
                  </a:lnTo>
                  <a:lnTo>
                    <a:pt x="64" y="68"/>
                  </a:lnTo>
                  <a:lnTo>
                    <a:pt x="66" y="68"/>
                  </a:lnTo>
                  <a:lnTo>
                    <a:pt x="66" y="71"/>
                  </a:lnTo>
                  <a:lnTo>
                    <a:pt x="66" y="71"/>
                  </a:lnTo>
                  <a:lnTo>
                    <a:pt x="66" y="71"/>
                  </a:lnTo>
                  <a:lnTo>
                    <a:pt x="66" y="71"/>
                  </a:lnTo>
                  <a:lnTo>
                    <a:pt x="66" y="71"/>
                  </a:lnTo>
                  <a:lnTo>
                    <a:pt x="66" y="71"/>
                  </a:lnTo>
                  <a:lnTo>
                    <a:pt x="66" y="71"/>
                  </a:lnTo>
                  <a:lnTo>
                    <a:pt x="66" y="73"/>
                  </a:lnTo>
                  <a:lnTo>
                    <a:pt x="68" y="73"/>
                  </a:lnTo>
                  <a:lnTo>
                    <a:pt x="68" y="71"/>
                  </a:lnTo>
                  <a:lnTo>
                    <a:pt x="68" y="71"/>
                  </a:lnTo>
                  <a:lnTo>
                    <a:pt x="68" y="73"/>
                  </a:lnTo>
                  <a:lnTo>
                    <a:pt x="68" y="73"/>
                  </a:lnTo>
                  <a:lnTo>
                    <a:pt x="71" y="73"/>
                  </a:lnTo>
                  <a:lnTo>
                    <a:pt x="71" y="73"/>
                  </a:lnTo>
                  <a:lnTo>
                    <a:pt x="71" y="71"/>
                  </a:lnTo>
                  <a:lnTo>
                    <a:pt x="73" y="71"/>
                  </a:lnTo>
                  <a:lnTo>
                    <a:pt x="73" y="71"/>
                  </a:lnTo>
                  <a:lnTo>
                    <a:pt x="73" y="71"/>
                  </a:lnTo>
                  <a:lnTo>
                    <a:pt x="76" y="71"/>
                  </a:lnTo>
                  <a:lnTo>
                    <a:pt x="76" y="71"/>
                  </a:lnTo>
                  <a:lnTo>
                    <a:pt x="76" y="71"/>
                  </a:lnTo>
                  <a:lnTo>
                    <a:pt x="76" y="68"/>
                  </a:lnTo>
                  <a:lnTo>
                    <a:pt x="76" y="68"/>
                  </a:lnTo>
                  <a:lnTo>
                    <a:pt x="76" y="68"/>
                  </a:lnTo>
                  <a:lnTo>
                    <a:pt x="76" y="68"/>
                  </a:lnTo>
                  <a:lnTo>
                    <a:pt x="78" y="68"/>
                  </a:lnTo>
                  <a:lnTo>
                    <a:pt x="78" y="68"/>
                  </a:lnTo>
                  <a:lnTo>
                    <a:pt x="80" y="68"/>
                  </a:lnTo>
                  <a:lnTo>
                    <a:pt x="80" y="68"/>
                  </a:lnTo>
                  <a:lnTo>
                    <a:pt x="80" y="68"/>
                  </a:lnTo>
                  <a:lnTo>
                    <a:pt x="83" y="68"/>
                  </a:lnTo>
                  <a:lnTo>
                    <a:pt x="83" y="68"/>
                  </a:lnTo>
                  <a:lnTo>
                    <a:pt x="83" y="68"/>
                  </a:lnTo>
                  <a:lnTo>
                    <a:pt x="85" y="68"/>
                  </a:lnTo>
                  <a:lnTo>
                    <a:pt x="85" y="66"/>
                  </a:lnTo>
                  <a:lnTo>
                    <a:pt x="85" y="66"/>
                  </a:lnTo>
                  <a:lnTo>
                    <a:pt x="87" y="66"/>
                  </a:lnTo>
                  <a:lnTo>
                    <a:pt x="87" y="66"/>
                  </a:lnTo>
                  <a:lnTo>
                    <a:pt x="87" y="66"/>
                  </a:lnTo>
                  <a:lnTo>
                    <a:pt x="87" y="64"/>
                  </a:lnTo>
                  <a:lnTo>
                    <a:pt x="87" y="64"/>
                  </a:lnTo>
                  <a:lnTo>
                    <a:pt x="90" y="64"/>
                  </a:lnTo>
                  <a:lnTo>
                    <a:pt x="90" y="64"/>
                  </a:lnTo>
                  <a:lnTo>
                    <a:pt x="90" y="64"/>
                  </a:lnTo>
                  <a:lnTo>
                    <a:pt x="90" y="64"/>
                  </a:lnTo>
                  <a:lnTo>
                    <a:pt x="92" y="64"/>
                  </a:lnTo>
                  <a:lnTo>
                    <a:pt x="92" y="64"/>
                  </a:lnTo>
                  <a:lnTo>
                    <a:pt x="94" y="64"/>
                  </a:lnTo>
                  <a:lnTo>
                    <a:pt x="94" y="64"/>
                  </a:lnTo>
                  <a:lnTo>
                    <a:pt x="94" y="61"/>
                  </a:lnTo>
                  <a:lnTo>
                    <a:pt x="94" y="61"/>
                  </a:lnTo>
                  <a:lnTo>
                    <a:pt x="94" y="61"/>
                  </a:lnTo>
                  <a:lnTo>
                    <a:pt x="97" y="61"/>
                  </a:lnTo>
                  <a:lnTo>
                    <a:pt x="97" y="61"/>
                  </a:lnTo>
                  <a:lnTo>
                    <a:pt x="97" y="61"/>
                  </a:lnTo>
                  <a:lnTo>
                    <a:pt x="97" y="61"/>
                  </a:lnTo>
                  <a:lnTo>
                    <a:pt x="99" y="61"/>
                  </a:lnTo>
                  <a:lnTo>
                    <a:pt x="99" y="64"/>
                  </a:lnTo>
                  <a:lnTo>
                    <a:pt x="99" y="64"/>
                  </a:lnTo>
                  <a:lnTo>
                    <a:pt x="102" y="64"/>
                  </a:lnTo>
                  <a:lnTo>
                    <a:pt x="102" y="64"/>
                  </a:lnTo>
                  <a:lnTo>
                    <a:pt x="102" y="64"/>
                  </a:lnTo>
                  <a:lnTo>
                    <a:pt x="102" y="64"/>
                  </a:lnTo>
                  <a:lnTo>
                    <a:pt x="102" y="66"/>
                  </a:lnTo>
                  <a:lnTo>
                    <a:pt x="102" y="66"/>
                  </a:lnTo>
                  <a:lnTo>
                    <a:pt x="104" y="66"/>
                  </a:lnTo>
                  <a:lnTo>
                    <a:pt x="104" y="68"/>
                  </a:lnTo>
                  <a:lnTo>
                    <a:pt x="104" y="68"/>
                  </a:lnTo>
                  <a:lnTo>
                    <a:pt x="104" y="71"/>
                  </a:lnTo>
                  <a:lnTo>
                    <a:pt x="104" y="71"/>
                  </a:lnTo>
                  <a:lnTo>
                    <a:pt x="102" y="71"/>
                  </a:lnTo>
                  <a:lnTo>
                    <a:pt x="102" y="71"/>
                  </a:lnTo>
                  <a:lnTo>
                    <a:pt x="102" y="73"/>
                  </a:lnTo>
                  <a:lnTo>
                    <a:pt x="102" y="73"/>
                  </a:lnTo>
                  <a:lnTo>
                    <a:pt x="102" y="73"/>
                  </a:lnTo>
                  <a:lnTo>
                    <a:pt x="102" y="76"/>
                  </a:lnTo>
                  <a:lnTo>
                    <a:pt x="102" y="76"/>
                  </a:lnTo>
                  <a:lnTo>
                    <a:pt x="102" y="76"/>
                  </a:lnTo>
                  <a:lnTo>
                    <a:pt x="99" y="76"/>
                  </a:lnTo>
                  <a:lnTo>
                    <a:pt x="99" y="76"/>
                  </a:lnTo>
                  <a:lnTo>
                    <a:pt x="99" y="76"/>
                  </a:lnTo>
                  <a:lnTo>
                    <a:pt x="97" y="76"/>
                  </a:lnTo>
                  <a:lnTo>
                    <a:pt x="97" y="76"/>
                  </a:lnTo>
                  <a:lnTo>
                    <a:pt x="97" y="73"/>
                  </a:lnTo>
                  <a:lnTo>
                    <a:pt x="97" y="73"/>
                  </a:lnTo>
                  <a:lnTo>
                    <a:pt x="97" y="73"/>
                  </a:lnTo>
                  <a:lnTo>
                    <a:pt x="97" y="71"/>
                  </a:lnTo>
                  <a:lnTo>
                    <a:pt x="97" y="71"/>
                  </a:lnTo>
                  <a:lnTo>
                    <a:pt x="94" y="71"/>
                  </a:lnTo>
                  <a:lnTo>
                    <a:pt x="94" y="71"/>
                  </a:lnTo>
                  <a:lnTo>
                    <a:pt x="94" y="71"/>
                  </a:lnTo>
                  <a:lnTo>
                    <a:pt x="94" y="71"/>
                  </a:lnTo>
                  <a:lnTo>
                    <a:pt x="92" y="71"/>
                  </a:lnTo>
                  <a:lnTo>
                    <a:pt x="92" y="73"/>
                  </a:lnTo>
                  <a:lnTo>
                    <a:pt x="92" y="73"/>
                  </a:lnTo>
                  <a:lnTo>
                    <a:pt x="90" y="73"/>
                  </a:lnTo>
                  <a:lnTo>
                    <a:pt x="90" y="73"/>
                  </a:lnTo>
                  <a:lnTo>
                    <a:pt x="90" y="73"/>
                  </a:lnTo>
                  <a:lnTo>
                    <a:pt x="90" y="76"/>
                  </a:lnTo>
                  <a:lnTo>
                    <a:pt x="90" y="76"/>
                  </a:lnTo>
                  <a:lnTo>
                    <a:pt x="90" y="76"/>
                  </a:lnTo>
                  <a:lnTo>
                    <a:pt x="87" y="76"/>
                  </a:lnTo>
                  <a:lnTo>
                    <a:pt x="87" y="78"/>
                  </a:lnTo>
                  <a:lnTo>
                    <a:pt x="87" y="78"/>
                  </a:lnTo>
                  <a:lnTo>
                    <a:pt x="87" y="78"/>
                  </a:lnTo>
                  <a:lnTo>
                    <a:pt x="87" y="78"/>
                  </a:lnTo>
                  <a:lnTo>
                    <a:pt x="87" y="80"/>
                  </a:lnTo>
                  <a:lnTo>
                    <a:pt x="87" y="80"/>
                  </a:lnTo>
                  <a:lnTo>
                    <a:pt x="85" y="80"/>
                  </a:lnTo>
                  <a:lnTo>
                    <a:pt x="85" y="83"/>
                  </a:lnTo>
                  <a:lnTo>
                    <a:pt x="85" y="83"/>
                  </a:lnTo>
                  <a:lnTo>
                    <a:pt x="85" y="83"/>
                  </a:lnTo>
                  <a:lnTo>
                    <a:pt x="83" y="83"/>
                  </a:lnTo>
                  <a:lnTo>
                    <a:pt x="83" y="83"/>
                  </a:lnTo>
                  <a:lnTo>
                    <a:pt x="83" y="83"/>
                  </a:lnTo>
                  <a:lnTo>
                    <a:pt x="83" y="85"/>
                  </a:lnTo>
                  <a:lnTo>
                    <a:pt x="83" y="85"/>
                  </a:lnTo>
                  <a:lnTo>
                    <a:pt x="83" y="85"/>
                  </a:lnTo>
                  <a:lnTo>
                    <a:pt x="80" y="85"/>
                  </a:lnTo>
                  <a:lnTo>
                    <a:pt x="80" y="87"/>
                  </a:lnTo>
                  <a:lnTo>
                    <a:pt x="80" y="87"/>
                  </a:lnTo>
                  <a:lnTo>
                    <a:pt x="80" y="87"/>
                  </a:lnTo>
                  <a:lnTo>
                    <a:pt x="80" y="87"/>
                  </a:lnTo>
                  <a:lnTo>
                    <a:pt x="78" y="87"/>
                  </a:lnTo>
                  <a:lnTo>
                    <a:pt x="78" y="90"/>
                  </a:lnTo>
                  <a:lnTo>
                    <a:pt x="78" y="90"/>
                  </a:lnTo>
                  <a:lnTo>
                    <a:pt x="78" y="90"/>
                  </a:lnTo>
                  <a:lnTo>
                    <a:pt x="76" y="90"/>
                  </a:lnTo>
                  <a:lnTo>
                    <a:pt x="76" y="92"/>
                  </a:lnTo>
                  <a:lnTo>
                    <a:pt x="76" y="92"/>
                  </a:lnTo>
                  <a:lnTo>
                    <a:pt x="76" y="92"/>
                  </a:lnTo>
                  <a:lnTo>
                    <a:pt x="76" y="92"/>
                  </a:lnTo>
                  <a:lnTo>
                    <a:pt x="76" y="92"/>
                  </a:lnTo>
                  <a:lnTo>
                    <a:pt x="76" y="95"/>
                  </a:lnTo>
                  <a:lnTo>
                    <a:pt x="73" y="95"/>
                  </a:lnTo>
                  <a:lnTo>
                    <a:pt x="73" y="95"/>
                  </a:lnTo>
                  <a:lnTo>
                    <a:pt x="73" y="95"/>
                  </a:lnTo>
                  <a:lnTo>
                    <a:pt x="73" y="95"/>
                  </a:lnTo>
                  <a:lnTo>
                    <a:pt x="73" y="97"/>
                  </a:lnTo>
                  <a:lnTo>
                    <a:pt x="71" y="97"/>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219"/>
            <p:cNvSpPr>
              <a:spLocks/>
            </p:cNvSpPr>
            <p:nvPr/>
          </p:nvSpPr>
          <p:spPr bwMode="auto">
            <a:xfrm>
              <a:off x="5362575" y="4295775"/>
              <a:ext cx="228600" cy="311150"/>
            </a:xfrm>
            <a:custGeom>
              <a:avLst/>
              <a:gdLst/>
              <a:ahLst/>
              <a:cxnLst>
                <a:cxn ang="0">
                  <a:pos x="68" y="95"/>
                </a:cxn>
                <a:cxn ang="0">
                  <a:pos x="68" y="106"/>
                </a:cxn>
                <a:cxn ang="0">
                  <a:pos x="80" y="121"/>
                </a:cxn>
                <a:cxn ang="0">
                  <a:pos x="80" y="135"/>
                </a:cxn>
                <a:cxn ang="0">
                  <a:pos x="83" y="147"/>
                </a:cxn>
                <a:cxn ang="0">
                  <a:pos x="90" y="151"/>
                </a:cxn>
                <a:cxn ang="0">
                  <a:pos x="97" y="159"/>
                </a:cxn>
                <a:cxn ang="0">
                  <a:pos x="94" y="161"/>
                </a:cxn>
                <a:cxn ang="0">
                  <a:pos x="94" y="173"/>
                </a:cxn>
                <a:cxn ang="0">
                  <a:pos x="94" y="187"/>
                </a:cxn>
                <a:cxn ang="0">
                  <a:pos x="85" y="194"/>
                </a:cxn>
                <a:cxn ang="0">
                  <a:pos x="78" y="180"/>
                </a:cxn>
                <a:cxn ang="0">
                  <a:pos x="71" y="175"/>
                </a:cxn>
                <a:cxn ang="0">
                  <a:pos x="61" y="163"/>
                </a:cxn>
                <a:cxn ang="0">
                  <a:pos x="57" y="151"/>
                </a:cxn>
                <a:cxn ang="0">
                  <a:pos x="47" y="135"/>
                </a:cxn>
                <a:cxn ang="0">
                  <a:pos x="52" y="118"/>
                </a:cxn>
                <a:cxn ang="0">
                  <a:pos x="35" y="123"/>
                </a:cxn>
                <a:cxn ang="0">
                  <a:pos x="40" y="142"/>
                </a:cxn>
                <a:cxn ang="0">
                  <a:pos x="38" y="163"/>
                </a:cxn>
                <a:cxn ang="0">
                  <a:pos x="38" y="185"/>
                </a:cxn>
                <a:cxn ang="0">
                  <a:pos x="31" y="192"/>
                </a:cxn>
                <a:cxn ang="0">
                  <a:pos x="16" y="189"/>
                </a:cxn>
                <a:cxn ang="0">
                  <a:pos x="16" y="180"/>
                </a:cxn>
                <a:cxn ang="0">
                  <a:pos x="9" y="170"/>
                </a:cxn>
                <a:cxn ang="0">
                  <a:pos x="9" y="168"/>
                </a:cxn>
                <a:cxn ang="0">
                  <a:pos x="16" y="161"/>
                </a:cxn>
                <a:cxn ang="0">
                  <a:pos x="16" y="144"/>
                </a:cxn>
                <a:cxn ang="0">
                  <a:pos x="7" y="140"/>
                </a:cxn>
                <a:cxn ang="0">
                  <a:pos x="5" y="121"/>
                </a:cxn>
                <a:cxn ang="0">
                  <a:pos x="7" y="114"/>
                </a:cxn>
                <a:cxn ang="0">
                  <a:pos x="14" y="97"/>
                </a:cxn>
                <a:cxn ang="0">
                  <a:pos x="16" y="76"/>
                </a:cxn>
                <a:cxn ang="0">
                  <a:pos x="23" y="59"/>
                </a:cxn>
                <a:cxn ang="0">
                  <a:pos x="26" y="50"/>
                </a:cxn>
                <a:cxn ang="0">
                  <a:pos x="28" y="35"/>
                </a:cxn>
                <a:cxn ang="0">
                  <a:pos x="38" y="21"/>
                </a:cxn>
                <a:cxn ang="0">
                  <a:pos x="42" y="23"/>
                </a:cxn>
                <a:cxn ang="0">
                  <a:pos x="54" y="14"/>
                </a:cxn>
                <a:cxn ang="0">
                  <a:pos x="66" y="21"/>
                </a:cxn>
                <a:cxn ang="0">
                  <a:pos x="80" y="21"/>
                </a:cxn>
                <a:cxn ang="0">
                  <a:pos x="94" y="23"/>
                </a:cxn>
                <a:cxn ang="0">
                  <a:pos x="113" y="26"/>
                </a:cxn>
                <a:cxn ang="0">
                  <a:pos x="125" y="14"/>
                </a:cxn>
                <a:cxn ang="0">
                  <a:pos x="132" y="2"/>
                </a:cxn>
                <a:cxn ang="0">
                  <a:pos x="139" y="5"/>
                </a:cxn>
                <a:cxn ang="0">
                  <a:pos x="137" y="19"/>
                </a:cxn>
                <a:cxn ang="0">
                  <a:pos x="128" y="33"/>
                </a:cxn>
                <a:cxn ang="0">
                  <a:pos x="111" y="42"/>
                </a:cxn>
                <a:cxn ang="0">
                  <a:pos x="92" y="38"/>
                </a:cxn>
                <a:cxn ang="0">
                  <a:pos x="73" y="38"/>
                </a:cxn>
                <a:cxn ang="0">
                  <a:pos x="57" y="38"/>
                </a:cxn>
                <a:cxn ang="0">
                  <a:pos x="40" y="38"/>
                </a:cxn>
                <a:cxn ang="0">
                  <a:pos x="31" y="52"/>
                </a:cxn>
                <a:cxn ang="0">
                  <a:pos x="38" y="71"/>
                </a:cxn>
                <a:cxn ang="0">
                  <a:pos x="47" y="83"/>
                </a:cxn>
                <a:cxn ang="0">
                  <a:pos x="59" y="73"/>
                </a:cxn>
                <a:cxn ang="0">
                  <a:pos x="71" y="71"/>
                </a:cxn>
                <a:cxn ang="0">
                  <a:pos x="87" y="64"/>
                </a:cxn>
                <a:cxn ang="0">
                  <a:pos x="104" y="68"/>
                </a:cxn>
                <a:cxn ang="0">
                  <a:pos x="92" y="71"/>
                </a:cxn>
                <a:cxn ang="0">
                  <a:pos x="80" y="85"/>
                </a:cxn>
              </a:cxnLst>
              <a:rect l="0" t="0" r="r" b="b"/>
              <a:pathLst>
                <a:path w="144" h="196">
                  <a:moveTo>
                    <a:pt x="71" y="97"/>
                  </a:moveTo>
                  <a:lnTo>
                    <a:pt x="71" y="95"/>
                  </a:lnTo>
                  <a:lnTo>
                    <a:pt x="71" y="95"/>
                  </a:lnTo>
                  <a:lnTo>
                    <a:pt x="73" y="95"/>
                  </a:lnTo>
                  <a:lnTo>
                    <a:pt x="73" y="95"/>
                  </a:lnTo>
                  <a:lnTo>
                    <a:pt x="73" y="92"/>
                  </a:lnTo>
                  <a:lnTo>
                    <a:pt x="73" y="92"/>
                  </a:lnTo>
                  <a:lnTo>
                    <a:pt x="73" y="92"/>
                  </a:lnTo>
                  <a:lnTo>
                    <a:pt x="76" y="92"/>
                  </a:lnTo>
                  <a:lnTo>
                    <a:pt x="76" y="92"/>
                  </a:lnTo>
                  <a:lnTo>
                    <a:pt x="76" y="92"/>
                  </a:lnTo>
                  <a:lnTo>
                    <a:pt x="76" y="90"/>
                  </a:lnTo>
                  <a:lnTo>
                    <a:pt x="76" y="90"/>
                  </a:lnTo>
                  <a:lnTo>
                    <a:pt x="73" y="90"/>
                  </a:lnTo>
                  <a:lnTo>
                    <a:pt x="73" y="90"/>
                  </a:lnTo>
                  <a:lnTo>
                    <a:pt x="73" y="92"/>
                  </a:lnTo>
                  <a:lnTo>
                    <a:pt x="73" y="92"/>
                  </a:lnTo>
                  <a:lnTo>
                    <a:pt x="73" y="92"/>
                  </a:lnTo>
                  <a:lnTo>
                    <a:pt x="71" y="92"/>
                  </a:lnTo>
                  <a:lnTo>
                    <a:pt x="71" y="92"/>
                  </a:lnTo>
                  <a:lnTo>
                    <a:pt x="68" y="92"/>
                  </a:lnTo>
                  <a:lnTo>
                    <a:pt x="68" y="92"/>
                  </a:lnTo>
                  <a:lnTo>
                    <a:pt x="68" y="92"/>
                  </a:lnTo>
                  <a:lnTo>
                    <a:pt x="68" y="95"/>
                  </a:lnTo>
                  <a:lnTo>
                    <a:pt x="68" y="95"/>
                  </a:lnTo>
                  <a:lnTo>
                    <a:pt x="68" y="95"/>
                  </a:lnTo>
                  <a:lnTo>
                    <a:pt x="68" y="97"/>
                  </a:lnTo>
                  <a:lnTo>
                    <a:pt x="68" y="97"/>
                  </a:lnTo>
                  <a:lnTo>
                    <a:pt x="66" y="97"/>
                  </a:lnTo>
                  <a:lnTo>
                    <a:pt x="66" y="99"/>
                  </a:lnTo>
                  <a:lnTo>
                    <a:pt x="66" y="99"/>
                  </a:lnTo>
                  <a:lnTo>
                    <a:pt x="66" y="99"/>
                  </a:lnTo>
                  <a:lnTo>
                    <a:pt x="64" y="99"/>
                  </a:lnTo>
                  <a:lnTo>
                    <a:pt x="64" y="99"/>
                  </a:lnTo>
                  <a:lnTo>
                    <a:pt x="61" y="99"/>
                  </a:lnTo>
                  <a:lnTo>
                    <a:pt x="61" y="99"/>
                  </a:lnTo>
                  <a:lnTo>
                    <a:pt x="61" y="99"/>
                  </a:lnTo>
                  <a:lnTo>
                    <a:pt x="61" y="102"/>
                  </a:lnTo>
                  <a:lnTo>
                    <a:pt x="61" y="102"/>
                  </a:lnTo>
                  <a:lnTo>
                    <a:pt x="61" y="102"/>
                  </a:lnTo>
                  <a:lnTo>
                    <a:pt x="61" y="102"/>
                  </a:lnTo>
                  <a:lnTo>
                    <a:pt x="64" y="102"/>
                  </a:lnTo>
                  <a:lnTo>
                    <a:pt x="64" y="104"/>
                  </a:lnTo>
                  <a:lnTo>
                    <a:pt x="64" y="104"/>
                  </a:lnTo>
                  <a:lnTo>
                    <a:pt x="66" y="104"/>
                  </a:lnTo>
                  <a:lnTo>
                    <a:pt x="66" y="104"/>
                  </a:lnTo>
                  <a:lnTo>
                    <a:pt x="66" y="104"/>
                  </a:lnTo>
                  <a:lnTo>
                    <a:pt x="66" y="104"/>
                  </a:lnTo>
                  <a:lnTo>
                    <a:pt x="68" y="104"/>
                  </a:lnTo>
                  <a:lnTo>
                    <a:pt x="68" y="106"/>
                  </a:lnTo>
                  <a:lnTo>
                    <a:pt x="68" y="106"/>
                  </a:lnTo>
                  <a:lnTo>
                    <a:pt x="68" y="106"/>
                  </a:lnTo>
                  <a:lnTo>
                    <a:pt x="68" y="106"/>
                  </a:lnTo>
                  <a:lnTo>
                    <a:pt x="68" y="109"/>
                  </a:lnTo>
                  <a:lnTo>
                    <a:pt x="68" y="109"/>
                  </a:lnTo>
                  <a:lnTo>
                    <a:pt x="71" y="109"/>
                  </a:lnTo>
                  <a:lnTo>
                    <a:pt x="71" y="111"/>
                  </a:lnTo>
                  <a:lnTo>
                    <a:pt x="71" y="111"/>
                  </a:lnTo>
                  <a:lnTo>
                    <a:pt x="71" y="111"/>
                  </a:lnTo>
                  <a:lnTo>
                    <a:pt x="71" y="111"/>
                  </a:lnTo>
                  <a:lnTo>
                    <a:pt x="73" y="111"/>
                  </a:lnTo>
                  <a:lnTo>
                    <a:pt x="73" y="114"/>
                  </a:lnTo>
                  <a:lnTo>
                    <a:pt x="73" y="114"/>
                  </a:lnTo>
                  <a:lnTo>
                    <a:pt x="73" y="114"/>
                  </a:lnTo>
                  <a:lnTo>
                    <a:pt x="73" y="116"/>
                  </a:lnTo>
                  <a:lnTo>
                    <a:pt x="73" y="116"/>
                  </a:lnTo>
                  <a:lnTo>
                    <a:pt x="73" y="118"/>
                  </a:lnTo>
                  <a:lnTo>
                    <a:pt x="73" y="118"/>
                  </a:lnTo>
                  <a:lnTo>
                    <a:pt x="73" y="118"/>
                  </a:lnTo>
                  <a:lnTo>
                    <a:pt x="76" y="118"/>
                  </a:lnTo>
                  <a:lnTo>
                    <a:pt x="76" y="118"/>
                  </a:lnTo>
                  <a:lnTo>
                    <a:pt x="76" y="121"/>
                  </a:lnTo>
                  <a:lnTo>
                    <a:pt x="76" y="121"/>
                  </a:lnTo>
                  <a:lnTo>
                    <a:pt x="76" y="121"/>
                  </a:lnTo>
                  <a:lnTo>
                    <a:pt x="76" y="121"/>
                  </a:lnTo>
                  <a:lnTo>
                    <a:pt x="78" y="121"/>
                  </a:lnTo>
                  <a:lnTo>
                    <a:pt x="78" y="121"/>
                  </a:lnTo>
                  <a:lnTo>
                    <a:pt x="80" y="121"/>
                  </a:lnTo>
                  <a:lnTo>
                    <a:pt x="80" y="123"/>
                  </a:lnTo>
                  <a:lnTo>
                    <a:pt x="80" y="123"/>
                  </a:lnTo>
                  <a:lnTo>
                    <a:pt x="80" y="123"/>
                  </a:lnTo>
                  <a:lnTo>
                    <a:pt x="80" y="125"/>
                  </a:lnTo>
                  <a:lnTo>
                    <a:pt x="80" y="125"/>
                  </a:lnTo>
                  <a:lnTo>
                    <a:pt x="83" y="125"/>
                  </a:lnTo>
                  <a:lnTo>
                    <a:pt x="83" y="125"/>
                  </a:lnTo>
                  <a:lnTo>
                    <a:pt x="83" y="125"/>
                  </a:lnTo>
                  <a:lnTo>
                    <a:pt x="83" y="125"/>
                  </a:lnTo>
                  <a:lnTo>
                    <a:pt x="83" y="128"/>
                  </a:lnTo>
                  <a:lnTo>
                    <a:pt x="85" y="128"/>
                  </a:lnTo>
                  <a:lnTo>
                    <a:pt x="85" y="128"/>
                  </a:lnTo>
                  <a:lnTo>
                    <a:pt x="85" y="128"/>
                  </a:lnTo>
                  <a:lnTo>
                    <a:pt x="85" y="130"/>
                  </a:lnTo>
                  <a:lnTo>
                    <a:pt x="85" y="130"/>
                  </a:lnTo>
                  <a:lnTo>
                    <a:pt x="85" y="128"/>
                  </a:lnTo>
                  <a:lnTo>
                    <a:pt x="83" y="128"/>
                  </a:lnTo>
                  <a:lnTo>
                    <a:pt x="83" y="128"/>
                  </a:lnTo>
                  <a:lnTo>
                    <a:pt x="83" y="130"/>
                  </a:lnTo>
                  <a:lnTo>
                    <a:pt x="83" y="130"/>
                  </a:lnTo>
                  <a:lnTo>
                    <a:pt x="83" y="130"/>
                  </a:lnTo>
                  <a:lnTo>
                    <a:pt x="83" y="130"/>
                  </a:lnTo>
                  <a:lnTo>
                    <a:pt x="83" y="132"/>
                  </a:lnTo>
                  <a:lnTo>
                    <a:pt x="80" y="132"/>
                  </a:lnTo>
                  <a:lnTo>
                    <a:pt x="80" y="132"/>
                  </a:lnTo>
                  <a:lnTo>
                    <a:pt x="80" y="135"/>
                  </a:lnTo>
                  <a:lnTo>
                    <a:pt x="83" y="135"/>
                  </a:lnTo>
                  <a:lnTo>
                    <a:pt x="83" y="135"/>
                  </a:lnTo>
                  <a:lnTo>
                    <a:pt x="83" y="137"/>
                  </a:lnTo>
                  <a:lnTo>
                    <a:pt x="83" y="137"/>
                  </a:lnTo>
                  <a:lnTo>
                    <a:pt x="83" y="137"/>
                  </a:lnTo>
                  <a:lnTo>
                    <a:pt x="83" y="137"/>
                  </a:lnTo>
                  <a:lnTo>
                    <a:pt x="83" y="140"/>
                  </a:lnTo>
                  <a:lnTo>
                    <a:pt x="80" y="140"/>
                  </a:lnTo>
                  <a:lnTo>
                    <a:pt x="80" y="137"/>
                  </a:lnTo>
                  <a:lnTo>
                    <a:pt x="80" y="137"/>
                  </a:lnTo>
                  <a:lnTo>
                    <a:pt x="80" y="140"/>
                  </a:lnTo>
                  <a:lnTo>
                    <a:pt x="80" y="140"/>
                  </a:lnTo>
                  <a:lnTo>
                    <a:pt x="80" y="142"/>
                  </a:lnTo>
                  <a:lnTo>
                    <a:pt x="80" y="142"/>
                  </a:lnTo>
                  <a:lnTo>
                    <a:pt x="78" y="142"/>
                  </a:lnTo>
                  <a:lnTo>
                    <a:pt x="78" y="142"/>
                  </a:lnTo>
                  <a:lnTo>
                    <a:pt x="80" y="142"/>
                  </a:lnTo>
                  <a:lnTo>
                    <a:pt x="80" y="142"/>
                  </a:lnTo>
                  <a:lnTo>
                    <a:pt x="80" y="142"/>
                  </a:lnTo>
                  <a:lnTo>
                    <a:pt x="80" y="142"/>
                  </a:lnTo>
                  <a:lnTo>
                    <a:pt x="83" y="142"/>
                  </a:lnTo>
                  <a:lnTo>
                    <a:pt x="83" y="144"/>
                  </a:lnTo>
                  <a:lnTo>
                    <a:pt x="83" y="144"/>
                  </a:lnTo>
                  <a:lnTo>
                    <a:pt x="83" y="144"/>
                  </a:lnTo>
                  <a:lnTo>
                    <a:pt x="83" y="147"/>
                  </a:lnTo>
                  <a:lnTo>
                    <a:pt x="83" y="147"/>
                  </a:lnTo>
                  <a:lnTo>
                    <a:pt x="83" y="147"/>
                  </a:lnTo>
                  <a:lnTo>
                    <a:pt x="85" y="147"/>
                  </a:lnTo>
                  <a:lnTo>
                    <a:pt x="85" y="147"/>
                  </a:lnTo>
                  <a:lnTo>
                    <a:pt x="87" y="147"/>
                  </a:lnTo>
                  <a:lnTo>
                    <a:pt x="87" y="147"/>
                  </a:lnTo>
                  <a:lnTo>
                    <a:pt x="87" y="147"/>
                  </a:lnTo>
                  <a:lnTo>
                    <a:pt x="87" y="149"/>
                  </a:lnTo>
                  <a:lnTo>
                    <a:pt x="87" y="149"/>
                  </a:lnTo>
                  <a:lnTo>
                    <a:pt x="87" y="149"/>
                  </a:lnTo>
                  <a:lnTo>
                    <a:pt x="87" y="149"/>
                  </a:lnTo>
                  <a:lnTo>
                    <a:pt x="87" y="151"/>
                  </a:lnTo>
                  <a:lnTo>
                    <a:pt x="87" y="151"/>
                  </a:lnTo>
                  <a:lnTo>
                    <a:pt x="87" y="151"/>
                  </a:lnTo>
                  <a:lnTo>
                    <a:pt x="87" y="151"/>
                  </a:lnTo>
                  <a:lnTo>
                    <a:pt x="87" y="154"/>
                  </a:lnTo>
                  <a:lnTo>
                    <a:pt x="87" y="154"/>
                  </a:lnTo>
                  <a:lnTo>
                    <a:pt x="87" y="151"/>
                  </a:lnTo>
                  <a:lnTo>
                    <a:pt x="87" y="151"/>
                  </a:lnTo>
                  <a:lnTo>
                    <a:pt x="87" y="151"/>
                  </a:lnTo>
                  <a:lnTo>
                    <a:pt x="87" y="149"/>
                  </a:lnTo>
                  <a:lnTo>
                    <a:pt x="90" y="149"/>
                  </a:lnTo>
                  <a:lnTo>
                    <a:pt x="90" y="149"/>
                  </a:lnTo>
                  <a:lnTo>
                    <a:pt x="90" y="151"/>
                  </a:lnTo>
                  <a:lnTo>
                    <a:pt x="90" y="151"/>
                  </a:lnTo>
                  <a:lnTo>
                    <a:pt x="90" y="151"/>
                  </a:lnTo>
                  <a:lnTo>
                    <a:pt x="90" y="151"/>
                  </a:lnTo>
                  <a:lnTo>
                    <a:pt x="90" y="151"/>
                  </a:lnTo>
                  <a:lnTo>
                    <a:pt x="90" y="151"/>
                  </a:lnTo>
                  <a:lnTo>
                    <a:pt x="92" y="151"/>
                  </a:lnTo>
                  <a:lnTo>
                    <a:pt x="92" y="151"/>
                  </a:lnTo>
                  <a:lnTo>
                    <a:pt x="92" y="151"/>
                  </a:lnTo>
                  <a:lnTo>
                    <a:pt x="92" y="151"/>
                  </a:lnTo>
                  <a:lnTo>
                    <a:pt x="94" y="151"/>
                  </a:lnTo>
                  <a:lnTo>
                    <a:pt x="94" y="149"/>
                  </a:lnTo>
                  <a:lnTo>
                    <a:pt x="94" y="149"/>
                  </a:lnTo>
                  <a:lnTo>
                    <a:pt x="94" y="149"/>
                  </a:lnTo>
                  <a:lnTo>
                    <a:pt x="94" y="151"/>
                  </a:lnTo>
                  <a:lnTo>
                    <a:pt x="97" y="151"/>
                  </a:lnTo>
                  <a:lnTo>
                    <a:pt x="97" y="151"/>
                  </a:lnTo>
                  <a:lnTo>
                    <a:pt x="97" y="151"/>
                  </a:lnTo>
                  <a:lnTo>
                    <a:pt x="99" y="151"/>
                  </a:lnTo>
                  <a:lnTo>
                    <a:pt x="99" y="151"/>
                  </a:lnTo>
                  <a:lnTo>
                    <a:pt x="99" y="151"/>
                  </a:lnTo>
                  <a:lnTo>
                    <a:pt x="99" y="151"/>
                  </a:lnTo>
                  <a:lnTo>
                    <a:pt x="99" y="154"/>
                  </a:lnTo>
                  <a:lnTo>
                    <a:pt x="99" y="154"/>
                  </a:lnTo>
                  <a:lnTo>
                    <a:pt x="99" y="154"/>
                  </a:lnTo>
                  <a:lnTo>
                    <a:pt x="99" y="156"/>
                  </a:lnTo>
                  <a:lnTo>
                    <a:pt x="97" y="156"/>
                  </a:lnTo>
                  <a:lnTo>
                    <a:pt x="97" y="156"/>
                  </a:lnTo>
                  <a:lnTo>
                    <a:pt x="97" y="156"/>
                  </a:lnTo>
                  <a:lnTo>
                    <a:pt x="97" y="159"/>
                  </a:lnTo>
                  <a:lnTo>
                    <a:pt x="97" y="159"/>
                  </a:lnTo>
                  <a:lnTo>
                    <a:pt x="94" y="159"/>
                  </a:lnTo>
                  <a:lnTo>
                    <a:pt x="94" y="156"/>
                  </a:lnTo>
                  <a:lnTo>
                    <a:pt x="94" y="156"/>
                  </a:lnTo>
                  <a:lnTo>
                    <a:pt x="94" y="156"/>
                  </a:lnTo>
                  <a:lnTo>
                    <a:pt x="94" y="156"/>
                  </a:lnTo>
                  <a:lnTo>
                    <a:pt x="92" y="156"/>
                  </a:lnTo>
                  <a:lnTo>
                    <a:pt x="92" y="154"/>
                  </a:lnTo>
                  <a:lnTo>
                    <a:pt x="92" y="154"/>
                  </a:lnTo>
                  <a:lnTo>
                    <a:pt x="92" y="156"/>
                  </a:lnTo>
                  <a:lnTo>
                    <a:pt x="92" y="156"/>
                  </a:lnTo>
                  <a:lnTo>
                    <a:pt x="92" y="159"/>
                  </a:lnTo>
                  <a:lnTo>
                    <a:pt x="92" y="159"/>
                  </a:lnTo>
                  <a:lnTo>
                    <a:pt x="92" y="161"/>
                  </a:lnTo>
                  <a:lnTo>
                    <a:pt x="92" y="161"/>
                  </a:lnTo>
                  <a:lnTo>
                    <a:pt x="92" y="161"/>
                  </a:lnTo>
                  <a:lnTo>
                    <a:pt x="92" y="161"/>
                  </a:lnTo>
                  <a:lnTo>
                    <a:pt x="94" y="161"/>
                  </a:lnTo>
                  <a:lnTo>
                    <a:pt x="94" y="159"/>
                  </a:lnTo>
                  <a:lnTo>
                    <a:pt x="94" y="159"/>
                  </a:lnTo>
                  <a:lnTo>
                    <a:pt x="94" y="159"/>
                  </a:lnTo>
                  <a:lnTo>
                    <a:pt x="94" y="161"/>
                  </a:lnTo>
                  <a:lnTo>
                    <a:pt x="97" y="161"/>
                  </a:lnTo>
                  <a:lnTo>
                    <a:pt x="97" y="161"/>
                  </a:lnTo>
                  <a:lnTo>
                    <a:pt x="94" y="161"/>
                  </a:lnTo>
                  <a:lnTo>
                    <a:pt x="94" y="161"/>
                  </a:lnTo>
                  <a:lnTo>
                    <a:pt x="97" y="161"/>
                  </a:lnTo>
                  <a:lnTo>
                    <a:pt x="97" y="161"/>
                  </a:lnTo>
                  <a:lnTo>
                    <a:pt x="97" y="163"/>
                  </a:lnTo>
                  <a:lnTo>
                    <a:pt x="97" y="163"/>
                  </a:lnTo>
                  <a:lnTo>
                    <a:pt x="97" y="163"/>
                  </a:lnTo>
                  <a:lnTo>
                    <a:pt x="97" y="166"/>
                  </a:lnTo>
                  <a:lnTo>
                    <a:pt x="97" y="166"/>
                  </a:lnTo>
                  <a:lnTo>
                    <a:pt x="97" y="168"/>
                  </a:lnTo>
                  <a:lnTo>
                    <a:pt x="99" y="168"/>
                  </a:lnTo>
                  <a:lnTo>
                    <a:pt x="99" y="168"/>
                  </a:lnTo>
                  <a:lnTo>
                    <a:pt x="99" y="170"/>
                  </a:lnTo>
                  <a:lnTo>
                    <a:pt x="97" y="170"/>
                  </a:lnTo>
                  <a:lnTo>
                    <a:pt x="97" y="170"/>
                  </a:lnTo>
                  <a:lnTo>
                    <a:pt x="99" y="170"/>
                  </a:lnTo>
                  <a:lnTo>
                    <a:pt x="99" y="170"/>
                  </a:lnTo>
                  <a:lnTo>
                    <a:pt x="99" y="173"/>
                  </a:lnTo>
                  <a:lnTo>
                    <a:pt x="97" y="173"/>
                  </a:lnTo>
                  <a:lnTo>
                    <a:pt x="97" y="173"/>
                  </a:lnTo>
                  <a:lnTo>
                    <a:pt x="97" y="170"/>
                  </a:lnTo>
                  <a:lnTo>
                    <a:pt x="97" y="170"/>
                  </a:lnTo>
                  <a:lnTo>
                    <a:pt x="97" y="170"/>
                  </a:lnTo>
                  <a:lnTo>
                    <a:pt x="97" y="170"/>
                  </a:lnTo>
                  <a:lnTo>
                    <a:pt x="97" y="173"/>
                  </a:lnTo>
                  <a:lnTo>
                    <a:pt x="94" y="173"/>
                  </a:lnTo>
                  <a:lnTo>
                    <a:pt x="94" y="173"/>
                  </a:lnTo>
                  <a:lnTo>
                    <a:pt x="94" y="173"/>
                  </a:lnTo>
                  <a:lnTo>
                    <a:pt x="94" y="175"/>
                  </a:lnTo>
                  <a:lnTo>
                    <a:pt x="94" y="175"/>
                  </a:lnTo>
                  <a:lnTo>
                    <a:pt x="94" y="175"/>
                  </a:lnTo>
                  <a:lnTo>
                    <a:pt x="94" y="178"/>
                  </a:lnTo>
                  <a:lnTo>
                    <a:pt x="94" y="178"/>
                  </a:lnTo>
                  <a:lnTo>
                    <a:pt x="94" y="180"/>
                  </a:lnTo>
                  <a:lnTo>
                    <a:pt x="94" y="180"/>
                  </a:lnTo>
                  <a:lnTo>
                    <a:pt x="94" y="180"/>
                  </a:lnTo>
                  <a:lnTo>
                    <a:pt x="94" y="180"/>
                  </a:lnTo>
                  <a:lnTo>
                    <a:pt x="97" y="180"/>
                  </a:lnTo>
                  <a:lnTo>
                    <a:pt x="97" y="180"/>
                  </a:lnTo>
                  <a:lnTo>
                    <a:pt x="97" y="180"/>
                  </a:lnTo>
                  <a:lnTo>
                    <a:pt x="97" y="180"/>
                  </a:lnTo>
                  <a:lnTo>
                    <a:pt x="97" y="182"/>
                  </a:lnTo>
                  <a:lnTo>
                    <a:pt x="99" y="182"/>
                  </a:lnTo>
                  <a:lnTo>
                    <a:pt x="99" y="182"/>
                  </a:lnTo>
                  <a:lnTo>
                    <a:pt x="99" y="185"/>
                  </a:lnTo>
                  <a:lnTo>
                    <a:pt x="97" y="185"/>
                  </a:lnTo>
                  <a:lnTo>
                    <a:pt x="97" y="185"/>
                  </a:lnTo>
                  <a:lnTo>
                    <a:pt x="97" y="185"/>
                  </a:lnTo>
                  <a:lnTo>
                    <a:pt x="97" y="187"/>
                  </a:lnTo>
                  <a:lnTo>
                    <a:pt x="97" y="187"/>
                  </a:lnTo>
                  <a:lnTo>
                    <a:pt x="94" y="187"/>
                  </a:lnTo>
                  <a:lnTo>
                    <a:pt x="94" y="187"/>
                  </a:lnTo>
                  <a:lnTo>
                    <a:pt x="94" y="187"/>
                  </a:lnTo>
                  <a:lnTo>
                    <a:pt x="94" y="187"/>
                  </a:lnTo>
                  <a:lnTo>
                    <a:pt x="94" y="187"/>
                  </a:lnTo>
                  <a:lnTo>
                    <a:pt x="92" y="187"/>
                  </a:lnTo>
                  <a:lnTo>
                    <a:pt x="92" y="187"/>
                  </a:lnTo>
                  <a:lnTo>
                    <a:pt x="92" y="187"/>
                  </a:lnTo>
                  <a:lnTo>
                    <a:pt x="90" y="187"/>
                  </a:lnTo>
                  <a:lnTo>
                    <a:pt x="90" y="189"/>
                  </a:lnTo>
                  <a:lnTo>
                    <a:pt x="92" y="189"/>
                  </a:lnTo>
                  <a:lnTo>
                    <a:pt x="92" y="189"/>
                  </a:lnTo>
                  <a:lnTo>
                    <a:pt x="92" y="189"/>
                  </a:lnTo>
                  <a:lnTo>
                    <a:pt x="92" y="192"/>
                  </a:lnTo>
                  <a:lnTo>
                    <a:pt x="90" y="192"/>
                  </a:lnTo>
                  <a:lnTo>
                    <a:pt x="90" y="192"/>
                  </a:lnTo>
                  <a:lnTo>
                    <a:pt x="90" y="192"/>
                  </a:lnTo>
                  <a:lnTo>
                    <a:pt x="90" y="194"/>
                  </a:lnTo>
                  <a:lnTo>
                    <a:pt x="90" y="194"/>
                  </a:lnTo>
                  <a:lnTo>
                    <a:pt x="90" y="194"/>
                  </a:lnTo>
                  <a:lnTo>
                    <a:pt x="90" y="194"/>
                  </a:lnTo>
                  <a:lnTo>
                    <a:pt x="90" y="196"/>
                  </a:lnTo>
                  <a:lnTo>
                    <a:pt x="90" y="196"/>
                  </a:lnTo>
                  <a:lnTo>
                    <a:pt x="87" y="196"/>
                  </a:lnTo>
                  <a:lnTo>
                    <a:pt x="87" y="196"/>
                  </a:lnTo>
                  <a:lnTo>
                    <a:pt x="87" y="194"/>
                  </a:lnTo>
                  <a:lnTo>
                    <a:pt x="87" y="194"/>
                  </a:lnTo>
                  <a:lnTo>
                    <a:pt x="87" y="194"/>
                  </a:lnTo>
                  <a:lnTo>
                    <a:pt x="85" y="194"/>
                  </a:lnTo>
                  <a:lnTo>
                    <a:pt x="85" y="194"/>
                  </a:lnTo>
                  <a:lnTo>
                    <a:pt x="83" y="194"/>
                  </a:lnTo>
                  <a:lnTo>
                    <a:pt x="83" y="194"/>
                  </a:lnTo>
                  <a:lnTo>
                    <a:pt x="83" y="194"/>
                  </a:lnTo>
                  <a:lnTo>
                    <a:pt x="80" y="194"/>
                  </a:lnTo>
                  <a:lnTo>
                    <a:pt x="80" y="192"/>
                  </a:lnTo>
                  <a:lnTo>
                    <a:pt x="83" y="192"/>
                  </a:lnTo>
                  <a:lnTo>
                    <a:pt x="83" y="192"/>
                  </a:lnTo>
                  <a:lnTo>
                    <a:pt x="83" y="189"/>
                  </a:lnTo>
                  <a:lnTo>
                    <a:pt x="83" y="189"/>
                  </a:lnTo>
                  <a:lnTo>
                    <a:pt x="83" y="189"/>
                  </a:lnTo>
                  <a:lnTo>
                    <a:pt x="83" y="189"/>
                  </a:lnTo>
                  <a:lnTo>
                    <a:pt x="83" y="187"/>
                  </a:lnTo>
                  <a:lnTo>
                    <a:pt x="83" y="187"/>
                  </a:lnTo>
                  <a:lnTo>
                    <a:pt x="83" y="187"/>
                  </a:lnTo>
                  <a:lnTo>
                    <a:pt x="80" y="187"/>
                  </a:lnTo>
                  <a:lnTo>
                    <a:pt x="80" y="187"/>
                  </a:lnTo>
                  <a:lnTo>
                    <a:pt x="80" y="187"/>
                  </a:lnTo>
                  <a:lnTo>
                    <a:pt x="78" y="187"/>
                  </a:lnTo>
                  <a:lnTo>
                    <a:pt x="78" y="187"/>
                  </a:lnTo>
                  <a:lnTo>
                    <a:pt x="78" y="185"/>
                  </a:lnTo>
                  <a:lnTo>
                    <a:pt x="78" y="185"/>
                  </a:lnTo>
                  <a:lnTo>
                    <a:pt x="78" y="182"/>
                  </a:lnTo>
                  <a:lnTo>
                    <a:pt x="78" y="182"/>
                  </a:lnTo>
                  <a:lnTo>
                    <a:pt x="78" y="182"/>
                  </a:lnTo>
                  <a:lnTo>
                    <a:pt x="78" y="180"/>
                  </a:lnTo>
                  <a:lnTo>
                    <a:pt x="78" y="180"/>
                  </a:lnTo>
                  <a:lnTo>
                    <a:pt x="78" y="180"/>
                  </a:lnTo>
                  <a:lnTo>
                    <a:pt x="78" y="180"/>
                  </a:lnTo>
                  <a:lnTo>
                    <a:pt x="78" y="180"/>
                  </a:lnTo>
                  <a:lnTo>
                    <a:pt x="78" y="178"/>
                  </a:lnTo>
                  <a:lnTo>
                    <a:pt x="80" y="178"/>
                  </a:lnTo>
                  <a:lnTo>
                    <a:pt x="80" y="178"/>
                  </a:lnTo>
                  <a:lnTo>
                    <a:pt x="80" y="178"/>
                  </a:lnTo>
                  <a:lnTo>
                    <a:pt x="80" y="178"/>
                  </a:lnTo>
                  <a:lnTo>
                    <a:pt x="80" y="175"/>
                  </a:lnTo>
                  <a:lnTo>
                    <a:pt x="80" y="175"/>
                  </a:lnTo>
                  <a:lnTo>
                    <a:pt x="78" y="175"/>
                  </a:lnTo>
                  <a:lnTo>
                    <a:pt x="78" y="173"/>
                  </a:lnTo>
                  <a:lnTo>
                    <a:pt x="78" y="173"/>
                  </a:lnTo>
                  <a:lnTo>
                    <a:pt x="76" y="173"/>
                  </a:lnTo>
                  <a:lnTo>
                    <a:pt x="76" y="175"/>
                  </a:lnTo>
                  <a:lnTo>
                    <a:pt x="76" y="175"/>
                  </a:lnTo>
                  <a:lnTo>
                    <a:pt x="76" y="173"/>
                  </a:lnTo>
                  <a:lnTo>
                    <a:pt x="76" y="173"/>
                  </a:lnTo>
                  <a:lnTo>
                    <a:pt x="76" y="173"/>
                  </a:lnTo>
                  <a:lnTo>
                    <a:pt x="73" y="173"/>
                  </a:lnTo>
                  <a:lnTo>
                    <a:pt x="73" y="173"/>
                  </a:lnTo>
                  <a:lnTo>
                    <a:pt x="73" y="173"/>
                  </a:lnTo>
                  <a:lnTo>
                    <a:pt x="73" y="173"/>
                  </a:lnTo>
                  <a:lnTo>
                    <a:pt x="73" y="175"/>
                  </a:lnTo>
                  <a:lnTo>
                    <a:pt x="71" y="175"/>
                  </a:lnTo>
                  <a:lnTo>
                    <a:pt x="71" y="175"/>
                  </a:lnTo>
                  <a:lnTo>
                    <a:pt x="71" y="173"/>
                  </a:lnTo>
                  <a:lnTo>
                    <a:pt x="68" y="173"/>
                  </a:lnTo>
                  <a:lnTo>
                    <a:pt x="68" y="173"/>
                  </a:lnTo>
                  <a:lnTo>
                    <a:pt x="68" y="173"/>
                  </a:lnTo>
                  <a:lnTo>
                    <a:pt x="68" y="173"/>
                  </a:lnTo>
                  <a:lnTo>
                    <a:pt x="66" y="173"/>
                  </a:lnTo>
                  <a:lnTo>
                    <a:pt x="66" y="173"/>
                  </a:lnTo>
                  <a:lnTo>
                    <a:pt x="66" y="173"/>
                  </a:lnTo>
                  <a:lnTo>
                    <a:pt x="64" y="173"/>
                  </a:lnTo>
                  <a:lnTo>
                    <a:pt x="64" y="170"/>
                  </a:lnTo>
                  <a:lnTo>
                    <a:pt x="64" y="170"/>
                  </a:lnTo>
                  <a:lnTo>
                    <a:pt x="64" y="170"/>
                  </a:lnTo>
                  <a:lnTo>
                    <a:pt x="61" y="170"/>
                  </a:lnTo>
                  <a:lnTo>
                    <a:pt x="61" y="170"/>
                  </a:lnTo>
                  <a:lnTo>
                    <a:pt x="61" y="170"/>
                  </a:lnTo>
                  <a:lnTo>
                    <a:pt x="61" y="170"/>
                  </a:lnTo>
                  <a:lnTo>
                    <a:pt x="61" y="170"/>
                  </a:lnTo>
                  <a:lnTo>
                    <a:pt x="59" y="170"/>
                  </a:lnTo>
                  <a:lnTo>
                    <a:pt x="59" y="170"/>
                  </a:lnTo>
                  <a:lnTo>
                    <a:pt x="59" y="168"/>
                  </a:lnTo>
                  <a:lnTo>
                    <a:pt x="59" y="168"/>
                  </a:lnTo>
                  <a:lnTo>
                    <a:pt x="59" y="166"/>
                  </a:lnTo>
                  <a:lnTo>
                    <a:pt x="59" y="166"/>
                  </a:lnTo>
                  <a:lnTo>
                    <a:pt x="61" y="166"/>
                  </a:lnTo>
                  <a:lnTo>
                    <a:pt x="61" y="163"/>
                  </a:lnTo>
                  <a:lnTo>
                    <a:pt x="61" y="163"/>
                  </a:lnTo>
                  <a:lnTo>
                    <a:pt x="61" y="161"/>
                  </a:lnTo>
                  <a:lnTo>
                    <a:pt x="61" y="161"/>
                  </a:lnTo>
                  <a:lnTo>
                    <a:pt x="61" y="161"/>
                  </a:lnTo>
                  <a:lnTo>
                    <a:pt x="61" y="159"/>
                  </a:lnTo>
                  <a:lnTo>
                    <a:pt x="61" y="159"/>
                  </a:lnTo>
                  <a:lnTo>
                    <a:pt x="61" y="159"/>
                  </a:lnTo>
                  <a:lnTo>
                    <a:pt x="61" y="156"/>
                  </a:lnTo>
                  <a:lnTo>
                    <a:pt x="61" y="156"/>
                  </a:lnTo>
                  <a:lnTo>
                    <a:pt x="61" y="156"/>
                  </a:lnTo>
                  <a:lnTo>
                    <a:pt x="61" y="154"/>
                  </a:lnTo>
                  <a:lnTo>
                    <a:pt x="59" y="154"/>
                  </a:lnTo>
                  <a:lnTo>
                    <a:pt x="59" y="156"/>
                  </a:lnTo>
                  <a:lnTo>
                    <a:pt x="59" y="156"/>
                  </a:lnTo>
                  <a:lnTo>
                    <a:pt x="59" y="154"/>
                  </a:lnTo>
                  <a:lnTo>
                    <a:pt x="59" y="154"/>
                  </a:lnTo>
                  <a:lnTo>
                    <a:pt x="57" y="154"/>
                  </a:lnTo>
                  <a:lnTo>
                    <a:pt x="57" y="154"/>
                  </a:lnTo>
                  <a:lnTo>
                    <a:pt x="57" y="151"/>
                  </a:lnTo>
                  <a:lnTo>
                    <a:pt x="57" y="151"/>
                  </a:lnTo>
                  <a:lnTo>
                    <a:pt x="57" y="151"/>
                  </a:lnTo>
                  <a:lnTo>
                    <a:pt x="59" y="151"/>
                  </a:lnTo>
                  <a:lnTo>
                    <a:pt x="59" y="151"/>
                  </a:lnTo>
                  <a:lnTo>
                    <a:pt x="59" y="151"/>
                  </a:lnTo>
                  <a:lnTo>
                    <a:pt x="59" y="151"/>
                  </a:lnTo>
                  <a:lnTo>
                    <a:pt x="57" y="151"/>
                  </a:lnTo>
                  <a:lnTo>
                    <a:pt x="57" y="151"/>
                  </a:lnTo>
                  <a:lnTo>
                    <a:pt x="57" y="149"/>
                  </a:lnTo>
                  <a:lnTo>
                    <a:pt x="57" y="149"/>
                  </a:lnTo>
                  <a:lnTo>
                    <a:pt x="54" y="149"/>
                  </a:lnTo>
                  <a:lnTo>
                    <a:pt x="54" y="149"/>
                  </a:lnTo>
                  <a:lnTo>
                    <a:pt x="54" y="147"/>
                  </a:lnTo>
                  <a:lnTo>
                    <a:pt x="54" y="147"/>
                  </a:lnTo>
                  <a:lnTo>
                    <a:pt x="54" y="147"/>
                  </a:lnTo>
                  <a:lnTo>
                    <a:pt x="54" y="147"/>
                  </a:lnTo>
                  <a:lnTo>
                    <a:pt x="54" y="144"/>
                  </a:lnTo>
                  <a:lnTo>
                    <a:pt x="52" y="144"/>
                  </a:lnTo>
                  <a:lnTo>
                    <a:pt x="52" y="144"/>
                  </a:lnTo>
                  <a:lnTo>
                    <a:pt x="52" y="144"/>
                  </a:lnTo>
                  <a:lnTo>
                    <a:pt x="52" y="142"/>
                  </a:lnTo>
                  <a:lnTo>
                    <a:pt x="49" y="142"/>
                  </a:lnTo>
                  <a:lnTo>
                    <a:pt x="49" y="142"/>
                  </a:lnTo>
                  <a:lnTo>
                    <a:pt x="49" y="142"/>
                  </a:lnTo>
                  <a:lnTo>
                    <a:pt x="49" y="142"/>
                  </a:lnTo>
                  <a:lnTo>
                    <a:pt x="49" y="142"/>
                  </a:lnTo>
                  <a:lnTo>
                    <a:pt x="47" y="142"/>
                  </a:lnTo>
                  <a:lnTo>
                    <a:pt x="47" y="140"/>
                  </a:lnTo>
                  <a:lnTo>
                    <a:pt x="47" y="140"/>
                  </a:lnTo>
                  <a:lnTo>
                    <a:pt x="47" y="140"/>
                  </a:lnTo>
                  <a:lnTo>
                    <a:pt x="47" y="137"/>
                  </a:lnTo>
                  <a:lnTo>
                    <a:pt x="47" y="137"/>
                  </a:lnTo>
                  <a:lnTo>
                    <a:pt x="47" y="135"/>
                  </a:lnTo>
                  <a:lnTo>
                    <a:pt x="47" y="135"/>
                  </a:lnTo>
                  <a:lnTo>
                    <a:pt x="47" y="135"/>
                  </a:lnTo>
                  <a:lnTo>
                    <a:pt x="47" y="132"/>
                  </a:lnTo>
                  <a:lnTo>
                    <a:pt x="49" y="132"/>
                  </a:lnTo>
                  <a:lnTo>
                    <a:pt x="49" y="132"/>
                  </a:lnTo>
                  <a:lnTo>
                    <a:pt x="49" y="130"/>
                  </a:lnTo>
                  <a:lnTo>
                    <a:pt x="49" y="130"/>
                  </a:lnTo>
                  <a:lnTo>
                    <a:pt x="49" y="130"/>
                  </a:lnTo>
                  <a:lnTo>
                    <a:pt x="49" y="130"/>
                  </a:lnTo>
                  <a:lnTo>
                    <a:pt x="49" y="130"/>
                  </a:lnTo>
                  <a:lnTo>
                    <a:pt x="52" y="130"/>
                  </a:lnTo>
                  <a:lnTo>
                    <a:pt x="52" y="128"/>
                  </a:lnTo>
                  <a:lnTo>
                    <a:pt x="52" y="128"/>
                  </a:lnTo>
                  <a:lnTo>
                    <a:pt x="52" y="125"/>
                  </a:lnTo>
                  <a:lnTo>
                    <a:pt x="49" y="125"/>
                  </a:lnTo>
                  <a:lnTo>
                    <a:pt x="49" y="125"/>
                  </a:lnTo>
                  <a:lnTo>
                    <a:pt x="52" y="125"/>
                  </a:lnTo>
                  <a:lnTo>
                    <a:pt x="52" y="123"/>
                  </a:lnTo>
                  <a:lnTo>
                    <a:pt x="52" y="123"/>
                  </a:lnTo>
                  <a:lnTo>
                    <a:pt x="49" y="123"/>
                  </a:lnTo>
                  <a:lnTo>
                    <a:pt x="49" y="123"/>
                  </a:lnTo>
                  <a:lnTo>
                    <a:pt x="49" y="121"/>
                  </a:lnTo>
                  <a:lnTo>
                    <a:pt x="49" y="121"/>
                  </a:lnTo>
                  <a:lnTo>
                    <a:pt x="49" y="121"/>
                  </a:lnTo>
                  <a:lnTo>
                    <a:pt x="49" y="121"/>
                  </a:lnTo>
                  <a:lnTo>
                    <a:pt x="49" y="118"/>
                  </a:lnTo>
                  <a:lnTo>
                    <a:pt x="52" y="118"/>
                  </a:lnTo>
                  <a:lnTo>
                    <a:pt x="52" y="118"/>
                  </a:lnTo>
                  <a:lnTo>
                    <a:pt x="49" y="118"/>
                  </a:lnTo>
                  <a:lnTo>
                    <a:pt x="49" y="118"/>
                  </a:lnTo>
                  <a:lnTo>
                    <a:pt x="49" y="118"/>
                  </a:lnTo>
                  <a:lnTo>
                    <a:pt x="49" y="116"/>
                  </a:lnTo>
                  <a:lnTo>
                    <a:pt x="47" y="116"/>
                  </a:lnTo>
                  <a:lnTo>
                    <a:pt x="47" y="116"/>
                  </a:lnTo>
                  <a:lnTo>
                    <a:pt x="47" y="116"/>
                  </a:lnTo>
                  <a:lnTo>
                    <a:pt x="45" y="116"/>
                  </a:lnTo>
                  <a:lnTo>
                    <a:pt x="45" y="116"/>
                  </a:lnTo>
                  <a:lnTo>
                    <a:pt x="42" y="116"/>
                  </a:lnTo>
                  <a:lnTo>
                    <a:pt x="42" y="118"/>
                  </a:lnTo>
                  <a:lnTo>
                    <a:pt x="42" y="118"/>
                  </a:lnTo>
                  <a:lnTo>
                    <a:pt x="42" y="118"/>
                  </a:lnTo>
                  <a:lnTo>
                    <a:pt x="42" y="118"/>
                  </a:lnTo>
                  <a:lnTo>
                    <a:pt x="40" y="118"/>
                  </a:lnTo>
                  <a:lnTo>
                    <a:pt x="40" y="121"/>
                  </a:lnTo>
                  <a:lnTo>
                    <a:pt x="40" y="121"/>
                  </a:lnTo>
                  <a:lnTo>
                    <a:pt x="40" y="121"/>
                  </a:lnTo>
                  <a:lnTo>
                    <a:pt x="40" y="121"/>
                  </a:lnTo>
                  <a:lnTo>
                    <a:pt x="40" y="121"/>
                  </a:lnTo>
                  <a:lnTo>
                    <a:pt x="38" y="121"/>
                  </a:lnTo>
                  <a:lnTo>
                    <a:pt x="38" y="121"/>
                  </a:lnTo>
                  <a:lnTo>
                    <a:pt x="38" y="123"/>
                  </a:lnTo>
                  <a:lnTo>
                    <a:pt x="35" y="123"/>
                  </a:lnTo>
                  <a:lnTo>
                    <a:pt x="35" y="123"/>
                  </a:lnTo>
                  <a:lnTo>
                    <a:pt x="35" y="123"/>
                  </a:lnTo>
                  <a:lnTo>
                    <a:pt x="35" y="123"/>
                  </a:lnTo>
                  <a:lnTo>
                    <a:pt x="35" y="125"/>
                  </a:lnTo>
                  <a:lnTo>
                    <a:pt x="35" y="125"/>
                  </a:lnTo>
                  <a:lnTo>
                    <a:pt x="35" y="125"/>
                  </a:lnTo>
                  <a:lnTo>
                    <a:pt x="35" y="128"/>
                  </a:lnTo>
                  <a:lnTo>
                    <a:pt x="35" y="128"/>
                  </a:lnTo>
                  <a:lnTo>
                    <a:pt x="35" y="130"/>
                  </a:lnTo>
                  <a:lnTo>
                    <a:pt x="35" y="130"/>
                  </a:lnTo>
                  <a:lnTo>
                    <a:pt x="38" y="130"/>
                  </a:lnTo>
                  <a:lnTo>
                    <a:pt x="38" y="130"/>
                  </a:lnTo>
                  <a:lnTo>
                    <a:pt x="38" y="130"/>
                  </a:lnTo>
                  <a:lnTo>
                    <a:pt x="38" y="130"/>
                  </a:lnTo>
                  <a:lnTo>
                    <a:pt x="40" y="130"/>
                  </a:lnTo>
                  <a:lnTo>
                    <a:pt x="40" y="132"/>
                  </a:lnTo>
                  <a:lnTo>
                    <a:pt x="38" y="132"/>
                  </a:lnTo>
                  <a:lnTo>
                    <a:pt x="38" y="132"/>
                  </a:lnTo>
                  <a:lnTo>
                    <a:pt x="38" y="135"/>
                  </a:lnTo>
                  <a:lnTo>
                    <a:pt x="38" y="135"/>
                  </a:lnTo>
                  <a:lnTo>
                    <a:pt x="38" y="137"/>
                  </a:lnTo>
                  <a:lnTo>
                    <a:pt x="38" y="137"/>
                  </a:lnTo>
                  <a:lnTo>
                    <a:pt x="38" y="140"/>
                  </a:lnTo>
                  <a:lnTo>
                    <a:pt x="40" y="140"/>
                  </a:lnTo>
                  <a:lnTo>
                    <a:pt x="40" y="140"/>
                  </a:lnTo>
                  <a:lnTo>
                    <a:pt x="40" y="142"/>
                  </a:lnTo>
                  <a:lnTo>
                    <a:pt x="40" y="142"/>
                  </a:lnTo>
                  <a:lnTo>
                    <a:pt x="40" y="142"/>
                  </a:lnTo>
                  <a:lnTo>
                    <a:pt x="40" y="144"/>
                  </a:lnTo>
                  <a:lnTo>
                    <a:pt x="40" y="144"/>
                  </a:lnTo>
                  <a:lnTo>
                    <a:pt x="38" y="144"/>
                  </a:lnTo>
                  <a:lnTo>
                    <a:pt x="38" y="147"/>
                  </a:lnTo>
                  <a:lnTo>
                    <a:pt x="38" y="147"/>
                  </a:lnTo>
                  <a:lnTo>
                    <a:pt x="38" y="147"/>
                  </a:lnTo>
                  <a:lnTo>
                    <a:pt x="38" y="149"/>
                  </a:lnTo>
                  <a:lnTo>
                    <a:pt x="38" y="149"/>
                  </a:lnTo>
                  <a:lnTo>
                    <a:pt x="38" y="151"/>
                  </a:lnTo>
                  <a:lnTo>
                    <a:pt x="38" y="151"/>
                  </a:lnTo>
                  <a:lnTo>
                    <a:pt x="38" y="151"/>
                  </a:lnTo>
                  <a:lnTo>
                    <a:pt x="38" y="154"/>
                  </a:lnTo>
                  <a:lnTo>
                    <a:pt x="38" y="154"/>
                  </a:lnTo>
                  <a:lnTo>
                    <a:pt x="38" y="156"/>
                  </a:lnTo>
                  <a:lnTo>
                    <a:pt x="38" y="156"/>
                  </a:lnTo>
                  <a:lnTo>
                    <a:pt x="38" y="159"/>
                  </a:lnTo>
                  <a:lnTo>
                    <a:pt x="38" y="159"/>
                  </a:lnTo>
                  <a:lnTo>
                    <a:pt x="38" y="159"/>
                  </a:lnTo>
                  <a:lnTo>
                    <a:pt x="38" y="161"/>
                  </a:lnTo>
                  <a:lnTo>
                    <a:pt x="38" y="161"/>
                  </a:lnTo>
                  <a:lnTo>
                    <a:pt x="38" y="161"/>
                  </a:lnTo>
                  <a:lnTo>
                    <a:pt x="38" y="161"/>
                  </a:lnTo>
                  <a:lnTo>
                    <a:pt x="38" y="161"/>
                  </a:lnTo>
                  <a:lnTo>
                    <a:pt x="38" y="163"/>
                  </a:lnTo>
                  <a:lnTo>
                    <a:pt x="38" y="163"/>
                  </a:lnTo>
                  <a:lnTo>
                    <a:pt x="38" y="166"/>
                  </a:lnTo>
                  <a:lnTo>
                    <a:pt x="40" y="166"/>
                  </a:lnTo>
                  <a:lnTo>
                    <a:pt x="40" y="166"/>
                  </a:lnTo>
                  <a:lnTo>
                    <a:pt x="40" y="168"/>
                  </a:lnTo>
                  <a:lnTo>
                    <a:pt x="40" y="168"/>
                  </a:lnTo>
                  <a:lnTo>
                    <a:pt x="38" y="168"/>
                  </a:lnTo>
                  <a:lnTo>
                    <a:pt x="38" y="170"/>
                  </a:lnTo>
                  <a:lnTo>
                    <a:pt x="38" y="170"/>
                  </a:lnTo>
                  <a:lnTo>
                    <a:pt x="38" y="170"/>
                  </a:lnTo>
                  <a:lnTo>
                    <a:pt x="38" y="173"/>
                  </a:lnTo>
                  <a:lnTo>
                    <a:pt x="38" y="173"/>
                  </a:lnTo>
                  <a:lnTo>
                    <a:pt x="35" y="173"/>
                  </a:lnTo>
                  <a:lnTo>
                    <a:pt x="35" y="173"/>
                  </a:lnTo>
                  <a:lnTo>
                    <a:pt x="35" y="175"/>
                  </a:lnTo>
                  <a:lnTo>
                    <a:pt x="35" y="175"/>
                  </a:lnTo>
                  <a:lnTo>
                    <a:pt x="35" y="178"/>
                  </a:lnTo>
                  <a:lnTo>
                    <a:pt x="35" y="178"/>
                  </a:lnTo>
                  <a:lnTo>
                    <a:pt x="35" y="178"/>
                  </a:lnTo>
                  <a:lnTo>
                    <a:pt x="35" y="180"/>
                  </a:lnTo>
                  <a:lnTo>
                    <a:pt x="35" y="180"/>
                  </a:lnTo>
                  <a:lnTo>
                    <a:pt x="35" y="180"/>
                  </a:lnTo>
                  <a:lnTo>
                    <a:pt x="35" y="180"/>
                  </a:lnTo>
                  <a:lnTo>
                    <a:pt x="35" y="182"/>
                  </a:lnTo>
                  <a:lnTo>
                    <a:pt x="35" y="182"/>
                  </a:lnTo>
                  <a:lnTo>
                    <a:pt x="38" y="182"/>
                  </a:lnTo>
                  <a:lnTo>
                    <a:pt x="38" y="185"/>
                  </a:lnTo>
                  <a:lnTo>
                    <a:pt x="38" y="185"/>
                  </a:lnTo>
                  <a:lnTo>
                    <a:pt x="38" y="185"/>
                  </a:lnTo>
                  <a:lnTo>
                    <a:pt x="38" y="187"/>
                  </a:lnTo>
                  <a:lnTo>
                    <a:pt x="40" y="187"/>
                  </a:lnTo>
                  <a:lnTo>
                    <a:pt x="40" y="187"/>
                  </a:lnTo>
                  <a:lnTo>
                    <a:pt x="40" y="189"/>
                  </a:lnTo>
                  <a:lnTo>
                    <a:pt x="40" y="189"/>
                  </a:lnTo>
                  <a:lnTo>
                    <a:pt x="40" y="189"/>
                  </a:lnTo>
                  <a:lnTo>
                    <a:pt x="40" y="192"/>
                  </a:lnTo>
                  <a:lnTo>
                    <a:pt x="40" y="192"/>
                  </a:lnTo>
                  <a:lnTo>
                    <a:pt x="40" y="194"/>
                  </a:lnTo>
                  <a:lnTo>
                    <a:pt x="38" y="194"/>
                  </a:lnTo>
                  <a:lnTo>
                    <a:pt x="38" y="194"/>
                  </a:lnTo>
                  <a:lnTo>
                    <a:pt x="38" y="192"/>
                  </a:lnTo>
                  <a:lnTo>
                    <a:pt x="38" y="192"/>
                  </a:lnTo>
                  <a:lnTo>
                    <a:pt x="35" y="192"/>
                  </a:lnTo>
                  <a:lnTo>
                    <a:pt x="35" y="189"/>
                  </a:lnTo>
                  <a:lnTo>
                    <a:pt x="35" y="189"/>
                  </a:lnTo>
                  <a:lnTo>
                    <a:pt x="35" y="189"/>
                  </a:lnTo>
                  <a:lnTo>
                    <a:pt x="35" y="189"/>
                  </a:lnTo>
                  <a:lnTo>
                    <a:pt x="35" y="189"/>
                  </a:lnTo>
                  <a:lnTo>
                    <a:pt x="33" y="189"/>
                  </a:lnTo>
                  <a:lnTo>
                    <a:pt x="33" y="189"/>
                  </a:lnTo>
                  <a:lnTo>
                    <a:pt x="33" y="192"/>
                  </a:lnTo>
                  <a:lnTo>
                    <a:pt x="33" y="192"/>
                  </a:lnTo>
                  <a:lnTo>
                    <a:pt x="31" y="192"/>
                  </a:lnTo>
                  <a:lnTo>
                    <a:pt x="31" y="192"/>
                  </a:lnTo>
                  <a:lnTo>
                    <a:pt x="28" y="192"/>
                  </a:lnTo>
                  <a:lnTo>
                    <a:pt x="28" y="189"/>
                  </a:lnTo>
                  <a:lnTo>
                    <a:pt x="28" y="189"/>
                  </a:lnTo>
                  <a:lnTo>
                    <a:pt x="28" y="189"/>
                  </a:lnTo>
                  <a:lnTo>
                    <a:pt x="28" y="192"/>
                  </a:lnTo>
                  <a:lnTo>
                    <a:pt x="26" y="192"/>
                  </a:lnTo>
                  <a:lnTo>
                    <a:pt x="26" y="192"/>
                  </a:lnTo>
                  <a:lnTo>
                    <a:pt x="26" y="194"/>
                  </a:lnTo>
                  <a:lnTo>
                    <a:pt x="26" y="194"/>
                  </a:lnTo>
                  <a:lnTo>
                    <a:pt x="23" y="194"/>
                  </a:lnTo>
                  <a:lnTo>
                    <a:pt x="23" y="194"/>
                  </a:lnTo>
                  <a:lnTo>
                    <a:pt x="23" y="194"/>
                  </a:lnTo>
                  <a:lnTo>
                    <a:pt x="23" y="194"/>
                  </a:lnTo>
                  <a:lnTo>
                    <a:pt x="23" y="194"/>
                  </a:lnTo>
                  <a:lnTo>
                    <a:pt x="21" y="194"/>
                  </a:lnTo>
                  <a:lnTo>
                    <a:pt x="21" y="194"/>
                  </a:lnTo>
                  <a:lnTo>
                    <a:pt x="21" y="192"/>
                  </a:lnTo>
                  <a:lnTo>
                    <a:pt x="21" y="192"/>
                  </a:lnTo>
                  <a:lnTo>
                    <a:pt x="19" y="192"/>
                  </a:lnTo>
                  <a:lnTo>
                    <a:pt x="19" y="192"/>
                  </a:lnTo>
                  <a:lnTo>
                    <a:pt x="19" y="192"/>
                  </a:lnTo>
                  <a:lnTo>
                    <a:pt x="16" y="192"/>
                  </a:lnTo>
                  <a:lnTo>
                    <a:pt x="16" y="192"/>
                  </a:lnTo>
                  <a:lnTo>
                    <a:pt x="16" y="189"/>
                  </a:lnTo>
                  <a:lnTo>
                    <a:pt x="16" y="189"/>
                  </a:lnTo>
                  <a:lnTo>
                    <a:pt x="16" y="189"/>
                  </a:lnTo>
                  <a:lnTo>
                    <a:pt x="16" y="189"/>
                  </a:lnTo>
                  <a:lnTo>
                    <a:pt x="16" y="187"/>
                  </a:lnTo>
                  <a:lnTo>
                    <a:pt x="14" y="187"/>
                  </a:lnTo>
                  <a:lnTo>
                    <a:pt x="14" y="189"/>
                  </a:lnTo>
                  <a:lnTo>
                    <a:pt x="14" y="189"/>
                  </a:lnTo>
                  <a:lnTo>
                    <a:pt x="14" y="189"/>
                  </a:lnTo>
                  <a:lnTo>
                    <a:pt x="14" y="189"/>
                  </a:lnTo>
                  <a:lnTo>
                    <a:pt x="12" y="189"/>
                  </a:lnTo>
                  <a:lnTo>
                    <a:pt x="12" y="189"/>
                  </a:lnTo>
                  <a:lnTo>
                    <a:pt x="12" y="187"/>
                  </a:lnTo>
                  <a:lnTo>
                    <a:pt x="12" y="187"/>
                  </a:lnTo>
                  <a:lnTo>
                    <a:pt x="12" y="187"/>
                  </a:lnTo>
                  <a:lnTo>
                    <a:pt x="12" y="185"/>
                  </a:lnTo>
                  <a:lnTo>
                    <a:pt x="12" y="185"/>
                  </a:lnTo>
                  <a:lnTo>
                    <a:pt x="12" y="187"/>
                  </a:lnTo>
                  <a:lnTo>
                    <a:pt x="14" y="187"/>
                  </a:lnTo>
                  <a:lnTo>
                    <a:pt x="14" y="185"/>
                  </a:lnTo>
                  <a:lnTo>
                    <a:pt x="14" y="185"/>
                  </a:lnTo>
                  <a:lnTo>
                    <a:pt x="14" y="185"/>
                  </a:lnTo>
                  <a:lnTo>
                    <a:pt x="14" y="185"/>
                  </a:lnTo>
                  <a:lnTo>
                    <a:pt x="14" y="182"/>
                  </a:lnTo>
                  <a:lnTo>
                    <a:pt x="14" y="182"/>
                  </a:lnTo>
                  <a:lnTo>
                    <a:pt x="16" y="182"/>
                  </a:lnTo>
                  <a:lnTo>
                    <a:pt x="16" y="180"/>
                  </a:lnTo>
                  <a:lnTo>
                    <a:pt x="16" y="180"/>
                  </a:lnTo>
                  <a:lnTo>
                    <a:pt x="16" y="180"/>
                  </a:lnTo>
                  <a:lnTo>
                    <a:pt x="16" y="178"/>
                  </a:lnTo>
                  <a:lnTo>
                    <a:pt x="16" y="178"/>
                  </a:lnTo>
                  <a:lnTo>
                    <a:pt x="16" y="178"/>
                  </a:lnTo>
                  <a:lnTo>
                    <a:pt x="16" y="178"/>
                  </a:lnTo>
                  <a:lnTo>
                    <a:pt x="16" y="175"/>
                  </a:lnTo>
                  <a:lnTo>
                    <a:pt x="16" y="175"/>
                  </a:lnTo>
                  <a:lnTo>
                    <a:pt x="19" y="175"/>
                  </a:lnTo>
                  <a:lnTo>
                    <a:pt x="19" y="173"/>
                  </a:lnTo>
                  <a:lnTo>
                    <a:pt x="19" y="173"/>
                  </a:lnTo>
                  <a:lnTo>
                    <a:pt x="16" y="173"/>
                  </a:lnTo>
                  <a:lnTo>
                    <a:pt x="16" y="173"/>
                  </a:lnTo>
                  <a:lnTo>
                    <a:pt x="16" y="173"/>
                  </a:lnTo>
                  <a:lnTo>
                    <a:pt x="16" y="173"/>
                  </a:lnTo>
                  <a:lnTo>
                    <a:pt x="14" y="173"/>
                  </a:lnTo>
                  <a:lnTo>
                    <a:pt x="14" y="173"/>
                  </a:lnTo>
                  <a:lnTo>
                    <a:pt x="14" y="173"/>
                  </a:lnTo>
                  <a:lnTo>
                    <a:pt x="12" y="173"/>
                  </a:lnTo>
                  <a:lnTo>
                    <a:pt x="12" y="173"/>
                  </a:lnTo>
                  <a:lnTo>
                    <a:pt x="12" y="173"/>
                  </a:lnTo>
                  <a:lnTo>
                    <a:pt x="9" y="173"/>
                  </a:lnTo>
                  <a:lnTo>
                    <a:pt x="9" y="173"/>
                  </a:lnTo>
                  <a:lnTo>
                    <a:pt x="9" y="170"/>
                  </a:lnTo>
                  <a:lnTo>
                    <a:pt x="9" y="170"/>
                  </a:lnTo>
                  <a:lnTo>
                    <a:pt x="9" y="170"/>
                  </a:lnTo>
                  <a:lnTo>
                    <a:pt x="9" y="170"/>
                  </a:lnTo>
                  <a:lnTo>
                    <a:pt x="9" y="170"/>
                  </a:lnTo>
                  <a:lnTo>
                    <a:pt x="12" y="170"/>
                  </a:lnTo>
                  <a:lnTo>
                    <a:pt x="12" y="170"/>
                  </a:lnTo>
                  <a:lnTo>
                    <a:pt x="14" y="170"/>
                  </a:lnTo>
                  <a:lnTo>
                    <a:pt x="14" y="170"/>
                  </a:lnTo>
                  <a:lnTo>
                    <a:pt x="14" y="170"/>
                  </a:lnTo>
                  <a:lnTo>
                    <a:pt x="14" y="170"/>
                  </a:lnTo>
                  <a:lnTo>
                    <a:pt x="14" y="170"/>
                  </a:lnTo>
                  <a:lnTo>
                    <a:pt x="14" y="170"/>
                  </a:lnTo>
                  <a:lnTo>
                    <a:pt x="16" y="170"/>
                  </a:lnTo>
                  <a:lnTo>
                    <a:pt x="16" y="170"/>
                  </a:lnTo>
                  <a:lnTo>
                    <a:pt x="16" y="170"/>
                  </a:lnTo>
                  <a:lnTo>
                    <a:pt x="16" y="168"/>
                  </a:lnTo>
                  <a:lnTo>
                    <a:pt x="16" y="168"/>
                  </a:lnTo>
                  <a:lnTo>
                    <a:pt x="16" y="168"/>
                  </a:lnTo>
                  <a:lnTo>
                    <a:pt x="16" y="168"/>
                  </a:lnTo>
                  <a:lnTo>
                    <a:pt x="16" y="166"/>
                  </a:lnTo>
                  <a:lnTo>
                    <a:pt x="14" y="166"/>
                  </a:lnTo>
                  <a:lnTo>
                    <a:pt x="14" y="166"/>
                  </a:lnTo>
                  <a:lnTo>
                    <a:pt x="14" y="166"/>
                  </a:lnTo>
                  <a:lnTo>
                    <a:pt x="14" y="166"/>
                  </a:lnTo>
                  <a:lnTo>
                    <a:pt x="14" y="166"/>
                  </a:lnTo>
                  <a:lnTo>
                    <a:pt x="14" y="168"/>
                  </a:lnTo>
                  <a:lnTo>
                    <a:pt x="12" y="168"/>
                  </a:lnTo>
                  <a:lnTo>
                    <a:pt x="12" y="168"/>
                  </a:lnTo>
                  <a:lnTo>
                    <a:pt x="9" y="168"/>
                  </a:lnTo>
                  <a:lnTo>
                    <a:pt x="9" y="166"/>
                  </a:lnTo>
                  <a:lnTo>
                    <a:pt x="9" y="166"/>
                  </a:lnTo>
                  <a:lnTo>
                    <a:pt x="9" y="166"/>
                  </a:lnTo>
                  <a:lnTo>
                    <a:pt x="7" y="166"/>
                  </a:lnTo>
                  <a:lnTo>
                    <a:pt x="7" y="166"/>
                  </a:lnTo>
                  <a:lnTo>
                    <a:pt x="7" y="163"/>
                  </a:lnTo>
                  <a:lnTo>
                    <a:pt x="7" y="163"/>
                  </a:lnTo>
                  <a:lnTo>
                    <a:pt x="9" y="163"/>
                  </a:lnTo>
                  <a:lnTo>
                    <a:pt x="9" y="161"/>
                  </a:lnTo>
                  <a:lnTo>
                    <a:pt x="9" y="161"/>
                  </a:lnTo>
                  <a:lnTo>
                    <a:pt x="9" y="163"/>
                  </a:lnTo>
                  <a:lnTo>
                    <a:pt x="9" y="163"/>
                  </a:lnTo>
                  <a:lnTo>
                    <a:pt x="9" y="163"/>
                  </a:lnTo>
                  <a:lnTo>
                    <a:pt x="9" y="163"/>
                  </a:lnTo>
                  <a:lnTo>
                    <a:pt x="12" y="163"/>
                  </a:lnTo>
                  <a:lnTo>
                    <a:pt x="12" y="163"/>
                  </a:lnTo>
                  <a:lnTo>
                    <a:pt x="12" y="163"/>
                  </a:lnTo>
                  <a:lnTo>
                    <a:pt x="14" y="163"/>
                  </a:lnTo>
                  <a:lnTo>
                    <a:pt x="14" y="163"/>
                  </a:lnTo>
                  <a:lnTo>
                    <a:pt x="14" y="161"/>
                  </a:lnTo>
                  <a:lnTo>
                    <a:pt x="14" y="161"/>
                  </a:lnTo>
                  <a:lnTo>
                    <a:pt x="14" y="161"/>
                  </a:lnTo>
                  <a:lnTo>
                    <a:pt x="14" y="163"/>
                  </a:lnTo>
                  <a:lnTo>
                    <a:pt x="16" y="163"/>
                  </a:lnTo>
                  <a:lnTo>
                    <a:pt x="16" y="161"/>
                  </a:lnTo>
                  <a:lnTo>
                    <a:pt x="16" y="161"/>
                  </a:lnTo>
                  <a:lnTo>
                    <a:pt x="16" y="161"/>
                  </a:lnTo>
                  <a:lnTo>
                    <a:pt x="19" y="161"/>
                  </a:lnTo>
                  <a:lnTo>
                    <a:pt x="19" y="163"/>
                  </a:lnTo>
                  <a:lnTo>
                    <a:pt x="19" y="163"/>
                  </a:lnTo>
                  <a:lnTo>
                    <a:pt x="21" y="163"/>
                  </a:lnTo>
                  <a:lnTo>
                    <a:pt x="21" y="161"/>
                  </a:lnTo>
                  <a:lnTo>
                    <a:pt x="21" y="161"/>
                  </a:lnTo>
                  <a:lnTo>
                    <a:pt x="21" y="161"/>
                  </a:lnTo>
                  <a:lnTo>
                    <a:pt x="21" y="159"/>
                  </a:lnTo>
                  <a:lnTo>
                    <a:pt x="21" y="159"/>
                  </a:lnTo>
                  <a:lnTo>
                    <a:pt x="21" y="156"/>
                  </a:lnTo>
                  <a:lnTo>
                    <a:pt x="21" y="156"/>
                  </a:lnTo>
                  <a:lnTo>
                    <a:pt x="21" y="154"/>
                  </a:lnTo>
                  <a:lnTo>
                    <a:pt x="21" y="154"/>
                  </a:lnTo>
                  <a:lnTo>
                    <a:pt x="21" y="151"/>
                  </a:lnTo>
                  <a:lnTo>
                    <a:pt x="21" y="151"/>
                  </a:lnTo>
                  <a:lnTo>
                    <a:pt x="19" y="151"/>
                  </a:lnTo>
                  <a:lnTo>
                    <a:pt x="19" y="151"/>
                  </a:lnTo>
                  <a:lnTo>
                    <a:pt x="19" y="149"/>
                  </a:lnTo>
                  <a:lnTo>
                    <a:pt x="19" y="149"/>
                  </a:lnTo>
                  <a:lnTo>
                    <a:pt x="19" y="149"/>
                  </a:lnTo>
                  <a:lnTo>
                    <a:pt x="19" y="147"/>
                  </a:lnTo>
                  <a:lnTo>
                    <a:pt x="19" y="147"/>
                  </a:lnTo>
                  <a:lnTo>
                    <a:pt x="16" y="147"/>
                  </a:lnTo>
                  <a:lnTo>
                    <a:pt x="16" y="144"/>
                  </a:lnTo>
                  <a:lnTo>
                    <a:pt x="16" y="144"/>
                  </a:lnTo>
                  <a:lnTo>
                    <a:pt x="16" y="144"/>
                  </a:lnTo>
                  <a:lnTo>
                    <a:pt x="16" y="142"/>
                  </a:lnTo>
                  <a:lnTo>
                    <a:pt x="16" y="142"/>
                  </a:lnTo>
                  <a:lnTo>
                    <a:pt x="16" y="142"/>
                  </a:lnTo>
                  <a:lnTo>
                    <a:pt x="16" y="142"/>
                  </a:lnTo>
                  <a:lnTo>
                    <a:pt x="16" y="140"/>
                  </a:lnTo>
                  <a:lnTo>
                    <a:pt x="19" y="140"/>
                  </a:lnTo>
                  <a:lnTo>
                    <a:pt x="19" y="140"/>
                  </a:lnTo>
                  <a:lnTo>
                    <a:pt x="16" y="140"/>
                  </a:lnTo>
                  <a:lnTo>
                    <a:pt x="16" y="137"/>
                  </a:lnTo>
                  <a:lnTo>
                    <a:pt x="16" y="137"/>
                  </a:lnTo>
                  <a:lnTo>
                    <a:pt x="16" y="137"/>
                  </a:lnTo>
                  <a:lnTo>
                    <a:pt x="14" y="137"/>
                  </a:lnTo>
                  <a:lnTo>
                    <a:pt x="14" y="137"/>
                  </a:lnTo>
                  <a:lnTo>
                    <a:pt x="14" y="137"/>
                  </a:lnTo>
                  <a:lnTo>
                    <a:pt x="14" y="137"/>
                  </a:lnTo>
                  <a:lnTo>
                    <a:pt x="14" y="137"/>
                  </a:lnTo>
                  <a:lnTo>
                    <a:pt x="12" y="137"/>
                  </a:lnTo>
                  <a:lnTo>
                    <a:pt x="12" y="137"/>
                  </a:lnTo>
                  <a:lnTo>
                    <a:pt x="9" y="137"/>
                  </a:lnTo>
                  <a:lnTo>
                    <a:pt x="9" y="140"/>
                  </a:lnTo>
                  <a:lnTo>
                    <a:pt x="9" y="140"/>
                  </a:lnTo>
                  <a:lnTo>
                    <a:pt x="9" y="140"/>
                  </a:lnTo>
                  <a:lnTo>
                    <a:pt x="9" y="140"/>
                  </a:lnTo>
                  <a:lnTo>
                    <a:pt x="7" y="140"/>
                  </a:lnTo>
                  <a:lnTo>
                    <a:pt x="7" y="140"/>
                  </a:lnTo>
                  <a:lnTo>
                    <a:pt x="7" y="140"/>
                  </a:lnTo>
                  <a:lnTo>
                    <a:pt x="7" y="140"/>
                  </a:lnTo>
                  <a:lnTo>
                    <a:pt x="5" y="140"/>
                  </a:lnTo>
                  <a:lnTo>
                    <a:pt x="5" y="137"/>
                  </a:lnTo>
                  <a:lnTo>
                    <a:pt x="5" y="137"/>
                  </a:lnTo>
                  <a:lnTo>
                    <a:pt x="5" y="137"/>
                  </a:lnTo>
                  <a:lnTo>
                    <a:pt x="5" y="135"/>
                  </a:lnTo>
                  <a:lnTo>
                    <a:pt x="5" y="135"/>
                  </a:lnTo>
                  <a:lnTo>
                    <a:pt x="5" y="132"/>
                  </a:lnTo>
                  <a:lnTo>
                    <a:pt x="5" y="132"/>
                  </a:lnTo>
                  <a:lnTo>
                    <a:pt x="5" y="130"/>
                  </a:lnTo>
                  <a:lnTo>
                    <a:pt x="2" y="130"/>
                  </a:lnTo>
                  <a:lnTo>
                    <a:pt x="2" y="130"/>
                  </a:lnTo>
                  <a:lnTo>
                    <a:pt x="2" y="130"/>
                  </a:lnTo>
                  <a:lnTo>
                    <a:pt x="2" y="130"/>
                  </a:lnTo>
                  <a:lnTo>
                    <a:pt x="2" y="128"/>
                  </a:lnTo>
                  <a:lnTo>
                    <a:pt x="2" y="128"/>
                  </a:lnTo>
                  <a:lnTo>
                    <a:pt x="2" y="125"/>
                  </a:lnTo>
                  <a:lnTo>
                    <a:pt x="2" y="125"/>
                  </a:lnTo>
                  <a:lnTo>
                    <a:pt x="5" y="125"/>
                  </a:lnTo>
                  <a:lnTo>
                    <a:pt x="5" y="125"/>
                  </a:lnTo>
                  <a:lnTo>
                    <a:pt x="5" y="123"/>
                  </a:lnTo>
                  <a:lnTo>
                    <a:pt x="5" y="123"/>
                  </a:lnTo>
                  <a:lnTo>
                    <a:pt x="5" y="123"/>
                  </a:lnTo>
                  <a:lnTo>
                    <a:pt x="5" y="121"/>
                  </a:lnTo>
                  <a:lnTo>
                    <a:pt x="5" y="121"/>
                  </a:lnTo>
                  <a:lnTo>
                    <a:pt x="2" y="121"/>
                  </a:lnTo>
                  <a:lnTo>
                    <a:pt x="2" y="121"/>
                  </a:lnTo>
                  <a:lnTo>
                    <a:pt x="2" y="121"/>
                  </a:lnTo>
                  <a:lnTo>
                    <a:pt x="2" y="121"/>
                  </a:lnTo>
                  <a:lnTo>
                    <a:pt x="2" y="118"/>
                  </a:lnTo>
                  <a:lnTo>
                    <a:pt x="2" y="118"/>
                  </a:lnTo>
                  <a:lnTo>
                    <a:pt x="2" y="118"/>
                  </a:lnTo>
                  <a:lnTo>
                    <a:pt x="2" y="116"/>
                  </a:lnTo>
                  <a:lnTo>
                    <a:pt x="0" y="116"/>
                  </a:lnTo>
                  <a:lnTo>
                    <a:pt x="0" y="116"/>
                  </a:lnTo>
                  <a:lnTo>
                    <a:pt x="2" y="116"/>
                  </a:lnTo>
                  <a:lnTo>
                    <a:pt x="2" y="114"/>
                  </a:lnTo>
                  <a:lnTo>
                    <a:pt x="2" y="114"/>
                  </a:lnTo>
                  <a:lnTo>
                    <a:pt x="2" y="114"/>
                  </a:lnTo>
                  <a:lnTo>
                    <a:pt x="2" y="114"/>
                  </a:lnTo>
                  <a:lnTo>
                    <a:pt x="2" y="114"/>
                  </a:lnTo>
                  <a:lnTo>
                    <a:pt x="5" y="114"/>
                  </a:lnTo>
                  <a:lnTo>
                    <a:pt x="5" y="116"/>
                  </a:lnTo>
                  <a:lnTo>
                    <a:pt x="5" y="116"/>
                  </a:lnTo>
                  <a:lnTo>
                    <a:pt x="5" y="114"/>
                  </a:lnTo>
                  <a:lnTo>
                    <a:pt x="7" y="114"/>
                  </a:lnTo>
                  <a:lnTo>
                    <a:pt x="7" y="116"/>
                  </a:lnTo>
                  <a:lnTo>
                    <a:pt x="7" y="116"/>
                  </a:lnTo>
                  <a:lnTo>
                    <a:pt x="7" y="114"/>
                  </a:lnTo>
                  <a:lnTo>
                    <a:pt x="7" y="114"/>
                  </a:lnTo>
                  <a:lnTo>
                    <a:pt x="7" y="114"/>
                  </a:lnTo>
                  <a:lnTo>
                    <a:pt x="7" y="111"/>
                  </a:lnTo>
                  <a:lnTo>
                    <a:pt x="9" y="111"/>
                  </a:lnTo>
                  <a:lnTo>
                    <a:pt x="9" y="111"/>
                  </a:lnTo>
                  <a:lnTo>
                    <a:pt x="9" y="111"/>
                  </a:lnTo>
                  <a:lnTo>
                    <a:pt x="9" y="111"/>
                  </a:lnTo>
                  <a:lnTo>
                    <a:pt x="9" y="111"/>
                  </a:lnTo>
                  <a:lnTo>
                    <a:pt x="9" y="109"/>
                  </a:lnTo>
                  <a:lnTo>
                    <a:pt x="9" y="109"/>
                  </a:lnTo>
                  <a:lnTo>
                    <a:pt x="9" y="109"/>
                  </a:lnTo>
                  <a:lnTo>
                    <a:pt x="9" y="106"/>
                  </a:lnTo>
                  <a:lnTo>
                    <a:pt x="9" y="106"/>
                  </a:lnTo>
                  <a:lnTo>
                    <a:pt x="9" y="106"/>
                  </a:lnTo>
                  <a:lnTo>
                    <a:pt x="9" y="104"/>
                  </a:lnTo>
                  <a:lnTo>
                    <a:pt x="9" y="104"/>
                  </a:lnTo>
                  <a:lnTo>
                    <a:pt x="9" y="102"/>
                  </a:lnTo>
                  <a:lnTo>
                    <a:pt x="12" y="102"/>
                  </a:lnTo>
                  <a:lnTo>
                    <a:pt x="12" y="102"/>
                  </a:lnTo>
                  <a:lnTo>
                    <a:pt x="12" y="102"/>
                  </a:lnTo>
                  <a:lnTo>
                    <a:pt x="12" y="99"/>
                  </a:lnTo>
                  <a:lnTo>
                    <a:pt x="12" y="99"/>
                  </a:lnTo>
                  <a:lnTo>
                    <a:pt x="12" y="99"/>
                  </a:lnTo>
                  <a:lnTo>
                    <a:pt x="14" y="99"/>
                  </a:lnTo>
                  <a:lnTo>
                    <a:pt x="14" y="97"/>
                  </a:lnTo>
                  <a:lnTo>
                    <a:pt x="14" y="97"/>
                  </a:lnTo>
                  <a:lnTo>
                    <a:pt x="14" y="97"/>
                  </a:lnTo>
                  <a:lnTo>
                    <a:pt x="14" y="97"/>
                  </a:lnTo>
                  <a:lnTo>
                    <a:pt x="14" y="95"/>
                  </a:lnTo>
                  <a:lnTo>
                    <a:pt x="14" y="95"/>
                  </a:lnTo>
                  <a:lnTo>
                    <a:pt x="14" y="95"/>
                  </a:lnTo>
                  <a:lnTo>
                    <a:pt x="14" y="92"/>
                  </a:lnTo>
                  <a:lnTo>
                    <a:pt x="14" y="92"/>
                  </a:lnTo>
                  <a:lnTo>
                    <a:pt x="14" y="92"/>
                  </a:lnTo>
                  <a:lnTo>
                    <a:pt x="14" y="92"/>
                  </a:lnTo>
                  <a:lnTo>
                    <a:pt x="14" y="90"/>
                  </a:lnTo>
                  <a:lnTo>
                    <a:pt x="14" y="90"/>
                  </a:lnTo>
                  <a:lnTo>
                    <a:pt x="14" y="90"/>
                  </a:lnTo>
                  <a:lnTo>
                    <a:pt x="14" y="87"/>
                  </a:lnTo>
                  <a:lnTo>
                    <a:pt x="14" y="87"/>
                  </a:lnTo>
                  <a:lnTo>
                    <a:pt x="14" y="87"/>
                  </a:lnTo>
                  <a:lnTo>
                    <a:pt x="14" y="85"/>
                  </a:lnTo>
                  <a:lnTo>
                    <a:pt x="14" y="85"/>
                  </a:lnTo>
                  <a:lnTo>
                    <a:pt x="14" y="83"/>
                  </a:lnTo>
                  <a:lnTo>
                    <a:pt x="14" y="83"/>
                  </a:lnTo>
                  <a:lnTo>
                    <a:pt x="14" y="83"/>
                  </a:lnTo>
                  <a:lnTo>
                    <a:pt x="14" y="83"/>
                  </a:lnTo>
                  <a:lnTo>
                    <a:pt x="14" y="80"/>
                  </a:lnTo>
                  <a:lnTo>
                    <a:pt x="14" y="80"/>
                  </a:lnTo>
                  <a:lnTo>
                    <a:pt x="14" y="78"/>
                  </a:lnTo>
                  <a:lnTo>
                    <a:pt x="14" y="78"/>
                  </a:lnTo>
                  <a:lnTo>
                    <a:pt x="14" y="78"/>
                  </a:lnTo>
                  <a:lnTo>
                    <a:pt x="16" y="78"/>
                  </a:lnTo>
                  <a:lnTo>
                    <a:pt x="16" y="76"/>
                  </a:lnTo>
                  <a:lnTo>
                    <a:pt x="16" y="76"/>
                  </a:lnTo>
                  <a:lnTo>
                    <a:pt x="16" y="76"/>
                  </a:lnTo>
                  <a:lnTo>
                    <a:pt x="16" y="76"/>
                  </a:lnTo>
                  <a:lnTo>
                    <a:pt x="16" y="73"/>
                  </a:lnTo>
                  <a:lnTo>
                    <a:pt x="16" y="73"/>
                  </a:lnTo>
                  <a:lnTo>
                    <a:pt x="19" y="73"/>
                  </a:lnTo>
                  <a:lnTo>
                    <a:pt x="19" y="71"/>
                  </a:lnTo>
                  <a:lnTo>
                    <a:pt x="19" y="71"/>
                  </a:lnTo>
                  <a:lnTo>
                    <a:pt x="19" y="71"/>
                  </a:lnTo>
                  <a:lnTo>
                    <a:pt x="19" y="71"/>
                  </a:lnTo>
                  <a:lnTo>
                    <a:pt x="21" y="71"/>
                  </a:lnTo>
                  <a:lnTo>
                    <a:pt x="21" y="68"/>
                  </a:lnTo>
                  <a:lnTo>
                    <a:pt x="21" y="68"/>
                  </a:lnTo>
                  <a:lnTo>
                    <a:pt x="21" y="68"/>
                  </a:lnTo>
                  <a:lnTo>
                    <a:pt x="21" y="66"/>
                  </a:lnTo>
                  <a:lnTo>
                    <a:pt x="21" y="66"/>
                  </a:lnTo>
                  <a:lnTo>
                    <a:pt x="21" y="66"/>
                  </a:lnTo>
                  <a:lnTo>
                    <a:pt x="23" y="66"/>
                  </a:lnTo>
                  <a:lnTo>
                    <a:pt x="23" y="64"/>
                  </a:lnTo>
                  <a:lnTo>
                    <a:pt x="23" y="64"/>
                  </a:lnTo>
                  <a:lnTo>
                    <a:pt x="23" y="64"/>
                  </a:lnTo>
                  <a:lnTo>
                    <a:pt x="23" y="61"/>
                  </a:lnTo>
                  <a:lnTo>
                    <a:pt x="23" y="61"/>
                  </a:lnTo>
                  <a:lnTo>
                    <a:pt x="23" y="61"/>
                  </a:lnTo>
                  <a:lnTo>
                    <a:pt x="23" y="59"/>
                  </a:lnTo>
                  <a:lnTo>
                    <a:pt x="23" y="59"/>
                  </a:lnTo>
                  <a:lnTo>
                    <a:pt x="23" y="57"/>
                  </a:lnTo>
                  <a:lnTo>
                    <a:pt x="23" y="57"/>
                  </a:lnTo>
                  <a:lnTo>
                    <a:pt x="23" y="54"/>
                  </a:lnTo>
                  <a:lnTo>
                    <a:pt x="23" y="54"/>
                  </a:lnTo>
                  <a:lnTo>
                    <a:pt x="23" y="54"/>
                  </a:lnTo>
                  <a:lnTo>
                    <a:pt x="23" y="52"/>
                  </a:lnTo>
                  <a:lnTo>
                    <a:pt x="23" y="52"/>
                  </a:lnTo>
                  <a:lnTo>
                    <a:pt x="23" y="52"/>
                  </a:lnTo>
                  <a:lnTo>
                    <a:pt x="21" y="52"/>
                  </a:lnTo>
                  <a:lnTo>
                    <a:pt x="21" y="52"/>
                  </a:lnTo>
                  <a:lnTo>
                    <a:pt x="21" y="52"/>
                  </a:lnTo>
                  <a:lnTo>
                    <a:pt x="21" y="52"/>
                  </a:lnTo>
                  <a:lnTo>
                    <a:pt x="21" y="52"/>
                  </a:lnTo>
                  <a:lnTo>
                    <a:pt x="21" y="50"/>
                  </a:lnTo>
                  <a:lnTo>
                    <a:pt x="21" y="50"/>
                  </a:lnTo>
                  <a:lnTo>
                    <a:pt x="21" y="50"/>
                  </a:lnTo>
                  <a:lnTo>
                    <a:pt x="21" y="47"/>
                  </a:lnTo>
                  <a:lnTo>
                    <a:pt x="21" y="47"/>
                  </a:lnTo>
                  <a:lnTo>
                    <a:pt x="23" y="47"/>
                  </a:lnTo>
                  <a:lnTo>
                    <a:pt x="23" y="50"/>
                  </a:lnTo>
                  <a:lnTo>
                    <a:pt x="23" y="50"/>
                  </a:lnTo>
                  <a:lnTo>
                    <a:pt x="23" y="50"/>
                  </a:lnTo>
                  <a:lnTo>
                    <a:pt x="23" y="50"/>
                  </a:lnTo>
                  <a:lnTo>
                    <a:pt x="23" y="52"/>
                  </a:lnTo>
                  <a:lnTo>
                    <a:pt x="26" y="52"/>
                  </a:lnTo>
                  <a:lnTo>
                    <a:pt x="26" y="50"/>
                  </a:lnTo>
                  <a:lnTo>
                    <a:pt x="26" y="50"/>
                  </a:lnTo>
                  <a:lnTo>
                    <a:pt x="26" y="50"/>
                  </a:lnTo>
                  <a:lnTo>
                    <a:pt x="26" y="47"/>
                  </a:lnTo>
                  <a:lnTo>
                    <a:pt x="26" y="47"/>
                  </a:lnTo>
                  <a:lnTo>
                    <a:pt x="26" y="47"/>
                  </a:lnTo>
                  <a:lnTo>
                    <a:pt x="26" y="45"/>
                  </a:lnTo>
                  <a:lnTo>
                    <a:pt x="23" y="45"/>
                  </a:lnTo>
                  <a:lnTo>
                    <a:pt x="23" y="45"/>
                  </a:lnTo>
                  <a:lnTo>
                    <a:pt x="23" y="45"/>
                  </a:lnTo>
                  <a:lnTo>
                    <a:pt x="23" y="42"/>
                  </a:lnTo>
                  <a:lnTo>
                    <a:pt x="23" y="42"/>
                  </a:lnTo>
                  <a:lnTo>
                    <a:pt x="23" y="42"/>
                  </a:lnTo>
                  <a:lnTo>
                    <a:pt x="26" y="42"/>
                  </a:lnTo>
                  <a:lnTo>
                    <a:pt x="26" y="42"/>
                  </a:lnTo>
                  <a:lnTo>
                    <a:pt x="26" y="40"/>
                  </a:lnTo>
                  <a:lnTo>
                    <a:pt x="26" y="40"/>
                  </a:lnTo>
                  <a:lnTo>
                    <a:pt x="26" y="38"/>
                  </a:lnTo>
                  <a:lnTo>
                    <a:pt x="26" y="38"/>
                  </a:lnTo>
                  <a:lnTo>
                    <a:pt x="26" y="38"/>
                  </a:lnTo>
                  <a:lnTo>
                    <a:pt x="26" y="35"/>
                  </a:lnTo>
                  <a:lnTo>
                    <a:pt x="26" y="35"/>
                  </a:lnTo>
                  <a:lnTo>
                    <a:pt x="26" y="35"/>
                  </a:lnTo>
                  <a:lnTo>
                    <a:pt x="26" y="35"/>
                  </a:lnTo>
                  <a:lnTo>
                    <a:pt x="28" y="35"/>
                  </a:lnTo>
                  <a:lnTo>
                    <a:pt x="28" y="35"/>
                  </a:lnTo>
                  <a:lnTo>
                    <a:pt x="28" y="35"/>
                  </a:lnTo>
                  <a:lnTo>
                    <a:pt x="28" y="35"/>
                  </a:lnTo>
                  <a:lnTo>
                    <a:pt x="28" y="35"/>
                  </a:lnTo>
                  <a:lnTo>
                    <a:pt x="28" y="33"/>
                  </a:lnTo>
                  <a:lnTo>
                    <a:pt x="28" y="33"/>
                  </a:lnTo>
                  <a:lnTo>
                    <a:pt x="28" y="33"/>
                  </a:lnTo>
                  <a:lnTo>
                    <a:pt x="28" y="31"/>
                  </a:lnTo>
                  <a:lnTo>
                    <a:pt x="28" y="31"/>
                  </a:lnTo>
                  <a:lnTo>
                    <a:pt x="31" y="31"/>
                  </a:lnTo>
                  <a:lnTo>
                    <a:pt x="31" y="28"/>
                  </a:lnTo>
                  <a:lnTo>
                    <a:pt x="31" y="28"/>
                  </a:lnTo>
                  <a:lnTo>
                    <a:pt x="31" y="31"/>
                  </a:lnTo>
                  <a:lnTo>
                    <a:pt x="33" y="31"/>
                  </a:lnTo>
                  <a:lnTo>
                    <a:pt x="33" y="28"/>
                  </a:lnTo>
                  <a:lnTo>
                    <a:pt x="33" y="28"/>
                  </a:lnTo>
                  <a:lnTo>
                    <a:pt x="33" y="28"/>
                  </a:lnTo>
                  <a:lnTo>
                    <a:pt x="33" y="28"/>
                  </a:lnTo>
                  <a:lnTo>
                    <a:pt x="33" y="26"/>
                  </a:lnTo>
                  <a:lnTo>
                    <a:pt x="33" y="26"/>
                  </a:lnTo>
                  <a:lnTo>
                    <a:pt x="33" y="23"/>
                  </a:lnTo>
                  <a:lnTo>
                    <a:pt x="33" y="23"/>
                  </a:lnTo>
                  <a:lnTo>
                    <a:pt x="35" y="23"/>
                  </a:lnTo>
                  <a:lnTo>
                    <a:pt x="35" y="23"/>
                  </a:lnTo>
                  <a:lnTo>
                    <a:pt x="35" y="23"/>
                  </a:lnTo>
                  <a:lnTo>
                    <a:pt x="35" y="23"/>
                  </a:lnTo>
                  <a:lnTo>
                    <a:pt x="35" y="21"/>
                  </a:lnTo>
                  <a:lnTo>
                    <a:pt x="38" y="21"/>
                  </a:lnTo>
                  <a:lnTo>
                    <a:pt x="38" y="21"/>
                  </a:lnTo>
                  <a:lnTo>
                    <a:pt x="38" y="23"/>
                  </a:lnTo>
                  <a:lnTo>
                    <a:pt x="38" y="23"/>
                  </a:lnTo>
                  <a:lnTo>
                    <a:pt x="38" y="23"/>
                  </a:lnTo>
                  <a:lnTo>
                    <a:pt x="38" y="23"/>
                  </a:lnTo>
                  <a:lnTo>
                    <a:pt x="38" y="26"/>
                  </a:lnTo>
                  <a:lnTo>
                    <a:pt x="38" y="26"/>
                  </a:lnTo>
                  <a:lnTo>
                    <a:pt x="38" y="26"/>
                  </a:lnTo>
                  <a:lnTo>
                    <a:pt x="38" y="28"/>
                  </a:lnTo>
                  <a:lnTo>
                    <a:pt x="38" y="28"/>
                  </a:lnTo>
                  <a:lnTo>
                    <a:pt x="40" y="28"/>
                  </a:lnTo>
                  <a:lnTo>
                    <a:pt x="40" y="28"/>
                  </a:lnTo>
                  <a:lnTo>
                    <a:pt x="40" y="28"/>
                  </a:lnTo>
                  <a:lnTo>
                    <a:pt x="40" y="28"/>
                  </a:lnTo>
                  <a:lnTo>
                    <a:pt x="40" y="28"/>
                  </a:lnTo>
                  <a:lnTo>
                    <a:pt x="42" y="28"/>
                  </a:lnTo>
                  <a:lnTo>
                    <a:pt x="42" y="28"/>
                  </a:lnTo>
                  <a:lnTo>
                    <a:pt x="42" y="26"/>
                  </a:lnTo>
                  <a:lnTo>
                    <a:pt x="42" y="26"/>
                  </a:lnTo>
                  <a:lnTo>
                    <a:pt x="42" y="26"/>
                  </a:lnTo>
                  <a:lnTo>
                    <a:pt x="42" y="23"/>
                  </a:lnTo>
                  <a:lnTo>
                    <a:pt x="42" y="23"/>
                  </a:lnTo>
                  <a:lnTo>
                    <a:pt x="42" y="23"/>
                  </a:lnTo>
                  <a:lnTo>
                    <a:pt x="42" y="23"/>
                  </a:lnTo>
                  <a:lnTo>
                    <a:pt x="42" y="23"/>
                  </a:lnTo>
                  <a:lnTo>
                    <a:pt x="42" y="23"/>
                  </a:lnTo>
                  <a:lnTo>
                    <a:pt x="42" y="21"/>
                  </a:lnTo>
                  <a:lnTo>
                    <a:pt x="42" y="21"/>
                  </a:lnTo>
                  <a:lnTo>
                    <a:pt x="42" y="21"/>
                  </a:lnTo>
                  <a:lnTo>
                    <a:pt x="45" y="21"/>
                  </a:lnTo>
                  <a:lnTo>
                    <a:pt x="45" y="23"/>
                  </a:lnTo>
                  <a:lnTo>
                    <a:pt x="45" y="23"/>
                  </a:lnTo>
                  <a:lnTo>
                    <a:pt x="45" y="21"/>
                  </a:lnTo>
                  <a:lnTo>
                    <a:pt x="45" y="21"/>
                  </a:lnTo>
                  <a:lnTo>
                    <a:pt x="45" y="19"/>
                  </a:lnTo>
                  <a:lnTo>
                    <a:pt x="45" y="19"/>
                  </a:lnTo>
                  <a:lnTo>
                    <a:pt x="45" y="19"/>
                  </a:lnTo>
                  <a:lnTo>
                    <a:pt x="45" y="16"/>
                  </a:lnTo>
                  <a:lnTo>
                    <a:pt x="45" y="16"/>
                  </a:lnTo>
                  <a:lnTo>
                    <a:pt x="45" y="16"/>
                  </a:lnTo>
                  <a:lnTo>
                    <a:pt x="47" y="16"/>
                  </a:lnTo>
                  <a:lnTo>
                    <a:pt x="47" y="14"/>
                  </a:lnTo>
                  <a:lnTo>
                    <a:pt x="47" y="14"/>
                  </a:lnTo>
                  <a:lnTo>
                    <a:pt x="47" y="14"/>
                  </a:lnTo>
                  <a:lnTo>
                    <a:pt x="47" y="14"/>
                  </a:lnTo>
                  <a:lnTo>
                    <a:pt x="49" y="14"/>
                  </a:lnTo>
                  <a:lnTo>
                    <a:pt x="49" y="14"/>
                  </a:lnTo>
                  <a:lnTo>
                    <a:pt x="49" y="14"/>
                  </a:lnTo>
                  <a:lnTo>
                    <a:pt x="52" y="14"/>
                  </a:lnTo>
                  <a:lnTo>
                    <a:pt x="52" y="14"/>
                  </a:lnTo>
                  <a:lnTo>
                    <a:pt x="52" y="14"/>
                  </a:lnTo>
                  <a:lnTo>
                    <a:pt x="54" y="14"/>
                  </a:lnTo>
                  <a:lnTo>
                    <a:pt x="54" y="14"/>
                  </a:lnTo>
                  <a:lnTo>
                    <a:pt x="54" y="16"/>
                  </a:lnTo>
                  <a:lnTo>
                    <a:pt x="54" y="16"/>
                  </a:lnTo>
                  <a:lnTo>
                    <a:pt x="57" y="16"/>
                  </a:lnTo>
                  <a:lnTo>
                    <a:pt x="57" y="16"/>
                  </a:lnTo>
                  <a:lnTo>
                    <a:pt x="57" y="16"/>
                  </a:lnTo>
                  <a:lnTo>
                    <a:pt x="57" y="16"/>
                  </a:lnTo>
                  <a:lnTo>
                    <a:pt x="57" y="16"/>
                  </a:lnTo>
                  <a:lnTo>
                    <a:pt x="57" y="14"/>
                  </a:lnTo>
                  <a:lnTo>
                    <a:pt x="59" y="14"/>
                  </a:lnTo>
                  <a:lnTo>
                    <a:pt x="59" y="14"/>
                  </a:lnTo>
                  <a:lnTo>
                    <a:pt x="61" y="14"/>
                  </a:lnTo>
                  <a:lnTo>
                    <a:pt x="61" y="14"/>
                  </a:lnTo>
                  <a:lnTo>
                    <a:pt x="61" y="16"/>
                  </a:lnTo>
                  <a:lnTo>
                    <a:pt x="61" y="16"/>
                  </a:lnTo>
                  <a:lnTo>
                    <a:pt x="61" y="16"/>
                  </a:lnTo>
                  <a:lnTo>
                    <a:pt x="61" y="19"/>
                  </a:lnTo>
                  <a:lnTo>
                    <a:pt x="61" y="19"/>
                  </a:lnTo>
                  <a:lnTo>
                    <a:pt x="61" y="19"/>
                  </a:lnTo>
                  <a:lnTo>
                    <a:pt x="61" y="21"/>
                  </a:lnTo>
                  <a:lnTo>
                    <a:pt x="61" y="21"/>
                  </a:lnTo>
                  <a:lnTo>
                    <a:pt x="64" y="21"/>
                  </a:lnTo>
                  <a:lnTo>
                    <a:pt x="64" y="21"/>
                  </a:lnTo>
                  <a:lnTo>
                    <a:pt x="64" y="21"/>
                  </a:lnTo>
                  <a:lnTo>
                    <a:pt x="66" y="21"/>
                  </a:lnTo>
                  <a:lnTo>
                    <a:pt x="66" y="21"/>
                  </a:lnTo>
                  <a:lnTo>
                    <a:pt x="66" y="21"/>
                  </a:lnTo>
                  <a:lnTo>
                    <a:pt x="66" y="21"/>
                  </a:lnTo>
                  <a:lnTo>
                    <a:pt x="68" y="21"/>
                  </a:lnTo>
                  <a:lnTo>
                    <a:pt x="68" y="21"/>
                  </a:lnTo>
                  <a:lnTo>
                    <a:pt x="68" y="19"/>
                  </a:lnTo>
                  <a:lnTo>
                    <a:pt x="68" y="19"/>
                  </a:lnTo>
                  <a:lnTo>
                    <a:pt x="68" y="19"/>
                  </a:lnTo>
                  <a:lnTo>
                    <a:pt x="71" y="19"/>
                  </a:lnTo>
                  <a:lnTo>
                    <a:pt x="71" y="19"/>
                  </a:lnTo>
                  <a:lnTo>
                    <a:pt x="71" y="21"/>
                  </a:lnTo>
                  <a:lnTo>
                    <a:pt x="71" y="21"/>
                  </a:lnTo>
                  <a:lnTo>
                    <a:pt x="73" y="21"/>
                  </a:lnTo>
                  <a:lnTo>
                    <a:pt x="73" y="19"/>
                  </a:lnTo>
                  <a:lnTo>
                    <a:pt x="73" y="19"/>
                  </a:lnTo>
                  <a:lnTo>
                    <a:pt x="73" y="21"/>
                  </a:lnTo>
                  <a:lnTo>
                    <a:pt x="73" y="21"/>
                  </a:lnTo>
                  <a:lnTo>
                    <a:pt x="76" y="21"/>
                  </a:lnTo>
                  <a:lnTo>
                    <a:pt x="76" y="21"/>
                  </a:lnTo>
                  <a:lnTo>
                    <a:pt x="76" y="21"/>
                  </a:lnTo>
                  <a:lnTo>
                    <a:pt x="76" y="21"/>
                  </a:lnTo>
                  <a:lnTo>
                    <a:pt x="76" y="23"/>
                  </a:lnTo>
                  <a:lnTo>
                    <a:pt x="78" y="23"/>
                  </a:lnTo>
                  <a:lnTo>
                    <a:pt x="78" y="23"/>
                  </a:lnTo>
                  <a:lnTo>
                    <a:pt x="80" y="23"/>
                  </a:lnTo>
                  <a:lnTo>
                    <a:pt x="80" y="21"/>
                  </a:lnTo>
                  <a:lnTo>
                    <a:pt x="80" y="21"/>
                  </a:lnTo>
                  <a:lnTo>
                    <a:pt x="80" y="23"/>
                  </a:lnTo>
                  <a:lnTo>
                    <a:pt x="80" y="23"/>
                  </a:lnTo>
                  <a:lnTo>
                    <a:pt x="83" y="23"/>
                  </a:lnTo>
                  <a:lnTo>
                    <a:pt x="83" y="23"/>
                  </a:lnTo>
                  <a:lnTo>
                    <a:pt x="83" y="23"/>
                  </a:lnTo>
                  <a:lnTo>
                    <a:pt x="83" y="23"/>
                  </a:lnTo>
                  <a:lnTo>
                    <a:pt x="85" y="23"/>
                  </a:lnTo>
                  <a:lnTo>
                    <a:pt x="85" y="23"/>
                  </a:lnTo>
                  <a:lnTo>
                    <a:pt x="85" y="23"/>
                  </a:lnTo>
                  <a:lnTo>
                    <a:pt x="87" y="23"/>
                  </a:lnTo>
                  <a:lnTo>
                    <a:pt x="87" y="23"/>
                  </a:lnTo>
                  <a:lnTo>
                    <a:pt x="87" y="23"/>
                  </a:lnTo>
                  <a:lnTo>
                    <a:pt x="87" y="23"/>
                  </a:lnTo>
                  <a:lnTo>
                    <a:pt x="87" y="26"/>
                  </a:lnTo>
                  <a:lnTo>
                    <a:pt x="87" y="26"/>
                  </a:lnTo>
                  <a:lnTo>
                    <a:pt x="90" y="26"/>
                  </a:lnTo>
                  <a:lnTo>
                    <a:pt x="90" y="26"/>
                  </a:lnTo>
                  <a:lnTo>
                    <a:pt x="90" y="26"/>
                  </a:lnTo>
                  <a:lnTo>
                    <a:pt x="92" y="26"/>
                  </a:lnTo>
                  <a:lnTo>
                    <a:pt x="92" y="23"/>
                  </a:lnTo>
                  <a:lnTo>
                    <a:pt x="92" y="23"/>
                  </a:lnTo>
                  <a:lnTo>
                    <a:pt x="92" y="23"/>
                  </a:lnTo>
                  <a:lnTo>
                    <a:pt x="94" y="23"/>
                  </a:lnTo>
                  <a:lnTo>
                    <a:pt x="94" y="23"/>
                  </a:lnTo>
                  <a:lnTo>
                    <a:pt x="94" y="23"/>
                  </a:lnTo>
                  <a:lnTo>
                    <a:pt x="94" y="23"/>
                  </a:lnTo>
                  <a:lnTo>
                    <a:pt x="97" y="23"/>
                  </a:lnTo>
                  <a:lnTo>
                    <a:pt x="97" y="23"/>
                  </a:lnTo>
                  <a:lnTo>
                    <a:pt x="97" y="23"/>
                  </a:lnTo>
                  <a:lnTo>
                    <a:pt x="97" y="23"/>
                  </a:lnTo>
                  <a:lnTo>
                    <a:pt x="99" y="23"/>
                  </a:lnTo>
                  <a:lnTo>
                    <a:pt x="99" y="23"/>
                  </a:lnTo>
                  <a:lnTo>
                    <a:pt x="99" y="23"/>
                  </a:lnTo>
                  <a:lnTo>
                    <a:pt x="99" y="26"/>
                  </a:lnTo>
                  <a:lnTo>
                    <a:pt x="102" y="26"/>
                  </a:lnTo>
                  <a:lnTo>
                    <a:pt x="102" y="23"/>
                  </a:lnTo>
                  <a:lnTo>
                    <a:pt x="102" y="23"/>
                  </a:lnTo>
                  <a:lnTo>
                    <a:pt x="102" y="23"/>
                  </a:lnTo>
                  <a:lnTo>
                    <a:pt x="102" y="26"/>
                  </a:lnTo>
                  <a:lnTo>
                    <a:pt x="104" y="26"/>
                  </a:lnTo>
                  <a:lnTo>
                    <a:pt x="104" y="26"/>
                  </a:lnTo>
                  <a:lnTo>
                    <a:pt x="106" y="26"/>
                  </a:lnTo>
                  <a:lnTo>
                    <a:pt x="106" y="26"/>
                  </a:lnTo>
                  <a:lnTo>
                    <a:pt x="106" y="26"/>
                  </a:lnTo>
                  <a:lnTo>
                    <a:pt x="109" y="26"/>
                  </a:lnTo>
                  <a:lnTo>
                    <a:pt x="109" y="26"/>
                  </a:lnTo>
                  <a:lnTo>
                    <a:pt x="109" y="26"/>
                  </a:lnTo>
                  <a:lnTo>
                    <a:pt x="111" y="26"/>
                  </a:lnTo>
                  <a:lnTo>
                    <a:pt x="111" y="26"/>
                  </a:lnTo>
                  <a:lnTo>
                    <a:pt x="111" y="26"/>
                  </a:lnTo>
                  <a:lnTo>
                    <a:pt x="113" y="26"/>
                  </a:lnTo>
                  <a:lnTo>
                    <a:pt x="113" y="26"/>
                  </a:lnTo>
                  <a:lnTo>
                    <a:pt x="113" y="26"/>
                  </a:lnTo>
                  <a:lnTo>
                    <a:pt x="113" y="26"/>
                  </a:lnTo>
                  <a:lnTo>
                    <a:pt x="116" y="26"/>
                  </a:lnTo>
                  <a:lnTo>
                    <a:pt x="116" y="26"/>
                  </a:lnTo>
                  <a:lnTo>
                    <a:pt x="116" y="23"/>
                  </a:lnTo>
                  <a:lnTo>
                    <a:pt x="116" y="23"/>
                  </a:lnTo>
                  <a:lnTo>
                    <a:pt x="118" y="23"/>
                  </a:lnTo>
                  <a:lnTo>
                    <a:pt x="118" y="23"/>
                  </a:lnTo>
                  <a:lnTo>
                    <a:pt x="118" y="23"/>
                  </a:lnTo>
                  <a:lnTo>
                    <a:pt x="120" y="23"/>
                  </a:lnTo>
                  <a:lnTo>
                    <a:pt x="120" y="23"/>
                  </a:lnTo>
                  <a:lnTo>
                    <a:pt x="120" y="23"/>
                  </a:lnTo>
                  <a:lnTo>
                    <a:pt x="120" y="23"/>
                  </a:lnTo>
                  <a:lnTo>
                    <a:pt x="120" y="21"/>
                  </a:lnTo>
                  <a:lnTo>
                    <a:pt x="120" y="21"/>
                  </a:lnTo>
                  <a:lnTo>
                    <a:pt x="123" y="21"/>
                  </a:lnTo>
                  <a:lnTo>
                    <a:pt x="123" y="19"/>
                  </a:lnTo>
                  <a:lnTo>
                    <a:pt x="123" y="19"/>
                  </a:lnTo>
                  <a:lnTo>
                    <a:pt x="123" y="19"/>
                  </a:lnTo>
                  <a:lnTo>
                    <a:pt x="123" y="19"/>
                  </a:lnTo>
                  <a:lnTo>
                    <a:pt x="125" y="19"/>
                  </a:lnTo>
                  <a:lnTo>
                    <a:pt x="125" y="19"/>
                  </a:lnTo>
                  <a:lnTo>
                    <a:pt x="125" y="16"/>
                  </a:lnTo>
                  <a:lnTo>
                    <a:pt x="125" y="16"/>
                  </a:lnTo>
                  <a:lnTo>
                    <a:pt x="125" y="14"/>
                  </a:lnTo>
                  <a:lnTo>
                    <a:pt x="125" y="14"/>
                  </a:lnTo>
                  <a:lnTo>
                    <a:pt x="128" y="14"/>
                  </a:lnTo>
                  <a:lnTo>
                    <a:pt x="128" y="12"/>
                  </a:lnTo>
                  <a:lnTo>
                    <a:pt x="128" y="12"/>
                  </a:lnTo>
                  <a:lnTo>
                    <a:pt x="128" y="12"/>
                  </a:lnTo>
                  <a:lnTo>
                    <a:pt x="128" y="12"/>
                  </a:lnTo>
                  <a:lnTo>
                    <a:pt x="130" y="12"/>
                  </a:lnTo>
                  <a:lnTo>
                    <a:pt x="130" y="12"/>
                  </a:lnTo>
                  <a:lnTo>
                    <a:pt x="130" y="12"/>
                  </a:lnTo>
                  <a:lnTo>
                    <a:pt x="130" y="12"/>
                  </a:lnTo>
                  <a:lnTo>
                    <a:pt x="132" y="12"/>
                  </a:lnTo>
                  <a:lnTo>
                    <a:pt x="132" y="9"/>
                  </a:lnTo>
                  <a:lnTo>
                    <a:pt x="132" y="9"/>
                  </a:lnTo>
                  <a:lnTo>
                    <a:pt x="130" y="9"/>
                  </a:lnTo>
                  <a:lnTo>
                    <a:pt x="130" y="9"/>
                  </a:lnTo>
                  <a:lnTo>
                    <a:pt x="130" y="9"/>
                  </a:lnTo>
                  <a:lnTo>
                    <a:pt x="130" y="7"/>
                  </a:lnTo>
                  <a:lnTo>
                    <a:pt x="130" y="7"/>
                  </a:lnTo>
                  <a:lnTo>
                    <a:pt x="130" y="7"/>
                  </a:lnTo>
                  <a:lnTo>
                    <a:pt x="130" y="5"/>
                  </a:lnTo>
                  <a:lnTo>
                    <a:pt x="130" y="5"/>
                  </a:lnTo>
                  <a:lnTo>
                    <a:pt x="130" y="2"/>
                  </a:lnTo>
                  <a:lnTo>
                    <a:pt x="130" y="2"/>
                  </a:lnTo>
                  <a:lnTo>
                    <a:pt x="130" y="2"/>
                  </a:lnTo>
                  <a:lnTo>
                    <a:pt x="132" y="2"/>
                  </a:lnTo>
                  <a:lnTo>
                    <a:pt x="132" y="2"/>
                  </a:lnTo>
                  <a:lnTo>
                    <a:pt x="132" y="2"/>
                  </a:lnTo>
                  <a:lnTo>
                    <a:pt x="132" y="5"/>
                  </a:lnTo>
                  <a:lnTo>
                    <a:pt x="132" y="5"/>
                  </a:lnTo>
                  <a:lnTo>
                    <a:pt x="132" y="5"/>
                  </a:lnTo>
                  <a:lnTo>
                    <a:pt x="132" y="7"/>
                  </a:lnTo>
                  <a:lnTo>
                    <a:pt x="132" y="7"/>
                  </a:lnTo>
                  <a:lnTo>
                    <a:pt x="135" y="7"/>
                  </a:lnTo>
                  <a:lnTo>
                    <a:pt x="135" y="7"/>
                  </a:lnTo>
                  <a:lnTo>
                    <a:pt x="135" y="5"/>
                  </a:lnTo>
                  <a:lnTo>
                    <a:pt x="135" y="5"/>
                  </a:lnTo>
                  <a:lnTo>
                    <a:pt x="135" y="5"/>
                  </a:lnTo>
                  <a:lnTo>
                    <a:pt x="135" y="2"/>
                  </a:lnTo>
                  <a:lnTo>
                    <a:pt x="137" y="2"/>
                  </a:lnTo>
                  <a:lnTo>
                    <a:pt x="137" y="2"/>
                  </a:lnTo>
                  <a:lnTo>
                    <a:pt x="137" y="2"/>
                  </a:lnTo>
                  <a:lnTo>
                    <a:pt x="137" y="2"/>
                  </a:lnTo>
                  <a:lnTo>
                    <a:pt x="139" y="2"/>
                  </a:lnTo>
                  <a:lnTo>
                    <a:pt x="139" y="0"/>
                  </a:lnTo>
                  <a:lnTo>
                    <a:pt x="139" y="0"/>
                  </a:lnTo>
                  <a:lnTo>
                    <a:pt x="139" y="2"/>
                  </a:lnTo>
                  <a:lnTo>
                    <a:pt x="139" y="2"/>
                  </a:lnTo>
                  <a:lnTo>
                    <a:pt x="139" y="2"/>
                  </a:lnTo>
                  <a:lnTo>
                    <a:pt x="142" y="2"/>
                  </a:lnTo>
                  <a:lnTo>
                    <a:pt x="142" y="2"/>
                  </a:lnTo>
                  <a:lnTo>
                    <a:pt x="142" y="5"/>
                  </a:lnTo>
                  <a:lnTo>
                    <a:pt x="139" y="5"/>
                  </a:lnTo>
                  <a:lnTo>
                    <a:pt x="139" y="5"/>
                  </a:lnTo>
                  <a:lnTo>
                    <a:pt x="142" y="5"/>
                  </a:lnTo>
                  <a:lnTo>
                    <a:pt x="142" y="7"/>
                  </a:lnTo>
                  <a:lnTo>
                    <a:pt x="142" y="7"/>
                  </a:lnTo>
                  <a:lnTo>
                    <a:pt x="139" y="7"/>
                  </a:lnTo>
                  <a:lnTo>
                    <a:pt x="139" y="9"/>
                  </a:lnTo>
                  <a:lnTo>
                    <a:pt x="142" y="9"/>
                  </a:lnTo>
                  <a:lnTo>
                    <a:pt x="142" y="9"/>
                  </a:lnTo>
                  <a:lnTo>
                    <a:pt x="142" y="9"/>
                  </a:lnTo>
                  <a:lnTo>
                    <a:pt x="144" y="9"/>
                  </a:lnTo>
                  <a:lnTo>
                    <a:pt x="144" y="9"/>
                  </a:lnTo>
                  <a:lnTo>
                    <a:pt x="144" y="12"/>
                  </a:lnTo>
                  <a:lnTo>
                    <a:pt x="142" y="12"/>
                  </a:lnTo>
                  <a:lnTo>
                    <a:pt x="142" y="12"/>
                  </a:lnTo>
                  <a:lnTo>
                    <a:pt x="142" y="12"/>
                  </a:lnTo>
                  <a:lnTo>
                    <a:pt x="142" y="14"/>
                  </a:lnTo>
                  <a:lnTo>
                    <a:pt x="142" y="14"/>
                  </a:lnTo>
                  <a:lnTo>
                    <a:pt x="142" y="14"/>
                  </a:lnTo>
                  <a:lnTo>
                    <a:pt x="139" y="14"/>
                  </a:lnTo>
                  <a:lnTo>
                    <a:pt x="139" y="14"/>
                  </a:lnTo>
                  <a:lnTo>
                    <a:pt x="139" y="14"/>
                  </a:lnTo>
                  <a:lnTo>
                    <a:pt x="139" y="14"/>
                  </a:lnTo>
                  <a:lnTo>
                    <a:pt x="139" y="16"/>
                  </a:lnTo>
                  <a:lnTo>
                    <a:pt x="139" y="16"/>
                  </a:lnTo>
                  <a:lnTo>
                    <a:pt x="139" y="19"/>
                  </a:lnTo>
                  <a:lnTo>
                    <a:pt x="137" y="19"/>
                  </a:lnTo>
                  <a:lnTo>
                    <a:pt x="137" y="19"/>
                  </a:lnTo>
                  <a:lnTo>
                    <a:pt x="137" y="21"/>
                  </a:lnTo>
                  <a:lnTo>
                    <a:pt x="137" y="21"/>
                  </a:lnTo>
                  <a:lnTo>
                    <a:pt x="137" y="21"/>
                  </a:lnTo>
                  <a:lnTo>
                    <a:pt x="137" y="23"/>
                  </a:lnTo>
                  <a:lnTo>
                    <a:pt x="135" y="23"/>
                  </a:lnTo>
                  <a:lnTo>
                    <a:pt x="135" y="23"/>
                  </a:lnTo>
                  <a:lnTo>
                    <a:pt x="135" y="23"/>
                  </a:lnTo>
                  <a:lnTo>
                    <a:pt x="135" y="26"/>
                  </a:lnTo>
                  <a:lnTo>
                    <a:pt x="135" y="26"/>
                  </a:lnTo>
                  <a:lnTo>
                    <a:pt x="135" y="26"/>
                  </a:lnTo>
                  <a:lnTo>
                    <a:pt x="135" y="23"/>
                  </a:lnTo>
                  <a:lnTo>
                    <a:pt x="132" y="23"/>
                  </a:lnTo>
                  <a:lnTo>
                    <a:pt x="132" y="26"/>
                  </a:lnTo>
                  <a:lnTo>
                    <a:pt x="132" y="26"/>
                  </a:lnTo>
                  <a:lnTo>
                    <a:pt x="132" y="26"/>
                  </a:lnTo>
                  <a:lnTo>
                    <a:pt x="132" y="28"/>
                  </a:lnTo>
                  <a:lnTo>
                    <a:pt x="130" y="28"/>
                  </a:lnTo>
                  <a:lnTo>
                    <a:pt x="130" y="28"/>
                  </a:lnTo>
                  <a:lnTo>
                    <a:pt x="130" y="28"/>
                  </a:lnTo>
                  <a:lnTo>
                    <a:pt x="130" y="28"/>
                  </a:lnTo>
                  <a:lnTo>
                    <a:pt x="130" y="31"/>
                  </a:lnTo>
                  <a:lnTo>
                    <a:pt x="130" y="31"/>
                  </a:lnTo>
                  <a:lnTo>
                    <a:pt x="130" y="33"/>
                  </a:lnTo>
                  <a:lnTo>
                    <a:pt x="128" y="33"/>
                  </a:lnTo>
                  <a:lnTo>
                    <a:pt x="128" y="33"/>
                  </a:lnTo>
                  <a:lnTo>
                    <a:pt x="128" y="33"/>
                  </a:lnTo>
                  <a:lnTo>
                    <a:pt x="128" y="33"/>
                  </a:lnTo>
                  <a:lnTo>
                    <a:pt x="128" y="35"/>
                  </a:lnTo>
                  <a:lnTo>
                    <a:pt x="128" y="35"/>
                  </a:lnTo>
                  <a:lnTo>
                    <a:pt x="128" y="35"/>
                  </a:lnTo>
                  <a:lnTo>
                    <a:pt x="128" y="38"/>
                  </a:lnTo>
                  <a:lnTo>
                    <a:pt x="125" y="38"/>
                  </a:lnTo>
                  <a:lnTo>
                    <a:pt x="125" y="38"/>
                  </a:lnTo>
                  <a:lnTo>
                    <a:pt x="125" y="38"/>
                  </a:lnTo>
                  <a:lnTo>
                    <a:pt x="123" y="38"/>
                  </a:lnTo>
                  <a:lnTo>
                    <a:pt x="123" y="38"/>
                  </a:lnTo>
                  <a:lnTo>
                    <a:pt x="123" y="40"/>
                  </a:lnTo>
                  <a:lnTo>
                    <a:pt x="123" y="40"/>
                  </a:lnTo>
                  <a:lnTo>
                    <a:pt x="120" y="40"/>
                  </a:lnTo>
                  <a:lnTo>
                    <a:pt x="120" y="40"/>
                  </a:lnTo>
                  <a:lnTo>
                    <a:pt x="120" y="40"/>
                  </a:lnTo>
                  <a:lnTo>
                    <a:pt x="118" y="40"/>
                  </a:lnTo>
                  <a:lnTo>
                    <a:pt x="118" y="40"/>
                  </a:lnTo>
                  <a:lnTo>
                    <a:pt x="116" y="40"/>
                  </a:lnTo>
                  <a:lnTo>
                    <a:pt x="116" y="40"/>
                  </a:lnTo>
                  <a:lnTo>
                    <a:pt x="116" y="40"/>
                  </a:lnTo>
                  <a:lnTo>
                    <a:pt x="116" y="40"/>
                  </a:lnTo>
                  <a:lnTo>
                    <a:pt x="113" y="40"/>
                  </a:lnTo>
                  <a:lnTo>
                    <a:pt x="113" y="40"/>
                  </a:lnTo>
                  <a:lnTo>
                    <a:pt x="113" y="42"/>
                  </a:lnTo>
                  <a:lnTo>
                    <a:pt x="113" y="42"/>
                  </a:lnTo>
                  <a:lnTo>
                    <a:pt x="111" y="42"/>
                  </a:lnTo>
                  <a:lnTo>
                    <a:pt x="111" y="42"/>
                  </a:lnTo>
                  <a:lnTo>
                    <a:pt x="109" y="42"/>
                  </a:lnTo>
                  <a:lnTo>
                    <a:pt x="109" y="42"/>
                  </a:lnTo>
                  <a:lnTo>
                    <a:pt x="109" y="42"/>
                  </a:lnTo>
                  <a:lnTo>
                    <a:pt x="106" y="42"/>
                  </a:lnTo>
                  <a:lnTo>
                    <a:pt x="106" y="42"/>
                  </a:lnTo>
                  <a:lnTo>
                    <a:pt x="106" y="42"/>
                  </a:lnTo>
                  <a:lnTo>
                    <a:pt x="104" y="42"/>
                  </a:lnTo>
                  <a:lnTo>
                    <a:pt x="104" y="42"/>
                  </a:lnTo>
                  <a:lnTo>
                    <a:pt x="102" y="42"/>
                  </a:lnTo>
                  <a:lnTo>
                    <a:pt x="102" y="42"/>
                  </a:lnTo>
                  <a:lnTo>
                    <a:pt x="102" y="42"/>
                  </a:lnTo>
                  <a:lnTo>
                    <a:pt x="99" y="42"/>
                  </a:lnTo>
                  <a:lnTo>
                    <a:pt x="99" y="42"/>
                  </a:lnTo>
                  <a:lnTo>
                    <a:pt x="99" y="40"/>
                  </a:lnTo>
                  <a:lnTo>
                    <a:pt x="97" y="40"/>
                  </a:lnTo>
                  <a:lnTo>
                    <a:pt x="97" y="40"/>
                  </a:lnTo>
                  <a:lnTo>
                    <a:pt x="97" y="40"/>
                  </a:lnTo>
                  <a:lnTo>
                    <a:pt x="97" y="40"/>
                  </a:lnTo>
                  <a:lnTo>
                    <a:pt x="97" y="38"/>
                  </a:lnTo>
                  <a:lnTo>
                    <a:pt x="94" y="38"/>
                  </a:lnTo>
                  <a:lnTo>
                    <a:pt x="94" y="38"/>
                  </a:lnTo>
                  <a:lnTo>
                    <a:pt x="94" y="38"/>
                  </a:lnTo>
                  <a:lnTo>
                    <a:pt x="94" y="38"/>
                  </a:lnTo>
                  <a:lnTo>
                    <a:pt x="92" y="38"/>
                  </a:lnTo>
                  <a:lnTo>
                    <a:pt x="92" y="38"/>
                  </a:lnTo>
                  <a:lnTo>
                    <a:pt x="90" y="38"/>
                  </a:lnTo>
                  <a:lnTo>
                    <a:pt x="90" y="38"/>
                  </a:lnTo>
                  <a:lnTo>
                    <a:pt x="90" y="38"/>
                  </a:lnTo>
                  <a:lnTo>
                    <a:pt x="87" y="38"/>
                  </a:lnTo>
                  <a:lnTo>
                    <a:pt x="87" y="38"/>
                  </a:lnTo>
                  <a:lnTo>
                    <a:pt x="87" y="38"/>
                  </a:lnTo>
                  <a:lnTo>
                    <a:pt x="85" y="38"/>
                  </a:lnTo>
                  <a:lnTo>
                    <a:pt x="85" y="38"/>
                  </a:lnTo>
                  <a:lnTo>
                    <a:pt x="83" y="38"/>
                  </a:lnTo>
                  <a:lnTo>
                    <a:pt x="83" y="38"/>
                  </a:lnTo>
                  <a:lnTo>
                    <a:pt x="83" y="38"/>
                  </a:lnTo>
                  <a:lnTo>
                    <a:pt x="80" y="38"/>
                  </a:lnTo>
                  <a:lnTo>
                    <a:pt x="80" y="35"/>
                  </a:lnTo>
                  <a:lnTo>
                    <a:pt x="80" y="35"/>
                  </a:lnTo>
                  <a:lnTo>
                    <a:pt x="80" y="38"/>
                  </a:lnTo>
                  <a:lnTo>
                    <a:pt x="80" y="38"/>
                  </a:lnTo>
                  <a:lnTo>
                    <a:pt x="80" y="38"/>
                  </a:lnTo>
                  <a:lnTo>
                    <a:pt x="80" y="38"/>
                  </a:lnTo>
                  <a:lnTo>
                    <a:pt x="78" y="38"/>
                  </a:lnTo>
                  <a:lnTo>
                    <a:pt x="78" y="38"/>
                  </a:lnTo>
                  <a:lnTo>
                    <a:pt x="78" y="38"/>
                  </a:lnTo>
                  <a:lnTo>
                    <a:pt x="76" y="38"/>
                  </a:lnTo>
                  <a:lnTo>
                    <a:pt x="76" y="38"/>
                  </a:lnTo>
                  <a:lnTo>
                    <a:pt x="76" y="38"/>
                  </a:lnTo>
                  <a:lnTo>
                    <a:pt x="76" y="38"/>
                  </a:lnTo>
                  <a:lnTo>
                    <a:pt x="73" y="38"/>
                  </a:lnTo>
                  <a:lnTo>
                    <a:pt x="73" y="38"/>
                  </a:lnTo>
                  <a:lnTo>
                    <a:pt x="73" y="38"/>
                  </a:lnTo>
                  <a:lnTo>
                    <a:pt x="73" y="38"/>
                  </a:lnTo>
                  <a:lnTo>
                    <a:pt x="71" y="38"/>
                  </a:lnTo>
                  <a:lnTo>
                    <a:pt x="71" y="38"/>
                  </a:lnTo>
                  <a:lnTo>
                    <a:pt x="68" y="38"/>
                  </a:lnTo>
                  <a:lnTo>
                    <a:pt x="68" y="38"/>
                  </a:lnTo>
                  <a:lnTo>
                    <a:pt x="68" y="40"/>
                  </a:lnTo>
                  <a:lnTo>
                    <a:pt x="68" y="40"/>
                  </a:lnTo>
                  <a:lnTo>
                    <a:pt x="68" y="38"/>
                  </a:lnTo>
                  <a:lnTo>
                    <a:pt x="66" y="38"/>
                  </a:lnTo>
                  <a:lnTo>
                    <a:pt x="66" y="38"/>
                  </a:lnTo>
                  <a:lnTo>
                    <a:pt x="66" y="38"/>
                  </a:lnTo>
                  <a:lnTo>
                    <a:pt x="66" y="38"/>
                  </a:lnTo>
                  <a:lnTo>
                    <a:pt x="66" y="35"/>
                  </a:lnTo>
                  <a:lnTo>
                    <a:pt x="64" y="35"/>
                  </a:lnTo>
                  <a:lnTo>
                    <a:pt x="64" y="35"/>
                  </a:lnTo>
                  <a:lnTo>
                    <a:pt x="64" y="38"/>
                  </a:lnTo>
                  <a:lnTo>
                    <a:pt x="61" y="38"/>
                  </a:lnTo>
                  <a:lnTo>
                    <a:pt x="61" y="38"/>
                  </a:lnTo>
                  <a:lnTo>
                    <a:pt x="61" y="38"/>
                  </a:lnTo>
                  <a:lnTo>
                    <a:pt x="61" y="38"/>
                  </a:lnTo>
                  <a:lnTo>
                    <a:pt x="61" y="38"/>
                  </a:lnTo>
                  <a:lnTo>
                    <a:pt x="59" y="38"/>
                  </a:lnTo>
                  <a:lnTo>
                    <a:pt x="59" y="38"/>
                  </a:lnTo>
                  <a:lnTo>
                    <a:pt x="57" y="38"/>
                  </a:lnTo>
                  <a:lnTo>
                    <a:pt x="57" y="38"/>
                  </a:lnTo>
                  <a:lnTo>
                    <a:pt x="57" y="38"/>
                  </a:lnTo>
                  <a:lnTo>
                    <a:pt x="57" y="38"/>
                  </a:lnTo>
                  <a:lnTo>
                    <a:pt x="54" y="38"/>
                  </a:lnTo>
                  <a:lnTo>
                    <a:pt x="54" y="38"/>
                  </a:lnTo>
                  <a:lnTo>
                    <a:pt x="54" y="40"/>
                  </a:lnTo>
                  <a:lnTo>
                    <a:pt x="54" y="40"/>
                  </a:lnTo>
                  <a:lnTo>
                    <a:pt x="52" y="40"/>
                  </a:lnTo>
                  <a:lnTo>
                    <a:pt x="52" y="40"/>
                  </a:lnTo>
                  <a:lnTo>
                    <a:pt x="52" y="38"/>
                  </a:lnTo>
                  <a:lnTo>
                    <a:pt x="49" y="38"/>
                  </a:lnTo>
                  <a:lnTo>
                    <a:pt x="49" y="40"/>
                  </a:lnTo>
                  <a:lnTo>
                    <a:pt x="49" y="40"/>
                  </a:lnTo>
                  <a:lnTo>
                    <a:pt x="49" y="40"/>
                  </a:lnTo>
                  <a:lnTo>
                    <a:pt x="47" y="40"/>
                  </a:lnTo>
                  <a:lnTo>
                    <a:pt x="47" y="38"/>
                  </a:lnTo>
                  <a:lnTo>
                    <a:pt x="47" y="38"/>
                  </a:lnTo>
                  <a:lnTo>
                    <a:pt x="47" y="38"/>
                  </a:lnTo>
                  <a:lnTo>
                    <a:pt x="45" y="38"/>
                  </a:lnTo>
                  <a:lnTo>
                    <a:pt x="45" y="38"/>
                  </a:lnTo>
                  <a:lnTo>
                    <a:pt x="45" y="38"/>
                  </a:lnTo>
                  <a:lnTo>
                    <a:pt x="42" y="38"/>
                  </a:lnTo>
                  <a:lnTo>
                    <a:pt x="42" y="38"/>
                  </a:lnTo>
                  <a:lnTo>
                    <a:pt x="42" y="38"/>
                  </a:lnTo>
                  <a:lnTo>
                    <a:pt x="42" y="38"/>
                  </a:lnTo>
                  <a:lnTo>
                    <a:pt x="40" y="38"/>
                  </a:lnTo>
                  <a:lnTo>
                    <a:pt x="40" y="38"/>
                  </a:lnTo>
                  <a:lnTo>
                    <a:pt x="40" y="38"/>
                  </a:lnTo>
                  <a:lnTo>
                    <a:pt x="38" y="38"/>
                  </a:lnTo>
                  <a:lnTo>
                    <a:pt x="38" y="38"/>
                  </a:lnTo>
                  <a:lnTo>
                    <a:pt x="35" y="38"/>
                  </a:lnTo>
                  <a:lnTo>
                    <a:pt x="35" y="40"/>
                  </a:lnTo>
                  <a:lnTo>
                    <a:pt x="35" y="40"/>
                  </a:lnTo>
                  <a:lnTo>
                    <a:pt x="35" y="40"/>
                  </a:lnTo>
                  <a:lnTo>
                    <a:pt x="35" y="40"/>
                  </a:lnTo>
                  <a:lnTo>
                    <a:pt x="35" y="42"/>
                  </a:lnTo>
                  <a:lnTo>
                    <a:pt x="35" y="42"/>
                  </a:lnTo>
                  <a:lnTo>
                    <a:pt x="33" y="42"/>
                  </a:lnTo>
                  <a:lnTo>
                    <a:pt x="33" y="42"/>
                  </a:lnTo>
                  <a:lnTo>
                    <a:pt x="33" y="42"/>
                  </a:lnTo>
                  <a:lnTo>
                    <a:pt x="33" y="45"/>
                  </a:lnTo>
                  <a:lnTo>
                    <a:pt x="33" y="45"/>
                  </a:lnTo>
                  <a:lnTo>
                    <a:pt x="33" y="47"/>
                  </a:lnTo>
                  <a:lnTo>
                    <a:pt x="33" y="47"/>
                  </a:lnTo>
                  <a:lnTo>
                    <a:pt x="33" y="47"/>
                  </a:lnTo>
                  <a:lnTo>
                    <a:pt x="33" y="50"/>
                  </a:lnTo>
                  <a:lnTo>
                    <a:pt x="33" y="50"/>
                  </a:lnTo>
                  <a:lnTo>
                    <a:pt x="33" y="52"/>
                  </a:lnTo>
                  <a:lnTo>
                    <a:pt x="31" y="52"/>
                  </a:lnTo>
                  <a:lnTo>
                    <a:pt x="31" y="52"/>
                  </a:lnTo>
                  <a:lnTo>
                    <a:pt x="31" y="52"/>
                  </a:lnTo>
                  <a:lnTo>
                    <a:pt x="31" y="52"/>
                  </a:lnTo>
                  <a:lnTo>
                    <a:pt x="31" y="54"/>
                  </a:lnTo>
                  <a:lnTo>
                    <a:pt x="31" y="54"/>
                  </a:lnTo>
                  <a:lnTo>
                    <a:pt x="31" y="57"/>
                  </a:lnTo>
                  <a:lnTo>
                    <a:pt x="31" y="57"/>
                  </a:lnTo>
                  <a:lnTo>
                    <a:pt x="31" y="59"/>
                  </a:lnTo>
                  <a:lnTo>
                    <a:pt x="31" y="59"/>
                  </a:lnTo>
                  <a:lnTo>
                    <a:pt x="31" y="59"/>
                  </a:lnTo>
                  <a:lnTo>
                    <a:pt x="31" y="61"/>
                  </a:lnTo>
                  <a:lnTo>
                    <a:pt x="31" y="61"/>
                  </a:lnTo>
                  <a:lnTo>
                    <a:pt x="31" y="61"/>
                  </a:lnTo>
                  <a:lnTo>
                    <a:pt x="31" y="64"/>
                  </a:lnTo>
                  <a:lnTo>
                    <a:pt x="31" y="64"/>
                  </a:lnTo>
                  <a:lnTo>
                    <a:pt x="31" y="66"/>
                  </a:lnTo>
                  <a:lnTo>
                    <a:pt x="33" y="66"/>
                  </a:lnTo>
                  <a:lnTo>
                    <a:pt x="33" y="66"/>
                  </a:lnTo>
                  <a:lnTo>
                    <a:pt x="33" y="68"/>
                  </a:lnTo>
                  <a:lnTo>
                    <a:pt x="33" y="68"/>
                  </a:lnTo>
                  <a:lnTo>
                    <a:pt x="33" y="68"/>
                  </a:lnTo>
                  <a:lnTo>
                    <a:pt x="33" y="68"/>
                  </a:lnTo>
                  <a:lnTo>
                    <a:pt x="33" y="71"/>
                  </a:lnTo>
                  <a:lnTo>
                    <a:pt x="35" y="71"/>
                  </a:lnTo>
                  <a:lnTo>
                    <a:pt x="35" y="71"/>
                  </a:lnTo>
                  <a:lnTo>
                    <a:pt x="35" y="71"/>
                  </a:lnTo>
                  <a:lnTo>
                    <a:pt x="35" y="71"/>
                  </a:lnTo>
                  <a:lnTo>
                    <a:pt x="35" y="71"/>
                  </a:lnTo>
                  <a:lnTo>
                    <a:pt x="38" y="71"/>
                  </a:lnTo>
                  <a:lnTo>
                    <a:pt x="38" y="71"/>
                  </a:lnTo>
                  <a:lnTo>
                    <a:pt x="40" y="71"/>
                  </a:lnTo>
                  <a:lnTo>
                    <a:pt x="40" y="73"/>
                  </a:lnTo>
                  <a:lnTo>
                    <a:pt x="40" y="73"/>
                  </a:lnTo>
                  <a:lnTo>
                    <a:pt x="40" y="73"/>
                  </a:lnTo>
                  <a:lnTo>
                    <a:pt x="40" y="73"/>
                  </a:lnTo>
                  <a:lnTo>
                    <a:pt x="40" y="76"/>
                  </a:lnTo>
                  <a:lnTo>
                    <a:pt x="42" y="76"/>
                  </a:lnTo>
                  <a:lnTo>
                    <a:pt x="42" y="76"/>
                  </a:lnTo>
                  <a:lnTo>
                    <a:pt x="42" y="76"/>
                  </a:lnTo>
                  <a:lnTo>
                    <a:pt x="42" y="78"/>
                  </a:lnTo>
                  <a:lnTo>
                    <a:pt x="42" y="78"/>
                  </a:lnTo>
                  <a:lnTo>
                    <a:pt x="42" y="80"/>
                  </a:lnTo>
                  <a:lnTo>
                    <a:pt x="42" y="80"/>
                  </a:lnTo>
                  <a:lnTo>
                    <a:pt x="42" y="80"/>
                  </a:lnTo>
                  <a:lnTo>
                    <a:pt x="42" y="80"/>
                  </a:lnTo>
                  <a:lnTo>
                    <a:pt x="42" y="83"/>
                  </a:lnTo>
                  <a:lnTo>
                    <a:pt x="42" y="83"/>
                  </a:lnTo>
                  <a:lnTo>
                    <a:pt x="42" y="83"/>
                  </a:lnTo>
                  <a:lnTo>
                    <a:pt x="42" y="83"/>
                  </a:lnTo>
                  <a:lnTo>
                    <a:pt x="45" y="83"/>
                  </a:lnTo>
                  <a:lnTo>
                    <a:pt x="45" y="83"/>
                  </a:lnTo>
                  <a:lnTo>
                    <a:pt x="45" y="83"/>
                  </a:lnTo>
                  <a:lnTo>
                    <a:pt x="47" y="83"/>
                  </a:lnTo>
                  <a:lnTo>
                    <a:pt x="47" y="83"/>
                  </a:lnTo>
                  <a:lnTo>
                    <a:pt x="47" y="83"/>
                  </a:lnTo>
                  <a:lnTo>
                    <a:pt x="47" y="83"/>
                  </a:lnTo>
                  <a:lnTo>
                    <a:pt x="49" y="83"/>
                  </a:lnTo>
                  <a:lnTo>
                    <a:pt x="49" y="83"/>
                  </a:lnTo>
                  <a:lnTo>
                    <a:pt x="49" y="83"/>
                  </a:lnTo>
                  <a:lnTo>
                    <a:pt x="49" y="85"/>
                  </a:lnTo>
                  <a:lnTo>
                    <a:pt x="52" y="85"/>
                  </a:lnTo>
                  <a:lnTo>
                    <a:pt x="52" y="85"/>
                  </a:lnTo>
                  <a:lnTo>
                    <a:pt x="52" y="83"/>
                  </a:lnTo>
                  <a:lnTo>
                    <a:pt x="54" y="83"/>
                  </a:lnTo>
                  <a:lnTo>
                    <a:pt x="54" y="83"/>
                  </a:lnTo>
                  <a:lnTo>
                    <a:pt x="54" y="83"/>
                  </a:lnTo>
                  <a:lnTo>
                    <a:pt x="54" y="83"/>
                  </a:lnTo>
                  <a:lnTo>
                    <a:pt x="54" y="80"/>
                  </a:lnTo>
                  <a:lnTo>
                    <a:pt x="54" y="80"/>
                  </a:lnTo>
                  <a:lnTo>
                    <a:pt x="54" y="80"/>
                  </a:lnTo>
                  <a:lnTo>
                    <a:pt x="54" y="78"/>
                  </a:lnTo>
                  <a:lnTo>
                    <a:pt x="57" y="78"/>
                  </a:lnTo>
                  <a:lnTo>
                    <a:pt x="57" y="78"/>
                  </a:lnTo>
                  <a:lnTo>
                    <a:pt x="57" y="76"/>
                  </a:lnTo>
                  <a:lnTo>
                    <a:pt x="57" y="76"/>
                  </a:lnTo>
                  <a:lnTo>
                    <a:pt x="57" y="76"/>
                  </a:lnTo>
                  <a:lnTo>
                    <a:pt x="57" y="76"/>
                  </a:lnTo>
                  <a:lnTo>
                    <a:pt x="57" y="73"/>
                  </a:lnTo>
                  <a:lnTo>
                    <a:pt x="59" y="73"/>
                  </a:lnTo>
                  <a:lnTo>
                    <a:pt x="59" y="73"/>
                  </a:lnTo>
                  <a:lnTo>
                    <a:pt x="59" y="73"/>
                  </a:lnTo>
                  <a:lnTo>
                    <a:pt x="59" y="71"/>
                  </a:lnTo>
                  <a:lnTo>
                    <a:pt x="61" y="71"/>
                  </a:lnTo>
                  <a:lnTo>
                    <a:pt x="61" y="71"/>
                  </a:lnTo>
                  <a:lnTo>
                    <a:pt x="61" y="71"/>
                  </a:lnTo>
                  <a:lnTo>
                    <a:pt x="61" y="71"/>
                  </a:lnTo>
                  <a:lnTo>
                    <a:pt x="61" y="71"/>
                  </a:lnTo>
                  <a:lnTo>
                    <a:pt x="64" y="71"/>
                  </a:lnTo>
                  <a:lnTo>
                    <a:pt x="64" y="68"/>
                  </a:lnTo>
                  <a:lnTo>
                    <a:pt x="64" y="68"/>
                  </a:lnTo>
                  <a:lnTo>
                    <a:pt x="66" y="68"/>
                  </a:lnTo>
                  <a:lnTo>
                    <a:pt x="66" y="71"/>
                  </a:lnTo>
                  <a:lnTo>
                    <a:pt x="66" y="71"/>
                  </a:lnTo>
                  <a:lnTo>
                    <a:pt x="66" y="71"/>
                  </a:lnTo>
                  <a:lnTo>
                    <a:pt x="66" y="71"/>
                  </a:lnTo>
                  <a:lnTo>
                    <a:pt x="66" y="71"/>
                  </a:lnTo>
                  <a:lnTo>
                    <a:pt x="66" y="71"/>
                  </a:lnTo>
                  <a:lnTo>
                    <a:pt x="66" y="71"/>
                  </a:lnTo>
                  <a:lnTo>
                    <a:pt x="66" y="73"/>
                  </a:lnTo>
                  <a:lnTo>
                    <a:pt x="68" y="73"/>
                  </a:lnTo>
                  <a:lnTo>
                    <a:pt x="68" y="71"/>
                  </a:lnTo>
                  <a:lnTo>
                    <a:pt x="68" y="71"/>
                  </a:lnTo>
                  <a:lnTo>
                    <a:pt x="68" y="73"/>
                  </a:lnTo>
                  <a:lnTo>
                    <a:pt x="68" y="73"/>
                  </a:lnTo>
                  <a:lnTo>
                    <a:pt x="71" y="73"/>
                  </a:lnTo>
                  <a:lnTo>
                    <a:pt x="71" y="73"/>
                  </a:lnTo>
                  <a:lnTo>
                    <a:pt x="71" y="71"/>
                  </a:lnTo>
                  <a:lnTo>
                    <a:pt x="73" y="71"/>
                  </a:lnTo>
                  <a:lnTo>
                    <a:pt x="73" y="71"/>
                  </a:lnTo>
                  <a:lnTo>
                    <a:pt x="73" y="71"/>
                  </a:lnTo>
                  <a:lnTo>
                    <a:pt x="76" y="71"/>
                  </a:lnTo>
                  <a:lnTo>
                    <a:pt x="76" y="71"/>
                  </a:lnTo>
                  <a:lnTo>
                    <a:pt x="76" y="71"/>
                  </a:lnTo>
                  <a:lnTo>
                    <a:pt x="76" y="68"/>
                  </a:lnTo>
                  <a:lnTo>
                    <a:pt x="76" y="68"/>
                  </a:lnTo>
                  <a:lnTo>
                    <a:pt x="76" y="68"/>
                  </a:lnTo>
                  <a:lnTo>
                    <a:pt x="76" y="68"/>
                  </a:lnTo>
                  <a:lnTo>
                    <a:pt x="78" y="68"/>
                  </a:lnTo>
                  <a:lnTo>
                    <a:pt x="78" y="68"/>
                  </a:lnTo>
                  <a:lnTo>
                    <a:pt x="80" y="68"/>
                  </a:lnTo>
                  <a:lnTo>
                    <a:pt x="80" y="68"/>
                  </a:lnTo>
                  <a:lnTo>
                    <a:pt x="80" y="68"/>
                  </a:lnTo>
                  <a:lnTo>
                    <a:pt x="83" y="68"/>
                  </a:lnTo>
                  <a:lnTo>
                    <a:pt x="83" y="68"/>
                  </a:lnTo>
                  <a:lnTo>
                    <a:pt x="83" y="68"/>
                  </a:lnTo>
                  <a:lnTo>
                    <a:pt x="85" y="68"/>
                  </a:lnTo>
                  <a:lnTo>
                    <a:pt x="85" y="66"/>
                  </a:lnTo>
                  <a:lnTo>
                    <a:pt x="85" y="66"/>
                  </a:lnTo>
                  <a:lnTo>
                    <a:pt x="87" y="66"/>
                  </a:lnTo>
                  <a:lnTo>
                    <a:pt x="87" y="66"/>
                  </a:lnTo>
                  <a:lnTo>
                    <a:pt x="87" y="66"/>
                  </a:lnTo>
                  <a:lnTo>
                    <a:pt x="87" y="64"/>
                  </a:lnTo>
                  <a:lnTo>
                    <a:pt x="87" y="64"/>
                  </a:lnTo>
                  <a:lnTo>
                    <a:pt x="90" y="64"/>
                  </a:lnTo>
                  <a:lnTo>
                    <a:pt x="90" y="64"/>
                  </a:lnTo>
                  <a:lnTo>
                    <a:pt x="90" y="64"/>
                  </a:lnTo>
                  <a:lnTo>
                    <a:pt x="90" y="64"/>
                  </a:lnTo>
                  <a:lnTo>
                    <a:pt x="92" y="64"/>
                  </a:lnTo>
                  <a:lnTo>
                    <a:pt x="92" y="64"/>
                  </a:lnTo>
                  <a:lnTo>
                    <a:pt x="94" y="64"/>
                  </a:lnTo>
                  <a:lnTo>
                    <a:pt x="94" y="64"/>
                  </a:lnTo>
                  <a:lnTo>
                    <a:pt x="94" y="61"/>
                  </a:lnTo>
                  <a:lnTo>
                    <a:pt x="94" y="61"/>
                  </a:lnTo>
                  <a:lnTo>
                    <a:pt x="94" y="61"/>
                  </a:lnTo>
                  <a:lnTo>
                    <a:pt x="97" y="61"/>
                  </a:lnTo>
                  <a:lnTo>
                    <a:pt x="97" y="61"/>
                  </a:lnTo>
                  <a:lnTo>
                    <a:pt x="97" y="61"/>
                  </a:lnTo>
                  <a:lnTo>
                    <a:pt x="97" y="61"/>
                  </a:lnTo>
                  <a:lnTo>
                    <a:pt x="99" y="61"/>
                  </a:lnTo>
                  <a:lnTo>
                    <a:pt x="99" y="64"/>
                  </a:lnTo>
                  <a:lnTo>
                    <a:pt x="99" y="64"/>
                  </a:lnTo>
                  <a:lnTo>
                    <a:pt x="102" y="64"/>
                  </a:lnTo>
                  <a:lnTo>
                    <a:pt x="102" y="64"/>
                  </a:lnTo>
                  <a:lnTo>
                    <a:pt x="102" y="64"/>
                  </a:lnTo>
                  <a:lnTo>
                    <a:pt x="102" y="64"/>
                  </a:lnTo>
                  <a:lnTo>
                    <a:pt x="102" y="66"/>
                  </a:lnTo>
                  <a:lnTo>
                    <a:pt x="102" y="66"/>
                  </a:lnTo>
                  <a:lnTo>
                    <a:pt x="104" y="66"/>
                  </a:lnTo>
                  <a:lnTo>
                    <a:pt x="104" y="68"/>
                  </a:lnTo>
                  <a:lnTo>
                    <a:pt x="104" y="68"/>
                  </a:lnTo>
                  <a:lnTo>
                    <a:pt x="104" y="71"/>
                  </a:lnTo>
                  <a:lnTo>
                    <a:pt x="104" y="71"/>
                  </a:lnTo>
                  <a:lnTo>
                    <a:pt x="102" y="71"/>
                  </a:lnTo>
                  <a:lnTo>
                    <a:pt x="102" y="71"/>
                  </a:lnTo>
                  <a:lnTo>
                    <a:pt x="102" y="73"/>
                  </a:lnTo>
                  <a:lnTo>
                    <a:pt x="102" y="73"/>
                  </a:lnTo>
                  <a:lnTo>
                    <a:pt x="102" y="73"/>
                  </a:lnTo>
                  <a:lnTo>
                    <a:pt x="102" y="76"/>
                  </a:lnTo>
                  <a:lnTo>
                    <a:pt x="102" y="76"/>
                  </a:lnTo>
                  <a:lnTo>
                    <a:pt x="102" y="76"/>
                  </a:lnTo>
                  <a:lnTo>
                    <a:pt x="99" y="76"/>
                  </a:lnTo>
                  <a:lnTo>
                    <a:pt x="99" y="76"/>
                  </a:lnTo>
                  <a:lnTo>
                    <a:pt x="99" y="76"/>
                  </a:lnTo>
                  <a:lnTo>
                    <a:pt x="97" y="76"/>
                  </a:lnTo>
                  <a:lnTo>
                    <a:pt x="97" y="76"/>
                  </a:lnTo>
                  <a:lnTo>
                    <a:pt x="97" y="73"/>
                  </a:lnTo>
                  <a:lnTo>
                    <a:pt x="97" y="73"/>
                  </a:lnTo>
                  <a:lnTo>
                    <a:pt x="97" y="73"/>
                  </a:lnTo>
                  <a:lnTo>
                    <a:pt x="97" y="71"/>
                  </a:lnTo>
                  <a:lnTo>
                    <a:pt x="97" y="71"/>
                  </a:lnTo>
                  <a:lnTo>
                    <a:pt x="94" y="71"/>
                  </a:lnTo>
                  <a:lnTo>
                    <a:pt x="94" y="71"/>
                  </a:lnTo>
                  <a:lnTo>
                    <a:pt x="94" y="71"/>
                  </a:lnTo>
                  <a:lnTo>
                    <a:pt x="94" y="71"/>
                  </a:lnTo>
                  <a:lnTo>
                    <a:pt x="92" y="71"/>
                  </a:lnTo>
                  <a:lnTo>
                    <a:pt x="92" y="73"/>
                  </a:lnTo>
                  <a:lnTo>
                    <a:pt x="92" y="73"/>
                  </a:lnTo>
                  <a:lnTo>
                    <a:pt x="90" y="73"/>
                  </a:lnTo>
                  <a:lnTo>
                    <a:pt x="90" y="73"/>
                  </a:lnTo>
                  <a:lnTo>
                    <a:pt x="90" y="73"/>
                  </a:lnTo>
                  <a:lnTo>
                    <a:pt x="90" y="76"/>
                  </a:lnTo>
                  <a:lnTo>
                    <a:pt x="90" y="76"/>
                  </a:lnTo>
                  <a:lnTo>
                    <a:pt x="90" y="76"/>
                  </a:lnTo>
                  <a:lnTo>
                    <a:pt x="87" y="76"/>
                  </a:lnTo>
                  <a:lnTo>
                    <a:pt x="87" y="78"/>
                  </a:lnTo>
                  <a:lnTo>
                    <a:pt x="87" y="78"/>
                  </a:lnTo>
                  <a:lnTo>
                    <a:pt x="87" y="78"/>
                  </a:lnTo>
                  <a:lnTo>
                    <a:pt x="87" y="78"/>
                  </a:lnTo>
                  <a:lnTo>
                    <a:pt x="87" y="80"/>
                  </a:lnTo>
                  <a:lnTo>
                    <a:pt x="87" y="80"/>
                  </a:lnTo>
                  <a:lnTo>
                    <a:pt x="85" y="80"/>
                  </a:lnTo>
                  <a:lnTo>
                    <a:pt x="85" y="83"/>
                  </a:lnTo>
                  <a:lnTo>
                    <a:pt x="85" y="83"/>
                  </a:lnTo>
                  <a:lnTo>
                    <a:pt x="85" y="83"/>
                  </a:lnTo>
                  <a:lnTo>
                    <a:pt x="83" y="83"/>
                  </a:lnTo>
                  <a:lnTo>
                    <a:pt x="83" y="83"/>
                  </a:lnTo>
                  <a:lnTo>
                    <a:pt x="83" y="83"/>
                  </a:lnTo>
                  <a:lnTo>
                    <a:pt x="83" y="85"/>
                  </a:lnTo>
                  <a:lnTo>
                    <a:pt x="83" y="85"/>
                  </a:lnTo>
                  <a:lnTo>
                    <a:pt x="83" y="85"/>
                  </a:lnTo>
                  <a:lnTo>
                    <a:pt x="80" y="85"/>
                  </a:lnTo>
                  <a:lnTo>
                    <a:pt x="80" y="87"/>
                  </a:lnTo>
                  <a:lnTo>
                    <a:pt x="80" y="87"/>
                  </a:lnTo>
                  <a:lnTo>
                    <a:pt x="80" y="87"/>
                  </a:lnTo>
                  <a:lnTo>
                    <a:pt x="80" y="87"/>
                  </a:lnTo>
                  <a:lnTo>
                    <a:pt x="78" y="87"/>
                  </a:lnTo>
                  <a:lnTo>
                    <a:pt x="78" y="90"/>
                  </a:lnTo>
                  <a:lnTo>
                    <a:pt x="78" y="90"/>
                  </a:lnTo>
                  <a:lnTo>
                    <a:pt x="78" y="90"/>
                  </a:lnTo>
                  <a:lnTo>
                    <a:pt x="76" y="90"/>
                  </a:lnTo>
                  <a:lnTo>
                    <a:pt x="76" y="92"/>
                  </a:lnTo>
                  <a:lnTo>
                    <a:pt x="76" y="92"/>
                  </a:lnTo>
                  <a:lnTo>
                    <a:pt x="76" y="92"/>
                  </a:lnTo>
                  <a:lnTo>
                    <a:pt x="76" y="92"/>
                  </a:lnTo>
                  <a:lnTo>
                    <a:pt x="76" y="92"/>
                  </a:lnTo>
                  <a:lnTo>
                    <a:pt x="76" y="95"/>
                  </a:lnTo>
                  <a:lnTo>
                    <a:pt x="73" y="95"/>
                  </a:lnTo>
                  <a:lnTo>
                    <a:pt x="73" y="95"/>
                  </a:lnTo>
                  <a:lnTo>
                    <a:pt x="73" y="95"/>
                  </a:lnTo>
                  <a:lnTo>
                    <a:pt x="73" y="95"/>
                  </a:lnTo>
                  <a:lnTo>
                    <a:pt x="73" y="97"/>
                  </a:lnTo>
                  <a:lnTo>
                    <a:pt x="71" y="97"/>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20"/>
            <p:cNvSpPr>
              <a:spLocks/>
            </p:cNvSpPr>
            <p:nvPr/>
          </p:nvSpPr>
          <p:spPr bwMode="auto">
            <a:xfrm>
              <a:off x="5764213" y="4386263"/>
              <a:ext cx="360363" cy="357187"/>
            </a:xfrm>
            <a:custGeom>
              <a:avLst/>
              <a:gdLst/>
              <a:ahLst/>
              <a:cxnLst>
                <a:cxn ang="0">
                  <a:pos x="152" y="30"/>
                </a:cxn>
                <a:cxn ang="0">
                  <a:pos x="168" y="33"/>
                </a:cxn>
                <a:cxn ang="0">
                  <a:pos x="182" y="42"/>
                </a:cxn>
                <a:cxn ang="0">
                  <a:pos x="194" y="47"/>
                </a:cxn>
                <a:cxn ang="0">
                  <a:pos x="208" y="49"/>
                </a:cxn>
                <a:cxn ang="0">
                  <a:pos x="223" y="57"/>
                </a:cxn>
                <a:cxn ang="0">
                  <a:pos x="227" y="78"/>
                </a:cxn>
                <a:cxn ang="0">
                  <a:pos x="227" y="104"/>
                </a:cxn>
                <a:cxn ang="0">
                  <a:pos x="227" y="128"/>
                </a:cxn>
                <a:cxn ang="0">
                  <a:pos x="227" y="154"/>
                </a:cxn>
                <a:cxn ang="0">
                  <a:pos x="227" y="170"/>
                </a:cxn>
                <a:cxn ang="0">
                  <a:pos x="227" y="196"/>
                </a:cxn>
                <a:cxn ang="0">
                  <a:pos x="227" y="222"/>
                </a:cxn>
                <a:cxn ang="0">
                  <a:pos x="218" y="213"/>
                </a:cxn>
                <a:cxn ang="0">
                  <a:pos x="206" y="203"/>
                </a:cxn>
                <a:cxn ang="0">
                  <a:pos x="189" y="201"/>
                </a:cxn>
                <a:cxn ang="0">
                  <a:pos x="178" y="206"/>
                </a:cxn>
                <a:cxn ang="0">
                  <a:pos x="161" y="206"/>
                </a:cxn>
                <a:cxn ang="0">
                  <a:pos x="159" y="194"/>
                </a:cxn>
                <a:cxn ang="0">
                  <a:pos x="168" y="182"/>
                </a:cxn>
                <a:cxn ang="0">
                  <a:pos x="178" y="173"/>
                </a:cxn>
                <a:cxn ang="0">
                  <a:pos x="175" y="158"/>
                </a:cxn>
                <a:cxn ang="0">
                  <a:pos x="168" y="142"/>
                </a:cxn>
                <a:cxn ang="0">
                  <a:pos x="159" y="130"/>
                </a:cxn>
                <a:cxn ang="0">
                  <a:pos x="149" y="121"/>
                </a:cxn>
                <a:cxn ang="0">
                  <a:pos x="133" y="113"/>
                </a:cxn>
                <a:cxn ang="0">
                  <a:pos x="116" y="106"/>
                </a:cxn>
                <a:cxn ang="0">
                  <a:pos x="99" y="104"/>
                </a:cxn>
                <a:cxn ang="0">
                  <a:pos x="90" y="94"/>
                </a:cxn>
                <a:cxn ang="0">
                  <a:pos x="76" y="90"/>
                </a:cxn>
                <a:cxn ang="0">
                  <a:pos x="64" y="85"/>
                </a:cxn>
                <a:cxn ang="0">
                  <a:pos x="64" y="97"/>
                </a:cxn>
                <a:cxn ang="0">
                  <a:pos x="52" y="97"/>
                </a:cxn>
                <a:cxn ang="0">
                  <a:pos x="50" y="80"/>
                </a:cxn>
                <a:cxn ang="0">
                  <a:pos x="43" y="71"/>
                </a:cxn>
                <a:cxn ang="0">
                  <a:pos x="33" y="61"/>
                </a:cxn>
                <a:cxn ang="0">
                  <a:pos x="50" y="61"/>
                </a:cxn>
                <a:cxn ang="0">
                  <a:pos x="62" y="52"/>
                </a:cxn>
                <a:cxn ang="0">
                  <a:pos x="73" y="52"/>
                </a:cxn>
                <a:cxn ang="0">
                  <a:pos x="57" y="49"/>
                </a:cxn>
                <a:cxn ang="0">
                  <a:pos x="43" y="49"/>
                </a:cxn>
                <a:cxn ang="0">
                  <a:pos x="33" y="40"/>
                </a:cxn>
                <a:cxn ang="0">
                  <a:pos x="19" y="30"/>
                </a:cxn>
                <a:cxn ang="0">
                  <a:pos x="7" y="26"/>
                </a:cxn>
                <a:cxn ang="0">
                  <a:pos x="0" y="11"/>
                </a:cxn>
                <a:cxn ang="0">
                  <a:pos x="12" y="14"/>
                </a:cxn>
                <a:cxn ang="0">
                  <a:pos x="28" y="9"/>
                </a:cxn>
                <a:cxn ang="0">
                  <a:pos x="40" y="2"/>
                </a:cxn>
                <a:cxn ang="0">
                  <a:pos x="57" y="4"/>
                </a:cxn>
                <a:cxn ang="0">
                  <a:pos x="73" y="9"/>
                </a:cxn>
                <a:cxn ang="0">
                  <a:pos x="81" y="21"/>
                </a:cxn>
                <a:cxn ang="0">
                  <a:pos x="81" y="35"/>
                </a:cxn>
                <a:cxn ang="0">
                  <a:pos x="83" y="54"/>
                </a:cxn>
                <a:cxn ang="0">
                  <a:pos x="88" y="52"/>
                </a:cxn>
                <a:cxn ang="0">
                  <a:pos x="95" y="57"/>
                </a:cxn>
                <a:cxn ang="0">
                  <a:pos x="95" y="71"/>
                </a:cxn>
                <a:cxn ang="0">
                  <a:pos x="104" y="75"/>
                </a:cxn>
                <a:cxn ang="0">
                  <a:pos x="114" y="68"/>
                </a:cxn>
                <a:cxn ang="0">
                  <a:pos x="121" y="61"/>
                </a:cxn>
                <a:cxn ang="0">
                  <a:pos x="123" y="47"/>
                </a:cxn>
                <a:cxn ang="0">
                  <a:pos x="140" y="47"/>
                </a:cxn>
              </a:cxnLst>
              <a:rect l="0" t="0" r="r" b="b"/>
              <a:pathLst>
                <a:path w="227" h="225">
                  <a:moveTo>
                    <a:pt x="140" y="38"/>
                  </a:moveTo>
                  <a:lnTo>
                    <a:pt x="140" y="38"/>
                  </a:lnTo>
                  <a:lnTo>
                    <a:pt x="142" y="38"/>
                  </a:lnTo>
                  <a:lnTo>
                    <a:pt x="142" y="38"/>
                  </a:lnTo>
                  <a:lnTo>
                    <a:pt x="142" y="38"/>
                  </a:lnTo>
                  <a:lnTo>
                    <a:pt x="142" y="38"/>
                  </a:lnTo>
                  <a:lnTo>
                    <a:pt x="142" y="38"/>
                  </a:lnTo>
                  <a:lnTo>
                    <a:pt x="142" y="38"/>
                  </a:lnTo>
                  <a:lnTo>
                    <a:pt x="142" y="35"/>
                  </a:lnTo>
                  <a:lnTo>
                    <a:pt x="144" y="35"/>
                  </a:lnTo>
                  <a:lnTo>
                    <a:pt x="144" y="35"/>
                  </a:lnTo>
                  <a:lnTo>
                    <a:pt x="144" y="35"/>
                  </a:lnTo>
                  <a:lnTo>
                    <a:pt x="147" y="35"/>
                  </a:lnTo>
                  <a:lnTo>
                    <a:pt x="147" y="35"/>
                  </a:lnTo>
                  <a:lnTo>
                    <a:pt x="147" y="35"/>
                  </a:lnTo>
                  <a:lnTo>
                    <a:pt x="147" y="35"/>
                  </a:lnTo>
                  <a:lnTo>
                    <a:pt x="149" y="35"/>
                  </a:lnTo>
                  <a:lnTo>
                    <a:pt x="149" y="35"/>
                  </a:lnTo>
                  <a:lnTo>
                    <a:pt x="149" y="33"/>
                  </a:lnTo>
                  <a:lnTo>
                    <a:pt x="149" y="33"/>
                  </a:lnTo>
                  <a:lnTo>
                    <a:pt x="149" y="33"/>
                  </a:lnTo>
                  <a:lnTo>
                    <a:pt x="152" y="33"/>
                  </a:lnTo>
                  <a:lnTo>
                    <a:pt x="152" y="33"/>
                  </a:lnTo>
                  <a:lnTo>
                    <a:pt x="152" y="30"/>
                  </a:lnTo>
                  <a:lnTo>
                    <a:pt x="154" y="30"/>
                  </a:lnTo>
                  <a:lnTo>
                    <a:pt x="154" y="30"/>
                  </a:lnTo>
                  <a:lnTo>
                    <a:pt x="154" y="30"/>
                  </a:lnTo>
                  <a:lnTo>
                    <a:pt x="154" y="30"/>
                  </a:lnTo>
                  <a:lnTo>
                    <a:pt x="156" y="30"/>
                  </a:lnTo>
                  <a:lnTo>
                    <a:pt x="156" y="28"/>
                  </a:lnTo>
                  <a:lnTo>
                    <a:pt x="156" y="28"/>
                  </a:lnTo>
                  <a:lnTo>
                    <a:pt x="156" y="28"/>
                  </a:lnTo>
                  <a:lnTo>
                    <a:pt x="159" y="28"/>
                  </a:lnTo>
                  <a:lnTo>
                    <a:pt x="159" y="28"/>
                  </a:lnTo>
                  <a:lnTo>
                    <a:pt x="161" y="28"/>
                  </a:lnTo>
                  <a:lnTo>
                    <a:pt x="161" y="28"/>
                  </a:lnTo>
                  <a:lnTo>
                    <a:pt x="161" y="28"/>
                  </a:lnTo>
                  <a:lnTo>
                    <a:pt x="161" y="30"/>
                  </a:lnTo>
                  <a:lnTo>
                    <a:pt x="163" y="30"/>
                  </a:lnTo>
                  <a:lnTo>
                    <a:pt x="163" y="30"/>
                  </a:lnTo>
                  <a:lnTo>
                    <a:pt x="163" y="30"/>
                  </a:lnTo>
                  <a:lnTo>
                    <a:pt x="163" y="33"/>
                  </a:lnTo>
                  <a:lnTo>
                    <a:pt x="163" y="33"/>
                  </a:lnTo>
                  <a:lnTo>
                    <a:pt x="166" y="33"/>
                  </a:lnTo>
                  <a:lnTo>
                    <a:pt x="166" y="33"/>
                  </a:lnTo>
                  <a:lnTo>
                    <a:pt x="166" y="33"/>
                  </a:lnTo>
                  <a:lnTo>
                    <a:pt x="168" y="33"/>
                  </a:lnTo>
                  <a:lnTo>
                    <a:pt x="168" y="33"/>
                  </a:lnTo>
                  <a:lnTo>
                    <a:pt x="168" y="35"/>
                  </a:lnTo>
                  <a:lnTo>
                    <a:pt x="168" y="35"/>
                  </a:lnTo>
                  <a:lnTo>
                    <a:pt x="170" y="35"/>
                  </a:lnTo>
                  <a:lnTo>
                    <a:pt x="170" y="35"/>
                  </a:lnTo>
                  <a:lnTo>
                    <a:pt x="170" y="35"/>
                  </a:lnTo>
                  <a:lnTo>
                    <a:pt x="173" y="35"/>
                  </a:lnTo>
                  <a:lnTo>
                    <a:pt x="173" y="35"/>
                  </a:lnTo>
                  <a:lnTo>
                    <a:pt x="173" y="35"/>
                  </a:lnTo>
                  <a:lnTo>
                    <a:pt x="173" y="35"/>
                  </a:lnTo>
                  <a:lnTo>
                    <a:pt x="175" y="35"/>
                  </a:lnTo>
                  <a:lnTo>
                    <a:pt x="175" y="35"/>
                  </a:lnTo>
                  <a:lnTo>
                    <a:pt x="175" y="35"/>
                  </a:lnTo>
                  <a:lnTo>
                    <a:pt x="178" y="35"/>
                  </a:lnTo>
                  <a:lnTo>
                    <a:pt x="178" y="38"/>
                  </a:lnTo>
                  <a:lnTo>
                    <a:pt x="178" y="38"/>
                  </a:lnTo>
                  <a:lnTo>
                    <a:pt x="180" y="38"/>
                  </a:lnTo>
                  <a:lnTo>
                    <a:pt x="180" y="38"/>
                  </a:lnTo>
                  <a:lnTo>
                    <a:pt x="180" y="38"/>
                  </a:lnTo>
                  <a:lnTo>
                    <a:pt x="180" y="40"/>
                  </a:lnTo>
                  <a:lnTo>
                    <a:pt x="180" y="40"/>
                  </a:lnTo>
                  <a:lnTo>
                    <a:pt x="180" y="40"/>
                  </a:lnTo>
                  <a:lnTo>
                    <a:pt x="182" y="40"/>
                  </a:lnTo>
                  <a:lnTo>
                    <a:pt x="182" y="40"/>
                  </a:lnTo>
                  <a:lnTo>
                    <a:pt x="182" y="42"/>
                  </a:lnTo>
                  <a:lnTo>
                    <a:pt x="182" y="42"/>
                  </a:lnTo>
                  <a:lnTo>
                    <a:pt x="185" y="42"/>
                  </a:lnTo>
                  <a:lnTo>
                    <a:pt x="185" y="42"/>
                  </a:lnTo>
                  <a:lnTo>
                    <a:pt x="185" y="42"/>
                  </a:lnTo>
                  <a:lnTo>
                    <a:pt x="187" y="42"/>
                  </a:lnTo>
                  <a:lnTo>
                    <a:pt x="187" y="42"/>
                  </a:lnTo>
                  <a:lnTo>
                    <a:pt x="187" y="42"/>
                  </a:lnTo>
                  <a:lnTo>
                    <a:pt x="187" y="45"/>
                  </a:lnTo>
                  <a:lnTo>
                    <a:pt x="189" y="45"/>
                  </a:lnTo>
                  <a:lnTo>
                    <a:pt x="189" y="42"/>
                  </a:lnTo>
                  <a:lnTo>
                    <a:pt x="189" y="42"/>
                  </a:lnTo>
                  <a:lnTo>
                    <a:pt x="189" y="42"/>
                  </a:lnTo>
                  <a:lnTo>
                    <a:pt x="189" y="42"/>
                  </a:lnTo>
                  <a:lnTo>
                    <a:pt x="192" y="42"/>
                  </a:lnTo>
                  <a:lnTo>
                    <a:pt x="192" y="42"/>
                  </a:lnTo>
                  <a:lnTo>
                    <a:pt x="192" y="42"/>
                  </a:lnTo>
                  <a:lnTo>
                    <a:pt x="192" y="45"/>
                  </a:lnTo>
                  <a:lnTo>
                    <a:pt x="194" y="45"/>
                  </a:lnTo>
                  <a:lnTo>
                    <a:pt x="194" y="45"/>
                  </a:lnTo>
                  <a:lnTo>
                    <a:pt x="194" y="45"/>
                  </a:lnTo>
                  <a:lnTo>
                    <a:pt x="194" y="45"/>
                  </a:lnTo>
                  <a:lnTo>
                    <a:pt x="194" y="47"/>
                  </a:lnTo>
                  <a:lnTo>
                    <a:pt x="194" y="47"/>
                  </a:lnTo>
                  <a:lnTo>
                    <a:pt x="194" y="47"/>
                  </a:lnTo>
                  <a:lnTo>
                    <a:pt x="196" y="47"/>
                  </a:lnTo>
                  <a:lnTo>
                    <a:pt x="196" y="49"/>
                  </a:lnTo>
                  <a:lnTo>
                    <a:pt x="196" y="49"/>
                  </a:lnTo>
                  <a:lnTo>
                    <a:pt x="196" y="49"/>
                  </a:lnTo>
                  <a:lnTo>
                    <a:pt x="199" y="49"/>
                  </a:lnTo>
                  <a:lnTo>
                    <a:pt x="199" y="49"/>
                  </a:lnTo>
                  <a:lnTo>
                    <a:pt x="199" y="49"/>
                  </a:lnTo>
                  <a:lnTo>
                    <a:pt x="199" y="52"/>
                  </a:lnTo>
                  <a:lnTo>
                    <a:pt x="201" y="52"/>
                  </a:lnTo>
                  <a:lnTo>
                    <a:pt x="201" y="52"/>
                  </a:lnTo>
                  <a:lnTo>
                    <a:pt x="201" y="49"/>
                  </a:lnTo>
                  <a:lnTo>
                    <a:pt x="201" y="49"/>
                  </a:lnTo>
                  <a:lnTo>
                    <a:pt x="201" y="49"/>
                  </a:lnTo>
                  <a:lnTo>
                    <a:pt x="204" y="49"/>
                  </a:lnTo>
                  <a:lnTo>
                    <a:pt x="204" y="49"/>
                  </a:lnTo>
                  <a:lnTo>
                    <a:pt x="206" y="49"/>
                  </a:lnTo>
                  <a:lnTo>
                    <a:pt x="206" y="47"/>
                  </a:lnTo>
                  <a:lnTo>
                    <a:pt x="206" y="47"/>
                  </a:lnTo>
                  <a:lnTo>
                    <a:pt x="206" y="49"/>
                  </a:lnTo>
                  <a:lnTo>
                    <a:pt x="206" y="49"/>
                  </a:lnTo>
                  <a:lnTo>
                    <a:pt x="208" y="49"/>
                  </a:lnTo>
                  <a:lnTo>
                    <a:pt x="208" y="49"/>
                  </a:lnTo>
                  <a:lnTo>
                    <a:pt x="208" y="49"/>
                  </a:lnTo>
                  <a:lnTo>
                    <a:pt x="208" y="49"/>
                  </a:lnTo>
                  <a:lnTo>
                    <a:pt x="208" y="52"/>
                  </a:lnTo>
                  <a:lnTo>
                    <a:pt x="208" y="52"/>
                  </a:lnTo>
                  <a:lnTo>
                    <a:pt x="211" y="52"/>
                  </a:lnTo>
                  <a:lnTo>
                    <a:pt x="211" y="52"/>
                  </a:lnTo>
                  <a:lnTo>
                    <a:pt x="213" y="52"/>
                  </a:lnTo>
                  <a:lnTo>
                    <a:pt x="213" y="54"/>
                  </a:lnTo>
                  <a:lnTo>
                    <a:pt x="213" y="54"/>
                  </a:lnTo>
                  <a:lnTo>
                    <a:pt x="213" y="52"/>
                  </a:lnTo>
                  <a:lnTo>
                    <a:pt x="213" y="52"/>
                  </a:lnTo>
                  <a:lnTo>
                    <a:pt x="215" y="52"/>
                  </a:lnTo>
                  <a:lnTo>
                    <a:pt x="215" y="52"/>
                  </a:lnTo>
                  <a:lnTo>
                    <a:pt x="215" y="54"/>
                  </a:lnTo>
                  <a:lnTo>
                    <a:pt x="215" y="54"/>
                  </a:lnTo>
                  <a:lnTo>
                    <a:pt x="218" y="54"/>
                  </a:lnTo>
                  <a:lnTo>
                    <a:pt x="218" y="54"/>
                  </a:lnTo>
                  <a:lnTo>
                    <a:pt x="220" y="54"/>
                  </a:lnTo>
                  <a:lnTo>
                    <a:pt x="220" y="54"/>
                  </a:lnTo>
                  <a:lnTo>
                    <a:pt x="220" y="54"/>
                  </a:lnTo>
                  <a:lnTo>
                    <a:pt x="220" y="54"/>
                  </a:lnTo>
                  <a:lnTo>
                    <a:pt x="223" y="54"/>
                  </a:lnTo>
                  <a:lnTo>
                    <a:pt x="223" y="54"/>
                  </a:lnTo>
                  <a:lnTo>
                    <a:pt x="223" y="57"/>
                  </a:lnTo>
                  <a:lnTo>
                    <a:pt x="223" y="57"/>
                  </a:lnTo>
                  <a:lnTo>
                    <a:pt x="223" y="57"/>
                  </a:lnTo>
                  <a:lnTo>
                    <a:pt x="223" y="57"/>
                  </a:lnTo>
                  <a:lnTo>
                    <a:pt x="225" y="57"/>
                  </a:lnTo>
                  <a:lnTo>
                    <a:pt x="225" y="57"/>
                  </a:lnTo>
                  <a:lnTo>
                    <a:pt x="227" y="57"/>
                  </a:lnTo>
                  <a:lnTo>
                    <a:pt x="227" y="57"/>
                  </a:lnTo>
                  <a:lnTo>
                    <a:pt x="227" y="59"/>
                  </a:lnTo>
                  <a:lnTo>
                    <a:pt x="227" y="59"/>
                  </a:lnTo>
                  <a:lnTo>
                    <a:pt x="227" y="61"/>
                  </a:lnTo>
                  <a:lnTo>
                    <a:pt x="227" y="61"/>
                  </a:lnTo>
                  <a:lnTo>
                    <a:pt x="227" y="64"/>
                  </a:lnTo>
                  <a:lnTo>
                    <a:pt x="227" y="64"/>
                  </a:lnTo>
                  <a:lnTo>
                    <a:pt x="227" y="64"/>
                  </a:lnTo>
                  <a:lnTo>
                    <a:pt x="227" y="66"/>
                  </a:lnTo>
                  <a:lnTo>
                    <a:pt x="227" y="66"/>
                  </a:lnTo>
                  <a:lnTo>
                    <a:pt x="227" y="68"/>
                  </a:lnTo>
                  <a:lnTo>
                    <a:pt x="227" y="68"/>
                  </a:lnTo>
                  <a:lnTo>
                    <a:pt x="227" y="71"/>
                  </a:lnTo>
                  <a:lnTo>
                    <a:pt x="227" y="71"/>
                  </a:lnTo>
                  <a:lnTo>
                    <a:pt x="227" y="73"/>
                  </a:lnTo>
                  <a:lnTo>
                    <a:pt x="227" y="73"/>
                  </a:lnTo>
                  <a:lnTo>
                    <a:pt x="227" y="73"/>
                  </a:lnTo>
                  <a:lnTo>
                    <a:pt x="227" y="75"/>
                  </a:lnTo>
                  <a:lnTo>
                    <a:pt x="227" y="75"/>
                  </a:lnTo>
                  <a:lnTo>
                    <a:pt x="227" y="78"/>
                  </a:lnTo>
                  <a:lnTo>
                    <a:pt x="227" y="78"/>
                  </a:lnTo>
                  <a:lnTo>
                    <a:pt x="227" y="80"/>
                  </a:lnTo>
                  <a:lnTo>
                    <a:pt x="227" y="80"/>
                  </a:lnTo>
                  <a:lnTo>
                    <a:pt x="227" y="83"/>
                  </a:lnTo>
                  <a:lnTo>
                    <a:pt x="227" y="83"/>
                  </a:lnTo>
                  <a:lnTo>
                    <a:pt x="227" y="85"/>
                  </a:lnTo>
                  <a:lnTo>
                    <a:pt x="227" y="85"/>
                  </a:lnTo>
                  <a:lnTo>
                    <a:pt x="227" y="85"/>
                  </a:lnTo>
                  <a:lnTo>
                    <a:pt x="227" y="87"/>
                  </a:lnTo>
                  <a:lnTo>
                    <a:pt x="227" y="87"/>
                  </a:lnTo>
                  <a:lnTo>
                    <a:pt x="227" y="90"/>
                  </a:lnTo>
                  <a:lnTo>
                    <a:pt x="227" y="90"/>
                  </a:lnTo>
                  <a:lnTo>
                    <a:pt x="227" y="92"/>
                  </a:lnTo>
                  <a:lnTo>
                    <a:pt x="227" y="92"/>
                  </a:lnTo>
                  <a:lnTo>
                    <a:pt x="227" y="94"/>
                  </a:lnTo>
                  <a:lnTo>
                    <a:pt x="227" y="94"/>
                  </a:lnTo>
                  <a:lnTo>
                    <a:pt x="227" y="94"/>
                  </a:lnTo>
                  <a:lnTo>
                    <a:pt x="227" y="97"/>
                  </a:lnTo>
                  <a:lnTo>
                    <a:pt x="227" y="97"/>
                  </a:lnTo>
                  <a:lnTo>
                    <a:pt x="227" y="99"/>
                  </a:lnTo>
                  <a:lnTo>
                    <a:pt x="227" y="99"/>
                  </a:lnTo>
                  <a:lnTo>
                    <a:pt x="227" y="102"/>
                  </a:lnTo>
                  <a:lnTo>
                    <a:pt x="227" y="102"/>
                  </a:lnTo>
                  <a:lnTo>
                    <a:pt x="227" y="104"/>
                  </a:lnTo>
                  <a:lnTo>
                    <a:pt x="227" y="104"/>
                  </a:lnTo>
                  <a:lnTo>
                    <a:pt x="227" y="104"/>
                  </a:lnTo>
                  <a:lnTo>
                    <a:pt x="227" y="106"/>
                  </a:lnTo>
                  <a:lnTo>
                    <a:pt x="227" y="106"/>
                  </a:lnTo>
                  <a:lnTo>
                    <a:pt x="227" y="109"/>
                  </a:lnTo>
                  <a:lnTo>
                    <a:pt x="227" y="109"/>
                  </a:lnTo>
                  <a:lnTo>
                    <a:pt x="227" y="111"/>
                  </a:lnTo>
                  <a:lnTo>
                    <a:pt x="227" y="111"/>
                  </a:lnTo>
                  <a:lnTo>
                    <a:pt x="227" y="113"/>
                  </a:lnTo>
                  <a:lnTo>
                    <a:pt x="227" y="113"/>
                  </a:lnTo>
                  <a:lnTo>
                    <a:pt x="227" y="113"/>
                  </a:lnTo>
                  <a:lnTo>
                    <a:pt x="227" y="116"/>
                  </a:lnTo>
                  <a:lnTo>
                    <a:pt x="227" y="116"/>
                  </a:lnTo>
                  <a:lnTo>
                    <a:pt x="227" y="118"/>
                  </a:lnTo>
                  <a:lnTo>
                    <a:pt x="227" y="118"/>
                  </a:lnTo>
                  <a:lnTo>
                    <a:pt x="227" y="121"/>
                  </a:lnTo>
                  <a:lnTo>
                    <a:pt x="227" y="121"/>
                  </a:lnTo>
                  <a:lnTo>
                    <a:pt x="227" y="123"/>
                  </a:lnTo>
                  <a:lnTo>
                    <a:pt x="227" y="123"/>
                  </a:lnTo>
                  <a:lnTo>
                    <a:pt x="227" y="123"/>
                  </a:lnTo>
                  <a:lnTo>
                    <a:pt x="227" y="125"/>
                  </a:lnTo>
                  <a:lnTo>
                    <a:pt x="227" y="125"/>
                  </a:lnTo>
                  <a:lnTo>
                    <a:pt x="227" y="128"/>
                  </a:lnTo>
                  <a:lnTo>
                    <a:pt x="227" y="128"/>
                  </a:lnTo>
                  <a:lnTo>
                    <a:pt x="227" y="130"/>
                  </a:lnTo>
                  <a:lnTo>
                    <a:pt x="227" y="130"/>
                  </a:lnTo>
                  <a:lnTo>
                    <a:pt x="227" y="132"/>
                  </a:lnTo>
                  <a:lnTo>
                    <a:pt x="227" y="132"/>
                  </a:lnTo>
                  <a:lnTo>
                    <a:pt x="227" y="132"/>
                  </a:lnTo>
                  <a:lnTo>
                    <a:pt x="227" y="135"/>
                  </a:lnTo>
                  <a:lnTo>
                    <a:pt x="227" y="135"/>
                  </a:lnTo>
                  <a:lnTo>
                    <a:pt x="227" y="137"/>
                  </a:lnTo>
                  <a:lnTo>
                    <a:pt x="227" y="137"/>
                  </a:lnTo>
                  <a:lnTo>
                    <a:pt x="227" y="139"/>
                  </a:lnTo>
                  <a:lnTo>
                    <a:pt x="227" y="139"/>
                  </a:lnTo>
                  <a:lnTo>
                    <a:pt x="227" y="142"/>
                  </a:lnTo>
                  <a:lnTo>
                    <a:pt x="227" y="142"/>
                  </a:lnTo>
                  <a:lnTo>
                    <a:pt x="227" y="144"/>
                  </a:lnTo>
                  <a:lnTo>
                    <a:pt x="227" y="144"/>
                  </a:lnTo>
                  <a:lnTo>
                    <a:pt x="227" y="144"/>
                  </a:lnTo>
                  <a:lnTo>
                    <a:pt x="227" y="144"/>
                  </a:lnTo>
                  <a:lnTo>
                    <a:pt x="227" y="147"/>
                  </a:lnTo>
                  <a:lnTo>
                    <a:pt x="227" y="147"/>
                  </a:lnTo>
                  <a:lnTo>
                    <a:pt x="227" y="149"/>
                  </a:lnTo>
                  <a:lnTo>
                    <a:pt x="227" y="149"/>
                  </a:lnTo>
                  <a:lnTo>
                    <a:pt x="227" y="151"/>
                  </a:lnTo>
                  <a:lnTo>
                    <a:pt x="227" y="151"/>
                  </a:lnTo>
                  <a:lnTo>
                    <a:pt x="227" y="154"/>
                  </a:lnTo>
                  <a:lnTo>
                    <a:pt x="227" y="154"/>
                  </a:lnTo>
                  <a:lnTo>
                    <a:pt x="227" y="154"/>
                  </a:lnTo>
                  <a:lnTo>
                    <a:pt x="225" y="154"/>
                  </a:lnTo>
                  <a:lnTo>
                    <a:pt x="225" y="156"/>
                  </a:lnTo>
                  <a:lnTo>
                    <a:pt x="225" y="156"/>
                  </a:lnTo>
                  <a:lnTo>
                    <a:pt x="225" y="158"/>
                  </a:lnTo>
                  <a:lnTo>
                    <a:pt x="225" y="158"/>
                  </a:lnTo>
                  <a:lnTo>
                    <a:pt x="225" y="158"/>
                  </a:lnTo>
                  <a:lnTo>
                    <a:pt x="225" y="161"/>
                  </a:lnTo>
                  <a:lnTo>
                    <a:pt x="223" y="161"/>
                  </a:lnTo>
                  <a:lnTo>
                    <a:pt x="223" y="161"/>
                  </a:lnTo>
                  <a:lnTo>
                    <a:pt x="223" y="163"/>
                  </a:lnTo>
                  <a:lnTo>
                    <a:pt x="225" y="163"/>
                  </a:lnTo>
                  <a:lnTo>
                    <a:pt x="225" y="163"/>
                  </a:lnTo>
                  <a:lnTo>
                    <a:pt x="225" y="163"/>
                  </a:lnTo>
                  <a:lnTo>
                    <a:pt x="225" y="166"/>
                  </a:lnTo>
                  <a:lnTo>
                    <a:pt x="225" y="166"/>
                  </a:lnTo>
                  <a:lnTo>
                    <a:pt x="225" y="166"/>
                  </a:lnTo>
                  <a:lnTo>
                    <a:pt x="227" y="166"/>
                  </a:lnTo>
                  <a:lnTo>
                    <a:pt x="227" y="168"/>
                  </a:lnTo>
                  <a:lnTo>
                    <a:pt x="227" y="168"/>
                  </a:lnTo>
                  <a:lnTo>
                    <a:pt x="227" y="168"/>
                  </a:lnTo>
                  <a:lnTo>
                    <a:pt x="227" y="170"/>
                  </a:lnTo>
                  <a:lnTo>
                    <a:pt x="227" y="170"/>
                  </a:lnTo>
                  <a:lnTo>
                    <a:pt x="227" y="173"/>
                  </a:lnTo>
                  <a:lnTo>
                    <a:pt x="227" y="173"/>
                  </a:lnTo>
                  <a:lnTo>
                    <a:pt x="227" y="173"/>
                  </a:lnTo>
                  <a:lnTo>
                    <a:pt x="227" y="175"/>
                  </a:lnTo>
                  <a:lnTo>
                    <a:pt x="227" y="175"/>
                  </a:lnTo>
                  <a:lnTo>
                    <a:pt x="227" y="177"/>
                  </a:lnTo>
                  <a:lnTo>
                    <a:pt x="227" y="177"/>
                  </a:lnTo>
                  <a:lnTo>
                    <a:pt x="227" y="180"/>
                  </a:lnTo>
                  <a:lnTo>
                    <a:pt x="227" y="180"/>
                  </a:lnTo>
                  <a:lnTo>
                    <a:pt x="227" y="182"/>
                  </a:lnTo>
                  <a:lnTo>
                    <a:pt x="227" y="182"/>
                  </a:lnTo>
                  <a:lnTo>
                    <a:pt x="227" y="182"/>
                  </a:lnTo>
                  <a:lnTo>
                    <a:pt x="227" y="184"/>
                  </a:lnTo>
                  <a:lnTo>
                    <a:pt x="227" y="184"/>
                  </a:lnTo>
                  <a:lnTo>
                    <a:pt x="227" y="187"/>
                  </a:lnTo>
                  <a:lnTo>
                    <a:pt x="227" y="187"/>
                  </a:lnTo>
                  <a:lnTo>
                    <a:pt x="227" y="189"/>
                  </a:lnTo>
                  <a:lnTo>
                    <a:pt x="227" y="189"/>
                  </a:lnTo>
                  <a:lnTo>
                    <a:pt x="227" y="192"/>
                  </a:lnTo>
                  <a:lnTo>
                    <a:pt x="227" y="192"/>
                  </a:lnTo>
                  <a:lnTo>
                    <a:pt x="227" y="192"/>
                  </a:lnTo>
                  <a:lnTo>
                    <a:pt x="227" y="194"/>
                  </a:lnTo>
                  <a:lnTo>
                    <a:pt x="227" y="194"/>
                  </a:lnTo>
                  <a:lnTo>
                    <a:pt x="227" y="196"/>
                  </a:lnTo>
                  <a:lnTo>
                    <a:pt x="227" y="196"/>
                  </a:lnTo>
                  <a:lnTo>
                    <a:pt x="227" y="199"/>
                  </a:lnTo>
                  <a:lnTo>
                    <a:pt x="227" y="199"/>
                  </a:lnTo>
                  <a:lnTo>
                    <a:pt x="227" y="201"/>
                  </a:lnTo>
                  <a:lnTo>
                    <a:pt x="227" y="201"/>
                  </a:lnTo>
                  <a:lnTo>
                    <a:pt x="227" y="203"/>
                  </a:lnTo>
                  <a:lnTo>
                    <a:pt x="227" y="203"/>
                  </a:lnTo>
                  <a:lnTo>
                    <a:pt x="227" y="203"/>
                  </a:lnTo>
                  <a:lnTo>
                    <a:pt x="227" y="206"/>
                  </a:lnTo>
                  <a:lnTo>
                    <a:pt x="227" y="206"/>
                  </a:lnTo>
                  <a:lnTo>
                    <a:pt x="227" y="208"/>
                  </a:lnTo>
                  <a:lnTo>
                    <a:pt x="227" y="208"/>
                  </a:lnTo>
                  <a:lnTo>
                    <a:pt x="227" y="211"/>
                  </a:lnTo>
                  <a:lnTo>
                    <a:pt x="227" y="211"/>
                  </a:lnTo>
                  <a:lnTo>
                    <a:pt x="227" y="213"/>
                  </a:lnTo>
                  <a:lnTo>
                    <a:pt x="227" y="213"/>
                  </a:lnTo>
                  <a:lnTo>
                    <a:pt x="227" y="213"/>
                  </a:lnTo>
                  <a:lnTo>
                    <a:pt x="227" y="215"/>
                  </a:lnTo>
                  <a:lnTo>
                    <a:pt x="227" y="215"/>
                  </a:lnTo>
                  <a:lnTo>
                    <a:pt x="227" y="218"/>
                  </a:lnTo>
                  <a:lnTo>
                    <a:pt x="227" y="218"/>
                  </a:lnTo>
                  <a:lnTo>
                    <a:pt x="227" y="220"/>
                  </a:lnTo>
                  <a:lnTo>
                    <a:pt x="227" y="220"/>
                  </a:lnTo>
                  <a:lnTo>
                    <a:pt x="227" y="222"/>
                  </a:lnTo>
                  <a:lnTo>
                    <a:pt x="227" y="222"/>
                  </a:lnTo>
                  <a:lnTo>
                    <a:pt x="227" y="222"/>
                  </a:lnTo>
                  <a:lnTo>
                    <a:pt x="227" y="225"/>
                  </a:lnTo>
                  <a:lnTo>
                    <a:pt x="227" y="225"/>
                  </a:lnTo>
                  <a:lnTo>
                    <a:pt x="227" y="222"/>
                  </a:lnTo>
                  <a:lnTo>
                    <a:pt x="225" y="222"/>
                  </a:lnTo>
                  <a:lnTo>
                    <a:pt x="225" y="222"/>
                  </a:lnTo>
                  <a:lnTo>
                    <a:pt x="223" y="222"/>
                  </a:lnTo>
                  <a:lnTo>
                    <a:pt x="223" y="222"/>
                  </a:lnTo>
                  <a:lnTo>
                    <a:pt x="223" y="222"/>
                  </a:lnTo>
                  <a:lnTo>
                    <a:pt x="223" y="222"/>
                  </a:lnTo>
                  <a:lnTo>
                    <a:pt x="223" y="222"/>
                  </a:lnTo>
                  <a:lnTo>
                    <a:pt x="223" y="220"/>
                  </a:lnTo>
                  <a:lnTo>
                    <a:pt x="223" y="220"/>
                  </a:lnTo>
                  <a:lnTo>
                    <a:pt x="220" y="220"/>
                  </a:lnTo>
                  <a:lnTo>
                    <a:pt x="220" y="220"/>
                  </a:lnTo>
                  <a:lnTo>
                    <a:pt x="220" y="218"/>
                  </a:lnTo>
                  <a:lnTo>
                    <a:pt x="220" y="218"/>
                  </a:lnTo>
                  <a:lnTo>
                    <a:pt x="220" y="218"/>
                  </a:lnTo>
                  <a:lnTo>
                    <a:pt x="218" y="218"/>
                  </a:lnTo>
                  <a:lnTo>
                    <a:pt x="218" y="215"/>
                  </a:lnTo>
                  <a:lnTo>
                    <a:pt x="218" y="215"/>
                  </a:lnTo>
                  <a:lnTo>
                    <a:pt x="218" y="215"/>
                  </a:lnTo>
                  <a:lnTo>
                    <a:pt x="218" y="213"/>
                  </a:lnTo>
                  <a:lnTo>
                    <a:pt x="215" y="213"/>
                  </a:lnTo>
                  <a:lnTo>
                    <a:pt x="215" y="213"/>
                  </a:lnTo>
                  <a:lnTo>
                    <a:pt x="215" y="213"/>
                  </a:lnTo>
                  <a:lnTo>
                    <a:pt x="215" y="213"/>
                  </a:lnTo>
                  <a:lnTo>
                    <a:pt x="215" y="211"/>
                  </a:lnTo>
                  <a:lnTo>
                    <a:pt x="215" y="211"/>
                  </a:lnTo>
                  <a:lnTo>
                    <a:pt x="215" y="211"/>
                  </a:lnTo>
                  <a:lnTo>
                    <a:pt x="213" y="211"/>
                  </a:lnTo>
                  <a:lnTo>
                    <a:pt x="213" y="208"/>
                  </a:lnTo>
                  <a:lnTo>
                    <a:pt x="213" y="208"/>
                  </a:lnTo>
                  <a:lnTo>
                    <a:pt x="213" y="208"/>
                  </a:lnTo>
                  <a:lnTo>
                    <a:pt x="213" y="208"/>
                  </a:lnTo>
                  <a:lnTo>
                    <a:pt x="213" y="206"/>
                  </a:lnTo>
                  <a:lnTo>
                    <a:pt x="211" y="206"/>
                  </a:lnTo>
                  <a:lnTo>
                    <a:pt x="211" y="206"/>
                  </a:lnTo>
                  <a:lnTo>
                    <a:pt x="211" y="206"/>
                  </a:lnTo>
                  <a:lnTo>
                    <a:pt x="211" y="203"/>
                  </a:lnTo>
                  <a:lnTo>
                    <a:pt x="208" y="203"/>
                  </a:lnTo>
                  <a:lnTo>
                    <a:pt x="208" y="203"/>
                  </a:lnTo>
                  <a:lnTo>
                    <a:pt x="208" y="203"/>
                  </a:lnTo>
                  <a:lnTo>
                    <a:pt x="208" y="203"/>
                  </a:lnTo>
                  <a:lnTo>
                    <a:pt x="208" y="203"/>
                  </a:lnTo>
                  <a:lnTo>
                    <a:pt x="206" y="203"/>
                  </a:lnTo>
                  <a:lnTo>
                    <a:pt x="206" y="203"/>
                  </a:lnTo>
                  <a:lnTo>
                    <a:pt x="206" y="201"/>
                  </a:lnTo>
                  <a:lnTo>
                    <a:pt x="206" y="201"/>
                  </a:lnTo>
                  <a:lnTo>
                    <a:pt x="206" y="201"/>
                  </a:lnTo>
                  <a:lnTo>
                    <a:pt x="204" y="201"/>
                  </a:lnTo>
                  <a:lnTo>
                    <a:pt x="204" y="199"/>
                  </a:lnTo>
                  <a:lnTo>
                    <a:pt x="204" y="199"/>
                  </a:lnTo>
                  <a:lnTo>
                    <a:pt x="204" y="199"/>
                  </a:lnTo>
                  <a:lnTo>
                    <a:pt x="201" y="199"/>
                  </a:lnTo>
                  <a:lnTo>
                    <a:pt x="201" y="199"/>
                  </a:lnTo>
                  <a:lnTo>
                    <a:pt x="201" y="199"/>
                  </a:lnTo>
                  <a:lnTo>
                    <a:pt x="199" y="199"/>
                  </a:lnTo>
                  <a:lnTo>
                    <a:pt x="199" y="199"/>
                  </a:lnTo>
                  <a:lnTo>
                    <a:pt x="196" y="199"/>
                  </a:lnTo>
                  <a:lnTo>
                    <a:pt x="196" y="199"/>
                  </a:lnTo>
                  <a:lnTo>
                    <a:pt x="196" y="199"/>
                  </a:lnTo>
                  <a:lnTo>
                    <a:pt x="196" y="199"/>
                  </a:lnTo>
                  <a:lnTo>
                    <a:pt x="196" y="201"/>
                  </a:lnTo>
                  <a:lnTo>
                    <a:pt x="194" y="201"/>
                  </a:lnTo>
                  <a:lnTo>
                    <a:pt x="194" y="201"/>
                  </a:lnTo>
                  <a:lnTo>
                    <a:pt x="194" y="201"/>
                  </a:lnTo>
                  <a:lnTo>
                    <a:pt x="192" y="201"/>
                  </a:lnTo>
                  <a:lnTo>
                    <a:pt x="192" y="201"/>
                  </a:lnTo>
                  <a:lnTo>
                    <a:pt x="189" y="201"/>
                  </a:lnTo>
                  <a:lnTo>
                    <a:pt x="189" y="201"/>
                  </a:lnTo>
                  <a:lnTo>
                    <a:pt x="189" y="199"/>
                  </a:lnTo>
                  <a:lnTo>
                    <a:pt x="189" y="199"/>
                  </a:lnTo>
                  <a:lnTo>
                    <a:pt x="189" y="199"/>
                  </a:lnTo>
                  <a:lnTo>
                    <a:pt x="187" y="199"/>
                  </a:lnTo>
                  <a:lnTo>
                    <a:pt x="187" y="199"/>
                  </a:lnTo>
                  <a:lnTo>
                    <a:pt x="187" y="199"/>
                  </a:lnTo>
                  <a:lnTo>
                    <a:pt x="187" y="199"/>
                  </a:lnTo>
                  <a:lnTo>
                    <a:pt x="187" y="201"/>
                  </a:lnTo>
                  <a:lnTo>
                    <a:pt x="185" y="201"/>
                  </a:lnTo>
                  <a:lnTo>
                    <a:pt x="185" y="201"/>
                  </a:lnTo>
                  <a:lnTo>
                    <a:pt x="185" y="201"/>
                  </a:lnTo>
                  <a:lnTo>
                    <a:pt x="185" y="201"/>
                  </a:lnTo>
                  <a:lnTo>
                    <a:pt x="185" y="203"/>
                  </a:lnTo>
                  <a:lnTo>
                    <a:pt x="185" y="203"/>
                  </a:lnTo>
                  <a:lnTo>
                    <a:pt x="185" y="203"/>
                  </a:lnTo>
                  <a:lnTo>
                    <a:pt x="185" y="203"/>
                  </a:lnTo>
                  <a:lnTo>
                    <a:pt x="182" y="203"/>
                  </a:lnTo>
                  <a:lnTo>
                    <a:pt x="182" y="206"/>
                  </a:lnTo>
                  <a:lnTo>
                    <a:pt x="182" y="206"/>
                  </a:lnTo>
                  <a:lnTo>
                    <a:pt x="182" y="206"/>
                  </a:lnTo>
                  <a:lnTo>
                    <a:pt x="180" y="206"/>
                  </a:lnTo>
                  <a:lnTo>
                    <a:pt x="180" y="206"/>
                  </a:lnTo>
                  <a:lnTo>
                    <a:pt x="180" y="206"/>
                  </a:lnTo>
                  <a:lnTo>
                    <a:pt x="178" y="206"/>
                  </a:lnTo>
                  <a:lnTo>
                    <a:pt x="178" y="206"/>
                  </a:lnTo>
                  <a:lnTo>
                    <a:pt x="178" y="203"/>
                  </a:lnTo>
                  <a:lnTo>
                    <a:pt x="175" y="203"/>
                  </a:lnTo>
                  <a:lnTo>
                    <a:pt x="175" y="203"/>
                  </a:lnTo>
                  <a:lnTo>
                    <a:pt x="175" y="203"/>
                  </a:lnTo>
                  <a:lnTo>
                    <a:pt x="175" y="203"/>
                  </a:lnTo>
                  <a:lnTo>
                    <a:pt x="173" y="203"/>
                  </a:lnTo>
                  <a:lnTo>
                    <a:pt x="173" y="203"/>
                  </a:lnTo>
                  <a:lnTo>
                    <a:pt x="173" y="203"/>
                  </a:lnTo>
                  <a:lnTo>
                    <a:pt x="173" y="206"/>
                  </a:lnTo>
                  <a:lnTo>
                    <a:pt x="173" y="206"/>
                  </a:lnTo>
                  <a:lnTo>
                    <a:pt x="170" y="206"/>
                  </a:lnTo>
                  <a:lnTo>
                    <a:pt x="170" y="206"/>
                  </a:lnTo>
                  <a:lnTo>
                    <a:pt x="170" y="206"/>
                  </a:lnTo>
                  <a:lnTo>
                    <a:pt x="168" y="206"/>
                  </a:lnTo>
                  <a:lnTo>
                    <a:pt x="168" y="206"/>
                  </a:lnTo>
                  <a:lnTo>
                    <a:pt x="168" y="206"/>
                  </a:lnTo>
                  <a:lnTo>
                    <a:pt x="168" y="206"/>
                  </a:lnTo>
                  <a:lnTo>
                    <a:pt x="166" y="206"/>
                  </a:lnTo>
                  <a:lnTo>
                    <a:pt x="166" y="206"/>
                  </a:lnTo>
                  <a:lnTo>
                    <a:pt x="163" y="206"/>
                  </a:lnTo>
                  <a:lnTo>
                    <a:pt x="163" y="206"/>
                  </a:lnTo>
                  <a:lnTo>
                    <a:pt x="163" y="206"/>
                  </a:lnTo>
                  <a:lnTo>
                    <a:pt x="161" y="206"/>
                  </a:lnTo>
                  <a:lnTo>
                    <a:pt x="161" y="206"/>
                  </a:lnTo>
                  <a:lnTo>
                    <a:pt x="161" y="206"/>
                  </a:lnTo>
                  <a:lnTo>
                    <a:pt x="159" y="206"/>
                  </a:lnTo>
                  <a:lnTo>
                    <a:pt x="159" y="206"/>
                  </a:lnTo>
                  <a:lnTo>
                    <a:pt x="156" y="206"/>
                  </a:lnTo>
                  <a:lnTo>
                    <a:pt x="156" y="206"/>
                  </a:lnTo>
                  <a:lnTo>
                    <a:pt x="156" y="206"/>
                  </a:lnTo>
                  <a:lnTo>
                    <a:pt x="156" y="206"/>
                  </a:lnTo>
                  <a:lnTo>
                    <a:pt x="154" y="206"/>
                  </a:lnTo>
                  <a:lnTo>
                    <a:pt x="154" y="206"/>
                  </a:lnTo>
                  <a:lnTo>
                    <a:pt x="154" y="203"/>
                  </a:lnTo>
                  <a:lnTo>
                    <a:pt x="154" y="203"/>
                  </a:lnTo>
                  <a:lnTo>
                    <a:pt x="156" y="203"/>
                  </a:lnTo>
                  <a:lnTo>
                    <a:pt x="156" y="203"/>
                  </a:lnTo>
                  <a:lnTo>
                    <a:pt x="156" y="201"/>
                  </a:lnTo>
                  <a:lnTo>
                    <a:pt x="156" y="201"/>
                  </a:lnTo>
                  <a:lnTo>
                    <a:pt x="156" y="199"/>
                  </a:lnTo>
                  <a:lnTo>
                    <a:pt x="156" y="199"/>
                  </a:lnTo>
                  <a:lnTo>
                    <a:pt x="156" y="199"/>
                  </a:lnTo>
                  <a:lnTo>
                    <a:pt x="156" y="196"/>
                  </a:lnTo>
                  <a:lnTo>
                    <a:pt x="156" y="196"/>
                  </a:lnTo>
                  <a:lnTo>
                    <a:pt x="156" y="196"/>
                  </a:lnTo>
                  <a:lnTo>
                    <a:pt x="159" y="196"/>
                  </a:lnTo>
                  <a:lnTo>
                    <a:pt x="159" y="194"/>
                  </a:lnTo>
                  <a:lnTo>
                    <a:pt x="159" y="194"/>
                  </a:lnTo>
                  <a:lnTo>
                    <a:pt x="159" y="192"/>
                  </a:lnTo>
                  <a:lnTo>
                    <a:pt x="159" y="192"/>
                  </a:lnTo>
                  <a:lnTo>
                    <a:pt x="159" y="192"/>
                  </a:lnTo>
                  <a:lnTo>
                    <a:pt x="159" y="192"/>
                  </a:lnTo>
                  <a:lnTo>
                    <a:pt x="161" y="192"/>
                  </a:lnTo>
                  <a:lnTo>
                    <a:pt x="161" y="189"/>
                  </a:lnTo>
                  <a:lnTo>
                    <a:pt x="161" y="189"/>
                  </a:lnTo>
                  <a:lnTo>
                    <a:pt x="161" y="189"/>
                  </a:lnTo>
                  <a:lnTo>
                    <a:pt x="161" y="187"/>
                  </a:lnTo>
                  <a:lnTo>
                    <a:pt x="161" y="187"/>
                  </a:lnTo>
                  <a:lnTo>
                    <a:pt x="161" y="187"/>
                  </a:lnTo>
                  <a:lnTo>
                    <a:pt x="163" y="187"/>
                  </a:lnTo>
                  <a:lnTo>
                    <a:pt x="163" y="184"/>
                  </a:lnTo>
                  <a:lnTo>
                    <a:pt x="163" y="184"/>
                  </a:lnTo>
                  <a:lnTo>
                    <a:pt x="163" y="184"/>
                  </a:lnTo>
                  <a:lnTo>
                    <a:pt x="163" y="182"/>
                  </a:lnTo>
                  <a:lnTo>
                    <a:pt x="163" y="182"/>
                  </a:lnTo>
                  <a:lnTo>
                    <a:pt x="166" y="182"/>
                  </a:lnTo>
                  <a:lnTo>
                    <a:pt x="166" y="182"/>
                  </a:lnTo>
                  <a:lnTo>
                    <a:pt x="166" y="182"/>
                  </a:lnTo>
                  <a:lnTo>
                    <a:pt x="166" y="182"/>
                  </a:lnTo>
                  <a:lnTo>
                    <a:pt x="168" y="182"/>
                  </a:lnTo>
                  <a:lnTo>
                    <a:pt x="168" y="182"/>
                  </a:lnTo>
                  <a:lnTo>
                    <a:pt x="168" y="180"/>
                  </a:lnTo>
                  <a:lnTo>
                    <a:pt x="168" y="180"/>
                  </a:lnTo>
                  <a:lnTo>
                    <a:pt x="170" y="180"/>
                  </a:lnTo>
                  <a:lnTo>
                    <a:pt x="170" y="180"/>
                  </a:lnTo>
                  <a:lnTo>
                    <a:pt x="170" y="180"/>
                  </a:lnTo>
                  <a:lnTo>
                    <a:pt x="173" y="180"/>
                  </a:lnTo>
                  <a:lnTo>
                    <a:pt x="173" y="180"/>
                  </a:lnTo>
                  <a:lnTo>
                    <a:pt x="173" y="180"/>
                  </a:lnTo>
                  <a:lnTo>
                    <a:pt x="175" y="180"/>
                  </a:lnTo>
                  <a:lnTo>
                    <a:pt x="175" y="180"/>
                  </a:lnTo>
                  <a:lnTo>
                    <a:pt x="175" y="177"/>
                  </a:lnTo>
                  <a:lnTo>
                    <a:pt x="175" y="177"/>
                  </a:lnTo>
                  <a:lnTo>
                    <a:pt x="178" y="177"/>
                  </a:lnTo>
                  <a:lnTo>
                    <a:pt x="178" y="177"/>
                  </a:lnTo>
                  <a:lnTo>
                    <a:pt x="180" y="177"/>
                  </a:lnTo>
                  <a:lnTo>
                    <a:pt x="180" y="177"/>
                  </a:lnTo>
                  <a:lnTo>
                    <a:pt x="180" y="177"/>
                  </a:lnTo>
                  <a:lnTo>
                    <a:pt x="180" y="177"/>
                  </a:lnTo>
                  <a:lnTo>
                    <a:pt x="178" y="177"/>
                  </a:lnTo>
                  <a:lnTo>
                    <a:pt x="178" y="175"/>
                  </a:lnTo>
                  <a:lnTo>
                    <a:pt x="178" y="175"/>
                  </a:lnTo>
                  <a:lnTo>
                    <a:pt x="178" y="175"/>
                  </a:lnTo>
                  <a:lnTo>
                    <a:pt x="178" y="173"/>
                  </a:lnTo>
                  <a:lnTo>
                    <a:pt x="178" y="173"/>
                  </a:lnTo>
                  <a:lnTo>
                    <a:pt x="178" y="173"/>
                  </a:lnTo>
                  <a:lnTo>
                    <a:pt x="178" y="173"/>
                  </a:lnTo>
                  <a:lnTo>
                    <a:pt x="178" y="173"/>
                  </a:lnTo>
                  <a:lnTo>
                    <a:pt x="175" y="173"/>
                  </a:lnTo>
                  <a:lnTo>
                    <a:pt x="175" y="170"/>
                  </a:lnTo>
                  <a:lnTo>
                    <a:pt x="175" y="170"/>
                  </a:lnTo>
                  <a:lnTo>
                    <a:pt x="175" y="170"/>
                  </a:lnTo>
                  <a:lnTo>
                    <a:pt x="175" y="170"/>
                  </a:lnTo>
                  <a:lnTo>
                    <a:pt x="175" y="168"/>
                  </a:lnTo>
                  <a:lnTo>
                    <a:pt x="175" y="168"/>
                  </a:lnTo>
                  <a:lnTo>
                    <a:pt x="175" y="166"/>
                  </a:lnTo>
                  <a:lnTo>
                    <a:pt x="175" y="166"/>
                  </a:lnTo>
                  <a:lnTo>
                    <a:pt x="175" y="166"/>
                  </a:lnTo>
                  <a:lnTo>
                    <a:pt x="175" y="166"/>
                  </a:lnTo>
                  <a:lnTo>
                    <a:pt x="175" y="163"/>
                  </a:lnTo>
                  <a:lnTo>
                    <a:pt x="175" y="163"/>
                  </a:lnTo>
                  <a:lnTo>
                    <a:pt x="175" y="163"/>
                  </a:lnTo>
                  <a:lnTo>
                    <a:pt x="175" y="163"/>
                  </a:lnTo>
                  <a:lnTo>
                    <a:pt x="175" y="163"/>
                  </a:lnTo>
                  <a:lnTo>
                    <a:pt x="175" y="161"/>
                  </a:lnTo>
                  <a:lnTo>
                    <a:pt x="175" y="161"/>
                  </a:lnTo>
                  <a:lnTo>
                    <a:pt x="175" y="158"/>
                  </a:lnTo>
                  <a:lnTo>
                    <a:pt x="175" y="158"/>
                  </a:lnTo>
                  <a:lnTo>
                    <a:pt x="175" y="158"/>
                  </a:lnTo>
                  <a:lnTo>
                    <a:pt x="175" y="158"/>
                  </a:lnTo>
                  <a:lnTo>
                    <a:pt x="175" y="156"/>
                  </a:lnTo>
                  <a:lnTo>
                    <a:pt x="175" y="156"/>
                  </a:lnTo>
                  <a:lnTo>
                    <a:pt x="173" y="156"/>
                  </a:lnTo>
                  <a:lnTo>
                    <a:pt x="173" y="156"/>
                  </a:lnTo>
                  <a:lnTo>
                    <a:pt x="173" y="154"/>
                  </a:lnTo>
                  <a:lnTo>
                    <a:pt x="173" y="154"/>
                  </a:lnTo>
                  <a:lnTo>
                    <a:pt x="173" y="154"/>
                  </a:lnTo>
                  <a:lnTo>
                    <a:pt x="173" y="154"/>
                  </a:lnTo>
                  <a:lnTo>
                    <a:pt x="170" y="154"/>
                  </a:lnTo>
                  <a:lnTo>
                    <a:pt x="170" y="151"/>
                  </a:lnTo>
                  <a:lnTo>
                    <a:pt x="170" y="151"/>
                  </a:lnTo>
                  <a:lnTo>
                    <a:pt x="170" y="149"/>
                  </a:lnTo>
                  <a:lnTo>
                    <a:pt x="170" y="149"/>
                  </a:lnTo>
                  <a:lnTo>
                    <a:pt x="170" y="149"/>
                  </a:lnTo>
                  <a:lnTo>
                    <a:pt x="170" y="147"/>
                  </a:lnTo>
                  <a:lnTo>
                    <a:pt x="170" y="147"/>
                  </a:lnTo>
                  <a:lnTo>
                    <a:pt x="168" y="147"/>
                  </a:lnTo>
                  <a:lnTo>
                    <a:pt x="168" y="144"/>
                  </a:lnTo>
                  <a:lnTo>
                    <a:pt x="168" y="144"/>
                  </a:lnTo>
                  <a:lnTo>
                    <a:pt x="168" y="144"/>
                  </a:lnTo>
                  <a:lnTo>
                    <a:pt x="168" y="144"/>
                  </a:lnTo>
                  <a:lnTo>
                    <a:pt x="168" y="142"/>
                  </a:lnTo>
                  <a:lnTo>
                    <a:pt x="168" y="142"/>
                  </a:lnTo>
                  <a:lnTo>
                    <a:pt x="168" y="139"/>
                  </a:lnTo>
                  <a:lnTo>
                    <a:pt x="168" y="139"/>
                  </a:lnTo>
                  <a:lnTo>
                    <a:pt x="166" y="139"/>
                  </a:lnTo>
                  <a:lnTo>
                    <a:pt x="166" y="139"/>
                  </a:lnTo>
                  <a:lnTo>
                    <a:pt x="166" y="139"/>
                  </a:lnTo>
                  <a:lnTo>
                    <a:pt x="166" y="137"/>
                  </a:lnTo>
                  <a:lnTo>
                    <a:pt x="163" y="137"/>
                  </a:lnTo>
                  <a:lnTo>
                    <a:pt x="163" y="137"/>
                  </a:lnTo>
                  <a:lnTo>
                    <a:pt x="163" y="137"/>
                  </a:lnTo>
                  <a:lnTo>
                    <a:pt x="163" y="135"/>
                  </a:lnTo>
                  <a:lnTo>
                    <a:pt x="163" y="135"/>
                  </a:lnTo>
                  <a:lnTo>
                    <a:pt x="163" y="132"/>
                  </a:lnTo>
                  <a:lnTo>
                    <a:pt x="163" y="132"/>
                  </a:lnTo>
                  <a:lnTo>
                    <a:pt x="163" y="132"/>
                  </a:lnTo>
                  <a:lnTo>
                    <a:pt x="163" y="132"/>
                  </a:lnTo>
                  <a:lnTo>
                    <a:pt x="161" y="132"/>
                  </a:lnTo>
                  <a:lnTo>
                    <a:pt x="161" y="132"/>
                  </a:lnTo>
                  <a:lnTo>
                    <a:pt x="161" y="130"/>
                  </a:lnTo>
                  <a:lnTo>
                    <a:pt x="161" y="130"/>
                  </a:lnTo>
                  <a:lnTo>
                    <a:pt x="161" y="130"/>
                  </a:lnTo>
                  <a:lnTo>
                    <a:pt x="161" y="128"/>
                  </a:lnTo>
                  <a:lnTo>
                    <a:pt x="159" y="128"/>
                  </a:lnTo>
                  <a:lnTo>
                    <a:pt x="159" y="130"/>
                  </a:lnTo>
                  <a:lnTo>
                    <a:pt x="159" y="130"/>
                  </a:lnTo>
                  <a:lnTo>
                    <a:pt x="159" y="128"/>
                  </a:lnTo>
                  <a:lnTo>
                    <a:pt x="156" y="128"/>
                  </a:lnTo>
                  <a:lnTo>
                    <a:pt x="156" y="130"/>
                  </a:lnTo>
                  <a:lnTo>
                    <a:pt x="156" y="130"/>
                  </a:lnTo>
                  <a:lnTo>
                    <a:pt x="156" y="128"/>
                  </a:lnTo>
                  <a:lnTo>
                    <a:pt x="156" y="128"/>
                  </a:lnTo>
                  <a:lnTo>
                    <a:pt x="156" y="125"/>
                  </a:lnTo>
                  <a:lnTo>
                    <a:pt x="156" y="125"/>
                  </a:lnTo>
                  <a:lnTo>
                    <a:pt x="156" y="125"/>
                  </a:lnTo>
                  <a:lnTo>
                    <a:pt x="154" y="125"/>
                  </a:lnTo>
                  <a:lnTo>
                    <a:pt x="154" y="125"/>
                  </a:lnTo>
                  <a:lnTo>
                    <a:pt x="154" y="123"/>
                  </a:lnTo>
                  <a:lnTo>
                    <a:pt x="154" y="123"/>
                  </a:lnTo>
                  <a:lnTo>
                    <a:pt x="154" y="125"/>
                  </a:lnTo>
                  <a:lnTo>
                    <a:pt x="152" y="125"/>
                  </a:lnTo>
                  <a:lnTo>
                    <a:pt x="152" y="123"/>
                  </a:lnTo>
                  <a:lnTo>
                    <a:pt x="152" y="123"/>
                  </a:lnTo>
                  <a:lnTo>
                    <a:pt x="152" y="123"/>
                  </a:lnTo>
                  <a:lnTo>
                    <a:pt x="149" y="123"/>
                  </a:lnTo>
                  <a:lnTo>
                    <a:pt x="149" y="123"/>
                  </a:lnTo>
                  <a:lnTo>
                    <a:pt x="149" y="123"/>
                  </a:lnTo>
                  <a:lnTo>
                    <a:pt x="149" y="123"/>
                  </a:lnTo>
                  <a:lnTo>
                    <a:pt x="149" y="121"/>
                  </a:lnTo>
                  <a:lnTo>
                    <a:pt x="149" y="121"/>
                  </a:lnTo>
                  <a:lnTo>
                    <a:pt x="147" y="121"/>
                  </a:lnTo>
                  <a:lnTo>
                    <a:pt x="147" y="121"/>
                  </a:lnTo>
                  <a:lnTo>
                    <a:pt x="147" y="121"/>
                  </a:lnTo>
                  <a:lnTo>
                    <a:pt x="147" y="118"/>
                  </a:lnTo>
                  <a:lnTo>
                    <a:pt x="144" y="118"/>
                  </a:lnTo>
                  <a:lnTo>
                    <a:pt x="144" y="118"/>
                  </a:lnTo>
                  <a:lnTo>
                    <a:pt x="142" y="118"/>
                  </a:lnTo>
                  <a:lnTo>
                    <a:pt x="142" y="118"/>
                  </a:lnTo>
                  <a:lnTo>
                    <a:pt x="142" y="118"/>
                  </a:lnTo>
                  <a:lnTo>
                    <a:pt x="142" y="118"/>
                  </a:lnTo>
                  <a:lnTo>
                    <a:pt x="140" y="118"/>
                  </a:lnTo>
                  <a:lnTo>
                    <a:pt x="140" y="118"/>
                  </a:lnTo>
                  <a:lnTo>
                    <a:pt x="140" y="116"/>
                  </a:lnTo>
                  <a:lnTo>
                    <a:pt x="140" y="116"/>
                  </a:lnTo>
                  <a:lnTo>
                    <a:pt x="137" y="116"/>
                  </a:lnTo>
                  <a:lnTo>
                    <a:pt x="137" y="116"/>
                  </a:lnTo>
                  <a:lnTo>
                    <a:pt x="135" y="116"/>
                  </a:lnTo>
                  <a:lnTo>
                    <a:pt x="135" y="116"/>
                  </a:lnTo>
                  <a:lnTo>
                    <a:pt x="135" y="116"/>
                  </a:lnTo>
                  <a:lnTo>
                    <a:pt x="135" y="116"/>
                  </a:lnTo>
                  <a:lnTo>
                    <a:pt x="135" y="113"/>
                  </a:lnTo>
                  <a:lnTo>
                    <a:pt x="133" y="113"/>
                  </a:lnTo>
                  <a:lnTo>
                    <a:pt x="133" y="113"/>
                  </a:lnTo>
                  <a:lnTo>
                    <a:pt x="133" y="113"/>
                  </a:lnTo>
                  <a:lnTo>
                    <a:pt x="133" y="113"/>
                  </a:lnTo>
                  <a:lnTo>
                    <a:pt x="130" y="113"/>
                  </a:lnTo>
                  <a:lnTo>
                    <a:pt x="130" y="113"/>
                  </a:lnTo>
                  <a:lnTo>
                    <a:pt x="130" y="113"/>
                  </a:lnTo>
                  <a:lnTo>
                    <a:pt x="128" y="113"/>
                  </a:lnTo>
                  <a:lnTo>
                    <a:pt x="128" y="113"/>
                  </a:lnTo>
                  <a:lnTo>
                    <a:pt x="128" y="111"/>
                  </a:lnTo>
                  <a:lnTo>
                    <a:pt x="128" y="111"/>
                  </a:lnTo>
                  <a:lnTo>
                    <a:pt x="125" y="111"/>
                  </a:lnTo>
                  <a:lnTo>
                    <a:pt x="125" y="111"/>
                  </a:lnTo>
                  <a:lnTo>
                    <a:pt x="125" y="111"/>
                  </a:lnTo>
                  <a:lnTo>
                    <a:pt x="123" y="111"/>
                  </a:lnTo>
                  <a:lnTo>
                    <a:pt x="123" y="111"/>
                  </a:lnTo>
                  <a:lnTo>
                    <a:pt x="123" y="111"/>
                  </a:lnTo>
                  <a:lnTo>
                    <a:pt x="123" y="109"/>
                  </a:lnTo>
                  <a:lnTo>
                    <a:pt x="121" y="109"/>
                  </a:lnTo>
                  <a:lnTo>
                    <a:pt x="121" y="109"/>
                  </a:lnTo>
                  <a:lnTo>
                    <a:pt x="121" y="109"/>
                  </a:lnTo>
                  <a:lnTo>
                    <a:pt x="121" y="109"/>
                  </a:lnTo>
                  <a:lnTo>
                    <a:pt x="118" y="109"/>
                  </a:lnTo>
                  <a:lnTo>
                    <a:pt x="118" y="106"/>
                  </a:lnTo>
                  <a:lnTo>
                    <a:pt x="118" y="106"/>
                  </a:lnTo>
                  <a:lnTo>
                    <a:pt x="118" y="106"/>
                  </a:lnTo>
                  <a:lnTo>
                    <a:pt x="116" y="106"/>
                  </a:lnTo>
                  <a:lnTo>
                    <a:pt x="116" y="106"/>
                  </a:lnTo>
                  <a:lnTo>
                    <a:pt x="116" y="106"/>
                  </a:lnTo>
                  <a:lnTo>
                    <a:pt x="114" y="106"/>
                  </a:lnTo>
                  <a:lnTo>
                    <a:pt x="114" y="106"/>
                  </a:lnTo>
                  <a:lnTo>
                    <a:pt x="114" y="106"/>
                  </a:lnTo>
                  <a:lnTo>
                    <a:pt x="111" y="106"/>
                  </a:lnTo>
                  <a:lnTo>
                    <a:pt x="111" y="106"/>
                  </a:lnTo>
                  <a:lnTo>
                    <a:pt x="109" y="106"/>
                  </a:lnTo>
                  <a:lnTo>
                    <a:pt x="109" y="104"/>
                  </a:lnTo>
                  <a:lnTo>
                    <a:pt x="109" y="104"/>
                  </a:lnTo>
                  <a:lnTo>
                    <a:pt x="109" y="104"/>
                  </a:lnTo>
                  <a:lnTo>
                    <a:pt x="107" y="104"/>
                  </a:lnTo>
                  <a:lnTo>
                    <a:pt x="107" y="104"/>
                  </a:lnTo>
                  <a:lnTo>
                    <a:pt x="107" y="104"/>
                  </a:lnTo>
                  <a:lnTo>
                    <a:pt x="104" y="104"/>
                  </a:lnTo>
                  <a:lnTo>
                    <a:pt x="104" y="104"/>
                  </a:lnTo>
                  <a:lnTo>
                    <a:pt x="104" y="106"/>
                  </a:lnTo>
                  <a:lnTo>
                    <a:pt x="102" y="106"/>
                  </a:lnTo>
                  <a:lnTo>
                    <a:pt x="102" y="106"/>
                  </a:lnTo>
                  <a:lnTo>
                    <a:pt x="102" y="104"/>
                  </a:lnTo>
                  <a:lnTo>
                    <a:pt x="102" y="104"/>
                  </a:lnTo>
                  <a:lnTo>
                    <a:pt x="99" y="104"/>
                  </a:lnTo>
                  <a:lnTo>
                    <a:pt x="99" y="104"/>
                  </a:lnTo>
                  <a:lnTo>
                    <a:pt x="99" y="104"/>
                  </a:lnTo>
                  <a:lnTo>
                    <a:pt x="99" y="104"/>
                  </a:lnTo>
                  <a:lnTo>
                    <a:pt x="99" y="104"/>
                  </a:lnTo>
                  <a:lnTo>
                    <a:pt x="97" y="104"/>
                  </a:lnTo>
                  <a:lnTo>
                    <a:pt x="97" y="102"/>
                  </a:lnTo>
                  <a:lnTo>
                    <a:pt x="97" y="102"/>
                  </a:lnTo>
                  <a:lnTo>
                    <a:pt x="97" y="102"/>
                  </a:lnTo>
                  <a:lnTo>
                    <a:pt x="95" y="102"/>
                  </a:lnTo>
                  <a:lnTo>
                    <a:pt x="95" y="102"/>
                  </a:lnTo>
                  <a:lnTo>
                    <a:pt x="95" y="102"/>
                  </a:lnTo>
                  <a:lnTo>
                    <a:pt x="95" y="99"/>
                  </a:lnTo>
                  <a:lnTo>
                    <a:pt x="92" y="99"/>
                  </a:lnTo>
                  <a:lnTo>
                    <a:pt x="92" y="99"/>
                  </a:lnTo>
                  <a:lnTo>
                    <a:pt x="92" y="99"/>
                  </a:lnTo>
                  <a:lnTo>
                    <a:pt x="92" y="97"/>
                  </a:lnTo>
                  <a:lnTo>
                    <a:pt x="90" y="97"/>
                  </a:lnTo>
                  <a:lnTo>
                    <a:pt x="90" y="97"/>
                  </a:lnTo>
                  <a:lnTo>
                    <a:pt x="90" y="97"/>
                  </a:lnTo>
                  <a:lnTo>
                    <a:pt x="90" y="97"/>
                  </a:lnTo>
                  <a:lnTo>
                    <a:pt x="90" y="94"/>
                  </a:lnTo>
                  <a:lnTo>
                    <a:pt x="90" y="94"/>
                  </a:lnTo>
                  <a:lnTo>
                    <a:pt x="90" y="94"/>
                  </a:lnTo>
                  <a:lnTo>
                    <a:pt x="90" y="94"/>
                  </a:lnTo>
                  <a:lnTo>
                    <a:pt x="90" y="94"/>
                  </a:lnTo>
                  <a:lnTo>
                    <a:pt x="90" y="94"/>
                  </a:lnTo>
                  <a:lnTo>
                    <a:pt x="88" y="94"/>
                  </a:lnTo>
                  <a:lnTo>
                    <a:pt x="88" y="94"/>
                  </a:lnTo>
                  <a:lnTo>
                    <a:pt x="88" y="94"/>
                  </a:lnTo>
                  <a:lnTo>
                    <a:pt x="85" y="94"/>
                  </a:lnTo>
                  <a:lnTo>
                    <a:pt x="85" y="94"/>
                  </a:lnTo>
                  <a:lnTo>
                    <a:pt x="83" y="94"/>
                  </a:lnTo>
                  <a:lnTo>
                    <a:pt x="83" y="94"/>
                  </a:lnTo>
                  <a:lnTo>
                    <a:pt x="83" y="94"/>
                  </a:lnTo>
                  <a:lnTo>
                    <a:pt x="83" y="94"/>
                  </a:lnTo>
                  <a:lnTo>
                    <a:pt x="83" y="94"/>
                  </a:lnTo>
                  <a:lnTo>
                    <a:pt x="81" y="94"/>
                  </a:lnTo>
                  <a:lnTo>
                    <a:pt x="81" y="94"/>
                  </a:lnTo>
                  <a:lnTo>
                    <a:pt x="81" y="94"/>
                  </a:lnTo>
                  <a:lnTo>
                    <a:pt x="81" y="94"/>
                  </a:lnTo>
                  <a:lnTo>
                    <a:pt x="78" y="94"/>
                  </a:lnTo>
                  <a:lnTo>
                    <a:pt x="78" y="94"/>
                  </a:lnTo>
                  <a:lnTo>
                    <a:pt x="78" y="92"/>
                  </a:lnTo>
                  <a:lnTo>
                    <a:pt x="78" y="92"/>
                  </a:lnTo>
                  <a:lnTo>
                    <a:pt x="76" y="92"/>
                  </a:lnTo>
                  <a:lnTo>
                    <a:pt x="76" y="90"/>
                  </a:lnTo>
                  <a:lnTo>
                    <a:pt x="76" y="90"/>
                  </a:lnTo>
                  <a:lnTo>
                    <a:pt x="76" y="92"/>
                  </a:lnTo>
                  <a:lnTo>
                    <a:pt x="76" y="92"/>
                  </a:lnTo>
                  <a:lnTo>
                    <a:pt x="76" y="90"/>
                  </a:lnTo>
                  <a:lnTo>
                    <a:pt x="73" y="90"/>
                  </a:lnTo>
                  <a:lnTo>
                    <a:pt x="73" y="90"/>
                  </a:lnTo>
                  <a:lnTo>
                    <a:pt x="73" y="87"/>
                  </a:lnTo>
                  <a:lnTo>
                    <a:pt x="73" y="87"/>
                  </a:lnTo>
                  <a:lnTo>
                    <a:pt x="73" y="87"/>
                  </a:lnTo>
                  <a:lnTo>
                    <a:pt x="73" y="87"/>
                  </a:lnTo>
                  <a:lnTo>
                    <a:pt x="73" y="85"/>
                  </a:lnTo>
                  <a:lnTo>
                    <a:pt x="71" y="85"/>
                  </a:lnTo>
                  <a:lnTo>
                    <a:pt x="71" y="85"/>
                  </a:lnTo>
                  <a:lnTo>
                    <a:pt x="69" y="85"/>
                  </a:lnTo>
                  <a:lnTo>
                    <a:pt x="69" y="85"/>
                  </a:lnTo>
                  <a:lnTo>
                    <a:pt x="69" y="85"/>
                  </a:lnTo>
                  <a:lnTo>
                    <a:pt x="69" y="83"/>
                  </a:lnTo>
                  <a:lnTo>
                    <a:pt x="69" y="83"/>
                  </a:lnTo>
                  <a:lnTo>
                    <a:pt x="69" y="83"/>
                  </a:lnTo>
                  <a:lnTo>
                    <a:pt x="69" y="83"/>
                  </a:lnTo>
                  <a:lnTo>
                    <a:pt x="69" y="83"/>
                  </a:lnTo>
                  <a:lnTo>
                    <a:pt x="69" y="85"/>
                  </a:lnTo>
                  <a:lnTo>
                    <a:pt x="66" y="85"/>
                  </a:lnTo>
                  <a:lnTo>
                    <a:pt x="66" y="85"/>
                  </a:lnTo>
                  <a:lnTo>
                    <a:pt x="66" y="85"/>
                  </a:lnTo>
                  <a:lnTo>
                    <a:pt x="66" y="85"/>
                  </a:lnTo>
                  <a:lnTo>
                    <a:pt x="66" y="85"/>
                  </a:lnTo>
                  <a:lnTo>
                    <a:pt x="64" y="85"/>
                  </a:lnTo>
                  <a:lnTo>
                    <a:pt x="64" y="87"/>
                  </a:lnTo>
                  <a:lnTo>
                    <a:pt x="64" y="87"/>
                  </a:lnTo>
                  <a:lnTo>
                    <a:pt x="66" y="87"/>
                  </a:lnTo>
                  <a:lnTo>
                    <a:pt x="66" y="87"/>
                  </a:lnTo>
                  <a:lnTo>
                    <a:pt x="66" y="90"/>
                  </a:lnTo>
                  <a:lnTo>
                    <a:pt x="66" y="90"/>
                  </a:lnTo>
                  <a:lnTo>
                    <a:pt x="66" y="90"/>
                  </a:lnTo>
                  <a:lnTo>
                    <a:pt x="66" y="92"/>
                  </a:lnTo>
                  <a:lnTo>
                    <a:pt x="64" y="92"/>
                  </a:lnTo>
                  <a:lnTo>
                    <a:pt x="64" y="92"/>
                  </a:lnTo>
                  <a:lnTo>
                    <a:pt x="64" y="92"/>
                  </a:lnTo>
                  <a:lnTo>
                    <a:pt x="64" y="94"/>
                  </a:lnTo>
                  <a:lnTo>
                    <a:pt x="64" y="94"/>
                  </a:lnTo>
                  <a:lnTo>
                    <a:pt x="62" y="94"/>
                  </a:lnTo>
                  <a:lnTo>
                    <a:pt x="62" y="94"/>
                  </a:lnTo>
                  <a:lnTo>
                    <a:pt x="62" y="94"/>
                  </a:lnTo>
                  <a:lnTo>
                    <a:pt x="59" y="94"/>
                  </a:lnTo>
                  <a:lnTo>
                    <a:pt x="59" y="94"/>
                  </a:lnTo>
                  <a:lnTo>
                    <a:pt x="62" y="94"/>
                  </a:lnTo>
                  <a:lnTo>
                    <a:pt x="62" y="97"/>
                  </a:lnTo>
                  <a:lnTo>
                    <a:pt x="62" y="97"/>
                  </a:lnTo>
                  <a:lnTo>
                    <a:pt x="62" y="97"/>
                  </a:lnTo>
                  <a:lnTo>
                    <a:pt x="62" y="97"/>
                  </a:lnTo>
                  <a:lnTo>
                    <a:pt x="64" y="97"/>
                  </a:lnTo>
                  <a:lnTo>
                    <a:pt x="64" y="99"/>
                  </a:lnTo>
                  <a:lnTo>
                    <a:pt x="64" y="99"/>
                  </a:lnTo>
                  <a:lnTo>
                    <a:pt x="62" y="99"/>
                  </a:lnTo>
                  <a:lnTo>
                    <a:pt x="62" y="102"/>
                  </a:lnTo>
                  <a:lnTo>
                    <a:pt x="62" y="102"/>
                  </a:lnTo>
                  <a:lnTo>
                    <a:pt x="62" y="102"/>
                  </a:lnTo>
                  <a:lnTo>
                    <a:pt x="62" y="99"/>
                  </a:lnTo>
                  <a:lnTo>
                    <a:pt x="59" y="99"/>
                  </a:lnTo>
                  <a:lnTo>
                    <a:pt x="59" y="99"/>
                  </a:lnTo>
                  <a:lnTo>
                    <a:pt x="59" y="99"/>
                  </a:lnTo>
                  <a:lnTo>
                    <a:pt x="59" y="97"/>
                  </a:lnTo>
                  <a:lnTo>
                    <a:pt x="59" y="97"/>
                  </a:lnTo>
                  <a:lnTo>
                    <a:pt x="59" y="94"/>
                  </a:lnTo>
                  <a:lnTo>
                    <a:pt x="59" y="94"/>
                  </a:lnTo>
                  <a:lnTo>
                    <a:pt x="57" y="94"/>
                  </a:lnTo>
                  <a:lnTo>
                    <a:pt x="57" y="94"/>
                  </a:lnTo>
                  <a:lnTo>
                    <a:pt x="54" y="94"/>
                  </a:lnTo>
                  <a:lnTo>
                    <a:pt x="54" y="97"/>
                  </a:lnTo>
                  <a:lnTo>
                    <a:pt x="54" y="97"/>
                  </a:lnTo>
                  <a:lnTo>
                    <a:pt x="54" y="97"/>
                  </a:lnTo>
                  <a:lnTo>
                    <a:pt x="54" y="97"/>
                  </a:lnTo>
                  <a:lnTo>
                    <a:pt x="52" y="97"/>
                  </a:lnTo>
                  <a:lnTo>
                    <a:pt x="52" y="97"/>
                  </a:lnTo>
                  <a:lnTo>
                    <a:pt x="52" y="97"/>
                  </a:lnTo>
                  <a:lnTo>
                    <a:pt x="52" y="94"/>
                  </a:lnTo>
                  <a:lnTo>
                    <a:pt x="52" y="94"/>
                  </a:lnTo>
                  <a:lnTo>
                    <a:pt x="52" y="94"/>
                  </a:lnTo>
                  <a:lnTo>
                    <a:pt x="50" y="94"/>
                  </a:lnTo>
                  <a:lnTo>
                    <a:pt x="50" y="92"/>
                  </a:lnTo>
                  <a:lnTo>
                    <a:pt x="50" y="92"/>
                  </a:lnTo>
                  <a:lnTo>
                    <a:pt x="50" y="90"/>
                  </a:lnTo>
                  <a:lnTo>
                    <a:pt x="50" y="90"/>
                  </a:lnTo>
                  <a:lnTo>
                    <a:pt x="50" y="90"/>
                  </a:lnTo>
                  <a:lnTo>
                    <a:pt x="50" y="87"/>
                  </a:lnTo>
                  <a:lnTo>
                    <a:pt x="50" y="87"/>
                  </a:lnTo>
                  <a:lnTo>
                    <a:pt x="50" y="87"/>
                  </a:lnTo>
                  <a:lnTo>
                    <a:pt x="50" y="85"/>
                  </a:lnTo>
                  <a:lnTo>
                    <a:pt x="50" y="85"/>
                  </a:lnTo>
                  <a:lnTo>
                    <a:pt x="50" y="85"/>
                  </a:lnTo>
                  <a:lnTo>
                    <a:pt x="50" y="85"/>
                  </a:lnTo>
                  <a:lnTo>
                    <a:pt x="50" y="85"/>
                  </a:lnTo>
                  <a:lnTo>
                    <a:pt x="52" y="85"/>
                  </a:lnTo>
                  <a:lnTo>
                    <a:pt x="52" y="85"/>
                  </a:lnTo>
                  <a:lnTo>
                    <a:pt x="52" y="83"/>
                  </a:lnTo>
                  <a:lnTo>
                    <a:pt x="52" y="83"/>
                  </a:lnTo>
                  <a:lnTo>
                    <a:pt x="52" y="80"/>
                  </a:lnTo>
                  <a:lnTo>
                    <a:pt x="52" y="80"/>
                  </a:lnTo>
                  <a:lnTo>
                    <a:pt x="50" y="80"/>
                  </a:lnTo>
                  <a:lnTo>
                    <a:pt x="50" y="83"/>
                  </a:lnTo>
                  <a:lnTo>
                    <a:pt x="50" y="83"/>
                  </a:lnTo>
                  <a:lnTo>
                    <a:pt x="50" y="83"/>
                  </a:lnTo>
                  <a:lnTo>
                    <a:pt x="47" y="83"/>
                  </a:lnTo>
                  <a:lnTo>
                    <a:pt x="47" y="80"/>
                  </a:lnTo>
                  <a:lnTo>
                    <a:pt x="47" y="80"/>
                  </a:lnTo>
                  <a:lnTo>
                    <a:pt x="47" y="80"/>
                  </a:lnTo>
                  <a:lnTo>
                    <a:pt x="47" y="78"/>
                  </a:lnTo>
                  <a:lnTo>
                    <a:pt x="47" y="78"/>
                  </a:lnTo>
                  <a:lnTo>
                    <a:pt x="47" y="78"/>
                  </a:lnTo>
                  <a:lnTo>
                    <a:pt x="47" y="75"/>
                  </a:lnTo>
                  <a:lnTo>
                    <a:pt x="47" y="75"/>
                  </a:lnTo>
                  <a:lnTo>
                    <a:pt x="47" y="75"/>
                  </a:lnTo>
                  <a:lnTo>
                    <a:pt x="47" y="75"/>
                  </a:lnTo>
                  <a:lnTo>
                    <a:pt x="47" y="73"/>
                  </a:lnTo>
                  <a:lnTo>
                    <a:pt x="47" y="73"/>
                  </a:lnTo>
                  <a:lnTo>
                    <a:pt x="47" y="73"/>
                  </a:lnTo>
                  <a:lnTo>
                    <a:pt x="45" y="73"/>
                  </a:lnTo>
                  <a:lnTo>
                    <a:pt x="45" y="73"/>
                  </a:lnTo>
                  <a:lnTo>
                    <a:pt x="43" y="73"/>
                  </a:lnTo>
                  <a:lnTo>
                    <a:pt x="43" y="71"/>
                  </a:lnTo>
                  <a:lnTo>
                    <a:pt x="43" y="71"/>
                  </a:lnTo>
                  <a:lnTo>
                    <a:pt x="43" y="71"/>
                  </a:lnTo>
                  <a:lnTo>
                    <a:pt x="43" y="71"/>
                  </a:lnTo>
                  <a:lnTo>
                    <a:pt x="43" y="68"/>
                  </a:lnTo>
                  <a:lnTo>
                    <a:pt x="43" y="68"/>
                  </a:lnTo>
                  <a:lnTo>
                    <a:pt x="43" y="68"/>
                  </a:lnTo>
                  <a:lnTo>
                    <a:pt x="43" y="68"/>
                  </a:lnTo>
                  <a:lnTo>
                    <a:pt x="40" y="68"/>
                  </a:lnTo>
                  <a:lnTo>
                    <a:pt x="40" y="68"/>
                  </a:lnTo>
                  <a:lnTo>
                    <a:pt x="40" y="68"/>
                  </a:lnTo>
                  <a:lnTo>
                    <a:pt x="38" y="68"/>
                  </a:lnTo>
                  <a:lnTo>
                    <a:pt x="38" y="68"/>
                  </a:lnTo>
                  <a:lnTo>
                    <a:pt x="36" y="68"/>
                  </a:lnTo>
                  <a:lnTo>
                    <a:pt x="36" y="68"/>
                  </a:lnTo>
                  <a:lnTo>
                    <a:pt x="36" y="66"/>
                  </a:lnTo>
                  <a:lnTo>
                    <a:pt x="36" y="66"/>
                  </a:lnTo>
                  <a:lnTo>
                    <a:pt x="33" y="66"/>
                  </a:lnTo>
                  <a:lnTo>
                    <a:pt x="33" y="66"/>
                  </a:lnTo>
                  <a:lnTo>
                    <a:pt x="33" y="66"/>
                  </a:lnTo>
                  <a:lnTo>
                    <a:pt x="33" y="64"/>
                  </a:lnTo>
                  <a:lnTo>
                    <a:pt x="33" y="64"/>
                  </a:lnTo>
                  <a:lnTo>
                    <a:pt x="33" y="64"/>
                  </a:lnTo>
                  <a:lnTo>
                    <a:pt x="33" y="64"/>
                  </a:lnTo>
                  <a:lnTo>
                    <a:pt x="33" y="64"/>
                  </a:lnTo>
                  <a:lnTo>
                    <a:pt x="33" y="61"/>
                  </a:lnTo>
                  <a:lnTo>
                    <a:pt x="33" y="61"/>
                  </a:lnTo>
                  <a:lnTo>
                    <a:pt x="33" y="61"/>
                  </a:lnTo>
                  <a:lnTo>
                    <a:pt x="36" y="61"/>
                  </a:lnTo>
                  <a:lnTo>
                    <a:pt x="36" y="59"/>
                  </a:lnTo>
                  <a:lnTo>
                    <a:pt x="36" y="59"/>
                  </a:lnTo>
                  <a:lnTo>
                    <a:pt x="36" y="59"/>
                  </a:lnTo>
                  <a:lnTo>
                    <a:pt x="36" y="59"/>
                  </a:lnTo>
                  <a:lnTo>
                    <a:pt x="38" y="59"/>
                  </a:lnTo>
                  <a:lnTo>
                    <a:pt x="38" y="59"/>
                  </a:lnTo>
                  <a:lnTo>
                    <a:pt x="40" y="59"/>
                  </a:lnTo>
                  <a:lnTo>
                    <a:pt x="40" y="59"/>
                  </a:lnTo>
                  <a:lnTo>
                    <a:pt x="40" y="59"/>
                  </a:lnTo>
                  <a:lnTo>
                    <a:pt x="43" y="59"/>
                  </a:lnTo>
                  <a:lnTo>
                    <a:pt x="43" y="57"/>
                  </a:lnTo>
                  <a:lnTo>
                    <a:pt x="43" y="57"/>
                  </a:lnTo>
                  <a:lnTo>
                    <a:pt x="43" y="57"/>
                  </a:lnTo>
                  <a:lnTo>
                    <a:pt x="45" y="57"/>
                  </a:lnTo>
                  <a:lnTo>
                    <a:pt x="45" y="59"/>
                  </a:lnTo>
                  <a:lnTo>
                    <a:pt x="45" y="59"/>
                  </a:lnTo>
                  <a:lnTo>
                    <a:pt x="47" y="59"/>
                  </a:lnTo>
                  <a:lnTo>
                    <a:pt x="47" y="59"/>
                  </a:lnTo>
                  <a:lnTo>
                    <a:pt x="47" y="59"/>
                  </a:lnTo>
                  <a:lnTo>
                    <a:pt x="47" y="61"/>
                  </a:lnTo>
                  <a:lnTo>
                    <a:pt x="47" y="61"/>
                  </a:lnTo>
                  <a:lnTo>
                    <a:pt x="47" y="61"/>
                  </a:lnTo>
                  <a:lnTo>
                    <a:pt x="50" y="61"/>
                  </a:lnTo>
                  <a:lnTo>
                    <a:pt x="50" y="64"/>
                  </a:lnTo>
                  <a:lnTo>
                    <a:pt x="50" y="64"/>
                  </a:lnTo>
                  <a:lnTo>
                    <a:pt x="50" y="61"/>
                  </a:lnTo>
                  <a:lnTo>
                    <a:pt x="50" y="61"/>
                  </a:lnTo>
                  <a:lnTo>
                    <a:pt x="50" y="61"/>
                  </a:lnTo>
                  <a:lnTo>
                    <a:pt x="52" y="61"/>
                  </a:lnTo>
                  <a:lnTo>
                    <a:pt x="52" y="59"/>
                  </a:lnTo>
                  <a:lnTo>
                    <a:pt x="52" y="59"/>
                  </a:lnTo>
                  <a:lnTo>
                    <a:pt x="52" y="59"/>
                  </a:lnTo>
                  <a:lnTo>
                    <a:pt x="54" y="59"/>
                  </a:lnTo>
                  <a:lnTo>
                    <a:pt x="54" y="57"/>
                  </a:lnTo>
                  <a:lnTo>
                    <a:pt x="54" y="57"/>
                  </a:lnTo>
                  <a:lnTo>
                    <a:pt x="54" y="57"/>
                  </a:lnTo>
                  <a:lnTo>
                    <a:pt x="54" y="57"/>
                  </a:lnTo>
                  <a:lnTo>
                    <a:pt x="54" y="54"/>
                  </a:lnTo>
                  <a:lnTo>
                    <a:pt x="57" y="54"/>
                  </a:lnTo>
                  <a:lnTo>
                    <a:pt x="57" y="54"/>
                  </a:lnTo>
                  <a:lnTo>
                    <a:pt x="57" y="54"/>
                  </a:lnTo>
                  <a:lnTo>
                    <a:pt x="57" y="54"/>
                  </a:lnTo>
                  <a:lnTo>
                    <a:pt x="59" y="54"/>
                  </a:lnTo>
                  <a:lnTo>
                    <a:pt x="59" y="54"/>
                  </a:lnTo>
                  <a:lnTo>
                    <a:pt x="59" y="54"/>
                  </a:lnTo>
                  <a:lnTo>
                    <a:pt x="59" y="52"/>
                  </a:lnTo>
                  <a:lnTo>
                    <a:pt x="62" y="52"/>
                  </a:lnTo>
                  <a:lnTo>
                    <a:pt x="62" y="54"/>
                  </a:lnTo>
                  <a:lnTo>
                    <a:pt x="62" y="54"/>
                  </a:lnTo>
                  <a:lnTo>
                    <a:pt x="62" y="54"/>
                  </a:lnTo>
                  <a:lnTo>
                    <a:pt x="64" y="54"/>
                  </a:lnTo>
                  <a:lnTo>
                    <a:pt x="64" y="54"/>
                  </a:lnTo>
                  <a:lnTo>
                    <a:pt x="64" y="54"/>
                  </a:lnTo>
                  <a:lnTo>
                    <a:pt x="66" y="54"/>
                  </a:lnTo>
                  <a:lnTo>
                    <a:pt x="66" y="54"/>
                  </a:lnTo>
                  <a:lnTo>
                    <a:pt x="66" y="52"/>
                  </a:lnTo>
                  <a:lnTo>
                    <a:pt x="66" y="52"/>
                  </a:lnTo>
                  <a:lnTo>
                    <a:pt x="66" y="52"/>
                  </a:lnTo>
                  <a:lnTo>
                    <a:pt x="66" y="54"/>
                  </a:lnTo>
                  <a:lnTo>
                    <a:pt x="69" y="54"/>
                  </a:lnTo>
                  <a:lnTo>
                    <a:pt x="69" y="54"/>
                  </a:lnTo>
                  <a:lnTo>
                    <a:pt x="69" y="54"/>
                  </a:lnTo>
                  <a:lnTo>
                    <a:pt x="69" y="54"/>
                  </a:lnTo>
                  <a:lnTo>
                    <a:pt x="71" y="54"/>
                  </a:lnTo>
                  <a:lnTo>
                    <a:pt x="71" y="54"/>
                  </a:lnTo>
                  <a:lnTo>
                    <a:pt x="71" y="54"/>
                  </a:lnTo>
                  <a:lnTo>
                    <a:pt x="73" y="54"/>
                  </a:lnTo>
                  <a:lnTo>
                    <a:pt x="73" y="52"/>
                  </a:lnTo>
                  <a:lnTo>
                    <a:pt x="73" y="52"/>
                  </a:lnTo>
                  <a:lnTo>
                    <a:pt x="73" y="52"/>
                  </a:lnTo>
                  <a:lnTo>
                    <a:pt x="73" y="52"/>
                  </a:lnTo>
                  <a:lnTo>
                    <a:pt x="73" y="49"/>
                  </a:lnTo>
                  <a:lnTo>
                    <a:pt x="71" y="49"/>
                  </a:lnTo>
                  <a:lnTo>
                    <a:pt x="71" y="49"/>
                  </a:lnTo>
                  <a:lnTo>
                    <a:pt x="69" y="49"/>
                  </a:lnTo>
                  <a:lnTo>
                    <a:pt x="69" y="49"/>
                  </a:lnTo>
                  <a:lnTo>
                    <a:pt x="69" y="49"/>
                  </a:lnTo>
                  <a:lnTo>
                    <a:pt x="69" y="49"/>
                  </a:lnTo>
                  <a:lnTo>
                    <a:pt x="66" y="49"/>
                  </a:lnTo>
                  <a:lnTo>
                    <a:pt x="66" y="49"/>
                  </a:lnTo>
                  <a:lnTo>
                    <a:pt x="66" y="49"/>
                  </a:lnTo>
                  <a:lnTo>
                    <a:pt x="64" y="49"/>
                  </a:lnTo>
                  <a:lnTo>
                    <a:pt x="64" y="49"/>
                  </a:lnTo>
                  <a:lnTo>
                    <a:pt x="62" y="49"/>
                  </a:lnTo>
                  <a:lnTo>
                    <a:pt x="62" y="49"/>
                  </a:lnTo>
                  <a:lnTo>
                    <a:pt x="62" y="47"/>
                  </a:lnTo>
                  <a:lnTo>
                    <a:pt x="62" y="47"/>
                  </a:lnTo>
                  <a:lnTo>
                    <a:pt x="62" y="49"/>
                  </a:lnTo>
                  <a:lnTo>
                    <a:pt x="59" y="49"/>
                  </a:lnTo>
                  <a:lnTo>
                    <a:pt x="59" y="47"/>
                  </a:lnTo>
                  <a:lnTo>
                    <a:pt x="59" y="47"/>
                  </a:lnTo>
                  <a:lnTo>
                    <a:pt x="59" y="49"/>
                  </a:lnTo>
                  <a:lnTo>
                    <a:pt x="59" y="49"/>
                  </a:lnTo>
                  <a:lnTo>
                    <a:pt x="57" y="49"/>
                  </a:lnTo>
                  <a:lnTo>
                    <a:pt x="57" y="49"/>
                  </a:lnTo>
                  <a:lnTo>
                    <a:pt x="57" y="49"/>
                  </a:lnTo>
                  <a:lnTo>
                    <a:pt x="54" y="49"/>
                  </a:lnTo>
                  <a:lnTo>
                    <a:pt x="54" y="52"/>
                  </a:lnTo>
                  <a:lnTo>
                    <a:pt x="54" y="52"/>
                  </a:lnTo>
                  <a:lnTo>
                    <a:pt x="54" y="49"/>
                  </a:lnTo>
                  <a:lnTo>
                    <a:pt x="54" y="49"/>
                  </a:lnTo>
                  <a:lnTo>
                    <a:pt x="52" y="49"/>
                  </a:lnTo>
                  <a:lnTo>
                    <a:pt x="52" y="49"/>
                  </a:lnTo>
                  <a:lnTo>
                    <a:pt x="52" y="49"/>
                  </a:lnTo>
                  <a:lnTo>
                    <a:pt x="50" y="49"/>
                  </a:lnTo>
                  <a:lnTo>
                    <a:pt x="50" y="49"/>
                  </a:lnTo>
                  <a:lnTo>
                    <a:pt x="50" y="49"/>
                  </a:lnTo>
                  <a:lnTo>
                    <a:pt x="50" y="52"/>
                  </a:lnTo>
                  <a:lnTo>
                    <a:pt x="50" y="52"/>
                  </a:lnTo>
                  <a:lnTo>
                    <a:pt x="47" y="52"/>
                  </a:lnTo>
                  <a:lnTo>
                    <a:pt x="47" y="49"/>
                  </a:lnTo>
                  <a:lnTo>
                    <a:pt x="47" y="49"/>
                  </a:lnTo>
                  <a:lnTo>
                    <a:pt x="47" y="49"/>
                  </a:lnTo>
                  <a:lnTo>
                    <a:pt x="47" y="49"/>
                  </a:lnTo>
                  <a:lnTo>
                    <a:pt x="47" y="47"/>
                  </a:lnTo>
                  <a:lnTo>
                    <a:pt x="45" y="47"/>
                  </a:lnTo>
                  <a:lnTo>
                    <a:pt x="45" y="47"/>
                  </a:lnTo>
                  <a:lnTo>
                    <a:pt x="45" y="49"/>
                  </a:lnTo>
                  <a:lnTo>
                    <a:pt x="43" y="49"/>
                  </a:lnTo>
                  <a:lnTo>
                    <a:pt x="43" y="49"/>
                  </a:lnTo>
                  <a:lnTo>
                    <a:pt x="43" y="49"/>
                  </a:lnTo>
                  <a:lnTo>
                    <a:pt x="43" y="49"/>
                  </a:lnTo>
                  <a:lnTo>
                    <a:pt x="40" y="49"/>
                  </a:lnTo>
                  <a:lnTo>
                    <a:pt x="40" y="49"/>
                  </a:lnTo>
                  <a:lnTo>
                    <a:pt x="40" y="49"/>
                  </a:lnTo>
                  <a:lnTo>
                    <a:pt x="40" y="49"/>
                  </a:lnTo>
                  <a:lnTo>
                    <a:pt x="40" y="47"/>
                  </a:lnTo>
                  <a:lnTo>
                    <a:pt x="38" y="47"/>
                  </a:lnTo>
                  <a:lnTo>
                    <a:pt x="38" y="47"/>
                  </a:lnTo>
                  <a:lnTo>
                    <a:pt x="38" y="47"/>
                  </a:lnTo>
                  <a:lnTo>
                    <a:pt x="36" y="47"/>
                  </a:lnTo>
                  <a:lnTo>
                    <a:pt x="36" y="47"/>
                  </a:lnTo>
                  <a:lnTo>
                    <a:pt x="36" y="45"/>
                  </a:lnTo>
                  <a:lnTo>
                    <a:pt x="36" y="45"/>
                  </a:lnTo>
                  <a:lnTo>
                    <a:pt x="36" y="45"/>
                  </a:lnTo>
                  <a:lnTo>
                    <a:pt x="33" y="45"/>
                  </a:lnTo>
                  <a:lnTo>
                    <a:pt x="33" y="45"/>
                  </a:lnTo>
                  <a:lnTo>
                    <a:pt x="33" y="42"/>
                  </a:lnTo>
                  <a:lnTo>
                    <a:pt x="33" y="42"/>
                  </a:lnTo>
                  <a:lnTo>
                    <a:pt x="33" y="42"/>
                  </a:lnTo>
                  <a:lnTo>
                    <a:pt x="33" y="42"/>
                  </a:lnTo>
                  <a:lnTo>
                    <a:pt x="33" y="40"/>
                  </a:lnTo>
                  <a:lnTo>
                    <a:pt x="33" y="40"/>
                  </a:lnTo>
                  <a:lnTo>
                    <a:pt x="33" y="38"/>
                  </a:lnTo>
                  <a:lnTo>
                    <a:pt x="33" y="38"/>
                  </a:lnTo>
                  <a:lnTo>
                    <a:pt x="33" y="35"/>
                  </a:lnTo>
                  <a:lnTo>
                    <a:pt x="31" y="35"/>
                  </a:lnTo>
                  <a:lnTo>
                    <a:pt x="31" y="35"/>
                  </a:lnTo>
                  <a:lnTo>
                    <a:pt x="31" y="35"/>
                  </a:lnTo>
                  <a:lnTo>
                    <a:pt x="31" y="33"/>
                  </a:lnTo>
                  <a:lnTo>
                    <a:pt x="31" y="33"/>
                  </a:lnTo>
                  <a:lnTo>
                    <a:pt x="28" y="33"/>
                  </a:lnTo>
                  <a:lnTo>
                    <a:pt x="28" y="33"/>
                  </a:lnTo>
                  <a:lnTo>
                    <a:pt x="28" y="33"/>
                  </a:lnTo>
                  <a:lnTo>
                    <a:pt x="28" y="33"/>
                  </a:lnTo>
                  <a:lnTo>
                    <a:pt x="26" y="33"/>
                  </a:lnTo>
                  <a:lnTo>
                    <a:pt x="26" y="33"/>
                  </a:lnTo>
                  <a:lnTo>
                    <a:pt x="26" y="30"/>
                  </a:lnTo>
                  <a:lnTo>
                    <a:pt x="26" y="30"/>
                  </a:lnTo>
                  <a:lnTo>
                    <a:pt x="24" y="30"/>
                  </a:lnTo>
                  <a:lnTo>
                    <a:pt x="24" y="30"/>
                  </a:lnTo>
                  <a:lnTo>
                    <a:pt x="21" y="30"/>
                  </a:lnTo>
                  <a:lnTo>
                    <a:pt x="21" y="30"/>
                  </a:lnTo>
                  <a:lnTo>
                    <a:pt x="21" y="30"/>
                  </a:lnTo>
                  <a:lnTo>
                    <a:pt x="21" y="30"/>
                  </a:lnTo>
                  <a:lnTo>
                    <a:pt x="19" y="30"/>
                  </a:lnTo>
                  <a:lnTo>
                    <a:pt x="19" y="30"/>
                  </a:lnTo>
                  <a:lnTo>
                    <a:pt x="19" y="30"/>
                  </a:lnTo>
                  <a:lnTo>
                    <a:pt x="17" y="30"/>
                  </a:lnTo>
                  <a:lnTo>
                    <a:pt x="17" y="30"/>
                  </a:lnTo>
                  <a:lnTo>
                    <a:pt x="17" y="30"/>
                  </a:lnTo>
                  <a:lnTo>
                    <a:pt x="17" y="30"/>
                  </a:lnTo>
                  <a:lnTo>
                    <a:pt x="14" y="30"/>
                  </a:lnTo>
                  <a:lnTo>
                    <a:pt x="14" y="30"/>
                  </a:lnTo>
                  <a:lnTo>
                    <a:pt x="14" y="28"/>
                  </a:lnTo>
                  <a:lnTo>
                    <a:pt x="14" y="28"/>
                  </a:lnTo>
                  <a:lnTo>
                    <a:pt x="12" y="28"/>
                  </a:lnTo>
                  <a:lnTo>
                    <a:pt x="12" y="28"/>
                  </a:lnTo>
                  <a:lnTo>
                    <a:pt x="10" y="28"/>
                  </a:lnTo>
                  <a:lnTo>
                    <a:pt x="10" y="28"/>
                  </a:lnTo>
                  <a:lnTo>
                    <a:pt x="10" y="28"/>
                  </a:lnTo>
                  <a:lnTo>
                    <a:pt x="10" y="28"/>
                  </a:lnTo>
                  <a:lnTo>
                    <a:pt x="10" y="26"/>
                  </a:lnTo>
                  <a:lnTo>
                    <a:pt x="10" y="26"/>
                  </a:lnTo>
                  <a:lnTo>
                    <a:pt x="7" y="26"/>
                  </a:lnTo>
                  <a:lnTo>
                    <a:pt x="7" y="26"/>
                  </a:lnTo>
                  <a:lnTo>
                    <a:pt x="7" y="26"/>
                  </a:lnTo>
                  <a:lnTo>
                    <a:pt x="7" y="26"/>
                  </a:lnTo>
                  <a:lnTo>
                    <a:pt x="7" y="26"/>
                  </a:lnTo>
                  <a:lnTo>
                    <a:pt x="7" y="26"/>
                  </a:lnTo>
                  <a:lnTo>
                    <a:pt x="7" y="26"/>
                  </a:lnTo>
                  <a:lnTo>
                    <a:pt x="7" y="26"/>
                  </a:lnTo>
                  <a:lnTo>
                    <a:pt x="7" y="23"/>
                  </a:lnTo>
                  <a:lnTo>
                    <a:pt x="7" y="23"/>
                  </a:lnTo>
                  <a:lnTo>
                    <a:pt x="7" y="21"/>
                  </a:lnTo>
                  <a:lnTo>
                    <a:pt x="5" y="21"/>
                  </a:lnTo>
                  <a:lnTo>
                    <a:pt x="5" y="21"/>
                  </a:lnTo>
                  <a:lnTo>
                    <a:pt x="5" y="19"/>
                  </a:lnTo>
                  <a:lnTo>
                    <a:pt x="5" y="19"/>
                  </a:lnTo>
                  <a:lnTo>
                    <a:pt x="5" y="19"/>
                  </a:lnTo>
                  <a:lnTo>
                    <a:pt x="5" y="16"/>
                  </a:lnTo>
                  <a:lnTo>
                    <a:pt x="5" y="16"/>
                  </a:lnTo>
                  <a:lnTo>
                    <a:pt x="5" y="14"/>
                  </a:lnTo>
                  <a:lnTo>
                    <a:pt x="2" y="14"/>
                  </a:lnTo>
                  <a:lnTo>
                    <a:pt x="2" y="14"/>
                  </a:lnTo>
                  <a:lnTo>
                    <a:pt x="2" y="16"/>
                  </a:lnTo>
                  <a:lnTo>
                    <a:pt x="2" y="16"/>
                  </a:lnTo>
                  <a:lnTo>
                    <a:pt x="0" y="16"/>
                  </a:lnTo>
                  <a:lnTo>
                    <a:pt x="0" y="16"/>
                  </a:lnTo>
                  <a:lnTo>
                    <a:pt x="0" y="16"/>
                  </a:lnTo>
                  <a:lnTo>
                    <a:pt x="0" y="14"/>
                  </a:lnTo>
                  <a:lnTo>
                    <a:pt x="0" y="14"/>
                  </a:lnTo>
                  <a:lnTo>
                    <a:pt x="0" y="14"/>
                  </a:lnTo>
                  <a:lnTo>
                    <a:pt x="0" y="14"/>
                  </a:lnTo>
                  <a:lnTo>
                    <a:pt x="0" y="11"/>
                  </a:lnTo>
                  <a:lnTo>
                    <a:pt x="0" y="11"/>
                  </a:lnTo>
                  <a:lnTo>
                    <a:pt x="0" y="11"/>
                  </a:lnTo>
                  <a:lnTo>
                    <a:pt x="2" y="11"/>
                  </a:lnTo>
                  <a:lnTo>
                    <a:pt x="2" y="11"/>
                  </a:lnTo>
                  <a:lnTo>
                    <a:pt x="2" y="11"/>
                  </a:lnTo>
                  <a:lnTo>
                    <a:pt x="2" y="11"/>
                  </a:lnTo>
                  <a:lnTo>
                    <a:pt x="5" y="11"/>
                  </a:lnTo>
                  <a:lnTo>
                    <a:pt x="5" y="11"/>
                  </a:lnTo>
                  <a:lnTo>
                    <a:pt x="5" y="11"/>
                  </a:lnTo>
                  <a:lnTo>
                    <a:pt x="7" y="11"/>
                  </a:lnTo>
                  <a:lnTo>
                    <a:pt x="7" y="11"/>
                  </a:lnTo>
                  <a:lnTo>
                    <a:pt x="7" y="11"/>
                  </a:lnTo>
                  <a:lnTo>
                    <a:pt x="10" y="11"/>
                  </a:lnTo>
                  <a:lnTo>
                    <a:pt x="10" y="11"/>
                  </a:lnTo>
                  <a:lnTo>
                    <a:pt x="10" y="11"/>
                  </a:lnTo>
                  <a:lnTo>
                    <a:pt x="12" y="11"/>
                  </a:lnTo>
                  <a:lnTo>
                    <a:pt x="12" y="11"/>
                  </a:lnTo>
                  <a:lnTo>
                    <a:pt x="12" y="14"/>
                  </a:lnTo>
                  <a:lnTo>
                    <a:pt x="10" y="14"/>
                  </a:lnTo>
                  <a:lnTo>
                    <a:pt x="10" y="14"/>
                  </a:lnTo>
                  <a:lnTo>
                    <a:pt x="12" y="14"/>
                  </a:lnTo>
                  <a:lnTo>
                    <a:pt x="12" y="14"/>
                  </a:lnTo>
                  <a:lnTo>
                    <a:pt x="12" y="14"/>
                  </a:lnTo>
                  <a:lnTo>
                    <a:pt x="12" y="14"/>
                  </a:lnTo>
                  <a:lnTo>
                    <a:pt x="14" y="14"/>
                  </a:lnTo>
                  <a:lnTo>
                    <a:pt x="14" y="14"/>
                  </a:lnTo>
                  <a:lnTo>
                    <a:pt x="14" y="14"/>
                  </a:lnTo>
                  <a:lnTo>
                    <a:pt x="14" y="14"/>
                  </a:lnTo>
                  <a:lnTo>
                    <a:pt x="14" y="14"/>
                  </a:lnTo>
                  <a:lnTo>
                    <a:pt x="17" y="14"/>
                  </a:lnTo>
                  <a:lnTo>
                    <a:pt x="17" y="14"/>
                  </a:lnTo>
                  <a:lnTo>
                    <a:pt x="17" y="11"/>
                  </a:lnTo>
                  <a:lnTo>
                    <a:pt x="17" y="11"/>
                  </a:lnTo>
                  <a:lnTo>
                    <a:pt x="17" y="11"/>
                  </a:lnTo>
                  <a:lnTo>
                    <a:pt x="19" y="11"/>
                  </a:lnTo>
                  <a:lnTo>
                    <a:pt x="19" y="11"/>
                  </a:lnTo>
                  <a:lnTo>
                    <a:pt x="19" y="11"/>
                  </a:lnTo>
                  <a:lnTo>
                    <a:pt x="21" y="11"/>
                  </a:lnTo>
                  <a:lnTo>
                    <a:pt x="21" y="11"/>
                  </a:lnTo>
                  <a:lnTo>
                    <a:pt x="21" y="9"/>
                  </a:lnTo>
                  <a:lnTo>
                    <a:pt x="21" y="9"/>
                  </a:lnTo>
                  <a:lnTo>
                    <a:pt x="24" y="9"/>
                  </a:lnTo>
                  <a:lnTo>
                    <a:pt x="24" y="9"/>
                  </a:lnTo>
                  <a:lnTo>
                    <a:pt x="26" y="9"/>
                  </a:lnTo>
                  <a:lnTo>
                    <a:pt x="26" y="9"/>
                  </a:lnTo>
                  <a:lnTo>
                    <a:pt x="26" y="9"/>
                  </a:lnTo>
                  <a:lnTo>
                    <a:pt x="28" y="9"/>
                  </a:lnTo>
                  <a:lnTo>
                    <a:pt x="28" y="9"/>
                  </a:lnTo>
                  <a:lnTo>
                    <a:pt x="28" y="9"/>
                  </a:lnTo>
                  <a:lnTo>
                    <a:pt x="31" y="9"/>
                  </a:lnTo>
                  <a:lnTo>
                    <a:pt x="31" y="9"/>
                  </a:lnTo>
                  <a:lnTo>
                    <a:pt x="31" y="9"/>
                  </a:lnTo>
                  <a:lnTo>
                    <a:pt x="31" y="7"/>
                  </a:lnTo>
                  <a:lnTo>
                    <a:pt x="33" y="7"/>
                  </a:lnTo>
                  <a:lnTo>
                    <a:pt x="33" y="7"/>
                  </a:lnTo>
                  <a:lnTo>
                    <a:pt x="33" y="7"/>
                  </a:lnTo>
                  <a:lnTo>
                    <a:pt x="33" y="4"/>
                  </a:lnTo>
                  <a:lnTo>
                    <a:pt x="33" y="4"/>
                  </a:lnTo>
                  <a:lnTo>
                    <a:pt x="36" y="4"/>
                  </a:lnTo>
                  <a:lnTo>
                    <a:pt x="36" y="4"/>
                  </a:lnTo>
                  <a:lnTo>
                    <a:pt x="36" y="4"/>
                  </a:lnTo>
                  <a:lnTo>
                    <a:pt x="36" y="4"/>
                  </a:lnTo>
                  <a:lnTo>
                    <a:pt x="36" y="4"/>
                  </a:lnTo>
                  <a:lnTo>
                    <a:pt x="36" y="2"/>
                  </a:lnTo>
                  <a:lnTo>
                    <a:pt x="38" y="2"/>
                  </a:lnTo>
                  <a:lnTo>
                    <a:pt x="38" y="2"/>
                  </a:lnTo>
                  <a:lnTo>
                    <a:pt x="36" y="2"/>
                  </a:lnTo>
                  <a:lnTo>
                    <a:pt x="36" y="0"/>
                  </a:lnTo>
                  <a:lnTo>
                    <a:pt x="38" y="0"/>
                  </a:lnTo>
                  <a:lnTo>
                    <a:pt x="38" y="0"/>
                  </a:lnTo>
                  <a:lnTo>
                    <a:pt x="38" y="2"/>
                  </a:lnTo>
                  <a:lnTo>
                    <a:pt x="40" y="2"/>
                  </a:lnTo>
                  <a:lnTo>
                    <a:pt x="40" y="2"/>
                  </a:lnTo>
                  <a:lnTo>
                    <a:pt x="40" y="2"/>
                  </a:lnTo>
                  <a:lnTo>
                    <a:pt x="40" y="0"/>
                  </a:lnTo>
                  <a:lnTo>
                    <a:pt x="43" y="0"/>
                  </a:lnTo>
                  <a:lnTo>
                    <a:pt x="43" y="0"/>
                  </a:lnTo>
                  <a:lnTo>
                    <a:pt x="43" y="0"/>
                  </a:lnTo>
                  <a:lnTo>
                    <a:pt x="45" y="0"/>
                  </a:lnTo>
                  <a:lnTo>
                    <a:pt x="45" y="0"/>
                  </a:lnTo>
                  <a:lnTo>
                    <a:pt x="47" y="0"/>
                  </a:lnTo>
                  <a:lnTo>
                    <a:pt x="47" y="0"/>
                  </a:lnTo>
                  <a:lnTo>
                    <a:pt x="47" y="0"/>
                  </a:lnTo>
                  <a:lnTo>
                    <a:pt x="50" y="0"/>
                  </a:lnTo>
                  <a:lnTo>
                    <a:pt x="50" y="0"/>
                  </a:lnTo>
                  <a:lnTo>
                    <a:pt x="50" y="2"/>
                  </a:lnTo>
                  <a:lnTo>
                    <a:pt x="50" y="2"/>
                  </a:lnTo>
                  <a:lnTo>
                    <a:pt x="50" y="2"/>
                  </a:lnTo>
                  <a:lnTo>
                    <a:pt x="52" y="2"/>
                  </a:lnTo>
                  <a:lnTo>
                    <a:pt x="52" y="2"/>
                  </a:lnTo>
                  <a:lnTo>
                    <a:pt x="54" y="2"/>
                  </a:lnTo>
                  <a:lnTo>
                    <a:pt x="54" y="2"/>
                  </a:lnTo>
                  <a:lnTo>
                    <a:pt x="54" y="4"/>
                  </a:lnTo>
                  <a:lnTo>
                    <a:pt x="54" y="4"/>
                  </a:lnTo>
                  <a:lnTo>
                    <a:pt x="57" y="4"/>
                  </a:lnTo>
                  <a:lnTo>
                    <a:pt x="57" y="4"/>
                  </a:lnTo>
                  <a:lnTo>
                    <a:pt x="57" y="4"/>
                  </a:lnTo>
                  <a:lnTo>
                    <a:pt x="59" y="4"/>
                  </a:lnTo>
                  <a:lnTo>
                    <a:pt x="59" y="4"/>
                  </a:lnTo>
                  <a:lnTo>
                    <a:pt x="59" y="4"/>
                  </a:lnTo>
                  <a:lnTo>
                    <a:pt x="59" y="4"/>
                  </a:lnTo>
                  <a:lnTo>
                    <a:pt x="59" y="7"/>
                  </a:lnTo>
                  <a:lnTo>
                    <a:pt x="62" y="7"/>
                  </a:lnTo>
                  <a:lnTo>
                    <a:pt x="62" y="7"/>
                  </a:lnTo>
                  <a:lnTo>
                    <a:pt x="62" y="7"/>
                  </a:lnTo>
                  <a:lnTo>
                    <a:pt x="62" y="7"/>
                  </a:lnTo>
                  <a:lnTo>
                    <a:pt x="62" y="9"/>
                  </a:lnTo>
                  <a:lnTo>
                    <a:pt x="64" y="9"/>
                  </a:lnTo>
                  <a:lnTo>
                    <a:pt x="64" y="9"/>
                  </a:lnTo>
                  <a:lnTo>
                    <a:pt x="64" y="9"/>
                  </a:lnTo>
                  <a:lnTo>
                    <a:pt x="66" y="9"/>
                  </a:lnTo>
                  <a:lnTo>
                    <a:pt x="66" y="9"/>
                  </a:lnTo>
                  <a:lnTo>
                    <a:pt x="66" y="9"/>
                  </a:lnTo>
                  <a:lnTo>
                    <a:pt x="69" y="9"/>
                  </a:lnTo>
                  <a:lnTo>
                    <a:pt x="69" y="9"/>
                  </a:lnTo>
                  <a:lnTo>
                    <a:pt x="69" y="9"/>
                  </a:lnTo>
                  <a:lnTo>
                    <a:pt x="71" y="9"/>
                  </a:lnTo>
                  <a:lnTo>
                    <a:pt x="71" y="9"/>
                  </a:lnTo>
                  <a:lnTo>
                    <a:pt x="73" y="9"/>
                  </a:lnTo>
                  <a:lnTo>
                    <a:pt x="73" y="9"/>
                  </a:lnTo>
                  <a:lnTo>
                    <a:pt x="73" y="9"/>
                  </a:lnTo>
                  <a:lnTo>
                    <a:pt x="76" y="9"/>
                  </a:lnTo>
                  <a:lnTo>
                    <a:pt x="76" y="9"/>
                  </a:lnTo>
                  <a:lnTo>
                    <a:pt x="76" y="9"/>
                  </a:lnTo>
                  <a:lnTo>
                    <a:pt x="76" y="11"/>
                  </a:lnTo>
                  <a:lnTo>
                    <a:pt x="78" y="11"/>
                  </a:lnTo>
                  <a:lnTo>
                    <a:pt x="78" y="11"/>
                  </a:lnTo>
                  <a:lnTo>
                    <a:pt x="78" y="11"/>
                  </a:lnTo>
                  <a:lnTo>
                    <a:pt x="81" y="11"/>
                  </a:lnTo>
                  <a:lnTo>
                    <a:pt x="81" y="14"/>
                  </a:lnTo>
                  <a:lnTo>
                    <a:pt x="81" y="14"/>
                  </a:lnTo>
                  <a:lnTo>
                    <a:pt x="81" y="14"/>
                  </a:lnTo>
                  <a:lnTo>
                    <a:pt x="81" y="14"/>
                  </a:lnTo>
                  <a:lnTo>
                    <a:pt x="81" y="14"/>
                  </a:lnTo>
                  <a:lnTo>
                    <a:pt x="81" y="16"/>
                  </a:lnTo>
                  <a:lnTo>
                    <a:pt x="78" y="16"/>
                  </a:lnTo>
                  <a:lnTo>
                    <a:pt x="78" y="16"/>
                  </a:lnTo>
                  <a:lnTo>
                    <a:pt x="78" y="19"/>
                  </a:lnTo>
                  <a:lnTo>
                    <a:pt x="78" y="19"/>
                  </a:lnTo>
                  <a:lnTo>
                    <a:pt x="81" y="19"/>
                  </a:lnTo>
                  <a:lnTo>
                    <a:pt x="81" y="21"/>
                  </a:lnTo>
                  <a:lnTo>
                    <a:pt x="81" y="21"/>
                  </a:lnTo>
                  <a:lnTo>
                    <a:pt x="81" y="21"/>
                  </a:lnTo>
                  <a:lnTo>
                    <a:pt x="81" y="21"/>
                  </a:lnTo>
                  <a:lnTo>
                    <a:pt x="81" y="23"/>
                  </a:lnTo>
                  <a:lnTo>
                    <a:pt x="83" y="23"/>
                  </a:lnTo>
                  <a:lnTo>
                    <a:pt x="83" y="23"/>
                  </a:lnTo>
                  <a:lnTo>
                    <a:pt x="83" y="26"/>
                  </a:lnTo>
                  <a:lnTo>
                    <a:pt x="83" y="26"/>
                  </a:lnTo>
                  <a:lnTo>
                    <a:pt x="83" y="26"/>
                  </a:lnTo>
                  <a:lnTo>
                    <a:pt x="83" y="26"/>
                  </a:lnTo>
                  <a:lnTo>
                    <a:pt x="83" y="26"/>
                  </a:lnTo>
                  <a:lnTo>
                    <a:pt x="83" y="28"/>
                  </a:lnTo>
                  <a:lnTo>
                    <a:pt x="83" y="28"/>
                  </a:lnTo>
                  <a:lnTo>
                    <a:pt x="83" y="30"/>
                  </a:lnTo>
                  <a:lnTo>
                    <a:pt x="83" y="30"/>
                  </a:lnTo>
                  <a:lnTo>
                    <a:pt x="81" y="30"/>
                  </a:lnTo>
                  <a:lnTo>
                    <a:pt x="81" y="33"/>
                  </a:lnTo>
                  <a:lnTo>
                    <a:pt x="81" y="33"/>
                  </a:lnTo>
                  <a:lnTo>
                    <a:pt x="81" y="33"/>
                  </a:lnTo>
                  <a:lnTo>
                    <a:pt x="81" y="35"/>
                  </a:lnTo>
                  <a:lnTo>
                    <a:pt x="81" y="35"/>
                  </a:lnTo>
                  <a:lnTo>
                    <a:pt x="81" y="35"/>
                  </a:lnTo>
                  <a:lnTo>
                    <a:pt x="81" y="35"/>
                  </a:lnTo>
                  <a:lnTo>
                    <a:pt x="81" y="38"/>
                  </a:lnTo>
                  <a:lnTo>
                    <a:pt x="81" y="38"/>
                  </a:lnTo>
                  <a:lnTo>
                    <a:pt x="81" y="35"/>
                  </a:lnTo>
                  <a:lnTo>
                    <a:pt x="81" y="35"/>
                  </a:lnTo>
                  <a:lnTo>
                    <a:pt x="81" y="35"/>
                  </a:lnTo>
                  <a:lnTo>
                    <a:pt x="83" y="35"/>
                  </a:lnTo>
                  <a:lnTo>
                    <a:pt x="83" y="35"/>
                  </a:lnTo>
                  <a:lnTo>
                    <a:pt x="83" y="38"/>
                  </a:lnTo>
                  <a:lnTo>
                    <a:pt x="83" y="38"/>
                  </a:lnTo>
                  <a:lnTo>
                    <a:pt x="83" y="40"/>
                  </a:lnTo>
                  <a:lnTo>
                    <a:pt x="81" y="40"/>
                  </a:lnTo>
                  <a:lnTo>
                    <a:pt x="81" y="40"/>
                  </a:lnTo>
                  <a:lnTo>
                    <a:pt x="81" y="42"/>
                  </a:lnTo>
                  <a:lnTo>
                    <a:pt x="81" y="42"/>
                  </a:lnTo>
                  <a:lnTo>
                    <a:pt x="81" y="42"/>
                  </a:lnTo>
                  <a:lnTo>
                    <a:pt x="81" y="45"/>
                  </a:lnTo>
                  <a:lnTo>
                    <a:pt x="81" y="45"/>
                  </a:lnTo>
                  <a:lnTo>
                    <a:pt x="81" y="45"/>
                  </a:lnTo>
                  <a:lnTo>
                    <a:pt x="81" y="47"/>
                  </a:lnTo>
                  <a:lnTo>
                    <a:pt x="81" y="47"/>
                  </a:lnTo>
                  <a:lnTo>
                    <a:pt x="81" y="49"/>
                  </a:lnTo>
                  <a:lnTo>
                    <a:pt x="81" y="49"/>
                  </a:lnTo>
                  <a:lnTo>
                    <a:pt x="81" y="49"/>
                  </a:lnTo>
                  <a:lnTo>
                    <a:pt x="81" y="52"/>
                  </a:lnTo>
                  <a:lnTo>
                    <a:pt x="81" y="52"/>
                  </a:lnTo>
                  <a:lnTo>
                    <a:pt x="83" y="52"/>
                  </a:lnTo>
                  <a:lnTo>
                    <a:pt x="83" y="54"/>
                  </a:lnTo>
                  <a:lnTo>
                    <a:pt x="83" y="54"/>
                  </a:lnTo>
                  <a:lnTo>
                    <a:pt x="83" y="54"/>
                  </a:lnTo>
                  <a:lnTo>
                    <a:pt x="83" y="54"/>
                  </a:lnTo>
                  <a:lnTo>
                    <a:pt x="83" y="54"/>
                  </a:lnTo>
                  <a:lnTo>
                    <a:pt x="85" y="54"/>
                  </a:lnTo>
                  <a:lnTo>
                    <a:pt x="85" y="54"/>
                  </a:lnTo>
                  <a:lnTo>
                    <a:pt x="85" y="57"/>
                  </a:lnTo>
                  <a:lnTo>
                    <a:pt x="85" y="57"/>
                  </a:lnTo>
                  <a:lnTo>
                    <a:pt x="85" y="57"/>
                  </a:lnTo>
                  <a:lnTo>
                    <a:pt x="85" y="59"/>
                  </a:lnTo>
                  <a:lnTo>
                    <a:pt x="85" y="59"/>
                  </a:lnTo>
                  <a:lnTo>
                    <a:pt x="85" y="59"/>
                  </a:lnTo>
                  <a:lnTo>
                    <a:pt x="85" y="61"/>
                  </a:lnTo>
                  <a:lnTo>
                    <a:pt x="85" y="61"/>
                  </a:lnTo>
                  <a:lnTo>
                    <a:pt x="88" y="61"/>
                  </a:lnTo>
                  <a:lnTo>
                    <a:pt x="88" y="61"/>
                  </a:lnTo>
                  <a:lnTo>
                    <a:pt x="88" y="59"/>
                  </a:lnTo>
                  <a:lnTo>
                    <a:pt x="88" y="59"/>
                  </a:lnTo>
                  <a:lnTo>
                    <a:pt x="88" y="57"/>
                  </a:lnTo>
                  <a:lnTo>
                    <a:pt x="88" y="57"/>
                  </a:lnTo>
                  <a:lnTo>
                    <a:pt x="88" y="54"/>
                  </a:lnTo>
                  <a:lnTo>
                    <a:pt x="88" y="54"/>
                  </a:lnTo>
                  <a:lnTo>
                    <a:pt x="88" y="54"/>
                  </a:lnTo>
                  <a:lnTo>
                    <a:pt x="88" y="54"/>
                  </a:lnTo>
                  <a:lnTo>
                    <a:pt x="88" y="52"/>
                  </a:lnTo>
                  <a:lnTo>
                    <a:pt x="88" y="52"/>
                  </a:lnTo>
                  <a:lnTo>
                    <a:pt x="88" y="52"/>
                  </a:lnTo>
                  <a:lnTo>
                    <a:pt x="88" y="49"/>
                  </a:lnTo>
                  <a:lnTo>
                    <a:pt x="88" y="49"/>
                  </a:lnTo>
                  <a:lnTo>
                    <a:pt x="88" y="49"/>
                  </a:lnTo>
                  <a:lnTo>
                    <a:pt x="88" y="49"/>
                  </a:lnTo>
                  <a:lnTo>
                    <a:pt x="90" y="49"/>
                  </a:lnTo>
                  <a:lnTo>
                    <a:pt x="90" y="49"/>
                  </a:lnTo>
                  <a:lnTo>
                    <a:pt x="90" y="52"/>
                  </a:lnTo>
                  <a:lnTo>
                    <a:pt x="90" y="52"/>
                  </a:lnTo>
                  <a:lnTo>
                    <a:pt x="90" y="52"/>
                  </a:lnTo>
                  <a:lnTo>
                    <a:pt x="90" y="54"/>
                  </a:lnTo>
                  <a:lnTo>
                    <a:pt x="90" y="54"/>
                  </a:lnTo>
                  <a:lnTo>
                    <a:pt x="90" y="54"/>
                  </a:lnTo>
                  <a:lnTo>
                    <a:pt x="90" y="54"/>
                  </a:lnTo>
                  <a:lnTo>
                    <a:pt x="90" y="54"/>
                  </a:lnTo>
                  <a:lnTo>
                    <a:pt x="90" y="54"/>
                  </a:lnTo>
                  <a:lnTo>
                    <a:pt x="92" y="54"/>
                  </a:lnTo>
                  <a:lnTo>
                    <a:pt x="92" y="54"/>
                  </a:lnTo>
                  <a:lnTo>
                    <a:pt x="92" y="54"/>
                  </a:lnTo>
                  <a:lnTo>
                    <a:pt x="95" y="54"/>
                  </a:lnTo>
                  <a:lnTo>
                    <a:pt x="95" y="54"/>
                  </a:lnTo>
                  <a:lnTo>
                    <a:pt x="95" y="57"/>
                  </a:lnTo>
                  <a:lnTo>
                    <a:pt x="95" y="57"/>
                  </a:lnTo>
                  <a:lnTo>
                    <a:pt x="95" y="59"/>
                  </a:lnTo>
                  <a:lnTo>
                    <a:pt x="92" y="59"/>
                  </a:lnTo>
                  <a:lnTo>
                    <a:pt x="92" y="59"/>
                  </a:lnTo>
                  <a:lnTo>
                    <a:pt x="90" y="59"/>
                  </a:lnTo>
                  <a:lnTo>
                    <a:pt x="90" y="59"/>
                  </a:lnTo>
                  <a:lnTo>
                    <a:pt x="90" y="61"/>
                  </a:lnTo>
                  <a:lnTo>
                    <a:pt x="90" y="61"/>
                  </a:lnTo>
                  <a:lnTo>
                    <a:pt x="90" y="64"/>
                  </a:lnTo>
                  <a:lnTo>
                    <a:pt x="92" y="64"/>
                  </a:lnTo>
                  <a:lnTo>
                    <a:pt x="92" y="64"/>
                  </a:lnTo>
                  <a:lnTo>
                    <a:pt x="92" y="64"/>
                  </a:lnTo>
                  <a:lnTo>
                    <a:pt x="92" y="66"/>
                  </a:lnTo>
                  <a:lnTo>
                    <a:pt x="92" y="66"/>
                  </a:lnTo>
                  <a:lnTo>
                    <a:pt x="92" y="66"/>
                  </a:lnTo>
                  <a:lnTo>
                    <a:pt x="92" y="66"/>
                  </a:lnTo>
                  <a:lnTo>
                    <a:pt x="95" y="66"/>
                  </a:lnTo>
                  <a:lnTo>
                    <a:pt x="95" y="64"/>
                  </a:lnTo>
                  <a:lnTo>
                    <a:pt x="95" y="64"/>
                  </a:lnTo>
                  <a:lnTo>
                    <a:pt x="95" y="64"/>
                  </a:lnTo>
                  <a:lnTo>
                    <a:pt x="95" y="66"/>
                  </a:lnTo>
                  <a:lnTo>
                    <a:pt x="95" y="66"/>
                  </a:lnTo>
                  <a:lnTo>
                    <a:pt x="95" y="68"/>
                  </a:lnTo>
                  <a:lnTo>
                    <a:pt x="95" y="68"/>
                  </a:lnTo>
                  <a:lnTo>
                    <a:pt x="95" y="71"/>
                  </a:lnTo>
                  <a:lnTo>
                    <a:pt x="95" y="71"/>
                  </a:lnTo>
                  <a:lnTo>
                    <a:pt x="95" y="73"/>
                  </a:lnTo>
                  <a:lnTo>
                    <a:pt x="95" y="73"/>
                  </a:lnTo>
                  <a:lnTo>
                    <a:pt x="97" y="73"/>
                  </a:lnTo>
                  <a:lnTo>
                    <a:pt x="97" y="73"/>
                  </a:lnTo>
                  <a:lnTo>
                    <a:pt x="99" y="73"/>
                  </a:lnTo>
                  <a:lnTo>
                    <a:pt x="99" y="73"/>
                  </a:lnTo>
                  <a:lnTo>
                    <a:pt x="97" y="73"/>
                  </a:lnTo>
                  <a:lnTo>
                    <a:pt x="97" y="75"/>
                  </a:lnTo>
                  <a:lnTo>
                    <a:pt x="99" y="75"/>
                  </a:lnTo>
                  <a:lnTo>
                    <a:pt x="99" y="75"/>
                  </a:lnTo>
                  <a:lnTo>
                    <a:pt x="99" y="75"/>
                  </a:lnTo>
                  <a:lnTo>
                    <a:pt x="99" y="75"/>
                  </a:lnTo>
                  <a:lnTo>
                    <a:pt x="102" y="75"/>
                  </a:lnTo>
                  <a:lnTo>
                    <a:pt x="102" y="75"/>
                  </a:lnTo>
                  <a:lnTo>
                    <a:pt x="102" y="75"/>
                  </a:lnTo>
                  <a:lnTo>
                    <a:pt x="102" y="73"/>
                  </a:lnTo>
                  <a:lnTo>
                    <a:pt x="102" y="73"/>
                  </a:lnTo>
                  <a:lnTo>
                    <a:pt x="102" y="73"/>
                  </a:lnTo>
                  <a:lnTo>
                    <a:pt x="102" y="73"/>
                  </a:lnTo>
                  <a:lnTo>
                    <a:pt x="102" y="73"/>
                  </a:lnTo>
                  <a:lnTo>
                    <a:pt x="102" y="73"/>
                  </a:lnTo>
                  <a:lnTo>
                    <a:pt x="102" y="75"/>
                  </a:lnTo>
                  <a:lnTo>
                    <a:pt x="104" y="75"/>
                  </a:lnTo>
                  <a:lnTo>
                    <a:pt x="104" y="75"/>
                  </a:lnTo>
                  <a:lnTo>
                    <a:pt x="104" y="78"/>
                  </a:lnTo>
                  <a:lnTo>
                    <a:pt x="104" y="78"/>
                  </a:lnTo>
                  <a:lnTo>
                    <a:pt x="107" y="78"/>
                  </a:lnTo>
                  <a:lnTo>
                    <a:pt x="107" y="78"/>
                  </a:lnTo>
                  <a:lnTo>
                    <a:pt x="107" y="75"/>
                  </a:lnTo>
                  <a:lnTo>
                    <a:pt x="107" y="75"/>
                  </a:lnTo>
                  <a:lnTo>
                    <a:pt x="109" y="75"/>
                  </a:lnTo>
                  <a:lnTo>
                    <a:pt x="109" y="75"/>
                  </a:lnTo>
                  <a:lnTo>
                    <a:pt x="109" y="75"/>
                  </a:lnTo>
                  <a:lnTo>
                    <a:pt x="109" y="75"/>
                  </a:lnTo>
                  <a:lnTo>
                    <a:pt x="109" y="73"/>
                  </a:lnTo>
                  <a:lnTo>
                    <a:pt x="109" y="73"/>
                  </a:lnTo>
                  <a:lnTo>
                    <a:pt x="109" y="73"/>
                  </a:lnTo>
                  <a:lnTo>
                    <a:pt x="111" y="73"/>
                  </a:lnTo>
                  <a:lnTo>
                    <a:pt x="111" y="73"/>
                  </a:lnTo>
                  <a:lnTo>
                    <a:pt x="111" y="71"/>
                  </a:lnTo>
                  <a:lnTo>
                    <a:pt x="111" y="71"/>
                  </a:lnTo>
                  <a:lnTo>
                    <a:pt x="109" y="71"/>
                  </a:lnTo>
                  <a:lnTo>
                    <a:pt x="109" y="71"/>
                  </a:lnTo>
                  <a:lnTo>
                    <a:pt x="109" y="68"/>
                  </a:lnTo>
                  <a:lnTo>
                    <a:pt x="111" y="68"/>
                  </a:lnTo>
                  <a:lnTo>
                    <a:pt x="111" y="68"/>
                  </a:lnTo>
                  <a:lnTo>
                    <a:pt x="114" y="68"/>
                  </a:lnTo>
                  <a:lnTo>
                    <a:pt x="114" y="68"/>
                  </a:lnTo>
                  <a:lnTo>
                    <a:pt x="114" y="68"/>
                  </a:lnTo>
                  <a:lnTo>
                    <a:pt x="114" y="68"/>
                  </a:lnTo>
                  <a:lnTo>
                    <a:pt x="114" y="68"/>
                  </a:lnTo>
                  <a:lnTo>
                    <a:pt x="114" y="68"/>
                  </a:lnTo>
                  <a:lnTo>
                    <a:pt x="114" y="66"/>
                  </a:lnTo>
                  <a:lnTo>
                    <a:pt x="114" y="66"/>
                  </a:lnTo>
                  <a:lnTo>
                    <a:pt x="114" y="64"/>
                  </a:lnTo>
                  <a:lnTo>
                    <a:pt x="114" y="64"/>
                  </a:lnTo>
                  <a:lnTo>
                    <a:pt x="114" y="64"/>
                  </a:lnTo>
                  <a:lnTo>
                    <a:pt x="114" y="66"/>
                  </a:lnTo>
                  <a:lnTo>
                    <a:pt x="116" y="66"/>
                  </a:lnTo>
                  <a:lnTo>
                    <a:pt x="116" y="66"/>
                  </a:lnTo>
                  <a:lnTo>
                    <a:pt x="116" y="66"/>
                  </a:lnTo>
                  <a:lnTo>
                    <a:pt x="116" y="66"/>
                  </a:lnTo>
                  <a:lnTo>
                    <a:pt x="116" y="66"/>
                  </a:lnTo>
                  <a:lnTo>
                    <a:pt x="116" y="64"/>
                  </a:lnTo>
                  <a:lnTo>
                    <a:pt x="116" y="64"/>
                  </a:lnTo>
                  <a:lnTo>
                    <a:pt x="116" y="64"/>
                  </a:lnTo>
                  <a:lnTo>
                    <a:pt x="118" y="64"/>
                  </a:lnTo>
                  <a:lnTo>
                    <a:pt x="118" y="61"/>
                  </a:lnTo>
                  <a:lnTo>
                    <a:pt x="118" y="61"/>
                  </a:lnTo>
                  <a:lnTo>
                    <a:pt x="118" y="61"/>
                  </a:lnTo>
                  <a:lnTo>
                    <a:pt x="121" y="61"/>
                  </a:lnTo>
                  <a:lnTo>
                    <a:pt x="121" y="59"/>
                  </a:lnTo>
                  <a:lnTo>
                    <a:pt x="121" y="59"/>
                  </a:lnTo>
                  <a:lnTo>
                    <a:pt x="121" y="59"/>
                  </a:lnTo>
                  <a:lnTo>
                    <a:pt x="121" y="59"/>
                  </a:lnTo>
                  <a:lnTo>
                    <a:pt x="123" y="59"/>
                  </a:lnTo>
                  <a:lnTo>
                    <a:pt x="123" y="59"/>
                  </a:lnTo>
                  <a:lnTo>
                    <a:pt x="123" y="57"/>
                  </a:lnTo>
                  <a:lnTo>
                    <a:pt x="123" y="57"/>
                  </a:lnTo>
                  <a:lnTo>
                    <a:pt x="123" y="57"/>
                  </a:lnTo>
                  <a:lnTo>
                    <a:pt x="125" y="57"/>
                  </a:lnTo>
                  <a:lnTo>
                    <a:pt x="125" y="54"/>
                  </a:lnTo>
                  <a:lnTo>
                    <a:pt x="125" y="54"/>
                  </a:lnTo>
                  <a:lnTo>
                    <a:pt x="125" y="54"/>
                  </a:lnTo>
                  <a:lnTo>
                    <a:pt x="125" y="54"/>
                  </a:lnTo>
                  <a:lnTo>
                    <a:pt x="125" y="52"/>
                  </a:lnTo>
                  <a:lnTo>
                    <a:pt x="128" y="52"/>
                  </a:lnTo>
                  <a:lnTo>
                    <a:pt x="128" y="52"/>
                  </a:lnTo>
                  <a:lnTo>
                    <a:pt x="125" y="52"/>
                  </a:lnTo>
                  <a:lnTo>
                    <a:pt x="125" y="49"/>
                  </a:lnTo>
                  <a:lnTo>
                    <a:pt x="125" y="49"/>
                  </a:lnTo>
                  <a:lnTo>
                    <a:pt x="125" y="49"/>
                  </a:lnTo>
                  <a:lnTo>
                    <a:pt x="123" y="49"/>
                  </a:lnTo>
                  <a:lnTo>
                    <a:pt x="123" y="49"/>
                  </a:lnTo>
                  <a:lnTo>
                    <a:pt x="123" y="47"/>
                  </a:lnTo>
                  <a:lnTo>
                    <a:pt x="123" y="47"/>
                  </a:lnTo>
                  <a:lnTo>
                    <a:pt x="123" y="47"/>
                  </a:lnTo>
                  <a:lnTo>
                    <a:pt x="123" y="45"/>
                  </a:lnTo>
                  <a:lnTo>
                    <a:pt x="125" y="45"/>
                  </a:lnTo>
                  <a:lnTo>
                    <a:pt x="125" y="45"/>
                  </a:lnTo>
                  <a:lnTo>
                    <a:pt x="125" y="47"/>
                  </a:lnTo>
                  <a:lnTo>
                    <a:pt x="128" y="47"/>
                  </a:lnTo>
                  <a:lnTo>
                    <a:pt x="128" y="47"/>
                  </a:lnTo>
                  <a:lnTo>
                    <a:pt x="128" y="47"/>
                  </a:lnTo>
                  <a:lnTo>
                    <a:pt x="128" y="47"/>
                  </a:lnTo>
                  <a:lnTo>
                    <a:pt x="128" y="47"/>
                  </a:lnTo>
                  <a:lnTo>
                    <a:pt x="130" y="47"/>
                  </a:lnTo>
                  <a:lnTo>
                    <a:pt x="130" y="47"/>
                  </a:lnTo>
                  <a:lnTo>
                    <a:pt x="133" y="47"/>
                  </a:lnTo>
                  <a:lnTo>
                    <a:pt x="133" y="47"/>
                  </a:lnTo>
                  <a:lnTo>
                    <a:pt x="133" y="47"/>
                  </a:lnTo>
                  <a:lnTo>
                    <a:pt x="133" y="47"/>
                  </a:lnTo>
                  <a:lnTo>
                    <a:pt x="135" y="47"/>
                  </a:lnTo>
                  <a:lnTo>
                    <a:pt x="135" y="47"/>
                  </a:lnTo>
                  <a:lnTo>
                    <a:pt x="135" y="47"/>
                  </a:lnTo>
                  <a:lnTo>
                    <a:pt x="137" y="47"/>
                  </a:lnTo>
                  <a:lnTo>
                    <a:pt x="137" y="47"/>
                  </a:lnTo>
                  <a:lnTo>
                    <a:pt x="137" y="47"/>
                  </a:lnTo>
                  <a:lnTo>
                    <a:pt x="140" y="47"/>
                  </a:lnTo>
                  <a:lnTo>
                    <a:pt x="140" y="45"/>
                  </a:lnTo>
                  <a:lnTo>
                    <a:pt x="140" y="45"/>
                  </a:lnTo>
                  <a:lnTo>
                    <a:pt x="140" y="45"/>
                  </a:lnTo>
                  <a:lnTo>
                    <a:pt x="140" y="45"/>
                  </a:lnTo>
                  <a:lnTo>
                    <a:pt x="142" y="45"/>
                  </a:lnTo>
                  <a:lnTo>
                    <a:pt x="142" y="45"/>
                  </a:lnTo>
                  <a:lnTo>
                    <a:pt x="142" y="45"/>
                  </a:lnTo>
                  <a:lnTo>
                    <a:pt x="144" y="45"/>
                  </a:lnTo>
                  <a:lnTo>
                    <a:pt x="144" y="45"/>
                  </a:lnTo>
                  <a:lnTo>
                    <a:pt x="144" y="45"/>
                  </a:lnTo>
                  <a:lnTo>
                    <a:pt x="144" y="42"/>
                  </a:lnTo>
                  <a:lnTo>
                    <a:pt x="144" y="42"/>
                  </a:lnTo>
                  <a:lnTo>
                    <a:pt x="144" y="42"/>
                  </a:lnTo>
                  <a:lnTo>
                    <a:pt x="144" y="40"/>
                  </a:lnTo>
                  <a:lnTo>
                    <a:pt x="142" y="40"/>
                  </a:lnTo>
                  <a:lnTo>
                    <a:pt x="142" y="40"/>
                  </a:lnTo>
                  <a:lnTo>
                    <a:pt x="142" y="40"/>
                  </a:lnTo>
                  <a:lnTo>
                    <a:pt x="142" y="40"/>
                  </a:lnTo>
                  <a:lnTo>
                    <a:pt x="140" y="40"/>
                  </a:lnTo>
                  <a:lnTo>
                    <a:pt x="140" y="40"/>
                  </a:lnTo>
                  <a:lnTo>
                    <a:pt x="140" y="38"/>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21"/>
            <p:cNvSpPr>
              <a:spLocks/>
            </p:cNvSpPr>
            <p:nvPr/>
          </p:nvSpPr>
          <p:spPr bwMode="auto">
            <a:xfrm>
              <a:off x="5764213" y="4386263"/>
              <a:ext cx="360363" cy="357187"/>
            </a:xfrm>
            <a:custGeom>
              <a:avLst/>
              <a:gdLst/>
              <a:ahLst/>
              <a:cxnLst>
                <a:cxn ang="0">
                  <a:pos x="152" y="30"/>
                </a:cxn>
                <a:cxn ang="0">
                  <a:pos x="168" y="33"/>
                </a:cxn>
                <a:cxn ang="0">
                  <a:pos x="182" y="42"/>
                </a:cxn>
                <a:cxn ang="0">
                  <a:pos x="194" y="47"/>
                </a:cxn>
                <a:cxn ang="0">
                  <a:pos x="208" y="49"/>
                </a:cxn>
                <a:cxn ang="0">
                  <a:pos x="223" y="57"/>
                </a:cxn>
                <a:cxn ang="0">
                  <a:pos x="227" y="78"/>
                </a:cxn>
                <a:cxn ang="0">
                  <a:pos x="227" y="104"/>
                </a:cxn>
                <a:cxn ang="0">
                  <a:pos x="227" y="128"/>
                </a:cxn>
                <a:cxn ang="0">
                  <a:pos x="227" y="154"/>
                </a:cxn>
                <a:cxn ang="0">
                  <a:pos x="227" y="170"/>
                </a:cxn>
                <a:cxn ang="0">
                  <a:pos x="227" y="196"/>
                </a:cxn>
                <a:cxn ang="0">
                  <a:pos x="227" y="222"/>
                </a:cxn>
                <a:cxn ang="0">
                  <a:pos x="218" y="213"/>
                </a:cxn>
                <a:cxn ang="0">
                  <a:pos x="206" y="203"/>
                </a:cxn>
                <a:cxn ang="0">
                  <a:pos x="189" y="201"/>
                </a:cxn>
                <a:cxn ang="0">
                  <a:pos x="178" y="206"/>
                </a:cxn>
                <a:cxn ang="0">
                  <a:pos x="161" y="206"/>
                </a:cxn>
                <a:cxn ang="0">
                  <a:pos x="159" y="194"/>
                </a:cxn>
                <a:cxn ang="0">
                  <a:pos x="168" y="182"/>
                </a:cxn>
                <a:cxn ang="0">
                  <a:pos x="178" y="173"/>
                </a:cxn>
                <a:cxn ang="0">
                  <a:pos x="175" y="158"/>
                </a:cxn>
                <a:cxn ang="0">
                  <a:pos x="168" y="142"/>
                </a:cxn>
                <a:cxn ang="0">
                  <a:pos x="159" y="130"/>
                </a:cxn>
                <a:cxn ang="0">
                  <a:pos x="149" y="121"/>
                </a:cxn>
                <a:cxn ang="0">
                  <a:pos x="133" y="113"/>
                </a:cxn>
                <a:cxn ang="0">
                  <a:pos x="116" y="106"/>
                </a:cxn>
                <a:cxn ang="0">
                  <a:pos x="99" y="104"/>
                </a:cxn>
                <a:cxn ang="0">
                  <a:pos x="90" y="94"/>
                </a:cxn>
                <a:cxn ang="0">
                  <a:pos x="76" y="90"/>
                </a:cxn>
                <a:cxn ang="0">
                  <a:pos x="64" y="85"/>
                </a:cxn>
                <a:cxn ang="0">
                  <a:pos x="64" y="97"/>
                </a:cxn>
                <a:cxn ang="0">
                  <a:pos x="52" y="97"/>
                </a:cxn>
                <a:cxn ang="0">
                  <a:pos x="50" y="80"/>
                </a:cxn>
                <a:cxn ang="0">
                  <a:pos x="43" y="71"/>
                </a:cxn>
                <a:cxn ang="0">
                  <a:pos x="33" y="61"/>
                </a:cxn>
                <a:cxn ang="0">
                  <a:pos x="50" y="61"/>
                </a:cxn>
                <a:cxn ang="0">
                  <a:pos x="62" y="52"/>
                </a:cxn>
                <a:cxn ang="0">
                  <a:pos x="73" y="52"/>
                </a:cxn>
                <a:cxn ang="0">
                  <a:pos x="57" y="49"/>
                </a:cxn>
                <a:cxn ang="0">
                  <a:pos x="43" y="49"/>
                </a:cxn>
                <a:cxn ang="0">
                  <a:pos x="33" y="40"/>
                </a:cxn>
                <a:cxn ang="0">
                  <a:pos x="19" y="30"/>
                </a:cxn>
                <a:cxn ang="0">
                  <a:pos x="7" y="26"/>
                </a:cxn>
                <a:cxn ang="0">
                  <a:pos x="0" y="11"/>
                </a:cxn>
                <a:cxn ang="0">
                  <a:pos x="12" y="14"/>
                </a:cxn>
                <a:cxn ang="0">
                  <a:pos x="28" y="9"/>
                </a:cxn>
                <a:cxn ang="0">
                  <a:pos x="40" y="2"/>
                </a:cxn>
                <a:cxn ang="0">
                  <a:pos x="57" y="4"/>
                </a:cxn>
                <a:cxn ang="0">
                  <a:pos x="73" y="9"/>
                </a:cxn>
                <a:cxn ang="0">
                  <a:pos x="81" y="21"/>
                </a:cxn>
                <a:cxn ang="0">
                  <a:pos x="81" y="35"/>
                </a:cxn>
                <a:cxn ang="0">
                  <a:pos x="83" y="54"/>
                </a:cxn>
                <a:cxn ang="0">
                  <a:pos x="88" y="52"/>
                </a:cxn>
                <a:cxn ang="0">
                  <a:pos x="95" y="57"/>
                </a:cxn>
                <a:cxn ang="0">
                  <a:pos x="95" y="71"/>
                </a:cxn>
                <a:cxn ang="0">
                  <a:pos x="104" y="75"/>
                </a:cxn>
                <a:cxn ang="0">
                  <a:pos x="114" y="68"/>
                </a:cxn>
                <a:cxn ang="0">
                  <a:pos x="121" y="61"/>
                </a:cxn>
                <a:cxn ang="0">
                  <a:pos x="123" y="47"/>
                </a:cxn>
                <a:cxn ang="0">
                  <a:pos x="140" y="47"/>
                </a:cxn>
              </a:cxnLst>
              <a:rect l="0" t="0" r="r" b="b"/>
              <a:pathLst>
                <a:path w="227" h="225">
                  <a:moveTo>
                    <a:pt x="140" y="38"/>
                  </a:moveTo>
                  <a:lnTo>
                    <a:pt x="140" y="38"/>
                  </a:lnTo>
                  <a:lnTo>
                    <a:pt x="142" y="38"/>
                  </a:lnTo>
                  <a:lnTo>
                    <a:pt x="142" y="38"/>
                  </a:lnTo>
                  <a:lnTo>
                    <a:pt x="142" y="38"/>
                  </a:lnTo>
                  <a:lnTo>
                    <a:pt x="142" y="38"/>
                  </a:lnTo>
                  <a:lnTo>
                    <a:pt x="142" y="38"/>
                  </a:lnTo>
                  <a:lnTo>
                    <a:pt x="142" y="38"/>
                  </a:lnTo>
                  <a:lnTo>
                    <a:pt x="142" y="35"/>
                  </a:lnTo>
                  <a:lnTo>
                    <a:pt x="144" y="35"/>
                  </a:lnTo>
                  <a:lnTo>
                    <a:pt x="144" y="35"/>
                  </a:lnTo>
                  <a:lnTo>
                    <a:pt x="144" y="35"/>
                  </a:lnTo>
                  <a:lnTo>
                    <a:pt x="147" y="35"/>
                  </a:lnTo>
                  <a:lnTo>
                    <a:pt x="147" y="35"/>
                  </a:lnTo>
                  <a:lnTo>
                    <a:pt x="147" y="35"/>
                  </a:lnTo>
                  <a:lnTo>
                    <a:pt x="147" y="35"/>
                  </a:lnTo>
                  <a:lnTo>
                    <a:pt x="149" y="35"/>
                  </a:lnTo>
                  <a:lnTo>
                    <a:pt x="149" y="35"/>
                  </a:lnTo>
                  <a:lnTo>
                    <a:pt x="149" y="33"/>
                  </a:lnTo>
                  <a:lnTo>
                    <a:pt x="149" y="33"/>
                  </a:lnTo>
                  <a:lnTo>
                    <a:pt x="149" y="33"/>
                  </a:lnTo>
                  <a:lnTo>
                    <a:pt x="152" y="33"/>
                  </a:lnTo>
                  <a:lnTo>
                    <a:pt x="152" y="33"/>
                  </a:lnTo>
                  <a:lnTo>
                    <a:pt x="152" y="30"/>
                  </a:lnTo>
                  <a:lnTo>
                    <a:pt x="154" y="30"/>
                  </a:lnTo>
                  <a:lnTo>
                    <a:pt x="154" y="30"/>
                  </a:lnTo>
                  <a:lnTo>
                    <a:pt x="154" y="30"/>
                  </a:lnTo>
                  <a:lnTo>
                    <a:pt x="154" y="30"/>
                  </a:lnTo>
                  <a:lnTo>
                    <a:pt x="156" y="30"/>
                  </a:lnTo>
                  <a:lnTo>
                    <a:pt x="156" y="28"/>
                  </a:lnTo>
                  <a:lnTo>
                    <a:pt x="156" y="28"/>
                  </a:lnTo>
                  <a:lnTo>
                    <a:pt x="156" y="28"/>
                  </a:lnTo>
                  <a:lnTo>
                    <a:pt x="159" y="28"/>
                  </a:lnTo>
                  <a:lnTo>
                    <a:pt x="159" y="28"/>
                  </a:lnTo>
                  <a:lnTo>
                    <a:pt x="161" y="28"/>
                  </a:lnTo>
                  <a:lnTo>
                    <a:pt x="161" y="28"/>
                  </a:lnTo>
                  <a:lnTo>
                    <a:pt x="161" y="28"/>
                  </a:lnTo>
                  <a:lnTo>
                    <a:pt x="161" y="30"/>
                  </a:lnTo>
                  <a:lnTo>
                    <a:pt x="163" y="30"/>
                  </a:lnTo>
                  <a:lnTo>
                    <a:pt x="163" y="30"/>
                  </a:lnTo>
                  <a:lnTo>
                    <a:pt x="163" y="30"/>
                  </a:lnTo>
                  <a:lnTo>
                    <a:pt x="163" y="33"/>
                  </a:lnTo>
                  <a:lnTo>
                    <a:pt x="163" y="33"/>
                  </a:lnTo>
                  <a:lnTo>
                    <a:pt x="166" y="33"/>
                  </a:lnTo>
                  <a:lnTo>
                    <a:pt x="166" y="33"/>
                  </a:lnTo>
                  <a:lnTo>
                    <a:pt x="166" y="33"/>
                  </a:lnTo>
                  <a:lnTo>
                    <a:pt x="168" y="33"/>
                  </a:lnTo>
                  <a:lnTo>
                    <a:pt x="168" y="33"/>
                  </a:lnTo>
                  <a:lnTo>
                    <a:pt x="168" y="35"/>
                  </a:lnTo>
                  <a:lnTo>
                    <a:pt x="168" y="35"/>
                  </a:lnTo>
                  <a:lnTo>
                    <a:pt x="170" y="35"/>
                  </a:lnTo>
                  <a:lnTo>
                    <a:pt x="170" y="35"/>
                  </a:lnTo>
                  <a:lnTo>
                    <a:pt x="170" y="35"/>
                  </a:lnTo>
                  <a:lnTo>
                    <a:pt x="173" y="35"/>
                  </a:lnTo>
                  <a:lnTo>
                    <a:pt x="173" y="35"/>
                  </a:lnTo>
                  <a:lnTo>
                    <a:pt x="173" y="35"/>
                  </a:lnTo>
                  <a:lnTo>
                    <a:pt x="173" y="35"/>
                  </a:lnTo>
                  <a:lnTo>
                    <a:pt x="175" y="35"/>
                  </a:lnTo>
                  <a:lnTo>
                    <a:pt x="175" y="35"/>
                  </a:lnTo>
                  <a:lnTo>
                    <a:pt x="175" y="35"/>
                  </a:lnTo>
                  <a:lnTo>
                    <a:pt x="178" y="35"/>
                  </a:lnTo>
                  <a:lnTo>
                    <a:pt x="178" y="38"/>
                  </a:lnTo>
                  <a:lnTo>
                    <a:pt x="178" y="38"/>
                  </a:lnTo>
                  <a:lnTo>
                    <a:pt x="180" y="38"/>
                  </a:lnTo>
                  <a:lnTo>
                    <a:pt x="180" y="38"/>
                  </a:lnTo>
                  <a:lnTo>
                    <a:pt x="180" y="38"/>
                  </a:lnTo>
                  <a:lnTo>
                    <a:pt x="180" y="40"/>
                  </a:lnTo>
                  <a:lnTo>
                    <a:pt x="180" y="40"/>
                  </a:lnTo>
                  <a:lnTo>
                    <a:pt x="180" y="40"/>
                  </a:lnTo>
                  <a:lnTo>
                    <a:pt x="182" y="40"/>
                  </a:lnTo>
                  <a:lnTo>
                    <a:pt x="182" y="40"/>
                  </a:lnTo>
                  <a:lnTo>
                    <a:pt x="182" y="42"/>
                  </a:lnTo>
                  <a:lnTo>
                    <a:pt x="182" y="42"/>
                  </a:lnTo>
                  <a:lnTo>
                    <a:pt x="185" y="42"/>
                  </a:lnTo>
                  <a:lnTo>
                    <a:pt x="185" y="42"/>
                  </a:lnTo>
                  <a:lnTo>
                    <a:pt x="185" y="42"/>
                  </a:lnTo>
                  <a:lnTo>
                    <a:pt x="187" y="42"/>
                  </a:lnTo>
                  <a:lnTo>
                    <a:pt x="187" y="42"/>
                  </a:lnTo>
                  <a:lnTo>
                    <a:pt x="187" y="42"/>
                  </a:lnTo>
                  <a:lnTo>
                    <a:pt x="187" y="45"/>
                  </a:lnTo>
                  <a:lnTo>
                    <a:pt x="189" y="45"/>
                  </a:lnTo>
                  <a:lnTo>
                    <a:pt x="189" y="42"/>
                  </a:lnTo>
                  <a:lnTo>
                    <a:pt x="189" y="42"/>
                  </a:lnTo>
                  <a:lnTo>
                    <a:pt x="189" y="42"/>
                  </a:lnTo>
                  <a:lnTo>
                    <a:pt x="189" y="42"/>
                  </a:lnTo>
                  <a:lnTo>
                    <a:pt x="192" y="42"/>
                  </a:lnTo>
                  <a:lnTo>
                    <a:pt x="192" y="42"/>
                  </a:lnTo>
                  <a:lnTo>
                    <a:pt x="192" y="42"/>
                  </a:lnTo>
                  <a:lnTo>
                    <a:pt x="192" y="45"/>
                  </a:lnTo>
                  <a:lnTo>
                    <a:pt x="194" y="45"/>
                  </a:lnTo>
                  <a:lnTo>
                    <a:pt x="194" y="45"/>
                  </a:lnTo>
                  <a:lnTo>
                    <a:pt x="194" y="45"/>
                  </a:lnTo>
                  <a:lnTo>
                    <a:pt x="194" y="45"/>
                  </a:lnTo>
                  <a:lnTo>
                    <a:pt x="194" y="47"/>
                  </a:lnTo>
                  <a:lnTo>
                    <a:pt x="194" y="47"/>
                  </a:lnTo>
                  <a:lnTo>
                    <a:pt x="194" y="47"/>
                  </a:lnTo>
                  <a:lnTo>
                    <a:pt x="196" y="47"/>
                  </a:lnTo>
                  <a:lnTo>
                    <a:pt x="196" y="49"/>
                  </a:lnTo>
                  <a:lnTo>
                    <a:pt x="196" y="49"/>
                  </a:lnTo>
                  <a:lnTo>
                    <a:pt x="196" y="49"/>
                  </a:lnTo>
                  <a:lnTo>
                    <a:pt x="199" y="49"/>
                  </a:lnTo>
                  <a:lnTo>
                    <a:pt x="199" y="49"/>
                  </a:lnTo>
                  <a:lnTo>
                    <a:pt x="199" y="49"/>
                  </a:lnTo>
                  <a:lnTo>
                    <a:pt x="199" y="52"/>
                  </a:lnTo>
                  <a:lnTo>
                    <a:pt x="201" y="52"/>
                  </a:lnTo>
                  <a:lnTo>
                    <a:pt x="201" y="52"/>
                  </a:lnTo>
                  <a:lnTo>
                    <a:pt x="201" y="49"/>
                  </a:lnTo>
                  <a:lnTo>
                    <a:pt x="201" y="49"/>
                  </a:lnTo>
                  <a:lnTo>
                    <a:pt x="201" y="49"/>
                  </a:lnTo>
                  <a:lnTo>
                    <a:pt x="204" y="49"/>
                  </a:lnTo>
                  <a:lnTo>
                    <a:pt x="204" y="49"/>
                  </a:lnTo>
                  <a:lnTo>
                    <a:pt x="206" y="49"/>
                  </a:lnTo>
                  <a:lnTo>
                    <a:pt x="206" y="47"/>
                  </a:lnTo>
                  <a:lnTo>
                    <a:pt x="206" y="47"/>
                  </a:lnTo>
                  <a:lnTo>
                    <a:pt x="206" y="49"/>
                  </a:lnTo>
                  <a:lnTo>
                    <a:pt x="206" y="49"/>
                  </a:lnTo>
                  <a:lnTo>
                    <a:pt x="208" y="49"/>
                  </a:lnTo>
                  <a:lnTo>
                    <a:pt x="208" y="49"/>
                  </a:lnTo>
                  <a:lnTo>
                    <a:pt x="208" y="49"/>
                  </a:lnTo>
                  <a:lnTo>
                    <a:pt x="208" y="49"/>
                  </a:lnTo>
                  <a:lnTo>
                    <a:pt x="208" y="52"/>
                  </a:lnTo>
                  <a:lnTo>
                    <a:pt x="208" y="52"/>
                  </a:lnTo>
                  <a:lnTo>
                    <a:pt x="211" y="52"/>
                  </a:lnTo>
                  <a:lnTo>
                    <a:pt x="211" y="52"/>
                  </a:lnTo>
                  <a:lnTo>
                    <a:pt x="213" y="52"/>
                  </a:lnTo>
                  <a:lnTo>
                    <a:pt x="213" y="54"/>
                  </a:lnTo>
                  <a:lnTo>
                    <a:pt x="213" y="54"/>
                  </a:lnTo>
                  <a:lnTo>
                    <a:pt x="213" y="52"/>
                  </a:lnTo>
                  <a:lnTo>
                    <a:pt x="213" y="52"/>
                  </a:lnTo>
                  <a:lnTo>
                    <a:pt x="215" y="52"/>
                  </a:lnTo>
                  <a:lnTo>
                    <a:pt x="215" y="52"/>
                  </a:lnTo>
                  <a:lnTo>
                    <a:pt x="215" y="54"/>
                  </a:lnTo>
                  <a:lnTo>
                    <a:pt x="215" y="54"/>
                  </a:lnTo>
                  <a:lnTo>
                    <a:pt x="218" y="54"/>
                  </a:lnTo>
                  <a:lnTo>
                    <a:pt x="218" y="54"/>
                  </a:lnTo>
                  <a:lnTo>
                    <a:pt x="220" y="54"/>
                  </a:lnTo>
                  <a:lnTo>
                    <a:pt x="220" y="54"/>
                  </a:lnTo>
                  <a:lnTo>
                    <a:pt x="220" y="54"/>
                  </a:lnTo>
                  <a:lnTo>
                    <a:pt x="220" y="54"/>
                  </a:lnTo>
                  <a:lnTo>
                    <a:pt x="223" y="54"/>
                  </a:lnTo>
                  <a:lnTo>
                    <a:pt x="223" y="54"/>
                  </a:lnTo>
                  <a:lnTo>
                    <a:pt x="223" y="57"/>
                  </a:lnTo>
                  <a:lnTo>
                    <a:pt x="223" y="57"/>
                  </a:lnTo>
                  <a:lnTo>
                    <a:pt x="223" y="57"/>
                  </a:lnTo>
                  <a:lnTo>
                    <a:pt x="223" y="57"/>
                  </a:lnTo>
                  <a:lnTo>
                    <a:pt x="225" y="57"/>
                  </a:lnTo>
                  <a:lnTo>
                    <a:pt x="225" y="57"/>
                  </a:lnTo>
                  <a:lnTo>
                    <a:pt x="227" y="57"/>
                  </a:lnTo>
                  <a:lnTo>
                    <a:pt x="227" y="57"/>
                  </a:lnTo>
                  <a:lnTo>
                    <a:pt x="227" y="59"/>
                  </a:lnTo>
                  <a:lnTo>
                    <a:pt x="227" y="59"/>
                  </a:lnTo>
                  <a:lnTo>
                    <a:pt x="227" y="61"/>
                  </a:lnTo>
                  <a:lnTo>
                    <a:pt x="227" y="61"/>
                  </a:lnTo>
                  <a:lnTo>
                    <a:pt x="227" y="64"/>
                  </a:lnTo>
                  <a:lnTo>
                    <a:pt x="227" y="64"/>
                  </a:lnTo>
                  <a:lnTo>
                    <a:pt x="227" y="64"/>
                  </a:lnTo>
                  <a:lnTo>
                    <a:pt x="227" y="66"/>
                  </a:lnTo>
                  <a:lnTo>
                    <a:pt x="227" y="66"/>
                  </a:lnTo>
                  <a:lnTo>
                    <a:pt x="227" y="68"/>
                  </a:lnTo>
                  <a:lnTo>
                    <a:pt x="227" y="68"/>
                  </a:lnTo>
                  <a:lnTo>
                    <a:pt x="227" y="71"/>
                  </a:lnTo>
                  <a:lnTo>
                    <a:pt x="227" y="71"/>
                  </a:lnTo>
                  <a:lnTo>
                    <a:pt x="227" y="73"/>
                  </a:lnTo>
                  <a:lnTo>
                    <a:pt x="227" y="73"/>
                  </a:lnTo>
                  <a:lnTo>
                    <a:pt x="227" y="73"/>
                  </a:lnTo>
                  <a:lnTo>
                    <a:pt x="227" y="75"/>
                  </a:lnTo>
                  <a:lnTo>
                    <a:pt x="227" y="75"/>
                  </a:lnTo>
                  <a:lnTo>
                    <a:pt x="227" y="78"/>
                  </a:lnTo>
                  <a:lnTo>
                    <a:pt x="227" y="78"/>
                  </a:lnTo>
                  <a:lnTo>
                    <a:pt x="227" y="80"/>
                  </a:lnTo>
                  <a:lnTo>
                    <a:pt x="227" y="80"/>
                  </a:lnTo>
                  <a:lnTo>
                    <a:pt x="227" y="83"/>
                  </a:lnTo>
                  <a:lnTo>
                    <a:pt x="227" y="83"/>
                  </a:lnTo>
                  <a:lnTo>
                    <a:pt x="227" y="85"/>
                  </a:lnTo>
                  <a:lnTo>
                    <a:pt x="227" y="85"/>
                  </a:lnTo>
                  <a:lnTo>
                    <a:pt x="227" y="85"/>
                  </a:lnTo>
                  <a:lnTo>
                    <a:pt x="227" y="87"/>
                  </a:lnTo>
                  <a:lnTo>
                    <a:pt x="227" y="87"/>
                  </a:lnTo>
                  <a:lnTo>
                    <a:pt x="227" y="90"/>
                  </a:lnTo>
                  <a:lnTo>
                    <a:pt x="227" y="90"/>
                  </a:lnTo>
                  <a:lnTo>
                    <a:pt x="227" y="92"/>
                  </a:lnTo>
                  <a:lnTo>
                    <a:pt x="227" y="92"/>
                  </a:lnTo>
                  <a:lnTo>
                    <a:pt x="227" y="94"/>
                  </a:lnTo>
                  <a:lnTo>
                    <a:pt x="227" y="94"/>
                  </a:lnTo>
                  <a:lnTo>
                    <a:pt x="227" y="94"/>
                  </a:lnTo>
                  <a:lnTo>
                    <a:pt x="227" y="97"/>
                  </a:lnTo>
                  <a:lnTo>
                    <a:pt x="227" y="97"/>
                  </a:lnTo>
                  <a:lnTo>
                    <a:pt x="227" y="99"/>
                  </a:lnTo>
                  <a:lnTo>
                    <a:pt x="227" y="99"/>
                  </a:lnTo>
                  <a:lnTo>
                    <a:pt x="227" y="102"/>
                  </a:lnTo>
                  <a:lnTo>
                    <a:pt x="227" y="102"/>
                  </a:lnTo>
                  <a:lnTo>
                    <a:pt x="227" y="104"/>
                  </a:lnTo>
                  <a:lnTo>
                    <a:pt x="227" y="104"/>
                  </a:lnTo>
                  <a:lnTo>
                    <a:pt x="227" y="104"/>
                  </a:lnTo>
                  <a:lnTo>
                    <a:pt x="227" y="106"/>
                  </a:lnTo>
                  <a:lnTo>
                    <a:pt x="227" y="106"/>
                  </a:lnTo>
                  <a:lnTo>
                    <a:pt x="227" y="109"/>
                  </a:lnTo>
                  <a:lnTo>
                    <a:pt x="227" y="109"/>
                  </a:lnTo>
                  <a:lnTo>
                    <a:pt x="227" y="111"/>
                  </a:lnTo>
                  <a:lnTo>
                    <a:pt x="227" y="111"/>
                  </a:lnTo>
                  <a:lnTo>
                    <a:pt x="227" y="113"/>
                  </a:lnTo>
                  <a:lnTo>
                    <a:pt x="227" y="113"/>
                  </a:lnTo>
                  <a:lnTo>
                    <a:pt x="227" y="113"/>
                  </a:lnTo>
                  <a:lnTo>
                    <a:pt x="227" y="116"/>
                  </a:lnTo>
                  <a:lnTo>
                    <a:pt x="227" y="116"/>
                  </a:lnTo>
                  <a:lnTo>
                    <a:pt x="227" y="118"/>
                  </a:lnTo>
                  <a:lnTo>
                    <a:pt x="227" y="118"/>
                  </a:lnTo>
                  <a:lnTo>
                    <a:pt x="227" y="121"/>
                  </a:lnTo>
                  <a:lnTo>
                    <a:pt x="227" y="121"/>
                  </a:lnTo>
                  <a:lnTo>
                    <a:pt x="227" y="123"/>
                  </a:lnTo>
                  <a:lnTo>
                    <a:pt x="227" y="123"/>
                  </a:lnTo>
                  <a:lnTo>
                    <a:pt x="227" y="123"/>
                  </a:lnTo>
                  <a:lnTo>
                    <a:pt x="227" y="125"/>
                  </a:lnTo>
                  <a:lnTo>
                    <a:pt x="227" y="125"/>
                  </a:lnTo>
                  <a:lnTo>
                    <a:pt x="227" y="128"/>
                  </a:lnTo>
                  <a:lnTo>
                    <a:pt x="227" y="128"/>
                  </a:lnTo>
                  <a:lnTo>
                    <a:pt x="227" y="130"/>
                  </a:lnTo>
                  <a:lnTo>
                    <a:pt x="227" y="130"/>
                  </a:lnTo>
                  <a:lnTo>
                    <a:pt x="227" y="132"/>
                  </a:lnTo>
                  <a:lnTo>
                    <a:pt x="227" y="132"/>
                  </a:lnTo>
                  <a:lnTo>
                    <a:pt x="227" y="132"/>
                  </a:lnTo>
                  <a:lnTo>
                    <a:pt x="227" y="135"/>
                  </a:lnTo>
                  <a:lnTo>
                    <a:pt x="227" y="135"/>
                  </a:lnTo>
                  <a:lnTo>
                    <a:pt x="227" y="137"/>
                  </a:lnTo>
                  <a:lnTo>
                    <a:pt x="227" y="137"/>
                  </a:lnTo>
                  <a:lnTo>
                    <a:pt x="227" y="139"/>
                  </a:lnTo>
                  <a:lnTo>
                    <a:pt x="227" y="139"/>
                  </a:lnTo>
                  <a:lnTo>
                    <a:pt x="227" y="142"/>
                  </a:lnTo>
                  <a:lnTo>
                    <a:pt x="227" y="142"/>
                  </a:lnTo>
                  <a:lnTo>
                    <a:pt x="227" y="144"/>
                  </a:lnTo>
                  <a:lnTo>
                    <a:pt x="227" y="144"/>
                  </a:lnTo>
                  <a:lnTo>
                    <a:pt x="227" y="144"/>
                  </a:lnTo>
                  <a:lnTo>
                    <a:pt x="227" y="144"/>
                  </a:lnTo>
                  <a:lnTo>
                    <a:pt x="227" y="147"/>
                  </a:lnTo>
                  <a:lnTo>
                    <a:pt x="227" y="147"/>
                  </a:lnTo>
                  <a:lnTo>
                    <a:pt x="227" y="149"/>
                  </a:lnTo>
                  <a:lnTo>
                    <a:pt x="227" y="149"/>
                  </a:lnTo>
                  <a:lnTo>
                    <a:pt x="227" y="151"/>
                  </a:lnTo>
                  <a:lnTo>
                    <a:pt x="227" y="151"/>
                  </a:lnTo>
                  <a:lnTo>
                    <a:pt x="227" y="154"/>
                  </a:lnTo>
                  <a:lnTo>
                    <a:pt x="227" y="154"/>
                  </a:lnTo>
                  <a:lnTo>
                    <a:pt x="227" y="154"/>
                  </a:lnTo>
                  <a:lnTo>
                    <a:pt x="225" y="154"/>
                  </a:lnTo>
                  <a:lnTo>
                    <a:pt x="225" y="156"/>
                  </a:lnTo>
                  <a:lnTo>
                    <a:pt x="225" y="156"/>
                  </a:lnTo>
                  <a:lnTo>
                    <a:pt x="225" y="158"/>
                  </a:lnTo>
                  <a:lnTo>
                    <a:pt x="225" y="158"/>
                  </a:lnTo>
                  <a:lnTo>
                    <a:pt x="225" y="158"/>
                  </a:lnTo>
                  <a:lnTo>
                    <a:pt x="225" y="161"/>
                  </a:lnTo>
                  <a:lnTo>
                    <a:pt x="223" y="161"/>
                  </a:lnTo>
                  <a:lnTo>
                    <a:pt x="223" y="161"/>
                  </a:lnTo>
                  <a:lnTo>
                    <a:pt x="223" y="163"/>
                  </a:lnTo>
                  <a:lnTo>
                    <a:pt x="225" y="163"/>
                  </a:lnTo>
                  <a:lnTo>
                    <a:pt x="225" y="163"/>
                  </a:lnTo>
                  <a:lnTo>
                    <a:pt x="225" y="163"/>
                  </a:lnTo>
                  <a:lnTo>
                    <a:pt x="225" y="166"/>
                  </a:lnTo>
                  <a:lnTo>
                    <a:pt x="225" y="166"/>
                  </a:lnTo>
                  <a:lnTo>
                    <a:pt x="225" y="166"/>
                  </a:lnTo>
                  <a:lnTo>
                    <a:pt x="227" y="166"/>
                  </a:lnTo>
                  <a:lnTo>
                    <a:pt x="227" y="168"/>
                  </a:lnTo>
                  <a:lnTo>
                    <a:pt x="227" y="168"/>
                  </a:lnTo>
                  <a:lnTo>
                    <a:pt x="227" y="168"/>
                  </a:lnTo>
                  <a:lnTo>
                    <a:pt x="227" y="170"/>
                  </a:lnTo>
                  <a:lnTo>
                    <a:pt x="227" y="170"/>
                  </a:lnTo>
                  <a:lnTo>
                    <a:pt x="227" y="173"/>
                  </a:lnTo>
                  <a:lnTo>
                    <a:pt x="227" y="173"/>
                  </a:lnTo>
                  <a:lnTo>
                    <a:pt x="227" y="173"/>
                  </a:lnTo>
                  <a:lnTo>
                    <a:pt x="227" y="175"/>
                  </a:lnTo>
                  <a:lnTo>
                    <a:pt x="227" y="175"/>
                  </a:lnTo>
                  <a:lnTo>
                    <a:pt x="227" y="177"/>
                  </a:lnTo>
                  <a:lnTo>
                    <a:pt x="227" y="177"/>
                  </a:lnTo>
                  <a:lnTo>
                    <a:pt x="227" y="180"/>
                  </a:lnTo>
                  <a:lnTo>
                    <a:pt x="227" y="180"/>
                  </a:lnTo>
                  <a:lnTo>
                    <a:pt x="227" y="182"/>
                  </a:lnTo>
                  <a:lnTo>
                    <a:pt x="227" y="182"/>
                  </a:lnTo>
                  <a:lnTo>
                    <a:pt x="227" y="182"/>
                  </a:lnTo>
                  <a:lnTo>
                    <a:pt x="227" y="184"/>
                  </a:lnTo>
                  <a:lnTo>
                    <a:pt x="227" y="184"/>
                  </a:lnTo>
                  <a:lnTo>
                    <a:pt x="227" y="187"/>
                  </a:lnTo>
                  <a:lnTo>
                    <a:pt x="227" y="187"/>
                  </a:lnTo>
                  <a:lnTo>
                    <a:pt x="227" y="189"/>
                  </a:lnTo>
                  <a:lnTo>
                    <a:pt x="227" y="189"/>
                  </a:lnTo>
                  <a:lnTo>
                    <a:pt x="227" y="192"/>
                  </a:lnTo>
                  <a:lnTo>
                    <a:pt x="227" y="192"/>
                  </a:lnTo>
                  <a:lnTo>
                    <a:pt x="227" y="192"/>
                  </a:lnTo>
                  <a:lnTo>
                    <a:pt x="227" y="194"/>
                  </a:lnTo>
                  <a:lnTo>
                    <a:pt x="227" y="194"/>
                  </a:lnTo>
                  <a:lnTo>
                    <a:pt x="227" y="196"/>
                  </a:lnTo>
                  <a:lnTo>
                    <a:pt x="227" y="196"/>
                  </a:lnTo>
                  <a:lnTo>
                    <a:pt x="227" y="199"/>
                  </a:lnTo>
                  <a:lnTo>
                    <a:pt x="227" y="199"/>
                  </a:lnTo>
                  <a:lnTo>
                    <a:pt x="227" y="201"/>
                  </a:lnTo>
                  <a:lnTo>
                    <a:pt x="227" y="201"/>
                  </a:lnTo>
                  <a:lnTo>
                    <a:pt x="227" y="203"/>
                  </a:lnTo>
                  <a:lnTo>
                    <a:pt x="227" y="203"/>
                  </a:lnTo>
                  <a:lnTo>
                    <a:pt x="227" y="203"/>
                  </a:lnTo>
                  <a:lnTo>
                    <a:pt x="227" y="206"/>
                  </a:lnTo>
                  <a:lnTo>
                    <a:pt x="227" y="206"/>
                  </a:lnTo>
                  <a:lnTo>
                    <a:pt x="227" y="208"/>
                  </a:lnTo>
                  <a:lnTo>
                    <a:pt x="227" y="208"/>
                  </a:lnTo>
                  <a:lnTo>
                    <a:pt x="227" y="211"/>
                  </a:lnTo>
                  <a:lnTo>
                    <a:pt x="227" y="211"/>
                  </a:lnTo>
                  <a:lnTo>
                    <a:pt x="227" y="213"/>
                  </a:lnTo>
                  <a:lnTo>
                    <a:pt x="227" y="213"/>
                  </a:lnTo>
                  <a:lnTo>
                    <a:pt x="227" y="213"/>
                  </a:lnTo>
                  <a:lnTo>
                    <a:pt x="227" y="215"/>
                  </a:lnTo>
                  <a:lnTo>
                    <a:pt x="227" y="215"/>
                  </a:lnTo>
                  <a:lnTo>
                    <a:pt x="227" y="218"/>
                  </a:lnTo>
                  <a:lnTo>
                    <a:pt x="227" y="218"/>
                  </a:lnTo>
                  <a:lnTo>
                    <a:pt x="227" y="220"/>
                  </a:lnTo>
                  <a:lnTo>
                    <a:pt x="227" y="220"/>
                  </a:lnTo>
                  <a:lnTo>
                    <a:pt x="227" y="222"/>
                  </a:lnTo>
                  <a:lnTo>
                    <a:pt x="227" y="222"/>
                  </a:lnTo>
                  <a:lnTo>
                    <a:pt x="227" y="222"/>
                  </a:lnTo>
                  <a:lnTo>
                    <a:pt x="227" y="225"/>
                  </a:lnTo>
                  <a:lnTo>
                    <a:pt x="227" y="225"/>
                  </a:lnTo>
                  <a:lnTo>
                    <a:pt x="227" y="222"/>
                  </a:lnTo>
                  <a:lnTo>
                    <a:pt x="225" y="222"/>
                  </a:lnTo>
                  <a:lnTo>
                    <a:pt x="225" y="222"/>
                  </a:lnTo>
                  <a:lnTo>
                    <a:pt x="223" y="222"/>
                  </a:lnTo>
                  <a:lnTo>
                    <a:pt x="223" y="222"/>
                  </a:lnTo>
                  <a:lnTo>
                    <a:pt x="223" y="222"/>
                  </a:lnTo>
                  <a:lnTo>
                    <a:pt x="223" y="222"/>
                  </a:lnTo>
                  <a:lnTo>
                    <a:pt x="223" y="222"/>
                  </a:lnTo>
                  <a:lnTo>
                    <a:pt x="223" y="220"/>
                  </a:lnTo>
                  <a:lnTo>
                    <a:pt x="223" y="220"/>
                  </a:lnTo>
                  <a:lnTo>
                    <a:pt x="220" y="220"/>
                  </a:lnTo>
                  <a:lnTo>
                    <a:pt x="220" y="220"/>
                  </a:lnTo>
                  <a:lnTo>
                    <a:pt x="220" y="218"/>
                  </a:lnTo>
                  <a:lnTo>
                    <a:pt x="220" y="218"/>
                  </a:lnTo>
                  <a:lnTo>
                    <a:pt x="220" y="218"/>
                  </a:lnTo>
                  <a:lnTo>
                    <a:pt x="218" y="218"/>
                  </a:lnTo>
                  <a:lnTo>
                    <a:pt x="218" y="215"/>
                  </a:lnTo>
                  <a:lnTo>
                    <a:pt x="218" y="215"/>
                  </a:lnTo>
                  <a:lnTo>
                    <a:pt x="218" y="215"/>
                  </a:lnTo>
                  <a:lnTo>
                    <a:pt x="218" y="213"/>
                  </a:lnTo>
                  <a:lnTo>
                    <a:pt x="215" y="213"/>
                  </a:lnTo>
                  <a:lnTo>
                    <a:pt x="215" y="213"/>
                  </a:lnTo>
                  <a:lnTo>
                    <a:pt x="215" y="213"/>
                  </a:lnTo>
                  <a:lnTo>
                    <a:pt x="215" y="213"/>
                  </a:lnTo>
                  <a:lnTo>
                    <a:pt x="215" y="211"/>
                  </a:lnTo>
                  <a:lnTo>
                    <a:pt x="215" y="211"/>
                  </a:lnTo>
                  <a:lnTo>
                    <a:pt x="215" y="211"/>
                  </a:lnTo>
                  <a:lnTo>
                    <a:pt x="213" y="211"/>
                  </a:lnTo>
                  <a:lnTo>
                    <a:pt x="213" y="208"/>
                  </a:lnTo>
                  <a:lnTo>
                    <a:pt x="213" y="208"/>
                  </a:lnTo>
                  <a:lnTo>
                    <a:pt x="213" y="208"/>
                  </a:lnTo>
                  <a:lnTo>
                    <a:pt x="213" y="208"/>
                  </a:lnTo>
                  <a:lnTo>
                    <a:pt x="213" y="206"/>
                  </a:lnTo>
                  <a:lnTo>
                    <a:pt x="211" y="206"/>
                  </a:lnTo>
                  <a:lnTo>
                    <a:pt x="211" y="206"/>
                  </a:lnTo>
                  <a:lnTo>
                    <a:pt x="211" y="206"/>
                  </a:lnTo>
                  <a:lnTo>
                    <a:pt x="211" y="203"/>
                  </a:lnTo>
                  <a:lnTo>
                    <a:pt x="208" y="203"/>
                  </a:lnTo>
                  <a:lnTo>
                    <a:pt x="208" y="203"/>
                  </a:lnTo>
                  <a:lnTo>
                    <a:pt x="208" y="203"/>
                  </a:lnTo>
                  <a:lnTo>
                    <a:pt x="208" y="203"/>
                  </a:lnTo>
                  <a:lnTo>
                    <a:pt x="208" y="203"/>
                  </a:lnTo>
                  <a:lnTo>
                    <a:pt x="206" y="203"/>
                  </a:lnTo>
                  <a:lnTo>
                    <a:pt x="206" y="203"/>
                  </a:lnTo>
                  <a:lnTo>
                    <a:pt x="206" y="201"/>
                  </a:lnTo>
                  <a:lnTo>
                    <a:pt x="206" y="201"/>
                  </a:lnTo>
                  <a:lnTo>
                    <a:pt x="206" y="201"/>
                  </a:lnTo>
                  <a:lnTo>
                    <a:pt x="204" y="201"/>
                  </a:lnTo>
                  <a:lnTo>
                    <a:pt x="204" y="199"/>
                  </a:lnTo>
                  <a:lnTo>
                    <a:pt x="204" y="199"/>
                  </a:lnTo>
                  <a:lnTo>
                    <a:pt x="204" y="199"/>
                  </a:lnTo>
                  <a:lnTo>
                    <a:pt x="201" y="199"/>
                  </a:lnTo>
                  <a:lnTo>
                    <a:pt x="201" y="199"/>
                  </a:lnTo>
                  <a:lnTo>
                    <a:pt x="201" y="199"/>
                  </a:lnTo>
                  <a:lnTo>
                    <a:pt x="199" y="199"/>
                  </a:lnTo>
                  <a:lnTo>
                    <a:pt x="199" y="199"/>
                  </a:lnTo>
                  <a:lnTo>
                    <a:pt x="196" y="199"/>
                  </a:lnTo>
                  <a:lnTo>
                    <a:pt x="196" y="199"/>
                  </a:lnTo>
                  <a:lnTo>
                    <a:pt x="196" y="199"/>
                  </a:lnTo>
                  <a:lnTo>
                    <a:pt x="196" y="199"/>
                  </a:lnTo>
                  <a:lnTo>
                    <a:pt x="196" y="201"/>
                  </a:lnTo>
                  <a:lnTo>
                    <a:pt x="194" y="201"/>
                  </a:lnTo>
                  <a:lnTo>
                    <a:pt x="194" y="201"/>
                  </a:lnTo>
                  <a:lnTo>
                    <a:pt x="194" y="201"/>
                  </a:lnTo>
                  <a:lnTo>
                    <a:pt x="192" y="201"/>
                  </a:lnTo>
                  <a:lnTo>
                    <a:pt x="192" y="201"/>
                  </a:lnTo>
                  <a:lnTo>
                    <a:pt x="189" y="201"/>
                  </a:lnTo>
                  <a:lnTo>
                    <a:pt x="189" y="201"/>
                  </a:lnTo>
                  <a:lnTo>
                    <a:pt x="189" y="199"/>
                  </a:lnTo>
                  <a:lnTo>
                    <a:pt x="189" y="199"/>
                  </a:lnTo>
                  <a:lnTo>
                    <a:pt x="189" y="199"/>
                  </a:lnTo>
                  <a:lnTo>
                    <a:pt x="187" y="199"/>
                  </a:lnTo>
                  <a:lnTo>
                    <a:pt x="187" y="199"/>
                  </a:lnTo>
                  <a:lnTo>
                    <a:pt x="187" y="199"/>
                  </a:lnTo>
                  <a:lnTo>
                    <a:pt x="187" y="199"/>
                  </a:lnTo>
                  <a:lnTo>
                    <a:pt x="187" y="201"/>
                  </a:lnTo>
                  <a:lnTo>
                    <a:pt x="185" y="201"/>
                  </a:lnTo>
                  <a:lnTo>
                    <a:pt x="185" y="201"/>
                  </a:lnTo>
                  <a:lnTo>
                    <a:pt x="185" y="201"/>
                  </a:lnTo>
                  <a:lnTo>
                    <a:pt x="185" y="201"/>
                  </a:lnTo>
                  <a:lnTo>
                    <a:pt x="185" y="203"/>
                  </a:lnTo>
                  <a:lnTo>
                    <a:pt x="185" y="203"/>
                  </a:lnTo>
                  <a:lnTo>
                    <a:pt x="185" y="203"/>
                  </a:lnTo>
                  <a:lnTo>
                    <a:pt x="185" y="203"/>
                  </a:lnTo>
                  <a:lnTo>
                    <a:pt x="182" y="203"/>
                  </a:lnTo>
                  <a:lnTo>
                    <a:pt x="182" y="206"/>
                  </a:lnTo>
                  <a:lnTo>
                    <a:pt x="182" y="206"/>
                  </a:lnTo>
                  <a:lnTo>
                    <a:pt x="182" y="206"/>
                  </a:lnTo>
                  <a:lnTo>
                    <a:pt x="180" y="206"/>
                  </a:lnTo>
                  <a:lnTo>
                    <a:pt x="180" y="206"/>
                  </a:lnTo>
                  <a:lnTo>
                    <a:pt x="180" y="206"/>
                  </a:lnTo>
                  <a:lnTo>
                    <a:pt x="178" y="206"/>
                  </a:lnTo>
                  <a:lnTo>
                    <a:pt x="178" y="206"/>
                  </a:lnTo>
                  <a:lnTo>
                    <a:pt x="178" y="203"/>
                  </a:lnTo>
                  <a:lnTo>
                    <a:pt x="175" y="203"/>
                  </a:lnTo>
                  <a:lnTo>
                    <a:pt x="175" y="203"/>
                  </a:lnTo>
                  <a:lnTo>
                    <a:pt x="175" y="203"/>
                  </a:lnTo>
                  <a:lnTo>
                    <a:pt x="175" y="203"/>
                  </a:lnTo>
                  <a:lnTo>
                    <a:pt x="173" y="203"/>
                  </a:lnTo>
                  <a:lnTo>
                    <a:pt x="173" y="203"/>
                  </a:lnTo>
                  <a:lnTo>
                    <a:pt x="173" y="203"/>
                  </a:lnTo>
                  <a:lnTo>
                    <a:pt x="173" y="206"/>
                  </a:lnTo>
                  <a:lnTo>
                    <a:pt x="173" y="206"/>
                  </a:lnTo>
                  <a:lnTo>
                    <a:pt x="170" y="206"/>
                  </a:lnTo>
                  <a:lnTo>
                    <a:pt x="170" y="206"/>
                  </a:lnTo>
                  <a:lnTo>
                    <a:pt x="170" y="206"/>
                  </a:lnTo>
                  <a:lnTo>
                    <a:pt x="168" y="206"/>
                  </a:lnTo>
                  <a:lnTo>
                    <a:pt x="168" y="206"/>
                  </a:lnTo>
                  <a:lnTo>
                    <a:pt x="168" y="206"/>
                  </a:lnTo>
                  <a:lnTo>
                    <a:pt x="168" y="206"/>
                  </a:lnTo>
                  <a:lnTo>
                    <a:pt x="166" y="206"/>
                  </a:lnTo>
                  <a:lnTo>
                    <a:pt x="166" y="206"/>
                  </a:lnTo>
                  <a:lnTo>
                    <a:pt x="163" y="206"/>
                  </a:lnTo>
                  <a:lnTo>
                    <a:pt x="163" y="206"/>
                  </a:lnTo>
                  <a:lnTo>
                    <a:pt x="163" y="206"/>
                  </a:lnTo>
                  <a:lnTo>
                    <a:pt x="161" y="206"/>
                  </a:lnTo>
                  <a:lnTo>
                    <a:pt x="161" y="206"/>
                  </a:lnTo>
                  <a:lnTo>
                    <a:pt x="161" y="206"/>
                  </a:lnTo>
                  <a:lnTo>
                    <a:pt x="159" y="206"/>
                  </a:lnTo>
                  <a:lnTo>
                    <a:pt x="159" y="206"/>
                  </a:lnTo>
                  <a:lnTo>
                    <a:pt x="156" y="206"/>
                  </a:lnTo>
                  <a:lnTo>
                    <a:pt x="156" y="206"/>
                  </a:lnTo>
                  <a:lnTo>
                    <a:pt x="156" y="206"/>
                  </a:lnTo>
                  <a:lnTo>
                    <a:pt x="156" y="206"/>
                  </a:lnTo>
                  <a:lnTo>
                    <a:pt x="154" y="206"/>
                  </a:lnTo>
                  <a:lnTo>
                    <a:pt x="154" y="206"/>
                  </a:lnTo>
                  <a:lnTo>
                    <a:pt x="154" y="203"/>
                  </a:lnTo>
                  <a:lnTo>
                    <a:pt x="154" y="203"/>
                  </a:lnTo>
                  <a:lnTo>
                    <a:pt x="156" y="203"/>
                  </a:lnTo>
                  <a:lnTo>
                    <a:pt x="156" y="203"/>
                  </a:lnTo>
                  <a:lnTo>
                    <a:pt x="156" y="201"/>
                  </a:lnTo>
                  <a:lnTo>
                    <a:pt x="156" y="201"/>
                  </a:lnTo>
                  <a:lnTo>
                    <a:pt x="156" y="199"/>
                  </a:lnTo>
                  <a:lnTo>
                    <a:pt x="156" y="199"/>
                  </a:lnTo>
                  <a:lnTo>
                    <a:pt x="156" y="199"/>
                  </a:lnTo>
                  <a:lnTo>
                    <a:pt x="156" y="196"/>
                  </a:lnTo>
                  <a:lnTo>
                    <a:pt x="156" y="196"/>
                  </a:lnTo>
                  <a:lnTo>
                    <a:pt x="156" y="196"/>
                  </a:lnTo>
                  <a:lnTo>
                    <a:pt x="159" y="196"/>
                  </a:lnTo>
                  <a:lnTo>
                    <a:pt x="159" y="194"/>
                  </a:lnTo>
                  <a:lnTo>
                    <a:pt x="159" y="194"/>
                  </a:lnTo>
                  <a:lnTo>
                    <a:pt x="159" y="192"/>
                  </a:lnTo>
                  <a:lnTo>
                    <a:pt x="159" y="192"/>
                  </a:lnTo>
                  <a:lnTo>
                    <a:pt x="159" y="192"/>
                  </a:lnTo>
                  <a:lnTo>
                    <a:pt x="159" y="192"/>
                  </a:lnTo>
                  <a:lnTo>
                    <a:pt x="161" y="192"/>
                  </a:lnTo>
                  <a:lnTo>
                    <a:pt x="161" y="189"/>
                  </a:lnTo>
                  <a:lnTo>
                    <a:pt x="161" y="189"/>
                  </a:lnTo>
                  <a:lnTo>
                    <a:pt x="161" y="189"/>
                  </a:lnTo>
                  <a:lnTo>
                    <a:pt x="161" y="187"/>
                  </a:lnTo>
                  <a:lnTo>
                    <a:pt x="161" y="187"/>
                  </a:lnTo>
                  <a:lnTo>
                    <a:pt x="161" y="187"/>
                  </a:lnTo>
                  <a:lnTo>
                    <a:pt x="163" y="187"/>
                  </a:lnTo>
                  <a:lnTo>
                    <a:pt x="163" y="184"/>
                  </a:lnTo>
                  <a:lnTo>
                    <a:pt x="163" y="184"/>
                  </a:lnTo>
                  <a:lnTo>
                    <a:pt x="163" y="184"/>
                  </a:lnTo>
                  <a:lnTo>
                    <a:pt x="163" y="182"/>
                  </a:lnTo>
                  <a:lnTo>
                    <a:pt x="163" y="182"/>
                  </a:lnTo>
                  <a:lnTo>
                    <a:pt x="166" y="182"/>
                  </a:lnTo>
                  <a:lnTo>
                    <a:pt x="166" y="182"/>
                  </a:lnTo>
                  <a:lnTo>
                    <a:pt x="166" y="182"/>
                  </a:lnTo>
                  <a:lnTo>
                    <a:pt x="166" y="182"/>
                  </a:lnTo>
                  <a:lnTo>
                    <a:pt x="168" y="182"/>
                  </a:lnTo>
                  <a:lnTo>
                    <a:pt x="168" y="182"/>
                  </a:lnTo>
                  <a:lnTo>
                    <a:pt x="168" y="180"/>
                  </a:lnTo>
                  <a:lnTo>
                    <a:pt x="168" y="180"/>
                  </a:lnTo>
                  <a:lnTo>
                    <a:pt x="170" y="180"/>
                  </a:lnTo>
                  <a:lnTo>
                    <a:pt x="170" y="180"/>
                  </a:lnTo>
                  <a:lnTo>
                    <a:pt x="170" y="180"/>
                  </a:lnTo>
                  <a:lnTo>
                    <a:pt x="173" y="180"/>
                  </a:lnTo>
                  <a:lnTo>
                    <a:pt x="173" y="180"/>
                  </a:lnTo>
                  <a:lnTo>
                    <a:pt x="173" y="180"/>
                  </a:lnTo>
                  <a:lnTo>
                    <a:pt x="175" y="180"/>
                  </a:lnTo>
                  <a:lnTo>
                    <a:pt x="175" y="180"/>
                  </a:lnTo>
                  <a:lnTo>
                    <a:pt x="175" y="177"/>
                  </a:lnTo>
                  <a:lnTo>
                    <a:pt x="175" y="177"/>
                  </a:lnTo>
                  <a:lnTo>
                    <a:pt x="178" y="177"/>
                  </a:lnTo>
                  <a:lnTo>
                    <a:pt x="178" y="177"/>
                  </a:lnTo>
                  <a:lnTo>
                    <a:pt x="180" y="177"/>
                  </a:lnTo>
                  <a:lnTo>
                    <a:pt x="180" y="177"/>
                  </a:lnTo>
                  <a:lnTo>
                    <a:pt x="180" y="177"/>
                  </a:lnTo>
                  <a:lnTo>
                    <a:pt x="180" y="177"/>
                  </a:lnTo>
                  <a:lnTo>
                    <a:pt x="178" y="177"/>
                  </a:lnTo>
                  <a:lnTo>
                    <a:pt x="178" y="175"/>
                  </a:lnTo>
                  <a:lnTo>
                    <a:pt x="178" y="175"/>
                  </a:lnTo>
                  <a:lnTo>
                    <a:pt x="178" y="175"/>
                  </a:lnTo>
                  <a:lnTo>
                    <a:pt x="178" y="173"/>
                  </a:lnTo>
                  <a:lnTo>
                    <a:pt x="178" y="173"/>
                  </a:lnTo>
                  <a:lnTo>
                    <a:pt x="178" y="173"/>
                  </a:lnTo>
                  <a:lnTo>
                    <a:pt x="178" y="173"/>
                  </a:lnTo>
                  <a:lnTo>
                    <a:pt x="178" y="173"/>
                  </a:lnTo>
                  <a:lnTo>
                    <a:pt x="175" y="173"/>
                  </a:lnTo>
                  <a:lnTo>
                    <a:pt x="175" y="170"/>
                  </a:lnTo>
                  <a:lnTo>
                    <a:pt x="175" y="170"/>
                  </a:lnTo>
                  <a:lnTo>
                    <a:pt x="175" y="170"/>
                  </a:lnTo>
                  <a:lnTo>
                    <a:pt x="175" y="170"/>
                  </a:lnTo>
                  <a:lnTo>
                    <a:pt x="175" y="168"/>
                  </a:lnTo>
                  <a:lnTo>
                    <a:pt x="175" y="168"/>
                  </a:lnTo>
                  <a:lnTo>
                    <a:pt x="175" y="166"/>
                  </a:lnTo>
                  <a:lnTo>
                    <a:pt x="175" y="166"/>
                  </a:lnTo>
                  <a:lnTo>
                    <a:pt x="175" y="166"/>
                  </a:lnTo>
                  <a:lnTo>
                    <a:pt x="175" y="166"/>
                  </a:lnTo>
                  <a:lnTo>
                    <a:pt x="175" y="163"/>
                  </a:lnTo>
                  <a:lnTo>
                    <a:pt x="175" y="163"/>
                  </a:lnTo>
                  <a:lnTo>
                    <a:pt x="175" y="163"/>
                  </a:lnTo>
                  <a:lnTo>
                    <a:pt x="175" y="163"/>
                  </a:lnTo>
                  <a:lnTo>
                    <a:pt x="175" y="163"/>
                  </a:lnTo>
                  <a:lnTo>
                    <a:pt x="175" y="161"/>
                  </a:lnTo>
                  <a:lnTo>
                    <a:pt x="175" y="161"/>
                  </a:lnTo>
                  <a:lnTo>
                    <a:pt x="175" y="158"/>
                  </a:lnTo>
                  <a:lnTo>
                    <a:pt x="175" y="158"/>
                  </a:lnTo>
                  <a:lnTo>
                    <a:pt x="175" y="158"/>
                  </a:lnTo>
                  <a:lnTo>
                    <a:pt x="175" y="158"/>
                  </a:lnTo>
                  <a:lnTo>
                    <a:pt x="175" y="156"/>
                  </a:lnTo>
                  <a:lnTo>
                    <a:pt x="175" y="156"/>
                  </a:lnTo>
                  <a:lnTo>
                    <a:pt x="173" y="156"/>
                  </a:lnTo>
                  <a:lnTo>
                    <a:pt x="173" y="156"/>
                  </a:lnTo>
                  <a:lnTo>
                    <a:pt x="173" y="154"/>
                  </a:lnTo>
                  <a:lnTo>
                    <a:pt x="173" y="154"/>
                  </a:lnTo>
                  <a:lnTo>
                    <a:pt x="173" y="154"/>
                  </a:lnTo>
                  <a:lnTo>
                    <a:pt x="173" y="154"/>
                  </a:lnTo>
                  <a:lnTo>
                    <a:pt x="170" y="154"/>
                  </a:lnTo>
                  <a:lnTo>
                    <a:pt x="170" y="151"/>
                  </a:lnTo>
                  <a:lnTo>
                    <a:pt x="170" y="151"/>
                  </a:lnTo>
                  <a:lnTo>
                    <a:pt x="170" y="149"/>
                  </a:lnTo>
                  <a:lnTo>
                    <a:pt x="170" y="149"/>
                  </a:lnTo>
                  <a:lnTo>
                    <a:pt x="170" y="149"/>
                  </a:lnTo>
                  <a:lnTo>
                    <a:pt x="170" y="147"/>
                  </a:lnTo>
                  <a:lnTo>
                    <a:pt x="170" y="147"/>
                  </a:lnTo>
                  <a:lnTo>
                    <a:pt x="168" y="147"/>
                  </a:lnTo>
                  <a:lnTo>
                    <a:pt x="168" y="144"/>
                  </a:lnTo>
                  <a:lnTo>
                    <a:pt x="168" y="144"/>
                  </a:lnTo>
                  <a:lnTo>
                    <a:pt x="168" y="144"/>
                  </a:lnTo>
                  <a:lnTo>
                    <a:pt x="168" y="144"/>
                  </a:lnTo>
                  <a:lnTo>
                    <a:pt x="168" y="142"/>
                  </a:lnTo>
                  <a:lnTo>
                    <a:pt x="168" y="142"/>
                  </a:lnTo>
                  <a:lnTo>
                    <a:pt x="168" y="139"/>
                  </a:lnTo>
                  <a:lnTo>
                    <a:pt x="168" y="139"/>
                  </a:lnTo>
                  <a:lnTo>
                    <a:pt x="166" y="139"/>
                  </a:lnTo>
                  <a:lnTo>
                    <a:pt x="166" y="139"/>
                  </a:lnTo>
                  <a:lnTo>
                    <a:pt x="166" y="139"/>
                  </a:lnTo>
                  <a:lnTo>
                    <a:pt x="166" y="137"/>
                  </a:lnTo>
                  <a:lnTo>
                    <a:pt x="163" y="137"/>
                  </a:lnTo>
                  <a:lnTo>
                    <a:pt x="163" y="137"/>
                  </a:lnTo>
                  <a:lnTo>
                    <a:pt x="163" y="137"/>
                  </a:lnTo>
                  <a:lnTo>
                    <a:pt x="163" y="135"/>
                  </a:lnTo>
                  <a:lnTo>
                    <a:pt x="163" y="135"/>
                  </a:lnTo>
                  <a:lnTo>
                    <a:pt x="163" y="132"/>
                  </a:lnTo>
                  <a:lnTo>
                    <a:pt x="163" y="132"/>
                  </a:lnTo>
                  <a:lnTo>
                    <a:pt x="163" y="132"/>
                  </a:lnTo>
                  <a:lnTo>
                    <a:pt x="163" y="132"/>
                  </a:lnTo>
                  <a:lnTo>
                    <a:pt x="161" y="132"/>
                  </a:lnTo>
                  <a:lnTo>
                    <a:pt x="161" y="132"/>
                  </a:lnTo>
                  <a:lnTo>
                    <a:pt x="161" y="130"/>
                  </a:lnTo>
                  <a:lnTo>
                    <a:pt x="161" y="130"/>
                  </a:lnTo>
                  <a:lnTo>
                    <a:pt x="161" y="130"/>
                  </a:lnTo>
                  <a:lnTo>
                    <a:pt x="161" y="128"/>
                  </a:lnTo>
                  <a:lnTo>
                    <a:pt x="159" y="128"/>
                  </a:lnTo>
                  <a:lnTo>
                    <a:pt x="159" y="130"/>
                  </a:lnTo>
                  <a:lnTo>
                    <a:pt x="159" y="130"/>
                  </a:lnTo>
                  <a:lnTo>
                    <a:pt x="159" y="128"/>
                  </a:lnTo>
                  <a:lnTo>
                    <a:pt x="156" y="128"/>
                  </a:lnTo>
                  <a:lnTo>
                    <a:pt x="156" y="130"/>
                  </a:lnTo>
                  <a:lnTo>
                    <a:pt x="156" y="130"/>
                  </a:lnTo>
                  <a:lnTo>
                    <a:pt x="156" y="128"/>
                  </a:lnTo>
                  <a:lnTo>
                    <a:pt x="156" y="128"/>
                  </a:lnTo>
                  <a:lnTo>
                    <a:pt x="156" y="125"/>
                  </a:lnTo>
                  <a:lnTo>
                    <a:pt x="156" y="125"/>
                  </a:lnTo>
                  <a:lnTo>
                    <a:pt x="156" y="125"/>
                  </a:lnTo>
                  <a:lnTo>
                    <a:pt x="154" y="125"/>
                  </a:lnTo>
                  <a:lnTo>
                    <a:pt x="154" y="125"/>
                  </a:lnTo>
                  <a:lnTo>
                    <a:pt x="154" y="123"/>
                  </a:lnTo>
                  <a:lnTo>
                    <a:pt x="154" y="123"/>
                  </a:lnTo>
                  <a:lnTo>
                    <a:pt x="154" y="125"/>
                  </a:lnTo>
                  <a:lnTo>
                    <a:pt x="152" y="125"/>
                  </a:lnTo>
                  <a:lnTo>
                    <a:pt x="152" y="123"/>
                  </a:lnTo>
                  <a:lnTo>
                    <a:pt x="152" y="123"/>
                  </a:lnTo>
                  <a:lnTo>
                    <a:pt x="152" y="123"/>
                  </a:lnTo>
                  <a:lnTo>
                    <a:pt x="149" y="123"/>
                  </a:lnTo>
                  <a:lnTo>
                    <a:pt x="149" y="123"/>
                  </a:lnTo>
                  <a:lnTo>
                    <a:pt x="149" y="123"/>
                  </a:lnTo>
                  <a:lnTo>
                    <a:pt x="149" y="123"/>
                  </a:lnTo>
                  <a:lnTo>
                    <a:pt x="149" y="121"/>
                  </a:lnTo>
                  <a:lnTo>
                    <a:pt x="149" y="121"/>
                  </a:lnTo>
                  <a:lnTo>
                    <a:pt x="147" y="121"/>
                  </a:lnTo>
                  <a:lnTo>
                    <a:pt x="147" y="121"/>
                  </a:lnTo>
                  <a:lnTo>
                    <a:pt x="147" y="121"/>
                  </a:lnTo>
                  <a:lnTo>
                    <a:pt x="147" y="118"/>
                  </a:lnTo>
                  <a:lnTo>
                    <a:pt x="144" y="118"/>
                  </a:lnTo>
                  <a:lnTo>
                    <a:pt x="144" y="118"/>
                  </a:lnTo>
                  <a:lnTo>
                    <a:pt x="142" y="118"/>
                  </a:lnTo>
                  <a:lnTo>
                    <a:pt x="142" y="118"/>
                  </a:lnTo>
                  <a:lnTo>
                    <a:pt x="142" y="118"/>
                  </a:lnTo>
                  <a:lnTo>
                    <a:pt x="142" y="118"/>
                  </a:lnTo>
                  <a:lnTo>
                    <a:pt x="140" y="118"/>
                  </a:lnTo>
                  <a:lnTo>
                    <a:pt x="140" y="118"/>
                  </a:lnTo>
                  <a:lnTo>
                    <a:pt x="140" y="116"/>
                  </a:lnTo>
                  <a:lnTo>
                    <a:pt x="140" y="116"/>
                  </a:lnTo>
                  <a:lnTo>
                    <a:pt x="137" y="116"/>
                  </a:lnTo>
                  <a:lnTo>
                    <a:pt x="137" y="116"/>
                  </a:lnTo>
                  <a:lnTo>
                    <a:pt x="135" y="116"/>
                  </a:lnTo>
                  <a:lnTo>
                    <a:pt x="135" y="116"/>
                  </a:lnTo>
                  <a:lnTo>
                    <a:pt x="135" y="116"/>
                  </a:lnTo>
                  <a:lnTo>
                    <a:pt x="135" y="116"/>
                  </a:lnTo>
                  <a:lnTo>
                    <a:pt x="135" y="113"/>
                  </a:lnTo>
                  <a:lnTo>
                    <a:pt x="133" y="113"/>
                  </a:lnTo>
                  <a:lnTo>
                    <a:pt x="133" y="113"/>
                  </a:lnTo>
                  <a:lnTo>
                    <a:pt x="133" y="113"/>
                  </a:lnTo>
                  <a:lnTo>
                    <a:pt x="133" y="113"/>
                  </a:lnTo>
                  <a:lnTo>
                    <a:pt x="130" y="113"/>
                  </a:lnTo>
                  <a:lnTo>
                    <a:pt x="130" y="113"/>
                  </a:lnTo>
                  <a:lnTo>
                    <a:pt x="130" y="113"/>
                  </a:lnTo>
                  <a:lnTo>
                    <a:pt x="128" y="113"/>
                  </a:lnTo>
                  <a:lnTo>
                    <a:pt x="128" y="113"/>
                  </a:lnTo>
                  <a:lnTo>
                    <a:pt x="128" y="111"/>
                  </a:lnTo>
                  <a:lnTo>
                    <a:pt x="128" y="111"/>
                  </a:lnTo>
                  <a:lnTo>
                    <a:pt x="125" y="111"/>
                  </a:lnTo>
                  <a:lnTo>
                    <a:pt x="125" y="111"/>
                  </a:lnTo>
                  <a:lnTo>
                    <a:pt x="125" y="111"/>
                  </a:lnTo>
                  <a:lnTo>
                    <a:pt x="123" y="111"/>
                  </a:lnTo>
                  <a:lnTo>
                    <a:pt x="123" y="111"/>
                  </a:lnTo>
                  <a:lnTo>
                    <a:pt x="123" y="111"/>
                  </a:lnTo>
                  <a:lnTo>
                    <a:pt x="123" y="109"/>
                  </a:lnTo>
                  <a:lnTo>
                    <a:pt x="121" y="109"/>
                  </a:lnTo>
                  <a:lnTo>
                    <a:pt x="121" y="109"/>
                  </a:lnTo>
                  <a:lnTo>
                    <a:pt x="121" y="109"/>
                  </a:lnTo>
                  <a:lnTo>
                    <a:pt x="121" y="109"/>
                  </a:lnTo>
                  <a:lnTo>
                    <a:pt x="118" y="109"/>
                  </a:lnTo>
                  <a:lnTo>
                    <a:pt x="118" y="106"/>
                  </a:lnTo>
                  <a:lnTo>
                    <a:pt x="118" y="106"/>
                  </a:lnTo>
                  <a:lnTo>
                    <a:pt x="118" y="106"/>
                  </a:lnTo>
                  <a:lnTo>
                    <a:pt x="116" y="106"/>
                  </a:lnTo>
                  <a:lnTo>
                    <a:pt x="116" y="106"/>
                  </a:lnTo>
                  <a:lnTo>
                    <a:pt x="116" y="106"/>
                  </a:lnTo>
                  <a:lnTo>
                    <a:pt x="114" y="106"/>
                  </a:lnTo>
                  <a:lnTo>
                    <a:pt x="114" y="106"/>
                  </a:lnTo>
                  <a:lnTo>
                    <a:pt x="114" y="106"/>
                  </a:lnTo>
                  <a:lnTo>
                    <a:pt x="111" y="106"/>
                  </a:lnTo>
                  <a:lnTo>
                    <a:pt x="111" y="106"/>
                  </a:lnTo>
                  <a:lnTo>
                    <a:pt x="109" y="106"/>
                  </a:lnTo>
                  <a:lnTo>
                    <a:pt x="109" y="104"/>
                  </a:lnTo>
                  <a:lnTo>
                    <a:pt x="109" y="104"/>
                  </a:lnTo>
                  <a:lnTo>
                    <a:pt x="109" y="104"/>
                  </a:lnTo>
                  <a:lnTo>
                    <a:pt x="107" y="104"/>
                  </a:lnTo>
                  <a:lnTo>
                    <a:pt x="107" y="104"/>
                  </a:lnTo>
                  <a:lnTo>
                    <a:pt x="107" y="104"/>
                  </a:lnTo>
                  <a:lnTo>
                    <a:pt x="104" y="104"/>
                  </a:lnTo>
                  <a:lnTo>
                    <a:pt x="104" y="104"/>
                  </a:lnTo>
                  <a:lnTo>
                    <a:pt x="104" y="106"/>
                  </a:lnTo>
                  <a:lnTo>
                    <a:pt x="102" y="106"/>
                  </a:lnTo>
                  <a:lnTo>
                    <a:pt x="102" y="106"/>
                  </a:lnTo>
                  <a:lnTo>
                    <a:pt x="102" y="104"/>
                  </a:lnTo>
                  <a:lnTo>
                    <a:pt x="102" y="104"/>
                  </a:lnTo>
                  <a:lnTo>
                    <a:pt x="99" y="104"/>
                  </a:lnTo>
                  <a:lnTo>
                    <a:pt x="99" y="104"/>
                  </a:lnTo>
                  <a:lnTo>
                    <a:pt x="99" y="104"/>
                  </a:lnTo>
                  <a:lnTo>
                    <a:pt x="99" y="104"/>
                  </a:lnTo>
                  <a:lnTo>
                    <a:pt x="99" y="104"/>
                  </a:lnTo>
                  <a:lnTo>
                    <a:pt x="97" y="104"/>
                  </a:lnTo>
                  <a:lnTo>
                    <a:pt x="97" y="102"/>
                  </a:lnTo>
                  <a:lnTo>
                    <a:pt x="97" y="102"/>
                  </a:lnTo>
                  <a:lnTo>
                    <a:pt x="97" y="102"/>
                  </a:lnTo>
                  <a:lnTo>
                    <a:pt x="95" y="102"/>
                  </a:lnTo>
                  <a:lnTo>
                    <a:pt x="95" y="102"/>
                  </a:lnTo>
                  <a:lnTo>
                    <a:pt x="95" y="102"/>
                  </a:lnTo>
                  <a:lnTo>
                    <a:pt x="95" y="99"/>
                  </a:lnTo>
                  <a:lnTo>
                    <a:pt x="92" y="99"/>
                  </a:lnTo>
                  <a:lnTo>
                    <a:pt x="92" y="99"/>
                  </a:lnTo>
                  <a:lnTo>
                    <a:pt x="92" y="99"/>
                  </a:lnTo>
                  <a:lnTo>
                    <a:pt x="92" y="97"/>
                  </a:lnTo>
                  <a:lnTo>
                    <a:pt x="90" y="97"/>
                  </a:lnTo>
                  <a:lnTo>
                    <a:pt x="90" y="97"/>
                  </a:lnTo>
                  <a:lnTo>
                    <a:pt x="90" y="97"/>
                  </a:lnTo>
                  <a:lnTo>
                    <a:pt x="90" y="97"/>
                  </a:lnTo>
                  <a:lnTo>
                    <a:pt x="90" y="94"/>
                  </a:lnTo>
                  <a:lnTo>
                    <a:pt x="90" y="94"/>
                  </a:lnTo>
                  <a:lnTo>
                    <a:pt x="90" y="94"/>
                  </a:lnTo>
                  <a:lnTo>
                    <a:pt x="90" y="94"/>
                  </a:lnTo>
                  <a:lnTo>
                    <a:pt x="90" y="94"/>
                  </a:lnTo>
                  <a:lnTo>
                    <a:pt x="90" y="94"/>
                  </a:lnTo>
                  <a:lnTo>
                    <a:pt x="88" y="94"/>
                  </a:lnTo>
                  <a:lnTo>
                    <a:pt x="88" y="94"/>
                  </a:lnTo>
                  <a:lnTo>
                    <a:pt x="88" y="94"/>
                  </a:lnTo>
                  <a:lnTo>
                    <a:pt x="85" y="94"/>
                  </a:lnTo>
                  <a:lnTo>
                    <a:pt x="85" y="94"/>
                  </a:lnTo>
                  <a:lnTo>
                    <a:pt x="83" y="94"/>
                  </a:lnTo>
                  <a:lnTo>
                    <a:pt x="83" y="94"/>
                  </a:lnTo>
                  <a:lnTo>
                    <a:pt x="83" y="94"/>
                  </a:lnTo>
                  <a:lnTo>
                    <a:pt x="83" y="94"/>
                  </a:lnTo>
                  <a:lnTo>
                    <a:pt x="83" y="94"/>
                  </a:lnTo>
                  <a:lnTo>
                    <a:pt x="81" y="94"/>
                  </a:lnTo>
                  <a:lnTo>
                    <a:pt x="81" y="94"/>
                  </a:lnTo>
                  <a:lnTo>
                    <a:pt x="81" y="94"/>
                  </a:lnTo>
                  <a:lnTo>
                    <a:pt x="81" y="94"/>
                  </a:lnTo>
                  <a:lnTo>
                    <a:pt x="78" y="94"/>
                  </a:lnTo>
                  <a:lnTo>
                    <a:pt x="78" y="94"/>
                  </a:lnTo>
                  <a:lnTo>
                    <a:pt x="78" y="92"/>
                  </a:lnTo>
                  <a:lnTo>
                    <a:pt x="78" y="92"/>
                  </a:lnTo>
                  <a:lnTo>
                    <a:pt x="76" y="92"/>
                  </a:lnTo>
                  <a:lnTo>
                    <a:pt x="76" y="90"/>
                  </a:lnTo>
                  <a:lnTo>
                    <a:pt x="76" y="90"/>
                  </a:lnTo>
                  <a:lnTo>
                    <a:pt x="76" y="92"/>
                  </a:lnTo>
                  <a:lnTo>
                    <a:pt x="76" y="92"/>
                  </a:lnTo>
                  <a:lnTo>
                    <a:pt x="76" y="90"/>
                  </a:lnTo>
                  <a:lnTo>
                    <a:pt x="73" y="90"/>
                  </a:lnTo>
                  <a:lnTo>
                    <a:pt x="73" y="90"/>
                  </a:lnTo>
                  <a:lnTo>
                    <a:pt x="73" y="87"/>
                  </a:lnTo>
                  <a:lnTo>
                    <a:pt x="73" y="87"/>
                  </a:lnTo>
                  <a:lnTo>
                    <a:pt x="73" y="87"/>
                  </a:lnTo>
                  <a:lnTo>
                    <a:pt x="73" y="87"/>
                  </a:lnTo>
                  <a:lnTo>
                    <a:pt x="73" y="85"/>
                  </a:lnTo>
                  <a:lnTo>
                    <a:pt x="71" y="85"/>
                  </a:lnTo>
                  <a:lnTo>
                    <a:pt x="71" y="85"/>
                  </a:lnTo>
                  <a:lnTo>
                    <a:pt x="69" y="85"/>
                  </a:lnTo>
                  <a:lnTo>
                    <a:pt x="69" y="85"/>
                  </a:lnTo>
                  <a:lnTo>
                    <a:pt x="69" y="85"/>
                  </a:lnTo>
                  <a:lnTo>
                    <a:pt x="69" y="83"/>
                  </a:lnTo>
                  <a:lnTo>
                    <a:pt x="69" y="83"/>
                  </a:lnTo>
                  <a:lnTo>
                    <a:pt x="69" y="83"/>
                  </a:lnTo>
                  <a:lnTo>
                    <a:pt x="69" y="83"/>
                  </a:lnTo>
                  <a:lnTo>
                    <a:pt x="69" y="83"/>
                  </a:lnTo>
                  <a:lnTo>
                    <a:pt x="69" y="85"/>
                  </a:lnTo>
                  <a:lnTo>
                    <a:pt x="66" y="85"/>
                  </a:lnTo>
                  <a:lnTo>
                    <a:pt x="66" y="85"/>
                  </a:lnTo>
                  <a:lnTo>
                    <a:pt x="66" y="85"/>
                  </a:lnTo>
                  <a:lnTo>
                    <a:pt x="66" y="85"/>
                  </a:lnTo>
                  <a:lnTo>
                    <a:pt x="66" y="85"/>
                  </a:lnTo>
                  <a:lnTo>
                    <a:pt x="64" y="85"/>
                  </a:lnTo>
                  <a:lnTo>
                    <a:pt x="64" y="87"/>
                  </a:lnTo>
                  <a:lnTo>
                    <a:pt x="64" y="87"/>
                  </a:lnTo>
                  <a:lnTo>
                    <a:pt x="66" y="87"/>
                  </a:lnTo>
                  <a:lnTo>
                    <a:pt x="66" y="87"/>
                  </a:lnTo>
                  <a:lnTo>
                    <a:pt x="66" y="90"/>
                  </a:lnTo>
                  <a:lnTo>
                    <a:pt x="66" y="90"/>
                  </a:lnTo>
                  <a:lnTo>
                    <a:pt x="66" y="90"/>
                  </a:lnTo>
                  <a:lnTo>
                    <a:pt x="66" y="92"/>
                  </a:lnTo>
                  <a:lnTo>
                    <a:pt x="64" y="92"/>
                  </a:lnTo>
                  <a:lnTo>
                    <a:pt x="64" y="92"/>
                  </a:lnTo>
                  <a:lnTo>
                    <a:pt x="64" y="92"/>
                  </a:lnTo>
                  <a:lnTo>
                    <a:pt x="64" y="94"/>
                  </a:lnTo>
                  <a:lnTo>
                    <a:pt x="64" y="94"/>
                  </a:lnTo>
                  <a:lnTo>
                    <a:pt x="62" y="94"/>
                  </a:lnTo>
                  <a:lnTo>
                    <a:pt x="62" y="94"/>
                  </a:lnTo>
                  <a:lnTo>
                    <a:pt x="62" y="94"/>
                  </a:lnTo>
                  <a:lnTo>
                    <a:pt x="59" y="94"/>
                  </a:lnTo>
                  <a:lnTo>
                    <a:pt x="59" y="94"/>
                  </a:lnTo>
                  <a:lnTo>
                    <a:pt x="62" y="94"/>
                  </a:lnTo>
                  <a:lnTo>
                    <a:pt x="62" y="97"/>
                  </a:lnTo>
                  <a:lnTo>
                    <a:pt x="62" y="97"/>
                  </a:lnTo>
                  <a:lnTo>
                    <a:pt x="62" y="97"/>
                  </a:lnTo>
                  <a:lnTo>
                    <a:pt x="62" y="97"/>
                  </a:lnTo>
                  <a:lnTo>
                    <a:pt x="64" y="97"/>
                  </a:lnTo>
                  <a:lnTo>
                    <a:pt x="64" y="99"/>
                  </a:lnTo>
                  <a:lnTo>
                    <a:pt x="64" y="99"/>
                  </a:lnTo>
                  <a:lnTo>
                    <a:pt x="62" y="99"/>
                  </a:lnTo>
                  <a:lnTo>
                    <a:pt x="62" y="102"/>
                  </a:lnTo>
                  <a:lnTo>
                    <a:pt x="62" y="102"/>
                  </a:lnTo>
                  <a:lnTo>
                    <a:pt x="62" y="102"/>
                  </a:lnTo>
                  <a:lnTo>
                    <a:pt x="62" y="99"/>
                  </a:lnTo>
                  <a:lnTo>
                    <a:pt x="59" y="99"/>
                  </a:lnTo>
                  <a:lnTo>
                    <a:pt x="59" y="99"/>
                  </a:lnTo>
                  <a:lnTo>
                    <a:pt x="59" y="99"/>
                  </a:lnTo>
                  <a:lnTo>
                    <a:pt x="59" y="97"/>
                  </a:lnTo>
                  <a:lnTo>
                    <a:pt x="59" y="97"/>
                  </a:lnTo>
                  <a:lnTo>
                    <a:pt x="59" y="94"/>
                  </a:lnTo>
                  <a:lnTo>
                    <a:pt x="59" y="94"/>
                  </a:lnTo>
                  <a:lnTo>
                    <a:pt x="57" y="94"/>
                  </a:lnTo>
                  <a:lnTo>
                    <a:pt x="57" y="94"/>
                  </a:lnTo>
                  <a:lnTo>
                    <a:pt x="54" y="94"/>
                  </a:lnTo>
                  <a:lnTo>
                    <a:pt x="54" y="97"/>
                  </a:lnTo>
                  <a:lnTo>
                    <a:pt x="54" y="97"/>
                  </a:lnTo>
                  <a:lnTo>
                    <a:pt x="54" y="97"/>
                  </a:lnTo>
                  <a:lnTo>
                    <a:pt x="54" y="97"/>
                  </a:lnTo>
                  <a:lnTo>
                    <a:pt x="52" y="97"/>
                  </a:lnTo>
                  <a:lnTo>
                    <a:pt x="52" y="97"/>
                  </a:lnTo>
                  <a:lnTo>
                    <a:pt x="52" y="97"/>
                  </a:lnTo>
                  <a:lnTo>
                    <a:pt x="52" y="94"/>
                  </a:lnTo>
                  <a:lnTo>
                    <a:pt x="52" y="94"/>
                  </a:lnTo>
                  <a:lnTo>
                    <a:pt x="52" y="94"/>
                  </a:lnTo>
                  <a:lnTo>
                    <a:pt x="50" y="94"/>
                  </a:lnTo>
                  <a:lnTo>
                    <a:pt x="50" y="92"/>
                  </a:lnTo>
                  <a:lnTo>
                    <a:pt x="50" y="92"/>
                  </a:lnTo>
                  <a:lnTo>
                    <a:pt x="50" y="90"/>
                  </a:lnTo>
                  <a:lnTo>
                    <a:pt x="50" y="90"/>
                  </a:lnTo>
                  <a:lnTo>
                    <a:pt x="50" y="90"/>
                  </a:lnTo>
                  <a:lnTo>
                    <a:pt x="50" y="87"/>
                  </a:lnTo>
                  <a:lnTo>
                    <a:pt x="50" y="87"/>
                  </a:lnTo>
                  <a:lnTo>
                    <a:pt x="50" y="87"/>
                  </a:lnTo>
                  <a:lnTo>
                    <a:pt x="50" y="85"/>
                  </a:lnTo>
                  <a:lnTo>
                    <a:pt x="50" y="85"/>
                  </a:lnTo>
                  <a:lnTo>
                    <a:pt x="50" y="85"/>
                  </a:lnTo>
                  <a:lnTo>
                    <a:pt x="50" y="85"/>
                  </a:lnTo>
                  <a:lnTo>
                    <a:pt x="50" y="85"/>
                  </a:lnTo>
                  <a:lnTo>
                    <a:pt x="52" y="85"/>
                  </a:lnTo>
                  <a:lnTo>
                    <a:pt x="52" y="85"/>
                  </a:lnTo>
                  <a:lnTo>
                    <a:pt x="52" y="83"/>
                  </a:lnTo>
                  <a:lnTo>
                    <a:pt x="52" y="83"/>
                  </a:lnTo>
                  <a:lnTo>
                    <a:pt x="52" y="80"/>
                  </a:lnTo>
                  <a:lnTo>
                    <a:pt x="52" y="80"/>
                  </a:lnTo>
                  <a:lnTo>
                    <a:pt x="50" y="80"/>
                  </a:lnTo>
                  <a:lnTo>
                    <a:pt x="50" y="83"/>
                  </a:lnTo>
                  <a:lnTo>
                    <a:pt x="50" y="83"/>
                  </a:lnTo>
                  <a:lnTo>
                    <a:pt x="50" y="83"/>
                  </a:lnTo>
                  <a:lnTo>
                    <a:pt x="47" y="83"/>
                  </a:lnTo>
                  <a:lnTo>
                    <a:pt x="47" y="80"/>
                  </a:lnTo>
                  <a:lnTo>
                    <a:pt x="47" y="80"/>
                  </a:lnTo>
                  <a:lnTo>
                    <a:pt x="47" y="80"/>
                  </a:lnTo>
                  <a:lnTo>
                    <a:pt x="47" y="78"/>
                  </a:lnTo>
                  <a:lnTo>
                    <a:pt x="47" y="78"/>
                  </a:lnTo>
                  <a:lnTo>
                    <a:pt x="47" y="78"/>
                  </a:lnTo>
                  <a:lnTo>
                    <a:pt x="47" y="75"/>
                  </a:lnTo>
                  <a:lnTo>
                    <a:pt x="47" y="75"/>
                  </a:lnTo>
                  <a:lnTo>
                    <a:pt x="47" y="75"/>
                  </a:lnTo>
                  <a:lnTo>
                    <a:pt x="47" y="75"/>
                  </a:lnTo>
                  <a:lnTo>
                    <a:pt x="47" y="73"/>
                  </a:lnTo>
                  <a:lnTo>
                    <a:pt x="47" y="73"/>
                  </a:lnTo>
                  <a:lnTo>
                    <a:pt x="47" y="73"/>
                  </a:lnTo>
                  <a:lnTo>
                    <a:pt x="45" y="73"/>
                  </a:lnTo>
                  <a:lnTo>
                    <a:pt x="45" y="73"/>
                  </a:lnTo>
                  <a:lnTo>
                    <a:pt x="43" y="73"/>
                  </a:lnTo>
                  <a:lnTo>
                    <a:pt x="43" y="71"/>
                  </a:lnTo>
                  <a:lnTo>
                    <a:pt x="43" y="71"/>
                  </a:lnTo>
                  <a:lnTo>
                    <a:pt x="43" y="71"/>
                  </a:lnTo>
                  <a:lnTo>
                    <a:pt x="43" y="71"/>
                  </a:lnTo>
                  <a:lnTo>
                    <a:pt x="43" y="68"/>
                  </a:lnTo>
                  <a:lnTo>
                    <a:pt x="43" y="68"/>
                  </a:lnTo>
                  <a:lnTo>
                    <a:pt x="43" y="68"/>
                  </a:lnTo>
                  <a:lnTo>
                    <a:pt x="43" y="68"/>
                  </a:lnTo>
                  <a:lnTo>
                    <a:pt x="40" y="68"/>
                  </a:lnTo>
                  <a:lnTo>
                    <a:pt x="40" y="68"/>
                  </a:lnTo>
                  <a:lnTo>
                    <a:pt x="40" y="68"/>
                  </a:lnTo>
                  <a:lnTo>
                    <a:pt x="38" y="68"/>
                  </a:lnTo>
                  <a:lnTo>
                    <a:pt x="38" y="68"/>
                  </a:lnTo>
                  <a:lnTo>
                    <a:pt x="36" y="68"/>
                  </a:lnTo>
                  <a:lnTo>
                    <a:pt x="36" y="68"/>
                  </a:lnTo>
                  <a:lnTo>
                    <a:pt x="36" y="66"/>
                  </a:lnTo>
                  <a:lnTo>
                    <a:pt x="36" y="66"/>
                  </a:lnTo>
                  <a:lnTo>
                    <a:pt x="33" y="66"/>
                  </a:lnTo>
                  <a:lnTo>
                    <a:pt x="33" y="66"/>
                  </a:lnTo>
                  <a:lnTo>
                    <a:pt x="33" y="66"/>
                  </a:lnTo>
                  <a:lnTo>
                    <a:pt x="33" y="64"/>
                  </a:lnTo>
                  <a:lnTo>
                    <a:pt x="33" y="64"/>
                  </a:lnTo>
                  <a:lnTo>
                    <a:pt x="33" y="64"/>
                  </a:lnTo>
                  <a:lnTo>
                    <a:pt x="33" y="64"/>
                  </a:lnTo>
                  <a:lnTo>
                    <a:pt x="33" y="64"/>
                  </a:lnTo>
                  <a:lnTo>
                    <a:pt x="33" y="61"/>
                  </a:lnTo>
                  <a:lnTo>
                    <a:pt x="33" y="61"/>
                  </a:lnTo>
                  <a:lnTo>
                    <a:pt x="33" y="61"/>
                  </a:lnTo>
                  <a:lnTo>
                    <a:pt x="36" y="61"/>
                  </a:lnTo>
                  <a:lnTo>
                    <a:pt x="36" y="59"/>
                  </a:lnTo>
                  <a:lnTo>
                    <a:pt x="36" y="59"/>
                  </a:lnTo>
                  <a:lnTo>
                    <a:pt x="36" y="59"/>
                  </a:lnTo>
                  <a:lnTo>
                    <a:pt x="36" y="59"/>
                  </a:lnTo>
                  <a:lnTo>
                    <a:pt x="38" y="59"/>
                  </a:lnTo>
                  <a:lnTo>
                    <a:pt x="38" y="59"/>
                  </a:lnTo>
                  <a:lnTo>
                    <a:pt x="40" y="59"/>
                  </a:lnTo>
                  <a:lnTo>
                    <a:pt x="40" y="59"/>
                  </a:lnTo>
                  <a:lnTo>
                    <a:pt x="40" y="59"/>
                  </a:lnTo>
                  <a:lnTo>
                    <a:pt x="43" y="59"/>
                  </a:lnTo>
                  <a:lnTo>
                    <a:pt x="43" y="57"/>
                  </a:lnTo>
                  <a:lnTo>
                    <a:pt x="43" y="57"/>
                  </a:lnTo>
                  <a:lnTo>
                    <a:pt x="43" y="57"/>
                  </a:lnTo>
                  <a:lnTo>
                    <a:pt x="45" y="57"/>
                  </a:lnTo>
                  <a:lnTo>
                    <a:pt x="45" y="59"/>
                  </a:lnTo>
                  <a:lnTo>
                    <a:pt x="45" y="59"/>
                  </a:lnTo>
                  <a:lnTo>
                    <a:pt x="47" y="59"/>
                  </a:lnTo>
                  <a:lnTo>
                    <a:pt x="47" y="59"/>
                  </a:lnTo>
                  <a:lnTo>
                    <a:pt x="47" y="59"/>
                  </a:lnTo>
                  <a:lnTo>
                    <a:pt x="47" y="61"/>
                  </a:lnTo>
                  <a:lnTo>
                    <a:pt x="47" y="61"/>
                  </a:lnTo>
                  <a:lnTo>
                    <a:pt x="47" y="61"/>
                  </a:lnTo>
                  <a:lnTo>
                    <a:pt x="50" y="61"/>
                  </a:lnTo>
                  <a:lnTo>
                    <a:pt x="50" y="64"/>
                  </a:lnTo>
                  <a:lnTo>
                    <a:pt x="50" y="64"/>
                  </a:lnTo>
                  <a:lnTo>
                    <a:pt x="50" y="61"/>
                  </a:lnTo>
                  <a:lnTo>
                    <a:pt x="50" y="61"/>
                  </a:lnTo>
                  <a:lnTo>
                    <a:pt x="50" y="61"/>
                  </a:lnTo>
                  <a:lnTo>
                    <a:pt x="52" y="61"/>
                  </a:lnTo>
                  <a:lnTo>
                    <a:pt x="52" y="59"/>
                  </a:lnTo>
                  <a:lnTo>
                    <a:pt x="52" y="59"/>
                  </a:lnTo>
                  <a:lnTo>
                    <a:pt x="52" y="59"/>
                  </a:lnTo>
                  <a:lnTo>
                    <a:pt x="54" y="59"/>
                  </a:lnTo>
                  <a:lnTo>
                    <a:pt x="54" y="57"/>
                  </a:lnTo>
                  <a:lnTo>
                    <a:pt x="54" y="57"/>
                  </a:lnTo>
                  <a:lnTo>
                    <a:pt x="54" y="57"/>
                  </a:lnTo>
                  <a:lnTo>
                    <a:pt x="54" y="57"/>
                  </a:lnTo>
                  <a:lnTo>
                    <a:pt x="54" y="54"/>
                  </a:lnTo>
                  <a:lnTo>
                    <a:pt x="57" y="54"/>
                  </a:lnTo>
                  <a:lnTo>
                    <a:pt x="57" y="54"/>
                  </a:lnTo>
                  <a:lnTo>
                    <a:pt x="57" y="54"/>
                  </a:lnTo>
                  <a:lnTo>
                    <a:pt x="57" y="54"/>
                  </a:lnTo>
                  <a:lnTo>
                    <a:pt x="59" y="54"/>
                  </a:lnTo>
                  <a:lnTo>
                    <a:pt x="59" y="54"/>
                  </a:lnTo>
                  <a:lnTo>
                    <a:pt x="59" y="54"/>
                  </a:lnTo>
                  <a:lnTo>
                    <a:pt x="59" y="52"/>
                  </a:lnTo>
                  <a:lnTo>
                    <a:pt x="62" y="52"/>
                  </a:lnTo>
                  <a:lnTo>
                    <a:pt x="62" y="54"/>
                  </a:lnTo>
                  <a:lnTo>
                    <a:pt x="62" y="54"/>
                  </a:lnTo>
                  <a:lnTo>
                    <a:pt x="62" y="54"/>
                  </a:lnTo>
                  <a:lnTo>
                    <a:pt x="64" y="54"/>
                  </a:lnTo>
                  <a:lnTo>
                    <a:pt x="64" y="54"/>
                  </a:lnTo>
                  <a:lnTo>
                    <a:pt x="64" y="54"/>
                  </a:lnTo>
                  <a:lnTo>
                    <a:pt x="66" y="54"/>
                  </a:lnTo>
                  <a:lnTo>
                    <a:pt x="66" y="54"/>
                  </a:lnTo>
                  <a:lnTo>
                    <a:pt x="66" y="52"/>
                  </a:lnTo>
                  <a:lnTo>
                    <a:pt x="66" y="52"/>
                  </a:lnTo>
                  <a:lnTo>
                    <a:pt x="66" y="52"/>
                  </a:lnTo>
                  <a:lnTo>
                    <a:pt x="66" y="54"/>
                  </a:lnTo>
                  <a:lnTo>
                    <a:pt x="69" y="54"/>
                  </a:lnTo>
                  <a:lnTo>
                    <a:pt x="69" y="54"/>
                  </a:lnTo>
                  <a:lnTo>
                    <a:pt x="69" y="54"/>
                  </a:lnTo>
                  <a:lnTo>
                    <a:pt x="69" y="54"/>
                  </a:lnTo>
                  <a:lnTo>
                    <a:pt x="71" y="54"/>
                  </a:lnTo>
                  <a:lnTo>
                    <a:pt x="71" y="54"/>
                  </a:lnTo>
                  <a:lnTo>
                    <a:pt x="71" y="54"/>
                  </a:lnTo>
                  <a:lnTo>
                    <a:pt x="73" y="54"/>
                  </a:lnTo>
                  <a:lnTo>
                    <a:pt x="73" y="52"/>
                  </a:lnTo>
                  <a:lnTo>
                    <a:pt x="73" y="52"/>
                  </a:lnTo>
                  <a:lnTo>
                    <a:pt x="73" y="52"/>
                  </a:lnTo>
                  <a:lnTo>
                    <a:pt x="73" y="52"/>
                  </a:lnTo>
                  <a:lnTo>
                    <a:pt x="73" y="49"/>
                  </a:lnTo>
                  <a:lnTo>
                    <a:pt x="71" y="49"/>
                  </a:lnTo>
                  <a:lnTo>
                    <a:pt x="71" y="49"/>
                  </a:lnTo>
                  <a:lnTo>
                    <a:pt x="69" y="49"/>
                  </a:lnTo>
                  <a:lnTo>
                    <a:pt x="69" y="49"/>
                  </a:lnTo>
                  <a:lnTo>
                    <a:pt x="69" y="49"/>
                  </a:lnTo>
                  <a:lnTo>
                    <a:pt x="69" y="49"/>
                  </a:lnTo>
                  <a:lnTo>
                    <a:pt x="66" y="49"/>
                  </a:lnTo>
                  <a:lnTo>
                    <a:pt x="66" y="49"/>
                  </a:lnTo>
                  <a:lnTo>
                    <a:pt x="66" y="49"/>
                  </a:lnTo>
                  <a:lnTo>
                    <a:pt x="64" y="49"/>
                  </a:lnTo>
                  <a:lnTo>
                    <a:pt x="64" y="49"/>
                  </a:lnTo>
                  <a:lnTo>
                    <a:pt x="62" y="49"/>
                  </a:lnTo>
                  <a:lnTo>
                    <a:pt x="62" y="49"/>
                  </a:lnTo>
                  <a:lnTo>
                    <a:pt x="62" y="47"/>
                  </a:lnTo>
                  <a:lnTo>
                    <a:pt x="62" y="47"/>
                  </a:lnTo>
                  <a:lnTo>
                    <a:pt x="62" y="49"/>
                  </a:lnTo>
                  <a:lnTo>
                    <a:pt x="59" y="49"/>
                  </a:lnTo>
                  <a:lnTo>
                    <a:pt x="59" y="47"/>
                  </a:lnTo>
                  <a:lnTo>
                    <a:pt x="59" y="47"/>
                  </a:lnTo>
                  <a:lnTo>
                    <a:pt x="59" y="49"/>
                  </a:lnTo>
                  <a:lnTo>
                    <a:pt x="59" y="49"/>
                  </a:lnTo>
                  <a:lnTo>
                    <a:pt x="57" y="49"/>
                  </a:lnTo>
                  <a:lnTo>
                    <a:pt x="57" y="49"/>
                  </a:lnTo>
                  <a:lnTo>
                    <a:pt x="57" y="49"/>
                  </a:lnTo>
                  <a:lnTo>
                    <a:pt x="54" y="49"/>
                  </a:lnTo>
                  <a:lnTo>
                    <a:pt x="54" y="52"/>
                  </a:lnTo>
                  <a:lnTo>
                    <a:pt x="54" y="52"/>
                  </a:lnTo>
                  <a:lnTo>
                    <a:pt x="54" y="49"/>
                  </a:lnTo>
                  <a:lnTo>
                    <a:pt x="54" y="49"/>
                  </a:lnTo>
                  <a:lnTo>
                    <a:pt x="52" y="49"/>
                  </a:lnTo>
                  <a:lnTo>
                    <a:pt x="52" y="49"/>
                  </a:lnTo>
                  <a:lnTo>
                    <a:pt x="52" y="49"/>
                  </a:lnTo>
                  <a:lnTo>
                    <a:pt x="50" y="49"/>
                  </a:lnTo>
                  <a:lnTo>
                    <a:pt x="50" y="49"/>
                  </a:lnTo>
                  <a:lnTo>
                    <a:pt x="50" y="49"/>
                  </a:lnTo>
                  <a:lnTo>
                    <a:pt x="50" y="52"/>
                  </a:lnTo>
                  <a:lnTo>
                    <a:pt x="50" y="52"/>
                  </a:lnTo>
                  <a:lnTo>
                    <a:pt x="47" y="52"/>
                  </a:lnTo>
                  <a:lnTo>
                    <a:pt x="47" y="49"/>
                  </a:lnTo>
                  <a:lnTo>
                    <a:pt x="47" y="49"/>
                  </a:lnTo>
                  <a:lnTo>
                    <a:pt x="47" y="49"/>
                  </a:lnTo>
                  <a:lnTo>
                    <a:pt x="47" y="49"/>
                  </a:lnTo>
                  <a:lnTo>
                    <a:pt x="47" y="47"/>
                  </a:lnTo>
                  <a:lnTo>
                    <a:pt x="45" y="47"/>
                  </a:lnTo>
                  <a:lnTo>
                    <a:pt x="45" y="47"/>
                  </a:lnTo>
                  <a:lnTo>
                    <a:pt x="45" y="49"/>
                  </a:lnTo>
                  <a:lnTo>
                    <a:pt x="43" y="49"/>
                  </a:lnTo>
                  <a:lnTo>
                    <a:pt x="43" y="49"/>
                  </a:lnTo>
                  <a:lnTo>
                    <a:pt x="43" y="49"/>
                  </a:lnTo>
                  <a:lnTo>
                    <a:pt x="43" y="49"/>
                  </a:lnTo>
                  <a:lnTo>
                    <a:pt x="40" y="49"/>
                  </a:lnTo>
                  <a:lnTo>
                    <a:pt x="40" y="49"/>
                  </a:lnTo>
                  <a:lnTo>
                    <a:pt x="40" y="49"/>
                  </a:lnTo>
                  <a:lnTo>
                    <a:pt x="40" y="49"/>
                  </a:lnTo>
                  <a:lnTo>
                    <a:pt x="40" y="47"/>
                  </a:lnTo>
                  <a:lnTo>
                    <a:pt x="38" y="47"/>
                  </a:lnTo>
                  <a:lnTo>
                    <a:pt x="38" y="47"/>
                  </a:lnTo>
                  <a:lnTo>
                    <a:pt x="38" y="47"/>
                  </a:lnTo>
                  <a:lnTo>
                    <a:pt x="36" y="47"/>
                  </a:lnTo>
                  <a:lnTo>
                    <a:pt x="36" y="47"/>
                  </a:lnTo>
                  <a:lnTo>
                    <a:pt x="36" y="45"/>
                  </a:lnTo>
                  <a:lnTo>
                    <a:pt x="36" y="45"/>
                  </a:lnTo>
                  <a:lnTo>
                    <a:pt x="36" y="45"/>
                  </a:lnTo>
                  <a:lnTo>
                    <a:pt x="33" y="45"/>
                  </a:lnTo>
                  <a:lnTo>
                    <a:pt x="33" y="45"/>
                  </a:lnTo>
                  <a:lnTo>
                    <a:pt x="33" y="42"/>
                  </a:lnTo>
                  <a:lnTo>
                    <a:pt x="33" y="42"/>
                  </a:lnTo>
                  <a:lnTo>
                    <a:pt x="33" y="42"/>
                  </a:lnTo>
                  <a:lnTo>
                    <a:pt x="33" y="42"/>
                  </a:lnTo>
                  <a:lnTo>
                    <a:pt x="33" y="40"/>
                  </a:lnTo>
                  <a:lnTo>
                    <a:pt x="33" y="40"/>
                  </a:lnTo>
                  <a:lnTo>
                    <a:pt x="33" y="38"/>
                  </a:lnTo>
                  <a:lnTo>
                    <a:pt x="33" y="38"/>
                  </a:lnTo>
                  <a:lnTo>
                    <a:pt x="33" y="35"/>
                  </a:lnTo>
                  <a:lnTo>
                    <a:pt x="31" y="35"/>
                  </a:lnTo>
                  <a:lnTo>
                    <a:pt x="31" y="35"/>
                  </a:lnTo>
                  <a:lnTo>
                    <a:pt x="31" y="35"/>
                  </a:lnTo>
                  <a:lnTo>
                    <a:pt x="31" y="33"/>
                  </a:lnTo>
                  <a:lnTo>
                    <a:pt x="31" y="33"/>
                  </a:lnTo>
                  <a:lnTo>
                    <a:pt x="28" y="33"/>
                  </a:lnTo>
                  <a:lnTo>
                    <a:pt x="28" y="33"/>
                  </a:lnTo>
                  <a:lnTo>
                    <a:pt x="28" y="33"/>
                  </a:lnTo>
                  <a:lnTo>
                    <a:pt x="28" y="33"/>
                  </a:lnTo>
                  <a:lnTo>
                    <a:pt x="26" y="33"/>
                  </a:lnTo>
                  <a:lnTo>
                    <a:pt x="26" y="33"/>
                  </a:lnTo>
                  <a:lnTo>
                    <a:pt x="26" y="30"/>
                  </a:lnTo>
                  <a:lnTo>
                    <a:pt x="26" y="30"/>
                  </a:lnTo>
                  <a:lnTo>
                    <a:pt x="24" y="30"/>
                  </a:lnTo>
                  <a:lnTo>
                    <a:pt x="24" y="30"/>
                  </a:lnTo>
                  <a:lnTo>
                    <a:pt x="21" y="30"/>
                  </a:lnTo>
                  <a:lnTo>
                    <a:pt x="21" y="30"/>
                  </a:lnTo>
                  <a:lnTo>
                    <a:pt x="21" y="30"/>
                  </a:lnTo>
                  <a:lnTo>
                    <a:pt x="21" y="30"/>
                  </a:lnTo>
                  <a:lnTo>
                    <a:pt x="19" y="30"/>
                  </a:lnTo>
                  <a:lnTo>
                    <a:pt x="19" y="30"/>
                  </a:lnTo>
                  <a:lnTo>
                    <a:pt x="19" y="30"/>
                  </a:lnTo>
                  <a:lnTo>
                    <a:pt x="17" y="30"/>
                  </a:lnTo>
                  <a:lnTo>
                    <a:pt x="17" y="30"/>
                  </a:lnTo>
                  <a:lnTo>
                    <a:pt x="17" y="30"/>
                  </a:lnTo>
                  <a:lnTo>
                    <a:pt x="17" y="30"/>
                  </a:lnTo>
                  <a:lnTo>
                    <a:pt x="14" y="30"/>
                  </a:lnTo>
                  <a:lnTo>
                    <a:pt x="14" y="30"/>
                  </a:lnTo>
                  <a:lnTo>
                    <a:pt x="14" y="28"/>
                  </a:lnTo>
                  <a:lnTo>
                    <a:pt x="14" y="28"/>
                  </a:lnTo>
                  <a:lnTo>
                    <a:pt x="12" y="28"/>
                  </a:lnTo>
                  <a:lnTo>
                    <a:pt x="12" y="28"/>
                  </a:lnTo>
                  <a:lnTo>
                    <a:pt x="10" y="28"/>
                  </a:lnTo>
                  <a:lnTo>
                    <a:pt x="10" y="28"/>
                  </a:lnTo>
                  <a:lnTo>
                    <a:pt x="10" y="28"/>
                  </a:lnTo>
                  <a:lnTo>
                    <a:pt x="10" y="28"/>
                  </a:lnTo>
                  <a:lnTo>
                    <a:pt x="10" y="26"/>
                  </a:lnTo>
                  <a:lnTo>
                    <a:pt x="10" y="26"/>
                  </a:lnTo>
                  <a:lnTo>
                    <a:pt x="7" y="26"/>
                  </a:lnTo>
                  <a:lnTo>
                    <a:pt x="7" y="26"/>
                  </a:lnTo>
                  <a:lnTo>
                    <a:pt x="7" y="26"/>
                  </a:lnTo>
                  <a:lnTo>
                    <a:pt x="7" y="26"/>
                  </a:lnTo>
                  <a:lnTo>
                    <a:pt x="7" y="26"/>
                  </a:lnTo>
                  <a:lnTo>
                    <a:pt x="7" y="26"/>
                  </a:lnTo>
                  <a:lnTo>
                    <a:pt x="7" y="26"/>
                  </a:lnTo>
                  <a:lnTo>
                    <a:pt x="7" y="26"/>
                  </a:lnTo>
                  <a:lnTo>
                    <a:pt x="7" y="23"/>
                  </a:lnTo>
                  <a:lnTo>
                    <a:pt x="7" y="23"/>
                  </a:lnTo>
                  <a:lnTo>
                    <a:pt x="7" y="21"/>
                  </a:lnTo>
                  <a:lnTo>
                    <a:pt x="5" y="21"/>
                  </a:lnTo>
                  <a:lnTo>
                    <a:pt x="5" y="21"/>
                  </a:lnTo>
                  <a:lnTo>
                    <a:pt x="5" y="19"/>
                  </a:lnTo>
                  <a:lnTo>
                    <a:pt x="5" y="19"/>
                  </a:lnTo>
                  <a:lnTo>
                    <a:pt x="5" y="19"/>
                  </a:lnTo>
                  <a:lnTo>
                    <a:pt x="5" y="16"/>
                  </a:lnTo>
                  <a:lnTo>
                    <a:pt x="5" y="16"/>
                  </a:lnTo>
                  <a:lnTo>
                    <a:pt x="5" y="14"/>
                  </a:lnTo>
                  <a:lnTo>
                    <a:pt x="2" y="14"/>
                  </a:lnTo>
                  <a:lnTo>
                    <a:pt x="2" y="14"/>
                  </a:lnTo>
                  <a:lnTo>
                    <a:pt x="2" y="16"/>
                  </a:lnTo>
                  <a:lnTo>
                    <a:pt x="2" y="16"/>
                  </a:lnTo>
                  <a:lnTo>
                    <a:pt x="0" y="16"/>
                  </a:lnTo>
                  <a:lnTo>
                    <a:pt x="0" y="16"/>
                  </a:lnTo>
                  <a:lnTo>
                    <a:pt x="0" y="16"/>
                  </a:lnTo>
                  <a:lnTo>
                    <a:pt x="0" y="14"/>
                  </a:lnTo>
                  <a:lnTo>
                    <a:pt x="0" y="14"/>
                  </a:lnTo>
                  <a:lnTo>
                    <a:pt x="0" y="14"/>
                  </a:lnTo>
                  <a:lnTo>
                    <a:pt x="0" y="14"/>
                  </a:lnTo>
                  <a:lnTo>
                    <a:pt x="0" y="11"/>
                  </a:lnTo>
                  <a:lnTo>
                    <a:pt x="0" y="11"/>
                  </a:lnTo>
                  <a:lnTo>
                    <a:pt x="0" y="11"/>
                  </a:lnTo>
                  <a:lnTo>
                    <a:pt x="2" y="11"/>
                  </a:lnTo>
                  <a:lnTo>
                    <a:pt x="2" y="11"/>
                  </a:lnTo>
                  <a:lnTo>
                    <a:pt x="2" y="11"/>
                  </a:lnTo>
                  <a:lnTo>
                    <a:pt x="2" y="11"/>
                  </a:lnTo>
                  <a:lnTo>
                    <a:pt x="5" y="11"/>
                  </a:lnTo>
                  <a:lnTo>
                    <a:pt x="5" y="11"/>
                  </a:lnTo>
                  <a:lnTo>
                    <a:pt x="5" y="11"/>
                  </a:lnTo>
                  <a:lnTo>
                    <a:pt x="7" y="11"/>
                  </a:lnTo>
                  <a:lnTo>
                    <a:pt x="7" y="11"/>
                  </a:lnTo>
                  <a:lnTo>
                    <a:pt x="7" y="11"/>
                  </a:lnTo>
                  <a:lnTo>
                    <a:pt x="10" y="11"/>
                  </a:lnTo>
                  <a:lnTo>
                    <a:pt x="10" y="11"/>
                  </a:lnTo>
                  <a:lnTo>
                    <a:pt x="10" y="11"/>
                  </a:lnTo>
                  <a:lnTo>
                    <a:pt x="12" y="11"/>
                  </a:lnTo>
                  <a:lnTo>
                    <a:pt x="12" y="11"/>
                  </a:lnTo>
                  <a:lnTo>
                    <a:pt x="12" y="14"/>
                  </a:lnTo>
                  <a:lnTo>
                    <a:pt x="10" y="14"/>
                  </a:lnTo>
                  <a:lnTo>
                    <a:pt x="10" y="14"/>
                  </a:lnTo>
                  <a:lnTo>
                    <a:pt x="12" y="14"/>
                  </a:lnTo>
                  <a:lnTo>
                    <a:pt x="12" y="14"/>
                  </a:lnTo>
                  <a:lnTo>
                    <a:pt x="12" y="14"/>
                  </a:lnTo>
                  <a:lnTo>
                    <a:pt x="12" y="14"/>
                  </a:lnTo>
                  <a:lnTo>
                    <a:pt x="14" y="14"/>
                  </a:lnTo>
                  <a:lnTo>
                    <a:pt x="14" y="14"/>
                  </a:lnTo>
                  <a:lnTo>
                    <a:pt x="14" y="14"/>
                  </a:lnTo>
                  <a:lnTo>
                    <a:pt x="14" y="14"/>
                  </a:lnTo>
                  <a:lnTo>
                    <a:pt x="14" y="14"/>
                  </a:lnTo>
                  <a:lnTo>
                    <a:pt x="17" y="14"/>
                  </a:lnTo>
                  <a:lnTo>
                    <a:pt x="17" y="14"/>
                  </a:lnTo>
                  <a:lnTo>
                    <a:pt x="17" y="11"/>
                  </a:lnTo>
                  <a:lnTo>
                    <a:pt x="17" y="11"/>
                  </a:lnTo>
                  <a:lnTo>
                    <a:pt x="17" y="11"/>
                  </a:lnTo>
                  <a:lnTo>
                    <a:pt x="19" y="11"/>
                  </a:lnTo>
                  <a:lnTo>
                    <a:pt x="19" y="11"/>
                  </a:lnTo>
                  <a:lnTo>
                    <a:pt x="19" y="11"/>
                  </a:lnTo>
                  <a:lnTo>
                    <a:pt x="21" y="11"/>
                  </a:lnTo>
                  <a:lnTo>
                    <a:pt x="21" y="11"/>
                  </a:lnTo>
                  <a:lnTo>
                    <a:pt x="21" y="9"/>
                  </a:lnTo>
                  <a:lnTo>
                    <a:pt x="21" y="9"/>
                  </a:lnTo>
                  <a:lnTo>
                    <a:pt x="24" y="9"/>
                  </a:lnTo>
                  <a:lnTo>
                    <a:pt x="24" y="9"/>
                  </a:lnTo>
                  <a:lnTo>
                    <a:pt x="26" y="9"/>
                  </a:lnTo>
                  <a:lnTo>
                    <a:pt x="26" y="9"/>
                  </a:lnTo>
                  <a:lnTo>
                    <a:pt x="26" y="9"/>
                  </a:lnTo>
                  <a:lnTo>
                    <a:pt x="28" y="9"/>
                  </a:lnTo>
                  <a:lnTo>
                    <a:pt x="28" y="9"/>
                  </a:lnTo>
                  <a:lnTo>
                    <a:pt x="28" y="9"/>
                  </a:lnTo>
                  <a:lnTo>
                    <a:pt x="31" y="9"/>
                  </a:lnTo>
                  <a:lnTo>
                    <a:pt x="31" y="9"/>
                  </a:lnTo>
                  <a:lnTo>
                    <a:pt x="31" y="9"/>
                  </a:lnTo>
                  <a:lnTo>
                    <a:pt x="31" y="7"/>
                  </a:lnTo>
                  <a:lnTo>
                    <a:pt x="33" y="7"/>
                  </a:lnTo>
                  <a:lnTo>
                    <a:pt x="33" y="7"/>
                  </a:lnTo>
                  <a:lnTo>
                    <a:pt x="33" y="7"/>
                  </a:lnTo>
                  <a:lnTo>
                    <a:pt x="33" y="4"/>
                  </a:lnTo>
                  <a:lnTo>
                    <a:pt x="33" y="4"/>
                  </a:lnTo>
                  <a:lnTo>
                    <a:pt x="36" y="4"/>
                  </a:lnTo>
                  <a:lnTo>
                    <a:pt x="36" y="4"/>
                  </a:lnTo>
                  <a:lnTo>
                    <a:pt x="36" y="4"/>
                  </a:lnTo>
                  <a:lnTo>
                    <a:pt x="36" y="4"/>
                  </a:lnTo>
                  <a:lnTo>
                    <a:pt x="36" y="4"/>
                  </a:lnTo>
                  <a:lnTo>
                    <a:pt x="36" y="2"/>
                  </a:lnTo>
                  <a:lnTo>
                    <a:pt x="38" y="2"/>
                  </a:lnTo>
                  <a:lnTo>
                    <a:pt x="38" y="2"/>
                  </a:lnTo>
                  <a:lnTo>
                    <a:pt x="36" y="2"/>
                  </a:lnTo>
                  <a:lnTo>
                    <a:pt x="36" y="0"/>
                  </a:lnTo>
                  <a:lnTo>
                    <a:pt x="38" y="0"/>
                  </a:lnTo>
                  <a:lnTo>
                    <a:pt x="38" y="0"/>
                  </a:lnTo>
                  <a:lnTo>
                    <a:pt x="38" y="2"/>
                  </a:lnTo>
                  <a:lnTo>
                    <a:pt x="40" y="2"/>
                  </a:lnTo>
                  <a:lnTo>
                    <a:pt x="40" y="2"/>
                  </a:lnTo>
                  <a:lnTo>
                    <a:pt x="40" y="2"/>
                  </a:lnTo>
                  <a:lnTo>
                    <a:pt x="40" y="0"/>
                  </a:lnTo>
                  <a:lnTo>
                    <a:pt x="43" y="0"/>
                  </a:lnTo>
                  <a:lnTo>
                    <a:pt x="43" y="0"/>
                  </a:lnTo>
                  <a:lnTo>
                    <a:pt x="43" y="0"/>
                  </a:lnTo>
                  <a:lnTo>
                    <a:pt x="45" y="0"/>
                  </a:lnTo>
                  <a:lnTo>
                    <a:pt x="45" y="0"/>
                  </a:lnTo>
                  <a:lnTo>
                    <a:pt x="47" y="0"/>
                  </a:lnTo>
                  <a:lnTo>
                    <a:pt x="47" y="0"/>
                  </a:lnTo>
                  <a:lnTo>
                    <a:pt x="47" y="0"/>
                  </a:lnTo>
                  <a:lnTo>
                    <a:pt x="50" y="0"/>
                  </a:lnTo>
                  <a:lnTo>
                    <a:pt x="50" y="0"/>
                  </a:lnTo>
                  <a:lnTo>
                    <a:pt x="50" y="2"/>
                  </a:lnTo>
                  <a:lnTo>
                    <a:pt x="50" y="2"/>
                  </a:lnTo>
                  <a:lnTo>
                    <a:pt x="50" y="2"/>
                  </a:lnTo>
                  <a:lnTo>
                    <a:pt x="52" y="2"/>
                  </a:lnTo>
                  <a:lnTo>
                    <a:pt x="52" y="2"/>
                  </a:lnTo>
                  <a:lnTo>
                    <a:pt x="54" y="2"/>
                  </a:lnTo>
                  <a:lnTo>
                    <a:pt x="54" y="2"/>
                  </a:lnTo>
                  <a:lnTo>
                    <a:pt x="54" y="4"/>
                  </a:lnTo>
                  <a:lnTo>
                    <a:pt x="54" y="4"/>
                  </a:lnTo>
                  <a:lnTo>
                    <a:pt x="57" y="4"/>
                  </a:lnTo>
                  <a:lnTo>
                    <a:pt x="57" y="4"/>
                  </a:lnTo>
                  <a:lnTo>
                    <a:pt x="57" y="4"/>
                  </a:lnTo>
                  <a:lnTo>
                    <a:pt x="59" y="4"/>
                  </a:lnTo>
                  <a:lnTo>
                    <a:pt x="59" y="4"/>
                  </a:lnTo>
                  <a:lnTo>
                    <a:pt x="59" y="4"/>
                  </a:lnTo>
                  <a:lnTo>
                    <a:pt x="59" y="4"/>
                  </a:lnTo>
                  <a:lnTo>
                    <a:pt x="59" y="7"/>
                  </a:lnTo>
                  <a:lnTo>
                    <a:pt x="62" y="7"/>
                  </a:lnTo>
                  <a:lnTo>
                    <a:pt x="62" y="7"/>
                  </a:lnTo>
                  <a:lnTo>
                    <a:pt x="62" y="7"/>
                  </a:lnTo>
                  <a:lnTo>
                    <a:pt x="62" y="7"/>
                  </a:lnTo>
                  <a:lnTo>
                    <a:pt x="62" y="9"/>
                  </a:lnTo>
                  <a:lnTo>
                    <a:pt x="64" y="9"/>
                  </a:lnTo>
                  <a:lnTo>
                    <a:pt x="64" y="9"/>
                  </a:lnTo>
                  <a:lnTo>
                    <a:pt x="64" y="9"/>
                  </a:lnTo>
                  <a:lnTo>
                    <a:pt x="66" y="9"/>
                  </a:lnTo>
                  <a:lnTo>
                    <a:pt x="66" y="9"/>
                  </a:lnTo>
                  <a:lnTo>
                    <a:pt x="66" y="9"/>
                  </a:lnTo>
                  <a:lnTo>
                    <a:pt x="69" y="9"/>
                  </a:lnTo>
                  <a:lnTo>
                    <a:pt x="69" y="9"/>
                  </a:lnTo>
                  <a:lnTo>
                    <a:pt x="69" y="9"/>
                  </a:lnTo>
                  <a:lnTo>
                    <a:pt x="71" y="9"/>
                  </a:lnTo>
                  <a:lnTo>
                    <a:pt x="71" y="9"/>
                  </a:lnTo>
                  <a:lnTo>
                    <a:pt x="73" y="9"/>
                  </a:lnTo>
                  <a:lnTo>
                    <a:pt x="73" y="9"/>
                  </a:lnTo>
                  <a:lnTo>
                    <a:pt x="73" y="9"/>
                  </a:lnTo>
                  <a:lnTo>
                    <a:pt x="76" y="9"/>
                  </a:lnTo>
                  <a:lnTo>
                    <a:pt x="76" y="9"/>
                  </a:lnTo>
                  <a:lnTo>
                    <a:pt x="76" y="9"/>
                  </a:lnTo>
                  <a:lnTo>
                    <a:pt x="76" y="11"/>
                  </a:lnTo>
                  <a:lnTo>
                    <a:pt x="78" y="11"/>
                  </a:lnTo>
                  <a:lnTo>
                    <a:pt x="78" y="11"/>
                  </a:lnTo>
                  <a:lnTo>
                    <a:pt x="78" y="11"/>
                  </a:lnTo>
                  <a:lnTo>
                    <a:pt x="81" y="11"/>
                  </a:lnTo>
                  <a:lnTo>
                    <a:pt x="81" y="14"/>
                  </a:lnTo>
                  <a:lnTo>
                    <a:pt x="81" y="14"/>
                  </a:lnTo>
                  <a:lnTo>
                    <a:pt x="81" y="14"/>
                  </a:lnTo>
                  <a:lnTo>
                    <a:pt x="81" y="14"/>
                  </a:lnTo>
                  <a:lnTo>
                    <a:pt x="81" y="14"/>
                  </a:lnTo>
                  <a:lnTo>
                    <a:pt x="81" y="16"/>
                  </a:lnTo>
                  <a:lnTo>
                    <a:pt x="78" y="16"/>
                  </a:lnTo>
                  <a:lnTo>
                    <a:pt x="78" y="16"/>
                  </a:lnTo>
                  <a:lnTo>
                    <a:pt x="78" y="19"/>
                  </a:lnTo>
                  <a:lnTo>
                    <a:pt x="78" y="19"/>
                  </a:lnTo>
                  <a:lnTo>
                    <a:pt x="81" y="19"/>
                  </a:lnTo>
                  <a:lnTo>
                    <a:pt x="81" y="21"/>
                  </a:lnTo>
                  <a:lnTo>
                    <a:pt x="81" y="21"/>
                  </a:lnTo>
                  <a:lnTo>
                    <a:pt x="81" y="21"/>
                  </a:lnTo>
                  <a:lnTo>
                    <a:pt x="81" y="21"/>
                  </a:lnTo>
                  <a:lnTo>
                    <a:pt x="81" y="23"/>
                  </a:lnTo>
                  <a:lnTo>
                    <a:pt x="83" y="23"/>
                  </a:lnTo>
                  <a:lnTo>
                    <a:pt x="83" y="23"/>
                  </a:lnTo>
                  <a:lnTo>
                    <a:pt x="83" y="26"/>
                  </a:lnTo>
                  <a:lnTo>
                    <a:pt x="83" y="26"/>
                  </a:lnTo>
                  <a:lnTo>
                    <a:pt x="83" y="26"/>
                  </a:lnTo>
                  <a:lnTo>
                    <a:pt x="83" y="26"/>
                  </a:lnTo>
                  <a:lnTo>
                    <a:pt x="83" y="26"/>
                  </a:lnTo>
                  <a:lnTo>
                    <a:pt x="83" y="28"/>
                  </a:lnTo>
                  <a:lnTo>
                    <a:pt x="83" y="28"/>
                  </a:lnTo>
                  <a:lnTo>
                    <a:pt x="83" y="30"/>
                  </a:lnTo>
                  <a:lnTo>
                    <a:pt x="83" y="30"/>
                  </a:lnTo>
                  <a:lnTo>
                    <a:pt x="81" y="30"/>
                  </a:lnTo>
                  <a:lnTo>
                    <a:pt x="81" y="33"/>
                  </a:lnTo>
                  <a:lnTo>
                    <a:pt x="81" y="33"/>
                  </a:lnTo>
                  <a:lnTo>
                    <a:pt x="81" y="33"/>
                  </a:lnTo>
                  <a:lnTo>
                    <a:pt x="81" y="35"/>
                  </a:lnTo>
                  <a:lnTo>
                    <a:pt x="81" y="35"/>
                  </a:lnTo>
                  <a:lnTo>
                    <a:pt x="81" y="35"/>
                  </a:lnTo>
                  <a:lnTo>
                    <a:pt x="81" y="35"/>
                  </a:lnTo>
                  <a:lnTo>
                    <a:pt x="81" y="38"/>
                  </a:lnTo>
                  <a:lnTo>
                    <a:pt x="81" y="38"/>
                  </a:lnTo>
                  <a:lnTo>
                    <a:pt x="81" y="35"/>
                  </a:lnTo>
                  <a:lnTo>
                    <a:pt x="81" y="35"/>
                  </a:lnTo>
                  <a:lnTo>
                    <a:pt x="81" y="35"/>
                  </a:lnTo>
                  <a:lnTo>
                    <a:pt x="83" y="35"/>
                  </a:lnTo>
                  <a:lnTo>
                    <a:pt x="83" y="35"/>
                  </a:lnTo>
                  <a:lnTo>
                    <a:pt x="83" y="38"/>
                  </a:lnTo>
                  <a:lnTo>
                    <a:pt x="83" y="38"/>
                  </a:lnTo>
                  <a:lnTo>
                    <a:pt x="83" y="40"/>
                  </a:lnTo>
                  <a:lnTo>
                    <a:pt x="81" y="40"/>
                  </a:lnTo>
                  <a:lnTo>
                    <a:pt x="81" y="40"/>
                  </a:lnTo>
                  <a:lnTo>
                    <a:pt x="81" y="42"/>
                  </a:lnTo>
                  <a:lnTo>
                    <a:pt x="81" y="42"/>
                  </a:lnTo>
                  <a:lnTo>
                    <a:pt x="81" y="42"/>
                  </a:lnTo>
                  <a:lnTo>
                    <a:pt x="81" y="45"/>
                  </a:lnTo>
                  <a:lnTo>
                    <a:pt x="81" y="45"/>
                  </a:lnTo>
                  <a:lnTo>
                    <a:pt x="81" y="45"/>
                  </a:lnTo>
                  <a:lnTo>
                    <a:pt x="81" y="47"/>
                  </a:lnTo>
                  <a:lnTo>
                    <a:pt x="81" y="47"/>
                  </a:lnTo>
                  <a:lnTo>
                    <a:pt x="81" y="49"/>
                  </a:lnTo>
                  <a:lnTo>
                    <a:pt x="81" y="49"/>
                  </a:lnTo>
                  <a:lnTo>
                    <a:pt x="81" y="49"/>
                  </a:lnTo>
                  <a:lnTo>
                    <a:pt x="81" y="52"/>
                  </a:lnTo>
                  <a:lnTo>
                    <a:pt x="81" y="52"/>
                  </a:lnTo>
                  <a:lnTo>
                    <a:pt x="83" y="52"/>
                  </a:lnTo>
                  <a:lnTo>
                    <a:pt x="83" y="54"/>
                  </a:lnTo>
                  <a:lnTo>
                    <a:pt x="83" y="54"/>
                  </a:lnTo>
                  <a:lnTo>
                    <a:pt x="83" y="54"/>
                  </a:lnTo>
                  <a:lnTo>
                    <a:pt x="83" y="54"/>
                  </a:lnTo>
                  <a:lnTo>
                    <a:pt x="83" y="54"/>
                  </a:lnTo>
                  <a:lnTo>
                    <a:pt x="85" y="54"/>
                  </a:lnTo>
                  <a:lnTo>
                    <a:pt x="85" y="54"/>
                  </a:lnTo>
                  <a:lnTo>
                    <a:pt x="85" y="57"/>
                  </a:lnTo>
                  <a:lnTo>
                    <a:pt x="85" y="57"/>
                  </a:lnTo>
                  <a:lnTo>
                    <a:pt x="85" y="57"/>
                  </a:lnTo>
                  <a:lnTo>
                    <a:pt x="85" y="59"/>
                  </a:lnTo>
                  <a:lnTo>
                    <a:pt x="85" y="59"/>
                  </a:lnTo>
                  <a:lnTo>
                    <a:pt x="85" y="59"/>
                  </a:lnTo>
                  <a:lnTo>
                    <a:pt x="85" y="61"/>
                  </a:lnTo>
                  <a:lnTo>
                    <a:pt x="85" y="61"/>
                  </a:lnTo>
                  <a:lnTo>
                    <a:pt x="88" y="61"/>
                  </a:lnTo>
                  <a:lnTo>
                    <a:pt x="88" y="61"/>
                  </a:lnTo>
                  <a:lnTo>
                    <a:pt x="88" y="59"/>
                  </a:lnTo>
                  <a:lnTo>
                    <a:pt x="88" y="59"/>
                  </a:lnTo>
                  <a:lnTo>
                    <a:pt x="88" y="57"/>
                  </a:lnTo>
                  <a:lnTo>
                    <a:pt x="88" y="57"/>
                  </a:lnTo>
                  <a:lnTo>
                    <a:pt x="88" y="54"/>
                  </a:lnTo>
                  <a:lnTo>
                    <a:pt x="88" y="54"/>
                  </a:lnTo>
                  <a:lnTo>
                    <a:pt x="88" y="54"/>
                  </a:lnTo>
                  <a:lnTo>
                    <a:pt x="88" y="54"/>
                  </a:lnTo>
                  <a:lnTo>
                    <a:pt x="88" y="52"/>
                  </a:lnTo>
                  <a:lnTo>
                    <a:pt x="88" y="52"/>
                  </a:lnTo>
                  <a:lnTo>
                    <a:pt x="88" y="52"/>
                  </a:lnTo>
                  <a:lnTo>
                    <a:pt x="88" y="49"/>
                  </a:lnTo>
                  <a:lnTo>
                    <a:pt x="88" y="49"/>
                  </a:lnTo>
                  <a:lnTo>
                    <a:pt x="88" y="49"/>
                  </a:lnTo>
                  <a:lnTo>
                    <a:pt x="88" y="49"/>
                  </a:lnTo>
                  <a:lnTo>
                    <a:pt x="90" y="49"/>
                  </a:lnTo>
                  <a:lnTo>
                    <a:pt x="90" y="49"/>
                  </a:lnTo>
                  <a:lnTo>
                    <a:pt x="90" y="52"/>
                  </a:lnTo>
                  <a:lnTo>
                    <a:pt x="90" y="52"/>
                  </a:lnTo>
                  <a:lnTo>
                    <a:pt x="90" y="52"/>
                  </a:lnTo>
                  <a:lnTo>
                    <a:pt x="90" y="54"/>
                  </a:lnTo>
                  <a:lnTo>
                    <a:pt x="90" y="54"/>
                  </a:lnTo>
                  <a:lnTo>
                    <a:pt x="90" y="54"/>
                  </a:lnTo>
                  <a:lnTo>
                    <a:pt x="90" y="54"/>
                  </a:lnTo>
                  <a:lnTo>
                    <a:pt x="90" y="54"/>
                  </a:lnTo>
                  <a:lnTo>
                    <a:pt x="90" y="54"/>
                  </a:lnTo>
                  <a:lnTo>
                    <a:pt x="92" y="54"/>
                  </a:lnTo>
                  <a:lnTo>
                    <a:pt x="92" y="54"/>
                  </a:lnTo>
                  <a:lnTo>
                    <a:pt x="92" y="54"/>
                  </a:lnTo>
                  <a:lnTo>
                    <a:pt x="95" y="54"/>
                  </a:lnTo>
                  <a:lnTo>
                    <a:pt x="95" y="54"/>
                  </a:lnTo>
                  <a:lnTo>
                    <a:pt x="95" y="57"/>
                  </a:lnTo>
                  <a:lnTo>
                    <a:pt x="95" y="57"/>
                  </a:lnTo>
                  <a:lnTo>
                    <a:pt x="95" y="59"/>
                  </a:lnTo>
                  <a:lnTo>
                    <a:pt x="92" y="59"/>
                  </a:lnTo>
                  <a:lnTo>
                    <a:pt x="92" y="59"/>
                  </a:lnTo>
                  <a:lnTo>
                    <a:pt x="90" y="59"/>
                  </a:lnTo>
                  <a:lnTo>
                    <a:pt x="90" y="59"/>
                  </a:lnTo>
                  <a:lnTo>
                    <a:pt x="90" y="61"/>
                  </a:lnTo>
                  <a:lnTo>
                    <a:pt x="90" y="61"/>
                  </a:lnTo>
                  <a:lnTo>
                    <a:pt x="90" y="64"/>
                  </a:lnTo>
                  <a:lnTo>
                    <a:pt x="92" y="64"/>
                  </a:lnTo>
                  <a:lnTo>
                    <a:pt x="92" y="64"/>
                  </a:lnTo>
                  <a:lnTo>
                    <a:pt x="92" y="64"/>
                  </a:lnTo>
                  <a:lnTo>
                    <a:pt x="92" y="66"/>
                  </a:lnTo>
                  <a:lnTo>
                    <a:pt x="92" y="66"/>
                  </a:lnTo>
                  <a:lnTo>
                    <a:pt x="92" y="66"/>
                  </a:lnTo>
                  <a:lnTo>
                    <a:pt x="92" y="66"/>
                  </a:lnTo>
                  <a:lnTo>
                    <a:pt x="95" y="66"/>
                  </a:lnTo>
                  <a:lnTo>
                    <a:pt x="95" y="64"/>
                  </a:lnTo>
                  <a:lnTo>
                    <a:pt x="95" y="64"/>
                  </a:lnTo>
                  <a:lnTo>
                    <a:pt x="95" y="64"/>
                  </a:lnTo>
                  <a:lnTo>
                    <a:pt x="95" y="66"/>
                  </a:lnTo>
                  <a:lnTo>
                    <a:pt x="95" y="66"/>
                  </a:lnTo>
                  <a:lnTo>
                    <a:pt x="95" y="68"/>
                  </a:lnTo>
                  <a:lnTo>
                    <a:pt x="95" y="68"/>
                  </a:lnTo>
                  <a:lnTo>
                    <a:pt x="95" y="71"/>
                  </a:lnTo>
                  <a:lnTo>
                    <a:pt x="95" y="71"/>
                  </a:lnTo>
                  <a:lnTo>
                    <a:pt x="95" y="73"/>
                  </a:lnTo>
                  <a:lnTo>
                    <a:pt x="95" y="73"/>
                  </a:lnTo>
                  <a:lnTo>
                    <a:pt x="97" y="73"/>
                  </a:lnTo>
                  <a:lnTo>
                    <a:pt x="97" y="73"/>
                  </a:lnTo>
                  <a:lnTo>
                    <a:pt x="99" y="73"/>
                  </a:lnTo>
                  <a:lnTo>
                    <a:pt x="99" y="73"/>
                  </a:lnTo>
                  <a:lnTo>
                    <a:pt x="97" y="73"/>
                  </a:lnTo>
                  <a:lnTo>
                    <a:pt x="97" y="75"/>
                  </a:lnTo>
                  <a:lnTo>
                    <a:pt x="99" y="75"/>
                  </a:lnTo>
                  <a:lnTo>
                    <a:pt x="99" y="75"/>
                  </a:lnTo>
                  <a:lnTo>
                    <a:pt x="99" y="75"/>
                  </a:lnTo>
                  <a:lnTo>
                    <a:pt x="99" y="75"/>
                  </a:lnTo>
                  <a:lnTo>
                    <a:pt x="102" y="75"/>
                  </a:lnTo>
                  <a:lnTo>
                    <a:pt x="102" y="75"/>
                  </a:lnTo>
                  <a:lnTo>
                    <a:pt x="102" y="75"/>
                  </a:lnTo>
                  <a:lnTo>
                    <a:pt x="102" y="73"/>
                  </a:lnTo>
                  <a:lnTo>
                    <a:pt x="102" y="73"/>
                  </a:lnTo>
                  <a:lnTo>
                    <a:pt x="102" y="73"/>
                  </a:lnTo>
                  <a:lnTo>
                    <a:pt x="102" y="73"/>
                  </a:lnTo>
                  <a:lnTo>
                    <a:pt x="102" y="73"/>
                  </a:lnTo>
                  <a:lnTo>
                    <a:pt x="102" y="73"/>
                  </a:lnTo>
                  <a:lnTo>
                    <a:pt x="102" y="75"/>
                  </a:lnTo>
                  <a:lnTo>
                    <a:pt x="104" y="75"/>
                  </a:lnTo>
                  <a:lnTo>
                    <a:pt x="104" y="75"/>
                  </a:lnTo>
                  <a:lnTo>
                    <a:pt x="104" y="78"/>
                  </a:lnTo>
                  <a:lnTo>
                    <a:pt x="104" y="78"/>
                  </a:lnTo>
                  <a:lnTo>
                    <a:pt x="107" y="78"/>
                  </a:lnTo>
                  <a:lnTo>
                    <a:pt x="107" y="78"/>
                  </a:lnTo>
                  <a:lnTo>
                    <a:pt x="107" y="75"/>
                  </a:lnTo>
                  <a:lnTo>
                    <a:pt x="107" y="75"/>
                  </a:lnTo>
                  <a:lnTo>
                    <a:pt x="109" y="75"/>
                  </a:lnTo>
                  <a:lnTo>
                    <a:pt x="109" y="75"/>
                  </a:lnTo>
                  <a:lnTo>
                    <a:pt x="109" y="75"/>
                  </a:lnTo>
                  <a:lnTo>
                    <a:pt x="109" y="75"/>
                  </a:lnTo>
                  <a:lnTo>
                    <a:pt x="109" y="73"/>
                  </a:lnTo>
                  <a:lnTo>
                    <a:pt x="109" y="73"/>
                  </a:lnTo>
                  <a:lnTo>
                    <a:pt x="109" y="73"/>
                  </a:lnTo>
                  <a:lnTo>
                    <a:pt x="111" y="73"/>
                  </a:lnTo>
                  <a:lnTo>
                    <a:pt x="111" y="73"/>
                  </a:lnTo>
                  <a:lnTo>
                    <a:pt x="111" y="71"/>
                  </a:lnTo>
                  <a:lnTo>
                    <a:pt x="111" y="71"/>
                  </a:lnTo>
                  <a:lnTo>
                    <a:pt x="109" y="71"/>
                  </a:lnTo>
                  <a:lnTo>
                    <a:pt x="109" y="71"/>
                  </a:lnTo>
                  <a:lnTo>
                    <a:pt x="109" y="68"/>
                  </a:lnTo>
                  <a:lnTo>
                    <a:pt x="111" y="68"/>
                  </a:lnTo>
                  <a:lnTo>
                    <a:pt x="111" y="68"/>
                  </a:lnTo>
                  <a:lnTo>
                    <a:pt x="114" y="68"/>
                  </a:lnTo>
                  <a:lnTo>
                    <a:pt x="114" y="68"/>
                  </a:lnTo>
                  <a:lnTo>
                    <a:pt x="114" y="68"/>
                  </a:lnTo>
                  <a:lnTo>
                    <a:pt x="114" y="68"/>
                  </a:lnTo>
                  <a:lnTo>
                    <a:pt x="114" y="68"/>
                  </a:lnTo>
                  <a:lnTo>
                    <a:pt x="114" y="68"/>
                  </a:lnTo>
                  <a:lnTo>
                    <a:pt x="114" y="66"/>
                  </a:lnTo>
                  <a:lnTo>
                    <a:pt x="114" y="66"/>
                  </a:lnTo>
                  <a:lnTo>
                    <a:pt x="114" y="64"/>
                  </a:lnTo>
                  <a:lnTo>
                    <a:pt x="114" y="64"/>
                  </a:lnTo>
                  <a:lnTo>
                    <a:pt x="114" y="64"/>
                  </a:lnTo>
                  <a:lnTo>
                    <a:pt x="114" y="66"/>
                  </a:lnTo>
                  <a:lnTo>
                    <a:pt x="116" y="66"/>
                  </a:lnTo>
                  <a:lnTo>
                    <a:pt x="116" y="66"/>
                  </a:lnTo>
                  <a:lnTo>
                    <a:pt x="116" y="66"/>
                  </a:lnTo>
                  <a:lnTo>
                    <a:pt x="116" y="66"/>
                  </a:lnTo>
                  <a:lnTo>
                    <a:pt x="116" y="66"/>
                  </a:lnTo>
                  <a:lnTo>
                    <a:pt x="116" y="64"/>
                  </a:lnTo>
                  <a:lnTo>
                    <a:pt x="116" y="64"/>
                  </a:lnTo>
                  <a:lnTo>
                    <a:pt x="116" y="64"/>
                  </a:lnTo>
                  <a:lnTo>
                    <a:pt x="118" y="64"/>
                  </a:lnTo>
                  <a:lnTo>
                    <a:pt x="118" y="61"/>
                  </a:lnTo>
                  <a:lnTo>
                    <a:pt x="118" y="61"/>
                  </a:lnTo>
                  <a:lnTo>
                    <a:pt x="118" y="61"/>
                  </a:lnTo>
                  <a:lnTo>
                    <a:pt x="121" y="61"/>
                  </a:lnTo>
                  <a:lnTo>
                    <a:pt x="121" y="59"/>
                  </a:lnTo>
                  <a:lnTo>
                    <a:pt x="121" y="59"/>
                  </a:lnTo>
                  <a:lnTo>
                    <a:pt x="121" y="59"/>
                  </a:lnTo>
                  <a:lnTo>
                    <a:pt x="121" y="59"/>
                  </a:lnTo>
                  <a:lnTo>
                    <a:pt x="123" y="59"/>
                  </a:lnTo>
                  <a:lnTo>
                    <a:pt x="123" y="59"/>
                  </a:lnTo>
                  <a:lnTo>
                    <a:pt x="123" y="57"/>
                  </a:lnTo>
                  <a:lnTo>
                    <a:pt x="123" y="57"/>
                  </a:lnTo>
                  <a:lnTo>
                    <a:pt x="123" y="57"/>
                  </a:lnTo>
                  <a:lnTo>
                    <a:pt x="125" y="57"/>
                  </a:lnTo>
                  <a:lnTo>
                    <a:pt x="125" y="54"/>
                  </a:lnTo>
                  <a:lnTo>
                    <a:pt x="125" y="54"/>
                  </a:lnTo>
                  <a:lnTo>
                    <a:pt x="125" y="54"/>
                  </a:lnTo>
                  <a:lnTo>
                    <a:pt x="125" y="54"/>
                  </a:lnTo>
                  <a:lnTo>
                    <a:pt x="125" y="52"/>
                  </a:lnTo>
                  <a:lnTo>
                    <a:pt x="128" y="52"/>
                  </a:lnTo>
                  <a:lnTo>
                    <a:pt x="128" y="52"/>
                  </a:lnTo>
                  <a:lnTo>
                    <a:pt x="125" y="52"/>
                  </a:lnTo>
                  <a:lnTo>
                    <a:pt x="125" y="49"/>
                  </a:lnTo>
                  <a:lnTo>
                    <a:pt x="125" y="49"/>
                  </a:lnTo>
                  <a:lnTo>
                    <a:pt x="125" y="49"/>
                  </a:lnTo>
                  <a:lnTo>
                    <a:pt x="123" y="49"/>
                  </a:lnTo>
                  <a:lnTo>
                    <a:pt x="123" y="49"/>
                  </a:lnTo>
                  <a:lnTo>
                    <a:pt x="123" y="47"/>
                  </a:lnTo>
                  <a:lnTo>
                    <a:pt x="123" y="47"/>
                  </a:lnTo>
                  <a:lnTo>
                    <a:pt x="123" y="47"/>
                  </a:lnTo>
                  <a:lnTo>
                    <a:pt x="123" y="45"/>
                  </a:lnTo>
                  <a:lnTo>
                    <a:pt x="125" y="45"/>
                  </a:lnTo>
                  <a:lnTo>
                    <a:pt x="125" y="45"/>
                  </a:lnTo>
                  <a:lnTo>
                    <a:pt x="125" y="47"/>
                  </a:lnTo>
                  <a:lnTo>
                    <a:pt x="128" y="47"/>
                  </a:lnTo>
                  <a:lnTo>
                    <a:pt x="128" y="47"/>
                  </a:lnTo>
                  <a:lnTo>
                    <a:pt x="128" y="47"/>
                  </a:lnTo>
                  <a:lnTo>
                    <a:pt x="128" y="47"/>
                  </a:lnTo>
                  <a:lnTo>
                    <a:pt x="128" y="47"/>
                  </a:lnTo>
                  <a:lnTo>
                    <a:pt x="130" y="47"/>
                  </a:lnTo>
                  <a:lnTo>
                    <a:pt x="130" y="47"/>
                  </a:lnTo>
                  <a:lnTo>
                    <a:pt x="133" y="47"/>
                  </a:lnTo>
                  <a:lnTo>
                    <a:pt x="133" y="47"/>
                  </a:lnTo>
                  <a:lnTo>
                    <a:pt x="133" y="47"/>
                  </a:lnTo>
                  <a:lnTo>
                    <a:pt x="133" y="47"/>
                  </a:lnTo>
                  <a:lnTo>
                    <a:pt x="135" y="47"/>
                  </a:lnTo>
                  <a:lnTo>
                    <a:pt x="135" y="47"/>
                  </a:lnTo>
                  <a:lnTo>
                    <a:pt x="135" y="47"/>
                  </a:lnTo>
                  <a:lnTo>
                    <a:pt x="137" y="47"/>
                  </a:lnTo>
                  <a:lnTo>
                    <a:pt x="137" y="47"/>
                  </a:lnTo>
                  <a:lnTo>
                    <a:pt x="137" y="47"/>
                  </a:lnTo>
                  <a:lnTo>
                    <a:pt x="140" y="47"/>
                  </a:lnTo>
                  <a:lnTo>
                    <a:pt x="140" y="45"/>
                  </a:lnTo>
                  <a:lnTo>
                    <a:pt x="140" y="45"/>
                  </a:lnTo>
                  <a:lnTo>
                    <a:pt x="140" y="45"/>
                  </a:lnTo>
                  <a:lnTo>
                    <a:pt x="140" y="45"/>
                  </a:lnTo>
                  <a:lnTo>
                    <a:pt x="142" y="45"/>
                  </a:lnTo>
                  <a:lnTo>
                    <a:pt x="142" y="45"/>
                  </a:lnTo>
                  <a:lnTo>
                    <a:pt x="142" y="45"/>
                  </a:lnTo>
                  <a:lnTo>
                    <a:pt x="144" y="45"/>
                  </a:lnTo>
                  <a:lnTo>
                    <a:pt x="144" y="45"/>
                  </a:lnTo>
                  <a:lnTo>
                    <a:pt x="144" y="45"/>
                  </a:lnTo>
                  <a:lnTo>
                    <a:pt x="144" y="42"/>
                  </a:lnTo>
                  <a:lnTo>
                    <a:pt x="144" y="42"/>
                  </a:lnTo>
                  <a:lnTo>
                    <a:pt x="144" y="42"/>
                  </a:lnTo>
                  <a:lnTo>
                    <a:pt x="144" y="40"/>
                  </a:lnTo>
                  <a:lnTo>
                    <a:pt x="142" y="40"/>
                  </a:lnTo>
                  <a:lnTo>
                    <a:pt x="142" y="40"/>
                  </a:lnTo>
                  <a:lnTo>
                    <a:pt x="142" y="40"/>
                  </a:lnTo>
                  <a:lnTo>
                    <a:pt x="142" y="40"/>
                  </a:lnTo>
                  <a:lnTo>
                    <a:pt x="140" y="40"/>
                  </a:lnTo>
                  <a:lnTo>
                    <a:pt x="140" y="40"/>
                  </a:lnTo>
                  <a:lnTo>
                    <a:pt x="140" y="38"/>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2"/>
            <p:cNvSpPr>
              <a:spLocks/>
            </p:cNvSpPr>
            <p:nvPr/>
          </p:nvSpPr>
          <p:spPr bwMode="auto">
            <a:xfrm>
              <a:off x="4557713" y="4144963"/>
              <a:ext cx="376238" cy="469900"/>
            </a:xfrm>
            <a:custGeom>
              <a:avLst/>
              <a:gdLst/>
              <a:ahLst/>
              <a:cxnLst>
                <a:cxn ang="0">
                  <a:pos x="199" y="140"/>
                </a:cxn>
                <a:cxn ang="0">
                  <a:pos x="197" y="128"/>
                </a:cxn>
                <a:cxn ang="0">
                  <a:pos x="190" y="126"/>
                </a:cxn>
                <a:cxn ang="0">
                  <a:pos x="187" y="140"/>
                </a:cxn>
                <a:cxn ang="0">
                  <a:pos x="187" y="154"/>
                </a:cxn>
                <a:cxn ang="0">
                  <a:pos x="185" y="166"/>
                </a:cxn>
                <a:cxn ang="0">
                  <a:pos x="201" y="173"/>
                </a:cxn>
                <a:cxn ang="0">
                  <a:pos x="206" y="192"/>
                </a:cxn>
                <a:cxn ang="0">
                  <a:pos x="220" y="204"/>
                </a:cxn>
                <a:cxn ang="0">
                  <a:pos x="230" y="216"/>
                </a:cxn>
                <a:cxn ang="0">
                  <a:pos x="235" y="230"/>
                </a:cxn>
                <a:cxn ang="0">
                  <a:pos x="232" y="246"/>
                </a:cxn>
                <a:cxn ang="0">
                  <a:pos x="235" y="268"/>
                </a:cxn>
                <a:cxn ang="0">
                  <a:pos x="232" y="291"/>
                </a:cxn>
                <a:cxn ang="0">
                  <a:pos x="223" y="289"/>
                </a:cxn>
                <a:cxn ang="0">
                  <a:pos x="218" y="291"/>
                </a:cxn>
                <a:cxn ang="0">
                  <a:pos x="206" y="287"/>
                </a:cxn>
                <a:cxn ang="0">
                  <a:pos x="204" y="294"/>
                </a:cxn>
                <a:cxn ang="0">
                  <a:pos x="192" y="280"/>
                </a:cxn>
                <a:cxn ang="0">
                  <a:pos x="178" y="268"/>
                </a:cxn>
                <a:cxn ang="0">
                  <a:pos x="166" y="256"/>
                </a:cxn>
                <a:cxn ang="0">
                  <a:pos x="154" y="242"/>
                </a:cxn>
                <a:cxn ang="0">
                  <a:pos x="142" y="227"/>
                </a:cxn>
                <a:cxn ang="0">
                  <a:pos x="133" y="213"/>
                </a:cxn>
                <a:cxn ang="0">
                  <a:pos x="123" y="197"/>
                </a:cxn>
                <a:cxn ang="0">
                  <a:pos x="119" y="178"/>
                </a:cxn>
                <a:cxn ang="0">
                  <a:pos x="109" y="163"/>
                </a:cxn>
                <a:cxn ang="0">
                  <a:pos x="100" y="147"/>
                </a:cxn>
                <a:cxn ang="0">
                  <a:pos x="88" y="137"/>
                </a:cxn>
                <a:cxn ang="0">
                  <a:pos x="83" y="118"/>
                </a:cxn>
                <a:cxn ang="0">
                  <a:pos x="81" y="102"/>
                </a:cxn>
                <a:cxn ang="0">
                  <a:pos x="67" y="90"/>
                </a:cxn>
                <a:cxn ang="0">
                  <a:pos x="55" y="81"/>
                </a:cxn>
                <a:cxn ang="0">
                  <a:pos x="48" y="64"/>
                </a:cxn>
                <a:cxn ang="0">
                  <a:pos x="36" y="50"/>
                </a:cxn>
                <a:cxn ang="0">
                  <a:pos x="22" y="38"/>
                </a:cxn>
                <a:cxn ang="0">
                  <a:pos x="10" y="26"/>
                </a:cxn>
                <a:cxn ang="0">
                  <a:pos x="3" y="7"/>
                </a:cxn>
                <a:cxn ang="0">
                  <a:pos x="7" y="0"/>
                </a:cxn>
                <a:cxn ang="0">
                  <a:pos x="22" y="9"/>
                </a:cxn>
                <a:cxn ang="0">
                  <a:pos x="40" y="9"/>
                </a:cxn>
                <a:cxn ang="0">
                  <a:pos x="57" y="14"/>
                </a:cxn>
                <a:cxn ang="0">
                  <a:pos x="69" y="28"/>
                </a:cxn>
                <a:cxn ang="0">
                  <a:pos x="76" y="43"/>
                </a:cxn>
                <a:cxn ang="0">
                  <a:pos x="90" y="54"/>
                </a:cxn>
                <a:cxn ang="0">
                  <a:pos x="104" y="66"/>
                </a:cxn>
                <a:cxn ang="0">
                  <a:pos x="114" y="81"/>
                </a:cxn>
                <a:cxn ang="0">
                  <a:pos x="126" y="85"/>
                </a:cxn>
                <a:cxn ang="0">
                  <a:pos x="138" y="90"/>
                </a:cxn>
                <a:cxn ang="0">
                  <a:pos x="145" y="100"/>
                </a:cxn>
                <a:cxn ang="0">
                  <a:pos x="159" y="104"/>
                </a:cxn>
                <a:cxn ang="0">
                  <a:pos x="168" y="114"/>
                </a:cxn>
                <a:cxn ang="0">
                  <a:pos x="178" y="128"/>
                </a:cxn>
                <a:cxn ang="0">
                  <a:pos x="183" y="118"/>
                </a:cxn>
                <a:cxn ang="0">
                  <a:pos x="194" y="114"/>
                </a:cxn>
                <a:cxn ang="0">
                  <a:pos x="209" y="116"/>
                </a:cxn>
                <a:cxn ang="0">
                  <a:pos x="206" y="128"/>
                </a:cxn>
                <a:cxn ang="0">
                  <a:pos x="199" y="130"/>
                </a:cxn>
                <a:cxn ang="0">
                  <a:pos x="206" y="140"/>
                </a:cxn>
                <a:cxn ang="0">
                  <a:pos x="213" y="149"/>
                </a:cxn>
                <a:cxn ang="0">
                  <a:pos x="204" y="154"/>
                </a:cxn>
                <a:cxn ang="0">
                  <a:pos x="199" y="159"/>
                </a:cxn>
              </a:cxnLst>
              <a:rect l="0" t="0" r="r" b="b"/>
              <a:pathLst>
                <a:path w="237" h="296">
                  <a:moveTo>
                    <a:pt x="194" y="152"/>
                  </a:moveTo>
                  <a:lnTo>
                    <a:pt x="197" y="152"/>
                  </a:lnTo>
                  <a:lnTo>
                    <a:pt x="197" y="152"/>
                  </a:lnTo>
                  <a:lnTo>
                    <a:pt x="197" y="152"/>
                  </a:lnTo>
                  <a:lnTo>
                    <a:pt x="199" y="152"/>
                  </a:lnTo>
                  <a:lnTo>
                    <a:pt x="199" y="152"/>
                  </a:lnTo>
                  <a:lnTo>
                    <a:pt x="201" y="152"/>
                  </a:lnTo>
                  <a:lnTo>
                    <a:pt x="201" y="152"/>
                  </a:lnTo>
                  <a:lnTo>
                    <a:pt x="201" y="149"/>
                  </a:lnTo>
                  <a:lnTo>
                    <a:pt x="201" y="149"/>
                  </a:lnTo>
                  <a:lnTo>
                    <a:pt x="201" y="149"/>
                  </a:lnTo>
                  <a:lnTo>
                    <a:pt x="201" y="147"/>
                  </a:lnTo>
                  <a:lnTo>
                    <a:pt x="201" y="147"/>
                  </a:lnTo>
                  <a:lnTo>
                    <a:pt x="201" y="147"/>
                  </a:lnTo>
                  <a:lnTo>
                    <a:pt x="204" y="147"/>
                  </a:lnTo>
                  <a:lnTo>
                    <a:pt x="204" y="147"/>
                  </a:lnTo>
                  <a:lnTo>
                    <a:pt x="201" y="147"/>
                  </a:lnTo>
                  <a:lnTo>
                    <a:pt x="201" y="145"/>
                  </a:lnTo>
                  <a:lnTo>
                    <a:pt x="201" y="145"/>
                  </a:lnTo>
                  <a:lnTo>
                    <a:pt x="201" y="145"/>
                  </a:lnTo>
                  <a:lnTo>
                    <a:pt x="201" y="142"/>
                  </a:lnTo>
                  <a:lnTo>
                    <a:pt x="201" y="142"/>
                  </a:lnTo>
                  <a:lnTo>
                    <a:pt x="201" y="142"/>
                  </a:lnTo>
                  <a:lnTo>
                    <a:pt x="199" y="142"/>
                  </a:lnTo>
                  <a:lnTo>
                    <a:pt x="199" y="142"/>
                  </a:lnTo>
                  <a:lnTo>
                    <a:pt x="199" y="140"/>
                  </a:lnTo>
                  <a:lnTo>
                    <a:pt x="197" y="140"/>
                  </a:lnTo>
                  <a:lnTo>
                    <a:pt x="197" y="140"/>
                  </a:lnTo>
                  <a:lnTo>
                    <a:pt x="197" y="140"/>
                  </a:lnTo>
                  <a:lnTo>
                    <a:pt x="197" y="140"/>
                  </a:lnTo>
                  <a:lnTo>
                    <a:pt x="197" y="137"/>
                  </a:lnTo>
                  <a:lnTo>
                    <a:pt x="197" y="137"/>
                  </a:lnTo>
                  <a:lnTo>
                    <a:pt x="197" y="137"/>
                  </a:lnTo>
                  <a:lnTo>
                    <a:pt x="199" y="137"/>
                  </a:lnTo>
                  <a:lnTo>
                    <a:pt x="199" y="137"/>
                  </a:lnTo>
                  <a:lnTo>
                    <a:pt x="199" y="137"/>
                  </a:lnTo>
                  <a:lnTo>
                    <a:pt x="199" y="135"/>
                  </a:lnTo>
                  <a:lnTo>
                    <a:pt x="197" y="135"/>
                  </a:lnTo>
                  <a:lnTo>
                    <a:pt x="197" y="135"/>
                  </a:lnTo>
                  <a:lnTo>
                    <a:pt x="197" y="135"/>
                  </a:lnTo>
                  <a:lnTo>
                    <a:pt x="197" y="133"/>
                  </a:lnTo>
                  <a:lnTo>
                    <a:pt x="197" y="133"/>
                  </a:lnTo>
                  <a:lnTo>
                    <a:pt x="199" y="133"/>
                  </a:lnTo>
                  <a:lnTo>
                    <a:pt x="199" y="133"/>
                  </a:lnTo>
                  <a:lnTo>
                    <a:pt x="199" y="133"/>
                  </a:lnTo>
                  <a:lnTo>
                    <a:pt x="199" y="133"/>
                  </a:lnTo>
                  <a:lnTo>
                    <a:pt x="197" y="133"/>
                  </a:lnTo>
                  <a:lnTo>
                    <a:pt x="197" y="130"/>
                  </a:lnTo>
                  <a:lnTo>
                    <a:pt x="197" y="130"/>
                  </a:lnTo>
                  <a:lnTo>
                    <a:pt x="197" y="130"/>
                  </a:lnTo>
                  <a:lnTo>
                    <a:pt x="197" y="130"/>
                  </a:lnTo>
                  <a:lnTo>
                    <a:pt x="197" y="128"/>
                  </a:lnTo>
                  <a:lnTo>
                    <a:pt x="197" y="128"/>
                  </a:lnTo>
                  <a:lnTo>
                    <a:pt x="197" y="128"/>
                  </a:lnTo>
                  <a:lnTo>
                    <a:pt x="197" y="128"/>
                  </a:lnTo>
                  <a:lnTo>
                    <a:pt x="197" y="126"/>
                  </a:lnTo>
                  <a:lnTo>
                    <a:pt x="197" y="126"/>
                  </a:lnTo>
                  <a:lnTo>
                    <a:pt x="197" y="126"/>
                  </a:lnTo>
                  <a:lnTo>
                    <a:pt x="194" y="126"/>
                  </a:lnTo>
                  <a:lnTo>
                    <a:pt x="194" y="123"/>
                  </a:lnTo>
                  <a:lnTo>
                    <a:pt x="194" y="123"/>
                  </a:lnTo>
                  <a:lnTo>
                    <a:pt x="194" y="123"/>
                  </a:lnTo>
                  <a:lnTo>
                    <a:pt x="194" y="121"/>
                  </a:lnTo>
                  <a:lnTo>
                    <a:pt x="194" y="121"/>
                  </a:lnTo>
                  <a:lnTo>
                    <a:pt x="192" y="121"/>
                  </a:lnTo>
                  <a:lnTo>
                    <a:pt x="192" y="121"/>
                  </a:lnTo>
                  <a:lnTo>
                    <a:pt x="190" y="121"/>
                  </a:lnTo>
                  <a:lnTo>
                    <a:pt x="190" y="123"/>
                  </a:lnTo>
                  <a:lnTo>
                    <a:pt x="192" y="123"/>
                  </a:lnTo>
                  <a:lnTo>
                    <a:pt x="192" y="123"/>
                  </a:lnTo>
                  <a:lnTo>
                    <a:pt x="192" y="123"/>
                  </a:lnTo>
                  <a:lnTo>
                    <a:pt x="192" y="126"/>
                  </a:lnTo>
                  <a:lnTo>
                    <a:pt x="192" y="126"/>
                  </a:lnTo>
                  <a:lnTo>
                    <a:pt x="192" y="126"/>
                  </a:lnTo>
                  <a:lnTo>
                    <a:pt x="190" y="126"/>
                  </a:lnTo>
                  <a:lnTo>
                    <a:pt x="190" y="126"/>
                  </a:lnTo>
                  <a:lnTo>
                    <a:pt x="190" y="126"/>
                  </a:lnTo>
                  <a:lnTo>
                    <a:pt x="190" y="126"/>
                  </a:lnTo>
                  <a:lnTo>
                    <a:pt x="187" y="126"/>
                  </a:lnTo>
                  <a:lnTo>
                    <a:pt x="187" y="126"/>
                  </a:lnTo>
                  <a:lnTo>
                    <a:pt x="187" y="126"/>
                  </a:lnTo>
                  <a:lnTo>
                    <a:pt x="187" y="128"/>
                  </a:lnTo>
                  <a:lnTo>
                    <a:pt x="187" y="128"/>
                  </a:lnTo>
                  <a:lnTo>
                    <a:pt x="187" y="128"/>
                  </a:lnTo>
                  <a:lnTo>
                    <a:pt x="187" y="128"/>
                  </a:lnTo>
                  <a:lnTo>
                    <a:pt x="187" y="128"/>
                  </a:lnTo>
                  <a:lnTo>
                    <a:pt x="187" y="128"/>
                  </a:lnTo>
                  <a:lnTo>
                    <a:pt x="185" y="128"/>
                  </a:lnTo>
                  <a:lnTo>
                    <a:pt x="185" y="130"/>
                  </a:lnTo>
                  <a:lnTo>
                    <a:pt x="185" y="130"/>
                  </a:lnTo>
                  <a:lnTo>
                    <a:pt x="185" y="133"/>
                  </a:lnTo>
                  <a:lnTo>
                    <a:pt x="185" y="133"/>
                  </a:lnTo>
                  <a:lnTo>
                    <a:pt x="185" y="133"/>
                  </a:lnTo>
                  <a:lnTo>
                    <a:pt x="185" y="135"/>
                  </a:lnTo>
                  <a:lnTo>
                    <a:pt x="185" y="135"/>
                  </a:lnTo>
                  <a:lnTo>
                    <a:pt x="185" y="135"/>
                  </a:lnTo>
                  <a:lnTo>
                    <a:pt x="187" y="135"/>
                  </a:lnTo>
                  <a:lnTo>
                    <a:pt x="187" y="135"/>
                  </a:lnTo>
                  <a:lnTo>
                    <a:pt x="187" y="137"/>
                  </a:lnTo>
                  <a:lnTo>
                    <a:pt x="187" y="137"/>
                  </a:lnTo>
                  <a:lnTo>
                    <a:pt x="187" y="137"/>
                  </a:lnTo>
                  <a:lnTo>
                    <a:pt x="187" y="137"/>
                  </a:lnTo>
                  <a:lnTo>
                    <a:pt x="187" y="140"/>
                  </a:lnTo>
                  <a:lnTo>
                    <a:pt x="187" y="140"/>
                  </a:lnTo>
                  <a:lnTo>
                    <a:pt x="187" y="142"/>
                  </a:lnTo>
                  <a:lnTo>
                    <a:pt x="187" y="142"/>
                  </a:lnTo>
                  <a:lnTo>
                    <a:pt x="190" y="142"/>
                  </a:lnTo>
                  <a:lnTo>
                    <a:pt x="190" y="145"/>
                  </a:lnTo>
                  <a:lnTo>
                    <a:pt x="190" y="145"/>
                  </a:lnTo>
                  <a:lnTo>
                    <a:pt x="187" y="145"/>
                  </a:lnTo>
                  <a:lnTo>
                    <a:pt x="187" y="145"/>
                  </a:lnTo>
                  <a:lnTo>
                    <a:pt x="187" y="145"/>
                  </a:lnTo>
                  <a:lnTo>
                    <a:pt x="187" y="147"/>
                  </a:lnTo>
                  <a:lnTo>
                    <a:pt x="185" y="147"/>
                  </a:lnTo>
                  <a:lnTo>
                    <a:pt x="185" y="147"/>
                  </a:lnTo>
                  <a:lnTo>
                    <a:pt x="185" y="147"/>
                  </a:lnTo>
                  <a:lnTo>
                    <a:pt x="183" y="147"/>
                  </a:lnTo>
                  <a:lnTo>
                    <a:pt x="183" y="147"/>
                  </a:lnTo>
                  <a:lnTo>
                    <a:pt x="183" y="147"/>
                  </a:lnTo>
                  <a:lnTo>
                    <a:pt x="183" y="147"/>
                  </a:lnTo>
                  <a:lnTo>
                    <a:pt x="183" y="149"/>
                  </a:lnTo>
                  <a:lnTo>
                    <a:pt x="185" y="149"/>
                  </a:lnTo>
                  <a:lnTo>
                    <a:pt x="185" y="149"/>
                  </a:lnTo>
                  <a:lnTo>
                    <a:pt x="185" y="149"/>
                  </a:lnTo>
                  <a:lnTo>
                    <a:pt x="187" y="149"/>
                  </a:lnTo>
                  <a:lnTo>
                    <a:pt x="187" y="149"/>
                  </a:lnTo>
                  <a:lnTo>
                    <a:pt x="187" y="152"/>
                  </a:lnTo>
                  <a:lnTo>
                    <a:pt x="187" y="152"/>
                  </a:lnTo>
                  <a:lnTo>
                    <a:pt x="187" y="152"/>
                  </a:lnTo>
                  <a:lnTo>
                    <a:pt x="187" y="154"/>
                  </a:lnTo>
                  <a:lnTo>
                    <a:pt x="187" y="154"/>
                  </a:lnTo>
                  <a:lnTo>
                    <a:pt x="187" y="154"/>
                  </a:lnTo>
                  <a:lnTo>
                    <a:pt x="185" y="154"/>
                  </a:lnTo>
                  <a:lnTo>
                    <a:pt x="185" y="154"/>
                  </a:lnTo>
                  <a:lnTo>
                    <a:pt x="185" y="154"/>
                  </a:lnTo>
                  <a:lnTo>
                    <a:pt x="185" y="156"/>
                  </a:lnTo>
                  <a:lnTo>
                    <a:pt x="183" y="156"/>
                  </a:lnTo>
                  <a:lnTo>
                    <a:pt x="183" y="156"/>
                  </a:lnTo>
                  <a:lnTo>
                    <a:pt x="183" y="156"/>
                  </a:lnTo>
                  <a:lnTo>
                    <a:pt x="183" y="156"/>
                  </a:lnTo>
                  <a:lnTo>
                    <a:pt x="183" y="156"/>
                  </a:lnTo>
                  <a:lnTo>
                    <a:pt x="180" y="156"/>
                  </a:lnTo>
                  <a:lnTo>
                    <a:pt x="180" y="159"/>
                  </a:lnTo>
                  <a:lnTo>
                    <a:pt x="180" y="159"/>
                  </a:lnTo>
                  <a:lnTo>
                    <a:pt x="180" y="159"/>
                  </a:lnTo>
                  <a:lnTo>
                    <a:pt x="180" y="161"/>
                  </a:lnTo>
                  <a:lnTo>
                    <a:pt x="180" y="161"/>
                  </a:lnTo>
                  <a:lnTo>
                    <a:pt x="180" y="161"/>
                  </a:lnTo>
                  <a:lnTo>
                    <a:pt x="183" y="161"/>
                  </a:lnTo>
                  <a:lnTo>
                    <a:pt x="183" y="163"/>
                  </a:lnTo>
                  <a:lnTo>
                    <a:pt x="183" y="163"/>
                  </a:lnTo>
                  <a:lnTo>
                    <a:pt x="183" y="163"/>
                  </a:lnTo>
                  <a:lnTo>
                    <a:pt x="183" y="163"/>
                  </a:lnTo>
                  <a:lnTo>
                    <a:pt x="183" y="166"/>
                  </a:lnTo>
                  <a:lnTo>
                    <a:pt x="185" y="166"/>
                  </a:lnTo>
                  <a:lnTo>
                    <a:pt x="185" y="166"/>
                  </a:lnTo>
                  <a:lnTo>
                    <a:pt x="185" y="166"/>
                  </a:lnTo>
                  <a:lnTo>
                    <a:pt x="185" y="166"/>
                  </a:lnTo>
                  <a:lnTo>
                    <a:pt x="187" y="166"/>
                  </a:lnTo>
                  <a:lnTo>
                    <a:pt x="187" y="166"/>
                  </a:lnTo>
                  <a:lnTo>
                    <a:pt x="187" y="168"/>
                  </a:lnTo>
                  <a:lnTo>
                    <a:pt x="187" y="168"/>
                  </a:lnTo>
                  <a:lnTo>
                    <a:pt x="190" y="168"/>
                  </a:lnTo>
                  <a:lnTo>
                    <a:pt x="190" y="168"/>
                  </a:lnTo>
                  <a:lnTo>
                    <a:pt x="190" y="168"/>
                  </a:lnTo>
                  <a:lnTo>
                    <a:pt x="192" y="168"/>
                  </a:lnTo>
                  <a:lnTo>
                    <a:pt x="192" y="168"/>
                  </a:lnTo>
                  <a:lnTo>
                    <a:pt x="192" y="168"/>
                  </a:lnTo>
                  <a:lnTo>
                    <a:pt x="194" y="168"/>
                  </a:lnTo>
                  <a:lnTo>
                    <a:pt x="194" y="168"/>
                  </a:lnTo>
                  <a:lnTo>
                    <a:pt x="194" y="168"/>
                  </a:lnTo>
                  <a:lnTo>
                    <a:pt x="197" y="168"/>
                  </a:lnTo>
                  <a:lnTo>
                    <a:pt x="197" y="168"/>
                  </a:lnTo>
                  <a:lnTo>
                    <a:pt x="197" y="168"/>
                  </a:lnTo>
                  <a:lnTo>
                    <a:pt x="199" y="168"/>
                  </a:lnTo>
                  <a:lnTo>
                    <a:pt x="199" y="168"/>
                  </a:lnTo>
                  <a:lnTo>
                    <a:pt x="201" y="168"/>
                  </a:lnTo>
                  <a:lnTo>
                    <a:pt x="201" y="168"/>
                  </a:lnTo>
                  <a:lnTo>
                    <a:pt x="201" y="171"/>
                  </a:lnTo>
                  <a:lnTo>
                    <a:pt x="201" y="171"/>
                  </a:lnTo>
                  <a:lnTo>
                    <a:pt x="201" y="173"/>
                  </a:lnTo>
                  <a:lnTo>
                    <a:pt x="201" y="173"/>
                  </a:lnTo>
                  <a:lnTo>
                    <a:pt x="201" y="175"/>
                  </a:lnTo>
                  <a:lnTo>
                    <a:pt x="201" y="175"/>
                  </a:lnTo>
                  <a:lnTo>
                    <a:pt x="201" y="175"/>
                  </a:lnTo>
                  <a:lnTo>
                    <a:pt x="201" y="178"/>
                  </a:lnTo>
                  <a:lnTo>
                    <a:pt x="204" y="178"/>
                  </a:lnTo>
                  <a:lnTo>
                    <a:pt x="204" y="178"/>
                  </a:lnTo>
                  <a:lnTo>
                    <a:pt x="204" y="178"/>
                  </a:lnTo>
                  <a:lnTo>
                    <a:pt x="204" y="180"/>
                  </a:lnTo>
                  <a:lnTo>
                    <a:pt x="204" y="180"/>
                  </a:lnTo>
                  <a:lnTo>
                    <a:pt x="201" y="180"/>
                  </a:lnTo>
                  <a:lnTo>
                    <a:pt x="201" y="182"/>
                  </a:lnTo>
                  <a:lnTo>
                    <a:pt x="201" y="182"/>
                  </a:lnTo>
                  <a:lnTo>
                    <a:pt x="204" y="182"/>
                  </a:lnTo>
                  <a:lnTo>
                    <a:pt x="204" y="185"/>
                  </a:lnTo>
                  <a:lnTo>
                    <a:pt x="204" y="185"/>
                  </a:lnTo>
                  <a:lnTo>
                    <a:pt x="204" y="185"/>
                  </a:lnTo>
                  <a:lnTo>
                    <a:pt x="204" y="187"/>
                  </a:lnTo>
                  <a:lnTo>
                    <a:pt x="204" y="187"/>
                  </a:lnTo>
                  <a:lnTo>
                    <a:pt x="204" y="187"/>
                  </a:lnTo>
                  <a:lnTo>
                    <a:pt x="206" y="187"/>
                  </a:lnTo>
                  <a:lnTo>
                    <a:pt x="206" y="187"/>
                  </a:lnTo>
                  <a:lnTo>
                    <a:pt x="206" y="190"/>
                  </a:lnTo>
                  <a:lnTo>
                    <a:pt x="206" y="190"/>
                  </a:lnTo>
                  <a:lnTo>
                    <a:pt x="206" y="192"/>
                  </a:lnTo>
                  <a:lnTo>
                    <a:pt x="206" y="192"/>
                  </a:lnTo>
                  <a:lnTo>
                    <a:pt x="206" y="192"/>
                  </a:lnTo>
                  <a:lnTo>
                    <a:pt x="206" y="194"/>
                  </a:lnTo>
                  <a:lnTo>
                    <a:pt x="209" y="194"/>
                  </a:lnTo>
                  <a:lnTo>
                    <a:pt x="209" y="194"/>
                  </a:lnTo>
                  <a:lnTo>
                    <a:pt x="209" y="194"/>
                  </a:lnTo>
                  <a:lnTo>
                    <a:pt x="211" y="194"/>
                  </a:lnTo>
                  <a:lnTo>
                    <a:pt x="211" y="194"/>
                  </a:lnTo>
                  <a:lnTo>
                    <a:pt x="211" y="194"/>
                  </a:lnTo>
                  <a:lnTo>
                    <a:pt x="211" y="194"/>
                  </a:lnTo>
                  <a:lnTo>
                    <a:pt x="211" y="197"/>
                  </a:lnTo>
                  <a:lnTo>
                    <a:pt x="211" y="197"/>
                  </a:lnTo>
                  <a:lnTo>
                    <a:pt x="211" y="197"/>
                  </a:lnTo>
                  <a:lnTo>
                    <a:pt x="211" y="199"/>
                  </a:lnTo>
                  <a:lnTo>
                    <a:pt x="211" y="199"/>
                  </a:lnTo>
                  <a:lnTo>
                    <a:pt x="211" y="199"/>
                  </a:lnTo>
                  <a:lnTo>
                    <a:pt x="211" y="201"/>
                  </a:lnTo>
                  <a:lnTo>
                    <a:pt x="211" y="201"/>
                  </a:lnTo>
                  <a:lnTo>
                    <a:pt x="213" y="201"/>
                  </a:lnTo>
                  <a:lnTo>
                    <a:pt x="213" y="201"/>
                  </a:lnTo>
                  <a:lnTo>
                    <a:pt x="213" y="204"/>
                  </a:lnTo>
                  <a:lnTo>
                    <a:pt x="213" y="204"/>
                  </a:lnTo>
                  <a:lnTo>
                    <a:pt x="216" y="204"/>
                  </a:lnTo>
                  <a:lnTo>
                    <a:pt x="216" y="204"/>
                  </a:lnTo>
                  <a:lnTo>
                    <a:pt x="216" y="204"/>
                  </a:lnTo>
                  <a:lnTo>
                    <a:pt x="218" y="204"/>
                  </a:lnTo>
                  <a:lnTo>
                    <a:pt x="218" y="204"/>
                  </a:lnTo>
                  <a:lnTo>
                    <a:pt x="220" y="204"/>
                  </a:lnTo>
                  <a:lnTo>
                    <a:pt x="220" y="204"/>
                  </a:lnTo>
                  <a:lnTo>
                    <a:pt x="220" y="204"/>
                  </a:lnTo>
                  <a:lnTo>
                    <a:pt x="220" y="204"/>
                  </a:lnTo>
                  <a:lnTo>
                    <a:pt x="223" y="204"/>
                  </a:lnTo>
                  <a:lnTo>
                    <a:pt x="223" y="204"/>
                  </a:lnTo>
                  <a:lnTo>
                    <a:pt x="223" y="204"/>
                  </a:lnTo>
                  <a:lnTo>
                    <a:pt x="225" y="204"/>
                  </a:lnTo>
                  <a:lnTo>
                    <a:pt x="225" y="204"/>
                  </a:lnTo>
                  <a:lnTo>
                    <a:pt x="227" y="204"/>
                  </a:lnTo>
                  <a:lnTo>
                    <a:pt x="227" y="204"/>
                  </a:lnTo>
                  <a:lnTo>
                    <a:pt x="227" y="204"/>
                  </a:lnTo>
                  <a:lnTo>
                    <a:pt x="227" y="206"/>
                  </a:lnTo>
                  <a:lnTo>
                    <a:pt x="227" y="206"/>
                  </a:lnTo>
                  <a:lnTo>
                    <a:pt x="227" y="206"/>
                  </a:lnTo>
                  <a:lnTo>
                    <a:pt x="227" y="206"/>
                  </a:lnTo>
                  <a:lnTo>
                    <a:pt x="227" y="209"/>
                  </a:lnTo>
                  <a:lnTo>
                    <a:pt x="227" y="209"/>
                  </a:lnTo>
                  <a:lnTo>
                    <a:pt x="227" y="211"/>
                  </a:lnTo>
                  <a:lnTo>
                    <a:pt x="227" y="211"/>
                  </a:lnTo>
                  <a:lnTo>
                    <a:pt x="227" y="211"/>
                  </a:lnTo>
                  <a:lnTo>
                    <a:pt x="230" y="211"/>
                  </a:lnTo>
                  <a:lnTo>
                    <a:pt x="230" y="211"/>
                  </a:lnTo>
                  <a:lnTo>
                    <a:pt x="230" y="211"/>
                  </a:lnTo>
                  <a:lnTo>
                    <a:pt x="230" y="213"/>
                  </a:lnTo>
                  <a:lnTo>
                    <a:pt x="230" y="213"/>
                  </a:lnTo>
                  <a:lnTo>
                    <a:pt x="230" y="216"/>
                  </a:lnTo>
                  <a:lnTo>
                    <a:pt x="230" y="216"/>
                  </a:lnTo>
                  <a:lnTo>
                    <a:pt x="230" y="216"/>
                  </a:lnTo>
                  <a:lnTo>
                    <a:pt x="232" y="216"/>
                  </a:lnTo>
                  <a:lnTo>
                    <a:pt x="232" y="218"/>
                  </a:lnTo>
                  <a:lnTo>
                    <a:pt x="232" y="218"/>
                  </a:lnTo>
                  <a:lnTo>
                    <a:pt x="235" y="218"/>
                  </a:lnTo>
                  <a:lnTo>
                    <a:pt x="235" y="218"/>
                  </a:lnTo>
                  <a:lnTo>
                    <a:pt x="235" y="218"/>
                  </a:lnTo>
                  <a:lnTo>
                    <a:pt x="235" y="218"/>
                  </a:lnTo>
                  <a:lnTo>
                    <a:pt x="237" y="218"/>
                  </a:lnTo>
                  <a:lnTo>
                    <a:pt x="237" y="218"/>
                  </a:lnTo>
                  <a:lnTo>
                    <a:pt x="237" y="220"/>
                  </a:lnTo>
                  <a:lnTo>
                    <a:pt x="237" y="220"/>
                  </a:lnTo>
                  <a:lnTo>
                    <a:pt x="237" y="223"/>
                  </a:lnTo>
                  <a:lnTo>
                    <a:pt x="237" y="223"/>
                  </a:lnTo>
                  <a:lnTo>
                    <a:pt x="237" y="225"/>
                  </a:lnTo>
                  <a:lnTo>
                    <a:pt x="237" y="225"/>
                  </a:lnTo>
                  <a:lnTo>
                    <a:pt x="237" y="225"/>
                  </a:lnTo>
                  <a:lnTo>
                    <a:pt x="237" y="225"/>
                  </a:lnTo>
                  <a:lnTo>
                    <a:pt x="237" y="225"/>
                  </a:lnTo>
                  <a:lnTo>
                    <a:pt x="237" y="227"/>
                  </a:lnTo>
                  <a:lnTo>
                    <a:pt x="237" y="227"/>
                  </a:lnTo>
                  <a:lnTo>
                    <a:pt x="237" y="227"/>
                  </a:lnTo>
                  <a:lnTo>
                    <a:pt x="235" y="227"/>
                  </a:lnTo>
                  <a:lnTo>
                    <a:pt x="235" y="227"/>
                  </a:lnTo>
                  <a:lnTo>
                    <a:pt x="235" y="230"/>
                  </a:lnTo>
                  <a:lnTo>
                    <a:pt x="235" y="230"/>
                  </a:lnTo>
                  <a:lnTo>
                    <a:pt x="235" y="230"/>
                  </a:lnTo>
                  <a:lnTo>
                    <a:pt x="235" y="232"/>
                  </a:lnTo>
                  <a:lnTo>
                    <a:pt x="232" y="232"/>
                  </a:lnTo>
                  <a:lnTo>
                    <a:pt x="232" y="232"/>
                  </a:lnTo>
                  <a:lnTo>
                    <a:pt x="232" y="235"/>
                  </a:lnTo>
                  <a:lnTo>
                    <a:pt x="232" y="235"/>
                  </a:lnTo>
                  <a:lnTo>
                    <a:pt x="232" y="235"/>
                  </a:lnTo>
                  <a:lnTo>
                    <a:pt x="232" y="237"/>
                  </a:lnTo>
                  <a:lnTo>
                    <a:pt x="232" y="237"/>
                  </a:lnTo>
                  <a:lnTo>
                    <a:pt x="232" y="237"/>
                  </a:lnTo>
                  <a:lnTo>
                    <a:pt x="232" y="237"/>
                  </a:lnTo>
                  <a:lnTo>
                    <a:pt x="232" y="239"/>
                  </a:lnTo>
                  <a:lnTo>
                    <a:pt x="235" y="239"/>
                  </a:lnTo>
                  <a:lnTo>
                    <a:pt x="235" y="239"/>
                  </a:lnTo>
                  <a:lnTo>
                    <a:pt x="235" y="239"/>
                  </a:lnTo>
                  <a:lnTo>
                    <a:pt x="235" y="239"/>
                  </a:lnTo>
                  <a:lnTo>
                    <a:pt x="235" y="242"/>
                  </a:lnTo>
                  <a:lnTo>
                    <a:pt x="235" y="242"/>
                  </a:lnTo>
                  <a:lnTo>
                    <a:pt x="235" y="242"/>
                  </a:lnTo>
                  <a:lnTo>
                    <a:pt x="235" y="244"/>
                  </a:lnTo>
                  <a:lnTo>
                    <a:pt x="235" y="244"/>
                  </a:lnTo>
                  <a:lnTo>
                    <a:pt x="235" y="244"/>
                  </a:lnTo>
                  <a:lnTo>
                    <a:pt x="235" y="246"/>
                  </a:lnTo>
                  <a:lnTo>
                    <a:pt x="232" y="246"/>
                  </a:lnTo>
                  <a:lnTo>
                    <a:pt x="232" y="246"/>
                  </a:lnTo>
                  <a:lnTo>
                    <a:pt x="232" y="246"/>
                  </a:lnTo>
                  <a:lnTo>
                    <a:pt x="232" y="249"/>
                  </a:lnTo>
                  <a:lnTo>
                    <a:pt x="232" y="249"/>
                  </a:lnTo>
                  <a:lnTo>
                    <a:pt x="232" y="249"/>
                  </a:lnTo>
                  <a:lnTo>
                    <a:pt x="232" y="251"/>
                  </a:lnTo>
                  <a:lnTo>
                    <a:pt x="232" y="251"/>
                  </a:lnTo>
                  <a:lnTo>
                    <a:pt x="232" y="254"/>
                  </a:lnTo>
                  <a:lnTo>
                    <a:pt x="232" y="254"/>
                  </a:lnTo>
                  <a:lnTo>
                    <a:pt x="232" y="254"/>
                  </a:lnTo>
                  <a:lnTo>
                    <a:pt x="232" y="256"/>
                  </a:lnTo>
                  <a:lnTo>
                    <a:pt x="232" y="256"/>
                  </a:lnTo>
                  <a:lnTo>
                    <a:pt x="235" y="256"/>
                  </a:lnTo>
                  <a:lnTo>
                    <a:pt x="235" y="256"/>
                  </a:lnTo>
                  <a:lnTo>
                    <a:pt x="235" y="258"/>
                  </a:lnTo>
                  <a:lnTo>
                    <a:pt x="235" y="258"/>
                  </a:lnTo>
                  <a:lnTo>
                    <a:pt x="235" y="261"/>
                  </a:lnTo>
                  <a:lnTo>
                    <a:pt x="235" y="261"/>
                  </a:lnTo>
                  <a:lnTo>
                    <a:pt x="235" y="263"/>
                  </a:lnTo>
                  <a:lnTo>
                    <a:pt x="235" y="263"/>
                  </a:lnTo>
                  <a:lnTo>
                    <a:pt x="235" y="265"/>
                  </a:lnTo>
                  <a:lnTo>
                    <a:pt x="232" y="265"/>
                  </a:lnTo>
                  <a:lnTo>
                    <a:pt x="232" y="265"/>
                  </a:lnTo>
                  <a:lnTo>
                    <a:pt x="232" y="265"/>
                  </a:lnTo>
                  <a:lnTo>
                    <a:pt x="232" y="268"/>
                  </a:lnTo>
                  <a:lnTo>
                    <a:pt x="235" y="268"/>
                  </a:lnTo>
                  <a:lnTo>
                    <a:pt x="235" y="268"/>
                  </a:lnTo>
                  <a:lnTo>
                    <a:pt x="235" y="270"/>
                  </a:lnTo>
                  <a:lnTo>
                    <a:pt x="235" y="270"/>
                  </a:lnTo>
                  <a:lnTo>
                    <a:pt x="232" y="270"/>
                  </a:lnTo>
                  <a:lnTo>
                    <a:pt x="232" y="273"/>
                  </a:lnTo>
                  <a:lnTo>
                    <a:pt x="232" y="273"/>
                  </a:lnTo>
                  <a:lnTo>
                    <a:pt x="232" y="275"/>
                  </a:lnTo>
                  <a:lnTo>
                    <a:pt x="232" y="275"/>
                  </a:lnTo>
                  <a:lnTo>
                    <a:pt x="232" y="275"/>
                  </a:lnTo>
                  <a:lnTo>
                    <a:pt x="232" y="277"/>
                  </a:lnTo>
                  <a:lnTo>
                    <a:pt x="232" y="277"/>
                  </a:lnTo>
                  <a:lnTo>
                    <a:pt x="232" y="280"/>
                  </a:lnTo>
                  <a:lnTo>
                    <a:pt x="232" y="280"/>
                  </a:lnTo>
                  <a:lnTo>
                    <a:pt x="232" y="280"/>
                  </a:lnTo>
                  <a:lnTo>
                    <a:pt x="232" y="282"/>
                  </a:lnTo>
                  <a:lnTo>
                    <a:pt x="232" y="282"/>
                  </a:lnTo>
                  <a:lnTo>
                    <a:pt x="232" y="284"/>
                  </a:lnTo>
                  <a:lnTo>
                    <a:pt x="232" y="284"/>
                  </a:lnTo>
                  <a:lnTo>
                    <a:pt x="232" y="284"/>
                  </a:lnTo>
                  <a:lnTo>
                    <a:pt x="232" y="287"/>
                  </a:lnTo>
                  <a:lnTo>
                    <a:pt x="232" y="287"/>
                  </a:lnTo>
                  <a:lnTo>
                    <a:pt x="232" y="287"/>
                  </a:lnTo>
                  <a:lnTo>
                    <a:pt x="232" y="289"/>
                  </a:lnTo>
                  <a:lnTo>
                    <a:pt x="232" y="289"/>
                  </a:lnTo>
                  <a:lnTo>
                    <a:pt x="232" y="289"/>
                  </a:lnTo>
                  <a:lnTo>
                    <a:pt x="232" y="291"/>
                  </a:lnTo>
                  <a:lnTo>
                    <a:pt x="232" y="291"/>
                  </a:lnTo>
                  <a:lnTo>
                    <a:pt x="232" y="294"/>
                  </a:lnTo>
                  <a:lnTo>
                    <a:pt x="230" y="294"/>
                  </a:lnTo>
                  <a:lnTo>
                    <a:pt x="230" y="294"/>
                  </a:lnTo>
                  <a:lnTo>
                    <a:pt x="230" y="294"/>
                  </a:lnTo>
                  <a:lnTo>
                    <a:pt x="230" y="294"/>
                  </a:lnTo>
                  <a:lnTo>
                    <a:pt x="230" y="294"/>
                  </a:lnTo>
                  <a:lnTo>
                    <a:pt x="227" y="294"/>
                  </a:lnTo>
                  <a:lnTo>
                    <a:pt x="227" y="294"/>
                  </a:lnTo>
                  <a:lnTo>
                    <a:pt x="227" y="294"/>
                  </a:lnTo>
                  <a:lnTo>
                    <a:pt x="227" y="294"/>
                  </a:lnTo>
                  <a:lnTo>
                    <a:pt x="225" y="294"/>
                  </a:lnTo>
                  <a:lnTo>
                    <a:pt x="225" y="296"/>
                  </a:lnTo>
                  <a:lnTo>
                    <a:pt x="225" y="296"/>
                  </a:lnTo>
                  <a:lnTo>
                    <a:pt x="225" y="296"/>
                  </a:lnTo>
                  <a:lnTo>
                    <a:pt x="223" y="296"/>
                  </a:lnTo>
                  <a:lnTo>
                    <a:pt x="223" y="296"/>
                  </a:lnTo>
                  <a:lnTo>
                    <a:pt x="223" y="294"/>
                  </a:lnTo>
                  <a:lnTo>
                    <a:pt x="223" y="294"/>
                  </a:lnTo>
                  <a:lnTo>
                    <a:pt x="223" y="291"/>
                  </a:lnTo>
                  <a:lnTo>
                    <a:pt x="225" y="291"/>
                  </a:lnTo>
                  <a:lnTo>
                    <a:pt x="225" y="291"/>
                  </a:lnTo>
                  <a:lnTo>
                    <a:pt x="225" y="291"/>
                  </a:lnTo>
                  <a:lnTo>
                    <a:pt x="225" y="289"/>
                  </a:lnTo>
                  <a:lnTo>
                    <a:pt x="225" y="289"/>
                  </a:lnTo>
                  <a:lnTo>
                    <a:pt x="225" y="289"/>
                  </a:lnTo>
                  <a:lnTo>
                    <a:pt x="223" y="289"/>
                  </a:lnTo>
                  <a:lnTo>
                    <a:pt x="223" y="287"/>
                  </a:lnTo>
                  <a:lnTo>
                    <a:pt x="223" y="287"/>
                  </a:lnTo>
                  <a:lnTo>
                    <a:pt x="223" y="287"/>
                  </a:lnTo>
                  <a:lnTo>
                    <a:pt x="223" y="287"/>
                  </a:lnTo>
                  <a:lnTo>
                    <a:pt x="223" y="284"/>
                  </a:lnTo>
                  <a:lnTo>
                    <a:pt x="220" y="284"/>
                  </a:lnTo>
                  <a:lnTo>
                    <a:pt x="220" y="284"/>
                  </a:lnTo>
                  <a:lnTo>
                    <a:pt x="220" y="284"/>
                  </a:lnTo>
                  <a:lnTo>
                    <a:pt x="220" y="284"/>
                  </a:lnTo>
                  <a:lnTo>
                    <a:pt x="220" y="287"/>
                  </a:lnTo>
                  <a:lnTo>
                    <a:pt x="220" y="287"/>
                  </a:lnTo>
                  <a:lnTo>
                    <a:pt x="220" y="287"/>
                  </a:lnTo>
                  <a:lnTo>
                    <a:pt x="220" y="289"/>
                  </a:lnTo>
                  <a:lnTo>
                    <a:pt x="220" y="289"/>
                  </a:lnTo>
                  <a:lnTo>
                    <a:pt x="220" y="289"/>
                  </a:lnTo>
                  <a:lnTo>
                    <a:pt x="220" y="289"/>
                  </a:lnTo>
                  <a:lnTo>
                    <a:pt x="220" y="291"/>
                  </a:lnTo>
                  <a:lnTo>
                    <a:pt x="223" y="291"/>
                  </a:lnTo>
                  <a:lnTo>
                    <a:pt x="223" y="291"/>
                  </a:lnTo>
                  <a:lnTo>
                    <a:pt x="220" y="291"/>
                  </a:lnTo>
                  <a:lnTo>
                    <a:pt x="220" y="291"/>
                  </a:lnTo>
                  <a:lnTo>
                    <a:pt x="220" y="294"/>
                  </a:lnTo>
                  <a:lnTo>
                    <a:pt x="220" y="294"/>
                  </a:lnTo>
                  <a:lnTo>
                    <a:pt x="218" y="294"/>
                  </a:lnTo>
                  <a:lnTo>
                    <a:pt x="218" y="291"/>
                  </a:lnTo>
                  <a:lnTo>
                    <a:pt x="218" y="291"/>
                  </a:lnTo>
                  <a:lnTo>
                    <a:pt x="216" y="291"/>
                  </a:lnTo>
                  <a:lnTo>
                    <a:pt x="216" y="291"/>
                  </a:lnTo>
                  <a:lnTo>
                    <a:pt x="216" y="291"/>
                  </a:lnTo>
                  <a:lnTo>
                    <a:pt x="216" y="291"/>
                  </a:lnTo>
                  <a:lnTo>
                    <a:pt x="213" y="291"/>
                  </a:lnTo>
                  <a:lnTo>
                    <a:pt x="213" y="289"/>
                  </a:lnTo>
                  <a:lnTo>
                    <a:pt x="213" y="289"/>
                  </a:lnTo>
                  <a:lnTo>
                    <a:pt x="211" y="289"/>
                  </a:lnTo>
                  <a:lnTo>
                    <a:pt x="211" y="289"/>
                  </a:lnTo>
                  <a:lnTo>
                    <a:pt x="211" y="289"/>
                  </a:lnTo>
                  <a:lnTo>
                    <a:pt x="211" y="287"/>
                  </a:lnTo>
                  <a:lnTo>
                    <a:pt x="211" y="287"/>
                  </a:lnTo>
                  <a:lnTo>
                    <a:pt x="209" y="287"/>
                  </a:lnTo>
                  <a:lnTo>
                    <a:pt x="209" y="287"/>
                  </a:lnTo>
                  <a:lnTo>
                    <a:pt x="209" y="287"/>
                  </a:lnTo>
                  <a:lnTo>
                    <a:pt x="209" y="284"/>
                  </a:lnTo>
                  <a:lnTo>
                    <a:pt x="209" y="284"/>
                  </a:lnTo>
                  <a:lnTo>
                    <a:pt x="209" y="284"/>
                  </a:lnTo>
                  <a:lnTo>
                    <a:pt x="206" y="284"/>
                  </a:lnTo>
                  <a:lnTo>
                    <a:pt x="206" y="284"/>
                  </a:lnTo>
                  <a:lnTo>
                    <a:pt x="204" y="284"/>
                  </a:lnTo>
                  <a:lnTo>
                    <a:pt x="204" y="284"/>
                  </a:lnTo>
                  <a:lnTo>
                    <a:pt x="206" y="284"/>
                  </a:lnTo>
                  <a:lnTo>
                    <a:pt x="206" y="287"/>
                  </a:lnTo>
                  <a:lnTo>
                    <a:pt x="206" y="287"/>
                  </a:lnTo>
                  <a:lnTo>
                    <a:pt x="206" y="287"/>
                  </a:lnTo>
                  <a:lnTo>
                    <a:pt x="206" y="289"/>
                  </a:lnTo>
                  <a:lnTo>
                    <a:pt x="206" y="289"/>
                  </a:lnTo>
                  <a:lnTo>
                    <a:pt x="209" y="289"/>
                  </a:lnTo>
                  <a:lnTo>
                    <a:pt x="209" y="291"/>
                  </a:lnTo>
                  <a:lnTo>
                    <a:pt x="209" y="291"/>
                  </a:lnTo>
                  <a:lnTo>
                    <a:pt x="209" y="289"/>
                  </a:lnTo>
                  <a:lnTo>
                    <a:pt x="209" y="289"/>
                  </a:lnTo>
                  <a:lnTo>
                    <a:pt x="211" y="289"/>
                  </a:lnTo>
                  <a:lnTo>
                    <a:pt x="211" y="289"/>
                  </a:lnTo>
                  <a:lnTo>
                    <a:pt x="211" y="291"/>
                  </a:lnTo>
                  <a:lnTo>
                    <a:pt x="211" y="291"/>
                  </a:lnTo>
                  <a:lnTo>
                    <a:pt x="211" y="294"/>
                  </a:lnTo>
                  <a:lnTo>
                    <a:pt x="211" y="294"/>
                  </a:lnTo>
                  <a:lnTo>
                    <a:pt x="211" y="291"/>
                  </a:lnTo>
                  <a:lnTo>
                    <a:pt x="209" y="291"/>
                  </a:lnTo>
                  <a:lnTo>
                    <a:pt x="209" y="291"/>
                  </a:lnTo>
                  <a:lnTo>
                    <a:pt x="209" y="294"/>
                  </a:lnTo>
                  <a:lnTo>
                    <a:pt x="209" y="294"/>
                  </a:lnTo>
                  <a:lnTo>
                    <a:pt x="209" y="296"/>
                  </a:lnTo>
                  <a:lnTo>
                    <a:pt x="209" y="296"/>
                  </a:lnTo>
                  <a:lnTo>
                    <a:pt x="206" y="296"/>
                  </a:lnTo>
                  <a:lnTo>
                    <a:pt x="206" y="296"/>
                  </a:lnTo>
                  <a:lnTo>
                    <a:pt x="204" y="296"/>
                  </a:lnTo>
                  <a:lnTo>
                    <a:pt x="204" y="296"/>
                  </a:lnTo>
                  <a:lnTo>
                    <a:pt x="204" y="294"/>
                  </a:lnTo>
                  <a:lnTo>
                    <a:pt x="204" y="294"/>
                  </a:lnTo>
                  <a:lnTo>
                    <a:pt x="204" y="294"/>
                  </a:lnTo>
                  <a:lnTo>
                    <a:pt x="204" y="291"/>
                  </a:lnTo>
                  <a:lnTo>
                    <a:pt x="201" y="291"/>
                  </a:lnTo>
                  <a:lnTo>
                    <a:pt x="201" y="291"/>
                  </a:lnTo>
                  <a:lnTo>
                    <a:pt x="201" y="291"/>
                  </a:lnTo>
                  <a:lnTo>
                    <a:pt x="201" y="289"/>
                  </a:lnTo>
                  <a:lnTo>
                    <a:pt x="201" y="289"/>
                  </a:lnTo>
                  <a:lnTo>
                    <a:pt x="201" y="289"/>
                  </a:lnTo>
                  <a:lnTo>
                    <a:pt x="199" y="289"/>
                  </a:lnTo>
                  <a:lnTo>
                    <a:pt x="199" y="287"/>
                  </a:lnTo>
                  <a:lnTo>
                    <a:pt x="199" y="287"/>
                  </a:lnTo>
                  <a:lnTo>
                    <a:pt x="199" y="287"/>
                  </a:lnTo>
                  <a:lnTo>
                    <a:pt x="199" y="284"/>
                  </a:lnTo>
                  <a:lnTo>
                    <a:pt x="197" y="284"/>
                  </a:lnTo>
                  <a:lnTo>
                    <a:pt x="197" y="284"/>
                  </a:lnTo>
                  <a:lnTo>
                    <a:pt x="197" y="284"/>
                  </a:lnTo>
                  <a:lnTo>
                    <a:pt x="197" y="284"/>
                  </a:lnTo>
                  <a:lnTo>
                    <a:pt x="197" y="284"/>
                  </a:lnTo>
                  <a:lnTo>
                    <a:pt x="194" y="284"/>
                  </a:lnTo>
                  <a:lnTo>
                    <a:pt x="194" y="284"/>
                  </a:lnTo>
                  <a:lnTo>
                    <a:pt x="194" y="282"/>
                  </a:lnTo>
                  <a:lnTo>
                    <a:pt x="194" y="282"/>
                  </a:lnTo>
                  <a:lnTo>
                    <a:pt x="194" y="282"/>
                  </a:lnTo>
                  <a:lnTo>
                    <a:pt x="194" y="280"/>
                  </a:lnTo>
                  <a:lnTo>
                    <a:pt x="192" y="280"/>
                  </a:lnTo>
                  <a:lnTo>
                    <a:pt x="192" y="280"/>
                  </a:lnTo>
                  <a:lnTo>
                    <a:pt x="192" y="280"/>
                  </a:lnTo>
                  <a:lnTo>
                    <a:pt x="192" y="277"/>
                  </a:lnTo>
                  <a:lnTo>
                    <a:pt x="192" y="277"/>
                  </a:lnTo>
                  <a:lnTo>
                    <a:pt x="190" y="277"/>
                  </a:lnTo>
                  <a:lnTo>
                    <a:pt x="190" y="277"/>
                  </a:lnTo>
                  <a:lnTo>
                    <a:pt x="190" y="275"/>
                  </a:lnTo>
                  <a:lnTo>
                    <a:pt x="190" y="275"/>
                  </a:lnTo>
                  <a:lnTo>
                    <a:pt x="190" y="275"/>
                  </a:lnTo>
                  <a:lnTo>
                    <a:pt x="190" y="275"/>
                  </a:lnTo>
                  <a:lnTo>
                    <a:pt x="187" y="275"/>
                  </a:lnTo>
                  <a:lnTo>
                    <a:pt x="187" y="275"/>
                  </a:lnTo>
                  <a:lnTo>
                    <a:pt x="187" y="273"/>
                  </a:lnTo>
                  <a:lnTo>
                    <a:pt x="187" y="273"/>
                  </a:lnTo>
                  <a:lnTo>
                    <a:pt x="187" y="273"/>
                  </a:lnTo>
                  <a:lnTo>
                    <a:pt x="187" y="270"/>
                  </a:lnTo>
                  <a:lnTo>
                    <a:pt x="185" y="270"/>
                  </a:lnTo>
                  <a:lnTo>
                    <a:pt x="185" y="270"/>
                  </a:lnTo>
                  <a:lnTo>
                    <a:pt x="185" y="270"/>
                  </a:lnTo>
                  <a:lnTo>
                    <a:pt x="183" y="270"/>
                  </a:lnTo>
                  <a:lnTo>
                    <a:pt x="183" y="270"/>
                  </a:lnTo>
                  <a:lnTo>
                    <a:pt x="183" y="268"/>
                  </a:lnTo>
                  <a:lnTo>
                    <a:pt x="183" y="268"/>
                  </a:lnTo>
                  <a:lnTo>
                    <a:pt x="180" y="268"/>
                  </a:lnTo>
                  <a:lnTo>
                    <a:pt x="180" y="268"/>
                  </a:lnTo>
                  <a:lnTo>
                    <a:pt x="180" y="268"/>
                  </a:lnTo>
                  <a:lnTo>
                    <a:pt x="178" y="268"/>
                  </a:lnTo>
                  <a:lnTo>
                    <a:pt x="178" y="265"/>
                  </a:lnTo>
                  <a:lnTo>
                    <a:pt x="178" y="265"/>
                  </a:lnTo>
                  <a:lnTo>
                    <a:pt x="178" y="265"/>
                  </a:lnTo>
                  <a:lnTo>
                    <a:pt x="178" y="265"/>
                  </a:lnTo>
                  <a:lnTo>
                    <a:pt x="178" y="265"/>
                  </a:lnTo>
                  <a:lnTo>
                    <a:pt x="175" y="265"/>
                  </a:lnTo>
                  <a:lnTo>
                    <a:pt x="175" y="263"/>
                  </a:lnTo>
                  <a:lnTo>
                    <a:pt x="175" y="263"/>
                  </a:lnTo>
                  <a:lnTo>
                    <a:pt x="175" y="263"/>
                  </a:lnTo>
                  <a:lnTo>
                    <a:pt x="175" y="263"/>
                  </a:lnTo>
                  <a:lnTo>
                    <a:pt x="175" y="261"/>
                  </a:lnTo>
                  <a:lnTo>
                    <a:pt x="173" y="261"/>
                  </a:lnTo>
                  <a:lnTo>
                    <a:pt x="173" y="261"/>
                  </a:lnTo>
                  <a:lnTo>
                    <a:pt x="173" y="261"/>
                  </a:lnTo>
                  <a:lnTo>
                    <a:pt x="171" y="261"/>
                  </a:lnTo>
                  <a:lnTo>
                    <a:pt x="171" y="258"/>
                  </a:lnTo>
                  <a:lnTo>
                    <a:pt x="171" y="258"/>
                  </a:lnTo>
                  <a:lnTo>
                    <a:pt x="171" y="258"/>
                  </a:lnTo>
                  <a:lnTo>
                    <a:pt x="168" y="258"/>
                  </a:lnTo>
                  <a:lnTo>
                    <a:pt x="168" y="258"/>
                  </a:lnTo>
                  <a:lnTo>
                    <a:pt x="168" y="258"/>
                  </a:lnTo>
                  <a:lnTo>
                    <a:pt x="168" y="256"/>
                  </a:lnTo>
                  <a:lnTo>
                    <a:pt x="168" y="256"/>
                  </a:lnTo>
                  <a:lnTo>
                    <a:pt x="168" y="256"/>
                  </a:lnTo>
                  <a:lnTo>
                    <a:pt x="166" y="256"/>
                  </a:lnTo>
                  <a:lnTo>
                    <a:pt x="166" y="256"/>
                  </a:lnTo>
                  <a:lnTo>
                    <a:pt x="166" y="256"/>
                  </a:lnTo>
                  <a:lnTo>
                    <a:pt x="166" y="254"/>
                  </a:lnTo>
                  <a:lnTo>
                    <a:pt x="164" y="254"/>
                  </a:lnTo>
                  <a:lnTo>
                    <a:pt x="164" y="254"/>
                  </a:lnTo>
                  <a:lnTo>
                    <a:pt x="164" y="254"/>
                  </a:lnTo>
                  <a:lnTo>
                    <a:pt x="164" y="254"/>
                  </a:lnTo>
                  <a:lnTo>
                    <a:pt x="164" y="251"/>
                  </a:lnTo>
                  <a:lnTo>
                    <a:pt x="161" y="251"/>
                  </a:lnTo>
                  <a:lnTo>
                    <a:pt x="161" y="251"/>
                  </a:lnTo>
                  <a:lnTo>
                    <a:pt x="161" y="251"/>
                  </a:lnTo>
                  <a:lnTo>
                    <a:pt x="161" y="249"/>
                  </a:lnTo>
                  <a:lnTo>
                    <a:pt x="161" y="249"/>
                  </a:lnTo>
                  <a:lnTo>
                    <a:pt x="159" y="249"/>
                  </a:lnTo>
                  <a:lnTo>
                    <a:pt x="159" y="249"/>
                  </a:lnTo>
                  <a:lnTo>
                    <a:pt x="159" y="249"/>
                  </a:lnTo>
                  <a:lnTo>
                    <a:pt x="159" y="246"/>
                  </a:lnTo>
                  <a:lnTo>
                    <a:pt x="156" y="246"/>
                  </a:lnTo>
                  <a:lnTo>
                    <a:pt x="156" y="246"/>
                  </a:lnTo>
                  <a:lnTo>
                    <a:pt x="156" y="246"/>
                  </a:lnTo>
                  <a:lnTo>
                    <a:pt x="156" y="246"/>
                  </a:lnTo>
                  <a:lnTo>
                    <a:pt x="156" y="246"/>
                  </a:lnTo>
                  <a:lnTo>
                    <a:pt x="154" y="246"/>
                  </a:lnTo>
                  <a:lnTo>
                    <a:pt x="154" y="244"/>
                  </a:lnTo>
                  <a:lnTo>
                    <a:pt x="154" y="244"/>
                  </a:lnTo>
                  <a:lnTo>
                    <a:pt x="154" y="242"/>
                  </a:lnTo>
                  <a:lnTo>
                    <a:pt x="154" y="242"/>
                  </a:lnTo>
                  <a:lnTo>
                    <a:pt x="154" y="242"/>
                  </a:lnTo>
                  <a:lnTo>
                    <a:pt x="154" y="239"/>
                  </a:lnTo>
                  <a:lnTo>
                    <a:pt x="154" y="239"/>
                  </a:lnTo>
                  <a:lnTo>
                    <a:pt x="154" y="237"/>
                  </a:lnTo>
                  <a:lnTo>
                    <a:pt x="154" y="237"/>
                  </a:lnTo>
                  <a:lnTo>
                    <a:pt x="154" y="237"/>
                  </a:lnTo>
                  <a:lnTo>
                    <a:pt x="154" y="237"/>
                  </a:lnTo>
                  <a:lnTo>
                    <a:pt x="152" y="237"/>
                  </a:lnTo>
                  <a:lnTo>
                    <a:pt x="152" y="235"/>
                  </a:lnTo>
                  <a:lnTo>
                    <a:pt x="152" y="235"/>
                  </a:lnTo>
                  <a:lnTo>
                    <a:pt x="149" y="235"/>
                  </a:lnTo>
                  <a:lnTo>
                    <a:pt x="149" y="235"/>
                  </a:lnTo>
                  <a:lnTo>
                    <a:pt x="149" y="235"/>
                  </a:lnTo>
                  <a:lnTo>
                    <a:pt x="149" y="235"/>
                  </a:lnTo>
                  <a:lnTo>
                    <a:pt x="149" y="232"/>
                  </a:lnTo>
                  <a:lnTo>
                    <a:pt x="147" y="232"/>
                  </a:lnTo>
                  <a:lnTo>
                    <a:pt x="147" y="232"/>
                  </a:lnTo>
                  <a:lnTo>
                    <a:pt x="147" y="232"/>
                  </a:lnTo>
                  <a:lnTo>
                    <a:pt x="147" y="230"/>
                  </a:lnTo>
                  <a:lnTo>
                    <a:pt x="147" y="230"/>
                  </a:lnTo>
                  <a:lnTo>
                    <a:pt x="145" y="230"/>
                  </a:lnTo>
                  <a:lnTo>
                    <a:pt x="145" y="230"/>
                  </a:lnTo>
                  <a:lnTo>
                    <a:pt x="145" y="230"/>
                  </a:lnTo>
                  <a:lnTo>
                    <a:pt x="145" y="227"/>
                  </a:lnTo>
                  <a:lnTo>
                    <a:pt x="142" y="227"/>
                  </a:lnTo>
                  <a:lnTo>
                    <a:pt x="142" y="227"/>
                  </a:lnTo>
                  <a:lnTo>
                    <a:pt x="142" y="227"/>
                  </a:lnTo>
                  <a:lnTo>
                    <a:pt x="142" y="227"/>
                  </a:lnTo>
                  <a:lnTo>
                    <a:pt x="142" y="225"/>
                  </a:lnTo>
                  <a:lnTo>
                    <a:pt x="140" y="225"/>
                  </a:lnTo>
                  <a:lnTo>
                    <a:pt x="140" y="225"/>
                  </a:lnTo>
                  <a:lnTo>
                    <a:pt x="140" y="225"/>
                  </a:lnTo>
                  <a:lnTo>
                    <a:pt x="140" y="225"/>
                  </a:lnTo>
                  <a:lnTo>
                    <a:pt x="138" y="225"/>
                  </a:lnTo>
                  <a:lnTo>
                    <a:pt x="138" y="223"/>
                  </a:lnTo>
                  <a:lnTo>
                    <a:pt x="138" y="223"/>
                  </a:lnTo>
                  <a:lnTo>
                    <a:pt x="138" y="223"/>
                  </a:lnTo>
                  <a:lnTo>
                    <a:pt x="138" y="220"/>
                  </a:lnTo>
                  <a:lnTo>
                    <a:pt x="138" y="220"/>
                  </a:lnTo>
                  <a:lnTo>
                    <a:pt x="138" y="220"/>
                  </a:lnTo>
                  <a:lnTo>
                    <a:pt x="138" y="218"/>
                  </a:lnTo>
                  <a:lnTo>
                    <a:pt x="135" y="218"/>
                  </a:lnTo>
                  <a:lnTo>
                    <a:pt x="135" y="218"/>
                  </a:lnTo>
                  <a:lnTo>
                    <a:pt x="135" y="216"/>
                  </a:lnTo>
                  <a:lnTo>
                    <a:pt x="135" y="216"/>
                  </a:lnTo>
                  <a:lnTo>
                    <a:pt x="135" y="216"/>
                  </a:lnTo>
                  <a:lnTo>
                    <a:pt x="135" y="216"/>
                  </a:lnTo>
                  <a:lnTo>
                    <a:pt x="135" y="216"/>
                  </a:lnTo>
                  <a:lnTo>
                    <a:pt x="135" y="213"/>
                  </a:lnTo>
                  <a:lnTo>
                    <a:pt x="133" y="213"/>
                  </a:lnTo>
                  <a:lnTo>
                    <a:pt x="133" y="213"/>
                  </a:lnTo>
                  <a:lnTo>
                    <a:pt x="133" y="213"/>
                  </a:lnTo>
                  <a:lnTo>
                    <a:pt x="133" y="211"/>
                  </a:lnTo>
                  <a:lnTo>
                    <a:pt x="130" y="211"/>
                  </a:lnTo>
                  <a:lnTo>
                    <a:pt x="130" y="211"/>
                  </a:lnTo>
                  <a:lnTo>
                    <a:pt x="130" y="211"/>
                  </a:lnTo>
                  <a:lnTo>
                    <a:pt x="130" y="211"/>
                  </a:lnTo>
                  <a:lnTo>
                    <a:pt x="130" y="209"/>
                  </a:lnTo>
                  <a:lnTo>
                    <a:pt x="128" y="209"/>
                  </a:lnTo>
                  <a:lnTo>
                    <a:pt x="128" y="209"/>
                  </a:lnTo>
                  <a:lnTo>
                    <a:pt x="128" y="209"/>
                  </a:lnTo>
                  <a:lnTo>
                    <a:pt x="128" y="206"/>
                  </a:lnTo>
                  <a:lnTo>
                    <a:pt x="128" y="206"/>
                  </a:lnTo>
                  <a:lnTo>
                    <a:pt x="128" y="206"/>
                  </a:lnTo>
                  <a:lnTo>
                    <a:pt x="128" y="206"/>
                  </a:lnTo>
                  <a:lnTo>
                    <a:pt x="126" y="206"/>
                  </a:lnTo>
                  <a:lnTo>
                    <a:pt x="126" y="204"/>
                  </a:lnTo>
                  <a:lnTo>
                    <a:pt x="126" y="204"/>
                  </a:lnTo>
                  <a:lnTo>
                    <a:pt x="126" y="204"/>
                  </a:lnTo>
                  <a:lnTo>
                    <a:pt x="126" y="201"/>
                  </a:lnTo>
                  <a:lnTo>
                    <a:pt x="126" y="201"/>
                  </a:lnTo>
                  <a:lnTo>
                    <a:pt x="123" y="201"/>
                  </a:lnTo>
                  <a:lnTo>
                    <a:pt x="123" y="199"/>
                  </a:lnTo>
                  <a:lnTo>
                    <a:pt x="123" y="199"/>
                  </a:lnTo>
                  <a:lnTo>
                    <a:pt x="123" y="199"/>
                  </a:lnTo>
                  <a:lnTo>
                    <a:pt x="123" y="197"/>
                  </a:lnTo>
                  <a:lnTo>
                    <a:pt x="123" y="197"/>
                  </a:lnTo>
                  <a:lnTo>
                    <a:pt x="123" y="197"/>
                  </a:lnTo>
                  <a:lnTo>
                    <a:pt x="126" y="197"/>
                  </a:lnTo>
                  <a:lnTo>
                    <a:pt x="126" y="197"/>
                  </a:lnTo>
                  <a:lnTo>
                    <a:pt x="123" y="197"/>
                  </a:lnTo>
                  <a:lnTo>
                    <a:pt x="123" y="194"/>
                  </a:lnTo>
                  <a:lnTo>
                    <a:pt x="123" y="194"/>
                  </a:lnTo>
                  <a:lnTo>
                    <a:pt x="123" y="192"/>
                  </a:lnTo>
                  <a:lnTo>
                    <a:pt x="123" y="192"/>
                  </a:lnTo>
                  <a:lnTo>
                    <a:pt x="123" y="192"/>
                  </a:lnTo>
                  <a:lnTo>
                    <a:pt x="123" y="190"/>
                  </a:lnTo>
                  <a:lnTo>
                    <a:pt x="123" y="190"/>
                  </a:lnTo>
                  <a:lnTo>
                    <a:pt x="123" y="190"/>
                  </a:lnTo>
                  <a:lnTo>
                    <a:pt x="121" y="190"/>
                  </a:lnTo>
                  <a:lnTo>
                    <a:pt x="121" y="187"/>
                  </a:lnTo>
                  <a:lnTo>
                    <a:pt x="121" y="187"/>
                  </a:lnTo>
                  <a:lnTo>
                    <a:pt x="121" y="187"/>
                  </a:lnTo>
                  <a:lnTo>
                    <a:pt x="121" y="187"/>
                  </a:lnTo>
                  <a:lnTo>
                    <a:pt x="121" y="187"/>
                  </a:lnTo>
                  <a:lnTo>
                    <a:pt x="121" y="185"/>
                  </a:lnTo>
                  <a:lnTo>
                    <a:pt x="121" y="185"/>
                  </a:lnTo>
                  <a:lnTo>
                    <a:pt x="119" y="185"/>
                  </a:lnTo>
                  <a:lnTo>
                    <a:pt x="119" y="182"/>
                  </a:lnTo>
                  <a:lnTo>
                    <a:pt x="119" y="182"/>
                  </a:lnTo>
                  <a:lnTo>
                    <a:pt x="119" y="182"/>
                  </a:lnTo>
                  <a:lnTo>
                    <a:pt x="119" y="180"/>
                  </a:lnTo>
                  <a:lnTo>
                    <a:pt x="119" y="180"/>
                  </a:lnTo>
                  <a:lnTo>
                    <a:pt x="119" y="178"/>
                  </a:lnTo>
                  <a:lnTo>
                    <a:pt x="119" y="178"/>
                  </a:lnTo>
                  <a:lnTo>
                    <a:pt x="116" y="178"/>
                  </a:lnTo>
                  <a:lnTo>
                    <a:pt x="116" y="178"/>
                  </a:lnTo>
                  <a:lnTo>
                    <a:pt x="116" y="178"/>
                  </a:lnTo>
                  <a:lnTo>
                    <a:pt x="116" y="178"/>
                  </a:lnTo>
                  <a:lnTo>
                    <a:pt x="114" y="178"/>
                  </a:lnTo>
                  <a:lnTo>
                    <a:pt x="114" y="175"/>
                  </a:lnTo>
                  <a:lnTo>
                    <a:pt x="114" y="175"/>
                  </a:lnTo>
                  <a:lnTo>
                    <a:pt x="114" y="175"/>
                  </a:lnTo>
                  <a:lnTo>
                    <a:pt x="114" y="175"/>
                  </a:lnTo>
                  <a:lnTo>
                    <a:pt x="114" y="173"/>
                  </a:lnTo>
                  <a:lnTo>
                    <a:pt x="114" y="173"/>
                  </a:lnTo>
                  <a:lnTo>
                    <a:pt x="114" y="173"/>
                  </a:lnTo>
                  <a:lnTo>
                    <a:pt x="114" y="171"/>
                  </a:lnTo>
                  <a:lnTo>
                    <a:pt x="114" y="171"/>
                  </a:lnTo>
                  <a:lnTo>
                    <a:pt x="114" y="168"/>
                  </a:lnTo>
                  <a:lnTo>
                    <a:pt x="114" y="168"/>
                  </a:lnTo>
                  <a:lnTo>
                    <a:pt x="114" y="166"/>
                  </a:lnTo>
                  <a:lnTo>
                    <a:pt x="114" y="166"/>
                  </a:lnTo>
                  <a:lnTo>
                    <a:pt x="114" y="166"/>
                  </a:lnTo>
                  <a:lnTo>
                    <a:pt x="114" y="166"/>
                  </a:lnTo>
                  <a:lnTo>
                    <a:pt x="111" y="166"/>
                  </a:lnTo>
                  <a:lnTo>
                    <a:pt x="111" y="163"/>
                  </a:lnTo>
                  <a:lnTo>
                    <a:pt x="111" y="163"/>
                  </a:lnTo>
                  <a:lnTo>
                    <a:pt x="111" y="163"/>
                  </a:lnTo>
                  <a:lnTo>
                    <a:pt x="109" y="163"/>
                  </a:lnTo>
                  <a:lnTo>
                    <a:pt x="109" y="161"/>
                  </a:lnTo>
                  <a:lnTo>
                    <a:pt x="109" y="161"/>
                  </a:lnTo>
                  <a:lnTo>
                    <a:pt x="109" y="161"/>
                  </a:lnTo>
                  <a:lnTo>
                    <a:pt x="109" y="161"/>
                  </a:lnTo>
                  <a:lnTo>
                    <a:pt x="109" y="159"/>
                  </a:lnTo>
                  <a:lnTo>
                    <a:pt x="109" y="159"/>
                  </a:lnTo>
                  <a:lnTo>
                    <a:pt x="107" y="159"/>
                  </a:lnTo>
                  <a:lnTo>
                    <a:pt x="107" y="156"/>
                  </a:lnTo>
                  <a:lnTo>
                    <a:pt x="107" y="156"/>
                  </a:lnTo>
                  <a:lnTo>
                    <a:pt x="107" y="156"/>
                  </a:lnTo>
                  <a:lnTo>
                    <a:pt x="104" y="156"/>
                  </a:lnTo>
                  <a:lnTo>
                    <a:pt x="104" y="156"/>
                  </a:lnTo>
                  <a:lnTo>
                    <a:pt x="104" y="156"/>
                  </a:lnTo>
                  <a:lnTo>
                    <a:pt x="104" y="154"/>
                  </a:lnTo>
                  <a:lnTo>
                    <a:pt x="104" y="154"/>
                  </a:lnTo>
                  <a:lnTo>
                    <a:pt x="104" y="154"/>
                  </a:lnTo>
                  <a:lnTo>
                    <a:pt x="102" y="154"/>
                  </a:lnTo>
                  <a:lnTo>
                    <a:pt x="102" y="152"/>
                  </a:lnTo>
                  <a:lnTo>
                    <a:pt x="102" y="152"/>
                  </a:lnTo>
                  <a:lnTo>
                    <a:pt x="102" y="152"/>
                  </a:lnTo>
                  <a:lnTo>
                    <a:pt x="102" y="149"/>
                  </a:lnTo>
                  <a:lnTo>
                    <a:pt x="102" y="149"/>
                  </a:lnTo>
                  <a:lnTo>
                    <a:pt x="102" y="149"/>
                  </a:lnTo>
                  <a:lnTo>
                    <a:pt x="102" y="147"/>
                  </a:lnTo>
                  <a:lnTo>
                    <a:pt x="100" y="147"/>
                  </a:lnTo>
                  <a:lnTo>
                    <a:pt x="100" y="147"/>
                  </a:lnTo>
                  <a:lnTo>
                    <a:pt x="102" y="147"/>
                  </a:lnTo>
                  <a:lnTo>
                    <a:pt x="102" y="147"/>
                  </a:lnTo>
                  <a:lnTo>
                    <a:pt x="100" y="147"/>
                  </a:lnTo>
                  <a:lnTo>
                    <a:pt x="100" y="145"/>
                  </a:lnTo>
                  <a:lnTo>
                    <a:pt x="100" y="145"/>
                  </a:lnTo>
                  <a:lnTo>
                    <a:pt x="100" y="145"/>
                  </a:lnTo>
                  <a:lnTo>
                    <a:pt x="97" y="145"/>
                  </a:lnTo>
                  <a:lnTo>
                    <a:pt x="97" y="142"/>
                  </a:lnTo>
                  <a:lnTo>
                    <a:pt x="97" y="142"/>
                  </a:lnTo>
                  <a:lnTo>
                    <a:pt x="97" y="142"/>
                  </a:lnTo>
                  <a:lnTo>
                    <a:pt x="97" y="142"/>
                  </a:lnTo>
                  <a:lnTo>
                    <a:pt x="95" y="142"/>
                  </a:lnTo>
                  <a:lnTo>
                    <a:pt x="95" y="142"/>
                  </a:lnTo>
                  <a:lnTo>
                    <a:pt x="95" y="140"/>
                  </a:lnTo>
                  <a:lnTo>
                    <a:pt x="95" y="140"/>
                  </a:lnTo>
                  <a:lnTo>
                    <a:pt x="93" y="140"/>
                  </a:lnTo>
                  <a:lnTo>
                    <a:pt x="93" y="140"/>
                  </a:lnTo>
                  <a:lnTo>
                    <a:pt x="93" y="140"/>
                  </a:lnTo>
                  <a:lnTo>
                    <a:pt x="90" y="140"/>
                  </a:lnTo>
                  <a:lnTo>
                    <a:pt x="90" y="140"/>
                  </a:lnTo>
                  <a:lnTo>
                    <a:pt x="90" y="140"/>
                  </a:lnTo>
                  <a:lnTo>
                    <a:pt x="90" y="140"/>
                  </a:lnTo>
                  <a:lnTo>
                    <a:pt x="90" y="137"/>
                  </a:lnTo>
                  <a:lnTo>
                    <a:pt x="90" y="137"/>
                  </a:lnTo>
                  <a:lnTo>
                    <a:pt x="88" y="137"/>
                  </a:lnTo>
                  <a:lnTo>
                    <a:pt x="88" y="137"/>
                  </a:lnTo>
                  <a:lnTo>
                    <a:pt x="88" y="137"/>
                  </a:lnTo>
                  <a:lnTo>
                    <a:pt x="88" y="137"/>
                  </a:lnTo>
                  <a:lnTo>
                    <a:pt x="88" y="137"/>
                  </a:lnTo>
                  <a:lnTo>
                    <a:pt x="88" y="135"/>
                  </a:lnTo>
                  <a:lnTo>
                    <a:pt x="88" y="135"/>
                  </a:lnTo>
                  <a:lnTo>
                    <a:pt x="88" y="135"/>
                  </a:lnTo>
                  <a:lnTo>
                    <a:pt x="88" y="133"/>
                  </a:lnTo>
                  <a:lnTo>
                    <a:pt x="88" y="133"/>
                  </a:lnTo>
                  <a:lnTo>
                    <a:pt x="88" y="133"/>
                  </a:lnTo>
                  <a:lnTo>
                    <a:pt x="88" y="130"/>
                  </a:lnTo>
                  <a:lnTo>
                    <a:pt x="88" y="130"/>
                  </a:lnTo>
                  <a:lnTo>
                    <a:pt x="88" y="128"/>
                  </a:lnTo>
                  <a:lnTo>
                    <a:pt x="85" y="128"/>
                  </a:lnTo>
                  <a:lnTo>
                    <a:pt x="85" y="128"/>
                  </a:lnTo>
                  <a:lnTo>
                    <a:pt x="85" y="128"/>
                  </a:lnTo>
                  <a:lnTo>
                    <a:pt x="85" y="126"/>
                  </a:lnTo>
                  <a:lnTo>
                    <a:pt x="85" y="126"/>
                  </a:lnTo>
                  <a:lnTo>
                    <a:pt x="85" y="126"/>
                  </a:lnTo>
                  <a:lnTo>
                    <a:pt x="85" y="123"/>
                  </a:lnTo>
                  <a:lnTo>
                    <a:pt x="83" y="123"/>
                  </a:lnTo>
                  <a:lnTo>
                    <a:pt x="83" y="123"/>
                  </a:lnTo>
                  <a:lnTo>
                    <a:pt x="83" y="123"/>
                  </a:lnTo>
                  <a:lnTo>
                    <a:pt x="83" y="121"/>
                  </a:lnTo>
                  <a:lnTo>
                    <a:pt x="83" y="121"/>
                  </a:lnTo>
                  <a:lnTo>
                    <a:pt x="83" y="118"/>
                  </a:lnTo>
                  <a:lnTo>
                    <a:pt x="83" y="118"/>
                  </a:lnTo>
                  <a:lnTo>
                    <a:pt x="83" y="118"/>
                  </a:lnTo>
                  <a:lnTo>
                    <a:pt x="83" y="116"/>
                  </a:lnTo>
                  <a:lnTo>
                    <a:pt x="83" y="116"/>
                  </a:lnTo>
                  <a:lnTo>
                    <a:pt x="83" y="116"/>
                  </a:lnTo>
                  <a:lnTo>
                    <a:pt x="83" y="114"/>
                  </a:lnTo>
                  <a:lnTo>
                    <a:pt x="81" y="114"/>
                  </a:lnTo>
                  <a:lnTo>
                    <a:pt x="81" y="114"/>
                  </a:lnTo>
                  <a:lnTo>
                    <a:pt x="81" y="111"/>
                  </a:lnTo>
                  <a:lnTo>
                    <a:pt x="81" y="111"/>
                  </a:lnTo>
                  <a:lnTo>
                    <a:pt x="81" y="111"/>
                  </a:lnTo>
                  <a:lnTo>
                    <a:pt x="81" y="111"/>
                  </a:lnTo>
                  <a:lnTo>
                    <a:pt x="81" y="109"/>
                  </a:lnTo>
                  <a:lnTo>
                    <a:pt x="81" y="109"/>
                  </a:lnTo>
                  <a:lnTo>
                    <a:pt x="81" y="109"/>
                  </a:lnTo>
                  <a:lnTo>
                    <a:pt x="81" y="109"/>
                  </a:lnTo>
                  <a:lnTo>
                    <a:pt x="81" y="107"/>
                  </a:lnTo>
                  <a:lnTo>
                    <a:pt x="81" y="107"/>
                  </a:lnTo>
                  <a:lnTo>
                    <a:pt x="81" y="107"/>
                  </a:lnTo>
                  <a:lnTo>
                    <a:pt x="78" y="107"/>
                  </a:lnTo>
                  <a:lnTo>
                    <a:pt x="78" y="104"/>
                  </a:lnTo>
                  <a:lnTo>
                    <a:pt x="78" y="104"/>
                  </a:lnTo>
                  <a:lnTo>
                    <a:pt x="81" y="104"/>
                  </a:lnTo>
                  <a:lnTo>
                    <a:pt x="81" y="104"/>
                  </a:lnTo>
                  <a:lnTo>
                    <a:pt x="81" y="102"/>
                  </a:lnTo>
                  <a:lnTo>
                    <a:pt x="81" y="102"/>
                  </a:lnTo>
                  <a:lnTo>
                    <a:pt x="81" y="102"/>
                  </a:lnTo>
                  <a:lnTo>
                    <a:pt x="81" y="100"/>
                  </a:lnTo>
                  <a:lnTo>
                    <a:pt x="78" y="100"/>
                  </a:lnTo>
                  <a:lnTo>
                    <a:pt x="78" y="100"/>
                  </a:lnTo>
                  <a:lnTo>
                    <a:pt x="78" y="100"/>
                  </a:lnTo>
                  <a:lnTo>
                    <a:pt x="76" y="100"/>
                  </a:lnTo>
                  <a:lnTo>
                    <a:pt x="76" y="97"/>
                  </a:lnTo>
                  <a:lnTo>
                    <a:pt x="76" y="97"/>
                  </a:lnTo>
                  <a:lnTo>
                    <a:pt x="76" y="97"/>
                  </a:lnTo>
                  <a:lnTo>
                    <a:pt x="76" y="97"/>
                  </a:lnTo>
                  <a:lnTo>
                    <a:pt x="76" y="97"/>
                  </a:lnTo>
                  <a:lnTo>
                    <a:pt x="74" y="97"/>
                  </a:lnTo>
                  <a:lnTo>
                    <a:pt x="74" y="95"/>
                  </a:lnTo>
                  <a:lnTo>
                    <a:pt x="74" y="95"/>
                  </a:lnTo>
                  <a:lnTo>
                    <a:pt x="74" y="95"/>
                  </a:lnTo>
                  <a:lnTo>
                    <a:pt x="71" y="95"/>
                  </a:lnTo>
                  <a:lnTo>
                    <a:pt x="71" y="92"/>
                  </a:lnTo>
                  <a:lnTo>
                    <a:pt x="71" y="92"/>
                  </a:lnTo>
                  <a:lnTo>
                    <a:pt x="71" y="95"/>
                  </a:lnTo>
                  <a:lnTo>
                    <a:pt x="71" y="95"/>
                  </a:lnTo>
                  <a:lnTo>
                    <a:pt x="71" y="92"/>
                  </a:lnTo>
                  <a:lnTo>
                    <a:pt x="69" y="92"/>
                  </a:lnTo>
                  <a:lnTo>
                    <a:pt x="69" y="92"/>
                  </a:lnTo>
                  <a:lnTo>
                    <a:pt x="69" y="92"/>
                  </a:lnTo>
                  <a:lnTo>
                    <a:pt x="69" y="92"/>
                  </a:lnTo>
                  <a:lnTo>
                    <a:pt x="69" y="90"/>
                  </a:lnTo>
                  <a:lnTo>
                    <a:pt x="67" y="90"/>
                  </a:lnTo>
                  <a:lnTo>
                    <a:pt x="67" y="90"/>
                  </a:lnTo>
                  <a:lnTo>
                    <a:pt x="67" y="90"/>
                  </a:lnTo>
                  <a:lnTo>
                    <a:pt x="67" y="88"/>
                  </a:lnTo>
                  <a:lnTo>
                    <a:pt x="64" y="88"/>
                  </a:lnTo>
                  <a:lnTo>
                    <a:pt x="64" y="88"/>
                  </a:lnTo>
                  <a:lnTo>
                    <a:pt x="64" y="88"/>
                  </a:lnTo>
                  <a:lnTo>
                    <a:pt x="64" y="88"/>
                  </a:lnTo>
                  <a:lnTo>
                    <a:pt x="62" y="88"/>
                  </a:lnTo>
                  <a:lnTo>
                    <a:pt x="62" y="88"/>
                  </a:lnTo>
                  <a:lnTo>
                    <a:pt x="62" y="88"/>
                  </a:lnTo>
                  <a:lnTo>
                    <a:pt x="62" y="88"/>
                  </a:lnTo>
                  <a:lnTo>
                    <a:pt x="62" y="88"/>
                  </a:lnTo>
                  <a:lnTo>
                    <a:pt x="59" y="88"/>
                  </a:lnTo>
                  <a:lnTo>
                    <a:pt x="59" y="88"/>
                  </a:lnTo>
                  <a:lnTo>
                    <a:pt x="59" y="88"/>
                  </a:lnTo>
                  <a:lnTo>
                    <a:pt x="59" y="88"/>
                  </a:lnTo>
                  <a:lnTo>
                    <a:pt x="57" y="88"/>
                  </a:lnTo>
                  <a:lnTo>
                    <a:pt x="57" y="88"/>
                  </a:lnTo>
                  <a:lnTo>
                    <a:pt x="57" y="88"/>
                  </a:lnTo>
                  <a:lnTo>
                    <a:pt x="57" y="85"/>
                  </a:lnTo>
                  <a:lnTo>
                    <a:pt x="57" y="85"/>
                  </a:lnTo>
                  <a:lnTo>
                    <a:pt x="57" y="85"/>
                  </a:lnTo>
                  <a:lnTo>
                    <a:pt x="57" y="83"/>
                  </a:lnTo>
                  <a:lnTo>
                    <a:pt x="55" y="83"/>
                  </a:lnTo>
                  <a:lnTo>
                    <a:pt x="55" y="83"/>
                  </a:lnTo>
                  <a:lnTo>
                    <a:pt x="55" y="81"/>
                  </a:lnTo>
                  <a:lnTo>
                    <a:pt x="55" y="81"/>
                  </a:lnTo>
                  <a:lnTo>
                    <a:pt x="55" y="78"/>
                  </a:lnTo>
                  <a:lnTo>
                    <a:pt x="55" y="78"/>
                  </a:lnTo>
                  <a:lnTo>
                    <a:pt x="55" y="78"/>
                  </a:lnTo>
                  <a:lnTo>
                    <a:pt x="55" y="76"/>
                  </a:lnTo>
                  <a:lnTo>
                    <a:pt x="55" y="76"/>
                  </a:lnTo>
                  <a:lnTo>
                    <a:pt x="55" y="73"/>
                  </a:lnTo>
                  <a:lnTo>
                    <a:pt x="55" y="73"/>
                  </a:lnTo>
                  <a:lnTo>
                    <a:pt x="55" y="73"/>
                  </a:lnTo>
                  <a:lnTo>
                    <a:pt x="55" y="71"/>
                  </a:lnTo>
                  <a:lnTo>
                    <a:pt x="55" y="71"/>
                  </a:lnTo>
                  <a:lnTo>
                    <a:pt x="55" y="71"/>
                  </a:lnTo>
                  <a:lnTo>
                    <a:pt x="52" y="71"/>
                  </a:lnTo>
                  <a:lnTo>
                    <a:pt x="52" y="71"/>
                  </a:lnTo>
                  <a:lnTo>
                    <a:pt x="52" y="69"/>
                  </a:lnTo>
                  <a:lnTo>
                    <a:pt x="50" y="69"/>
                  </a:lnTo>
                  <a:lnTo>
                    <a:pt x="50" y="69"/>
                  </a:lnTo>
                  <a:lnTo>
                    <a:pt x="50" y="69"/>
                  </a:lnTo>
                  <a:lnTo>
                    <a:pt x="50" y="69"/>
                  </a:lnTo>
                  <a:lnTo>
                    <a:pt x="50" y="69"/>
                  </a:lnTo>
                  <a:lnTo>
                    <a:pt x="48" y="69"/>
                  </a:lnTo>
                  <a:lnTo>
                    <a:pt x="48" y="66"/>
                  </a:lnTo>
                  <a:lnTo>
                    <a:pt x="48" y="66"/>
                  </a:lnTo>
                  <a:lnTo>
                    <a:pt x="48" y="64"/>
                  </a:lnTo>
                  <a:lnTo>
                    <a:pt x="48" y="64"/>
                  </a:lnTo>
                  <a:lnTo>
                    <a:pt x="48" y="64"/>
                  </a:lnTo>
                  <a:lnTo>
                    <a:pt x="48" y="62"/>
                  </a:lnTo>
                  <a:lnTo>
                    <a:pt x="48" y="62"/>
                  </a:lnTo>
                  <a:lnTo>
                    <a:pt x="45" y="62"/>
                  </a:lnTo>
                  <a:lnTo>
                    <a:pt x="45" y="62"/>
                  </a:lnTo>
                  <a:lnTo>
                    <a:pt x="45" y="62"/>
                  </a:lnTo>
                  <a:lnTo>
                    <a:pt x="45" y="59"/>
                  </a:lnTo>
                  <a:lnTo>
                    <a:pt x="43" y="59"/>
                  </a:lnTo>
                  <a:lnTo>
                    <a:pt x="43" y="59"/>
                  </a:lnTo>
                  <a:lnTo>
                    <a:pt x="43" y="59"/>
                  </a:lnTo>
                  <a:lnTo>
                    <a:pt x="43" y="59"/>
                  </a:lnTo>
                  <a:lnTo>
                    <a:pt x="43" y="57"/>
                  </a:lnTo>
                  <a:lnTo>
                    <a:pt x="43" y="57"/>
                  </a:lnTo>
                  <a:lnTo>
                    <a:pt x="43" y="57"/>
                  </a:lnTo>
                  <a:lnTo>
                    <a:pt x="43" y="54"/>
                  </a:lnTo>
                  <a:lnTo>
                    <a:pt x="43" y="54"/>
                  </a:lnTo>
                  <a:lnTo>
                    <a:pt x="40" y="54"/>
                  </a:lnTo>
                  <a:lnTo>
                    <a:pt x="40" y="54"/>
                  </a:lnTo>
                  <a:lnTo>
                    <a:pt x="40" y="52"/>
                  </a:lnTo>
                  <a:lnTo>
                    <a:pt x="40" y="52"/>
                  </a:lnTo>
                  <a:lnTo>
                    <a:pt x="40" y="52"/>
                  </a:lnTo>
                  <a:lnTo>
                    <a:pt x="40" y="50"/>
                  </a:lnTo>
                  <a:lnTo>
                    <a:pt x="38" y="50"/>
                  </a:lnTo>
                  <a:lnTo>
                    <a:pt x="38" y="50"/>
                  </a:lnTo>
                  <a:lnTo>
                    <a:pt x="38" y="50"/>
                  </a:lnTo>
                  <a:lnTo>
                    <a:pt x="36" y="50"/>
                  </a:lnTo>
                  <a:lnTo>
                    <a:pt x="36" y="50"/>
                  </a:lnTo>
                  <a:lnTo>
                    <a:pt x="36" y="50"/>
                  </a:lnTo>
                  <a:lnTo>
                    <a:pt x="33" y="50"/>
                  </a:lnTo>
                  <a:lnTo>
                    <a:pt x="33" y="50"/>
                  </a:lnTo>
                  <a:lnTo>
                    <a:pt x="31" y="50"/>
                  </a:lnTo>
                  <a:lnTo>
                    <a:pt x="31" y="50"/>
                  </a:lnTo>
                  <a:lnTo>
                    <a:pt x="31" y="50"/>
                  </a:lnTo>
                  <a:lnTo>
                    <a:pt x="31" y="47"/>
                  </a:lnTo>
                  <a:lnTo>
                    <a:pt x="29" y="47"/>
                  </a:lnTo>
                  <a:lnTo>
                    <a:pt x="29" y="47"/>
                  </a:lnTo>
                  <a:lnTo>
                    <a:pt x="29" y="47"/>
                  </a:lnTo>
                  <a:lnTo>
                    <a:pt x="29" y="47"/>
                  </a:lnTo>
                  <a:lnTo>
                    <a:pt x="29" y="47"/>
                  </a:lnTo>
                  <a:lnTo>
                    <a:pt x="29" y="45"/>
                  </a:lnTo>
                  <a:lnTo>
                    <a:pt x="29" y="45"/>
                  </a:lnTo>
                  <a:lnTo>
                    <a:pt x="26" y="45"/>
                  </a:lnTo>
                  <a:lnTo>
                    <a:pt x="26" y="43"/>
                  </a:lnTo>
                  <a:lnTo>
                    <a:pt x="26" y="43"/>
                  </a:lnTo>
                  <a:lnTo>
                    <a:pt x="26" y="43"/>
                  </a:lnTo>
                  <a:lnTo>
                    <a:pt x="24" y="43"/>
                  </a:lnTo>
                  <a:lnTo>
                    <a:pt x="24" y="40"/>
                  </a:lnTo>
                  <a:lnTo>
                    <a:pt x="24" y="40"/>
                  </a:lnTo>
                  <a:lnTo>
                    <a:pt x="24" y="40"/>
                  </a:lnTo>
                  <a:lnTo>
                    <a:pt x="24" y="40"/>
                  </a:lnTo>
                  <a:lnTo>
                    <a:pt x="24" y="38"/>
                  </a:lnTo>
                  <a:lnTo>
                    <a:pt x="22" y="38"/>
                  </a:lnTo>
                  <a:lnTo>
                    <a:pt x="22" y="38"/>
                  </a:lnTo>
                  <a:lnTo>
                    <a:pt x="22" y="38"/>
                  </a:lnTo>
                  <a:lnTo>
                    <a:pt x="22" y="38"/>
                  </a:lnTo>
                  <a:lnTo>
                    <a:pt x="22" y="38"/>
                  </a:lnTo>
                  <a:lnTo>
                    <a:pt x="19" y="38"/>
                  </a:lnTo>
                  <a:lnTo>
                    <a:pt x="19" y="36"/>
                  </a:lnTo>
                  <a:lnTo>
                    <a:pt x="19" y="36"/>
                  </a:lnTo>
                  <a:lnTo>
                    <a:pt x="19" y="36"/>
                  </a:lnTo>
                  <a:lnTo>
                    <a:pt x="17" y="36"/>
                  </a:lnTo>
                  <a:lnTo>
                    <a:pt x="17" y="33"/>
                  </a:lnTo>
                  <a:lnTo>
                    <a:pt x="17" y="33"/>
                  </a:lnTo>
                  <a:lnTo>
                    <a:pt x="17" y="33"/>
                  </a:lnTo>
                  <a:lnTo>
                    <a:pt x="17" y="33"/>
                  </a:lnTo>
                  <a:lnTo>
                    <a:pt x="17" y="31"/>
                  </a:lnTo>
                  <a:lnTo>
                    <a:pt x="14" y="31"/>
                  </a:lnTo>
                  <a:lnTo>
                    <a:pt x="14" y="31"/>
                  </a:lnTo>
                  <a:lnTo>
                    <a:pt x="14" y="31"/>
                  </a:lnTo>
                  <a:lnTo>
                    <a:pt x="14" y="28"/>
                  </a:lnTo>
                  <a:lnTo>
                    <a:pt x="14" y="28"/>
                  </a:lnTo>
                  <a:lnTo>
                    <a:pt x="14" y="28"/>
                  </a:lnTo>
                  <a:lnTo>
                    <a:pt x="12" y="28"/>
                  </a:lnTo>
                  <a:lnTo>
                    <a:pt x="12" y="28"/>
                  </a:lnTo>
                  <a:lnTo>
                    <a:pt x="12" y="28"/>
                  </a:lnTo>
                  <a:lnTo>
                    <a:pt x="10" y="28"/>
                  </a:lnTo>
                  <a:lnTo>
                    <a:pt x="10" y="26"/>
                  </a:lnTo>
                  <a:lnTo>
                    <a:pt x="10" y="26"/>
                  </a:lnTo>
                  <a:lnTo>
                    <a:pt x="10" y="26"/>
                  </a:lnTo>
                  <a:lnTo>
                    <a:pt x="10" y="24"/>
                  </a:lnTo>
                  <a:lnTo>
                    <a:pt x="10" y="24"/>
                  </a:lnTo>
                  <a:lnTo>
                    <a:pt x="10" y="24"/>
                  </a:lnTo>
                  <a:lnTo>
                    <a:pt x="7" y="24"/>
                  </a:lnTo>
                  <a:lnTo>
                    <a:pt x="7" y="21"/>
                  </a:lnTo>
                  <a:lnTo>
                    <a:pt x="7" y="21"/>
                  </a:lnTo>
                  <a:lnTo>
                    <a:pt x="7" y="21"/>
                  </a:lnTo>
                  <a:lnTo>
                    <a:pt x="7" y="19"/>
                  </a:lnTo>
                  <a:lnTo>
                    <a:pt x="7" y="19"/>
                  </a:lnTo>
                  <a:lnTo>
                    <a:pt x="7" y="19"/>
                  </a:lnTo>
                  <a:lnTo>
                    <a:pt x="7" y="19"/>
                  </a:lnTo>
                  <a:lnTo>
                    <a:pt x="7" y="17"/>
                  </a:lnTo>
                  <a:lnTo>
                    <a:pt x="7" y="17"/>
                  </a:lnTo>
                  <a:lnTo>
                    <a:pt x="5" y="17"/>
                  </a:lnTo>
                  <a:lnTo>
                    <a:pt x="5" y="14"/>
                  </a:lnTo>
                  <a:lnTo>
                    <a:pt x="5" y="14"/>
                  </a:lnTo>
                  <a:lnTo>
                    <a:pt x="5" y="14"/>
                  </a:lnTo>
                  <a:lnTo>
                    <a:pt x="5" y="12"/>
                  </a:lnTo>
                  <a:lnTo>
                    <a:pt x="5" y="12"/>
                  </a:lnTo>
                  <a:lnTo>
                    <a:pt x="3" y="12"/>
                  </a:lnTo>
                  <a:lnTo>
                    <a:pt x="3" y="9"/>
                  </a:lnTo>
                  <a:lnTo>
                    <a:pt x="3" y="9"/>
                  </a:lnTo>
                  <a:lnTo>
                    <a:pt x="3" y="9"/>
                  </a:lnTo>
                  <a:lnTo>
                    <a:pt x="3" y="9"/>
                  </a:lnTo>
                  <a:lnTo>
                    <a:pt x="3" y="9"/>
                  </a:lnTo>
                  <a:lnTo>
                    <a:pt x="3" y="7"/>
                  </a:lnTo>
                  <a:lnTo>
                    <a:pt x="3" y="7"/>
                  </a:lnTo>
                  <a:lnTo>
                    <a:pt x="3" y="5"/>
                  </a:lnTo>
                  <a:lnTo>
                    <a:pt x="3" y="5"/>
                  </a:lnTo>
                  <a:lnTo>
                    <a:pt x="3" y="5"/>
                  </a:lnTo>
                  <a:lnTo>
                    <a:pt x="3" y="2"/>
                  </a:lnTo>
                  <a:lnTo>
                    <a:pt x="3" y="2"/>
                  </a:lnTo>
                  <a:lnTo>
                    <a:pt x="0" y="2"/>
                  </a:lnTo>
                  <a:lnTo>
                    <a:pt x="0" y="2"/>
                  </a:lnTo>
                  <a:lnTo>
                    <a:pt x="0" y="0"/>
                  </a:lnTo>
                  <a:lnTo>
                    <a:pt x="0" y="0"/>
                  </a:lnTo>
                  <a:lnTo>
                    <a:pt x="0" y="0"/>
                  </a:lnTo>
                  <a:lnTo>
                    <a:pt x="0" y="0"/>
                  </a:lnTo>
                  <a:lnTo>
                    <a:pt x="0" y="0"/>
                  </a:lnTo>
                  <a:lnTo>
                    <a:pt x="3" y="0"/>
                  </a:lnTo>
                  <a:lnTo>
                    <a:pt x="3" y="0"/>
                  </a:lnTo>
                  <a:lnTo>
                    <a:pt x="3" y="0"/>
                  </a:lnTo>
                  <a:lnTo>
                    <a:pt x="3" y="0"/>
                  </a:lnTo>
                  <a:lnTo>
                    <a:pt x="3" y="0"/>
                  </a:lnTo>
                  <a:lnTo>
                    <a:pt x="3" y="2"/>
                  </a:lnTo>
                  <a:lnTo>
                    <a:pt x="5" y="2"/>
                  </a:lnTo>
                  <a:lnTo>
                    <a:pt x="5" y="2"/>
                  </a:lnTo>
                  <a:lnTo>
                    <a:pt x="5" y="0"/>
                  </a:lnTo>
                  <a:lnTo>
                    <a:pt x="7" y="0"/>
                  </a:lnTo>
                  <a:lnTo>
                    <a:pt x="7" y="0"/>
                  </a:lnTo>
                  <a:lnTo>
                    <a:pt x="7" y="0"/>
                  </a:lnTo>
                  <a:lnTo>
                    <a:pt x="7" y="0"/>
                  </a:lnTo>
                  <a:lnTo>
                    <a:pt x="10" y="0"/>
                  </a:lnTo>
                  <a:lnTo>
                    <a:pt x="10" y="0"/>
                  </a:lnTo>
                  <a:lnTo>
                    <a:pt x="10" y="0"/>
                  </a:lnTo>
                  <a:lnTo>
                    <a:pt x="10" y="0"/>
                  </a:lnTo>
                  <a:lnTo>
                    <a:pt x="12" y="0"/>
                  </a:lnTo>
                  <a:lnTo>
                    <a:pt x="12" y="0"/>
                  </a:lnTo>
                  <a:lnTo>
                    <a:pt x="12" y="0"/>
                  </a:lnTo>
                  <a:lnTo>
                    <a:pt x="12" y="0"/>
                  </a:lnTo>
                  <a:lnTo>
                    <a:pt x="14" y="0"/>
                  </a:lnTo>
                  <a:lnTo>
                    <a:pt x="14" y="0"/>
                  </a:lnTo>
                  <a:lnTo>
                    <a:pt x="14" y="2"/>
                  </a:lnTo>
                  <a:lnTo>
                    <a:pt x="14" y="2"/>
                  </a:lnTo>
                  <a:lnTo>
                    <a:pt x="17" y="2"/>
                  </a:lnTo>
                  <a:lnTo>
                    <a:pt x="17" y="2"/>
                  </a:lnTo>
                  <a:lnTo>
                    <a:pt x="17" y="2"/>
                  </a:lnTo>
                  <a:lnTo>
                    <a:pt x="17" y="2"/>
                  </a:lnTo>
                  <a:lnTo>
                    <a:pt x="19" y="2"/>
                  </a:lnTo>
                  <a:lnTo>
                    <a:pt x="19" y="5"/>
                  </a:lnTo>
                  <a:lnTo>
                    <a:pt x="19" y="5"/>
                  </a:lnTo>
                  <a:lnTo>
                    <a:pt x="19" y="5"/>
                  </a:lnTo>
                  <a:lnTo>
                    <a:pt x="19" y="7"/>
                  </a:lnTo>
                  <a:lnTo>
                    <a:pt x="22" y="7"/>
                  </a:lnTo>
                  <a:lnTo>
                    <a:pt x="22" y="7"/>
                  </a:lnTo>
                  <a:lnTo>
                    <a:pt x="22" y="7"/>
                  </a:lnTo>
                  <a:lnTo>
                    <a:pt x="22" y="7"/>
                  </a:lnTo>
                  <a:lnTo>
                    <a:pt x="22" y="9"/>
                  </a:lnTo>
                  <a:lnTo>
                    <a:pt x="24" y="9"/>
                  </a:lnTo>
                  <a:lnTo>
                    <a:pt x="24" y="9"/>
                  </a:lnTo>
                  <a:lnTo>
                    <a:pt x="24" y="9"/>
                  </a:lnTo>
                  <a:lnTo>
                    <a:pt x="24" y="9"/>
                  </a:lnTo>
                  <a:lnTo>
                    <a:pt x="26" y="9"/>
                  </a:lnTo>
                  <a:lnTo>
                    <a:pt x="26" y="9"/>
                  </a:lnTo>
                  <a:lnTo>
                    <a:pt x="26" y="9"/>
                  </a:lnTo>
                  <a:lnTo>
                    <a:pt x="29" y="9"/>
                  </a:lnTo>
                  <a:lnTo>
                    <a:pt x="29" y="9"/>
                  </a:lnTo>
                  <a:lnTo>
                    <a:pt x="29" y="9"/>
                  </a:lnTo>
                  <a:lnTo>
                    <a:pt x="31" y="9"/>
                  </a:lnTo>
                  <a:lnTo>
                    <a:pt x="31" y="9"/>
                  </a:lnTo>
                  <a:lnTo>
                    <a:pt x="31" y="12"/>
                  </a:lnTo>
                  <a:lnTo>
                    <a:pt x="31" y="12"/>
                  </a:lnTo>
                  <a:lnTo>
                    <a:pt x="31" y="9"/>
                  </a:lnTo>
                  <a:lnTo>
                    <a:pt x="33" y="9"/>
                  </a:lnTo>
                  <a:lnTo>
                    <a:pt x="33" y="9"/>
                  </a:lnTo>
                  <a:lnTo>
                    <a:pt x="36" y="9"/>
                  </a:lnTo>
                  <a:lnTo>
                    <a:pt x="36" y="9"/>
                  </a:lnTo>
                  <a:lnTo>
                    <a:pt x="36" y="9"/>
                  </a:lnTo>
                  <a:lnTo>
                    <a:pt x="36" y="9"/>
                  </a:lnTo>
                  <a:lnTo>
                    <a:pt x="38" y="9"/>
                  </a:lnTo>
                  <a:lnTo>
                    <a:pt x="38" y="9"/>
                  </a:lnTo>
                  <a:lnTo>
                    <a:pt x="40" y="9"/>
                  </a:lnTo>
                  <a:lnTo>
                    <a:pt x="40" y="9"/>
                  </a:lnTo>
                  <a:lnTo>
                    <a:pt x="40" y="9"/>
                  </a:lnTo>
                  <a:lnTo>
                    <a:pt x="43" y="9"/>
                  </a:lnTo>
                  <a:lnTo>
                    <a:pt x="43" y="9"/>
                  </a:lnTo>
                  <a:lnTo>
                    <a:pt x="43" y="9"/>
                  </a:lnTo>
                  <a:lnTo>
                    <a:pt x="43" y="9"/>
                  </a:lnTo>
                  <a:lnTo>
                    <a:pt x="45" y="9"/>
                  </a:lnTo>
                  <a:lnTo>
                    <a:pt x="45" y="9"/>
                  </a:lnTo>
                  <a:lnTo>
                    <a:pt x="45" y="12"/>
                  </a:lnTo>
                  <a:lnTo>
                    <a:pt x="45" y="12"/>
                  </a:lnTo>
                  <a:lnTo>
                    <a:pt x="48" y="12"/>
                  </a:lnTo>
                  <a:lnTo>
                    <a:pt x="48" y="12"/>
                  </a:lnTo>
                  <a:lnTo>
                    <a:pt x="48" y="12"/>
                  </a:lnTo>
                  <a:lnTo>
                    <a:pt x="48" y="12"/>
                  </a:lnTo>
                  <a:lnTo>
                    <a:pt x="50" y="12"/>
                  </a:lnTo>
                  <a:lnTo>
                    <a:pt x="50" y="12"/>
                  </a:lnTo>
                  <a:lnTo>
                    <a:pt x="50" y="9"/>
                  </a:lnTo>
                  <a:lnTo>
                    <a:pt x="50" y="9"/>
                  </a:lnTo>
                  <a:lnTo>
                    <a:pt x="52" y="9"/>
                  </a:lnTo>
                  <a:lnTo>
                    <a:pt x="52" y="9"/>
                  </a:lnTo>
                  <a:lnTo>
                    <a:pt x="55" y="9"/>
                  </a:lnTo>
                  <a:lnTo>
                    <a:pt x="55" y="9"/>
                  </a:lnTo>
                  <a:lnTo>
                    <a:pt x="55" y="12"/>
                  </a:lnTo>
                  <a:lnTo>
                    <a:pt x="55" y="12"/>
                  </a:lnTo>
                  <a:lnTo>
                    <a:pt x="55" y="12"/>
                  </a:lnTo>
                  <a:lnTo>
                    <a:pt x="55" y="14"/>
                  </a:lnTo>
                  <a:lnTo>
                    <a:pt x="57" y="14"/>
                  </a:lnTo>
                  <a:lnTo>
                    <a:pt x="57" y="14"/>
                  </a:lnTo>
                  <a:lnTo>
                    <a:pt x="57" y="14"/>
                  </a:lnTo>
                  <a:lnTo>
                    <a:pt x="57" y="17"/>
                  </a:lnTo>
                  <a:lnTo>
                    <a:pt x="57" y="17"/>
                  </a:lnTo>
                  <a:lnTo>
                    <a:pt x="57" y="17"/>
                  </a:lnTo>
                  <a:lnTo>
                    <a:pt x="59" y="17"/>
                  </a:lnTo>
                  <a:lnTo>
                    <a:pt x="59" y="19"/>
                  </a:lnTo>
                  <a:lnTo>
                    <a:pt x="59" y="19"/>
                  </a:lnTo>
                  <a:lnTo>
                    <a:pt x="59" y="19"/>
                  </a:lnTo>
                  <a:lnTo>
                    <a:pt x="62" y="19"/>
                  </a:lnTo>
                  <a:lnTo>
                    <a:pt x="62" y="19"/>
                  </a:lnTo>
                  <a:lnTo>
                    <a:pt x="62" y="19"/>
                  </a:lnTo>
                  <a:lnTo>
                    <a:pt x="62" y="19"/>
                  </a:lnTo>
                  <a:lnTo>
                    <a:pt x="62" y="21"/>
                  </a:lnTo>
                  <a:lnTo>
                    <a:pt x="62" y="21"/>
                  </a:lnTo>
                  <a:lnTo>
                    <a:pt x="62" y="24"/>
                  </a:lnTo>
                  <a:lnTo>
                    <a:pt x="64" y="24"/>
                  </a:lnTo>
                  <a:lnTo>
                    <a:pt x="64" y="24"/>
                  </a:lnTo>
                  <a:lnTo>
                    <a:pt x="64" y="26"/>
                  </a:lnTo>
                  <a:lnTo>
                    <a:pt x="64" y="26"/>
                  </a:lnTo>
                  <a:lnTo>
                    <a:pt x="64" y="26"/>
                  </a:lnTo>
                  <a:lnTo>
                    <a:pt x="64" y="28"/>
                  </a:lnTo>
                  <a:lnTo>
                    <a:pt x="64" y="28"/>
                  </a:lnTo>
                  <a:lnTo>
                    <a:pt x="64" y="28"/>
                  </a:lnTo>
                  <a:lnTo>
                    <a:pt x="67" y="28"/>
                  </a:lnTo>
                  <a:lnTo>
                    <a:pt x="67" y="28"/>
                  </a:lnTo>
                  <a:lnTo>
                    <a:pt x="69" y="28"/>
                  </a:lnTo>
                  <a:lnTo>
                    <a:pt x="69" y="28"/>
                  </a:lnTo>
                  <a:lnTo>
                    <a:pt x="69" y="28"/>
                  </a:lnTo>
                  <a:lnTo>
                    <a:pt x="69" y="31"/>
                  </a:lnTo>
                  <a:lnTo>
                    <a:pt x="69" y="31"/>
                  </a:lnTo>
                  <a:lnTo>
                    <a:pt x="69" y="31"/>
                  </a:lnTo>
                  <a:lnTo>
                    <a:pt x="69" y="33"/>
                  </a:lnTo>
                  <a:lnTo>
                    <a:pt x="69" y="33"/>
                  </a:lnTo>
                  <a:lnTo>
                    <a:pt x="69" y="36"/>
                  </a:lnTo>
                  <a:lnTo>
                    <a:pt x="69" y="36"/>
                  </a:lnTo>
                  <a:lnTo>
                    <a:pt x="69" y="36"/>
                  </a:lnTo>
                  <a:lnTo>
                    <a:pt x="69" y="38"/>
                  </a:lnTo>
                  <a:lnTo>
                    <a:pt x="69" y="38"/>
                  </a:lnTo>
                  <a:lnTo>
                    <a:pt x="69" y="38"/>
                  </a:lnTo>
                  <a:lnTo>
                    <a:pt x="69" y="38"/>
                  </a:lnTo>
                  <a:lnTo>
                    <a:pt x="71" y="38"/>
                  </a:lnTo>
                  <a:lnTo>
                    <a:pt x="71" y="40"/>
                  </a:lnTo>
                  <a:lnTo>
                    <a:pt x="71" y="40"/>
                  </a:lnTo>
                  <a:lnTo>
                    <a:pt x="71" y="40"/>
                  </a:lnTo>
                  <a:lnTo>
                    <a:pt x="74" y="40"/>
                  </a:lnTo>
                  <a:lnTo>
                    <a:pt x="74" y="40"/>
                  </a:lnTo>
                  <a:lnTo>
                    <a:pt x="74" y="40"/>
                  </a:lnTo>
                  <a:lnTo>
                    <a:pt x="76" y="40"/>
                  </a:lnTo>
                  <a:lnTo>
                    <a:pt x="76" y="43"/>
                  </a:lnTo>
                  <a:lnTo>
                    <a:pt x="76" y="43"/>
                  </a:lnTo>
                  <a:lnTo>
                    <a:pt x="76" y="43"/>
                  </a:lnTo>
                  <a:lnTo>
                    <a:pt x="76" y="43"/>
                  </a:lnTo>
                  <a:lnTo>
                    <a:pt x="78" y="43"/>
                  </a:lnTo>
                  <a:lnTo>
                    <a:pt x="78" y="45"/>
                  </a:lnTo>
                  <a:lnTo>
                    <a:pt x="78" y="45"/>
                  </a:lnTo>
                  <a:lnTo>
                    <a:pt x="78" y="45"/>
                  </a:lnTo>
                  <a:lnTo>
                    <a:pt x="78" y="47"/>
                  </a:lnTo>
                  <a:lnTo>
                    <a:pt x="81" y="47"/>
                  </a:lnTo>
                  <a:lnTo>
                    <a:pt x="81" y="47"/>
                  </a:lnTo>
                  <a:lnTo>
                    <a:pt x="81" y="47"/>
                  </a:lnTo>
                  <a:lnTo>
                    <a:pt x="81" y="47"/>
                  </a:lnTo>
                  <a:lnTo>
                    <a:pt x="81" y="47"/>
                  </a:lnTo>
                  <a:lnTo>
                    <a:pt x="81" y="50"/>
                  </a:lnTo>
                  <a:lnTo>
                    <a:pt x="83" y="50"/>
                  </a:lnTo>
                  <a:lnTo>
                    <a:pt x="83" y="50"/>
                  </a:lnTo>
                  <a:lnTo>
                    <a:pt x="83" y="50"/>
                  </a:lnTo>
                  <a:lnTo>
                    <a:pt x="85" y="50"/>
                  </a:lnTo>
                  <a:lnTo>
                    <a:pt x="85" y="50"/>
                  </a:lnTo>
                  <a:lnTo>
                    <a:pt x="85" y="50"/>
                  </a:lnTo>
                  <a:lnTo>
                    <a:pt x="88" y="50"/>
                  </a:lnTo>
                  <a:lnTo>
                    <a:pt x="88" y="52"/>
                  </a:lnTo>
                  <a:lnTo>
                    <a:pt x="88" y="52"/>
                  </a:lnTo>
                  <a:lnTo>
                    <a:pt x="88" y="52"/>
                  </a:lnTo>
                  <a:lnTo>
                    <a:pt x="88" y="52"/>
                  </a:lnTo>
                  <a:lnTo>
                    <a:pt x="90" y="52"/>
                  </a:lnTo>
                  <a:lnTo>
                    <a:pt x="90" y="54"/>
                  </a:lnTo>
                  <a:lnTo>
                    <a:pt x="90" y="54"/>
                  </a:lnTo>
                  <a:lnTo>
                    <a:pt x="90" y="54"/>
                  </a:lnTo>
                  <a:lnTo>
                    <a:pt x="90" y="54"/>
                  </a:lnTo>
                  <a:lnTo>
                    <a:pt x="93" y="54"/>
                  </a:lnTo>
                  <a:lnTo>
                    <a:pt x="93" y="57"/>
                  </a:lnTo>
                  <a:lnTo>
                    <a:pt x="93" y="57"/>
                  </a:lnTo>
                  <a:lnTo>
                    <a:pt x="93" y="57"/>
                  </a:lnTo>
                  <a:lnTo>
                    <a:pt x="95" y="57"/>
                  </a:lnTo>
                  <a:lnTo>
                    <a:pt x="95" y="57"/>
                  </a:lnTo>
                  <a:lnTo>
                    <a:pt x="95" y="59"/>
                  </a:lnTo>
                  <a:lnTo>
                    <a:pt x="95" y="59"/>
                  </a:lnTo>
                  <a:lnTo>
                    <a:pt x="95" y="59"/>
                  </a:lnTo>
                  <a:lnTo>
                    <a:pt x="97" y="59"/>
                  </a:lnTo>
                  <a:lnTo>
                    <a:pt x="97" y="59"/>
                  </a:lnTo>
                  <a:lnTo>
                    <a:pt x="97" y="59"/>
                  </a:lnTo>
                  <a:lnTo>
                    <a:pt x="97" y="62"/>
                  </a:lnTo>
                  <a:lnTo>
                    <a:pt x="97" y="62"/>
                  </a:lnTo>
                  <a:lnTo>
                    <a:pt x="100" y="62"/>
                  </a:lnTo>
                  <a:lnTo>
                    <a:pt x="100" y="62"/>
                  </a:lnTo>
                  <a:lnTo>
                    <a:pt x="100" y="62"/>
                  </a:lnTo>
                  <a:lnTo>
                    <a:pt x="102" y="62"/>
                  </a:lnTo>
                  <a:lnTo>
                    <a:pt x="102" y="62"/>
                  </a:lnTo>
                  <a:lnTo>
                    <a:pt x="102" y="64"/>
                  </a:lnTo>
                  <a:lnTo>
                    <a:pt x="102" y="64"/>
                  </a:lnTo>
                  <a:lnTo>
                    <a:pt x="102" y="64"/>
                  </a:lnTo>
                  <a:lnTo>
                    <a:pt x="102" y="66"/>
                  </a:lnTo>
                  <a:lnTo>
                    <a:pt x="104" y="66"/>
                  </a:lnTo>
                  <a:lnTo>
                    <a:pt x="104" y="66"/>
                  </a:lnTo>
                  <a:lnTo>
                    <a:pt x="104" y="66"/>
                  </a:lnTo>
                  <a:lnTo>
                    <a:pt x="104" y="69"/>
                  </a:lnTo>
                  <a:lnTo>
                    <a:pt x="104" y="69"/>
                  </a:lnTo>
                  <a:lnTo>
                    <a:pt x="104" y="69"/>
                  </a:lnTo>
                  <a:lnTo>
                    <a:pt x="107" y="69"/>
                  </a:lnTo>
                  <a:lnTo>
                    <a:pt x="107" y="69"/>
                  </a:lnTo>
                  <a:lnTo>
                    <a:pt x="107" y="71"/>
                  </a:lnTo>
                  <a:lnTo>
                    <a:pt x="107" y="71"/>
                  </a:lnTo>
                  <a:lnTo>
                    <a:pt x="107" y="73"/>
                  </a:lnTo>
                  <a:lnTo>
                    <a:pt x="107" y="73"/>
                  </a:lnTo>
                  <a:lnTo>
                    <a:pt x="107" y="73"/>
                  </a:lnTo>
                  <a:lnTo>
                    <a:pt x="109" y="73"/>
                  </a:lnTo>
                  <a:lnTo>
                    <a:pt x="109" y="76"/>
                  </a:lnTo>
                  <a:lnTo>
                    <a:pt x="109" y="76"/>
                  </a:lnTo>
                  <a:lnTo>
                    <a:pt x="109" y="76"/>
                  </a:lnTo>
                  <a:lnTo>
                    <a:pt x="111" y="76"/>
                  </a:lnTo>
                  <a:lnTo>
                    <a:pt x="111" y="76"/>
                  </a:lnTo>
                  <a:lnTo>
                    <a:pt x="111" y="76"/>
                  </a:lnTo>
                  <a:lnTo>
                    <a:pt x="114" y="76"/>
                  </a:lnTo>
                  <a:lnTo>
                    <a:pt x="114" y="78"/>
                  </a:lnTo>
                  <a:lnTo>
                    <a:pt x="114" y="78"/>
                  </a:lnTo>
                  <a:lnTo>
                    <a:pt x="114" y="78"/>
                  </a:lnTo>
                  <a:lnTo>
                    <a:pt x="114" y="78"/>
                  </a:lnTo>
                  <a:lnTo>
                    <a:pt x="114" y="81"/>
                  </a:lnTo>
                  <a:lnTo>
                    <a:pt x="114" y="81"/>
                  </a:lnTo>
                  <a:lnTo>
                    <a:pt x="114" y="81"/>
                  </a:lnTo>
                  <a:lnTo>
                    <a:pt x="114" y="83"/>
                  </a:lnTo>
                  <a:lnTo>
                    <a:pt x="114" y="83"/>
                  </a:lnTo>
                  <a:lnTo>
                    <a:pt x="116" y="83"/>
                  </a:lnTo>
                  <a:lnTo>
                    <a:pt x="116" y="85"/>
                  </a:lnTo>
                  <a:lnTo>
                    <a:pt x="116" y="85"/>
                  </a:lnTo>
                  <a:lnTo>
                    <a:pt x="116" y="85"/>
                  </a:lnTo>
                  <a:lnTo>
                    <a:pt x="116" y="85"/>
                  </a:lnTo>
                  <a:lnTo>
                    <a:pt x="116" y="88"/>
                  </a:lnTo>
                  <a:lnTo>
                    <a:pt x="119" y="88"/>
                  </a:lnTo>
                  <a:lnTo>
                    <a:pt x="119" y="88"/>
                  </a:lnTo>
                  <a:lnTo>
                    <a:pt x="119" y="88"/>
                  </a:lnTo>
                  <a:lnTo>
                    <a:pt x="119" y="88"/>
                  </a:lnTo>
                  <a:lnTo>
                    <a:pt x="121" y="88"/>
                  </a:lnTo>
                  <a:lnTo>
                    <a:pt x="121" y="88"/>
                  </a:lnTo>
                  <a:lnTo>
                    <a:pt x="121" y="88"/>
                  </a:lnTo>
                  <a:lnTo>
                    <a:pt x="121" y="88"/>
                  </a:lnTo>
                  <a:lnTo>
                    <a:pt x="121" y="88"/>
                  </a:lnTo>
                  <a:lnTo>
                    <a:pt x="121" y="88"/>
                  </a:lnTo>
                  <a:lnTo>
                    <a:pt x="121" y="88"/>
                  </a:lnTo>
                  <a:lnTo>
                    <a:pt x="121" y="85"/>
                  </a:lnTo>
                  <a:lnTo>
                    <a:pt x="123" y="85"/>
                  </a:lnTo>
                  <a:lnTo>
                    <a:pt x="123" y="85"/>
                  </a:lnTo>
                  <a:lnTo>
                    <a:pt x="123" y="85"/>
                  </a:lnTo>
                  <a:lnTo>
                    <a:pt x="126" y="85"/>
                  </a:lnTo>
                  <a:lnTo>
                    <a:pt x="126" y="85"/>
                  </a:lnTo>
                  <a:lnTo>
                    <a:pt x="126" y="85"/>
                  </a:lnTo>
                  <a:lnTo>
                    <a:pt x="128" y="85"/>
                  </a:lnTo>
                  <a:lnTo>
                    <a:pt x="128" y="85"/>
                  </a:lnTo>
                  <a:lnTo>
                    <a:pt x="128" y="85"/>
                  </a:lnTo>
                  <a:lnTo>
                    <a:pt x="130" y="85"/>
                  </a:lnTo>
                  <a:lnTo>
                    <a:pt x="130" y="85"/>
                  </a:lnTo>
                  <a:lnTo>
                    <a:pt x="130" y="88"/>
                  </a:lnTo>
                  <a:lnTo>
                    <a:pt x="130" y="88"/>
                  </a:lnTo>
                  <a:lnTo>
                    <a:pt x="130" y="88"/>
                  </a:lnTo>
                  <a:lnTo>
                    <a:pt x="130" y="88"/>
                  </a:lnTo>
                  <a:lnTo>
                    <a:pt x="130" y="88"/>
                  </a:lnTo>
                  <a:lnTo>
                    <a:pt x="133" y="88"/>
                  </a:lnTo>
                  <a:lnTo>
                    <a:pt x="133" y="90"/>
                  </a:lnTo>
                  <a:lnTo>
                    <a:pt x="133" y="90"/>
                  </a:lnTo>
                  <a:lnTo>
                    <a:pt x="135" y="90"/>
                  </a:lnTo>
                  <a:lnTo>
                    <a:pt x="135" y="90"/>
                  </a:lnTo>
                  <a:lnTo>
                    <a:pt x="135" y="90"/>
                  </a:lnTo>
                  <a:lnTo>
                    <a:pt x="135" y="92"/>
                  </a:lnTo>
                  <a:lnTo>
                    <a:pt x="135" y="92"/>
                  </a:lnTo>
                  <a:lnTo>
                    <a:pt x="135" y="95"/>
                  </a:lnTo>
                  <a:lnTo>
                    <a:pt x="135" y="95"/>
                  </a:lnTo>
                  <a:lnTo>
                    <a:pt x="135" y="95"/>
                  </a:lnTo>
                  <a:lnTo>
                    <a:pt x="135" y="95"/>
                  </a:lnTo>
                  <a:lnTo>
                    <a:pt x="135" y="92"/>
                  </a:lnTo>
                  <a:lnTo>
                    <a:pt x="135" y="92"/>
                  </a:lnTo>
                  <a:lnTo>
                    <a:pt x="135" y="90"/>
                  </a:lnTo>
                  <a:lnTo>
                    <a:pt x="138" y="90"/>
                  </a:lnTo>
                  <a:lnTo>
                    <a:pt x="138" y="90"/>
                  </a:lnTo>
                  <a:lnTo>
                    <a:pt x="138" y="90"/>
                  </a:lnTo>
                  <a:lnTo>
                    <a:pt x="138" y="90"/>
                  </a:lnTo>
                  <a:lnTo>
                    <a:pt x="140" y="90"/>
                  </a:lnTo>
                  <a:lnTo>
                    <a:pt x="140" y="90"/>
                  </a:lnTo>
                  <a:lnTo>
                    <a:pt x="140" y="88"/>
                  </a:lnTo>
                  <a:lnTo>
                    <a:pt x="142" y="88"/>
                  </a:lnTo>
                  <a:lnTo>
                    <a:pt x="142" y="88"/>
                  </a:lnTo>
                  <a:lnTo>
                    <a:pt x="142" y="90"/>
                  </a:lnTo>
                  <a:lnTo>
                    <a:pt x="142" y="90"/>
                  </a:lnTo>
                  <a:lnTo>
                    <a:pt x="145" y="90"/>
                  </a:lnTo>
                  <a:lnTo>
                    <a:pt x="145" y="90"/>
                  </a:lnTo>
                  <a:lnTo>
                    <a:pt x="145" y="92"/>
                  </a:lnTo>
                  <a:lnTo>
                    <a:pt x="145" y="92"/>
                  </a:lnTo>
                  <a:lnTo>
                    <a:pt x="145" y="92"/>
                  </a:lnTo>
                  <a:lnTo>
                    <a:pt x="145" y="95"/>
                  </a:lnTo>
                  <a:lnTo>
                    <a:pt x="145" y="95"/>
                  </a:lnTo>
                  <a:lnTo>
                    <a:pt x="145" y="97"/>
                  </a:lnTo>
                  <a:lnTo>
                    <a:pt x="145" y="97"/>
                  </a:lnTo>
                  <a:lnTo>
                    <a:pt x="145" y="97"/>
                  </a:lnTo>
                  <a:lnTo>
                    <a:pt x="145" y="97"/>
                  </a:lnTo>
                  <a:lnTo>
                    <a:pt x="145" y="100"/>
                  </a:lnTo>
                  <a:lnTo>
                    <a:pt x="142" y="100"/>
                  </a:lnTo>
                  <a:lnTo>
                    <a:pt x="142" y="100"/>
                  </a:lnTo>
                  <a:lnTo>
                    <a:pt x="145" y="100"/>
                  </a:lnTo>
                  <a:lnTo>
                    <a:pt x="145" y="100"/>
                  </a:lnTo>
                  <a:lnTo>
                    <a:pt x="145" y="102"/>
                  </a:lnTo>
                  <a:lnTo>
                    <a:pt x="147" y="102"/>
                  </a:lnTo>
                  <a:lnTo>
                    <a:pt x="147" y="102"/>
                  </a:lnTo>
                  <a:lnTo>
                    <a:pt x="147" y="102"/>
                  </a:lnTo>
                  <a:lnTo>
                    <a:pt x="147" y="104"/>
                  </a:lnTo>
                  <a:lnTo>
                    <a:pt x="147" y="104"/>
                  </a:lnTo>
                  <a:lnTo>
                    <a:pt x="147" y="104"/>
                  </a:lnTo>
                  <a:lnTo>
                    <a:pt x="149" y="104"/>
                  </a:lnTo>
                  <a:lnTo>
                    <a:pt x="149" y="104"/>
                  </a:lnTo>
                  <a:lnTo>
                    <a:pt x="149" y="104"/>
                  </a:lnTo>
                  <a:lnTo>
                    <a:pt x="149" y="104"/>
                  </a:lnTo>
                  <a:lnTo>
                    <a:pt x="149" y="102"/>
                  </a:lnTo>
                  <a:lnTo>
                    <a:pt x="149" y="102"/>
                  </a:lnTo>
                  <a:lnTo>
                    <a:pt x="149" y="102"/>
                  </a:lnTo>
                  <a:lnTo>
                    <a:pt x="152" y="102"/>
                  </a:lnTo>
                  <a:lnTo>
                    <a:pt x="152" y="102"/>
                  </a:lnTo>
                  <a:lnTo>
                    <a:pt x="154" y="102"/>
                  </a:lnTo>
                  <a:lnTo>
                    <a:pt x="154" y="104"/>
                  </a:lnTo>
                  <a:lnTo>
                    <a:pt x="154" y="104"/>
                  </a:lnTo>
                  <a:lnTo>
                    <a:pt x="154" y="104"/>
                  </a:lnTo>
                  <a:lnTo>
                    <a:pt x="156" y="104"/>
                  </a:lnTo>
                  <a:lnTo>
                    <a:pt x="156" y="104"/>
                  </a:lnTo>
                  <a:lnTo>
                    <a:pt x="156" y="104"/>
                  </a:lnTo>
                  <a:lnTo>
                    <a:pt x="159" y="104"/>
                  </a:lnTo>
                  <a:lnTo>
                    <a:pt x="159" y="104"/>
                  </a:lnTo>
                  <a:lnTo>
                    <a:pt x="159" y="104"/>
                  </a:lnTo>
                  <a:lnTo>
                    <a:pt x="161" y="104"/>
                  </a:lnTo>
                  <a:lnTo>
                    <a:pt x="161" y="107"/>
                  </a:lnTo>
                  <a:lnTo>
                    <a:pt x="161" y="107"/>
                  </a:lnTo>
                  <a:lnTo>
                    <a:pt x="161" y="107"/>
                  </a:lnTo>
                  <a:lnTo>
                    <a:pt x="161" y="109"/>
                  </a:lnTo>
                  <a:lnTo>
                    <a:pt x="161" y="109"/>
                  </a:lnTo>
                  <a:lnTo>
                    <a:pt x="161" y="111"/>
                  </a:lnTo>
                  <a:lnTo>
                    <a:pt x="161" y="111"/>
                  </a:lnTo>
                  <a:lnTo>
                    <a:pt x="161" y="111"/>
                  </a:lnTo>
                  <a:lnTo>
                    <a:pt x="161" y="111"/>
                  </a:lnTo>
                  <a:lnTo>
                    <a:pt x="161" y="114"/>
                  </a:lnTo>
                  <a:lnTo>
                    <a:pt x="161" y="114"/>
                  </a:lnTo>
                  <a:lnTo>
                    <a:pt x="161" y="114"/>
                  </a:lnTo>
                  <a:lnTo>
                    <a:pt x="161" y="116"/>
                  </a:lnTo>
                  <a:lnTo>
                    <a:pt x="161" y="116"/>
                  </a:lnTo>
                  <a:lnTo>
                    <a:pt x="161" y="116"/>
                  </a:lnTo>
                  <a:lnTo>
                    <a:pt x="164" y="116"/>
                  </a:lnTo>
                  <a:lnTo>
                    <a:pt x="164" y="116"/>
                  </a:lnTo>
                  <a:lnTo>
                    <a:pt x="164" y="116"/>
                  </a:lnTo>
                  <a:lnTo>
                    <a:pt x="164" y="114"/>
                  </a:lnTo>
                  <a:lnTo>
                    <a:pt x="164" y="114"/>
                  </a:lnTo>
                  <a:lnTo>
                    <a:pt x="166" y="114"/>
                  </a:lnTo>
                  <a:lnTo>
                    <a:pt x="166" y="114"/>
                  </a:lnTo>
                  <a:lnTo>
                    <a:pt x="168" y="114"/>
                  </a:lnTo>
                  <a:lnTo>
                    <a:pt x="168" y="114"/>
                  </a:lnTo>
                  <a:lnTo>
                    <a:pt x="168" y="114"/>
                  </a:lnTo>
                  <a:lnTo>
                    <a:pt x="168" y="116"/>
                  </a:lnTo>
                  <a:lnTo>
                    <a:pt x="171" y="116"/>
                  </a:lnTo>
                  <a:lnTo>
                    <a:pt x="171" y="116"/>
                  </a:lnTo>
                  <a:lnTo>
                    <a:pt x="171" y="116"/>
                  </a:lnTo>
                  <a:lnTo>
                    <a:pt x="171" y="116"/>
                  </a:lnTo>
                  <a:lnTo>
                    <a:pt x="171" y="118"/>
                  </a:lnTo>
                  <a:lnTo>
                    <a:pt x="173" y="118"/>
                  </a:lnTo>
                  <a:lnTo>
                    <a:pt x="173" y="118"/>
                  </a:lnTo>
                  <a:lnTo>
                    <a:pt x="173" y="118"/>
                  </a:lnTo>
                  <a:lnTo>
                    <a:pt x="173" y="118"/>
                  </a:lnTo>
                  <a:lnTo>
                    <a:pt x="175" y="118"/>
                  </a:lnTo>
                  <a:lnTo>
                    <a:pt x="175" y="121"/>
                  </a:lnTo>
                  <a:lnTo>
                    <a:pt x="175" y="121"/>
                  </a:lnTo>
                  <a:lnTo>
                    <a:pt x="175" y="123"/>
                  </a:lnTo>
                  <a:lnTo>
                    <a:pt x="175" y="123"/>
                  </a:lnTo>
                  <a:lnTo>
                    <a:pt x="173" y="123"/>
                  </a:lnTo>
                  <a:lnTo>
                    <a:pt x="173" y="126"/>
                  </a:lnTo>
                  <a:lnTo>
                    <a:pt x="173" y="126"/>
                  </a:lnTo>
                  <a:lnTo>
                    <a:pt x="175" y="126"/>
                  </a:lnTo>
                  <a:lnTo>
                    <a:pt x="175" y="126"/>
                  </a:lnTo>
                  <a:lnTo>
                    <a:pt x="175" y="126"/>
                  </a:lnTo>
                  <a:lnTo>
                    <a:pt x="175" y="126"/>
                  </a:lnTo>
                  <a:lnTo>
                    <a:pt x="175" y="126"/>
                  </a:lnTo>
                  <a:lnTo>
                    <a:pt x="178" y="126"/>
                  </a:lnTo>
                  <a:lnTo>
                    <a:pt x="178" y="128"/>
                  </a:lnTo>
                  <a:lnTo>
                    <a:pt x="178" y="128"/>
                  </a:lnTo>
                  <a:lnTo>
                    <a:pt x="178" y="126"/>
                  </a:lnTo>
                  <a:lnTo>
                    <a:pt x="178" y="126"/>
                  </a:lnTo>
                  <a:lnTo>
                    <a:pt x="178" y="123"/>
                  </a:lnTo>
                  <a:lnTo>
                    <a:pt x="178" y="123"/>
                  </a:lnTo>
                  <a:lnTo>
                    <a:pt x="178" y="121"/>
                  </a:lnTo>
                  <a:lnTo>
                    <a:pt x="178" y="121"/>
                  </a:lnTo>
                  <a:lnTo>
                    <a:pt x="178" y="121"/>
                  </a:lnTo>
                  <a:lnTo>
                    <a:pt x="178" y="118"/>
                  </a:lnTo>
                  <a:lnTo>
                    <a:pt x="178" y="118"/>
                  </a:lnTo>
                  <a:lnTo>
                    <a:pt x="178" y="118"/>
                  </a:lnTo>
                  <a:lnTo>
                    <a:pt x="178" y="116"/>
                  </a:lnTo>
                  <a:lnTo>
                    <a:pt x="175" y="116"/>
                  </a:lnTo>
                  <a:lnTo>
                    <a:pt x="175" y="116"/>
                  </a:lnTo>
                  <a:lnTo>
                    <a:pt x="175" y="114"/>
                  </a:lnTo>
                  <a:lnTo>
                    <a:pt x="178" y="114"/>
                  </a:lnTo>
                  <a:lnTo>
                    <a:pt x="178" y="114"/>
                  </a:lnTo>
                  <a:lnTo>
                    <a:pt x="178" y="114"/>
                  </a:lnTo>
                  <a:lnTo>
                    <a:pt x="180" y="114"/>
                  </a:lnTo>
                  <a:lnTo>
                    <a:pt x="180" y="116"/>
                  </a:lnTo>
                  <a:lnTo>
                    <a:pt x="180" y="116"/>
                  </a:lnTo>
                  <a:lnTo>
                    <a:pt x="180" y="116"/>
                  </a:lnTo>
                  <a:lnTo>
                    <a:pt x="180" y="118"/>
                  </a:lnTo>
                  <a:lnTo>
                    <a:pt x="180" y="118"/>
                  </a:lnTo>
                  <a:lnTo>
                    <a:pt x="183" y="118"/>
                  </a:lnTo>
                  <a:lnTo>
                    <a:pt x="183" y="118"/>
                  </a:lnTo>
                  <a:lnTo>
                    <a:pt x="183" y="118"/>
                  </a:lnTo>
                  <a:lnTo>
                    <a:pt x="183" y="121"/>
                  </a:lnTo>
                  <a:lnTo>
                    <a:pt x="183" y="121"/>
                  </a:lnTo>
                  <a:lnTo>
                    <a:pt x="183" y="123"/>
                  </a:lnTo>
                  <a:lnTo>
                    <a:pt x="183" y="123"/>
                  </a:lnTo>
                  <a:lnTo>
                    <a:pt x="183" y="121"/>
                  </a:lnTo>
                  <a:lnTo>
                    <a:pt x="185" y="121"/>
                  </a:lnTo>
                  <a:lnTo>
                    <a:pt x="185" y="121"/>
                  </a:lnTo>
                  <a:lnTo>
                    <a:pt x="185" y="121"/>
                  </a:lnTo>
                  <a:lnTo>
                    <a:pt x="187" y="121"/>
                  </a:lnTo>
                  <a:lnTo>
                    <a:pt x="187" y="121"/>
                  </a:lnTo>
                  <a:lnTo>
                    <a:pt x="187" y="118"/>
                  </a:lnTo>
                  <a:lnTo>
                    <a:pt x="187" y="118"/>
                  </a:lnTo>
                  <a:lnTo>
                    <a:pt x="187" y="118"/>
                  </a:lnTo>
                  <a:lnTo>
                    <a:pt x="187" y="116"/>
                  </a:lnTo>
                  <a:lnTo>
                    <a:pt x="187" y="116"/>
                  </a:lnTo>
                  <a:lnTo>
                    <a:pt x="187" y="116"/>
                  </a:lnTo>
                  <a:lnTo>
                    <a:pt x="190" y="116"/>
                  </a:lnTo>
                  <a:lnTo>
                    <a:pt x="190" y="114"/>
                  </a:lnTo>
                  <a:lnTo>
                    <a:pt x="190" y="114"/>
                  </a:lnTo>
                  <a:lnTo>
                    <a:pt x="190" y="114"/>
                  </a:lnTo>
                  <a:lnTo>
                    <a:pt x="192" y="114"/>
                  </a:lnTo>
                  <a:lnTo>
                    <a:pt x="192" y="114"/>
                  </a:lnTo>
                  <a:lnTo>
                    <a:pt x="192" y="114"/>
                  </a:lnTo>
                  <a:lnTo>
                    <a:pt x="194" y="114"/>
                  </a:lnTo>
                  <a:lnTo>
                    <a:pt x="194" y="114"/>
                  </a:lnTo>
                  <a:lnTo>
                    <a:pt x="194" y="114"/>
                  </a:lnTo>
                  <a:lnTo>
                    <a:pt x="197" y="114"/>
                  </a:lnTo>
                  <a:lnTo>
                    <a:pt x="197" y="114"/>
                  </a:lnTo>
                  <a:lnTo>
                    <a:pt x="197" y="116"/>
                  </a:lnTo>
                  <a:lnTo>
                    <a:pt x="197" y="116"/>
                  </a:lnTo>
                  <a:lnTo>
                    <a:pt x="197" y="116"/>
                  </a:lnTo>
                  <a:lnTo>
                    <a:pt x="197" y="116"/>
                  </a:lnTo>
                  <a:lnTo>
                    <a:pt x="197" y="116"/>
                  </a:lnTo>
                  <a:lnTo>
                    <a:pt x="197" y="114"/>
                  </a:lnTo>
                  <a:lnTo>
                    <a:pt x="199" y="114"/>
                  </a:lnTo>
                  <a:lnTo>
                    <a:pt x="199" y="114"/>
                  </a:lnTo>
                  <a:lnTo>
                    <a:pt x="199" y="114"/>
                  </a:lnTo>
                  <a:lnTo>
                    <a:pt x="201" y="114"/>
                  </a:lnTo>
                  <a:lnTo>
                    <a:pt x="201" y="114"/>
                  </a:lnTo>
                  <a:lnTo>
                    <a:pt x="201" y="114"/>
                  </a:lnTo>
                  <a:lnTo>
                    <a:pt x="204" y="114"/>
                  </a:lnTo>
                  <a:lnTo>
                    <a:pt x="204" y="114"/>
                  </a:lnTo>
                  <a:lnTo>
                    <a:pt x="204" y="111"/>
                  </a:lnTo>
                  <a:lnTo>
                    <a:pt x="204" y="111"/>
                  </a:lnTo>
                  <a:lnTo>
                    <a:pt x="206" y="111"/>
                  </a:lnTo>
                  <a:lnTo>
                    <a:pt x="206" y="114"/>
                  </a:lnTo>
                  <a:lnTo>
                    <a:pt x="206" y="114"/>
                  </a:lnTo>
                  <a:lnTo>
                    <a:pt x="206" y="116"/>
                  </a:lnTo>
                  <a:lnTo>
                    <a:pt x="206" y="116"/>
                  </a:lnTo>
                  <a:lnTo>
                    <a:pt x="206" y="116"/>
                  </a:lnTo>
                  <a:lnTo>
                    <a:pt x="209" y="116"/>
                  </a:lnTo>
                  <a:lnTo>
                    <a:pt x="209" y="116"/>
                  </a:lnTo>
                  <a:lnTo>
                    <a:pt x="209" y="118"/>
                  </a:lnTo>
                  <a:lnTo>
                    <a:pt x="209" y="118"/>
                  </a:lnTo>
                  <a:lnTo>
                    <a:pt x="211" y="118"/>
                  </a:lnTo>
                  <a:lnTo>
                    <a:pt x="211" y="118"/>
                  </a:lnTo>
                  <a:lnTo>
                    <a:pt x="211" y="118"/>
                  </a:lnTo>
                  <a:lnTo>
                    <a:pt x="211" y="118"/>
                  </a:lnTo>
                  <a:lnTo>
                    <a:pt x="211" y="118"/>
                  </a:lnTo>
                  <a:lnTo>
                    <a:pt x="211" y="121"/>
                  </a:lnTo>
                  <a:lnTo>
                    <a:pt x="209" y="121"/>
                  </a:lnTo>
                  <a:lnTo>
                    <a:pt x="209" y="121"/>
                  </a:lnTo>
                  <a:lnTo>
                    <a:pt x="209" y="121"/>
                  </a:lnTo>
                  <a:lnTo>
                    <a:pt x="209" y="121"/>
                  </a:lnTo>
                  <a:lnTo>
                    <a:pt x="209" y="123"/>
                  </a:lnTo>
                  <a:lnTo>
                    <a:pt x="209" y="123"/>
                  </a:lnTo>
                  <a:lnTo>
                    <a:pt x="209" y="123"/>
                  </a:lnTo>
                  <a:lnTo>
                    <a:pt x="209" y="123"/>
                  </a:lnTo>
                  <a:lnTo>
                    <a:pt x="209" y="123"/>
                  </a:lnTo>
                  <a:lnTo>
                    <a:pt x="211" y="123"/>
                  </a:lnTo>
                  <a:lnTo>
                    <a:pt x="211" y="123"/>
                  </a:lnTo>
                  <a:lnTo>
                    <a:pt x="211" y="126"/>
                  </a:lnTo>
                  <a:lnTo>
                    <a:pt x="209" y="126"/>
                  </a:lnTo>
                  <a:lnTo>
                    <a:pt x="209" y="126"/>
                  </a:lnTo>
                  <a:lnTo>
                    <a:pt x="209" y="126"/>
                  </a:lnTo>
                  <a:lnTo>
                    <a:pt x="209" y="126"/>
                  </a:lnTo>
                  <a:lnTo>
                    <a:pt x="206" y="126"/>
                  </a:lnTo>
                  <a:lnTo>
                    <a:pt x="206" y="128"/>
                  </a:lnTo>
                  <a:lnTo>
                    <a:pt x="206" y="128"/>
                  </a:lnTo>
                  <a:lnTo>
                    <a:pt x="204" y="128"/>
                  </a:lnTo>
                  <a:lnTo>
                    <a:pt x="204" y="126"/>
                  </a:lnTo>
                  <a:lnTo>
                    <a:pt x="204" y="126"/>
                  </a:lnTo>
                  <a:lnTo>
                    <a:pt x="204" y="126"/>
                  </a:lnTo>
                  <a:lnTo>
                    <a:pt x="204" y="126"/>
                  </a:lnTo>
                  <a:lnTo>
                    <a:pt x="204" y="126"/>
                  </a:lnTo>
                  <a:lnTo>
                    <a:pt x="204" y="126"/>
                  </a:lnTo>
                  <a:lnTo>
                    <a:pt x="201" y="126"/>
                  </a:lnTo>
                  <a:lnTo>
                    <a:pt x="201" y="123"/>
                  </a:lnTo>
                  <a:lnTo>
                    <a:pt x="204" y="123"/>
                  </a:lnTo>
                  <a:lnTo>
                    <a:pt x="204" y="123"/>
                  </a:lnTo>
                  <a:lnTo>
                    <a:pt x="201" y="123"/>
                  </a:lnTo>
                  <a:lnTo>
                    <a:pt x="201" y="123"/>
                  </a:lnTo>
                  <a:lnTo>
                    <a:pt x="201" y="123"/>
                  </a:lnTo>
                  <a:lnTo>
                    <a:pt x="201" y="123"/>
                  </a:lnTo>
                  <a:lnTo>
                    <a:pt x="201" y="126"/>
                  </a:lnTo>
                  <a:lnTo>
                    <a:pt x="201" y="126"/>
                  </a:lnTo>
                  <a:lnTo>
                    <a:pt x="201" y="128"/>
                  </a:lnTo>
                  <a:lnTo>
                    <a:pt x="199" y="128"/>
                  </a:lnTo>
                  <a:lnTo>
                    <a:pt x="199" y="128"/>
                  </a:lnTo>
                  <a:lnTo>
                    <a:pt x="199" y="128"/>
                  </a:lnTo>
                  <a:lnTo>
                    <a:pt x="199" y="128"/>
                  </a:lnTo>
                  <a:lnTo>
                    <a:pt x="197" y="128"/>
                  </a:lnTo>
                  <a:lnTo>
                    <a:pt x="197" y="130"/>
                  </a:lnTo>
                  <a:lnTo>
                    <a:pt x="199" y="130"/>
                  </a:lnTo>
                  <a:lnTo>
                    <a:pt x="199" y="130"/>
                  </a:lnTo>
                  <a:lnTo>
                    <a:pt x="199" y="130"/>
                  </a:lnTo>
                  <a:lnTo>
                    <a:pt x="201" y="130"/>
                  </a:lnTo>
                  <a:lnTo>
                    <a:pt x="201" y="130"/>
                  </a:lnTo>
                  <a:lnTo>
                    <a:pt x="201" y="130"/>
                  </a:lnTo>
                  <a:lnTo>
                    <a:pt x="201" y="130"/>
                  </a:lnTo>
                  <a:lnTo>
                    <a:pt x="201" y="130"/>
                  </a:lnTo>
                  <a:lnTo>
                    <a:pt x="204" y="130"/>
                  </a:lnTo>
                  <a:lnTo>
                    <a:pt x="204" y="133"/>
                  </a:lnTo>
                  <a:lnTo>
                    <a:pt x="204" y="133"/>
                  </a:lnTo>
                  <a:lnTo>
                    <a:pt x="204" y="133"/>
                  </a:lnTo>
                  <a:lnTo>
                    <a:pt x="204" y="133"/>
                  </a:lnTo>
                  <a:lnTo>
                    <a:pt x="204" y="135"/>
                  </a:lnTo>
                  <a:lnTo>
                    <a:pt x="204" y="135"/>
                  </a:lnTo>
                  <a:lnTo>
                    <a:pt x="204" y="135"/>
                  </a:lnTo>
                  <a:lnTo>
                    <a:pt x="204" y="135"/>
                  </a:lnTo>
                  <a:lnTo>
                    <a:pt x="201" y="135"/>
                  </a:lnTo>
                  <a:lnTo>
                    <a:pt x="201" y="137"/>
                  </a:lnTo>
                  <a:lnTo>
                    <a:pt x="204" y="137"/>
                  </a:lnTo>
                  <a:lnTo>
                    <a:pt x="204" y="137"/>
                  </a:lnTo>
                  <a:lnTo>
                    <a:pt x="204" y="137"/>
                  </a:lnTo>
                  <a:lnTo>
                    <a:pt x="204" y="137"/>
                  </a:lnTo>
                  <a:lnTo>
                    <a:pt x="204" y="137"/>
                  </a:lnTo>
                  <a:lnTo>
                    <a:pt x="206" y="137"/>
                  </a:lnTo>
                  <a:lnTo>
                    <a:pt x="206" y="140"/>
                  </a:lnTo>
                  <a:lnTo>
                    <a:pt x="206" y="140"/>
                  </a:lnTo>
                  <a:lnTo>
                    <a:pt x="206" y="140"/>
                  </a:lnTo>
                  <a:lnTo>
                    <a:pt x="206" y="142"/>
                  </a:lnTo>
                  <a:lnTo>
                    <a:pt x="209" y="142"/>
                  </a:lnTo>
                  <a:lnTo>
                    <a:pt x="209" y="140"/>
                  </a:lnTo>
                  <a:lnTo>
                    <a:pt x="209" y="140"/>
                  </a:lnTo>
                  <a:lnTo>
                    <a:pt x="209" y="142"/>
                  </a:lnTo>
                  <a:lnTo>
                    <a:pt x="209" y="142"/>
                  </a:lnTo>
                  <a:lnTo>
                    <a:pt x="209" y="142"/>
                  </a:lnTo>
                  <a:lnTo>
                    <a:pt x="209" y="145"/>
                  </a:lnTo>
                  <a:lnTo>
                    <a:pt x="211" y="145"/>
                  </a:lnTo>
                  <a:lnTo>
                    <a:pt x="211" y="145"/>
                  </a:lnTo>
                  <a:lnTo>
                    <a:pt x="211" y="145"/>
                  </a:lnTo>
                  <a:lnTo>
                    <a:pt x="211" y="145"/>
                  </a:lnTo>
                  <a:lnTo>
                    <a:pt x="211" y="147"/>
                  </a:lnTo>
                  <a:lnTo>
                    <a:pt x="211" y="147"/>
                  </a:lnTo>
                  <a:lnTo>
                    <a:pt x="211" y="147"/>
                  </a:lnTo>
                  <a:lnTo>
                    <a:pt x="211" y="147"/>
                  </a:lnTo>
                  <a:lnTo>
                    <a:pt x="211" y="147"/>
                  </a:lnTo>
                  <a:lnTo>
                    <a:pt x="211" y="147"/>
                  </a:lnTo>
                  <a:lnTo>
                    <a:pt x="213" y="147"/>
                  </a:lnTo>
                  <a:lnTo>
                    <a:pt x="213" y="147"/>
                  </a:lnTo>
                  <a:lnTo>
                    <a:pt x="211" y="147"/>
                  </a:lnTo>
                  <a:lnTo>
                    <a:pt x="211" y="149"/>
                  </a:lnTo>
                  <a:lnTo>
                    <a:pt x="213" y="149"/>
                  </a:lnTo>
                  <a:lnTo>
                    <a:pt x="213" y="149"/>
                  </a:lnTo>
                  <a:lnTo>
                    <a:pt x="213" y="149"/>
                  </a:lnTo>
                  <a:lnTo>
                    <a:pt x="213" y="152"/>
                  </a:lnTo>
                  <a:lnTo>
                    <a:pt x="216" y="152"/>
                  </a:lnTo>
                  <a:lnTo>
                    <a:pt x="216" y="152"/>
                  </a:lnTo>
                  <a:lnTo>
                    <a:pt x="213" y="152"/>
                  </a:lnTo>
                  <a:lnTo>
                    <a:pt x="213" y="152"/>
                  </a:lnTo>
                  <a:lnTo>
                    <a:pt x="213" y="154"/>
                  </a:lnTo>
                  <a:lnTo>
                    <a:pt x="211" y="154"/>
                  </a:lnTo>
                  <a:lnTo>
                    <a:pt x="211" y="154"/>
                  </a:lnTo>
                  <a:lnTo>
                    <a:pt x="211" y="152"/>
                  </a:lnTo>
                  <a:lnTo>
                    <a:pt x="211" y="152"/>
                  </a:lnTo>
                  <a:lnTo>
                    <a:pt x="209" y="152"/>
                  </a:lnTo>
                  <a:lnTo>
                    <a:pt x="209" y="152"/>
                  </a:lnTo>
                  <a:lnTo>
                    <a:pt x="209" y="152"/>
                  </a:lnTo>
                  <a:lnTo>
                    <a:pt x="209" y="152"/>
                  </a:lnTo>
                  <a:lnTo>
                    <a:pt x="209" y="154"/>
                  </a:lnTo>
                  <a:lnTo>
                    <a:pt x="209" y="154"/>
                  </a:lnTo>
                  <a:lnTo>
                    <a:pt x="209" y="152"/>
                  </a:lnTo>
                  <a:lnTo>
                    <a:pt x="206" y="152"/>
                  </a:lnTo>
                  <a:lnTo>
                    <a:pt x="206" y="152"/>
                  </a:lnTo>
                  <a:lnTo>
                    <a:pt x="206" y="152"/>
                  </a:lnTo>
                  <a:lnTo>
                    <a:pt x="204" y="152"/>
                  </a:lnTo>
                  <a:lnTo>
                    <a:pt x="204" y="152"/>
                  </a:lnTo>
                  <a:lnTo>
                    <a:pt x="204" y="152"/>
                  </a:lnTo>
                  <a:lnTo>
                    <a:pt x="204" y="152"/>
                  </a:lnTo>
                  <a:lnTo>
                    <a:pt x="204" y="152"/>
                  </a:lnTo>
                  <a:lnTo>
                    <a:pt x="204" y="154"/>
                  </a:lnTo>
                  <a:lnTo>
                    <a:pt x="204" y="154"/>
                  </a:lnTo>
                  <a:lnTo>
                    <a:pt x="204" y="154"/>
                  </a:lnTo>
                  <a:lnTo>
                    <a:pt x="206" y="154"/>
                  </a:lnTo>
                  <a:lnTo>
                    <a:pt x="206" y="156"/>
                  </a:lnTo>
                  <a:lnTo>
                    <a:pt x="206" y="156"/>
                  </a:lnTo>
                  <a:lnTo>
                    <a:pt x="204" y="156"/>
                  </a:lnTo>
                  <a:lnTo>
                    <a:pt x="204" y="156"/>
                  </a:lnTo>
                  <a:lnTo>
                    <a:pt x="204" y="156"/>
                  </a:lnTo>
                  <a:lnTo>
                    <a:pt x="204" y="159"/>
                  </a:lnTo>
                  <a:lnTo>
                    <a:pt x="204" y="159"/>
                  </a:lnTo>
                  <a:lnTo>
                    <a:pt x="204" y="161"/>
                  </a:lnTo>
                  <a:lnTo>
                    <a:pt x="204" y="161"/>
                  </a:lnTo>
                  <a:lnTo>
                    <a:pt x="204" y="163"/>
                  </a:lnTo>
                  <a:lnTo>
                    <a:pt x="204" y="163"/>
                  </a:lnTo>
                  <a:lnTo>
                    <a:pt x="201" y="163"/>
                  </a:lnTo>
                  <a:lnTo>
                    <a:pt x="201" y="161"/>
                  </a:lnTo>
                  <a:lnTo>
                    <a:pt x="201" y="161"/>
                  </a:lnTo>
                  <a:lnTo>
                    <a:pt x="201" y="159"/>
                  </a:lnTo>
                  <a:lnTo>
                    <a:pt x="201" y="159"/>
                  </a:lnTo>
                  <a:lnTo>
                    <a:pt x="201" y="161"/>
                  </a:lnTo>
                  <a:lnTo>
                    <a:pt x="201" y="161"/>
                  </a:lnTo>
                  <a:lnTo>
                    <a:pt x="201" y="161"/>
                  </a:lnTo>
                  <a:lnTo>
                    <a:pt x="199" y="161"/>
                  </a:lnTo>
                  <a:lnTo>
                    <a:pt x="199" y="161"/>
                  </a:lnTo>
                  <a:lnTo>
                    <a:pt x="199" y="161"/>
                  </a:lnTo>
                  <a:lnTo>
                    <a:pt x="199" y="159"/>
                  </a:lnTo>
                  <a:lnTo>
                    <a:pt x="199" y="159"/>
                  </a:lnTo>
                  <a:lnTo>
                    <a:pt x="199" y="159"/>
                  </a:lnTo>
                  <a:lnTo>
                    <a:pt x="199" y="159"/>
                  </a:lnTo>
                  <a:lnTo>
                    <a:pt x="199" y="156"/>
                  </a:lnTo>
                  <a:lnTo>
                    <a:pt x="197" y="156"/>
                  </a:lnTo>
                  <a:lnTo>
                    <a:pt x="197" y="156"/>
                  </a:lnTo>
                  <a:lnTo>
                    <a:pt x="197" y="156"/>
                  </a:lnTo>
                  <a:lnTo>
                    <a:pt x="197" y="156"/>
                  </a:lnTo>
                  <a:lnTo>
                    <a:pt x="197" y="156"/>
                  </a:lnTo>
                  <a:lnTo>
                    <a:pt x="197" y="154"/>
                  </a:lnTo>
                  <a:lnTo>
                    <a:pt x="194" y="154"/>
                  </a:lnTo>
                  <a:lnTo>
                    <a:pt x="194" y="154"/>
                  </a:lnTo>
                  <a:lnTo>
                    <a:pt x="194" y="15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23"/>
            <p:cNvSpPr>
              <a:spLocks/>
            </p:cNvSpPr>
            <p:nvPr/>
          </p:nvSpPr>
          <p:spPr bwMode="auto">
            <a:xfrm>
              <a:off x="4557713" y="4144963"/>
              <a:ext cx="376238" cy="469900"/>
            </a:xfrm>
            <a:custGeom>
              <a:avLst/>
              <a:gdLst/>
              <a:ahLst/>
              <a:cxnLst>
                <a:cxn ang="0">
                  <a:pos x="199" y="140"/>
                </a:cxn>
                <a:cxn ang="0">
                  <a:pos x="197" y="128"/>
                </a:cxn>
                <a:cxn ang="0">
                  <a:pos x="190" y="126"/>
                </a:cxn>
                <a:cxn ang="0">
                  <a:pos x="187" y="140"/>
                </a:cxn>
                <a:cxn ang="0">
                  <a:pos x="187" y="154"/>
                </a:cxn>
                <a:cxn ang="0">
                  <a:pos x="185" y="166"/>
                </a:cxn>
                <a:cxn ang="0">
                  <a:pos x="201" y="173"/>
                </a:cxn>
                <a:cxn ang="0">
                  <a:pos x="206" y="192"/>
                </a:cxn>
                <a:cxn ang="0">
                  <a:pos x="220" y="204"/>
                </a:cxn>
                <a:cxn ang="0">
                  <a:pos x="230" y="216"/>
                </a:cxn>
                <a:cxn ang="0">
                  <a:pos x="235" y="230"/>
                </a:cxn>
                <a:cxn ang="0">
                  <a:pos x="232" y="246"/>
                </a:cxn>
                <a:cxn ang="0">
                  <a:pos x="235" y="268"/>
                </a:cxn>
                <a:cxn ang="0">
                  <a:pos x="232" y="291"/>
                </a:cxn>
                <a:cxn ang="0">
                  <a:pos x="223" y="289"/>
                </a:cxn>
                <a:cxn ang="0">
                  <a:pos x="218" y="291"/>
                </a:cxn>
                <a:cxn ang="0">
                  <a:pos x="206" y="287"/>
                </a:cxn>
                <a:cxn ang="0">
                  <a:pos x="204" y="294"/>
                </a:cxn>
                <a:cxn ang="0">
                  <a:pos x="192" y="280"/>
                </a:cxn>
                <a:cxn ang="0">
                  <a:pos x="178" y="268"/>
                </a:cxn>
                <a:cxn ang="0">
                  <a:pos x="166" y="256"/>
                </a:cxn>
                <a:cxn ang="0">
                  <a:pos x="154" y="242"/>
                </a:cxn>
                <a:cxn ang="0">
                  <a:pos x="142" y="227"/>
                </a:cxn>
                <a:cxn ang="0">
                  <a:pos x="133" y="213"/>
                </a:cxn>
                <a:cxn ang="0">
                  <a:pos x="123" y="197"/>
                </a:cxn>
                <a:cxn ang="0">
                  <a:pos x="119" y="178"/>
                </a:cxn>
                <a:cxn ang="0">
                  <a:pos x="109" y="163"/>
                </a:cxn>
                <a:cxn ang="0">
                  <a:pos x="100" y="147"/>
                </a:cxn>
                <a:cxn ang="0">
                  <a:pos x="88" y="137"/>
                </a:cxn>
                <a:cxn ang="0">
                  <a:pos x="83" y="118"/>
                </a:cxn>
                <a:cxn ang="0">
                  <a:pos x="81" y="102"/>
                </a:cxn>
                <a:cxn ang="0">
                  <a:pos x="67" y="90"/>
                </a:cxn>
                <a:cxn ang="0">
                  <a:pos x="55" y="81"/>
                </a:cxn>
                <a:cxn ang="0">
                  <a:pos x="48" y="64"/>
                </a:cxn>
                <a:cxn ang="0">
                  <a:pos x="36" y="50"/>
                </a:cxn>
                <a:cxn ang="0">
                  <a:pos x="22" y="38"/>
                </a:cxn>
                <a:cxn ang="0">
                  <a:pos x="10" y="26"/>
                </a:cxn>
                <a:cxn ang="0">
                  <a:pos x="3" y="7"/>
                </a:cxn>
                <a:cxn ang="0">
                  <a:pos x="7" y="0"/>
                </a:cxn>
                <a:cxn ang="0">
                  <a:pos x="22" y="9"/>
                </a:cxn>
                <a:cxn ang="0">
                  <a:pos x="40" y="9"/>
                </a:cxn>
                <a:cxn ang="0">
                  <a:pos x="57" y="14"/>
                </a:cxn>
                <a:cxn ang="0">
                  <a:pos x="69" y="28"/>
                </a:cxn>
                <a:cxn ang="0">
                  <a:pos x="76" y="43"/>
                </a:cxn>
                <a:cxn ang="0">
                  <a:pos x="90" y="54"/>
                </a:cxn>
                <a:cxn ang="0">
                  <a:pos x="104" y="66"/>
                </a:cxn>
                <a:cxn ang="0">
                  <a:pos x="114" y="81"/>
                </a:cxn>
                <a:cxn ang="0">
                  <a:pos x="126" y="85"/>
                </a:cxn>
                <a:cxn ang="0">
                  <a:pos x="138" y="90"/>
                </a:cxn>
                <a:cxn ang="0">
                  <a:pos x="145" y="100"/>
                </a:cxn>
                <a:cxn ang="0">
                  <a:pos x="159" y="104"/>
                </a:cxn>
                <a:cxn ang="0">
                  <a:pos x="168" y="114"/>
                </a:cxn>
                <a:cxn ang="0">
                  <a:pos x="178" y="128"/>
                </a:cxn>
                <a:cxn ang="0">
                  <a:pos x="183" y="118"/>
                </a:cxn>
                <a:cxn ang="0">
                  <a:pos x="194" y="114"/>
                </a:cxn>
                <a:cxn ang="0">
                  <a:pos x="209" y="116"/>
                </a:cxn>
                <a:cxn ang="0">
                  <a:pos x="206" y="128"/>
                </a:cxn>
                <a:cxn ang="0">
                  <a:pos x="199" y="130"/>
                </a:cxn>
                <a:cxn ang="0">
                  <a:pos x="206" y="140"/>
                </a:cxn>
                <a:cxn ang="0">
                  <a:pos x="213" y="149"/>
                </a:cxn>
                <a:cxn ang="0">
                  <a:pos x="204" y="154"/>
                </a:cxn>
                <a:cxn ang="0">
                  <a:pos x="199" y="159"/>
                </a:cxn>
              </a:cxnLst>
              <a:rect l="0" t="0" r="r" b="b"/>
              <a:pathLst>
                <a:path w="237" h="296">
                  <a:moveTo>
                    <a:pt x="194" y="152"/>
                  </a:moveTo>
                  <a:lnTo>
                    <a:pt x="197" y="152"/>
                  </a:lnTo>
                  <a:lnTo>
                    <a:pt x="197" y="152"/>
                  </a:lnTo>
                  <a:lnTo>
                    <a:pt x="197" y="152"/>
                  </a:lnTo>
                  <a:lnTo>
                    <a:pt x="199" y="152"/>
                  </a:lnTo>
                  <a:lnTo>
                    <a:pt x="199" y="152"/>
                  </a:lnTo>
                  <a:lnTo>
                    <a:pt x="201" y="152"/>
                  </a:lnTo>
                  <a:lnTo>
                    <a:pt x="201" y="152"/>
                  </a:lnTo>
                  <a:lnTo>
                    <a:pt x="201" y="149"/>
                  </a:lnTo>
                  <a:lnTo>
                    <a:pt x="201" y="149"/>
                  </a:lnTo>
                  <a:lnTo>
                    <a:pt x="201" y="149"/>
                  </a:lnTo>
                  <a:lnTo>
                    <a:pt x="201" y="147"/>
                  </a:lnTo>
                  <a:lnTo>
                    <a:pt x="201" y="147"/>
                  </a:lnTo>
                  <a:lnTo>
                    <a:pt x="201" y="147"/>
                  </a:lnTo>
                  <a:lnTo>
                    <a:pt x="204" y="147"/>
                  </a:lnTo>
                  <a:lnTo>
                    <a:pt x="204" y="147"/>
                  </a:lnTo>
                  <a:lnTo>
                    <a:pt x="201" y="147"/>
                  </a:lnTo>
                  <a:lnTo>
                    <a:pt x="201" y="145"/>
                  </a:lnTo>
                  <a:lnTo>
                    <a:pt x="201" y="145"/>
                  </a:lnTo>
                  <a:lnTo>
                    <a:pt x="201" y="145"/>
                  </a:lnTo>
                  <a:lnTo>
                    <a:pt x="201" y="142"/>
                  </a:lnTo>
                  <a:lnTo>
                    <a:pt x="201" y="142"/>
                  </a:lnTo>
                  <a:lnTo>
                    <a:pt x="201" y="142"/>
                  </a:lnTo>
                  <a:lnTo>
                    <a:pt x="199" y="142"/>
                  </a:lnTo>
                  <a:lnTo>
                    <a:pt x="199" y="142"/>
                  </a:lnTo>
                  <a:lnTo>
                    <a:pt x="199" y="140"/>
                  </a:lnTo>
                  <a:lnTo>
                    <a:pt x="197" y="140"/>
                  </a:lnTo>
                  <a:lnTo>
                    <a:pt x="197" y="140"/>
                  </a:lnTo>
                  <a:lnTo>
                    <a:pt x="197" y="140"/>
                  </a:lnTo>
                  <a:lnTo>
                    <a:pt x="197" y="140"/>
                  </a:lnTo>
                  <a:lnTo>
                    <a:pt x="197" y="137"/>
                  </a:lnTo>
                  <a:lnTo>
                    <a:pt x="197" y="137"/>
                  </a:lnTo>
                  <a:lnTo>
                    <a:pt x="197" y="137"/>
                  </a:lnTo>
                  <a:lnTo>
                    <a:pt x="199" y="137"/>
                  </a:lnTo>
                  <a:lnTo>
                    <a:pt x="199" y="137"/>
                  </a:lnTo>
                  <a:lnTo>
                    <a:pt x="199" y="137"/>
                  </a:lnTo>
                  <a:lnTo>
                    <a:pt x="199" y="135"/>
                  </a:lnTo>
                  <a:lnTo>
                    <a:pt x="197" y="135"/>
                  </a:lnTo>
                  <a:lnTo>
                    <a:pt x="197" y="135"/>
                  </a:lnTo>
                  <a:lnTo>
                    <a:pt x="197" y="135"/>
                  </a:lnTo>
                  <a:lnTo>
                    <a:pt x="197" y="133"/>
                  </a:lnTo>
                  <a:lnTo>
                    <a:pt x="197" y="133"/>
                  </a:lnTo>
                  <a:lnTo>
                    <a:pt x="199" y="133"/>
                  </a:lnTo>
                  <a:lnTo>
                    <a:pt x="199" y="133"/>
                  </a:lnTo>
                  <a:lnTo>
                    <a:pt x="199" y="133"/>
                  </a:lnTo>
                  <a:lnTo>
                    <a:pt x="199" y="133"/>
                  </a:lnTo>
                  <a:lnTo>
                    <a:pt x="197" y="133"/>
                  </a:lnTo>
                  <a:lnTo>
                    <a:pt x="197" y="130"/>
                  </a:lnTo>
                  <a:lnTo>
                    <a:pt x="197" y="130"/>
                  </a:lnTo>
                  <a:lnTo>
                    <a:pt x="197" y="130"/>
                  </a:lnTo>
                  <a:lnTo>
                    <a:pt x="197" y="130"/>
                  </a:lnTo>
                  <a:lnTo>
                    <a:pt x="197" y="128"/>
                  </a:lnTo>
                  <a:lnTo>
                    <a:pt x="197" y="128"/>
                  </a:lnTo>
                  <a:lnTo>
                    <a:pt x="197" y="128"/>
                  </a:lnTo>
                  <a:lnTo>
                    <a:pt x="197" y="128"/>
                  </a:lnTo>
                  <a:lnTo>
                    <a:pt x="197" y="126"/>
                  </a:lnTo>
                  <a:lnTo>
                    <a:pt x="197" y="126"/>
                  </a:lnTo>
                  <a:lnTo>
                    <a:pt x="197" y="126"/>
                  </a:lnTo>
                  <a:lnTo>
                    <a:pt x="194" y="126"/>
                  </a:lnTo>
                  <a:lnTo>
                    <a:pt x="194" y="123"/>
                  </a:lnTo>
                  <a:lnTo>
                    <a:pt x="194" y="123"/>
                  </a:lnTo>
                  <a:lnTo>
                    <a:pt x="194" y="123"/>
                  </a:lnTo>
                  <a:lnTo>
                    <a:pt x="194" y="121"/>
                  </a:lnTo>
                  <a:lnTo>
                    <a:pt x="194" y="121"/>
                  </a:lnTo>
                  <a:lnTo>
                    <a:pt x="192" y="121"/>
                  </a:lnTo>
                  <a:lnTo>
                    <a:pt x="192" y="121"/>
                  </a:lnTo>
                  <a:lnTo>
                    <a:pt x="190" y="121"/>
                  </a:lnTo>
                  <a:lnTo>
                    <a:pt x="190" y="123"/>
                  </a:lnTo>
                  <a:lnTo>
                    <a:pt x="192" y="123"/>
                  </a:lnTo>
                  <a:lnTo>
                    <a:pt x="192" y="123"/>
                  </a:lnTo>
                  <a:lnTo>
                    <a:pt x="192" y="123"/>
                  </a:lnTo>
                  <a:lnTo>
                    <a:pt x="192" y="126"/>
                  </a:lnTo>
                  <a:lnTo>
                    <a:pt x="192" y="126"/>
                  </a:lnTo>
                  <a:lnTo>
                    <a:pt x="192" y="126"/>
                  </a:lnTo>
                  <a:lnTo>
                    <a:pt x="190" y="126"/>
                  </a:lnTo>
                  <a:lnTo>
                    <a:pt x="190" y="126"/>
                  </a:lnTo>
                  <a:lnTo>
                    <a:pt x="190" y="126"/>
                  </a:lnTo>
                  <a:lnTo>
                    <a:pt x="190" y="126"/>
                  </a:lnTo>
                  <a:lnTo>
                    <a:pt x="187" y="126"/>
                  </a:lnTo>
                  <a:lnTo>
                    <a:pt x="187" y="126"/>
                  </a:lnTo>
                  <a:lnTo>
                    <a:pt x="187" y="126"/>
                  </a:lnTo>
                  <a:lnTo>
                    <a:pt x="187" y="128"/>
                  </a:lnTo>
                  <a:lnTo>
                    <a:pt x="187" y="128"/>
                  </a:lnTo>
                  <a:lnTo>
                    <a:pt x="187" y="128"/>
                  </a:lnTo>
                  <a:lnTo>
                    <a:pt x="187" y="128"/>
                  </a:lnTo>
                  <a:lnTo>
                    <a:pt x="187" y="128"/>
                  </a:lnTo>
                  <a:lnTo>
                    <a:pt x="187" y="128"/>
                  </a:lnTo>
                  <a:lnTo>
                    <a:pt x="185" y="128"/>
                  </a:lnTo>
                  <a:lnTo>
                    <a:pt x="185" y="130"/>
                  </a:lnTo>
                  <a:lnTo>
                    <a:pt x="185" y="130"/>
                  </a:lnTo>
                  <a:lnTo>
                    <a:pt x="185" y="133"/>
                  </a:lnTo>
                  <a:lnTo>
                    <a:pt x="185" y="133"/>
                  </a:lnTo>
                  <a:lnTo>
                    <a:pt x="185" y="133"/>
                  </a:lnTo>
                  <a:lnTo>
                    <a:pt x="185" y="135"/>
                  </a:lnTo>
                  <a:lnTo>
                    <a:pt x="185" y="135"/>
                  </a:lnTo>
                  <a:lnTo>
                    <a:pt x="185" y="135"/>
                  </a:lnTo>
                  <a:lnTo>
                    <a:pt x="187" y="135"/>
                  </a:lnTo>
                  <a:lnTo>
                    <a:pt x="187" y="135"/>
                  </a:lnTo>
                  <a:lnTo>
                    <a:pt x="187" y="137"/>
                  </a:lnTo>
                  <a:lnTo>
                    <a:pt x="187" y="137"/>
                  </a:lnTo>
                  <a:lnTo>
                    <a:pt x="187" y="137"/>
                  </a:lnTo>
                  <a:lnTo>
                    <a:pt x="187" y="137"/>
                  </a:lnTo>
                  <a:lnTo>
                    <a:pt x="187" y="140"/>
                  </a:lnTo>
                  <a:lnTo>
                    <a:pt x="187" y="140"/>
                  </a:lnTo>
                  <a:lnTo>
                    <a:pt x="187" y="142"/>
                  </a:lnTo>
                  <a:lnTo>
                    <a:pt x="187" y="142"/>
                  </a:lnTo>
                  <a:lnTo>
                    <a:pt x="190" y="142"/>
                  </a:lnTo>
                  <a:lnTo>
                    <a:pt x="190" y="145"/>
                  </a:lnTo>
                  <a:lnTo>
                    <a:pt x="190" y="145"/>
                  </a:lnTo>
                  <a:lnTo>
                    <a:pt x="187" y="145"/>
                  </a:lnTo>
                  <a:lnTo>
                    <a:pt x="187" y="145"/>
                  </a:lnTo>
                  <a:lnTo>
                    <a:pt x="187" y="145"/>
                  </a:lnTo>
                  <a:lnTo>
                    <a:pt x="187" y="147"/>
                  </a:lnTo>
                  <a:lnTo>
                    <a:pt x="185" y="147"/>
                  </a:lnTo>
                  <a:lnTo>
                    <a:pt x="185" y="147"/>
                  </a:lnTo>
                  <a:lnTo>
                    <a:pt x="185" y="147"/>
                  </a:lnTo>
                  <a:lnTo>
                    <a:pt x="183" y="147"/>
                  </a:lnTo>
                  <a:lnTo>
                    <a:pt x="183" y="147"/>
                  </a:lnTo>
                  <a:lnTo>
                    <a:pt x="183" y="147"/>
                  </a:lnTo>
                  <a:lnTo>
                    <a:pt x="183" y="147"/>
                  </a:lnTo>
                  <a:lnTo>
                    <a:pt x="183" y="149"/>
                  </a:lnTo>
                  <a:lnTo>
                    <a:pt x="185" y="149"/>
                  </a:lnTo>
                  <a:lnTo>
                    <a:pt x="185" y="149"/>
                  </a:lnTo>
                  <a:lnTo>
                    <a:pt x="185" y="149"/>
                  </a:lnTo>
                  <a:lnTo>
                    <a:pt x="187" y="149"/>
                  </a:lnTo>
                  <a:lnTo>
                    <a:pt x="187" y="149"/>
                  </a:lnTo>
                  <a:lnTo>
                    <a:pt x="187" y="152"/>
                  </a:lnTo>
                  <a:lnTo>
                    <a:pt x="187" y="152"/>
                  </a:lnTo>
                  <a:lnTo>
                    <a:pt x="187" y="152"/>
                  </a:lnTo>
                  <a:lnTo>
                    <a:pt x="187" y="154"/>
                  </a:lnTo>
                  <a:lnTo>
                    <a:pt x="187" y="154"/>
                  </a:lnTo>
                  <a:lnTo>
                    <a:pt x="187" y="154"/>
                  </a:lnTo>
                  <a:lnTo>
                    <a:pt x="185" y="154"/>
                  </a:lnTo>
                  <a:lnTo>
                    <a:pt x="185" y="154"/>
                  </a:lnTo>
                  <a:lnTo>
                    <a:pt x="185" y="154"/>
                  </a:lnTo>
                  <a:lnTo>
                    <a:pt x="185" y="156"/>
                  </a:lnTo>
                  <a:lnTo>
                    <a:pt x="183" y="156"/>
                  </a:lnTo>
                  <a:lnTo>
                    <a:pt x="183" y="156"/>
                  </a:lnTo>
                  <a:lnTo>
                    <a:pt x="183" y="156"/>
                  </a:lnTo>
                  <a:lnTo>
                    <a:pt x="183" y="156"/>
                  </a:lnTo>
                  <a:lnTo>
                    <a:pt x="183" y="156"/>
                  </a:lnTo>
                  <a:lnTo>
                    <a:pt x="180" y="156"/>
                  </a:lnTo>
                  <a:lnTo>
                    <a:pt x="180" y="159"/>
                  </a:lnTo>
                  <a:lnTo>
                    <a:pt x="180" y="159"/>
                  </a:lnTo>
                  <a:lnTo>
                    <a:pt x="180" y="159"/>
                  </a:lnTo>
                  <a:lnTo>
                    <a:pt x="180" y="161"/>
                  </a:lnTo>
                  <a:lnTo>
                    <a:pt x="180" y="161"/>
                  </a:lnTo>
                  <a:lnTo>
                    <a:pt x="180" y="161"/>
                  </a:lnTo>
                  <a:lnTo>
                    <a:pt x="183" y="161"/>
                  </a:lnTo>
                  <a:lnTo>
                    <a:pt x="183" y="163"/>
                  </a:lnTo>
                  <a:lnTo>
                    <a:pt x="183" y="163"/>
                  </a:lnTo>
                  <a:lnTo>
                    <a:pt x="183" y="163"/>
                  </a:lnTo>
                  <a:lnTo>
                    <a:pt x="183" y="163"/>
                  </a:lnTo>
                  <a:lnTo>
                    <a:pt x="183" y="166"/>
                  </a:lnTo>
                  <a:lnTo>
                    <a:pt x="185" y="166"/>
                  </a:lnTo>
                  <a:lnTo>
                    <a:pt x="185" y="166"/>
                  </a:lnTo>
                  <a:lnTo>
                    <a:pt x="185" y="166"/>
                  </a:lnTo>
                  <a:lnTo>
                    <a:pt x="185" y="166"/>
                  </a:lnTo>
                  <a:lnTo>
                    <a:pt x="187" y="166"/>
                  </a:lnTo>
                  <a:lnTo>
                    <a:pt x="187" y="166"/>
                  </a:lnTo>
                  <a:lnTo>
                    <a:pt x="187" y="168"/>
                  </a:lnTo>
                  <a:lnTo>
                    <a:pt x="187" y="168"/>
                  </a:lnTo>
                  <a:lnTo>
                    <a:pt x="190" y="168"/>
                  </a:lnTo>
                  <a:lnTo>
                    <a:pt x="190" y="168"/>
                  </a:lnTo>
                  <a:lnTo>
                    <a:pt x="190" y="168"/>
                  </a:lnTo>
                  <a:lnTo>
                    <a:pt x="192" y="168"/>
                  </a:lnTo>
                  <a:lnTo>
                    <a:pt x="192" y="168"/>
                  </a:lnTo>
                  <a:lnTo>
                    <a:pt x="192" y="168"/>
                  </a:lnTo>
                  <a:lnTo>
                    <a:pt x="194" y="168"/>
                  </a:lnTo>
                  <a:lnTo>
                    <a:pt x="194" y="168"/>
                  </a:lnTo>
                  <a:lnTo>
                    <a:pt x="194" y="168"/>
                  </a:lnTo>
                  <a:lnTo>
                    <a:pt x="197" y="168"/>
                  </a:lnTo>
                  <a:lnTo>
                    <a:pt x="197" y="168"/>
                  </a:lnTo>
                  <a:lnTo>
                    <a:pt x="197" y="168"/>
                  </a:lnTo>
                  <a:lnTo>
                    <a:pt x="199" y="168"/>
                  </a:lnTo>
                  <a:lnTo>
                    <a:pt x="199" y="168"/>
                  </a:lnTo>
                  <a:lnTo>
                    <a:pt x="201" y="168"/>
                  </a:lnTo>
                  <a:lnTo>
                    <a:pt x="201" y="168"/>
                  </a:lnTo>
                  <a:lnTo>
                    <a:pt x="201" y="171"/>
                  </a:lnTo>
                  <a:lnTo>
                    <a:pt x="201" y="171"/>
                  </a:lnTo>
                  <a:lnTo>
                    <a:pt x="201" y="173"/>
                  </a:lnTo>
                  <a:lnTo>
                    <a:pt x="201" y="173"/>
                  </a:lnTo>
                  <a:lnTo>
                    <a:pt x="201" y="175"/>
                  </a:lnTo>
                  <a:lnTo>
                    <a:pt x="201" y="175"/>
                  </a:lnTo>
                  <a:lnTo>
                    <a:pt x="201" y="175"/>
                  </a:lnTo>
                  <a:lnTo>
                    <a:pt x="201" y="178"/>
                  </a:lnTo>
                  <a:lnTo>
                    <a:pt x="204" y="178"/>
                  </a:lnTo>
                  <a:lnTo>
                    <a:pt x="204" y="178"/>
                  </a:lnTo>
                  <a:lnTo>
                    <a:pt x="204" y="178"/>
                  </a:lnTo>
                  <a:lnTo>
                    <a:pt x="204" y="180"/>
                  </a:lnTo>
                  <a:lnTo>
                    <a:pt x="204" y="180"/>
                  </a:lnTo>
                  <a:lnTo>
                    <a:pt x="201" y="180"/>
                  </a:lnTo>
                  <a:lnTo>
                    <a:pt x="201" y="182"/>
                  </a:lnTo>
                  <a:lnTo>
                    <a:pt x="201" y="182"/>
                  </a:lnTo>
                  <a:lnTo>
                    <a:pt x="204" y="182"/>
                  </a:lnTo>
                  <a:lnTo>
                    <a:pt x="204" y="185"/>
                  </a:lnTo>
                  <a:lnTo>
                    <a:pt x="204" y="185"/>
                  </a:lnTo>
                  <a:lnTo>
                    <a:pt x="204" y="185"/>
                  </a:lnTo>
                  <a:lnTo>
                    <a:pt x="204" y="187"/>
                  </a:lnTo>
                  <a:lnTo>
                    <a:pt x="204" y="187"/>
                  </a:lnTo>
                  <a:lnTo>
                    <a:pt x="204" y="187"/>
                  </a:lnTo>
                  <a:lnTo>
                    <a:pt x="206" y="187"/>
                  </a:lnTo>
                  <a:lnTo>
                    <a:pt x="206" y="187"/>
                  </a:lnTo>
                  <a:lnTo>
                    <a:pt x="206" y="190"/>
                  </a:lnTo>
                  <a:lnTo>
                    <a:pt x="206" y="190"/>
                  </a:lnTo>
                  <a:lnTo>
                    <a:pt x="206" y="192"/>
                  </a:lnTo>
                  <a:lnTo>
                    <a:pt x="206" y="192"/>
                  </a:lnTo>
                  <a:lnTo>
                    <a:pt x="206" y="192"/>
                  </a:lnTo>
                  <a:lnTo>
                    <a:pt x="206" y="194"/>
                  </a:lnTo>
                  <a:lnTo>
                    <a:pt x="209" y="194"/>
                  </a:lnTo>
                  <a:lnTo>
                    <a:pt x="209" y="194"/>
                  </a:lnTo>
                  <a:lnTo>
                    <a:pt x="209" y="194"/>
                  </a:lnTo>
                  <a:lnTo>
                    <a:pt x="211" y="194"/>
                  </a:lnTo>
                  <a:lnTo>
                    <a:pt x="211" y="194"/>
                  </a:lnTo>
                  <a:lnTo>
                    <a:pt x="211" y="194"/>
                  </a:lnTo>
                  <a:lnTo>
                    <a:pt x="211" y="194"/>
                  </a:lnTo>
                  <a:lnTo>
                    <a:pt x="211" y="197"/>
                  </a:lnTo>
                  <a:lnTo>
                    <a:pt x="211" y="197"/>
                  </a:lnTo>
                  <a:lnTo>
                    <a:pt x="211" y="197"/>
                  </a:lnTo>
                  <a:lnTo>
                    <a:pt x="211" y="199"/>
                  </a:lnTo>
                  <a:lnTo>
                    <a:pt x="211" y="199"/>
                  </a:lnTo>
                  <a:lnTo>
                    <a:pt x="211" y="199"/>
                  </a:lnTo>
                  <a:lnTo>
                    <a:pt x="211" y="201"/>
                  </a:lnTo>
                  <a:lnTo>
                    <a:pt x="211" y="201"/>
                  </a:lnTo>
                  <a:lnTo>
                    <a:pt x="213" y="201"/>
                  </a:lnTo>
                  <a:lnTo>
                    <a:pt x="213" y="201"/>
                  </a:lnTo>
                  <a:lnTo>
                    <a:pt x="213" y="204"/>
                  </a:lnTo>
                  <a:lnTo>
                    <a:pt x="213" y="204"/>
                  </a:lnTo>
                  <a:lnTo>
                    <a:pt x="216" y="204"/>
                  </a:lnTo>
                  <a:lnTo>
                    <a:pt x="216" y="204"/>
                  </a:lnTo>
                  <a:lnTo>
                    <a:pt x="216" y="204"/>
                  </a:lnTo>
                  <a:lnTo>
                    <a:pt x="218" y="204"/>
                  </a:lnTo>
                  <a:lnTo>
                    <a:pt x="218" y="204"/>
                  </a:lnTo>
                  <a:lnTo>
                    <a:pt x="220" y="204"/>
                  </a:lnTo>
                  <a:lnTo>
                    <a:pt x="220" y="204"/>
                  </a:lnTo>
                  <a:lnTo>
                    <a:pt x="220" y="204"/>
                  </a:lnTo>
                  <a:lnTo>
                    <a:pt x="220" y="204"/>
                  </a:lnTo>
                  <a:lnTo>
                    <a:pt x="223" y="204"/>
                  </a:lnTo>
                  <a:lnTo>
                    <a:pt x="223" y="204"/>
                  </a:lnTo>
                  <a:lnTo>
                    <a:pt x="223" y="204"/>
                  </a:lnTo>
                  <a:lnTo>
                    <a:pt x="225" y="204"/>
                  </a:lnTo>
                  <a:lnTo>
                    <a:pt x="225" y="204"/>
                  </a:lnTo>
                  <a:lnTo>
                    <a:pt x="227" y="204"/>
                  </a:lnTo>
                  <a:lnTo>
                    <a:pt x="227" y="204"/>
                  </a:lnTo>
                  <a:lnTo>
                    <a:pt x="227" y="204"/>
                  </a:lnTo>
                  <a:lnTo>
                    <a:pt x="227" y="206"/>
                  </a:lnTo>
                  <a:lnTo>
                    <a:pt x="227" y="206"/>
                  </a:lnTo>
                  <a:lnTo>
                    <a:pt x="227" y="206"/>
                  </a:lnTo>
                  <a:lnTo>
                    <a:pt x="227" y="206"/>
                  </a:lnTo>
                  <a:lnTo>
                    <a:pt x="227" y="209"/>
                  </a:lnTo>
                  <a:lnTo>
                    <a:pt x="227" y="209"/>
                  </a:lnTo>
                  <a:lnTo>
                    <a:pt x="227" y="211"/>
                  </a:lnTo>
                  <a:lnTo>
                    <a:pt x="227" y="211"/>
                  </a:lnTo>
                  <a:lnTo>
                    <a:pt x="227" y="211"/>
                  </a:lnTo>
                  <a:lnTo>
                    <a:pt x="230" y="211"/>
                  </a:lnTo>
                  <a:lnTo>
                    <a:pt x="230" y="211"/>
                  </a:lnTo>
                  <a:lnTo>
                    <a:pt x="230" y="211"/>
                  </a:lnTo>
                  <a:lnTo>
                    <a:pt x="230" y="213"/>
                  </a:lnTo>
                  <a:lnTo>
                    <a:pt x="230" y="213"/>
                  </a:lnTo>
                  <a:lnTo>
                    <a:pt x="230" y="216"/>
                  </a:lnTo>
                  <a:lnTo>
                    <a:pt x="230" y="216"/>
                  </a:lnTo>
                  <a:lnTo>
                    <a:pt x="230" y="216"/>
                  </a:lnTo>
                  <a:lnTo>
                    <a:pt x="232" y="216"/>
                  </a:lnTo>
                  <a:lnTo>
                    <a:pt x="232" y="218"/>
                  </a:lnTo>
                  <a:lnTo>
                    <a:pt x="232" y="218"/>
                  </a:lnTo>
                  <a:lnTo>
                    <a:pt x="235" y="218"/>
                  </a:lnTo>
                  <a:lnTo>
                    <a:pt x="235" y="218"/>
                  </a:lnTo>
                  <a:lnTo>
                    <a:pt x="235" y="218"/>
                  </a:lnTo>
                  <a:lnTo>
                    <a:pt x="235" y="218"/>
                  </a:lnTo>
                  <a:lnTo>
                    <a:pt x="237" y="218"/>
                  </a:lnTo>
                  <a:lnTo>
                    <a:pt x="237" y="218"/>
                  </a:lnTo>
                  <a:lnTo>
                    <a:pt x="237" y="220"/>
                  </a:lnTo>
                  <a:lnTo>
                    <a:pt x="237" y="220"/>
                  </a:lnTo>
                  <a:lnTo>
                    <a:pt x="237" y="223"/>
                  </a:lnTo>
                  <a:lnTo>
                    <a:pt x="237" y="223"/>
                  </a:lnTo>
                  <a:lnTo>
                    <a:pt x="237" y="225"/>
                  </a:lnTo>
                  <a:lnTo>
                    <a:pt x="237" y="225"/>
                  </a:lnTo>
                  <a:lnTo>
                    <a:pt x="237" y="225"/>
                  </a:lnTo>
                  <a:lnTo>
                    <a:pt x="237" y="225"/>
                  </a:lnTo>
                  <a:lnTo>
                    <a:pt x="237" y="225"/>
                  </a:lnTo>
                  <a:lnTo>
                    <a:pt x="237" y="227"/>
                  </a:lnTo>
                  <a:lnTo>
                    <a:pt x="237" y="227"/>
                  </a:lnTo>
                  <a:lnTo>
                    <a:pt x="237" y="227"/>
                  </a:lnTo>
                  <a:lnTo>
                    <a:pt x="235" y="227"/>
                  </a:lnTo>
                  <a:lnTo>
                    <a:pt x="235" y="227"/>
                  </a:lnTo>
                  <a:lnTo>
                    <a:pt x="235" y="230"/>
                  </a:lnTo>
                  <a:lnTo>
                    <a:pt x="235" y="230"/>
                  </a:lnTo>
                  <a:lnTo>
                    <a:pt x="235" y="230"/>
                  </a:lnTo>
                  <a:lnTo>
                    <a:pt x="235" y="232"/>
                  </a:lnTo>
                  <a:lnTo>
                    <a:pt x="232" y="232"/>
                  </a:lnTo>
                  <a:lnTo>
                    <a:pt x="232" y="232"/>
                  </a:lnTo>
                  <a:lnTo>
                    <a:pt x="232" y="235"/>
                  </a:lnTo>
                  <a:lnTo>
                    <a:pt x="232" y="235"/>
                  </a:lnTo>
                  <a:lnTo>
                    <a:pt x="232" y="235"/>
                  </a:lnTo>
                  <a:lnTo>
                    <a:pt x="232" y="237"/>
                  </a:lnTo>
                  <a:lnTo>
                    <a:pt x="232" y="237"/>
                  </a:lnTo>
                  <a:lnTo>
                    <a:pt x="232" y="237"/>
                  </a:lnTo>
                  <a:lnTo>
                    <a:pt x="232" y="237"/>
                  </a:lnTo>
                  <a:lnTo>
                    <a:pt x="232" y="239"/>
                  </a:lnTo>
                  <a:lnTo>
                    <a:pt x="235" y="239"/>
                  </a:lnTo>
                  <a:lnTo>
                    <a:pt x="235" y="239"/>
                  </a:lnTo>
                  <a:lnTo>
                    <a:pt x="235" y="239"/>
                  </a:lnTo>
                  <a:lnTo>
                    <a:pt x="235" y="239"/>
                  </a:lnTo>
                  <a:lnTo>
                    <a:pt x="235" y="242"/>
                  </a:lnTo>
                  <a:lnTo>
                    <a:pt x="235" y="242"/>
                  </a:lnTo>
                  <a:lnTo>
                    <a:pt x="235" y="242"/>
                  </a:lnTo>
                  <a:lnTo>
                    <a:pt x="235" y="244"/>
                  </a:lnTo>
                  <a:lnTo>
                    <a:pt x="235" y="244"/>
                  </a:lnTo>
                  <a:lnTo>
                    <a:pt x="235" y="244"/>
                  </a:lnTo>
                  <a:lnTo>
                    <a:pt x="235" y="246"/>
                  </a:lnTo>
                  <a:lnTo>
                    <a:pt x="232" y="246"/>
                  </a:lnTo>
                  <a:lnTo>
                    <a:pt x="232" y="246"/>
                  </a:lnTo>
                  <a:lnTo>
                    <a:pt x="232" y="246"/>
                  </a:lnTo>
                  <a:lnTo>
                    <a:pt x="232" y="249"/>
                  </a:lnTo>
                  <a:lnTo>
                    <a:pt x="232" y="249"/>
                  </a:lnTo>
                  <a:lnTo>
                    <a:pt x="232" y="249"/>
                  </a:lnTo>
                  <a:lnTo>
                    <a:pt x="232" y="251"/>
                  </a:lnTo>
                  <a:lnTo>
                    <a:pt x="232" y="251"/>
                  </a:lnTo>
                  <a:lnTo>
                    <a:pt x="232" y="254"/>
                  </a:lnTo>
                  <a:lnTo>
                    <a:pt x="232" y="254"/>
                  </a:lnTo>
                  <a:lnTo>
                    <a:pt x="232" y="254"/>
                  </a:lnTo>
                  <a:lnTo>
                    <a:pt x="232" y="256"/>
                  </a:lnTo>
                  <a:lnTo>
                    <a:pt x="232" y="256"/>
                  </a:lnTo>
                  <a:lnTo>
                    <a:pt x="235" y="256"/>
                  </a:lnTo>
                  <a:lnTo>
                    <a:pt x="235" y="256"/>
                  </a:lnTo>
                  <a:lnTo>
                    <a:pt x="235" y="258"/>
                  </a:lnTo>
                  <a:lnTo>
                    <a:pt x="235" y="258"/>
                  </a:lnTo>
                  <a:lnTo>
                    <a:pt x="235" y="261"/>
                  </a:lnTo>
                  <a:lnTo>
                    <a:pt x="235" y="261"/>
                  </a:lnTo>
                  <a:lnTo>
                    <a:pt x="235" y="263"/>
                  </a:lnTo>
                  <a:lnTo>
                    <a:pt x="235" y="263"/>
                  </a:lnTo>
                  <a:lnTo>
                    <a:pt x="235" y="265"/>
                  </a:lnTo>
                  <a:lnTo>
                    <a:pt x="232" y="265"/>
                  </a:lnTo>
                  <a:lnTo>
                    <a:pt x="232" y="265"/>
                  </a:lnTo>
                  <a:lnTo>
                    <a:pt x="232" y="265"/>
                  </a:lnTo>
                  <a:lnTo>
                    <a:pt x="232" y="268"/>
                  </a:lnTo>
                  <a:lnTo>
                    <a:pt x="235" y="268"/>
                  </a:lnTo>
                  <a:lnTo>
                    <a:pt x="235" y="268"/>
                  </a:lnTo>
                  <a:lnTo>
                    <a:pt x="235" y="270"/>
                  </a:lnTo>
                  <a:lnTo>
                    <a:pt x="235" y="270"/>
                  </a:lnTo>
                  <a:lnTo>
                    <a:pt x="232" y="270"/>
                  </a:lnTo>
                  <a:lnTo>
                    <a:pt x="232" y="273"/>
                  </a:lnTo>
                  <a:lnTo>
                    <a:pt x="232" y="273"/>
                  </a:lnTo>
                  <a:lnTo>
                    <a:pt x="232" y="275"/>
                  </a:lnTo>
                  <a:lnTo>
                    <a:pt x="232" y="275"/>
                  </a:lnTo>
                  <a:lnTo>
                    <a:pt x="232" y="275"/>
                  </a:lnTo>
                  <a:lnTo>
                    <a:pt x="232" y="277"/>
                  </a:lnTo>
                  <a:lnTo>
                    <a:pt x="232" y="277"/>
                  </a:lnTo>
                  <a:lnTo>
                    <a:pt x="232" y="280"/>
                  </a:lnTo>
                  <a:lnTo>
                    <a:pt x="232" y="280"/>
                  </a:lnTo>
                  <a:lnTo>
                    <a:pt x="232" y="280"/>
                  </a:lnTo>
                  <a:lnTo>
                    <a:pt x="232" y="282"/>
                  </a:lnTo>
                  <a:lnTo>
                    <a:pt x="232" y="282"/>
                  </a:lnTo>
                  <a:lnTo>
                    <a:pt x="232" y="284"/>
                  </a:lnTo>
                  <a:lnTo>
                    <a:pt x="232" y="284"/>
                  </a:lnTo>
                  <a:lnTo>
                    <a:pt x="232" y="284"/>
                  </a:lnTo>
                  <a:lnTo>
                    <a:pt x="232" y="287"/>
                  </a:lnTo>
                  <a:lnTo>
                    <a:pt x="232" y="287"/>
                  </a:lnTo>
                  <a:lnTo>
                    <a:pt x="232" y="287"/>
                  </a:lnTo>
                  <a:lnTo>
                    <a:pt x="232" y="289"/>
                  </a:lnTo>
                  <a:lnTo>
                    <a:pt x="232" y="289"/>
                  </a:lnTo>
                  <a:lnTo>
                    <a:pt x="232" y="289"/>
                  </a:lnTo>
                  <a:lnTo>
                    <a:pt x="232" y="291"/>
                  </a:lnTo>
                  <a:lnTo>
                    <a:pt x="232" y="291"/>
                  </a:lnTo>
                  <a:lnTo>
                    <a:pt x="232" y="294"/>
                  </a:lnTo>
                  <a:lnTo>
                    <a:pt x="230" y="294"/>
                  </a:lnTo>
                  <a:lnTo>
                    <a:pt x="230" y="294"/>
                  </a:lnTo>
                  <a:lnTo>
                    <a:pt x="230" y="294"/>
                  </a:lnTo>
                  <a:lnTo>
                    <a:pt x="230" y="294"/>
                  </a:lnTo>
                  <a:lnTo>
                    <a:pt x="230" y="294"/>
                  </a:lnTo>
                  <a:lnTo>
                    <a:pt x="227" y="294"/>
                  </a:lnTo>
                  <a:lnTo>
                    <a:pt x="227" y="294"/>
                  </a:lnTo>
                  <a:lnTo>
                    <a:pt x="227" y="294"/>
                  </a:lnTo>
                  <a:lnTo>
                    <a:pt x="227" y="294"/>
                  </a:lnTo>
                  <a:lnTo>
                    <a:pt x="225" y="294"/>
                  </a:lnTo>
                  <a:lnTo>
                    <a:pt x="225" y="296"/>
                  </a:lnTo>
                  <a:lnTo>
                    <a:pt x="225" y="296"/>
                  </a:lnTo>
                  <a:lnTo>
                    <a:pt x="225" y="296"/>
                  </a:lnTo>
                  <a:lnTo>
                    <a:pt x="223" y="296"/>
                  </a:lnTo>
                  <a:lnTo>
                    <a:pt x="223" y="296"/>
                  </a:lnTo>
                  <a:lnTo>
                    <a:pt x="223" y="294"/>
                  </a:lnTo>
                  <a:lnTo>
                    <a:pt x="223" y="294"/>
                  </a:lnTo>
                  <a:lnTo>
                    <a:pt x="223" y="291"/>
                  </a:lnTo>
                  <a:lnTo>
                    <a:pt x="225" y="291"/>
                  </a:lnTo>
                  <a:lnTo>
                    <a:pt x="225" y="291"/>
                  </a:lnTo>
                  <a:lnTo>
                    <a:pt x="225" y="291"/>
                  </a:lnTo>
                  <a:lnTo>
                    <a:pt x="225" y="289"/>
                  </a:lnTo>
                  <a:lnTo>
                    <a:pt x="225" y="289"/>
                  </a:lnTo>
                  <a:lnTo>
                    <a:pt x="225" y="289"/>
                  </a:lnTo>
                  <a:lnTo>
                    <a:pt x="223" y="289"/>
                  </a:lnTo>
                  <a:lnTo>
                    <a:pt x="223" y="287"/>
                  </a:lnTo>
                  <a:lnTo>
                    <a:pt x="223" y="287"/>
                  </a:lnTo>
                  <a:lnTo>
                    <a:pt x="223" y="287"/>
                  </a:lnTo>
                  <a:lnTo>
                    <a:pt x="223" y="287"/>
                  </a:lnTo>
                  <a:lnTo>
                    <a:pt x="223" y="284"/>
                  </a:lnTo>
                  <a:lnTo>
                    <a:pt x="220" y="284"/>
                  </a:lnTo>
                  <a:lnTo>
                    <a:pt x="220" y="284"/>
                  </a:lnTo>
                  <a:lnTo>
                    <a:pt x="220" y="284"/>
                  </a:lnTo>
                  <a:lnTo>
                    <a:pt x="220" y="284"/>
                  </a:lnTo>
                  <a:lnTo>
                    <a:pt x="220" y="287"/>
                  </a:lnTo>
                  <a:lnTo>
                    <a:pt x="220" y="287"/>
                  </a:lnTo>
                  <a:lnTo>
                    <a:pt x="220" y="287"/>
                  </a:lnTo>
                  <a:lnTo>
                    <a:pt x="220" y="289"/>
                  </a:lnTo>
                  <a:lnTo>
                    <a:pt x="220" y="289"/>
                  </a:lnTo>
                  <a:lnTo>
                    <a:pt x="220" y="289"/>
                  </a:lnTo>
                  <a:lnTo>
                    <a:pt x="220" y="289"/>
                  </a:lnTo>
                  <a:lnTo>
                    <a:pt x="220" y="291"/>
                  </a:lnTo>
                  <a:lnTo>
                    <a:pt x="223" y="291"/>
                  </a:lnTo>
                  <a:lnTo>
                    <a:pt x="223" y="291"/>
                  </a:lnTo>
                  <a:lnTo>
                    <a:pt x="220" y="291"/>
                  </a:lnTo>
                  <a:lnTo>
                    <a:pt x="220" y="291"/>
                  </a:lnTo>
                  <a:lnTo>
                    <a:pt x="220" y="294"/>
                  </a:lnTo>
                  <a:lnTo>
                    <a:pt x="220" y="294"/>
                  </a:lnTo>
                  <a:lnTo>
                    <a:pt x="218" y="294"/>
                  </a:lnTo>
                  <a:lnTo>
                    <a:pt x="218" y="291"/>
                  </a:lnTo>
                  <a:lnTo>
                    <a:pt x="218" y="291"/>
                  </a:lnTo>
                  <a:lnTo>
                    <a:pt x="216" y="291"/>
                  </a:lnTo>
                  <a:lnTo>
                    <a:pt x="216" y="291"/>
                  </a:lnTo>
                  <a:lnTo>
                    <a:pt x="216" y="291"/>
                  </a:lnTo>
                  <a:lnTo>
                    <a:pt x="216" y="291"/>
                  </a:lnTo>
                  <a:lnTo>
                    <a:pt x="213" y="291"/>
                  </a:lnTo>
                  <a:lnTo>
                    <a:pt x="213" y="289"/>
                  </a:lnTo>
                  <a:lnTo>
                    <a:pt x="213" y="289"/>
                  </a:lnTo>
                  <a:lnTo>
                    <a:pt x="211" y="289"/>
                  </a:lnTo>
                  <a:lnTo>
                    <a:pt x="211" y="289"/>
                  </a:lnTo>
                  <a:lnTo>
                    <a:pt x="211" y="289"/>
                  </a:lnTo>
                  <a:lnTo>
                    <a:pt x="211" y="287"/>
                  </a:lnTo>
                  <a:lnTo>
                    <a:pt x="211" y="287"/>
                  </a:lnTo>
                  <a:lnTo>
                    <a:pt x="209" y="287"/>
                  </a:lnTo>
                  <a:lnTo>
                    <a:pt x="209" y="287"/>
                  </a:lnTo>
                  <a:lnTo>
                    <a:pt x="209" y="287"/>
                  </a:lnTo>
                  <a:lnTo>
                    <a:pt x="209" y="284"/>
                  </a:lnTo>
                  <a:lnTo>
                    <a:pt x="209" y="284"/>
                  </a:lnTo>
                  <a:lnTo>
                    <a:pt x="209" y="284"/>
                  </a:lnTo>
                  <a:lnTo>
                    <a:pt x="206" y="284"/>
                  </a:lnTo>
                  <a:lnTo>
                    <a:pt x="206" y="284"/>
                  </a:lnTo>
                  <a:lnTo>
                    <a:pt x="204" y="284"/>
                  </a:lnTo>
                  <a:lnTo>
                    <a:pt x="204" y="284"/>
                  </a:lnTo>
                  <a:lnTo>
                    <a:pt x="206" y="284"/>
                  </a:lnTo>
                  <a:lnTo>
                    <a:pt x="206" y="287"/>
                  </a:lnTo>
                  <a:lnTo>
                    <a:pt x="206" y="287"/>
                  </a:lnTo>
                  <a:lnTo>
                    <a:pt x="206" y="287"/>
                  </a:lnTo>
                  <a:lnTo>
                    <a:pt x="206" y="289"/>
                  </a:lnTo>
                  <a:lnTo>
                    <a:pt x="206" y="289"/>
                  </a:lnTo>
                  <a:lnTo>
                    <a:pt x="209" y="289"/>
                  </a:lnTo>
                  <a:lnTo>
                    <a:pt x="209" y="291"/>
                  </a:lnTo>
                  <a:lnTo>
                    <a:pt x="209" y="291"/>
                  </a:lnTo>
                  <a:lnTo>
                    <a:pt x="209" y="289"/>
                  </a:lnTo>
                  <a:lnTo>
                    <a:pt x="209" y="289"/>
                  </a:lnTo>
                  <a:lnTo>
                    <a:pt x="211" y="289"/>
                  </a:lnTo>
                  <a:lnTo>
                    <a:pt x="211" y="289"/>
                  </a:lnTo>
                  <a:lnTo>
                    <a:pt x="211" y="291"/>
                  </a:lnTo>
                  <a:lnTo>
                    <a:pt x="211" y="291"/>
                  </a:lnTo>
                  <a:lnTo>
                    <a:pt x="211" y="294"/>
                  </a:lnTo>
                  <a:lnTo>
                    <a:pt x="211" y="294"/>
                  </a:lnTo>
                  <a:lnTo>
                    <a:pt x="211" y="291"/>
                  </a:lnTo>
                  <a:lnTo>
                    <a:pt x="209" y="291"/>
                  </a:lnTo>
                  <a:lnTo>
                    <a:pt x="209" y="291"/>
                  </a:lnTo>
                  <a:lnTo>
                    <a:pt x="209" y="294"/>
                  </a:lnTo>
                  <a:lnTo>
                    <a:pt x="209" y="294"/>
                  </a:lnTo>
                  <a:lnTo>
                    <a:pt x="209" y="296"/>
                  </a:lnTo>
                  <a:lnTo>
                    <a:pt x="209" y="296"/>
                  </a:lnTo>
                  <a:lnTo>
                    <a:pt x="206" y="296"/>
                  </a:lnTo>
                  <a:lnTo>
                    <a:pt x="206" y="296"/>
                  </a:lnTo>
                  <a:lnTo>
                    <a:pt x="204" y="296"/>
                  </a:lnTo>
                  <a:lnTo>
                    <a:pt x="204" y="296"/>
                  </a:lnTo>
                  <a:lnTo>
                    <a:pt x="204" y="294"/>
                  </a:lnTo>
                  <a:lnTo>
                    <a:pt x="204" y="294"/>
                  </a:lnTo>
                  <a:lnTo>
                    <a:pt x="204" y="294"/>
                  </a:lnTo>
                  <a:lnTo>
                    <a:pt x="204" y="291"/>
                  </a:lnTo>
                  <a:lnTo>
                    <a:pt x="201" y="291"/>
                  </a:lnTo>
                  <a:lnTo>
                    <a:pt x="201" y="291"/>
                  </a:lnTo>
                  <a:lnTo>
                    <a:pt x="201" y="291"/>
                  </a:lnTo>
                  <a:lnTo>
                    <a:pt x="201" y="289"/>
                  </a:lnTo>
                  <a:lnTo>
                    <a:pt x="201" y="289"/>
                  </a:lnTo>
                  <a:lnTo>
                    <a:pt x="201" y="289"/>
                  </a:lnTo>
                  <a:lnTo>
                    <a:pt x="199" y="289"/>
                  </a:lnTo>
                  <a:lnTo>
                    <a:pt x="199" y="287"/>
                  </a:lnTo>
                  <a:lnTo>
                    <a:pt x="199" y="287"/>
                  </a:lnTo>
                  <a:lnTo>
                    <a:pt x="199" y="287"/>
                  </a:lnTo>
                  <a:lnTo>
                    <a:pt x="199" y="284"/>
                  </a:lnTo>
                  <a:lnTo>
                    <a:pt x="197" y="284"/>
                  </a:lnTo>
                  <a:lnTo>
                    <a:pt x="197" y="284"/>
                  </a:lnTo>
                  <a:lnTo>
                    <a:pt x="197" y="284"/>
                  </a:lnTo>
                  <a:lnTo>
                    <a:pt x="197" y="284"/>
                  </a:lnTo>
                  <a:lnTo>
                    <a:pt x="197" y="284"/>
                  </a:lnTo>
                  <a:lnTo>
                    <a:pt x="194" y="284"/>
                  </a:lnTo>
                  <a:lnTo>
                    <a:pt x="194" y="284"/>
                  </a:lnTo>
                  <a:lnTo>
                    <a:pt x="194" y="282"/>
                  </a:lnTo>
                  <a:lnTo>
                    <a:pt x="194" y="282"/>
                  </a:lnTo>
                  <a:lnTo>
                    <a:pt x="194" y="282"/>
                  </a:lnTo>
                  <a:lnTo>
                    <a:pt x="194" y="280"/>
                  </a:lnTo>
                  <a:lnTo>
                    <a:pt x="192" y="280"/>
                  </a:lnTo>
                  <a:lnTo>
                    <a:pt x="192" y="280"/>
                  </a:lnTo>
                  <a:lnTo>
                    <a:pt x="192" y="280"/>
                  </a:lnTo>
                  <a:lnTo>
                    <a:pt x="192" y="277"/>
                  </a:lnTo>
                  <a:lnTo>
                    <a:pt x="192" y="277"/>
                  </a:lnTo>
                  <a:lnTo>
                    <a:pt x="190" y="277"/>
                  </a:lnTo>
                  <a:lnTo>
                    <a:pt x="190" y="277"/>
                  </a:lnTo>
                  <a:lnTo>
                    <a:pt x="190" y="275"/>
                  </a:lnTo>
                  <a:lnTo>
                    <a:pt x="190" y="275"/>
                  </a:lnTo>
                  <a:lnTo>
                    <a:pt x="190" y="275"/>
                  </a:lnTo>
                  <a:lnTo>
                    <a:pt x="190" y="275"/>
                  </a:lnTo>
                  <a:lnTo>
                    <a:pt x="187" y="275"/>
                  </a:lnTo>
                  <a:lnTo>
                    <a:pt x="187" y="275"/>
                  </a:lnTo>
                  <a:lnTo>
                    <a:pt x="187" y="273"/>
                  </a:lnTo>
                  <a:lnTo>
                    <a:pt x="187" y="273"/>
                  </a:lnTo>
                  <a:lnTo>
                    <a:pt x="187" y="273"/>
                  </a:lnTo>
                  <a:lnTo>
                    <a:pt x="187" y="270"/>
                  </a:lnTo>
                  <a:lnTo>
                    <a:pt x="185" y="270"/>
                  </a:lnTo>
                  <a:lnTo>
                    <a:pt x="185" y="270"/>
                  </a:lnTo>
                  <a:lnTo>
                    <a:pt x="185" y="270"/>
                  </a:lnTo>
                  <a:lnTo>
                    <a:pt x="183" y="270"/>
                  </a:lnTo>
                  <a:lnTo>
                    <a:pt x="183" y="270"/>
                  </a:lnTo>
                  <a:lnTo>
                    <a:pt x="183" y="268"/>
                  </a:lnTo>
                  <a:lnTo>
                    <a:pt x="183" y="268"/>
                  </a:lnTo>
                  <a:lnTo>
                    <a:pt x="180" y="268"/>
                  </a:lnTo>
                  <a:lnTo>
                    <a:pt x="180" y="268"/>
                  </a:lnTo>
                  <a:lnTo>
                    <a:pt x="180" y="268"/>
                  </a:lnTo>
                  <a:lnTo>
                    <a:pt x="178" y="268"/>
                  </a:lnTo>
                  <a:lnTo>
                    <a:pt x="178" y="265"/>
                  </a:lnTo>
                  <a:lnTo>
                    <a:pt x="178" y="265"/>
                  </a:lnTo>
                  <a:lnTo>
                    <a:pt x="178" y="265"/>
                  </a:lnTo>
                  <a:lnTo>
                    <a:pt x="178" y="265"/>
                  </a:lnTo>
                  <a:lnTo>
                    <a:pt x="178" y="265"/>
                  </a:lnTo>
                  <a:lnTo>
                    <a:pt x="175" y="265"/>
                  </a:lnTo>
                  <a:lnTo>
                    <a:pt x="175" y="263"/>
                  </a:lnTo>
                  <a:lnTo>
                    <a:pt x="175" y="263"/>
                  </a:lnTo>
                  <a:lnTo>
                    <a:pt x="175" y="263"/>
                  </a:lnTo>
                  <a:lnTo>
                    <a:pt x="175" y="263"/>
                  </a:lnTo>
                  <a:lnTo>
                    <a:pt x="175" y="261"/>
                  </a:lnTo>
                  <a:lnTo>
                    <a:pt x="173" y="261"/>
                  </a:lnTo>
                  <a:lnTo>
                    <a:pt x="173" y="261"/>
                  </a:lnTo>
                  <a:lnTo>
                    <a:pt x="173" y="261"/>
                  </a:lnTo>
                  <a:lnTo>
                    <a:pt x="171" y="261"/>
                  </a:lnTo>
                  <a:lnTo>
                    <a:pt x="171" y="258"/>
                  </a:lnTo>
                  <a:lnTo>
                    <a:pt x="171" y="258"/>
                  </a:lnTo>
                  <a:lnTo>
                    <a:pt x="171" y="258"/>
                  </a:lnTo>
                  <a:lnTo>
                    <a:pt x="168" y="258"/>
                  </a:lnTo>
                  <a:lnTo>
                    <a:pt x="168" y="258"/>
                  </a:lnTo>
                  <a:lnTo>
                    <a:pt x="168" y="258"/>
                  </a:lnTo>
                  <a:lnTo>
                    <a:pt x="168" y="256"/>
                  </a:lnTo>
                  <a:lnTo>
                    <a:pt x="168" y="256"/>
                  </a:lnTo>
                  <a:lnTo>
                    <a:pt x="168" y="256"/>
                  </a:lnTo>
                  <a:lnTo>
                    <a:pt x="166" y="256"/>
                  </a:lnTo>
                  <a:lnTo>
                    <a:pt x="166" y="256"/>
                  </a:lnTo>
                  <a:lnTo>
                    <a:pt x="166" y="256"/>
                  </a:lnTo>
                  <a:lnTo>
                    <a:pt x="166" y="254"/>
                  </a:lnTo>
                  <a:lnTo>
                    <a:pt x="164" y="254"/>
                  </a:lnTo>
                  <a:lnTo>
                    <a:pt x="164" y="254"/>
                  </a:lnTo>
                  <a:lnTo>
                    <a:pt x="164" y="254"/>
                  </a:lnTo>
                  <a:lnTo>
                    <a:pt x="164" y="254"/>
                  </a:lnTo>
                  <a:lnTo>
                    <a:pt x="164" y="251"/>
                  </a:lnTo>
                  <a:lnTo>
                    <a:pt x="161" y="251"/>
                  </a:lnTo>
                  <a:lnTo>
                    <a:pt x="161" y="251"/>
                  </a:lnTo>
                  <a:lnTo>
                    <a:pt x="161" y="251"/>
                  </a:lnTo>
                  <a:lnTo>
                    <a:pt x="161" y="249"/>
                  </a:lnTo>
                  <a:lnTo>
                    <a:pt x="161" y="249"/>
                  </a:lnTo>
                  <a:lnTo>
                    <a:pt x="159" y="249"/>
                  </a:lnTo>
                  <a:lnTo>
                    <a:pt x="159" y="249"/>
                  </a:lnTo>
                  <a:lnTo>
                    <a:pt x="159" y="249"/>
                  </a:lnTo>
                  <a:lnTo>
                    <a:pt x="159" y="246"/>
                  </a:lnTo>
                  <a:lnTo>
                    <a:pt x="156" y="246"/>
                  </a:lnTo>
                  <a:lnTo>
                    <a:pt x="156" y="246"/>
                  </a:lnTo>
                  <a:lnTo>
                    <a:pt x="156" y="246"/>
                  </a:lnTo>
                  <a:lnTo>
                    <a:pt x="156" y="246"/>
                  </a:lnTo>
                  <a:lnTo>
                    <a:pt x="156" y="246"/>
                  </a:lnTo>
                  <a:lnTo>
                    <a:pt x="154" y="246"/>
                  </a:lnTo>
                  <a:lnTo>
                    <a:pt x="154" y="244"/>
                  </a:lnTo>
                  <a:lnTo>
                    <a:pt x="154" y="244"/>
                  </a:lnTo>
                  <a:lnTo>
                    <a:pt x="154" y="242"/>
                  </a:lnTo>
                  <a:lnTo>
                    <a:pt x="154" y="242"/>
                  </a:lnTo>
                  <a:lnTo>
                    <a:pt x="154" y="242"/>
                  </a:lnTo>
                  <a:lnTo>
                    <a:pt x="154" y="239"/>
                  </a:lnTo>
                  <a:lnTo>
                    <a:pt x="154" y="239"/>
                  </a:lnTo>
                  <a:lnTo>
                    <a:pt x="154" y="237"/>
                  </a:lnTo>
                  <a:lnTo>
                    <a:pt x="154" y="237"/>
                  </a:lnTo>
                  <a:lnTo>
                    <a:pt x="154" y="237"/>
                  </a:lnTo>
                  <a:lnTo>
                    <a:pt x="154" y="237"/>
                  </a:lnTo>
                  <a:lnTo>
                    <a:pt x="152" y="237"/>
                  </a:lnTo>
                  <a:lnTo>
                    <a:pt x="152" y="235"/>
                  </a:lnTo>
                  <a:lnTo>
                    <a:pt x="152" y="235"/>
                  </a:lnTo>
                  <a:lnTo>
                    <a:pt x="149" y="235"/>
                  </a:lnTo>
                  <a:lnTo>
                    <a:pt x="149" y="235"/>
                  </a:lnTo>
                  <a:lnTo>
                    <a:pt x="149" y="235"/>
                  </a:lnTo>
                  <a:lnTo>
                    <a:pt x="149" y="235"/>
                  </a:lnTo>
                  <a:lnTo>
                    <a:pt x="149" y="232"/>
                  </a:lnTo>
                  <a:lnTo>
                    <a:pt x="147" y="232"/>
                  </a:lnTo>
                  <a:lnTo>
                    <a:pt x="147" y="232"/>
                  </a:lnTo>
                  <a:lnTo>
                    <a:pt x="147" y="232"/>
                  </a:lnTo>
                  <a:lnTo>
                    <a:pt x="147" y="230"/>
                  </a:lnTo>
                  <a:lnTo>
                    <a:pt x="147" y="230"/>
                  </a:lnTo>
                  <a:lnTo>
                    <a:pt x="145" y="230"/>
                  </a:lnTo>
                  <a:lnTo>
                    <a:pt x="145" y="230"/>
                  </a:lnTo>
                  <a:lnTo>
                    <a:pt x="145" y="230"/>
                  </a:lnTo>
                  <a:lnTo>
                    <a:pt x="145" y="227"/>
                  </a:lnTo>
                  <a:lnTo>
                    <a:pt x="142" y="227"/>
                  </a:lnTo>
                  <a:lnTo>
                    <a:pt x="142" y="227"/>
                  </a:lnTo>
                  <a:lnTo>
                    <a:pt x="142" y="227"/>
                  </a:lnTo>
                  <a:lnTo>
                    <a:pt x="142" y="227"/>
                  </a:lnTo>
                  <a:lnTo>
                    <a:pt x="142" y="225"/>
                  </a:lnTo>
                  <a:lnTo>
                    <a:pt x="140" y="225"/>
                  </a:lnTo>
                  <a:lnTo>
                    <a:pt x="140" y="225"/>
                  </a:lnTo>
                  <a:lnTo>
                    <a:pt x="140" y="225"/>
                  </a:lnTo>
                  <a:lnTo>
                    <a:pt x="140" y="225"/>
                  </a:lnTo>
                  <a:lnTo>
                    <a:pt x="138" y="225"/>
                  </a:lnTo>
                  <a:lnTo>
                    <a:pt x="138" y="223"/>
                  </a:lnTo>
                  <a:lnTo>
                    <a:pt x="138" y="223"/>
                  </a:lnTo>
                  <a:lnTo>
                    <a:pt x="138" y="223"/>
                  </a:lnTo>
                  <a:lnTo>
                    <a:pt x="138" y="220"/>
                  </a:lnTo>
                  <a:lnTo>
                    <a:pt x="138" y="220"/>
                  </a:lnTo>
                  <a:lnTo>
                    <a:pt x="138" y="220"/>
                  </a:lnTo>
                  <a:lnTo>
                    <a:pt x="138" y="218"/>
                  </a:lnTo>
                  <a:lnTo>
                    <a:pt x="135" y="218"/>
                  </a:lnTo>
                  <a:lnTo>
                    <a:pt x="135" y="218"/>
                  </a:lnTo>
                  <a:lnTo>
                    <a:pt x="135" y="216"/>
                  </a:lnTo>
                  <a:lnTo>
                    <a:pt x="135" y="216"/>
                  </a:lnTo>
                  <a:lnTo>
                    <a:pt x="135" y="216"/>
                  </a:lnTo>
                  <a:lnTo>
                    <a:pt x="135" y="216"/>
                  </a:lnTo>
                  <a:lnTo>
                    <a:pt x="135" y="216"/>
                  </a:lnTo>
                  <a:lnTo>
                    <a:pt x="135" y="213"/>
                  </a:lnTo>
                  <a:lnTo>
                    <a:pt x="133" y="213"/>
                  </a:lnTo>
                  <a:lnTo>
                    <a:pt x="133" y="213"/>
                  </a:lnTo>
                  <a:lnTo>
                    <a:pt x="133" y="213"/>
                  </a:lnTo>
                  <a:lnTo>
                    <a:pt x="133" y="211"/>
                  </a:lnTo>
                  <a:lnTo>
                    <a:pt x="130" y="211"/>
                  </a:lnTo>
                  <a:lnTo>
                    <a:pt x="130" y="211"/>
                  </a:lnTo>
                  <a:lnTo>
                    <a:pt x="130" y="211"/>
                  </a:lnTo>
                  <a:lnTo>
                    <a:pt x="130" y="211"/>
                  </a:lnTo>
                  <a:lnTo>
                    <a:pt x="130" y="209"/>
                  </a:lnTo>
                  <a:lnTo>
                    <a:pt x="128" y="209"/>
                  </a:lnTo>
                  <a:lnTo>
                    <a:pt x="128" y="209"/>
                  </a:lnTo>
                  <a:lnTo>
                    <a:pt x="128" y="209"/>
                  </a:lnTo>
                  <a:lnTo>
                    <a:pt x="128" y="206"/>
                  </a:lnTo>
                  <a:lnTo>
                    <a:pt x="128" y="206"/>
                  </a:lnTo>
                  <a:lnTo>
                    <a:pt x="128" y="206"/>
                  </a:lnTo>
                  <a:lnTo>
                    <a:pt x="128" y="206"/>
                  </a:lnTo>
                  <a:lnTo>
                    <a:pt x="126" y="206"/>
                  </a:lnTo>
                  <a:lnTo>
                    <a:pt x="126" y="204"/>
                  </a:lnTo>
                  <a:lnTo>
                    <a:pt x="126" y="204"/>
                  </a:lnTo>
                  <a:lnTo>
                    <a:pt x="126" y="204"/>
                  </a:lnTo>
                  <a:lnTo>
                    <a:pt x="126" y="201"/>
                  </a:lnTo>
                  <a:lnTo>
                    <a:pt x="126" y="201"/>
                  </a:lnTo>
                  <a:lnTo>
                    <a:pt x="123" y="201"/>
                  </a:lnTo>
                  <a:lnTo>
                    <a:pt x="123" y="199"/>
                  </a:lnTo>
                  <a:lnTo>
                    <a:pt x="123" y="199"/>
                  </a:lnTo>
                  <a:lnTo>
                    <a:pt x="123" y="199"/>
                  </a:lnTo>
                  <a:lnTo>
                    <a:pt x="123" y="197"/>
                  </a:lnTo>
                  <a:lnTo>
                    <a:pt x="123" y="197"/>
                  </a:lnTo>
                  <a:lnTo>
                    <a:pt x="123" y="197"/>
                  </a:lnTo>
                  <a:lnTo>
                    <a:pt x="126" y="197"/>
                  </a:lnTo>
                  <a:lnTo>
                    <a:pt x="126" y="197"/>
                  </a:lnTo>
                  <a:lnTo>
                    <a:pt x="123" y="197"/>
                  </a:lnTo>
                  <a:lnTo>
                    <a:pt x="123" y="194"/>
                  </a:lnTo>
                  <a:lnTo>
                    <a:pt x="123" y="194"/>
                  </a:lnTo>
                  <a:lnTo>
                    <a:pt x="123" y="192"/>
                  </a:lnTo>
                  <a:lnTo>
                    <a:pt x="123" y="192"/>
                  </a:lnTo>
                  <a:lnTo>
                    <a:pt x="123" y="192"/>
                  </a:lnTo>
                  <a:lnTo>
                    <a:pt x="123" y="190"/>
                  </a:lnTo>
                  <a:lnTo>
                    <a:pt x="123" y="190"/>
                  </a:lnTo>
                  <a:lnTo>
                    <a:pt x="123" y="190"/>
                  </a:lnTo>
                  <a:lnTo>
                    <a:pt x="121" y="190"/>
                  </a:lnTo>
                  <a:lnTo>
                    <a:pt x="121" y="187"/>
                  </a:lnTo>
                  <a:lnTo>
                    <a:pt x="121" y="187"/>
                  </a:lnTo>
                  <a:lnTo>
                    <a:pt x="121" y="187"/>
                  </a:lnTo>
                  <a:lnTo>
                    <a:pt x="121" y="187"/>
                  </a:lnTo>
                  <a:lnTo>
                    <a:pt x="121" y="187"/>
                  </a:lnTo>
                  <a:lnTo>
                    <a:pt x="121" y="185"/>
                  </a:lnTo>
                  <a:lnTo>
                    <a:pt x="121" y="185"/>
                  </a:lnTo>
                  <a:lnTo>
                    <a:pt x="119" y="185"/>
                  </a:lnTo>
                  <a:lnTo>
                    <a:pt x="119" y="182"/>
                  </a:lnTo>
                  <a:lnTo>
                    <a:pt x="119" y="182"/>
                  </a:lnTo>
                  <a:lnTo>
                    <a:pt x="119" y="182"/>
                  </a:lnTo>
                  <a:lnTo>
                    <a:pt x="119" y="180"/>
                  </a:lnTo>
                  <a:lnTo>
                    <a:pt x="119" y="180"/>
                  </a:lnTo>
                  <a:lnTo>
                    <a:pt x="119" y="178"/>
                  </a:lnTo>
                  <a:lnTo>
                    <a:pt x="119" y="178"/>
                  </a:lnTo>
                  <a:lnTo>
                    <a:pt x="116" y="178"/>
                  </a:lnTo>
                  <a:lnTo>
                    <a:pt x="116" y="178"/>
                  </a:lnTo>
                  <a:lnTo>
                    <a:pt x="116" y="178"/>
                  </a:lnTo>
                  <a:lnTo>
                    <a:pt x="116" y="178"/>
                  </a:lnTo>
                  <a:lnTo>
                    <a:pt x="114" y="178"/>
                  </a:lnTo>
                  <a:lnTo>
                    <a:pt x="114" y="175"/>
                  </a:lnTo>
                  <a:lnTo>
                    <a:pt x="114" y="175"/>
                  </a:lnTo>
                  <a:lnTo>
                    <a:pt x="114" y="175"/>
                  </a:lnTo>
                  <a:lnTo>
                    <a:pt x="114" y="175"/>
                  </a:lnTo>
                  <a:lnTo>
                    <a:pt x="114" y="173"/>
                  </a:lnTo>
                  <a:lnTo>
                    <a:pt x="114" y="173"/>
                  </a:lnTo>
                  <a:lnTo>
                    <a:pt x="114" y="173"/>
                  </a:lnTo>
                  <a:lnTo>
                    <a:pt x="114" y="171"/>
                  </a:lnTo>
                  <a:lnTo>
                    <a:pt x="114" y="171"/>
                  </a:lnTo>
                  <a:lnTo>
                    <a:pt x="114" y="168"/>
                  </a:lnTo>
                  <a:lnTo>
                    <a:pt x="114" y="168"/>
                  </a:lnTo>
                  <a:lnTo>
                    <a:pt x="114" y="166"/>
                  </a:lnTo>
                  <a:lnTo>
                    <a:pt x="114" y="166"/>
                  </a:lnTo>
                  <a:lnTo>
                    <a:pt x="114" y="166"/>
                  </a:lnTo>
                  <a:lnTo>
                    <a:pt x="114" y="166"/>
                  </a:lnTo>
                  <a:lnTo>
                    <a:pt x="111" y="166"/>
                  </a:lnTo>
                  <a:lnTo>
                    <a:pt x="111" y="163"/>
                  </a:lnTo>
                  <a:lnTo>
                    <a:pt x="111" y="163"/>
                  </a:lnTo>
                  <a:lnTo>
                    <a:pt x="111" y="163"/>
                  </a:lnTo>
                  <a:lnTo>
                    <a:pt x="109" y="163"/>
                  </a:lnTo>
                  <a:lnTo>
                    <a:pt x="109" y="161"/>
                  </a:lnTo>
                  <a:lnTo>
                    <a:pt x="109" y="161"/>
                  </a:lnTo>
                  <a:lnTo>
                    <a:pt x="109" y="161"/>
                  </a:lnTo>
                  <a:lnTo>
                    <a:pt x="109" y="161"/>
                  </a:lnTo>
                  <a:lnTo>
                    <a:pt x="109" y="159"/>
                  </a:lnTo>
                  <a:lnTo>
                    <a:pt x="109" y="159"/>
                  </a:lnTo>
                  <a:lnTo>
                    <a:pt x="107" y="159"/>
                  </a:lnTo>
                  <a:lnTo>
                    <a:pt x="107" y="156"/>
                  </a:lnTo>
                  <a:lnTo>
                    <a:pt x="107" y="156"/>
                  </a:lnTo>
                  <a:lnTo>
                    <a:pt x="107" y="156"/>
                  </a:lnTo>
                  <a:lnTo>
                    <a:pt x="104" y="156"/>
                  </a:lnTo>
                  <a:lnTo>
                    <a:pt x="104" y="156"/>
                  </a:lnTo>
                  <a:lnTo>
                    <a:pt x="104" y="156"/>
                  </a:lnTo>
                  <a:lnTo>
                    <a:pt x="104" y="154"/>
                  </a:lnTo>
                  <a:lnTo>
                    <a:pt x="104" y="154"/>
                  </a:lnTo>
                  <a:lnTo>
                    <a:pt x="104" y="154"/>
                  </a:lnTo>
                  <a:lnTo>
                    <a:pt x="102" y="154"/>
                  </a:lnTo>
                  <a:lnTo>
                    <a:pt x="102" y="152"/>
                  </a:lnTo>
                  <a:lnTo>
                    <a:pt x="102" y="152"/>
                  </a:lnTo>
                  <a:lnTo>
                    <a:pt x="102" y="152"/>
                  </a:lnTo>
                  <a:lnTo>
                    <a:pt x="102" y="149"/>
                  </a:lnTo>
                  <a:lnTo>
                    <a:pt x="102" y="149"/>
                  </a:lnTo>
                  <a:lnTo>
                    <a:pt x="102" y="149"/>
                  </a:lnTo>
                  <a:lnTo>
                    <a:pt x="102" y="147"/>
                  </a:lnTo>
                  <a:lnTo>
                    <a:pt x="100" y="147"/>
                  </a:lnTo>
                  <a:lnTo>
                    <a:pt x="100" y="147"/>
                  </a:lnTo>
                  <a:lnTo>
                    <a:pt x="102" y="147"/>
                  </a:lnTo>
                  <a:lnTo>
                    <a:pt x="102" y="147"/>
                  </a:lnTo>
                  <a:lnTo>
                    <a:pt x="100" y="147"/>
                  </a:lnTo>
                  <a:lnTo>
                    <a:pt x="100" y="145"/>
                  </a:lnTo>
                  <a:lnTo>
                    <a:pt x="100" y="145"/>
                  </a:lnTo>
                  <a:lnTo>
                    <a:pt x="100" y="145"/>
                  </a:lnTo>
                  <a:lnTo>
                    <a:pt x="97" y="145"/>
                  </a:lnTo>
                  <a:lnTo>
                    <a:pt x="97" y="142"/>
                  </a:lnTo>
                  <a:lnTo>
                    <a:pt x="97" y="142"/>
                  </a:lnTo>
                  <a:lnTo>
                    <a:pt x="97" y="142"/>
                  </a:lnTo>
                  <a:lnTo>
                    <a:pt x="97" y="142"/>
                  </a:lnTo>
                  <a:lnTo>
                    <a:pt x="95" y="142"/>
                  </a:lnTo>
                  <a:lnTo>
                    <a:pt x="95" y="142"/>
                  </a:lnTo>
                  <a:lnTo>
                    <a:pt x="95" y="140"/>
                  </a:lnTo>
                  <a:lnTo>
                    <a:pt x="95" y="140"/>
                  </a:lnTo>
                  <a:lnTo>
                    <a:pt x="93" y="140"/>
                  </a:lnTo>
                  <a:lnTo>
                    <a:pt x="93" y="140"/>
                  </a:lnTo>
                  <a:lnTo>
                    <a:pt x="93" y="140"/>
                  </a:lnTo>
                  <a:lnTo>
                    <a:pt x="90" y="140"/>
                  </a:lnTo>
                  <a:lnTo>
                    <a:pt x="90" y="140"/>
                  </a:lnTo>
                  <a:lnTo>
                    <a:pt x="90" y="140"/>
                  </a:lnTo>
                  <a:lnTo>
                    <a:pt x="90" y="140"/>
                  </a:lnTo>
                  <a:lnTo>
                    <a:pt x="90" y="137"/>
                  </a:lnTo>
                  <a:lnTo>
                    <a:pt x="90" y="137"/>
                  </a:lnTo>
                  <a:lnTo>
                    <a:pt x="88" y="137"/>
                  </a:lnTo>
                  <a:lnTo>
                    <a:pt x="88" y="137"/>
                  </a:lnTo>
                  <a:lnTo>
                    <a:pt x="88" y="137"/>
                  </a:lnTo>
                  <a:lnTo>
                    <a:pt x="88" y="137"/>
                  </a:lnTo>
                  <a:lnTo>
                    <a:pt x="88" y="137"/>
                  </a:lnTo>
                  <a:lnTo>
                    <a:pt x="88" y="135"/>
                  </a:lnTo>
                  <a:lnTo>
                    <a:pt x="88" y="135"/>
                  </a:lnTo>
                  <a:lnTo>
                    <a:pt x="88" y="135"/>
                  </a:lnTo>
                  <a:lnTo>
                    <a:pt x="88" y="133"/>
                  </a:lnTo>
                  <a:lnTo>
                    <a:pt x="88" y="133"/>
                  </a:lnTo>
                  <a:lnTo>
                    <a:pt x="88" y="133"/>
                  </a:lnTo>
                  <a:lnTo>
                    <a:pt x="88" y="130"/>
                  </a:lnTo>
                  <a:lnTo>
                    <a:pt x="88" y="130"/>
                  </a:lnTo>
                  <a:lnTo>
                    <a:pt x="88" y="128"/>
                  </a:lnTo>
                  <a:lnTo>
                    <a:pt x="85" y="128"/>
                  </a:lnTo>
                  <a:lnTo>
                    <a:pt x="85" y="128"/>
                  </a:lnTo>
                  <a:lnTo>
                    <a:pt x="85" y="128"/>
                  </a:lnTo>
                  <a:lnTo>
                    <a:pt x="85" y="126"/>
                  </a:lnTo>
                  <a:lnTo>
                    <a:pt x="85" y="126"/>
                  </a:lnTo>
                  <a:lnTo>
                    <a:pt x="85" y="126"/>
                  </a:lnTo>
                  <a:lnTo>
                    <a:pt x="85" y="123"/>
                  </a:lnTo>
                  <a:lnTo>
                    <a:pt x="83" y="123"/>
                  </a:lnTo>
                  <a:lnTo>
                    <a:pt x="83" y="123"/>
                  </a:lnTo>
                  <a:lnTo>
                    <a:pt x="83" y="123"/>
                  </a:lnTo>
                  <a:lnTo>
                    <a:pt x="83" y="121"/>
                  </a:lnTo>
                  <a:lnTo>
                    <a:pt x="83" y="121"/>
                  </a:lnTo>
                  <a:lnTo>
                    <a:pt x="83" y="118"/>
                  </a:lnTo>
                  <a:lnTo>
                    <a:pt x="83" y="118"/>
                  </a:lnTo>
                  <a:lnTo>
                    <a:pt x="83" y="118"/>
                  </a:lnTo>
                  <a:lnTo>
                    <a:pt x="83" y="116"/>
                  </a:lnTo>
                  <a:lnTo>
                    <a:pt x="83" y="116"/>
                  </a:lnTo>
                  <a:lnTo>
                    <a:pt x="83" y="116"/>
                  </a:lnTo>
                  <a:lnTo>
                    <a:pt x="83" y="114"/>
                  </a:lnTo>
                  <a:lnTo>
                    <a:pt x="81" y="114"/>
                  </a:lnTo>
                  <a:lnTo>
                    <a:pt x="81" y="114"/>
                  </a:lnTo>
                  <a:lnTo>
                    <a:pt x="81" y="111"/>
                  </a:lnTo>
                  <a:lnTo>
                    <a:pt x="81" y="111"/>
                  </a:lnTo>
                  <a:lnTo>
                    <a:pt x="81" y="111"/>
                  </a:lnTo>
                  <a:lnTo>
                    <a:pt x="81" y="111"/>
                  </a:lnTo>
                  <a:lnTo>
                    <a:pt x="81" y="109"/>
                  </a:lnTo>
                  <a:lnTo>
                    <a:pt x="81" y="109"/>
                  </a:lnTo>
                  <a:lnTo>
                    <a:pt x="81" y="109"/>
                  </a:lnTo>
                  <a:lnTo>
                    <a:pt x="81" y="109"/>
                  </a:lnTo>
                  <a:lnTo>
                    <a:pt x="81" y="107"/>
                  </a:lnTo>
                  <a:lnTo>
                    <a:pt x="81" y="107"/>
                  </a:lnTo>
                  <a:lnTo>
                    <a:pt x="81" y="107"/>
                  </a:lnTo>
                  <a:lnTo>
                    <a:pt x="78" y="107"/>
                  </a:lnTo>
                  <a:lnTo>
                    <a:pt x="78" y="104"/>
                  </a:lnTo>
                  <a:lnTo>
                    <a:pt x="78" y="104"/>
                  </a:lnTo>
                  <a:lnTo>
                    <a:pt x="81" y="104"/>
                  </a:lnTo>
                  <a:lnTo>
                    <a:pt x="81" y="104"/>
                  </a:lnTo>
                  <a:lnTo>
                    <a:pt x="81" y="102"/>
                  </a:lnTo>
                  <a:lnTo>
                    <a:pt x="81" y="102"/>
                  </a:lnTo>
                  <a:lnTo>
                    <a:pt x="81" y="102"/>
                  </a:lnTo>
                  <a:lnTo>
                    <a:pt x="81" y="100"/>
                  </a:lnTo>
                  <a:lnTo>
                    <a:pt x="78" y="100"/>
                  </a:lnTo>
                  <a:lnTo>
                    <a:pt x="78" y="100"/>
                  </a:lnTo>
                  <a:lnTo>
                    <a:pt x="78" y="100"/>
                  </a:lnTo>
                  <a:lnTo>
                    <a:pt x="76" y="100"/>
                  </a:lnTo>
                  <a:lnTo>
                    <a:pt x="76" y="97"/>
                  </a:lnTo>
                  <a:lnTo>
                    <a:pt x="76" y="97"/>
                  </a:lnTo>
                  <a:lnTo>
                    <a:pt x="76" y="97"/>
                  </a:lnTo>
                  <a:lnTo>
                    <a:pt x="76" y="97"/>
                  </a:lnTo>
                  <a:lnTo>
                    <a:pt x="76" y="97"/>
                  </a:lnTo>
                  <a:lnTo>
                    <a:pt x="74" y="97"/>
                  </a:lnTo>
                  <a:lnTo>
                    <a:pt x="74" y="95"/>
                  </a:lnTo>
                  <a:lnTo>
                    <a:pt x="74" y="95"/>
                  </a:lnTo>
                  <a:lnTo>
                    <a:pt x="74" y="95"/>
                  </a:lnTo>
                  <a:lnTo>
                    <a:pt x="71" y="95"/>
                  </a:lnTo>
                  <a:lnTo>
                    <a:pt x="71" y="92"/>
                  </a:lnTo>
                  <a:lnTo>
                    <a:pt x="71" y="92"/>
                  </a:lnTo>
                  <a:lnTo>
                    <a:pt x="71" y="95"/>
                  </a:lnTo>
                  <a:lnTo>
                    <a:pt x="71" y="95"/>
                  </a:lnTo>
                  <a:lnTo>
                    <a:pt x="71" y="92"/>
                  </a:lnTo>
                  <a:lnTo>
                    <a:pt x="69" y="92"/>
                  </a:lnTo>
                  <a:lnTo>
                    <a:pt x="69" y="92"/>
                  </a:lnTo>
                  <a:lnTo>
                    <a:pt x="69" y="92"/>
                  </a:lnTo>
                  <a:lnTo>
                    <a:pt x="69" y="92"/>
                  </a:lnTo>
                  <a:lnTo>
                    <a:pt x="69" y="90"/>
                  </a:lnTo>
                  <a:lnTo>
                    <a:pt x="67" y="90"/>
                  </a:lnTo>
                  <a:lnTo>
                    <a:pt x="67" y="90"/>
                  </a:lnTo>
                  <a:lnTo>
                    <a:pt x="67" y="90"/>
                  </a:lnTo>
                  <a:lnTo>
                    <a:pt x="67" y="88"/>
                  </a:lnTo>
                  <a:lnTo>
                    <a:pt x="64" y="88"/>
                  </a:lnTo>
                  <a:lnTo>
                    <a:pt x="64" y="88"/>
                  </a:lnTo>
                  <a:lnTo>
                    <a:pt x="64" y="88"/>
                  </a:lnTo>
                  <a:lnTo>
                    <a:pt x="64" y="88"/>
                  </a:lnTo>
                  <a:lnTo>
                    <a:pt x="62" y="88"/>
                  </a:lnTo>
                  <a:lnTo>
                    <a:pt x="62" y="88"/>
                  </a:lnTo>
                  <a:lnTo>
                    <a:pt x="62" y="88"/>
                  </a:lnTo>
                  <a:lnTo>
                    <a:pt x="62" y="88"/>
                  </a:lnTo>
                  <a:lnTo>
                    <a:pt x="62" y="88"/>
                  </a:lnTo>
                  <a:lnTo>
                    <a:pt x="59" y="88"/>
                  </a:lnTo>
                  <a:lnTo>
                    <a:pt x="59" y="88"/>
                  </a:lnTo>
                  <a:lnTo>
                    <a:pt x="59" y="88"/>
                  </a:lnTo>
                  <a:lnTo>
                    <a:pt x="59" y="88"/>
                  </a:lnTo>
                  <a:lnTo>
                    <a:pt x="57" y="88"/>
                  </a:lnTo>
                  <a:lnTo>
                    <a:pt x="57" y="88"/>
                  </a:lnTo>
                  <a:lnTo>
                    <a:pt x="57" y="88"/>
                  </a:lnTo>
                  <a:lnTo>
                    <a:pt x="57" y="85"/>
                  </a:lnTo>
                  <a:lnTo>
                    <a:pt x="57" y="85"/>
                  </a:lnTo>
                  <a:lnTo>
                    <a:pt x="57" y="85"/>
                  </a:lnTo>
                  <a:lnTo>
                    <a:pt x="57" y="83"/>
                  </a:lnTo>
                  <a:lnTo>
                    <a:pt x="55" y="83"/>
                  </a:lnTo>
                  <a:lnTo>
                    <a:pt x="55" y="83"/>
                  </a:lnTo>
                  <a:lnTo>
                    <a:pt x="55" y="81"/>
                  </a:lnTo>
                  <a:lnTo>
                    <a:pt x="55" y="81"/>
                  </a:lnTo>
                  <a:lnTo>
                    <a:pt x="55" y="78"/>
                  </a:lnTo>
                  <a:lnTo>
                    <a:pt x="55" y="78"/>
                  </a:lnTo>
                  <a:lnTo>
                    <a:pt x="55" y="78"/>
                  </a:lnTo>
                  <a:lnTo>
                    <a:pt x="55" y="76"/>
                  </a:lnTo>
                  <a:lnTo>
                    <a:pt x="55" y="76"/>
                  </a:lnTo>
                  <a:lnTo>
                    <a:pt x="55" y="73"/>
                  </a:lnTo>
                  <a:lnTo>
                    <a:pt x="55" y="73"/>
                  </a:lnTo>
                  <a:lnTo>
                    <a:pt x="55" y="73"/>
                  </a:lnTo>
                  <a:lnTo>
                    <a:pt x="55" y="71"/>
                  </a:lnTo>
                  <a:lnTo>
                    <a:pt x="55" y="71"/>
                  </a:lnTo>
                  <a:lnTo>
                    <a:pt x="55" y="71"/>
                  </a:lnTo>
                  <a:lnTo>
                    <a:pt x="52" y="71"/>
                  </a:lnTo>
                  <a:lnTo>
                    <a:pt x="52" y="71"/>
                  </a:lnTo>
                  <a:lnTo>
                    <a:pt x="52" y="69"/>
                  </a:lnTo>
                  <a:lnTo>
                    <a:pt x="50" y="69"/>
                  </a:lnTo>
                  <a:lnTo>
                    <a:pt x="50" y="69"/>
                  </a:lnTo>
                  <a:lnTo>
                    <a:pt x="50" y="69"/>
                  </a:lnTo>
                  <a:lnTo>
                    <a:pt x="50" y="69"/>
                  </a:lnTo>
                  <a:lnTo>
                    <a:pt x="50" y="69"/>
                  </a:lnTo>
                  <a:lnTo>
                    <a:pt x="48" y="69"/>
                  </a:lnTo>
                  <a:lnTo>
                    <a:pt x="48" y="66"/>
                  </a:lnTo>
                  <a:lnTo>
                    <a:pt x="48" y="66"/>
                  </a:lnTo>
                  <a:lnTo>
                    <a:pt x="48" y="64"/>
                  </a:lnTo>
                  <a:lnTo>
                    <a:pt x="48" y="64"/>
                  </a:lnTo>
                  <a:lnTo>
                    <a:pt x="48" y="64"/>
                  </a:lnTo>
                  <a:lnTo>
                    <a:pt x="48" y="62"/>
                  </a:lnTo>
                  <a:lnTo>
                    <a:pt x="48" y="62"/>
                  </a:lnTo>
                  <a:lnTo>
                    <a:pt x="45" y="62"/>
                  </a:lnTo>
                  <a:lnTo>
                    <a:pt x="45" y="62"/>
                  </a:lnTo>
                  <a:lnTo>
                    <a:pt x="45" y="62"/>
                  </a:lnTo>
                  <a:lnTo>
                    <a:pt x="45" y="59"/>
                  </a:lnTo>
                  <a:lnTo>
                    <a:pt x="43" y="59"/>
                  </a:lnTo>
                  <a:lnTo>
                    <a:pt x="43" y="59"/>
                  </a:lnTo>
                  <a:lnTo>
                    <a:pt x="43" y="59"/>
                  </a:lnTo>
                  <a:lnTo>
                    <a:pt x="43" y="59"/>
                  </a:lnTo>
                  <a:lnTo>
                    <a:pt x="43" y="57"/>
                  </a:lnTo>
                  <a:lnTo>
                    <a:pt x="43" y="57"/>
                  </a:lnTo>
                  <a:lnTo>
                    <a:pt x="43" y="57"/>
                  </a:lnTo>
                  <a:lnTo>
                    <a:pt x="43" y="54"/>
                  </a:lnTo>
                  <a:lnTo>
                    <a:pt x="43" y="54"/>
                  </a:lnTo>
                  <a:lnTo>
                    <a:pt x="40" y="54"/>
                  </a:lnTo>
                  <a:lnTo>
                    <a:pt x="40" y="54"/>
                  </a:lnTo>
                  <a:lnTo>
                    <a:pt x="40" y="52"/>
                  </a:lnTo>
                  <a:lnTo>
                    <a:pt x="40" y="52"/>
                  </a:lnTo>
                  <a:lnTo>
                    <a:pt x="40" y="52"/>
                  </a:lnTo>
                  <a:lnTo>
                    <a:pt x="40" y="50"/>
                  </a:lnTo>
                  <a:lnTo>
                    <a:pt x="38" y="50"/>
                  </a:lnTo>
                  <a:lnTo>
                    <a:pt x="38" y="50"/>
                  </a:lnTo>
                  <a:lnTo>
                    <a:pt x="38" y="50"/>
                  </a:lnTo>
                  <a:lnTo>
                    <a:pt x="36" y="50"/>
                  </a:lnTo>
                  <a:lnTo>
                    <a:pt x="36" y="50"/>
                  </a:lnTo>
                  <a:lnTo>
                    <a:pt x="36" y="50"/>
                  </a:lnTo>
                  <a:lnTo>
                    <a:pt x="33" y="50"/>
                  </a:lnTo>
                  <a:lnTo>
                    <a:pt x="33" y="50"/>
                  </a:lnTo>
                  <a:lnTo>
                    <a:pt x="31" y="50"/>
                  </a:lnTo>
                  <a:lnTo>
                    <a:pt x="31" y="50"/>
                  </a:lnTo>
                  <a:lnTo>
                    <a:pt x="31" y="50"/>
                  </a:lnTo>
                  <a:lnTo>
                    <a:pt x="31" y="47"/>
                  </a:lnTo>
                  <a:lnTo>
                    <a:pt x="29" y="47"/>
                  </a:lnTo>
                  <a:lnTo>
                    <a:pt x="29" y="47"/>
                  </a:lnTo>
                  <a:lnTo>
                    <a:pt x="29" y="47"/>
                  </a:lnTo>
                  <a:lnTo>
                    <a:pt x="29" y="47"/>
                  </a:lnTo>
                  <a:lnTo>
                    <a:pt x="29" y="47"/>
                  </a:lnTo>
                  <a:lnTo>
                    <a:pt x="29" y="45"/>
                  </a:lnTo>
                  <a:lnTo>
                    <a:pt x="29" y="45"/>
                  </a:lnTo>
                  <a:lnTo>
                    <a:pt x="26" y="45"/>
                  </a:lnTo>
                  <a:lnTo>
                    <a:pt x="26" y="43"/>
                  </a:lnTo>
                  <a:lnTo>
                    <a:pt x="26" y="43"/>
                  </a:lnTo>
                  <a:lnTo>
                    <a:pt x="26" y="43"/>
                  </a:lnTo>
                  <a:lnTo>
                    <a:pt x="24" y="43"/>
                  </a:lnTo>
                  <a:lnTo>
                    <a:pt x="24" y="40"/>
                  </a:lnTo>
                  <a:lnTo>
                    <a:pt x="24" y="40"/>
                  </a:lnTo>
                  <a:lnTo>
                    <a:pt x="24" y="40"/>
                  </a:lnTo>
                  <a:lnTo>
                    <a:pt x="24" y="40"/>
                  </a:lnTo>
                  <a:lnTo>
                    <a:pt x="24" y="38"/>
                  </a:lnTo>
                  <a:lnTo>
                    <a:pt x="22" y="38"/>
                  </a:lnTo>
                  <a:lnTo>
                    <a:pt x="22" y="38"/>
                  </a:lnTo>
                  <a:lnTo>
                    <a:pt x="22" y="38"/>
                  </a:lnTo>
                  <a:lnTo>
                    <a:pt x="22" y="38"/>
                  </a:lnTo>
                  <a:lnTo>
                    <a:pt x="22" y="38"/>
                  </a:lnTo>
                  <a:lnTo>
                    <a:pt x="19" y="38"/>
                  </a:lnTo>
                  <a:lnTo>
                    <a:pt x="19" y="36"/>
                  </a:lnTo>
                  <a:lnTo>
                    <a:pt x="19" y="36"/>
                  </a:lnTo>
                  <a:lnTo>
                    <a:pt x="19" y="36"/>
                  </a:lnTo>
                  <a:lnTo>
                    <a:pt x="17" y="36"/>
                  </a:lnTo>
                  <a:lnTo>
                    <a:pt x="17" y="33"/>
                  </a:lnTo>
                  <a:lnTo>
                    <a:pt x="17" y="33"/>
                  </a:lnTo>
                  <a:lnTo>
                    <a:pt x="17" y="33"/>
                  </a:lnTo>
                  <a:lnTo>
                    <a:pt x="17" y="33"/>
                  </a:lnTo>
                  <a:lnTo>
                    <a:pt x="17" y="31"/>
                  </a:lnTo>
                  <a:lnTo>
                    <a:pt x="14" y="31"/>
                  </a:lnTo>
                  <a:lnTo>
                    <a:pt x="14" y="31"/>
                  </a:lnTo>
                  <a:lnTo>
                    <a:pt x="14" y="31"/>
                  </a:lnTo>
                  <a:lnTo>
                    <a:pt x="14" y="28"/>
                  </a:lnTo>
                  <a:lnTo>
                    <a:pt x="14" y="28"/>
                  </a:lnTo>
                  <a:lnTo>
                    <a:pt x="14" y="28"/>
                  </a:lnTo>
                  <a:lnTo>
                    <a:pt x="12" y="28"/>
                  </a:lnTo>
                  <a:lnTo>
                    <a:pt x="12" y="28"/>
                  </a:lnTo>
                  <a:lnTo>
                    <a:pt x="12" y="28"/>
                  </a:lnTo>
                  <a:lnTo>
                    <a:pt x="10" y="28"/>
                  </a:lnTo>
                  <a:lnTo>
                    <a:pt x="10" y="26"/>
                  </a:lnTo>
                  <a:lnTo>
                    <a:pt x="10" y="26"/>
                  </a:lnTo>
                  <a:lnTo>
                    <a:pt x="10" y="26"/>
                  </a:lnTo>
                  <a:lnTo>
                    <a:pt x="10" y="24"/>
                  </a:lnTo>
                  <a:lnTo>
                    <a:pt x="10" y="24"/>
                  </a:lnTo>
                  <a:lnTo>
                    <a:pt x="10" y="24"/>
                  </a:lnTo>
                  <a:lnTo>
                    <a:pt x="7" y="24"/>
                  </a:lnTo>
                  <a:lnTo>
                    <a:pt x="7" y="21"/>
                  </a:lnTo>
                  <a:lnTo>
                    <a:pt x="7" y="21"/>
                  </a:lnTo>
                  <a:lnTo>
                    <a:pt x="7" y="21"/>
                  </a:lnTo>
                  <a:lnTo>
                    <a:pt x="7" y="19"/>
                  </a:lnTo>
                  <a:lnTo>
                    <a:pt x="7" y="19"/>
                  </a:lnTo>
                  <a:lnTo>
                    <a:pt x="7" y="19"/>
                  </a:lnTo>
                  <a:lnTo>
                    <a:pt x="7" y="19"/>
                  </a:lnTo>
                  <a:lnTo>
                    <a:pt x="7" y="17"/>
                  </a:lnTo>
                  <a:lnTo>
                    <a:pt x="7" y="17"/>
                  </a:lnTo>
                  <a:lnTo>
                    <a:pt x="5" y="17"/>
                  </a:lnTo>
                  <a:lnTo>
                    <a:pt x="5" y="14"/>
                  </a:lnTo>
                  <a:lnTo>
                    <a:pt x="5" y="14"/>
                  </a:lnTo>
                  <a:lnTo>
                    <a:pt x="5" y="14"/>
                  </a:lnTo>
                  <a:lnTo>
                    <a:pt x="5" y="12"/>
                  </a:lnTo>
                  <a:lnTo>
                    <a:pt x="5" y="12"/>
                  </a:lnTo>
                  <a:lnTo>
                    <a:pt x="3" y="12"/>
                  </a:lnTo>
                  <a:lnTo>
                    <a:pt x="3" y="9"/>
                  </a:lnTo>
                  <a:lnTo>
                    <a:pt x="3" y="9"/>
                  </a:lnTo>
                  <a:lnTo>
                    <a:pt x="3" y="9"/>
                  </a:lnTo>
                  <a:lnTo>
                    <a:pt x="3" y="9"/>
                  </a:lnTo>
                  <a:lnTo>
                    <a:pt x="3" y="9"/>
                  </a:lnTo>
                  <a:lnTo>
                    <a:pt x="3" y="7"/>
                  </a:lnTo>
                  <a:lnTo>
                    <a:pt x="3" y="7"/>
                  </a:lnTo>
                  <a:lnTo>
                    <a:pt x="3" y="5"/>
                  </a:lnTo>
                  <a:lnTo>
                    <a:pt x="3" y="5"/>
                  </a:lnTo>
                  <a:lnTo>
                    <a:pt x="3" y="5"/>
                  </a:lnTo>
                  <a:lnTo>
                    <a:pt x="3" y="2"/>
                  </a:lnTo>
                  <a:lnTo>
                    <a:pt x="3" y="2"/>
                  </a:lnTo>
                  <a:lnTo>
                    <a:pt x="0" y="2"/>
                  </a:lnTo>
                  <a:lnTo>
                    <a:pt x="0" y="2"/>
                  </a:lnTo>
                  <a:lnTo>
                    <a:pt x="0" y="0"/>
                  </a:lnTo>
                  <a:lnTo>
                    <a:pt x="0" y="0"/>
                  </a:lnTo>
                  <a:lnTo>
                    <a:pt x="0" y="0"/>
                  </a:lnTo>
                  <a:lnTo>
                    <a:pt x="0" y="0"/>
                  </a:lnTo>
                  <a:lnTo>
                    <a:pt x="0" y="0"/>
                  </a:lnTo>
                  <a:lnTo>
                    <a:pt x="3" y="0"/>
                  </a:lnTo>
                  <a:lnTo>
                    <a:pt x="3" y="0"/>
                  </a:lnTo>
                  <a:lnTo>
                    <a:pt x="3" y="0"/>
                  </a:lnTo>
                  <a:lnTo>
                    <a:pt x="3" y="0"/>
                  </a:lnTo>
                  <a:lnTo>
                    <a:pt x="3" y="0"/>
                  </a:lnTo>
                  <a:lnTo>
                    <a:pt x="3" y="2"/>
                  </a:lnTo>
                  <a:lnTo>
                    <a:pt x="5" y="2"/>
                  </a:lnTo>
                  <a:lnTo>
                    <a:pt x="5" y="2"/>
                  </a:lnTo>
                  <a:lnTo>
                    <a:pt x="5" y="0"/>
                  </a:lnTo>
                  <a:lnTo>
                    <a:pt x="7" y="0"/>
                  </a:lnTo>
                  <a:lnTo>
                    <a:pt x="7" y="0"/>
                  </a:lnTo>
                  <a:lnTo>
                    <a:pt x="7" y="0"/>
                  </a:lnTo>
                  <a:lnTo>
                    <a:pt x="7" y="0"/>
                  </a:lnTo>
                  <a:lnTo>
                    <a:pt x="10" y="0"/>
                  </a:lnTo>
                  <a:lnTo>
                    <a:pt x="10" y="0"/>
                  </a:lnTo>
                  <a:lnTo>
                    <a:pt x="10" y="0"/>
                  </a:lnTo>
                  <a:lnTo>
                    <a:pt x="10" y="0"/>
                  </a:lnTo>
                  <a:lnTo>
                    <a:pt x="12" y="0"/>
                  </a:lnTo>
                  <a:lnTo>
                    <a:pt x="12" y="0"/>
                  </a:lnTo>
                  <a:lnTo>
                    <a:pt x="12" y="0"/>
                  </a:lnTo>
                  <a:lnTo>
                    <a:pt x="12" y="0"/>
                  </a:lnTo>
                  <a:lnTo>
                    <a:pt x="14" y="0"/>
                  </a:lnTo>
                  <a:lnTo>
                    <a:pt x="14" y="0"/>
                  </a:lnTo>
                  <a:lnTo>
                    <a:pt x="14" y="2"/>
                  </a:lnTo>
                  <a:lnTo>
                    <a:pt x="14" y="2"/>
                  </a:lnTo>
                  <a:lnTo>
                    <a:pt x="17" y="2"/>
                  </a:lnTo>
                  <a:lnTo>
                    <a:pt x="17" y="2"/>
                  </a:lnTo>
                  <a:lnTo>
                    <a:pt x="17" y="2"/>
                  </a:lnTo>
                  <a:lnTo>
                    <a:pt x="17" y="2"/>
                  </a:lnTo>
                  <a:lnTo>
                    <a:pt x="19" y="2"/>
                  </a:lnTo>
                  <a:lnTo>
                    <a:pt x="19" y="5"/>
                  </a:lnTo>
                  <a:lnTo>
                    <a:pt x="19" y="5"/>
                  </a:lnTo>
                  <a:lnTo>
                    <a:pt x="19" y="5"/>
                  </a:lnTo>
                  <a:lnTo>
                    <a:pt x="19" y="7"/>
                  </a:lnTo>
                  <a:lnTo>
                    <a:pt x="22" y="7"/>
                  </a:lnTo>
                  <a:lnTo>
                    <a:pt x="22" y="7"/>
                  </a:lnTo>
                  <a:lnTo>
                    <a:pt x="22" y="7"/>
                  </a:lnTo>
                  <a:lnTo>
                    <a:pt x="22" y="7"/>
                  </a:lnTo>
                  <a:lnTo>
                    <a:pt x="22" y="9"/>
                  </a:lnTo>
                  <a:lnTo>
                    <a:pt x="24" y="9"/>
                  </a:lnTo>
                  <a:lnTo>
                    <a:pt x="24" y="9"/>
                  </a:lnTo>
                  <a:lnTo>
                    <a:pt x="24" y="9"/>
                  </a:lnTo>
                  <a:lnTo>
                    <a:pt x="24" y="9"/>
                  </a:lnTo>
                  <a:lnTo>
                    <a:pt x="26" y="9"/>
                  </a:lnTo>
                  <a:lnTo>
                    <a:pt x="26" y="9"/>
                  </a:lnTo>
                  <a:lnTo>
                    <a:pt x="26" y="9"/>
                  </a:lnTo>
                  <a:lnTo>
                    <a:pt x="29" y="9"/>
                  </a:lnTo>
                  <a:lnTo>
                    <a:pt x="29" y="9"/>
                  </a:lnTo>
                  <a:lnTo>
                    <a:pt x="29" y="9"/>
                  </a:lnTo>
                  <a:lnTo>
                    <a:pt x="31" y="9"/>
                  </a:lnTo>
                  <a:lnTo>
                    <a:pt x="31" y="9"/>
                  </a:lnTo>
                  <a:lnTo>
                    <a:pt x="31" y="12"/>
                  </a:lnTo>
                  <a:lnTo>
                    <a:pt x="31" y="12"/>
                  </a:lnTo>
                  <a:lnTo>
                    <a:pt x="31" y="9"/>
                  </a:lnTo>
                  <a:lnTo>
                    <a:pt x="33" y="9"/>
                  </a:lnTo>
                  <a:lnTo>
                    <a:pt x="33" y="9"/>
                  </a:lnTo>
                  <a:lnTo>
                    <a:pt x="36" y="9"/>
                  </a:lnTo>
                  <a:lnTo>
                    <a:pt x="36" y="9"/>
                  </a:lnTo>
                  <a:lnTo>
                    <a:pt x="36" y="9"/>
                  </a:lnTo>
                  <a:lnTo>
                    <a:pt x="36" y="9"/>
                  </a:lnTo>
                  <a:lnTo>
                    <a:pt x="38" y="9"/>
                  </a:lnTo>
                  <a:lnTo>
                    <a:pt x="38" y="9"/>
                  </a:lnTo>
                  <a:lnTo>
                    <a:pt x="40" y="9"/>
                  </a:lnTo>
                  <a:lnTo>
                    <a:pt x="40" y="9"/>
                  </a:lnTo>
                  <a:lnTo>
                    <a:pt x="40" y="9"/>
                  </a:lnTo>
                  <a:lnTo>
                    <a:pt x="43" y="9"/>
                  </a:lnTo>
                  <a:lnTo>
                    <a:pt x="43" y="9"/>
                  </a:lnTo>
                  <a:lnTo>
                    <a:pt x="43" y="9"/>
                  </a:lnTo>
                  <a:lnTo>
                    <a:pt x="43" y="9"/>
                  </a:lnTo>
                  <a:lnTo>
                    <a:pt x="45" y="9"/>
                  </a:lnTo>
                  <a:lnTo>
                    <a:pt x="45" y="9"/>
                  </a:lnTo>
                  <a:lnTo>
                    <a:pt x="45" y="12"/>
                  </a:lnTo>
                  <a:lnTo>
                    <a:pt x="45" y="12"/>
                  </a:lnTo>
                  <a:lnTo>
                    <a:pt x="48" y="12"/>
                  </a:lnTo>
                  <a:lnTo>
                    <a:pt x="48" y="12"/>
                  </a:lnTo>
                  <a:lnTo>
                    <a:pt x="48" y="12"/>
                  </a:lnTo>
                  <a:lnTo>
                    <a:pt x="48" y="12"/>
                  </a:lnTo>
                  <a:lnTo>
                    <a:pt x="50" y="12"/>
                  </a:lnTo>
                  <a:lnTo>
                    <a:pt x="50" y="12"/>
                  </a:lnTo>
                  <a:lnTo>
                    <a:pt x="50" y="9"/>
                  </a:lnTo>
                  <a:lnTo>
                    <a:pt x="50" y="9"/>
                  </a:lnTo>
                  <a:lnTo>
                    <a:pt x="52" y="9"/>
                  </a:lnTo>
                  <a:lnTo>
                    <a:pt x="52" y="9"/>
                  </a:lnTo>
                  <a:lnTo>
                    <a:pt x="55" y="9"/>
                  </a:lnTo>
                  <a:lnTo>
                    <a:pt x="55" y="9"/>
                  </a:lnTo>
                  <a:lnTo>
                    <a:pt x="55" y="12"/>
                  </a:lnTo>
                  <a:lnTo>
                    <a:pt x="55" y="12"/>
                  </a:lnTo>
                  <a:lnTo>
                    <a:pt x="55" y="12"/>
                  </a:lnTo>
                  <a:lnTo>
                    <a:pt x="55" y="14"/>
                  </a:lnTo>
                  <a:lnTo>
                    <a:pt x="57" y="14"/>
                  </a:lnTo>
                  <a:lnTo>
                    <a:pt x="57" y="14"/>
                  </a:lnTo>
                  <a:lnTo>
                    <a:pt x="57" y="14"/>
                  </a:lnTo>
                  <a:lnTo>
                    <a:pt x="57" y="17"/>
                  </a:lnTo>
                  <a:lnTo>
                    <a:pt x="57" y="17"/>
                  </a:lnTo>
                  <a:lnTo>
                    <a:pt x="57" y="17"/>
                  </a:lnTo>
                  <a:lnTo>
                    <a:pt x="59" y="17"/>
                  </a:lnTo>
                  <a:lnTo>
                    <a:pt x="59" y="19"/>
                  </a:lnTo>
                  <a:lnTo>
                    <a:pt x="59" y="19"/>
                  </a:lnTo>
                  <a:lnTo>
                    <a:pt x="59" y="19"/>
                  </a:lnTo>
                  <a:lnTo>
                    <a:pt x="62" y="19"/>
                  </a:lnTo>
                  <a:lnTo>
                    <a:pt x="62" y="19"/>
                  </a:lnTo>
                  <a:lnTo>
                    <a:pt x="62" y="19"/>
                  </a:lnTo>
                  <a:lnTo>
                    <a:pt x="62" y="19"/>
                  </a:lnTo>
                  <a:lnTo>
                    <a:pt x="62" y="21"/>
                  </a:lnTo>
                  <a:lnTo>
                    <a:pt x="62" y="21"/>
                  </a:lnTo>
                  <a:lnTo>
                    <a:pt x="62" y="24"/>
                  </a:lnTo>
                  <a:lnTo>
                    <a:pt x="64" y="24"/>
                  </a:lnTo>
                  <a:lnTo>
                    <a:pt x="64" y="24"/>
                  </a:lnTo>
                  <a:lnTo>
                    <a:pt x="64" y="26"/>
                  </a:lnTo>
                  <a:lnTo>
                    <a:pt x="64" y="26"/>
                  </a:lnTo>
                  <a:lnTo>
                    <a:pt x="64" y="26"/>
                  </a:lnTo>
                  <a:lnTo>
                    <a:pt x="64" y="28"/>
                  </a:lnTo>
                  <a:lnTo>
                    <a:pt x="64" y="28"/>
                  </a:lnTo>
                  <a:lnTo>
                    <a:pt x="64" y="28"/>
                  </a:lnTo>
                  <a:lnTo>
                    <a:pt x="67" y="28"/>
                  </a:lnTo>
                  <a:lnTo>
                    <a:pt x="67" y="28"/>
                  </a:lnTo>
                  <a:lnTo>
                    <a:pt x="69" y="28"/>
                  </a:lnTo>
                  <a:lnTo>
                    <a:pt x="69" y="28"/>
                  </a:lnTo>
                  <a:lnTo>
                    <a:pt x="69" y="28"/>
                  </a:lnTo>
                  <a:lnTo>
                    <a:pt x="69" y="31"/>
                  </a:lnTo>
                  <a:lnTo>
                    <a:pt x="69" y="31"/>
                  </a:lnTo>
                  <a:lnTo>
                    <a:pt x="69" y="31"/>
                  </a:lnTo>
                  <a:lnTo>
                    <a:pt x="69" y="33"/>
                  </a:lnTo>
                  <a:lnTo>
                    <a:pt x="69" y="33"/>
                  </a:lnTo>
                  <a:lnTo>
                    <a:pt x="69" y="36"/>
                  </a:lnTo>
                  <a:lnTo>
                    <a:pt x="69" y="36"/>
                  </a:lnTo>
                  <a:lnTo>
                    <a:pt x="69" y="36"/>
                  </a:lnTo>
                  <a:lnTo>
                    <a:pt x="69" y="38"/>
                  </a:lnTo>
                  <a:lnTo>
                    <a:pt x="69" y="38"/>
                  </a:lnTo>
                  <a:lnTo>
                    <a:pt x="69" y="38"/>
                  </a:lnTo>
                  <a:lnTo>
                    <a:pt x="69" y="38"/>
                  </a:lnTo>
                  <a:lnTo>
                    <a:pt x="71" y="38"/>
                  </a:lnTo>
                  <a:lnTo>
                    <a:pt x="71" y="40"/>
                  </a:lnTo>
                  <a:lnTo>
                    <a:pt x="71" y="40"/>
                  </a:lnTo>
                  <a:lnTo>
                    <a:pt x="71" y="40"/>
                  </a:lnTo>
                  <a:lnTo>
                    <a:pt x="74" y="40"/>
                  </a:lnTo>
                  <a:lnTo>
                    <a:pt x="74" y="40"/>
                  </a:lnTo>
                  <a:lnTo>
                    <a:pt x="74" y="40"/>
                  </a:lnTo>
                  <a:lnTo>
                    <a:pt x="76" y="40"/>
                  </a:lnTo>
                  <a:lnTo>
                    <a:pt x="76" y="43"/>
                  </a:lnTo>
                  <a:lnTo>
                    <a:pt x="76" y="43"/>
                  </a:lnTo>
                  <a:lnTo>
                    <a:pt x="76" y="43"/>
                  </a:lnTo>
                  <a:lnTo>
                    <a:pt x="76" y="43"/>
                  </a:lnTo>
                  <a:lnTo>
                    <a:pt x="78" y="43"/>
                  </a:lnTo>
                  <a:lnTo>
                    <a:pt x="78" y="45"/>
                  </a:lnTo>
                  <a:lnTo>
                    <a:pt x="78" y="45"/>
                  </a:lnTo>
                  <a:lnTo>
                    <a:pt x="78" y="45"/>
                  </a:lnTo>
                  <a:lnTo>
                    <a:pt x="78" y="47"/>
                  </a:lnTo>
                  <a:lnTo>
                    <a:pt x="81" y="47"/>
                  </a:lnTo>
                  <a:lnTo>
                    <a:pt x="81" y="47"/>
                  </a:lnTo>
                  <a:lnTo>
                    <a:pt x="81" y="47"/>
                  </a:lnTo>
                  <a:lnTo>
                    <a:pt x="81" y="47"/>
                  </a:lnTo>
                  <a:lnTo>
                    <a:pt x="81" y="47"/>
                  </a:lnTo>
                  <a:lnTo>
                    <a:pt x="81" y="50"/>
                  </a:lnTo>
                  <a:lnTo>
                    <a:pt x="83" y="50"/>
                  </a:lnTo>
                  <a:lnTo>
                    <a:pt x="83" y="50"/>
                  </a:lnTo>
                  <a:lnTo>
                    <a:pt x="83" y="50"/>
                  </a:lnTo>
                  <a:lnTo>
                    <a:pt x="85" y="50"/>
                  </a:lnTo>
                  <a:lnTo>
                    <a:pt x="85" y="50"/>
                  </a:lnTo>
                  <a:lnTo>
                    <a:pt x="85" y="50"/>
                  </a:lnTo>
                  <a:lnTo>
                    <a:pt x="88" y="50"/>
                  </a:lnTo>
                  <a:lnTo>
                    <a:pt x="88" y="52"/>
                  </a:lnTo>
                  <a:lnTo>
                    <a:pt x="88" y="52"/>
                  </a:lnTo>
                  <a:lnTo>
                    <a:pt x="88" y="52"/>
                  </a:lnTo>
                  <a:lnTo>
                    <a:pt x="88" y="52"/>
                  </a:lnTo>
                  <a:lnTo>
                    <a:pt x="90" y="52"/>
                  </a:lnTo>
                  <a:lnTo>
                    <a:pt x="90" y="54"/>
                  </a:lnTo>
                  <a:lnTo>
                    <a:pt x="90" y="54"/>
                  </a:lnTo>
                  <a:lnTo>
                    <a:pt x="90" y="54"/>
                  </a:lnTo>
                  <a:lnTo>
                    <a:pt x="90" y="54"/>
                  </a:lnTo>
                  <a:lnTo>
                    <a:pt x="93" y="54"/>
                  </a:lnTo>
                  <a:lnTo>
                    <a:pt x="93" y="57"/>
                  </a:lnTo>
                  <a:lnTo>
                    <a:pt x="93" y="57"/>
                  </a:lnTo>
                  <a:lnTo>
                    <a:pt x="93" y="57"/>
                  </a:lnTo>
                  <a:lnTo>
                    <a:pt x="95" y="57"/>
                  </a:lnTo>
                  <a:lnTo>
                    <a:pt x="95" y="57"/>
                  </a:lnTo>
                  <a:lnTo>
                    <a:pt x="95" y="59"/>
                  </a:lnTo>
                  <a:lnTo>
                    <a:pt x="95" y="59"/>
                  </a:lnTo>
                  <a:lnTo>
                    <a:pt x="95" y="59"/>
                  </a:lnTo>
                  <a:lnTo>
                    <a:pt x="97" y="59"/>
                  </a:lnTo>
                  <a:lnTo>
                    <a:pt x="97" y="59"/>
                  </a:lnTo>
                  <a:lnTo>
                    <a:pt x="97" y="59"/>
                  </a:lnTo>
                  <a:lnTo>
                    <a:pt x="97" y="62"/>
                  </a:lnTo>
                  <a:lnTo>
                    <a:pt x="97" y="62"/>
                  </a:lnTo>
                  <a:lnTo>
                    <a:pt x="100" y="62"/>
                  </a:lnTo>
                  <a:lnTo>
                    <a:pt x="100" y="62"/>
                  </a:lnTo>
                  <a:lnTo>
                    <a:pt x="100" y="62"/>
                  </a:lnTo>
                  <a:lnTo>
                    <a:pt x="102" y="62"/>
                  </a:lnTo>
                  <a:lnTo>
                    <a:pt x="102" y="62"/>
                  </a:lnTo>
                  <a:lnTo>
                    <a:pt x="102" y="64"/>
                  </a:lnTo>
                  <a:lnTo>
                    <a:pt x="102" y="64"/>
                  </a:lnTo>
                  <a:lnTo>
                    <a:pt x="102" y="64"/>
                  </a:lnTo>
                  <a:lnTo>
                    <a:pt x="102" y="66"/>
                  </a:lnTo>
                  <a:lnTo>
                    <a:pt x="104" y="66"/>
                  </a:lnTo>
                  <a:lnTo>
                    <a:pt x="104" y="66"/>
                  </a:lnTo>
                  <a:lnTo>
                    <a:pt x="104" y="66"/>
                  </a:lnTo>
                  <a:lnTo>
                    <a:pt x="104" y="69"/>
                  </a:lnTo>
                  <a:lnTo>
                    <a:pt x="104" y="69"/>
                  </a:lnTo>
                  <a:lnTo>
                    <a:pt x="104" y="69"/>
                  </a:lnTo>
                  <a:lnTo>
                    <a:pt x="107" y="69"/>
                  </a:lnTo>
                  <a:lnTo>
                    <a:pt x="107" y="69"/>
                  </a:lnTo>
                  <a:lnTo>
                    <a:pt x="107" y="71"/>
                  </a:lnTo>
                  <a:lnTo>
                    <a:pt x="107" y="71"/>
                  </a:lnTo>
                  <a:lnTo>
                    <a:pt x="107" y="73"/>
                  </a:lnTo>
                  <a:lnTo>
                    <a:pt x="107" y="73"/>
                  </a:lnTo>
                  <a:lnTo>
                    <a:pt x="107" y="73"/>
                  </a:lnTo>
                  <a:lnTo>
                    <a:pt x="109" y="73"/>
                  </a:lnTo>
                  <a:lnTo>
                    <a:pt x="109" y="76"/>
                  </a:lnTo>
                  <a:lnTo>
                    <a:pt x="109" y="76"/>
                  </a:lnTo>
                  <a:lnTo>
                    <a:pt x="109" y="76"/>
                  </a:lnTo>
                  <a:lnTo>
                    <a:pt x="111" y="76"/>
                  </a:lnTo>
                  <a:lnTo>
                    <a:pt x="111" y="76"/>
                  </a:lnTo>
                  <a:lnTo>
                    <a:pt x="111" y="76"/>
                  </a:lnTo>
                  <a:lnTo>
                    <a:pt x="114" y="76"/>
                  </a:lnTo>
                  <a:lnTo>
                    <a:pt x="114" y="78"/>
                  </a:lnTo>
                  <a:lnTo>
                    <a:pt x="114" y="78"/>
                  </a:lnTo>
                  <a:lnTo>
                    <a:pt x="114" y="78"/>
                  </a:lnTo>
                  <a:lnTo>
                    <a:pt x="114" y="78"/>
                  </a:lnTo>
                  <a:lnTo>
                    <a:pt x="114" y="81"/>
                  </a:lnTo>
                  <a:lnTo>
                    <a:pt x="114" y="81"/>
                  </a:lnTo>
                  <a:lnTo>
                    <a:pt x="114" y="81"/>
                  </a:lnTo>
                  <a:lnTo>
                    <a:pt x="114" y="83"/>
                  </a:lnTo>
                  <a:lnTo>
                    <a:pt x="114" y="83"/>
                  </a:lnTo>
                  <a:lnTo>
                    <a:pt x="116" y="83"/>
                  </a:lnTo>
                  <a:lnTo>
                    <a:pt x="116" y="85"/>
                  </a:lnTo>
                  <a:lnTo>
                    <a:pt x="116" y="85"/>
                  </a:lnTo>
                  <a:lnTo>
                    <a:pt x="116" y="85"/>
                  </a:lnTo>
                  <a:lnTo>
                    <a:pt x="116" y="85"/>
                  </a:lnTo>
                  <a:lnTo>
                    <a:pt x="116" y="88"/>
                  </a:lnTo>
                  <a:lnTo>
                    <a:pt x="119" y="88"/>
                  </a:lnTo>
                  <a:lnTo>
                    <a:pt x="119" y="88"/>
                  </a:lnTo>
                  <a:lnTo>
                    <a:pt x="119" y="88"/>
                  </a:lnTo>
                  <a:lnTo>
                    <a:pt x="119" y="88"/>
                  </a:lnTo>
                  <a:lnTo>
                    <a:pt x="121" y="88"/>
                  </a:lnTo>
                  <a:lnTo>
                    <a:pt x="121" y="88"/>
                  </a:lnTo>
                  <a:lnTo>
                    <a:pt x="121" y="88"/>
                  </a:lnTo>
                  <a:lnTo>
                    <a:pt x="121" y="88"/>
                  </a:lnTo>
                  <a:lnTo>
                    <a:pt x="121" y="88"/>
                  </a:lnTo>
                  <a:lnTo>
                    <a:pt x="121" y="88"/>
                  </a:lnTo>
                  <a:lnTo>
                    <a:pt x="121" y="88"/>
                  </a:lnTo>
                  <a:lnTo>
                    <a:pt x="121" y="85"/>
                  </a:lnTo>
                  <a:lnTo>
                    <a:pt x="123" y="85"/>
                  </a:lnTo>
                  <a:lnTo>
                    <a:pt x="123" y="85"/>
                  </a:lnTo>
                  <a:lnTo>
                    <a:pt x="123" y="85"/>
                  </a:lnTo>
                  <a:lnTo>
                    <a:pt x="126" y="85"/>
                  </a:lnTo>
                  <a:lnTo>
                    <a:pt x="126" y="85"/>
                  </a:lnTo>
                  <a:lnTo>
                    <a:pt x="126" y="85"/>
                  </a:lnTo>
                  <a:lnTo>
                    <a:pt x="128" y="85"/>
                  </a:lnTo>
                  <a:lnTo>
                    <a:pt x="128" y="85"/>
                  </a:lnTo>
                  <a:lnTo>
                    <a:pt x="128" y="85"/>
                  </a:lnTo>
                  <a:lnTo>
                    <a:pt x="130" y="85"/>
                  </a:lnTo>
                  <a:lnTo>
                    <a:pt x="130" y="85"/>
                  </a:lnTo>
                  <a:lnTo>
                    <a:pt x="130" y="88"/>
                  </a:lnTo>
                  <a:lnTo>
                    <a:pt x="130" y="88"/>
                  </a:lnTo>
                  <a:lnTo>
                    <a:pt x="130" y="88"/>
                  </a:lnTo>
                  <a:lnTo>
                    <a:pt x="130" y="88"/>
                  </a:lnTo>
                  <a:lnTo>
                    <a:pt x="130" y="88"/>
                  </a:lnTo>
                  <a:lnTo>
                    <a:pt x="133" y="88"/>
                  </a:lnTo>
                  <a:lnTo>
                    <a:pt x="133" y="90"/>
                  </a:lnTo>
                  <a:lnTo>
                    <a:pt x="133" y="90"/>
                  </a:lnTo>
                  <a:lnTo>
                    <a:pt x="135" y="90"/>
                  </a:lnTo>
                  <a:lnTo>
                    <a:pt x="135" y="90"/>
                  </a:lnTo>
                  <a:lnTo>
                    <a:pt x="135" y="90"/>
                  </a:lnTo>
                  <a:lnTo>
                    <a:pt x="135" y="92"/>
                  </a:lnTo>
                  <a:lnTo>
                    <a:pt x="135" y="92"/>
                  </a:lnTo>
                  <a:lnTo>
                    <a:pt x="135" y="95"/>
                  </a:lnTo>
                  <a:lnTo>
                    <a:pt x="135" y="95"/>
                  </a:lnTo>
                  <a:lnTo>
                    <a:pt x="135" y="95"/>
                  </a:lnTo>
                  <a:lnTo>
                    <a:pt x="135" y="95"/>
                  </a:lnTo>
                  <a:lnTo>
                    <a:pt x="135" y="92"/>
                  </a:lnTo>
                  <a:lnTo>
                    <a:pt x="135" y="92"/>
                  </a:lnTo>
                  <a:lnTo>
                    <a:pt x="135" y="90"/>
                  </a:lnTo>
                  <a:lnTo>
                    <a:pt x="138" y="90"/>
                  </a:lnTo>
                  <a:lnTo>
                    <a:pt x="138" y="90"/>
                  </a:lnTo>
                  <a:lnTo>
                    <a:pt x="138" y="90"/>
                  </a:lnTo>
                  <a:lnTo>
                    <a:pt x="138" y="90"/>
                  </a:lnTo>
                  <a:lnTo>
                    <a:pt x="140" y="90"/>
                  </a:lnTo>
                  <a:lnTo>
                    <a:pt x="140" y="90"/>
                  </a:lnTo>
                  <a:lnTo>
                    <a:pt x="140" y="88"/>
                  </a:lnTo>
                  <a:lnTo>
                    <a:pt x="142" y="88"/>
                  </a:lnTo>
                  <a:lnTo>
                    <a:pt x="142" y="88"/>
                  </a:lnTo>
                  <a:lnTo>
                    <a:pt x="142" y="90"/>
                  </a:lnTo>
                  <a:lnTo>
                    <a:pt x="142" y="90"/>
                  </a:lnTo>
                  <a:lnTo>
                    <a:pt x="145" y="90"/>
                  </a:lnTo>
                  <a:lnTo>
                    <a:pt x="145" y="90"/>
                  </a:lnTo>
                  <a:lnTo>
                    <a:pt x="145" y="92"/>
                  </a:lnTo>
                  <a:lnTo>
                    <a:pt x="145" y="92"/>
                  </a:lnTo>
                  <a:lnTo>
                    <a:pt x="145" y="92"/>
                  </a:lnTo>
                  <a:lnTo>
                    <a:pt x="145" y="95"/>
                  </a:lnTo>
                  <a:lnTo>
                    <a:pt x="145" y="95"/>
                  </a:lnTo>
                  <a:lnTo>
                    <a:pt x="145" y="97"/>
                  </a:lnTo>
                  <a:lnTo>
                    <a:pt x="145" y="97"/>
                  </a:lnTo>
                  <a:lnTo>
                    <a:pt x="145" y="97"/>
                  </a:lnTo>
                  <a:lnTo>
                    <a:pt x="145" y="97"/>
                  </a:lnTo>
                  <a:lnTo>
                    <a:pt x="145" y="100"/>
                  </a:lnTo>
                  <a:lnTo>
                    <a:pt x="142" y="100"/>
                  </a:lnTo>
                  <a:lnTo>
                    <a:pt x="142" y="100"/>
                  </a:lnTo>
                  <a:lnTo>
                    <a:pt x="145" y="100"/>
                  </a:lnTo>
                  <a:lnTo>
                    <a:pt x="145" y="100"/>
                  </a:lnTo>
                  <a:lnTo>
                    <a:pt x="145" y="102"/>
                  </a:lnTo>
                  <a:lnTo>
                    <a:pt x="147" y="102"/>
                  </a:lnTo>
                  <a:lnTo>
                    <a:pt x="147" y="102"/>
                  </a:lnTo>
                  <a:lnTo>
                    <a:pt x="147" y="102"/>
                  </a:lnTo>
                  <a:lnTo>
                    <a:pt x="147" y="104"/>
                  </a:lnTo>
                  <a:lnTo>
                    <a:pt x="147" y="104"/>
                  </a:lnTo>
                  <a:lnTo>
                    <a:pt x="147" y="104"/>
                  </a:lnTo>
                  <a:lnTo>
                    <a:pt x="149" y="104"/>
                  </a:lnTo>
                  <a:lnTo>
                    <a:pt x="149" y="104"/>
                  </a:lnTo>
                  <a:lnTo>
                    <a:pt x="149" y="104"/>
                  </a:lnTo>
                  <a:lnTo>
                    <a:pt x="149" y="104"/>
                  </a:lnTo>
                  <a:lnTo>
                    <a:pt x="149" y="102"/>
                  </a:lnTo>
                  <a:lnTo>
                    <a:pt x="149" y="102"/>
                  </a:lnTo>
                  <a:lnTo>
                    <a:pt x="149" y="102"/>
                  </a:lnTo>
                  <a:lnTo>
                    <a:pt x="152" y="102"/>
                  </a:lnTo>
                  <a:lnTo>
                    <a:pt x="152" y="102"/>
                  </a:lnTo>
                  <a:lnTo>
                    <a:pt x="154" y="102"/>
                  </a:lnTo>
                  <a:lnTo>
                    <a:pt x="154" y="104"/>
                  </a:lnTo>
                  <a:lnTo>
                    <a:pt x="154" y="104"/>
                  </a:lnTo>
                  <a:lnTo>
                    <a:pt x="154" y="104"/>
                  </a:lnTo>
                  <a:lnTo>
                    <a:pt x="156" y="104"/>
                  </a:lnTo>
                  <a:lnTo>
                    <a:pt x="156" y="104"/>
                  </a:lnTo>
                  <a:lnTo>
                    <a:pt x="156" y="104"/>
                  </a:lnTo>
                  <a:lnTo>
                    <a:pt x="159" y="104"/>
                  </a:lnTo>
                  <a:lnTo>
                    <a:pt x="159" y="104"/>
                  </a:lnTo>
                  <a:lnTo>
                    <a:pt x="159" y="104"/>
                  </a:lnTo>
                  <a:lnTo>
                    <a:pt x="161" y="104"/>
                  </a:lnTo>
                  <a:lnTo>
                    <a:pt x="161" y="107"/>
                  </a:lnTo>
                  <a:lnTo>
                    <a:pt x="161" y="107"/>
                  </a:lnTo>
                  <a:lnTo>
                    <a:pt x="161" y="107"/>
                  </a:lnTo>
                  <a:lnTo>
                    <a:pt x="161" y="109"/>
                  </a:lnTo>
                  <a:lnTo>
                    <a:pt x="161" y="109"/>
                  </a:lnTo>
                  <a:lnTo>
                    <a:pt x="161" y="111"/>
                  </a:lnTo>
                  <a:lnTo>
                    <a:pt x="161" y="111"/>
                  </a:lnTo>
                  <a:lnTo>
                    <a:pt x="161" y="111"/>
                  </a:lnTo>
                  <a:lnTo>
                    <a:pt x="161" y="111"/>
                  </a:lnTo>
                  <a:lnTo>
                    <a:pt x="161" y="114"/>
                  </a:lnTo>
                  <a:lnTo>
                    <a:pt x="161" y="114"/>
                  </a:lnTo>
                  <a:lnTo>
                    <a:pt x="161" y="114"/>
                  </a:lnTo>
                  <a:lnTo>
                    <a:pt x="161" y="116"/>
                  </a:lnTo>
                  <a:lnTo>
                    <a:pt x="161" y="116"/>
                  </a:lnTo>
                  <a:lnTo>
                    <a:pt x="161" y="116"/>
                  </a:lnTo>
                  <a:lnTo>
                    <a:pt x="164" y="116"/>
                  </a:lnTo>
                  <a:lnTo>
                    <a:pt x="164" y="116"/>
                  </a:lnTo>
                  <a:lnTo>
                    <a:pt x="164" y="116"/>
                  </a:lnTo>
                  <a:lnTo>
                    <a:pt x="164" y="114"/>
                  </a:lnTo>
                  <a:lnTo>
                    <a:pt x="164" y="114"/>
                  </a:lnTo>
                  <a:lnTo>
                    <a:pt x="166" y="114"/>
                  </a:lnTo>
                  <a:lnTo>
                    <a:pt x="166" y="114"/>
                  </a:lnTo>
                  <a:lnTo>
                    <a:pt x="168" y="114"/>
                  </a:lnTo>
                  <a:lnTo>
                    <a:pt x="168" y="114"/>
                  </a:lnTo>
                  <a:lnTo>
                    <a:pt x="168" y="114"/>
                  </a:lnTo>
                  <a:lnTo>
                    <a:pt x="168" y="116"/>
                  </a:lnTo>
                  <a:lnTo>
                    <a:pt x="171" y="116"/>
                  </a:lnTo>
                  <a:lnTo>
                    <a:pt x="171" y="116"/>
                  </a:lnTo>
                  <a:lnTo>
                    <a:pt x="171" y="116"/>
                  </a:lnTo>
                  <a:lnTo>
                    <a:pt x="171" y="116"/>
                  </a:lnTo>
                  <a:lnTo>
                    <a:pt x="171" y="118"/>
                  </a:lnTo>
                  <a:lnTo>
                    <a:pt x="173" y="118"/>
                  </a:lnTo>
                  <a:lnTo>
                    <a:pt x="173" y="118"/>
                  </a:lnTo>
                  <a:lnTo>
                    <a:pt x="173" y="118"/>
                  </a:lnTo>
                  <a:lnTo>
                    <a:pt x="173" y="118"/>
                  </a:lnTo>
                  <a:lnTo>
                    <a:pt x="175" y="118"/>
                  </a:lnTo>
                  <a:lnTo>
                    <a:pt x="175" y="121"/>
                  </a:lnTo>
                  <a:lnTo>
                    <a:pt x="175" y="121"/>
                  </a:lnTo>
                  <a:lnTo>
                    <a:pt x="175" y="123"/>
                  </a:lnTo>
                  <a:lnTo>
                    <a:pt x="175" y="123"/>
                  </a:lnTo>
                  <a:lnTo>
                    <a:pt x="173" y="123"/>
                  </a:lnTo>
                  <a:lnTo>
                    <a:pt x="173" y="126"/>
                  </a:lnTo>
                  <a:lnTo>
                    <a:pt x="173" y="126"/>
                  </a:lnTo>
                  <a:lnTo>
                    <a:pt x="175" y="126"/>
                  </a:lnTo>
                  <a:lnTo>
                    <a:pt x="175" y="126"/>
                  </a:lnTo>
                  <a:lnTo>
                    <a:pt x="175" y="126"/>
                  </a:lnTo>
                  <a:lnTo>
                    <a:pt x="175" y="126"/>
                  </a:lnTo>
                  <a:lnTo>
                    <a:pt x="175" y="126"/>
                  </a:lnTo>
                  <a:lnTo>
                    <a:pt x="178" y="126"/>
                  </a:lnTo>
                  <a:lnTo>
                    <a:pt x="178" y="128"/>
                  </a:lnTo>
                  <a:lnTo>
                    <a:pt x="178" y="128"/>
                  </a:lnTo>
                  <a:lnTo>
                    <a:pt x="178" y="126"/>
                  </a:lnTo>
                  <a:lnTo>
                    <a:pt x="178" y="126"/>
                  </a:lnTo>
                  <a:lnTo>
                    <a:pt x="178" y="123"/>
                  </a:lnTo>
                  <a:lnTo>
                    <a:pt x="178" y="123"/>
                  </a:lnTo>
                  <a:lnTo>
                    <a:pt x="178" y="121"/>
                  </a:lnTo>
                  <a:lnTo>
                    <a:pt x="178" y="121"/>
                  </a:lnTo>
                  <a:lnTo>
                    <a:pt x="178" y="121"/>
                  </a:lnTo>
                  <a:lnTo>
                    <a:pt x="178" y="118"/>
                  </a:lnTo>
                  <a:lnTo>
                    <a:pt x="178" y="118"/>
                  </a:lnTo>
                  <a:lnTo>
                    <a:pt x="178" y="118"/>
                  </a:lnTo>
                  <a:lnTo>
                    <a:pt x="178" y="116"/>
                  </a:lnTo>
                  <a:lnTo>
                    <a:pt x="175" y="116"/>
                  </a:lnTo>
                  <a:lnTo>
                    <a:pt x="175" y="116"/>
                  </a:lnTo>
                  <a:lnTo>
                    <a:pt x="175" y="114"/>
                  </a:lnTo>
                  <a:lnTo>
                    <a:pt x="178" y="114"/>
                  </a:lnTo>
                  <a:lnTo>
                    <a:pt x="178" y="114"/>
                  </a:lnTo>
                  <a:lnTo>
                    <a:pt x="178" y="114"/>
                  </a:lnTo>
                  <a:lnTo>
                    <a:pt x="180" y="114"/>
                  </a:lnTo>
                  <a:lnTo>
                    <a:pt x="180" y="116"/>
                  </a:lnTo>
                  <a:lnTo>
                    <a:pt x="180" y="116"/>
                  </a:lnTo>
                  <a:lnTo>
                    <a:pt x="180" y="116"/>
                  </a:lnTo>
                  <a:lnTo>
                    <a:pt x="180" y="118"/>
                  </a:lnTo>
                  <a:lnTo>
                    <a:pt x="180" y="118"/>
                  </a:lnTo>
                  <a:lnTo>
                    <a:pt x="183" y="118"/>
                  </a:lnTo>
                  <a:lnTo>
                    <a:pt x="183" y="118"/>
                  </a:lnTo>
                  <a:lnTo>
                    <a:pt x="183" y="118"/>
                  </a:lnTo>
                  <a:lnTo>
                    <a:pt x="183" y="121"/>
                  </a:lnTo>
                  <a:lnTo>
                    <a:pt x="183" y="121"/>
                  </a:lnTo>
                  <a:lnTo>
                    <a:pt x="183" y="123"/>
                  </a:lnTo>
                  <a:lnTo>
                    <a:pt x="183" y="123"/>
                  </a:lnTo>
                  <a:lnTo>
                    <a:pt x="183" y="121"/>
                  </a:lnTo>
                  <a:lnTo>
                    <a:pt x="185" y="121"/>
                  </a:lnTo>
                  <a:lnTo>
                    <a:pt x="185" y="121"/>
                  </a:lnTo>
                  <a:lnTo>
                    <a:pt x="185" y="121"/>
                  </a:lnTo>
                  <a:lnTo>
                    <a:pt x="187" y="121"/>
                  </a:lnTo>
                  <a:lnTo>
                    <a:pt x="187" y="121"/>
                  </a:lnTo>
                  <a:lnTo>
                    <a:pt x="187" y="118"/>
                  </a:lnTo>
                  <a:lnTo>
                    <a:pt x="187" y="118"/>
                  </a:lnTo>
                  <a:lnTo>
                    <a:pt x="187" y="118"/>
                  </a:lnTo>
                  <a:lnTo>
                    <a:pt x="187" y="116"/>
                  </a:lnTo>
                  <a:lnTo>
                    <a:pt x="187" y="116"/>
                  </a:lnTo>
                  <a:lnTo>
                    <a:pt x="187" y="116"/>
                  </a:lnTo>
                  <a:lnTo>
                    <a:pt x="190" y="116"/>
                  </a:lnTo>
                  <a:lnTo>
                    <a:pt x="190" y="114"/>
                  </a:lnTo>
                  <a:lnTo>
                    <a:pt x="190" y="114"/>
                  </a:lnTo>
                  <a:lnTo>
                    <a:pt x="190" y="114"/>
                  </a:lnTo>
                  <a:lnTo>
                    <a:pt x="192" y="114"/>
                  </a:lnTo>
                  <a:lnTo>
                    <a:pt x="192" y="114"/>
                  </a:lnTo>
                  <a:lnTo>
                    <a:pt x="192" y="114"/>
                  </a:lnTo>
                  <a:lnTo>
                    <a:pt x="194" y="114"/>
                  </a:lnTo>
                  <a:lnTo>
                    <a:pt x="194" y="114"/>
                  </a:lnTo>
                  <a:lnTo>
                    <a:pt x="194" y="114"/>
                  </a:lnTo>
                  <a:lnTo>
                    <a:pt x="197" y="114"/>
                  </a:lnTo>
                  <a:lnTo>
                    <a:pt x="197" y="114"/>
                  </a:lnTo>
                  <a:lnTo>
                    <a:pt x="197" y="116"/>
                  </a:lnTo>
                  <a:lnTo>
                    <a:pt x="197" y="116"/>
                  </a:lnTo>
                  <a:lnTo>
                    <a:pt x="197" y="116"/>
                  </a:lnTo>
                  <a:lnTo>
                    <a:pt x="197" y="116"/>
                  </a:lnTo>
                  <a:lnTo>
                    <a:pt x="197" y="116"/>
                  </a:lnTo>
                  <a:lnTo>
                    <a:pt x="197" y="114"/>
                  </a:lnTo>
                  <a:lnTo>
                    <a:pt x="199" y="114"/>
                  </a:lnTo>
                  <a:lnTo>
                    <a:pt x="199" y="114"/>
                  </a:lnTo>
                  <a:lnTo>
                    <a:pt x="199" y="114"/>
                  </a:lnTo>
                  <a:lnTo>
                    <a:pt x="201" y="114"/>
                  </a:lnTo>
                  <a:lnTo>
                    <a:pt x="201" y="114"/>
                  </a:lnTo>
                  <a:lnTo>
                    <a:pt x="201" y="114"/>
                  </a:lnTo>
                  <a:lnTo>
                    <a:pt x="204" y="114"/>
                  </a:lnTo>
                  <a:lnTo>
                    <a:pt x="204" y="114"/>
                  </a:lnTo>
                  <a:lnTo>
                    <a:pt x="204" y="111"/>
                  </a:lnTo>
                  <a:lnTo>
                    <a:pt x="204" y="111"/>
                  </a:lnTo>
                  <a:lnTo>
                    <a:pt x="206" y="111"/>
                  </a:lnTo>
                  <a:lnTo>
                    <a:pt x="206" y="114"/>
                  </a:lnTo>
                  <a:lnTo>
                    <a:pt x="206" y="114"/>
                  </a:lnTo>
                  <a:lnTo>
                    <a:pt x="206" y="116"/>
                  </a:lnTo>
                  <a:lnTo>
                    <a:pt x="206" y="116"/>
                  </a:lnTo>
                  <a:lnTo>
                    <a:pt x="206" y="116"/>
                  </a:lnTo>
                  <a:lnTo>
                    <a:pt x="209" y="116"/>
                  </a:lnTo>
                  <a:lnTo>
                    <a:pt x="209" y="116"/>
                  </a:lnTo>
                  <a:lnTo>
                    <a:pt x="209" y="118"/>
                  </a:lnTo>
                  <a:lnTo>
                    <a:pt x="209" y="118"/>
                  </a:lnTo>
                  <a:lnTo>
                    <a:pt x="211" y="118"/>
                  </a:lnTo>
                  <a:lnTo>
                    <a:pt x="211" y="118"/>
                  </a:lnTo>
                  <a:lnTo>
                    <a:pt x="211" y="118"/>
                  </a:lnTo>
                  <a:lnTo>
                    <a:pt x="211" y="118"/>
                  </a:lnTo>
                  <a:lnTo>
                    <a:pt x="211" y="118"/>
                  </a:lnTo>
                  <a:lnTo>
                    <a:pt x="211" y="121"/>
                  </a:lnTo>
                  <a:lnTo>
                    <a:pt x="209" y="121"/>
                  </a:lnTo>
                  <a:lnTo>
                    <a:pt x="209" y="121"/>
                  </a:lnTo>
                  <a:lnTo>
                    <a:pt x="209" y="121"/>
                  </a:lnTo>
                  <a:lnTo>
                    <a:pt x="209" y="121"/>
                  </a:lnTo>
                  <a:lnTo>
                    <a:pt x="209" y="123"/>
                  </a:lnTo>
                  <a:lnTo>
                    <a:pt x="209" y="123"/>
                  </a:lnTo>
                  <a:lnTo>
                    <a:pt x="209" y="123"/>
                  </a:lnTo>
                  <a:lnTo>
                    <a:pt x="209" y="123"/>
                  </a:lnTo>
                  <a:lnTo>
                    <a:pt x="209" y="123"/>
                  </a:lnTo>
                  <a:lnTo>
                    <a:pt x="211" y="123"/>
                  </a:lnTo>
                  <a:lnTo>
                    <a:pt x="211" y="123"/>
                  </a:lnTo>
                  <a:lnTo>
                    <a:pt x="211" y="126"/>
                  </a:lnTo>
                  <a:lnTo>
                    <a:pt x="209" y="126"/>
                  </a:lnTo>
                  <a:lnTo>
                    <a:pt x="209" y="126"/>
                  </a:lnTo>
                  <a:lnTo>
                    <a:pt x="209" y="126"/>
                  </a:lnTo>
                  <a:lnTo>
                    <a:pt x="209" y="126"/>
                  </a:lnTo>
                  <a:lnTo>
                    <a:pt x="206" y="126"/>
                  </a:lnTo>
                  <a:lnTo>
                    <a:pt x="206" y="128"/>
                  </a:lnTo>
                  <a:lnTo>
                    <a:pt x="206" y="128"/>
                  </a:lnTo>
                  <a:lnTo>
                    <a:pt x="204" y="128"/>
                  </a:lnTo>
                  <a:lnTo>
                    <a:pt x="204" y="126"/>
                  </a:lnTo>
                  <a:lnTo>
                    <a:pt x="204" y="126"/>
                  </a:lnTo>
                  <a:lnTo>
                    <a:pt x="204" y="126"/>
                  </a:lnTo>
                  <a:lnTo>
                    <a:pt x="204" y="126"/>
                  </a:lnTo>
                  <a:lnTo>
                    <a:pt x="204" y="126"/>
                  </a:lnTo>
                  <a:lnTo>
                    <a:pt x="204" y="126"/>
                  </a:lnTo>
                  <a:lnTo>
                    <a:pt x="201" y="126"/>
                  </a:lnTo>
                  <a:lnTo>
                    <a:pt x="201" y="123"/>
                  </a:lnTo>
                  <a:lnTo>
                    <a:pt x="204" y="123"/>
                  </a:lnTo>
                  <a:lnTo>
                    <a:pt x="204" y="123"/>
                  </a:lnTo>
                  <a:lnTo>
                    <a:pt x="201" y="123"/>
                  </a:lnTo>
                  <a:lnTo>
                    <a:pt x="201" y="123"/>
                  </a:lnTo>
                  <a:lnTo>
                    <a:pt x="201" y="123"/>
                  </a:lnTo>
                  <a:lnTo>
                    <a:pt x="201" y="123"/>
                  </a:lnTo>
                  <a:lnTo>
                    <a:pt x="201" y="126"/>
                  </a:lnTo>
                  <a:lnTo>
                    <a:pt x="201" y="126"/>
                  </a:lnTo>
                  <a:lnTo>
                    <a:pt x="201" y="128"/>
                  </a:lnTo>
                  <a:lnTo>
                    <a:pt x="199" y="128"/>
                  </a:lnTo>
                  <a:lnTo>
                    <a:pt x="199" y="128"/>
                  </a:lnTo>
                  <a:lnTo>
                    <a:pt x="199" y="128"/>
                  </a:lnTo>
                  <a:lnTo>
                    <a:pt x="199" y="128"/>
                  </a:lnTo>
                  <a:lnTo>
                    <a:pt x="197" y="128"/>
                  </a:lnTo>
                  <a:lnTo>
                    <a:pt x="197" y="130"/>
                  </a:lnTo>
                  <a:lnTo>
                    <a:pt x="199" y="130"/>
                  </a:lnTo>
                  <a:lnTo>
                    <a:pt x="199" y="130"/>
                  </a:lnTo>
                  <a:lnTo>
                    <a:pt x="199" y="130"/>
                  </a:lnTo>
                  <a:lnTo>
                    <a:pt x="201" y="130"/>
                  </a:lnTo>
                  <a:lnTo>
                    <a:pt x="201" y="130"/>
                  </a:lnTo>
                  <a:lnTo>
                    <a:pt x="201" y="130"/>
                  </a:lnTo>
                  <a:lnTo>
                    <a:pt x="201" y="130"/>
                  </a:lnTo>
                  <a:lnTo>
                    <a:pt x="201" y="130"/>
                  </a:lnTo>
                  <a:lnTo>
                    <a:pt x="204" y="130"/>
                  </a:lnTo>
                  <a:lnTo>
                    <a:pt x="204" y="133"/>
                  </a:lnTo>
                  <a:lnTo>
                    <a:pt x="204" y="133"/>
                  </a:lnTo>
                  <a:lnTo>
                    <a:pt x="204" y="133"/>
                  </a:lnTo>
                  <a:lnTo>
                    <a:pt x="204" y="133"/>
                  </a:lnTo>
                  <a:lnTo>
                    <a:pt x="204" y="135"/>
                  </a:lnTo>
                  <a:lnTo>
                    <a:pt x="204" y="135"/>
                  </a:lnTo>
                  <a:lnTo>
                    <a:pt x="204" y="135"/>
                  </a:lnTo>
                  <a:lnTo>
                    <a:pt x="204" y="135"/>
                  </a:lnTo>
                  <a:lnTo>
                    <a:pt x="201" y="135"/>
                  </a:lnTo>
                  <a:lnTo>
                    <a:pt x="201" y="137"/>
                  </a:lnTo>
                  <a:lnTo>
                    <a:pt x="204" y="137"/>
                  </a:lnTo>
                  <a:lnTo>
                    <a:pt x="204" y="137"/>
                  </a:lnTo>
                  <a:lnTo>
                    <a:pt x="204" y="137"/>
                  </a:lnTo>
                  <a:lnTo>
                    <a:pt x="204" y="137"/>
                  </a:lnTo>
                  <a:lnTo>
                    <a:pt x="204" y="137"/>
                  </a:lnTo>
                  <a:lnTo>
                    <a:pt x="206" y="137"/>
                  </a:lnTo>
                  <a:lnTo>
                    <a:pt x="206" y="140"/>
                  </a:lnTo>
                  <a:lnTo>
                    <a:pt x="206" y="140"/>
                  </a:lnTo>
                  <a:lnTo>
                    <a:pt x="206" y="140"/>
                  </a:lnTo>
                  <a:lnTo>
                    <a:pt x="206" y="142"/>
                  </a:lnTo>
                  <a:lnTo>
                    <a:pt x="209" y="142"/>
                  </a:lnTo>
                  <a:lnTo>
                    <a:pt x="209" y="140"/>
                  </a:lnTo>
                  <a:lnTo>
                    <a:pt x="209" y="140"/>
                  </a:lnTo>
                  <a:lnTo>
                    <a:pt x="209" y="142"/>
                  </a:lnTo>
                  <a:lnTo>
                    <a:pt x="209" y="142"/>
                  </a:lnTo>
                  <a:lnTo>
                    <a:pt x="209" y="142"/>
                  </a:lnTo>
                  <a:lnTo>
                    <a:pt x="209" y="145"/>
                  </a:lnTo>
                  <a:lnTo>
                    <a:pt x="211" y="145"/>
                  </a:lnTo>
                  <a:lnTo>
                    <a:pt x="211" y="145"/>
                  </a:lnTo>
                  <a:lnTo>
                    <a:pt x="211" y="145"/>
                  </a:lnTo>
                  <a:lnTo>
                    <a:pt x="211" y="145"/>
                  </a:lnTo>
                  <a:lnTo>
                    <a:pt x="211" y="147"/>
                  </a:lnTo>
                  <a:lnTo>
                    <a:pt x="211" y="147"/>
                  </a:lnTo>
                  <a:lnTo>
                    <a:pt x="211" y="147"/>
                  </a:lnTo>
                  <a:lnTo>
                    <a:pt x="211" y="147"/>
                  </a:lnTo>
                  <a:lnTo>
                    <a:pt x="211" y="147"/>
                  </a:lnTo>
                  <a:lnTo>
                    <a:pt x="211" y="147"/>
                  </a:lnTo>
                  <a:lnTo>
                    <a:pt x="213" y="147"/>
                  </a:lnTo>
                  <a:lnTo>
                    <a:pt x="213" y="147"/>
                  </a:lnTo>
                  <a:lnTo>
                    <a:pt x="211" y="147"/>
                  </a:lnTo>
                  <a:lnTo>
                    <a:pt x="211" y="149"/>
                  </a:lnTo>
                  <a:lnTo>
                    <a:pt x="213" y="149"/>
                  </a:lnTo>
                  <a:lnTo>
                    <a:pt x="213" y="149"/>
                  </a:lnTo>
                  <a:lnTo>
                    <a:pt x="213" y="149"/>
                  </a:lnTo>
                  <a:lnTo>
                    <a:pt x="213" y="152"/>
                  </a:lnTo>
                  <a:lnTo>
                    <a:pt x="216" y="152"/>
                  </a:lnTo>
                  <a:lnTo>
                    <a:pt x="216" y="152"/>
                  </a:lnTo>
                  <a:lnTo>
                    <a:pt x="213" y="152"/>
                  </a:lnTo>
                  <a:lnTo>
                    <a:pt x="213" y="152"/>
                  </a:lnTo>
                  <a:lnTo>
                    <a:pt x="213" y="154"/>
                  </a:lnTo>
                  <a:lnTo>
                    <a:pt x="211" y="154"/>
                  </a:lnTo>
                  <a:lnTo>
                    <a:pt x="211" y="154"/>
                  </a:lnTo>
                  <a:lnTo>
                    <a:pt x="211" y="152"/>
                  </a:lnTo>
                  <a:lnTo>
                    <a:pt x="211" y="152"/>
                  </a:lnTo>
                  <a:lnTo>
                    <a:pt x="209" y="152"/>
                  </a:lnTo>
                  <a:lnTo>
                    <a:pt x="209" y="152"/>
                  </a:lnTo>
                  <a:lnTo>
                    <a:pt x="209" y="152"/>
                  </a:lnTo>
                  <a:lnTo>
                    <a:pt x="209" y="152"/>
                  </a:lnTo>
                  <a:lnTo>
                    <a:pt x="209" y="154"/>
                  </a:lnTo>
                  <a:lnTo>
                    <a:pt x="209" y="154"/>
                  </a:lnTo>
                  <a:lnTo>
                    <a:pt x="209" y="152"/>
                  </a:lnTo>
                  <a:lnTo>
                    <a:pt x="206" y="152"/>
                  </a:lnTo>
                  <a:lnTo>
                    <a:pt x="206" y="152"/>
                  </a:lnTo>
                  <a:lnTo>
                    <a:pt x="206" y="152"/>
                  </a:lnTo>
                  <a:lnTo>
                    <a:pt x="204" y="152"/>
                  </a:lnTo>
                  <a:lnTo>
                    <a:pt x="204" y="152"/>
                  </a:lnTo>
                  <a:lnTo>
                    <a:pt x="204" y="152"/>
                  </a:lnTo>
                  <a:lnTo>
                    <a:pt x="204" y="152"/>
                  </a:lnTo>
                  <a:lnTo>
                    <a:pt x="204" y="152"/>
                  </a:lnTo>
                  <a:lnTo>
                    <a:pt x="204" y="154"/>
                  </a:lnTo>
                  <a:lnTo>
                    <a:pt x="204" y="154"/>
                  </a:lnTo>
                  <a:lnTo>
                    <a:pt x="204" y="154"/>
                  </a:lnTo>
                  <a:lnTo>
                    <a:pt x="206" y="154"/>
                  </a:lnTo>
                  <a:lnTo>
                    <a:pt x="206" y="156"/>
                  </a:lnTo>
                  <a:lnTo>
                    <a:pt x="206" y="156"/>
                  </a:lnTo>
                  <a:lnTo>
                    <a:pt x="204" y="156"/>
                  </a:lnTo>
                  <a:lnTo>
                    <a:pt x="204" y="156"/>
                  </a:lnTo>
                  <a:lnTo>
                    <a:pt x="204" y="156"/>
                  </a:lnTo>
                  <a:lnTo>
                    <a:pt x="204" y="159"/>
                  </a:lnTo>
                  <a:lnTo>
                    <a:pt x="204" y="159"/>
                  </a:lnTo>
                  <a:lnTo>
                    <a:pt x="204" y="161"/>
                  </a:lnTo>
                  <a:lnTo>
                    <a:pt x="204" y="161"/>
                  </a:lnTo>
                  <a:lnTo>
                    <a:pt x="204" y="163"/>
                  </a:lnTo>
                  <a:lnTo>
                    <a:pt x="204" y="163"/>
                  </a:lnTo>
                  <a:lnTo>
                    <a:pt x="201" y="163"/>
                  </a:lnTo>
                  <a:lnTo>
                    <a:pt x="201" y="161"/>
                  </a:lnTo>
                  <a:lnTo>
                    <a:pt x="201" y="161"/>
                  </a:lnTo>
                  <a:lnTo>
                    <a:pt x="201" y="159"/>
                  </a:lnTo>
                  <a:lnTo>
                    <a:pt x="201" y="159"/>
                  </a:lnTo>
                  <a:lnTo>
                    <a:pt x="201" y="161"/>
                  </a:lnTo>
                  <a:lnTo>
                    <a:pt x="201" y="161"/>
                  </a:lnTo>
                  <a:lnTo>
                    <a:pt x="201" y="161"/>
                  </a:lnTo>
                  <a:lnTo>
                    <a:pt x="199" y="161"/>
                  </a:lnTo>
                  <a:lnTo>
                    <a:pt x="199" y="161"/>
                  </a:lnTo>
                  <a:lnTo>
                    <a:pt x="199" y="161"/>
                  </a:lnTo>
                  <a:lnTo>
                    <a:pt x="199" y="159"/>
                  </a:lnTo>
                  <a:lnTo>
                    <a:pt x="199" y="159"/>
                  </a:lnTo>
                  <a:lnTo>
                    <a:pt x="199" y="159"/>
                  </a:lnTo>
                  <a:lnTo>
                    <a:pt x="199" y="159"/>
                  </a:lnTo>
                  <a:lnTo>
                    <a:pt x="199" y="156"/>
                  </a:lnTo>
                  <a:lnTo>
                    <a:pt x="197" y="156"/>
                  </a:lnTo>
                  <a:lnTo>
                    <a:pt x="197" y="156"/>
                  </a:lnTo>
                  <a:lnTo>
                    <a:pt x="197" y="156"/>
                  </a:lnTo>
                  <a:lnTo>
                    <a:pt x="197" y="156"/>
                  </a:lnTo>
                  <a:lnTo>
                    <a:pt x="197" y="156"/>
                  </a:lnTo>
                  <a:lnTo>
                    <a:pt x="197" y="154"/>
                  </a:lnTo>
                  <a:lnTo>
                    <a:pt x="194" y="154"/>
                  </a:lnTo>
                  <a:lnTo>
                    <a:pt x="194" y="154"/>
                  </a:lnTo>
                  <a:lnTo>
                    <a:pt x="194" y="15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24"/>
            <p:cNvSpPr>
              <a:spLocks/>
            </p:cNvSpPr>
            <p:nvPr/>
          </p:nvSpPr>
          <p:spPr bwMode="auto">
            <a:xfrm>
              <a:off x="5027613" y="4197350"/>
              <a:ext cx="346075" cy="346075"/>
            </a:xfrm>
            <a:custGeom>
              <a:avLst/>
              <a:gdLst/>
              <a:ahLst/>
              <a:cxnLst>
                <a:cxn ang="0">
                  <a:pos x="197" y="64"/>
                </a:cxn>
                <a:cxn ang="0">
                  <a:pos x="208" y="74"/>
                </a:cxn>
                <a:cxn ang="0">
                  <a:pos x="218" y="85"/>
                </a:cxn>
                <a:cxn ang="0">
                  <a:pos x="206" y="90"/>
                </a:cxn>
                <a:cxn ang="0">
                  <a:pos x="194" y="90"/>
                </a:cxn>
                <a:cxn ang="0">
                  <a:pos x="187" y="104"/>
                </a:cxn>
                <a:cxn ang="0">
                  <a:pos x="187" y="121"/>
                </a:cxn>
                <a:cxn ang="0">
                  <a:pos x="187" y="133"/>
                </a:cxn>
                <a:cxn ang="0">
                  <a:pos x="175" y="142"/>
                </a:cxn>
                <a:cxn ang="0">
                  <a:pos x="163" y="154"/>
                </a:cxn>
                <a:cxn ang="0">
                  <a:pos x="166" y="164"/>
                </a:cxn>
                <a:cxn ang="0">
                  <a:pos x="161" y="178"/>
                </a:cxn>
                <a:cxn ang="0">
                  <a:pos x="161" y="194"/>
                </a:cxn>
                <a:cxn ang="0">
                  <a:pos x="161" y="206"/>
                </a:cxn>
                <a:cxn ang="0">
                  <a:pos x="154" y="216"/>
                </a:cxn>
                <a:cxn ang="0">
                  <a:pos x="149" y="204"/>
                </a:cxn>
                <a:cxn ang="0">
                  <a:pos x="135" y="213"/>
                </a:cxn>
                <a:cxn ang="0">
                  <a:pos x="126" y="213"/>
                </a:cxn>
                <a:cxn ang="0">
                  <a:pos x="118" y="199"/>
                </a:cxn>
                <a:cxn ang="0">
                  <a:pos x="104" y="199"/>
                </a:cxn>
                <a:cxn ang="0">
                  <a:pos x="97" y="194"/>
                </a:cxn>
                <a:cxn ang="0">
                  <a:pos x="90" y="192"/>
                </a:cxn>
                <a:cxn ang="0">
                  <a:pos x="78" y="199"/>
                </a:cxn>
                <a:cxn ang="0">
                  <a:pos x="66" y="202"/>
                </a:cxn>
                <a:cxn ang="0">
                  <a:pos x="64" y="187"/>
                </a:cxn>
                <a:cxn ang="0">
                  <a:pos x="55" y="185"/>
                </a:cxn>
                <a:cxn ang="0">
                  <a:pos x="40" y="187"/>
                </a:cxn>
                <a:cxn ang="0">
                  <a:pos x="29" y="185"/>
                </a:cxn>
                <a:cxn ang="0">
                  <a:pos x="26" y="183"/>
                </a:cxn>
                <a:cxn ang="0">
                  <a:pos x="26" y="166"/>
                </a:cxn>
                <a:cxn ang="0">
                  <a:pos x="26" y="152"/>
                </a:cxn>
                <a:cxn ang="0">
                  <a:pos x="21" y="140"/>
                </a:cxn>
                <a:cxn ang="0">
                  <a:pos x="12" y="138"/>
                </a:cxn>
                <a:cxn ang="0">
                  <a:pos x="7" y="126"/>
                </a:cxn>
                <a:cxn ang="0">
                  <a:pos x="7" y="109"/>
                </a:cxn>
                <a:cxn ang="0">
                  <a:pos x="2" y="95"/>
                </a:cxn>
                <a:cxn ang="0">
                  <a:pos x="2" y="81"/>
                </a:cxn>
                <a:cxn ang="0">
                  <a:pos x="10" y="67"/>
                </a:cxn>
                <a:cxn ang="0">
                  <a:pos x="17" y="64"/>
                </a:cxn>
                <a:cxn ang="0">
                  <a:pos x="24" y="76"/>
                </a:cxn>
                <a:cxn ang="0">
                  <a:pos x="36" y="88"/>
                </a:cxn>
                <a:cxn ang="0">
                  <a:pos x="50" y="85"/>
                </a:cxn>
                <a:cxn ang="0">
                  <a:pos x="64" y="85"/>
                </a:cxn>
                <a:cxn ang="0">
                  <a:pos x="73" y="74"/>
                </a:cxn>
                <a:cxn ang="0">
                  <a:pos x="88" y="71"/>
                </a:cxn>
                <a:cxn ang="0">
                  <a:pos x="100" y="78"/>
                </a:cxn>
                <a:cxn ang="0">
                  <a:pos x="111" y="74"/>
                </a:cxn>
                <a:cxn ang="0">
                  <a:pos x="123" y="74"/>
                </a:cxn>
                <a:cxn ang="0">
                  <a:pos x="128" y="59"/>
                </a:cxn>
                <a:cxn ang="0">
                  <a:pos x="137" y="48"/>
                </a:cxn>
                <a:cxn ang="0">
                  <a:pos x="140" y="33"/>
                </a:cxn>
                <a:cxn ang="0">
                  <a:pos x="147" y="24"/>
                </a:cxn>
                <a:cxn ang="0">
                  <a:pos x="147" y="5"/>
                </a:cxn>
                <a:cxn ang="0">
                  <a:pos x="156" y="0"/>
                </a:cxn>
                <a:cxn ang="0">
                  <a:pos x="171" y="0"/>
                </a:cxn>
                <a:cxn ang="0">
                  <a:pos x="185" y="3"/>
                </a:cxn>
                <a:cxn ang="0">
                  <a:pos x="197" y="7"/>
                </a:cxn>
                <a:cxn ang="0">
                  <a:pos x="194" y="14"/>
                </a:cxn>
                <a:cxn ang="0">
                  <a:pos x="189" y="29"/>
                </a:cxn>
                <a:cxn ang="0">
                  <a:pos x="192" y="36"/>
                </a:cxn>
                <a:cxn ang="0">
                  <a:pos x="199" y="50"/>
                </a:cxn>
              </a:cxnLst>
              <a:rect l="0" t="0" r="r" b="b"/>
              <a:pathLst>
                <a:path w="218" h="218">
                  <a:moveTo>
                    <a:pt x="201" y="52"/>
                  </a:moveTo>
                  <a:lnTo>
                    <a:pt x="201" y="52"/>
                  </a:lnTo>
                  <a:lnTo>
                    <a:pt x="199" y="52"/>
                  </a:lnTo>
                  <a:lnTo>
                    <a:pt x="199" y="55"/>
                  </a:lnTo>
                  <a:lnTo>
                    <a:pt x="199" y="55"/>
                  </a:lnTo>
                  <a:lnTo>
                    <a:pt x="199" y="55"/>
                  </a:lnTo>
                  <a:lnTo>
                    <a:pt x="199" y="55"/>
                  </a:lnTo>
                  <a:lnTo>
                    <a:pt x="199" y="55"/>
                  </a:lnTo>
                  <a:lnTo>
                    <a:pt x="197" y="55"/>
                  </a:lnTo>
                  <a:lnTo>
                    <a:pt x="197" y="55"/>
                  </a:lnTo>
                  <a:lnTo>
                    <a:pt x="197" y="57"/>
                  </a:lnTo>
                  <a:lnTo>
                    <a:pt x="197" y="57"/>
                  </a:lnTo>
                  <a:lnTo>
                    <a:pt x="194" y="57"/>
                  </a:lnTo>
                  <a:lnTo>
                    <a:pt x="194" y="59"/>
                  </a:lnTo>
                  <a:lnTo>
                    <a:pt x="194" y="59"/>
                  </a:lnTo>
                  <a:lnTo>
                    <a:pt x="194" y="62"/>
                  </a:lnTo>
                  <a:lnTo>
                    <a:pt x="197" y="62"/>
                  </a:lnTo>
                  <a:lnTo>
                    <a:pt x="197" y="62"/>
                  </a:lnTo>
                  <a:lnTo>
                    <a:pt x="197" y="64"/>
                  </a:lnTo>
                  <a:lnTo>
                    <a:pt x="194" y="64"/>
                  </a:lnTo>
                  <a:lnTo>
                    <a:pt x="194" y="64"/>
                  </a:lnTo>
                  <a:lnTo>
                    <a:pt x="197" y="64"/>
                  </a:lnTo>
                  <a:lnTo>
                    <a:pt x="197" y="64"/>
                  </a:lnTo>
                  <a:lnTo>
                    <a:pt x="197" y="64"/>
                  </a:lnTo>
                  <a:lnTo>
                    <a:pt x="199" y="64"/>
                  </a:lnTo>
                  <a:lnTo>
                    <a:pt x="199" y="64"/>
                  </a:lnTo>
                  <a:lnTo>
                    <a:pt x="199" y="67"/>
                  </a:lnTo>
                  <a:lnTo>
                    <a:pt x="199" y="67"/>
                  </a:lnTo>
                  <a:lnTo>
                    <a:pt x="199" y="67"/>
                  </a:lnTo>
                  <a:lnTo>
                    <a:pt x="199" y="69"/>
                  </a:lnTo>
                  <a:lnTo>
                    <a:pt x="201" y="69"/>
                  </a:lnTo>
                  <a:lnTo>
                    <a:pt x="201" y="69"/>
                  </a:lnTo>
                  <a:lnTo>
                    <a:pt x="201" y="69"/>
                  </a:lnTo>
                  <a:lnTo>
                    <a:pt x="201" y="69"/>
                  </a:lnTo>
                  <a:lnTo>
                    <a:pt x="201" y="71"/>
                  </a:lnTo>
                  <a:lnTo>
                    <a:pt x="204" y="71"/>
                  </a:lnTo>
                  <a:lnTo>
                    <a:pt x="204" y="71"/>
                  </a:lnTo>
                  <a:lnTo>
                    <a:pt x="204" y="71"/>
                  </a:lnTo>
                  <a:lnTo>
                    <a:pt x="206" y="71"/>
                  </a:lnTo>
                  <a:lnTo>
                    <a:pt x="206" y="71"/>
                  </a:lnTo>
                  <a:lnTo>
                    <a:pt x="206" y="74"/>
                  </a:lnTo>
                  <a:lnTo>
                    <a:pt x="206" y="74"/>
                  </a:lnTo>
                  <a:lnTo>
                    <a:pt x="208" y="74"/>
                  </a:lnTo>
                  <a:lnTo>
                    <a:pt x="208" y="74"/>
                  </a:lnTo>
                  <a:lnTo>
                    <a:pt x="208" y="74"/>
                  </a:lnTo>
                  <a:lnTo>
                    <a:pt x="208" y="74"/>
                  </a:lnTo>
                  <a:lnTo>
                    <a:pt x="211" y="74"/>
                  </a:lnTo>
                  <a:lnTo>
                    <a:pt x="211" y="76"/>
                  </a:lnTo>
                  <a:lnTo>
                    <a:pt x="211" y="76"/>
                  </a:lnTo>
                  <a:lnTo>
                    <a:pt x="211" y="76"/>
                  </a:lnTo>
                  <a:lnTo>
                    <a:pt x="211" y="76"/>
                  </a:lnTo>
                  <a:lnTo>
                    <a:pt x="211" y="78"/>
                  </a:lnTo>
                  <a:lnTo>
                    <a:pt x="213" y="78"/>
                  </a:lnTo>
                  <a:lnTo>
                    <a:pt x="213" y="78"/>
                  </a:lnTo>
                  <a:lnTo>
                    <a:pt x="213" y="78"/>
                  </a:lnTo>
                  <a:lnTo>
                    <a:pt x="213" y="78"/>
                  </a:lnTo>
                  <a:lnTo>
                    <a:pt x="213" y="81"/>
                  </a:lnTo>
                  <a:lnTo>
                    <a:pt x="213" y="81"/>
                  </a:lnTo>
                  <a:lnTo>
                    <a:pt x="216" y="81"/>
                  </a:lnTo>
                  <a:lnTo>
                    <a:pt x="216" y="83"/>
                  </a:lnTo>
                  <a:lnTo>
                    <a:pt x="216" y="83"/>
                  </a:lnTo>
                  <a:lnTo>
                    <a:pt x="216" y="83"/>
                  </a:lnTo>
                  <a:lnTo>
                    <a:pt x="218" y="83"/>
                  </a:lnTo>
                  <a:lnTo>
                    <a:pt x="218" y="83"/>
                  </a:lnTo>
                  <a:lnTo>
                    <a:pt x="218" y="83"/>
                  </a:lnTo>
                  <a:lnTo>
                    <a:pt x="218" y="85"/>
                  </a:lnTo>
                  <a:lnTo>
                    <a:pt x="218" y="85"/>
                  </a:lnTo>
                  <a:lnTo>
                    <a:pt x="218" y="85"/>
                  </a:lnTo>
                  <a:lnTo>
                    <a:pt x="218" y="88"/>
                  </a:lnTo>
                  <a:lnTo>
                    <a:pt x="218" y="88"/>
                  </a:lnTo>
                  <a:lnTo>
                    <a:pt x="218" y="88"/>
                  </a:lnTo>
                  <a:lnTo>
                    <a:pt x="218" y="88"/>
                  </a:lnTo>
                  <a:lnTo>
                    <a:pt x="216" y="88"/>
                  </a:lnTo>
                  <a:lnTo>
                    <a:pt x="216" y="90"/>
                  </a:lnTo>
                  <a:lnTo>
                    <a:pt x="216" y="90"/>
                  </a:lnTo>
                  <a:lnTo>
                    <a:pt x="216" y="90"/>
                  </a:lnTo>
                  <a:lnTo>
                    <a:pt x="213" y="90"/>
                  </a:lnTo>
                  <a:lnTo>
                    <a:pt x="213" y="90"/>
                  </a:lnTo>
                  <a:lnTo>
                    <a:pt x="213" y="90"/>
                  </a:lnTo>
                  <a:lnTo>
                    <a:pt x="211" y="90"/>
                  </a:lnTo>
                  <a:lnTo>
                    <a:pt x="211" y="90"/>
                  </a:lnTo>
                  <a:lnTo>
                    <a:pt x="211" y="90"/>
                  </a:lnTo>
                  <a:lnTo>
                    <a:pt x="211" y="90"/>
                  </a:lnTo>
                  <a:lnTo>
                    <a:pt x="211" y="90"/>
                  </a:lnTo>
                  <a:lnTo>
                    <a:pt x="208" y="90"/>
                  </a:lnTo>
                  <a:lnTo>
                    <a:pt x="208" y="90"/>
                  </a:lnTo>
                  <a:lnTo>
                    <a:pt x="206" y="90"/>
                  </a:lnTo>
                  <a:lnTo>
                    <a:pt x="206" y="90"/>
                  </a:lnTo>
                  <a:lnTo>
                    <a:pt x="206" y="90"/>
                  </a:lnTo>
                  <a:lnTo>
                    <a:pt x="204" y="90"/>
                  </a:lnTo>
                  <a:lnTo>
                    <a:pt x="204" y="90"/>
                  </a:lnTo>
                  <a:lnTo>
                    <a:pt x="204" y="90"/>
                  </a:lnTo>
                  <a:lnTo>
                    <a:pt x="201" y="90"/>
                  </a:lnTo>
                  <a:lnTo>
                    <a:pt x="201" y="90"/>
                  </a:lnTo>
                  <a:lnTo>
                    <a:pt x="201" y="90"/>
                  </a:lnTo>
                  <a:lnTo>
                    <a:pt x="201" y="88"/>
                  </a:lnTo>
                  <a:lnTo>
                    <a:pt x="199" y="88"/>
                  </a:lnTo>
                  <a:lnTo>
                    <a:pt x="199" y="88"/>
                  </a:lnTo>
                  <a:lnTo>
                    <a:pt x="199" y="88"/>
                  </a:lnTo>
                  <a:lnTo>
                    <a:pt x="199" y="90"/>
                  </a:lnTo>
                  <a:lnTo>
                    <a:pt x="199" y="90"/>
                  </a:lnTo>
                  <a:lnTo>
                    <a:pt x="199" y="90"/>
                  </a:lnTo>
                  <a:lnTo>
                    <a:pt x="199" y="93"/>
                  </a:lnTo>
                  <a:lnTo>
                    <a:pt x="199" y="93"/>
                  </a:lnTo>
                  <a:lnTo>
                    <a:pt x="199" y="93"/>
                  </a:lnTo>
                  <a:lnTo>
                    <a:pt x="197" y="93"/>
                  </a:lnTo>
                  <a:lnTo>
                    <a:pt x="197" y="93"/>
                  </a:lnTo>
                  <a:lnTo>
                    <a:pt x="197" y="93"/>
                  </a:lnTo>
                  <a:lnTo>
                    <a:pt x="197" y="90"/>
                  </a:lnTo>
                  <a:lnTo>
                    <a:pt x="194" y="90"/>
                  </a:lnTo>
                  <a:lnTo>
                    <a:pt x="194" y="90"/>
                  </a:lnTo>
                  <a:lnTo>
                    <a:pt x="194" y="90"/>
                  </a:lnTo>
                  <a:lnTo>
                    <a:pt x="194" y="93"/>
                  </a:lnTo>
                  <a:lnTo>
                    <a:pt x="192" y="93"/>
                  </a:lnTo>
                  <a:lnTo>
                    <a:pt x="192" y="93"/>
                  </a:lnTo>
                  <a:lnTo>
                    <a:pt x="192" y="93"/>
                  </a:lnTo>
                  <a:lnTo>
                    <a:pt x="192" y="95"/>
                  </a:lnTo>
                  <a:lnTo>
                    <a:pt x="192" y="95"/>
                  </a:lnTo>
                  <a:lnTo>
                    <a:pt x="192" y="95"/>
                  </a:lnTo>
                  <a:lnTo>
                    <a:pt x="192" y="95"/>
                  </a:lnTo>
                  <a:lnTo>
                    <a:pt x="189" y="95"/>
                  </a:lnTo>
                  <a:lnTo>
                    <a:pt x="189" y="97"/>
                  </a:lnTo>
                  <a:lnTo>
                    <a:pt x="189" y="97"/>
                  </a:lnTo>
                  <a:lnTo>
                    <a:pt x="189" y="97"/>
                  </a:lnTo>
                  <a:lnTo>
                    <a:pt x="189" y="100"/>
                  </a:lnTo>
                  <a:lnTo>
                    <a:pt x="189" y="100"/>
                  </a:lnTo>
                  <a:lnTo>
                    <a:pt x="189" y="102"/>
                  </a:lnTo>
                  <a:lnTo>
                    <a:pt x="187" y="102"/>
                  </a:lnTo>
                  <a:lnTo>
                    <a:pt x="187" y="102"/>
                  </a:lnTo>
                  <a:lnTo>
                    <a:pt x="187" y="104"/>
                  </a:lnTo>
                  <a:lnTo>
                    <a:pt x="187" y="104"/>
                  </a:lnTo>
                  <a:lnTo>
                    <a:pt x="187" y="104"/>
                  </a:lnTo>
                  <a:lnTo>
                    <a:pt x="187" y="104"/>
                  </a:lnTo>
                  <a:lnTo>
                    <a:pt x="187" y="107"/>
                  </a:lnTo>
                  <a:lnTo>
                    <a:pt x="187" y="107"/>
                  </a:lnTo>
                  <a:lnTo>
                    <a:pt x="187" y="107"/>
                  </a:lnTo>
                  <a:lnTo>
                    <a:pt x="187" y="109"/>
                  </a:lnTo>
                  <a:lnTo>
                    <a:pt x="187" y="109"/>
                  </a:lnTo>
                  <a:lnTo>
                    <a:pt x="187" y="109"/>
                  </a:lnTo>
                  <a:lnTo>
                    <a:pt x="187" y="112"/>
                  </a:lnTo>
                  <a:lnTo>
                    <a:pt x="187" y="112"/>
                  </a:lnTo>
                  <a:lnTo>
                    <a:pt x="187" y="114"/>
                  </a:lnTo>
                  <a:lnTo>
                    <a:pt x="187" y="114"/>
                  </a:lnTo>
                  <a:lnTo>
                    <a:pt x="187" y="114"/>
                  </a:lnTo>
                  <a:lnTo>
                    <a:pt x="187" y="114"/>
                  </a:lnTo>
                  <a:lnTo>
                    <a:pt x="185" y="114"/>
                  </a:lnTo>
                  <a:lnTo>
                    <a:pt x="185" y="116"/>
                  </a:lnTo>
                  <a:lnTo>
                    <a:pt x="185" y="116"/>
                  </a:lnTo>
                  <a:lnTo>
                    <a:pt x="185" y="119"/>
                  </a:lnTo>
                  <a:lnTo>
                    <a:pt x="187" y="119"/>
                  </a:lnTo>
                  <a:lnTo>
                    <a:pt x="187" y="119"/>
                  </a:lnTo>
                  <a:lnTo>
                    <a:pt x="187" y="119"/>
                  </a:lnTo>
                  <a:lnTo>
                    <a:pt x="187" y="119"/>
                  </a:lnTo>
                  <a:lnTo>
                    <a:pt x="187" y="121"/>
                  </a:lnTo>
                  <a:lnTo>
                    <a:pt x="189" y="121"/>
                  </a:lnTo>
                  <a:lnTo>
                    <a:pt x="189" y="121"/>
                  </a:lnTo>
                  <a:lnTo>
                    <a:pt x="189" y="121"/>
                  </a:lnTo>
                  <a:lnTo>
                    <a:pt x="189" y="123"/>
                  </a:lnTo>
                  <a:lnTo>
                    <a:pt x="189" y="123"/>
                  </a:lnTo>
                  <a:lnTo>
                    <a:pt x="189" y="123"/>
                  </a:lnTo>
                  <a:lnTo>
                    <a:pt x="189" y="123"/>
                  </a:lnTo>
                  <a:lnTo>
                    <a:pt x="189" y="126"/>
                  </a:lnTo>
                  <a:lnTo>
                    <a:pt x="187" y="126"/>
                  </a:lnTo>
                  <a:lnTo>
                    <a:pt x="187" y="126"/>
                  </a:lnTo>
                  <a:lnTo>
                    <a:pt x="187" y="128"/>
                  </a:lnTo>
                  <a:lnTo>
                    <a:pt x="187" y="128"/>
                  </a:lnTo>
                  <a:lnTo>
                    <a:pt x="187" y="128"/>
                  </a:lnTo>
                  <a:lnTo>
                    <a:pt x="187" y="128"/>
                  </a:lnTo>
                  <a:lnTo>
                    <a:pt x="189" y="128"/>
                  </a:lnTo>
                  <a:lnTo>
                    <a:pt x="189" y="130"/>
                  </a:lnTo>
                  <a:lnTo>
                    <a:pt x="189" y="130"/>
                  </a:lnTo>
                  <a:lnTo>
                    <a:pt x="187" y="130"/>
                  </a:lnTo>
                  <a:lnTo>
                    <a:pt x="187" y="133"/>
                  </a:lnTo>
                  <a:lnTo>
                    <a:pt x="187" y="133"/>
                  </a:lnTo>
                  <a:lnTo>
                    <a:pt x="187" y="133"/>
                  </a:lnTo>
                  <a:lnTo>
                    <a:pt x="187" y="133"/>
                  </a:lnTo>
                  <a:lnTo>
                    <a:pt x="185" y="133"/>
                  </a:lnTo>
                  <a:lnTo>
                    <a:pt x="185" y="133"/>
                  </a:lnTo>
                  <a:lnTo>
                    <a:pt x="185" y="133"/>
                  </a:lnTo>
                  <a:lnTo>
                    <a:pt x="185" y="133"/>
                  </a:lnTo>
                  <a:lnTo>
                    <a:pt x="182" y="133"/>
                  </a:lnTo>
                  <a:lnTo>
                    <a:pt x="182" y="133"/>
                  </a:lnTo>
                  <a:lnTo>
                    <a:pt x="180" y="133"/>
                  </a:lnTo>
                  <a:lnTo>
                    <a:pt x="180" y="135"/>
                  </a:lnTo>
                  <a:lnTo>
                    <a:pt x="180" y="135"/>
                  </a:lnTo>
                  <a:lnTo>
                    <a:pt x="180" y="135"/>
                  </a:lnTo>
                  <a:lnTo>
                    <a:pt x="180" y="135"/>
                  </a:lnTo>
                  <a:lnTo>
                    <a:pt x="180" y="138"/>
                  </a:lnTo>
                  <a:lnTo>
                    <a:pt x="178" y="138"/>
                  </a:lnTo>
                  <a:lnTo>
                    <a:pt x="178" y="138"/>
                  </a:lnTo>
                  <a:lnTo>
                    <a:pt x="178" y="138"/>
                  </a:lnTo>
                  <a:lnTo>
                    <a:pt x="178" y="140"/>
                  </a:lnTo>
                  <a:lnTo>
                    <a:pt x="178" y="140"/>
                  </a:lnTo>
                  <a:lnTo>
                    <a:pt x="178" y="140"/>
                  </a:lnTo>
                  <a:lnTo>
                    <a:pt x="178" y="142"/>
                  </a:lnTo>
                  <a:lnTo>
                    <a:pt x="175" y="142"/>
                  </a:lnTo>
                  <a:lnTo>
                    <a:pt x="175" y="142"/>
                  </a:lnTo>
                  <a:lnTo>
                    <a:pt x="175" y="142"/>
                  </a:lnTo>
                  <a:lnTo>
                    <a:pt x="175" y="145"/>
                  </a:lnTo>
                  <a:lnTo>
                    <a:pt x="173" y="145"/>
                  </a:lnTo>
                  <a:lnTo>
                    <a:pt x="173" y="145"/>
                  </a:lnTo>
                  <a:lnTo>
                    <a:pt x="173" y="145"/>
                  </a:lnTo>
                  <a:lnTo>
                    <a:pt x="171" y="145"/>
                  </a:lnTo>
                  <a:lnTo>
                    <a:pt x="171" y="145"/>
                  </a:lnTo>
                  <a:lnTo>
                    <a:pt x="171" y="145"/>
                  </a:lnTo>
                  <a:lnTo>
                    <a:pt x="171" y="145"/>
                  </a:lnTo>
                  <a:lnTo>
                    <a:pt x="171" y="147"/>
                  </a:lnTo>
                  <a:lnTo>
                    <a:pt x="171" y="147"/>
                  </a:lnTo>
                  <a:lnTo>
                    <a:pt x="168" y="147"/>
                  </a:lnTo>
                  <a:lnTo>
                    <a:pt x="168" y="147"/>
                  </a:lnTo>
                  <a:lnTo>
                    <a:pt x="168" y="147"/>
                  </a:lnTo>
                  <a:lnTo>
                    <a:pt x="166" y="147"/>
                  </a:lnTo>
                  <a:lnTo>
                    <a:pt x="166" y="149"/>
                  </a:lnTo>
                  <a:lnTo>
                    <a:pt x="166" y="149"/>
                  </a:lnTo>
                  <a:lnTo>
                    <a:pt x="166" y="152"/>
                  </a:lnTo>
                  <a:lnTo>
                    <a:pt x="166" y="152"/>
                  </a:lnTo>
                  <a:lnTo>
                    <a:pt x="166" y="152"/>
                  </a:lnTo>
                  <a:lnTo>
                    <a:pt x="166" y="154"/>
                  </a:lnTo>
                  <a:lnTo>
                    <a:pt x="166" y="154"/>
                  </a:lnTo>
                  <a:lnTo>
                    <a:pt x="163" y="154"/>
                  </a:lnTo>
                  <a:lnTo>
                    <a:pt x="163" y="154"/>
                  </a:lnTo>
                  <a:lnTo>
                    <a:pt x="163" y="154"/>
                  </a:lnTo>
                  <a:lnTo>
                    <a:pt x="161" y="154"/>
                  </a:lnTo>
                  <a:lnTo>
                    <a:pt x="161" y="154"/>
                  </a:lnTo>
                  <a:lnTo>
                    <a:pt x="161" y="154"/>
                  </a:lnTo>
                  <a:lnTo>
                    <a:pt x="161" y="154"/>
                  </a:lnTo>
                  <a:lnTo>
                    <a:pt x="163" y="154"/>
                  </a:lnTo>
                  <a:lnTo>
                    <a:pt x="163" y="154"/>
                  </a:lnTo>
                  <a:lnTo>
                    <a:pt x="163" y="157"/>
                  </a:lnTo>
                  <a:lnTo>
                    <a:pt x="163" y="157"/>
                  </a:lnTo>
                  <a:lnTo>
                    <a:pt x="163" y="159"/>
                  </a:lnTo>
                  <a:lnTo>
                    <a:pt x="166" y="159"/>
                  </a:lnTo>
                  <a:lnTo>
                    <a:pt x="166" y="159"/>
                  </a:lnTo>
                  <a:lnTo>
                    <a:pt x="166" y="161"/>
                  </a:lnTo>
                  <a:lnTo>
                    <a:pt x="163" y="161"/>
                  </a:lnTo>
                  <a:lnTo>
                    <a:pt x="163" y="161"/>
                  </a:lnTo>
                  <a:lnTo>
                    <a:pt x="166" y="161"/>
                  </a:lnTo>
                  <a:lnTo>
                    <a:pt x="166" y="164"/>
                  </a:lnTo>
                  <a:lnTo>
                    <a:pt x="166" y="164"/>
                  </a:lnTo>
                  <a:lnTo>
                    <a:pt x="166" y="164"/>
                  </a:lnTo>
                  <a:lnTo>
                    <a:pt x="166" y="164"/>
                  </a:lnTo>
                  <a:lnTo>
                    <a:pt x="166" y="164"/>
                  </a:lnTo>
                  <a:lnTo>
                    <a:pt x="166" y="166"/>
                  </a:lnTo>
                  <a:lnTo>
                    <a:pt x="168" y="166"/>
                  </a:lnTo>
                  <a:lnTo>
                    <a:pt x="168" y="166"/>
                  </a:lnTo>
                  <a:lnTo>
                    <a:pt x="168" y="168"/>
                  </a:lnTo>
                  <a:lnTo>
                    <a:pt x="168" y="168"/>
                  </a:lnTo>
                  <a:lnTo>
                    <a:pt x="166" y="168"/>
                  </a:lnTo>
                  <a:lnTo>
                    <a:pt x="166" y="171"/>
                  </a:lnTo>
                  <a:lnTo>
                    <a:pt x="166" y="171"/>
                  </a:lnTo>
                  <a:lnTo>
                    <a:pt x="166" y="173"/>
                  </a:lnTo>
                  <a:lnTo>
                    <a:pt x="166" y="173"/>
                  </a:lnTo>
                  <a:lnTo>
                    <a:pt x="166" y="173"/>
                  </a:lnTo>
                  <a:lnTo>
                    <a:pt x="166" y="173"/>
                  </a:lnTo>
                  <a:lnTo>
                    <a:pt x="166" y="176"/>
                  </a:lnTo>
                  <a:lnTo>
                    <a:pt x="166" y="176"/>
                  </a:lnTo>
                  <a:lnTo>
                    <a:pt x="166" y="176"/>
                  </a:lnTo>
                  <a:lnTo>
                    <a:pt x="163" y="176"/>
                  </a:lnTo>
                  <a:lnTo>
                    <a:pt x="163" y="176"/>
                  </a:lnTo>
                  <a:lnTo>
                    <a:pt x="163" y="176"/>
                  </a:lnTo>
                  <a:lnTo>
                    <a:pt x="163" y="176"/>
                  </a:lnTo>
                  <a:lnTo>
                    <a:pt x="163" y="178"/>
                  </a:lnTo>
                  <a:lnTo>
                    <a:pt x="163" y="178"/>
                  </a:lnTo>
                  <a:lnTo>
                    <a:pt x="161" y="178"/>
                  </a:lnTo>
                  <a:lnTo>
                    <a:pt x="161" y="180"/>
                  </a:lnTo>
                  <a:lnTo>
                    <a:pt x="161" y="180"/>
                  </a:lnTo>
                  <a:lnTo>
                    <a:pt x="161" y="183"/>
                  </a:lnTo>
                  <a:lnTo>
                    <a:pt x="161" y="183"/>
                  </a:lnTo>
                  <a:lnTo>
                    <a:pt x="161" y="183"/>
                  </a:lnTo>
                  <a:lnTo>
                    <a:pt x="161" y="185"/>
                  </a:lnTo>
                  <a:lnTo>
                    <a:pt x="161" y="185"/>
                  </a:lnTo>
                  <a:lnTo>
                    <a:pt x="161" y="185"/>
                  </a:lnTo>
                  <a:lnTo>
                    <a:pt x="161" y="187"/>
                  </a:lnTo>
                  <a:lnTo>
                    <a:pt x="161" y="187"/>
                  </a:lnTo>
                  <a:lnTo>
                    <a:pt x="161" y="187"/>
                  </a:lnTo>
                  <a:lnTo>
                    <a:pt x="161" y="190"/>
                  </a:lnTo>
                  <a:lnTo>
                    <a:pt x="161" y="190"/>
                  </a:lnTo>
                  <a:lnTo>
                    <a:pt x="161" y="192"/>
                  </a:lnTo>
                  <a:lnTo>
                    <a:pt x="159" y="192"/>
                  </a:lnTo>
                  <a:lnTo>
                    <a:pt x="159" y="192"/>
                  </a:lnTo>
                  <a:lnTo>
                    <a:pt x="159" y="192"/>
                  </a:lnTo>
                  <a:lnTo>
                    <a:pt x="159" y="192"/>
                  </a:lnTo>
                  <a:lnTo>
                    <a:pt x="161" y="192"/>
                  </a:lnTo>
                  <a:lnTo>
                    <a:pt x="161" y="192"/>
                  </a:lnTo>
                  <a:lnTo>
                    <a:pt x="161" y="194"/>
                  </a:lnTo>
                  <a:lnTo>
                    <a:pt x="161" y="194"/>
                  </a:lnTo>
                  <a:lnTo>
                    <a:pt x="161" y="197"/>
                  </a:lnTo>
                  <a:lnTo>
                    <a:pt x="161" y="197"/>
                  </a:lnTo>
                  <a:lnTo>
                    <a:pt x="161" y="197"/>
                  </a:lnTo>
                  <a:lnTo>
                    <a:pt x="161" y="197"/>
                  </a:lnTo>
                  <a:lnTo>
                    <a:pt x="161" y="197"/>
                  </a:lnTo>
                  <a:lnTo>
                    <a:pt x="161" y="194"/>
                  </a:lnTo>
                  <a:lnTo>
                    <a:pt x="163" y="194"/>
                  </a:lnTo>
                  <a:lnTo>
                    <a:pt x="163" y="194"/>
                  </a:lnTo>
                  <a:lnTo>
                    <a:pt x="163" y="197"/>
                  </a:lnTo>
                  <a:lnTo>
                    <a:pt x="163" y="197"/>
                  </a:lnTo>
                  <a:lnTo>
                    <a:pt x="163" y="199"/>
                  </a:lnTo>
                  <a:lnTo>
                    <a:pt x="163" y="199"/>
                  </a:lnTo>
                  <a:lnTo>
                    <a:pt x="163" y="199"/>
                  </a:lnTo>
                  <a:lnTo>
                    <a:pt x="163" y="202"/>
                  </a:lnTo>
                  <a:lnTo>
                    <a:pt x="163" y="202"/>
                  </a:lnTo>
                  <a:lnTo>
                    <a:pt x="163" y="204"/>
                  </a:lnTo>
                  <a:lnTo>
                    <a:pt x="163" y="204"/>
                  </a:lnTo>
                  <a:lnTo>
                    <a:pt x="161" y="204"/>
                  </a:lnTo>
                  <a:lnTo>
                    <a:pt x="161" y="204"/>
                  </a:lnTo>
                  <a:lnTo>
                    <a:pt x="161" y="206"/>
                  </a:lnTo>
                  <a:lnTo>
                    <a:pt x="161" y="206"/>
                  </a:lnTo>
                  <a:lnTo>
                    <a:pt x="161" y="206"/>
                  </a:lnTo>
                  <a:lnTo>
                    <a:pt x="161" y="206"/>
                  </a:lnTo>
                  <a:lnTo>
                    <a:pt x="161" y="209"/>
                  </a:lnTo>
                  <a:lnTo>
                    <a:pt x="161" y="209"/>
                  </a:lnTo>
                  <a:lnTo>
                    <a:pt x="161" y="209"/>
                  </a:lnTo>
                  <a:lnTo>
                    <a:pt x="161" y="211"/>
                  </a:lnTo>
                  <a:lnTo>
                    <a:pt x="161" y="211"/>
                  </a:lnTo>
                  <a:lnTo>
                    <a:pt x="161" y="211"/>
                  </a:lnTo>
                  <a:lnTo>
                    <a:pt x="159" y="211"/>
                  </a:lnTo>
                  <a:lnTo>
                    <a:pt x="159" y="213"/>
                  </a:lnTo>
                  <a:lnTo>
                    <a:pt x="159" y="213"/>
                  </a:lnTo>
                  <a:lnTo>
                    <a:pt x="159" y="213"/>
                  </a:lnTo>
                  <a:lnTo>
                    <a:pt x="159" y="213"/>
                  </a:lnTo>
                  <a:lnTo>
                    <a:pt x="159" y="213"/>
                  </a:lnTo>
                  <a:lnTo>
                    <a:pt x="159" y="216"/>
                  </a:lnTo>
                  <a:lnTo>
                    <a:pt x="159" y="216"/>
                  </a:lnTo>
                  <a:lnTo>
                    <a:pt x="159" y="216"/>
                  </a:lnTo>
                  <a:lnTo>
                    <a:pt x="159" y="213"/>
                  </a:lnTo>
                  <a:lnTo>
                    <a:pt x="156" y="213"/>
                  </a:lnTo>
                  <a:lnTo>
                    <a:pt x="156" y="216"/>
                  </a:lnTo>
                  <a:lnTo>
                    <a:pt x="156" y="216"/>
                  </a:lnTo>
                  <a:lnTo>
                    <a:pt x="154" y="216"/>
                  </a:lnTo>
                  <a:lnTo>
                    <a:pt x="154" y="216"/>
                  </a:lnTo>
                  <a:lnTo>
                    <a:pt x="154" y="213"/>
                  </a:lnTo>
                  <a:lnTo>
                    <a:pt x="154" y="213"/>
                  </a:lnTo>
                  <a:lnTo>
                    <a:pt x="154" y="213"/>
                  </a:lnTo>
                  <a:lnTo>
                    <a:pt x="154" y="213"/>
                  </a:lnTo>
                  <a:lnTo>
                    <a:pt x="154" y="211"/>
                  </a:lnTo>
                  <a:lnTo>
                    <a:pt x="154" y="211"/>
                  </a:lnTo>
                  <a:lnTo>
                    <a:pt x="154" y="209"/>
                  </a:lnTo>
                  <a:lnTo>
                    <a:pt x="154" y="209"/>
                  </a:lnTo>
                  <a:lnTo>
                    <a:pt x="154" y="206"/>
                  </a:lnTo>
                  <a:lnTo>
                    <a:pt x="154" y="206"/>
                  </a:lnTo>
                  <a:lnTo>
                    <a:pt x="154" y="206"/>
                  </a:lnTo>
                  <a:lnTo>
                    <a:pt x="154" y="204"/>
                  </a:lnTo>
                  <a:lnTo>
                    <a:pt x="154" y="204"/>
                  </a:lnTo>
                  <a:lnTo>
                    <a:pt x="154" y="204"/>
                  </a:lnTo>
                  <a:lnTo>
                    <a:pt x="154" y="204"/>
                  </a:lnTo>
                  <a:lnTo>
                    <a:pt x="152" y="204"/>
                  </a:lnTo>
                  <a:lnTo>
                    <a:pt x="152" y="204"/>
                  </a:lnTo>
                  <a:lnTo>
                    <a:pt x="152" y="204"/>
                  </a:lnTo>
                  <a:lnTo>
                    <a:pt x="152" y="204"/>
                  </a:lnTo>
                  <a:lnTo>
                    <a:pt x="152" y="204"/>
                  </a:lnTo>
                  <a:lnTo>
                    <a:pt x="149" y="204"/>
                  </a:lnTo>
                  <a:lnTo>
                    <a:pt x="149" y="204"/>
                  </a:lnTo>
                  <a:lnTo>
                    <a:pt x="149" y="206"/>
                  </a:lnTo>
                  <a:lnTo>
                    <a:pt x="147" y="206"/>
                  </a:lnTo>
                  <a:lnTo>
                    <a:pt x="147" y="206"/>
                  </a:lnTo>
                  <a:lnTo>
                    <a:pt x="147" y="206"/>
                  </a:lnTo>
                  <a:lnTo>
                    <a:pt x="147" y="206"/>
                  </a:lnTo>
                  <a:lnTo>
                    <a:pt x="144" y="206"/>
                  </a:lnTo>
                  <a:lnTo>
                    <a:pt x="144" y="209"/>
                  </a:lnTo>
                  <a:lnTo>
                    <a:pt x="144" y="209"/>
                  </a:lnTo>
                  <a:lnTo>
                    <a:pt x="144" y="209"/>
                  </a:lnTo>
                  <a:lnTo>
                    <a:pt x="142" y="209"/>
                  </a:lnTo>
                  <a:lnTo>
                    <a:pt x="142" y="209"/>
                  </a:lnTo>
                  <a:lnTo>
                    <a:pt x="142" y="209"/>
                  </a:lnTo>
                  <a:lnTo>
                    <a:pt x="140" y="209"/>
                  </a:lnTo>
                  <a:lnTo>
                    <a:pt x="140" y="211"/>
                  </a:lnTo>
                  <a:lnTo>
                    <a:pt x="140" y="211"/>
                  </a:lnTo>
                  <a:lnTo>
                    <a:pt x="140" y="211"/>
                  </a:lnTo>
                  <a:lnTo>
                    <a:pt x="137" y="211"/>
                  </a:lnTo>
                  <a:lnTo>
                    <a:pt x="137" y="211"/>
                  </a:lnTo>
                  <a:lnTo>
                    <a:pt x="137" y="211"/>
                  </a:lnTo>
                  <a:lnTo>
                    <a:pt x="137" y="211"/>
                  </a:lnTo>
                  <a:lnTo>
                    <a:pt x="137" y="213"/>
                  </a:lnTo>
                  <a:lnTo>
                    <a:pt x="135" y="213"/>
                  </a:lnTo>
                  <a:lnTo>
                    <a:pt x="135" y="213"/>
                  </a:lnTo>
                  <a:lnTo>
                    <a:pt x="133" y="213"/>
                  </a:lnTo>
                  <a:lnTo>
                    <a:pt x="133" y="213"/>
                  </a:lnTo>
                  <a:lnTo>
                    <a:pt x="133" y="213"/>
                  </a:lnTo>
                  <a:lnTo>
                    <a:pt x="133" y="213"/>
                  </a:lnTo>
                  <a:lnTo>
                    <a:pt x="133" y="213"/>
                  </a:lnTo>
                  <a:lnTo>
                    <a:pt x="130" y="213"/>
                  </a:lnTo>
                  <a:lnTo>
                    <a:pt x="130" y="213"/>
                  </a:lnTo>
                  <a:lnTo>
                    <a:pt x="130" y="216"/>
                  </a:lnTo>
                  <a:lnTo>
                    <a:pt x="128" y="216"/>
                  </a:lnTo>
                  <a:lnTo>
                    <a:pt x="128" y="216"/>
                  </a:lnTo>
                  <a:lnTo>
                    <a:pt x="128" y="216"/>
                  </a:lnTo>
                  <a:lnTo>
                    <a:pt x="128" y="216"/>
                  </a:lnTo>
                  <a:lnTo>
                    <a:pt x="128" y="218"/>
                  </a:lnTo>
                  <a:lnTo>
                    <a:pt x="126" y="218"/>
                  </a:lnTo>
                  <a:lnTo>
                    <a:pt x="126" y="218"/>
                  </a:lnTo>
                  <a:lnTo>
                    <a:pt x="126" y="218"/>
                  </a:lnTo>
                  <a:lnTo>
                    <a:pt x="126" y="216"/>
                  </a:lnTo>
                  <a:lnTo>
                    <a:pt x="123" y="216"/>
                  </a:lnTo>
                  <a:lnTo>
                    <a:pt x="123" y="216"/>
                  </a:lnTo>
                  <a:lnTo>
                    <a:pt x="126" y="216"/>
                  </a:lnTo>
                  <a:lnTo>
                    <a:pt x="126" y="213"/>
                  </a:lnTo>
                  <a:lnTo>
                    <a:pt x="126" y="213"/>
                  </a:lnTo>
                  <a:lnTo>
                    <a:pt x="126" y="213"/>
                  </a:lnTo>
                  <a:lnTo>
                    <a:pt x="126" y="211"/>
                  </a:lnTo>
                  <a:lnTo>
                    <a:pt x="123" y="211"/>
                  </a:lnTo>
                  <a:lnTo>
                    <a:pt x="123" y="211"/>
                  </a:lnTo>
                  <a:lnTo>
                    <a:pt x="123" y="209"/>
                  </a:lnTo>
                  <a:lnTo>
                    <a:pt x="123" y="209"/>
                  </a:lnTo>
                  <a:lnTo>
                    <a:pt x="123" y="206"/>
                  </a:lnTo>
                  <a:lnTo>
                    <a:pt x="123" y="206"/>
                  </a:lnTo>
                  <a:lnTo>
                    <a:pt x="123" y="204"/>
                  </a:lnTo>
                  <a:lnTo>
                    <a:pt x="123" y="204"/>
                  </a:lnTo>
                  <a:lnTo>
                    <a:pt x="123" y="204"/>
                  </a:lnTo>
                  <a:lnTo>
                    <a:pt x="123" y="204"/>
                  </a:lnTo>
                  <a:lnTo>
                    <a:pt x="123" y="202"/>
                  </a:lnTo>
                  <a:lnTo>
                    <a:pt x="121" y="202"/>
                  </a:lnTo>
                  <a:lnTo>
                    <a:pt x="121" y="202"/>
                  </a:lnTo>
                  <a:lnTo>
                    <a:pt x="121" y="202"/>
                  </a:lnTo>
                  <a:lnTo>
                    <a:pt x="121" y="202"/>
                  </a:lnTo>
                  <a:lnTo>
                    <a:pt x="121" y="199"/>
                  </a:lnTo>
                  <a:lnTo>
                    <a:pt x="118" y="199"/>
                  </a:lnTo>
                  <a:lnTo>
                    <a:pt x="118" y="199"/>
                  </a:lnTo>
                  <a:lnTo>
                    <a:pt x="118" y="199"/>
                  </a:lnTo>
                  <a:lnTo>
                    <a:pt x="118" y="199"/>
                  </a:lnTo>
                  <a:lnTo>
                    <a:pt x="116" y="199"/>
                  </a:lnTo>
                  <a:lnTo>
                    <a:pt x="116" y="197"/>
                  </a:lnTo>
                  <a:lnTo>
                    <a:pt x="116" y="197"/>
                  </a:lnTo>
                  <a:lnTo>
                    <a:pt x="114" y="197"/>
                  </a:lnTo>
                  <a:lnTo>
                    <a:pt x="114" y="197"/>
                  </a:lnTo>
                  <a:lnTo>
                    <a:pt x="114" y="197"/>
                  </a:lnTo>
                  <a:lnTo>
                    <a:pt x="114" y="197"/>
                  </a:lnTo>
                  <a:lnTo>
                    <a:pt x="111" y="197"/>
                  </a:lnTo>
                  <a:lnTo>
                    <a:pt x="111" y="197"/>
                  </a:lnTo>
                  <a:lnTo>
                    <a:pt x="111" y="197"/>
                  </a:lnTo>
                  <a:lnTo>
                    <a:pt x="111" y="197"/>
                  </a:lnTo>
                  <a:lnTo>
                    <a:pt x="109" y="197"/>
                  </a:lnTo>
                  <a:lnTo>
                    <a:pt x="109" y="197"/>
                  </a:lnTo>
                  <a:lnTo>
                    <a:pt x="109" y="199"/>
                  </a:lnTo>
                  <a:lnTo>
                    <a:pt x="107" y="199"/>
                  </a:lnTo>
                  <a:lnTo>
                    <a:pt x="107" y="199"/>
                  </a:lnTo>
                  <a:lnTo>
                    <a:pt x="107" y="199"/>
                  </a:lnTo>
                  <a:lnTo>
                    <a:pt x="107" y="199"/>
                  </a:lnTo>
                  <a:lnTo>
                    <a:pt x="104" y="199"/>
                  </a:lnTo>
                  <a:lnTo>
                    <a:pt x="104" y="199"/>
                  </a:lnTo>
                  <a:lnTo>
                    <a:pt x="104" y="199"/>
                  </a:lnTo>
                  <a:lnTo>
                    <a:pt x="102" y="199"/>
                  </a:lnTo>
                  <a:lnTo>
                    <a:pt x="102" y="199"/>
                  </a:lnTo>
                  <a:lnTo>
                    <a:pt x="102" y="199"/>
                  </a:lnTo>
                  <a:lnTo>
                    <a:pt x="102" y="197"/>
                  </a:lnTo>
                  <a:lnTo>
                    <a:pt x="102" y="197"/>
                  </a:lnTo>
                  <a:lnTo>
                    <a:pt x="102" y="197"/>
                  </a:lnTo>
                  <a:lnTo>
                    <a:pt x="102" y="194"/>
                  </a:lnTo>
                  <a:lnTo>
                    <a:pt x="104" y="194"/>
                  </a:lnTo>
                  <a:lnTo>
                    <a:pt x="104" y="194"/>
                  </a:lnTo>
                  <a:lnTo>
                    <a:pt x="102" y="194"/>
                  </a:lnTo>
                  <a:lnTo>
                    <a:pt x="102" y="192"/>
                  </a:lnTo>
                  <a:lnTo>
                    <a:pt x="102" y="192"/>
                  </a:lnTo>
                  <a:lnTo>
                    <a:pt x="102" y="192"/>
                  </a:lnTo>
                  <a:lnTo>
                    <a:pt x="102" y="192"/>
                  </a:lnTo>
                  <a:lnTo>
                    <a:pt x="100" y="192"/>
                  </a:lnTo>
                  <a:lnTo>
                    <a:pt x="100" y="192"/>
                  </a:lnTo>
                  <a:lnTo>
                    <a:pt x="100" y="192"/>
                  </a:lnTo>
                  <a:lnTo>
                    <a:pt x="100" y="192"/>
                  </a:lnTo>
                  <a:lnTo>
                    <a:pt x="100" y="192"/>
                  </a:lnTo>
                  <a:lnTo>
                    <a:pt x="100" y="194"/>
                  </a:lnTo>
                  <a:lnTo>
                    <a:pt x="100" y="194"/>
                  </a:lnTo>
                  <a:lnTo>
                    <a:pt x="97" y="194"/>
                  </a:lnTo>
                  <a:lnTo>
                    <a:pt x="97" y="194"/>
                  </a:lnTo>
                  <a:lnTo>
                    <a:pt x="97" y="194"/>
                  </a:lnTo>
                  <a:lnTo>
                    <a:pt x="95" y="194"/>
                  </a:lnTo>
                  <a:lnTo>
                    <a:pt x="95" y="192"/>
                  </a:lnTo>
                  <a:lnTo>
                    <a:pt x="95" y="192"/>
                  </a:lnTo>
                  <a:lnTo>
                    <a:pt x="95" y="192"/>
                  </a:lnTo>
                  <a:lnTo>
                    <a:pt x="95" y="192"/>
                  </a:lnTo>
                  <a:lnTo>
                    <a:pt x="95" y="192"/>
                  </a:lnTo>
                  <a:lnTo>
                    <a:pt x="92" y="192"/>
                  </a:lnTo>
                  <a:lnTo>
                    <a:pt x="92" y="190"/>
                  </a:lnTo>
                  <a:lnTo>
                    <a:pt x="92" y="190"/>
                  </a:lnTo>
                  <a:lnTo>
                    <a:pt x="92" y="190"/>
                  </a:lnTo>
                  <a:lnTo>
                    <a:pt x="92" y="190"/>
                  </a:lnTo>
                  <a:lnTo>
                    <a:pt x="92" y="187"/>
                  </a:lnTo>
                  <a:lnTo>
                    <a:pt x="90" y="187"/>
                  </a:lnTo>
                  <a:lnTo>
                    <a:pt x="90" y="190"/>
                  </a:lnTo>
                  <a:lnTo>
                    <a:pt x="90" y="190"/>
                  </a:lnTo>
                  <a:lnTo>
                    <a:pt x="90" y="190"/>
                  </a:lnTo>
                  <a:lnTo>
                    <a:pt x="90" y="190"/>
                  </a:lnTo>
                  <a:lnTo>
                    <a:pt x="90" y="192"/>
                  </a:lnTo>
                  <a:lnTo>
                    <a:pt x="90" y="192"/>
                  </a:lnTo>
                  <a:lnTo>
                    <a:pt x="90" y="192"/>
                  </a:lnTo>
                  <a:lnTo>
                    <a:pt x="90" y="192"/>
                  </a:lnTo>
                  <a:lnTo>
                    <a:pt x="88" y="192"/>
                  </a:lnTo>
                  <a:lnTo>
                    <a:pt x="88" y="192"/>
                  </a:lnTo>
                  <a:lnTo>
                    <a:pt x="88" y="194"/>
                  </a:lnTo>
                  <a:lnTo>
                    <a:pt x="88" y="194"/>
                  </a:lnTo>
                  <a:lnTo>
                    <a:pt x="85" y="194"/>
                  </a:lnTo>
                  <a:lnTo>
                    <a:pt x="85" y="194"/>
                  </a:lnTo>
                  <a:lnTo>
                    <a:pt x="85" y="194"/>
                  </a:lnTo>
                  <a:lnTo>
                    <a:pt x="85" y="194"/>
                  </a:lnTo>
                  <a:lnTo>
                    <a:pt x="85" y="197"/>
                  </a:lnTo>
                  <a:lnTo>
                    <a:pt x="83" y="197"/>
                  </a:lnTo>
                  <a:lnTo>
                    <a:pt x="83" y="197"/>
                  </a:lnTo>
                  <a:lnTo>
                    <a:pt x="83" y="197"/>
                  </a:lnTo>
                  <a:lnTo>
                    <a:pt x="81" y="197"/>
                  </a:lnTo>
                  <a:lnTo>
                    <a:pt x="81" y="199"/>
                  </a:lnTo>
                  <a:lnTo>
                    <a:pt x="81" y="199"/>
                  </a:lnTo>
                  <a:lnTo>
                    <a:pt x="81" y="199"/>
                  </a:lnTo>
                  <a:lnTo>
                    <a:pt x="81" y="202"/>
                  </a:lnTo>
                  <a:lnTo>
                    <a:pt x="81" y="202"/>
                  </a:lnTo>
                  <a:lnTo>
                    <a:pt x="81" y="199"/>
                  </a:lnTo>
                  <a:lnTo>
                    <a:pt x="81" y="199"/>
                  </a:lnTo>
                  <a:lnTo>
                    <a:pt x="78" y="199"/>
                  </a:lnTo>
                  <a:lnTo>
                    <a:pt x="78" y="199"/>
                  </a:lnTo>
                  <a:lnTo>
                    <a:pt x="78" y="197"/>
                  </a:lnTo>
                  <a:lnTo>
                    <a:pt x="78" y="197"/>
                  </a:lnTo>
                  <a:lnTo>
                    <a:pt x="78" y="197"/>
                  </a:lnTo>
                  <a:lnTo>
                    <a:pt x="76" y="197"/>
                  </a:lnTo>
                  <a:lnTo>
                    <a:pt x="76" y="197"/>
                  </a:lnTo>
                  <a:lnTo>
                    <a:pt x="76" y="194"/>
                  </a:lnTo>
                  <a:lnTo>
                    <a:pt x="73" y="194"/>
                  </a:lnTo>
                  <a:lnTo>
                    <a:pt x="73" y="194"/>
                  </a:lnTo>
                  <a:lnTo>
                    <a:pt x="73" y="194"/>
                  </a:lnTo>
                  <a:lnTo>
                    <a:pt x="73" y="197"/>
                  </a:lnTo>
                  <a:lnTo>
                    <a:pt x="71" y="197"/>
                  </a:lnTo>
                  <a:lnTo>
                    <a:pt x="71" y="197"/>
                  </a:lnTo>
                  <a:lnTo>
                    <a:pt x="71" y="197"/>
                  </a:lnTo>
                  <a:lnTo>
                    <a:pt x="71" y="197"/>
                  </a:lnTo>
                  <a:lnTo>
                    <a:pt x="71" y="199"/>
                  </a:lnTo>
                  <a:lnTo>
                    <a:pt x="69" y="199"/>
                  </a:lnTo>
                  <a:lnTo>
                    <a:pt x="69" y="199"/>
                  </a:lnTo>
                  <a:lnTo>
                    <a:pt x="69" y="199"/>
                  </a:lnTo>
                  <a:lnTo>
                    <a:pt x="69" y="202"/>
                  </a:lnTo>
                  <a:lnTo>
                    <a:pt x="66" y="202"/>
                  </a:lnTo>
                  <a:lnTo>
                    <a:pt x="66" y="202"/>
                  </a:lnTo>
                  <a:lnTo>
                    <a:pt x="66" y="202"/>
                  </a:lnTo>
                  <a:lnTo>
                    <a:pt x="66" y="202"/>
                  </a:lnTo>
                  <a:lnTo>
                    <a:pt x="64" y="202"/>
                  </a:lnTo>
                  <a:lnTo>
                    <a:pt x="64" y="202"/>
                  </a:lnTo>
                  <a:lnTo>
                    <a:pt x="64" y="202"/>
                  </a:lnTo>
                  <a:lnTo>
                    <a:pt x="64" y="202"/>
                  </a:lnTo>
                  <a:lnTo>
                    <a:pt x="64" y="199"/>
                  </a:lnTo>
                  <a:lnTo>
                    <a:pt x="64" y="199"/>
                  </a:lnTo>
                  <a:lnTo>
                    <a:pt x="64" y="197"/>
                  </a:lnTo>
                  <a:lnTo>
                    <a:pt x="62" y="197"/>
                  </a:lnTo>
                  <a:lnTo>
                    <a:pt x="62" y="197"/>
                  </a:lnTo>
                  <a:lnTo>
                    <a:pt x="64" y="197"/>
                  </a:lnTo>
                  <a:lnTo>
                    <a:pt x="64" y="194"/>
                  </a:lnTo>
                  <a:lnTo>
                    <a:pt x="64" y="194"/>
                  </a:lnTo>
                  <a:lnTo>
                    <a:pt x="64" y="194"/>
                  </a:lnTo>
                  <a:lnTo>
                    <a:pt x="64" y="192"/>
                  </a:lnTo>
                  <a:lnTo>
                    <a:pt x="64" y="192"/>
                  </a:lnTo>
                  <a:lnTo>
                    <a:pt x="64" y="192"/>
                  </a:lnTo>
                  <a:lnTo>
                    <a:pt x="64" y="190"/>
                  </a:lnTo>
                  <a:lnTo>
                    <a:pt x="64" y="190"/>
                  </a:lnTo>
                  <a:lnTo>
                    <a:pt x="64" y="187"/>
                  </a:lnTo>
                  <a:lnTo>
                    <a:pt x="64" y="187"/>
                  </a:lnTo>
                  <a:lnTo>
                    <a:pt x="64" y="187"/>
                  </a:lnTo>
                  <a:lnTo>
                    <a:pt x="64" y="185"/>
                  </a:lnTo>
                  <a:lnTo>
                    <a:pt x="64" y="185"/>
                  </a:lnTo>
                  <a:lnTo>
                    <a:pt x="62" y="185"/>
                  </a:lnTo>
                  <a:lnTo>
                    <a:pt x="62" y="185"/>
                  </a:lnTo>
                  <a:lnTo>
                    <a:pt x="62" y="185"/>
                  </a:lnTo>
                  <a:lnTo>
                    <a:pt x="62" y="187"/>
                  </a:lnTo>
                  <a:lnTo>
                    <a:pt x="59" y="187"/>
                  </a:lnTo>
                  <a:lnTo>
                    <a:pt x="59" y="187"/>
                  </a:lnTo>
                  <a:lnTo>
                    <a:pt x="59" y="190"/>
                  </a:lnTo>
                  <a:lnTo>
                    <a:pt x="59" y="190"/>
                  </a:lnTo>
                  <a:lnTo>
                    <a:pt x="59" y="190"/>
                  </a:lnTo>
                  <a:lnTo>
                    <a:pt x="59" y="190"/>
                  </a:lnTo>
                  <a:lnTo>
                    <a:pt x="59" y="190"/>
                  </a:lnTo>
                  <a:lnTo>
                    <a:pt x="59" y="187"/>
                  </a:lnTo>
                  <a:lnTo>
                    <a:pt x="57" y="187"/>
                  </a:lnTo>
                  <a:lnTo>
                    <a:pt x="57" y="187"/>
                  </a:lnTo>
                  <a:lnTo>
                    <a:pt x="57" y="187"/>
                  </a:lnTo>
                  <a:lnTo>
                    <a:pt x="57" y="185"/>
                  </a:lnTo>
                  <a:lnTo>
                    <a:pt x="55" y="185"/>
                  </a:lnTo>
                  <a:lnTo>
                    <a:pt x="55" y="185"/>
                  </a:lnTo>
                  <a:lnTo>
                    <a:pt x="55" y="185"/>
                  </a:lnTo>
                  <a:lnTo>
                    <a:pt x="52" y="185"/>
                  </a:lnTo>
                  <a:lnTo>
                    <a:pt x="52" y="187"/>
                  </a:lnTo>
                  <a:lnTo>
                    <a:pt x="52" y="187"/>
                  </a:lnTo>
                  <a:lnTo>
                    <a:pt x="52" y="187"/>
                  </a:lnTo>
                  <a:lnTo>
                    <a:pt x="52" y="187"/>
                  </a:lnTo>
                  <a:lnTo>
                    <a:pt x="50" y="187"/>
                  </a:lnTo>
                  <a:lnTo>
                    <a:pt x="50" y="187"/>
                  </a:lnTo>
                  <a:lnTo>
                    <a:pt x="47" y="187"/>
                  </a:lnTo>
                  <a:lnTo>
                    <a:pt x="47" y="190"/>
                  </a:lnTo>
                  <a:lnTo>
                    <a:pt x="47" y="190"/>
                  </a:lnTo>
                  <a:lnTo>
                    <a:pt x="47" y="190"/>
                  </a:lnTo>
                  <a:lnTo>
                    <a:pt x="45" y="190"/>
                  </a:lnTo>
                  <a:lnTo>
                    <a:pt x="45" y="190"/>
                  </a:lnTo>
                  <a:lnTo>
                    <a:pt x="45" y="190"/>
                  </a:lnTo>
                  <a:lnTo>
                    <a:pt x="45" y="187"/>
                  </a:lnTo>
                  <a:lnTo>
                    <a:pt x="43" y="187"/>
                  </a:lnTo>
                  <a:lnTo>
                    <a:pt x="43" y="187"/>
                  </a:lnTo>
                  <a:lnTo>
                    <a:pt x="43" y="187"/>
                  </a:lnTo>
                  <a:lnTo>
                    <a:pt x="40" y="187"/>
                  </a:lnTo>
                  <a:lnTo>
                    <a:pt x="40" y="187"/>
                  </a:lnTo>
                  <a:lnTo>
                    <a:pt x="40" y="187"/>
                  </a:lnTo>
                  <a:lnTo>
                    <a:pt x="40" y="187"/>
                  </a:lnTo>
                  <a:lnTo>
                    <a:pt x="38" y="187"/>
                  </a:lnTo>
                  <a:lnTo>
                    <a:pt x="38" y="187"/>
                  </a:lnTo>
                  <a:lnTo>
                    <a:pt x="38" y="187"/>
                  </a:lnTo>
                  <a:lnTo>
                    <a:pt x="38" y="185"/>
                  </a:lnTo>
                  <a:lnTo>
                    <a:pt x="38" y="185"/>
                  </a:lnTo>
                  <a:lnTo>
                    <a:pt x="38" y="185"/>
                  </a:lnTo>
                  <a:lnTo>
                    <a:pt x="38" y="185"/>
                  </a:lnTo>
                  <a:lnTo>
                    <a:pt x="38" y="183"/>
                  </a:lnTo>
                  <a:lnTo>
                    <a:pt x="38" y="183"/>
                  </a:lnTo>
                  <a:lnTo>
                    <a:pt x="36" y="183"/>
                  </a:lnTo>
                  <a:lnTo>
                    <a:pt x="36" y="185"/>
                  </a:lnTo>
                  <a:lnTo>
                    <a:pt x="36" y="185"/>
                  </a:lnTo>
                  <a:lnTo>
                    <a:pt x="33" y="185"/>
                  </a:lnTo>
                  <a:lnTo>
                    <a:pt x="33" y="185"/>
                  </a:lnTo>
                  <a:lnTo>
                    <a:pt x="33" y="185"/>
                  </a:lnTo>
                  <a:lnTo>
                    <a:pt x="33" y="187"/>
                  </a:lnTo>
                  <a:lnTo>
                    <a:pt x="33" y="187"/>
                  </a:lnTo>
                  <a:lnTo>
                    <a:pt x="31" y="187"/>
                  </a:lnTo>
                  <a:lnTo>
                    <a:pt x="31" y="187"/>
                  </a:lnTo>
                  <a:lnTo>
                    <a:pt x="31" y="185"/>
                  </a:lnTo>
                  <a:lnTo>
                    <a:pt x="31" y="185"/>
                  </a:lnTo>
                  <a:lnTo>
                    <a:pt x="29" y="185"/>
                  </a:lnTo>
                  <a:lnTo>
                    <a:pt x="29" y="185"/>
                  </a:lnTo>
                  <a:lnTo>
                    <a:pt x="29" y="185"/>
                  </a:lnTo>
                  <a:lnTo>
                    <a:pt x="29" y="183"/>
                  </a:lnTo>
                  <a:lnTo>
                    <a:pt x="29" y="183"/>
                  </a:lnTo>
                  <a:lnTo>
                    <a:pt x="29" y="183"/>
                  </a:lnTo>
                  <a:lnTo>
                    <a:pt x="31" y="183"/>
                  </a:lnTo>
                  <a:lnTo>
                    <a:pt x="31" y="183"/>
                  </a:lnTo>
                  <a:lnTo>
                    <a:pt x="31" y="183"/>
                  </a:lnTo>
                  <a:lnTo>
                    <a:pt x="31" y="183"/>
                  </a:lnTo>
                  <a:lnTo>
                    <a:pt x="31" y="180"/>
                  </a:lnTo>
                  <a:lnTo>
                    <a:pt x="31" y="180"/>
                  </a:lnTo>
                  <a:lnTo>
                    <a:pt x="31" y="178"/>
                  </a:lnTo>
                  <a:lnTo>
                    <a:pt x="29" y="178"/>
                  </a:lnTo>
                  <a:lnTo>
                    <a:pt x="29" y="178"/>
                  </a:lnTo>
                  <a:lnTo>
                    <a:pt x="29" y="180"/>
                  </a:lnTo>
                  <a:lnTo>
                    <a:pt x="29" y="180"/>
                  </a:lnTo>
                  <a:lnTo>
                    <a:pt x="29" y="183"/>
                  </a:lnTo>
                  <a:lnTo>
                    <a:pt x="26" y="183"/>
                  </a:lnTo>
                  <a:lnTo>
                    <a:pt x="26" y="183"/>
                  </a:lnTo>
                  <a:lnTo>
                    <a:pt x="26" y="183"/>
                  </a:lnTo>
                  <a:lnTo>
                    <a:pt x="26" y="183"/>
                  </a:lnTo>
                  <a:lnTo>
                    <a:pt x="26" y="183"/>
                  </a:lnTo>
                  <a:lnTo>
                    <a:pt x="26" y="180"/>
                  </a:lnTo>
                  <a:lnTo>
                    <a:pt x="26" y="180"/>
                  </a:lnTo>
                  <a:lnTo>
                    <a:pt x="26" y="180"/>
                  </a:lnTo>
                  <a:lnTo>
                    <a:pt x="26" y="178"/>
                  </a:lnTo>
                  <a:lnTo>
                    <a:pt x="26" y="178"/>
                  </a:lnTo>
                  <a:lnTo>
                    <a:pt x="26" y="178"/>
                  </a:lnTo>
                  <a:lnTo>
                    <a:pt x="29" y="178"/>
                  </a:lnTo>
                  <a:lnTo>
                    <a:pt x="29" y="176"/>
                  </a:lnTo>
                  <a:lnTo>
                    <a:pt x="29" y="176"/>
                  </a:lnTo>
                  <a:lnTo>
                    <a:pt x="29" y="176"/>
                  </a:lnTo>
                  <a:lnTo>
                    <a:pt x="29" y="173"/>
                  </a:lnTo>
                  <a:lnTo>
                    <a:pt x="29" y="173"/>
                  </a:lnTo>
                  <a:lnTo>
                    <a:pt x="29" y="173"/>
                  </a:lnTo>
                  <a:lnTo>
                    <a:pt x="29" y="173"/>
                  </a:lnTo>
                  <a:lnTo>
                    <a:pt x="29" y="171"/>
                  </a:lnTo>
                  <a:lnTo>
                    <a:pt x="29" y="171"/>
                  </a:lnTo>
                  <a:lnTo>
                    <a:pt x="26" y="171"/>
                  </a:lnTo>
                  <a:lnTo>
                    <a:pt x="26" y="168"/>
                  </a:lnTo>
                  <a:lnTo>
                    <a:pt x="26" y="168"/>
                  </a:lnTo>
                  <a:lnTo>
                    <a:pt x="26" y="168"/>
                  </a:lnTo>
                  <a:lnTo>
                    <a:pt x="26" y="166"/>
                  </a:lnTo>
                  <a:lnTo>
                    <a:pt x="26" y="166"/>
                  </a:lnTo>
                  <a:lnTo>
                    <a:pt x="26" y="166"/>
                  </a:lnTo>
                  <a:lnTo>
                    <a:pt x="26" y="164"/>
                  </a:lnTo>
                  <a:lnTo>
                    <a:pt x="26" y="164"/>
                  </a:lnTo>
                  <a:lnTo>
                    <a:pt x="26" y="164"/>
                  </a:lnTo>
                  <a:lnTo>
                    <a:pt x="26" y="161"/>
                  </a:lnTo>
                  <a:lnTo>
                    <a:pt x="26" y="161"/>
                  </a:lnTo>
                  <a:lnTo>
                    <a:pt x="26" y="161"/>
                  </a:lnTo>
                  <a:lnTo>
                    <a:pt x="26" y="161"/>
                  </a:lnTo>
                  <a:lnTo>
                    <a:pt x="26" y="159"/>
                  </a:lnTo>
                  <a:lnTo>
                    <a:pt x="24" y="159"/>
                  </a:lnTo>
                  <a:lnTo>
                    <a:pt x="24" y="159"/>
                  </a:lnTo>
                  <a:lnTo>
                    <a:pt x="24" y="159"/>
                  </a:lnTo>
                  <a:lnTo>
                    <a:pt x="21" y="159"/>
                  </a:lnTo>
                  <a:lnTo>
                    <a:pt x="21" y="157"/>
                  </a:lnTo>
                  <a:lnTo>
                    <a:pt x="21" y="157"/>
                  </a:lnTo>
                  <a:lnTo>
                    <a:pt x="21" y="154"/>
                  </a:lnTo>
                  <a:lnTo>
                    <a:pt x="24" y="154"/>
                  </a:lnTo>
                  <a:lnTo>
                    <a:pt x="24" y="154"/>
                  </a:lnTo>
                  <a:lnTo>
                    <a:pt x="24" y="154"/>
                  </a:lnTo>
                  <a:lnTo>
                    <a:pt x="26" y="154"/>
                  </a:lnTo>
                  <a:lnTo>
                    <a:pt x="26" y="154"/>
                  </a:lnTo>
                  <a:lnTo>
                    <a:pt x="26" y="152"/>
                  </a:lnTo>
                  <a:lnTo>
                    <a:pt x="26" y="152"/>
                  </a:lnTo>
                  <a:lnTo>
                    <a:pt x="26" y="149"/>
                  </a:lnTo>
                  <a:lnTo>
                    <a:pt x="26" y="149"/>
                  </a:lnTo>
                  <a:lnTo>
                    <a:pt x="26" y="147"/>
                  </a:lnTo>
                  <a:lnTo>
                    <a:pt x="26" y="147"/>
                  </a:lnTo>
                  <a:lnTo>
                    <a:pt x="26" y="147"/>
                  </a:lnTo>
                  <a:lnTo>
                    <a:pt x="26" y="145"/>
                  </a:lnTo>
                  <a:lnTo>
                    <a:pt x="26" y="145"/>
                  </a:lnTo>
                  <a:lnTo>
                    <a:pt x="26" y="145"/>
                  </a:lnTo>
                  <a:lnTo>
                    <a:pt x="26" y="145"/>
                  </a:lnTo>
                  <a:lnTo>
                    <a:pt x="24" y="145"/>
                  </a:lnTo>
                  <a:lnTo>
                    <a:pt x="24" y="145"/>
                  </a:lnTo>
                  <a:lnTo>
                    <a:pt x="24" y="142"/>
                  </a:lnTo>
                  <a:lnTo>
                    <a:pt x="21" y="142"/>
                  </a:lnTo>
                  <a:lnTo>
                    <a:pt x="21" y="142"/>
                  </a:lnTo>
                  <a:lnTo>
                    <a:pt x="21" y="140"/>
                  </a:lnTo>
                  <a:lnTo>
                    <a:pt x="24" y="140"/>
                  </a:lnTo>
                  <a:lnTo>
                    <a:pt x="24" y="140"/>
                  </a:lnTo>
                  <a:lnTo>
                    <a:pt x="21" y="140"/>
                  </a:lnTo>
                  <a:lnTo>
                    <a:pt x="21" y="140"/>
                  </a:lnTo>
                  <a:lnTo>
                    <a:pt x="21" y="140"/>
                  </a:lnTo>
                  <a:lnTo>
                    <a:pt x="21" y="140"/>
                  </a:lnTo>
                  <a:lnTo>
                    <a:pt x="19" y="140"/>
                  </a:lnTo>
                  <a:lnTo>
                    <a:pt x="19" y="142"/>
                  </a:lnTo>
                  <a:lnTo>
                    <a:pt x="19" y="142"/>
                  </a:lnTo>
                  <a:lnTo>
                    <a:pt x="19" y="142"/>
                  </a:lnTo>
                  <a:lnTo>
                    <a:pt x="19" y="142"/>
                  </a:lnTo>
                  <a:lnTo>
                    <a:pt x="17" y="142"/>
                  </a:lnTo>
                  <a:lnTo>
                    <a:pt x="17" y="145"/>
                  </a:lnTo>
                  <a:lnTo>
                    <a:pt x="17" y="145"/>
                  </a:lnTo>
                  <a:lnTo>
                    <a:pt x="14" y="145"/>
                  </a:lnTo>
                  <a:lnTo>
                    <a:pt x="14" y="145"/>
                  </a:lnTo>
                  <a:lnTo>
                    <a:pt x="14" y="145"/>
                  </a:lnTo>
                  <a:lnTo>
                    <a:pt x="14" y="145"/>
                  </a:lnTo>
                  <a:lnTo>
                    <a:pt x="12" y="145"/>
                  </a:lnTo>
                  <a:lnTo>
                    <a:pt x="12" y="145"/>
                  </a:lnTo>
                  <a:lnTo>
                    <a:pt x="12" y="145"/>
                  </a:lnTo>
                  <a:lnTo>
                    <a:pt x="12" y="142"/>
                  </a:lnTo>
                  <a:lnTo>
                    <a:pt x="12" y="142"/>
                  </a:lnTo>
                  <a:lnTo>
                    <a:pt x="12" y="142"/>
                  </a:lnTo>
                  <a:lnTo>
                    <a:pt x="12" y="140"/>
                  </a:lnTo>
                  <a:lnTo>
                    <a:pt x="12" y="140"/>
                  </a:lnTo>
                  <a:lnTo>
                    <a:pt x="12" y="138"/>
                  </a:lnTo>
                  <a:lnTo>
                    <a:pt x="12" y="138"/>
                  </a:lnTo>
                  <a:lnTo>
                    <a:pt x="12" y="135"/>
                  </a:lnTo>
                  <a:lnTo>
                    <a:pt x="12" y="135"/>
                  </a:lnTo>
                  <a:lnTo>
                    <a:pt x="12" y="135"/>
                  </a:lnTo>
                  <a:lnTo>
                    <a:pt x="12" y="135"/>
                  </a:lnTo>
                  <a:lnTo>
                    <a:pt x="12" y="133"/>
                  </a:lnTo>
                  <a:lnTo>
                    <a:pt x="10" y="133"/>
                  </a:lnTo>
                  <a:lnTo>
                    <a:pt x="10" y="135"/>
                  </a:lnTo>
                  <a:lnTo>
                    <a:pt x="10" y="135"/>
                  </a:lnTo>
                  <a:lnTo>
                    <a:pt x="7" y="135"/>
                  </a:lnTo>
                  <a:lnTo>
                    <a:pt x="7" y="133"/>
                  </a:lnTo>
                  <a:lnTo>
                    <a:pt x="10" y="133"/>
                  </a:lnTo>
                  <a:lnTo>
                    <a:pt x="10" y="133"/>
                  </a:lnTo>
                  <a:lnTo>
                    <a:pt x="7" y="133"/>
                  </a:lnTo>
                  <a:lnTo>
                    <a:pt x="7" y="133"/>
                  </a:lnTo>
                  <a:lnTo>
                    <a:pt x="7" y="130"/>
                  </a:lnTo>
                  <a:lnTo>
                    <a:pt x="7" y="130"/>
                  </a:lnTo>
                  <a:lnTo>
                    <a:pt x="7" y="128"/>
                  </a:lnTo>
                  <a:lnTo>
                    <a:pt x="7" y="128"/>
                  </a:lnTo>
                  <a:lnTo>
                    <a:pt x="7" y="126"/>
                  </a:lnTo>
                  <a:lnTo>
                    <a:pt x="7" y="126"/>
                  </a:lnTo>
                  <a:lnTo>
                    <a:pt x="7" y="126"/>
                  </a:lnTo>
                  <a:lnTo>
                    <a:pt x="7" y="126"/>
                  </a:lnTo>
                  <a:lnTo>
                    <a:pt x="7" y="123"/>
                  </a:lnTo>
                  <a:lnTo>
                    <a:pt x="5" y="123"/>
                  </a:lnTo>
                  <a:lnTo>
                    <a:pt x="5" y="123"/>
                  </a:lnTo>
                  <a:lnTo>
                    <a:pt x="5" y="123"/>
                  </a:lnTo>
                  <a:lnTo>
                    <a:pt x="5" y="121"/>
                  </a:lnTo>
                  <a:lnTo>
                    <a:pt x="5" y="121"/>
                  </a:lnTo>
                  <a:lnTo>
                    <a:pt x="5" y="119"/>
                  </a:lnTo>
                  <a:lnTo>
                    <a:pt x="5" y="119"/>
                  </a:lnTo>
                  <a:lnTo>
                    <a:pt x="5" y="119"/>
                  </a:lnTo>
                  <a:lnTo>
                    <a:pt x="5" y="116"/>
                  </a:lnTo>
                  <a:lnTo>
                    <a:pt x="5" y="116"/>
                  </a:lnTo>
                  <a:lnTo>
                    <a:pt x="5" y="116"/>
                  </a:lnTo>
                  <a:lnTo>
                    <a:pt x="5" y="114"/>
                  </a:lnTo>
                  <a:lnTo>
                    <a:pt x="7" y="114"/>
                  </a:lnTo>
                  <a:lnTo>
                    <a:pt x="7" y="114"/>
                  </a:lnTo>
                  <a:lnTo>
                    <a:pt x="7" y="114"/>
                  </a:lnTo>
                  <a:lnTo>
                    <a:pt x="7" y="112"/>
                  </a:lnTo>
                  <a:lnTo>
                    <a:pt x="7" y="112"/>
                  </a:lnTo>
                  <a:lnTo>
                    <a:pt x="7" y="109"/>
                  </a:lnTo>
                  <a:lnTo>
                    <a:pt x="7" y="109"/>
                  </a:lnTo>
                  <a:lnTo>
                    <a:pt x="7" y="109"/>
                  </a:lnTo>
                  <a:lnTo>
                    <a:pt x="7" y="109"/>
                  </a:lnTo>
                  <a:lnTo>
                    <a:pt x="7" y="107"/>
                  </a:lnTo>
                  <a:lnTo>
                    <a:pt x="7" y="107"/>
                  </a:lnTo>
                  <a:lnTo>
                    <a:pt x="5" y="107"/>
                  </a:lnTo>
                  <a:lnTo>
                    <a:pt x="5" y="104"/>
                  </a:lnTo>
                  <a:lnTo>
                    <a:pt x="5" y="104"/>
                  </a:lnTo>
                  <a:lnTo>
                    <a:pt x="5" y="104"/>
                  </a:lnTo>
                  <a:lnTo>
                    <a:pt x="5" y="104"/>
                  </a:lnTo>
                  <a:lnTo>
                    <a:pt x="5" y="104"/>
                  </a:lnTo>
                  <a:lnTo>
                    <a:pt x="2" y="104"/>
                  </a:lnTo>
                  <a:lnTo>
                    <a:pt x="2" y="104"/>
                  </a:lnTo>
                  <a:lnTo>
                    <a:pt x="0" y="104"/>
                  </a:lnTo>
                  <a:lnTo>
                    <a:pt x="0" y="102"/>
                  </a:lnTo>
                  <a:lnTo>
                    <a:pt x="0" y="102"/>
                  </a:lnTo>
                  <a:lnTo>
                    <a:pt x="2" y="102"/>
                  </a:lnTo>
                  <a:lnTo>
                    <a:pt x="2" y="100"/>
                  </a:lnTo>
                  <a:lnTo>
                    <a:pt x="2" y="100"/>
                  </a:lnTo>
                  <a:lnTo>
                    <a:pt x="0" y="100"/>
                  </a:lnTo>
                  <a:lnTo>
                    <a:pt x="0" y="97"/>
                  </a:lnTo>
                  <a:lnTo>
                    <a:pt x="0" y="97"/>
                  </a:lnTo>
                  <a:lnTo>
                    <a:pt x="0" y="95"/>
                  </a:lnTo>
                  <a:lnTo>
                    <a:pt x="2" y="95"/>
                  </a:lnTo>
                  <a:lnTo>
                    <a:pt x="2" y="95"/>
                  </a:lnTo>
                  <a:lnTo>
                    <a:pt x="0" y="95"/>
                  </a:lnTo>
                  <a:lnTo>
                    <a:pt x="0" y="95"/>
                  </a:lnTo>
                  <a:lnTo>
                    <a:pt x="0" y="95"/>
                  </a:lnTo>
                  <a:lnTo>
                    <a:pt x="0" y="93"/>
                  </a:lnTo>
                  <a:lnTo>
                    <a:pt x="0" y="93"/>
                  </a:lnTo>
                  <a:lnTo>
                    <a:pt x="0" y="90"/>
                  </a:lnTo>
                  <a:lnTo>
                    <a:pt x="0" y="90"/>
                  </a:lnTo>
                  <a:lnTo>
                    <a:pt x="0" y="88"/>
                  </a:lnTo>
                  <a:lnTo>
                    <a:pt x="0" y="88"/>
                  </a:lnTo>
                  <a:lnTo>
                    <a:pt x="2" y="88"/>
                  </a:lnTo>
                  <a:lnTo>
                    <a:pt x="2" y="88"/>
                  </a:lnTo>
                  <a:lnTo>
                    <a:pt x="2" y="85"/>
                  </a:lnTo>
                  <a:lnTo>
                    <a:pt x="2" y="85"/>
                  </a:lnTo>
                  <a:lnTo>
                    <a:pt x="2" y="85"/>
                  </a:lnTo>
                  <a:lnTo>
                    <a:pt x="2" y="85"/>
                  </a:lnTo>
                  <a:lnTo>
                    <a:pt x="2" y="85"/>
                  </a:lnTo>
                  <a:lnTo>
                    <a:pt x="2" y="83"/>
                  </a:lnTo>
                  <a:lnTo>
                    <a:pt x="2" y="83"/>
                  </a:lnTo>
                  <a:lnTo>
                    <a:pt x="0" y="83"/>
                  </a:lnTo>
                  <a:lnTo>
                    <a:pt x="0" y="81"/>
                  </a:lnTo>
                  <a:lnTo>
                    <a:pt x="0" y="81"/>
                  </a:lnTo>
                  <a:lnTo>
                    <a:pt x="2" y="81"/>
                  </a:lnTo>
                  <a:lnTo>
                    <a:pt x="2" y="78"/>
                  </a:lnTo>
                  <a:lnTo>
                    <a:pt x="2" y="78"/>
                  </a:lnTo>
                  <a:lnTo>
                    <a:pt x="2" y="78"/>
                  </a:lnTo>
                  <a:lnTo>
                    <a:pt x="5" y="78"/>
                  </a:lnTo>
                  <a:lnTo>
                    <a:pt x="5" y="76"/>
                  </a:lnTo>
                  <a:lnTo>
                    <a:pt x="5" y="76"/>
                  </a:lnTo>
                  <a:lnTo>
                    <a:pt x="5" y="76"/>
                  </a:lnTo>
                  <a:lnTo>
                    <a:pt x="5" y="74"/>
                  </a:lnTo>
                  <a:lnTo>
                    <a:pt x="5" y="74"/>
                  </a:lnTo>
                  <a:lnTo>
                    <a:pt x="5" y="74"/>
                  </a:lnTo>
                  <a:lnTo>
                    <a:pt x="5" y="74"/>
                  </a:lnTo>
                  <a:lnTo>
                    <a:pt x="5" y="74"/>
                  </a:lnTo>
                  <a:lnTo>
                    <a:pt x="5" y="71"/>
                  </a:lnTo>
                  <a:lnTo>
                    <a:pt x="5" y="71"/>
                  </a:lnTo>
                  <a:lnTo>
                    <a:pt x="5" y="71"/>
                  </a:lnTo>
                  <a:lnTo>
                    <a:pt x="7" y="71"/>
                  </a:lnTo>
                  <a:lnTo>
                    <a:pt x="7" y="69"/>
                  </a:lnTo>
                  <a:lnTo>
                    <a:pt x="7" y="69"/>
                  </a:lnTo>
                  <a:lnTo>
                    <a:pt x="7" y="69"/>
                  </a:lnTo>
                  <a:lnTo>
                    <a:pt x="7" y="69"/>
                  </a:lnTo>
                  <a:lnTo>
                    <a:pt x="10" y="69"/>
                  </a:lnTo>
                  <a:lnTo>
                    <a:pt x="10" y="67"/>
                  </a:lnTo>
                  <a:lnTo>
                    <a:pt x="10" y="67"/>
                  </a:lnTo>
                  <a:lnTo>
                    <a:pt x="10" y="64"/>
                  </a:lnTo>
                  <a:lnTo>
                    <a:pt x="10" y="64"/>
                  </a:lnTo>
                  <a:lnTo>
                    <a:pt x="10" y="64"/>
                  </a:lnTo>
                  <a:lnTo>
                    <a:pt x="12" y="64"/>
                  </a:lnTo>
                  <a:lnTo>
                    <a:pt x="12" y="64"/>
                  </a:lnTo>
                  <a:lnTo>
                    <a:pt x="12" y="62"/>
                  </a:lnTo>
                  <a:lnTo>
                    <a:pt x="10" y="62"/>
                  </a:lnTo>
                  <a:lnTo>
                    <a:pt x="10" y="62"/>
                  </a:lnTo>
                  <a:lnTo>
                    <a:pt x="12" y="62"/>
                  </a:lnTo>
                  <a:lnTo>
                    <a:pt x="12" y="62"/>
                  </a:lnTo>
                  <a:lnTo>
                    <a:pt x="12" y="62"/>
                  </a:lnTo>
                  <a:lnTo>
                    <a:pt x="12" y="59"/>
                  </a:lnTo>
                  <a:lnTo>
                    <a:pt x="14" y="59"/>
                  </a:lnTo>
                  <a:lnTo>
                    <a:pt x="14" y="59"/>
                  </a:lnTo>
                  <a:lnTo>
                    <a:pt x="14" y="59"/>
                  </a:lnTo>
                  <a:lnTo>
                    <a:pt x="17" y="59"/>
                  </a:lnTo>
                  <a:lnTo>
                    <a:pt x="17" y="62"/>
                  </a:lnTo>
                  <a:lnTo>
                    <a:pt x="17" y="62"/>
                  </a:lnTo>
                  <a:lnTo>
                    <a:pt x="14" y="62"/>
                  </a:lnTo>
                  <a:lnTo>
                    <a:pt x="14" y="64"/>
                  </a:lnTo>
                  <a:lnTo>
                    <a:pt x="17" y="64"/>
                  </a:lnTo>
                  <a:lnTo>
                    <a:pt x="17" y="64"/>
                  </a:lnTo>
                  <a:lnTo>
                    <a:pt x="17" y="64"/>
                  </a:lnTo>
                  <a:lnTo>
                    <a:pt x="17" y="64"/>
                  </a:lnTo>
                  <a:lnTo>
                    <a:pt x="19" y="64"/>
                  </a:lnTo>
                  <a:lnTo>
                    <a:pt x="19" y="67"/>
                  </a:lnTo>
                  <a:lnTo>
                    <a:pt x="19" y="67"/>
                  </a:lnTo>
                  <a:lnTo>
                    <a:pt x="19" y="69"/>
                  </a:lnTo>
                  <a:lnTo>
                    <a:pt x="19" y="69"/>
                  </a:lnTo>
                  <a:lnTo>
                    <a:pt x="19" y="71"/>
                  </a:lnTo>
                  <a:lnTo>
                    <a:pt x="19" y="71"/>
                  </a:lnTo>
                  <a:lnTo>
                    <a:pt x="19" y="71"/>
                  </a:lnTo>
                  <a:lnTo>
                    <a:pt x="19" y="71"/>
                  </a:lnTo>
                  <a:lnTo>
                    <a:pt x="19" y="74"/>
                  </a:lnTo>
                  <a:lnTo>
                    <a:pt x="21" y="74"/>
                  </a:lnTo>
                  <a:lnTo>
                    <a:pt x="21" y="74"/>
                  </a:lnTo>
                  <a:lnTo>
                    <a:pt x="21" y="74"/>
                  </a:lnTo>
                  <a:lnTo>
                    <a:pt x="21" y="74"/>
                  </a:lnTo>
                  <a:lnTo>
                    <a:pt x="21" y="74"/>
                  </a:lnTo>
                  <a:lnTo>
                    <a:pt x="24" y="74"/>
                  </a:lnTo>
                  <a:lnTo>
                    <a:pt x="24" y="74"/>
                  </a:lnTo>
                  <a:lnTo>
                    <a:pt x="24" y="76"/>
                  </a:lnTo>
                  <a:lnTo>
                    <a:pt x="24" y="76"/>
                  </a:lnTo>
                  <a:lnTo>
                    <a:pt x="24" y="78"/>
                  </a:lnTo>
                  <a:lnTo>
                    <a:pt x="26" y="78"/>
                  </a:lnTo>
                  <a:lnTo>
                    <a:pt x="26" y="78"/>
                  </a:lnTo>
                  <a:lnTo>
                    <a:pt x="26" y="78"/>
                  </a:lnTo>
                  <a:lnTo>
                    <a:pt x="26" y="78"/>
                  </a:lnTo>
                  <a:lnTo>
                    <a:pt x="26" y="81"/>
                  </a:lnTo>
                  <a:lnTo>
                    <a:pt x="29" y="81"/>
                  </a:lnTo>
                  <a:lnTo>
                    <a:pt x="29" y="81"/>
                  </a:lnTo>
                  <a:lnTo>
                    <a:pt x="29" y="81"/>
                  </a:lnTo>
                  <a:lnTo>
                    <a:pt x="31" y="81"/>
                  </a:lnTo>
                  <a:lnTo>
                    <a:pt x="31" y="83"/>
                  </a:lnTo>
                  <a:lnTo>
                    <a:pt x="31" y="83"/>
                  </a:lnTo>
                  <a:lnTo>
                    <a:pt x="31" y="83"/>
                  </a:lnTo>
                  <a:lnTo>
                    <a:pt x="31" y="85"/>
                  </a:lnTo>
                  <a:lnTo>
                    <a:pt x="31" y="85"/>
                  </a:lnTo>
                  <a:lnTo>
                    <a:pt x="31" y="85"/>
                  </a:lnTo>
                  <a:lnTo>
                    <a:pt x="33" y="85"/>
                  </a:lnTo>
                  <a:lnTo>
                    <a:pt x="33" y="85"/>
                  </a:lnTo>
                  <a:lnTo>
                    <a:pt x="33" y="85"/>
                  </a:lnTo>
                  <a:lnTo>
                    <a:pt x="33" y="85"/>
                  </a:lnTo>
                  <a:lnTo>
                    <a:pt x="33" y="88"/>
                  </a:lnTo>
                  <a:lnTo>
                    <a:pt x="36" y="88"/>
                  </a:lnTo>
                  <a:lnTo>
                    <a:pt x="36" y="88"/>
                  </a:lnTo>
                  <a:lnTo>
                    <a:pt x="36" y="88"/>
                  </a:lnTo>
                  <a:lnTo>
                    <a:pt x="38" y="88"/>
                  </a:lnTo>
                  <a:lnTo>
                    <a:pt x="38" y="88"/>
                  </a:lnTo>
                  <a:lnTo>
                    <a:pt x="38" y="88"/>
                  </a:lnTo>
                  <a:lnTo>
                    <a:pt x="40" y="88"/>
                  </a:lnTo>
                  <a:lnTo>
                    <a:pt x="40" y="88"/>
                  </a:lnTo>
                  <a:lnTo>
                    <a:pt x="40" y="88"/>
                  </a:lnTo>
                  <a:lnTo>
                    <a:pt x="40" y="88"/>
                  </a:lnTo>
                  <a:lnTo>
                    <a:pt x="43" y="88"/>
                  </a:lnTo>
                  <a:lnTo>
                    <a:pt x="43" y="85"/>
                  </a:lnTo>
                  <a:lnTo>
                    <a:pt x="43" y="85"/>
                  </a:lnTo>
                  <a:lnTo>
                    <a:pt x="45" y="85"/>
                  </a:lnTo>
                  <a:lnTo>
                    <a:pt x="45" y="85"/>
                  </a:lnTo>
                  <a:lnTo>
                    <a:pt x="45" y="85"/>
                  </a:lnTo>
                  <a:lnTo>
                    <a:pt x="45" y="85"/>
                  </a:lnTo>
                  <a:lnTo>
                    <a:pt x="45" y="85"/>
                  </a:lnTo>
                  <a:lnTo>
                    <a:pt x="47" y="85"/>
                  </a:lnTo>
                  <a:lnTo>
                    <a:pt x="47" y="85"/>
                  </a:lnTo>
                  <a:lnTo>
                    <a:pt x="47" y="85"/>
                  </a:lnTo>
                  <a:lnTo>
                    <a:pt x="50" y="85"/>
                  </a:lnTo>
                  <a:lnTo>
                    <a:pt x="50" y="85"/>
                  </a:lnTo>
                  <a:lnTo>
                    <a:pt x="50" y="83"/>
                  </a:lnTo>
                  <a:lnTo>
                    <a:pt x="52" y="83"/>
                  </a:lnTo>
                  <a:lnTo>
                    <a:pt x="52" y="83"/>
                  </a:lnTo>
                  <a:lnTo>
                    <a:pt x="52" y="83"/>
                  </a:lnTo>
                  <a:lnTo>
                    <a:pt x="52" y="85"/>
                  </a:lnTo>
                  <a:lnTo>
                    <a:pt x="55" y="85"/>
                  </a:lnTo>
                  <a:lnTo>
                    <a:pt x="55" y="85"/>
                  </a:lnTo>
                  <a:lnTo>
                    <a:pt x="55" y="85"/>
                  </a:lnTo>
                  <a:lnTo>
                    <a:pt x="55" y="85"/>
                  </a:lnTo>
                  <a:lnTo>
                    <a:pt x="57" y="85"/>
                  </a:lnTo>
                  <a:lnTo>
                    <a:pt x="57" y="85"/>
                  </a:lnTo>
                  <a:lnTo>
                    <a:pt x="57" y="85"/>
                  </a:lnTo>
                  <a:lnTo>
                    <a:pt x="57" y="85"/>
                  </a:lnTo>
                  <a:lnTo>
                    <a:pt x="59" y="85"/>
                  </a:lnTo>
                  <a:lnTo>
                    <a:pt x="59" y="85"/>
                  </a:lnTo>
                  <a:lnTo>
                    <a:pt x="59" y="85"/>
                  </a:lnTo>
                  <a:lnTo>
                    <a:pt x="59" y="85"/>
                  </a:lnTo>
                  <a:lnTo>
                    <a:pt x="62" y="85"/>
                  </a:lnTo>
                  <a:lnTo>
                    <a:pt x="62" y="85"/>
                  </a:lnTo>
                  <a:lnTo>
                    <a:pt x="62" y="85"/>
                  </a:lnTo>
                  <a:lnTo>
                    <a:pt x="64" y="85"/>
                  </a:lnTo>
                  <a:lnTo>
                    <a:pt x="64" y="85"/>
                  </a:lnTo>
                  <a:lnTo>
                    <a:pt x="64" y="85"/>
                  </a:lnTo>
                  <a:lnTo>
                    <a:pt x="66" y="85"/>
                  </a:lnTo>
                  <a:lnTo>
                    <a:pt x="66" y="85"/>
                  </a:lnTo>
                  <a:lnTo>
                    <a:pt x="66" y="83"/>
                  </a:lnTo>
                  <a:lnTo>
                    <a:pt x="66" y="83"/>
                  </a:lnTo>
                  <a:lnTo>
                    <a:pt x="66" y="83"/>
                  </a:lnTo>
                  <a:lnTo>
                    <a:pt x="66" y="83"/>
                  </a:lnTo>
                  <a:lnTo>
                    <a:pt x="69" y="83"/>
                  </a:lnTo>
                  <a:lnTo>
                    <a:pt x="69" y="83"/>
                  </a:lnTo>
                  <a:lnTo>
                    <a:pt x="71" y="83"/>
                  </a:lnTo>
                  <a:lnTo>
                    <a:pt x="71" y="83"/>
                  </a:lnTo>
                  <a:lnTo>
                    <a:pt x="71" y="81"/>
                  </a:lnTo>
                  <a:lnTo>
                    <a:pt x="71" y="81"/>
                  </a:lnTo>
                  <a:lnTo>
                    <a:pt x="71" y="81"/>
                  </a:lnTo>
                  <a:lnTo>
                    <a:pt x="71" y="78"/>
                  </a:lnTo>
                  <a:lnTo>
                    <a:pt x="71" y="78"/>
                  </a:lnTo>
                  <a:lnTo>
                    <a:pt x="71" y="76"/>
                  </a:lnTo>
                  <a:lnTo>
                    <a:pt x="73" y="76"/>
                  </a:lnTo>
                  <a:lnTo>
                    <a:pt x="73" y="76"/>
                  </a:lnTo>
                  <a:lnTo>
                    <a:pt x="73" y="74"/>
                  </a:lnTo>
                  <a:lnTo>
                    <a:pt x="73" y="74"/>
                  </a:lnTo>
                  <a:lnTo>
                    <a:pt x="73" y="74"/>
                  </a:lnTo>
                  <a:lnTo>
                    <a:pt x="73" y="74"/>
                  </a:lnTo>
                  <a:lnTo>
                    <a:pt x="73" y="74"/>
                  </a:lnTo>
                  <a:lnTo>
                    <a:pt x="76" y="74"/>
                  </a:lnTo>
                  <a:lnTo>
                    <a:pt x="76" y="74"/>
                  </a:lnTo>
                  <a:lnTo>
                    <a:pt x="78" y="74"/>
                  </a:lnTo>
                  <a:lnTo>
                    <a:pt x="78" y="71"/>
                  </a:lnTo>
                  <a:lnTo>
                    <a:pt x="78" y="71"/>
                  </a:lnTo>
                  <a:lnTo>
                    <a:pt x="78" y="71"/>
                  </a:lnTo>
                  <a:lnTo>
                    <a:pt x="78" y="71"/>
                  </a:lnTo>
                  <a:lnTo>
                    <a:pt x="81" y="71"/>
                  </a:lnTo>
                  <a:lnTo>
                    <a:pt x="81" y="71"/>
                  </a:lnTo>
                  <a:lnTo>
                    <a:pt x="81" y="71"/>
                  </a:lnTo>
                  <a:lnTo>
                    <a:pt x="83" y="71"/>
                  </a:lnTo>
                  <a:lnTo>
                    <a:pt x="83" y="71"/>
                  </a:lnTo>
                  <a:lnTo>
                    <a:pt x="83" y="71"/>
                  </a:lnTo>
                  <a:lnTo>
                    <a:pt x="85" y="71"/>
                  </a:lnTo>
                  <a:lnTo>
                    <a:pt x="85" y="71"/>
                  </a:lnTo>
                  <a:lnTo>
                    <a:pt x="85" y="71"/>
                  </a:lnTo>
                  <a:lnTo>
                    <a:pt x="88" y="71"/>
                  </a:lnTo>
                  <a:lnTo>
                    <a:pt x="88" y="71"/>
                  </a:lnTo>
                  <a:lnTo>
                    <a:pt x="88" y="71"/>
                  </a:lnTo>
                  <a:lnTo>
                    <a:pt x="88" y="71"/>
                  </a:lnTo>
                  <a:lnTo>
                    <a:pt x="90" y="71"/>
                  </a:lnTo>
                  <a:lnTo>
                    <a:pt x="90" y="71"/>
                  </a:lnTo>
                  <a:lnTo>
                    <a:pt x="90" y="71"/>
                  </a:lnTo>
                  <a:lnTo>
                    <a:pt x="90" y="74"/>
                  </a:lnTo>
                  <a:lnTo>
                    <a:pt x="90" y="74"/>
                  </a:lnTo>
                  <a:lnTo>
                    <a:pt x="90" y="74"/>
                  </a:lnTo>
                  <a:lnTo>
                    <a:pt x="88" y="74"/>
                  </a:lnTo>
                  <a:lnTo>
                    <a:pt x="88" y="74"/>
                  </a:lnTo>
                  <a:lnTo>
                    <a:pt x="90" y="74"/>
                  </a:lnTo>
                  <a:lnTo>
                    <a:pt x="90" y="74"/>
                  </a:lnTo>
                  <a:lnTo>
                    <a:pt x="92" y="74"/>
                  </a:lnTo>
                  <a:lnTo>
                    <a:pt x="92" y="74"/>
                  </a:lnTo>
                  <a:lnTo>
                    <a:pt x="92" y="76"/>
                  </a:lnTo>
                  <a:lnTo>
                    <a:pt x="92" y="76"/>
                  </a:lnTo>
                  <a:lnTo>
                    <a:pt x="95" y="76"/>
                  </a:lnTo>
                  <a:lnTo>
                    <a:pt x="95" y="76"/>
                  </a:lnTo>
                  <a:lnTo>
                    <a:pt x="95" y="76"/>
                  </a:lnTo>
                  <a:lnTo>
                    <a:pt x="97" y="76"/>
                  </a:lnTo>
                  <a:lnTo>
                    <a:pt x="97" y="76"/>
                  </a:lnTo>
                  <a:lnTo>
                    <a:pt x="97" y="76"/>
                  </a:lnTo>
                  <a:lnTo>
                    <a:pt x="97" y="78"/>
                  </a:lnTo>
                  <a:lnTo>
                    <a:pt x="100" y="78"/>
                  </a:lnTo>
                  <a:lnTo>
                    <a:pt x="100" y="78"/>
                  </a:lnTo>
                  <a:lnTo>
                    <a:pt x="100" y="78"/>
                  </a:lnTo>
                  <a:lnTo>
                    <a:pt x="100" y="76"/>
                  </a:lnTo>
                  <a:lnTo>
                    <a:pt x="102" y="76"/>
                  </a:lnTo>
                  <a:lnTo>
                    <a:pt x="102" y="78"/>
                  </a:lnTo>
                  <a:lnTo>
                    <a:pt x="102" y="78"/>
                  </a:lnTo>
                  <a:lnTo>
                    <a:pt x="102" y="78"/>
                  </a:lnTo>
                  <a:lnTo>
                    <a:pt x="104" y="78"/>
                  </a:lnTo>
                  <a:lnTo>
                    <a:pt x="104" y="81"/>
                  </a:lnTo>
                  <a:lnTo>
                    <a:pt x="104" y="81"/>
                  </a:lnTo>
                  <a:lnTo>
                    <a:pt x="104" y="78"/>
                  </a:lnTo>
                  <a:lnTo>
                    <a:pt x="104" y="78"/>
                  </a:lnTo>
                  <a:lnTo>
                    <a:pt x="107" y="78"/>
                  </a:lnTo>
                  <a:lnTo>
                    <a:pt x="107" y="78"/>
                  </a:lnTo>
                  <a:lnTo>
                    <a:pt x="107" y="78"/>
                  </a:lnTo>
                  <a:lnTo>
                    <a:pt x="107" y="78"/>
                  </a:lnTo>
                  <a:lnTo>
                    <a:pt x="107" y="76"/>
                  </a:lnTo>
                  <a:lnTo>
                    <a:pt x="107" y="76"/>
                  </a:lnTo>
                  <a:lnTo>
                    <a:pt x="109" y="76"/>
                  </a:lnTo>
                  <a:lnTo>
                    <a:pt x="109" y="74"/>
                  </a:lnTo>
                  <a:lnTo>
                    <a:pt x="109" y="74"/>
                  </a:lnTo>
                  <a:lnTo>
                    <a:pt x="111" y="74"/>
                  </a:lnTo>
                  <a:lnTo>
                    <a:pt x="111" y="74"/>
                  </a:lnTo>
                  <a:lnTo>
                    <a:pt x="111" y="74"/>
                  </a:lnTo>
                  <a:lnTo>
                    <a:pt x="111" y="74"/>
                  </a:lnTo>
                  <a:lnTo>
                    <a:pt x="114" y="74"/>
                  </a:lnTo>
                  <a:lnTo>
                    <a:pt x="114" y="74"/>
                  </a:lnTo>
                  <a:lnTo>
                    <a:pt x="114" y="74"/>
                  </a:lnTo>
                  <a:lnTo>
                    <a:pt x="114" y="74"/>
                  </a:lnTo>
                  <a:lnTo>
                    <a:pt x="116" y="74"/>
                  </a:lnTo>
                  <a:lnTo>
                    <a:pt x="116" y="74"/>
                  </a:lnTo>
                  <a:lnTo>
                    <a:pt x="116" y="74"/>
                  </a:lnTo>
                  <a:lnTo>
                    <a:pt x="118" y="74"/>
                  </a:lnTo>
                  <a:lnTo>
                    <a:pt x="118" y="74"/>
                  </a:lnTo>
                  <a:lnTo>
                    <a:pt x="118" y="74"/>
                  </a:lnTo>
                  <a:lnTo>
                    <a:pt x="118" y="74"/>
                  </a:lnTo>
                  <a:lnTo>
                    <a:pt x="121" y="74"/>
                  </a:lnTo>
                  <a:lnTo>
                    <a:pt x="121" y="74"/>
                  </a:lnTo>
                  <a:lnTo>
                    <a:pt x="121" y="74"/>
                  </a:lnTo>
                  <a:lnTo>
                    <a:pt x="121" y="74"/>
                  </a:lnTo>
                  <a:lnTo>
                    <a:pt x="123" y="74"/>
                  </a:lnTo>
                  <a:lnTo>
                    <a:pt x="123" y="74"/>
                  </a:lnTo>
                  <a:lnTo>
                    <a:pt x="123" y="74"/>
                  </a:lnTo>
                  <a:lnTo>
                    <a:pt x="123" y="74"/>
                  </a:lnTo>
                  <a:lnTo>
                    <a:pt x="123" y="74"/>
                  </a:lnTo>
                  <a:lnTo>
                    <a:pt x="126" y="74"/>
                  </a:lnTo>
                  <a:lnTo>
                    <a:pt x="126" y="71"/>
                  </a:lnTo>
                  <a:lnTo>
                    <a:pt x="126" y="71"/>
                  </a:lnTo>
                  <a:lnTo>
                    <a:pt x="126" y="71"/>
                  </a:lnTo>
                  <a:lnTo>
                    <a:pt x="126" y="69"/>
                  </a:lnTo>
                  <a:lnTo>
                    <a:pt x="126" y="69"/>
                  </a:lnTo>
                  <a:lnTo>
                    <a:pt x="126" y="69"/>
                  </a:lnTo>
                  <a:lnTo>
                    <a:pt x="126" y="67"/>
                  </a:lnTo>
                  <a:lnTo>
                    <a:pt x="126" y="67"/>
                  </a:lnTo>
                  <a:lnTo>
                    <a:pt x="126" y="64"/>
                  </a:lnTo>
                  <a:lnTo>
                    <a:pt x="126" y="64"/>
                  </a:lnTo>
                  <a:lnTo>
                    <a:pt x="128" y="64"/>
                  </a:lnTo>
                  <a:lnTo>
                    <a:pt x="128" y="64"/>
                  </a:lnTo>
                  <a:lnTo>
                    <a:pt x="128" y="64"/>
                  </a:lnTo>
                  <a:lnTo>
                    <a:pt x="128" y="64"/>
                  </a:lnTo>
                  <a:lnTo>
                    <a:pt x="128" y="62"/>
                  </a:lnTo>
                  <a:lnTo>
                    <a:pt x="130" y="62"/>
                  </a:lnTo>
                  <a:lnTo>
                    <a:pt x="130" y="62"/>
                  </a:lnTo>
                  <a:lnTo>
                    <a:pt x="130" y="59"/>
                  </a:lnTo>
                  <a:lnTo>
                    <a:pt x="130" y="59"/>
                  </a:lnTo>
                  <a:lnTo>
                    <a:pt x="128" y="59"/>
                  </a:lnTo>
                  <a:lnTo>
                    <a:pt x="128" y="59"/>
                  </a:lnTo>
                  <a:lnTo>
                    <a:pt x="128" y="57"/>
                  </a:lnTo>
                  <a:lnTo>
                    <a:pt x="128" y="57"/>
                  </a:lnTo>
                  <a:lnTo>
                    <a:pt x="128" y="55"/>
                  </a:lnTo>
                  <a:lnTo>
                    <a:pt x="128" y="55"/>
                  </a:lnTo>
                  <a:lnTo>
                    <a:pt x="128" y="55"/>
                  </a:lnTo>
                  <a:lnTo>
                    <a:pt x="128" y="55"/>
                  </a:lnTo>
                  <a:lnTo>
                    <a:pt x="130" y="55"/>
                  </a:lnTo>
                  <a:lnTo>
                    <a:pt x="130" y="55"/>
                  </a:lnTo>
                  <a:lnTo>
                    <a:pt x="130" y="52"/>
                  </a:lnTo>
                  <a:lnTo>
                    <a:pt x="133" y="52"/>
                  </a:lnTo>
                  <a:lnTo>
                    <a:pt x="133" y="52"/>
                  </a:lnTo>
                  <a:lnTo>
                    <a:pt x="133" y="50"/>
                  </a:lnTo>
                  <a:lnTo>
                    <a:pt x="133" y="50"/>
                  </a:lnTo>
                  <a:lnTo>
                    <a:pt x="133" y="50"/>
                  </a:lnTo>
                  <a:lnTo>
                    <a:pt x="133" y="50"/>
                  </a:lnTo>
                  <a:lnTo>
                    <a:pt x="135" y="50"/>
                  </a:lnTo>
                  <a:lnTo>
                    <a:pt x="135" y="48"/>
                  </a:lnTo>
                  <a:lnTo>
                    <a:pt x="135" y="48"/>
                  </a:lnTo>
                  <a:lnTo>
                    <a:pt x="137" y="48"/>
                  </a:lnTo>
                  <a:lnTo>
                    <a:pt x="137" y="48"/>
                  </a:lnTo>
                  <a:lnTo>
                    <a:pt x="137" y="48"/>
                  </a:lnTo>
                  <a:lnTo>
                    <a:pt x="137" y="48"/>
                  </a:lnTo>
                  <a:lnTo>
                    <a:pt x="137" y="45"/>
                  </a:lnTo>
                  <a:lnTo>
                    <a:pt x="137" y="45"/>
                  </a:lnTo>
                  <a:lnTo>
                    <a:pt x="137" y="45"/>
                  </a:lnTo>
                  <a:lnTo>
                    <a:pt x="137" y="45"/>
                  </a:lnTo>
                  <a:lnTo>
                    <a:pt x="135" y="45"/>
                  </a:lnTo>
                  <a:lnTo>
                    <a:pt x="135" y="45"/>
                  </a:lnTo>
                  <a:lnTo>
                    <a:pt x="135" y="43"/>
                  </a:lnTo>
                  <a:lnTo>
                    <a:pt x="135" y="43"/>
                  </a:lnTo>
                  <a:lnTo>
                    <a:pt x="135" y="40"/>
                  </a:lnTo>
                  <a:lnTo>
                    <a:pt x="135" y="40"/>
                  </a:lnTo>
                  <a:lnTo>
                    <a:pt x="135" y="38"/>
                  </a:lnTo>
                  <a:lnTo>
                    <a:pt x="135" y="38"/>
                  </a:lnTo>
                  <a:lnTo>
                    <a:pt x="137" y="38"/>
                  </a:lnTo>
                  <a:lnTo>
                    <a:pt x="137" y="36"/>
                  </a:lnTo>
                  <a:lnTo>
                    <a:pt x="137" y="36"/>
                  </a:lnTo>
                  <a:lnTo>
                    <a:pt x="137" y="36"/>
                  </a:lnTo>
                  <a:lnTo>
                    <a:pt x="137" y="36"/>
                  </a:lnTo>
                  <a:lnTo>
                    <a:pt x="137" y="36"/>
                  </a:lnTo>
                  <a:lnTo>
                    <a:pt x="137" y="33"/>
                  </a:lnTo>
                  <a:lnTo>
                    <a:pt x="140" y="33"/>
                  </a:lnTo>
                  <a:lnTo>
                    <a:pt x="140" y="33"/>
                  </a:lnTo>
                  <a:lnTo>
                    <a:pt x="140" y="36"/>
                  </a:lnTo>
                  <a:lnTo>
                    <a:pt x="140" y="36"/>
                  </a:lnTo>
                  <a:lnTo>
                    <a:pt x="142" y="36"/>
                  </a:lnTo>
                  <a:lnTo>
                    <a:pt x="142" y="33"/>
                  </a:lnTo>
                  <a:lnTo>
                    <a:pt x="142" y="33"/>
                  </a:lnTo>
                  <a:lnTo>
                    <a:pt x="144" y="33"/>
                  </a:lnTo>
                  <a:lnTo>
                    <a:pt x="144" y="33"/>
                  </a:lnTo>
                  <a:lnTo>
                    <a:pt x="144" y="31"/>
                  </a:lnTo>
                  <a:lnTo>
                    <a:pt x="144" y="31"/>
                  </a:lnTo>
                  <a:lnTo>
                    <a:pt x="144" y="31"/>
                  </a:lnTo>
                  <a:lnTo>
                    <a:pt x="144" y="29"/>
                  </a:lnTo>
                  <a:lnTo>
                    <a:pt x="144" y="29"/>
                  </a:lnTo>
                  <a:lnTo>
                    <a:pt x="144" y="26"/>
                  </a:lnTo>
                  <a:lnTo>
                    <a:pt x="144" y="26"/>
                  </a:lnTo>
                  <a:lnTo>
                    <a:pt x="144" y="26"/>
                  </a:lnTo>
                  <a:lnTo>
                    <a:pt x="144" y="24"/>
                  </a:lnTo>
                  <a:lnTo>
                    <a:pt x="144" y="24"/>
                  </a:lnTo>
                  <a:lnTo>
                    <a:pt x="144" y="24"/>
                  </a:lnTo>
                  <a:lnTo>
                    <a:pt x="147" y="24"/>
                  </a:lnTo>
                  <a:lnTo>
                    <a:pt x="147" y="24"/>
                  </a:lnTo>
                  <a:lnTo>
                    <a:pt x="147" y="24"/>
                  </a:lnTo>
                  <a:lnTo>
                    <a:pt x="147" y="24"/>
                  </a:lnTo>
                  <a:lnTo>
                    <a:pt x="147" y="24"/>
                  </a:lnTo>
                  <a:lnTo>
                    <a:pt x="147" y="21"/>
                  </a:lnTo>
                  <a:lnTo>
                    <a:pt x="147" y="21"/>
                  </a:lnTo>
                  <a:lnTo>
                    <a:pt x="147" y="19"/>
                  </a:lnTo>
                  <a:lnTo>
                    <a:pt x="144" y="19"/>
                  </a:lnTo>
                  <a:lnTo>
                    <a:pt x="144" y="19"/>
                  </a:lnTo>
                  <a:lnTo>
                    <a:pt x="144" y="17"/>
                  </a:lnTo>
                  <a:lnTo>
                    <a:pt x="144" y="17"/>
                  </a:lnTo>
                  <a:lnTo>
                    <a:pt x="144" y="14"/>
                  </a:lnTo>
                  <a:lnTo>
                    <a:pt x="144" y="14"/>
                  </a:lnTo>
                  <a:lnTo>
                    <a:pt x="144" y="14"/>
                  </a:lnTo>
                  <a:lnTo>
                    <a:pt x="147" y="14"/>
                  </a:lnTo>
                  <a:lnTo>
                    <a:pt x="147" y="12"/>
                  </a:lnTo>
                  <a:lnTo>
                    <a:pt x="144" y="12"/>
                  </a:lnTo>
                  <a:lnTo>
                    <a:pt x="144" y="12"/>
                  </a:lnTo>
                  <a:lnTo>
                    <a:pt x="144" y="10"/>
                  </a:lnTo>
                  <a:lnTo>
                    <a:pt x="147" y="10"/>
                  </a:lnTo>
                  <a:lnTo>
                    <a:pt x="147" y="10"/>
                  </a:lnTo>
                  <a:lnTo>
                    <a:pt x="147" y="10"/>
                  </a:lnTo>
                  <a:lnTo>
                    <a:pt x="147" y="7"/>
                  </a:lnTo>
                  <a:lnTo>
                    <a:pt x="147" y="7"/>
                  </a:lnTo>
                  <a:lnTo>
                    <a:pt x="147" y="5"/>
                  </a:lnTo>
                  <a:lnTo>
                    <a:pt x="147" y="5"/>
                  </a:lnTo>
                  <a:lnTo>
                    <a:pt x="147" y="5"/>
                  </a:lnTo>
                  <a:lnTo>
                    <a:pt x="147" y="5"/>
                  </a:lnTo>
                  <a:lnTo>
                    <a:pt x="149" y="5"/>
                  </a:lnTo>
                  <a:lnTo>
                    <a:pt x="149" y="3"/>
                  </a:lnTo>
                  <a:lnTo>
                    <a:pt x="149" y="3"/>
                  </a:lnTo>
                  <a:lnTo>
                    <a:pt x="149" y="5"/>
                  </a:lnTo>
                  <a:lnTo>
                    <a:pt x="152" y="5"/>
                  </a:lnTo>
                  <a:lnTo>
                    <a:pt x="152" y="3"/>
                  </a:lnTo>
                  <a:lnTo>
                    <a:pt x="152" y="3"/>
                  </a:lnTo>
                  <a:lnTo>
                    <a:pt x="152" y="3"/>
                  </a:lnTo>
                  <a:lnTo>
                    <a:pt x="152" y="0"/>
                  </a:lnTo>
                  <a:lnTo>
                    <a:pt x="152" y="0"/>
                  </a:lnTo>
                  <a:lnTo>
                    <a:pt x="152" y="0"/>
                  </a:lnTo>
                  <a:lnTo>
                    <a:pt x="154" y="0"/>
                  </a:lnTo>
                  <a:lnTo>
                    <a:pt x="154" y="0"/>
                  </a:lnTo>
                  <a:lnTo>
                    <a:pt x="154" y="0"/>
                  </a:lnTo>
                  <a:lnTo>
                    <a:pt x="154" y="0"/>
                  </a:lnTo>
                  <a:lnTo>
                    <a:pt x="154" y="3"/>
                  </a:lnTo>
                  <a:lnTo>
                    <a:pt x="156" y="3"/>
                  </a:lnTo>
                  <a:lnTo>
                    <a:pt x="156" y="0"/>
                  </a:lnTo>
                  <a:lnTo>
                    <a:pt x="156" y="0"/>
                  </a:lnTo>
                  <a:lnTo>
                    <a:pt x="159" y="0"/>
                  </a:lnTo>
                  <a:lnTo>
                    <a:pt x="159" y="0"/>
                  </a:lnTo>
                  <a:lnTo>
                    <a:pt x="159" y="0"/>
                  </a:lnTo>
                  <a:lnTo>
                    <a:pt x="159" y="0"/>
                  </a:lnTo>
                  <a:lnTo>
                    <a:pt x="161" y="0"/>
                  </a:lnTo>
                  <a:lnTo>
                    <a:pt x="161" y="0"/>
                  </a:lnTo>
                  <a:lnTo>
                    <a:pt x="161" y="0"/>
                  </a:lnTo>
                  <a:lnTo>
                    <a:pt x="163" y="0"/>
                  </a:lnTo>
                  <a:lnTo>
                    <a:pt x="163" y="0"/>
                  </a:lnTo>
                  <a:lnTo>
                    <a:pt x="163" y="3"/>
                  </a:lnTo>
                  <a:lnTo>
                    <a:pt x="163" y="3"/>
                  </a:lnTo>
                  <a:lnTo>
                    <a:pt x="166" y="3"/>
                  </a:lnTo>
                  <a:lnTo>
                    <a:pt x="166" y="0"/>
                  </a:lnTo>
                  <a:lnTo>
                    <a:pt x="166" y="0"/>
                  </a:lnTo>
                  <a:lnTo>
                    <a:pt x="166" y="0"/>
                  </a:lnTo>
                  <a:lnTo>
                    <a:pt x="166" y="0"/>
                  </a:lnTo>
                  <a:lnTo>
                    <a:pt x="168" y="0"/>
                  </a:lnTo>
                  <a:lnTo>
                    <a:pt x="168" y="0"/>
                  </a:lnTo>
                  <a:lnTo>
                    <a:pt x="168" y="0"/>
                  </a:lnTo>
                  <a:lnTo>
                    <a:pt x="171" y="0"/>
                  </a:lnTo>
                  <a:lnTo>
                    <a:pt x="171" y="0"/>
                  </a:lnTo>
                  <a:lnTo>
                    <a:pt x="171" y="0"/>
                  </a:lnTo>
                  <a:lnTo>
                    <a:pt x="171" y="0"/>
                  </a:lnTo>
                  <a:lnTo>
                    <a:pt x="171" y="0"/>
                  </a:lnTo>
                  <a:lnTo>
                    <a:pt x="173" y="0"/>
                  </a:lnTo>
                  <a:lnTo>
                    <a:pt x="173" y="0"/>
                  </a:lnTo>
                  <a:lnTo>
                    <a:pt x="173" y="0"/>
                  </a:lnTo>
                  <a:lnTo>
                    <a:pt x="173" y="0"/>
                  </a:lnTo>
                  <a:lnTo>
                    <a:pt x="173" y="0"/>
                  </a:lnTo>
                  <a:lnTo>
                    <a:pt x="175" y="0"/>
                  </a:lnTo>
                  <a:lnTo>
                    <a:pt x="175" y="0"/>
                  </a:lnTo>
                  <a:lnTo>
                    <a:pt x="178" y="0"/>
                  </a:lnTo>
                  <a:lnTo>
                    <a:pt x="178" y="0"/>
                  </a:lnTo>
                  <a:lnTo>
                    <a:pt x="178" y="0"/>
                  </a:lnTo>
                  <a:lnTo>
                    <a:pt x="180" y="0"/>
                  </a:lnTo>
                  <a:lnTo>
                    <a:pt x="180" y="0"/>
                  </a:lnTo>
                  <a:lnTo>
                    <a:pt x="180" y="0"/>
                  </a:lnTo>
                  <a:lnTo>
                    <a:pt x="180" y="0"/>
                  </a:lnTo>
                  <a:lnTo>
                    <a:pt x="180" y="0"/>
                  </a:lnTo>
                  <a:lnTo>
                    <a:pt x="182" y="0"/>
                  </a:lnTo>
                  <a:lnTo>
                    <a:pt x="182" y="0"/>
                  </a:lnTo>
                  <a:lnTo>
                    <a:pt x="182" y="3"/>
                  </a:lnTo>
                  <a:lnTo>
                    <a:pt x="185" y="3"/>
                  </a:lnTo>
                  <a:lnTo>
                    <a:pt x="185" y="3"/>
                  </a:lnTo>
                  <a:lnTo>
                    <a:pt x="185" y="3"/>
                  </a:lnTo>
                  <a:lnTo>
                    <a:pt x="185" y="5"/>
                  </a:lnTo>
                  <a:lnTo>
                    <a:pt x="185" y="5"/>
                  </a:lnTo>
                  <a:lnTo>
                    <a:pt x="185" y="5"/>
                  </a:lnTo>
                  <a:lnTo>
                    <a:pt x="187" y="5"/>
                  </a:lnTo>
                  <a:lnTo>
                    <a:pt x="187" y="5"/>
                  </a:lnTo>
                  <a:lnTo>
                    <a:pt x="187" y="5"/>
                  </a:lnTo>
                  <a:lnTo>
                    <a:pt x="187" y="5"/>
                  </a:lnTo>
                  <a:lnTo>
                    <a:pt x="189" y="5"/>
                  </a:lnTo>
                  <a:lnTo>
                    <a:pt x="189" y="5"/>
                  </a:lnTo>
                  <a:lnTo>
                    <a:pt x="189" y="5"/>
                  </a:lnTo>
                  <a:lnTo>
                    <a:pt x="192" y="5"/>
                  </a:lnTo>
                  <a:lnTo>
                    <a:pt x="192" y="5"/>
                  </a:lnTo>
                  <a:lnTo>
                    <a:pt x="192" y="5"/>
                  </a:lnTo>
                  <a:lnTo>
                    <a:pt x="192" y="5"/>
                  </a:lnTo>
                  <a:lnTo>
                    <a:pt x="194" y="5"/>
                  </a:lnTo>
                  <a:lnTo>
                    <a:pt x="194" y="5"/>
                  </a:lnTo>
                  <a:lnTo>
                    <a:pt x="194" y="5"/>
                  </a:lnTo>
                  <a:lnTo>
                    <a:pt x="194" y="5"/>
                  </a:lnTo>
                  <a:lnTo>
                    <a:pt x="197" y="5"/>
                  </a:lnTo>
                  <a:lnTo>
                    <a:pt x="197" y="5"/>
                  </a:lnTo>
                  <a:lnTo>
                    <a:pt x="197" y="7"/>
                  </a:lnTo>
                  <a:lnTo>
                    <a:pt x="197" y="7"/>
                  </a:lnTo>
                  <a:lnTo>
                    <a:pt x="194" y="7"/>
                  </a:lnTo>
                  <a:lnTo>
                    <a:pt x="194" y="10"/>
                  </a:lnTo>
                  <a:lnTo>
                    <a:pt x="194" y="10"/>
                  </a:lnTo>
                  <a:lnTo>
                    <a:pt x="194" y="10"/>
                  </a:lnTo>
                  <a:lnTo>
                    <a:pt x="194" y="7"/>
                  </a:lnTo>
                  <a:lnTo>
                    <a:pt x="192" y="7"/>
                  </a:lnTo>
                  <a:lnTo>
                    <a:pt x="192" y="7"/>
                  </a:lnTo>
                  <a:lnTo>
                    <a:pt x="192" y="10"/>
                  </a:lnTo>
                  <a:lnTo>
                    <a:pt x="192" y="10"/>
                  </a:lnTo>
                  <a:lnTo>
                    <a:pt x="192" y="10"/>
                  </a:lnTo>
                  <a:lnTo>
                    <a:pt x="189" y="10"/>
                  </a:lnTo>
                  <a:lnTo>
                    <a:pt x="189" y="12"/>
                  </a:lnTo>
                  <a:lnTo>
                    <a:pt x="192" y="12"/>
                  </a:lnTo>
                  <a:lnTo>
                    <a:pt x="192" y="12"/>
                  </a:lnTo>
                  <a:lnTo>
                    <a:pt x="192" y="12"/>
                  </a:lnTo>
                  <a:lnTo>
                    <a:pt x="192" y="12"/>
                  </a:lnTo>
                  <a:lnTo>
                    <a:pt x="192" y="14"/>
                  </a:lnTo>
                  <a:lnTo>
                    <a:pt x="194" y="14"/>
                  </a:lnTo>
                  <a:lnTo>
                    <a:pt x="194" y="14"/>
                  </a:lnTo>
                  <a:lnTo>
                    <a:pt x="194" y="14"/>
                  </a:lnTo>
                  <a:lnTo>
                    <a:pt x="194" y="14"/>
                  </a:lnTo>
                  <a:lnTo>
                    <a:pt x="194" y="14"/>
                  </a:lnTo>
                  <a:lnTo>
                    <a:pt x="194" y="17"/>
                  </a:lnTo>
                  <a:lnTo>
                    <a:pt x="194" y="17"/>
                  </a:lnTo>
                  <a:lnTo>
                    <a:pt x="192" y="17"/>
                  </a:lnTo>
                  <a:lnTo>
                    <a:pt x="192" y="19"/>
                  </a:lnTo>
                  <a:lnTo>
                    <a:pt x="192" y="19"/>
                  </a:lnTo>
                  <a:lnTo>
                    <a:pt x="192" y="19"/>
                  </a:lnTo>
                  <a:lnTo>
                    <a:pt x="192" y="19"/>
                  </a:lnTo>
                  <a:lnTo>
                    <a:pt x="189" y="19"/>
                  </a:lnTo>
                  <a:lnTo>
                    <a:pt x="189" y="21"/>
                  </a:lnTo>
                  <a:lnTo>
                    <a:pt x="189" y="21"/>
                  </a:lnTo>
                  <a:lnTo>
                    <a:pt x="189" y="21"/>
                  </a:lnTo>
                  <a:lnTo>
                    <a:pt x="189" y="24"/>
                  </a:lnTo>
                  <a:lnTo>
                    <a:pt x="189" y="24"/>
                  </a:lnTo>
                  <a:lnTo>
                    <a:pt x="189" y="24"/>
                  </a:lnTo>
                  <a:lnTo>
                    <a:pt x="192" y="24"/>
                  </a:lnTo>
                  <a:lnTo>
                    <a:pt x="192" y="26"/>
                  </a:lnTo>
                  <a:lnTo>
                    <a:pt x="192" y="26"/>
                  </a:lnTo>
                  <a:lnTo>
                    <a:pt x="189" y="26"/>
                  </a:lnTo>
                  <a:lnTo>
                    <a:pt x="189" y="26"/>
                  </a:lnTo>
                  <a:lnTo>
                    <a:pt x="189" y="29"/>
                  </a:lnTo>
                  <a:lnTo>
                    <a:pt x="189" y="29"/>
                  </a:lnTo>
                  <a:lnTo>
                    <a:pt x="189" y="29"/>
                  </a:lnTo>
                  <a:lnTo>
                    <a:pt x="187" y="29"/>
                  </a:lnTo>
                  <a:lnTo>
                    <a:pt x="187" y="29"/>
                  </a:lnTo>
                  <a:lnTo>
                    <a:pt x="187" y="29"/>
                  </a:lnTo>
                  <a:lnTo>
                    <a:pt x="187" y="29"/>
                  </a:lnTo>
                  <a:lnTo>
                    <a:pt x="185" y="29"/>
                  </a:lnTo>
                  <a:lnTo>
                    <a:pt x="185" y="29"/>
                  </a:lnTo>
                  <a:lnTo>
                    <a:pt x="185" y="31"/>
                  </a:lnTo>
                  <a:lnTo>
                    <a:pt x="187" y="31"/>
                  </a:lnTo>
                  <a:lnTo>
                    <a:pt x="187" y="31"/>
                  </a:lnTo>
                  <a:lnTo>
                    <a:pt x="187" y="31"/>
                  </a:lnTo>
                  <a:lnTo>
                    <a:pt x="187" y="31"/>
                  </a:lnTo>
                  <a:lnTo>
                    <a:pt x="189" y="31"/>
                  </a:lnTo>
                  <a:lnTo>
                    <a:pt x="189" y="33"/>
                  </a:lnTo>
                  <a:lnTo>
                    <a:pt x="189" y="33"/>
                  </a:lnTo>
                  <a:lnTo>
                    <a:pt x="189" y="33"/>
                  </a:lnTo>
                  <a:lnTo>
                    <a:pt x="189" y="33"/>
                  </a:lnTo>
                  <a:lnTo>
                    <a:pt x="189" y="36"/>
                  </a:lnTo>
                  <a:lnTo>
                    <a:pt x="189" y="36"/>
                  </a:lnTo>
                  <a:lnTo>
                    <a:pt x="192" y="36"/>
                  </a:lnTo>
                  <a:lnTo>
                    <a:pt x="192" y="36"/>
                  </a:lnTo>
                  <a:lnTo>
                    <a:pt x="192" y="36"/>
                  </a:lnTo>
                  <a:lnTo>
                    <a:pt x="192" y="36"/>
                  </a:lnTo>
                  <a:lnTo>
                    <a:pt x="192" y="38"/>
                  </a:lnTo>
                  <a:lnTo>
                    <a:pt x="192" y="38"/>
                  </a:lnTo>
                  <a:lnTo>
                    <a:pt x="192" y="40"/>
                  </a:lnTo>
                  <a:lnTo>
                    <a:pt x="192" y="40"/>
                  </a:lnTo>
                  <a:lnTo>
                    <a:pt x="192" y="40"/>
                  </a:lnTo>
                  <a:lnTo>
                    <a:pt x="192" y="43"/>
                  </a:lnTo>
                  <a:lnTo>
                    <a:pt x="192" y="43"/>
                  </a:lnTo>
                  <a:lnTo>
                    <a:pt x="194" y="43"/>
                  </a:lnTo>
                  <a:lnTo>
                    <a:pt x="194" y="45"/>
                  </a:lnTo>
                  <a:lnTo>
                    <a:pt x="194" y="45"/>
                  </a:lnTo>
                  <a:lnTo>
                    <a:pt x="194" y="45"/>
                  </a:lnTo>
                  <a:lnTo>
                    <a:pt x="194" y="45"/>
                  </a:lnTo>
                  <a:lnTo>
                    <a:pt x="194" y="45"/>
                  </a:lnTo>
                  <a:lnTo>
                    <a:pt x="194" y="48"/>
                  </a:lnTo>
                  <a:lnTo>
                    <a:pt x="197" y="48"/>
                  </a:lnTo>
                  <a:lnTo>
                    <a:pt x="197" y="48"/>
                  </a:lnTo>
                  <a:lnTo>
                    <a:pt x="197" y="48"/>
                  </a:lnTo>
                  <a:lnTo>
                    <a:pt x="197" y="50"/>
                  </a:lnTo>
                  <a:lnTo>
                    <a:pt x="199" y="50"/>
                  </a:lnTo>
                  <a:lnTo>
                    <a:pt x="199" y="50"/>
                  </a:lnTo>
                  <a:lnTo>
                    <a:pt x="199" y="50"/>
                  </a:lnTo>
                  <a:lnTo>
                    <a:pt x="199" y="52"/>
                  </a:lnTo>
                  <a:lnTo>
                    <a:pt x="199" y="52"/>
                  </a:lnTo>
                  <a:lnTo>
                    <a:pt x="201" y="5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25"/>
            <p:cNvSpPr>
              <a:spLocks/>
            </p:cNvSpPr>
            <p:nvPr/>
          </p:nvSpPr>
          <p:spPr bwMode="auto">
            <a:xfrm>
              <a:off x="5027613" y="4197350"/>
              <a:ext cx="346075" cy="346075"/>
            </a:xfrm>
            <a:custGeom>
              <a:avLst/>
              <a:gdLst/>
              <a:ahLst/>
              <a:cxnLst>
                <a:cxn ang="0">
                  <a:pos x="197" y="64"/>
                </a:cxn>
                <a:cxn ang="0">
                  <a:pos x="208" y="74"/>
                </a:cxn>
                <a:cxn ang="0">
                  <a:pos x="218" y="85"/>
                </a:cxn>
                <a:cxn ang="0">
                  <a:pos x="206" y="90"/>
                </a:cxn>
                <a:cxn ang="0">
                  <a:pos x="194" y="90"/>
                </a:cxn>
                <a:cxn ang="0">
                  <a:pos x="187" y="104"/>
                </a:cxn>
                <a:cxn ang="0">
                  <a:pos x="187" y="121"/>
                </a:cxn>
                <a:cxn ang="0">
                  <a:pos x="187" y="133"/>
                </a:cxn>
                <a:cxn ang="0">
                  <a:pos x="175" y="142"/>
                </a:cxn>
                <a:cxn ang="0">
                  <a:pos x="163" y="154"/>
                </a:cxn>
                <a:cxn ang="0">
                  <a:pos x="166" y="164"/>
                </a:cxn>
                <a:cxn ang="0">
                  <a:pos x="161" y="178"/>
                </a:cxn>
                <a:cxn ang="0">
                  <a:pos x="161" y="194"/>
                </a:cxn>
                <a:cxn ang="0">
                  <a:pos x="161" y="206"/>
                </a:cxn>
                <a:cxn ang="0">
                  <a:pos x="154" y="216"/>
                </a:cxn>
                <a:cxn ang="0">
                  <a:pos x="149" y="204"/>
                </a:cxn>
                <a:cxn ang="0">
                  <a:pos x="135" y="213"/>
                </a:cxn>
                <a:cxn ang="0">
                  <a:pos x="126" y="213"/>
                </a:cxn>
                <a:cxn ang="0">
                  <a:pos x="118" y="199"/>
                </a:cxn>
                <a:cxn ang="0">
                  <a:pos x="104" y="199"/>
                </a:cxn>
                <a:cxn ang="0">
                  <a:pos x="97" y="194"/>
                </a:cxn>
                <a:cxn ang="0">
                  <a:pos x="90" y="192"/>
                </a:cxn>
                <a:cxn ang="0">
                  <a:pos x="78" y="199"/>
                </a:cxn>
                <a:cxn ang="0">
                  <a:pos x="66" y="202"/>
                </a:cxn>
                <a:cxn ang="0">
                  <a:pos x="64" y="187"/>
                </a:cxn>
                <a:cxn ang="0">
                  <a:pos x="55" y="185"/>
                </a:cxn>
                <a:cxn ang="0">
                  <a:pos x="40" y="187"/>
                </a:cxn>
                <a:cxn ang="0">
                  <a:pos x="29" y="185"/>
                </a:cxn>
                <a:cxn ang="0">
                  <a:pos x="26" y="183"/>
                </a:cxn>
                <a:cxn ang="0">
                  <a:pos x="26" y="166"/>
                </a:cxn>
                <a:cxn ang="0">
                  <a:pos x="26" y="152"/>
                </a:cxn>
                <a:cxn ang="0">
                  <a:pos x="21" y="140"/>
                </a:cxn>
                <a:cxn ang="0">
                  <a:pos x="12" y="138"/>
                </a:cxn>
                <a:cxn ang="0">
                  <a:pos x="7" y="126"/>
                </a:cxn>
                <a:cxn ang="0">
                  <a:pos x="7" y="109"/>
                </a:cxn>
                <a:cxn ang="0">
                  <a:pos x="2" y="95"/>
                </a:cxn>
                <a:cxn ang="0">
                  <a:pos x="2" y="81"/>
                </a:cxn>
                <a:cxn ang="0">
                  <a:pos x="10" y="67"/>
                </a:cxn>
                <a:cxn ang="0">
                  <a:pos x="17" y="64"/>
                </a:cxn>
                <a:cxn ang="0">
                  <a:pos x="24" y="76"/>
                </a:cxn>
                <a:cxn ang="0">
                  <a:pos x="36" y="88"/>
                </a:cxn>
                <a:cxn ang="0">
                  <a:pos x="50" y="85"/>
                </a:cxn>
                <a:cxn ang="0">
                  <a:pos x="64" y="85"/>
                </a:cxn>
                <a:cxn ang="0">
                  <a:pos x="73" y="74"/>
                </a:cxn>
                <a:cxn ang="0">
                  <a:pos x="88" y="71"/>
                </a:cxn>
                <a:cxn ang="0">
                  <a:pos x="100" y="78"/>
                </a:cxn>
                <a:cxn ang="0">
                  <a:pos x="111" y="74"/>
                </a:cxn>
                <a:cxn ang="0">
                  <a:pos x="123" y="74"/>
                </a:cxn>
                <a:cxn ang="0">
                  <a:pos x="128" y="59"/>
                </a:cxn>
                <a:cxn ang="0">
                  <a:pos x="137" y="48"/>
                </a:cxn>
                <a:cxn ang="0">
                  <a:pos x="140" y="33"/>
                </a:cxn>
                <a:cxn ang="0">
                  <a:pos x="147" y="24"/>
                </a:cxn>
                <a:cxn ang="0">
                  <a:pos x="147" y="5"/>
                </a:cxn>
                <a:cxn ang="0">
                  <a:pos x="156" y="0"/>
                </a:cxn>
                <a:cxn ang="0">
                  <a:pos x="171" y="0"/>
                </a:cxn>
                <a:cxn ang="0">
                  <a:pos x="185" y="3"/>
                </a:cxn>
                <a:cxn ang="0">
                  <a:pos x="197" y="7"/>
                </a:cxn>
                <a:cxn ang="0">
                  <a:pos x="194" y="14"/>
                </a:cxn>
                <a:cxn ang="0">
                  <a:pos x="189" y="29"/>
                </a:cxn>
                <a:cxn ang="0">
                  <a:pos x="192" y="36"/>
                </a:cxn>
                <a:cxn ang="0">
                  <a:pos x="199" y="50"/>
                </a:cxn>
              </a:cxnLst>
              <a:rect l="0" t="0" r="r" b="b"/>
              <a:pathLst>
                <a:path w="218" h="218">
                  <a:moveTo>
                    <a:pt x="201" y="52"/>
                  </a:moveTo>
                  <a:lnTo>
                    <a:pt x="201" y="52"/>
                  </a:lnTo>
                  <a:lnTo>
                    <a:pt x="199" y="52"/>
                  </a:lnTo>
                  <a:lnTo>
                    <a:pt x="199" y="55"/>
                  </a:lnTo>
                  <a:lnTo>
                    <a:pt x="199" y="55"/>
                  </a:lnTo>
                  <a:lnTo>
                    <a:pt x="199" y="55"/>
                  </a:lnTo>
                  <a:lnTo>
                    <a:pt x="199" y="55"/>
                  </a:lnTo>
                  <a:lnTo>
                    <a:pt x="199" y="55"/>
                  </a:lnTo>
                  <a:lnTo>
                    <a:pt x="197" y="55"/>
                  </a:lnTo>
                  <a:lnTo>
                    <a:pt x="197" y="55"/>
                  </a:lnTo>
                  <a:lnTo>
                    <a:pt x="197" y="57"/>
                  </a:lnTo>
                  <a:lnTo>
                    <a:pt x="197" y="57"/>
                  </a:lnTo>
                  <a:lnTo>
                    <a:pt x="194" y="57"/>
                  </a:lnTo>
                  <a:lnTo>
                    <a:pt x="194" y="59"/>
                  </a:lnTo>
                  <a:lnTo>
                    <a:pt x="194" y="59"/>
                  </a:lnTo>
                  <a:lnTo>
                    <a:pt x="194" y="62"/>
                  </a:lnTo>
                  <a:lnTo>
                    <a:pt x="197" y="62"/>
                  </a:lnTo>
                  <a:lnTo>
                    <a:pt x="197" y="62"/>
                  </a:lnTo>
                  <a:lnTo>
                    <a:pt x="197" y="64"/>
                  </a:lnTo>
                  <a:lnTo>
                    <a:pt x="194" y="64"/>
                  </a:lnTo>
                  <a:lnTo>
                    <a:pt x="194" y="64"/>
                  </a:lnTo>
                  <a:lnTo>
                    <a:pt x="197" y="64"/>
                  </a:lnTo>
                  <a:lnTo>
                    <a:pt x="197" y="64"/>
                  </a:lnTo>
                  <a:lnTo>
                    <a:pt x="197" y="64"/>
                  </a:lnTo>
                  <a:lnTo>
                    <a:pt x="199" y="64"/>
                  </a:lnTo>
                  <a:lnTo>
                    <a:pt x="199" y="64"/>
                  </a:lnTo>
                  <a:lnTo>
                    <a:pt x="199" y="67"/>
                  </a:lnTo>
                  <a:lnTo>
                    <a:pt x="199" y="67"/>
                  </a:lnTo>
                  <a:lnTo>
                    <a:pt x="199" y="67"/>
                  </a:lnTo>
                  <a:lnTo>
                    <a:pt x="199" y="69"/>
                  </a:lnTo>
                  <a:lnTo>
                    <a:pt x="201" y="69"/>
                  </a:lnTo>
                  <a:lnTo>
                    <a:pt x="201" y="69"/>
                  </a:lnTo>
                  <a:lnTo>
                    <a:pt x="201" y="69"/>
                  </a:lnTo>
                  <a:lnTo>
                    <a:pt x="201" y="69"/>
                  </a:lnTo>
                  <a:lnTo>
                    <a:pt x="201" y="71"/>
                  </a:lnTo>
                  <a:lnTo>
                    <a:pt x="204" y="71"/>
                  </a:lnTo>
                  <a:lnTo>
                    <a:pt x="204" y="71"/>
                  </a:lnTo>
                  <a:lnTo>
                    <a:pt x="204" y="71"/>
                  </a:lnTo>
                  <a:lnTo>
                    <a:pt x="206" y="71"/>
                  </a:lnTo>
                  <a:lnTo>
                    <a:pt x="206" y="71"/>
                  </a:lnTo>
                  <a:lnTo>
                    <a:pt x="206" y="74"/>
                  </a:lnTo>
                  <a:lnTo>
                    <a:pt x="206" y="74"/>
                  </a:lnTo>
                  <a:lnTo>
                    <a:pt x="208" y="74"/>
                  </a:lnTo>
                  <a:lnTo>
                    <a:pt x="208" y="74"/>
                  </a:lnTo>
                  <a:lnTo>
                    <a:pt x="208" y="74"/>
                  </a:lnTo>
                  <a:lnTo>
                    <a:pt x="208" y="74"/>
                  </a:lnTo>
                  <a:lnTo>
                    <a:pt x="211" y="74"/>
                  </a:lnTo>
                  <a:lnTo>
                    <a:pt x="211" y="76"/>
                  </a:lnTo>
                  <a:lnTo>
                    <a:pt x="211" y="76"/>
                  </a:lnTo>
                  <a:lnTo>
                    <a:pt x="211" y="76"/>
                  </a:lnTo>
                  <a:lnTo>
                    <a:pt x="211" y="76"/>
                  </a:lnTo>
                  <a:lnTo>
                    <a:pt x="211" y="78"/>
                  </a:lnTo>
                  <a:lnTo>
                    <a:pt x="213" y="78"/>
                  </a:lnTo>
                  <a:lnTo>
                    <a:pt x="213" y="78"/>
                  </a:lnTo>
                  <a:lnTo>
                    <a:pt x="213" y="78"/>
                  </a:lnTo>
                  <a:lnTo>
                    <a:pt x="213" y="78"/>
                  </a:lnTo>
                  <a:lnTo>
                    <a:pt x="213" y="81"/>
                  </a:lnTo>
                  <a:lnTo>
                    <a:pt x="213" y="81"/>
                  </a:lnTo>
                  <a:lnTo>
                    <a:pt x="216" y="81"/>
                  </a:lnTo>
                  <a:lnTo>
                    <a:pt x="216" y="83"/>
                  </a:lnTo>
                  <a:lnTo>
                    <a:pt x="216" y="83"/>
                  </a:lnTo>
                  <a:lnTo>
                    <a:pt x="216" y="83"/>
                  </a:lnTo>
                  <a:lnTo>
                    <a:pt x="218" y="83"/>
                  </a:lnTo>
                  <a:lnTo>
                    <a:pt x="218" y="83"/>
                  </a:lnTo>
                  <a:lnTo>
                    <a:pt x="218" y="83"/>
                  </a:lnTo>
                  <a:lnTo>
                    <a:pt x="218" y="85"/>
                  </a:lnTo>
                  <a:lnTo>
                    <a:pt x="218" y="85"/>
                  </a:lnTo>
                  <a:lnTo>
                    <a:pt x="218" y="85"/>
                  </a:lnTo>
                  <a:lnTo>
                    <a:pt x="218" y="88"/>
                  </a:lnTo>
                  <a:lnTo>
                    <a:pt x="218" y="88"/>
                  </a:lnTo>
                  <a:lnTo>
                    <a:pt x="218" y="88"/>
                  </a:lnTo>
                  <a:lnTo>
                    <a:pt x="218" y="88"/>
                  </a:lnTo>
                  <a:lnTo>
                    <a:pt x="216" y="88"/>
                  </a:lnTo>
                  <a:lnTo>
                    <a:pt x="216" y="90"/>
                  </a:lnTo>
                  <a:lnTo>
                    <a:pt x="216" y="90"/>
                  </a:lnTo>
                  <a:lnTo>
                    <a:pt x="216" y="90"/>
                  </a:lnTo>
                  <a:lnTo>
                    <a:pt x="213" y="90"/>
                  </a:lnTo>
                  <a:lnTo>
                    <a:pt x="213" y="90"/>
                  </a:lnTo>
                  <a:lnTo>
                    <a:pt x="213" y="90"/>
                  </a:lnTo>
                  <a:lnTo>
                    <a:pt x="211" y="90"/>
                  </a:lnTo>
                  <a:lnTo>
                    <a:pt x="211" y="90"/>
                  </a:lnTo>
                  <a:lnTo>
                    <a:pt x="211" y="90"/>
                  </a:lnTo>
                  <a:lnTo>
                    <a:pt x="211" y="90"/>
                  </a:lnTo>
                  <a:lnTo>
                    <a:pt x="211" y="90"/>
                  </a:lnTo>
                  <a:lnTo>
                    <a:pt x="208" y="90"/>
                  </a:lnTo>
                  <a:lnTo>
                    <a:pt x="208" y="90"/>
                  </a:lnTo>
                  <a:lnTo>
                    <a:pt x="206" y="90"/>
                  </a:lnTo>
                  <a:lnTo>
                    <a:pt x="206" y="90"/>
                  </a:lnTo>
                  <a:lnTo>
                    <a:pt x="206" y="90"/>
                  </a:lnTo>
                  <a:lnTo>
                    <a:pt x="204" y="90"/>
                  </a:lnTo>
                  <a:lnTo>
                    <a:pt x="204" y="90"/>
                  </a:lnTo>
                  <a:lnTo>
                    <a:pt x="204" y="90"/>
                  </a:lnTo>
                  <a:lnTo>
                    <a:pt x="201" y="90"/>
                  </a:lnTo>
                  <a:lnTo>
                    <a:pt x="201" y="90"/>
                  </a:lnTo>
                  <a:lnTo>
                    <a:pt x="201" y="90"/>
                  </a:lnTo>
                  <a:lnTo>
                    <a:pt x="201" y="88"/>
                  </a:lnTo>
                  <a:lnTo>
                    <a:pt x="199" y="88"/>
                  </a:lnTo>
                  <a:lnTo>
                    <a:pt x="199" y="88"/>
                  </a:lnTo>
                  <a:lnTo>
                    <a:pt x="199" y="88"/>
                  </a:lnTo>
                  <a:lnTo>
                    <a:pt x="199" y="90"/>
                  </a:lnTo>
                  <a:lnTo>
                    <a:pt x="199" y="90"/>
                  </a:lnTo>
                  <a:lnTo>
                    <a:pt x="199" y="90"/>
                  </a:lnTo>
                  <a:lnTo>
                    <a:pt x="199" y="93"/>
                  </a:lnTo>
                  <a:lnTo>
                    <a:pt x="199" y="93"/>
                  </a:lnTo>
                  <a:lnTo>
                    <a:pt x="199" y="93"/>
                  </a:lnTo>
                  <a:lnTo>
                    <a:pt x="197" y="93"/>
                  </a:lnTo>
                  <a:lnTo>
                    <a:pt x="197" y="93"/>
                  </a:lnTo>
                  <a:lnTo>
                    <a:pt x="197" y="93"/>
                  </a:lnTo>
                  <a:lnTo>
                    <a:pt x="197" y="90"/>
                  </a:lnTo>
                  <a:lnTo>
                    <a:pt x="194" y="90"/>
                  </a:lnTo>
                  <a:lnTo>
                    <a:pt x="194" y="90"/>
                  </a:lnTo>
                  <a:lnTo>
                    <a:pt x="194" y="90"/>
                  </a:lnTo>
                  <a:lnTo>
                    <a:pt x="194" y="93"/>
                  </a:lnTo>
                  <a:lnTo>
                    <a:pt x="192" y="93"/>
                  </a:lnTo>
                  <a:lnTo>
                    <a:pt x="192" y="93"/>
                  </a:lnTo>
                  <a:lnTo>
                    <a:pt x="192" y="93"/>
                  </a:lnTo>
                  <a:lnTo>
                    <a:pt x="192" y="95"/>
                  </a:lnTo>
                  <a:lnTo>
                    <a:pt x="192" y="95"/>
                  </a:lnTo>
                  <a:lnTo>
                    <a:pt x="192" y="95"/>
                  </a:lnTo>
                  <a:lnTo>
                    <a:pt x="192" y="95"/>
                  </a:lnTo>
                  <a:lnTo>
                    <a:pt x="189" y="95"/>
                  </a:lnTo>
                  <a:lnTo>
                    <a:pt x="189" y="97"/>
                  </a:lnTo>
                  <a:lnTo>
                    <a:pt x="189" y="97"/>
                  </a:lnTo>
                  <a:lnTo>
                    <a:pt x="189" y="97"/>
                  </a:lnTo>
                  <a:lnTo>
                    <a:pt x="189" y="100"/>
                  </a:lnTo>
                  <a:lnTo>
                    <a:pt x="189" y="100"/>
                  </a:lnTo>
                  <a:lnTo>
                    <a:pt x="189" y="102"/>
                  </a:lnTo>
                  <a:lnTo>
                    <a:pt x="187" y="102"/>
                  </a:lnTo>
                  <a:lnTo>
                    <a:pt x="187" y="102"/>
                  </a:lnTo>
                  <a:lnTo>
                    <a:pt x="187" y="104"/>
                  </a:lnTo>
                  <a:lnTo>
                    <a:pt x="187" y="104"/>
                  </a:lnTo>
                  <a:lnTo>
                    <a:pt x="187" y="104"/>
                  </a:lnTo>
                  <a:lnTo>
                    <a:pt x="187" y="104"/>
                  </a:lnTo>
                  <a:lnTo>
                    <a:pt x="187" y="107"/>
                  </a:lnTo>
                  <a:lnTo>
                    <a:pt x="187" y="107"/>
                  </a:lnTo>
                  <a:lnTo>
                    <a:pt x="187" y="107"/>
                  </a:lnTo>
                  <a:lnTo>
                    <a:pt x="187" y="109"/>
                  </a:lnTo>
                  <a:lnTo>
                    <a:pt x="187" y="109"/>
                  </a:lnTo>
                  <a:lnTo>
                    <a:pt x="187" y="109"/>
                  </a:lnTo>
                  <a:lnTo>
                    <a:pt x="187" y="112"/>
                  </a:lnTo>
                  <a:lnTo>
                    <a:pt x="187" y="112"/>
                  </a:lnTo>
                  <a:lnTo>
                    <a:pt x="187" y="114"/>
                  </a:lnTo>
                  <a:lnTo>
                    <a:pt x="187" y="114"/>
                  </a:lnTo>
                  <a:lnTo>
                    <a:pt x="187" y="114"/>
                  </a:lnTo>
                  <a:lnTo>
                    <a:pt x="187" y="114"/>
                  </a:lnTo>
                  <a:lnTo>
                    <a:pt x="185" y="114"/>
                  </a:lnTo>
                  <a:lnTo>
                    <a:pt x="185" y="116"/>
                  </a:lnTo>
                  <a:lnTo>
                    <a:pt x="185" y="116"/>
                  </a:lnTo>
                  <a:lnTo>
                    <a:pt x="185" y="119"/>
                  </a:lnTo>
                  <a:lnTo>
                    <a:pt x="187" y="119"/>
                  </a:lnTo>
                  <a:lnTo>
                    <a:pt x="187" y="119"/>
                  </a:lnTo>
                  <a:lnTo>
                    <a:pt x="187" y="119"/>
                  </a:lnTo>
                  <a:lnTo>
                    <a:pt x="187" y="119"/>
                  </a:lnTo>
                  <a:lnTo>
                    <a:pt x="187" y="121"/>
                  </a:lnTo>
                  <a:lnTo>
                    <a:pt x="189" y="121"/>
                  </a:lnTo>
                  <a:lnTo>
                    <a:pt x="189" y="121"/>
                  </a:lnTo>
                  <a:lnTo>
                    <a:pt x="189" y="121"/>
                  </a:lnTo>
                  <a:lnTo>
                    <a:pt x="189" y="123"/>
                  </a:lnTo>
                  <a:lnTo>
                    <a:pt x="189" y="123"/>
                  </a:lnTo>
                  <a:lnTo>
                    <a:pt x="189" y="123"/>
                  </a:lnTo>
                  <a:lnTo>
                    <a:pt x="189" y="123"/>
                  </a:lnTo>
                  <a:lnTo>
                    <a:pt x="189" y="126"/>
                  </a:lnTo>
                  <a:lnTo>
                    <a:pt x="187" y="126"/>
                  </a:lnTo>
                  <a:lnTo>
                    <a:pt x="187" y="126"/>
                  </a:lnTo>
                  <a:lnTo>
                    <a:pt x="187" y="128"/>
                  </a:lnTo>
                  <a:lnTo>
                    <a:pt x="187" y="128"/>
                  </a:lnTo>
                  <a:lnTo>
                    <a:pt x="187" y="128"/>
                  </a:lnTo>
                  <a:lnTo>
                    <a:pt x="187" y="128"/>
                  </a:lnTo>
                  <a:lnTo>
                    <a:pt x="189" y="128"/>
                  </a:lnTo>
                  <a:lnTo>
                    <a:pt x="189" y="130"/>
                  </a:lnTo>
                  <a:lnTo>
                    <a:pt x="189" y="130"/>
                  </a:lnTo>
                  <a:lnTo>
                    <a:pt x="187" y="130"/>
                  </a:lnTo>
                  <a:lnTo>
                    <a:pt x="187" y="133"/>
                  </a:lnTo>
                  <a:lnTo>
                    <a:pt x="187" y="133"/>
                  </a:lnTo>
                  <a:lnTo>
                    <a:pt x="187" y="133"/>
                  </a:lnTo>
                  <a:lnTo>
                    <a:pt x="187" y="133"/>
                  </a:lnTo>
                  <a:lnTo>
                    <a:pt x="185" y="133"/>
                  </a:lnTo>
                  <a:lnTo>
                    <a:pt x="185" y="133"/>
                  </a:lnTo>
                  <a:lnTo>
                    <a:pt x="185" y="133"/>
                  </a:lnTo>
                  <a:lnTo>
                    <a:pt x="185" y="133"/>
                  </a:lnTo>
                  <a:lnTo>
                    <a:pt x="182" y="133"/>
                  </a:lnTo>
                  <a:lnTo>
                    <a:pt x="182" y="133"/>
                  </a:lnTo>
                  <a:lnTo>
                    <a:pt x="180" y="133"/>
                  </a:lnTo>
                  <a:lnTo>
                    <a:pt x="180" y="135"/>
                  </a:lnTo>
                  <a:lnTo>
                    <a:pt x="180" y="135"/>
                  </a:lnTo>
                  <a:lnTo>
                    <a:pt x="180" y="135"/>
                  </a:lnTo>
                  <a:lnTo>
                    <a:pt x="180" y="135"/>
                  </a:lnTo>
                  <a:lnTo>
                    <a:pt x="180" y="138"/>
                  </a:lnTo>
                  <a:lnTo>
                    <a:pt x="178" y="138"/>
                  </a:lnTo>
                  <a:lnTo>
                    <a:pt x="178" y="138"/>
                  </a:lnTo>
                  <a:lnTo>
                    <a:pt x="178" y="138"/>
                  </a:lnTo>
                  <a:lnTo>
                    <a:pt x="178" y="140"/>
                  </a:lnTo>
                  <a:lnTo>
                    <a:pt x="178" y="140"/>
                  </a:lnTo>
                  <a:lnTo>
                    <a:pt x="178" y="140"/>
                  </a:lnTo>
                  <a:lnTo>
                    <a:pt x="178" y="142"/>
                  </a:lnTo>
                  <a:lnTo>
                    <a:pt x="175" y="142"/>
                  </a:lnTo>
                  <a:lnTo>
                    <a:pt x="175" y="142"/>
                  </a:lnTo>
                  <a:lnTo>
                    <a:pt x="175" y="142"/>
                  </a:lnTo>
                  <a:lnTo>
                    <a:pt x="175" y="145"/>
                  </a:lnTo>
                  <a:lnTo>
                    <a:pt x="173" y="145"/>
                  </a:lnTo>
                  <a:lnTo>
                    <a:pt x="173" y="145"/>
                  </a:lnTo>
                  <a:lnTo>
                    <a:pt x="173" y="145"/>
                  </a:lnTo>
                  <a:lnTo>
                    <a:pt x="171" y="145"/>
                  </a:lnTo>
                  <a:lnTo>
                    <a:pt x="171" y="145"/>
                  </a:lnTo>
                  <a:lnTo>
                    <a:pt x="171" y="145"/>
                  </a:lnTo>
                  <a:lnTo>
                    <a:pt x="171" y="145"/>
                  </a:lnTo>
                  <a:lnTo>
                    <a:pt x="171" y="147"/>
                  </a:lnTo>
                  <a:lnTo>
                    <a:pt x="171" y="147"/>
                  </a:lnTo>
                  <a:lnTo>
                    <a:pt x="168" y="147"/>
                  </a:lnTo>
                  <a:lnTo>
                    <a:pt x="168" y="147"/>
                  </a:lnTo>
                  <a:lnTo>
                    <a:pt x="168" y="147"/>
                  </a:lnTo>
                  <a:lnTo>
                    <a:pt x="166" y="147"/>
                  </a:lnTo>
                  <a:lnTo>
                    <a:pt x="166" y="149"/>
                  </a:lnTo>
                  <a:lnTo>
                    <a:pt x="166" y="149"/>
                  </a:lnTo>
                  <a:lnTo>
                    <a:pt x="166" y="152"/>
                  </a:lnTo>
                  <a:lnTo>
                    <a:pt x="166" y="152"/>
                  </a:lnTo>
                  <a:lnTo>
                    <a:pt x="166" y="152"/>
                  </a:lnTo>
                  <a:lnTo>
                    <a:pt x="166" y="154"/>
                  </a:lnTo>
                  <a:lnTo>
                    <a:pt x="166" y="154"/>
                  </a:lnTo>
                  <a:lnTo>
                    <a:pt x="163" y="154"/>
                  </a:lnTo>
                  <a:lnTo>
                    <a:pt x="163" y="154"/>
                  </a:lnTo>
                  <a:lnTo>
                    <a:pt x="163" y="154"/>
                  </a:lnTo>
                  <a:lnTo>
                    <a:pt x="161" y="154"/>
                  </a:lnTo>
                  <a:lnTo>
                    <a:pt x="161" y="154"/>
                  </a:lnTo>
                  <a:lnTo>
                    <a:pt x="161" y="154"/>
                  </a:lnTo>
                  <a:lnTo>
                    <a:pt x="161" y="154"/>
                  </a:lnTo>
                  <a:lnTo>
                    <a:pt x="163" y="154"/>
                  </a:lnTo>
                  <a:lnTo>
                    <a:pt x="163" y="154"/>
                  </a:lnTo>
                  <a:lnTo>
                    <a:pt x="163" y="157"/>
                  </a:lnTo>
                  <a:lnTo>
                    <a:pt x="163" y="157"/>
                  </a:lnTo>
                  <a:lnTo>
                    <a:pt x="163" y="159"/>
                  </a:lnTo>
                  <a:lnTo>
                    <a:pt x="166" y="159"/>
                  </a:lnTo>
                  <a:lnTo>
                    <a:pt x="166" y="159"/>
                  </a:lnTo>
                  <a:lnTo>
                    <a:pt x="166" y="161"/>
                  </a:lnTo>
                  <a:lnTo>
                    <a:pt x="163" y="161"/>
                  </a:lnTo>
                  <a:lnTo>
                    <a:pt x="163" y="161"/>
                  </a:lnTo>
                  <a:lnTo>
                    <a:pt x="166" y="161"/>
                  </a:lnTo>
                  <a:lnTo>
                    <a:pt x="166" y="164"/>
                  </a:lnTo>
                  <a:lnTo>
                    <a:pt x="166" y="164"/>
                  </a:lnTo>
                  <a:lnTo>
                    <a:pt x="166" y="164"/>
                  </a:lnTo>
                  <a:lnTo>
                    <a:pt x="166" y="164"/>
                  </a:lnTo>
                  <a:lnTo>
                    <a:pt x="166" y="164"/>
                  </a:lnTo>
                  <a:lnTo>
                    <a:pt x="166" y="166"/>
                  </a:lnTo>
                  <a:lnTo>
                    <a:pt x="168" y="166"/>
                  </a:lnTo>
                  <a:lnTo>
                    <a:pt x="168" y="166"/>
                  </a:lnTo>
                  <a:lnTo>
                    <a:pt x="168" y="168"/>
                  </a:lnTo>
                  <a:lnTo>
                    <a:pt x="168" y="168"/>
                  </a:lnTo>
                  <a:lnTo>
                    <a:pt x="166" y="168"/>
                  </a:lnTo>
                  <a:lnTo>
                    <a:pt x="166" y="171"/>
                  </a:lnTo>
                  <a:lnTo>
                    <a:pt x="166" y="171"/>
                  </a:lnTo>
                  <a:lnTo>
                    <a:pt x="166" y="173"/>
                  </a:lnTo>
                  <a:lnTo>
                    <a:pt x="166" y="173"/>
                  </a:lnTo>
                  <a:lnTo>
                    <a:pt x="166" y="173"/>
                  </a:lnTo>
                  <a:lnTo>
                    <a:pt x="166" y="173"/>
                  </a:lnTo>
                  <a:lnTo>
                    <a:pt x="166" y="176"/>
                  </a:lnTo>
                  <a:lnTo>
                    <a:pt x="166" y="176"/>
                  </a:lnTo>
                  <a:lnTo>
                    <a:pt x="166" y="176"/>
                  </a:lnTo>
                  <a:lnTo>
                    <a:pt x="163" y="176"/>
                  </a:lnTo>
                  <a:lnTo>
                    <a:pt x="163" y="176"/>
                  </a:lnTo>
                  <a:lnTo>
                    <a:pt x="163" y="176"/>
                  </a:lnTo>
                  <a:lnTo>
                    <a:pt x="163" y="176"/>
                  </a:lnTo>
                  <a:lnTo>
                    <a:pt x="163" y="178"/>
                  </a:lnTo>
                  <a:lnTo>
                    <a:pt x="163" y="178"/>
                  </a:lnTo>
                  <a:lnTo>
                    <a:pt x="161" y="178"/>
                  </a:lnTo>
                  <a:lnTo>
                    <a:pt x="161" y="180"/>
                  </a:lnTo>
                  <a:lnTo>
                    <a:pt x="161" y="180"/>
                  </a:lnTo>
                  <a:lnTo>
                    <a:pt x="161" y="183"/>
                  </a:lnTo>
                  <a:lnTo>
                    <a:pt x="161" y="183"/>
                  </a:lnTo>
                  <a:lnTo>
                    <a:pt x="161" y="183"/>
                  </a:lnTo>
                  <a:lnTo>
                    <a:pt x="161" y="185"/>
                  </a:lnTo>
                  <a:lnTo>
                    <a:pt x="161" y="185"/>
                  </a:lnTo>
                  <a:lnTo>
                    <a:pt x="161" y="185"/>
                  </a:lnTo>
                  <a:lnTo>
                    <a:pt x="161" y="187"/>
                  </a:lnTo>
                  <a:lnTo>
                    <a:pt x="161" y="187"/>
                  </a:lnTo>
                  <a:lnTo>
                    <a:pt x="161" y="187"/>
                  </a:lnTo>
                  <a:lnTo>
                    <a:pt x="161" y="190"/>
                  </a:lnTo>
                  <a:lnTo>
                    <a:pt x="161" y="190"/>
                  </a:lnTo>
                  <a:lnTo>
                    <a:pt x="161" y="192"/>
                  </a:lnTo>
                  <a:lnTo>
                    <a:pt x="159" y="192"/>
                  </a:lnTo>
                  <a:lnTo>
                    <a:pt x="159" y="192"/>
                  </a:lnTo>
                  <a:lnTo>
                    <a:pt x="159" y="192"/>
                  </a:lnTo>
                  <a:lnTo>
                    <a:pt x="159" y="192"/>
                  </a:lnTo>
                  <a:lnTo>
                    <a:pt x="161" y="192"/>
                  </a:lnTo>
                  <a:lnTo>
                    <a:pt x="161" y="192"/>
                  </a:lnTo>
                  <a:lnTo>
                    <a:pt x="161" y="194"/>
                  </a:lnTo>
                  <a:lnTo>
                    <a:pt x="161" y="194"/>
                  </a:lnTo>
                  <a:lnTo>
                    <a:pt x="161" y="197"/>
                  </a:lnTo>
                  <a:lnTo>
                    <a:pt x="161" y="197"/>
                  </a:lnTo>
                  <a:lnTo>
                    <a:pt x="161" y="197"/>
                  </a:lnTo>
                  <a:lnTo>
                    <a:pt x="161" y="197"/>
                  </a:lnTo>
                  <a:lnTo>
                    <a:pt x="161" y="197"/>
                  </a:lnTo>
                  <a:lnTo>
                    <a:pt x="161" y="194"/>
                  </a:lnTo>
                  <a:lnTo>
                    <a:pt x="163" y="194"/>
                  </a:lnTo>
                  <a:lnTo>
                    <a:pt x="163" y="194"/>
                  </a:lnTo>
                  <a:lnTo>
                    <a:pt x="163" y="197"/>
                  </a:lnTo>
                  <a:lnTo>
                    <a:pt x="163" y="197"/>
                  </a:lnTo>
                  <a:lnTo>
                    <a:pt x="163" y="199"/>
                  </a:lnTo>
                  <a:lnTo>
                    <a:pt x="163" y="199"/>
                  </a:lnTo>
                  <a:lnTo>
                    <a:pt x="163" y="199"/>
                  </a:lnTo>
                  <a:lnTo>
                    <a:pt x="163" y="202"/>
                  </a:lnTo>
                  <a:lnTo>
                    <a:pt x="163" y="202"/>
                  </a:lnTo>
                  <a:lnTo>
                    <a:pt x="163" y="204"/>
                  </a:lnTo>
                  <a:lnTo>
                    <a:pt x="163" y="204"/>
                  </a:lnTo>
                  <a:lnTo>
                    <a:pt x="161" y="204"/>
                  </a:lnTo>
                  <a:lnTo>
                    <a:pt x="161" y="204"/>
                  </a:lnTo>
                  <a:lnTo>
                    <a:pt x="161" y="206"/>
                  </a:lnTo>
                  <a:lnTo>
                    <a:pt x="161" y="206"/>
                  </a:lnTo>
                  <a:lnTo>
                    <a:pt x="161" y="206"/>
                  </a:lnTo>
                  <a:lnTo>
                    <a:pt x="161" y="206"/>
                  </a:lnTo>
                  <a:lnTo>
                    <a:pt x="161" y="209"/>
                  </a:lnTo>
                  <a:lnTo>
                    <a:pt x="161" y="209"/>
                  </a:lnTo>
                  <a:lnTo>
                    <a:pt x="161" y="209"/>
                  </a:lnTo>
                  <a:lnTo>
                    <a:pt x="161" y="211"/>
                  </a:lnTo>
                  <a:lnTo>
                    <a:pt x="161" y="211"/>
                  </a:lnTo>
                  <a:lnTo>
                    <a:pt x="161" y="211"/>
                  </a:lnTo>
                  <a:lnTo>
                    <a:pt x="159" y="211"/>
                  </a:lnTo>
                  <a:lnTo>
                    <a:pt x="159" y="213"/>
                  </a:lnTo>
                  <a:lnTo>
                    <a:pt x="159" y="213"/>
                  </a:lnTo>
                  <a:lnTo>
                    <a:pt x="159" y="213"/>
                  </a:lnTo>
                  <a:lnTo>
                    <a:pt x="159" y="213"/>
                  </a:lnTo>
                  <a:lnTo>
                    <a:pt x="159" y="213"/>
                  </a:lnTo>
                  <a:lnTo>
                    <a:pt x="159" y="216"/>
                  </a:lnTo>
                  <a:lnTo>
                    <a:pt x="159" y="216"/>
                  </a:lnTo>
                  <a:lnTo>
                    <a:pt x="159" y="216"/>
                  </a:lnTo>
                  <a:lnTo>
                    <a:pt x="159" y="213"/>
                  </a:lnTo>
                  <a:lnTo>
                    <a:pt x="156" y="213"/>
                  </a:lnTo>
                  <a:lnTo>
                    <a:pt x="156" y="216"/>
                  </a:lnTo>
                  <a:lnTo>
                    <a:pt x="156" y="216"/>
                  </a:lnTo>
                  <a:lnTo>
                    <a:pt x="154" y="216"/>
                  </a:lnTo>
                  <a:lnTo>
                    <a:pt x="154" y="216"/>
                  </a:lnTo>
                  <a:lnTo>
                    <a:pt x="154" y="213"/>
                  </a:lnTo>
                  <a:lnTo>
                    <a:pt x="154" y="213"/>
                  </a:lnTo>
                  <a:lnTo>
                    <a:pt x="154" y="213"/>
                  </a:lnTo>
                  <a:lnTo>
                    <a:pt x="154" y="213"/>
                  </a:lnTo>
                  <a:lnTo>
                    <a:pt x="154" y="211"/>
                  </a:lnTo>
                  <a:lnTo>
                    <a:pt x="154" y="211"/>
                  </a:lnTo>
                  <a:lnTo>
                    <a:pt x="154" y="209"/>
                  </a:lnTo>
                  <a:lnTo>
                    <a:pt x="154" y="209"/>
                  </a:lnTo>
                  <a:lnTo>
                    <a:pt x="154" y="206"/>
                  </a:lnTo>
                  <a:lnTo>
                    <a:pt x="154" y="206"/>
                  </a:lnTo>
                  <a:lnTo>
                    <a:pt x="154" y="206"/>
                  </a:lnTo>
                  <a:lnTo>
                    <a:pt x="154" y="204"/>
                  </a:lnTo>
                  <a:lnTo>
                    <a:pt x="154" y="204"/>
                  </a:lnTo>
                  <a:lnTo>
                    <a:pt x="154" y="204"/>
                  </a:lnTo>
                  <a:lnTo>
                    <a:pt x="154" y="204"/>
                  </a:lnTo>
                  <a:lnTo>
                    <a:pt x="152" y="204"/>
                  </a:lnTo>
                  <a:lnTo>
                    <a:pt x="152" y="204"/>
                  </a:lnTo>
                  <a:lnTo>
                    <a:pt x="152" y="204"/>
                  </a:lnTo>
                  <a:lnTo>
                    <a:pt x="152" y="204"/>
                  </a:lnTo>
                  <a:lnTo>
                    <a:pt x="152" y="204"/>
                  </a:lnTo>
                  <a:lnTo>
                    <a:pt x="149" y="204"/>
                  </a:lnTo>
                  <a:lnTo>
                    <a:pt x="149" y="204"/>
                  </a:lnTo>
                  <a:lnTo>
                    <a:pt x="149" y="206"/>
                  </a:lnTo>
                  <a:lnTo>
                    <a:pt x="147" y="206"/>
                  </a:lnTo>
                  <a:lnTo>
                    <a:pt x="147" y="206"/>
                  </a:lnTo>
                  <a:lnTo>
                    <a:pt x="147" y="206"/>
                  </a:lnTo>
                  <a:lnTo>
                    <a:pt x="147" y="206"/>
                  </a:lnTo>
                  <a:lnTo>
                    <a:pt x="144" y="206"/>
                  </a:lnTo>
                  <a:lnTo>
                    <a:pt x="144" y="209"/>
                  </a:lnTo>
                  <a:lnTo>
                    <a:pt x="144" y="209"/>
                  </a:lnTo>
                  <a:lnTo>
                    <a:pt x="144" y="209"/>
                  </a:lnTo>
                  <a:lnTo>
                    <a:pt x="142" y="209"/>
                  </a:lnTo>
                  <a:lnTo>
                    <a:pt x="142" y="209"/>
                  </a:lnTo>
                  <a:lnTo>
                    <a:pt x="142" y="209"/>
                  </a:lnTo>
                  <a:lnTo>
                    <a:pt x="140" y="209"/>
                  </a:lnTo>
                  <a:lnTo>
                    <a:pt x="140" y="211"/>
                  </a:lnTo>
                  <a:lnTo>
                    <a:pt x="140" y="211"/>
                  </a:lnTo>
                  <a:lnTo>
                    <a:pt x="140" y="211"/>
                  </a:lnTo>
                  <a:lnTo>
                    <a:pt x="137" y="211"/>
                  </a:lnTo>
                  <a:lnTo>
                    <a:pt x="137" y="211"/>
                  </a:lnTo>
                  <a:lnTo>
                    <a:pt x="137" y="211"/>
                  </a:lnTo>
                  <a:lnTo>
                    <a:pt x="137" y="211"/>
                  </a:lnTo>
                  <a:lnTo>
                    <a:pt x="137" y="213"/>
                  </a:lnTo>
                  <a:lnTo>
                    <a:pt x="135" y="213"/>
                  </a:lnTo>
                  <a:lnTo>
                    <a:pt x="135" y="213"/>
                  </a:lnTo>
                  <a:lnTo>
                    <a:pt x="133" y="213"/>
                  </a:lnTo>
                  <a:lnTo>
                    <a:pt x="133" y="213"/>
                  </a:lnTo>
                  <a:lnTo>
                    <a:pt x="133" y="213"/>
                  </a:lnTo>
                  <a:lnTo>
                    <a:pt x="133" y="213"/>
                  </a:lnTo>
                  <a:lnTo>
                    <a:pt x="133" y="213"/>
                  </a:lnTo>
                  <a:lnTo>
                    <a:pt x="130" y="213"/>
                  </a:lnTo>
                  <a:lnTo>
                    <a:pt x="130" y="213"/>
                  </a:lnTo>
                  <a:lnTo>
                    <a:pt x="130" y="216"/>
                  </a:lnTo>
                  <a:lnTo>
                    <a:pt x="128" y="216"/>
                  </a:lnTo>
                  <a:lnTo>
                    <a:pt x="128" y="216"/>
                  </a:lnTo>
                  <a:lnTo>
                    <a:pt x="128" y="216"/>
                  </a:lnTo>
                  <a:lnTo>
                    <a:pt x="128" y="216"/>
                  </a:lnTo>
                  <a:lnTo>
                    <a:pt x="128" y="218"/>
                  </a:lnTo>
                  <a:lnTo>
                    <a:pt x="126" y="218"/>
                  </a:lnTo>
                  <a:lnTo>
                    <a:pt x="126" y="218"/>
                  </a:lnTo>
                  <a:lnTo>
                    <a:pt x="126" y="218"/>
                  </a:lnTo>
                  <a:lnTo>
                    <a:pt x="126" y="216"/>
                  </a:lnTo>
                  <a:lnTo>
                    <a:pt x="123" y="216"/>
                  </a:lnTo>
                  <a:lnTo>
                    <a:pt x="123" y="216"/>
                  </a:lnTo>
                  <a:lnTo>
                    <a:pt x="126" y="216"/>
                  </a:lnTo>
                  <a:lnTo>
                    <a:pt x="126" y="213"/>
                  </a:lnTo>
                  <a:lnTo>
                    <a:pt x="126" y="213"/>
                  </a:lnTo>
                  <a:lnTo>
                    <a:pt x="126" y="213"/>
                  </a:lnTo>
                  <a:lnTo>
                    <a:pt x="126" y="211"/>
                  </a:lnTo>
                  <a:lnTo>
                    <a:pt x="123" y="211"/>
                  </a:lnTo>
                  <a:lnTo>
                    <a:pt x="123" y="211"/>
                  </a:lnTo>
                  <a:lnTo>
                    <a:pt x="123" y="209"/>
                  </a:lnTo>
                  <a:lnTo>
                    <a:pt x="123" y="209"/>
                  </a:lnTo>
                  <a:lnTo>
                    <a:pt x="123" y="206"/>
                  </a:lnTo>
                  <a:lnTo>
                    <a:pt x="123" y="206"/>
                  </a:lnTo>
                  <a:lnTo>
                    <a:pt x="123" y="204"/>
                  </a:lnTo>
                  <a:lnTo>
                    <a:pt x="123" y="204"/>
                  </a:lnTo>
                  <a:lnTo>
                    <a:pt x="123" y="204"/>
                  </a:lnTo>
                  <a:lnTo>
                    <a:pt x="123" y="204"/>
                  </a:lnTo>
                  <a:lnTo>
                    <a:pt x="123" y="202"/>
                  </a:lnTo>
                  <a:lnTo>
                    <a:pt x="121" y="202"/>
                  </a:lnTo>
                  <a:lnTo>
                    <a:pt x="121" y="202"/>
                  </a:lnTo>
                  <a:lnTo>
                    <a:pt x="121" y="202"/>
                  </a:lnTo>
                  <a:lnTo>
                    <a:pt x="121" y="202"/>
                  </a:lnTo>
                  <a:lnTo>
                    <a:pt x="121" y="199"/>
                  </a:lnTo>
                  <a:lnTo>
                    <a:pt x="118" y="199"/>
                  </a:lnTo>
                  <a:lnTo>
                    <a:pt x="118" y="199"/>
                  </a:lnTo>
                  <a:lnTo>
                    <a:pt x="118" y="199"/>
                  </a:lnTo>
                  <a:lnTo>
                    <a:pt x="118" y="199"/>
                  </a:lnTo>
                  <a:lnTo>
                    <a:pt x="116" y="199"/>
                  </a:lnTo>
                  <a:lnTo>
                    <a:pt x="116" y="197"/>
                  </a:lnTo>
                  <a:lnTo>
                    <a:pt x="116" y="197"/>
                  </a:lnTo>
                  <a:lnTo>
                    <a:pt x="114" y="197"/>
                  </a:lnTo>
                  <a:lnTo>
                    <a:pt x="114" y="197"/>
                  </a:lnTo>
                  <a:lnTo>
                    <a:pt x="114" y="197"/>
                  </a:lnTo>
                  <a:lnTo>
                    <a:pt x="114" y="197"/>
                  </a:lnTo>
                  <a:lnTo>
                    <a:pt x="111" y="197"/>
                  </a:lnTo>
                  <a:lnTo>
                    <a:pt x="111" y="197"/>
                  </a:lnTo>
                  <a:lnTo>
                    <a:pt x="111" y="197"/>
                  </a:lnTo>
                  <a:lnTo>
                    <a:pt x="111" y="197"/>
                  </a:lnTo>
                  <a:lnTo>
                    <a:pt x="109" y="197"/>
                  </a:lnTo>
                  <a:lnTo>
                    <a:pt x="109" y="197"/>
                  </a:lnTo>
                  <a:lnTo>
                    <a:pt x="109" y="199"/>
                  </a:lnTo>
                  <a:lnTo>
                    <a:pt x="107" y="199"/>
                  </a:lnTo>
                  <a:lnTo>
                    <a:pt x="107" y="199"/>
                  </a:lnTo>
                  <a:lnTo>
                    <a:pt x="107" y="199"/>
                  </a:lnTo>
                  <a:lnTo>
                    <a:pt x="107" y="199"/>
                  </a:lnTo>
                  <a:lnTo>
                    <a:pt x="104" y="199"/>
                  </a:lnTo>
                  <a:lnTo>
                    <a:pt x="104" y="199"/>
                  </a:lnTo>
                  <a:lnTo>
                    <a:pt x="104" y="199"/>
                  </a:lnTo>
                  <a:lnTo>
                    <a:pt x="102" y="199"/>
                  </a:lnTo>
                  <a:lnTo>
                    <a:pt x="102" y="199"/>
                  </a:lnTo>
                  <a:lnTo>
                    <a:pt x="102" y="199"/>
                  </a:lnTo>
                  <a:lnTo>
                    <a:pt x="102" y="197"/>
                  </a:lnTo>
                  <a:lnTo>
                    <a:pt x="102" y="197"/>
                  </a:lnTo>
                  <a:lnTo>
                    <a:pt x="102" y="197"/>
                  </a:lnTo>
                  <a:lnTo>
                    <a:pt x="102" y="194"/>
                  </a:lnTo>
                  <a:lnTo>
                    <a:pt x="104" y="194"/>
                  </a:lnTo>
                  <a:lnTo>
                    <a:pt x="104" y="194"/>
                  </a:lnTo>
                  <a:lnTo>
                    <a:pt x="102" y="194"/>
                  </a:lnTo>
                  <a:lnTo>
                    <a:pt x="102" y="192"/>
                  </a:lnTo>
                  <a:lnTo>
                    <a:pt x="102" y="192"/>
                  </a:lnTo>
                  <a:lnTo>
                    <a:pt x="102" y="192"/>
                  </a:lnTo>
                  <a:lnTo>
                    <a:pt x="102" y="192"/>
                  </a:lnTo>
                  <a:lnTo>
                    <a:pt x="100" y="192"/>
                  </a:lnTo>
                  <a:lnTo>
                    <a:pt x="100" y="192"/>
                  </a:lnTo>
                  <a:lnTo>
                    <a:pt x="100" y="192"/>
                  </a:lnTo>
                  <a:lnTo>
                    <a:pt x="100" y="192"/>
                  </a:lnTo>
                  <a:lnTo>
                    <a:pt x="100" y="192"/>
                  </a:lnTo>
                  <a:lnTo>
                    <a:pt x="100" y="194"/>
                  </a:lnTo>
                  <a:lnTo>
                    <a:pt x="100" y="194"/>
                  </a:lnTo>
                  <a:lnTo>
                    <a:pt x="97" y="194"/>
                  </a:lnTo>
                  <a:lnTo>
                    <a:pt x="97" y="194"/>
                  </a:lnTo>
                  <a:lnTo>
                    <a:pt x="97" y="194"/>
                  </a:lnTo>
                  <a:lnTo>
                    <a:pt x="95" y="194"/>
                  </a:lnTo>
                  <a:lnTo>
                    <a:pt x="95" y="192"/>
                  </a:lnTo>
                  <a:lnTo>
                    <a:pt x="95" y="192"/>
                  </a:lnTo>
                  <a:lnTo>
                    <a:pt x="95" y="192"/>
                  </a:lnTo>
                  <a:lnTo>
                    <a:pt x="95" y="192"/>
                  </a:lnTo>
                  <a:lnTo>
                    <a:pt x="95" y="192"/>
                  </a:lnTo>
                  <a:lnTo>
                    <a:pt x="92" y="192"/>
                  </a:lnTo>
                  <a:lnTo>
                    <a:pt x="92" y="190"/>
                  </a:lnTo>
                  <a:lnTo>
                    <a:pt x="92" y="190"/>
                  </a:lnTo>
                  <a:lnTo>
                    <a:pt x="92" y="190"/>
                  </a:lnTo>
                  <a:lnTo>
                    <a:pt x="92" y="190"/>
                  </a:lnTo>
                  <a:lnTo>
                    <a:pt x="92" y="187"/>
                  </a:lnTo>
                  <a:lnTo>
                    <a:pt x="90" y="187"/>
                  </a:lnTo>
                  <a:lnTo>
                    <a:pt x="90" y="190"/>
                  </a:lnTo>
                  <a:lnTo>
                    <a:pt x="90" y="190"/>
                  </a:lnTo>
                  <a:lnTo>
                    <a:pt x="90" y="190"/>
                  </a:lnTo>
                  <a:lnTo>
                    <a:pt x="90" y="190"/>
                  </a:lnTo>
                  <a:lnTo>
                    <a:pt x="90" y="192"/>
                  </a:lnTo>
                  <a:lnTo>
                    <a:pt x="90" y="192"/>
                  </a:lnTo>
                  <a:lnTo>
                    <a:pt x="90" y="192"/>
                  </a:lnTo>
                  <a:lnTo>
                    <a:pt x="90" y="192"/>
                  </a:lnTo>
                  <a:lnTo>
                    <a:pt x="88" y="192"/>
                  </a:lnTo>
                  <a:lnTo>
                    <a:pt x="88" y="192"/>
                  </a:lnTo>
                  <a:lnTo>
                    <a:pt x="88" y="194"/>
                  </a:lnTo>
                  <a:lnTo>
                    <a:pt x="88" y="194"/>
                  </a:lnTo>
                  <a:lnTo>
                    <a:pt x="85" y="194"/>
                  </a:lnTo>
                  <a:lnTo>
                    <a:pt x="85" y="194"/>
                  </a:lnTo>
                  <a:lnTo>
                    <a:pt x="85" y="194"/>
                  </a:lnTo>
                  <a:lnTo>
                    <a:pt x="85" y="194"/>
                  </a:lnTo>
                  <a:lnTo>
                    <a:pt x="85" y="197"/>
                  </a:lnTo>
                  <a:lnTo>
                    <a:pt x="83" y="197"/>
                  </a:lnTo>
                  <a:lnTo>
                    <a:pt x="83" y="197"/>
                  </a:lnTo>
                  <a:lnTo>
                    <a:pt x="83" y="197"/>
                  </a:lnTo>
                  <a:lnTo>
                    <a:pt x="81" y="197"/>
                  </a:lnTo>
                  <a:lnTo>
                    <a:pt x="81" y="199"/>
                  </a:lnTo>
                  <a:lnTo>
                    <a:pt x="81" y="199"/>
                  </a:lnTo>
                  <a:lnTo>
                    <a:pt x="81" y="199"/>
                  </a:lnTo>
                  <a:lnTo>
                    <a:pt x="81" y="202"/>
                  </a:lnTo>
                  <a:lnTo>
                    <a:pt x="81" y="202"/>
                  </a:lnTo>
                  <a:lnTo>
                    <a:pt x="81" y="199"/>
                  </a:lnTo>
                  <a:lnTo>
                    <a:pt x="81" y="199"/>
                  </a:lnTo>
                  <a:lnTo>
                    <a:pt x="78" y="199"/>
                  </a:lnTo>
                  <a:lnTo>
                    <a:pt x="78" y="199"/>
                  </a:lnTo>
                  <a:lnTo>
                    <a:pt x="78" y="197"/>
                  </a:lnTo>
                  <a:lnTo>
                    <a:pt x="78" y="197"/>
                  </a:lnTo>
                  <a:lnTo>
                    <a:pt x="78" y="197"/>
                  </a:lnTo>
                  <a:lnTo>
                    <a:pt x="76" y="197"/>
                  </a:lnTo>
                  <a:lnTo>
                    <a:pt x="76" y="197"/>
                  </a:lnTo>
                  <a:lnTo>
                    <a:pt x="76" y="194"/>
                  </a:lnTo>
                  <a:lnTo>
                    <a:pt x="73" y="194"/>
                  </a:lnTo>
                  <a:lnTo>
                    <a:pt x="73" y="194"/>
                  </a:lnTo>
                  <a:lnTo>
                    <a:pt x="73" y="194"/>
                  </a:lnTo>
                  <a:lnTo>
                    <a:pt x="73" y="197"/>
                  </a:lnTo>
                  <a:lnTo>
                    <a:pt x="71" y="197"/>
                  </a:lnTo>
                  <a:lnTo>
                    <a:pt x="71" y="197"/>
                  </a:lnTo>
                  <a:lnTo>
                    <a:pt x="71" y="197"/>
                  </a:lnTo>
                  <a:lnTo>
                    <a:pt x="71" y="197"/>
                  </a:lnTo>
                  <a:lnTo>
                    <a:pt x="71" y="199"/>
                  </a:lnTo>
                  <a:lnTo>
                    <a:pt x="69" y="199"/>
                  </a:lnTo>
                  <a:lnTo>
                    <a:pt x="69" y="199"/>
                  </a:lnTo>
                  <a:lnTo>
                    <a:pt x="69" y="199"/>
                  </a:lnTo>
                  <a:lnTo>
                    <a:pt x="69" y="202"/>
                  </a:lnTo>
                  <a:lnTo>
                    <a:pt x="66" y="202"/>
                  </a:lnTo>
                  <a:lnTo>
                    <a:pt x="66" y="202"/>
                  </a:lnTo>
                  <a:lnTo>
                    <a:pt x="66" y="202"/>
                  </a:lnTo>
                  <a:lnTo>
                    <a:pt x="66" y="202"/>
                  </a:lnTo>
                  <a:lnTo>
                    <a:pt x="64" y="202"/>
                  </a:lnTo>
                  <a:lnTo>
                    <a:pt x="64" y="202"/>
                  </a:lnTo>
                  <a:lnTo>
                    <a:pt x="64" y="202"/>
                  </a:lnTo>
                  <a:lnTo>
                    <a:pt x="64" y="202"/>
                  </a:lnTo>
                  <a:lnTo>
                    <a:pt x="64" y="199"/>
                  </a:lnTo>
                  <a:lnTo>
                    <a:pt x="64" y="199"/>
                  </a:lnTo>
                  <a:lnTo>
                    <a:pt x="64" y="197"/>
                  </a:lnTo>
                  <a:lnTo>
                    <a:pt x="62" y="197"/>
                  </a:lnTo>
                  <a:lnTo>
                    <a:pt x="62" y="197"/>
                  </a:lnTo>
                  <a:lnTo>
                    <a:pt x="64" y="197"/>
                  </a:lnTo>
                  <a:lnTo>
                    <a:pt x="64" y="194"/>
                  </a:lnTo>
                  <a:lnTo>
                    <a:pt x="64" y="194"/>
                  </a:lnTo>
                  <a:lnTo>
                    <a:pt x="64" y="194"/>
                  </a:lnTo>
                  <a:lnTo>
                    <a:pt x="64" y="192"/>
                  </a:lnTo>
                  <a:lnTo>
                    <a:pt x="64" y="192"/>
                  </a:lnTo>
                  <a:lnTo>
                    <a:pt x="64" y="192"/>
                  </a:lnTo>
                  <a:lnTo>
                    <a:pt x="64" y="190"/>
                  </a:lnTo>
                  <a:lnTo>
                    <a:pt x="64" y="190"/>
                  </a:lnTo>
                  <a:lnTo>
                    <a:pt x="64" y="187"/>
                  </a:lnTo>
                  <a:lnTo>
                    <a:pt x="64" y="187"/>
                  </a:lnTo>
                  <a:lnTo>
                    <a:pt x="64" y="187"/>
                  </a:lnTo>
                  <a:lnTo>
                    <a:pt x="64" y="185"/>
                  </a:lnTo>
                  <a:lnTo>
                    <a:pt x="64" y="185"/>
                  </a:lnTo>
                  <a:lnTo>
                    <a:pt x="62" y="185"/>
                  </a:lnTo>
                  <a:lnTo>
                    <a:pt x="62" y="185"/>
                  </a:lnTo>
                  <a:lnTo>
                    <a:pt x="62" y="185"/>
                  </a:lnTo>
                  <a:lnTo>
                    <a:pt x="62" y="187"/>
                  </a:lnTo>
                  <a:lnTo>
                    <a:pt x="59" y="187"/>
                  </a:lnTo>
                  <a:lnTo>
                    <a:pt x="59" y="187"/>
                  </a:lnTo>
                  <a:lnTo>
                    <a:pt x="59" y="190"/>
                  </a:lnTo>
                  <a:lnTo>
                    <a:pt x="59" y="190"/>
                  </a:lnTo>
                  <a:lnTo>
                    <a:pt x="59" y="190"/>
                  </a:lnTo>
                  <a:lnTo>
                    <a:pt x="59" y="190"/>
                  </a:lnTo>
                  <a:lnTo>
                    <a:pt x="59" y="190"/>
                  </a:lnTo>
                  <a:lnTo>
                    <a:pt x="59" y="187"/>
                  </a:lnTo>
                  <a:lnTo>
                    <a:pt x="57" y="187"/>
                  </a:lnTo>
                  <a:lnTo>
                    <a:pt x="57" y="187"/>
                  </a:lnTo>
                  <a:lnTo>
                    <a:pt x="57" y="187"/>
                  </a:lnTo>
                  <a:lnTo>
                    <a:pt x="57" y="185"/>
                  </a:lnTo>
                  <a:lnTo>
                    <a:pt x="55" y="185"/>
                  </a:lnTo>
                  <a:lnTo>
                    <a:pt x="55" y="185"/>
                  </a:lnTo>
                  <a:lnTo>
                    <a:pt x="55" y="185"/>
                  </a:lnTo>
                  <a:lnTo>
                    <a:pt x="52" y="185"/>
                  </a:lnTo>
                  <a:lnTo>
                    <a:pt x="52" y="187"/>
                  </a:lnTo>
                  <a:lnTo>
                    <a:pt x="52" y="187"/>
                  </a:lnTo>
                  <a:lnTo>
                    <a:pt x="52" y="187"/>
                  </a:lnTo>
                  <a:lnTo>
                    <a:pt x="52" y="187"/>
                  </a:lnTo>
                  <a:lnTo>
                    <a:pt x="50" y="187"/>
                  </a:lnTo>
                  <a:lnTo>
                    <a:pt x="50" y="187"/>
                  </a:lnTo>
                  <a:lnTo>
                    <a:pt x="47" y="187"/>
                  </a:lnTo>
                  <a:lnTo>
                    <a:pt x="47" y="190"/>
                  </a:lnTo>
                  <a:lnTo>
                    <a:pt x="47" y="190"/>
                  </a:lnTo>
                  <a:lnTo>
                    <a:pt x="47" y="190"/>
                  </a:lnTo>
                  <a:lnTo>
                    <a:pt x="45" y="190"/>
                  </a:lnTo>
                  <a:lnTo>
                    <a:pt x="45" y="190"/>
                  </a:lnTo>
                  <a:lnTo>
                    <a:pt x="45" y="190"/>
                  </a:lnTo>
                  <a:lnTo>
                    <a:pt x="45" y="187"/>
                  </a:lnTo>
                  <a:lnTo>
                    <a:pt x="43" y="187"/>
                  </a:lnTo>
                  <a:lnTo>
                    <a:pt x="43" y="187"/>
                  </a:lnTo>
                  <a:lnTo>
                    <a:pt x="43" y="187"/>
                  </a:lnTo>
                  <a:lnTo>
                    <a:pt x="40" y="187"/>
                  </a:lnTo>
                  <a:lnTo>
                    <a:pt x="40" y="187"/>
                  </a:lnTo>
                  <a:lnTo>
                    <a:pt x="40" y="187"/>
                  </a:lnTo>
                  <a:lnTo>
                    <a:pt x="40" y="187"/>
                  </a:lnTo>
                  <a:lnTo>
                    <a:pt x="38" y="187"/>
                  </a:lnTo>
                  <a:lnTo>
                    <a:pt x="38" y="187"/>
                  </a:lnTo>
                  <a:lnTo>
                    <a:pt x="38" y="187"/>
                  </a:lnTo>
                  <a:lnTo>
                    <a:pt x="38" y="185"/>
                  </a:lnTo>
                  <a:lnTo>
                    <a:pt x="38" y="185"/>
                  </a:lnTo>
                  <a:lnTo>
                    <a:pt x="38" y="185"/>
                  </a:lnTo>
                  <a:lnTo>
                    <a:pt x="38" y="185"/>
                  </a:lnTo>
                  <a:lnTo>
                    <a:pt x="38" y="183"/>
                  </a:lnTo>
                  <a:lnTo>
                    <a:pt x="38" y="183"/>
                  </a:lnTo>
                  <a:lnTo>
                    <a:pt x="36" y="183"/>
                  </a:lnTo>
                  <a:lnTo>
                    <a:pt x="36" y="185"/>
                  </a:lnTo>
                  <a:lnTo>
                    <a:pt x="36" y="185"/>
                  </a:lnTo>
                  <a:lnTo>
                    <a:pt x="33" y="185"/>
                  </a:lnTo>
                  <a:lnTo>
                    <a:pt x="33" y="185"/>
                  </a:lnTo>
                  <a:lnTo>
                    <a:pt x="33" y="185"/>
                  </a:lnTo>
                  <a:lnTo>
                    <a:pt x="33" y="187"/>
                  </a:lnTo>
                  <a:lnTo>
                    <a:pt x="33" y="187"/>
                  </a:lnTo>
                  <a:lnTo>
                    <a:pt x="31" y="187"/>
                  </a:lnTo>
                  <a:lnTo>
                    <a:pt x="31" y="187"/>
                  </a:lnTo>
                  <a:lnTo>
                    <a:pt x="31" y="185"/>
                  </a:lnTo>
                  <a:lnTo>
                    <a:pt x="31" y="185"/>
                  </a:lnTo>
                  <a:lnTo>
                    <a:pt x="29" y="185"/>
                  </a:lnTo>
                  <a:lnTo>
                    <a:pt x="29" y="185"/>
                  </a:lnTo>
                  <a:lnTo>
                    <a:pt x="29" y="185"/>
                  </a:lnTo>
                  <a:lnTo>
                    <a:pt x="29" y="183"/>
                  </a:lnTo>
                  <a:lnTo>
                    <a:pt x="29" y="183"/>
                  </a:lnTo>
                  <a:lnTo>
                    <a:pt x="29" y="183"/>
                  </a:lnTo>
                  <a:lnTo>
                    <a:pt x="31" y="183"/>
                  </a:lnTo>
                  <a:lnTo>
                    <a:pt x="31" y="183"/>
                  </a:lnTo>
                  <a:lnTo>
                    <a:pt x="31" y="183"/>
                  </a:lnTo>
                  <a:lnTo>
                    <a:pt x="31" y="183"/>
                  </a:lnTo>
                  <a:lnTo>
                    <a:pt x="31" y="180"/>
                  </a:lnTo>
                  <a:lnTo>
                    <a:pt x="31" y="180"/>
                  </a:lnTo>
                  <a:lnTo>
                    <a:pt x="31" y="178"/>
                  </a:lnTo>
                  <a:lnTo>
                    <a:pt x="29" y="178"/>
                  </a:lnTo>
                  <a:lnTo>
                    <a:pt x="29" y="178"/>
                  </a:lnTo>
                  <a:lnTo>
                    <a:pt x="29" y="180"/>
                  </a:lnTo>
                  <a:lnTo>
                    <a:pt x="29" y="180"/>
                  </a:lnTo>
                  <a:lnTo>
                    <a:pt x="29" y="183"/>
                  </a:lnTo>
                  <a:lnTo>
                    <a:pt x="26" y="183"/>
                  </a:lnTo>
                  <a:lnTo>
                    <a:pt x="26" y="183"/>
                  </a:lnTo>
                  <a:lnTo>
                    <a:pt x="26" y="183"/>
                  </a:lnTo>
                  <a:lnTo>
                    <a:pt x="26" y="183"/>
                  </a:lnTo>
                  <a:lnTo>
                    <a:pt x="26" y="183"/>
                  </a:lnTo>
                  <a:lnTo>
                    <a:pt x="26" y="180"/>
                  </a:lnTo>
                  <a:lnTo>
                    <a:pt x="26" y="180"/>
                  </a:lnTo>
                  <a:lnTo>
                    <a:pt x="26" y="180"/>
                  </a:lnTo>
                  <a:lnTo>
                    <a:pt x="26" y="178"/>
                  </a:lnTo>
                  <a:lnTo>
                    <a:pt x="26" y="178"/>
                  </a:lnTo>
                  <a:lnTo>
                    <a:pt x="26" y="178"/>
                  </a:lnTo>
                  <a:lnTo>
                    <a:pt x="29" y="178"/>
                  </a:lnTo>
                  <a:lnTo>
                    <a:pt x="29" y="176"/>
                  </a:lnTo>
                  <a:lnTo>
                    <a:pt x="29" y="176"/>
                  </a:lnTo>
                  <a:lnTo>
                    <a:pt x="29" y="176"/>
                  </a:lnTo>
                  <a:lnTo>
                    <a:pt x="29" y="173"/>
                  </a:lnTo>
                  <a:lnTo>
                    <a:pt x="29" y="173"/>
                  </a:lnTo>
                  <a:lnTo>
                    <a:pt x="29" y="173"/>
                  </a:lnTo>
                  <a:lnTo>
                    <a:pt x="29" y="173"/>
                  </a:lnTo>
                  <a:lnTo>
                    <a:pt x="29" y="171"/>
                  </a:lnTo>
                  <a:lnTo>
                    <a:pt x="29" y="171"/>
                  </a:lnTo>
                  <a:lnTo>
                    <a:pt x="26" y="171"/>
                  </a:lnTo>
                  <a:lnTo>
                    <a:pt x="26" y="168"/>
                  </a:lnTo>
                  <a:lnTo>
                    <a:pt x="26" y="168"/>
                  </a:lnTo>
                  <a:lnTo>
                    <a:pt x="26" y="168"/>
                  </a:lnTo>
                  <a:lnTo>
                    <a:pt x="26" y="166"/>
                  </a:lnTo>
                  <a:lnTo>
                    <a:pt x="26" y="166"/>
                  </a:lnTo>
                  <a:lnTo>
                    <a:pt x="26" y="166"/>
                  </a:lnTo>
                  <a:lnTo>
                    <a:pt x="26" y="164"/>
                  </a:lnTo>
                  <a:lnTo>
                    <a:pt x="26" y="164"/>
                  </a:lnTo>
                  <a:lnTo>
                    <a:pt x="26" y="164"/>
                  </a:lnTo>
                  <a:lnTo>
                    <a:pt x="26" y="161"/>
                  </a:lnTo>
                  <a:lnTo>
                    <a:pt x="26" y="161"/>
                  </a:lnTo>
                  <a:lnTo>
                    <a:pt x="26" y="161"/>
                  </a:lnTo>
                  <a:lnTo>
                    <a:pt x="26" y="161"/>
                  </a:lnTo>
                  <a:lnTo>
                    <a:pt x="26" y="159"/>
                  </a:lnTo>
                  <a:lnTo>
                    <a:pt x="24" y="159"/>
                  </a:lnTo>
                  <a:lnTo>
                    <a:pt x="24" y="159"/>
                  </a:lnTo>
                  <a:lnTo>
                    <a:pt x="24" y="159"/>
                  </a:lnTo>
                  <a:lnTo>
                    <a:pt x="21" y="159"/>
                  </a:lnTo>
                  <a:lnTo>
                    <a:pt x="21" y="157"/>
                  </a:lnTo>
                  <a:lnTo>
                    <a:pt x="21" y="157"/>
                  </a:lnTo>
                  <a:lnTo>
                    <a:pt x="21" y="154"/>
                  </a:lnTo>
                  <a:lnTo>
                    <a:pt x="24" y="154"/>
                  </a:lnTo>
                  <a:lnTo>
                    <a:pt x="24" y="154"/>
                  </a:lnTo>
                  <a:lnTo>
                    <a:pt x="24" y="154"/>
                  </a:lnTo>
                  <a:lnTo>
                    <a:pt x="26" y="154"/>
                  </a:lnTo>
                  <a:lnTo>
                    <a:pt x="26" y="154"/>
                  </a:lnTo>
                  <a:lnTo>
                    <a:pt x="26" y="152"/>
                  </a:lnTo>
                  <a:lnTo>
                    <a:pt x="26" y="152"/>
                  </a:lnTo>
                  <a:lnTo>
                    <a:pt x="26" y="149"/>
                  </a:lnTo>
                  <a:lnTo>
                    <a:pt x="26" y="149"/>
                  </a:lnTo>
                  <a:lnTo>
                    <a:pt x="26" y="147"/>
                  </a:lnTo>
                  <a:lnTo>
                    <a:pt x="26" y="147"/>
                  </a:lnTo>
                  <a:lnTo>
                    <a:pt x="26" y="147"/>
                  </a:lnTo>
                  <a:lnTo>
                    <a:pt x="26" y="145"/>
                  </a:lnTo>
                  <a:lnTo>
                    <a:pt x="26" y="145"/>
                  </a:lnTo>
                  <a:lnTo>
                    <a:pt x="26" y="145"/>
                  </a:lnTo>
                  <a:lnTo>
                    <a:pt x="26" y="145"/>
                  </a:lnTo>
                  <a:lnTo>
                    <a:pt x="24" y="145"/>
                  </a:lnTo>
                  <a:lnTo>
                    <a:pt x="24" y="145"/>
                  </a:lnTo>
                  <a:lnTo>
                    <a:pt x="24" y="142"/>
                  </a:lnTo>
                  <a:lnTo>
                    <a:pt x="21" y="142"/>
                  </a:lnTo>
                  <a:lnTo>
                    <a:pt x="21" y="142"/>
                  </a:lnTo>
                  <a:lnTo>
                    <a:pt x="21" y="140"/>
                  </a:lnTo>
                  <a:lnTo>
                    <a:pt x="24" y="140"/>
                  </a:lnTo>
                  <a:lnTo>
                    <a:pt x="24" y="140"/>
                  </a:lnTo>
                  <a:lnTo>
                    <a:pt x="21" y="140"/>
                  </a:lnTo>
                  <a:lnTo>
                    <a:pt x="21" y="140"/>
                  </a:lnTo>
                  <a:lnTo>
                    <a:pt x="21" y="140"/>
                  </a:lnTo>
                  <a:lnTo>
                    <a:pt x="21" y="140"/>
                  </a:lnTo>
                  <a:lnTo>
                    <a:pt x="19" y="140"/>
                  </a:lnTo>
                  <a:lnTo>
                    <a:pt x="19" y="142"/>
                  </a:lnTo>
                  <a:lnTo>
                    <a:pt x="19" y="142"/>
                  </a:lnTo>
                  <a:lnTo>
                    <a:pt x="19" y="142"/>
                  </a:lnTo>
                  <a:lnTo>
                    <a:pt x="19" y="142"/>
                  </a:lnTo>
                  <a:lnTo>
                    <a:pt x="17" y="142"/>
                  </a:lnTo>
                  <a:lnTo>
                    <a:pt x="17" y="145"/>
                  </a:lnTo>
                  <a:lnTo>
                    <a:pt x="17" y="145"/>
                  </a:lnTo>
                  <a:lnTo>
                    <a:pt x="14" y="145"/>
                  </a:lnTo>
                  <a:lnTo>
                    <a:pt x="14" y="145"/>
                  </a:lnTo>
                  <a:lnTo>
                    <a:pt x="14" y="145"/>
                  </a:lnTo>
                  <a:lnTo>
                    <a:pt x="14" y="145"/>
                  </a:lnTo>
                  <a:lnTo>
                    <a:pt x="12" y="145"/>
                  </a:lnTo>
                  <a:lnTo>
                    <a:pt x="12" y="145"/>
                  </a:lnTo>
                  <a:lnTo>
                    <a:pt x="12" y="145"/>
                  </a:lnTo>
                  <a:lnTo>
                    <a:pt x="12" y="142"/>
                  </a:lnTo>
                  <a:lnTo>
                    <a:pt x="12" y="142"/>
                  </a:lnTo>
                  <a:lnTo>
                    <a:pt x="12" y="142"/>
                  </a:lnTo>
                  <a:lnTo>
                    <a:pt x="12" y="140"/>
                  </a:lnTo>
                  <a:lnTo>
                    <a:pt x="12" y="140"/>
                  </a:lnTo>
                  <a:lnTo>
                    <a:pt x="12" y="138"/>
                  </a:lnTo>
                  <a:lnTo>
                    <a:pt x="12" y="138"/>
                  </a:lnTo>
                  <a:lnTo>
                    <a:pt x="12" y="135"/>
                  </a:lnTo>
                  <a:lnTo>
                    <a:pt x="12" y="135"/>
                  </a:lnTo>
                  <a:lnTo>
                    <a:pt x="12" y="135"/>
                  </a:lnTo>
                  <a:lnTo>
                    <a:pt x="12" y="135"/>
                  </a:lnTo>
                  <a:lnTo>
                    <a:pt x="12" y="133"/>
                  </a:lnTo>
                  <a:lnTo>
                    <a:pt x="10" y="133"/>
                  </a:lnTo>
                  <a:lnTo>
                    <a:pt x="10" y="135"/>
                  </a:lnTo>
                  <a:lnTo>
                    <a:pt x="10" y="135"/>
                  </a:lnTo>
                  <a:lnTo>
                    <a:pt x="7" y="135"/>
                  </a:lnTo>
                  <a:lnTo>
                    <a:pt x="7" y="133"/>
                  </a:lnTo>
                  <a:lnTo>
                    <a:pt x="10" y="133"/>
                  </a:lnTo>
                  <a:lnTo>
                    <a:pt x="10" y="133"/>
                  </a:lnTo>
                  <a:lnTo>
                    <a:pt x="7" y="133"/>
                  </a:lnTo>
                  <a:lnTo>
                    <a:pt x="7" y="133"/>
                  </a:lnTo>
                  <a:lnTo>
                    <a:pt x="7" y="130"/>
                  </a:lnTo>
                  <a:lnTo>
                    <a:pt x="7" y="130"/>
                  </a:lnTo>
                  <a:lnTo>
                    <a:pt x="7" y="128"/>
                  </a:lnTo>
                  <a:lnTo>
                    <a:pt x="7" y="128"/>
                  </a:lnTo>
                  <a:lnTo>
                    <a:pt x="7" y="126"/>
                  </a:lnTo>
                  <a:lnTo>
                    <a:pt x="7" y="126"/>
                  </a:lnTo>
                  <a:lnTo>
                    <a:pt x="7" y="126"/>
                  </a:lnTo>
                  <a:lnTo>
                    <a:pt x="7" y="126"/>
                  </a:lnTo>
                  <a:lnTo>
                    <a:pt x="7" y="123"/>
                  </a:lnTo>
                  <a:lnTo>
                    <a:pt x="5" y="123"/>
                  </a:lnTo>
                  <a:lnTo>
                    <a:pt x="5" y="123"/>
                  </a:lnTo>
                  <a:lnTo>
                    <a:pt x="5" y="123"/>
                  </a:lnTo>
                  <a:lnTo>
                    <a:pt x="5" y="121"/>
                  </a:lnTo>
                  <a:lnTo>
                    <a:pt x="5" y="121"/>
                  </a:lnTo>
                  <a:lnTo>
                    <a:pt x="5" y="119"/>
                  </a:lnTo>
                  <a:lnTo>
                    <a:pt x="5" y="119"/>
                  </a:lnTo>
                  <a:lnTo>
                    <a:pt x="5" y="119"/>
                  </a:lnTo>
                  <a:lnTo>
                    <a:pt x="5" y="116"/>
                  </a:lnTo>
                  <a:lnTo>
                    <a:pt x="5" y="116"/>
                  </a:lnTo>
                  <a:lnTo>
                    <a:pt x="5" y="116"/>
                  </a:lnTo>
                  <a:lnTo>
                    <a:pt x="5" y="114"/>
                  </a:lnTo>
                  <a:lnTo>
                    <a:pt x="7" y="114"/>
                  </a:lnTo>
                  <a:lnTo>
                    <a:pt x="7" y="114"/>
                  </a:lnTo>
                  <a:lnTo>
                    <a:pt x="7" y="114"/>
                  </a:lnTo>
                  <a:lnTo>
                    <a:pt x="7" y="112"/>
                  </a:lnTo>
                  <a:lnTo>
                    <a:pt x="7" y="112"/>
                  </a:lnTo>
                  <a:lnTo>
                    <a:pt x="7" y="109"/>
                  </a:lnTo>
                  <a:lnTo>
                    <a:pt x="7" y="109"/>
                  </a:lnTo>
                  <a:lnTo>
                    <a:pt x="7" y="109"/>
                  </a:lnTo>
                  <a:lnTo>
                    <a:pt x="7" y="109"/>
                  </a:lnTo>
                  <a:lnTo>
                    <a:pt x="7" y="107"/>
                  </a:lnTo>
                  <a:lnTo>
                    <a:pt x="7" y="107"/>
                  </a:lnTo>
                  <a:lnTo>
                    <a:pt x="5" y="107"/>
                  </a:lnTo>
                  <a:lnTo>
                    <a:pt x="5" y="104"/>
                  </a:lnTo>
                  <a:lnTo>
                    <a:pt x="5" y="104"/>
                  </a:lnTo>
                  <a:lnTo>
                    <a:pt x="5" y="104"/>
                  </a:lnTo>
                  <a:lnTo>
                    <a:pt x="5" y="104"/>
                  </a:lnTo>
                  <a:lnTo>
                    <a:pt x="5" y="104"/>
                  </a:lnTo>
                  <a:lnTo>
                    <a:pt x="2" y="104"/>
                  </a:lnTo>
                  <a:lnTo>
                    <a:pt x="2" y="104"/>
                  </a:lnTo>
                  <a:lnTo>
                    <a:pt x="0" y="104"/>
                  </a:lnTo>
                  <a:lnTo>
                    <a:pt x="0" y="102"/>
                  </a:lnTo>
                  <a:lnTo>
                    <a:pt x="0" y="102"/>
                  </a:lnTo>
                  <a:lnTo>
                    <a:pt x="2" y="102"/>
                  </a:lnTo>
                  <a:lnTo>
                    <a:pt x="2" y="100"/>
                  </a:lnTo>
                  <a:lnTo>
                    <a:pt x="2" y="100"/>
                  </a:lnTo>
                  <a:lnTo>
                    <a:pt x="0" y="100"/>
                  </a:lnTo>
                  <a:lnTo>
                    <a:pt x="0" y="97"/>
                  </a:lnTo>
                  <a:lnTo>
                    <a:pt x="0" y="97"/>
                  </a:lnTo>
                  <a:lnTo>
                    <a:pt x="0" y="95"/>
                  </a:lnTo>
                  <a:lnTo>
                    <a:pt x="2" y="95"/>
                  </a:lnTo>
                  <a:lnTo>
                    <a:pt x="2" y="95"/>
                  </a:lnTo>
                  <a:lnTo>
                    <a:pt x="0" y="95"/>
                  </a:lnTo>
                  <a:lnTo>
                    <a:pt x="0" y="95"/>
                  </a:lnTo>
                  <a:lnTo>
                    <a:pt x="0" y="95"/>
                  </a:lnTo>
                  <a:lnTo>
                    <a:pt x="0" y="93"/>
                  </a:lnTo>
                  <a:lnTo>
                    <a:pt x="0" y="93"/>
                  </a:lnTo>
                  <a:lnTo>
                    <a:pt x="0" y="90"/>
                  </a:lnTo>
                  <a:lnTo>
                    <a:pt x="0" y="90"/>
                  </a:lnTo>
                  <a:lnTo>
                    <a:pt x="0" y="88"/>
                  </a:lnTo>
                  <a:lnTo>
                    <a:pt x="0" y="88"/>
                  </a:lnTo>
                  <a:lnTo>
                    <a:pt x="2" y="88"/>
                  </a:lnTo>
                  <a:lnTo>
                    <a:pt x="2" y="88"/>
                  </a:lnTo>
                  <a:lnTo>
                    <a:pt x="2" y="85"/>
                  </a:lnTo>
                  <a:lnTo>
                    <a:pt x="2" y="85"/>
                  </a:lnTo>
                  <a:lnTo>
                    <a:pt x="2" y="85"/>
                  </a:lnTo>
                  <a:lnTo>
                    <a:pt x="2" y="85"/>
                  </a:lnTo>
                  <a:lnTo>
                    <a:pt x="2" y="85"/>
                  </a:lnTo>
                  <a:lnTo>
                    <a:pt x="2" y="83"/>
                  </a:lnTo>
                  <a:lnTo>
                    <a:pt x="2" y="83"/>
                  </a:lnTo>
                  <a:lnTo>
                    <a:pt x="0" y="83"/>
                  </a:lnTo>
                  <a:lnTo>
                    <a:pt x="0" y="81"/>
                  </a:lnTo>
                  <a:lnTo>
                    <a:pt x="0" y="81"/>
                  </a:lnTo>
                  <a:lnTo>
                    <a:pt x="2" y="81"/>
                  </a:lnTo>
                  <a:lnTo>
                    <a:pt x="2" y="78"/>
                  </a:lnTo>
                  <a:lnTo>
                    <a:pt x="2" y="78"/>
                  </a:lnTo>
                  <a:lnTo>
                    <a:pt x="2" y="78"/>
                  </a:lnTo>
                  <a:lnTo>
                    <a:pt x="5" y="78"/>
                  </a:lnTo>
                  <a:lnTo>
                    <a:pt x="5" y="76"/>
                  </a:lnTo>
                  <a:lnTo>
                    <a:pt x="5" y="76"/>
                  </a:lnTo>
                  <a:lnTo>
                    <a:pt x="5" y="76"/>
                  </a:lnTo>
                  <a:lnTo>
                    <a:pt x="5" y="74"/>
                  </a:lnTo>
                  <a:lnTo>
                    <a:pt x="5" y="74"/>
                  </a:lnTo>
                  <a:lnTo>
                    <a:pt x="5" y="74"/>
                  </a:lnTo>
                  <a:lnTo>
                    <a:pt x="5" y="74"/>
                  </a:lnTo>
                  <a:lnTo>
                    <a:pt x="5" y="74"/>
                  </a:lnTo>
                  <a:lnTo>
                    <a:pt x="5" y="71"/>
                  </a:lnTo>
                  <a:lnTo>
                    <a:pt x="5" y="71"/>
                  </a:lnTo>
                  <a:lnTo>
                    <a:pt x="5" y="71"/>
                  </a:lnTo>
                  <a:lnTo>
                    <a:pt x="7" y="71"/>
                  </a:lnTo>
                  <a:lnTo>
                    <a:pt x="7" y="69"/>
                  </a:lnTo>
                  <a:lnTo>
                    <a:pt x="7" y="69"/>
                  </a:lnTo>
                  <a:lnTo>
                    <a:pt x="7" y="69"/>
                  </a:lnTo>
                  <a:lnTo>
                    <a:pt x="7" y="69"/>
                  </a:lnTo>
                  <a:lnTo>
                    <a:pt x="10" y="69"/>
                  </a:lnTo>
                  <a:lnTo>
                    <a:pt x="10" y="67"/>
                  </a:lnTo>
                  <a:lnTo>
                    <a:pt x="10" y="67"/>
                  </a:lnTo>
                  <a:lnTo>
                    <a:pt x="10" y="64"/>
                  </a:lnTo>
                  <a:lnTo>
                    <a:pt x="10" y="64"/>
                  </a:lnTo>
                  <a:lnTo>
                    <a:pt x="10" y="64"/>
                  </a:lnTo>
                  <a:lnTo>
                    <a:pt x="12" y="64"/>
                  </a:lnTo>
                  <a:lnTo>
                    <a:pt x="12" y="64"/>
                  </a:lnTo>
                  <a:lnTo>
                    <a:pt x="12" y="62"/>
                  </a:lnTo>
                  <a:lnTo>
                    <a:pt x="10" y="62"/>
                  </a:lnTo>
                  <a:lnTo>
                    <a:pt x="10" y="62"/>
                  </a:lnTo>
                  <a:lnTo>
                    <a:pt x="12" y="62"/>
                  </a:lnTo>
                  <a:lnTo>
                    <a:pt x="12" y="62"/>
                  </a:lnTo>
                  <a:lnTo>
                    <a:pt x="12" y="62"/>
                  </a:lnTo>
                  <a:lnTo>
                    <a:pt x="12" y="59"/>
                  </a:lnTo>
                  <a:lnTo>
                    <a:pt x="14" y="59"/>
                  </a:lnTo>
                  <a:lnTo>
                    <a:pt x="14" y="59"/>
                  </a:lnTo>
                  <a:lnTo>
                    <a:pt x="14" y="59"/>
                  </a:lnTo>
                  <a:lnTo>
                    <a:pt x="17" y="59"/>
                  </a:lnTo>
                  <a:lnTo>
                    <a:pt x="17" y="62"/>
                  </a:lnTo>
                  <a:lnTo>
                    <a:pt x="17" y="62"/>
                  </a:lnTo>
                  <a:lnTo>
                    <a:pt x="14" y="62"/>
                  </a:lnTo>
                  <a:lnTo>
                    <a:pt x="14" y="64"/>
                  </a:lnTo>
                  <a:lnTo>
                    <a:pt x="17" y="64"/>
                  </a:lnTo>
                  <a:lnTo>
                    <a:pt x="17" y="64"/>
                  </a:lnTo>
                  <a:lnTo>
                    <a:pt x="17" y="64"/>
                  </a:lnTo>
                  <a:lnTo>
                    <a:pt x="17" y="64"/>
                  </a:lnTo>
                  <a:lnTo>
                    <a:pt x="19" y="64"/>
                  </a:lnTo>
                  <a:lnTo>
                    <a:pt x="19" y="67"/>
                  </a:lnTo>
                  <a:lnTo>
                    <a:pt x="19" y="67"/>
                  </a:lnTo>
                  <a:lnTo>
                    <a:pt x="19" y="69"/>
                  </a:lnTo>
                  <a:lnTo>
                    <a:pt x="19" y="69"/>
                  </a:lnTo>
                  <a:lnTo>
                    <a:pt x="19" y="71"/>
                  </a:lnTo>
                  <a:lnTo>
                    <a:pt x="19" y="71"/>
                  </a:lnTo>
                  <a:lnTo>
                    <a:pt x="19" y="71"/>
                  </a:lnTo>
                  <a:lnTo>
                    <a:pt x="19" y="71"/>
                  </a:lnTo>
                  <a:lnTo>
                    <a:pt x="19" y="74"/>
                  </a:lnTo>
                  <a:lnTo>
                    <a:pt x="21" y="74"/>
                  </a:lnTo>
                  <a:lnTo>
                    <a:pt x="21" y="74"/>
                  </a:lnTo>
                  <a:lnTo>
                    <a:pt x="21" y="74"/>
                  </a:lnTo>
                  <a:lnTo>
                    <a:pt x="21" y="74"/>
                  </a:lnTo>
                  <a:lnTo>
                    <a:pt x="21" y="74"/>
                  </a:lnTo>
                  <a:lnTo>
                    <a:pt x="24" y="74"/>
                  </a:lnTo>
                  <a:lnTo>
                    <a:pt x="24" y="74"/>
                  </a:lnTo>
                  <a:lnTo>
                    <a:pt x="24" y="76"/>
                  </a:lnTo>
                  <a:lnTo>
                    <a:pt x="24" y="76"/>
                  </a:lnTo>
                  <a:lnTo>
                    <a:pt x="24" y="78"/>
                  </a:lnTo>
                  <a:lnTo>
                    <a:pt x="26" y="78"/>
                  </a:lnTo>
                  <a:lnTo>
                    <a:pt x="26" y="78"/>
                  </a:lnTo>
                  <a:lnTo>
                    <a:pt x="26" y="78"/>
                  </a:lnTo>
                  <a:lnTo>
                    <a:pt x="26" y="78"/>
                  </a:lnTo>
                  <a:lnTo>
                    <a:pt x="26" y="81"/>
                  </a:lnTo>
                  <a:lnTo>
                    <a:pt x="29" y="81"/>
                  </a:lnTo>
                  <a:lnTo>
                    <a:pt x="29" y="81"/>
                  </a:lnTo>
                  <a:lnTo>
                    <a:pt x="29" y="81"/>
                  </a:lnTo>
                  <a:lnTo>
                    <a:pt x="31" y="81"/>
                  </a:lnTo>
                  <a:lnTo>
                    <a:pt x="31" y="83"/>
                  </a:lnTo>
                  <a:lnTo>
                    <a:pt x="31" y="83"/>
                  </a:lnTo>
                  <a:lnTo>
                    <a:pt x="31" y="83"/>
                  </a:lnTo>
                  <a:lnTo>
                    <a:pt x="31" y="85"/>
                  </a:lnTo>
                  <a:lnTo>
                    <a:pt x="31" y="85"/>
                  </a:lnTo>
                  <a:lnTo>
                    <a:pt x="31" y="85"/>
                  </a:lnTo>
                  <a:lnTo>
                    <a:pt x="33" y="85"/>
                  </a:lnTo>
                  <a:lnTo>
                    <a:pt x="33" y="85"/>
                  </a:lnTo>
                  <a:lnTo>
                    <a:pt x="33" y="85"/>
                  </a:lnTo>
                  <a:lnTo>
                    <a:pt x="33" y="85"/>
                  </a:lnTo>
                  <a:lnTo>
                    <a:pt x="33" y="88"/>
                  </a:lnTo>
                  <a:lnTo>
                    <a:pt x="36" y="88"/>
                  </a:lnTo>
                  <a:lnTo>
                    <a:pt x="36" y="88"/>
                  </a:lnTo>
                  <a:lnTo>
                    <a:pt x="36" y="88"/>
                  </a:lnTo>
                  <a:lnTo>
                    <a:pt x="38" y="88"/>
                  </a:lnTo>
                  <a:lnTo>
                    <a:pt x="38" y="88"/>
                  </a:lnTo>
                  <a:lnTo>
                    <a:pt x="38" y="88"/>
                  </a:lnTo>
                  <a:lnTo>
                    <a:pt x="40" y="88"/>
                  </a:lnTo>
                  <a:lnTo>
                    <a:pt x="40" y="88"/>
                  </a:lnTo>
                  <a:lnTo>
                    <a:pt x="40" y="88"/>
                  </a:lnTo>
                  <a:lnTo>
                    <a:pt x="40" y="88"/>
                  </a:lnTo>
                  <a:lnTo>
                    <a:pt x="43" y="88"/>
                  </a:lnTo>
                  <a:lnTo>
                    <a:pt x="43" y="85"/>
                  </a:lnTo>
                  <a:lnTo>
                    <a:pt x="43" y="85"/>
                  </a:lnTo>
                  <a:lnTo>
                    <a:pt x="45" y="85"/>
                  </a:lnTo>
                  <a:lnTo>
                    <a:pt x="45" y="85"/>
                  </a:lnTo>
                  <a:lnTo>
                    <a:pt x="45" y="85"/>
                  </a:lnTo>
                  <a:lnTo>
                    <a:pt x="45" y="85"/>
                  </a:lnTo>
                  <a:lnTo>
                    <a:pt x="45" y="85"/>
                  </a:lnTo>
                  <a:lnTo>
                    <a:pt x="47" y="85"/>
                  </a:lnTo>
                  <a:lnTo>
                    <a:pt x="47" y="85"/>
                  </a:lnTo>
                  <a:lnTo>
                    <a:pt x="47" y="85"/>
                  </a:lnTo>
                  <a:lnTo>
                    <a:pt x="50" y="85"/>
                  </a:lnTo>
                  <a:lnTo>
                    <a:pt x="50" y="85"/>
                  </a:lnTo>
                  <a:lnTo>
                    <a:pt x="50" y="83"/>
                  </a:lnTo>
                  <a:lnTo>
                    <a:pt x="52" y="83"/>
                  </a:lnTo>
                  <a:lnTo>
                    <a:pt x="52" y="83"/>
                  </a:lnTo>
                  <a:lnTo>
                    <a:pt x="52" y="83"/>
                  </a:lnTo>
                  <a:lnTo>
                    <a:pt x="52" y="85"/>
                  </a:lnTo>
                  <a:lnTo>
                    <a:pt x="55" y="85"/>
                  </a:lnTo>
                  <a:lnTo>
                    <a:pt x="55" y="85"/>
                  </a:lnTo>
                  <a:lnTo>
                    <a:pt x="55" y="85"/>
                  </a:lnTo>
                  <a:lnTo>
                    <a:pt x="55" y="85"/>
                  </a:lnTo>
                  <a:lnTo>
                    <a:pt x="57" y="85"/>
                  </a:lnTo>
                  <a:lnTo>
                    <a:pt x="57" y="85"/>
                  </a:lnTo>
                  <a:lnTo>
                    <a:pt x="57" y="85"/>
                  </a:lnTo>
                  <a:lnTo>
                    <a:pt x="57" y="85"/>
                  </a:lnTo>
                  <a:lnTo>
                    <a:pt x="59" y="85"/>
                  </a:lnTo>
                  <a:lnTo>
                    <a:pt x="59" y="85"/>
                  </a:lnTo>
                  <a:lnTo>
                    <a:pt x="59" y="85"/>
                  </a:lnTo>
                  <a:lnTo>
                    <a:pt x="59" y="85"/>
                  </a:lnTo>
                  <a:lnTo>
                    <a:pt x="62" y="85"/>
                  </a:lnTo>
                  <a:lnTo>
                    <a:pt x="62" y="85"/>
                  </a:lnTo>
                  <a:lnTo>
                    <a:pt x="62" y="85"/>
                  </a:lnTo>
                  <a:lnTo>
                    <a:pt x="64" y="85"/>
                  </a:lnTo>
                  <a:lnTo>
                    <a:pt x="64" y="85"/>
                  </a:lnTo>
                  <a:lnTo>
                    <a:pt x="64" y="85"/>
                  </a:lnTo>
                  <a:lnTo>
                    <a:pt x="66" y="85"/>
                  </a:lnTo>
                  <a:lnTo>
                    <a:pt x="66" y="85"/>
                  </a:lnTo>
                  <a:lnTo>
                    <a:pt x="66" y="83"/>
                  </a:lnTo>
                  <a:lnTo>
                    <a:pt x="66" y="83"/>
                  </a:lnTo>
                  <a:lnTo>
                    <a:pt x="66" y="83"/>
                  </a:lnTo>
                  <a:lnTo>
                    <a:pt x="66" y="83"/>
                  </a:lnTo>
                  <a:lnTo>
                    <a:pt x="69" y="83"/>
                  </a:lnTo>
                  <a:lnTo>
                    <a:pt x="69" y="83"/>
                  </a:lnTo>
                  <a:lnTo>
                    <a:pt x="71" y="83"/>
                  </a:lnTo>
                  <a:lnTo>
                    <a:pt x="71" y="83"/>
                  </a:lnTo>
                  <a:lnTo>
                    <a:pt x="71" y="81"/>
                  </a:lnTo>
                  <a:lnTo>
                    <a:pt x="71" y="81"/>
                  </a:lnTo>
                  <a:lnTo>
                    <a:pt x="71" y="81"/>
                  </a:lnTo>
                  <a:lnTo>
                    <a:pt x="71" y="78"/>
                  </a:lnTo>
                  <a:lnTo>
                    <a:pt x="71" y="78"/>
                  </a:lnTo>
                  <a:lnTo>
                    <a:pt x="71" y="76"/>
                  </a:lnTo>
                  <a:lnTo>
                    <a:pt x="73" y="76"/>
                  </a:lnTo>
                  <a:lnTo>
                    <a:pt x="73" y="76"/>
                  </a:lnTo>
                  <a:lnTo>
                    <a:pt x="73" y="74"/>
                  </a:lnTo>
                  <a:lnTo>
                    <a:pt x="73" y="74"/>
                  </a:lnTo>
                  <a:lnTo>
                    <a:pt x="73" y="74"/>
                  </a:lnTo>
                  <a:lnTo>
                    <a:pt x="73" y="74"/>
                  </a:lnTo>
                  <a:lnTo>
                    <a:pt x="73" y="74"/>
                  </a:lnTo>
                  <a:lnTo>
                    <a:pt x="76" y="74"/>
                  </a:lnTo>
                  <a:lnTo>
                    <a:pt x="76" y="74"/>
                  </a:lnTo>
                  <a:lnTo>
                    <a:pt x="78" y="74"/>
                  </a:lnTo>
                  <a:lnTo>
                    <a:pt x="78" y="71"/>
                  </a:lnTo>
                  <a:lnTo>
                    <a:pt x="78" y="71"/>
                  </a:lnTo>
                  <a:lnTo>
                    <a:pt x="78" y="71"/>
                  </a:lnTo>
                  <a:lnTo>
                    <a:pt x="78" y="71"/>
                  </a:lnTo>
                  <a:lnTo>
                    <a:pt x="81" y="71"/>
                  </a:lnTo>
                  <a:lnTo>
                    <a:pt x="81" y="71"/>
                  </a:lnTo>
                  <a:lnTo>
                    <a:pt x="81" y="71"/>
                  </a:lnTo>
                  <a:lnTo>
                    <a:pt x="83" y="71"/>
                  </a:lnTo>
                  <a:lnTo>
                    <a:pt x="83" y="71"/>
                  </a:lnTo>
                  <a:lnTo>
                    <a:pt x="83" y="71"/>
                  </a:lnTo>
                  <a:lnTo>
                    <a:pt x="85" y="71"/>
                  </a:lnTo>
                  <a:lnTo>
                    <a:pt x="85" y="71"/>
                  </a:lnTo>
                  <a:lnTo>
                    <a:pt x="85" y="71"/>
                  </a:lnTo>
                  <a:lnTo>
                    <a:pt x="88" y="71"/>
                  </a:lnTo>
                  <a:lnTo>
                    <a:pt x="88" y="71"/>
                  </a:lnTo>
                  <a:lnTo>
                    <a:pt x="88" y="71"/>
                  </a:lnTo>
                  <a:lnTo>
                    <a:pt x="88" y="71"/>
                  </a:lnTo>
                  <a:lnTo>
                    <a:pt x="90" y="71"/>
                  </a:lnTo>
                  <a:lnTo>
                    <a:pt x="90" y="71"/>
                  </a:lnTo>
                  <a:lnTo>
                    <a:pt x="90" y="71"/>
                  </a:lnTo>
                  <a:lnTo>
                    <a:pt x="90" y="74"/>
                  </a:lnTo>
                  <a:lnTo>
                    <a:pt x="90" y="74"/>
                  </a:lnTo>
                  <a:lnTo>
                    <a:pt x="90" y="74"/>
                  </a:lnTo>
                  <a:lnTo>
                    <a:pt x="88" y="74"/>
                  </a:lnTo>
                  <a:lnTo>
                    <a:pt x="88" y="74"/>
                  </a:lnTo>
                  <a:lnTo>
                    <a:pt x="90" y="74"/>
                  </a:lnTo>
                  <a:lnTo>
                    <a:pt x="90" y="74"/>
                  </a:lnTo>
                  <a:lnTo>
                    <a:pt x="92" y="74"/>
                  </a:lnTo>
                  <a:lnTo>
                    <a:pt x="92" y="74"/>
                  </a:lnTo>
                  <a:lnTo>
                    <a:pt x="92" y="76"/>
                  </a:lnTo>
                  <a:lnTo>
                    <a:pt x="92" y="76"/>
                  </a:lnTo>
                  <a:lnTo>
                    <a:pt x="95" y="76"/>
                  </a:lnTo>
                  <a:lnTo>
                    <a:pt x="95" y="76"/>
                  </a:lnTo>
                  <a:lnTo>
                    <a:pt x="95" y="76"/>
                  </a:lnTo>
                  <a:lnTo>
                    <a:pt x="97" y="76"/>
                  </a:lnTo>
                  <a:lnTo>
                    <a:pt x="97" y="76"/>
                  </a:lnTo>
                  <a:lnTo>
                    <a:pt x="97" y="76"/>
                  </a:lnTo>
                  <a:lnTo>
                    <a:pt x="97" y="78"/>
                  </a:lnTo>
                  <a:lnTo>
                    <a:pt x="100" y="78"/>
                  </a:lnTo>
                  <a:lnTo>
                    <a:pt x="100" y="78"/>
                  </a:lnTo>
                  <a:lnTo>
                    <a:pt x="100" y="78"/>
                  </a:lnTo>
                  <a:lnTo>
                    <a:pt x="100" y="76"/>
                  </a:lnTo>
                  <a:lnTo>
                    <a:pt x="102" y="76"/>
                  </a:lnTo>
                  <a:lnTo>
                    <a:pt x="102" y="78"/>
                  </a:lnTo>
                  <a:lnTo>
                    <a:pt x="102" y="78"/>
                  </a:lnTo>
                  <a:lnTo>
                    <a:pt x="102" y="78"/>
                  </a:lnTo>
                  <a:lnTo>
                    <a:pt x="104" y="78"/>
                  </a:lnTo>
                  <a:lnTo>
                    <a:pt x="104" y="81"/>
                  </a:lnTo>
                  <a:lnTo>
                    <a:pt x="104" y="81"/>
                  </a:lnTo>
                  <a:lnTo>
                    <a:pt x="104" y="78"/>
                  </a:lnTo>
                  <a:lnTo>
                    <a:pt x="104" y="78"/>
                  </a:lnTo>
                  <a:lnTo>
                    <a:pt x="107" y="78"/>
                  </a:lnTo>
                  <a:lnTo>
                    <a:pt x="107" y="78"/>
                  </a:lnTo>
                  <a:lnTo>
                    <a:pt x="107" y="78"/>
                  </a:lnTo>
                  <a:lnTo>
                    <a:pt x="107" y="78"/>
                  </a:lnTo>
                  <a:lnTo>
                    <a:pt x="107" y="76"/>
                  </a:lnTo>
                  <a:lnTo>
                    <a:pt x="107" y="76"/>
                  </a:lnTo>
                  <a:lnTo>
                    <a:pt x="109" y="76"/>
                  </a:lnTo>
                  <a:lnTo>
                    <a:pt x="109" y="74"/>
                  </a:lnTo>
                  <a:lnTo>
                    <a:pt x="109" y="74"/>
                  </a:lnTo>
                  <a:lnTo>
                    <a:pt x="111" y="74"/>
                  </a:lnTo>
                  <a:lnTo>
                    <a:pt x="111" y="74"/>
                  </a:lnTo>
                  <a:lnTo>
                    <a:pt x="111" y="74"/>
                  </a:lnTo>
                  <a:lnTo>
                    <a:pt x="111" y="74"/>
                  </a:lnTo>
                  <a:lnTo>
                    <a:pt x="114" y="74"/>
                  </a:lnTo>
                  <a:lnTo>
                    <a:pt x="114" y="74"/>
                  </a:lnTo>
                  <a:lnTo>
                    <a:pt x="114" y="74"/>
                  </a:lnTo>
                  <a:lnTo>
                    <a:pt x="114" y="74"/>
                  </a:lnTo>
                  <a:lnTo>
                    <a:pt x="116" y="74"/>
                  </a:lnTo>
                  <a:lnTo>
                    <a:pt x="116" y="74"/>
                  </a:lnTo>
                  <a:lnTo>
                    <a:pt x="116" y="74"/>
                  </a:lnTo>
                  <a:lnTo>
                    <a:pt x="118" y="74"/>
                  </a:lnTo>
                  <a:lnTo>
                    <a:pt x="118" y="74"/>
                  </a:lnTo>
                  <a:lnTo>
                    <a:pt x="118" y="74"/>
                  </a:lnTo>
                  <a:lnTo>
                    <a:pt x="118" y="74"/>
                  </a:lnTo>
                  <a:lnTo>
                    <a:pt x="121" y="74"/>
                  </a:lnTo>
                  <a:lnTo>
                    <a:pt x="121" y="74"/>
                  </a:lnTo>
                  <a:lnTo>
                    <a:pt x="121" y="74"/>
                  </a:lnTo>
                  <a:lnTo>
                    <a:pt x="121" y="74"/>
                  </a:lnTo>
                  <a:lnTo>
                    <a:pt x="123" y="74"/>
                  </a:lnTo>
                  <a:lnTo>
                    <a:pt x="123" y="74"/>
                  </a:lnTo>
                  <a:lnTo>
                    <a:pt x="123" y="74"/>
                  </a:lnTo>
                  <a:lnTo>
                    <a:pt x="123" y="74"/>
                  </a:lnTo>
                  <a:lnTo>
                    <a:pt x="123" y="74"/>
                  </a:lnTo>
                  <a:lnTo>
                    <a:pt x="126" y="74"/>
                  </a:lnTo>
                  <a:lnTo>
                    <a:pt x="126" y="71"/>
                  </a:lnTo>
                  <a:lnTo>
                    <a:pt x="126" y="71"/>
                  </a:lnTo>
                  <a:lnTo>
                    <a:pt x="126" y="71"/>
                  </a:lnTo>
                  <a:lnTo>
                    <a:pt x="126" y="69"/>
                  </a:lnTo>
                  <a:lnTo>
                    <a:pt x="126" y="69"/>
                  </a:lnTo>
                  <a:lnTo>
                    <a:pt x="126" y="69"/>
                  </a:lnTo>
                  <a:lnTo>
                    <a:pt x="126" y="67"/>
                  </a:lnTo>
                  <a:lnTo>
                    <a:pt x="126" y="67"/>
                  </a:lnTo>
                  <a:lnTo>
                    <a:pt x="126" y="64"/>
                  </a:lnTo>
                  <a:lnTo>
                    <a:pt x="126" y="64"/>
                  </a:lnTo>
                  <a:lnTo>
                    <a:pt x="128" y="64"/>
                  </a:lnTo>
                  <a:lnTo>
                    <a:pt x="128" y="64"/>
                  </a:lnTo>
                  <a:lnTo>
                    <a:pt x="128" y="64"/>
                  </a:lnTo>
                  <a:lnTo>
                    <a:pt x="128" y="64"/>
                  </a:lnTo>
                  <a:lnTo>
                    <a:pt x="128" y="62"/>
                  </a:lnTo>
                  <a:lnTo>
                    <a:pt x="130" y="62"/>
                  </a:lnTo>
                  <a:lnTo>
                    <a:pt x="130" y="62"/>
                  </a:lnTo>
                  <a:lnTo>
                    <a:pt x="130" y="59"/>
                  </a:lnTo>
                  <a:lnTo>
                    <a:pt x="130" y="59"/>
                  </a:lnTo>
                  <a:lnTo>
                    <a:pt x="128" y="59"/>
                  </a:lnTo>
                  <a:lnTo>
                    <a:pt x="128" y="59"/>
                  </a:lnTo>
                  <a:lnTo>
                    <a:pt x="128" y="57"/>
                  </a:lnTo>
                  <a:lnTo>
                    <a:pt x="128" y="57"/>
                  </a:lnTo>
                  <a:lnTo>
                    <a:pt x="128" y="55"/>
                  </a:lnTo>
                  <a:lnTo>
                    <a:pt x="128" y="55"/>
                  </a:lnTo>
                  <a:lnTo>
                    <a:pt x="128" y="55"/>
                  </a:lnTo>
                  <a:lnTo>
                    <a:pt x="128" y="55"/>
                  </a:lnTo>
                  <a:lnTo>
                    <a:pt x="130" y="55"/>
                  </a:lnTo>
                  <a:lnTo>
                    <a:pt x="130" y="55"/>
                  </a:lnTo>
                  <a:lnTo>
                    <a:pt x="130" y="52"/>
                  </a:lnTo>
                  <a:lnTo>
                    <a:pt x="133" y="52"/>
                  </a:lnTo>
                  <a:lnTo>
                    <a:pt x="133" y="52"/>
                  </a:lnTo>
                  <a:lnTo>
                    <a:pt x="133" y="50"/>
                  </a:lnTo>
                  <a:lnTo>
                    <a:pt x="133" y="50"/>
                  </a:lnTo>
                  <a:lnTo>
                    <a:pt x="133" y="50"/>
                  </a:lnTo>
                  <a:lnTo>
                    <a:pt x="133" y="50"/>
                  </a:lnTo>
                  <a:lnTo>
                    <a:pt x="135" y="50"/>
                  </a:lnTo>
                  <a:lnTo>
                    <a:pt x="135" y="48"/>
                  </a:lnTo>
                  <a:lnTo>
                    <a:pt x="135" y="48"/>
                  </a:lnTo>
                  <a:lnTo>
                    <a:pt x="137" y="48"/>
                  </a:lnTo>
                  <a:lnTo>
                    <a:pt x="137" y="48"/>
                  </a:lnTo>
                  <a:lnTo>
                    <a:pt x="137" y="48"/>
                  </a:lnTo>
                  <a:lnTo>
                    <a:pt x="137" y="48"/>
                  </a:lnTo>
                  <a:lnTo>
                    <a:pt x="137" y="45"/>
                  </a:lnTo>
                  <a:lnTo>
                    <a:pt x="137" y="45"/>
                  </a:lnTo>
                  <a:lnTo>
                    <a:pt x="137" y="45"/>
                  </a:lnTo>
                  <a:lnTo>
                    <a:pt x="137" y="45"/>
                  </a:lnTo>
                  <a:lnTo>
                    <a:pt x="135" y="45"/>
                  </a:lnTo>
                  <a:lnTo>
                    <a:pt x="135" y="45"/>
                  </a:lnTo>
                  <a:lnTo>
                    <a:pt x="135" y="43"/>
                  </a:lnTo>
                  <a:lnTo>
                    <a:pt x="135" y="43"/>
                  </a:lnTo>
                  <a:lnTo>
                    <a:pt x="135" y="40"/>
                  </a:lnTo>
                  <a:lnTo>
                    <a:pt x="135" y="40"/>
                  </a:lnTo>
                  <a:lnTo>
                    <a:pt x="135" y="38"/>
                  </a:lnTo>
                  <a:lnTo>
                    <a:pt x="135" y="38"/>
                  </a:lnTo>
                  <a:lnTo>
                    <a:pt x="137" y="38"/>
                  </a:lnTo>
                  <a:lnTo>
                    <a:pt x="137" y="36"/>
                  </a:lnTo>
                  <a:lnTo>
                    <a:pt x="137" y="36"/>
                  </a:lnTo>
                  <a:lnTo>
                    <a:pt x="137" y="36"/>
                  </a:lnTo>
                  <a:lnTo>
                    <a:pt x="137" y="36"/>
                  </a:lnTo>
                  <a:lnTo>
                    <a:pt x="137" y="36"/>
                  </a:lnTo>
                  <a:lnTo>
                    <a:pt x="137" y="33"/>
                  </a:lnTo>
                  <a:lnTo>
                    <a:pt x="140" y="33"/>
                  </a:lnTo>
                  <a:lnTo>
                    <a:pt x="140" y="33"/>
                  </a:lnTo>
                  <a:lnTo>
                    <a:pt x="140" y="36"/>
                  </a:lnTo>
                  <a:lnTo>
                    <a:pt x="140" y="36"/>
                  </a:lnTo>
                  <a:lnTo>
                    <a:pt x="142" y="36"/>
                  </a:lnTo>
                  <a:lnTo>
                    <a:pt x="142" y="33"/>
                  </a:lnTo>
                  <a:lnTo>
                    <a:pt x="142" y="33"/>
                  </a:lnTo>
                  <a:lnTo>
                    <a:pt x="144" y="33"/>
                  </a:lnTo>
                  <a:lnTo>
                    <a:pt x="144" y="33"/>
                  </a:lnTo>
                  <a:lnTo>
                    <a:pt x="144" y="31"/>
                  </a:lnTo>
                  <a:lnTo>
                    <a:pt x="144" y="31"/>
                  </a:lnTo>
                  <a:lnTo>
                    <a:pt x="144" y="31"/>
                  </a:lnTo>
                  <a:lnTo>
                    <a:pt x="144" y="29"/>
                  </a:lnTo>
                  <a:lnTo>
                    <a:pt x="144" y="29"/>
                  </a:lnTo>
                  <a:lnTo>
                    <a:pt x="144" y="26"/>
                  </a:lnTo>
                  <a:lnTo>
                    <a:pt x="144" y="26"/>
                  </a:lnTo>
                  <a:lnTo>
                    <a:pt x="144" y="26"/>
                  </a:lnTo>
                  <a:lnTo>
                    <a:pt x="144" y="24"/>
                  </a:lnTo>
                  <a:lnTo>
                    <a:pt x="144" y="24"/>
                  </a:lnTo>
                  <a:lnTo>
                    <a:pt x="144" y="24"/>
                  </a:lnTo>
                  <a:lnTo>
                    <a:pt x="147" y="24"/>
                  </a:lnTo>
                  <a:lnTo>
                    <a:pt x="147" y="24"/>
                  </a:lnTo>
                  <a:lnTo>
                    <a:pt x="147" y="24"/>
                  </a:lnTo>
                  <a:lnTo>
                    <a:pt x="147" y="24"/>
                  </a:lnTo>
                  <a:lnTo>
                    <a:pt x="147" y="24"/>
                  </a:lnTo>
                  <a:lnTo>
                    <a:pt x="147" y="21"/>
                  </a:lnTo>
                  <a:lnTo>
                    <a:pt x="147" y="21"/>
                  </a:lnTo>
                  <a:lnTo>
                    <a:pt x="147" y="19"/>
                  </a:lnTo>
                  <a:lnTo>
                    <a:pt x="144" y="19"/>
                  </a:lnTo>
                  <a:lnTo>
                    <a:pt x="144" y="19"/>
                  </a:lnTo>
                  <a:lnTo>
                    <a:pt x="144" y="17"/>
                  </a:lnTo>
                  <a:lnTo>
                    <a:pt x="144" y="17"/>
                  </a:lnTo>
                  <a:lnTo>
                    <a:pt x="144" y="14"/>
                  </a:lnTo>
                  <a:lnTo>
                    <a:pt x="144" y="14"/>
                  </a:lnTo>
                  <a:lnTo>
                    <a:pt x="144" y="14"/>
                  </a:lnTo>
                  <a:lnTo>
                    <a:pt x="147" y="14"/>
                  </a:lnTo>
                  <a:lnTo>
                    <a:pt x="147" y="12"/>
                  </a:lnTo>
                  <a:lnTo>
                    <a:pt x="144" y="12"/>
                  </a:lnTo>
                  <a:lnTo>
                    <a:pt x="144" y="12"/>
                  </a:lnTo>
                  <a:lnTo>
                    <a:pt x="144" y="10"/>
                  </a:lnTo>
                  <a:lnTo>
                    <a:pt x="147" y="10"/>
                  </a:lnTo>
                  <a:lnTo>
                    <a:pt x="147" y="10"/>
                  </a:lnTo>
                  <a:lnTo>
                    <a:pt x="147" y="10"/>
                  </a:lnTo>
                  <a:lnTo>
                    <a:pt x="147" y="7"/>
                  </a:lnTo>
                  <a:lnTo>
                    <a:pt x="147" y="7"/>
                  </a:lnTo>
                  <a:lnTo>
                    <a:pt x="147" y="5"/>
                  </a:lnTo>
                  <a:lnTo>
                    <a:pt x="147" y="5"/>
                  </a:lnTo>
                  <a:lnTo>
                    <a:pt x="147" y="5"/>
                  </a:lnTo>
                  <a:lnTo>
                    <a:pt x="147" y="5"/>
                  </a:lnTo>
                  <a:lnTo>
                    <a:pt x="149" y="5"/>
                  </a:lnTo>
                  <a:lnTo>
                    <a:pt x="149" y="3"/>
                  </a:lnTo>
                  <a:lnTo>
                    <a:pt x="149" y="3"/>
                  </a:lnTo>
                  <a:lnTo>
                    <a:pt x="149" y="5"/>
                  </a:lnTo>
                  <a:lnTo>
                    <a:pt x="152" y="5"/>
                  </a:lnTo>
                  <a:lnTo>
                    <a:pt x="152" y="3"/>
                  </a:lnTo>
                  <a:lnTo>
                    <a:pt x="152" y="3"/>
                  </a:lnTo>
                  <a:lnTo>
                    <a:pt x="152" y="3"/>
                  </a:lnTo>
                  <a:lnTo>
                    <a:pt x="152" y="0"/>
                  </a:lnTo>
                  <a:lnTo>
                    <a:pt x="152" y="0"/>
                  </a:lnTo>
                  <a:lnTo>
                    <a:pt x="152" y="0"/>
                  </a:lnTo>
                  <a:lnTo>
                    <a:pt x="154" y="0"/>
                  </a:lnTo>
                  <a:lnTo>
                    <a:pt x="154" y="0"/>
                  </a:lnTo>
                  <a:lnTo>
                    <a:pt x="154" y="0"/>
                  </a:lnTo>
                  <a:lnTo>
                    <a:pt x="154" y="0"/>
                  </a:lnTo>
                  <a:lnTo>
                    <a:pt x="154" y="3"/>
                  </a:lnTo>
                  <a:lnTo>
                    <a:pt x="156" y="3"/>
                  </a:lnTo>
                  <a:lnTo>
                    <a:pt x="156" y="0"/>
                  </a:lnTo>
                  <a:lnTo>
                    <a:pt x="156" y="0"/>
                  </a:lnTo>
                  <a:lnTo>
                    <a:pt x="159" y="0"/>
                  </a:lnTo>
                  <a:lnTo>
                    <a:pt x="159" y="0"/>
                  </a:lnTo>
                  <a:lnTo>
                    <a:pt x="159" y="0"/>
                  </a:lnTo>
                  <a:lnTo>
                    <a:pt x="159" y="0"/>
                  </a:lnTo>
                  <a:lnTo>
                    <a:pt x="161" y="0"/>
                  </a:lnTo>
                  <a:lnTo>
                    <a:pt x="161" y="0"/>
                  </a:lnTo>
                  <a:lnTo>
                    <a:pt x="161" y="0"/>
                  </a:lnTo>
                  <a:lnTo>
                    <a:pt x="163" y="0"/>
                  </a:lnTo>
                  <a:lnTo>
                    <a:pt x="163" y="0"/>
                  </a:lnTo>
                  <a:lnTo>
                    <a:pt x="163" y="3"/>
                  </a:lnTo>
                  <a:lnTo>
                    <a:pt x="163" y="3"/>
                  </a:lnTo>
                  <a:lnTo>
                    <a:pt x="166" y="3"/>
                  </a:lnTo>
                  <a:lnTo>
                    <a:pt x="166" y="0"/>
                  </a:lnTo>
                  <a:lnTo>
                    <a:pt x="166" y="0"/>
                  </a:lnTo>
                  <a:lnTo>
                    <a:pt x="166" y="0"/>
                  </a:lnTo>
                  <a:lnTo>
                    <a:pt x="166" y="0"/>
                  </a:lnTo>
                  <a:lnTo>
                    <a:pt x="168" y="0"/>
                  </a:lnTo>
                  <a:lnTo>
                    <a:pt x="168" y="0"/>
                  </a:lnTo>
                  <a:lnTo>
                    <a:pt x="168" y="0"/>
                  </a:lnTo>
                  <a:lnTo>
                    <a:pt x="171" y="0"/>
                  </a:lnTo>
                  <a:lnTo>
                    <a:pt x="171" y="0"/>
                  </a:lnTo>
                  <a:lnTo>
                    <a:pt x="171" y="0"/>
                  </a:lnTo>
                  <a:lnTo>
                    <a:pt x="171" y="0"/>
                  </a:lnTo>
                  <a:lnTo>
                    <a:pt x="171" y="0"/>
                  </a:lnTo>
                  <a:lnTo>
                    <a:pt x="173" y="0"/>
                  </a:lnTo>
                  <a:lnTo>
                    <a:pt x="173" y="0"/>
                  </a:lnTo>
                  <a:lnTo>
                    <a:pt x="173" y="0"/>
                  </a:lnTo>
                  <a:lnTo>
                    <a:pt x="173" y="0"/>
                  </a:lnTo>
                  <a:lnTo>
                    <a:pt x="173" y="0"/>
                  </a:lnTo>
                  <a:lnTo>
                    <a:pt x="175" y="0"/>
                  </a:lnTo>
                  <a:lnTo>
                    <a:pt x="175" y="0"/>
                  </a:lnTo>
                  <a:lnTo>
                    <a:pt x="178" y="0"/>
                  </a:lnTo>
                  <a:lnTo>
                    <a:pt x="178" y="0"/>
                  </a:lnTo>
                  <a:lnTo>
                    <a:pt x="178" y="0"/>
                  </a:lnTo>
                  <a:lnTo>
                    <a:pt x="180" y="0"/>
                  </a:lnTo>
                  <a:lnTo>
                    <a:pt x="180" y="0"/>
                  </a:lnTo>
                  <a:lnTo>
                    <a:pt x="180" y="0"/>
                  </a:lnTo>
                  <a:lnTo>
                    <a:pt x="180" y="0"/>
                  </a:lnTo>
                  <a:lnTo>
                    <a:pt x="180" y="0"/>
                  </a:lnTo>
                  <a:lnTo>
                    <a:pt x="182" y="0"/>
                  </a:lnTo>
                  <a:lnTo>
                    <a:pt x="182" y="0"/>
                  </a:lnTo>
                  <a:lnTo>
                    <a:pt x="182" y="3"/>
                  </a:lnTo>
                  <a:lnTo>
                    <a:pt x="185" y="3"/>
                  </a:lnTo>
                  <a:lnTo>
                    <a:pt x="185" y="3"/>
                  </a:lnTo>
                  <a:lnTo>
                    <a:pt x="185" y="3"/>
                  </a:lnTo>
                  <a:lnTo>
                    <a:pt x="185" y="5"/>
                  </a:lnTo>
                  <a:lnTo>
                    <a:pt x="185" y="5"/>
                  </a:lnTo>
                  <a:lnTo>
                    <a:pt x="185" y="5"/>
                  </a:lnTo>
                  <a:lnTo>
                    <a:pt x="187" y="5"/>
                  </a:lnTo>
                  <a:lnTo>
                    <a:pt x="187" y="5"/>
                  </a:lnTo>
                  <a:lnTo>
                    <a:pt x="187" y="5"/>
                  </a:lnTo>
                  <a:lnTo>
                    <a:pt x="187" y="5"/>
                  </a:lnTo>
                  <a:lnTo>
                    <a:pt x="189" y="5"/>
                  </a:lnTo>
                  <a:lnTo>
                    <a:pt x="189" y="5"/>
                  </a:lnTo>
                  <a:lnTo>
                    <a:pt x="189" y="5"/>
                  </a:lnTo>
                  <a:lnTo>
                    <a:pt x="192" y="5"/>
                  </a:lnTo>
                  <a:lnTo>
                    <a:pt x="192" y="5"/>
                  </a:lnTo>
                  <a:lnTo>
                    <a:pt x="192" y="5"/>
                  </a:lnTo>
                  <a:lnTo>
                    <a:pt x="192" y="5"/>
                  </a:lnTo>
                  <a:lnTo>
                    <a:pt x="194" y="5"/>
                  </a:lnTo>
                  <a:lnTo>
                    <a:pt x="194" y="5"/>
                  </a:lnTo>
                  <a:lnTo>
                    <a:pt x="194" y="5"/>
                  </a:lnTo>
                  <a:lnTo>
                    <a:pt x="194" y="5"/>
                  </a:lnTo>
                  <a:lnTo>
                    <a:pt x="197" y="5"/>
                  </a:lnTo>
                  <a:lnTo>
                    <a:pt x="197" y="5"/>
                  </a:lnTo>
                  <a:lnTo>
                    <a:pt x="197" y="7"/>
                  </a:lnTo>
                  <a:lnTo>
                    <a:pt x="197" y="7"/>
                  </a:lnTo>
                  <a:lnTo>
                    <a:pt x="194" y="7"/>
                  </a:lnTo>
                  <a:lnTo>
                    <a:pt x="194" y="10"/>
                  </a:lnTo>
                  <a:lnTo>
                    <a:pt x="194" y="10"/>
                  </a:lnTo>
                  <a:lnTo>
                    <a:pt x="194" y="10"/>
                  </a:lnTo>
                  <a:lnTo>
                    <a:pt x="194" y="7"/>
                  </a:lnTo>
                  <a:lnTo>
                    <a:pt x="192" y="7"/>
                  </a:lnTo>
                  <a:lnTo>
                    <a:pt x="192" y="7"/>
                  </a:lnTo>
                  <a:lnTo>
                    <a:pt x="192" y="10"/>
                  </a:lnTo>
                  <a:lnTo>
                    <a:pt x="192" y="10"/>
                  </a:lnTo>
                  <a:lnTo>
                    <a:pt x="192" y="10"/>
                  </a:lnTo>
                  <a:lnTo>
                    <a:pt x="189" y="10"/>
                  </a:lnTo>
                  <a:lnTo>
                    <a:pt x="189" y="12"/>
                  </a:lnTo>
                  <a:lnTo>
                    <a:pt x="192" y="12"/>
                  </a:lnTo>
                  <a:lnTo>
                    <a:pt x="192" y="12"/>
                  </a:lnTo>
                  <a:lnTo>
                    <a:pt x="192" y="12"/>
                  </a:lnTo>
                  <a:lnTo>
                    <a:pt x="192" y="12"/>
                  </a:lnTo>
                  <a:lnTo>
                    <a:pt x="192" y="14"/>
                  </a:lnTo>
                  <a:lnTo>
                    <a:pt x="194" y="14"/>
                  </a:lnTo>
                  <a:lnTo>
                    <a:pt x="194" y="14"/>
                  </a:lnTo>
                  <a:lnTo>
                    <a:pt x="194" y="14"/>
                  </a:lnTo>
                  <a:lnTo>
                    <a:pt x="194" y="14"/>
                  </a:lnTo>
                  <a:lnTo>
                    <a:pt x="194" y="14"/>
                  </a:lnTo>
                  <a:lnTo>
                    <a:pt x="194" y="17"/>
                  </a:lnTo>
                  <a:lnTo>
                    <a:pt x="194" y="17"/>
                  </a:lnTo>
                  <a:lnTo>
                    <a:pt x="192" y="17"/>
                  </a:lnTo>
                  <a:lnTo>
                    <a:pt x="192" y="19"/>
                  </a:lnTo>
                  <a:lnTo>
                    <a:pt x="192" y="19"/>
                  </a:lnTo>
                  <a:lnTo>
                    <a:pt x="192" y="19"/>
                  </a:lnTo>
                  <a:lnTo>
                    <a:pt x="192" y="19"/>
                  </a:lnTo>
                  <a:lnTo>
                    <a:pt x="189" y="19"/>
                  </a:lnTo>
                  <a:lnTo>
                    <a:pt x="189" y="21"/>
                  </a:lnTo>
                  <a:lnTo>
                    <a:pt x="189" y="21"/>
                  </a:lnTo>
                  <a:lnTo>
                    <a:pt x="189" y="21"/>
                  </a:lnTo>
                  <a:lnTo>
                    <a:pt x="189" y="24"/>
                  </a:lnTo>
                  <a:lnTo>
                    <a:pt x="189" y="24"/>
                  </a:lnTo>
                  <a:lnTo>
                    <a:pt x="189" y="24"/>
                  </a:lnTo>
                  <a:lnTo>
                    <a:pt x="192" y="24"/>
                  </a:lnTo>
                  <a:lnTo>
                    <a:pt x="192" y="26"/>
                  </a:lnTo>
                  <a:lnTo>
                    <a:pt x="192" y="26"/>
                  </a:lnTo>
                  <a:lnTo>
                    <a:pt x="189" y="26"/>
                  </a:lnTo>
                  <a:lnTo>
                    <a:pt x="189" y="26"/>
                  </a:lnTo>
                  <a:lnTo>
                    <a:pt x="189" y="29"/>
                  </a:lnTo>
                  <a:lnTo>
                    <a:pt x="189" y="29"/>
                  </a:lnTo>
                  <a:lnTo>
                    <a:pt x="189" y="29"/>
                  </a:lnTo>
                  <a:lnTo>
                    <a:pt x="187" y="29"/>
                  </a:lnTo>
                  <a:lnTo>
                    <a:pt x="187" y="29"/>
                  </a:lnTo>
                  <a:lnTo>
                    <a:pt x="187" y="29"/>
                  </a:lnTo>
                  <a:lnTo>
                    <a:pt x="187" y="29"/>
                  </a:lnTo>
                  <a:lnTo>
                    <a:pt x="185" y="29"/>
                  </a:lnTo>
                  <a:lnTo>
                    <a:pt x="185" y="29"/>
                  </a:lnTo>
                  <a:lnTo>
                    <a:pt x="185" y="31"/>
                  </a:lnTo>
                  <a:lnTo>
                    <a:pt x="187" y="31"/>
                  </a:lnTo>
                  <a:lnTo>
                    <a:pt x="187" y="31"/>
                  </a:lnTo>
                  <a:lnTo>
                    <a:pt x="187" y="31"/>
                  </a:lnTo>
                  <a:lnTo>
                    <a:pt x="187" y="31"/>
                  </a:lnTo>
                  <a:lnTo>
                    <a:pt x="189" y="31"/>
                  </a:lnTo>
                  <a:lnTo>
                    <a:pt x="189" y="33"/>
                  </a:lnTo>
                  <a:lnTo>
                    <a:pt x="189" y="33"/>
                  </a:lnTo>
                  <a:lnTo>
                    <a:pt x="189" y="33"/>
                  </a:lnTo>
                  <a:lnTo>
                    <a:pt x="189" y="33"/>
                  </a:lnTo>
                  <a:lnTo>
                    <a:pt x="189" y="36"/>
                  </a:lnTo>
                  <a:lnTo>
                    <a:pt x="189" y="36"/>
                  </a:lnTo>
                  <a:lnTo>
                    <a:pt x="192" y="36"/>
                  </a:lnTo>
                  <a:lnTo>
                    <a:pt x="192" y="36"/>
                  </a:lnTo>
                  <a:lnTo>
                    <a:pt x="192" y="36"/>
                  </a:lnTo>
                  <a:lnTo>
                    <a:pt x="192" y="36"/>
                  </a:lnTo>
                  <a:lnTo>
                    <a:pt x="192" y="38"/>
                  </a:lnTo>
                  <a:lnTo>
                    <a:pt x="192" y="38"/>
                  </a:lnTo>
                  <a:lnTo>
                    <a:pt x="192" y="40"/>
                  </a:lnTo>
                  <a:lnTo>
                    <a:pt x="192" y="40"/>
                  </a:lnTo>
                  <a:lnTo>
                    <a:pt x="192" y="40"/>
                  </a:lnTo>
                  <a:lnTo>
                    <a:pt x="192" y="43"/>
                  </a:lnTo>
                  <a:lnTo>
                    <a:pt x="192" y="43"/>
                  </a:lnTo>
                  <a:lnTo>
                    <a:pt x="194" y="43"/>
                  </a:lnTo>
                  <a:lnTo>
                    <a:pt x="194" y="45"/>
                  </a:lnTo>
                  <a:lnTo>
                    <a:pt x="194" y="45"/>
                  </a:lnTo>
                  <a:lnTo>
                    <a:pt x="194" y="45"/>
                  </a:lnTo>
                  <a:lnTo>
                    <a:pt x="194" y="45"/>
                  </a:lnTo>
                  <a:lnTo>
                    <a:pt x="194" y="45"/>
                  </a:lnTo>
                  <a:lnTo>
                    <a:pt x="194" y="48"/>
                  </a:lnTo>
                  <a:lnTo>
                    <a:pt x="197" y="48"/>
                  </a:lnTo>
                  <a:lnTo>
                    <a:pt x="197" y="48"/>
                  </a:lnTo>
                  <a:lnTo>
                    <a:pt x="197" y="48"/>
                  </a:lnTo>
                  <a:lnTo>
                    <a:pt x="197" y="50"/>
                  </a:lnTo>
                  <a:lnTo>
                    <a:pt x="199" y="50"/>
                  </a:lnTo>
                  <a:lnTo>
                    <a:pt x="199" y="50"/>
                  </a:lnTo>
                  <a:lnTo>
                    <a:pt x="199" y="50"/>
                  </a:lnTo>
                  <a:lnTo>
                    <a:pt x="199" y="52"/>
                  </a:lnTo>
                  <a:lnTo>
                    <a:pt x="199" y="52"/>
                  </a:lnTo>
                  <a:lnTo>
                    <a:pt x="201" y="5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26"/>
            <p:cNvSpPr>
              <a:spLocks/>
            </p:cNvSpPr>
            <p:nvPr/>
          </p:nvSpPr>
          <p:spPr bwMode="auto">
            <a:xfrm>
              <a:off x="2679700" y="2617788"/>
              <a:ext cx="228600" cy="101600"/>
            </a:xfrm>
            <a:custGeom>
              <a:avLst/>
              <a:gdLst/>
              <a:ahLst/>
              <a:cxnLst>
                <a:cxn ang="0">
                  <a:pos x="2" y="0"/>
                </a:cxn>
                <a:cxn ang="0">
                  <a:pos x="9" y="0"/>
                </a:cxn>
                <a:cxn ang="0">
                  <a:pos x="16" y="0"/>
                </a:cxn>
                <a:cxn ang="0">
                  <a:pos x="21" y="2"/>
                </a:cxn>
                <a:cxn ang="0">
                  <a:pos x="28" y="5"/>
                </a:cxn>
                <a:cxn ang="0">
                  <a:pos x="33" y="7"/>
                </a:cxn>
                <a:cxn ang="0">
                  <a:pos x="40" y="9"/>
                </a:cxn>
                <a:cxn ang="0">
                  <a:pos x="47" y="9"/>
                </a:cxn>
                <a:cxn ang="0">
                  <a:pos x="54" y="7"/>
                </a:cxn>
                <a:cxn ang="0">
                  <a:pos x="59" y="9"/>
                </a:cxn>
                <a:cxn ang="0">
                  <a:pos x="64" y="12"/>
                </a:cxn>
                <a:cxn ang="0">
                  <a:pos x="68" y="14"/>
                </a:cxn>
                <a:cxn ang="0">
                  <a:pos x="76" y="16"/>
                </a:cxn>
                <a:cxn ang="0">
                  <a:pos x="80" y="19"/>
                </a:cxn>
                <a:cxn ang="0">
                  <a:pos x="83" y="24"/>
                </a:cxn>
                <a:cxn ang="0">
                  <a:pos x="87" y="24"/>
                </a:cxn>
                <a:cxn ang="0">
                  <a:pos x="94" y="21"/>
                </a:cxn>
                <a:cxn ang="0">
                  <a:pos x="102" y="21"/>
                </a:cxn>
                <a:cxn ang="0">
                  <a:pos x="104" y="21"/>
                </a:cxn>
                <a:cxn ang="0">
                  <a:pos x="111" y="21"/>
                </a:cxn>
                <a:cxn ang="0">
                  <a:pos x="116" y="26"/>
                </a:cxn>
                <a:cxn ang="0">
                  <a:pos x="123" y="26"/>
                </a:cxn>
                <a:cxn ang="0">
                  <a:pos x="125" y="33"/>
                </a:cxn>
                <a:cxn ang="0">
                  <a:pos x="125" y="35"/>
                </a:cxn>
                <a:cxn ang="0">
                  <a:pos x="130" y="38"/>
                </a:cxn>
                <a:cxn ang="0">
                  <a:pos x="135" y="40"/>
                </a:cxn>
                <a:cxn ang="0">
                  <a:pos x="137" y="45"/>
                </a:cxn>
                <a:cxn ang="0">
                  <a:pos x="135" y="52"/>
                </a:cxn>
                <a:cxn ang="0">
                  <a:pos x="142" y="54"/>
                </a:cxn>
                <a:cxn ang="0">
                  <a:pos x="144" y="59"/>
                </a:cxn>
                <a:cxn ang="0">
                  <a:pos x="139" y="64"/>
                </a:cxn>
                <a:cxn ang="0">
                  <a:pos x="135" y="61"/>
                </a:cxn>
                <a:cxn ang="0">
                  <a:pos x="128" y="61"/>
                </a:cxn>
                <a:cxn ang="0">
                  <a:pos x="123" y="57"/>
                </a:cxn>
                <a:cxn ang="0">
                  <a:pos x="120" y="54"/>
                </a:cxn>
                <a:cxn ang="0">
                  <a:pos x="113" y="52"/>
                </a:cxn>
                <a:cxn ang="0">
                  <a:pos x="109" y="57"/>
                </a:cxn>
                <a:cxn ang="0">
                  <a:pos x="104" y="57"/>
                </a:cxn>
                <a:cxn ang="0">
                  <a:pos x="99" y="59"/>
                </a:cxn>
                <a:cxn ang="0">
                  <a:pos x="94" y="59"/>
                </a:cxn>
                <a:cxn ang="0">
                  <a:pos x="87" y="59"/>
                </a:cxn>
                <a:cxn ang="0">
                  <a:pos x="83" y="61"/>
                </a:cxn>
                <a:cxn ang="0">
                  <a:pos x="76" y="61"/>
                </a:cxn>
                <a:cxn ang="0">
                  <a:pos x="71" y="61"/>
                </a:cxn>
                <a:cxn ang="0">
                  <a:pos x="66" y="54"/>
                </a:cxn>
                <a:cxn ang="0">
                  <a:pos x="61" y="52"/>
                </a:cxn>
                <a:cxn ang="0">
                  <a:pos x="57" y="50"/>
                </a:cxn>
                <a:cxn ang="0">
                  <a:pos x="52" y="52"/>
                </a:cxn>
                <a:cxn ang="0">
                  <a:pos x="45" y="52"/>
                </a:cxn>
                <a:cxn ang="0">
                  <a:pos x="38" y="52"/>
                </a:cxn>
                <a:cxn ang="0">
                  <a:pos x="35" y="50"/>
                </a:cxn>
                <a:cxn ang="0">
                  <a:pos x="38" y="42"/>
                </a:cxn>
                <a:cxn ang="0">
                  <a:pos x="35" y="38"/>
                </a:cxn>
                <a:cxn ang="0">
                  <a:pos x="33" y="31"/>
                </a:cxn>
                <a:cxn ang="0">
                  <a:pos x="33" y="24"/>
                </a:cxn>
                <a:cxn ang="0">
                  <a:pos x="26" y="19"/>
                </a:cxn>
                <a:cxn ang="0">
                  <a:pos x="21" y="14"/>
                </a:cxn>
                <a:cxn ang="0">
                  <a:pos x="16" y="12"/>
                </a:cxn>
                <a:cxn ang="0">
                  <a:pos x="9" y="12"/>
                </a:cxn>
                <a:cxn ang="0">
                  <a:pos x="5" y="7"/>
                </a:cxn>
              </a:cxnLst>
              <a:rect l="0" t="0" r="r" b="b"/>
              <a:pathLst>
                <a:path w="144" h="64">
                  <a:moveTo>
                    <a:pt x="0" y="5"/>
                  </a:moveTo>
                  <a:lnTo>
                    <a:pt x="0" y="2"/>
                  </a:lnTo>
                  <a:lnTo>
                    <a:pt x="2" y="2"/>
                  </a:lnTo>
                  <a:lnTo>
                    <a:pt x="2" y="2"/>
                  </a:lnTo>
                  <a:lnTo>
                    <a:pt x="2" y="2"/>
                  </a:lnTo>
                  <a:lnTo>
                    <a:pt x="2" y="2"/>
                  </a:lnTo>
                  <a:lnTo>
                    <a:pt x="2" y="0"/>
                  </a:lnTo>
                  <a:lnTo>
                    <a:pt x="2" y="0"/>
                  </a:lnTo>
                  <a:lnTo>
                    <a:pt x="2" y="0"/>
                  </a:lnTo>
                  <a:lnTo>
                    <a:pt x="5" y="0"/>
                  </a:lnTo>
                  <a:lnTo>
                    <a:pt x="5" y="0"/>
                  </a:lnTo>
                  <a:lnTo>
                    <a:pt x="7" y="0"/>
                  </a:lnTo>
                  <a:lnTo>
                    <a:pt x="7" y="0"/>
                  </a:lnTo>
                  <a:lnTo>
                    <a:pt x="7" y="0"/>
                  </a:lnTo>
                  <a:lnTo>
                    <a:pt x="7" y="0"/>
                  </a:lnTo>
                  <a:lnTo>
                    <a:pt x="9" y="0"/>
                  </a:lnTo>
                  <a:lnTo>
                    <a:pt x="9" y="0"/>
                  </a:lnTo>
                  <a:lnTo>
                    <a:pt x="9" y="0"/>
                  </a:lnTo>
                  <a:lnTo>
                    <a:pt x="12" y="0"/>
                  </a:lnTo>
                  <a:lnTo>
                    <a:pt x="12" y="0"/>
                  </a:lnTo>
                  <a:lnTo>
                    <a:pt x="12" y="2"/>
                  </a:lnTo>
                  <a:lnTo>
                    <a:pt x="14" y="2"/>
                  </a:lnTo>
                  <a:lnTo>
                    <a:pt x="14" y="0"/>
                  </a:lnTo>
                  <a:lnTo>
                    <a:pt x="14" y="0"/>
                  </a:lnTo>
                  <a:lnTo>
                    <a:pt x="14" y="0"/>
                  </a:lnTo>
                  <a:lnTo>
                    <a:pt x="16" y="0"/>
                  </a:lnTo>
                  <a:lnTo>
                    <a:pt x="16" y="0"/>
                  </a:lnTo>
                  <a:lnTo>
                    <a:pt x="16" y="2"/>
                  </a:lnTo>
                  <a:lnTo>
                    <a:pt x="19" y="2"/>
                  </a:lnTo>
                  <a:lnTo>
                    <a:pt x="19" y="2"/>
                  </a:lnTo>
                  <a:lnTo>
                    <a:pt x="19" y="2"/>
                  </a:lnTo>
                  <a:lnTo>
                    <a:pt x="19" y="2"/>
                  </a:lnTo>
                  <a:lnTo>
                    <a:pt x="21" y="2"/>
                  </a:lnTo>
                  <a:lnTo>
                    <a:pt x="21" y="2"/>
                  </a:lnTo>
                  <a:lnTo>
                    <a:pt x="21" y="2"/>
                  </a:lnTo>
                  <a:lnTo>
                    <a:pt x="21" y="2"/>
                  </a:lnTo>
                  <a:lnTo>
                    <a:pt x="23" y="2"/>
                  </a:lnTo>
                  <a:lnTo>
                    <a:pt x="23" y="5"/>
                  </a:lnTo>
                  <a:lnTo>
                    <a:pt x="23" y="5"/>
                  </a:lnTo>
                  <a:lnTo>
                    <a:pt x="26" y="5"/>
                  </a:lnTo>
                  <a:lnTo>
                    <a:pt x="26" y="5"/>
                  </a:lnTo>
                  <a:lnTo>
                    <a:pt x="26" y="5"/>
                  </a:lnTo>
                  <a:lnTo>
                    <a:pt x="28" y="5"/>
                  </a:lnTo>
                  <a:lnTo>
                    <a:pt x="28" y="5"/>
                  </a:lnTo>
                  <a:lnTo>
                    <a:pt x="28" y="5"/>
                  </a:lnTo>
                  <a:lnTo>
                    <a:pt x="28" y="5"/>
                  </a:lnTo>
                  <a:lnTo>
                    <a:pt x="31" y="5"/>
                  </a:lnTo>
                  <a:lnTo>
                    <a:pt x="31" y="5"/>
                  </a:lnTo>
                  <a:lnTo>
                    <a:pt x="31" y="5"/>
                  </a:lnTo>
                  <a:lnTo>
                    <a:pt x="31" y="5"/>
                  </a:lnTo>
                  <a:lnTo>
                    <a:pt x="31" y="7"/>
                  </a:lnTo>
                  <a:lnTo>
                    <a:pt x="33" y="7"/>
                  </a:lnTo>
                  <a:lnTo>
                    <a:pt x="33" y="7"/>
                  </a:lnTo>
                  <a:lnTo>
                    <a:pt x="33" y="7"/>
                  </a:lnTo>
                  <a:lnTo>
                    <a:pt x="33" y="7"/>
                  </a:lnTo>
                  <a:lnTo>
                    <a:pt x="35" y="7"/>
                  </a:lnTo>
                  <a:lnTo>
                    <a:pt x="35" y="7"/>
                  </a:lnTo>
                  <a:lnTo>
                    <a:pt x="35" y="9"/>
                  </a:lnTo>
                  <a:lnTo>
                    <a:pt x="35" y="9"/>
                  </a:lnTo>
                  <a:lnTo>
                    <a:pt x="38" y="9"/>
                  </a:lnTo>
                  <a:lnTo>
                    <a:pt x="38" y="9"/>
                  </a:lnTo>
                  <a:lnTo>
                    <a:pt x="40" y="9"/>
                  </a:lnTo>
                  <a:lnTo>
                    <a:pt x="40" y="9"/>
                  </a:lnTo>
                  <a:lnTo>
                    <a:pt x="40" y="9"/>
                  </a:lnTo>
                  <a:lnTo>
                    <a:pt x="40" y="7"/>
                  </a:lnTo>
                  <a:lnTo>
                    <a:pt x="42" y="7"/>
                  </a:lnTo>
                  <a:lnTo>
                    <a:pt x="42" y="9"/>
                  </a:lnTo>
                  <a:lnTo>
                    <a:pt x="42" y="9"/>
                  </a:lnTo>
                  <a:lnTo>
                    <a:pt x="42" y="9"/>
                  </a:lnTo>
                  <a:lnTo>
                    <a:pt x="45" y="9"/>
                  </a:lnTo>
                  <a:lnTo>
                    <a:pt x="45" y="9"/>
                  </a:lnTo>
                  <a:lnTo>
                    <a:pt x="47" y="9"/>
                  </a:lnTo>
                  <a:lnTo>
                    <a:pt x="47" y="9"/>
                  </a:lnTo>
                  <a:lnTo>
                    <a:pt x="47" y="9"/>
                  </a:lnTo>
                  <a:lnTo>
                    <a:pt x="49" y="9"/>
                  </a:lnTo>
                  <a:lnTo>
                    <a:pt x="49" y="9"/>
                  </a:lnTo>
                  <a:lnTo>
                    <a:pt x="52" y="9"/>
                  </a:lnTo>
                  <a:lnTo>
                    <a:pt x="52" y="7"/>
                  </a:lnTo>
                  <a:lnTo>
                    <a:pt x="52" y="7"/>
                  </a:lnTo>
                  <a:lnTo>
                    <a:pt x="52" y="7"/>
                  </a:lnTo>
                  <a:lnTo>
                    <a:pt x="54" y="7"/>
                  </a:lnTo>
                  <a:lnTo>
                    <a:pt x="54" y="9"/>
                  </a:lnTo>
                  <a:lnTo>
                    <a:pt x="54" y="9"/>
                  </a:lnTo>
                  <a:lnTo>
                    <a:pt x="54" y="9"/>
                  </a:lnTo>
                  <a:lnTo>
                    <a:pt x="54" y="9"/>
                  </a:lnTo>
                  <a:lnTo>
                    <a:pt x="57" y="9"/>
                  </a:lnTo>
                  <a:lnTo>
                    <a:pt x="57" y="9"/>
                  </a:lnTo>
                  <a:lnTo>
                    <a:pt x="59" y="9"/>
                  </a:lnTo>
                  <a:lnTo>
                    <a:pt x="59" y="9"/>
                  </a:lnTo>
                  <a:lnTo>
                    <a:pt x="59" y="9"/>
                  </a:lnTo>
                  <a:lnTo>
                    <a:pt x="59" y="9"/>
                  </a:lnTo>
                  <a:lnTo>
                    <a:pt x="59" y="9"/>
                  </a:lnTo>
                  <a:lnTo>
                    <a:pt x="61" y="9"/>
                  </a:lnTo>
                  <a:lnTo>
                    <a:pt x="61" y="9"/>
                  </a:lnTo>
                  <a:lnTo>
                    <a:pt x="61" y="9"/>
                  </a:lnTo>
                  <a:lnTo>
                    <a:pt x="64" y="9"/>
                  </a:lnTo>
                  <a:lnTo>
                    <a:pt x="64" y="12"/>
                  </a:lnTo>
                  <a:lnTo>
                    <a:pt x="64" y="12"/>
                  </a:lnTo>
                  <a:lnTo>
                    <a:pt x="64" y="12"/>
                  </a:lnTo>
                  <a:lnTo>
                    <a:pt x="66" y="12"/>
                  </a:lnTo>
                  <a:lnTo>
                    <a:pt x="66" y="12"/>
                  </a:lnTo>
                  <a:lnTo>
                    <a:pt x="66" y="12"/>
                  </a:lnTo>
                  <a:lnTo>
                    <a:pt x="66" y="14"/>
                  </a:lnTo>
                  <a:lnTo>
                    <a:pt x="66" y="14"/>
                  </a:lnTo>
                  <a:lnTo>
                    <a:pt x="68" y="14"/>
                  </a:lnTo>
                  <a:lnTo>
                    <a:pt x="68" y="14"/>
                  </a:lnTo>
                  <a:lnTo>
                    <a:pt x="68" y="14"/>
                  </a:lnTo>
                  <a:lnTo>
                    <a:pt x="68" y="14"/>
                  </a:lnTo>
                  <a:lnTo>
                    <a:pt x="71" y="14"/>
                  </a:lnTo>
                  <a:lnTo>
                    <a:pt x="71" y="16"/>
                  </a:lnTo>
                  <a:lnTo>
                    <a:pt x="71" y="16"/>
                  </a:lnTo>
                  <a:lnTo>
                    <a:pt x="73" y="16"/>
                  </a:lnTo>
                  <a:lnTo>
                    <a:pt x="73" y="16"/>
                  </a:lnTo>
                  <a:lnTo>
                    <a:pt x="73" y="16"/>
                  </a:lnTo>
                  <a:lnTo>
                    <a:pt x="73" y="16"/>
                  </a:lnTo>
                  <a:lnTo>
                    <a:pt x="73" y="16"/>
                  </a:lnTo>
                  <a:lnTo>
                    <a:pt x="76" y="16"/>
                  </a:lnTo>
                  <a:lnTo>
                    <a:pt x="76" y="16"/>
                  </a:lnTo>
                  <a:lnTo>
                    <a:pt x="76" y="16"/>
                  </a:lnTo>
                  <a:lnTo>
                    <a:pt x="76" y="16"/>
                  </a:lnTo>
                  <a:lnTo>
                    <a:pt x="78" y="16"/>
                  </a:lnTo>
                  <a:lnTo>
                    <a:pt x="78" y="19"/>
                  </a:lnTo>
                  <a:lnTo>
                    <a:pt x="78" y="19"/>
                  </a:lnTo>
                  <a:lnTo>
                    <a:pt x="78" y="19"/>
                  </a:lnTo>
                  <a:lnTo>
                    <a:pt x="80" y="19"/>
                  </a:lnTo>
                  <a:lnTo>
                    <a:pt x="80" y="19"/>
                  </a:lnTo>
                  <a:lnTo>
                    <a:pt x="80" y="19"/>
                  </a:lnTo>
                  <a:lnTo>
                    <a:pt x="80" y="21"/>
                  </a:lnTo>
                  <a:lnTo>
                    <a:pt x="83" y="21"/>
                  </a:lnTo>
                  <a:lnTo>
                    <a:pt x="83" y="21"/>
                  </a:lnTo>
                  <a:lnTo>
                    <a:pt x="83" y="24"/>
                  </a:lnTo>
                  <a:lnTo>
                    <a:pt x="80" y="24"/>
                  </a:lnTo>
                  <a:lnTo>
                    <a:pt x="80" y="24"/>
                  </a:lnTo>
                  <a:lnTo>
                    <a:pt x="80" y="24"/>
                  </a:lnTo>
                  <a:lnTo>
                    <a:pt x="83" y="24"/>
                  </a:lnTo>
                  <a:lnTo>
                    <a:pt x="83" y="24"/>
                  </a:lnTo>
                  <a:lnTo>
                    <a:pt x="85" y="24"/>
                  </a:lnTo>
                  <a:lnTo>
                    <a:pt x="85" y="24"/>
                  </a:lnTo>
                  <a:lnTo>
                    <a:pt x="85" y="26"/>
                  </a:lnTo>
                  <a:lnTo>
                    <a:pt x="85" y="26"/>
                  </a:lnTo>
                  <a:lnTo>
                    <a:pt x="85" y="24"/>
                  </a:lnTo>
                  <a:lnTo>
                    <a:pt x="87" y="24"/>
                  </a:lnTo>
                  <a:lnTo>
                    <a:pt x="87" y="24"/>
                  </a:lnTo>
                  <a:lnTo>
                    <a:pt x="87" y="24"/>
                  </a:lnTo>
                  <a:lnTo>
                    <a:pt x="87" y="24"/>
                  </a:lnTo>
                  <a:lnTo>
                    <a:pt x="90" y="24"/>
                  </a:lnTo>
                  <a:lnTo>
                    <a:pt x="90" y="24"/>
                  </a:lnTo>
                  <a:lnTo>
                    <a:pt x="92" y="24"/>
                  </a:lnTo>
                  <a:lnTo>
                    <a:pt x="92" y="24"/>
                  </a:lnTo>
                  <a:lnTo>
                    <a:pt x="92" y="24"/>
                  </a:lnTo>
                  <a:lnTo>
                    <a:pt x="92" y="21"/>
                  </a:lnTo>
                  <a:lnTo>
                    <a:pt x="92" y="21"/>
                  </a:lnTo>
                  <a:lnTo>
                    <a:pt x="94" y="21"/>
                  </a:lnTo>
                  <a:lnTo>
                    <a:pt x="94" y="21"/>
                  </a:lnTo>
                  <a:lnTo>
                    <a:pt x="94" y="21"/>
                  </a:lnTo>
                  <a:lnTo>
                    <a:pt x="97" y="21"/>
                  </a:lnTo>
                  <a:lnTo>
                    <a:pt x="97" y="21"/>
                  </a:lnTo>
                  <a:lnTo>
                    <a:pt x="97" y="21"/>
                  </a:lnTo>
                  <a:lnTo>
                    <a:pt x="99" y="21"/>
                  </a:lnTo>
                  <a:lnTo>
                    <a:pt x="99" y="21"/>
                  </a:lnTo>
                  <a:lnTo>
                    <a:pt x="99" y="21"/>
                  </a:lnTo>
                  <a:lnTo>
                    <a:pt x="102" y="21"/>
                  </a:lnTo>
                  <a:lnTo>
                    <a:pt x="102" y="21"/>
                  </a:lnTo>
                  <a:lnTo>
                    <a:pt x="102" y="21"/>
                  </a:lnTo>
                  <a:lnTo>
                    <a:pt x="102" y="21"/>
                  </a:lnTo>
                  <a:lnTo>
                    <a:pt x="102" y="24"/>
                  </a:lnTo>
                  <a:lnTo>
                    <a:pt x="102" y="24"/>
                  </a:lnTo>
                  <a:lnTo>
                    <a:pt x="104" y="24"/>
                  </a:lnTo>
                  <a:lnTo>
                    <a:pt x="104" y="24"/>
                  </a:lnTo>
                  <a:lnTo>
                    <a:pt x="104" y="24"/>
                  </a:lnTo>
                  <a:lnTo>
                    <a:pt x="104" y="21"/>
                  </a:lnTo>
                  <a:lnTo>
                    <a:pt x="106" y="21"/>
                  </a:lnTo>
                  <a:lnTo>
                    <a:pt x="106" y="21"/>
                  </a:lnTo>
                  <a:lnTo>
                    <a:pt x="106" y="21"/>
                  </a:lnTo>
                  <a:lnTo>
                    <a:pt x="106" y="21"/>
                  </a:lnTo>
                  <a:lnTo>
                    <a:pt x="109" y="21"/>
                  </a:lnTo>
                  <a:lnTo>
                    <a:pt x="109" y="21"/>
                  </a:lnTo>
                  <a:lnTo>
                    <a:pt x="109" y="21"/>
                  </a:lnTo>
                  <a:lnTo>
                    <a:pt x="109" y="21"/>
                  </a:lnTo>
                  <a:lnTo>
                    <a:pt x="111" y="21"/>
                  </a:lnTo>
                  <a:lnTo>
                    <a:pt x="111" y="21"/>
                  </a:lnTo>
                  <a:lnTo>
                    <a:pt x="111" y="24"/>
                  </a:lnTo>
                  <a:lnTo>
                    <a:pt x="113" y="24"/>
                  </a:lnTo>
                  <a:lnTo>
                    <a:pt x="113" y="24"/>
                  </a:lnTo>
                  <a:lnTo>
                    <a:pt x="113" y="24"/>
                  </a:lnTo>
                  <a:lnTo>
                    <a:pt x="113" y="24"/>
                  </a:lnTo>
                  <a:lnTo>
                    <a:pt x="113" y="24"/>
                  </a:lnTo>
                  <a:lnTo>
                    <a:pt x="113" y="26"/>
                  </a:lnTo>
                  <a:lnTo>
                    <a:pt x="116" y="26"/>
                  </a:lnTo>
                  <a:lnTo>
                    <a:pt x="116" y="26"/>
                  </a:lnTo>
                  <a:lnTo>
                    <a:pt x="116" y="26"/>
                  </a:lnTo>
                  <a:lnTo>
                    <a:pt x="118" y="26"/>
                  </a:lnTo>
                  <a:lnTo>
                    <a:pt x="118" y="26"/>
                  </a:lnTo>
                  <a:lnTo>
                    <a:pt x="120" y="26"/>
                  </a:lnTo>
                  <a:lnTo>
                    <a:pt x="120" y="26"/>
                  </a:lnTo>
                  <a:lnTo>
                    <a:pt x="120" y="26"/>
                  </a:lnTo>
                  <a:lnTo>
                    <a:pt x="120" y="26"/>
                  </a:lnTo>
                  <a:lnTo>
                    <a:pt x="123" y="26"/>
                  </a:lnTo>
                  <a:lnTo>
                    <a:pt x="123" y="26"/>
                  </a:lnTo>
                  <a:lnTo>
                    <a:pt x="123" y="28"/>
                  </a:lnTo>
                  <a:lnTo>
                    <a:pt x="125" y="28"/>
                  </a:lnTo>
                  <a:lnTo>
                    <a:pt x="125" y="28"/>
                  </a:lnTo>
                  <a:lnTo>
                    <a:pt x="125" y="31"/>
                  </a:lnTo>
                  <a:lnTo>
                    <a:pt x="123" y="31"/>
                  </a:lnTo>
                  <a:lnTo>
                    <a:pt x="123" y="31"/>
                  </a:lnTo>
                  <a:lnTo>
                    <a:pt x="125" y="31"/>
                  </a:lnTo>
                  <a:lnTo>
                    <a:pt x="125" y="33"/>
                  </a:lnTo>
                  <a:lnTo>
                    <a:pt x="123" y="33"/>
                  </a:lnTo>
                  <a:lnTo>
                    <a:pt x="123" y="33"/>
                  </a:lnTo>
                  <a:lnTo>
                    <a:pt x="120" y="33"/>
                  </a:lnTo>
                  <a:lnTo>
                    <a:pt x="120" y="33"/>
                  </a:lnTo>
                  <a:lnTo>
                    <a:pt x="120" y="33"/>
                  </a:lnTo>
                  <a:lnTo>
                    <a:pt x="123" y="33"/>
                  </a:lnTo>
                  <a:lnTo>
                    <a:pt x="123" y="35"/>
                  </a:lnTo>
                  <a:lnTo>
                    <a:pt x="123" y="35"/>
                  </a:lnTo>
                  <a:lnTo>
                    <a:pt x="125" y="35"/>
                  </a:lnTo>
                  <a:lnTo>
                    <a:pt x="125" y="35"/>
                  </a:lnTo>
                  <a:lnTo>
                    <a:pt x="125" y="35"/>
                  </a:lnTo>
                  <a:lnTo>
                    <a:pt x="125" y="35"/>
                  </a:lnTo>
                  <a:lnTo>
                    <a:pt x="128" y="35"/>
                  </a:lnTo>
                  <a:lnTo>
                    <a:pt x="128" y="38"/>
                  </a:lnTo>
                  <a:lnTo>
                    <a:pt x="128" y="38"/>
                  </a:lnTo>
                  <a:lnTo>
                    <a:pt x="128" y="38"/>
                  </a:lnTo>
                  <a:lnTo>
                    <a:pt x="128" y="38"/>
                  </a:lnTo>
                  <a:lnTo>
                    <a:pt x="130" y="38"/>
                  </a:lnTo>
                  <a:lnTo>
                    <a:pt x="130" y="38"/>
                  </a:lnTo>
                  <a:lnTo>
                    <a:pt x="132" y="38"/>
                  </a:lnTo>
                  <a:lnTo>
                    <a:pt x="132" y="40"/>
                  </a:lnTo>
                  <a:lnTo>
                    <a:pt x="132" y="40"/>
                  </a:lnTo>
                  <a:lnTo>
                    <a:pt x="132" y="40"/>
                  </a:lnTo>
                  <a:lnTo>
                    <a:pt x="135" y="40"/>
                  </a:lnTo>
                  <a:lnTo>
                    <a:pt x="135" y="40"/>
                  </a:lnTo>
                  <a:lnTo>
                    <a:pt x="135" y="40"/>
                  </a:lnTo>
                  <a:lnTo>
                    <a:pt x="135" y="40"/>
                  </a:lnTo>
                  <a:lnTo>
                    <a:pt x="137" y="40"/>
                  </a:lnTo>
                  <a:lnTo>
                    <a:pt x="137" y="40"/>
                  </a:lnTo>
                  <a:lnTo>
                    <a:pt x="137" y="42"/>
                  </a:lnTo>
                  <a:lnTo>
                    <a:pt x="139" y="42"/>
                  </a:lnTo>
                  <a:lnTo>
                    <a:pt x="139" y="42"/>
                  </a:lnTo>
                  <a:lnTo>
                    <a:pt x="139" y="42"/>
                  </a:lnTo>
                  <a:lnTo>
                    <a:pt x="137" y="42"/>
                  </a:lnTo>
                  <a:lnTo>
                    <a:pt x="137" y="42"/>
                  </a:lnTo>
                  <a:lnTo>
                    <a:pt x="137" y="45"/>
                  </a:lnTo>
                  <a:lnTo>
                    <a:pt x="135" y="45"/>
                  </a:lnTo>
                  <a:lnTo>
                    <a:pt x="135" y="45"/>
                  </a:lnTo>
                  <a:lnTo>
                    <a:pt x="135" y="47"/>
                  </a:lnTo>
                  <a:lnTo>
                    <a:pt x="135" y="47"/>
                  </a:lnTo>
                  <a:lnTo>
                    <a:pt x="135" y="47"/>
                  </a:lnTo>
                  <a:lnTo>
                    <a:pt x="135" y="50"/>
                  </a:lnTo>
                  <a:lnTo>
                    <a:pt x="135" y="50"/>
                  </a:lnTo>
                  <a:lnTo>
                    <a:pt x="135" y="50"/>
                  </a:lnTo>
                  <a:lnTo>
                    <a:pt x="135" y="52"/>
                  </a:lnTo>
                  <a:lnTo>
                    <a:pt x="137" y="52"/>
                  </a:lnTo>
                  <a:lnTo>
                    <a:pt x="137" y="52"/>
                  </a:lnTo>
                  <a:lnTo>
                    <a:pt x="137" y="52"/>
                  </a:lnTo>
                  <a:lnTo>
                    <a:pt x="137" y="52"/>
                  </a:lnTo>
                  <a:lnTo>
                    <a:pt x="139" y="52"/>
                  </a:lnTo>
                  <a:lnTo>
                    <a:pt x="139" y="52"/>
                  </a:lnTo>
                  <a:lnTo>
                    <a:pt x="139" y="54"/>
                  </a:lnTo>
                  <a:lnTo>
                    <a:pt x="139" y="54"/>
                  </a:lnTo>
                  <a:lnTo>
                    <a:pt x="142" y="54"/>
                  </a:lnTo>
                  <a:lnTo>
                    <a:pt x="142" y="54"/>
                  </a:lnTo>
                  <a:lnTo>
                    <a:pt x="142" y="54"/>
                  </a:lnTo>
                  <a:lnTo>
                    <a:pt x="142" y="54"/>
                  </a:lnTo>
                  <a:lnTo>
                    <a:pt x="144" y="54"/>
                  </a:lnTo>
                  <a:lnTo>
                    <a:pt x="144" y="57"/>
                  </a:lnTo>
                  <a:lnTo>
                    <a:pt x="144" y="57"/>
                  </a:lnTo>
                  <a:lnTo>
                    <a:pt x="144" y="57"/>
                  </a:lnTo>
                  <a:lnTo>
                    <a:pt x="144" y="59"/>
                  </a:lnTo>
                  <a:lnTo>
                    <a:pt x="144" y="59"/>
                  </a:lnTo>
                  <a:lnTo>
                    <a:pt x="144" y="59"/>
                  </a:lnTo>
                  <a:lnTo>
                    <a:pt x="144" y="61"/>
                  </a:lnTo>
                  <a:lnTo>
                    <a:pt x="144" y="61"/>
                  </a:lnTo>
                  <a:lnTo>
                    <a:pt x="142" y="61"/>
                  </a:lnTo>
                  <a:lnTo>
                    <a:pt x="142" y="61"/>
                  </a:lnTo>
                  <a:lnTo>
                    <a:pt x="142" y="64"/>
                  </a:lnTo>
                  <a:lnTo>
                    <a:pt x="142" y="64"/>
                  </a:lnTo>
                  <a:lnTo>
                    <a:pt x="142" y="64"/>
                  </a:lnTo>
                  <a:lnTo>
                    <a:pt x="139" y="64"/>
                  </a:lnTo>
                  <a:lnTo>
                    <a:pt x="139" y="64"/>
                  </a:lnTo>
                  <a:lnTo>
                    <a:pt x="139" y="64"/>
                  </a:lnTo>
                  <a:lnTo>
                    <a:pt x="139" y="61"/>
                  </a:lnTo>
                  <a:lnTo>
                    <a:pt x="137" y="61"/>
                  </a:lnTo>
                  <a:lnTo>
                    <a:pt x="137" y="61"/>
                  </a:lnTo>
                  <a:lnTo>
                    <a:pt x="137" y="61"/>
                  </a:lnTo>
                  <a:lnTo>
                    <a:pt x="135" y="61"/>
                  </a:lnTo>
                  <a:lnTo>
                    <a:pt x="135" y="61"/>
                  </a:lnTo>
                  <a:lnTo>
                    <a:pt x="135" y="61"/>
                  </a:lnTo>
                  <a:lnTo>
                    <a:pt x="135" y="61"/>
                  </a:lnTo>
                  <a:lnTo>
                    <a:pt x="132" y="61"/>
                  </a:lnTo>
                  <a:lnTo>
                    <a:pt x="132" y="59"/>
                  </a:lnTo>
                  <a:lnTo>
                    <a:pt x="132" y="59"/>
                  </a:lnTo>
                  <a:lnTo>
                    <a:pt x="132" y="59"/>
                  </a:lnTo>
                  <a:lnTo>
                    <a:pt x="132" y="61"/>
                  </a:lnTo>
                  <a:lnTo>
                    <a:pt x="130" y="61"/>
                  </a:lnTo>
                  <a:lnTo>
                    <a:pt x="130" y="61"/>
                  </a:lnTo>
                  <a:lnTo>
                    <a:pt x="128" y="61"/>
                  </a:lnTo>
                  <a:lnTo>
                    <a:pt x="128" y="61"/>
                  </a:lnTo>
                  <a:lnTo>
                    <a:pt x="128" y="59"/>
                  </a:lnTo>
                  <a:lnTo>
                    <a:pt x="128" y="59"/>
                  </a:lnTo>
                  <a:lnTo>
                    <a:pt x="125" y="59"/>
                  </a:lnTo>
                  <a:lnTo>
                    <a:pt x="125" y="59"/>
                  </a:lnTo>
                  <a:lnTo>
                    <a:pt x="125" y="59"/>
                  </a:lnTo>
                  <a:lnTo>
                    <a:pt x="125" y="59"/>
                  </a:lnTo>
                  <a:lnTo>
                    <a:pt x="123" y="59"/>
                  </a:lnTo>
                  <a:lnTo>
                    <a:pt x="123" y="57"/>
                  </a:lnTo>
                  <a:lnTo>
                    <a:pt x="123" y="57"/>
                  </a:lnTo>
                  <a:lnTo>
                    <a:pt x="123" y="57"/>
                  </a:lnTo>
                  <a:lnTo>
                    <a:pt x="123" y="57"/>
                  </a:lnTo>
                  <a:lnTo>
                    <a:pt x="123" y="54"/>
                  </a:lnTo>
                  <a:lnTo>
                    <a:pt x="123" y="54"/>
                  </a:lnTo>
                  <a:lnTo>
                    <a:pt x="120" y="54"/>
                  </a:lnTo>
                  <a:lnTo>
                    <a:pt x="120" y="54"/>
                  </a:lnTo>
                  <a:lnTo>
                    <a:pt x="120" y="54"/>
                  </a:lnTo>
                  <a:lnTo>
                    <a:pt x="120" y="54"/>
                  </a:lnTo>
                  <a:lnTo>
                    <a:pt x="118" y="54"/>
                  </a:lnTo>
                  <a:lnTo>
                    <a:pt x="118" y="54"/>
                  </a:lnTo>
                  <a:lnTo>
                    <a:pt x="118" y="52"/>
                  </a:lnTo>
                  <a:lnTo>
                    <a:pt x="116" y="52"/>
                  </a:lnTo>
                  <a:lnTo>
                    <a:pt x="116" y="54"/>
                  </a:lnTo>
                  <a:lnTo>
                    <a:pt x="116" y="54"/>
                  </a:lnTo>
                  <a:lnTo>
                    <a:pt x="116" y="52"/>
                  </a:lnTo>
                  <a:lnTo>
                    <a:pt x="116" y="52"/>
                  </a:lnTo>
                  <a:lnTo>
                    <a:pt x="113" y="52"/>
                  </a:lnTo>
                  <a:lnTo>
                    <a:pt x="113" y="52"/>
                  </a:lnTo>
                  <a:lnTo>
                    <a:pt x="113" y="54"/>
                  </a:lnTo>
                  <a:lnTo>
                    <a:pt x="113" y="54"/>
                  </a:lnTo>
                  <a:lnTo>
                    <a:pt x="111" y="54"/>
                  </a:lnTo>
                  <a:lnTo>
                    <a:pt x="111" y="54"/>
                  </a:lnTo>
                  <a:lnTo>
                    <a:pt x="111" y="54"/>
                  </a:lnTo>
                  <a:lnTo>
                    <a:pt x="111" y="57"/>
                  </a:lnTo>
                  <a:lnTo>
                    <a:pt x="109" y="57"/>
                  </a:lnTo>
                  <a:lnTo>
                    <a:pt x="109" y="57"/>
                  </a:lnTo>
                  <a:lnTo>
                    <a:pt x="109" y="57"/>
                  </a:lnTo>
                  <a:lnTo>
                    <a:pt x="109" y="57"/>
                  </a:lnTo>
                  <a:lnTo>
                    <a:pt x="106" y="57"/>
                  </a:lnTo>
                  <a:lnTo>
                    <a:pt x="106" y="59"/>
                  </a:lnTo>
                  <a:lnTo>
                    <a:pt x="106" y="59"/>
                  </a:lnTo>
                  <a:lnTo>
                    <a:pt x="106" y="59"/>
                  </a:lnTo>
                  <a:lnTo>
                    <a:pt x="106" y="57"/>
                  </a:lnTo>
                  <a:lnTo>
                    <a:pt x="104" y="57"/>
                  </a:lnTo>
                  <a:lnTo>
                    <a:pt x="104" y="57"/>
                  </a:lnTo>
                  <a:lnTo>
                    <a:pt x="104" y="59"/>
                  </a:lnTo>
                  <a:lnTo>
                    <a:pt x="104" y="59"/>
                  </a:lnTo>
                  <a:lnTo>
                    <a:pt x="104" y="59"/>
                  </a:lnTo>
                  <a:lnTo>
                    <a:pt x="104" y="59"/>
                  </a:lnTo>
                  <a:lnTo>
                    <a:pt x="102" y="59"/>
                  </a:lnTo>
                  <a:lnTo>
                    <a:pt x="102" y="59"/>
                  </a:lnTo>
                  <a:lnTo>
                    <a:pt x="102" y="59"/>
                  </a:lnTo>
                  <a:lnTo>
                    <a:pt x="102" y="59"/>
                  </a:lnTo>
                  <a:lnTo>
                    <a:pt x="99" y="59"/>
                  </a:lnTo>
                  <a:lnTo>
                    <a:pt x="99" y="59"/>
                  </a:lnTo>
                  <a:lnTo>
                    <a:pt x="99" y="59"/>
                  </a:lnTo>
                  <a:lnTo>
                    <a:pt x="99" y="59"/>
                  </a:lnTo>
                  <a:lnTo>
                    <a:pt x="97" y="59"/>
                  </a:lnTo>
                  <a:lnTo>
                    <a:pt x="97" y="59"/>
                  </a:lnTo>
                  <a:lnTo>
                    <a:pt x="94" y="59"/>
                  </a:lnTo>
                  <a:lnTo>
                    <a:pt x="94" y="59"/>
                  </a:lnTo>
                  <a:lnTo>
                    <a:pt x="94" y="59"/>
                  </a:lnTo>
                  <a:lnTo>
                    <a:pt x="94" y="59"/>
                  </a:lnTo>
                  <a:lnTo>
                    <a:pt x="94" y="59"/>
                  </a:lnTo>
                  <a:lnTo>
                    <a:pt x="92" y="59"/>
                  </a:lnTo>
                  <a:lnTo>
                    <a:pt x="92" y="59"/>
                  </a:lnTo>
                  <a:lnTo>
                    <a:pt x="92" y="59"/>
                  </a:lnTo>
                  <a:lnTo>
                    <a:pt x="92" y="59"/>
                  </a:lnTo>
                  <a:lnTo>
                    <a:pt x="90" y="59"/>
                  </a:lnTo>
                  <a:lnTo>
                    <a:pt x="90" y="59"/>
                  </a:lnTo>
                  <a:lnTo>
                    <a:pt x="90" y="59"/>
                  </a:lnTo>
                  <a:lnTo>
                    <a:pt x="87" y="59"/>
                  </a:lnTo>
                  <a:lnTo>
                    <a:pt x="87" y="59"/>
                  </a:lnTo>
                  <a:lnTo>
                    <a:pt x="87" y="61"/>
                  </a:lnTo>
                  <a:lnTo>
                    <a:pt x="87" y="61"/>
                  </a:lnTo>
                  <a:lnTo>
                    <a:pt x="85" y="61"/>
                  </a:lnTo>
                  <a:lnTo>
                    <a:pt x="85" y="61"/>
                  </a:lnTo>
                  <a:lnTo>
                    <a:pt x="85" y="61"/>
                  </a:lnTo>
                  <a:lnTo>
                    <a:pt x="83" y="61"/>
                  </a:lnTo>
                  <a:lnTo>
                    <a:pt x="83" y="61"/>
                  </a:lnTo>
                  <a:lnTo>
                    <a:pt x="83" y="61"/>
                  </a:lnTo>
                  <a:lnTo>
                    <a:pt x="80" y="61"/>
                  </a:lnTo>
                  <a:lnTo>
                    <a:pt x="80" y="61"/>
                  </a:lnTo>
                  <a:lnTo>
                    <a:pt x="80" y="61"/>
                  </a:lnTo>
                  <a:lnTo>
                    <a:pt x="78" y="61"/>
                  </a:lnTo>
                  <a:lnTo>
                    <a:pt x="78" y="61"/>
                  </a:lnTo>
                  <a:lnTo>
                    <a:pt x="78" y="61"/>
                  </a:lnTo>
                  <a:lnTo>
                    <a:pt x="76" y="61"/>
                  </a:lnTo>
                  <a:lnTo>
                    <a:pt x="76" y="61"/>
                  </a:lnTo>
                  <a:lnTo>
                    <a:pt x="76" y="61"/>
                  </a:lnTo>
                  <a:lnTo>
                    <a:pt x="76" y="61"/>
                  </a:lnTo>
                  <a:lnTo>
                    <a:pt x="76" y="61"/>
                  </a:lnTo>
                  <a:lnTo>
                    <a:pt x="73" y="61"/>
                  </a:lnTo>
                  <a:lnTo>
                    <a:pt x="73" y="59"/>
                  </a:lnTo>
                  <a:lnTo>
                    <a:pt x="73" y="59"/>
                  </a:lnTo>
                  <a:lnTo>
                    <a:pt x="73" y="59"/>
                  </a:lnTo>
                  <a:lnTo>
                    <a:pt x="71" y="59"/>
                  </a:lnTo>
                  <a:lnTo>
                    <a:pt x="71" y="61"/>
                  </a:lnTo>
                  <a:lnTo>
                    <a:pt x="71" y="61"/>
                  </a:lnTo>
                  <a:lnTo>
                    <a:pt x="71" y="59"/>
                  </a:lnTo>
                  <a:lnTo>
                    <a:pt x="68" y="59"/>
                  </a:lnTo>
                  <a:lnTo>
                    <a:pt x="68" y="59"/>
                  </a:lnTo>
                  <a:lnTo>
                    <a:pt x="68" y="59"/>
                  </a:lnTo>
                  <a:lnTo>
                    <a:pt x="68" y="57"/>
                  </a:lnTo>
                  <a:lnTo>
                    <a:pt x="68" y="57"/>
                  </a:lnTo>
                  <a:lnTo>
                    <a:pt x="68" y="57"/>
                  </a:lnTo>
                  <a:lnTo>
                    <a:pt x="66" y="57"/>
                  </a:lnTo>
                  <a:lnTo>
                    <a:pt x="66" y="54"/>
                  </a:lnTo>
                  <a:lnTo>
                    <a:pt x="66" y="54"/>
                  </a:lnTo>
                  <a:lnTo>
                    <a:pt x="66" y="54"/>
                  </a:lnTo>
                  <a:lnTo>
                    <a:pt x="66" y="54"/>
                  </a:lnTo>
                  <a:lnTo>
                    <a:pt x="64" y="54"/>
                  </a:lnTo>
                  <a:lnTo>
                    <a:pt x="64" y="52"/>
                  </a:lnTo>
                  <a:lnTo>
                    <a:pt x="64" y="52"/>
                  </a:lnTo>
                  <a:lnTo>
                    <a:pt x="64" y="52"/>
                  </a:lnTo>
                  <a:lnTo>
                    <a:pt x="61" y="52"/>
                  </a:lnTo>
                  <a:lnTo>
                    <a:pt x="61" y="52"/>
                  </a:lnTo>
                  <a:lnTo>
                    <a:pt x="61" y="52"/>
                  </a:lnTo>
                  <a:lnTo>
                    <a:pt x="61" y="52"/>
                  </a:lnTo>
                  <a:lnTo>
                    <a:pt x="61" y="52"/>
                  </a:lnTo>
                  <a:lnTo>
                    <a:pt x="61" y="50"/>
                  </a:lnTo>
                  <a:lnTo>
                    <a:pt x="61" y="50"/>
                  </a:lnTo>
                  <a:lnTo>
                    <a:pt x="59" y="50"/>
                  </a:lnTo>
                  <a:lnTo>
                    <a:pt x="59" y="50"/>
                  </a:lnTo>
                  <a:lnTo>
                    <a:pt x="59" y="50"/>
                  </a:lnTo>
                  <a:lnTo>
                    <a:pt x="57" y="50"/>
                  </a:lnTo>
                  <a:lnTo>
                    <a:pt x="57" y="50"/>
                  </a:lnTo>
                  <a:lnTo>
                    <a:pt x="57" y="52"/>
                  </a:lnTo>
                  <a:lnTo>
                    <a:pt x="57" y="52"/>
                  </a:lnTo>
                  <a:lnTo>
                    <a:pt x="54" y="52"/>
                  </a:lnTo>
                  <a:lnTo>
                    <a:pt x="54" y="52"/>
                  </a:lnTo>
                  <a:lnTo>
                    <a:pt x="54" y="52"/>
                  </a:lnTo>
                  <a:lnTo>
                    <a:pt x="54" y="52"/>
                  </a:lnTo>
                  <a:lnTo>
                    <a:pt x="52" y="52"/>
                  </a:lnTo>
                  <a:lnTo>
                    <a:pt x="52" y="52"/>
                  </a:lnTo>
                  <a:lnTo>
                    <a:pt x="52" y="52"/>
                  </a:lnTo>
                  <a:lnTo>
                    <a:pt x="52" y="52"/>
                  </a:lnTo>
                  <a:lnTo>
                    <a:pt x="49" y="52"/>
                  </a:lnTo>
                  <a:lnTo>
                    <a:pt x="49" y="52"/>
                  </a:lnTo>
                  <a:lnTo>
                    <a:pt x="47" y="52"/>
                  </a:lnTo>
                  <a:lnTo>
                    <a:pt x="47" y="52"/>
                  </a:lnTo>
                  <a:lnTo>
                    <a:pt x="47" y="52"/>
                  </a:lnTo>
                  <a:lnTo>
                    <a:pt x="45" y="52"/>
                  </a:lnTo>
                  <a:lnTo>
                    <a:pt x="45" y="52"/>
                  </a:lnTo>
                  <a:lnTo>
                    <a:pt x="42" y="52"/>
                  </a:lnTo>
                  <a:lnTo>
                    <a:pt x="42" y="52"/>
                  </a:lnTo>
                  <a:lnTo>
                    <a:pt x="42" y="52"/>
                  </a:lnTo>
                  <a:lnTo>
                    <a:pt x="40" y="52"/>
                  </a:lnTo>
                  <a:lnTo>
                    <a:pt x="40" y="52"/>
                  </a:lnTo>
                  <a:lnTo>
                    <a:pt x="40" y="52"/>
                  </a:lnTo>
                  <a:lnTo>
                    <a:pt x="40" y="52"/>
                  </a:lnTo>
                  <a:lnTo>
                    <a:pt x="38" y="52"/>
                  </a:lnTo>
                  <a:lnTo>
                    <a:pt x="38" y="52"/>
                  </a:lnTo>
                  <a:lnTo>
                    <a:pt x="38" y="52"/>
                  </a:lnTo>
                  <a:lnTo>
                    <a:pt x="35" y="52"/>
                  </a:lnTo>
                  <a:lnTo>
                    <a:pt x="35" y="52"/>
                  </a:lnTo>
                  <a:lnTo>
                    <a:pt x="35" y="52"/>
                  </a:lnTo>
                  <a:lnTo>
                    <a:pt x="35" y="52"/>
                  </a:lnTo>
                  <a:lnTo>
                    <a:pt x="33" y="52"/>
                  </a:lnTo>
                  <a:lnTo>
                    <a:pt x="33" y="50"/>
                  </a:lnTo>
                  <a:lnTo>
                    <a:pt x="33" y="50"/>
                  </a:lnTo>
                  <a:lnTo>
                    <a:pt x="35" y="50"/>
                  </a:lnTo>
                  <a:lnTo>
                    <a:pt x="35" y="47"/>
                  </a:lnTo>
                  <a:lnTo>
                    <a:pt x="35" y="47"/>
                  </a:lnTo>
                  <a:lnTo>
                    <a:pt x="35" y="47"/>
                  </a:lnTo>
                  <a:lnTo>
                    <a:pt x="35" y="47"/>
                  </a:lnTo>
                  <a:lnTo>
                    <a:pt x="38" y="47"/>
                  </a:lnTo>
                  <a:lnTo>
                    <a:pt x="38" y="45"/>
                  </a:lnTo>
                  <a:lnTo>
                    <a:pt x="38" y="45"/>
                  </a:lnTo>
                  <a:lnTo>
                    <a:pt x="38" y="45"/>
                  </a:lnTo>
                  <a:lnTo>
                    <a:pt x="38" y="42"/>
                  </a:lnTo>
                  <a:lnTo>
                    <a:pt x="38" y="42"/>
                  </a:lnTo>
                  <a:lnTo>
                    <a:pt x="38" y="42"/>
                  </a:lnTo>
                  <a:lnTo>
                    <a:pt x="38" y="40"/>
                  </a:lnTo>
                  <a:lnTo>
                    <a:pt x="38" y="40"/>
                  </a:lnTo>
                  <a:lnTo>
                    <a:pt x="38" y="40"/>
                  </a:lnTo>
                  <a:lnTo>
                    <a:pt x="38" y="38"/>
                  </a:lnTo>
                  <a:lnTo>
                    <a:pt x="35" y="38"/>
                  </a:lnTo>
                  <a:lnTo>
                    <a:pt x="35" y="38"/>
                  </a:lnTo>
                  <a:lnTo>
                    <a:pt x="35" y="38"/>
                  </a:lnTo>
                  <a:lnTo>
                    <a:pt x="35" y="35"/>
                  </a:lnTo>
                  <a:lnTo>
                    <a:pt x="35" y="35"/>
                  </a:lnTo>
                  <a:lnTo>
                    <a:pt x="35" y="33"/>
                  </a:lnTo>
                  <a:lnTo>
                    <a:pt x="35" y="33"/>
                  </a:lnTo>
                  <a:lnTo>
                    <a:pt x="35" y="33"/>
                  </a:lnTo>
                  <a:lnTo>
                    <a:pt x="35" y="33"/>
                  </a:lnTo>
                  <a:lnTo>
                    <a:pt x="35" y="31"/>
                  </a:lnTo>
                  <a:lnTo>
                    <a:pt x="35" y="31"/>
                  </a:lnTo>
                  <a:lnTo>
                    <a:pt x="33" y="31"/>
                  </a:lnTo>
                  <a:lnTo>
                    <a:pt x="33" y="28"/>
                  </a:lnTo>
                  <a:lnTo>
                    <a:pt x="33" y="28"/>
                  </a:lnTo>
                  <a:lnTo>
                    <a:pt x="33" y="28"/>
                  </a:lnTo>
                  <a:lnTo>
                    <a:pt x="33" y="26"/>
                  </a:lnTo>
                  <a:lnTo>
                    <a:pt x="33" y="26"/>
                  </a:lnTo>
                  <a:lnTo>
                    <a:pt x="33" y="24"/>
                  </a:lnTo>
                  <a:lnTo>
                    <a:pt x="33" y="24"/>
                  </a:lnTo>
                  <a:lnTo>
                    <a:pt x="33" y="24"/>
                  </a:lnTo>
                  <a:lnTo>
                    <a:pt x="33" y="24"/>
                  </a:lnTo>
                  <a:lnTo>
                    <a:pt x="33" y="21"/>
                  </a:lnTo>
                  <a:lnTo>
                    <a:pt x="31" y="21"/>
                  </a:lnTo>
                  <a:lnTo>
                    <a:pt x="31" y="21"/>
                  </a:lnTo>
                  <a:lnTo>
                    <a:pt x="31" y="21"/>
                  </a:lnTo>
                  <a:lnTo>
                    <a:pt x="28" y="21"/>
                  </a:lnTo>
                  <a:lnTo>
                    <a:pt x="28" y="21"/>
                  </a:lnTo>
                  <a:lnTo>
                    <a:pt x="28" y="21"/>
                  </a:lnTo>
                  <a:lnTo>
                    <a:pt x="28" y="19"/>
                  </a:lnTo>
                  <a:lnTo>
                    <a:pt x="26" y="19"/>
                  </a:lnTo>
                  <a:lnTo>
                    <a:pt x="26" y="19"/>
                  </a:lnTo>
                  <a:lnTo>
                    <a:pt x="26" y="19"/>
                  </a:lnTo>
                  <a:lnTo>
                    <a:pt x="23" y="19"/>
                  </a:lnTo>
                  <a:lnTo>
                    <a:pt x="23" y="19"/>
                  </a:lnTo>
                  <a:lnTo>
                    <a:pt x="23" y="16"/>
                  </a:lnTo>
                  <a:lnTo>
                    <a:pt x="23" y="16"/>
                  </a:lnTo>
                  <a:lnTo>
                    <a:pt x="23" y="16"/>
                  </a:lnTo>
                  <a:lnTo>
                    <a:pt x="23" y="14"/>
                  </a:lnTo>
                  <a:lnTo>
                    <a:pt x="21" y="14"/>
                  </a:lnTo>
                  <a:lnTo>
                    <a:pt x="21" y="14"/>
                  </a:lnTo>
                  <a:lnTo>
                    <a:pt x="21" y="14"/>
                  </a:lnTo>
                  <a:lnTo>
                    <a:pt x="21" y="14"/>
                  </a:lnTo>
                  <a:lnTo>
                    <a:pt x="19" y="14"/>
                  </a:lnTo>
                  <a:lnTo>
                    <a:pt x="19" y="12"/>
                  </a:lnTo>
                  <a:lnTo>
                    <a:pt x="19" y="12"/>
                  </a:lnTo>
                  <a:lnTo>
                    <a:pt x="19" y="12"/>
                  </a:lnTo>
                  <a:lnTo>
                    <a:pt x="16" y="12"/>
                  </a:lnTo>
                  <a:lnTo>
                    <a:pt x="16" y="12"/>
                  </a:lnTo>
                  <a:lnTo>
                    <a:pt x="14" y="12"/>
                  </a:lnTo>
                  <a:lnTo>
                    <a:pt x="14" y="12"/>
                  </a:lnTo>
                  <a:lnTo>
                    <a:pt x="14" y="12"/>
                  </a:lnTo>
                  <a:lnTo>
                    <a:pt x="14" y="12"/>
                  </a:lnTo>
                  <a:lnTo>
                    <a:pt x="12" y="12"/>
                  </a:lnTo>
                  <a:lnTo>
                    <a:pt x="12" y="12"/>
                  </a:lnTo>
                  <a:lnTo>
                    <a:pt x="12" y="12"/>
                  </a:lnTo>
                  <a:lnTo>
                    <a:pt x="9" y="12"/>
                  </a:lnTo>
                  <a:lnTo>
                    <a:pt x="9" y="12"/>
                  </a:lnTo>
                  <a:lnTo>
                    <a:pt x="9" y="12"/>
                  </a:lnTo>
                  <a:lnTo>
                    <a:pt x="7" y="12"/>
                  </a:lnTo>
                  <a:lnTo>
                    <a:pt x="7" y="12"/>
                  </a:lnTo>
                  <a:lnTo>
                    <a:pt x="7" y="9"/>
                  </a:lnTo>
                  <a:lnTo>
                    <a:pt x="7" y="9"/>
                  </a:lnTo>
                  <a:lnTo>
                    <a:pt x="7" y="9"/>
                  </a:lnTo>
                  <a:lnTo>
                    <a:pt x="7" y="7"/>
                  </a:lnTo>
                  <a:lnTo>
                    <a:pt x="7" y="7"/>
                  </a:lnTo>
                  <a:lnTo>
                    <a:pt x="5" y="7"/>
                  </a:lnTo>
                  <a:lnTo>
                    <a:pt x="5" y="7"/>
                  </a:lnTo>
                  <a:lnTo>
                    <a:pt x="5" y="5"/>
                  </a:lnTo>
                  <a:lnTo>
                    <a:pt x="2" y="5"/>
                  </a:lnTo>
                  <a:lnTo>
                    <a:pt x="2" y="5"/>
                  </a:lnTo>
                  <a:lnTo>
                    <a:pt x="2" y="5"/>
                  </a:lnTo>
                  <a:lnTo>
                    <a:pt x="2" y="5"/>
                  </a:lnTo>
                  <a:lnTo>
                    <a:pt x="0" y="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27"/>
            <p:cNvSpPr>
              <a:spLocks/>
            </p:cNvSpPr>
            <p:nvPr/>
          </p:nvSpPr>
          <p:spPr bwMode="auto">
            <a:xfrm>
              <a:off x="2679700" y="2617788"/>
              <a:ext cx="228600" cy="101600"/>
            </a:xfrm>
            <a:custGeom>
              <a:avLst/>
              <a:gdLst/>
              <a:ahLst/>
              <a:cxnLst>
                <a:cxn ang="0">
                  <a:pos x="2" y="0"/>
                </a:cxn>
                <a:cxn ang="0">
                  <a:pos x="9" y="0"/>
                </a:cxn>
                <a:cxn ang="0">
                  <a:pos x="16" y="0"/>
                </a:cxn>
                <a:cxn ang="0">
                  <a:pos x="21" y="2"/>
                </a:cxn>
                <a:cxn ang="0">
                  <a:pos x="28" y="5"/>
                </a:cxn>
                <a:cxn ang="0">
                  <a:pos x="33" y="7"/>
                </a:cxn>
                <a:cxn ang="0">
                  <a:pos x="40" y="9"/>
                </a:cxn>
                <a:cxn ang="0">
                  <a:pos x="47" y="9"/>
                </a:cxn>
                <a:cxn ang="0">
                  <a:pos x="54" y="7"/>
                </a:cxn>
                <a:cxn ang="0">
                  <a:pos x="59" y="9"/>
                </a:cxn>
                <a:cxn ang="0">
                  <a:pos x="64" y="12"/>
                </a:cxn>
                <a:cxn ang="0">
                  <a:pos x="68" y="14"/>
                </a:cxn>
                <a:cxn ang="0">
                  <a:pos x="76" y="16"/>
                </a:cxn>
                <a:cxn ang="0">
                  <a:pos x="80" y="19"/>
                </a:cxn>
                <a:cxn ang="0">
                  <a:pos x="83" y="24"/>
                </a:cxn>
                <a:cxn ang="0">
                  <a:pos x="87" y="24"/>
                </a:cxn>
                <a:cxn ang="0">
                  <a:pos x="94" y="21"/>
                </a:cxn>
                <a:cxn ang="0">
                  <a:pos x="102" y="21"/>
                </a:cxn>
                <a:cxn ang="0">
                  <a:pos x="104" y="21"/>
                </a:cxn>
                <a:cxn ang="0">
                  <a:pos x="111" y="21"/>
                </a:cxn>
                <a:cxn ang="0">
                  <a:pos x="116" y="26"/>
                </a:cxn>
                <a:cxn ang="0">
                  <a:pos x="123" y="26"/>
                </a:cxn>
                <a:cxn ang="0">
                  <a:pos x="125" y="33"/>
                </a:cxn>
                <a:cxn ang="0">
                  <a:pos x="125" y="35"/>
                </a:cxn>
                <a:cxn ang="0">
                  <a:pos x="130" y="38"/>
                </a:cxn>
                <a:cxn ang="0">
                  <a:pos x="135" y="40"/>
                </a:cxn>
                <a:cxn ang="0">
                  <a:pos x="137" y="45"/>
                </a:cxn>
                <a:cxn ang="0">
                  <a:pos x="135" y="52"/>
                </a:cxn>
                <a:cxn ang="0">
                  <a:pos x="142" y="54"/>
                </a:cxn>
                <a:cxn ang="0">
                  <a:pos x="144" y="59"/>
                </a:cxn>
                <a:cxn ang="0">
                  <a:pos x="139" y="64"/>
                </a:cxn>
                <a:cxn ang="0">
                  <a:pos x="135" y="61"/>
                </a:cxn>
                <a:cxn ang="0">
                  <a:pos x="128" y="61"/>
                </a:cxn>
                <a:cxn ang="0">
                  <a:pos x="123" y="57"/>
                </a:cxn>
                <a:cxn ang="0">
                  <a:pos x="120" y="54"/>
                </a:cxn>
                <a:cxn ang="0">
                  <a:pos x="113" y="52"/>
                </a:cxn>
                <a:cxn ang="0">
                  <a:pos x="109" y="57"/>
                </a:cxn>
                <a:cxn ang="0">
                  <a:pos x="104" y="57"/>
                </a:cxn>
                <a:cxn ang="0">
                  <a:pos x="99" y="59"/>
                </a:cxn>
                <a:cxn ang="0">
                  <a:pos x="94" y="59"/>
                </a:cxn>
                <a:cxn ang="0">
                  <a:pos x="87" y="59"/>
                </a:cxn>
                <a:cxn ang="0">
                  <a:pos x="83" y="61"/>
                </a:cxn>
                <a:cxn ang="0">
                  <a:pos x="76" y="61"/>
                </a:cxn>
                <a:cxn ang="0">
                  <a:pos x="71" y="61"/>
                </a:cxn>
                <a:cxn ang="0">
                  <a:pos x="66" y="54"/>
                </a:cxn>
                <a:cxn ang="0">
                  <a:pos x="61" y="52"/>
                </a:cxn>
                <a:cxn ang="0">
                  <a:pos x="57" y="50"/>
                </a:cxn>
                <a:cxn ang="0">
                  <a:pos x="52" y="52"/>
                </a:cxn>
                <a:cxn ang="0">
                  <a:pos x="45" y="52"/>
                </a:cxn>
                <a:cxn ang="0">
                  <a:pos x="38" y="52"/>
                </a:cxn>
                <a:cxn ang="0">
                  <a:pos x="35" y="50"/>
                </a:cxn>
                <a:cxn ang="0">
                  <a:pos x="38" y="42"/>
                </a:cxn>
                <a:cxn ang="0">
                  <a:pos x="35" y="38"/>
                </a:cxn>
                <a:cxn ang="0">
                  <a:pos x="33" y="31"/>
                </a:cxn>
                <a:cxn ang="0">
                  <a:pos x="33" y="24"/>
                </a:cxn>
                <a:cxn ang="0">
                  <a:pos x="26" y="19"/>
                </a:cxn>
                <a:cxn ang="0">
                  <a:pos x="21" y="14"/>
                </a:cxn>
                <a:cxn ang="0">
                  <a:pos x="16" y="12"/>
                </a:cxn>
                <a:cxn ang="0">
                  <a:pos x="9" y="12"/>
                </a:cxn>
                <a:cxn ang="0">
                  <a:pos x="5" y="7"/>
                </a:cxn>
              </a:cxnLst>
              <a:rect l="0" t="0" r="r" b="b"/>
              <a:pathLst>
                <a:path w="144" h="64">
                  <a:moveTo>
                    <a:pt x="0" y="5"/>
                  </a:moveTo>
                  <a:lnTo>
                    <a:pt x="0" y="2"/>
                  </a:lnTo>
                  <a:lnTo>
                    <a:pt x="2" y="2"/>
                  </a:lnTo>
                  <a:lnTo>
                    <a:pt x="2" y="2"/>
                  </a:lnTo>
                  <a:lnTo>
                    <a:pt x="2" y="2"/>
                  </a:lnTo>
                  <a:lnTo>
                    <a:pt x="2" y="2"/>
                  </a:lnTo>
                  <a:lnTo>
                    <a:pt x="2" y="0"/>
                  </a:lnTo>
                  <a:lnTo>
                    <a:pt x="2" y="0"/>
                  </a:lnTo>
                  <a:lnTo>
                    <a:pt x="2" y="0"/>
                  </a:lnTo>
                  <a:lnTo>
                    <a:pt x="5" y="0"/>
                  </a:lnTo>
                  <a:lnTo>
                    <a:pt x="5" y="0"/>
                  </a:lnTo>
                  <a:lnTo>
                    <a:pt x="7" y="0"/>
                  </a:lnTo>
                  <a:lnTo>
                    <a:pt x="7" y="0"/>
                  </a:lnTo>
                  <a:lnTo>
                    <a:pt x="7" y="0"/>
                  </a:lnTo>
                  <a:lnTo>
                    <a:pt x="7" y="0"/>
                  </a:lnTo>
                  <a:lnTo>
                    <a:pt x="9" y="0"/>
                  </a:lnTo>
                  <a:lnTo>
                    <a:pt x="9" y="0"/>
                  </a:lnTo>
                  <a:lnTo>
                    <a:pt x="9" y="0"/>
                  </a:lnTo>
                  <a:lnTo>
                    <a:pt x="12" y="0"/>
                  </a:lnTo>
                  <a:lnTo>
                    <a:pt x="12" y="0"/>
                  </a:lnTo>
                  <a:lnTo>
                    <a:pt x="12" y="2"/>
                  </a:lnTo>
                  <a:lnTo>
                    <a:pt x="14" y="2"/>
                  </a:lnTo>
                  <a:lnTo>
                    <a:pt x="14" y="0"/>
                  </a:lnTo>
                  <a:lnTo>
                    <a:pt x="14" y="0"/>
                  </a:lnTo>
                  <a:lnTo>
                    <a:pt x="14" y="0"/>
                  </a:lnTo>
                  <a:lnTo>
                    <a:pt x="16" y="0"/>
                  </a:lnTo>
                  <a:lnTo>
                    <a:pt x="16" y="0"/>
                  </a:lnTo>
                  <a:lnTo>
                    <a:pt x="16" y="2"/>
                  </a:lnTo>
                  <a:lnTo>
                    <a:pt x="19" y="2"/>
                  </a:lnTo>
                  <a:lnTo>
                    <a:pt x="19" y="2"/>
                  </a:lnTo>
                  <a:lnTo>
                    <a:pt x="19" y="2"/>
                  </a:lnTo>
                  <a:lnTo>
                    <a:pt x="19" y="2"/>
                  </a:lnTo>
                  <a:lnTo>
                    <a:pt x="21" y="2"/>
                  </a:lnTo>
                  <a:lnTo>
                    <a:pt x="21" y="2"/>
                  </a:lnTo>
                  <a:lnTo>
                    <a:pt x="21" y="2"/>
                  </a:lnTo>
                  <a:lnTo>
                    <a:pt x="21" y="2"/>
                  </a:lnTo>
                  <a:lnTo>
                    <a:pt x="23" y="2"/>
                  </a:lnTo>
                  <a:lnTo>
                    <a:pt x="23" y="5"/>
                  </a:lnTo>
                  <a:lnTo>
                    <a:pt x="23" y="5"/>
                  </a:lnTo>
                  <a:lnTo>
                    <a:pt x="26" y="5"/>
                  </a:lnTo>
                  <a:lnTo>
                    <a:pt x="26" y="5"/>
                  </a:lnTo>
                  <a:lnTo>
                    <a:pt x="26" y="5"/>
                  </a:lnTo>
                  <a:lnTo>
                    <a:pt x="28" y="5"/>
                  </a:lnTo>
                  <a:lnTo>
                    <a:pt x="28" y="5"/>
                  </a:lnTo>
                  <a:lnTo>
                    <a:pt x="28" y="5"/>
                  </a:lnTo>
                  <a:lnTo>
                    <a:pt x="28" y="5"/>
                  </a:lnTo>
                  <a:lnTo>
                    <a:pt x="31" y="5"/>
                  </a:lnTo>
                  <a:lnTo>
                    <a:pt x="31" y="5"/>
                  </a:lnTo>
                  <a:lnTo>
                    <a:pt x="31" y="5"/>
                  </a:lnTo>
                  <a:lnTo>
                    <a:pt x="31" y="5"/>
                  </a:lnTo>
                  <a:lnTo>
                    <a:pt x="31" y="7"/>
                  </a:lnTo>
                  <a:lnTo>
                    <a:pt x="33" y="7"/>
                  </a:lnTo>
                  <a:lnTo>
                    <a:pt x="33" y="7"/>
                  </a:lnTo>
                  <a:lnTo>
                    <a:pt x="33" y="7"/>
                  </a:lnTo>
                  <a:lnTo>
                    <a:pt x="33" y="7"/>
                  </a:lnTo>
                  <a:lnTo>
                    <a:pt x="35" y="7"/>
                  </a:lnTo>
                  <a:lnTo>
                    <a:pt x="35" y="7"/>
                  </a:lnTo>
                  <a:lnTo>
                    <a:pt x="35" y="9"/>
                  </a:lnTo>
                  <a:lnTo>
                    <a:pt x="35" y="9"/>
                  </a:lnTo>
                  <a:lnTo>
                    <a:pt x="38" y="9"/>
                  </a:lnTo>
                  <a:lnTo>
                    <a:pt x="38" y="9"/>
                  </a:lnTo>
                  <a:lnTo>
                    <a:pt x="40" y="9"/>
                  </a:lnTo>
                  <a:lnTo>
                    <a:pt x="40" y="9"/>
                  </a:lnTo>
                  <a:lnTo>
                    <a:pt x="40" y="9"/>
                  </a:lnTo>
                  <a:lnTo>
                    <a:pt x="40" y="7"/>
                  </a:lnTo>
                  <a:lnTo>
                    <a:pt x="42" y="7"/>
                  </a:lnTo>
                  <a:lnTo>
                    <a:pt x="42" y="9"/>
                  </a:lnTo>
                  <a:lnTo>
                    <a:pt x="42" y="9"/>
                  </a:lnTo>
                  <a:lnTo>
                    <a:pt x="42" y="9"/>
                  </a:lnTo>
                  <a:lnTo>
                    <a:pt x="45" y="9"/>
                  </a:lnTo>
                  <a:lnTo>
                    <a:pt x="45" y="9"/>
                  </a:lnTo>
                  <a:lnTo>
                    <a:pt x="47" y="9"/>
                  </a:lnTo>
                  <a:lnTo>
                    <a:pt x="47" y="9"/>
                  </a:lnTo>
                  <a:lnTo>
                    <a:pt x="47" y="9"/>
                  </a:lnTo>
                  <a:lnTo>
                    <a:pt x="49" y="9"/>
                  </a:lnTo>
                  <a:lnTo>
                    <a:pt x="49" y="9"/>
                  </a:lnTo>
                  <a:lnTo>
                    <a:pt x="52" y="9"/>
                  </a:lnTo>
                  <a:lnTo>
                    <a:pt x="52" y="7"/>
                  </a:lnTo>
                  <a:lnTo>
                    <a:pt x="52" y="7"/>
                  </a:lnTo>
                  <a:lnTo>
                    <a:pt x="52" y="7"/>
                  </a:lnTo>
                  <a:lnTo>
                    <a:pt x="54" y="7"/>
                  </a:lnTo>
                  <a:lnTo>
                    <a:pt x="54" y="9"/>
                  </a:lnTo>
                  <a:lnTo>
                    <a:pt x="54" y="9"/>
                  </a:lnTo>
                  <a:lnTo>
                    <a:pt x="54" y="9"/>
                  </a:lnTo>
                  <a:lnTo>
                    <a:pt x="54" y="9"/>
                  </a:lnTo>
                  <a:lnTo>
                    <a:pt x="57" y="9"/>
                  </a:lnTo>
                  <a:lnTo>
                    <a:pt x="57" y="9"/>
                  </a:lnTo>
                  <a:lnTo>
                    <a:pt x="59" y="9"/>
                  </a:lnTo>
                  <a:lnTo>
                    <a:pt x="59" y="9"/>
                  </a:lnTo>
                  <a:lnTo>
                    <a:pt x="59" y="9"/>
                  </a:lnTo>
                  <a:lnTo>
                    <a:pt x="59" y="9"/>
                  </a:lnTo>
                  <a:lnTo>
                    <a:pt x="59" y="9"/>
                  </a:lnTo>
                  <a:lnTo>
                    <a:pt x="61" y="9"/>
                  </a:lnTo>
                  <a:lnTo>
                    <a:pt x="61" y="9"/>
                  </a:lnTo>
                  <a:lnTo>
                    <a:pt x="61" y="9"/>
                  </a:lnTo>
                  <a:lnTo>
                    <a:pt x="64" y="9"/>
                  </a:lnTo>
                  <a:lnTo>
                    <a:pt x="64" y="12"/>
                  </a:lnTo>
                  <a:lnTo>
                    <a:pt x="64" y="12"/>
                  </a:lnTo>
                  <a:lnTo>
                    <a:pt x="64" y="12"/>
                  </a:lnTo>
                  <a:lnTo>
                    <a:pt x="66" y="12"/>
                  </a:lnTo>
                  <a:lnTo>
                    <a:pt x="66" y="12"/>
                  </a:lnTo>
                  <a:lnTo>
                    <a:pt x="66" y="12"/>
                  </a:lnTo>
                  <a:lnTo>
                    <a:pt x="66" y="14"/>
                  </a:lnTo>
                  <a:lnTo>
                    <a:pt x="66" y="14"/>
                  </a:lnTo>
                  <a:lnTo>
                    <a:pt x="68" y="14"/>
                  </a:lnTo>
                  <a:lnTo>
                    <a:pt x="68" y="14"/>
                  </a:lnTo>
                  <a:lnTo>
                    <a:pt x="68" y="14"/>
                  </a:lnTo>
                  <a:lnTo>
                    <a:pt x="68" y="14"/>
                  </a:lnTo>
                  <a:lnTo>
                    <a:pt x="71" y="14"/>
                  </a:lnTo>
                  <a:lnTo>
                    <a:pt x="71" y="16"/>
                  </a:lnTo>
                  <a:lnTo>
                    <a:pt x="71" y="16"/>
                  </a:lnTo>
                  <a:lnTo>
                    <a:pt x="73" y="16"/>
                  </a:lnTo>
                  <a:lnTo>
                    <a:pt x="73" y="16"/>
                  </a:lnTo>
                  <a:lnTo>
                    <a:pt x="73" y="16"/>
                  </a:lnTo>
                  <a:lnTo>
                    <a:pt x="73" y="16"/>
                  </a:lnTo>
                  <a:lnTo>
                    <a:pt x="73" y="16"/>
                  </a:lnTo>
                  <a:lnTo>
                    <a:pt x="76" y="16"/>
                  </a:lnTo>
                  <a:lnTo>
                    <a:pt x="76" y="16"/>
                  </a:lnTo>
                  <a:lnTo>
                    <a:pt x="76" y="16"/>
                  </a:lnTo>
                  <a:lnTo>
                    <a:pt x="76" y="16"/>
                  </a:lnTo>
                  <a:lnTo>
                    <a:pt x="78" y="16"/>
                  </a:lnTo>
                  <a:lnTo>
                    <a:pt x="78" y="19"/>
                  </a:lnTo>
                  <a:lnTo>
                    <a:pt x="78" y="19"/>
                  </a:lnTo>
                  <a:lnTo>
                    <a:pt x="78" y="19"/>
                  </a:lnTo>
                  <a:lnTo>
                    <a:pt x="80" y="19"/>
                  </a:lnTo>
                  <a:lnTo>
                    <a:pt x="80" y="19"/>
                  </a:lnTo>
                  <a:lnTo>
                    <a:pt x="80" y="19"/>
                  </a:lnTo>
                  <a:lnTo>
                    <a:pt x="80" y="21"/>
                  </a:lnTo>
                  <a:lnTo>
                    <a:pt x="83" y="21"/>
                  </a:lnTo>
                  <a:lnTo>
                    <a:pt x="83" y="21"/>
                  </a:lnTo>
                  <a:lnTo>
                    <a:pt x="83" y="24"/>
                  </a:lnTo>
                  <a:lnTo>
                    <a:pt x="80" y="24"/>
                  </a:lnTo>
                  <a:lnTo>
                    <a:pt x="80" y="24"/>
                  </a:lnTo>
                  <a:lnTo>
                    <a:pt x="80" y="24"/>
                  </a:lnTo>
                  <a:lnTo>
                    <a:pt x="83" y="24"/>
                  </a:lnTo>
                  <a:lnTo>
                    <a:pt x="83" y="24"/>
                  </a:lnTo>
                  <a:lnTo>
                    <a:pt x="85" y="24"/>
                  </a:lnTo>
                  <a:lnTo>
                    <a:pt x="85" y="24"/>
                  </a:lnTo>
                  <a:lnTo>
                    <a:pt x="85" y="26"/>
                  </a:lnTo>
                  <a:lnTo>
                    <a:pt x="85" y="26"/>
                  </a:lnTo>
                  <a:lnTo>
                    <a:pt x="85" y="24"/>
                  </a:lnTo>
                  <a:lnTo>
                    <a:pt x="87" y="24"/>
                  </a:lnTo>
                  <a:lnTo>
                    <a:pt x="87" y="24"/>
                  </a:lnTo>
                  <a:lnTo>
                    <a:pt x="87" y="24"/>
                  </a:lnTo>
                  <a:lnTo>
                    <a:pt x="87" y="24"/>
                  </a:lnTo>
                  <a:lnTo>
                    <a:pt x="90" y="24"/>
                  </a:lnTo>
                  <a:lnTo>
                    <a:pt x="90" y="24"/>
                  </a:lnTo>
                  <a:lnTo>
                    <a:pt x="92" y="24"/>
                  </a:lnTo>
                  <a:lnTo>
                    <a:pt x="92" y="24"/>
                  </a:lnTo>
                  <a:lnTo>
                    <a:pt x="92" y="24"/>
                  </a:lnTo>
                  <a:lnTo>
                    <a:pt x="92" y="21"/>
                  </a:lnTo>
                  <a:lnTo>
                    <a:pt x="92" y="21"/>
                  </a:lnTo>
                  <a:lnTo>
                    <a:pt x="94" y="21"/>
                  </a:lnTo>
                  <a:lnTo>
                    <a:pt x="94" y="21"/>
                  </a:lnTo>
                  <a:lnTo>
                    <a:pt x="94" y="21"/>
                  </a:lnTo>
                  <a:lnTo>
                    <a:pt x="97" y="21"/>
                  </a:lnTo>
                  <a:lnTo>
                    <a:pt x="97" y="21"/>
                  </a:lnTo>
                  <a:lnTo>
                    <a:pt x="97" y="21"/>
                  </a:lnTo>
                  <a:lnTo>
                    <a:pt x="99" y="21"/>
                  </a:lnTo>
                  <a:lnTo>
                    <a:pt x="99" y="21"/>
                  </a:lnTo>
                  <a:lnTo>
                    <a:pt x="99" y="21"/>
                  </a:lnTo>
                  <a:lnTo>
                    <a:pt x="102" y="21"/>
                  </a:lnTo>
                  <a:lnTo>
                    <a:pt x="102" y="21"/>
                  </a:lnTo>
                  <a:lnTo>
                    <a:pt x="102" y="21"/>
                  </a:lnTo>
                  <a:lnTo>
                    <a:pt x="102" y="21"/>
                  </a:lnTo>
                  <a:lnTo>
                    <a:pt x="102" y="24"/>
                  </a:lnTo>
                  <a:lnTo>
                    <a:pt x="102" y="24"/>
                  </a:lnTo>
                  <a:lnTo>
                    <a:pt x="104" y="24"/>
                  </a:lnTo>
                  <a:lnTo>
                    <a:pt x="104" y="24"/>
                  </a:lnTo>
                  <a:lnTo>
                    <a:pt x="104" y="24"/>
                  </a:lnTo>
                  <a:lnTo>
                    <a:pt x="104" y="21"/>
                  </a:lnTo>
                  <a:lnTo>
                    <a:pt x="106" y="21"/>
                  </a:lnTo>
                  <a:lnTo>
                    <a:pt x="106" y="21"/>
                  </a:lnTo>
                  <a:lnTo>
                    <a:pt x="106" y="21"/>
                  </a:lnTo>
                  <a:lnTo>
                    <a:pt x="106" y="21"/>
                  </a:lnTo>
                  <a:lnTo>
                    <a:pt x="109" y="21"/>
                  </a:lnTo>
                  <a:lnTo>
                    <a:pt x="109" y="21"/>
                  </a:lnTo>
                  <a:lnTo>
                    <a:pt x="109" y="21"/>
                  </a:lnTo>
                  <a:lnTo>
                    <a:pt x="109" y="21"/>
                  </a:lnTo>
                  <a:lnTo>
                    <a:pt x="111" y="21"/>
                  </a:lnTo>
                  <a:lnTo>
                    <a:pt x="111" y="21"/>
                  </a:lnTo>
                  <a:lnTo>
                    <a:pt x="111" y="24"/>
                  </a:lnTo>
                  <a:lnTo>
                    <a:pt x="113" y="24"/>
                  </a:lnTo>
                  <a:lnTo>
                    <a:pt x="113" y="24"/>
                  </a:lnTo>
                  <a:lnTo>
                    <a:pt x="113" y="24"/>
                  </a:lnTo>
                  <a:lnTo>
                    <a:pt x="113" y="24"/>
                  </a:lnTo>
                  <a:lnTo>
                    <a:pt x="113" y="24"/>
                  </a:lnTo>
                  <a:lnTo>
                    <a:pt x="113" y="26"/>
                  </a:lnTo>
                  <a:lnTo>
                    <a:pt x="116" y="26"/>
                  </a:lnTo>
                  <a:lnTo>
                    <a:pt x="116" y="26"/>
                  </a:lnTo>
                  <a:lnTo>
                    <a:pt x="116" y="26"/>
                  </a:lnTo>
                  <a:lnTo>
                    <a:pt x="118" y="26"/>
                  </a:lnTo>
                  <a:lnTo>
                    <a:pt x="118" y="26"/>
                  </a:lnTo>
                  <a:lnTo>
                    <a:pt x="120" y="26"/>
                  </a:lnTo>
                  <a:lnTo>
                    <a:pt x="120" y="26"/>
                  </a:lnTo>
                  <a:lnTo>
                    <a:pt x="120" y="26"/>
                  </a:lnTo>
                  <a:lnTo>
                    <a:pt x="120" y="26"/>
                  </a:lnTo>
                  <a:lnTo>
                    <a:pt x="123" y="26"/>
                  </a:lnTo>
                  <a:lnTo>
                    <a:pt x="123" y="26"/>
                  </a:lnTo>
                  <a:lnTo>
                    <a:pt x="123" y="28"/>
                  </a:lnTo>
                  <a:lnTo>
                    <a:pt x="125" y="28"/>
                  </a:lnTo>
                  <a:lnTo>
                    <a:pt x="125" y="28"/>
                  </a:lnTo>
                  <a:lnTo>
                    <a:pt x="125" y="31"/>
                  </a:lnTo>
                  <a:lnTo>
                    <a:pt x="123" y="31"/>
                  </a:lnTo>
                  <a:lnTo>
                    <a:pt x="123" y="31"/>
                  </a:lnTo>
                  <a:lnTo>
                    <a:pt x="125" y="31"/>
                  </a:lnTo>
                  <a:lnTo>
                    <a:pt x="125" y="33"/>
                  </a:lnTo>
                  <a:lnTo>
                    <a:pt x="123" y="33"/>
                  </a:lnTo>
                  <a:lnTo>
                    <a:pt x="123" y="33"/>
                  </a:lnTo>
                  <a:lnTo>
                    <a:pt x="120" y="33"/>
                  </a:lnTo>
                  <a:lnTo>
                    <a:pt x="120" y="33"/>
                  </a:lnTo>
                  <a:lnTo>
                    <a:pt x="120" y="33"/>
                  </a:lnTo>
                  <a:lnTo>
                    <a:pt x="123" y="33"/>
                  </a:lnTo>
                  <a:lnTo>
                    <a:pt x="123" y="35"/>
                  </a:lnTo>
                  <a:lnTo>
                    <a:pt x="123" y="35"/>
                  </a:lnTo>
                  <a:lnTo>
                    <a:pt x="125" y="35"/>
                  </a:lnTo>
                  <a:lnTo>
                    <a:pt x="125" y="35"/>
                  </a:lnTo>
                  <a:lnTo>
                    <a:pt x="125" y="35"/>
                  </a:lnTo>
                  <a:lnTo>
                    <a:pt x="125" y="35"/>
                  </a:lnTo>
                  <a:lnTo>
                    <a:pt x="128" y="35"/>
                  </a:lnTo>
                  <a:lnTo>
                    <a:pt x="128" y="38"/>
                  </a:lnTo>
                  <a:lnTo>
                    <a:pt x="128" y="38"/>
                  </a:lnTo>
                  <a:lnTo>
                    <a:pt x="128" y="38"/>
                  </a:lnTo>
                  <a:lnTo>
                    <a:pt x="128" y="38"/>
                  </a:lnTo>
                  <a:lnTo>
                    <a:pt x="130" y="38"/>
                  </a:lnTo>
                  <a:lnTo>
                    <a:pt x="130" y="38"/>
                  </a:lnTo>
                  <a:lnTo>
                    <a:pt x="132" y="38"/>
                  </a:lnTo>
                  <a:lnTo>
                    <a:pt x="132" y="40"/>
                  </a:lnTo>
                  <a:lnTo>
                    <a:pt x="132" y="40"/>
                  </a:lnTo>
                  <a:lnTo>
                    <a:pt x="132" y="40"/>
                  </a:lnTo>
                  <a:lnTo>
                    <a:pt x="135" y="40"/>
                  </a:lnTo>
                  <a:lnTo>
                    <a:pt x="135" y="40"/>
                  </a:lnTo>
                  <a:lnTo>
                    <a:pt x="135" y="40"/>
                  </a:lnTo>
                  <a:lnTo>
                    <a:pt x="135" y="40"/>
                  </a:lnTo>
                  <a:lnTo>
                    <a:pt x="137" y="40"/>
                  </a:lnTo>
                  <a:lnTo>
                    <a:pt x="137" y="40"/>
                  </a:lnTo>
                  <a:lnTo>
                    <a:pt x="137" y="42"/>
                  </a:lnTo>
                  <a:lnTo>
                    <a:pt x="139" y="42"/>
                  </a:lnTo>
                  <a:lnTo>
                    <a:pt x="139" y="42"/>
                  </a:lnTo>
                  <a:lnTo>
                    <a:pt x="139" y="42"/>
                  </a:lnTo>
                  <a:lnTo>
                    <a:pt x="137" y="42"/>
                  </a:lnTo>
                  <a:lnTo>
                    <a:pt x="137" y="42"/>
                  </a:lnTo>
                  <a:lnTo>
                    <a:pt x="137" y="45"/>
                  </a:lnTo>
                  <a:lnTo>
                    <a:pt x="135" y="45"/>
                  </a:lnTo>
                  <a:lnTo>
                    <a:pt x="135" y="45"/>
                  </a:lnTo>
                  <a:lnTo>
                    <a:pt x="135" y="47"/>
                  </a:lnTo>
                  <a:lnTo>
                    <a:pt x="135" y="47"/>
                  </a:lnTo>
                  <a:lnTo>
                    <a:pt x="135" y="47"/>
                  </a:lnTo>
                  <a:lnTo>
                    <a:pt x="135" y="50"/>
                  </a:lnTo>
                  <a:lnTo>
                    <a:pt x="135" y="50"/>
                  </a:lnTo>
                  <a:lnTo>
                    <a:pt x="135" y="50"/>
                  </a:lnTo>
                  <a:lnTo>
                    <a:pt x="135" y="52"/>
                  </a:lnTo>
                  <a:lnTo>
                    <a:pt x="137" y="52"/>
                  </a:lnTo>
                  <a:lnTo>
                    <a:pt x="137" y="52"/>
                  </a:lnTo>
                  <a:lnTo>
                    <a:pt x="137" y="52"/>
                  </a:lnTo>
                  <a:lnTo>
                    <a:pt x="137" y="52"/>
                  </a:lnTo>
                  <a:lnTo>
                    <a:pt x="139" y="52"/>
                  </a:lnTo>
                  <a:lnTo>
                    <a:pt x="139" y="52"/>
                  </a:lnTo>
                  <a:lnTo>
                    <a:pt x="139" y="54"/>
                  </a:lnTo>
                  <a:lnTo>
                    <a:pt x="139" y="54"/>
                  </a:lnTo>
                  <a:lnTo>
                    <a:pt x="142" y="54"/>
                  </a:lnTo>
                  <a:lnTo>
                    <a:pt x="142" y="54"/>
                  </a:lnTo>
                  <a:lnTo>
                    <a:pt x="142" y="54"/>
                  </a:lnTo>
                  <a:lnTo>
                    <a:pt x="142" y="54"/>
                  </a:lnTo>
                  <a:lnTo>
                    <a:pt x="144" y="54"/>
                  </a:lnTo>
                  <a:lnTo>
                    <a:pt x="144" y="57"/>
                  </a:lnTo>
                  <a:lnTo>
                    <a:pt x="144" y="57"/>
                  </a:lnTo>
                  <a:lnTo>
                    <a:pt x="144" y="57"/>
                  </a:lnTo>
                  <a:lnTo>
                    <a:pt x="144" y="59"/>
                  </a:lnTo>
                  <a:lnTo>
                    <a:pt x="144" y="59"/>
                  </a:lnTo>
                  <a:lnTo>
                    <a:pt x="144" y="59"/>
                  </a:lnTo>
                  <a:lnTo>
                    <a:pt x="144" y="61"/>
                  </a:lnTo>
                  <a:lnTo>
                    <a:pt x="144" y="61"/>
                  </a:lnTo>
                  <a:lnTo>
                    <a:pt x="142" y="61"/>
                  </a:lnTo>
                  <a:lnTo>
                    <a:pt x="142" y="61"/>
                  </a:lnTo>
                  <a:lnTo>
                    <a:pt x="142" y="64"/>
                  </a:lnTo>
                  <a:lnTo>
                    <a:pt x="142" y="64"/>
                  </a:lnTo>
                  <a:lnTo>
                    <a:pt x="142" y="64"/>
                  </a:lnTo>
                  <a:lnTo>
                    <a:pt x="139" y="64"/>
                  </a:lnTo>
                  <a:lnTo>
                    <a:pt x="139" y="64"/>
                  </a:lnTo>
                  <a:lnTo>
                    <a:pt x="139" y="64"/>
                  </a:lnTo>
                  <a:lnTo>
                    <a:pt x="139" y="61"/>
                  </a:lnTo>
                  <a:lnTo>
                    <a:pt x="137" y="61"/>
                  </a:lnTo>
                  <a:lnTo>
                    <a:pt x="137" y="61"/>
                  </a:lnTo>
                  <a:lnTo>
                    <a:pt x="137" y="61"/>
                  </a:lnTo>
                  <a:lnTo>
                    <a:pt x="135" y="61"/>
                  </a:lnTo>
                  <a:lnTo>
                    <a:pt x="135" y="61"/>
                  </a:lnTo>
                  <a:lnTo>
                    <a:pt x="135" y="61"/>
                  </a:lnTo>
                  <a:lnTo>
                    <a:pt x="135" y="61"/>
                  </a:lnTo>
                  <a:lnTo>
                    <a:pt x="132" y="61"/>
                  </a:lnTo>
                  <a:lnTo>
                    <a:pt x="132" y="59"/>
                  </a:lnTo>
                  <a:lnTo>
                    <a:pt x="132" y="59"/>
                  </a:lnTo>
                  <a:lnTo>
                    <a:pt x="132" y="59"/>
                  </a:lnTo>
                  <a:lnTo>
                    <a:pt x="132" y="61"/>
                  </a:lnTo>
                  <a:lnTo>
                    <a:pt x="130" y="61"/>
                  </a:lnTo>
                  <a:lnTo>
                    <a:pt x="130" y="61"/>
                  </a:lnTo>
                  <a:lnTo>
                    <a:pt x="128" y="61"/>
                  </a:lnTo>
                  <a:lnTo>
                    <a:pt x="128" y="61"/>
                  </a:lnTo>
                  <a:lnTo>
                    <a:pt x="128" y="59"/>
                  </a:lnTo>
                  <a:lnTo>
                    <a:pt x="128" y="59"/>
                  </a:lnTo>
                  <a:lnTo>
                    <a:pt x="125" y="59"/>
                  </a:lnTo>
                  <a:lnTo>
                    <a:pt x="125" y="59"/>
                  </a:lnTo>
                  <a:lnTo>
                    <a:pt x="125" y="59"/>
                  </a:lnTo>
                  <a:lnTo>
                    <a:pt x="125" y="59"/>
                  </a:lnTo>
                  <a:lnTo>
                    <a:pt x="123" y="59"/>
                  </a:lnTo>
                  <a:lnTo>
                    <a:pt x="123" y="57"/>
                  </a:lnTo>
                  <a:lnTo>
                    <a:pt x="123" y="57"/>
                  </a:lnTo>
                  <a:lnTo>
                    <a:pt x="123" y="57"/>
                  </a:lnTo>
                  <a:lnTo>
                    <a:pt x="123" y="57"/>
                  </a:lnTo>
                  <a:lnTo>
                    <a:pt x="123" y="54"/>
                  </a:lnTo>
                  <a:lnTo>
                    <a:pt x="123" y="54"/>
                  </a:lnTo>
                  <a:lnTo>
                    <a:pt x="120" y="54"/>
                  </a:lnTo>
                  <a:lnTo>
                    <a:pt x="120" y="54"/>
                  </a:lnTo>
                  <a:lnTo>
                    <a:pt x="120" y="54"/>
                  </a:lnTo>
                  <a:lnTo>
                    <a:pt x="120" y="54"/>
                  </a:lnTo>
                  <a:lnTo>
                    <a:pt x="118" y="54"/>
                  </a:lnTo>
                  <a:lnTo>
                    <a:pt x="118" y="54"/>
                  </a:lnTo>
                  <a:lnTo>
                    <a:pt x="118" y="52"/>
                  </a:lnTo>
                  <a:lnTo>
                    <a:pt x="116" y="52"/>
                  </a:lnTo>
                  <a:lnTo>
                    <a:pt x="116" y="54"/>
                  </a:lnTo>
                  <a:lnTo>
                    <a:pt x="116" y="54"/>
                  </a:lnTo>
                  <a:lnTo>
                    <a:pt x="116" y="52"/>
                  </a:lnTo>
                  <a:lnTo>
                    <a:pt x="116" y="52"/>
                  </a:lnTo>
                  <a:lnTo>
                    <a:pt x="113" y="52"/>
                  </a:lnTo>
                  <a:lnTo>
                    <a:pt x="113" y="52"/>
                  </a:lnTo>
                  <a:lnTo>
                    <a:pt x="113" y="54"/>
                  </a:lnTo>
                  <a:lnTo>
                    <a:pt x="113" y="54"/>
                  </a:lnTo>
                  <a:lnTo>
                    <a:pt x="111" y="54"/>
                  </a:lnTo>
                  <a:lnTo>
                    <a:pt x="111" y="54"/>
                  </a:lnTo>
                  <a:lnTo>
                    <a:pt x="111" y="54"/>
                  </a:lnTo>
                  <a:lnTo>
                    <a:pt x="111" y="57"/>
                  </a:lnTo>
                  <a:lnTo>
                    <a:pt x="109" y="57"/>
                  </a:lnTo>
                  <a:lnTo>
                    <a:pt x="109" y="57"/>
                  </a:lnTo>
                  <a:lnTo>
                    <a:pt x="109" y="57"/>
                  </a:lnTo>
                  <a:lnTo>
                    <a:pt x="109" y="57"/>
                  </a:lnTo>
                  <a:lnTo>
                    <a:pt x="106" y="57"/>
                  </a:lnTo>
                  <a:lnTo>
                    <a:pt x="106" y="59"/>
                  </a:lnTo>
                  <a:lnTo>
                    <a:pt x="106" y="59"/>
                  </a:lnTo>
                  <a:lnTo>
                    <a:pt x="106" y="59"/>
                  </a:lnTo>
                  <a:lnTo>
                    <a:pt x="106" y="57"/>
                  </a:lnTo>
                  <a:lnTo>
                    <a:pt x="104" y="57"/>
                  </a:lnTo>
                  <a:lnTo>
                    <a:pt x="104" y="57"/>
                  </a:lnTo>
                  <a:lnTo>
                    <a:pt x="104" y="59"/>
                  </a:lnTo>
                  <a:lnTo>
                    <a:pt x="104" y="59"/>
                  </a:lnTo>
                  <a:lnTo>
                    <a:pt x="104" y="59"/>
                  </a:lnTo>
                  <a:lnTo>
                    <a:pt x="104" y="59"/>
                  </a:lnTo>
                  <a:lnTo>
                    <a:pt x="102" y="59"/>
                  </a:lnTo>
                  <a:lnTo>
                    <a:pt x="102" y="59"/>
                  </a:lnTo>
                  <a:lnTo>
                    <a:pt x="102" y="59"/>
                  </a:lnTo>
                  <a:lnTo>
                    <a:pt x="102" y="59"/>
                  </a:lnTo>
                  <a:lnTo>
                    <a:pt x="99" y="59"/>
                  </a:lnTo>
                  <a:lnTo>
                    <a:pt x="99" y="59"/>
                  </a:lnTo>
                  <a:lnTo>
                    <a:pt x="99" y="59"/>
                  </a:lnTo>
                  <a:lnTo>
                    <a:pt x="99" y="59"/>
                  </a:lnTo>
                  <a:lnTo>
                    <a:pt x="97" y="59"/>
                  </a:lnTo>
                  <a:lnTo>
                    <a:pt x="97" y="59"/>
                  </a:lnTo>
                  <a:lnTo>
                    <a:pt x="94" y="59"/>
                  </a:lnTo>
                  <a:lnTo>
                    <a:pt x="94" y="59"/>
                  </a:lnTo>
                  <a:lnTo>
                    <a:pt x="94" y="59"/>
                  </a:lnTo>
                  <a:lnTo>
                    <a:pt x="94" y="59"/>
                  </a:lnTo>
                  <a:lnTo>
                    <a:pt x="94" y="59"/>
                  </a:lnTo>
                  <a:lnTo>
                    <a:pt x="92" y="59"/>
                  </a:lnTo>
                  <a:lnTo>
                    <a:pt x="92" y="59"/>
                  </a:lnTo>
                  <a:lnTo>
                    <a:pt x="92" y="59"/>
                  </a:lnTo>
                  <a:lnTo>
                    <a:pt x="92" y="59"/>
                  </a:lnTo>
                  <a:lnTo>
                    <a:pt x="90" y="59"/>
                  </a:lnTo>
                  <a:lnTo>
                    <a:pt x="90" y="59"/>
                  </a:lnTo>
                  <a:lnTo>
                    <a:pt x="90" y="59"/>
                  </a:lnTo>
                  <a:lnTo>
                    <a:pt x="87" y="59"/>
                  </a:lnTo>
                  <a:lnTo>
                    <a:pt x="87" y="59"/>
                  </a:lnTo>
                  <a:lnTo>
                    <a:pt x="87" y="61"/>
                  </a:lnTo>
                  <a:lnTo>
                    <a:pt x="87" y="61"/>
                  </a:lnTo>
                  <a:lnTo>
                    <a:pt x="85" y="61"/>
                  </a:lnTo>
                  <a:lnTo>
                    <a:pt x="85" y="61"/>
                  </a:lnTo>
                  <a:lnTo>
                    <a:pt x="85" y="61"/>
                  </a:lnTo>
                  <a:lnTo>
                    <a:pt x="83" y="61"/>
                  </a:lnTo>
                  <a:lnTo>
                    <a:pt x="83" y="61"/>
                  </a:lnTo>
                  <a:lnTo>
                    <a:pt x="83" y="61"/>
                  </a:lnTo>
                  <a:lnTo>
                    <a:pt x="80" y="61"/>
                  </a:lnTo>
                  <a:lnTo>
                    <a:pt x="80" y="61"/>
                  </a:lnTo>
                  <a:lnTo>
                    <a:pt x="80" y="61"/>
                  </a:lnTo>
                  <a:lnTo>
                    <a:pt x="78" y="61"/>
                  </a:lnTo>
                  <a:lnTo>
                    <a:pt x="78" y="61"/>
                  </a:lnTo>
                  <a:lnTo>
                    <a:pt x="78" y="61"/>
                  </a:lnTo>
                  <a:lnTo>
                    <a:pt x="76" y="61"/>
                  </a:lnTo>
                  <a:lnTo>
                    <a:pt x="76" y="61"/>
                  </a:lnTo>
                  <a:lnTo>
                    <a:pt x="76" y="61"/>
                  </a:lnTo>
                  <a:lnTo>
                    <a:pt x="76" y="61"/>
                  </a:lnTo>
                  <a:lnTo>
                    <a:pt x="76" y="61"/>
                  </a:lnTo>
                  <a:lnTo>
                    <a:pt x="73" y="61"/>
                  </a:lnTo>
                  <a:lnTo>
                    <a:pt x="73" y="59"/>
                  </a:lnTo>
                  <a:lnTo>
                    <a:pt x="73" y="59"/>
                  </a:lnTo>
                  <a:lnTo>
                    <a:pt x="73" y="59"/>
                  </a:lnTo>
                  <a:lnTo>
                    <a:pt x="71" y="59"/>
                  </a:lnTo>
                  <a:lnTo>
                    <a:pt x="71" y="61"/>
                  </a:lnTo>
                  <a:lnTo>
                    <a:pt x="71" y="61"/>
                  </a:lnTo>
                  <a:lnTo>
                    <a:pt x="71" y="59"/>
                  </a:lnTo>
                  <a:lnTo>
                    <a:pt x="68" y="59"/>
                  </a:lnTo>
                  <a:lnTo>
                    <a:pt x="68" y="59"/>
                  </a:lnTo>
                  <a:lnTo>
                    <a:pt x="68" y="59"/>
                  </a:lnTo>
                  <a:lnTo>
                    <a:pt x="68" y="57"/>
                  </a:lnTo>
                  <a:lnTo>
                    <a:pt x="68" y="57"/>
                  </a:lnTo>
                  <a:lnTo>
                    <a:pt x="68" y="57"/>
                  </a:lnTo>
                  <a:lnTo>
                    <a:pt x="66" y="57"/>
                  </a:lnTo>
                  <a:lnTo>
                    <a:pt x="66" y="54"/>
                  </a:lnTo>
                  <a:lnTo>
                    <a:pt x="66" y="54"/>
                  </a:lnTo>
                  <a:lnTo>
                    <a:pt x="66" y="54"/>
                  </a:lnTo>
                  <a:lnTo>
                    <a:pt x="66" y="54"/>
                  </a:lnTo>
                  <a:lnTo>
                    <a:pt x="64" y="54"/>
                  </a:lnTo>
                  <a:lnTo>
                    <a:pt x="64" y="52"/>
                  </a:lnTo>
                  <a:lnTo>
                    <a:pt x="64" y="52"/>
                  </a:lnTo>
                  <a:lnTo>
                    <a:pt x="64" y="52"/>
                  </a:lnTo>
                  <a:lnTo>
                    <a:pt x="61" y="52"/>
                  </a:lnTo>
                  <a:lnTo>
                    <a:pt x="61" y="52"/>
                  </a:lnTo>
                  <a:lnTo>
                    <a:pt x="61" y="52"/>
                  </a:lnTo>
                  <a:lnTo>
                    <a:pt x="61" y="52"/>
                  </a:lnTo>
                  <a:lnTo>
                    <a:pt x="61" y="52"/>
                  </a:lnTo>
                  <a:lnTo>
                    <a:pt x="61" y="50"/>
                  </a:lnTo>
                  <a:lnTo>
                    <a:pt x="61" y="50"/>
                  </a:lnTo>
                  <a:lnTo>
                    <a:pt x="59" y="50"/>
                  </a:lnTo>
                  <a:lnTo>
                    <a:pt x="59" y="50"/>
                  </a:lnTo>
                  <a:lnTo>
                    <a:pt x="59" y="50"/>
                  </a:lnTo>
                  <a:lnTo>
                    <a:pt x="57" y="50"/>
                  </a:lnTo>
                  <a:lnTo>
                    <a:pt x="57" y="50"/>
                  </a:lnTo>
                  <a:lnTo>
                    <a:pt x="57" y="52"/>
                  </a:lnTo>
                  <a:lnTo>
                    <a:pt x="57" y="52"/>
                  </a:lnTo>
                  <a:lnTo>
                    <a:pt x="54" y="52"/>
                  </a:lnTo>
                  <a:lnTo>
                    <a:pt x="54" y="52"/>
                  </a:lnTo>
                  <a:lnTo>
                    <a:pt x="54" y="52"/>
                  </a:lnTo>
                  <a:lnTo>
                    <a:pt x="54" y="52"/>
                  </a:lnTo>
                  <a:lnTo>
                    <a:pt x="52" y="52"/>
                  </a:lnTo>
                  <a:lnTo>
                    <a:pt x="52" y="52"/>
                  </a:lnTo>
                  <a:lnTo>
                    <a:pt x="52" y="52"/>
                  </a:lnTo>
                  <a:lnTo>
                    <a:pt x="52" y="52"/>
                  </a:lnTo>
                  <a:lnTo>
                    <a:pt x="49" y="52"/>
                  </a:lnTo>
                  <a:lnTo>
                    <a:pt x="49" y="52"/>
                  </a:lnTo>
                  <a:lnTo>
                    <a:pt x="47" y="52"/>
                  </a:lnTo>
                  <a:lnTo>
                    <a:pt x="47" y="52"/>
                  </a:lnTo>
                  <a:lnTo>
                    <a:pt x="47" y="52"/>
                  </a:lnTo>
                  <a:lnTo>
                    <a:pt x="45" y="52"/>
                  </a:lnTo>
                  <a:lnTo>
                    <a:pt x="45" y="52"/>
                  </a:lnTo>
                  <a:lnTo>
                    <a:pt x="42" y="52"/>
                  </a:lnTo>
                  <a:lnTo>
                    <a:pt x="42" y="52"/>
                  </a:lnTo>
                  <a:lnTo>
                    <a:pt x="42" y="52"/>
                  </a:lnTo>
                  <a:lnTo>
                    <a:pt x="40" y="52"/>
                  </a:lnTo>
                  <a:lnTo>
                    <a:pt x="40" y="52"/>
                  </a:lnTo>
                  <a:lnTo>
                    <a:pt x="40" y="52"/>
                  </a:lnTo>
                  <a:lnTo>
                    <a:pt x="40" y="52"/>
                  </a:lnTo>
                  <a:lnTo>
                    <a:pt x="38" y="52"/>
                  </a:lnTo>
                  <a:lnTo>
                    <a:pt x="38" y="52"/>
                  </a:lnTo>
                  <a:lnTo>
                    <a:pt x="38" y="52"/>
                  </a:lnTo>
                  <a:lnTo>
                    <a:pt x="35" y="52"/>
                  </a:lnTo>
                  <a:lnTo>
                    <a:pt x="35" y="52"/>
                  </a:lnTo>
                  <a:lnTo>
                    <a:pt x="35" y="52"/>
                  </a:lnTo>
                  <a:lnTo>
                    <a:pt x="35" y="52"/>
                  </a:lnTo>
                  <a:lnTo>
                    <a:pt x="33" y="52"/>
                  </a:lnTo>
                  <a:lnTo>
                    <a:pt x="33" y="50"/>
                  </a:lnTo>
                  <a:lnTo>
                    <a:pt x="33" y="50"/>
                  </a:lnTo>
                  <a:lnTo>
                    <a:pt x="35" y="50"/>
                  </a:lnTo>
                  <a:lnTo>
                    <a:pt x="35" y="47"/>
                  </a:lnTo>
                  <a:lnTo>
                    <a:pt x="35" y="47"/>
                  </a:lnTo>
                  <a:lnTo>
                    <a:pt x="35" y="47"/>
                  </a:lnTo>
                  <a:lnTo>
                    <a:pt x="35" y="47"/>
                  </a:lnTo>
                  <a:lnTo>
                    <a:pt x="38" y="47"/>
                  </a:lnTo>
                  <a:lnTo>
                    <a:pt x="38" y="45"/>
                  </a:lnTo>
                  <a:lnTo>
                    <a:pt x="38" y="45"/>
                  </a:lnTo>
                  <a:lnTo>
                    <a:pt x="38" y="45"/>
                  </a:lnTo>
                  <a:lnTo>
                    <a:pt x="38" y="42"/>
                  </a:lnTo>
                  <a:lnTo>
                    <a:pt x="38" y="42"/>
                  </a:lnTo>
                  <a:lnTo>
                    <a:pt x="38" y="42"/>
                  </a:lnTo>
                  <a:lnTo>
                    <a:pt x="38" y="40"/>
                  </a:lnTo>
                  <a:lnTo>
                    <a:pt x="38" y="40"/>
                  </a:lnTo>
                  <a:lnTo>
                    <a:pt x="38" y="40"/>
                  </a:lnTo>
                  <a:lnTo>
                    <a:pt x="38" y="38"/>
                  </a:lnTo>
                  <a:lnTo>
                    <a:pt x="35" y="38"/>
                  </a:lnTo>
                  <a:lnTo>
                    <a:pt x="35" y="38"/>
                  </a:lnTo>
                  <a:lnTo>
                    <a:pt x="35" y="38"/>
                  </a:lnTo>
                  <a:lnTo>
                    <a:pt x="35" y="35"/>
                  </a:lnTo>
                  <a:lnTo>
                    <a:pt x="35" y="35"/>
                  </a:lnTo>
                  <a:lnTo>
                    <a:pt x="35" y="33"/>
                  </a:lnTo>
                  <a:lnTo>
                    <a:pt x="35" y="33"/>
                  </a:lnTo>
                  <a:lnTo>
                    <a:pt x="35" y="33"/>
                  </a:lnTo>
                  <a:lnTo>
                    <a:pt x="35" y="33"/>
                  </a:lnTo>
                  <a:lnTo>
                    <a:pt x="35" y="31"/>
                  </a:lnTo>
                  <a:lnTo>
                    <a:pt x="35" y="31"/>
                  </a:lnTo>
                  <a:lnTo>
                    <a:pt x="33" y="31"/>
                  </a:lnTo>
                  <a:lnTo>
                    <a:pt x="33" y="28"/>
                  </a:lnTo>
                  <a:lnTo>
                    <a:pt x="33" y="28"/>
                  </a:lnTo>
                  <a:lnTo>
                    <a:pt x="33" y="28"/>
                  </a:lnTo>
                  <a:lnTo>
                    <a:pt x="33" y="26"/>
                  </a:lnTo>
                  <a:lnTo>
                    <a:pt x="33" y="26"/>
                  </a:lnTo>
                  <a:lnTo>
                    <a:pt x="33" y="24"/>
                  </a:lnTo>
                  <a:lnTo>
                    <a:pt x="33" y="24"/>
                  </a:lnTo>
                  <a:lnTo>
                    <a:pt x="33" y="24"/>
                  </a:lnTo>
                  <a:lnTo>
                    <a:pt x="33" y="24"/>
                  </a:lnTo>
                  <a:lnTo>
                    <a:pt x="33" y="21"/>
                  </a:lnTo>
                  <a:lnTo>
                    <a:pt x="31" y="21"/>
                  </a:lnTo>
                  <a:lnTo>
                    <a:pt x="31" y="21"/>
                  </a:lnTo>
                  <a:lnTo>
                    <a:pt x="31" y="21"/>
                  </a:lnTo>
                  <a:lnTo>
                    <a:pt x="28" y="21"/>
                  </a:lnTo>
                  <a:lnTo>
                    <a:pt x="28" y="21"/>
                  </a:lnTo>
                  <a:lnTo>
                    <a:pt x="28" y="21"/>
                  </a:lnTo>
                  <a:lnTo>
                    <a:pt x="28" y="19"/>
                  </a:lnTo>
                  <a:lnTo>
                    <a:pt x="26" y="19"/>
                  </a:lnTo>
                  <a:lnTo>
                    <a:pt x="26" y="19"/>
                  </a:lnTo>
                  <a:lnTo>
                    <a:pt x="26" y="19"/>
                  </a:lnTo>
                  <a:lnTo>
                    <a:pt x="23" y="19"/>
                  </a:lnTo>
                  <a:lnTo>
                    <a:pt x="23" y="19"/>
                  </a:lnTo>
                  <a:lnTo>
                    <a:pt x="23" y="16"/>
                  </a:lnTo>
                  <a:lnTo>
                    <a:pt x="23" y="16"/>
                  </a:lnTo>
                  <a:lnTo>
                    <a:pt x="23" y="16"/>
                  </a:lnTo>
                  <a:lnTo>
                    <a:pt x="23" y="14"/>
                  </a:lnTo>
                  <a:lnTo>
                    <a:pt x="21" y="14"/>
                  </a:lnTo>
                  <a:lnTo>
                    <a:pt x="21" y="14"/>
                  </a:lnTo>
                  <a:lnTo>
                    <a:pt x="21" y="14"/>
                  </a:lnTo>
                  <a:lnTo>
                    <a:pt x="21" y="14"/>
                  </a:lnTo>
                  <a:lnTo>
                    <a:pt x="19" y="14"/>
                  </a:lnTo>
                  <a:lnTo>
                    <a:pt x="19" y="12"/>
                  </a:lnTo>
                  <a:lnTo>
                    <a:pt x="19" y="12"/>
                  </a:lnTo>
                  <a:lnTo>
                    <a:pt x="19" y="12"/>
                  </a:lnTo>
                  <a:lnTo>
                    <a:pt x="16" y="12"/>
                  </a:lnTo>
                  <a:lnTo>
                    <a:pt x="16" y="12"/>
                  </a:lnTo>
                  <a:lnTo>
                    <a:pt x="14" y="12"/>
                  </a:lnTo>
                  <a:lnTo>
                    <a:pt x="14" y="12"/>
                  </a:lnTo>
                  <a:lnTo>
                    <a:pt x="14" y="12"/>
                  </a:lnTo>
                  <a:lnTo>
                    <a:pt x="14" y="12"/>
                  </a:lnTo>
                  <a:lnTo>
                    <a:pt x="12" y="12"/>
                  </a:lnTo>
                  <a:lnTo>
                    <a:pt x="12" y="12"/>
                  </a:lnTo>
                  <a:lnTo>
                    <a:pt x="12" y="12"/>
                  </a:lnTo>
                  <a:lnTo>
                    <a:pt x="9" y="12"/>
                  </a:lnTo>
                  <a:lnTo>
                    <a:pt x="9" y="12"/>
                  </a:lnTo>
                  <a:lnTo>
                    <a:pt x="9" y="12"/>
                  </a:lnTo>
                  <a:lnTo>
                    <a:pt x="7" y="12"/>
                  </a:lnTo>
                  <a:lnTo>
                    <a:pt x="7" y="12"/>
                  </a:lnTo>
                  <a:lnTo>
                    <a:pt x="7" y="9"/>
                  </a:lnTo>
                  <a:lnTo>
                    <a:pt x="7" y="9"/>
                  </a:lnTo>
                  <a:lnTo>
                    <a:pt x="7" y="9"/>
                  </a:lnTo>
                  <a:lnTo>
                    <a:pt x="7" y="7"/>
                  </a:lnTo>
                  <a:lnTo>
                    <a:pt x="7" y="7"/>
                  </a:lnTo>
                  <a:lnTo>
                    <a:pt x="5" y="7"/>
                  </a:lnTo>
                  <a:lnTo>
                    <a:pt x="5" y="7"/>
                  </a:lnTo>
                  <a:lnTo>
                    <a:pt x="5" y="5"/>
                  </a:lnTo>
                  <a:lnTo>
                    <a:pt x="2" y="5"/>
                  </a:lnTo>
                  <a:lnTo>
                    <a:pt x="2" y="5"/>
                  </a:lnTo>
                  <a:lnTo>
                    <a:pt x="2" y="5"/>
                  </a:lnTo>
                  <a:lnTo>
                    <a:pt x="2" y="5"/>
                  </a:lnTo>
                  <a:lnTo>
                    <a:pt x="0" y="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28"/>
            <p:cNvSpPr>
              <a:spLocks/>
            </p:cNvSpPr>
            <p:nvPr/>
          </p:nvSpPr>
          <p:spPr bwMode="auto">
            <a:xfrm>
              <a:off x="2416175" y="2933700"/>
              <a:ext cx="82550" cy="49212"/>
            </a:xfrm>
            <a:custGeom>
              <a:avLst/>
              <a:gdLst/>
              <a:ahLst/>
              <a:cxnLst>
                <a:cxn ang="0">
                  <a:pos x="14" y="31"/>
                </a:cxn>
                <a:cxn ang="0">
                  <a:pos x="14" y="28"/>
                </a:cxn>
                <a:cxn ang="0">
                  <a:pos x="10" y="28"/>
                </a:cxn>
                <a:cxn ang="0">
                  <a:pos x="7" y="26"/>
                </a:cxn>
                <a:cxn ang="0">
                  <a:pos x="5" y="26"/>
                </a:cxn>
                <a:cxn ang="0">
                  <a:pos x="2" y="24"/>
                </a:cxn>
                <a:cxn ang="0">
                  <a:pos x="0" y="21"/>
                </a:cxn>
                <a:cxn ang="0">
                  <a:pos x="0" y="19"/>
                </a:cxn>
                <a:cxn ang="0">
                  <a:pos x="0" y="14"/>
                </a:cxn>
                <a:cxn ang="0">
                  <a:pos x="5" y="16"/>
                </a:cxn>
                <a:cxn ang="0">
                  <a:pos x="5" y="14"/>
                </a:cxn>
                <a:cxn ang="0">
                  <a:pos x="7" y="12"/>
                </a:cxn>
                <a:cxn ang="0">
                  <a:pos x="12" y="12"/>
                </a:cxn>
                <a:cxn ang="0">
                  <a:pos x="14" y="12"/>
                </a:cxn>
                <a:cxn ang="0">
                  <a:pos x="14" y="9"/>
                </a:cxn>
                <a:cxn ang="0">
                  <a:pos x="17" y="7"/>
                </a:cxn>
                <a:cxn ang="0">
                  <a:pos x="19" y="9"/>
                </a:cxn>
                <a:cxn ang="0">
                  <a:pos x="21" y="9"/>
                </a:cxn>
                <a:cxn ang="0">
                  <a:pos x="26" y="9"/>
                </a:cxn>
                <a:cxn ang="0">
                  <a:pos x="28" y="9"/>
                </a:cxn>
                <a:cxn ang="0">
                  <a:pos x="31" y="7"/>
                </a:cxn>
                <a:cxn ang="0">
                  <a:pos x="33" y="7"/>
                </a:cxn>
                <a:cxn ang="0">
                  <a:pos x="38" y="7"/>
                </a:cxn>
                <a:cxn ang="0">
                  <a:pos x="40" y="5"/>
                </a:cxn>
                <a:cxn ang="0">
                  <a:pos x="40" y="2"/>
                </a:cxn>
                <a:cxn ang="0">
                  <a:pos x="45" y="2"/>
                </a:cxn>
                <a:cxn ang="0">
                  <a:pos x="47" y="2"/>
                </a:cxn>
                <a:cxn ang="0">
                  <a:pos x="50" y="0"/>
                </a:cxn>
                <a:cxn ang="0">
                  <a:pos x="50" y="2"/>
                </a:cxn>
                <a:cxn ang="0">
                  <a:pos x="47" y="2"/>
                </a:cxn>
                <a:cxn ang="0">
                  <a:pos x="47" y="5"/>
                </a:cxn>
                <a:cxn ang="0">
                  <a:pos x="45" y="7"/>
                </a:cxn>
                <a:cxn ang="0">
                  <a:pos x="40" y="7"/>
                </a:cxn>
                <a:cxn ang="0">
                  <a:pos x="40" y="9"/>
                </a:cxn>
                <a:cxn ang="0">
                  <a:pos x="38" y="12"/>
                </a:cxn>
                <a:cxn ang="0">
                  <a:pos x="38" y="14"/>
                </a:cxn>
                <a:cxn ang="0">
                  <a:pos x="40" y="16"/>
                </a:cxn>
                <a:cxn ang="0">
                  <a:pos x="40" y="19"/>
                </a:cxn>
                <a:cxn ang="0">
                  <a:pos x="38" y="19"/>
                </a:cxn>
                <a:cxn ang="0">
                  <a:pos x="36" y="21"/>
                </a:cxn>
                <a:cxn ang="0">
                  <a:pos x="33" y="19"/>
                </a:cxn>
                <a:cxn ang="0">
                  <a:pos x="31" y="21"/>
                </a:cxn>
                <a:cxn ang="0">
                  <a:pos x="28" y="24"/>
                </a:cxn>
                <a:cxn ang="0">
                  <a:pos x="26" y="24"/>
                </a:cxn>
                <a:cxn ang="0">
                  <a:pos x="24" y="26"/>
                </a:cxn>
                <a:cxn ang="0">
                  <a:pos x="21" y="26"/>
                </a:cxn>
                <a:cxn ang="0">
                  <a:pos x="19" y="26"/>
                </a:cxn>
                <a:cxn ang="0">
                  <a:pos x="19" y="28"/>
                </a:cxn>
              </a:cxnLst>
              <a:rect l="0" t="0" r="r" b="b"/>
              <a:pathLst>
                <a:path w="52" h="31">
                  <a:moveTo>
                    <a:pt x="19" y="31"/>
                  </a:moveTo>
                  <a:lnTo>
                    <a:pt x="17" y="31"/>
                  </a:lnTo>
                  <a:lnTo>
                    <a:pt x="17" y="31"/>
                  </a:lnTo>
                  <a:lnTo>
                    <a:pt x="14" y="31"/>
                  </a:lnTo>
                  <a:lnTo>
                    <a:pt x="14" y="31"/>
                  </a:lnTo>
                  <a:lnTo>
                    <a:pt x="14" y="28"/>
                  </a:lnTo>
                  <a:lnTo>
                    <a:pt x="14" y="28"/>
                  </a:lnTo>
                  <a:lnTo>
                    <a:pt x="14" y="28"/>
                  </a:lnTo>
                  <a:lnTo>
                    <a:pt x="12" y="28"/>
                  </a:lnTo>
                  <a:lnTo>
                    <a:pt x="12" y="28"/>
                  </a:lnTo>
                  <a:lnTo>
                    <a:pt x="12" y="28"/>
                  </a:lnTo>
                  <a:lnTo>
                    <a:pt x="10" y="28"/>
                  </a:lnTo>
                  <a:lnTo>
                    <a:pt x="10" y="28"/>
                  </a:lnTo>
                  <a:lnTo>
                    <a:pt x="7" y="28"/>
                  </a:lnTo>
                  <a:lnTo>
                    <a:pt x="7" y="28"/>
                  </a:lnTo>
                  <a:lnTo>
                    <a:pt x="7" y="26"/>
                  </a:lnTo>
                  <a:lnTo>
                    <a:pt x="7" y="26"/>
                  </a:lnTo>
                  <a:lnTo>
                    <a:pt x="5" y="26"/>
                  </a:lnTo>
                  <a:lnTo>
                    <a:pt x="5" y="26"/>
                  </a:lnTo>
                  <a:lnTo>
                    <a:pt x="5" y="26"/>
                  </a:lnTo>
                  <a:lnTo>
                    <a:pt x="5" y="26"/>
                  </a:lnTo>
                  <a:lnTo>
                    <a:pt x="5" y="24"/>
                  </a:lnTo>
                  <a:lnTo>
                    <a:pt x="2" y="24"/>
                  </a:lnTo>
                  <a:lnTo>
                    <a:pt x="2" y="24"/>
                  </a:lnTo>
                  <a:lnTo>
                    <a:pt x="2" y="21"/>
                  </a:lnTo>
                  <a:lnTo>
                    <a:pt x="2" y="21"/>
                  </a:lnTo>
                  <a:lnTo>
                    <a:pt x="2" y="21"/>
                  </a:lnTo>
                  <a:lnTo>
                    <a:pt x="0" y="21"/>
                  </a:lnTo>
                  <a:lnTo>
                    <a:pt x="0" y="21"/>
                  </a:lnTo>
                  <a:lnTo>
                    <a:pt x="0" y="19"/>
                  </a:lnTo>
                  <a:lnTo>
                    <a:pt x="0" y="19"/>
                  </a:lnTo>
                  <a:lnTo>
                    <a:pt x="0" y="19"/>
                  </a:lnTo>
                  <a:lnTo>
                    <a:pt x="0" y="16"/>
                  </a:lnTo>
                  <a:lnTo>
                    <a:pt x="0" y="16"/>
                  </a:lnTo>
                  <a:lnTo>
                    <a:pt x="0" y="14"/>
                  </a:lnTo>
                  <a:lnTo>
                    <a:pt x="0" y="14"/>
                  </a:lnTo>
                  <a:lnTo>
                    <a:pt x="2" y="14"/>
                  </a:lnTo>
                  <a:lnTo>
                    <a:pt x="2" y="16"/>
                  </a:lnTo>
                  <a:lnTo>
                    <a:pt x="2" y="16"/>
                  </a:lnTo>
                  <a:lnTo>
                    <a:pt x="5" y="16"/>
                  </a:lnTo>
                  <a:lnTo>
                    <a:pt x="5" y="16"/>
                  </a:lnTo>
                  <a:lnTo>
                    <a:pt x="5" y="14"/>
                  </a:lnTo>
                  <a:lnTo>
                    <a:pt x="5" y="14"/>
                  </a:lnTo>
                  <a:lnTo>
                    <a:pt x="5" y="14"/>
                  </a:lnTo>
                  <a:lnTo>
                    <a:pt x="7" y="14"/>
                  </a:lnTo>
                  <a:lnTo>
                    <a:pt x="7" y="12"/>
                  </a:lnTo>
                  <a:lnTo>
                    <a:pt x="7" y="12"/>
                  </a:lnTo>
                  <a:lnTo>
                    <a:pt x="7" y="12"/>
                  </a:lnTo>
                  <a:lnTo>
                    <a:pt x="10" y="12"/>
                  </a:lnTo>
                  <a:lnTo>
                    <a:pt x="10" y="12"/>
                  </a:lnTo>
                  <a:lnTo>
                    <a:pt x="12" y="12"/>
                  </a:lnTo>
                  <a:lnTo>
                    <a:pt x="12" y="12"/>
                  </a:lnTo>
                  <a:lnTo>
                    <a:pt x="12" y="14"/>
                  </a:lnTo>
                  <a:lnTo>
                    <a:pt x="12" y="14"/>
                  </a:lnTo>
                  <a:lnTo>
                    <a:pt x="14" y="14"/>
                  </a:lnTo>
                  <a:lnTo>
                    <a:pt x="14" y="12"/>
                  </a:lnTo>
                  <a:lnTo>
                    <a:pt x="14" y="12"/>
                  </a:lnTo>
                  <a:lnTo>
                    <a:pt x="14" y="12"/>
                  </a:lnTo>
                  <a:lnTo>
                    <a:pt x="14" y="12"/>
                  </a:lnTo>
                  <a:lnTo>
                    <a:pt x="14" y="9"/>
                  </a:lnTo>
                  <a:lnTo>
                    <a:pt x="14" y="9"/>
                  </a:lnTo>
                  <a:lnTo>
                    <a:pt x="14" y="7"/>
                  </a:lnTo>
                  <a:lnTo>
                    <a:pt x="14" y="7"/>
                  </a:lnTo>
                  <a:lnTo>
                    <a:pt x="17" y="7"/>
                  </a:lnTo>
                  <a:lnTo>
                    <a:pt x="17" y="9"/>
                  </a:lnTo>
                  <a:lnTo>
                    <a:pt x="17" y="9"/>
                  </a:lnTo>
                  <a:lnTo>
                    <a:pt x="19" y="9"/>
                  </a:lnTo>
                  <a:lnTo>
                    <a:pt x="19" y="9"/>
                  </a:lnTo>
                  <a:lnTo>
                    <a:pt x="19" y="9"/>
                  </a:lnTo>
                  <a:lnTo>
                    <a:pt x="21" y="9"/>
                  </a:lnTo>
                  <a:lnTo>
                    <a:pt x="21" y="9"/>
                  </a:lnTo>
                  <a:lnTo>
                    <a:pt x="21" y="9"/>
                  </a:lnTo>
                  <a:lnTo>
                    <a:pt x="24" y="9"/>
                  </a:lnTo>
                  <a:lnTo>
                    <a:pt x="24" y="9"/>
                  </a:lnTo>
                  <a:lnTo>
                    <a:pt x="24" y="9"/>
                  </a:lnTo>
                  <a:lnTo>
                    <a:pt x="26" y="9"/>
                  </a:lnTo>
                  <a:lnTo>
                    <a:pt x="26" y="9"/>
                  </a:lnTo>
                  <a:lnTo>
                    <a:pt x="26" y="9"/>
                  </a:lnTo>
                  <a:lnTo>
                    <a:pt x="26" y="9"/>
                  </a:lnTo>
                  <a:lnTo>
                    <a:pt x="28" y="9"/>
                  </a:lnTo>
                  <a:lnTo>
                    <a:pt x="28" y="9"/>
                  </a:lnTo>
                  <a:lnTo>
                    <a:pt x="28" y="9"/>
                  </a:lnTo>
                  <a:lnTo>
                    <a:pt x="31" y="9"/>
                  </a:lnTo>
                  <a:lnTo>
                    <a:pt x="31" y="7"/>
                  </a:lnTo>
                  <a:lnTo>
                    <a:pt x="31" y="7"/>
                  </a:lnTo>
                  <a:lnTo>
                    <a:pt x="33" y="7"/>
                  </a:lnTo>
                  <a:lnTo>
                    <a:pt x="33" y="7"/>
                  </a:lnTo>
                  <a:lnTo>
                    <a:pt x="33" y="7"/>
                  </a:lnTo>
                  <a:lnTo>
                    <a:pt x="36" y="7"/>
                  </a:lnTo>
                  <a:lnTo>
                    <a:pt x="36" y="7"/>
                  </a:lnTo>
                  <a:lnTo>
                    <a:pt x="36" y="7"/>
                  </a:lnTo>
                  <a:lnTo>
                    <a:pt x="38" y="7"/>
                  </a:lnTo>
                  <a:lnTo>
                    <a:pt x="38" y="7"/>
                  </a:lnTo>
                  <a:lnTo>
                    <a:pt x="38" y="5"/>
                  </a:lnTo>
                  <a:lnTo>
                    <a:pt x="38" y="5"/>
                  </a:lnTo>
                  <a:lnTo>
                    <a:pt x="40" y="5"/>
                  </a:lnTo>
                  <a:lnTo>
                    <a:pt x="40" y="5"/>
                  </a:lnTo>
                  <a:lnTo>
                    <a:pt x="40" y="5"/>
                  </a:lnTo>
                  <a:lnTo>
                    <a:pt x="40" y="2"/>
                  </a:lnTo>
                  <a:lnTo>
                    <a:pt x="40" y="2"/>
                  </a:lnTo>
                  <a:lnTo>
                    <a:pt x="43" y="2"/>
                  </a:lnTo>
                  <a:lnTo>
                    <a:pt x="43" y="2"/>
                  </a:lnTo>
                  <a:lnTo>
                    <a:pt x="45" y="2"/>
                  </a:lnTo>
                  <a:lnTo>
                    <a:pt x="45" y="2"/>
                  </a:lnTo>
                  <a:lnTo>
                    <a:pt x="45" y="2"/>
                  </a:lnTo>
                  <a:lnTo>
                    <a:pt x="45" y="2"/>
                  </a:lnTo>
                  <a:lnTo>
                    <a:pt x="45" y="2"/>
                  </a:lnTo>
                  <a:lnTo>
                    <a:pt x="47" y="2"/>
                  </a:lnTo>
                  <a:lnTo>
                    <a:pt x="47" y="2"/>
                  </a:lnTo>
                  <a:lnTo>
                    <a:pt x="47" y="2"/>
                  </a:lnTo>
                  <a:lnTo>
                    <a:pt x="47" y="0"/>
                  </a:lnTo>
                  <a:lnTo>
                    <a:pt x="50" y="0"/>
                  </a:lnTo>
                  <a:lnTo>
                    <a:pt x="50" y="0"/>
                  </a:lnTo>
                  <a:lnTo>
                    <a:pt x="52" y="0"/>
                  </a:lnTo>
                  <a:lnTo>
                    <a:pt x="52" y="2"/>
                  </a:lnTo>
                  <a:lnTo>
                    <a:pt x="50" y="2"/>
                  </a:lnTo>
                  <a:lnTo>
                    <a:pt x="50" y="2"/>
                  </a:lnTo>
                  <a:lnTo>
                    <a:pt x="50" y="2"/>
                  </a:lnTo>
                  <a:lnTo>
                    <a:pt x="50" y="2"/>
                  </a:lnTo>
                  <a:lnTo>
                    <a:pt x="47" y="2"/>
                  </a:lnTo>
                  <a:lnTo>
                    <a:pt x="47" y="2"/>
                  </a:lnTo>
                  <a:lnTo>
                    <a:pt x="47" y="5"/>
                  </a:lnTo>
                  <a:lnTo>
                    <a:pt x="47" y="5"/>
                  </a:lnTo>
                  <a:lnTo>
                    <a:pt x="47" y="5"/>
                  </a:lnTo>
                  <a:lnTo>
                    <a:pt x="45" y="5"/>
                  </a:lnTo>
                  <a:lnTo>
                    <a:pt x="45" y="5"/>
                  </a:lnTo>
                  <a:lnTo>
                    <a:pt x="45" y="7"/>
                  </a:lnTo>
                  <a:lnTo>
                    <a:pt x="45" y="7"/>
                  </a:lnTo>
                  <a:lnTo>
                    <a:pt x="43" y="7"/>
                  </a:lnTo>
                  <a:lnTo>
                    <a:pt x="43" y="7"/>
                  </a:lnTo>
                  <a:lnTo>
                    <a:pt x="43" y="7"/>
                  </a:lnTo>
                  <a:lnTo>
                    <a:pt x="40" y="7"/>
                  </a:lnTo>
                  <a:lnTo>
                    <a:pt x="40" y="9"/>
                  </a:lnTo>
                  <a:lnTo>
                    <a:pt x="40" y="9"/>
                  </a:lnTo>
                  <a:lnTo>
                    <a:pt x="40" y="9"/>
                  </a:lnTo>
                  <a:lnTo>
                    <a:pt x="40" y="9"/>
                  </a:lnTo>
                  <a:lnTo>
                    <a:pt x="40" y="12"/>
                  </a:lnTo>
                  <a:lnTo>
                    <a:pt x="38" y="12"/>
                  </a:lnTo>
                  <a:lnTo>
                    <a:pt x="38" y="12"/>
                  </a:lnTo>
                  <a:lnTo>
                    <a:pt x="38" y="12"/>
                  </a:lnTo>
                  <a:lnTo>
                    <a:pt x="38" y="12"/>
                  </a:lnTo>
                  <a:lnTo>
                    <a:pt x="38" y="12"/>
                  </a:lnTo>
                  <a:lnTo>
                    <a:pt x="38" y="14"/>
                  </a:lnTo>
                  <a:lnTo>
                    <a:pt x="38" y="14"/>
                  </a:lnTo>
                  <a:lnTo>
                    <a:pt x="38" y="14"/>
                  </a:lnTo>
                  <a:lnTo>
                    <a:pt x="38" y="16"/>
                  </a:lnTo>
                  <a:lnTo>
                    <a:pt x="38" y="16"/>
                  </a:lnTo>
                  <a:lnTo>
                    <a:pt x="40" y="16"/>
                  </a:lnTo>
                  <a:lnTo>
                    <a:pt x="40" y="16"/>
                  </a:lnTo>
                  <a:lnTo>
                    <a:pt x="40" y="19"/>
                  </a:lnTo>
                  <a:lnTo>
                    <a:pt x="40" y="19"/>
                  </a:lnTo>
                  <a:lnTo>
                    <a:pt x="40" y="19"/>
                  </a:lnTo>
                  <a:lnTo>
                    <a:pt x="40" y="21"/>
                  </a:lnTo>
                  <a:lnTo>
                    <a:pt x="40" y="21"/>
                  </a:lnTo>
                  <a:lnTo>
                    <a:pt x="38" y="21"/>
                  </a:lnTo>
                  <a:lnTo>
                    <a:pt x="38" y="19"/>
                  </a:lnTo>
                  <a:lnTo>
                    <a:pt x="38" y="19"/>
                  </a:lnTo>
                  <a:lnTo>
                    <a:pt x="38" y="19"/>
                  </a:lnTo>
                  <a:lnTo>
                    <a:pt x="36" y="19"/>
                  </a:lnTo>
                  <a:lnTo>
                    <a:pt x="36" y="21"/>
                  </a:lnTo>
                  <a:lnTo>
                    <a:pt x="36" y="21"/>
                  </a:lnTo>
                  <a:lnTo>
                    <a:pt x="33" y="21"/>
                  </a:lnTo>
                  <a:lnTo>
                    <a:pt x="33" y="19"/>
                  </a:lnTo>
                  <a:lnTo>
                    <a:pt x="33" y="19"/>
                  </a:lnTo>
                  <a:lnTo>
                    <a:pt x="33" y="19"/>
                  </a:lnTo>
                  <a:lnTo>
                    <a:pt x="31" y="19"/>
                  </a:lnTo>
                  <a:lnTo>
                    <a:pt x="31" y="21"/>
                  </a:lnTo>
                  <a:lnTo>
                    <a:pt x="31" y="21"/>
                  </a:lnTo>
                  <a:lnTo>
                    <a:pt x="31" y="21"/>
                  </a:lnTo>
                  <a:lnTo>
                    <a:pt x="31" y="21"/>
                  </a:lnTo>
                  <a:lnTo>
                    <a:pt x="28" y="21"/>
                  </a:lnTo>
                  <a:lnTo>
                    <a:pt x="28" y="24"/>
                  </a:lnTo>
                  <a:lnTo>
                    <a:pt x="28" y="24"/>
                  </a:lnTo>
                  <a:lnTo>
                    <a:pt x="28" y="24"/>
                  </a:lnTo>
                  <a:lnTo>
                    <a:pt x="28" y="24"/>
                  </a:lnTo>
                  <a:lnTo>
                    <a:pt x="26" y="24"/>
                  </a:lnTo>
                  <a:lnTo>
                    <a:pt x="26" y="24"/>
                  </a:lnTo>
                  <a:lnTo>
                    <a:pt x="26" y="26"/>
                  </a:lnTo>
                  <a:lnTo>
                    <a:pt x="26" y="26"/>
                  </a:lnTo>
                  <a:lnTo>
                    <a:pt x="24" y="26"/>
                  </a:lnTo>
                  <a:lnTo>
                    <a:pt x="24" y="26"/>
                  </a:lnTo>
                  <a:lnTo>
                    <a:pt x="21" y="26"/>
                  </a:lnTo>
                  <a:lnTo>
                    <a:pt x="21" y="26"/>
                  </a:lnTo>
                  <a:lnTo>
                    <a:pt x="21" y="26"/>
                  </a:lnTo>
                  <a:lnTo>
                    <a:pt x="21" y="26"/>
                  </a:lnTo>
                  <a:lnTo>
                    <a:pt x="19" y="26"/>
                  </a:lnTo>
                  <a:lnTo>
                    <a:pt x="19" y="26"/>
                  </a:lnTo>
                  <a:lnTo>
                    <a:pt x="19" y="26"/>
                  </a:lnTo>
                  <a:lnTo>
                    <a:pt x="19" y="28"/>
                  </a:lnTo>
                  <a:lnTo>
                    <a:pt x="17" y="28"/>
                  </a:lnTo>
                  <a:lnTo>
                    <a:pt x="17" y="28"/>
                  </a:lnTo>
                  <a:lnTo>
                    <a:pt x="19" y="28"/>
                  </a:lnTo>
                  <a:lnTo>
                    <a:pt x="19" y="31"/>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29"/>
            <p:cNvSpPr>
              <a:spLocks/>
            </p:cNvSpPr>
            <p:nvPr/>
          </p:nvSpPr>
          <p:spPr bwMode="auto">
            <a:xfrm>
              <a:off x="2416175" y="2933700"/>
              <a:ext cx="82550" cy="49212"/>
            </a:xfrm>
            <a:custGeom>
              <a:avLst/>
              <a:gdLst/>
              <a:ahLst/>
              <a:cxnLst>
                <a:cxn ang="0">
                  <a:pos x="14" y="31"/>
                </a:cxn>
                <a:cxn ang="0">
                  <a:pos x="14" y="28"/>
                </a:cxn>
                <a:cxn ang="0">
                  <a:pos x="10" y="28"/>
                </a:cxn>
                <a:cxn ang="0">
                  <a:pos x="7" y="26"/>
                </a:cxn>
                <a:cxn ang="0">
                  <a:pos x="5" y="26"/>
                </a:cxn>
                <a:cxn ang="0">
                  <a:pos x="2" y="24"/>
                </a:cxn>
                <a:cxn ang="0">
                  <a:pos x="0" y="21"/>
                </a:cxn>
                <a:cxn ang="0">
                  <a:pos x="0" y="19"/>
                </a:cxn>
                <a:cxn ang="0">
                  <a:pos x="0" y="14"/>
                </a:cxn>
                <a:cxn ang="0">
                  <a:pos x="5" y="16"/>
                </a:cxn>
                <a:cxn ang="0">
                  <a:pos x="5" y="14"/>
                </a:cxn>
                <a:cxn ang="0">
                  <a:pos x="7" y="12"/>
                </a:cxn>
                <a:cxn ang="0">
                  <a:pos x="12" y="12"/>
                </a:cxn>
                <a:cxn ang="0">
                  <a:pos x="14" y="12"/>
                </a:cxn>
                <a:cxn ang="0">
                  <a:pos x="14" y="9"/>
                </a:cxn>
                <a:cxn ang="0">
                  <a:pos x="17" y="7"/>
                </a:cxn>
                <a:cxn ang="0">
                  <a:pos x="19" y="9"/>
                </a:cxn>
                <a:cxn ang="0">
                  <a:pos x="21" y="9"/>
                </a:cxn>
                <a:cxn ang="0">
                  <a:pos x="26" y="9"/>
                </a:cxn>
                <a:cxn ang="0">
                  <a:pos x="28" y="9"/>
                </a:cxn>
                <a:cxn ang="0">
                  <a:pos x="31" y="7"/>
                </a:cxn>
                <a:cxn ang="0">
                  <a:pos x="33" y="7"/>
                </a:cxn>
                <a:cxn ang="0">
                  <a:pos x="38" y="7"/>
                </a:cxn>
                <a:cxn ang="0">
                  <a:pos x="40" y="5"/>
                </a:cxn>
                <a:cxn ang="0">
                  <a:pos x="40" y="2"/>
                </a:cxn>
                <a:cxn ang="0">
                  <a:pos x="45" y="2"/>
                </a:cxn>
                <a:cxn ang="0">
                  <a:pos x="47" y="2"/>
                </a:cxn>
                <a:cxn ang="0">
                  <a:pos x="50" y="0"/>
                </a:cxn>
                <a:cxn ang="0">
                  <a:pos x="50" y="2"/>
                </a:cxn>
                <a:cxn ang="0">
                  <a:pos x="47" y="2"/>
                </a:cxn>
                <a:cxn ang="0">
                  <a:pos x="47" y="5"/>
                </a:cxn>
                <a:cxn ang="0">
                  <a:pos x="45" y="7"/>
                </a:cxn>
                <a:cxn ang="0">
                  <a:pos x="40" y="7"/>
                </a:cxn>
                <a:cxn ang="0">
                  <a:pos x="40" y="9"/>
                </a:cxn>
                <a:cxn ang="0">
                  <a:pos x="38" y="12"/>
                </a:cxn>
                <a:cxn ang="0">
                  <a:pos x="38" y="14"/>
                </a:cxn>
                <a:cxn ang="0">
                  <a:pos x="40" y="16"/>
                </a:cxn>
                <a:cxn ang="0">
                  <a:pos x="40" y="19"/>
                </a:cxn>
                <a:cxn ang="0">
                  <a:pos x="38" y="19"/>
                </a:cxn>
                <a:cxn ang="0">
                  <a:pos x="36" y="21"/>
                </a:cxn>
                <a:cxn ang="0">
                  <a:pos x="33" y="19"/>
                </a:cxn>
                <a:cxn ang="0">
                  <a:pos x="31" y="21"/>
                </a:cxn>
                <a:cxn ang="0">
                  <a:pos x="28" y="24"/>
                </a:cxn>
                <a:cxn ang="0">
                  <a:pos x="26" y="24"/>
                </a:cxn>
                <a:cxn ang="0">
                  <a:pos x="24" y="26"/>
                </a:cxn>
                <a:cxn ang="0">
                  <a:pos x="21" y="26"/>
                </a:cxn>
                <a:cxn ang="0">
                  <a:pos x="19" y="26"/>
                </a:cxn>
                <a:cxn ang="0">
                  <a:pos x="19" y="28"/>
                </a:cxn>
              </a:cxnLst>
              <a:rect l="0" t="0" r="r" b="b"/>
              <a:pathLst>
                <a:path w="52" h="31">
                  <a:moveTo>
                    <a:pt x="19" y="31"/>
                  </a:moveTo>
                  <a:lnTo>
                    <a:pt x="17" y="31"/>
                  </a:lnTo>
                  <a:lnTo>
                    <a:pt x="17" y="31"/>
                  </a:lnTo>
                  <a:lnTo>
                    <a:pt x="14" y="31"/>
                  </a:lnTo>
                  <a:lnTo>
                    <a:pt x="14" y="31"/>
                  </a:lnTo>
                  <a:lnTo>
                    <a:pt x="14" y="28"/>
                  </a:lnTo>
                  <a:lnTo>
                    <a:pt x="14" y="28"/>
                  </a:lnTo>
                  <a:lnTo>
                    <a:pt x="14" y="28"/>
                  </a:lnTo>
                  <a:lnTo>
                    <a:pt x="12" y="28"/>
                  </a:lnTo>
                  <a:lnTo>
                    <a:pt x="12" y="28"/>
                  </a:lnTo>
                  <a:lnTo>
                    <a:pt x="12" y="28"/>
                  </a:lnTo>
                  <a:lnTo>
                    <a:pt x="10" y="28"/>
                  </a:lnTo>
                  <a:lnTo>
                    <a:pt x="10" y="28"/>
                  </a:lnTo>
                  <a:lnTo>
                    <a:pt x="7" y="28"/>
                  </a:lnTo>
                  <a:lnTo>
                    <a:pt x="7" y="28"/>
                  </a:lnTo>
                  <a:lnTo>
                    <a:pt x="7" y="26"/>
                  </a:lnTo>
                  <a:lnTo>
                    <a:pt x="7" y="26"/>
                  </a:lnTo>
                  <a:lnTo>
                    <a:pt x="5" y="26"/>
                  </a:lnTo>
                  <a:lnTo>
                    <a:pt x="5" y="26"/>
                  </a:lnTo>
                  <a:lnTo>
                    <a:pt x="5" y="26"/>
                  </a:lnTo>
                  <a:lnTo>
                    <a:pt x="5" y="26"/>
                  </a:lnTo>
                  <a:lnTo>
                    <a:pt x="5" y="24"/>
                  </a:lnTo>
                  <a:lnTo>
                    <a:pt x="2" y="24"/>
                  </a:lnTo>
                  <a:lnTo>
                    <a:pt x="2" y="24"/>
                  </a:lnTo>
                  <a:lnTo>
                    <a:pt x="2" y="21"/>
                  </a:lnTo>
                  <a:lnTo>
                    <a:pt x="2" y="21"/>
                  </a:lnTo>
                  <a:lnTo>
                    <a:pt x="2" y="21"/>
                  </a:lnTo>
                  <a:lnTo>
                    <a:pt x="0" y="21"/>
                  </a:lnTo>
                  <a:lnTo>
                    <a:pt x="0" y="21"/>
                  </a:lnTo>
                  <a:lnTo>
                    <a:pt x="0" y="19"/>
                  </a:lnTo>
                  <a:lnTo>
                    <a:pt x="0" y="19"/>
                  </a:lnTo>
                  <a:lnTo>
                    <a:pt x="0" y="19"/>
                  </a:lnTo>
                  <a:lnTo>
                    <a:pt x="0" y="16"/>
                  </a:lnTo>
                  <a:lnTo>
                    <a:pt x="0" y="16"/>
                  </a:lnTo>
                  <a:lnTo>
                    <a:pt x="0" y="14"/>
                  </a:lnTo>
                  <a:lnTo>
                    <a:pt x="0" y="14"/>
                  </a:lnTo>
                  <a:lnTo>
                    <a:pt x="2" y="14"/>
                  </a:lnTo>
                  <a:lnTo>
                    <a:pt x="2" y="16"/>
                  </a:lnTo>
                  <a:lnTo>
                    <a:pt x="2" y="16"/>
                  </a:lnTo>
                  <a:lnTo>
                    <a:pt x="5" y="16"/>
                  </a:lnTo>
                  <a:lnTo>
                    <a:pt x="5" y="16"/>
                  </a:lnTo>
                  <a:lnTo>
                    <a:pt x="5" y="14"/>
                  </a:lnTo>
                  <a:lnTo>
                    <a:pt x="5" y="14"/>
                  </a:lnTo>
                  <a:lnTo>
                    <a:pt x="5" y="14"/>
                  </a:lnTo>
                  <a:lnTo>
                    <a:pt x="7" y="14"/>
                  </a:lnTo>
                  <a:lnTo>
                    <a:pt x="7" y="12"/>
                  </a:lnTo>
                  <a:lnTo>
                    <a:pt x="7" y="12"/>
                  </a:lnTo>
                  <a:lnTo>
                    <a:pt x="7" y="12"/>
                  </a:lnTo>
                  <a:lnTo>
                    <a:pt x="10" y="12"/>
                  </a:lnTo>
                  <a:lnTo>
                    <a:pt x="10" y="12"/>
                  </a:lnTo>
                  <a:lnTo>
                    <a:pt x="12" y="12"/>
                  </a:lnTo>
                  <a:lnTo>
                    <a:pt x="12" y="12"/>
                  </a:lnTo>
                  <a:lnTo>
                    <a:pt x="12" y="14"/>
                  </a:lnTo>
                  <a:lnTo>
                    <a:pt x="12" y="14"/>
                  </a:lnTo>
                  <a:lnTo>
                    <a:pt x="14" y="14"/>
                  </a:lnTo>
                  <a:lnTo>
                    <a:pt x="14" y="12"/>
                  </a:lnTo>
                  <a:lnTo>
                    <a:pt x="14" y="12"/>
                  </a:lnTo>
                  <a:lnTo>
                    <a:pt x="14" y="12"/>
                  </a:lnTo>
                  <a:lnTo>
                    <a:pt x="14" y="12"/>
                  </a:lnTo>
                  <a:lnTo>
                    <a:pt x="14" y="9"/>
                  </a:lnTo>
                  <a:lnTo>
                    <a:pt x="14" y="9"/>
                  </a:lnTo>
                  <a:lnTo>
                    <a:pt x="14" y="7"/>
                  </a:lnTo>
                  <a:lnTo>
                    <a:pt x="14" y="7"/>
                  </a:lnTo>
                  <a:lnTo>
                    <a:pt x="17" y="7"/>
                  </a:lnTo>
                  <a:lnTo>
                    <a:pt x="17" y="9"/>
                  </a:lnTo>
                  <a:lnTo>
                    <a:pt x="17" y="9"/>
                  </a:lnTo>
                  <a:lnTo>
                    <a:pt x="19" y="9"/>
                  </a:lnTo>
                  <a:lnTo>
                    <a:pt x="19" y="9"/>
                  </a:lnTo>
                  <a:lnTo>
                    <a:pt x="19" y="9"/>
                  </a:lnTo>
                  <a:lnTo>
                    <a:pt x="21" y="9"/>
                  </a:lnTo>
                  <a:lnTo>
                    <a:pt x="21" y="9"/>
                  </a:lnTo>
                  <a:lnTo>
                    <a:pt x="21" y="9"/>
                  </a:lnTo>
                  <a:lnTo>
                    <a:pt x="24" y="9"/>
                  </a:lnTo>
                  <a:lnTo>
                    <a:pt x="24" y="9"/>
                  </a:lnTo>
                  <a:lnTo>
                    <a:pt x="24" y="9"/>
                  </a:lnTo>
                  <a:lnTo>
                    <a:pt x="26" y="9"/>
                  </a:lnTo>
                  <a:lnTo>
                    <a:pt x="26" y="9"/>
                  </a:lnTo>
                  <a:lnTo>
                    <a:pt x="26" y="9"/>
                  </a:lnTo>
                  <a:lnTo>
                    <a:pt x="26" y="9"/>
                  </a:lnTo>
                  <a:lnTo>
                    <a:pt x="28" y="9"/>
                  </a:lnTo>
                  <a:lnTo>
                    <a:pt x="28" y="9"/>
                  </a:lnTo>
                  <a:lnTo>
                    <a:pt x="28" y="9"/>
                  </a:lnTo>
                  <a:lnTo>
                    <a:pt x="31" y="9"/>
                  </a:lnTo>
                  <a:lnTo>
                    <a:pt x="31" y="7"/>
                  </a:lnTo>
                  <a:lnTo>
                    <a:pt x="31" y="7"/>
                  </a:lnTo>
                  <a:lnTo>
                    <a:pt x="33" y="7"/>
                  </a:lnTo>
                  <a:lnTo>
                    <a:pt x="33" y="7"/>
                  </a:lnTo>
                  <a:lnTo>
                    <a:pt x="33" y="7"/>
                  </a:lnTo>
                  <a:lnTo>
                    <a:pt x="36" y="7"/>
                  </a:lnTo>
                  <a:lnTo>
                    <a:pt x="36" y="7"/>
                  </a:lnTo>
                  <a:lnTo>
                    <a:pt x="36" y="7"/>
                  </a:lnTo>
                  <a:lnTo>
                    <a:pt x="38" y="7"/>
                  </a:lnTo>
                  <a:lnTo>
                    <a:pt x="38" y="7"/>
                  </a:lnTo>
                  <a:lnTo>
                    <a:pt x="38" y="5"/>
                  </a:lnTo>
                  <a:lnTo>
                    <a:pt x="38" y="5"/>
                  </a:lnTo>
                  <a:lnTo>
                    <a:pt x="40" y="5"/>
                  </a:lnTo>
                  <a:lnTo>
                    <a:pt x="40" y="5"/>
                  </a:lnTo>
                  <a:lnTo>
                    <a:pt x="40" y="5"/>
                  </a:lnTo>
                  <a:lnTo>
                    <a:pt x="40" y="2"/>
                  </a:lnTo>
                  <a:lnTo>
                    <a:pt x="40" y="2"/>
                  </a:lnTo>
                  <a:lnTo>
                    <a:pt x="43" y="2"/>
                  </a:lnTo>
                  <a:lnTo>
                    <a:pt x="43" y="2"/>
                  </a:lnTo>
                  <a:lnTo>
                    <a:pt x="45" y="2"/>
                  </a:lnTo>
                  <a:lnTo>
                    <a:pt x="45" y="2"/>
                  </a:lnTo>
                  <a:lnTo>
                    <a:pt x="45" y="2"/>
                  </a:lnTo>
                  <a:lnTo>
                    <a:pt x="45" y="2"/>
                  </a:lnTo>
                  <a:lnTo>
                    <a:pt x="45" y="2"/>
                  </a:lnTo>
                  <a:lnTo>
                    <a:pt x="47" y="2"/>
                  </a:lnTo>
                  <a:lnTo>
                    <a:pt x="47" y="2"/>
                  </a:lnTo>
                  <a:lnTo>
                    <a:pt x="47" y="2"/>
                  </a:lnTo>
                  <a:lnTo>
                    <a:pt x="47" y="0"/>
                  </a:lnTo>
                  <a:lnTo>
                    <a:pt x="50" y="0"/>
                  </a:lnTo>
                  <a:lnTo>
                    <a:pt x="50" y="0"/>
                  </a:lnTo>
                  <a:lnTo>
                    <a:pt x="52" y="0"/>
                  </a:lnTo>
                  <a:lnTo>
                    <a:pt x="52" y="2"/>
                  </a:lnTo>
                  <a:lnTo>
                    <a:pt x="50" y="2"/>
                  </a:lnTo>
                  <a:lnTo>
                    <a:pt x="50" y="2"/>
                  </a:lnTo>
                  <a:lnTo>
                    <a:pt x="50" y="2"/>
                  </a:lnTo>
                  <a:lnTo>
                    <a:pt x="50" y="2"/>
                  </a:lnTo>
                  <a:lnTo>
                    <a:pt x="47" y="2"/>
                  </a:lnTo>
                  <a:lnTo>
                    <a:pt x="47" y="2"/>
                  </a:lnTo>
                  <a:lnTo>
                    <a:pt x="47" y="5"/>
                  </a:lnTo>
                  <a:lnTo>
                    <a:pt x="47" y="5"/>
                  </a:lnTo>
                  <a:lnTo>
                    <a:pt x="47" y="5"/>
                  </a:lnTo>
                  <a:lnTo>
                    <a:pt x="45" y="5"/>
                  </a:lnTo>
                  <a:lnTo>
                    <a:pt x="45" y="5"/>
                  </a:lnTo>
                  <a:lnTo>
                    <a:pt x="45" y="7"/>
                  </a:lnTo>
                  <a:lnTo>
                    <a:pt x="45" y="7"/>
                  </a:lnTo>
                  <a:lnTo>
                    <a:pt x="43" y="7"/>
                  </a:lnTo>
                  <a:lnTo>
                    <a:pt x="43" y="7"/>
                  </a:lnTo>
                  <a:lnTo>
                    <a:pt x="43" y="7"/>
                  </a:lnTo>
                  <a:lnTo>
                    <a:pt x="40" y="7"/>
                  </a:lnTo>
                  <a:lnTo>
                    <a:pt x="40" y="9"/>
                  </a:lnTo>
                  <a:lnTo>
                    <a:pt x="40" y="9"/>
                  </a:lnTo>
                  <a:lnTo>
                    <a:pt x="40" y="9"/>
                  </a:lnTo>
                  <a:lnTo>
                    <a:pt x="40" y="9"/>
                  </a:lnTo>
                  <a:lnTo>
                    <a:pt x="40" y="12"/>
                  </a:lnTo>
                  <a:lnTo>
                    <a:pt x="38" y="12"/>
                  </a:lnTo>
                  <a:lnTo>
                    <a:pt x="38" y="12"/>
                  </a:lnTo>
                  <a:lnTo>
                    <a:pt x="38" y="12"/>
                  </a:lnTo>
                  <a:lnTo>
                    <a:pt x="38" y="12"/>
                  </a:lnTo>
                  <a:lnTo>
                    <a:pt x="38" y="12"/>
                  </a:lnTo>
                  <a:lnTo>
                    <a:pt x="38" y="14"/>
                  </a:lnTo>
                  <a:lnTo>
                    <a:pt x="38" y="14"/>
                  </a:lnTo>
                  <a:lnTo>
                    <a:pt x="38" y="14"/>
                  </a:lnTo>
                  <a:lnTo>
                    <a:pt x="38" y="16"/>
                  </a:lnTo>
                  <a:lnTo>
                    <a:pt x="38" y="16"/>
                  </a:lnTo>
                  <a:lnTo>
                    <a:pt x="40" y="16"/>
                  </a:lnTo>
                  <a:lnTo>
                    <a:pt x="40" y="16"/>
                  </a:lnTo>
                  <a:lnTo>
                    <a:pt x="40" y="19"/>
                  </a:lnTo>
                  <a:lnTo>
                    <a:pt x="40" y="19"/>
                  </a:lnTo>
                  <a:lnTo>
                    <a:pt x="40" y="19"/>
                  </a:lnTo>
                  <a:lnTo>
                    <a:pt x="40" y="21"/>
                  </a:lnTo>
                  <a:lnTo>
                    <a:pt x="40" y="21"/>
                  </a:lnTo>
                  <a:lnTo>
                    <a:pt x="38" y="21"/>
                  </a:lnTo>
                  <a:lnTo>
                    <a:pt x="38" y="19"/>
                  </a:lnTo>
                  <a:lnTo>
                    <a:pt x="38" y="19"/>
                  </a:lnTo>
                  <a:lnTo>
                    <a:pt x="38" y="19"/>
                  </a:lnTo>
                  <a:lnTo>
                    <a:pt x="36" y="19"/>
                  </a:lnTo>
                  <a:lnTo>
                    <a:pt x="36" y="21"/>
                  </a:lnTo>
                  <a:lnTo>
                    <a:pt x="36" y="21"/>
                  </a:lnTo>
                  <a:lnTo>
                    <a:pt x="33" y="21"/>
                  </a:lnTo>
                  <a:lnTo>
                    <a:pt x="33" y="19"/>
                  </a:lnTo>
                  <a:lnTo>
                    <a:pt x="33" y="19"/>
                  </a:lnTo>
                  <a:lnTo>
                    <a:pt x="33" y="19"/>
                  </a:lnTo>
                  <a:lnTo>
                    <a:pt x="31" y="19"/>
                  </a:lnTo>
                  <a:lnTo>
                    <a:pt x="31" y="21"/>
                  </a:lnTo>
                  <a:lnTo>
                    <a:pt x="31" y="21"/>
                  </a:lnTo>
                  <a:lnTo>
                    <a:pt x="31" y="21"/>
                  </a:lnTo>
                  <a:lnTo>
                    <a:pt x="31" y="21"/>
                  </a:lnTo>
                  <a:lnTo>
                    <a:pt x="28" y="21"/>
                  </a:lnTo>
                  <a:lnTo>
                    <a:pt x="28" y="24"/>
                  </a:lnTo>
                  <a:lnTo>
                    <a:pt x="28" y="24"/>
                  </a:lnTo>
                  <a:lnTo>
                    <a:pt x="28" y="24"/>
                  </a:lnTo>
                  <a:lnTo>
                    <a:pt x="28" y="24"/>
                  </a:lnTo>
                  <a:lnTo>
                    <a:pt x="26" y="24"/>
                  </a:lnTo>
                  <a:lnTo>
                    <a:pt x="26" y="24"/>
                  </a:lnTo>
                  <a:lnTo>
                    <a:pt x="26" y="26"/>
                  </a:lnTo>
                  <a:lnTo>
                    <a:pt x="26" y="26"/>
                  </a:lnTo>
                  <a:lnTo>
                    <a:pt x="24" y="26"/>
                  </a:lnTo>
                  <a:lnTo>
                    <a:pt x="24" y="26"/>
                  </a:lnTo>
                  <a:lnTo>
                    <a:pt x="21" y="26"/>
                  </a:lnTo>
                  <a:lnTo>
                    <a:pt x="21" y="26"/>
                  </a:lnTo>
                  <a:lnTo>
                    <a:pt x="21" y="26"/>
                  </a:lnTo>
                  <a:lnTo>
                    <a:pt x="21" y="26"/>
                  </a:lnTo>
                  <a:lnTo>
                    <a:pt x="19" y="26"/>
                  </a:lnTo>
                  <a:lnTo>
                    <a:pt x="19" y="26"/>
                  </a:lnTo>
                  <a:lnTo>
                    <a:pt x="19" y="26"/>
                  </a:lnTo>
                  <a:lnTo>
                    <a:pt x="19" y="28"/>
                  </a:lnTo>
                  <a:lnTo>
                    <a:pt x="17" y="28"/>
                  </a:lnTo>
                  <a:lnTo>
                    <a:pt x="17" y="28"/>
                  </a:lnTo>
                  <a:lnTo>
                    <a:pt x="19" y="28"/>
                  </a:lnTo>
                  <a:lnTo>
                    <a:pt x="19" y="31"/>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230"/>
            <p:cNvSpPr>
              <a:spLocks/>
            </p:cNvSpPr>
            <p:nvPr/>
          </p:nvSpPr>
          <p:spPr bwMode="auto">
            <a:xfrm>
              <a:off x="5019675" y="3557588"/>
              <a:ext cx="82550" cy="82550"/>
            </a:xfrm>
            <a:custGeom>
              <a:avLst/>
              <a:gdLst/>
              <a:ahLst/>
              <a:cxnLst>
                <a:cxn ang="0">
                  <a:pos x="45" y="3"/>
                </a:cxn>
                <a:cxn ang="0">
                  <a:pos x="50" y="3"/>
                </a:cxn>
                <a:cxn ang="0">
                  <a:pos x="50" y="5"/>
                </a:cxn>
                <a:cxn ang="0">
                  <a:pos x="52" y="10"/>
                </a:cxn>
                <a:cxn ang="0">
                  <a:pos x="52" y="12"/>
                </a:cxn>
                <a:cxn ang="0">
                  <a:pos x="50" y="14"/>
                </a:cxn>
                <a:cxn ang="0">
                  <a:pos x="50" y="17"/>
                </a:cxn>
                <a:cxn ang="0">
                  <a:pos x="48" y="19"/>
                </a:cxn>
                <a:cxn ang="0">
                  <a:pos x="45" y="19"/>
                </a:cxn>
                <a:cxn ang="0">
                  <a:pos x="43" y="24"/>
                </a:cxn>
                <a:cxn ang="0">
                  <a:pos x="43" y="26"/>
                </a:cxn>
                <a:cxn ang="0">
                  <a:pos x="43" y="29"/>
                </a:cxn>
                <a:cxn ang="0">
                  <a:pos x="41" y="33"/>
                </a:cxn>
                <a:cxn ang="0">
                  <a:pos x="43" y="36"/>
                </a:cxn>
                <a:cxn ang="0">
                  <a:pos x="41" y="38"/>
                </a:cxn>
                <a:cxn ang="0">
                  <a:pos x="38" y="38"/>
                </a:cxn>
                <a:cxn ang="0">
                  <a:pos x="36" y="41"/>
                </a:cxn>
                <a:cxn ang="0">
                  <a:pos x="34" y="43"/>
                </a:cxn>
                <a:cxn ang="0">
                  <a:pos x="31" y="45"/>
                </a:cxn>
                <a:cxn ang="0">
                  <a:pos x="29" y="45"/>
                </a:cxn>
                <a:cxn ang="0">
                  <a:pos x="26" y="45"/>
                </a:cxn>
                <a:cxn ang="0">
                  <a:pos x="24" y="48"/>
                </a:cxn>
                <a:cxn ang="0">
                  <a:pos x="24" y="50"/>
                </a:cxn>
                <a:cxn ang="0">
                  <a:pos x="22" y="52"/>
                </a:cxn>
                <a:cxn ang="0">
                  <a:pos x="19" y="50"/>
                </a:cxn>
                <a:cxn ang="0">
                  <a:pos x="17" y="48"/>
                </a:cxn>
                <a:cxn ang="0">
                  <a:pos x="12" y="48"/>
                </a:cxn>
                <a:cxn ang="0">
                  <a:pos x="10" y="48"/>
                </a:cxn>
                <a:cxn ang="0">
                  <a:pos x="10" y="48"/>
                </a:cxn>
                <a:cxn ang="0">
                  <a:pos x="5" y="45"/>
                </a:cxn>
                <a:cxn ang="0">
                  <a:pos x="5" y="43"/>
                </a:cxn>
                <a:cxn ang="0">
                  <a:pos x="3" y="43"/>
                </a:cxn>
                <a:cxn ang="0">
                  <a:pos x="3" y="38"/>
                </a:cxn>
                <a:cxn ang="0">
                  <a:pos x="0" y="36"/>
                </a:cxn>
                <a:cxn ang="0">
                  <a:pos x="0" y="33"/>
                </a:cxn>
                <a:cxn ang="0">
                  <a:pos x="0" y="31"/>
                </a:cxn>
                <a:cxn ang="0">
                  <a:pos x="0" y="26"/>
                </a:cxn>
                <a:cxn ang="0">
                  <a:pos x="0" y="24"/>
                </a:cxn>
                <a:cxn ang="0">
                  <a:pos x="0" y="22"/>
                </a:cxn>
                <a:cxn ang="0">
                  <a:pos x="3" y="19"/>
                </a:cxn>
                <a:cxn ang="0">
                  <a:pos x="5" y="17"/>
                </a:cxn>
                <a:cxn ang="0">
                  <a:pos x="7" y="14"/>
                </a:cxn>
                <a:cxn ang="0">
                  <a:pos x="10" y="14"/>
                </a:cxn>
                <a:cxn ang="0">
                  <a:pos x="12" y="12"/>
                </a:cxn>
                <a:cxn ang="0">
                  <a:pos x="12" y="10"/>
                </a:cxn>
                <a:cxn ang="0">
                  <a:pos x="12" y="7"/>
                </a:cxn>
                <a:cxn ang="0">
                  <a:pos x="15" y="5"/>
                </a:cxn>
                <a:cxn ang="0">
                  <a:pos x="17" y="7"/>
                </a:cxn>
                <a:cxn ang="0">
                  <a:pos x="19" y="7"/>
                </a:cxn>
                <a:cxn ang="0">
                  <a:pos x="19" y="3"/>
                </a:cxn>
                <a:cxn ang="0">
                  <a:pos x="24" y="3"/>
                </a:cxn>
                <a:cxn ang="0">
                  <a:pos x="26" y="5"/>
                </a:cxn>
                <a:cxn ang="0">
                  <a:pos x="31" y="5"/>
                </a:cxn>
                <a:cxn ang="0">
                  <a:pos x="31" y="3"/>
                </a:cxn>
                <a:cxn ang="0">
                  <a:pos x="34" y="3"/>
                </a:cxn>
                <a:cxn ang="0">
                  <a:pos x="38" y="3"/>
                </a:cxn>
                <a:cxn ang="0">
                  <a:pos x="41" y="3"/>
                </a:cxn>
                <a:cxn ang="0">
                  <a:pos x="43" y="3"/>
                </a:cxn>
                <a:cxn ang="0">
                  <a:pos x="43" y="0"/>
                </a:cxn>
              </a:cxnLst>
              <a:rect l="0" t="0" r="r" b="b"/>
              <a:pathLst>
                <a:path w="52" h="52">
                  <a:moveTo>
                    <a:pt x="45" y="0"/>
                  </a:moveTo>
                  <a:lnTo>
                    <a:pt x="45" y="3"/>
                  </a:lnTo>
                  <a:lnTo>
                    <a:pt x="45" y="3"/>
                  </a:lnTo>
                  <a:lnTo>
                    <a:pt x="45" y="3"/>
                  </a:lnTo>
                  <a:lnTo>
                    <a:pt x="48" y="3"/>
                  </a:lnTo>
                  <a:lnTo>
                    <a:pt x="48" y="3"/>
                  </a:lnTo>
                  <a:lnTo>
                    <a:pt x="50" y="3"/>
                  </a:lnTo>
                  <a:lnTo>
                    <a:pt x="50" y="3"/>
                  </a:lnTo>
                  <a:lnTo>
                    <a:pt x="50" y="3"/>
                  </a:lnTo>
                  <a:lnTo>
                    <a:pt x="50" y="5"/>
                  </a:lnTo>
                  <a:lnTo>
                    <a:pt x="50" y="5"/>
                  </a:lnTo>
                  <a:lnTo>
                    <a:pt x="50" y="5"/>
                  </a:lnTo>
                  <a:lnTo>
                    <a:pt x="50" y="7"/>
                  </a:lnTo>
                  <a:lnTo>
                    <a:pt x="50" y="7"/>
                  </a:lnTo>
                  <a:lnTo>
                    <a:pt x="50" y="10"/>
                  </a:lnTo>
                  <a:lnTo>
                    <a:pt x="52" y="10"/>
                  </a:lnTo>
                  <a:lnTo>
                    <a:pt x="52" y="10"/>
                  </a:lnTo>
                  <a:lnTo>
                    <a:pt x="52" y="12"/>
                  </a:lnTo>
                  <a:lnTo>
                    <a:pt x="52" y="12"/>
                  </a:lnTo>
                  <a:lnTo>
                    <a:pt x="52" y="12"/>
                  </a:lnTo>
                  <a:lnTo>
                    <a:pt x="52" y="14"/>
                  </a:lnTo>
                  <a:lnTo>
                    <a:pt x="52" y="14"/>
                  </a:lnTo>
                  <a:lnTo>
                    <a:pt x="52" y="14"/>
                  </a:lnTo>
                  <a:lnTo>
                    <a:pt x="50" y="14"/>
                  </a:lnTo>
                  <a:lnTo>
                    <a:pt x="50" y="14"/>
                  </a:lnTo>
                  <a:lnTo>
                    <a:pt x="50" y="14"/>
                  </a:lnTo>
                  <a:lnTo>
                    <a:pt x="50" y="14"/>
                  </a:lnTo>
                  <a:lnTo>
                    <a:pt x="50" y="17"/>
                  </a:lnTo>
                  <a:lnTo>
                    <a:pt x="48" y="17"/>
                  </a:lnTo>
                  <a:lnTo>
                    <a:pt x="48" y="17"/>
                  </a:lnTo>
                  <a:lnTo>
                    <a:pt x="48" y="17"/>
                  </a:lnTo>
                  <a:lnTo>
                    <a:pt x="48" y="19"/>
                  </a:lnTo>
                  <a:lnTo>
                    <a:pt x="45" y="19"/>
                  </a:lnTo>
                  <a:lnTo>
                    <a:pt x="45" y="19"/>
                  </a:lnTo>
                  <a:lnTo>
                    <a:pt x="45" y="19"/>
                  </a:lnTo>
                  <a:lnTo>
                    <a:pt x="45" y="19"/>
                  </a:lnTo>
                  <a:lnTo>
                    <a:pt x="45" y="22"/>
                  </a:lnTo>
                  <a:lnTo>
                    <a:pt x="45" y="22"/>
                  </a:lnTo>
                  <a:lnTo>
                    <a:pt x="43" y="22"/>
                  </a:lnTo>
                  <a:lnTo>
                    <a:pt x="43" y="24"/>
                  </a:lnTo>
                  <a:lnTo>
                    <a:pt x="43" y="24"/>
                  </a:lnTo>
                  <a:lnTo>
                    <a:pt x="43" y="24"/>
                  </a:lnTo>
                  <a:lnTo>
                    <a:pt x="43" y="24"/>
                  </a:lnTo>
                  <a:lnTo>
                    <a:pt x="43" y="26"/>
                  </a:lnTo>
                  <a:lnTo>
                    <a:pt x="43" y="26"/>
                  </a:lnTo>
                  <a:lnTo>
                    <a:pt x="43" y="29"/>
                  </a:lnTo>
                  <a:lnTo>
                    <a:pt x="43" y="29"/>
                  </a:lnTo>
                  <a:lnTo>
                    <a:pt x="43" y="29"/>
                  </a:lnTo>
                  <a:lnTo>
                    <a:pt x="43" y="31"/>
                  </a:lnTo>
                  <a:lnTo>
                    <a:pt x="41" y="31"/>
                  </a:lnTo>
                  <a:lnTo>
                    <a:pt x="41" y="31"/>
                  </a:lnTo>
                  <a:lnTo>
                    <a:pt x="41" y="33"/>
                  </a:lnTo>
                  <a:lnTo>
                    <a:pt x="41" y="33"/>
                  </a:lnTo>
                  <a:lnTo>
                    <a:pt x="41" y="33"/>
                  </a:lnTo>
                  <a:lnTo>
                    <a:pt x="43" y="33"/>
                  </a:lnTo>
                  <a:lnTo>
                    <a:pt x="43" y="36"/>
                  </a:lnTo>
                  <a:lnTo>
                    <a:pt x="41" y="36"/>
                  </a:lnTo>
                  <a:lnTo>
                    <a:pt x="41" y="36"/>
                  </a:lnTo>
                  <a:lnTo>
                    <a:pt x="41" y="36"/>
                  </a:lnTo>
                  <a:lnTo>
                    <a:pt x="41" y="38"/>
                  </a:lnTo>
                  <a:lnTo>
                    <a:pt x="38" y="38"/>
                  </a:lnTo>
                  <a:lnTo>
                    <a:pt x="38" y="38"/>
                  </a:lnTo>
                  <a:lnTo>
                    <a:pt x="38" y="38"/>
                  </a:lnTo>
                  <a:lnTo>
                    <a:pt x="38" y="38"/>
                  </a:lnTo>
                  <a:lnTo>
                    <a:pt x="36" y="38"/>
                  </a:lnTo>
                  <a:lnTo>
                    <a:pt x="36" y="41"/>
                  </a:lnTo>
                  <a:lnTo>
                    <a:pt x="36" y="41"/>
                  </a:lnTo>
                  <a:lnTo>
                    <a:pt x="36" y="41"/>
                  </a:lnTo>
                  <a:lnTo>
                    <a:pt x="36" y="41"/>
                  </a:lnTo>
                  <a:lnTo>
                    <a:pt x="34" y="41"/>
                  </a:lnTo>
                  <a:lnTo>
                    <a:pt x="34" y="43"/>
                  </a:lnTo>
                  <a:lnTo>
                    <a:pt x="34" y="43"/>
                  </a:lnTo>
                  <a:lnTo>
                    <a:pt x="31" y="43"/>
                  </a:lnTo>
                  <a:lnTo>
                    <a:pt x="31" y="43"/>
                  </a:lnTo>
                  <a:lnTo>
                    <a:pt x="31" y="43"/>
                  </a:lnTo>
                  <a:lnTo>
                    <a:pt x="31" y="45"/>
                  </a:lnTo>
                  <a:lnTo>
                    <a:pt x="31" y="45"/>
                  </a:lnTo>
                  <a:lnTo>
                    <a:pt x="31" y="45"/>
                  </a:lnTo>
                  <a:lnTo>
                    <a:pt x="31" y="45"/>
                  </a:lnTo>
                  <a:lnTo>
                    <a:pt x="29" y="45"/>
                  </a:lnTo>
                  <a:lnTo>
                    <a:pt x="29" y="45"/>
                  </a:lnTo>
                  <a:lnTo>
                    <a:pt x="29" y="45"/>
                  </a:lnTo>
                  <a:lnTo>
                    <a:pt x="29" y="45"/>
                  </a:lnTo>
                  <a:lnTo>
                    <a:pt x="26" y="45"/>
                  </a:lnTo>
                  <a:lnTo>
                    <a:pt x="26" y="45"/>
                  </a:lnTo>
                  <a:lnTo>
                    <a:pt x="26" y="45"/>
                  </a:lnTo>
                  <a:lnTo>
                    <a:pt x="24" y="45"/>
                  </a:lnTo>
                  <a:lnTo>
                    <a:pt x="24" y="48"/>
                  </a:lnTo>
                  <a:lnTo>
                    <a:pt x="24" y="48"/>
                  </a:lnTo>
                  <a:lnTo>
                    <a:pt x="24" y="50"/>
                  </a:lnTo>
                  <a:lnTo>
                    <a:pt x="24" y="50"/>
                  </a:lnTo>
                  <a:lnTo>
                    <a:pt x="24" y="50"/>
                  </a:lnTo>
                  <a:lnTo>
                    <a:pt x="24" y="50"/>
                  </a:lnTo>
                  <a:lnTo>
                    <a:pt x="22" y="50"/>
                  </a:lnTo>
                  <a:lnTo>
                    <a:pt x="22" y="50"/>
                  </a:lnTo>
                  <a:lnTo>
                    <a:pt x="22" y="52"/>
                  </a:lnTo>
                  <a:lnTo>
                    <a:pt x="19" y="52"/>
                  </a:lnTo>
                  <a:lnTo>
                    <a:pt x="19" y="52"/>
                  </a:lnTo>
                  <a:lnTo>
                    <a:pt x="19" y="50"/>
                  </a:lnTo>
                  <a:lnTo>
                    <a:pt x="19" y="50"/>
                  </a:lnTo>
                  <a:lnTo>
                    <a:pt x="17" y="50"/>
                  </a:lnTo>
                  <a:lnTo>
                    <a:pt x="17" y="50"/>
                  </a:lnTo>
                  <a:lnTo>
                    <a:pt x="17" y="50"/>
                  </a:lnTo>
                  <a:lnTo>
                    <a:pt x="17" y="48"/>
                  </a:lnTo>
                  <a:lnTo>
                    <a:pt x="17" y="48"/>
                  </a:lnTo>
                  <a:lnTo>
                    <a:pt x="15" y="48"/>
                  </a:lnTo>
                  <a:lnTo>
                    <a:pt x="15" y="48"/>
                  </a:lnTo>
                  <a:lnTo>
                    <a:pt x="12" y="48"/>
                  </a:lnTo>
                  <a:lnTo>
                    <a:pt x="12" y="48"/>
                  </a:lnTo>
                  <a:lnTo>
                    <a:pt x="12" y="48"/>
                  </a:lnTo>
                  <a:lnTo>
                    <a:pt x="12" y="48"/>
                  </a:lnTo>
                  <a:lnTo>
                    <a:pt x="10" y="48"/>
                  </a:lnTo>
                  <a:lnTo>
                    <a:pt x="10" y="45"/>
                  </a:lnTo>
                  <a:lnTo>
                    <a:pt x="10" y="45"/>
                  </a:lnTo>
                  <a:lnTo>
                    <a:pt x="10" y="45"/>
                  </a:lnTo>
                  <a:lnTo>
                    <a:pt x="10" y="48"/>
                  </a:lnTo>
                  <a:lnTo>
                    <a:pt x="7" y="48"/>
                  </a:lnTo>
                  <a:lnTo>
                    <a:pt x="7" y="48"/>
                  </a:lnTo>
                  <a:lnTo>
                    <a:pt x="7" y="45"/>
                  </a:lnTo>
                  <a:lnTo>
                    <a:pt x="5" y="45"/>
                  </a:lnTo>
                  <a:lnTo>
                    <a:pt x="5" y="45"/>
                  </a:lnTo>
                  <a:lnTo>
                    <a:pt x="5" y="45"/>
                  </a:lnTo>
                  <a:lnTo>
                    <a:pt x="5" y="43"/>
                  </a:lnTo>
                  <a:lnTo>
                    <a:pt x="5" y="43"/>
                  </a:lnTo>
                  <a:lnTo>
                    <a:pt x="3" y="43"/>
                  </a:lnTo>
                  <a:lnTo>
                    <a:pt x="3" y="43"/>
                  </a:lnTo>
                  <a:lnTo>
                    <a:pt x="3" y="43"/>
                  </a:lnTo>
                  <a:lnTo>
                    <a:pt x="3" y="43"/>
                  </a:lnTo>
                  <a:lnTo>
                    <a:pt x="3" y="43"/>
                  </a:lnTo>
                  <a:lnTo>
                    <a:pt x="3" y="41"/>
                  </a:lnTo>
                  <a:lnTo>
                    <a:pt x="3" y="41"/>
                  </a:lnTo>
                  <a:lnTo>
                    <a:pt x="3" y="38"/>
                  </a:lnTo>
                  <a:lnTo>
                    <a:pt x="3" y="38"/>
                  </a:lnTo>
                  <a:lnTo>
                    <a:pt x="3" y="36"/>
                  </a:lnTo>
                  <a:lnTo>
                    <a:pt x="0" y="36"/>
                  </a:lnTo>
                  <a:lnTo>
                    <a:pt x="0" y="36"/>
                  </a:lnTo>
                  <a:lnTo>
                    <a:pt x="0" y="36"/>
                  </a:lnTo>
                  <a:lnTo>
                    <a:pt x="0" y="33"/>
                  </a:lnTo>
                  <a:lnTo>
                    <a:pt x="0" y="33"/>
                  </a:lnTo>
                  <a:lnTo>
                    <a:pt x="0" y="33"/>
                  </a:lnTo>
                  <a:lnTo>
                    <a:pt x="0" y="31"/>
                  </a:lnTo>
                  <a:lnTo>
                    <a:pt x="0" y="31"/>
                  </a:lnTo>
                  <a:lnTo>
                    <a:pt x="0" y="31"/>
                  </a:lnTo>
                  <a:lnTo>
                    <a:pt x="0" y="31"/>
                  </a:lnTo>
                  <a:lnTo>
                    <a:pt x="0" y="29"/>
                  </a:lnTo>
                  <a:lnTo>
                    <a:pt x="0" y="29"/>
                  </a:lnTo>
                  <a:lnTo>
                    <a:pt x="0" y="26"/>
                  </a:lnTo>
                  <a:lnTo>
                    <a:pt x="0" y="26"/>
                  </a:lnTo>
                  <a:lnTo>
                    <a:pt x="0" y="26"/>
                  </a:lnTo>
                  <a:lnTo>
                    <a:pt x="0" y="24"/>
                  </a:lnTo>
                  <a:lnTo>
                    <a:pt x="0" y="24"/>
                  </a:lnTo>
                  <a:lnTo>
                    <a:pt x="0" y="24"/>
                  </a:lnTo>
                  <a:lnTo>
                    <a:pt x="0" y="24"/>
                  </a:lnTo>
                  <a:lnTo>
                    <a:pt x="0" y="22"/>
                  </a:lnTo>
                  <a:lnTo>
                    <a:pt x="0" y="22"/>
                  </a:lnTo>
                  <a:lnTo>
                    <a:pt x="0" y="22"/>
                  </a:lnTo>
                  <a:lnTo>
                    <a:pt x="3" y="22"/>
                  </a:lnTo>
                  <a:lnTo>
                    <a:pt x="3" y="19"/>
                  </a:lnTo>
                  <a:lnTo>
                    <a:pt x="3" y="19"/>
                  </a:lnTo>
                  <a:lnTo>
                    <a:pt x="3" y="19"/>
                  </a:lnTo>
                  <a:lnTo>
                    <a:pt x="3" y="19"/>
                  </a:lnTo>
                  <a:lnTo>
                    <a:pt x="5" y="19"/>
                  </a:lnTo>
                  <a:lnTo>
                    <a:pt x="5" y="17"/>
                  </a:lnTo>
                  <a:lnTo>
                    <a:pt x="5" y="17"/>
                  </a:lnTo>
                  <a:lnTo>
                    <a:pt x="5" y="17"/>
                  </a:lnTo>
                  <a:lnTo>
                    <a:pt x="5" y="17"/>
                  </a:lnTo>
                  <a:lnTo>
                    <a:pt x="7" y="17"/>
                  </a:lnTo>
                  <a:lnTo>
                    <a:pt x="7" y="14"/>
                  </a:lnTo>
                  <a:lnTo>
                    <a:pt x="7" y="14"/>
                  </a:lnTo>
                  <a:lnTo>
                    <a:pt x="7" y="14"/>
                  </a:lnTo>
                  <a:lnTo>
                    <a:pt x="10" y="14"/>
                  </a:lnTo>
                  <a:lnTo>
                    <a:pt x="10" y="14"/>
                  </a:lnTo>
                  <a:lnTo>
                    <a:pt x="10" y="14"/>
                  </a:lnTo>
                  <a:lnTo>
                    <a:pt x="10" y="14"/>
                  </a:lnTo>
                  <a:lnTo>
                    <a:pt x="10" y="12"/>
                  </a:lnTo>
                  <a:lnTo>
                    <a:pt x="12" y="12"/>
                  </a:lnTo>
                  <a:lnTo>
                    <a:pt x="12" y="12"/>
                  </a:lnTo>
                  <a:lnTo>
                    <a:pt x="12" y="12"/>
                  </a:lnTo>
                  <a:lnTo>
                    <a:pt x="12" y="12"/>
                  </a:lnTo>
                  <a:lnTo>
                    <a:pt x="12" y="10"/>
                  </a:lnTo>
                  <a:lnTo>
                    <a:pt x="12" y="10"/>
                  </a:lnTo>
                  <a:lnTo>
                    <a:pt x="12" y="7"/>
                  </a:lnTo>
                  <a:lnTo>
                    <a:pt x="12" y="7"/>
                  </a:lnTo>
                  <a:lnTo>
                    <a:pt x="12" y="7"/>
                  </a:lnTo>
                  <a:lnTo>
                    <a:pt x="12" y="7"/>
                  </a:lnTo>
                  <a:lnTo>
                    <a:pt x="12" y="5"/>
                  </a:lnTo>
                  <a:lnTo>
                    <a:pt x="15" y="5"/>
                  </a:lnTo>
                  <a:lnTo>
                    <a:pt x="15" y="5"/>
                  </a:lnTo>
                  <a:lnTo>
                    <a:pt x="17" y="5"/>
                  </a:lnTo>
                  <a:lnTo>
                    <a:pt x="17" y="7"/>
                  </a:lnTo>
                  <a:lnTo>
                    <a:pt x="17" y="7"/>
                  </a:lnTo>
                  <a:lnTo>
                    <a:pt x="17" y="7"/>
                  </a:lnTo>
                  <a:lnTo>
                    <a:pt x="19" y="7"/>
                  </a:lnTo>
                  <a:lnTo>
                    <a:pt x="19" y="7"/>
                  </a:lnTo>
                  <a:lnTo>
                    <a:pt x="19" y="7"/>
                  </a:lnTo>
                  <a:lnTo>
                    <a:pt x="19" y="7"/>
                  </a:lnTo>
                  <a:lnTo>
                    <a:pt x="19" y="5"/>
                  </a:lnTo>
                  <a:lnTo>
                    <a:pt x="19" y="5"/>
                  </a:lnTo>
                  <a:lnTo>
                    <a:pt x="19" y="5"/>
                  </a:lnTo>
                  <a:lnTo>
                    <a:pt x="19" y="3"/>
                  </a:lnTo>
                  <a:lnTo>
                    <a:pt x="22" y="3"/>
                  </a:lnTo>
                  <a:lnTo>
                    <a:pt x="22" y="3"/>
                  </a:lnTo>
                  <a:lnTo>
                    <a:pt x="24" y="3"/>
                  </a:lnTo>
                  <a:lnTo>
                    <a:pt x="24" y="3"/>
                  </a:lnTo>
                  <a:lnTo>
                    <a:pt x="24" y="3"/>
                  </a:lnTo>
                  <a:lnTo>
                    <a:pt x="24" y="5"/>
                  </a:lnTo>
                  <a:lnTo>
                    <a:pt x="26" y="5"/>
                  </a:lnTo>
                  <a:lnTo>
                    <a:pt x="26" y="5"/>
                  </a:lnTo>
                  <a:lnTo>
                    <a:pt x="26" y="5"/>
                  </a:lnTo>
                  <a:lnTo>
                    <a:pt x="29" y="5"/>
                  </a:lnTo>
                  <a:lnTo>
                    <a:pt x="29" y="5"/>
                  </a:lnTo>
                  <a:lnTo>
                    <a:pt x="31" y="5"/>
                  </a:lnTo>
                  <a:lnTo>
                    <a:pt x="31" y="5"/>
                  </a:lnTo>
                  <a:lnTo>
                    <a:pt x="31" y="5"/>
                  </a:lnTo>
                  <a:lnTo>
                    <a:pt x="31" y="3"/>
                  </a:lnTo>
                  <a:lnTo>
                    <a:pt x="31" y="3"/>
                  </a:lnTo>
                  <a:lnTo>
                    <a:pt x="34" y="3"/>
                  </a:lnTo>
                  <a:lnTo>
                    <a:pt x="34" y="3"/>
                  </a:lnTo>
                  <a:lnTo>
                    <a:pt x="34" y="3"/>
                  </a:lnTo>
                  <a:lnTo>
                    <a:pt x="34" y="3"/>
                  </a:lnTo>
                  <a:lnTo>
                    <a:pt x="36" y="3"/>
                  </a:lnTo>
                  <a:lnTo>
                    <a:pt x="36" y="3"/>
                  </a:lnTo>
                  <a:lnTo>
                    <a:pt x="36" y="3"/>
                  </a:lnTo>
                  <a:lnTo>
                    <a:pt x="38" y="3"/>
                  </a:lnTo>
                  <a:lnTo>
                    <a:pt x="38" y="3"/>
                  </a:lnTo>
                  <a:lnTo>
                    <a:pt x="38" y="3"/>
                  </a:lnTo>
                  <a:lnTo>
                    <a:pt x="38" y="3"/>
                  </a:lnTo>
                  <a:lnTo>
                    <a:pt x="41" y="3"/>
                  </a:lnTo>
                  <a:lnTo>
                    <a:pt x="41" y="3"/>
                  </a:lnTo>
                  <a:lnTo>
                    <a:pt x="41" y="3"/>
                  </a:lnTo>
                  <a:lnTo>
                    <a:pt x="43" y="3"/>
                  </a:lnTo>
                  <a:lnTo>
                    <a:pt x="43" y="3"/>
                  </a:lnTo>
                  <a:lnTo>
                    <a:pt x="43" y="3"/>
                  </a:lnTo>
                  <a:lnTo>
                    <a:pt x="43" y="0"/>
                  </a:lnTo>
                  <a:lnTo>
                    <a:pt x="43" y="0"/>
                  </a:lnTo>
                  <a:lnTo>
                    <a:pt x="43" y="0"/>
                  </a:lnTo>
                  <a:lnTo>
                    <a:pt x="45" y="0"/>
                  </a:lnTo>
                  <a:lnTo>
                    <a:pt x="45" y="0"/>
                  </a:lnTo>
                  <a:lnTo>
                    <a:pt x="45"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231"/>
            <p:cNvSpPr>
              <a:spLocks/>
            </p:cNvSpPr>
            <p:nvPr/>
          </p:nvSpPr>
          <p:spPr bwMode="auto">
            <a:xfrm>
              <a:off x="5019675" y="3557588"/>
              <a:ext cx="82550" cy="82550"/>
            </a:xfrm>
            <a:custGeom>
              <a:avLst/>
              <a:gdLst/>
              <a:ahLst/>
              <a:cxnLst>
                <a:cxn ang="0">
                  <a:pos x="45" y="3"/>
                </a:cxn>
                <a:cxn ang="0">
                  <a:pos x="50" y="3"/>
                </a:cxn>
                <a:cxn ang="0">
                  <a:pos x="50" y="5"/>
                </a:cxn>
                <a:cxn ang="0">
                  <a:pos x="52" y="10"/>
                </a:cxn>
                <a:cxn ang="0">
                  <a:pos x="52" y="12"/>
                </a:cxn>
                <a:cxn ang="0">
                  <a:pos x="50" y="14"/>
                </a:cxn>
                <a:cxn ang="0">
                  <a:pos x="50" y="17"/>
                </a:cxn>
                <a:cxn ang="0">
                  <a:pos x="48" y="19"/>
                </a:cxn>
                <a:cxn ang="0">
                  <a:pos x="45" y="19"/>
                </a:cxn>
                <a:cxn ang="0">
                  <a:pos x="43" y="24"/>
                </a:cxn>
                <a:cxn ang="0">
                  <a:pos x="43" y="26"/>
                </a:cxn>
                <a:cxn ang="0">
                  <a:pos x="43" y="29"/>
                </a:cxn>
                <a:cxn ang="0">
                  <a:pos x="41" y="33"/>
                </a:cxn>
                <a:cxn ang="0">
                  <a:pos x="43" y="36"/>
                </a:cxn>
                <a:cxn ang="0">
                  <a:pos x="41" y="38"/>
                </a:cxn>
                <a:cxn ang="0">
                  <a:pos x="38" y="38"/>
                </a:cxn>
                <a:cxn ang="0">
                  <a:pos x="36" y="41"/>
                </a:cxn>
                <a:cxn ang="0">
                  <a:pos x="34" y="43"/>
                </a:cxn>
                <a:cxn ang="0">
                  <a:pos x="31" y="45"/>
                </a:cxn>
                <a:cxn ang="0">
                  <a:pos x="29" y="45"/>
                </a:cxn>
                <a:cxn ang="0">
                  <a:pos x="26" y="45"/>
                </a:cxn>
                <a:cxn ang="0">
                  <a:pos x="24" y="48"/>
                </a:cxn>
                <a:cxn ang="0">
                  <a:pos x="24" y="50"/>
                </a:cxn>
                <a:cxn ang="0">
                  <a:pos x="22" y="52"/>
                </a:cxn>
                <a:cxn ang="0">
                  <a:pos x="19" y="50"/>
                </a:cxn>
                <a:cxn ang="0">
                  <a:pos x="17" y="48"/>
                </a:cxn>
                <a:cxn ang="0">
                  <a:pos x="12" y="48"/>
                </a:cxn>
                <a:cxn ang="0">
                  <a:pos x="10" y="48"/>
                </a:cxn>
                <a:cxn ang="0">
                  <a:pos x="10" y="48"/>
                </a:cxn>
                <a:cxn ang="0">
                  <a:pos x="5" y="45"/>
                </a:cxn>
                <a:cxn ang="0">
                  <a:pos x="5" y="43"/>
                </a:cxn>
                <a:cxn ang="0">
                  <a:pos x="3" y="43"/>
                </a:cxn>
                <a:cxn ang="0">
                  <a:pos x="3" y="38"/>
                </a:cxn>
                <a:cxn ang="0">
                  <a:pos x="0" y="36"/>
                </a:cxn>
                <a:cxn ang="0">
                  <a:pos x="0" y="33"/>
                </a:cxn>
                <a:cxn ang="0">
                  <a:pos x="0" y="31"/>
                </a:cxn>
                <a:cxn ang="0">
                  <a:pos x="0" y="26"/>
                </a:cxn>
                <a:cxn ang="0">
                  <a:pos x="0" y="24"/>
                </a:cxn>
                <a:cxn ang="0">
                  <a:pos x="0" y="22"/>
                </a:cxn>
                <a:cxn ang="0">
                  <a:pos x="3" y="19"/>
                </a:cxn>
                <a:cxn ang="0">
                  <a:pos x="5" y="17"/>
                </a:cxn>
                <a:cxn ang="0">
                  <a:pos x="7" y="14"/>
                </a:cxn>
                <a:cxn ang="0">
                  <a:pos x="10" y="14"/>
                </a:cxn>
                <a:cxn ang="0">
                  <a:pos x="12" y="12"/>
                </a:cxn>
                <a:cxn ang="0">
                  <a:pos x="12" y="10"/>
                </a:cxn>
                <a:cxn ang="0">
                  <a:pos x="12" y="7"/>
                </a:cxn>
                <a:cxn ang="0">
                  <a:pos x="15" y="5"/>
                </a:cxn>
                <a:cxn ang="0">
                  <a:pos x="17" y="7"/>
                </a:cxn>
                <a:cxn ang="0">
                  <a:pos x="19" y="7"/>
                </a:cxn>
                <a:cxn ang="0">
                  <a:pos x="19" y="3"/>
                </a:cxn>
                <a:cxn ang="0">
                  <a:pos x="24" y="3"/>
                </a:cxn>
                <a:cxn ang="0">
                  <a:pos x="26" y="5"/>
                </a:cxn>
                <a:cxn ang="0">
                  <a:pos x="31" y="5"/>
                </a:cxn>
                <a:cxn ang="0">
                  <a:pos x="31" y="3"/>
                </a:cxn>
                <a:cxn ang="0">
                  <a:pos x="34" y="3"/>
                </a:cxn>
                <a:cxn ang="0">
                  <a:pos x="38" y="3"/>
                </a:cxn>
                <a:cxn ang="0">
                  <a:pos x="41" y="3"/>
                </a:cxn>
                <a:cxn ang="0">
                  <a:pos x="43" y="3"/>
                </a:cxn>
                <a:cxn ang="0">
                  <a:pos x="43" y="0"/>
                </a:cxn>
              </a:cxnLst>
              <a:rect l="0" t="0" r="r" b="b"/>
              <a:pathLst>
                <a:path w="52" h="52">
                  <a:moveTo>
                    <a:pt x="45" y="0"/>
                  </a:moveTo>
                  <a:lnTo>
                    <a:pt x="45" y="3"/>
                  </a:lnTo>
                  <a:lnTo>
                    <a:pt x="45" y="3"/>
                  </a:lnTo>
                  <a:lnTo>
                    <a:pt x="45" y="3"/>
                  </a:lnTo>
                  <a:lnTo>
                    <a:pt x="48" y="3"/>
                  </a:lnTo>
                  <a:lnTo>
                    <a:pt x="48" y="3"/>
                  </a:lnTo>
                  <a:lnTo>
                    <a:pt x="50" y="3"/>
                  </a:lnTo>
                  <a:lnTo>
                    <a:pt x="50" y="3"/>
                  </a:lnTo>
                  <a:lnTo>
                    <a:pt x="50" y="3"/>
                  </a:lnTo>
                  <a:lnTo>
                    <a:pt x="50" y="5"/>
                  </a:lnTo>
                  <a:lnTo>
                    <a:pt x="50" y="5"/>
                  </a:lnTo>
                  <a:lnTo>
                    <a:pt x="50" y="5"/>
                  </a:lnTo>
                  <a:lnTo>
                    <a:pt x="50" y="7"/>
                  </a:lnTo>
                  <a:lnTo>
                    <a:pt x="50" y="7"/>
                  </a:lnTo>
                  <a:lnTo>
                    <a:pt x="50" y="10"/>
                  </a:lnTo>
                  <a:lnTo>
                    <a:pt x="52" y="10"/>
                  </a:lnTo>
                  <a:lnTo>
                    <a:pt x="52" y="10"/>
                  </a:lnTo>
                  <a:lnTo>
                    <a:pt x="52" y="12"/>
                  </a:lnTo>
                  <a:lnTo>
                    <a:pt x="52" y="12"/>
                  </a:lnTo>
                  <a:lnTo>
                    <a:pt x="52" y="12"/>
                  </a:lnTo>
                  <a:lnTo>
                    <a:pt x="52" y="14"/>
                  </a:lnTo>
                  <a:lnTo>
                    <a:pt x="52" y="14"/>
                  </a:lnTo>
                  <a:lnTo>
                    <a:pt x="52" y="14"/>
                  </a:lnTo>
                  <a:lnTo>
                    <a:pt x="50" y="14"/>
                  </a:lnTo>
                  <a:lnTo>
                    <a:pt x="50" y="14"/>
                  </a:lnTo>
                  <a:lnTo>
                    <a:pt x="50" y="14"/>
                  </a:lnTo>
                  <a:lnTo>
                    <a:pt x="50" y="14"/>
                  </a:lnTo>
                  <a:lnTo>
                    <a:pt x="50" y="17"/>
                  </a:lnTo>
                  <a:lnTo>
                    <a:pt x="48" y="17"/>
                  </a:lnTo>
                  <a:lnTo>
                    <a:pt x="48" y="17"/>
                  </a:lnTo>
                  <a:lnTo>
                    <a:pt x="48" y="17"/>
                  </a:lnTo>
                  <a:lnTo>
                    <a:pt x="48" y="19"/>
                  </a:lnTo>
                  <a:lnTo>
                    <a:pt x="45" y="19"/>
                  </a:lnTo>
                  <a:lnTo>
                    <a:pt x="45" y="19"/>
                  </a:lnTo>
                  <a:lnTo>
                    <a:pt x="45" y="19"/>
                  </a:lnTo>
                  <a:lnTo>
                    <a:pt x="45" y="19"/>
                  </a:lnTo>
                  <a:lnTo>
                    <a:pt x="45" y="22"/>
                  </a:lnTo>
                  <a:lnTo>
                    <a:pt x="45" y="22"/>
                  </a:lnTo>
                  <a:lnTo>
                    <a:pt x="43" y="22"/>
                  </a:lnTo>
                  <a:lnTo>
                    <a:pt x="43" y="24"/>
                  </a:lnTo>
                  <a:lnTo>
                    <a:pt x="43" y="24"/>
                  </a:lnTo>
                  <a:lnTo>
                    <a:pt x="43" y="24"/>
                  </a:lnTo>
                  <a:lnTo>
                    <a:pt x="43" y="24"/>
                  </a:lnTo>
                  <a:lnTo>
                    <a:pt x="43" y="26"/>
                  </a:lnTo>
                  <a:lnTo>
                    <a:pt x="43" y="26"/>
                  </a:lnTo>
                  <a:lnTo>
                    <a:pt x="43" y="29"/>
                  </a:lnTo>
                  <a:lnTo>
                    <a:pt x="43" y="29"/>
                  </a:lnTo>
                  <a:lnTo>
                    <a:pt x="43" y="29"/>
                  </a:lnTo>
                  <a:lnTo>
                    <a:pt x="43" y="31"/>
                  </a:lnTo>
                  <a:lnTo>
                    <a:pt x="41" y="31"/>
                  </a:lnTo>
                  <a:lnTo>
                    <a:pt x="41" y="31"/>
                  </a:lnTo>
                  <a:lnTo>
                    <a:pt x="41" y="33"/>
                  </a:lnTo>
                  <a:lnTo>
                    <a:pt x="41" y="33"/>
                  </a:lnTo>
                  <a:lnTo>
                    <a:pt x="41" y="33"/>
                  </a:lnTo>
                  <a:lnTo>
                    <a:pt x="43" y="33"/>
                  </a:lnTo>
                  <a:lnTo>
                    <a:pt x="43" y="36"/>
                  </a:lnTo>
                  <a:lnTo>
                    <a:pt x="41" y="36"/>
                  </a:lnTo>
                  <a:lnTo>
                    <a:pt x="41" y="36"/>
                  </a:lnTo>
                  <a:lnTo>
                    <a:pt x="41" y="36"/>
                  </a:lnTo>
                  <a:lnTo>
                    <a:pt x="41" y="38"/>
                  </a:lnTo>
                  <a:lnTo>
                    <a:pt x="38" y="38"/>
                  </a:lnTo>
                  <a:lnTo>
                    <a:pt x="38" y="38"/>
                  </a:lnTo>
                  <a:lnTo>
                    <a:pt x="38" y="38"/>
                  </a:lnTo>
                  <a:lnTo>
                    <a:pt x="38" y="38"/>
                  </a:lnTo>
                  <a:lnTo>
                    <a:pt x="36" y="38"/>
                  </a:lnTo>
                  <a:lnTo>
                    <a:pt x="36" y="41"/>
                  </a:lnTo>
                  <a:lnTo>
                    <a:pt x="36" y="41"/>
                  </a:lnTo>
                  <a:lnTo>
                    <a:pt x="36" y="41"/>
                  </a:lnTo>
                  <a:lnTo>
                    <a:pt x="36" y="41"/>
                  </a:lnTo>
                  <a:lnTo>
                    <a:pt x="34" y="41"/>
                  </a:lnTo>
                  <a:lnTo>
                    <a:pt x="34" y="43"/>
                  </a:lnTo>
                  <a:lnTo>
                    <a:pt x="34" y="43"/>
                  </a:lnTo>
                  <a:lnTo>
                    <a:pt x="31" y="43"/>
                  </a:lnTo>
                  <a:lnTo>
                    <a:pt x="31" y="43"/>
                  </a:lnTo>
                  <a:lnTo>
                    <a:pt x="31" y="43"/>
                  </a:lnTo>
                  <a:lnTo>
                    <a:pt x="31" y="45"/>
                  </a:lnTo>
                  <a:lnTo>
                    <a:pt x="31" y="45"/>
                  </a:lnTo>
                  <a:lnTo>
                    <a:pt x="31" y="45"/>
                  </a:lnTo>
                  <a:lnTo>
                    <a:pt x="31" y="45"/>
                  </a:lnTo>
                  <a:lnTo>
                    <a:pt x="29" y="45"/>
                  </a:lnTo>
                  <a:lnTo>
                    <a:pt x="29" y="45"/>
                  </a:lnTo>
                  <a:lnTo>
                    <a:pt x="29" y="45"/>
                  </a:lnTo>
                  <a:lnTo>
                    <a:pt x="29" y="45"/>
                  </a:lnTo>
                  <a:lnTo>
                    <a:pt x="26" y="45"/>
                  </a:lnTo>
                  <a:lnTo>
                    <a:pt x="26" y="45"/>
                  </a:lnTo>
                  <a:lnTo>
                    <a:pt x="26" y="45"/>
                  </a:lnTo>
                  <a:lnTo>
                    <a:pt x="24" y="45"/>
                  </a:lnTo>
                  <a:lnTo>
                    <a:pt x="24" y="48"/>
                  </a:lnTo>
                  <a:lnTo>
                    <a:pt x="24" y="48"/>
                  </a:lnTo>
                  <a:lnTo>
                    <a:pt x="24" y="50"/>
                  </a:lnTo>
                  <a:lnTo>
                    <a:pt x="24" y="50"/>
                  </a:lnTo>
                  <a:lnTo>
                    <a:pt x="24" y="50"/>
                  </a:lnTo>
                  <a:lnTo>
                    <a:pt x="24" y="50"/>
                  </a:lnTo>
                  <a:lnTo>
                    <a:pt x="22" y="50"/>
                  </a:lnTo>
                  <a:lnTo>
                    <a:pt x="22" y="50"/>
                  </a:lnTo>
                  <a:lnTo>
                    <a:pt x="22" y="52"/>
                  </a:lnTo>
                  <a:lnTo>
                    <a:pt x="19" y="52"/>
                  </a:lnTo>
                  <a:lnTo>
                    <a:pt x="19" y="52"/>
                  </a:lnTo>
                  <a:lnTo>
                    <a:pt x="19" y="50"/>
                  </a:lnTo>
                  <a:lnTo>
                    <a:pt x="19" y="50"/>
                  </a:lnTo>
                  <a:lnTo>
                    <a:pt x="17" y="50"/>
                  </a:lnTo>
                  <a:lnTo>
                    <a:pt x="17" y="50"/>
                  </a:lnTo>
                  <a:lnTo>
                    <a:pt x="17" y="50"/>
                  </a:lnTo>
                  <a:lnTo>
                    <a:pt x="17" y="48"/>
                  </a:lnTo>
                  <a:lnTo>
                    <a:pt x="17" y="48"/>
                  </a:lnTo>
                  <a:lnTo>
                    <a:pt x="15" y="48"/>
                  </a:lnTo>
                  <a:lnTo>
                    <a:pt x="15" y="48"/>
                  </a:lnTo>
                  <a:lnTo>
                    <a:pt x="12" y="48"/>
                  </a:lnTo>
                  <a:lnTo>
                    <a:pt x="12" y="48"/>
                  </a:lnTo>
                  <a:lnTo>
                    <a:pt x="12" y="48"/>
                  </a:lnTo>
                  <a:lnTo>
                    <a:pt x="12" y="48"/>
                  </a:lnTo>
                  <a:lnTo>
                    <a:pt x="10" y="48"/>
                  </a:lnTo>
                  <a:lnTo>
                    <a:pt x="10" y="45"/>
                  </a:lnTo>
                  <a:lnTo>
                    <a:pt x="10" y="45"/>
                  </a:lnTo>
                  <a:lnTo>
                    <a:pt x="10" y="45"/>
                  </a:lnTo>
                  <a:lnTo>
                    <a:pt x="10" y="48"/>
                  </a:lnTo>
                  <a:lnTo>
                    <a:pt x="7" y="48"/>
                  </a:lnTo>
                  <a:lnTo>
                    <a:pt x="7" y="48"/>
                  </a:lnTo>
                  <a:lnTo>
                    <a:pt x="7" y="45"/>
                  </a:lnTo>
                  <a:lnTo>
                    <a:pt x="5" y="45"/>
                  </a:lnTo>
                  <a:lnTo>
                    <a:pt x="5" y="45"/>
                  </a:lnTo>
                  <a:lnTo>
                    <a:pt x="5" y="45"/>
                  </a:lnTo>
                  <a:lnTo>
                    <a:pt x="5" y="43"/>
                  </a:lnTo>
                  <a:lnTo>
                    <a:pt x="5" y="43"/>
                  </a:lnTo>
                  <a:lnTo>
                    <a:pt x="3" y="43"/>
                  </a:lnTo>
                  <a:lnTo>
                    <a:pt x="3" y="43"/>
                  </a:lnTo>
                  <a:lnTo>
                    <a:pt x="3" y="43"/>
                  </a:lnTo>
                  <a:lnTo>
                    <a:pt x="3" y="43"/>
                  </a:lnTo>
                  <a:lnTo>
                    <a:pt x="3" y="43"/>
                  </a:lnTo>
                  <a:lnTo>
                    <a:pt x="3" y="41"/>
                  </a:lnTo>
                  <a:lnTo>
                    <a:pt x="3" y="41"/>
                  </a:lnTo>
                  <a:lnTo>
                    <a:pt x="3" y="38"/>
                  </a:lnTo>
                  <a:lnTo>
                    <a:pt x="3" y="38"/>
                  </a:lnTo>
                  <a:lnTo>
                    <a:pt x="3" y="36"/>
                  </a:lnTo>
                  <a:lnTo>
                    <a:pt x="0" y="36"/>
                  </a:lnTo>
                  <a:lnTo>
                    <a:pt x="0" y="36"/>
                  </a:lnTo>
                  <a:lnTo>
                    <a:pt x="0" y="36"/>
                  </a:lnTo>
                  <a:lnTo>
                    <a:pt x="0" y="33"/>
                  </a:lnTo>
                  <a:lnTo>
                    <a:pt x="0" y="33"/>
                  </a:lnTo>
                  <a:lnTo>
                    <a:pt x="0" y="33"/>
                  </a:lnTo>
                  <a:lnTo>
                    <a:pt x="0" y="31"/>
                  </a:lnTo>
                  <a:lnTo>
                    <a:pt x="0" y="31"/>
                  </a:lnTo>
                  <a:lnTo>
                    <a:pt x="0" y="31"/>
                  </a:lnTo>
                  <a:lnTo>
                    <a:pt x="0" y="31"/>
                  </a:lnTo>
                  <a:lnTo>
                    <a:pt x="0" y="29"/>
                  </a:lnTo>
                  <a:lnTo>
                    <a:pt x="0" y="29"/>
                  </a:lnTo>
                  <a:lnTo>
                    <a:pt x="0" y="26"/>
                  </a:lnTo>
                  <a:lnTo>
                    <a:pt x="0" y="26"/>
                  </a:lnTo>
                  <a:lnTo>
                    <a:pt x="0" y="26"/>
                  </a:lnTo>
                  <a:lnTo>
                    <a:pt x="0" y="24"/>
                  </a:lnTo>
                  <a:lnTo>
                    <a:pt x="0" y="24"/>
                  </a:lnTo>
                  <a:lnTo>
                    <a:pt x="0" y="24"/>
                  </a:lnTo>
                  <a:lnTo>
                    <a:pt x="0" y="24"/>
                  </a:lnTo>
                  <a:lnTo>
                    <a:pt x="0" y="22"/>
                  </a:lnTo>
                  <a:lnTo>
                    <a:pt x="0" y="22"/>
                  </a:lnTo>
                  <a:lnTo>
                    <a:pt x="0" y="22"/>
                  </a:lnTo>
                  <a:lnTo>
                    <a:pt x="3" y="22"/>
                  </a:lnTo>
                  <a:lnTo>
                    <a:pt x="3" y="19"/>
                  </a:lnTo>
                  <a:lnTo>
                    <a:pt x="3" y="19"/>
                  </a:lnTo>
                  <a:lnTo>
                    <a:pt x="3" y="19"/>
                  </a:lnTo>
                  <a:lnTo>
                    <a:pt x="3" y="19"/>
                  </a:lnTo>
                  <a:lnTo>
                    <a:pt x="5" y="19"/>
                  </a:lnTo>
                  <a:lnTo>
                    <a:pt x="5" y="17"/>
                  </a:lnTo>
                  <a:lnTo>
                    <a:pt x="5" y="17"/>
                  </a:lnTo>
                  <a:lnTo>
                    <a:pt x="5" y="17"/>
                  </a:lnTo>
                  <a:lnTo>
                    <a:pt x="5" y="17"/>
                  </a:lnTo>
                  <a:lnTo>
                    <a:pt x="7" y="17"/>
                  </a:lnTo>
                  <a:lnTo>
                    <a:pt x="7" y="14"/>
                  </a:lnTo>
                  <a:lnTo>
                    <a:pt x="7" y="14"/>
                  </a:lnTo>
                  <a:lnTo>
                    <a:pt x="7" y="14"/>
                  </a:lnTo>
                  <a:lnTo>
                    <a:pt x="10" y="14"/>
                  </a:lnTo>
                  <a:lnTo>
                    <a:pt x="10" y="14"/>
                  </a:lnTo>
                  <a:lnTo>
                    <a:pt x="10" y="14"/>
                  </a:lnTo>
                  <a:lnTo>
                    <a:pt x="10" y="14"/>
                  </a:lnTo>
                  <a:lnTo>
                    <a:pt x="10" y="12"/>
                  </a:lnTo>
                  <a:lnTo>
                    <a:pt x="12" y="12"/>
                  </a:lnTo>
                  <a:lnTo>
                    <a:pt x="12" y="12"/>
                  </a:lnTo>
                  <a:lnTo>
                    <a:pt x="12" y="12"/>
                  </a:lnTo>
                  <a:lnTo>
                    <a:pt x="12" y="12"/>
                  </a:lnTo>
                  <a:lnTo>
                    <a:pt x="12" y="10"/>
                  </a:lnTo>
                  <a:lnTo>
                    <a:pt x="12" y="10"/>
                  </a:lnTo>
                  <a:lnTo>
                    <a:pt x="12" y="7"/>
                  </a:lnTo>
                  <a:lnTo>
                    <a:pt x="12" y="7"/>
                  </a:lnTo>
                  <a:lnTo>
                    <a:pt x="12" y="7"/>
                  </a:lnTo>
                  <a:lnTo>
                    <a:pt x="12" y="7"/>
                  </a:lnTo>
                  <a:lnTo>
                    <a:pt x="12" y="5"/>
                  </a:lnTo>
                  <a:lnTo>
                    <a:pt x="15" y="5"/>
                  </a:lnTo>
                  <a:lnTo>
                    <a:pt x="15" y="5"/>
                  </a:lnTo>
                  <a:lnTo>
                    <a:pt x="17" y="5"/>
                  </a:lnTo>
                  <a:lnTo>
                    <a:pt x="17" y="7"/>
                  </a:lnTo>
                  <a:lnTo>
                    <a:pt x="17" y="7"/>
                  </a:lnTo>
                  <a:lnTo>
                    <a:pt x="17" y="7"/>
                  </a:lnTo>
                  <a:lnTo>
                    <a:pt x="19" y="7"/>
                  </a:lnTo>
                  <a:lnTo>
                    <a:pt x="19" y="7"/>
                  </a:lnTo>
                  <a:lnTo>
                    <a:pt x="19" y="7"/>
                  </a:lnTo>
                  <a:lnTo>
                    <a:pt x="19" y="7"/>
                  </a:lnTo>
                  <a:lnTo>
                    <a:pt x="19" y="5"/>
                  </a:lnTo>
                  <a:lnTo>
                    <a:pt x="19" y="5"/>
                  </a:lnTo>
                  <a:lnTo>
                    <a:pt x="19" y="5"/>
                  </a:lnTo>
                  <a:lnTo>
                    <a:pt x="19" y="3"/>
                  </a:lnTo>
                  <a:lnTo>
                    <a:pt x="22" y="3"/>
                  </a:lnTo>
                  <a:lnTo>
                    <a:pt x="22" y="3"/>
                  </a:lnTo>
                  <a:lnTo>
                    <a:pt x="24" y="3"/>
                  </a:lnTo>
                  <a:lnTo>
                    <a:pt x="24" y="3"/>
                  </a:lnTo>
                  <a:lnTo>
                    <a:pt x="24" y="3"/>
                  </a:lnTo>
                  <a:lnTo>
                    <a:pt x="24" y="5"/>
                  </a:lnTo>
                  <a:lnTo>
                    <a:pt x="26" y="5"/>
                  </a:lnTo>
                  <a:lnTo>
                    <a:pt x="26" y="5"/>
                  </a:lnTo>
                  <a:lnTo>
                    <a:pt x="26" y="5"/>
                  </a:lnTo>
                  <a:lnTo>
                    <a:pt x="29" y="5"/>
                  </a:lnTo>
                  <a:lnTo>
                    <a:pt x="29" y="5"/>
                  </a:lnTo>
                  <a:lnTo>
                    <a:pt x="31" y="5"/>
                  </a:lnTo>
                  <a:lnTo>
                    <a:pt x="31" y="5"/>
                  </a:lnTo>
                  <a:lnTo>
                    <a:pt x="31" y="5"/>
                  </a:lnTo>
                  <a:lnTo>
                    <a:pt x="31" y="3"/>
                  </a:lnTo>
                  <a:lnTo>
                    <a:pt x="31" y="3"/>
                  </a:lnTo>
                  <a:lnTo>
                    <a:pt x="34" y="3"/>
                  </a:lnTo>
                  <a:lnTo>
                    <a:pt x="34" y="3"/>
                  </a:lnTo>
                  <a:lnTo>
                    <a:pt x="34" y="3"/>
                  </a:lnTo>
                  <a:lnTo>
                    <a:pt x="34" y="3"/>
                  </a:lnTo>
                  <a:lnTo>
                    <a:pt x="36" y="3"/>
                  </a:lnTo>
                  <a:lnTo>
                    <a:pt x="36" y="3"/>
                  </a:lnTo>
                  <a:lnTo>
                    <a:pt x="36" y="3"/>
                  </a:lnTo>
                  <a:lnTo>
                    <a:pt x="38" y="3"/>
                  </a:lnTo>
                  <a:lnTo>
                    <a:pt x="38" y="3"/>
                  </a:lnTo>
                  <a:lnTo>
                    <a:pt x="38" y="3"/>
                  </a:lnTo>
                  <a:lnTo>
                    <a:pt x="38" y="3"/>
                  </a:lnTo>
                  <a:lnTo>
                    <a:pt x="41" y="3"/>
                  </a:lnTo>
                  <a:lnTo>
                    <a:pt x="41" y="3"/>
                  </a:lnTo>
                  <a:lnTo>
                    <a:pt x="41" y="3"/>
                  </a:lnTo>
                  <a:lnTo>
                    <a:pt x="43" y="3"/>
                  </a:lnTo>
                  <a:lnTo>
                    <a:pt x="43" y="3"/>
                  </a:lnTo>
                  <a:lnTo>
                    <a:pt x="43" y="3"/>
                  </a:lnTo>
                  <a:lnTo>
                    <a:pt x="43" y="0"/>
                  </a:lnTo>
                  <a:lnTo>
                    <a:pt x="43" y="0"/>
                  </a:lnTo>
                  <a:lnTo>
                    <a:pt x="43" y="0"/>
                  </a:lnTo>
                  <a:lnTo>
                    <a:pt x="45" y="0"/>
                  </a:lnTo>
                  <a:lnTo>
                    <a:pt x="45" y="0"/>
                  </a:lnTo>
                  <a:lnTo>
                    <a:pt x="45"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232"/>
            <p:cNvSpPr>
              <a:spLocks/>
            </p:cNvSpPr>
            <p:nvPr/>
          </p:nvSpPr>
          <p:spPr bwMode="auto">
            <a:xfrm>
              <a:off x="3825875" y="2214563"/>
              <a:ext cx="2084388" cy="1343025"/>
            </a:xfrm>
            <a:custGeom>
              <a:avLst/>
              <a:gdLst/>
              <a:ahLst/>
              <a:cxnLst>
                <a:cxn ang="0">
                  <a:pos x="1200" y="105"/>
                </a:cxn>
                <a:cxn ang="0">
                  <a:pos x="1254" y="147"/>
                </a:cxn>
                <a:cxn ang="0">
                  <a:pos x="1306" y="157"/>
                </a:cxn>
                <a:cxn ang="0">
                  <a:pos x="1259" y="209"/>
                </a:cxn>
                <a:cxn ang="0">
                  <a:pos x="1223" y="273"/>
                </a:cxn>
                <a:cxn ang="0">
                  <a:pos x="1176" y="292"/>
                </a:cxn>
                <a:cxn ang="0">
                  <a:pos x="1117" y="325"/>
                </a:cxn>
                <a:cxn ang="0">
                  <a:pos x="1055" y="356"/>
                </a:cxn>
                <a:cxn ang="0">
                  <a:pos x="1025" y="353"/>
                </a:cxn>
                <a:cxn ang="0">
                  <a:pos x="1001" y="341"/>
                </a:cxn>
                <a:cxn ang="0">
                  <a:pos x="951" y="387"/>
                </a:cxn>
                <a:cxn ang="0">
                  <a:pos x="1013" y="396"/>
                </a:cxn>
                <a:cxn ang="0">
                  <a:pos x="1044" y="422"/>
                </a:cxn>
                <a:cxn ang="0">
                  <a:pos x="982" y="469"/>
                </a:cxn>
                <a:cxn ang="0">
                  <a:pos x="1029" y="543"/>
                </a:cxn>
                <a:cxn ang="0">
                  <a:pos x="1008" y="590"/>
                </a:cxn>
                <a:cxn ang="0">
                  <a:pos x="1036" y="607"/>
                </a:cxn>
                <a:cxn ang="0">
                  <a:pos x="1015" y="652"/>
                </a:cxn>
                <a:cxn ang="0">
                  <a:pos x="991" y="709"/>
                </a:cxn>
                <a:cxn ang="0">
                  <a:pos x="965" y="740"/>
                </a:cxn>
                <a:cxn ang="0">
                  <a:pos x="913" y="780"/>
                </a:cxn>
                <a:cxn ang="0">
                  <a:pos x="861" y="792"/>
                </a:cxn>
                <a:cxn ang="0">
                  <a:pos x="809" y="815"/>
                </a:cxn>
                <a:cxn ang="0">
                  <a:pos x="776" y="827"/>
                </a:cxn>
                <a:cxn ang="0">
                  <a:pos x="719" y="804"/>
                </a:cxn>
                <a:cxn ang="0">
                  <a:pos x="665" y="780"/>
                </a:cxn>
                <a:cxn ang="0">
                  <a:pos x="603" y="789"/>
                </a:cxn>
                <a:cxn ang="0">
                  <a:pos x="570" y="811"/>
                </a:cxn>
                <a:cxn ang="0">
                  <a:pos x="544" y="749"/>
                </a:cxn>
                <a:cxn ang="0">
                  <a:pos x="532" y="706"/>
                </a:cxn>
                <a:cxn ang="0">
                  <a:pos x="516" y="635"/>
                </a:cxn>
                <a:cxn ang="0">
                  <a:pos x="475" y="619"/>
                </a:cxn>
                <a:cxn ang="0">
                  <a:pos x="404" y="650"/>
                </a:cxn>
                <a:cxn ang="0">
                  <a:pos x="338" y="652"/>
                </a:cxn>
                <a:cxn ang="0">
                  <a:pos x="279" y="650"/>
                </a:cxn>
                <a:cxn ang="0">
                  <a:pos x="225" y="616"/>
                </a:cxn>
                <a:cxn ang="0">
                  <a:pos x="156" y="590"/>
                </a:cxn>
                <a:cxn ang="0">
                  <a:pos x="104" y="538"/>
                </a:cxn>
                <a:cxn ang="0">
                  <a:pos x="125" y="496"/>
                </a:cxn>
                <a:cxn ang="0">
                  <a:pos x="111" y="448"/>
                </a:cxn>
                <a:cxn ang="0">
                  <a:pos x="49" y="429"/>
                </a:cxn>
                <a:cxn ang="0">
                  <a:pos x="21" y="379"/>
                </a:cxn>
                <a:cxn ang="0">
                  <a:pos x="30" y="332"/>
                </a:cxn>
                <a:cxn ang="0">
                  <a:pos x="99" y="315"/>
                </a:cxn>
                <a:cxn ang="0">
                  <a:pos x="151" y="266"/>
                </a:cxn>
                <a:cxn ang="0">
                  <a:pos x="168" y="211"/>
                </a:cxn>
                <a:cxn ang="0">
                  <a:pos x="210" y="164"/>
                </a:cxn>
                <a:cxn ang="0">
                  <a:pos x="272" y="128"/>
                </a:cxn>
                <a:cxn ang="0">
                  <a:pos x="329" y="138"/>
                </a:cxn>
                <a:cxn ang="0">
                  <a:pos x="369" y="199"/>
                </a:cxn>
                <a:cxn ang="0">
                  <a:pos x="452" y="232"/>
                </a:cxn>
                <a:cxn ang="0">
                  <a:pos x="520" y="275"/>
                </a:cxn>
                <a:cxn ang="0">
                  <a:pos x="620" y="289"/>
                </a:cxn>
                <a:cxn ang="0">
                  <a:pos x="707" y="287"/>
                </a:cxn>
                <a:cxn ang="0">
                  <a:pos x="797" y="266"/>
                </a:cxn>
                <a:cxn ang="0">
                  <a:pos x="840" y="218"/>
                </a:cxn>
                <a:cxn ang="0">
                  <a:pos x="918" y="190"/>
                </a:cxn>
                <a:cxn ang="0">
                  <a:pos x="991" y="176"/>
                </a:cxn>
                <a:cxn ang="0">
                  <a:pos x="935" y="147"/>
                </a:cxn>
                <a:cxn ang="0">
                  <a:pos x="923" y="97"/>
                </a:cxn>
                <a:cxn ang="0">
                  <a:pos x="987" y="67"/>
                </a:cxn>
                <a:cxn ang="0">
                  <a:pos x="1017" y="7"/>
                </a:cxn>
                <a:cxn ang="0">
                  <a:pos x="1110" y="10"/>
                </a:cxn>
              </a:cxnLst>
              <a:rect l="0" t="0" r="r" b="b"/>
              <a:pathLst>
                <a:path w="1313" h="846">
                  <a:moveTo>
                    <a:pt x="1145" y="59"/>
                  </a:moveTo>
                  <a:lnTo>
                    <a:pt x="1145" y="59"/>
                  </a:lnTo>
                  <a:lnTo>
                    <a:pt x="1145" y="59"/>
                  </a:lnTo>
                  <a:lnTo>
                    <a:pt x="1145" y="62"/>
                  </a:lnTo>
                  <a:lnTo>
                    <a:pt x="1145" y="62"/>
                  </a:lnTo>
                  <a:lnTo>
                    <a:pt x="1145" y="64"/>
                  </a:lnTo>
                  <a:lnTo>
                    <a:pt x="1148" y="64"/>
                  </a:lnTo>
                  <a:lnTo>
                    <a:pt x="1148" y="64"/>
                  </a:lnTo>
                  <a:lnTo>
                    <a:pt x="1148" y="64"/>
                  </a:lnTo>
                  <a:lnTo>
                    <a:pt x="1148" y="64"/>
                  </a:lnTo>
                  <a:lnTo>
                    <a:pt x="1148" y="67"/>
                  </a:lnTo>
                  <a:lnTo>
                    <a:pt x="1150" y="67"/>
                  </a:lnTo>
                  <a:lnTo>
                    <a:pt x="1150" y="67"/>
                  </a:lnTo>
                  <a:lnTo>
                    <a:pt x="1150" y="67"/>
                  </a:lnTo>
                  <a:lnTo>
                    <a:pt x="1150" y="67"/>
                  </a:lnTo>
                  <a:lnTo>
                    <a:pt x="1150" y="69"/>
                  </a:lnTo>
                  <a:lnTo>
                    <a:pt x="1150" y="69"/>
                  </a:lnTo>
                  <a:lnTo>
                    <a:pt x="1152" y="69"/>
                  </a:lnTo>
                  <a:lnTo>
                    <a:pt x="1152" y="69"/>
                  </a:lnTo>
                  <a:lnTo>
                    <a:pt x="1152" y="69"/>
                  </a:lnTo>
                  <a:lnTo>
                    <a:pt x="1152" y="71"/>
                  </a:lnTo>
                  <a:lnTo>
                    <a:pt x="1155" y="71"/>
                  </a:lnTo>
                  <a:lnTo>
                    <a:pt x="1155" y="71"/>
                  </a:lnTo>
                  <a:lnTo>
                    <a:pt x="1155" y="74"/>
                  </a:lnTo>
                  <a:lnTo>
                    <a:pt x="1155" y="74"/>
                  </a:lnTo>
                  <a:lnTo>
                    <a:pt x="1155" y="74"/>
                  </a:lnTo>
                  <a:lnTo>
                    <a:pt x="1155" y="76"/>
                  </a:lnTo>
                  <a:lnTo>
                    <a:pt x="1155" y="76"/>
                  </a:lnTo>
                  <a:lnTo>
                    <a:pt x="1155" y="76"/>
                  </a:lnTo>
                  <a:lnTo>
                    <a:pt x="1155" y="76"/>
                  </a:lnTo>
                  <a:lnTo>
                    <a:pt x="1155" y="78"/>
                  </a:lnTo>
                  <a:lnTo>
                    <a:pt x="1155" y="78"/>
                  </a:lnTo>
                  <a:lnTo>
                    <a:pt x="1155" y="78"/>
                  </a:lnTo>
                  <a:lnTo>
                    <a:pt x="1155" y="78"/>
                  </a:lnTo>
                  <a:lnTo>
                    <a:pt x="1155" y="78"/>
                  </a:lnTo>
                  <a:lnTo>
                    <a:pt x="1155" y="78"/>
                  </a:lnTo>
                  <a:lnTo>
                    <a:pt x="1155" y="81"/>
                  </a:lnTo>
                  <a:lnTo>
                    <a:pt x="1155" y="81"/>
                  </a:lnTo>
                  <a:lnTo>
                    <a:pt x="1155" y="81"/>
                  </a:lnTo>
                  <a:lnTo>
                    <a:pt x="1155" y="83"/>
                  </a:lnTo>
                  <a:lnTo>
                    <a:pt x="1155" y="83"/>
                  </a:lnTo>
                  <a:lnTo>
                    <a:pt x="1157" y="83"/>
                  </a:lnTo>
                  <a:lnTo>
                    <a:pt x="1157" y="83"/>
                  </a:lnTo>
                  <a:lnTo>
                    <a:pt x="1157" y="83"/>
                  </a:lnTo>
                  <a:lnTo>
                    <a:pt x="1157" y="83"/>
                  </a:lnTo>
                  <a:lnTo>
                    <a:pt x="1159" y="83"/>
                  </a:lnTo>
                  <a:lnTo>
                    <a:pt x="1159" y="83"/>
                  </a:lnTo>
                  <a:lnTo>
                    <a:pt x="1159" y="86"/>
                  </a:lnTo>
                  <a:lnTo>
                    <a:pt x="1159" y="86"/>
                  </a:lnTo>
                  <a:lnTo>
                    <a:pt x="1159" y="88"/>
                  </a:lnTo>
                  <a:lnTo>
                    <a:pt x="1159" y="88"/>
                  </a:lnTo>
                  <a:lnTo>
                    <a:pt x="1159" y="88"/>
                  </a:lnTo>
                  <a:lnTo>
                    <a:pt x="1157" y="88"/>
                  </a:lnTo>
                  <a:lnTo>
                    <a:pt x="1157" y="88"/>
                  </a:lnTo>
                  <a:lnTo>
                    <a:pt x="1157" y="90"/>
                  </a:lnTo>
                  <a:lnTo>
                    <a:pt x="1157" y="90"/>
                  </a:lnTo>
                  <a:lnTo>
                    <a:pt x="1159" y="90"/>
                  </a:lnTo>
                  <a:lnTo>
                    <a:pt x="1159" y="93"/>
                  </a:lnTo>
                  <a:lnTo>
                    <a:pt x="1159" y="93"/>
                  </a:lnTo>
                  <a:lnTo>
                    <a:pt x="1159" y="95"/>
                  </a:lnTo>
                  <a:lnTo>
                    <a:pt x="1159" y="95"/>
                  </a:lnTo>
                  <a:lnTo>
                    <a:pt x="1159" y="95"/>
                  </a:lnTo>
                  <a:lnTo>
                    <a:pt x="1162" y="95"/>
                  </a:lnTo>
                  <a:lnTo>
                    <a:pt x="1162" y="95"/>
                  </a:lnTo>
                  <a:lnTo>
                    <a:pt x="1162" y="97"/>
                  </a:lnTo>
                  <a:lnTo>
                    <a:pt x="1162" y="97"/>
                  </a:lnTo>
                  <a:lnTo>
                    <a:pt x="1162" y="97"/>
                  </a:lnTo>
                  <a:lnTo>
                    <a:pt x="1162" y="97"/>
                  </a:lnTo>
                  <a:lnTo>
                    <a:pt x="1164" y="97"/>
                  </a:lnTo>
                  <a:lnTo>
                    <a:pt x="1164" y="100"/>
                  </a:lnTo>
                  <a:lnTo>
                    <a:pt x="1164" y="100"/>
                  </a:lnTo>
                  <a:lnTo>
                    <a:pt x="1164" y="100"/>
                  </a:lnTo>
                  <a:lnTo>
                    <a:pt x="1164" y="100"/>
                  </a:lnTo>
                  <a:lnTo>
                    <a:pt x="1167" y="100"/>
                  </a:lnTo>
                  <a:lnTo>
                    <a:pt x="1167" y="100"/>
                  </a:lnTo>
                  <a:lnTo>
                    <a:pt x="1169" y="100"/>
                  </a:lnTo>
                  <a:lnTo>
                    <a:pt x="1169" y="100"/>
                  </a:lnTo>
                  <a:lnTo>
                    <a:pt x="1169" y="100"/>
                  </a:lnTo>
                  <a:lnTo>
                    <a:pt x="1169" y="102"/>
                  </a:lnTo>
                  <a:lnTo>
                    <a:pt x="1171" y="102"/>
                  </a:lnTo>
                  <a:lnTo>
                    <a:pt x="1171" y="102"/>
                  </a:lnTo>
                  <a:lnTo>
                    <a:pt x="1171" y="102"/>
                  </a:lnTo>
                  <a:lnTo>
                    <a:pt x="1174" y="102"/>
                  </a:lnTo>
                  <a:lnTo>
                    <a:pt x="1174" y="102"/>
                  </a:lnTo>
                  <a:lnTo>
                    <a:pt x="1174" y="102"/>
                  </a:lnTo>
                  <a:lnTo>
                    <a:pt x="1176" y="102"/>
                  </a:lnTo>
                  <a:lnTo>
                    <a:pt x="1176" y="102"/>
                  </a:lnTo>
                  <a:lnTo>
                    <a:pt x="1176" y="102"/>
                  </a:lnTo>
                  <a:lnTo>
                    <a:pt x="1176" y="100"/>
                  </a:lnTo>
                  <a:lnTo>
                    <a:pt x="1176" y="100"/>
                  </a:lnTo>
                  <a:lnTo>
                    <a:pt x="1178" y="100"/>
                  </a:lnTo>
                  <a:lnTo>
                    <a:pt x="1178" y="100"/>
                  </a:lnTo>
                  <a:lnTo>
                    <a:pt x="1181" y="100"/>
                  </a:lnTo>
                  <a:lnTo>
                    <a:pt x="1181" y="100"/>
                  </a:lnTo>
                  <a:lnTo>
                    <a:pt x="1181" y="100"/>
                  </a:lnTo>
                  <a:lnTo>
                    <a:pt x="1183" y="100"/>
                  </a:lnTo>
                  <a:lnTo>
                    <a:pt x="1183" y="100"/>
                  </a:lnTo>
                  <a:lnTo>
                    <a:pt x="1183" y="100"/>
                  </a:lnTo>
                  <a:lnTo>
                    <a:pt x="1186" y="100"/>
                  </a:lnTo>
                  <a:lnTo>
                    <a:pt x="1186" y="100"/>
                  </a:lnTo>
                  <a:lnTo>
                    <a:pt x="1186" y="102"/>
                  </a:lnTo>
                  <a:lnTo>
                    <a:pt x="1186" y="102"/>
                  </a:lnTo>
                  <a:lnTo>
                    <a:pt x="1186" y="102"/>
                  </a:lnTo>
                  <a:lnTo>
                    <a:pt x="1186" y="105"/>
                  </a:lnTo>
                  <a:lnTo>
                    <a:pt x="1186" y="105"/>
                  </a:lnTo>
                  <a:lnTo>
                    <a:pt x="1188" y="105"/>
                  </a:lnTo>
                  <a:lnTo>
                    <a:pt x="1188" y="102"/>
                  </a:lnTo>
                  <a:lnTo>
                    <a:pt x="1188" y="102"/>
                  </a:lnTo>
                  <a:lnTo>
                    <a:pt x="1188" y="105"/>
                  </a:lnTo>
                  <a:lnTo>
                    <a:pt x="1188" y="105"/>
                  </a:lnTo>
                  <a:lnTo>
                    <a:pt x="1190" y="105"/>
                  </a:lnTo>
                  <a:lnTo>
                    <a:pt x="1190" y="105"/>
                  </a:lnTo>
                  <a:lnTo>
                    <a:pt x="1190" y="105"/>
                  </a:lnTo>
                  <a:lnTo>
                    <a:pt x="1190" y="105"/>
                  </a:lnTo>
                  <a:lnTo>
                    <a:pt x="1190" y="107"/>
                  </a:lnTo>
                  <a:lnTo>
                    <a:pt x="1193" y="107"/>
                  </a:lnTo>
                  <a:lnTo>
                    <a:pt x="1193" y="107"/>
                  </a:lnTo>
                  <a:lnTo>
                    <a:pt x="1193" y="107"/>
                  </a:lnTo>
                  <a:lnTo>
                    <a:pt x="1193" y="107"/>
                  </a:lnTo>
                  <a:lnTo>
                    <a:pt x="1195" y="107"/>
                  </a:lnTo>
                  <a:lnTo>
                    <a:pt x="1195" y="107"/>
                  </a:lnTo>
                  <a:lnTo>
                    <a:pt x="1195" y="105"/>
                  </a:lnTo>
                  <a:lnTo>
                    <a:pt x="1195" y="105"/>
                  </a:lnTo>
                  <a:lnTo>
                    <a:pt x="1195" y="107"/>
                  </a:lnTo>
                  <a:lnTo>
                    <a:pt x="1197" y="107"/>
                  </a:lnTo>
                  <a:lnTo>
                    <a:pt x="1197" y="107"/>
                  </a:lnTo>
                  <a:lnTo>
                    <a:pt x="1197" y="107"/>
                  </a:lnTo>
                  <a:lnTo>
                    <a:pt x="1197" y="105"/>
                  </a:lnTo>
                  <a:lnTo>
                    <a:pt x="1200" y="105"/>
                  </a:lnTo>
                  <a:lnTo>
                    <a:pt x="1200" y="105"/>
                  </a:lnTo>
                  <a:lnTo>
                    <a:pt x="1202" y="105"/>
                  </a:lnTo>
                  <a:lnTo>
                    <a:pt x="1202" y="105"/>
                  </a:lnTo>
                  <a:lnTo>
                    <a:pt x="1202" y="107"/>
                  </a:lnTo>
                  <a:lnTo>
                    <a:pt x="1202" y="107"/>
                  </a:lnTo>
                  <a:lnTo>
                    <a:pt x="1202" y="109"/>
                  </a:lnTo>
                  <a:lnTo>
                    <a:pt x="1202" y="109"/>
                  </a:lnTo>
                  <a:lnTo>
                    <a:pt x="1204" y="109"/>
                  </a:lnTo>
                  <a:lnTo>
                    <a:pt x="1204" y="109"/>
                  </a:lnTo>
                  <a:lnTo>
                    <a:pt x="1204" y="109"/>
                  </a:lnTo>
                  <a:lnTo>
                    <a:pt x="1204" y="109"/>
                  </a:lnTo>
                  <a:lnTo>
                    <a:pt x="1207" y="109"/>
                  </a:lnTo>
                  <a:lnTo>
                    <a:pt x="1207" y="109"/>
                  </a:lnTo>
                  <a:lnTo>
                    <a:pt x="1207" y="112"/>
                  </a:lnTo>
                  <a:lnTo>
                    <a:pt x="1207" y="112"/>
                  </a:lnTo>
                  <a:lnTo>
                    <a:pt x="1209" y="112"/>
                  </a:lnTo>
                  <a:lnTo>
                    <a:pt x="1209" y="112"/>
                  </a:lnTo>
                  <a:lnTo>
                    <a:pt x="1209" y="112"/>
                  </a:lnTo>
                  <a:lnTo>
                    <a:pt x="1209" y="114"/>
                  </a:lnTo>
                  <a:lnTo>
                    <a:pt x="1209" y="114"/>
                  </a:lnTo>
                  <a:lnTo>
                    <a:pt x="1209" y="114"/>
                  </a:lnTo>
                  <a:lnTo>
                    <a:pt x="1212" y="114"/>
                  </a:lnTo>
                  <a:lnTo>
                    <a:pt x="1212" y="116"/>
                  </a:lnTo>
                  <a:lnTo>
                    <a:pt x="1212" y="116"/>
                  </a:lnTo>
                  <a:lnTo>
                    <a:pt x="1214" y="116"/>
                  </a:lnTo>
                  <a:lnTo>
                    <a:pt x="1214" y="116"/>
                  </a:lnTo>
                  <a:lnTo>
                    <a:pt x="1214" y="116"/>
                  </a:lnTo>
                  <a:lnTo>
                    <a:pt x="1214" y="116"/>
                  </a:lnTo>
                  <a:lnTo>
                    <a:pt x="1214" y="119"/>
                  </a:lnTo>
                  <a:lnTo>
                    <a:pt x="1216" y="119"/>
                  </a:lnTo>
                  <a:lnTo>
                    <a:pt x="1216" y="119"/>
                  </a:lnTo>
                  <a:lnTo>
                    <a:pt x="1216" y="119"/>
                  </a:lnTo>
                  <a:lnTo>
                    <a:pt x="1216" y="119"/>
                  </a:lnTo>
                  <a:lnTo>
                    <a:pt x="1219" y="119"/>
                  </a:lnTo>
                  <a:lnTo>
                    <a:pt x="1219" y="119"/>
                  </a:lnTo>
                  <a:lnTo>
                    <a:pt x="1221" y="119"/>
                  </a:lnTo>
                  <a:lnTo>
                    <a:pt x="1221" y="119"/>
                  </a:lnTo>
                  <a:lnTo>
                    <a:pt x="1221" y="119"/>
                  </a:lnTo>
                  <a:lnTo>
                    <a:pt x="1221" y="119"/>
                  </a:lnTo>
                  <a:lnTo>
                    <a:pt x="1221" y="119"/>
                  </a:lnTo>
                  <a:lnTo>
                    <a:pt x="1223" y="119"/>
                  </a:lnTo>
                  <a:lnTo>
                    <a:pt x="1223" y="119"/>
                  </a:lnTo>
                  <a:lnTo>
                    <a:pt x="1223" y="119"/>
                  </a:lnTo>
                  <a:lnTo>
                    <a:pt x="1223" y="119"/>
                  </a:lnTo>
                  <a:lnTo>
                    <a:pt x="1223" y="119"/>
                  </a:lnTo>
                  <a:lnTo>
                    <a:pt x="1226" y="119"/>
                  </a:lnTo>
                  <a:lnTo>
                    <a:pt x="1226" y="119"/>
                  </a:lnTo>
                  <a:lnTo>
                    <a:pt x="1226" y="119"/>
                  </a:lnTo>
                  <a:lnTo>
                    <a:pt x="1226" y="119"/>
                  </a:lnTo>
                  <a:lnTo>
                    <a:pt x="1226" y="121"/>
                  </a:lnTo>
                  <a:lnTo>
                    <a:pt x="1226" y="121"/>
                  </a:lnTo>
                  <a:lnTo>
                    <a:pt x="1223" y="121"/>
                  </a:lnTo>
                  <a:lnTo>
                    <a:pt x="1223" y="123"/>
                  </a:lnTo>
                  <a:lnTo>
                    <a:pt x="1223" y="123"/>
                  </a:lnTo>
                  <a:lnTo>
                    <a:pt x="1223" y="123"/>
                  </a:lnTo>
                  <a:lnTo>
                    <a:pt x="1223" y="126"/>
                  </a:lnTo>
                  <a:lnTo>
                    <a:pt x="1223" y="126"/>
                  </a:lnTo>
                  <a:lnTo>
                    <a:pt x="1223" y="126"/>
                  </a:lnTo>
                  <a:lnTo>
                    <a:pt x="1223" y="128"/>
                  </a:lnTo>
                  <a:lnTo>
                    <a:pt x="1223" y="128"/>
                  </a:lnTo>
                  <a:lnTo>
                    <a:pt x="1226" y="128"/>
                  </a:lnTo>
                  <a:lnTo>
                    <a:pt x="1226" y="128"/>
                  </a:lnTo>
                  <a:lnTo>
                    <a:pt x="1228" y="128"/>
                  </a:lnTo>
                  <a:lnTo>
                    <a:pt x="1228" y="128"/>
                  </a:lnTo>
                  <a:lnTo>
                    <a:pt x="1228" y="128"/>
                  </a:lnTo>
                  <a:lnTo>
                    <a:pt x="1228" y="131"/>
                  </a:lnTo>
                  <a:lnTo>
                    <a:pt x="1228" y="131"/>
                  </a:lnTo>
                  <a:lnTo>
                    <a:pt x="1228" y="131"/>
                  </a:lnTo>
                  <a:lnTo>
                    <a:pt x="1228" y="133"/>
                  </a:lnTo>
                  <a:lnTo>
                    <a:pt x="1231" y="133"/>
                  </a:lnTo>
                  <a:lnTo>
                    <a:pt x="1231" y="133"/>
                  </a:lnTo>
                  <a:lnTo>
                    <a:pt x="1228" y="133"/>
                  </a:lnTo>
                  <a:lnTo>
                    <a:pt x="1228" y="135"/>
                  </a:lnTo>
                  <a:lnTo>
                    <a:pt x="1228" y="135"/>
                  </a:lnTo>
                  <a:lnTo>
                    <a:pt x="1228" y="135"/>
                  </a:lnTo>
                  <a:lnTo>
                    <a:pt x="1228" y="138"/>
                  </a:lnTo>
                  <a:lnTo>
                    <a:pt x="1228" y="138"/>
                  </a:lnTo>
                  <a:lnTo>
                    <a:pt x="1228" y="138"/>
                  </a:lnTo>
                  <a:lnTo>
                    <a:pt x="1226" y="138"/>
                  </a:lnTo>
                  <a:lnTo>
                    <a:pt x="1226" y="138"/>
                  </a:lnTo>
                  <a:lnTo>
                    <a:pt x="1226" y="140"/>
                  </a:lnTo>
                  <a:lnTo>
                    <a:pt x="1228" y="140"/>
                  </a:lnTo>
                  <a:lnTo>
                    <a:pt x="1228" y="140"/>
                  </a:lnTo>
                  <a:lnTo>
                    <a:pt x="1228" y="140"/>
                  </a:lnTo>
                  <a:lnTo>
                    <a:pt x="1228" y="140"/>
                  </a:lnTo>
                  <a:lnTo>
                    <a:pt x="1228" y="142"/>
                  </a:lnTo>
                  <a:lnTo>
                    <a:pt x="1231" y="142"/>
                  </a:lnTo>
                  <a:lnTo>
                    <a:pt x="1231" y="142"/>
                  </a:lnTo>
                  <a:lnTo>
                    <a:pt x="1231" y="142"/>
                  </a:lnTo>
                  <a:lnTo>
                    <a:pt x="1231" y="145"/>
                  </a:lnTo>
                  <a:lnTo>
                    <a:pt x="1231" y="145"/>
                  </a:lnTo>
                  <a:lnTo>
                    <a:pt x="1231" y="145"/>
                  </a:lnTo>
                  <a:lnTo>
                    <a:pt x="1233" y="145"/>
                  </a:lnTo>
                  <a:lnTo>
                    <a:pt x="1233" y="147"/>
                  </a:lnTo>
                  <a:lnTo>
                    <a:pt x="1233" y="147"/>
                  </a:lnTo>
                  <a:lnTo>
                    <a:pt x="1233" y="147"/>
                  </a:lnTo>
                  <a:lnTo>
                    <a:pt x="1233" y="147"/>
                  </a:lnTo>
                  <a:lnTo>
                    <a:pt x="1233" y="150"/>
                  </a:lnTo>
                  <a:lnTo>
                    <a:pt x="1235" y="150"/>
                  </a:lnTo>
                  <a:lnTo>
                    <a:pt x="1235" y="150"/>
                  </a:lnTo>
                  <a:lnTo>
                    <a:pt x="1235" y="150"/>
                  </a:lnTo>
                  <a:lnTo>
                    <a:pt x="1235" y="147"/>
                  </a:lnTo>
                  <a:lnTo>
                    <a:pt x="1238" y="147"/>
                  </a:lnTo>
                  <a:lnTo>
                    <a:pt x="1238" y="147"/>
                  </a:lnTo>
                  <a:lnTo>
                    <a:pt x="1238" y="147"/>
                  </a:lnTo>
                  <a:lnTo>
                    <a:pt x="1238" y="147"/>
                  </a:lnTo>
                  <a:lnTo>
                    <a:pt x="1240" y="147"/>
                  </a:lnTo>
                  <a:lnTo>
                    <a:pt x="1240" y="147"/>
                  </a:lnTo>
                  <a:lnTo>
                    <a:pt x="1240" y="147"/>
                  </a:lnTo>
                  <a:lnTo>
                    <a:pt x="1242" y="147"/>
                  </a:lnTo>
                  <a:lnTo>
                    <a:pt x="1242" y="147"/>
                  </a:lnTo>
                  <a:lnTo>
                    <a:pt x="1242" y="147"/>
                  </a:lnTo>
                  <a:lnTo>
                    <a:pt x="1242" y="147"/>
                  </a:lnTo>
                  <a:lnTo>
                    <a:pt x="1245" y="147"/>
                  </a:lnTo>
                  <a:lnTo>
                    <a:pt x="1245" y="147"/>
                  </a:lnTo>
                  <a:lnTo>
                    <a:pt x="1245" y="147"/>
                  </a:lnTo>
                  <a:lnTo>
                    <a:pt x="1245" y="150"/>
                  </a:lnTo>
                  <a:lnTo>
                    <a:pt x="1247" y="150"/>
                  </a:lnTo>
                  <a:lnTo>
                    <a:pt x="1247" y="150"/>
                  </a:lnTo>
                  <a:lnTo>
                    <a:pt x="1247" y="150"/>
                  </a:lnTo>
                  <a:lnTo>
                    <a:pt x="1247" y="147"/>
                  </a:lnTo>
                  <a:lnTo>
                    <a:pt x="1249" y="147"/>
                  </a:lnTo>
                  <a:lnTo>
                    <a:pt x="1249" y="147"/>
                  </a:lnTo>
                  <a:lnTo>
                    <a:pt x="1249" y="150"/>
                  </a:lnTo>
                  <a:lnTo>
                    <a:pt x="1249" y="150"/>
                  </a:lnTo>
                  <a:lnTo>
                    <a:pt x="1252" y="150"/>
                  </a:lnTo>
                  <a:lnTo>
                    <a:pt x="1252" y="150"/>
                  </a:lnTo>
                  <a:lnTo>
                    <a:pt x="1254" y="150"/>
                  </a:lnTo>
                  <a:lnTo>
                    <a:pt x="1254" y="150"/>
                  </a:lnTo>
                  <a:lnTo>
                    <a:pt x="1254" y="150"/>
                  </a:lnTo>
                  <a:lnTo>
                    <a:pt x="1254" y="147"/>
                  </a:lnTo>
                  <a:lnTo>
                    <a:pt x="1257" y="147"/>
                  </a:lnTo>
                  <a:lnTo>
                    <a:pt x="1257" y="147"/>
                  </a:lnTo>
                  <a:lnTo>
                    <a:pt x="1257" y="147"/>
                  </a:lnTo>
                  <a:lnTo>
                    <a:pt x="1259" y="147"/>
                  </a:lnTo>
                  <a:lnTo>
                    <a:pt x="1259" y="147"/>
                  </a:lnTo>
                  <a:lnTo>
                    <a:pt x="1261" y="147"/>
                  </a:lnTo>
                  <a:lnTo>
                    <a:pt x="1261" y="147"/>
                  </a:lnTo>
                  <a:lnTo>
                    <a:pt x="1261" y="147"/>
                  </a:lnTo>
                  <a:lnTo>
                    <a:pt x="1261" y="147"/>
                  </a:lnTo>
                  <a:lnTo>
                    <a:pt x="1264" y="147"/>
                  </a:lnTo>
                  <a:lnTo>
                    <a:pt x="1264" y="147"/>
                  </a:lnTo>
                  <a:lnTo>
                    <a:pt x="1264" y="147"/>
                  </a:lnTo>
                  <a:lnTo>
                    <a:pt x="1264" y="147"/>
                  </a:lnTo>
                  <a:lnTo>
                    <a:pt x="1266" y="147"/>
                  </a:lnTo>
                  <a:lnTo>
                    <a:pt x="1266" y="147"/>
                  </a:lnTo>
                  <a:lnTo>
                    <a:pt x="1268" y="147"/>
                  </a:lnTo>
                  <a:lnTo>
                    <a:pt x="1268" y="147"/>
                  </a:lnTo>
                  <a:lnTo>
                    <a:pt x="1268" y="147"/>
                  </a:lnTo>
                  <a:lnTo>
                    <a:pt x="1268" y="147"/>
                  </a:lnTo>
                  <a:lnTo>
                    <a:pt x="1268" y="145"/>
                  </a:lnTo>
                  <a:lnTo>
                    <a:pt x="1268" y="145"/>
                  </a:lnTo>
                  <a:lnTo>
                    <a:pt x="1268" y="145"/>
                  </a:lnTo>
                  <a:lnTo>
                    <a:pt x="1268" y="142"/>
                  </a:lnTo>
                  <a:lnTo>
                    <a:pt x="1268" y="142"/>
                  </a:lnTo>
                  <a:lnTo>
                    <a:pt x="1271" y="142"/>
                  </a:lnTo>
                  <a:lnTo>
                    <a:pt x="1271" y="142"/>
                  </a:lnTo>
                  <a:lnTo>
                    <a:pt x="1271" y="142"/>
                  </a:lnTo>
                  <a:lnTo>
                    <a:pt x="1271" y="142"/>
                  </a:lnTo>
                  <a:lnTo>
                    <a:pt x="1273" y="142"/>
                  </a:lnTo>
                  <a:lnTo>
                    <a:pt x="1273" y="142"/>
                  </a:lnTo>
                  <a:lnTo>
                    <a:pt x="1273" y="140"/>
                  </a:lnTo>
                  <a:lnTo>
                    <a:pt x="1273" y="140"/>
                  </a:lnTo>
                  <a:lnTo>
                    <a:pt x="1275" y="140"/>
                  </a:lnTo>
                  <a:lnTo>
                    <a:pt x="1275" y="140"/>
                  </a:lnTo>
                  <a:lnTo>
                    <a:pt x="1275" y="140"/>
                  </a:lnTo>
                  <a:lnTo>
                    <a:pt x="1275" y="140"/>
                  </a:lnTo>
                  <a:lnTo>
                    <a:pt x="1278" y="140"/>
                  </a:lnTo>
                  <a:lnTo>
                    <a:pt x="1278" y="138"/>
                  </a:lnTo>
                  <a:lnTo>
                    <a:pt x="1278" y="138"/>
                  </a:lnTo>
                  <a:lnTo>
                    <a:pt x="1280" y="138"/>
                  </a:lnTo>
                  <a:lnTo>
                    <a:pt x="1280" y="138"/>
                  </a:lnTo>
                  <a:lnTo>
                    <a:pt x="1280" y="138"/>
                  </a:lnTo>
                  <a:lnTo>
                    <a:pt x="1283" y="138"/>
                  </a:lnTo>
                  <a:lnTo>
                    <a:pt x="1283" y="138"/>
                  </a:lnTo>
                  <a:lnTo>
                    <a:pt x="1283" y="138"/>
                  </a:lnTo>
                  <a:lnTo>
                    <a:pt x="1285" y="138"/>
                  </a:lnTo>
                  <a:lnTo>
                    <a:pt x="1285" y="138"/>
                  </a:lnTo>
                  <a:lnTo>
                    <a:pt x="1287" y="138"/>
                  </a:lnTo>
                  <a:lnTo>
                    <a:pt x="1287" y="138"/>
                  </a:lnTo>
                  <a:lnTo>
                    <a:pt x="1287" y="138"/>
                  </a:lnTo>
                  <a:lnTo>
                    <a:pt x="1287" y="138"/>
                  </a:lnTo>
                  <a:lnTo>
                    <a:pt x="1290" y="138"/>
                  </a:lnTo>
                  <a:lnTo>
                    <a:pt x="1290" y="138"/>
                  </a:lnTo>
                  <a:lnTo>
                    <a:pt x="1290" y="138"/>
                  </a:lnTo>
                  <a:lnTo>
                    <a:pt x="1290" y="138"/>
                  </a:lnTo>
                  <a:lnTo>
                    <a:pt x="1292" y="138"/>
                  </a:lnTo>
                  <a:lnTo>
                    <a:pt x="1292" y="138"/>
                  </a:lnTo>
                  <a:lnTo>
                    <a:pt x="1292" y="135"/>
                  </a:lnTo>
                  <a:lnTo>
                    <a:pt x="1294" y="135"/>
                  </a:lnTo>
                  <a:lnTo>
                    <a:pt x="1294" y="135"/>
                  </a:lnTo>
                  <a:lnTo>
                    <a:pt x="1294" y="138"/>
                  </a:lnTo>
                  <a:lnTo>
                    <a:pt x="1294" y="138"/>
                  </a:lnTo>
                  <a:lnTo>
                    <a:pt x="1294" y="135"/>
                  </a:lnTo>
                  <a:lnTo>
                    <a:pt x="1294" y="135"/>
                  </a:lnTo>
                  <a:lnTo>
                    <a:pt x="1297" y="135"/>
                  </a:lnTo>
                  <a:lnTo>
                    <a:pt x="1297" y="135"/>
                  </a:lnTo>
                  <a:lnTo>
                    <a:pt x="1297" y="133"/>
                  </a:lnTo>
                  <a:lnTo>
                    <a:pt x="1297" y="133"/>
                  </a:lnTo>
                  <a:lnTo>
                    <a:pt x="1297" y="133"/>
                  </a:lnTo>
                  <a:lnTo>
                    <a:pt x="1299" y="133"/>
                  </a:lnTo>
                  <a:lnTo>
                    <a:pt x="1299" y="133"/>
                  </a:lnTo>
                  <a:lnTo>
                    <a:pt x="1302" y="133"/>
                  </a:lnTo>
                  <a:lnTo>
                    <a:pt x="1302" y="133"/>
                  </a:lnTo>
                  <a:lnTo>
                    <a:pt x="1302" y="133"/>
                  </a:lnTo>
                  <a:lnTo>
                    <a:pt x="1302" y="131"/>
                  </a:lnTo>
                  <a:lnTo>
                    <a:pt x="1304" y="131"/>
                  </a:lnTo>
                  <a:lnTo>
                    <a:pt x="1304" y="131"/>
                  </a:lnTo>
                  <a:lnTo>
                    <a:pt x="1304" y="131"/>
                  </a:lnTo>
                  <a:lnTo>
                    <a:pt x="1306" y="131"/>
                  </a:lnTo>
                  <a:lnTo>
                    <a:pt x="1306" y="131"/>
                  </a:lnTo>
                  <a:lnTo>
                    <a:pt x="1309" y="131"/>
                  </a:lnTo>
                  <a:lnTo>
                    <a:pt x="1309" y="133"/>
                  </a:lnTo>
                  <a:lnTo>
                    <a:pt x="1309" y="133"/>
                  </a:lnTo>
                  <a:lnTo>
                    <a:pt x="1309" y="133"/>
                  </a:lnTo>
                  <a:lnTo>
                    <a:pt x="1309" y="131"/>
                  </a:lnTo>
                  <a:lnTo>
                    <a:pt x="1311" y="131"/>
                  </a:lnTo>
                  <a:lnTo>
                    <a:pt x="1311" y="133"/>
                  </a:lnTo>
                  <a:lnTo>
                    <a:pt x="1311" y="133"/>
                  </a:lnTo>
                  <a:lnTo>
                    <a:pt x="1311" y="133"/>
                  </a:lnTo>
                  <a:lnTo>
                    <a:pt x="1311" y="133"/>
                  </a:lnTo>
                  <a:lnTo>
                    <a:pt x="1313" y="133"/>
                  </a:lnTo>
                  <a:lnTo>
                    <a:pt x="1313" y="135"/>
                  </a:lnTo>
                  <a:lnTo>
                    <a:pt x="1311" y="135"/>
                  </a:lnTo>
                  <a:lnTo>
                    <a:pt x="1311" y="135"/>
                  </a:lnTo>
                  <a:lnTo>
                    <a:pt x="1311" y="138"/>
                  </a:lnTo>
                  <a:lnTo>
                    <a:pt x="1311" y="138"/>
                  </a:lnTo>
                  <a:lnTo>
                    <a:pt x="1311" y="138"/>
                  </a:lnTo>
                  <a:lnTo>
                    <a:pt x="1311" y="138"/>
                  </a:lnTo>
                  <a:lnTo>
                    <a:pt x="1311" y="138"/>
                  </a:lnTo>
                  <a:lnTo>
                    <a:pt x="1311" y="140"/>
                  </a:lnTo>
                  <a:lnTo>
                    <a:pt x="1309" y="140"/>
                  </a:lnTo>
                  <a:lnTo>
                    <a:pt x="1309" y="140"/>
                  </a:lnTo>
                  <a:lnTo>
                    <a:pt x="1309" y="142"/>
                  </a:lnTo>
                  <a:lnTo>
                    <a:pt x="1311" y="142"/>
                  </a:lnTo>
                  <a:lnTo>
                    <a:pt x="1311" y="142"/>
                  </a:lnTo>
                  <a:lnTo>
                    <a:pt x="1311" y="142"/>
                  </a:lnTo>
                  <a:lnTo>
                    <a:pt x="1311" y="145"/>
                  </a:lnTo>
                  <a:lnTo>
                    <a:pt x="1311" y="145"/>
                  </a:lnTo>
                  <a:lnTo>
                    <a:pt x="1311" y="145"/>
                  </a:lnTo>
                  <a:lnTo>
                    <a:pt x="1313" y="145"/>
                  </a:lnTo>
                  <a:lnTo>
                    <a:pt x="1313" y="147"/>
                  </a:lnTo>
                  <a:lnTo>
                    <a:pt x="1313" y="147"/>
                  </a:lnTo>
                  <a:lnTo>
                    <a:pt x="1313" y="147"/>
                  </a:lnTo>
                  <a:lnTo>
                    <a:pt x="1313" y="147"/>
                  </a:lnTo>
                  <a:lnTo>
                    <a:pt x="1313" y="150"/>
                  </a:lnTo>
                  <a:lnTo>
                    <a:pt x="1313" y="150"/>
                  </a:lnTo>
                  <a:lnTo>
                    <a:pt x="1313" y="150"/>
                  </a:lnTo>
                  <a:lnTo>
                    <a:pt x="1311" y="150"/>
                  </a:lnTo>
                  <a:lnTo>
                    <a:pt x="1311" y="152"/>
                  </a:lnTo>
                  <a:lnTo>
                    <a:pt x="1311" y="152"/>
                  </a:lnTo>
                  <a:lnTo>
                    <a:pt x="1311" y="152"/>
                  </a:lnTo>
                  <a:lnTo>
                    <a:pt x="1311" y="152"/>
                  </a:lnTo>
                  <a:lnTo>
                    <a:pt x="1311" y="154"/>
                  </a:lnTo>
                  <a:lnTo>
                    <a:pt x="1309" y="154"/>
                  </a:lnTo>
                  <a:lnTo>
                    <a:pt x="1309" y="154"/>
                  </a:lnTo>
                  <a:lnTo>
                    <a:pt x="1309" y="154"/>
                  </a:lnTo>
                  <a:lnTo>
                    <a:pt x="1309" y="154"/>
                  </a:lnTo>
                  <a:lnTo>
                    <a:pt x="1306" y="154"/>
                  </a:lnTo>
                  <a:lnTo>
                    <a:pt x="1306" y="157"/>
                  </a:lnTo>
                  <a:lnTo>
                    <a:pt x="1306" y="157"/>
                  </a:lnTo>
                  <a:lnTo>
                    <a:pt x="1306" y="154"/>
                  </a:lnTo>
                  <a:lnTo>
                    <a:pt x="1304" y="154"/>
                  </a:lnTo>
                  <a:lnTo>
                    <a:pt x="1304" y="157"/>
                  </a:lnTo>
                  <a:lnTo>
                    <a:pt x="1304" y="157"/>
                  </a:lnTo>
                  <a:lnTo>
                    <a:pt x="1304" y="157"/>
                  </a:lnTo>
                  <a:lnTo>
                    <a:pt x="1304" y="157"/>
                  </a:lnTo>
                  <a:lnTo>
                    <a:pt x="1304" y="157"/>
                  </a:lnTo>
                  <a:lnTo>
                    <a:pt x="1302" y="157"/>
                  </a:lnTo>
                  <a:lnTo>
                    <a:pt x="1302" y="157"/>
                  </a:lnTo>
                  <a:lnTo>
                    <a:pt x="1302" y="159"/>
                  </a:lnTo>
                  <a:lnTo>
                    <a:pt x="1302" y="159"/>
                  </a:lnTo>
                  <a:lnTo>
                    <a:pt x="1302" y="161"/>
                  </a:lnTo>
                  <a:lnTo>
                    <a:pt x="1302" y="161"/>
                  </a:lnTo>
                  <a:lnTo>
                    <a:pt x="1302" y="161"/>
                  </a:lnTo>
                  <a:lnTo>
                    <a:pt x="1302" y="164"/>
                  </a:lnTo>
                  <a:lnTo>
                    <a:pt x="1302" y="164"/>
                  </a:lnTo>
                  <a:lnTo>
                    <a:pt x="1302" y="164"/>
                  </a:lnTo>
                  <a:lnTo>
                    <a:pt x="1302" y="164"/>
                  </a:lnTo>
                  <a:lnTo>
                    <a:pt x="1302" y="166"/>
                  </a:lnTo>
                  <a:lnTo>
                    <a:pt x="1302" y="166"/>
                  </a:lnTo>
                  <a:lnTo>
                    <a:pt x="1299" y="166"/>
                  </a:lnTo>
                  <a:lnTo>
                    <a:pt x="1299" y="168"/>
                  </a:lnTo>
                  <a:lnTo>
                    <a:pt x="1299" y="168"/>
                  </a:lnTo>
                  <a:lnTo>
                    <a:pt x="1299" y="168"/>
                  </a:lnTo>
                  <a:lnTo>
                    <a:pt x="1299" y="168"/>
                  </a:lnTo>
                  <a:lnTo>
                    <a:pt x="1299" y="171"/>
                  </a:lnTo>
                  <a:lnTo>
                    <a:pt x="1299" y="171"/>
                  </a:lnTo>
                  <a:lnTo>
                    <a:pt x="1299" y="173"/>
                  </a:lnTo>
                  <a:lnTo>
                    <a:pt x="1299" y="173"/>
                  </a:lnTo>
                  <a:lnTo>
                    <a:pt x="1299" y="176"/>
                  </a:lnTo>
                  <a:lnTo>
                    <a:pt x="1297" y="176"/>
                  </a:lnTo>
                  <a:lnTo>
                    <a:pt x="1297" y="176"/>
                  </a:lnTo>
                  <a:lnTo>
                    <a:pt x="1297" y="176"/>
                  </a:lnTo>
                  <a:lnTo>
                    <a:pt x="1297" y="178"/>
                  </a:lnTo>
                  <a:lnTo>
                    <a:pt x="1297" y="178"/>
                  </a:lnTo>
                  <a:lnTo>
                    <a:pt x="1297" y="178"/>
                  </a:lnTo>
                  <a:lnTo>
                    <a:pt x="1294" y="178"/>
                  </a:lnTo>
                  <a:lnTo>
                    <a:pt x="1294" y="178"/>
                  </a:lnTo>
                  <a:lnTo>
                    <a:pt x="1294" y="180"/>
                  </a:lnTo>
                  <a:lnTo>
                    <a:pt x="1297" y="180"/>
                  </a:lnTo>
                  <a:lnTo>
                    <a:pt x="1297" y="180"/>
                  </a:lnTo>
                  <a:lnTo>
                    <a:pt x="1297" y="180"/>
                  </a:lnTo>
                  <a:lnTo>
                    <a:pt x="1297" y="183"/>
                  </a:lnTo>
                  <a:lnTo>
                    <a:pt x="1297" y="183"/>
                  </a:lnTo>
                  <a:lnTo>
                    <a:pt x="1294" y="183"/>
                  </a:lnTo>
                  <a:lnTo>
                    <a:pt x="1294" y="183"/>
                  </a:lnTo>
                  <a:lnTo>
                    <a:pt x="1297" y="183"/>
                  </a:lnTo>
                  <a:lnTo>
                    <a:pt x="1297" y="185"/>
                  </a:lnTo>
                  <a:lnTo>
                    <a:pt x="1297" y="185"/>
                  </a:lnTo>
                  <a:lnTo>
                    <a:pt x="1294" y="185"/>
                  </a:lnTo>
                  <a:lnTo>
                    <a:pt x="1294" y="187"/>
                  </a:lnTo>
                  <a:lnTo>
                    <a:pt x="1294" y="187"/>
                  </a:lnTo>
                  <a:lnTo>
                    <a:pt x="1294" y="187"/>
                  </a:lnTo>
                  <a:lnTo>
                    <a:pt x="1294" y="187"/>
                  </a:lnTo>
                  <a:lnTo>
                    <a:pt x="1292" y="187"/>
                  </a:lnTo>
                  <a:lnTo>
                    <a:pt x="1292" y="187"/>
                  </a:lnTo>
                  <a:lnTo>
                    <a:pt x="1292" y="187"/>
                  </a:lnTo>
                  <a:lnTo>
                    <a:pt x="1292" y="190"/>
                  </a:lnTo>
                  <a:lnTo>
                    <a:pt x="1292" y="190"/>
                  </a:lnTo>
                  <a:lnTo>
                    <a:pt x="1292" y="190"/>
                  </a:lnTo>
                  <a:lnTo>
                    <a:pt x="1292" y="190"/>
                  </a:lnTo>
                  <a:lnTo>
                    <a:pt x="1292" y="192"/>
                  </a:lnTo>
                  <a:lnTo>
                    <a:pt x="1290" y="192"/>
                  </a:lnTo>
                  <a:lnTo>
                    <a:pt x="1290" y="192"/>
                  </a:lnTo>
                  <a:lnTo>
                    <a:pt x="1290" y="192"/>
                  </a:lnTo>
                  <a:lnTo>
                    <a:pt x="1290" y="195"/>
                  </a:lnTo>
                  <a:lnTo>
                    <a:pt x="1290" y="195"/>
                  </a:lnTo>
                  <a:lnTo>
                    <a:pt x="1290" y="195"/>
                  </a:lnTo>
                  <a:lnTo>
                    <a:pt x="1287" y="195"/>
                  </a:lnTo>
                  <a:lnTo>
                    <a:pt x="1287" y="195"/>
                  </a:lnTo>
                  <a:lnTo>
                    <a:pt x="1287" y="197"/>
                  </a:lnTo>
                  <a:lnTo>
                    <a:pt x="1287" y="197"/>
                  </a:lnTo>
                  <a:lnTo>
                    <a:pt x="1287" y="197"/>
                  </a:lnTo>
                  <a:lnTo>
                    <a:pt x="1287" y="197"/>
                  </a:lnTo>
                  <a:lnTo>
                    <a:pt x="1287" y="199"/>
                  </a:lnTo>
                  <a:lnTo>
                    <a:pt x="1287" y="199"/>
                  </a:lnTo>
                  <a:lnTo>
                    <a:pt x="1287" y="202"/>
                  </a:lnTo>
                  <a:lnTo>
                    <a:pt x="1285" y="202"/>
                  </a:lnTo>
                  <a:lnTo>
                    <a:pt x="1285" y="202"/>
                  </a:lnTo>
                  <a:lnTo>
                    <a:pt x="1285" y="202"/>
                  </a:lnTo>
                  <a:lnTo>
                    <a:pt x="1285" y="204"/>
                  </a:lnTo>
                  <a:lnTo>
                    <a:pt x="1283" y="204"/>
                  </a:lnTo>
                  <a:lnTo>
                    <a:pt x="1283" y="204"/>
                  </a:lnTo>
                  <a:lnTo>
                    <a:pt x="1283" y="204"/>
                  </a:lnTo>
                  <a:lnTo>
                    <a:pt x="1283" y="204"/>
                  </a:lnTo>
                  <a:lnTo>
                    <a:pt x="1280" y="204"/>
                  </a:lnTo>
                  <a:lnTo>
                    <a:pt x="1280" y="204"/>
                  </a:lnTo>
                  <a:lnTo>
                    <a:pt x="1280" y="206"/>
                  </a:lnTo>
                  <a:lnTo>
                    <a:pt x="1280" y="206"/>
                  </a:lnTo>
                  <a:lnTo>
                    <a:pt x="1280" y="206"/>
                  </a:lnTo>
                  <a:lnTo>
                    <a:pt x="1280" y="206"/>
                  </a:lnTo>
                  <a:lnTo>
                    <a:pt x="1280" y="209"/>
                  </a:lnTo>
                  <a:lnTo>
                    <a:pt x="1280" y="209"/>
                  </a:lnTo>
                  <a:lnTo>
                    <a:pt x="1278" y="209"/>
                  </a:lnTo>
                  <a:lnTo>
                    <a:pt x="1278" y="211"/>
                  </a:lnTo>
                  <a:lnTo>
                    <a:pt x="1278" y="211"/>
                  </a:lnTo>
                  <a:lnTo>
                    <a:pt x="1280" y="211"/>
                  </a:lnTo>
                  <a:lnTo>
                    <a:pt x="1280" y="214"/>
                  </a:lnTo>
                  <a:lnTo>
                    <a:pt x="1280" y="214"/>
                  </a:lnTo>
                  <a:lnTo>
                    <a:pt x="1278" y="214"/>
                  </a:lnTo>
                  <a:lnTo>
                    <a:pt x="1278" y="216"/>
                  </a:lnTo>
                  <a:lnTo>
                    <a:pt x="1278" y="216"/>
                  </a:lnTo>
                  <a:lnTo>
                    <a:pt x="1278" y="216"/>
                  </a:lnTo>
                  <a:lnTo>
                    <a:pt x="1275" y="216"/>
                  </a:lnTo>
                  <a:lnTo>
                    <a:pt x="1275" y="216"/>
                  </a:lnTo>
                  <a:lnTo>
                    <a:pt x="1275" y="216"/>
                  </a:lnTo>
                  <a:lnTo>
                    <a:pt x="1273" y="216"/>
                  </a:lnTo>
                  <a:lnTo>
                    <a:pt x="1273" y="216"/>
                  </a:lnTo>
                  <a:lnTo>
                    <a:pt x="1273" y="216"/>
                  </a:lnTo>
                  <a:lnTo>
                    <a:pt x="1273" y="214"/>
                  </a:lnTo>
                  <a:lnTo>
                    <a:pt x="1271" y="214"/>
                  </a:lnTo>
                  <a:lnTo>
                    <a:pt x="1271" y="214"/>
                  </a:lnTo>
                  <a:lnTo>
                    <a:pt x="1271" y="214"/>
                  </a:lnTo>
                  <a:lnTo>
                    <a:pt x="1271" y="211"/>
                  </a:lnTo>
                  <a:lnTo>
                    <a:pt x="1271" y="211"/>
                  </a:lnTo>
                  <a:lnTo>
                    <a:pt x="1271" y="211"/>
                  </a:lnTo>
                  <a:lnTo>
                    <a:pt x="1268" y="211"/>
                  </a:lnTo>
                  <a:lnTo>
                    <a:pt x="1268" y="211"/>
                  </a:lnTo>
                  <a:lnTo>
                    <a:pt x="1268" y="209"/>
                  </a:lnTo>
                  <a:lnTo>
                    <a:pt x="1268" y="209"/>
                  </a:lnTo>
                  <a:lnTo>
                    <a:pt x="1266" y="209"/>
                  </a:lnTo>
                  <a:lnTo>
                    <a:pt x="1266" y="209"/>
                  </a:lnTo>
                  <a:lnTo>
                    <a:pt x="1264" y="209"/>
                  </a:lnTo>
                  <a:lnTo>
                    <a:pt x="1264" y="209"/>
                  </a:lnTo>
                  <a:lnTo>
                    <a:pt x="1264" y="209"/>
                  </a:lnTo>
                  <a:lnTo>
                    <a:pt x="1264" y="209"/>
                  </a:lnTo>
                  <a:lnTo>
                    <a:pt x="1261" y="209"/>
                  </a:lnTo>
                  <a:lnTo>
                    <a:pt x="1261" y="209"/>
                  </a:lnTo>
                  <a:lnTo>
                    <a:pt x="1261" y="209"/>
                  </a:lnTo>
                  <a:lnTo>
                    <a:pt x="1259" y="209"/>
                  </a:lnTo>
                  <a:lnTo>
                    <a:pt x="1259" y="209"/>
                  </a:lnTo>
                  <a:lnTo>
                    <a:pt x="1259" y="209"/>
                  </a:lnTo>
                  <a:lnTo>
                    <a:pt x="1257" y="209"/>
                  </a:lnTo>
                  <a:lnTo>
                    <a:pt x="1257" y="209"/>
                  </a:lnTo>
                  <a:lnTo>
                    <a:pt x="1257" y="211"/>
                  </a:lnTo>
                  <a:lnTo>
                    <a:pt x="1257" y="211"/>
                  </a:lnTo>
                  <a:lnTo>
                    <a:pt x="1257" y="211"/>
                  </a:lnTo>
                  <a:lnTo>
                    <a:pt x="1254" y="211"/>
                  </a:lnTo>
                  <a:lnTo>
                    <a:pt x="1254" y="211"/>
                  </a:lnTo>
                  <a:lnTo>
                    <a:pt x="1254" y="211"/>
                  </a:lnTo>
                  <a:lnTo>
                    <a:pt x="1254" y="209"/>
                  </a:lnTo>
                  <a:lnTo>
                    <a:pt x="1254" y="209"/>
                  </a:lnTo>
                  <a:lnTo>
                    <a:pt x="1254" y="209"/>
                  </a:lnTo>
                  <a:lnTo>
                    <a:pt x="1252" y="209"/>
                  </a:lnTo>
                  <a:lnTo>
                    <a:pt x="1252" y="209"/>
                  </a:lnTo>
                  <a:lnTo>
                    <a:pt x="1252" y="209"/>
                  </a:lnTo>
                  <a:lnTo>
                    <a:pt x="1249" y="209"/>
                  </a:lnTo>
                  <a:lnTo>
                    <a:pt x="1249" y="211"/>
                  </a:lnTo>
                  <a:lnTo>
                    <a:pt x="1249" y="211"/>
                  </a:lnTo>
                  <a:lnTo>
                    <a:pt x="1249" y="211"/>
                  </a:lnTo>
                  <a:lnTo>
                    <a:pt x="1249" y="211"/>
                  </a:lnTo>
                  <a:lnTo>
                    <a:pt x="1247" y="211"/>
                  </a:lnTo>
                  <a:lnTo>
                    <a:pt x="1247" y="214"/>
                  </a:lnTo>
                  <a:lnTo>
                    <a:pt x="1247" y="214"/>
                  </a:lnTo>
                  <a:lnTo>
                    <a:pt x="1247" y="216"/>
                  </a:lnTo>
                  <a:lnTo>
                    <a:pt x="1247" y="216"/>
                  </a:lnTo>
                  <a:lnTo>
                    <a:pt x="1247" y="216"/>
                  </a:lnTo>
                  <a:lnTo>
                    <a:pt x="1247" y="216"/>
                  </a:lnTo>
                  <a:lnTo>
                    <a:pt x="1245" y="216"/>
                  </a:lnTo>
                  <a:lnTo>
                    <a:pt x="1245" y="216"/>
                  </a:lnTo>
                  <a:lnTo>
                    <a:pt x="1245" y="216"/>
                  </a:lnTo>
                  <a:lnTo>
                    <a:pt x="1245" y="218"/>
                  </a:lnTo>
                  <a:lnTo>
                    <a:pt x="1242" y="218"/>
                  </a:lnTo>
                  <a:lnTo>
                    <a:pt x="1242" y="218"/>
                  </a:lnTo>
                  <a:lnTo>
                    <a:pt x="1242" y="218"/>
                  </a:lnTo>
                  <a:lnTo>
                    <a:pt x="1242" y="216"/>
                  </a:lnTo>
                  <a:lnTo>
                    <a:pt x="1240" y="216"/>
                  </a:lnTo>
                  <a:lnTo>
                    <a:pt x="1240" y="218"/>
                  </a:lnTo>
                  <a:lnTo>
                    <a:pt x="1240" y="218"/>
                  </a:lnTo>
                  <a:lnTo>
                    <a:pt x="1240" y="218"/>
                  </a:lnTo>
                  <a:lnTo>
                    <a:pt x="1238" y="218"/>
                  </a:lnTo>
                  <a:lnTo>
                    <a:pt x="1238" y="218"/>
                  </a:lnTo>
                  <a:lnTo>
                    <a:pt x="1238" y="218"/>
                  </a:lnTo>
                  <a:lnTo>
                    <a:pt x="1235" y="218"/>
                  </a:lnTo>
                  <a:lnTo>
                    <a:pt x="1235" y="218"/>
                  </a:lnTo>
                  <a:lnTo>
                    <a:pt x="1235" y="221"/>
                  </a:lnTo>
                  <a:lnTo>
                    <a:pt x="1235" y="221"/>
                  </a:lnTo>
                  <a:lnTo>
                    <a:pt x="1233" y="221"/>
                  </a:lnTo>
                  <a:lnTo>
                    <a:pt x="1233" y="221"/>
                  </a:lnTo>
                  <a:lnTo>
                    <a:pt x="1233" y="221"/>
                  </a:lnTo>
                  <a:lnTo>
                    <a:pt x="1233" y="221"/>
                  </a:lnTo>
                  <a:lnTo>
                    <a:pt x="1233" y="223"/>
                  </a:lnTo>
                  <a:lnTo>
                    <a:pt x="1235" y="223"/>
                  </a:lnTo>
                  <a:lnTo>
                    <a:pt x="1235" y="223"/>
                  </a:lnTo>
                  <a:lnTo>
                    <a:pt x="1235" y="223"/>
                  </a:lnTo>
                  <a:lnTo>
                    <a:pt x="1235" y="225"/>
                  </a:lnTo>
                  <a:lnTo>
                    <a:pt x="1235" y="225"/>
                  </a:lnTo>
                  <a:lnTo>
                    <a:pt x="1235" y="225"/>
                  </a:lnTo>
                  <a:lnTo>
                    <a:pt x="1235" y="228"/>
                  </a:lnTo>
                  <a:lnTo>
                    <a:pt x="1235" y="228"/>
                  </a:lnTo>
                  <a:lnTo>
                    <a:pt x="1235" y="228"/>
                  </a:lnTo>
                  <a:lnTo>
                    <a:pt x="1238" y="228"/>
                  </a:lnTo>
                  <a:lnTo>
                    <a:pt x="1238" y="230"/>
                  </a:lnTo>
                  <a:lnTo>
                    <a:pt x="1238" y="230"/>
                  </a:lnTo>
                  <a:lnTo>
                    <a:pt x="1238" y="232"/>
                  </a:lnTo>
                  <a:lnTo>
                    <a:pt x="1238" y="232"/>
                  </a:lnTo>
                  <a:lnTo>
                    <a:pt x="1238" y="232"/>
                  </a:lnTo>
                  <a:lnTo>
                    <a:pt x="1238" y="235"/>
                  </a:lnTo>
                  <a:lnTo>
                    <a:pt x="1238" y="235"/>
                  </a:lnTo>
                  <a:lnTo>
                    <a:pt x="1238" y="235"/>
                  </a:lnTo>
                  <a:lnTo>
                    <a:pt x="1238" y="237"/>
                  </a:lnTo>
                  <a:lnTo>
                    <a:pt x="1238" y="237"/>
                  </a:lnTo>
                  <a:lnTo>
                    <a:pt x="1238" y="237"/>
                  </a:lnTo>
                  <a:lnTo>
                    <a:pt x="1240" y="237"/>
                  </a:lnTo>
                  <a:lnTo>
                    <a:pt x="1240" y="240"/>
                  </a:lnTo>
                  <a:lnTo>
                    <a:pt x="1240" y="240"/>
                  </a:lnTo>
                  <a:lnTo>
                    <a:pt x="1240" y="242"/>
                  </a:lnTo>
                  <a:lnTo>
                    <a:pt x="1238" y="242"/>
                  </a:lnTo>
                  <a:lnTo>
                    <a:pt x="1238" y="242"/>
                  </a:lnTo>
                  <a:lnTo>
                    <a:pt x="1238" y="244"/>
                  </a:lnTo>
                  <a:lnTo>
                    <a:pt x="1238" y="244"/>
                  </a:lnTo>
                  <a:lnTo>
                    <a:pt x="1238" y="247"/>
                  </a:lnTo>
                  <a:lnTo>
                    <a:pt x="1238" y="247"/>
                  </a:lnTo>
                  <a:lnTo>
                    <a:pt x="1238" y="247"/>
                  </a:lnTo>
                  <a:lnTo>
                    <a:pt x="1238" y="247"/>
                  </a:lnTo>
                  <a:lnTo>
                    <a:pt x="1238" y="249"/>
                  </a:lnTo>
                  <a:lnTo>
                    <a:pt x="1238" y="249"/>
                  </a:lnTo>
                  <a:lnTo>
                    <a:pt x="1238" y="251"/>
                  </a:lnTo>
                  <a:lnTo>
                    <a:pt x="1238" y="251"/>
                  </a:lnTo>
                  <a:lnTo>
                    <a:pt x="1238" y="254"/>
                  </a:lnTo>
                  <a:lnTo>
                    <a:pt x="1238" y="254"/>
                  </a:lnTo>
                  <a:lnTo>
                    <a:pt x="1238" y="256"/>
                  </a:lnTo>
                  <a:lnTo>
                    <a:pt x="1238" y="256"/>
                  </a:lnTo>
                  <a:lnTo>
                    <a:pt x="1240" y="256"/>
                  </a:lnTo>
                  <a:lnTo>
                    <a:pt x="1240" y="256"/>
                  </a:lnTo>
                  <a:lnTo>
                    <a:pt x="1240" y="256"/>
                  </a:lnTo>
                  <a:lnTo>
                    <a:pt x="1240" y="259"/>
                  </a:lnTo>
                  <a:lnTo>
                    <a:pt x="1238" y="259"/>
                  </a:lnTo>
                  <a:lnTo>
                    <a:pt x="1238" y="259"/>
                  </a:lnTo>
                  <a:lnTo>
                    <a:pt x="1238" y="261"/>
                  </a:lnTo>
                  <a:lnTo>
                    <a:pt x="1238" y="261"/>
                  </a:lnTo>
                  <a:lnTo>
                    <a:pt x="1238" y="261"/>
                  </a:lnTo>
                  <a:lnTo>
                    <a:pt x="1238" y="263"/>
                  </a:lnTo>
                  <a:lnTo>
                    <a:pt x="1238" y="263"/>
                  </a:lnTo>
                  <a:lnTo>
                    <a:pt x="1238" y="266"/>
                  </a:lnTo>
                  <a:lnTo>
                    <a:pt x="1238" y="266"/>
                  </a:lnTo>
                  <a:lnTo>
                    <a:pt x="1238" y="266"/>
                  </a:lnTo>
                  <a:lnTo>
                    <a:pt x="1235" y="266"/>
                  </a:lnTo>
                  <a:lnTo>
                    <a:pt x="1235" y="266"/>
                  </a:lnTo>
                  <a:lnTo>
                    <a:pt x="1235" y="266"/>
                  </a:lnTo>
                  <a:lnTo>
                    <a:pt x="1235" y="268"/>
                  </a:lnTo>
                  <a:lnTo>
                    <a:pt x="1235" y="268"/>
                  </a:lnTo>
                  <a:lnTo>
                    <a:pt x="1235" y="268"/>
                  </a:lnTo>
                  <a:lnTo>
                    <a:pt x="1235" y="270"/>
                  </a:lnTo>
                  <a:lnTo>
                    <a:pt x="1235" y="270"/>
                  </a:lnTo>
                  <a:lnTo>
                    <a:pt x="1235" y="270"/>
                  </a:lnTo>
                  <a:lnTo>
                    <a:pt x="1233" y="270"/>
                  </a:lnTo>
                  <a:lnTo>
                    <a:pt x="1233" y="270"/>
                  </a:lnTo>
                  <a:lnTo>
                    <a:pt x="1233" y="270"/>
                  </a:lnTo>
                  <a:lnTo>
                    <a:pt x="1231" y="270"/>
                  </a:lnTo>
                  <a:lnTo>
                    <a:pt x="1231" y="270"/>
                  </a:lnTo>
                  <a:lnTo>
                    <a:pt x="1231" y="270"/>
                  </a:lnTo>
                  <a:lnTo>
                    <a:pt x="1228" y="270"/>
                  </a:lnTo>
                  <a:lnTo>
                    <a:pt x="1228" y="273"/>
                  </a:lnTo>
                  <a:lnTo>
                    <a:pt x="1228" y="273"/>
                  </a:lnTo>
                  <a:lnTo>
                    <a:pt x="1228" y="273"/>
                  </a:lnTo>
                  <a:lnTo>
                    <a:pt x="1226" y="273"/>
                  </a:lnTo>
                  <a:lnTo>
                    <a:pt x="1226" y="273"/>
                  </a:lnTo>
                  <a:lnTo>
                    <a:pt x="1223" y="273"/>
                  </a:lnTo>
                  <a:lnTo>
                    <a:pt x="1223" y="273"/>
                  </a:lnTo>
                  <a:lnTo>
                    <a:pt x="1223" y="273"/>
                  </a:lnTo>
                  <a:lnTo>
                    <a:pt x="1223" y="273"/>
                  </a:lnTo>
                  <a:lnTo>
                    <a:pt x="1223" y="275"/>
                  </a:lnTo>
                  <a:lnTo>
                    <a:pt x="1221" y="275"/>
                  </a:lnTo>
                  <a:lnTo>
                    <a:pt x="1221" y="275"/>
                  </a:lnTo>
                  <a:lnTo>
                    <a:pt x="1221" y="275"/>
                  </a:lnTo>
                  <a:lnTo>
                    <a:pt x="1221" y="275"/>
                  </a:lnTo>
                  <a:lnTo>
                    <a:pt x="1221" y="278"/>
                  </a:lnTo>
                  <a:lnTo>
                    <a:pt x="1223" y="278"/>
                  </a:lnTo>
                  <a:lnTo>
                    <a:pt x="1223" y="275"/>
                  </a:lnTo>
                  <a:lnTo>
                    <a:pt x="1223" y="275"/>
                  </a:lnTo>
                  <a:lnTo>
                    <a:pt x="1223" y="278"/>
                  </a:lnTo>
                  <a:lnTo>
                    <a:pt x="1223" y="278"/>
                  </a:lnTo>
                  <a:lnTo>
                    <a:pt x="1223" y="278"/>
                  </a:lnTo>
                  <a:lnTo>
                    <a:pt x="1226" y="278"/>
                  </a:lnTo>
                  <a:lnTo>
                    <a:pt x="1226" y="278"/>
                  </a:lnTo>
                  <a:lnTo>
                    <a:pt x="1226" y="280"/>
                  </a:lnTo>
                  <a:lnTo>
                    <a:pt x="1223" y="280"/>
                  </a:lnTo>
                  <a:lnTo>
                    <a:pt x="1223" y="280"/>
                  </a:lnTo>
                  <a:lnTo>
                    <a:pt x="1223" y="282"/>
                  </a:lnTo>
                  <a:lnTo>
                    <a:pt x="1223" y="282"/>
                  </a:lnTo>
                  <a:lnTo>
                    <a:pt x="1223" y="280"/>
                  </a:lnTo>
                  <a:lnTo>
                    <a:pt x="1223" y="280"/>
                  </a:lnTo>
                  <a:lnTo>
                    <a:pt x="1223" y="280"/>
                  </a:lnTo>
                  <a:lnTo>
                    <a:pt x="1223" y="278"/>
                  </a:lnTo>
                  <a:lnTo>
                    <a:pt x="1223" y="278"/>
                  </a:lnTo>
                  <a:lnTo>
                    <a:pt x="1221" y="278"/>
                  </a:lnTo>
                  <a:lnTo>
                    <a:pt x="1221" y="278"/>
                  </a:lnTo>
                  <a:lnTo>
                    <a:pt x="1221" y="280"/>
                  </a:lnTo>
                  <a:lnTo>
                    <a:pt x="1221" y="280"/>
                  </a:lnTo>
                  <a:lnTo>
                    <a:pt x="1221" y="278"/>
                  </a:lnTo>
                  <a:lnTo>
                    <a:pt x="1221" y="278"/>
                  </a:lnTo>
                  <a:lnTo>
                    <a:pt x="1221" y="278"/>
                  </a:lnTo>
                  <a:lnTo>
                    <a:pt x="1219" y="278"/>
                  </a:lnTo>
                  <a:lnTo>
                    <a:pt x="1219" y="278"/>
                  </a:lnTo>
                  <a:lnTo>
                    <a:pt x="1219" y="278"/>
                  </a:lnTo>
                  <a:lnTo>
                    <a:pt x="1219" y="275"/>
                  </a:lnTo>
                  <a:lnTo>
                    <a:pt x="1216" y="275"/>
                  </a:lnTo>
                  <a:lnTo>
                    <a:pt x="1216" y="275"/>
                  </a:lnTo>
                  <a:lnTo>
                    <a:pt x="1216" y="273"/>
                  </a:lnTo>
                  <a:lnTo>
                    <a:pt x="1216" y="273"/>
                  </a:lnTo>
                  <a:lnTo>
                    <a:pt x="1216" y="270"/>
                  </a:lnTo>
                  <a:lnTo>
                    <a:pt x="1216" y="270"/>
                  </a:lnTo>
                  <a:lnTo>
                    <a:pt x="1216" y="270"/>
                  </a:lnTo>
                  <a:lnTo>
                    <a:pt x="1216" y="270"/>
                  </a:lnTo>
                  <a:lnTo>
                    <a:pt x="1214" y="270"/>
                  </a:lnTo>
                  <a:lnTo>
                    <a:pt x="1214" y="268"/>
                  </a:lnTo>
                  <a:lnTo>
                    <a:pt x="1214" y="268"/>
                  </a:lnTo>
                  <a:lnTo>
                    <a:pt x="1214" y="268"/>
                  </a:lnTo>
                  <a:lnTo>
                    <a:pt x="1214" y="268"/>
                  </a:lnTo>
                  <a:lnTo>
                    <a:pt x="1214" y="268"/>
                  </a:lnTo>
                  <a:lnTo>
                    <a:pt x="1212" y="268"/>
                  </a:lnTo>
                  <a:lnTo>
                    <a:pt x="1212" y="268"/>
                  </a:lnTo>
                  <a:lnTo>
                    <a:pt x="1212" y="268"/>
                  </a:lnTo>
                  <a:lnTo>
                    <a:pt x="1209" y="268"/>
                  </a:lnTo>
                  <a:lnTo>
                    <a:pt x="1209" y="268"/>
                  </a:lnTo>
                  <a:lnTo>
                    <a:pt x="1209" y="268"/>
                  </a:lnTo>
                  <a:lnTo>
                    <a:pt x="1209" y="268"/>
                  </a:lnTo>
                  <a:lnTo>
                    <a:pt x="1209" y="270"/>
                  </a:lnTo>
                  <a:lnTo>
                    <a:pt x="1209" y="270"/>
                  </a:lnTo>
                  <a:lnTo>
                    <a:pt x="1209" y="273"/>
                  </a:lnTo>
                  <a:lnTo>
                    <a:pt x="1207" y="273"/>
                  </a:lnTo>
                  <a:lnTo>
                    <a:pt x="1207" y="273"/>
                  </a:lnTo>
                  <a:lnTo>
                    <a:pt x="1207" y="275"/>
                  </a:lnTo>
                  <a:lnTo>
                    <a:pt x="1207" y="275"/>
                  </a:lnTo>
                  <a:lnTo>
                    <a:pt x="1207" y="275"/>
                  </a:lnTo>
                  <a:lnTo>
                    <a:pt x="1207" y="275"/>
                  </a:lnTo>
                  <a:lnTo>
                    <a:pt x="1207" y="278"/>
                  </a:lnTo>
                  <a:lnTo>
                    <a:pt x="1207" y="278"/>
                  </a:lnTo>
                  <a:lnTo>
                    <a:pt x="1207" y="278"/>
                  </a:lnTo>
                  <a:lnTo>
                    <a:pt x="1207" y="278"/>
                  </a:lnTo>
                  <a:lnTo>
                    <a:pt x="1207" y="280"/>
                  </a:lnTo>
                  <a:lnTo>
                    <a:pt x="1207" y="280"/>
                  </a:lnTo>
                  <a:lnTo>
                    <a:pt x="1207" y="282"/>
                  </a:lnTo>
                  <a:lnTo>
                    <a:pt x="1204" y="282"/>
                  </a:lnTo>
                  <a:lnTo>
                    <a:pt x="1204" y="282"/>
                  </a:lnTo>
                  <a:lnTo>
                    <a:pt x="1204" y="282"/>
                  </a:lnTo>
                  <a:lnTo>
                    <a:pt x="1204" y="282"/>
                  </a:lnTo>
                  <a:lnTo>
                    <a:pt x="1204" y="282"/>
                  </a:lnTo>
                  <a:lnTo>
                    <a:pt x="1202" y="282"/>
                  </a:lnTo>
                  <a:lnTo>
                    <a:pt x="1202" y="282"/>
                  </a:lnTo>
                  <a:lnTo>
                    <a:pt x="1202" y="285"/>
                  </a:lnTo>
                  <a:lnTo>
                    <a:pt x="1202" y="285"/>
                  </a:lnTo>
                  <a:lnTo>
                    <a:pt x="1202" y="285"/>
                  </a:lnTo>
                  <a:lnTo>
                    <a:pt x="1202" y="282"/>
                  </a:lnTo>
                  <a:lnTo>
                    <a:pt x="1200" y="282"/>
                  </a:lnTo>
                  <a:lnTo>
                    <a:pt x="1200" y="282"/>
                  </a:lnTo>
                  <a:lnTo>
                    <a:pt x="1200" y="282"/>
                  </a:lnTo>
                  <a:lnTo>
                    <a:pt x="1197" y="282"/>
                  </a:lnTo>
                  <a:lnTo>
                    <a:pt x="1197" y="282"/>
                  </a:lnTo>
                  <a:lnTo>
                    <a:pt x="1197" y="282"/>
                  </a:lnTo>
                  <a:lnTo>
                    <a:pt x="1197" y="282"/>
                  </a:lnTo>
                  <a:lnTo>
                    <a:pt x="1197" y="285"/>
                  </a:lnTo>
                  <a:lnTo>
                    <a:pt x="1195" y="285"/>
                  </a:lnTo>
                  <a:lnTo>
                    <a:pt x="1195" y="285"/>
                  </a:lnTo>
                  <a:lnTo>
                    <a:pt x="1195" y="287"/>
                  </a:lnTo>
                  <a:lnTo>
                    <a:pt x="1195" y="287"/>
                  </a:lnTo>
                  <a:lnTo>
                    <a:pt x="1195" y="287"/>
                  </a:lnTo>
                  <a:lnTo>
                    <a:pt x="1195" y="287"/>
                  </a:lnTo>
                  <a:lnTo>
                    <a:pt x="1195" y="287"/>
                  </a:lnTo>
                  <a:lnTo>
                    <a:pt x="1195" y="289"/>
                  </a:lnTo>
                  <a:lnTo>
                    <a:pt x="1193" y="289"/>
                  </a:lnTo>
                  <a:lnTo>
                    <a:pt x="1193" y="289"/>
                  </a:lnTo>
                  <a:lnTo>
                    <a:pt x="1193" y="289"/>
                  </a:lnTo>
                  <a:lnTo>
                    <a:pt x="1190" y="289"/>
                  </a:lnTo>
                  <a:lnTo>
                    <a:pt x="1190" y="292"/>
                  </a:lnTo>
                  <a:lnTo>
                    <a:pt x="1190" y="292"/>
                  </a:lnTo>
                  <a:lnTo>
                    <a:pt x="1190" y="292"/>
                  </a:lnTo>
                  <a:lnTo>
                    <a:pt x="1190" y="292"/>
                  </a:lnTo>
                  <a:lnTo>
                    <a:pt x="1190" y="294"/>
                  </a:lnTo>
                  <a:lnTo>
                    <a:pt x="1188" y="294"/>
                  </a:lnTo>
                  <a:lnTo>
                    <a:pt x="1188" y="294"/>
                  </a:lnTo>
                  <a:lnTo>
                    <a:pt x="1188" y="294"/>
                  </a:lnTo>
                  <a:lnTo>
                    <a:pt x="1188" y="292"/>
                  </a:lnTo>
                  <a:lnTo>
                    <a:pt x="1186" y="292"/>
                  </a:lnTo>
                  <a:lnTo>
                    <a:pt x="1186" y="292"/>
                  </a:lnTo>
                  <a:lnTo>
                    <a:pt x="1183" y="292"/>
                  </a:lnTo>
                  <a:lnTo>
                    <a:pt x="1183" y="294"/>
                  </a:lnTo>
                  <a:lnTo>
                    <a:pt x="1183" y="294"/>
                  </a:lnTo>
                  <a:lnTo>
                    <a:pt x="1183" y="292"/>
                  </a:lnTo>
                  <a:lnTo>
                    <a:pt x="1183" y="292"/>
                  </a:lnTo>
                  <a:lnTo>
                    <a:pt x="1181" y="292"/>
                  </a:lnTo>
                  <a:lnTo>
                    <a:pt x="1181" y="294"/>
                  </a:lnTo>
                  <a:lnTo>
                    <a:pt x="1181" y="294"/>
                  </a:lnTo>
                  <a:lnTo>
                    <a:pt x="1181" y="294"/>
                  </a:lnTo>
                  <a:lnTo>
                    <a:pt x="1178" y="294"/>
                  </a:lnTo>
                  <a:lnTo>
                    <a:pt x="1178" y="292"/>
                  </a:lnTo>
                  <a:lnTo>
                    <a:pt x="1178" y="292"/>
                  </a:lnTo>
                  <a:lnTo>
                    <a:pt x="1176" y="292"/>
                  </a:lnTo>
                  <a:lnTo>
                    <a:pt x="1176" y="292"/>
                  </a:lnTo>
                  <a:lnTo>
                    <a:pt x="1176" y="292"/>
                  </a:lnTo>
                  <a:lnTo>
                    <a:pt x="1174" y="292"/>
                  </a:lnTo>
                  <a:lnTo>
                    <a:pt x="1174" y="294"/>
                  </a:lnTo>
                  <a:lnTo>
                    <a:pt x="1174" y="294"/>
                  </a:lnTo>
                  <a:lnTo>
                    <a:pt x="1171" y="294"/>
                  </a:lnTo>
                  <a:lnTo>
                    <a:pt x="1171" y="294"/>
                  </a:lnTo>
                  <a:lnTo>
                    <a:pt x="1171" y="294"/>
                  </a:lnTo>
                  <a:lnTo>
                    <a:pt x="1171" y="294"/>
                  </a:lnTo>
                  <a:lnTo>
                    <a:pt x="1171" y="296"/>
                  </a:lnTo>
                  <a:lnTo>
                    <a:pt x="1171" y="296"/>
                  </a:lnTo>
                  <a:lnTo>
                    <a:pt x="1171" y="296"/>
                  </a:lnTo>
                  <a:lnTo>
                    <a:pt x="1171" y="299"/>
                  </a:lnTo>
                  <a:lnTo>
                    <a:pt x="1171" y="299"/>
                  </a:lnTo>
                  <a:lnTo>
                    <a:pt x="1171" y="299"/>
                  </a:lnTo>
                  <a:lnTo>
                    <a:pt x="1171" y="301"/>
                  </a:lnTo>
                  <a:lnTo>
                    <a:pt x="1171" y="301"/>
                  </a:lnTo>
                  <a:lnTo>
                    <a:pt x="1174" y="301"/>
                  </a:lnTo>
                  <a:lnTo>
                    <a:pt x="1174" y="301"/>
                  </a:lnTo>
                  <a:lnTo>
                    <a:pt x="1174" y="301"/>
                  </a:lnTo>
                  <a:lnTo>
                    <a:pt x="1176" y="301"/>
                  </a:lnTo>
                  <a:lnTo>
                    <a:pt x="1176" y="304"/>
                  </a:lnTo>
                  <a:lnTo>
                    <a:pt x="1176" y="304"/>
                  </a:lnTo>
                  <a:lnTo>
                    <a:pt x="1176" y="306"/>
                  </a:lnTo>
                  <a:lnTo>
                    <a:pt x="1176" y="306"/>
                  </a:lnTo>
                  <a:lnTo>
                    <a:pt x="1174" y="306"/>
                  </a:lnTo>
                  <a:lnTo>
                    <a:pt x="1174" y="306"/>
                  </a:lnTo>
                  <a:lnTo>
                    <a:pt x="1174" y="306"/>
                  </a:lnTo>
                  <a:lnTo>
                    <a:pt x="1174" y="308"/>
                  </a:lnTo>
                  <a:lnTo>
                    <a:pt x="1171" y="308"/>
                  </a:lnTo>
                  <a:lnTo>
                    <a:pt x="1171" y="308"/>
                  </a:lnTo>
                  <a:lnTo>
                    <a:pt x="1171" y="308"/>
                  </a:lnTo>
                  <a:lnTo>
                    <a:pt x="1171" y="308"/>
                  </a:lnTo>
                  <a:lnTo>
                    <a:pt x="1169" y="308"/>
                  </a:lnTo>
                  <a:lnTo>
                    <a:pt x="1169" y="308"/>
                  </a:lnTo>
                  <a:lnTo>
                    <a:pt x="1169" y="308"/>
                  </a:lnTo>
                  <a:lnTo>
                    <a:pt x="1169" y="308"/>
                  </a:lnTo>
                  <a:lnTo>
                    <a:pt x="1169" y="306"/>
                  </a:lnTo>
                  <a:lnTo>
                    <a:pt x="1167" y="306"/>
                  </a:lnTo>
                  <a:lnTo>
                    <a:pt x="1167" y="308"/>
                  </a:lnTo>
                  <a:lnTo>
                    <a:pt x="1167" y="308"/>
                  </a:lnTo>
                  <a:lnTo>
                    <a:pt x="1164" y="308"/>
                  </a:lnTo>
                  <a:lnTo>
                    <a:pt x="1164" y="308"/>
                  </a:lnTo>
                  <a:lnTo>
                    <a:pt x="1164" y="308"/>
                  </a:lnTo>
                  <a:lnTo>
                    <a:pt x="1162" y="308"/>
                  </a:lnTo>
                  <a:lnTo>
                    <a:pt x="1162" y="308"/>
                  </a:lnTo>
                  <a:lnTo>
                    <a:pt x="1162" y="308"/>
                  </a:lnTo>
                  <a:lnTo>
                    <a:pt x="1159" y="308"/>
                  </a:lnTo>
                  <a:lnTo>
                    <a:pt x="1159" y="306"/>
                  </a:lnTo>
                  <a:lnTo>
                    <a:pt x="1159" y="306"/>
                  </a:lnTo>
                  <a:lnTo>
                    <a:pt x="1157" y="306"/>
                  </a:lnTo>
                  <a:lnTo>
                    <a:pt x="1157" y="306"/>
                  </a:lnTo>
                  <a:lnTo>
                    <a:pt x="1157" y="306"/>
                  </a:lnTo>
                  <a:lnTo>
                    <a:pt x="1155" y="306"/>
                  </a:lnTo>
                  <a:lnTo>
                    <a:pt x="1155" y="306"/>
                  </a:lnTo>
                  <a:lnTo>
                    <a:pt x="1155" y="306"/>
                  </a:lnTo>
                  <a:lnTo>
                    <a:pt x="1155" y="306"/>
                  </a:lnTo>
                  <a:lnTo>
                    <a:pt x="1152" y="306"/>
                  </a:lnTo>
                  <a:lnTo>
                    <a:pt x="1152" y="306"/>
                  </a:lnTo>
                  <a:lnTo>
                    <a:pt x="1152" y="306"/>
                  </a:lnTo>
                  <a:lnTo>
                    <a:pt x="1150" y="306"/>
                  </a:lnTo>
                  <a:lnTo>
                    <a:pt x="1150" y="306"/>
                  </a:lnTo>
                  <a:lnTo>
                    <a:pt x="1150" y="304"/>
                  </a:lnTo>
                  <a:lnTo>
                    <a:pt x="1150" y="304"/>
                  </a:lnTo>
                  <a:lnTo>
                    <a:pt x="1150" y="304"/>
                  </a:lnTo>
                  <a:lnTo>
                    <a:pt x="1150" y="301"/>
                  </a:lnTo>
                  <a:lnTo>
                    <a:pt x="1148" y="301"/>
                  </a:lnTo>
                  <a:lnTo>
                    <a:pt x="1148" y="301"/>
                  </a:lnTo>
                  <a:lnTo>
                    <a:pt x="1148" y="299"/>
                  </a:lnTo>
                  <a:lnTo>
                    <a:pt x="1148" y="299"/>
                  </a:lnTo>
                  <a:lnTo>
                    <a:pt x="1148" y="299"/>
                  </a:lnTo>
                  <a:lnTo>
                    <a:pt x="1148" y="299"/>
                  </a:lnTo>
                  <a:lnTo>
                    <a:pt x="1145" y="299"/>
                  </a:lnTo>
                  <a:lnTo>
                    <a:pt x="1145" y="299"/>
                  </a:lnTo>
                  <a:lnTo>
                    <a:pt x="1145" y="299"/>
                  </a:lnTo>
                  <a:lnTo>
                    <a:pt x="1143" y="299"/>
                  </a:lnTo>
                  <a:lnTo>
                    <a:pt x="1143" y="299"/>
                  </a:lnTo>
                  <a:lnTo>
                    <a:pt x="1143" y="301"/>
                  </a:lnTo>
                  <a:lnTo>
                    <a:pt x="1143" y="301"/>
                  </a:lnTo>
                  <a:lnTo>
                    <a:pt x="1143" y="299"/>
                  </a:lnTo>
                  <a:lnTo>
                    <a:pt x="1141" y="299"/>
                  </a:lnTo>
                  <a:lnTo>
                    <a:pt x="1141" y="301"/>
                  </a:lnTo>
                  <a:lnTo>
                    <a:pt x="1141" y="301"/>
                  </a:lnTo>
                  <a:lnTo>
                    <a:pt x="1141" y="301"/>
                  </a:lnTo>
                  <a:lnTo>
                    <a:pt x="1141" y="301"/>
                  </a:lnTo>
                  <a:lnTo>
                    <a:pt x="1141" y="304"/>
                  </a:lnTo>
                  <a:lnTo>
                    <a:pt x="1138" y="304"/>
                  </a:lnTo>
                  <a:lnTo>
                    <a:pt x="1138" y="304"/>
                  </a:lnTo>
                  <a:lnTo>
                    <a:pt x="1138" y="306"/>
                  </a:lnTo>
                  <a:lnTo>
                    <a:pt x="1138" y="306"/>
                  </a:lnTo>
                  <a:lnTo>
                    <a:pt x="1138" y="306"/>
                  </a:lnTo>
                  <a:lnTo>
                    <a:pt x="1138" y="306"/>
                  </a:lnTo>
                  <a:lnTo>
                    <a:pt x="1136" y="306"/>
                  </a:lnTo>
                  <a:lnTo>
                    <a:pt x="1136" y="308"/>
                  </a:lnTo>
                  <a:lnTo>
                    <a:pt x="1136" y="308"/>
                  </a:lnTo>
                  <a:lnTo>
                    <a:pt x="1136" y="308"/>
                  </a:lnTo>
                  <a:lnTo>
                    <a:pt x="1136" y="311"/>
                  </a:lnTo>
                  <a:lnTo>
                    <a:pt x="1136" y="311"/>
                  </a:lnTo>
                  <a:lnTo>
                    <a:pt x="1136" y="311"/>
                  </a:lnTo>
                  <a:lnTo>
                    <a:pt x="1133" y="311"/>
                  </a:lnTo>
                  <a:lnTo>
                    <a:pt x="1133" y="313"/>
                  </a:lnTo>
                  <a:lnTo>
                    <a:pt x="1133" y="313"/>
                  </a:lnTo>
                  <a:lnTo>
                    <a:pt x="1133" y="313"/>
                  </a:lnTo>
                  <a:lnTo>
                    <a:pt x="1131" y="313"/>
                  </a:lnTo>
                  <a:lnTo>
                    <a:pt x="1131" y="315"/>
                  </a:lnTo>
                  <a:lnTo>
                    <a:pt x="1131" y="315"/>
                  </a:lnTo>
                  <a:lnTo>
                    <a:pt x="1131" y="315"/>
                  </a:lnTo>
                  <a:lnTo>
                    <a:pt x="1131" y="315"/>
                  </a:lnTo>
                  <a:lnTo>
                    <a:pt x="1129" y="315"/>
                  </a:lnTo>
                  <a:lnTo>
                    <a:pt x="1129" y="315"/>
                  </a:lnTo>
                  <a:lnTo>
                    <a:pt x="1129" y="315"/>
                  </a:lnTo>
                  <a:lnTo>
                    <a:pt x="1129" y="318"/>
                  </a:lnTo>
                  <a:lnTo>
                    <a:pt x="1129" y="318"/>
                  </a:lnTo>
                  <a:lnTo>
                    <a:pt x="1129" y="318"/>
                  </a:lnTo>
                  <a:lnTo>
                    <a:pt x="1129" y="320"/>
                  </a:lnTo>
                  <a:lnTo>
                    <a:pt x="1126" y="320"/>
                  </a:lnTo>
                  <a:lnTo>
                    <a:pt x="1126" y="320"/>
                  </a:lnTo>
                  <a:lnTo>
                    <a:pt x="1126" y="320"/>
                  </a:lnTo>
                  <a:lnTo>
                    <a:pt x="1126" y="323"/>
                  </a:lnTo>
                  <a:lnTo>
                    <a:pt x="1124" y="323"/>
                  </a:lnTo>
                  <a:lnTo>
                    <a:pt x="1124" y="323"/>
                  </a:lnTo>
                  <a:lnTo>
                    <a:pt x="1124" y="323"/>
                  </a:lnTo>
                  <a:lnTo>
                    <a:pt x="1122" y="323"/>
                  </a:lnTo>
                  <a:lnTo>
                    <a:pt x="1122" y="323"/>
                  </a:lnTo>
                  <a:lnTo>
                    <a:pt x="1122" y="323"/>
                  </a:lnTo>
                  <a:lnTo>
                    <a:pt x="1119" y="323"/>
                  </a:lnTo>
                  <a:lnTo>
                    <a:pt x="1119" y="323"/>
                  </a:lnTo>
                  <a:lnTo>
                    <a:pt x="1119" y="323"/>
                  </a:lnTo>
                  <a:lnTo>
                    <a:pt x="1119" y="325"/>
                  </a:lnTo>
                  <a:lnTo>
                    <a:pt x="1119" y="325"/>
                  </a:lnTo>
                  <a:lnTo>
                    <a:pt x="1117" y="325"/>
                  </a:lnTo>
                  <a:lnTo>
                    <a:pt x="1117" y="325"/>
                  </a:lnTo>
                  <a:lnTo>
                    <a:pt x="1117" y="325"/>
                  </a:lnTo>
                  <a:lnTo>
                    <a:pt x="1117" y="325"/>
                  </a:lnTo>
                  <a:lnTo>
                    <a:pt x="1115" y="325"/>
                  </a:lnTo>
                  <a:lnTo>
                    <a:pt x="1115" y="325"/>
                  </a:lnTo>
                  <a:lnTo>
                    <a:pt x="1115" y="327"/>
                  </a:lnTo>
                  <a:lnTo>
                    <a:pt x="1115" y="327"/>
                  </a:lnTo>
                  <a:lnTo>
                    <a:pt x="1115" y="327"/>
                  </a:lnTo>
                  <a:lnTo>
                    <a:pt x="1112" y="327"/>
                  </a:lnTo>
                  <a:lnTo>
                    <a:pt x="1112" y="327"/>
                  </a:lnTo>
                  <a:lnTo>
                    <a:pt x="1110" y="327"/>
                  </a:lnTo>
                  <a:lnTo>
                    <a:pt x="1110" y="327"/>
                  </a:lnTo>
                  <a:lnTo>
                    <a:pt x="1110" y="327"/>
                  </a:lnTo>
                  <a:lnTo>
                    <a:pt x="1107" y="327"/>
                  </a:lnTo>
                  <a:lnTo>
                    <a:pt x="1107" y="330"/>
                  </a:lnTo>
                  <a:lnTo>
                    <a:pt x="1107" y="330"/>
                  </a:lnTo>
                  <a:lnTo>
                    <a:pt x="1107" y="330"/>
                  </a:lnTo>
                  <a:lnTo>
                    <a:pt x="1107" y="330"/>
                  </a:lnTo>
                  <a:lnTo>
                    <a:pt x="1105" y="330"/>
                  </a:lnTo>
                  <a:lnTo>
                    <a:pt x="1105" y="330"/>
                  </a:lnTo>
                  <a:lnTo>
                    <a:pt x="1105" y="332"/>
                  </a:lnTo>
                  <a:lnTo>
                    <a:pt x="1105" y="332"/>
                  </a:lnTo>
                  <a:lnTo>
                    <a:pt x="1105" y="332"/>
                  </a:lnTo>
                  <a:lnTo>
                    <a:pt x="1105" y="332"/>
                  </a:lnTo>
                  <a:lnTo>
                    <a:pt x="1103" y="332"/>
                  </a:lnTo>
                  <a:lnTo>
                    <a:pt x="1103" y="332"/>
                  </a:lnTo>
                  <a:lnTo>
                    <a:pt x="1103" y="332"/>
                  </a:lnTo>
                  <a:lnTo>
                    <a:pt x="1103" y="334"/>
                  </a:lnTo>
                  <a:lnTo>
                    <a:pt x="1100" y="334"/>
                  </a:lnTo>
                  <a:lnTo>
                    <a:pt x="1100" y="334"/>
                  </a:lnTo>
                  <a:lnTo>
                    <a:pt x="1100" y="334"/>
                  </a:lnTo>
                  <a:lnTo>
                    <a:pt x="1098" y="334"/>
                  </a:lnTo>
                  <a:lnTo>
                    <a:pt x="1098" y="337"/>
                  </a:lnTo>
                  <a:lnTo>
                    <a:pt x="1098" y="337"/>
                  </a:lnTo>
                  <a:lnTo>
                    <a:pt x="1098" y="337"/>
                  </a:lnTo>
                  <a:lnTo>
                    <a:pt x="1098" y="337"/>
                  </a:lnTo>
                  <a:lnTo>
                    <a:pt x="1096" y="337"/>
                  </a:lnTo>
                  <a:lnTo>
                    <a:pt x="1096" y="337"/>
                  </a:lnTo>
                  <a:lnTo>
                    <a:pt x="1096" y="337"/>
                  </a:lnTo>
                  <a:lnTo>
                    <a:pt x="1096" y="337"/>
                  </a:lnTo>
                  <a:lnTo>
                    <a:pt x="1096" y="339"/>
                  </a:lnTo>
                  <a:lnTo>
                    <a:pt x="1093" y="339"/>
                  </a:lnTo>
                  <a:lnTo>
                    <a:pt x="1093" y="339"/>
                  </a:lnTo>
                  <a:lnTo>
                    <a:pt x="1093" y="339"/>
                  </a:lnTo>
                  <a:lnTo>
                    <a:pt x="1091" y="339"/>
                  </a:lnTo>
                  <a:lnTo>
                    <a:pt x="1091" y="341"/>
                  </a:lnTo>
                  <a:lnTo>
                    <a:pt x="1091" y="341"/>
                  </a:lnTo>
                  <a:lnTo>
                    <a:pt x="1091" y="341"/>
                  </a:lnTo>
                  <a:lnTo>
                    <a:pt x="1091" y="341"/>
                  </a:lnTo>
                  <a:lnTo>
                    <a:pt x="1091" y="344"/>
                  </a:lnTo>
                  <a:lnTo>
                    <a:pt x="1091" y="344"/>
                  </a:lnTo>
                  <a:lnTo>
                    <a:pt x="1091" y="344"/>
                  </a:lnTo>
                  <a:lnTo>
                    <a:pt x="1091" y="344"/>
                  </a:lnTo>
                  <a:lnTo>
                    <a:pt x="1091" y="346"/>
                  </a:lnTo>
                  <a:lnTo>
                    <a:pt x="1088" y="346"/>
                  </a:lnTo>
                  <a:lnTo>
                    <a:pt x="1088" y="346"/>
                  </a:lnTo>
                  <a:lnTo>
                    <a:pt x="1088" y="346"/>
                  </a:lnTo>
                  <a:lnTo>
                    <a:pt x="1088" y="346"/>
                  </a:lnTo>
                  <a:lnTo>
                    <a:pt x="1088" y="346"/>
                  </a:lnTo>
                  <a:lnTo>
                    <a:pt x="1088" y="349"/>
                  </a:lnTo>
                  <a:lnTo>
                    <a:pt x="1086" y="349"/>
                  </a:lnTo>
                  <a:lnTo>
                    <a:pt x="1086" y="349"/>
                  </a:lnTo>
                  <a:lnTo>
                    <a:pt x="1086" y="349"/>
                  </a:lnTo>
                  <a:lnTo>
                    <a:pt x="1084" y="349"/>
                  </a:lnTo>
                  <a:lnTo>
                    <a:pt x="1084" y="349"/>
                  </a:lnTo>
                  <a:lnTo>
                    <a:pt x="1084" y="349"/>
                  </a:lnTo>
                  <a:lnTo>
                    <a:pt x="1081" y="349"/>
                  </a:lnTo>
                  <a:lnTo>
                    <a:pt x="1081" y="349"/>
                  </a:lnTo>
                  <a:lnTo>
                    <a:pt x="1081" y="349"/>
                  </a:lnTo>
                  <a:lnTo>
                    <a:pt x="1079" y="349"/>
                  </a:lnTo>
                  <a:lnTo>
                    <a:pt x="1079" y="351"/>
                  </a:lnTo>
                  <a:lnTo>
                    <a:pt x="1079" y="351"/>
                  </a:lnTo>
                  <a:lnTo>
                    <a:pt x="1079" y="351"/>
                  </a:lnTo>
                  <a:lnTo>
                    <a:pt x="1077" y="351"/>
                  </a:lnTo>
                  <a:lnTo>
                    <a:pt x="1077" y="351"/>
                  </a:lnTo>
                  <a:lnTo>
                    <a:pt x="1077" y="351"/>
                  </a:lnTo>
                  <a:lnTo>
                    <a:pt x="1077" y="349"/>
                  </a:lnTo>
                  <a:lnTo>
                    <a:pt x="1077" y="349"/>
                  </a:lnTo>
                  <a:lnTo>
                    <a:pt x="1074" y="349"/>
                  </a:lnTo>
                  <a:lnTo>
                    <a:pt x="1074" y="351"/>
                  </a:lnTo>
                  <a:lnTo>
                    <a:pt x="1074" y="351"/>
                  </a:lnTo>
                  <a:lnTo>
                    <a:pt x="1074" y="351"/>
                  </a:lnTo>
                  <a:lnTo>
                    <a:pt x="1074" y="351"/>
                  </a:lnTo>
                  <a:lnTo>
                    <a:pt x="1074" y="351"/>
                  </a:lnTo>
                  <a:lnTo>
                    <a:pt x="1072" y="351"/>
                  </a:lnTo>
                  <a:lnTo>
                    <a:pt x="1072" y="351"/>
                  </a:lnTo>
                  <a:lnTo>
                    <a:pt x="1072" y="351"/>
                  </a:lnTo>
                  <a:lnTo>
                    <a:pt x="1070" y="351"/>
                  </a:lnTo>
                  <a:lnTo>
                    <a:pt x="1070" y="351"/>
                  </a:lnTo>
                  <a:lnTo>
                    <a:pt x="1070" y="351"/>
                  </a:lnTo>
                  <a:lnTo>
                    <a:pt x="1070" y="351"/>
                  </a:lnTo>
                  <a:lnTo>
                    <a:pt x="1067" y="351"/>
                  </a:lnTo>
                  <a:lnTo>
                    <a:pt x="1067" y="351"/>
                  </a:lnTo>
                  <a:lnTo>
                    <a:pt x="1067" y="353"/>
                  </a:lnTo>
                  <a:lnTo>
                    <a:pt x="1067" y="353"/>
                  </a:lnTo>
                  <a:lnTo>
                    <a:pt x="1065" y="353"/>
                  </a:lnTo>
                  <a:lnTo>
                    <a:pt x="1065" y="353"/>
                  </a:lnTo>
                  <a:lnTo>
                    <a:pt x="1065" y="353"/>
                  </a:lnTo>
                  <a:lnTo>
                    <a:pt x="1065" y="353"/>
                  </a:lnTo>
                  <a:lnTo>
                    <a:pt x="1065" y="353"/>
                  </a:lnTo>
                  <a:lnTo>
                    <a:pt x="1062" y="353"/>
                  </a:lnTo>
                  <a:lnTo>
                    <a:pt x="1062" y="353"/>
                  </a:lnTo>
                  <a:lnTo>
                    <a:pt x="1062" y="353"/>
                  </a:lnTo>
                  <a:lnTo>
                    <a:pt x="1062" y="353"/>
                  </a:lnTo>
                  <a:lnTo>
                    <a:pt x="1062" y="356"/>
                  </a:lnTo>
                  <a:lnTo>
                    <a:pt x="1062" y="356"/>
                  </a:lnTo>
                  <a:lnTo>
                    <a:pt x="1062" y="356"/>
                  </a:lnTo>
                  <a:lnTo>
                    <a:pt x="1062" y="356"/>
                  </a:lnTo>
                  <a:lnTo>
                    <a:pt x="1062" y="356"/>
                  </a:lnTo>
                  <a:lnTo>
                    <a:pt x="1062" y="358"/>
                  </a:lnTo>
                  <a:lnTo>
                    <a:pt x="1065" y="358"/>
                  </a:lnTo>
                  <a:lnTo>
                    <a:pt x="1065" y="358"/>
                  </a:lnTo>
                  <a:lnTo>
                    <a:pt x="1062" y="358"/>
                  </a:lnTo>
                  <a:lnTo>
                    <a:pt x="1062" y="358"/>
                  </a:lnTo>
                  <a:lnTo>
                    <a:pt x="1062" y="358"/>
                  </a:lnTo>
                  <a:lnTo>
                    <a:pt x="1062" y="358"/>
                  </a:lnTo>
                  <a:lnTo>
                    <a:pt x="1060" y="358"/>
                  </a:lnTo>
                  <a:lnTo>
                    <a:pt x="1060" y="356"/>
                  </a:lnTo>
                  <a:lnTo>
                    <a:pt x="1060" y="356"/>
                  </a:lnTo>
                  <a:lnTo>
                    <a:pt x="1060" y="356"/>
                  </a:lnTo>
                  <a:lnTo>
                    <a:pt x="1060" y="356"/>
                  </a:lnTo>
                  <a:lnTo>
                    <a:pt x="1060" y="356"/>
                  </a:lnTo>
                  <a:lnTo>
                    <a:pt x="1060" y="356"/>
                  </a:lnTo>
                  <a:lnTo>
                    <a:pt x="1058" y="356"/>
                  </a:lnTo>
                  <a:lnTo>
                    <a:pt x="1058" y="356"/>
                  </a:lnTo>
                  <a:lnTo>
                    <a:pt x="1058" y="356"/>
                  </a:lnTo>
                  <a:lnTo>
                    <a:pt x="1058" y="356"/>
                  </a:lnTo>
                  <a:lnTo>
                    <a:pt x="1055" y="356"/>
                  </a:lnTo>
                  <a:lnTo>
                    <a:pt x="1055" y="356"/>
                  </a:lnTo>
                  <a:lnTo>
                    <a:pt x="1055" y="356"/>
                  </a:lnTo>
                  <a:lnTo>
                    <a:pt x="1055" y="356"/>
                  </a:lnTo>
                  <a:lnTo>
                    <a:pt x="1055" y="358"/>
                  </a:lnTo>
                  <a:lnTo>
                    <a:pt x="1053" y="358"/>
                  </a:lnTo>
                  <a:lnTo>
                    <a:pt x="1053" y="358"/>
                  </a:lnTo>
                  <a:lnTo>
                    <a:pt x="1053" y="358"/>
                  </a:lnTo>
                  <a:lnTo>
                    <a:pt x="1051" y="358"/>
                  </a:lnTo>
                  <a:lnTo>
                    <a:pt x="1051" y="358"/>
                  </a:lnTo>
                  <a:lnTo>
                    <a:pt x="1051" y="360"/>
                  </a:lnTo>
                  <a:lnTo>
                    <a:pt x="1051" y="360"/>
                  </a:lnTo>
                  <a:lnTo>
                    <a:pt x="1048" y="360"/>
                  </a:lnTo>
                  <a:lnTo>
                    <a:pt x="1048" y="360"/>
                  </a:lnTo>
                  <a:lnTo>
                    <a:pt x="1048" y="360"/>
                  </a:lnTo>
                  <a:lnTo>
                    <a:pt x="1048" y="363"/>
                  </a:lnTo>
                  <a:lnTo>
                    <a:pt x="1048" y="363"/>
                  </a:lnTo>
                  <a:lnTo>
                    <a:pt x="1048" y="363"/>
                  </a:lnTo>
                  <a:lnTo>
                    <a:pt x="1046" y="363"/>
                  </a:lnTo>
                  <a:lnTo>
                    <a:pt x="1046" y="363"/>
                  </a:lnTo>
                  <a:lnTo>
                    <a:pt x="1044" y="363"/>
                  </a:lnTo>
                  <a:lnTo>
                    <a:pt x="1044" y="365"/>
                  </a:lnTo>
                  <a:lnTo>
                    <a:pt x="1044" y="365"/>
                  </a:lnTo>
                  <a:lnTo>
                    <a:pt x="1044" y="365"/>
                  </a:lnTo>
                  <a:lnTo>
                    <a:pt x="1044" y="365"/>
                  </a:lnTo>
                  <a:lnTo>
                    <a:pt x="1044" y="365"/>
                  </a:lnTo>
                  <a:lnTo>
                    <a:pt x="1044" y="365"/>
                  </a:lnTo>
                  <a:lnTo>
                    <a:pt x="1044" y="365"/>
                  </a:lnTo>
                  <a:lnTo>
                    <a:pt x="1044" y="365"/>
                  </a:lnTo>
                  <a:lnTo>
                    <a:pt x="1044" y="365"/>
                  </a:lnTo>
                  <a:lnTo>
                    <a:pt x="1044" y="368"/>
                  </a:lnTo>
                  <a:lnTo>
                    <a:pt x="1041" y="368"/>
                  </a:lnTo>
                  <a:lnTo>
                    <a:pt x="1041" y="368"/>
                  </a:lnTo>
                  <a:lnTo>
                    <a:pt x="1041" y="368"/>
                  </a:lnTo>
                  <a:lnTo>
                    <a:pt x="1041" y="368"/>
                  </a:lnTo>
                  <a:lnTo>
                    <a:pt x="1041" y="370"/>
                  </a:lnTo>
                  <a:lnTo>
                    <a:pt x="1039" y="370"/>
                  </a:lnTo>
                  <a:lnTo>
                    <a:pt x="1039" y="370"/>
                  </a:lnTo>
                  <a:lnTo>
                    <a:pt x="1039" y="370"/>
                  </a:lnTo>
                  <a:lnTo>
                    <a:pt x="1039" y="372"/>
                  </a:lnTo>
                  <a:lnTo>
                    <a:pt x="1036" y="372"/>
                  </a:lnTo>
                  <a:lnTo>
                    <a:pt x="1036" y="372"/>
                  </a:lnTo>
                  <a:lnTo>
                    <a:pt x="1036" y="375"/>
                  </a:lnTo>
                  <a:lnTo>
                    <a:pt x="1036" y="375"/>
                  </a:lnTo>
                  <a:lnTo>
                    <a:pt x="1036" y="375"/>
                  </a:lnTo>
                  <a:lnTo>
                    <a:pt x="1036" y="372"/>
                  </a:lnTo>
                  <a:lnTo>
                    <a:pt x="1036" y="372"/>
                  </a:lnTo>
                  <a:lnTo>
                    <a:pt x="1036" y="370"/>
                  </a:lnTo>
                  <a:lnTo>
                    <a:pt x="1036" y="370"/>
                  </a:lnTo>
                  <a:lnTo>
                    <a:pt x="1034" y="370"/>
                  </a:lnTo>
                  <a:lnTo>
                    <a:pt x="1034" y="370"/>
                  </a:lnTo>
                  <a:lnTo>
                    <a:pt x="1034" y="370"/>
                  </a:lnTo>
                  <a:lnTo>
                    <a:pt x="1034" y="372"/>
                  </a:lnTo>
                  <a:lnTo>
                    <a:pt x="1034" y="372"/>
                  </a:lnTo>
                  <a:lnTo>
                    <a:pt x="1034" y="372"/>
                  </a:lnTo>
                  <a:lnTo>
                    <a:pt x="1034" y="375"/>
                  </a:lnTo>
                  <a:lnTo>
                    <a:pt x="1034" y="375"/>
                  </a:lnTo>
                  <a:lnTo>
                    <a:pt x="1034" y="375"/>
                  </a:lnTo>
                  <a:lnTo>
                    <a:pt x="1032" y="375"/>
                  </a:lnTo>
                  <a:lnTo>
                    <a:pt x="1032" y="375"/>
                  </a:lnTo>
                  <a:lnTo>
                    <a:pt x="1029" y="375"/>
                  </a:lnTo>
                  <a:lnTo>
                    <a:pt x="1029" y="375"/>
                  </a:lnTo>
                  <a:lnTo>
                    <a:pt x="1029" y="375"/>
                  </a:lnTo>
                  <a:lnTo>
                    <a:pt x="1029" y="375"/>
                  </a:lnTo>
                  <a:lnTo>
                    <a:pt x="1027" y="375"/>
                  </a:lnTo>
                  <a:lnTo>
                    <a:pt x="1027" y="375"/>
                  </a:lnTo>
                  <a:lnTo>
                    <a:pt x="1025" y="375"/>
                  </a:lnTo>
                  <a:lnTo>
                    <a:pt x="1025" y="375"/>
                  </a:lnTo>
                  <a:lnTo>
                    <a:pt x="1025" y="375"/>
                  </a:lnTo>
                  <a:lnTo>
                    <a:pt x="1025" y="375"/>
                  </a:lnTo>
                  <a:lnTo>
                    <a:pt x="1025" y="377"/>
                  </a:lnTo>
                  <a:lnTo>
                    <a:pt x="1022" y="377"/>
                  </a:lnTo>
                  <a:lnTo>
                    <a:pt x="1022" y="377"/>
                  </a:lnTo>
                  <a:lnTo>
                    <a:pt x="1022" y="377"/>
                  </a:lnTo>
                  <a:lnTo>
                    <a:pt x="1022" y="375"/>
                  </a:lnTo>
                  <a:lnTo>
                    <a:pt x="1020" y="375"/>
                  </a:lnTo>
                  <a:lnTo>
                    <a:pt x="1020" y="375"/>
                  </a:lnTo>
                  <a:lnTo>
                    <a:pt x="1020" y="375"/>
                  </a:lnTo>
                  <a:lnTo>
                    <a:pt x="1020" y="372"/>
                  </a:lnTo>
                  <a:lnTo>
                    <a:pt x="1020" y="372"/>
                  </a:lnTo>
                  <a:lnTo>
                    <a:pt x="1020" y="370"/>
                  </a:lnTo>
                  <a:lnTo>
                    <a:pt x="1022" y="370"/>
                  </a:lnTo>
                  <a:lnTo>
                    <a:pt x="1022" y="370"/>
                  </a:lnTo>
                  <a:lnTo>
                    <a:pt x="1022" y="370"/>
                  </a:lnTo>
                  <a:lnTo>
                    <a:pt x="1025" y="370"/>
                  </a:lnTo>
                  <a:lnTo>
                    <a:pt x="1025" y="370"/>
                  </a:lnTo>
                  <a:lnTo>
                    <a:pt x="1025" y="370"/>
                  </a:lnTo>
                  <a:lnTo>
                    <a:pt x="1025" y="368"/>
                  </a:lnTo>
                  <a:lnTo>
                    <a:pt x="1025" y="368"/>
                  </a:lnTo>
                  <a:lnTo>
                    <a:pt x="1025" y="368"/>
                  </a:lnTo>
                  <a:lnTo>
                    <a:pt x="1027" y="368"/>
                  </a:lnTo>
                  <a:lnTo>
                    <a:pt x="1027" y="368"/>
                  </a:lnTo>
                  <a:lnTo>
                    <a:pt x="1027" y="368"/>
                  </a:lnTo>
                  <a:lnTo>
                    <a:pt x="1029" y="368"/>
                  </a:lnTo>
                  <a:lnTo>
                    <a:pt x="1029" y="368"/>
                  </a:lnTo>
                  <a:lnTo>
                    <a:pt x="1029" y="368"/>
                  </a:lnTo>
                  <a:lnTo>
                    <a:pt x="1029" y="368"/>
                  </a:lnTo>
                  <a:lnTo>
                    <a:pt x="1032" y="368"/>
                  </a:lnTo>
                  <a:lnTo>
                    <a:pt x="1032" y="368"/>
                  </a:lnTo>
                  <a:lnTo>
                    <a:pt x="1032" y="365"/>
                  </a:lnTo>
                  <a:lnTo>
                    <a:pt x="1032" y="365"/>
                  </a:lnTo>
                  <a:lnTo>
                    <a:pt x="1032" y="365"/>
                  </a:lnTo>
                  <a:lnTo>
                    <a:pt x="1029" y="365"/>
                  </a:lnTo>
                  <a:lnTo>
                    <a:pt x="1029" y="365"/>
                  </a:lnTo>
                  <a:lnTo>
                    <a:pt x="1032" y="365"/>
                  </a:lnTo>
                  <a:lnTo>
                    <a:pt x="1032" y="363"/>
                  </a:lnTo>
                  <a:lnTo>
                    <a:pt x="1032" y="363"/>
                  </a:lnTo>
                  <a:lnTo>
                    <a:pt x="1029" y="363"/>
                  </a:lnTo>
                  <a:lnTo>
                    <a:pt x="1029" y="360"/>
                  </a:lnTo>
                  <a:lnTo>
                    <a:pt x="1029" y="360"/>
                  </a:lnTo>
                  <a:lnTo>
                    <a:pt x="1029" y="360"/>
                  </a:lnTo>
                  <a:lnTo>
                    <a:pt x="1029" y="360"/>
                  </a:lnTo>
                  <a:lnTo>
                    <a:pt x="1029" y="360"/>
                  </a:lnTo>
                  <a:lnTo>
                    <a:pt x="1027" y="360"/>
                  </a:lnTo>
                  <a:lnTo>
                    <a:pt x="1027" y="360"/>
                  </a:lnTo>
                  <a:lnTo>
                    <a:pt x="1025" y="360"/>
                  </a:lnTo>
                  <a:lnTo>
                    <a:pt x="1025" y="360"/>
                  </a:lnTo>
                  <a:lnTo>
                    <a:pt x="1025" y="360"/>
                  </a:lnTo>
                  <a:lnTo>
                    <a:pt x="1025" y="360"/>
                  </a:lnTo>
                  <a:lnTo>
                    <a:pt x="1022" y="360"/>
                  </a:lnTo>
                  <a:lnTo>
                    <a:pt x="1022" y="358"/>
                  </a:lnTo>
                  <a:lnTo>
                    <a:pt x="1025" y="358"/>
                  </a:lnTo>
                  <a:lnTo>
                    <a:pt x="1025" y="358"/>
                  </a:lnTo>
                  <a:lnTo>
                    <a:pt x="1025" y="358"/>
                  </a:lnTo>
                  <a:lnTo>
                    <a:pt x="1025" y="356"/>
                  </a:lnTo>
                  <a:lnTo>
                    <a:pt x="1025" y="356"/>
                  </a:lnTo>
                  <a:lnTo>
                    <a:pt x="1022" y="356"/>
                  </a:lnTo>
                  <a:lnTo>
                    <a:pt x="1022" y="356"/>
                  </a:lnTo>
                  <a:lnTo>
                    <a:pt x="1025" y="356"/>
                  </a:lnTo>
                  <a:lnTo>
                    <a:pt x="1025" y="356"/>
                  </a:lnTo>
                  <a:lnTo>
                    <a:pt x="1025" y="356"/>
                  </a:lnTo>
                  <a:lnTo>
                    <a:pt x="1025" y="353"/>
                  </a:lnTo>
                  <a:lnTo>
                    <a:pt x="1025" y="353"/>
                  </a:lnTo>
                  <a:lnTo>
                    <a:pt x="1027" y="353"/>
                  </a:lnTo>
                  <a:lnTo>
                    <a:pt x="1027" y="353"/>
                  </a:lnTo>
                  <a:lnTo>
                    <a:pt x="1027" y="353"/>
                  </a:lnTo>
                  <a:lnTo>
                    <a:pt x="1029" y="353"/>
                  </a:lnTo>
                  <a:lnTo>
                    <a:pt x="1029" y="351"/>
                  </a:lnTo>
                  <a:lnTo>
                    <a:pt x="1029" y="351"/>
                  </a:lnTo>
                  <a:lnTo>
                    <a:pt x="1029" y="349"/>
                  </a:lnTo>
                  <a:lnTo>
                    <a:pt x="1029" y="349"/>
                  </a:lnTo>
                  <a:lnTo>
                    <a:pt x="1029" y="349"/>
                  </a:lnTo>
                  <a:lnTo>
                    <a:pt x="1029" y="346"/>
                  </a:lnTo>
                  <a:lnTo>
                    <a:pt x="1029" y="346"/>
                  </a:lnTo>
                  <a:lnTo>
                    <a:pt x="1032" y="346"/>
                  </a:lnTo>
                  <a:lnTo>
                    <a:pt x="1032" y="346"/>
                  </a:lnTo>
                  <a:lnTo>
                    <a:pt x="1032" y="346"/>
                  </a:lnTo>
                  <a:lnTo>
                    <a:pt x="1034" y="346"/>
                  </a:lnTo>
                  <a:lnTo>
                    <a:pt x="1034" y="346"/>
                  </a:lnTo>
                  <a:lnTo>
                    <a:pt x="1034" y="346"/>
                  </a:lnTo>
                  <a:lnTo>
                    <a:pt x="1034" y="346"/>
                  </a:lnTo>
                  <a:lnTo>
                    <a:pt x="1036" y="346"/>
                  </a:lnTo>
                  <a:lnTo>
                    <a:pt x="1036" y="344"/>
                  </a:lnTo>
                  <a:lnTo>
                    <a:pt x="1036" y="344"/>
                  </a:lnTo>
                  <a:lnTo>
                    <a:pt x="1036" y="344"/>
                  </a:lnTo>
                  <a:lnTo>
                    <a:pt x="1036" y="344"/>
                  </a:lnTo>
                  <a:lnTo>
                    <a:pt x="1036" y="341"/>
                  </a:lnTo>
                  <a:lnTo>
                    <a:pt x="1039" y="341"/>
                  </a:lnTo>
                  <a:lnTo>
                    <a:pt x="1039" y="341"/>
                  </a:lnTo>
                  <a:lnTo>
                    <a:pt x="1039" y="341"/>
                  </a:lnTo>
                  <a:lnTo>
                    <a:pt x="1041" y="341"/>
                  </a:lnTo>
                  <a:lnTo>
                    <a:pt x="1041" y="339"/>
                  </a:lnTo>
                  <a:lnTo>
                    <a:pt x="1039" y="339"/>
                  </a:lnTo>
                  <a:lnTo>
                    <a:pt x="1039" y="339"/>
                  </a:lnTo>
                  <a:lnTo>
                    <a:pt x="1041" y="339"/>
                  </a:lnTo>
                  <a:lnTo>
                    <a:pt x="1041" y="339"/>
                  </a:lnTo>
                  <a:lnTo>
                    <a:pt x="1041" y="337"/>
                  </a:lnTo>
                  <a:lnTo>
                    <a:pt x="1041" y="337"/>
                  </a:lnTo>
                  <a:lnTo>
                    <a:pt x="1041" y="337"/>
                  </a:lnTo>
                  <a:lnTo>
                    <a:pt x="1041" y="337"/>
                  </a:lnTo>
                  <a:lnTo>
                    <a:pt x="1044" y="337"/>
                  </a:lnTo>
                  <a:lnTo>
                    <a:pt x="1044" y="334"/>
                  </a:lnTo>
                  <a:lnTo>
                    <a:pt x="1044" y="334"/>
                  </a:lnTo>
                  <a:lnTo>
                    <a:pt x="1044" y="334"/>
                  </a:lnTo>
                  <a:lnTo>
                    <a:pt x="1044" y="334"/>
                  </a:lnTo>
                  <a:lnTo>
                    <a:pt x="1044" y="332"/>
                  </a:lnTo>
                  <a:lnTo>
                    <a:pt x="1046" y="332"/>
                  </a:lnTo>
                  <a:lnTo>
                    <a:pt x="1046" y="332"/>
                  </a:lnTo>
                  <a:lnTo>
                    <a:pt x="1044" y="332"/>
                  </a:lnTo>
                  <a:lnTo>
                    <a:pt x="1044" y="330"/>
                  </a:lnTo>
                  <a:lnTo>
                    <a:pt x="1044" y="330"/>
                  </a:lnTo>
                  <a:lnTo>
                    <a:pt x="1044" y="330"/>
                  </a:lnTo>
                  <a:lnTo>
                    <a:pt x="1044" y="330"/>
                  </a:lnTo>
                  <a:lnTo>
                    <a:pt x="1044" y="327"/>
                  </a:lnTo>
                  <a:lnTo>
                    <a:pt x="1044" y="327"/>
                  </a:lnTo>
                  <a:lnTo>
                    <a:pt x="1041" y="327"/>
                  </a:lnTo>
                  <a:lnTo>
                    <a:pt x="1041" y="327"/>
                  </a:lnTo>
                  <a:lnTo>
                    <a:pt x="1041" y="325"/>
                  </a:lnTo>
                  <a:lnTo>
                    <a:pt x="1041" y="325"/>
                  </a:lnTo>
                  <a:lnTo>
                    <a:pt x="1041" y="325"/>
                  </a:lnTo>
                  <a:lnTo>
                    <a:pt x="1039" y="325"/>
                  </a:lnTo>
                  <a:lnTo>
                    <a:pt x="1039" y="325"/>
                  </a:lnTo>
                  <a:lnTo>
                    <a:pt x="1036" y="325"/>
                  </a:lnTo>
                  <a:lnTo>
                    <a:pt x="1036" y="325"/>
                  </a:lnTo>
                  <a:lnTo>
                    <a:pt x="1036" y="325"/>
                  </a:lnTo>
                  <a:lnTo>
                    <a:pt x="1036" y="323"/>
                  </a:lnTo>
                  <a:lnTo>
                    <a:pt x="1036" y="323"/>
                  </a:lnTo>
                  <a:lnTo>
                    <a:pt x="1034" y="323"/>
                  </a:lnTo>
                  <a:lnTo>
                    <a:pt x="1034" y="323"/>
                  </a:lnTo>
                  <a:lnTo>
                    <a:pt x="1034" y="325"/>
                  </a:lnTo>
                  <a:lnTo>
                    <a:pt x="1034" y="325"/>
                  </a:lnTo>
                  <a:lnTo>
                    <a:pt x="1032" y="325"/>
                  </a:lnTo>
                  <a:lnTo>
                    <a:pt x="1032" y="325"/>
                  </a:lnTo>
                  <a:lnTo>
                    <a:pt x="1029" y="325"/>
                  </a:lnTo>
                  <a:lnTo>
                    <a:pt x="1029" y="323"/>
                  </a:lnTo>
                  <a:lnTo>
                    <a:pt x="1029" y="323"/>
                  </a:lnTo>
                  <a:lnTo>
                    <a:pt x="1029" y="323"/>
                  </a:lnTo>
                  <a:lnTo>
                    <a:pt x="1029" y="323"/>
                  </a:lnTo>
                  <a:lnTo>
                    <a:pt x="1027" y="323"/>
                  </a:lnTo>
                  <a:lnTo>
                    <a:pt x="1027" y="323"/>
                  </a:lnTo>
                  <a:lnTo>
                    <a:pt x="1025" y="323"/>
                  </a:lnTo>
                  <a:lnTo>
                    <a:pt x="1025" y="323"/>
                  </a:lnTo>
                  <a:lnTo>
                    <a:pt x="1025" y="323"/>
                  </a:lnTo>
                  <a:lnTo>
                    <a:pt x="1022" y="323"/>
                  </a:lnTo>
                  <a:lnTo>
                    <a:pt x="1022" y="323"/>
                  </a:lnTo>
                  <a:lnTo>
                    <a:pt x="1022" y="323"/>
                  </a:lnTo>
                  <a:lnTo>
                    <a:pt x="1022" y="323"/>
                  </a:lnTo>
                  <a:lnTo>
                    <a:pt x="1020" y="323"/>
                  </a:lnTo>
                  <a:lnTo>
                    <a:pt x="1020" y="325"/>
                  </a:lnTo>
                  <a:lnTo>
                    <a:pt x="1020" y="325"/>
                  </a:lnTo>
                  <a:lnTo>
                    <a:pt x="1017" y="325"/>
                  </a:lnTo>
                  <a:lnTo>
                    <a:pt x="1017" y="325"/>
                  </a:lnTo>
                  <a:lnTo>
                    <a:pt x="1020" y="325"/>
                  </a:lnTo>
                  <a:lnTo>
                    <a:pt x="1020" y="325"/>
                  </a:lnTo>
                  <a:lnTo>
                    <a:pt x="1020" y="327"/>
                  </a:lnTo>
                  <a:lnTo>
                    <a:pt x="1017" y="327"/>
                  </a:lnTo>
                  <a:lnTo>
                    <a:pt x="1017" y="327"/>
                  </a:lnTo>
                  <a:lnTo>
                    <a:pt x="1017" y="327"/>
                  </a:lnTo>
                  <a:lnTo>
                    <a:pt x="1015" y="327"/>
                  </a:lnTo>
                  <a:lnTo>
                    <a:pt x="1015" y="327"/>
                  </a:lnTo>
                  <a:lnTo>
                    <a:pt x="1015" y="327"/>
                  </a:lnTo>
                  <a:lnTo>
                    <a:pt x="1015" y="330"/>
                  </a:lnTo>
                  <a:lnTo>
                    <a:pt x="1015" y="330"/>
                  </a:lnTo>
                  <a:lnTo>
                    <a:pt x="1015" y="330"/>
                  </a:lnTo>
                  <a:lnTo>
                    <a:pt x="1015" y="330"/>
                  </a:lnTo>
                  <a:lnTo>
                    <a:pt x="1015" y="332"/>
                  </a:lnTo>
                  <a:lnTo>
                    <a:pt x="1015" y="332"/>
                  </a:lnTo>
                  <a:lnTo>
                    <a:pt x="1015" y="332"/>
                  </a:lnTo>
                  <a:lnTo>
                    <a:pt x="1013" y="332"/>
                  </a:lnTo>
                  <a:lnTo>
                    <a:pt x="1013" y="332"/>
                  </a:lnTo>
                  <a:lnTo>
                    <a:pt x="1013" y="332"/>
                  </a:lnTo>
                  <a:lnTo>
                    <a:pt x="1013" y="332"/>
                  </a:lnTo>
                  <a:lnTo>
                    <a:pt x="1010" y="332"/>
                  </a:lnTo>
                  <a:lnTo>
                    <a:pt x="1010" y="332"/>
                  </a:lnTo>
                  <a:lnTo>
                    <a:pt x="1010" y="334"/>
                  </a:lnTo>
                  <a:lnTo>
                    <a:pt x="1010" y="334"/>
                  </a:lnTo>
                  <a:lnTo>
                    <a:pt x="1010" y="337"/>
                  </a:lnTo>
                  <a:lnTo>
                    <a:pt x="1010" y="337"/>
                  </a:lnTo>
                  <a:lnTo>
                    <a:pt x="1008" y="337"/>
                  </a:lnTo>
                  <a:lnTo>
                    <a:pt x="1008" y="337"/>
                  </a:lnTo>
                  <a:lnTo>
                    <a:pt x="1008" y="337"/>
                  </a:lnTo>
                  <a:lnTo>
                    <a:pt x="1008" y="337"/>
                  </a:lnTo>
                  <a:lnTo>
                    <a:pt x="1008" y="339"/>
                  </a:lnTo>
                  <a:lnTo>
                    <a:pt x="1008" y="339"/>
                  </a:lnTo>
                  <a:lnTo>
                    <a:pt x="1008" y="339"/>
                  </a:lnTo>
                  <a:lnTo>
                    <a:pt x="1006" y="339"/>
                  </a:lnTo>
                  <a:lnTo>
                    <a:pt x="1006" y="339"/>
                  </a:lnTo>
                  <a:lnTo>
                    <a:pt x="1003" y="339"/>
                  </a:lnTo>
                  <a:lnTo>
                    <a:pt x="1003" y="341"/>
                  </a:lnTo>
                  <a:lnTo>
                    <a:pt x="1003" y="341"/>
                  </a:lnTo>
                  <a:lnTo>
                    <a:pt x="1003" y="341"/>
                  </a:lnTo>
                  <a:lnTo>
                    <a:pt x="1003" y="341"/>
                  </a:lnTo>
                  <a:lnTo>
                    <a:pt x="1001" y="341"/>
                  </a:lnTo>
                  <a:lnTo>
                    <a:pt x="1001" y="341"/>
                  </a:lnTo>
                  <a:lnTo>
                    <a:pt x="1001" y="341"/>
                  </a:lnTo>
                  <a:lnTo>
                    <a:pt x="1001" y="344"/>
                  </a:lnTo>
                  <a:lnTo>
                    <a:pt x="999" y="344"/>
                  </a:lnTo>
                  <a:lnTo>
                    <a:pt x="999" y="344"/>
                  </a:lnTo>
                  <a:lnTo>
                    <a:pt x="996" y="344"/>
                  </a:lnTo>
                  <a:lnTo>
                    <a:pt x="996" y="344"/>
                  </a:lnTo>
                  <a:lnTo>
                    <a:pt x="996" y="344"/>
                  </a:lnTo>
                  <a:lnTo>
                    <a:pt x="996" y="344"/>
                  </a:lnTo>
                  <a:lnTo>
                    <a:pt x="996" y="346"/>
                  </a:lnTo>
                  <a:lnTo>
                    <a:pt x="994" y="346"/>
                  </a:lnTo>
                  <a:lnTo>
                    <a:pt x="994" y="346"/>
                  </a:lnTo>
                  <a:lnTo>
                    <a:pt x="991" y="346"/>
                  </a:lnTo>
                  <a:lnTo>
                    <a:pt x="991" y="346"/>
                  </a:lnTo>
                  <a:lnTo>
                    <a:pt x="991" y="346"/>
                  </a:lnTo>
                  <a:lnTo>
                    <a:pt x="991" y="346"/>
                  </a:lnTo>
                  <a:lnTo>
                    <a:pt x="989" y="346"/>
                  </a:lnTo>
                  <a:lnTo>
                    <a:pt x="989" y="346"/>
                  </a:lnTo>
                  <a:lnTo>
                    <a:pt x="989" y="346"/>
                  </a:lnTo>
                  <a:lnTo>
                    <a:pt x="989" y="346"/>
                  </a:lnTo>
                  <a:lnTo>
                    <a:pt x="987" y="346"/>
                  </a:lnTo>
                  <a:lnTo>
                    <a:pt x="987" y="349"/>
                  </a:lnTo>
                  <a:lnTo>
                    <a:pt x="987" y="349"/>
                  </a:lnTo>
                  <a:lnTo>
                    <a:pt x="987" y="349"/>
                  </a:lnTo>
                  <a:lnTo>
                    <a:pt x="984" y="349"/>
                  </a:lnTo>
                  <a:lnTo>
                    <a:pt x="984" y="351"/>
                  </a:lnTo>
                  <a:lnTo>
                    <a:pt x="984" y="351"/>
                  </a:lnTo>
                  <a:lnTo>
                    <a:pt x="984" y="351"/>
                  </a:lnTo>
                  <a:lnTo>
                    <a:pt x="984" y="351"/>
                  </a:lnTo>
                  <a:lnTo>
                    <a:pt x="984" y="353"/>
                  </a:lnTo>
                  <a:lnTo>
                    <a:pt x="982" y="353"/>
                  </a:lnTo>
                  <a:lnTo>
                    <a:pt x="982" y="353"/>
                  </a:lnTo>
                  <a:lnTo>
                    <a:pt x="982" y="356"/>
                  </a:lnTo>
                  <a:lnTo>
                    <a:pt x="982" y="356"/>
                  </a:lnTo>
                  <a:lnTo>
                    <a:pt x="982" y="356"/>
                  </a:lnTo>
                  <a:lnTo>
                    <a:pt x="982" y="356"/>
                  </a:lnTo>
                  <a:lnTo>
                    <a:pt x="982" y="358"/>
                  </a:lnTo>
                  <a:lnTo>
                    <a:pt x="982" y="358"/>
                  </a:lnTo>
                  <a:lnTo>
                    <a:pt x="982" y="358"/>
                  </a:lnTo>
                  <a:lnTo>
                    <a:pt x="982" y="360"/>
                  </a:lnTo>
                  <a:lnTo>
                    <a:pt x="982" y="360"/>
                  </a:lnTo>
                  <a:lnTo>
                    <a:pt x="982" y="360"/>
                  </a:lnTo>
                  <a:lnTo>
                    <a:pt x="982" y="360"/>
                  </a:lnTo>
                  <a:lnTo>
                    <a:pt x="980" y="360"/>
                  </a:lnTo>
                  <a:lnTo>
                    <a:pt x="980" y="363"/>
                  </a:lnTo>
                  <a:lnTo>
                    <a:pt x="980" y="363"/>
                  </a:lnTo>
                  <a:lnTo>
                    <a:pt x="977" y="363"/>
                  </a:lnTo>
                  <a:lnTo>
                    <a:pt x="977" y="363"/>
                  </a:lnTo>
                  <a:lnTo>
                    <a:pt x="977" y="365"/>
                  </a:lnTo>
                  <a:lnTo>
                    <a:pt x="977" y="365"/>
                  </a:lnTo>
                  <a:lnTo>
                    <a:pt x="977" y="365"/>
                  </a:lnTo>
                  <a:lnTo>
                    <a:pt x="977" y="365"/>
                  </a:lnTo>
                  <a:lnTo>
                    <a:pt x="975" y="365"/>
                  </a:lnTo>
                  <a:lnTo>
                    <a:pt x="975" y="365"/>
                  </a:lnTo>
                  <a:lnTo>
                    <a:pt x="975" y="365"/>
                  </a:lnTo>
                  <a:lnTo>
                    <a:pt x="975" y="365"/>
                  </a:lnTo>
                  <a:lnTo>
                    <a:pt x="975" y="368"/>
                  </a:lnTo>
                  <a:lnTo>
                    <a:pt x="973" y="368"/>
                  </a:lnTo>
                  <a:lnTo>
                    <a:pt x="973" y="368"/>
                  </a:lnTo>
                  <a:lnTo>
                    <a:pt x="970" y="368"/>
                  </a:lnTo>
                  <a:lnTo>
                    <a:pt x="970" y="365"/>
                  </a:lnTo>
                  <a:lnTo>
                    <a:pt x="970" y="365"/>
                  </a:lnTo>
                  <a:lnTo>
                    <a:pt x="970" y="365"/>
                  </a:lnTo>
                  <a:lnTo>
                    <a:pt x="968" y="365"/>
                  </a:lnTo>
                  <a:lnTo>
                    <a:pt x="968" y="365"/>
                  </a:lnTo>
                  <a:lnTo>
                    <a:pt x="968" y="365"/>
                  </a:lnTo>
                  <a:lnTo>
                    <a:pt x="968" y="365"/>
                  </a:lnTo>
                  <a:lnTo>
                    <a:pt x="968" y="365"/>
                  </a:lnTo>
                  <a:lnTo>
                    <a:pt x="965" y="365"/>
                  </a:lnTo>
                  <a:lnTo>
                    <a:pt x="965" y="365"/>
                  </a:lnTo>
                  <a:lnTo>
                    <a:pt x="965" y="368"/>
                  </a:lnTo>
                  <a:lnTo>
                    <a:pt x="963" y="368"/>
                  </a:lnTo>
                  <a:lnTo>
                    <a:pt x="963" y="368"/>
                  </a:lnTo>
                  <a:lnTo>
                    <a:pt x="963" y="368"/>
                  </a:lnTo>
                  <a:lnTo>
                    <a:pt x="963" y="368"/>
                  </a:lnTo>
                  <a:lnTo>
                    <a:pt x="963" y="370"/>
                  </a:lnTo>
                  <a:lnTo>
                    <a:pt x="961" y="370"/>
                  </a:lnTo>
                  <a:lnTo>
                    <a:pt x="961" y="370"/>
                  </a:lnTo>
                  <a:lnTo>
                    <a:pt x="961" y="368"/>
                  </a:lnTo>
                  <a:lnTo>
                    <a:pt x="958" y="368"/>
                  </a:lnTo>
                  <a:lnTo>
                    <a:pt x="958" y="368"/>
                  </a:lnTo>
                  <a:lnTo>
                    <a:pt x="958" y="368"/>
                  </a:lnTo>
                  <a:lnTo>
                    <a:pt x="958" y="368"/>
                  </a:lnTo>
                  <a:lnTo>
                    <a:pt x="958" y="365"/>
                  </a:lnTo>
                  <a:lnTo>
                    <a:pt x="958" y="365"/>
                  </a:lnTo>
                  <a:lnTo>
                    <a:pt x="956" y="365"/>
                  </a:lnTo>
                  <a:lnTo>
                    <a:pt x="956" y="365"/>
                  </a:lnTo>
                  <a:lnTo>
                    <a:pt x="956" y="365"/>
                  </a:lnTo>
                  <a:lnTo>
                    <a:pt x="956" y="365"/>
                  </a:lnTo>
                  <a:lnTo>
                    <a:pt x="954" y="365"/>
                  </a:lnTo>
                  <a:lnTo>
                    <a:pt x="954" y="365"/>
                  </a:lnTo>
                  <a:lnTo>
                    <a:pt x="951" y="365"/>
                  </a:lnTo>
                  <a:lnTo>
                    <a:pt x="951" y="365"/>
                  </a:lnTo>
                  <a:lnTo>
                    <a:pt x="951" y="365"/>
                  </a:lnTo>
                  <a:lnTo>
                    <a:pt x="951" y="365"/>
                  </a:lnTo>
                  <a:lnTo>
                    <a:pt x="951" y="365"/>
                  </a:lnTo>
                  <a:lnTo>
                    <a:pt x="949" y="365"/>
                  </a:lnTo>
                  <a:lnTo>
                    <a:pt x="949" y="368"/>
                  </a:lnTo>
                  <a:lnTo>
                    <a:pt x="949" y="368"/>
                  </a:lnTo>
                  <a:lnTo>
                    <a:pt x="949" y="370"/>
                  </a:lnTo>
                  <a:lnTo>
                    <a:pt x="949" y="370"/>
                  </a:lnTo>
                  <a:lnTo>
                    <a:pt x="949" y="370"/>
                  </a:lnTo>
                  <a:lnTo>
                    <a:pt x="949" y="372"/>
                  </a:lnTo>
                  <a:lnTo>
                    <a:pt x="949" y="372"/>
                  </a:lnTo>
                  <a:lnTo>
                    <a:pt x="949" y="372"/>
                  </a:lnTo>
                  <a:lnTo>
                    <a:pt x="946" y="372"/>
                  </a:lnTo>
                  <a:lnTo>
                    <a:pt x="946" y="375"/>
                  </a:lnTo>
                  <a:lnTo>
                    <a:pt x="946" y="375"/>
                  </a:lnTo>
                  <a:lnTo>
                    <a:pt x="946" y="375"/>
                  </a:lnTo>
                  <a:lnTo>
                    <a:pt x="944" y="375"/>
                  </a:lnTo>
                  <a:lnTo>
                    <a:pt x="944" y="375"/>
                  </a:lnTo>
                  <a:lnTo>
                    <a:pt x="944" y="377"/>
                  </a:lnTo>
                  <a:lnTo>
                    <a:pt x="944" y="377"/>
                  </a:lnTo>
                  <a:lnTo>
                    <a:pt x="944" y="379"/>
                  </a:lnTo>
                  <a:lnTo>
                    <a:pt x="944" y="379"/>
                  </a:lnTo>
                  <a:lnTo>
                    <a:pt x="946" y="379"/>
                  </a:lnTo>
                  <a:lnTo>
                    <a:pt x="946" y="382"/>
                  </a:lnTo>
                  <a:lnTo>
                    <a:pt x="946" y="382"/>
                  </a:lnTo>
                  <a:lnTo>
                    <a:pt x="946" y="382"/>
                  </a:lnTo>
                  <a:lnTo>
                    <a:pt x="946" y="384"/>
                  </a:lnTo>
                  <a:lnTo>
                    <a:pt x="946" y="384"/>
                  </a:lnTo>
                  <a:lnTo>
                    <a:pt x="949" y="384"/>
                  </a:lnTo>
                  <a:lnTo>
                    <a:pt x="949" y="384"/>
                  </a:lnTo>
                  <a:lnTo>
                    <a:pt x="949" y="384"/>
                  </a:lnTo>
                  <a:lnTo>
                    <a:pt x="949" y="387"/>
                  </a:lnTo>
                  <a:lnTo>
                    <a:pt x="949" y="387"/>
                  </a:lnTo>
                  <a:lnTo>
                    <a:pt x="951" y="387"/>
                  </a:lnTo>
                  <a:lnTo>
                    <a:pt x="951" y="387"/>
                  </a:lnTo>
                  <a:lnTo>
                    <a:pt x="951" y="387"/>
                  </a:lnTo>
                  <a:lnTo>
                    <a:pt x="951" y="387"/>
                  </a:lnTo>
                  <a:lnTo>
                    <a:pt x="951" y="389"/>
                  </a:lnTo>
                  <a:lnTo>
                    <a:pt x="954" y="389"/>
                  </a:lnTo>
                  <a:lnTo>
                    <a:pt x="954" y="389"/>
                  </a:lnTo>
                  <a:lnTo>
                    <a:pt x="954" y="389"/>
                  </a:lnTo>
                  <a:lnTo>
                    <a:pt x="956" y="389"/>
                  </a:lnTo>
                  <a:lnTo>
                    <a:pt x="956" y="391"/>
                  </a:lnTo>
                  <a:lnTo>
                    <a:pt x="956" y="391"/>
                  </a:lnTo>
                  <a:lnTo>
                    <a:pt x="956" y="391"/>
                  </a:lnTo>
                  <a:lnTo>
                    <a:pt x="958" y="391"/>
                  </a:lnTo>
                  <a:lnTo>
                    <a:pt x="958" y="391"/>
                  </a:lnTo>
                  <a:lnTo>
                    <a:pt x="958" y="391"/>
                  </a:lnTo>
                  <a:lnTo>
                    <a:pt x="961" y="391"/>
                  </a:lnTo>
                  <a:lnTo>
                    <a:pt x="961" y="391"/>
                  </a:lnTo>
                  <a:lnTo>
                    <a:pt x="963" y="391"/>
                  </a:lnTo>
                  <a:lnTo>
                    <a:pt x="963" y="391"/>
                  </a:lnTo>
                  <a:lnTo>
                    <a:pt x="963" y="391"/>
                  </a:lnTo>
                  <a:lnTo>
                    <a:pt x="963" y="391"/>
                  </a:lnTo>
                  <a:lnTo>
                    <a:pt x="965" y="391"/>
                  </a:lnTo>
                  <a:lnTo>
                    <a:pt x="965" y="391"/>
                  </a:lnTo>
                  <a:lnTo>
                    <a:pt x="965" y="391"/>
                  </a:lnTo>
                  <a:lnTo>
                    <a:pt x="968" y="391"/>
                  </a:lnTo>
                  <a:lnTo>
                    <a:pt x="968" y="391"/>
                  </a:lnTo>
                  <a:lnTo>
                    <a:pt x="968" y="391"/>
                  </a:lnTo>
                  <a:lnTo>
                    <a:pt x="968" y="389"/>
                  </a:lnTo>
                  <a:lnTo>
                    <a:pt x="970" y="389"/>
                  </a:lnTo>
                  <a:lnTo>
                    <a:pt x="970" y="389"/>
                  </a:lnTo>
                  <a:lnTo>
                    <a:pt x="970" y="389"/>
                  </a:lnTo>
                  <a:lnTo>
                    <a:pt x="970" y="389"/>
                  </a:lnTo>
                  <a:lnTo>
                    <a:pt x="973" y="389"/>
                  </a:lnTo>
                  <a:lnTo>
                    <a:pt x="973" y="389"/>
                  </a:lnTo>
                  <a:lnTo>
                    <a:pt x="973" y="389"/>
                  </a:lnTo>
                  <a:lnTo>
                    <a:pt x="973" y="391"/>
                  </a:lnTo>
                  <a:lnTo>
                    <a:pt x="973" y="391"/>
                  </a:lnTo>
                  <a:lnTo>
                    <a:pt x="973" y="394"/>
                  </a:lnTo>
                  <a:lnTo>
                    <a:pt x="975" y="394"/>
                  </a:lnTo>
                  <a:lnTo>
                    <a:pt x="975" y="394"/>
                  </a:lnTo>
                  <a:lnTo>
                    <a:pt x="975" y="394"/>
                  </a:lnTo>
                  <a:lnTo>
                    <a:pt x="975" y="394"/>
                  </a:lnTo>
                  <a:lnTo>
                    <a:pt x="975" y="396"/>
                  </a:lnTo>
                  <a:lnTo>
                    <a:pt x="975" y="396"/>
                  </a:lnTo>
                  <a:lnTo>
                    <a:pt x="977" y="396"/>
                  </a:lnTo>
                  <a:lnTo>
                    <a:pt x="977" y="396"/>
                  </a:lnTo>
                  <a:lnTo>
                    <a:pt x="977" y="398"/>
                  </a:lnTo>
                  <a:lnTo>
                    <a:pt x="977" y="398"/>
                  </a:lnTo>
                  <a:lnTo>
                    <a:pt x="977" y="401"/>
                  </a:lnTo>
                  <a:lnTo>
                    <a:pt x="977" y="401"/>
                  </a:lnTo>
                  <a:lnTo>
                    <a:pt x="977" y="401"/>
                  </a:lnTo>
                  <a:lnTo>
                    <a:pt x="977" y="403"/>
                  </a:lnTo>
                  <a:lnTo>
                    <a:pt x="977" y="403"/>
                  </a:lnTo>
                  <a:lnTo>
                    <a:pt x="977" y="403"/>
                  </a:lnTo>
                  <a:lnTo>
                    <a:pt x="977" y="405"/>
                  </a:lnTo>
                  <a:lnTo>
                    <a:pt x="975" y="405"/>
                  </a:lnTo>
                  <a:lnTo>
                    <a:pt x="975" y="405"/>
                  </a:lnTo>
                  <a:lnTo>
                    <a:pt x="975" y="405"/>
                  </a:lnTo>
                  <a:lnTo>
                    <a:pt x="975" y="405"/>
                  </a:lnTo>
                  <a:lnTo>
                    <a:pt x="975" y="408"/>
                  </a:lnTo>
                  <a:lnTo>
                    <a:pt x="975" y="408"/>
                  </a:lnTo>
                  <a:lnTo>
                    <a:pt x="975" y="410"/>
                  </a:lnTo>
                  <a:lnTo>
                    <a:pt x="975" y="410"/>
                  </a:lnTo>
                  <a:lnTo>
                    <a:pt x="975" y="410"/>
                  </a:lnTo>
                  <a:lnTo>
                    <a:pt x="975" y="413"/>
                  </a:lnTo>
                  <a:lnTo>
                    <a:pt x="975" y="413"/>
                  </a:lnTo>
                  <a:lnTo>
                    <a:pt x="977" y="413"/>
                  </a:lnTo>
                  <a:lnTo>
                    <a:pt x="977" y="413"/>
                  </a:lnTo>
                  <a:lnTo>
                    <a:pt x="977" y="415"/>
                  </a:lnTo>
                  <a:lnTo>
                    <a:pt x="977" y="415"/>
                  </a:lnTo>
                  <a:lnTo>
                    <a:pt x="980" y="415"/>
                  </a:lnTo>
                  <a:lnTo>
                    <a:pt x="980" y="415"/>
                  </a:lnTo>
                  <a:lnTo>
                    <a:pt x="980" y="415"/>
                  </a:lnTo>
                  <a:lnTo>
                    <a:pt x="982" y="415"/>
                  </a:lnTo>
                  <a:lnTo>
                    <a:pt x="982" y="415"/>
                  </a:lnTo>
                  <a:lnTo>
                    <a:pt x="982" y="415"/>
                  </a:lnTo>
                  <a:lnTo>
                    <a:pt x="982" y="415"/>
                  </a:lnTo>
                  <a:lnTo>
                    <a:pt x="984" y="415"/>
                  </a:lnTo>
                  <a:lnTo>
                    <a:pt x="984" y="415"/>
                  </a:lnTo>
                  <a:lnTo>
                    <a:pt x="984" y="415"/>
                  </a:lnTo>
                  <a:lnTo>
                    <a:pt x="987" y="415"/>
                  </a:lnTo>
                  <a:lnTo>
                    <a:pt x="987" y="415"/>
                  </a:lnTo>
                  <a:lnTo>
                    <a:pt x="989" y="415"/>
                  </a:lnTo>
                  <a:lnTo>
                    <a:pt x="989" y="415"/>
                  </a:lnTo>
                  <a:lnTo>
                    <a:pt x="989" y="415"/>
                  </a:lnTo>
                  <a:lnTo>
                    <a:pt x="991" y="415"/>
                  </a:lnTo>
                  <a:lnTo>
                    <a:pt x="991" y="415"/>
                  </a:lnTo>
                  <a:lnTo>
                    <a:pt x="991" y="415"/>
                  </a:lnTo>
                  <a:lnTo>
                    <a:pt x="991" y="415"/>
                  </a:lnTo>
                  <a:lnTo>
                    <a:pt x="994" y="415"/>
                  </a:lnTo>
                  <a:lnTo>
                    <a:pt x="994" y="415"/>
                  </a:lnTo>
                  <a:lnTo>
                    <a:pt x="994" y="415"/>
                  </a:lnTo>
                  <a:lnTo>
                    <a:pt x="994" y="413"/>
                  </a:lnTo>
                  <a:lnTo>
                    <a:pt x="994" y="413"/>
                  </a:lnTo>
                  <a:lnTo>
                    <a:pt x="994" y="413"/>
                  </a:lnTo>
                  <a:lnTo>
                    <a:pt x="994" y="410"/>
                  </a:lnTo>
                  <a:lnTo>
                    <a:pt x="994" y="410"/>
                  </a:lnTo>
                  <a:lnTo>
                    <a:pt x="994" y="410"/>
                  </a:lnTo>
                  <a:lnTo>
                    <a:pt x="996" y="410"/>
                  </a:lnTo>
                  <a:lnTo>
                    <a:pt x="996" y="410"/>
                  </a:lnTo>
                  <a:lnTo>
                    <a:pt x="996" y="408"/>
                  </a:lnTo>
                  <a:lnTo>
                    <a:pt x="996" y="408"/>
                  </a:lnTo>
                  <a:lnTo>
                    <a:pt x="999" y="408"/>
                  </a:lnTo>
                  <a:lnTo>
                    <a:pt x="999" y="408"/>
                  </a:lnTo>
                  <a:lnTo>
                    <a:pt x="999" y="408"/>
                  </a:lnTo>
                  <a:lnTo>
                    <a:pt x="1001" y="408"/>
                  </a:lnTo>
                  <a:lnTo>
                    <a:pt x="1001" y="408"/>
                  </a:lnTo>
                  <a:lnTo>
                    <a:pt x="1001" y="405"/>
                  </a:lnTo>
                  <a:lnTo>
                    <a:pt x="1001" y="405"/>
                  </a:lnTo>
                  <a:lnTo>
                    <a:pt x="1001" y="405"/>
                  </a:lnTo>
                  <a:lnTo>
                    <a:pt x="1003" y="405"/>
                  </a:lnTo>
                  <a:lnTo>
                    <a:pt x="1003" y="405"/>
                  </a:lnTo>
                  <a:lnTo>
                    <a:pt x="1003" y="405"/>
                  </a:lnTo>
                  <a:lnTo>
                    <a:pt x="1003" y="403"/>
                  </a:lnTo>
                  <a:lnTo>
                    <a:pt x="1003" y="403"/>
                  </a:lnTo>
                  <a:lnTo>
                    <a:pt x="1001" y="403"/>
                  </a:lnTo>
                  <a:lnTo>
                    <a:pt x="1001" y="403"/>
                  </a:lnTo>
                  <a:lnTo>
                    <a:pt x="1003" y="403"/>
                  </a:lnTo>
                  <a:lnTo>
                    <a:pt x="1003" y="403"/>
                  </a:lnTo>
                  <a:lnTo>
                    <a:pt x="1003" y="403"/>
                  </a:lnTo>
                  <a:lnTo>
                    <a:pt x="1006" y="403"/>
                  </a:lnTo>
                  <a:lnTo>
                    <a:pt x="1006" y="401"/>
                  </a:lnTo>
                  <a:lnTo>
                    <a:pt x="1006" y="401"/>
                  </a:lnTo>
                  <a:lnTo>
                    <a:pt x="1006" y="401"/>
                  </a:lnTo>
                  <a:lnTo>
                    <a:pt x="1008" y="401"/>
                  </a:lnTo>
                  <a:lnTo>
                    <a:pt x="1008" y="401"/>
                  </a:lnTo>
                  <a:lnTo>
                    <a:pt x="1008" y="401"/>
                  </a:lnTo>
                  <a:lnTo>
                    <a:pt x="1010" y="401"/>
                  </a:lnTo>
                  <a:lnTo>
                    <a:pt x="1010" y="401"/>
                  </a:lnTo>
                  <a:lnTo>
                    <a:pt x="1010" y="401"/>
                  </a:lnTo>
                  <a:lnTo>
                    <a:pt x="1010" y="398"/>
                  </a:lnTo>
                  <a:lnTo>
                    <a:pt x="1013" y="398"/>
                  </a:lnTo>
                  <a:lnTo>
                    <a:pt x="1013" y="398"/>
                  </a:lnTo>
                  <a:lnTo>
                    <a:pt x="1013" y="396"/>
                  </a:lnTo>
                  <a:lnTo>
                    <a:pt x="1010" y="396"/>
                  </a:lnTo>
                  <a:lnTo>
                    <a:pt x="1010" y="396"/>
                  </a:lnTo>
                  <a:lnTo>
                    <a:pt x="1010" y="396"/>
                  </a:lnTo>
                  <a:lnTo>
                    <a:pt x="1010" y="396"/>
                  </a:lnTo>
                  <a:lnTo>
                    <a:pt x="1010" y="396"/>
                  </a:lnTo>
                  <a:lnTo>
                    <a:pt x="1010" y="396"/>
                  </a:lnTo>
                  <a:lnTo>
                    <a:pt x="1010" y="396"/>
                  </a:lnTo>
                  <a:lnTo>
                    <a:pt x="1013" y="396"/>
                  </a:lnTo>
                  <a:lnTo>
                    <a:pt x="1013" y="396"/>
                  </a:lnTo>
                  <a:lnTo>
                    <a:pt x="1013" y="396"/>
                  </a:lnTo>
                  <a:lnTo>
                    <a:pt x="1015" y="396"/>
                  </a:lnTo>
                  <a:lnTo>
                    <a:pt x="1015" y="396"/>
                  </a:lnTo>
                  <a:lnTo>
                    <a:pt x="1015" y="398"/>
                  </a:lnTo>
                  <a:lnTo>
                    <a:pt x="1013" y="398"/>
                  </a:lnTo>
                  <a:lnTo>
                    <a:pt x="1013" y="398"/>
                  </a:lnTo>
                  <a:lnTo>
                    <a:pt x="1015" y="398"/>
                  </a:lnTo>
                  <a:lnTo>
                    <a:pt x="1015" y="398"/>
                  </a:lnTo>
                  <a:lnTo>
                    <a:pt x="1015" y="398"/>
                  </a:lnTo>
                  <a:lnTo>
                    <a:pt x="1017" y="398"/>
                  </a:lnTo>
                  <a:lnTo>
                    <a:pt x="1017" y="398"/>
                  </a:lnTo>
                  <a:lnTo>
                    <a:pt x="1017" y="401"/>
                  </a:lnTo>
                  <a:lnTo>
                    <a:pt x="1017" y="401"/>
                  </a:lnTo>
                  <a:lnTo>
                    <a:pt x="1017" y="401"/>
                  </a:lnTo>
                  <a:lnTo>
                    <a:pt x="1020" y="401"/>
                  </a:lnTo>
                  <a:lnTo>
                    <a:pt x="1020" y="403"/>
                  </a:lnTo>
                  <a:lnTo>
                    <a:pt x="1020" y="403"/>
                  </a:lnTo>
                  <a:lnTo>
                    <a:pt x="1020" y="401"/>
                  </a:lnTo>
                  <a:lnTo>
                    <a:pt x="1022" y="401"/>
                  </a:lnTo>
                  <a:lnTo>
                    <a:pt x="1022" y="403"/>
                  </a:lnTo>
                  <a:lnTo>
                    <a:pt x="1022" y="403"/>
                  </a:lnTo>
                  <a:lnTo>
                    <a:pt x="1022" y="403"/>
                  </a:lnTo>
                  <a:lnTo>
                    <a:pt x="1022" y="405"/>
                  </a:lnTo>
                  <a:lnTo>
                    <a:pt x="1022" y="405"/>
                  </a:lnTo>
                  <a:lnTo>
                    <a:pt x="1022" y="405"/>
                  </a:lnTo>
                  <a:lnTo>
                    <a:pt x="1025" y="405"/>
                  </a:lnTo>
                  <a:lnTo>
                    <a:pt x="1025" y="405"/>
                  </a:lnTo>
                  <a:lnTo>
                    <a:pt x="1025" y="405"/>
                  </a:lnTo>
                  <a:lnTo>
                    <a:pt x="1025" y="405"/>
                  </a:lnTo>
                  <a:lnTo>
                    <a:pt x="1027" y="405"/>
                  </a:lnTo>
                  <a:lnTo>
                    <a:pt x="1027" y="405"/>
                  </a:lnTo>
                  <a:lnTo>
                    <a:pt x="1029" y="405"/>
                  </a:lnTo>
                  <a:lnTo>
                    <a:pt x="1029" y="405"/>
                  </a:lnTo>
                  <a:lnTo>
                    <a:pt x="1027" y="405"/>
                  </a:lnTo>
                  <a:lnTo>
                    <a:pt x="1027" y="405"/>
                  </a:lnTo>
                  <a:lnTo>
                    <a:pt x="1029" y="405"/>
                  </a:lnTo>
                  <a:lnTo>
                    <a:pt x="1029" y="408"/>
                  </a:lnTo>
                  <a:lnTo>
                    <a:pt x="1029" y="408"/>
                  </a:lnTo>
                  <a:lnTo>
                    <a:pt x="1029" y="408"/>
                  </a:lnTo>
                  <a:lnTo>
                    <a:pt x="1029" y="408"/>
                  </a:lnTo>
                  <a:lnTo>
                    <a:pt x="1032" y="408"/>
                  </a:lnTo>
                  <a:lnTo>
                    <a:pt x="1032" y="408"/>
                  </a:lnTo>
                  <a:lnTo>
                    <a:pt x="1032" y="408"/>
                  </a:lnTo>
                  <a:lnTo>
                    <a:pt x="1034" y="408"/>
                  </a:lnTo>
                  <a:lnTo>
                    <a:pt x="1034" y="408"/>
                  </a:lnTo>
                  <a:lnTo>
                    <a:pt x="1034" y="408"/>
                  </a:lnTo>
                  <a:lnTo>
                    <a:pt x="1034" y="408"/>
                  </a:lnTo>
                  <a:lnTo>
                    <a:pt x="1036" y="408"/>
                  </a:lnTo>
                  <a:lnTo>
                    <a:pt x="1036" y="408"/>
                  </a:lnTo>
                  <a:lnTo>
                    <a:pt x="1036" y="408"/>
                  </a:lnTo>
                  <a:lnTo>
                    <a:pt x="1036" y="408"/>
                  </a:lnTo>
                  <a:lnTo>
                    <a:pt x="1039" y="408"/>
                  </a:lnTo>
                  <a:lnTo>
                    <a:pt x="1039" y="408"/>
                  </a:lnTo>
                  <a:lnTo>
                    <a:pt x="1041" y="408"/>
                  </a:lnTo>
                  <a:lnTo>
                    <a:pt x="1041" y="405"/>
                  </a:lnTo>
                  <a:lnTo>
                    <a:pt x="1041" y="405"/>
                  </a:lnTo>
                  <a:lnTo>
                    <a:pt x="1041" y="405"/>
                  </a:lnTo>
                  <a:lnTo>
                    <a:pt x="1041" y="405"/>
                  </a:lnTo>
                  <a:lnTo>
                    <a:pt x="1044" y="405"/>
                  </a:lnTo>
                  <a:lnTo>
                    <a:pt x="1044" y="405"/>
                  </a:lnTo>
                  <a:lnTo>
                    <a:pt x="1044" y="405"/>
                  </a:lnTo>
                  <a:lnTo>
                    <a:pt x="1044" y="405"/>
                  </a:lnTo>
                  <a:lnTo>
                    <a:pt x="1044" y="408"/>
                  </a:lnTo>
                  <a:lnTo>
                    <a:pt x="1044" y="408"/>
                  </a:lnTo>
                  <a:lnTo>
                    <a:pt x="1046" y="408"/>
                  </a:lnTo>
                  <a:lnTo>
                    <a:pt x="1046" y="408"/>
                  </a:lnTo>
                  <a:lnTo>
                    <a:pt x="1046" y="410"/>
                  </a:lnTo>
                  <a:lnTo>
                    <a:pt x="1048" y="410"/>
                  </a:lnTo>
                  <a:lnTo>
                    <a:pt x="1048" y="410"/>
                  </a:lnTo>
                  <a:lnTo>
                    <a:pt x="1048" y="410"/>
                  </a:lnTo>
                  <a:lnTo>
                    <a:pt x="1051" y="410"/>
                  </a:lnTo>
                  <a:lnTo>
                    <a:pt x="1051" y="408"/>
                  </a:lnTo>
                  <a:lnTo>
                    <a:pt x="1051" y="408"/>
                  </a:lnTo>
                  <a:lnTo>
                    <a:pt x="1051" y="410"/>
                  </a:lnTo>
                  <a:lnTo>
                    <a:pt x="1051" y="410"/>
                  </a:lnTo>
                  <a:lnTo>
                    <a:pt x="1053" y="410"/>
                  </a:lnTo>
                  <a:lnTo>
                    <a:pt x="1053" y="410"/>
                  </a:lnTo>
                  <a:lnTo>
                    <a:pt x="1053" y="408"/>
                  </a:lnTo>
                  <a:lnTo>
                    <a:pt x="1055" y="408"/>
                  </a:lnTo>
                  <a:lnTo>
                    <a:pt x="1055" y="410"/>
                  </a:lnTo>
                  <a:lnTo>
                    <a:pt x="1055" y="410"/>
                  </a:lnTo>
                  <a:lnTo>
                    <a:pt x="1055" y="410"/>
                  </a:lnTo>
                  <a:lnTo>
                    <a:pt x="1055" y="413"/>
                  </a:lnTo>
                  <a:lnTo>
                    <a:pt x="1055" y="413"/>
                  </a:lnTo>
                  <a:lnTo>
                    <a:pt x="1053" y="413"/>
                  </a:lnTo>
                  <a:lnTo>
                    <a:pt x="1053" y="413"/>
                  </a:lnTo>
                  <a:lnTo>
                    <a:pt x="1053" y="413"/>
                  </a:lnTo>
                  <a:lnTo>
                    <a:pt x="1053" y="415"/>
                  </a:lnTo>
                  <a:lnTo>
                    <a:pt x="1053" y="415"/>
                  </a:lnTo>
                  <a:lnTo>
                    <a:pt x="1053" y="415"/>
                  </a:lnTo>
                  <a:lnTo>
                    <a:pt x="1053" y="415"/>
                  </a:lnTo>
                  <a:lnTo>
                    <a:pt x="1053" y="415"/>
                  </a:lnTo>
                  <a:lnTo>
                    <a:pt x="1053" y="417"/>
                  </a:lnTo>
                  <a:lnTo>
                    <a:pt x="1051" y="417"/>
                  </a:lnTo>
                  <a:lnTo>
                    <a:pt x="1051" y="417"/>
                  </a:lnTo>
                  <a:lnTo>
                    <a:pt x="1051" y="417"/>
                  </a:lnTo>
                  <a:lnTo>
                    <a:pt x="1051" y="420"/>
                  </a:lnTo>
                  <a:lnTo>
                    <a:pt x="1051" y="420"/>
                  </a:lnTo>
                  <a:lnTo>
                    <a:pt x="1051" y="417"/>
                  </a:lnTo>
                  <a:lnTo>
                    <a:pt x="1053" y="417"/>
                  </a:lnTo>
                  <a:lnTo>
                    <a:pt x="1053" y="420"/>
                  </a:lnTo>
                  <a:lnTo>
                    <a:pt x="1053" y="420"/>
                  </a:lnTo>
                  <a:lnTo>
                    <a:pt x="1051" y="420"/>
                  </a:lnTo>
                  <a:lnTo>
                    <a:pt x="1051" y="422"/>
                  </a:lnTo>
                  <a:lnTo>
                    <a:pt x="1051" y="422"/>
                  </a:lnTo>
                  <a:lnTo>
                    <a:pt x="1051" y="424"/>
                  </a:lnTo>
                  <a:lnTo>
                    <a:pt x="1051" y="424"/>
                  </a:lnTo>
                  <a:lnTo>
                    <a:pt x="1051" y="424"/>
                  </a:lnTo>
                  <a:lnTo>
                    <a:pt x="1051" y="424"/>
                  </a:lnTo>
                  <a:lnTo>
                    <a:pt x="1048" y="424"/>
                  </a:lnTo>
                  <a:lnTo>
                    <a:pt x="1048" y="424"/>
                  </a:lnTo>
                  <a:lnTo>
                    <a:pt x="1048" y="424"/>
                  </a:lnTo>
                  <a:lnTo>
                    <a:pt x="1048" y="424"/>
                  </a:lnTo>
                  <a:lnTo>
                    <a:pt x="1046" y="424"/>
                  </a:lnTo>
                  <a:lnTo>
                    <a:pt x="1046" y="424"/>
                  </a:lnTo>
                  <a:lnTo>
                    <a:pt x="1046" y="424"/>
                  </a:lnTo>
                  <a:lnTo>
                    <a:pt x="1044" y="424"/>
                  </a:lnTo>
                  <a:lnTo>
                    <a:pt x="1044" y="424"/>
                  </a:lnTo>
                  <a:lnTo>
                    <a:pt x="1044" y="424"/>
                  </a:lnTo>
                  <a:lnTo>
                    <a:pt x="1044" y="422"/>
                  </a:lnTo>
                  <a:lnTo>
                    <a:pt x="1044" y="422"/>
                  </a:lnTo>
                  <a:lnTo>
                    <a:pt x="1041" y="422"/>
                  </a:lnTo>
                  <a:lnTo>
                    <a:pt x="1041" y="424"/>
                  </a:lnTo>
                  <a:lnTo>
                    <a:pt x="1041" y="424"/>
                  </a:lnTo>
                  <a:lnTo>
                    <a:pt x="1041" y="424"/>
                  </a:lnTo>
                  <a:lnTo>
                    <a:pt x="1041" y="422"/>
                  </a:lnTo>
                  <a:lnTo>
                    <a:pt x="1041" y="422"/>
                  </a:lnTo>
                  <a:lnTo>
                    <a:pt x="1039" y="422"/>
                  </a:lnTo>
                  <a:lnTo>
                    <a:pt x="1039" y="422"/>
                  </a:lnTo>
                  <a:lnTo>
                    <a:pt x="1039" y="422"/>
                  </a:lnTo>
                  <a:lnTo>
                    <a:pt x="1036" y="422"/>
                  </a:lnTo>
                  <a:lnTo>
                    <a:pt x="1036" y="424"/>
                  </a:lnTo>
                  <a:lnTo>
                    <a:pt x="1036" y="424"/>
                  </a:lnTo>
                  <a:lnTo>
                    <a:pt x="1036" y="424"/>
                  </a:lnTo>
                  <a:lnTo>
                    <a:pt x="1036" y="424"/>
                  </a:lnTo>
                  <a:lnTo>
                    <a:pt x="1034" y="424"/>
                  </a:lnTo>
                  <a:lnTo>
                    <a:pt x="1034" y="424"/>
                  </a:lnTo>
                  <a:lnTo>
                    <a:pt x="1034" y="424"/>
                  </a:lnTo>
                  <a:lnTo>
                    <a:pt x="1034" y="424"/>
                  </a:lnTo>
                  <a:lnTo>
                    <a:pt x="1034" y="427"/>
                  </a:lnTo>
                  <a:lnTo>
                    <a:pt x="1034" y="427"/>
                  </a:lnTo>
                  <a:lnTo>
                    <a:pt x="1032" y="427"/>
                  </a:lnTo>
                  <a:lnTo>
                    <a:pt x="1032" y="427"/>
                  </a:lnTo>
                  <a:lnTo>
                    <a:pt x="1029" y="427"/>
                  </a:lnTo>
                  <a:lnTo>
                    <a:pt x="1029" y="427"/>
                  </a:lnTo>
                  <a:lnTo>
                    <a:pt x="1029" y="427"/>
                  </a:lnTo>
                  <a:lnTo>
                    <a:pt x="1029" y="427"/>
                  </a:lnTo>
                  <a:lnTo>
                    <a:pt x="1027" y="427"/>
                  </a:lnTo>
                  <a:lnTo>
                    <a:pt x="1027" y="427"/>
                  </a:lnTo>
                  <a:lnTo>
                    <a:pt x="1027" y="429"/>
                  </a:lnTo>
                  <a:lnTo>
                    <a:pt x="1027" y="429"/>
                  </a:lnTo>
                  <a:lnTo>
                    <a:pt x="1025" y="429"/>
                  </a:lnTo>
                  <a:lnTo>
                    <a:pt x="1025" y="427"/>
                  </a:lnTo>
                  <a:lnTo>
                    <a:pt x="1025" y="427"/>
                  </a:lnTo>
                  <a:lnTo>
                    <a:pt x="1025" y="429"/>
                  </a:lnTo>
                  <a:lnTo>
                    <a:pt x="1025" y="429"/>
                  </a:lnTo>
                  <a:lnTo>
                    <a:pt x="1022" y="429"/>
                  </a:lnTo>
                  <a:lnTo>
                    <a:pt x="1022" y="429"/>
                  </a:lnTo>
                  <a:lnTo>
                    <a:pt x="1022" y="429"/>
                  </a:lnTo>
                  <a:lnTo>
                    <a:pt x="1022" y="429"/>
                  </a:lnTo>
                  <a:lnTo>
                    <a:pt x="1022" y="432"/>
                  </a:lnTo>
                  <a:lnTo>
                    <a:pt x="1020" y="432"/>
                  </a:lnTo>
                  <a:lnTo>
                    <a:pt x="1020" y="432"/>
                  </a:lnTo>
                  <a:lnTo>
                    <a:pt x="1017" y="432"/>
                  </a:lnTo>
                  <a:lnTo>
                    <a:pt x="1017" y="432"/>
                  </a:lnTo>
                  <a:lnTo>
                    <a:pt x="1017" y="434"/>
                  </a:lnTo>
                  <a:lnTo>
                    <a:pt x="1017" y="434"/>
                  </a:lnTo>
                  <a:lnTo>
                    <a:pt x="1017" y="434"/>
                  </a:lnTo>
                  <a:lnTo>
                    <a:pt x="1017" y="434"/>
                  </a:lnTo>
                  <a:lnTo>
                    <a:pt x="1017" y="436"/>
                  </a:lnTo>
                  <a:lnTo>
                    <a:pt x="1017" y="436"/>
                  </a:lnTo>
                  <a:lnTo>
                    <a:pt x="1017" y="436"/>
                  </a:lnTo>
                  <a:lnTo>
                    <a:pt x="1015" y="436"/>
                  </a:lnTo>
                  <a:lnTo>
                    <a:pt x="1015" y="436"/>
                  </a:lnTo>
                  <a:lnTo>
                    <a:pt x="1015" y="436"/>
                  </a:lnTo>
                  <a:lnTo>
                    <a:pt x="1015" y="434"/>
                  </a:lnTo>
                  <a:lnTo>
                    <a:pt x="1015" y="434"/>
                  </a:lnTo>
                  <a:lnTo>
                    <a:pt x="1015" y="434"/>
                  </a:lnTo>
                  <a:lnTo>
                    <a:pt x="1013" y="434"/>
                  </a:lnTo>
                  <a:lnTo>
                    <a:pt x="1013" y="434"/>
                  </a:lnTo>
                  <a:lnTo>
                    <a:pt x="1013" y="434"/>
                  </a:lnTo>
                  <a:lnTo>
                    <a:pt x="1013" y="436"/>
                  </a:lnTo>
                  <a:lnTo>
                    <a:pt x="1013" y="436"/>
                  </a:lnTo>
                  <a:lnTo>
                    <a:pt x="1013" y="436"/>
                  </a:lnTo>
                  <a:lnTo>
                    <a:pt x="1013" y="439"/>
                  </a:lnTo>
                  <a:lnTo>
                    <a:pt x="1013" y="439"/>
                  </a:lnTo>
                  <a:lnTo>
                    <a:pt x="1013" y="439"/>
                  </a:lnTo>
                  <a:lnTo>
                    <a:pt x="1013" y="441"/>
                  </a:lnTo>
                  <a:lnTo>
                    <a:pt x="1013" y="441"/>
                  </a:lnTo>
                  <a:lnTo>
                    <a:pt x="1013" y="441"/>
                  </a:lnTo>
                  <a:lnTo>
                    <a:pt x="1013" y="443"/>
                  </a:lnTo>
                  <a:lnTo>
                    <a:pt x="1013" y="443"/>
                  </a:lnTo>
                  <a:lnTo>
                    <a:pt x="1010" y="443"/>
                  </a:lnTo>
                  <a:lnTo>
                    <a:pt x="1010" y="443"/>
                  </a:lnTo>
                  <a:lnTo>
                    <a:pt x="1010" y="443"/>
                  </a:lnTo>
                  <a:lnTo>
                    <a:pt x="1010" y="443"/>
                  </a:lnTo>
                  <a:lnTo>
                    <a:pt x="1008" y="443"/>
                  </a:lnTo>
                  <a:lnTo>
                    <a:pt x="1008" y="443"/>
                  </a:lnTo>
                  <a:lnTo>
                    <a:pt x="1008" y="443"/>
                  </a:lnTo>
                  <a:lnTo>
                    <a:pt x="1008" y="443"/>
                  </a:lnTo>
                  <a:lnTo>
                    <a:pt x="1006" y="443"/>
                  </a:lnTo>
                  <a:lnTo>
                    <a:pt x="1006" y="443"/>
                  </a:lnTo>
                  <a:lnTo>
                    <a:pt x="1003" y="443"/>
                  </a:lnTo>
                  <a:lnTo>
                    <a:pt x="1003" y="446"/>
                  </a:lnTo>
                  <a:lnTo>
                    <a:pt x="1003" y="446"/>
                  </a:lnTo>
                  <a:lnTo>
                    <a:pt x="1003" y="446"/>
                  </a:lnTo>
                  <a:lnTo>
                    <a:pt x="1003" y="446"/>
                  </a:lnTo>
                  <a:lnTo>
                    <a:pt x="1003" y="448"/>
                  </a:lnTo>
                  <a:lnTo>
                    <a:pt x="1001" y="448"/>
                  </a:lnTo>
                  <a:lnTo>
                    <a:pt x="1001" y="448"/>
                  </a:lnTo>
                  <a:lnTo>
                    <a:pt x="1001" y="448"/>
                  </a:lnTo>
                  <a:lnTo>
                    <a:pt x="1001" y="448"/>
                  </a:lnTo>
                  <a:lnTo>
                    <a:pt x="999" y="448"/>
                  </a:lnTo>
                  <a:lnTo>
                    <a:pt x="999" y="451"/>
                  </a:lnTo>
                  <a:lnTo>
                    <a:pt x="999" y="451"/>
                  </a:lnTo>
                  <a:lnTo>
                    <a:pt x="999" y="451"/>
                  </a:lnTo>
                  <a:lnTo>
                    <a:pt x="999" y="453"/>
                  </a:lnTo>
                  <a:lnTo>
                    <a:pt x="999" y="453"/>
                  </a:lnTo>
                  <a:lnTo>
                    <a:pt x="996" y="453"/>
                  </a:lnTo>
                  <a:lnTo>
                    <a:pt x="996" y="453"/>
                  </a:lnTo>
                  <a:lnTo>
                    <a:pt x="996" y="455"/>
                  </a:lnTo>
                  <a:lnTo>
                    <a:pt x="996" y="455"/>
                  </a:lnTo>
                  <a:lnTo>
                    <a:pt x="996" y="455"/>
                  </a:lnTo>
                  <a:lnTo>
                    <a:pt x="994" y="455"/>
                  </a:lnTo>
                  <a:lnTo>
                    <a:pt x="994" y="455"/>
                  </a:lnTo>
                  <a:lnTo>
                    <a:pt x="994" y="455"/>
                  </a:lnTo>
                  <a:lnTo>
                    <a:pt x="991" y="455"/>
                  </a:lnTo>
                  <a:lnTo>
                    <a:pt x="991" y="455"/>
                  </a:lnTo>
                  <a:lnTo>
                    <a:pt x="991" y="455"/>
                  </a:lnTo>
                  <a:lnTo>
                    <a:pt x="989" y="455"/>
                  </a:lnTo>
                  <a:lnTo>
                    <a:pt x="989" y="458"/>
                  </a:lnTo>
                  <a:lnTo>
                    <a:pt x="989" y="458"/>
                  </a:lnTo>
                  <a:lnTo>
                    <a:pt x="989" y="458"/>
                  </a:lnTo>
                  <a:lnTo>
                    <a:pt x="989" y="460"/>
                  </a:lnTo>
                  <a:lnTo>
                    <a:pt x="989" y="460"/>
                  </a:lnTo>
                  <a:lnTo>
                    <a:pt x="989" y="460"/>
                  </a:lnTo>
                  <a:lnTo>
                    <a:pt x="989" y="462"/>
                  </a:lnTo>
                  <a:lnTo>
                    <a:pt x="987" y="462"/>
                  </a:lnTo>
                  <a:lnTo>
                    <a:pt x="987" y="462"/>
                  </a:lnTo>
                  <a:lnTo>
                    <a:pt x="987" y="462"/>
                  </a:lnTo>
                  <a:lnTo>
                    <a:pt x="987" y="465"/>
                  </a:lnTo>
                  <a:lnTo>
                    <a:pt x="984" y="465"/>
                  </a:lnTo>
                  <a:lnTo>
                    <a:pt x="984" y="465"/>
                  </a:lnTo>
                  <a:lnTo>
                    <a:pt x="984" y="465"/>
                  </a:lnTo>
                  <a:lnTo>
                    <a:pt x="984" y="465"/>
                  </a:lnTo>
                  <a:lnTo>
                    <a:pt x="984" y="467"/>
                  </a:lnTo>
                  <a:lnTo>
                    <a:pt x="984" y="467"/>
                  </a:lnTo>
                  <a:lnTo>
                    <a:pt x="984" y="467"/>
                  </a:lnTo>
                  <a:lnTo>
                    <a:pt x="984" y="469"/>
                  </a:lnTo>
                  <a:lnTo>
                    <a:pt x="982" y="469"/>
                  </a:lnTo>
                  <a:lnTo>
                    <a:pt x="982" y="469"/>
                  </a:lnTo>
                  <a:lnTo>
                    <a:pt x="982" y="469"/>
                  </a:lnTo>
                  <a:lnTo>
                    <a:pt x="982" y="469"/>
                  </a:lnTo>
                  <a:lnTo>
                    <a:pt x="980" y="469"/>
                  </a:lnTo>
                  <a:lnTo>
                    <a:pt x="980" y="472"/>
                  </a:lnTo>
                  <a:lnTo>
                    <a:pt x="980" y="472"/>
                  </a:lnTo>
                  <a:lnTo>
                    <a:pt x="980" y="474"/>
                  </a:lnTo>
                  <a:lnTo>
                    <a:pt x="980" y="474"/>
                  </a:lnTo>
                  <a:lnTo>
                    <a:pt x="980" y="474"/>
                  </a:lnTo>
                  <a:lnTo>
                    <a:pt x="980" y="477"/>
                  </a:lnTo>
                  <a:lnTo>
                    <a:pt x="982" y="477"/>
                  </a:lnTo>
                  <a:lnTo>
                    <a:pt x="982" y="477"/>
                  </a:lnTo>
                  <a:lnTo>
                    <a:pt x="982" y="477"/>
                  </a:lnTo>
                  <a:lnTo>
                    <a:pt x="984" y="477"/>
                  </a:lnTo>
                  <a:lnTo>
                    <a:pt x="984" y="477"/>
                  </a:lnTo>
                  <a:lnTo>
                    <a:pt x="984" y="477"/>
                  </a:lnTo>
                  <a:lnTo>
                    <a:pt x="984" y="477"/>
                  </a:lnTo>
                  <a:lnTo>
                    <a:pt x="984" y="477"/>
                  </a:lnTo>
                  <a:lnTo>
                    <a:pt x="987" y="477"/>
                  </a:lnTo>
                  <a:lnTo>
                    <a:pt x="987" y="477"/>
                  </a:lnTo>
                  <a:lnTo>
                    <a:pt x="987" y="479"/>
                  </a:lnTo>
                  <a:lnTo>
                    <a:pt x="987" y="479"/>
                  </a:lnTo>
                  <a:lnTo>
                    <a:pt x="987" y="479"/>
                  </a:lnTo>
                  <a:lnTo>
                    <a:pt x="987" y="481"/>
                  </a:lnTo>
                  <a:lnTo>
                    <a:pt x="989" y="481"/>
                  </a:lnTo>
                  <a:lnTo>
                    <a:pt x="989" y="481"/>
                  </a:lnTo>
                  <a:lnTo>
                    <a:pt x="989" y="481"/>
                  </a:lnTo>
                  <a:lnTo>
                    <a:pt x="989" y="481"/>
                  </a:lnTo>
                  <a:lnTo>
                    <a:pt x="989" y="484"/>
                  </a:lnTo>
                  <a:lnTo>
                    <a:pt x="991" y="484"/>
                  </a:lnTo>
                  <a:lnTo>
                    <a:pt x="991" y="484"/>
                  </a:lnTo>
                  <a:lnTo>
                    <a:pt x="991" y="484"/>
                  </a:lnTo>
                  <a:lnTo>
                    <a:pt x="991" y="484"/>
                  </a:lnTo>
                  <a:lnTo>
                    <a:pt x="994" y="484"/>
                  </a:lnTo>
                  <a:lnTo>
                    <a:pt x="994" y="484"/>
                  </a:lnTo>
                  <a:lnTo>
                    <a:pt x="996" y="484"/>
                  </a:lnTo>
                  <a:lnTo>
                    <a:pt x="996" y="484"/>
                  </a:lnTo>
                  <a:lnTo>
                    <a:pt x="996" y="484"/>
                  </a:lnTo>
                  <a:lnTo>
                    <a:pt x="996" y="484"/>
                  </a:lnTo>
                  <a:lnTo>
                    <a:pt x="999" y="484"/>
                  </a:lnTo>
                  <a:lnTo>
                    <a:pt x="999" y="486"/>
                  </a:lnTo>
                  <a:lnTo>
                    <a:pt x="999" y="486"/>
                  </a:lnTo>
                  <a:lnTo>
                    <a:pt x="1001" y="486"/>
                  </a:lnTo>
                  <a:lnTo>
                    <a:pt x="1001" y="486"/>
                  </a:lnTo>
                  <a:lnTo>
                    <a:pt x="1001" y="486"/>
                  </a:lnTo>
                  <a:lnTo>
                    <a:pt x="1001" y="486"/>
                  </a:lnTo>
                  <a:lnTo>
                    <a:pt x="1003" y="486"/>
                  </a:lnTo>
                  <a:lnTo>
                    <a:pt x="1003" y="488"/>
                  </a:lnTo>
                  <a:lnTo>
                    <a:pt x="1003" y="488"/>
                  </a:lnTo>
                  <a:lnTo>
                    <a:pt x="1003" y="488"/>
                  </a:lnTo>
                  <a:lnTo>
                    <a:pt x="1003" y="488"/>
                  </a:lnTo>
                  <a:lnTo>
                    <a:pt x="1003" y="491"/>
                  </a:lnTo>
                  <a:lnTo>
                    <a:pt x="1003" y="491"/>
                  </a:lnTo>
                  <a:lnTo>
                    <a:pt x="1003" y="493"/>
                  </a:lnTo>
                  <a:lnTo>
                    <a:pt x="1006" y="493"/>
                  </a:lnTo>
                  <a:lnTo>
                    <a:pt x="1006" y="493"/>
                  </a:lnTo>
                  <a:lnTo>
                    <a:pt x="1006" y="493"/>
                  </a:lnTo>
                  <a:lnTo>
                    <a:pt x="1006" y="496"/>
                  </a:lnTo>
                  <a:lnTo>
                    <a:pt x="1006" y="496"/>
                  </a:lnTo>
                  <a:lnTo>
                    <a:pt x="1006" y="496"/>
                  </a:lnTo>
                  <a:lnTo>
                    <a:pt x="1006" y="498"/>
                  </a:lnTo>
                  <a:lnTo>
                    <a:pt x="1008" y="498"/>
                  </a:lnTo>
                  <a:lnTo>
                    <a:pt x="1008" y="498"/>
                  </a:lnTo>
                  <a:lnTo>
                    <a:pt x="1008" y="500"/>
                  </a:lnTo>
                  <a:lnTo>
                    <a:pt x="1008" y="500"/>
                  </a:lnTo>
                  <a:lnTo>
                    <a:pt x="1008" y="500"/>
                  </a:lnTo>
                  <a:lnTo>
                    <a:pt x="1008" y="503"/>
                  </a:lnTo>
                  <a:lnTo>
                    <a:pt x="1008" y="503"/>
                  </a:lnTo>
                  <a:lnTo>
                    <a:pt x="1008" y="503"/>
                  </a:lnTo>
                  <a:lnTo>
                    <a:pt x="1008" y="503"/>
                  </a:lnTo>
                  <a:lnTo>
                    <a:pt x="1008" y="505"/>
                  </a:lnTo>
                  <a:lnTo>
                    <a:pt x="1010" y="505"/>
                  </a:lnTo>
                  <a:lnTo>
                    <a:pt x="1010" y="505"/>
                  </a:lnTo>
                  <a:lnTo>
                    <a:pt x="1010" y="507"/>
                  </a:lnTo>
                  <a:lnTo>
                    <a:pt x="1010" y="507"/>
                  </a:lnTo>
                  <a:lnTo>
                    <a:pt x="1010" y="507"/>
                  </a:lnTo>
                  <a:lnTo>
                    <a:pt x="1010" y="510"/>
                  </a:lnTo>
                  <a:lnTo>
                    <a:pt x="1010" y="510"/>
                  </a:lnTo>
                  <a:lnTo>
                    <a:pt x="1010" y="512"/>
                  </a:lnTo>
                  <a:lnTo>
                    <a:pt x="1010" y="512"/>
                  </a:lnTo>
                  <a:lnTo>
                    <a:pt x="1010" y="512"/>
                  </a:lnTo>
                  <a:lnTo>
                    <a:pt x="1010" y="514"/>
                  </a:lnTo>
                  <a:lnTo>
                    <a:pt x="1013" y="514"/>
                  </a:lnTo>
                  <a:lnTo>
                    <a:pt x="1013" y="514"/>
                  </a:lnTo>
                  <a:lnTo>
                    <a:pt x="1013" y="514"/>
                  </a:lnTo>
                  <a:lnTo>
                    <a:pt x="1013" y="514"/>
                  </a:lnTo>
                  <a:lnTo>
                    <a:pt x="1013" y="517"/>
                  </a:lnTo>
                  <a:lnTo>
                    <a:pt x="1013" y="517"/>
                  </a:lnTo>
                  <a:lnTo>
                    <a:pt x="1013" y="519"/>
                  </a:lnTo>
                  <a:lnTo>
                    <a:pt x="1013" y="519"/>
                  </a:lnTo>
                  <a:lnTo>
                    <a:pt x="1015" y="519"/>
                  </a:lnTo>
                  <a:lnTo>
                    <a:pt x="1015" y="522"/>
                  </a:lnTo>
                  <a:lnTo>
                    <a:pt x="1015" y="522"/>
                  </a:lnTo>
                  <a:lnTo>
                    <a:pt x="1015" y="522"/>
                  </a:lnTo>
                  <a:lnTo>
                    <a:pt x="1015" y="522"/>
                  </a:lnTo>
                  <a:lnTo>
                    <a:pt x="1015" y="524"/>
                  </a:lnTo>
                  <a:lnTo>
                    <a:pt x="1015" y="524"/>
                  </a:lnTo>
                  <a:lnTo>
                    <a:pt x="1015" y="524"/>
                  </a:lnTo>
                  <a:lnTo>
                    <a:pt x="1015" y="526"/>
                  </a:lnTo>
                  <a:lnTo>
                    <a:pt x="1015" y="526"/>
                  </a:lnTo>
                  <a:lnTo>
                    <a:pt x="1015" y="529"/>
                  </a:lnTo>
                  <a:lnTo>
                    <a:pt x="1017" y="529"/>
                  </a:lnTo>
                  <a:lnTo>
                    <a:pt x="1017" y="529"/>
                  </a:lnTo>
                  <a:lnTo>
                    <a:pt x="1017" y="531"/>
                  </a:lnTo>
                  <a:lnTo>
                    <a:pt x="1017" y="531"/>
                  </a:lnTo>
                  <a:lnTo>
                    <a:pt x="1017" y="531"/>
                  </a:lnTo>
                  <a:lnTo>
                    <a:pt x="1017" y="533"/>
                  </a:lnTo>
                  <a:lnTo>
                    <a:pt x="1017" y="533"/>
                  </a:lnTo>
                  <a:lnTo>
                    <a:pt x="1017" y="533"/>
                  </a:lnTo>
                  <a:lnTo>
                    <a:pt x="1020" y="533"/>
                  </a:lnTo>
                  <a:lnTo>
                    <a:pt x="1020" y="533"/>
                  </a:lnTo>
                  <a:lnTo>
                    <a:pt x="1022" y="533"/>
                  </a:lnTo>
                  <a:lnTo>
                    <a:pt x="1022" y="533"/>
                  </a:lnTo>
                  <a:lnTo>
                    <a:pt x="1022" y="533"/>
                  </a:lnTo>
                  <a:lnTo>
                    <a:pt x="1022" y="533"/>
                  </a:lnTo>
                  <a:lnTo>
                    <a:pt x="1025" y="533"/>
                  </a:lnTo>
                  <a:lnTo>
                    <a:pt x="1025" y="536"/>
                  </a:lnTo>
                  <a:lnTo>
                    <a:pt x="1025" y="536"/>
                  </a:lnTo>
                  <a:lnTo>
                    <a:pt x="1025" y="536"/>
                  </a:lnTo>
                  <a:lnTo>
                    <a:pt x="1025" y="536"/>
                  </a:lnTo>
                  <a:lnTo>
                    <a:pt x="1027" y="536"/>
                  </a:lnTo>
                  <a:lnTo>
                    <a:pt x="1027" y="538"/>
                  </a:lnTo>
                  <a:lnTo>
                    <a:pt x="1027" y="538"/>
                  </a:lnTo>
                  <a:lnTo>
                    <a:pt x="1027" y="541"/>
                  </a:lnTo>
                  <a:lnTo>
                    <a:pt x="1027" y="541"/>
                  </a:lnTo>
                  <a:lnTo>
                    <a:pt x="1027" y="541"/>
                  </a:lnTo>
                  <a:lnTo>
                    <a:pt x="1027" y="541"/>
                  </a:lnTo>
                  <a:lnTo>
                    <a:pt x="1027" y="543"/>
                  </a:lnTo>
                  <a:lnTo>
                    <a:pt x="1027" y="543"/>
                  </a:lnTo>
                  <a:lnTo>
                    <a:pt x="1027" y="543"/>
                  </a:lnTo>
                  <a:lnTo>
                    <a:pt x="1029" y="543"/>
                  </a:lnTo>
                  <a:lnTo>
                    <a:pt x="1029" y="543"/>
                  </a:lnTo>
                  <a:lnTo>
                    <a:pt x="1029" y="543"/>
                  </a:lnTo>
                  <a:lnTo>
                    <a:pt x="1029" y="543"/>
                  </a:lnTo>
                  <a:lnTo>
                    <a:pt x="1032" y="543"/>
                  </a:lnTo>
                  <a:lnTo>
                    <a:pt x="1032" y="543"/>
                  </a:lnTo>
                  <a:lnTo>
                    <a:pt x="1032" y="545"/>
                  </a:lnTo>
                  <a:lnTo>
                    <a:pt x="1034" y="545"/>
                  </a:lnTo>
                  <a:lnTo>
                    <a:pt x="1034" y="545"/>
                  </a:lnTo>
                  <a:lnTo>
                    <a:pt x="1034" y="545"/>
                  </a:lnTo>
                  <a:lnTo>
                    <a:pt x="1034" y="545"/>
                  </a:lnTo>
                  <a:lnTo>
                    <a:pt x="1034" y="548"/>
                  </a:lnTo>
                  <a:lnTo>
                    <a:pt x="1036" y="548"/>
                  </a:lnTo>
                  <a:lnTo>
                    <a:pt x="1036" y="548"/>
                  </a:lnTo>
                  <a:lnTo>
                    <a:pt x="1036" y="548"/>
                  </a:lnTo>
                  <a:lnTo>
                    <a:pt x="1036" y="548"/>
                  </a:lnTo>
                  <a:lnTo>
                    <a:pt x="1036" y="550"/>
                  </a:lnTo>
                  <a:lnTo>
                    <a:pt x="1036" y="550"/>
                  </a:lnTo>
                  <a:lnTo>
                    <a:pt x="1036" y="552"/>
                  </a:lnTo>
                  <a:lnTo>
                    <a:pt x="1039" y="552"/>
                  </a:lnTo>
                  <a:lnTo>
                    <a:pt x="1039" y="552"/>
                  </a:lnTo>
                  <a:lnTo>
                    <a:pt x="1039" y="552"/>
                  </a:lnTo>
                  <a:lnTo>
                    <a:pt x="1039" y="555"/>
                  </a:lnTo>
                  <a:lnTo>
                    <a:pt x="1039" y="555"/>
                  </a:lnTo>
                  <a:lnTo>
                    <a:pt x="1036" y="555"/>
                  </a:lnTo>
                  <a:lnTo>
                    <a:pt x="1036" y="555"/>
                  </a:lnTo>
                  <a:lnTo>
                    <a:pt x="1036" y="555"/>
                  </a:lnTo>
                  <a:lnTo>
                    <a:pt x="1034" y="555"/>
                  </a:lnTo>
                  <a:lnTo>
                    <a:pt x="1034" y="555"/>
                  </a:lnTo>
                  <a:lnTo>
                    <a:pt x="1034" y="555"/>
                  </a:lnTo>
                  <a:lnTo>
                    <a:pt x="1034" y="555"/>
                  </a:lnTo>
                  <a:lnTo>
                    <a:pt x="1032" y="555"/>
                  </a:lnTo>
                  <a:lnTo>
                    <a:pt x="1032" y="555"/>
                  </a:lnTo>
                  <a:lnTo>
                    <a:pt x="1034" y="555"/>
                  </a:lnTo>
                  <a:lnTo>
                    <a:pt x="1034" y="555"/>
                  </a:lnTo>
                  <a:lnTo>
                    <a:pt x="1034" y="557"/>
                  </a:lnTo>
                  <a:lnTo>
                    <a:pt x="1034" y="557"/>
                  </a:lnTo>
                  <a:lnTo>
                    <a:pt x="1036" y="557"/>
                  </a:lnTo>
                  <a:lnTo>
                    <a:pt x="1036" y="557"/>
                  </a:lnTo>
                  <a:lnTo>
                    <a:pt x="1036" y="557"/>
                  </a:lnTo>
                  <a:lnTo>
                    <a:pt x="1036" y="557"/>
                  </a:lnTo>
                  <a:lnTo>
                    <a:pt x="1039" y="557"/>
                  </a:lnTo>
                  <a:lnTo>
                    <a:pt x="1039" y="560"/>
                  </a:lnTo>
                  <a:lnTo>
                    <a:pt x="1039" y="560"/>
                  </a:lnTo>
                  <a:lnTo>
                    <a:pt x="1036" y="560"/>
                  </a:lnTo>
                  <a:lnTo>
                    <a:pt x="1036" y="562"/>
                  </a:lnTo>
                  <a:lnTo>
                    <a:pt x="1036" y="562"/>
                  </a:lnTo>
                  <a:lnTo>
                    <a:pt x="1036" y="562"/>
                  </a:lnTo>
                  <a:lnTo>
                    <a:pt x="1034" y="562"/>
                  </a:lnTo>
                  <a:lnTo>
                    <a:pt x="1034" y="562"/>
                  </a:lnTo>
                  <a:lnTo>
                    <a:pt x="1036" y="562"/>
                  </a:lnTo>
                  <a:lnTo>
                    <a:pt x="1036" y="562"/>
                  </a:lnTo>
                  <a:lnTo>
                    <a:pt x="1036" y="562"/>
                  </a:lnTo>
                  <a:lnTo>
                    <a:pt x="1036" y="562"/>
                  </a:lnTo>
                  <a:lnTo>
                    <a:pt x="1039" y="562"/>
                  </a:lnTo>
                  <a:lnTo>
                    <a:pt x="1039" y="564"/>
                  </a:lnTo>
                  <a:lnTo>
                    <a:pt x="1039" y="564"/>
                  </a:lnTo>
                  <a:lnTo>
                    <a:pt x="1036" y="564"/>
                  </a:lnTo>
                  <a:lnTo>
                    <a:pt x="1036" y="564"/>
                  </a:lnTo>
                  <a:lnTo>
                    <a:pt x="1036" y="564"/>
                  </a:lnTo>
                  <a:lnTo>
                    <a:pt x="1034" y="564"/>
                  </a:lnTo>
                  <a:lnTo>
                    <a:pt x="1034" y="567"/>
                  </a:lnTo>
                  <a:lnTo>
                    <a:pt x="1036" y="567"/>
                  </a:lnTo>
                  <a:lnTo>
                    <a:pt x="1036" y="567"/>
                  </a:lnTo>
                  <a:lnTo>
                    <a:pt x="1036" y="567"/>
                  </a:lnTo>
                  <a:lnTo>
                    <a:pt x="1036" y="569"/>
                  </a:lnTo>
                  <a:lnTo>
                    <a:pt x="1036" y="569"/>
                  </a:lnTo>
                  <a:lnTo>
                    <a:pt x="1036" y="569"/>
                  </a:lnTo>
                  <a:lnTo>
                    <a:pt x="1036" y="571"/>
                  </a:lnTo>
                  <a:lnTo>
                    <a:pt x="1036" y="571"/>
                  </a:lnTo>
                  <a:lnTo>
                    <a:pt x="1039" y="571"/>
                  </a:lnTo>
                  <a:lnTo>
                    <a:pt x="1039" y="574"/>
                  </a:lnTo>
                  <a:lnTo>
                    <a:pt x="1039" y="574"/>
                  </a:lnTo>
                  <a:lnTo>
                    <a:pt x="1039" y="574"/>
                  </a:lnTo>
                  <a:lnTo>
                    <a:pt x="1039" y="576"/>
                  </a:lnTo>
                  <a:lnTo>
                    <a:pt x="1036" y="576"/>
                  </a:lnTo>
                  <a:lnTo>
                    <a:pt x="1036" y="576"/>
                  </a:lnTo>
                  <a:lnTo>
                    <a:pt x="1036" y="576"/>
                  </a:lnTo>
                  <a:lnTo>
                    <a:pt x="1036" y="576"/>
                  </a:lnTo>
                  <a:lnTo>
                    <a:pt x="1034" y="576"/>
                  </a:lnTo>
                  <a:lnTo>
                    <a:pt x="1034" y="576"/>
                  </a:lnTo>
                  <a:lnTo>
                    <a:pt x="1034" y="576"/>
                  </a:lnTo>
                  <a:lnTo>
                    <a:pt x="1032" y="576"/>
                  </a:lnTo>
                  <a:lnTo>
                    <a:pt x="1032" y="576"/>
                  </a:lnTo>
                  <a:lnTo>
                    <a:pt x="1029" y="576"/>
                  </a:lnTo>
                  <a:lnTo>
                    <a:pt x="1029" y="578"/>
                  </a:lnTo>
                  <a:lnTo>
                    <a:pt x="1029" y="578"/>
                  </a:lnTo>
                  <a:lnTo>
                    <a:pt x="1029" y="578"/>
                  </a:lnTo>
                  <a:lnTo>
                    <a:pt x="1029" y="578"/>
                  </a:lnTo>
                  <a:lnTo>
                    <a:pt x="1027" y="578"/>
                  </a:lnTo>
                  <a:lnTo>
                    <a:pt x="1027" y="581"/>
                  </a:lnTo>
                  <a:lnTo>
                    <a:pt x="1027" y="581"/>
                  </a:lnTo>
                  <a:lnTo>
                    <a:pt x="1025" y="581"/>
                  </a:lnTo>
                  <a:lnTo>
                    <a:pt x="1025" y="581"/>
                  </a:lnTo>
                  <a:lnTo>
                    <a:pt x="1025" y="581"/>
                  </a:lnTo>
                  <a:lnTo>
                    <a:pt x="1025" y="581"/>
                  </a:lnTo>
                  <a:lnTo>
                    <a:pt x="1025" y="583"/>
                  </a:lnTo>
                  <a:lnTo>
                    <a:pt x="1022" y="583"/>
                  </a:lnTo>
                  <a:lnTo>
                    <a:pt x="1022" y="583"/>
                  </a:lnTo>
                  <a:lnTo>
                    <a:pt x="1022" y="583"/>
                  </a:lnTo>
                  <a:lnTo>
                    <a:pt x="1022" y="583"/>
                  </a:lnTo>
                  <a:lnTo>
                    <a:pt x="1020" y="583"/>
                  </a:lnTo>
                  <a:lnTo>
                    <a:pt x="1020" y="583"/>
                  </a:lnTo>
                  <a:lnTo>
                    <a:pt x="1020" y="583"/>
                  </a:lnTo>
                  <a:lnTo>
                    <a:pt x="1017" y="583"/>
                  </a:lnTo>
                  <a:lnTo>
                    <a:pt x="1017" y="586"/>
                  </a:lnTo>
                  <a:lnTo>
                    <a:pt x="1017" y="586"/>
                  </a:lnTo>
                  <a:lnTo>
                    <a:pt x="1017" y="586"/>
                  </a:lnTo>
                  <a:lnTo>
                    <a:pt x="1017" y="588"/>
                  </a:lnTo>
                  <a:lnTo>
                    <a:pt x="1017" y="588"/>
                  </a:lnTo>
                  <a:lnTo>
                    <a:pt x="1017" y="588"/>
                  </a:lnTo>
                  <a:lnTo>
                    <a:pt x="1017" y="590"/>
                  </a:lnTo>
                  <a:lnTo>
                    <a:pt x="1015" y="590"/>
                  </a:lnTo>
                  <a:lnTo>
                    <a:pt x="1015" y="590"/>
                  </a:lnTo>
                  <a:lnTo>
                    <a:pt x="1015" y="590"/>
                  </a:lnTo>
                  <a:lnTo>
                    <a:pt x="1015" y="590"/>
                  </a:lnTo>
                  <a:lnTo>
                    <a:pt x="1013" y="590"/>
                  </a:lnTo>
                  <a:lnTo>
                    <a:pt x="1013" y="590"/>
                  </a:lnTo>
                  <a:lnTo>
                    <a:pt x="1013" y="590"/>
                  </a:lnTo>
                  <a:lnTo>
                    <a:pt x="1013" y="588"/>
                  </a:lnTo>
                  <a:lnTo>
                    <a:pt x="1010" y="588"/>
                  </a:lnTo>
                  <a:lnTo>
                    <a:pt x="1010" y="588"/>
                  </a:lnTo>
                  <a:lnTo>
                    <a:pt x="1010" y="588"/>
                  </a:lnTo>
                  <a:lnTo>
                    <a:pt x="1008" y="588"/>
                  </a:lnTo>
                  <a:lnTo>
                    <a:pt x="1008" y="588"/>
                  </a:lnTo>
                  <a:lnTo>
                    <a:pt x="1008" y="588"/>
                  </a:lnTo>
                  <a:lnTo>
                    <a:pt x="1006" y="588"/>
                  </a:lnTo>
                  <a:lnTo>
                    <a:pt x="1006" y="590"/>
                  </a:lnTo>
                  <a:lnTo>
                    <a:pt x="1008" y="590"/>
                  </a:lnTo>
                  <a:lnTo>
                    <a:pt x="1008" y="590"/>
                  </a:lnTo>
                  <a:lnTo>
                    <a:pt x="1008" y="590"/>
                  </a:lnTo>
                  <a:lnTo>
                    <a:pt x="1008" y="590"/>
                  </a:lnTo>
                  <a:lnTo>
                    <a:pt x="1010" y="590"/>
                  </a:lnTo>
                  <a:lnTo>
                    <a:pt x="1010" y="593"/>
                  </a:lnTo>
                  <a:lnTo>
                    <a:pt x="1010" y="593"/>
                  </a:lnTo>
                  <a:lnTo>
                    <a:pt x="1010" y="593"/>
                  </a:lnTo>
                  <a:lnTo>
                    <a:pt x="1010" y="593"/>
                  </a:lnTo>
                  <a:lnTo>
                    <a:pt x="1010" y="593"/>
                  </a:lnTo>
                  <a:lnTo>
                    <a:pt x="1010" y="595"/>
                  </a:lnTo>
                  <a:lnTo>
                    <a:pt x="1013" y="595"/>
                  </a:lnTo>
                  <a:lnTo>
                    <a:pt x="1013" y="595"/>
                  </a:lnTo>
                  <a:lnTo>
                    <a:pt x="1015" y="595"/>
                  </a:lnTo>
                  <a:lnTo>
                    <a:pt x="1015" y="593"/>
                  </a:lnTo>
                  <a:lnTo>
                    <a:pt x="1015" y="593"/>
                  </a:lnTo>
                  <a:lnTo>
                    <a:pt x="1015" y="593"/>
                  </a:lnTo>
                  <a:lnTo>
                    <a:pt x="1015" y="593"/>
                  </a:lnTo>
                  <a:lnTo>
                    <a:pt x="1017" y="593"/>
                  </a:lnTo>
                  <a:lnTo>
                    <a:pt x="1017" y="593"/>
                  </a:lnTo>
                  <a:lnTo>
                    <a:pt x="1017" y="593"/>
                  </a:lnTo>
                  <a:lnTo>
                    <a:pt x="1017" y="593"/>
                  </a:lnTo>
                  <a:lnTo>
                    <a:pt x="1020" y="593"/>
                  </a:lnTo>
                  <a:lnTo>
                    <a:pt x="1020" y="590"/>
                  </a:lnTo>
                  <a:lnTo>
                    <a:pt x="1020" y="590"/>
                  </a:lnTo>
                  <a:lnTo>
                    <a:pt x="1022" y="590"/>
                  </a:lnTo>
                  <a:lnTo>
                    <a:pt x="1022" y="590"/>
                  </a:lnTo>
                  <a:lnTo>
                    <a:pt x="1022" y="590"/>
                  </a:lnTo>
                  <a:lnTo>
                    <a:pt x="1022" y="590"/>
                  </a:lnTo>
                  <a:lnTo>
                    <a:pt x="1025" y="590"/>
                  </a:lnTo>
                  <a:lnTo>
                    <a:pt x="1025" y="590"/>
                  </a:lnTo>
                  <a:lnTo>
                    <a:pt x="1025" y="590"/>
                  </a:lnTo>
                  <a:lnTo>
                    <a:pt x="1027" y="590"/>
                  </a:lnTo>
                  <a:lnTo>
                    <a:pt x="1027" y="590"/>
                  </a:lnTo>
                  <a:lnTo>
                    <a:pt x="1027" y="590"/>
                  </a:lnTo>
                  <a:lnTo>
                    <a:pt x="1029" y="590"/>
                  </a:lnTo>
                  <a:lnTo>
                    <a:pt x="1029" y="593"/>
                  </a:lnTo>
                  <a:lnTo>
                    <a:pt x="1029" y="593"/>
                  </a:lnTo>
                  <a:lnTo>
                    <a:pt x="1029" y="593"/>
                  </a:lnTo>
                  <a:lnTo>
                    <a:pt x="1029" y="593"/>
                  </a:lnTo>
                  <a:lnTo>
                    <a:pt x="1029" y="593"/>
                  </a:lnTo>
                  <a:lnTo>
                    <a:pt x="1032" y="593"/>
                  </a:lnTo>
                  <a:lnTo>
                    <a:pt x="1032" y="595"/>
                  </a:lnTo>
                  <a:lnTo>
                    <a:pt x="1032" y="595"/>
                  </a:lnTo>
                  <a:lnTo>
                    <a:pt x="1032" y="595"/>
                  </a:lnTo>
                  <a:lnTo>
                    <a:pt x="1032" y="597"/>
                  </a:lnTo>
                  <a:lnTo>
                    <a:pt x="1034" y="597"/>
                  </a:lnTo>
                  <a:lnTo>
                    <a:pt x="1034" y="597"/>
                  </a:lnTo>
                  <a:lnTo>
                    <a:pt x="1034" y="597"/>
                  </a:lnTo>
                  <a:lnTo>
                    <a:pt x="1034" y="597"/>
                  </a:lnTo>
                  <a:lnTo>
                    <a:pt x="1036" y="597"/>
                  </a:lnTo>
                  <a:lnTo>
                    <a:pt x="1036" y="597"/>
                  </a:lnTo>
                  <a:lnTo>
                    <a:pt x="1036" y="597"/>
                  </a:lnTo>
                  <a:lnTo>
                    <a:pt x="1036" y="597"/>
                  </a:lnTo>
                  <a:lnTo>
                    <a:pt x="1036" y="595"/>
                  </a:lnTo>
                  <a:lnTo>
                    <a:pt x="1036" y="595"/>
                  </a:lnTo>
                  <a:lnTo>
                    <a:pt x="1036" y="595"/>
                  </a:lnTo>
                  <a:lnTo>
                    <a:pt x="1036" y="595"/>
                  </a:lnTo>
                  <a:lnTo>
                    <a:pt x="1039" y="595"/>
                  </a:lnTo>
                  <a:lnTo>
                    <a:pt x="1039" y="593"/>
                  </a:lnTo>
                  <a:lnTo>
                    <a:pt x="1039" y="593"/>
                  </a:lnTo>
                  <a:lnTo>
                    <a:pt x="1039" y="593"/>
                  </a:lnTo>
                  <a:lnTo>
                    <a:pt x="1041" y="593"/>
                  </a:lnTo>
                  <a:lnTo>
                    <a:pt x="1041" y="593"/>
                  </a:lnTo>
                  <a:lnTo>
                    <a:pt x="1041" y="593"/>
                  </a:lnTo>
                  <a:lnTo>
                    <a:pt x="1041" y="593"/>
                  </a:lnTo>
                  <a:lnTo>
                    <a:pt x="1041" y="593"/>
                  </a:lnTo>
                  <a:lnTo>
                    <a:pt x="1041" y="590"/>
                  </a:lnTo>
                  <a:lnTo>
                    <a:pt x="1041" y="590"/>
                  </a:lnTo>
                  <a:lnTo>
                    <a:pt x="1041" y="590"/>
                  </a:lnTo>
                  <a:lnTo>
                    <a:pt x="1044" y="590"/>
                  </a:lnTo>
                  <a:lnTo>
                    <a:pt x="1044" y="590"/>
                  </a:lnTo>
                  <a:lnTo>
                    <a:pt x="1044" y="588"/>
                  </a:lnTo>
                  <a:lnTo>
                    <a:pt x="1044" y="588"/>
                  </a:lnTo>
                  <a:lnTo>
                    <a:pt x="1044" y="590"/>
                  </a:lnTo>
                  <a:lnTo>
                    <a:pt x="1046" y="590"/>
                  </a:lnTo>
                  <a:lnTo>
                    <a:pt x="1046" y="590"/>
                  </a:lnTo>
                  <a:lnTo>
                    <a:pt x="1046" y="590"/>
                  </a:lnTo>
                  <a:lnTo>
                    <a:pt x="1048" y="590"/>
                  </a:lnTo>
                  <a:lnTo>
                    <a:pt x="1048" y="590"/>
                  </a:lnTo>
                  <a:lnTo>
                    <a:pt x="1048" y="590"/>
                  </a:lnTo>
                  <a:lnTo>
                    <a:pt x="1048" y="593"/>
                  </a:lnTo>
                  <a:lnTo>
                    <a:pt x="1048" y="593"/>
                  </a:lnTo>
                  <a:lnTo>
                    <a:pt x="1048" y="593"/>
                  </a:lnTo>
                  <a:lnTo>
                    <a:pt x="1048" y="593"/>
                  </a:lnTo>
                  <a:lnTo>
                    <a:pt x="1046" y="593"/>
                  </a:lnTo>
                  <a:lnTo>
                    <a:pt x="1046" y="593"/>
                  </a:lnTo>
                  <a:lnTo>
                    <a:pt x="1044" y="593"/>
                  </a:lnTo>
                  <a:lnTo>
                    <a:pt x="1044" y="593"/>
                  </a:lnTo>
                  <a:lnTo>
                    <a:pt x="1044" y="595"/>
                  </a:lnTo>
                  <a:lnTo>
                    <a:pt x="1046" y="595"/>
                  </a:lnTo>
                  <a:lnTo>
                    <a:pt x="1046" y="595"/>
                  </a:lnTo>
                  <a:lnTo>
                    <a:pt x="1048" y="595"/>
                  </a:lnTo>
                  <a:lnTo>
                    <a:pt x="1048" y="595"/>
                  </a:lnTo>
                  <a:lnTo>
                    <a:pt x="1048" y="597"/>
                  </a:lnTo>
                  <a:lnTo>
                    <a:pt x="1048" y="597"/>
                  </a:lnTo>
                  <a:lnTo>
                    <a:pt x="1048" y="597"/>
                  </a:lnTo>
                  <a:lnTo>
                    <a:pt x="1051" y="597"/>
                  </a:lnTo>
                  <a:lnTo>
                    <a:pt x="1051" y="597"/>
                  </a:lnTo>
                  <a:lnTo>
                    <a:pt x="1048" y="597"/>
                  </a:lnTo>
                  <a:lnTo>
                    <a:pt x="1048" y="600"/>
                  </a:lnTo>
                  <a:lnTo>
                    <a:pt x="1051" y="600"/>
                  </a:lnTo>
                  <a:lnTo>
                    <a:pt x="1051" y="600"/>
                  </a:lnTo>
                  <a:lnTo>
                    <a:pt x="1051" y="600"/>
                  </a:lnTo>
                  <a:lnTo>
                    <a:pt x="1051" y="600"/>
                  </a:lnTo>
                  <a:lnTo>
                    <a:pt x="1051" y="602"/>
                  </a:lnTo>
                  <a:lnTo>
                    <a:pt x="1048" y="602"/>
                  </a:lnTo>
                  <a:lnTo>
                    <a:pt x="1048" y="602"/>
                  </a:lnTo>
                  <a:lnTo>
                    <a:pt x="1048" y="602"/>
                  </a:lnTo>
                  <a:lnTo>
                    <a:pt x="1048" y="602"/>
                  </a:lnTo>
                  <a:lnTo>
                    <a:pt x="1048" y="602"/>
                  </a:lnTo>
                  <a:lnTo>
                    <a:pt x="1048" y="605"/>
                  </a:lnTo>
                  <a:lnTo>
                    <a:pt x="1048" y="605"/>
                  </a:lnTo>
                  <a:lnTo>
                    <a:pt x="1046" y="605"/>
                  </a:lnTo>
                  <a:lnTo>
                    <a:pt x="1046" y="607"/>
                  </a:lnTo>
                  <a:lnTo>
                    <a:pt x="1046" y="607"/>
                  </a:lnTo>
                  <a:lnTo>
                    <a:pt x="1046" y="607"/>
                  </a:lnTo>
                  <a:lnTo>
                    <a:pt x="1044" y="607"/>
                  </a:lnTo>
                  <a:lnTo>
                    <a:pt x="1044" y="607"/>
                  </a:lnTo>
                  <a:lnTo>
                    <a:pt x="1044" y="609"/>
                  </a:lnTo>
                  <a:lnTo>
                    <a:pt x="1044" y="609"/>
                  </a:lnTo>
                  <a:lnTo>
                    <a:pt x="1044" y="607"/>
                  </a:lnTo>
                  <a:lnTo>
                    <a:pt x="1044" y="607"/>
                  </a:lnTo>
                  <a:lnTo>
                    <a:pt x="1041" y="607"/>
                  </a:lnTo>
                  <a:lnTo>
                    <a:pt x="1041" y="605"/>
                  </a:lnTo>
                  <a:lnTo>
                    <a:pt x="1041" y="605"/>
                  </a:lnTo>
                  <a:lnTo>
                    <a:pt x="1041" y="605"/>
                  </a:lnTo>
                  <a:lnTo>
                    <a:pt x="1041" y="605"/>
                  </a:lnTo>
                  <a:lnTo>
                    <a:pt x="1039" y="605"/>
                  </a:lnTo>
                  <a:lnTo>
                    <a:pt x="1039" y="605"/>
                  </a:lnTo>
                  <a:lnTo>
                    <a:pt x="1039" y="605"/>
                  </a:lnTo>
                  <a:lnTo>
                    <a:pt x="1036" y="605"/>
                  </a:lnTo>
                  <a:lnTo>
                    <a:pt x="1036" y="607"/>
                  </a:lnTo>
                  <a:lnTo>
                    <a:pt x="1039" y="607"/>
                  </a:lnTo>
                  <a:lnTo>
                    <a:pt x="1039" y="607"/>
                  </a:lnTo>
                  <a:lnTo>
                    <a:pt x="1039" y="607"/>
                  </a:lnTo>
                  <a:lnTo>
                    <a:pt x="1041" y="607"/>
                  </a:lnTo>
                  <a:lnTo>
                    <a:pt x="1041" y="607"/>
                  </a:lnTo>
                  <a:lnTo>
                    <a:pt x="1041" y="607"/>
                  </a:lnTo>
                  <a:lnTo>
                    <a:pt x="1041" y="607"/>
                  </a:lnTo>
                  <a:lnTo>
                    <a:pt x="1041" y="609"/>
                  </a:lnTo>
                  <a:lnTo>
                    <a:pt x="1041" y="609"/>
                  </a:lnTo>
                  <a:lnTo>
                    <a:pt x="1041" y="609"/>
                  </a:lnTo>
                  <a:lnTo>
                    <a:pt x="1041" y="612"/>
                  </a:lnTo>
                  <a:lnTo>
                    <a:pt x="1041" y="612"/>
                  </a:lnTo>
                  <a:lnTo>
                    <a:pt x="1041" y="612"/>
                  </a:lnTo>
                  <a:lnTo>
                    <a:pt x="1041" y="612"/>
                  </a:lnTo>
                  <a:lnTo>
                    <a:pt x="1041" y="614"/>
                  </a:lnTo>
                  <a:lnTo>
                    <a:pt x="1041" y="614"/>
                  </a:lnTo>
                  <a:lnTo>
                    <a:pt x="1041" y="614"/>
                  </a:lnTo>
                  <a:lnTo>
                    <a:pt x="1039" y="614"/>
                  </a:lnTo>
                  <a:lnTo>
                    <a:pt x="1039" y="616"/>
                  </a:lnTo>
                  <a:lnTo>
                    <a:pt x="1041" y="616"/>
                  </a:lnTo>
                  <a:lnTo>
                    <a:pt x="1041" y="616"/>
                  </a:lnTo>
                  <a:lnTo>
                    <a:pt x="1041" y="616"/>
                  </a:lnTo>
                  <a:lnTo>
                    <a:pt x="1041" y="619"/>
                  </a:lnTo>
                  <a:lnTo>
                    <a:pt x="1041" y="619"/>
                  </a:lnTo>
                  <a:lnTo>
                    <a:pt x="1041" y="619"/>
                  </a:lnTo>
                  <a:lnTo>
                    <a:pt x="1041" y="621"/>
                  </a:lnTo>
                  <a:lnTo>
                    <a:pt x="1041" y="621"/>
                  </a:lnTo>
                  <a:lnTo>
                    <a:pt x="1041" y="621"/>
                  </a:lnTo>
                  <a:lnTo>
                    <a:pt x="1041" y="621"/>
                  </a:lnTo>
                  <a:lnTo>
                    <a:pt x="1041" y="621"/>
                  </a:lnTo>
                  <a:lnTo>
                    <a:pt x="1039" y="621"/>
                  </a:lnTo>
                  <a:lnTo>
                    <a:pt x="1039" y="621"/>
                  </a:lnTo>
                  <a:lnTo>
                    <a:pt x="1036" y="621"/>
                  </a:lnTo>
                  <a:lnTo>
                    <a:pt x="1036" y="621"/>
                  </a:lnTo>
                  <a:lnTo>
                    <a:pt x="1036" y="621"/>
                  </a:lnTo>
                  <a:lnTo>
                    <a:pt x="1034" y="621"/>
                  </a:lnTo>
                  <a:lnTo>
                    <a:pt x="1034" y="621"/>
                  </a:lnTo>
                  <a:lnTo>
                    <a:pt x="1034" y="621"/>
                  </a:lnTo>
                  <a:lnTo>
                    <a:pt x="1034" y="619"/>
                  </a:lnTo>
                  <a:lnTo>
                    <a:pt x="1034" y="619"/>
                  </a:lnTo>
                  <a:lnTo>
                    <a:pt x="1034" y="619"/>
                  </a:lnTo>
                  <a:lnTo>
                    <a:pt x="1032" y="619"/>
                  </a:lnTo>
                  <a:lnTo>
                    <a:pt x="1032" y="621"/>
                  </a:lnTo>
                  <a:lnTo>
                    <a:pt x="1034" y="621"/>
                  </a:lnTo>
                  <a:lnTo>
                    <a:pt x="1034" y="621"/>
                  </a:lnTo>
                  <a:lnTo>
                    <a:pt x="1034" y="621"/>
                  </a:lnTo>
                  <a:lnTo>
                    <a:pt x="1034" y="621"/>
                  </a:lnTo>
                  <a:lnTo>
                    <a:pt x="1034" y="624"/>
                  </a:lnTo>
                  <a:lnTo>
                    <a:pt x="1034" y="624"/>
                  </a:lnTo>
                  <a:lnTo>
                    <a:pt x="1034" y="624"/>
                  </a:lnTo>
                  <a:lnTo>
                    <a:pt x="1034" y="626"/>
                  </a:lnTo>
                  <a:lnTo>
                    <a:pt x="1034" y="626"/>
                  </a:lnTo>
                  <a:lnTo>
                    <a:pt x="1034" y="626"/>
                  </a:lnTo>
                  <a:lnTo>
                    <a:pt x="1034" y="628"/>
                  </a:lnTo>
                  <a:lnTo>
                    <a:pt x="1034" y="628"/>
                  </a:lnTo>
                  <a:lnTo>
                    <a:pt x="1034" y="631"/>
                  </a:lnTo>
                  <a:lnTo>
                    <a:pt x="1034" y="631"/>
                  </a:lnTo>
                  <a:lnTo>
                    <a:pt x="1034" y="631"/>
                  </a:lnTo>
                  <a:lnTo>
                    <a:pt x="1032" y="631"/>
                  </a:lnTo>
                  <a:lnTo>
                    <a:pt x="1032" y="631"/>
                  </a:lnTo>
                  <a:lnTo>
                    <a:pt x="1032" y="633"/>
                  </a:lnTo>
                  <a:lnTo>
                    <a:pt x="1029" y="633"/>
                  </a:lnTo>
                  <a:lnTo>
                    <a:pt x="1029" y="633"/>
                  </a:lnTo>
                  <a:lnTo>
                    <a:pt x="1029" y="633"/>
                  </a:lnTo>
                  <a:lnTo>
                    <a:pt x="1029" y="635"/>
                  </a:lnTo>
                  <a:lnTo>
                    <a:pt x="1032" y="635"/>
                  </a:lnTo>
                  <a:lnTo>
                    <a:pt x="1032" y="635"/>
                  </a:lnTo>
                  <a:lnTo>
                    <a:pt x="1034" y="635"/>
                  </a:lnTo>
                  <a:lnTo>
                    <a:pt x="1034" y="635"/>
                  </a:lnTo>
                  <a:lnTo>
                    <a:pt x="1034" y="638"/>
                  </a:lnTo>
                  <a:lnTo>
                    <a:pt x="1034" y="638"/>
                  </a:lnTo>
                  <a:lnTo>
                    <a:pt x="1034" y="638"/>
                  </a:lnTo>
                  <a:lnTo>
                    <a:pt x="1034" y="640"/>
                  </a:lnTo>
                  <a:lnTo>
                    <a:pt x="1034" y="640"/>
                  </a:lnTo>
                  <a:lnTo>
                    <a:pt x="1034" y="640"/>
                  </a:lnTo>
                  <a:lnTo>
                    <a:pt x="1034" y="642"/>
                  </a:lnTo>
                  <a:lnTo>
                    <a:pt x="1034" y="642"/>
                  </a:lnTo>
                  <a:lnTo>
                    <a:pt x="1034" y="642"/>
                  </a:lnTo>
                  <a:lnTo>
                    <a:pt x="1034" y="642"/>
                  </a:lnTo>
                  <a:lnTo>
                    <a:pt x="1034" y="642"/>
                  </a:lnTo>
                  <a:lnTo>
                    <a:pt x="1032" y="642"/>
                  </a:lnTo>
                  <a:lnTo>
                    <a:pt x="1032" y="642"/>
                  </a:lnTo>
                  <a:lnTo>
                    <a:pt x="1032" y="642"/>
                  </a:lnTo>
                  <a:lnTo>
                    <a:pt x="1029" y="642"/>
                  </a:lnTo>
                  <a:lnTo>
                    <a:pt x="1029" y="642"/>
                  </a:lnTo>
                  <a:lnTo>
                    <a:pt x="1029" y="642"/>
                  </a:lnTo>
                  <a:lnTo>
                    <a:pt x="1029" y="642"/>
                  </a:lnTo>
                  <a:lnTo>
                    <a:pt x="1029" y="642"/>
                  </a:lnTo>
                  <a:lnTo>
                    <a:pt x="1029" y="642"/>
                  </a:lnTo>
                  <a:lnTo>
                    <a:pt x="1027" y="642"/>
                  </a:lnTo>
                  <a:lnTo>
                    <a:pt x="1027" y="645"/>
                  </a:lnTo>
                  <a:lnTo>
                    <a:pt x="1027" y="645"/>
                  </a:lnTo>
                  <a:lnTo>
                    <a:pt x="1027" y="647"/>
                  </a:lnTo>
                  <a:lnTo>
                    <a:pt x="1027" y="647"/>
                  </a:lnTo>
                  <a:lnTo>
                    <a:pt x="1027" y="650"/>
                  </a:lnTo>
                  <a:lnTo>
                    <a:pt x="1027" y="650"/>
                  </a:lnTo>
                  <a:lnTo>
                    <a:pt x="1027" y="647"/>
                  </a:lnTo>
                  <a:lnTo>
                    <a:pt x="1027" y="647"/>
                  </a:lnTo>
                  <a:lnTo>
                    <a:pt x="1025" y="647"/>
                  </a:lnTo>
                  <a:lnTo>
                    <a:pt x="1025" y="647"/>
                  </a:lnTo>
                  <a:lnTo>
                    <a:pt x="1025" y="647"/>
                  </a:lnTo>
                  <a:lnTo>
                    <a:pt x="1025" y="647"/>
                  </a:lnTo>
                  <a:lnTo>
                    <a:pt x="1022" y="647"/>
                  </a:lnTo>
                  <a:lnTo>
                    <a:pt x="1022" y="650"/>
                  </a:lnTo>
                  <a:lnTo>
                    <a:pt x="1025" y="650"/>
                  </a:lnTo>
                  <a:lnTo>
                    <a:pt x="1025" y="650"/>
                  </a:lnTo>
                  <a:lnTo>
                    <a:pt x="1022" y="650"/>
                  </a:lnTo>
                  <a:lnTo>
                    <a:pt x="1022" y="650"/>
                  </a:lnTo>
                  <a:lnTo>
                    <a:pt x="1022" y="652"/>
                  </a:lnTo>
                  <a:lnTo>
                    <a:pt x="1022" y="652"/>
                  </a:lnTo>
                  <a:lnTo>
                    <a:pt x="1022" y="652"/>
                  </a:lnTo>
                  <a:lnTo>
                    <a:pt x="1025" y="652"/>
                  </a:lnTo>
                  <a:lnTo>
                    <a:pt x="1025" y="652"/>
                  </a:lnTo>
                  <a:lnTo>
                    <a:pt x="1022" y="652"/>
                  </a:lnTo>
                  <a:lnTo>
                    <a:pt x="1022" y="654"/>
                  </a:lnTo>
                  <a:lnTo>
                    <a:pt x="1022" y="654"/>
                  </a:lnTo>
                  <a:lnTo>
                    <a:pt x="1022" y="654"/>
                  </a:lnTo>
                  <a:lnTo>
                    <a:pt x="1022" y="654"/>
                  </a:lnTo>
                  <a:lnTo>
                    <a:pt x="1020" y="654"/>
                  </a:lnTo>
                  <a:lnTo>
                    <a:pt x="1020" y="654"/>
                  </a:lnTo>
                  <a:lnTo>
                    <a:pt x="1020" y="654"/>
                  </a:lnTo>
                  <a:lnTo>
                    <a:pt x="1020" y="652"/>
                  </a:lnTo>
                  <a:lnTo>
                    <a:pt x="1017" y="652"/>
                  </a:lnTo>
                  <a:lnTo>
                    <a:pt x="1017" y="652"/>
                  </a:lnTo>
                  <a:lnTo>
                    <a:pt x="1017" y="652"/>
                  </a:lnTo>
                  <a:lnTo>
                    <a:pt x="1017" y="650"/>
                  </a:lnTo>
                  <a:lnTo>
                    <a:pt x="1017" y="650"/>
                  </a:lnTo>
                  <a:lnTo>
                    <a:pt x="1017" y="650"/>
                  </a:lnTo>
                  <a:lnTo>
                    <a:pt x="1017" y="652"/>
                  </a:lnTo>
                  <a:lnTo>
                    <a:pt x="1015" y="652"/>
                  </a:lnTo>
                  <a:lnTo>
                    <a:pt x="1015" y="652"/>
                  </a:lnTo>
                  <a:lnTo>
                    <a:pt x="1017" y="652"/>
                  </a:lnTo>
                  <a:lnTo>
                    <a:pt x="1017" y="652"/>
                  </a:lnTo>
                  <a:lnTo>
                    <a:pt x="1015" y="652"/>
                  </a:lnTo>
                  <a:lnTo>
                    <a:pt x="1015" y="652"/>
                  </a:lnTo>
                  <a:lnTo>
                    <a:pt x="1015" y="654"/>
                  </a:lnTo>
                  <a:lnTo>
                    <a:pt x="1015" y="654"/>
                  </a:lnTo>
                  <a:lnTo>
                    <a:pt x="1015" y="654"/>
                  </a:lnTo>
                  <a:lnTo>
                    <a:pt x="1013" y="654"/>
                  </a:lnTo>
                  <a:lnTo>
                    <a:pt x="1013" y="657"/>
                  </a:lnTo>
                  <a:lnTo>
                    <a:pt x="1013" y="657"/>
                  </a:lnTo>
                  <a:lnTo>
                    <a:pt x="1013" y="657"/>
                  </a:lnTo>
                  <a:lnTo>
                    <a:pt x="1013" y="659"/>
                  </a:lnTo>
                  <a:lnTo>
                    <a:pt x="1010" y="659"/>
                  </a:lnTo>
                  <a:lnTo>
                    <a:pt x="1010" y="659"/>
                  </a:lnTo>
                  <a:lnTo>
                    <a:pt x="1010" y="659"/>
                  </a:lnTo>
                  <a:lnTo>
                    <a:pt x="1010" y="661"/>
                  </a:lnTo>
                  <a:lnTo>
                    <a:pt x="1010" y="661"/>
                  </a:lnTo>
                  <a:lnTo>
                    <a:pt x="1010" y="661"/>
                  </a:lnTo>
                  <a:lnTo>
                    <a:pt x="1013" y="661"/>
                  </a:lnTo>
                  <a:lnTo>
                    <a:pt x="1013" y="661"/>
                  </a:lnTo>
                  <a:lnTo>
                    <a:pt x="1013" y="664"/>
                  </a:lnTo>
                  <a:lnTo>
                    <a:pt x="1010" y="664"/>
                  </a:lnTo>
                  <a:lnTo>
                    <a:pt x="1010" y="664"/>
                  </a:lnTo>
                  <a:lnTo>
                    <a:pt x="1010" y="666"/>
                  </a:lnTo>
                  <a:lnTo>
                    <a:pt x="1010" y="666"/>
                  </a:lnTo>
                  <a:lnTo>
                    <a:pt x="1010" y="666"/>
                  </a:lnTo>
                  <a:lnTo>
                    <a:pt x="1010" y="666"/>
                  </a:lnTo>
                  <a:lnTo>
                    <a:pt x="1010" y="669"/>
                  </a:lnTo>
                  <a:lnTo>
                    <a:pt x="1010" y="669"/>
                  </a:lnTo>
                  <a:lnTo>
                    <a:pt x="1008" y="669"/>
                  </a:lnTo>
                  <a:lnTo>
                    <a:pt x="1008" y="671"/>
                  </a:lnTo>
                  <a:lnTo>
                    <a:pt x="1008" y="671"/>
                  </a:lnTo>
                  <a:lnTo>
                    <a:pt x="1008" y="671"/>
                  </a:lnTo>
                  <a:lnTo>
                    <a:pt x="1008" y="671"/>
                  </a:lnTo>
                  <a:lnTo>
                    <a:pt x="1008" y="671"/>
                  </a:lnTo>
                  <a:lnTo>
                    <a:pt x="1006" y="671"/>
                  </a:lnTo>
                  <a:lnTo>
                    <a:pt x="1006" y="673"/>
                  </a:lnTo>
                  <a:lnTo>
                    <a:pt x="1008" y="673"/>
                  </a:lnTo>
                  <a:lnTo>
                    <a:pt x="1008" y="673"/>
                  </a:lnTo>
                  <a:lnTo>
                    <a:pt x="1008" y="673"/>
                  </a:lnTo>
                  <a:lnTo>
                    <a:pt x="1008" y="676"/>
                  </a:lnTo>
                  <a:lnTo>
                    <a:pt x="1008" y="676"/>
                  </a:lnTo>
                  <a:lnTo>
                    <a:pt x="1006" y="676"/>
                  </a:lnTo>
                  <a:lnTo>
                    <a:pt x="1006" y="676"/>
                  </a:lnTo>
                  <a:lnTo>
                    <a:pt x="1006" y="676"/>
                  </a:lnTo>
                  <a:lnTo>
                    <a:pt x="1003" y="676"/>
                  </a:lnTo>
                  <a:lnTo>
                    <a:pt x="1003" y="676"/>
                  </a:lnTo>
                  <a:lnTo>
                    <a:pt x="1003" y="676"/>
                  </a:lnTo>
                  <a:lnTo>
                    <a:pt x="1003" y="678"/>
                  </a:lnTo>
                  <a:lnTo>
                    <a:pt x="1001" y="678"/>
                  </a:lnTo>
                  <a:lnTo>
                    <a:pt x="1001" y="676"/>
                  </a:lnTo>
                  <a:lnTo>
                    <a:pt x="1001" y="676"/>
                  </a:lnTo>
                  <a:lnTo>
                    <a:pt x="1001" y="676"/>
                  </a:lnTo>
                  <a:lnTo>
                    <a:pt x="1001" y="678"/>
                  </a:lnTo>
                  <a:lnTo>
                    <a:pt x="999" y="678"/>
                  </a:lnTo>
                  <a:lnTo>
                    <a:pt x="999" y="678"/>
                  </a:lnTo>
                  <a:lnTo>
                    <a:pt x="1001" y="678"/>
                  </a:lnTo>
                  <a:lnTo>
                    <a:pt x="1001" y="678"/>
                  </a:lnTo>
                  <a:lnTo>
                    <a:pt x="1001" y="680"/>
                  </a:lnTo>
                  <a:lnTo>
                    <a:pt x="1001" y="680"/>
                  </a:lnTo>
                  <a:lnTo>
                    <a:pt x="1001" y="680"/>
                  </a:lnTo>
                  <a:lnTo>
                    <a:pt x="1001" y="683"/>
                  </a:lnTo>
                  <a:lnTo>
                    <a:pt x="1001" y="683"/>
                  </a:lnTo>
                  <a:lnTo>
                    <a:pt x="1001" y="683"/>
                  </a:lnTo>
                  <a:lnTo>
                    <a:pt x="1001" y="685"/>
                  </a:lnTo>
                  <a:lnTo>
                    <a:pt x="1001" y="685"/>
                  </a:lnTo>
                  <a:lnTo>
                    <a:pt x="1001" y="685"/>
                  </a:lnTo>
                  <a:lnTo>
                    <a:pt x="1001" y="687"/>
                  </a:lnTo>
                  <a:lnTo>
                    <a:pt x="1001" y="687"/>
                  </a:lnTo>
                  <a:lnTo>
                    <a:pt x="1001" y="685"/>
                  </a:lnTo>
                  <a:lnTo>
                    <a:pt x="999" y="685"/>
                  </a:lnTo>
                  <a:lnTo>
                    <a:pt x="999" y="687"/>
                  </a:lnTo>
                  <a:lnTo>
                    <a:pt x="999" y="687"/>
                  </a:lnTo>
                  <a:lnTo>
                    <a:pt x="999" y="687"/>
                  </a:lnTo>
                  <a:lnTo>
                    <a:pt x="996" y="687"/>
                  </a:lnTo>
                  <a:lnTo>
                    <a:pt x="996" y="687"/>
                  </a:lnTo>
                  <a:lnTo>
                    <a:pt x="996" y="687"/>
                  </a:lnTo>
                  <a:lnTo>
                    <a:pt x="996" y="685"/>
                  </a:lnTo>
                  <a:lnTo>
                    <a:pt x="996" y="685"/>
                  </a:lnTo>
                  <a:lnTo>
                    <a:pt x="996" y="687"/>
                  </a:lnTo>
                  <a:lnTo>
                    <a:pt x="994" y="687"/>
                  </a:lnTo>
                  <a:lnTo>
                    <a:pt x="994" y="687"/>
                  </a:lnTo>
                  <a:lnTo>
                    <a:pt x="994" y="687"/>
                  </a:lnTo>
                  <a:lnTo>
                    <a:pt x="994" y="687"/>
                  </a:lnTo>
                  <a:lnTo>
                    <a:pt x="996" y="687"/>
                  </a:lnTo>
                  <a:lnTo>
                    <a:pt x="996" y="690"/>
                  </a:lnTo>
                  <a:lnTo>
                    <a:pt x="996" y="690"/>
                  </a:lnTo>
                  <a:lnTo>
                    <a:pt x="996" y="690"/>
                  </a:lnTo>
                  <a:lnTo>
                    <a:pt x="996" y="692"/>
                  </a:lnTo>
                  <a:lnTo>
                    <a:pt x="996" y="692"/>
                  </a:lnTo>
                  <a:lnTo>
                    <a:pt x="996" y="692"/>
                  </a:lnTo>
                  <a:lnTo>
                    <a:pt x="994" y="692"/>
                  </a:lnTo>
                  <a:lnTo>
                    <a:pt x="994" y="692"/>
                  </a:lnTo>
                  <a:lnTo>
                    <a:pt x="994" y="692"/>
                  </a:lnTo>
                  <a:lnTo>
                    <a:pt x="991" y="692"/>
                  </a:lnTo>
                  <a:lnTo>
                    <a:pt x="991" y="692"/>
                  </a:lnTo>
                  <a:lnTo>
                    <a:pt x="991" y="692"/>
                  </a:lnTo>
                  <a:lnTo>
                    <a:pt x="991" y="695"/>
                  </a:lnTo>
                  <a:lnTo>
                    <a:pt x="989" y="695"/>
                  </a:lnTo>
                  <a:lnTo>
                    <a:pt x="989" y="695"/>
                  </a:lnTo>
                  <a:lnTo>
                    <a:pt x="991" y="695"/>
                  </a:lnTo>
                  <a:lnTo>
                    <a:pt x="991" y="697"/>
                  </a:lnTo>
                  <a:lnTo>
                    <a:pt x="991" y="697"/>
                  </a:lnTo>
                  <a:lnTo>
                    <a:pt x="989" y="697"/>
                  </a:lnTo>
                  <a:lnTo>
                    <a:pt x="989" y="699"/>
                  </a:lnTo>
                  <a:lnTo>
                    <a:pt x="991" y="699"/>
                  </a:lnTo>
                  <a:lnTo>
                    <a:pt x="991" y="699"/>
                  </a:lnTo>
                  <a:lnTo>
                    <a:pt x="991" y="699"/>
                  </a:lnTo>
                  <a:lnTo>
                    <a:pt x="991" y="702"/>
                  </a:lnTo>
                  <a:lnTo>
                    <a:pt x="991" y="702"/>
                  </a:lnTo>
                  <a:lnTo>
                    <a:pt x="991" y="702"/>
                  </a:lnTo>
                  <a:lnTo>
                    <a:pt x="991" y="702"/>
                  </a:lnTo>
                  <a:lnTo>
                    <a:pt x="989" y="702"/>
                  </a:lnTo>
                  <a:lnTo>
                    <a:pt x="989" y="702"/>
                  </a:lnTo>
                  <a:lnTo>
                    <a:pt x="989" y="704"/>
                  </a:lnTo>
                  <a:lnTo>
                    <a:pt x="989" y="704"/>
                  </a:lnTo>
                  <a:lnTo>
                    <a:pt x="989" y="704"/>
                  </a:lnTo>
                  <a:lnTo>
                    <a:pt x="991" y="704"/>
                  </a:lnTo>
                  <a:lnTo>
                    <a:pt x="991" y="706"/>
                  </a:lnTo>
                  <a:lnTo>
                    <a:pt x="989" y="706"/>
                  </a:lnTo>
                  <a:lnTo>
                    <a:pt x="989" y="706"/>
                  </a:lnTo>
                  <a:lnTo>
                    <a:pt x="989" y="706"/>
                  </a:lnTo>
                  <a:lnTo>
                    <a:pt x="989" y="706"/>
                  </a:lnTo>
                  <a:lnTo>
                    <a:pt x="989" y="709"/>
                  </a:lnTo>
                  <a:lnTo>
                    <a:pt x="991" y="709"/>
                  </a:lnTo>
                  <a:lnTo>
                    <a:pt x="991" y="709"/>
                  </a:lnTo>
                  <a:lnTo>
                    <a:pt x="991" y="706"/>
                  </a:lnTo>
                  <a:lnTo>
                    <a:pt x="991" y="706"/>
                  </a:lnTo>
                  <a:lnTo>
                    <a:pt x="991" y="709"/>
                  </a:lnTo>
                  <a:lnTo>
                    <a:pt x="991" y="709"/>
                  </a:lnTo>
                  <a:lnTo>
                    <a:pt x="994" y="709"/>
                  </a:lnTo>
                  <a:lnTo>
                    <a:pt x="994" y="709"/>
                  </a:lnTo>
                  <a:lnTo>
                    <a:pt x="996" y="709"/>
                  </a:lnTo>
                  <a:lnTo>
                    <a:pt x="996" y="711"/>
                  </a:lnTo>
                  <a:lnTo>
                    <a:pt x="996" y="711"/>
                  </a:lnTo>
                  <a:lnTo>
                    <a:pt x="994" y="711"/>
                  </a:lnTo>
                  <a:lnTo>
                    <a:pt x="994" y="711"/>
                  </a:lnTo>
                  <a:lnTo>
                    <a:pt x="994" y="714"/>
                  </a:lnTo>
                  <a:lnTo>
                    <a:pt x="994" y="714"/>
                  </a:lnTo>
                  <a:lnTo>
                    <a:pt x="994" y="714"/>
                  </a:lnTo>
                  <a:lnTo>
                    <a:pt x="991" y="714"/>
                  </a:lnTo>
                  <a:lnTo>
                    <a:pt x="991" y="716"/>
                  </a:lnTo>
                  <a:lnTo>
                    <a:pt x="991" y="716"/>
                  </a:lnTo>
                  <a:lnTo>
                    <a:pt x="991" y="716"/>
                  </a:lnTo>
                  <a:lnTo>
                    <a:pt x="991" y="716"/>
                  </a:lnTo>
                  <a:lnTo>
                    <a:pt x="991" y="718"/>
                  </a:lnTo>
                  <a:lnTo>
                    <a:pt x="991" y="718"/>
                  </a:lnTo>
                  <a:lnTo>
                    <a:pt x="991" y="718"/>
                  </a:lnTo>
                  <a:lnTo>
                    <a:pt x="991" y="718"/>
                  </a:lnTo>
                  <a:lnTo>
                    <a:pt x="991" y="718"/>
                  </a:lnTo>
                  <a:lnTo>
                    <a:pt x="989" y="718"/>
                  </a:lnTo>
                  <a:lnTo>
                    <a:pt x="989" y="716"/>
                  </a:lnTo>
                  <a:lnTo>
                    <a:pt x="989" y="716"/>
                  </a:lnTo>
                  <a:lnTo>
                    <a:pt x="989" y="716"/>
                  </a:lnTo>
                  <a:lnTo>
                    <a:pt x="987" y="716"/>
                  </a:lnTo>
                  <a:lnTo>
                    <a:pt x="987" y="716"/>
                  </a:lnTo>
                  <a:lnTo>
                    <a:pt x="987" y="718"/>
                  </a:lnTo>
                  <a:lnTo>
                    <a:pt x="987" y="718"/>
                  </a:lnTo>
                  <a:lnTo>
                    <a:pt x="987" y="718"/>
                  </a:lnTo>
                  <a:lnTo>
                    <a:pt x="989" y="718"/>
                  </a:lnTo>
                  <a:lnTo>
                    <a:pt x="989" y="721"/>
                  </a:lnTo>
                  <a:lnTo>
                    <a:pt x="989" y="721"/>
                  </a:lnTo>
                  <a:lnTo>
                    <a:pt x="989" y="721"/>
                  </a:lnTo>
                  <a:lnTo>
                    <a:pt x="987" y="721"/>
                  </a:lnTo>
                  <a:lnTo>
                    <a:pt x="987" y="721"/>
                  </a:lnTo>
                  <a:lnTo>
                    <a:pt x="987" y="721"/>
                  </a:lnTo>
                  <a:lnTo>
                    <a:pt x="984" y="721"/>
                  </a:lnTo>
                  <a:lnTo>
                    <a:pt x="984" y="721"/>
                  </a:lnTo>
                  <a:lnTo>
                    <a:pt x="984" y="721"/>
                  </a:lnTo>
                  <a:lnTo>
                    <a:pt x="984" y="718"/>
                  </a:lnTo>
                  <a:lnTo>
                    <a:pt x="984" y="718"/>
                  </a:lnTo>
                  <a:lnTo>
                    <a:pt x="984" y="718"/>
                  </a:lnTo>
                  <a:lnTo>
                    <a:pt x="984" y="716"/>
                  </a:lnTo>
                  <a:lnTo>
                    <a:pt x="984" y="716"/>
                  </a:lnTo>
                  <a:lnTo>
                    <a:pt x="984" y="714"/>
                  </a:lnTo>
                  <a:lnTo>
                    <a:pt x="984" y="714"/>
                  </a:lnTo>
                  <a:lnTo>
                    <a:pt x="984" y="714"/>
                  </a:lnTo>
                  <a:lnTo>
                    <a:pt x="984" y="711"/>
                  </a:lnTo>
                  <a:lnTo>
                    <a:pt x="984" y="711"/>
                  </a:lnTo>
                  <a:lnTo>
                    <a:pt x="984" y="714"/>
                  </a:lnTo>
                  <a:lnTo>
                    <a:pt x="984" y="714"/>
                  </a:lnTo>
                  <a:lnTo>
                    <a:pt x="982" y="714"/>
                  </a:lnTo>
                  <a:lnTo>
                    <a:pt x="982" y="716"/>
                  </a:lnTo>
                  <a:lnTo>
                    <a:pt x="982" y="716"/>
                  </a:lnTo>
                  <a:lnTo>
                    <a:pt x="982" y="714"/>
                  </a:lnTo>
                  <a:lnTo>
                    <a:pt x="982" y="714"/>
                  </a:lnTo>
                  <a:lnTo>
                    <a:pt x="982" y="714"/>
                  </a:lnTo>
                  <a:lnTo>
                    <a:pt x="980" y="714"/>
                  </a:lnTo>
                  <a:lnTo>
                    <a:pt x="980" y="714"/>
                  </a:lnTo>
                  <a:lnTo>
                    <a:pt x="980" y="716"/>
                  </a:lnTo>
                  <a:lnTo>
                    <a:pt x="982" y="716"/>
                  </a:lnTo>
                  <a:lnTo>
                    <a:pt x="982" y="716"/>
                  </a:lnTo>
                  <a:lnTo>
                    <a:pt x="982" y="716"/>
                  </a:lnTo>
                  <a:lnTo>
                    <a:pt x="982" y="716"/>
                  </a:lnTo>
                  <a:lnTo>
                    <a:pt x="984" y="716"/>
                  </a:lnTo>
                  <a:lnTo>
                    <a:pt x="984" y="718"/>
                  </a:lnTo>
                  <a:lnTo>
                    <a:pt x="984" y="718"/>
                  </a:lnTo>
                  <a:lnTo>
                    <a:pt x="984" y="721"/>
                  </a:lnTo>
                  <a:lnTo>
                    <a:pt x="982" y="721"/>
                  </a:lnTo>
                  <a:lnTo>
                    <a:pt x="982" y="721"/>
                  </a:lnTo>
                  <a:lnTo>
                    <a:pt x="982" y="721"/>
                  </a:lnTo>
                  <a:lnTo>
                    <a:pt x="982" y="721"/>
                  </a:lnTo>
                  <a:lnTo>
                    <a:pt x="982" y="721"/>
                  </a:lnTo>
                  <a:lnTo>
                    <a:pt x="982" y="721"/>
                  </a:lnTo>
                  <a:lnTo>
                    <a:pt x="980" y="721"/>
                  </a:lnTo>
                  <a:lnTo>
                    <a:pt x="980" y="721"/>
                  </a:lnTo>
                  <a:lnTo>
                    <a:pt x="980" y="721"/>
                  </a:lnTo>
                  <a:lnTo>
                    <a:pt x="980" y="723"/>
                  </a:lnTo>
                  <a:lnTo>
                    <a:pt x="980" y="723"/>
                  </a:lnTo>
                  <a:lnTo>
                    <a:pt x="980" y="725"/>
                  </a:lnTo>
                  <a:lnTo>
                    <a:pt x="977" y="725"/>
                  </a:lnTo>
                  <a:lnTo>
                    <a:pt x="977" y="725"/>
                  </a:lnTo>
                  <a:lnTo>
                    <a:pt x="977" y="723"/>
                  </a:lnTo>
                  <a:lnTo>
                    <a:pt x="977" y="723"/>
                  </a:lnTo>
                  <a:lnTo>
                    <a:pt x="977" y="723"/>
                  </a:lnTo>
                  <a:lnTo>
                    <a:pt x="977" y="723"/>
                  </a:lnTo>
                  <a:lnTo>
                    <a:pt x="977" y="725"/>
                  </a:lnTo>
                  <a:lnTo>
                    <a:pt x="977" y="725"/>
                  </a:lnTo>
                  <a:lnTo>
                    <a:pt x="977" y="728"/>
                  </a:lnTo>
                  <a:lnTo>
                    <a:pt x="975" y="728"/>
                  </a:lnTo>
                  <a:lnTo>
                    <a:pt x="975" y="728"/>
                  </a:lnTo>
                  <a:lnTo>
                    <a:pt x="975" y="730"/>
                  </a:lnTo>
                  <a:lnTo>
                    <a:pt x="975" y="730"/>
                  </a:lnTo>
                  <a:lnTo>
                    <a:pt x="975" y="730"/>
                  </a:lnTo>
                  <a:lnTo>
                    <a:pt x="975" y="728"/>
                  </a:lnTo>
                  <a:lnTo>
                    <a:pt x="973" y="728"/>
                  </a:lnTo>
                  <a:lnTo>
                    <a:pt x="973" y="730"/>
                  </a:lnTo>
                  <a:lnTo>
                    <a:pt x="973" y="730"/>
                  </a:lnTo>
                  <a:lnTo>
                    <a:pt x="970" y="730"/>
                  </a:lnTo>
                  <a:lnTo>
                    <a:pt x="970" y="730"/>
                  </a:lnTo>
                  <a:lnTo>
                    <a:pt x="970" y="730"/>
                  </a:lnTo>
                  <a:lnTo>
                    <a:pt x="970" y="733"/>
                  </a:lnTo>
                  <a:lnTo>
                    <a:pt x="970" y="733"/>
                  </a:lnTo>
                  <a:lnTo>
                    <a:pt x="970" y="733"/>
                  </a:lnTo>
                  <a:lnTo>
                    <a:pt x="970" y="733"/>
                  </a:lnTo>
                  <a:lnTo>
                    <a:pt x="970" y="735"/>
                  </a:lnTo>
                  <a:lnTo>
                    <a:pt x="970" y="735"/>
                  </a:lnTo>
                  <a:lnTo>
                    <a:pt x="970" y="737"/>
                  </a:lnTo>
                  <a:lnTo>
                    <a:pt x="968" y="737"/>
                  </a:lnTo>
                  <a:lnTo>
                    <a:pt x="968" y="737"/>
                  </a:lnTo>
                  <a:lnTo>
                    <a:pt x="968" y="737"/>
                  </a:lnTo>
                  <a:lnTo>
                    <a:pt x="968" y="737"/>
                  </a:lnTo>
                  <a:lnTo>
                    <a:pt x="965" y="737"/>
                  </a:lnTo>
                  <a:lnTo>
                    <a:pt x="965" y="737"/>
                  </a:lnTo>
                  <a:lnTo>
                    <a:pt x="965" y="735"/>
                  </a:lnTo>
                  <a:lnTo>
                    <a:pt x="965" y="735"/>
                  </a:lnTo>
                  <a:lnTo>
                    <a:pt x="963" y="735"/>
                  </a:lnTo>
                  <a:lnTo>
                    <a:pt x="963" y="735"/>
                  </a:lnTo>
                  <a:lnTo>
                    <a:pt x="963" y="735"/>
                  </a:lnTo>
                  <a:lnTo>
                    <a:pt x="961" y="735"/>
                  </a:lnTo>
                  <a:lnTo>
                    <a:pt x="961" y="735"/>
                  </a:lnTo>
                  <a:lnTo>
                    <a:pt x="961" y="737"/>
                  </a:lnTo>
                  <a:lnTo>
                    <a:pt x="961" y="737"/>
                  </a:lnTo>
                  <a:lnTo>
                    <a:pt x="963" y="737"/>
                  </a:lnTo>
                  <a:lnTo>
                    <a:pt x="963" y="737"/>
                  </a:lnTo>
                  <a:lnTo>
                    <a:pt x="963" y="737"/>
                  </a:lnTo>
                  <a:lnTo>
                    <a:pt x="963" y="737"/>
                  </a:lnTo>
                  <a:lnTo>
                    <a:pt x="965" y="737"/>
                  </a:lnTo>
                  <a:lnTo>
                    <a:pt x="965" y="740"/>
                  </a:lnTo>
                  <a:lnTo>
                    <a:pt x="965" y="740"/>
                  </a:lnTo>
                  <a:lnTo>
                    <a:pt x="963" y="740"/>
                  </a:lnTo>
                  <a:lnTo>
                    <a:pt x="963" y="740"/>
                  </a:lnTo>
                  <a:lnTo>
                    <a:pt x="963" y="740"/>
                  </a:lnTo>
                  <a:lnTo>
                    <a:pt x="963" y="740"/>
                  </a:lnTo>
                  <a:lnTo>
                    <a:pt x="963" y="740"/>
                  </a:lnTo>
                  <a:lnTo>
                    <a:pt x="963" y="740"/>
                  </a:lnTo>
                  <a:lnTo>
                    <a:pt x="961" y="740"/>
                  </a:lnTo>
                  <a:lnTo>
                    <a:pt x="961" y="740"/>
                  </a:lnTo>
                  <a:lnTo>
                    <a:pt x="958" y="740"/>
                  </a:lnTo>
                  <a:lnTo>
                    <a:pt x="958" y="740"/>
                  </a:lnTo>
                  <a:lnTo>
                    <a:pt x="958" y="740"/>
                  </a:lnTo>
                  <a:lnTo>
                    <a:pt x="958" y="742"/>
                  </a:lnTo>
                  <a:lnTo>
                    <a:pt x="958" y="742"/>
                  </a:lnTo>
                  <a:lnTo>
                    <a:pt x="958" y="744"/>
                  </a:lnTo>
                  <a:lnTo>
                    <a:pt x="956" y="744"/>
                  </a:lnTo>
                  <a:lnTo>
                    <a:pt x="956" y="744"/>
                  </a:lnTo>
                  <a:lnTo>
                    <a:pt x="956" y="744"/>
                  </a:lnTo>
                  <a:lnTo>
                    <a:pt x="956" y="744"/>
                  </a:lnTo>
                  <a:lnTo>
                    <a:pt x="956" y="747"/>
                  </a:lnTo>
                  <a:lnTo>
                    <a:pt x="954" y="747"/>
                  </a:lnTo>
                  <a:lnTo>
                    <a:pt x="954" y="747"/>
                  </a:lnTo>
                  <a:lnTo>
                    <a:pt x="954" y="747"/>
                  </a:lnTo>
                  <a:lnTo>
                    <a:pt x="954" y="749"/>
                  </a:lnTo>
                  <a:lnTo>
                    <a:pt x="951" y="749"/>
                  </a:lnTo>
                  <a:lnTo>
                    <a:pt x="951" y="749"/>
                  </a:lnTo>
                  <a:lnTo>
                    <a:pt x="951" y="751"/>
                  </a:lnTo>
                  <a:lnTo>
                    <a:pt x="951" y="751"/>
                  </a:lnTo>
                  <a:lnTo>
                    <a:pt x="951" y="751"/>
                  </a:lnTo>
                  <a:lnTo>
                    <a:pt x="951" y="751"/>
                  </a:lnTo>
                  <a:lnTo>
                    <a:pt x="949" y="751"/>
                  </a:lnTo>
                  <a:lnTo>
                    <a:pt x="949" y="751"/>
                  </a:lnTo>
                  <a:lnTo>
                    <a:pt x="949" y="751"/>
                  </a:lnTo>
                  <a:lnTo>
                    <a:pt x="949" y="754"/>
                  </a:lnTo>
                  <a:lnTo>
                    <a:pt x="949" y="754"/>
                  </a:lnTo>
                  <a:lnTo>
                    <a:pt x="949" y="751"/>
                  </a:lnTo>
                  <a:lnTo>
                    <a:pt x="946" y="751"/>
                  </a:lnTo>
                  <a:lnTo>
                    <a:pt x="946" y="754"/>
                  </a:lnTo>
                  <a:lnTo>
                    <a:pt x="946" y="754"/>
                  </a:lnTo>
                  <a:lnTo>
                    <a:pt x="946" y="754"/>
                  </a:lnTo>
                  <a:lnTo>
                    <a:pt x="946" y="754"/>
                  </a:lnTo>
                  <a:lnTo>
                    <a:pt x="949" y="754"/>
                  </a:lnTo>
                  <a:lnTo>
                    <a:pt x="949" y="756"/>
                  </a:lnTo>
                  <a:lnTo>
                    <a:pt x="949" y="756"/>
                  </a:lnTo>
                  <a:lnTo>
                    <a:pt x="949" y="756"/>
                  </a:lnTo>
                  <a:lnTo>
                    <a:pt x="949" y="756"/>
                  </a:lnTo>
                  <a:lnTo>
                    <a:pt x="946" y="756"/>
                  </a:lnTo>
                  <a:lnTo>
                    <a:pt x="946" y="756"/>
                  </a:lnTo>
                  <a:lnTo>
                    <a:pt x="946" y="759"/>
                  </a:lnTo>
                  <a:lnTo>
                    <a:pt x="944" y="759"/>
                  </a:lnTo>
                  <a:lnTo>
                    <a:pt x="944" y="759"/>
                  </a:lnTo>
                  <a:lnTo>
                    <a:pt x="944" y="759"/>
                  </a:lnTo>
                  <a:lnTo>
                    <a:pt x="944" y="759"/>
                  </a:lnTo>
                  <a:lnTo>
                    <a:pt x="944" y="761"/>
                  </a:lnTo>
                  <a:lnTo>
                    <a:pt x="942" y="761"/>
                  </a:lnTo>
                  <a:lnTo>
                    <a:pt x="942" y="761"/>
                  </a:lnTo>
                  <a:lnTo>
                    <a:pt x="942" y="761"/>
                  </a:lnTo>
                  <a:lnTo>
                    <a:pt x="942" y="761"/>
                  </a:lnTo>
                  <a:lnTo>
                    <a:pt x="942" y="761"/>
                  </a:lnTo>
                  <a:lnTo>
                    <a:pt x="939" y="761"/>
                  </a:lnTo>
                  <a:lnTo>
                    <a:pt x="939" y="761"/>
                  </a:lnTo>
                  <a:lnTo>
                    <a:pt x="939" y="761"/>
                  </a:lnTo>
                  <a:lnTo>
                    <a:pt x="937" y="761"/>
                  </a:lnTo>
                  <a:lnTo>
                    <a:pt x="937" y="761"/>
                  </a:lnTo>
                  <a:lnTo>
                    <a:pt x="937" y="761"/>
                  </a:lnTo>
                  <a:lnTo>
                    <a:pt x="937" y="761"/>
                  </a:lnTo>
                  <a:lnTo>
                    <a:pt x="935" y="761"/>
                  </a:lnTo>
                  <a:lnTo>
                    <a:pt x="935" y="761"/>
                  </a:lnTo>
                  <a:lnTo>
                    <a:pt x="935" y="761"/>
                  </a:lnTo>
                  <a:lnTo>
                    <a:pt x="932" y="761"/>
                  </a:lnTo>
                  <a:lnTo>
                    <a:pt x="932" y="763"/>
                  </a:lnTo>
                  <a:lnTo>
                    <a:pt x="935" y="763"/>
                  </a:lnTo>
                  <a:lnTo>
                    <a:pt x="935" y="763"/>
                  </a:lnTo>
                  <a:lnTo>
                    <a:pt x="935" y="763"/>
                  </a:lnTo>
                  <a:lnTo>
                    <a:pt x="937" y="763"/>
                  </a:lnTo>
                  <a:lnTo>
                    <a:pt x="937" y="763"/>
                  </a:lnTo>
                  <a:lnTo>
                    <a:pt x="937" y="766"/>
                  </a:lnTo>
                  <a:lnTo>
                    <a:pt x="937" y="766"/>
                  </a:lnTo>
                  <a:lnTo>
                    <a:pt x="935" y="766"/>
                  </a:lnTo>
                  <a:lnTo>
                    <a:pt x="935" y="766"/>
                  </a:lnTo>
                  <a:lnTo>
                    <a:pt x="935" y="766"/>
                  </a:lnTo>
                  <a:lnTo>
                    <a:pt x="932" y="766"/>
                  </a:lnTo>
                  <a:lnTo>
                    <a:pt x="932" y="766"/>
                  </a:lnTo>
                  <a:lnTo>
                    <a:pt x="932" y="766"/>
                  </a:lnTo>
                  <a:lnTo>
                    <a:pt x="930" y="766"/>
                  </a:lnTo>
                  <a:lnTo>
                    <a:pt x="930" y="763"/>
                  </a:lnTo>
                  <a:lnTo>
                    <a:pt x="932" y="763"/>
                  </a:lnTo>
                  <a:lnTo>
                    <a:pt x="932" y="763"/>
                  </a:lnTo>
                  <a:lnTo>
                    <a:pt x="930" y="763"/>
                  </a:lnTo>
                  <a:lnTo>
                    <a:pt x="930" y="763"/>
                  </a:lnTo>
                  <a:lnTo>
                    <a:pt x="930" y="763"/>
                  </a:lnTo>
                  <a:lnTo>
                    <a:pt x="930" y="766"/>
                  </a:lnTo>
                  <a:lnTo>
                    <a:pt x="930" y="766"/>
                  </a:lnTo>
                  <a:lnTo>
                    <a:pt x="930" y="766"/>
                  </a:lnTo>
                  <a:lnTo>
                    <a:pt x="928" y="766"/>
                  </a:lnTo>
                  <a:lnTo>
                    <a:pt x="928" y="768"/>
                  </a:lnTo>
                  <a:lnTo>
                    <a:pt x="928" y="768"/>
                  </a:lnTo>
                  <a:lnTo>
                    <a:pt x="928" y="770"/>
                  </a:lnTo>
                  <a:lnTo>
                    <a:pt x="930" y="770"/>
                  </a:lnTo>
                  <a:lnTo>
                    <a:pt x="930" y="770"/>
                  </a:lnTo>
                  <a:lnTo>
                    <a:pt x="928" y="770"/>
                  </a:lnTo>
                  <a:lnTo>
                    <a:pt x="928" y="770"/>
                  </a:lnTo>
                  <a:lnTo>
                    <a:pt x="928" y="770"/>
                  </a:lnTo>
                  <a:lnTo>
                    <a:pt x="925" y="770"/>
                  </a:lnTo>
                  <a:lnTo>
                    <a:pt x="925" y="770"/>
                  </a:lnTo>
                  <a:lnTo>
                    <a:pt x="925" y="773"/>
                  </a:lnTo>
                  <a:lnTo>
                    <a:pt x="925" y="773"/>
                  </a:lnTo>
                  <a:lnTo>
                    <a:pt x="925" y="770"/>
                  </a:lnTo>
                  <a:lnTo>
                    <a:pt x="923" y="770"/>
                  </a:lnTo>
                  <a:lnTo>
                    <a:pt x="923" y="773"/>
                  </a:lnTo>
                  <a:lnTo>
                    <a:pt x="923" y="773"/>
                  </a:lnTo>
                  <a:lnTo>
                    <a:pt x="923" y="775"/>
                  </a:lnTo>
                  <a:lnTo>
                    <a:pt x="923" y="775"/>
                  </a:lnTo>
                  <a:lnTo>
                    <a:pt x="923" y="775"/>
                  </a:lnTo>
                  <a:lnTo>
                    <a:pt x="923" y="778"/>
                  </a:lnTo>
                  <a:lnTo>
                    <a:pt x="923" y="778"/>
                  </a:lnTo>
                  <a:lnTo>
                    <a:pt x="923" y="778"/>
                  </a:lnTo>
                  <a:lnTo>
                    <a:pt x="920" y="778"/>
                  </a:lnTo>
                  <a:lnTo>
                    <a:pt x="920" y="778"/>
                  </a:lnTo>
                  <a:lnTo>
                    <a:pt x="918" y="778"/>
                  </a:lnTo>
                  <a:lnTo>
                    <a:pt x="918" y="778"/>
                  </a:lnTo>
                  <a:lnTo>
                    <a:pt x="918" y="778"/>
                  </a:lnTo>
                  <a:lnTo>
                    <a:pt x="916" y="778"/>
                  </a:lnTo>
                  <a:lnTo>
                    <a:pt x="916" y="780"/>
                  </a:lnTo>
                  <a:lnTo>
                    <a:pt x="916" y="780"/>
                  </a:lnTo>
                  <a:lnTo>
                    <a:pt x="916" y="780"/>
                  </a:lnTo>
                  <a:lnTo>
                    <a:pt x="916" y="780"/>
                  </a:lnTo>
                  <a:lnTo>
                    <a:pt x="913" y="780"/>
                  </a:lnTo>
                  <a:lnTo>
                    <a:pt x="913" y="780"/>
                  </a:lnTo>
                  <a:lnTo>
                    <a:pt x="913" y="780"/>
                  </a:lnTo>
                  <a:lnTo>
                    <a:pt x="911" y="780"/>
                  </a:lnTo>
                  <a:lnTo>
                    <a:pt x="911" y="780"/>
                  </a:lnTo>
                  <a:lnTo>
                    <a:pt x="911" y="780"/>
                  </a:lnTo>
                  <a:lnTo>
                    <a:pt x="911" y="780"/>
                  </a:lnTo>
                  <a:lnTo>
                    <a:pt x="911" y="780"/>
                  </a:lnTo>
                  <a:lnTo>
                    <a:pt x="909" y="780"/>
                  </a:lnTo>
                  <a:lnTo>
                    <a:pt x="909" y="782"/>
                  </a:lnTo>
                  <a:lnTo>
                    <a:pt x="909" y="782"/>
                  </a:lnTo>
                  <a:lnTo>
                    <a:pt x="909" y="782"/>
                  </a:lnTo>
                  <a:lnTo>
                    <a:pt x="909" y="782"/>
                  </a:lnTo>
                  <a:lnTo>
                    <a:pt x="906" y="782"/>
                  </a:lnTo>
                  <a:lnTo>
                    <a:pt x="906" y="782"/>
                  </a:lnTo>
                  <a:lnTo>
                    <a:pt x="906" y="780"/>
                  </a:lnTo>
                  <a:lnTo>
                    <a:pt x="906" y="780"/>
                  </a:lnTo>
                  <a:lnTo>
                    <a:pt x="906" y="780"/>
                  </a:lnTo>
                  <a:lnTo>
                    <a:pt x="904" y="780"/>
                  </a:lnTo>
                  <a:lnTo>
                    <a:pt x="904" y="780"/>
                  </a:lnTo>
                  <a:lnTo>
                    <a:pt x="904" y="780"/>
                  </a:lnTo>
                  <a:lnTo>
                    <a:pt x="901" y="780"/>
                  </a:lnTo>
                  <a:lnTo>
                    <a:pt x="901" y="780"/>
                  </a:lnTo>
                  <a:lnTo>
                    <a:pt x="904" y="780"/>
                  </a:lnTo>
                  <a:lnTo>
                    <a:pt x="904" y="782"/>
                  </a:lnTo>
                  <a:lnTo>
                    <a:pt x="904" y="782"/>
                  </a:lnTo>
                  <a:lnTo>
                    <a:pt x="901" y="782"/>
                  </a:lnTo>
                  <a:lnTo>
                    <a:pt x="901" y="785"/>
                  </a:lnTo>
                  <a:lnTo>
                    <a:pt x="901" y="785"/>
                  </a:lnTo>
                  <a:lnTo>
                    <a:pt x="901" y="785"/>
                  </a:lnTo>
                  <a:lnTo>
                    <a:pt x="901" y="785"/>
                  </a:lnTo>
                  <a:lnTo>
                    <a:pt x="901" y="785"/>
                  </a:lnTo>
                  <a:lnTo>
                    <a:pt x="899" y="785"/>
                  </a:lnTo>
                  <a:lnTo>
                    <a:pt x="899" y="785"/>
                  </a:lnTo>
                  <a:lnTo>
                    <a:pt x="897" y="785"/>
                  </a:lnTo>
                  <a:lnTo>
                    <a:pt x="897" y="785"/>
                  </a:lnTo>
                  <a:lnTo>
                    <a:pt x="897" y="782"/>
                  </a:lnTo>
                  <a:lnTo>
                    <a:pt x="897" y="782"/>
                  </a:lnTo>
                  <a:lnTo>
                    <a:pt x="897" y="782"/>
                  </a:lnTo>
                  <a:lnTo>
                    <a:pt x="894" y="782"/>
                  </a:lnTo>
                  <a:lnTo>
                    <a:pt x="894" y="782"/>
                  </a:lnTo>
                  <a:lnTo>
                    <a:pt x="894" y="782"/>
                  </a:lnTo>
                  <a:lnTo>
                    <a:pt x="892" y="782"/>
                  </a:lnTo>
                  <a:lnTo>
                    <a:pt x="892" y="782"/>
                  </a:lnTo>
                  <a:lnTo>
                    <a:pt x="890" y="782"/>
                  </a:lnTo>
                  <a:lnTo>
                    <a:pt x="890" y="782"/>
                  </a:lnTo>
                  <a:lnTo>
                    <a:pt x="890" y="785"/>
                  </a:lnTo>
                  <a:lnTo>
                    <a:pt x="890" y="785"/>
                  </a:lnTo>
                  <a:lnTo>
                    <a:pt x="890" y="785"/>
                  </a:lnTo>
                  <a:lnTo>
                    <a:pt x="890" y="785"/>
                  </a:lnTo>
                  <a:lnTo>
                    <a:pt x="890" y="787"/>
                  </a:lnTo>
                  <a:lnTo>
                    <a:pt x="887" y="787"/>
                  </a:lnTo>
                  <a:lnTo>
                    <a:pt x="887" y="787"/>
                  </a:lnTo>
                  <a:lnTo>
                    <a:pt x="887" y="787"/>
                  </a:lnTo>
                  <a:lnTo>
                    <a:pt x="887" y="789"/>
                  </a:lnTo>
                  <a:lnTo>
                    <a:pt x="885" y="789"/>
                  </a:lnTo>
                  <a:lnTo>
                    <a:pt x="885" y="789"/>
                  </a:lnTo>
                  <a:lnTo>
                    <a:pt x="885" y="787"/>
                  </a:lnTo>
                  <a:lnTo>
                    <a:pt x="885" y="787"/>
                  </a:lnTo>
                  <a:lnTo>
                    <a:pt x="883" y="787"/>
                  </a:lnTo>
                  <a:lnTo>
                    <a:pt x="883" y="787"/>
                  </a:lnTo>
                  <a:lnTo>
                    <a:pt x="883" y="785"/>
                  </a:lnTo>
                  <a:lnTo>
                    <a:pt x="883" y="785"/>
                  </a:lnTo>
                  <a:lnTo>
                    <a:pt x="883" y="782"/>
                  </a:lnTo>
                  <a:lnTo>
                    <a:pt x="883" y="782"/>
                  </a:lnTo>
                  <a:lnTo>
                    <a:pt x="883" y="782"/>
                  </a:lnTo>
                  <a:lnTo>
                    <a:pt x="883" y="782"/>
                  </a:lnTo>
                  <a:lnTo>
                    <a:pt x="883" y="782"/>
                  </a:lnTo>
                  <a:lnTo>
                    <a:pt x="883" y="785"/>
                  </a:lnTo>
                  <a:lnTo>
                    <a:pt x="883" y="785"/>
                  </a:lnTo>
                  <a:lnTo>
                    <a:pt x="883" y="785"/>
                  </a:lnTo>
                  <a:lnTo>
                    <a:pt x="883" y="787"/>
                  </a:lnTo>
                  <a:lnTo>
                    <a:pt x="883" y="787"/>
                  </a:lnTo>
                  <a:lnTo>
                    <a:pt x="883" y="787"/>
                  </a:lnTo>
                  <a:lnTo>
                    <a:pt x="883" y="789"/>
                  </a:lnTo>
                  <a:lnTo>
                    <a:pt x="883" y="789"/>
                  </a:lnTo>
                  <a:lnTo>
                    <a:pt x="883" y="789"/>
                  </a:lnTo>
                  <a:lnTo>
                    <a:pt x="883" y="789"/>
                  </a:lnTo>
                  <a:lnTo>
                    <a:pt x="883" y="789"/>
                  </a:lnTo>
                  <a:lnTo>
                    <a:pt x="880" y="789"/>
                  </a:lnTo>
                  <a:lnTo>
                    <a:pt x="880" y="789"/>
                  </a:lnTo>
                  <a:lnTo>
                    <a:pt x="880" y="789"/>
                  </a:lnTo>
                  <a:lnTo>
                    <a:pt x="880" y="789"/>
                  </a:lnTo>
                  <a:lnTo>
                    <a:pt x="878" y="789"/>
                  </a:lnTo>
                  <a:lnTo>
                    <a:pt x="878" y="789"/>
                  </a:lnTo>
                  <a:lnTo>
                    <a:pt x="878" y="789"/>
                  </a:lnTo>
                  <a:lnTo>
                    <a:pt x="878" y="789"/>
                  </a:lnTo>
                  <a:lnTo>
                    <a:pt x="878" y="787"/>
                  </a:lnTo>
                  <a:lnTo>
                    <a:pt x="878" y="787"/>
                  </a:lnTo>
                  <a:lnTo>
                    <a:pt x="878" y="787"/>
                  </a:lnTo>
                  <a:lnTo>
                    <a:pt x="875" y="787"/>
                  </a:lnTo>
                  <a:lnTo>
                    <a:pt x="875" y="787"/>
                  </a:lnTo>
                  <a:lnTo>
                    <a:pt x="875" y="787"/>
                  </a:lnTo>
                  <a:lnTo>
                    <a:pt x="875" y="787"/>
                  </a:lnTo>
                  <a:lnTo>
                    <a:pt x="873" y="787"/>
                  </a:lnTo>
                  <a:lnTo>
                    <a:pt x="873" y="787"/>
                  </a:lnTo>
                  <a:lnTo>
                    <a:pt x="871" y="787"/>
                  </a:lnTo>
                  <a:lnTo>
                    <a:pt x="871" y="787"/>
                  </a:lnTo>
                  <a:lnTo>
                    <a:pt x="871" y="787"/>
                  </a:lnTo>
                  <a:lnTo>
                    <a:pt x="871" y="789"/>
                  </a:lnTo>
                  <a:lnTo>
                    <a:pt x="868" y="789"/>
                  </a:lnTo>
                  <a:lnTo>
                    <a:pt x="868" y="789"/>
                  </a:lnTo>
                  <a:lnTo>
                    <a:pt x="868" y="789"/>
                  </a:lnTo>
                  <a:lnTo>
                    <a:pt x="868" y="789"/>
                  </a:lnTo>
                  <a:lnTo>
                    <a:pt x="866" y="789"/>
                  </a:lnTo>
                  <a:lnTo>
                    <a:pt x="866" y="789"/>
                  </a:lnTo>
                  <a:lnTo>
                    <a:pt x="864" y="789"/>
                  </a:lnTo>
                  <a:lnTo>
                    <a:pt x="864" y="789"/>
                  </a:lnTo>
                  <a:lnTo>
                    <a:pt x="864" y="787"/>
                  </a:lnTo>
                  <a:lnTo>
                    <a:pt x="864" y="787"/>
                  </a:lnTo>
                  <a:lnTo>
                    <a:pt x="864" y="787"/>
                  </a:lnTo>
                  <a:lnTo>
                    <a:pt x="864" y="785"/>
                  </a:lnTo>
                  <a:lnTo>
                    <a:pt x="864" y="785"/>
                  </a:lnTo>
                  <a:lnTo>
                    <a:pt x="864" y="785"/>
                  </a:lnTo>
                  <a:lnTo>
                    <a:pt x="864" y="782"/>
                  </a:lnTo>
                  <a:lnTo>
                    <a:pt x="864" y="782"/>
                  </a:lnTo>
                  <a:lnTo>
                    <a:pt x="861" y="782"/>
                  </a:lnTo>
                  <a:lnTo>
                    <a:pt x="861" y="782"/>
                  </a:lnTo>
                  <a:lnTo>
                    <a:pt x="861" y="782"/>
                  </a:lnTo>
                  <a:lnTo>
                    <a:pt x="861" y="782"/>
                  </a:lnTo>
                  <a:lnTo>
                    <a:pt x="861" y="785"/>
                  </a:lnTo>
                  <a:lnTo>
                    <a:pt x="861" y="785"/>
                  </a:lnTo>
                  <a:lnTo>
                    <a:pt x="861" y="787"/>
                  </a:lnTo>
                  <a:lnTo>
                    <a:pt x="859" y="787"/>
                  </a:lnTo>
                  <a:lnTo>
                    <a:pt x="859" y="787"/>
                  </a:lnTo>
                  <a:lnTo>
                    <a:pt x="859" y="789"/>
                  </a:lnTo>
                  <a:lnTo>
                    <a:pt x="859" y="789"/>
                  </a:lnTo>
                  <a:lnTo>
                    <a:pt x="861" y="789"/>
                  </a:lnTo>
                  <a:lnTo>
                    <a:pt x="861" y="789"/>
                  </a:lnTo>
                  <a:lnTo>
                    <a:pt x="861" y="789"/>
                  </a:lnTo>
                  <a:lnTo>
                    <a:pt x="861" y="792"/>
                  </a:lnTo>
                  <a:lnTo>
                    <a:pt x="861" y="792"/>
                  </a:lnTo>
                  <a:lnTo>
                    <a:pt x="861" y="792"/>
                  </a:lnTo>
                  <a:lnTo>
                    <a:pt x="861" y="794"/>
                  </a:lnTo>
                  <a:lnTo>
                    <a:pt x="861" y="794"/>
                  </a:lnTo>
                  <a:lnTo>
                    <a:pt x="861" y="797"/>
                  </a:lnTo>
                  <a:lnTo>
                    <a:pt x="859" y="797"/>
                  </a:lnTo>
                  <a:lnTo>
                    <a:pt x="859" y="797"/>
                  </a:lnTo>
                  <a:lnTo>
                    <a:pt x="859" y="797"/>
                  </a:lnTo>
                  <a:lnTo>
                    <a:pt x="859" y="799"/>
                  </a:lnTo>
                  <a:lnTo>
                    <a:pt x="859" y="799"/>
                  </a:lnTo>
                  <a:lnTo>
                    <a:pt x="859" y="799"/>
                  </a:lnTo>
                  <a:lnTo>
                    <a:pt x="859" y="799"/>
                  </a:lnTo>
                  <a:lnTo>
                    <a:pt x="859" y="799"/>
                  </a:lnTo>
                  <a:lnTo>
                    <a:pt x="857" y="799"/>
                  </a:lnTo>
                  <a:lnTo>
                    <a:pt x="857" y="799"/>
                  </a:lnTo>
                  <a:lnTo>
                    <a:pt x="857" y="799"/>
                  </a:lnTo>
                  <a:lnTo>
                    <a:pt x="857" y="801"/>
                  </a:lnTo>
                  <a:lnTo>
                    <a:pt x="854" y="801"/>
                  </a:lnTo>
                  <a:lnTo>
                    <a:pt x="854" y="801"/>
                  </a:lnTo>
                  <a:lnTo>
                    <a:pt x="854" y="801"/>
                  </a:lnTo>
                  <a:lnTo>
                    <a:pt x="854" y="804"/>
                  </a:lnTo>
                  <a:lnTo>
                    <a:pt x="852" y="804"/>
                  </a:lnTo>
                  <a:lnTo>
                    <a:pt x="852" y="804"/>
                  </a:lnTo>
                  <a:lnTo>
                    <a:pt x="852" y="804"/>
                  </a:lnTo>
                  <a:lnTo>
                    <a:pt x="852" y="804"/>
                  </a:lnTo>
                  <a:lnTo>
                    <a:pt x="852" y="806"/>
                  </a:lnTo>
                  <a:lnTo>
                    <a:pt x="849" y="806"/>
                  </a:lnTo>
                  <a:lnTo>
                    <a:pt x="849" y="806"/>
                  </a:lnTo>
                  <a:lnTo>
                    <a:pt x="849" y="804"/>
                  </a:lnTo>
                  <a:lnTo>
                    <a:pt x="849" y="804"/>
                  </a:lnTo>
                  <a:lnTo>
                    <a:pt x="849" y="806"/>
                  </a:lnTo>
                  <a:lnTo>
                    <a:pt x="847" y="806"/>
                  </a:lnTo>
                  <a:lnTo>
                    <a:pt x="847" y="806"/>
                  </a:lnTo>
                  <a:lnTo>
                    <a:pt x="845" y="806"/>
                  </a:lnTo>
                  <a:lnTo>
                    <a:pt x="845" y="806"/>
                  </a:lnTo>
                  <a:lnTo>
                    <a:pt x="845" y="806"/>
                  </a:lnTo>
                  <a:lnTo>
                    <a:pt x="845" y="804"/>
                  </a:lnTo>
                  <a:lnTo>
                    <a:pt x="842" y="804"/>
                  </a:lnTo>
                  <a:lnTo>
                    <a:pt x="842" y="804"/>
                  </a:lnTo>
                  <a:lnTo>
                    <a:pt x="842" y="804"/>
                  </a:lnTo>
                  <a:lnTo>
                    <a:pt x="842" y="804"/>
                  </a:lnTo>
                  <a:lnTo>
                    <a:pt x="842" y="804"/>
                  </a:lnTo>
                  <a:lnTo>
                    <a:pt x="840" y="804"/>
                  </a:lnTo>
                  <a:lnTo>
                    <a:pt x="840" y="806"/>
                  </a:lnTo>
                  <a:lnTo>
                    <a:pt x="840" y="806"/>
                  </a:lnTo>
                  <a:lnTo>
                    <a:pt x="840" y="806"/>
                  </a:lnTo>
                  <a:lnTo>
                    <a:pt x="840" y="808"/>
                  </a:lnTo>
                  <a:lnTo>
                    <a:pt x="840" y="808"/>
                  </a:lnTo>
                  <a:lnTo>
                    <a:pt x="842" y="808"/>
                  </a:lnTo>
                  <a:lnTo>
                    <a:pt x="842" y="806"/>
                  </a:lnTo>
                  <a:lnTo>
                    <a:pt x="842" y="806"/>
                  </a:lnTo>
                  <a:lnTo>
                    <a:pt x="842" y="806"/>
                  </a:lnTo>
                  <a:lnTo>
                    <a:pt x="845" y="806"/>
                  </a:lnTo>
                  <a:lnTo>
                    <a:pt x="845" y="806"/>
                  </a:lnTo>
                  <a:lnTo>
                    <a:pt x="845" y="808"/>
                  </a:lnTo>
                  <a:lnTo>
                    <a:pt x="845" y="808"/>
                  </a:lnTo>
                  <a:lnTo>
                    <a:pt x="845" y="808"/>
                  </a:lnTo>
                  <a:lnTo>
                    <a:pt x="842" y="808"/>
                  </a:lnTo>
                  <a:lnTo>
                    <a:pt x="842" y="811"/>
                  </a:lnTo>
                  <a:lnTo>
                    <a:pt x="842" y="811"/>
                  </a:lnTo>
                  <a:lnTo>
                    <a:pt x="845" y="811"/>
                  </a:lnTo>
                  <a:lnTo>
                    <a:pt x="845" y="811"/>
                  </a:lnTo>
                  <a:lnTo>
                    <a:pt x="845" y="811"/>
                  </a:lnTo>
                  <a:lnTo>
                    <a:pt x="845" y="811"/>
                  </a:lnTo>
                  <a:lnTo>
                    <a:pt x="842" y="811"/>
                  </a:lnTo>
                  <a:lnTo>
                    <a:pt x="842" y="813"/>
                  </a:lnTo>
                  <a:lnTo>
                    <a:pt x="842" y="813"/>
                  </a:lnTo>
                  <a:lnTo>
                    <a:pt x="842" y="813"/>
                  </a:lnTo>
                  <a:lnTo>
                    <a:pt x="842" y="811"/>
                  </a:lnTo>
                  <a:lnTo>
                    <a:pt x="840" y="811"/>
                  </a:lnTo>
                  <a:lnTo>
                    <a:pt x="840" y="811"/>
                  </a:lnTo>
                  <a:lnTo>
                    <a:pt x="838" y="811"/>
                  </a:lnTo>
                  <a:lnTo>
                    <a:pt x="838" y="811"/>
                  </a:lnTo>
                  <a:lnTo>
                    <a:pt x="838" y="811"/>
                  </a:lnTo>
                  <a:lnTo>
                    <a:pt x="835" y="811"/>
                  </a:lnTo>
                  <a:lnTo>
                    <a:pt x="835" y="811"/>
                  </a:lnTo>
                  <a:lnTo>
                    <a:pt x="835" y="811"/>
                  </a:lnTo>
                  <a:lnTo>
                    <a:pt x="835" y="811"/>
                  </a:lnTo>
                  <a:lnTo>
                    <a:pt x="835" y="811"/>
                  </a:lnTo>
                  <a:lnTo>
                    <a:pt x="835" y="811"/>
                  </a:lnTo>
                  <a:lnTo>
                    <a:pt x="835" y="811"/>
                  </a:lnTo>
                  <a:lnTo>
                    <a:pt x="835" y="808"/>
                  </a:lnTo>
                  <a:lnTo>
                    <a:pt x="833" y="808"/>
                  </a:lnTo>
                  <a:lnTo>
                    <a:pt x="833" y="808"/>
                  </a:lnTo>
                  <a:lnTo>
                    <a:pt x="833" y="811"/>
                  </a:lnTo>
                  <a:lnTo>
                    <a:pt x="830" y="811"/>
                  </a:lnTo>
                  <a:lnTo>
                    <a:pt x="830" y="811"/>
                  </a:lnTo>
                  <a:lnTo>
                    <a:pt x="830" y="811"/>
                  </a:lnTo>
                  <a:lnTo>
                    <a:pt x="830" y="808"/>
                  </a:lnTo>
                  <a:lnTo>
                    <a:pt x="828" y="808"/>
                  </a:lnTo>
                  <a:lnTo>
                    <a:pt x="828" y="808"/>
                  </a:lnTo>
                  <a:lnTo>
                    <a:pt x="828" y="806"/>
                  </a:lnTo>
                  <a:lnTo>
                    <a:pt x="828" y="806"/>
                  </a:lnTo>
                  <a:lnTo>
                    <a:pt x="828" y="808"/>
                  </a:lnTo>
                  <a:lnTo>
                    <a:pt x="828" y="808"/>
                  </a:lnTo>
                  <a:lnTo>
                    <a:pt x="826" y="808"/>
                  </a:lnTo>
                  <a:lnTo>
                    <a:pt x="826" y="808"/>
                  </a:lnTo>
                  <a:lnTo>
                    <a:pt x="826" y="808"/>
                  </a:lnTo>
                  <a:lnTo>
                    <a:pt x="823" y="808"/>
                  </a:lnTo>
                  <a:lnTo>
                    <a:pt x="823" y="811"/>
                  </a:lnTo>
                  <a:lnTo>
                    <a:pt x="826" y="811"/>
                  </a:lnTo>
                  <a:lnTo>
                    <a:pt x="826" y="811"/>
                  </a:lnTo>
                  <a:lnTo>
                    <a:pt x="826" y="811"/>
                  </a:lnTo>
                  <a:lnTo>
                    <a:pt x="826" y="811"/>
                  </a:lnTo>
                  <a:lnTo>
                    <a:pt x="826" y="811"/>
                  </a:lnTo>
                  <a:lnTo>
                    <a:pt x="823" y="811"/>
                  </a:lnTo>
                  <a:lnTo>
                    <a:pt x="823" y="811"/>
                  </a:lnTo>
                  <a:lnTo>
                    <a:pt x="823" y="811"/>
                  </a:lnTo>
                  <a:lnTo>
                    <a:pt x="823" y="813"/>
                  </a:lnTo>
                  <a:lnTo>
                    <a:pt x="821" y="813"/>
                  </a:lnTo>
                  <a:lnTo>
                    <a:pt x="821" y="813"/>
                  </a:lnTo>
                  <a:lnTo>
                    <a:pt x="821" y="811"/>
                  </a:lnTo>
                  <a:lnTo>
                    <a:pt x="821" y="811"/>
                  </a:lnTo>
                  <a:lnTo>
                    <a:pt x="819" y="811"/>
                  </a:lnTo>
                  <a:lnTo>
                    <a:pt x="819" y="813"/>
                  </a:lnTo>
                  <a:lnTo>
                    <a:pt x="819" y="813"/>
                  </a:lnTo>
                  <a:lnTo>
                    <a:pt x="819" y="813"/>
                  </a:lnTo>
                  <a:lnTo>
                    <a:pt x="816" y="813"/>
                  </a:lnTo>
                  <a:lnTo>
                    <a:pt x="816" y="813"/>
                  </a:lnTo>
                  <a:lnTo>
                    <a:pt x="816" y="813"/>
                  </a:lnTo>
                  <a:lnTo>
                    <a:pt x="814" y="813"/>
                  </a:lnTo>
                  <a:lnTo>
                    <a:pt x="814" y="813"/>
                  </a:lnTo>
                  <a:lnTo>
                    <a:pt x="812" y="813"/>
                  </a:lnTo>
                  <a:lnTo>
                    <a:pt x="812" y="813"/>
                  </a:lnTo>
                  <a:lnTo>
                    <a:pt x="812" y="815"/>
                  </a:lnTo>
                  <a:lnTo>
                    <a:pt x="812" y="815"/>
                  </a:lnTo>
                  <a:lnTo>
                    <a:pt x="812" y="815"/>
                  </a:lnTo>
                  <a:lnTo>
                    <a:pt x="809" y="815"/>
                  </a:lnTo>
                  <a:lnTo>
                    <a:pt x="809" y="818"/>
                  </a:lnTo>
                  <a:lnTo>
                    <a:pt x="809" y="818"/>
                  </a:lnTo>
                  <a:lnTo>
                    <a:pt x="809" y="815"/>
                  </a:lnTo>
                  <a:lnTo>
                    <a:pt x="809" y="815"/>
                  </a:lnTo>
                  <a:lnTo>
                    <a:pt x="809" y="815"/>
                  </a:lnTo>
                  <a:lnTo>
                    <a:pt x="807" y="815"/>
                  </a:lnTo>
                  <a:lnTo>
                    <a:pt x="807" y="815"/>
                  </a:lnTo>
                  <a:lnTo>
                    <a:pt x="804" y="815"/>
                  </a:lnTo>
                  <a:lnTo>
                    <a:pt x="804" y="815"/>
                  </a:lnTo>
                  <a:lnTo>
                    <a:pt x="804" y="815"/>
                  </a:lnTo>
                  <a:lnTo>
                    <a:pt x="804" y="815"/>
                  </a:lnTo>
                  <a:lnTo>
                    <a:pt x="802" y="815"/>
                  </a:lnTo>
                  <a:lnTo>
                    <a:pt x="802" y="818"/>
                  </a:lnTo>
                  <a:lnTo>
                    <a:pt x="802" y="818"/>
                  </a:lnTo>
                  <a:lnTo>
                    <a:pt x="802" y="818"/>
                  </a:lnTo>
                  <a:lnTo>
                    <a:pt x="800" y="818"/>
                  </a:lnTo>
                  <a:lnTo>
                    <a:pt x="800" y="818"/>
                  </a:lnTo>
                  <a:lnTo>
                    <a:pt x="797" y="818"/>
                  </a:lnTo>
                  <a:lnTo>
                    <a:pt x="797" y="818"/>
                  </a:lnTo>
                  <a:lnTo>
                    <a:pt x="797" y="818"/>
                  </a:lnTo>
                  <a:lnTo>
                    <a:pt x="797" y="820"/>
                  </a:lnTo>
                  <a:lnTo>
                    <a:pt x="797" y="820"/>
                  </a:lnTo>
                  <a:lnTo>
                    <a:pt x="797" y="820"/>
                  </a:lnTo>
                  <a:lnTo>
                    <a:pt x="797" y="820"/>
                  </a:lnTo>
                  <a:lnTo>
                    <a:pt x="795" y="820"/>
                  </a:lnTo>
                  <a:lnTo>
                    <a:pt x="795" y="823"/>
                  </a:lnTo>
                  <a:lnTo>
                    <a:pt x="795" y="823"/>
                  </a:lnTo>
                  <a:lnTo>
                    <a:pt x="795" y="823"/>
                  </a:lnTo>
                  <a:lnTo>
                    <a:pt x="795" y="825"/>
                  </a:lnTo>
                  <a:lnTo>
                    <a:pt x="795" y="825"/>
                  </a:lnTo>
                  <a:lnTo>
                    <a:pt x="795" y="827"/>
                  </a:lnTo>
                  <a:lnTo>
                    <a:pt x="795" y="827"/>
                  </a:lnTo>
                  <a:lnTo>
                    <a:pt x="795" y="827"/>
                  </a:lnTo>
                  <a:lnTo>
                    <a:pt x="797" y="827"/>
                  </a:lnTo>
                  <a:lnTo>
                    <a:pt x="797" y="830"/>
                  </a:lnTo>
                  <a:lnTo>
                    <a:pt x="795" y="830"/>
                  </a:lnTo>
                  <a:lnTo>
                    <a:pt x="795" y="830"/>
                  </a:lnTo>
                  <a:lnTo>
                    <a:pt x="795" y="830"/>
                  </a:lnTo>
                  <a:lnTo>
                    <a:pt x="795" y="830"/>
                  </a:lnTo>
                  <a:lnTo>
                    <a:pt x="795" y="830"/>
                  </a:lnTo>
                  <a:lnTo>
                    <a:pt x="795" y="830"/>
                  </a:lnTo>
                  <a:lnTo>
                    <a:pt x="793" y="830"/>
                  </a:lnTo>
                  <a:lnTo>
                    <a:pt x="793" y="830"/>
                  </a:lnTo>
                  <a:lnTo>
                    <a:pt x="793" y="830"/>
                  </a:lnTo>
                  <a:lnTo>
                    <a:pt x="793" y="827"/>
                  </a:lnTo>
                  <a:lnTo>
                    <a:pt x="790" y="827"/>
                  </a:lnTo>
                  <a:lnTo>
                    <a:pt x="790" y="827"/>
                  </a:lnTo>
                  <a:lnTo>
                    <a:pt x="790" y="827"/>
                  </a:lnTo>
                  <a:lnTo>
                    <a:pt x="790" y="827"/>
                  </a:lnTo>
                  <a:lnTo>
                    <a:pt x="790" y="827"/>
                  </a:lnTo>
                  <a:lnTo>
                    <a:pt x="788" y="827"/>
                  </a:lnTo>
                  <a:lnTo>
                    <a:pt x="788" y="827"/>
                  </a:lnTo>
                  <a:lnTo>
                    <a:pt x="788" y="830"/>
                  </a:lnTo>
                  <a:lnTo>
                    <a:pt x="788" y="830"/>
                  </a:lnTo>
                  <a:lnTo>
                    <a:pt x="788" y="830"/>
                  </a:lnTo>
                  <a:lnTo>
                    <a:pt x="788" y="830"/>
                  </a:lnTo>
                  <a:lnTo>
                    <a:pt x="788" y="830"/>
                  </a:lnTo>
                  <a:lnTo>
                    <a:pt x="790" y="830"/>
                  </a:lnTo>
                  <a:lnTo>
                    <a:pt x="790" y="830"/>
                  </a:lnTo>
                  <a:lnTo>
                    <a:pt x="790" y="830"/>
                  </a:lnTo>
                  <a:lnTo>
                    <a:pt x="790" y="830"/>
                  </a:lnTo>
                  <a:lnTo>
                    <a:pt x="790" y="832"/>
                  </a:lnTo>
                  <a:lnTo>
                    <a:pt x="790" y="832"/>
                  </a:lnTo>
                  <a:lnTo>
                    <a:pt x="793" y="832"/>
                  </a:lnTo>
                  <a:lnTo>
                    <a:pt x="793" y="834"/>
                  </a:lnTo>
                  <a:lnTo>
                    <a:pt x="793" y="834"/>
                  </a:lnTo>
                  <a:lnTo>
                    <a:pt x="793" y="834"/>
                  </a:lnTo>
                  <a:lnTo>
                    <a:pt x="793" y="837"/>
                  </a:lnTo>
                  <a:lnTo>
                    <a:pt x="793" y="837"/>
                  </a:lnTo>
                  <a:lnTo>
                    <a:pt x="795" y="837"/>
                  </a:lnTo>
                  <a:lnTo>
                    <a:pt x="795" y="839"/>
                  </a:lnTo>
                  <a:lnTo>
                    <a:pt x="795" y="839"/>
                  </a:lnTo>
                  <a:lnTo>
                    <a:pt x="795" y="839"/>
                  </a:lnTo>
                  <a:lnTo>
                    <a:pt x="795" y="842"/>
                  </a:lnTo>
                  <a:lnTo>
                    <a:pt x="795" y="842"/>
                  </a:lnTo>
                  <a:lnTo>
                    <a:pt x="795" y="842"/>
                  </a:lnTo>
                  <a:lnTo>
                    <a:pt x="795" y="842"/>
                  </a:lnTo>
                  <a:lnTo>
                    <a:pt x="795" y="844"/>
                  </a:lnTo>
                  <a:lnTo>
                    <a:pt x="795" y="844"/>
                  </a:lnTo>
                  <a:lnTo>
                    <a:pt x="795" y="844"/>
                  </a:lnTo>
                  <a:lnTo>
                    <a:pt x="795" y="844"/>
                  </a:lnTo>
                  <a:lnTo>
                    <a:pt x="795" y="844"/>
                  </a:lnTo>
                  <a:lnTo>
                    <a:pt x="795" y="842"/>
                  </a:lnTo>
                  <a:lnTo>
                    <a:pt x="793" y="842"/>
                  </a:lnTo>
                  <a:lnTo>
                    <a:pt x="793" y="844"/>
                  </a:lnTo>
                  <a:lnTo>
                    <a:pt x="793" y="844"/>
                  </a:lnTo>
                  <a:lnTo>
                    <a:pt x="793" y="844"/>
                  </a:lnTo>
                  <a:lnTo>
                    <a:pt x="790" y="844"/>
                  </a:lnTo>
                  <a:lnTo>
                    <a:pt x="790" y="844"/>
                  </a:lnTo>
                  <a:lnTo>
                    <a:pt x="790" y="846"/>
                  </a:lnTo>
                  <a:lnTo>
                    <a:pt x="790" y="846"/>
                  </a:lnTo>
                  <a:lnTo>
                    <a:pt x="788" y="846"/>
                  </a:lnTo>
                  <a:lnTo>
                    <a:pt x="788" y="846"/>
                  </a:lnTo>
                  <a:lnTo>
                    <a:pt x="788" y="846"/>
                  </a:lnTo>
                  <a:lnTo>
                    <a:pt x="788" y="846"/>
                  </a:lnTo>
                  <a:lnTo>
                    <a:pt x="788" y="846"/>
                  </a:lnTo>
                  <a:lnTo>
                    <a:pt x="788" y="846"/>
                  </a:lnTo>
                  <a:lnTo>
                    <a:pt x="786" y="846"/>
                  </a:lnTo>
                  <a:lnTo>
                    <a:pt x="786" y="846"/>
                  </a:lnTo>
                  <a:lnTo>
                    <a:pt x="783" y="846"/>
                  </a:lnTo>
                  <a:lnTo>
                    <a:pt x="783" y="846"/>
                  </a:lnTo>
                  <a:lnTo>
                    <a:pt x="783" y="846"/>
                  </a:lnTo>
                  <a:lnTo>
                    <a:pt x="783" y="846"/>
                  </a:lnTo>
                  <a:lnTo>
                    <a:pt x="781" y="846"/>
                  </a:lnTo>
                  <a:lnTo>
                    <a:pt x="781" y="846"/>
                  </a:lnTo>
                  <a:lnTo>
                    <a:pt x="781" y="846"/>
                  </a:lnTo>
                  <a:lnTo>
                    <a:pt x="781" y="846"/>
                  </a:lnTo>
                  <a:lnTo>
                    <a:pt x="781" y="844"/>
                  </a:lnTo>
                  <a:lnTo>
                    <a:pt x="781" y="844"/>
                  </a:lnTo>
                  <a:lnTo>
                    <a:pt x="778" y="844"/>
                  </a:lnTo>
                  <a:lnTo>
                    <a:pt x="778" y="842"/>
                  </a:lnTo>
                  <a:lnTo>
                    <a:pt x="778" y="842"/>
                  </a:lnTo>
                  <a:lnTo>
                    <a:pt x="778" y="842"/>
                  </a:lnTo>
                  <a:lnTo>
                    <a:pt x="778" y="842"/>
                  </a:lnTo>
                  <a:lnTo>
                    <a:pt x="778" y="839"/>
                  </a:lnTo>
                  <a:lnTo>
                    <a:pt x="778" y="839"/>
                  </a:lnTo>
                  <a:lnTo>
                    <a:pt x="778" y="839"/>
                  </a:lnTo>
                  <a:lnTo>
                    <a:pt x="778" y="839"/>
                  </a:lnTo>
                  <a:lnTo>
                    <a:pt x="778" y="839"/>
                  </a:lnTo>
                  <a:lnTo>
                    <a:pt x="778" y="837"/>
                  </a:lnTo>
                  <a:lnTo>
                    <a:pt x="778" y="837"/>
                  </a:lnTo>
                  <a:lnTo>
                    <a:pt x="776" y="837"/>
                  </a:lnTo>
                  <a:lnTo>
                    <a:pt x="776" y="837"/>
                  </a:lnTo>
                  <a:lnTo>
                    <a:pt x="776" y="834"/>
                  </a:lnTo>
                  <a:lnTo>
                    <a:pt x="776" y="834"/>
                  </a:lnTo>
                  <a:lnTo>
                    <a:pt x="776" y="832"/>
                  </a:lnTo>
                  <a:lnTo>
                    <a:pt x="776" y="832"/>
                  </a:lnTo>
                  <a:lnTo>
                    <a:pt x="776" y="832"/>
                  </a:lnTo>
                  <a:lnTo>
                    <a:pt x="776" y="830"/>
                  </a:lnTo>
                  <a:lnTo>
                    <a:pt x="776" y="830"/>
                  </a:lnTo>
                  <a:lnTo>
                    <a:pt x="774" y="830"/>
                  </a:lnTo>
                  <a:lnTo>
                    <a:pt x="774" y="830"/>
                  </a:lnTo>
                  <a:lnTo>
                    <a:pt x="774" y="827"/>
                  </a:lnTo>
                  <a:lnTo>
                    <a:pt x="776" y="827"/>
                  </a:lnTo>
                  <a:lnTo>
                    <a:pt x="776" y="827"/>
                  </a:lnTo>
                  <a:lnTo>
                    <a:pt x="776" y="825"/>
                  </a:lnTo>
                  <a:lnTo>
                    <a:pt x="776" y="825"/>
                  </a:lnTo>
                  <a:lnTo>
                    <a:pt x="776" y="823"/>
                  </a:lnTo>
                  <a:lnTo>
                    <a:pt x="776" y="823"/>
                  </a:lnTo>
                  <a:lnTo>
                    <a:pt x="776" y="823"/>
                  </a:lnTo>
                  <a:lnTo>
                    <a:pt x="776" y="820"/>
                  </a:lnTo>
                  <a:lnTo>
                    <a:pt x="776" y="820"/>
                  </a:lnTo>
                  <a:lnTo>
                    <a:pt x="776" y="820"/>
                  </a:lnTo>
                  <a:lnTo>
                    <a:pt x="776" y="820"/>
                  </a:lnTo>
                  <a:lnTo>
                    <a:pt x="776" y="818"/>
                  </a:lnTo>
                  <a:lnTo>
                    <a:pt x="776" y="818"/>
                  </a:lnTo>
                  <a:lnTo>
                    <a:pt x="778" y="818"/>
                  </a:lnTo>
                  <a:lnTo>
                    <a:pt x="778" y="818"/>
                  </a:lnTo>
                  <a:lnTo>
                    <a:pt x="778" y="818"/>
                  </a:lnTo>
                  <a:lnTo>
                    <a:pt x="778" y="815"/>
                  </a:lnTo>
                  <a:lnTo>
                    <a:pt x="778" y="815"/>
                  </a:lnTo>
                  <a:lnTo>
                    <a:pt x="778" y="815"/>
                  </a:lnTo>
                  <a:lnTo>
                    <a:pt x="778" y="815"/>
                  </a:lnTo>
                  <a:lnTo>
                    <a:pt x="776" y="815"/>
                  </a:lnTo>
                  <a:lnTo>
                    <a:pt x="776" y="815"/>
                  </a:lnTo>
                  <a:lnTo>
                    <a:pt x="776" y="815"/>
                  </a:lnTo>
                  <a:lnTo>
                    <a:pt x="776" y="813"/>
                  </a:lnTo>
                  <a:lnTo>
                    <a:pt x="774" y="813"/>
                  </a:lnTo>
                  <a:lnTo>
                    <a:pt x="774" y="815"/>
                  </a:lnTo>
                  <a:lnTo>
                    <a:pt x="774" y="815"/>
                  </a:lnTo>
                  <a:lnTo>
                    <a:pt x="774" y="815"/>
                  </a:lnTo>
                  <a:lnTo>
                    <a:pt x="774" y="815"/>
                  </a:lnTo>
                  <a:lnTo>
                    <a:pt x="774" y="813"/>
                  </a:lnTo>
                  <a:lnTo>
                    <a:pt x="771" y="813"/>
                  </a:lnTo>
                  <a:lnTo>
                    <a:pt x="771" y="815"/>
                  </a:lnTo>
                  <a:lnTo>
                    <a:pt x="771" y="815"/>
                  </a:lnTo>
                  <a:lnTo>
                    <a:pt x="771" y="815"/>
                  </a:lnTo>
                  <a:lnTo>
                    <a:pt x="771" y="815"/>
                  </a:lnTo>
                  <a:lnTo>
                    <a:pt x="769" y="815"/>
                  </a:lnTo>
                  <a:lnTo>
                    <a:pt x="769" y="815"/>
                  </a:lnTo>
                  <a:lnTo>
                    <a:pt x="769" y="815"/>
                  </a:lnTo>
                  <a:lnTo>
                    <a:pt x="767" y="815"/>
                  </a:lnTo>
                  <a:lnTo>
                    <a:pt x="767" y="815"/>
                  </a:lnTo>
                  <a:lnTo>
                    <a:pt x="764" y="815"/>
                  </a:lnTo>
                  <a:lnTo>
                    <a:pt x="764" y="818"/>
                  </a:lnTo>
                  <a:lnTo>
                    <a:pt x="764" y="818"/>
                  </a:lnTo>
                  <a:lnTo>
                    <a:pt x="764" y="818"/>
                  </a:lnTo>
                  <a:lnTo>
                    <a:pt x="762" y="818"/>
                  </a:lnTo>
                  <a:lnTo>
                    <a:pt x="762" y="815"/>
                  </a:lnTo>
                  <a:lnTo>
                    <a:pt x="762" y="815"/>
                  </a:lnTo>
                  <a:lnTo>
                    <a:pt x="762" y="815"/>
                  </a:lnTo>
                  <a:lnTo>
                    <a:pt x="762" y="813"/>
                  </a:lnTo>
                  <a:lnTo>
                    <a:pt x="762" y="813"/>
                  </a:lnTo>
                  <a:lnTo>
                    <a:pt x="764" y="813"/>
                  </a:lnTo>
                  <a:lnTo>
                    <a:pt x="764" y="813"/>
                  </a:lnTo>
                  <a:lnTo>
                    <a:pt x="764" y="811"/>
                  </a:lnTo>
                  <a:lnTo>
                    <a:pt x="762" y="811"/>
                  </a:lnTo>
                  <a:lnTo>
                    <a:pt x="762" y="811"/>
                  </a:lnTo>
                  <a:lnTo>
                    <a:pt x="762" y="811"/>
                  </a:lnTo>
                  <a:lnTo>
                    <a:pt x="759" y="811"/>
                  </a:lnTo>
                  <a:lnTo>
                    <a:pt x="759" y="811"/>
                  </a:lnTo>
                  <a:lnTo>
                    <a:pt x="757" y="811"/>
                  </a:lnTo>
                  <a:lnTo>
                    <a:pt x="757" y="811"/>
                  </a:lnTo>
                  <a:lnTo>
                    <a:pt x="757" y="811"/>
                  </a:lnTo>
                  <a:lnTo>
                    <a:pt x="755" y="811"/>
                  </a:lnTo>
                  <a:lnTo>
                    <a:pt x="755" y="811"/>
                  </a:lnTo>
                  <a:lnTo>
                    <a:pt x="755" y="811"/>
                  </a:lnTo>
                  <a:lnTo>
                    <a:pt x="755" y="811"/>
                  </a:lnTo>
                  <a:lnTo>
                    <a:pt x="755" y="811"/>
                  </a:lnTo>
                  <a:lnTo>
                    <a:pt x="755" y="808"/>
                  </a:lnTo>
                  <a:lnTo>
                    <a:pt x="752" y="808"/>
                  </a:lnTo>
                  <a:lnTo>
                    <a:pt x="752" y="808"/>
                  </a:lnTo>
                  <a:lnTo>
                    <a:pt x="752" y="811"/>
                  </a:lnTo>
                  <a:lnTo>
                    <a:pt x="752" y="811"/>
                  </a:lnTo>
                  <a:lnTo>
                    <a:pt x="750" y="811"/>
                  </a:lnTo>
                  <a:lnTo>
                    <a:pt x="750" y="811"/>
                  </a:lnTo>
                  <a:lnTo>
                    <a:pt x="750" y="811"/>
                  </a:lnTo>
                  <a:lnTo>
                    <a:pt x="750" y="813"/>
                  </a:lnTo>
                  <a:lnTo>
                    <a:pt x="750" y="813"/>
                  </a:lnTo>
                  <a:lnTo>
                    <a:pt x="748" y="813"/>
                  </a:lnTo>
                  <a:lnTo>
                    <a:pt x="748" y="813"/>
                  </a:lnTo>
                  <a:lnTo>
                    <a:pt x="748" y="811"/>
                  </a:lnTo>
                  <a:lnTo>
                    <a:pt x="745" y="811"/>
                  </a:lnTo>
                  <a:lnTo>
                    <a:pt x="745" y="813"/>
                  </a:lnTo>
                  <a:lnTo>
                    <a:pt x="745" y="813"/>
                  </a:lnTo>
                  <a:lnTo>
                    <a:pt x="745" y="813"/>
                  </a:lnTo>
                  <a:lnTo>
                    <a:pt x="745" y="813"/>
                  </a:lnTo>
                  <a:lnTo>
                    <a:pt x="743" y="813"/>
                  </a:lnTo>
                  <a:lnTo>
                    <a:pt x="743" y="813"/>
                  </a:lnTo>
                  <a:lnTo>
                    <a:pt x="743" y="813"/>
                  </a:lnTo>
                  <a:lnTo>
                    <a:pt x="743" y="813"/>
                  </a:lnTo>
                  <a:lnTo>
                    <a:pt x="743" y="813"/>
                  </a:lnTo>
                  <a:lnTo>
                    <a:pt x="741" y="813"/>
                  </a:lnTo>
                  <a:lnTo>
                    <a:pt x="741" y="813"/>
                  </a:lnTo>
                  <a:lnTo>
                    <a:pt x="741" y="813"/>
                  </a:lnTo>
                  <a:lnTo>
                    <a:pt x="738" y="813"/>
                  </a:lnTo>
                  <a:lnTo>
                    <a:pt x="738" y="813"/>
                  </a:lnTo>
                  <a:lnTo>
                    <a:pt x="738" y="811"/>
                  </a:lnTo>
                  <a:lnTo>
                    <a:pt x="738" y="811"/>
                  </a:lnTo>
                  <a:lnTo>
                    <a:pt x="738" y="811"/>
                  </a:lnTo>
                  <a:lnTo>
                    <a:pt x="736" y="811"/>
                  </a:lnTo>
                  <a:lnTo>
                    <a:pt x="736" y="811"/>
                  </a:lnTo>
                  <a:lnTo>
                    <a:pt x="736" y="811"/>
                  </a:lnTo>
                  <a:lnTo>
                    <a:pt x="736" y="811"/>
                  </a:lnTo>
                  <a:lnTo>
                    <a:pt x="733" y="811"/>
                  </a:lnTo>
                  <a:lnTo>
                    <a:pt x="733" y="811"/>
                  </a:lnTo>
                  <a:lnTo>
                    <a:pt x="733" y="811"/>
                  </a:lnTo>
                  <a:lnTo>
                    <a:pt x="731" y="811"/>
                  </a:lnTo>
                  <a:lnTo>
                    <a:pt x="731" y="811"/>
                  </a:lnTo>
                  <a:lnTo>
                    <a:pt x="731" y="811"/>
                  </a:lnTo>
                  <a:lnTo>
                    <a:pt x="729" y="811"/>
                  </a:lnTo>
                  <a:lnTo>
                    <a:pt x="729" y="811"/>
                  </a:lnTo>
                  <a:lnTo>
                    <a:pt x="729" y="811"/>
                  </a:lnTo>
                  <a:lnTo>
                    <a:pt x="729" y="811"/>
                  </a:lnTo>
                  <a:lnTo>
                    <a:pt x="726" y="811"/>
                  </a:lnTo>
                  <a:lnTo>
                    <a:pt x="726" y="811"/>
                  </a:lnTo>
                  <a:lnTo>
                    <a:pt x="726" y="811"/>
                  </a:lnTo>
                  <a:lnTo>
                    <a:pt x="726" y="811"/>
                  </a:lnTo>
                  <a:lnTo>
                    <a:pt x="724" y="811"/>
                  </a:lnTo>
                  <a:lnTo>
                    <a:pt x="724" y="808"/>
                  </a:lnTo>
                  <a:lnTo>
                    <a:pt x="724" y="808"/>
                  </a:lnTo>
                  <a:lnTo>
                    <a:pt x="724" y="808"/>
                  </a:lnTo>
                  <a:lnTo>
                    <a:pt x="724" y="808"/>
                  </a:lnTo>
                  <a:lnTo>
                    <a:pt x="724" y="808"/>
                  </a:lnTo>
                  <a:lnTo>
                    <a:pt x="722" y="808"/>
                  </a:lnTo>
                  <a:lnTo>
                    <a:pt x="722" y="808"/>
                  </a:lnTo>
                  <a:lnTo>
                    <a:pt x="722" y="808"/>
                  </a:lnTo>
                  <a:lnTo>
                    <a:pt x="722" y="808"/>
                  </a:lnTo>
                  <a:lnTo>
                    <a:pt x="722" y="806"/>
                  </a:lnTo>
                  <a:lnTo>
                    <a:pt x="719" y="806"/>
                  </a:lnTo>
                  <a:lnTo>
                    <a:pt x="719" y="806"/>
                  </a:lnTo>
                  <a:lnTo>
                    <a:pt x="719" y="806"/>
                  </a:lnTo>
                  <a:lnTo>
                    <a:pt x="719" y="804"/>
                  </a:lnTo>
                  <a:lnTo>
                    <a:pt x="719" y="804"/>
                  </a:lnTo>
                  <a:lnTo>
                    <a:pt x="719" y="801"/>
                  </a:lnTo>
                  <a:lnTo>
                    <a:pt x="717" y="801"/>
                  </a:lnTo>
                  <a:lnTo>
                    <a:pt x="717" y="804"/>
                  </a:lnTo>
                  <a:lnTo>
                    <a:pt x="717" y="804"/>
                  </a:lnTo>
                  <a:lnTo>
                    <a:pt x="717" y="801"/>
                  </a:lnTo>
                  <a:lnTo>
                    <a:pt x="717" y="801"/>
                  </a:lnTo>
                  <a:lnTo>
                    <a:pt x="717" y="801"/>
                  </a:lnTo>
                  <a:lnTo>
                    <a:pt x="715" y="801"/>
                  </a:lnTo>
                  <a:lnTo>
                    <a:pt x="715" y="801"/>
                  </a:lnTo>
                  <a:lnTo>
                    <a:pt x="715" y="801"/>
                  </a:lnTo>
                  <a:lnTo>
                    <a:pt x="712" y="801"/>
                  </a:lnTo>
                  <a:lnTo>
                    <a:pt x="712" y="801"/>
                  </a:lnTo>
                  <a:lnTo>
                    <a:pt x="712" y="799"/>
                  </a:lnTo>
                  <a:lnTo>
                    <a:pt x="712" y="799"/>
                  </a:lnTo>
                  <a:lnTo>
                    <a:pt x="712" y="799"/>
                  </a:lnTo>
                  <a:lnTo>
                    <a:pt x="712" y="797"/>
                  </a:lnTo>
                  <a:lnTo>
                    <a:pt x="710" y="797"/>
                  </a:lnTo>
                  <a:lnTo>
                    <a:pt x="710" y="797"/>
                  </a:lnTo>
                  <a:lnTo>
                    <a:pt x="710" y="794"/>
                  </a:lnTo>
                  <a:lnTo>
                    <a:pt x="712" y="794"/>
                  </a:lnTo>
                  <a:lnTo>
                    <a:pt x="712" y="794"/>
                  </a:lnTo>
                  <a:lnTo>
                    <a:pt x="710" y="794"/>
                  </a:lnTo>
                  <a:lnTo>
                    <a:pt x="710" y="792"/>
                  </a:lnTo>
                  <a:lnTo>
                    <a:pt x="710" y="792"/>
                  </a:lnTo>
                  <a:lnTo>
                    <a:pt x="710" y="792"/>
                  </a:lnTo>
                  <a:lnTo>
                    <a:pt x="710" y="792"/>
                  </a:lnTo>
                  <a:lnTo>
                    <a:pt x="710" y="789"/>
                  </a:lnTo>
                  <a:lnTo>
                    <a:pt x="710" y="789"/>
                  </a:lnTo>
                  <a:lnTo>
                    <a:pt x="710" y="789"/>
                  </a:lnTo>
                  <a:lnTo>
                    <a:pt x="710" y="787"/>
                  </a:lnTo>
                  <a:lnTo>
                    <a:pt x="710" y="787"/>
                  </a:lnTo>
                  <a:lnTo>
                    <a:pt x="710" y="787"/>
                  </a:lnTo>
                  <a:lnTo>
                    <a:pt x="710" y="787"/>
                  </a:lnTo>
                  <a:lnTo>
                    <a:pt x="712" y="787"/>
                  </a:lnTo>
                  <a:lnTo>
                    <a:pt x="712" y="785"/>
                  </a:lnTo>
                  <a:lnTo>
                    <a:pt x="712" y="785"/>
                  </a:lnTo>
                  <a:lnTo>
                    <a:pt x="712" y="785"/>
                  </a:lnTo>
                  <a:lnTo>
                    <a:pt x="712" y="782"/>
                  </a:lnTo>
                  <a:lnTo>
                    <a:pt x="715" y="782"/>
                  </a:lnTo>
                  <a:lnTo>
                    <a:pt x="715" y="782"/>
                  </a:lnTo>
                  <a:lnTo>
                    <a:pt x="715" y="780"/>
                  </a:lnTo>
                  <a:lnTo>
                    <a:pt x="715" y="780"/>
                  </a:lnTo>
                  <a:lnTo>
                    <a:pt x="712" y="780"/>
                  </a:lnTo>
                  <a:lnTo>
                    <a:pt x="712" y="780"/>
                  </a:lnTo>
                  <a:lnTo>
                    <a:pt x="712" y="780"/>
                  </a:lnTo>
                  <a:lnTo>
                    <a:pt x="710" y="780"/>
                  </a:lnTo>
                  <a:lnTo>
                    <a:pt x="710" y="780"/>
                  </a:lnTo>
                  <a:lnTo>
                    <a:pt x="710" y="778"/>
                  </a:lnTo>
                  <a:lnTo>
                    <a:pt x="710" y="778"/>
                  </a:lnTo>
                  <a:lnTo>
                    <a:pt x="707" y="778"/>
                  </a:lnTo>
                  <a:lnTo>
                    <a:pt x="707" y="778"/>
                  </a:lnTo>
                  <a:lnTo>
                    <a:pt x="707" y="778"/>
                  </a:lnTo>
                  <a:lnTo>
                    <a:pt x="707" y="778"/>
                  </a:lnTo>
                  <a:lnTo>
                    <a:pt x="705" y="778"/>
                  </a:lnTo>
                  <a:lnTo>
                    <a:pt x="705" y="780"/>
                  </a:lnTo>
                  <a:lnTo>
                    <a:pt x="705" y="780"/>
                  </a:lnTo>
                  <a:lnTo>
                    <a:pt x="705" y="780"/>
                  </a:lnTo>
                  <a:lnTo>
                    <a:pt x="703" y="780"/>
                  </a:lnTo>
                  <a:lnTo>
                    <a:pt x="703" y="780"/>
                  </a:lnTo>
                  <a:lnTo>
                    <a:pt x="703" y="780"/>
                  </a:lnTo>
                  <a:lnTo>
                    <a:pt x="703" y="778"/>
                  </a:lnTo>
                  <a:lnTo>
                    <a:pt x="703" y="778"/>
                  </a:lnTo>
                  <a:lnTo>
                    <a:pt x="700" y="778"/>
                  </a:lnTo>
                  <a:lnTo>
                    <a:pt x="700" y="775"/>
                  </a:lnTo>
                  <a:lnTo>
                    <a:pt x="700" y="775"/>
                  </a:lnTo>
                  <a:lnTo>
                    <a:pt x="698" y="775"/>
                  </a:lnTo>
                  <a:lnTo>
                    <a:pt x="698" y="775"/>
                  </a:lnTo>
                  <a:lnTo>
                    <a:pt x="698" y="775"/>
                  </a:lnTo>
                  <a:lnTo>
                    <a:pt x="696" y="775"/>
                  </a:lnTo>
                  <a:lnTo>
                    <a:pt x="696" y="778"/>
                  </a:lnTo>
                  <a:lnTo>
                    <a:pt x="696" y="778"/>
                  </a:lnTo>
                  <a:lnTo>
                    <a:pt x="696" y="778"/>
                  </a:lnTo>
                  <a:lnTo>
                    <a:pt x="696" y="778"/>
                  </a:lnTo>
                  <a:lnTo>
                    <a:pt x="693" y="778"/>
                  </a:lnTo>
                  <a:lnTo>
                    <a:pt x="693" y="778"/>
                  </a:lnTo>
                  <a:lnTo>
                    <a:pt x="693" y="778"/>
                  </a:lnTo>
                  <a:lnTo>
                    <a:pt x="693" y="775"/>
                  </a:lnTo>
                  <a:lnTo>
                    <a:pt x="691" y="775"/>
                  </a:lnTo>
                  <a:lnTo>
                    <a:pt x="691" y="775"/>
                  </a:lnTo>
                  <a:lnTo>
                    <a:pt x="691" y="775"/>
                  </a:lnTo>
                  <a:lnTo>
                    <a:pt x="691" y="775"/>
                  </a:lnTo>
                  <a:lnTo>
                    <a:pt x="691" y="773"/>
                  </a:lnTo>
                  <a:lnTo>
                    <a:pt x="688" y="773"/>
                  </a:lnTo>
                  <a:lnTo>
                    <a:pt x="688" y="773"/>
                  </a:lnTo>
                  <a:lnTo>
                    <a:pt x="688" y="773"/>
                  </a:lnTo>
                  <a:lnTo>
                    <a:pt x="688" y="773"/>
                  </a:lnTo>
                  <a:lnTo>
                    <a:pt x="688" y="770"/>
                  </a:lnTo>
                  <a:lnTo>
                    <a:pt x="686" y="770"/>
                  </a:lnTo>
                  <a:lnTo>
                    <a:pt x="686" y="770"/>
                  </a:lnTo>
                  <a:lnTo>
                    <a:pt x="686" y="770"/>
                  </a:lnTo>
                  <a:lnTo>
                    <a:pt x="686" y="770"/>
                  </a:lnTo>
                  <a:lnTo>
                    <a:pt x="684" y="770"/>
                  </a:lnTo>
                  <a:lnTo>
                    <a:pt x="684" y="768"/>
                  </a:lnTo>
                  <a:lnTo>
                    <a:pt x="684" y="768"/>
                  </a:lnTo>
                  <a:lnTo>
                    <a:pt x="684" y="768"/>
                  </a:lnTo>
                  <a:lnTo>
                    <a:pt x="684" y="768"/>
                  </a:lnTo>
                  <a:lnTo>
                    <a:pt x="684" y="766"/>
                  </a:lnTo>
                  <a:lnTo>
                    <a:pt x="681" y="766"/>
                  </a:lnTo>
                  <a:lnTo>
                    <a:pt x="681" y="766"/>
                  </a:lnTo>
                  <a:lnTo>
                    <a:pt x="681" y="768"/>
                  </a:lnTo>
                  <a:lnTo>
                    <a:pt x="681" y="768"/>
                  </a:lnTo>
                  <a:lnTo>
                    <a:pt x="681" y="768"/>
                  </a:lnTo>
                  <a:lnTo>
                    <a:pt x="679" y="768"/>
                  </a:lnTo>
                  <a:lnTo>
                    <a:pt x="679" y="768"/>
                  </a:lnTo>
                  <a:lnTo>
                    <a:pt x="679" y="770"/>
                  </a:lnTo>
                  <a:lnTo>
                    <a:pt x="677" y="770"/>
                  </a:lnTo>
                  <a:lnTo>
                    <a:pt x="677" y="770"/>
                  </a:lnTo>
                  <a:lnTo>
                    <a:pt x="677" y="770"/>
                  </a:lnTo>
                  <a:lnTo>
                    <a:pt x="677" y="770"/>
                  </a:lnTo>
                  <a:lnTo>
                    <a:pt x="674" y="770"/>
                  </a:lnTo>
                  <a:lnTo>
                    <a:pt x="674" y="770"/>
                  </a:lnTo>
                  <a:lnTo>
                    <a:pt x="674" y="770"/>
                  </a:lnTo>
                  <a:lnTo>
                    <a:pt x="672" y="770"/>
                  </a:lnTo>
                  <a:lnTo>
                    <a:pt x="672" y="770"/>
                  </a:lnTo>
                  <a:lnTo>
                    <a:pt x="672" y="773"/>
                  </a:lnTo>
                  <a:lnTo>
                    <a:pt x="672" y="773"/>
                  </a:lnTo>
                  <a:lnTo>
                    <a:pt x="672" y="773"/>
                  </a:lnTo>
                  <a:lnTo>
                    <a:pt x="672" y="775"/>
                  </a:lnTo>
                  <a:lnTo>
                    <a:pt x="672" y="775"/>
                  </a:lnTo>
                  <a:lnTo>
                    <a:pt x="672" y="778"/>
                  </a:lnTo>
                  <a:lnTo>
                    <a:pt x="672" y="778"/>
                  </a:lnTo>
                  <a:lnTo>
                    <a:pt x="670" y="778"/>
                  </a:lnTo>
                  <a:lnTo>
                    <a:pt x="670" y="780"/>
                  </a:lnTo>
                  <a:lnTo>
                    <a:pt x="670" y="780"/>
                  </a:lnTo>
                  <a:lnTo>
                    <a:pt x="670" y="780"/>
                  </a:lnTo>
                  <a:lnTo>
                    <a:pt x="670" y="780"/>
                  </a:lnTo>
                  <a:lnTo>
                    <a:pt x="667" y="780"/>
                  </a:lnTo>
                  <a:lnTo>
                    <a:pt x="667" y="780"/>
                  </a:lnTo>
                  <a:lnTo>
                    <a:pt x="665" y="780"/>
                  </a:lnTo>
                  <a:lnTo>
                    <a:pt x="665" y="780"/>
                  </a:lnTo>
                  <a:lnTo>
                    <a:pt x="665" y="780"/>
                  </a:lnTo>
                  <a:lnTo>
                    <a:pt x="665" y="780"/>
                  </a:lnTo>
                  <a:lnTo>
                    <a:pt x="665" y="782"/>
                  </a:lnTo>
                  <a:lnTo>
                    <a:pt x="662" y="782"/>
                  </a:lnTo>
                  <a:lnTo>
                    <a:pt x="662" y="782"/>
                  </a:lnTo>
                  <a:lnTo>
                    <a:pt x="662" y="782"/>
                  </a:lnTo>
                  <a:lnTo>
                    <a:pt x="662" y="782"/>
                  </a:lnTo>
                  <a:lnTo>
                    <a:pt x="660" y="782"/>
                  </a:lnTo>
                  <a:lnTo>
                    <a:pt x="660" y="782"/>
                  </a:lnTo>
                  <a:lnTo>
                    <a:pt x="660" y="782"/>
                  </a:lnTo>
                  <a:lnTo>
                    <a:pt x="658" y="782"/>
                  </a:lnTo>
                  <a:lnTo>
                    <a:pt x="658" y="780"/>
                  </a:lnTo>
                  <a:lnTo>
                    <a:pt x="658" y="780"/>
                  </a:lnTo>
                  <a:lnTo>
                    <a:pt x="658" y="780"/>
                  </a:lnTo>
                  <a:lnTo>
                    <a:pt x="658" y="780"/>
                  </a:lnTo>
                  <a:lnTo>
                    <a:pt x="658" y="780"/>
                  </a:lnTo>
                  <a:lnTo>
                    <a:pt x="655" y="780"/>
                  </a:lnTo>
                  <a:lnTo>
                    <a:pt x="655" y="780"/>
                  </a:lnTo>
                  <a:lnTo>
                    <a:pt x="655" y="782"/>
                  </a:lnTo>
                  <a:lnTo>
                    <a:pt x="655" y="782"/>
                  </a:lnTo>
                  <a:lnTo>
                    <a:pt x="655" y="782"/>
                  </a:lnTo>
                  <a:lnTo>
                    <a:pt x="655" y="785"/>
                  </a:lnTo>
                  <a:lnTo>
                    <a:pt x="655" y="785"/>
                  </a:lnTo>
                  <a:lnTo>
                    <a:pt x="655" y="787"/>
                  </a:lnTo>
                  <a:lnTo>
                    <a:pt x="653" y="787"/>
                  </a:lnTo>
                  <a:lnTo>
                    <a:pt x="653" y="787"/>
                  </a:lnTo>
                  <a:lnTo>
                    <a:pt x="653" y="789"/>
                  </a:lnTo>
                  <a:lnTo>
                    <a:pt x="653" y="789"/>
                  </a:lnTo>
                  <a:lnTo>
                    <a:pt x="653" y="787"/>
                  </a:lnTo>
                  <a:lnTo>
                    <a:pt x="651" y="787"/>
                  </a:lnTo>
                  <a:lnTo>
                    <a:pt x="651" y="787"/>
                  </a:lnTo>
                  <a:lnTo>
                    <a:pt x="651" y="787"/>
                  </a:lnTo>
                  <a:lnTo>
                    <a:pt x="651" y="787"/>
                  </a:lnTo>
                  <a:lnTo>
                    <a:pt x="651" y="785"/>
                  </a:lnTo>
                  <a:lnTo>
                    <a:pt x="648" y="785"/>
                  </a:lnTo>
                  <a:lnTo>
                    <a:pt x="648" y="785"/>
                  </a:lnTo>
                  <a:lnTo>
                    <a:pt x="648" y="785"/>
                  </a:lnTo>
                  <a:lnTo>
                    <a:pt x="648" y="782"/>
                  </a:lnTo>
                  <a:lnTo>
                    <a:pt x="648" y="782"/>
                  </a:lnTo>
                  <a:lnTo>
                    <a:pt x="648" y="782"/>
                  </a:lnTo>
                  <a:lnTo>
                    <a:pt x="646" y="782"/>
                  </a:lnTo>
                  <a:lnTo>
                    <a:pt x="646" y="780"/>
                  </a:lnTo>
                  <a:lnTo>
                    <a:pt x="646" y="780"/>
                  </a:lnTo>
                  <a:lnTo>
                    <a:pt x="646" y="782"/>
                  </a:lnTo>
                  <a:lnTo>
                    <a:pt x="644" y="782"/>
                  </a:lnTo>
                  <a:lnTo>
                    <a:pt x="644" y="782"/>
                  </a:lnTo>
                  <a:lnTo>
                    <a:pt x="644" y="785"/>
                  </a:lnTo>
                  <a:lnTo>
                    <a:pt x="644" y="785"/>
                  </a:lnTo>
                  <a:lnTo>
                    <a:pt x="644" y="785"/>
                  </a:lnTo>
                  <a:lnTo>
                    <a:pt x="644" y="785"/>
                  </a:lnTo>
                  <a:lnTo>
                    <a:pt x="644" y="785"/>
                  </a:lnTo>
                  <a:lnTo>
                    <a:pt x="641" y="785"/>
                  </a:lnTo>
                  <a:lnTo>
                    <a:pt x="641" y="782"/>
                  </a:lnTo>
                  <a:lnTo>
                    <a:pt x="641" y="782"/>
                  </a:lnTo>
                  <a:lnTo>
                    <a:pt x="641" y="782"/>
                  </a:lnTo>
                  <a:lnTo>
                    <a:pt x="641" y="780"/>
                  </a:lnTo>
                  <a:lnTo>
                    <a:pt x="639" y="780"/>
                  </a:lnTo>
                  <a:lnTo>
                    <a:pt x="639" y="780"/>
                  </a:lnTo>
                  <a:lnTo>
                    <a:pt x="639" y="780"/>
                  </a:lnTo>
                  <a:lnTo>
                    <a:pt x="639" y="780"/>
                  </a:lnTo>
                  <a:lnTo>
                    <a:pt x="639" y="782"/>
                  </a:lnTo>
                  <a:lnTo>
                    <a:pt x="639" y="782"/>
                  </a:lnTo>
                  <a:lnTo>
                    <a:pt x="639" y="782"/>
                  </a:lnTo>
                  <a:lnTo>
                    <a:pt x="639" y="785"/>
                  </a:lnTo>
                  <a:lnTo>
                    <a:pt x="636" y="785"/>
                  </a:lnTo>
                  <a:lnTo>
                    <a:pt x="636" y="785"/>
                  </a:lnTo>
                  <a:lnTo>
                    <a:pt x="636" y="785"/>
                  </a:lnTo>
                  <a:lnTo>
                    <a:pt x="636" y="785"/>
                  </a:lnTo>
                  <a:lnTo>
                    <a:pt x="636" y="787"/>
                  </a:lnTo>
                  <a:lnTo>
                    <a:pt x="636" y="787"/>
                  </a:lnTo>
                  <a:lnTo>
                    <a:pt x="634" y="787"/>
                  </a:lnTo>
                  <a:lnTo>
                    <a:pt x="634" y="789"/>
                  </a:lnTo>
                  <a:lnTo>
                    <a:pt x="634" y="789"/>
                  </a:lnTo>
                  <a:lnTo>
                    <a:pt x="634" y="789"/>
                  </a:lnTo>
                  <a:lnTo>
                    <a:pt x="632" y="789"/>
                  </a:lnTo>
                  <a:lnTo>
                    <a:pt x="632" y="789"/>
                  </a:lnTo>
                  <a:lnTo>
                    <a:pt x="632" y="789"/>
                  </a:lnTo>
                  <a:lnTo>
                    <a:pt x="632" y="789"/>
                  </a:lnTo>
                  <a:lnTo>
                    <a:pt x="629" y="789"/>
                  </a:lnTo>
                  <a:lnTo>
                    <a:pt x="629" y="787"/>
                  </a:lnTo>
                  <a:lnTo>
                    <a:pt x="629" y="787"/>
                  </a:lnTo>
                  <a:lnTo>
                    <a:pt x="629" y="787"/>
                  </a:lnTo>
                  <a:lnTo>
                    <a:pt x="629" y="785"/>
                  </a:lnTo>
                  <a:lnTo>
                    <a:pt x="629" y="785"/>
                  </a:lnTo>
                  <a:lnTo>
                    <a:pt x="627" y="785"/>
                  </a:lnTo>
                  <a:lnTo>
                    <a:pt x="627" y="785"/>
                  </a:lnTo>
                  <a:lnTo>
                    <a:pt x="627" y="785"/>
                  </a:lnTo>
                  <a:lnTo>
                    <a:pt x="625" y="785"/>
                  </a:lnTo>
                  <a:lnTo>
                    <a:pt x="625" y="782"/>
                  </a:lnTo>
                  <a:lnTo>
                    <a:pt x="625" y="782"/>
                  </a:lnTo>
                  <a:lnTo>
                    <a:pt x="625" y="782"/>
                  </a:lnTo>
                  <a:lnTo>
                    <a:pt x="622" y="782"/>
                  </a:lnTo>
                  <a:lnTo>
                    <a:pt x="622" y="782"/>
                  </a:lnTo>
                  <a:lnTo>
                    <a:pt x="622" y="782"/>
                  </a:lnTo>
                  <a:lnTo>
                    <a:pt x="622" y="780"/>
                  </a:lnTo>
                  <a:lnTo>
                    <a:pt x="622" y="780"/>
                  </a:lnTo>
                  <a:lnTo>
                    <a:pt x="620" y="780"/>
                  </a:lnTo>
                  <a:lnTo>
                    <a:pt x="620" y="782"/>
                  </a:lnTo>
                  <a:lnTo>
                    <a:pt x="620" y="782"/>
                  </a:lnTo>
                  <a:lnTo>
                    <a:pt x="620" y="782"/>
                  </a:lnTo>
                  <a:lnTo>
                    <a:pt x="620" y="785"/>
                  </a:lnTo>
                  <a:lnTo>
                    <a:pt x="620" y="785"/>
                  </a:lnTo>
                  <a:lnTo>
                    <a:pt x="617" y="785"/>
                  </a:lnTo>
                  <a:lnTo>
                    <a:pt x="617" y="787"/>
                  </a:lnTo>
                  <a:lnTo>
                    <a:pt x="617" y="787"/>
                  </a:lnTo>
                  <a:lnTo>
                    <a:pt x="617" y="787"/>
                  </a:lnTo>
                  <a:lnTo>
                    <a:pt x="617" y="787"/>
                  </a:lnTo>
                  <a:lnTo>
                    <a:pt x="617" y="789"/>
                  </a:lnTo>
                  <a:lnTo>
                    <a:pt x="617" y="789"/>
                  </a:lnTo>
                  <a:lnTo>
                    <a:pt x="615" y="789"/>
                  </a:lnTo>
                  <a:lnTo>
                    <a:pt x="615" y="789"/>
                  </a:lnTo>
                  <a:lnTo>
                    <a:pt x="615" y="789"/>
                  </a:lnTo>
                  <a:lnTo>
                    <a:pt x="615" y="789"/>
                  </a:lnTo>
                  <a:lnTo>
                    <a:pt x="613" y="789"/>
                  </a:lnTo>
                  <a:lnTo>
                    <a:pt x="613" y="789"/>
                  </a:lnTo>
                  <a:lnTo>
                    <a:pt x="613" y="789"/>
                  </a:lnTo>
                  <a:lnTo>
                    <a:pt x="610" y="789"/>
                  </a:lnTo>
                  <a:lnTo>
                    <a:pt x="610" y="789"/>
                  </a:lnTo>
                  <a:lnTo>
                    <a:pt x="610" y="789"/>
                  </a:lnTo>
                  <a:lnTo>
                    <a:pt x="610" y="789"/>
                  </a:lnTo>
                  <a:lnTo>
                    <a:pt x="608" y="789"/>
                  </a:lnTo>
                  <a:lnTo>
                    <a:pt x="608" y="792"/>
                  </a:lnTo>
                  <a:lnTo>
                    <a:pt x="608" y="792"/>
                  </a:lnTo>
                  <a:lnTo>
                    <a:pt x="608" y="789"/>
                  </a:lnTo>
                  <a:lnTo>
                    <a:pt x="608" y="789"/>
                  </a:lnTo>
                  <a:lnTo>
                    <a:pt x="608" y="789"/>
                  </a:lnTo>
                  <a:lnTo>
                    <a:pt x="606" y="789"/>
                  </a:lnTo>
                  <a:lnTo>
                    <a:pt x="606" y="789"/>
                  </a:lnTo>
                  <a:lnTo>
                    <a:pt x="606" y="789"/>
                  </a:lnTo>
                  <a:lnTo>
                    <a:pt x="603" y="789"/>
                  </a:lnTo>
                  <a:lnTo>
                    <a:pt x="603" y="789"/>
                  </a:lnTo>
                  <a:lnTo>
                    <a:pt x="603" y="789"/>
                  </a:lnTo>
                  <a:lnTo>
                    <a:pt x="603" y="789"/>
                  </a:lnTo>
                  <a:lnTo>
                    <a:pt x="603" y="792"/>
                  </a:lnTo>
                  <a:lnTo>
                    <a:pt x="603" y="792"/>
                  </a:lnTo>
                  <a:lnTo>
                    <a:pt x="603" y="792"/>
                  </a:lnTo>
                  <a:lnTo>
                    <a:pt x="603" y="794"/>
                  </a:lnTo>
                  <a:lnTo>
                    <a:pt x="601" y="794"/>
                  </a:lnTo>
                  <a:lnTo>
                    <a:pt x="601" y="794"/>
                  </a:lnTo>
                  <a:lnTo>
                    <a:pt x="601" y="794"/>
                  </a:lnTo>
                  <a:lnTo>
                    <a:pt x="601" y="797"/>
                  </a:lnTo>
                  <a:lnTo>
                    <a:pt x="601" y="797"/>
                  </a:lnTo>
                  <a:lnTo>
                    <a:pt x="601" y="797"/>
                  </a:lnTo>
                  <a:lnTo>
                    <a:pt x="601" y="799"/>
                  </a:lnTo>
                  <a:lnTo>
                    <a:pt x="601" y="799"/>
                  </a:lnTo>
                  <a:lnTo>
                    <a:pt x="603" y="799"/>
                  </a:lnTo>
                  <a:lnTo>
                    <a:pt x="603" y="799"/>
                  </a:lnTo>
                  <a:lnTo>
                    <a:pt x="603" y="801"/>
                  </a:lnTo>
                  <a:lnTo>
                    <a:pt x="603" y="801"/>
                  </a:lnTo>
                  <a:lnTo>
                    <a:pt x="603" y="801"/>
                  </a:lnTo>
                  <a:lnTo>
                    <a:pt x="603" y="801"/>
                  </a:lnTo>
                  <a:lnTo>
                    <a:pt x="603" y="804"/>
                  </a:lnTo>
                  <a:lnTo>
                    <a:pt x="603" y="804"/>
                  </a:lnTo>
                  <a:lnTo>
                    <a:pt x="606" y="804"/>
                  </a:lnTo>
                  <a:lnTo>
                    <a:pt x="606" y="806"/>
                  </a:lnTo>
                  <a:lnTo>
                    <a:pt x="606" y="806"/>
                  </a:lnTo>
                  <a:lnTo>
                    <a:pt x="606" y="806"/>
                  </a:lnTo>
                  <a:lnTo>
                    <a:pt x="606" y="806"/>
                  </a:lnTo>
                  <a:lnTo>
                    <a:pt x="606" y="808"/>
                  </a:lnTo>
                  <a:lnTo>
                    <a:pt x="606" y="808"/>
                  </a:lnTo>
                  <a:lnTo>
                    <a:pt x="606" y="811"/>
                  </a:lnTo>
                  <a:lnTo>
                    <a:pt x="606" y="811"/>
                  </a:lnTo>
                  <a:lnTo>
                    <a:pt x="606" y="811"/>
                  </a:lnTo>
                  <a:lnTo>
                    <a:pt x="608" y="811"/>
                  </a:lnTo>
                  <a:lnTo>
                    <a:pt x="608" y="811"/>
                  </a:lnTo>
                  <a:lnTo>
                    <a:pt x="606" y="811"/>
                  </a:lnTo>
                  <a:lnTo>
                    <a:pt x="606" y="811"/>
                  </a:lnTo>
                  <a:lnTo>
                    <a:pt x="606" y="813"/>
                  </a:lnTo>
                  <a:lnTo>
                    <a:pt x="606" y="813"/>
                  </a:lnTo>
                  <a:lnTo>
                    <a:pt x="606" y="813"/>
                  </a:lnTo>
                  <a:lnTo>
                    <a:pt x="606" y="813"/>
                  </a:lnTo>
                  <a:lnTo>
                    <a:pt x="606" y="815"/>
                  </a:lnTo>
                  <a:lnTo>
                    <a:pt x="606" y="815"/>
                  </a:lnTo>
                  <a:lnTo>
                    <a:pt x="606" y="818"/>
                  </a:lnTo>
                  <a:lnTo>
                    <a:pt x="606" y="818"/>
                  </a:lnTo>
                  <a:lnTo>
                    <a:pt x="606" y="820"/>
                  </a:lnTo>
                  <a:lnTo>
                    <a:pt x="606" y="820"/>
                  </a:lnTo>
                  <a:lnTo>
                    <a:pt x="608" y="820"/>
                  </a:lnTo>
                  <a:lnTo>
                    <a:pt x="608" y="820"/>
                  </a:lnTo>
                  <a:lnTo>
                    <a:pt x="608" y="820"/>
                  </a:lnTo>
                  <a:lnTo>
                    <a:pt x="606" y="820"/>
                  </a:lnTo>
                  <a:lnTo>
                    <a:pt x="606" y="823"/>
                  </a:lnTo>
                  <a:lnTo>
                    <a:pt x="606" y="823"/>
                  </a:lnTo>
                  <a:lnTo>
                    <a:pt x="606" y="823"/>
                  </a:lnTo>
                  <a:lnTo>
                    <a:pt x="603" y="823"/>
                  </a:lnTo>
                  <a:lnTo>
                    <a:pt x="603" y="823"/>
                  </a:lnTo>
                  <a:lnTo>
                    <a:pt x="603" y="823"/>
                  </a:lnTo>
                  <a:lnTo>
                    <a:pt x="603" y="820"/>
                  </a:lnTo>
                  <a:lnTo>
                    <a:pt x="603" y="820"/>
                  </a:lnTo>
                  <a:lnTo>
                    <a:pt x="601" y="820"/>
                  </a:lnTo>
                  <a:lnTo>
                    <a:pt x="601" y="820"/>
                  </a:lnTo>
                  <a:lnTo>
                    <a:pt x="601" y="820"/>
                  </a:lnTo>
                  <a:lnTo>
                    <a:pt x="599" y="820"/>
                  </a:lnTo>
                  <a:lnTo>
                    <a:pt x="599" y="820"/>
                  </a:lnTo>
                  <a:lnTo>
                    <a:pt x="599" y="820"/>
                  </a:lnTo>
                  <a:lnTo>
                    <a:pt x="599" y="820"/>
                  </a:lnTo>
                  <a:lnTo>
                    <a:pt x="596" y="820"/>
                  </a:lnTo>
                  <a:lnTo>
                    <a:pt x="596" y="820"/>
                  </a:lnTo>
                  <a:lnTo>
                    <a:pt x="596" y="823"/>
                  </a:lnTo>
                  <a:lnTo>
                    <a:pt x="596" y="823"/>
                  </a:lnTo>
                  <a:lnTo>
                    <a:pt x="596" y="820"/>
                  </a:lnTo>
                  <a:lnTo>
                    <a:pt x="594" y="820"/>
                  </a:lnTo>
                  <a:lnTo>
                    <a:pt x="594" y="820"/>
                  </a:lnTo>
                  <a:lnTo>
                    <a:pt x="594" y="820"/>
                  </a:lnTo>
                  <a:lnTo>
                    <a:pt x="594" y="818"/>
                  </a:lnTo>
                  <a:lnTo>
                    <a:pt x="594" y="818"/>
                  </a:lnTo>
                  <a:lnTo>
                    <a:pt x="594" y="815"/>
                  </a:lnTo>
                  <a:lnTo>
                    <a:pt x="594" y="815"/>
                  </a:lnTo>
                  <a:lnTo>
                    <a:pt x="594" y="815"/>
                  </a:lnTo>
                  <a:lnTo>
                    <a:pt x="594" y="813"/>
                  </a:lnTo>
                  <a:lnTo>
                    <a:pt x="594" y="813"/>
                  </a:lnTo>
                  <a:lnTo>
                    <a:pt x="591" y="813"/>
                  </a:lnTo>
                  <a:lnTo>
                    <a:pt x="591" y="811"/>
                  </a:lnTo>
                  <a:lnTo>
                    <a:pt x="591" y="811"/>
                  </a:lnTo>
                  <a:lnTo>
                    <a:pt x="591" y="811"/>
                  </a:lnTo>
                  <a:lnTo>
                    <a:pt x="591" y="811"/>
                  </a:lnTo>
                  <a:lnTo>
                    <a:pt x="591" y="808"/>
                  </a:lnTo>
                  <a:lnTo>
                    <a:pt x="591" y="808"/>
                  </a:lnTo>
                  <a:lnTo>
                    <a:pt x="591" y="806"/>
                  </a:lnTo>
                  <a:lnTo>
                    <a:pt x="591" y="806"/>
                  </a:lnTo>
                  <a:lnTo>
                    <a:pt x="591" y="808"/>
                  </a:lnTo>
                  <a:lnTo>
                    <a:pt x="589" y="808"/>
                  </a:lnTo>
                  <a:lnTo>
                    <a:pt x="589" y="808"/>
                  </a:lnTo>
                  <a:lnTo>
                    <a:pt x="589" y="808"/>
                  </a:lnTo>
                  <a:lnTo>
                    <a:pt x="589" y="808"/>
                  </a:lnTo>
                  <a:lnTo>
                    <a:pt x="587" y="808"/>
                  </a:lnTo>
                  <a:lnTo>
                    <a:pt x="587" y="811"/>
                  </a:lnTo>
                  <a:lnTo>
                    <a:pt x="587" y="811"/>
                  </a:lnTo>
                  <a:lnTo>
                    <a:pt x="584" y="811"/>
                  </a:lnTo>
                  <a:lnTo>
                    <a:pt x="584" y="811"/>
                  </a:lnTo>
                  <a:lnTo>
                    <a:pt x="584" y="811"/>
                  </a:lnTo>
                  <a:lnTo>
                    <a:pt x="584" y="811"/>
                  </a:lnTo>
                  <a:lnTo>
                    <a:pt x="584" y="813"/>
                  </a:lnTo>
                  <a:lnTo>
                    <a:pt x="584" y="813"/>
                  </a:lnTo>
                  <a:lnTo>
                    <a:pt x="584" y="813"/>
                  </a:lnTo>
                  <a:lnTo>
                    <a:pt x="582" y="813"/>
                  </a:lnTo>
                  <a:lnTo>
                    <a:pt x="582" y="813"/>
                  </a:lnTo>
                  <a:lnTo>
                    <a:pt x="582" y="813"/>
                  </a:lnTo>
                  <a:lnTo>
                    <a:pt x="582" y="815"/>
                  </a:lnTo>
                  <a:lnTo>
                    <a:pt x="580" y="815"/>
                  </a:lnTo>
                  <a:lnTo>
                    <a:pt x="580" y="815"/>
                  </a:lnTo>
                  <a:lnTo>
                    <a:pt x="577" y="815"/>
                  </a:lnTo>
                  <a:lnTo>
                    <a:pt x="577" y="815"/>
                  </a:lnTo>
                  <a:lnTo>
                    <a:pt x="577" y="813"/>
                  </a:lnTo>
                  <a:lnTo>
                    <a:pt x="577" y="813"/>
                  </a:lnTo>
                  <a:lnTo>
                    <a:pt x="577" y="813"/>
                  </a:lnTo>
                  <a:lnTo>
                    <a:pt x="575" y="813"/>
                  </a:lnTo>
                  <a:lnTo>
                    <a:pt x="575" y="813"/>
                  </a:lnTo>
                  <a:lnTo>
                    <a:pt x="575" y="813"/>
                  </a:lnTo>
                  <a:lnTo>
                    <a:pt x="575" y="813"/>
                  </a:lnTo>
                  <a:lnTo>
                    <a:pt x="575" y="815"/>
                  </a:lnTo>
                  <a:lnTo>
                    <a:pt x="572" y="815"/>
                  </a:lnTo>
                  <a:lnTo>
                    <a:pt x="572" y="815"/>
                  </a:lnTo>
                  <a:lnTo>
                    <a:pt x="570" y="815"/>
                  </a:lnTo>
                  <a:lnTo>
                    <a:pt x="570" y="813"/>
                  </a:lnTo>
                  <a:lnTo>
                    <a:pt x="570" y="813"/>
                  </a:lnTo>
                  <a:lnTo>
                    <a:pt x="570" y="813"/>
                  </a:lnTo>
                  <a:lnTo>
                    <a:pt x="570" y="811"/>
                  </a:lnTo>
                  <a:lnTo>
                    <a:pt x="570" y="811"/>
                  </a:lnTo>
                  <a:lnTo>
                    <a:pt x="570" y="811"/>
                  </a:lnTo>
                  <a:lnTo>
                    <a:pt x="570" y="811"/>
                  </a:lnTo>
                  <a:lnTo>
                    <a:pt x="570" y="811"/>
                  </a:lnTo>
                  <a:lnTo>
                    <a:pt x="570" y="808"/>
                  </a:lnTo>
                  <a:lnTo>
                    <a:pt x="570" y="808"/>
                  </a:lnTo>
                  <a:lnTo>
                    <a:pt x="568" y="808"/>
                  </a:lnTo>
                  <a:lnTo>
                    <a:pt x="568" y="808"/>
                  </a:lnTo>
                  <a:lnTo>
                    <a:pt x="568" y="808"/>
                  </a:lnTo>
                  <a:lnTo>
                    <a:pt x="565" y="808"/>
                  </a:lnTo>
                  <a:lnTo>
                    <a:pt x="565" y="806"/>
                  </a:lnTo>
                  <a:lnTo>
                    <a:pt x="565" y="806"/>
                  </a:lnTo>
                  <a:lnTo>
                    <a:pt x="565" y="804"/>
                  </a:lnTo>
                  <a:lnTo>
                    <a:pt x="565" y="804"/>
                  </a:lnTo>
                  <a:lnTo>
                    <a:pt x="568" y="804"/>
                  </a:lnTo>
                  <a:lnTo>
                    <a:pt x="568" y="801"/>
                  </a:lnTo>
                  <a:lnTo>
                    <a:pt x="568" y="801"/>
                  </a:lnTo>
                  <a:lnTo>
                    <a:pt x="565" y="801"/>
                  </a:lnTo>
                  <a:lnTo>
                    <a:pt x="565" y="799"/>
                  </a:lnTo>
                  <a:lnTo>
                    <a:pt x="565" y="799"/>
                  </a:lnTo>
                  <a:lnTo>
                    <a:pt x="565" y="799"/>
                  </a:lnTo>
                  <a:lnTo>
                    <a:pt x="565" y="799"/>
                  </a:lnTo>
                  <a:lnTo>
                    <a:pt x="565" y="799"/>
                  </a:lnTo>
                  <a:lnTo>
                    <a:pt x="563" y="799"/>
                  </a:lnTo>
                  <a:lnTo>
                    <a:pt x="563" y="799"/>
                  </a:lnTo>
                  <a:lnTo>
                    <a:pt x="563" y="799"/>
                  </a:lnTo>
                  <a:lnTo>
                    <a:pt x="563" y="799"/>
                  </a:lnTo>
                  <a:lnTo>
                    <a:pt x="563" y="799"/>
                  </a:lnTo>
                  <a:lnTo>
                    <a:pt x="561" y="799"/>
                  </a:lnTo>
                  <a:lnTo>
                    <a:pt x="561" y="799"/>
                  </a:lnTo>
                  <a:lnTo>
                    <a:pt x="561" y="799"/>
                  </a:lnTo>
                  <a:lnTo>
                    <a:pt x="558" y="799"/>
                  </a:lnTo>
                  <a:lnTo>
                    <a:pt x="558" y="799"/>
                  </a:lnTo>
                  <a:lnTo>
                    <a:pt x="558" y="799"/>
                  </a:lnTo>
                  <a:lnTo>
                    <a:pt x="558" y="799"/>
                  </a:lnTo>
                  <a:lnTo>
                    <a:pt x="556" y="799"/>
                  </a:lnTo>
                  <a:lnTo>
                    <a:pt x="556" y="799"/>
                  </a:lnTo>
                  <a:lnTo>
                    <a:pt x="556" y="799"/>
                  </a:lnTo>
                  <a:lnTo>
                    <a:pt x="554" y="799"/>
                  </a:lnTo>
                  <a:lnTo>
                    <a:pt x="554" y="799"/>
                  </a:lnTo>
                  <a:lnTo>
                    <a:pt x="554" y="799"/>
                  </a:lnTo>
                  <a:lnTo>
                    <a:pt x="554" y="799"/>
                  </a:lnTo>
                  <a:lnTo>
                    <a:pt x="551" y="799"/>
                  </a:lnTo>
                  <a:lnTo>
                    <a:pt x="551" y="799"/>
                  </a:lnTo>
                  <a:lnTo>
                    <a:pt x="551" y="799"/>
                  </a:lnTo>
                  <a:lnTo>
                    <a:pt x="551" y="797"/>
                  </a:lnTo>
                  <a:lnTo>
                    <a:pt x="551" y="797"/>
                  </a:lnTo>
                  <a:lnTo>
                    <a:pt x="551" y="794"/>
                  </a:lnTo>
                  <a:lnTo>
                    <a:pt x="551" y="794"/>
                  </a:lnTo>
                  <a:lnTo>
                    <a:pt x="551" y="794"/>
                  </a:lnTo>
                  <a:lnTo>
                    <a:pt x="551" y="792"/>
                  </a:lnTo>
                  <a:lnTo>
                    <a:pt x="551" y="792"/>
                  </a:lnTo>
                  <a:lnTo>
                    <a:pt x="551" y="792"/>
                  </a:lnTo>
                  <a:lnTo>
                    <a:pt x="551" y="789"/>
                  </a:lnTo>
                  <a:lnTo>
                    <a:pt x="554" y="789"/>
                  </a:lnTo>
                  <a:lnTo>
                    <a:pt x="554" y="789"/>
                  </a:lnTo>
                  <a:lnTo>
                    <a:pt x="554" y="789"/>
                  </a:lnTo>
                  <a:lnTo>
                    <a:pt x="554" y="789"/>
                  </a:lnTo>
                  <a:lnTo>
                    <a:pt x="554" y="787"/>
                  </a:lnTo>
                  <a:lnTo>
                    <a:pt x="554" y="787"/>
                  </a:lnTo>
                  <a:lnTo>
                    <a:pt x="554" y="785"/>
                  </a:lnTo>
                  <a:lnTo>
                    <a:pt x="554" y="785"/>
                  </a:lnTo>
                  <a:lnTo>
                    <a:pt x="554" y="785"/>
                  </a:lnTo>
                  <a:lnTo>
                    <a:pt x="554" y="782"/>
                  </a:lnTo>
                  <a:lnTo>
                    <a:pt x="554" y="782"/>
                  </a:lnTo>
                  <a:lnTo>
                    <a:pt x="554" y="782"/>
                  </a:lnTo>
                  <a:lnTo>
                    <a:pt x="554" y="780"/>
                  </a:lnTo>
                  <a:lnTo>
                    <a:pt x="556" y="780"/>
                  </a:lnTo>
                  <a:lnTo>
                    <a:pt x="556" y="780"/>
                  </a:lnTo>
                  <a:lnTo>
                    <a:pt x="556" y="780"/>
                  </a:lnTo>
                  <a:lnTo>
                    <a:pt x="556" y="780"/>
                  </a:lnTo>
                  <a:lnTo>
                    <a:pt x="556" y="778"/>
                  </a:lnTo>
                  <a:lnTo>
                    <a:pt x="556" y="778"/>
                  </a:lnTo>
                  <a:lnTo>
                    <a:pt x="558" y="778"/>
                  </a:lnTo>
                  <a:lnTo>
                    <a:pt x="558" y="778"/>
                  </a:lnTo>
                  <a:lnTo>
                    <a:pt x="558" y="775"/>
                  </a:lnTo>
                  <a:lnTo>
                    <a:pt x="556" y="775"/>
                  </a:lnTo>
                  <a:lnTo>
                    <a:pt x="556" y="775"/>
                  </a:lnTo>
                  <a:lnTo>
                    <a:pt x="556" y="773"/>
                  </a:lnTo>
                  <a:lnTo>
                    <a:pt x="556" y="773"/>
                  </a:lnTo>
                  <a:lnTo>
                    <a:pt x="556" y="773"/>
                  </a:lnTo>
                  <a:lnTo>
                    <a:pt x="556" y="773"/>
                  </a:lnTo>
                  <a:lnTo>
                    <a:pt x="554" y="773"/>
                  </a:lnTo>
                  <a:lnTo>
                    <a:pt x="554" y="773"/>
                  </a:lnTo>
                  <a:lnTo>
                    <a:pt x="551" y="773"/>
                  </a:lnTo>
                  <a:lnTo>
                    <a:pt x="551" y="773"/>
                  </a:lnTo>
                  <a:lnTo>
                    <a:pt x="551" y="773"/>
                  </a:lnTo>
                  <a:lnTo>
                    <a:pt x="551" y="773"/>
                  </a:lnTo>
                  <a:lnTo>
                    <a:pt x="549" y="773"/>
                  </a:lnTo>
                  <a:lnTo>
                    <a:pt x="549" y="773"/>
                  </a:lnTo>
                  <a:lnTo>
                    <a:pt x="549" y="773"/>
                  </a:lnTo>
                  <a:lnTo>
                    <a:pt x="549" y="773"/>
                  </a:lnTo>
                  <a:lnTo>
                    <a:pt x="549" y="773"/>
                  </a:lnTo>
                  <a:lnTo>
                    <a:pt x="549" y="773"/>
                  </a:lnTo>
                  <a:lnTo>
                    <a:pt x="546" y="773"/>
                  </a:lnTo>
                  <a:lnTo>
                    <a:pt x="546" y="770"/>
                  </a:lnTo>
                  <a:lnTo>
                    <a:pt x="546" y="770"/>
                  </a:lnTo>
                  <a:lnTo>
                    <a:pt x="544" y="770"/>
                  </a:lnTo>
                  <a:lnTo>
                    <a:pt x="544" y="770"/>
                  </a:lnTo>
                  <a:lnTo>
                    <a:pt x="544" y="770"/>
                  </a:lnTo>
                  <a:lnTo>
                    <a:pt x="544" y="770"/>
                  </a:lnTo>
                  <a:lnTo>
                    <a:pt x="544" y="768"/>
                  </a:lnTo>
                  <a:lnTo>
                    <a:pt x="544" y="768"/>
                  </a:lnTo>
                  <a:lnTo>
                    <a:pt x="544" y="766"/>
                  </a:lnTo>
                  <a:lnTo>
                    <a:pt x="544" y="766"/>
                  </a:lnTo>
                  <a:lnTo>
                    <a:pt x="544" y="763"/>
                  </a:lnTo>
                  <a:lnTo>
                    <a:pt x="544" y="763"/>
                  </a:lnTo>
                  <a:lnTo>
                    <a:pt x="544" y="763"/>
                  </a:lnTo>
                  <a:lnTo>
                    <a:pt x="542" y="763"/>
                  </a:lnTo>
                  <a:lnTo>
                    <a:pt x="542" y="761"/>
                  </a:lnTo>
                  <a:lnTo>
                    <a:pt x="542" y="761"/>
                  </a:lnTo>
                  <a:lnTo>
                    <a:pt x="544" y="761"/>
                  </a:lnTo>
                  <a:lnTo>
                    <a:pt x="544" y="761"/>
                  </a:lnTo>
                  <a:lnTo>
                    <a:pt x="544" y="759"/>
                  </a:lnTo>
                  <a:lnTo>
                    <a:pt x="542" y="759"/>
                  </a:lnTo>
                  <a:lnTo>
                    <a:pt x="542" y="759"/>
                  </a:lnTo>
                  <a:lnTo>
                    <a:pt x="542" y="756"/>
                  </a:lnTo>
                  <a:lnTo>
                    <a:pt x="542" y="756"/>
                  </a:lnTo>
                  <a:lnTo>
                    <a:pt x="542" y="756"/>
                  </a:lnTo>
                  <a:lnTo>
                    <a:pt x="542" y="756"/>
                  </a:lnTo>
                  <a:lnTo>
                    <a:pt x="539" y="756"/>
                  </a:lnTo>
                  <a:lnTo>
                    <a:pt x="539" y="754"/>
                  </a:lnTo>
                  <a:lnTo>
                    <a:pt x="539" y="754"/>
                  </a:lnTo>
                  <a:lnTo>
                    <a:pt x="539" y="751"/>
                  </a:lnTo>
                  <a:lnTo>
                    <a:pt x="539" y="751"/>
                  </a:lnTo>
                  <a:lnTo>
                    <a:pt x="542" y="751"/>
                  </a:lnTo>
                  <a:lnTo>
                    <a:pt x="542" y="751"/>
                  </a:lnTo>
                  <a:lnTo>
                    <a:pt x="542" y="751"/>
                  </a:lnTo>
                  <a:lnTo>
                    <a:pt x="542" y="749"/>
                  </a:lnTo>
                  <a:lnTo>
                    <a:pt x="542" y="749"/>
                  </a:lnTo>
                  <a:lnTo>
                    <a:pt x="542" y="749"/>
                  </a:lnTo>
                  <a:lnTo>
                    <a:pt x="544" y="749"/>
                  </a:lnTo>
                  <a:lnTo>
                    <a:pt x="544" y="747"/>
                  </a:lnTo>
                  <a:lnTo>
                    <a:pt x="542" y="747"/>
                  </a:lnTo>
                  <a:lnTo>
                    <a:pt x="542" y="747"/>
                  </a:lnTo>
                  <a:lnTo>
                    <a:pt x="542" y="747"/>
                  </a:lnTo>
                  <a:lnTo>
                    <a:pt x="539" y="747"/>
                  </a:lnTo>
                  <a:lnTo>
                    <a:pt x="539" y="747"/>
                  </a:lnTo>
                  <a:lnTo>
                    <a:pt x="537" y="747"/>
                  </a:lnTo>
                  <a:lnTo>
                    <a:pt x="537" y="749"/>
                  </a:lnTo>
                  <a:lnTo>
                    <a:pt x="537" y="749"/>
                  </a:lnTo>
                  <a:lnTo>
                    <a:pt x="537" y="747"/>
                  </a:lnTo>
                  <a:lnTo>
                    <a:pt x="537" y="747"/>
                  </a:lnTo>
                  <a:lnTo>
                    <a:pt x="535" y="747"/>
                  </a:lnTo>
                  <a:lnTo>
                    <a:pt x="535" y="747"/>
                  </a:lnTo>
                  <a:lnTo>
                    <a:pt x="532" y="747"/>
                  </a:lnTo>
                  <a:lnTo>
                    <a:pt x="532" y="747"/>
                  </a:lnTo>
                  <a:lnTo>
                    <a:pt x="532" y="747"/>
                  </a:lnTo>
                  <a:lnTo>
                    <a:pt x="530" y="747"/>
                  </a:lnTo>
                  <a:lnTo>
                    <a:pt x="530" y="747"/>
                  </a:lnTo>
                  <a:lnTo>
                    <a:pt x="530" y="747"/>
                  </a:lnTo>
                  <a:lnTo>
                    <a:pt x="530" y="749"/>
                  </a:lnTo>
                  <a:lnTo>
                    <a:pt x="528" y="749"/>
                  </a:lnTo>
                  <a:lnTo>
                    <a:pt x="528" y="749"/>
                  </a:lnTo>
                  <a:lnTo>
                    <a:pt x="525" y="749"/>
                  </a:lnTo>
                  <a:lnTo>
                    <a:pt x="525" y="749"/>
                  </a:lnTo>
                  <a:lnTo>
                    <a:pt x="525" y="749"/>
                  </a:lnTo>
                  <a:lnTo>
                    <a:pt x="525" y="749"/>
                  </a:lnTo>
                  <a:lnTo>
                    <a:pt x="523" y="749"/>
                  </a:lnTo>
                  <a:lnTo>
                    <a:pt x="523" y="749"/>
                  </a:lnTo>
                  <a:lnTo>
                    <a:pt x="523" y="751"/>
                  </a:lnTo>
                  <a:lnTo>
                    <a:pt x="523" y="751"/>
                  </a:lnTo>
                  <a:lnTo>
                    <a:pt x="523" y="751"/>
                  </a:lnTo>
                  <a:lnTo>
                    <a:pt x="520" y="751"/>
                  </a:lnTo>
                  <a:lnTo>
                    <a:pt x="520" y="751"/>
                  </a:lnTo>
                  <a:lnTo>
                    <a:pt x="520" y="751"/>
                  </a:lnTo>
                  <a:lnTo>
                    <a:pt x="518" y="751"/>
                  </a:lnTo>
                  <a:lnTo>
                    <a:pt x="518" y="754"/>
                  </a:lnTo>
                  <a:lnTo>
                    <a:pt x="518" y="754"/>
                  </a:lnTo>
                  <a:lnTo>
                    <a:pt x="518" y="754"/>
                  </a:lnTo>
                  <a:lnTo>
                    <a:pt x="516" y="754"/>
                  </a:lnTo>
                  <a:lnTo>
                    <a:pt x="516" y="751"/>
                  </a:lnTo>
                  <a:lnTo>
                    <a:pt x="516" y="751"/>
                  </a:lnTo>
                  <a:lnTo>
                    <a:pt x="516" y="751"/>
                  </a:lnTo>
                  <a:lnTo>
                    <a:pt x="516" y="751"/>
                  </a:lnTo>
                  <a:lnTo>
                    <a:pt x="516" y="751"/>
                  </a:lnTo>
                  <a:lnTo>
                    <a:pt x="516" y="751"/>
                  </a:lnTo>
                  <a:lnTo>
                    <a:pt x="516" y="751"/>
                  </a:lnTo>
                  <a:lnTo>
                    <a:pt x="516" y="749"/>
                  </a:lnTo>
                  <a:lnTo>
                    <a:pt x="518" y="749"/>
                  </a:lnTo>
                  <a:lnTo>
                    <a:pt x="518" y="749"/>
                  </a:lnTo>
                  <a:lnTo>
                    <a:pt x="518" y="749"/>
                  </a:lnTo>
                  <a:lnTo>
                    <a:pt x="518" y="747"/>
                  </a:lnTo>
                  <a:lnTo>
                    <a:pt x="518" y="747"/>
                  </a:lnTo>
                  <a:lnTo>
                    <a:pt x="518" y="747"/>
                  </a:lnTo>
                  <a:lnTo>
                    <a:pt x="518" y="744"/>
                  </a:lnTo>
                  <a:lnTo>
                    <a:pt x="518" y="744"/>
                  </a:lnTo>
                  <a:lnTo>
                    <a:pt x="518" y="742"/>
                  </a:lnTo>
                  <a:lnTo>
                    <a:pt x="518" y="742"/>
                  </a:lnTo>
                  <a:lnTo>
                    <a:pt x="518" y="742"/>
                  </a:lnTo>
                  <a:lnTo>
                    <a:pt x="518" y="742"/>
                  </a:lnTo>
                  <a:lnTo>
                    <a:pt x="518" y="742"/>
                  </a:lnTo>
                  <a:lnTo>
                    <a:pt x="518" y="740"/>
                  </a:lnTo>
                  <a:lnTo>
                    <a:pt x="518" y="740"/>
                  </a:lnTo>
                  <a:lnTo>
                    <a:pt x="518" y="740"/>
                  </a:lnTo>
                  <a:lnTo>
                    <a:pt x="518" y="740"/>
                  </a:lnTo>
                  <a:lnTo>
                    <a:pt x="516" y="740"/>
                  </a:lnTo>
                  <a:lnTo>
                    <a:pt x="516" y="740"/>
                  </a:lnTo>
                  <a:lnTo>
                    <a:pt x="516" y="740"/>
                  </a:lnTo>
                  <a:lnTo>
                    <a:pt x="516" y="740"/>
                  </a:lnTo>
                  <a:lnTo>
                    <a:pt x="516" y="740"/>
                  </a:lnTo>
                  <a:lnTo>
                    <a:pt x="516" y="737"/>
                  </a:lnTo>
                  <a:lnTo>
                    <a:pt x="516" y="737"/>
                  </a:lnTo>
                  <a:lnTo>
                    <a:pt x="516" y="737"/>
                  </a:lnTo>
                  <a:lnTo>
                    <a:pt x="516" y="735"/>
                  </a:lnTo>
                  <a:lnTo>
                    <a:pt x="516" y="735"/>
                  </a:lnTo>
                  <a:lnTo>
                    <a:pt x="516" y="733"/>
                  </a:lnTo>
                  <a:lnTo>
                    <a:pt x="516" y="733"/>
                  </a:lnTo>
                  <a:lnTo>
                    <a:pt x="516" y="730"/>
                  </a:lnTo>
                  <a:lnTo>
                    <a:pt x="516" y="730"/>
                  </a:lnTo>
                  <a:lnTo>
                    <a:pt x="516" y="730"/>
                  </a:lnTo>
                  <a:lnTo>
                    <a:pt x="518" y="730"/>
                  </a:lnTo>
                  <a:lnTo>
                    <a:pt x="518" y="730"/>
                  </a:lnTo>
                  <a:lnTo>
                    <a:pt x="518" y="730"/>
                  </a:lnTo>
                  <a:lnTo>
                    <a:pt x="518" y="730"/>
                  </a:lnTo>
                  <a:lnTo>
                    <a:pt x="520" y="730"/>
                  </a:lnTo>
                  <a:lnTo>
                    <a:pt x="520" y="728"/>
                  </a:lnTo>
                  <a:lnTo>
                    <a:pt x="518" y="728"/>
                  </a:lnTo>
                  <a:lnTo>
                    <a:pt x="518" y="728"/>
                  </a:lnTo>
                  <a:lnTo>
                    <a:pt x="518" y="725"/>
                  </a:lnTo>
                  <a:lnTo>
                    <a:pt x="518" y="725"/>
                  </a:lnTo>
                  <a:lnTo>
                    <a:pt x="518" y="725"/>
                  </a:lnTo>
                  <a:lnTo>
                    <a:pt x="518" y="723"/>
                  </a:lnTo>
                  <a:lnTo>
                    <a:pt x="518" y="723"/>
                  </a:lnTo>
                  <a:lnTo>
                    <a:pt x="518" y="723"/>
                  </a:lnTo>
                  <a:lnTo>
                    <a:pt x="518" y="721"/>
                  </a:lnTo>
                  <a:lnTo>
                    <a:pt x="520" y="721"/>
                  </a:lnTo>
                  <a:lnTo>
                    <a:pt x="520" y="721"/>
                  </a:lnTo>
                  <a:lnTo>
                    <a:pt x="520" y="721"/>
                  </a:lnTo>
                  <a:lnTo>
                    <a:pt x="520" y="721"/>
                  </a:lnTo>
                  <a:lnTo>
                    <a:pt x="520" y="718"/>
                  </a:lnTo>
                  <a:lnTo>
                    <a:pt x="523" y="718"/>
                  </a:lnTo>
                  <a:lnTo>
                    <a:pt x="523" y="718"/>
                  </a:lnTo>
                  <a:lnTo>
                    <a:pt x="523" y="721"/>
                  </a:lnTo>
                  <a:lnTo>
                    <a:pt x="523" y="721"/>
                  </a:lnTo>
                  <a:lnTo>
                    <a:pt x="523" y="718"/>
                  </a:lnTo>
                  <a:lnTo>
                    <a:pt x="525" y="718"/>
                  </a:lnTo>
                  <a:lnTo>
                    <a:pt x="525" y="718"/>
                  </a:lnTo>
                  <a:lnTo>
                    <a:pt x="525" y="718"/>
                  </a:lnTo>
                  <a:lnTo>
                    <a:pt x="525" y="716"/>
                  </a:lnTo>
                  <a:lnTo>
                    <a:pt x="525" y="716"/>
                  </a:lnTo>
                  <a:lnTo>
                    <a:pt x="525" y="716"/>
                  </a:lnTo>
                  <a:lnTo>
                    <a:pt x="528" y="716"/>
                  </a:lnTo>
                  <a:lnTo>
                    <a:pt x="528" y="714"/>
                  </a:lnTo>
                  <a:lnTo>
                    <a:pt x="528" y="714"/>
                  </a:lnTo>
                  <a:lnTo>
                    <a:pt x="528" y="711"/>
                  </a:lnTo>
                  <a:lnTo>
                    <a:pt x="528" y="711"/>
                  </a:lnTo>
                  <a:lnTo>
                    <a:pt x="528" y="711"/>
                  </a:lnTo>
                  <a:lnTo>
                    <a:pt x="528" y="711"/>
                  </a:lnTo>
                  <a:lnTo>
                    <a:pt x="528" y="709"/>
                  </a:lnTo>
                  <a:lnTo>
                    <a:pt x="530" y="709"/>
                  </a:lnTo>
                  <a:lnTo>
                    <a:pt x="530" y="711"/>
                  </a:lnTo>
                  <a:lnTo>
                    <a:pt x="530" y="711"/>
                  </a:lnTo>
                  <a:lnTo>
                    <a:pt x="530" y="711"/>
                  </a:lnTo>
                  <a:lnTo>
                    <a:pt x="530" y="711"/>
                  </a:lnTo>
                  <a:lnTo>
                    <a:pt x="532" y="711"/>
                  </a:lnTo>
                  <a:lnTo>
                    <a:pt x="532" y="711"/>
                  </a:lnTo>
                  <a:lnTo>
                    <a:pt x="532" y="711"/>
                  </a:lnTo>
                  <a:lnTo>
                    <a:pt x="532" y="709"/>
                  </a:lnTo>
                  <a:lnTo>
                    <a:pt x="532" y="709"/>
                  </a:lnTo>
                  <a:lnTo>
                    <a:pt x="532" y="709"/>
                  </a:lnTo>
                  <a:lnTo>
                    <a:pt x="532" y="706"/>
                  </a:lnTo>
                  <a:lnTo>
                    <a:pt x="535" y="706"/>
                  </a:lnTo>
                  <a:lnTo>
                    <a:pt x="535" y="706"/>
                  </a:lnTo>
                  <a:lnTo>
                    <a:pt x="535" y="704"/>
                  </a:lnTo>
                  <a:lnTo>
                    <a:pt x="535" y="704"/>
                  </a:lnTo>
                  <a:lnTo>
                    <a:pt x="535" y="704"/>
                  </a:lnTo>
                  <a:lnTo>
                    <a:pt x="537" y="704"/>
                  </a:lnTo>
                  <a:lnTo>
                    <a:pt x="537" y="704"/>
                  </a:lnTo>
                  <a:lnTo>
                    <a:pt x="537" y="704"/>
                  </a:lnTo>
                  <a:lnTo>
                    <a:pt x="539" y="704"/>
                  </a:lnTo>
                  <a:lnTo>
                    <a:pt x="539" y="704"/>
                  </a:lnTo>
                  <a:lnTo>
                    <a:pt x="539" y="702"/>
                  </a:lnTo>
                  <a:lnTo>
                    <a:pt x="539" y="702"/>
                  </a:lnTo>
                  <a:lnTo>
                    <a:pt x="539" y="702"/>
                  </a:lnTo>
                  <a:lnTo>
                    <a:pt x="539" y="702"/>
                  </a:lnTo>
                  <a:lnTo>
                    <a:pt x="537" y="702"/>
                  </a:lnTo>
                  <a:lnTo>
                    <a:pt x="537" y="699"/>
                  </a:lnTo>
                  <a:lnTo>
                    <a:pt x="537" y="699"/>
                  </a:lnTo>
                  <a:lnTo>
                    <a:pt x="537" y="699"/>
                  </a:lnTo>
                  <a:lnTo>
                    <a:pt x="537" y="697"/>
                  </a:lnTo>
                  <a:lnTo>
                    <a:pt x="537" y="697"/>
                  </a:lnTo>
                  <a:lnTo>
                    <a:pt x="537" y="697"/>
                  </a:lnTo>
                  <a:lnTo>
                    <a:pt x="539" y="697"/>
                  </a:lnTo>
                  <a:lnTo>
                    <a:pt x="539" y="697"/>
                  </a:lnTo>
                  <a:lnTo>
                    <a:pt x="539" y="695"/>
                  </a:lnTo>
                  <a:lnTo>
                    <a:pt x="539" y="695"/>
                  </a:lnTo>
                  <a:lnTo>
                    <a:pt x="539" y="692"/>
                  </a:lnTo>
                  <a:lnTo>
                    <a:pt x="539" y="692"/>
                  </a:lnTo>
                  <a:lnTo>
                    <a:pt x="539" y="692"/>
                  </a:lnTo>
                  <a:lnTo>
                    <a:pt x="539" y="692"/>
                  </a:lnTo>
                  <a:lnTo>
                    <a:pt x="539" y="692"/>
                  </a:lnTo>
                  <a:lnTo>
                    <a:pt x="539" y="690"/>
                  </a:lnTo>
                  <a:lnTo>
                    <a:pt x="542" y="690"/>
                  </a:lnTo>
                  <a:lnTo>
                    <a:pt x="542" y="690"/>
                  </a:lnTo>
                  <a:lnTo>
                    <a:pt x="542" y="687"/>
                  </a:lnTo>
                  <a:lnTo>
                    <a:pt x="542" y="687"/>
                  </a:lnTo>
                  <a:lnTo>
                    <a:pt x="542" y="685"/>
                  </a:lnTo>
                  <a:lnTo>
                    <a:pt x="542" y="685"/>
                  </a:lnTo>
                  <a:lnTo>
                    <a:pt x="542" y="685"/>
                  </a:lnTo>
                  <a:lnTo>
                    <a:pt x="542" y="683"/>
                  </a:lnTo>
                  <a:lnTo>
                    <a:pt x="542" y="683"/>
                  </a:lnTo>
                  <a:lnTo>
                    <a:pt x="542" y="680"/>
                  </a:lnTo>
                  <a:lnTo>
                    <a:pt x="542" y="680"/>
                  </a:lnTo>
                  <a:lnTo>
                    <a:pt x="542" y="680"/>
                  </a:lnTo>
                  <a:lnTo>
                    <a:pt x="542" y="680"/>
                  </a:lnTo>
                  <a:lnTo>
                    <a:pt x="542" y="678"/>
                  </a:lnTo>
                  <a:lnTo>
                    <a:pt x="542" y="678"/>
                  </a:lnTo>
                  <a:lnTo>
                    <a:pt x="542" y="676"/>
                  </a:lnTo>
                  <a:lnTo>
                    <a:pt x="542" y="676"/>
                  </a:lnTo>
                  <a:lnTo>
                    <a:pt x="542" y="673"/>
                  </a:lnTo>
                  <a:lnTo>
                    <a:pt x="542" y="673"/>
                  </a:lnTo>
                  <a:lnTo>
                    <a:pt x="542" y="671"/>
                  </a:lnTo>
                  <a:lnTo>
                    <a:pt x="539" y="671"/>
                  </a:lnTo>
                  <a:lnTo>
                    <a:pt x="539" y="671"/>
                  </a:lnTo>
                  <a:lnTo>
                    <a:pt x="539" y="671"/>
                  </a:lnTo>
                  <a:lnTo>
                    <a:pt x="539" y="669"/>
                  </a:lnTo>
                  <a:lnTo>
                    <a:pt x="539" y="669"/>
                  </a:lnTo>
                  <a:lnTo>
                    <a:pt x="539" y="666"/>
                  </a:lnTo>
                  <a:lnTo>
                    <a:pt x="539" y="666"/>
                  </a:lnTo>
                  <a:lnTo>
                    <a:pt x="539" y="664"/>
                  </a:lnTo>
                  <a:lnTo>
                    <a:pt x="539" y="664"/>
                  </a:lnTo>
                  <a:lnTo>
                    <a:pt x="539" y="661"/>
                  </a:lnTo>
                  <a:lnTo>
                    <a:pt x="539" y="661"/>
                  </a:lnTo>
                  <a:lnTo>
                    <a:pt x="539" y="661"/>
                  </a:lnTo>
                  <a:lnTo>
                    <a:pt x="539" y="659"/>
                  </a:lnTo>
                  <a:lnTo>
                    <a:pt x="539" y="659"/>
                  </a:lnTo>
                  <a:lnTo>
                    <a:pt x="539" y="659"/>
                  </a:lnTo>
                  <a:lnTo>
                    <a:pt x="537" y="659"/>
                  </a:lnTo>
                  <a:lnTo>
                    <a:pt x="537" y="659"/>
                  </a:lnTo>
                  <a:lnTo>
                    <a:pt x="537" y="659"/>
                  </a:lnTo>
                  <a:lnTo>
                    <a:pt x="537" y="659"/>
                  </a:lnTo>
                  <a:lnTo>
                    <a:pt x="537" y="659"/>
                  </a:lnTo>
                  <a:lnTo>
                    <a:pt x="535" y="659"/>
                  </a:lnTo>
                  <a:lnTo>
                    <a:pt x="535" y="657"/>
                  </a:lnTo>
                  <a:lnTo>
                    <a:pt x="535" y="657"/>
                  </a:lnTo>
                  <a:lnTo>
                    <a:pt x="532" y="657"/>
                  </a:lnTo>
                  <a:lnTo>
                    <a:pt x="532" y="659"/>
                  </a:lnTo>
                  <a:lnTo>
                    <a:pt x="532" y="659"/>
                  </a:lnTo>
                  <a:lnTo>
                    <a:pt x="532" y="661"/>
                  </a:lnTo>
                  <a:lnTo>
                    <a:pt x="532" y="661"/>
                  </a:lnTo>
                  <a:lnTo>
                    <a:pt x="532" y="661"/>
                  </a:lnTo>
                  <a:lnTo>
                    <a:pt x="530" y="661"/>
                  </a:lnTo>
                  <a:lnTo>
                    <a:pt x="530" y="659"/>
                  </a:lnTo>
                  <a:lnTo>
                    <a:pt x="530" y="659"/>
                  </a:lnTo>
                  <a:lnTo>
                    <a:pt x="530" y="657"/>
                  </a:lnTo>
                  <a:lnTo>
                    <a:pt x="530" y="657"/>
                  </a:lnTo>
                  <a:lnTo>
                    <a:pt x="530" y="657"/>
                  </a:lnTo>
                  <a:lnTo>
                    <a:pt x="530" y="657"/>
                  </a:lnTo>
                  <a:lnTo>
                    <a:pt x="530" y="654"/>
                  </a:lnTo>
                  <a:lnTo>
                    <a:pt x="530" y="654"/>
                  </a:lnTo>
                  <a:lnTo>
                    <a:pt x="530" y="652"/>
                  </a:lnTo>
                  <a:lnTo>
                    <a:pt x="528" y="652"/>
                  </a:lnTo>
                  <a:lnTo>
                    <a:pt x="528" y="652"/>
                  </a:lnTo>
                  <a:lnTo>
                    <a:pt x="528" y="652"/>
                  </a:lnTo>
                  <a:lnTo>
                    <a:pt x="528" y="650"/>
                  </a:lnTo>
                  <a:lnTo>
                    <a:pt x="528" y="650"/>
                  </a:lnTo>
                  <a:lnTo>
                    <a:pt x="528" y="650"/>
                  </a:lnTo>
                  <a:lnTo>
                    <a:pt x="528" y="647"/>
                  </a:lnTo>
                  <a:lnTo>
                    <a:pt x="528" y="647"/>
                  </a:lnTo>
                  <a:lnTo>
                    <a:pt x="528" y="647"/>
                  </a:lnTo>
                  <a:lnTo>
                    <a:pt x="528" y="645"/>
                  </a:lnTo>
                  <a:lnTo>
                    <a:pt x="528" y="645"/>
                  </a:lnTo>
                  <a:lnTo>
                    <a:pt x="528" y="645"/>
                  </a:lnTo>
                  <a:lnTo>
                    <a:pt x="525" y="645"/>
                  </a:lnTo>
                  <a:lnTo>
                    <a:pt x="525" y="642"/>
                  </a:lnTo>
                  <a:lnTo>
                    <a:pt x="525" y="642"/>
                  </a:lnTo>
                  <a:lnTo>
                    <a:pt x="525" y="642"/>
                  </a:lnTo>
                  <a:lnTo>
                    <a:pt x="525" y="642"/>
                  </a:lnTo>
                  <a:lnTo>
                    <a:pt x="525" y="642"/>
                  </a:lnTo>
                  <a:lnTo>
                    <a:pt x="523" y="642"/>
                  </a:lnTo>
                  <a:lnTo>
                    <a:pt x="523" y="640"/>
                  </a:lnTo>
                  <a:lnTo>
                    <a:pt x="523" y="640"/>
                  </a:lnTo>
                  <a:lnTo>
                    <a:pt x="523" y="640"/>
                  </a:lnTo>
                  <a:lnTo>
                    <a:pt x="523" y="640"/>
                  </a:lnTo>
                  <a:lnTo>
                    <a:pt x="520" y="640"/>
                  </a:lnTo>
                  <a:lnTo>
                    <a:pt x="520" y="640"/>
                  </a:lnTo>
                  <a:lnTo>
                    <a:pt x="520" y="640"/>
                  </a:lnTo>
                  <a:lnTo>
                    <a:pt x="520" y="640"/>
                  </a:lnTo>
                  <a:lnTo>
                    <a:pt x="518" y="640"/>
                  </a:lnTo>
                  <a:lnTo>
                    <a:pt x="518" y="638"/>
                  </a:lnTo>
                  <a:lnTo>
                    <a:pt x="518" y="638"/>
                  </a:lnTo>
                  <a:lnTo>
                    <a:pt x="518" y="638"/>
                  </a:lnTo>
                  <a:lnTo>
                    <a:pt x="518" y="635"/>
                  </a:lnTo>
                  <a:lnTo>
                    <a:pt x="518" y="635"/>
                  </a:lnTo>
                  <a:lnTo>
                    <a:pt x="518" y="638"/>
                  </a:lnTo>
                  <a:lnTo>
                    <a:pt x="516" y="638"/>
                  </a:lnTo>
                  <a:lnTo>
                    <a:pt x="516" y="635"/>
                  </a:lnTo>
                  <a:lnTo>
                    <a:pt x="516" y="635"/>
                  </a:lnTo>
                  <a:lnTo>
                    <a:pt x="516" y="635"/>
                  </a:lnTo>
                  <a:lnTo>
                    <a:pt x="516" y="635"/>
                  </a:lnTo>
                  <a:lnTo>
                    <a:pt x="516" y="635"/>
                  </a:lnTo>
                  <a:lnTo>
                    <a:pt x="516" y="638"/>
                  </a:lnTo>
                  <a:lnTo>
                    <a:pt x="513" y="638"/>
                  </a:lnTo>
                  <a:lnTo>
                    <a:pt x="513" y="638"/>
                  </a:lnTo>
                  <a:lnTo>
                    <a:pt x="513" y="640"/>
                  </a:lnTo>
                  <a:lnTo>
                    <a:pt x="513" y="640"/>
                  </a:lnTo>
                  <a:lnTo>
                    <a:pt x="513" y="642"/>
                  </a:lnTo>
                  <a:lnTo>
                    <a:pt x="513" y="642"/>
                  </a:lnTo>
                  <a:lnTo>
                    <a:pt x="511" y="642"/>
                  </a:lnTo>
                  <a:lnTo>
                    <a:pt x="511" y="642"/>
                  </a:lnTo>
                  <a:lnTo>
                    <a:pt x="511" y="642"/>
                  </a:lnTo>
                  <a:lnTo>
                    <a:pt x="511" y="642"/>
                  </a:lnTo>
                  <a:lnTo>
                    <a:pt x="511" y="642"/>
                  </a:lnTo>
                  <a:lnTo>
                    <a:pt x="509" y="642"/>
                  </a:lnTo>
                  <a:lnTo>
                    <a:pt x="509" y="642"/>
                  </a:lnTo>
                  <a:lnTo>
                    <a:pt x="509" y="642"/>
                  </a:lnTo>
                  <a:lnTo>
                    <a:pt x="509" y="642"/>
                  </a:lnTo>
                  <a:lnTo>
                    <a:pt x="509" y="642"/>
                  </a:lnTo>
                  <a:lnTo>
                    <a:pt x="509" y="640"/>
                  </a:lnTo>
                  <a:lnTo>
                    <a:pt x="506" y="640"/>
                  </a:lnTo>
                  <a:lnTo>
                    <a:pt x="506" y="640"/>
                  </a:lnTo>
                  <a:lnTo>
                    <a:pt x="506" y="640"/>
                  </a:lnTo>
                  <a:lnTo>
                    <a:pt x="504" y="640"/>
                  </a:lnTo>
                  <a:lnTo>
                    <a:pt x="504" y="640"/>
                  </a:lnTo>
                  <a:lnTo>
                    <a:pt x="504" y="640"/>
                  </a:lnTo>
                  <a:lnTo>
                    <a:pt x="504" y="640"/>
                  </a:lnTo>
                  <a:lnTo>
                    <a:pt x="501" y="640"/>
                  </a:lnTo>
                  <a:lnTo>
                    <a:pt x="501" y="640"/>
                  </a:lnTo>
                  <a:lnTo>
                    <a:pt x="501" y="640"/>
                  </a:lnTo>
                  <a:lnTo>
                    <a:pt x="501" y="640"/>
                  </a:lnTo>
                  <a:lnTo>
                    <a:pt x="499" y="640"/>
                  </a:lnTo>
                  <a:lnTo>
                    <a:pt x="499" y="640"/>
                  </a:lnTo>
                  <a:lnTo>
                    <a:pt x="497" y="640"/>
                  </a:lnTo>
                  <a:lnTo>
                    <a:pt x="497" y="638"/>
                  </a:lnTo>
                  <a:lnTo>
                    <a:pt x="497" y="638"/>
                  </a:lnTo>
                  <a:lnTo>
                    <a:pt x="497" y="638"/>
                  </a:lnTo>
                  <a:lnTo>
                    <a:pt x="497" y="638"/>
                  </a:lnTo>
                  <a:lnTo>
                    <a:pt x="494" y="638"/>
                  </a:lnTo>
                  <a:lnTo>
                    <a:pt x="494" y="638"/>
                  </a:lnTo>
                  <a:lnTo>
                    <a:pt x="492" y="638"/>
                  </a:lnTo>
                  <a:lnTo>
                    <a:pt x="492" y="638"/>
                  </a:lnTo>
                  <a:lnTo>
                    <a:pt x="492" y="638"/>
                  </a:lnTo>
                  <a:lnTo>
                    <a:pt x="492" y="638"/>
                  </a:lnTo>
                  <a:lnTo>
                    <a:pt x="492" y="640"/>
                  </a:lnTo>
                  <a:lnTo>
                    <a:pt x="490" y="640"/>
                  </a:lnTo>
                  <a:lnTo>
                    <a:pt x="490" y="640"/>
                  </a:lnTo>
                  <a:lnTo>
                    <a:pt x="490" y="640"/>
                  </a:lnTo>
                  <a:lnTo>
                    <a:pt x="490" y="640"/>
                  </a:lnTo>
                  <a:lnTo>
                    <a:pt x="490" y="640"/>
                  </a:lnTo>
                  <a:lnTo>
                    <a:pt x="487" y="640"/>
                  </a:lnTo>
                  <a:lnTo>
                    <a:pt x="487" y="638"/>
                  </a:lnTo>
                  <a:lnTo>
                    <a:pt x="487" y="638"/>
                  </a:lnTo>
                  <a:lnTo>
                    <a:pt x="490" y="638"/>
                  </a:lnTo>
                  <a:lnTo>
                    <a:pt x="490" y="638"/>
                  </a:lnTo>
                  <a:lnTo>
                    <a:pt x="490" y="635"/>
                  </a:lnTo>
                  <a:lnTo>
                    <a:pt x="490" y="635"/>
                  </a:lnTo>
                  <a:lnTo>
                    <a:pt x="490" y="635"/>
                  </a:lnTo>
                  <a:lnTo>
                    <a:pt x="490" y="635"/>
                  </a:lnTo>
                  <a:lnTo>
                    <a:pt x="490" y="635"/>
                  </a:lnTo>
                  <a:lnTo>
                    <a:pt x="490" y="633"/>
                  </a:lnTo>
                  <a:lnTo>
                    <a:pt x="492" y="633"/>
                  </a:lnTo>
                  <a:lnTo>
                    <a:pt x="492" y="633"/>
                  </a:lnTo>
                  <a:lnTo>
                    <a:pt x="492" y="633"/>
                  </a:lnTo>
                  <a:lnTo>
                    <a:pt x="492" y="633"/>
                  </a:lnTo>
                  <a:lnTo>
                    <a:pt x="492" y="631"/>
                  </a:lnTo>
                  <a:lnTo>
                    <a:pt x="492" y="631"/>
                  </a:lnTo>
                  <a:lnTo>
                    <a:pt x="494" y="631"/>
                  </a:lnTo>
                  <a:lnTo>
                    <a:pt x="494" y="631"/>
                  </a:lnTo>
                  <a:lnTo>
                    <a:pt x="494" y="631"/>
                  </a:lnTo>
                  <a:lnTo>
                    <a:pt x="494" y="628"/>
                  </a:lnTo>
                  <a:lnTo>
                    <a:pt x="494" y="628"/>
                  </a:lnTo>
                  <a:lnTo>
                    <a:pt x="494" y="628"/>
                  </a:lnTo>
                  <a:lnTo>
                    <a:pt x="492" y="628"/>
                  </a:lnTo>
                  <a:lnTo>
                    <a:pt x="492" y="626"/>
                  </a:lnTo>
                  <a:lnTo>
                    <a:pt x="492" y="626"/>
                  </a:lnTo>
                  <a:lnTo>
                    <a:pt x="492" y="624"/>
                  </a:lnTo>
                  <a:lnTo>
                    <a:pt x="492" y="624"/>
                  </a:lnTo>
                  <a:lnTo>
                    <a:pt x="492" y="624"/>
                  </a:lnTo>
                  <a:lnTo>
                    <a:pt x="492" y="621"/>
                  </a:lnTo>
                  <a:lnTo>
                    <a:pt x="492" y="621"/>
                  </a:lnTo>
                  <a:lnTo>
                    <a:pt x="490" y="621"/>
                  </a:lnTo>
                  <a:lnTo>
                    <a:pt x="490" y="621"/>
                  </a:lnTo>
                  <a:lnTo>
                    <a:pt x="490" y="621"/>
                  </a:lnTo>
                  <a:lnTo>
                    <a:pt x="490" y="624"/>
                  </a:lnTo>
                  <a:lnTo>
                    <a:pt x="487" y="624"/>
                  </a:lnTo>
                  <a:lnTo>
                    <a:pt x="487" y="624"/>
                  </a:lnTo>
                  <a:lnTo>
                    <a:pt x="487" y="624"/>
                  </a:lnTo>
                  <a:lnTo>
                    <a:pt x="487" y="626"/>
                  </a:lnTo>
                  <a:lnTo>
                    <a:pt x="485" y="626"/>
                  </a:lnTo>
                  <a:lnTo>
                    <a:pt x="485" y="626"/>
                  </a:lnTo>
                  <a:lnTo>
                    <a:pt x="485" y="624"/>
                  </a:lnTo>
                  <a:lnTo>
                    <a:pt x="485" y="624"/>
                  </a:lnTo>
                  <a:lnTo>
                    <a:pt x="485" y="621"/>
                  </a:lnTo>
                  <a:lnTo>
                    <a:pt x="485" y="621"/>
                  </a:lnTo>
                  <a:lnTo>
                    <a:pt x="485" y="621"/>
                  </a:lnTo>
                  <a:lnTo>
                    <a:pt x="485" y="621"/>
                  </a:lnTo>
                  <a:lnTo>
                    <a:pt x="487" y="621"/>
                  </a:lnTo>
                  <a:lnTo>
                    <a:pt x="487" y="619"/>
                  </a:lnTo>
                  <a:lnTo>
                    <a:pt x="487" y="619"/>
                  </a:lnTo>
                  <a:lnTo>
                    <a:pt x="490" y="619"/>
                  </a:lnTo>
                  <a:lnTo>
                    <a:pt x="490" y="619"/>
                  </a:lnTo>
                  <a:lnTo>
                    <a:pt x="490" y="619"/>
                  </a:lnTo>
                  <a:lnTo>
                    <a:pt x="490" y="616"/>
                  </a:lnTo>
                  <a:lnTo>
                    <a:pt x="490" y="616"/>
                  </a:lnTo>
                  <a:lnTo>
                    <a:pt x="490" y="616"/>
                  </a:lnTo>
                  <a:lnTo>
                    <a:pt x="490" y="616"/>
                  </a:lnTo>
                  <a:lnTo>
                    <a:pt x="487" y="616"/>
                  </a:lnTo>
                  <a:lnTo>
                    <a:pt x="487" y="616"/>
                  </a:lnTo>
                  <a:lnTo>
                    <a:pt x="485" y="616"/>
                  </a:lnTo>
                  <a:lnTo>
                    <a:pt x="485" y="616"/>
                  </a:lnTo>
                  <a:lnTo>
                    <a:pt x="485" y="614"/>
                  </a:lnTo>
                  <a:lnTo>
                    <a:pt x="485" y="614"/>
                  </a:lnTo>
                  <a:lnTo>
                    <a:pt x="485" y="614"/>
                  </a:lnTo>
                  <a:lnTo>
                    <a:pt x="485" y="612"/>
                  </a:lnTo>
                  <a:lnTo>
                    <a:pt x="485" y="612"/>
                  </a:lnTo>
                  <a:lnTo>
                    <a:pt x="485" y="612"/>
                  </a:lnTo>
                  <a:lnTo>
                    <a:pt x="483" y="612"/>
                  </a:lnTo>
                  <a:lnTo>
                    <a:pt x="483" y="612"/>
                  </a:lnTo>
                  <a:lnTo>
                    <a:pt x="483" y="612"/>
                  </a:lnTo>
                  <a:lnTo>
                    <a:pt x="483" y="612"/>
                  </a:lnTo>
                  <a:lnTo>
                    <a:pt x="483" y="614"/>
                  </a:lnTo>
                  <a:lnTo>
                    <a:pt x="480" y="614"/>
                  </a:lnTo>
                  <a:lnTo>
                    <a:pt x="480" y="614"/>
                  </a:lnTo>
                  <a:lnTo>
                    <a:pt x="480" y="614"/>
                  </a:lnTo>
                  <a:lnTo>
                    <a:pt x="478" y="614"/>
                  </a:lnTo>
                  <a:lnTo>
                    <a:pt x="478" y="614"/>
                  </a:lnTo>
                  <a:lnTo>
                    <a:pt x="478" y="614"/>
                  </a:lnTo>
                  <a:lnTo>
                    <a:pt x="475" y="614"/>
                  </a:lnTo>
                  <a:lnTo>
                    <a:pt x="475" y="616"/>
                  </a:lnTo>
                  <a:lnTo>
                    <a:pt x="475" y="616"/>
                  </a:lnTo>
                  <a:lnTo>
                    <a:pt x="475" y="619"/>
                  </a:lnTo>
                  <a:lnTo>
                    <a:pt x="475" y="619"/>
                  </a:lnTo>
                  <a:lnTo>
                    <a:pt x="475" y="619"/>
                  </a:lnTo>
                  <a:lnTo>
                    <a:pt x="473" y="619"/>
                  </a:lnTo>
                  <a:lnTo>
                    <a:pt x="473" y="619"/>
                  </a:lnTo>
                  <a:lnTo>
                    <a:pt x="473" y="619"/>
                  </a:lnTo>
                  <a:lnTo>
                    <a:pt x="471" y="619"/>
                  </a:lnTo>
                  <a:lnTo>
                    <a:pt x="471" y="619"/>
                  </a:lnTo>
                  <a:lnTo>
                    <a:pt x="471" y="621"/>
                  </a:lnTo>
                  <a:lnTo>
                    <a:pt x="471" y="621"/>
                  </a:lnTo>
                  <a:lnTo>
                    <a:pt x="471" y="619"/>
                  </a:lnTo>
                  <a:lnTo>
                    <a:pt x="468" y="619"/>
                  </a:lnTo>
                  <a:lnTo>
                    <a:pt x="468" y="621"/>
                  </a:lnTo>
                  <a:lnTo>
                    <a:pt x="468" y="621"/>
                  </a:lnTo>
                  <a:lnTo>
                    <a:pt x="468" y="621"/>
                  </a:lnTo>
                  <a:lnTo>
                    <a:pt x="466" y="621"/>
                  </a:lnTo>
                  <a:lnTo>
                    <a:pt x="466" y="621"/>
                  </a:lnTo>
                  <a:lnTo>
                    <a:pt x="466" y="621"/>
                  </a:lnTo>
                  <a:lnTo>
                    <a:pt x="464" y="621"/>
                  </a:lnTo>
                  <a:lnTo>
                    <a:pt x="464" y="621"/>
                  </a:lnTo>
                  <a:lnTo>
                    <a:pt x="464" y="621"/>
                  </a:lnTo>
                  <a:lnTo>
                    <a:pt x="464" y="621"/>
                  </a:lnTo>
                  <a:lnTo>
                    <a:pt x="464" y="621"/>
                  </a:lnTo>
                  <a:lnTo>
                    <a:pt x="464" y="621"/>
                  </a:lnTo>
                  <a:lnTo>
                    <a:pt x="461" y="621"/>
                  </a:lnTo>
                  <a:lnTo>
                    <a:pt x="461" y="619"/>
                  </a:lnTo>
                  <a:lnTo>
                    <a:pt x="461" y="619"/>
                  </a:lnTo>
                  <a:lnTo>
                    <a:pt x="459" y="619"/>
                  </a:lnTo>
                  <a:lnTo>
                    <a:pt x="459" y="619"/>
                  </a:lnTo>
                  <a:lnTo>
                    <a:pt x="459" y="619"/>
                  </a:lnTo>
                  <a:lnTo>
                    <a:pt x="457" y="619"/>
                  </a:lnTo>
                  <a:lnTo>
                    <a:pt x="457" y="619"/>
                  </a:lnTo>
                  <a:lnTo>
                    <a:pt x="457" y="619"/>
                  </a:lnTo>
                  <a:lnTo>
                    <a:pt x="457" y="619"/>
                  </a:lnTo>
                  <a:lnTo>
                    <a:pt x="454" y="619"/>
                  </a:lnTo>
                  <a:lnTo>
                    <a:pt x="454" y="616"/>
                  </a:lnTo>
                  <a:lnTo>
                    <a:pt x="454" y="616"/>
                  </a:lnTo>
                  <a:lnTo>
                    <a:pt x="454" y="616"/>
                  </a:lnTo>
                  <a:lnTo>
                    <a:pt x="452" y="616"/>
                  </a:lnTo>
                  <a:lnTo>
                    <a:pt x="452" y="616"/>
                  </a:lnTo>
                  <a:lnTo>
                    <a:pt x="452" y="616"/>
                  </a:lnTo>
                  <a:lnTo>
                    <a:pt x="452" y="616"/>
                  </a:lnTo>
                  <a:lnTo>
                    <a:pt x="449" y="616"/>
                  </a:lnTo>
                  <a:lnTo>
                    <a:pt x="449" y="619"/>
                  </a:lnTo>
                  <a:lnTo>
                    <a:pt x="449" y="619"/>
                  </a:lnTo>
                  <a:lnTo>
                    <a:pt x="449" y="619"/>
                  </a:lnTo>
                  <a:lnTo>
                    <a:pt x="447" y="619"/>
                  </a:lnTo>
                  <a:lnTo>
                    <a:pt x="447" y="619"/>
                  </a:lnTo>
                  <a:lnTo>
                    <a:pt x="447" y="619"/>
                  </a:lnTo>
                  <a:lnTo>
                    <a:pt x="445" y="619"/>
                  </a:lnTo>
                  <a:lnTo>
                    <a:pt x="445" y="621"/>
                  </a:lnTo>
                  <a:lnTo>
                    <a:pt x="445" y="621"/>
                  </a:lnTo>
                  <a:lnTo>
                    <a:pt x="445" y="621"/>
                  </a:lnTo>
                  <a:lnTo>
                    <a:pt x="445" y="621"/>
                  </a:lnTo>
                  <a:lnTo>
                    <a:pt x="442" y="621"/>
                  </a:lnTo>
                  <a:lnTo>
                    <a:pt x="442" y="621"/>
                  </a:lnTo>
                  <a:lnTo>
                    <a:pt x="442" y="621"/>
                  </a:lnTo>
                  <a:lnTo>
                    <a:pt x="442" y="624"/>
                  </a:lnTo>
                  <a:lnTo>
                    <a:pt x="442" y="624"/>
                  </a:lnTo>
                  <a:lnTo>
                    <a:pt x="442" y="624"/>
                  </a:lnTo>
                  <a:lnTo>
                    <a:pt x="440" y="624"/>
                  </a:lnTo>
                  <a:lnTo>
                    <a:pt x="440" y="624"/>
                  </a:lnTo>
                  <a:lnTo>
                    <a:pt x="440" y="624"/>
                  </a:lnTo>
                  <a:lnTo>
                    <a:pt x="440" y="624"/>
                  </a:lnTo>
                  <a:lnTo>
                    <a:pt x="440" y="626"/>
                  </a:lnTo>
                  <a:lnTo>
                    <a:pt x="440" y="626"/>
                  </a:lnTo>
                  <a:lnTo>
                    <a:pt x="440" y="628"/>
                  </a:lnTo>
                  <a:lnTo>
                    <a:pt x="438" y="628"/>
                  </a:lnTo>
                  <a:lnTo>
                    <a:pt x="438" y="628"/>
                  </a:lnTo>
                  <a:lnTo>
                    <a:pt x="438" y="628"/>
                  </a:lnTo>
                  <a:lnTo>
                    <a:pt x="438" y="628"/>
                  </a:lnTo>
                  <a:lnTo>
                    <a:pt x="438" y="631"/>
                  </a:lnTo>
                  <a:lnTo>
                    <a:pt x="435" y="631"/>
                  </a:lnTo>
                  <a:lnTo>
                    <a:pt x="435" y="631"/>
                  </a:lnTo>
                  <a:lnTo>
                    <a:pt x="435" y="631"/>
                  </a:lnTo>
                  <a:lnTo>
                    <a:pt x="435" y="631"/>
                  </a:lnTo>
                  <a:lnTo>
                    <a:pt x="433" y="631"/>
                  </a:lnTo>
                  <a:lnTo>
                    <a:pt x="433" y="631"/>
                  </a:lnTo>
                  <a:lnTo>
                    <a:pt x="430" y="631"/>
                  </a:lnTo>
                  <a:lnTo>
                    <a:pt x="430" y="633"/>
                  </a:lnTo>
                  <a:lnTo>
                    <a:pt x="430" y="633"/>
                  </a:lnTo>
                  <a:lnTo>
                    <a:pt x="430" y="633"/>
                  </a:lnTo>
                  <a:lnTo>
                    <a:pt x="428" y="633"/>
                  </a:lnTo>
                  <a:lnTo>
                    <a:pt x="428" y="633"/>
                  </a:lnTo>
                  <a:lnTo>
                    <a:pt x="428" y="633"/>
                  </a:lnTo>
                  <a:lnTo>
                    <a:pt x="426" y="633"/>
                  </a:lnTo>
                  <a:lnTo>
                    <a:pt x="426" y="633"/>
                  </a:lnTo>
                  <a:lnTo>
                    <a:pt x="423" y="633"/>
                  </a:lnTo>
                  <a:lnTo>
                    <a:pt x="423" y="633"/>
                  </a:lnTo>
                  <a:lnTo>
                    <a:pt x="423" y="633"/>
                  </a:lnTo>
                  <a:lnTo>
                    <a:pt x="423" y="633"/>
                  </a:lnTo>
                  <a:lnTo>
                    <a:pt x="423" y="633"/>
                  </a:lnTo>
                  <a:lnTo>
                    <a:pt x="423" y="635"/>
                  </a:lnTo>
                  <a:lnTo>
                    <a:pt x="421" y="635"/>
                  </a:lnTo>
                  <a:lnTo>
                    <a:pt x="421" y="635"/>
                  </a:lnTo>
                  <a:lnTo>
                    <a:pt x="423" y="635"/>
                  </a:lnTo>
                  <a:lnTo>
                    <a:pt x="423" y="638"/>
                  </a:lnTo>
                  <a:lnTo>
                    <a:pt x="423" y="638"/>
                  </a:lnTo>
                  <a:lnTo>
                    <a:pt x="423" y="640"/>
                  </a:lnTo>
                  <a:lnTo>
                    <a:pt x="421" y="640"/>
                  </a:lnTo>
                  <a:lnTo>
                    <a:pt x="421" y="640"/>
                  </a:lnTo>
                  <a:lnTo>
                    <a:pt x="421" y="640"/>
                  </a:lnTo>
                  <a:lnTo>
                    <a:pt x="419" y="640"/>
                  </a:lnTo>
                  <a:lnTo>
                    <a:pt x="419" y="640"/>
                  </a:lnTo>
                  <a:lnTo>
                    <a:pt x="419" y="640"/>
                  </a:lnTo>
                  <a:lnTo>
                    <a:pt x="419" y="642"/>
                  </a:lnTo>
                  <a:lnTo>
                    <a:pt x="416" y="642"/>
                  </a:lnTo>
                  <a:lnTo>
                    <a:pt x="416" y="642"/>
                  </a:lnTo>
                  <a:lnTo>
                    <a:pt x="416" y="642"/>
                  </a:lnTo>
                  <a:lnTo>
                    <a:pt x="416" y="642"/>
                  </a:lnTo>
                  <a:lnTo>
                    <a:pt x="416" y="642"/>
                  </a:lnTo>
                  <a:lnTo>
                    <a:pt x="414" y="642"/>
                  </a:lnTo>
                  <a:lnTo>
                    <a:pt x="414" y="645"/>
                  </a:lnTo>
                  <a:lnTo>
                    <a:pt x="414" y="645"/>
                  </a:lnTo>
                  <a:lnTo>
                    <a:pt x="412" y="645"/>
                  </a:lnTo>
                  <a:lnTo>
                    <a:pt x="412" y="645"/>
                  </a:lnTo>
                  <a:lnTo>
                    <a:pt x="412" y="645"/>
                  </a:lnTo>
                  <a:lnTo>
                    <a:pt x="412" y="645"/>
                  </a:lnTo>
                  <a:lnTo>
                    <a:pt x="409" y="645"/>
                  </a:lnTo>
                  <a:lnTo>
                    <a:pt x="409" y="647"/>
                  </a:lnTo>
                  <a:lnTo>
                    <a:pt x="409" y="647"/>
                  </a:lnTo>
                  <a:lnTo>
                    <a:pt x="412" y="647"/>
                  </a:lnTo>
                  <a:lnTo>
                    <a:pt x="412" y="650"/>
                  </a:lnTo>
                  <a:lnTo>
                    <a:pt x="412" y="650"/>
                  </a:lnTo>
                  <a:lnTo>
                    <a:pt x="409" y="650"/>
                  </a:lnTo>
                  <a:lnTo>
                    <a:pt x="409" y="650"/>
                  </a:lnTo>
                  <a:lnTo>
                    <a:pt x="409" y="650"/>
                  </a:lnTo>
                  <a:lnTo>
                    <a:pt x="407" y="650"/>
                  </a:lnTo>
                  <a:lnTo>
                    <a:pt x="407" y="650"/>
                  </a:lnTo>
                  <a:lnTo>
                    <a:pt x="404" y="650"/>
                  </a:lnTo>
                  <a:lnTo>
                    <a:pt x="404" y="650"/>
                  </a:lnTo>
                  <a:lnTo>
                    <a:pt x="404" y="650"/>
                  </a:lnTo>
                  <a:lnTo>
                    <a:pt x="402" y="650"/>
                  </a:lnTo>
                  <a:lnTo>
                    <a:pt x="402" y="650"/>
                  </a:lnTo>
                  <a:lnTo>
                    <a:pt x="402" y="652"/>
                  </a:lnTo>
                  <a:lnTo>
                    <a:pt x="402" y="652"/>
                  </a:lnTo>
                  <a:lnTo>
                    <a:pt x="402" y="652"/>
                  </a:lnTo>
                  <a:lnTo>
                    <a:pt x="402" y="652"/>
                  </a:lnTo>
                  <a:lnTo>
                    <a:pt x="400" y="652"/>
                  </a:lnTo>
                  <a:lnTo>
                    <a:pt x="400" y="652"/>
                  </a:lnTo>
                  <a:lnTo>
                    <a:pt x="397" y="652"/>
                  </a:lnTo>
                  <a:lnTo>
                    <a:pt x="397" y="654"/>
                  </a:lnTo>
                  <a:lnTo>
                    <a:pt x="397" y="654"/>
                  </a:lnTo>
                  <a:lnTo>
                    <a:pt x="397" y="654"/>
                  </a:lnTo>
                  <a:lnTo>
                    <a:pt x="397" y="654"/>
                  </a:lnTo>
                  <a:lnTo>
                    <a:pt x="395" y="654"/>
                  </a:lnTo>
                  <a:lnTo>
                    <a:pt x="395" y="657"/>
                  </a:lnTo>
                  <a:lnTo>
                    <a:pt x="395" y="657"/>
                  </a:lnTo>
                  <a:lnTo>
                    <a:pt x="395" y="654"/>
                  </a:lnTo>
                  <a:lnTo>
                    <a:pt x="395" y="654"/>
                  </a:lnTo>
                  <a:lnTo>
                    <a:pt x="395" y="657"/>
                  </a:lnTo>
                  <a:lnTo>
                    <a:pt x="393" y="657"/>
                  </a:lnTo>
                  <a:lnTo>
                    <a:pt x="393" y="654"/>
                  </a:lnTo>
                  <a:lnTo>
                    <a:pt x="393" y="654"/>
                  </a:lnTo>
                  <a:lnTo>
                    <a:pt x="390" y="654"/>
                  </a:lnTo>
                  <a:lnTo>
                    <a:pt x="390" y="654"/>
                  </a:lnTo>
                  <a:lnTo>
                    <a:pt x="390" y="654"/>
                  </a:lnTo>
                  <a:lnTo>
                    <a:pt x="388" y="654"/>
                  </a:lnTo>
                  <a:lnTo>
                    <a:pt x="388" y="654"/>
                  </a:lnTo>
                  <a:lnTo>
                    <a:pt x="388" y="652"/>
                  </a:lnTo>
                  <a:lnTo>
                    <a:pt x="388" y="652"/>
                  </a:lnTo>
                  <a:lnTo>
                    <a:pt x="390" y="652"/>
                  </a:lnTo>
                  <a:lnTo>
                    <a:pt x="390" y="652"/>
                  </a:lnTo>
                  <a:lnTo>
                    <a:pt x="388" y="652"/>
                  </a:lnTo>
                  <a:lnTo>
                    <a:pt x="388" y="652"/>
                  </a:lnTo>
                  <a:lnTo>
                    <a:pt x="386" y="652"/>
                  </a:lnTo>
                  <a:lnTo>
                    <a:pt x="386" y="652"/>
                  </a:lnTo>
                  <a:lnTo>
                    <a:pt x="386" y="650"/>
                  </a:lnTo>
                  <a:lnTo>
                    <a:pt x="386" y="650"/>
                  </a:lnTo>
                  <a:lnTo>
                    <a:pt x="383" y="650"/>
                  </a:lnTo>
                  <a:lnTo>
                    <a:pt x="383" y="650"/>
                  </a:lnTo>
                  <a:lnTo>
                    <a:pt x="383" y="650"/>
                  </a:lnTo>
                  <a:lnTo>
                    <a:pt x="383" y="647"/>
                  </a:lnTo>
                  <a:lnTo>
                    <a:pt x="383" y="647"/>
                  </a:lnTo>
                  <a:lnTo>
                    <a:pt x="381" y="647"/>
                  </a:lnTo>
                  <a:lnTo>
                    <a:pt x="381" y="647"/>
                  </a:lnTo>
                  <a:lnTo>
                    <a:pt x="381" y="647"/>
                  </a:lnTo>
                  <a:lnTo>
                    <a:pt x="378" y="647"/>
                  </a:lnTo>
                  <a:lnTo>
                    <a:pt x="378" y="647"/>
                  </a:lnTo>
                  <a:lnTo>
                    <a:pt x="378" y="647"/>
                  </a:lnTo>
                  <a:lnTo>
                    <a:pt x="378" y="647"/>
                  </a:lnTo>
                  <a:lnTo>
                    <a:pt x="378" y="650"/>
                  </a:lnTo>
                  <a:lnTo>
                    <a:pt x="376" y="650"/>
                  </a:lnTo>
                  <a:lnTo>
                    <a:pt x="376" y="650"/>
                  </a:lnTo>
                  <a:lnTo>
                    <a:pt x="376" y="650"/>
                  </a:lnTo>
                  <a:lnTo>
                    <a:pt x="376" y="650"/>
                  </a:lnTo>
                  <a:lnTo>
                    <a:pt x="376" y="650"/>
                  </a:lnTo>
                  <a:lnTo>
                    <a:pt x="374" y="650"/>
                  </a:lnTo>
                  <a:lnTo>
                    <a:pt x="374" y="650"/>
                  </a:lnTo>
                  <a:lnTo>
                    <a:pt x="374" y="647"/>
                  </a:lnTo>
                  <a:lnTo>
                    <a:pt x="371" y="647"/>
                  </a:lnTo>
                  <a:lnTo>
                    <a:pt x="371" y="647"/>
                  </a:lnTo>
                  <a:lnTo>
                    <a:pt x="371" y="647"/>
                  </a:lnTo>
                  <a:lnTo>
                    <a:pt x="369" y="647"/>
                  </a:lnTo>
                  <a:lnTo>
                    <a:pt x="369" y="647"/>
                  </a:lnTo>
                  <a:lnTo>
                    <a:pt x="369" y="647"/>
                  </a:lnTo>
                  <a:lnTo>
                    <a:pt x="369" y="647"/>
                  </a:lnTo>
                  <a:lnTo>
                    <a:pt x="367" y="647"/>
                  </a:lnTo>
                  <a:lnTo>
                    <a:pt x="367" y="647"/>
                  </a:lnTo>
                  <a:lnTo>
                    <a:pt x="367" y="647"/>
                  </a:lnTo>
                  <a:lnTo>
                    <a:pt x="364" y="647"/>
                  </a:lnTo>
                  <a:lnTo>
                    <a:pt x="364" y="647"/>
                  </a:lnTo>
                  <a:lnTo>
                    <a:pt x="364" y="647"/>
                  </a:lnTo>
                  <a:lnTo>
                    <a:pt x="362" y="647"/>
                  </a:lnTo>
                  <a:lnTo>
                    <a:pt x="362" y="647"/>
                  </a:lnTo>
                  <a:lnTo>
                    <a:pt x="362" y="647"/>
                  </a:lnTo>
                  <a:lnTo>
                    <a:pt x="362" y="647"/>
                  </a:lnTo>
                  <a:lnTo>
                    <a:pt x="362" y="645"/>
                  </a:lnTo>
                  <a:lnTo>
                    <a:pt x="362" y="645"/>
                  </a:lnTo>
                  <a:lnTo>
                    <a:pt x="359" y="645"/>
                  </a:lnTo>
                  <a:lnTo>
                    <a:pt x="359" y="645"/>
                  </a:lnTo>
                  <a:lnTo>
                    <a:pt x="359" y="645"/>
                  </a:lnTo>
                  <a:lnTo>
                    <a:pt x="359" y="645"/>
                  </a:lnTo>
                  <a:lnTo>
                    <a:pt x="357" y="645"/>
                  </a:lnTo>
                  <a:lnTo>
                    <a:pt x="357" y="645"/>
                  </a:lnTo>
                  <a:lnTo>
                    <a:pt x="357" y="645"/>
                  </a:lnTo>
                  <a:lnTo>
                    <a:pt x="357" y="645"/>
                  </a:lnTo>
                  <a:lnTo>
                    <a:pt x="357" y="642"/>
                  </a:lnTo>
                  <a:lnTo>
                    <a:pt x="357" y="642"/>
                  </a:lnTo>
                  <a:lnTo>
                    <a:pt x="359" y="642"/>
                  </a:lnTo>
                  <a:lnTo>
                    <a:pt x="359" y="642"/>
                  </a:lnTo>
                  <a:lnTo>
                    <a:pt x="359" y="642"/>
                  </a:lnTo>
                  <a:lnTo>
                    <a:pt x="357" y="642"/>
                  </a:lnTo>
                  <a:lnTo>
                    <a:pt x="357" y="642"/>
                  </a:lnTo>
                  <a:lnTo>
                    <a:pt x="357" y="642"/>
                  </a:lnTo>
                  <a:lnTo>
                    <a:pt x="355" y="642"/>
                  </a:lnTo>
                  <a:lnTo>
                    <a:pt x="355" y="642"/>
                  </a:lnTo>
                  <a:lnTo>
                    <a:pt x="352" y="642"/>
                  </a:lnTo>
                  <a:lnTo>
                    <a:pt x="352" y="640"/>
                  </a:lnTo>
                  <a:lnTo>
                    <a:pt x="352" y="640"/>
                  </a:lnTo>
                  <a:lnTo>
                    <a:pt x="352" y="642"/>
                  </a:lnTo>
                  <a:lnTo>
                    <a:pt x="352" y="642"/>
                  </a:lnTo>
                  <a:lnTo>
                    <a:pt x="350" y="642"/>
                  </a:lnTo>
                  <a:lnTo>
                    <a:pt x="350" y="642"/>
                  </a:lnTo>
                  <a:lnTo>
                    <a:pt x="350" y="642"/>
                  </a:lnTo>
                  <a:lnTo>
                    <a:pt x="350" y="642"/>
                  </a:lnTo>
                  <a:lnTo>
                    <a:pt x="350" y="642"/>
                  </a:lnTo>
                  <a:lnTo>
                    <a:pt x="348" y="642"/>
                  </a:lnTo>
                  <a:lnTo>
                    <a:pt x="348" y="645"/>
                  </a:lnTo>
                  <a:lnTo>
                    <a:pt x="348" y="645"/>
                  </a:lnTo>
                  <a:lnTo>
                    <a:pt x="345" y="645"/>
                  </a:lnTo>
                  <a:lnTo>
                    <a:pt x="345" y="645"/>
                  </a:lnTo>
                  <a:lnTo>
                    <a:pt x="345" y="645"/>
                  </a:lnTo>
                  <a:lnTo>
                    <a:pt x="343" y="645"/>
                  </a:lnTo>
                  <a:lnTo>
                    <a:pt x="343" y="645"/>
                  </a:lnTo>
                  <a:lnTo>
                    <a:pt x="343" y="645"/>
                  </a:lnTo>
                  <a:lnTo>
                    <a:pt x="343" y="647"/>
                  </a:lnTo>
                  <a:lnTo>
                    <a:pt x="343" y="647"/>
                  </a:lnTo>
                  <a:lnTo>
                    <a:pt x="343" y="647"/>
                  </a:lnTo>
                  <a:lnTo>
                    <a:pt x="341" y="647"/>
                  </a:lnTo>
                  <a:lnTo>
                    <a:pt x="341" y="650"/>
                  </a:lnTo>
                  <a:lnTo>
                    <a:pt x="341" y="650"/>
                  </a:lnTo>
                  <a:lnTo>
                    <a:pt x="338" y="650"/>
                  </a:lnTo>
                  <a:lnTo>
                    <a:pt x="338" y="650"/>
                  </a:lnTo>
                  <a:lnTo>
                    <a:pt x="338" y="650"/>
                  </a:lnTo>
                  <a:lnTo>
                    <a:pt x="338" y="652"/>
                  </a:lnTo>
                  <a:lnTo>
                    <a:pt x="338" y="652"/>
                  </a:lnTo>
                  <a:lnTo>
                    <a:pt x="338" y="652"/>
                  </a:lnTo>
                  <a:lnTo>
                    <a:pt x="338" y="652"/>
                  </a:lnTo>
                  <a:lnTo>
                    <a:pt x="338" y="652"/>
                  </a:lnTo>
                  <a:lnTo>
                    <a:pt x="338" y="652"/>
                  </a:lnTo>
                  <a:lnTo>
                    <a:pt x="336" y="652"/>
                  </a:lnTo>
                  <a:lnTo>
                    <a:pt x="336" y="654"/>
                  </a:lnTo>
                  <a:lnTo>
                    <a:pt x="336" y="654"/>
                  </a:lnTo>
                  <a:lnTo>
                    <a:pt x="336" y="654"/>
                  </a:lnTo>
                  <a:lnTo>
                    <a:pt x="336" y="657"/>
                  </a:lnTo>
                  <a:lnTo>
                    <a:pt x="336" y="657"/>
                  </a:lnTo>
                  <a:lnTo>
                    <a:pt x="336" y="657"/>
                  </a:lnTo>
                  <a:lnTo>
                    <a:pt x="336" y="659"/>
                  </a:lnTo>
                  <a:lnTo>
                    <a:pt x="333" y="659"/>
                  </a:lnTo>
                  <a:lnTo>
                    <a:pt x="333" y="659"/>
                  </a:lnTo>
                  <a:lnTo>
                    <a:pt x="331" y="659"/>
                  </a:lnTo>
                  <a:lnTo>
                    <a:pt x="331" y="659"/>
                  </a:lnTo>
                  <a:lnTo>
                    <a:pt x="331" y="661"/>
                  </a:lnTo>
                  <a:lnTo>
                    <a:pt x="331" y="661"/>
                  </a:lnTo>
                  <a:lnTo>
                    <a:pt x="331" y="661"/>
                  </a:lnTo>
                  <a:lnTo>
                    <a:pt x="331" y="661"/>
                  </a:lnTo>
                  <a:lnTo>
                    <a:pt x="331" y="661"/>
                  </a:lnTo>
                  <a:lnTo>
                    <a:pt x="331" y="664"/>
                  </a:lnTo>
                  <a:lnTo>
                    <a:pt x="331" y="664"/>
                  </a:lnTo>
                  <a:lnTo>
                    <a:pt x="331" y="666"/>
                  </a:lnTo>
                  <a:lnTo>
                    <a:pt x="331" y="666"/>
                  </a:lnTo>
                  <a:lnTo>
                    <a:pt x="331" y="666"/>
                  </a:lnTo>
                  <a:lnTo>
                    <a:pt x="331" y="666"/>
                  </a:lnTo>
                  <a:lnTo>
                    <a:pt x="329" y="666"/>
                  </a:lnTo>
                  <a:lnTo>
                    <a:pt x="329" y="666"/>
                  </a:lnTo>
                  <a:lnTo>
                    <a:pt x="329" y="666"/>
                  </a:lnTo>
                  <a:lnTo>
                    <a:pt x="329" y="666"/>
                  </a:lnTo>
                  <a:lnTo>
                    <a:pt x="329" y="664"/>
                  </a:lnTo>
                  <a:lnTo>
                    <a:pt x="326" y="664"/>
                  </a:lnTo>
                  <a:lnTo>
                    <a:pt x="326" y="664"/>
                  </a:lnTo>
                  <a:lnTo>
                    <a:pt x="326" y="661"/>
                  </a:lnTo>
                  <a:lnTo>
                    <a:pt x="326" y="661"/>
                  </a:lnTo>
                  <a:lnTo>
                    <a:pt x="326" y="661"/>
                  </a:lnTo>
                  <a:lnTo>
                    <a:pt x="326" y="659"/>
                  </a:lnTo>
                  <a:lnTo>
                    <a:pt x="326" y="659"/>
                  </a:lnTo>
                  <a:lnTo>
                    <a:pt x="329" y="659"/>
                  </a:lnTo>
                  <a:lnTo>
                    <a:pt x="329" y="657"/>
                  </a:lnTo>
                  <a:lnTo>
                    <a:pt x="329" y="657"/>
                  </a:lnTo>
                  <a:lnTo>
                    <a:pt x="329" y="654"/>
                  </a:lnTo>
                  <a:lnTo>
                    <a:pt x="329" y="654"/>
                  </a:lnTo>
                  <a:lnTo>
                    <a:pt x="329" y="654"/>
                  </a:lnTo>
                  <a:lnTo>
                    <a:pt x="329" y="654"/>
                  </a:lnTo>
                  <a:lnTo>
                    <a:pt x="329" y="652"/>
                  </a:lnTo>
                  <a:lnTo>
                    <a:pt x="331" y="652"/>
                  </a:lnTo>
                  <a:lnTo>
                    <a:pt x="331" y="652"/>
                  </a:lnTo>
                  <a:lnTo>
                    <a:pt x="329" y="652"/>
                  </a:lnTo>
                  <a:lnTo>
                    <a:pt x="329" y="652"/>
                  </a:lnTo>
                  <a:lnTo>
                    <a:pt x="329" y="652"/>
                  </a:lnTo>
                  <a:lnTo>
                    <a:pt x="329" y="650"/>
                  </a:lnTo>
                  <a:lnTo>
                    <a:pt x="329" y="650"/>
                  </a:lnTo>
                  <a:lnTo>
                    <a:pt x="329" y="650"/>
                  </a:lnTo>
                  <a:lnTo>
                    <a:pt x="329" y="647"/>
                  </a:lnTo>
                  <a:lnTo>
                    <a:pt x="326" y="647"/>
                  </a:lnTo>
                  <a:lnTo>
                    <a:pt x="326" y="647"/>
                  </a:lnTo>
                  <a:lnTo>
                    <a:pt x="326" y="647"/>
                  </a:lnTo>
                  <a:lnTo>
                    <a:pt x="324" y="647"/>
                  </a:lnTo>
                  <a:lnTo>
                    <a:pt x="324" y="647"/>
                  </a:lnTo>
                  <a:lnTo>
                    <a:pt x="324" y="645"/>
                  </a:lnTo>
                  <a:lnTo>
                    <a:pt x="324" y="645"/>
                  </a:lnTo>
                  <a:lnTo>
                    <a:pt x="324" y="647"/>
                  </a:lnTo>
                  <a:lnTo>
                    <a:pt x="322" y="647"/>
                  </a:lnTo>
                  <a:lnTo>
                    <a:pt x="322" y="647"/>
                  </a:lnTo>
                  <a:lnTo>
                    <a:pt x="322" y="647"/>
                  </a:lnTo>
                  <a:lnTo>
                    <a:pt x="322" y="647"/>
                  </a:lnTo>
                  <a:lnTo>
                    <a:pt x="319" y="647"/>
                  </a:lnTo>
                  <a:lnTo>
                    <a:pt x="319" y="650"/>
                  </a:lnTo>
                  <a:lnTo>
                    <a:pt x="319" y="650"/>
                  </a:lnTo>
                  <a:lnTo>
                    <a:pt x="317" y="650"/>
                  </a:lnTo>
                  <a:lnTo>
                    <a:pt x="317" y="650"/>
                  </a:lnTo>
                  <a:lnTo>
                    <a:pt x="317" y="650"/>
                  </a:lnTo>
                  <a:lnTo>
                    <a:pt x="314" y="650"/>
                  </a:lnTo>
                  <a:lnTo>
                    <a:pt x="314" y="650"/>
                  </a:lnTo>
                  <a:lnTo>
                    <a:pt x="314" y="650"/>
                  </a:lnTo>
                  <a:lnTo>
                    <a:pt x="312" y="650"/>
                  </a:lnTo>
                  <a:lnTo>
                    <a:pt x="312" y="650"/>
                  </a:lnTo>
                  <a:lnTo>
                    <a:pt x="312" y="650"/>
                  </a:lnTo>
                  <a:lnTo>
                    <a:pt x="312" y="650"/>
                  </a:lnTo>
                  <a:lnTo>
                    <a:pt x="310" y="650"/>
                  </a:lnTo>
                  <a:lnTo>
                    <a:pt x="310" y="650"/>
                  </a:lnTo>
                  <a:lnTo>
                    <a:pt x="310" y="650"/>
                  </a:lnTo>
                  <a:lnTo>
                    <a:pt x="310" y="650"/>
                  </a:lnTo>
                  <a:lnTo>
                    <a:pt x="307" y="650"/>
                  </a:lnTo>
                  <a:lnTo>
                    <a:pt x="307" y="650"/>
                  </a:lnTo>
                  <a:lnTo>
                    <a:pt x="307" y="650"/>
                  </a:lnTo>
                  <a:lnTo>
                    <a:pt x="305" y="650"/>
                  </a:lnTo>
                  <a:lnTo>
                    <a:pt x="305" y="647"/>
                  </a:lnTo>
                  <a:lnTo>
                    <a:pt x="305" y="647"/>
                  </a:lnTo>
                  <a:lnTo>
                    <a:pt x="305" y="650"/>
                  </a:lnTo>
                  <a:lnTo>
                    <a:pt x="305" y="650"/>
                  </a:lnTo>
                  <a:lnTo>
                    <a:pt x="305" y="650"/>
                  </a:lnTo>
                  <a:lnTo>
                    <a:pt x="305" y="652"/>
                  </a:lnTo>
                  <a:lnTo>
                    <a:pt x="305" y="652"/>
                  </a:lnTo>
                  <a:lnTo>
                    <a:pt x="303" y="652"/>
                  </a:lnTo>
                  <a:lnTo>
                    <a:pt x="303" y="652"/>
                  </a:lnTo>
                  <a:lnTo>
                    <a:pt x="303" y="652"/>
                  </a:lnTo>
                  <a:lnTo>
                    <a:pt x="300" y="652"/>
                  </a:lnTo>
                  <a:lnTo>
                    <a:pt x="300" y="652"/>
                  </a:lnTo>
                  <a:lnTo>
                    <a:pt x="300" y="652"/>
                  </a:lnTo>
                  <a:lnTo>
                    <a:pt x="298" y="652"/>
                  </a:lnTo>
                  <a:lnTo>
                    <a:pt x="298" y="652"/>
                  </a:lnTo>
                  <a:lnTo>
                    <a:pt x="298" y="652"/>
                  </a:lnTo>
                  <a:lnTo>
                    <a:pt x="296" y="652"/>
                  </a:lnTo>
                  <a:lnTo>
                    <a:pt x="296" y="652"/>
                  </a:lnTo>
                  <a:lnTo>
                    <a:pt x="296" y="652"/>
                  </a:lnTo>
                  <a:lnTo>
                    <a:pt x="293" y="652"/>
                  </a:lnTo>
                  <a:lnTo>
                    <a:pt x="293" y="652"/>
                  </a:lnTo>
                  <a:lnTo>
                    <a:pt x="291" y="652"/>
                  </a:lnTo>
                  <a:lnTo>
                    <a:pt x="291" y="652"/>
                  </a:lnTo>
                  <a:lnTo>
                    <a:pt x="291" y="652"/>
                  </a:lnTo>
                  <a:lnTo>
                    <a:pt x="291" y="652"/>
                  </a:lnTo>
                  <a:lnTo>
                    <a:pt x="291" y="652"/>
                  </a:lnTo>
                  <a:lnTo>
                    <a:pt x="291" y="650"/>
                  </a:lnTo>
                  <a:lnTo>
                    <a:pt x="288" y="650"/>
                  </a:lnTo>
                  <a:lnTo>
                    <a:pt x="288" y="650"/>
                  </a:lnTo>
                  <a:lnTo>
                    <a:pt x="288" y="652"/>
                  </a:lnTo>
                  <a:lnTo>
                    <a:pt x="288" y="652"/>
                  </a:lnTo>
                  <a:lnTo>
                    <a:pt x="288" y="652"/>
                  </a:lnTo>
                  <a:lnTo>
                    <a:pt x="288" y="652"/>
                  </a:lnTo>
                  <a:lnTo>
                    <a:pt x="288" y="650"/>
                  </a:lnTo>
                  <a:lnTo>
                    <a:pt x="286" y="650"/>
                  </a:lnTo>
                  <a:lnTo>
                    <a:pt x="286" y="650"/>
                  </a:lnTo>
                  <a:lnTo>
                    <a:pt x="286" y="650"/>
                  </a:lnTo>
                  <a:lnTo>
                    <a:pt x="284" y="650"/>
                  </a:lnTo>
                  <a:lnTo>
                    <a:pt x="284" y="647"/>
                  </a:lnTo>
                  <a:lnTo>
                    <a:pt x="284" y="647"/>
                  </a:lnTo>
                  <a:lnTo>
                    <a:pt x="284" y="647"/>
                  </a:lnTo>
                  <a:lnTo>
                    <a:pt x="281" y="647"/>
                  </a:lnTo>
                  <a:lnTo>
                    <a:pt x="281" y="647"/>
                  </a:lnTo>
                  <a:lnTo>
                    <a:pt x="281" y="650"/>
                  </a:lnTo>
                  <a:lnTo>
                    <a:pt x="279" y="650"/>
                  </a:lnTo>
                  <a:lnTo>
                    <a:pt x="279" y="647"/>
                  </a:lnTo>
                  <a:lnTo>
                    <a:pt x="279" y="647"/>
                  </a:lnTo>
                  <a:lnTo>
                    <a:pt x="279" y="650"/>
                  </a:lnTo>
                  <a:lnTo>
                    <a:pt x="279" y="650"/>
                  </a:lnTo>
                  <a:lnTo>
                    <a:pt x="277" y="650"/>
                  </a:lnTo>
                  <a:lnTo>
                    <a:pt x="277" y="650"/>
                  </a:lnTo>
                  <a:lnTo>
                    <a:pt x="279" y="650"/>
                  </a:lnTo>
                  <a:lnTo>
                    <a:pt x="279" y="652"/>
                  </a:lnTo>
                  <a:lnTo>
                    <a:pt x="279" y="652"/>
                  </a:lnTo>
                  <a:lnTo>
                    <a:pt x="277" y="652"/>
                  </a:lnTo>
                  <a:lnTo>
                    <a:pt x="277" y="652"/>
                  </a:lnTo>
                  <a:lnTo>
                    <a:pt x="277" y="652"/>
                  </a:lnTo>
                  <a:lnTo>
                    <a:pt x="277" y="652"/>
                  </a:lnTo>
                  <a:lnTo>
                    <a:pt x="277" y="650"/>
                  </a:lnTo>
                  <a:lnTo>
                    <a:pt x="274" y="650"/>
                  </a:lnTo>
                  <a:lnTo>
                    <a:pt x="274" y="650"/>
                  </a:lnTo>
                  <a:lnTo>
                    <a:pt x="272" y="650"/>
                  </a:lnTo>
                  <a:lnTo>
                    <a:pt x="272" y="650"/>
                  </a:lnTo>
                  <a:lnTo>
                    <a:pt x="272" y="650"/>
                  </a:lnTo>
                  <a:lnTo>
                    <a:pt x="272" y="650"/>
                  </a:lnTo>
                  <a:lnTo>
                    <a:pt x="272" y="647"/>
                  </a:lnTo>
                  <a:lnTo>
                    <a:pt x="272" y="647"/>
                  </a:lnTo>
                  <a:lnTo>
                    <a:pt x="272" y="645"/>
                  </a:lnTo>
                  <a:lnTo>
                    <a:pt x="270" y="645"/>
                  </a:lnTo>
                  <a:lnTo>
                    <a:pt x="270" y="645"/>
                  </a:lnTo>
                  <a:lnTo>
                    <a:pt x="270" y="645"/>
                  </a:lnTo>
                  <a:lnTo>
                    <a:pt x="270" y="645"/>
                  </a:lnTo>
                  <a:lnTo>
                    <a:pt x="270" y="645"/>
                  </a:lnTo>
                  <a:lnTo>
                    <a:pt x="270" y="647"/>
                  </a:lnTo>
                  <a:lnTo>
                    <a:pt x="270" y="647"/>
                  </a:lnTo>
                  <a:lnTo>
                    <a:pt x="270" y="650"/>
                  </a:lnTo>
                  <a:lnTo>
                    <a:pt x="270" y="650"/>
                  </a:lnTo>
                  <a:lnTo>
                    <a:pt x="270" y="650"/>
                  </a:lnTo>
                  <a:lnTo>
                    <a:pt x="270" y="652"/>
                  </a:lnTo>
                  <a:lnTo>
                    <a:pt x="270" y="652"/>
                  </a:lnTo>
                  <a:lnTo>
                    <a:pt x="267" y="652"/>
                  </a:lnTo>
                  <a:lnTo>
                    <a:pt x="267" y="652"/>
                  </a:lnTo>
                  <a:lnTo>
                    <a:pt x="265" y="652"/>
                  </a:lnTo>
                  <a:lnTo>
                    <a:pt x="265" y="650"/>
                  </a:lnTo>
                  <a:lnTo>
                    <a:pt x="265" y="650"/>
                  </a:lnTo>
                  <a:lnTo>
                    <a:pt x="265" y="650"/>
                  </a:lnTo>
                  <a:lnTo>
                    <a:pt x="265" y="647"/>
                  </a:lnTo>
                  <a:lnTo>
                    <a:pt x="265" y="647"/>
                  </a:lnTo>
                  <a:lnTo>
                    <a:pt x="265" y="647"/>
                  </a:lnTo>
                  <a:lnTo>
                    <a:pt x="265" y="645"/>
                  </a:lnTo>
                  <a:lnTo>
                    <a:pt x="265" y="645"/>
                  </a:lnTo>
                  <a:lnTo>
                    <a:pt x="262" y="645"/>
                  </a:lnTo>
                  <a:lnTo>
                    <a:pt x="262" y="645"/>
                  </a:lnTo>
                  <a:lnTo>
                    <a:pt x="262" y="642"/>
                  </a:lnTo>
                  <a:lnTo>
                    <a:pt x="262" y="642"/>
                  </a:lnTo>
                  <a:lnTo>
                    <a:pt x="260" y="642"/>
                  </a:lnTo>
                  <a:lnTo>
                    <a:pt x="260" y="642"/>
                  </a:lnTo>
                  <a:lnTo>
                    <a:pt x="260" y="642"/>
                  </a:lnTo>
                  <a:lnTo>
                    <a:pt x="258" y="642"/>
                  </a:lnTo>
                  <a:lnTo>
                    <a:pt x="258" y="642"/>
                  </a:lnTo>
                  <a:lnTo>
                    <a:pt x="258" y="642"/>
                  </a:lnTo>
                  <a:lnTo>
                    <a:pt x="258" y="640"/>
                  </a:lnTo>
                  <a:lnTo>
                    <a:pt x="258" y="640"/>
                  </a:lnTo>
                  <a:lnTo>
                    <a:pt x="255" y="640"/>
                  </a:lnTo>
                  <a:lnTo>
                    <a:pt x="255" y="640"/>
                  </a:lnTo>
                  <a:lnTo>
                    <a:pt x="255" y="640"/>
                  </a:lnTo>
                  <a:lnTo>
                    <a:pt x="255" y="642"/>
                  </a:lnTo>
                  <a:lnTo>
                    <a:pt x="253" y="642"/>
                  </a:lnTo>
                  <a:lnTo>
                    <a:pt x="253" y="642"/>
                  </a:lnTo>
                  <a:lnTo>
                    <a:pt x="251" y="642"/>
                  </a:lnTo>
                  <a:lnTo>
                    <a:pt x="251" y="642"/>
                  </a:lnTo>
                  <a:lnTo>
                    <a:pt x="251" y="640"/>
                  </a:lnTo>
                  <a:lnTo>
                    <a:pt x="251" y="640"/>
                  </a:lnTo>
                  <a:lnTo>
                    <a:pt x="248" y="640"/>
                  </a:lnTo>
                  <a:lnTo>
                    <a:pt x="248" y="640"/>
                  </a:lnTo>
                  <a:lnTo>
                    <a:pt x="248" y="640"/>
                  </a:lnTo>
                  <a:lnTo>
                    <a:pt x="248" y="638"/>
                  </a:lnTo>
                  <a:lnTo>
                    <a:pt x="248" y="638"/>
                  </a:lnTo>
                  <a:lnTo>
                    <a:pt x="248" y="638"/>
                  </a:lnTo>
                  <a:lnTo>
                    <a:pt x="248" y="635"/>
                  </a:lnTo>
                  <a:lnTo>
                    <a:pt x="248" y="635"/>
                  </a:lnTo>
                  <a:lnTo>
                    <a:pt x="248" y="633"/>
                  </a:lnTo>
                  <a:lnTo>
                    <a:pt x="248" y="633"/>
                  </a:lnTo>
                  <a:lnTo>
                    <a:pt x="248" y="633"/>
                  </a:lnTo>
                  <a:lnTo>
                    <a:pt x="248" y="633"/>
                  </a:lnTo>
                  <a:lnTo>
                    <a:pt x="246" y="633"/>
                  </a:lnTo>
                  <a:lnTo>
                    <a:pt x="246" y="633"/>
                  </a:lnTo>
                  <a:lnTo>
                    <a:pt x="246" y="633"/>
                  </a:lnTo>
                  <a:lnTo>
                    <a:pt x="246" y="633"/>
                  </a:lnTo>
                  <a:lnTo>
                    <a:pt x="246" y="633"/>
                  </a:lnTo>
                  <a:lnTo>
                    <a:pt x="243" y="633"/>
                  </a:lnTo>
                  <a:lnTo>
                    <a:pt x="243" y="633"/>
                  </a:lnTo>
                  <a:lnTo>
                    <a:pt x="243" y="633"/>
                  </a:lnTo>
                  <a:lnTo>
                    <a:pt x="243" y="633"/>
                  </a:lnTo>
                  <a:lnTo>
                    <a:pt x="243" y="633"/>
                  </a:lnTo>
                  <a:lnTo>
                    <a:pt x="241" y="633"/>
                  </a:lnTo>
                  <a:lnTo>
                    <a:pt x="241" y="633"/>
                  </a:lnTo>
                  <a:lnTo>
                    <a:pt x="239" y="633"/>
                  </a:lnTo>
                  <a:lnTo>
                    <a:pt x="239" y="633"/>
                  </a:lnTo>
                  <a:lnTo>
                    <a:pt x="239" y="633"/>
                  </a:lnTo>
                  <a:lnTo>
                    <a:pt x="239" y="633"/>
                  </a:lnTo>
                  <a:lnTo>
                    <a:pt x="239" y="633"/>
                  </a:lnTo>
                  <a:lnTo>
                    <a:pt x="239" y="631"/>
                  </a:lnTo>
                  <a:lnTo>
                    <a:pt x="239" y="631"/>
                  </a:lnTo>
                  <a:lnTo>
                    <a:pt x="236" y="631"/>
                  </a:lnTo>
                  <a:lnTo>
                    <a:pt x="236" y="631"/>
                  </a:lnTo>
                  <a:lnTo>
                    <a:pt x="236" y="631"/>
                  </a:lnTo>
                  <a:lnTo>
                    <a:pt x="236" y="631"/>
                  </a:lnTo>
                  <a:lnTo>
                    <a:pt x="234" y="631"/>
                  </a:lnTo>
                  <a:lnTo>
                    <a:pt x="234" y="631"/>
                  </a:lnTo>
                  <a:lnTo>
                    <a:pt x="232" y="631"/>
                  </a:lnTo>
                  <a:lnTo>
                    <a:pt x="232" y="631"/>
                  </a:lnTo>
                  <a:lnTo>
                    <a:pt x="232" y="628"/>
                  </a:lnTo>
                  <a:lnTo>
                    <a:pt x="232" y="628"/>
                  </a:lnTo>
                  <a:lnTo>
                    <a:pt x="232" y="628"/>
                  </a:lnTo>
                  <a:lnTo>
                    <a:pt x="232" y="626"/>
                  </a:lnTo>
                  <a:lnTo>
                    <a:pt x="232" y="626"/>
                  </a:lnTo>
                  <a:lnTo>
                    <a:pt x="229" y="626"/>
                  </a:lnTo>
                  <a:lnTo>
                    <a:pt x="229" y="626"/>
                  </a:lnTo>
                  <a:lnTo>
                    <a:pt x="229" y="626"/>
                  </a:lnTo>
                  <a:lnTo>
                    <a:pt x="229" y="626"/>
                  </a:lnTo>
                  <a:lnTo>
                    <a:pt x="227" y="626"/>
                  </a:lnTo>
                  <a:lnTo>
                    <a:pt x="227" y="624"/>
                  </a:lnTo>
                  <a:lnTo>
                    <a:pt x="227" y="624"/>
                  </a:lnTo>
                  <a:lnTo>
                    <a:pt x="227" y="624"/>
                  </a:lnTo>
                  <a:lnTo>
                    <a:pt x="227" y="621"/>
                  </a:lnTo>
                  <a:lnTo>
                    <a:pt x="227" y="621"/>
                  </a:lnTo>
                  <a:lnTo>
                    <a:pt x="227" y="621"/>
                  </a:lnTo>
                  <a:lnTo>
                    <a:pt x="227" y="621"/>
                  </a:lnTo>
                  <a:lnTo>
                    <a:pt x="227" y="619"/>
                  </a:lnTo>
                  <a:lnTo>
                    <a:pt x="227" y="619"/>
                  </a:lnTo>
                  <a:lnTo>
                    <a:pt x="227" y="616"/>
                  </a:lnTo>
                  <a:lnTo>
                    <a:pt x="227" y="616"/>
                  </a:lnTo>
                  <a:lnTo>
                    <a:pt x="225" y="616"/>
                  </a:lnTo>
                  <a:lnTo>
                    <a:pt x="225" y="616"/>
                  </a:lnTo>
                  <a:lnTo>
                    <a:pt x="225" y="616"/>
                  </a:lnTo>
                  <a:lnTo>
                    <a:pt x="225" y="616"/>
                  </a:lnTo>
                  <a:lnTo>
                    <a:pt x="222" y="616"/>
                  </a:lnTo>
                  <a:lnTo>
                    <a:pt x="222" y="616"/>
                  </a:lnTo>
                  <a:lnTo>
                    <a:pt x="222" y="616"/>
                  </a:lnTo>
                  <a:lnTo>
                    <a:pt x="220" y="616"/>
                  </a:lnTo>
                  <a:lnTo>
                    <a:pt x="220" y="616"/>
                  </a:lnTo>
                  <a:lnTo>
                    <a:pt x="220" y="616"/>
                  </a:lnTo>
                  <a:lnTo>
                    <a:pt x="217" y="616"/>
                  </a:lnTo>
                  <a:lnTo>
                    <a:pt x="217" y="616"/>
                  </a:lnTo>
                  <a:lnTo>
                    <a:pt x="217" y="619"/>
                  </a:lnTo>
                  <a:lnTo>
                    <a:pt x="217" y="619"/>
                  </a:lnTo>
                  <a:lnTo>
                    <a:pt x="215" y="619"/>
                  </a:lnTo>
                  <a:lnTo>
                    <a:pt x="215" y="619"/>
                  </a:lnTo>
                  <a:lnTo>
                    <a:pt x="215" y="619"/>
                  </a:lnTo>
                  <a:lnTo>
                    <a:pt x="215" y="619"/>
                  </a:lnTo>
                  <a:lnTo>
                    <a:pt x="215" y="619"/>
                  </a:lnTo>
                  <a:lnTo>
                    <a:pt x="213" y="619"/>
                  </a:lnTo>
                  <a:lnTo>
                    <a:pt x="213" y="616"/>
                  </a:lnTo>
                  <a:lnTo>
                    <a:pt x="213" y="616"/>
                  </a:lnTo>
                  <a:lnTo>
                    <a:pt x="213" y="616"/>
                  </a:lnTo>
                  <a:lnTo>
                    <a:pt x="210" y="616"/>
                  </a:lnTo>
                  <a:lnTo>
                    <a:pt x="210" y="614"/>
                  </a:lnTo>
                  <a:lnTo>
                    <a:pt x="210" y="614"/>
                  </a:lnTo>
                  <a:lnTo>
                    <a:pt x="210" y="614"/>
                  </a:lnTo>
                  <a:lnTo>
                    <a:pt x="210" y="612"/>
                  </a:lnTo>
                  <a:lnTo>
                    <a:pt x="210" y="612"/>
                  </a:lnTo>
                  <a:lnTo>
                    <a:pt x="210" y="612"/>
                  </a:lnTo>
                  <a:lnTo>
                    <a:pt x="210" y="612"/>
                  </a:lnTo>
                  <a:lnTo>
                    <a:pt x="208" y="612"/>
                  </a:lnTo>
                  <a:lnTo>
                    <a:pt x="208" y="612"/>
                  </a:lnTo>
                  <a:lnTo>
                    <a:pt x="208" y="609"/>
                  </a:lnTo>
                  <a:lnTo>
                    <a:pt x="208" y="609"/>
                  </a:lnTo>
                  <a:lnTo>
                    <a:pt x="206" y="609"/>
                  </a:lnTo>
                  <a:lnTo>
                    <a:pt x="206" y="609"/>
                  </a:lnTo>
                  <a:lnTo>
                    <a:pt x="206" y="607"/>
                  </a:lnTo>
                  <a:lnTo>
                    <a:pt x="206" y="607"/>
                  </a:lnTo>
                  <a:lnTo>
                    <a:pt x="203" y="607"/>
                  </a:lnTo>
                  <a:lnTo>
                    <a:pt x="203" y="607"/>
                  </a:lnTo>
                  <a:lnTo>
                    <a:pt x="203" y="607"/>
                  </a:lnTo>
                  <a:lnTo>
                    <a:pt x="203" y="607"/>
                  </a:lnTo>
                  <a:lnTo>
                    <a:pt x="201" y="607"/>
                  </a:lnTo>
                  <a:lnTo>
                    <a:pt x="201" y="605"/>
                  </a:lnTo>
                  <a:lnTo>
                    <a:pt x="201" y="605"/>
                  </a:lnTo>
                  <a:lnTo>
                    <a:pt x="199" y="605"/>
                  </a:lnTo>
                  <a:lnTo>
                    <a:pt x="199" y="605"/>
                  </a:lnTo>
                  <a:lnTo>
                    <a:pt x="199" y="605"/>
                  </a:lnTo>
                  <a:lnTo>
                    <a:pt x="199" y="605"/>
                  </a:lnTo>
                  <a:lnTo>
                    <a:pt x="196" y="605"/>
                  </a:lnTo>
                  <a:lnTo>
                    <a:pt x="196" y="605"/>
                  </a:lnTo>
                  <a:lnTo>
                    <a:pt x="196" y="602"/>
                  </a:lnTo>
                  <a:lnTo>
                    <a:pt x="196" y="602"/>
                  </a:lnTo>
                  <a:lnTo>
                    <a:pt x="196" y="602"/>
                  </a:lnTo>
                  <a:lnTo>
                    <a:pt x="196" y="602"/>
                  </a:lnTo>
                  <a:lnTo>
                    <a:pt x="194" y="602"/>
                  </a:lnTo>
                  <a:lnTo>
                    <a:pt x="194" y="600"/>
                  </a:lnTo>
                  <a:lnTo>
                    <a:pt x="194" y="600"/>
                  </a:lnTo>
                  <a:lnTo>
                    <a:pt x="194" y="600"/>
                  </a:lnTo>
                  <a:lnTo>
                    <a:pt x="191" y="600"/>
                  </a:lnTo>
                  <a:lnTo>
                    <a:pt x="191" y="597"/>
                  </a:lnTo>
                  <a:lnTo>
                    <a:pt x="191" y="597"/>
                  </a:lnTo>
                  <a:lnTo>
                    <a:pt x="191" y="597"/>
                  </a:lnTo>
                  <a:lnTo>
                    <a:pt x="189" y="597"/>
                  </a:lnTo>
                  <a:lnTo>
                    <a:pt x="189" y="597"/>
                  </a:lnTo>
                  <a:lnTo>
                    <a:pt x="189" y="597"/>
                  </a:lnTo>
                  <a:lnTo>
                    <a:pt x="189" y="597"/>
                  </a:lnTo>
                  <a:lnTo>
                    <a:pt x="187" y="597"/>
                  </a:lnTo>
                  <a:lnTo>
                    <a:pt x="187" y="597"/>
                  </a:lnTo>
                  <a:lnTo>
                    <a:pt x="184" y="597"/>
                  </a:lnTo>
                  <a:lnTo>
                    <a:pt x="184" y="597"/>
                  </a:lnTo>
                  <a:lnTo>
                    <a:pt x="184" y="595"/>
                  </a:lnTo>
                  <a:lnTo>
                    <a:pt x="184" y="595"/>
                  </a:lnTo>
                  <a:lnTo>
                    <a:pt x="184" y="593"/>
                  </a:lnTo>
                  <a:lnTo>
                    <a:pt x="184" y="593"/>
                  </a:lnTo>
                  <a:lnTo>
                    <a:pt x="184" y="593"/>
                  </a:lnTo>
                  <a:lnTo>
                    <a:pt x="184" y="593"/>
                  </a:lnTo>
                  <a:lnTo>
                    <a:pt x="184" y="590"/>
                  </a:lnTo>
                  <a:lnTo>
                    <a:pt x="184" y="590"/>
                  </a:lnTo>
                  <a:lnTo>
                    <a:pt x="182" y="590"/>
                  </a:lnTo>
                  <a:lnTo>
                    <a:pt x="182" y="590"/>
                  </a:lnTo>
                  <a:lnTo>
                    <a:pt x="182" y="590"/>
                  </a:lnTo>
                  <a:lnTo>
                    <a:pt x="180" y="590"/>
                  </a:lnTo>
                  <a:lnTo>
                    <a:pt x="180" y="588"/>
                  </a:lnTo>
                  <a:lnTo>
                    <a:pt x="180" y="588"/>
                  </a:lnTo>
                  <a:lnTo>
                    <a:pt x="177" y="588"/>
                  </a:lnTo>
                  <a:lnTo>
                    <a:pt x="177" y="588"/>
                  </a:lnTo>
                  <a:lnTo>
                    <a:pt x="177" y="588"/>
                  </a:lnTo>
                  <a:lnTo>
                    <a:pt x="175" y="588"/>
                  </a:lnTo>
                  <a:lnTo>
                    <a:pt x="175" y="588"/>
                  </a:lnTo>
                  <a:lnTo>
                    <a:pt x="175" y="588"/>
                  </a:lnTo>
                  <a:lnTo>
                    <a:pt x="172" y="588"/>
                  </a:lnTo>
                  <a:lnTo>
                    <a:pt x="172" y="588"/>
                  </a:lnTo>
                  <a:lnTo>
                    <a:pt x="172" y="588"/>
                  </a:lnTo>
                  <a:lnTo>
                    <a:pt x="172" y="588"/>
                  </a:lnTo>
                  <a:lnTo>
                    <a:pt x="170" y="588"/>
                  </a:lnTo>
                  <a:lnTo>
                    <a:pt x="170" y="588"/>
                  </a:lnTo>
                  <a:lnTo>
                    <a:pt x="170" y="588"/>
                  </a:lnTo>
                  <a:lnTo>
                    <a:pt x="170" y="588"/>
                  </a:lnTo>
                  <a:lnTo>
                    <a:pt x="168" y="588"/>
                  </a:lnTo>
                  <a:lnTo>
                    <a:pt x="168" y="588"/>
                  </a:lnTo>
                  <a:lnTo>
                    <a:pt x="168" y="588"/>
                  </a:lnTo>
                  <a:lnTo>
                    <a:pt x="168" y="590"/>
                  </a:lnTo>
                  <a:lnTo>
                    <a:pt x="168" y="590"/>
                  </a:lnTo>
                  <a:lnTo>
                    <a:pt x="168" y="590"/>
                  </a:lnTo>
                  <a:lnTo>
                    <a:pt x="168" y="593"/>
                  </a:lnTo>
                  <a:lnTo>
                    <a:pt x="168" y="593"/>
                  </a:lnTo>
                  <a:lnTo>
                    <a:pt x="168" y="593"/>
                  </a:lnTo>
                  <a:lnTo>
                    <a:pt x="168" y="593"/>
                  </a:lnTo>
                  <a:lnTo>
                    <a:pt x="165" y="593"/>
                  </a:lnTo>
                  <a:lnTo>
                    <a:pt x="165" y="593"/>
                  </a:lnTo>
                  <a:lnTo>
                    <a:pt x="165" y="595"/>
                  </a:lnTo>
                  <a:lnTo>
                    <a:pt x="165" y="595"/>
                  </a:lnTo>
                  <a:lnTo>
                    <a:pt x="165" y="595"/>
                  </a:lnTo>
                  <a:lnTo>
                    <a:pt x="165" y="597"/>
                  </a:lnTo>
                  <a:lnTo>
                    <a:pt x="163" y="597"/>
                  </a:lnTo>
                  <a:lnTo>
                    <a:pt x="163" y="597"/>
                  </a:lnTo>
                  <a:lnTo>
                    <a:pt x="163" y="597"/>
                  </a:lnTo>
                  <a:lnTo>
                    <a:pt x="161" y="597"/>
                  </a:lnTo>
                  <a:lnTo>
                    <a:pt x="161" y="595"/>
                  </a:lnTo>
                  <a:lnTo>
                    <a:pt x="161" y="595"/>
                  </a:lnTo>
                  <a:lnTo>
                    <a:pt x="161" y="593"/>
                  </a:lnTo>
                  <a:lnTo>
                    <a:pt x="161" y="593"/>
                  </a:lnTo>
                  <a:lnTo>
                    <a:pt x="161" y="593"/>
                  </a:lnTo>
                  <a:lnTo>
                    <a:pt x="161" y="593"/>
                  </a:lnTo>
                  <a:lnTo>
                    <a:pt x="158" y="593"/>
                  </a:lnTo>
                  <a:lnTo>
                    <a:pt x="158" y="593"/>
                  </a:lnTo>
                  <a:lnTo>
                    <a:pt x="158" y="590"/>
                  </a:lnTo>
                  <a:lnTo>
                    <a:pt x="158" y="590"/>
                  </a:lnTo>
                  <a:lnTo>
                    <a:pt x="156" y="590"/>
                  </a:lnTo>
                  <a:lnTo>
                    <a:pt x="156" y="590"/>
                  </a:lnTo>
                  <a:lnTo>
                    <a:pt x="156" y="590"/>
                  </a:lnTo>
                  <a:lnTo>
                    <a:pt x="156" y="590"/>
                  </a:lnTo>
                  <a:lnTo>
                    <a:pt x="156" y="588"/>
                  </a:lnTo>
                  <a:lnTo>
                    <a:pt x="154" y="588"/>
                  </a:lnTo>
                  <a:lnTo>
                    <a:pt x="154" y="588"/>
                  </a:lnTo>
                  <a:lnTo>
                    <a:pt x="154" y="588"/>
                  </a:lnTo>
                  <a:lnTo>
                    <a:pt x="151" y="588"/>
                  </a:lnTo>
                  <a:lnTo>
                    <a:pt x="151" y="586"/>
                  </a:lnTo>
                  <a:lnTo>
                    <a:pt x="151" y="586"/>
                  </a:lnTo>
                  <a:lnTo>
                    <a:pt x="151" y="586"/>
                  </a:lnTo>
                  <a:lnTo>
                    <a:pt x="149" y="586"/>
                  </a:lnTo>
                  <a:lnTo>
                    <a:pt x="149" y="586"/>
                  </a:lnTo>
                  <a:lnTo>
                    <a:pt x="149" y="586"/>
                  </a:lnTo>
                  <a:lnTo>
                    <a:pt x="149" y="586"/>
                  </a:lnTo>
                  <a:lnTo>
                    <a:pt x="146" y="586"/>
                  </a:lnTo>
                  <a:lnTo>
                    <a:pt x="146" y="583"/>
                  </a:lnTo>
                  <a:lnTo>
                    <a:pt x="146" y="583"/>
                  </a:lnTo>
                  <a:lnTo>
                    <a:pt x="144" y="583"/>
                  </a:lnTo>
                  <a:lnTo>
                    <a:pt x="144" y="583"/>
                  </a:lnTo>
                  <a:lnTo>
                    <a:pt x="144" y="583"/>
                  </a:lnTo>
                  <a:lnTo>
                    <a:pt x="144" y="583"/>
                  </a:lnTo>
                  <a:lnTo>
                    <a:pt x="142" y="583"/>
                  </a:lnTo>
                  <a:lnTo>
                    <a:pt x="142" y="583"/>
                  </a:lnTo>
                  <a:lnTo>
                    <a:pt x="142" y="581"/>
                  </a:lnTo>
                  <a:lnTo>
                    <a:pt x="142" y="581"/>
                  </a:lnTo>
                  <a:lnTo>
                    <a:pt x="144" y="581"/>
                  </a:lnTo>
                  <a:lnTo>
                    <a:pt x="144" y="578"/>
                  </a:lnTo>
                  <a:lnTo>
                    <a:pt x="142" y="578"/>
                  </a:lnTo>
                  <a:lnTo>
                    <a:pt x="142" y="578"/>
                  </a:lnTo>
                  <a:lnTo>
                    <a:pt x="142" y="578"/>
                  </a:lnTo>
                  <a:lnTo>
                    <a:pt x="139" y="578"/>
                  </a:lnTo>
                  <a:lnTo>
                    <a:pt x="139" y="578"/>
                  </a:lnTo>
                  <a:lnTo>
                    <a:pt x="139" y="578"/>
                  </a:lnTo>
                  <a:lnTo>
                    <a:pt x="139" y="576"/>
                  </a:lnTo>
                  <a:lnTo>
                    <a:pt x="137" y="576"/>
                  </a:lnTo>
                  <a:lnTo>
                    <a:pt x="137" y="576"/>
                  </a:lnTo>
                  <a:lnTo>
                    <a:pt x="137" y="576"/>
                  </a:lnTo>
                  <a:lnTo>
                    <a:pt x="137" y="576"/>
                  </a:lnTo>
                  <a:lnTo>
                    <a:pt x="137" y="574"/>
                  </a:lnTo>
                  <a:lnTo>
                    <a:pt x="135" y="574"/>
                  </a:lnTo>
                  <a:lnTo>
                    <a:pt x="135" y="574"/>
                  </a:lnTo>
                  <a:lnTo>
                    <a:pt x="135" y="574"/>
                  </a:lnTo>
                  <a:lnTo>
                    <a:pt x="135" y="574"/>
                  </a:lnTo>
                  <a:lnTo>
                    <a:pt x="132" y="574"/>
                  </a:lnTo>
                  <a:lnTo>
                    <a:pt x="132" y="574"/>
                  </a:lnTo>
                  <a:lnTo>
                    <a:pt x="132" y="574"/>
                  </a:lnTo>
                  <a:lnTo>
                    <a:pt x="132" y="574"/>
                  </a:lnTo>
                  <a:lnTo>
                    <a:pt x="132" y="574"/>
                  </a:lnTo>
                  <a:lnTo>
                    <a:pt x="130" y="574"/>
                  </a:lnTo>
                  <a:lnTo>
                    <a:pt x="130" y="574"/>
                  </a:lnTo>
                  <a:lnTo>
                    <a:pt x="130" y="574"/>
                  </a:lnTo>
                  <a:lnTo>
                    <a:pt x="130" y="574"/>
                  </a:lnTo>
                  <a:lnTo>
                    <a:pt x="128" y="574"/>
                  </a:lnTo>
                  <a:lnTo>
                    <a:pt x="128" y="574"/>
                  </a:lnTo>
                  <a:lnTo>
                    <a:pt x="128" y="571"/>
                  </a:lnTo>
                  <a:lnTo>
                    <a:pt x="128" y="571"/>
                  </a:lnTo>
                  <a:lnTo>
                    <a:pt x="125" y="571"/>
                  </a:lnTo>
                  <a:lnTo>
                    <a:pt x="125" y="571"/>
                  </a:lnTo>
                  <a:lnTo>
                    <a:pt x="125" y="571"/>
                  </a:lnTo>
                  <a:lnTo>
                    <a:pt x="125" y="569"/>
                  </a:lnTo>
                  <a:lnTo>
                    <a:pt x="125" y="569"/>
                  </a:lnTo>
                  <a:lnTo>
                    <a:pt x="123" y="569"/>
                  </a:lnTo>
                  <a:lnTo>
                    <a:pt x="123" y="569"/>
                  </a:lnTo>
                  <a:lnTo>
                    <a:pt x="123" y="569"/>
                  </a:lnTo>
                  <a:lnTo>
                    <a:pt x="123" y="567"/>
                  </a:lnTo>
                  <a:lnTo>
                    <a:pt x="123" y="567"/>
                  </a:lnTo>
                  <a:lnTo>
                    <a:pt x="123" y="567"/>
                  </a:lnTo>
                  <a:lnTo>
                    <a:pt x="123" y="564"/>
                  </a:lnTo>
                  <a:lnTo>
                    <a:pt x="120" y="564"/>
                  </a:lnTo>
                  <a:lnTo>
                    <a:pt x="120" y="564"/>
                  </a:lnTo>
                  <a:lnTo>
                    <a:pt x="120" y="564"/>
                  </a:lnTo>
                  <a:lnTo>
                    <a:pt x="120" y="562"/>
                  </a:lnTo>
                  <a:lnTo>
                    <a:pt x="120" y="562"/>
                  </a:lnTo>
                  <a:lnTo>
                    <a:pt x="118" y="562"/>
                  </a:lnTo>
                  <a:lnTo>
                    <a:pt x="118" y="562"/>
                  </a:lnTo>
                  <a:lnTo>
                    <a:pt x="118" y="562"/>
                  </a:lnTo>
                  <a:lnTo>
                    <a:pt x="118" y="562"/>
                  </a:lnTo>
                  <a:lnTo>
                    <a:pt x="118" y="562"/>
                  </a:lnTo>
                  <a:lnTo>
                    <a:pt x="116" y="562"/>
                  </a:lnTo>
                  <a:lnTo>
                    <a:pt x="116" y="562"/>
                  </a:lnTo>
                  <a:lnTo>
                    <a:pt x="116" y="564"/>
                  </a:lnTo>
                  <a:lnTo>
                    <a:pt x="116" y="564"/>
                  </a:lnTo>
                  <a:lnTo>
                    <a:pt x="116" y="564"/>
                  </a:lnTo>
                  <a:lnTo>
                    <a:pt x="116" y="564"/>
                  </a:lnTo>
                  <a:lnTo>
                    <a:pt x="113" y="564"/>
                  </a:lnTo>
                  <a:lnTo>
                    <a:pt x="113" y="564"/>
                  </a:lnTo>
                  <a:lnTo>
                    <a:pt x="111" y="564"/>
                  </a:lnTo>
                  <a:lnTo>
                    <a:pt x="111" y="564"/>
                  </a:lnTo>
                  <a:lnTo>
                    <a:pt x="111" y="564"/>
                  </a:lnTo>
                  <a:lnTo>
                    <a:pt x="111" y="562"/>
                  </a:lnTo>
                  <a:lnTo>
                    <a:pt x="111" y="562"/>
                  </a:lnTo>
                  <a:lnTo>
                    <a:pt x="111" y="562"/>
                  </a:lnTo>
                  <a:lnTo>
                    <a:pt x="111" y="562"/>
                  </a:lnTo>
                  <a:lnTo>
                    <a:pt x="111" y="562"/>
                  </a:lnTo>
                  <a:lnTo>
                    <a:pt x="111" y="560"/>
                  </a:lnTo>
                  <a:lnTo>
                    <a:pt x="111" y="560"/>
                  </a:lnTo>
                  <a:lnTo>
                    <a:pt x="111" y="560"/>
                  </a:lnTo>
                  <a:lnTo>
                    <a:pt x="111" y="560"/>
                  </a:lnTo>
                  <a:lnTo>
                    <a:pt x="111" y="560"/>
                  </a:lnTo>
                  <a:lnTo>
                    <a:pt x="111" y="557"/>
                  </a:lnTo>
                  <a:lnTo>
                    <a:pt x="113" y="557"/>
                  </a:lnTo>
                  <a:lnTo>
                    <a:pt x="113" y="557"/>
                  </a:lnTo>
                  <a:lnTo>
                    <a:pt x="111" y="557"/>
                  </a:lnTo>
                  <a:lnTo>
                    <a:pt x="111" y="555"/>
                  </a:lnTo>
                  <a:lnTo>
                    <a:pt x="111" y="555"/>
                  </a:lnTo>
                  <a:lnTo>
                    <a:pt x="111" y="555"/>
                  </a:lnTo>
                  <a:lnTo>
                    <a:pt x="111" y="555"/>
                  </a:lnTo>
                  <a:lnTo>
                    <a:pt x="111" y="552"/>
                  </a:lnTo>
                  <a:lnTo>
                    <a:pt x="111" y="552"/>
                  </a:lnTo>
                  <a:lnTo>
                    <a:pt x="111" y="552"/>
                  </a:lnTo>
                  <a:lnTo>
                    <a:pt x="111" y="552"/>
                  </a:lnTo>
                  <a:lnTo>
                    <a:pt x="111" y="550"/>
                  </a:lnTo>
                  <a:lnTo>
                    <a:pt x="111" y="550"/>
                  </a:lnTo>
                  <a:lnTo>
                    <a:pt x="111" y="548"/>
                  </a:lnTo>
                  <a:lnTo>
                    <a:pt x="111" y="548"/>
                  </a:lnTo>
                  <a:lnTo>
                    <a:pt x="111" y="548"/>
                  </a:lnTo>
                  <a:lnTo>
                    <a:pt x="111" y="545"/>
                  </a:lnTo>
                  <a:lnTo>
                    <a:pt x="111" y="545"/>
                  </a:lnTo>
                  <a:lnTo>
                    <a:pt x="109" y="545"/>
                  </a:lnTo>
                  <a:lnTo>
                    <a:pt x="109" y="543"/>
                  </a:lnTo>
                  <a:lnTo>
                    <a:pt x="109" y="543"/>
                  </a:lnTo>
                  <a:lnTo>
                    <a:pt x="109" y="543"/>
                  </a:lnTo>
                  <a:lnTo>
                    <a:pt x="109" y="543"/>
                  </a:lnTo>
                  <a:lnTo>
                    <a:pt x="109" y="543"/>
                  </a:lnTo>
                  <a:lnTo>
                    <a:pt x="106" y="543"/>
                  </a:lnTo>
                  <a:lnTo>
                    <a:pt x="106" y="543"/>
                  </a:lnTo>
                  <a:lnTo>
                    <a:pt x="106" y="541"/>
                  </a:lnTo>
                  <a:lnTo>
                    <a:pt x="106" y="541"/>
                  </a:lnTo>
                  <a:lnTo>
                    <a:pt x="106" y="538"/>
                  </a:lnTo>
                  <a:lnTo>
                    <a:pt x="104" y="538"/>
                  </a:lnTo>
                  <a:lnTo>
                    <a:pt x="104" y="538"/>
                  </a:lnTo>
                  <a:lnTo>
                    <a:pt x="104" y="536"/>
                  </a:lnTo>
                  <a:lnTo>
                    <a:pt x="104" y="536"/>
                  </a:lnTo>
                  <a:lnTo>
                    <a:pt x="104" y="533"/>
                  </a:lnTo>
                  <a:lnTo>
                    <a:pt x="104" y="533"/>
                  </a:lnTo>
                  <a:lnTo>
                    <a:pt x="104" y="533"/>
                  </a:lnTo>
                  <a:lnTo>
                    <a:pt x="104" y="533"/>
                  </a:lnTo>
                  <a:lnTo>
                    <a:pt x="104" y="533"/>
                  </a:lnTo>
                  <a:lnTo>
                    <a:pt x="106" y="533"/>
                  </a:lnTo>
                  <a:lnTo>
                    <a:pt x="106" y="533"/>
                  </a:lnTo>
                  <a:lnTo>
                    <a:pt x="106" y="531"/>
                  </a:lnTo>
                  <a:lnTo>
                    <a:pt x="109" y="531"/>
                  </a:lnTo>
                  <a:lnTo>
                    <a:pt x="109" y="531"/>
                  </a:lnTo>
                  <a:lnTo>
                    <a:pt x="109" y="531"/>
                  </a:lnTo>
                  <a:lnTo>
                    <a:pt x="109" y="531"/>
                  </a:lnTo>
                  <a:lnTo>
                    <a:pt x="111" y="531"/>
                  </a:lnTo>
                  <a:lnTo>
                    <a:pt x="111" y="529"/>
                  </a:lnTo>
                  <a:lnTo>
                    <a:pt x="111" y="529"/>
                  </a:lnTo>
                  <a:lnTo>
                    <a:pt x="111" y="531"/>
                  </a:lnTo>
                  <a:lnTo>
                    <a:pt x="111" y="531"/>
                  </a:lnTo>
                  <a:lnTo>
                    <a:pt x="111" y="531"/>
                  </a:lnTo>
                  <a:lnTo>
                    <a:pt x="111" y="533"/>
                  </a:lnTo>
                  <a:lnTo>
                    <a:pt x="111" y="533"/>
                  </a:lnTo>
                  <a:lnTo>
                    <a:pt x="111" y="533"/>
                  </a:lnTo>
                  <a:lnTo>
                    <a:pt x="111" y="533"/>
                  </a:lnTo>
                  <a:lnTo>
                    <a:pt x="111" y="533"/>
                  </a:lnTo>
                  <a:lnTo>
                    <a:pt x="111" y="536"/>
                  </a:lnTo>
                  <a:lnTo>
                    <a:pt x="113" y="536"/>
                  </a:lnTo>
                  <a:lnTo>
                    <a:pt x="113" y="536"/>
                  </a:lnTo>
                  <a:lnTo>
                    <a:pt x="113" y="536"/>
                  </a:lnTo>
                  <a:lnTo>
                    <a:pt x="113" y="538"/>
                  </a:lnTo>
                  <a:lnTo>
                    <a:pt x="116" y="538"/>
                  </a:lnTo>
                  <a:lnTo>
                    <a:pt x="116" y="538"/>
                  </a:lnTo>
                  <a:lnTo>
                    <a:pt x="116" y="538"/>
                  </a:lnTo>
                  <a:lnTo>
                    <a:pt x="116" y="538"/>
                  </a:lnTo>
                  <a:lnTo>
                    <a:pt x="116" y="538"/>
                  </a:lnTo>
                  <a:lnTo>
                    <a:pt x="118" y="538"/>
                  </a:lnTo>
                  <a:lnTo>
                    <a:pt x="118" y="538"/>
                  </a:lnTo>
                  <a:lnTo>
                    <a:pt x="118" y="538"/>
                  </a:lnTo>
                  <a:lnTo>
                    <a:pt x="118" y="536"/>
                  </a:lnTo>
                  <a:lnTo>
                    <a:pt x="118" y="536"/>
                  </a:lnTo>
                  <a:lnTo>
                    <a:pt x="118" y="533"/>
                  </a:lnTo>
                  <a:lnTo>
                    <a:pt x="120" y="533"/>
                  </a:lnTo>
                  <a:lnTo>
                    <a:pt x="120" y="533"/>
                  </a:lnTo>
                  <a:lnTo>
                    <a:pt x="123" y="533"/>
                  </a:lnTo>
                  <a:lnTo>
                    <a:pt x="123" y="533"/>
                  </a:lnTo>
                  <a:lnTo>
                    <a:pt x="123" y="533"/>
                  </a:lnTo>
                  <a:lnTo>
                    <a:pt x="123" y="533"/>
                  </a:lnTo>
                  <a:lnTo>
                    <a:pt x="125" y="533"/>
                  </a:lnTo>
                  <a:lnTo>
                    <a:pt x="125" y="533"/>
                  </a:lnTo>
                  <a:lnTo>
                    <a:pt x="125" y="533"/>
                  </a:lnTo>
                  <a:lnTo>
                    <a:pt x="125" y="533"/>
                  </a:lnTo>
                  <a:lnTo>
                    <a:pt x="128" y="533"/>
                  </a:lnTo>
                  <a:lnTo>
                    <a:pt x="128" y="533"/>
                  </a:lnTo>
                  <a:lnTo>
                    <a:pt x="128" y="531"/>
                  </a:lnTo>
                  <a:lnTo>
                    <a:pt x="128" y="531"/>
                  </a:lnTo>
                  <a:lnTo>
                    <a:pt x="128" y="529"/>
                  </a:lnTo>
                  <a:lnTo>
                    <a:pt x="128" y="529"/>
                  </a:lnTo>
                  <a:lnTo>
                    <a:pt x="128" y="529"/>
                  </a:lnTo>
                  <a:lnTo>
                    <a:pt x="128" y="526"/>
                  </a:lnTo>
                  <a:lnTo>
                    <a:pt x="125" y="526"/>
                  </a:lnTo>
                  <a:lnTo>
                    <a:pt x="125" y="526"/>
                  </a:lnTo>
                  <a:lnTo>
                    <a:pt x="125" y="524"/>
                  </a:lnTo>
                  <a:lnTo>
                    <a:pt x="125" y="524"/>
                  </a:lnTo>
                  <a:lnTo>
                    <a:pt x="125" y="524"/>
                  </a:lnTo>
                  <a:lnTo>
                    <a:pt x="125" y="524"/>
                  </a:lnTo>
                  <a:lnTo>
                    <a:pt x="125" y="524"/>
                  </a:lnTo>
                  <a:lnTo>
                    <a:pt x="125" y="522"/>
                  </a:lnTo>
                  <a:lnTo>
                    <a:pt x="123" y="522"/>
                  </a:lnTo>
                  <a:lnTo>
                    <a:pt x="123" y="522"/>
                  </a:lnTo>
                  <a:lnTo>
                    <a:pt x="125" y="522"/>
                  </a:lnTo>
                  <a:lnTo>
                    <a:pt x="125" y="519"/>
                  </a:lnTo>
                  <a:lnTo>
                    <a:pt x="125" y="519"/>
                  </a:lnTo>
                  <a:lnTo>
                    <a:pt x="125" y="519"/>
                  </a:lnTo>
                  <a:lnTo>
                    <a:pt x="125" y="517"/>
                  </a:lnTo>
                  <a:lnTo>
                    <a:pt x="125" y="517"/>
                  </a:lnTo>
                  <a:lnTo>
                    <a:pt x="125" y="517"/>
                  </a:lnTo>
                  <a:lnTo>
                    <a:pt x="123" y="517"/>
                  </a:lnTo>
                  <a:lnTo>
                    <a:pt x="123" y="517"/>
                  </a:lnTo>
                  <a:lnTo>
                    <a:pt x="123" y="517"/>
                  </a:lnTo>
                  <a:lnTo>
                    <a:pt x="120" y="517"/>
                  </a:lnTo>
                  <a:lnTo>
                    <a:pt x="120" y="517"/>
                  </a:lnTo>
                  <a:lnTo>
                    <a:pt x="118" y="517"/>
                  </a:lnTo>
                  <a:lnTo>
                    <a:pt x="118" y="517"/>
                  </a:lnTo>
                  <a:lnTo>
                    <a:pt x="118" y="514"/>
                  </a:lnTo>
                  <a:lnTo>
                    <a:pt x="118" y="514"/>
                  </a:lnTo>
                  <a:lnTo>
                    <a:pt x="118" y="514"/>
                  </a:lnTo>
                  <a:lnTo>
                    <a:pt x="118" y="514"/>
                  </a:lnTo>
                  <a:lnTo>
                    <a:pt x="116" y="514"/>
                  </a:lnTo>
                  <a:lnTo>
                    <a:pt x="116" y="512"/>
                  </a:lnTo>
                  <a:lnTo>
                    <a:pt x="116" y="512"/>
                  </a:lnTo>
                  <a:lnTo>
                    <a:pt x="116" y="512"/>
                  </a:lnTo>
                  <a:lnTo>
                    <a:pt x="116" y="512"/>
                  </a:lnTo>
                  <a:lnTo>
                    <a:pt x="116" y="510"/>
                  </a:lnTo>
                  <a:lnTo>
                    <a:pt x="116" y="510"/>
                  </a:lnTo>
                  <a:lnTo>
                    <a:pt x="116" y="510"/>
                  </a:lnTo>
                  <a:lnTo>
                    <a:pt x="116" y="507"/>
                  </a:lnTo>
                  <a:lnTo>
                    <a:pt x="116" y="507"/>
                  </a:lnTo>
                  <a:lnTo>
                    <a:pt x="116" y="507"/>
                  </a:lnTo>
                  <a:lnTo>
                    <a:pt x="116" y="507"/>
                  </a:lnTo>
                  <a:lnTo>
                    <a:pt x="116" y="505"/>
                  </a:lnTo>
                  <a:lnTo>
                    <a:pt x="116" y="505"/>
                  </a:lnTo>
                  <a:lnTo>
                    <a:pt x="118" y="505"/>
                  </a:lnTo>
                  <a:lnTo>
                    <a:pt x="118" y="505"/>
                  </a:lnTo>
                  <a:lnTo>
                    <a:pt x="118" y="505"/>
                  </a:lnTo>
                  <a:lnTo>
                    <a:pt x="118" y="505"/>
                  </a:lnTo>
                  <a:lnTo>
                    <a:pt x="118" y="503"/>
                  </a:lnTo>
                  <a:lnTo>
                    <a:pt x="118" y="503"/>
                  </a:lnTo>
                  <a:lnTo>
                    <a:pt x="116" y="503"/>
                  </a:lnTo>
                  <a:lnTo>
                    <a:pt x="116" y="503"/>
                  </a:lnTo>
                  <a:lnTo>
                    <a:pt x="116" y="500"/>
                  </a:lnTo>
                  <a:lnTo>
                    <a:pt x="116" y="500"/>
                  </a:lnTo>
                  <a:lnTo>
                    <a:pt x="116" y="500"/>
                  </a:lnTo>
                  <a:lnTo>
                    <a:pt x="116" y="498"/>
                  </a:lnTo>
                  <a:lnTo>
                    <a:pt x="116" y="498"/>
                  </a:lnTo>
                  <a:lnTo>
                    <a:pt x="116" y="498"/>
                  </a:lnTo>
                  <a:lnTo>
                    <a:pt x="116" y="496"/>
                  </a:lnTo>
                  <a:lnTo>
                    <a:pt x="116" y="496"/>
                  </a:lnTo>
                  <a:lnTo>
                    <a:pt x="116" y="496"/>
                  </a:lnTo>
                  <a:lnTo>
                    <a:pt x="116" y="496"/>
                  </a:lnTo>
                  <a:lnTo>
                    <a:pt x="116" y="496"/>
                  </a:lnTo>
                  <a:lnTo>
                    <a:pt x="118" y="496"/>
                  </a:lnTo>
                  <a:lnTo>
                    <a:pt x="118" y="496"/>
                  </a:lnTo>
                  <a:lnTo>
                    <a:pt x="118" y="496"/>
                  </a:lnTo>
                  <a:lnTo>
                    <a:pt x="120" y="496"/>
                  </a:lnTo>
                  <a:lnTo>
                    <a:pt x="120" y="496"/>
                  </a:lnTo>
                  <a:lnTo>
                    <a:pt x="123" y="496"/>
                  </a:lnTo>
                  <a:lnTo>
                    <a:pt x="123" y="496"/>
                  </a:lnTo>
                  <a:lnTo>
                    <a:pt x="123" y="496"/>
                  </a:lnTo>
                  <a:lnTo>
                    <a:pt x="125" y="496"/>
                  </a:lnTo>
                  <a:lnTo>
                    <a:pt x="125" y="496"/>
                  </a:lnTo>
                  <a:lnTo>
                    <a:pt x="125" y="496"/>
                  </a:lnTo>
                  <a:lnTo>
                    <a:pt x="125" y="493"/>
                  </a:lnTo>
                  <a:lnTo>
                    <a:pt x="125" y="493"/>
                  </a:lnTo>
                  <a:lnTo>
                    <a:pt x="125" y="493"/>
                  </a:lnTo>
                  <a:lnTo>
                    <a:pt x="128" y="493"/>
                  </a:lnTo>
                  <a:lnTo>
                    <a:pt x="128" y="493"/>
                  </a:lnTo>
                  <a:lnTo>
                    <a:pt x="128" y="491"/>
                  </a:lnTo>
                  <a:lnTo>
                    <a:pt x="128" y="491"/>
                  </a:lnTo>
                  <a:lnTo>
                    <a:pt x="128" y="491"/>
                  </a:lnTo>
                  <a:lnTo>
                    <a:pt x="130" y="491"/>
                  </a:lnTo>
                  <a:lnTo>
                    <a:pt x="130" y="488"/>
                  </a:lnTo>
                  <a:lnTo>
                    <a:pt x="128" y="488"/>
                  </a:lnTo>
                  <a:lnTo>
                    <a:pt x="128" y="488"/>
                  </a:lnTo>
                  <a:lnTo>
                    <a:pt x="128" y="486"/>
                  </a:lnTo>
                  <a:lnTo>
                    <a:pt x="128" y="486"/>
                  </a:lnTo>
                  <a:lnTo>
                    <a:pt x="128" y="484"/>
                  </a:lnTo>
                  <a:lnTo>
                    <a:pt x="130" y="484"/>
                  </a:lnTo>
                  <a:lnTo>
                    <a:pt x="130" y="484"/>
                  </a:lnTo>
                  <a:lnTo>
                    <a:pt x="130" y="486"/>
                  </a:lnTo>
                  <a:lnTo>
                    <a:pt x="130" y="486"/>
                  </a:lnTo>
                  <a:lnTo>
                    <a:pt x="132" y="486"/>
                  </a:lnTo>
                  <a:lnTo>
                    <a:pt x="132" y="484"/>
                  </a:lnTo>
                  <a:lnTo>
                    <a:pt x="132" y="484"/>
                  </a:lnTo>
                  <a:lnTo>
                    <a:pt x="132" y="484"/>
                  </a:lnTo>
                  <a:lnTo>
                    <a:pt x="132" y="484"/>
                  </a:lnTo>
                  <a:lnTo>
                    <a:pt x="132" y="484"/>
                  </a:lnTo>
                  <a:lnTo>
                    <a:pt x="135" y="484"/>
                  </a:lnTo>
                  <a:lnTo>
                    <a:pt x="135" y="481"/>
                  </a:lnTo>
                  <a:lnTo>
                    <a:pt x="135" y="481"/>
                  </a:lnTo>
                  <a:lnTo>
                    <a:pt x="135" y="481"/>
                  </a:lnTo>
                  <a:lnTo>
                    <a:pt x="135" y="479"/>
                  </a:lnTo>
                  <a:lnTo>
                    <a:pt x="137" y="479"/>
                  </a:lnTo>
                  <a:lnTo>
                    <a:pt x="137" y="479"/>
                  </a:lnTo>
                  <a:lnTo>
                    <a:pt x="137" y="479"/>
                  </a:lnTo>
                  <a:lnTo>
                    <a:pt x="139" y="479"/>
                  </a:lnTo>
                  <a:lnTo>
                    <a:pt x="139" y="479"/>
                  </a:lnTo>
                  <a:lnTo>
                    <a:pt x="139" y="479"/>
                  </a:lnTo>
                  <a:lnTo>
                    <a:pt x="139" y="477"/>
                  </a:lnTo>
                  <a:lnTo>
                    <a:pt x="139" y="477"/>
                  </a:lnTo>
                  <a:lnTo>
                    <a:pt x="139" y="477"/>
                  </a:lnTo>
                  <a:lnTo>
                    <a:pt x="139" y="474"/>
                  </a:lnTo>
                  <a:lnTo>
                    <a:pt x="142" y="474"/>
                  </a:lnTo>
                  <a:lnTo>
                    <a:pt x="142" y="474"/>
                  </a:lnTo>
                  <a:lnTo>
                    <a:pt x="142" y="474"/>
                  </a:lnTo>
                  <a:lnTo>
                    <a:pt x="142" y="472"/>
                  </a:lnTo>
                  <a:lnTo>
                    <a:pt x="142" y="472"/>
                  </a:lnTo>
                  <a:lnTo>
                    <a:pt x="142" y="469"/>
                  </a:lnTo>
                  <a:lnTo>
                    <a:pt x="142" y="469"/>
                  </a:lnTo>
                  <a:lnTo>
                    <a:pt x="142" y="469"/>
                  </a:lnTo>
                  <a:lnTo>
                    <a:pt x="142" y="467"/>
                  </a:lnTo>
                  <a:lnTo>
                    <a:pt x="144" y="467"/>
                  </a:lnTo>
                  <a:lnTo>
                    <a:pt x="144" y="467"/>
                  </a:lnTo>
                  <a:lnTo>
                    <a:pt x="144" y="465"/>
                  </a:lnTo>
                  <a:lnTo>
                    <a:pt x="144" y="465"/>
                  </a:lnTo>
                  <a:lnTo>
                    <a:pt x="144" y="465"/>
                  </a:lnTo>
                  <a:lnTo>
                    <a:pt x="144" y="465"/>
                  </a:lnTo>
                  <a:lnTo>
                    <a:pt x="144" y="462"/>
                  </a:lnTo>
                  <a:lnTo>
                    <a:pt x="144" y="462"/>
                  </a:lnTo>
                  <a:lnTo>
                    <a:pt x="144" y="462"/>
                  </a:lnTo>
                  <a:lnTo>
                    <a:pt x="144" y="460"/>
                  </a:lnTo>
                  <a:lnTo>
                    <a:pt x="144" y="460"/>
                  </a:lnTo>
                  <a:lnTo>
                    <a:pt x="146" y="460"/>
                  </a:lnTo>
                  <a:lnTo>
                    <a:pt x="146" y="458"/>
                  </a:lnTo>
                  <a:lnTo>
                    <a:pt x="144" y="458"/>
                  </a:lnTo>
                  <a:lnTo>
                    <a:pt x="144" y="458"/>
                  </a:lnTo>
                  <a:lnTo>
                    <a:pt x="144" y="458"/>
                  </a:lnTo>
                  <a:lnTo>
                    <a:pt x="144" y="458"/>
                  </a:lnTo>
                  <a:lnTo>
                    <a:pt x="142" y="458"/>
                  </a:lnTo>
                  <a:lnTo>
                    <a:pt x="142" y="458"/>
                  </a:lnTo>
                  <a:lnTo>
                    <a:pt x="142" y="458"/>
                  </a:lnTo>
                  <a:lnTo>
                    <a:pt x="139" y="458"/>
                  </a:lnTo>
                  <a:lnTo>
                    <a:pt x="139" y="460"/>
                  </a:lnTo>
                  <a:lnTo>
                    <a:pt x="139" y="460"/>
                  </a:lnTo>
                  <a:lnTo>
                    <a:pt x="139" y="460"/>
                  </a:lnTo>
                  <a:lnTo>
                    <a:pt x="139" y="460"/>
                  </a:lnTo>
                  <a:lnTo>
                    <a:pt x="137" y="460"/>
                  </a:lnTo>
                  <a:lnTo>
                    <a:pt x="137" y="460"/>
                  </a:lnTo>
                  <a:lnTo>
                    <a:pt x="137" y="458"/>
                  </a:lnTo>
                  <a:lnTo>
                    <a:pt x="137" y="458"/>
                  </a:lnTo>
                  <a:lnTo>
                    <a:pt x="137" y="458"/>
                  </a:lnTo>
                  <a:lnTo>
                    <a:pt x="137" y="455"/>
                  </a:lnTo>
                  <a:lnTo>
                    <a:pt x="137" y="455"/>
                  </a:lnTo>
                  <a:lnTo>
                    <a:pt x="137" y="455"/>
                  </a:lnTo>
                  <a:lnTo>
                    <a:pt x="137" y="455"/>
                  </a:lnTo>
                  <a:lnTo>
                    <a:pt x="135" y="455"/>
                  </a:lnTo>
                  <a:lnTo>
                    <a:pt x="135" y="455"/>
                  </a:lnTo>
                  <a:lnTo>
                    <a:pt x="135" y="455"/>
                  </a:lnTo>
                  <a:lnTo>
                    <a:pt x="132" y="455"/>
                  </a:lnTo>
                  <a:lnTo>
                    <a:pt x="132" y="455"/>
                  </a:lnTo>
                  <a:lnTo>
                    <a:pt x="132" y="455"/>
                  </a:lnTo>
                  <a:lnTo>
                    <a:pt x="132" y="455"/>
                  </a:lnTo>
                  <a:lnTo>
                    <a:pt x="132" y="453"/>
                  </a:lnTo>
                  <a:lnTo>
                    <a:pt x="130" y="453"/>
                  </a:lnTo>
                  <a:lnTo>
                    <a:pt x="130" y="453"/>
                  </a:lnTo>
                  <a:lnTo>
                    <a:pt x="130" y="453"/>
                  </a:lnTo>
                  <a:lnTo>
                    <a:pt x="130" y="451"/>
                  </a:lnTo>
                  <a:lnTo>
                    <a:pt x="130" y="451"/>
                  </a:lnTo>
                  <a:lnTo>
                    <a:pt x="130" y="451"/>
                  </a:lnTo>
                  <a:lnTo>
                    <a:pt x="130" y="448"/>
                  </a:lnTo>
                  <a:lnTo>
                    <a:pt x="128" y="448"/>
                  </a:lnTo>
                  <a:lnTo>
                    <a:pt x="128" y="448"/>
                  </a:lnTo>
                  <a:lnTo>
                    <a:pt x="125" y="448"/>
                  </a:lnTo>
                  <a:lnTo>
                    <a:pt x="125" y="448"/>
                  </a:lnTo>
                  <a:lnTo>
                    <a:pt x="125" y="446"/>
                  </a:lnTo>
                  <a:lnTo>
                    <a:pt x="125" y="446"/>
                  </a:lnTo>
                  <a:lnTo>
                    <a:pt x="125" y="446"/>
                  </a:lnTo>
                  <a:lnTo>
                    <a:pt x="125" y="446"/>
                  </a:lnTo>
                  <a:lnTo>
                    <a:pt x="123" y="446"/>
                  </a:lnTo>
                  <a:lnTo>
                    <a:pt x="123" y="446"/>
                  </a:lnTo>
                  <a:lnTo>
                    <a:pt x="123" y="446"/>
                  </a:lnTo>
                  <a:lnTo>
                    <a:pt x="123" y="446"/>
                  </a:lnTo>
                  <a:lnTo>
                    <a:pt x="123" y="448"/>
                  </a:lnTo>
                  <a:lnTo>
                    <a:pt x="120" y="448"/>
                  </a:lnTo>
                  <a:lnTo>
                    <a:pt x="120" y="446"/>
                  </a:lnTo>
                  <a:lnTo>
                    <a:pt x="120" y="446"/>
                  </a:lnTo>
                  <a:lnTo>
                    <a:pt x="118" y="446"/>
                  </a:lnTo>
                  <a:lnTo>
                    <a:pt x="118" y="446"/>
                  </a:lnTo>
                  <a:lnTo>
                    <a:pt x="118" y="446"/>
                  </a:lnTo>
                  <a:lnTo>
                    <a:pt x="116" y="446"/>
                  </a:lnTo>
                  <a:lnTo>
                    <a:pt x="116" y="448"/>
                  </a:lnTo>
                  <a:lnTo>
                    <a:pt x="116" y="448"/>
                  </a:lnTo>
                  <a:lnTo>
                    <a:pt x="116" y="448"/>
                  </a:lnTo>
                  <a:lnTo>
                    <a:pt x="113" y="448"/>
                  </a:lnTo>
                  <a:lnTo>
                    <a:pt x="113" y="446"/>
                  </a:lnTo>
                  <a:lnTo>
                    <a:pt x="113" y="446"/>
                  </a:lnTo>
                  <a:lnTo>
                    <a:pt x="111" y="446"/>
                  </a:lnTo>
                  <a:lnTo>
                    <a:pt x="111" y="448"/>
                  </a:lnTo>
                  <a:lnTo>
                    <a:pt x="111" y="448"/>
                  </a:lnTo>
                  <a:lnTo>
                    <a:pt x="111" y="448"/>
                  </a:lnTo>
                  <a:lnTo>
                    <a:pt x="109" y="448"/>
                  </a:lnTo>
                  <a:lnTo>
                    <a:pt x="109" y="448"/>
                  </a:lnTo>
                  <a:lnTo>
                    <a:pt x="109" y="448"/>
                  </a:lnTo>
                  <a:lnTo>
                    <a:pt x="109" y="451"/>
                  </a:lnTo>
                  <a:lnTo>
                    <a:pt x="109" y="451"/>
                  </a:lnTo>
                  <a:lnTo>
                    <a:pt x="106" y="451"/>
                  </a:lnTo>
                  <a:lnTo>
                    <a:pt x="106" y="451"/>
                  </a:lnTo>
                  <a:lnTo>
                    <a:pt x="106" y="451"/>
                  </a:lnTo>
                  <a:lnTo>
                    <a:pt x="104" y="451"/>
                  </a:lnTo>
                  <a:lnTo>
                    <a:pt x="104" y="451"/>
                  </a:lnTo>
                  <a:lnTo>
                    <a:pt x="104" y="453"/>
                  </a:lnTo>
                  <a:lnTo>
                    <a:pt x="104" y="453"/>
                  </a:lnTo>
                  <a:lnTo>
                    <a:pt x="104" y="453"/>
                  </a:lnTo>
                  <a:lnTo>
                    <a:pt x="101" y="453"/>
                  </a:lnTo>
                  <a:lnTo>
                    <a:pt x="101" y="453"/>
                  </a:lnTo>
                  <a:lnTo>
                    <a:pt x="99" y="453"/>
                  </a:lnTo>
                  <a:lnTo>
                    <a:pt x="99" y="455"/>
                  </a:lnTo>
                  <a:lnTo>
                    <a:pt x="99" y="455"/>
                  </a:lnTo>
                  <a:lnTo>
                    <a:pt x="99" y="455"/>
                  </a:lnTo>
                  <a:lnTo>
                    <a:pt x="99" y="455"/>
                  </a:lnTo>
                  <a:lnTo>
                    <a:pt x="99" y="455"/>
                  </a:lnTo>
                  <a:lnTo>
                    <a:pt x="97" y="455"/>
                  </a:lnTo>
                  <a:lnTo>
                    <a:pt x="97" y="458"/>
                  </a:lnTo>
                  <a:lnTo>
                    <a:pt x="97" y="458"/>
                  </a:lnTo>
                  <a:lnTo>
                    <a:pt x="97" y="455"/>
                  </a:lnTo>
                  <a:lnTo>
                    <a:pt x="97" y="455"/>
                  </a:lnTo>
                  <a:lnTo>
                    <a:pt x="94" y="455"/>
                  </a:lnTo>
                  <a:lnTo>
                    <a:pt x="94" y="455"/>
                  </a:lnTo>
                  <a:lnTo>
                    <a:pt x="94" y="458"/>
                  </a:lnTo>
                  <a:lnTo>
                    <a:pt x="94" y="458"/>
                  </a:lnTo>
                  <a:lnTo>
                    <a:pt x="92" y="458"/>
                  </a:lnTo>
                  <a:lnTo>
                    <a:pt x="92" y="458"/>
                  </a:lnTo>
                  <a:lnTo>
                    <a:pt x="92" y="458"/>
                  </a:lnTo>
                  <a:lnTo>
                    <a:pt x="90" y="458"/>
                  </a:lnTo>
                  <a:lnTo>
                    <a:pt x="90" y="458"/>
                  </a:lnTo>
                  <a:lnTo>
                    <a:pt x="90" y="458"/>
                  </a:lnTo>
                  <a:lnTo>
                    <a:pt x="87" y="458"/>
                  </a:lnTo>
                  <a:lnTo>
                    <a:pt x="87" y="458"/>
                  </a:lnTo>
                  <a:lnTo>
                    <a:pt x="87" y="460"/>
                  </a:lnTo>
                  <a:lnTo>
                    <a:pt x="85" y="460"/>
                  </a:lnTo>
                  <a:lnTo>
                    <a:pt x="85" y="458"/>
                  </a:lnTo>
                  <a:lnTo>
                    <a:pt x="85" y="458"/>
                  </a:lnTo>
                  <a:lnTo>
                    <a:pt x="85" y="458"/>
                  </a:lnTo>
                  <a:lnTo>
                    <a:pt x="85" y="460"/>
                  </a:lnTo>
                  <a:lnTo>
                    <a:pt x="83" y="460"/>
                  </a:lnTo>
                  <a:lnTo>
                    <a:pt x="83" y="458"/>
                  </a:lnTo>
                  <a:lnTo>
                    <a:pt x="83" y="458"/>
                  </a:lnTo>
                  <a:lnTo>
                    <a:pt x="83" y="458"/>
                  </a:lnTo>
                  <a:lnTo>
                    <a:pt x="83" y="458"/>
                  </a:lnTo>
                  <a:lnTo>
                    <a:pt x="80" y="458"/>
                  </a:lnTo>
                  <a:lnTo>
                    <a:pt x="80" y="458"/>
                  </a:lnTo>
                  <a:lnTo>
                    <a:pt x="78" y="458"/>
                  </a:lnTo>
                  <a:lnTo>
                    <a:pt x="78" y="455"/>
                  </a:lnTo>
                  <a:lnTo>
                    <a:pt x="78" y="455"/>
                  </a:lnTo>
                  <a:lnTo>
                    <a:pt x="78" y="458"/>
                  </a:lnTo>
                  <a:lnTo>
                    <a:pt x="78" y="458"/>
                  </a:lnTo>
                  <a:lnTo>
                    <a:pt x="78" y="458"/>
                  </a:lnTo>
                  <a:lnTo>
                    <a:pt x="78" y="458"/>
                  </a:lnTo>
                  <a:lnTo>
                    <a:pt x="75" y="458"/>
                  </a:lnTo>
                  <a:lnTo>
                    <a:pt x="75" y="455"/>
                  </a:lnTo>
                  <a:lnTo>
                    <a:pt x="75" y="455"/>
                  </a:lnTo>
                  <a:lnTo>
                    <a:pt x="75" y="455"/>
                  </a:lnTo>
                  <a:lnTo>
                    <a:pt x="75" y="455"/>
                  </a:lnTo>
                  <a:lnTo>
                    <a:pt x="75" y="455"/>
                  </a:lnTo>
                  <a:lnTo>
                    <a:pt x="73" y="455"/>
                  </a:lnTo>
                  <a:lnTo>
                    <a:pt x="73" y="455"/>
                  </a:lnTo>
                  <a:lnTo>
                    <a:pt x="71" y="455"/>
                  </a:lnTo>
                  <a:lnTo>
                    <a:pt x="71" y="455"/>
                  </a:lnTo>
                  <a:lnTo>
                    <a:pt x="71" y="453"/>
                  </a:lnTo>
                  <a:lnTo>
                    <a:pt x="71" y="453"/>
                  </a:lnTo>
                  <a:lnTo>
                    <a:pt x="68" y="453"/>
                  </a:lnTo>
                  <a:lnTo>
                    <a:pt x="68" y="453"/>
                  </a:lnTo>
                  <a:lnTo>
                    <a:pt x="66" y="453"/>
                  </a:lnTo>
                  <a:lnTo>
                    <a:pt x="66" y="453"/>
                  </a:lnTo>
                  <a:lnTo>
                    <a:pt x="66" y="453"/>
                  </a:lnTo>
                  <a:lnTo>
                    <a:pt x="66" y="453"/>
                  </a:lnTo>
                  <a:lnTo>
                    <a:pt x="64" y="453"/>
                  </a:lnTo>
                  <a:lnTo>
                    <a:pt x="64" y="451"/>
                  </a:lnTo>
                  <a:lnTo>
                    <a:pt x="64" y="451"/>
                  </a:lnTo>
                  <a:lnTo>
                    <a:pt x="64" y="448"/>
                  </a:lnTo>
                  <a:lnTo>
                    <a:pt x="64" y="448"/>
                  </a:lnTo>
                  <a:lnTo>
                    <a:pt x="64" y="448"/>
                  </a:lnTo>
                  <a:lnTo>
                    <a:pt x="64" y="448"/>
                  </a:lnTo>
                  <a:lnTo>
                    <a:pt x="64" y="448"/>
                  </a:lnTo>
                  <a:lnTo>
                    <a:pt x="61" y="448"/>
                  </a:lnTo>
                  <a:lnTo>
                    <a:pt x="61" y="448"/>
                  </a:lnTo>
                  <a:lnTo>
                    <a:pt x="59" y="448"/>
                  </a:lnTo>
                  <a:lnTo>
                    <a:pt x="59" y="451"/>
                  </a:lnTo>
                  <a:lnTo>
                    <a:pt x="59" y="451"/>
                  </a:lnTo>
                  <a:lnTo>
                    <a:pt x="59" y="451"/>
                  </a:lnTo>
                  <a:lnTo>
                    <a:pt x="57" y="451"/>
                  </a:lnTo>
                  <a:lnTo>
                    <a:pt x="57" y="451"/>
                  </a:lnTo>
                  <a:lnTo>
                    <a:pt x="57" y="451"/>
                  </a:lnTo>
                  <a:lnTo>
                    <a:pt x="54" y="451"/>
                  </a:lnTo>
                  <a:lnTo>
                    <a:pt x="54" y="448"/>
                  </a:lnTo>
                  <a:lnTo>
                    <a:pt x="54" y="448"/>
                  </a:lnTo>
                  <a:lnTo>
                    <a:pt x="54" y="446"/>
                  </a:lnTo>
                  <a:lnTo>
                    <a:pt x="54" y="446"/>
                  </a:lnTo>
                  <a:lnTo>
                    <a:pt x="54" y="446"/>
                  </a:lnTo>
                  <a:lnTo>
                    <a:pt x="52" y="446"/>
                  </a:lnTo>
                  <a:lnTo>
                    <a:pt x="52" y="446"/>
                  </a:lnTo>
                  <a:lnTo>
                    <a:pt x="52" y="443"/>
                  </a:lnTo>
                  <a:lnTo>
                    <a:pt x="52" y="443"/>
                  </a:lnTo>
                  <a:lnTo>
                    <a:pt x="54" y="443"/>
                  </a:lnTo>
                  <a:lnTo>
                    <a:pt x="54" y="443"/>
                  </a:lnTo>
                  <a:lnTo>
                    <a:pt x="54" y="443"/>
                  </a:lnTo>
                  <a:lnTo>
                    <a:pt x="54" y="443"/>
                  </a:lnTo>
                  <a:lnTo>
                    <a:pt x="54" y="443"/>
                  </a:lnTo>
                  <a:lnTo>
                    <a:pt x="54" y="441"/>
                  </a:lnTo>
                  <a:lnTo>
                    <a:pt x="52" y="441"/>
                  </a:lnTo>
                  <a:lnTo>
                    <a:pt x="52" y="441"/>
                  </a:lnTo>
                  <a:lnTo>
                    <a:pt x="54" y="441"/>
                  </a:lnTo>
                  <a:lnTo>
                    <a:pt x="54" y="441"/>
                  </a:lnTo>
                  <a:lnTo>
                    <a:pt x="54" y="439"/>
                  </a:lnTo>
                  <a:lnTo>
                    <a:pt x="54" y="439"/>
                  </a:lnTo>
                  <a:lnTo>
                    <a:pt x="52" y="439"/>
                  </a:lnTo>
                  <a:lnTo>
                    <a:pt x="52" y="439"/>
                  </a:lnTo>
                  <a:lnTo>
                    <a:pt x="52" y="436"/>
                  </a:lnTo>
                  <a:lnTo>
                    <a:pt x="52" y="436"/>
                  </a:lnTo>
                  <a:lnTo>
                    <a:pt x="52" y="436"/>
                  </a:lnTo>
                  <a:lnTo>
                    <a:pt x="52" y="436"/>
                  </a:lnTo>
                  <a:lnTo>
                    <a:pt x="52" y="434"/>
                  </a:lnTo>
                  <a:lnTo>
                    <a:pt x="52" y="434"/>
                  </a:lnTo>
                  <a:lnTo>
                    <a:pt x="52" y="434"/>
                  </a:lnTo>
                  <a:lnTo>
                    <a:pt x="52" y="434"/>
                  </a:lnTo>
                  <a:lnTo>
                    <a:pt x="52" y="434"/>
                  </a:lnTo>
                  <a:lnTo>
                    <a:pt x="52" y="432"/>
                  </a:lnTo>
                  <a:lnTo>
                    <a:pt x="49" y="432"/>
                  </a:lnTo>
                  <a:lnTo>
                    <a:pt x="49" y="432"/>
                  </a:lnTo>
                  <a:lnTo>
                    <a:pt x="49" y="429"/>
                  </a:lnTo>
                  <a:lnTo>
                    <a:pt x="49" y="429"/>
                  </a:lnTo>
                  <a:lnTo>
                    <a:pt x="49" y="429"/>
                  </a:lnTo>
                  <a:lnTo>
                    <a:pt x="49" y="429"/>
                  </a:lnTo>
                  <a:lnTo>
                    <a:pt x="49" y="427"/>
                  </a:lnTo>
                  <a:lnTo>
                    <a:pt x="47" y="427"/>
                  </a:lnTo>
                  <a:lnTo>
                    <a:pt x="47" y="427"/>
                  </a:lnTo>
                  <a:lnTo>
                    <a:pt x="47" y="427"/>
                  </a:lnTo>
                  <a:lnTo>
                    <a:pt x="45" y="427"/>
                  </a:lnTo>
                  <a:lnTo>
                    <a:pt x="45" y="427"/>
                  </a:lnTo>
                  <a:lnTo>
                    <a:pt x="45" y="424"/>
                  </a:lnTo>
                  <a:lnTo>
                    <a:pt x="45" y="424"/>
                  </a:lnTo>
                  <a:lnTo>
                    <a:pt x="42" y="424"/>
                  </a:lnTo>
                  <a:lnTo>
                    <a:pt x="42" y="424"/>
                  </a:lnTo>
                  <a:lnTo>
                    <a:pt x="42" y="427"/>
                  </a:lnTo>
                  <a:lnTo>
                    <a:pt x="42" y="427"/>
                  </a:lnTo>
                  <a:lnTo>
                    <a:pt x="40" y="427"/>
                  </a:lnTo>
                  <a:lnTo>
                    <a:pt x="40" y="427"/>
                  </a:lnTo>
                  <a:lnTo>
                    <a:pt x="40" y="424"/>
                  </a:lnTo>
                  <a:lnTo>
                    <a:pt x="40" y="424"/>
                  </a:lnTo>
                  <a:lnTo>
                    <a:pt x="40" y="424"/>
                  </a:lnTo>
                  <a:lnTo>
                    <a:pt x="40" y="422"/>
                  </a:lnTo>
                  <a:lnTo>
                    <a:pt x="40" y="422"/>
                  </a:lnTo>
                  <a:lnTo>
                    <a:pt x="38" y="422"/>
                  </a:lnTo>
                  <a:lnTo>
                    <a:pt x="38" y="422"/>
                  </a:lnTo>
                  <a:lnTo>
                    <a:pt x="38" y="422"/>
                  </a:lnTo>
                  <a:lnTo>
                    <a:pt x="35" y="422"/>
                  </a:lnTo>
                  <a:lnTo>
                    <a:pt x="35" y="422"/>
                  </a:lnTo>
                  <a:lnTo>
                    <a:pt x="35" y="420"/>
                  </a:lnTo>
                  <a:lnTo>
                    <a:pt x="33" y="420"/>
                  </a:lnTo>
                  <a:lnTo>
                    <a:pt x="33" y="420"/>
                  </a:lnTo>
                  <a:lnTo>
                    <a:pt x="33" y="420"/>
                  </a:lnTo>
                  <a:lnTo>
                    <a:pt x="30" y="420"/>
                  </a:lnTo>
                  <a:lnTo>
                    <a:pt x="30" y="420"/>
                  </a:lnTo>
                  <a:lnTo>
                    <a:pt x="30" y="422"/>
                  </a:lnTo>
                  <a:lnTo>
                    <a:pt x="30" y="422"/>
                  </a:lnTo>
                  <a:lnTo>
                    <a:pt x="28" y="422"/>
                  </a:lnTo>
                  <a:lnTo>
                    <a:pt x="28" y="422"/>
                  </a:lnTo>
                  <a:lnTo>
                    <a:pt x="26" y="422"/>
                  </a:lnTo>
                  <a:lnTo>
                    <a:pt x="26" y="420"/>
                  </a:lnTo>
                  <a:lnTo>
                    <a:pt x="26" y="420"/>
                  </a:lnTo>
                  <a:lnTo>
                    <a:pt x="26" y="420"/>
                  </a:lnTo>
                  <a:lnTo>
                    <a:pt x="26" y="420"/>
                  </a:lnTo>
                  <a:lnTo>
                    <a:pt x="23" y="420"/>
                  </a:lnTo>
                  <a:lnTo>
                    <a:pt x="23" y="417"/>
                  </a:lnTo>
                  <a:lnTo>
                    <a:pt x="23" y="417"/>
                  </a:lnTo>
                  <a:lnTo>
                    <a:pt x="23" y="417"/>
                  </a:lnTo>
                  <a:lnTo>
                    <a:pt x="23" y="420"/>
                  </a:lnTo>
                  <a:lnTo>
                    <a:pt x="21" y="420"/>
                  </a:lnTo>
                  <a:lnTo>
                    <a:pt x="21" y="420"/>
                  </a:lnTo>
                  <a:lnTo>
                    <a:pt x="21" y="417"/>
                  </a:lnTo>
                  <a:lnTo>
                    <a:pt x="19" y="417"/>
                  </a:lnTo>
                  <a:lnTo>
                    <a:pt x="19" y="417"/>
                  </a:lnTo>
                  <a:lnTo>
                    <a:pt x="19" y="417"/>
                  </a:lnTo>
                  <a:lnTo>
                    <a:pt x="19" y="415"/>
                  </a:lnTo>
                  <a:lnTo>
                    <a:pt x="19" y="415"/>
                  </a:lnTo>
                  <a:lnTo>
                    <a:pt x="19" y="415"/>
                  </a:lnTo>
                  <a:lnTo>
                    <a:pt x="19" y="415"/>
                  </a:lnTo>
                  <a:lnTo>
                    <a:pt x="21" y="415"/>
                  </a:lnTo>
                  <a:lnTo>
                    <a:pt x="21" y="415"/>
                  </a:lnTo>
                  <a:lnTo>
                    <a:pt x="23" y="415"/>
                  </a:lnTo>
                  <a:lnTo>
                    <a:pt x="23" y="415"/>
                  </a:lnTo>
                  <a:lnTo>
                    <a:pt x="23" y="415"/>
                  </a:lnTo>
                  <a:lnTo>
                    <a:pt x="23" y="413"/>
                  </a:lnTo>
                  <a:lnTo>
                    <a:pt x="26" y="413"/>
                  </a:lnTo>
                  <a:lnTo>
                    <a:pt x="26" y="415"/>
                  </a:lnTo>
                  <a:lnTo>
                    <a:pt x="26" y="415"/>
                  </a:lnTo>
                  <a:lnTo>
                    <a:pt x="26" y="415"/>
                  </a:lnTo>
                  <a:lnTo>
                    <a:pt x="26" y="415"/>
                  </a:lnTo>
                  <a:lnTo>
                    <a:pt x="28" y="415"/>
                  </a:lnTo>
                  <a:lnTo>
                    <a:pt x="28" y="415"/>
                  </a:lnTo>
                  <a:lnTo>
                    <a:pt x="28" y="415"/>
                  </a:lnTo>
                  <a:lnTo>
                    <a:pt x="28" y="413"/>
                  </a:lnTo>
                  <a:lnTo>
                    <a:pt x="30" y="413"/>
                  </a:lnTo>
                  <a:lnTo>
                    <a:pt x="30" y="413"/>
                  </a:lnTo>
                  <a:lnTo>
                    <a:pt x="30" y="413"/>
                  </a:lnTo>
                  <a:lnTo>
                    <a:pt x="30" y="413"/>
                  </a:lnTo>
                  <a:lnTo>
                    <a:pt x="33" y="413"/>
                  </a:lnTo>
                  <a:lnTo>
                    <a:pt x="33" y="413"/>
                  </a:lnTo>
                  <a:lnTo>
                    <a:pt x="33" y="410"/>
                  </a:lnTo>
                  <a:lnTo>
                    <a:pt x="33" y="410"/>
                  </a:lnTo>
                  <a:lnTo>
                    <a:pt x="33" y="408"/>
                  </a:lnTo>
                  <a:lnTo>
                    <a:pt x="33" y="408"/>
                  </a:lnTo>
                  <a:lnTo>
                    <a:pt x="33" y="408"/>
                  </a:lnTo>
                  <a:lnTo>
                    <a:pt x="30" y="408"/>
                  </a:lnTo>
                  <a:lnTo>
                    <a:pt x="30" y="405"/>
                  </a:lnTo>
                  <a:lnTo>
                    <a:pt x="30" y="405"/>
                  </a:lnTo>
                  <a:lnTo>
                    <a:pt x="30" y="405"/>
                  </a:lnTo>
                  <a:lnTo>
                    <a:pt x="28" y="405"/>
                  </a:lnTo>
                  <a:lnTo>
                    <a:pt x="28" y="405"/>
                  </a:lnTo>
                  <a:lnTo>
                    <a:pt x="28" y="405"/>
                  </a:lnTo>
                  <a:lnTo>
                    <a:pt x="28" y="403"/>
                  </a:lnTo>
                  <a:lnTo>
                    <a:pt x="28" y="403"/>
                  </a:lnTo>
                  <a:lnTo>
                    <a:pt x="30" y="403"/>
                  </a:lnTo>
                  <a:lnTo>
                    <a:pt x="30" y="401"/>
                  </a:lnTo>
                  <a:lnTo>
                    <a:pt x="30" y="401"/>
                  </a:lnTo>
                  <a:lnTo>
                    <a:pt x="30" y="401"/>
                  </a:lnTo>
                  <a:lnTo>
                    <a:pt x="30" y="401"/>
                  </a:lnTo>
                  <a:lnTo>
                    <a:pt x="30" y="398"/>
                  </a:lnTo>
                  <a:lnTo>
                    <a:pt x="28" y="398"/>
                  </a:lnTo>
                  <a:lnTo>
                    <a:pt x="28" y="398"/>
                  </a:lnTo>
                  <a:lnTo>
                    <a:pt x="28" y="396"/>
                  </a:lnTo>
                  <a:lnTo>
                    <a:pt x="28" y="396"/>
                  </a:lnTo>
                  <a:lnTo>
                    <a:pt x="28" y="396"/>
                  </a:lnTo>
                  <a:lnTo>
                    <a:pt x="28" y="394"/>
                  </a:lnTo>
                  <a:lnTo>
                    <a:pt x="28" y="394"/>
                  </a:lnTo>
                  <a:lnTo>
                    <a:pt x="26" y="394"/>
                  </a:lnTo>
                  <a:lnTo>
                    <a:pt x="26" y="394"/>
                  </a:lnTo>
                  <a:lnTo>
                    <a:pt x="26" y="391"/>
                  </a:lnTo>
                  <a:lnTo>
                    <a:pt x="26" y="391"/>
                  </a:lnTo>
                  <a:lnTo>
                    <a:pt x="26" y="391"/>
                  </a:lnTo>
                  <a:lnTo>
                    <a:pt x="26" y="389"/>
                  </a:lnTo>
                  <a:lnTo>
                    <a:pt x="26" y="389"/>
                  </a:lnTo>
                  <a:lnTo>
                    <a:pt x="26" y="387"/>
                  </a:lnTo>
                  <a:lnTo>
                    <a:pt x="26" y="387"/>
                  </a:lnTo>
                  <a:lnTo>
                    <a:pt x="26" y="384"/>
                  </a:lnTo>
                  <a:lnTo>
                    <a:pt x="26" y="384"/>
                  </a:lnTo>
                  <a:lnTo>
                    <a:pt x="28" y="384"/>
                  </a:lnTo>
                  <a:lnTo>
                    <a:pt x="28" y="384"/>
                  </a:lnTo>
                  <a:lnTo>
                    <a:pt x="28" y="384"/>
                  </a:lnTo>
                  <a:lnTo>
                    <a:pt x="28" y="382"/>
                  </a:lnTo>
                  <a:lnTo>
                    <a:pt x="26" y="382"/>
                  </a:lnTo>
                  <a:lnTo>
                    <a:pt x="26" y="382"/>
                  </a:lnTo>
                  <a:lnTo>
                    <a:pt x="26" y="382"/>
                  </a:lnTo>
                  <a:lnTo>
                    <a:pt x="26" y="382"/>
                  </a:lnTo>
                  <a:lnTo>
                    <a:pt x="23" y="382"/>
                  </a:lnTo>
                  <a:lnTo>
                    <a:pt x="23" y="382"/>
                  </a:lnTo>
                  <a:lnTo>
                    <a:pt x="23" y="379"/>
                  </a:lnTo>
                  <a:lnTo>
                    <a:pt x="23" y="379"/>
                  </a:lnTo>
                  <a:lnTo>
                    <a:pt x="21" y="379"/>
                  </a:lnTo>
                  <a:lnTo>
                    <a:pt x="21" y="379"/>
                  </a:lnTo>
                  <a:lnTo>
                    <a:pt x="21" y="379"/>
                  </a:lnTo>
                  <a:lnTo>
                    <a:pt x="19" y="379"/>
                  </a:lnTo>
                  <a:lnTo>
                    <a:pt x="19" y="379"/>
                  </a:lnTo>
                  <a:lnTo>
                    <a:pt x="19" y="379"/>
                  </a:lnTo>
                  <a:lnTo>
                    <a:pt x="19" y="377"/>
                  </a:lnTo>
                  <a:lnTo>
                    <a:pt x="16" y="377"/>
                  </a:lnTo>
                  <a:lnTo>
                    <a:pt x="16" y="377"/>
                  </a:lnTo>
                  <a:lnTo>
                    <a:pt x="16" y="377"/>
                  </a:lnTo>
                  <a:lnTo>
                    <a:pt x="14" y="377"/>
                  </a:lnTo>
                  <a:lnTo>
                    <a:pt x="14" y="377"/>
                  </a:lnTo>
                  <a:lnTo>
                    <a:pt x="12" y="377"/>
                  </a:lnTo>
                  <a:lnTo>
                    <a:pt x="12" y="377"/>
                  </a:lnTo>
                  <a:lnTo>
                    <a:pt x="12" y="379"/>
                  </a:lnTo>
                  <a:lnTo>
                    <a:pt x="12" y="379"/>
                  </a:lnTo>
                  <a:lnTo>
                    <a:pt x="12" y="379"/>
                  </a:lnTo>
                  <a:lnTo>
                    <a:pt x="12" y="382"/>
                  </a:lnTo>
                  <a:lnTo>
                    <a:pt x="9" y="382"/>
                  </a:lnTo>
                  <a:lnTo>
                    <a:pt x="9" y="382"/>
                  </a:lnTo>
                  <a:lnTo>
                    <a:pt x="9" y="382"/>
                  </a:lnTo>
                  <a:lnTo>
                    <a:pt x="7" y="382"/>
                  </a:lnTo>
                  <a:lnTo>
                    <a:pt x="7" y="379"/>
                  </a:lnTo>
                  <a:lnTo>
                    <a:pt x="7" y="379"/>
                  </a:lnTo>
                  <a:lnTo>
                    <a:pt x="4" y="379"/>
                  </a:lnTo>
                  <a:lnTo>
                    <a:pt x="4" y="379"/>
                  </a:lnTo>
                  <a:lnTo>
                    <a:pt x="4" y="379"/>
                  </a:lnTo>
                  <a:lnTo>
                    <a:pt x="4" y="377"/>
                  </a:lnTo>
                  <a:lnTo>
                    <a:pt x="4" y="377"/>
                  </a:lnTo>
                  <a:lnTo>
                    <a:pt x="4" y="377"/>
                  </a:lnTo>
                  <a:lnTo>
                    <a:pt x="4" y="375"/>
                  </a:lnTo>
                  <a:lnTo>
                    <a:pt x="4" y="375"/>
                  </a:lnTo>
                  <a:lnTo>
                    <a:pt x="4" y="375"/>
                  </a:lnTo>
                  <a:lnTo>
                    <a:pt x="2" y="375"/>
                  </a:lnTo>
                  <a:lnTo>
                    <a:pt x="2" y="372"/>
                  </a:lnTo>
                  <a:lnTo>
                    <a:pt x="2" y="372"/>
                  </a:lnTo>
                  <a:lnTo>
                    <a:pt x="4" y="372"/>
                  </a:lnTo>
                  <a:lnTo>
                    <a:pt x="4" y="372"/>
                  </a:lnTo>
                  <a:lnTo>
                    <a:pt x="4" y="372"/>
                  </a:lnTo>
                  <a:lnTo>
                    <a:pt x="4" y="370"/>
                  </a:lnTo>
                  <a:lnTo>
                    <a:pt x="4" y="370"/>
                  </a:lnTo>
                  <a:lnTo>
                    <a:pt x="4" y="368"/>
                  </a:lnTo>
                  <a:lnTo>
                    <a:pt x="4" y="368"/>
                  </a:lnTo>
                  <a:lnTo>
                    <a:pt x="4" y="368"/>
                  </a:lnTo>
                  <a:lnTo>
                    <a:pt x="2" y="368"/>
                  </a:lnTo>
                  <a:lnTo>
                    <a:pt x="2" y="368"/>
                  </a:lnTo>
                  <a:lnTo>
                    <a:pt x="2" y="365"/>
                  </a:lnTo>
                  <a:lnTo>
                    <a:pt x="2" y="365"/>
                  </a:lnTo>
                  <a:lnTo>
                    <a:pt x="2" y="365"/>
                  </a:lnTo>
                  <a:lnTo>
                    <a:pt x="2" y="365"/>
                  </a:lnTo>
                  <a:lnTo>
                    <a:pt x="2" y="365"/>
                  </a:lnTo>
                  <a:lnTo>
                    <a:pt x="2" y="363"/>
                  </a:lnTo>
                  <a:lnTo>
                    <a:pt x="0" y="363"/>
                  </a:lnTo>
                  <a:lnTo>
                    <a:pt x="0" y="363"/>
                  </a:lnTo>
                  <a:lnTo>
                    <a:pt x="2" y="363"/>
                  </a:lnTo>
                  <a:lnTo>
                    <a:pt x="2" y="360"/>
                  </a:lnTo>
                  <a:lnTo>
                    <a:pt x="2" y="360"/>
                  </a:lnTo>
                  <a:lnTo>
                    <a:pt x="2" y="360"/>
                  </a:lnTo>
                  <a:lnTo>
                    <a:pt x="2" y="358"/>
                  </a:lnTo>
                  <a:lnTo>
                    <a:pt x="2" y="358"/>
                  </a:lnTo>
                  <a:lnTo>
                    <a:pt x="2" y="358"/>
                  </a:lnTo>
                  <a:lnTo>
                    <a:pt x="4" y="358"/>
                  </a:lnTo>
                  <a:lnTo>
                    <a:pt x="4" y="358"/>
                  </a:lnTo>
                  <a:lnTo>
                    <a:pt x="4" y="358"/>
                  </a:lnTo>
                  <a:lnTo>
                    <a:pt x="7" y="358"/>
                  </a:lnTo>
                  <a:lnTo>
                    <a:pt x="7" y="356"/>
                  </a:lnTo>
                  <a:lnTo>
                    <a:pt x="7" y="356"/>
                  </a:lnTo>
                  <a:lnTo>
                    <a:pt x="7" y="356"/>
                  </a:lnTo>
                  <a:lnTo>
                    <a:pt x="7" y="356"/>
                  </a:lnTo>
                  <a:lnTo>
                    <a:pt x="9" y="356"/>
                  </a:lnTo>
                  <a:lnTo>
                    <a:pt x="9" y="353"/>
                  </a:lnTo>
                  <a:lnTo>
                    <a:pt x="7" y="353"/>
                  </a:lnTo>
                  <a:lnTo>
                    <a:pt x="7" y="353"/>
                  </a:lnTo>
                  <a:lnTo>
                    <a:pt x="7" y="351"/>
                  </a:lnTo>
                  <a:lnTo>
                    <a:pt x="7" y="351"/>
                  </a:lnTo>
                  <a:lnTo>
                    <a:pt x="7" y="351"/>
                  </a:lnTo>
                  <a:lnTo>
                    <a:pt x="4" y="351"/>
                  </a:lnTo>
                  <a:lnTo>
                    <a:pt x="4" y="349"/>
                  </a:lnTo>
                  <a:lnTo>
                    <a:pt x="4" y="349"/>
                  </a:lnTo>
                  <a:lnTo>
                    <a:pt x="7" y="349"/>
                  </a:lnTo>
                  <a:lnTo>
                    <a:pt x="7" y="346"/>
                  </a:lnTo>
                  <a:lnTo>
                    <a:pt x="7" y="346"/>
                  </a:lnTo>
                  <a:lnTo>
                    <a:pt x="7" y="346"/>
                  </a:lnTo>
                  <a:lnTo>
                    <a:pt x="7" y="346"/>
                  </a:lnTo>
                  <a:lnTo>
                    <a:pt x="9" y="346"/>
                  </a:lnTo>
                  <a:lnTo>
                    <a:pt x="9" y="344"/>
                  </a:lnTo>
                  <a:lnTo>
                    <a:pt x="9" y="344"/>
                  </a:lnTo>
                  <a:lnTo>
                    <a:pt x="9" y="344"/>
                  </a:lnTo>
                  <a:lnTo>
                    <a:pt x="9" y="341"/>
                  </a:lnTo>
                  <a:lnTo>
                    <a:pt x="9" y="341"/>
                  </a:lnTo>
                  <a:lnTo>
                    <a:pt x="12" y="341"/>
                  </a:lnTo>
                  <a:lnTo>
                    <a:pt x="12" y="341"/>
                  </a:lnTo>
                  <a:lnTo>
                    <a:pt x="12" y="341"/>
                  </a:lnTo>
                  <a:lnTo>
                    <a:pt x="12" y="341"/>
                  </a:lnTo>
                  <a:lnTo>
                    <a:pt x="14" y="341"/>
                  </a:lnTo>
                  <a:lnTo>
                    <a:pt x="14" y="341"/>
                  </a:lnTo>
                  <a:lnTo>
                    <a:pt x="16" y="341"/>
                  </a:lnTo>
                  <a:lnTo>
                    <a:pt x="16" y="341"/>
                  </a:lnTo>
                  <a:lnTo>
                    <a:pt x="16" y="341"/>
                  </a:lnTo>
                  <a:lnTo>
                    <a:pt x="16" y="341"/>
                  </a:lnTo>
                  <a:lnTo>
                    <a:pt x="16" y="341"/>
                  </a:lnTo>
                  <a:lnTo>
                    <a:pt x="19" y="341"/>
                  </a:lnTo>
                  <a:lnTo>
                    <a:pt x="19" y="341"/>
                  </a:lnTo>
                  <a:lnTo>
                    <a:pt x="19" y="339"/>
                  </a:lnTo>
                  <a:lnTo>
                    <a:pt x="19" y="339"/>
                  </a:lnTo>
                  <a:lnTo>
                    <a:pt x="19" y="339"/>
                  </a:lnTo>
                  <a:lnTo>
                    <a:pt x="21" y="339"/>
                  </a:lnTo>
                  <a:lnTo>
                    <a:pt x="21" y="337"/>
                  </a:lnTo>
                  <a:lnTo>
                    <a:pt x="21" y="337"/>
                  </a:lnTo>
                  <a:lnTo>
                    <a:pt x="21" y="337"/>
                  </a:lnTo>
                  <a:lnTo>
                    <a:pt x="23" y="337"/>
                  </a:lnTo>
                  <a:lnTo>
                    <a:pt x="23" y="337"/>
                  </a:lnTo>
                  <a:lnTo>
                    <a:pt x="23" y="337"/>
                  </a:lnTo>
                  <a:lnTo>
                    <a:pt x="23" y="337"/>
                  </a:lnTo>
                  <a:lnTo>
                    <a:pt x="26" y="337"/>
                  </a:lnTo>
                  <a:lnTo>
                    <a:pt x="26" y="337"/>
                  </a:lnTo>
                  <a:lnTo>
                    <a:pt x="26" y="337"/>
                  </a:lnTo>
                  <a:lnTo>
                    <a:pt x="28" y="337"/>
                  </a:lnTo>
                  <a:lnTo>
                    <a:pt x="28" y="334"/>
                  </a:lnTo>
                  <a:lnTo>
                    <a:pt x="26" y="334"/>
                  </a:lnTo>
                  <a:lnTo>
                    <a:pt x="26" y="334"/>
                  </a:lnTo>
                  <a:lnTo>
                    <a:pt x="26" y="334"/>
                  </a:lnTo>
                  <a:lnTo>
                    <a:pt x="26" y="332"/>
                  </a:lnTo>
                  <a:lnTo>
                    <a:pt x="26" y="332"/>
                  </a:lnTo>
                  <a:lnTo>
                    <a:pt x="26" y="332"/>
                  </a:lnTo>
                  <a:lnTo>
                    <a:pt x="26" y="330"/>
                  </a:lnTo>
                  <a:lnTo>
                    <a:pt x="28" y="330"/>
                  </a:lnTo>
                  <a:lnTo>
                    <a:pt x="28" y="332"/>
                  </a:lnTo>
                  <a:lnTo>
                    <a:pt x="28" y="332"/>
                  </a:lnTo>
                  <a:lnTo>
                    <a:pt x="30" y="332"/>
                  </a:lnTo>
                  <a:lnTo>
                    <a:pt x="30" y="332"/>
                  </a:lnTo>
                  <a:lnTo>
                    <a:pt x="30" y="332"/>
                  </a:lnTo>
                  <a:lnTo>
                    <a:pt x="30" y="332"/>
                  </a:lnTo>
                  <a:lnTo>
                    <a:pt x="33" y="332"/>
                  </a:lnTo>
                  <a:lnTo>
                    <a:pt x="33" y="332"/>
                  </a:lnTo>
                  <a:lnTo>
                    <a:pt x="33" y="332"/>
                  </a:lnTo>
                  <a:lnTo>
                    <a:pt x="35" y="332"/>
                  </a:lnTo>
                  <a:lnTo>
                    <a:pt x="35" y="332"/>
                  </a:lnTo>
                  <a:lnTo>
                    <a:pt x="38" y="332"/>
                  </a:lnTo>
                  <a:lnTo>
                    <a:pt x="38" y="332"/>
                  </a:lnTo>
                  <a:lnTo>
                    <a:pt x="38" y="332"/>
                  </a:lnTo>
                  <a:lnTo>
                    <a:pt x="38" y="330"/>
                  </a:lnTo>
                  <a:lnTo>
                    <a:pt x="38" y="330"/>
                  </a:lnTo>
                  <a:lnTo>
                    <a:pt x="40" y="330"/>
                  </a:lnTo>
                  <a:lnTo>
                    <a:pt x="40" y="330"/>
                  </a:lnTo>
                  <a:lnTo>
                    <a:pt x="40" y="330"/>
                  </a:lnTo>
                  <a:lnTo>
                    <a:pt x="40" y="327"/>
                  </a:lnTo>
                  <a:lnTo>
                    <a:pt x="42" y="327"/>
                  </a:lnTo>
                  <a:lnTo>
                    <a:pt x="42" y="327"/>
                  </a:lnTo>
                  <a:lnTo>
                    <a:pt x="42" y="327"/>
                  </a:lnTo>
                  <a:lnTo>
                    <a:pt x="42" y="327"/>
                  </a:lnTo>
                  <a:lnTo>
                    <a:pt x="42" y="327"/>
                  </a:lnTo>
                  <a:lnTo>
                    <a:pt x="45" y="327"/>
                  </a:lnTo>
                  <a:lnTo>
                    <a:pt x="45" y="330"/>
                  </a:lnTo>
                  <a:lnTo>
                    <a:pt x="45" y="330"/>
                  </a:lnTo>
                  <a:lnTo>
                    <a:pt x="45" y="332"/>
                  </a:lnTo>
                  <a:lnTo>
                    <a:pt x="45" y="332"/>
                  </a:lnTo>
                  <a:lnTo>
                    <a:pt x="45" y="332"/>
                  </a:lnTo>
                  <a:lnTo>
                    <a:pt x="45" y="332"/>
                  </a:lnTo>
                  <a:lnTo>
                    <a:pt x="45" y="334"/>
                  </a:lnTo>
                  <a:lnTo>
                    <a:pt x="45" y="334"/>
                  </a:lnTo>
                  <a:lnTo>
                    <a:pt x="45" y="334"/>
                  </a:lnTo>
                  <a:lnTo>
                    <a:pt x="45" y="337"/>
                  </a:lnTo>
                  <a:lnTo>
                    <a:pt x="45" y="337"/>
                  </a:lnTo>
                  <a:lnTo>
                    <a:pt x="45" y="337"/>
                  </a:lnTo>
                  <a:lnTo>
                    <a:pt x="47" y="337"/>
                  </a:lnTo>
                  <a:lnTo>
                    <a:pt x="47" y="337"/>
                  </a:lnTo>
                  <a:lnTo>
                    <a:pt x="47" y="337"/>
                  </a:lnTo>
                  <a:lnTo>
                    <a:pt x="49" y="337"/>
                  </a:lnTo>
                  <a:lnTo>
                    <a:pt x="49" y="337"/>
                  </a:lnTo>
                  <a:lnTo>
                    <a:pt x="49" y="337"/>
                  </a:lnTo>
                  <a:lnTo>
                    <a:pt x="49" y="337"/>
                  </a:lnTo>
                  <a:lnTo>
                    <a:pt x="49" y="337"/>
                  </a:lnTo>
                  <a:lnTo>
                    <a:pt x="52" y="337"/>
                  </a:lnTo>
                  <a:lnTo>
                    <a:pt x="52" y="334"/>
                  </a:lnTo>
                  <a:lnTo>
                    <a:pt x="52" y="334"/>
                  </a:lnTo>
                  <a:lnTo>
                    <a:pt x="52" y="334"/>
                  </a:lnTo>
                  <a:lnTo>
                    <a:pt x="52" y="334"/>
                  </a:lnTo>
                  <a:lnTo>
                    <a:pt x="54" y="334"/>
                  </a:lnTo>
                  <a:lnTo>
                    <a:pt x="54" y="334"/>
                  </a:lnTo>
                  <a:lnTo>
                    <a:pt x="54" y="334"/>
                  </a:lnTo>
                  <a:lnTo>
                    <a:pt x="57" y="334"/>
                  </a:lnTo>
                  <a:lnTo>
                    <a:pt x="57" y="334"/>
                  </a:lnTo>
                  <a:lnTo>
                    <a:pt x="57" y="334"/>
                  </a:lnTo>
                  <a:lnTo>
                    <a:pt x="57" y="334"/>
                  </a:lnTo>
                  <a:lnTo>
                    <a:pt x="57" y="332"/>
                  </a:lnTo>
                  <a:lnTo>
                    <a:pt x="59" y="332"/>
                  </a:lnTo>
                  <a:lnTo>
                    <a:pt x="59" y="332"/>
                  </a:lnTo>
                  <a:lnTo>
                    <a:pt x="59" y="334"/>
                  </a:lnTo>
                  <a:lnTo>
                    <a:pt x="59" y="334"/>
                  </a:lnTo>
                  <a:lnTo>
                    <a:pt x="59" y="334"/>
                  </a:lnTo>
                  <a:lnTo>
                    <a:pt x="61" y="334"/>
                  </a:lnTo>
                  <a:lnTo>
                    <a:pt x="61" y="334"/>
                  </a:lnTo>
                  <a:lnTo>
                    <a:pt x="61" y="334"/>
                  </a:lnTo>
                  <a:lnTo>
                    <a:pt x="64" y="334"/>
                  </a:lnTo>
                  <a:lnTo>
                    <a:pt x="64" y="332"/>
                  </a:lnTo>
                  <a:lnTo>
                    <a:pt x="64" y="332"/>
                  </a:lnTo>
                  <a:lnTo>
                    <a:pt x="64" y="332"/>
                  </a:lnTo>
                  <a:lnTo>
                    <a:pt x="64" y="330"/>
                  </a:lnTo>
                  <a:lnTo>
                    <a:pt x="64" y="330"/>
                  </a:lnTo>
                  <a:lnTo>
                    <a:pt x="64" y="330"/>
                  </a:lnTo>
                  <a:lnTo>
                    <a:pt x="66" y="330"/>
                  </a:lnTo>
                  <a:lnTo>
                    <a:pt x="66" y="327"/>
                  </a:lnTo>
                  <a:lnTo>
                    <a:pt x="66" y="327"/>
                  </a:lnTo>
                  <a:lnTo>
                    <a:pt x="66" y="325"/>
                  </a:lnTo>
                  <a:lnTo>
                    <a:pt x="66" y="325"/>
                  </a:lnTo>
                  <a:lnTo>
                    <a:pt x="66" y="325"/>
                  </a:lnTo>
                  <a:lnTo>
                    <a:pt x="66" y="325"/>
                  </a:lnTo>
                  <a:lnTo>
                    <a:pt x="66" y="325"/>
                  </a:lnTo>
                  <a:lnTo>
                    <a:pt x="66" y="323"/>
                  </a:lnTo>
                  <a:lnTo>
                    <a:pt x="68" y="323"/>
                  </a:lnTo>
                  <a:lnTo>
                    <a:pt x="68" y="323"/>
                  </a:lnTo>
                  <a:lnTo>
                    <a:pt x="68" y="323"/>
                  </a:lnTo>
                  <a:lnTo>
                    <a:pt x="68" y="320"/>
                  </a:lnTo>
                  <a:lnTo>
                    <a:pt x="68" y="320"/>
                  </a:lnTo>
                  <a:lnTo>
                    <a:pt x="71" y="320"/>
                  </a:lnTo>
                  <a:lnTo>
                    <a:pt x="71" y="318"/>
                  </a:lnTo>
                  <a:lnTo>
                    <a:pt x="71" y="318"/>
                  </a:lnTo>
                  <a:lnTo>
                    <a:pt x="71" y="318"/>
                  </a:lnTo>
                  <a:lnTo>
                    <a:pt x="71" y="318"/>
                  </a:lnTo>
                  <a:lnTo>
                    <a:pt x="71" y="318"/>
                  </a:lnTo>
                  <a:lnTo>
                    <a:pt x="71" y="318"/>
                  </a:lnTo>
                  <a:lnTo>
                    <a:pt x="73" y="318"/>
                  </a:lnTo>
                  <a:lnTo>
                    <a:pt x="73" y="318"/>
                  </a:lnTo>
                  <a:lnTo>
                    <a:pt x="75" y="318"/>
                  </a:lnTo>
                  <a:lnTo>
                    <a:pt x="75" y="318"/>
                  </a:lnTo>
                  <a:lnTo>
                    <a:pt x="75" y="318"/>
                  </a:lnTo>
                  <a:lnTo>
                    <a:pt x="75" y="318"/>
                  </a:lnTo>
                  <a:lnTo>
                    <a:pt x="78" y="318"/>
                  </a:lnTo>
                  <a:lnTo>
                    <a:pt x="78" y="318"/>
                  </a:lnTo>
                  <a:lnTo>
                    <a:pt x="78" y="318"/>
                  </a:lnTo>
                  <a:lnTo>
                    <a:pt x="80" y="318"/>
                  </a:lnTo>
                  <a:lnTo>
                    <a:pt x="80" y="318"/>
                  </a:lnTo>
                  <a:lnTo>
                    <a:pt x="83" y="318"/>
                  </a:lnTo>
                  <a:lnTo>
                    <a:pt x="83" y="318"/>
                  </a:lnTo>
                  <a:lnTo>
                    <a:pt x="83" y="320"/>
                  </a:lnTo>
                  <a:lnTo>
                    <a:pt x="83" y="320"/>
                  </a:lnTo>
                  <a:lnTo>
                    <a:pt x="83" y="318"/>
                  </a:lnTo>
                  <a:lnTo>
                    <a:pt x="85" y="318"/>
                  </a:lnTo>
                  <a:lnTo>
                    <a:pt x="85" y="318"/>
                  </a:lnTo>
                  <a:lnTo>
                    <a:pt x="85" y="318"/>
                  </a:lnTo>
                  <a:lnTo>
                    <a:pt x="85" y="318"/>
                  </a:lnTo>
                  <a:lnTo>
                    <a:pt x="87" y="318"/>
                  </a:lnTo>
                  <a:lnTo>
                    <a:pt x="87" y="318"/>
                  </a:lnTo>
                  <a:lnTo>
                    <a:pt x="90" y="318"/>
                  </a:lnTo>
                  <a:lnTo>
                    <a:pt x="90" y="318"/>
                  </a:lnTo>
                  <a:lnTo>
                    <a:pt x="90" y="318"/>
                  </a:lnTo>
                  <a:lnTo>
                    <a:pt x="92" y="318"/>
                  </a:lnTo>
                  <a:lnTo>
                    <a:pt x="92" y="315"/>
                  </a:lnTo>
                  <a:lnTo>
                    <a:pt x="92" y="315"/>
                  </a:lnTo>
                  <a:lnTo>
                    <a:pt x="92" y="315"/>
                  </a:lnTo>
                  <a:lnTo>
                    <a:pt x="94" y="315"/>
                  </a:lnTo>
                  <a:lnTo>
                    <a:pt x="94" y="315"/>
                  </a:lnTo>
                  <a:lnTo>
                    <a:pt x="94" y="318"/>
                  </a:lnTo>
                  <a:lnTo>
                    <a:pt x="97" y="318"/>
                  </a:lnTo>
                  <a:lnTo>
                    <a:pt x="97" y="318"/>
                  </a:lnTo>
                  <a:lnTo>
                    <a:pt x="97" y="318"/>
                  </a:lnTo>
                  <a:lnTo>
                    <a:pt x="97" y="315"/>
                  </a:lnTo>
                  <a:lnTo>
                    <a:pt x="99" y="315"/>
                  </a:lnTo>
                  <a:lnTo>
                    <a:pt x="99" y="315"/>
                  </a:lnTo>
                  <a:lnTo>
                    <a:pt x="99" y="315"/>
                  </a:lnTo>
                  <a:lnTo>
                    <a:pt x="99" y="315"/>
                  </a:lnTo>
                  <a:lnTo>
                    <a:pt x="99" y="315"/>
                  </a:lnTo>
                  <a:lnTo>
                    <a:pt x="99" y="313"/>
                  </a:lnTo>
                  <a:lnTo>
                    <a:pt x="101" y="313"/>
                  </a:lnTo>
                  <a:lnTo>
                    <a:pt x="101" y="313"/>
                  </a:lnTo>
                  <a:lnTo>
                    <a:pt x="101" y="313"/>
                  </a:lnTo>
                  <a:lnTo>
                    <a:pt x="104" y="313"/>
                  </a:lnTo>
                  <a:lnTo>
                    <a:pt x="104" y="311"/>
                  </a:lnTo>
                  <a:lnTo>
                    <a:pt x="104" y="311"/>
                  </a:lnTo>
                  <a:lnTo>
                    <a:pt x="104" y="311"/>
                  </a:lnTo>
                  <a:lnTo>
                    <a:pt x="104" y="311"/>
                  </a:lnTo>
                  <a:lnTo>
                    <a:pt x="104" y="308"/>
                  </a:lnTo>
                  <a:lnTo>
                    <a:pt x="104" y="308"/>
                  </a:lnTo>
                  <a:lnTo>
                    <a:pt x="104" y="308"/>
                  </a:lnTo>
                  <a:lnTo>
                    <a:pt x="104" y="308"/>
                  </a:lnTo>
                  <a:lnTo>
                    <a:pt x="106" y="308"/>
                  </a:lnTo>
                  <a:lnTo>
                    <a:pt x="106" y="306"/>
                  </a:lnTo>
                  <a:lnTo>
                    <a:pt x="106" y="306"/>
                  </a:lnTo>
                  <a:lnTo>
                    <a:pt x="109" y="306"/>
                  </a:lnTo>
                  <a:lnTo>
                    <a:pt x="109" y="306"/>
                  </a:lnTo>
                  <a:lnTo>
                    <a:pt x="109" y="306"/>
                  </a:lnTo>
                  <a:lnTo>
                    <a:pt x="109" y="306"/>
                  </a:lnTo>
                  <a:lnTo>
                    <a:pt x="109" y="306"/>
                  </a:lnTo>
                  <a:lnTo>
                    <a:pt x="111" y="306"/>
                  </a:lnTo>
                  <a:lnTo>
                    <a:pt x="111" y="306"/>
                  </a:lnTo>
                  <a:lnTo>
                    <a:pt x="111" y="306"/>
                  </a:lnTo>
                  <a:lnTo>
                    <a:pt x="111" y="304"/>
                  </a:lnTo>
                  <a:lnTo>
                    <a:pt x="113" y="304"/>
                  </a:lnTo>
                  <a:lnTo>
                    <a:pt x="113" y="304"/>
                  </a:lnTo>
                  <a:lnTo>
                    <a:pt x="113" y="304"/>
                  </a:lnTo>
                  <a:lnTo>
                    <a:pt x="116" y="304"/>
                  </a:lnTo>
                  <a:lnTo>
                    <a:pt x="116" y="301"/>
                  </a:lnTo>
                  <a:lnTo>
                    <a:pt x="116" y="301"/>
                  </a:lnTo>
                  <a:lnTo>
                    <a:pt x="116" y="301"/>
                  </a:lnTo>
                  <a:lnTo>
                    <a:pt x="118" y="301"/>
                  </a:lnTo>
                  <a:lnTo>
                    <a:pt x="118" y="301"/>
                  </a:lnTo>
                  <a:lnTo>
                    <a:pt x="118" y="301"/>
                  </a:lnTo>
                  <a:lnTo>
                    <a:pt x="118" y="301"/>
                  </a:lnTo>
                  <a:lnTo>
                    <a:pt x="118" y="299"/>
                  </a:lnTo>
                  <a:lnTo>
                    <a:pt x="120" y="299"/>
                  </a:lnTo>
                  <a:lnTo>
                    <a:pt x="120" y="299"/>
                  </a:lnTo>
                  <a:lnTo>
                    <a:pt x="123" y="299"/>
                  </a:lnTo>
                  <a:lnTo>
                    <a:pt x="123" y="299"/>
                  </a:lnTo>
                  <a:lnTo>
                    <a:pt x="123" y="299"/>
                  </a:lnTo>
                  <a:lnTo>
                    <a:pt x="123" y="299"/>
                  </a:lnTo>
                  <a:lnTo>
                    <a:pt x="125" y="299"/>
                  </a:lnTo>
                  <a:lnTo>
                    <a:pt x="125" y="296"/>
                  </a:lnTo>
                  <a:lnTo>
                    <a:pt x="125" y="296"/>
                  </a:lnTo>
                  <a:lnTo>
                    <a:pt x="125" y="296"/>
                  </a:lnTo>
                  <a:lnTo>
                    <a:pt x="128" y="296"/>
                  </a:lnTo>
                  <a:lnTo>
                    <a:pt x="128" y="299"/>
                  </a:lnTo>
                  <a:lnTo>
                    <a:pt x="128" y="299"/>
                  </a:lnTo>
                  <a:lnTo>
                    <a:pt x="130" y="299"/>
                  </a:lnTo>
                  <a:lnTo>
                    <a:pt x="130" y="299"/>
                  </a:lnTo>
                  <a:lnTo>
                    <a:pt x="130" y="299"/>
                  </a:lnTo>
                  <a:lnTo>
                    <a:pt x="132" y="299"/>
                  </a:lnTo>
                  <a:lnTo>
                    <a:pt x="132" y="296"/>
                  </a:lnTo>
                  <a:lnTo>
                    <a:pt x="132" y="296"/>
                  </a:lnTo>
                  <a:lnTo>
                    <a:pt x="132" y="296"/>
                  </a:lnTo>
                  <a:lnTo>
                    <a:pt x="132" y="296"/>
                  </a:lnTo>
                  <a:lnTo>
                    <a:pt x="132" y="296"/>
                  </a:lnTo>
                  <a:lnTo>
                    <a:pt x="132" y="294"/>
                  </a:lnTo>
                  <a:lnTo>
                    <a:pt x="135" y="294"/>
                  </a:lnTo>
                  <a:lnTo>
                    <a:pt x="135" y="296"/>
                  </a:lnTo>
                  <a:lnTo>
                    <a:pt x="135" y="296"/>
                  </a:lnTo>
                  <a:lnTo>
                    <a:pt x="137" y="296"/>
                  </a:lnTo>
                  <a:lnTo>
                    <a:pt x="137" y="294"/>
                  </a:lnTo>
                  <a:lnTo>
                    <a:pt x="137" y="294"/>
                  </a:lnTo>
                  <a:lnTo>
                    <a:pt x="137" y="292"/>
                  </a:lnTo>
                  <a:lnTo>
                    <a:pt x="137" y="292"/>
                  </a:lnTo>
                  <a:lnTo>
                    <a:pt x="137" y="292"/>
                  </a:lnTo>
                  <a:lnTo>
                    <a:pt x="139" y="292"/>
                  </a:lnTo>
                  <a:lnTo>
                    <a:pt x="139" y="292"/>
                  </a:lnTo>
                  <a:lnTo>
                    <a:pt x="139" y="292"/>
                  </a:lnTo>
                  <a:lnTo>
                    <a:pt x="142" y="292"/>
                  </a:lnTo>
                  <a:lnTo>
                    <a:pt x="142" y="292"/>
                  </a:lnTo>
                  <a:lnTo>
                    <a:pt x="144" y="292"/>
                  </a:lnTo>
                  <a:lnTo>
                    <a:pt x="144" y="292"/>
                  </a:lnTo>
                  <a:lnTo>
                    <a:pt x="144" y="289"/>
                  </a:lnTo>
                  <a:lnTo>
                    <a:pt x="144" y="289"/>
                  </a:lnTo>
                  <a:lnTo>
                    <a:pt x="144" y="287"/>
                  </a:lnTo>
                  <a:lnTo>
                    <a:pt x="144" y="287"/>
                  </a:lnTo>
                  <a:lnTo>
                    <a:pt x="144" y="287"/>
                  </a:lnTo>
                  <a:lnTo>
                    <a:pt x="144" y="287"/>
                  </a:lnTo>
                  <a:lnTo>
                    <a:pt x="144" y="287"/>
                  </a:lnTo>
                  <a:lnTo>
                    <a:pt x="144" y="285"/>
                  </a:lnTo>
                  <a:lnTo>
                    <a:pt x="144" y="285"/>
                  </a:lnTo>
                  <a:lnTo>
                    <a:pt x="142" y="285"/>
                  </a:lnTo>
                  <a:lnTo>
                    <a:pt x="142" y="282"/>
                  </a:lnTo>
                  <a:lnTo>
                    <a:pt x="142" y="282"/>
                  </a:lnTo>
                  <a:lnTo>
                    <a:pt x="142" y="280"/>
                  </a:lnTo>
                  <a:lnTo>
                    <a:pt x="144" y="280"/>
                  </a:lnTo>
                  <a:lnTo>
                    <a:pt x="144" y="280"/>
                  </a:lnTo>
                  <a:lnTo>
                    <a:pt x="142" y="280"/>
                  </a:lnTo>
                  <a:lnTo>
                    <a:pt x="142" y="278"/>
                  </a:lnTo>
                  <a:lnTo>
                    <a:pt x="142" y="278"/>
                  </a:lnTo>
                  <a:lnTo>
                    <a:pt x="142" y="278"/>
                  </a:lnTo>
                  <a:lnTo>
                    <a:pt x="142" y="278"/>
                  </a:lnTo>
                  <a:lnTo>
                    <a:pt x="142" y="278"/>
                  </a:lnTo>
                  <a:lnTo>
                    <a:pt x="142" y="275"/>
                  </a:lnTo>
                  <a:lnTo>
                    <a:pt x="142" y="275"/>
                  </a:lnTo>
                  <a:lnTo>
                    <a:pt x="144" y="275"/>
                  </a:lnTo>
                  <a:lnTo>
                    <a:pt x="144" y="273"/>
                  </a:lnTo>
                  <a:lnTo>
                    <a:pt x="144" y="273"/>
                  </a:lnTo>
                  <a:lnTo>
                    <a:pt x="144" y="273"/>
                  </a:lnTo>
                  <a:lnTo>
                    <a:pt x="144" y="273"/>
                  </a:lnTo>
                  <a:lnTo>
                    <a:pt x="146" y="273"/>
                  </a:lnTo>
                  <a:lnTo>
                    <a:pt x="146" y="273"/>
                  </a:lnTo>
                  <a:lnTo>
                    <a:pt x="149" y="273"/>
                  </a:lnTo>
                  <a:lnTo>
                    <a:pt x="149" y="270"/>
                  </a:lnTo>
                  <a:lnTo>
                    <a:pt x="149" y="270"/>
                  </a:lnTo>
                  <a:lnTo>
                    <a:pt x="149" y="270"/>
                  </a:lnTo>
                  <a:lnTo>
                    <a:pt x="151" y="270"/>
                  </a:lnTo>
                  <a:lnTo>
                    <a:pt x="151" y="270"/>
                  </a:lnTo>
                  <a:lnTo>
                    <a:pt x="149" y="270"/>
                  </a:lnTo>
                  <a:lnTo>
                    <a:pt x="149" y="270"/>
                  </a:lnTo>
                  <a:lnTo>
                    <a:pt x="149" y="268"/>
                  </a:lnTo>
                  <a:lnTo>
                    <a:pt x="149" y="268"/>
                  </a:lnTo>
                  <a:lnTo>
                    <a:pt x="146" y="268"/>
                  </a:lnTo>
                  <a:lnTo>
                    <a:pt x="146" y="268"/>
                  </a:lnTo>
                  <a:lnTo>
                    <a:pt x="146" y="268"/>
                  </a:lnTo>
                  <a:lnTo>
                    <a:pt x="146" y="266"/>
                  </a:lnTo>
                  <a:lnTo>
                    <a:pt x="146" y="266"/>
                  </a:lnTo>
                  <a:lnTo>
                    <a:pt x="146" y="266"/>
                  </a:lnTo>
                  <a:lnTo>
                    <a:pt x="149" y="266"/>
                  </a:lnTo>
                  <a:lnTo>
                    <a:pt x="149" y="266"/>
                  </a:lnTo>
                  <a:lnTo>
                    <a:pt x="149" y="266"/>
                  </a:lnTo>
                  <a:lnTo>
                    <a:pt x="149" y="266"/>
                  </a:lnTo>
                  <a:lnTo>
                    <a:pt x="151" y="266"/>
                  </a:lnTo>
                  <a:lnTo>
                    <a:pt x="151" y="266"/>
                  </a:lnTo>
                  <a:lnTo>
                    <a:pt x="151" y="266"/>
                  </a:lnTo>
                  <a:lnTo>
                    <a:pt x="154" y="266"/>
                  </a:lnTo>
                  <a:lnTo>
                    <a:pt x="154" y="266"/>
                  </a:lnTo>
                  <a:lnTo>
                    <a:pt x="154" y="263"/>
                  </a:lnTo>
                  <a:lnTo>
                    <a:pt x="156" y="263"/>
                  </a:lnTo>
                  <a:lnTo>
                    <a:pt x="156" y="263"/>
                  </a:lnTo>
                  <a:lnTo>
                    <a:pt x="156" y="261"/>
                  </a:lnTo>
                  <a:lnTo>
                    <a:pt x="154" y="261"/>
                  </a:lnTo>
                  <a:lnTo>
                    <a:pt x="154" y="261"/>
                  </a:lnTo>
                  <a:lnTo>
                    <a:pt x="154" y="261"/>
                  </a:lnTo>
                  <a:lnTo>
                    <a:pt x="151" y="261"/>
                  </a:lnTo>
                  <a:lnTo>
                    <a:pt x="151" y="259"/>
                  </a:lnTo>
                  <a:lnTo>
                    <a:pt x="154" y="259"/>
                  </a:lnTo>
                  <a:lnTo>
                    <a:pt x="154" y="259"/>
                  </a:lnTo>
                  <a:lnTo>
                    <a:pt x="154" y="256"/>
                  </a:lnTo>
                  <a:lnTo>
                    <a:pt x="154" y="256"/>
                  </a:lnTo>
                  <a:lnTo>
                    <a:pt x="154" y="256"/>
                  </a:lnTo>
                  <a:lnTo>
                    <a:pt x="154" y="256"/>
                  </a:lnTo>
                  <a:lnTo>
                    <a:pt x="154" y="256"/>
                  </a:lnTo>
                  <a:lnTo>
                    <a:pt x="154" y="254"/>
                  </a:lnTo>
                  <a:lnTo>
                    <a:pt x="154" y="254"/>
                  </a:lnTo>
                  <a:lnTo>
                    <a:pt x="151" y="254"/>
                  </a:lnTo>
                  <a:lnTo>
                    <a:pt x="151" y="251"/>
                  </a:lnTo>
                  <a:lnTo>
                    <a:pt x="151" y="251"/>
                  </a:lnTo>
                  <a:lnTo>
                    <a:pt x="151" y="251"/>
                  </a:lnTo>
                  <a:lnTo>
                    <a:pt x="151" y="249"/>
                  </a:lnTo>
                  <a:lnTo>
                    <a:pt x="151" y="249"/>
                  </a:lnTo>
                  <a:lnTo>
                    <a:pt x="151" y="249"/>
                  </a:lnTo>
                  <a:lnTo>
                    <a:pt x="151" y="247"/>
                  </a:lnTo>
                  <a:lnTo>
                    <a:pt x="149" y="247"/>
                  </a:lnTo>
                  <a:lnTo>
                    <a:pt x="149" y="247"/>
                  </a:lnTo>
                  <a:lnTo>
                    <a:pt x="149" y="247"/>
                  </a:lnTo>
                  <a:lnTo>
                    <a:pt x="149" y="247"/>
                  </a:lnTo>
                  <a:lnTo>
                    <a:pt x="149" y="244"/>
                  </a:lnTo>
                  <a:lnTo>
                    <a:pt x="149" y="244"/>
                  </a:lnTo>
                  <a:lnTo>
                    <a:pt x="149" y="244"/>
                  </a:lnTo>
                  <a:lnTo>
                    <a:pt x="149" y="242"/>
                  </a:lnTo>
                  <a:lnTo>
                    <a:pt x="149" y="242"/>
                  </a:lnTo>
                  <a:lnTo>
                    <a:pt x="149" y="240"/>
                  </a:lnTo>
                  <a:lnTo>
                    <a:pt x="146" y="240"/>
                  </a:lnTo>
                  <a:lnTo>
                    <a:pt x="146" y="240"/>
                  </a:lnTo>
                  <a:lnTo>
                    <a:pt x="146" y="237"/>
                  </a:lnTo>
                  <a:lnTo>
                    <a:pt x="146" y="237"/>
                  </a:lnTo>
                  <a:lnTo>
                    <a:pt x="146" y="237"/>
                  </a:lnTo>
                  <a:lnTo>
                    <a:pt x="146" y="235"/>
                  </a:lnTo>
                  <a:lnTo>
                    <a:pt x="146" y="235"/>
                  </a:lnTo>
                  <a:lnTo>
                    <a:pt x="146" y="235"/>
                  </a:lnTo>
                  <a:lnTo>
                    <a:pt x="146" y="232"/>
                  </a:lnTo>
                  <a:lnTo>
                    <a:pt x="146" y="232"/>
                  </a:lnTo>
                  <a:lnTo>
                    <a:pt x="146" y="230"/>
                  </a:lnTo>
                  <a:lnTo>
                    <a:pt x="144" y="230"/>
                  </a:lnTo>
                  <a:lnTo>
                    <a:pt x="144" y="230"/>
                  </a:lnTo>
                  <a:lnTo>
                    <a:pt x="146" y="230"/>
                  </a:lnTo>
                  <a:lnTo>
                    <a:pt x="146" y="228"/>
                  </a:lnTo>
                  <a:lnTo>
                    <a:pt x="146" y="228"/>
                  </a:lnTo>
                  <a:lnTo>
                    <a:pt x="146" y="228"/>
                  </a:lnTo>
                  <a:lnTo>
                    <a:pt x="146" y="228"/>
                  </a:lnTo>
                  <a:lnTo>
                    <a:pt x="146" y="228"/>
                  </a:lnTo>
                  <a:lnTo>
                    <a:pt x="146" y="225"/>
                  </a:lnTo>
                  <a:lnTo>
                    <a:pt x="146" y="225"/>
                  </a:lnTo>
                  <a:lnTo>
                    <a:pt x="146" y="225"/>
                  </a:lnTo>
                  <a:lnTo>
                    <a:pt x="149" y="225"/>
                  </a:lnTo>
                  <a:lnTo>
                    <a:pt x="149" y="225"/>
                  </a:lnTo>
                  <a:lnTo>
                    <a:pt x="149" y="223"/>
                  </a:lnTo>
                  <a:lnTo>
                    <a:pt x="149" y="223"/>
                  </a:lnTo>
                  <a:lnTo>
                    <a:pt x="146" y="223"/>
                  </a:lnTo>
                  <a:lnTo>
                    <a:pt x="146" y="223"/>
                  </a:lnTo>
                  <a:lnTo>
                    <a:pt x="146" y="223"/>
                  </a:lnTo>
                  <a:lnTo>
                    <a:pt x="144" y="223"/>
                  </a:lnTo>
                  <a:lnTo>
                    <a:pt x="144" y="221"/>
                  </a:lnTo>
                  <a:lnTo>
                    <a:pt x="144" y="221"/>
                  </a:lnTo>
                  <a:lnTo>
                    <a:pt x="144" y="221"/>
                  </a:lnTo>
                  <a:lnTo>
                    <a:pt x="142" y="221"/>
                  </a:lnTo>
                  <a:lnTo>
                    <a:pt x="142" y="221"/>
                  </a:lnTo>
                  <a:lnTo>
                    <a:pt x="139" y="221"/>
                  </a:lnTo>
                  <a:lnTo>
                    <a:pt x="139" y="223"/>
                  </a:lnTo>
                  <a:lnTo>
                    <a:pt x="139" y="223"/>
                  </a:lnTo>
                  <a:lnTo>
                    <a:pt x="139" y="223"/>
                  </a:lnTo>
                  <a:lnTo>
                    <a:pt x="137" y="223"/>
                  </a:lnTo>
                  <a:lnTo>
                    <a:pt x="137" y="221"/>
                  </a:lnTo>
                  <a:lnTo>
                    <a:pt x="137" y="221"/>
                  </a:lnTo>
                  <a:lnTo>
                    <a:pt x="137" y="221"/>
                  </a:lnTo>
                  <a:lnTo>
                    <a:pt x="137" y="221"/>
                  </a:lnTo>
                  <a:lnTo>
                    <a:pt x="137" y="218"/>
                  </a:lnTo>
                  <a:lnTo>
                    <a:pt x="137" y="218"/>
                  </a:lnTo>
                  <a:lnTo>
                    <a:pt x="137" y="218"/>
                  </a:lnTo>
                  <a:lnTo>
                    <a:pt x="137" y="218"/>
                  </a:lnTo>
                  <a:lnTo>
                    <a:pt x="137" y="216"/>
                  </a:lnTo>
                  <a:lnTo>
                    <a:pt x="139" y="216"/>
                  </a:lnTo>
                  <a:lnTo>
                    <a:pt x="139" y="216"/>
                  </a:lnTo>
                  <a:lnTo>
                    <a:pt x="139" y="216"/>
                  </a:lnTo>
                  <a:lnTo>
                    <a:pt x="139" y="216"/>
                  </a:lnTo>
                  <a:lnTo>
                    <a:pt x="142" y="216"/>
                  </a:lnTo>
                  <a:lnTo>
                    <a:pt x="142" y="216"/>
                  </a:lnTo>
                  <a:lnTo>
                    <a:pt x="144" y="216"/>
                  </a:lnTo>
                  <a:lnTo>
                    <a:pt x="144" y="216"/>
                  </a:lnTo>
                  <a:lnTo>
                    <a:pt x="144" y="216"/>
                  </a:lnTo>
                  <a:lnTo>
                    <a:pt x="144" y="216"/>
                  </a:lnTo>
                  <a:lnTo>
                    <a:pt x="144" y="216"/>
                  </a:lnTo>
                  <a:lnTo>
                    <a:pt x="146" y="216"/>
                  </a:lnTo>
                  <a:lnTo>
                    <a:pt x="146" y="216"/>
                  </a:lnTo>
                  <a:lnTo>
                    <a:pt x="146" y="216"/>
                  </a:lnTo>
                  <a:lnTo>
                    <a:pt x="149" y="216"/>
                  </a:lnTo>
                  <a:lnTo>
                    <a:pt x="149" y="214"/>
                  </a:lnTo>
                  <a:lnTo>
                    <a:pt x="149" y="214"/>
                  </a:lnTo>
                  <a:lnTo>
                    <a:pt x="149" y="214"/>
                  </a:lnTo>
                  <a:lnTo>
                    <a:pt x="151" y="214"/>
                  </a:lnTo>
                  <a:lnTo>
                    <a:pt x="151" y="214"/>
                  </a:lnTo>
                  <a:lnTo>
                    <a:pt x="151" y="214"/>
                  </a:lnTo>
                  <a:lnTo>
                    <a:pt x="154" y="214"/>
                  </a:lnTo>
                  <a:lnTo>
                    <a:pt x="154" y="214"/>
                  </a:lnTo>
                  <a:lnTo>
                    <a:pt x="154" y="214"/>
                  </a:lnTo>
                  <a:lnTo>
                    <a:pt x="156" y="214"/>
                  </a:lnTo>
                  <a:lnTo>
                    <a:pt x="156" y="214"/>
                  </a:lnTo>
                  <a:lnTo>
                    <a:pt x="156" y="214"/>
                  </a:lnTo>
                  <a:lnTo>
                    <a:pt x="156" y="214"/>
                  </a:lnTo>
                  <a:lnTo>
                    <a:pt x="158" y="214"/>
                  </a:lnTo>
                  <a:lnTo>
                    <a:pt x="158" y="214"/>
                  </a:lnTo>
                  <a:lnTo>
                    <a:pt x="158" y="214"/>
                  </a:lnTo>
                  <a:lnTo>
                    <a:pt x="158" y="214"/>
                  </a:lnTo>
                  <a:lnTo>
                    <a:pt x="161" y="214"/>
                  </a:lnTo>
                  <a:lnTo>
                    <a:pt x="161" y="214"/>
                  </a:lnTo>
                  <a:lnTo>
                    <a:pt x="161" y="211"/>
                  </a:lnTo>
                  <a:lnTo>
                    <a:pt x="163" y="211"/>
                  </a:lnTo>
                  <a:lnTo>
                    <a:pt x="163" y="211"/>
                  </a:lnTo>
                  <a:lnTo>
                    <a:pt x="163" y="211"/>
                  </a:lnTo>
                  <a:lnTo>
                    <a:pt x="163" y="211"/>
                  </a:lnTo>
                  <a:lnTo>
                    <a:pt x="165" y="211"/>
                  </a:lnTo>
                  <a:lnTo>
                    <a:pt x="165" y="211"/>
                  </a:lnTo>
                  <a:lnTo>
                    <a:pt x="165" y="211"/>
                  </a:lnTo>
                  <a:lnTo>
                    <a:pt x="168" y="211"/>
                  </a:lnTo>
                  <a:lnTo>
                    <a:pt x="168" y="209"/>
                  </a:lnTo>
                  <a:lnTo>
                    <a:pt x="168" y="209"/>
                  </a:lnTo>
                  <a:lnTo>
                    <a:pt x="170" y="209"/>
                  </a:lnTo>
                  <a:lnTo>
                    <a:pt x="170" y="209"/>
                  </a:lnTo>
                  <a:lnTo>
                    <a:pt x="170" y="209"/>
                  </a:lnTo>
                  <a:lnTo>
                    <a:pt x="172" y="209"/>
                  </a:lnTo>
                  <a:lnTo>
                    <a:pt x="172" y="209"/>
                  </a:lnTo>
                  <a:lnTo>
                    <a:pt x="172" y="209"/>
                  </a:lnTo>
                  <a:lnTo>
                    <a:pt x="172" y="209"/>
                  </a:lnTo>
                  <a:lnTo>
                    <a:pt x="172" y="206"/>
                  </a:lnTo>
                  <a:lnTo>
                    <a:pt x="175" y="206"/>
                  </a:lnTo>
                  <a:lnTo>
                    <a:pt x="175" y="209"/>
                  </a:lnTo>
                  <a:lnTo>
                    <a:pt x="175" y="209"/>
                  </a:lnTo>
                  <a:lnTo>
                    <a:pt x="177" y="209"/>
                  </a:lnTo>
                  <a:lnTo>
                    <a:pt x="177" y="209"/>
                  </a:lnTo>
                  <a:lnTo>
                    <a:pt x="177" y="211"/>
                  </a:lnTo>
                  <a:lnTo>
                    <a:pt x="177" y="211"/>
                  </a:lnTo>
                  <a:lnTo>
                    <a:pt x="177" y="211"/>
                  </a:lnTo>
                  <a:lnTo>
                    <a:pt x="177" y="211"/>
                  </a:lnTo>
                  <a:lnTo>
                    <a:pt x="180" y="211"/>
                  </a:lnTo>
                  <a:lnTo>
                    <a:pt x="180" y="214"/>
                  </a:lnTo>
                  <a:lnTo>
                    <a:pt x="180" y="214"/>
                  </a:lnTo>
                  <a:lnTo>
                    <a:pt x="182" y="214"/>
                  </a:lnTo>
                  <a:lnTo>
                    <a:pt x="182" y="214"/>
                  </a:lnTo>
                  <a:lnTo>
                    <a:pt x="182" y="214"/>
                  </a:lnTo>
                  <a:lnTo>
                    <a:pt x="182" y="211"/>
                  </a:lnTo>
                  <a:lnTo>
                    <a:pt x="184" y="211"/>
                  </a:lnTo>
                  <a:lnTo>
                    <a:pt x="184" y="211"/>
                  </a:lnTo>
                  <a:lnTo>
                    <a:pt x="184" y="211"/>
                  </a:lnTo>
                  <a:lnTo>
                    <a:pt x="184" y="211"/>
                  </a:lnTo>
                  <a:lnTo>
                    <a:pt x="187" y="211"/>
                  </a:lnTo>
                  <a:lnTo>
                    <a:pt x="187" y="211"/>
                  </a:lnTo>
                  <a:lnTo>
                    <a:pt x="187" y="211"/>
                  </a:lnTo>
                  <a:lnTo>
                    <a:pt x="189" y="211"/>
                  </a:lnTo>
                  <a:lnTo>
                    <a:pt x="189" y="211"/>
                  </a:lnTo>
                  <a:lnTo>
                    <a:pt x="189" y="214"/>
                  </a:lnTo>
                  <a:lnTo>
                    <a:pt x="189" y="214"/>
                  </a:lnTo>
                  <a:lnTo>
                    <a:pt x="189" y="214"/>
                  </a:lnTo>
                  <a:lnTo>
                    <a:pt x="191" y="214"/>
                  </a:lnTo>
                  <a:lnTo>
                    <a:pt x="191" y="214"/>
                  </a:lnTo>
                  <a:lnTo>
                    <a:pt x="191" y="214"/>
                  </a:lnTo>
                  <a:lnTo>
                    <a:pt x="191" y="214"/>
                  </a:lnTo>
                  <a:lnTo>
                    <a:pt x="191" y="211"/>
                  </a:lnTo>
                  <a:lnTo>
                    <a:pt x="194" y="211"/>
                  </a:lnTo>
                  <a:lnTo>
                    <a:pt x="194" y="211"/>
                  </a:lnTo>
                  <a:lnTo>
                    <a:pt x="194" y="209"/>
                  </a:lnTo>
                  <a:lnTo>
                    <a:pt x="194" y="209"/>
                  </a:lnTo>
                  <a:lnTo>
                    <a:pt x="194" y="209"/>
                  </a:lnTo>
                  <a:lnTo>
                    <a:pt x="194" y="206"/>
                  </a:lnTo>
                  <a:lnTo>
                    <a:pt x="194" y="206"/>
                  </a:lnTo>
                  <a:lnTo>
                    <a:pt x="194" y="206"/>
                  </a:lnTo>
                  <a:lnTo>
                    <a:pt x="194" y="206"/>
                  </a:lnTo>
                  <a:lnTo>
                    <a:pt x="191" y="206"/>
                  </a:lnTo>
                  <a:lnTo>
                    <a:pt x="191" y="206"/>
                  </a:lnTo>
                  <a:lnTo>
                    <a:pt x="191" y="206"/>
                  </a:lnTo>
                  <a:lnTo>
                    <a:pt x="189" y="206"/>
                  </a:lnTo>
                  <a:lnTo>
                    <a:pt x="189" y="204"/>
                  </a:lnTo>
                  <a:lnTo>
                    <a:pt x="189" y="204"/>
                  </a:lnTo>
                  <a:lnTo>
                    <a:pt x="189" y="204"/>
                  </a:lnTo>
                  <a:lnTo>
                    <a:pt x="189" y="204"/>
                  </a:lnTo>
                  <a:lnTo>
                    <a:pt x="187" y="204"/>
                  </a:lnTo>
                  <a:lnTo>
                    <a:pt x="187" y="202"/>
                  </a:lnTo>
                  <a:lnTo>
                    <a:pt x="187" y="202"/>
                  </a:lnTo>
                  <a:lnTo>
                    <a:pt x="187" y="199"/>
                  </a:lnTo>
                  <a:lnTo>
                    <a:pt x="189" y="199"/>
                  </a:lnTo>
                  <a:lnTo>
                    <a:pt x="189" y="199"/>
                  </a:lnTo>
                  <a:lnTo>
                    <a:pt x="189" y="197"/>
                  </a:lnTo>
                  <a:lnTo>
                    <a:pt x="189" y="197"/>
                  </a:lnTo>
                  <a:lnTo>
                    <a:pt x="189" y="197"/>
                  </a:lnTo>
                  <a:lnTo>
                    <a:pt x="189" y="197"/>
                  </a:lnTo>
                  <a:lnTo>
                    <a:pt x="189" y="197"/>
                  </a:lnTo>
                  <a:lnTo>
                    <a:pt x="189" y="195"/>
                  </a:lnTo>
                  <a:lnTo>
                    <a:pt x="191" y="195"/>
                  </a:lnTo>
                  <a:lnTo>
                    <a:pt x="191" y="195"/>
                  </a:lnTo>
                  <a:lnTo>
                    <a:pt x="191" y="192"/>
                  </a:lnTo>
                  <a:lnTo>
                    <a:pt x="191" y="192"/>
                  </a:lnTo>
                  <a:lnTo>
                    <a:pt x="191" y="192"/>
                  </a:lnTo>
                  <a:lnTo>
                    <a:pt x="191" y="190"/>
                  </a:lnTo>
                  <a:lnTo>
                    <a:pt x="191" y="190"/>
                  </a:lnTo>
                  <a:lnTo>
                    <a:pt x="191" y="187"/>
                  </a:lnTo>
                  <a:lnTo>
                    <a:pt x="191" y="187"/>
                  </a:lnTo>
                  <a:lnTo>
                    <a:pt x="191" y="187"/>
                  </a:lnTo>
                  <a:lnTo>
                    <a:pt x="191" y="187"/>
                  </a:lnTo>
                  <a:lnTo>
                    <a:pt x="191" y="185"/>
                  </a:lnTo>
                  <a:lnTo>
                    <a:pt x="194" y="185"/>
                  </a:lnTo>
                  <a:lnTo>
                    <a:pt x="194" y="185"/>
                  </a:lnTo>
                  <a:lnTo>
                    <a:pt x="194" y="183"/>
                  </a:lnTo>
                  <a:lnTo>
                    <a:pt x="194" y="183"/>
                  </a:lnTo>
                  <a:lnTo>
                    <a:pt x="194" y="183"/>
                  </a:lnTo>
                  <a:lnTo>
                    <a:pt x="196" y="183"/>
                  </a:lnTo>
                  <a:lnTo>
                    <a:pt x="196" y="180"/>
                  </a:lnTo>
                  <a:lnTo>
                    <a:pt x="196" y="180"/>
                  </a:lnTo>
                  <a:lnTo>
                    <a:pt x="196" y="180"/>
                  </a:lnTo>
                  <a:lnTo>
                    <a:pt x="196" y="178"/>
                  </a:lnTo>
                  <a:lnTo>
                    <a:pt x="196" y="178"/>
                  </a:lnTo>
                  <a:lnTo>
                    <a:pt x="196" y="178"/>
                  </a:lnTo>
                  <a:lnTo>
                    <a:pt x="196" y="178"/>
                  </a:lnTo>
                  <a:lnTo>
                    <a:pt x="196" y="176"/>
                  </a:lnTo>
                  <a:lnTo>
                    <a:pt x="199" y="176"/>
                  </a:lnTo>
                  <a:lnTo>
                    <a:pt x="199" y="176"/>
                  </a:lnTo>
                  <a:lnTo>
                    <a:pt x="199" y="173"/>
                  </a:lnTo>
                  <a:lnTo>
                    <a:pt x="199" y="173"/>
                  </a:lnTo>
                  <a:lnTo>
                    <a:pt x="199" y="173"/>
                  </a:lnTo>
                  <a:lnTo>
                    <a:pt x="199" y="171"/>
                  </a:lnTo>
                  <a:lnTo>
                    <a:pt x="199" y="171"/>
                  </a:lnTo>
                  <a:lnTo>
                    <a:pt x="199" y="171"/>
                  </a:lnTo>
                  <a:lnTo>
                    <a:pt x="199" y="168"/>
                  </a:lnTo>
                  <a:lnTo>
                    <a:pt x="201" y="168"/>
                  </a:lnTo>
                  <a:lnTo>
                    <a:pt x="201" y="168"/>
                  </a:lnTo>
                  <a:lnTo>
                    <a:pt x="201" y="168"/>
                  </a:lnTo>
                  <a:lnTo>
                    <a:pt x="201" y="166"/>
                  </a:lnTo>
                  <a:lnTo>
                    <a:pt x="201" y="166"/>
                  </a:lnTo>
                  <a:lnTo>
                    <a:pt x="201" y="166"/>
                  </a:lnTo>
                  <a:lnTo>
                    <a:pt x="203" y="166"/>
                  </a:lnTo>
                  <a:lnTo>
                    <a:pt x="203" y="164"/>
                  </a:lnTo>
                  <a:lnTo>
                    <a:pt x="203" y="164"/>
                  </a:lnTo>
                  <a:lnTo>
                    <a:pt x="203" y="161"/>
                  </a:lnTo>
                  <a:lnTo>
                    <a:pt x="203" y="161"/>
                  </a:lnTo>
                  <a:lnTo>
                    <a:pt x="203" y="161"/>
                  </a:lnTo>
                  <a:lnTo>
                    <a:pt x="203" y="161"/>
                  </a:lnTo>
                  <a:lnTo>
                    <a:pt x="206" y="161"/>
                  </a:lnTo>
                  <a:lnTo>
                    <a:pt x="206" y="161"/>
                  </a:lnTo>
                  <a:lnTo>
                    <a:pt x="206" y="161"/>
                  </a:lnTo>
                  <a:lnTo>
                    <a:pt x="206" y="161"/>
                  </a:lnTo>
                  <a:lnTo>
                    <a:pt x="208" y="161"/>
                  </a:lnTo>
                  <a:lnTo>
                    <a:pt x="208" y="161"/>
                  </a:lnTo>
                  <a:lnTo>
                    <a:pt x="210" y="161"/>
                  </a:lnTo>
                  <a:lnTo>
                    <a:pt x="210" y="161"/>
                  </a:lnTo>
                  <a:lnTo>
                    <a:pt x="210" y="164"/>
                  </a:lnTo>
                  <a:lnTo>
                    <a:pt x="210" y="164"/>
                  </a:lnTo>
                  <a:lnTo>
                    <a:pt x="213" y="164"/>
                  </a:lnTo>
                  <a:lnTo>
                    <a:pt x="213" y="164"/>
                  </a:lnTo>
                  <a:lnTo>
                    <a:pt x="213" y="164"/>
                  </a:lnTo>
                  <a:lnTo>
                    <a:pt x="215" y="164"/>
                  </a:lnTo>
                  <a:lnTo>
                    <a:pt x="215" y="164"/>
                  </a:lnTo>
                  <a:lnTo>
                    <a:pt x="215" y="166"/>
                  </a:lnTo>
                  <a:lnTo>
                    <a:pt x="215" y="166"/>
                  </a:lnTo>
                  <a:lnTo>
                    <a:pt x="217" y="166"/>
                  </a:lnTo>
                  <a:lnTo>
                    <a:pt x="217" y="166"/>
                  </a:lnTo>
                  <a:lnTo>
                    <a:pt x="217" y="166"/>
                  </a:lnTo>
                  <a:lnTo>
                    <a:pt x="220" y="166"/>
                  </a:lnTo>
                  <a:lnTo>
                    <a:pt x="220" y="166"/>
                  </a:lnTo>
                  <a:lnTo>
                    <a:pt x="220" y="166"/>
                  </a:lnTo>
                  <a:lnTo>
                    <a:pt x="222" y="166"/>
                  </a:lnTo>
                  <a:lnTo>
                    <a:pt x="222" y="166"/>
                  </a:lnTo>
                  <a:lnTo>
                    <a:pt x="222" y="166"/>
                  </a:lnTo>
                  <a:lnTo>
                    <a:pt x="225" y="166"/>
                  </a:lnTo>
                  <a:lnTo>
                    <a:pt x="225" y="168"/>
                  </a:lnTo>
                  <a:lnTo>
                    <a:pt x="225" y="168"/>
                  </a:lnTo>
                  <a:lnTo>
                    <a:pt x="225" y="168"/>
                  </a:lnTo>
                  <a:lnTo>
                    <a:pt x="227" y="168"/>
                  </a:lnTo>
                  <a:lnTo>
                    <a:pt x="227" y="166"/>
                  </a:lnTo>
                  <a:lnTo>
                    <a:pt x="227" y="166"/>
                  </a:lnTo>
                  <a:lnTo>
                    <a:pt x="229" y="166"/>
                  </a:lnTo>
                  <a:lnTo>
                    <a:pt x="229" y="166"/>
                  </a:lnTo>
                  <a:lnTo>
                    <a:pt x="229" y="166"/>
                  </a:lnTo>
                  <a:lnTo>
                    <a:pt x="232" y="166"/>
                  </a:lnTo>
                  <a:lnTo>
                    <a:pt x="232" y="166"/>
                  </a:lnTo>
                  <a:lnTo>
                    <a:pt x="232" y="166"/>
                  </a:lnTo>
                  <a:lnTo>
                    <a:pt x="234" y="166"/>
                  </a:lnTo>
                  <a:lnTo>
                    <a:pt x="234" y="166"/>
                  </a:lnTo>
                  <a:lnTo>
                    <a:pt x="236" y="166"/>
                  </a:lnTo>
                  <a:lnTo>
                    <a:pt x="236" y="166"/>
                  </a:lnTo>
                  <a:lnTo>
                    <a:pt x="236" y="166"/>
                  </a:lnTo>
                  <a:lnTo>
                    <a:pt x="239" y="166"/>
                  </a:lnTo>
                  <a:lnTo>
                    <a:pt x="239" y="166"/>
                  </a:lnTo>
                  <a:lnTo>
                    <a:pt x="239" y="168"/>
                  </a:lnTo>
                  <a:lnTo>
                    <a:pt x="239" y="168"/>
                  </a:lnTo>
                  <a:lnTo>
                    <a:pt x="239" y="168"/>
                  </a:lnTo>
                  <a:lnTo>
                    <a:pt x="239" y="168"/>
                  </a:lnTo>
                  <a:lnTo>
                    <a:pt x="239" y="168"/>
                  </a:lnTo>
                  <a:lnTo>
                    <a:pt x="239" y="171"/>
                  </a:lnTo>
                  <a:lnTo>
                    <a:pt x="239" y="171"/>
                  </a:lnTo>
                  <a:lnTo>
                    <a:pt x="241" y="171"/>
                  </a:lnTo>
                  <a:lnTo>
                    <a:pt x="241" y="171"/>
                  </a:lnTo>
                  <a:lnTo>
                    <a:pt x="243" y="171"/>
                  </a:lnTo>
                  <a:lnTo>
                    <a:pt x="243" y="168"/>
                  </a:lnTo>
                  <a:lnTo>
                    <a:pt x="243" y="168"/>
                  </a:lnTo>
                  <a:lnTo>
                    <a:pt x="243" y="168"/>
                  </a:lnTo>
                  <a:lnTo>
                    <a:pt x="243" y="168"/>
                  </a:lnTo>
                  <a:lnTo>
                    <a:pt x="246" y="168"/>
                  </a:lnTo>
                  <a:lnTo>
                    <a:pt x="246" y="168"/>
                  </a:lnTo>
                  <a:lnTo>
                    <a:pt x="246" y="168"/>
                  </a:lnTo>
                  <a:lnTo>
                    <a:pt x="246" y="168"/>
                  </a:lnTo>
                  <a:lnTo>
                    <a:pt x="248" y="168"/>
                  </a:lnTo>
                  <a:lnTo>
                    <a:pt x="248" y="166"/>
                  </a:lnTo>
                  <a:lnTo>
                    <a:pt x="248" y="166"/>
                  </a:lnTo>
                  <a:lnTo>
                    <a:pt x="251" y="166"/>
                  </a:lnTo>
                  <a:lnTo>
                    <a:pt x="251" y="166"/>
                  </a:lnTo>
                  <a:lnTo>
                    <a:pt x="251" y="166"/>
                  </a:lnTo>
                  <a:lnTo>
                    <a:pt x="251" y="166"/>
                  </a:lnTo>
                  <a:lnTo>
                    <a:pt x="253" y="166"/>
                  </a:lnTo>
                  <a:lnTo>
                    <a:pt x="253" y="166"/>
                  </a:lnTo>
                  <a:lnTo>
                    <a:pt x="255" y="166"/>
                  </a:lnTo>
                  <a:lnTo>
                    <a:pt x="255" y="164"/>
                  </a:lnTo>
                  <a:lnTo>
                    <a:pt x="255" y="164"/>
                  </a:lnTo>
                  <a:lnTo>
                    <a:pt x="255" y="164"/>
                  </a:lnTo>
                  <a:lnTo>
                    <a:pt x="258" y="164"/>
                  </a:lnTo>
                  <a:lnTo>
                    <a:pt x="258" y="164"/>
                  </a:lnTo>
                  <a:lnTo>
                    <a:pt x="258" y="164"/>
                  </a:lnTo>
                  <a:lnTo>
                    <a:pt x="258" y="161"/>
                  </a:lnTo>
                  <a:lnTo>
                    <a:pt x="258" y="161"/>
                  </a:lnTo>
                  <a:lnTo>
                    <a:pt x="258" y="161"/>
                  </a:lnTo>
                  <a:lnTo>
                    <a:pt x="260" y="161"/>
                  </a:lnTo>
                  <a:lnTo>
                    <a:pt x="260" y="161"/>
                  </a:lnTo>
                  <a:lnTo>
                    <a:pt x="260" y="159"/>
                  </a:lnTo>
                  <a:lnTo>
                    <a:pt x="260" y="159"/>
                  </a:lnTo>
                  <a:lnTo>
                    <a:pt x="260" y="157"/>
                  </a:lnTo>
                  <a:lnTo>
                    <a:pt x="260" y="157"/>
                  </a:lnTo>
                  <a:lnTo>
                    <a:pt x="260" y="157"/>
                  </a:lnTo>
                  <a:lnTo>
                    <a:pt x="260" y="157"/>
                  </a:lnTo>
                  <a:lnTo>
                    <a:pt x="260" y="154"/>
                  </a:lnTo>
                  <a:lnTo>
                    <a:pt x="258" y="154"/>
                  </a:lnTo>
                  <a:lnTo>
                    <a:pt x="258" y="154"/>
                  </a:lnTo>
                  <a:lnTo>
                    <a:pt x="258" y="152"/>
                  </a:lnTo>
                  <a:lnTo>
                    <a:pt x="258" y="152"/>
                  </a:lnTo>
                  <a:lnTo>
                    <a:pt x="258" y="150"/>
                  </a:lnTo>
                  <a:lnTo>
                    <a:pt x="258" y="150"/>
                  </a:lnTo>
                  <a:lnTo>
                    <a:pt x="258" y="150"/>
                  </a:lnTo>
                  <a:lnTo>
                    <a:pt x="258" y="147"/>
                  </a:lnTo>
                  <a:lnTo>
                    <a:pt x="258" y="147"/>
                  </a:lnTo>
                  <a:lnTo>
                    <a:pt x="258" y="147"/>
                  </a:lnTo>
                  <a:lnTo>
                    <a:pt x="258" y="145"/>
                  </a:lnTo>
                  <a:lnTo>
                    <a:pt x="258" y="145"/>
                  </a:lnTo>
                  <a:lnTo>
                    <a:pt x="258" y="145"/>
                  </a:lnTo>
                  <a:lnTo>
                    <a:pt x="258" y="142"/>
                  </a:lnTo>
                  <a:lnTo>
                    <a:pt x="258" y="142"/>
                  </a:lnTo>
                  <a:lnTo>
                    <a:pt x="258" y="140"/>
                  </a:lnTo>
                  <a:lnTo>
                    <a:pt x="258" y="140"/>
                  </a:lnTo>
                  <a:lnTo>
                    <a:pt x="258" y="140"/>
                  </a:lnTo>
                  <a:lnTo>
                    <a:pt x="258" y="138"/>
                  </a:lnTo>
                  <a:lnTo>
                    <a:pt x="258" y="138"/>
                  </a:lnTo>
                  <a:lnTo>
                    <a:pt x="258" y="138"/>
                  </a:lnTo>
                  <a:lnTo>
                    <a:pt x="258" y="138"/>
                  </a:lnTo>
                  <a:lnTo>
                    <a:pt x="258" y="135"/>
                  </a:lnTo>
                  <a:lnTo>
                    <a:pt x="260" y="135"/>
                  </a:lnTo>
                  <a:lnTo>
                    <a:pt x="260" y="135"/>
                  </a:lnTo>
                  <a:lnTo>
                    <a:pt x="260" y="133"/>
                  </a:lnTo>
                  <a:lnTo>
                    <a:pt x="260" y="133"/>
                  </a:lnTo>
                  <a:lnTo>
                    <a:pt x="260" y="133"/>
                  </a:lnTo>
                  <a:lnTo>
                    <a:pt x="260" y="131"/>
                  </a:lnTo>
                  <a:lnTo>
                    <a:pt x="262" y="131"/>
                  </a:lnTo>
                  <a:lnTo>
                    <a:pt x="262" y="131"/>
                  </a:lnTo>
                  <a:lnTo>
                    <a:pt x="262" y="131"/>
                  </a:lnTo>
                  <a:lnTo>
                    <a:pt x="262" y="131"/>
                  </a:lnTo>
                  <a:lnTo>
                    <a:pt x="265" y="131"/>
                  </a:lnTo>
                  <a:lnTo>
                    <a:pt x="265" y="131"/>
                  </a:lnTo>
                  <a:lnTo>
                    <a:pt x="265" y="131"/>
                  </a:lnTo>
                  <a:lnTo>
                    <a:pt x="265" y="128"/>
                  </a:lnTo>
                  <a:lnTo>
                    <a:pt x="267" y="128"/>
                  </a:lnTo>
                  <a:lnTo>
                    <a:pt x="267" y="128"/>
                  </a:lnTo>
                  <a:lnTo>
                    <a:pt x="270" y="128"/>
                  </a:lnTo>
                  <a:lnTo>
                    <a:pt x="270" y="128"/>
                  </a:lnTo>
                  <a:lnTo>
                    <a:pt x="270" y="128"/>
                  </a:lnTo>
                  <a:lnTo>
                    <a:pt x="270" y="131"/>
                  </a:lnTo>
                  <a:lnTo>
                    <a:pt x="272" y="131"/>
                  </a:lnTo>
                  <a:lnTo>
                    <a:pt x="272" y="128"/>
                  </a:lnTo>
                  <a:lnTo>
                    <a:pt x="272" y="128"/>
                  </a:lnTo>
                  <a:lnTo>
                    <a:pt x="272" y="128"/>
                  </a:lnTo>
                  <a:lnTo>
                    <a:pt x="272" y="128"/>
                  </a:lnTo>
                  <a:lnTo>
                    <a:pt x="274" y="128"/>
                  </a:lnTo>
                  <a:lnTo>
                    <a:pt x="274" y="128"/>
                  </a:lnTo>
                  <a:lnTo>
                    <a:pt x="277" y="128"/>
                  </a:lnTo>
                  <a:lnTo>
                    <a:pt x="277" y="128"/>
                  </a:lnTo>
                  <a:lnTo>
                    <a:pt x="277" y="128"/>
                  </a:lnTo>
                  <a:lnTo>
                    <a:pt x="277" y="128"/>
                  </a:lnTo>
                  <a:lnTo>
                    <a:pt x="279" y="128"/>
                  </a:lnTo>
                  <a:lnTo>
                    <a:pt x="279" y="128"/>
                  </a:lnTo>
                  <a:lnTo>
                    <a:pt x="279" y="126"/>
                  </a:lnTo>
                  <a:lnTo>
                    <a:pt x="279" y="126"/>
                  </a:lnTo>
                  <a:lnTo>
                    <a:pt x="279" y="126"/>
                  </a:lnTo>
                  <a:lnTo>
                    <a:pt x="281" y="126"/>
                  </a:lnTo>
                  <a:lnTo>
                    <a:pt x="281" y="123"/>
                  </a:lnTo>
                  <a:lnTo>
                    <a:pt x="281" y="123"/>
                  </a:lnTo>
                  <a:lnTo>
                    <a:pt x="284" y="123"/>
                  </a:lnTo>
                  <a:lnTo>
                    <a:pt x="284" y="123"/>
                  </a:lnTo>
                  <a:lnTo>
                    <a:pt x="284" y="121"/>
                  </a:lnTo>
                  <a:lnTo>
                    <a:pt x="284" y="121"/>
                  </a:lnTo>
                  <a:lnTo>
                    <a:pt x="284" y="121"/>
                  </a:lnTo>
                  <a:lnTo>
                    <a:pt x="284" y="119"/>
                  </a:lnTo>
                  <a:lnTo>
                    <a:pt x="284" y="119"/>
                  </a:lnTo>
                  <a:lnTo>
                    <a:pt x="284" y="119"/>
                  </a:lnTo>
                  <a:lnTo>
                    <a:pt x="284" y="119"/>
                  </a:lnTo>
                  <a:lnTo>
                    <a:pt x="281" y="119"/>
                  </a:lnTo>
                  <a:lnTo>
                    <a:pt x="281" y="116"/>
                  </a:lnTo>
                  <a:lnTo>
                    <a:pt x="281" y="116"/>
                  </a:lnTo>
                  <a:lnTo>
                    <a:pt x="284" y="116"/>
                  </a:lnTo>
                  <a:lnTo>
                    <a:pt x="284" y="114"/>
                  </a:lnTo>
                  <a:lnTo>
                    <a:pt x="284" y="114"/>
                  </a:lnTo>
                  <a:lnTo>
                    <a:pt x="284" y="114"/>
                  </a:lnTo>
                  <a:lnTo>
                    <a:pt x="284" y="114"/>
                  </a:lnTo>
                  <a:lnTo>
                    <a:pt x="286" y="114"/>
                  </a:lnTo>
                  <a:lnTo>
                    <a:pt x="286" y="112"/>
                  </a:lnTo>
                  <a:lnTo>
                    <a:pt x="286" y="112"/>
                  </a:lnTo>
                  <a:lnTo>
                    <a:pt x="286" y="114"/>
                  </a:lnTo>
                  <a:lnTo>
                    <a:pt x="288" y="114"/>
                  </a:lnTo>
                  <a:lnTo>
                    <a:pt x="288" y="114"/>
                  </a:lnTo>
                  <a:lnTo>
                    <a:pt x="288" y="112"/>
                  </a:lnTo>
                  <a:lnTo>
                    <a:pt x="288" y="112"/>
                  </a:lnTo>
                  <a:lnTo>
                    <a:pt x="291" y="112"/>
                  </a:lnTo>
                  <a:lnTo>
                    <a:pt x="291" y="112"/>
                  </a:lnTo>
                  <a:lnTo>
                    <a:pt x="291" y="112"/>
                  </a:lnTo>
                  <a:lnTo>
                    <a:pt x="291" y="112"/>
                  </a:lnTo>
                  <a:lnTo>
                    <a:pt x="291" y="112"/>
                  </a:lnTo>
                  <a:lnTo>
                    <a:pt x="293" y="112"/>
                  </a:lnTo>
                  <a:lnTo>
                    <a:pt x="293" y="112"/>
                  </a:lnTo>
                  <a:lnTo>
                    <a:pt x="296" y="112"/>
                  </a:lnTo>
                  <a:lnTo>
                    <a:pt x="296" y="112"/>
                  </a:lnTo>
                  <a:lnTo>
                    <a:pt x="296" y="112"/>
                  </a:lnTo>
                  <a:lnTo>
                    <a:pt x="296" y="114"/>
                  </a:lnTo>
                  <a:lnTo>
                    <a:pt x="298" y="114"/>
                  </a:lnTo>
                  <a:lnTo>
                    <a:pt x="298" y="114"/>
                  </a:lnTo>
                  <a:lnTo>
                    <a:pt x="298" y="114"/>
                  </a:lnTo>
                  <a:lnTo>
                    <a:pt x="298" y="112"/>
                  </a:lnTo>
                  <a:lnTo>
                    <a:pt x="300" y="112"/>
                  </a:lnTo>
                  <a:lnTo>
                    <a:pt x="300" y="112"/>
                  </a:lnTo>
                  <a:lnTo>
                    <a:pt x="303" y="112"/>
                  </a:lnTo>
                  <a:lnTo>
                    <a:pt x="303" y="112"/>
                  </a:lnTo>
                  <a:lnTo>
                    <a:pt x="303" y="112"/>
                  </a:lnTo>
                  <a:lnTo>
                    <a:pt x="303" y="112"/>
                  </a:lnTo>
                  <a:lnTo>
                    <a:pt x="305" y="112"/>
                  </a:lnTo>
                  <a:lnTo>
                    <a:pt x="305" y="112"/>
                  </a:lnTo>
                  <a:lnTo>
                    <a:pt x="305" y="112"/>
                  </a:lnTo>
                  <a:lnTo>
                    <a:pt x="307" y="112"/>
                  </a:lnTo>
                  <a:lnTo>
                    <a:pt x="307" y="112"/>
                  </a:lnTo>
                  <a:lnTo>
                    <a:pt x="307" y="114"/>
                  </a:lnTo>
                  <a:lnTo>
                    <a:pt x="307" y="114"/>
                  </a:lnTo>
                  <a:lnTo>
                    <a:pt x="307" y="116"/>
                  </a:lnTo>
                  <a:lnTo>
                    <a:pt x="307" y="116"/>
                  </a:lnTo>
                  <a:lnTo>
                    <a:pt x="307" y="116"/>
                  </a:lnTo>
                  <a:lnTo>
                    <a:pt x="307" y="116"/>
                  </a:lnTo>
                  <a:lnTo>
                    <a:pt x="305" y="116"/>
                  </a:lnTo>
                  <a:lnTo>
                    <a:pt x="305" y="116"/>
                  </a:lnTo>
                  <a:lnTo>
                    <a:pt x="305" y="119"/>
                  </a:lnTo>
                  <a:lnTo>
                    <a:pt x="305" y="119"/>
                  </a:lnTo>
                  <a:lnTo>
                    <a:pt x="305" y="119"/>
                  </a:lnTo>
                  <a:lnTo>
                    <a:pt x="305" y="119"/>
                  </a:lnTo>
                  <a:lnTo>
                    <a:pt x="305" y="119"/>
                  </a:lnTo>
                  <a:lnTo>
                    <a:pt x="305" y="119"/>
                  </a:lnTo>
                  <a:lnTo>
                    <a:pt x="305" y="121"/>
                  </a:lnTo>
                  <a:lnTo>
                    <a:pt x="307" y="121"/>
                  </a:lnTo>
                  <a:lnTo>
                    <a:pt x="307" y="121"/>
                  </a:lnTo>
                  <a:lnTo>
                    <a:pt x="307" y="121"/>
                  </a:lnTo>
                  <a:lnTo>
                    <a:pt x="310" y="121"/>
                  </a:lnTo>
                  <a:lnTo>
                    <a:pt x="310" y="121"/>
                  </a:lnTo>
                  <a:lnTo>
                    <a:pt x="310" y="121"/>
                  </a:lnTo>
                  <a:lnTo>
                    <a:pt x="310" y="123"/>
                  </a:lnTo>
                  <a:lnTo>
                    <a:pt x="312" y="123"/>
                  </a:lnTo>
                  <a:lnTo>
                    <a:pt x="312" y="123"/>
                  </a:lnTo>
                  <a:lnTo>
                    <a:pt x="310" y="123"/>
                  </a:lnTo>
                  <a:lnTo>
                    <a:pt x="310" y="123"/>
                  </a:lnTo>
                  <a:lnTo>
                    <a:pt x="310" y="126"/>
                  </a:lnTo>
                  <a:lnTo>
                    <a:pt x="310" y="126"/>
                  </a:lnTo>
                  <a:lnTo>
                    <a:pt x="310" y="126"/>
                  </a:lnTo>
                  <a:lnTo>
                    <a:pt x="310" y="128"/>
                  </a:lnTo>
                  <a:lnTo>
                    <a:pt x="310" y="128"/>
                  </a:lnTo>
                  <a:lnTo>
                    <a:pt x="310" y="128"/>
                  </a:lnTo>
                  <a:lnTo>
                    <a:pt x="312" y="128"/>
                  </a:lnTo>
                  <a:lnTo>
                    <a:pt x="312" y="128"/>
                  </a:lnTo>
                  <a:lnTo>
                    <a:pt x="312" y="128"/>
                  </a:lnTo>
                  <a:lnTo>
                    <a:pt x="312" y="128"/>
                  </a:lnTo>
                  <a:lnTo>
                    <a:pt x="314" y="128"/>
                  </a:lnTo>
                  <a:lnTo>
                    <a:pt x="314" y="128"/>
                  </a:lnTo>
                  <a:lnTo>
                    <a:pt x="317" y="128"/>
                  </a:lnTo>
                  <a:lnTo>
                    <a:pt x="317" y="128"/>
                  </a:lnTo>
                  <a:lnTo>
                    <a:pt x="317" y="128"/>
                  </a:lnTo>
                  <a:lnTo>
                    <a:pt x="317" y="128"/>
                  </a:lnTo>
                  <a:lnTo>
                    <a:pt x="317" y="131"/>
                  </a:lnTo>
                  <a:lnTo>
                    <a:pt x="319" y="131"/>
                  </a:lnTo>
                  <a:lnTo>
                    <a:pt x="319" y="131"/>
                  </a:lnTo>
                  <a:lnTo>
                    <a:pt x="319" y="131"/>
                  </a:lnTo>
                  <a:lnTo>
                    <a:pt x="319" y="131"/>
                  </a:lnTo>
                  <a:lnTo>
                    <a:pt x="322" y="131"/>
                  </a:lnTo>
                  <a:lnTo>
                    <a:pt x="322" y="131"/>
                  </a:lnTo>
                  <a:lnTo>
                    <a:pt x="322" y="131"/>
                  </a:lnTo>
                  <a:lnTo>
                    <a:pt x="322" y="131"/>
                  </a:lnTo>
                  <a:lnTo>
                    <a:pt x="322" y="133"/>
                  </a:lnTo>
                  <a:lnTo>
                    <a:pt x="322" y="133"/>
                  </a:lnTo>
                  <a:lnTo>
                    <a:pt x="322" y="135"/>
                  </a:lnTo>
                  <a:lnTo>
                    <a:pt x="324" y="135"/>
                  </a:lnTo>
                  <a:lnTo>
                    <a:pt x="324" y="135"/>
                  </a:lnTo>
                  <a:lnTo>
                    <a:pt x="324" y="135"/>
                  </a:lnTo>
                  <a:lnTo>
                    <a:pt x="324" y="138"/>
                  </a:lnTo>
                  <a:lnTo>
                    <a:pt x="324" y="138"/>
                  </a:lnTo>
                  <a:lnTo>
                    <a:pt x="326" y="138"/>
                  </a:lnTo>
                  <a:lnTo>
                    <a:pt x="326" y="138"/>
                  </a:lnTo>
                  <a:lnTo>
                    <a:pt x="326" y="138"/>
                  </a:lnTo>
                  <a:lnTo>
                    <a:pt x="329" y="138"/>
                  </a:lnTo>
                  <a:lnTo>
                    <a:pt x="329" y="138"/>
                  </a:lnTo>
                  <a:lnTo>
                    <a:pt x="329" y="138"/>
                  </a:lnTo>
                  <a:lnTo>
                    <a:pt x="329" y="138"/>
                  </a:lnTo>
                  <a:lnTo>
                    <a:pt x="331" y="138"/>
                  </a:lnTo>
                  <a:lnTo>
                    <a:pt x="331" y="138"/>
                  </a:lnTo>
                  <a:lnTo>
                    <a:pt x="331" y="140"/>
                  </a:lnTo>
                  <a:lnTo>
                    <a:pt x="331" y="140"/>
                  </a:lnTo>
                  <a:lnTo>
                    <a:pt x="331" y="140"/>
                  </a:lnTo>
                  <a:lnTo>
                    <a:pt x="331" y="142"/>
                  </a:lnTo>
                  <a:lnTo>
                    <a:pt x="333" y="142"/>
                  </a:lnTo>
                  <a:lnTo>
                    <a:pt x="333" y="142"/>
                  </a:lnTo>
                  <a:lnTo>
                    <a:pt x="336" y="142"/>
                  </a:lnTo>
                  <a:lnTo>
                    <a:pt x="336" y="142"/>
                  </a:lnTo>
                  <a:lnTo>
                    <a:pt x="336" y="142"/>
                  </a:lnTo>
                  <a:lnTo>
                    <a:pt x="336" y="140"/>
                  </a:lnTo>
                  <a:lnTo>
                    <a:pt x="338" y="140"/>
                  </a:lnTo>
                  <a:lnTo>
                    <a:pt x="338" y="140"/>
                  </a:lnTo>
                  <a:lnTo>
                    <a:pt x="338" y="140"/>
                  </a:lnTo>
                  <a:lnTo>
                    <a:pt x="338" y="140"/>
                  </a:lnTo>
                  <a:lnTo>
                    <a:pt x="341" y="140"/>
                  </a:lnTo>
                  <a:lnTo>
                    <a:pt x="341" y="140"/>
                  </a:lnTo>
                  <a:lnTo>
                    <a:pt x="343" y="140"/>
                  </a:lnTo>
                  <a:lnTo>
                    <a:pt x="343" y="140"/>
                  </a:lnTo>
                  <a:lnTo>
                    <a:pt x="343" y="140"/>
                  </a:lnTo>
                  <a:lnTo>
                    <a:pt x="343" y="140"/>
                  </a:lnTo>
                  <a:lnTo>
                    <a:pt x="343" y="142"/>
                  </a:lnTo>
                  <a:lnTo>
                    <a:pt x="345" y="142"/>
                  </a:lnTo>
                  <a:lnTo>
                    <a:pt x="345" y="142"/>
                  </a:lnTo>
                  <a:lnTo>
                    <a:pt x="345" y="142"/>
                  </a:lnTo>
                  <a:lnTo>
                    <a:pt x="345" y="142"/>
                  </a:lnTo>
                  <a:lnTo>
                    <a:pt x="345" y="145"/>
                  </a:lnTo>
                  <a:lnTo>
                    <a:pt x="348" y="145"/>
                  </a:lnTo>
                  <a:lnTo>
                    <a:pt x="348" y="145"/>
                  </a:lnTo>
                  <a:lnTo>
                    <a:pt x="348" y="145"/>
                  </a:lnTo>
                  <a:lnTo>
                    <a:pt x="350" y="145"/>
                  </a:lnTo>
                  <a:lnTo>
                    <a:pt x="350" y="145"/>
                  </a:lnTo>
                  <a:lnTo>
                    <a:pt x="350" y="145"/>
                  </a:lnTo>
                  <a:lnTo>
                    <a:pt x="352" y="145"/>
                  </a:lnTo>
                  <a:lnTo>
                    <a:pt x="352" y="145"/>
                  </a:lnTo>
                  <a:lnTo>
                    <a:pt x="352" y="145"/>
                  </a:lnTo>
                  <a:lnTo>
                    <a:pt x="352" y="145"/>
                  </a:lnTo>
                  <a:lnTo>
                    <a:pt x="355" y="145"/>
                  </a:lnTo>
                  <a:lnTo>
                    <a:pt x="355" y="145"/>
                  </a:lnTo>
                  <a:lnTo>
                    <a:pt x="355" y="147"/>
                  </a:lnTo>
                  <a:lnTo>
                    <a:pt x="355" y="147"/>
                  </a:lnTo>
                  <a:lnTo>
                    <a:pt x="355" y="147"/>
                  </a:lnTo>
                  <a:lnTo>
                    <a:pt x="355" y="147"/>
                  </a:lnTo>
                  <a:lnTo>
                    <a:pt x="357" y="147"/>
                  </a:lnTo>
                  <a:lnTo>
                    <a:pt x="357" y="147"/>
                  </a:lnTo>
                  <a:lnTo>
                    <a:pt x="357" y="147"/>
                  </a:lnTo>
                  <a:lnTo>
                    <a:pt x="357" y="150"/>
                  </a:lnTo>
                  <a:lnTo>
                    <a:pt x="359" y="150"/>
                  </a:lnTo>
                  <a:lnTo>
                    <a:pt x="359" y="150"/>
                  </a:lnTo>
                  <a:lnTo>
                    <a:pt x="359" y="150"/>
                  </a:lnTo>
                  <a:lnTo>
                    <a:pt x="359" y="152"/>
                  </a:lnTo>
                  <a:lnTo>
                    <a:pt x="362" y="152"/>
                  </a:lnTo>
                  <a:lnTo>
                    <a:pt x="362" y="152"/>
                  </a:lnTo>
                  <a:lnTo>
                    <a:pt x="362" y="152"/>
                  </a:lnTo>
                  <a:lnTo>
                    <a:pt x="362" y="154"/>
                  </a:lnTo>
                  <a:lnTo>
                    <a:pt x="362" y="154"/>
                  </a:lnTo>
                  <a:lnTo>
                    <a:pt x="362" y="154"/>
                  </a:lnTo>
                  <a:lnTo>
                    <a:pt x="362" y="157"/>
                  </a:lnTo>
                  <a:lnTo>
                    <a:pt x="364" y="157"/>
                  </a:lnTo>
                  <a:lnTo>
                    <a:pt x="364" y="157"/>
                  </a:lnTo>
                  <a:lnTo>
                    <a:pt x="364" y="157"/>
                  </a:lnTo>
                  <a:lnTo>
                    <a:pt x="364" y="159"/>
                  </a:lnTo>
                  <a:lnTo>
                    <a:pt x="364" y="159"/>
                  </a:lnTo>
                  <a:lnTo>
                    <a:pt x="364" y="159"/>
                  </a:lnTo>
                  <a:lnTo>
                    <a:pt x="364" y="161"/>
                  </a:lnTo>
                  <a:lnTo>
                    <a:pt x="364" y="161"/>
                  </a:lnTo>
                  <a:lnTo>
                    <a:pt x="364" y="161"/>
                  </a:lnTo>
                  <a:lnTo>
                    <a:pt x="367" y="161"/>
                  </a:lnTo>
                  <a:lnTo>
                    <a:pt x="367" y="164"/>
                  </a:lnTo>
                  <a:lnTo>
                    <a:pt x="367" y="164"/>
                  </a:lnTo>
                  <a:lnTo>
                    <a:pt x="367" y="164"/>
                  </a:lnTo>
                  <a:lnTo>
                    <a:pt x="369" y="164"/>
                  </a:lnTo>
                  <a:lnTo>
                    <a:pt x="369" y="166"/>
                  </a:lnTo>
                  <a:lnTo>
                    <a:pt x="369" y="166"/>
                  </a:lnTo>
                  <a:lnTo>
                    <a:pt x="369" y="166"/>
                  </a:lnTo>
                  <a:lnTo>
                    <a:pt x="369" y="166"/>
                  </a:lnTo>
                  <a:lnTo>
                    <a:pt x="371" y="166"/>
                  </a:lnTo>
                  <a:lnTo>
                    <a:pt x="371" y="166"/>
                  </a:lnTo>
                  <a:lnTo>
                    <a:pt x="371" y="168"/>
                  </a:lnTo>
                  <a:lnTo>
                    <a:pt x="371" y="168"/>
                  </a:lnTo>
                  <a:lnTo>
                    <a:pt x="371" y="168"/>
                  </a:lnTo>
                  <a:lnTo>
                    <a:pt x="374" y="168"/>
                  </a:lnTo>
                  <a:lnTo>
                    <a:pt x="374" y="168"/>
                  </a:lnTo>
                  <a:lnTo>
                    <a:pt x="374" y="171"/>
                  </a:lnTo>
                  <a:lnTo>
                    <a:pt x="374" y="171"/>
                  </a:lnTo>
                  <a:lnTo>
                    <a:pt x="374" y="171"/>
                  </a:lnTo>
                  <a:lnTo>
                    <a:pt x="374" y="173"/>
                  </a:lnTo>
                  <a:lnTo>
                    <a:pt x="376" y="173"/>
                  </a:lnTo>
                  <a:lnTo>
                    <a:pt x="376" y="173"/>
                  </a:lnTo>
                  <a:lnTo>
                    <a:pt x="376" y="176"/>
                  </a:lnTo>
                  <a:lnTo>
                    <a:pt x="376" y="176"/>
                  </a:lnTo>
                  <a:lnTo>
                    <a:pt x="376" y="178"/>
                  </a:lnTo>
                  <a:lnTo>
                    <a:pt x="376" y="178"/>
                  </a:lnTo>
                  <a:lnTo>
                    <a:pt x="376" y="178"/>
                  </a:lnTo>
                  <a:lnTo>
                    <a:pt x="376" y="178"/>
                  </a:lnTo>
                  <a:lnTo>
                    <a:pt x="376" y="178"/>
                  </a:lnTo>
                  <a:lnTo>
                    <a:pt x="376" y="180"/>
                  </a:lnTo>
                  <a:lnTo>
                    <a:pt x="374" y="180"/>
                  </a:lnTo>
                  <a:lnTo>
                    <a:pt x="374" y="180"/>
                  </a:lnTo>
                  <a:lnTo>
                    <a:pt x="374" y="183"/>
                  </a:lnTo>
                  <a:lnTo>
                    <a:pt x="374" y="183"/>
                  </a:lnTo>
                  <a:lnTo>
                    <a:pt x="374" y="183"/>
                  </a:lnTo>
                  <a:lnTo>
                    <a:pt x="371" y="183"/>
                  </a:lnTo>
                  <a:lnTo>
                    <a:pt x="371" y="185"/>
                  </a:lnTo>
                  <a:lnTo>
                    <a:pt x="371" y="185"/>
                  </a:lnTo>
                  <a:lnTo>
                    <a:pt x="374" y="185"/>
                  </a:lnTo>
                  <a:lnTo>
                    <a:pt x="374" y="187"/>
                  </a:lnTo>
                  <a:lnTo>
                    <a:pt x="374" y="187"/>
                  </a:lnTo>
                  <a:lnTo>
                    <a:pt x="374" y="187"/>
                  </a:lnTo>
                  <a:lnTo>
                    <a:pt x="374" y="187"/>
                  </a:lnTo>
                  <a:lnTo>
                    <a:pt x="374" y="190"/>
                  </a:lnTo>
                  <a:lnTo>
                    <a:pt x="374" y="190"/>
                  </a:lnTo>
                  <a:lnTo>
                    <a:pt x="374" y="192"/>
                  </a:lnTo>
                  <a:lnTo>
                    <a:pt x="374" y="192"/>
                  </a:lnTo>
                  <a:lnTo>
                    <a:pt x="374" y="192"/>
                  </a:lnTo>
                  <a:lnTo>
                    <a:pt x="371" y="192"/>
                  </a:lnTo>
                  <a:lnTo>
                    <a:pt x="371" y="195"/>
                  </a:lnTo>
                  <a:lnTo>
                    <a:pt x="371" y="195"/>
                  </a:lnTo>
                  <a:lnTo>
                    <a:pt x="371" y="195"/>
                  </a:lnTo>
                  <a:lnTo>
                    <a:pt x="371" y="195"/>
                  </a:lnTo>
                  <a:lnTo>
                    <a:pt x="371" y="197"/>
                  </a:lnTo>
                  <a:lnTo>
                    <a:pt x="369" y="197"/>
                  </a:lnTo>
                  <a:lnTo>
                    <a:pt x="369" y="197"/>
                  </a:lnTo>
                  <a:lnTo>
                    <a:pt x="369" y="197"/>
                  </a:lnTo>
                  <a:lnTo>
                    <a:pt x="369" y="197"/>
                  </a:lnTo>
                  <a:lnTo>
                    <a:pt x="369" y="197"/>
                  </a:lnTo>
                  <a:lnTo>
                    <a:pt x="369" y="199"/>
                  </a:lnTo>
                  <a:lnTo>
                    <a:pt x="369" y="199"/>
                  </a:lnTo>
                  <a:lnTo>
                    <a:pt x="369" y="202"/>
                  </a:lnTo>
                  <a:lnTo>
                    <a:pt x="369" y="202"/>
                  </a:lnTo>
                  <a:lnTo>
                    <a:pt x="367" y="202"/>
                  </a:lnTo>
                  <a:lnTo>
                    <a:pt x="367" y="204"/>
                  </a:lnTo>
                  <a:lnTo>
                    <a:pt x="367" y="204"/>
                  </a:lnTo>
                  <a:lnTo>
                    <a:pt x="369" y="204"/>
                  </a:lnTo>
                  <a:lnTo>
                    <a:pt x="369" y="206"/>
                  </a:lnTo>
                  <a:lnTo>
                    <a:pt x="369" y="206"/>
                  </a:lnTo>
                  <a:lnTo>
                    <a:pt x="369" y="206"/>
                  </a:lnTo>
                  <a:lnTo>
                    <a:pt x="369" y="206"/>
                  </a:lnTo>
                  <a:lnTo>
                    <a:pt x="369" y="206"/>
                  </a:lnTo>
                  <a:lnTo>
                    <a:pt x="369" y="209"/>
                  </a:lnTo>
                  <a:lnTo>
                    <a:pt x="369" y="209"/>
                  </a:lnTo>
                  <a:lnTo>
                    <a:pt x="371" y="209"/>
                  </a:lnTo>
                  <a:lnTo>
                    <a:pt x="371" y="209"/>
                  </a:lnTo>
                  <a:lnTo>
                    <a:pt x="371" y="211"/>
                  </a:lnTo>
                  <a:lnTo>
                    <a:pt x="371" y="211"/>
                  </a:lnTo>
                  <a:lnTo>
                    <a:pt x="371" y="211"/>
                  </a:lnTo>
                  <a:lnTo>
                    <a:pt x="371" y="214"/>
                  </a:lnTo>
                  <a:lnTo>
                    <a:pt x="374" y="214"/>
                  </a:lnTo>
                  <a:lnTo>
                    <a:pt x="374" y="211"/>
                  </a:lnTo>
                  <a:lnTo>
                    <a:pt x="374" y="211"/>
                  </a:lnTo>
                  <a:lnTo>
                    <a:pt x="376" y="211"/>
                  </a:lnTo>
                  <a:lnTo>
                    <a:pt x="376" y="211"/>
                  </a:lnTo>
                  <a:lnTo>
                    <a:pt x="376" y="211"/>
                  </a:lnTo>
                  <a:lnTo>
                    <a:pt x="378" y="211"/>
                  </a:lnTo>
                  <a:lnTo>
                    <a:pt x="378" y="214"/>
                  </a:lnTo>
                  <a:lnTo>
                    <a:pt x="378" y="214"/>
                  </a:lnTo>
                  <a:lnTo>
                    <a:pt x="378" y="214"/>
                  </a:lnTo>
                  <a:lnTo>
                    <a:pt x="378" y="214"/>
                  </a:lnTo>
                  <a:lnTo>
                    <a:pt x="381" y="214"/>
                  </a:lnTo>
                  <a:lnTo>
                    <a:pt x="381" y="214"/>
                  </a:lnTo>
                  <a:lnTo>
                    <a:pt x="383" y="214"/>
                  </a:lnTo>
                  <a:lnTo>
                    <a:pt x="383" y="214"/>
                  </a:lnTo>
                  <a:lnTo>
                    <a:pt x="383" y="214"/>
                  </a:lnTo>
                  <a:lnTo>
                    <a:pt x="386" y="214"/>
                  </a:lnTo>
                  <a:lnTo>
                    <a:pt x="386" y="216"/>
                  </a:lnTo>
                  <a:lnTo>
                    <a:pt x="386" y="216"/>
                  </a:lnTo>
                  <a:lnTo>
                    <a:pt x="386" y="216"/>
                  </a:lnTo>
                  <a:lnTo>
                    <a:pt x="386" y="216"/>
                  </a:lnTo>
                  <a:lnTo>
                    <a:pt x="388" y="216"/>
                  </a:lnTo>
                  <a:lnTo>
                    <a:pt x="388" y="216"/>
                  </a:lnTo>
                  <a:lnTo>
                    <a:pt x="390" y="216"/>
                  </a:lnTo>
                  <a:lnTo>
                    <a:pt x="390" y="216"/>
                  </a:lnTo>
                  <a:lnTo>
                    <a:pt x="390" y="216"/>
                  </a:lnTo>
                  <a:lnTo>
                    <a:pt x="390" y="216"/>
                  </a:lnTo>
                  <a:lnTo>
                    <a:pt x="393" y="216"/>
                  </a:lnTo>
                  <a:lnTo>
                    <a:pt x="393" y="216"/>
                  </a:lnTo>
                  <a:lnTo>
                    <a:pt x="395" y="216"/>
                  </a:lnTo>
                  <a:lnTo>
                    <a:pt x="395" y="216"/>
                  </a:lnTo>
                  <a:lnTo>
                    <a:pt x="395" y="216"/>
                  </a:lnTo>
                  <a:lnTo>
                    <a:pt x="397" y="216"/>
                  </a:lnTo>
                  <a:lnTo>
                    <a:pt x="397" y="216"/>
                  </a:lnTo>
                  <a:lnTo>
                    <a:pt x="397" y="216"/>
                  </a:lnTo>
                  <a:lnTo>
                    <a:pt x="397" y="216"/>
                  </a:lnTo>
                  <a:lnTo>
                    <a:pt x="400" y="216"/>
                  </a:lnTo>
                  <a:lnTo>
                    <a:pt x="400" y="216"/>
                  </a:lnTo>
                  <a:lnTo>
                    <a:pt x="402" y="216"/>
                  </a:lnTo>
                  <a:lnTo>
                    <a:pt x="402" y="216"/>
                  </a:lnTo>
                  <a:lnTo>
                    <a:pt x="402" y="216"/>
                  </a:lnTo>
                  <a:lnTo>
                    <a:pt x="404" y="216"/>
                  </a:lnTo>
                  <a:lnTo>
                    <a:pt x="404" y="216"/>
                  </a:lnTo>
                  <a:lnTo>
                    <a:pt x="404" y="216"/>
                  </a:lnTo>
                  <a:lnTo>
                    <a:pt x="404" y="216"/>
                  </a:lnTo>
                  <a:lnTo>
                    <a:pt x="407" y="216"/>
                  </a:lnTo>
                  <a:lnTo>
                    <a:pt x="407" y="216"/>
                  </a:lnTo>
                  <a:lnTo>
                    <a:pt x="409" y="216"/>
                  </a:lnTo>
                  <a:lnTo>
                    <a:pt x="409" y="216"/>
                  </a:lnTo>
                  <a:lnTo>
                    <a:pt x="409" y="216"/>
                  </a:lnTo>
                  <a:lnTo>
                    <a:pt x="412" y="216"/>
                  </a:lnTo>
                  <a:lnTo>
                    <a:pt x="412" y="216"/>
                  </a:lnTo>
                  <a:lnTo>
                    <a:pt x="412" y="216"/>
                  </a:lnTo>
                  <a:lnTo>
                    <a:pt x="414" y="216"/>
                  </a:lnTo>
                  <a:lnTo>
                    <a:pt x="414" y="216"/>
                  </a:lnTo>
                  <a:lnTo>
                    <a:pt x="416" y="216"/>
                  </a:lnTo>
                  <a:lnTo>
                    <a:pt x="416" y="216"/>
                  </a:lnTo>
                  <a:lnTo>
                    <a:pt x="416" y="216"/>
                  </a:lnTo>
                  <a:lnTo>
                    <a:pt x="419" y="216"/>
                  </a:lnTo>
                  <a:lnTo>
                    <a:pt x="419" y="216"/>
                  </a:lnTo>
                  <a:lnTo>
                    <a:pt x="419" y="216"/>
                  </a:lnTo>
                  <a:lnTo>
                    <a:pt x="421" y="216"/>
                  </a:lnTo>
                  <a:lnTo>
                    <a:pt x="421" y="216"/>
                  </a:lnTo>
                  <a:lnTo>
                    <a:pt x="423" y="216"/>
                  </a:lnTo>
                  <a:lnTo>
                    <a:pt x="423" y="216"/>
                  </a:lnTo>
                  <a:lnTo>
                    <a:pt x="423" y="216"/>
                  </a:lnTo>
                  <a:lnTo>
                    <a:pt x="426" y="216"/>
                  </a:lnTo>
                  <a:lnTo>
                    <a:pt x="426" y="218"/>
                  </a:lnTo>
                  <a:lnTo>
                    <a:pt x="426" y="218"/>
                  </a:lnTo>
                  <a:lnTo>
                    <a:pt x="428" y="218"/>
                  </a:lnTo>
                  <a:lnTo>
                    <a:pt x="428" y="218"/>
                  </a:lnTo>
                  <a:lnTo>
                    <a:pt x="428" y="218"/>
                  </a:lnTo>
                  <a:lnTo>
                    <a:pt x="430" y="218"/>
                  </a:lnTo>
                  <a:lnTo>
                    <a:pt x="430" y="218"/>
                  </a:lnTo>
                  <a:lnTo>
                    <a:pt x="430" y="218"/>
                  </a:lnTo>
                  <a:lnTo>
                    <a:pt x="430" y="218"/>
                  </a:lnTo>
                  <a:lnTo>
                    <a:pt x="433" y="218"/>
                  </a:lnTo>
                  <a:lnTo>
                    <a:pt x="433" y="221"/>
                  </a:lnTo>
                  <a:lnTo>
                    <a:pt x="433" y="221"/>
                  </a:lnTo>
                  <a:lnTo>
                    <a:pt x="433" y="221"/>
                  </a:lnTo>
                  <a:lnTo>
                    <a:pt x="435" y="221"/>
                  </a:lnTo>
                  <a:lnTo>
                    <a:pt x="435" y="221"/>
                  </a:lnTo>
                  <a:lnTo>
                    <a:pt x="435" y="223"/>
                  </a:lnTo>
                  <a:lnTo>
                    <a:pt x="435" y="223"/>
                  </a:lnTo>
                  <a:lnTo>
                    <a:pt x="438" y="223"/>
                  </a:lnTo>
                  <a:lnTo>
                    <a:pt x="438" y="223"/>
                  </a:lnTo>
                  <a:lnTo>
                    <a:pt x="438" y="223"/>
                  </a:lnTo>
                  <a:lnTo>
                    <a:pt x="438" y="223"/>
                  </a:lnTo>
                  <a:lnTo>
                    <a:pt x="440" y="223"/>
                  </a:lnTo>
                  <a:lnTo>
                    <a:pt x="440" y="225"/>
                  </a:lnTo>
                  <a:lnTo>
                    <a:pt x="440" y="225"/>
                  </a:lnTo>
                  <a:lnTo>
                    <a:pt x="442" y="225"/>
                  </a:lnTo>
                  <a:lnTo>
                    <a:pt x="442" y="225"/>
                  </a:lnTo>
                  <a:lnTo>
                    <a:pt x="442" y="225"/>
                  </a:lnTo>
                  <a:lnTo>
                    <a:pt x="442" y="225"/>
                  </a:lnTo>
                  <a:lnTo>
                    <a:pt x="442" y="228"/>
                  </a:lnTo>
                  <a:lnTo>
                    <a:pt x="445" y="228"/>
                  </a:lnTo>
                  <a:lnTo>
                    <a:pt x="445" y="228"/>
                  </a:lnTo>
                  <a:lnTo>
                    <a:pt x="445" y="228"/>
                  </a:lnTo>
                  <a:lnTo>
                    <a:pt x="445" y="228"/>
                  </a:lnTo>
                  <a:lnTo>
                    <a:pt x="445" y="228"/>
                  </a:lnTo>
                  <a:lnTo>
                    <a:pt x="445" y="230"/>
                  </a:lnTo>
                  <a:lnTo>
                    <a:pt x="447" y="230"/>
                  </a:lnTo>
                  <a:lnTo>
                    <a:pt x="447" y="230"/>
                  </a:lnTo>
                  <a:lnTo>
                    <a:pt x="449" y="230"/>
                  </a:lnTo>
                  <a:lnTo>
                    <a:pt x="449" y="230"/>
                  </a:lnTo>
                  <a:lnTo>
                    <a:pt x="449" y="230"/>
                  </a:lnTo>
                  <a:lnTo>
                    <a:pt x="449" y="230"/>
                  </a:lnTo>
                  <a:lnTo>
                    <a:pt x="452" y="230"/>
                  </a:lnTo>
                  <a:lnTo>
                    <a:pt x="452" y="232"/>
                  </a:lnTo>
                  <a:lnTo>
                    <a:pt x="452" y="232"/>
                  </a:lnTo>
                  <a:lnTo>
                    <a:pt x="452" y="232"/>
                  </a:lnTo>
                  <a:lnTo>
                    <a:pt x="452" y="232"/>
                  </a:lnTo>
                  <a:lnTo>
                    <a:pt x="454" y="232"/>
                  </a:lnTo>
                  <a:lnTo>
                    <a:pt x="454" y="235"/>
                  </a:lnTo>
                  <a:lnTo>
                    <a:pt x="454" y="235"/>
                  </a:lnTo>
                  <a:lnTo>
                    <a:pt x="457" y="235"/>
                  </a:lnTo>
                  <a:lnTo>
                    <a:pt x="457" y="235"/>
                  </a:lnTo>
                  <a:lnTo>
                    <a:pt x="457" y="235"/>
                  </a:lnTo>
                  <a:lnTo>
                    <a:pt x="457" y="235"/>
                  </a:lnTo>
                  <a:lnTo>
                    <a:pt x="459" y="235"/>
                  </a:lnTo>
                  <a:lnTo>
                    <a:pt x="459" y="235"/>
                  </a:lnTo>
                  <a:lnTo>
                    <a:pt x="459" y="237"/>
                  </a:lnTo>
                  <a:lnTo>
                    <a:pt x="459" y="237"/>
                  </a:lnTo>
                  <a:lnTo>
                    <a:pt x="461" y="237"/>
                  </a:lnTo>
                  <a:lnTo>
                    <a:pt x="461" y="237"/>
                  </a:lnTo>
                  <a:lnTo>
                    <a:pt x="464" y="237"/>
                  </a:lnTo>
                  <a:lnTo>
                    <a:pt x="464" y="237"/>
                  </a:lnTo>
                  <a:lnTo>
                    <a:pt x="464" y="237"/>
                  </a:lnTo>
                  <a:lnTo>
                    <a:pt x="466" y="237"/>
                  </a:lnTo>
                  <a:lnTo>
                    <a:pt x="466" y="235"/>
                  </a:lnTo>
                  <a:lnTo>
                    <a:pt x="466" y="235"/>
                  </a:lnTo>
                  <a:lnTo>
                    <a:pt x="468" y="235"/>
                  </a:lnTo>
                  <a:lnTo>
                    <a:pt x="468" y="235"/>
                  </a:lnTo>
                  <a:lnTo>
                    <a:pt x="468" y="235"/>
                  </a:lnTo>
                  <a:lnTo>
                    <a:pt x="468" y="237"/>
                  </a:lnTo>
                  <a:lnTo>
                    <a:pt x="468" y="237"/>
                  </a:lnTo>
                  <a:lnTo>
                    <a:pt x="468" y="237"/>
                  </a:lnTo>
                  <a:lnTo>
                    <a:pt x="468" y="237"/>
                  </a:lnTo>
                  <a:lnTo>
                    <a:pt x="468" y="240"/>
                  </a:lnTo>
                  <a:lnTo>
                    <a:pt x="468" y="240"/>
                  </a:lnTo>
                  <a:lnTo>
                    <a:pt x="468" y="240"/>
                  </a:lnTo>
                  <a:lnTo>
                    <a:pt x="468" y="242"/>
                  </a:lnTo>
                  <a:lnTo>
                    <a:pt x="468" y="242"/>
                  </a:lnTo>
                  <a:lnTo>
                    <a:pt x="468" y="242"/>
                  </a:lnTo>
                  <a:lnTo>
                    <a:pt x="468" y="242"/>
                  </a:lnTo>
                  <a:lnTo>
                    <a:pt x="471" y="242"/>
                  </a:lnTo>
                  <a:lnTo>
                    <a:pt x="471" y="242"/>
                  </a:lnTo>
                  <a:lnTo>
                    <a:pt x="471" y="242"/>
                  </a:lnTo>
                  <a:lnTo>
                    <a:pt x="471" y="244"/>
                  </a:lnTo>
                  <a:lnTo>
                    <a:pt x="473" y="244"/>
                  </a:lnTo>
                  <a:lnTo>
                    <a:pt x="473" y="244"/>
                  </a:lnTo>
                  <a:lnTo>
                    <a:pt x="473" y="247"/>
                  </a:lnTo>
                  <a:lnTo>
                    <a:pt x="473" y="247"/>
                  </a:lnTo>
                  <a:lnTo>
                    <a:pt x="473" y="247"/>
                  </a:lnTo>
                  <a:lnTo>
                    <a:pt x="475" y="247"/>
                  </a:lnTo>
                  <a:lnTo>
                    <a:pt x="475" y="247"/>
                  </a:lnTo>
                  <a:lnTo>
                    <a:pt x="475" y="249"/>
                  </a:lnTo>
                  <a:lnTo>
                    <a:pt x="475" y="249"/>
                  </a:lnTo>
                  <a:lnTo>
                    <a:pt x="475" y="251"/>
                  </a:lnTo>
                  <a:lnTo>
                    <a:pt x="475" y="251"/>
                  </a:lnTo>
                  <a:lnTo>
                    <a:pt x="475" y="251"/>
                  </a:lnTo>
                  <a:lnTo>
                    <a:pt x="475" y="251"/>
                  </a:lnTo>
                  <a:lnTo>
                    <a:pt x="475" y="254"/>
                  </a:lnTo>
                  <a:lnTo>
                    <a:pt x="475" y="254"/>
                  </a:lnTo>
                  <a:lnTo>
                    <a:pt x="478" y="254"/>
                  </a:lnTo>
                  <a:lnTo>
                    <a:pt x="478" y="256"/>
                  </a:lnTo>
                  <a:lnTo>
                    <a:pt x="478" y="256"/>
                  </a:lnTo>
                  <a:lnTo>
                    <a:pt x="478" y="256"/>
                  </a:lnTo>
                  <a:lnTo>
                    <a:pt x="478" y="256"/>
                  </a:lnTo>
                  <a:lnTo>
                    <a:pt x="478" y="256"/>
                  </a:lnTo>
                  <a:lnTo>
                    <a:pt x="478" y="259"/>
                  </a:lnTo>
                  <a:lnTo>
                    <a:pt x="478" y="259"/>
                  </a:lnTo>
                  <a:lnTo>
                    <a:pt x="478" y="261"/>
                  </a:lnTo>
                  <a:lnTo>
                    <a:pt x="478" y="261"/>
                  </a:lnTo>
                  <a:lnTo>
                    <a:pt x="480" y="261"/>
                  </a:lnTo>
                  <a:lnTo>
                    <a:pt x="480" y="263"/>
                  </a:lnTo>
                  <a:lnTo>
                    <a:pt x="480" y="263"/>
                  </a:lnTo>
                  <a:lnTo>
                    <a:pt x="483" y="263"/>
                  </a:lnTo>
                  <a:lnTo>
                    <a:pt x="483" y="263"/>
                  </a:lnTo>
                  <a:lnTo>
                    <a:pt x="483" y="263"/>
                  </a:lnTo>
                  <a:lnTo>
                    <a:pt x="483" y="266"/>
                  </a:lnTo>
                  <a:lnTo>
                    <a:pt x="483" y="266"/>
                  </a:lnTo>
                  <a:lnTo>
                    <a:pt x="483" y="266"/>
                  </a:lnTo>
                  <a:lnTo>
                    <a:pt x="485" y="266"/>
                  </a:lnTo>
                  <a:lnTo>
                    <a:pt x="485" y="266"/>
                  </a:lnTo>
                  <a:lnTo>
                    <a:pt x="485" y="268"/>
                  </a:lnTo>
                  <a:lnTo>
                    <a:pt x="485" y="268"/>
                  </a:lnTo>
                  <a:lnTo>
                    <a:pt x="485" y="268"/>
                  </a:lnTo>
                  <a:lnTo>
                    <a:pt x="485" y="268"/>
                  </a:lnTo>
                  <a:lnTo>
                    <a:pt x="487" y="268"/>
                  </a:lnTo>
                  <a:lnTo>
                    <a:pt x="487" y="270"/>
                  </a:lnTo>
                  <a:lnTo>
                    <a:pt x="487" y="270"/>
                  </a:lnTo>
                  <a:lnTo>
                    <a:pt x="487" y="270"/>
                  </a:lnTo>
                  <a:lnTo>
                    <a:pt x="490" y="270"/>
                  </a:lnTo>
                  <a:lnTo>
                    <a:pt x="490" y="273"/>
                  </a:lnTo>
                  <a:lnTo>
                    <a:pt x="490" y="273"/>
                  </a:lnTo>
                  <a:lnTo>
                    <a:pt x="490" y="275"/>
                  </a:lnTo>
                  <a:lnTo>
                    <a:pt x="490" y="275"/>
                  </a:lnTo>
                  <a:lnTo>
                    <a:pt x="490" y="275"/>
                  </a:lnTo>
                  <a:lnTo>
                    <a:pt x="490" y="275"/>
                  </a:lnTo>
                  <a:lnTo>
                    <a:pt x="492" y="275"/>
                  </a:lnTo>
                  <a:lnTo>
                    <a:pt x="492" y="275"/>
                  </a:lnTo>
                  <a:lnTo>
                    <a:pt x="492" y="275"/>
                  </a:lnTo>
                  <a:lnTo>
                    <a:pt x="494" y="275"/>
                  </a:lnTo>
                  <a:lnTo>
                    <a:pt x="494" y="275"/>
                  </a:lnTo>
                  <a:lnTo>
                    <a:pt x="494" y="275"/>
                  </a:lnTo>
                  <a:lnTo>
                    <a:pt x="497" y="275"/>
                  </a:lnTo>
                  <a:lnTo>
                    <a:pt x="497" y="275"/>
                  </a:lnTo>
                  <a:lnTo>
                    <a:pt x="497" y="275"/>
                  </a:lnTo>
                  <a:lnTo>
                    <a:pt x="499" y="275"/>
                  </a:lnTo>
                  <a:lnTo>
                    <a:pt x="499" y="275"/>
                  </a:lnTo>
                  <a:lnTo>
                    <a:pt x="499" y="275"/>
                  </a:lnTo>
                  <a:lnTo>
                    <a:pt x="501" y="275"/>
                  </a:lnTo>
                  <a:lnTo>
                    <a:pt x="501" y="275"/>
                  </a:lnTo>
                  <a:lnTo>
                    <a:pt x="501" y="275"/>
                  </a:lnTo>
                  <a:lnTo>
                    <a:pt x="504" y="275"/>
                  </a:lnTo>
                  <a:lnTo>
                    <a:pt x="504" y="275"/>
                  </a:lnTo>
                  <a:lnTo>
                    <a:pt x="504" y="275"/>
                  </a:lnTo>
                  <a:lnTo>
                    <a:pt x="504" y="275"/>
                  </a:lnTo>
                  <a:lnTo>
                    <a:pt x="506" y="275"/>
                  </a:lnTo>
                  <a:lnTo>
                    <a:pt x="506" y="273"/>
                  </a:lnTo>
                  <a:lnTo>
                    <a:pt x="506" y="273"/>
                  </a:lnTo>
                  <a:lnTo>
                    <a:pt x="509" y="273"/>
                  </a:lnTo>
                  <a:lnTo>
                    <a:pt x="509" y="275"/>
                  </a:lnTo>
                  <a:lnTo>
                    <a:pt x="509" y="275"/>
                  </a:lnTo>
                  <a:lnTo>
                    <a:pt x="509" y="275"/>
                  </a:lnTo>
                  <a:lnTo>
                    <a:pt x="511" y="275"/>
                  </a:lnTo>
                  <a:lnTo>
                    <a:pt x="511" y="275"/>
                  </a:lnTo>
                  <a:lnTo>
                    <a:pt x="511" y="275"/>
                  </a:lnTo>
                  <a:lnTo>
                    <a:pt x="513" y="275"/>
                  </a:lnTo>
                  <a:lnTo>
                    <a:pt x="513" y="275"/>
                  </a:lnTo>
                  <a:lnTo>
                    <a:pt x="513" y="275"/>
                  </a:lnTo>
                  <a:lnTo>
                    <a:pt x="516" y="275"/>
                  </a:lnTo>
                  <a:lnTo>
                    <a:pt x="516" y="275"/>
                  </a:lnTo>
                  <a:lnTo>
                    <a:pt x="516" y="275"/>
                  </a:lnTo>
                  <a:lnTo>
                    <a:pt x="518" y="275"/>
                  </a:lnTo>
                  <a:lnTo>
                    <a:pt x="518" y="275"/>
                  </a:lnTo>
                  <a:lnTo>
                    <a:pt x="518" y="275"/>
                  </a:lnTo>
                  <a:lnTo>
                    <a:pt x="520" y="275"/>
                  </a:lnTo>
                  <a:lnTo>
                    <a:pt x="520" y="275"/>
                  </a:lnTo>
                  <a:lnTo>
                    <a:pt x="523" y="275"/>
                  </a:lnTo>
                  <a:lnTo>
                    <a:pt x="523" y="275"/>
                  </a:lnTo>
                  <a:lnTo>
                    <a:pt x="523" y="275"/>
                  </a:lnTo>
                  <a:lnTo>
                    <a:pt x="523" y="278"/>
                  </a:lnTo>
                  <a:lnTo>
                    <a:pt x="525" y="278"/>
                  </a:lnTo>
                  <a:lnTo>
                    <a:pt x="525" y="278"/>
                  </a:lnTo>
                  <a:lnTo>
                    <a:pt x="525" y="278"/>
                  </a:lnTo>
                  <a:lnTo>
                    <a:pt x="528" y="278"/>
                  </a:lnTo>
                  <a:lnTo>
                    <a:pt x="528" y="278"/>
                  </a:lnTo>
                  <a:lnTo>
                    <a:pt x="530" y="278"/>
                  </a:lnTo>
                  <a:lnTo>
                    <a:pt x="530" y="278"/>
                  </a:lnTo>
                  <a:lnTo>
                    <a:pt x="530" y="278"/>
                  </a:lnTo>
                  <a:lnTo>
                    <a:pt x="530" y="278"/>
                  </a:lnTo>
                  <a:lnTo>
                    <a:pt x="532" y="278"/>
                  </a:lnTo>
                  <a:lnTo>
                    <a:pt x="532" y="278"/>
                  </a:lnTo>
                  <a:lnTo>
                    <a:pt x="532" y="278"/>
                  </a:lnTo>
                  <a:lnTo>
                    <a:pt x="535" y="278"/>
                  </a:lnTo>
                  <a:lnTo>
                    <a:pt x="535" y="278"/>
                  </a:lnTo>
                  <a:lnTo>
                    <a:pt x="537" y="278"/>
                  </a:lnTo>
                  <a:lnTo>
                    <a:pt x="537" y="278"/>
                  </a:lnTo>
                  <a:lnTo>
                    <a:pt x="537" y="278"/>
                  </a:lnTo>
                  <a:lnTo>
                    <a:pt x="539" y="278"/>
                  </a:lnTo>
                  <a:lnTo>
                    <a:pt x="539" y="278"/>
                  </a:lnTo>
                  <a:lnTo>
                    <a:pt x="542" y="278"/>
                  </a:lnTo>
                  <a:lnTo>
                    <a:pt x="542" y="278"/>
                  </a:lnTo>
                  <a:lnTo>
                    <a:pt x="542" y="278"/>
                  </a:lnTo>
                  <a:lnTo>
                    <a:pt x="544" y="278"/>
                  </a:lnTo>
                  <a:lnTo>
                    <a:pt x="544" y="278"/>
                  </a:lnTo>
                  <a:lnTo>
                    <a:pt x="544" y="278"/>
                  </a:lnTo>
                  <a:lnTo>
                    <a:pt x="546" y="278"/>
                  </a:lnTo>
                  <a:lnTo>
                    <a:pt x="546" y="278"/>
                  </a:lnTo>
                  <a:lnTo>
                    <a:pt x="546" y="278"/>
                  </a:lnTo>
                  <a:lnTo>
                    <a:pt x="549" y="278"/>
                  </a:lnTo>
                  <a:lnTo>
                    <a:pt x="549" y="278"/>
                  </a:lnTo>
                  <a:lnTo>
                    <a:pt x="549" y="278"/>
                  </a:lnTo>
                  <a:lnTo>
                    <a:pt x="551" y="278"/>
                  </a:lnTo>
                  <a:lnTo>
                    <a:pt x="551" y="278"/>
                  </a:lnTo>
                  <a:lnTo>
                    <a:pt x="551" y="278"/>
                  </a:lnTo>
                  <a:lnTo>
                    <a:pt x="554" y="278"/>
                  </a:lnTo>
                  <a:lnTo>
                    <a:pt x="554" y="278"/>
                  </a:lnTo>
                  <a:lnTo>
                    <a:pt x="556" y="278"/>
                  </a:lnTo>
                  <a:lnTo>
                    <a:pt x="556" y="278"/>
                  </a:lnTo>
                  <a:lnTo>
                    <a:pt x="556" y="278"/>
                  </a:lnTo>
                  <a:lnTo>
                    <a:pt x="558" y="278"/>
                  </a:lnTo>
                  <a:lnTo>
                    <a:pt x="558" y="278"/>
                  </a:lnTo>
                  <a:lnTo>
                    <a:pt x="558" y="278"/>
                  </a:lnTo>
                  <a:lnTo>
                    <a:pt x="561" y="278"/>
                  </a:lnTo>
                  <a:lnTo>
                    <a:pt x="561" y="278"/>
                  </a:lnTo>
                  <a:lnTo>
                    <a:pt x="561" y="278"/>
                  </a:lnTo>
                  <a:lnTo>
                    <a:pt x="563" y="278"/>
                  </a:lnTo>
                  <a:lnTo>
                    <a:pt x="563" y="278"/>
                  </a:lnTo>
                  <a:lnTo>
                    <a:pt x="563" y="278"/>
                  </a:lnTo>
                  <a:lnTo>
                    <a:pt x="565" y="278"/>
                  </a:lnTo>
                  <a:lnTo>
                    <a:pt x="565" y="278"/>
                  </a:lnTo>
                  <a:lnTo>
                    <a:pt x="565" y="278"/>
                  </a:lnTo>
                  <a:lnTo>
                    <a:pt x="568" y="278"/>
                  </a:lnTo>
                  <a:lnTo>
                    <a:pt x="568" y="278"/>
                  </a:lnTo>
                  <a:lnTo>
                    <a:pt x="568" y="278"/>
                  </a:lnTo>
                  <a:lnTo>
                    <a:pt x="568" y="278"/>
                  </a:lnTo>
                  <a:lnTo>
                    <a:pt x="570" y="278"/>
                  </a:lnTo>
                  <a:lnTo>
                    <a:pt x="570" y="278"/>
                  </a:lnTo>
                  <a:lnTo>
                    <a:pt x="570" y="278"/>
                  </a:lnTo>
                  <a:lnTo>
                    <a:pt x="572" y="278"/>
                  </a:lnTo>
                  <a:lnTo>
                    <a:pt x="572" y="278"/>
                  </a:lnTo>
                  <a:lnTo>
                    <a:pt x="575" y="278"/>
                  </a:lnTo>
                  <a:lnTo>
                    <a:pt x="575" y="278"/>
                  </a:lnTo>
                  <a:lnTo>
                    <a:pt x="575" y="278"/>
                  </a:lnTo>
                  <a:lnTo>
                    <a:pt x="575" y="278"/>
                  </a:lnTo>
                  <a:lnTo>
                    <a:pt x="577" y="278"/>
                  </a:lnTo>
                  <a:lnTo>
                    <a:pt x="577" y="278"/>
                  </a:lnTo>
                  <a:lnTo>
                    <a:pt x="577" y="278"/>
                  </a:lnTo>
                  <a:lnTo>
                    <a:pt x="580" y="278"/>
                  </a:lnTo>
                  <a:lnTo>
                    <a:pt x="580" y="278"/>
                  </a:lnTo>
                  <a:lnTo>
                    <a:pt x="582" y="278"/>
                  </a:lnTo>
                  <a:lnTo>
                    <a:pt x="582" y="278"/>
                  </a:lnTo>
                  <a:lnTo>
                    <a:pt x="582" y="278"/>
                  </a:lnTo>
                  <a:lnTo>
                    <a:pt x="584" y="278"/>
                  </a:lnTo>
                  <a:lnTo>
                    <a:pt x="584" y="278"/>
                  </a:lnTo>
                  <a:lnTo>
                    <a:pt x="584" y="278"/>
                  </a:lnTo>
                  <a:lnTo>
                    <a:pt x="587" y="278"/>
                  </a:lnTo>
                  <a:lnTo>
                    <a:pt x="587" y="278"/>
                  </a:lnTo>
                  <a:lnTo>
                    <a:pt x="587" y="278"/>
                  </a:lnTo>
                  <a:lnTo>
                    <a:pt x="589" y="278"/>
                  </a:lnTo>
                  <a:lnTo>
                    <a:pt x="589" y="278"/>
                  </a:lnTo>
                  <a:lnTo>
                    <a:pt x="589" y="278"/>
                  </a:lnTo>
                  <a:lnTo>
                    <a:pt x="591" y="278"/>
                  </a:lnTo>
                  <a:lnTo>
                    <a:pt x="591" y="278"/>
                  </a:lnTo>
                  <a:lnTo>
                    <a:pt x="591" y="278"/>
                  </a:lnTo>
                  <a:lnTo>
                    <a:pt x="591" y="278"/>
                  </a:lnTo>
                  <a:lnTo>
                    <a:pt x="594" y="278"/>
                  </a:lnTo>
                  <a:lnTo>
                    <a:pt x="594" y="278"/>
                  </a:lnTo>
                  <a:lnTo>
                    <a:pt x="596" y="278"/>
                  </a:lnTo>
                  <a:lnTo>
                    <a:pt x="596" y="278"/>
                  </a:lnTo>
                  <a:lnTo>
                    <a:pt x="596" y="280"/>
                  </a:lnTo>
                  <a:lnTo>
                    <a:pt x="596" y="280"/>
                  </a:lnTo>
                  <a:lnTo>
                    <a:pt x="599" y="280"/>
                  </a:lnTo>
                  <a:lnTo>
                    <a:pt x="599" y="280"/>
                  </a:lnTo>
                  <a:lnTo>
                    <a:pt x="599" y="280"/>
                  </a:lnTo>
                  <a:lnTo>
                    <a:pt x="601" y="280"/>
                  </a:lnTo>
                  <a:lnTo>
                    <a:pt x="601" y="280"/>
                  </a:lnTo>
                  <a:lnTo>
                    <a:pt x="601" y="280"/>
                  </a:lnTo>
                  <a:lnTo>
                    <a:pt x="603" y="280"/>
                  </a:lnTo>
                  <a:lnTo>
                    <a:pt x="603" y="280"/>
                  </a:lnTo>
                  <a:lnTo>
                    <a:pt x="603" y="280"/>
                  </a:lnTo>
                  <a:lnTo>
                    <a:pt x="606" y="280"/>
                  </a:lnTo>
                  <a:lnTo>
                    <a:pt x="606" y="280"/>
                  </a:lnTo>
                  <a:lnTo>
                    <a:pt x="606" y="282"/>
                  </a:lnTo>
                  <a:lnTo>
                    <a:pt x="608" y="282"/>
                  </a:lnTo>
                  <a:lnTo>
                    <a:pt x="608" y="282"/>
                  </a:lnTo>
                  <a:lnTo>
                    <a:pt x="608" y="282"/>
                  </a:lnTo>
                  <a:lnTo>
                    <a:pt x="608" y="285"/>
                  </a:lnTo>
                  <a:lnTo>
                    <a:pt x="608" y="285"/>
                  </a:lnTo>
                  <a:lnTo>
                    <a:pt x="608" y="285"/>
                  </a:lnTo>
                  <a:lnTo>
                    <a:pt x="610" y="285"/>
                  </a:lnTo>
                  <a:lnTo>
                    <a:pt x="610" y="287"/>
                  </a:lnTo>
                  <a:lnTo>
                    <a:pt x="610" y="287"/>
                  </a:lnTo>
                  <a:lnTo>
                    <a:pt x="610" y="287"/>
                  </a:lnTo>
                  <a:lnTo>
                    <a:pt x="610" y="287"/>
                  </a:lnTo>
                  <a:lnTo>
                    <a:pt x="610" y="287"/>
                  </a:lnTo>
                  <a:lnTo>
                    <a:pt x="613" y="287"/>
                  </a:lnTo>
                  <a:lnTo>
                    <a:pt x="613" y="287"/>
                  </a:lnTo>
                  <a:lnTo>
                    <a:pt x="615" y="287"/>
                  </a:lnTo>
                  <a:lnTo>
                    <a:pt x="615" y="287"/>
                  </a:lnTo>
                  <a:lnTo>
                    <a:pt x="615" y="289"/>
                  </a:lnTo>
                  <a:lnTo>
                    <a:pt x="615" y="289"/>
                  </a:lnTo>
                  <a:lnTo>
                    <a:pt x="617" y="289"/>
                  </a:lnTo>
                  <a:lnTo>
                    <a:pt x="617" y="289"/>
                  </a:lnTo>
                  <a:lnTo>
                    <a:pt x="617" y="289"/>
                  </a:lnTo>
                  <a:lnTo>
                    <a:pt x="617" y="289"/>
                  </a:lnTo>
                  <a:lnTo>
                    <a:pt x="620" y="289"/>
                  </a:lnTo>
                  <a:lnTo>
                    <a:pt x="620" y="289"/>
                  </a:lnTo>
                  <a:lnTo>
                    <a:pt x="622" y="289"/>
                  </a:lnTo>
                  <a:lnTo>
                    <a:pt x="622" y="289"/>
                  </a:lnTo>
                  <a:lnTo>
                    <a:pt x="622" y="289"/>
                  </a:lnTo>
                  <a:lnTo>
                    <a:pt x="625" y="289"/>
                  </a:lnTo>
                  <a:lnTo>
                    <a:pt x="625" y="289"/>
                  </a:lnTo>
                  <a:lnTo>
                    <a:pt x="625" y="289"/>
                  </a:lnTo>
                  <a:lnTo>
                    <a:pt x="627" y="289"/>
                  </a:lnTo>
                  <a:lnTo>
                    <a:pt x="627" y="289"/>
                  </a:lnTo>
                  <a:lnTo>
                    <a:pt x="627" y="292"/>
                  </a:lnTo>
                  <a:lnTo>
                    <a:pt x="629" y="292"/>
                  </a:lnTo>
                  <a:lnTo>
                    <a:pt x="629" y="292"/>
                  </a:lnTo>
                  <a:lnTo>
                    <a:pt x="629" y="292"/>
                  </a:lnTo>
                  <a:lnTo>
                    <a:pt x="629" y="292"/>
                  </a:lnTo>
                  <a:lnTo>
                    <a:pt x="632" y="292"/>
                  </a:lnTo>
                  <a:lnTo>
                    <a:pt x="632" y="292"/>
                  </a:lnTo>
                  <a:lnTo>
                    <a:pt x="632" y="294"/>
                  </a:lnTo>
                  <a:lnTo>
                    <a:pt x="632" y="294"/>
                  </a:lnTo>
                  <a:lnTo>
                    <a:pt x="634" y="294"/>
                  </a:lnTo>
                  <a:lnTo>
                    <a:pt x="634" y="294"/>
                  </a:lnTo>
                  <a:lnTo>
                    <a:pt x="634" y="294"/>
                  </a:lnTo>
                  <a:lnTo>
                    <a:pt x="636" y="294"/>
                  </a:lnTo>
                  <a:lnTo>
                    <a:pt x="636" y="294"/>
                  </a:lnTo>
                  <a:lnTo>
                    <a:pt x="636" y="294"/>
                  </a:lnTo>
                  <a:lnTo>
                    <a:pt x="636" y="296"/>
                  </a:lnTo>
                  <a:lnTo>
                    <a:pt x="639" y="296"/>
                  </a:lnTo>
                  <a:lnTo>
                    <a:pt x="639" y="296"/>
                  </a:lnTo>
                  <a:lnTo>
                    <a:pt x="639" y="296"/>
                  </a:lnTo>
                  <a:lnTo>
                    <a:pt x="639" y="296"/>
                  </a:lnTo>
                  <a:lnTo>
                    <a:pt x="641" y="296"/>
                  </a:lnTo>
                  <a:lnTo>
                    <a:pt x="641" y="296"/>
                  </a:lnTo>
                  <a:lnTo>
                    <a:pt x="644" y="296"/>
                  </a:lnTo>
                  <a:lnTo>
                    <a:pt x="644" y="296"/>
                  </a:lnTo>
                  <a:lnTo>
                    <a:pt x="644" y="296"/>
                  </a:lnTo>
                  <a:lnTo>
                    <a:pt x="646" y="296"/>
                  </a:lnTo>
                  <a:lnTo>
                    <a:pt x="646" y="296"/>
                  </a:lnTo>
                  <a:lnTo>
                    <a:pt x="646" y="296"/>
                  </a:lnTo>
                  <a:lnTo>
                    <a:pt x="648" y="296"/>
                  </a:lnTo>
                  <a:lnTo>
                    <a:pt x="648" y="296"/>
                  </a:lnTo>
                  <a:lnTo>
                    <a:pt x="648" y="296"/>
                  </a:lnTo>
                  <a:lnTo>
                    <a:pt x="651" y="296"/>
                  </a:lnTo>
                  <a:lnTo>
                    <a:pt x="651" y="299"/>
                  </a:lnTo>
                  <a:lnTo>
                    <a:pt x="651" y="299"/>
                  </a:lnTo>
                  <a:lnTo>
                    <a:pt x="651" y="299"/>
                  </a:lnTo>
                  <a:lnTo>
                    <a:pt x="653" y="299"/>
                  </a:lnTo>
                  <a:lnTo>
                    <a:pt x="653" y="299"/>
                  </a:lnTo>
                  <a:lnTo>
                    <a:pt x="655" y="299"/>
                  </a:lnTo>
                  <a:lnTo>
                    <a:pt x="655" y="296"/>
                  </a:lnTo>
                  <a:lnTo>
                    <a:pt x="655" y="296"/>
                  </a:lnTo>
                  <a:lnTo>
                    <a:pt x="655" y="296"/>
                  </a:lnTo>
                  <a:lnTo>
                    <a:pt x="658" y="296"/>
                  </a:lnTo>
                  <a:lnTo>
                    <a:pt x="658" y="296"/>
                  </a:lnTo>
                  <a:lnTo>
                    <a:pt x="658" y="296"/>
                  </a:lnTo>
                  <a:lnTo>
                    <a:pt x="660" y="296"/>
                  </a:lnTo>
                  <a:lnTo>
                    <a:pt x="660" y="296"/>
                  </a:lnTo>
                  <a:lnTo>
                    <a:pt x="660" y="296"/>
                  </a:lnTo>
                  <a:lnTo>
                    <a:pt x="662" y="296"/>
                  </a:lnTo>
                  <a:lnTo>
                    <a:pt x="662" y="296"/>
                  </a:lnTo>
                  <a:lnTo>
                    <a:pt x="662" y="296"/>
                  </a:lnTo>
                  <a:lnTo>
                    <a:pt x="665" y="296"/>
                  </a:lnTo>
                  <a:lnTo>
                    <a:pt x="665" y="296"/>
                  </a:lnTo>
                  <a:lnTo>
                    <a:pt x="665" y="296"/>
                  </a:lnTo>
                  <a:lnTo>
                    <a:pt x="665" y="299"/>
                  </a:lnTo>
                  <a:lnTo>
                    <a:pt x="665" y="299"/>
                  </a:lnTo>
                  <a:lnTo>
                    <a:pt x="665" y="301"/>
                  </a:lnTo>
                  <a:lnTo>
                    <a:pt x="665" y="301"/>
                  </a:lnTo>
                  <a:lnTo>
                    <a:pt x="665" y="301"/>
                  </a:lnTo>
                  <a:lnTo>
                    <a:pt x="667" y="301"/>
                  </a:lnTo>
                  <a:lnTo>
                    <a:pt x="667" y="301"/>
                  </a:lnTo>
                  <a:lnTo>
                    <a:pt x="670" y="301"/>
                  </a:lnTo>
                  <a:lnTo>
                    <a:pt x="670" y="304"/>
                  </a:lnTo>
                  <a:lnTo>
                    <a:pt x="670" y="304"/>
                  </a:lnTo>
                  <a:lnTo>
                    <a:pt x="670" y="304"/>
                  </a:lnTo>
                  <a:lnTo>
                    <a:pt x="672" y="304"/>
                  </a:lnTo>
                  <a:lnTo>
                    <a:pt x="672" y="304"/>
                  </a:lnTo>
                  <a:lnTo>
                    <a:pt x="672" y="304"/>
                  </a:lnTo>
                  <a:lnTo>
                    <a:pt x="674" y="304"/>
                  </a:lnTo>
                  <a:lnTo>
                    <a:pt x="674" y="304"/>
                  </a:lnTo>
                  <a:lnTo>
                    <a:pt x="674" y="304"/>
                  </a:lnTo>
                  <a:lnTo>
                    <a:pt x="677" y="304"/>
                  </a:lnTo>
                  <a:lnTo>
                    <a:pt x="677" y="304"/>
                  </a:lnTo>
                  <a:lnTo>
                    <a:pt x="677" y="304"/>
                  </a:lnTo>
                  <a:lnTo>
                    <a:pt x="677" y="304"/>
                  </a:lnTo>
                  <a:lnTo>
                    <a:pt x="677" y="301"/>
                  </a:lnTo>
                  <a:lnTo>
                    <a:pt x="679" y="301"/>
                  </a:lnTo>
                  <a:lnTo>
                    <a:pt x="679" y="301"/>
                  </a:lnTo>
                  <a:lnTo>
                    <a:pt x="679" y="301"/>
                  </a:lnTo>
                  <a:lnTo>
                    <a:pt x="681" y="301"/>
                  </a:lnTo>
                  <a:lnTo>
                    <a:pt x="681" y="299"/>
                  </a:lnTo>
                  <a:lnTo>
                    <a:pt x="681" y="299"/>
                  </a:lnTo>
                  <a:lnTo>
                    <a:pt x="681" y="299"/>
                  </a:lnTo>
                  <a:lnTo>
                    <a:pt x="684" y="299"/>
                  </a:lnTo>
                  <a:lnTo>
                    <a:pt x="684" y="299"/>
                  </a:lnTo>
                  <a:lnTo>
                    <a:pt x="684" y="299"/>
                  </a:lnTo>
                  <a:lnTo>
                    <a:pt x="684" y="299"/>
                  </a:lnTo>
                  <a:lnTo>
                    <a:pt x="684" y="296"/>
                  </a:lnTo>
                  <a:lnTo>
                    <a:pt x="686" y="296"/>
                  </a:lnTo>
                  <a:lnTo>
                    <a:pt x="686" y="296"/>
                  </a:lnTo>
                  <a:lnTo>
                    <a:pt x="686" y="296"/>
                  </a:lnTo>
                  <a:lnTo>
                    <a:pt x="688" y="296"/>
                  </a:lnTo>
                  <a:lnTo>
                    <a:pt x="688" y="296"/>
                  </a:lnTo>
                  <a:lnTo>
                    <a:pt x="688" y="296"/>
                  </a:lnTo>
                  <a:lnTo>
                    <a:pt x="688" y="296"/>
                  </a:lnTo>
                  <a:lnTo>
                    <a:pt x="691" y="296"/>
                  </a:lnTo>
                  <a:lnTo>
                    <a:pt x="691" y="296"/>
                  </a:lnTo>
                  <a:lnTo>
                    <a:pt x="691" y="294"/>
                  </a:lnTo>
                  <a:lnTo>
                    <a:pt x="691" y="294"/>
                  </a:lnTo>
                  <a:lnTo>
                    <a:pt x="693" y="294"/>
                  </a:lnTo>
                  <a:lnTo>
                    <a:pt x="693" y="294"/>
                  </a:lnTo>
                  <a:lnTo>
                    <a:pt x="693" y="294"/>
                  </a:lnTo>
                  <a:lnTo>
                    <a:pt x="696" y="294"/>
                  </a:lnTo>
                  <a:lnTo>
                    <a:pt x="696" y="294"/>
                  </a:lnTo>
                  <a:lnTo>
                    <a:pt x="696" y="294"/>
                  </a:lnTo>
                  <a:lnTo>
                    <a:pt x="696" y="292"/>
                  </a:lnTo>
                  <a:lnTo>
                    <a:pt x="698" y="292"/>
                  </a:lnTo>
                  <a:lnTo>
                    <a:pt x="698" y="292"/>
                  </a:lnTo>
                  <a:lnTo>
                    <a:pt x="698" y="292"/>
                  </a:lnTo>
                  <a:lnTo>
                    <a:pt x="698" y="292"/>
                  </a:lnTo>
                  <a:lnTo>
                    <a:pt x="700" y="292"/>
                  </a:lnTo>
                  <a:lnTo>
                    <a:pt x="700" y="292"/>
                  </a:lnTo>
                  <a:lnTo>
                    <a:pt x="703" y="292"/>
                  </a:lnTo>
                  <a:lnTo>
                    <a:pt x="703" y="289"/>
                  </a:lnTo>
                  <a:lnTo>
                    <a:pt x="703" y="289"/>
                  </a:lnTo>
                  <a:lnTo>
                    <a:pt x="703" y="289"/>
                  </a:lnTo>
                  <a:lnTo>
                    <a:pt x="705" y="289"/>
                  </a:lnTo>
                  <a:lnTo>
                    <a:pt x="705" y="289"/>
                  </a:lnTo>
                  <a:lnTo>
                    <a:pt x="705" y="289"/>
                  </a:lnTo>
                  <a:lnTo>
                    <a:pt x="705" y="289"/>
                  </a:lnTo>
                  <a:lnTo>
                    <a:pt x="707" y="289"/>
                  </a:lnTo>
                  <a:lnTo>
                    <a:pt x="707" y="287"/>
                  </a:lnTo>
                  <a:lnTo>
                    <a:pt x="707" y="287"/>
                  </a:lnTo>
                  <a:lnTo>
                    <a:pt x="710" y="287"/>
                  </a:lnTo>
                  <a:lnTo>
                    <a:pt x="710" y="287"/>
                  </a:lnTo>
                  <a:lnTo>
                    <a:pt x="710" y="287"/>
                  </a:lnTo>
                  <a:lnTo>
                    <a:pt x="710" y="287"/>
                  </a:lnTo>
                  <a:lnTo>
                    <a:pt x="712" y="287"/>
                  </a:lnTo>
                  <a:lnTo>
                    <a:pt x="712" y="287"/>
                  </a:lnTo>
                  <a:lnTo>
                    <a:pt x="712" y="287"/>
                  </a:lnTo>
                  <a:lnTo>
                    <a:pt x="715" y="287"/>
                  </a:lnTo>
                  <a:lnTo>
                    <a:pt x="715" y="287"/>
                  </a:lnTo>
                  <a:lnTo>
                    <a:pt x="715" y="287"/>
                  </a:lnTo>
                  <a:lnTo>
                    <a:pt x="717" y="287"/>
                  </a:lnTo>
                  <a:lnTo>
                    <a:pt x="717" y="287"/>
                  </a:lnTo>
                  <a:lnTo>
                    <a:pt x="717" y="287"/>
                  </a:lnTo>
                  <a:lnTo>
                    <a:pt x="717" y="285"/>
                  </a:lnTo>
                  <a:lnTo>
                    <a:pt x="719" y="285"/>
                  </a:lnTo>
                  <a:lnTo>
                    <a:pt x="719" y="285"/>
                  </a:lnTo>
                  <a:lnTo>
                    <a:pt x="722" y="285"/>
                  </a:lnTo>
                  <a:lnTo>
                    <a:pt x="722" y="285"/>
                  </a:lnTo>
                  <a:lnTo>
                    <a:pt x="722" y="285"/>
                  </a:lnTo>
                  <a:lnTo>
                    <a:pt x="724" y="285"/>
                  </a:lnTo>
                  <a:lnTo>
                    <a:pt x="724" y="285"/>
                  </a:lnTo>
                  <a:lnTo>
                    <a:pt x="724" y="285"/>
                  </a:lnTo>
                  <a:lnTo>
                    <a:pt x="724" y="282"/>
                  </a:lnTo>
                  <a:lnTo>
                    <a:pt x="724" y="282"/>
                  </a:lnTo>
                  <a:lnTo>
                    <a:pt x="726" y="282"/>
                  </a:lnTo>
                  <a:lnTo>
                    <a:pt x="726" y="282"/>
                  </a:lnTo>
                  <a:lnTo>
                    <a:pt x="726" y="282"/>
                  </a:lnTo>
                  <a:lnTo>
                    <a:pt x="729" y="282"/>
                  </a:lnTo>
                  <a:lnTo>
                    <a:pt x="729" y="282"/>
                  </a:lnTo>
                  <a:lnTo>
                    <a:pt x="729" y="282"/>
                  </a:lnTo>
                  <a:lnTo>
                    <a:pt x="729" y="282"/>
                  </a:lnTo>
                  <a:lnTo>
                    <a:pt x="731" y="282"/>
                  </a:lnTo>
                  <a:lnTo>
                    <a:pt x="731" y="282"/>
                  </a:lnTo>
                  <a:lnTo>
                    <a:pt x="731" y="282"/>
                  </a:lnTo>
                  <a:lnTo>
                    <a:pt x="733" y="282"/>
                  </a:lnTo>
                  <a:lnTo>
                    <a:pt x="733" y="282"/>
                  </a:lnTo>
                  <a:lnTo>
                    <a:pt x="736" y="282"/>
                  </a:lnTo>
                  <a:lnTo>
                    <a:pt x="736" y="282"/>
                  </a:lnTo>
                  <a:lnTo>
                    <a:pt x="736" y="282"/>
                  </a:lnTo>
                  <a:lnTo>
                    <a:pt x="738" y="282"/>
                  </a:lnTo>
                  <a:lnTo>
                    <a:pt x="738" y="282"/>
                  </a:lnTo>
                  <a:lnTo>
                    <a:pt x="738" y="282"/>
                  </a:lnTo>
                  <a:lnTo>
                    <a:pt x="738" y="282"/>
                  </a:lnTo>
                  <a:lnTo>
                    <a:pt x="741" y="282"/>
                  </a:lnTo>
                  <a:lnTo>
                    <a:pt x="741" y="282"/>
                  </a:lnTo>
                  <a:lnTo>
                    <a:pt x="743" y="282"/>
                  </a:lnTo>
                  <a:lnTo>
                    <a:pt x="743" y="282"/>
                  </a:lnTo>
                  <a:lnTo>
                    <a:pt x="743" y="282"/>
                  </a:lnTo>
                  <a:lnTo>
                    <a:pt x="745" y="282"/>
                  </a:lnTo>
                  <a:lnTo>
                    <a:pt x="745" y="282"/>
                  </a:lnTo>
                  <a:lnTo>
                    <a:pt x="745" y="282"/>
                  </a:lnTo>
                  <a:lnTo>
                    <a:pt x="748" y="282"/>
                  </a:lnTo>
                  <a:lnTo>
                    <a:pt x="748" y="282"/>
                  </a:lnTo>
                  <a:lnTo>
                    <a:pt x="750" y="282"/>
                  </a:lnTo>
                  <a:lnTo>
                    <a:pt x="750" y="282"/>
                  </a:lnTo>
                  <a:lnTo>
                    <a:pt x="750" y="282"/>
                  </a:lnTo>
                  <a:lnTo>
                    <a:pt x="752" y="282"/>
                  </a:lnTo>
                  <a:lnTo>
                    <a:pt x="752" y="282"/>
                  </a:lnTo>
                  <a:lnTo>
                    <a:pt x="752" y="282"/>
                  </a:lnTo>
                  <a:lnTo>
                    <a:pt x="755" y="282"/>
                  </a:lnTo>
                  <a:lnTo>
                    <a:pt x="755" y="282"/>
                  </a:lnTo>
                  <a:lnTo>
                    <a:pt x="755" y="282"/>
                  </a:lnTo>
                  <a:lnTo>
                    <a:pt x="757" y="282"/>
                  </a:lnTo>
                  <a:lnTo>
                    <a:pt x="757" y="285"/>
                  </a:lnTo>
                  <a:lnTo>
                    <a:pt x="757" y="285"/>
                  </a:lnTo>
                  <a:lnTo>
                    <a:pt x="757" y="282"/>
                  </a:lnTo>
                  <a:lnTo>
                    <a:pt x="757" y="282"/>
                  </a:lnTo>
                  <a:lnTo>
                    <a:pt x="759" y="282"/>
                  </a:lnTo>
                  <a:lnTo>
                    <a:pt x="759" y="282"/>
                  </a:lnTo>
                  <a:lnTo>
                    <a:pt x="759" y="282"/>
                  </a:lnTo>
                  <a:lnTo>
                    <a:pt x="762" y="282"/>
                  </a:lnTo>
                  <a:lnTo>
                    <a:pt x="762" y="282"/>
                  </a:lnTo>
                  <a:lnTo>
                    <a:pt x="762" y="282"/>
                  </a:lnTo>
                  <a:lnTo>
                    <a:pt x="764" y="282"/>
                  </a:lnTo>
                  <a:lnTo>
                    <a:pt x="764" y="282"/>
                  </a:lnTo>
                  <a:lnTo>
                    <a:pt x="764" y="282"/>
                  </a:lnTo>
                  <a:lnTo>
                    <a:pt x="764" y="282"/>
                  </a:lnTo>
                  <a:lnTo>
                    <a:pt x="767" y="282"/>
                  </a:lnTo>
                  <a:lnTo>
                    <a:pt x="767" y="282"/>
                  </a:lnTo>
                  <a:lnTo>
                    <a:pt x="769" y="282"/>
                  </a:lnTo>
                  <a:lnTo>
                    <a:pt x="769" y="282"/>
                  </a:lnTo>
                  <a:lnTo>
                    <a:pt x="769" y="282"/>
                  </a:lnTo>
                  <a:lnTo>
                    <a:pt x="769" y="282"/>
                  </a:lnTo>
                  <a:lnTo>
                    <a:pt x="771" y="282"/>
                  </a:lnTo>
                  <a:lnTo>
                    <a:pt x="771" y="282"/>
                  </a:lnTo>
                  <a:lnTo>
                    <a:pt x="771" y="282"/>
                  </a:lnTo>
                  <a:lnTo>
                    <a:pt x="771" y="280"/>
                  </a:lnTo>
                  <a:lnTo>
                    <a:pt x="774" y="280"/>
                  </a:lnTo>
                  <a:lnTo>
                    <a:pt x="774" y="280"/>
                  </a:lnTo>
                  <a:lnTo>
                    <a:pt x="774" y="280"/>
                  </a:lnTo>
                  <a:lnTo>
                    <a:pt x="776" y="280"/>
                  </a:lnTo>
                  <a:lnTo>
                    <a:pt x="776" y="280"/>
                  </a:lnTo>
                  <a:lnTo>
                    <a:pt x="776" y="278"/>
                  </a:lnTo>
                  <a:lnTo>
                    <a:pt x="776" y="278"/>
                  </a:lnTo>
                  <a:lnTo>
                    <a:pt x="778" y="278"/>
                  </a:lnTo>
                  <a:lnTo>
                    <a:pt x="778" y="278"/>
                  </a:lnTo>
                  <a:lnTo>
                    <a:pt x="778" y="278"/>
                  </a:lnTo>
                  <a:lnTo>
                    <a:pt x="778" y="278"/>
                  </a:lnTo>
                  <a:lnTo>
                    <a:pt x="781" y="278"/>
                  </a:lnTo>
                  <a:lnTo>
                    <a:pt x="781" y="278"/>
                  </a:lnTo>
                  <a:lnTo>
                    <a:pt x="783" y="278"/>
                  </a:lnTo>
                  <a:lnTo>
                    <a:pt x="783" y="278"/>
                  </a:lnTo>
                  <a:lnTo>
                    <a:pt x="783" y="278"/>
                  </a:lnTo>
                  <a:lnTo>
                    <a:pt x="786" y="278"/>
                  </a:lnTo>
                  <a:lnTo>
                    <a:pt x="786" y="278"/>
                  </a:lnTo>
                  <a:lnTo>
                    <a:pt x="786" y="278"/>
                  </a:lnTo>
                  <a:lnTo>
                    <a:pt x="788" y="278"/>
                  </a:lnTo>
                  <a:lnTo>
                    <a:pt x="788" y="278"/>
                  </a:lnTo>
                  <a:lnTo>
                    <a:pt x="788" y="275"/>
                  </a:lnTo>
                  <a:lnTo>
                    <a:pt x="788" y="275"/>
                  </a:lnTo>
                  <a:lnTo>
                    <a:pt x="790" y="275"/>
                  </a:lnTo>
                  <a:lnTo>
                    <a:pt x="790" y="275"/>
                  </a:lnTo>
                  <a:lnTo>
                    <a:pt x="790" y="275"/>
                  </a:lnTo>
                  <a:lnTo>
                    <a:pt x="790" y="275"/>
                  </a:lnTo>
                  <a:lnTo>
                    <a:pt x="790" y="273"/>
                  </a:lnTo>
                  <a:lnTo>
                    <a:pt x="793" y="273"/>
                  </a:lnTo>
                  <a:lnTo>
                    <a:pt x="793" y="273"/>
                  </a:lnTo>
                  <a:lnTo>
                    <a:pt x="793" y="270"/>
                  </a:lnTo>
                  <a:lnTo>
                    <a:pt x="793" y="270"/>
                  </a:lnTo>
                  <a:lnTo>
                    <a:pt x="795" y="270"/>
                  </a:lnTo>
                  <a:lnTo>
                    <a:pt x="795" y="270"/>
                  </a:lnTo>
                  <a:lnTo>
                    <a:pt x="795" y="270"/>
                  </a:lnTo>
                  <a:lnTo>
                    <a:pt x="795" y="270"/>
                  </a:lnTo>
                  <a:lnTo>
                    <a:pt x="795" y="268"/>
                  </a:lnTo>
                  <a:lnTo>
                    <a:pt x="797" y="268"/>
                  </a:lnTo>
                  <a:lnTo>
                    <a:pt x="797" y="268"/>
                  </a:lnTo>
                  <a:lnTo>
                    <a:pt x="797" y="268"/>
                  </a:lnTo>
                  <a:lnTo>
                    <a:pt x="797" y="266"/>
                  </a:lnTo>
                  <a:lnTo>
                    <a:pt x="797" y="266"/>
                  </a:lnTo>
                  <a:lnTo>
                    <a:pt x="797" y="266"/>
                  </a:lnTo>
                  <a:lnTo>
                    <a:pt x="800" y="266"/>
                  </a:lnTo>
                  <a:lnTo>
                    <a:pt x="800" y="266"/>
                  </a:lnTo>
                  <a:lnTo>
                    <a:pt x="800" y="266"/>
                  </a:lnTo>
                  <a:lnTo>
                    <a:pt x="800" y="263"/>
                  </a:lnTo>
                  <a:lnTo>
                    <a:pt x="802" y="263"/>
                  </a:lnTo>
                  <a:lnTo>
                    <a:pt x="802" y="263"/>
                  </a:lnTo>
                  <a:lnTo>
                    <a:pt x="802" y="263"/>
                  </a:lnTo>
                  <a:lnTo>
                    <a:pt x="802" y="261"/>
                  </a:lnTo>
                  <a:lnTo>
                    <a:pt x="802" y="261"/>
                  </a:lnTo>
                  <a:lnTo>
                    <a:pt x="802" y="261"/>
                  </a:lnTo>
                  <a:lnTo>
                    <a:pt x="804" y="261"/>
                  </a:lnTo>
                  <a:lnTo>
                    <a:pt x="804" y="259"/>
                  </a:lnTo>
                  <a:lnTo>
                    <a:pt x="804" y="259"/>
                  </a:lnTo>
                  <a:lnTo>
                    <a:pt x="804" y="259"/>
                  </a:lnTo>
                  <a:lnTo>
                    <a:pt x="804" y="259"/>
                  </a:lnTo>
                  <a:lnTo>
                    <a:pt x="807" y="259"/>
                  </a:lnTo>
                  <a:lnTo>
                    <a:pt x="807" y="259"/>
                  </a:lnTo>
                  <a:lnTo>
                    <a:pt x="809" y="259"/>
                  </a:lnTo>
                  <a:lnTo>
                    <a:pt x="809" y="256"/>
                  </a:lnTo>
                  <a:lnTo>
                    <a:pt x="809" y="256"/>
                  </a:lnTo>
                  <a:lnTo>
                    <a:pt x="809" y="256"/>
                  </a:lnTo>
                  <a:lnTo>
                    <a:pt x="812" y="256"/>
                  </a:lnTo>
                  <a:lnTo>
                    <a:pt x="812" y="256"/>
                  </a:lnTo>
                  <a:lnTo>
                    <a:pt x="812" y="256"/>
                  </a:lnTo>
                  <a:lnTo>
                    <a:pt x="812" y="256"/>
                  </a:lnTo>
                  <a:lnTo>
                    <a:pt x="814" y="256"/>
                  </a:lnTo>
                  <a:lnTo>
                    <a:pt x="814" y="256"/>
                  </a:lnTo>
                  <a:lnTo>
                    <a:pt x="816" y="256"/>
                  </a:lnTo>
                  <a:lnTo>
                    <a:pt x="816" y="256"/>
                  </a:lnTo>
                  <a:lnTo>
                    <a:pt x="816" y="256"/>
                  </a:lnTo>
                  <a:lnTo>
                    <a:pt x="816" y="256"/>
                  </a:lnTo>
                  <a:lnTo>
                    <a:pt x="816" y="254"/>
                  </a:lnTo>
                  <a:lnTo>
                    <a:pt x="819" y="254"/>
                  </a:lnTo>
                  <a:lnTo>
                    <a:pt x="819" y="254"/>
                  </a:lnTo>
                  <a:lnTo>
                    <a:pt x="819" y="254"/>
                  </a:lnTo>
                  <a:lnTo>
                    <a:pt x="819" y="251"/>
                  </a:lnTo>
                  <a:lnTo>
                    <a:pt x="819" y="251"/>
                  </a:lnTo>
                  <a:lnTo>
                    <a:pt x="821" y="251"/>
                  </a:lnTo>
                  <a:lnTo>
                    <a:pt x="821" y="249"/>
                  </a:lnTo>
                  <a:lnTo>
                    <a:pt x="821" y="249"/>
                  </a:lnTo>
                  <a:lnTo>
                    <a:pt x="821" y="249"/>
                  </a:lnTo>
                  <a:lnTo>
                    <a:pt x="823" y="249"/>
                  </a:lnTo>
                  <a:lnTo>
                    <a:pt x="823" y="249"/>
                  </a:lnTo>
                  <a:lnTo>
                    <a:pt x="823" y="249"/>
                  </a:lnTo>
                  <a:lnTo>
                    <a:pt x="823" y="249"/>
                  </a:lnTo>
                  <a:lnTo>
                    <a:pt x="826" y="249"/>
                  </a:lnTo>
                  <a:lnTo>
                    <a:pt x="826" y="247"/>
                  </a:lnTo>
                  <a:lnTo>
                    <a:pt x="826" y="247"/>
                  </a:lnTo>
                  <a:lnTo>
                    <a:pt x="823" y="247"/>
                  </a:lnTo>
                  <a:lnTo>
                    <a:pt x="823" y="247"/>
                  </a:lnTo>
                  <a:lnTo>
                    <a:pt x="823" y="244"/>
                  </a:lnTo>
                  <a:lnTo>
                    <a:pt x="823" y="244"/>
                  </a:lnTo>
                  <a:lnTo>
                    <a:pt x="823" y="244"/>
                  </a:lnTo>
                  <a:lnTo>
                    <a:pt x="823" y="244"/>
                  </a:lnTo>
                  <a:lnTo>
                    <a:pt x="823" y="242"/>
                  </a:lnTo>
                  <a:lnTo>
                    <a:pt x="821" y="242"/>
                  </a:lnTo>
                  <a:lnTo>
                    <a:pt x="821" y="242"/>
                  </a:lnTo>
                  <a:lnTo>
                    <a:pt x="821" y="242"/>
                  </a:lnTo>
                  <a:lnTo>
                    <a:pt x="821" y="242"/>
                  </a:lnTo>
                  <a:lnTo>
                    <a:pt x="819" y="242"/>
                  </a:lnTo>
                  <a:lnTo>
                    <a:pt x="819" y="242"/>
                  </a:lnTo>
                  <a:lnTo>
                    <a:pt x="816" y="242"/>
                  </a:lnTo>
                  <a:lnTo>
                    <a:pt x="816" y="240"/>
                  </a:lnTo>
                  <a:lnTo>
                    <a:pt x="816" y="240"/>
                  </a:lnTo>
                  <a:lnTo>
                    <a:pt x="816" y="240"/>
                  </a:lnTo>
                  <a:lnTo>
                    <a:pt x="816" y="240"/>
                  </a:lnTo>
                  <a:lnTo>
                    <a:pt x="816" y="237"/>
                  </a:lnTo>
                  <a:lnTo>
                    <a:pt x="814" y="237"/>
                  </a:lnTo>
                  <a:lnTo>
                    <a:pt x="814" y="237"/>
                  </a:lnTo>
                  <a:lnTo>
                    <a:pt x="814" y="237"/>
                  </a:lnTo>
                  <a:lnTo>
                    <a:pt x="814" y="237"/>
                  </a:lnTo>
                  <a:lnTo>
                    <a:pt x="814" y="235"/>
                  </a:lnTo>
                  <a:lnTo>
                    <a:pt x="812" y="235"/>
                  </a:lnTo>
                  <a:lnTo>
                    <a:pt x="812" y="235"/>
                  </a:lnTo>
                  <a:lnTo>
                    <a:pt x="812" y="235"/>
                  </a:lnTo>
                  <a:lnTo>
                    <a:pt x="812" y="232"/>
                  </a:lnTo>
                  <a:lnTo>
                    <a:pt x="812" y="232"/>
                  </a:lnTo>
                  <a:lnTo>
                    <a:pt x="812" y="232"/>
                  </a:lnTo>
                  <a:lnTo>
                    <a:pt x="812" y="230"/>
                  </a:lnTo>
                  <a:lnTo>
                    <a:pt x="814" y="230"/>
                  </a:lnTo>
                  <a:lnTo>
                    <a:pt x="814" y="230"/>
                  </a:lnTo>
                  <a:lnTo>
                    <a:pt x="814" y="228"/>
                  </a:lnTo>
                  <a:lnTo>
                    <a:pt x="814" y="228"/>
                  </a:lnTo>
                  <a:lnTo>
                    <a:pt x="814" y="228"/>
                  </a:lnTo>
                  <a:lnTo>
                    <a:pt x="816" y="228"/>
                  </a:lnTo>
                  <a:lnTo>
                    <a:pt x="816" y="228"/>
                  </a:lnTo>
                  <a:lnTo>
                    <a:pt x="816" y="225"/>
                  </a:lnTo>
                  <a:lnTo>
                    <a:pt x="816" y="225"/>
                  </a:lnTo>
                  <a:lnTo>
                    <a:pt x="816" y="225"/>
                  </a:lnTo>
                  <a:lnTo>
                    <a:pt x="816" y="223"/>
                  </a:lnTo>
                  <a:lnTo>
                    <a:pt x="816" y="223"/>
                  </a:lnTo>
                  <a:lnTo>
                    <a:pt x="816" y="223"/>
                  </a:lnTo>
                  <a:lnTo>
                    <a:pt x="816" y="221"/>
                  </a:lnTo>
                  <a:lnTo>
                    <a:pt x="819" y="221"/>
                  </a:lnTo>
                  <a:lnTo>
                    <a:pt x="819" y="221"/>
                  </a:lnTo>
                  <a:lnTo>
                    <a:pt x="819" y="221"/>
                  </a:lnTo>
                  <a:lnTo>
                    <a:pt x="819" y="218"/>
                  </a:lnTo>
                  <a:lnTo>
                    <a:pt x="819" y="218"/>
                  </a:lnTo>
                  <a:lnTo>
                    <a:pt x="821" y="218"/>
                  </a:lnTo>
                  <a:lnTo>
                    <a:pt x="821" y="216"/>
                  </a:lnTo>
                  <a:lnTo>
                    <a:pt x="821" y="216"/>
                  </a:lnTo>
                  <a:lnTo>
                    <a:pt x="821" y="216"/>
                  </a:lnTo>
                  <a:lnTo>
                    <a:pt x="821" y="216"/>
                  </a:lnTo>
                  <a:lnTo>
                    <a:pt x="823" y="216"/>
                  </a:lnTo>
                  <a:lnTo>
                    <a:pt x="823" y="216"/>
                  </a:lnTo>
                  <a:lnTo>
                    <a:pt x="823" y="216"/>
                  </a:lnTo>
                  <a:lnTo>
                    <a:pt x="823" y="216"/>
                  </a:lnTo>
                  <a:lnTo>
                    <a:pt x="826" y="216"/>
                  </a:lnTo>
                  <a:lnTo>
                    <a:pt x="826" y="216"/>
                  </a:lnTo>
                  <a:lnTo>
                    <a:pt x="828" y="216"/>
                  </a:lnTo>
                  <a:lnTo>
                    <a:pt x="828" y="216"/>
                  </a:lnTo>
                  <a:lnTo>
                    <a:pt x="828" y="216"/>
                  </a:lnTo>
                  <a:lnTo>
                    <a:pt x="830" y="216"/>
                  </a:lnTo>
                  <a:lnTo>
                    <a:pt x="830" y="216"/>
                  </a:lnTo>
                  <a:lnTo>
                    <a:pt x="830" y="216"/>
                  </a:lnTo>
                  <a:lnTo>
                    <a:pt x="833" y="216"/>
                  </a:lnTo>
                  <a:lnTo>
                    <a:pt x="833" y="216"/>
                  </a:lnTo>
                  <a:lnTo>
                    <a:pt x="835" y="216"/>
                  </a:lnTo>
                  <a:lnTo>
                    <a:pt x="835" y="216"/>
                  </a:lnTo>
                  <a:lnTo>
                    <a:pt x="835" y="216"/>
                  </a:lnTo>
                  <a:lnTo>
                    <a:pt x="835" y="216"/>
                  </a:lnTo>
                  <a:lnTo>
                    <a:pt x="835" y="216"/>
                  </a:lnTo>
                  <a:lnTo>
                    <a:pt x="838" y="216"/>
                  </a:lnTo>
                  <a:lnTo>
                    <a:pt x="838" y="218"/>
                  </a:lnTo>
                  <a:lnTo>
                    <a:pt x="838" y="218"/>
                  </a:lnTo>
                  <a:lnTo>
                    <a:pt x="838" y="218"/>
                  </a:lnTo>
                  <a:lnTo>
                    <a:pt x="838" y="218"/>
                  </a:lnTo>
                  <a:lnTo>
                    <a:pt x="840" y="218"/>
                  </a:lnTo>
                  <a:lnTo>
                    <a:pt x="840" y="218"/>
                  </a:lnTo>
                  <a:lnTo>
                    <a:pt x="840" y="221"/>
                  </a:lnTo>
                  <a:lnTo>
                    <a:pt x="842" y="221"/>
                  </a:lnTo>
                  <a:lnTo>
                    <a:pt x="842" y="221"/>
                  </a:lnTo>
                  <a:lnTo>
                    <a:pt x="842" y="221"/>
                  </a:lnTo>
                  <a:lnTo>
                    <a:pt x="845" y="221"/>
                  </a:lnTo>
                  <a:lnTo>
                    <a:pt x="845" y="221"/>
                  </a:lnTo>
                  <a:lnTo>
                    <a:pt x="845" y="221"/>
                  </a:lnTo>
                  <a:lnTo>
                    <a:pt x="845" y="221"/>
                  </a:lnTo>
                  <a:lnTo>
                    <a:pt x="847" y="221"/>
                  </a:lnTo>
                  <a:lnTo>
                    <a:pt x="847" y="221"/>
                  </a:lnTo>
                  <a:lnTo>
                    <a:pt x="849" y="221"/>
                  </a:lnTo>
                  <a:lnTo>
                    <a:pt x="849" y="223"/>
                  </a:lnTo>
                  <a:lnTo>
                    <a:pt x="849" y="223"/>
                  </a:lnTo>
                  <a:lnTo>
                    <a:pt x="849" y="223"/>
                  </a:lnTo>
                  <a:lnTo>
                    <a:pt x="852" y="223"/>
                  </a:lnTo>
                  <a:lnTo>
                    <a:pt x="852" y="223"/>
                  </a:lnTo>
                  <a:lnTo>
                    <a:pt x="852" y="223"/>
                  </a:lnTo>
                  <a:lnTo>
                    <a:pt x="854" y="223"/>
                  </a:lnTo>
                  <a:lnTo>
                    <a:pt x="854" y="223"/>
                  </a:lnTo>
                  <a:lnTo>
                    <a:pt x="857" y="223"/>
                  </a:lnTo>
                  <a:lnTo>
                    <a:pt x="857" y="223"/>
                  </a:lnTo>
                  <a:lnTo>
                    <a:pt x="857" y="223"/>
                  </a:lnTo>
                  <a:lnTo>
                    <a:pt x="859" y="223"/>
                  </a:lnTo>
                  <a:lnTo>
                    <a:pt x="859" y="223"/>
                  </a:lnTo>
                  <a:lnTo>
                    <a:pt x="859" y="223"/>
                  </a:lnTo>
                  <a:lnTo>
                    <a:pt x="861" y="223"/>
                  </a:lnTo>
                  <a:lnTo>
                    <a:pt x="861" y="223"/>
                  </a:lnTo>
                  <a:lnTo>
                    <a:pt x="861" y="223"/>
                  </a:lnTo>
                  <a:lnTo>
                    <a:pt x="861" y="223"/>
                  </a:lnTo>
                  <a:lnTo>
                    <a:pt x="861" y="221"/>
                  </a:lnTo>
                  <a:lnTo>
                    <a:pt x="864" y="221"/>
                  </a:lnTo>
                  <a:lnTo>
                    <a:pt x="864" y="221"/>
                  </a:lnTo>
                  <a:lnTo>
                    <a:pt x="864" y="221"/>
                  </a:lnTo>
                  <a:lnTo>
                    <a:pt x="864" y="221"/>
                  </a:lnTo>
                  <a:lnTo>
                    <a:pt x="866" y="221"/>
                  </a:lnTo>
                  <a:lnTo>
                    <a:pt x="866" y="221"/>
                  </a:lnTo>
                  <a:lnTo>
                    <a:pt x="866" y="218"/>
                  </a:lnTo>
                  <a:lnTo>
                    <a:pt x="868" y="218"/>
                  </a:lnTo>
                  <a:lnTo>
                    <a:pt x="868" y="218"/>
                  </a:lnTo>
                  <a:lnTo>
                    <a:pt x="868" y="218"/>
                  </a:lnTo>
                  <a:lnTo>
                    <a:pt x="868" y="218"/>
                  </a:lnTo>
                  <a:lnTo>
                    <a:pt x="871" y="218"/>
                  </a:lnTo>
                  <a:lnTo>
                    <a:pt x="871" y="216"/>
                  </a:lnTo>
                  <a:lnTo>
                    <a:pt x="871" y="216"/>
                  </a:lnTo>
                  <a:lnTo>
                    <a:pt x="871" y="216"/>
                  </a:lnTo>
                  <a:lnTo>
                    <a:pt x="871" y="216"/>
                  </a:lnTo>
                  <a:lnTo>
                    <a:pt x="873" y="216"/>
                  </a:lnTo>
                  <a:lnTo>
                    <a:pt x="873" y="216"/>
                  </a:lnTo>
                  <a:lnTo>
                    <a:pt x="873" y="216"/>
                  </a:lnTo>
                  <a:lnTo>
                    <a:pt x="875" y="216"/>
                  </a:lnTo>
                  <a:lnTo>
                    <a:pt x="875" y="214"/>
                  </a:lnTo>
                  <a:lnTo>
                    <a:pt x="875" y="214"/>
                  </a:lnTo>
                  <a:lnTo>
                    <a:pt x="875" y="214"/>
                  </a:lnTo>
                  <a:lnTo>
                    <a:pt x="875" y="214"/>
                  </a:lnTo>
                  <a:lnTo>
                    <a:pt x="878" y="214"/>
                  </a:lnTo>
                  <a:lnTo>
                    <a:pt x="878" y="211"/>
                  </a:lnTo>
                  <a:lnTo>
                    <a:pt x="878" y="211"/>
                  </a:lnTo>
                  <a:lnTo>
                    <a:pt x="878" y="211"/>
                  </a:lnTo>
                  <a:lnTo>
                    <a:pt x="878" y="209"/>
                  </a:lnTo>
                  <a:lnTo>
                    <a:pt x="878" y="209"/>
                  </a:lnTo>
                  <a:lnTo>
                    <a:pt x="878" y="209"/>
                  </a:lnTo>
                  <a:lnTo>
                    <a:pt x="878" y="206"/>
                  </a:lnTo>
                  <a:lnTo>
                    <a:pt x="880" y="206"/>
                  </a:lnTo>
                  <a:lnTo>
                    <a:pt x="880" y="206"/>
                  </a:lnTo>
                  <a:lnTo>
                    <a:pt x="880" y="206"/>
                  </a:lnTo>
                  <a:lnTo>
                    <a:pt x="883" y="206"/>
                  </a:lnTo>
                  <a:lnTo>
                    <a:pt x="883" y="206"/>
                  </a:lnTo>
                  <a:lnTo>
                    <a:pt x="883" y="206"/>
                  </a:lnTo>
                  <a:lnTo>
                    <a:pt x="883" y="206"/>
                  </a:lnTo>
                  <a:lnTo>
                    <a:pt x="885" y="206"/>
                  </a:lnTo>
                  <a:lnTo>
                    <a:pt x="885" y="206"/>
                  </a:lnTo>
                  <a:lnTo>
                    <a:pt x="885" y="206"/>
                  </a:lnTo>
                  <a:lnTo>
                    <a:pt x="885" y="206"/>
                  </a:lnTo>
                  <a:lnTo>
                    <a:pt x="887" y="206"/>
                  </a:lnTo>
                  <a:lnTo>
                    <a:pt x="887" y="206"/>
                  </a:lnTo>
                  <a:lnTo>
                    <a:pt x="890" y="206"/>
                  </a:lnTo>
                  <a:lnTo>
                    <a:pt x="890" y="206"/>
                  </a:lnTo>
                  <a:lnTo>
                    <a:pt x="890" y="206"/>
                  </a:lnTo>
                  <a:lnTo>
                    <a:pt x="890" y="206"/>
                  </a:lnTo>
                  <a:lnTo>
                    <a:pt x="892" y="206"/>
                  </a:lnTo>
                  <a:lnTo>
                    <a:pt x="892" y="206"/>
                  </a:lnTo>
                  <a:lnTo>
                    <a:pt x="894" y="206"/>
                  </a:lnTo>
                  <a:lnTo>
                    <a:pt x="894" y="206"/>
                  </a:lnTo>
                  <a:lnTo>
                    <a:pt x="894" y="206"/>
                  </a:lnTo>
                  <a:lnTo>
                    <a:pt x="897" y="206"/>
                  </a:lnTo>
                  <a:lnTo>
                    <a:pt x="897" y="206"/>
                  </a:lnTo>
                  <a:lnTo>
                    <a:pt x="897" y="206"/>
                  </a:lnTo>
                  <a:lnTo>
                    <a:pt x="899" y="206"/>
                  </a:lnTo>
                  <a:lnTo>
                    <a:pt x="899" y="206"/>
                  </a:lnTo>
                  <a:lnTo>
                    <a:pt x="899" y="206"/>
                  </a:lnTo>
                  <a:lnTo>
                    <a:pt x="901" y="206"/>
                  </a:lnTo>
                  <a:lnTo>
                    <a:pt x="901" y="206"/>
                  </a:lnTo>
                  <a:lnTo>
                    <a:pt x="901" y="206"/>
                  </a:lnTo>
                  <a:lnTo>
                    <a:pt x="904" y="206"/>
                  </a:lnTo>
                  <a:lnTo>
                    <a:pt x="904" y="206"/>
                  </a:lnTo>
                  <a:lnTo>
                    <a:pt x="904" y="206"/>
                  </a:lnTo>
                  <a:lnTo>
                    <a:pt x="904" y="206"/>
                  </a:lnTo>
                  <a:lnTo>
                    <a:pt x="906" y="206"/>
                  </a:lnTo>
                  <a:lnTo>
                    <a:pt x="906" y="204"/>
                  </a:lnTo>
                  <a:lnTo>
                    <a:pt x="906" y="204"/>
                  </a:lnTo>
                  <a:lnTo>
                    <a:pt x="906" y="204"/>
                  </a:lnTo>
                  <a:lnTo>
                    <a:pt x="909" y="204"/>
                  </a:lnTo>
                  <a:lnTo>
                    <a:pt x="909" y="204"/>
                  </a:lnTo>
                  <a:lnTo>
                    <a:pt x="909" y="202"/>
                  </a:lnTo>
                  <a:lnTo>
                    <a:pt x="909" y="202"/>
                  </a:lnTo>
                  <a:lnTo>
                    <a:pt x="909" y="202"/>
                  </a:lnTo>
                  <a:lnTo>
                    <a:pt x="911" y="202"/>
                  </a:lnTo>
                  <a:lnTo>
                    <a:pt x="911" y="202"/>
                  </a:lnTo>
                  <a:lnTo>
                    <a:pt x="911" y="199"/>
                  </a:lnTo>
                  <a:lnTo>
                    <a:pt x="911" y="199"/>
                  </a:lnTo>
                  <a:lnTo>
                    <a:pt x="913" y="199"/>
                  </a:lnTo>
                  <a:lnTo>
                    <a:pt x="913" y="199"/>
                  </a:lnTo>
                  <a:lnTo>
                    <a:pt x="916" y="199"/>
                  </a:lnTo>
                  <a:lnTo>
                    <a:pt x="916" y="199"/>
                  </a:lnTo>
                  <a:lnTo>
                    <a:pt x="916" y="199"/>
                  </a:lnTo>
                  <a:lnTo>
                    <a:pt x="916" y="199"/>
                  </a:lnTo>
                  <a:lnTo>
                    <a:pt x="916" y="197"/>
                  </a:lnTo>
                  <a:lnTo>
                    <a:pt x="918" y="197"/>
                  </a:lnTo>
                  <a:lnTo>
                    <a:pt x="918" y="197"/>
                  </a:lnTo>
                  <a:lnTo>
                    <a:pt x="918" y="197"/>
                  </a:lnTo>
                  <a:lnTo>
                    <a:pt x="916" y="197"/>
                  </a:lnTo>
                  <a:lnTo>
                    <a:pt x="916" y="195"/>
                  </a:lnTo>
                  <a:lnTo>
                    <a:pt x="916" y="195"/>
                  </a:lnTo>
                  <a:lnTo>
                    <a:pt x="916" y="192"/>
                  </a:lnTo>
                  <a:lnTo>
                    <a:pt x="918" y="192"/>
                  </a:lnTo>
                  <a:lnTo>
                    <a:pt x="918" y="192"/>
                  </a:lnTo>
                  <a:lnTo>
                    <a:pt x="918" y="192"/>
                  </a:lnTo>
                  <a:lnTo>
                    <a:pt x="918" y="190"/>
                  </a:lnTo>
                  <a:lnTo>
                    <a:pt x="918" y="190"/>
                  </a:lnTo>
                  <a:lnTo>
                    <a:pt x="918" y="190"/>
                  </a:lnTo>
                  <a:lnTo>
                    <a:pt x="918" y="187"/>
                  </a:lnTo>
                  <a:lnTo>
                    <a:pt x="920" y="187"/>
                  </a:lnTo>
                  <a:lnTo>
                    <a:pt x="920" y="187"/>
                  </a:lnTo>
                  <a:lnTo>
                    <a:pt x="920" y="187"/>
                  </a:lnTo>
                  <a:lnTo>
                    <a:pt x="923" y="187"/>
                  </a:lnTo>
                  <a:lnTo>
                    <a:pt x="923" y="187"/>
                  </a:lnTo>
                  <a:lnTo>
                    <a:pt x="923" y="187"/>
                  </a:lnTo>
                  <a:lnTo>
                    <a:pt x="923" y="185"/>
                  </a:lnTo>
                  <a:lnTo>
                    <a:pt x="923" y="185"/>
                  </a:lnTo>
                  <a:lnTo>
                    <a:pt x="923" y="185"/>
                  </a:lnTo>
                  <a:lnTo>
                    <a:pt x="925" y="185"/>
                  </a:lnTo>
                  <a:lnTo>
                    <a:pt x="925" y="185"/>
                  </a:lnTo>
                  <a:lnTo>
                    <a:pt x="928" y="185"/>
                  </a:lnTo>
                  <a:lnTo>
                    <a:pt x="928" y="185"/>
                  </a:lnTo>
                  <a:lnTo>
                    <a:pt x="928" y="183"/>
                  </a:lnTo>
                  <a:lnTo>
                    <a:pt x="928" y="183"/>
                  </a:lnTo>
                  <a:lnTo>
                    <a:pt x="930" y="183"/>
                  </a:lnTo>
                  <a:lnTo>
                    <a:pt x="930" y="183"/>
                  </a:lnTo>
                  <a:lnTo>
                    <a:pt x="930" y="183"/>
                  </a:lnTo>
                  <a:lnTo>
                    <a:pt x="930" y="183"/>
                  </a:lnTo>
                  <a:lnTo>
                    <a:pt x="930" y="183"/>
                  </a:lnTo>
                  <a:lnTo>
                    <a:pt x="932" y="183"/>
                  </a:lnTo>
                  <a:lnTo>
                    <a:pt x="932" y="183"/>
                  </a:lnTo>
                  <a:lnTo>
                    <a:pt x="935" y="183"/>
                  </a:lnTo>
                  <a:lnTo>
                    <a:pt x="935" y="183"/>
                  </a:lnTo>
                  <a:lnTo>
                    <a:pt x="935" y="183"/>
                  </a:lnTo>
                  <a:lnTo>
                    <a:pt x="937" y="183"/>
                  </a:lnTo>
                  <a:lnTo>
                    <a:pt x="937" y="183"/>
                  </a:lnTo>
                  <a:lnTo>
                    <a:pt x="937" y="183"/>
                  </a:lnTo>
                  <a:lnTo>
                    <a:pt x="937" y="183"/>
                  </a:lnTo>
                  <a:lnTo>
                    <a:pt x="939" y="183"/>
                  </a:lnTo>
                  <a:lnTo>
                    <a:pt x="939" y="183"/>
                  </a:lnTo>
                  <a:lnTo>
                    <a:pt x="939" y="183"/>
                  </a:lnTo>
                  <a:lnTo>
                    <a:pt x="942" y="183"/>
                  </a:lnTo>
                  <a:lnTo>
                    <a:pt x="942" y="183"/>
                  </a:lnTo>
                  <a:lnTo>
                    <a:pt x="942" y="180"/>
                  </a:lnTo>
                  <a:lnTo>
                    <a:pt x="942" y="180"/>
                  </a:lnTo>
                  <a:lnTo>
                    <a:pt x="942" y="180"/>
                  </a:lnTo>
                  <a:lnTo>
                    <a:pt x="942" y="178"/>
                  </a:lnTo>
                  <a:lnTo>
                    <a:pt x="942" y="178"/>
                  </a:lnTo>
                  <a:lnTo>
                    <a:pt x="942" y="178"/>
                  </a:lnTo>
                  <a:lnTo>
                    <a:pt x="942" y="178"/>
                  </a:lnTo>
                  <a:lnTo>
                    <a:pt x="944" y="178"/>
                  </a:lnTo>
                  <a:lnTo>
                    <a:pt x="944" y="178"/>
                  </a:lnTo>
                  <a:lnTo>
                    <a:pt x="944" y="178"/>
                  </a:lnTo>
                  <a:lnTo>
                    <a:pt x="946" y="178"/>
                  </a:lnTo>
                  <a:lnTo>
                    <a:pt x="946" y="178"/>
                  </a:lnTo>
                  <a:lnTo>
                    <a:pt x="946" y="178"/>
                  </a:lnTo>
                  <a:lnTo>
                    <a:pt x="946" y="178"/>
                  </a:lnTo>
                  <a:lnTo>
                    <a:pt x="949" y="178"/>
                  </a:lnTo>
                  <a:lnTo>
                    <a:pt x="949" y="178"/>
                  </a:lnTo>
                  <a:lnTo>
                    <a:pt x="949" y="178"/>
                  </a:lnTo>
                  <a:lnTo>
                    <a:pt x="951" y="178"/>
                  </a:lnTo>
                  <a:lnTo>
                    <a:pt x="951" y="178"/>
                  </a:lnTo>
                  <a:lnTo>
                    <a:pt x="951" y="178"/>
                  </a:lnTo>
                  <a:lnTo>
                    <a:pt x="951" y="178"/>
                  </a:lnTo>
                  <a:lnTo>
                    <a:pt x="951" y="178"/>
                  </a:lnTo>
                  <a:lnTo>
                    <a:pt x="954" y="178"/>
                  </a:lnTo>
                  <a:lnTo>
                    <a:pt x="954" y="176"/>
                  </a:lnTo>
                  <a:lnTo>
                    <a:pt x="954" y="176"/>
                  </a:lnTo>
                  <a:lnTo>
                    <a:pt x="956" y="176"/>
                  </a:lnTo>
                  <a:lnTo>
                    <a:pt x="956" y="176"/>
                  </a:lnTo>
                  <a:lnTo>
                    <a:pt x="956" y="176"/>
                  </a:lnTo>
                  <a:lnTo>
                    <a:pt x="956" y="176"/>
                  </a:lnTo>
                  <a:lnTo>
                    <a:pt x="956" y="173"/>
                  </a:lnTo>
                  <a:lnTo>
                    <a:pt x="958" y="173"/>
                  </a:lnTo>
                  <a:lnTo>
                    <a:pt x="958" y="173"/>
                  </a:lnTo>
                  <a:lnTo>
                    <a:pt x="958" y="173"/>
                  </a:lnTo>
                  <a:lnTo>
                    <a:pt x="958" y="173"/>
                  </a:lnTo>
                  <a:lnTo>
                    <a:pt x="958" y="171"/>
                  </a:lnTo>
                  <a:lnTo>
                    <a:pt x="961" y="171"/>
                  </a:lnTo>
                  <a:lnTo>
                    <a:pt x="961" y="171"/>
                  </a:lnTo>
                  <a:lnTo>
                    <a:pt x="963" y="171"/>
                  </a:lnTo>
                  <a:lnTo>
                    <a:pt x="963" y="171"/>
                  </a:lnTo>
                  <a:lnTo>
                    <a:pt x="963" y="171"/>
                  </a:lnTo>
                  <a:lnTo>
                    <a:pt x="965" y="171"/>
                  </a:lnTo>
                  <a:lnTo>
                    <a:pt x="965" y="171"/>
                  </a:lnTo>
                  <a:lnTo>
                    <a:pt x="968" y="171"/>
                  </a:lnTo>
                  <a:lnTo>
                    <a:pt x="968" y="173"/>
                  </a:lnTo>
                  <a:lnTo>
                    <a:pt x="968" y="173"/>
                  </a:lnTo>
                  <a:lnTo>
                    <a:pt x="968" y="171"/>
                  </a:lnTo>
                  <a:lnTo>
                    <a:pt x="968" y="171"/>
                  </a:lnTo>
                  <a:lnTo>
                    <a:pt x="970" y="171"/>
                  </a:lnTo>
                  <a:lnTo>
                    <a:pt x="970" y="171"/>
                  </a:lnTo>
                  <a:lnTo>
                    <a:pt x="970" y="171"/>
                  </a:lnTo>
                  <a:lnTo>
                    <a:pt x="973" y="171"/>
                  </a:lnTo>
                  <a:lnTo>
                    <a:pt x="973" y="171"/>
                  </a:lnTo>
                  <a:lnTo>
                    <a:pt x="975" y="171"/>
                  </a:lnTo>
                  <a:lnTo>
                    <a:pt x="975" y="171"/>
                  </a:lnTo>
                  <a:lnTo>
                    <a:pt x="975" y="171"/>
                  </a:lnTo>
                  <a:lnTo>
                    <a:pt x="975" y="171"/>
                  </a:lnTo>
                  <a:lnTo>
                    <a:pt x="975" y="171"/>
                  </a:lnTo>
                  <a:lnTo>
                    <a:pt x="977" y="171"/>
                  </a:lnTo>
                  <a:lnTo>
                    <a:pt x="977" y="171"/>
                  </a:lnTo>
                  <a:lnTo>
                    <a:pt x="977" y="173"/>
                  </a:lnTo>
                  <a:lnTo>
                    <a:pt x="977" y="173"/>
                  </a:lnTo>
                  <a:lnTo>
                    <a:pt x="977" y="173"/>
                  </a:lnTo>
                  <a:lnTo>
                    <a:pt x="980" y="173"/>
                  </a:lnTo>
                  <a:lnTo>
                    <a:pt x="980" y="173"/>
                  </a:lnTo>
                  <a:lnTo>
                    <a:pt x="980" y="173"/>
                  </a:lnTo>
                  <a:lnTo>
                    <a:pt x="980" y="173"/>
                  </a:lnTo>
                  <a:lnTo>
                    <a:pt x="982" y="173"/>
                  </a:lnTo>
                  <a:lnTo>
                    <a:pt x="982" y="173"/>
                  </a:lnTo>
                  <a:lnTo>
                    <a:pt x="982" y="176"/>
                  </a:lnTo>
                  <a:lnTo>
                    <a:pt x="982" y="176"/>
                  </a:lnTo>
                  <a:lnTo>
                    <a:pt x="984" y="176"/>
                  </a:lnTo>
                  <a:lnTo>
                    <a:pt x="984" y="176"/>
                  </a:lnTo>
                  <a:lnTo>
                    <a:pt x="984" y="176"/>
                  </a:lnTo>
                  <a:lnTo>
                    <a:pt x="984" y="178"/>
                  </a:lnTo>
                  <a:lnTo>
                    <a:pt x="984" y="178"/>
                  </a:lnTo>
                  <a:lnTo>
                    <a:pt x="984" y="178"/>
                  </a:lnTo>
                  <a:lnTo>
                    <a:pt x="984" y="178"/>
                  </a:lnTo>
                  <a:lnTo>
                    <a:pt x="984" y="178"/>
                  </a:lnTo>
                  <a:lnTo>
                    <a:pt x="984" y="180"/>
                  </a:lnTo>
                  <a:lnTo>
                    <a:pt x="984" y="180"/>
                  </a:lnTo>
                  <a:lnTo>
                    <a:pt x="984" y="180"/>
                  </a:lnTo>
                  <a:lnTo>
                    <a:pt x="987" y="180"/>
                  </a:lnTo>
                  <a:lnTo>
                    <a:pt x="987" y="180"/>
                  </a:lnTo>
                  <a:lnTo>
                    <a:pt x="987" y="180"/>
                  </a:lnTo>
                  <a:lnTo>
                    <a:pt x="987" y="178"/>
                  </a:lnTo>
                  <a:lnTo>
                    <a:pt x="989" y="178"/>
                  </a:lnTo>
                  <a:lnTo>
                    <a:pt x="989" y="178"/>
                  </a:lnTo>
                  <a:lnTo>
                    <a:pt x="989" y="178"/>
                  </a:lnTo>
                  <a:lnTo>
                    <a:pt x="989" y="178"/>
                  </a:lnTo>
                  <a:lnTo>
                    <a:pt x="989" y="178"/>
                  </a:lnTo>
                  <a:lnTo>
                    <a:pt x="991" y="178"/>
                  </a:lnTo>
                  <a:lnTo>
                    <a:pt x="991" y="176"/>
                  </a:lnTo>
                  <a:lnTo>
                    <a:pt x="991" y="176"/>
                  </a:lnTo>
                  <a:lnTo>
                    <a:pt x="991" y="176"/>
                  </a:lnTo>
                  <a:lnTo>
                    <a:pt x="991" y="176"/>
                  </a:lnTo>
                  <a:lnTo>
                    <a:pt x="994" y="176"/>
                  </a:lnTo>
                  <a:lnTo>
                    <a:pt x="994" y="173"/>
                  </a:lnTo>
                  <a:lnTo>
                    <a:pt x="994" y="173"/>
                  </a:lnTo>
                  <a:lnTo>
                    <a:pt x="994" y="173"/>
                  </a:lnTo>
                  <a:lnTo>
                    <a:pt x="996" y="173"/>
                  </a:lnTo>
                  <a:lnTo>
                    <a:pt x="996" y="171"/>
                  </a:lnTo>
                  <a:lnTo>
                    <a:pt x="994" y="171"/>
                  </a:lnTo>
                  <a:lnTo>
                    <a:pt x="994" y="171"/>
                  </a:lnTo>
                  <a:lnTo>
                    <a:pt x="994" y="168"/>
                  </a:lnTo>
                  <a:lnTo>
                    <a:pt x="994" y="168"/>
                  </a:lnTo>
                  <a:lnTo>
                    <a:pt x="994" y="168"/>
                  </a:lnTo>
                  <a:lnTo>
                    <a:pt x="991" y="168"/>
                  </a:lnTo>
                  <a:lnTo>
                    <a:pt x="991" y="168"/>
                  </a:lnTo>
                  <a:lnTo>
                    <a:pt x="994" y="168"/>
                  </a:lnTo>
                  <a:lnTo>
                    <a:pt x="994" y="166"/>
                  </a:lnTo>
                  <a:lnTo>
                    <a:pt x="991" y="166"/>
                  </a:lnTo>
                  <a:lnTo>
                    <a:pt x="991" y="166"/>
                  </a:lnTo>
                  <a:lnTo>
                    <a:pt x="994" y="166"/>
                  </a:lnTo>
                  <a:lnTo>
                    <a:pt x="994" y="164"/>
                  </a:lnTo>
                  <a:lnTo>
                    <a:pt x="994" y="164"/>
                  </a:lnTo>
                  <a:lnTo>
                    <a:pt x="991" y="164"/>
                  </a:lnTo>
                  <a:lnTo>
                    <a:pt x="991" y="164"/>
                  </a:lnTo>
                  <a:lnTo>
                    <a:pt x="991" y="161"/>
                  </a:lnTo>
                  <a:lnTo>
                    <a:pt x="991" y="161"/>
                  </a:lnTo>
                  <a:lnTo>
                    <a:pt x="991" y="161"/>
                  </a:lnTo>
                  <a:lnTo>
                    <a:pt x="991" y="161"/>
                  </a:lnTo>
                  <a:lnTo>
                    <a:pt x="991" y="161"/>
                  </a:lnTo>
                  <a:lnTo>
                    <a:pt x="991" y="161"/>
                  </a:lnTo>
                  <a:lnTo>
                    <a:pt x="994" y="161"/>
                  </a:lnTo>
                  <a:lnTo>
                    <a:pt x="994" y="161"/>
                  </a:lnTo>
                  <a:lnTo>
                    <a:pt x="994" y="161"/>
                  </a:lnTo>
                  <a:lnTo>
                    <a:pt x="994" y="161"/>
                  </a:lnTo>
                  <a:lnTo>
                    <a:pt x="994" y="159"/>
                  </a:lnTo>
                  <a:lnTo>
                    <a:pt x="994" y="159"/>
                  </a:lnTo>
                  <a:lnTo>
                    <a:pt x="991" y="159"/>
                  </a:lnTo>
                  <a:lnTo>
                    <a:pt x="991" y="159"/>
                  </a:lnTo>
                  <a:lnTo>
                    <a:pt x="991" y="157"/>
                  </a:lnTo>
                  <a:lnTo>
                    <a:pt x="991" y="157"/>
                  </a:lnTo>
                  <a:lnTo>
                    <a:pt x="989" y="157"/>
                  </a:lnTo>
                  <a:lnTo>
                    <a:pt x="989" y="157"/>
                  </a:lnTo>
                  <a:lnTo>
                    <a:pt x="989" y="157"/>
                  </a:lnTo>
                  <a:lnTo>
                    <a:pt x="987" y="157"/>
                  </a:lnTo>
                  <a:lnTo>
                    <a:pt x="987" y="157"/>
                  </a:lnTo>
                  <a:lnTo>
                    <a:pt x="984" y="157"/>
                  </a:lnTo>
                  <a:lnTo>
                    <a:pt x="984" y="157"/>
                  </a:lnTo>
                  <a:lnTo>
                    <a:pt x="984" y="157"/>
                  </a:lnTo>
                  <a:lnTo>
                    <a:pt x="984" y="157"/>
                  </a:lnTo>
                  <a:lnTo>
                    <a:pt x="984" y="157"/>
                  </a:lnTo>
                  <a:lnTo>
                    <a:pt x="982" y="157"/>
                  </a:lnTo>
                  <a:lnTo>
                    <a:pt x="982" y="154"/>
                  </a:lnTo>
                  <a:lnTo>
                    <a:pt x="982" y="154"/>
                  </a:lnTo>
                  <a:lnTo>
                    <a:pt x="982" y="152"/>
                  </a:lnTo>
                  <a:lnTo>
                    <a:pt x="982" y="152"/>
                  </a:lnTo>
                  <a:lnTo>
                    <a:pt x="982" y="152"/>
                  </a:lnTo>
                  <a:lnTo>
                    <a:pt x="980" y="152"/>
                  </a:lnTo>
                  <a:lnTo>
                    <a:pt x="980" y="152"/>
                  </a:lnTo>
                  <a:lnTo>
                    <a:pt x="980" y="152"/>
                  </a:lnTo>
                  <a:lnTo>
                    <a:pt x="980" y="150"/>
                  </a:lnTo>
                  <a:lnTo>
                    <a:pt x="977" y="150"/>
                  </a:lnTo>
                  <a:lnTo>
                    <a:pt x="977" y="150"/>
                  </a:lnTo>
                  <a:lnTo>
                    <a:pt x="977" y="147"/>
                  </a:lnTo>
                  <a:lnTo>
                    <a:pt x="977" y="147"/>
                  </a:lnTo>
                  <a:lnTo>
                    <a:pt x="977" y="147"/>
                  </a:lnTo>
                  <a:lnTo>
                    <a:pt x="975" y="147"/>
                  </a:lnTo>
                  <a:lnTo>
                    <a:pt x="975" y="147"/>
                  </a:lnTo>
                  <a:lnTo>
                    <a:pt x="975" y="147"/>
                  </a:lnTo>
                  <a:lnTo>
                    <a:pt x="975" y="147"/>
                  </a:lnTo>
                  <a:lnTo>
                    <a:pt x="973" y="147"/>
                  </a:lnTo>
                  <a:lnTo>
                    <a:pt x="973" y="147"/>
                  </a:lnTo>
                  <a:lnTo>
                    <a:pt x="973" y="147"/>
                  </a:lnTo>
                  <a:lnTo>
                    <a:pt x="970" y="147"/>
                  </a:lnTo>
                  <a:lnTo>
                    <a:pt x="970" y="147"/>
                  </a:lnTo>
                  <a:lnTo>
                    <a:pt x="970" y="145"/>
                  </a:lnTo>
                  <a:lnTo>
                    <a:pt x="970" y="145"/>
                  </a:lnTo>
                  <a:lnTo>
                    <a:pt x="970" y="145"/>
                  </a:lnTo>
                  <a:lnTo>
                    <a:pt x="968" y="145"/>
                  </a:lnTo>
                  <a:lnTo>
                    <a:pt x="968" y="145"/>
                  </a:lnTo>
                  <a:lnTo>
                    <a:pt x="968" y="142"/>
                  </a:lnTo>
                  <a:lnTo>
                    <a:pt x="968" y="142"/>
                  </a:lnTo>
                  <a:lnTo>
                    <a:pt x="968" y="142"/>
                  </a:lnTo>
                  <a:lnTo>
                    <a:pt x="965" y="142"/>
                  </a:lnTo>
                  <a:lnTo>
                    <a:pt x="965" y="142"/>
                  </a:lnTo>
                  <a:lnTo>
                    <a:pt x="965" y="140"/>
                  </a:lnTo>
                  <a:lnTo>
                    <a:pt x="963" y="140"/>
                  </a:lnTo>
                  <a:lnTo>
                    <a:pt x="963" y="140"/>
                  </a:lnTo>
                  <a:lnTo>
                    <a:pt x="963" y="140"/>
                  </a:lnTo>
                  <a:lnTo>
                    <a:pt x="961" y="140"/>
                  </a:lnTo>
                  <a:lnTo>
                    <a:pt x="961" y="140"/>
                  </a:lnTo>
                  <a:lnTo>
                    <a:pt x="958" y="140"/>
                  </a:lnTo>
                  <a:lnTo>
                    <a:pt x="958" y="140"/>
                  </a:lnTo>
                  <a:lnTo>
                    <a:pt x="958" y="140"/>
                  </a:lnTo>
                  <a:lnTo>
                    <a:pt x="958" y="140"/>
                  </a:lnTo>
                  <a:lnTo>
                    <a:pt x="956" y="140"/>
                  </a:lnTo>
                  <a:lnTo>
                    <a:pt x="956" y="140"/>
                  </a:lnTo>
                  <a:lnTo>
                    <a:pt x="956" y="140"/>
                  </a:lnTo>
                  <a:lnTo>
                    <a:pt x="954" y="140"/>
                  </a:lnTo>
                  <a:lnTo>
                    <a:pt x="954" y="140"/>
                  </a:lnTo>
                  <a:lnTo>
                    <a:pt x="951" y="140"/>
                  </a:lnTo>
                  <a:lnTo>
                    <a:pt x="951" y="140"/>
                  </a:lnTo>
                  <a:lnTo>
                    <a:pt x="951" y="140"/>
                  </a:lnTo>
                  <a:lnTo>
                    <a:pt x="951" y="140"/>
                  </a:lnTo>
                  <a:lnTo>
                    <a:pt x="949" y="140"/>
                  </a:lnTo>
                  <a:lnTo>
                    <a:pt x="949" y="140"/>
                  </a:lnTo>
                  <a:lnTo>
                    <a:pt x="949" y="142"/>
                  </a:lnTo>
                  <a:lnTo>
                    <a:pt x="949" y="142"/>
                  </a:lnTo>
                  <a:lnTo>
                    <a:pt x="949" y="142"/>
                  </a:lnTo>
                  <a:lnTo>
                    <a:pt x="946" y="142"/>
                  </a:lnTo>
                  <a:lnTo>
                    <a:pt x="946" y="145"/>
                  </a:lnTo>
                  <a:lnTo>
                    <a:pt x="946" y="145"/>
                  </a:lnTo>
                  <a:lnTo>
                    <a:pt x="946" y="145"/>
                  </a:lnTo>
                  <a:lnTo>
                    <a:pt x="944" y="145"/>
                  </a:lnTo>
                  <a:lnTo>
                    <a:pt x="944" y="147"/>
                  </a:lnTo>
                  <a:lnTo>
                    <a:pt x="944" y="147"/>
                  </a:lnTo>
                  <a:lnTo>
                    <a:pt x="944" y="147"/>
                  </a:lnTo>
                  <a:lnTo>
                    <a:pt x="944" y="147"/>
                  </a:lnTo>
                  <a:lnTo>
                    <a:pt x="942" y="147"/>
                  </a:lnTo>
                  <a:lnTo>
                    <a:pt x="942" y="147"/>
                  </a:lnTo>
                  <a:lnTo>
                    <a:pt x="942" y="147"/>
                  </a:lnTo>
                  <a:lnTo>
                    <a:pt x="942" y="150"/>
                  </a:lnTo>
                  <a:lnTo>
                    <a:pt x="942" y="150"/>
                  </a:lnTo>
                  <a:lnTo>
                    <a:pt x="939" y="150"/>
                  </a:lnTo>
                  <a:lnTo>
                    <a:pt x="939" y="150"/>
                  </a:lnTo>
                  <a:lnTo>
                    <a:pt x="939" y="147"/>
                  </a:lnTo>
                  <a:lnTo>
                    <a:pt x="937" y="147"/>
                  </a:lnTo>
                  <a:lnTo>
                    <a:pt x="937" y="147"/>
                  </a:lnTo>
                  <a:lnTo>
                    <a:pt x="937" y="147"/>
                  </a:lnTo>
                  <a:lnTo>
                    <a:pt x="937" y="147"/>
                  </a:lnTo>
                  <a:lnTo>
                    <a:pt x="937" y="147"/>
                  </a:lnTo>
                  <a:lnTo>
                    <a:pt x="935" y="147"/>
                  </a:lnTo>
                  <a:lnTo>
                    <a:pt x="935" y="147"/>
                  </a:lnTo>
                  <a:lnTo>
                    <a:pt x="935" y="145"/>
                  </a:lnTo>
                  <a:lnTo>
                    <a:pt x="935" y="145"/>
                  </a:lnTo>
                  <a:lnTo>
                    <a:pt x="932" y="145"/>
                  </a:lnTo>
                  <a:lnTo>
                    <a:pt x="932" y="145"/>
                  </a:lnTo>
                  <a:lnTo>
                    <a:pt x="932" y="145"/>
                  </a:lnTo>
                  <a:lnTo>
                    <a:pt x="930" y="145"/>
                  </a:lnTo>
                  <a:lnTo>
                    <a:pt x="930" y="145"/>
                  </a:lnTo>
                  <a:lnTo>
                    <a:pt x="930" y="145"/>
                  </a:lnTo>
                  <a:lnTo>
                    <a:pt x="930" y="142"/>
                  </a:lnTo>
                  <a:lnTo>
                    <a:pt x="928" y="142"/>
                  </a:lnTo>
                  <a:lnTo>
                    <a:pt x="928" y="142"/>
                  </a:lnTo>
                  <a:lnTo>
                    <a:pt x="928" y="142"/>
                  </a:lnTo>
                  <a:lnTo>
                    <a:pt x="928" y="145"/>
                  </a:lnTo>
                  <a:lnTo>
                    <a:pt x="925" y="145"/>
                  </a:lnTo>
                  <a:lnTo>
                    <a:pt x="925" y="145"/>
                  </a:lnTo>
                  <a:lnTo>
                    <a:pt x="923" y="145"/>
                  </a:lnTo>
                  <a:lnTo>
                    <a:pt x="923" y="145"/>
                  </a:lnTo>
                  <a:lnTo>
                    <a:pt x="923" y="145"/>
                  </a:lnTo>
                  <a:lnTo>
                    <a:pt x="923" y="145"/>
                  </a:lnTo>
                  <a:lnTo>
                    <a:pt x="920" y="145"/>
                  </a:lnTo>
                  <a:lnTo>
                    <a:pt x="920" y="145"/>
                  </a:lnTo>
                  <a:lnTo>
                    <a:pt x="918" y="145"/>
                  </a:lnTo>
                  <a:lnTo>
                    <a:pt x="918" y="145"/>
                  </a:lnTo>
                  <a:lnTo>
                    <a:pt x="918" y="145"/>
                  </a:lnTo>
                  <a:lnTo>
                    <a:pt x="918" y="145"/>
                  </a:lnTo>
                  <a:lnTo>
                    <a:pt x="916" y="145"/>
                  </a:lnTo>
                  <a:lnTo>
                    <a:pt x="916" y="145"/>
                  </a:lnTo>
                  <a:lnTo>
                    <a:pt x="916" y="145"/>
                  </a:lnTo>
                  <a:lnTo>
                    <a:pt x="916" y="145"/>
                  </a:lnTo>
                  <a:lnTo>
                    <a:pt x="913" y="145"/>
                  </a:lnTo>
                  <a:lnTo>
                    <a:pt x="913" y="147"/>
                  </a:lnTo>
                  <a:lnTo>
                    <a:pt x="913" y="147"/>
                  </a:lnTo>
                  <a:lnTo>
                    <a:pt x="911" y="147"/>
                  </a:lnTo>
                  <a:lnTo>
                    <a:pt x="911" y="147"/>
                  </a:lnTo>
                  <a:lnTo>
                    <a:pt x="911" y="147"/>
                  </a:lnTo>
                  <a:lnTo>
                    <a:pt x="911" y="147"/>
                  </a:lnTo>
                  <a:lnTo>
                    <a:pt x="911" y="147"/>
                  </a:lnTo>
                  <a:lnTo>
                    <a:pt x="911" y="150"/>
                  </a:lnTo>
                  <a:lnTo>
                    <a:pt x="909" y="150"/>
                  </a:lnTo>
                  <a:lnTo>
                    <a:pt x="909" y="147"/>
                  </a:lnTo>
                  <a:lnTo>
                    <a:pt x="909" y="147"/>
                  </a:lnTo>
                  <a:lnTo>
                    <a:pt x="909" y="147"/>
                  </a:lnTo>
                  <a:lnTo>
                    <a:pt x="909" y="147"/>
                  </a:lnTo>
                  <a:lnTo>
                    <a:pt x="906" y="147"/>
                  </a:lnTo>
                  <a:lnTo>
                    <a:pt x="906" y="147"/>
                  </a:lnTo>
                  <a:lnTo>
                    <a:pt x="906" y="147"/>
                  </a:lnTo>
                  <a:lnTo>
                    <a:pt x="906" y="145"/>
                  </a:lnTo>
                  <a:lnTo>
                    <a:pt x="904" y="145"/>
                  </a:lnTo>
                  <a:lnTo>
                    <a:pt x="904" y="145"/>
                  </a:lnTo>
                  <a:lnTo>
                    <a:pt x="904" y="145"/>
                  </a:lnTo>
                  <a:lnTo>
                    <a:pt x="904" y="145"/>
                  </a:lnTo>
                  <a:lnTo>
                    <a:pt x="904" y="142"/>
                  </a:lnTo>
                  <a:lnTo>
                    <a:pt x="901" y="142"/>
                  </a:lnTo>
                  <a:lnTo>
                    <a:pt x="901" y="142"/>
                  </a:lnTo>
                  <a:lnTo>
                    <a:pt x="901" y="142"/>
                  </a:lnTo>
                  <a:lnTo>
                    <a:pt x="901" y="142"/>
                  </a:lnTo>
                  <a:lnTo>
                    <a:pt x="899" y="142"/>
                  </a:lnTo>
                  <a:lnTo>
                    <a:pt x="899" y="140"/>
                  </a:lnTo>
                  <a:lnTo>
                    <a:pt x="901" y="140"/>
                  </a:lnTo>
                  <a:lnTo>
                    <a:pt x="901" y="140"/>
                  </a:lnTo>
                  <a:lnTo>
                    <a:pt x="901" y="140"/>
                  </a:lnTo>
                  <a:lnTo>
                    <a:pt x="901" y="138"/>
                  </a:lnTo>
                  <a:lnTo>
                    <a:pt x="901" y="138"/>
                  </a:lnTo>
                  <a:lnTo>
                    <a:pt x="901" y="138"/>
                  </a:lnTo>
                  <a:lnTo>
                    <a:pt x="901" y="138"/>
                  </a:lnTo>
                  <a:lnTo>
                    <a:pt x="901" y="138"/>
                  </a:lnTo>
                  <a:lnTo>
                    <a:pt x="901" y="135"/>
                  </a:lnTo>
                  <a:lnTo>
                    <a:pt x="901" y="135"/>
                  </a:lnTo>
                  <a:lnTo>
                    <a:pt x="904" y="135"/>
                  </a:lnTo>
                  <a:lnTo>
                    <a:pt x="904" y="135"/>
                  </a:lnTo>
                  <a:lnTo>
                    <a:pt x="904" y="135"/>
                  </a:lnTo>
                  <a:lnTo>
                    <a:pt x="904" y="135"/>
                  </a:lnTo>
                  <a:lnTo>
                    <a:pt x="906" y="135"/>
                  </a:lnTo>
                  <a:lnTo>
                    <a:pt x="906" y="135"/>
                  </a:lnTo>
                  <a:lnTo>
                    <a:pt x="909" y="135"/>
                  </a:lnTo>
                  <a:lnTo>
                    <a:pt x="909" y="133"/>
                  </a:lnTo>
                  <a:lnTo>
                    <a:pt x="909" y="133"/>
                  </a:lnTo>
                  <a:lnTo>
                    <a:pt x="909" y="131"/>
                  </a:lnTo>
                  <a:lnTo>
                    <a:pt x="909" y="131"/>
                  </a:lnTo>
                  <a:lnTo>
                    <a:pt x="909" y="128"/>
                  </a:lnTo>
                  <a:lnTo>
                    <a:pt x="909" y="128"/>
                  </a:lnTo>
                  <a:lnTo>
                    <a:pt x="909" y="128"/>
                  </a:lnTo>
                  <a:lnTo>
                    <a:pt x="909" y="128"/>
                  </a:lnTo>
                  <a:lnTo>
                    <a:pt x="909" y="126"/>
                  </a:lnTo>
                  <a:lnTo>
                    <a:pt x="909" y="126"/>
                  </a:lnTo>
                  <a:lnTo>
                    <a:pt x="909" y="126"/>
                  </a:lnTo>
                  <a:lnTo>
                    <a:pt x="911" y="126"/>
                  </a:lnTo>
                  <a:lnTo>
                    <a:pt x="911" y="123"/>
                  </a:lnTo>
                  <a:lnTo>
                    <a:pt x="911" y="123"/>
                  </a:lnTo>
                  <a:lnTo>
                    <a:pt x="911" y="123"/>
                  </a:lnTo>
                  <a:lnTo>
                    <a:pt x="911" y="123"/>
                  </a:lnTo>
                  <a:lnTo>
                    <a:pt x="911" y="121"/>
                  </a:lnTo>
                  <a:lnTo>
                    <a:pt x="913" y="121"/>
                  </a:lnTo>
                  <a:lnTo>
                    <a:pt x="913" y="121"/>
                  </a:lnTo>
                  <a:lnTo>
                    <a:pt x="913" y="121"/>
                  </a:lnTo>
                  <a:lnTo>
                    <a:pt x="913" y="119"/>
                  </a:lnTo>
                  <a:lnTo>
                    <a:pt x="913" y="119"/>
                  </a:lnTo>
                  <a:lnTo>
                    <a:pt x="913" y="119"/>
                  </a:lnTo>
                  <a:lnTo>
                    <a:pt x="913" y="119"/>
                  </a:lnTo>
                  <a:lnTo>
                    <a:pt x="913" y="116"/>
                  </a:lnTo>
                  <a:lnTo>
                    <a:pt x="913" y="116"/>
                  </a:lnTo>
                  <a:lnTo>
                    <a:pt x="913" y="116"/>
                  </a:lnTo>
                  <a:lnTo>
                    <a:pt x="916" y="116"/>
                  </a:lnTo>
                  <a:lnTo>
                    <a:pt x="916" y="114"/>
                  </a:lnTo>
                  <a:lnTo>
                    <a:pt x="916" y="114"/>
                  </a:lnTo>
                  <a:lnTo>
                    <a:pt x="916" y="114"/>
                  </a:lnTo>
                  <a:lnTo>
                    <a:pt x="916" y="112"/>
                  </a:lnTo>
                  <a:lnTo>
                    <a:pt x="916" y="112"/>
                  </a:lnTo>
                  <a:lnTo>
                    <a:pt x="916" y="112"/>
                  </a:lnTo>
                  <a:lnTo>
                    <a:pt x="916" y="109"/>
                  </a:lnTo>
                  <a:lnTo>
                    <a:pt x="918" y="109"/>
                  </a:lnTo>
                  <a:lnTo>
                    <a:pt x="918" y="109"/>
                  </a:lnTo>
                  <a:lnTo>
                    <a:pt x="918" y="109"/>
                  </a:lnTo>
                  <a:lnTo>
                    <a:pt x="918" y="109"/>
                  </a:lnTo>
                  <a:lnTo>
                    <a:pt x="918" y="107"/>
                  </a:lnTo>
                  <a:lnTo>
                    <a:pt x="918" y="107"/>
                  </a:lnTo>
                  <a:lnTo>
                    <a:pt x="918" y="107"/>
                  </a:lnTo>
                  <a:lnTo>
                    <a:pt x="918" y="105"/>
                  </a:lnTo>
                  <a:lnTo>
                    <a:pt x="920" y="105"/>
                  </a:lnTo>
                  <a:lnTo>
                    <a:pt x="920" y="105"/>
                  </a:lnTo>
                  <a:lnTo>
                    <a:pt x="920" y="105"/>
                  </a:lnTo>
                  <a:lnTo>
                    <a:pt x="920" y="102"/>
                  </a:lnTo>
                  <a:lnTo>
                    <a:pt x="923" y="102"/>
                  </a:lnTo>
                  <a:lnTo>
                    <a:pt x="923" y="102"/>
                  </a:lnTo>
                  <a:lnTo>
                    <a:pt x="923" y="100"/>
                  </a:lnTo>
                  <a:lnTo>
                    <a:pt x="923" y="100"/>
                  </a:lnTo>
                  <a:lnTo>
                    <a:pt x="923" y="100"/>
                  </a:lnTo>
                  <a:lnTo>
                    <a:pt x="923" y="100"/>
                  </a:lnTo>
                  <a:lnTo>
                    <a:pt x="923" y="97"/>
                  </a:lnTo>
                  <a:lnTo>
                    <a:pt x="923" y="97"/>
                  </a:lnTo>
                  <a:lnTo>
                    <a:pt x="925" y="97"/>
                  </a:lnTo>
                  <a:lnTo>
                    <a:pt x="925" y="97"/>
                  </a:lnTo>
                  <a:lnTo>
                    <a:pt x="925" y="97"/>
                  </a:lnTo>
                  <a:lnTo>
                    <a:pt x="925" y="95"/>
                  </a:lnTo>
                  <a:lnTo>
                    <a:pt x="925" y="95"/>
                  </a:lnTo>
                  <a:lnTo>
                    <a:pt x="928" y="95"/>
                  </a:lnTo>
                  <a:lnTo>
                    <a:pt x="928" y="95"/>
                  </a:lnTo>
                  <a:lnTo>
                    <a:pt x="928" y="95"/>
                  </a:lnTo>
                  <a:lnTo>
                    <a:pt x="928" y="95"/>
                  </a:lnTo>
                  <a:lnTo>
                    <a:pt x="930" y="95"/>
                  </a:lnTo>
                  <a:lnTo>
                    <a:pt x="930" y="97"/>
                  </a:lnTo>
                  <a:lnTo>
                    <a:pt x="930" y="97"/>
                  </a:lnTo>
                  <a:lnTo>
                    <a:pt x="930" y="97"/>
                  </a:lnTo>
                  <a:lnTo>
                    <a:pt x="930" y="97"/>
                  </a:lnTo>
                  <a:lnTo>
                    <a:pt x="932" y="97"/>
                  </a:lnTo>
                  <a:lnTo>
                    <a:pt x="932" y="97"/>
                  </a:lnTo>
                  <a:lnTo>
                    <a:pt x="935" y="97"/>
                  </a:lnTo>
                  <a:lnTo>
                    <a:pt x="935" y="97"/>
                  </a:lnTo>
                  <a:lnTo>
                    <a:pt x="935" y="97"/>
                  </a:lnTo>
                  <a:lnTo>
                    <a:pt x="935" y="97"/>
                  </a:lnTo>
                  <a:lnTo>
                    <a:pt x="937" y="97"/>
                  </a:lnTo>
                  <a:lnTo>
                    <a:pt x="937" y="97"/>
                  </a:lnTo>
                  <a:lnTo>
                    <a:pt x="937" y="100"/>
                  </a:lnTo>
                  <a:lnTo>
                    <a:pt x="937" y="100"/>
                  </a:lnTo>
                  <a:lnTo>
                    <a:pt x="939" y="100"/>
                  </a:lnTo>
                  <a:lnTo>
                    <a:pt x="939" y="100"/>
                  </a:lnTo>
                  <a:lnTo>
                    <a:pt x="942" y="100"/>
                  </a:lnTo>
                  <a:lnTo>
                    <a:pt x="942" y="100"/>
                  </a:lnTo>
                  <a:lnTo>
                    <a:pt x="942" y="100"/>
                  </a:lnTo>
                  <a:lnTo>
                    <a:pt x="944" y="100"/>
                  </a:lnTo>
                  <a:lnTo>
                    <a:pt x="944" y="100"/>
                  </a:lnTo>
                  <a:lnTo>
                    <a:pt x="944" y="100"/>
                  </a:lnTo>
                  <a:lnTo>
                    <a:pt x="944" y="100"/>
                  </a:lnTo>
                  <a:lnTo>
                    <a:pt x="946" y="100"/>
                  </a:lnTo>
                  <a:lnTo>
                    <a:pt x="946" y="100"/>
                  </a:lnTo>
                  <a:lnTo>
                    <a:pt x="946" y="102"/>
                  </a:lnTo>
                  <a:lnTo>
                    <a:pt x="949" y="102"/>
                  </a:lnTo>
                  <a:lnTo>
                    <a:pt x="949" y="102"/>
                  </a:lnTo>
                  <a:lnTo>
                    <a:pt x="949" y="102"/>
                  </a:lnTo>
                  <a:lnTo>
                    <a:pt x="949" y="102"/>
                  </a:lnTo>
                  <a:lnTo>
                    <a:pt x="951" y="102"/>
                  </a:lnTo>
                  <a:lnTo>
                    <a:pt x="951" y="102"/>
                  </a:lnTo>
                  <a:lnTo>
                    <a:pt x="951" y="102"/>
                  </a:lnTo>
                  <a:lnTo>
                    <a:pt x="951" y="102"/>
                  </a:lnTo>
                  <a:lnTo>
                    <a:pt x="954" y="102"/>
                  </a:lnTo>
                  <a:lnTo>
                    <a:pt x="954" y="100"/>
                  </a:lnTo>
                  <a:lnTo>
                    <a:pt x="954" y="100"/>
                  </a:lnTo>
                  <a:lnTo>
                    <a:pt x="954" y="100"/>
                  </a:lnTo>
                  <a:lnTo>
                    <a:pt x="956" y="100"/>
                  </a:lnTo>
                  <a:lnTo>
                    <a:pt x="956" y="100"/>
                  </a:lnTo>
                  <a:lnTo>
                    <a:pt x="956" y="97"/>
                  </a:lnTo>
                  <a:lnTo>
                    <a:pt x="956" y="97"/>
                  </a:lnTo>
                  <a:lnTo>
                    <a:pt x="958" y="97"/>
                  </a:lnTo>
                  <a:lnTo>
                    <a:pt x="958" y="97"/>
                  </a:lnTo>
                  <a:lnTo>
                    <a:pt x="958" y="97"/>
                  </a:lnTo>
                  <a:lnTo>
                    <a:pt x="958" y="97"/>
                  </a:lnTo>
                  <a:lnTo>
                    <a:pt x="958" y="97"/>
                  </a:lnTo>
                  <a:lnTo>
                    <a:pt x="961" y="97"/>
                  </a:lnTo>
                  <a:lnTo>
                    <a:pt x="961" y="97"/>
                  </a:lnTo>
                  <a:lnTo>
                    <a:pt x="961" y="95"/>
                  </a:lnTo>
                  <a:lnTo>
                    <a:pt x="963" y="95"/>
                  </a:lnTo>
                  <a:lnTo>
                    <a:pt x="963" y="95"/>
                  </a:lnTo>
                  <a:lnTo>
                    <a:pt x="963" y="95"/>
                  </a:lnTo>
                  <a:lnTo>
                    <a:pt x="963" y="95"/>
                  </a:lnTo>
                  <a:lnTo>
                    <a:pt x="965" y="95"/>
                  </a:lnTo>
                  <a:lnTo>
                    <a:pt x="965" y="93"/>
                  </a:lnTo>
                  <a:lnTo>
                    <a:pt x="965" y="93"/>
                  </a:lnTo>
                  <a:lnTo>
                    <a:pt x="965" y="93"/>
                  </a:lnTo>
                  <a:lnTo>
                    <a:pt x="968" y="93"/>
                  </a:lnTo>
                  <a:lnTo>
                    <a:pt x="968" y="93"/>
                  </a:lnTo>
                  <a:lnTo>
                    <a:pt x="968" y="90"/>
                  </a:lnTo>
                  <a:lnTo>
                    <a:pt x="968" y="90"/>
                  </a:lnTo>
                  <a:lnTo>
                    <a:pt x="970" y="90"/>
                  </a:lnTo>
                  <a:lnTo>
                    <a:pt x="970" y="90"/>
                  </a:lnTo>
                  <a:lnTo>
                    <a:pt x="970" y="90"/>
                  </a:lnTo>
                  <a:lnTo>
                    <a:pt x="973" y="90"/>
                  </a:lnTo>
                  <a:lnTo>
                    <a:pt x="973" y="90"/>
                  </a:lnTo>
                  <a:lnTo>
                    <a:pt x="975" y="90"/>
                  </a:lnTo>
                  <a:lnTo>
                    <a:pt x="975" y="90"/>
                  </a:lnTo>
                  <a:lnTo>
                    <a:pt x="975" y="90"/>
                  </a:lnTo>
                  <a:lnTo>
                    <a:pt x="975" y="90"/>
                  </a:lnTo>
                  <a:lnTo>
                    <a:pt x="975" y="90"/>
                  </a:lnTo>
                  <a:lnTo>
                    <a:pt x="977" y="90"/>
                  </a:lnTo>
                  <a:lnTo>
                    <a:pt x="977" y="90"/>
                  </a:lnTo>
                  <a:lnTo>
                    <a:pt x="977" y="90"/>
                  </a:lnTo>
                  <a:lnTo>
                    <a:pt x="977" y="90"/>
                  </a:lnTo>
                  <a:lnTo>
                    <a:pt x="980" y="90"/>
                  </a:lnTo>
                  <a:lnTo>
                    <a:pt x="980" y="90"/>
                  </a:lnTo>
                  <a:lnTo>
                    <a:pt x="980" y="88"/>
                  </a:lnTo>
                  <a:lnTo>
                    <a:pt x="982" y="88"/>
                  </a:lnTo>
                  <a:lnTo>
                    <a:pt x="982" y="88"/>
                  </a:lnTo>
                  <a:lnTo>
                    <a:pt x="982" y="88"/>
                  </a:lnTo>
                  <a:lnTo>
                    <a:pt x="982" y="88"/>
                  </a:lnTo>
                  <a:lnTo>
                    <a:pt x="982" y="88"/>
                  </a:lnTo>
                  <a:lnTo>
                    <a:pt x="982" y="86"/>
                  </a:lnTo>
                  <a:lnTo>
                    <a:pt x="984" y="86"/>
                  </a:lnTo>
                  <a:lnTo>
                    <a:pt x="984" y="86"/>
                  </a:lnTo>
                  <a:lnTo>
                    <a:pt x="982" y="86"/>
                  </a:lnTo>
                  <a:lnTo>
                    <a:pt x="982" y="83"/>
                  </a:lnTo>
                  <a:lnTo>
                    <a:pt x="982" y="83"/>
                  </a:lnTo>
                  <a:lnTo>
                    <a:pt x="982" y="81"/>
                  </a:lnTo>
                  <a:lnTo>
                    <a:pt x="982" y="81"/>
                  </a:lnTo>
                  <a:lnTo>
                    <a:pt x="982" y="81"/>
                  </a:lnTo>
                  <a:lnTo>
                    <a:pt x="980" y="81"/>
                  </a:lnTo>
                  <a:lnTo>
                    <a:pt x="980" y="81"/>
                  </a:lnTo>
                  <a:lnTo>
                    <a:pt x="980" y="81"/>
                  </a:lnTo>
                  <a:lnTo>
                    <a:pt x="977" y="81"/>
                  </a:lnTo>
                  <a:lnTo>
                    <a:pt x="977" y="78"/>
                  </a:lnTo>
                  <a:lnTo>
                    <a:pt x="980" y="78"/>
                  </a:lnTo>
                  <a:lnTo>
                    <a:pt x="980" y="78"/>
                  </a:lnTo>
                  <a:lnTo>
                    <a:pt x="980" y="78"/>
                  </a:lnTo>
                  <a:lnTo>
                    <a:pt x="982" y="78"/>
                  </a:lnTo>
                  <a:lnTo>
                    <a:pt x="982" y="78"/>
                  </a:lnTo>
                  <a:lnTo>
                    <a:pt x="982" y="76"/>
                  </a:lnTo>
                  <a:lnTo>
                    <a:pt x="982" y="76"/>
                  </a:lnTo>
                  <a:lnTo>
                    <a:pt x="982" y="76"/>
                  </a:lnTo>
                  <a:lnTo>
                    <a:pt x="982" y="74"/>
                  </a:lnTo>
                  <a:lnTo>
                    <a:pt x="982" y="74"/>
                  </a:lnTo>
                  <a:lnTo>
                    <a:pt x="984" y="74"/>
                  </a:lnTo>
                  <a:lnTo>
                    <a:pt x="984" y="74"/>
                  </a:lnTo>
                  <a:lnTo>
                    <a:pt x="984" y="74"/>
                  </a:lnTo>
                  <a:lnTo>
                    <a:pt x="984" y="71"/>
                  </a:lnTo>
                  <a:lnTo>
                    <a:pt x="984" y="71"/>
                  </a:lnTo>
                  <a:lnTo>
                    <a:pt x="984" y="71"/>
                  </a:lnTo>
                  <a:lnTo>
                    <a:pt x="987" y="71"/>
                  </a:lnTo>
                  <a:lnTo>
                    <a:pt x="987" y="69"/>
                  </a:lnTo>
                  <a:lnTo>
                    <a:pt x="987" y="69"/>
                  </a:lnTo>
                  <a:lnTo>
                    <a:pt x="987" y="69"/>
                  </a:lnTo>
                  <a:lnTo>
                    <a:pt x="987" y="67"/>
                  </a:lnTo>
                  <a:lnTo>
                    <a:pt x="987" y="67"/>
                  </a:lnTo>
                  <a:lnTo>
                    <a:pt x="987" y="67"/>
                  </a:lnTo>
                  <a:lnTo>
                    <a:pt x="989" y="67"/>
                  </a:lnTo>
                  <a:lnTo>
                    <a:pt x="989" y="64"/>
                  </a:lnTo>
                  <a:lnTo>
                    <a:pt x="989" y="64"/>
                  </a:lnTo>
                  <a:lnTo>
                    <a:pt x="989" y="64"/>
                  </a:lnTo>
                  <a:lnTo>
                    <a:pt x="989" y="64"/>
                  </a:lnTo>
                  <a:lnTo>
                    <a:pt x="991" y="64"/>
                  </a:lnTo>
                  <a:lnTo>
                    <a:pt x="991" y="62"/>
                  </a:lnTo>
                  <a:lnTo>
                    <a:pt x="991" y="62"/>
                  </a:lnTo>
                  <a:lnTo>
                    <a:pt x="991" y="62"/>
                  </a:lnTo>
                  <a:lnTo>
                    <a:pt x="991" y="59"/>
                  </a:lnTo>
                  <a:lnTo>
                    <a:pt x="991" y="59"/>
                  </a:lnTo>
                  <a:lnTo>
                    <a:pt x="991" y="59"/>
                  </a:lnTo>
                  <a:lnTo>
                    <a:pt x="991" y="59"/>
                  </a:lnTo>
                  <a:lnTo>
                    <a:pt x="991" y="57"/>
                  </a:lnTo>
                  <a:lnTo>
                    <a:pt x="994" y="57"/>
                  </a:lnTo>
                  <a:lnTo>
                    <a:pt x="994" y="57"/>
                  </a:lnTo>
                  <a:lnTo>
                    <a:pt x="994" y="57"/>
                  </a:lnTo>
                  <a:lnTo>
                    <a:pt x="996" y="57"/>
                  </a:lnTo>
                  <a:lnTo>
                    <a:pt x="996" y="55"/>
                  </a:lnTo>
                  <a:lnTo>
                    <a:pt x="996" y="55"/>
                  </a:lnTo>
                  <a:lnTo>
                    <a:pt x="996" y="55"/>
                  </a:lnTo>
                  <a:lnTo>
                    <a:pt x="996" y="52"/>
                  </a:lnTo>
                  <a:lnTo>
                    <a:pt x="996" y="52"/>
                  </a:lnTo>
                  <a:lnTo>
                    <a:pt x="996" y="52"/>
                  </a:lnTo>
                  <a:lnTo>
                    <a:pt x="996" y="50"/>
                  </a:lnTo>
                  <a:lnTo>
                    <a:pt x="999" y="50"/>
                  </a:lnTo>
                  <a:lnTo>
                    <a:pt x="999" y="50"/>
                  </a:lnTo>
                  <a:lnTo>
                    <a:pt x="999" y="50"/>
                  </a:lnTo>
                  <a:lnTo>
                    <a:pt x="999" y="50"/>
                  </a:lnTo>
                  <a:lnTo>
                    <a:pt x="999" y="48"/>
                  </a:lnTo>
                  <a:lnTo>
                    <a:pt x="1001" y="48"/>
                  </a:lnTo>
                  <a:lnTo>
                    <a:pt x="1001" y="48"/>
                  </a:lnTo>
                  <a:lnTo>
                    <a:pt x="1001" y="48"/>
                  </a:lnTo>
                  <a:lnTo>
                    <a:pt x="1001" y="48"/>
                  </a:lnTo>
                  <a:lnTo>
                    <a:pt x="1003" y="48"/>
                  </a:lnTo>
                  <a:lnTo>
                    <a:pt x="1003" y="45"/>
                  </a:lnTo>
                  <a:lnTo>
                    <a:pt x="1003" y="45"/>
                  </a:lnTo>
                  <a:lnTo>
                    <a:pt x="1003" y="45"/>
                  </a:lnTo>
                  <a:lnTo>
                    <a:pt x="1003" y="45"/>
                  </a:lnTo>
                  <a:lnTo>
                    <a:pt x="1006" y="45"/>
                  </a:lnTo>
                  <a:lnTo>
                    <a:pt x="1006" y="43"/>
                  </a:lnTo>
                  <a:lnTo>
                    <a:pt x="1006" y="43"/>
                  </a:lnTo>
                  <a:lnTo>
                    <a:pt x="1008" y="43"/>
                  </a:lnTo>
                  <a:lnTo>
                    <a:pt x="1008" y="43"/>
                  </a:lnTo>
                  <a:lnTo>
                    <a:pt x="1008" y="43"/>
                  </a:lnTo>
                  <a:lnTo>
                    <a:pt x="1008" y="43"/>
                  </a:lnTo>
                  <a:lnTo>
                    <a:pt x="1008" y="41"/>
                  </a:lnTo>
                  <a:lnTo>
                    <a:pt x="1010" y="41"/>
                  </a:lnTo>
                  <a:lnTo>
                    <a:pt x="1010" y="41"/>
                  </a:lnTo>
                  <a:lnTo>
                    <a:pt x="1010" y="41"/>
                  </a:lnTo>
                  <a:lnTo>
                    <a:pt x="1010" y="41"/>
                  </a:lnTo>
                  <a:lnTo>
                    <a:pt x="1010" y="38"/>
                  </a:lnTo>
                  <a:lnTo>
                    <a:pt x="1013" y="38"/>
                  </a:lnTo>
                  <a:lnTo>
                    <a:pt x="1013" y="38"/>
                  </a:lnTo>
                  <a:lnTo>
                    <a:pt x="1013" y="38"/>
                  </a:lnTo>
                  <a:lnTo>
                    <a:pt x="1013" y="38"/>
                  </a:lnTo>
                  <a:lnTo>
                    <a:pt x="1013" y="36"/>
                  </a:lnTo>
                  <a:lnTo>
                    <a:pt x="1013" y="36"/>
                  </a:lnTo>
                  <a:lnTo>
                    <a:pt x="1013" y="33"/>
                  </a:lnTo>
                  <a:lnTo>
                    <a:pt x="1013" y="33"/>
                  </a:lnTo>
                  <a:lnTo>
                    <a:pt x="1013" y="33"/>
                  </a:lnTo>
                  <a:lnTo>
                    <a:pt x="1013" y="31"/>
                  </a:lnTo>
                  <a:lnTo>
                    <a:pt x="1010" y="31"/>
                  </a:lnTo>
                  <a:lnTo>
                    <a:pt x="1010" y="31"/>
                  </a:lnTo>
                  <a:lnTo>
                    <a:pt x="1010" y="31"/>
                  </a:lnTo>
                  <a:lnTo>
                    <a:pt x="1010" y="29"/>
                  </a:lnTo>
                  <a:lnTo>
                    <a:pt x="1010" y="29"/>
                  </a:lnTo>
                  <a:lnTo>
                    <a:pt x="1010" y="29"/>
                  </a:lnTo>
                  <a:lnTo>
                    <a:pt x="1010" y="29"/>
                  </a:lnTo>
                  <a:lnTo>
                    <a:pt x="1010" y="26"/>
                  </a:lnTo>
                  <a:lnTo>
                    <a:pt x="1013" y="26"/>
                  </a:lnTo>
                  <a:lnTo>
                    <a:pt x="1013" y="26"/>
                  </a:lnTo>
                  <a:lnTo>
                    <a:pt x="1010" y="26"/>
                  </a:lnTo>
                  <a:lnTo>
                    <a:pt x="1010" y="26"/>
                  </a:lnTo>
                  <a:lnTo>
                    <a:pt x="1010" y="24"/>
                  </a:lnTo>
                  <a:lnTo>
                    <a:pt x="1010" y="24"/>
                  </a:lnTo>
                  <a:lnTo>
                    <a:pt x="1008" y="24"/>
                  </a:lnTo>
                  <a:lnTo>
                    <a:pt x="1008" y="24"/>
                  </a:lnTo>
                  <a:lnTo>
                    <a:pt x="1008" y="24"/>
                  </a:lnTo>
                  <a:lnTo>
                    <a:pt x="1008" y="24"/>
                  </a:lnTo>
                  <a:lnTo>
                    <a:pt x="1006" y="24"/>
                  </a:lnTo>
                  <a:lnTo>
                    <a:pt x="1006" y="24"/>
                  </a:lnTo>
                  <a:lnTo>
                    <a:pt x="1003" y="24"/>
                  </a:lnTo>
                  <a:lnTo>
                    <a:pt x="1003" y="24"/>
                  </a:lnTo>
                  <a:lnTo>
                    <a:pt x="1003" y="24"/>
                  </a:lnTo>
                  <a:lnTo>
                    <a:pt x="1003" y="24"/>
                  </a:lnTo>
                  <a:lnTo>
                    <a:pt x="1001" y="24"/>
                  </a:lnTo>
                  <a:lnTo>
                    <a:pt x="1001" y="24"/>
                  </a:lnTo>
                  <a:lnTo>
                    <a:pt x="1001" y="24"/>
                  </a:lnTo>
                  <a:lnTo>
                    <a:pt x="999" y="24"/>
                  </a:lnTo>
                  <a:lnTo>
                    <a:pt x="999" y="24"/>
                  </a:lnTo>
                  <a:lnTo>
                    <a:pt x="999" y="24"/>
                  </a:lnTo>
                  <a:lnTo>
                    <a:pt x="999" y="22"/>
                  </a:lnTo>
                  <a:lnTo>
                    <a:pt x="999" y="22"/>
                  </a:lnTo>
                  <a:lnTo>
                    <a:pt x="999" y="19"/>
                  </a:lnTo>
                  <a:lnTo>
                    <a:pt x="999" y="19"/>
                  </a:lnTo>
                  <a:lnTo>
                    <a:pt x="999" y="19"/>
                  </a:lnTo>
                  <a:lnTo>
                    <a:pt x="1001" y="19"/>
                  </a:lnTo>
                  <a:lnTo>
                    <a:pt x="1001" y="19"/>
                  </a:lnTo>
                  <a:lnTo>
                    <a:pt x="1001" y="19"/>
                  </a:lnTo>
                  <a:lnTo>
                    <a:pt x="1001" y="19"/>
                  </a:lnTo>
                  <a:lnTo>
                    <a:pt x="1003" y="19"/>
                  </a:lnTo>
                  <a:lnTo>
                    <a:pt x="1003" y="17"/>
                  </a:lnTo>
                  <a:lnTo>
                    <a:pt x="1003" y="17"/>
                  </a:lnTo>
                  <a:lnTo>
                    <a:pt x="1003" y="17"/>
                  </a:lnTo>
                  <a:lnTo>
                    <a:pt x="1003" y="17"/>
                  </a:lnTo>
                  <a:lnTo>
                    <a:pt x="1003" y="14"/>
                  </a:lnTo>
                  <a:lnTo>
                    <a:pt x="1006" y="14"/>
                  </a:lnTo>
                  <a:lnTo>
                    <a:pt x="1006" y="14"/>
                  </a:lnTo>
                  <a:lnTo>
                    <a:pt x="1006" y="14"/>
                  </a:lnTo>
                  <a:lnTo>
                    <a:pt x="1008" y="14"/>
                  </a:lnTo>
                  <a:lnTo>
                    <a:pt x="1008" y="12"/>
                  </a:lnTo>
                  <a:lnTo>
                    <a:pt x="1008" y="12"/>
                  </a:lnTo>
                  <a:lnTo>
                    <a:pt x="1008" y="12"/>
                  </a:lnTo>
                  <a:lnTo>
                    <a:pt x="1008" y="12"/>
                  </a:lnTo>
                  <a:lnTo>
                    <a:pt x="1010" y="12"/>
                  </a:lnTo>
                  <a:lnTo>
                    <a:pt x="1010" y="12"/>
                  </a:lnTo>
                  <a:lnTo>
                    <a:pt x="1010" y="10"/>
                  </a:lnTo>
                  <a:lnTo>
                    <a:pt x="1010" y="10"/>
                  </a:lnTo>
                  <a:lnTo>
                    <a:pt x="1010" y="10"/>
                  </a:lnTo>
                  <a:lnTo>
                    <a:pt x="1013" y="10"/>
                  </a:lnTo>
                  <a:lnTo>
                    <a:pt x="1013" y="10"/>
                  </a:lnTo>
                  <a:lnTo>
                    <a:pt x="1013" y="10"/>
                  </a:lnTo>
                  <a:lnTo>
                    <a:pt x="1015" y="10"/>
                  </a:lnTo>
                  <a:lnTo>
                    <a:pt x="1015" y="7"/>
                  </a:lnTo>
                  <a:lnTo>
                    <a:pt x="1015" y="7"/>
                  </a:lnTo>
                  <a:lnTo>
                    <a:pt x="1015" y="7"/>
                  </a:lnTo>
                  <a:lnTo>
                    <a:pt x="1015" y="7"/>
                  </a:lnTo>
                  <a:lnTo>
                    <a:pt x="1017" y="7"/>
                  </a:lnTo>
                  <a:lnTo>
                    <a:pt x="1017" y="7"/>
                  </a:lnTo>
                  <a:lnTo>
                    <a:pt x="1017" y="7"/>
                  </a:lnTo>
                  <a:lnTo>
                    <a:pt x="1020" y="7"/>
                  </a:lnTo>
                  <a:lnTo>
                    <a:pt x="1020" y="7"/>
                  </a:lnTo>
                  <a:lnTo>
                    <a:pt x="1022" y="7"/>
                  </a:lnTo>
                  <a:lnTo>
                    <a:pt x="1022" y="7"/>
                  </a:lnTo>
                  <a:lnTo>
                    <a:pt x="1022" y="7"/>
                  </a:lnTo>
                  <a:lnTo>
                    <a:pt x="1025" y="7"/>
                  </a:lnTo>
                  <a:lnTo>
                    <a:pt x="1025" y="7"/>
                  </a:lnTo>
                  <a:lnTo>
                    <a:pt x="1025" y="5"/>
                  </a:lnTo>
                  <a:lnTo>
                    <a:pt x="1025" y="5"/>
                  </a:lnTo>
                  <a:lnTo>
                    <a:pt x="1027" y="5"/>
                  </a:lnTo>
                  <a:lnTo>
                    <a:pt x="1027" y="5"/>
                  </a:lnTo>
                  <a:lnTo>
                    <a:pt x="1029" y="5"/>
                  </a:lnTo>
                  <a:lnTo>
                    <a:pt x="1029" y="5"/>
                  </a:lnTo>
                  <a:lnTo>
                    <a:pt x="1029" y="5"/>
                  </a:lnTo>
                  <a:lnTo>
                    <a:pt x="1032" y="5"/>
                  </a:lnTo>
                  <a:lnTo>
                    <a:pt x="1032" y="5"/>
                  </a:lnTo>
                  <a:lnTo>
                    <a:pt x="1032" y="5"/>
                  </a:lnTo>
                  <a:lnTo>
                    <a:pt x="1034" y="5"/>
                  </a:lnTo>
                  <a:lnTo>
                    <a:pt x="1034" y="5"/>
                  </a:lnTo>
                  <a:lnTo>
                    <a:pt x="1034" y="5"/>
                  </a:lnTo>
                  <a:lnTo>
                    <a:pt x="1034" y="3"/>
                  </a:lnTo>
                  <a:lnTo>
                    <a:pt x="1036" y="3"/>
                  </a:lnTo>
                  <a:lnTo>
                    <a:pt x="1036" y="3"/>
                  </a:lnTo>
                  <a:lnTo>
                    <a:pt x="1036" y="3"/>
                  </a:lnTo>
                  <a:lnTo>
                    <a:pt x="1039" y="3"/>
                  </a:lnTo>
                  <a:lnTo>
                    <a:pt x="1039" y="3"/>
                  </a:lnTo>
                  <a:lnTo>
                    <a:pt x="1041" y="3"/>
                  </a:lnTo>
                  <a:lnTo>
                    <a:pt x="1041" y="3"/>
                  </a:lnTo>
                  <a:lnTo>
                    <a:pt x="1041" y="3"/>
                  </a:lnTo>
                  <a:lnTo>
                    <a:pt x="1041" y="3"/>
                  </a:lnTo>
                  <a:lnTo>
                    <a:pt x="1044" y="3"/>
                  </a:lnTo>
                  <a:lnTo>
                    <a:pt x="1044" y="3"/>
                  </a:lnTo>
                  <a:lnTo>
                    <a:pt x="1044" y="3"/>
                  </a:lnTo>
                  <a:lnTo>
                    <a:pt x="1046" y="3"/>
                  </a:lnTo>
                  <a:lnTo>
                    <a:pt x="1046" y="3"/>
                  </a:lnTo>
                  <a:lnTo>
                    <a:pt x="1046" y="0"/>
                  </a:lnTo>
                  <a:lnTo>
                    <a:pt x="1048" y="0"/>
                  </a:lnTo>
                  <a:lnTo>
                    <a:pt x="1048" y="0"/>
                  </a:lnTo>
                  <a:lnTo>
                    <a:pt x="1048" y="3"/>
                  </a:lnTo>
                  <a:lnTo>
                    <a:pt x="1048" y="3"/>
                  </a:lnTo>
                  <a:lnTo>
                    <a:pt x="1051" y="3"/>
                  </a:lnTo>
                  <a:lnTo>
                    <a:pt x="1051" y="3"/>
                  </a:lnTo>
                  <a:lnTo>
                    <a:pt x="1051" y="3"/>
                  </a:lnTo>
                  <a:lnTo>
                    <a:pt x="1053" y="3"/>
                  </a:lnTo>
                  <a:lnTo>
                    <a:pt x="1053" y="3"/>
                  </a:lnTo>
                  <a:lnTo>
                    <a:pt x="1055" y="3"/>
                  </a:lnTo>
                  <a:lnTo>
                    <a:pt x="1055" y="3"/>
                  </a:lnTo>
                  <a:lnTo>
                    <a:pt x="1055" y="3"/>
                  </a:lnTo>
                  <a:lnTo>
                    <a:pt x="1058" y="3"/>
                  </a:lnTo>
                  <a:lnTo>
                    <a:pt x="1058" y="3"/>
                  </a:lnTo>
                  <a:lnTo>
                    <a:pt x="1058" y="3"/>
                  </a:lnTo>
                  <a:lnTo>
                    <a:pt x="1060" y="3"/>
                  </a:lnTo>
                  <a:lnTo>
                    <a:pt x="1060" y="0"/>
                  </a:lnTo>
                  <a:lnTo>
                    <a:pt x="1060" y="0"/>
                  </a:lnTo>
                  <a:lnTo>
                    <a:pt x="1062" y="0"/>
                  </a:lnTo>
                  <a:lnTo>
                    <a:pt x="1062" y="0"/>
                  </a:lnTo>
                  <a:lnTo>
                    <a:pt x="1062" y="0"/>
                  </a:lnTo>
                  <a:lnTo>
                    <a:pt x="1065" y="0"/>
                  </a:lnTo>
                  <a:lnTo>
                    <a:pt x="1065" y="0"/>
                  </a:lnTo>
                  <a:lnTo>
                    <a:pt x="1065" y="0"/>
                  </a:lnTo>
                  <a:lnTo>
                    <a:pt x="1065" y="0"/>
                  </a:lnTo>
                  <a:lnTo>
                    <a:pt x="1067" y="0"/>
                  </a:lnTo>
                  <a:lnTo>
                    <a:pt x="1067" y="0"/>
                  </a:lnTo>
                  <a:lnTo>
                    <a:pt x="1070" y="0"/>
                  </a:lnTo>
                  <a:lnTo>
                    <a:pt x="1070" y="0"/>
                  </a:lnTo>
                  <a:lnTo>
                    <a:pt x="1070" y="0"/>
                  </a:lnTo>
                  <a:lnTo>
                    <a:pt x="1072" y="0"/>
                  </a:lnTo>
                  <a:lnTo>
                    <a:pt x="1072" y="0"/>
                  </a:lnTo>
                  <a:lnTo>
                    <a:pt x="1072" y="0"/>
                  </a:lnTo>
                  <a:lnTo>
                    <a:pt x="1072" y="0"/>
                  </a:lnTo>
                  <a:lnTo>
                    <a:pt x="1074" y="0"/>
                  </a:lnTo>
                  <a:lnTo>
                    <a:pt x="1074" y="0"/>
                  </a:lnTo>
                  <a:lnTo>
                    <a:pt x="1074" y="0"/>
                  </a:lnTo>
                  <a:lnTo>
                    <a:pt x="1074" y="0"/>
                  </a:lnTo>
                  <a:lnTo>
                    <a:pt x="1074" y="0"/>
                  </a:lnTo>
                  <a:lnTo>
                    <a:pt x="1077" y="0"/>
                  </a:lnTo>
                  <a:lnTo>
                    <a:pt x="1077" y="0"/>
                  </a:lnTo>
                  <a:lnTo>
                    <a:pt x="1077" y="0"/>
                  </a:lnTo>
                  <a:lnTo>
                    <a:pt x="1077" y="0"/>
                  </a:lnTo>
                  <a:lnTo>
                    <a:pt x="1079" y="0"/>
                  </a:lnTo>
                  <a:lnTo>
                    <a:pt x="1079" y="0"/>
                  </a:lnTo>
                  <a:lnTo>
                    <a:pt x="1081" y="0"/>
                  </a:lnTo>
                  <a:lnTo>
                    <a:pt x="1081" y="3"/>
                  </a:lnTo>
                  <a:lnTo>
                    <a:pt x="1081" y="3"/>
                  </a:lnTo>
                  <a:lnTo>
                    <a:pt x="1081" y="3"/>
                  </a:lnTo>
                  <a:lnTo>
                    <a:pt x="1081" y="3"/>
                  </a:lnTo>
                  <a:lnTo>
                    <a:pt x="1084" y="3"/>
                  </a:lnTo>
                  <a:lnTo>
                    <a:pt x="1084" y="3"/>
                  </a:lnTo>
                  <a:lnTo>
                    <a:pt x="1084" y="5"/>
                  </a:lnTo>
                  <a:lnTo>
                    <a:pt x="1084" y="5"/>
                  </a:lnTo>
                  <a:lnTo>
                    <a:pt x="1086" y="5"/>
                  </a:lnTo>
                  <a:lnTo>
                    <a:pt x="1086" y="5"/>
                  </a:lnTo>
                  <a:lnTo>
                    <a:pt x="1086" y="5"/>
                  </a:lnTo>
                  <a:lnTo>
                    <a:pt x="1086" y="5"/>
                  </a:lnTo>
                  <a:lnTo>
                    <a:pt x="1088" y="5"/>
                  </a:lnTo>
                  <a:lnTo>
                    <a:pt x="1088" y="5"/>
                  </a:lnTo>
                  <a:lnTo>
                    <a:pt x="1088" y="5"/>
                  </a:lnTo>
                  <a:lnTo>
                    <a:pt x="1088" y="5"/>
                  </a:lnTo>
                  <a:lnTo>
                    <a:pt x="1091" y="5"/>
                  </a:lnTo>
                  <a:lnTo>
                    <a:pt x="1091" y="7"/>
                  </a:lnTo>
                  <a:lnTo>
                    <a:pt x="1091" y="7"/>
                  </a:lnTo>
                  <a:lnTo>
                    <a:pt x="1091" y="7"/>
                  </a:lnTo>
                  <a:lnTo>
                    <a:pt x="1091" y="7"/>
                  </a:lnTo>
                  <a:lnTo>
                    <a:pt x="1091" y="10"/>
                  </a:lnTo>
                  <a:lnTo>
                    <a:pt x="1093" y="10"/>
                  </a:lnTo>
                  <a:lnTo>
                    <a:pt x="1093" y="10"/>
                  </a:lnTo>
                  <a:lnTo>
                    <a:pt x="1096" y="10"/>
                  </a:lnTo>
                  <a:lnTo>
                    <a:pt x="1096" y="10"/>
                  </a:lnTo>
                  <a:lnTo>
                    <a:pt x="1096" y="10"/>
                  </a:lnTo>
                  <a:lnTo>
                    <a:pt x="1098" y="10"/>
                  </a:lnTo>
                  <a:lnTo>
                    <a:pt x="1098" y="10"/>
                  </a:lnTo>
                  <a:lnTo>
                    <a:pt x="1098" y="10"/>
                  </a:lnTo>
                  <a:lnTo>
                    <a:pt x="1098" y="10"/>
                  </a:lnTo>
                  <a:lnTo>
                    <a:pt x="1098" y="10"/>
                  </a:lnTo>
                  <a:lnTo>
                    <a:pt x="1100" y="10"/>
                  </a:lnTo>
                  <a:lnTo>
                    <a:pt x="1100" y="10"/>
                  </a:lnTo>
                  <a:lnTo>
                    <a:pt x="1103" y="10"/>
                  </a:lnTo>
                  <a:lnTo>
                    <a:pt x="1103" y="10"/>
                  </a:lnTo>
                  <a:lnTo>
                    <a:pt x="1103" y="10"/>
                  </a:lnTo>
                  <a:lnTo>
                    <a:pt x="1103" y="10"/>
                  </a:lnTo>
                  <a:lnTo>
                    <a:pt x="1103" y="10"/>
                  </a:lnTo>
                  <a:lnTo>
                    <a:pt x="1105" y="10"/>
                  </a:lnTo>
                  <a:lnTo>
                    <a:pt x="1105" y="10"/>
                  </a:lnTo>
                  <a:lnTo>
                    <a:pt x="1107" y="10"/>
                  </a:lnTo>
                  <a:lnTo>
                    <a:pt x="1107" y="10"/>
                  </a:lnTo>
                  <a:lnTo>
                    <a:pt x="1107" y="10"/>
                  </a:lnTo>
                  <a:lnTo>
                    <a:pt x="1110" y="10"/>
                  </a:lnTo>
                  <a:lnTo>
                    <a:pt x="1110" y="10"/>
                  </a:lnTo>
                  <a:lnTo>
                    <a:pt x="1110" y="10"/>
                  </a:lnTo>
                  <a:lnTo>
                    <a:pt x="1110" y="10"/>
                  </a:lnTo>
                  <a:lnTo>
                    <a:pt x="1110" y="10"/>
                  </a:lnTo>
                  <a:lnTo>
                    <a:pt x="1112" y="10"/>
                  </a:lnTo>
                  <a:lnTo>
                    <a:pt x="1112" y="10"/>
                  </a:lnTo>
                  <a:lnTo>
                    <a:pt x="1115" y="10"/>
                  </a:lnTo>
                  <a:lnTo>
                    <a:pt x="1115" y="10"/>
                  </a:lnTo>
                  <a:lnTo>
                    <a:pt x="1115" y="12"/>
                  </a:lnTo>
                  <a:lnTo>
                    <a:pt x="1115" y="12"/>
                  </a:lnTo>
                  <a:lnTo>
                    <a:pt x="1115" y="12"/>
                  </a:lnTo>
                  <a:lnTo>
                    <a:pt x="1117" y="12"/>
                  </a:lnTo>
                  <a:lnTo>
                    <a:pt x="1117" y="12"/>
                  </a:lnTo>
                  <a:lnTo>
                    <a:pt x="1117" y="12"/>
                  </a:lnTo>
                  <a:lnTo>
                    <a:pt x="1117" y="12"/>
                  </a:lnTo>
                  <a:lnTo>
                    <a:pt x="1117" y="12"/>
                  </a:lnTo>
                  <a:lnTo>
                    <a:pt x="1119" y="12"/>
                  </a:lnTo>
                  <a:lnTo>
                    <a:pt x="1119" y="14"/>
                  </a:lnTo>
                  <a:lnTo>
                    <a:pt x="1119" y="14"/>
                  </a:lnTo>
                  <a:lnTo>
                    <a:pt x="1119" y="14"/>
                  </a:lnTo>
                  <a:lnTo>
                    <a:pt x="1119" y="17"/>
                  </a:lnTo>
                  <a:lnTo>
                    <a:pt x="1119" y="17"/>
                  </a:lnTo>
                  <a:lnTo>
                    <a:pt x="1119" y="17"/>
                  </a:lnTo>
                  <a:lnTo>
                    <a:pt x="1119" y="17"/>
                  </a:lnTo>
                  <a:lnTo>
                    <a:pt x="1122" y="17"/>
                  </a:lnTo>
                  <a:lnTo>
                    <a:pt x="1122" y="17"/>
                  </a:lnTo>
                  <a:lnTo>
                    <a:pt x="1122" y="17"/>
                  </a:lnTo>
                  <a:lnTo>
                    <a:pt x="1122" y="17"/>
                  </a:lnTo>
                  <a:lnTo>
                    <a:pt x="1122" y="17"/>
                  </a:lnTo>
                  <a:lnTo>
                    <a:pt x="1124" y="17"/>
                  </a:lnTo>
                  <a:lnTo>
                    <a:pt x="1124" y="19"/>
                  </a:lnTo>
                  <a:lnTo>
                    <a:pt x="1124" y="19"/>
                  </a:lnTo>
                  <a:lnTo>
                    <a:pt x="1124" y="19"/>
                  </a:lnTo>
                  <a:lnTo>
                    <a:pt x="1124" y="19"/>
                  </a:lnTo>
                  <a:lnTo>
                    <a:pt x="1124" y="19"/>
                  </a:lnTo>
                  <a:lnTo>
                    <a:pt x="1126" y="19"/>
                  </a:lnTo>
                  <a:lnTo>
                    <a:pt x="1126" y="19"/>
                  </a:lnTo>
                  <a:lnTo>
                    <a:pt x="1126" y="19"/>
                  </a:lnTo>
                  <a:lnTo>
                    <a:pt x="1129" y="19"/>
                  </a:lnTo>
                  <a:lnTo>
                    <a:pt x="1129" y="19"/>
                  </a:lnTo>
                  <a:lnTo>
                    <a:pt x="1126" y="19"/>
                  </a:lnTo>
                  <a:lnTo>
                    <a:pt x="1126" y="22"/>
                  </a:lnTo>
                  <a:lnTo>
                    <a:pt x="1126" y="22"/>
                  </a:lnTo>
                  <a:lnTo>
                    <a:pt x="1126" y="22"/>
                  </a:lnTo>
                  <a:lnTo>
                    <a:pt x="1124" y="22"/>
                  </a:lnTo>
                  <a:lnTo>
                    <a:pt x="1124" y="24"/>
                  </a:lnTo>
                  <a:lnTo>
                    <a:pt x="1126" y="24"/>
                  </a:lnTo>
                  <a:lnTo>
                    <a:pt x="1126" y="24"/>
                  </a:lnTo>
                  <a:lnTo>
                    <a:pt x="1126" y="24"/>
                  </a:lnTo>
                  <a:lnTo>
                    <a:pt x="1129" y="24"/>
                  </a:lnTo>
                  <a:lnTo>
                    <a:pt x="1129" y="24"/>
                  </a:lnTo>
                  <a:lnTo>
                    <a:pt x="1129" y="24"/>
                  </a:lnTo>
                  <a:lnTo>
                    <a:pt x="1129" y="26"/>
                  </a:lnTo>
                  <a:lnTo>
                    <a:pt x="1131" y="26"/>
                  </a:lnTo>
                  <a:lnTo>
                    <a:pt x="1131" y="26"/>
                  </a:lnTo>
                  <a:lnTo>
                    <a:pt x="1131" y="29"/>
                  </a:lnTo>
                  <a:lnTo>
                    <a:pt x="1131" y="29"/>
                  </a:lnTo>
                  <a:lnTo>
                    <a:pt x="1131" y="29"/>
                  </a:lnTo>
                  <a:lnTo>
                    <a:pt x="1131" y="29"/>
                  </a:lnTo>
                  <a:lnTo>
                    <a:pt x="1133" y="29"/>
                  </a:lnTo>
                  <a:lnTo>
                    <a:pt x="1133" y="29"/>
                  </a:lnTo>
                  <a:lnTo>
                    <a:pt x="1133" y="31"/>
                  </a:lnTo>
                  <a:lnTo>
                    <a:pt x="1133" y="31"/>
                  </a:lnTo>
                  <a:lnTo>
                    <a:pt x="1133" y="31"/>
                  </a:lnTo>
                  <a:lnTo>
                    <a:pt x="1136" y="31"/>
                  </a:lnTo>
                  <a:lnTo>
                    <a:pt x="1136" y="33"/>
                  </a:lnTo>
                  <a:lnTo>
                    <a:pt x="1133" y="33"/>
                  </a:lnTo>
                  <a:lnTo>
                    <a:pt x="1133" y="33"/>
                  </a:lnTo>
                  <a:lnTo>
                    <a:pt x="1131" y="33"/>
                  </a:lnTo>
                  <a:lnTo>
                    <a:pt x="1131" y="33"/>
                  </a:lnTo>
                  <a:lnTo>
                    <a:pt x="1133" y="33"/>
                  </a:lnTo>
                  <a:lnTo>
                    <a:pt x="1133" y="36"/>
                  </a:lnTo>
                  <a:lnTo>
                    <a:pt x="1133" y="36"/>
                  </a:lnTo>
                  <a:lnTo>
                    <a:pt x="1136" y="36"/>
                  </a:lnTo>
                  <a:lnTo>
                    <a:pt x="1136" y="36"/>
                  </a:lnTo>
                  <a:lnTo>
                    <a:pt x="1136" y="36"/>
                  </a:lnTo>
                  <a:lnTo>
                    <a:pt x="1136" y="36"/>
                  </a:lnTo>
                  <a:lnTo>
                    <a:pt x="1138" y="36"/>
                  </a:lnTo>
                  <a:lnTo>
                    <a:pt x="1138" y="38"/>
                  </a:lnTo>
                  <a:lnTo>
                    <a:pt x="1138" y="38"/>
                  </a:lnTo>
                  <a:lnTo>
                    <a:pt x="1136" y="38"/>
                  </a:lnTo>
                  <a:lnTo>
                    <a:pt x="1136" y="38"/>
                  </a:lnTo>
                  <a:lnTo>
                    <a:pt x="1136" y="38"/>
                  </a:lnTo>
                  <a:lnTo>
                    <a:pt x="1136" y="41"/>
                  </a:lnTo>
                  <a:lnTo>
                    <a:pt x="1136" y="41"/>
                  </a:lnTo>
                  <a:lnTo>
                    <a:pt x="1136" y="41"/>
                  </a:lnTo>
                  <a:lnTo>
                    <a:pt x="1138" y="41"/>
                  </a:lnTo>
                  <a:lnTo>
                    <a:pt x="1138" y="43"/>
                  </a:lnTo>
                  <a:lnTo>
                    <a:pt x="1138" y="43"/>
                  </a:lnTo>
                  <a:lnTo>
                    <a:pt x="1138" y="43"/>
                  </a:lnTo>
                  <a:lnTo>
                    <a:pt x="1138" y="45"/>
                  </a:lnTo>
                  <a:lnTo>
                    <a:pt x="1141" y="45"/>
                  </a:lnTo>
                  <a:lnTo>
                    <a:pt x="1141" y="45"/>
                  </a:lnTo>
                  <a:lnTo>
                    <a:pt x="1141" y="45"/>
                  </a:lnTo>
                  <a:lnTo>
                    <a:pt x="1141" y="48"/>
                  </a:lnTo>
                  <a:lnTo>
                    <a:pt x="1141" y="48"/>
                  </a:lnTo>
                  <a:lnTo>
                    <a:pt x="1141" y="48"/>
                  </a:lnTo>
                  <a:lnTo>
                    <a:pt x="1143" y="48"/>
                  </a:lnTo>
                  <a:lnTo>
                    <a:pt x="1143" y="50"/>
                  </a:lnTo>
                  <a:lnTo>
                    <a:pt x="1141" y="50"/>
                  </a:lnTo>
                  <a:lnTo>
                    <a:pt x="1141" y="50"/>
                  </a:lnTo>
                  <a:lnTo>
                    <a:pt x="1143" y="50"/>
                  </a:lnTo>
                  <a:lnTo>
                    <a:pt x="1143" y="50"/>
                  </a:lnTo>
                  <a:lnTo>
                    <a:pt x="1143" y="50"/>
                  </a:lnTo>
                  <a:lnTo>
                    <a:pt x="1143" y="50"/>
                  </a:lnTo>
                  <a:lnTo>
                    <a:pt x="1143" y="52"/>
                  </a:lnTo>
                  <a:lnTo>
                    <a:pt x="1143" y="52"/>
                  </a:lnTo>
                  <a:lnTo>
                    <a:pt x="1143" y="52"/>
                  </a:lnTo>
                  <a:lnTo>
                    <a:pt x="1143" y="55"/>
                  </a:lnTo>
                  <a:lnTo>
                    <a:pt x="1143" y="55"/>
                  </a:lnTo>
                  <a:lnTo>
                    <a:pt x="1145" y="55"/>
                  </a:lnTo>
                  <a:lnTo>
                    <a:pt x="1145" y="55"/>
                  </a:lnTo>
                  <a:lnTo>
                    <a:pt x="1145" y="55"/>
                  </a:lnTo>
                  <a:lnTo>
                    <a:pt x="1145" y="57"/>
                  </a:lnTo>
                  <a:lnTo>
                    <a:pt x="1148" y="57"/>
                  </a:lnTo>
                  <a:lnTo>
                    <a:pt x="1148" y="57"/>
                  </a:lnTo>
                  <a:lnTo>
                    <a:pt x="1148" y="59"/>
                  </a:lnTo>
                  <a:lnTo>
                    <a:pt x="1145" y="59"/>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233"/>
            <p:cNvSpPr>
              <a:spLocks/>
            </p:cNvSpPr>
            <p:nvPr/>
          </p:nvSpPr>
          <p:spPr bwMode="auto">
            <a:xfrm>
              <a:off x="3825875" y="2214563"/>
              <a:ext cx="2084388" cy="1343025"/>
            </a:xfrm>
            <a:custGeom>
              <a:avLst/>
              <a:gdLst/>
              <a:ahLst/>
              <a:cxnLst>
                <a:cxn ang="0">
                  <a:pos x="1200" y="105"/>
                </a:cxn>
                <a:cxn ang="0">
                  <a:pos x="1254" y="147"/>
                </a:cxn>
                <a:cxn ang="0">
                  <a:pos x="1306" y="157"/>
                </a:cxn>
                <a:cxn ang="0">
                  <a:pos x="1259" y="209"/>
                </a:cxn>
                <a:cxn ang="0">
                  <a:pos x="1223" y="273"/>
                </a:cxn>
                <a:cxn ang="0">
                  <a:pos x="1176" y="292"/>
                </a:cxn>
                <a:cxn ang="0">
                  <a:pos x="1117" y="325"/>
                </a:cxn>
                <a:cxn ang="0">
                  <a:pos x="1055" y="356"/>
                </a:cxn>
                <a:cxn ang="0">
                  <a:pos x="1025" y="353"/>
                </a:cxn>
                <a:cxn ang="0">
                  <a:pos x="1001" y="341"/>
                </a:cxn>
                <a:cxn ang="0">
                  <a:pos x="951" y="387"/>
                </a:cxn>
                <a:cxn ang="0">
                  <a:pos x="1013" y="396"/>
                </a:cxn>
                <a:cxn ang="0">
                  <a:pos x="1044" y="422"/>
                </a:cxn>
                <a:cxn ang="0">
                  <a:pos x="982" y="469"/>
                </a:cxn>
                <a:cxn ang="0">
                  <a:pos x="1029" y="543"/>
                </a:cxn>
                <a:cxn ang="0">
                  <a:pos x="1008" y="590"/>
                </a:cxn>
                <a:cxn ang="0">
                  <a:pos x="1036" y="607"/>
                </a:cxn>
                <a:cxn ang="0">
                  <a:pos x="1015" y="652"/>
                </a:cxn>
                <a:cxn ang="0">
                  <a:pos x="991" y="709"/>
                </a:cxn>
                <a:cxn ang="0">
                  <a:pos x="965" y="740"/>
                </a:cxn>
                <a:cxn ang="0">
                  <a:pos x="913" y="780"/>
                </a:cxn>
                <a:cxn ang="0">
                  <a:pos x="861" y="792"/>
                </a:cxn>
                <a:cxn ang="0">
                  <a:pos x="809" y="815"/>
                </a:cxn>
                <a:cxn ang="0">
                  <a:pos x="776" y="827"/>
                </a:cxn>
                <a:cxn ang="0">
                  <a:pos x="719" y="804"/>
                </a:cxn>
                <a:cxn ang="0">
                  <a:pos x="665" y="780"/>
                </a:cxn>
                <a:cxn ang="0">
                  <a:pos x="603" y="789"/>
                </a:cxn>
                <a:cxn ang="0">
                  <a:pos x="570" y="811"/>
                </a:cxn>
                <a:cxn ang="0">
                  <a:pos x="544" y="749"/>
                </a:cxn>
                <a:cxn ang="0">
                  <a:pos x="532" y="706"/>
                </a:cxn>
                <a:cxn ang="0">
                  <a:pos x="516" y="635"/>
                </a:cxn>
                <a:cxn ang="0">
                  <a:pos x="475" y="619"/>
                </a:cxn>
                <a:cxn ang="0">
                  <a:pos x="404" y="650"/>
                </a:cxn>
                <a:cxn ang="0">
                  <a:pos x="338" y="652"/>
                </a:cxn>
                <a:cxn ang="0">
                  <a:pos x="279" y="650"/>
                </a:cxn>
                <a:cxn ang="0">
                  <a:pos x="225" y="616"/>
                </a:cxn>
                <a:cxn ang="0">
                  <a:pos x="156" y="590"/>
                </a:cxn>
                <a:cxn ang="0">
                  <a:pos x="104" y="538"/>
                </a:cxn>
                <a:cxn ang="0">
                  <a:pos x="125" y="496"/>
                </a:cxn>
                <a:cxn ang="0">
                  <a:pos x="111" y="448"/>
                </a:cxn>
                <a:cxn ang="0">
                  <a:pos x="49" y="429"/>
                </a:cxn>
                <a:cxn ang="0">
                  <a:pos x="21" y="379"/>
                </a:cxn>
                <a:cxn ang="0">
                  <a:pos x="30" y="332"/>
                </a:cxn>
                <a:cxn ang="0">
                  <a:pos x="99" y="315"/>
                </a:cxn>
                <a:cxn ang="0">
                  <a:pos x="151" y="266"/>
                </a:cxn>
                <a:cxn ang="0">
                  <a:pos x="168" y="211"/>
                </a:cxn>
                <a:cxn ang="0">
                  <a:pos x="210" y="164"/>
                </a:cxn>
                <a:cxn ang="0">
                  <a:pos x="272" y="128"/>
                </a:cxn>
                <a:cxn ang="0">
                  <a:pos x="329" y="138"/>
                </a:cxn>
                <a:cxn ang="0">
                  <a:pos x="369" y="199"/>
                </a:cxn>
                <a:cxn ang="0">
                  <a:pos x="452" y="232"/>
                </a:cxn>
                <a:cxn ang="0">
                  <a:pos x="520" y="275"/>
                </a:cxn>
                <a:cxn ang="0">
                  <a:pos x="620" y="289"/>
                </a:cxn>
                <a:cxn ang="0">
                  <a:pos x="707" y="287"/>
                </a:cxn>
                <a:cxn ang="0">
                  <a:pos x="797" y="266"/>
                </a:cxn>
                <a:cxn ang="0">
                  <a:pos x="840" y="218"/>
                </a:cxn>
                <a:cxn ang="0">
                  <a:pos x="918" y="190"/>
                </a:cxn>
                <a:cxn ang="0">
                  <a:pos x="991" y="176"/>
                </a:cxn>
                <a:cxn ang="0">
                  <a:pos x="935" y="147"/>
                </a:cxn>
                <a:cxn ang="0">
                  <a:pos x="923" y="97"/>
                </a:cxn>
                <a:cxn ang="0">
                  <a:pos x="987" y="67"/>
                </a:cxn>
                <a:cxn ang="0">
                  <a:pos x="1017" y="7"/>
                </a:cxn>
                <a:cxn ang="0">
                  <a:pos x="1110" y="10"/>
                </a:cxn>
              </a:cxnLst>
              <a:rect l="0" t="0" r="r" b="b"/>
              <a:pathLst>
                <a:path w="1313" h="846">
                  <a:moveTo>
                    <a:pt x="1145" y="59"/>
                  </a:moveTo>
                  <a:lnTo>
                    <a:pt x="1145" y="59"/>
                  </a:lnTo>
                  <a:lnTo>
                    <a:pt x="1145" y="59"/>
                  </a:lnTo>
                  <a:lnTo>
                    <a:pt x="1145" y="62"/>
                  </a:lnTo>
                  <a:lnTo>
                    <a:pt x="1145" y="62"/>
                  </a:lnTo>
                  <a:lnTo>
                    <a:pt x="1145" y="64"/>
                  </a:lnTo>
                  <a:lnTo>
                    <a:pt x="1148" y="64"/>
                  </a:lnTo>
                  <a:lnTo>
                    <a:pt x="1148" y="64"/>
                  </a:lnTo>
                  <a:lnTo>
                    <a:pt x="1148" y="64"/>
                  </a:lnTo>
                  <a:lnTo>
                    <a:pt x="1148" y="64"/>
                  </a:lnTo>
                  <a:lnTo>
                    <a:pt x="1148" y="67"/>
                  </a:lnTo>
                  <a:lnTo>
                    <a:pt x="1150" y="67"/>
                  </a:lnTo>
                  <a:lnTo>
                    <a:pt x="1150" y="67"/>
                  </a:lnTo>
                  <a:lnTo>
                    <a:pt x="1150" y="67"/>
                  </a:lnTo>
                  <a:lnTo>
                    <a:pt x="1150" y="67"/>
                  </a:lnTo>
                  <a:lnTo>
                    <a:pt x="1150" y="69"/>
                  </a:lnTo>
                  <a:lnTo>
                    <a:pt x="1150" y="69"/>
                  </a:lnTo>
                  <a:lnTo>
                    <a:pt x="1152" y="69"/>
                  </a:lnTo>
                  <a:lnTo>
                    <a:pt x="1152" y="69"/>
                  </a:lnTo>
                  <a:lnTo>
                    <a:pt x="1152" y="69"/>
                  </a:lnTo>
                  <a:lnTo>
                    <a:pt x="1152" y="71"/>
                  </a:lnTo>
                  <a:lnTo>
                    <a:pt x="1155" y="71"/>
                  </a:lnTo>
                  <a:lnTo>
                    <a:pt x="1155" y="71"/>
                  </a:lnTo>
                  <a:lnTo>
                    <a:pt x="1155" y="74"/>
                  </a:lnTo>
                  <a:lnTo>
                    <a:pt x="1155" y="74"/>
                  </a:lnTo>
                  <a:lnTo>
                    <a:pt x="1155" y="74"/>
                  </a:lnTo>
                  <a:lnTo>
                    <a:pt x="1155" y="76"/>
                  </a:lnTo>
                  <a:lnTo>
                    <a:pt x="1155" y="76"/>
                  </a:lnTo>
                  <a:lnTo>
                    <a:pt x="1155" y="76"/>
                  </a:lnTo>
                  <a:lnTo>
                    <a:pt x="1155" y="76"/>
                  </a:lnTo>
                  <a:lnTo>
                    <a:pt x="1155" y="78"/>
                  </a:lnTo>
                  <a:lnTo>
                    <a:pt x="1155" y="78"/>
                  </a:lnTo>
                  <a:lnTo>
                    <a:pt x="1155" y="78"/>
                  </a:lnTo>
                  <a:lnTo>
                    <a:pt x="1155" y="78"/>
                  </a:lnTo>
                  <a:lnTo>
                    <a:pt x="1155" y="78"/>
                  </a:lnTo>
                  <a:lnTo>
                    <a:pt x="1155" y="78"/>
                  </a:lnTo>
                  <a:lnTo>
                    <a:pt x="1155" y="81"/>
                  </a:lnTo>
                  <a:lnTo>
                    <a:pt x="1155" y="81"/>
                  </a:lnTo>
                  <a:lnTo>
                    <a:pt x="1155" y="81"/>
                  </a:lnTo>
                  <a:lnTo>
                    <a:pt x="1155" y="83"/>
                  </a:lnTo>
                  <a:lnTo>
                    <a:pt x="1155" y="83"/>
                  </a:lnTo>
                  <a:lnTo>
                    <a:pt x="1157" y="83"/>
                  </a:lnTo>
                  <a:lnTo>
                    <a:pt x="1157" y="83"/>
                  </a:lnTo>
                  <a:lnTo>
                    <a:pt x="1157" y="83"/>
                  </a:lnTo>
                  <a:lnTo>
                    <a:pt x="1157" y="83"/>
                  </a:lnTo>
                  <a:lnTo>
                    <a:pt x="1159" y="83"/>
                  </a:lnTo>
                  <a:lnTo>
                    <a:pt x="1159" y="83"/>
                  </a:lnTo>
                  <a:lnTo>
                    <a:pt x="1159" y="86"/>
                  </a:lnTo>
                  <a:lnTo>
                    <a:pt x="1159" y="86"/>
                  </a:lnTo>
                  <a:lnTo>
                    <a:pt x="1159" y="88"/>
                  </a:lnTo>
                  <a:lnTo>
                    <a:pt x="1159" y="88"/>
                  </a:lnTo>
                  <a:lnTo>
                    <a:pt x="1159" y="88"/>
                  </a:lnTo>
                  <a:lnTo>
                    <a:pt x="1157" y="88"/>
                  </a:lnTo>
                  <a:lnTo>
                    <a:pt x="1157" y="88"/>
                  </a:lnTo>
                  <a:lnTo>
                    <a:pt x="1157" y="90"/>
                  </a:lnTo>
                  <a:lnTo>
                    <a:pt x="1157" y="90"/>
                  </a:lnTo>
                  <a:lnTo>
                    <a:pt x="1159" y="90"/>
                  </a:lnTo>
                  <a:lnTo>
                    <a:pt x="1159" y="93"/>
                  </a:lnTo>
                  <a:lnTo>
                    <a:pt x="1159" y="93"/>
                  </a:lnTo>
                  <a:lnTo>
                    <a:pt x="1159" y="95"/>
                  </a:lnTo>
                  <a:lnTo>
                    <a:pt x="1159" y="95"/>
                  </a:lnTo>
                  <a:lnTo>
                    <a:pt x="1159" y="95"/>
                  </a:lnTo>
                  <a:lnTo>
                    <a:pt x="1162" y="95"/>
                  </a:lnTo>
                  <a:lnTo>
                    <a:pt x="1162" y="95"/>
                  </a:lnTo>
                  <a:lnTo>
                    <a:pt x="1162" y="97"/>
                  </a:lnTo>
                  <a:lnTo>
                    <a:pt x="1162" y="97"/>
                  </a:lnTo>
                  <a:lnTo>
                    <a:pt x="1162" y="97"/>
                  </a:lnTo>
                  <a:lnTo>
                    <a:pt x="1162" y="97"/>
                  </a:lnTo>
                  <a:lnTo>
                    <a:pt x="1164" y="97"/>
                  </a:lnTo>
                  <a:lnTo>
                    <a:pt x="1164" y="100"/>
                  </a:lnTo>
                  <a:lnTo>
                    <a:pt x="1164" y="100"/>
                  </a:lnTo>
                  <a:lnTo>
                    <a:pt x="1164" y="100"/>
                  </a:lnTo>
                  <a:lnTo>
                    <a:pt x="1164" y="100"/>
                  </a:lnTo>
                  <a:lnTo>
                    <a:pt x="1167" y="100"/>
                  </a:lnTo>
                  <a:lnTo>
                    <a:pt x="1167" y="100"/>
                  </a:lnTo>
                  <a:lnTo>
                    <a:pt x="1169" y="100"/>
                  </a:lnTo>
                  <a:lnTo>
                    <a:pt x="1169" y="100"/>
                  </a:lnTo>
                  <a:lnTo>
                    <a:pt x="1169" y="100"/>
                  </a:lnTo>
                  <a:lnTo>
                    <a:pt x="1169" y="102"/>
                  </a:lnTo>
                  <a:lnTo>
                    <a:pt x="1171" y="102"/>
                  </a:lnTo>
                  <a:lnTo>
                    <a:pt x="1171" y="102"/>
                  </a:lnTo>
                  <a:lnTo>
                    <a:pt x="1171" y="102"/>
                  </a:lnTo>
                  <a:lnTo>
                    <a:pt x="1174" y="102"/>
                  </a:lnTo>
                  <a:lnTo>
                    <a:pt x="1174" y="102"/>
                  </a:lnTo>
                  <a:lnTo>
                    <a:pt x="1174" y="102"/>
                  </a:lnTo>
                  <a:lnTo>
                    <a:pt x="1176" y="102"/>
                  </a:lnTo>
                  <a:lnTo>
                    <a:pt x="1176" y="102"/>
                  </a:lnTo>
                  <a:lnTo>
                    <a:pt x="1176" y="102"/>
                  </a:lnTo>
                  <a:lnTo>
                    <a:pt x="1176" y="100"/>
                  </a:lnTo>
                  <a:lnTo>
                    <a:pt x="1176" y="100"/>
                  </a:lnTo>
                  <a:lnTo>
                    <a:pt x="1178" y="100"/>
                  </a:lnTo>
                  <a:lnTo>
                    <a:pt x="1178" y="100"/>
                  </a:lnTo>
                  <a:lnTo>
                    <a:pt x="1181" y="100"/>
                  </a:lnTo>
                  <a:lnTo>
                    <a:pt x="1181" y="100"/>
                  </a:lnTo>
                  <a:lnTo>
                    <a:pt x="1181" y="100"/>
                  </a:lnTo>
                  <a:lnTo>
                    <a:pt x="1183" y="100"/>
                  </a:lnTo>
                  <a:lnTo>
                    <a:pt x="1183" y="100"/>
                  </a:lnTo>
                  <a:lnTo>
                    <a:pt x="1183" y="100"/>
                  </a:lnTo>
                  <a:lnTo>
                    <a:pt x="1186" y="100"/>
                  </a:lnTo>
                  <a:lnTo>
                    <a:pt x="1186" y="100"/>
                  </a:lnTo>
                  <a:lnTo>
                    <a:pt x="1186" y="102"/>
                  </a:lnTo>
                  <a:lnTo>
                    <a:pt x="1186" y="102"/>
                  </a:lnTo>
                  <a:lnTo>
                    <a:pt x="1186" y="102"/>
                  </a:lnTo>
                  <a:lnTo>
                    <a:pt x="1186" y="105"/>
                  </a:lnTo>
                  <a:lnTo>
                    <a:pt x="1186" y="105"/>
                  </a:lnTo>
                  <a:lnTo>
                    <a:pt x="1188" y="105"/>
                  </a:lnTo>
                  <a:lnTo>
                    <a:pt x="1188" y="102"/>
                  </a:lnTo>
                  <a:lnTo>
                    <a:pt x="1188" y="102"/>
                  </a:lnTo>
                  <a:lnTo>
                    <a:pt x="1188" y="105"/>
                  </a:lnTo>
                  <a:lnTo>
                    <a:pt x="1188" y="105"/>
                  </a:lnTo>
                  <a:lnTo>
                    <a:pt x="1190" y="105"/>
                  </a:lnTo>
                  <a:lnTo>
                    <a:pt x="1190" y="105"/>
                  </a:lnTo>
                  <a:lnTo>
                    <a:pt x="1190" y="105"/>
                  </a:lnTo>
                  <a:lnTo>
                    <a:pt x="1190" y="105"/>
                  </a:lnTo>
                  <a:lnTo>
                    <a:pt x="1190" y="107"/>
                  </a:lnTo>
                  <a:lnTo>
                    <a:pt x="1193" y="107"/>
                  </a:lnTo>
                  <a:lnTo>
                    <a:pt x="1193" y="107"/>
                  </a:lnTo>
                  <a:lnTo>
                    <a:pt x="1193" y="107"/>
                  </a:lnTo>
                  <a:lnTo>
                    <a:pt x="1193" y="107"/>
                  </a:lnTo>
                  <a:lnTo>
                    <a:pt x="1195" y="107"/>
                  </a:lnTo>
                  <a:lnTo>
                    <a:pt x="1195" y="107"/>
                  </a:lnTo>
                  <a:lnTo>
                    <a:pt x="1195" y="105"/>
                  </a:lnTo>
                  <a:lnTo>
                    <a:pt x="1195" y="105"/>
                  </a:lnTo>
                  <a:lnTo>
                    <a:pt x="1195" y="107"/>
                  </a:lnTo>
                  <a:lnTo>
                    <a:pt x="1197" y="107"/>
                  </a:lnTo>
                  <a:lnTo>
                    <a:pt x="1197" y="107"/>
                  </a:lnTo>
                  <a:lnTo>
                    <a:pt x="1197" y="107"/>
                  </a:lnTo>
                  <a:lnTo>
                    <a:pt x="1197" y="105"/>
                  </a:lnTo>
                  <a:lnTo>
                    <a:pt x="1200" y="105"/>
                  </a:lnTo>
                  <a:lnTo>
                    <a:pt x="1200" y="105"/>
                  </a:lnTo>
                  <a:lnTo>
                    <a:pt x="1202" y="105"/>
                  </a:lnTo>
                  <a:lnTo>
                    <a:pt x="1202" y="105"/>
                  </a:lnTo>
                  <a:lnTo>
                    <a:pt x="1202" y="107"/>
                  </a:lnTo>
                  <a:lnTo>
                    <a:pt x="1202" y="107"/>
                  </a:lnTo>
                  <a:lnTo>
                    <a:pt x="1202" y="109"/>
                  </a:lnTo>
                  <a:lnTo>
                    <a:pt x="1202" y="109"/>
                  </a:lnTo>
                  <a:lnTo>
                    <a:pt x="1204" y="109"/>
                  </a:lnTo>
                  <a:lnTo>
                    <a:pt x="1204" y="109"/>
                  </a:lnTo>
                  <a:lnTo>
                    <a:pt x="1204" y="109"/>
                  </a:lnTo>
                  <a:lnTo>
                    <a:pt x="1204" y="109"/>
                  </a:lnTo>
                  <a:lnTo>
                    <a:pt x="1207" y="109"/>
                  </a:lnTo>
                  <a:lnTo>
                    <a:pt x="1207" y="109"/>
                  </a:lnTo>
                  <a:lnTo>
                    <a:pt x="1207" y="112"/>
                  </a:lnTo>
                  <a:lnTo>
                    <a:pt x="1207" y="112"/>
                  </a:lnTo>
                  <a:lnTo>
                    <a:pt x="1209" y="112"/>
                  </a:lnTo>
                  <a:lnTo>
                    <a:pt x="1209" y="112"/>
                  </a:lnTo>
                  <a:lnTo>
                    <a:pt x="1209" y="112"/>
                  </a:lnTo>
                  <a:lnTo>
                    <a:pt x="1209" y="114"/>
                  </a:lnTo>
                  <a:lnTo>
                    <a:pt x="1209" y="114"/>
                  </a:lnTo>
                  <a:lnTo>
                    <a:pt x="1209" y="114"/>
                  </a:lnTo>
                  <a:lnTo>
                    <a:pt x="1212" y="114"/>
                  </a:lnTo>
                  <a:lnTo>
                    <a:pt x="1212" y="116"/>
                  </a:lnTo>
                  <a:lnTo>
                    <a:pt x="1212" y="116"/>
                  </a:lnTo>
                  <a:lnTo>
                    <a:pt x="1214" y="116"/>
                  </a:lnTo>
                  <a:lnTo>
                    <a:pt x="1214" y="116"/>
                  </a:lnTo>
                  <a:lnTo>
                    <a:pt x="1214" y="116"/>
                  </a:lnTo>
                  <a:lnTo>
                    <a:pt x="1214" y="116"/>
                  </a:lnTo>
                  <a:lnTo>
                    <a:pt x="1214" y="119"/>
                  </a:lnTo>
                  <a:lnTo>
                    <a:pt x="1216" y="119"/>
                  </a:lnTo>
                  <a:lnTo>
                    <a:pt x="1216" y="119"/>
                  </a:lnTo>
                  <a:lnTo>
                    <a:pt x="1216" y="119"/>
                  </a:lnTo>
                  <a:lnTo>
                    <a:pt x="1216" y="119"/>
                  </a:lnTo>
                  <a:lnTo>
                    <a:pt x="1219" y="119"/>
                  </a:lnTo>
                  <a:lnTo>
                    <a:pt x="1219" y="119"/>
                  </a:lnTo>
                  <a:lnTo>
                    <a:pt x="1221" y="119"/>
                  </a:lnTo>
                  <a:lnTo>
                    <a:pt x="1221" y="119"/>
                  </a:lnTo>
                  <a:lnTo>
                    <a:pt x="1221" y="119"/>
                  </a:lnTo>
                  <a:lnTo>
                    <a:pt x="1221" y="119"/>
                  </a:lnTo>
                  <a:lnTo>
                    <a:pt x="1221" y="119"/>
                  </a:lnTo>
                  <a:lnTo>
                    <a:pt x="1223" y="119"/>
                  </a:lnTo>
                  <a:lnTo>
                    <a:pt x="1223" y="119"/>
                  </a:lnTo>
                  <a:lnTo>
                    <a:pt x="1223" y="119"/>
                  </a:lnTo>
                  <a:lnTo>
                    <a:pt x="1223" y="119"/>
                  </a:lnTo>
                  <a:lnTo>
                    <a:pt x="1223" y="119"/>
                  </a:lnTo>
                  <a:lnTo>
                    <a:pt x="1226" y="119"/>
                  </a:lnTo>
                  <a:lnTo>
                    <a:pt x="1226" y="119"/>
                  </a:lnTo>
                  <a:lnTo>
                    <a:pt x="1226" y="119"/>
                  </a:lnTo>
                  <a:lnTo>
                    <a:pt x="1226" y="119"/>
                  </a:lnTo>
                  <a:lnTo>
                    <a:pt x="1226" y="121"/>
                  </a:lnTo>
                  <a:lnTo>
                    <a:pt x="1226" y="121"/>
                  </a:lnTo>
                  <a:lnTo>
                    <a:pt x="1223" y="121"/>
                  </a:lnTo>
                  <a:lnTo>
                    <a:pt x="1223" y="123"/>
                  </a:lnTo>
                  <a:lnTo>
                    <a:pt x="1223" y="123"/>
                  </a:lnTo>
                  <a:lnTo>
                    <a:pt x="1223" y="123"/>
                  </a:lnTo>
                  <a:lnTo>
                    <a:pt x="1223" y="126"/>
                  </a:lnTo>
                  <a:lnTo>
                    <a:pt x="1223" y="126"/>
                  </a:lnTo>
                  <a:lnTo>
                    <a:pt x="1223" y="126"/>
                  </a:lnTo>
                  <a:lnTo>
                    <a:pt x="1223" y="128"/>
                  </a:lnTo>
                  <a:lnTo>
                    <a:pt x="1223" y="128"/>
                  </a:lnTo>
                  <a:lnTo>
                    <a:pt x="1226" y="128"/>
                  </a:lnTo>
                  <a:lnTo>
                    <a:pt x="1226" y="128"/>
                  </a:lnTo>
                  <a:lnTo>
                    <a:pt x="1228" y="128"/>
                  </a:lnTo>
                  <a:lnTo>
                    <a:pt x="1228" y="128"/>
                  </a:lnTo>
                  <a:lnTo>
                    <a:pt x="1228" y="128"/>
                  </a:lnTo>
                  <a:lnTo>
                    <a:pt x="1228" y="131"/>
                  </a:lnTo>
                  <a:lnTo>
                    <a:pt x="1228" y="131"/>
                  </a:lnTo>
                  <a:lnTo>
                    <a:pt x="1228" y="131"/>
                  </a:lnTo>
                  <a:lnTo>
                    <a:pt x="1228" y="133"/>
                  </a:lnTo>
                  <a:lnTo>
                    <a:pt x="1231" y="133"/>
                  </a:lnTo>
                  <a:lnTo>
                    <a:pt x="1231" y="133"/>
                  </a:lnTo>
                  <a:lnTo>
                    <a:pt x="1228" y="133"/>
                  </a:lnTo>
                  <a:lnTo>
                    <a:pt x="1228" y="135"/>
                  </a:lnTo>
                  <a:lnTo>
                    <a:pt x="1228" y="135"/>
                  </a:lnTo>
                  <a:lnTo>
                    <a:pt x="1228" y="135"/>
                  </a:lnTo>
                  <a:lnTo>
                    <a:pt x="1228" y="138"/>
                  </a:lnTo>
                  <a:lnTo>
                    <a:pt x="1228" y="138"/>
                  </a:lnTo>
                  <a:lnTo>
                    <a:pt x="1228" y="138"/>
                  </a:lnTo>
                  <a:lnTo>
                    <a:pt x="1226" y="138"/>
                  </a:lnTo>
                  <a:lnTo>
                    <a:pt x="1226" y="138"/>
                  </a:lnTo>
                  <a:lnTo>
                    <a:pt x="1226" y="140"/>
                  </a:lnTo>
                  <a:lnTo>
                    <a:pt x="1228" y="140"/>
                  </a:lnTo>
                  <a:lnTo>
                    <a:pt x="1228" y="140"/>
                  </a:lnTo>
                  <a:lnTo>
                    <a:pt x="1228" y="140"/>
                  </a:lnTo>
                  <a:lnTo>
                    <a:pt x="1228" y="140"/>
                  </a:lnTo>
                  <a:lnTo>
                    <a:pt x="1228" y="142"/>
                  </a:lnTo>
                  <a:lnTo>
                    <a:pt x="1231" y="142"/>
                  </a:lnTo>
                  <a:lnTo>
                    <a:pt x="1231" y="142"/>
                  </a:lnTo>
                  <a:lnTo>
                    <a:pt x="1231" y="142"/>
                  </a:lnTo>
                  <a:lnTo>
                    <a:pt x="1231" y="145"/>
                  </a:lnTo>
                  <a:lnTo>
                    <a:pt x="1231" y="145"/>
                  </a:lnTo>
                  <a:lnTo>
                    <a:pt x="1231" y="145"/>
                  </a:lnTo>
                  <a:lnTo>
                    <a:pt x="1233" y="145"/>
                  </a:lnTo>
                  <a:lnTo>
                    <a:pt x="1233" y="147"/>
                  </a:lnTo>
                  <a:lnTo>
                    <a:pt x="1233" y="147"/>
                  </a:lnTo>
                  <a:lnTo>
                    <a:pt x="1233" y="147"/>
                  </a:lnTo>
                  <a:lnTo>
                    <a:pt x="1233" y="147"/>
                  </a:lnTo>
                  <a:lnTo>
                    <a:pt x="1233" y="150"/>
                  </a:lnTo>
                  <a:lnTo>
                    <a:pt x="1235" y="150"/>
                  </a:lnTo>
                  <a:lnTo>
                    <a:pt x="1235" y="150"/>
                  </a:lnTo>
                  <a:lnTo>
                    <a:pt x="1235" y="150"/>
                  </a:lnTo>
                  <a:lnTo>
                    <a:pt x="1235" y="147"/>
                  </a:lnTo>
                  <a:lnTo>
                    <a:pt x="1238" y="147"/>
                  </a:lnTo>
                  <a:lnTo>
                    <a:pt x="1238" y="147"/>
                  </a:lnTo>
                  <a:lnTo>
                    <a:pt x="1238" y="147"/>
                  </a:lnTo>
                  <a:lnTo>
                    <a:pt x="1238" y="147"/>
                  </a:lnTo>
                  <a:lnTo>
                    <a:pt x="1240" y="147"/>
                  </a:lnTo>
                  <a:lnTo>
                    <a:pt x="1240" y="147"/>
                  </a:lnTo>
                  <a:lnTo>
                    <a:pt x="1240" y="147"/>
                  </a:lnTo>
                  <a:lnTo>
                    <a:pt x="1242" y="147"/>
                  </a:lnTo>
                  <a:lnTo>
                    <a:pt x="1242" y="147"/>
                  </a:lnTo>
                  <a:lnTo>
                    <a:pt x="1242" y="147"/>
                  </a:lnTo>
                  <a:lnTo>
                    <a:pt x="1242" y="147"/>
                  </a:lnTo>
                  <a:lnTo>
                    <a:pt x="1245" y="147"/>
                  </a:lnTo>
                  <a:lnTo>
                    <a:pt x="1245" y="147"/>
                  </a:lnTo>
                  <a:lnTo>
                    <a:pt x="1245" y="147"/>
                  </a:lnTo>
                  <a:lnTo>
                    <a:pt x="1245" y="150"/>
                  </a:lnTo>
                  <a:lnTo>
                    <a:pt x="1247" y="150"/>
                  </a:lnTo>
                  <a:lnTo>
                    <a:pt x="1247" y="150"/>
                  </a:lnTo>
                  <a:lnTo>
                    <a:pt x="1247" y="150"/>
                  </a:lnTo>
                  <a:lnTo>
                    <a:pt x="1247" y="147"/>
                  </a:lnTo>
                  <a:lnTo>
                    <a:pt x="1249" y="147"/>
                  </a:lnTo>
                  <a:lnTo>
                    <a:pt x="1249" y="147"/>
                  </a:lnTo>
                  <a:lnTo>
                    <a:pt x="1249" y="150"/>
                  </a:lnTo>
                  <a:lnTo>
                    <a:pt x="1249" y="150"/>
                  </a:lnTo>
                  <a:lnTo>
                    <a:pt x="1252" y="150"/>
                  </a:lnTo>
                  <a:lnTo>
                    <a:pt x="1252" y="150"/>
                  </a:lnTo>
                  <a:lnTo>
                    <a:pt x="1254" y="150"/>
                  </a:lnTo>
                  <a:lnTo>
                    <a:pt x="1254" y="150"/>
                  </a:lnTo>
                  <a:lnTo>
                    <a:pt x="1254" y="150"/>
                  </a:lnTo>
                  <a:lnTo>
                    <a:pt x="1254" y="147"/>
                  </a:lnTo>
                  <a:lnTo>
                    <a:pt x="1257" y="147"/>
                  </a:lnTo>
                  <a:lnTo>
                    <a:pt x="1257" y="147"/>
                  </a:lnTo>
                  <a:lnTo>
                    <a:pt x="1257" y="147"/>
                  </a:lnTo>
                  <a:lnTo>
                    <a:pt x="1259" y="147"/>
                  </a:lnTo>
                  <a:lnTo>
                    <a:pt x="1259" y="147"/>
                  </a:lnTo>
                  <a:lnTo>
                    <a:pt x="1261" y="147"/>
                  </a:lnTo>
                  <a:lnTo>
                    <a:pt x="1261" y="147"/>
                  </a:lnTo>
                  <a:lnTo>
                    <a:pt x="1261" y="147"/>
                  </a:lnTo>
                  <a:lnTo>
                    <a:pt x="1261" y="147"/>
                  </a:lnTo>
                  <a:lnTo>
                    <a:pt x="1264" y="147"/>
                  </a:lnTo>
                  <a:lnTo>
                    <a:pt x="1264" y="147"/>
                  </a:lnTo>
                  <a:lnTo>
                    <a:pt x="1264" y="147"/>
                  </a:lnTo>
                  <a:lnTo>
                    <a:pt x="1264" y="147"/>
                  </a:lnTo>
                  <a:lnTo>
                    <a:pt x="1266" y="147"/>
                  </a:lnTo>
                  <a:lnTo>
                    <a:pt x="1266" y="147"/>
                  </a:lnTo>
                  <a:lnTo>
                    <a:pt x="1268" y="147"/>
                  </a:lnTo>
                  <a:lnTo>
                    <a:pt x="1268" y="147"/>
                  </a:lnTo>
                  <a:lnTo>
                    <a:pt x="1268" y="147"/>
                  </a:lnTo>
                  <a:lnTo>
                    <a:pt x="1268" y="147"/>
                  </a:lnTo>
                  <a:lnTo>
                    <a:pt x="1268" y="145"/>
                  </a:lnTo>
                  <a:lnTo>
                    <a:pt x="1268" y="145"/>
                  </a:lnTo>
                  <a:lnTo>
                    <a:pt x="1268" y="145"/>
                  </a:lnTo>
                  <a:lnTo>
                    <a:pt x="1268" y="142"/>
                  </a:lnTo>
                  <a:lnTo>
                    <a:pt x="1268" y="142"/>
                  </a:lnTo>
                  <a:lnTo>
                    <a:pt x="1271" y="142"/>
                  </a:lnTo>
                  <a:lnTo>
                    <a:pt x="1271" y="142"/>
                  </a:lnTo>
                  <a:lnTo>
                    <a:pt x="1271" y="142"/>
                  </a:lnTo>
                  <a:lnTo>
                    <a:pt x="1271" y="142"/>
                  </a:lnTo>
                  <a:lnTo>
                    <a:pt x="1273" y="142"/>
                  </a:lnTo>
                  <a:lnTo>
                    <a:pt x="1273" y="142"/>
                  </a:lnTo>
                  <a:lnTo>
                    <a:pt x="1273" y="140"/>
                  </a:lnTo>
                  <a:lnTo>
                    <a:pt x="1273" y="140"/>
                  </a:lnTo>
                  <a:lnTo>
                    <a:pt x="1275" y="140"/>
                  </a:lnTo>
                  <a:lnTo>
                    <a:pt x="1275" y="140"/>
                  </a:lnTo>
                  <a:lnTo>
                    <a:pt x="1275" y="140"/>
                  </a:lnTo>
                  <a:lnTo>
                    <a:pt x="1275" y="140"/>
                  </a:lnTo>
                  <a:lnTo>
                    <a:pt x="1278" y="140"/>
                  </a:lnTo>
                  <a:lnTo>
                    <a:pt x="1278" y="138"/>
                  </a:lnTo>
                  <a:lnTo>
                    <a:pt x="1278" y="138"/>
                  </a:lnTo>
                  <a:lnTo>
                    <a:pt x="1280" y="138"/>
                  </a:lnTo>
                  <a:lnTo>
                    <a:pt x="1280" y="138"/>
                  </a:lnTo>
                  <a:lnTo>
                    <a:pt x="1280" y="138"/>
                  </a:lnTo>
                  <a:lnTo>
                    <a:pt x="1283" y="138"/>
                  </a:lnTo>
                  <a:lnTo>
                    <a:pt x="1283" y="138"/>
                  </a:lnTo>
                  <a:lnTo>
                    <a:pt x="1283" y="138"/>
                  </a:lnTo>
                  <a:lnTo>
                    <a:pt x="1285" y="138"/>
                  </a:lnTo>
                  <a:lnTo>
                    <a:pt x="1285" y="138"/>
                  </a:lnTo>
                  <a:lnTo>
                    <a:pt x="1287" y="138"/>
                  </a:lnTo>
                  <a:lnTo>
                    <a:pt x="1287" y="138"/>
                  </a:lnTo>
                  <a:lnTo>
                    <a:pt x="1287" y="138"/>
                  </a:lnTo>
                  <a:lnTo>
                    <a:pt x="1287" y="138"/>
                  </a:lnTo>
                  <a:lnTo>
                    <a:pt x="1290" y="138"/>
                  </a:lnTo>
                  <a:lnTo>
                    <a:pt x="1290" y="138"/>
                  </a:lnTo>
                  <a:lnTo>
                    <a:pt x="1290" y="138"/>
                  </a:lnTo>
                  <a:lnTo>
                    <a:pt x="1290" y="138"/>
                  </a:lnTo>
                  <a:lnTo>
                    <a:pt x="1292" y="138"/>
                  </a:lnTo>
                  <a:lnTo>
                    <a:pt x="1292" y="138"/>
                  </a:lnTo>
                  <a:lnTo>
                    <a:pt x="1292" y="135"/>
                  </a:lnTo>
                  <a:lnTo>
                    <a:pt x="1294" y="135"/>
                  </a:lnTo>
                  <a:lnTo>
                    <a:pt x="1294" y="135"/>
                  </a:lnTo>
                  <a:lnTo>
                    <a:pt x="1294" y="138"/>
                  </a:lnTo>
                  <a:lnTo>
                    <a:pt x="1294" y="138"/>
                  </a:lnTo>
                  <a:lnTo>
                    <a:pt x="1294" y="135"/>
                  </a:lnTo>
                  <a:lnTo>
                    <a:pt x="1294" y="135"/>
                  </a:lnTo>
                  <a:lnTo>
                    <a:pt x="1297" y="135"/>
                  </a:lnTo>
                  <a:lnTo>
                    <a:pt x="1297" y="135"/>
                  </a:lnTo>
                  <a:lnTo>
                    <a:pt x="1297" y="133"/>
                  </a:lnTo>
                  <a:lnTo>
                    <a:pt x="1297" y="133"/>
                  </a:lnTo>
                  <a:lnTo>
                    <a:pt x="1297" y="133"/>
                  </a:lnTo>
                  <a:lnTo>
                    <a:pt x="1299" y="133"/>
                  </a:lnTo>
                  <a:lnTo>
                    <a:pt x="1299" y="133"/>
                  </a:lnTo>
                  <a:lnTo>
                    <a:pt x="1302" y="133"/>
                  </a:lnTo>
                  <a:lnTo>
                    <a:pt x="1302" y="133"/>
                  </a:lnTo>
                  <a:lnTo>
                    <a:pt x="1302" y="133"/>
                  </a:lnTo>
                  <a:lnTo>
                    <a:pt x="1302" y="131"/>
                  </a:lnTo>
                  <a:lnTo>
                    <a:pt x="1304" y="131"/>
                  </a:lnTo>
                  <a:lnTo>
                    <a:pt x="1304" y="131"/>
                  </a:lnTo>
                  <a:lnTo>
                    <a:pt x="1304" y="131"/>
                  </a:lnTo>
                  <a:lnTo>
                    <a:pt x="1306" y="131"/>
                  </a:lnTo>
                  <a:lnTo>
                    <a:pt x="1306" y="131"/>
                  </a:lnTo>
                  <a:lnTo>
                    <a:pt x="1309" y="131"/>
                  </a:lnTo>
                  <a:lnTo>
                    <a:pt x="1309" y="133"/>
                  </a:lnTo>
                  <a:lnTo>
                    <a:pt x="1309" y="133"/>
                  </a:lnTo>
                  <a:lnTo>
                    <a:pt x="1309" y="133"/>
                  </a:lnTo>
                  <a:lnTo>
                    <a:pt x="1309" y="131"/>
                  </a:lnTo>
                  <a:lnTo>
                    <a:pt x="1311" y="131"/>
                  </a:lnTo>
                  <a:lnTo>
                    <a:pt x="1311" y="133"/>
                  </a:lnTo>
                  <a:lnTo>
                    <a:pt x="1311" y="133"/>
                  </a:lnTo>
                  <a:lnTo>
                    <a:pt x="1311" y="133"/>
                  </a:lnTo>
                  <a:lnTo>
                    <a:pt x="1311" y="133"/>
                  </a:lnTo>
                  <a:lnTo>
                    <a:pt x="1313" y="133"/>
                  </a:lnTo>
                  <a:lnTo>
                    <a:pt x="1313" y="135"/>
                  </a:lnTo>
                  <a:lnTo>
                    <a:pt x="1311" y="135"/>
                  </a:lnTo>
                  <a:lnTo>
                    <a:pt x="1311" y="135"/>
                  </a:lnTo>
                  <a:lnTo>
                    <a:pt x="1311" y="138"/>
                  </a:lnTo>
                  <a:lnTo>
                    <a:pt x="1311" y="138"/>
                  </a:lnTo>
                  <a:lnTo>
                    <a:pt x="1311" y="138"/>
                  </a:lnTo>
                  <a:lnTo>
                    <a:pt x="1311" y="138"/>
                  </a:lnTo>
                  <a:lnTo>
                    <a:pt x="1311" y="138"/>
                  </a:lnTo>
                  <a:lnTo>
                    <a:pt x="1311" y="140"/>
                  </a:lnTo>
                  <a:lnTo>
                    <a:pt x="1309" y="140"/>
                  </a:lnTo>
                  <a:lnTo>
                    <a:pt x="1309" y="140"/>
                  </a:lnTo>
                  <a:lnTo>
                    <a:pt x="1309" y="142"/>
                  </a:lnTo>
                  <a:lnTo>
                    <a:pt x="1311" y="142"/>
                  </a:lnTo>
                  <a:lnTo>
                    <a:pt x="1311" y="142"/>
                  </a:lnTo>
                  <a:lnTo>
                    <a:pt x="1311" y="142"/>
                  </a:lnTo>
                  <a:lnTo>
                    <a:pt x="1311" y="145"/>
                  </a:lnTo>
                  <a:lnTo>
                    <a:pt x="1311" y="145"/>
                  </a:lnTo>
                  <a:lnTo>
                    <a:pt x="1311" y="145"/>
                  </a:lnTo>
                  <a:lnTo>
                    <a:pt x="1313" y="145"/>
                  </a:lnTo>
                  <a:lnTo>
                    <a:pt x="1313" y="147"/>
                  </a:lnTo>
                  <a:lnTo>
                    <a:pt x="1313" y="147"/>
                  </a:lnTo>
                  <a:lnTo>
                    <a:pt x="1313" y="147"/>
                  </a:lnTo>
                  <a:lnTo>
                    <a:pt x="1313" y="147"/>
                  </a:lnTo>
                  <a:lnTo>
                    <a:pt x="1313" y="150"/>
                  </a:lnTo>
                  <a:lnTo>
                    <a:pt x="1313" y="150"/>
                  </a:lnTo>
                  <a:lnTo>
                    <a:pt x="1313" y="150"/>
                  </a:lnTo>
                  <a:lnTo>
                    <a:pt x="1311" y="150"/>
                  </a:lnTo>
                  <a:lnTo>
                    <a:pt x="1311" y="152"/>
                  </a:lnTo>
                  <a:lnTo>
                    <a:pt x="1311" y="152"/>
                  </a:lnTo>
                  <a:lnTo>
                    <a:pt x="1311" y="152"/>
                  </a:lnTo>
                  <a:lnTo>
                    <a:pt x="1311" y="152"/>
                  </a:lnTo>
                  <a:lnTo>
                    <a:pt x="1311" y="154"/>
                  </a:lnTo>
                  <a:lnTo>
                    <a:pt x="1309" y="154"/>
                  </a:lnTo>
                  <a:lnTo>
                    <a:pt x="1309" y="154"/>
                  </a:lnTo>
                  <a:lnTo>
                    <a:pt x="1309" y="154"/>
                  </a:lnTo>
                  <a:lnTo>
                    <a:pt x="1309" y="154"/>
                  </a:lnTo>
                  <a:lnTo>
                    <a:pt x="1306" y="154"/>
                  </a:lnTo>
                  <a:lnTo>
                    <a:pt x="1306" y="157"/>
                  </a:lnTo>
                  <a:lnTo>
                    <a:pt x="1306" y="157"/>
                  </a:lnTo>
                  <a:lnTo>
                    <a:pt x="1306" y="154"/>
                  </a:lnTo>
                  <a:lnTo>
                    <a:pt x="1304" y="154"/>
                  </a:lnTo>
                  <a:lnTo>
                    <a:pt x="1304" y="157"/>
                  </a:lnTo>
                  <a:lnTo>
                    <a:pt x="1304" y="157"/>
                  </a:lnTo>
                  <a:lnTo>
                    <a:pt x="1304" y="157"/>
                  </a:lnTo>
                  <a:lnTo>
                    <a:pt x="1304" y="157"/>
                  </a:lnTo>
                  <a:lnTo>
                    <a:pt x="1304" y="157"/>
                  </a:lnTo>
                  <a:lnTo>
                    <a:pt x="1302" y="157"/>
                  </a:lnTo>
                  <a:lnTo>
                    <a:pt x="1302" y="157"/>
                  </a:lnTo>
                  <a:lnTo>
                    <a:pt x="1302" y="159"/>
                  </a:lnTo>
                  <a:lnTo>
                    <a:pt x="1302" y="159"/>
                  </a:lnTo>
                  <a:lnTo>
                    <a:pt x="1302" y="161"/>
                  </a:lnTo>
                  <a:lnTo>
                    <a:pt x="1302" y="161"/>
                  </a:lnTo>
                  <a:lnTo>
                    <a:pt x="1302" y="161"/>
                  </a:lnTo>
                  <a:lnTo>
                    <a:pt x="1302" y="164"/>
                  </a:lnTo>
                  <a:lnTo>
                    <a:pt x="1302" y="164"/>
                  </a:lnTo>
                  <a:lnTo>
                    <a:pt x="1302" y="164"/>
                  </a:lnTo>
                  <a:lnTo>
                    <a:pt x="1302" y="164"/>
                  </a:lnTo>
                  <a:lnTo>
                    <a:pt x="1302" y="166"/>
                  </a:lnTo>
                  <a:lnTo>
                    <a:pt x="1302" y="166"/>
                  </a:lnTo>
                  <a:lnTo>
                    <a:pt x="1299" y="166"/>
                  </a:lnTo>
                  <a:lnTo>
                    <a:pt x="1299" y="168"/>
                  </a:lnTo>
                  <a:lnTo>
                    <a:pt x="1299" y="168"/>
                  </a:lnTo>
                  <a:lnTo>
                    <a:pt x="1299" y="168"/>
                  </a:lnTo>
                  <a:lnTo>
                    <a:pt x="1299" y="168"/>
                  </a:lnTo>
                  <a:lnTo>
                    <a:pt x="1299" y="171"/>
                  </a:lnTo>
                  <a:lnTo>
                    <a:pt x="1299" y="171"/>
                  </a:lnTo>
                  <a:lnTo>
                    <a:pt x="1299" y="173"/>
                  </a:lnTo>
                  <a:lnTo>
                    <a:pt x="1299" y="173"/>
                  </a:lnTo>
                  <a:lnTo>
                    <a:pt x="1299" y="176"/>
                  </a:lnTo>
                  <a:lnTo>
                    <a:pt x="1297" y="176"/>
                  </a:lnTo>
                  <a:lnTo>
                    <a:pt x="1297" y="176"/>
                  </a:lnTo>
                  <a:lnTo>
                    <a:pt x="1297" y="176"/>
                  </a:lnTo>
                  <a:lnTo>
                    <a:pt x="1297" y="178"/>
                  </a:lnTo>
                  <a:lnTo>
                    <a:pt x="1297" y="178"/>
                  </a:lnTo>
                  <a:lnTo>
                    <a:pt x="1297" y="178"/>
                  </a:lnTo>
                  <a:lnTo>
                    <a:pt x="1294" y="178"/>
                  </a:lnTo>
                  <a:lnTo>
                    <a:pt x="1294" y="178"/>
                  </a:lnTo>
                  <a:lnTo>
                    <a:pt x="1294" y="180"/>
                  </a:lnTo>
                  <a:lnTo>
                    <a:pt x="1297" y="180"/>
                  </a:lnTo>
                  <a:lnTo>
                    <a:pt x="1297" y="180"/>
                  </a:lnTo>
                  <a:lnTo>
                    <a:pt x="1297" y="180"/>
                  </a:lnTo>
                  <a:lnTo>
                    <a:pt x="1297" y="183"/>
                  </a:lnTo>
                  <a:lnTo>
                    <a:pt x="1297" y="183"/>
                  </a:lnTo>
                  <a:lnTo>
                    <a:pt x="1294" y="183"/>
                  </a:lnTo>
                  <a:lnTo>
                    <a:pt x="1294" y="183"/>
                  </a:lnTo>
                  <a:lnTo>
                    <a:pt x="1297" y="183"/>
                  </a:lnTo>
                  <a:lnTo>
                    <a:pt x="1297" y="185"/>
                  </a:lnTo>
                  <a:lnTo>
                    <a:pt x="1297" y="185"/>
                  </a:lnTo>
                  <a:lnTo>
                    <a:pt x="1294" y="185"/>
                  </a:lnTo>
                  <a:lnTo>
                    <a:pt x="1294" y="187"/>
                  </a:lnTo>
                  <a:lnTo>
                    <a:pt x="1294" y="187"/>
                  </a:lnTo>
                  <a:lnTo>
                    <a:pt x="1294" y="187"/>
                  </a:lnTo>
                  <a:lnTo>
                    <a:pt x="1294" y="187"/>
                  </a:lnTo>
                  <a:lnTo>
                    <a:pt x="1292" y="187"/>
                  </a:lnTo>
                  <a:lnTo>
                    <a:pt x="1292" y="187"/>
                  </a:lnTo>
                  <a:lnTo>
                    <a:pt x="1292" y="187"/>
                  </a:lnTo>
                  <a:lnTo>
                    <a:pt x="1292" y="190"/>
                  </a:lnTo>
                  <a:lnTo>
                    <a:pt x="1292" y="190"/>
                  </a:lnTo>
                  <a:lnTo>
                    <a:pt x="1292" y="190"/>
                  </a:lnTo>
                  <a:lnTo>
                    <a:pt x="1292" y="190"/>
                  </a:lnTo>
                  <a:lnTo>
                    <a:pt x="1292" y="192"/>
                  </a:lnTo>
                  <a:lnTo>
                    <a:pt x="1290" y="192"/>
                  </a:lnTo>
                  <a:lnTo>
                    <a:pt x="1290" y="192"/>
                  </a:lnTo>
                  <a:lnTo>
                    <a:pt x="1290" y="192"/>
                  </a:lnTo>
                  <a:lnTo>
                    <a:pt x="1290" y="195"/>
                  </a:lnTo>
                  <a:lnTo>
                    <a:pt x="1290" y="195"/>
                  </a:lnTo>
                  <a:lnTo>
                    <a:pt x="1290" y="195"/>
                  </a:lnTo>
                  <a:lnTo>
                    <a:pt x="1287" y="195"/>
                  </a:lnTo>
                  <a:lnTo>
                    <a:pt x="1287" y="195"/>
                  </a:lnTo>
                  <a:lnTo>
                    <a:pt x="1287" y="197"/>
                  </a:lnTo>
                  <a:lnTo>
                    <a:pt x="1287" y="197"/>
                  </a:lnTo>
                  <a:lnTo>
                    <a:pt x="1287" y="197"/>
                  </a:lnTo>
                  <a:lnTo>
                    <a:pt x="1287" y="197"/>
                  </a:lnTo>
                  <a:lnTo>
                    <a:pt x="1287" y="199"/>
                  </a:lnTo>
                  <a:lnTo>
                    <a:pt x="1287" y="199"/>
                  </a:lnTo>
                  <a:lnTo>
                    <a:pt x="1287" y="202"/>
                  </a:lnTo>
                  <a:lnTo>
                    <a:pt x="1285" y="202"/>
                  </a:lnTo>
                  <a:lnTo>
                    <a:pt x="1285" y="202"/>
                  </a:lnTo>
                  <a:lnTo>
                    <a:pt x="1285" y="202"/>
                  </a:lnTo>
                  <a:lnTo>
                    <a:pt x="1285" y="204"/>
                  </a:lnTo>
                  <a:lnTo>
                    <a:pt x="1283" y="204"/>
                  </a:lnTo>
                  <a:lnTo>
                    <a:pt x="1283" y="204"/>
                  </a:lnTo>
                  <a:lnTo>
                    <a:pt x="1283" y="204"/>
                  </a:lnTo>
                  <a:lnTo>
                    <a:pt x="1283" y="204"/>
                  </a:lnTo>
                  <a:lnTo>
                    <a:pt x="1280" y="204"/>
                  </a:lnTo>
                  <a:lnTo>
                    <a:pt x="1280" y="204"/>
                  </a:lnTo>
                  <a:lnTo>
                    <a:pt x="1280" y="206"/>
                  </a:lnTo>
                  <a:lnTo>
                    <a:pt x="1280" y="206"/>
                  </a:lnTo>
                  <a:lnTo>
                    <a:pt x="1280" y="206"/>
                  </a:lnTo>
                  <a:lnTo>
                    <a:pt x="1280" y="206"/>
                  </a:lnTo>
                  <a:lnTo>
                    <a:pt x="1280" y="209"/>
                  </a:lnTo>
                  <a:lnTo>
                    <a:pt x="1280" y="209"/>
                  </a:lnTo>
                  <a:lnTo>
                    <a:pt x="1278" y="209"/>
                  </a:lnTo>
                  <a:lnTo>
                    <a:pt x="1278" y="211"/>
                  </a:lnTo>
                  <a:lnTo>
                    <a:pt x="1278" y="211"/>
                  </a:lnTo>
                  <a:lnTo>
                    <a:pt x="1280" y="211"/>
                  </a:lnTo>
                  <a:lnTo>
                    <a:pt x="1280" y="214"/>
                  </a:lnTo>
                  <a:lnTo>
                    <a:pt x="1280" y="214"/>
                  </a:lnTo>
                  <a:lnTo>
                    <a:pt x="1278" y="214"/>
                  </a:lnTo>
                  <a:lnTo>
                    <a:pt x="1278" y="216"/>
                  </a:lnTo>
                  <a:lnTo>
                    <a:pt x="1278" y="216"/>
                  </a:lnTo>
                  <a:lnTo>
                    <a:pt x="1278" y="216"/>
                  </a:lnTo>
                  <a:lnTo>
                    <a:pt x="1275" y="216"/>
                  </a:lnTo>
                  <a:lnTo>
                    <a:pt x="1275" y="216"/>
                  </a:lnTo>
                  <a:lnTo>
                    <a:pt x="1275" y="216"/>
                  </a:lnTo>
                  <a:lnTo>
                    <a:pt x="1273" y="216"/>
                  </a:lnTo>
                  <a:lnTo>
                    <a:pt x="1273" y="216"/>
                  </a:lnTo>
                  <a:lnTo>
                    <a:pt x="1273" y="216"/>
                  </a:lnTo>
                  <a:lnTo>
                    <a:pt x="1273" y="214"/>
                  </a:lnTo>
                  <a:lnTo>
                    <a:pt x="1271" y="214"/>
                  </a:lnTo>
                  <a:lnTo>
                    <a:pt x="1271" y="214"/>
                  </a:lnTo>
                  <a:lnTo>
                    <a:pt x="1271" y="214"/>
                  </a:lnTo>
                  <a:lnTo>
                    <a:pt x="1271" y="211"/>
                  </a:lnTo>
                  <a:lnTo>
                    <a:pt x="1271" y="211"/>
                  </a:lnTo>
                  <a:lnTo>
                    <a:pt x="1271" y="211"/>
                  </a:lnTo>
                  <a:lnTo>
                    <a:pt x="1268" y="211"/>
                  </a:lnTo>
                  <a:lnTo>
                    <a:pt x="1268" y="211"/>
                  </a:lnTo>
                  <a:lnTo>
                    <a:pt x="1268" y="209"/>
                  </a:lnTo>
                  <a:lnTo>
                    <a:pt x="1268" y="209"/>
                  </a:lnTo>
                  <a:lnTo>
                    <a:pt x="1266" y="209"/>
                  </a:lnTo>
                  <a:lnTo>
                    <a:pt x="1266" y="209"/>
                  </a:lnTo>
                  <a:lnTo>
                    <a:pt x="1264" y="209"/>
                  </a:lnTo>
                  <a:lnTo>
                    <a:pt x="1264" y="209"/>
                  </a:lnTo>
                  <a:lnTo>
                    <a:pt x="1264" y="209"/>
                  </a:lnTo>
                  <a:lnTo>
                    <a:pt x="1264" y="209"/>
                  </a:lnTo>
                  <a:lnTo>
                    <a:pt x="1261" y="209"/>
                  </a:lnTo>
                  <a:lnTo>
                    <a:pt x="1261" y="209"/>
                  </a:lnTo>
                  <a:lnTo>
                    <a:pt x="1261" y="209"/>
                  </a:lnTo>
                  <a:lnTo>
                    <a:pt x="1259" y="209"/>
                  </a:lnTo>
                  <a:lnTo>
                    <a:pt x="1259" y="209"/>
                  </a:lnTo>
                  <a:lnTo>
                    <a:pt x="1259" y="209"/>
                  </a:lnTo>
                  <a:lnTo>
                    <a:pt x="1257" y="209"/>
                  </a:lnTo>
                  <a:lnTo>
                    <a:pt x="1257" y="209"/>
                  </a:lnTo>
                  <a:lnTo>
                    <a:pt x="1257" y="211"/>
                  </a:lnTo>
                  <a:lnTo>
                    <a:pt x="1257" y="211"/>
                  </a:lnTo>
                  <a:lnTo>
                    <a:pt x="1257" y="211"/>
                  </a:lnTo>
                  <a:lnTo>
                    <a:pt x="1254" y="211"/>
                  </a:lnTo>
                  <a:lnTo>
                    <a:pt x="1254" y="211"/>
                  </a:lnTo>
                  <a:lnTo>
                    <a:pt x="1254" y="211"/>
                  </a:lnTo>
                  <a:lnTo>
                    <a:pt x="1254" y="209"/>
                  </a:lnTo>
                  <a:lnTo>
                    <a:pt x="1254" y="209"/>
                  </a:lnTo>
                  <a:lnTo>
                    <a:pt x="1254" y="209"/>
                  </a:lnTo>
                  <a:lnTo>
                    <a:pt x="1252" y="209"/>
                  </a:lnTo>
                  <a:lnTo>
                    <a:pt x="1252" y="209"/>
                  </a:lnTo>
                  <a:lnTo>
                    <a:pt x="1252" y="209"/>
                  </a:lnTo>
                  <a:lnTo>
                    <a:pt x="1249" y="209"/>
                  </a:lnTo>
                  <a:lnTo>
                    <a:pt x="1249" y="211"/>
                  </a:lnTo>
                  <a:lnTo>
                    <a:pt x="1249" y="211"/>
                  </a:lnTo>
                  <a:lnTo>
                    <a:pt x="1249" y="211"/>
                  </a:lnTo>
                  <a:lnTo>
                    <a:pt x="1249" y="211"/>
                  </a:lnTo>
                  <a:lnTo>
                    <a:pt x="1247" y="211"/>
                  </a:lnTo>
                  <a:lnTo>
                    <a:pt x="1247" y="214"/>
                  </a:lnTo>
                  <a:lnTo>
                    <a:pt x="1247" y="214"/>
                  </a:lnTo>
                  <a:lnTo>
                    <a:pt x="1247" y="216"/>
                  </a:lnTo>
                  <a:lnTo>
                    <a:pt x="1247" y="216"/>
                  </a:lnTo>
                  <a:lnTo>
                    <a:pt x="1247" y="216"/>
                  </a:lnTo>
                  <a:lnTo>
                    <a:pt x="1247" y="216"/>
                  </a:lnTo>
                  <a:lnTo>
                    <a:pt x="1245" y="216"/>
                  </a:lnTo>
                  <a:lnTo>
                    <a:pt x="1245" y="216"/>
                  </a:lnTo>
                  <a:lnTo>
                    <a:pt x="1245" y="216"/>
                  </a:lnTo>
                  <a:lnTo>
                    <a:pt x="1245" y="218"/>
                  </a:lnTo>
                  <a:lnTo>
                    <a:pt x="1242" y="218"/>
                  </a:lnTo>
                  <a:lnTo>
                    <a:pt x="1242" y="218"/>
                  </a:lnTo>
                  <a:lnTo>
                    <a:pt x="1242" y="218"/>
                  </a:lnTo>
                  <a:lnTo>
                    <a:pt x="1242" y="216"/>
                  </a:lnTo>
                  <a:lnTo>
                    <a:pt x="1240" y="216"/>
                  </a:lnTo>
                  <a:lnTo>
                    <a:pt x="1240" y="218"/>
                  </a:lnTo>
                  <a:lnTo>
                    <a:pt x="1240" y="218"/>
                  </a:lnTo>
                  <a:lnTo>
                    <a:pt x="1240" y="218"/>
                  </a:lnTo>
                  <a:lnTo>
                    <a:pt x="1238" y="218"/>
                  </a:lnTo>
                  <a:lnTo>
                    <a:pt x="1238" y="218"/>
                  </a:lnTo>
                  <a:lnTo>
                    <a:pt x="1238" y="218"/>
                  </a:lnTo>
                  <a:lnTo>
                    <a:pt x="1235" y="218"/>
                  </a:lnTo>
                  <a:lnTo>
                    <a:pt x="1235" y="218"/>
                  </a:lnTo>
                  <a:lnTo>
                    <a:pt x="1235" y="221"/>
                  </a:lnTo>
                  <a:lnTo>
                    <a:pt x="1235" y="221"/>
                  </a:lnTo>
                  <a:lnTo>
                    <a:pt x="1233" y="221"/>
                  </a:lnTo>
                  <a:lnTo>
                    <a:pt x="1233" y="221"/>
                  </a:lnTo>
                  <a:lnTo>
                    <a:pt x="1233" y="221"/>
                  </a:lnTo>
                  <a:lnTo>
                    <a:pt x="1233" y="221"/>
                  </a:lnTo>
                  <a:lnTo>
                    <a:pt x="1233" y="223"/>
                  </a:lnTo>
                  <a:lnTo>
                    <a:pt x="1235" y="223"/>
                  </a:lnTo>
                  <a:lnTo>
                    <a:pt x="1235" y="223"/>
                  </a:lnTo>
                  <a:lnTo>
                    <a:pt x="1235" y="223"/>
                  </a:lnTo>
                  <a:lnTo>
                    <a:pt x="1235" y="225"/>
                  </a:lnTo>
                  <a:lnTo>
                    <a:pt x="1235" y="225"/>
                  </a:lnTo>
                  <a:lnTo>
                    <a:pt x="1235" y="225"/>
                  </a:lnTo>
                  <a:lnTo>
                    <a:pt x="1235" y="228"/>
                  </a:lnTo>
                  <a:lnTo>
                    <a:pt x="1235" y="228"/>
                  </a:lnTo>
                  <a:lnTo>
                    <a:pt x="1235" y="228"/>
                  </a:lnTo>
                  <a:lnTo>
                    <a:pt x="1238" y="228"/>
                  </a:lnTo>
                  <a:lnTo>
                    <a:pt x="1238" y="230"/>
                  </a:lnTo>
                  <a:lnTo>
                    <a:pt x="1238" y="230"/>
                  </a:lnTo>
                  <a:lnTo>
                    <a:pt x="1238" y="232"/>
                  </a:lnTo>
                  <a:lnTo>
                    <a:pt x="1238" y="232"/>
                  </a:lnTo>
                  <a:lnTo>
                    <a:pt x="1238" y="232"/>
                  </a:lnTo>
                  <a:lnTo>
                    <a:pt x="1238" y="235"/>
                  </a:lnTo>
                  <a:lnTo>
                    <a:pt x="1238" y="235"/>
                  </a:lnTo>
                  <a:lnTo>
                    <a:pt x="1238" y="235"/>
                  </a:lnTo>
                  <a:lnTo>
                    <a:pt x="1238" y="237"/>
                  </a:lnTo>
                  <a:lnTo>
                    <a:pt x="1238" y="237"/>
                  </a:lnTo>
                  <a:lnTo>
                    <a:pt x="1238" y="237"/>
                  </a:lnTo>
                  <a:lnTo>
                    <a:pt x="1240" y="237"/>
                  </a:lnTo>
                  <a:lnTo>
                    <a:pt x="1240" y="240"/>
                  </a:lnTo>
                  <a:lnTo>
                    <a:pt x="1240" y="240"/>
                  </a:lnTo>
                  <a:lnTo>
                    <a:pt x="1240" y="242"/>
                  </a:lnTo>
                  <a:lnTo>
                    <a:pt x="1238" y="242"/>
                  </a:lnTo>
                  <a:lnTo>
                    <a:pt x="1238" y="242"/>
                  </a:lnTo>
                  <a:lnTo>
                    <a:pt x="1238" y="244"/>
                  </a:lnTo>
                  <a:lnTo>
                    <a:pt x="1238" y="244"/>
                  </a:lnTo>
                  <a:lnTo>
                    <a:pt x="1238" y="247"/>
                  </a:lnTo>
                  <a:lnTo>
                    <a:pt x="1238" y="247"/>
                  </a:lnTo>
                  <a:lnTo>
                    <a:pt x="1238" y="247"/>
                  </a:lnTo>
                  <a:lnTo>
                    <a:pt x="1238" y="247"/>
                  </a:lnTo>
                  <a:lnTo>
                    <a:pt x="1238" y="249"/>
                  </a:lnTo>
                  <a:lnTo>
                    <a:pt x="1238" y="249"/>
                  </a:lnTo>
                  <a:lnTo>
                    <a:pt x="1238" y="251"/>
                  </a:lnTo>
                  <a:lnTo>
                    <a:pt x="1238" y="251"/>
                  </a:lnTo>
                  <a:lnTo>
                    <a:pt x="1238" y="254"/>
                  </a:lnTo>
                  <a:lnTo>
                    <a:pt x="1238" y="254"/>
                  </a:lnTo>
                  <a:lnTo>
                    <a:pt x="1238" y="256"/>
                  </a:lnTo>
                  <a:lnTo>
                    <a:pt x="1238" y="256"/>
                  </a:lnTo>
                  <a:lnTo>
                    <a:pt x="1240" y="256"/>
                  </a:lnTo>
                  <a:lnTo>
                    <a:pt x="1240" y="256"/>
                  </a:lnTo>
                  <a:lnTo>
                    <a:pt x="1240" y="256"/>
                  </a:lnTo>
                  <a:lnTo>
                    <a:pt x="1240" y="259"/>
                  </a:lnTo>
                  <a:lnTo>
                    <a:pt x="1238" y="259"/>
                  </a:lnTo>
                  <a:lnTo>
                    <a:pt x="1238" y="259"/>
                  </a:lnTo>
                  <a:lnTo>
                    <a:pt x="1238" y="261"/>
                  </a:lnTo>
                  <a:lnTo>
                    <a:pt x="1238" y="261"/>
                  </a:lnTo>
                  <a:lnTo>
                    <a:pt x="1238" y="261"/>
                  </a:lnTo>
                  <a:lnTo>
                    <a:pt x="1238" y="263"/>
                  </a:lnTo>
                  <a:lnTo>
                    <a:pt x="1238" y="263"/>
                  </a:lnTo>
                  <a:lnTo>
                    <a:pt x="1238" y="266"/>
                  </a:lnTo>
                  <a:lnTo>
                    <a:pt x="1238" y="266"/>
                  </a:lnTo>
                  <a:lnTo>
                    <a:pt x="1238" y="266"/>
                  </a:lnTo>
                  <a:lnTo>
                    <a:pt x="1235" y="266"/>
                  </a:lnTo>
                  <a:lnTo>
                    <a:pt x="1235" y="266"/>
                  </a:lnTo>
                  <a:lnTo>
                    <a:pt x="1235" y="266"/>
                  </a:lnTo>
                  <a:lnTo>
                    <a:pt x="1235" y="268"/>
                  </a:lnTo>
                  <a:lnTo>
                    <a:pt x="1235" y="268"/>
                  </a:lnTo>
                  <a:lnTo>
                    <a:pt x="1235" y="268"/>
                  </a:lnTo>
                  <a:lnTo>
                    <a:pt x="1235" y="270"/>
                  </a:lnTo>
                  <a:lnTo>
                    <a:pt x="1235" y="270"/>
                  </a:lnTo>
                  <a:lnTo>
                    <a:pt x="1235" y="270"/>
                  </a:lnTo>
                  <a:lnTo>
                    <a:pt x="1233" y="270"/>
                  </a:lnTo>
                  <a:lnTo>
                    <a:pt x="1233" y="270"/>
                  </a:lnTo>
                  <a:lnTo>
                    <a:pt x="1233" y="270"/>
                  </a:lnTo>
                  <a:lnTo>
                    <a:pt x="1231" y="270"/>
                  </a:lnTo>
                  <a:lnTo>
                    <a:pt x="1231" y="270"/>
                  </a:lnTo>
                  <a:lnTo>
                    <a:pt x="1231" y="270"/>
                  </a:lnTo>
                  <a:lnTo>
                    <a:pt x="1228" y="270"/>
                  </a:lnTo>
                  <a:lnTo>
                    <a:pt x="1228" y="273"/>
                  </a:lnTo>
                  <a:lnTo>
                    <a:pt x="1228" y="273"/>
                  </a:lnTo>
                  <a:lnTo>
                    <a:pt x="1228" y="273"/>
                  </a:lnTo>
                  <a:lnTo>
                    <a:pt x="1226" y="273"/>
                  </a:lnTo>
                  <a:lnTo>
                    <a:pt x="1226" y="273"/>
                  </a:lnTo>
                  <a:lnTo>
                    <a:pt x="1223" y="273"/>
                  </a:lnTo>
                  <a:lnTo>
                    <a:pt x="1223" y="273"/>
                  </a:lnTo>
                  <a:lnTo>
                    <a:pt x="1223" y="273"/>
                  </a:lnTo>
                  <a:lnTo>
                    <a:pt x="1223" y="273"/>
                  </a:lnTo>
                  <a:lnTo>
                    <a:pt x="1223" y="275"/>
                  </a:lnTo>
                  <a:lnTo>
                    <a:pt x="1221" y="275"/>
                  </a:lnTo>
                  <a:lnTo>
                    <a:pt x="1221" y="275"/>
                  </a:lnTo>
                  <a:lnTo>
                    <a:pt x="1221" y="275"/>
                  </a:lnTo>
                  <a:lnTo>
                    <a:pt x="1221" y="275"/>
                  </a:lnTo>
                  <a:lnTo>
                    <a:pt x="1221" y="278"/>
                  </a:lnTo>
                  <a:lnTo>
                    <a:pt x="1223" y="278"/>
                  </a:lnTo>
                  <a:lnTo>
                    <a:pt x="1223" y="275"/>
                  </a:lnTo>
                  <a:lnTo>
                    <a:pt x="1223" y="275"/>
                  </a:lnTo>
                  <a:lnTo>
                    <a:pt x="1223" y="278"/>
                  </a:lnTo>
                  <a:lnTo>
                    <a:pt x="1223" y="278"/>
                  </a:lnTo>
                  <a:lnTo>
                    <a:pt x="1223" y="278"/>
                  </a:lnTo>
                  <a:lnTo>
                    <a:pt x="1226" y="278"/>
                  </a:lnTo>
                  <a:lnTo>
                    <a:pt x="1226" y="278"/>
                  </a:lnTo>
                  <a:lnTo>
                    <a:pt x="1226" y="280"/>
                  </a:lnTo>
                  <a:lnTo>
                    <a:pt x="1223" y="280"/>
                  </a:lnTo>
                  <a:lnTo>
                    <a:pt x="1223" y="280"/>
                  </a:lnTo>
                  <a:lnTo>
                    <a:pt x="1223" y="282"/>
                  </a:lnTo>
                  <a:lnTo>
                    <a:pt x="1223" y="282"/>
                  </a:lnTo>
                  <a:lnTo>
                    <a:pt x="1223" y="280"/>
                  </a:lnTo>
                  <a:lnTo>
                    <a:pt x="1223" y="280"/>
                  </a:lnTo>
                  <a:lnTo>
                    <a:pt x="1223" y="280"/>
                  </a:lnTo>
                  <a:lnTo>
                    <a:pt x="1223" y="278"/>
                  </a:lnTo>
                  <a:lnTo>
                    <a:pt x="1223" y="278"/>
                  </a:lnTo>
                  <a:lnTo>
                    <a:pt x="1221" y="278"/>
                  </a:lnTo>
                  <a:lnTo>
                    <a:pt x="1221" y="278"/>
                  </a:lnTo>
                  <a:lnTo>
                    <a:pt x="1221" y="280"/>
                  </a:lnTo>
                  <a:lnTo>
                    <a:pt x="1221" y="280"/>
                  </a:lnTo>
                  <a:lnTo>
                    <a:pt x="1221" y="278"/>
                  </a:lnTo>
                  <a:lnTo>
                    <a:pt x="1221" y="278"/>
                  </a:lnTo>
                  <a:lnTo>
                    <a:pt x="1221" y="278"/>
                  </a:lnTo>
                  <a:lnTo>
                    <a:pt x="1219" y="278"/>
                  </a:lnTo>
                  <a:lnTo>
                    <a:pt x="1219" y="278"/>
                  </a:lnTo>
                  <a:lnTo>
                    <a:pt x="1219" y="278"/>
                  </a:lnTo>
                  <a:lnTo>
                    <a:pt x="1219" y="275"/>
                  </a:lnTo>
                  <a:lnTo>
                    <a:pt x="1216" y="275"/>
                  </a:lnTo>
                  <a:lnTo>
                    <a:pt x="1216" y="275"/>
                  </a:lnTo>
                  <a:lnTo>
                    <a:pt x="1216" y="273"/>
                  </a:lnTo>
                  <a:lnTo>
                    <a:pt x="1216" y="273"/>
                  </a:lnTo>
                  <a:lnTo>
                    <a:pt x="1216" y="270"/>
                  </a:lnTo>
                  <a:lnTo>
                    <a:pt x="1216" y="270"/>
                  </a:lnTo>
                  <a:lnTo>
                    <a:pt x="1216" y="270"/>
                  </a:lnTo>
                  <a:lnTo>
                    <a:pt x="1216" y="270"/>
                  </a:lnTo>
                  <a:lnTo>
                    <a:pt x="1214" y="270"/>
                  </a:lnTo>
                  <a:lnTo>
                    <a:pt x="1214" y="268"/>
                  </a:lnTo>
                  <a:lnTo>
                    <a:pt x="1214" y="268"/>
                  </a:lnTo>
                  <a:lnTo>
                    <a:pt x="1214" y="268"/>
                  </a:lnTo>
                  <a:lnTo>
                    <a:pt x="1214" y="268"/>
                  </a:lnTo>
                  <a:lnTo>
                    <a:pt x="1214" y="268"/>
                  </a:lnTo>
                  <a:lnTo>
                    <a:pt x="1212" y="268"/>
                  </a:lnTo>
                  <a:lnTo>
                    <a:pt x="1212" y="268"/>
                  </a:lnTo>
                  <a:lnTo>
                    <a:pt x="1212" y="268"/>
                  </a:lnTo>
                  <a:lnTo>
                    <a:pt x="1209" y="268"/>
                  </a:lnTo>
                  <a:lnTo>
                    <a:pt x="1209" y="268"/>
                  </a:lnTo>
                  <a:lnTo>
                    <a:pt x="1209" y="268"/>
                  </a:lnTo>
                  <a:lnTo>
                    <a:pt x="1209" y="268"/>
                  </a:lnTo>
                  <a:lnTo>
                    <a:pt x="1209" y="270"/>
                  </a:lnTo>
                  <a:lnTo>
                    <a:pt x="1209" y="270"/>
                  </a:lnTo>
                  <a:lnTo>
                    <a:pt x="1209" y="273"/>
                  </a:lnTo>
                  <a:lnTo>
                    <a:pt x="1207" y="273"/>
                  </a:lnTo>
                  <a:lnTo>
                    <a:pt x="1207" y="273"/>
                  </a:lnTo>
                  <a:lnTo>
                    <a:pt x="1207" y="275"/>
                  </a:lnTo>
                  <a:lnTo>
                    <a:pt x="1207" y="275"/>
                  </a:lnTo>
                  <a:lnTo>
                    <a:pt x="1207" y="275"/>
                  </a:lnTo>
                  <a:lnTo>
                    <a:pt x="1207" y="275"/>
                  </a:lnTo>
                  <a:lnTo>
                    <a:pt x="1207" y="278"/>
                  </a:lnTo>
                  <a:lnTo>
                    <a:pt x="1207" y="278"/>
                  </a:lnTo>
                  <a:lnTo>
                    <a:pt x="1207" y="278"/>
                  </a:lnTo>
                  <a:lnTo>
                    <a:pt x="1207" y="278"/>
                  </a:lnTo>
                  <a:lnTo>
                    <a:pt x="1207" y="280"/>
                  </a:lnTo>
                  <a:lnTo>
                    <a:pt x="1207" y="280"/>
                  </a:lnTo>
                  <a:lnTo>
                    <a:pt x="1207" y="282"/>
                  </a:lnTo>
                  <a:lnTo>
                    <a:pt x="1204" y="282"/>
                  </a:lnTo>
                  <a:lnTo>
                    <a:pt x="1204" y="282"/>
                  </a:lnTo>
                  <a:lnTo>
                    <a:pt x="1204" y="282"/>
                  </a:lnTo>
                  <a:lnTo>
                    <a:pt x="1204" y="282"/>
                  </a:lnTo>
                  <a:lnTo>
                    <a:pt x="1204" y="282"/>
                  </a:lnTo>
                  <a:lnTo>
                    <a:pt x="1202" y="282"/>
                  </a:lnTo>
                  <a:lnTo>
                    <a:pt x="1202" y="282"/>
                  </a:lnTo>
                  <a:lnTo>
                    <a:pt x="1202" y="285"/>
                  </a:lnTo>
                  <a:lnTo>
                    <a:pt x="1202" y="285"/>
                  </a:lnTo>
                  <a:lnTo>
                    <a:pt x="1202" y="285"/>
                  </a:lnTo>
                  <a:lnTo>
                    <a:pt x="1202" y="282"/>
                  </a:lnTo>
                  <a:lnTo>
                    <a:pt x="1200" y="282"/>
                  </a:lnTo>
                  <a:lnTo>
                    <a:pt x="1200" y="282"/>
                  </a:lnTo>
                  <a:lnTo>
                    <a:pt x="1200" y="282"/>
                  </a:lnTo>
                  <a:lnTo>
                    <a:pt x="1197" y="282"/>
                  </a:lnTo>
                  <a:lnTo>
                    <a:pt x="1197" y="282"/>
                  </a:lnTo>
                  <a:lnTo>
                    <a:pt x="1197" y="282"/>
                  </a:lnTo>
                  <a:lnTo>
                    <a:pt x="1197" y="282"/>
                  </a:lnTo>
                  <a:lnTo>
                    <a:pt x="1197" y="285"/>
                  </a:lnTo>
                  <a:lnTo>
                    <a:pt x="1195" y="285"/>
                  </a:lnTo>
                  <a:lnTo>
                    <a:pt x="1195" y="285"/>
                  </a:lnTo>
                  <a:lnTo>
                    <a:pt x="1195" y="287"/>
                  </a:lnTo>
                  <a:lnTo>
                    <a:pt x="1195" y="287"/>
                  </a:lnTo>
                  <a:lnTo>
                    <a:pt x="1195" y="287"/>
                  </a:lnTo>
                  <a:lnTo>
                    <a:pt x="1195" y="287"/>
                  </a:lnTo>
                  <a:lnTo>
                    <a:pt x="1195" y="287"/>
                  </a:lnTo>
                  <a:lnTo>
                    <a:pt x="1195" y="289"/>
                  </a:lnTo>
                  <a:lnTo>
                    <a:pt x="1193" y="289"/>
                  </a:lnTo>
                  <a:lnTo>
                    <a:pt x="1193" y="289"/>
                  </a:lnTo>
                  <a:lnTo>
                    <a:pt x="1193" y="289"/>
                  </a:lnTo>
                  <a:lnTo>
                    <a:pt x="1190" y="289"/>
                  </a:lnTo>
                  <a:lnTo>
                    <a:pt x="1190" y="292"/>
                  </a:lnTo>
                  <a:lnTo>
                    <a:pt x="1190" y="292"/>
                  </a:lnTo>
                  <a:lnTo>
                    <a:pt x="1190" y="292"/>
                  </a:lnTo>
                  <a:lnTo>
                    <a:pt x="1190" y="292"/>
                  </a:lnTo>
                  <a:lnTo>
                    <a:pt x="1190" y="294"/>
                  </a:lnTo>
                  <a:lnTo>
                    <a:pt x="1188" y="294"/>
                  </a:lnTo>
                  <a:lnTo>
                    <a:pt x="1188" y="294"/>
                  </a:lnTo>
                  <a:lnTo>
                    <a:pt x="1188" y="294"/>
                  </a:lnTo>
                  <a:lnTo>
                    <a:pt x="1188" y="292"/>
                  </a:lnTo>
                  <a:lnTo>
                    <a:pt x="1186" y="292"/>
                  </a:lnTo>
                  <a:lnTo>
                    <a:pt x="1186" y="292"/>
                  </a:lnTo>
                  <a:lnTo>
                    <a:pt x="1183" y="292"/>
                  </a:lnTo>
                  <a:lnTo>
                    <a:pt x="1183" y="294"/>
                  </a:lnTo>
                  <a:lnTo>
                    <a:pt x="1183" y="294"/>
                  </a:lnTo>
                  <a:lnTo>
                    <a:pt x="1183" y="292"/>
                  </a:lnTo>
                  <a:lnTo>
                    <a:pt x="1183" y="292"/>
                  </a:lnTo>
                  <a:lnTo>
                    <a:pt x="1181" y="292"/>
                  </a:lnTo>
                  <a:lnTo>
                    <a:pt x="1181" y="294"/>
                  </a:lnTo>
                  <a:lnTo>
                    <a:pt x="1181" y="294"/>
                  </a:lnTo>
                  <a:lnTo>
                    <a:pt x="1181" y="294"/>
                  </a:lnTo>
                  <a:lnTo>
                    <a:pt x="1178" y="294"/>
                  </a:lnTo>
                  <a:lnTo>
                    <a:pt x="1178" y="292"/>
                  </a:lnTo>
                  <a:lnTo>
                    <a:pt x="1178" y="292"/>
                  </a:lnTo>
                  <a:lnTo>
                    <a:pt x="1176" y="292"/>
                  </a:lnTo>
                  <a:lnTo>
                    <a:pt x="1176" y="292"/>
                  </a:lnTo>
                  <a:lnTo>
                    <a:pt x="1176" y="292"/>
                  </a:lnTo>
                  <a:lnTo>
                    <a:pt x="1174" y="292"/>
                  </a:lnTo>
                  <a:lnTo>
                    <a:pt x="1174" y="294"/>
                  </a:lnTo>
                  <a:lnTo>
                    <a:pt x="1174" y="294"/>
                  </a:lnTo>
                  <a:lnTo>
                    <a:pt x="1171" y="294"/>
                  </a:lnTo>
                  <a:lnTo>
                    <a:pt x="1171" y="294"/>
                  </a:lnTo>
                  <a:lnTo>
                    <a:pt x="1171" y="294"/>
                  </a:lnTo>
                  <a:lnTo>
                    <a:pt x="1171" y="294"/>
                  </a:lnTo>
                  <a:lnTo>
                    <a:pt x="1171" y="296"/>
                  </a:lnTo>
                  <a:lnTo>
                    <a:pt x="1171" y="296"/>
                  </a:lnTo>
                  <a:lnTo>
                    <a:pt x="1171" y="296"/>
                  </a:lnTo>
                  <a:lnTo>
                    <a:pt x="1171" y="299"/>
                  </a:lnTo>
                  <a:lnTo>
                    <a:pt x="1171" y="299"/>
                  </a:lnTo>
                  <a:lnTo>
                    <a:pt x="1171" y="299"/>
                  </a:lnTo>
                  <a:lnTo>
                    <a:pt x="1171" y="301"/>
                  </a:lnTo>
                  <a:lnTo>
                    <a:pt x="1171" y="301"/>
                  </a:lnTo>
                  <a:lnTo>
                    <a:pt x="1174" y="301"/>
                  </a:lnTo>
                  <a:lnTo>
                    <a:pt x="1174" y="301"/>
                  </a:lnTo>
                  <a:lnTo>
                    <a:pt x="1174" y="301"/>
                  </a:lnTo>
                  <a:lnTo>
                    <a:pt x="1176" y="301"/>
                  </a:lnTo>
                  <a:lnTo>
                    <a:pt x="1176" y="304"/>
                  </a:lnTo>
                  <a:lnTo>
                    <a:pt x="1176" y="304"/>
                  </a:lnTo>
                  <a:lnTo>
                    <a:pt x="1176" y="306"/>
                  </a:lnTo>
                  <a:lnTo>
                    <a:pt x="1176" y="306"/>
                  </a:lnTo>
                  <a:lnTo>
                    <a:pt x="1174" y="306"/>
                  </a:lnTo>
                  <a:lnTo>
                    <a:pt x="1174" y="306"/>
                  </a:lnTo>
                  <a:lnTo>
                    <a:pt x="1174" y="306"/>
                  </a:lnTo>
                  <a:lnTo>
                    <a:pt x="1174" y="308"/>
                  </a:lnTo>
                  <a:lnTo>
                    <a:pt x="1171" y="308"/>
                  </a:lnTo>
                  <a:lnTo>
                    <a:pt x="1171" y="308"/>
                  </a:lnTo>
                  <a:lnTo>
                    <a:pt x="1171" y="308"/>
                  </a:lnTo>
                  <a:lnTo>
                    <a:pt x="1171" y="308"/>
                  </a:lnTo>
                  <a:lnTo>
                    <a:pt x="1169" y="308"/>
                  </a:lnTo>
                  <a:lnTo>
                    <a:pt x="1169" y="308"/>
                  </a:lnTo>
                  <a:lnTo>
                    <a:pt x="1169" y="308"/>
                  </a:lnTo>
                  <a:lnTo>
                    <a:pt x="1169" y="308"/>
                  </a:lnTo>
                  <a:lnTo>
                    <a:pt x="1169" y="306"/>
                  </a:lnTo>
                  <a:lnTo>
                    <a:pt x="1167" y="306"/>
                  </a:lnTo>
                  <a:lnTo>
                    <a:pt x="1167" y="308"/>
                  </a:lnTo>
                  <a:lnTo>
                    <a:pt x="1167" y="308"/>
                  </a:lnTo>
                  <a:lnTo>
                    <a:pt x="1164" y="308"/>
                  </a:lnTo>
                  <a:lnTo>
                    <a:pt x="1164" y="308"/>
                  </a:lnTo>
                  <a:lnTo>
                    <a:pt x="1164" y="308"/>
                  </a:lnTo>
                  <a:lnTo>
                    <a:pt x="1162" y="308"/>
                  </a:lnTo>
                  <a:lnTo>
                    <a:pt x="1162" y="308"/>
                  </a:lnTo>
                  <a:lnTo>
                    <a:pt x="1162" y="308"/>
                  </a:lnTo>
                  <a:lnTo>
                    <a:pt x="1159" y="308"/>
                  </a:lnTo>
                  <a:lnTo>
                    <a:pt x="1159" y="306"/>
                  </a:lnTo>
                  <a:lnTo>
                    <a:pt x="1159" y="306"/>
                  </a:lnTo>
                  <a:lnTo>
                    <a:pt x="1157" y="306"/>
                  </a:lnTo>
                  <a:lnTo>
                    <a:pt x="1157" y="306"/>
                  </a:lnTo>
                  <a:lnTo>
                    <a:pt x="1157" y="306"/>
                  </a:lnTo>
                  <a:lnTo>
                    <a:pt x="1155" y="306"/>
                  </a:lnTo>
                  <a:lnTo>
                    <a:pt x="1155" y="306"/>
                  </a:lnTo>
                  <a:lnTo>
                    <a:pt x="1155" y="306"/>
                  </a:lnTo>
                  <a:lnTo>
                    <a:pt x="1155" y="306"/>
                  </a:lnTo>
                  <a:lnTo>
                    <a:pt x="1152" y="306"/>
                  </a:lnTo>
                  <a:lnTo>
                    <a:pt x="1152" y="306"/>
                  </a:lnTo>
                  <a:lnTo>
                    <a:pt x="1152" y="306"/>
                  </a:lnTo>
                  <a:lnTo>
                    <a:pt x="1150" y="306"/>
                  </a:lnTo>
                  <a:lnTo>
                    <a:pt x="1150" y="306"/>
                  </a:lnTo>
                  <a:lnTo>
                    <a:pt x="1150" y="304"/>
                  </a:lnTo>
                  <a:lnTo>
                    <a:pt x="1150" y="304"/>
                  </a:lnTo>
                  <a:lnTo>
                    <a:pt x="1150" y="304"/>
                  </a:lnTo>
                  <a:lnTo>
                    <a:pt x="1150" y="301"/>
                  </a:lnTo>
                  <a:lnTo>
                    <a:pt x="1148" y="301"/>
                  </a:lnTo>
                  <a:lnTo>
                    <a:pt x="1148" y="301"/>
                  </a:lnTo>
                  <a:lnTo>
                    <a:pt x="1148" y="299"/>
                  </a:lnTo>
                  <a:lnTo>
                    <a:pt x="1148" y="299"/>
                  </a:lnTo>
                  <a:lnTo>
                    <a:pt x="1148" y="299"/>
                  </a:lnTo>
                  <a:lnTo>
                    <a:pt x="1148" y="299"/>
                  </a:lnTo>
                  <a:lnTo>
                    <a:pt x="1145" y="299"/>
                  </a:lnTo>
                  <a:lnTo>
                    <a:pt x="1145" y="299"/>
                  </a:lnTo>
                  <a:lnTo>
                    <a:pt x="1145" y="299"/>
                  </a:lnTo>
                  <a:lnTo>
                    <a:pt x="1143" y="299"/>
                  </a:lnTo>
                  <a:lnTo>
                    <a:pt x="1143" y="299"/>
                  </a:lnTo>
                  <a:lnTo>
                    <a:pt x="1143" y="301"/>
                  </a:lnTo>
                  <a:lnTo>
                    <a:pt x="1143" y="301"/>
                  </a:lnTo>
                  <a:lnTo>
                    <a:pt x="1143" y="299"/>
                  </a:lnTo>
                  <a:lnTo>
                    <a:pt x="1141" y="299"/>
                  </a:lnTo>
                  <a:lnTo>
                    <a:pt x="1141" y="301"/>
                  </a:lnTo>
                  <a:lnTo>
                    <a:pt x="1141" y="301"/>
                  </a:lnTo>
                  <a:lnTo>
                    <a:pt x="1141" y="301"/>
                  </a:lnTo>
                  <a:lnTo>
                    <a:pt x="1141" y="301"/>
                  </a:lnTo>
                  <a:lnTo>
                    <a:pt x="1141" y="304"/>
                  </a:lnTo>
                  <a:lnTo>
                    <a:pt x="1138" y="304"/>
                  </a:lnTo>
                  <a:lnTo>
                    <a:pt x="1138" y="304"/>
                  </a:lnTo>
                  <a:lnTo>
                    <a:pt x="1138" y="306"/>
                  </a:lnTo>
                  <a:lnTo>
                    <a:pt x="1138" y="306"/>
                  </a:lnTo>
                  <a:lnTo>
                    <a:pt x="1138" y="306"/>
                  </a:lnTo>
                  <a:lnTo>
                    <a:pt x="1138" y="306"/>
                  </a:lnTo>
                  <a:lnTo>
                    <a:pt x="1136" y="306"/>
                  </a:lnTo>
                  <a:lnTo>
                    <a:pt x="1136" y="308"/>
                  </a:lnTo>
                  <a:lnTo>
                    <a:pt x="1136" y="308"/>
                  </a:lnTo>
                  <a:lnTo>
                    <a:pt x="1136" y="308"/>
                  </a:lnTo>
                  <a:lnTo>
                    <a:pt x="1136" y="311"/>
                  </a:lnTo>
                  <a:lnTo>
                    <a:pt x="1136" y="311"/>
                  </a:lnTo>
                  <a:lnTo>
                    <a:pt x="1136" y="311"/>
                  </a:lnTo>
                  <a:lnTo>
                    <a:pt x="1133" y="311"/>
                  </a:lnTo>
                  <a:lnTo>
                    <a:pt x="1133" y="313"/>
                  </a:lnTo>
                  <a:lnTo>
                    <a:pt x="1133" y="313"/>
                  </a:lnTo>
                  <a:lnTo>
                    <a:pt x="1133" y="313"/>
                  </a:lnTo>
                  <a:lnTo>
                    <a:pt x="1131" y="313"/>
                  </a:lnTo>
                  <a:lnTo>
                    <a:pt x="1131" y="315"/>
                  </a:lnTo>
                  <a:lnTo>
                    <a:pt x="1131" y="315"/>
                  </a:lnTo>
                  <a:lnTo>
                    <a:pt x="1131" y="315"/>
                  </a:lnTo>
                  <a:lnTo>
                    <a:pt x="1131" y="315"/>
                  </a:lnTo>
                  <a:lnTo>
                    <a:pt x="1129" y="315"/>
                  </a:lnTo>
                  <a:lnTo>
                    <a:pt x="1129" y="315"/>
                  </a:lnTo>
                  <a:lnTo>
                    <a:pt x="1129" y="315"/>
                  </a:lnTo>
                  <a:lnTo>
                    <a:pt x="1129" y="318"/>
                  </a:lnTo>
                  <a:lnTo>
                    <a:pt x="1129" y="318"/>
                  </a:lnTo>
                  <a:lnTo>
                    <a:pt x="1129" y="318"/>
                  </a:lnTo>
                  <a:lnTo>
                    <a:pt x="1129" y="320"/>
                  </a:lnTo>
                  <a:lnTo>
                    <a:pt x="1126" y="320"/>
                  </a:lnTo>
                  <a:lnTo>
                    <a:pt x="1126" y="320"/>
                  </a:lnTo>
                  <a:lnTo>
                    <a:pt x="1126" y="320"/>
                  </a:lnTo>
                  <a:lnTo>
                    <a:pt x="1126" y="323"/>
                  </a:lnTo>
                  <a:lnTo>
                    <a:pt x="1124" y="323"/>
                  </a:lnTo>
                  <a:lnTo>
                    <a:pt x="1124" y="323"/>
                  </a:lnTo>
                  <a:lnTo>
                    <a:pt x="1124" y="323"/>
                  </a:lnTo>
                  <a:lnTo>
                    <a:pt x="1122" y="323"/>
                  </a:lnTo>
                  <a:lnTo>
                    <a:pt x="1122" y="323"/>
                  </a:lnTo>
                  <a:lnTo>
                    <a:pt x="1122" y="323"/>
                  </a:lnTo>
                  <a:lnTo>
                    <a:pt x="1119" y="323"/>
                  </a:lnTo>
                  <a:lnTo>
                    <a:pt x="1119" y="323"/>
                  </a:lnTo>
                  <a:lnTo>
                    <a:pt x="1119" y="323"/>
                  </a:lnTo>
                  <a:lnTo>
                    <a:pt x="1119" y="325"/>
                  </a:lnTo>
                  <a:lnTo>
                    <a:pt x="1119" y="325"/>
                  </a:lnTo>
                  <a:lnTo>
                    <a:pt x="1117" y="325"/>
                  </a:lnTo>
                  <a:lnTo>
                    <a:pt x="1117" y="325"/>
                  </a:lnTo>
                  <a:lnTo>
                    <a:pt x="1117" y="325"/>
                  </a:lnTo>
                  <a:lnTo>
                    <a:pt x="1117" y="325"/>
                  </a:lnTo>
                  <a:lnTo>
                    <a:pt x="1115" y="325"/>
                  </a:lnTo>
                  <a:lnTo>
                    <a:pt x="1115" y="325"/>
                  </a:lnTo>
                  <a:lnTo>
                    <a:pt x="1115" y="327"/>
                  </a:lnTo>
                  <a:lnTo>
                    <a:pt x="1115" y="327"/>
                  </a:lnTo>
                  <a:lnTo>
                    <a:pt x="1115" y="327"/>
                  </a:lnTo>
                  <a:lnTo>
                    <a:pt x="1112" y="327"/>
                  </a:lnTo>
                  <a:lnTo>
                    <a:pt x="1112" y="327"/>
                  </a:lnTo>
                  <a:lnTo>
                    <a:pt x="1110" y="327"/>
                  </a:lnTo>
                  <a:lnTo>
                    <a:pt x="1110" y="327"/>
                  </a:lnTo>
                  <a:lnTo>
                    <a:pt x="1110" y="327"/>
                  </a:lnTo>
                  <a:lnTo>
                    <a:pt x="1107" y="327"/>
                  </a:lnTo>
                  <a:lnTo>
                    <a:pt x="1107" y="330"/>
                  </a:lnTo>
                  <a:lnTo>
                    <a:pt x="1107" y="330"/>
                  </a:lnTo>
                  <a:lnTo>
                    <a:pt x="1107" y="330"/>
                  </a:lnTo>
                  <a:lnTo>
                    <a:pt x="1107" y="330"/>
                  </a:lnTo>
                  <a:lnTo>
                    <a:pt x="1105" y="330"/>
                  </a:lnTo>
                  <a:lnTo>
                    <a:pt x="1105" y="330"/>
                  </a:lnTo>
                  <a:lnTo>
                    <a:pt x="1105" y="332"/>
                  </a:lnTo>
                  <a:lnTo>
                    <a:pt x="1105" y="332"/>
                  </a:lnTo>
                  <a:lnTo>
                    <a:pt x="1105" y="332"/>
                  </a:lnTo>
                  <a:lnTo>
                    <a:pt x="1105" y="332"/>
                  </a:lnTo>
                  <a:lnTo>
                    <a:pt x="1103" y="332"/>
                  </a:lnTo>
                  <a:lnTo>
                    <a:pt x="1103" y="332"/>
                  </a:lnTo>
                  <a:lnTo>
                    <a:pt x="1103" y="332"/>
                  </a:lnTo>
                  <a:lnTo>
                    <a:pt x="1103" y="334"/>
                  </a:lnTo>
                  <a:lnTo>
                    <a:pt x="1100" y="334"/>
                  </a:lnTo>
                  <a:lnTo>
                    <a:pt x="1100" y="334"/>
                  </a:lnTo>
                  <a:lnTo>
                    <a:pt x="1100" y="334"/>
                  </a:lnTo>
                  <a:lnTo>
                    <a:pt x="1098" y="334"/>
                  </a:lnTo>
                  <a:lnTo>
                    <a:pt x="1098" y="337"/>
                  </a:lnTo>
                  <a:lnTo>
                    <a:pt x="1098" y="337"/>
                  </a:lnTo>
                  <a:lnTo>
                    <a:pt x="1098" y="337"/>
                  </a:lnTo>
                  <a:lnTo>
                    <a:pt x="1098" y="337"/>
                  </a:lnTo>
                  <a:lnTo>
                    <a:pt x="1096" y="337"/>
                  </a:lnTo>
                  <a:lnTo>
                    <a:pt x="1096" y="337"/>
                  </a:lnTo>
                  <a:lnTo>
                    <a:pt x="1096" y="337"/>
                  </a:lnTo>
                  <a:lnTo>
                    <a:pt x="1096" y="337"/>
                  </a:lnTo>
                  <a:lnTo>
                    <a:pt x="1096" y="339"/>
                  </a:lnTo>
                  <a:lnTo>
                    <a:pt x="1093" y="339"/>
                  </a:lnTo>
                  <a:lnTo>
                    <a:pt x="1093" y="339"/>
                  </a:lnTo>
                  <a:lnTo>
                    <a:pt x="1093" y="339"/>
                  </a:lnTo>
                  <a:lnTo>
                    <a:pt x="1091" y="339"/>
                  </a:lnTo>
                  <a:lnTo>
                    <a:pt x="1091" y="341"/>
                  </a:lnTo>
                  <a:lnTo>
                    <a:pt x="1091" y="341"/>
                  </a:lnTo>
                  <a:lnTo>
                    <a:pt x="1091" y="341"/>
                  </a:lnTo>
                  <a:lnTo>
                    <a:pt x="1091" y="341"/>
                  </a:lnTo>
                  <a:lnTo>
                    <a:pt x="1091" y="344"/>
                  </a:lnTo>
                  <a:lnTo>
                    <a:pt x="1091" y="344"/>
                  </a:lnTo>
                  <a:lnTo>
                    <a:pt x="1091" y="344"/>
                  </a:lnTo>
                  <a:lnTo>
                    <a:pt x="1091" y="344"/>
                  </a:lnTo>
                  <a:lnTo>
                    <a:pt x="1091" y="346"/>
                  </a:lnTo>
                  <a:lnTo>
                    <a:pt x="1088" y="346"/>
                  </a:lnTo>
                  <a:lnTo>
                    <a:pt x="1088" y="346"/>
                  </a:lnTo>
                  <a:lnTo>
                    <a:pt x="1088" y="346"/>
                  </a:lnTo>
                  <a:lnTo>
                    <a:pt x="1088" y="346"/>
                  </a:lnTo>
                  <a:lnTo>
                    <a:pt x="1088" y="346"/>
                  </a:lnTo>
                  <a:lnTo>
                    <a:pt x="1088" y="349"/>
                  </a:lnTo>
                  <a:lnTo>
                    <a:pt x="1086" y="349"/>
                  </a:lnTo>
                  <a:lnTo>
                    <a:pt x="1086" y="349"/>
                  </a:lnTo>
                  <a:lnTo>
                    <a:pt x="1086" y="349"/>
                  </a:lnTo>
                  <a:lnTo>
                    <a:pt x="1084" y="349"/>
                  </a:lnTo>
                  <a:lnTo>
                    <a:pt x="1084" y="349"/>
                  </a:lnTo>
                  <a:lnTo>
                    <a:pt x="1084" y="349"/>
                  </a:lnTo>
                  <a:lnTo>
                    <a:pt x="1081" y="349"/>
                  </a:lnTo>
                  <a:lnTo>
                    <a:pt x="1081" y="349"/>
                  </a:lnTo>
                  <a:lnTo>
                    <a:pt x="1081" y="349"/>
                  </a:lnTo>
                  <a:lnTo>
                    <a:pt x="1079" y="349"/>
                  </a:lnTo>
                  <a:lnTo>
                    <a:pt x="1079" y="351"/>
                  </a:lnTo>
                  <a:lnTo>
                    <a:pt x="1079" y="351"/>
                  </a:lnTo>
                  <a:lnTo>
                    <a:pt x="1079" y="351"/>
                  </a:lnTo>
                  <a:lnTo>
                    <a:pt x="1077" y="351"/>
                  </a:lnTo>
                  <a:lnTo>
                    <a:pt x="1077" y="351"/>
                  </a:lnTo>
                  <a:lnTo>
                    <a:pt x="1077" y="351"/>
                  </a:lnTo>
                  <a:lnTo>
                    <a:pt x="1077" y="349"/>
                  </a:lnTo>
                  <a:lnTo>
                    <a:pt x="1077" y="349"/>
                  </a:lnTo>
                  <a:lnTo>
                    <a:pt x="1074" y="349"/>
                  </a:lnTo>
                  <a:lnTo>
                    <a:pt x="1074" y="351"/>
                  </a:lnTo>
                  <a:lnTo>
                    <a:pt x="1074" y="351"/>
                  </a:lnTo>
                  <a:lnTo>
                    <a:pt x="1074" y="351"/>
                  </a:lnTo>
                  <a:lnTo>
                    <a:pt x="1074" y="351"/>
                  </a:lnTo>
                  <a:lnTo>
                    <a:pt x="1074" y="351"/>
                  </a:lnTo>
                  <a:lnTo>
                    <a:pt x="1072" y="351"/>
                  </a:lnTo>
                  <a:lnTo>
                    <a:pt x="1072" y="351"/>
                  </a:lnTo>
                  <a:lnTo>
                    <a:pt x="1072" y="351"/>
                  </a:lnTo>
                  <a:lnTo>
                    <a:pt x="1070" y="351"/>
                  </a:lnTo>
                  <a:lnTo>
                    <a:pt x="1070" y="351"/>
                  </a:lnTo>
                  <a:lnTo>
                    <a:pt x="1070" y="351"/>
                  </a:lnTo>
                  <a:lnTo>
                    <a:pt x="1070" y="351"/>
                  </a:lnTo>
                  <a:lnTo>
                    <a:pt x="1067" y="351"/>
                  </a:lnTo>
                  <a:lnTo>
                    <a:pt x="1067" y="351"/>
                  </a:lnTo>
                  <a:lnTo>
                    <a:pt x="1067" y="353"/>
                  </a:lnTo>
                  <a:lnTo>
                    <a:pt x="1067" y="353"/>
                  </a:lnTo>
                  <a:lnTo>
                    <a:pt x="1065" y="353"/>
                  </a:lnTo>
                  <a:lnTo>
                    <a:pt x="1065" y="353"/>
                  </a:lnTo>
                  <a:lnTo>
                    <a:pt x="1065" y="353"/>
                  </a:lnTo>
                  <a:lnTo>
                    <a:pt x="1065" y="353"/>
                  </a:lnTo>
                  <a:lnTo>
                    <a:pt x="1065" y="353"/>
                  </a:lnTo>
                  <a:lnTo>
                    <a:pt x="1062" y="353"/>
                  </a:lnTo>
                  <a:lnTo>
                    <a:pt x="1062" y="353"/>
                  </a:lnTo>
                  <a:lnTo>
                    <a:pt x="1062" y="353"/>
                  </a:lnTo>
                  <a:lnTo>
                    <a:pt x="1062" y="353"/>
                  </a:lnTo>
                  <a:lnTo>
                    <a:pt x="1062" y="356"/>
                  </a:lnTo>
                  <a:lnTo>
                    <a:pt x="1062" y="356"/>
                  </a:lnTo>
                  <a:lnTo>
                    <a:pt x="1062" y="356"/>
                  </a:lnTo>
                  <a:lnTo>
                    <a:pt x="1062" y="356"/>
                  </a:lnTo>
                  <a:lnTo>
                    <a:pt x="1062" y="356"/>
                  </a:lnTo>
                  <a:lnTo>
                    <a:pt x="1062" y="358"/>
                  </a:lnTo>
                  <a:lnTo>
                    <a:pt x="1065" y="358"/>
                  </a:lnTo>
                  <a:lnTo>
                    <a:pt x="1065" y="358"/>
                  </a:lnTo>
                  <a:lnTo>
                    <a:pt x="1062" y="358"/>
                  </a:lnTo>
                  <a:lnTo>
                    <a:pt x="1062" y="358"/>
                  </a:lnTo>
                  <a:lnTo>
                    <a:pt x="1062" y="358"/>
                  </a:lnTo>
                  <a:lnTo>
                    <a:pt x="1062" y="358"/>
                  </a:lnTo>
                  <a:lnTo>
                    <a:pt x="1060" y="358"/>
                  </a:lnTo>
                  <a:lnTo>
                    <a:pt x="1060" y="356"/>
                  </a:lnTo>
                  <a:lnTo>
                    <a:pt x="1060" y="356"/>
                  </a:lnTo>
                  <a:lnTo>
                    <a:pt x="1060" y="356"/>
                  </a:lnTo>
                  <a:lnTo>
                    <a:pt x="1060" y="356"/>
                  </a:lnTo>
                  <a:lnTo>
                    <a:pt x="1060" y="356"/>
                  </a:lnTo>
                  <a:lnTo>
                    <a:pt x="1060" y="356"/>
                  </a:lnTo>
                  <a:lnTo>
                    <a:pt x="1058" y="356"/>
                  </a:lnTo>
                  <a:lnTo>
                    <a:pt x="1058" y="356"/>
                  </a:lnTo>
                  <a:lnTo>
                    <a:pt x="1058" y="356"/>
                  </a:lnTo>
                  <a:lnTo>
                    <a:pt x="1058" y="356"/>
                  </a:lnTo>
                  <a:lnTo>
                    <a:pt x="1055" y="356"/>
                  </a:lnTo>
                  <a:lnTo>
                    <a:pt x="1055" y="356"/>
                  </a:lnTo>
                  <a:lnTo>
                    <a:pt x="1055" y="356"/>
                  </a:lnTo>
                  <a:lnTo>
                    <a:pt x="1055" y="356"/>
                  </a:lnTo>
                  <a:lnTo>
                    <a:pt x="1055" y="358"/>
                  </a:lnTo>
                  <a:lnTo>
                    <a:pt x="1053" y="358"/>
                  </a:lnTo>
                  <a:lnTo>
                    <a:pt x="1053" y="358"/>
                  </a:lnTo>
                  <a:lnTo>
                    <a:pt x="1053" y="358"/>
                  </a:lnTo>
                  <a:lnTo>
                    <a:pt x="1051" y="358"/>
                  </a:lnTo>
                  <a:lnTo>
                    <a:pt x="1051" y="358"/>
                  </a:lnTo>
                  <a:lnTo>
                    <a:pt x="1051" y="360"/>
                  </a:lnTo>
                  <a:lnTo>
                    <a:pt x="1051" y="360"/>
                  </a:lnTo>
                  <a:lnTo>
                    <a:pt x="1048" y="360"/>
                  </a:lnTo>
                  <a:lnTo>
                    <a:pt x="1048" y="360"/>
                  </a:lnTo>
                  <a:lnTo>
                    <a:pt x="1048" y="360"/>
                  </a:lnTo>
                  <a:lnTo>
                    <a:pt x="1048" y="363"/>
                  </a:lnTo>
                  <a:lnTo>
                    <a:pt x="1048" y="363"/>
                  </a:lnTo>
                  <a:lnTo>
                    <a:pt x="1048" y="363"/>
                  </a:lnTo>
                  <a:lnTo>
                    <a:pt x="1046" y="363"/>
                  </a:lnTo>
                  <a:lnTo>
                    <a:pt x="1046" y="363"/>
                  </a:lnTo>
                  <a:lnTo>
                    <a:pt x="1044" y="363"/>
                  </a:lnTo>
                  <a:lnTo>
                    <a:pt x="1044" y="365"/>
                  </a:lnTo>
                  <a:lnTo>
                    <a:pt x="1044" y="365"/>
                  </a:lnTo>
                  <a:lnTo>
                    <a:pt x="1044" y="365"/>
                  </a:lnTo>
                  <a:lnTo>
                    <a:pt x="1044" y="365"/>
                  </a:lnTo>
                  <a:lnTo>
                    <a:pt x="1044" y="365"/>
                  </a:lnTo>
                  <a:lnTo>
                    <a:pt x="1044" y="365"/>
                  </a:lnTo>
                  <a:lnTo>
                    <a:pt x="1044" y="365"/>
                  </a:lnTo>
                  <a:lnTo>
                    <a:pt x="1044" y="365"/>
                  </a:lnTo>
                  <a:lnTo>
                    <a:pt x="1044" y="365"/>
                  </a:lnTo>
                  <a:lnTo>
                    <a:pt x="1044" y="368"/>
                  </a:lnTo>
                  <a:lnTo>
                    <a:pt x="1041" y="368"/>
                  </a:lnTo>
                  <a:lnTo>
                    <a:pt x="1041" y="368"/>
                  </a:lnTo>
                  <a:lnTo>
                    <a:pt x="1041" y="368"/>
                  </a:lnTo>
                  <a:lnTo>
                    <a:pt x="1041" y="368"/>
                  </a:lnTo>
                  <a:lnTo>
                    <a:pt x="1041" y="370"/>
                  </a:lnTo>
                  <a:lnTo>
                    <a:pt x="1039" y="370"/>
                  </a:lnTo>
                  <a:lnTo>
                    <a:pt x="1039" y="370"/>
                  </a:lnTo>
                  <a:lnTo>
                    <a:pt x="1039" y="370"/>
                  </a:lnTo>
                  <a:lnTo>
                    <a:pt x="1039" y="372"/>
                  </a:lnTo>
                  <a:lnTo>
                    <a:pt x="1036" y="372"/>
                  </a:lnTo>
                  <a:lnTo>
                    <a:pt x="1036" y="372"/>
                  </a:lnTo>
                  <a:lnTo>
                    <a:pt x="1036" y="375"/>
                  </a:lnTo>
                  <a:lnTo>
                    <a:pt x="1036" y="375"/>
                  </a:lnTo>
                  <a:lnTo>
                    <a:pt x="1036" y="375"/>
                  </a:lnTo>
                  <a:lnTo>
                    <a:pt x="1036" y="372"/>
                  </a:lnTo>
                  <a:lnTo>
                    <a:pt x="1036" y="372"/>
                  </a:lnTo>
                  <a:lnTo>
                    <a:pt x="1036" y="370"/>
                  </a:lnTo>
                  <a:lnTo>
                    <a:pt x="1036" y="370"/>
                  </a:lnTo>
                  <a:lnTo>
                    <a:pt x="1034" y="370"/>
                  </a:lnTo>
                  <a:lnTo>
                    <a:pt x="1034" y="370"/>
                  </a:lnTo>
                  <a:lnTo>
                    <a:pt x="1034" y="370"/>
                  </a:lnTo>
                  <a:lnTo>
                    <a:pt x="1034" y="372"/>
                  </a:lnTo>
                  <a:lnTo>
                    <a:pt x="1034" y="372"/>
                  </a:lnTo>
                  <a:lnTo>
                    <a:pt x="1034" y="372"/>
                  </a:lnTo>
                  <a:lnTo>
                    <a:pt x="1034" y="375"/>
                  </a:lnTo>
                  <a:lnTo>
                    <a:pt x="1034" y="375"/>
                  </a:lnTo>
                  <a:lnTo>
                    <a:pt x="1034" y="375"/>
                  </a:lnTo>
                  <a:lnTo>
                    <a:pt x="1032" y="375"/>
                  </a:lnTo>
                  <a:lnTo>
                    <a:pt x="1032" y="375"/>
                  </a:lnTo>
                  <a:lnTo>
                    <a:pt x="1029" y="375"/>
                  </a:lnTo>
                  <a:lnTo>
                    <a:pt x="1029" y="375"/>
                  </a:lnTo>
                  <a:lnTo>
                    <a:pt x="1029" y="375"/>
                  </a:lnTo>
                  <a:lnTo>
                    <a:pt x="1029" y="375"/>
                  </a:lnTo>
                  <a:lnTo>
                    <a:pt x="1027" y="375"/>
                  </a:lnTo>
                  <a:lnTo>
                    <a:pt x="1027" y="375"/>
                  </a:lnTo>
                  <a:lnTo>
                    <a:pt x="1025" y="375"/>
                  </a:lnTo>
                  <a:lnTo>
                    <a:pt x="1025" y="375"/>
                  </a:lnTo>
                  <a:lnTo>
                    <a:pt x="1025" y="375"/>
                  </a:lnTo>
                  <a:lnTo>
                    <a:pt x="1025" y="375"/>
                  </a:lnTo>
                  <a:lnTo>
                    <a:pt x="1025" y="377"/>
                  </a:lnTo>
                  <a:lnTo>
                    <a:pt x="1022" y="377"/>
                  </a:lnTo>
                  <a:lnTo>
                    <a:pt x="1022" y="377"/>
                  </a:lnTo>
                  <a:lnTo>
                    <a:pt x="1022" y="377"/>
                  </a:lnTo>
                  <a:lnTo>
                    <a:pt x="1022" y="375"/>
                  </a:lnTo>
                  <a:lnTo>
                    <a:pt x="1020" y="375"/>
                  </a:lnTo>
                  <a:lnTo>
                    <a:pt x="1020" y="375"/>
                  </a:lnTo>
                  <a:lnTo>
                    <a:pt x="1020" y="375"/>
                  </a:lnTo>
                  <a:lnTo>
                    <a:pt x="1020" y="372"/>
                  </a:lnTo>
                  <a:lnTo>
                    <a:pt x="1020" y="372"/>
                  </a:lnTo>
                  <a:lnTo>
                    <a:pt x="1020" y="370"/>
                  </a:lnTo>
                  <a:lnTo>
                    <a:pt x="1022" y="370"/>
                  </a:lnTo>
                  <a:lnTo>
                    <a:pt x="1022" y="370"/>
                  </a:lnTo>
                  <a:lnTo>
                    <a:pt x="1022" y="370"/>
                  </a:lnTo>
                  <a:lnTo>
                    <a:pt x="1025" y="370"/>
                  </a:lnTo>
                  <a:lnTo>
                    <a:pt x="1025" y="370"/>
                  </a:lnTo>
                  <a:lnTo>
                    <a:pt x="1025" y="370"/>
                  </a:lnTo>
                  <a:lnTo>
                    <a:pt x="1025" y="368"/>
                  </a:lnTo>
                  <a:lnTo>
                    <a:pt x="1025" y="368"/>
                  </a:lnTo>
                  <a:lnTo>
                    <a:pt x="1025" y="368"/>
                  </a:lnTo>
                  <a:lnTo>
                    <a:pt x="1027" y="368"/>
                  </a:lnTo>
                  <a:lnTo>
                    <a:pt x="1027" y="368"/>
                  </a:lnTo>
                  <a:lnTo>
                    <a:pt x="1027" y="368"/>
                  </a:lnTo>
                  <a:lnTo>
                    <a:pt x="1029" y="368"/>
                  </a:lnTo>
                  <a:lnTo>
                    <a:pt x="1029" y="368"/>
                  </a:lnTo>
                  <a:lnTo>
                    <a:pt x="1029" y="368"/>
                  </a:lnTo>
                  <a:lnTo>
                    <a:pt x="1029" y="368"/>
                  </a:lnTo>
                  <a:lnTo>
                    <a:pt x="1032" y="368"/>
                  </a:lnTo>
                  <a:lnTo>
                    <a:pt x="1032" y="368"/>
                  </a:lnTo>
                  <a:lnTo>
                    <a:pt x="1032" y="365"/>
                  </a:lnTo>
                  <a:lnTo>
                    <a:pt x="1032" y="365"/>
                  </a:lnTo>
                  <a:lnTo>
                    <a:pt x="1032" y="365"/>
                  </a:lnTo>
                  <a:lnTo>
                    <a:pt x="1029" y="365"/>
                  </a:lnTo>
                  <a:lnTo>
                    <a:pt x="1029" y="365"/>
                  </a:lnTo>
                  <a:lnTo>
                    <a:pt x="1032" y="365"/>
                  </a:lnTo>
                  <a:lnTo>
                    <a:pt x="1032" y="363"/>
                  </a:lnTo>
                  <a:lnTo>
                    <a:pt x="1032" y="363"/>
                  </a:lnTo>
                  <a:lnTo>
                    <a:pt x="1029" y="363"/>
                  </a:lnTo>
                  <a:lnTo>
                    <a:pt x="1029" y="360"/>
                  </a:lnTo>
                  <a:lnTo>
                    <a:pt x="1029" y="360"/>
                  </a:lnTo>
                  <a:lnTo>
                    <a:pt x="1029" y="360"/>
                  </a:lnTo>
                  <a:lnTo>
                    <a:pt x="1029" y="360"/>
                  </a:lnTo>
                  <a:lnTo>
                    <a:pt x="1029" y="360"/>
                  </a:lnTo>
                  <a:lnTo>
                    <a:pt x="1027" y="360"/>
                  </a:lnTo>
                  <a:lnTo>
                    <a:pt x="1027" y="360"/>
                  </a:lnTo>
                  <a:lnTo>
                    <a:pt x="1025" y="360"/>
                  </a:lnTo>
                  <a:lnTo>
                    <a:pt x="1025" y="360"/>
                  </a:lnTo>
                  <a:lnTo>
                    <a:pt x="1025" y="360"/>
                  </a:lnTo>
                  <a:lnTo>
                    <a:pt x="1025" y="360"/>
                  </a:lnTo>
                  <a:lnTo>
                    <a:pt x="1022" y="360"/>
                  </a:lnTo>
                  <a:lnTo>
                    <a:pt x="1022" y="358"/>
                  </a:lnTo>
                  <a:lnTo>
                    <a:pt x="1025" y="358"/>
                  </a:lnTo>
                  <a:lnTo>
                    <a:pt x="1025" y="358"/>
                  </a:lnTo>
                  <a:lnTo>
                    <a:pt x="1025" y="358"/>
                  </a:lnTo>
                  <a:lnTo>
                    <a:pt x="1025" y="356"/>
                  </a:lnTo>
                  <a:lnTo>
                    <a:pt x="1025" y="356"/>
                  </a:lnTo>
                  <a:lnTo>
                    <a:pt x="1022" y="356"/>
                  </a:lnTo>
                  <a:lnTo>
                    <a:pt x="1022" y="356"/>
                  </a:lnTo>
                  <a:lnTo>
                    <a:pt x="1025" y="356"/>
                  </a:lnTo>
                  <a:lnTo>
                    <a:pt x="1025" y="356"/>
                  </a:lnTo>
                  <a:lnTo>
                    <a:pt x="1025" y="356"/>
                  </a:lnTo>
                  <a:lnTo>
                    <a:pt x="1025" y="353"/>
                  </a:lnTo>
                  <a:lnTo>
                    <a:pt x="1025" y="353"/>
                  </a:lnTo>
                  <a:lnTo>
                    <a:pt x="1027" y="353"/>
                  </a:lnTo>
                  <a:lnTo>
                    <a:pt x="1027" y="353"/>
                  </a:lnTo>
                  <a:lnTo>
                    <a:pt x="1027" y="353"/>
                  </a:lnTo>
                  <a:lnTo>
                    <a:pt x="1029" y="353"/>
                  </a:lnTo>
                  <a:lnTo>
                    <a:pt x="1029" y="351"/>
                  </a:lnTo>
                  <a:lnTo>
                    <a:pt x="1029" y="351"/>
                  </a:lnTo>
                  <a:lnTo>
                    <a:pt x="1029" y="349"/>
                  </a:lnTo>
                  <a:lnTo>
                    <a:pt x="1029" y="349"/>
                  </a:lnTo>
                  <a:lnTo>
                    <a:pt x="1029" y="349"/>
                  </a:lnTo>
                  <a:lnTo>
                    <a:pt x="1029" y="346"/>
                  </a:lnTo>
                  <a:lnTo>
                    <a:pt x="1029" y="346"/>
                  </a:lnTo>
                  <a:lnTo>
                    <a:pt x="1032" y="346"/>
                  </a:lnTo>
                  <a:lnTo>
                    <a:pt x="1032" y="346"/>
                  </a:lnTo>
                  <a:lnTo>
                    <a:pt x="1032" y="346"/>
                  </a:lnTo>
                  <a:lnTo>
                    <a:pt x="1034" y="346"/>
                  </a:lnTo>
                  <a:lnTo>
                    <a:pt x="1034" y="346"/>
                  </a:lnTo>
                  <a:lnTo>
                    <a:pt x="1034" y="346"/>
                  </a:lnTo>
                  <a:lnTo>
                    <a:pt x="1034" y="346"/>
                  </a:lnTo>
                  <a:lnTo>
                    <a:pt x="1036" y="346"/>
                  </a:lnTo>
                  <a:lnTo>
                    <a:pt x="1036" y="344"/>
                  </a:lnTo>
                  <a:lnTo>
                    <a:pt x="1036" y="344"/>
                  </a:lnTo>
                  <a:lnTo>
                    <a:pt x="1036" y="344"/>
                  </a:lnTo>
                  <a:lnTo>
                    <a:pt x="1036" y="344"/>
                  </a:lnTo>
                  <a:lnTo>
                    <a:pt x="1036" y="341"/>
                  </a:lnTo>
                  <a:lnTo>
                    <a:pt x="1039" y="341"/>
                  </a:lnTo>
                  <a:lnTo>
                    <a:pt x="1039" y="341"/>
                  </a:lnTo>
                  <a:lnTo>
                    <a:pt x="1039" y="341"/>
                  </a:lnTo>
                  <a:lnTo>
                    <a:pt x="1041" y="341"/>
                  </a:lnTo>
                  <a:lnTo>
                    <a:pt x="1041" y="339"/>
                  </a:lnTo>
                  <a:lnTo>
                    <a:pt x="1039" y="339"/>
                  </a:lnTo>
                  <a:lnTo>
                    <a:pt x="1039" y="339"/>
                  </a:lnTo>
                  <a:lnTo>
                    <a:pt x="1041" y="339"/>
                  </a:lnTo>
                  <a:lnTo>
                    <a:pt x="1041" y="339"/>
                  </a:lnTo>
                  <a:lnTo>
                    <a:pt x="1041" y="337"/>
                  </a:lnTo>
                  <a:lnTo>
                    <a:pt x="1041" y="337"/>
                  </a:lnTo>
                  <a:lnTo>
                    <a:pt x="1041" y="337"/>
                  </a:lnTo>
                  <a:lnTo>
                    <a:pt x="1041" y="337"/>
                  </a:lnTo>
                  <a:lnTo>
                    <a:pt x="1044" y="337"/>
                  </a:lnTo>
                  <a:lnTo>
                    <a:pt x="1044" y="334"/>
                  </a:lnTo>
                  <a:lnTo>
                    <a:pt x="1044" y="334"/>
                  </a:lnTo>
                  <a:lnTo>
                    <a:pt x="1044" y="334"/>
                  </a:lnTo>
                  <a:lnTo>
                    <a:pt x="1044" y="334"/>
                  </a:lnTo>
                  <a:lnTo>
                    <a:pt x="1044" y="332"/>
                  </a:lnTo>
                  <a:lnTo>
                    <a:pt x="1046" y="332"/>
                  </a:lnTo>
                  <a:lnTo>
                    <a:pt x="1046" y="332"/>
                  </a:lnTo>
                  <a:lnTo>
                    <a:pt x="1044" y="332"/>
                  </a:lnTo>
                  <a:lnTo>
                    <a:pt x="1044" y="330"/>
                  </a:lnTo>
                  <a:lnTo>
                    <a:pt x="1044" y="330"/>
                  </a:lnTo>
                  <a:lnTo>
                    <a:pt x="1044" y="330"/>
                  </a:lnTo>
                  <a:lnTo>
                    <a:pt x="1044" y="330"/>
                  </a:lnTo>
                  <a:lnTo>
                    <a:pt x="1044" y="327"/>
                  </a:lnTo>
                  <a:lnTo>
                    <a:pt x="1044" y="327"/>
                  </a:lnTo>
                  <a:lnTo>
                    <a:pt x="1041" y="327"/>
                  </a:lnTo>
                  <a:lnTo>
                    <a:pt x="1041" y="327"/>
                  </a:lnTo>
                  <a:lnTo>
                    <a:pt x="1041" y="325"/>
                  </a:lnTo>
                  <a:lnTo>
                    <a:pt x="1041" y="325"/>
                  </a:lnTo>
                  <a:lnTo>
                    <a:pt x="1041" y="325"/>
                  </a:lnTo>
                  <a:lnTo>
                    <a:pt x="1039" y="325"/>
                  </a:lnTo>
                  <a:lnTo>
                    <a:pt x="1039" y="325"/>
                  </a:lnTo>
                  <a:lnTo>
                    <a:pt x="1036" y="325"/>
                  </a:lnTo>
                  <a:lnTo>
                    <a:pt x="1036" y="325"/>
                  </a:lnTo>
                  <a:lnTo>
                    <a:pt x="1036" y="325"/>
                  </a:lnTo>
                  <a:lnTo>
                    <a:pt x="1036" y="323"/>
                  </a:lnTo>
                  <a:lnTo>
                    <a:pt x="1036" y="323"/>
                  </a:lnTo>
                  <a:lnTo>
                    <a:pt x="1034" y="323"/>
                  </a:lnTo>
                  <a:lnTo>
                    <a:pt x="1034" y="323"/>
                  </a:lnTo>
                  <a:lnTo>
                    <a:pt x="1034" y="325"/>
                  </a:lnTo>
                  <a:lnTo>
                    <a:pt x="1034" y="325"/>
                  </a:lnTo>
                  <a:lnTo>
                    <a:pt x="1032" y="325"/>
                  </a:lnTo>
                  <a:lnTo>
                    <a:pt x="1032" y="325"/>
                  </a:lnTo>
                  <a:lnTo>
                    <a:pt x="1029" y="325"/>
                  </a:lnTo>
                  <a:lnTo>
                    <a:pt x="1029" y="323"/>
                  </a:lnTo>
                  <a:lnTo>
                    <a:pt x="1029" y="323"/>
                  </a:lnTo>
                  <a:lnTo>
                    <a:pt x="1029" y="323"/>
                  </a:lnTo>
                  <a:lnTo>
                    <a:pt x="1029" y="323"/>
                  </a:lnTo>
                  <a:lnTo>
                    <a:pt x="1027" y="323"/>
                  </a:lnTo>
                  <a:lnTo>
                    <a:pt x="1027" y="323"/>
                  </a:lnTo>
                  <a:lnTo>
                    <a:pt x="1025" y="323"/>
                  </a:lnTo>
                  <a:lnTo>
                    <a:pt x="1025" y="323"/>
                  </a:lnTo>
                  <a:lnTo>
                    <a:pt x="1025" y="323"/>
                  </a:lnTo>
                  <a:lnTo>
                    <a:pt x="1022" y="323"/>
                  </a:lnTo>
                  <a:lnTo>
                    <a:pt x="1022" y="323"/>
                  </a:lnTo>
                  <a:lnTo>
                    <a:pt x="1022" y="323"/>
                  </a:lnTo>
                  <a:lnTo>
                    <a:pt x="1022" y="323"/>
                  </a:lnTo>
                  <a:lnTo>
                    <a:pt x="1020" y="323"/>
                  </a:lnTo>
                  <a:lnTo>
                    <a:pt x="1020" y="325"/>
                  </a:lnTo>
                  <a:lnTo>
                    <a:pt x="1020" y="325"/>
                  </a:lnTo>
                  <a:lnTo>
                    <a:pt x="1017" y="325"/>
                  </a:lnTo>
                  <a:lnTo>
                    <a:pt x="1017" y="325"/>
                  </a:lnTo>
                  <a:lnTo>
                    <a:pt x="1020" y="325"/>
                  </a:lnTo>
                  <a:lnTo>
                    <a:pt x="1020" y="325"/>
                  </a:lnTo>
                  <a:lnTo>
                    <a:pt x="1020" y="327"/>
                  </a:lnTo>
                  <a:lnTo>
                    <a:pt x="1017" y="327"/>
                  </a:lnTo>
                  <a:lnTo>
                    <a:pt x="1017" y="327"/>
                  </a:lnTo>
                  <a:lnTo>
                    <a:pt x="1017" y="327"/>
                  </a:lnTo>
                  <a:lnTo>
                    <a:pt x="1015" y="327"/>
                  </a:lnTo>
                  <a:lnTo>
                    <a:pt x="1015" y="327"/>
                  </a:lnTo>
                  <a:lnTo>
                    <a:pt x="1015" y="327"/>
                  </a:lnTo>
                  <a:lnTo>
                    <a:pt x="1015" y="330"/>
                  </a:lnTo>
                  <a:lnTo>
                    <a:pt x="1015" y="330"/>
                  </a:lnTo>
                  <a:lnTo>
                    <a:pt x="1015" y="330"/>
                  </a:lnTo>
                  <a:lnTo>
                    <a:pt x="1015" y="330"/>
                  </a:lnTo>
                  <a:lnTo>
                    <a:pt x="1015" y="332"/>
                  </a:lnTo>
                  <a:lnTo>
                    <a:pt x="1015" y="332"/>
                  </a:lnTo>
                  <a:lnTo>
                    <a:pt x="1015" y="332"/>
                  </a:lnTo>
                  <a:lnTo>
                    <a:pt x="1013" y="332"/>
                  </a:lnTo>
                  <a:lnTo>
                    <a:pt x="1013" y="332"/>
                  </a:lnTo>
                  <a:lnTo>
                    <a:pt x="1013" y="332"/>
                  </a:lnTo>
                  <a:lnTo>
                    <a:pt x="1013" y="332"/>
                  </a:lnTo>
                  <a:lnTo>
                    <a:pt x="1010" y="332"/>
                  </a:lnTo>
                  <a:lnTo>
                    <a:pt x="1010" y="332"/>
                  </a:lnTo>
                  <a:lnTo>
                    <a:pt x="1010" y="334"/>
                  </a:lnTo>
                  <a:lnTo>
                    <a:pt x="1010" y="334"/>
                  </a:lnTo>
                  <a:lnTo>
                    <a:pt x="1010" y="337"/>
                  </a:lnTo>
                  <a:lnTo>
                    <a:pt x="1010" y="337"/>
                  </a:lnTo>
                  <a:lnTo>
                    <a:pt x="1008" y="337"/>
                  </a:lnTo>
                  <a:lnTo>
                    <a:pt x="1008" y="337"/>
                  </a:lnTo>
                  <a:lnTo>
                    <a:pt x="1008" y="337"/>
                  </a:lnTo>
                  <a:lnTo>
                    <a:pt x="1008" y="337"/>
                  </a:lnTo>
                  <a:lnTo>
                    <a:pt x="1008" y="339"/>
                  </a:lnTo>
                  <a:lnTo>
                    <a:pt x="1008" y="339"/>
                  </a:lnTo>
                  <a:lnTo>
                    <a:pt x="1008" y="339"/>
                  </a:lnTo>
                  <a:lnTo>
                    <a:pt x="1006" y="339"/>
                  </a:lnTo>
                  <a:lnTo>
                    <a:pt x="1006" y="339"/>
                  </a:lnTo>
                  <a:lnTo>
                    <a:pt x="1003" y="339"/>
                  </a:lnTo>
                  <a:lnTo>
                    <a:pt x="1003" y="341"/>
                  </a:lnTo>
                  <a:lnTo>
                    <a:pt x="1003" y="341"/>
                  </a:lnTo>
                  <a:lnTo>
                    <a:pt x="1003" y="341"/>
                  </a:lnTo>
                  <a:lnTo>
                    <a:pt x="1003" y="341"/>
                  </a:lnTo>
                  <a:lnTo>
                    <a:pt x="1001" y="341"/>
                  </a:lnTo>
                  <a:lnTo>
                    <a:pt x="1001" y="341"/>
                  </a:lnTo>
                  <a:lnTo>
                    <a:pt x="1001" y="341"/>
                  </a:lnTo>
                  <a:lnTo>
                    <a:pt x="1001" y="344"/>
                  </a:lnTo>
                  <a:lnTo>
                    <a:pt x="999" y="344"/>
                  </a:lnTo>
                  <a:lnTo>
                    <a:pt x="999" y="344"/>
                  </a:lnTo>
                  <a:lnTo>
                    <a:pt x="996" y="344"/>
                  </a:lnTo>
                  <a:lnTo>
                    <a:pt x="996" y="344"/>
                  </a:lnTo>
                  <a:lnTo>
                    <a:pt x="996" y="344"/>
                  </a:lnTo>
                  <a:lnTo>
                    <a:pt x="996" y="344"/>
                  </a:lnTo>
                  <a:lnTo>
                    <a:pt x="996" y="346"/>
                  </a:lnTo>
                  <a:lnTo>
                    <a:pt x="994" y="346"/>
                  </a:lnTo>
                  <a:lnTo>
                    <a:pt x="994" y="346"/>
                  </a:lnTo>
                  <a:lnTo>
                    <a:pt x="991" y="346"/>
                  </a:lnTo>
                  <a:lnTo>
                    <a:pt x="991" y="346"/>
                  </a:lnTo>
                  <a:lnTo>
                    <a:pt x="991" y="346"/>
                  </a:lnTo>
                  <a:lnTo>
                    <a:pt x="991" y="346"/>
                  </a:lnTo>
                  <a:lnTo>
                    <a:pt x="989" y="346"/>
                  </a:lnTo>
                  <a:lnTo>
                    <a:pt x="989" y="346"/>
                  </a:lnTo>
                  <a:lnTo>
                    <a:pt x="989" y="346"/>
                  </a:lnTo>
                  <a:lnTo>
                    <a:pt x="989" y="346"/>
                  </a:lnTo>
                  <a:lnTo>
                    <a:pt x="987" y="346"/>
                  </a:lnTo>
                  <a:lnTo>
                    <a:pt x="987" y="349"/>
                  </a:lnTo>
                  <a:lnTo>
                    <a:pt x="987" y="349"/>
                  </a:lnTo>
                  <a:lnTo>
                    <a:pt x="987" y="349"/>
                  </a:lnTo>
                  <a:lnTo>
                    <a:pt x="984" y="349"/>
                  </a:lnTo>
                  <a:lnTo>
                    <a:pt x="984" y="351"/>
                  </a:lnTo>
                  <a:lnTo>
                    <a:pt x="984" y="351"/>
                  </a:lnTo>
                  <a:lnTo>
                    <a:pt x="984" y="351"/>
                  </a:lnTo>
                  <a:lnTo>
                    <a:pt x="984" y="351"/>
                  </a:lnTo>
                  <a:lnTo>
                    <a:pt x="984" y="353"/>
                  </a:lnTo>
                  <a:lnTo>
                    <a:pt x="982" y="353"/>
                  </a:lnTo>
                  <a:lnTo>
                    <a:pt x="982" y="353"/>
                  </a:lnTo>
                  <a:lnTo>
                    <a:pt x="982" y="356"/>
                  </a:lnTo>
                  <a:lnTo>
                    <a:pt x="982" y="356"/>
                  </a:lnTo>
                  <a:lnTo>
                    <a:pt x="982" y="356"/>
                  </a:lnTo>
                  <a:lnTo>
                    <a:pt x="982" y="356"/>
                  </a:lnTo>
                  <a:lnTo>
                    <a:pt x="982" y="358"/>
                  </a:lnTo>
                  <a:lnTo>
                    <a:pt x="982" y="358"/>
                  </a:lnTo>
                  <a:lnTo>
                    <a:pt x="982" y="358"/>
                  </a:lnTo>
                  <a:lnTo>
                    <a:pt x="982" y="360"/>
                  </a:lnTo>
                  <a:lnTo>
                    <a:pt x="982" y="360"/>
                  </a:lnTo>
                  <a:lnTo>
                    <a:pt x="982" y="360"/>
                  </a:lnTo>
                  <a:lnTo>
                    <a:pt x="982" y="360"/>
                  </a:lnTo>
                  <a:lnTo>
                    <a:pt x="980" y="360"/>
                  </a:lnTo>
                  <a:lnTo>
                    <a:pt x="980" y="363"/>
                  </a:lnTo>
                  <a:lnTo>
                    <a:pt x="980" y="363"/>
                  </a:lnTo>
                  <a:lnTo>
                    <a:pt x="977" y="363"/>
                  </a:lnTo>
                  <a:lnTo>
                    <a:pt x="977" y="363"/>
                  </a:lnTo>
                  <a:lnTo>
                    <a:pt x="977" y="365"/>
                  </a:lnTo>
                  <a:lnTo>
                    <a:pt x="977" y="365"/>
                  </a:lnTo>
                  <a:lnTo>
                    <a:pt x="977" y="365"/>
                  </a:lnTo>
                  <a:lnTo>
                    <a:pt x="977" y="365"/>
                  </a:lnTo>
                  <a:lnTo>
                    <a:pt x="975" y="365"/>
                  </a:lnTo>
                  <a:lnTo>
                    <a:pt x="975" y="365"/>
                  </a:lnTo>
                  <a:lnTo>
                    <a:pt x="975" y="365"/>
                  </a:lnTo>
                  <a:lnTo>
                    <a:pt x="975" y="365"/>
                  </a:lnTo>
                  <a:lnTo>
                    <a:pt x="975" y="368"/>
                  </a:lnTo>
                  <a:lnTo>
                    <a:pt x="973" y="368"/>
                  </a:lnTo>
                  <a:lnTo>
                    <a:pt x="973" y="368"/>
                  </a:lnTo>
                  <a:lnTo>
                    <a:pt x="970" y="368"/>
                  </a:lnTo>
                  <a:lnTo>
                    <a:pt x="970" y="365"/>
                  </a:lnTo>
                  <a:lnTo>
                    <a:pt x="970" y="365"/>
                  </a:lnTo>
                  <a:lnTo>
                    <a:pt x="970" y="365"/>
                  </a:lnTo>
                  <a:lnTo>
                    <a:pt x="968" y="365"/>
                  </a:lnTo>
                  <a:lnTo>
                    <a:pt x="968" y="365"/>
                  </a:lnTo>
                  <a:lnTo>
                    <a:pt x="968" y="365"/>
                  </a:lnTo>
                  <a:lnTo>
                    <a:pt x="968" y="365"/>
                  </a:lnTo>
                  <a:lnTo>
                    <a:pt x="968" y="365"/>
                  </a:lnTo>
                  <a:lnTo>
                    <a:pt x="965" y="365"/>
                  </a:lnTo>
                  <a:lnTo>
                    <a:pt x="965" y="365"/>
                  </a:lnTo>
                  <a:lnTo>
                    <a:pt x="965" y="368"/>
                  </a:lnTo>
                  <a:lnTo>
                    <a:pt x="963" y="368"/>
                  </a:lnTo>
                  <a:lnTo>
                    <a:pt x="963" y="368"/>
                  </a:lnTo>
                  <a:lnTo>
                    <a:pt x="963" y="368"/>
                  </a:lnTo>
                  <a:lnTo>
                    <a:pt x="963" y="368"/>
                  </a:lnTo>
                  <a:lnTo>
                    <a:pt x="963" y="370"/>
                  </a:lnTo>
                  <a:lnTo>
                    <a:pt x="961" y="370"/>
                  </a:lnTo>
                  <a:lnTo>
                    <a:pt x="961" y="370"/>
                  </a:lnTo>
                  <a:lnTo>
                    <a:pt x="961" y="368"/>
                  </a:lnTo>
                  <a:lnTo>
                    <a:pt x="958" y="368"/>
                  </a:lnTo>
                  <a:lnTo>
                    <a:pt x="958" y="368"/>
                  </a:lnTo>
                  <a:lnTo>
                    <a:pt x="958" y="368"/>
                  </a:lnTo>
                  <a:lnTo>
                    <a:pt x="958" y="368"/>
                  </a:lnTo>
                  <a:lnTo>
                    <a:pt x="958" y="365"/>
                  </a:lnTo>
                  <a:lnTo>
                    <a:pt x="958" y="365"/>
                  </a:lnTo>
                  <a:lnTo>
                    <a:pt x="956" y="365"/>
                  </a:lnTo>
                  <a:lnTo>
                    <a:pt x="956" y="365"/>
                  </a:lnTo>
                  <a:lnTo>
                    <a:pt x="956" y="365"/>
                  </a:lnTo>
                  <a:lnTo>
                    <a:pt x="956" y="365"/>
                  </a:lnTo>
                  <a:lnTo>
                    <a:pt x="954" y="365"/>
                  </a:lnTo>
                  <a:lnTo>
                    <a:pt x="954" y="365"/>
                  </a:lnTo>
                  <a:lnTo>
                    <a:pt x="951" y="365"/>
                  </a:lnTo>
                  <a:lnTo>
                    <a:pt x="951" y="365"/>
                  </a:lnTo>
                  <a:lnTo>
                    <a:pt x="951" y="365"/>
                  </a:lnTo>
                  <a:lnTo>
                    <a:pt x="951" y="365"/>
                  </a:lnTo>
                  <a:lnTo>
                    <a:pt x="951" y="365"/>
                  </a:lnTo>
                  <a:lnTo>
                    <a:pt x="949" y="365"/>
                  </a:lnTo>
                  <a:lnTo>
                    <a:pt x="949" y="368"/>
                  </a:lnTo>
                  <a:lnTo>
                    <a:pt x="949" y="368"/>
                  </a:lnTo>
                  <a:lnTo>
                    <a:pt x="949" y="370"/>
                  </a:lnTo>
                  <a:lnTo>
                    <a:pt x="949" y="370"/>
                  </a:lnTo>
                  <a:lnTo>
                    <a:pt x="949" y="370"/>
                  </a:lnTo>
                  <a:lnTo>
                    <a:pt x="949" y="372"/>
                  </a:lnTo>
                  <a:lnTo>
                    <a:pt x="949" y="372"/>
                  </a:lnTo>
                  <a:lnTo>
                    <a:pt x="949" y="372"/>
                  </a:lnTo>
                  <a:lnTo>
                    <a:pt x="946" y="372"/>
                  </a:lnTo>
                  <a:lnTo>
                    <a:pt x="946" y="375"/>
                  </a:lnTo>
                  <a:lnTo>
                    <a:pt x="946" y="375"/>
                  </a:lnTo>
                  <a:lnTo>
                    <a:pt x="946" y="375"/>
                  </a:lnTo>
                  <a:lnTo>
                    <a:pt x="944" y="375"/>
                  </a:lnTo>
                  <a:lnTo>
                    <a:pt x="944" y="375"/>
                  </a:lnTo>
                  <a:lnTo>
                    <a:pt x="944" y="377"/>
                  </a:lnTo>
                  <a:lnTo>
                    <a:pt x="944" y="377"/>
                  </a:lnTo>
                  <a:lnTo>
                    <a:pt x="944" y="379"/>
                  </a:lnTo>
                  <a:lnTo>
                    <a:pt x="944" y="379"/>
                  </a:lnTo>
                  <a:lnTo>
                    <a:pt x="946" y="379"/>
                  </a:lnTo>
                  <a:lnTo>
                    <a:pt x="946" y="382"/>
                  </a:lnTo>
                  <a:lnTo>
                    <a:pt x="946" y="382"/>
                  </a:lnTo>
                  <a:lnTo>
                    <a:pt x="946" y="382"/>
                  </a:lnTo>
                  <a:lnTo>
                    <a:pt x="946" y="384"/>
                  </a:lnTo>
                  <a:lnTo>
                    <a:pt x="946" y="384"/>
                  </a:lnTo>
                  <a:lnTo>
                    <a:pt x="949" y="384"/>
                  </a:lnTo>
                  <a:lnTo>
                    <a:pt x="949" y="384"/>
                  </a:lnTo>
                  <a:lnTo>
                    <a:pt x="949" y="384"/>
                  </a:lnTo>
                  <a:lnTo>
                    <a:pt x="949" y="387"/>
                  </a:lnTo>
                  <a:lnTo>
                    <a:pt x="949" y="387"/>
                  </a:lnTo>
                  <a:lnTo>
                    <a:pt x="951" y="387"/>
                  </a:lnTo>
                  <a:lnTo>
                    <a:pt x="951" y="387"/>
                  </a:lnTo>
                  <a:lnTo>
                    <a:pt x="951" y="387"/>
                  </a:lnTo>
                  <a:lnTo>
                    <a:pt x="951" y="387"/>
                  </a:lnTo>
                  <a:lnTo>
                    <a:pt x="951" y="389"/>
                  </a:lnTo>
                  <a:lnTo>
                    <a:pt x="954" y="389"/>
                  </a:lnTo>
                  <a:lnTo>
                    <a:pt x="954" y="389"/>
                  </a:lnTo>
                  <a:lnTo>
                    <a:pt x="954" y="389"/>
                  </a:lnTo>
                  <a:lnTo>
                    <a:pt x="956" y="389"/>
                  </a:lnTo>
                  <a:lnTo>
                    <a:pt x="956" y="391"/>
                  </a:lnTo>
                  <a:lnTo>
                    <a:pt x="956" y="391"/>
                  </a:lnTo>
                  <a:lnTo>
                    <a:pt x="956" y="391"/>
                  </a:lnTo>
                  <a:lnTo>
                    <a:pt x="958" y="391"/>
                  </a:lnTo>
                  <a:lnTo>
                    <a:pt x="958" y="391"/>
                  </a:lnTo>
                  <a:lnTo>
                    <a:pt x="958" y="391"/>
                  </a:lnTo>
                  <a:lnTo>
                    <a:pt x="961" y="391"/>
                  </a:lnTo>
                  <a:lnTo>
                    <a:pt x="961" y="391"/>
                  </a:lnTo>
                  <a:lnTo>
                    <a:pt x="963" y="391"/>
                  </a:lnTo>
                  <a:lnTo>
                    <a:pt x="963" y="391"/>
                  </a:lnTo>
                  <a:lnTo>
                    <a:pt x="963" y="391"/>
                  </a:lnTo>
                  <a:lnTo>
                    <a:pt x="963" y="391"/>
                  </a:lnTo>
                  <a:lnTo>
                    <a:pt x="965" y="391"/>
                  </a:lnTo>
                  <a:lnTo>
                    <a:pt x="965" y="391"/>
                  </a:lnTo>
                  <a:lnTo>
                    <a:pt x="965" y="391"/>
                  </a:lnTo>
                  <a:lnTo>
                    <a:pt x="968" y="391"/>
                  </a:lnTo>
                  <a:lnTo>
                    <a:pt x="968" y="391"/>
                  </a:lnTo>
                  <a:lnTo>
                    <a:pt x="968" y="391"/>
                  </a:lnTo>
                  <a:lnTo>
                    <a:pt x="968" y="389"/>
                  </a:lnTo>
                  <a:lnTo>
                    <a:pt x="970" y="389"/>
                  </a:lnTo>
                  <a:lnTo>
                    <a:pt x="970" y="389"/>
                  </a:lnTo>
                  <a:lnTo>
                    <a:pt x="970" y="389"/>
                  </a:lnTo>
                  <a:lnTo>
                    <a:pt x="970" y="389"/>
                  </a:lnTo>
                  <a:lnTo>
                    <a:pt x="973" y="389"/>
                  </a:lnTo>
                  <a:lnTo>
                    <a:pt x="973" y="389"/>
                  </a:lnTo>
                  <a:lnTo>
                    <a:pt x="973" y="389"/>
                  </a:lnTo>
                  <a:lnTo>
                    <a:pt x="973" y="391"/>
                  </a:lnTo>
                  <a:lnTo>
                    <a:pt x="973" y="391"/>
                  </a:lnTo>
                  <a:lnTo>
                    <a:pt x="973" y="394"/>
                  </a:lnTo>
                  <a:lnTo>
                    <a:pt x="975" y="394"/>
                  </a:lnTo>
                  <a:lnTo>
                    <a:pt x="975" y="394"/>
                  </a:lnTo>
                  <a:lnTo>
                    <a:pt x="975" y="394"/>
                  </a:lnTo>
                  <a:lnTo>
                    <a:pt x="975" y="394"/>
                  </a:lnTo>
                  <a:lnTo>
                    <a:pt x="975" y="396"/>
                  </a:lnTo>
                  <a:lnTo>
                    <a:pt x="975" y="396"/>
                  </a:lnTo>
                  <a:lnTo>
                    <a:pt x="977" y="396"/>
                  </a:lnTo>
                  <a:lnTo>
                    <a:pt x="977" y="396"/>
                  </a:lnTo>
                  <a:lnTo>
                    <a:pt x="977" y="398"/>
                  </a:lnTo>
                  <a:lnTo>
                    <a:pt x="977" y="398"/>
                  </a:lnTo>
                  <a:lnTo>
                    <a:pt x="977" y="401"/>
                  </a:lnTo>
                  <a:lnTo>
                    <a:pt x="977" y="401"/>
                  </a:lnTo>
                  <a:lnTo>
                    <a:pt x="977" y="401"/>
                  </a:lnTo>
                  <a:lnTo>
                    <a:pt x="977" y="403"/>
                  </a:lnTo>
                  <a:lnTo>
                    <a:pt x="977" y="403"/>
                  </a:lnTo>
                  <a:lnTo>
                    <a:pt x="977" y="403"/>
                  </a:lnTo>
                  <a:lnTo>
                    <a:pt x="977" y="405"/>
                  </a:lnTo>
                  <a:lnTo>
                    <a:pt x="975" y="405"/>
                  </a:lnTo>
                  <a:lnTo>
                    <a:pt x="975" y="405"/>
                  </a:lnTo>
                  <a:lnTo>
                    <a:pt x="975" y="405"/>
                  </a:lnTo>
                  <a:lnTo>
                    <a:pt x="975" y="405"/>
                  </a:lnTo>
                  <a:lnTo>
                    <a:pt x="975" y="408"/>
                  </a:lnTo>
                  <a:lnTo>
                    <a:pt x="975" y="408"/>
                  </a:lnTo>
                  <a:lnTo>
                    <a:pt x="975" y="410"/>
                  </a:lnTo>
                  <a:lnTo>
                    <a:pt x="975" y="410"/>
                  </a:lnTo>
                  <a:lnTo>
                    <a:pt x="975" y="410"/>
                  </a:lnTo>
                  <a:lnTo>
                    <a:pt x="975" y="413"/>
                  </a:lnTo>
                  <a:lnTo>
                    <a:pt x="975" y="413"/>
                  </a:lnTo>
                  <a:lnTo>
                    <a:pt x="977" y="413"/>
                  </a:lnTo>
                  <a:lnTo>
                    <a:pt x="977" y="413"/>
                  </a:lnTo>
                  <a:lnTo>
                    <a:pt x="977" y="415"/>
                  </a:lnTo>
                  <a:lnTo>
                    <a:pt x="977" y="415"/>
                  </a:lnTo>
                  <a:lnTo>
                    <a:pt x="980" y="415"/>
                  </a:lnTo>
                  <a:lnTo>
                    <a:pt x="980" y="415"/>
                  </a:lnTo>
                  <a:lnTo>
                    <a:pt x="980" y="415"/>
                  </a:lnTo>
                  <a:lnTo>
                    <a:pt x="982" y="415"/>
                  </a:lnTo>
                  <a:lnTo>
                    <a:pt x="982" y="415"/>
                  </a:lnTo>
                  <a:lnTo>
                    <a:pt x="982" y="415"/>
                  </a:lnTo>
                  <a:lnTo>
                    <a:pt x="982" y="415"/>
                  </a:lnTo>
                  <a:lnTo>
                    <a:pt x="984" y="415"/>
                  </a:lnTo>
                  <a:lnTo>
                    <a:pt x="984" y="415"/>
                  </a:lnTo>
                  <a:lnTo>
                    <a:pt x="984" y="415"/>
                  </a:lnTo>
                  <a:lnTo>
                    <a:pt x="987" y="415"/>
                  </a:lnTo>
                  <a:lnTo>
                    <a:pt x="987" y="415"/>
                  </a:lnTo>
                  <a:lnTo>
                    <a:pt x="989" y="415"/>
                  </a:lnTo>
                  <a:lnTo>
                    <a:pt x="989" y="415"/>
                  </a:lnTo>
                  <a:lnTo>
                    <a:pt x="989" y="415"/>
                  </a:lnTo>
                  <a:lnTo>
                    <a:pt x="991" y="415"/>
                  </a:lnTo>
                  <a:lnTo>
                    <a:pt x="991" y="415"/>
                  </a:lnTo>
                  <a:lnTo>
                    <a:pt x="991" y="415"/>
                  </a:lnTo>
                  <a:lnTo>
                    <a:pt x="991" y="415"/>
                  </a:lnTo>
                  <a:lnTo>
                    <a:pt x="994" y="415"/>
                  </a:lnTo>
                  <a:lnTo>
                    <a:pt x="994" y="415"/>
                  </a:lnTo>
                  <a:lnTo>
                    <a:pt x="994" y="415"/>
                  </a:lnTo>
                  <a:lnTo>
                    <a:pt x="994" y="413"/>
                  </a:lnTo>
                  <a:lnTo>
                    <a:pt x="994" y="413"/>
                  </a:lnTo>
                  <a:lnTo>
                    <a:pt x="994" y="413"/>
                  </a:lnTo>
                  <a:lnTo>
                    <a:pt x="994" y="410"/>
                  </a:lnTo>
                  <a:lnTo>
                    <a:pt x="994" y="410"/>
                  </a:lnTo>
                  <a:lnTo>
                    <a:pt x="994" y="410"/>
                  </a:lnTo>
                  <a:lnTo>
                    <a:pt x="996" y="410"/>
                  </a:lnTo>
                  <a:lnTo>
                    <a:pt x="996" y="410"/>
                  </a:lnTo>
                  <a:lnTo>
                    <a:pt x="996" y="408"/>
                  </a:lnTo>
                  <a:lnTo>
                    <a:pt x="996" y="408"/>
                  </a:lnTo>
                  <a:lnTo>
                    <a:pt x="999" y="408"/>
                  </a:lnTo>
                  <a:lnTo>
                    <a:pt x="999" y="408"/>
                  </a:lnTo>
                  <a:lnTo>
                    <a:pt x="999" y="408"/>
                  </a:lnTo>
                  <a:lnTo>
                    <a:pt x="1001" y="408"/>
                  </a:lnTo>
                  <a:lnTo>
                    <a:pt x="1001" y="408"/>
                  </a:lnTo>
                  <a:lnTo>
                    <a:pt x="1001" y="405"/>
                  </a:lnTo>
                  <a:lnTo>
                    <a:pt x="1001" y="405"/>
                  </a:lnTo>
                  <a:lnTo>
                    <a:pt x="1001" y="405"/>
                  </a:lnTo>
                  <a:lnTo>
                    <a:pt x="1003" y="405"/>
                  </a:lnTo>
                  <a:lnTo>
                    <a:pt x="1003" y="405"/>
                  </a:lnTo>
                  <a:lnTo>
                    <a:pt x="1003" y="405"/>
                  </a:lnTo>
                  <a:lnTo>
                    <a:pt x="1003" y="403"/>
                  </a:lnTo>
                  <a:lnTo>
                    <a:pt x="1003" y="403"/>
                  </a:lnTo>
                  <a:lnTo>
                    <a:pt x="1001" y="403"/>
                  </a:lnTo>
                  <a:lnTo>
                    <a:pt x="1001" y="403"/>
                  </a:lnTo>
                  <a:lnTo>
                    <a:pt x="1003" y="403"/>
                  </a:lnTo>
                  <a:lnTo>
                    <a:pt x="1003" y="403"/>
                  </a:lnTo>
                  <a:lnTo>
                    <a:pt x="1003" y="403"/>
                  </a:lnTo>
                  <a:lnTo>
                    <a:pt x="1006" y="403"/>
                  </a:lnTo>
                  <a:lnTo>
                    <a:pt x="1006" y="401"/>
                  </a:lnTo>
                  <a:lnTo>
                    <a:pt x="1006" y="401"/>
                  </a:lnTo>
                  <a:lnTo>
                    <a:pt x="1006" y="401"/>
                  </a:lnTo>
                  <a:lnTo>
                    <a:pt x="1008" y="401"/>
                  </a:lnTo>
                  <a:lnTo>
                    <a:pt x="1008" y="401"/>
                  </a:lnTo>
                  <a:lnTo>
                    <a:pt x="1008" y="401"/>
                  </a:lnTo>
                  <a:lnTo>
                    <a:pt x="1010" y="401"/>
                  </a:lnTo>
                  <a:lnTo>
                    <a:pt x="1010" y="401"/>
                  </a:lnTo>
                  <a:lnTo>
                    <a:pt x="1010" y="401"/>
                  </a:lnTo>
                  <a:lnTo>
                    <a:pt x="1010" y="398"/>
                  </a:lnTo>
                  <a:lnTo>
                    <a:pt x="1013" y="398"/>
                  </a:lnTo>
                  <a:lnTo>
                    <a:pt x="1013" y="398"/>
                  </a:lnTo>
                  <a:lnTo>
                    <a:pt x="1013" y="396"/>
                  </a:lnTo>
                  <a:lnTo>
                    <a:pt x="1010" y="396"/>
                  </a:lnTo>
                  <a:lnTo>
                    <a:pt x="1010" y="396"/>
                  </a:lnTo>
                  <a:lnTo>
                    <a:pt x="1010" y="396"/>
                  </a:lnTo>
                  <a:lnTo>
                    <a:pt x="1010" y="396"/>
                  </a:lnTo>
                  <a:lnTo>
                    <a:pt x="1010" y="396"/>
                  </a:lnTo>
                  <a:lnTo>
                    <a:pt x="1010" y="396"/>
                  </a:lnTo>
                  <a:lnTo>
                    <a:pt x="1010" y="396"/>
                  </a:lnTo>
                  <a:lnTo>
                    <a:pt x="1013" y="396"/>
                  </a:lnTo>
                  <a:lnTo>
                    <a:pt x="1013" y="396"/>
                  </a:lnTo>
                  <a:lnTo>
                    <a:pt x="1013" y="396"/>
                  </a:lnTo>
                  <a:lnTo>
                    <a:pt x="1015" y="396"/>
                  </a:lnTo>
                  <a:lnTo>
                    <a:pt x="1015" y="396"/>
                  </a:lnTo>
                  <a:lnTo>
                    <a:pt x="1015" y="398"/>
                  </a:lnTo>
                  <a:lnTo>
                    <a:pt x="1013" y="398"/>
                  </a:lnTo>
                  <a:lnTo>
                    <a:pt x="1013" y="398"/>
                  </a:lnTo>
                  <a:lnTo>
                    <a:pt x="1015" y="398"/>
                  </a:lnTo>
                  <a:lnTo>
                    <a:pt x="1015" y="398"/>
                  </a:lnTo>
                  <a:lnTo>
                    <a:pt x="1015" y="398"/>
                  </a:lnTo>
                  <a:lnTo>
                    <a:pt x="1017" y="398"/>
                  </a:lnTo>
                  <a:lnTo>
                    <a:pt x="1017" y="398"/>
                  </a:lnTo>
                  <a:lnTo>
                    <a:pt x="1017" y="401"/>
                  </a:lnTo>
                  <a:lnTo>
                    <a:pt x="1017" y="401"/>
                  </a:lnTo>
                  <a:lnTo>
                    <a:pt x="1017" y="401"/>
                  </a:lnTo>
                  <a:lnTo>
                    <a:pt x="1020" y="401"/>
                  </a:lnTo>
                  <a:lnTo>
                    <a:pt x="1020" y="403"/>
                  </a:lnTo>
                  <a:lnTo>
                    <a:pt x="1020" y="403"/>
                  </a:lnTo>
                  <a:lnTo>
                    <a:pt x="1020" y="401"/>
                  </a:lnTo>
                  <a:lnTo>
                    <a:pt x="1022" y="401"/>
                  </a:lnTo>
                  <a:lnTo>
                    <a:pt x="1022" y="403"/>
                  </a:lnTo>
                  <a:lnTo>
                    <a:pt x="1022" y="403"/>
                  </a:lnTo>
                  <a:lnTo>
                    <a:pt x="1022" y="403"/>
                  </a:lnTo>
                  <a:lnTo>
                    <a:pt x="1022" y="405"/>
                  </a:lnTo>
                  <a:lnTo>
                    <a:pt x="1022" y="405"/>
                  </a:lnTo>
                  <a:lnTo>
                    <a:pt x="1022" y="405"/>
                  </a:lnTo>
                  <a:lnTo>
                    <a:pt x="1025" y="405"/>
                  </a:lnTo>
                  <a:lnTo>
                    <a:pt x="1025" y="405"/>
                  </a:lnTo>
                  <a:lnTo>
                    <a:pt x="1025" y="405"/>
                  </a:lnTo>
                  <a:lnTo>
                    <a:pt x="1025" y="405"/>
                  </a:lnTo>
                  <a:lnTo>
                    <a:pt x="1027" y="405"/>
                  </a:lnTo>
                  <a:lnTo>
                    <a:pt x="1027" y="405"/>
                  </a:lnTo>
                  <a:lnTo>
                    <a:pt x="1029" y="405"/>
                  </a:lnTo>
                  <a:lnTo>
                    <a:pt x="1029" y="405"/>
                  </a:lnTo>
                  <a:lnTo>
                    <a:pt x="1027" y="405"/>
                  </a:lnTo>
                  <a:lnTo>
                    <a:pt x="1027" y="405"/>
                  </a:lnTo>
                  <a:lnTo>
                    <a:pt x="1029" y="405"/>
                  </a:lnTo>
                  <a:lnTo>
                    <a:pt x="1029" y="408"/>
                  </a:lnTo>
                  <a:lnTo>
                    <a:pt x="1029" y="408"/>
                  </a:lnTo>
                  <a:lnTo>
                    <a:pt x="1029" y="408"/>
                  </a:lnTo>
                  <a:lnTo>
                    <a:pt x="1029" y="408"/>
                  </a:lnTo>
                  <a:lnTo>
                    <a:pt x="1032" y="408"/>
                  </a:lnTo>
                  <a:lnTo>
                    <a:pt x="1032" y="408"/>
                  </a:lnTo>
                  <a:lnTo>
                    <a:pt x="1032" y="408"/>
                  </a:lnTo>
                  <a:lnTo>
                    <a:pt x="1034" y="408"/>
                  </a:lnTo>
                  <a:lnTo>
                    <a:pt x="1034" y="408"/>
                  </a:lnTo>
                  <a:lnTo>
                    <a:pt x="1034" y="408"/>
                  </a:lnTo>
                  <a:lnTo>
                    <a:pt x="1034" y="408"/>
                  </a:lnTo>
                  <a:lnTo>
                    <a:pt x="1036" y="408"/>
                  </a:lnTo>
                  <a:lnTo>
                    <a:pt x="1036" y="408"/>
                  </a:lnTo>
                  <a:lnTo>
                    <a:pt x="1036" y="408"/>
                  </a:lnTo>
                  <a:lnTo>
                    <a:pt x="1036" y="408"/>
                  </a:lnTo>
                  <a:lnTo>
                    <a:pt x="1039" y="408"/>
                  </a:lnTo>
                  <a:lnTo>
                    <a:pt x="1039" y="408"/>
                  </a:lnTo>
                  <a:lnTo>
                    <a:pt x="1041" y="408"/>
                  </a:lnTo>
                  <a:lnTo>
                    <a:pt x="1041" y="405"/>
                  </a:lnTo>
                  <a:lnTo>
                    <a:pt x="1041" y="405"/>
                  </a:lnTo>
                  <a:lnTo>
                    <a:pt x="1041" y="405"/>
                  </a:lnTo>
                  <a:lnTo>
                    <a:pt x="1041" y="405"/>
                  </a:lnTo>
                  <a:lnTo>
                    <a:pt x="1044" y="405"/>
                  </a:lnTo>
                  <a:lnTo>
                    <a:pt x="1044" y="405"/>
                  </a:lnTo>
                  <a:lnTo>
                    <a:pt x="1044" y="405"/>
                  </a:lnTo>
                  <a:lnTo>
                    <a:pt x="1044" y="405"/>
                  </a:lnTo>
                  <a:lnTo>
                    <a:pt x="1044" y="408"/>
                  </a:lnTo>
                  <a:lnTo>
                    <a:pt x="1044" y="408"/>
                  </a:lnTo>
                  <a:lnTo>
                    <a:pt x="1046" y="408"/>
                  </a:lnTo>
                  <a:lnTo>
                    <a:pt x="1046" y="408"/>
                  </a:lnTo>
                  <a:lnTo>
                    <a:pt x="1046" y="410"/>
                  </a:lnTo>
                  <a:lnTo>
                    <a:pt x="1048" y="410"/>
                  </a:lnTo>
                  <a:lnTo>
                    <a:pt x="1048" y="410"/>
                  </a:lnTo>
                  <a:lnTo>
                    <a:pt x="1048" y="410"/>
                  </a:lnTo>
                  <a:lnTo>
                    <a:pt x="1051" y="410"/>
                  </a:lnTo>
                  <a:lnTo>
                    <a:pt x="1051" y="408"/>
                  </a:lnTo>
                  <a:lnTo>
                    <a:pt x="1051" y="408"/>
                  </a:lnTo>
                  <a:lnTo>
                    <a:pt x="1051" y="410"/>
                  </a:lnTo>
                  <a:lnTo>
                    <a:pt x="1051" y="410"/>
                  </a:lnTo>
                  <a:lnTo>
                    <a:pt x="1053" y="410"/>
                  </a:lnTo>
                  <a:lnTo>
                    <a:pt x="1053" y="410"/>
                  </a:lnTo>
                  <a:lnTo>
                    <a:pt x="1053" y="408"/>
                  </a:lnTo>
                  <a:lnTo>
                    <a:pt x="1055" y="408"/>
                  </a:lnTo>
                  <a:lnTo>
                    <a:pt x="1055" y="410"/>
                  </a:lnTo>
                  <a:lnTo>
                    <a:pt x="1055" y="410"/>
                  </a:lnTo>
                  <a:lnTo>
                    <a:pt x="1055" y="410"/>
                  </a:lnTo>
                  <a:lnTo>
                    <a:pt x="1055" y="413"/>
                  </a:lnTo>
                  <a:lnTo>
                    <a:pt x="1055" y="413"/>
                  </a:lnTo>
                  <a:lnTo>
                    <a:pt x="1053" y="413"/>
                  </a:lnTo>
                  <a:lnTo>
                    <a:pt x="1053" y="413"/>
                  </a:lnTo>
                  <a:lnTo>
                    <a:pt x="1053" y="413"/>
                  </a:lnTo>
                  <a:lnTo>
                    <a:pt x="1053" y="415"/>
                  </a:lnTo>
                  <a:lnTo>
                    <a:pt x="1053" y="415"/>
                  </a:lnTo>
                  <a:lnTo>
                    <a:pt x="1053" y="415"/>
                  </a:lnTo>
                  <a:lnTo>
                    <a:pt x="1053" y="415"/>
                  </a:lnTo>
                  <a:lnTo>
                    <a:pt x="1053" y="415"/>
                  </a:lnTo>
                  <a:lnTo>
                    <a:pt x="1053" y="417"/>
                  </a:lnTo>
                  <a:lnTo>
                    <a:pt x="1051" y="417"/>
                  </a:lnTo>
                  <a:lnTo>
                    <a:pt x="1051" y="417"/>
                  </a:lnTo>
                  <a:lnTo>
                    <a:pt x="1051" y="417"/>
                  </a:lnTo>
                  <a:lnTo>
                    <a:pt x="1051" y="420"/>
                  </a:lnTo>
                  <a:lnTo>
                    <a:pt x="1051" y="420"/>
                  </a:lnTo>
                  <a:lnTo>
                    <a:pt x="1051" y="417"/>
                  </a:lnTo>
                  <a:lnTo>
                    <a:pt x="1053" y="417"/>
                  </a:lnTo>
                  <a:lnTo>
                    <a:pt x="1053" y="420"/>
                  </a:lnTo>
                  <a:lnTo>
                    <a:pt x="1053" y="420"/>
                  </a:lnTo>
                  <a:lnTo>
                    <a:pt x="1051" y="420"/>
                  </a:lnTo>
                  <a:lnTo>
                    <a:pt x="1051" y="422"/>
                  </a:lnTo>
                  <a:lnTo>
                    <a:pt x="1051" y="422"/>
                  </a:lnTo>
                  <a:lnTo>
                    <a:pt x="1051" y="424"/>
                  </a:lnTo>
                  <a:lnTo>
                    <a:pt x="1051" y="424"/>
                  </a:lnTo>
                  <a:lnTo>
                    <a:pt x="1051" y="424"/>
                  </a:lnTo>
                  <a:lnTo>
                    <a:pt x="1051" y="424"/>
                  </a:lnTo>
                  <a:lnTo>
                    <a:pt x="1048" y="424"/>
                  </a:lnTo>
                  <a:lnTo>
                    <a:pt x="1048" y="424"/>
                  </a:lnTo>
                  <a:lnTo>
                    <a:pt x="1048" y="424"/>
                  </a:lnTo>
                  <a:lnTo>
                    <a:pt x="1048" y="424"/>
                  </a:lnTo>
                  <a:lnTo>
                    <a:pt x="1046" y="424"/>
                  </a:lnTo>
                  <a:lnTo>
                    <a:pt x="1046" y="424"/>
                  </a:lnTo>
                  <a:lnTo>
                    <a:pt x="1046" y="424"/>
                  </a:lnTo>
                  <a:lnTo>
                    <a:pt x="1044" y="424"/>
                  </a:lnTo>
                  <a:lnTo>
                    <a:pt x="1044" y="424"/>
                  </a:lnTo>
                  <a:lnTo>
                    <a:pt x="1044" y="424"/>
                  </a:lnTo>
                  <a:lnTo>
                    <a:pt x="1044" y="422"/>
                  </a:lnTo>
                  <a:lnTo>
                    <a:pt x="1044" y="422"/>
                  </a:lnTo>
                  <a:lnTo>
                    <a:pt x="1041" y="422"/>
                  </a:lnTo>
                  <a:lnTo>
                    <a:pt x="1041" y="424"/>
                  </a:lnTo>
                  <a:lnTo>
                    <a:pt x="1041" y="424"/>
                  </a:lnTo>
                  <a:lnTo>
                    <a:pt x="1041" y="424"/>
                  </a:lnTo>
                  <a:lnTo>
                    <a:pt x="1041" y="422"/>
                  </a:lnTo>
                  <a:lnTo>
                    <a:pt x="1041" y="422"/>
                  </a:lnTo>
                  <a:lnTo>
                    <a:pt x="1039" y="422"/>
                  </a:lnTo>
                  <a:lnTo>
                    <a:pt x="1039" y="422"/>
                  </a:lnTo>
                  <a:lnTo>
                    <a:pt x="1039" y="422"/>
                  </a:lnTo>
                  <a:lnTo>
                    <a:pt x="1036" y="422"/>
                  </a:lnTo>
                  <a:lnTo>
                    <a:pt x="1036" y="424"/>
                  </a:lnTo>
                  <a:lnTo>
                    <a:pt x="1036" y="424"/>
                  </a:lnTo>
                  <a:lnTo>
                    <a:pt x="1036" y="424"/>
                  </a:lnTo>
                  <a:lnTo>
                    <a:pt x="1036" y="424"/>
                  </a:lnTo>
                  <a:lnTo>
                    <a:pt x="1034" y="424"/>
                  </a:lnTo>
                  <a:lnTo>
                    <a:pt x="1034" y="424"/>
                  </a:lnTo>
                  <a:lnTo>
                    <a:pt x="1034" y="424"/>
                  </a:lnTo>
                  <a:lnTo>
                    <a:pt x="1034" y="424"/>
                  </a:lnTo>
                  <a:lnTo>
                    <a:pt x="1034" y="427"/>
                  </a:lnTo>
                  <a:lnTo>
                    <a:pt x="1034" y="427"/>
                  </a:lnTo>
                  <a:lnTo>
                    <a:pt x="1032" y="427"/>
                  </a:lnTo>
                  <a:lnTo>
                    <a:pt x="1032" y="427"/>
                  </a:lnTo>
                  <a:lnTo>
                    <a:pt x="1029" y="427"/>
                  </a:lnTo>
                  <a:lnTo>
                    <a:pt x="1029" y="427"/>
                  </a:lnTo>
                  <a:lnTo>
                    <a:pt x="1029" y="427"/>
                  </a:lnTo>
                  <a:lnTo>
                    <a:pt x="1029" y="427"/>
                  </a:lnTo>
                  <a:lnTo>
                    <a:pt x="1027" y="427"/>
                  </a:lnTo>
                  <a:lnTo>
                    <a:pt x="1027" y="427"/>
                  </a:lnTo>
                  <a:lnTo>
                    <a:pt x="1027" y="429"/>
                  </a:lnTo>
                  <a:lnTo>
                    <a:pt x="1027" y="429"/>
                  </a:lnTo>
                  <a:lnTo>
                    <a:pt x="1025" y="429"/>
                  </a:lnTo>
                  <a:lnTo>
                    <a:pt x="1025" y="427"/>
                  </a:lnTo>
                  <a:lnTo>
                    <a:pt x="1025" y="427"/>
                  </a:lnTo>
                  <a:lnTo>
                    <a:pt x="1025" y="429"/>
                  </a:lnTo>
                  <a:lnTo>
                    <a:pt x="1025" y="429"/>
                  </a:lnTo>
                  <a:lnTo>
                    <a:pt x="1022" y="429"/>
                  </a:lnTo>
                  <a:lnTo>
                    <a:pt x="1022" y="429"/>
                  </a:lnTo>
                  <a:lnTo>
                    <a:pt x="1022" y="429"/>
                  </a:lnTo>
                  <a:lnTo>
                    <a:pt x="1022" y="429"/>
                  </a:lnTo>
                  <a:lnTo>
                    <a:pt x="1022" y="432"/>
                  </a:lnTo>
                  <a:lnTo>
                    <a:pt x="1020" y="432"/>
                  </a:lnTo>
                  <a:lnTo>
                    <a:pt x="1020" y="432"/>
                  </a:lnTo>
                  <a:lnTo>
                    <a:pt x="1017" y="432"/>
                  </a:lnTo>
                  <a:lnTo>
                    <a:pt x="1017" y="432"/>
                  </a:lnTo>
                  <a:lnTo>
                    <a:pt x="1017" y="434"/>
                  </a:lnTo>
                  <a:lnTo>
                    <a:pt x="1017" y="434"/>
                  </a:lnTo>
                  <a:lnTo>
                    <a:pt x="1017" y="434"/>
                  </a:lnTo>
                  <a:lnTo>
                    <a:pt x="1017" y="434"/>
                  </a:lnTo>
                  <a:lnTo>
                    <a:pt x="1017" y="436"/>
                  </a:lnTo>
                  <a:lnTo>
                    <a:pt x="1017" y="436"/>
                  </a:lnTo>
                  <a:lnTo>
                    <a:pt x="1017" y="436"/>
                  </a:lnTo>
                  <a:lnTo>
                    <a:pt x="1015" y="436"/>
                  </a:lnTo>
                  <a:lnTo>
                    <a:pt x="1015" y="436"/>
                  </a:lnTo>
                  <a:lnTo>
                    <a:pt x="1015" y="436"/>
                  </a:lnTo>
                  <a:lnTo>
                    <a:pt x="1015" y="434"/>
                  </a:lnTo>
                  <a:lnTo>
                    <a:pt x="1015" y="434"/>
                  </a:lnTo>
                  <a:lnTo>
                    <a:pt x="1015" y="434"/>
                  </a:lnTo>
                  <a:lnTo>
                    <a:pt x="1013" y="434"/>
                  </a:lnTo>
                  <a:lnTo>
                    <a:pt x="1013" y="434"/>
                  </a:lnTo>
                  <a:lnTo>
                    <a:pt x="1013" y="434"/>
                  </a:lnTo>
                  <a:lnTo>
                    <a:pt x="1013" y="436"/>
                  </a:lnTo>
                  <a:lnTo>
                    <a:pt x="1013" y="436"/>
                  </a:lnTo>
                  <a:lnTo>
                    <a:pt x="1013" y="436"/>
                  </a:lnTo>
                  <a:lnTo>
                    <a:pt x="1013" y="439"/>
                  </a:lnTo>
                  <a:lnTo>
                    <a:pt x="1013" y="439"/>
                  </a:lnTo>
                  <a:lnTo>
                    <a:pt x="1013" y="439"/>
                  </a:lnTo>
                  <a:lnTo>
                    <a:pt x="1013" y="441"/>
                  </a:lnTo>
                  <a:lnTo>
                    <a:pt x="1013" y="441"/>
                  </a:lnTo>
                  <a:lnTo>
                    <a:pt x="1013" y="441"/>
                  </a:lnTo>
                  <a:lnTo>
                    <a:pt x="1013" y="443"/>
                  </a:lnTo>
                  <a:lnTo>
                    <a:pt x="1013" y="443"/>
                  </a:lnTo>
                  <a:lnTo>
                    <a:pt x="1010" y="443"/>
                  </a:lnTo>
                  <a:lnTo>
                    <a:pt x="1010" y="443"/>
                  </a:lnTo>
                  <a:lnTo>
                    <a:pt x="1010" y="443"/>
                  </a:lnTo>
                  <a:lnTo>
                    <a:pt x="1010" y="443"/>
                  </a:lnTo>
                  <a:lnTo>
                    <a:pt x="1008" y="443"/>
                  </a:lnTo>
                  <a:lnTo>
                    <a:pt x="1008" y="443"/>
                  </a:lnTo>
                  <a:lnTo>
                    <a:pt x="1008" y="443"/>
                  </a:lnTo>
                  <a:lnTo>
                    <a:pt x="1008" y="443"/>
                  </a:lnTo>
                  <a:lnTo>
                    <a:pt x="1006" y="443"/>
                  </a:lnTo>
                  <a:lnTo>
                    <a:pt x="1006" y="443"/>
                  </a:lnTo>
                  <a:lnTo>
                    <a:pt x="1003" y="443"/>
                  </a:lnTo>
                  <a:lnTo>
                    <a:pt x="1003" y="446"/>
                  </a:lnTo>
                  <a:lnTo>
                    <a:pt x="1003" y="446"/>
                  </a:lnTo>
                  <a:lnTo>
                    <a:pt x="1003" y="446"/>
                  </a:lnTo>
                  <a:lnTo>
                    <a:pt x="1003" y="446"/>
                  </a:lnTo>
                  <a:lnTo>
                    <a:pt x="1003" y="448"/>
                  </a:lnTo>
                  <a:lnTo>
                    <a:pt x="1001" y="448"/>
                  </a:lnTo>
                  <a:lnTo>
                    <a:pt x="1001" y="448"/>
                  </a:lnTo>
                  <a:lnTo>
                    <a:pt x="1001" y="448"/>
                  </a:lnTo>
                  <a:lnTo>
                    <a:pt x="1001" y="448"/>
                  </a:lnTo>
                  <a:lnTo>
                    <a:pt x="999" y="448"/>
                  </a:lnTo>
                  <a:lnTo>
                    <a:pt x="999" y="451"/>
                  </a:lnTo>
                  <a:lnTo>
                    <a:pt x="999" y="451"/>
                  </a:lnTo>
                  <a:lnTo>
                    <a:pt x="999" y="451"/>
                  </a:lnTo>
                  <a:lnTo>
                    <a:pt x="999" y="453"/>
                  </a:lnTo>
                  <a:lnTo>
                    <a:pt x="999" y="453"/>
                  </a:lnTo>
                  <a:lnTo>
                    <a:pt x="996" y="453"/>
                  </a:lnTo>
                  <a:lnTo>
                    <a:pt x="996" y="453"/>
                  </a:lnTo>
                  <a:lnTo>
                    <a:pt x="996" y="455"/>
                  </a:lnTo>
                  <a:lnTo>
                    <a:pt x="996" y="455"/>
                  </a:lnTo>
                  <a:lnTo>
                    <a:pt x="996" y="455"/>
                  </a:lnTo>
                  <a:lnTo>
                    <a:pt x="994" y="455"/>
                  </a:lnTo>
                  <a:lnTo>
                    <a:pt x="994" y="455"/>
                  </a:lnTo>
                  <a:lnTo>
                    <a:pt x="994" y="455"/>
                  </a:lnTo>
                  <a:lnTo>
                    <a:pt x="991" y="455"/>
                  </a:lnTo>
                  <a:lnTo>
                    <a:pt x="991" y="455"/>
                  </a:lnTo>
                  <a:lnTo>
                    <a:pt x="991" y="455"/>
                  </a:lnTo>
                  <a:lnTo>
                    <a:pt x="989" y="455"/>
                  </a:lnTo>
                  <a:lnTo>
                    <a:pt x="989" y="458"/>
                  </a:lnTo>
                  <a:lnTo>
                    <a:pt x="989" y="458"/>
                  </a:lnTo>
                  <a:lnTo>
                    <a:pt x="989" y="458"/>
                  </a:lnTo>
                  <a:lnTo>
                    <a:pt x="989" y="460"/>
                  </a:lnTo>
                  <a:lnTo>
                    <a:pt x="989" y="460"/>
                  </a:lnTo>
                  <a:lnTo>
                    <a:pt x="989" y="460"/>
                  </a:lnTo>
                  <a:lnTo>
                    <a:pt x="989" y="462"/>
                  </a:lnTo>
                  <a:lnTo>
                    <a:pt x="987" y="462"/>
                  </a:lnTo>
                  <a:lnTo>
                    <a:pt x="987" y="462"/>
                  </a:lnTo>
                  <a:lnTo>
                    <a:pt x="987" y="462"/>
                  </a:lnTo>
                  <a:lnTo>
                    <a:pt x="987" y="465"/>
                  </a:lnTo>
                  <a:lnTo>
                    <a:pt x="984" y="465"/>
                  </a:lnTo>
                  <a:lnTo>
                    <a:pt x="984" y="465"/>
                  </a:lnTo>
                  <a:lnTo>
                    <a:pt x="984" y="465"/>
                  </a:lnTo>
                  <a:lnTo>
                    <a:pt x="984" y="465"/>
                  </a:lnTo>
                  <a:lnTo>
                    <a:pt x="984" y="467"/>
                  </a:lnTo>
                  <a:lnTo>
                    <a:pt x="984" y="467"/>
                  </a:lnTo>
                  <a:lnTo>
                    <a:pt x="984" y="467"/>
                  </a:lnTo>
                  <a:lnTo>
                    <a:pt x="984" y="469"/>
                  </a:lnTo>
                  <a:lnTo>
                    <a:pt x="982" y="469"/>
                  </a:lnTo>
                  <a:lnTo>
                    <a:pt x="982" y="469"/>
                  </a:lnTo>
                  <a:lnTo>
                    <a:pt x="982" y="469"/>
                  </a:lnTo>
                  <a:lnTo>
                    <a:pt x="982" y="469"/>
                  </a:lnTo>
                  <a:lnTo>
                    <a:pt x="980" y="469"/>
                  </a:lnTo>
                  <a:lnTo>
                    <a:pt x="980" y="472"/>
                  </a:lnTo>
                  <a:lnTo>
                    <a:pt x="980" y="472"/>
                  </a:lnTo>
                  <a:lnTo>
                    <a:pt x="980" y="474"/>
                  </a:lnTo>
                  <a:lnTo>
                    <a:pt x="980" y="474"/>
                  </a:lnTo>
                  <a:lnTo>
                    <a:pt x="980" y="474"/>
                  </a:lnTo>
                  <a:lnTo>
                    <a:pt x="980" y="477"/>
                  </a:lnTo>
                  <a:lnTo>
                    <a:pt x="982" y="477"/>
                  </a:lnTo>
                  <a:lnTo>
                    <a:pt x="982" y="477"/>
                  </a:lnTo>
                  <a:lnTo>
                    <a:pt x="982" y="477"/>
                  </a:lnTo>
                  <a:lnTo>
                    <a:pt x="984" y="477"/>
                  </a:lnTo>
                  <a:lnTo>
                    <a:pt x="984" y="477"/>
                  </a:lnTo>
                  <a:lnTo>
                    <a:pt x="984" y="477"/>
                  </a:lnTo>
                  <a:lnTo>
                    <a:pt x="984" y="477"/>
                  </a:lnTo>
                  <a:lnTo>
                    <a:pt x="984" y="477"/>
                  </a:lnTo>
                  <a:lnTo>
                    <a:pt x="987" y="477"/>
                  </a:lnTo>
                  <a:lnTo>
                    <a:pt x="987" y="477"/>
                  </a:lnTo>
                  <a:lnTo>
                    <a:pt x="987" y="479"/>
                  </a:lnTo>
                  <a:lnTo>
                    <a:pt x="987" y="479"/>
                  </a:lnTo>
                  <a:lnTo>
                    <a:pt x="987" y="479"/>
                  </a:lnTo>
                  <a:lnTo>
                    <a:pt x="987" y="481"/>
                  </a:lnTo>
                  <a:lnTo>
                    <a:pt x="989" y="481"/>
                  </a:lnTo>
                  <a:lnTo>
                    <a:pt x="989" y="481"/>
                  </a:lnTo>
                  <a:lnTo>
                    <a:pt x="989" y="481"/>
                  </a:lnTo>
                  <a:lnTo>
                    <a:pt x="989" y="481"/>
                  </a:lnTo>
                  <a:lnTo>
                    <a:pt x="989" y="484"/>
                  </a:lnTo>
                  <a:lnTo>
                    <a:pt x="991" y="484"/>
                  </a:lnTo>
                  <a:lnTo>
                    <a:pt x="991" y="484"/>
                  </a:lnTo>
                  <a:lnTo>
                    <a:pt x="991" y="484"/>
                  </a:lnTo>
                  <a:lnTo>
                    <a:pt x="991" y="484"/>
                  </a:lnTo>
                  <a:lnTo>
                    <a:pt x="994" y="484"/>
                  </a:lnTo>
                  <a:lnTo>
                    <a:pt x="994" y="484"/>
                  </a:lnTo>
                  <a:lnTo>
                    <a:pt x="996" y="484"/>
                  </a:lnTo>
                  <a:lnTo>
                    <a:pt x="996" y="484"/>
                  </a:lnTo>
                  <a:lnTo>
                    <a:pt x="996" y="484"/>
                  </a:lnTo>
                  <a:lnTo>
                    <a:pt x="996" y="484"/>
                  </a:lnTo>
                  <a:lnTo>
                    <a:pt x="999" y="484"/>
                  </a:lnTo>
                  <a:lnTo>
                    <a:pt x="999" y="486"/>
                  </a:lnTo>
                  <a:lnTo>
                    <a:pt x="999" y="486"/>
                  </a:lnTo>
                  <a:lnTo>
                    <a:pt x="1001" y="486"/>
                  </a:lnTo>
                  <a:lnTo>
                    <a:pt x="1001" y="486"/>
                  </a:lnTo>
                  <a:lnTo>
                    <a:pt x="1001" y="486"/>
                  </a:lnTo>
                  <a:lnTo>
                    <a:pt x="1001" y="486"/>
                  </a:lnTo>
                  <a:lnTo>
                    <a:pt x="1003" y="486"/>
                  </a:lnTo>
                  <a:lnTo>
                    <a:pt x="1003" y="488"/>
                  </a:lnTo>
                  <a:lnTo>
                    <a:pt x="1003" y="488"/>
                  </a:lnTo>
                  <a:lnTo>
                    <a:pt x="1003" y="488"/>
                  </a:lnTo>
                  <a:lnTo>
                    <a:pt x="1003" y="488"/>
                  </a:lnTo>
                  <a:lnTo>
                    <a:pt x="1003" y="491"/>
                  </a:lnTo>
                  <a:lnTo>
                    <a:pt x="1003" y="491"/>
                  </a:lnTo>
                  <a:lnTo>
                    <a:pt x="1003" y="493"/>
                  </a:lnTo>
                  <a:lnTo>
                    <a:pt x="1006" y="493"/>
                  </a:lnTo>
                  <a:lnTo>
                    <a:pt x="1006" y="493"/>
                  </a:lnTo>
                  <a:lnTo>
                    <a:pt x="1006" y="493"/>
                  </a:lnTo>
                  <a:lnTo>
                    <a:pt x="1006" y="496"/>
                  </a:lnTo>
                  <a:lnTo>
                    <a:pt x="1006" y="496"/>
                  </a:lnTo>
                  <a:lnTo>
                    <a:pt x="1006" y="496"/>
                  </a:lnTo>
                  <a:lnTo>
                    <a:pt x="1006" y="498"/>
                  </a:lnTo>
                  <a:lnTo>
                    <a:pt x="1008" y="498"/>
                  </a:lnTo>
                  <a:lnTo>
                    <a:pt x="1008" y="498"/>
                  </a:lnTo>
                  <a:lnTo>
                    <a:pt x="1008" y="500"/>
                  </a:lnTo>
                  <a:lnTo>
                    <a:pt x="1008" y="500"/>
                  </a:lnTo>
                  <a:lnTo>
                    <a:pt x="1008" y="500"/>
                  </a:lnTo>
                  <a:lnTo>
                    <a:pt x="1008" y="503"/>
                  </a:lnTo>
                  <a:lnTo>
                    <a:pt x="1008" y="503"/>
                  </a:lnTo>
                  <a:lnTo>
                    <a:pt x="1008" y="503"/>
                  </a:lnTo>
                  <a:lnTo>
                    <a:pt x="1008" y="503"/>
                  </a:lnTo>
                  <a:lnTo>
                    <a:pt x="1008" y="505"/>
                  </a:lnTo>
                  <a:lnTo>
                    <a:pt x="1010" y="505"/>
                  </a:lnTo>
                  <a:lnTo>
                    <a:pt x="1010" y="505"/>
                  </a:lnTo>
                  <a:lnTo>
                    <a:pt x="1010" y="507"/>
                  </a:lnTo>
                  <a:lnTo>
                    <a:pt x="1010" y="507"/>
                  </a:lnTo>
                  <a:lnTo>
                    <a:pt x="1010" y="507"/>
                  </a:lnTo>
                  <a:lnTo>
                    <a:pt x="1010" y="510"/>
                  </a:lnTo>
                  <a:lnTo>
                    <a:pt x="1010" y="510"/>
                  </a:lnTo>
                  <a:lnTo>
                    <a:pt x="1010" y="512"/>
                  </a:lnTo>
                  <a:lnTo>
                    <a:pt x="1010" y="512"/>
                  </a:lnTo>
                  <a:lnTo>
                    <a:pt x="1010" y="512"/>
                  </a:lnTo>
                  <a:lnTo>
                    <a:pt x="1010" y="514"/>
                  </a:lnTo>
                  <a:lnTo>
                    <a:pt x="1013" y="514"/>
                  </a:lnTo>
                  <a:lnTo>
                    <a:pt x="1013" y="514"/>
                  </a:lnTo>
                  <a:lnTo>
                    <a:pt x="1013" y="514"/>
                  </a:lnTo>
                  <a:lnTo>
                    <a:pt x="1013" y="514"/>
                  </a:lnTo>
                  <a:lnTo>
                    <a:pt x="1013" y="517"/>
                  </a:lnTo>
                  <a:lnTo>
                    <a:pt x="1013" y="517"/>
                  </a:lnTo>
                  <a:lnTo>
                    <a:pt x="1013" y="519"/>
                  </a:lnTo>
                  <a:lnTo>
                    <a:pt x="1013" y="519"/>
                  </a:lnTo>
                  <a:lnTo>
                    <a:pt x="1015" y="519"/>
                  </a:lnTo>
                  <a:lnTo>
                    <a:pt x="1015" y="522"/>
                  </a:lnTo>
                  <a:lnTo>
                    <a:pt x="1015" y="522"/>
                  </a:lnTo>
                  <a:lnTo>
                    <a:pt x="1015" y="522"/>
                  </a:lnTo>
                  <a:lnTo>
                    <a:pt x="1015" y="522"/>
                  </a:lnTo>
                  <a:lnTo>
                    <a:pt x="1015" y="524"/>
                  </a:lnTo>
                  <a:lnTo>
                    <a:pt x="1015" y="524"/>
                  </a:lnTo>
                  <a:lnTo>
                    <a:pt x="1015" y="524"/>
                  </a:lnTo>
                  <a:lnTo>
                    <a:pt x="1015" y="526"/>
                  </a:lnTo>
                  <a:lnTo>
                    <a:pt x="1015" y="526"/>
                  </a:lnTo>
                  <a:lnTo>
                    <a:pt x="1015" y="529"/>
                  </a:lnTo>
                  <a:lnTo>
                    <a:pt x="1017" y="529"/>
                  </a:lnTo>
                  <a:lnTo>
                    <a:pt x="1017" y="529"/>
                  </a:lnTo>
                  <a:lnTo>
                    <a:pt x="1017" y="531"/>
                  </a:lnTo>
                  <a:lnTo>
                    <a:pt x="1017" y="531"/>
                  </a:lnTo>
                  <a:lnTo>
                    <a:pt x="1017" y="531"/>
                  </a:lnTo>
                  <a:lnTo>
                    <a:pt x="1017" y="533"/>
                  </a:lnTo>
                  <a:lnTo>
                    <a:pt x="1017" y="533"/>
                  </a:lnTo>
                  <a:lnTo>
                    <a:pt x="1017" y="533"/>
                  </a:lnTo>
                  <a:lnTo>
                    <a:pt x="1020" y="533"/>
                  </a:lnTo>
                  <a:lnTo>
                    <a:pt x="1020" y="533"/>
                  </a:lnTo>
                  <a:lnTo>
                    <a:pt x="1022" y="533"/>
                  </a:lnTo>
                  <a:lnTo>
                    <a:pt x="1022" y="533"/>
                  </a:lnTo>
                  <a:lnTo>
                    <a:pt x="1022" y="533"/>
                  </a:lnTo>
                  <a:lnTo>
                    <a:pt x="1022" y="533"/>
                  </a:lnTo>
                  <a:lnTo>
                    <a:pt x="1025" y="533"/>
                  </a:lnTo>
                  <a:lnTo>
                    <a:pt x="1025" y="536"/>
                  </a:lnTo>
                  <a:lnTo>
                    <a:pt x="1025" y="536"/>
                  </a:lnTo>
                  <a:lnTo>
                    <a:pt x="1025" y="536"/>
                  </a:lnTo>
                  <a:lnTo>
                    <a:pt x="1025" y="536"/>
                  </a:lnTo>
                  <a:lnTo>
                    <a:pt x="1027" y="536"/>
                  </a:lnTo>
                  <a:lnTo>
                    <a:pt x="1027" y="538"/>
                  </a:lnTo>
                  <a:lnTo>
                    <a:pt x="1027" y="538"/>
                  </a:lnTo>
                  <a:lnTo>
                    <a:pt x="1027" y="541"/>
                  </a:lnTo>
                  <a:lnTo>
                    <a:pt x="1027" y="541"/>
                  </a:lnTo>
                  <a:lnTo>
                    <a:pt x="1027" y="541"/>
                  </a:lnTo>
                  <a:lnTo>
                    <a:pt x="1027" y="541"/>
                  </a:lnTo>
                  <a:lnTo>
                    <a:pt x="1027" y="543"/>
                  </a:lnTo>
                  <a:lnTo>
                    <a:pt x="1027" y="543"/>
                  </a:lnTo>
                  <a:lnTo>
                    <a:pt x="1027" y="543"/>
                  </a:lnTo>
                  <a:lnTo>
                    <a:pt x="1029" y="543"/>
                  </a:lnTo>
                  <a:lnTo>
                    <a:pt x="1029" y="543"/>
                  </a:lnTo>
                  <a:lnTo>
                    <a:pt x="1029" y="543"/>
                  </a:lnTo>
                  <a:lnTo>
                    <a:pt x="1029" y="543"/>
                  </a:lnTo>
                  <a:lnTo>
                    <a:pt x="1032" y="543"/>
                  </a:lnTo>
                  <a:lnTo>
                    <a:pt x="1032" y="543"/>
                  </a:lnTo>
                  <a:lnTo>
                    <a:pt x="1032" y="545"/>
                  </a:lnTo>
                  <a:lnTo>
                    <a:pt x="1034" y="545"/>
                  </a:lnTo>
                  <a:lnTo>
                    <a:pt x="1034" y="545"/>
                  </a:lnTo>
                  <a:lnTo>
                    <a:pt x="1034" y="545"/>
                  </a:lnTo>
                  <a:lnTo>
                    <a:pt x="1034" y="545"/>
                  </a:lnTo>
                  <a:lnTo>
                    <a:pt x="1034" y="548"/>
                  </a:lnTo>
                  <a:lnTo>
                    <a:pt x="1036" y="548"/>
                  </a:lnTo>
                  <a:lnTo>
                    <a:pt x="1036" y="548"/>
                  </a:lnTo>
                  <a:lnTo>
                    <a:pt x="1036" y="548"/>
                  </a:lnTo>
                  <a:lnTo>
                    <a:pt x="1036" y="548"/>
                  </a:lnTo>
                  <a:lnTo>
                    <a:pt x="1036" y="550"/>
                  </a:lnTo>
                  <a:lnTo>
                    <a:pt x="1036" y="550"/>
                  </a:lnTo>
                  <a:lnTo>
                    <a:pt x="1036" y="552"/>
                  </a:lnTo>
                  <a:lnTo>
                    <a:pt x="1039" y="552"/>
                  </a:lnTo>
                  <a:lnTo>
                    <a:pt x="1039" y="552"/>
                  </a:lnTo>
                  <a:lnTo>
                    <a:pt x="1039" y="552"/>
                  </a:lnTo>
                  <a:lnTo>
                    <a:pt x="1039" y="555"/>
                  </a:lnTo>
                  <a:lnTo>
                    <a:pt x="1039" y="555"/>
                  </a:lnTo>
                  <a:lnTo>
                    <a:pt x="1036" y="555"/>
                  </a:lnTo>
                  <a:lnTo>
                    <a:pt x="1036" y="555"/>
                  </a:lnTo>
                  <a:lnTo>
                    <a:pt x="1036" y="555"/>
                  </a:lnTo>
                  <a:lnTo>
                    <a:pt x="1034" y="555"/>
                  </a:lnTo>
                  <a:lnTo>
                    <a:pt x="1034" y="555"/>
                  </a:lnTo>
                  <a:lnTo>
                    <a:pt x="1034" y="555"/>
                  </a:lnTo>
                  <a:lnTo>
                    <a:pt x="1034" y="555"/>
                  </a:lnTo>
                  <a:lnTo>
                    <a:pt x="1032" y="555"/>
                  </a:lnTo>
                  <a:lnTo>
                    <a:pt x="1032" y="555"/>
                  </a:lnTo>
                  <a:lnTo>
                    <a:pt x="1034" y="555"/>
                  </a:lnTo>
                  <a:lnTo>
                    <a:pt x="1034" y="555"/>
                  </a:lnTo>
                  <a:lnTo>
                    <a:pt x="1034" y="557"/>
                  </a:lnTo>
                  <a:lnTo>
                    <a:pt x="1034" y="557"/>
                  </a:lnTo>
                  <a:lnTo>
                    <a:pt x="1036" y="557"/>
                  </a:lnTo>
                  <a:lnTo>
                    <a:pt x="1036" y="557"/>
                  </a:lnTo>
                  <a:lnTo>
                    <a:pt x="1036" y="557"/>
                  </a:lnTo>
                  <a:lnTo>
                    <a:pt x="1036" y="557"/>
                  </a:lnTo>
                  <a:lnTo>
                    <a:pt x="1039" y="557"/>
                  </a:lnTo>
                  <a:lnTo>
                    <a:pt x="1039" y="560"/>
                  </a:lnTo>
                  <a:lnTo>
                    <a:pt x="1039" y="560"/>
                  </a:lnTo>
                  <a:lnTo>
                    <a:pt x="1036" y="560"/>
                  </a:lnTo>
                  <a:lnTo>
                    <a:pt x="1036" y="562"/>
                  </a:lnTo>
                  <a:lnTo>
                    <a:pt x="1036" y="562"/>
                  </a:lnTo>
                  <a:lnTo>
                    <a:pt x="1036" y="562"/>
                  </a:lnTo>
                  <a:lnTo>
                    <a:pt x="1034" y="562"/>
                  </a:lnTo>
                  <a:lnTo>
                    <a:pt x="1034" y="562"/>
                  </a:lnTo>
                  <a:lnTo>
                    <a:pt x="1036" y="562"/>
                  </a:lnTo>
                  <a:lnTo>
                    <a:pt x="1036" y="562"/>
                  </a:lnTo>
                  <a:lnTo>
                    <a:pt x="1036" y="562"/>
                  </a:lnTo>
                  <a:lnTo>
                    <a:pt x="1036" y="562"/>
                  </a:lnTo>
                  <a:lnTo>
                    <a:pt x="1039" y="562"/>
                  </a:lnTo>
                  <a:lnTo>
                    <a:pt x="1039" y="564"/>
                  </a:lnTo>
                  <a:lnTo>
                    <a:pt x="1039" y="564"/>
                  </a:lnTo>
                  <a:lnTo>
                    <a:pt x="1036" y="564"/>
                  </a:lnTo>
                  <a:lnTo>
                    <a:pt x="1036" y="564"/>
                  </a:lnTo>
                  <a:lnTo>
                    <a:pt x="1036" y="564"/>
                  </a:lnTo>
                  <a:lnTo>
                    <a:pt x="1034" y="564"/>
                  </a:lnTo>
                  <a:lnTo>
                    <a:pt x="1034" y="567"/>
                  </a:lnTo>
                  <a:lnTo>
                    <a:pt x="1036" y="567"/>
                  </a:lnTo>
                  <a:lnTo>
                    <a:pt x="1036" y="567"/>
                  </a:lnTo>
                  <a:lnTo>
                    <a:pt x="1036" y="567"/>
                  </a:lnTo>
                  <a:lnTo>
                    <a:pt x="1036" y="569"/>
                  </a:lnTo>
                  <a:lnTo>
                    <a:pt x="1036" y="569"/>
                  </a:lnTo>
                  <a:lnTo>
                    <a:pt x="1036" y="569"/>
                  </a:lnTo>
                  <a:lnTo>
                    <a:pt x="1036" y="571"/>
                  </a:lnTo>
                  <a:lnTo>
                    <a:pt x="1036" y="571"/>
                  </a:lnTo>
                  <a:lnTo>
                    <a:pt x="1039" y="571"/>
                  </a:lnTo>
                  <a:lnTo>
                    <a:pt x="1039" y="574"/>
                  </a:lnTo>
                  <a:lnTo>
                    <a:pt x="1039" y="574"/>
                  </a:lnTo>
                  <a:lnTo>
                    <a:pt x="1039" y="574"/>
                  </a:lnTo>
                  <a:lnTo>
                    <a:pt x="1039" y="576"/>
                  </a:lnTo>
                  <a:lnTo>
                    <a:pt x="1036" y="576"/>
                  </a:lnTo>
                  <a:lnTo>
                    <a:pt x="1036" y="576"/>
                  </a:lnTo>
                  <a:lnTo>
                    <a:pt x="1036" y="576"/>
                  </a:lnTo>
                  <a:lnTo>
                    <a:pt x="1036" y="576"/>
                  </a:lnTo>
                  <a:lnTo>
                    <a:pt x="1034" y="576"/>
                  </a:lnTo>
                  <a:lnTo>
                    <a:pt x="1034" y="576"/>
                  </a:lnTo>
                  <a:lnTo>
                    <a:pt x="1034" y="576"/>
                  </a:lnTo>
                  <a:lnTo>
                    <a:pt x="1032" y="576"/>
                  </a:lnTo>
                  <a:lnTo>
                    <a:pt x="1032" y="576"/>
                  </a:lnTo>
                  <a:lnTo>
                    <a:pt x="1029" y="576"/>
                  </a:lnTo>
                  <a:lnTo>
                    <a:pt x="1029" y="578"/>
                  </a:lnTo>
                  <a:lnTo>
                    <a:pt x="1029" y="578"/>
                  </a:lnTo>
                  <a:lnTo>
                    <a:pt x="1029" y="578"/>
                  </a:lnTo>
                  <a:lnTo>
                    <a:pt x="1029" y="578"/>
                  </a:lnTo>
                  <a:lnTo>
                    <a:pt x="1027" y="578"/>
                  </a:lnTo>
                  <a:lnTo>
                    <a:pt x="1027" y="581"/>
                  </a:lnTo>
                  <a:lnTo>
                    <a:pt x="1027" y="581"/>
                  </a:lnTo>
                  <a:lnTo>
                    <a:pt x="1025" y="581"/>
                  </a:lnTo>
                  <a:lnTo>
                    <a:pt x="1025" y="581"/>
                  </a:lnTo>
                  <a:lnTo>
                    <a:pt x="1025" y="581"/>
                  </a:lnTo>
                  <a:lnTo>
                    <a:pt x="1025" y="581"/>
                  </a:lnTo>
                  <a:lnTo>
                    <a:pt x="1025" y="583"/>
                  </a:lnTo>
                  <a:lnTo>
                    <a:pt x="1022" y="583"/>
                  </a:lnTo>
                  <a:lnTo>
                    <a:pt x="1022" y="583"/>
                  </a:lnTo>
                  <a:lnTo>
                    <a:pt x="1022" y="583"/>
                  </a:lnTo>
                  <a:lnTo>
                    <a:pt x="1022" y="583"/>
                  </a:lnTo>
                  <a:lnTo>
                    <a:pt x="1020" y="583"/>
                  </a:lnTo>
                  <a:lnTo>
                    <a:pt x="1020" y="583"/>
                  </a:lnTo>
                  <a:lnTo>
                    <a:pt x="1020" y="583"/>
                  </a:lnTo>
                  <a:lnTo>
                    <a:pt x="1017" y="583"/>
                  </a:lnTo>
                  <a:lnTo>
                    <a:pt x="1017" y="586"/>
                  </a:lnTo>
                  <a:lnTo>
                    <a:pt x="1017" y="586"/>
                  </a:lnTo>
                  <a:lnTo>
                    <a:pt x="1017" y="586"/>
                  </a:lnTo>
                  <a:lnTo>
                    <a:pt x="1017" y="588"/>
                  </a:lnTo>
                  <a:lnTo>
                    <a:pt x="1017" y="588"/>
                  </a:lnTo>
                  <a:lnTo>
                    <a:pt x="1017" y="588"/>
                  </a:lnTo>
                  <a:lnTo>
                    <a:pt x="1017" y="590"/>
                  </a:lnTo>
                  <a:lnTo>
                    <a:pt x="1015" y="590"/>
                  </a:lnTo>
                  <a:lnTo>
                    <a:pt x="1015" y="590"/>
                  </a:lnTo>
                  <a:lnTo>
                    <a:pt x="1015" y="590"/>
                  </a:lnTo>
                  <a:lnTo>
                    <a:pt x="1015" y="590"/>
                  </a:lnTo>
                  <a:lnTo>
                    <a:pt x="1013" y="590"/>
                  </a:lnTo>
                  <a:lnTo>
                    <a:pt x="1013" y="590"/>
                  </a:lnTo>
                  <a:lnTo>
                    <a:pt x="1013" y="590"/>
                  </a:lnTo>
                  <a:lnTo>
                    <a:pt x="1013" y="588"/>
                  </a:lnTo>
                  <a:lnTo>
                    <a:pt x="1010" y="588"/>
                  </a:lnTo>
                  <a:lnTo>
                    <a:pt x="1010" y="588"/>
                  </a:lnTo>
                  <a:lnTo>
                    <a:pt x="1010" y="588"/>
                  </a:lnTo>
                  <a:lnTo>
                    <a:pt x="1008" y="588"/>
                  </a:lnTo>
                  <a:lnTo>
                    <a:pt x="1008" y="588"/>
                  </a:lnTo>
                  <a:lnTo>
                    <a:pt x="1008" y="588"/>
                  </a:lnTo>
                  <a:lnTo>
                    <a:pt x="1006" y="588"/>
                  </a:lnTo>
                  <a:lnTo>
                    <a:pt x="1006" y="590"/>
                  </a:lnTo>
                  <a:lnTo>
                    <a:pt x="1008" y="590"/>
                  </a:lnTo>
                  <a:lnTo>
                    <a:pt x="1008" y="590"/>
                  </a:lnTo>
                  <a:lnTo>
                    <a:pt x="1008" y="590"/>
                  </a:lnTo>
                  <a:lnTo>
                    <a:pt x="1008" y="590"/>
                  </a:lnTo>
                  <a:lnTo>
                    <a:pt x="1010" y="590"/>
                  </a:lnTo>
                  <a:lnTo>
                    <a:pt x="1010" y="593"/>
                  </a:lnTo>
                  <a:lnTo>
                    <a:pt x="1010" y="593"/>
                  </a:lnTo>
                  <a:lnTo>
                    <a:pt x="1010" y="593"/>
                  </a:lnTo>
                  <a:lnTo>
                    <a:pt x="1010" y="593"/>
                  </a:lnTo>
                  <a:lnTo>
                    <a:pt x="1010" y="593"/>
                  </a:lnTo>
                  <a:lnTo>
                    <a:pt x="1010" y="595"/>
                  </a:lnTo>
                  <a:lnTo>
                    <a:pt x="1013" y="595"/>
                  </a:lnTo>
                  <a:lnTo>
                    <a:pt x="1013" y="595"/>
                  </a:lnTo>
                  <a:lnTo>
                    <a:pt x="1015" y="595"/>
                  </a:lnTo>
                  <a:lnTo>
                    <a:pt x="1015" y="593"/>
                  </a:lnTo>
                  <a:lnTo>
                    <a:pt x="1015" y="593"/>
                  </a:lnTo>
                  <a:lnTo>
                    <a:pt x="1015" y="593"/>
                  </a:lnTo>
                  <a:lnTo>
                    <a:pt x="1015" y="593"/>
                  </a:lnTo>
                  <a:lnTo>
                    <a:pt x="1017" y="593"/>
                  </a:lnTo>
                  <a:lnTo>
                    <a:pt x="1017" y="593"/>
                  </a:lnTo>
                  <a:lnTo>
                    <a:pt x="1017" y="593"/>
                  </a:lnTo>
                  <a:lnTo>
                    <a:pt x="1017" y="593"/>
                  </a:lnTo>
                  <a:lnTo>
                    <a:pt x="1020" y="593"/>
                  </a:lnTo>
                  <a:lnTo>
                    <a:pt x="1020" y="590"/>
                  </a:lnTo>
                  <a:lnTo>
                    <a:pt x="1020" y="590"/>
                  </a:lnTo>
                  <a:lnTo>
                    <a:pt x="1022" y="590"/>
                  </a:lnTo>
                  <a:lnTo>
                    <a:pt x="1022" y="590"/>
                  </a:lnTo>
                  <a:lnTo>
                    <a:pt x="1022" y="590"/>
                  </a:lnTo>
                  <a:lnTo>
                    <a:pt x="1022" y="590"/>
                  </a:lnTo>
                  <a:lnTo>
                    <a:pt x="1025" y="590"/>
                  </a:lnTo>
                  <a:lnTo>
                    <a:pt x="1025" y="590"/>
                  </a:lnTo>
                  <a:lnTo>
                    <a:pt x="1025" y="590"/>
                  </a:lnTo>
                  <a:lnTo>
                    <a:pt x="1027" y="590"/>
                  </a:lnTo>
                  <a:lnTo>
                    <a:pt x="1027" y="590"/>
                  </a:lnTo>
                  <a:lnTo>
                    <a:pt x="1027" y="590"/>
                  </a:lnTo>
                  <a:lnTo>
                    <a:pt x="1029" y="590"/>
                  </a:lnTo>
                  <a:lnTo>
                    <a:pt x="1029" y="593"/>
                  </a:lnTo>
                  <a:lnTo>
                    <a:pt x="1029" y="593"/>
                  </a:lnTo>
                  <a:lnTo>
                    <a:pt x="1029" y="593"/>
                  </a:lnTo>
                  <a:lnTo>
                    <a:pt x="1029" y="593"/>
                  </a:lnTo>
                  <a:lnTo>
                    <a:pt x="1029" y="593"/>
                  </a:lnTo>
                  <a:lnTo>
                    <a:pt x="1032" y="593"/>
                  </a:lnTo>
                  <a:lnTo>
                    <a:pt x="1032" y="595"/>
                  </a:lnTo>
                  <a:lnTo>
                    <a:pt x="1032" y="595"/>
                  </a:lnTo>
                  <a:lnTo>
                    <a:pt x="1032" y="595"/>
                  </a:lnTo>
                  <a:lnTo>
                    <a:pt x="1032" y="597"/>
                  </a:lnTo>
                  <a:lnTo>
                    <a:pt x="1034" y="597"/>
                  </a:lnTo>
                  <a:lnTo>
                    <a:pt x="1034" y="597"/>
                  </a:lnTo>
                  <a:lnTo>
                    <a:pt x="1034" y="597"/>
                  </a:lnTo>
                  <a:lnTo>
                    <a:pt x="1034" y="597"/>
                  </a:lnTo>
                  <a:lnTo>
                    <a:pt x="1036" y="597"/>
                  </a:lnTo>
                  <a:lnTo>
                    <a:pt x="1036" y="597"/>
                  </a:lnTo>
                  <a:lnTo>
                    <a:pt x="1036" y="597"/>
                  </a:lnTo>
                  <a:lnTo>
                    <a:pt x="1036" y="597"/>
                  </a:lnTo>
                  <a:lnTo>
                    <a:pt x="1036" y="595"/>
                  </a:lnTo>
                  <a:lnTo>
                    <a:pt x="1036" y="595"/>
                  </a:lnTo>
                  <a:lnTo>
                    <a:pt x="1036" y="595"/>
                  </a:lnTo>
                  <a:lnTo>
                    <a:pt x="1036" y="595"/>
                  </a:lnTo>
                  <a:lnTo>
                    <a:pt x="1039" y="595"/>
                  </a:lnTo>
                  <a:lnTo>
                    <a:pt x="1039" y="593"/>
                  </a:lnTo>
                  <a:lnTo>
                    <a:pt x="1039" y="593"/>
                  </a:lnTo>
                  <a:lnTo>
                    <a:pt x="1039" y="593"/>
                  </a:lnTo>
                  <a:lnTo>
                    <a:pt x="1041" y="593"/>
                  </a:lnTo>
                  <a:lnTo>
                    <a:pt x="1041" y="593"/>
                  </a:lnTo>
                  <a:lnTo>
                    <a:pt x="1041" y="593"/>
                  </a:lnTo>
                  <a:lnTo>
                    <a:pt x="1041" y="593"/>
                  </a:lnTo>
                  <a:lnTo>
                    <a:pt x="1041" y="593"/>
                  </a:lnTo>
                  <a:lnTo>
                    <a:pt x="1041" y="590"/>
                  </a:lnTo>
                  <a:lnTo>
                    <a:pt x="1041" y="590"/>
                  </a:lnTo>
                  <a:lnTo>
                    <a:pt x="1041" y="590"/>
                  </a:lnTo>
                  <a:lnTo>
                    <a:pt x="1044" y="590"/>
                  </a:lnTo>
                  <a:lnTo>
                    <a:pt x="1044" y="590"/>
                  </a:lnTo>
                  <a:lnTo>
                    <a:pt x="1044" y="588"/>
                  </a:lnTo>
                  <a:lnTo>
                    <a:pt x="1044" y="588"/>
                  </a:lnTo>
                  <a:lnTo>
                    <a:pt x="1044" y="590"/>
                  </a:lnTo>
                  <a:lnTo>
                    <a:pt x="1046" y="590"/>
                  </a:lnTo>
                  <a:lnTo>
                    <a:pt x="1046" y="590"/>
                  </a:lnTo>
                  <a:lnTo>
                    <a:pt x="1046" y="590"/>
                  </a:lnTo>
                  <a:lnTo>
                    <a:pt x="1048" y="590"/>
                  </a:lnTo>
                  <a:lnTo>
                    <a:pt x="1048" y="590"/>
                  </a:lnTo>
                  <a:lnTo>
                    <a:pt x="1048" y="590"/>
                  </a:lnTo>
                  <a:lnTo>
                    <a:pt x="1048" y="593"/>
                  </a:lnTo>
                  <a:lnTo>
                    <a:pt x="1048" y="593"/>
                  </a:lnTo>
                  <a:lnTo>
                    <a:pt x="1048" y="593"/>
                  </a:lnTo>
                  <a:lnTo>
                    <a:pt x="1048" y="593"/>
                  </a:lnTo>
                  <a:lnTo>
                    <a:pt x="1046" y="593"/>
                  </a:lnTo>
                  <a:lnTo>
                    <a:pt x="1046" y="593"/>
                  </a:lnTo>
                  <a:lnTo>
                    <a:pt x="1044" y="593"/>
                  </a:lnTo>
                  <a:lnTo>
                    <a:pt x="1044" y="593"/>
                  </a:lnTo>
                  <a:lnTo>
                    <a:pt x="1044" y="595"/>
                  </a:lnTo>
                  <a:lnTo>
                    <a:pt x="1046" y="595"/>
                  </a:lnTo>
                  <a:lnTo>
                    <a:pt x="1046" y="595"/>
                  </a:lnTo>
                  <a:lnTo>
                    <a:pt x="1048" y="595"/>
                  </a:lnTo>
                  <a:lnTo>
                    <a:pt x="1048" y="595"/>
                  </a:lnTo>
                  <a:lnTo>
                    <a:pt x="1048" y="597"/>
                  </a:lnTo>
                  <a:lnTo>
                    <a:pt x="1048" y="597"/>
                  </a:lnTo>
                  <a:lnTo>
                    <a:pt x="1048" y="597"/>
                  </a:lnTo>
                  <a:lnTo>
                    <a:pt x="1051" y="597"/>
                  </a:lnTo>
                  <a:lnTo>
                    <a:pt x="1051" y="597"/>
                  </a:lnTo>
                  <a:lnTo>
                    <a:pt x="1048" y="597"/>
                  </a:lnTo>
                  <a:lnTo>
                    <a:pt x="1048" y="600"/>
                  </a:lnTo>
                  <a:lnTo>
                    <a:pt x="1051" y="600"/>
                  </a:lnTo>
                  <a:lnTo>
                    <a:pt x="1051" y="600"/>
                  </a:lnTo>
                  <a:lnTo>
                    <a:pt x="1051" y="600"/>
                  </a:lnTo>
                  <a:lnTo>
                    <a:pt x="1051" y="600"/>
                  </a:lnTo>
                  <a:lnTo>
                    <a:pt x="1051" y="602"/>
                  </a:lnTo>
                  <a:lnTo>
                    <a:pt x="1048" y="602"/>
                  </a:lnTo>
                  <a:lnTo>
                    <a:pt x="1048" y="602"/>
                  </a:lnTo>
                  <a:lnTo>
                    <a:pt x="1048" y="602"/>
                  </a:lnTo>
                  <a:lnTo>
                    <a:pt x="1048" y="602"/>
                  </a:lnTo>
                  <a:lnTo>
                    <a:pt x="1048" y="602"/>
                  </a:lnTo>
                  <a:lnTo>
                    <a:pt x="1048" y="605"/>
                  </a:lnTo>
                  <a:lnTo>
                    <a:pt x="1048" y="605"/>
                  </a:lnTo>
                  <a:lnTo>
                    <a:pt x="1046" y="605"/>
                  </a:lnTo>
                  <a:lnTo>
                    <a:pt x="1046" y="607"/>
                  </a:lnTo>
                  <a:lnTo>
                    <a:pt x="1046" y="607"/>
                  </a:lnTo>
                  <a:lnTo>
                    <a:pt x="1046" y="607"/>
                  </a:lnTo>
                  <a:lnTo>
                    <a:pt x="1044" y="607"/>
                  </a:lnTo>
                  <a:lnTo>
                    <a:pt x="1044" y="607"/>
                  </a:lnTo>
                  <a:lnTo>
                    <a:pt x="1044" y="609"/>
                  </a:lnTo>
                  <a:lnTo>
                    <a:pt x="1044" y="609"/>
                  </a:lnTo>
                  <a:lnTo>
                    <a:pt x="1044" y="607"/>
                  </a:lnTo>
                  <a:lnTo>
                    <a:pt x="1044" y="607"/>
                  </a:lnTo>
                  <a:lnTo>
                    <a:pt x="1041" y="607"/>
                  </a:lnTo>
                  <a:lnTo>
                    <a:pt x="1041" y="605"/>
                  </a:lnTo>
                  <a:lnTo>
                    <a:pt x="1041" y="605"/>
                  </a:lnTo>
                  <a:lnTo>
                    <a:pt x="1041" y="605"/>
                  </a:lnTo>
                  <a:lnTo>
                    <a:pt x="1041" y="605"/>
                  </a:lnTo>
                  <a:lnTo>
                    <a:pt x="1039" y="605"/>
                  </a:lnTo>
                  <a:lnTo>
                    <a:pt x="1039" y="605"/>
                  </a:lnTo>
                  <a:lnTo>
                    <a:pt x="1039" y="605"/>
                  </a:lnTo>
                  <a:lnTo>
                    <a:pt x="1036" y="605"/>
                  </a:lnTo>
                  <a:lnTo>
                    <a:pt x="1036" y="607"/>
                  </a:lnTo>
                  <a:lnTo>
                    <a:pt x="1039" y="607"/>
                  </a:lnTo>
                  <a:lnTo>
                    <a:pt x="1039" y="607"/>
                  </a:lnTo>
                  <a:lnTo>
                    <a:pt x="1039" y="607"/>
                  </a:lnTo>
                  <a:lnTo>
                    <a:pt x="1041" y="607"/>
                  </a:lnTo>
                  <a:lnTo>
                    <a:pt x="1041" y="607"/>
                  </a:lnTo>
                  <a:lnTo>
                    <a:pt x="1041" y="607"/>
                  </a:lnTo>
                  <a:lnTo>
                    <a:pt x="1041" y="607"/>
                  </a:lnTo>
                  <a:lnTo>
                    <a:pt x="1041" y="609"/>
                  </a:lnTo>
                  <a:lnTo>
                    <a:pt x="1041" y="609"/>
                  </a:lnTo>
                  <a:lnTo>
                    <a:pt x="1041" y="609"/>
                  </a:lnTo>
                  <a:lnTo>
                    <a:pt x="1041" y="612"/>
                  </a:lnTo>
                  <a:lnTo>
                    <a:pt x="1041" y="612"/>
                  </a:lnTo>
                  <a:lnTo>
                    <a:pt x="1041" y="612"/>
                  </a:lnTo>
                  <a:lnTo>
                    <a:pt x="1041" y="612"/>
                  </a:lnTo>
                  <a:lnTo>
                    <a:pt x="1041" y="614"/>
                  </a:lnTo>
                  <a:lnTo>
                    <a:pt x="1041" y="614"/>
                  </a:lnTo>
                  <a:lnTo>
                    <a:pt x="1041" y="614"/>
                  </a:lnTo>
                  <a:lnTo>
                    <a:pt x="1039" y="614"/>
                  </a:lnTo>
                  <a:lnTo>
                    <a:pt x="1039" y="616"/>
                  </a:lnTo>
                  <a:lnTo>
                    <a:pt x="1041" y="616"/>
                  </a:lnTo>
                  <a:lnTo>
                    <a:pt x="1041" y="616"/>
                  </a:lnTo>
                  <a:lnTo>
                    <a:pt x="1041" y="616"/>
                  </a:lnTo>
                  <a:lnTo>
                    <a:pt x="1041" y="619"/>
                  </a:lnTo>
                  <a:lnTo>
                    <a:pt x="1041" y="619"/>
                  </a:lnTo>
                  <a:lnTo>
                    <a:pt x="1041" y="619"/>
                  </a:lnTo>
                  <a:lnTo>
                    <a:pt x="1041" y="621"/>
                  </a:lnTo>
                  <a:lnTo>
                    <a:pt x="1041" y="621"/>
                  </a:lnTo>
                  <a:lnTo>
                    <a:pt x="1041" y="621"/>
                  </a:lnTo>
                  <a:lnTo>
                    <a:pt x="1041" y="621"/>
                  </a:lnTo>
                  <a:lnTo>
                    <a:pt x="1041" y="621"/>
                  </a:lnTo>
                  <a:lnTo>
                    <a:pt x="1039" y="621"/>
                  </a:lnTo>
                  <a:lnTo>
                    <a:pt x="1039" y="621"/>
                  </a:lnTo>
                  <a:lnTo>
                    <a:pt x="1036" y="621"/>
                  </a:lnTo>
                  <a:lnTo>
                    <a:pt x="1036" y="621"/>
                  </a:lnTo>
                  <a:lnTo>
                    <a:pt x="1036" y="621"/>
                  </a:lnTo>
                  <a:lnTo>
                    <a:pt x="1034" y="621"/>
                  </a:lnTo>
                  <a:lnTo>
                    <a:pt x="1034" y="621"/>
                  </a:lnTo>
                  <a:lnTo>
                    <a:pt x="1034" y="621"/>
                  </a:lnTo>
                  <a:lnTo>
                    <a:pt x="1034" y="619"/>
                  </a:lnTo>
                  <a:lnTo>
                    <a:pt x="1034" y="619"/>
                  </a:lnTo>
                  <a:lnTo>
                    <a:pt x="1034" y="619"/>
                  </a:lnTo>
                  <a:lnTo>
                    <a:pt x="1032" y="619"/>
                  </a:lnTo>
                  <a:lnTo>
                    <a:pt x="1032" y="621"/>
                  </a:lnTo>
                  <a:lnTo>
                    <a:pt x="1034" y="621"/>
                  </a:lnTo>
                  <a:lnTo>
                    <a:pt x="1034" y="621"/>
                  </a:lnTo>
                  <a:lnTo>
                    <a:pt x="1034" y="621"/>
                  </a:lnTo>
                  <a:lnTo>
                    <a:pt x="1034" y="621"/>
                  </a:lnTo>
                  <a:lnTo>
                    <a:pt x="1034" y="624"/>
                  </a:lnTo>
                  <a:lnTo>
                    <a:pt x="1034" y="624"/>
                  </a:lnTo>
                  <a:lnTo>
                    <a:pt x="1034" y="624"/>
                  </a:lnTo>
                  <a:lnTo>
                    <a:pt x="1034" y="626"/>
                  </a:lnTo>
                  <a:lnTo>
                    <a:pt x="1034" y="626"/>
                  </a:lnTo>
                  <a:lnTo>
                    <a:pt x="1034" y="626"/>
                  </a:lnTo>
                  <a:lnTo>
                    <a:pt x="1034" y="628"/>
                  </a:lnTo>
                  <a:lnTo>
                    <a:pt x="1034" y="628"/>
                  </a:lnTo>
                  <a:lnTo>
                    <a:pt x="1034" y="631"/>
                  </a:lnTo>
                  <a:lnTo>
                    <a:pt x="1034" y="631"/>
                  </a:lnTo>
                  <a:lnTo>
                    <a:pt x="1034" y="631"/>
                  </a:lnTo>
                  <a:lnTo>
                    <a:pt x="1032" y="631"/>
                  </a:lnTo>
                  <a:lnTo>
                    <a:pt x="1032" y="631"/>
                  </a:lnTo>
                  <a:lnTo>
                    <a:pt x="1032" y="633"/>
                  </a:lnTo>
                  <a:lnTo>
                    <a:pt x="1029" y="633"/>
                  </a:lnTo>
                  <a:lnTo>
                    <a:pt x="1029" y="633"/>
                  </a:lnTo>
                  <a:lnTo>
                    <a:pt x="1029" y="633"/>
                  </a:lnTo>
                  <a:lnTo>
                    <a:pt x="1029" y="635"/>
                  </a:lnTo>
                  <a:lnTo>
                    <a:pt x="1032" y="635"/>
                  </a:lnTo>
                  <a:lnTo>
                    <a:pt x="1032" y="635"/>
                  </a:lnTo>
                  <a:lnTo>
                    <a:pt x="1034" y="635"/>
                  </a:lnTo>
                  <a:lnTo>
                    <a:pt x="1034" y="635"/>
                  </a:lnTo>
                  <a:lnTo>
                    <a:pt x="1034" y="638"/>
                  </a:lnTo>
                  <a:lnTo>
                    <a:pt x="1034" y="638"/>
                  </a:lnTo>
                  <a:lnTo>
                    <a:pt x="1034" y="638"/>
                  </a:lnTo>
                  <a:lnTo>
                    <a:pt x="1034" y="640"/>
                  </a:lnTo>
                  <a:lnTo>
                    <a:pt x="1034" y="640"/>
                  </a:lnTo>
                  <a:lnTo>
                    <a:pt x="1034" y="640"/>
                  </a:lnTo>
                  <a:lnTo>
                    <a:pt x="1034" y="642"/>
                  </a:lnTo>
                  <a:lnTo>
                    <a:pt x="1034" y="642"/>
                  </a:lnTo>
                  <a:lnTo>
                    <a:pt x="1034" y="642"/>
                  </a:lnTo>
                  <a:lnTo>
                    <a:pt x="1034" y="642"/>
                  </a:lnTo>
                  <a:lnTo>
                    <a:pt x="1034" y="642"/>
                  </a:lnTo>
                  <a:lnTo>
                    <a:pt x="1032" y="642"/>
                  </a:lnTo>
                  <a:lnTo>
                    <a:pt x="1032" y="642"/>
                  </a:lnTo>
                  <a:lnTo>
                    <a:pt x="1032" y="642"/>
                  </a:lnTo>
                  <a:lnTo>
                    <a:pt x="1029" y="642"/>
                  </a:lnTo>
                  <a:lnTo>
                    <a:pt x="1029" y="642"/>
                  </a:lnTo>
                  <a:lnTo>
                    <a:pt x="1029" y="642"/>
                  </a:lnTo>
                  <a:lnTo>
                    <a:pt x="1029" y="642"/>
                  </a:lnTo>
                  <a:lnTo>
                    <a:pt x="1029" y="642"/>
                  </a:lnTo>
                  <a:lnTo>
                    <a:pt x="1029" y="642"/>
                  </a:lnTo>
                  <a:lnTo>
                    <a:pt x="1027" y="642"/>
                  </a:lnTo>
                  <a:lnTo>
                    <a:pt x="1027" y="645"/>
                  </a:lnTo>
                  <a:lnTo>
                    <a:pt x="1027" y="645"/>
                  </a:lnTo>
                  <a:lnTo>
                    <a:pt x="1027" y="647"/>
                  </a:lnTo>
                  <a:lnTo>
                    <a:pt x="1027" y="647"/>
                  </a:lnTo>
                  <a:lnTo>
                    <a:pt x="1027" y="650"/>
                  </a:lnTo>
                  <a:lnTo>
                    <a:pt x="1027" y="650"/>
                  </a:lnTo>
                  <a:lnTo>
                    <a:pt x="1027" y="647"/>
                  </a:lnTo>
                  <a:lnTo>
                    <a:pt x="1027" y="647"/>
                  </a:lnTo>
                  <a:lnTo>
                    <a:pt x="1025" y="647"/>
                  </a:lnTo>
                  <a:lnTo>
                    <a:pt x="1025" y="647"/>
                  </a:lnTo>
                  <a:lnTo>
                    <a:pt x="1025" y="647"/>
                  </a:lnTo>
                  <a:lnTo>
                    <a:pt x="1025" y="647"/>
                  </a:lnTo>
                  <a:lnTo>
                    <a:pt x="1022" y="647"/>
                  </a:lnTo>
                  <a:lnTo>
                    <a:pt x="1022" y="650"/>
                  </a:lnTo>
                  <a:lnTo>
                    <a:pt x="1025" y="650"/>
                  </a:lnTo>
                  <a:lnTo>
                    <a:pt x="1025" y="650"/>
                  </a:lnTo>
                  <a:lnTo>
                    <a:pt x="1022" y="650"/>
                  </a:lnTo>
                  <a:lnTo>
                    <a:pt x="1022" y="650"/>
                  </a:lnTo>
                  <a:lnTo>
                    <a:pt x="1022" y="652"/>
                  </a:lnTo>
                  <a:lnTo>
                    <a:pt x="1022" y="652"/>
                  </a:lnTo>
                  <a:lnTo>
                    <a:pt x="1022" y="652"/>
                  </a:lnTo>
                  <a:lnTo>
                    <a:pt x="1025" y="652"/>
                  </a:lnTo>
                  <a:lnTo>
                    <a:pt x="1025" y="652"/>
                  </a:lnTo>
                  <a:lnTo>
                    <a:pt x="1022" y="652"/>
                  </a:lnTo>
                  <a:lnTo>
                    <a:pt x="1022" y="654"/>
                  </a:lnTo>
                  <a:lnTo>
                    <a:pt x="1022" y="654"/>
                  </a:lnTo>
                  <a:lnTo>
                    <a:pt x="1022" y="654"/>
                  </a:lnTo>
                  <a:lnTo>
                    <a:pt x="1022" y="654"/>
                  </a:lnTo>
                  <a:lnTo>
                    <a:pt x="1020" y="654"/>
                  </a:lnTo>
                  <a:lnTo>
                    <a:pt x="1020" y="654"/>
                  </a:lnTo>
                  <a:lnTo>
                    <a:pt x="1020" y="654"/>
                  </a:lnTo>
                  <a:lnTo>
                    <a:pt x="1020" y="652"/>
                  </a:lnTo>
                  <a:lnTo>
                    <a:pt x="1017" y="652"/>
                  </a:lnTo>
                  <a:lnTo>
                    <a:pt x="1017" y="652"/>
                  </a:lnTo>
                  <a:lnTo>
                    <a:pt x="1017" y="652"/>
                  </a:lnTo>
                  <a:lnTo>
                    <a:pt x="1017" y="650"/>
                  </a:lnTo>
                  <a:lnTo>
                    <a:pt x="1017" y="650"/>
                  </a:lnTo>
                  <a:lnTo>
                    <a:pt x="1017" y="650"/>
                  </a:lnTo>
                  <a:lnTo>
                    <a:pt x="1017" y="652"/>
                  </a:lnTo>
                  <a:lnTo>
                    <a:pt x="1015" y="652"/>
                  </a:lnTo>
                  <a:lnTo>
                    <a:pt x="1015" y="652"/>
                  </a:lnTo>
                  <a:lnTo>
                    <a:pt x="1017" y="652"/>
                  </a:lnTo>
                  <a:lnTo>
                    <a:pt x="1017" y="652"/>
                  </a:lnTo>
                  <a:lnTo>
                    <a:pt x="1015" y="652"/>
                  </a:lnTo>
                  <a:lnTo>
                    <a:pt x="1015" y="652"/>
                  </a:lnTo>
                  <a:lnTo>
                    <a:pt x="1015" y="654"/>
                  </a:lnTo>
                  <a:lnTo>
                    <a:pt x="1015" y="654"/>
                  </a:lnTo>
                  <a:lnTo>
                    <a:pt x="1015" y="654"/>
                  </a:lnTo>
                  <a:lnTo>
                    <a:pt x="1013" y="654"/>
                  </a:lnTo>
                  <a:lnTo>
                    <a:pt x="1013" y="657"/>
                  </a:lnTo>
                  <a:lnTo>
                    <a:pt x="1013" y="657"/>
                  </a:lnTo>
                  <a:lnTo>
                    <a:pt x="1013" y="657"/>
                  </a:lnTo>
                  <a:lnTo>
                    <a:pt x="1013" y="659"/>
                  </a:lnTo>
                  <a:lnTo>
                    <a:pt x="1010" y="659"/>
                  </a:lnTo>
                  <a:lnTo>
                    <a:pt x="1010" y="659"/>
                  </a:lnTo>
                  <a:lnTo>
                    <a:pt x="1010" y="659"/>
                  </a:lnTo>
                  <a:lnTo>
                    <a:pt x="1010" y="661"/>
                  </a:lnTo>
                  <a:lnTo>
                    <a:pt x="1010" y="661"/>
                  </a:lnTo>
                  <a:lnTo>
                    <a:pt x="1010" y="661"/>
                  </a:lnTo>
                  <a:lnTo>
                    <a:pt x="1013" y="661"/>
                  </a:lnTo>
                  <a:lnTo>
                    <a:pt x="1013" y="661"/>
                  </a:lnTo>
                  <a:lnTo>
                    <a:pt x="1013" y="664"/>
                  </a:lnTo>
                  <a:lnTo>
                    <a:pt x="1010" y="664"/>
                  </a:lnTo>
                  <a:lnTo>
                    <a:pt x="1010" y="664"/>
                  </a:lnTo>
                  <a:lnTo>
                    <a:pt x="1010" y="666"/>
                  </a:lnTo>
                  <a:lnTo>
                    <a:pt x="1010" y="666"/>
                  </a:lnTo>
                  <a:lnTo>
                    <a:pt x="1010" y="666"/>
                  </a:lnTo>
                  <a:lnTo>
                    <a:pt x="1010" y="666"/>
                  </a:lnTo>
                  <a:lnTo>
                    <a:pt x="1010" y="669"/>
                  </a:lnTo>
                  <a:lnTo>
                    <a:pt x="1010" y="669"/>
                  </a:lnTo>
                  <a:lnTo>
                    <a:pt x="1008" y="669"/>
                  </a:lnTo>
                  <a:lnTo>
                    <a:pt x="1008" y="671"/>
                  </a:lnTo>
                  <a:lnTo>
                    <a:pt x="1008" y="671"/>
                  </a:lnTo>
                  <a:lnTo>
                    <a:pt x="1008" y="671"/>
                  </a:lnTo>
                  <a:lnTo>
                    <a:pt x="1008" y="671"/>
                  </a:lnTo>
                  <a:lnTo>
                    <a:pt x="1008" y="671"/>
                  </a:lnTo>
                  <a:lnTo>
                    <a:pt x="1006" y="671"/>
                  </a:lnTo>
                  <a:lnTo>
                    <a:pt x="1006" y="673"/>
                  </a:lnTo>
                  <a:lnTo>
                    <a:pt x="1008" y="673"/>
                  </a:lnTo>
                  <a:lnTo>
                    <a:pt x="1008" y="673"/>
                  </a:lnTo>
                  <a:lnTo>
                    <a:pt x="1008" y="673"/>
                  </a:lnTo>
                  <a:lnTo>
                    <a:pt x="1008" y="676"/>
                  </a:lnTo>
                  <a:lnTo>
                    <a:pt x="1008" y="676"/>
                  </a:lnTo>
                  <a:lnTo>
                    <a:pt x="1006" y="676"/>
                  </a:lnTo>
                  <a:lnTo>
                    <a:pt x="1006" y="676"/>
                  </a:lnTo>
                  <a:lnTo>
                    <a:pt x="1006" y="676"/>
                  </a:lnTo>
                  <a:lnTo>
                    <a:pt x="1003" y="676"/>
                  </a:lnTo>
                  <a:lnTo>
                    <a:pt x="1003" y="676"/>
                  </a:lnTo>
                  <a:lnTo>
                    <a:pt x="1003" y="676"/>
                  </a:lnTo>
                  <a:lnTo>
                    <a:pt x="1003" y="678"/>
                  </a:lnTo>
                  <a:lnTo>
                    <a:pt x="1001" y="678"/>
                  </a:lnTo>
                  <a:lnTo>
                    <a:pt x="1001" y="676"/>
                  </a:lnTo>
                  <a:lnTo>
                    <a:pt x="1001" y="676"/>
                  </a:lnTo>
                  <a:lnTo>
                    <a:pt x="1001" y="676"/>
                  </a:lnTo>
                  <a:lnTo>
                    <a:pt x="1001" y="678"/>
                  </a:lnTo>
                  <a:lnTo>
                    <a:pt x="999" y="678"/>
                  </a:lnTo>
                  <a:lnTo>
                    <a:pt x="999" y="678"/>
                  </a:lnTo>
                  <a:lnTo>
                    <a:pt x="1001" y="678"/>
                  </a:lnTo>
                  <a:lnTo>
                    <a:pt x="1001" y="678"/>
                  </a:lnTo>
                  <a:lnTo>
                    <a:pt x="1001" y="680"/>
                  </a:lnTo>
                  <a:lnTo>
                    <a:pt x="1001" y="680"/>
                  </a:lnTo>
                  <a:lnTo>
                    <a:pt x="1001" y="680"/>
                  </a:lnTo>
                  <a:lnTo>
                    <a:pt x="1001" y="683"/>
                  </a:lnTo>
                  <a:lnTo>
                    <a:pt x="1001" y="683"/>
                  </a:lnTo>
                  <a:lnTo>
                    <a:pt x="1001" y="683"/>
                  </a:lnTo>
                  <a:lnTo>
                    <a:pt x="1001" y="685"/>
                  </a:lnTo>
                  <a:lnTo>
                    <a:pt x="1001" y="685"/>
                  </a:lnTo>
                  <a:lnTo>
                    <a:pt x="1001" y="685"/>
                  </a:lnTo>
                  <a:lnTo>
                    <a:pt x="1001" y="687"/>
                  </a:lnTo>
                  <a:lnTo>
                    <a:pt x="1001" y="687"/>
                  </a:lnTo>
                  <a:lnTo>
                    <a:pt x="1001" y="685"/>
                  </a:lnTo>
                  <a:lnTo>
                    <a:pt x="999" y="685"/>
                  </a:lnTo>
                  <a:lnTo>
                    <a:pt x="999" y="687"/>
                  </a:lnTo>
                  <a:lnTo>
                    <a:pt x="999" y="687"/>
                  </a:lnTo>
                  <a:lnTo>
                    <a:pt x="999" y="687"/>
                  </a:lnTo>
                  <a:lnTo>
                    <a:pt x="996" y="687"/>
                  </a:lnTo>
                  <a:lnTo>
                    <a:pt x="996" y="687"/>
                  </a:lnTo>
                  <a:lnTo>
                    <a:pt x="996" y="687"/>
                  </a:lnTo>
                  <a:lnTo>
                    <a:pt x="996" y="685"/>
                  </a:lnTo>
                  <a:lnTo>
                    <a:pt x="996" y="685"/>
                  </a:lnTo>
                  <a:lnTo>
                    <a:pt x="996" y="687"/>
                  </a:lnTo>
                  <a:lnTo>
                    <a:pt x="994" y="687"/>
                  </a:lnTo>
                  <a:lnTo>
                    <a:pt x="994" y="687"/>
                  </a:lnTo>
                  <a:lnTo>
                    <a:pt x="994" y="687"/>
                  </a:lnTo>
                  <a:lnTo>
                    <a:pt x="994" y="687"/>
                  </a:lnTo>
                  <a:lnTo>
                    <a:pt x="996" y="687"/>
                  </a:lnTo>
                  <a:lnTo>
                    <a:pt x="996" y="690"/>
                  </a:lnTo>
                  <a:lnTo>
                    <a:pt x="996" y="690"/>
                  </a:lnTo>
                  <a:lnTo>
                    <a:pt x="996" y="690"/>
                  </a:lnTo>
                  <a:lnTo>
                    <a:pt x="996" y="692"/>
                  </a:lnTo>
                  <a:lnTo>
                    <a:pt x="996" y="692"/>
                  </a:lnTo>
                  <a:lnTo>
                    <a:pt x="996" y="692"/>
                  </a:lnTo>
                  <a:lnTo>
                    <a:pt x="994" y="692"/>
                  </a:lnTo>
                  <a:lnTo>
                    <a:pt x="994" y="692"/>
                  </a:lnTo>
                  <a:lnTo>
                    <a:pt x="994" y="692"/>
                  </a:lnTo>
                  <a:lnTo>
                    <a:pt x="991" y="692"/>
                  </a:lnTo>
                  <a:lnTo>
                    <a:pt x="991" y="692"/>
                  </a:lnTo>
                  <a:lnTo>
                    <a:pt x="991" y="692"/>
                  </a:lnTo>
                  <a:lnTo>
                    <a:pt x="991" y="695"/>
                  </a:lnTo>
                  <a:lnTo>
                    <a:pt x="989" y="695"/>
                  </a:lnTo>
                  <a:lnTo>
                    <a:pt x="989" y="695"/>
                  </a:lnTo>
                  <a:lnTo>
                    <a:pt x="991" y="695"/>
                  </a:lnTo>
                  <a:lnTo>
                    <a:pt x="991" y="697"/>
                  </a:lnTo>
                  <a:lnTo>
                    <a:pt x="991" y="697"/>
                  </a:lnTo>
                  <a:lnTo>
                    <a:pt x="989" y="697"/>
                  </a:lnTo>
                  <a:lnTo>
                    <a:pt x="989" y="699"/>
                  </a:lnTo>
                  <a:lnTo>
                    <a:pt x="991" y="699"/>
                  </a:lnTo>
                  <a:lnTo>
                    <a:pt x="991" y="699"/>
                  </a:lnTo>
                  <a:lnTo>
                    <a:pt x="991" y="699"/>
                  </a:lnTo>
                  <a:lnTo>
                    <a:pt x="991" y="702"/>
                  </a:lnTo>
                  <a:lnTo>
                    <a:pt x="991" y="702"/>
                  </a:lnTo>
                  <a:lnTo>
                    <a:pt x="991" y="702"/>
                  </a:lnTo>
                  <a:lnTo>
                    <a:pt x="991" y="702"/>
                  </a:lnTo>
                  <a:lnTo>
                    <a:pt x="989" y="702"/>
                  </a:lnTo>
                  <a:lnTo>
                    <a:pt x="989" y="702"/>
                  </a:lnTo>
                  <a:lnTo>
                    <a:pt x="989" y="704"/>
                  </a:lnTo>
                  <a:lnTo>
                    <a:pt x="989" y="704"/>
                  </a:lnTo>
                  <a:lnTo>
                    <a:pt x="989" y="704"/>
                  </a:lnTo>
                  <a:lnTo>
                    <a:pt x="991" y="704"/>
                  </a:lnTo>
                  <a:lnTo>
                    <a:pt x="991" y="706"/>
                  </a:lnTo>
                  <a:lnTo>
                    <a:pt x="989" y="706"/>
                  </a:lnTo>
                  <a:lnTo>
                    <a:pt x="989" y="706"/>
                  </a:lnTo>
                  <a:lnTo>
                    <a:pt x="989" y="706"/>
                  </a:lnTo>
                  <a:lnTo>
                    <a:pt x="989" y="706"/>
                  </a:lnTo>
                  <a:lnTo>
                    <a:pt x="989" y="709"/>
                  </a:lnTo>
                  <a:lnTo>
                    <a:pt x="991" y="709"/>
                  </a:lnTo>
                  <a:lnTo>
                    <a:pt x="991" y="709"/>
                  </a:lnTo>
                  <a:lnTo>
                    <a:pt x="991" y="706"/>
                  </a:lnTo>
                  <a:lnTo>
                    <a:pt x="991" y="706"/>
                  </a:lnTo>
                  <a:lnTo>
                    <a:pt x="991" y="709"/>
                  </a:lnTo>
                  <a:lnTo>
                    <a:pt x="991" y="709"/>
                  </a:lnTo>
                  <a:lnTo>
                    <a:pt x="994" y="709"/>
                  </a:lnTo>
                  <a:lnTo>
                    <a:pt x="994" y="709"/>
                  </a:lnTo>
                  <a:lnTo>
                    <a:pt x="996" y="709"/>
                  </a:lnTo>
                  <a:lnTo>
                    <a:pt x="996" y="711"/>
                  </a:lnTo>
                  <a:lnTo>
                    <a:pt x="996" y="711"/>
                  </a:lnTo>
                  <a:lnTo>
                    <a:pt x="994" y="711"/>
                  </a:lnTo>
                  <a:lnTo>
                    <a:pt x="994" y="711"/>
                  </a:lnTo>
                  <a:lnTo>
                    <a:pt x="994" y="714"/>
                  </a:lnTo>
                  <a:lnTo>
                    <a:pt x="994" y="714"/>
                  </a:lnTo>
                  <a:lnTo>
                    <a:pt x="994" y="714"/>
                  </a:lnTo>
                  <a:lnTo>
                    <a:pt x="991" y="714"/>
                  </a:lnTo>
                  <a:lnTo>
                    <a:pt x="991" y="716"/>
                  </a:lnTo>
                  <a:lnTo>
                    <a:pt x="991" y="716"/>
                  </a:lnTo>
                  <a:lnTo>
                    <a:pt x="991" y="716"/>
                  </a:lnTo>
                  <a:lnTo>
                    <a:pt x="991" y="716"/>
                  </a:lnTo>
                  <a:lnTo>
                    <a:pt x="991" y="718"/>
                  </a:lnTo>
                  <a:lnTo>
                    <a:pt x="991" y="718"/>
                  </a:lnTo>
                  <a:lnTo>
                    <a:pt x="991" y="718"/>
                  </a:lnTo>
                  <a:lnTo>
                    <a:pt x="991" y="718"/>
                  </a:lnTo>
                  <a:lnTo>
                    <a:pt x="991" y="718"/>
                  </a:lnTo>
                  <a:lnTo>
                    <a:pt x="989" y="718"/>
                  </a:lnTo>
                  <a:lnTo>
                    <a:pt x="989" y="716"/>
                  </a:lnTo>
                  <a:lnTo>
                    <a:pt x="989" y="716"/>
                  </a:lnTo>
                  <a:lnTo>
                    <a:pt x="989" y="716"/>
                  </a:lnTo>
                  <a:lnTo>
                    <a:pt x="987" y="716"/>
                  </a:lnTo>
                  <a:lnTo>
                    <a:pt x="987" y="716"/>
                  </a:lnTo>
                  <a:lnTo>
                    <a:pt x="987" y="718"/>
                  </a:lnTo>
                  <a:lnTo>
                    <a:pt x="987" y="718"/>
                  </a:lnTo>
                  <a:lnTo>
                    <a:pt x="987" y="718"/>
                  </a:lnTo>
                  <a:lnTo>
                    <a:pt x="989" y="718"/>
                  </a:lnTo>
                  <a:lnTo>
                    <a:pt x="989" y="721"/>
                  </a:lnTo>
                  <a:lnTo>
                    <a:pt x="989" y="721"/>
                  </a:lnTo>
                  <a:lnTo>
                    <a:pt x="989" y="721"/>
                  </a:lnTo>
                  <a:lnTo>
                    <a:pt x="987" y="721"/>
                  </a:lnTo>
                  <a:lnTo>
                    <a:pt x="987" y="721"/>
                  </a:lnTo>
                  <a:lnTo>
                    <a:pt x="987" y="721"/>
                  </a:lnTo>
                  <a:lnTo>
                    <a:pt x="984" y="721"/>
                  </a:lnTo>
                  <a:lnTo>
                    <a:pt x="984" y="721"/>
                  </a:lnTo>
                  <a:lnTo>
                    <a:pt x="984" y="721"/>
                  </a:lnTo>
                  <a:lnTo>
                    <a:pt x="984" y="718"/>
                  </a:lnTo>
                  <a:lnTo>
                    <a:pt x="984" y="718"/>
                  </a:lnTo>
                  <a:lnTo>
                    <a:pt x="984" y="718"/>
                  </a:lnTo>
                  <a:lnTo>
                    <a:pt x="984" y="716"/>
                  </a:lnTo>
                  <a:lnTo>
                    <a:pt x="984" y="716"/>
                  </a:lnTo>
                  <a:lnTo>
                    <a:pt x="984" y="714"/>
                  </a:lnTo>
                  <a:lnTo>
                    <a:pt x="984" y="714"/>
                  </a:lnTo>
                  <a:lnTo>
                    <a:pt x="984" y="714"/>
                  </a:lnTo>
                  <a:lnTo>
                    <a:pt x="984" y="711"/>
                  </a:lnTo>
                  <a:lnTo>
                    <a:pt x="984" y="711"/>
                  </a:lnTo>
                  <a:lnTo>
                    <a:pt x="984" y="714"/>
                  </a:lnTo>
                  <a:lnTo>
                    <a:pt x="984" y="714"/>
                  </a:lnTo>
                  <a:lnTo>
                    <a:pt x="982" y="714"/>
                  </a:lnTo>
                  <a:lnTo>
                    <a:pt x="982" y="716"/>
                  </a:lnTo>
                  <a:lnTo>
                    <a:pt x="982" y="716"/>
                  </a:lnTo>
                  <a:lnTo>
                    <a:pt x="982" y="714"/>
                  </a:lnTo>
                  <a:lnTo>
                    <a:pt x="982" y="714"/>
                  </a:lnTo>
                  <a:lnTo>
                    <a:pt x="982" y="714"/>
                  </a:lnTo>
                  <a:lnTo>
                    <a:pt x="980" y="714"/>
                  </a:lnTo>
                  <a:lnTo>
                    <a:pt x="980" y="714"/>
                  </a:lnTo>
                  <a:lnTo>
                    <a:pt x="980" y="716"/>
                  </a:lnTo>
                  <a:lnTo>
                    <a:pt x="982" y="716"/>
                  </a:lnTo>
                  <a:lnTo>
                    <a:pt x="982" y="716"/>
                  </a:lnTo>
                  <a:lnTo>
                    <a:pt x="982" y="716"/>
                  </a:lnTo>
                  <a:lnTo>
                    <a:pt x="982" y="716"/>
                  </a:lnTo>
                  <a:lnTo>
                    <a:pt x="984" y="716"/>
                  </a:lnTo>
                  <a:lnTo>
                    <a:pt x="984" y="718"/>
                  </a:lnTo>
                  <a:lnTo>
                    <a:pt x="984" y="718"/>
                  </a:lnTo>
                  <a:lnTo>
                    <a:pt x="984" y="721"/>
                  </a:lnTo>
                  <a:lnTo>
                    <a:pt x="982" y="721"/>
                  </a:lnTo>
                  <a:lnTo>
                    <a:pt x="982" y="721"/>
                  </a:lnTo>
                  <a:lnTo>
                    <a:pt x="982" y="721"/>
                  </a:lnTo>
                  <a:lnTo>
                    <a:pt x="982" y="721"/>
                  </a:lnTo>
                  <a:lnTo>
                    <a:pt x="982" y="721"/>
                  </a:lnTo>
                  <a:lnTo>
                    <a:pt x="982" y="721"/>
                  </a:lnTo>
                  <a:lnTo>
                    <a:pt x="980" y="721"/>
                  </a:lnTo>
                  <a:lnTo>
                    <a:pt x="980" y="721"/>
                  </a:lnTo>
                  <a:lnTo>
                    <a:pt x="980" y="721"/>
                  </a:lnTo>
                  <a:lnTo>
                    <a:pt x="980" y="723"/>
                  </a:lnTo>
                  <a:lnTo>
                    <a:pt x="980" y="723"/>
                  </a:lnTo>
                  <a:lnTo>
                    <a:pt x="980" y="725"/>
                  </a:lnTo>
                  <a:lnTo>
                    <a:pt x="977" y="725"/>
                  </a:lnTo>
                  <a:lnTo>
                    <a:pt x="977" y="725"/>
                  </a:lnTo>
                  <a:lnTo>
                    <a:pt x="977" y="723"/>
                  </a:lnTo>
                  <a:lnTo>
                    <a:pt x="977" y="723"/>
                  </a:lnTo>
                  <a:lnTo>
                    <a:pt x="977" y="723"/>
                  </a:lnTo>
                  <a:lnTo>
                    <a:pt x="977" y="723"/>
                  </a:lnTo>
                  <a:lnTo>
                    <a:pt x="977" y="725"/>
                  </a:lnTo>
                  <a:lnTo>
                    <a:pt x="977" y="725"/>
                  </a:lnTo>
                  <a:lnTo>
                    <a:pt x="977" y="728"/>
                  </a:lnTo>
                  <a:lnTo>
                    <a:pt x="975" y="728"/>
                  </a:lnTo>
                  <a:lnTo>
                    <a:pt x="975" y="728"/>
                  </a:lnTo>
                  <a:lnTo>
                    <a:pt x="975" y="730"/>
                  </a:lnTo>
                  <a:lnTo>
                    <a:pt x="975" y="730"/>
                  </a:lnTo>
                  <a:lnTo>
                    <a:pt x="975" y="730"/>
                  </a:lnTo>
                  <a:lnTo>
                    <a:pt x="975" y="728"/>
                  </a:lnTo>
                  <a:lnTo>
                    <a:pt x="973" y="728"/>
                  </a:lnTo>
                  <a:lnTo>
                    <a:pt x="973" y="730"/>
                  </a:lnTo>
                  <a:lnTo>
                    <a:pt x="973" y="730"/>
                  </a:lnTo>
                  <a:lnTo>
                    <a:pt x="970" y="730"/>
                  </a:lnTo>
                  <a:lnTo>
                    <a:pt x="970" y="730"/>
                  </a:lnTo>
                  <a:lnTo>
                    <a:pt x="970" y="730"/>
                  </a:lnTo>
                  <a:lnTo>
                    <a:pt x="970" y="733"/>
                  </a:lnTo>
                  <a:lnTo>
                    <a:pt x="970" y="733"/>
                  </a:lnTo>
                  <a:lnTo>
                    <a:pt x="970" y="733"/>
                  </a:lnTo>
                  <a:lnTo>
                    <a:pt x="970" y="733"/>
                  </a:lnTo>
                  <a:lnTo>
                    <a:pt x="970" y="735"/>
                  </a:lnTo>
                  <a:lnTo>
                    <a:pt x="970" y="735"/>
                  </a:lnTo>
                  <a:lnTo>
                    <a:pt x="970" y="737"/>
                  </a:lnTo>
                  <a:lnTo>
                    <a:pt x="968" y="737"/>
                  </a:lnTo>
                  <a:lnTo>
                    <a:pt x="968" y="737"/>
                  </a:lnTo>
                  <a:lnTo>
                    <a:pt x="968" y="737"/>
                  </a:lnTo>
                  <a:lnTo>
                    <a:pt x="968" y="737"/>
                  </a:lnTo>
                  <a:lnTo>
                    <a:pt x="965" y="737"/>
                  </a:lnTo>
                  <a:lnTo>
                    <a:pt x="965" y="737"/>
                  </a:lnTo>
                  <a:lnTo>
                    <a:pt x="965" y="735"/>
                  </a:lnTo>
                  <a:lnTo>
                    <a:pt x="965" y="735"/>
                  </a:lnTo>
                  <a:lnTo>
                    <a:pt x="963" y="735"/>
                  </a:lnTo>
                  <a:lnTo>
                    <a:pt x="963" y="735"/>
                  </a:lnTo>
                  <a:lnTo>
                    <a:pt x="963" y="735"/>
                  </a:lnTo>
                  <a:lnTo>
                    <a:pt x="961" y="735"/>
                  </a:lnTo>
                  <a:lnTo>
                    <a:pt x="961" y="735"/>
                  </a:lnTo>
                  <a:lnTo>
                    <a:pt x="961" y="737"/>
                  </a:lnTo>
                  <a:lnTo>
                    <a:pt x="961" y="737"/>
                  </a:lnTo>
                  <a:lnTo>
                    <a:pt x="963" y="737"/>
                  </a:lnTo>
                  <a:lnTo>
                    <a:pt x="963" y="737"/>
                  </a:lnTo>
                  <a:lnTo>
                    <a:pt x="963" y="737"/>
                  </a:lnTo>
                  <a:lnTo>
                    <a:pt x="963" y="737"/>
                  </a:lnTo>
                  <a:lnTo>
                    <a:pt x="965" y="737"/>
                  </a:lnTo>
                  <a:lnTo>
                    <a:pt x="965" y="740"/>
                  </a:lnTo>
                  <a:lnTo>
                    <a:pt x="965" y="740"/>
                  </a:lnTo>
                  <a:lnTo>
                    <a:pt x="963" y="740"/>
                  </a:lnTo>
                  <a:lnTo>
                    <a:pt x="963" y="740"/>
                  </a:lnTo>
                  <a:lnTo>
                    <a:pt x="963" y="740"/>
                  </a:lnTo>
                  <a:lnTo>
                    <a:pt x="963" y="740"/>
                  </a:lnTo>
                  <a:lnTo>
                    <a:pt x="963" y="740"/>
                  </a:lnTo>
                  <a:lnTo>
                    <a:pt x="963" y="740"/>
                  </a:lnTo>
                  <a:lnTo>
                    <a:pt x="961" y="740"/>
                  </a:lnTo>
                  <a:lnTo>
                    <a:pt x="961" y="740"/>
                  </a:lnTo>
                  <a:lnTo>
                    <a:pt x="958" y="740"/>
                  </a:lnTo>
                  <a:lnTo>
                    <a:pt x="958" y="740"/>
                  </a:lnTo>
                  <a:lnTo>
                    <a:pt x="958" y="740"/>
                  </a:lnTo>
                  <a:lnTo>
                    <a:pt x="958" y="742"/>
                  </a:lnTo>
                  <a:lnTo>
                    <a:pt x="958" y="742"/>
                  </a:lnTo>
                  <a:lnTo>
                    <a:pt x="958" y="744"/>
                  </a:lnTo>
                  <a:lnTo>
                    <a:pt x="956" y="744"/>
                  </a:lnTo>
                  <a:lnTo>
                    <a:pt x="956" y="744"/>
                  </a:lnTo>
                  <a:lnTo>
                    <a:pt x="956" y="744"/>
                  </a:lnTo>
                  <a:lnTo>
                    <a:pt x="956" y="744"/>
                  </a:lnTo>
                  <a:lnTo>
                    <a:pt x="956" y="747"/>
                  </a:lnTo>
                  <a:lnTo>
                    <a:pt x="954" y="747"/>
                  </a:lnTo>
                  <a:lnTo>
                    <a:pt x="954" y="747"/>
                  </a:lnTo>
                  <a:lnTo>
                    <a:pt x="954" y="747"/>
                  </a:lnTo>
                  <a:lnTo>
                    <a:pt x="954" y="749"/>
                  </a:lnTo>
                  <a:lnTo>
                    <a:pt x="951" y="749"/>
                  </a:lnTo>
                  <a:lnTo>
                    <a:pt x="951" y="749"/>
                  </a:lnTo>
                  <a:lnTo>
                    <a:pt x="951" y="751"/>
                  </a:lnTo>
                  <a:lnTo>
                    <a:pt x="951" y="751"/>
                  </a:lnTo>
                  <a:lnTo>
                    <a:pt x="951" y="751"/>
                  </a:lnTo>
                  <a:lnTo>
                    <a:pt x="951" y="751"/>
                  </a:lnTo>
                  <a:lnTo>
                    <a:pt x="949" y="751"/>
                  </a:lnTo>
                  <a:lnTo>
                    <a:pt x="949" y="751"/>
                  </a:lnTo>
                  <a:lnTo>
                    <a:pt x="949" y="751"/>
                  </a:lnTo>
                  <a:lnTo>
                    <a:pt x="949" y="754"/>
                  </a:lnTo>
                  <a:lnTo>
                    <a:pt x="949" y="754"/>
                  </a:lnTo>
                  <a:lnTo>
                    <a:pt x="949" y="751"/>
                  </a:lnTo>
                  <a:lnTo>
                    <a:pt x="946" y="751"/>
                  </a:lnTo>
                  <a:lnTo>
                    <a:pt x="946" y="754"/>
                  </a:lnTo>
                  <a:lnTo>
                    <a:pt x="946" y="754"/>
                  </a:lnTo>
                  <a:lnTo>
                    <a:pt x="946" y="754"/>
                  </a:lnTo>
                  <a:lnTo>
                    <a:pt x="946" y="754"/>
                  </a:lnTo>
                  <a:lnTo>
                    <a:pt x="949" y="754"/>
                  </a:lnTo>
                  <a:lnTo>
                    <a:pt x="949" y="756"/>
                  </a:lnTo>
                  <a:lnTo>
                    <a:pt x="949" y="756"/>
                  </a:lnTo>
                  <a:lnTo>
                    <a:pt x="949" y="756"/>
                  </a:lnTo>
                  <a:lnTo>
                    <a:pt x="949" y="756"/>
                  </a:lnTo>
                  <a:lnTo>
                    <a:pt x="946" y="756"/>
                  </a:lnTo>
                  <a:lnTo>
                    <a:pt x="946" y="756"/>
                  </a:lnTo>
                  <a:lnTo>
                    <a:pt x="946" y="759"/>
                  </a:lnTo>
                  <a:lnTo>
                    <a:pt x="944" y="759"/>
                  </a:lnTo>
                  <a:lnTo>
                    <a:pt x="944" y="759"/>
                  </a:lnTo>
                  <a:lnTo>
                    <a:pt x="944" y="759"/>
                  </a:lnTo>
                  <a:lnTo>
                    <a:pt x="944" y="759"/>
                  </a:lnTo>
                  <a:lnTo>
                    <a:pt x="944" y="761"/>
                  </a:lnTo>
                  <a:lnTo>
                    <a:pt x="942" y="761"/>
                  </a:lnTo>
                  <a:lnTo>
                    <a:pt x="942" y="761"/>
                  </a:lnTo>
                  <a:lnTo>
                    <a:pt x="942" y="761"/>
                  </a:lnTo>
                  <a:lnTo>
                    <a:pt x="942" y="761"/>
                  </a:lnTo>
                  <a:lnTo>
                    <a:pt x="942" y="761"/>
                  </a:lnTo>
                  <a:lnTo>
                    <a:pt x="939" y="761"/>
                  </a:lnTo>
                  <a:lnTo>
                    <a:pt x="939" y="761"/>
                  </a:lnTo>
                  <a:lnTo>
                    <a:pt x="939" y="761"/>
                  </a:lnTo>
                  <a:lnTo>
                    <a:pt x="937" y="761"/>
                  </a:lnTo>
                  <a:lnTo>
                    <a:pt x="937" y="761"/>
                  </a:lnTo>
                  <a:lnTo>
                    <a:pt x="937" y="761"/>
                  </a:lnTo>
                  <a:lnTo>
                    <a:pt x="937" y="761"/>
                  </a:lnTo>
                  <a:lnTo>
                    <a:pt x="935" y="761"/>
                  </a:lnTo>
                  <a:lnTo>
                    <a:pt x="935" y="761"/>
                  </a:lnTo>
                  <a:lnTo>
                    <a:pt x="935" y="761"/>
                  </a:lnTo>
                  <a:lnTo>
                    <a:pt x="932" y="761"/>
                  </a:lnTo>
                  <a:lnTo>
                    <a:pt x="932" y="763"/>
                  </a:lnTo>
                  <a:lnTo>
                    <a:pt x="935" y="763"/>
                  </a:lnTo>
                  <a:lnTo>
                    <a:pt x="935" y="763"/>
                  </a:lnTo>
                  <a:lnTo>
                    <a:pt x="935" y="763"/>
                  </a:lnTo>
                  <a:lnTo>
                    <a:pt x="937" y="763"/>
                  </a:lnTo>
                  <a:lnTo>
                    <a:pt x="937" y="763"/>
                  </a:lnTo>
                  <a:lnTo>
                    <a:pt x="937" y="766"/>
                  </a:lnTo>
                  <a:lnTo>
                    <a:pt x="937" y="766"/>
                  </a:lnTo>
                  <a:lnTo>
                    <a:pt x="935" y="766"/>
                  </a:lnTo>
                  <a:lnTo>
                    <a:pt x="935" y="766"/>
                  </a:lnTo>
                  <a:lnTo>
                    <a:pt x="935" y="766"/>
                  </a:lnTo>
                  <a:lnTo>
                    <a:pt x="932" y="766"/>
                  </a:lnTo>
                  <a:lnTo>
                    <a:pt x="932" y="766"/>
                  </a:lnTo>
                  <a:lnTo>
                    <a:pt x="932" y="766"/>
                  </a:lnTo>
                  <a:lnTo>
                    <a:pt x="930" y="766"/>
                  </a:lnTo>
                  <a:lnTo>
                    <a:pt x="930" y="763"/>
                  </a:lnTo>
                  <a:lnTo>
                    <a:pt x="932" y="763"/>
                  </a:lnTo>
                  <a:lnTo>
                    <a:pt x="932" y="763"/>
                  </a:lnTo>
                  <a:lnTo>
                    <a:pt x="930" y="763"/>
                  </a:lnTo>
                  <a:lnTo>
                    <a:pt x="930" y="763"/>
                  </a:lnTo>
                  <a:lnTo>
                    <a:pt x="930" y="763"/>
                  </a:lnTo>
                  <a:lnTo>
                    <a:pt x="930" y="766"/>
                  </a:lnTo>
                  <a:lnTo>
                    <a:pt x="930" y="766"/>
                  </a:lnTo>
                  <a:lnTo>
                    <a:pt x="930" y="766"/>
                  </a:lnTo>
                  <a:lnTo>
                    <a:pt x="928" y="766"/>
                  </a:lnTo>
                  <a:lnTo>
                    <a:pt x="928" y="768"/>
                  </a:lnTo>
                  <a:lnTo>
                    <a:pt x="928" y="768"/>
                  </a:lnTo>
                  <a:lnTo>
                    <a:pt x="928" y="770"/>
                  </a:lnTo>
                  <a:lnTo>
                    <a:pt x="930" y="770"/>
                  </a:lnTo>
                  <a:lnTo>
                    <a:pt x="930" y="770"/>
                  </a:lnTo>
                  <a:lnTo>
                    <a:pt x="928" y="770"/>
                  </a:lnTo>
                  <a:lnTo>
                    <a:pt x="928" y="770"/>
                  </a:lnTo>
                  <a:lnTo>
                    <a:pt x="928" y="770"/>
                  </a:lnTo>
                  <a:lnTo>
                    <a:pt x="925" y="770"/>
                  </a:lnTo>
                  <a:lnTo>
                    <a:pt x="925" y="770"/>
                  </a:lnTo>
                  <a:lnTo>
                    <a:pt x="925" y="773"/>
                  </a:lnTo>
                  <a:lnTo>
                    <a:pt x="925" y="773"/>
                  </a:lnTo>
                  <a:lnTo>
                    <a:pt x="925" y="770"/>
                  </a:lnTo>
                  <a:lnTo>
                    <a:pt x="923" y="770"/>
                  </a:lnTo>
                  <a:lnTo>
                    <a:pt x="923" y="773"/>
                  </a:lnTo>
                  <a:lnTo>
                    <a:pt x="923" y="773"/>
                  </a:lnTo>
                  <a:lnTo>
                    <a:pt x="923" y="775"/>
                  </a:lnTo>
                  <a:lnTo>
                    <a:pt x="923" y="775"/>
                  </a:lnTo>
                  <a:lnTo>
                    <a:pt x="923" y="775"/>
                  </a:lnTo>
                  <a:lnTo>
                    <a:pt x="923" y="778"/>
                  </a:lnTo>
                  <a:lnTo>
                    <a:pt x="923" y="778"/>
                  </a:lnTo>
                  <a:lnTo>
                    <a:pt x="923" y="778"/>
                  </a:lnTo>
                  <a:lnTo>
                    <a:pt x="920" y="778"/>
                  </a:lnTo>
                  <a:lnTo>
                    <a:pt x="920" y="778"/>
                  </a:lnTo>
                  <a:lnTo>
                    <a:pt x="918" y="778"/>
                  </a:lnTo>
                  <a:lnTo>
                    <a:pt x="918" y="778"/>
                  </a:lnTo>
                  <a:lnTo>
                    <a:pt x="918" y="778"/>
                  </a:lnTo>
                  <a:lnTo>
                    <a:pt x="916" y="778"/>
                  </a:lnTo>
                  <a:lnTo>
                    <a:pt x="916" y="780"/>
                  </a:lnTo>
                  <a:lnTo>
                    <a:pt x="916" y="780"/>
                  </a:lnTo>
                  <a:lnTo>
                    <a:pt x="916" y="780"/>
                  </a:lnTo>
                  <a:lnTo>
                    <a:pt x="916" y="780"/>
                  </a:lnTo>
                  <a:lnTo>
                    <a:pt x="913" y="780"/>
                  </a:lnTo>
                  <a:lnTo>
                    <a:pt x="913" y="780"/>
                  </a:lnTo>
                  <a:lnTo>
                    <a:pt x="913" y="780"/>
                  </a:lnTo>
                  <a:lnTo>
                    <a:pt x="911" y="780"/>
                  </a:lnTo>
                  <a:lnTo>
                    <a:pt x="911" y="780"/>
                  </a:lnTo>
                  <a:lnTo>
                    <a:pt x="911" y="780"/>
                  </a:lnTo>
                  <a:lnTo>
                    <a:pt x="911" y="780"/>
                  </a:lnTo>
                  <a:lnTo>
                    <a:pt x="911" y="780"/>
                  </a:lnTo>
                  <a:lnTo>
                    <a:pt x="909" y="780"/>
                  </a:lnTo>
                  <a:lnTo>
                    <a:pt x="909" y="782"/>
                  </a:lnTo>
                  <a:lnTo>
                    <a:pt x="909" y="782"/>
                  </a:lnTo>
                  <a:lnTo>
                    <a:pt x="909" y="782"/>
                  </a:lnTo>
                  <a:lnTo>
                    <a:pt x="909" y="782"/>
                  </a:lnTo>
                  <a:lnTo>
                    <a:pt x="906" y="782"/>
                  </a:lnTo>
                  <a:lnTo>
                    <a:pt x="906" y="782"/>
                  </a:lnTo>
                  <a:lnTo>
                    <a:pt x="906" y="780"/>
                  </a:lnTo>
                  <a:lnTo>
                    <a:pt x="906" y="780"/>
                  </a:lnTo>
                  <a:lnTo>
                    <a:pt x="906" y="780"/>
                  </a:lnTo>
                  <a:lnTo>
                    <a:pt x="904" y="780"/>
                  </a:lnTo>
                  <a:lnTo>
                    <a:pt x="904" y="780"/>
                  </a:lnTo>
                  <a:lnTo>
                    <a:pt x="904" y="780"/>
                  </a:lnTo>
                  <a:lnTo>
                    <a:pt x="901" y="780"/>
                  </a:lnTo>
                  <a:lnTo>
                    <a:pt x="901" y="780"/>
                  </a:lnTo>
                  <a:lnTo>
                    <a:pt x="904" y="780"/>
                  </a:lnTo>
                  <a:lnTo>
                    <a:pt x="904" y="782"/>
                  </a:lnTo>
                  <a:lnTo>
                    <a:pt x="904" y="782"/>
                  </a:lnTo>
                  <a:lnTo>
                    <a:pt x="901" y="782"/>
                  </a:lnTo>
                  <a:lnTo>
                    <a:pt x="901" y="785"/>
                  </a:lnTo>
                  <a:lnTo>
                    <a:pt x="901" y="785"/>
                  </a:lnTo>
                  <a:lnTo>
                    <a:pt x="901" y="785"/>
                  </a:lnTo>
                  <a:lnTo>
                    <a:pt x="901" y="785"/>
                  </a:lnTo>
                  <a:lnTo>
                    <a:pt x="901" y="785"/>
                  </a:lnTo>
                  <a:lnTo>
                    <a:pt x="899" y="785"/>
                  </a:lnTo>
                  <a:lnTo>
                    <a:pt x="899" y="785"/>
                  </a:lnTo>
                  <a:lnTo>
                    <a:pt x="897" y="785"/>
                  </a:lnTo>
                  <a:lnTo>
                    <a:pt x="897" y="785"/>
                  </a:lnTo>
                  <a:lnTo>
                    <a:pt x="897" y="782"/>
                  </a:lnTo>
                  <a:lnTo>
                    <a:pt x="897" y="782"/>
                  </a:lnTo>
                  <a:lnTo>
                    <a:pt x="897" y="782"/>
                  </a:lnTo>
                  <a:lnTo>
                    <a:pt x="894" y="782"/>
                  </a:lnTo>
                  <a:lnTo>
                    <a:pt x="894" y="782"/>
                  </a:lnTo>
                  <a:lnTo>
                    <a:pt x="894" y="782"/>
                  </a:lnTo>
                  <a:lnTo>
                    <a:pt x="892" y="782"/>
                  </a:lnTo>
                  <a:lnTo>
                    <a:pt x="892" y="782"/>
                  </a:lnTo>
                  <a:lnTo>
                    <a:pt x="890" y="782"/>
                  </a:lnTo>
                  <a:lnTo>
                    <a:pt x="890" y="782"/>
                  </a:lnTo>
                  <a:lnTo>
                    <a:pt x="890" y="785"/>
                  </a:lnTo>
                  <a:lnTo>
                    <a:pt x="890" y="785"/>
                  </a:lnTo>
                  <a:lnTo>
                    <a:pt x="890" y="785"/>
                  </a:lnTo>
                  <a:lnTo>
                    <a:pt x="890" y="785"/>
                  </a:lnTo>
                  <a:lnTo>
                    <a:pt x="890" y="787"/>
                  </a:lnTo>
                  <a:lnTo>
                    <a:pt x="887" y="787"/>
                  </a:lnTo>
                  <a:lnTo>
                    <a:pt x="887" y="787"/>
                  </a:lnTo>
                  <a:lnTo>
                    <a:pt x="887" y="787"/>
                  </a:lnTo>
                  <a:lnTo>
                    <a:pt x="887" y="789"/>
                  </a:lnTo>
                  <a:lnTo>
                    <a:pt x="885" y="789"/>
                  </a:lnTo>
                  <a:lnTo>
                    <a:pt x="885" y="789"/>
                  </a:lnTo>
                  <a:lnTo>
                    <a:pt x="885" y="787"/>
                  </a:lnTo>
                  <a:lnTo>
                    <a:pt x="885" y="787"/>
                  </a:lnTo>
                  <a:lnTo>
                    <a:pt x="883" y="787"/>
                  </a:lnTo>
                  <a:lnTo>
                    <a:pt x="883" y="787"/>
                  </a:lnTo>
                  <a:lnTo>
                    <a:pt x="883" y="785"/>
                  </a:lnTo>
                  <a:lnTo>
                    <a:pt x="883" y="785"/>
                  </a:lnTo>
                  <a:lnTo>
                    <a:pt x="883" y="782"/>
                  </a:lnTo>
                  <a:lnTo>
                    <a:pt x="883" y="782"/>
                  </a:lnTo>
                  <a:lnTo>
                    <a:pt x="883" y="782"/>
                  </a:lnTo>
                  <a:lnTo>
                    <a:pt x="883" y="782"/>
                  </a:lnTo>
                  <a:lnTo>
                    <a:pt x="883" y="782"/>
                  </a:lnTo>
                  <a:lnTo>
                    <a:pt x="883" y="785"/>
                  </a:lnTo>
                  <a:lnTo>
                    <a:pt x="883" y="785"/>
                  </a:lnTo>
                  <a:lnTo>
                    <a:pt x="883" y="785"/>
                  </a:lnTo>
                  <a:lnTo>
                    <a:pt x="883" y="787"/>
                  </a:lnTo>
                  <a:lnTo>
                    <a:pt x="883" y="787"/>
                  </a:lnTo>
                  <a:lnTo>
                    <a:pt x="883" y="787"/>
                  </a:lnTo>
                  <a:lnTo>
                    <a:pt x="883" y="789"/>
                  </a:lnTo>
                  <a:lnTo>
                    <a:pt x="883" y="789"/>
                  </a:lnTo>
                  <a:lnTo>
                    <a:pt x="883" y="789"/>
                  </a:lnTo>
                  <a:lnTo>
                    <a:pt x="883" y="789"/>
                  </a:lnTo>
                  <a:lnTo>
                    <a:pt x="883" y="789"/>
                  </a:lnTo>
                  <a:lnTo>
                    <a:pt x="880" y="789"/>
                  </a:lnTo>
                  <a:lnTo>
                    <a:pt x="880" y="789"/>
                  </a:lnTo>
                  <a:lnTo>
                    <a:pt x="880" y="789"/>
                  </a:lnTo>
                  <a:lnTo>
                    <a:pt x="880" y="789"/>
                  </a:lnTo>
                  <a:lnTo>
                    <a:pt x="878" y="789"/>
                  </a:lnTo>
                  <a:lnTo>
                    <a:pt x="878" y="789"/>
                  </a:lnTo>
                  <a:lnTo>
                    <a:pt x="878" y="789"/>
                  </a:lnTo>
                  <a:lnTo>
                    <a:pt x="878" y="789"/>
                  </a:lnTo>
                  <a:lnTo>
                    <a:pt x="878" y="787"/>
                  </a:lnTo>
                  <a:lnTo>
                    <a:pt x="878" y="787"/>
                  </a:lnTo>
                  <a:lnTo>
                    <a:pt x="878" y="787"/>
                  </a:lnTo>
                  <a:lnTo>
                    <a:pt x="875" y="787"/>
                  </a:lnTo>
                  <a:lnTo>
                    <a:pt x="875" y="787"/>
                  </a:lnTo>
                  <a:lnTo>
                    <a:pt x="875" y="787"/>
                  </a:lnTo>
                  <a:lnTo>
                    <a:pt x="875" y="787"/>
                  </a:lnTo>
                  <a:lnTo>
                    <a:pt x="873" y="787"/>
                  </a:lnTo>
                  <a:lnTo>
                    <a:pt x="873" y="787"/>
                  </a:lnTo>
                  <a:lnTo>
                    <a:pt x="871" y="787"/>
                  </a:lnTo>
                  <a:lnTo>
                    <a:pt x="871" y="787"/>
                  </a:lnTo>
                  <a:lnTo>
                    <a:pt x="871" y="787"/>
                  </a:lnTo>
                  <a:lnTo>
                    <a:pt x="871" y="789"/>
                  </a:lnTo>
                  <a:lnTo>
                    <a:pt x="868" y="789"/>
                  </a:lnTo>
                  <a:lnTo>
                    <a:pt x="868" y="789"/>
                  </a:lnTo>
                  <a:lnTo>
                    <a:pt x="868" y="789"/>
                  </a:lnTo>
                  <a:lnTo>
                    <a:pt x="868" y="789"/>
                  </a:lnTo>
                  <a:lnTo>
                    <a:pt x="866" y="789"/>
                  </a:lnTo>
                  <a:lnTo>
                    <a:pt x="866" y="789"/>
                  </a:lnTo>
                  <a:lnTo>
                    <a:pt x="864" y="789"/>
                  </a:lnTo>
                  <a:lnTo>
                    <a:pt x="864" y="789"/>
                  </a:lnTo>
                  <a:lnTo>
                    <a:pt x="864" y="787"/>
                  </a:lnTo>
                  <a:lnTo>
                    <a:pt x="864" y="787"/>
                  </a:lnTo>
                  <a:lnTo>
                    <a:pt x="864" y="787"/>
                  </a:lnTo>
                  <a:lnTo>
                    <a:pt x="864" y="785"/>
                  </a:lnTo>
                  <a:lnTo>
                    <a:pt x="864" y="785"/>
                  </a:lnTo>
                  <a:lnTo>
                    <a:pt x="864" y="785"/>
                  </a:lnTo>
                  <a:lnTo>
                    <a:pt x="864" y="782"/>
                  </a:lnTo>
                  <a:lnTo>
                    <a:pt x="864" y="782"/>
                  </a:lnTo>
                  <a:lnTo>
                    <a:pt x="861" y="782"/>
                  </a:lnTo>
                  <a:lnTo>
                    <a:pt x="861" y="782"/>
                  </a:lnTo>
                  <a:lnTo>
                    <a:pt x="861" y="782"/>
                  </a:lnTo>
                  <a:lnTo>
                    <a:pt x="861" y="782"/>
                  </a:lnTo>
                  <a:lnTo>
                    <a:pt x="861" y="785"/>
                  </a:lnTo>
                  <a:lnTo>
                    <a:pt x="861" y="785"/>
                  </a:lnTo>
                  <a:lnTo>
                    <a:pt x="861" y="787"/>
                  </a:lnTo>
                  <a:lnTo>
                    <a:pt x="859" y="787"/>
                  </a:lnTo>
                  <a:lnTo>
                    <a:pt x="859" y="787"/>
                  </a:lnTo>
                  <a:lnTo>
                    <a:pt x="859" y="789"/>
                  </a:lnTo>
                  <a:lnTo>
                    <a:pt x="859" y="789"/>
                  </a:lnTo>
                  <a:lnTo>
                    <a:pt x="861" y="789"/>
                  </a:lnTo>
                  <a:lnTo>
                    <a:pt x="861" y="789"/>
                  </a:lnTo>
                  <a:lnTo>
                    <a:pt x="861" y="789"/>
                  </a:lnTo>
                  <a:lnTo>
                    <a:pt x="861" y="792"/>
                  </a:lnTo>
                  <a:lnTo>
                    <a:pt x="861" y="792"/>
                  </a:lnTo>
                  <a:lnTo>
                    <a:pt x="861" y="792"/>
                  </a:lnTo>
                  <a:lnTo>
                    <a:pt x="861" y="794"/>
                  </a:lnTo>
                  <a:lnTo>
                    <a:pt x="861" y="794"/>
                  </a:lnTo>
                  <a:lnTo>
                    <a:pt x="861" y="797"/>
                  </a:lnTo>
                  <a:lnTo>
                    <a:pt x="859" y="797"/>
                  </a:lnTo>
                  <a:lnTo>
                    <a:pt x="859" y="797"/>
                  </a:lnTo>
                  <a:lnTo>
                    <a:pt x="859" y="797"/>
                  </a:lnTo>
                  <a:lnTo>
                    <a:pt x="859" y="799"/>
                  </a:lnTo>
                  <a:lnTo>
                    <a:pt x="859" y="799"/>
                  </a:lnTo>
                  <a:lnTo>
                    <a:pt x="859" y="799"/>
                  </a:lnTo>
                  <a:lnTo>
                    <a:pt x="859" y="799"/>
                  </a:lnTo>
                  <a:lnTo>
                    <a:pt x="859" y="799"/>
                  </a:lnTo>
                  <a:lnTo>
                    <a:pt x="857" y="799"/>
                  </a:lnTo>
                  <a:lnTo>
                    <a:pt x="857" y="799"/>
                  </a:lnTo>
                  <a:lnTo>
                    <a:pt x="857" y="799"/>
                  </a:lnTo>
                  <a:lnTo>
                    <a:pt x="857" y="801"/>
                  </a:lnTo>
                  <a:lnTo>
                    <a:pt x="854" y="801"/>
                  </a:lnTo>
                  <a:lnTo>
                    <a:pt x="854" y="801"/>
                  </a:lnTo>
                  <a:lnTo>
                    <a:pt x="854" y="801"/>
                  </a:lnTo>
                  <a:lnTo>
                    <a:pt x="854" y="804"/>
                  </a:lnTo>
                  <a:lnTo>
                    <a:pt x="852" y="804"/>
                  </a:lnTo>
                  <a:lnTo>
                    <a:pt x="852" y="804"/>
                  </a:lnTo>
                  <a:lnTo>
                    <a:pt x="852" y="804"/>
                  </a:lnTo>
                  <a:lnTo>
                    <a:pt x="852" y="804"/>
                  </a:lnTo>
                  <a:lnTo>
                    <a:pt x="852" y="806"/>
                  </a:lnTo>
                  <a:lnTo>
                    <a:pt x="849" y="806"/>
                  </a:lnTo>
                  <a:lnTo>
                    <a:pt x="849" y="806"/>
                  </a:lnTo>
                  <a:lnTo>
                    <a:pt x="849" y="804"/>
                  </a:lnTo>
                  <a:lnTo>
                    <a:pt x="849" y="804"/>
                  </a:lnTo>
                  <a:lnTo>
                    <a:pt x="849" y="806"/>
                  </a:lnTo>
                  <a:lnTo>
                    <a:pt x="847" y="806"/>
                  </a:lnTo>
                  <a:lnTo>
                    <a:pt x="847" y="806"/>
                  </a:lnTo>
                  <a:lnTo>
                    <a:pt x="845" y="806"/>
                  </a:lnTo>
                  <a:lnTo>
                    <a:pt x="845" y="806"/>
                  </a:lnTo>
                  <a:lnTo>
                    <a:pt x="845" y="806"/>
                  </a:lnTo>
                  <a:lnTo>
                    <a:pt x="845" y="804"/>
                  </a:lnTo>
                  <a:lnTo>
                    <a:pt x="842" y="804"/>
                  </a:lnTo>
                  <a:lnTo>
                    <a:pt x="842" y="804"/>
                  </a:lnTo>
                  <a:lnTo>
                    <a:pt x="842" y="804"/>
                  </a:lnTo>
                  <a:lnTo>
                    <a:pt x="842" y="804"/>
                  </a:lnTo>
                  <a:lnTo>
                    <a:pt x="842" y="804"/>
                  </a:lnTo>
                  <a:lnTo>
                    <a:pt x="840" y="804"/>
                  </a:lnTo>
                  <a:lnTo>
                    <a:pt x="840" y="806"/>
                  </a:lnTo>
                  <a:lnTo>
                    <a:pt x="840" y="806"/>
                  </a:lnTo>
                  <a:lnTo>
                    <a:pt x="840" y="806"/>
                  </a:lnTo>
                  <a:lnTo>
                    <a:pt x="840" y="808"/>
                  </a:lnTo>
                  <a:lnTo>
                    <a:pt x="840" y="808"/>
                  </a:lnTo>
                  <a:lnTo>
                    <a:pt x="842" y="808"/>
                  </a:lnTo>
                  <a:lnTo>
                    <a:pt x="842" y="806"/>
                  </a:lnTo>
                  <a:lnTo>
                    <a:pt x="842" y="806"/>
                  </a:lnTo>
                  <a:lnTo>
                    <a:pt x="842" y="806"/>
                  </a:lnTo>
                  <a:lnTo>
                    <a:pt x="845" y="806"/>
                  </a:lnTo>
                  <a:lnTo>
                    <a:pt x="845" y="806"/>
                  </a:lnTo>
                  <a:lnTo>
                    <a:pt x="845" y="808"/>
                  </a:lnTo>
                  <a:lnTo>
                    <a:pt x="845" y="808"/>
                  </a:lnTo>
                  <a:lnTo>
                    <a:pt x="845" y="808"/>
                  </a:lnTo>
                  <a:lnTo>
                    <a:pt x="842" y="808"/>
                  </a:lnTo>
                  <a:lnTo>
                    <a:pt x="842" y="811"/>
                  </a:lnTo>
                  <a:lnTo>
                    <a:pt x="842" y="811"/>
                  </a:lnTo>
                  <a:lnTo>
                    <a:pt x="845" y="811"/>
                  </a:lnTo>
                  <a:lnTo>
                    <a:pt x="845" y="811"/>
                  </a:lnTo>
                  <a:lnTo>
                    <a:pt x="845" y="811"/>
                  </a:lnTo>
                  <a:lnTo>
                    <a:pt x="845" y="811"/>
                  </a:lnTo>
                  <a:lnTo>
                    <a:pt x="842" y="811"/>
                  </a:lnTo>
                  <a:lnTo>
                    <a:pt x="842" y="813"/>
                  </a:lnTo>
                  <a:lnTo>
                    <a:pt x="842" y="813"/>
                  </a:lnTo>
                  <a:lnTo>
                    <a:pt x="842" y="813"/>
                  </a:lnTo>
                  <a:lnTo>
                    <a:pt x="842" y="811"/>
                  </a:lnTo>
                  <a:lnTo>
                    <a:pt x="840" y="811"/>
                  </a:lnTo>
                  <a:lnTo>
                    <a:pt x="840" y="811"/>
                  </a:lnTo>
                  <a:lnTo>
                    <a:pt x="838" y="811"/>
                  </a:lnTo>
                  <a:lnTo>
                    <a:pt x="838" y="811"/>
                  </a:lnTo>
                  <a:lnTo>
                    <a:pt x="838" y="811"/>
                  </a:lnTo>
                  <a:lnTo>
                    <a:pt x="835" y="811"/>
                  </a:lnTo>
                  <a:lnTo>
                    <a:pt x="835" y="811"/>
                  </a:lnTo>
                  <a:lnTo>
                    <a:pt x="835" y="811"/>
                  </a:lnTo>
                  <a:lnTo>
                    <a:pt x="835" y="811"/>
                  </a:lnTo>
                  <a:lnTo>
                    <a:pt x="835" y="811"/>
                  </a:lnTo>
                  <a:lnTo>
                    <a:pt x="835" y="811"/>
                  </a:lnTo>
                  <a:lnTo>
                    <a:pt x="835" y="811"/>
                  </a:lnTo>
                  <a:lnTo>
                    <a:pt x="835" y="808"/>
                  </a:lnTo>
                  <a:lnTo>
                    <a:pt x="833" y="808"/>
                  </a:lnTo>
                  <a:lnTo>
                    <a:pt x="833" y="808"/>
                  </a:lnTo>
                  <a:lnTo>
                    <a:pt x="833" y="811"/>
                  </a:lnTo>
                  <a:lnTo>
                    <a:pt x="830" y="811"/>
                  </a:lnTo>
                  <a:lnTo>
                    <a:pt x="830" y="811"/>
                  </a:lnTo>
                  <a:lnTo>
                    <a:pt x="830" y="811"/>
                  </a:lnTo>
                  <a:lnTo>
                    <a:pt x="830" y="808"/>
                  </a:lnTo>
                  <a:lnTo>
                    <a:pt x="828" y="808"/>
                  </a:lnTo>
                  <a:lnTo>
                    <a:pt x="828" y="808"/>
                  </a:lnTo>
                  <a:lnTo>
                    <a:pt x="828" y="806"/>
                  </a:lnTo>
                  <a:lnTo>
                    <a:pt x="828" y="806"/>
                  </a:lnTo>
                  <a:lnTo>
                    <a:pt x="828" y="808"/>
                  </a:lnTo>
                  <a:lnTo>
                    <a:pt x="828" y="808"/>
                  </a:lnTo>
                  <a:lnTo>
                    <a:pt x="826" y="808"/>
                  </a:lnTo>
                  <a:lnTo>
                    <a:pt x="826" y="808"/>
                  </a:lnTo>
                  <a:lnTo>
                    <a:pt x="826" y="808"/>
                  </a:lnTo>
                  <a:lnTo>
                    <a:pt x="823" y="808"/>
                  </a:lnTo>
                  <a:lnTo>
                    <a:pt x="823" y="811"/>
                  </a:lnTo>
                  <a:lnTo>
                    <a:pt x="826" y="811"/>
                  </a:lnTo>
                  <a:lnTo>
                    <a:pt x="826" y="811"/>
                  </a:lnTo>
                  <a:lnTo>
                    <a:pt x="826" y="811"/>
                  </a:lnTo>
                  <a:lnTo>
                    <a:pt x="826" y="811"/>
                  </a:lnTo>
                  <a:lnTo>
                    <a:pt x="826" y="811"/>
                  </a:lnTo>
                  <a:lnTo>
                    <a:pt x="823" y="811"/>
                  </a:lnTo>
                  <a:lnTo>
                    <a:pt x="823" y="811"/>
                  </a:lnTo>
                  <a:lnTo>
                    <a:pt x="823" y="811"/>
                  </a:lnTo>
                  <a:lnTo>
                    <a:pt x="823" y="813"/>
                  </a:lnTo>
                  <a:lnTo>
                    <a:pt x="821" y="813"/>
                  </a:lnTo>
                  <a:lnTo>
                    <a:pt x="821" y="813"/>
                  </a:lnTo>
                  <a:lnTo>
                    <a:pt x="821" y="811"/>
                  </a:lnTo>
                  <a:lnTo>
                    <a:pt x="821" y="811"/>
                  </a:lnTo>
                  <a:lnTo>
                    <a:pt x="819" y="811"/>
                  </a:lnTo>
                  <a:lnTo>
                    <a:pt x="819" y="813"/>
                  </a:lnTo>
                  <a:lnTo>
                    <a:pt x="819" y="813"/>
                  </a:lnTo>
                  <a:lnTo>
                    <a:pt x="819" y="813"/>
                  </a:lnTo>
                  <a:lnTo>
                    <a:pt x="816" y="813"/>
                  </a:lnTo>
                  <a:lnTo>
                    <a:pt x="816" y="813"/>
                  </a:lnTo>
                  <a:lnTo>
                    <a:pt x="816" y="813"/>
                  </a:lnTo>
                  <a:lnTo>
                    <a:pt x="814" y="813"/>
                  </a:lnTo>
                  <a:lnTo>
                    <a:pt x="814" y="813"/>
                  </a:lnTo>
                  <a:lnTo>
                    <a:pt x="812" y="813"/>
                  </a:lnTo>
                  <a:lnTo>
                    <a:pt x="812" y="813"/>
                  </a:lnTo>
                  <a:lnTo>
                    <a:pt x="812" y="815"/>
                  </a:lnTo>
                  <a:lnTo>
                    <a:pt x="812" y="815"/>
                  </a:lnTo>
                  <a:lnTo>
                    <a:pt x="812" y="815"/>
                  </a:lnTo>
                  <a:lnTo>
                    <a:pt x="809" y="815"/>
                  </a:lnTo>
                  <a:lnTo>
                    <a:pt x="809" y="818"/>
                  </a:lnTo>
                  <a:lnTo>
                    <a:pt x="809" y="818"/>
                  </a:lnTo>
                  <a:lnTo>
                    <a:pt x="809" y="815"/>
                  </a:lnTo>
                  <a:lnTo>
                    <a:pt x="809" y="815"/>
                  </a:lnTo>
                  <a:lnTo>
                    <a:pt x="809" y="815"/>
                  </a:lnTo>
                  <a:lnTo>
                    <a:pt x="807" y="815"/>
                  </a:lnTo>
                  <a:lnTo>
                    <a:pt x="807" y="815"/>
                  </a:lnTo>
                  <a:lnTo>
                    <a:pt x="804" y="815"/>
                  </a:lnTo>
                  <a:lnTo>
                    <a:pt x="804" y="815"/>
                  </a:lnTo>
                  <a:lnTo>
                    <a:pt x="804" y="815"/>
                  </a:lnTo>
                  <a:lnTo>
                    <a:pt x="804" y="815"/>
                  </a:lnTo>
                  <a:lnTo>
                    <a:pt x="802" y="815"/>
                  </a:lnTo>
                  <a:lnTo>
                    <a:pt x="802" y="818"/>
                  </a:lnTo>
                  <a:lnTo>
                    <a:pt x="802" y="818"/>
                  </a:lnTo>
                  <a:lnTo>
                    <a:pt x="802" y="818"/>
                  </a:lnTo>
                  <a:lnTo>
                    <a:pt x="800" y="818"/>
                  </a:lnTo>
                  <a:lnTo>
                    <a:pt x="800" y="818"/>
                  </a:lnTo>
                  <a:lnTo>
                    <a:pt x="797" y="818"/>
                  </a:lnTo>
                  <a:lnTo>
                    <a:pt x="797" y="818"/>
                  </a:lnTo>
                  <a:lnTo>
                    <a:pt x="797" y="818"/>
                  </a:lnTo>
                  <a:lnTo>
                    <a:pt x="797" y="820"/>
                  </a:lnTo>
                  <a:lnTo>
                    <a:pt x="797" y="820"/>
                  </a:lnTo>
                  <a:lnTo>
                    <a:pt x="797" y="820"/>
                  </a:lnTo>
                  <a:lnTo>
                    <a:pt x="797" y="820"/>
                  </a:lnTo>
                  <a:lnTo>
                    <a:pt x="795" y="820"/>
                  </a:lnTo>
                  <a:lnTo>
                    <a:pt x="795" y="823"/>
                  </a:lnTo>
                  <a:lnTo>
                    <a:pt x="795" y="823"/>
                  </a:lnTo>
                  <a:lnTo>
                    <a:pt x="795" y="823"/>
                  </a:lnTo>
                  <a:lnTo>
                    <a:pt x="795" y="825"/>
                  </a:lnTo>
                  <a:lnTo>
                    <a:pt x="795" y="825"/>
                  </a:lnTo>
                  <a:lnTo>
                    <a:pt x="795" y="827"/>
                  </a:lnTo>
                  <a:lnTo>
                    <a:pt x="795" y="827"/>
                  </a:lnTo>
                  <a:lnTo>
                    <a:pt x="795" y="827"/>
                  </a:lnTo>
                  <a:lnTo>
                    <a:pt x="797" y="827"/>
                  </a:lnTo>
                  <a:lnTo>
                    <a:pt x="797" y="830"/>
                  </a:lnTo>
                  <a:lnTo>
                    <a:pt x="795" y="830"/>
                  </a:lnTo>
                  <a:lnTo>
                    <a:pt x="795" y="830"/>
                  </a:lnTo>
                  <a:lnTo>
                    <a:pt x="795" y="830"/>
                  </a:lnTo>
                  <a:lnTo>
                    <a:pt x="795" y="830"/>
                  </a:lnTo>
                  <a:lnTo>
                    <a:pt x="795" y="830"/>
                  </a:lnTo>
                  <a:lnTo>
                    <a:pt x="795" y="830"/>
                  </a:lnTo>
                  <a:lnTo>
                    <a:pt x="793" y="830"/>
                  </a:lnTo>
                  <a:lnTo>
                    <a:pt x="793" y="830"/>
                  </a:lnTo>
                  <a:lnTo>
                    <a:pt x="793" y="830"/>
                  </a:lnTo>
                  <a:lnTo>
                    <a:pt x="793" y="827"/>
                  </a:lnTo>
                  <a:lnTo>
                    <a:pt x="790" y="827"/>
                  </a:lnTo>
                  <a:lnTo>
                    <a:pt x="790" y="827"/>
                  </a:lnTo>
                  <a:lnTo>
                    <a:pt x="790" y="827"/>
                  </a:lnTo>
                  <a:lnTo>
                    <a:pt x="790" y="827"/>
                  </a:lnTo>
                  <a:lnTo>
                    <a:pt x="790" y="827"/>
                  </a:lnTo>
                  <a:lnTo>
                    <a:pt x="788" y="827"/>
                  </a:lnTo>
                  <a:lnTo>
                    <a:pt x="788" y="827"/>
                  </a:lnTo>
                  <a:lnTo>
                    <a:pt x="788" y="830"/>
                  </a:lnTo>
                  <a:lnTo>
                    <a:pt x="788" y="830"/>
                  </a:lnTo>
                  <a:lnTo>
                    <a:pt x="788" y="830"/>
                  </a:lnTo>
                  <a:lnTo>
                    <a:pt x="788" y="830"/>
                  </a:lnTo>
                  <a:lnTo>
                    <a:pt x="788" y="830"/>
                  </a:lnTo>
                  <a:lnTo>
                    <a:pt x="790" y="830"/>
                  </a:lnTo>
                  <a:lnTo>
                    <a:pt x="790" y="830"/>
                  </a:lnTo>
                  <a:lnTo>
                    <a:pt x="790" y="830"/>
                  </a:lnTo>
                  <a:lnTo>
                    <a:pt x="790" y="830"/>
                  </a:lnTo>
                  <a:lnTo>
                    <a:pt x="790" y="832"/>
                  </a:lnTo>
                  <a:lnTo>
                    <a:pt x="790" y="832"/>
                  </a:lnTo>
                  <a:lnTo>
                    <a:pt x="793" y="832"/>
                  </a:lnTo>
                  <a:lnTo>
                    <a:pt x="793" y="834"/>
                  </a:lnTo>
                  <a:lnTo>
                    <a:pt x="793" y="834"/>
                  </a:lnTo>
                  <a:lnTo>
                    <a:pt x="793" y="834"/>
                  </a:lnTo>
                  <a:lnTo>
                    <a:pt x="793" y="837"/>
                  </a:lnTo>
                  <a:lnTo>
                    <a:pt x="793" y="837"/>
                  </a:lnTo>
                  <a:lnTo>
                    <a:pt x="795" y="837"/>
                  </a:lnTo>
                  <a:lnTo>
                    <a:pt x="795" y="839"/>
                  </a:lnTo>
                  <a:lnTo>
                    <a:pt x="795" y="839"/>
                  </a:lnTo>
                  <a:lnTo>
                    <a:pt x="795" y="839"/>
                  </a:lnTo>
                  <a:lnTo>
                    <a:pt x="795" y="842"/>
                  </a:lnTo>
                  <a:lnTo>
                    <a:pt x="795" y="842"/>
                  </a:lnTo>
                  <a:lnTo>
                    <a:pt x="795" y="842"/>
                  </a:lnTo>
                  <a:lnTo>
                    <a:pt x="795" y="842"/>
                  </a:lnTo>
                  <a:lnTo>
                    <a:pt x="795" y="844"/>
                  </a:lnTo>
                  <a:lnTo>
                    <a:pt x="795" y="844"/>
                  </a:lnTo>
                  <a:lnTo>
                    <a:pt x="795" y="844"/>
                  </a:lnTo>
                  <a:lnTo>
                    <a:pt x="795" y="844"/>
                  </a:lnTo>
                  <a:lnTo>
                    <a:pt x="795" y="844"/>
                  </a:lnTo>
                  <a:lnTo>
                    <a:pt x="795" y="842"/>
                  </a:lnTo>
                  <a:lnTo>
                    <a:pt x="793" y="842"/>
                  </a:lnTo>
                  <a:lnTo>
                    <a:pt x="793" y="844"/>
                  </a:lnTo>
                  <a:lnTo>
                    <a:pt x="793" y="844"/>
                  </a:lnTo>
                  <a:lnTo>
                    <a:pt x="793" y="844"/>
                  </a:lnTo>
                  <a:lnTo>
                    <a:pt x="790" y="844"/>
                  </a:lnTo>
                  <a:lnTo>
                    <a:pt x="790" y="844"/>
                  </a:lnTo>
                  <a:lnTo>
                    <a:pt x="790" y="846"/>
                  </a:lnTo>
                  <a:lnTo>
                    <a:pt x="790" y="846"/>
                  </a:lnTo>
                  <a:lnTo>
                    <a:pt x="788" y="846"/>
                  </a:lnTo>
                  <a:lnTo>
                    <a:pt x="788" y="846"/>
                  </a:lnTo>
                  <a:lnTo>
                    <a:pt x="788" y="846"/>
                  </a:lnTo>
                  <a:lnTo>
                    <a:pt x="788" y="846"/>
                  </a:lnTo>
                  <a:lnTo>
                    <a:pt x="788" y="846"/>
                  </a:lnTo>
                  <a:lnTo>
                    <a:pt x="788" y="846"/>
                  </a:lnTo>
                  <a:lnTo>
                    <a:pt x="786" y="846"/>
                  </a:lnTo>
                  <a:lnTo>
                    <a:pt x="786" y="846"/>
                  </a:lnTo>
                  <a:lnTo>
                    <a:pt x="783" y="846"/>
                  </a:lnTo>
                  <a:lnTo>
                    <a:pt x="783" y="846"/>
                  </a:lnTo>
                  <a:lnTo>
                    <a:pt x="783" y="846"/>
                  </a:lnTo>
                  <a:lnTo>
                    <a:pt x="783" y="846"/>
                  </a:lnTo>
                  <a:lnTo>
                    <a:pt x="781" y="846"/>
                  </a:lnTo>
                  <a:lnTo>
                    <a:pt x="781" y="846"/>
                  </a:lnTo>
                  <a:lnTo>
                    <a:pt x="781" y="846"/>
                  </a:lnTo>
                  <a:lnTo>
                    <a:pt x="781" y="846"/>
                  </a:lnTo>
                  <a:lnTo>
                    <a:pt x="781" y="844"/>
                  </a:lnTo>
                  <a:lnTo>
                    <a:pt x="781" y="844"/>
                  </a:lnTo>
                  <a:lnTo>
                    <a:pt x="778" y="844"/>
                  </a:lnTo>
                  <a:lnTo>
                    <a:pt x="778" y="842"/>
                  </a:lnTo>
                  <a:lnTo>
                    <a:pt x="778" y="842"/>
                  </a:lnTo>
                  <a:lnTo>
                    <a:pt x="778" y="842"/>
                  </a:lnTo>
                  <a:lnTo>
                    <a:pt x="778" y="842"/>
                  </a:lnTo>
                  <a:lnTo>
                    <a:pt x="778" y="839"/>
                  </a:lnTo>
                  <a:lnTo>
                    <a:pt x="778" y="839"/>
                  </a:lnTo>
                  <a:lnTo>
                    <a:pt x="778" y="839"/>
                  </a:lnTo>
                  <a:lnTo>
                    <a:pt x="778" y="839"/>
                  </a:lnTo>
                  <a:lnTo>
                    <a:pt x="778" y="839"/>
                  </a:lnTo>
                  <a:lnTo>
                    <a:pt x="778" y="837"/>
                  </a:lnTo>
                  <a:lnTo>
                    <a:pt x="778" y="837"/>
                  </a:lnTo>
                  <a:lnTo>
                    <a:pt x="776" y="837"/>
                  </a:lnTo>
                  <a:lnTo>
                    <a:pt x="776" y="837"/>
                  </a:lnTo>
                  <a:lnTo>
                    <a:pt x="776" y="834"/>
                  </a:lnTo>
                  <a:lnTo>
                    <a:pt x="776" y="834"/>
                  </a:lnTo>
                  <a:lnTo>
                    <a:pt x="776" y="832"/>
                  </a:lnTo>
                  <a:lnTo>
                    <a:pt x="776" y="832"/>
                  </a:lnTo>
                  <a:lnTo>
                    <a:pt x="776" y="832"/>
                  </a:lnTo>
                  <a:lnTo>
                    <a:pt x="776" y="830"/>
                  </a:lnTo>
                  <a:lnTo>
                    <a:pt x="776" y="830"/>
                  </a:lnTo>
                  <a:lnTo>
                    <a:pt x="774" y="830"/>
                  </a:lnTo>
                  <a:lnTo>
                    <a:pt x="774" y="830"/>
                  </a:lnTo>
                  <a:lnTo>
                    <a:pt x="774" y="827"/>
                  </a:lnTo>
                  <a:lnTo>
                    <a:pt x="776" y="827"/>
                  </a:lnTo>
                  <a:lnTo>
                    <a:pt x="776" y="827"/>
                  </a:lnTo>
                  <a:lnTo>
                    <a:pt x="776" y="825"/>
                  </a:lnTo>
                  <a:lnTo>
                    <a:pt x="776" y="825"/>
                  </a:lnTo>
                  <a:lnTo>
                    <a:pt x="776" y="823"/>
                  </a:lnTo>
                  <a:lnTo>
                    <a:pt x="776" y="823"/>
                  </a:lnTo>
                  <a:lnTo>
                    <a:pt x="776" y="823"/>
                  </a:lnTo>
                  <a:lnTo>
                    <a:pt x="776" y="820"/>
                  </a:lnTo>
                  <a:lnTo>
                    <a:pt x="776" y="820"/>
                  </a:lnTo>
                  <a:lnTo>
                    <a:pt x="776" y="820"/>
                  </a:lnTo>
                  <a:lnTo>
                    <a:pt x="776" y="820"/>
                  </a:lnTo>
                  <a:lnTo>
                    <a:pt x="776" y="818"/>
                  </a:lnTo>
                  <a:lnTo>
                    <a:pt x="776" y="818"/>
                  </a:lnTo>
                  <a:lnTo>
                    <a:pt x="778" y="818"/>
                  </a:lnTo>
                  <a:lnTo>
                    <a:pt x="778" y="818"/>
                  </a:lnTo>
                  <a:lnTo>
                    <a:pt x="778" y="818"/>
                  </a:lnTo>
                  <a:lnTo>
                    <a:pt x="778" y="815"/>
                  </a:lnTo>
                  <a:lnTo>
                    <a:pt x="778" y="815"/>
                  </a:lnTo>
                  <a:lnTo>
                    <a:pt x="778" y="815"/>
                  </a:lnTo>
                  <a:lnTo>
                    <a:pt x="778" y="815"/>
                  </a:lnTo>
                  <a:lnTo>
                    <a:pt x="776" y="815"/>
                  </a:lnTo>
                  <a:lnTo>
                    <a:pt x="776" y="815"/>
                  </a:lnTo>
                  <a:lnTo>
                    <a:pt x="776" y="815"/>
                  </a:lnTo>
                  <a:lnTo>
                    <a:pt x="776" y="813"/>
                  </a:lnTo>
                  <a:lnTo>
                    <a:pt x="774" y="813"/>
                  </a:lnTo>
                  <a:lnTo>
                    <a:pt x="774" y="815"/>
                  </a:lnTo>
                  <a:lnTo>
                    <a:pt x="774" y="815"/>
                  </a:lnTo>
                  <a:lnTo>
                    <a:pt x="774" y="815"/>
                  </a:lnTo>
                  <a:lnTo>
                    <a:pt x="774" y="815"/>
                  </a:lnTo>
                  <a:lnTo>
                    <a:pt x="774" y="813"/>
                  </a:lnTo>
                  <a:lnTo>
                    <a:pt x="771" y="813"/>
                  </a:lnTo>
                  <a:lnTo>
                    <a:pt x="771" y="815"/>
                  </a:lnTo>
                  <a:lnTo>
                    <a:pt x="771" y="815"/>
                  </a:lnTo>
                  <a:lnTo>
                    <a:pt x="771" y="815"/>
                  </a:lnTo>
                  <a:lnTo>
                    <a:pt x="771" y="815"/>
                  </a:lnTo>
                  <a:lnTo>
                    <a:pt x="769" y="815"/>
                  </a:lnTo>
                  <a:lnTo>
                    <a:pt x="769" y="815"/>
                  </a:lnTo>
                  <a:lnTo>
                    <a:pt x="769" y="815"/>
                  </a:lnTo>
                  <a:lnTo>
                    <a:pt x="767" y="815"/>
                  </a:lnTo>
                  <a:lnTo>
                    <a:pt x="767" y="815"/>
                  </a:lnTo>
                  <a:lnTo>
                    <a:pt x="764" y="815"/>
                  </a:lnTo>
                  <a:lnTo>
                    <a:pt x="764" y="818"/>
                  </a:lnTo>
                  <a:lnTo>
                    <a:pt x="764" y="818"/>
                  </a:lnTo>
                  <a:lnTo>
                    <a:pt x="764" y="818"/>
                  </a:lnTo>
                  <a:lnTo>
                    <a:pt x="762" y="818"/>
                  </a:lnTo>
                  <a:lnTo>
                    <a:pt x="762" y="815"/>
                  </a:lnTo>
                  <a:lnTo>
                    <a:pt x="762" y="815"/>
                  </a:lnTo>
                  <a:lnTo>
                    <a:pt x="762" y="815"/>
                  </a:lnTo>
                  <a:lnTo>
                    <a:pt x="762" y="813"/>
                  </a:lnTo>
                  <a:lnTo>
                    <a:pt x="762" y="813"/>
                  </a:lnTo>
                  <a:lnTo>
                    <a:pt x="764" y="813"/>
                  </a:lnTo>
                  <a:lnTo>
                    <a:pt x="764" y="813"/>
                  </a:lnTo>
                  <a:lnTo>
                    <a:pt x="764" y="811"/>
                  </a:lnTo>
                  <a:lnTo>
                    <a:pt x="762" y="811"/>
                  </a:lnTo>
                  <a:lnTo>
                    <a:pt x="762" y="811"/>
                  </a:lnTo>
                  <a:lnTo>
                    <a:pt x="762" y="811"/>
                  </a:lnTo>
                  <a:lnTo>
                    <a:pt x="759" y="811"/>
                  </a:lnTo>
                  <a:lnTo>
                    <a:pt x="759" y="811"/>
                  </a:lnTo>
                  <a:lnTo>
                    <a:pt x="757" y="811"/>
                  </a:lnTo>
                  <a:lnTo>
                    <a:pt x="757" y="811"/>
                  </a:lnTo>
                  <a:lnTo>
                    <a:pt x="757" y="811"/>
                  </a:lnTo>
                  <a:lnTo>
                    <a:pt x="755" y="811"/>
                  </a:lnTo>
                  <a:lnTo>
                    <a:pt x="755" y="811"/>
                  </a:lnTo>
                  <a:lnTo>
                    <a:pt x="755" y="811"/>
                  </a:lnTo>
                  <a:lnTo>
                    <a:pt x="755" y="811"/>
                  </a:lnTo>
                  <a:lnTo>
                    <a:pt x="755" y="811"/>
                  </a:lnTo>
                  <a:lnTo>
                    <a:pt x="755" y="808"/>
                  </a:lnTo>
                  <a:lnTo>
                    <a:pt x="752" y="808"/>
                  </a:lnTo>
                  <a:lnTo>
                    <a:pt x="752" y="808"/>
                  </a:lnTo>
                  <a:lnTo>
                    <a:pt x="752" y="811"/>
                  </a:lnTo>
                  <a:lnTo>
                    <a:pt x="752" y="811"/>
                  </a:lnTo>
                  <a:lnTo>
                    <a:pt x="750" y="811"/>
                  </a:lnTo>
                  <a:lnTo>
                    <a:pt x="750" y="811"/>
                  </a:lnTo>
                  <a:lnTo>
                    <a:pt x="750" y="811"/>
                  </a:lnTo>
                  <a:lnTo>
                    <a:pt x="750" y="813"/>
                  </a:lnTo>
                  <a:lnTo>
                    <a:pt x="750" y="813"/>
                  </a:lnTo>
                  <a:lnTo>
                    <a:pt x="748" y="813"/>
                  </a:lnTo>
                  <a:lnTo>
                    <a:pt x="748" y="813"/>
                  </a:lnTo>
                  <a:lnTo>
                    <a:pt x="748" y="811"/>
                  </a:lnTo>
                  <a:lnTo>
                    <a:pt x="745" y="811"/>
                  </a:lnTo>
                  <a:lnTo>
                    <a:pt x="745" y="813"/>
                  </a:lnTo>
                  <a:lnTo>
                    <a:pt x="745" y="813"/>
                  </a:lnTo>
                  <a:lnTo>
                    <a:pt x="745" y="813"/>
                  </a:lnTo>
                  <a:lnTo>
                    <a:pt x="745" y="813"/>
                  </a:lnTo>
                  <a:lnTo>
                    <a:pt x="743" y="813"/>
                  </a:lnTo>
                  <a:lnTo>
                    <a:pt x="743" y="813"/>
                  </a:lnTo>
                  <a:lnTo>
                    <a:pt x="743" y="813"/>
                  </a:lnTo>
                  <a:lnTo>
                    <a:pt x="743" y="813"/>
                  </a:lnTo>
                  <a:lnTo>
                    <a:pt x="743" y="813"/>
                  </a:lnTo>
                  <a:lnTo>
                    <a:pt x="741" y="813"/>
                  </a:lnTo>
                  <a:lnTo>
                    <a:pt x="741" y="813"/>
                  </a:lnTo>
                  <a:lnTo>
                    <a:pt x="741" y="813"/>
                  </a:lnTo>
                  <a:lnTo>
                    <a:pt x="738" y="813"/>
                  </a:lnTo>
                  <a:lnTo>
                    <a:pt x="738" y="813"/>
                  </a:lnTo>
                  <a:lnTo>
                    <a:pt x="738" y="811"/>
                  </a:lnTo>
                  <a:lnTo>
                    <a:pt x="738" y="811"/>
                  </a:lnTo>
                  <a:lnTo>
                    <a:pt x="738" y="811"/>
                  </a:lnTo>
                  <a:lnTo>
                    <a:pt x="736" y="811"/>
                  </a:lnTo>
                  <a:lnTo>
                    <a:pt x="736" y="811"/>
                  </a:lnTo>
                  <a:lnTo>
                    <a:pt x="736" y="811"/>
                  </a:lnTo>
                  <a:lnTo>
                    <a:pt x="736" y="811"/>
                  </a:lnTo>
                  <a:lnTo>
                    <a:pt x="733" y="811"/>
                  </a:lnTo>
                  <a:lnTo>
                    <a:pt x="733" y="811"/>
                  </a:lnTo>
                  <a:lnTo>
                    <a:pt x="733" y="811"/>
                  </a:lnTo>
                  <a:lnTo>
                    <a:pt x="731" y="811"/>
                  </a:lnTo>
                  <a:lnTo>
                    <a:pt x="731" y="811"/>
                  </a:lnTo>
                  <a:lnTo>
                    <a:pt x="731" y="811"/>
                  </a:lnTo>
                  <a:lnTo>
                    <a:pt x="729" y="811"/>
                  </a:lnTo>
                  <a:lnTo>
                    <a:pt x="729" y="811"/>
                  </a:lnTo>
                  <a:lnTo>
                    <a:pt x="729" y="811"/>
                  </a:lnTo>
                  <a:lnTo>
                    <a:pt x="729" y="811"/>
                  </a:lnTo>
                  <a:lnTo>
                    <a:pt x="726" y="811"/>
                  </a:lnTo>
                  <a:lnTo>
                    <a:pt x="726" y="811"/>
                  </a:lnTo>
                  <a:lnTo>
                    <a:pt x="726" y="811"/>
                  </a:lnTo>
                  <a:lnTo>
                    <a:pt x="726" y="811"/>
                  </a:lnTo>
                  <a:lnTo>
                    <a:pt x="724" y="811"/>
                  </a:lnTo>
                  <a:lnTo>
                    <a:pt x="724" y="808"/>
                  </a:lnTo>
                  <a:lnTo>
                    <a:pt x="724" y="808"/>
                  </a:lnTo>
                  <a:lnTo>
                    <a:pt x="724" y="808"/>
                  </a:lnTo>
                  <a:lnTo>
                    <a:pt x="724" y="808"/>
                  </a:lnTo>
                  <a:lnTo>
                    <a:pt x="724" y="808"/>
                  </a:lnTo>
                  <a:lnTo>
                    <a:pt x="722" y="808"/>
                  </a:lnTo>
                  <a:lnTo>
                    <a:pt x="722" y="808"/>
                  </a:lnTo>
                  <a:lnTo>
                    <a:pt x="722" y="808"/>
                  </a:lnTo>
                  <a:lnTo>
                    <a:pt x="722" y="808"/>
                  </a:lnTo>
                  <a:lnTo>
                    <a:pt x="722" y="806"/>
                  </a:lnTo>
                  <a:lnTo>
                    <a:pt x="719" y="806"/>
                  </a:lnTo>
                  <a:lnTo>
                    <a:pt x="719" y="806"/>
                  </a:lnTo>
                  <a:lnTo>
                    <a:pt x="719" y="806"/>
                  </a:lnTo>
                  <a:lnTo>
                    <a:pt x="719" y="804"/>
                  </a:lnTo>
                  <a:lnTo>
                    <a:pt x="719" y="804"/>
                  </a:lnTo>
                  <a:lnTo>
                    <a:pt x="719" y="801"/>
                  </a:lnTo>
                  <a:lnTo>
                    <a:pt x="717" y="801"/>
                  </a:lnTo>
                  <a:lnTo>
                    <a:pt x="717" y="804"/>
                  </a:lnTo>
                  <a:lnTo>
                    <a:pt x="717" y="804"/>
                  </a:lnTo>
                  <a:lnTo>
                    <a:pt x="717" y="801"/>
                  </a:lnTo>
                  <a:lnTo>
                    <a:pt x="717" y="801"/>
                  </a:lnTo>
                  <a:lnTo>
                    <a:pt x="717" y="801"/>
                  </a:lnTo>
                  <a:lnTo>
                    <a:pt x="715" y="801"/>
                  </a:lnTo>
                  <a:lnTo>
                    <a:pt x="715" y="801"/>
                  </a:lnTo>
                  <a:lnTo>
                    <a:pt x="715" y="801"/>
                  </a:lnTo>
                  <a:lnTo>
                    <a:pt x="712" y="801"/>
                  </a:lnTo>
                  <a:lnTo>
                    <a:pt x="712" y="801"/>
                  </a:lnTo>
                  <a:lnTo>
                    <a:pt x="712" y="799"/>
                  </a:lnTo>
                  <a:lnTo>
                    <a:pt x="712" y="799"/>
                  </a:lnTo>
                  <a:lnTo>
                    <a:pt x="712" y="799"/>
                  </a:lnTo>
                  <a:lnTo>
                    <a:pt x="712" y="797"/>
                  </a:lnTo>
                  <a:lnTo>
                    <a:pt x="710" y="797"/>
                  </a:lnTo>
                  <a:lnTo>
                    <a:pt x="710" y="797"/>
                  </a:lnTo>
                  <a:lnTo>
                    <a:pt x="710" y="794"/>
                  </a:lnTo>
                  <a:lnTo>
                    <a:pt x="712" y="794"/>
                  </a:lnTo>
                  <a:lnTo>
                    <a:pt x="712" y="794"/>
                  </a:lnTo>
                  <a:lnTo>
                    <a:pt x="710" y="794"/>
                  </a:lnTo>
                  <a:lnTo>
                    <a:pt x="710" y="792"/>
                  </a:lnTo>
                  <a:lnTo>
                    <a:pt x="710" y="792"/>
                  </a:lnTo>
                  <a:lnTo>
                    <a:pt x="710" y="792"/>
                  </a:lnTo>
                  <a:lnTo>
                    <a:pt x="710" y="792"/>
                  </a:lnTo>
                  <a:lnTo>
                    <a:pt x="710" y="789"/>
                  </a:lnTo>
                  <a:lnTo>
                    <a:pt x="710" y="789"/>
                  </a:lnTo>
                  <a:lnTo>
                    <a:pt x="710" y="789"/>
                  </a:lnTo>
                  <a:lnTo>
                    <a:pt x="710" y="787"/>
                  </a:lnTo>
                  <a:lnTo>
                    <a:pt x="710" y="787"/>
                  </a:lnTo>
                  <a:lnTo>
                    <a:pt x="710" y="787"/>
                  </a:lnTo>
                  <a:lnTo>
                    <a:pt x="710" y="787"/>
                  </a:lnTo>
                  <a:lnTo>
                    <a:pt x="712" y="787"/>
                  </a:lnTo>
                  <a:lnTo>
                    <a:pt x="712" y="785"/>
                  </a:lnTo>
                  <a:lnTo>
                    <a:pt x="712" y="785"/>
                  </a:lnTo>
                  <a:lnTo>
                    <a:pt x="712" y="785"/>
                  </a:lnTo>
                  <a:lnTo>
                    <a:pt x="712" y="782"/>
                  </a:lnTo>
                  <a:lnTo>
                    <a:pt x="715" y="782"/>
                  </a:lnTo>
                  <a:lnTo>
                    <a:pt x="715" y="782"/>
                  </a:lnTo>
                  <a:lnTo>
                    <a:pt x="715" y="780"/>
                  </a:lnTo>
                  <a:lnTo>
                    <a:pt x="715" y="780"/>
                  </a:lnTo>
                  <a:lnTo>
                    <a:pt x="712" y="780"/>
                  </a:lnTo>
                  <a:lnTo>
                    <a:pt x="712" y="780"/>
                  </a:lnTo>
                  <a:lnTo>
                    <a:pt x="712" y="780"/>
                  </a:lnTo>
                  <a:lnTo>
                    <a:pt x="710" y="780"/>
                  </a:lnTo>
                  <a:lnTo>
                    <a:pt x="710" y="780"/>
                  </a:lnTo>
                  <a:lnTo>
                    <a:pt x="710" y="778"/>
                  </a:lnTo>
                  <a:lnTo>
                    <a:pt x="710" y="778"/>
                  </a:lnTo>
                  <a:lnTo>
                    <a:pt x="707" y="778"/>
                  </a:lnTo>
                  <a:lnTo>
                    <a:pt x="707" y="778"/>
                  </a:lnTo>
                  <a:lnTo>
                    <a:pt x="707" y="778"/>
                  </a:lnTo>
                  <a:lnTo>
                    <a:pt x="707" y="778"/>
                  </a:lnTo>
                  <a:lnTo>
                    <a:pt x="705" y="778"/>
                  </a:lnTo>
                  <a:lnTo>
                    <a:pt x="705" y="780"/>
                  </a:lnTo>
                  <a:lnTo>
                    <a:pt x="705" y="780"/>
                  </a:lnTo>
                  <a:lnTo>
                    <a:pt x="705" y="780"/>
                  </a:lnTo>
                  <a:lnTo>
                    <a:pt x="703" y="780"/>
                  </a:lnTo>
                  <a:lnTo>
                    <a:pt x="703" y="780"/>
                  </a:lnTo>
                  <a:lnTo>
                    <a:pt x="703" y="780"/>
                  </a:lnTo>
                  <a:lnTo>
                    <a:pt x="703" y="778"/>
                  </a:lnTo>
                  <a:lnTo>
                    <a:pt x="703" y="778"/>
                  </a:lnTo>
                  <a:lnTo>
                    <a:pt x="700" y="778"/>
                  </a:lnTo>
                  <a:lnTo>
                    <a:pt x="700" y="775"/>
                  </a:lnTo>
                  <a:lnTo>
                    <a:pt x="700" y="775"/>
                  </a:lnTo>
                  <a:lnTo>
                    <a:pt x="698" y="775"/>
                  </a:lnTo>
                  <a:lnTo>
                    <a:pt x="698" y="775"/>
                  </a:lnTo>
                  <a:lnTo>
                    <a:pt x="698" y="775"/>
                  </a:lnTo>
                  <a:lnTo>
                    <a:pt x="696" y="775"/>
                  </a:lnTo>
                  <a:lnTo>
                    <a:pt x="696" y="778"/>
                  </a:lnTo>
                  <a:lnTo>
                    <a:pt x="696" y="778"/>
                  </a:lnTo>
                  <a:lnTo>
                    <a:pt x="696" y="778"/>
                  </a:lnTo>
                  <a:lnTo>
                    <a:pt x="696" y="778"/>
                  </a:lnTo>
                  <a:lnTo>
                    <a:pt x="693" y="778"/>
                  </a:lnTo>
                  <a:lnTo>
                    <a:pt x="693" y="778"/>
                  </a:lnTo>
                  <a:lnTo>
                    <a:pt x="693" y="778"/>
                  </a:lnTo>
                  <a:lnTo>
                    <a:pt x="693" y="775"/>
                  </a:lnTo>
                  <a:lnTo>
                    <a:pt x="691" y="775"/>
                  </a:lnTo>
                  <a:lnTo>
                    <a:pt x="691" y="775"/>
                  </a:lnTo>
                  <a:lnTo>
                    <a:pt x="691" y="775"/>
                  </a:lnTo>
                  <a:lnTo>
                    <a:pt x="691" y="775"/>
                  </a:lnTo>
                  <a:lnTo>
                    <a:pt x="691" y="773"/>
                  </a:lnTo>
                  <a:lnTo>
                    <a:pt x="688" y="773"/>
                  </a:lnTo>
                  <a:lnTo>
                    <a:pt x="688" y="773"/>
                  </a:lnTo>
                  <a:lnTo>
                    <a:pt x="688" y="773"/>
                  </a:lnTo>
                  <a:lnTo>
                    <a:pt x="688" y="773"/>
                  </a:lnTo>
                  <a:lnTo>
                    <a:pt x="688" y="770"/>
                  </a:lnTo>
                  <a:lnTo>
                    <a:pt x="686" y="770"/>
                  </a:lnTo>
                  <a:lnTo>
                    <a:pt x="686" y="770"/>
                  </a:lnTo>
                  <a:lnTo>
                    <a:pt x="686" y="770"/>
                  </a:lnTo>
                  <a:lnTo>
                    <a:pt x="686" y="770"/>
                  </a:lnTo>
                  <a:lnTo>
                    <a:pt x="684" y="770"/>
                  </a:lnTo>
                  <a:lnTo>
                    <a:pt x="684" y="768"/>
                  </a:lnTo>
                  <a:lnTo>
                    <a:pt x="684" y="768"/>
                  </a:lnTo>
                  <a:lnTo>
                    <a:pt x="684" y="768"/>
                  </a:lnTo>
                  <a:lnTo>
                    <a:pt x="684" y="768"/>
                  </a:lnTo>
                  <a:lnTo>
                    <a:pt x="684" y="766"/>
                  </a:lnTo>
                  <a:lnTo>
                    <a:pt x="681" y="766"/>
                  </a:lnTo>
                  <a:lnTo>
                    <a:pt x="681" y="766"/>
                  </a:lnTo>
                  <a:lnTo>
                    <a:pt x="681" y="768"/>
                  </a:lnTo>
                  <a:lnTo>
                    <a:pt x="681" y="768"/>
                  </a:lnTo>
                  <a:lnTo>
                    <a:pt x="681" y="768"/>
                  </a:lnTo>
                  <a:lnTo>
                    <a:pt x="679" y="768"/>
                  </a:lnTo>
                  <a:lnTo>
                    <a:pt x="679" y="768"/>
                  </a:lnTo>
                  <a:lnTo>
                    <a:pt x="679" y="770"/>
                  </a:lnTo>
                  <a:lnTo>
                    <a:pt x="677" y="770"/>
                  </a:lnTo>
                  <a:lnTo>
                    <a:pt x="677" y="770"/>
                  </a:lnTo>
                  <a:lnTo>
                    <a:pt x="677" y="770"/>
                  </a:lnTo>
                  <a:lnTo>
                    <a:pt x="677" y="770"/>
                  </a:lnTo>
                  <a:lnTo>
                    <a:pt x="674" y="770"/>
                  </a:lnTo>
                  <a:lnTo>
                    <a:pt x="674" y="770"/>
                  </a:lnTo>
                  <a:lnTo>
                    <a:pt x="674" y="770"/>
                  </a:lnTo>
                  <a:lnTo>
                    <a:pt x="672" y="770"/>
                  </a:lnTo>
                  <a:lnTo>
                    <a:pt x="672" y="770"/>
                  </a:lnTo>
                  <a:lnTo>
                    <a:pt x="672" y="773"/>
                  </a:lnTo>
                  <a:lnTo>
                    <a:pt x="672" y="773"/>
                  </a:lnTo>
                  <a:lnTo>
                    <a:pt x="672" y="773"/>
                  </a:lnTo>
                  <a:lnTo>
                    <a:pt x="672" y="775"/>
                  </a:lnTo>
                  <a:lnTo>
                    <a:pt x="672" y="775"/>
                  </a:lnTo>
                  <a:lnTo>
                    <a:pt x="672" y="778"/>
                  </a:lnTo>
                  <a:lnTo>
                    <a:pt x="672" y="778"/>
                  </a:lnTo>
                  <a:lnTo>
                    <a:pt x="670" y="778"/>
                  </a:lnTo>
                  <a:lnTo>
                    <a:pt x="670" y="780"/>
                  </a:lnTo>
                  <a:lnTo>
                    <a:pt x="670" y="780"/>
                  </a:lnTo>
                  <a:lnTo>
                    <a:pt x="670" y="780"/>
                  </a:lnTo>
                  <a:lnTo>
                    <a:pt x="670" y="780"/>
                  </a:lnTo>
                  <a:lnTo>
                    <a:pt x="667" y="780"/>
                  </a:lnTo>
                  <a:lnTo>
                    <a:pt x="667" y="780"/>
                  </a:lnTo>
                  <a:lnTo>
                    <a:pt x="665" y="780"/>
                  </a:lnTo>
                  <a:lnTo>
                    <a:pt x="665" y="780"/>
                  </a:lnTo>
                  <a:lnTo>
                    <a:pt x="665" y="780"/>
                  </a:lnTo>
                  <a:lnTo>
                    <a:pt x="665" y="780"/>
                  </a:lnTo>
                  <a:lnTo>
                    <a:pt x="665" y="782"/>
                  </a:lnTo>
                  <a:lnTo>
                    <a:pt x="662" y="782"/>
                  </a:lnTo>
                  <a:lnTo>
                    <a:pt x="662" y="782"/>
                  </a:lnTo>
                  <a:lnTo>
                    <a:pt x="662" y="782"/>
                  </a:lnTo>
                  <a:lnTo>
                    <a:pt x="662" y="782"/>
                  </a:lnTo>
                  <a:lnTo>
                    <a:pt x="660" y="782"/>
                  </a:lnTo>
                  <a:lnTo>
                    <a:pt x="660" y="782"/>
                  </a:lnTo>
                  <a:lnTo>
                    <a:pt x="660" y="782"/>
                  </a:lnTo>
                  <a:lnTo>
                    <a:pt x="658" y="782"/>
                  </a:lnTo>
                  <a:lnTo>
                    <a:pt x="658" y="780"/>
                  </a:lnTo>
                  <a:lnTo>
                    <a:pt x="658" y="780"/>
                  </a:lnTo>
                  <a:lnTo>
                    <a:pt x="658" y="780"/>
                  </a:lnTo>
                  <a:lnTo>
                    <a:pt x="658" y="780"/>
                  </a:lnTo>
                  <a:lnTo>
                    <a:pt x="658" y="780"/>
                  </a:lnTo>
                  <a:lnTo>
                    <a:pt x="655" y="780"/>
                  </a:lnTo>
                  <a:lnTo>
                    <a:pt x="655" y="780"/>
                  </a:lnTo>
                  <a:lnTo>
                    <a:pt x="655" y="782"/>
                  </a:lnTo>
                  <a:lnTo>
                    <a:pt x="655" y="782"/>
                  </a:lnTo>
                  <a:lnTo>
                    <a:pt x="655" y="782"/>
                  </a:lnTo>
                  <a:lnTo>
                    <a:pt x="655" y="785"/>
                  </a:lnTo>
                  <a:lnTo>
                    <a:pt x="655" y="785"/>
                  </a:lnTo>
                  <a:lnTo>
                    <a:pt x="655" y="787"/>
                  </a:lnTo>
                  <a:lnTo>
                    <a:pt x="653" y="787"/>
                  </a:lnTo>
                  <a:lnTo>
                    <a:pt x="653" y="787"/>
                  </a:lnTo>
                  <a:lnTo>
                    <a:pt x="653" y="789"/>
                  </a:lnTo>
                  <a:lnTo>
                    <a:pt x="653" y="789"/>
                  </a:lnTo>
                  <a:lnTo>
                    <a:pt x="653" y="787"/>
                  </a:lnTo>
                  <a:lnTo>
                    <a:pt x="651" y="787"/>
                  </a:lnTo>
                  <a:lnTo>
                    <a:pt x="651" y="787"/>
                  </a:lnTo>
                  <a:lnTo>
                    <a:pt x="651" y="787"/>
                  </a:lnTo>
                  <a:lnTo>
                    <a:pt x="651" y="787"/>
                  </a:lnTo>
                  <a:lnTo>
                    <a:pt x="651" y="785"/>
                  </a:lnTo>
                  <a:lnTo>
                    <a:pt x="648" y="785"/>
                  </a:lnTo>
                  <a:lnTo>
                    <a:pt x="648" y="785"/>
                  </a:lnTo>
                  <a:lnTo>
                    <a:pt x="648" y="785"/>
                  </a:lnTo>
                  <a:lnTo>
                    <a:pt x="648" y="782"/>
                  </a:lnTo>
                  <a:lnTo>
                    <a:pt x="648" y="782"/>
                  </a:lnTo>
                  <a:lnTo>
                    <a:pt x="648" y="782"/>
                  </a:lnTo>
                  <a:lnTo>
                    <a:pt x="646" y="782"/>
                  </a:lnTo>
                  <a:lnTo>
                    <a:pt x="646" y="780"/>
                  </a:lnTo>
                  <a:lnTo>
                    <a:pt x="646" y="780"/>
                  </a:lnTo>
                  <a:lnTo>
                    <a:pt x="646" y="782"/>
                  </a:lnTo>
                  <a:lnTo>
                    <a:pt x="644" y="782"/>
                  </a:lnTo>
                  <a:lnTo>
                    <a:pt x="644" y="782"/>
                  </a:lnTo>
                  <a:lnTo>
                    <a:pt x="644" y="785"/>
                  </a:lnTo>
                  <a:lnTo>
                    <a:pt x="644" y="785"/>
                  </a:lnTo>
                  <a:lnTo>
                    <a:pt x="644" y="785"/>
                  </a:lnTo>
                  <a:lnTo>
                    <a:pt x="644" y="785"/>
                  </a:lnTo>
                  <a:lnTo>
                    <a:pt x="644" y="785"/>
                  </a:lnTo>
                  <a:lnTo>
                    <a:pt x="641" y="785"/>
                  </a:lnTo>
                  <a:lnTo>
                    <a:pt x="641" y="782"/>
                  </a:lnTo>
                  <a:lnTo>
                    <a:pt x="641" y="782"/>
                  </a:lnTo>
                  <a:lnTo>
                    <a:pt x="641" y="782"/>
                  </a:lnTo>
                  <a:lnTo>
                    <a:pt x="641" y="780"/>
                  </a:lnTo>
                  <a:lnTo>
                    <a:pt x="639" y="780"/>
                  </a:lnTo>
                  <a:lnTo>
                    <a:pt x="639" y="780"/>
                  </a:lnTo>
                  <a:lnTo>
                    <a:pt x="639" y="780"/>
                  </a:lnTo>
                  <a:lnTo>
                    <a:pt x="639" y="780"/>
                  </a:lnTo>
                  <a:lnTo>
                    <a:pt x="639" y="782"/>
                  </a:lnTo>
                  <a:lnTo>
                    <a:pt x="639" y="782"/>
                  </a:lnTo>
                  <a:lnTo>
                    <a:pt x="639" y="782"/>
                  </a:lnTo>
                  <a:lnTo>
                    <a:pt x="639" y="785"/>
                  </a:lnTo>
                  <a:lnTo>
                    <a:pt x="636" y="785"/>
                  </a:lnTo>
                  <a:lnTo>
                    <a:pt x="636" y="785"/>
                  </a:lnTo>
                  <a:lnTo>
                    <a:pt x="636" y="785"/>
                  </a:lnTo>
                  <a:lnTo>
                    <a:pt x="636" y="785"/>
                  </a:lnTo>
                  <a:lnTo>
                    <a:pt x="636" y="787"/>
                  </a:lnTo>
                  <a:lnTo>
                    <a:pt x="636" y="787"/>
                  </a:lnTo>
                  <a:lnTo>
                    <a:pt x="634" y="787"/>
                  </a:lnTo>
                  <a:lnTo>
                    <a:pt x="634" y="789"/>
                  </a:lnTo>
                  <a:lnTo>
                    <a:pt x="634" y="789"/>
                  </a:lnTo>
                  <a:lnTo>
                    <a:pt x="634" y="789"/>
                  </a:lnTo>
                  <a:lnTo>
                    <a:pt x="632" y="789"/>
                  </a:lnTo>
                  <a:lnTo>
                    <a:pt x="632" y="789"/>
                  </a:lnTo>
                  <a:lnTo>
                    <a:pt x="632" y="789"/>
                  </a:lnTo>
                  <a:lnTo>
                    <a:pt x="632" y="789"/>
                  </a:lnTo>
                  <a:lnTo>
                    <a:pt x="629" y="789"/>
                  </a:lnTo>
                  <a:lnTo>
                    <a:pt x="629" y="787"/>
                  </a:lnTo>
                  <a:lnTo>
                    <a:pt x="629" y="787"/>
                  </a:lnTo>
                  <a:lnTo>
                    <a:pt x="629" y="787"/>
                  </a:lnTo>
                  <a:lnTo>
                    <a:pt x="629" y="785"/>
                  </a:lnTo>
                  <a:lnTo>
                    <a:pt x="629" y="785"/>
                  </a:lnTo>
                  <a:lnTo>
                    <a:pt x="627" y="785"/>
                  </a:lnTo>
                  <a:lnTo>
                    <a:pt x="627" y="785"/>
                  </a:lnTo>
                  <a:lnTo>
                    <a:pt x="627" y="785"/>
                  </a:lnTo>
                  <a:lnTo>
                    <a:pt x="625" y="785"/>
                  </a:lnTo>
                  <a:lnTo>
                    <a:pt x="625" y="782"/>
                  </a:lnTo>
                  <a:lnTo>
                    <a:pt x="625" y="782"/>
                  </a:lnTo>
                  <a:lnTo>
                    <a:pt x="625" y="782"/>
                  </a:lnTo>
                  <a:lnTo>
                    <a:pt x="622" y="782"/>
                  </a:lnTo>
                  <a:lnTo>
                    <a:pt x="622" y="782"/>
                  </a:lnTo>
                  <a:lnTo>
                    <a:pt x="622" y="782"/>
                  </a:lnTo>
                  <a:lnTo>
                    <a:pt x="622" y="780"/>
                  </a:lnTo>
                  <a:lnTo>
                    <a:pt x="622" y="780"/>
                  </a:lnTo>
                  <a:lnTo>
                    <a:pt x="620" y="780"/>
                  </a:lnTo>
                  <a:lnTo>
                    <a:pt x="620" y="782"/>
                  </a:lnTo>
                  <a:lnTo>
                    <a:pt x="620" y="782"/>
                  </a:lnTo>
                  <a:lnTo>
                    <a:pt x="620" y="782"/>
                  </a:lnTo>
                  <a:lnTo>
                    <a:pt x="620" y="785"/>
                  </a:lnTo>
                  <a:lnTo>
                    <a:pt x="620" y="785"/>
                  </a:lnTo>
                  <a:lnTo>
                    <a:pt x="617" y="785"/>
                  </a:lnTo>
                  <a:lnTo>
                    <a:pt x="617" y="787"/>
                  </a:lnTo>
                  <a:lnTo>
                    <a:pt x="617" y="787"/>
                  </a:lnTo>
                  <a:lnTo>
                    <a:pt x="617" y="787"/>
                  </a:lnTo>
                  <a:lnTo>
                    <a:pt x="617" y="787"/>
                  </a:lnTo>
                  <a:lnTo>
                    <a:pt x="617" y="789"/>
                  </a:lnTo>
                  <a:lnTo>
                    <a:pt x="617" y="789"/>
                  </a:lnTo>
                  <a:lnTo>
                    <a:pt x="615" y="789"/>
                  </a:lnTo>
                  <a:lnTo>
                    <a:pt x="615" y="789"/>
                  </a:lnTo>
                  <a:lnTo>
                    <a:pt x="615" y="789"/>
                  </a:lnTo>
                  <a:lnTo>
                    <a:pt x="615" y="789"/>
                  </a:lnTo>
                  <a:lnTo>
                    <a:pt x="613" y="789"/>
                  </a:lnTo>
                  <a:lnTo>
                    <a:pt x="613" y="789"/>
                  </a:lnTo>
                  <a:lnTo>
                    <a:pt x="613" y="789"/>
                  </a:lnTo>
                  <a:lnTo>
                    <a:pt x="610" y="789"/>
                  </a:lnTo>
                  <a:lnTo>
                    <a:pt x="610" y="789"/>
                  </a:lnTo>
                  <a:lnTo>
                    <a:pt x="610" y="789"/>
                  </a:lnTo>
                  <a:lnTo>
                    <a:pt x="610" y="789"/>
                  </a:lnTo>
                  <a:lnTo>
                    <a:pt x="608" y="789"/>
                  </a:lnTo>
                  <a:lnTo>
                    <a:pt x="608" y="792"/>
                  </a:lnTo>
                  <a:lnTo>
                    <a:pt x="608" y="792"/>
                  </a:lnTo>
                  <a:lnTo>
                    <a:pt x="608" y="789"/>
                  </a:lnTo>
                  <a:lnTo>
                    <a:pt x="608" y="789"/>
                  </a:lnTo>
                  <a:lnTo>
                    <a:pt x="608" y="789"/>
                  </a:lnTo>
                  <a:lnTo>
                    <a:pt x="606" y="789"/>
                  </a:lnTo>
                  <a:lnTo>
                    <a:pt x="606" y="789"/>
                  </a:lnTo>
                  <a:lnTo>
                    <a:pt x="606" y="789"/>
                  </a:lnTo>
                  <a:lnTo>
                    <a:pt x="603" y="789"/>
                  </a:lnTo>
                  <a:lnTo>
                    <a:pt x="603" y="789"/>
                  </a:lnTo>
                  <a:lnTo>
                    <a:pt x="603" y="789"/>
                  </a:lnTo>
                  <a:lnTo>
                    <a:pt x="603" y="789"/>
                  </a:lnTo>
                  <a:lnTo>
                    <a:pt x="603" y="792"/>
                  </a:lnTo>
                  <a:lnTo>
                    <a:pt x="603" y="792"/>
                  </a:lnTo>
                  <a:lnTo>
                    <a:pt x="603" y="792"/>
                  </a:lnTo>
                  <a:lnTo>
                    <a:pt x="603" y="794"/>
                  </a:lnTo>
                  <a:lnTo>
                    <a:pt x="601" y="794"/>
                  </a:lnTo>
                  <a:lnTo>
                    <a:pt x="601" y="794"/>
                  </a:lnTo>
                  <a:lnTo>
                    <a:pt x="601" y="794"/>
                  </a:lnTo>
                  <a:lnTo>
                    <a:pt x="601" y="797"/>
                  </a:lnTo>
                  <a:lnTo>
                    <a:pt x="601" y="797"/>
                  </a:lnTo>
                  <a:lnTo>
                    <a:pt x="601" y="797"/>
                  </a:lnTo>
                  <a:lnTo>
                    <a:pt x="601" y="799"/>
                  </a:lnTo>
                  <a:lnTo>
                    <a:pt x="601" y="799"/>
                  </a:lnTo>
                  <a:lnTo>
                    <a:pt x="603" y="799"/>
                  </a:lnTo>
                  <a:lnTo>
                    <a:pt x="603" y="799"/>
                  </a:lnTo>
                  <a:lnTo>
                    <a:pt x="603" y="801"/>
                  </a:lnTo>
                  <a:lnTo>
                    <a:pt x="603" y="801"/>
                  </a:lnTo>
                  <a:lnTo>
                    <a:pt x="603" y="801"/>
                  </a:lnTo>
                  <a:lnTo>
                    <a:pt x="603" y="801"/>
                  </a:lnTo>
                  <a:lnTo>
                    <a:pt x="603" y="804"/>
                  </a:lnTo>
                  <a:lnTo>
                    <a:pt x="603" y="804"/>
                  </a:lnTo>
                  <a:lnTo>
                    <a:pt x="606" y="804"/>
                  </a:lnTo>
                  <a:lnTo>
                    <a:pt x="606" y="806"/>
                  </a:lnTo>
                  <a:lnTo>
                    <a:pt x="606" y="806"/>
                  </a:lnTo>
                  <a:lnTo>
                    <a:pt x="606" y="806"/>
                  </a:lnTo>
                  <a:lnTo>
                    <a:pt x="606" y="806"/>
                  </a:lnTo>
                  <a:lnTo>
                    <a:pt x="606" y="808"/>
                  </a:lnTo>
                  <a:lnTo>
                    <a:pt x="606" y="808"/>
                  </a:lnTo>
                  <a:lnTo>
                    <a:pt x="606" y="811"/>
                  </a:lnTo>
                  <a:lnTo>
                    <a:pt x="606" y="811"/>
                  </a:lnTo>
                  <a:lnTo>
                    <a:pt x="606" y="811"/>
                  </a:lnTo>
                  <a:lnTo>
                    <a:pt x="608" y="811"/>
                  </a:lnTo>
                  <a:lnTo>
                    <a:pt x="608" y="811"/>
                  </a:lnTo>
                  <a:lnTo>
                    <a:pt x="606" y="811"/>
                  </a:lnTo>
                  <a:lnTo>
                    <a:pt x="606" y="811"/>
                  </a:lnTo>
                  <a:lnTo>
                    <a:pt x="606" y="813"/>
                  </a:lnTo>
                  <a:lnTo>
                    <a:pt x="606" y="813"/>
                  </a:lnTo>
                  <a:lnTo>
                    <a:pt x="606" y="813"/>
                  </a:lnTo>
                  <a:lnTo>
                    <a:pt x="606" y="813"/>
                  </a:lnTo>
                  <a:lnTo>
                    <a:pt x="606" y="815"/>
                  </a:lnTo>
                  <a:lnTo>
                    <a:pt x="606" y="815"/>
                  </a:lnTo>
                  <a:lnTo>
                    <a:pt x="606" y="818"/>
                  </a:lnTo>
                  <a:lnTo>
                    <a:pt x="606" y="818"/>
                  </a:lnTo>
                  <a:lnTo>
                    <a:pt x="606" y="820"/>
                  </a:lnTo>
                  <a:lnTo>
                    <a:pt x="606" y="820"/>
                  </a:lnTo>
                  <a:lnTo>
                    <a:pt x="608" y="820"/>
                  </a:lnTo>
                  <a:lnTo>
                    <a:pt x="608" y="820"/>
                  </a:lnTo>
                  <a:lnTo>
                    <a:pt x="608" y="820"/>
                  </a:lnTo>
                  <a:lnTo>
                    <a:pt x="606" y="820"/>
                  </a:lnTo>
                  <a:lnTo>
                    <a:pt x="606" y="823"/>
                  </a:lnTo>
                  <a:lnTo>
                    <a:pt x="606" y="823"/>
                  </a:lnTo>
                  <a:lnTo>
                    <a:pt x="606" y="823"/>
                  </a:lnTo>
                  <a:lnTo>
                    <a:pt x="603" y="823"/>
                  </a:lnTo>
                  <a:lnTo>
                    <a:pt x="603" y="823"/>
                  </a:lnTo>
                  <a:lnTo>
                    <a:pt x="603" y="823"/>
                  </a:lnTo>
                  <a:lnTo>
                    <a:pt x="603" y="820"/>
                  </a:lnTo>
                  <a:lnTo>
                    <a:pt x="603" y="820"/>
                  </a:lnTo>
                  <a:lnTo>
                    <a:pt x="601" y="820"/>
                  </a:lnTo>
                  <a:lnTo>
                    <a:pt x="601" y="820"/>
                  </a:lnTo>
                  <a:lnTo>
                    <a:pt x="601" y="820"/>
                  </a:lnTo>
                  <a:lnTo>
                    <a:pt x="599" y="820"/>
                  </a:lnTo>
                  <a:lnTo>
                    <a:pt x="599" y="820"/>
                  </a:lnTo>
                  <a:lnTo>
                    <a:pt x="599" y="820"/>
                  </a:lnTo>
                  <a:lnTo>
                    <a:pt x="599" y="820"/>
                  </a:lnTo>
                  <a:lnTo>
                    <a:pt x="596" y="820"/>
                  </a:lnTo>
                  <a:lnTo>
                    <a:pt x="596" y="820"/>
                  </a:lnTo>
                  <a:lnTo>
                    <a:pt x="596" y="823"/>
                  </a:lnTo>
                  <a:lnTo>
                    <a:pt x="596" y="823"/>
                  </a:lnTo>
                  <a:lnTo>
                    <a:pt x="596" y="820"/>
                  </a:lnTo>
                  <a:lnTo>
                    <a:pt x="594" y="820"/>
                  </a:lnTo>
                  <a:lnTo>
                    <a:pt x="594" y="820"/>
                  </a:lnTo>
                  <a:lnTo>
                    <a:pt x="594" y="820"/>
                  </a:lnTo>
                  <a:lnTo>
                    <a:pt x="594" y="818"/>
                  </a:lnTo>
                  <a:lnTo>
                    <a:pt x="594" y="818"/>
                  </a:lnTo>
                  <a:lnTo>
                    <a:pt x="594" y="815"/>
                  </a:lnTo>
                  <a:lnTo>
                    <a:pt x="594" y="815"/>
                  </a:lnTo>
                  <a:lnTo>
                    <a:pt x="594" y="815"/>
                  </a:lnTo>
                  <a:lnTo>
                    <a:pt x="594" y="813"/>
                  </a:lnTo>
                  <a:lnTo>
                    <a:pt x="594" y="813"/>
                  </a:lnTo>
                  <a:lnTo>
                    <a:pt x="591" y="813"/>
                  </a:lnTo>
                  <a:lnTo>
                    <a:pt x="591" y="811"/>
                  </a:lnTo>
                  <a:lnTo>
                    <a:pt x="591" y="811"/>
                  </a:lnTo>
                  <a:lnTo>
                    <a:pt x="591" y="811"/>
                  </a:lnTo>
                  <a:lnTo>
                    <a:pt x="591" y="811"/>
                  </a:lnTo>
                  <a:lnTo>
                    <a:pt x="591" y="808"/>
                  </a:lnTo>
                  <a:lnTo>
                    <a:pt x="591" y="808"/>
                  </a:lnTo>
                  <a:lnTo>
                    <a:pt x="591" y="806"/>
                  </a:lnTo>
                  <a:lnTo>
                    <a:pt x="591" y="806"/>
                  </a:lnTo>
                  <a:lnTo>
                    <a:pt x="591" y="808"/>
                  </a:lnTo>
                  <a:lnTo>
                    <a:pt x="589" y="808"/>
                  </a:lnTo>
                  <a:lnTo>
                    <a:pt x="589" y="808"/>
                  </a:lnTo>
                  <a:lnTo>
                    <a:pt x="589" y="808"/>
                  </a:lnTo>
                  <a:lnTo>
                    <a:pt x="589" y="808"/>
                  </a:lnTo>
                  <a:lnTo>
                    <a:pt x="587" y="808"/>
                  </a:lnTo>
                  <a:lnTo>
                    <a:pt x="587" y="811"/>
                  </a:lnTo>
                  <a:lnTo>
                    <a:pt x="587" y="811"/>
                  </a:lnTo>
                  <a:lnTo>
                    <a:pt x="584" y="811"/>
                  </a:lnTo>
                  <a:lnTo>
                    <a:pt x="584" y="811"/>
                  </a:lnTo>
                  <a:lnTo>
                    <a:pt x="584" y="811"/>
                  </a:lnTo>
                  <a:lnTo>
                    <a:pt x="584" y="811"/>
                  </a:lnTo>
                  <a:lnTo>
                    <a:pt x="584" y="813"/>
                  </a:lnTo>
                  <a:lnTo>
                    <a:pt x="584" y="813"/>
                  </a:lnTo>
                  <a:lnTo>
                    <a:pt x="584" y="813"/>
                  </a:lnTo>
                  <a:lnTo>
                    <a:pt x="582" y="813"/>
                  </a:lnTo>
                  <a:lnTo>
                    <a:pt x="582" y="813"/>
                  </a:lnTo>
                  <a:lnTo>
                    <a:pt x="582" y="813"/>
                  </a:lnTo>
                  <a:lnTo>
                    <a:pt x="582" y="815"/>
                  </a:lnTo>
                  <a:lnTo>
                    <a:pt x="580" y="815"/>
                  </a:lnTo>
                  <a:lnTo>
                    <a:pt x="580" y="815"/>
                  </a:lnTo>
                  <a:lnTo>
                    <a:pt x="577" y="815"/>
                  </a:lnTo>
                  <a:lnTo>
                    <a:pt x="577" y="815"/>
                  </a:lnTo>
                  <a:lnTo>
                    <a:pt x="577" y="813"/>
                  </a:lnTo>
                  <a:lnTo>
                    <a:pt x="577" y="813"/>
                  </a:lnTo>
                  <a:lnTo>
                    <a:pt x="577" y="813"/>
                  </a:lnTo>
                  <a:lnTo>
                    <a:pt x="575" y="813"/>
                  </a:lnTo>
                  <a:lnTo>
                    <a:pt x="575" y="813"/>
                  </a:lnTo>
                  <a:lnTo>
                    <a:pt x="575" y="813"/>
                  </a:lnTo>
                  <a:lnTo>
                    <a:pt x="575" y="813"/>
                  </a:lnTo>
                  <a:lnTo>
                    <a:pt x="575" y="815"/>
                  </a:lnTo>
                  <a:lnTo>
                    <a:pt x="572" y="815"/>
                  </a:lnTo>
                  <a:lnTo>
                    <a:pt x="572" y="815"/>
                  </a:lnTo>
                  <a:lnTo>
                    <a:pt x="570" y="815"/>
                  </a:lnTo>
                  <a:lnTo>
                    <a:pt x="570" y="813"/>
                  </a:lnTo>
                  <a:lnTo>
                    <a:pt x="570" y="813"/>
                  </a:lnTo>
                  <a:lnTo>
                    <a:pt x="570" y="813"/>
                  </a:lnTo>
                  <a:lnTo>
                    <a:pt x="570" y="811"/>
                  </a:lnTo>
                  <a:lnTo>
                    <a:pt x="570" y="811"/>
                  </a:lnTo>
                  <a:lnTo>
                    <a:pt x="570" y="811"/>
                  </a:lnTo>
                  <a:lnTo>
                    <a:pt x="570" y="811"/>
                  </a:lnTo>
                  <a:lnTo>
                    <a:pt x="570" y="811"/>
                  </a:lnTo>
                  <a:lnTo>
                    <a:pt x="570" y="808"/>
                  </a:lnTo>
                  <a:lnTo>
                    <a:pt x="570" y="808"/>
                  </a:lnTo>
                  <a:lnTo>
                    <a:pt x="568" y="808"/>
                  </a:lnTo>
                  <a:lnTo>
                    <a:pt x="568" y="808"/>
                  </a:lnTo>
                  <a:lnTo>
                    <a:pt x="568" y="808"/>
                  </a:lnTo>
                  <a:lnTo>
                    <a:pt x="565" y="808"/>
                  </a:lnTo>
                  <a:lnTo>
                    <a:pt x="565" y="806"/>
                  </a:lnTo>
                  <a:lnTo>
                    <a:pt x="565" y="806"/>
                  </a:lnTo>
                  <a:lnTo>
                    <a:pt x="565" y="804"/>
                  </a:lnTo>
                  <a:lnTo>
                    <a:pt x="565" y="804"/>
                  </a:lnTo>
                  <a:lnTo>
                    <a:pt x="568" y="804"/>
                  </a:lnTo>
                  <a:lnTo>
                    <a:pt x="568" y="801"/>
                  </a:lnTo>
                  <a:lnTo>
                    <a:pt x="568" y="801"/>
                  </a:lnTo>
                  <a:lnTo>
                    <a:pt x="565" y="801"/>
                  </a:lnTo>
                  <a:lnTo>
                    <a:pt x="565" y="799"/>
                  </a:lnTo>
                  <a:lnTo>
                    <a:pt x="565" y="799"/>
                  </a:lnTo>
                  <a:lnTo>
                    <a:pt x="565" y="799"/>
                  </a:lnTo>
                  <a:lnTo>
                    <a:pt x="565" y="799"/>
                  </a:lnTo>
                  <a:lnTo>
                    <a:pt x="565" y="799"/>
                  </a:lnTo>
                  <a:lnTo>
                    <a:pt x="563" y="799"/>
                  </a:lnTo>
                  <a:lnTo>
                    <a:pt x="563" y="799"/>
                  </a:lnTo>
                  <a:lnTo>
                    <a:pt x="563" y="799"/>
                  </a:lnTo>
                  <a:lnTo>
                    <a:pt x="563" y="799"/>
                  </a:lnTo>
                  <a:lnTo>
                    <a:pt x="563" y="799"/>
                  </a:lnTo>
                  <a:lnTo>
                    <a:pt x="561" y="799"/>
                  </a:lnTo>
                  <a:lnTo>
                    <a:pt x="561" y="799"/>
                  </a:lnTo>
                  <a:lnTo>
                    <a:pt x="561" y="799"/>
                  </a:lnTo>
                  <a:lnTo>
                    <a:pt x="558" y="799"/>
                  </a:lnTo>
                  <a:lnTo>
                    <a:pt x="558" y="799"/>
                  </a:lnTo>
                  <a:lnTo>
                    <a:pt x="558" y="799"/>
                  </a:lnTo>
                  <a:lnTo>
                    <a:pt x="558" y="799"/>
                  </a:lnTo>
                  <a:lnTo>
                    <a:pt x="556" y="799"/>
                  </a:lnTo>
                  <a:lnTo>
                    <a:pt x="556" y="799"/>
                  </a:lnTo>
                  <a:lnTo>
                    <a:pt x="556" y="799"/>
                  </a:lnTo>
                  <a:lnTo>
                    <a:pt x="554" y="799"/>
                  </a:lnTo>
                  <a:lnTo>
                    <a:pt x="554" y="799"/>
                  </a:lnTo>
                  <a:lnTo>
                    <a:pt x="554" y="799"/>
                  </a:lnTo>
                  <a:lnTo>
                    <a:pt x="554" y="799"/>
                  </a:lnTo>
                  <a:lnTo>
                    <a:pt x="551" y="799"/>
                  </a:lnTo>
                  <a:lnTo>
                    <a:pt x="551" y="799"/>
                  </a:lnTo>
                  <a:lnTo>
                    <a:pt x="551" y="799"/>
                  </a:lnTo>
                  <a:lnTo>
                    <a:pt x="551" y="797"/>
                  </a:lnTo>
                  <a:lnTo>
                    <a:pt x="551" y="797"/>
                  </a:lnTo>
                  <a:lnTo>
                    <a:pt x="551" y="794"/>
                  </a:lnTo>
                  <a:lnTo>
                    <a:pt x="551" y="794"/>
                  </a:lnTo>
                  <a:lnTo>
                    <a:pt x="551" y="794"/>
                  </a:lnTo>
                  <a:lnTo>
                    <a:pt x="551" y="792"/>
                  </a:lnTo>
                  <a:lnTo>
                    <a:pt x="551" y="792"/>
                  </a:lnTo>
                  <a:lnTo>
                    <a:pt x="551" y="792"/>
                  </a:lnTo>
                  <a:lnTo>
                    <a:pt x="551" y="789"/>
                  </a:lnTo>
                  <a:lnTo>
                    <a:pt x="554" y="789"/>
                  </a:lnTo>
                  <a:lnTo>
                    <a:pt x="554" y="789"/>
                  </a:lnTo>
                  <a:lnTo>
                    <a:pt x="554" y="789"/>
                  </a:lnTo>
                  <a:lnTo>
                    <a:pt x="554" y="789"/>
                  </a:lnTo>
                  <a:lnTo>
                    <a:pt x="554" y="787"/>
                  </a:lnTo>
                  <a:lnTo>
                    <a:pt x="554" y="787"/>
                  </a:lnTo>
                  <a:lnTo>
                    <a:pt x="554" y="785"/>
                  </a:lnTo>
                  <a:lnTo>
                    <a:pt x="554" y="785"/>
                  </a:lnTo>
                  <a:lnTo>
                    <a:pt x="554" y="785"/>
                  </a:lnTo>
                  <a:lnTo>
                    <a:pt x="554" y="782"/>
                  </a:lnTo>
                  <a:lnTo>
                    <a:pt x="554" y="782"/>
                  </a:lnTo>
                  <a:lnTo>
                    <a:pt x="554" y="782"/>
                  </a:lnTo>
                  <a:lnTo>
                    <a:pt x="554" y="780"/>
                  </a:lnTo>
                  <a:lnTo>
                    <a:pt x="556" y="780"/>
                  </a:lnTo>
                  <a:lnTo>
                    <a:pt x="556" y="780"/>
                  </a:lnTo>
                  <a:lnTo>
                    <a:pt x="556" y="780"/>
                  </a:lnTo>
                  <a:lnTo>
                    <a:pt x="556" y="780"/>
                  </a:lnTo>
                  <a:lnTo>
                    <a:pt x="556" y="778"/>
                  </a:lnTo>
                  <a:lnTo>
                    <a:pt x="556" y="778"/>
                  </a:lnTo>
                  <a:lnTo>
                    <a:pt x="558" y="778"/>
                  </a:lnTo>
                  <a:lnTo>
                    <a:pt x="558" y="778"/>
                  </a:lnTo>
                  <a:lnTo>
                    <a:pt x="558" y="775"/>
                  </a:lnTo>
                  <a:lnTo>
                    <a:pt x="556" y="775"/>
                  </a:lnTo>
                  <a:lnTo>
                    <a:pt x="556" y="775"/>
                  </a:lnTo>
                  <a:lnTo>
                    <a:pt x="556" y="773"/>
                  </a:lnTo>
                  <a:lnTo>
                    <a:pt x="556" y="773"/>
                  </a:lnTo>
                  <a:lnTo>
                    <a:pt x="556" y="773"/>
                  </a:lnTo>
                  <a:lnTo>
                    <a:pt x="556" y="773"/>
                  </a:lnTo>
                  <a:lnTo>
                    <a:pt x="554" y="773"/>
                  </a:lnTo>
                  <a:lnTo>
                    <a:pt x="554" y="773"/>
                  </a:lnTo>
                  <a:lnTo>
                    <a:pt x="551" y="773"/>
                  </a:lnTo>
                  <a:lnTo>
                    <a:pt x="551" y="773"/>
                  </a:lnTo>
                  <a:lnTo>
                    <a:pt x="551" y="773"/>
                  </a:lnTo>
                  <a:lnTo>
                    <a:pt x="551" y="773"/>
                  </a:lnTo>
                  <a:lnTo>
                    <a:pt x="549" y="773"/>
                  </a:lnTo>
                  <a:lnTo>
                    <a:pt x="549" y="773"/>
                  </a:lnTo>
                  <a:lnTo>
                    <a:pt x="549" y="773"/>
                  </a:lnTo>
                  <a:lnTo>
                    <a:pt x="549" y="773"/>
                  </a:lnTo>
                  <a:lnTo>
                    <a:pt x="549" y="773"/>
                  </a:lnTo>
                  <a:lnTo>
                    <a:pt x="549" y="773"/>
                  </a:lnTo>
                  <a:lnTo>
                    <a:pt x="546" y="773"/>
                  </a:lnTo>
                  <a:lnTo>
                    <a:pt x="546" y="770"/>
                  </a:lnTo>
                  <a:lnTo>
                    <a:pt x="546" y="770"/>
                  </a:lnTo>
                  <a:lnTo>
                    <a:pt x="544" y="770"/>
                  </a:lnTo>
                  <a:lnTo>
                    <a:pt x="544" y="770"/>
                  </a:lnTo>
                  <a:lnTo>
                    <a:pt x="544" y="770"/>
                  </a:lnTo>
                  <a:lnTo>
                    <a:pt x="544" y="770"/>
                  </a:lnTo>
                  <a:lnTo>
                    <a:pt x="544" y="768"/>
                  </a:lnTo>
                  <a:lnTo>
                    <a:pt x="544" y="768"/>
                  </a:lnTo>
                  <a:lnTo>
                    <a:pt x="544" y="766"/>
                  </a:lnTo>
                  <a:lnTo>
                    <a:pt x="544" y="766"/>
                  </a:lnTo>
                  <a:lnTo>
                    <a:pt x="544" y="763"/>
                  </a:lnTo>
                  <a:lnTo>
                    <a:pt x="544" y="763"/>
                  </a:lnTo>
                  <a:lnTo>
                    <a:pt x="544" y="763"/>
                  </a:lnTo>
                  <a:lnTo>
                    <a:pt x="542" y="763"/>
                  </a:lnTo>
                  <a:lnTo>
                    <a:pt x="542" y="761"/>
                  </a:lnTo>
                  <a:lnTo>
                    <a:pt x="542" y="761"/>
                  </a:lnTo>
                  <a:lnTo>
                    <a:pt x="544" y="761"/>
                  </a:lnTo>
                  <a:lnTo>
                    <a:pt x="544" y="761"/>
                  </a:lnTo>
                  <a:lnTo>
                    <a:pt x="544" y="759"/>
                  </a:lnTo>
                  <a:lnTo>
                    <a:pt x="542" y="759"/>
                  </a:lnTo>
                  <a:lnTo>
                    <a:pt x="542" y="759"/>
                  </a:lnTo>
                  <a:lnTo>
                    <a:pt x="542" y="756"/>
                  </a:lnTo>
                  <a:lnTo>
                    <a:pt x="542" y="756"/>
                  </a:lnTo>
                  <a:lnTo>
                    <a:pt x="542" y="756"/>
                  </a:lnTo>
                  <a:lnTo>
                    <a:pt x="542" y="756"/>
                  </a:lnTo>
                  <a:lnTo>
                    <a:pt x="539" y="756"/>
                  </a:lnTo>
                  <a:lnTo>
                    <a:pt x="539" y="754"/>
                  </a:lnTo>
                  <a:lnTo>
                    <a:pt x="539" y="754"/>
                  </a:lnTo>
                  <a:lnTo>
                    <a:pt x="539" y="751"/>
                  </a:lnTo>
                  <a:lnTo>
                    <a:pt x="539" y="751"/>
                  </a:lnTo>
                  <a:lnTo>
                    <a:pt x="542" y="751"/>
                  </a:lnTo>
                  <a:lnTo>
                    <a:pt x="542" y="751"/>
                  </a:lnTo>
                  <a:lnTo>
                    <a:pt x="542" y="751"/>
                  </a:lnTo>
                  <a:lnTo>
                    <a:pt x="542" y="749"/>
                  </a:lnTo>
                  <a:lnTo>
                    <a:pt x="542" y="749"/>
                  </a:lnTo>
                  <a:lnTo>
                    <a:pt x="542" y="749"/>
                  </a:lnTo>
                  <a:lnTo>
                    <a:pt x="544" y="749"/>
                  </a:lnTo>
                  <a:lnTo>
                    <a:pt x="544" y="747"/>
                  </a:lnTo>
                  <a:lnTo>
                    <a:pt x="542" y="747"/>
                  </a:lnTo>
                  <a:lnTo>
                    <a:pt x="542" y="747"/>
                  </a:lnTo>
                  <a:lnTo>
                    <a:pt x="542" y="747"/>
                  </a:lnTo>
                  <a:lnTo>
                    <a:pt x="539" y="747"/>
                  </a:lnTo>
                  <a:lnTo>
                    <a:pt x="539" y="747"/>
                  </a:lnTo>
                  <a:lnTo>
                    <a:pt x="537" y="747"/>
                  </a:lnTo>
                  <a:lnTo>
                    <a:pt x="537" y="749"/>
                  </a:lnTo>
                  <a:lnTo>
                    <a:pt x="537" y="749"/>
                  </a:lnTo>
                  <a:lnTo>
                    <a:pt x="537" y="747"/>
                  </a:lnTo>
                  <a:lnTo>
                    <a:pt x="537" y="747"/>
                  </a:lnTo>
                  <a:lnTo>
                    <a:pt x="535" y="747"/>
                  </a:lnTo>
                  <a:lnTo>
                    <a:pt x="535" y="747"/>
                  </a:lnTo>
                  <a:lnTo>
                    <a:pt x="532" y="747"/>
                  </a:lnTo>
                  <a:lnTo>
                    <a:pt x="532" y="747"/>
                  </a:lnTo>
                  <a:lnTo>
                    <a:pt x="532" y="747"/>
                  </a:lnTo>
                  <a:lnTo>
                    <a:pt x="530" y="747"/>
                  </a:lnTo>
                  <a:lnTo>
                    <a:pt x="530" y="747"/>
                  </a:lnTo>
                  <a:lnTo>
                    <a:pt x="530" y="747"/>
                  </a:lnTo>
                  <a:lnTo>
                    <a:pt x="530" y="749"/>
                  </a:lnTo>
                  <a:lnTo>
                    <a:pt x="528" y="749"/>
                  </a:lnTo>
                  <a:lnTo>
                    <a:pt x="528" y="749"/>
                  </a:lnTo>
                  <a:lnTo>
                    <a:pt x="525" y="749"/>
                  </a:lnTo>
                  <a:lnTo>
                    <a:pt x="525" y="749"/>
                  </a:lnTo>
                  <a:lnTo>
                    <a:pt x="525" y="749"/>
                  </a:lnTo>
                  <a:lnTo>
                    <a:pt x="525" y="749"/>
                  </a:lnTo>
                  <a:lnTo>
                    <a:pt x="523" y="749"/>
                  </a:lnTo>
                  <a:lnTo>
                    <a:pt x="523" y="749"/>
                  </a:lnTo>
                  <a:lnTo>
                    <a:pt x="523" y="751"/>
                  </a:lnTo>
                  <a:lnTo>
                    <a:pt x="523" y="751"/>
                  </a:lnTo>
                  <a:lnTo>
                    <a:pt x="523" y="751"/>
                  </a:lnTo>
                  <a:lnTo>
                    <a:pt x="520" y="751"/>
                  </a:lnTo>
                  <a:lnTo>
                    <a:pt x="520" y="751"/>
                  </a:lnTo>
                  <a:lnTo>
                    <a:pt x="520" y="751"/>
                  </a:lnTo>
                  <a:lnTo>
                    <a:pt x="518" y="751"/>
                  </a:lnTo>
                  <a:lnTo>
                    <a:pt x="518" y="754"/>
                  </a:lnTo>
                  <a:lnTo>
                    <a:pt x="518" y="754"/>
                  </a:lnTo>
                  <a:lnTo>
                    <a:pt x="518" y="754"/>
                  </a:lnTo>
                  <a:lnTo>
                    <a:pt x="516" y="754"/>
                  </a:lnTo>
                  <a:lnTo>
                    <a:pt x="516" y="751"/>
                  </a:lnTo>
                  <a:lnTo>
                    <a:pt x="516" y="751"/>
                  </a:lnTo>
                  <a:lnTo>
                    <a:pt x="516" y="751"/>
                  </a:lnTo>
                  <a:lnTo>
                    <a:pt x="516" y="751"/>
                  </a:lnTo>
                  <a:lnTo>
                    <a:pt x="516" y="751"/>
                  </a:lnTo>
                  <a:lnTo>
                    <a:pt x="516" y="751"/>
                  </a:lnTo>
                  <a:lnTo>
                    <a:pt x="516" y="751"/>
                  </a:lnTo>
                  <a:lnTo>
                    <a:pt x="516" y="749"/>
                  </a:lnTo>
                  <a:lnTo>
                    <a:pt x="518" y="749"/>
                  </a:lnTo>
                  <a:lnTo>
                    <a:pt x="518" y="749"/>
                  </a:lnTo>
                  <a:lnTo>
                    <a:pt x="518" y="749"/>
                  </a:lnTo>
                  <a:lnTo>
                    <a:pt x="518" y="747"/>
                  </a:lnTo>
                  <a:lnTo>
                    <a:pt x="518" y="747"/>
                  </a:lnTo>
                  <a:lnTo>
                    <a:pt x="518" y="747"/>
                  </a:lnTo>
                  <a:lnTo>
                    <a:pt x="518" y="744"/>
                  </a:lnTo>
                  <a:lnTo>
                    <a:pt x="518" y="744"/>
                  </a:lnTo>
                  <a:lnTo>
                    <a:pt x="518" y="742"/>
                  </a:lnTo>
                  <a:lnTo>
                    <a:pt x="518" y="742"/>
                  </a:lnTo>
                  <a:lnTo>
                    <a:pt x="518" y="742"/>
                  </a:lnTo>
                  <a:lnTo>
                    <a:pt x="518" y="742"/>
                  </a:lnTo>
                  <a:lnTo>
                    <a:pt x="518" y="742"/>
                  </a:lnTo>
                  <a:lnTo>
                    <a:pt x="518" y="740"/>
                  </a:lnTo>
                  <a:lnTo>
                    <a:pt x="518" y="740"/>
                  </a:lnTo>
                  <a:lnTo>
                    <a:pt x="518" y="740"/>
                  </a:lnTo>
                  <a:lnTo>
                    <a:pt x="518" y="740"/>
                  </a:lnTo>
                  <a:lnTo>
                    <a:pt x="516" y="740"/>
                  </a:lnTo>
                  <a:lnTo>
                    <a:pt x="516" y="740"/>
                  </a:lnTo>
                  <a:lnTo>
                    <a:pt x="516" y="740"/>
                  </a:lnTo>
                  <a:lnTo>
                    <a:pt x="516" y="740"/>
                  </a:lnTo>
                  <a:lnTo>
                    <a:pt x="516" y="740"/>
                  </a:lnTo>
                  <a:lnTo>
                    <a:pt x="516" y="737"/>
                  </a:lnTo>
                  <a:lnTo>
                    <a:pt x="516" y="737"/>
                  </a:lnTo>
                  <a:lnTo>
                    <a:pt x="516" y="737"/>
                  </a:lnTo>
                  <a:lnTo>
                    <a:pt x="516" y="735"/>
                  </a:lnTo>
                  <a:lnTo>
                    <a:pt x="516" y="735"/>
                  </a:lnTo>
                  <a:lnTo>
                    <a:pt x="516" y="733"/>
                  </a:lnTo>
                  <a:lnTo>
                    <a:pt x="516" y="733"/>
                  </a:lnTo>
                  <a:lnTo>
                    <a:pt x="516" y="730"/>
                  </a:lnTo>
                  <a:lnTo>
                    <a:pt x="516" y="730"/>
                  </a:lnTo>
                  <a:lnTo>
                    <a:pt x="516" y="730"/>
                  </a:lnTo>
                  <a:lnTo>
                    <a:pt x="518" y="730"/>
                  </a:lnTo>
                  <a:lnTo>
                    <a:pt x="518" y="730"/>
                  </a:lnTo>
                  <a:lnTo>
                    <a:pt x="518" y="730"/>
                  </a:lnTo>
                  <a:lnTo>
                    <a:pt x="518" y="730"/>
                  </a:lnTo>
                  <a:lnTo>
                    <a:pt x="520" y="730"/>
                  </a:lnTo>
                  <a:lnTo>
                    <a:pt x="520" y="728"/>
                  </a:lnTo>
                  <a:lnTo>
                    <a:pt x="518" y="728"/>
                  </a:lnTo>
                  <a:lnTo>
                    <a:pt x="518" y="728"/>
                  </a:lnTo>
                  <a:lnTo>
                    <a:pt x="518" y="725"/>
                  </a:lnTo>
                  <a:lnTo>
                    <a:pt x="518" y="725"/>
                  </a:lnTo>
                  <a:lnTo>
                    <a:pt x="518" y="725"/>
                  </a:lnTo>
                  <a:lnTo>
                    <a:pt x="518" y="723"/>
                  </a:lnTo>
                  <a:lnTo>
                    <a:pt x="518" y="723"/>
                  </a:lnTo>
                  <a:lnTo>
                    <a:pt x="518" y="723"/>
                  </a:lnTo>
                  <a:lnTo>
                    <a:pt x="518" y="721"/>
                  </a:lnTo>
                  <a:lnTo>
                    <a:pt x="520" y="721"/>
                  </a:lnTo>
                  <a:lnTo>
                    <a:pt x="520" y="721"/>
                  </a:lnTo>
                  <a:lnTo>
                    <a:pt x="520" y="721"/>
                  </a:lnTo>
                  <a:lnTo>
                    <a:pt x="520" y="721"/>
                  </a:lnTo>
                  <a:lnTo>
                    <a:pt x="520" y="718"/>
                  </a:lnTo>
                  <a:lnTo>
                    <a:pt x="523" y="718"/>
                  </a:lnTo>
                  <a:lnTo>
                    <a:pt x="523" y="718"/>
                  </a:lnTo>
                  <a:lnTo>
                    <a:pt x="523" y="721"/>
                  </a:lnTo>
                  <a:lnTo>
                    <a:pt x="523" y="721"/>
                  </a:lnTo>
                  <a:lnTo>
                    <a:pt x="523" y="718"/>
                  </a:lnTo>
                  <a:lnTo>
                    <a:pt x="525" y="718"/>
                  </a:lnTo>
                  <a:lnTo>
                    <a:pt x="525" y="718"/>
                  </a:lnTo>
                  <a:lnTo>
                    <a:pt x="525" y="718"/>
                  </a:lnTo>
                  <a:lnTo>
                    <a:pt x="525" y="716"/>
                  </a:lnTo>
                  <a:lnTo>
                    <a:pt x="525" y="716"/>
                  </a:lnTo>
                  <a:lnTo>
                    <a:pt x="525" y="716"/>
                  </a:lnTo>
                  <a:lnTo>
                    <a:pt x="528" y="716"/>
                  </a:lnTo>
                  <a:lnTo>
                    <a:pt x="528" y="714"/>
                  </a:lnTo>
                  <a:lnTo>
                    <a:pt x="528" y="714"/>
                  </a:lnTo>
                  <a:lnTo>
                    <a:pt x="528" y="711"/>
                  </a:lnTo>
                  <a:lnTo>
                    <a:pt x="528" y="711"/>
                  </a:lnTo>
                  <a:lnTo>
                    <a:pt x="528" y="711"/>
                  </a:lnTo>
                  <a:lnTo>
                    <a:pt x="528" y="711"/>
                  </a:lnTo>
                  <a:lnTo>
                    <a:pt x="528" y="709"/>
                  </a:lnTo>
                  <a:lnTo>
                    <a:pt x="530" y="709"/>
                  </a:lnTo>
                  <a:lnTo>
                    <a:pt x="530" y="711"/>
                  </a:lnTo>
                  <a:lnTo>
                    <a:pt x="530" y="711"/>
                  </a:lnTo>
                  <a:lnTo>
                    <a:pt x="530" y="711"/>
                  </a:lnTo>
                  <a:lnTo>
                    <a:pt x="530" y="711"/>
                  </a:lnTo>
                  <a:lnTo>
                    <a:pt x="532" y="711"/>
                  </a:lnTo>
                  <a:lnTo>
                    <a:pt x="532" y="711"/>
                  </a:lnTo>
                  <a:lnTo>
                    <a:pt x="532" y="711"/>
                  </a:lnTo>
                  <a:lnTo>
                    <a:pt x="532" y="709"/>
                  </a:lnTo>
                  <a:lnTo>
                    <a:pt x="532" y="709"/>
                  </a:lnTo>
                  <a:lnTo>
                    <a:pt x="532" y="709"/>
                  </a:lnTo>
                  <a:lnTo>
                    <a:pt x="532" y="706"/>
                  </a:lnTo>
                  <a:lnTo>
                    <a:pt x="535" y="706"/>
                  </a:lnTo>
                  <a:lnTo>
                    <a:pt x="535" y="706"/>
                  </a:lnTo>
                  <a:lnTo>
                    <a:pt x="535" y="704"/>
                  </a:lnTo>
                  <a:lnTo>
                    <a:pt x="535" y="704"/>
                  </a:lnTo>
                  <a:lnTo>
                    <a:pt x="535" y="704"/>
                  </a:lnTo>
                  <a:lnTo>
                    <a:pt x="537" y="704"/>
                  </a:lnTo>
                  <a:lnTo>
                    <a:pt x="537" y="704"/>
                  </a:lnTo>
                  <a:lnTo>
                    <a:pt x="537" y="704"/>
                  </a:lnTo>
                  <a:lnTo>
                    <a:pt x="539" y="704"/>
                  </a:lnTo>
                  <a:lnTo>
                    <a:pt x="539" y="704"/>
                  </a:lnTo>
                  <a:lnTo>
                    <a:pt x="539" y="702"/>
                  </a:lnTo>
                  <a:lnTo>
                    <a:pt x="539" y="702"/>
                  </a:lnTo>
                  <a:lnTo>
                    <a:pt x="539" y="702"/>
                  </a:lnTo>
                  <a:lnTo>
                    <a:pt x="539" y="702"/>
                  </a:lnTo>
                  <a:lnTo>
                    <a:pt x="537" y="702"/>
                  </a:lnTo>
                  <a:lnTo>
                    <a:pt x="537" y="699"/>
                  </a:lnTo>
                  <a:lnTo>
                    <a:pt x="537" y="699"/>
                  </a:lnTo>
                  <a:lnTo>
                    <a:pt x="537" y="699"/>
                  </a:lnTo>
                  <a:lnTo>
                    <a:pt x="537" y="697"/>
                  </a:lnTo>
                  <a:lnTo>
                    <a:pt x="537" y="697"/>
                  </a:lnTo>
                  <a:lnTo>
                    <a:pt x="537" y="697"/>
                  </a:lnTo>
                  <a:lnTo>
                    <a:pt x="539" y="697"/>
                  </a:lnTo>
                  <a:lnTo>
                    <a:pt x="539" y="697"/>
                  </a:lnTo>
                  <a:lnTo>
                    <a:pt x="539" y="695"/>
                  </a:lnTo>
                  <a:lnTo>
                    <a:pt x="539" y="695"/>
                  </a:lnTo>
                  <a:lnTo>
                    <a:pt x="539" y="692"/>
                  </a:lnTo>
                  <a:lnTo>
                    <a:pt x="539" y="692"/>
                  </a:lnTo>
                  <a:lnTo>
                    <a:pt x="539" y="692"/>
                  </a:lnTo>
                  <a:lnTo>
                    <a:pt x="539" y="692"/>
                  </a:lnTo>
                  <a:lnTo>
                    <a:pt x="539" y="692"/>
                  </a:lnTo>
                  <a:lnTo>
                    <a:pt x="539" y="690"/>
                  </a:lnTo>
                  <a:lnTo>
                    <a:pt x="542" y="690"/>
                  </a:lnTo>
                  <a:lnTo>
                    <a:pt x="542" y="690"/>
                  </a:lnTo>
                  <a:lnTo>
                    <a:pt x="542" y="687"/>
                  </a:lnTo>
                  <a:lnTo>
                    <a:pt x="542" y="687"/>
                  </a:lnTo>
                  <a:lnTo>
                    <a:pt x="542" y="685"/>
                  </a:lnTo>
                  <a:lnTo>
                    <a:pt x="542" y="685"/>
                  </a:lnTo>
                  <a:lnTo>
                    <a:pt x="542" y="685"/>
                  </a:lnTo>
                  <a:lnTo>
                    <a:pt x="542" y="683"/>
                  </a:lnTo>
                  <a:lnTo>
                    <a:pt x="542" y="683"/>
                  </a:lnTo>
                  <a:lnTo>
                    <a:pt x="542" y="680"/>
                  </a:lnTo>
                  <a:lnTo>
                    <a:pt x="542" y="680"/>
                  </a:lnTo>
                  <a:lnTo>
                    <a:pt x="542" y="680"/>
                  </a:lnTo>
                  <a:lnTo>
                    <a:pt x="542" y="680"/>
                  </a:lnTo>
                  <a:lnTo>
                    <a:pt x="542" y="678"/>
                  </a:lnTo>
                  <a:lnTo>
                    <a:pt x="542" y="678"/>
                  </a:lnTo>
                  <a:lnTo>
                    <a:pt x="542" y="676"/>
                  </a:lnTo>
                  <a:lnTo>
                    <a:pt x="542" y="676"/>
                  </a:lnTo>
                  <a:lnTo>
                    <a:pt x="542" y="673"/>
                  </a:lnTo>
                  <a:lnTo>
                    <a:pt x="542" y="673"/>
                  </a:lnTo>
                  <a:lnTo>
                    <a:pt x="542" y="671"/>
                  </a:lnTo>
                  <a:lnTo>
                    <a:pt x="539" y="671"/>
                  </a:lnTo>
                  <a:lnTo>
                    <a:pt x="539" y="671"/>
                  </a:lnTo>
                  <a:lnTo>
                    <a:pt x="539" y="671"/>
                  </a:lnTo>
                  <a:lnTo>
                    <a:pt x="539" y="669"/>
                  </a:lnTo>
                  <a:lnTo>
                    <a:pt x="539" y="669"/>
                  </a:lnTo>
                  <a:lnTo>
                    <a:pt x="539" y="666"/>
                  </a:lnTo>
                  <a:lnTo>
                    <a:pt x="539" y="666"/>
                  </a:lnTo>
                  <a:lnTo>
                    <a:pt x="539" y="664"/>
                  </a:lnTo>
                  <a:lnTo>
                    <a:pt x="539" y="664"/>
                  </a:lnTo>
                  <a:lnTo>
                    <a:pt x="539" y="661"/>
                  </a:lnTo>
                  <a:lnTo>
                    <a:pt x="539" y="661"/>
                  </a:lnTo>
                  <a:lnTo>
                    <a:pt x="539" y="661"/>
                  </a:lnTo>
                  <a:lnTo>
                    <a:pt x="539" y="659"/>
                  </a:lnTo>
                  <a:lnTo>
                    <a:pt x="539" y="659"/>
                  </a:lnTo>
                  <a:lnTo>
                    <a:pt x="539" y="659"/>
                  </a:lnTo>
                  <a:lnTo>
                    <a:pt x="537" y="659"/>
                  </a:lnTo>
                  <a:lnTo>
                    <a:pt x="537" y="659"/>
                  </a:lnTo>
                  <a:lnTo>
                    <a:pt x="537" y="659"/>
                  </a:lnTo>
                  <a:lnTo>
                    <a:pt x="537" y="659"/>
                  </a:lnTo>
                  <a:lnTo>
                    <a:pt x="537" y="659"/>
                  </a:lnTo>
                  <a:lnTo>
                    <a:pt x="535" y="659"/>
                  </a:lnTo>
                  <a:lnTo>
                    <a:pt x="535" y="657"/>
                  </a:lnTo>
                  <a:lnTo>
                    <a:pt x="535" y="657"/>
                  </a:lnTo>
                  <a:lnTo>
                    <a:pt x="532" y="657"/>
                  </a:lnTo>
                  <a:lnTo>
                    <a:pt x="532" y="659"/>
                  </a:lnTo>
                  <a:lnTo>
                    <a:pt x="532" y="659"/>
                  </a:lnTo>
                  <a:lnTo>
                    <a:pt x="532" y="661"/>
                  </a:lnTo>
                  <a:lnTo>
                    <a:pt x="532" y="661"/>
                  </a:lnTo>
                  <a:lnTo>
                    <a:pt x="532" y="661"/>
                  </a:lnTo>
                  <a:lnTo>
                    <a:pt x="530" y="661"/>
                  </a:lnTo>
                  <a:lnTo>
                    <a:pt x="530" y="659"/>
                  </a:lnTo>
                  <a:lnTo>
                    <a:pt x="530" y="659"/>
                  </a:lnTo>
                  <a:lnTo>
                    <a:pt x="530" y="657"/>
                  </a:lnTo>
                  <a:lnTo>
                    <a:pt x="530" y="657"/>
                  </a:lnTo>
                  <a:lnTo>
                    <a:pt x="530" y="657"/>
                  </a:lnTo>
                  <a:lnTo>
                    <a:pt x="530" y="657"/>
                  </a:lnTo>
                  <a:lnTo>
                    <a:pt x="530" y="654"/>
                  </a:lnTo>
                  <a:lnTo>
                    <a:pt x="530" y="654"/>
                  </a:lnTo>
                  <a:lnTo>
                    <a:pt x="530" y="652"/>
                  </a:lnTo>
                  <a:lnTo>
                    <a:pt x="528" y="652"/>
                  </a:lnTo>
                  <a:lnTo>
                    <a:pt x="528" y="652"/>
                  </a:lnTo>
                  <a:lnTo>
                    <a:pt x="528" y="652"/>
                  </a:lnTo>
                  <a:lnTo>
                    <a:pt x="528" y="650"/>
                  </a:lnTo>
                  <a:lnTo>
                    <a:pt x="528" y="650"/>
                  </a:lnTo>
                  <a:lnTo>
                    <a:pt x="528" y="650"/>
                  </a:lnTo>
                  <a:lnTo>
                    <a:pt x="528" y="647"/>
                  </a:lnTo>
                  <a:lnTo>
                    <a:pt x="528" y="647"/>
                  </a:lnTo>
                  <a:lnTo>
                    <a:pt x="528" y="647"/>
                  </a:lnTo>
                  <a:lnTo>
                    <a:pt x="528" y="645"/>
                  </a:lnTo>
                  <a:lnTo>
                    <a:pt x="528" y="645"/>
                  </a:lnTo>
                  <a:lnTo>
                    <a:pt x="528" y="645"/>
                  </a:lnTo>
                  <a:lnTo>
                    <a:pt x="525" y="645"/>
                  </a:lnTo>
                  <a:lnTo>
                    <a:pt x="525" y="642"/>
                  </a:lnTo>
                  <a:lnTo>
                    <a:pt x="525" y="642"/>
                  </a:lnTo>
                  <a:lnTo>
                    <a:pt x="525" y="642"/>
                  </a:lnTo>
                  <a:lnTo>
                    <a:pt x="525" y="642"/>
                  </a:lnTo>
                  <a:lnTo>
                    <a:pt x="525" y="642"/>
                  </a:lnTo>
                  <a:lnTo>
                    <a:pt x="523" y="642"/>
                  </a:lnTo>
                  <a:lnTo>
                    <a:pt x="523" y="640"/>
                  </a:lnTo>
                  <a:lnTo>
                    <a:pt x="523" y="640"/>
                  </a:lnTo>
                  <a:lnTo>
                    <a:pt x="523" y="640"/>
                  </a:lnTo>
                  <a:lnTo>
                    <a:pt x="523" y="640"/>
                  </a:lnTo>
                  <a:lnTo>
                    <a:pt x="520" y="640"/>
                  </a:lnTo>
                  <a:lnTo>
                    <a:pt x="520" y="640"/>
                  </a:lnTo>
                  <a:lnTo>
                    <a:pt x="520" y="640"/>
                  </a:lnTo>
                  <a:lnTo>
                    <a:pt x="520" y="640"/>
                  </a:lnTo>
                  <a:lnTo>
                    <a:pt x="518" y="640"/>
                  </a:lnTo>
                  <a:lnTo>
                    <a:pt x="518" y="638"/>
                  </a:lnTo>
                  <a:lnTo>
                    <a:pt x="518" y="638"/>
                  </a:lnTo>
                  <a:lnTo>
                    <a:pt x="518" y="638"/>
                  </a:lnTo>
                  <a:lnTo>
                    <a:pt x="518" y="635"/>
                  </a:lnTo>
                  <a:lnTo>
                    <a:pt x="518" y="635"/>
                  </a:lnTo>
                  <a:lnTo>
                    <a:pt x="518" y="638"/>
                  </a:lnTo>
                  <a:lnTo>
                    <a:pt x="516" y="638"/>
                  </a:lnTo>
                  <a:lnTo>
                    <a:pt x="516" y="635"/>
                  </a:lnTo>
                  <a:lnTo>
                    <a:pt x="516" y="635"/>
                  </a:lnTo>
                  <a:lnTo>
                    <a:pt x="516" y="635"/>
                  </a:lnTo>
                  <a:lnTo>
                    <a:pt x="516" y="635"/>
                  </a:lnTo>
                  <a:lnTo>
                    <a:pt x="516" y="635"/>
                  </a:lnTo>
                  <a:lnTo>
                    <a:pt x="516" y="638"/>
                  </a:lnTo>
                  <a:lnTo>
                    <a:pt x="513" y="638"/>
                  </a:lnTo>
                  <a:lnTo>
                    <a:pt x="513" y="638"/>
                  </a:lnTo>
                  <a:lnTo>
                    <a:pt x="513" y="640"/>
                  </a:lnTo>
                  <a:lnTo>
                    <a:pt x="513" y="640"/>
                  </a:lnTo>
                  <a:lnTo>
                    <a:pt x="513" y="642"/>
                  </a:lnTo>
                  <a:lnTo>
                    <a:pt x="513" y="642"/>
                  </a:lnTo>
                  <a:lnTo>
                    <a:pt x="511" y="642"/>
                  </a:lnTo>
                  <a:lnTo>
                    <a:pt x="511" y="642"/>
                  </a:lnTo>
                  <a:lnTo>
                    <a:pt x="511" y="642"/>
                  </a:lnTo>
                  <a:lnTo>
                    <a:pt x="511" y="642"/>
                  </a:lnTo>
                  <a:lnTo>
                    <a:pt x="511" y="642"/>
                  </a:lnTo>
                  <a:lnTo>
                    <a:pt x="509" y="642"/>
                  </a:lnTo>
                  <a:lnTo>
                    <a:pt x="509" y="642"/>
                  </a:lnTo>
                  <a:lnTo>
                    <a:pt x="509" y="642"/>
                  </a:lnTo>
                  <a:lnTo>
                    <a:pt x="509" y="642"/>
                  </a:lnTo>
                  <a:lnTo>
                    <a:pt x="509" y="642"/>
                  </a:lnTo>
                  <a:lnTo>
                    <a:pt x="509" y="640"/>
                  </a:lnTo>
                  <a:lnTo>
                    <a:pt x="506" y="640"/>
                  </a:lnTo>
                  <a:lnTo>
                    <a:pt x="506" y="640"/>
                  </a:lnTo>
                  <a:lnTo>
                    <a:pt x="506" y="640"/>
                  </a:lnTo>
                  <a:lnTo>
                    <a:pt x="504" y="640"/>
                  </a:lnTo>
                  <a:lnTo>
                    <a:pt x="504" y="640"/>
                  </a:lnTo>
                  <a:lnTo>
                    <a:pt x="504" y="640"/>
                  </a:lnTo>
                  <a:lnTo>
                    <a:pt x="504" y="640"/>
                  </a:lnTo>
                  <a:lnTo>
                    <a:pt x="501" y="640"/>
                  </a:lnTo>
                  <a:lnTo>
                    <a:pt x="501" y="640"/>
                  </a:lnTo>
                  <a:lnTo>
                    <a:pt x="501" y="640"/>
                  </a:lnTo>
                  <a:lnTo>
                    <a:pt x="501" y="640"/>
                  </a:lnTo>
                  <a:lnTo>
                    <a:pt x="499" y="640"/>
                  </a:lnTo>
                  <a:lnTo>
                    <a:pt x="499" y="640"/>
                  </a:lnTo>
                  <a:lnTo>
                    <a:pt x="497" y="640"/>
                  </a:lnTo>
                  <a:lnTo>
                    <a:pt x="497" y="638"/>
                  </a:lnTo>
                  <a:lnTo>
                    <a:pt x="497" y="638"/>
                  </a:lnTo>
                  <a:lnTo>
                    <a:pt x="497" y="638"/>
                  </a:lnTo>
                  <a:lnTo>
                    <a:pt x="497" y="638"/>
                  </a:lnTo>
                  <a:lnTo>
                    <a:pt x="494" y="638"/>
                  </a:lnTo>
                  <a:lnTo>
                    <a:pt x="494" y="638"/>
                  </a:lnTo>
                  <a:lnTo>
                    <a:pt x="492" y="638"/>
                  </a:lnTo>
                  <a:lnTo>
                    <a:pt x="492" y="638"/>
                  </a:lnTo>
                  <a:lnTo>
                    <a:pt x="492" y="638"/>
                  </a:lnTo>
                  <a:lnTo>
                    <a:pt x="492" y="638"/>
                  </a:lnTo>
                  <a:lnTo>
                    <a:pt x="492" y="640"/>
                  </a:lnTo>
                  <a:lnTo>
                    <a:pt x="490" y="640"/>
                  </a:lnTo>
                  <a:lnTo>
                    <a:pt x="490" y="640"/>
                  </a:lnTo>
                  <a:lnTo>
                    <a:pt x="490" y="640"/>
                  </a:lnTo>
                  <a:lnTo>
                    <a:pt x="490" y="640"/>
                  </a:lnTo>
                  <a:lnTo>
                    <a:pt x="490" y="640"/>
                  </a:lnTo>
                  <a:lnTo>
                    <a:pt x="487" y="640"/>
                  </a:lnTo>
                  <a:lnTo>
                    <a:pt x="487" y="638"/>
                  </a:lnTo>
                  <a:lnTo>
                    <a:pt x="487" y="638"/>
                  </a:lnTo>
                  <a:lnTo>
                    <a:pt x="490" y="638"/>
                  </a:lnTo>
                  <a:lnTo>
                    <a:pt x="490" y="638"/>
                  </a:lnTo>
                  <a:lnTo>
                    <a:pt x="490" y="635"/>
                  </a:lnTo>
                  <a:lnTo>
                    <a:pt x="490" y="635"/>
                  </a:lnTo>
                  <a:lnTo>
                    <a:pt x="490" y="635"/>
                  </a:lnTo>
                  <a:lnTo>
                    <a:pt x="490" y="635"/>
                  </a:lnTo>
                  <a:lnTo>
                    <a:pt x="490" y="635"/>
                  </a:lnTo>
                  <a:lnTo>
                    <a:pt x="490" y="633"/>
                  </a:lnTo>
                  <a:lnTo>
                    <a:pt x="492" y="633"/>
                  </a:lnTo>
                  <a:lnTo>
                    <a:pt x="492" y="633"/>
                  </a:lnTo>
                  <a:lnTo>
                    <a:pt x="492" y="633"/>
                  </a:lnTo>
                  <a:lnTo>
                    <a:pt x="492" y="633"/>
                  </a:lnTo>
                  <a:lnTo>
                    <a:pt x="492" y="631"/>
                  </a:lnTo>
                  <a:lnTo>
                    <a:pt x="492" y="631"/>
                  </a:lnTo>
                  <a:lnTo>
                    <a:pt x="494" y="631"/>
                  </a:lnTo>
                  <a:lnTo>
                    <a:pt x="494" y="631"/>
                  </a:lnTo>
                  <a:lnTo>
                    <a:pt x="494" y="631"/>
                  </a:lnTo>
                  <a:lnTo>
                    <a:pt x="494" y="628"/>
                  </a:lnTo>
                  <a:lnTo>
                    <a:pt x="494" y="628"/>
                  </a:lnTo>
                  <a:lnTo>
                    <a:pt x="494" y="628"/>
                  </a:lnTo>
                  <a:lnTo>
                    <a:pt x="492" y="628"/>
                  </a:lnTo>
                  <a:lnTo>
                    <a:pt x="492" y="626"/>
                  </a:lnTo>
                  <a:lnTo>
                    <a:pt x="492" y="626"/>
                  </a:lnTo>
                  <a:lnTo>
                    <a:pt x="492" y="624"/>
                  </a:lnTo>
                  <a:lnTo>
                    <a:pt x="492" y="624"/>
                  </a:lnTo>
                  <a:lnTo>
                    <a:pt x="492" y="624"/>
                  </a:lnTo>
                  <a:lnTo>
                    <a:pt x="492" y="621"/>
                  </a:lnTo>
                  <a:lnTo>
                    <a:pt x="492" y="621"/>
                  </a:lnTo>
                  <a:lnTo>
                    <a:pt x="490" y="621"/>
                  </a:lnTo>
                  <a:lnTo>
                    <a:pt x="490" y="621"/>
                  </a:lnTo>
                  <a:lnTo>
                    <a:pt x="490" y="621"/>
                  </a:lnTo>
                  <a:lnTo>
                    <a:pt x="490" y="624"/>
                  </a:lnTo>
                  <a:lnTo>
                    <a:pt x="487" y="624"/>
                  </a:lnTo>
                  <a:lnTo>
                    <a:pt x="487" y="624"/>
                  </a:lnTo>
                  <a:lnTo>
                    <a:pt x="487" y="624"/>
                  </a:lnTo>
                  <a:lnTo>
                    <a:pt x="487" y="626"/>
                  </a:lnTo>
                  <a:lnTo>
                    <a:pt x="485" y="626"/>
                  </a:lnTo>
                  <a:lnTo>
                    <a:pt x="485" y="626"/>
                  </a:lnTo>
                  <a:lnTo>
                    <a:pt x="485" y="624"/>
                  </a:lnTo>
                  <a:lnTo>
                    <a:pt x="485" y="624"/>
                  </a:lnTo>
                  <a:lnTo>
                    <a:pt x="485" y="621"/>
                  </a:lnTo>
                  <a:lnTo>
                    <a:pt x="485" y="621"/>
                  </a:lnTo>
                  <a:lnTo>
                    <a:pt x="485" y="621"/>
                  </a:lnTo>
                  <a:lnTo>
                    <a:pt x="485" y="621"/>
                  </a:lnTo>
                  <a:lnTo>
                    <a:pt x="487" y="621"/>
                  </a:lnTo>
                  <a:lnTo>
                    <a:pt x="487" y="619"/>
                  </a:lnTo>
                  <a:lnTo>
                    <a:pt x="487" y="619"/>
                  </a:lnTo>
                  <a:lnTo>
                    <a:pt x="490" y="619"/>
                  </a:lnTo>
                  <a:lnTo>
                    <a:pt x="490" y="619"/>
                  </a:lnTo>
                  <a:lnTo>
                    <a:pt x="490" y="619"/>
                  </a:lnTo>
                  <a:lnTo>
                    <a:pt x="490" y="616"/>
                  </a:lnTo>
                  <a:lnTo>
                    <a:pt x="490" y="616"/>
                  </a:lnTo>
                  <a:lnTo>
                    <a:pt x="490" y="616"/>
                  </a:lnTo>
                  <a:lnTo>
                    <a:pt x="490" y="616"/>
                  </a:lnTo>
                  <a:lnTo>
                    <a:pt x="487" y="616"/>
                  </a:lnTo>
                  <a:lnTo>
                    <a:pt x="487" y="616"/>
                  </a:lnTo>
                  <a:lnTo>
                    <a:pt x="485" y="616"/>
                  </a:lnTo>
                  <a:lnTo>
                    <a:pt x="485" y="616"/>
                  </a:lnTo>
                  <a:lnTo>
                    <a:pt x="485" y="614"/>
                  </a:lnTo>
                  <a:lnTo>
                    <a:pt x="485" y="614"/>
                  </a:lnTo>
                  <a:lnTo>
                    <a:pt x="485" y="614"/>
                  </a:lnTo>
                  <a:lnTo>
                    <a:pt x="485" y="612"/>
                  </a:lnTo>
                  <a:lnTo>
                    <a:pt x="485" y="612"/>
                  </a:lnTo>
                  <a:lnTo>
                    <a:pt x="485" y="612"/>
                  </a:lnTo>
                  <a:lnTo>
                    <a:pt x="483" y="612"/>
                  </a:lnTo>
                  <a:lnTo>
                    <a:pt x="483" y="612"/>
                  </a:lnTo>
                  <a:lnTo>
                    <a:pt x="483" y="612"/>
                  </a:lnTo>
                  <a:lnTo>
                    <a:pt x="483" y="612"/>
                  </a:lnTo>
                  <a:lnTo>
                    <a:pt x="483" y="614"/>
                  </a:lnTo>
                  <a:lnTo>
                    <a:pt x="480" y="614"/>
                  </a:lnTo>
                  <a:lnTo>
                    <a:pt x="480" y="614"/>
                  </a:lnTo>
                  <a:lnTo>
                    <a:pt x="480" y="614"/>
                  </a:lnTo>
                  <a:lnTo>
                    <a:pt x="478" y="614"/>
                  </a:lnTo>
                  <a:lnTo>
                    <a:pt x="478" y="614"/>
                  </a:lnTo>
                  <a:lnTo>
                    <a:pt x="478" y="614"/>
                  </a:lnTo>
                  <a:lnTo>
                    <a:pt x="475" y="614"/>
                  </a:lnTo>
                  <a:lnTo>
                    <a:pt x="475" y="616"/>
                  </a:lnTo>
                  <a:lnTo>
                    <a:pt x="475" y="616"/>
                  </a:lnTo>
                  <a:lnTo>
                    <a:pt x="475" y="619"/>
                  </a:lnTo>
                  <a:lnTo>
                    <a:pt x="475" y="619"/>
                  </a:lnTo>
                  <a:lnTo>
                    <a:pt x="475" y="619"/>
                  </a:lnTo>
                  <a:lnTo>
                    <a:pt x="473" y="619"/>
                  </a:lnTo>
                  <a:lnTo>
                    <a:pt x="473" y="619"/>
                  </a:lnTo>
                  <a:lnTo>
                    <a:pt x="473" y="619"/>
                  </a:lnTo>
                  <a:lnTo>
                    <a:pt x="471" y="619"/>
                  </a:lnTo>
                  <a:lnTo>
                    <a:pt x="471" y="619"/>
                  </a:lnTo>
                  <a:lnTo>
                    <a:pt x="471" y="621"/>
                  </a:lnTo>
                  <a:lnTo>
                    <a:pt x="471" y="621"/>
                  </a:lnTo>
                  <a:lnTo>
                    <a:pt x="471" y="619"/>
                  </a:lnTo>
                  <a:lnTo>
                    <a:pt x="468" y="619"/>
                  </a:lnTo>
                  <a:lnTo>
                    <a:pt x="468" y="621"/>
                  </a:lnTo>
                  <a:lnTo>
                    <a:pt x="468" y="621"/>
                  </a:lnTo>
                  <a:lnTo>
                    <a:pt x="468" y="621"/>
                  </a:lnTo>
                  <a:lnTo>
                    <a:pt x="466" y="621"/>
                  </a:lnTo>
                  <a:lnTo>
                    <a:pt x="466" y="621"/>
                  </a:lnTo>
                  <a:lnTo>
                    <a:pt x="466" y="621"/>
                  </a:lnTo>
                  <a:lnTo>
                    <a:pt x="464" y="621"/>
                  </a:lnTo>
                  <a:lnTo>
                    <a:pt x="464" y="621"/>
                  </a:lnTo>
                  <a:lnTo>
                    <a:pt x="464" y="621"/>
                  </a:lnTo>
                  <a:lnTo>
                    <a:pt x="464" y="621"/>
                  </a:lnTo>
                  <a:lnTo>
                    <a:pt x="464" y="621"/>
                  </a:lnTo>
                  <a:lnTo>
                    <a:pt x="464" y="621"/>
                  </a:lnTo>
                  <a:lnTo>
                    <a:pt x="461" y="621"/>
                  </a:lnTo>
                  <a:lnTo>
                    <a:pt x="461" y="619"/>
                  </a:lnTo>
                  <a:lnTo>
                    <a:pt x="461" y="619"/>
                  </a:lnTo>
                  <a:lnTo>
                    <a:pt x="459" y="619"/>
                  </a:lnTo>
                  <a:lnTo>
                    <a:pt x="459" y="619"/>
                  </a:lnTo>
                  <a:lnTo>
                    <a:pt x="459" y="619"/>
                  </a:lnTo>
                  <a:lnTo>
                    <a:pt x="457" y="619"/>
                  </a:lnTo>
                  <a:lnTo>
                    <a:pt x="457" y="619"/>
                  </a:lnTo>
                  <a:lnTo>
                    <a:pt x="457" y="619"/>
                  </a:lnTo>
                  <a:lnTo>
                    <a:pt x="457" y="619"/>
                  </a:lnTo>
                  <a:lnTo>
                    <a:pt x="454" y="619"/>
                  </a:lnTo>
                  <a:lnTo>
                    <a:pt x="454" y="616"/>
                  </a:lnTo>
                  <a:lnTo>
                    <a:pt x="454" y="616"/>
                  </a:lnTo>
                  <a:lnTo>
                    <a:pt x="454" y="616"/>
                  </a:lnTo>
                  <a:lnTo>
                    <a:pt x="452" y="616"/>
                  </a:lnTo>
                  <a:lnTo>
                    <a:pt x="452" y="616"/>
                  </a:lnTo>
                  <a:lnTo>
                    <a:pt x="452" y="616"/>
                  </a:lnTo>
                  <a:lnTo>
                    <a:pt x="452" y="616"/>
                  </a:lnTo>
                  <a:lnTo>
                    <a:pt x="449" y="616"/>
                  </a:lnTo>
                  <a:lnTo>
                    <a:pt x="449" y="619"/>
                  </a:lnTo>
                  <a:lnTo>
                    <a:pt x="449" y="619"/>
                  </a:lnTo>
                  <a:lnTo>
                    <a:pt x="449" y="619"/>
                  </a:lnTo>
                  <a:lnTo>
                    <a:pt x="447" y="619"/>
                  </a:lnTo>
                  <a:lnTo>
                    <a:pt x="447" y="619"/>
                  </a:lnTo>
                  <a:lnTo>
                    <a:pt x="447" y="619"/>
                  </a:lnTo>
                  <a:lnTo>
                    <a:pt x="445" y="619"/>
                  </a:lnTo>
                  <a:lnTo>
                    <a:pt x="445" y="621"/>
                  </a:lnTo>
                  <a:lnTo>
                    <a:pt x="445" y="621"/>
                  </a:lnTo>
                  <a:lnTo>
                    <a:pt x="445" y="621"/>
                  </a:lnTo>
                  <a:lnTo>
                    <a:pt x="445" y="621"/>
                  </a:lnTo>
                  <a:lnTo>
                    <a:pt x="442" y="621"/>
                  </a:lnTo>
                  <a:lnTo>
                    <a:pt x="442" y="621"/>
                  </a:lnTo>
                  <a:lnTo>
                    <a:pt x="442" y="621"/>
                  </a:lnTo>
                  <a:lnTo>
                    <a:pt x="442" y="624"/>
                  </a:lnTo>
                  <a:lnTo>
                    <a:pt x="442" y="624"/>
                  </a:lnTo>
                  <a:lnTo>
                    <a:pt x="442" y="624"/>
                  </a:lnTo>
                  <a:lnTo>
                    <a:pt x="440" y="624"/>
                  </a:lnTo>
                  <a:lnTo>
                    <a:pt x="440" y="624"/>
                  </a:lnTo>
                  <a:lnTo>
                    <a:pt x="440" y="624"/>
                  </a:lnTo>
                  <a:lnTo>
                    <a:pt x="440" y="624"/>
                  </a:lnTo>
                  <a:lnTo>
                    <a:pt x="440" y="626"/>
                  </a:lnTo>
                  <a:lnTo>
                    <a:pt x="440" y="626"/>
                  </a:lnTo>
                  <a:lnTo>
                    <a:pt x="440" y="628"/>
                  </a:lnTo>
                  <a:lnTo>
                    <a:pt x="438" y="628"/>
                  </a:lnTo>
                  <a:lnTo>
                    <a:pt x="438" y="628"/>
                  </a:lnTo>
                  <a:lnTo>
                    <a:pt x="438" y="628"/>
                  </a:lnTo>
                  <a:lnTo>
                    <a:pt x="438" y="628"/>
                  </a:lnTo>
                  <a:lnTo>
                    <a:pt x="438" y="631"/>
                  </a:lnTo>
                  <a:lnTo>
                    <a:pt x="435" y="631"/>
                  </a:lnTo>
                  <a:lnTo>
                    <a:pt x="435" y="631"/>
                  </a:lnTo>
                  <a:lnTo>
                    <a:pt x="435" y="631"/>
                  </a:lnTo>
                  <a:lnTo>
                    <a:pt x="435" y="631"/>
                  </a:lnTo>
                  <a:lnTo>
                    <a:pt x="433" y="631"/>
                  </a:lnTo>
                  <a:lnTo>
                    <a:pt x="433" y="631"/>
                  </a:lnTo>
                  <a:lnTo>
                    <a:pt x="430" y="631"/>
                  </a:lnTo>
                  <a:lnTo>
                    <a:pt x="430" y="633"/>
                  </a:lnTo>
                  <a:lnTo>
                    <a:pt x="430" y="633"/>
                  </a:lnTo>
                  <a:lnTo>
                    <a:pt x="430" y="633"/>
                  </a:lnTo>
                  <a:lnTo>
                    <a:pt x="428" y="633"/>
                  </a:lnTo>
                  <a:lnTo>
                    <a:pt x="428" y="633"/>
                  </a:lnTo>
                  <a:lnTo>
                    <a:pt x="428" y="633"/>
                  </a:lnTo>
                  <a:lnTo>
                    <a:pt x="426" y="633"/>
                  </a:lnTo>
                  <a:lnTo>
                    <a:pt x="426" y="633"/>
                  </a:lnTo>
                  <a:lnTo>
                    <a:pt x="423" y="633"/>
                  </a:lnTo>
                  <a:lnTo>
                    <a:pt x="423" y="633"/>
                  </a:lnTo>
                  <a:lnTo>
                    <a:pt x="423" y="633"/>
                  </a:lnTo>
                  <a:lnTo>
                    <a:pt x="423" y="633"/>
                  </a:lnTo>
                  <a:lnTo>
                    <a:pt x="423" y="633"/>
                  </a:lnTo>
                  <a:lnTo>
                    <a:pt x="423" y="635"/>
                  </a:lnTo>
                  <a:lnTo>
                    <a:pt x="421" y="635"/>
                  </a:lnTo>
                  <a:lnTo>
                    <a:pt x="421" y="635"/>
                  </a:lnTo>
                  <a:lnTo>
                    <a:pt x="423" y="635"/>
                  </a:lnTo>
                  <a:lnTo>
                    <a:pt x="423" y="638"/>
                  </a:lnTo>
                  <a:lnTo>
                    <a:pt x="423" y="638"/>
                  </a:lnTo>
                  <a:lnTo>
                    <a:pt x="423" y="640"/>
                  </a:lnTo>
                  <a:lnTo>
                    <a:pt x="421" y="640"/>
                  </a:lnTo>
                  <a:lnTo>
                    <a:pt x="421" y="640"/>
                  </a:lnTo>
                  <a:lnTo>
                    <a:pt x="421" y="640"/>
                  </a:lnTo>
                  <a:lnTo>
                    <a:pt x="419" y="640"/>
                  </a:lnTo>
                  <a:lnTo>
                    <a:pt x="419" y="640"/>
                  </a:lnTo>
                  <a:lnTo>
                    <a:pt x="419" y="640"/>
                  </a:lnTo>
                  <a:lnTo>
                    <a:pt x="419" y="642"/>
                  </a:lnTo>
                  <a:lnTo>
                    <a:pt x="416" y="642"/>
                  </a:lnTo>
                  <a:lnTo>
                    <a:pt x="416" y="642"/>
                  </a:lnTo>
                  <a:lnTo>
                    <a:pt x="416" y="642"/>
                  </a:lnTo>
                  <a:lnTo>
                    <a:pt x="416" y="642"/>
                  </a:lnTo>
                  <a:lnTo>
                    <a:pt x="416" y="642"/>
                  </a:lnTo>
                  <a:lnTo>
                    <a:pt x="414" y="642"/>
                  </a:lnTo>
                  <a:lnTo>
                    <a:pt x="414" y="645"/>
                  </a:lnTo>
                  <a:lnTo>
                    <a:pt x="414" y="645"/>
                  </a:lnTo>
                  <a:lnTo>
                    <a:pt x="412" y="645"/>
                  </a:lnTo>
                  <a:lnTo>
                    <a:pt x="412" y="645"/>
                  </a:lnTo>
                  <a:lnTo>
                    <a:pt x="412" y="645"/>
                  </a:lnTo>
                  <a:lnTo>
                    <a:pt x="412" y="645"/>
                  </a:lnTo>
                  <a:lnTo>
                    <a:pt x="409" y="645"/>
                  </a:lnTo>
                  <a:lnTo>
                    <a:pt x="409" y="647"/>
                  </a:lnTo>
                  <a:lnTo>
                    <a:pt x="409" y="647"/>
                  </a:lnTo>
                  <a:lnTo>
                    <a:pt x="412" y="647"/>
                  </a:lnTo>
                  <a:lnTo>
                    <a:pt x="412" y="650"/>
                  </a:lnTo>
                  <a:lnTo>
                    <a:pt x="412" y="650"/>
                  </a:lnTo>
                  <a:lnTo>
                    <a:pt x="409" y="650"/>
                  </a:lnTo>
                  <a:lnTo>
                    <a:pt x="409" y="650"/>
                  </a:lnTo>
                  <a:lnTo>
                    <a:pt x="409" y="650"/>
                  </a:lnTo>
                  <a:lnTo>
                    <a:pt x="407" y="650"/>
                  </a:lnTo>
                  <a:lnTo>
                    <a:pt x="407" y="650"/>
                  </a:lnTo>
                  <a:lnTo>
                    <a:pt x="404" y="650"/>
                  </a:lnTo>
                  <a:lnTo>
                    <a:pt x="404" y="650"/>
                  </a:lnTo>
                  <a:lnTo>
                    <a:pt x="404" y="650"/>
                  </a:lnTo>
                  <a:lnTo>
                    <a:pt x="402" y="650"/>
                  </a:lnTo>
                  <a:lnTo>
                    <a:pt x="402" y="650"/>
                  </a:lnTo>
                  <a:lnTo>
                    <a:pt x="402" y="652"/>
                  </a:lnTo>
                  <a:lnTo>
                    <a:pt x="402" y="652"/>
                  </a:lnTo>
                  <a:lnTo>
                    <a:pt x="402" y="652"/>
                  </a:lnTo>
                  <a:lnTo>
                    <a:pt x="402" y="652"/>
                  </a:lnTo>
                  <a:lnTo>
                    <a:pt x="400" y="652"/>
                  </a:lnTo>
                  <a:lnTo>
                    <a:pt x="400" y="652"/>
                  </a:lnTo>
                  <a:lnTo>
                    <a:pt x="397" y="652"/>
                  </a:lnTo>
                  <a:lnTo>
                    <a:pt x="397" y="654"/>
                  </a:lnTo>
                  <a:lnTo>
                    <a:pt x="397" y="654"/>
                  </a:lnTo>
                  <a:lnTo>
                    <a:pt x="397" y="654"/>
                  </a:lnTo>
                  <a:lnTo>
                    <a:pt x="397" y="654"/>
                  </a:lnTo>
                  <a:lnTo>
                    <a:pt x="395" y="654"/>
                  </a:lnTo>
                  <a:lnTo>
                    <a:pt x="395" y="657"/>
                  </a:lnTo>
                  <a:lnTo>
                    <a:pt x="395" y="657"/>
                  </a:lnTo>
                  <a:lnTo>
                    <a:pt x="395" y="654"/>
                  </a:lnTo>
                  <a:lnTo>
                    <a:pt x="395" y="654"/>
                  </a:lnTo>
                  <a:lnTo>
                    <a:pt x="395" y="657"/>
                  </a:lnTo>
                  <a:lnTo>
                    <a:pt x="393" y="657"/>
                  </a:lnTo>
                  <a:lnTo>
                    <a:pt x="393" y="654"/>
                  </a:lnTo>
                  <a:lnTo>
                    <a:pt x="393" y="654"/>
                  </a:lnTo>
                  <a:lnTo>
                    <a:pt x="390" y="654"/>
                  </a:lnTo>
                  <a:lnTo>
                    <a:pt x="390" y="654"/>
                  </a:lnTo>
                  <a:lnTo>
                    <a:pt x="390" y="654"/>
                  </a:lnTo>
                  <a:lnTo>
                    <a:pt x="388" y="654"/>
                  </a:lnTo>
                  <a:lnTo>
                    <a:pt x="388" y="654"/>
                  </a:lnTo>
                  <a:lnTo>
                    <a:pt x="388" y="652"/>
                  </a:lnTo>
                  <a:lnTo>
                    <a:pt x="388" y="652"/>
                  </a:lnTo>
                  <a:lnTo>
                    <a:pt x="390" y="652"/>
                  </a:lnTo>
                  <a:lnTo>
                    <a:pt x="390" y="652"/>
                  </a:lnTo>
                  <a:lnTo>
                    <a:pt x="388" y="652"/>
                  </a:lnTo>
                  <a:lnTo>
                    <a:pt x="388" y="652"/>
                  </a:lnTo>
                  <a:lnTo>
                    <a:pt x="386" y="652"/>
                  </a:lnTo>
                  <a:lnTo>
                    <a:pt x="386" y="652"/>
                  </a:lnTo>
                  <a:lnTo>
                    <a:pt x="386" y="650"/>
                  </a:lnTo>
                  <a:lnTo>
                    <a:pt x="386" y="650"/>
                  </a:lnTo>
                  <a:lnTo>
                    <a:pt x="383" y="650"/>
                  </a:lnTo>
                  <a:lnTo>
                    <a:pt x="383" y="650"/>
                  </a:lnTo>
                  <a:lnTo>
                    <a:pt x="383" y="650"/>
                  </a:lnTo>
                  <a:lnTo>
                    <a:pt x="383" y="647"/>
                  </a:lnTo>
                  <a:lnTo>
                    <a:pt x="383" y="647"/>
                  </a:lnTo>
                  <a:lnTo>
                    <a:pt x="381" y="647"/>
                  </a:lnTo>
                  <a:lnTo>
                    <a:pt x="381" y="647"/>
                  </a:lnTo>
                  <a:lnTo>
                    <a:pt x="381" y="647"/>
                  </a:lnTo>
                  <a:lnTo>
                    <a:pt x="378" y="647"/>
                  </a:lnTo>
                  <a:lnTo>
                    <a:pt x="378" y="647"/>
                  </a:lnTo>
                  <a:lnTo>
                    <a:pt x="378" y="647"/>
                  </a:lnTo>
                  <a:lnTo>
                    <a:pt x="378" y="647"/>
                  </a:lnTo>
                  <a:lnTo>
                    <a:pt x="378" y="650"/>
                  </a:lnTo>
                  <a:lnTo>
                    <a:pt x="376" y="650"/>
                  </a:lnTo>
                  <a:lnTo>
                    <a:pt x="376" y="650"/>
                  </a:lnTo>
                  <a:lnTo>
                    <a:pt x="376" y="650"/>
                  </a:lnTo>
                  <a:lnTo>
                    <a:pt x="376" y="650"/>
                  </a:lnTo>
                  <a:lnTo>
                    <a:pt x="376" y="650"/>
                  </a:lnTo>
                  <a:lnTo>
                    <a:pt x="374" y="650"/>
                  </a:lnTo>
                  <a:lnTo>
                    <a:pt x="374" y="650"/>
                  </a:lnTo>
                  <a:lnTo>
                    <a:pt x="374" y="647"/>
                  </a:lnTo>
                  <a:lnTo>
                    <a:pt x="371" y="647"/>
                  </a:lnTo>
                  <a:lnTo>
                    <a:pt x="371" y="647"/>
                  </a:lnTo>
                  <a:lnTo>
                    <a:pt x="371" y="647"/>
                  </a:lnTo>
                  <a:lnTo>
                    <a:pt x="369" y="647"/>
                  </a:lnTo>
                  <a:lnTo>
                    <a:pt x="369" y="647"/>
                  </a:lnTo>
                  <a:lnTo>
                    <a:pt x="369" y="647"/>
                  </a:lnTo>
                  <a:lnTo>
                    <a:pt x="369" y="647"/>
                  </a:lnTo>
                  <a:lnTo>
                    <a:pt x="367" y="647"/>
                  </a:lnTo>
                  <a:lnTo>
                    <a:pt x="367" y="647"/>
                  </a:lnTo>
                  <a:lnTo>
                    <a:pt x="367" y="647"/>
                  </a:lnTo>
                  <a:lnTo>
                    <a:pt x="364" y="647"/>
                  </a:lnTo>
                  <a:lnTo>
                    <a:pt x="364" y="647"/>
                  </a:lnTo>
                  <a:lnTo>
                    <a:pt x="364" y="647"/>
                  </a:lnTo>
                  <a:lnTo>
                    <a:pt x="362" y="647"/>
                  </a:lnTo>
                  <a:lnTo>
                    <a:pt x="362" y="647"/>
                  </a:lnTo>
                  <a:lnTo>
                    <a:pt x="362" y="647"/>
                  </a:lnTo>
                  <a:lnTo>
                    <a:pt x="362" y="647"/>
                  </a:lnTo>
                  <a:lnTo>
                    <a:pt x="362" y="645"/>
                  </a:lnTo>
                  <a:lnTo>
                    <a:pt x="362" y="645"/>
                  </a:lnTo>
                  <a:lnTo>
                    <a:pt x="359" y="645"/>
                  </a:lnTo>
                  <a:lnTo>
                    <a:pt x="359" y="645"/>
                  </a:lnTo>
                  <a:lnTo>
                    <a:pt x="359" y="645"/>
                  </a:lnTo>
                  <a:lnTo>
                    <a:pt x="359" y="645"/>
                  </a:lnTo>
                  <a:lnTo>
                    <a:pt x="357" y="645"/>
                  </a:lnTo>
                  <a:lnTo>
                    <a:pt x="357" y="645"/>
                  </a:lnTo>
                  <a:lnTo>
                    <a:pt x="357" y="645"/>
                  </a:lnTo>
                  <a:lnTo>
                    <a:pt x="357" y="645"/>
                  </a:lnTo>
                  <a:lnTo>
                    <a:pt x="357" y="642"/>
                  </a:lnTo>
                  <a:lnTo>
                    <a:pt x="357" y="642"/>
                  </a:lnTo>
                  <a:lnTo>
                    <a:pt x="359" y="642"/>
                  </a:lnTo>
                  <a:lnTo>
                    <a:pt x="359" y="642"/>
                  </a:lnTo>
                  <a:lnTo>
                    <a:pt x="359" y="642"/>
                  </a:lnTo>
                  <a:lnTo>
                    <a:pt x="357" y="642"/>
                  </a:lnTo>
                  <a:lnTo>
                    <a:pt x="357" y="642"/>
                  </a:lnTo>
                  <a:lnTo>
                    <a:pt x="357" y="642"/>
                  </a:lnTo>
                  <a:lnTo>
                    <a:pt x="355" y="642"/>
                  </a:lnTo>
                  <a:lnTo>
                    <a:pt x="355" y="642"/>
                  </a:lnTo>
                  <a:lnTo>
                    <a:pt x="352" y="642"/>
                  </a:lnTo>
                  <a:lnTo>
                    <a:pt x="352" y="640"/>
                  </a:lnTo>
                  <a:lnTo>
                    <a:pt x="352" y="640"/>
                  </a:lnTo>
                  <a:lnTo>
                    <a:pt x="352" y="642"/>
                  </a:lnTo>
                  <a:lnTo>
                    <a:pt x="352" y="642"/>
                  </a:lnTo>
                  <a:lnTo>
                    <a:pt x="350" y="642"/>
                  </a:lnTo>
                  <a:lnTo>
                    <a:pt x="350" y="642"/>
                  </a:lnTo>
                  <a:lnTo>
                    <a:pt x="350" y="642"/>
                  </a:lnTo>
                  <a:lnTo>
                    <a:pt x="350" y="642"/>
                  </a:lnTo>
                  <a:lnTo>
                    <a:pt x="350" y="642"/>
                  </a:lnTo>
                  <a:lnTo>
                    <a:pt x="348" y="642"/>
                  </a:lnTo>
                  <a:lnTo>
                    <a:pt x="348" y="645"/>
                  </a:lnTo>
                  <a:lnTo>
                    <a:pt x="348" y="645"/>
                  </a:lnTo>
                  <a:lnTo>
                    <a:pt x="345" y="645"/>
                  </a:lnTo>
                  <a:lnTo>
                    <a:pt x="345" y="645"/>
                  </a:lnTo>
                  <a:lnTo>
                    <a:pt x="345" y="645"/>
                  </a:lnTo>
                  <a:lnTo>
                    <a:pt x="343" y="645"/>
                  </a:lnTo>
                  <a:lnTo>
                    <a:pt x="343" y="645"/>
                  </a:lnTo>
                  <a:lnTo>
                    <a:pt x="343" y="645"/>
                  </a:lnTo>
                  <a:lnTo>
                    <a:pt x="343" y="647"/>
                  </a:lnTo>
                  <a:lnTo>
                    <a:pt x="343" y="647"/>
                  </a:lnTo>
                  <a:lnTo>
                    <a:pt x="343" y="647"/>
                  </a:lnTo>
                  <a:lnTo>
                    <a:pt x="341" y="647"/>
                  </a:lnTo>
                  <a:lnTo>
                    <a:pt x="341" y="650"/>
                  </a:lnTo>
                  <a:lnTo>
                    <a:pt x="341" y="650"/>
                  </a:lnTo>
                  <a:lnTo>
                    <a:pt x="338" y="650"/>
                  </a:lnTo>
                  <a:lnTo>
                    <a:pt x="338" y="650"/>
                  </a:lnTo>
                  <a:lnTo>
                    <a:pt x="338" y="650"/>
                  </a:lnTo>
                  <a:lnTo>
                    <a:pt x="338" y="652"/>
                  </a:lnTo>
                  <a:lnTo>
                    <a:pt x="338" y="652"/>
                  </a:lnTo>
                  <a:lnTo>
                    <a:pt x="338" y="652"/>
                  </a:lnTo>
                  <a:lnTo>
                    <a:pt x="338" y="652"/>
                  </a:lnTo>
                  <a:lnTo>
                    <a:pt x="338" y="652"/>
                  </a:lnTo>
                  <a:lnTo>
                    <a:pt x="338" y="652"/>
                  </a:lnTo>
                  <a:lnTo>
                    <a:pt x="336" y="652"/>
                  </a:lnTo>
                  <a:lnTo>
                    <a:pt x="336" y="654"/>
                  </a:lnTo>
                  <a:lnTo>
                    <a:pt x="336" y="654"/>
                  </a:lnTo>
                  <a:lnTo>
                    <a:pt x="336" y="654"/>
                  </a:lnTo>
                  <a:lnTo>
                    <a:pt x="336" y="657"/>
                  </a:lnTo>
                  <a:lnTo>
                    <a:pt x="336" y="657"/>
                  </a:lnTo>
                  <a:lnTo>
                    <a:pt x="336" y="657"/>
                  </a:lnTo>
                  <a:lnTo>
                    <a:pt x="336" y="659"/>
                  </a:lnTo>
                  <a:lnTo>
                    <a:pt x="333" y="659"/>
                  </a:lnTo>
                  <a:lnTo>
                    <a:pt x="333" y="659"/>
                  </a:lnTo>
                  <a:lnTo>
                    <a:pt x="331" y="659"/>
                  </a:lnTo>
                  <a:lnTo>
                    <a:pt x="331" y="659"/>
                  </a:lnTo>
                  <a:lnTo>
                    <a:pt x="331" y="661"/>
                  </a:lnTo>
                  <a:lnTo>
                    <a:pt x="331" y="661"/>
                  </a:lnTo>
                  <a:lnTo>
                    <a:pt x="331" y="661"/>
                  </a:lnTo>
                  <a:lnTo>
                    <a:pt x="331" y="661"/>
                  </a:lnTo>
                  <a:lnTo>
                    <a:pt x="331" y="661"/>
                  </a:lnTo>
                  <a:lnTo>
                    <a:pt x="331" y="664"/>
                  </a:lnTo>
                  <a:lnTo>
                    <a:pt x="331" y="664"/>
                  </a:lnTo>
                  <a:lnTo>
                    <a:pt x="331" y="666"/>
                  </a:lnTo>
                  <a:lnTo>
                    <a:pt x="331" y="666"/>
                  </a:lnTo>
                  <a:lnTo>
                    <a:pt x="331" y="666"/>
                  </a:lnTo>
                  <a:lnTo>
                    <a:pt x="331" y="666"/>
                  </a:lnTo>
                  <a:lnTo>
                    <a:pt x="329" y="666"/>
                  </a:lnTo>
                  <a:lnTo>
                    <a:pt x="329" y="666"/>
                  </a:lnTo>
                  <a:lnTo>
                    <a:pt x="329" y="666"/>
                  </a:lnTo>
                  <a:lnTo>
                    <a:pt x="329" y="666"/>
                  </a:lnTo>
                  <a:lnTo>
                    <a:pt x="329" y="664"/>
                  </a:lnTo>
                  <a:lnTo>
                    <a:pt x="326" y="664"/>
                  </a:lnTo>
                  <a:lnTo>
                    <a:pt x="326" y="664"/>
                  </a:lnTo>
                  <a:lnTo>
                    <a:pt x="326" y="661"/>
                  </a:lnTo>
                  <a:lnTo>
                    <a:pt x="326" y="661"/>
                  </a:lnTo>
                  <a:lnTo>
                    <a:pt x="326" y="661"/>
                  </a:lnTo>
                  <a:lnTo>
                    <a:pt x="326" y="659"/>
                  </a:lnTo>
                  <a:lnTo>
                    <a:pt x="326" y="659"/>
                  </a:lnTo>
                  <a:lnTo>
                    <a:pt x="329" y="659"/>
                  </a:lnTo>
                  <a:lnTo>
                    <a:pt x="329" y="657"/>
                  </a:lnTo>
                  <a:lnTo>
                    <a:pt x="329" y="657"/>
                  </a:lnTo>
                  <a:lnTo>
                    <a:pt x="329" y="654"/>
                  </a:lnTo>
                  <a:lnTo>
                    <a:pt x="329" y="654"/>
                  </a:lnTo>
                  <a:lnTo>
                    <a:pt x="329" y="654"/>
                  </a:lnTo>
                  <a:lnTo>
                    <a:pt x="329" y="654"/>
                  </a:lnTo>
                  <a:lnTo>
                    <a:pt x="329" y="652"/>
                  </a:lnTo>
                  <a:lnTo>
                    <a:pt x="331" y="652"/>
                  </a:lnTo>
                  <a:lnTo>
                    <a:pt x="331" y="652"/>
                  </a:lnTo>
                  <a:lnTo>
                    <a:pt x="329" y="652"/>
                  </a:lnTo>
                  <a:lnTo>
                    <a:pt x="329" y="652"/>
                  </a:lnTo>
                  <a:lnTo>
                    <a:pt x="329" y="652"/>
                  </a:lnTo>
                  <a:lnTo>
                    <a:pt x="329" y="650"/>
                  </a:lnTo>
                  <a:lnTo>
                    <a:pt x="329" y="650"/>
                  </a:lnTo>
                  <a:lnTo>
                    <a:pt x="329" y="650"/>
                  </a:lnTo>
                  <a:lnTo>
                    <a:pt x="329" y="647"/>
                  </a:lnTo>
                  <a:lnTo>
                    <a:pt x="326" y="647"/>
                  </a:lnTo>
                  <a:lnTo>
                    <a:pt x="326" y="647"/>
                  </a:lnTo>
                  <a:lnTo>
                    <a:pt x="326" y="647"/>
                  </a:lnTo>
                  <a:lnTo>
                    <a:pt x="324" y="647"/>
                  </a:lnTo>
                  <a:lnTo>
                    <a:pt x="324" y="647"/>
                  </a:lnTo>
                  <a:lnTo>
                    <a:pt x="324" y="645"/>
                  </a:lnTo>
                  <a:lnTo>
                    <a:pt x="324" y="645"/>
                  </a:lnTo>
                  <a:lnTo>
                    <a:pt x="324" y="647"/>
                  </a:lnTo>
                  <a:lnTo>
                    <a:pt x="322" y="647"/>
                  </a:lnTo>
                  <a:lnTo>
                    <a:pt x="322" y="647"/>
                  </a:lnTo>
                  <a:lnTo>
                    <a:pt x="322" y="647"/>
                  </a:lnTo>
                  <a:lnTo>
                    <a:pt x="322" y="647"/>
                  </a:lnTo>
                  <a:lnTo>
                    <a:pt x="319" y="647"/>
                  </a:lnTo>
                  <a:lnTo>
                    <a:pt x="319" y="650"/>
                  </a:lnTo>
                  <a:lnTo>
                    <a:pt x="319" y="650"/>
                  </a:lnTo>
                  <a:lnTo>
                    <a:pt x="317" y="650"/>
                  </a:lnTo>
                  <a:lnTo>
                    <a:pt x="317" y="650"/>
                  </a:lnTo>
                  <a:lnTo>
                    <a:pt x="317" y="650"/>
                  </a:lnTo>
                  <a:lnTo>
                    <a:pt x="314" y="650"/>
                  </a:lnTo>
                  <a:lnTo>
                    <a:pt x="314" y="650"/>
                  </a:lnTo>
                  <a:lnTo>
                    <a:pt x="314" y="650"/>
                  </a:lnTo>
                  <a:lnTo>
                    <a:pt x="312" y="650"/>
                  </a:lnTo>
                  <a:lnTo>
                    <a:pt x="312" y="650"/>
                  </a:lnTo>
                  <a:lnTo>
                    <a:pt x="312" y="650"/>
                  </a:lnTo>
                  <a:lnTo>
                    <a:pt x="312" y="650"/>
                  </a:lnTo>
                  <a:lnTo>
                    <a:pt x="310" y="650"/>
                  </a:lnTo>
                  <a:lnTo>
                    <a:pt x="310" y="650"/>
                  </a:lnTo>
                  <a:lnTo>
                    <a:pt x="310" y="650"/>
                  </a:lnTo>
                  <a:lnTo>
                    <a:pt x="310" y="650"/>
                  </a:lnTo>
                  <a:lnTo>
                    <a:pt x="307" y="650"/>
                  </a:lnTo>
                  <a:lnTo>
                    <a:pt x="307" y="650"/>
                  </a:lnTo>
                  <a:lnTo>
                    <a:pt x="307" y="650"/>
                  </a:lnTo>
                  <a:lnTo>
                    <a:pt x="305" y="650"/>
                  </a:lnTo>
                  <a:lnTo>
                    <a:pt x="305" y="647"/>
                  </a:lnTo>
                  <a:lnTo>
                    <a:pt x="305" y="647"/>
                  </a:lnTo>
                  <a:lnTo>
                    <a:pt x="305" y="650"/>
                  </a:lnTo>
                  <a:lnTo>
                    <a:pt x="305" y="650"/>
                  </a:lnTo>
                  <a:lnTo>
                    <a:pt x="305" y="650"/>
                  </a:lnTo>
                  <a:lnTo>
                    <a:pt x="305" y="652"/>
                  </a:lnTo>
                  <a:lnTo>
                    <a:pt x="305" y="652"/>
                  </a:lnTo>
                  <a:lnTo>
                    <a:pt x="303" y="652"/>
                  </a:lnTo>
                  <a:lnTo>
                    <a:pt x="303" y="652"/>
                  </a:lnTo>
                  <a:lnTo>
                    <a:pt x="303" y="652"/>
                  </a:lnTo>
                  <a:lnTo>
                    <a:pt x="300" y="652"/>
                  </a:lnTo>
                  <a:lnTo>
                    <a:pt x="300" y="652"/>
                  </a:lnTo>
                  <a:lnTo>
                    <a:pt x="300" y="652"/>
                  </a:lnTo>
                  <a:lnTo>
                    <a:pt x="298" y="652"/>
                  </a:lnTo>
                  <a:lnTo>
                    <a:pt x="298" y="652"/>
                  </a:lnTo>
                  <a:lnTo>
                    <a:pt x="298" y="652"/>
                  </a:lnTo>
                  <a:lnTo>
                    <a:pt x="296" y="652"/>
                  </a:lnTo>
                  <a:lnTo>
                    <a:pt x="296" y="652"/>
                  </a:lnTo>
                  <a:lnTo>
                    <a:pt x="296" y="652"/>
                  </a:lnTo>
                  <a:lnTo>
                    <a:pt x="293" y="652"/>
                  </a:lnTo>
                  <a:lnTo>
                    <a:pt x="293" y="652"/>
                  </a:lnTo>
                  <a:lnTo>
                    <a:pt x="291" y="652"/>
                  </a:lnTo>
                  <a:lnTo>
                    <a:pt x="291" y="652"/>
                  </a:lnTo>
                  <a:lnTo>
                    <a:pt x="291" y="652"/>
                  </a:lnTo>
                  <a:lnTo>
                    <a:pt x="291" y="652"/>
                  </a:lnTo>
                  <a:lnTo>
                    <a:pt x="291" y="652"/>
                  </a:lnTo>
                  <a:lnTo>
                    <a:pt x="291" y="650"/>
                  </a:lnTo>
                  <a:lnTo>
                    <a:pt x="288" y="650"/>
                  </a:lnTo>
                  <a:lnTo>
                    <a:pt x="288" y="650"/>
                  </a:lnTo>
                  <a:lnTo>
                    <a:pt x="288" y="652"/>
                  </a:lnTo>
                  <a:lnTo>
                    <a:pt x="288" y="652"/>
                  </a:lnTo>
                  <a:lnTo>
                    <a:pt x="288" y="652"/>
                  </a:lnTo>
                  <a:lnTo>
                    <a:pt x="288" y="652"/>
                  </a:lnTo>
                  <a:lnTo>
                    <a:pt x="288" y="650"/>
                  </a:lnTo>
                  <a:lnTo>
                    <a:pt x="286" y="650"/>
                  </a:lnTo>
                  <a:lnTo>
                    <a:pt x="286" y="650"/>
                  </a:lnTo>
                  <a:lnTo>
                    <a:pt x="286" y="650"/>
                  </a:lnTo>
                  <a:lnTo>
                    <a:pt x="284" y="650"/>
                  </a:lnTo>
                  <a:lnTo>
                    <a:pt x="284" y="647"/>
                  </a:lnTo>
                  <a:lnTo>
                    <a:pt x="284" y="647"/>
                  </a:lnTo>
                  <a:lnTo>
                    <a:pt x="284" y="647"/>
                  </a:lnTo>
                  <a:lnTo>
                    <a:pt x="281" y="647"/>
                  </a:lnTo>
                  <a:lnTo>
                    <a:pt x="281" y="647"/>
                  </a:lnTo>
                  <a:lnTo>
                    <a:pt x="281" y="650"/>
                  </a:lnTo>
                  <a:lnTo>
                    <a:pt x="279" y="650"/>
                  </a:lnTo>
                  <a:lnTo>
                    <a:pt x="279" y="647"/>
                  </a:lnTo>
                  <a:lnTo>
                    <a:pt x="279" y="647"/>
                  </a:lnTo>
                  <a:lnTo>
                    <a:pt x="279" y="650"/>
                  </a:lnTo>
                  <a:lnTo>
                    <a:pt x="279" y="650"/>
                  </a:lnTo>
                  <a:lnTo>
                    <a:pt x="277" y="650"/>
                  </a:lnTo>
                  <a:lnTo>
                    <a:pt x="277" y="650"/>
                  </a:lnTo>
                  <a:lnTo>
                    <a:pt x="279" y="650"/>
                  </a:lnTo>
                  <a:lnTo>
                    <a:pt x="279" y="652"/>
                  </a:lnTo>
                  <a:lnTo>
                    <a:pt x="279" y="652"/>
                  </a:lnTo>
                  <a:lnTo>
                    <a:pt x="277" y="652"/>
                  </a:lnTo>
                  <a:lnTo>
                    <a:pt x="277" y="652"/>
                  </a:lnTo>
                  <a:lnTo>
                    <a:pt x="277" y="652"/>
                  </a:lnTo>
                  <a:lnTo>
                    <a:pt x="277" y="652"/>
                  </a:lnTo>
                  <a:lnTo>
                    <a:pt x="277" y="650"/>
                  </a:lnTo>
                  <a:lnTo>
                    <a:pt x="274" y="650"/>
                  </a:lnTo>
                  <a:lnTo>
                    <a:pt x="274" y="650"/>
                  </a:lnTo>
                  <a:lnTo>
                    <a:pt x="272" y="650"/>
                  </a:lnTo>
                  <a:lnTo>
                    <a:pt x="272" y="650"/>
                  </a:lnTo>
                  <a:lnTo>
                    <a:pt x="272" y="650"/>
                  </a:lnTo>
                  <a:lnTo>
                    <a:pt x="272" y="650"/>
                  </a:lnTo>
                  <a:lnTo>
                    <a:pt x="272" y="647"/>
                  </a:lnTo>
                  <a:lnTo>
                    <a:pt x="272" y="647"/>
                  </a:lnTo>
                  <a:lnTo>
                    <a:pt x="272" y="645"/>
                  </a:lnTo>
                  <a:lnTo>
                    <a:pt x="270" y="645"/>
                  </a:lnTo>
                  <a:lnTo>
                    <a:pt x="270" y="645"/>
                  </a:lnTo>
                  <a:lnTo>
                    <a:pt x="270" y="645"/>
                  </a:lnTo>
                  <a:lnTo>
                    <a:pt x="270" y="645"/>
                  </a:lnTo>
                  <a:lnTo>
                    <a:pt x="270" y="645"/>
                  </a:lnTo>
                  <a:lnTo>
                    <a:pt x="270" y="647"/>
                  </a:lnTo>
                  <a:lnTo>
                    <a:pt x="270" y="647"/>
                  </a:lnTo>
                  <a:lnTo>
                    <a:pt x="270" y="650"/>
                  </a:lnTo>
                  <a:lnTo>
                    <a:pt x="270" y="650"/>
                  </a:lnTo>
                  <a:lnTo>
                    <a:pt x="270" y="650"/>
                  </a:lnTo>
                  <a:lnTo>
                    <a:pt x="270" y="652"/>
                  </a:lnTo>
                  <a:lnTo>
                    <a:pt x="270" y="652"/>
                  </a:lnTo>
                  <a:lnTo>
                    <a:pt x="267" y="652"/>
                  </a:lnTo>
                  <a:lnTo>
                    <a:pt x="267" y="652"/>
                  </a:lnTo>
                  <a:lnTo>
                    <a:pt x="265" y="652"/>
                  </a:lnTo>
                  <a:lnTo>
                    <a:pt x="265" y="650"/>
                  </a:lnTo>
                  <a:lnTo>
                    <a:pt x="265" y="650"/>
                  </a:lnTo>
                  <a:lnTo>
                    <a:pt x="265" y="650"/>
                  </a:lnTo>
                  <a:lnTo>
                    <a:pt x="265" y="647"/>
                  </a:lnTo>
                  <a:lnTo>
                    <a:pt x="265" y="647"/>
                  </a:lnTo>
                  <a:lnTo>
                    <a:pt x="265" y="647"/>
                  </a:lnTo>
                  <a:lnTo>
                    <a:pt x="265" y="645"/>
                  </a:lnTo>
                  <a:lnTo>
                    <a:pt x="265" y="645"/>
                  </a:lnTo>
                  <a:lnTo>
                    <a:pt x="262" y="645"/>
                  </a:lnTo>
                  <a:lnTo>
                    <a:pt x="262" y="645"/>
                  </a:lnTo>
                  <a:lnTo>
                    <a:pt x="262" y="642"/>
                  </a:lnTo>
                  <a:lnTo>
                    <a:pt x="262" y="642"/>
                  </a:lnTo>
                  <a:lnTo>
                    <a:pt x="260" y="642"/>
                  </a:lnTo>
                  <a:lnTo>
                    <a:pt x="260" y="642"/>
                  </a:lnTo>
                  <a:lnTo>
                    <a:pt x="260" y="642"/>
                  </a:lnTo>
                  <a:lnTo>
                    <a:pt x="258" y="642"/>
                  </a:lnTo>
                  <a:lnTo>
                    <a:pt x="258" y="642"/>
                  </a:lnTo>
                  <a:lnTo>
                    <a:pt x="258" y="642"/>
                  </a:lnTo>
                  <a:lnTo>
                    <a:pt x="258" y="640"/>
                  </a:lnTo>
                  <a:lnTo>
                    <a:pt x="258" y="640"/>
                  </a:lnTo>
                  <a:lnTo>
                    <a:pt x="255" y="640"/>
                  </a:lnTo>
                  <a:lnTo>
                    <a:pt x="255" y="640"/>
                  </a:lnTo>
                  <a:lnTo>
                    <a:pt x="255" y="640"/>
                  </a:lnTo>
                  <a:lnTo>
                    <a:pt x="255" y="642"/>
                  </a:lnTo>
                  <a:lnTo>
                    <a:pt x="253" y="642"/>
                  </a:lnTo>
                  <a:lnTo>
                    <a:pt x="253" y="642"/>
                  </a:lnTo>
                  <a:lnTo>
                    <a:pt x="251" y="642"/>
                  </a:lnTo>
                  <a:lnTo>
                    <a:pt x="251" y="642"/>
                  </a:lnTo>
                  <a:lnTo>
                    <a:pt x="251" y="640"/>
                  </a:lnTo>
                  <a:lnTo>
                    <a:pt x="251" y="640"/>
                  </a:lnTo>
                  <a:lnTo>
                    <a:pt x="248" y="640"/>
                  </a:lnTo>
                  <a:lnTo>
                    <a:pt x="248" y="640"/>
                  </a:lnTo>
                  <a:lnTo>
                    <a:pt x="248" y="640"/>
                  </a:lnTo>
                  <a:lnTo>
                    <a:pt x="248" y="638"/>
                  </a:lnTo>
                  <a:lnTo>
                    <a:pt x="248" y="638"/>
                  </a:lnTo>
                  <a:lnTo>
                    <a:pt x="248" y="638"/>
                  </a:lnTo>
                  <a:lnTo>
                    <a:pt x="248" y="635"/>
                  </a:lnTo>
                  <a:lnTo>
                    <a:pt x="248" y="635"/>
                  </a:lnTo>
                  <a:lnTo>
                    <a:pt x="248" y="633"/>
                  </a:lnTo>
                  <a:lnTo>
                    <a:pt x="248" y="633"/>
                  </a:lnTo>
                  <a:lnTo>
                    <a:pt x="248" y="633"/>
                  </a:lnTo>
                  <a:lnTo>
                    <a:pt x="248" y="633"/>
                  </a:lnTo>
                  <a:lnTo>
                    <a:pt x="246" y="633"/>
                  </a:lnTo>
                  <a:lnTo>
                    <a:pt x="246" y="633"/>
                  </a:lnTo>
                  <a:lnTo>
                    <a:pt x="246" y="633"/>
                  </a:lnTo>
                  <a:lnTo>
                    <a:pt x="246" y="633"/>
                  </a:lnTo>
                  <a:lnTo>
                    <a:pt x="246" y="633"/>
                  </a:lnTo>
                  <a:lnTo>
                    <a:pt x="243" y="633"/>
                  </a:lnTo>
                  <a:lnTo>
                    <a:pt x="243" y="633"/>
                  </a:lnTo>
                  <a:lnTo>
                    <a:pt x="243" y="633"/>
                  </a:lnTo>
                  <a:lnTo>
                    <a:pt x="243" y="633"/>
                  </a:lnTo>
                  <a:lnTo>
                    <a:pt x="243" y="633"/>
                  </a:lnTo>
                  <a:lnTo>
                    <a:pt x="241" y="633"/>
                  </a:lnTo>
                  <a:lnTo>
                    <a:pt x="241" y="633"/>
                  </a:lnTo>
                  <a:lnTo>
                    <a:pt x="239" y="633"/>
                  </a:lnTo>
                  <a:lnTo>
                    <a:pt x="239" y="633"/>
                  </a:lnTo>
                  <a:lnTo>
                    <a:pt x="239" y="633"/>
                  </a:lnTo>
                  <a:lnTo>
                    <a:pt x="239" y="633"/>
                  </a:lnTo>
                  <a:lnTo>
                    <a:pt x="239" y="633"/>
                  </a:lnTo>
                  <a:lnTo>
                    <a:pt x="239" y="631"/>
                  </a:lnTo>
                  <a:lnTo>
                    <a:pt x="239" y="631"/>
                  </a:lnTo>
                  <a:lnTo>
                    <a:pt x="236" y="631"/>
                  </a:lnTo>
                  <a:lnTo>
                    <a:pt x="236" y="631"/>
                  </a:lnTo>
                  <a:lnTo>
                    <a:pt x="236" y="631"/>
                  </a:lnTo>
                  <a:lnTo>
                    <a:pt x="236" y="631"/>
                  </a:lnTo>
                  <a:lnTo>
                    <a:pt x="234" y="631"/>
                  </a:lnTo>
                  <a:lnTo>
                    <a:pt x="234" y="631"/>
                  </a:lnTo>
                  <a:lnTo>
                    <a:pt x="232" y="631"/>
                  </a:lnTo>
                  <a:lnTo>
                    <a:pt x="232" y="631"/>
                  </a:lnTo>
                  <a:lnTo>
                    <a:pt x="232" y="628"/>
                  </a:lnTo>
                  <a:lnTo>
                    <a:pt x="232" y="628"/>
                  </a:lnTo>
                  <a:lnTo>
                    <a:pt x="232" y="628"/>
                  </a:lnTo>
                  <a:lnTo>
                    <a:pt x="232" y="626"/>
                  </a:lnTo>
                  <a:lnTo>
                    <a:pt x="232" y="626"/>
                  </a:lnTo>
                  <a:lnTo>
                    <a:pt x="229" y="626"/>
                  </a:lnTo>
                  <a:lnTo>
                    <a:pt x="229" y="626"/>
                  </a:lnTo>
                  <a:lnTo>
                    <a:pt x="229" y="626"/>
                  </a:lnTo>
                  <a:lnTo>
                    <a:pt x="229" y="626"/>
                  </a:lnTo>
                  <a:lnTo>
                    <a:pt x="227" y="626"/>
                  </a:lnTo>
                  <a:lnTo>
                    <a:pt x="227" y="624"/>
                  </a:lnTo>
                  <a:lnTo>
                    <a:pt x="227" y="624"/>
                  </a:lnTo>
                  <a:lnTo>
                    <a:pt x="227" y="624"/>
                  </a:lnTo>
                  <a:lnTo>
                    <a:pt x="227" y="621"/>
                  </a:lnTo>
                  <a:lnTo>
                    <a:pt x="227" y="621"/>
                  </a:lnTo>
                  <a:lnTo>
                    <a:pt x="227" y="621"/>
                  </a:lnTo>
                  <a:lnTo>
                    <a:pt x="227" y="621"/>
                  </a:lnTo>
                  <a:lnTo>
                    <a:pt x="227" y="619"/>
                  </a:lnTo>
                  <a:lnTo>
                    <a:pt x="227" y="619"/>
                  </a:lnTo>
                  <a:lnTo>
                    <a:pt x="227" y="616"/>
                  </a:lnTo>
                  <a:lnTo>
                    <a:pt x="227" y="616"/>
                  </a:lnTo>
                  <a:lnTo>
                    <a:pt x="225" y="616"/>
                  </a:lnTo>
                  <a:lnTo>
                    <a:pt x="225" y="616"/>
                  </a:lnTo>
                  <a:lnTo>
                    <a:pt x="225" y="616"/>
                  </a:lnTo>
                  <a:lnTo>
                    <a:pt x="225" y="616"/>
                  </a:lnTo>
                  <a:lnTo>
                    <a:pt x="222" y="616"/>
                  </a:lnTo>
                  <a:lnTo>
                    <a:pt x="222" y="616"/>
                  </a:lnTo>
                  <a:lnTo>
                    <a:pt x="222" y="616"/>
                  </a:lnTo>
                  <a:lnTo>
                    <a:pt x="220" y="616"/>
                  </a:lnTo>
                  <a:lnTo>
                    <a:pt x="220" y="616"/>
                  </a:lnTo>
                  <a:lnTo>
                    <a:pt x="220" y="616"/>
                  </a:lnTo>
                  <a:lnTo>
                    <a:pt x="217" y="616"/>
                  </a:lnTo>
                  <a:lnTo>
                    <a:pt x="217" y="616"/>
                  </a:lnTo>
                  <a:lnTo>
                    <a:pt x="217" y="619"/>
                  </a:lnTo>
                  <a:lnTo>
                    <a:pt x="217" y="619"/>
                  </a:lnTo>
                  <a:lnTo>
                    <a:pt x="215" y="619"/>
                  </a:lnTo>
                  <a:lnTo>
                    <a:pt x="215" y="619"/>
                  </a:lnTo>
                  <a:lnTo>
                    <a:pt x="215" y="619"/>
                  </a:lnTo>
                  <a:lnTo>
                    <a:pt x="215" y="619"/>
                  </a:lnTo>
                  <a:lnTo>
                    <a:pt x="215" y="619"/>
                  </a:lnTo>
                  <a:lnTo>
                    <a:pt x="213" y="619"/>
                  </a:lnTo>
                  <a:lnTo>
                    <a:pt x="213" y="616"/>
                  </a:lnTo>
                  <a:lnTo>
                    <a:pt x="213" y="616"/>
                  </a:lnTo>
                  <a:lnTo>
                    <a:pt x="213" y="616"/>
                  </a:lnTo>
                  <a:lnTo>
                    <a:pt x="210" y="616"/>
                  </a:lnTo>
                  <a:lnTo>
                    <a:pt x="210" y="614"/>
                  </a:lnTo>
                  <a:lnTo>
                    <a:pt x="210" y="614"/>
                  </a:lnTo>
                  <a:lnTo>
                    <a:pt x="210" y="614"/>
                  </a:lnTo>
                  <a:lnTo>
                    <a:pt x="210" y="612"/>
                  </a:lnTo>
                  <a:lnTo>
                    <a:pt x="210" y="612"/>
                  </a:lnTo>
                  <a:lnTo>
                    <a:pt x="210" y="612"/>
                  </a:lnTo>
                  <a:lnTo>
                    <a:pt x="210" y="612"/>
                  </a:lnTo>
                  <a:lnTo>
                    <a:pt x="208" y="612"/>
                  </a:lnTo>
                  <a:lnTo>
                    <a:pt x="208" y="612"/>
                  </a:lnTo>
                  <a:lnTo>
                    <a:pt x="208" y="609"/>
                  </a:lnTo>
                  <a:lnTo>
                    <a:pt x="208" y="609"/>
                  </a:lnTo>
                  <a:lnTo>
                    <a:pt x="206" y="609"/>
                  </a:lnTo>
                  <a:lnTo>
                    <a:pt x="206" y="609"/>
                  </a:lnTo>
                  <a:lnTo>
                    <a:pt x="206" y="607"/>
                  </a:lnTo>
                  <a:lnTo>
                    <a:pt x="206" y="607"/>
                  </a:lnTo>
                  <a:lnTo>
                    <a:pt x="203" y="607"/>
                  </a:lnTo>
                  <a:lnTo>
                    <a:pt x="203" y="607"/>
                  </a:lnTo>
                  <a:lnTo>
                    <a:pt x="203" y="607"/>
                  </a:lnTo>
                  <a:lnTo>
                    <a:pt x="203" y="607"/>
                  </a:lnTo>
                  <a:lnTo>
                    <a:pt x="201" y="607"/>
                  </a:lnTo>
                  <a:lnTo>
                    <a:pt x="201" y="605"/>
                  </a:lnTo>
                  <a:lnTo>
                    <a:pt x="201" y="605"/>
                  </a:lnTo>
                  <a:lnTo>
                    <a:pt x="199" y="605"/>
                  </a:lnTo>
                  <a:lnTo>
                    <a:pt x="199" y="605"/>
                  </a:lnTo>
                  <a:lnTo>
                    <a:pt x="199" y="605"/>
                  </a:lnTo>
                  <a:lnTo>
                    <a:pt x="199" y="605"/>
                  </a:lnTo>
                  <a:lnTo>
                    <a:pt x="196" y="605"/>
                  </a:lnTo>
                  <a:lnTo>
                    <a:pt x="196" y="605"/>
                  </a:lnTo>
                  <a:lnTo>
                    <a:pt x="196" y="602"/>
                  </a:lnTo>
                  <a:lnTo>
                    <a:pt x="196" y="602"/>
                  </a:lnTo>
                  <a:lnTo>
                    <a:pt x="196" y="602"/>
                  </a:lnTo>
                  <a:lnTo>
                    <a:pt x="196" y="602"/>
                  </a:lnTo>
                  <a:lnTo>
                    <a:pt x="194" y="602"/>
                  </a:lnTo>
                  <a:lnTo>
                    <a:pt x="194" y="600"/>
                  </a:lnTo>
                  <a:lnTo>
                    <a:pt x="194" y="600"/>
                  </a:lnTo>
                  <a:lnTo>
                    <a:pt x="194" y="600"/>
                  </a:lnTo>
                  <a:lnTo>
                    <a:pt x="191" y="600"/>
                  </a:lnTo>
                  <a:lnTo>
                    <a:pt x="191" y="597"/>
                  </a:lnTo>
                  <a:lnTo>
                    <a:pt x="191" y="597"/>
                  </a:lnTo>
                  <a:lnTo>
                    <a:pt x="191" y="597"/>
                  </a:lnTo>
                  <a:lnTo>
                    <a:pt x="189" y="597"/>
                  </a:lnTo>
                  <a:lnTo>
                    <a:pt x="189" y="597"/>
                  </a:lnTo>
                  <a:lnTo>
                    <a:pt x="189" y="597"/>
                  </a:lnTo>
                  <a:lnTo>
                    <a:pt x="189" y="597"/>
                  </a:lnTo>
                  <a:lnTo>
                    <a:pt x="187" y="597"/>
                  </a:lnTo>
                  <a:lnTo>
                    <a:pt x="187" y="597"/>
                  </a:lnTo>
                  <a:lnTo>
                    <a:pt x="184" y="597"/>
                  </a:lnTo>
                  <a:lnTo>
                    <a:pt x="184" y="597"/>
                  </a:lnTo>
                  <a:lnTo>
                    <a:pt x="184" y="595"/>
                  </a:lnTo>
                  <a:lnTo>
                    <a:pt x="184" y="595"/>
                  </a:lnTo>
                  <a:lnTo>
                    <a:pt x="184" y="593"/>
                  </a:lnTo>
                  <a:lnTo>
                    <a:pt x="184" y="593"/>
                  </a:lnTo>
                  <a:lnTo>
                    <a:pt x="184" y="593"/>
                  </a:lnTo>
                  <a:lnTo>
                    <a:pt x="184" y="593"/>
                  </a:lnTo>
                  <a:lnTo>
                    <a:pt x="184" y="590"/>
                  </a:lnTo>
                  <a:lnTo>
                    <a:pt x="184" y="590"/>
                  </a:lnTo>
                  <a:lnTo>
                    <a:pt x="182" y="590"/>
                  </a:lnTo>
                  <a:lnTo>
                    <a:pt x="182" y="590"/>
                  </a:lnTo>
                  <a:lnTo>
                    <a:pt x="182" y="590"/>
                  </a:lnTo>
                  <a:lnTo>
                    <a:pt x="180" y="590"/>
                  </a:lnTo>
                  <a:lnTo>
                    <a:pt x="180" y="588"/>
                  </a:lnTo>
                  <a:lnTo>
                    <a:pt x="180" y="588"/>
                  </a:lnTo>
                  <a:lnTo>
                    <a:pt x="177" y="588"/>
                  </a:lnTo>
                  <a:lnTo>
                    <a:pt x="177" y="588"/>
                  </a:lnTo>
                  <a:lnTo>
                    <a:pt x="177" y="588"/>
                  </a:lnTo>
                  <a:lnTo>
                    <a:pt x="175" y="588"/>
                  </a:lnTo>
                  <a:lnTo>
                    <a:pt x="175" y="588"/>
                  </a:lnTo>
                  <a:lnTo>
                    <a:pt x="175" y="588"/>
                  </a:lnTo>
                  <a:lnTo>
                    <a:pt x="172" y="588"/>
                  </a:lnTo>
                  <a:lnTo>
                    <a:pt x="172" y="588"/>
                  </a:lnTo>
                  <a:lnTo>
                    <a:pt x="172" y="588"/>
                  </a:lnTo>
                  <a:lnTo>
                    <a:pt x="172" y="588"/>
                  </a:lnTo>
                  <a:lnTo>
                    <a:pt x="170" y="588"/>
                  </a:lnTo>
                  <a:lnTo>
                    <a:pt x="170" y="588"/>
                  </a:lnTo>
                  <a:lnTo>
                    <a:pt x="170" y="588"/>
                  </a:lnTo>
                  <a:lnTo>
                    <a:pt x="170" y="588"/>
                  </a:lnTo>
                  <a:lnTo>
                    <a:pt x="168" y="588"/>
                  </a:lnTo>
                  <a:lnTo>
                    <a:pt x="168" y="588"/>
                  </a:lnTo>
                  <a:lnTo>
                    <a:pt x="168" y="588"/>
                  </a:lnTo>
                  <a:lnTo>
                    <a:pt x="168" y="590"/>
                  </a:lnTo>
                  <a:lnTo>
                    <a:pt x="168" y="590"/>
                  </a:lnTo>
                  <a:lnTo>
                    <a:pt x="168" y="590"/>
                  </a:lnTo>
                  <a:lnTo>
                    <a:pt x="168" y="593"/>
                  </a:lnTo>
                  <a:lnTo>
                    <a:pt x="168" y="593"/>
                  </a:lnTo>
                  <a:lnTo>
                    <a:pt x="168" y="593"/>
                  </a:lnTo>
                  <a:lnTo>
                    <a:pt x="168" y="593"/>
                  </a:lnTo>
                  <a:lnTo>
                    <a:pt x="165" y="593"/>
                  </a:lnTo>
                  <a:lnTo>
                    <a:pt x="165" y="593"/>
                  </a:lnTo>
                  <a:lnTo>
                    <a:pt x="165" y="595"/>
                  </a:lnTo>
                  <a:lnTo>
                    <a:pt x="165" y="595"/>
                  </a:lnTo>
                  <a:lnTo>
                    <a:pt x="165" y="595"/>
                  </a:lnTo>
                  <a:lnTo>
                    <a:pt x="165" y="597"/>
                  </a:lnTo>
                  <a:lnTo>
                    <a:pt x="163" y="597"/>
                  </a:lnTo>
                  <a:lnTo>
                    <a:pt x="163" y="597"/>
                  </a:lnTo>
                  <a:lnTo>
                    <a:pt x="163" y="597"/>
                  </a:lnTo>
                  <a:lnTo>
                    <a:pt x="161" y="597"/>
                  </a:lnTo>
                  <a:lnTo>
                    <a:pt x="161" y="595"/>
                  </a:lnTo>
                  <a:lnTo>
                    <a:pt x="161" y="595"/>
                  </a:lnTo>
                  <a:lnTo>
                    <a:pt x="161" y="593"/>
                  </a:lnTo>
                  <a:lnTo>
                    <a:pt x="161" y="593"/>
                  </a:lnTo>
                  <a:lnTo>
                    <a:pt x="161" y="593"/>
                  </a:lnTo>
                  <a:lnTo>
                    <a:pt x="161" y="593"/>
                  </a:lnTo>
                  <a:lnTo>
                    <a:pt x="158" y="593"/>
                  </a:lnTo>
                  <a:lnTo>
                    <a:pt x="158" y="593"/>
                  </a:lnTo>
                  <a:lnTo>
                    <a:pt x="158" y="590"/>
                  </a:lnTo>
                  <a:lnTo>
                    <a:pt x="158" y="590"/>
                  </a:lnTo>
                  <a:lnTo>
                    <a:pt x="156" y="590"/>
                  </a:lnTo>
                  <a:lnTo>
                    <a:pt x="156" y="590"/>
                  </a:lnTo>
                  <a:lnTo>
                    <a:pt x="156" y="590"/>
                  </a:lnTo>
                  <a:lnTo>
                    <a:pt x="156" y="590"/>
                  </a:lnTo>
                  <a:lnTo>
                    <a:pt x="156" y="588"/>
                  </a:lnTo>
                  <a:lnTo>
                    <a:pt x="154" y="588"/>
                  </a:lnTo>
                  <a:lnTo>
                    <a:pt x="154" y="588"/>
                  </a:lnTo>
                  <a:lnTo>
                    <a:pt x="154" y="588"/>
                  </a:lnTo>
                  <a:lnTo>
                    <a:pt x="151" y="588"/>
                  </a:lnTo>
                  <a:lnTo>
                    <a:pt x="151" y="586"/>
                  </a:lnTo>
                  <a:lnTo>
                    <a:pt x="151" y="586"/>
                  </a:lnTo>
                  <a:lnTo>
                    <a:pt x="151" y="586"/>
                  </a:lnTo>
                  <a:lnTo>
                    <a:pt x="149" y="586"/>
                  </a:lnTo>
                  <a:lnTo>
                    <a:pt x="149" y="586"/>
                  </a:lnTo>
                  <a:lnTo>
                    <a:pt x="149" y="586"/>
                  </a:lnTo>
                  <a:lnTo>
                    <a:pt x="149" y="586"/>
                  </a:lnTo>
                  <a:lnTo>
                    <a:pt x="146" y="586"/>
                  </a:lnTo>
                  <a:lnTo>
                    <a:pt x="146" y="583"/>
                  </a:lnTo>
                  <a:lnTo>
                    <a:pt x="146" y="583"/>
                  </a:lnTo>
                  <a:lnTo>
                    <a:pt x="144" y="583"/>
                  </a:lnTo>
                  <a:lnTo>
                    <a:pt x="144" y="583"/>
                  </a:lnTo>
                  <a:lnTo>
                    <a:pt x="144" y="583"/>
                  </a:lnTo>
                  <a:lnTo>
                    <a:pt x="144" y="583"/>
                  </a:lnTo>
                  <a:lnTo>
                    <a:pt x="142" y="583"/>
                  </a:lnTo>
                  <a:lnTo>
                    <a:pt x="142" y="583"/>
                  </a:lnTo>
                  <a:lnTo>
                    <a:pt x="142" y="581"/>
                  </a:lnTo>
                  <a:lnTo>
                    <a:pt x="142" y="581"/>
                  </a:lnTo>
                  <a:lnTo>
                    <a:pt x="144" y="581"/>
                  </a:lnTo>
                  <a:lnTo>
                    <a:pt x="144" y="578"/>
                  </a:lnTo>
                  <a:lnTo>
                    <a:pt x="142" y="578"/>
                  </a:lnTo>
                  <a:lnTo>
                    <a:pt x="142" y="578"/>
                  </a:lnTo>
                  <a:lnTo>
                    <a:pt x="142" y="578"/>
                  </a:lnTo>
                  <a:lnTo>
                    <a:pt x="139" y="578"/>
                  </a:lnTo>
                  <a:lnTo>
                    <a:pt x="139" y="578"/>
                  </a:lnTo>
                  <a:lnTo>
                    <a:pt x="139" y="578"/>
                  </a:lnTo>
                  <a:lnTo>
                    <a:pt x="139" y="576"/>
                  </a:lnTo>
                  <a:lnTo>
                    <a:pt x="137" y="576"/>
                  </a:lnTo>
                  <a:lnTo>
                    <a:pt x="137" y="576"/>
                  </a:lnTo>
                  <a:lnTo>
                    <a:pt x="137" y="576"/>
                  </a:lnTo>
                  <a:lnTo>
                    <a:pt x="137" y="576"/>
                  </a:lnTo>
                  <a:lnTo>
                    <a:pt x="137" y="574"/>
                  </a:lnTo>
                  <a:lnTo>
                    <a:pt x="135" y="574"/>
                  </a:lnTo>
                  <a:lnTo>
                    <a:pt x="135" y="574"/>
                  </a:lnTo>
                  <a:lnTo>
                    <a:pt x="135" y="574"/>
                  </a:lnTo>
                  <a:lnTo>
                    <a:pt x="135" y="574"/>
                  </a:lnTo>
                  <a:lnTo>
                    <a:pt x="132" y="574"/>
                  </a:lnTo>
                  <a:lnTo>
                    <a:pt x="132" y="574"/>
                  </a:lnTo>
                  <a:lnTo>
                    <a:pt x="132" y="574"/>
                  </a:lnTo>
                  <a:lnTo>
                    <a:pt x="132" y="574"/>
                  </a:lnTo>
                  <a:lnTo>
                    <a:pt x="132" y="574"/>
                  </a:lnTo>
                  <a:lnTo>
                    <a:pt x="130" y="574"/>
                  </a:lnTo>
                  <a:lnTo>
                    <a:pt x="130" y="574"/>
                  </a:lnTo>
                  <a:lnTo>
                    <a:pt x="130" y="574"/>
                  </a:lnTo>
                  <a:lnTo>
                    <a:pt x="130" y="574"/>
                  </a:lnTo>
                  <a:lnTo>
                    <a:pt x="128" y="574"/>
                  </a:lnTo>
                  <a:lnTo>
                    <a:pt x="128" y="574"/>
                  </a:lnTo>
                  <a:lnTo>
                    <a:pt x="128" y="571"/>
                  </a:lnTo>
                  <a:lnTo>
                    <a:pt x="128" y="571"/>
                  </a:lnTo>
                  <a:lnTo>
                    <a:pt x="125" y="571"/>
                  </a:lnTo>
                  <a:lnTo>
                    <a:pt x="125" y="571"/>
                  </a:lnTo>
                  <a:lnTo>
                    <a:pt x="125" y="571"/>
                  </a:lnTo>
                  <a:lnTo>
                    <a:pt x="125" y="569"/>
                  </a:lnTo>
                  <a:lnTo>
                    <a:pt x="125" y="569"/>
                  </a:lnTo>
                  <a:lnTo>
                    <a:pt x="123" y="569"/>
                  </a:lnTo>
                  <a:lnTo>
                    <a:pt x="123" y="569"/>
                  </a:lnTo>
                  <a:lnTo>
                    <a:pt x="123" y="569"/>
                  </a:lnTo>
                  <a:lnTo>
                    <a:pt x="123" y="567"/>
                  </a:lnTo>
                  <a:lnTo>
                    <a:pt x="123" y="567"/>
                  </a:lnTo>
                  <a:lnTo>
                    <a:pt x="123" y="567"/>
                  </a:lnTo>
                  <a:lnTo>
                    <a:pt x="123" y="564"/>
                  </a:lnTo>
                  <a:lnTo>
                    <a:pt x="120" y="564"/>
                  </a:lnTo>
                  <a:lnTo>
                    <a:pt x="120" y="564"/>
                  </a:lnTo>
                  <a:lnTo>
                    <a:pt x="120" y="564"/>
                  </a:lnTo>
                  <a:lnTo>
                    <a:pt x="120" y="562"/>
                  </a:lnTo>
                  <a:lnTo>
                    <a:pt x="120" y="562"/>
                  </a:lnTo>
                  <a:lnTo>
                    <a:pt x="118" y="562"/>
                  </a:lnTo>
                  <a:lnTo>
                    <a:pt x="118" y="562"/>
                  </a:lnTo>
                  <a:lnTo>
                    <a:pt x="118" y="562"/>
                  </a:lnTo>
                  <a:lnTo>
                    <a:pt x="118" y="562"/>
                  </a:lnTo>
                  <a:lnTo>
                    <a:pt x="118" y="562"/>
                  </a:lnTo>
                  <a:lnTo>
                    <a:pt x="116" y="562"/>
                  </a:lnTo>
                  <a:lnTo>
                    <a:pt x="116" y="562"/>
                  </a:lnTo>
                  <a:lnTo>
                    <a:pt x="116" y="564"/>
                  </a:lnTo>
                  <a:lnTo>
                    <a:pt x="116" y="564"/>
                  </a:lnTo>
                  <a:lnTo>
                    <a:pt x="116" y="564"/>
                  </a:lnTo>
                  <a:lnTo>
                    <a:pt x="116" y="564"/>
                  </a:lnTo>
                  <a:lnTo>
                    <a:pt x="113" y="564"/>
                  </a:lnTo>
                  <a:lnTo>
                    <a:pt x="113" y="564"/>
                  </a:lnTo>
                  <a:lnTo>
                    <a:pt x="111" y="564"/>
                  </a:lnTo>
                  <a:lnTo>
                    <a:pt x="111" y="564"/>
                  </a:lnTo>
                  <a:lnTo>
                    <a:pt x="111" y="564"/>
                  </a:lnTo>
                  <a:lnTo>
                    <a:pt x="111" y="562"/>
                  </a:lnTo>
                  <a:lnTo>
                    <a:pt x="111" y="562"/>
                  </a:lnTo>
                  <a:lnTo>
                    <a:pt x="111" y="562"/>
                  </a:lnTo>
                  <a:lnTo>
                    <a:pt x="111" y="562"/>
                  </a:lnTo>
                  <a:lnTo>
                    <a:pt x="111" y="562"/>
                  </a:lnTo>
                  <a:lnTo>
                    <a:pt x="111" y="560"/>
                  </a:lnTo>
                  <a:lnTo>
                    <a:pt x="111" y="560"/>
                  </a:lnTo>
                  <a:lnTo>
                    <a:pt x="111" y="560"/>
                  </a:lnTo>
                  <a:lnTo>
                    <a:pt x="111" y="560"/>
                  </a:lnTo>
                  <a:lnTo>
                    <a:pt x="111" y="560"/>
                  </a:lnTo>
                  <a:lnTo>
                    <a:pt x="111" y="557"/>
                  </a:lnTo>
                  <a:lnTo>
                    <a:pt x="113" y="557"/>
                  </a:lnTo>
                  <a:lnTo>
                    <a:pt x="113" y="557"/>
                  </a:lnTo>
                  <a:lnTo>
                    <a:pt x="111" y="557"/>
                  </a:lnTo>
                  <a:lnTo>
                    <a:pt x="111" y="555"/>
                  </a:lnTo>
                  <a:lnTo>
                    <a:pt x="111" y="555"/>
                  </a:lnTo>
                  <a:lnTo>
                    <a:pt x="111" y="555"/>
                  </a:lnTo>
                  <a:lnTo>
                    <a:pt x="111" y="555"/>
                  </a:lnTo>
                  <a:lnTo>
                    <a:pt x="111" y="552"/>
                  </a:lnTo>
                  <a:lnTo>
                    <a:pt x="111" y="552"/>
                  </a:lnTo>
                  <a:lnTo>
                    <a:pt x="111" y="552"/>
                  </a:lnTo>
                  <a:lnTo>
                    <a:pt x="111" y="552"/>
                  </a:lnTo>
                  <a:lnTo>
                    <a:pt x="111" y="550"/>
                  </a:lnTo>
                  <a:lnTo>
                    <a:pt x="111" y="550"/>
                  </a:lnTo>
                  <a:lnTo>
                    <a:pt x="111" y="548"/>
                  </a:lnTo>
                  <a:lnTo>
                    <a:pt x="111" y="548"/>
                  </a:lnTo>
                  <a:lnTo>
                    <a:pt x="111" y="548"/>
                  </a:lnTo>
                  <a:lnTo>
                    <a:pt x="111" y="545"/>
                  </a:lnTo>
                  <a:lnTo>
                    <a:pt x="111" y="545"/>
                  </a:lnTo>
                  <a:lnTo>
                    <a:pt x="109" y="545"/>
                  </a:lnTo>
                  <a:lnTo>
                    <a:pt x="109" y="543"/>
                  </a:lnTo>
                  <a:lnTo>
                    <a:pt x="109" y="543"/>
                  </a:lnTo>
                  <a:lnTo>
                    <a:pt x="109" y="543"/>
                  </a:lnTo>
                  <a:lnTo>
                    <a:pt x="109" y="543"/>
                  </a:lnTo>
                  <a:lnTo>
                    <a:pt x="109" y="543"/>
                  </a:lnTo>
                  <a:lnTo>
                    <a:pt x="106" y="543"/>
                  </a:lnTo>
                  <a:lnTo>
                    <a:pt x="106" y="543"/>
                  </a:lnTo>
                  <a:lnTo>
                    <a:pt x="106" y="541"/>
                  </a:lnTo>
                  <a:lnTo>
                    <a:pt x="106" y="541"/>
                  </a:lnTo>
                  <a:lnTo>
                    <a:pt x="106" y="538"/>
                  </a:lnTo>
                  <a:lnTo>
                    <a:pt x="104" y="538"/>
                  </a:lnTo>
                  <a:lnTo>
                    <a:pt x="104" y="538"/>
                  </a:lnTo>
                  <a:lnTo>
                    <a:pt x="104" y="536"/>
                  </a:lnTo>
                  <a:lnTo>
                    <a:pt x="104" y="536"/>
                  </a:lnTo>
                  <a:lnTo>
                    <a:pt x="104" y="533"/>
                  </a:lnTo>
                  <a:lnTo>
                    <a:pt x="104" y="533"/>
                  </a:lnTo>
                  <a:lnTo>
                    <a:pt x="104" y="533"/>
                  </a:lnTo>
                  <a:lnTo>
                    <a:pt x="104" y="533"/>
                  </a:lnTo>
                  <a:lnTo>
                    <a:pt x="104" y="533"/>
                  </a:lnTo>
                  <a:lnTo>
                    <a:pt x="106" y="533"/>
                  </a:lnTo>
                  <a:lnTo>
                    <a:pt x="106" y="533"/>
                  </a:lnTo>
                  <a:lnTo>
                    <a:pt x="106" y="531"/>
                  </a:lnTo>
                  <a:lnTo>
                    <a:pt x="109" y="531"/>
                  </a:lnTo>
                  <a:lnTo>
                    <a:pt x="109" y="531"/>
                  </a:lnTo>
                  <a:lnTo>
                    <a:pt x="109" y="531"/>
                  </a:lnTo>
                  <a:lnTo>
                    <a:pt x="109" y="531"/>
                  </a:lnTo>
                  <a:lnTo>
                    <a:pt x="111" y="531"/>
                  </a:lnTo>
                  <a:lnTo>
                    <a:pt x="111" y="529"/>
                  </a:lnTo>
                  <a:lnTo>
                    <a:pt x="111" y="529"/>
                  </a:lnTo>
                  <a:lnTo>
                    <a:pt x="111" y="531"/>
                  </a:lnTo>
                  <a:lnTo>
                    <a:pt x="111" y="531"/>
                  </a:lnTo>
                  <a:lnTo>
                    <a:pt x="111" y="531"/>
                  </a:lnTo>
                  <a:lnTo>
                    <a:pt x="111" y="533"/>
                  </a:lnTo>
                  <a:lnTo>
                    <a:pt x="111" y="533"/>
                  </a:lnTo>
                  <a:lnTo>
                    <a:pt x="111" y="533"/>
                  </a:lnTo>
                  <a:lnTo>
                    <a:pt x="111" y="533"/>
                  </a:lnTo>
                  <a:lnTo>
                    <a:pt x="111" y="533"/>
                  </a:lnTo>
                  <a:lnTo>
                    <a:pt x="111" y="536"/>
                  </a:lnTo>
                  <a:lnTo>
                    <a:pt x="113" y="536"/>
                  </a:lnTo>
                  <a:lnTo>
                    <a:pt x="113" y="536"/>
                  </a:lnTo>
                  <a:lnTo>
                    <a:pt x="113" y="536"/>
                  </a:lnTo>
                  <a:lnTo>
                    <a:pt x="113" y="538"/>
                  </a:lnTo>
                  <a:lnTo>
                    <a:pt x="116" y="538"/>
                  </a:lnTo>
                  <a:lnTo>
                    <a:pt x="116" y="538"/>
                  </a:lnTo>
                  <a:lnTo>
                    <a:pt x="116" y="538"/>
                  </a:lnTo>
                  <a:lnTo>
                    <a:pt x="116" y="538"/>
                  </a:lnTo>
                  <a:lnTo>
                    <a:pt x="116" y="538"/>
                  </a:lnTo>
                  <a:lnTo>
                    <a:pt x="118" y="538"/>
                  </a:lnTo>
                  <a:lnTo>
                    <a:pt x="118" y="538"/>
                  </a:lnTo>
                  <a:lnTo>
                    <a:pt x="118" y="538"/>
                  </a:lnTo>
                  <a:lnTo>
                    <a:pt x="118" y="536"/>
                  </a:lnTo>
                  <a:lnTo>
                    <a:pt x="118" y="536"/>
                  </a:lnTo>
                  <a:lnTo>
                    <a:pt x="118" y="533"/>
                  </a:lnTo>
                  <a:lnTo>
                    <a:pt x="120" y="533"/>
                  </a:lnTo>
                  <a:lnTo>
                    <a:pt x="120" y="533"/>
                  </a:lnTo>
                  <a:lnTo>
                    <a:pt x="123" y="533"/>
                  </a:lnTo>
                  <a:lnTo>
                    <a:pt x="123" y="533"/>
                  </a:lnTo>
                  <a:lnTo>
                    <a:pt x="123" y="533"/>
                  </a:lnTo>
                  <a:lnTo>
                    <a:pt x="123" y="533"/>
                  </a:lnTo>
                  <a:lnTo>
                    <a:pt x="125" y="533"/>
                  </a:lnTo>
                  <a:lnTo>
                    <a:pt x="125" y="533"/>
                  </a:lnTo>
                  <a:lnTo>
                    <a:pt x="125" y="533"/>
                  </a:lnTo>
                  <a:lnTo>
                    <a:pt x="125" y="533"/>
                  </a:lnTo>
                  <a:lnTo>
                    <a:pt x="128" y="533"/>
                  </a:lnTo>
                  <a:lnTo>
                    <a:pt x="128" y="533"/>
                  </a:lnTo>
                  <a:lnTo>
                    <a:pt x="128" y="531"/>
                  </a:lnTo>
                  <a:lnTo>
                    <a:pt x="128" y="531"/>
                  </a:lnTo>
                  <a:lnTo>
                    <a:pt x="128" y="529"/>
                  </a:lnTo>
                  <a:lnTo>
                    <a:pt x="128" y="529"/>
                  </a:lnTo>
                  <a:lnTo>
                    <a:pt x="128" y="529"/>
                  </a:lnTo>
                  <a:lnTo>
                    <a:pt x="128" y="526"/>
                  </a:lnTo>
                  <a:lnTo>
                    <a:pt x="125" y="526"/>
                  </a:lnTo>
                  <a:lnTo>
                    <a:pt x="125" y="526"/>
                  </a:lnTo>
                  <a:lnTo>
                    <a:pt x="125" y="524"/>
                  </a:lnTo>
                  <a:lnTo>
                    <a:pt x="125" y="524"/>
                  </a:lnTo>
                  <a:lnTo>
                    <a:pt x="125" y="524"/>
                  </a:lnTo>
                  <a:lnTo>
                    <a:pt x="125" y="524"/>
                  </a:lnTo>
                  <a:lnTo>
                    <a:pt x="125" y="524"/>
                  </a:lnTo>
                  <a:lnTo>
                    <a:pt x="125" y="522"/>
                  </a:lnTo>
                  <a:lnTo>
                    <a:pt x="123" y="522"/>
                  </a:lnTo>
                  <a:lnTo>
                    <a:pt x="123" y="522"/>
                  </a:lnTo>
                  <a:lnTo>
                    <a:pt x="125" y="522"/>
                  </a:lnTo>
                  <a:lnTo>
                    <a:pt x="125" y="519"/>
                  </a:lnTo>
                  <a:lnTo>
                    <a:pt x="125" y="519"/>
                  </a:lnTo>
                  <a:lnTo>
                    <a:pt x="125" y="519"/>
                  </a:lnTo>
                  <a:lnTo>
                    <a:pt x="125" y="517"/>
                  </a:lnTo>
                  <a:lnTo>
                    <a:pt x="125" y="517"/>
                  </a:lnTo>
                  <a:lnTo>
                    <a:pt x="125" y="517"/>
                  </a:lnTo>
                  <a:lnTo>
                    <a:pt x="123" y="517"/>
                  </a:lnTo>
                  <a:lnTo>
                    <a:pt x="123" y="517"/>
                  </a:lnTo>
                  <a:lnTo>
                    <a:pt x="123" y="517"/>
                  </a:lnTo>
                  <a:lnTo>
                    <a:pt x="120" y="517"/>
                  </a:lnTo>
                  <a:lnTo>
                    <a:pt x="120" y="517"/>
                  </a:lnTo>
                  <a:lnTo>
                    <a:pt x="118" y="517"/>
                  </a:lnTo>
                  <a:lnTo>
                    <a:pt x="118" y="517"/>
                  </a:lnTo>
                  <a:lnTo>
                    <a:pt x="118" y="514"/>
                  </a:lnTo>
                  <a:lnTo>
                    <a:pt x="118" y="514"/>
                  </a:lnTo>
                  <a:lnTo>
                    <a:pt x="118" y="514"/>
                  </a:lnTo>
                  <a:lnTo>
                    <a:pt x="118" y="514"/>
                  </a:lnTo>
                  <a:lnTo>
                    <a:pt x="116" y="514"/>
                  </a:lnTo>
                  <a:lnTo>
                    <a:pt x="116" y="512"/>
                  </a:lnTo>
                  <a:lnTo>
                    <a:pt x="116" y="512"/>
                  </a:lnTo>
                  <a:lnTo>
                    <a:pt x="116" y="512"/>
                  </a:lnTo>
                  <a:lnTo>
                    <a:pt x="116" y="512"/>
                  </a:lnTo>
                  <a:lnTo>
                    <a:pt x="116" y="510"/>
                  </a:lnTo>
                  <a:lnTo>
                    <a:pt x="116" y="510"/>
                  </a:lnTo>
                  <a:lnTo>
                    <a:pt x="116" y="510"/>
                  </a:lnTo>
                  <a:lnTo>
                    <a:pt x="116" y="507"/>
                  </a:lnTo>
                  <a:lnTo>
                    <a:pt x="116" y="507"/>
                  </a:lnTo>
                  <a:lnTo>
                    <a:pt x="116" y="507"/>
                  </a:lnTo>
                  <a:lnTo>
                    <a:pt x="116" y="507"/>
                  </a:lnTo>
                  <a:lnTo>
                    <a:pt x="116" y="505"/>
                  </a:lnTo>
                  <a:lnTo>
                    <a:pt x="116" y="505"/>
                  </a:lnTo>
                  <a:lnTo>
                    <a:pt x="118" y="505"/>
                  </a:lnTo>
                  <a:lnTo>
                    <a:pt x="118" y="505"/>
                  </a:lnTo>
                  <a:lnTo>
                    <a:pt x="118" y="505"/>
                  </a:lnTo>
                  <a:lnTo>
                    <a:pt x="118" y="505"/>
                  </a:lnTo>
                  <a:lnTo>
                    <a:pt x="118" y="503"/>
                  </a:lnTo>
                  <a:lnTo>
                    <a:pt x="118" y="503"/>
                  </a:lnTo>
                  <a:lnTo>
                    <a:pt x="116" y="503"/>
                  </a:lnTo>
                  <a:lnTo>
                    <a:pt x="116" y="503"/>
                  </a:lnTo>
                  <a:lnTo>
                    <a:pt x="116" y="500"/>
                  </a:lnTo>
                  <a:lnTo>
                    <a:pt x="116" y="500"/>
                  </a:lnTo>
                  <a:lnTo>
                    <a:pt x="116" y="500"/>
                  </a:lnTo>
                  <a:lnTo>
                    <a:pt x="116" y="498"/>
                  </a:lnTo>
                  <a:lnTo>
                    <a:pt x="116" y="498"/>
                  </a:lnTo>
                  <a:lnTo>
                    <a:pt x="116" y="498"/>
                  </a:lnTo>
                  <a:lnTo>
                    <a:pt x="116" y="496"/>
                  </a:lnTo>
                  <a:lnTo>
                    <a:pt x="116" y="496"/>
                  </a:lnTo>
                  <a:lnTo>
                    <a:pt x="116" y="496"/>
                  </a:lnTo>
                  <a:lnTo>
                    <a:pt x="116" y="496"/>
                  </a:lnTo>
                  <a:lnTo>
                    <a:pt x="116" y="496"/>
                  </a:lnTo>
                  <a:lnTo>
                    <a:pt x="118" y="496"/>
                  </a:lnTo>
                  <a:lnTo>
                    <a:pt x="118" y="496"/>
                  </a:lnTo>
                  <a:lnTo>
                    <a:pt x="118" y="496"/>
                  </a:lnTo>
                  <a:lnTo>
                    <a:pt x="120" y="496"/>
                  </a:lnTo>
                  <a:lnTo>
                    <a:pt x="120" y="496"/>
                  </a:lnTo>
                  <a:lnTo>
                    <a:pt x="123" y="496"/>
                  </a:lnTo>
                  <a:lnTo>
                    <a:pt x="123" y="496"/>
                  </a:lnTo>
                  <a:lnTo>
                    <a:pt x="123" y="496"/>
                  </a:lnTo>
                  <a:lnTo>
                    <a:pt x="125" y="496"/>
                  </a:lnTo>
                  <a:lnTo>
                    <a:pt x="125" y="496"/>
                  </a:lnTo>
                  <a:lnTo>
                    <a:pt x="125" y="496"/>
                  </a:lnTo>
                  <a:lnTo>
                    <a:pt x="125" y="493"/>
                  </a:lnTo>
                  <a:lnTo>
                    <a:pt x="125" y="493"/>
                  </a:lnTo>
                  <a:lnTo>
                    <a:pt x="125" y="493"/>
                  </a:lnTo>
                  <a:lnTo>
                    <a:pt x="128" y="493"/>
                  </a:lnTo>
                  <a:lnTo>
                    <a:pt x="128" y="493"/>
                  </a:lnTo>
                  <a:lnTo>
                    <a:pt x="128" y="491"/>
                  </a:lnTo>
                  <a:lnTo>
                    <a:pt x="128" y="491"/>
                  </a:lnTo>
                  <a:lnTo>
                    <a:pt x="128" y="491"/>
                  </a:lnTo>
                  <a:lnTo>
                    <a:pt x="130" y="491"/>
                  </a:lnTo>
                  <a:lnTo>
                    <a:pt x="130" y="488"/>
                  </a:lnTo>
                  <a:lnTo>
                    <a:pt x="128" y="488"/>
                  </a:lnTo>
                  <a:lnTo>
                    <a:pt x="128" y="488"/>
                  </a:lnTo>
                  <a:lnTo>
                    <a:pt x="128" y="486"/>
                  </a:lnTo>
                  <a:lnTo>
                    <a:pt x="128" y="486"/>
                  </a:lnTo>
                  <a:lnTo>
                    <a:pt x="128" y="484"/>
                  </a:lnTo>
                  <a:lnTo>
                    <a:pt x="130" y="484"/>
                  </a:lnTo>
                  <a:lnTo>
                    <a:pt x="130" y="484"/>
                  </a:lnTo>
                  <a:lnTo>
                    <a:pt x="130" y="486"/>
                  </a:lnTo>
                  <a:lnTo>
                    <a:pt x="130" y="486"/>
                  </a:lnTo>
                  <a:lnTo>
                    <a:pt x="132" y="486"/>
                  </a:lnTo>
                  <a:lnTo>
                    <a:pt x="132" y="484"/>
                  </a:lnTo>
                  <a:lnTo>
                    <a:pt x="132" y="484"/>
                  </a:lnTo>
                  <a:lnTo>
                    <a:pt x="132" y="484"/>
                  </a:lnTo>
                  <a:lnTo>
                    <a:pt x="132" y="484"/>
                  </a:lnTo>
                  <a:lnTo>
                    <a:pt x="132" y="484"/>
                  </a:lnTo>
                  <a:lnTo>
                    <a:pt x="135" y="484"/>
                  </a:lnTo>
                  <a:lnTo>
                    <a:pt x="135" y="481"/>
                  </a:lnTo>
                  <a:lnTo>
                    <a:pt x="135" y="481"/>
                  </a:lnTo>
                  <a:lnTo>
                    <a:pt x="135" y="481"/>
                  </a:lnTo>
                  <a:lnTo>
                    <a:pt x="135" y="479"/>
                  </a:lnTo>
                  <a:lnTo>
                    <a:pt x="137" y="479"/>
                  </a:lnTo>
                  <a:lnTo>
                    <a:pt x="137" y="479"/>
                  </a:lnTo>
                  <a:lnTo>
                    <a:pt x="137" y="479"/>
                  </a:lnTo>
                  <a:lnTo>
                    <a:pt x="139" y="479"/>
                  </a:lnTo>
                  <a:lnTo>
                    <a:pt x="139" y="479"/>
                  </a:lnTo>
                  <a:lnTo>
                    <a:pt x="139" y="479"/>
                  </a:lnTo>
                  <a:lnTo>
                    <a:pt x="139" y="477"/>
                  </a:lnTo>
                  <a:lnTo>
                    <a:pt x="139" y="477"/>
                  </a:lnTo>
                  <a:lnTo>
                    <a:pt x="139" y="477"/>
                  </a:lnTo>
                  <a:lnTo>
                    <a:pt x="139" y="474"/>
                  </a:lnTo>
                  <a:lnTo>
                    <a:pt x="142" y="474"/>
                  </a:lnTo>
                  <a:lnTo>
                    <a:pt x="142" y="474"/>
                  </a:lnTo>
                  <a:lnTo>
                    <a:pt x="142" y="474"/>
                  </a:lnTo>
                  <a:lnTo>
                    <a:pt x="142" y="472"/>
                  </a:lnTo>
                  <a:lnTo>
                    <a:pt x="142" y="472"/>
                  </a:lnTo>
                  <a:lnTo>
                    <a:pt x="142" y="469"/>
                  </a:lnTo>
                  <a:lnTo>
                    <a:pt x="142" y="469"/>
                  </a:lnTo>
                  <a:lnTo>
                    <a:pt x="142" y="469"/>
                  </a:lnTo>
                  <a:lnTo>
                    <a:pt x="142" y="467"/>
                  </a:lnTo>
                  <a:lnTo>
                    <a:pt x="144" y="467"/>
                  </a:lnTo>
                  <a:lnTo>
                    <a:pt x="144" y="467"/>
                  </a:lnTo>
                  <a:lnTo>
                    <a:pt x="144" y="465"/>
                  </a:lnTo>
                  <a:lnTo>
                    <a:pt x="144" y="465"/>
                  </a:lnTo>
                  <a:lnTo>
                    <a:pt x="144" y="465"/>
                  </a:lnTo>
                  <a:lnTo>
                    <a:pt x="144" y="465"/>
                  </a:lnTo>
                  <a:lnTo>
                    <a:pt x="144" y="462"/>
                  </a:lnTo>
                  <a:lnTo>
                    <a:pt x="144" y="462"/>
                  </a:lnTo>
                  <a:lnTo>
                    <a:pt x="144" y="462"/>
                  </a:lnTo>
                  <a:lnTo>
                    <a:pt x="144" y="460"/>
                  </a:lnTo>
                  <a:lnTo>
                    <a:pt x="144" y="460"/>
                  </a:lnTo>
                  <a:lnTo>
                    <a:pt x="146" y="460"/>
                  </a:lnTo>
                  <a:lnTo>
                    <a:pt x="146" y="458"/>
                  </a:lnTo>
                  <a:lnTo>
                    <a:pt x="144" y="458"/>
                  </a:lnTo>
                  <a:lnTo>
                    <a:pt x="144" y="458"/>
                  </a:lnTo>
                  <a:lnTo>
                    <a:pt x="144" y="458"/>
                  </a:lnTo>
                  <a:lnTo>
                    <a:pt x="144" y="458"/>
                  </a:lnTo>
                  <a:lnTo>
                    <a:pt x="142" y="458"/>
                  </a:lnTo>
                  <a:lnTo>
                    <a:pt x="142" y="458"/>
                  </a:lnTo>
                  <a:lnTo>
                    <a:pt x="142" y="458"/>
                  </a:lnTo>
                  <a:lnTo>
                    <a:pt x="139" y="458"/>
                  </a:lnTo>
                  <a:lnTo>
                    <a:pt x="139" y="460"/>
                  </a:lnTo>
                  <a:lnTo>
                    <a:pt x="139" y="460"/>
                  </a:lnTo>
                  <a:lnTo>
                    <a:pt x="139" y="460"/>
                  </a:lnTo>
                  <a:lnTo>
                    <a:pt x="139" y="460"/>
                  </a:lnTo>
                  <a:lnTo>
                    <a:pt x="137" y="460"/>
                  </a:lnTo>
                  <a:lnTo>
                    <a:pt x="137" y="460"/>
                  </a:lnTo>
                  <a:lnTo>
                    <a:pt x="137" y="458"/>
                  </a:lnTo>
                  <a:lnTo>
                    <a:pt x="137" y="458"/>
                  </a:lnTo>
                  <a:lnTo>
                    <a:pt x="137" y="458"/>
                  </a:lnTo>
                  <a:lnTo>
                    <a:pt x="137" y="455"/>
                  </a:lnTo>
                  <a:lnTo>
                    <a:pt x="137" y="455"/>
                  </a:lnTo>
                  <a:lnTo>
                    <a:pt x="137" y="455"/>
                  </a:lnTo>
                  <a:lnTo>
                    <a:pt x="137" y="455"/>
                  </a:lnTo>
                  <a:lnTo>
                    <a:pt x="135" y="455"/>
                  </a:lnTo>
                  <a:lnTo>
                    <a:pt x="135" y="455"/>
                  </a:lnTo>
                  <a:lnTo>
                    <a:pt x="135" y="455"/>
                  </a:lnTo>
                  <a:lnTo>
                    <a:pt x="132" y="455"/>
                  </a:lnTo>
                  <a:lnTo>
                    <a:pt x="132" y="455"/>
                  </a:lnTo>
                  <a:lnTo>
                    <a:pt x="132" y="455"/>
                  </a:lnTo>
                  <a:lnTo>
                    <a:pt x="132" y="455"/>
                  </a:lnTo>
                  <a:lnTo>
                    <a:pt x="132" y="453"/>
                  </a:lnTo>
                  <a:lnTo>
                    <a:pt x="130" y="453"/>
                  </a:lnTo>
                  <a:lnTo>
                    <a:pt x="130" y="453"/>
                  </a:lnTo>
                  <a:lnTo>
                    <a:pt x="130" y="453"/>
                  </a:lnTo>
                  <a:lnTo>
                    <a:pt x="130" y="451"/>
                  </a:lnTo>
                  <a:lnTo>
                    <a:pt x="130" y="451"/>
                  </a:lnTo>
                  <a:lnTo>
                    <a:pt x="130" y="451"/>
                  </a:lnTo>
                  <a:lnTo>
                    <a:pt x="130" y="448"/>
                  </a:lnTo>
                  <a:lnTo>
                    <a:pt x="128" y="448"/>
                  </a:lnTo>
                  <a:lnTo>
                    <a:pt x="128" y="448"/>
                  </a:lnTo>
                  <a:lnTo>
                    <a:pt x="125" y="448"/>
                  </a:lnTo>
                  <a:lnTo>
                    <a:pt x="125" y="448"/>
                  </a:lnTo>
                  <a:lnTo>
                    <a:pt x="125" y="446"/>
                  </a:lnTo>
                  <a:lnTo>
                    <a:pt x="125" y="446"/>
                  </a:lnTo>
                  <a:lnTo>
                    <a:pt x="125" y="446"/>
                  </a:lnTo>
                  <a:lnTo>
                    <a:pt x="125" y="446"/>
                  </a:lnTo>
                  <a:lnTo>
                    <a:pt x="123" y="446"/>
                  </a:lnTo>
                  <a:lnTo>
                    <a:pt x="123" y="446"/>
                  </a:lnTo>
                  <a:lnTo>
                    <a:pt x="123" y="446"/>
                  </a:lnTo>
                  <a:lnTo>
                    <a:pt x="123" y="446"/>
                  </a:lnTo>
                  <a:lnTo>
                    <a:pt x="123" y="448"/>
                  </a:lnTo>
                  <a:lnTo>
                    <a:pt x="120" y="448"/>
                  </a:lnTo>
                  <a:lnTo>
                    <a:pt x="120" y="446"/>
                  </a:lnTo>
                  <a:lnTo>
                    <a:pt x="120" y="446"/>
                  </a:lnTo>
                  <a:lnTo>
                    <a:pt x="118" y="446"/>
                  </a:lnTo>
                  <a:lnTo>
                    <a:pt x="118" y="446"/>
                  </a:lnTo>
                  <a:lnTo>
                    <a:pt x="118" y="446"/>
                  </a:lnTo>
                  <a:lnTo>
                    <a:pt x="116" y="446"/>
                  </a:lnTo>
                  <a:lnTo>
                    <a:pt x="116" y="448"/>
                  </a:lnTo>
                  <a:lnTo>
                    <a:pt x="116" y="448"/>
                  </a:lnTo>
                  <a:lnTo>
                    <a:pt x="116" y="448"/>
                  </a:lnTo>
                  <a:lnTo>
                    <a:pt x="113" y="448"/>
                  </a:lnTo>
                  <a:lnTo>
                    <a:pt x="113" y="446"/>
                  </a:lnTo>
                  <a:lnTo>
                    <a:pt x="113" y="446"/>
                  </a:lnTo>
                  <a:lnTo>
                    <a:pt x="111" y="446"/>
                  </a:lnTo>
                  <a:lnTo>
                    <a:pt x="111" y="448"/>
                  </a:lnTo>
                  <a:lnTo>
                    <a:pt x="111" y="448"/>
                  </a:lnTo>
                  <a:lnTo>
                    <a:pt x="111" y="448"/>
                  </a:lnTo>
                  <a:lnTo>
                    <a:pt x="109" y="448"/>
                  </a:lnTo>
                  <a:lnTo>
                    <a:pt x="109" y="448"/>
                  </a:lnTo>
                  <a:lnTo>
                    <a:pt x="109" y="448"/>
                  </a:lnTo>
                  <a:lnTo>
                    <a:pt x="109" y="451"/>
                  </a:lnTo>
                  <a:lnTo>
                    <a:pt x="109" y="451"/>
                  </a:lnTo>
                  <a:lnTo>
                    <a:pt x="106" y="451"/>
                  </a:lnTo>
                  <a:lnTo>
                    <a:pt x="106" y="451"/>
                  </a:lnTo>
                  <a:lnTo>
                    <a:pt x="106" y="451"/>
                  </a:lnTo>
                  <a:lnTo>
                    <a:pt x="104" y="451"/>
                  </a:lnTo>
                  <a:lnTo>
                    <a:pt x="104" y="451"/>
                  </a:lnTo>
                  <a:lnTo>
                    <a:pt x="104" y="453"/>
                  </a:lnTo>
                  <a:lnTo>
                    <a:pt x="104" y="453"/>
                  </a:lnTo>
                  <a:lnTo>
                    <a:pt x="104" y="453"/>
                  </a:lnTo>
                  <a:lnTo>
                    <a:pt x="101" y="453"/>
                  </a:lnTo>
                  <a:lnTo>
                    <a:pt x="101" y="453"/>
                  </a:lnTo>
                  <a:lnTo>
                    <a:pt x="99" y="453"/>
                  </a:lnTo>
                  <a:lnTo>
                    <a:pt x="99" y="455"/>
                  </a:lnTo>
                  <a:lnTo>
                    <a:pt x="99" y="455"/>
                  </a:lnTo>
                  <a:lnTo>
                    <a:pt x="99" y="455"/>
                  </a:lnTo>
                  <a:lnTo>
                    <a:pt x="99" y="455"/>
                  </a:lnTo>
                  <a:lnTo>
                    <a:pt x="99" y="455"/>
                  </a:lnTo>
                  <a:lnTo>
                    <a:pt x="97" y="455"/>
                  </a:lnTo>
                  <a:lnTo>
                    <a:pt x="97" y="458"/>
                  </a:lnTo>
                  <a:lnTo>
                    <a:pt x="97" y="458"/>
                  </a:lnTo>
                  <a:lnTo>
                    <a:pt x="97" y="455"/>
                  </a:lnTo>
                  <a:lnTo>
                    <a:pt x="97" y="455"/>
                  </a:lnTo>
                  <a:lnTo>
                    <a:pt x="94" y="455"/>
                  </a:lnTo>
                  <a:lnTo>
                    <a:pt x="94" y="455"/>
                  </a:lnTo>
                  <a:lnTo>
                    <a:pt x="94" y="458"/>
                  </a:lnTo>
                  <a:lnTo>
                    <a:pt x="94" y="458"/>
                  </a:lnTo>
                  <a:lnTo>
                    <a:pt x="92" y="458"/>
                  </a:lnTo>
                  <a:lnTo>
                    <a:pt x="92" y="458"/>
                  </a:lnTo>
                  <a:lnTo>
                    <a:pt x="92" y="458"/>
                  </a:lnTo>
                  <a:lnTo>
                    <a:pt x="90" y="458"/>
                  </a:lnTo>
                  <a:lnTo>
                    <a:pt x="90" y="458"/>
                  </a:lnTo>
                  <a:lnTo>
                    <a:pt x="90" y="458"/>
                  </a:lnTo>
                  <a:lnTo>
                    <a:pt x="87" y="458"/>
                  </a:lnTo>
                  <a:lnTo>
                    <a:pt x="87" y="458"/>
                  </a:lnTo>
                  <a:lnTo>
                    <a:pt x="87" y="460"/>
                  </a:lnTo>
                  <a:lnTo>
                    <a:pt x="85" y="460"/>
                  </a:lnTo>
                  <a:lnTo>
                    <a:pt x="85" y="458"/>
                  </a:lnTo>
                  <a:lnTo>
                    <a:pt x="85" y="458"/>
                  </a:lnTo>
                  <a:lnTo>
                    <a:pt x="85" y="458"/>
                  </a:lnTo>
                  <a:lnTo>
                    <a:pt x="85" y="460"/>
                  </a:lnTo>
                  <a:lnTo>
                    <a:pt x="83" y="460"/>
                  </a:lnTo>
                  <a:lnTo>
                    <a:pt x="83" y="458"/>
                  </a:lnTo>
                  <a:lnTo>
                    <a:pt x="83" y="458"/>
                  </a:lnTo>
                  <a:lnTo>
                    <a:pt x="83" y="458"/>
                  </a:lnTo>
                  <a:lnTo>
                    <a:pt x="83" y="458"/>
                  </a:lnTo>
                  <a:lnTo>
                    <a:pt x="80" y="458"/>
                  </a:lnTo>
                  <a:lnTo>
                    <a:pt x="80" y="458"/>
                  </a:lnTo>
                  <a:lnTo>
                    <a:pt x="78" y="458"/>
                  </a:lnTo>
                  <a:lnTo>
                    <a:pt x="78" y="455"/>
                  </a:lnTo>
                  <a:lnTo>
                    <a:pt x="78" y="455"/>
                  </a:lnTo>
                  <a:lnTo>
                    <a:pt x="78" y="458"/>
                  </a:lnTo>
                  <a:lnTo>
                    <a:pt x="78" y="458"/>
                  </a:lnTo>
                  <a:lnTo>
                    <a:pt x="78" y="458"/>
                  </a:lnTo>
                  <a:lnTo>
                    <a:pt x="78" y="458"/>
                  </a:lnTo>
                  <a:lnTo>
                    <a:pt x="75" y="458"/>
                  </a:lnTo>
                  <a:lnTo>
                    <a:pt x="75" y="455"/>
                  </a:lnTo>
                  <a:lnTo>
                    <a:pt x="75" y="455"/>
                  </a:lnTo>
                  <a:lnTo>
                    <a:pt x="75" y="455"/>
                  </a:lnTo>
                  <a:lnTo>
                    <a:pt x="75" y="455"/>
                  </a:lnTo>
                  <a:lnTo>
                    <a:pt x="75" y="455"/>
                  </a:lnTo>
                  <a:lnTo>
                    <a:pt x="73" y="455"/>
                  </a:lnTo>
                  <a:lnTo>
                    <a:pt x="73" y="455"/>
                  </a:lnTo>
                  <a:lnTo>
                    <a:pt x="71" y="455"/>
                  </a:lnTo>
                  <a:lnTo>
                    <a:pt x="71" y="455"/>
                  </a:lnTo>
                  <a:lnTo>
                    <a:pt x="71" y="453"/>
                  </a:lnTo>
                  <a:lnTo>
                    <a:pt x="71" y="453"/>
                  </a:lnTo>
                  <a:lnTo>
                    <a:pt x="68" y="453"/>
                  </a:lnTo>
                  <a:lnTo>
                    <a:pt x="68" y="453"/>
                  </a:lnTo>
                  <a:lnTo>
                    <a:pt x="66" y="453"/>
                  </a:lnTo>
                  <a:lnTo>
                    <a:pt x="66" y="453"/>
                  </a:lnTo>
                  <a:lnTo>
                    <a:pt x="66" y="453"/>
                  </a:lnTo>
                  <a:lnTo>
                    <a:pt x="66" y="453"/>
                  </a:lnTo>
                  <a:lnTo>
                    <a:pt x="64" y="453"/>
                  </a:lnTo>
                  <a:lnTo>
                    <a:pt x="64" y="451"/>
                  </a:lnTo>
                  <a:lnTo>
                    <a:pt x="64" y="451"/>
                  </a:lnTo>
                  <a:lnTo>
                    <a:pt x="64" y="448"/>
                  </a:lnTo>
                  <a:lnTo>
                    <a:pt x="64" y="448"/>
                  </a:lnTo>
                  <a:lnTo>
                    <a:pt x="64" y="448"/>
                  </a:lnTo>
                  <a:lnTo>
                    <a:pt x="64" y="448"/>
                  </a:lnTo>
                  <a:lnTo>
                    <a:pt x="64" y="448"/>
                  </a:lnTo>
                  <a:lnTo>
                    <a:pt x="61" y="448"/>
                  </a:lnTo>
                  <a:lnTo>
                    <a:pt x="61" y="448"/>
                  </a:lnTo>
                  <a:lnTo>
                    <a:pt x="59" y="448"/>
                  </a:lnTo>
                  <a:lnTo>
                    <a:pt x="59" y="451"/>
                  </a:lnTo>
                  <a:lnTo>
                    <a:pt x="59" y="451"/>
                  </a:lnTo>
                  <a:lnTo>
                    <a:pt x="59" y="451"/>
                  </a:lnTo>
                  <a:lnTo>
                    <a:pt x="57" y="451"/>
                  </a:lnTo>
                  <a:lnTo>
                    <a:pt x="57" y="451"/>
                  </a:lnTo>
                  <a:lnTo>
                    <a:pt x="57" y="451"/>
                  </a:lnTo>
                  <a:lnTo>
                    <a:pt x="54" y="451"/>
                  </a:lnTo>
                  <a:lnTo>
                    <a:pt x="54" y="448"/>
                  </a:lnTo>
                  <a:lnTo>
                    <a:pt x="54" y="448"/>
                  </a:lnTo>
                  <a:lnTo>
                    <a:pt x="54" y="446"/>
                  </a:lnTo>
                  <a:lnTo>
                    <a:pt x="54" y="446"/>
                  </a:lnTo>
                  <a:lnTo>
                    <a:pt x="54" y="446"/>
                  </a:lnTo>
                  <a:lnTo>
                    <a:pt x="52" y="446"/>
                  </a:lnTo>
                  <a:lnTo>
                    <a:pt x="52" y="446"/>
                  </a:lnTo>
                  <a:lnTo>
                    <a:pt x="52" y="443"/>
                  </a:lnTo>
                  <a:lnTo>
                    <a:pt x="52" y="443"/>
                  </a:lnTo>
                  <a:lnTo>
                    <a:pt x="54" y="443"/>
                  </a:lnTo>
                  <a:lnTo>
                    <a:pt x="54" y="443"/>
                  </a:lnTo>
                  <a:lnTo>
                    <a:pt x="54" y="443"/>
                  </a:lnTo>
                  <a:lnTo>
                    <a:pt x="54" y="443"/>
                  </a:lnTo>
                  <a:lnTo>
                    <a:pt x="54" y="443"/>
                  </a:lnTo>
                  <a:lnTo>
                    <a:pt x="54" y="441"/>
                  </a:lnTo>
                  <a:lnTo>
                    <a:pt x="52" y="441"/>
                  </a:lnTo>
                  <a:lnTo>
                    <a:pt x="52" y="441"/>
                  </a:lnTo>
                  <a:lnTo>
                    <a:pt x="54" y="441"/>
                  </a:lnTo>
                  <a:lnTo>
                    <a:pt x="54" y="441"/>
                  </a:lnTo>
                  <a:lnTo>
                    <a:pt x="54" y="439"/>
                  </a:lnTo>
                  <a:lnTo>
                    <a:pt x="54" y="439"/>
                  </a:lnTo>
                  <a:lnTo>
                    <a:pt x="52" y="439"/>
                  </a:lnTo>
                  <a:lnTo>
                    <a:pt x="52" y="439"/>
                  </a:lnTo>
                  <a:lnTo>
                    <a:pt x="52" y="436"/>
                  </a:lnTo>
                  <a:lnTo>
                    <a:pt x="52" y="436"/>
                  </a:lnTo>
                  <a:lnTo>
                    <a:pt x="52" y="436"/>
                  </a:lnTo>
                  <a:lnTo>
                    <a:pt x="52" y="436"/>
                  </a:lnTo>
                  <a:lnTo>
                    <a:pt x="52" y="434"/>
                  </a:lnTo>
                  <a:lnTo>
                    <a:pt x="52" y="434"/>
                  </a:lnTo>
                  <a:lnTo>
                    <a:pt x="52" y="434"/>
                  </a:lnTo>
                  <a:lnTo>
                    <a:pt x="52" y="434"/>
                  </a:lnTo>
                  <a:lnTo>
                    <a:pt x="52" y="434"/>
                  </a:lnTo>
                  <a:lnTo>
                    <a:pt x="52" y="432"/>
                  </a:lnTo>
                  <a:lnTo>
                    <a:pt x="49" y="432"/>
                  </a:lnTo>
                  <a:lnTo>
                    <a:pt x="49" y="432"/>
                  </a:lnTo>
                  <a:lnTo>
                    <a:pt x="49" y="429"/>
                  </a:lnTo>
                  <a:lnTo>
                    <a:pt x="49" y="429"/>
                  </a:lnTo>
                  <a:lnTo>
                    <a:pt x="49" y="429"/>
                  </a:lnTo>
                  <a:lnTo>
                    <a:pt x="49" y="429"/>
                  </a:lnTo>
                  <a:lnTo>
                    <a:pt x="49" y="427"/>
                  </a:lnTo>
                  <a:lnTo>
                    <a:pt x="47" y="427"/>
                  </a:lnTo>
                  <a:lnTo>
                    <a:pt x="47" y="427"/>
                  </a:lnTo>
                  <a:lnTo>
                    <a:pt x="47" y="427"/>
                  </a:lnTo>
                  <a:lnTo>
                    <a:pt x="45" y="427"/>
                  </a:lnTo>
                  <a:lnTo>
                    <a:pt x="45" y="427"/>
                  </a:lnTo>
                  <a:lnTo>
                    <a:pt x="45" y="424"/>
                  </a:lnTo>
                  <a:lnTo>
                    <a:pt x="45" y="424"/>
                  </a:lnTo>
                  <a:lnTo>
                    <a:pt x="42" y="424"/>
                  </a:lnTo>
                  <a:lnTo>
                    <a:pt x="42" y="424"/>
                  </a:lnTo>
                  <a:lnTo>
                    <a:pt x="42" y="427"/>
                  </a:lnTo>
                  <a:lnTo>
                    <a:pt x="42" y="427"/>
                  </a:lnTo>
                  <a:lnTo>
                    <a:pt x="40" y="427"/>
                  </a:lnTo>
                  <a:lnTo>
                    <a:pt x="40" y="427"/>
                  </a:lnTo>
                  <a:lnTo>
                    <a:pt x="40" y="424"/>
                  </a:lnTo>
                  <a:lnTo>
                    <a:pt x="40" y="424"/>
                  </a:lnTo>
                  <a:lnTo>
                    <a:pt x="40" y="424"/>
                  </a:lnTo>
                  <a:lnTo>
                    <a:pt x="40" y="422"/>
                  </a:lnTo>
                  <a:lnTo>
                    <a:pt x="40" y="422"/>
                  </a:lnTo>
                  <a:lnTo>
                    <a:pt x="38" y="422"/>
                  </a:lnTo>
                  <a:lnTo>
                    <a:pt x="38" y="422"/>
                  </a:lnTo>
                  <a:lnTo>
                    <a:pt x="38" y="422"/>
                  </a:lnTo>
                  <a:lnTo>
                    <a:pt x="35" y="422"/>
                  </a:lnTo>
                  <a:lnTo>
                    <a:pt x="35" y="422"/>
                  </a:lnTo>
                  <a:lnTo>
                    <a:pt x="35" y="420"/>
                  </a:lnTo>
                  <a:lnTo>
                    <a:pt x="33" y="420"/>
                  </a:lnTo>
                  <a:lnTo>
                    <a:pt x="33" y="420"/>
                  </a:lnTo>
                  <a:lnTo>
                    <a:pt x="33" y="420"/>
                  </a:lnTo>
                  <a:lnTo>
                    <a:pt x="30" y="420"/>
                  </a:lnTo>
                  <a:lnTo>
                    <a:pt x="30" y="420"/>
                  </a:lnTo>
                  <a:lnTo>
                    <a:pt x="30" y="422"/>
                  </a:lnTo>
                  <a:lnTo>
                    <a:pt x="30" y="422"/>
                  </a:lnTo>
                  <a:lnTo>
                    <a:pt x="28" y="422"/>
                  </a:lnTo>
                  <a:lnTo>
                    <a:pt x="28" y="422"/>
                  </a:lnTo>
                  <a:lnTo>
                    <a:pt x="26" y="422"/>
                  </a:lnTo>
                  <a:lnTo>
                    <a:pt x="26" y="420"/>
                  </a:lnTo>
                  <a:lnTo>
                    <a:pt x="26" y="420"/>
                  </a:lnTo>
                  <a:lnTo>
                    <a:pt x="26" y="420"/>
                  </a:lnTo>
                  <a:lnTo>
                    <a:pt x="26" y="420"/>
                  </a:lnTo>
                  <a:lnTo>
                    <a:pt x="23" y="420"/>
                  </a:lnTo>
                  <a:lnTo>
                    <a:pt x="23" y="417"/>
                  </a:lnTo>
                  <a:lnTo>
                    <a:pt x="23" y="417"/>
                  </a:lnTo>
                  <a:lnTo>
                    <a:pt x="23" y="417"/>
                  </a:lnTo>
                  <a:lnTo>
                    <a:pt x="23" y="420"/>
                  </a:lnTo>
                  <a:lnTo>
                    <a:pt x="21" y="420"/>
                  </a:lnTo>
                  <a:lnTo>
                    <a:pt x="21" y="420"/>
                  </a:lnTo>
                  <a:lnTo>
                    <a:pt x="21" y="417"/>
                  </a:lnTo>
                  <a:lnTo>
                    <a:pt x="19" y="417"/>
                  </a:lnTo>
                  <a:lnTo>
                    <a:pt x="19" y="417"/>
                  </a:lnTo>
                  <a:lnTo>
                    <a:pt x="19" y="417"/>
                  </a:lnTo>
                  <a:lnTo>
                    <a:pt x="19" y="415"/>
                  </a:lnTo>
                  <a:lnTo>
                    <a:pt x="19" y="415"/>
                  </a:lnTo>
                  <a:lnTo>
                    <a:pt x="19" y="415"/>
                  </a:lnTo>
                  <a:lnTo>
                    <a:pt x="19" y="415"/>
                  </a:lnTo>
                  <a:lnTo>
                    <a:pt x="21" y="415"/>
                  </a:lnTo>
                  <a:lnTo>
                    <a:pt x="21" y="415"/>
                  </a:lnTo>
                  <a:lnTo>
                    <a:pt x="23" y="415"/>
                  </a:lnTo>
                  <a:lnTo>
                    <a:pt x="23" y="415"/>
                  </a:lnTo>
                  <a:lnTo>
                    <a:pt x="23" y="415"/>
                  </a:lnTo>
                  <a:lnTo>
                    <a:pt x="23" y="413"/>
                  </a:lnTo>
                  <a:lnTo>
                    <a:pt x="26" y="413"/>
                  </a:lnTo>
                  <a:lnTo>
                    <a:pt x="26" y="415"/>
                  </a:lnTo>
                  <a:lnTo>
                    <a:pt x="26" y="415"/>
                  </a:lnTo>
                  <a:lnTo>
                    <a:pt x="26" y="415"/>
                  </a:lnTo>
                  <a:lnTo>
                    <a:pt x="26" y="415"/>
                  </a:lnTo>
                  <a:lnTo>
                    <a:pt x="28" y="415"/>
                  </a:lnTo>
                  <a:lnTo>
                    <a:pt x="28" y="415"/>
                  </a:lnTo>
                  <a:lnTo>
                    <a:pt x="28" y="415"/>
                  </a:lnTo>
                  <a:lnTo>
                    <a:pt x="28" y="413"/>
                  </a:lnTo>
                  <a:lnTo>
                    <a:pt x="30" y="413"/>
                  </a:lnTo>
                  <a:lnTo>
                    <a:pt x="30" y="413"/>
                  </a:lnTo>
                  <a:lnTo>
                    <a:pt x="30" y="413"/>
                  </a:lnTo>
                  <a:lnTo>
                    <a:pt x="30" y="413"/>
                  </a:lnTo>
                  <a:lnTo>
                    <a:pt x="33" y="413"/>
                  </a:lnTo>
                  <a:lnTo>
                    <a:pt x="33" y="413"/>
                  </a:lnTo>
                  <a:lnTo>
                    <a:pt x="33" y="410"/>
                  </a:lnTo>
                  <a:lnTo>
                    <a:pt x="33" y="410"/>
                  </a:lnTo>
                  <a:lnTo>
                    <a:pt x="33" y="408"/>
                  </a:lnTo>
                  <a:lnTo>
                    <a:pt x="33" y="408"/>
                  </a:lnTo>
                  <a:lnTo>
                    <a:pt x="33" y="408"/>
                  </a:lnTo>
                  <a:lnTo>
                    <a:pt x="30" y="408"/>
                  </a:lnTo>
                  <a:lnTo>
                    <a:pt x="30" y="405"/>
                  </a:lnTo>
                  <a:lnTo>
                    <a:pt x="30" y="405"/>
                  </a:lnTo>
                  <a:lnTo>
                    <a:pt x="30" y="405"/>
                  </a:lnTo>
                  <a:lnTo>
                    <a:pt x="28" y="405"/>
                  </a:lnTo>
                  <a:lnTo>
                    <a:pt x="28" y="405"/>
                  </a:lnTo>
                  <a:lnTo>
                    <a:pt x="28" y="405"/>
                  </a:lnTo>
                  <a:lnTo>
                    <a:pt x="28" y="403"/>
                  </a:lnTo>
                  <a:lnTo>
                    <a:pt x="28" y="403"/>
                  </a:lnTo>
                  <a:lnTo>
                    <a:pt x="30" y="403"/>
                  </a:lnTo>
                  <a:lnTo>
                    <a:pt x="30" y="401"/>
                  </a:lnTo>
                  <a:lnTo>
                    <a:pt x="30" y="401"/>
                  </a:lnTo>
                  <a:lnTo>
                    <a:pt x="30" y="401"/>
                  </a:lnTo>
                  <a:lnTo>
                    <a:pt x="30" y="401"/>
                  </a:lnTo>
                  <a:lnTo>
                    <a:pt x="30" y="398"/>
                  </a:lnTo>
                  <a:lnTo>
                    <a:pt x="28" y="398"/>
                  </a:lnTo>
                  <a:lnTo>
                    <a:pt x="28" y="398"/>
                  </a:lnTo>
                  <a:lnTo>
                    <a:pt x="28" y="396"/>
                  </a:lnTo>
                  <a:lnTo>
                    <a:pt x="28" y="396"/>
                  </a:lnTo>
                  <a:lnTo>
                    <a:pt x="28" y="396"/>
                  </a:lnTo>
                  <a:lnTo>
                    <a:pt x="28" y="394"/>
                  </a:lnTo>
                  <a:lnTo>
                    <a:pt x="28" y="394"/>
                  </a:lnTo>
                  <a:lnTo>
                    <a:pt x="26" y="394"/>
                  </a:lnTo>
                  <a:lnTo>
                    <a:pt x="26" y="394"/>
                  </a:lnTo>
                  <a:lnTo>
                    <a:pt x="26" y="391"/>
                  </a:lnTo>
                  <a:lnTo>
                    <a:pt x="26" y="391"/>
                  </a:lnTo>
                  <a:lnTo>
                    <a:pt x="26" y="391"/>
                  </a:lnTo>
                  <a:lnTo>
                    <a:pt x="26" y="389"/>
                  </a:lnTo>
                  <a:lnTo>
                    <a:pt x="26" y="389"/>
                  </a:lnTo>
                  <a:lnTo>
                    <a:pt x="26" y="387"/>
                  </a:lnTo>
                  <a:lnTo>
                    <a:pt x="26" y="387"/>
                  </a:lnTo>
                  <a:lnTo>
                    <a:pt x="26" y="384"/>
                  </a:lnTo>
                  <a:lnTo>
                    <a:pt x="26" y="384"/>
                  </a:lnTo>
                  <a:lnTo>
                    <a:pt x="28" y="384"/>
                  </a:lnTo>
                  <a:lnTo>
                    <a:pt x="28" y="384"/>
                  </a:lnTo>
                  <a:lnTo>
                    <a:pt x="28" y="384"/>
                  </a:lnTo>
                  <a:lnTo>
                    <a:pt x="28" y="382"/>
                  </a:lnTo>
                  <a:lnTo>
                    <a:pt x="26" y="382"/>
                  </a:lnTo>
                  <a:lnTo>
                    <a:pt x="26" y="382"/>
                  </a:lnTo>
                  <a:lnTo>
                    <a:pt x="26" y="382"/>
                  </a:lnTo>
                  <a:lnTo>
                    <a:pt x="26" y="382"/>
                  </a:lnTo>
                  <a:lnTo>
                    <a:pt x="23" y="382"/>
                  </a:lnTo>
                  <a:lnTo>
                    <a:pt x="23" y="382"/>
                  </a:lnTo>
                  <a:lnTo>
                    <a:pt x="23" y="379"/>
                  </a:lnTo>
                  <a:lnTo>
                    <a:pt x="23" y="379"/>
                  </a:lnTo>
                  <a:lnTo>
                    <a:pt x="21" y="379"/>
                  </a:lnTo>
                  <a:lnTo>
                    <a:pt x="21" y="379"/>
                  </a:lnTo>
                  <a:lnTo>
                    <a:pt x="21" y="379"/>
                  </a:lnTo>
                  <a:lnTo>
                    <a:pt x="19" y="379"/>
                  </a:lnTo>
                  <a:lnTo>
                    <a:pt x="19" y="379"/>
                  </a:lnTo>
                  <a:lnTo>
                    <a:pt x="19" y="379"/>
                  </a:lnTo>
                  <a:lnTo>
                    <a:pt x="19" y="377"/>
                  </a:lnTo>
                  <a:lnTo>
                    <a:pt x="16" y="377"/>
                  </a:lnTo>
                  <a:lnTo>
                    <a:pt x="16" y="377"/>
                  </a:lnTo>
                  <a:lnTo>
                    <a:pt x="16" y="377"/>
                  </a:lnTo>
                  <a:lnTo>
                    <a:pt x="14" y="377"/>
                  </a:lnTo>
                  <a:lnTo>
                    <a:pt x="14" y="377"/>
                  </a:lnTo>
                  <a:lnTo>
                    <a:pt x="12" y="377"/>
                  </a:lnTo>
                  <a:lnTo>
                    <a:pt x="12" y="377"/>
                  </a:lnTo>
                  <a:lnTo>
                    <a:pt x="12" y="379"/>
                  </a:lnTo>
                  <a:lnTo>
                    <a:pt x="12" y="379"/>
                  </a:lnTo>
                  <a:lnTo>
                    <a:pt x="12" y="379"/>
                  </a:lnTo>
                  <a:lnTo>
                    <a:pt x="12" y="382"/>
                  </a:lnTo>
                  <a:lnTo>
                    <a:pt x="9" y="382"/>
                  </a:lnTo>
                  <a:lnTo>
                    <a:pt x="9" y="382"/>
                  </a:lnTo>
                  <a:lnTo>
                    <a:pt x="9" y="382"/>
                  </a:lnTo>
                  <a:lnTo>
                    <a:pt x="7" y="382"/>
                  </a:lnTo>
                  <a:lnTo>
                    <a:pt x="7" y="379"/>
                  </a:lnTo>
                  <a:lnTo>
                    <a:pt x="7" y="379"/>
                  </a:lnTo>
                  <a:lnTo>
                    <a:pt x="4" y="379"/>
                  </a:lnTo>
                  <a:lnTo>
                    <a:pt x="4" y="379"/>
                  </a:lnTo>
                  <a:lnTo>
                    <a:pt x="4" y="379"/>
                  </a:lnTo>
                  <a:lnTo>
                    <a:pt x="4" y="377"/>
                  </a:lnTo>
                  <a:lnTo>
                    <a:pt x="4" y="377"/>
                  </a:lnTo>
                  <a:lnTo>
                    <a:pt x="4" y="377"/>
                  </a:lnTo>
                  <a:lnTo>
                    <a:pt x="4" y="375"/>
                  </a:lnTo>
                  <a:lnTo>
                    <a:pt x="4" y="375"/>
                  </a:lnTo>
                  <a:lnTo>
                    <a:pt x="4" y="375"/>
                  </a:lnTo>
                  <a:lnTo>
                    <a:pt x="2" y="375"/>
                  </a:lnTo>
                  <a:lnTo>
                    <a:pt x="2" y="372"/>
                  </a:lnTo>
                  <a:lnTo>
                    <a:pt x="2" y="372"/>
                  </a:lnTo>
                  <a:lnTo>
                    <a:pt x="4" y="372"/>
                  </a:lnTo>
                  <a:lnTo>
                    <a:pt x="4" y="372"/>
                  </a:lnTo>
                  <a:lnTo>
                    <a:pt x="4" y="372"/>
                  </a:lnTo>
                  <a:lnTo>
                    <a:pt x="4" y="370"/>
                  </a:lnTo>
                  <a:lnTo>
                    <a:pt x="4" y="370"/>
                  </a:lnTo>
                  <a:lnTo>
                    <a:pt x="4" y="368"/>
                  </a:lnTo>
                  <a:lnTo>
                    <a:pt x="4" y="368"/>
                  </a:lnTo>
                  <a:lnTo>
                    <a:pt x="4" y="368"/>
                  </a:lnTo>
                  <a:lnTo>
                    <a:pt x="2" y="368"/>
                  </a:lnTo>
                  <a:lnTo>
                    <a:pt x="2" y="368"/>
                  </a:lnTo>
                  <a:lnTo>
                    <a:pt x="2" y="365"/>
                  </a:lnTo>
                  <a:lnTo>
                    <a:pt x="2" y="365"/>
                  </a:lnTo>
                  <a:lnTo>
                    <a:pt x="2" y="365"/>
                  </a:lnTo>
                  <a:lnTo>
                    <a:pt x="2" y="365"/>
                  </a:lnTo>
                  <a:lnTo>
                    <a:pt x="2" y="365"/>
                  </a:lnTo>
                  <a:lnTo>
                    <a:pt x="2" y="363"/>
                  </a:lnTo>
                  <a:lnTo>
                    <a:pt x="0" y="363"/>
                  </a:lnTo>
                  <a:lnTo>
                    <a:pt x="0" y="363"/>
                  </a:lnTo>
                  <a:lnTo>
                    <a:pt x="2" y="363"/>
                  </a:lnTo>
                  <a:lnTo>
                    <a:pt x="2" y="360"/>
                  </a:lnTo>
                  <a:lnTo>
                    <a:pt x="2" y="360"/>
                  </a:lnTo>
                  <a:lnTo>
                    <a:pt x="2" y="360"/>
                  </a:lnTo>
                  <a:lnTo>
                    <a:pt x="2" y="358"/>
                  </a:lnTo>
                  <a:lnTo>
                    <a:pt x="2" y="358"/>
                  </a:lnTo>
                  <a:lnTo>
                    <a:pt x="2" y="358"/>
                  </a:lnTo>
                  <a:lnTo>
                    <a:pt x="4" y="358"/>
                  </a:lnTo>
                  <a:lnTo>
                    <a:pt x="4" y="358"/>
                  </a:lnTo>
                  <a:lnTo>
                    <a:pt x="4" y="358"/>
                  </a:lnTo>
                  <a:lnTo>
                    <a:pt x="7" y="358"/>
                  </a:lnTo>
                  <a:lnTo>
                    <a:pt x="7" y="356"/>
                  </a:lnTo>
                  <a:lnTo>
                    <a:pt x="7" y="356"/>
                  </a:lnTo>
                  <a:lnTo>
                    <a:pt x="7" y="356"/>
                  </a:lnTo>
                  <a:lnTo>
                    <a:pt x="7" y="356"/>
                  </a:lnTo>
                  <a:lnTo>
                    <a:pt x="9" y="356"/>
                  </a:lnTo>
                  <a:lnTo>
                    <a:pt x="9" y="353"/>
                  </a:lnTo>
                  <a:lnTo>
                    <a:pt x="7" y="353"/>
                  </a:lnTo>
                  <a:lnTo>
                    <a:pt x="7" y="353"/>
                  </a:lnTo>
                  <a:lnTo>
                    <a:pt x="7" y="351"/>
                  </a:lnTo>
                  <a:lnTo>
                    <a:pt x="7" y="351"/>
                  </a:lnTo>
                  <a:lnTo>
                    <a:pt x="7" y="351"/>
                  </a:lnTo>
                  <a:lnTo>
                    <a:pt x="4" y="351"/>
                  </a:lnTo>
                  <a:lnTo>
                    <a:pt x="4" y="349"/>
                  </a:lnTo>
                  <a:lnTo>
                    <a:pt x="4" y="349"/>
                  </a:lnTo>
                  <a:lnTo>
                    <a:pt x="7" y="349"/>
                  </a:lnTo>
                  <a:lnTo>
                    <a:pt x="7" y="346"/>
                  </a:lnTo>
                  <a:lnTo>
                    <a:pt x="7" y="346"/>
                  </a:lnTo>
                  <a:lnTo>
                    <a:pt x="7" y="346"/>
                  </a:lnTo>
                  <a:lnTo>
                    <a:pt x="7" y="346"/>
                  </a:lnTo>
                  <a:lnTo>
                    <a:pt x="9" y="346"/>
                  </a:lnTo>
                  <a:lnTo>
                    <a:pt x="9" y="344"/>
                  </a:lnTo>
                  <a:lnTo>
                    <a:pt x="9" y="344"/>
                  </a:lnTo>
                  <a:lnTo>
                    <a:pt x="9" y="344"/>
                  </a:lnTo>
                  <a:lnTo>
                    <a:pt x="9" y="341"/>
                  </a:lnTo>
                  <a:lnTo>
                    <a:pt x="9" y="341"/>
                  </a:lnTo>
                  <a:lnTo>
                    <a:pt x="12" y="341"/>
                  </a:lnTo>
                  <a:lnTo>
                    <a:pt x="12" y="341"/>
                  </a:lnTo>
                  <a:lnTo>
                    <a:pt x="12" y="341"/>
                  </a:lnTo>
                  <a:lnTo>
                    <a:pt x="12" y="341"/>
                  </a:lnTo>
                  <a:lnTo>
                    <a:pt x="14" y="341"/>
                  </a:lnTo>
                  <a:lnTo>
                    <a:pt x="14" y="341"/>
                  </a:lnTo>
                  <a:lnTo>
                    <a:pt x="16" y="341"/>
                  </a:lnTo>
                  <a:lnTo>
                    <a:pt x="16" y="341"/>
                  </a:lnTo>
                  <a:lnTo>
                    <a:pt x="16" y="341"/>
                  </a:lnTo>
                  <a:lnTo>
                    <a:pt x="16" y="341"/>
                  </a:lnTo>
                  <a:lnTo>
                    <a:pt x="16" y="341"/>
                  </a:lnTo>
                  <a:lnTo>
                    <a:pt x="19" y="341"/>
                  </a:lnTo>
                  <a:lnTo>
                    <a:pt x="19" y="341"/>
                  </a:lnTo>
                  <a:lnTo>
                    <a:pt x="19" y="339"/>
                  </a:lnTo>
                  <a:lnTo>
                    <a:pt x="19" y="339"/>
                  </a:lnTo>
                  <a:lnTo>
                    <a:pt x="19" y="339"/>
                  </a:lnTo>
                  <a:lnTo>
                    <a:pt x="21" y="339"/>
                  </a:lnTo>
                  <a:lnTo>
                    <a:pt x="21" y="337"/>
                  </a:lnTo>
                  <a:lnTo>
                    <a:pt x="21" y="337"/>
                  </a:lnTo>
                  <a:lnTo>
                    <a:pt x="21" y="337"/>
                  </a:lnTo>
                  <a:lnTo>
                    <a:pt x="23" y="337"/>
                  </a:lnTo>
                  <a:lnTo>
                    <a:pt x="23" y="337"/>
                  </a:lnTo>
                  <a:lnTo>
                    <a:pt x="23" y="337"/>
                  </a:lnTo>
                  <a:lnTo>
                    <a:pt x="23" y="337"/>
                  </a:lnTo>
                  <a:lnTo>
                    <a:pt x="26" y="337"/>
                  </a:lnTo>
                  <a:lnTo>
                    <a:pt x="26" y="337"/>
                  </a:lnTo>
                  <a:lnTo>
                    <a:pt x="26" y="337"/>
                  </a:lnTo>
                  <a:lnTo>
                    <a:pt x="28" y="337"/>
                  </a:lnTo>
                  <a:lnTo>
                    <a:pt x="28" y="334"/>
                  </a:lnTo>
                  <a:lnTo>
                    <a:pt x="26" y="334"/>
                  </a:lnTo>
                  <a:lnTo>
                    <a:pt x="26" y="334"/>
                  </a:lnTo>
                  <a:lnTo>
                    <a:pt x="26" y="334"/>
                  </a:lnTo>
                  <a:lnTo>
                    <a:pt x="26" y="332"/>
                  </a:lnTo>
                  <a:lnTo>
                    <a:pt x="26" y="332"/>
                  </a:lnTo>
                  <a:lnTo>
                    <a:pt x="26" y="332"/>
                  </a:lnTo>
                  <a:lnTo>
                    <a:pt x="26" y="330"/>
                  </a:lnTo>
                  <a:lnTo>
                    <a:pt x="28" y="330"/>
                  </a:lnTo>
                  <a:lnTo>
                    <a:pt x="28" y="332"/>
                  </a:lnTo>
                  <a:lnTo>
                    <a:pt x="28" y="332"/>
                  </a:lnTo>
                  <a:lnTo>
                    <a:pt x="30" y="332"/>
                  </a:lnTo>
                  <a:lnTo>
                    <a:pt x="30" y="332"/>
                  </a:lnTo>
                  <a:lnTo>
                    <a:pt x="30" y="332"/>
                  </a:lnTo>
                  <a:lnTo>
                    <a:pt x="30" y="332"/>
                  </a:lnTo>
                  <a:lnTo>
                    <a:pt x="33" y="332"/>
                  </a:lnTo>
                  <a:lnTo>
                    <a:pt x="33" y="332"/>
                  </a:lnTo>
                  <a:lnTo>
                    <a:pt x="33" y="332"/>
                  </a:lnTo>
                  <a:lnTo>
                    <a:pt x="35" y="332"/>
                  </a:lnTo>
                  <a:lnTo>
                    <a:pt x="35" y="332"/>
                  </a:lnTo>
                  <a:lnTo>
                    <a:pt x="38" y="332"/>
                  </a:lnTo>
                  <a:lnTo>
                    <a:pt x="38" y="332"/>
                  </a:lnTo>
                  <a:lnTo>
                    <a:pt x="38" y="332"/>
                  </a:lnTo>
                  <a:lnTo>
                    <a:pt x="38" y="330"/>
                  </a:lnTo>
                  <a:lnTo>
                    <a:pt x="38" y="330"/>
                  </a:lnTo>
                  <a:lnTo>
                    <a:pt x="40" y="330"/>
                  </a:lnTo>
                  <a:lnTo>
                    <a:pt x="40" y="330"/>
                  </a:lnTo>
                  <a:lnTo>
                    <a:pt x="40" y="330"/>
                  </a:lnTo>
                  <a:lnTo>
                    <a:pt x="40" y="327"/>
                  </a:lnTo>
                  <a:lnTo>
                    <a:pt x="42" y="327"/>
                  </a:lnTo>
                  <a:lnTo>
                    <a:pt x="42" y="327"/>
                  </a:lnTo>
                  <a:lnTo>
                    <a:pt x="42" y="327"/>
                  </a:lnTo>
                  <a:lnTo>
                    <a:pt x="42" y="327"/>
                  </a:lnTo>
                  <a:lnTo>
                    <a:pt x="42" y="327"/>
                  </a:lnTo>
                  <a:lnTo>
                    <a:pt x="45" y="327"/>
                  </a:lnTo>
                  <a:lnTo>
                    <a:pt x="45" y="330"/>
                  </a:lnTo>
                  <a:lnTo>
                    <a:pt x="45" y="330"/>
                  </a:lnTo>
                  <a:lnTo>
                    <a:pt x="45" y="332"/>
                  </a:lnTo>
                  <a:lnTo>
                    <a:pt x="45" y="332"/>
                  </a:lnTo>
                  <a:lnTo>
                    <a:pt x="45" y="332"/>
                  </a:lnTo>
                  <a:lnTo>
                    <a:pt x="45" y="332"/>
                  </a:lnTo>
                  <a:lnTo>
                    <a:pt x="45" y="334"/>
                  </a:lnTo>
                  <a:lnTo>
                    <a:pt x="45" y="334"/>
                  </a:lnTo>
                  <a:lnTo>
                    <a:pt x="45" y="334"/>
                  </a:lnTo>
                  <a:lnTo>
                    <a:pt x="45" y="337"/>
                  </a:lnTo>
                  <a:lnTo>
                    <a:pt x="45" y="337"/>
                  </a:lnTo>
                  <a:lnTo>
                    <a:pt x="45" y="337"/>
                  </a:lnTo>
                  <a:lnTo>
                    <a:pt x="47" y="337"/>
                  </a:lnTo>
                  <a:lnTo>
                    <a:pt x="47" y="337"/>
                  </a:lnTo>
                  <a:lnTo>
                    <a:pt x="47" y="337"/>
                  </a:lnTo>
                  <a:lnTo>
                    <a:pt x="49" y="337"/>
                  </a:lnTo>
                  <a:lnTo>
                    <a:pt x="49" y="337"/>
                  </a:lnTo>
                  <a:lnTo>
                    <a:pt x="49" y="337"/>
                  </a:lnTo>
                  <a:lnTo>
                    <a:pt x="49" y="337"/>
                  </a:lnTo>
                  <a:lnTo>
                    <a:pt x="49" y="337"/>
                  </a:lnTo>
                  <a:lnTo>
                    <a:pt x="52" y="337"/>
                  </a:lnTo>
                  <a:lnTo>
                    <a:pt x="52" y="334"/>
                  </a:lnTo>
                  <a:lnTo>
                    <a:pt x="52" y="334"/>
                  </a:lnTo>
                  <a:lnTo>
                    <a:pt x="52" y="334"/>
                  </a:lnTo>
                  <a:lnTo>
                    <a:pt x="52" y="334"/>
                  </a:lnTo>
                  <a:lnTo>
                    <a:pt x="54" y="334"/>
                  </a:lnTo>
                  <a:lnTo>
                    <a:pt x="54" y="334"/>
                  </a:lnTo>
                  <a:lnTo>
                    <a:pt x="54" y="334"/>
                  </a:lnTo>
                  <a:lnTo>
                    <a:pt x="57" y="334"/>
                  </a:lnTo>
                  <a:lnTo>
                    <a:pt x="57" y="334"/>
                  </a:lnTo>
                  <a:lnTo>
                    <a:pt x="57" y="334"/>
                  </a:lnTo>
                  <a:lnTo>
                    <a:pt x="57" y="334"/>
                  </a:lnTo>
                  <a:lnTo>
                    <a:pt x="57" y="332"/>
                  </a:lnTo>
                  <a:lnTo>
                    <a:pt x="59" y="332"/>
                  </a:lnTo>
                  <a:lnTo>
                    <a:pt x="59" y="332"/>
                  </a:lnTo>
                  <a:lnTo>
                    <a:pt x="59" y="334"/>
                  </a:lnTo>
                  <a:lnTo>
                    <a:pt x="59" y="334"/>
                  </a:lnTo>
                  <a:lnTo>
                    <a:pt x="59" y="334"/>
                  </a:lnTo>
                  <a:lnTo>
                    <a:pt x="61" y="334"/>
                  </a:lnTo>
                  <a:lnTo>
                    <a:pt x="61" y="334"/>
                  </a:lnTo>
                  <a:lnTo>
                    <a:pt x="61" y="334"/>
                  </a:lnTo>
                  <a:lnTo>
                    <a:pt x="64" y="334"/>
                  </a:lnTo>
                  <a:lnTo>
                    <a:pt x="64" y="332"/>
                  </a:lnTo>
                  <a:lnTo>
                    <a:pt x="64" y="332"/>
                  </a:lnTo>
                  <a:lnTo>
                    <a:pt x="64" y="332"/>
                  </a:lnTo>
                  <a:lnTo>
                    <a:pt x="64" y="330"/>
                  </a:lnTo>
                  <a:lnTo>
                    <a:pt x="64" y="330"/>
                  </a:lnTo>
                  <a:lnTo>
                    <a:pt x="64" y="330"/>
                  </a:lnTo>
                  <a:lnTo>
                    <a:pt x="66" y="330"/>
                  </a:lnTo>
                  <a:lnTo>
                    <a:pt x="66" y="327"/>
                  </a:lnTo>
                  <a:lnTo>
                    <a:pt x="66" y="327"/>
                  </a:lnTo>
                  <a:lnTo>
                    <a:pt x="66" y="325"/>
                  </a:lnTo>
                  <a:lnTo>
                    <a:pt x="66" y="325"/>
                  </a:lnTo>
                  <a:lnTo>
                    <a:pt x="66" y="325"/>
                  </a:lnTo>
                  <a:lnTo>
                    <a:pt x="66" y="325"/>
                  </a:lnTo>
                  <a:lnTo>
                    <a:pt x="66" y="325"/>
                  </a:lnTo>
                  <a:lnTo>
                    <a:pt x="66" y="323"/>
                  </a:lnTo>
                  <a:lnTo>
                    <a:pt x="68" y="323"/>
                  </a:lnTo>
                  <a:lnTo>
                    <a:pt x="68" y="323"/>
                  </a:lnTo>
                  <a:lnTo>
                    <a:pt x="68" y="323"/>
                  </a:lnTo>
                  <a:lnTo>
                    <a:pt x="68" y="320"/>
                  </a:lnTo>
                  <a:lnTo>
                    <a:pt x="68" y="320"/>
                  </a:lnTo>
                  <a:lnTo>
                    <a:pt x="71" y="320"/>
                  </a:lnTo>
                  <a:lnTo>
                    <a:pt x="71" y="318"/>
                  </a:lnTo>
                  <a:lnTo>
                    <a:pt x="71" y="318"/>
                  </a:lnTo>
                  <a:lnTo>
                    <a:pt x="71" y="318"/>
                  </a:lnTo>
                  <a:lnTo>
                    <a:pt x="71" y="318"/>
                  </a:lnTo>
                  <a:lnTo>
                    <a:pt x="71" y="318"/>
                  </a:lnTo>
                  <a:lnTo>
                    <a:pt x="71" y="318"/>
                  </a:lnTo>
                  <a:lnTo>
                    <a:pt x="73" y="318"/>
                  </a:lnTo>
                  <a:lnTo>
                    <a:pt x="73" y="318"/>
                  </a:lnTo>
                  <a:lnTo>
                    <a:pt x="75" y="318"/>
                  </a:lnTo>
                  <a:lnTo>
                    <a:pt x="75" y="318"/>
                  </a:lnTo>
                  <a:lnTo>
                    <a:pt x="75" y="318"/>
                  </a:lnTo>
                  <a:lnTo>
                    <a:pt x="75" y="318"/>
                  </a:lnTo>
                  <a:lnTo>
                    <a:pt x="78" y="318"/>
                  </a:lnTo>
                  <a:lnTo>
                    <a:pt x="78" y="318"/>
                  </a:lnTo>
                  <a:lnTo>
                    <a:pt x="78" y="318"/>
                  </a:lnTo>
                  <a:lnTo>
                    <a:pt x="80" y="318"/>
                  </a:lnTo>
                  <a:lnTo>
                    <a:pt x="80" y="318"/>
                  </a:lnTo>
                  <a:lnTo>
                    <a:pt x="83" y="318"/>
                  </a:lnTo>
                  <a:lnTo>
                    <a:pt x="83" y="318"/>
                  </a:lnTo>
                  <a:lnTo>
                    <a:pt x="83" y="320"/>
                  </a:lnTo>
                  <a:lnTo>
                    <a:pt x="83" y="320"/>
                  </a:lnTo>
                  <a:lnTo>
                    <a:pt x="83" y="318"/>
                  </a:lnTo>
                  <a:lnTo>
                    <a:pt x="85" y="318"/>
                  </a:lnTo>
                  <a:lnTo>
                    <a:pt x="85" y="318"/>
                  </a:lnTo>
                  <a:lnTo>
                    <a:pt x="85" y="318"/>
                  </a:lnTo>
                  <a:lnTo>
                    <a:pt x="85" y="318"/>
                  </a:lnTo>
                  <a:lnTo>
                    <a:pt x="87" y="318"/>
                  </a:lnTo>
                  <a:lnTo>
                    <a:pt x="87" y="318"/>
                  </a:lnTo>
                  <a:lnTo>
                    <a:pt x="90" y="318"/>
                  </a:lnTo>
                  <a:lnTo>
                    <a:pt x="90" y="318"/>
                  </a:lnTo>
                  <a:lnTo>
                    <a:pt x="90" y="318"/>
                  </a:lnTo>
                  <a:lnTo>
                    <a:pt x="92" y="318"/>
                  </a:lnTo>
                  <a:lnTo>
                    <a:pt x="92" y="315"/>
                  </a:lnTo>
                  <a:lnTo>
                    <a:pt x="92" y="315"/>
                  </a:lnTo>
                  <a:lnTo>
                    <a:pt x="92" y="315"/>
                  </a:lnTo>
                  <a:lnTo>
                    <a:pt x="94" y="315"/>
                  </a:lnTo>
                  <a:lnTo>
                    <a:pt x="94" y="315"/>
                  </a:lnTo>
                  <a:lnTo>
                    <a:pt x="94" y="318"/>
                  </a:lnTo>
                  <a:lnTo>
                    <a:pt x="97" y="318"/>
                  </a:lnTo>
                  <a:lnTo>
                    <a:pt x="97" y="318"/>
                  </a:lnTo>
                  <a:lnTo>
                    <a:pt x="97" y="318"/>
                  </a:lnTo>
                  <a:lnTo>
                    <a:pt x="97" y="315"/>
                  </a:lnTo>
                  <a:lnTo>
                    <a:pt x="99" y="315"/>
                  </a:lnTo>
                  <a:lnTo>
                    <a:pt x="99" y="315"/>
                  </a:lnTo>
                  <a:lnTo>
                    <a:pt x="99" y="315"/>
                  </a:lnTo>
                  <a:lnTo>
                    <a:pt x="99" y="315"/>
                  </a:lnTo>
                  <a:lnTo>
                    <a:pt x="99" y="315"/>
                  </a:lnTo>
                  <a:lnTo>
                    <a:pt x="99" y="313"/>
                  </a:lnTo>
                  <a:lnTo>
                    <a:pt x="101" y="313"/>
                  </a:lnTo>
                  <a:lnTo>
                    <a:pt x="101" y="313"/>
                  </a:lnTo>
                  <a:lnTo>
                    <a:pt x="101" y="313"/>
                  </a:lnTo>
                  <a:lnTo>
                    <a:pt x="104" y="313"/>
                  </a:lnTo>
                  <a:lnTo>
                    <a:pt x="104" y="311"/>
                  </a:lnTo>
                  <a:lnTo>
                    <a:pt x="104" y="311"/>
                  </a:lnTo>
                  <a:lnTo>
                    <a:pt x="104" y="311"/>
                  </a:lnTo>
                  <a:lnTo>
                    <a:pt x="104" y="311"/>
                  </a:lnTo>
                  <a:lnTo>
                    <a:pt x="104" y="308"/>
                  </a:lnTo>
                  <a:lnTo>
                    <a:pt x="104" y="308"/>
                  </a:lnTo>
                  <a:lnTo>
                    <a:pt x="104" y="308"/>
                  </a:lnTo>
                  <a:lnTo>
                    <a:pt x="104" y="308"/>
                  </a:lnTo>
                  <a:lnTo>
                    <a:pt x="106" y="308"/>
                  </a:lnTo>
                  <a:lnTo>
                    <a:pt x="106" y="306"/>
                  </a:lnTo>
                  <a:lnTo>
                    <a:pt x="106" y="306"/>
                  </a:lnTo>
                  <a:lnTo>
                    <a:pt x="109" y="306"/>
                  </a:lnTo>
                  <a:lnTo>
                    <a:pt x="109" y="306"/>
                  </a:lnTo>
                  <a:lnTo>
                    <a:pt x="109" y="306"/>
                  </a:lnTo>
                  <a:lnTo>
                    <a:pt x="109" y="306"/>
                  </a:lnTo>
                  <a:lnTo>
                    <a:pt x="109" y="306"/>
                  </a:lnTo>
                  <a:lnTo>
                    <a:pt x="111" y="306"/>
                  </a:lnTo>
                  <a:lnTo>
                    <a:pt x="111" y="306"/>
                  </a:lnTo>
                  <a:lnTo>
                    <a:pt x="111" y="306"/>
                  </a:lnTo>
                  <a:lnTo>
                    <a:pt x="111" y="304"/>
                  </a:lnTo>
                  <a:lnTo>
                    <a:pt x="113" y="304"/>
                  </a:lnTo>
                  <a:lnTo>
                    <a:pt x="113" y="304"/>
                  </a:lnTo>
                  <a:lnTo>
                    <a:pt x="113" y="304"/>
                  </a:lnTo>
                  <a:lnTo>
                    <a:pt x="116" y="304"/>
                  </a:lnTo>
                  <a:lnTo>
                    <a:pt x="116" y="301"/>
                  </a:lnTo>
                  <a:lnTo>
                    <a:pt x="116" y="301"/>
                  </a:lnTo>
                  <a:lnTo>
                    <a:pt x="116" y="301"/>
                  </a:lnTo>
                  <a:lnTo>
                    <a:pt x="118" y="301"/>
                  </a:lnTo>
                  <a:lnTo>
                    <a:pt x="118" y="301"/>
                  </a:lnTo>
                  <a:lnTo>
                    <a:pt x="118" y="301"/>
                  </a:lnTo>
                  <a:lnTo>
                    <a:pt x="118" y="301"/>
                  </a:lnTo>
                  <a:lnTo>
                    <a:pt x="118" y="299"/>
                  </a:lnTo>
                  <a:lnTo>
                    <a:pt x="120" y="299"/>
                  </a:lnTo>
                  <a:lnTo>
                    <a:pt x="120" y="299"/>
                  </a:lnTo>
                  <a:lnTo>
                    <a:pt x="123" y="299"/>
                  </a:lnTo>
                  <a:lnTo>
                    <a:pt x="123" y="299"/>
                  </a:lnTo>
                  <a:lnTo>
                    <a:pt x="123" y="299"/>
                  </a:lnTo>
                  <a:lnTo>
                    <a:pt x="123" y="299"/>
                  </a:lnTo>
                  <a:lnTo>
                    <a:pt x="125" y="299"/>
                  </a:lnTo>
                  <a:lnTo>
                    <a:pt x="125" y="296"/>
                  </a:lnTo>
                  <a:lnTo>
                    <a:pt x="125" y="296"/>
                  </a:lnTo>
                  <a:lnTo>
                    <a:pt x="125" y="296"/>
                  </a:lnTo>
                  <a:lnTo>
                    <a:pt x="128" y="296"/>
                  </a:lnTo>
                  <a:lnTo>
                    <a:pt x="128" y="299"/>
                  </a:lnTo>
                  <a:lnTo>
                    <a:pt x="128" y="299"/>
                  </a:lnTo>
                  <a:lnTo>
                    <a:pt x="130" y="299"/>
                  </a:lnTo>
                  <a:lnTo>
                    <a:pt x="130" y="299"/>
                  </a:lnTo>
                  <a:lnTo>
                    <a:pt x="130" y="299"/>
                  </a:lnTo>
                  <a:lnTo>
                    <a:pt x="132" y="299"/>
                  </a:lnTo>
                  <a:lnTo>
                    <a:pt x="132" y="296"/>
                  </a:lnTo>
                  <a:lnTo>
                    <a:pt x="132" y="296"/>
                  </a:lnTo>
                  <a:lnTo>
                    <a:pt x="132" y="296"/>
                  </a:lnTo>
                  <a:lnTo>
                    <a:pt x="132" y="296"/>
                  </a:lnTo>
                  <a:lnTo>
                    <a:pt x="132" y="296"/>
                  </a:lnTo>
                  <a:lnTo>
                    <a:pt x="132" y="294"/>
                  </a:lnTo>
                  <a:lnTo>
                    <a:pt x="135" y="294"/>
                  </a:lnTo>
                  <a:lnTo>
                    <a:pt x="135" y="296"/>
                  </a:lnTo>
                  <a:lnTo>
                    <a:pt x="135" y="296"/>
                  </a:lnTo>
                  <a:lnTo>
                    <a:pt x="137" y="296"/>
                  </a:lnTo>
                  <a:lnTo>
                    <a:pt x="137" y="294"/>
                  </a:lnTo>
                  <a:lnTo>
                    <a:pt x="137" y="294"/>
                  </a:lnTo>
                  <a:lnTo>
                    <a:pt x="137" y="292"/>
                  </a:lnTo>
                  <a:lnTo>
                    <a:pt x="137" y="292"/>
                  </a:lnTo>
                  <a:lnTo>
                    <a:pt x="137" y="292"/>
                  </a:lnTo>
                  <a:lnTo>
                    <a:pt x="139" y="292"/>
                  </a:lnTo>
                  <a:lnTo>
                    <a:pt x="139" y="292"/>
                  </a:lnTo>
                  <a:lnTo>
                    <a:pt x="139" y="292"/>
                  </a:lnTo>
                  <a:lnTo>
                    <a:pt x="142" y="292"/>
                  </a:lnTo>
                  <a:lnTo>
                    <a:pt x="142" y="292"/>
                  </a:lnTo>
                  <a:lnTo>
                    <a:pt x="144" y="292"/>
                  </a:lnTo>
                  <a:lnTo>
                    <a:pt x="144" y="292"/>
                  </a:lnTo>
                  <a:lnTo>
                    <a:pt x="144" y="289"/>
                  </a:lnTo>
                  <a:lnTo>
                    <a:pt x="144" y="289"/>
                  </a:lnTo>
                  <a:lnTo>
                    <a:pt x="144" y="287"/>
                  </a:lnTo>
                  <a:lnTo>
                    <a:pt x="144" y="287"/>
                  </a:lnTo>
                  <a:lnTo>
                    <a:pt x="144" y="287"/>
                  </a:lnTo>
                  <a:lnTo>
                    <a:pt x="144" y="287"/>
                  </a:lnTo>
                  <a:lnTo>
                    <a:pt x="144" y="287"/>
                  </a:lnTo>
                  <a:lnTo>
                    <a:pt x="144" y="285"/>
                  </a:lnTo>
                  <a:lnTo>
                    <a:pt x="144" y="285"/>
                  </a:lnTo>
                  <a:lnTo>
                    <a:pt x="142" y="285"/>
                  </a:lnTo>
                  <a:lnTo>
                    <a:pt x="142" y="282"/>
                  </a:lnTo>
                  <a:lnTo>
                    <a:pt x="142" y="282"/>
                  </a:lnTo>
                  <a:lnTo>
                    <a:pt x="142" y="280"/>
                  </a:lnTo>
                  <a:lnTo>
                    <a:pt x="144" y="280"/>
                  </a:lnTo>
                  <a:lnTo>
                    <a:pt x="144" y="280"/>
                  </a:lnTo>
                  <a:lnTo>
                    <a:pt x="142" y="280"/>
                  </a:lnTo>
                  <a:lnTo>
                    <a:pt x="142" y="278"/>
                  </a:lnTo>
                  <a:lnTo>
                    <a:pt x="142" y="278"/>
                  </a:lnTo>
                  <a:lnTo>
                    <a:pt x="142" y="278"/>
                  </a:lnTo>
                  <a:lnTo>
                    <a:pt x="142" y="278"/>
                  </a:lnTo>
                  <a:lnTo>
                    <a:pt x="142" y="278"/>
                  </a:lnTo>
                  <a:lnTo>
                    <a:pt x="142" y="275"/>
                  </a:lnTo>
                  <a:lnTo>
                    <a:pt x="142" y="275"/>
                  </a:lnTo>
                  <a:lnTo>
                    <a:pt x="144" y="275"/>
                  </a:lnTo>
                  <a:lnTo>
                    <a:pt x="144" y="273"/>
                  </a:lnTo>
                  <a:lnTo>
                    <a:pt x="144" y="273"/>
                  </a:lnTo>
                  <a:lnTo>
                    <a:pt x="144" y="273"/>
                  </a:lnTo>
                  <a:lnTo>
                    <a:pt x="144" y="273"/>
                  </a:lnTo>
                  <a:lnTo>
                    <a:pt x="146" y="273"/>
                  </a:lnTo>
                  <a:lnTo>
                    <a:pt x="146" y="273"/>
                  </a:lnTo>
                  <a:lnTo>
                    <a:pt x="149" y="273"/>
                  </a:lnTo>
                  <a:lnTo>
                    <a:pt x="149" y="270"/>
                  </a:lnTo>
                  <a:lnTo>
                    <a:pt x="149" y="270"/>
                  </a:lnTo>
                  <a:lnTo>
                    <a:pt x="149" y="270"/>
                  </a:lnTo>
                  <a:lnTo>
                    <a:pt x="151" y="270"/>
                  </a:lnTo>
                  <a:lnTo>
                    <a:pt x="151" y="270"/>
                  </a:lnTo>
                  <a:lnTo>
                    <a:pt x="149" y="270"/>
                  </a:lnTo>
                  <a:lnTo>
                    <a:pt x="149" y="270"/>
                  </a:lnTo>
                  <a:lnTo>
                    <a:pt x="149" y="268"/>
                  </a:lnTo>
                  <a:lnTo>
                    <a:pt x="149" y="268"/>
                  </a:lnTo>
                  <a:lnTo>
                    <a:pt x="146" y="268"/>
                  </a:lnTo>
                  <a:lnTo>
                    <a:pt x="146" y="268"/>
                  </a:lnTo>
                  <a:lnTo>
                    <a:pt x="146" y="268"/>
                  </a:lnTo>
                  <a:lnTo>
                    <a:pt x="146" y="266"/>
                  </a:lnTo>
                  <a:lnTo>
                    <a:pt x="146" y="266"/>
                  </a:lnTo>
                  <a:lnTo>
                    <a:pt x="146" y="266"/>
                  </a:lnTo>
                  <a:lnTo>
                    <a:pt x="149" y="266"/>
                  </a:lnTo>
                  <a:lnTo>
                    <a:pt x="149" y="266"/>
                  </a:lnTo>
                  <a:lnTo>
                    <a:pt x="149" y="266"/>
                  </a:lnTo>
                  <a:lnTo>
                    <a:pt x="149" y="266"/>
                  </a:lnTo>
                  <a:lnTo>
                    <a:pt x="151" y="266"/>
                  </a:lnTo>
                  <a:lnTo>
                    <a:pt x="151" y="266"/>
                  </a:lnTo>
                  <a:lnTo>
                    <a:pt x="151" y="266"/>
                  </a:lnTo>
                  <a:lnTo>
                    <a:pt x="154" y="266"/>
                  </a:lnTo>
                  <a:lnTo>
                    <a:pt x="154" y="266"/>
                  </a:lnTo>
                  <a:lnTo>
                    <a:pt x="154" y="263"/>
                  </a:lnTo>
                  <a:lnTo>
                    <a:pt x="156" y="263"/>
                  </a:lnTo>
                  <a:lnTo>
                    <a:pt x="156" y="263"/>
                  </a:lnTo>
                  <a:lnTo>
                    <a:pt x="156" y="261"/>
                  </a:lnTo>
                  <a:lnTo>
                    <a:pt x="154" y="261"/>
                  </a:lnTo>
                  <a:lnTo>
                    <a:pt x="154" y="261"/>
                  </a:lnTo>
                  <a:lnTo>
                    <a:pt x="154" y="261"/>
                  </a:lnTo>
                  <a:lnTo>
                    <a:pt x="151" y="261"/>
                  </a:lnTo>
                  <a:lnTo>
                    <a:pt x="151" y="259"/>
                  </a:lnTo>
                  <a:lnTo>
                    <a:pt x="154" y="259"/>
                  </a:lnTo>
                  <a:lnTo>
                    <a:pt x="154" y="259"/>
                  </a:lnTo>
                  <a:lnTo>
                    <a:pt x="154" y="256"/>
                  </a:lnTo>
                  <a:lnTo>
                    <a:pt x="154" y="256"/>
                  </a:lnTo>
                  <a:lnTo>
                    <a:pt x="154" y="256"/>
                  </a:lnTo>
                  <a:lnTo>
                    <a:pt x="154" y="256"/>
                  </a:lnTo>
                  <a:lnTo>
                    <a:pt x="154" y="256"/>
                  </a:lnTo>
                  <a:lnTo>
                    <a:pt x="154" y="254"/>
                  </a:lnTo>
                  <a:lnTo>
                    <a:pt x="154" y="254"/>
                  </a:lnTo>
                  <a:lnTo>
                    <a:pt x="151" y="254"/>
                  </a:lnTo>
                  <a:lnTo>
                    <a:pt x="151" y="251"/>
                  </a:lnTo>
                  <a:lnTo>
                    <a:pt x="151" y="251"/>
                  </a:lnTo>
                  <a:lnTo>
                    <a:pt x="151" y="251"/>
                  </a:lnTo>
                  <a:lnTo>
                    <a:pt x="151" y="249"/>
                  </a:lnTo>
                  <a:lnTo>
                    <a:pt x="151" y="249"/>
                  </a:lnTo>
                  <a:lnTo>
                    <a:pt x="151" y="249"/>
                  </a:lnTo>
                  <a:lnTo>
                    <a:pt x="151" y="247"/>
                  </a:lnTo>
                  <a:lnTo>
                    <a:pt x="149" y="247"/>
                  </a:lnTo>
                  <a:lnTo>
                    <a:pt x="149" y="247"/>
                  </a:lnTo>
                  <a:lnTo>
                    <a:pt x="149" y="247"/>
                  </a:lnTo>
                  <a:lnTo>
                    <a:pt x="149" y="247"/>
                  </a:lnTo>
                  <a:lnTo>
                    <a:pt x="149" y="244"/>
                  </a:lnTo>
                  <a:lnTo>
                    <a:pt x="149" y="244"/>
                  </a:lnTo>
                  <a:lnTo>
                    <a:pt x="149" y="244"/>
                  </a:lnTo>
                  <a:lnTo>
                    <a:pt x="149" y="242"/>
                  </a:lnTo>
                  <a:lnTo>
                    <a:pt x="149" y="242"/>
                  </a:lnTo>
                  <a:lnTo>
                    <a:pt x="149" y="240"/>
                  </a:lnTo>
                  <a:lnTo>
                    <a:pt x="146" y="240"/>
                  </a:lnTo>
                  <a:lnTo>
                    <a:pt x="146" y="240"/>
                  </a:lnTo>
                  <a:lnTo>
                    <a:pt x="146" y="237"/>
                  </a:lnTo>
                  <a:lnTo>
                    <a:pt x="146" y="237"/>
                  </a:lnTo>
                  <a:lnTo>
                    <a:pt x="146" y="237"/>
                  </a:lnTo>
                  <a:lnTo>
                    <a:pt x="146" y="235"/>
                  </a:lnTo>
                  <a:lnTo>
                    <a:pt x="146" y="235"/>
                  </a:lnTo>
                  <a:lnTo>
                    <a:pt x="146" y="235"/>
                  </a:lnTo>
                  <a:lnTo>
                    <a:pt x="146" y="232"/>
                  </a:lnTo>
                  <a:lnTo>
                    <a:pt x="146" y="232"/>
                  </a:lnTo>
                  <a:lnTo>
                    <a:pt x="146" y="230"/>
                  </a:lnTo>
                  <a:lnTo>
                    <a:pt x="144" y="230"/>
                  </a:lnTo>
                  <a:lnTo>
                    <a:pt x="144" y="230"/>
                  </a:lnTo>
                  <a:lnTo>
                    <a:pt x="146" y="230"/>
                  </a:lnTo>
                  <a:lnTo>
                    <a:pt x="146" y="228"/>
                  </a:lnTo>
                  <a:lnTo>
                    <a:pt x="146" y="228"/>
                  </a:lnTo>
                  <a:lnTo>
                    <a:pt x="146" y="228"/>
                  </a:lnTo>
                  <a:lnTo>
                    <a:pt x="146" y="228"/>
                  </a:lnTo>
                  <a:lnTo>
                    <a:pt x="146" y="228"/>
                  </a:lnTo>
                  <a:lnTo>
                    <a:pt x="146" y="225"/>
                  </a:lnTo>
                  <a:lnTo>
                    <a:pt x="146" y="225"/>
                  </a:lnTo>
                  <a:lnTo>
                    <a:pt x="146" y="225"/>
                  </a:lnTo>
                  <a:lnTo>
                    <a:pt x="149" y="225"/>
                  </a:lnTo>
                  <a:lnTo>
                    <a:pt x="149" y="225"/>
                  </a:lnTo>
                  <a:lnTo>
                    <a:pt x="149" y="223"/>
                  </a:lnTo>
                  <a:lnTo>
                    <a:pt x="149" y="223"/>
                  </a:lnTo>
                  <a:lnTo>
                    <a:pt x="146" y="223"/>
                  </a:lnTo>
                  <a:lnTo>
                    <a:pt x="146" y="223"/>
                  </a:lnTo>
                  <a:lnTo>
                    <a:pt x="146" y="223"/>
                  </a:lnTo>
                  <a:lnTo>
                    <a:pt x="144" y="223"/>
                  </a:lnTo>
                  <a:lnTo>
                    <a:pt x="144" y="221"/>
                  </a:lnTo>
                  <a:lnTo>
                    <a:pt x="144" y="221"/>
                  </a:lnTo>
                  <a:lnTo>
                    <a:pt x="144" y="221"/>
                  </a:lnTo>
                  <a:lnTo>
                    <a:pt x="142" y="221"/>
                  </a:lnTo>
                  <a:lnTo>
                    <a:pt x="142" y="221"/>
                  </a:lnTo>
                  <a:lnTo>
                    <a:pt x="139" y="221"/>
                  </a:lnTo>
                  <a:lnTo>
                    <a:pt x="139" y="223"/>
                  </a:lnTo>
                  <a:lnTo>
                    <a:pt x="139" y="223"/>
                  </a:lnTo>
                  <a:lnTo>
                    <a:pt x="139" y="223"/>
                  </a:lnTo>
                  <a:lnTo>
                    <a:pt x="137" y="223"/>
                  </a:lnTo>
                  <a:lnTo>
                    <a:pt x="137" y="221"/>
                  </a:lnTo>
                  <a:lnTo>
                    <a:pt x="137" y="221"/>
                  </a:lnTo>
                  <a:lnTo>
                    <a:pt x="137" y="221"/>
                  </a:lnTo>
                  <a:lnTo>
                    <a:pt x="137" y="221"/>
                  </a:lnTo>
                  <a:lnTo>
                    <a:pt x="137" y="218"/>
                  </a:lnTo>
                  <a:lnTo>
                    <a:pt x="137" y="218"/>
                  </a:lnTo>
                  <a:lnTo>
                    <a:pt x="137" y="218"/>
                  </a:lnTo>
                  <a:lnTo>
                    <a:pt x="137" y="218"/>
                  </a:lnTo>
                  <a:lnTo>
                    <a:pt x="137" y="216"/>
                  </a:lnTo>
                  <a:lnTo>
                    <a:pt x="139" y="216"/>
                  </a:lnTo>
                  <a:lnTo>
                    <a:pt x="139" y="216"/>
                  </a:lnTo>
                  <a:lnTo>
                    <a:pt x="139" y="216"/>
                  </a:lnTo>
                  <a:lnTo>
                    <a:pt x="139" y="216"/>
                  </a:lnTo>
                  <a:lnTo>
                    <a:pt x="142" y="216"/>
                  </a:lnTo>
                  <a:lnTo>
                    <a:pt x="142" y="216"/>
                  </a:lnTo>
                  <a:lnTo>
                    <a:pt x="144" y="216"/>
                  </a:lnTo>
                  <a:lnTo>
                    <a:pt x="144" y="216"/>
                  </a:lnTo>
                  <a:lnTo>
                    <a:pt x="144" y="216"/>
                  </a:lnTo>
                  <a:lnTo>
                    <a:pt x="144" y="216"/>
                  </a:lnTo>
                  <a:lnTo>
                    <a:pt x="144" y="216"/>
                  </a:lnTo>
                  <a:lnTo>
                    <a:pt x="146" y="216"/>
                  </a:lnTo>
                  <a:lnTo>
                    <a:pt x="146" y="216"/>
                  </a:lnTo>
                  <a:lnTo>
                    <a:pt x="146" y="216"/>
                  </a:lnTo>
                  <a:lnTo>
                    <a:pt x="149" y="216"/>
                  </a:lnTo>
                  <a:lnTo>
                    <a:pt x="149" y="214"/>
                  </a:lnTo>
                  <a:lnTo>
                    <a:pt x="149" y="214"/>
                  </a:lnTo>
                  <a:lnTo>
                    <a:pt x="149" y="214"/>
                  </a:lnTo>
                  <a:lnTo>
                    <a:pt x="151" y="214"/>
                  </a:lnTo>
                  <a:lnTo>
                    <a:pt x="151" y="214"/>
                  </a:lnTo>
                  <a:lnTo>
                    <a:pt x="151" y="214"/>
                  </a:lnTo>
                  <a:lnTo>
                    <a:pt x="154" y="214"/>
                  </a:lnTo>
                  <a:lnTo>
                    <a:pt x="154" y="214"/>
                  </a:lnTo>
                  <a:lnTo>
                    <a:pt x="154" y="214"/>
                  </a:lnTo>
                  <a:lnTo>
                    <a:pt x="156" y="214"/>
                  </a:lnTo>
                  <a:lnTo>
                    <a:pt x="156" y="214"/>
                  </a:lnTo>
                  <a:lnTo>
                    <a:pt x="156" y="214"/>
                  </a:lnTo>
                  <a:lnTo>
                    <a:pt x="156" y="214"/>
                  </a:lnTo>
                  <a:lnTo>
                    <a:pt x="158" y="214"/>
                  </a:lnTo>
                  <a:lnTo>
                    <a:pt x="158" y="214"/>
                  </a:lnTo>
                  <a:lnTo>
                    <a:pt x="158" y="214"/>
                  </a:lnTo>
                  <a:lnTo>
                    <a:pt x="158" y="214"/>
                  </a:lnTo>
                  <a:lnTo>
                    <a:pt x="161" y="214"/>
                  </a:lnTo>
                  <a:lnTo>
                    <a:pt x="161" y="214"/>
                  </a:lnTo>
                  <a:lnTo>
                    <a:pt x="161" y="211"/>
                  </a:lnTo>
                  <a:lnTo>
                    <a:pt x="163" y="211"/>
                  </a:lnTo>
                  <a:lnTo>
                    <a:pt x="163" y="211"/>
                  </a:lnTo>
                  <a:lnTo>
                    <a:pt x="163" y="211"/>
                  </a:lnTo>
                  <a:lnTo>
                    <a:pt x="163" y="211"/>
                  </a:lnTo>
                  <a:lnTo>
                    <a:pt x="165" y="211"/>
                  </a:lnTo>
                  <a:lnTo>
                    <a:pt x="165" y="211"/>
                  </a:lnTo>
                  <a:lnTo>
                    <a:pt x="165" y="211"/>
                  </a:lnTo>
                  <a:lnTo>
                    <a:pt x="168" y="211"/>
                  </a:lnTo>
                  <a:lnTo>
                    <a:pt x="168" y="209"/>
                  </a:lnTo>
                  <a:lnTo>
                    <a:pt x="168" y="209"/>
                  </a:lnTo>
                  <a:lnTo>
                    <a:pt x="170" y="209"/>
                  </a:lnTo>
                  <a:lnTo>
                    <a:pt x="170" y="209"/>
                  </a:lnTo>
                  <a:lnTo>
                    <a:pt x="170" y="209"/>
                  </a:lnTo>
                  <a:lnTo>
                    <a:pt x="172" y="209"/>
                  </a:lnTo>
                  <a:lnTo>
                    <a:pt x="172" y="209"/>
                  </a:lnTo>
                  <a:lnTo>
                    <a:pt x="172" y="209"/>
                  </a:lnTo>
                  <a:lnTo>
                    <a:pt x="172" y="209"/>
                  </a:lnTo>
                  <a:lnTo>
                    <a:pt x="172" y="206"/>
                  </a:lnTo>
                  <a:lnTo>
                    <a:pt x="175" y="206"/>
                  </a:lnTo>
                  <a:lnTo>
                    <a:pt x="175" y="209"/>
                  </a:lnTo>
                  <a:lnTo>
                    <a:pt x="175" y="209"/>
                  </a:lnTo>
                  <a:lnTo>
                    <a:pt x="177" y="209"/>
                  </a:lnTo>
                  <a:lnTo>
                    <a:pt x="177" y="209"/>
                  </a:lnTo>
                  <a:lnTo>
                    <a:pt x="177" y="211"/>
                  </a:lnTo>
                  <a:lnTo>
                    <a:pt x="177" y="211"/>
                  </a:lnTo>
                  <a:lnTo>
                    <a:pt x="177" y="211"/>
                  </a:lnTo>
                  <a:lnTo>
                    <a:pt x="177" y="211"/>
                  </a:lnTo>
                  <a:lnTo>
                    <a:pt x="180" y="211"/>
                  </a:lnTo>
                  <a:lnTo>
                    <a:pt x="180" y="214"/>
                  </a:lnTo>
                  <a:lnTo>
                    <a:pt x="180" y="214"/>
                  </a:lnTo>
                  <a:lnTo>
                    <a:pt x="182" y="214"/>
                  </a:lnTo>
                  <a:lnTo>
                    <a:pt x="182" y="214"/>
                  </a:lnTo>
                  <a:lnTo>
                    <a:pt x="182" y="214"/>
                  </a:lnTo>
                  <a:lnTo>
                    <a:pt x="182" y="211"/>
                  </a:lnTo>
                  <a:lnTo>
                    <a:pt x="184" y="211"/>
                  </a:lnTo>
                  <a:lnTo>
                    <a:pt x="184" y="211"/>
                  </a:lnTo>
                  <a:lnTo>
                    <a:pt x="184" y="211"/>
                  </a:lnTo>
                  <a:lnTo>
                    <a:pt x="184" y="211"/>
                  </a:lnTo>
                  <a:lnTo>
                    <a:pt x="187" y="211"/>
                  </a:lnTo>
                  <a:lnTo>
                    <a:pt x="187" y="211"/>
                  </a:lnTo>
                  <a:lnTo>
                    <a:pt x="187" y="211"/>
                  </a:lnTo>
                  <a:lnTo>
                    <a:pt x="189" y="211"/>
                  </a:lnTo>
                  <a:lnTo>
                    <a:pt x="189" y="211"/>
                  </a:lnTo>
                  <a:lnTo>
                    <a:pt x="189" y="214"/>
                  </a:lnTo>
                  <a:lnTo>
                    <a:pt x="189" y="214"/>
                  </a:lnTo>
                  <a:lnTo>
                    <a:pt x="189" y="214"/>
                  </a:lnTo>
                  <a:lnTo>
                    <a:pt x="191" y="214"/>
                  </a:lnTo>
                  <a:lnTo>
                    <a:pt x="191" y="214"/>
                  </a:lnTo>
                  <a:lnTo>
                    <a:pt x="191" y="214"/>
                  </a:lnTo>
                  <a:lnTo>
                    <a:pt x="191" y="214"/>
                  </a:lnTo>
                  <a:lnTo>
                    <a:pt x="191" y="211"/>
                  </a:lnTo>
                  <a:lnTo>
                    <a:pt x="194" y="211"/>
                  </a:lnTo>
                  <a:lnTo>
                    <a:pt x="194" y="211"/>
                  </a:lnTo>
                  <a:lnTo>
                    <a:pt x="194" y="209"/>
                  </a:lnTo>
                  <a:lnTo>
                    <a:pt x="194" y="209"/>
                  </a:lnTo>
                  <a:lnTo>
                    <a:pt x="194" y="209"/>
                  </a:lnTo>
                  <a:lnTo>
                    <a:pt x="194" y="206"/>
                  </a:lnTo>
                  <a:lnTo>
                    <a:pt x="194" y="206"/>
                  </a:lnTo>
                  <a:lnTo>
                    <a:pt x="194" y="206"/>
                  </a:lnTo>
                  <a:lnTo>
                    <a:pt x="194" y="206"/>
                  </a:lnTo>
                  <a:lnTo>
                    <a:pt x="191" y="206"/>
                  </a:lnTo>
                  <a:lnTo>
                    <a:pt x="191" y="206"/>
                  </a:lnTo>
                  <a:lnTo>
                    <a:pt x="191" y="206"/>
                  </a:lnTo>
                  <a:lnTo>
                    <a:pt x="189" y="206"/>
                  </a:lnTo>
                  <a:lnTo>
                    <a:pt x="189" y="204"/>
                  </a:lnTo>
                  <a:lnTo>
                    <a:pt x="189" y="204"/>
                  </a:lnTo>
                  <a:lnTo>
                    <a:pt x="189" y="204"/>
                  </a:lnTo>
                  <a:lnTo>
                    <a:pt x="189" y="204"/>
                  </a:lnTo>
                  <a:lnTo>
                    <a:pt x="187" y="204"/>
                  </a:lnTo>
                  <a:lnTo>
                    <a:pt x="187" y="202"/>
                  </a:lnTo>
                  <a:lnTo>
                    <a:pt x="187" y="202"/>
                  </a:lnTo>
                  <a:lnTo>
                    <a:pt x="187" y="199"/>
                  </a:lnTo>
                  <a:lnTo>
                    <a:pt x="189" y="199"/>
                  </a:lnTo>
                  <a:lnTo>
                    <a:pt x="189" y="199"/>
                  </a:lnTo>
                  <a:lnTo>
                    <a:pt x="189" y="197"/>
                  </a:lnTo>
                  <a:lnTo>
                    <a:pt x="189" y="197"/>
                  </a:lnTo>
                  <a:lnTo>
                    <a:pt x="189" y="197"/>
                  </a:lnTo>
                  <a:lnTo>
                    <a:pt x="189" y="197"/>
                  </a:lnTo>
                  <a:lnTo>
                    <a:pt x="189" y="197"/>
                  </a:lnTo>
                  <a:lnTo>
                    <a:pt x="189" y="195"/>
                  </a:lnTo>
                  <a:lnTo>
                    <a:pt x="191" y="195"/>
                  </a:lnTo>
                  <a:lnTo>
                    <a:pt x="191" y="195"/>
                  </a:lnTo>
                  <a:lnTo>
                    <a:pt x="191" y="192"/>
                  </a:lnTo>
                  <a:lnTo>
                    <a:pt x="191" y="192"/>
                  </a:lnTo>
                  <a:lnTo>
                    <a:pt x="191" y="192"/>
                  </a:lnTo>
                  <a:lnTo>
                    <a:pt x="191" y="190"/>
                  </a:lnTo>
                  <a:lnTo>
                    <a:pt x="191" y="190"/>
                  </a:lnTo>
                  <a:lnTo>
                    <a:pt x="191" y="187"/>
                  </a:lnTo>
                  <a:lnTo>
                    <a:pt x="191" y="187"/>
                  </a:lnTo>
                  <a:lnTo>
                    <a:pt x="191" y="187"/>
                  </a:lnTo>
                  <a:lnTo>
                    <a:pt x="191" y="187"/>
                  </a:lnTo>
                  <a:lnTo>
                    <a:pt x="191" y="185"/>
                  </a:lnTo>
                  <a:lnTo>
                    <a:pt x="194" y="185"/>
                  </a:lnTo>
                  <a:lnTo>
                    <a:pt x="194" y="185"/>
                  </a:lnTo>
                  <a:lnTo>
                    <a:pt x="194" y="183"/>
                  </a:lnTo>
                  <a:lnTo>
                    <a:pt x="194" y="183"/>
                  </a:lnTo>
                  <a:lnTo>
                    <a:pt x="194" y="183"/>
                  </a:lnTo>
                  <a:lnTo>
                    <a:pt x="196" y="183"/>
                  </a:lnTo>
                  <a:lnTo>
                    <a:pt x="196" y="180"/>
                  </a:lnTo>
                  <a:lnTo>
                    <a:pt x="196" y="180"/>
                  </a:lnTo>
                  <a:lnTo>
                    <a:pt x="196" y="180"/>
                  </a:lnTo>
                  <a:lnTo>
                    <a:pt x="196" y="178"/>
                  </a:lnTo>
                  <a:lnTo>
                    <a:pt x="196" y="178"/>
                  </a:lnTo>
                  <a:lnTo>
                    <a:pt x="196" y="178"/>
                  </a:lnTo>
                  <a:lnTo>
                    <a:pt x="196" y="178"/>
                  </a:lnTo>
                  <a:lnTo>
                    <a:pt x="196" y="176"/>
                  </a:lnTo>
                  <a:lnTo>
                    <a:pt x="199" y="176"/>
                  </a:lnTo>
                  <a:lnTo>
                    <a:pt x="199" y="176"/>
                  </a:lnTo>
                  <a:lnTo>
                    <a:pt x="199" y="173"/>
                  </a:lnTo>
                  <a:lnTo>
                    <a:pt x="199" y="173"/>
                  </a:lnTo>
                  <a:lnTo>
                    <a:pt x="199" y="173"/>
                  </a:lnTo>
                  <a:lnTo>
                    <a:pt x="199" y="171"/>
                  </a:lnTo>
                  <a:lnTo>
                    <a:pt x="199" y="171"/>
                  </a:lnTo>
                  <a:lnTo>
                    <a:pt x="199" y="171"/>
                  </a:lnTo>
                  <a:lnTo>
                    <a:pt x="199" y="168"/>
                  </a:lnTo>
                  <a:lnTo>
                    <a:pt x="201" y="168"/>
                  </a:lnTo>
                  <a:lnTo>
                    <a:pt x="201" y="168"/>
                  </a:lnTo>
                  <a:lnTo>
                    <a:pt x="201" y="168"/>
                  </a:lnTo>
                  <a:lnTo>
                    <a:pt x="201" y="166"/>
                  </a:lnTo>
                  <a:lnTo>
                    <a:pt x="201" y="166"/>
                  </a:lnTo>
                  <a:lnTo>
                    <a:pt x="201" y="166"/>
                  </a:lnTo>
                  <a:lnTo>
                    <a:pt x="203" y="166"/>
                  </a:lnTo>
                  <a:lnTo>
                    <a:pt x="203" y="164"/>
                  </a:lnTo>
                  <a:lnTo>
                    <a:pt x="203" y="164"/>
                  </a:lnTo>
                  <a:lnTo>
                    <a:pt x="203" y="161"/>
                  </a:lnTo>
                  <a:lnTo>
                    <a:pt x="203" y="161"/>
                  </a:lnTo>
                  <a:lnTo>
                    <a:pt x="203" y="161"/>
                  </a:lnTo>
                  <a:lnTo>
                    <a:pt x="203" y="161"/>
                  </a:lnTo>
                  <a:lnTo>
                    <a:pt x="206" y="161"/>
                  </a:lnTo>
                  <a:lnTo>
                    <a:pt x="206" y="161"/>
                  </a:lnTo>
                  <a:lnTo>
                    <a:pt x="206" y="161"/>
                  </a:lnTo>
                  <a:lnTo>
                    <a:pt x="206" y="161"/>
                  </a:lnTo>
                  <a:lnTo>
                    <a:pt x="208" y="161"/>
                  </a:lnTo>
                  <a:lnTo>
                    <a:pt x="208" y="161"/>
                  </a:lnTo>
                  <a:lnTo>
                    <a:pt x="210" y="161"/>
                  </a:lnTo>
                  <a:lnTo>
                    <a:pt x="210" y="161"/>
                  </a:lnTo>
                  <a:lnTo>
                    <a:pt x="210" y="164"/>
                  </a:lnTo>
                  <a:lnTo>
                    <a:pt x="210" y="164"/>
                  </a:lnTo>
                  <a:lnTo>
                    <a:pt x="213" y="164"/>
                  </a:lnTo>
                  <a:lnTo>
                    <a:pt x="213" y="164"/>
                  </a:lnTo>
                  <a:lnTo>
                    <a:pt x="213" y="164"/>
                  </a:lnTo>
                  <a:lnTo>
                    <a:pt x="215" y="164"/>
                  </a:lnTo>
                  <a:lnTo>
                    <a:pt x="215" y="164"/>
                  </a:lnTo>
                  <a:lnTo>
                    <a:pt x="215" y="166"/>
                  </a:lnTo>
                  <a:lnTo>
                    <a:pt x="215" y="166"/>
                  </a:lnTo>
                  <a:lnTo>
                    <a:pt x="217" y="166"/>
                  </a:lnTo>
                  <a:lnTo>
                    <a:pt x="217" y="166"/>
                  </a:lnTo>
                  <a:lnTo>
                    <a:pt x="217" y="166"/>
                  </a:lnTo>
                  <a:lnTo>
                    <a:pt x="220" y="166"/>
                  </a:lnTo>
                  <a:lnTo>
                    <a:pt x="220" y="166"/>
                  </a:lnTo>
                  <a:lnTo>
                    <a:pt x="220" y="166"/>
                  </a:lnTo>
                  <a:lnTo>
                    <a:pt x="222" y="166"/>
                  </a:lnTo>
                  <a:lnTo>
                    <a:pt x="222" y="166"/>
                  </a:lnTo>
                  <a:lnTo>
                    <a:pt x="222" y="166"/>
                  </a:lnTo>
                  <a:lnTo>
                    <a:pt x="225" y="166"/>
                  </a:lnTo>
                  <a:lnTo>
                    <a:pt x="225" y="168"/>
                  </a:lnTo>
                  <a:lnTo>
                    <a:pt x="225" y="168"/>
                  </a:lnTo>
                  <a:lnTo>
                    <a:pt x="225" y="168"/>
                  </a:lnTo>
                  <a:lnTo>
                    <a:pt x="227" y="168"/>
                  </a:lnTo>
                  <a:lnTo>
                    <a:pt x="227" y="166"/>
                  </a:lnTo>
                  <a:lnTo>
                    <a:pt x="227" y="166"/>
                  </a:lnTo>
                  <a:lnTo>
                    <a:pt x="229" y="166"/>
                  </a:lnTo>
                  <a:lnTo>
                    <a:pt x="229" y="166"/>
                  </a:lnTo>
                  <a:lnTo>
                    <a:pt x="229" y="166"/>
                  </a:lnTo>
                  <a:lnTo>
                    <a:pt x="232" y="166"/>
                  </a:lnTo>
                  <a:lnTo>
                    <a:pt x="232" y="166"/>
                  </a:lnTo>
                  <a:lnTo>
                    <a:pt x="232" y="166"/>
                  </a:lnTo>
                  <a:lnTo>
                    <a:pt x="234" y="166"/>
                  </a:lnTo>
                  <a:lnTo>
                    <a:pt x="234" y="166"/>
                  </a:lnTo>
                  <a:lnTo>
                    <a:pt x="236" y="166"/>
                  </a:lnTo>
                  <a:lnTo>
                    <a:pt x="236" y="166"/>
                  </a:lnTo>
                  <a:lnTo>
                    <a:pt x="236" y="166"/>
                  </a:lnTo>
                  <a:lnTo>
                    <a:pt x="239" y="166"/>
                  </a:lnTo>
                  <a:lnTo>
                    <a:pt x="239" y="166"/>
                  </a:lnTo>
                  <a:lnTo>
                    <a:pt x="239" y="168"/>
                  </a:lnTo>
                  <a:lnTo>
                    <a:pt x="239" y="168"/>
                  </a:lnTo>
                  <a:lnTo>
                    <a:pt x="239" y="168"/>
                  </a:lnTo>
                  <a:lnTo>
                    <a:pt x="239" y="168"/>
                  </a:lnTo>
                  <a:lnTo>
                    <a:pt x="239" y="168"/>
                  </a:lnTo>
                  <a:lnTo>
                    <a:pt x="239" y="171"/>
                  </a:lnTo>
                  <a:lnTo>
                    <a:pt x="239" y="171"/>
                  </a:lnTo>
                  <a:lnTo>
                    <a:pt x="241" y="171"/>
                  </a:lnTo>
                  <a:lnTo>
                    <a:pt x="241" y="171"/>
                  </a:lnTo>
                  <a:lnTo>
                    <a:pt x="243" y="171"/>
                  </a:lnTo>
                  <a:lnTo>
                    <a:pt x="243" y="168"/>
                  </a:lnTo>
                  <a:lnTo>
                    <a:pt x="243" y="168"/>
                  </a:lnTo>
                  <a:lnTo>
                    <a:pt x="243" y="168"/>
                  </a:lnTo>
                  <a:lnTo>
                    <a:pt x="243" y="168"/>
                  </a:lnTo>
                  <a:lnTo>
                    <a:pt x="246" y="168"/>
                  </a:lnTo>
                  <a:lnTo>
                    <a:pt x="246" y="168"/>
                  </a:lnTo>
                  <a:lnTo>
                    <a:pt x="246" y="168"/>
                  </a:lnTo>
                  <a:lnTo>
                    <a:pt x="246" y="168"/>
                  </a:lnTo>
                  <a:lnTo>
                    <a:pt x="248" y="168"/>
                  </a:lnTo>
                  <a:lnTo>
                    <a:pt x="248" y="166"/>
                  </a:lnTo>
                  <a:lnTo>
                    <a:pt x="248" y="166"/>
                  </a:lnTo>
                  <a:lnTo>
                    <a:pt x="251" y="166"/>
                  </a:lnTo>
                  <a:lnTo>
                    <a:pt x="251" y="166"/>
                  </a:lnTo>
                  <a:lnTo>
                    <a:pt x="251" y="166"/>
                  </a:lnTo>
                  <a:lnTo>
                    <a:pt x="251" y="166"/>
                  </a:lnTo>
                  <a:lnTo>
                    <a:pt x="253" y="166"/>
                  </a:lnTo>
                  <a:lnTo>
                    <a:pt x="253" y="166"/>
                  </a:lnTo>
                  <a:lnTo>
                    <a:pt x="255" y="166"/>
                  </a:lnTo>
                  <a:lnTo>
                    <a:pt x="255" y="164"/>
                  </a:lnTo>
                  <a:lnTo>
                    <a:pt x="255" y="164"/>
                  </a:lnTo>
                  <a:lnTo>
                    <a:pt x="255" y="164"/>
                  </a:lnTo>
                  <a:lnTo>
                    <a:pt x="258" y="164"/>
                  </a:lnTo>
                  <a:lnTo>
                    <a:pt x="258" y="164"/>
                  </a:lnTo>
                  <a:lnTo>
                    <a:pt x="258" y="164"/>
                  </a:lnTo>
                  <a:lnTo>
                    <a:pt x="258" y="161"/>
                  </a:lnTo>
                  <a:lnTo>
                    <a:pt x="258" y="161"/>
                  </a:lnTo>
                  <a:lnTo>
                    <a:pt x="258" y="161"/>
                  </a:lnTo>
                  <a:lnTo>
                    <a:pt x="260" y="161"/>
                  </a:lnTo>
                  <a:lnTo>
                    <a:pt x="260" y="161"/>
                  </a:lnTo>
                  <a:lnTo>
                    <a:pt x="260" y="159"/>
                  </a:lnTo>
                  <a:lnTo>
                    <a:pt x="260" y="159"/>
                  </a:lnTo>
                  <a:lnTo>
                    <a:pt x="260" y="157"/>
                  </a:lnTo>
                  <a:lnTo>
                    <a:pt x="260" y="157"/>
                  </a:lnTo>
                  <a:lnTo>
                    <a:pt x="260" y="157"/>
                  </a:lnTo>
                  <a:lnTo>
                    <a:pt x="260" y="157"/>
                  </a:lnTo>
                  <a:lnTo>
                    <a:pt x="260" y="154"/>
                  </a:lnTo>
                  <a:lnTo>
                    <a:pt x="258" y="154"/>
                  </a:lnTo>
                  <a:lnTo>
                    <a:pt x="258" y="154"/>
                  </a:lnTo>
                  <a:lnTo>
                    <a:pt x="258" y="152"/>
                  </a:lnTo>
                  <a:lnTo>
                    <a:pt x="258" y="152"/>
                  </a:lnTo>
                  <a:lnTo>
                    <a:pt x="258" y="150"/>
                  </a:lnTo>
                  <a:lnTo>
                    <a:pt x="258" y="150"/>
                  </a:lnTo>
                  <a:lnTo>
                    <a:pt x="258" y="150"/>
                  </a:lnTo>
                  <a:lnTo>
                    <a:pt x="258" y="147"/>
                  </a:lnTo>
                  <a:lnTo>
                    <a:pt x="258" y="147"/>
                  </a:lnTo>
                  <a:lnTo>
                    <a:pt x="258" y="147"/>
                  </a:lnTo>
                  <a:lnTo>
                    <a:pt x="258" y="145"/>
                  </a:lnTo>
                  <a:lnTo>
                    <a:pt x="258" y="145"/>
                  </a:lnTo>
                  <a:lnTo>
                    <a:pt x="258" y="145"/>
                  </a:lnTo>
                  <a:lnTo>
                    <a:pt x="258" y="142"/>
                  </a:lnTo>
                  <a:lnTo>
                    <a:pt x="258" y="142"/>
                  </a:lnTo>
                  <a:lnTo>
                    <a:pt x="258" y="140"/>
                  </a:lnTo>
                  <a:lnTo>
                    <a:pt x="258" y="140"/>
                  </a:lnTo>
                  <a:lnTo>
                    <a:pt x="258" y="140"/>
                  </a:lnTo>
                  <a:lnTo>
                    <a:pt x="258" y="138"/>
                  </a:lnTo>
                  <a:lnTo>
                    <a:pt x="258" y="138"/>
                  </a:lnTo>
                  <a:lnTo>
                    <a:pt x="258" y="138"/>
                  </a:lnTo>
                  <a:lnTo>
                    <a:pt x="258" y="138"/>
                  </a:lnTo>
                  <a:lnTo>
                    <a:pt x="258" y="135"/>
                  </a:lnTo>
                  <a:lnTo>
                    <a:pt x="260" y="135"/>
                  </a:lnTo>
                  <a:lnTo>
                    <a:pt x="260" y="135"/>
                  </a:lnTo>
                  <a:lnTo>
                    <a:pt x="260" y="133"/>
                  </a:lnTo>
                  <a:lnTo>
                    <a:pt x="260" y="133"/>
                  </a:lnTo>
                  <a:lnTo>
                    <a:pt x="260" y="133"/>
                  </a:lnTo>
                  <a:lnTo>
                    <a:pt x="260" y="131"/>
                  </a:lnTo>
                  <a:lnTo>
                    <a:pt x="262" y="131"/>
                  </a:lnTo>
                  <a:lnTo>
                    <a:pt x="262" y="131"/>
                  </a:lnTo>
                  <a:lnTo>
                    <a:pt x="262" y="131"/>
                  </a:lnTo>
                  <a:lnTo>
                    <a:pt x="262" y="131"/>
                  </a:lnTo>
                  <a:lnTo>
                    <a:pt x="265" y="131"/>
                  </a:lnTo>
                  <a:lnTo>
                    <a:pt x="265" y="131"/>
                  </a:lnTo>
                  <a:lnTo>
                    <a:pt x="265" y="131"/>
                  </a:lnTo>
                  <a:lnTo>
                    <a:pt x="265" y="128"/>
                  </a:lnTo>
                  <a:lnTo>
                    <a:pt x="267" y="128"/>
                  </a:lnTo>
                  <a:lnTo>
                    <a:pt x="267" y="128"/>
                  </a:lnTo>
                  <a:lnTo>
                    <a:pt x="270" y="128"/>
                  </a:lnTo>
                  <a:lnTo>
                    <a:pt x="270" y="128"/>
                  </a:lnTo>
                  <a:lnTo>
                    <a:pt x="270" y="128"/>
                  </a:lnTo>
                  <a:lnTo>
                    <a:pt x="270" y="131"/>
                  </a:lnTo>
                  <a:lnTo>
                    <a:pt x="272" y="131"/>
                  </a:lnTo>
                  <a:lnTo>
                    <a:pt x="272" y="128"/>
                  </a:lnTo>
                  <a:lnTo>
                    <a:pt x="272" y="128"/>
                  </a:lnTo>
                  <a:lnTo>
                    <a:pt x="272" y="128"/>
                  </a:lnTo>
                  <a:lnTo>
                    <a:pt x="272" y="128"/>
                  </a:lnTo>
                  <a:lnTo>
                    <a:pt x="274" y="128"/>
                  </a:lnTo>
                  <a:lnTo>
                    <a:pt x="274" y="128"/>
                  </a:lnTo>
                  <a:lnTo>
                    <a:pt x="277" y="128"/>
                  </a:lnTo>
                  <a:lnTo>
                    <a:pt x="277" y="128"/>
                  </a:lnTo>
                  <a:lnTo>
                    <a:pt x="277" y="128"/>
                  </a:lnTo>
                  <a:lnTo>
                    <a:pt x="277" y="128"/>
                  </a:lnTo>
                  <a:lnTo>
                    <a:pt x="279" y="128"/>
                  </a:lnTo>
                  <a:lnTo>
                    <a:pt x="279" y="128"/>
                  </a:lnTo>
                  <a:lnTo>
                    <a:pt x="279" y="126"/>
                  </a:lnTo>
                  <a:lnTo>
                    <a:pt x="279" y="126"/>
                  </a:lnTo>
                  <a:lnTo>
                    <a:pt x="279" y="126"/>
                  </a:lnTo>
                  <a:lnTo>
                    <a:pt x="281" y="126"/>
                  </a:lnTo>
                  <a:lnTo>
                    <a:pt x="281" y="123"/>
                  </a:lnTo>
                  <a:lnTo>
                    <a:pt x="281" y="123"/>
                  </a:lnTo>
                  <a:lnTo>
                    <a:pt x="284" y="123"/>
                  </a:lnTo>
                  <a:lnTo>
                    <a:pt x="284" y="123"/>
                  </a:lnTo>
                  <a:lnTo>
                    <a:pt x="284" y="121"/>
                  </a:lnTo>
                  <a:lnTo>
                    <a:pt x="284" y="121"/>
                  </a:lnTo>
                  <a:lnTo>
                    <a:pt x="284" y="121"/>
                  </a:lnTo>
                  <a:lnTo>
                    <a:pt x="284" y="119"/>
                  </a:lnTo>
                  <a:lnTo>
                    <a:pt x="284" y="119"/>
                  </a:lnTo>
                  <a:lnTo>
                    <a:pt x="284" y="119"/>
                  </a:lnTo>
                  <a:lnTo>
                    <a:pt x="284" y="119"/>
                  </a:lnTo>
                  <a:lnTo>
                    <a:pt x="281" y="119"/>
                  </a:lnTo>
                  <a:lnTo>
                    <a:pt x="281" y="116"/>
                  </a:lnTo>
                  <a:lnTo>
                    <a:pt x="281" y="116"/>
                  </a:lnTo>
                  <a:lnTo>
                    <a:pt x="284" y="116"/>
                  </a:lnTo>
                  <a:lnTo>
                    <a:pt x="284" y="114"/>
                  </a:lnTo>
                  <a:lnTo>
                    <a:pt x="284" y="114"/>
                  </a:lnTo>
                  <a:lnTo>
                    <a:pt x="284" y="114"/>
                  </a:lnTo>
                  <a:lnTo>
                    <a:pt x="284" y="114"/>
                  </a:lnTo>
                  <a:lnTo>
                    <a:pt x="286" y="114"/>
                  </a:lnTo>
                  <a:lnTo>
                    <a:pt x="286" y="112"/>
                  </a:lnTo>
                  <a:lnTo>
                    <a:pt x="286" y="112"/>
                  </a:lnTo>
                  <a:lnTo>
                    <a:pt x="286" y="114"/>
                  </a:lnTo>
                  <a:lnTo>
                    <a:pt x="288" y="114"/>
                  </a:lnTo>
                  <a:lnTo>
                    <a:pt x="288" y="114"/>
                  </a:lnTo>
                  <a:lnTo>
                    <a:pt x="288" y="112"/>
                  </a:lnTo>
                  <a:lnTo>
                    <a:pt x="288" y="112"/>
                  </a:lnTo>
                  <a:lnTo>
                    <a:pt x="291" y="112"/>
                  </a:lnTo>
                  <a:lnTo>
                    <a:pt x="291" y="112"/>
                  </a:lnTo>
                  <a:lnTo>
                    <a:pt x="291" y="112"/>
                  </a:lnTo>
                  <a:lnTo>
                    <a:pt x="291" y="112"/>
                  </a:lnTo>
                  <a:lnTo>
                    <a:pt x="291" y="112"/>
                  </a:lnTo>
                  <a:lnTo>
                    <a:pt x="293" y="112"/>
                  </a:lnTo>
                  <a:lnTo>
                    <a:pt x="293" y="112"/>
                  </a:lnTo>
                  <a:lnTo>
                    <a:pt x="296" y="112"/>
                  </a:lnTo>
                  <a:lnTo>
                    <a:pt x="296" y="112"/>
                  </a:lnTo>
                  <a:lnTo>
                    <a:pt x="296" y="112"/>
                  </a:lnTo>
                  <a:lnTo>
                    <a:pt x="296" y="114"/>
                  </a:lnTo>
                  <a:lnTo>
                    <a:pt x="298" y="114"/>
                  </a:lnTo>
                  <a:lnTo>
                    <a:pt x="298" y="114"/>
                  </a:lnTo>
                  <a:lnTo>
                    <a:pt x="298" y="114"/>
                  </a:lnTo>
                  <a:lnTo>
                    <a:pt x="298" y="112"/>
                  </a:lnTo>
                  <a:lnTo>
                    <a:pt x="300" y="112"/>
                  </a:lnTo>
                  <a:lnTo>
                    <a:pt x="300" y="112"/>
                  </a:lnTo>
                  <a:lnTo>
                    <a:pt x="303" y="112"/>
                  </a:lnTo>
                  <a:lnTo>
                    <a:pt x="303" y="112"/>
                  </a:lnTo>
                  <a:lnTo>
                    <a:pt x="303" y="112"/>
                  </a:lnTo>
                  <a:lnTo>
                    <a:pt x="303" y="112"/>
                  </a:lnTo>
                  <a:lnTo>
                    <a:pt x="305" y="112"/>
                  </a:lnTo>
                  <a:lnTo>
                    <a:pt x="305" y="112"/>
                  </a:lnTo>
                  <a:lnTo>
                    <a:pt x="305" y="112"/>
                  </a:lnTo>
                  <a:lnTo>
                    <a:pt x="307" y="112"/>
                  </a:lnTo>
                  <a:lnTo>
                    <a:pt x="307" y="112"/>
                  </a:lnTo>
                  <a:lnTo>
                    <a:pt x="307" y="114"/>
                  </a:lnTo>
                  <a:lnTo>
                    <a:pt x="307" y="114"/>
                  </a:lnTo>
                  <a:lnTo>
                    <a:pt x="307" y="116"/>
                  </a:lnTo>
                  <a:lnTo>
                    <a:pt x="307" y="116"/>
                  </a:lnTo>
                  <a:lnTo>
                    <a:pt x="307" y="116"/>
                  </a:lnTo>
                  <a:lnTo>
                    <a:pt x="307" y="116"/>
                  </a:lnTo>
                  <a:lnTo>
                    <a:pt x="305" y="116"/>
                  </a:lnTo>
                  <a:lnTo>
                    <a:pt x="305" y="116"/>
                  </a:lnTo>
                  <a:lnTo>
                    <a:pt x="305" y="119"/>
                  </a:lnTo>
                  <a:lnTo>
                    <a:pt x="305" y="119"/>
                  </a:lnTo>
                  <a:lnTo>
                    <a:pt x="305" y="119"/>
                  </a:lnTo>
                  <a:lnTo>
                    <a:pt x="305" y="119"/>
                  </a:lnTo>
                  <a:lnTo>
                    <a:pt x="305" y="119"/>
                  </a:lnTo>
                  <a:lnTo>
                    <a:pt x="305" y="119"/>
                  </a:lnTo>
                  <a:lnTo>
                    <a:pt x="305" y="121"/>
                  </a:lnTo>
                  <a:lnTo>
                    <a:pt x="307" y="121"/>
                  </a:lnTo>
                  <a:lnTo>
                    <a:pt x="307" y="121"/>
                  </a:lnTo>
                  <a:lnTo>
                    <a:pt x="307" y="121"/>
                  </a:lnTo>
                  <a:lnTo>
                    <a:pt x="310" y="121"/>
                  </a:lnTo>
                  <a:lnTo>
                    <a:pt x="310" y="121"/>
                  </a:lnTo>
                  <a:lnTo>
                    <a:pt x="310" y="121"/>
                  </a:lnTo>
                  <a:lnTo>
                    <a:pt x="310" y="123"/>
                  </a:lnTo>
                  <a:lnTo>
                    <a:pt x="312" y="123"/>
                  </a:lnTo>
                  <a:lnTo>
                    <a:pt x="312" y="123"/>
                  </a:lnTo>
                  <a:lnTo>
                    <a:pt x="310" y="123"/>
                  </a:lnTo>
                  <a:lnTo>
                    <a:pt x="310" y="123"/>
                  </a:lnTo>
                  <a:lnTo>
                    <a:pt x="310" y="126"/>
                  </a:lnTo>
                  <a:lnTo>
                    <a:pt x="310" y="126"/>
                  </a:lnTo>
                  <a:lnTo>
                    <a:pt x="310" y="126"/>
                  </a:lnTo>
                  <a:lnTo>
                    <a:pt x="310" y="128"/>
                  </a:lnTo>
                  <a:lnTo>
                    <a:pt x="310" y="128"/>
                  </a:lnTo>
                  <a:lnTo>
                    <a:pt x="310" y="128"/>
                  </a:lnTo>
                  <a:lnTo>
                    <a:pt x="312" y="128"/>
                  </a:lnTo>
                  <a:lnTo>
                    <a:pt x="312" y="128"/>
                  </a:lnTo>
                  <a:lnTo>
                    <a:pt x="312" y="128"/>
                  </a:lnTo>
                  <a:lnTo>
                    <a:pt x="312" y="128"/>
                  </a:lnTo>
                  <a:lnTo>
                    <a:pt x="314" y="128"/>
                  </a:lnTo>
                  <a:lnTo>
                    <a:pt x="314" y="128"/>
                  </a:lnTo>
                  <a:lnTo>
                    <a:pt x="317" y="128"/>
                  </a:lnTo>
                  <a:lnTo>
                    <a:pt x="317" y="128"/>
                  </a:lnTo>
                  <a:lnTo>
                    <a:pt x="317" y="128"/>
                  </a:lnTo>
                  <a:lnTo>
                    <a:pt x="317" y="128"/>
                  </a:lnTo>
                  <a:lnTo>
                    <a:pt x="317" y="131"/>
                  </a:lnTo>
                  <a:lnTo>
                    <a:pt x="319" y="131"/>
                  </a:lnTo>
                  <a:lnTo>
                    <a:pt x="319" y="131"/>
                  </a:lnTo>
                  <a:lnTo>
                    <a:pt x="319" y="131"/>
                  </a:lnTo>
                  <a:lnTo>
                    <a:pt x="319" y="131"/>
                  </a:lnTo>
                  <a:lnTo>
                    <a:pt x="322" y="131"/>
                  </a:lnTo>
                  <a:lnTo>
                    <a:pt x="322" y="131"/>
                  </a:lnTo>
                  <a:lnTo>
                    <a:pt x="322" y="131"/>
                  </a:lnTo>
                  <a:lnTo>
                    <a:pt x="322" y="131"/>
                  </a:lnTo>
                  <a:lnTo>
                    <a:pt x="322" y="133"/>
                  </a:lnTo>
                  <a:lnTo>
                    <a:pt x="322" y="133"/>
                  </a:lnTo>
                  <a:lnTo>
                    <a:pt x="322" y="135"/>
                  </a:lnTo>
                  <a:lnTo>
                    <a:pt x="324" y="135"/>
                  </a:lnTo>
                  <a:lnTo>
                    <a:pt x="324" y="135"/>
                  </a:lnTo>
                  <a:lnTo>
                    <a:pt x="324" y="135"/>
                  </a:lnTo>
                  <a:lnTo>
                    <a:pt x="324" y="138"/>
                  </a:lnTo>
                  <a:lnTo>
                    <a:pt x="324" y="138"/>
                  </a:lnTo>
                  <a:lnTo>
                    <a:pt x="326" y="138"/>
                  </a:lnTo>
                  <a:lnTo>
                    <a:pt x="326" y="138"/>
                  </a:lnTo>
                  <a:lnTo>
                    <a:pt x="326" y="138"/>
                  </a:lnTo>
                  <a:lnTo>
                    <a:pt x="329" y="138"/>
                  </a:lnTo>
                  <a:lnTo>
                    <a:pt x="329" y="138"/>
                  </a:lnTo>
                  <a:lnTo>
                    <a:pt x="329" y="138"/>
                  </a:lnTo>
                  <a:lnTo>
                    <a:pt x="329" y="138"/>
                  </a:lnTo>
                  <a:lnTo>
                    <a:pt x="331" y="138"/>
                  </a:lnTo>
                  <a:lnTo>
                    <a:pt x="331" y="138"/>
                  </a:lnTo>
                  <a:lnTo>
                    <a:pt x="331" y="140"/>
                  </a:lnTo>
                  <a:lnTo>
                    <a:pt x="331" y="140"/>
                  </a:lnTo>
                  <a:lnTo>
                    <a:pt x="331" y="140"/>
                  </a:lnTo>
                  <a:lnTo>
                    <a:pt x="331" y="142"/>
                  </a:lnTo>
                  <a:lnTo>
                    <a:pt x="333" y="142"/>
                  </a:lnTo>
                  <a:lnTo>
                    <a:pt x="333" y="142"/>
                  </a:lnTo>
                  <a:lnTo>
                    <a:pt x="336" y="142"/>
                  </a:lnTo>
                  <a:lnTo>
                    <a:pt x="336" y="142"/>
                  </a:lnTo>
                  <a:lnTo>
                    <a:pt x="336" y="142"/>
                  </a:lnTo>
                  <a:lnTo>
                    <a:pt x="336" y="140"/>
                  </a:lnTo>
                  <a:lnTo>
                    <a:pt x="338" y="140"/>
                  </a:lnTo>
                  <a:lnTo>
                    <a:pt x="338" y="140"/>
                  </a:lnTo>
                  <a:lnTo>
                    <a:pt x="338" y="140"/>
                  </a:lnTo>
                  <a:lnTo>
                    <a:pt x="338" y="140"/>
                  </a:lnTo>
                  <a:lnTo>
                    <a:pt x="341" y="140"/>
                  </a:lnTo>
                  <a:lnTo>
                    <a:pt x="341" y="140"/>
                  </a:lnTo>
                  <a:lnTo>
                    <a:pt x="343" y="140"/>
                  </a:lnTo>
                  <a:lnTo>
                    <a:pt x="343" y="140"/>
                  </a:lnTo>
                  <a:lnTo>
                    <a:pt x="343" y="140"/>
                  </a:lnTo>
                  <a:lnTo>
                    <a:pt x="343" y="140"/>
                  </a:lnTo>
                  <a:lnTo>
                    <a:pt x="343" y="142"/>
                  </a:lnTo>
                  <a:lnTo>
                    <a:pt x="345" y="142"/>
                  </a:lnTo>
                  <a:lnTo>
                    <a:pt x="345" y="142"/>
                  </a:lnTo>
                  <a:lnTo>
                    <a:pt x="345" y="142"/>
                  </a:lnTo>
                  <a:lnTo>
                    <a:pt x="345" y="142"/>
                  </a:lnTo>
                  <a:lnTo>
                    <a:pt x="345" y="145"/>
                  </a:lnTo>
                  <a:lnTo>
                    <a:pt x="348" y="145"/>
                  </a:lnTo>
                  <a:lnTo>
                    <a:pt x="348" y="145"/>
                  </a:lnTo>
                  <a:lnTo>
                    <a:pt x="348" y="145"/>
                  </a:lnTo>
                  <a:lnTo>
                    <a:pt x="350" y="145"/>
                  </a:lnTo>
                  <a:lnTo>
                    <a:pt x="350" y="145"/>
                  </a:lnTo>
                  <a:lnTo>
                    <a:pt x="350" y="145"/>
                  </a:lnTo>
                  <a:lnTo>
                    <a:pt x="352" y="145"/>
                  </a:lnTo>
                  <a:lnTo>
                    <a:pt x="352" y="145"/>
                  </a:lnTo>
                  <a:lnTo>
                    <a:pt x="352" y="145"/>
                  </a:lnTo>
                  <a:lnTo>
                    <a:pt x="352" y="145"/>
                  </a:lnTo>
                  <a:lnTo>
                    <a:pt x="355" y="145"/>
                  </a:lnTo>
                  <a:lnTo>
                    <a:pt x="355" y="145"/>
                  </a:lnTo>
                  <a:lnTo>
                    <a:pt x="355" y="147"/>
                  </a:lnTo>
                  <a:lnTo>
                    <a:pt x="355" y="147"/>
                  </a:lnTo>
                  <a:lnTo>
                    <a:pt x="355" y="147"/>
                  </a:lnTo>
                  <a:lnTo>
                    <a:pt x="355" y="147"/>
                  </a:lnTo>
                  <a:lnTo>
                    <a:pt x="357" y="147"/>
                  </a:lnTo>
                  <a:lnTo>
                    <a:pt x="357" y="147"/>
                  </a:lnTo>
                  <a:lnTo>
                    <a:pt x="357" y="147"/>
                  </a:lnTo>
                  <a:lnTo>
                    <a:pt x="357" y="150"/>
                  </a:lnTo>
                  <a:lnTo>
                    <a:pt x="359" y="150"/>
                  </a:lnTo>
                  <a:lnTo>
                    <a:pt x="359" y="150"/>
                  </a:lnTo>
                  <a:lnTo>
                    <a:pt x="359" y="150"/>
                  </a:lnTo>
                  <a:lnTo>
                    <a:pt x="359" y="152"/>
                  </a:lnTo>
                  <a:lnTo>
                    <a:pt x="362" y="152"/>
                  </a:lnTo>
                  <a:lnTo>
                    <a:pt x="362" y="152"/>
                  </a:lnTo>
                  <a:lnTo>
                    <a:pt x="362" y="152"/>
                  </a:lnTo>
                  <a:lnTo>
                    <a:pt x="362" y="154"/>
                  </a:lnTo>
                  <a:lnTo>
                    <a:pt x="362" y="154"/>
                  </a:lnTo>
                  <a:lnTo>
                    <a:pt x="362" y="154"/>
                  </a:lnTo>
                  <a:lnTo>
                    <a:pt x="362" y="157"/>
                  </a:lnTo>
                  <a:lnTo>
                    <a:pt x="364" y="157"/>
                  </a:lnTo>
                  <a:lnTo>
                    <a:pt x="364" y="157"/>
                  </a:lnTo>
                  <a:lnTo>
                    <a:pt x="364" y="157"/>
                  </a:lnTo>
                  <a:lnTo>
                    <a:pt x="364" y="159"/>
                  </a:lnTo>
                  <a:lnTo>
                    <a:pt x="364" y="159"/>
                  </a:lnTo>
                  <a:lnTo>
                    <a:pt x="364" y="159"/>
                  </a:lnTo>
                  <a:lnTo>
                    <a:pt x="364" y="161"/>
                  </a:lnTo>
                  <a:lnTo>
                    <a:pt x="364" y="161"/>
                  </a:lnTo>
                  <a:lnTo>
                    <a:pt x="364" y="161"/>
                  </a:lnTo>
                  <a:lnTo>
                    <a:pt x="367" y="161"/>
                  </a:lnTo>
                  <a:lnTo>
                    <a:pt x="367" y="164"/>
                  </a:lnTo>
                  <a:lnTo>
                    <a:pt x="367" y="164"/>
                  </a:lnTo>
                  <a:lnTo>
                    <a:pt x="367" y="164"/>
                  </a:lnTo>
                  <a:lnTo>
                    <a:pt x="369" y="164"/>
                  </a:lnTo>
                  <a:lnTo>
                    <a:pt x="369" y="166"/>
                  </a:lnTo>
                  <a:lnTo>
                    <a:pt x="369" y="166"/>
                  </a:lnTo>
                  <a:lnTo>
                    <a:pt x="369" y="166"/>
                  </a:lnTo>
                  <a:lnTo>
                    <a:pt x="369" y="166"/>
                  </a:lnTo>
                  <a:lnTo>
                    <a:pt x="371" y="166"/>
                  </a:lnTo>
                  <a:lnTo>
                    <a:pt x="371" y="166"/>
                  </a:lnTo>
                  <a:lnTo>
                    <a:pt x="371" y="168"/>
                  </a:lnTo>
                  <a:lnTo>
                    <a:pt x="371" y="168"/>
                  </a:lnTo>
                  <a:lnTo>
                    <a:pt x="371" y="168"/>
                  </a:lnTo>
                  <a:lnTo>
                    <a:pt x="374" y="168"/>
                  </a:lnTo>
                  <a:lnTo>
                    <a:pt x="374" y="168"/>
                  </a:lnTo>
                  <a:lnTo>
                    <a:pt x="374" y="171"/>
                  </a:lnTo>
                  <a:lnTo>
                    <a:pt x="374" y="171"/>
                  </a:lnTo>
                  <a:lnTo>
                    <a:pt x="374" y="171"/>
                  </a:lnTo>
                  <a:lnTo>
                    <a:pt x="374" y="173"/>
                  </a:lnTo>
                  <a:lnTo>
                    <a:pt x="376" y="173"/>
                  </a:lnTo>
                  <a:lnTo>
                    <a:pt x="376" y="173"/>
                  </a:lnTo>
                  <a:lnTo>
                    <a:pt x="376" y="176"/>
                  </a:lnTo>
                  <a:lnTo>
                    <a:pt x="376" y="176"/>
                  </a:lnTo>
                  <a:lnTo>
                    <a:pt x="376" y="178"/>
                  </a:lnTo>
                  <a:lnTo>
                    <a:pt x="376" y="178"/>
                  </a:lnTo>
                  <a:lnTo>
                    <a:pt x="376" y="178"/>
                  </a:lnTo>
                  <a:lnTo>
                    <a:pt x="376" y="178"/>
                  </a:lnTo>
                  <a:lnTo>
                    <a:pt x="376" y="178"/>
                  </a:lnTo>
                  <a:lnTo>
                    <a:pt x="376" y="180"/>
                  </a:lnTo>
                  <a:lnTo>
                    <a:pt x="374" y="180"/>
                  </a:lnTo>
                  <a:lnTo>
                    <a:pt x="374" y="180"/>
                  </a:lnTo>
                  <a:lnTo>
                    <a:pt x="374" y="183"/>
                  </a:lnTo>
                  <a:lnTo>
                    <a:pt x="374" y="183"/>
                  </a:lnTo>
                  <a:lnTo>
                    <a:pt x="374" y="183"/>
                  </a:lnTo>
                  <a:lnTo>
                    <a:pt x="371" y="183"/>
                  </a:lnTo>
                  <a:lnTo>
                    <a:pt x="371" y="185"/>
                  </a:lnTo>
                  <a:lnTo>
                    <a:pt x="371" y="185"/>
                  </a:lnTo>
                  <a:lnTo>
                    <a:pt x="374" y="185"/>
                  </a:lnTo>
                  <a:lnTo>
                    <a:pt x="374" y="187"/>
                  </a:lnTo>
                  <a:lnTo>
                    <a:pt x="374" y="187"/>
                  </a:lnTo>
                  <a:lnTo>
                    <a:pt x="374" y="187"/>
                  </a:lnTo>
                  <a:lnTo>
                    <a:pt x="374" y="187"/>
                  </a:lnTo>
                  <a:lnTo>
                    <a:pt x="374" y="190"/>
                  </a:lnTo>
                  <a:lnTo>
                    <a:pt x="374" y="190"/>
                  </a:lnTo>
                  <a:lnTo>
                    <a:pt x="374" y="192"/>
                  </a:lnTo>
                  <a:lnTo>
                    <a:pt x="374" y="192"/>
                  </a:lnTo>
                  <a:lnTo>
                    <a:pt x="374" y="192"/>
                  </a:lnTo>
                  <a:lnTo>
                    <a:pt x="371" y="192"/>
                  </a:lnTo>
                  <a:lnTo>
                    <a:pt x="371" y="195"/>
                  </a:lnTo>
                  <a:lnTo>
                    <a:pt x="371" y="195"/>
                  </a:lnTo>
                  <a:lnTo>
                    <a:pt x="371" y="195"/>
                  </a:lnTo>
                  <a:lnTo>
                    <a:pt x="371" y="195"/>
                  </a:lnTo>
                  <a:lnTo>
                    <a:pt x="371" y="197"/>
                  </a:lnTo>
                  <a:lnTo>
                    <a:pt x="369" y="197"/>
                  </a:lnTo>
                  <a:lnTo>
                    <a:pt x="369" y="197"/>
                  </a:lnTo>
                  <a:lnTo>
                    <a:pt x="369" y="197"/>
                  </a:lnTo>
                  <a:lnTo>
                    <a:pt x="369" y="197"/>
                  </a:lnTo>
                  <a:lnTo>
                    <a:pt x="369" y="197"/>
                  </a:lnTo>
                  <a:lnTo>
                    <a:pt x="369" y="199"/>
                  </a:lnTo>
                  <a:lnTo>
                    <a:pt x="369" y="199"/>
                  </a:lnTo>
                  <a:lnTo>
                    <a:pt x="369" y="202"/>
                  </a:lnTo>
                  <a:lnTo>
                    <a:pt x="369" y="202"/>
                  </a:lnTo>
                  <a:lnTo>
                    <a:pt x="367" y="202"/>
                  </a:lnTo>
                  <a:lnTo>
                    <a:pt x="367" y="204"/>
                  </a:lnTo>
                  <a:lnTo>
                    <a:pt x="367" y="204"/>
                  </a:lnTo>
                  <a:lnTo>
                    <a:pt x="369" y="204"/>
                  </a:lnTo>
                  <a:lnTo>
                    <a:pt x="369" y="206"/>
                  </a:lnTo>
                  <a:lnTo>
                    <a:pt x="369" y="206"/>
                  </a:lnTo>
                  <a:lnTo>
                    <a:pt x="369" y="206"/>
                  </a:lnTo>
                  <a:lnTo>
                    <a:pt x="369" y="206"/>
                  </a:lnTo>
                  <a:lnTo>
                    <a:pt x="369" y="206"/>
                  </a:lnTo>
                  <a:lnTo>
                    <a:pt x="369" y="209"/>
                  </a:lnTo>
                  <a:lnTo>
                    <a:pt x="369" y="209"/>
                  </a:lnTo>
                  <a:lnTo>
                    <a:pt x="371" y="209"/>
                  </a:lnTo>
                  <a:lnTo>
                    <a:pt x="371" y="209"/>
                  </a:lnTo>
                  <a:lnTo>
                    <a:pt x="371" y="211"/>
                  </a:lnTo>
                  <a:lnTo>
                    <a:pt x="371" y="211"/>
                  </a:lnTo>
                  <a:lnTo>
                    <a:pt x="371" y="211"/>
                  </a:lnTo>
                  <a:lnTo>
                    <a:pt x="371" y="214"/>
                  </a:lnTo>
                  <a:lnTo>
                    <a:pt x="374" y="214"/>
                  </a:lnTo>
                  <a:lnTo>
                    <a:pt x="374" y="211"/>
                  </a:lnTo>
                  <a:lnTo>
                    <a:pt x="374" y="211"/>
                  </a:lnTo>
                  <a:lnTo>
                    <a:pt x="376" y="211"/>
                  </a:lnTo>
                  <a:lnTo>
                    <a:pt x="376" y="211"/>
                  </a:lnTo>
                  <a:lnTo>
                    <a:pt x="376" y="211"/>
                  </a:lnTo>
                  <a:lnTo>
                    <a:pt x="378" y="211"/>
                  </a:lnTo>
                  <a:lnTo>
                    <a:pt x="378" y="214"/>
                  </a:lnTo>
                  <a:lnTo>
                    <a:pt x="378" y="214"/>
                  </a:lnTo>
                  <a:lnTo>
                    <a:pt x="378" y="214"/>
                  </a:lnTo>
                  <a:lnTo>
                    <a:pt x="378" y="214"/>
                  </a:lnTo>
                  <a:lnTo>
                    <a:pt x="381" y="214"/>
                  </a:lnTo>
                  <a:lnTo>
                    <a:pt x="381" y="214"/>
                  </a:lnTo>
                  <a:lnTo>
                    <a:pt x="383" y="214"/>
                  </a:lnTo>
                  <a:lnTo>
                    <a:pt x="383" y="214"/>
                  </a:lnTo>
                  <a:lnTo>
                    <a:pt x="383" y="214"/>
                  </a:lnTo>
                  <a:lnTo>
                    <a:pt x="386" y="214"/>
                  </a:lnTo>
                  <a:lnTo>
                    <a:pt x="386" y="216"/>
                  </a:lnTo>
                  <a:lnTo>
                    <a:pt x="386" y="216"/>
                  </a:lnTo>
                  <a:lnTo>
                    <a:pt x="386" y="216"/>
                  </a:lnTo>
                  <a:lnTo>
                    <a:pt x="386" y="216"/>
                  </a:lnTo>
                  <a:lnTo>
                    <a:pt x="388" y="216"/>
                  </a:lnTo>
                  <a:lnTo>
                    <a:pt x="388" y="216"/>
                  </a:lnTo>
                  <a:lnTo>
                    <a:pt x="390" y="216"/>
                  </a:lnTo>
                  <a:lnTo>
                    <a:pt x="390" y="216"/>
                  </a:lnTo>
                  <a:lnTo>
                    <a:pt x="390" y="216"/>
                  </a:lnTo>
                  <a:lnTo>
                    <a:pt x="390" y="216"/>
                  </a:lnTo>
                  <a:lnTo>
                    <a:pt x="393" y="216"/>
                  </a:lnTo>
                  <a:lnTo>
                    <a:pt x="393" y="216"/>
                  </a:lnTo>
                  <a:lnTo>
                    <a:pt x="395" y="216"/>
                  </a:lnTo>
                  <a:lnTo>
                    <a:pt x="395" y="216"/>
                  </a:lnTo>
                  <a:lnTo>
                    <a:pt x="395" y="216"/>
                  </a:lnTo>
                  <a:lnTo>
                    <a:pt x="397" y="216"/>
                  </a:lnTo>
                  <a:lnTo>
                    <a:pt x="397" y="216"/>
                  </a:lnTo>
                  <a:lnTo>
                    <a:pt x="397" y="216"/>
                  </a:lnTo>
                  <a:lnTo>
                    <a:pt x="397" y="216"/>
                  </a:lnTo>
                  <a:lnTo>
                    <a:pt x="400" y="216"/>
                  </a:lnTo>
                  <a:lnTo>
                    <a:pt x="400" y="216"/>
                  </a:lnTo>
                  <a:lnTo>
                    <a:pt x="402" y="216"/>
                  </a:lnTo>
                  <a:lnTo>
                    <a:pt x="402" y="216"/>
                  </a:lnTo>
                  <a:lnTo>
                    <a:pt x="402" y="216"/>
                  </a:lnTo>
                  <a:lnTo>
                    <a:pt x="404" y="216"/>
                  </a:lnTo>
                  <a:lnTo>
                    <a:pt x="404" y="216"/>
                  </a:lnTo>
                  <a:lnTo>
                    <a:pt x="404" y="216"/>
                  </a:lnTo>
                  <a:lnTo>
                    <a:pt x="404" y="216"/>
                  </a:lnTo>
                  <a:lnTo>
                    <a:pt x="407" y="216"/>
                  </a:lnTo>
                  <a:lnTo>
                    <a:pt x="407" y="216"/>
                  </a:lnTo>
                  <a:lnTo>
                    <a:pt x="409" y="216"/>
                  </a:lnTo>
                  <a:lnTo>
                    <a:pt x="409" y="216"/>
                  </a:lnTo>
                  <a:lnTo>
                    <a:pt x="409" y="216"/>
                  </a:lnTo>
                  <a:lnTo>
                    <a:pt x="412" y="216"/>
                  </a:lnTo>
                  <a:lnTo>
                    <a:pt x="412" y="216"/>
                  </a:lnTo>
                  <a:lnTo>
                    <a:pt x="412" y="216"/>
                  </a:lnTo>
                  <a:lnTo>
                    <a:pt x="414" y="216"/>
                  </a:lnTo>
                  <a:lnTo>
                    <a:pt x="414" y="216"/>
                  </a:lnTo>
                  <a:lnTo>
                    <a:pt x="416" y="216"/>
                  </a:lnTo>
                  <a:lnTo>
                    <a:pt x="416" y="216"/>
                  </a:lnTo>
                  <a:lnTo>
                    <a:pt x="416" y="216"/>
                  </a:lnTo>
                  <a:lnTo>
                    <a:pt x="419" y="216"/>
                  </a:lnTo>
                  <a:lnTo>
                    <a:pt x="419" y="216"/>
                  </a:lnTo>
                  <a:lnTo>
                    <a:pt x="419" y="216"/>
                  </a:lnTo>
                  <a:lnTo>
                    <a:pt x="421" y="216"/>
                  </a:lnTo>
                  <a:lnTo>
                    <a:pt x="421" y="216"/>
                  </a:lnTo>
                  <a:lnTo>
                    <a:pt x="423" y="216"/>
                  </a:lnTo>
                  <a:lnTo>
                    <a:pt x="423" y="216"/>
                  </a:lnTo>
                  <a:lnTo>
                    <a:pt x="423" y="216"/>
                  </a:lnTo>
                  <a:lnTo>
                    <a:pt x="426" y="216"/>
                  </a:lnTo>
                  <a:lnTo>
                    <a:pt x="426" y="218"/>
                  </a:lnTo>
                  <a:lnTo>
                    <a:pt x="426" y="218"/>
                  </a:lnTo>
                  <a:lnTo>
                    <a:pt x="428" y="218"/>
                  </a:lnTo>
                  <a:lnTo>
                    <a:pt x="428" y="218"/>
                  </a:lnTo>
                  <a:lnTo>
                    <a:pt x="428" y="218"/>
                  </a:lnTo>
                  <a:lnTo>
                    <a:pt x="430" y="218"/>
                  </a:lnTo>
                  <a:lnTo>
                    <a:pt x="430" y="218"/>
                  </a:lnTo>
                  <a:lnTo>
                    <a:pt x="430" y="218"/>
                  </a:lnTo>
                  <a:lnTo>
                    <a:pt x="430" y="218"/>
                  </a:lnTo>
                  <a:lnTo>
                    <a:pt x="433" y="218"/>
                  </a:lnTo>
                  <a:lnTo>
                    <a:pt x="433" y="221"/>
                  </a:lnTo>
                  <a:lnTo>
                    <a:pt x="433" y="221"/>
                  </a:lnTo>
                  <a:lnTo>
                    <a:pt x="433" y="221"/>
                  </a:lnTo>
                  <a:lnTo>
                    <a:pt x="435" y="221"/>
                  </a:lnTo>
                  <a:lnTo>
                    <a:pt x="435" y="221"/>
                  </a:lnTo>
                  <a:lnTo>
                    <a:pt x="435" y="223"/>
                  </a:lnTo>
                  <a:lnTo>
                    <a:pt x="435" y="223"/>
                  </a:lnTo>
                  <a:lnTo>
                    <a:pt x="438" y="223"/>
                  </a:lnTo>
                  <a:lnTo>
                    <a:pt x="438" y="223"/>
                  </a:lnTo>
                  <a:lnTo>
                    <a:pt x="438" y="223"/>
                  </a:lnTo>
                  <a:lnTo>
                    <a:pt x="438" y="223"/>
                  </a:lnTo>
                  <a:lnTo>
                    <a:pt x="440" y="223"/>
                  </a:lnTo>
                  <a:lnTo>
                    <a:pt x="440" y="225"/>
                  </a:lnTo>
                  <a:lnTo>
                    <a:pt x="440" y="225"/>
                  </a:lnTo>
                  <a:lnTo>
                    <a:pt x="442" y="225"/>
                  </a:lnTo>
                  <a:lnTo>
                    <a:pt x="442" y="225"/>
                  </a:lnTo>
                  <a:lnTo>
                    <a:pt x="442" y="225"/>
                  </a:lnTo>
                  <a:lnTo>
                    <a:pt x="442" y="225"/>
                  </a:lnTo>
                  <a:lnTo>
                    <a:pt x="442" y="228"/>
                  </a:lnTo>
                  <a:lnTo>
                    <a:pt x="445" y="228"/>
                  </a:lnTo>
                  <a:lnTo>
                    <a:pt x="445" y="228"/>
                  </a:lnTo>
                  <a:lnTo>
                    <a:pt x="445" y="228"/>
                  </a:lnTo>
                  <a:lnTo>
                    <a:pt x="445" y="228"/>
                  </a:lnTo>
                  <a:lnTo>
                    <a:pt x="445" y="228"/>
                  </a:lnTo>
                  <a:lnTo>
                    <a:pt x="445" y="230"/>
                  </a:lnTo>
                  <a:lnTo>
                    <a:pt x="447" y="230"/>
                  </a:lnTo>
                  <a:lnTo>
                    <a:pt x="447" y="230"/>
                  </a:lnTo>
                  <a:lnTo>
                    <a:pt x="449" y="230"/>
                  </a:lnTo>
                  <a:lnTo>
                    <a:pt x="449" y="230"/>
                  </a:lnTo>
                  <a:lnTo>
                    <a:pt x="449" y="230"/>
                  </a:lnTo>
                  <a:lnTo>
                    <a:pt x="449" y="230"/>
                  </a:lnTo>
                  <a:lnTo>
                    <a:pt x="452" y="230"/>
                  </a:lnTo>
                  <a:lnTo>
                    <a:pt x="452" y="232"/>
                  </a:lnTo>
                  <a:lnTo>
                    <a:pt x="452" y="232"/>
                  </a:lnTo>
                  <a:lnTo>
                    <a:pt x="452" y="232"/>
                  </a:lnTo>
                  <a:lnTo>
                    <a:pt x="452" y="232"/>
                  </a:lnTo>
                  <a:lnTo>
                    <a:pt x="454" y="232"/>
                  </a:lnTo>
                  <a:lnTo>
                    <a:pt x="454" y="235"/>
                  </a:lnTo>
                  <a:lnTo>
                    <a:pt x="454" y="235"/>
                  </a:lnTo>
                  <a:lnTo>
                    <a:pt x="457" y="235"/>
                  </a:lnTo>
                  <a:lnTo>
                    <a:pt x="457" y="235"/>
                  </a:lnTo>
                  <a:lnTo>
                    <a:pt x="457" y="235"/>
                  </a:lnTo>
                  <a:lnTo>
                    <a:pt x="457" y="235"/>
                  </a:lnTo>
                  <a:lnTo>
                    <a:pt x="459" y="235"/>
                  </a:lnTo>
                  <a:lnTo>
                    <a:pt x="459" y="235"/>
                  </a:lnTo>
                  <a:lnTo>
                    <a:pt x="459" y="237"/>
                  </a:lnTo>
                  <a:lnTo>
                    <a:pt x="459" y="237"/>
                  </a:lnTo>
                  <a:lnTo>
                    <a:pt x="461" y="237"/>
                  </a:lnTo>
                  <a:lnTo>
                    <a:pt x="461" y="237"/>
                  </a:lnTo>
                  <a:lnTo>
                    <a:pt x="464" y="237"/>
                  </a:lnTo>
                  <a:lnTo>
                    <a:pt x="464" y="237"/>
                  </a:lnTo>
                  <a:lnTo>
                    <a:pt x="464" y="237"/>
                  </a:lnTo>
                  <a:lnTo>
                    <a:pt x="466" y="237"/>
                  </a:lnTo>
                  <a:lnTo>
                    <a:pt x="466" y="235"/>
                  </a:lnTo>
                  <a:lnTo>
                    <a:pt x="466" y="235"/>
                  </a:lnTo>
                  <a:lnTo>
                    <a:pt x="468" y="235"/>
                  </a:lnTo>
                  <a:lnTo>
                    <a:pt x="468" y="235"/>
                  </a:lnTo>
                  <a:lnTo>
                    <a:pt x="468" y="235"/>
                  </a:lnTo>
                  <a:lnTo>
                    <a:pt x="468" y="237"/>
                  </a:lnTo>
                  <a:lnTo>
                    <a:pt x="468" y="237"/>
                  </a:lnTo>
                  <a:lnTo>
                    <a:pt x="468" y="237"/>
                  </a:lnTo>
                  <a:lnTo>
                    <a:pt x="468" y="237"/>
                  </a:lnTo>
                  <a:lnTo>
                    <a:pt x="468" y="240"/>
                  </a:lnTo>
                  <a:lnTo>
                    <a:pt x="468" y="240"/>
                  </a:lnTo>
                  <a:lnTo>
                    <a:pt x="468" y="240"/>
                  </a:lnTo>
                  <a:lnTo>
                    <a:pt x="468" y="242"/>
                  </a:lnTo>
                  <a:lnTo>
                    <a:pt x="468" y="242"/>
                  </a:lnTo>
                  <a:lnTo>
                    <a:pt x="468" y="242"/>
                  </a:lnTo>
                  <a:lnTo>
                    <a:pt x="468" y="242"/>
                  </a:lnTo>
                  <a:lnTo>
                    <a:pt x="471" y="242"/>
                  </a:lnTo>
                  <a:lnTo>
                    <a:pt x="471" y="242"/>
                  </a:lnTo>
                  <a:lnTo>
                    <a:pt x="471" y="242"/>
                  </a:lnTo>
                  <a:lnTo>
                    <a:pt x="471" y="244"/>
                  </a:lnTo>
                  <a:lnTo>
                    <a:pt x="473" y="244"/>
                  </a:lnTo>
                  <a:lnTo>
                    <a:pt x="473" y="244"/>
                  </a:lnTo>
                  <a:lnTo>
                    <a:pt x="473" y="247"/>
                  </a:lnTo>
                  <a:lnTo>
                    <a:pt x="473" y="247"/>
                  </a:lnTo>
                  <a:lnTo>
                    <a:pt x="473" y="247"/>
                  </a:lnTo>
                  <a:lnTo>
                    <a:pt x="475" y="247"/>
                  </a:lnTo>
                  <a:lnTo>
                    <a:pt x="475" y="247"/>
                  </a:lnTo>
                  <a:lnTo>
                    <a:pt x="475" y="249"/>
                  </a:lnTo>
                  <a:lnTo>
                    <a:pt x="475" y="249"/>
                  </a:lnTo>
                  <a:lnTo>
                    <a:pt x="475" y="251"/>
                  </a:lnTo>
                  <a:lnTo>
                    <a:pt x="475" y="251"/>
                  </a:lnTo>
                  <a:lnTo>
                    <a:pt x="475" y="251"/>
                  </a:lnTo>
                  <a:lnTo>
                    <a:pt x="475" y="251"/>
                  </a:lnTo>
                  <a:lnTo>
                    <a:pt x="475" y="254"/>
                  </a:lnTo>
                  <a:lnTo>
                    <a:pt x="475" y="254"/>
                  </a:lnTo>
                  <a:lnTo>
                    <a:pt x="478" y="254"/>
                  </a:lnTo>
                  <a:lnTo>
                    <a:pt x="478" y="256"/>
                  </a:lnTo>
                  <a:lnTo>
                    <a:pt x="478" y="256"/>
                  </a:lnTo>
                  <a:lnTo>
                    <a:pt x="478" y="256"/>
                  </a:lnTo>
                  <a:lnTo>
                    <a:pt x="478" y="256"/>
                  </a:lnTo>
                  <a:lnTo>
                    <a:pt x="478" y="256"/>
                  </a:lnTo>
                  <a:lnTo>
                    <a:pt x="478" y="259"/>
                  </a:lnTo>
                  <a:lnTo>
                    <a:pt x="478" y="259"/>
                  </a:lnTo>
                  <a:lnTo>
                    <a:pt x="478" y="261"/>
                  </a:lnTo>
                  <a:lnTo>
                    <a:pt x="478" y="261"/>
                  </a:lnTo>
                  <a:lnTo>
                    <a:pt x="480" y="261"/>
                  </a:lnTo>
                  <a:lnTo>
                    <a:pt x="480" y="263"/>
                  </a:lnTo>
                  <a:lnTo>
                    <a:pt x="480" y="263"/>
                  </a:lnTo>
                  <a:lnTo>
                    <a:pt x="483" y="263"/>
                  </a:lnTo>
                  <a:lnTo>
                    <a:pt x="483" y="263"/>
                  </a:lnTo>
                  <a:lnTo>
                    <a:pt x="483" y="263"/>
                  </a:lnTo>
                  <a:lnTo>
                    <a:pt x="483" y="266"/>
                  </a:lnTo>
                  <a:lnTo>
                    <a:pt x="483" y="266"/>
                  </a:lnTo>
                  <a:lnTo>
                    <a:pt x="483" y="266"/>
                  </a:lnTo>
                  <a:lnTo>
                    <a:pt x="485" y="266"/>
                  </a:lnTo>
                  <a:lnTo>
                    <a:pt x="485" y="266"/>
                  </a:lnTo>
                  <a:lnTo>
                    <a:pt x="485" y="268"/>
                  </a:lnTo>
                  <a:lnTo>
                    <a:pt x="485" y="268"/>
                  </a:lnTo>
                  <a:lnTo>
                    <a:pt x="485" y="268"/>
                  </a:lnTo>
                  <a:lnTo>
                    <a:pt x="485" y="268"/>
                  </a:lnTo>
                  <a:lnTo>
                    <a:pt x="487" y="268"/>
                  </a:lnTo>
                  <a:lnTo>
                    <a:pt x="487" y="270"/>
                  </a:lnTo>
                  <a:lnTo>
                    <a:pt x="487" y="270"/>
                  </a:lnTo>
                  <a:lnTo>
                    <a:pt x="487" y="270"/>
                  </a:lnTo>
                  <a:lnTo>
                    <a:pt x="490" y="270"/>
                  </a:lnTo>
                  <a:lnTo>
                    <a:pt x="490" y="273"/>
                  </a:lnTo>
                  <a:lnTo>
                    <a:pt x="490" y="273"/>
                  </a:lnTo>
                  <a:lnTo>
                    <a:pt x="490" y="275"/>
                  </a:lnTo>
                  <a:lnTo>
                    <a:pt x="490" y="275"/>
                  </a:lnTo>
                  <a:lnTo>
                    <a:pt x="490" y="275"/>
                  </a:lnTo>
                  <a:lnTo>
                    <a:pt x="490" y="275"/>
                  </a:lnTo>
                  <a:lnTo>
                    <a:pt x="492" y="275"/>
                  </a:lnTo>
                  <a:lnTo>
                    <a:pt x="492" y="275"/>
                  </a:lnTo>
                  <a:lnTo>
                    <a:pt x="492" y="275"/>
                  </a:lnTo>
                  <a:lnTo>
                    <a:pt x="494" y="275"/>
                  </a:lnTo>
                  <a:lnTo>
                    <a:pt x="494" y="275"/>
                  </a:lnTo>
                  <a:lnTo>
                    <a:pt x="494" y="275"/>
                  </a:lnTo>
                  <a:lnTo>
                    <a:pt x="497" y="275"/>
                  </a:lnTo>
                  <a:lnTo>
                    <a:pt x="497" y="275"/>
                  </a:lnTo>
                  <a:lnTo>
                    <a:pt x="497" y="275"/>
                  </a:lnTo>
                  <a:lnTo>
                    <a:pt x="499" y="275"/>
                  </a:lnTo>
                  <a:lnTo>
                    <a:pt x="499" y="275"/>
                  </a:lnTo>
                  <a:lnTo>
                    <a:pt x="499" y="275"/>
                  </a:lnTo>
                  <a:lnTo>
                    <a:pt x="501" y="275"/>
                  </a:lnTo>
                  <a:lnTo>
                    <a:pt x="501" y="275"/>
                  </a:lnTo>
                  <a:lnTo>
                    <a:pt x="501" y="275"/>
                  </a:lnTo>
                  <a:lnTo>
                    <a:pt x="504" y="275"/>
                  </a:lnTo>
                  <a:lnTo>
                    <a:pt x="504" y="275"/>
                  </a:lnTo>
                  <a:lnTo>
                    <a:pt x="504" y="275"/>
                  </a:lnTo>
                  <a:lnTo>
                    <a:pt x="504" y="275"/>
                  </a:lnTo>
                  <a:lnTo>
                    <a:pt x="506" y="275"/>
                  </a:lnTo>
                  <a:lnTo>
                    <a:pt x="506" y="273"/>
                  </a:lnTo>
                  <a:lnTo>
                    <a:pt x="506" y="273"/>
                  </a:lnTo>
                  <a:lnTo>
                    <a:pt x="509" y="273"/>
                  </a:lnTo>
                  <a:lnTo>
                    <a:pt x="509" y="275"/>
                  </a:lnTo>
                  <a:lnTo>
                    <a:pt x="509" y="275"/>
                  </a:lnTo>
                  <a:lnTo>
                    <a:pt x="509" y="275"/>
                  </a:lnTo>
                  <a:lnTo>
                    <a:pt x="511" y="275"/>
                  </a:lnTo>
                  <a:lnTo>
                    <a:pt x="511" y="275"/>
                  </a:lnTo>
                  <a:lnTo>
                    <a:pt x="511" y="275"/>
                  </a:lnTo>
                  <a:lnTo>
                    <a:pt x="513" y="275"/>
                  </a:lnTo>
                  <a:lnTo>
                    <a:pt x="513" y="275"/>
                  </a:lnTo>
                  <a:lnTo>
                    <a:pt x="513" y="275"/>
                  </a:lnTo>
                  <a:lnTo>
                    <a:pt x="516" y="275"/>
                  </a:lnTo>
                  <a:lnTo>
                    <a:pt x="516" y="275"/>
                  </a:lnTo>
                  <a:lnTo>
                    <a:pt x="516" y="275"/>
                  </a:lnTo>
                  <a:lnTo>
                    <a:pt x="518" y="275"/>
                  </a:lnTo>
                  <a:lnTo>
                    <a:pt x="518" y="275"/>
                  </a:lnTo>
                  <a:lnTo>
                    <a:pt x="518" y="275"/>
                  </a:lnTo>
                  <a:lnTo>
                    <a:pt x="520" y="275"/>
                  </a:lnTo>
                  <a:lnTo>
                    <a:pt x="520" y="275"/>
                  </a:lnTo>
                  <a:lnTo>
                    <a:pt x="523" y="275"/>
                  </a:lnTo>
                  <a:lnTo>
                    <a:pt x="523" y="275"/>
                  </a:lnTo>
                  <a:lnTo>
                    <a:pt x="523" y="275"/>
                  </a:lnTo>
                  <a:lnTo>
                    <a:pt x="523" y="278"/>
                  </a:lnTo>
                  <a:lnTo>
                    <a:pt x="525" y="278"/>
                  </a:lnTo>
                  <a:lnTo>
                    <a:pt x="525" y="278"/>
                  </a:lnTo>
                  <a:lnTo>
                    <a:pt x="525" y="278"/>
                  </a:lnTo>
                  <a:lnTo>
                    <a:pt x="528" y="278"/>
                  </a:lnTo>
                  <a:lnTo>
                    <a:pt x="528" y="278"/>
                  </a:lnTo>
                  <a:lnTo>
                    <a:pt x="530" y="278"/>
                  </a:lnTo>
                  <a:lnTo>
                    <a:pt x="530" y="278"/>
                  </a:lnTo>
                  <a:lnTo>
                    <a:pt x="530" y="278"/>
                  </a:lnTo>
                  <a:lnTo>
                    <a:pt x="530" y="278"/>
                  </a:lnTo>
                  <a:lnTo>
                    <a:pt x="532" y="278"/>
                  </a:lnTo>
                  <a:lnTo>
                    <a:pt x="532" y="278"/>
                  </a:lnTo>
                  <a:lnTo>
                    <a:pt x="532" y="278"/>
                  </a:lnTo>
                  <a:lnTo>
                    <a:pt x="535" y="278"/>
                  </a:lnTo>
                  <a:lnTo>
                    <a:pt x="535" y="278"/>
                  </a:lnTo>
                  <a:lnTo>
                    <a:pt x="537" y="278"/>
                  </a:lnTo>
                  <a:lnTo>
                    <a:pt x="537" y="278"/>
                  </a:lnTo>
                  <a:lnTo>
                    <a:pt x="537" y="278"/>
                  </a:lnTo>
                  <a:lnTo>
                    <a:pt x="539" y="278"/>
                  </a:lnTo>
                  <a:lnTo>
                    <a:pt x="539" y="278"/>
                  </a:lnTo>
                  <a:lnTo>
                    <a:pt x="542" y="278"/>
                  </a:lnTo>
                  <a:lnTo>
                    <a:pt x="542" y="278"/>
                  </a:lnTo>
                  <a:lnTo>
                    <a:pt x="542" y="278"/>
                  </a:lnTo>
                  <a:lnTo>
                    <a:pt x="544" y="278"/>
                  </a:lnTo>
                  <a:lnTo>
                    <a:pt x="544" y="278"/>
                  </a:lnTo>
                  <a:lnTo>
                    <a:pt x="544" y="278"/>
                  </a:lnTo>
                  <a:lnTo>
                    <a:pt x="546" y="278"/>
                  </a:lnTo>
                  <a:lnTo>
                    <a:pt x="546" y="278"/>
                  </a:lnTo>
                  <a:lnTo>
                    <a:pt x="546" y="278"/>
                  </a:lnTo>
                  <a:lnTo>
                    <a:pt x="549" y="278"/>
                  </a:lnTo>
                  <a:lnTo>
                    <a:pt x="549" y="278"/>
                  </a:lnTo>
                  <a:lnTo>
                    <a:pt x="549" y="278"/>
                  </a:lnTo>
                  <a:lnTo>
                    <a:pt x="551" y="278"/>
                  </a:lnTo>
                  <a:lnTo>
                    <a:pt x="551" y="278"/>
                  </a:lnTo>
                  <a:lnTo>
                    <a:pt x="551" y="278"/>
                  </a:lnTo>
                  <a:lnTo>
                    <a:pt x="554" y="278"/>
                  </a:lnTo>
                  <a:lnTo>
                    <a:pt x="554" y="278"/>
                  </a:lnTo>
                  <a:lnTo>
                    <a:pt x="556" y="278"/>
                  </a:lnTo>
                  <a:lnTo>
                    <a:pt x="556" y="278"/>
                  </a:lnTo>
                  <a:lnTo>
                    <a:pt x="556" y="278"/>
                  </a:lnTo>
                  <a:lnTo>
                    <a:pt x="558" y="278"/>
                  </a:lnTo>
                  <a:lnTo>
                    <a:pt x="558" y="278"/>
                  </a:lnTo>
                  <a:lnTo>
                    <a:pt x="558" y="278"/>
                  </a:lnTo>
                  <a:lnTo>
                    <a:pt x="561" y="278"/>
                  </a:lnTo>
                  <a:lnTo>
                    <a:pt x="561" y="278"/>
                  </a:lnTo>
                  <a:lnTo>
                    <a:pt x="561" y="278"/>
                  </a:lnTo>
                  <a:lnTo>
                    <a:pt x="563" y="278"/>
                  </a:lnTo>
                  <a:lnTo>
                    <a:pt x="563" y="278"/>
                  </a:lnTo>
                  <a:lnTo>
                    <a:pt x="563" y="278"/>
                  </a:lnTo>
                  <a:lnTo>
                    <a:pt x="565" y="278"/>
                  </a:lnTo>
                  <a:lnTo>
                    <a:pt x="565" y="278"/>
                  </a:lnTo>
                  <a:lnTo>
                    <a:pt x="565" y="278"/>
                  </a:lnTo>
                  <a:lnTo>
                    <a:pt x="568" y="278"/>
                  </a:lnTo>
                  <a:lnTo>
                    <a:pt x="568" y="278"/>
                  </a:lnTo>
                  <a:lnTo>
                    <a:pt x="568" y="278"/>
                  </a:lnTo>
                  <a:lnTo>
                    <a:pt x="568" y="278"/>
                  </a:lnTo>
                  <a:lnTo>
                    <a:pt x="570" y="278"/>
                  </a:lnTo>
                  <a:lnTo>
                    <a:pt x="570" y="278"/>
                  </a:lnTo>
                  <a:lnTo>
                    <a:pt x="570" y="278"/>
                  </a:lnTo>
                  <a:lnTo>
                    <a:pt x="572" y="278"/>
                  </a:lnTo>
                  <a:lnTo>
                    <a:pt x="572" y="278"/>
                  </a:lnTo>
                  <a:lnTo>
                    <a:pt x="575" y="278"/>
                  </a:lnTo>
                  <a:lnTo>
                    <a:pt x="575" y="278"/>
                  </a:lnTo>
                  <a:lnTo>
                    <a:pt x="575" y="278"/>
                  </a:lnTo>
                  <a:lnTo>
                    <a:pt x="575" y="278"/>
                  </a:lnTo>
                  <a:lnTo>
                    <a:pt x="577" y="278"/>
                  </a:lnTo>
                  <a:lnTo>
                    <a:pt x="577" y="278"/>
                  </a:lnTo>
                  <a:lnTo>
                    <a:pt x="577" y="278"/>
                  </a:lnTo>
                  <a:lnTo>
                    <a:pt x="580" y="278"/>
                  </a:lnTo>
                  <a:lnTo>
                    <a:pt x="580" y="278"/>
                  </a:lnTo>
                  <a:lnTo>
                    <a:pt x="582" y="278"/>
                  </a:lnTo>
                  <a:lnTo>
                    <a:pt x="582" y="278"/>
                  </a:lnTo>
                  <a:lnTo>
                    <a:pt x="582" y="278"/>
                  </a:lnTo>
                  <a:lnTo>
                    <a:pt x="584" y="278"/>
                  </a:lnTo>
                  <a:lnTo>
                    <a:pt x="584" y="278"/>
                  </a:lnTo>
                  <a:lnTo>
                    <a:pt x="584" y="278"/>
                  </a:lnTo>
                  <a:lnTo>
                    <a:pt x="587" y="278"/>
                  </a:lnTo>
                  <a:lnTo>
                    <a:pt x="587" y="278"/>
                  </a:lnTo>
                  <a:lnTo>
                    <a:pt x="587" y="278"/>
                  </a:lnTo>
                  <a:lnTo>
                    <a:pt x="589" y="278"/>
                  </a:lnTo>
                  <a:lnTo>
                    <a:pt x="589" y="278"/>
                  </a:lnTo>
                  <a:lnTo>
                    <a:pt x="589" y="278"/>
                  </a:lnTo>
                  <a:lnTo>
                    <a:pt x="591" y="278"/>
                  </a:lnTo>
                  <a:lnTo>
                    <a:pt x="591" y="278"/>
                  </a:lnTo>
                  <a:lnTo>
                    <a:pt x="591" y="278"/>
                  </a:lnTo>
                  <a:lnTo>
                    <a:pt x="591" y="278"/>
                  </a:lnTo>
                  <a:lnTo>
                    <a:pt x="594" y="278"/>
                  </a:lnTo>
                  <a:lnTo>
                    <a:pt x="594" y="278"/>
                  </a:lnTo>
                  <a:lnTo>
                    <a:pt x="596" y="278"/>
                  </a:lnTo>
                  <a:lnTo>
                    <a:pt x="596" y="278"/>
                  </a:lnTo>
                  <a:lnTo>
                    <a:pt x="596" y="280"/>
                  </a:lnTo>
                  <a:lnTo>
                    <a:pt x="596" y="280"/>
                  </a:lnTo>
                  <a:lnTo>
                    <a:pt x="599" y="280"/>
                  </a:lnTo>
                  <a:lnTo>
                    <a:pt x="599" y="280"/>
                  </a:lnTo>
                  <a:lnTo>
                    <a:pt x="599" y="280"/>
                  </a:lnTo>
                  <a:lnTo>
                    <a:pt x="601" y="280"/>
                  </a:lnTo>
                  <a:lnTo>
                    <a:pt x="601" y="280"/>
                  </a:lnTo>
                  <a:lnTo>
                    <a:pt x="601" y="280"/>
                  </a:lnTo>
                  <a:lnTo>
                    <a:pt x="603" y="280"/>
                  </a:lnTo>
                  <a:lnTo>
                    <a:pt x="603" y="280"/>
                  </a:lnTo>
                  <a:lnTo>
                    <a:pt x="603" y="280"/>
                  </a:lnTo>
                  <a:lnTo>
                    <a:pt x="606" y="280"/>
                  </a:lnTo>
                  <a:lnTo>
                    <a:pt x="606" y="280"/>
                  </a:lnTo>
                  <a:lnTo>
                    <a:pt x="606" y="282"/>
                  </a:lnTo>
                  <a:lnTo>
                    <a:pt x="608" y="282"/>
                  </a:lnTo>
                  <a:lnTo>
                    <a:pt x="608" y="282"/>
                  </a:lnTo>
                  <a:lnTo>
                    <a:pt x="608" y="282"/>
                  </a:lnTo>
                  <a:lnTo>
                    <a:pt x="608" y="285"/>
                  </a:lnTo>
                  <a:lnTo>
                    <a:pt x="608" y="285"/>
                  </a:lnTo>
                  <a:lnTo>
                    <a:pt x="608" y="285"/>
                  </a:lnTo>
                  <a:lnTo>
                    <a:pt x="610" y="285"/>
                  </a:lnTo>
                  <a:lnTo>
                    <a:pt x="610" y="287"/>
                  </a:lnTo>
                  <a:lnTo>
                    <a:pt x="610" y="287"/>
                  </a:lnTo>
                  <a:lnTo>
                    <a:pt x="610" y="287"/>
                  </a:lnTo>
                  <a:lnTo>
                    <a:pt x="610" y="287"/>
                  </a:lnTo>
                  <a:lnTo>
                    <a:pt x="610" y="287"/>
                  </a:lnTo>
                  <a:lnTo>
                    <a:pt x="613" y="287"/>
                  </a:lnTo>
                  <a:lnTo>
                    <a:pt x="613" y="287"/>
                  </a:lnTo>
                  <a:lnTo>
                    <a:pt x="615" y="287"/>
                  </a:lnTo>
                  <a:lnTo>
                    <a:pt x="615" y="287"/>
                  </a:lnTo>
                  <a:lnTo>
                    <a:pt x="615" y="289"/>
                  </a:lnTo>
                  <a:lnTo>
                    <a:pt x="615" y="289"/>
                  </a:lnTo>
                  <a:lnTo>
                    <a:pt x="617" y="289"/>
                  </a:lnTo>
                  <a:lnTo>
                    <a:pt x="617" y="289"/>
                  </a:lnTo>
                  <a:lnTo>
                    <a:pt x="617" y="289"/>
                  </a:lnTo>
                  <a:lnTo>
                    <a:pt x="617" y="289"/>
                  </a:lnTo>
                  <a:lnTo>
                    <a:pt x="620" y="289"/>
                  </a:lnTo>
                  <a:lnTo>
                    <a:pt x="620" y="289"/>
                  </a:lnTo>
                  <a:lnTo>
                    <a:pt x="622" y="289"/>
                  </a:lnTo>
                  <a:lnTo>
                    <a:pt x="622" y="289"/>
                  </a:lnTo>
                  <a:lnTo>
                    <a:pt x="622" y="289"/>
                  </a:lnTo>
                  <a:lnTo>
                    <a:pt x="625" y="289"/>
                  </a:lnTo>
                  <a:lnTo>
                    <a:pt x="625" y="289"/>
                  </a:lnTo>
                  <a:lnTo>
                    <a:pt x="625" y="289"/>
                  </a:lnTo>
                  <a:lnTo>
                    <a:pt x="627" y="289"/>
                  </a:lnTo>
                  <a:lnTo>
                    <a:pt x="627" y="289"/>
                  </a:lnTo>
                  <a:lnTo>
                    <a:pt x="627" y="292"/>
                  </a:lnTo>
                  <a:lnTo>
                    <a:pt x="629" y="292"/>
                  </a:lnTo>
                  <a:lnTo>
                    <a:pt x="629" y="292"/>
                  </a:lnTo>
                  <a:lnTo>
                    <a:pt x="629" y="292"/>
                  </a:lnTo>
                  <a:lnTo>
                    <a:pt x="629" y="292"/>
                  </a:lnTo>
                  <a:lnTo>
                    <a:pt x="632" y="292"/>
                  </a:lnTo>
                  <a:lnTo>
                    <a:pt x="632" y="292"/>
                  </a:lnTo>
                  <a:lnTo>
                    <a:pt x="632" y="294"/>
                  </a:lnTo>
                  <a:lnTo>
                    <a:pt x="632" y="294"/>
                  </a:lnTo>
                  <a:lnTo>
                    <a:pt x="634" y="294"/>
                  </a:lnTo>
                  <a:lnTo>
                    <a:pt x="634" y="294"/>
                  </a:lnTo>
                  <a:lnTo>
                    <a:pt x="634" y="294"/>
                  </a:lnTo>
                  <a:lnTo>
                    <a:pt x="636" y="294"/>
                  </a:lnTo>
                  <a:lnTo>
                    <a:pt x="636" y="294"/>
                  </a:lnTo>
                  <a:lnTo>
                    <a:pt x="636" y="294"/>
                  </a:lnTo>
                  <a:lnTo>
                    <a:pt x="636" y="296"/>
                  </a:lnTo>
                  <a:lnTo>
                    <a:pt x="639" y="296"/>
                  </a:lnTo>
                  <a:lnTo>
                    <a:pt x="639" y="296"/>
                  </a:lnTo>
                  <a:lnTo>
                    <a:pt x="639" y="296"/>
                  </a:lnTo>
                  <a:lnTo>
                    <a:pt x="639" y="296"/>
                  </a:lnTo>
                  <a:lnTo>
                    <a:pt x="641" y="296"/>
                  </a:lnTo>
                  <a:lnTo>
                    <a:pt x="641" y="296"/>
                  </a:lnTo>
                  <a:lnTo>
                    <a:pt x="644" y="296"/>
                  </a:lnTo>
                  <a:lnTo>
                    <a:pt x="644" y="296"/>
                  </a:lnTo>
                  <a:lnTo>
                    <a:pt x="644" y="296"/>
                  </a:lnTo>
                  <a:lnTo>
                    <a:pt x="646" y="296"/>
                  </a:lnTo>
                  <a:lnTo>
                    <a:pt x="646" y="296"/>
                  </a:lnTo>
                  <a:lnTo>
                    <a:pt x="646" y="296"/>
                  </a:lnTo>
                  <a:lnTo>
                    <a:pt x="648" y="296"/>
                  </a:lnTo>
                  <a:lnTo>
                    <a:pt x="648" y="296"/>
                  </a:lnTo>
                  <a:lnTo>
                    <a:pt x="648" y="296"/>
                  </a:lnTo>
                  <a:lnTo>
                    <a:pt x="651" y="296"/>
                  </a:lnTo>
                  <a:lnTo>
                    <a:pt x="651" y="299"/>
                  </a:lnTo>
                  <a:lnTo>
                    <a:pt x="651" y="299"/>
                  </a:lnTo>
                  <a:lnTo>
                    <a:pt x="651" y="299"/>
                  </a:lnTo>
                  <a:lnTo>
                    <a:pt x="653" y="299"/>
                  </a:lnTo>
                  <a:lnTo>
                    <a:pt x="653" y="299"/>
                  </a:lnTo>
                  <a:lnTo>
                    <a:pt x="655" y="299"/>
                  </a:lnTo>
                  <a:lnTo>
                    <a:pt x="655" y="296"/>
                  </a:lnTo>
                  <a:lnTo>
                    <a:pt x="655" y="296"/>
                  </a:lnTo>
                  <a:lnTo>
                    <a:pt x="655" y="296"/>
                  </a:lnTo>
                  <a:lnTo>
                    <a:pt x="658" y="296"/>
                  </a:lnTo>
                  <a:lnTo>
                    <a:pt x="658" y="296"/>
                  </a:lnTo>
                  <a:lnTo>
                    <a:pt x="658" y="296"/>
                  </a:lnTo>
                  <a:lnTo>
                    <a:pt x="660" y="296"/>
                  </a:lnTo>
                  <a:lnTo>
                    <a:pt x="660" y="296"/>
                  </a:lnTo>
                  <a:lnTo>
                    <a:pt x="660" y="296"/>
                  </a:lnTo>
                  <a:lnTo>
                    <a:pt x="662" y="296"/>
                  </a:lnTo>
                  <a:lnTo>
                    <a:pt x="662" y="296"/>
                  </a:lnTo>
                  <a:lnTo>
                    <a:pt x="662" y="296"/>
                  </a:lnTo>
                  <a:lnTo>
                    <a:pt x="665" y="296"/>
                  </a:lnTo>
                  <a:lnTo>
                    <a:pt x="665" y="296"/>
                  </a:lnTo>
                  <a:lnTo>
                    <a:pt x="665" y="296"/>
                  </a:lnTo>
                  <a:lnTo>
                    <a:pt x="665" y="299"/>
                  </a:lnTo>
                  <a:lnTo>
                    <a:pt x="665" y="299"/>
                  </a:lnTo>
                  <a:lnTo>
                    <a:pt x="665" y="301"/>
                  </a:lnTo>
                  <a:lnTo>
                    <a:pt x="665" y="301"/>
                  </a:lnTo>
                  <a:lnTo>
                    <a:pt x="665" y="301"/>
                  </a:lnTo>
                  <a:lnTo>
                    <a:pt x="667" y="301"/>
                  </a:lnTo>
                  <a:lnTo>
                    <a:pt x="667" y="301"/>
                  </a:lnTo>
                  <a:lnTo>
                    <a:pt x="670" y="301"/>
                  </a:lnTo>
                  <a:lnTo>
                    <a:pt x="670" y="304"/>
                  </a:lnTo>
                  <a:lnTo>
                    <a:pt x="670" y="304"/>
                  </a:lnTo>
                  <a:lnTo>
                    <a:pt x="670" y="304"/>
                  </a:lnTo>
                  <a:lnTo>
                    <a:pt x="672" y="304"/>
                  </a:lnTo>
                  <a:lnTo>
                    <a:pt x="672" y="304"/>
                  </a:lnTo>
                  <a:lnTo>
                    <a:pt x="672" y="304"/>
                  </a:lnTo>
                  <a:lnTo>
                    <a:pt x="674" y="304"/>
                  </a:lnTo>
                  <a:lnTo>
                    <a:pt x="674" y="304"/>
                  </a:lnTo>
                  <a:lnTo>
                    <a:pt x="674" y="304"/>
                  </a:lnTo>
                  <a:lnTo>
                    <a:pt x="677" y="304"/>
                  </a:lnTo>
                  <a:lnTo>
                    <a:pt x="677" y="304"/>
                  </a:lnTo>
                  <a:lnTo>
                    <a:pt x="677" y="304"/>
                  </a:lnTo>
                  <a:lnTo>
                    <a:pt x="677" y="304"/>
                  </a:lnTo>
                  <a:lnTo>
                    <a:pt x="677" y="301"/>
                  </a:lnTo>
                  <a:lnTo>
                    <a:pt x="679" y="301"/>
                  </a:lnTo>
                  <a:lnTo>
                    <a:pt x="679" y="301"/>
                  </a:lnTo>
                  <a:lnTo>
                    <a:pt x="679" y="301"/>
                  </a:lnTo>
                  <a:lnTo>
                    <a:pt x="681" y="301"/>
                  </a:lnTo>
                  <a:lnTo>
                    <a:pt x="681" y="299"/>
                  </a:lnTo>
                  <a:lnTo>
                    <a:pt x="681" y="299"/>
                  </a:lnTo>
                  <a:lnTo>
                    <a:pt x="681" y="299"/>
                  </a:lnTo>
                  <a:lnTo>
                    <a:pt x="684" y="299"/>
                  </a:lnTo>
                  <a:lnTo>
                    <a:pt x="684" y="299"/>
                  </a:lnTo>
                  <a:lnTo>
                    <a:pt x="684" y="299"/>
                  </a:lnTo>
                  <a:lnTo>
                    <a:pt x="684" y="299"/>
                  </a:lnTo>
                  <a:lnTo>
                    <a:pt x="684" y="296"/>
                  </a:lnTo>
                  <a:lnTo>
                    <a:pt x="686" y="296"/>
                  </a:lnTo>
                  <a:lnTo>
                    <a:pt x="686" y="296"/>
                  </a:lnTo>
                  <a:lnTo>
                    <a:pt x="686" y="296"/>
                  </a:lnTo>
                  <a:lnTo>
                    <a:pt x="688" y="296"/>
                  </a:lnTo>
                  <a:lnTo>
                    <a:pt x="688" y="296"/>
                  </a:lnTo>
                  <a:lnTo>
                    <a:pt x="688" y="296"/>
                  </a:lnTo>
                  <a:lnTo>
                    <a:pt x="688" y="296"/>
                  </a:lnTo>
                  <a:lnTo>
                    <a:pt x="691" y="296"/>
                  </a:lnTo>
                  <a:lnTo>
                    <a:pt x="691" y="296"/>
                  </a:lnTo>
                  <a:lnTo>
                    <a:pt x="691" y="294"/>
                  </a:lnTo>
                  <a:lnTo>
                    <a:pt x="691" y="294"/>
                  </a:lnTo>
                  <a:lnTo>
                    <a:pt x="693" y="294"/>
                  </a:lnTo>
                  <a:lnTo>
                    <a:pt x="693" y="294"/>
                  </a:lnTo>
                  <a:lnTo>
                    <a:pt x="693" y="294"/>
                  </a:lnTo>
                  <a:lnTo>
                    <a:pt x="696" y="294"/>
                  </a:lnTo>
                  <a:lnTo>
                    <a:pt x="696" y="294"/>
                  </a:lnTo>
                  <a:lnTo>
                    <a:pt x="696" y="294"/>
                  </a:lnTo>
                  <a:lnTo>
                    <a:pt x="696" y="292"/>
                  </a:lnTo>
                  <a:lnTo>
                    <a:pt x="698" y="292"/>
                  </a:lnTo>
                  <a:lnTo>
                    <a:pt x="698" y="292"/>
                  </a:lnTo>
                  <a:lnTo>
                    <a:pt x="698" y="292"/>
                  </a:lnTo>
                  <a:lnTo>
                    <a:pt x="698" y="292"/>
                  </a:lnTo>
                  <a:lnTo>
                    <a:pt x="700" y="292"/>
                  </a:lnTo>
                  <a:lnTo>
                    <a:pt x="700" y="292"/>
                  </a:lnTo>
                  <a:lnTo>
                    <a:pt x="703" y="292"/>
                  </a:lnTo>
                  <a:lnTo>
                    <a:pt x="703" y="289"/>
                  </a:lnTo>
                  <a:lnTo>
                    <a:pt x="703" y="289"/>
                  </a:lnTo>
                  <a:lnTo>
                    <a:pt x="703" y="289"/>
                  </a:lnTo>
                  <a:lnTo>
                    <a:pt x="705" y="289"/>
                  </a:lnTo>
                  <a:lnTo>
                    <a:pt x="705" y="289"/>
                  </a:lnTo>
                  <a:lnTo>
                    <a:pt x="705" y="289"/>
                  </a:lnTo>
                  <a:lnTo>
                    <a:pt x="705" y="289"/>
                  </a:lnTo>
                  <a:lnTo>
                    <a:pt x="707" y="289"/>
                  </a:lnTo>
                  <a:lnTo>
                    <a:pt x="707" y="287"/>
                  </a:lnTo>
                  <a:lnTo>
                    <a:pt x="707" y="287"/>
                  </a:lnTo>
                  <a:lnTo>
                    <a:pt x="710" y="287"/>
                  </a:lnTo>
                  <a:lnTo>
                    <a:pt x="710" y="287"/>
                  </a:lnTo>
                  <a:lnTo>
                    <a:pt x="710" y="287"/>
                  </a:lnTo>
                  <a:lnTo>
                    <a:pt x="710" y="287"/>
                  </a:lnTo>
                  <a:lnTo>
                    <a:pt x="712" y="287"/>
                  </a:lnTo>
                  <a:lnTo>
                    <a:pt x="712" y="287"/>
                  </a:lnTo>
                  <a:lnTo>
                    <a:pt x="712" y="287"/>
                  </a:lnTo>
                  <a:lnTo>
                    <a:pt x="715" y="287"/>
                  </a:lnTo>
                  <a:lnTo>
                    <a:pt x="715" y="287"/>
                  </a:lnTo>
                  <a:lnTo>
                    <a:pt x="715" y="287"/>
                  </a:lnTo>
                  <a:lnTo>
                    <a:pt x="717" y="287"/>
                  </a:lnTo>
                  <a:lnTo>
                    <a:pt x="717" y="287"/>
                  </a:lnTo>
                  <a:lnTo>
                    <a:pt x="717" y="287"/>
                  </a:lnTo>
                  <a:lnTo>
                    <a:pt x="717" y="285"/>
                  </a:lnTo>
                  <a:lnTo>
                    <a:pt x="719" y="285"/>
                  </a:lnTo>
                  <a:lnTo>
                    <a:pt x="719" y="285"/>
                  </a:lnTo>
                  <a:lnTo>
                    <a:pt x="722" y="285"/>
                  </a:lnTo>
                  <a:lnTo>
                    <a:pt x="722" y="285"/>
                  </a:lnTo>
                  <a:lnTo>
                    <a:pt x="722" y="285"/>
                  </a:lnTo>
                  <a:lnTo>
                    <a:pt x="724" y="285"/>
                  </a:lnTo>
                  <a:lnTo>
                    <a:pt x="724" y="285"/>
                  </a:lnTo>
                  <a:lnTo>
                    <a:pt x="724" y="285"/>
                  </a:lnTo>
                  <a:lnTo>
                    <a:pt x="724" y="282"/>
                  </a:lnTo>
                  <a:lnTo>
                    <a:pt x="724" y="282"/>
                  </a:lnTo>
                  <a:lnTo>
                    <a:pt x="726" y="282"/>
                  </a:lnTo>
                  <a:lnTo>
                    <a:pt x="726" y="282"/>
                  </a:lnTo>
                  <a:lnTo>
                    <a:pt x="726" y="282"/>
                  </a:lnTo>
                  <a:lnTo>
                    <a:pt x="729" y="282"/>
                  </a:lnTo>
                  <a:lnTo>
                    <a:pt x="729" y="282"/>
                  </a:lnTo>
                  <a:lnTo>
                    <a:pt x="729" y="282"/>
                  </a:lnTo>
                  <a:lnTo>
                    <a:pt x="729" y="282"/>
                  </a:lnTo>
                  <a:lnTo>
                    <a:pt x="731" y="282"/>
                  </a:lnTo>
                  <a:lnTo>
                    <a:pt x="731" y="282"/>
                  </a:lnTo>
                  <a:lnTo>
                    <a:pt x="731" y="282"/>
                  </a:lnTo>
                  <a:lnTo>
                    <a:pt x="733" y="282"/>
                  </a:lnTo>
                  <a:lnTo>
                    <a:pt x="733" y="282"/>
                  </a:lnTo>
                  <a:lnTo>
                    <a:pt x="736" y="282"/>
                  </a:lnTo>
                  <a:lnTo>
                    <a:pt x="736" y="282"/>
                  </a:lnTo>
                  <a:lnTo>
                    <a:pt x="736" y="282"/>
                  </a:lnTo>
                  <a:lnTo>
                    <a:pt x="738" y="282"/>
                  </a:lnTo>
                  <a:lnTo>
                    <a:pt x="738" y="282"/>
                  </a:lnTo>
                  <a:lnTo>
                    <a:pt x="738" y="282"/>
                  </a:lnTo>
                  <a:lnTo>
                    <a:pt x="738" y="282"/>
                  </a:lnTo>
                  <a:lnTo>
                    <a:pt x="741" y="282"/>
                  </a:lnTo>
                  <a:lnTo>
                    <a:pt x="741" y="282"/>
                  </a:lnTo>
                  <a:lnTo>
                    <a:pt x="743" y="282"/>
                  </a:lnTo>
                  <a:lnTo>
                    <a:pt x="743" y="282"/>
                  </a:lnTo>
                  <a:lnTo>
                    <a:pt x="743" y="282"/>
                  </a:lnTo>
                  <a:lnTo>
                    <a:pt x="745" y="282"/>
                  </a:lnTo>
                  <a:lnTo>
                    <a:pt x="745" y="282"/>
                  </a:lnTo>
                  <a:lnTo>
                    <a:pt x="745" y="282"/>
                  </a:lnTo>
                  <a:lnTo>
                    <a:pt x="748" y="282"/>
                  </a:lnTo>
                  <a:lnTo>
                    <a:pt x="748" y="282"/>
                  </a:lnTo>
                  <a:lnTo>
                    <a:pt x="750" y="282"/>
                  </a:lnTo>
                  <a:lnTo>
                    <a:pt x="750" y="282"/>
                  </a:lnTo>
                  <a:lnTo>
                    <a:pt x="750" y="282"/>
                  </a:lnTo>
                  <a:lnTo>
                    <a:pt x="752" y="282"/>
                  </a:lnTo>
                  <a:lnTo>
                    <a:pt x="752" y="282"/>
                  </a:lnTo>
                  <a:lnTo>
                    <a:pt x="752" y="282"/>
                  </a:lnTo>
                  <a:lnTo>
                    <a:pt x="755" y="282"/>
                  </a:lnTo>
                  <a:lnTo>
                    <a:pt x="755" y="282"/>
                  </a:lnTo>
                  <a:lnTo>
                    <a:pt x="755" y="282"/>
                  </a:lnTo>
                  <a:lnTo>
                    <a:pt x="757" y="282"/>
                  </a:lnTo>
                  <a:lnTo>
                    <a:pt x="757" y="285"/>
                  </a:lnTo>
                  <a:lnTo>
                    <a:pt x="757" y="285"/>
                  </a:lnTo>
                  <a:lnTo>
                    <a:pt x="757" y="282"/>
                  </a:lnTo>
                  <a:lnTo>
                    <a:pt x="757" y="282"/>
                  </a:lnTo>
                  <a:lnTo>
                    <a:pt x="759" y="282"/>
                  </a:lnTo>
                  <a:lnTo>
                    <a:pt x="759" y="282"/>
                  </a:lnTo>
                  <a:lnTo>
                    <a:pt x="759" y="282"/>
                  </a:lnTo>
                  <a:lnTo>
                    <a:pt x="762" y="282"/>
                  </a:lnTo>
                  <a:lnTo>
                    <a:pt x="762" y="282"/>
                  </a:lnTo>
                  <a:lnTo>
                    <a:pt x="762" y="282"/>
                  </a:lnTo>
                  <a:lnTo>
                    <a:pt x="764" y="282"/>
                  </a:lnTo>
                  <a:lnTo>
                    <a:pt x="764" y="282"/>
                  </a:lnTo>
                  <a:lnTo>
                    <a:pt x="764" y="282"/>
                  </a:lnTo>
                  <a:lnTo>
                    <a:pt x="764" y="282"/>
                  </a:lnTo>
                  <a:lnTo>
                    <a:pt x="767" y="282"/>
                  </a:lnTo>
                  <a:lnTo>
                    <a:pt x="767" y="282"/>
                  </a:lnTo>
                  <a:lnTo>
                    <a:pt x="769" y="282"/>
                  </a:lnTo>
                  <a:lnTo>
                    <a:pt x="769" y="282"/>
                  </a:lnTo>
                  <a:lnTo>
                    <a:pt x="769" y="282"/>
                  </a:lnTo>
                  <a:lnTo>
                    <a:pt x="769" y="282"/>
                  </a:lnTo>
                  <a:lnTo>
                    <a:pt x="771" y="282"/>
                  </a:lnTo>
                  <a:lnTo>
                    <a:pt x="771" y="282"/>
                  </a:lnTo>
                  <a:lnTo>
                    <a:pt x="771" y="282"/>
                  </a:lnTo>
                  <a:lnTo>
                    <a:pt x="771" y="280"/>
                  </a:lnTo>
                  <a:lnTo>
                    <a:pt x="774" y="280"/>
                  </a:lnTo>
                  <a:lnTo>
                    <a:pt x="774" y="280"/>
                  </a:lnTo>
                  <a:lnTo>
                    <a:pt x="774" y="280"/>
                  </a:lnTo>
                  <a:lnTo>
                    <a:pt x="776" y="280"/>
                  </a:lnTo>
                  <a:lnTo>
                    <a:pt x="776" y="280"/>
                  </a:lnTo>
                  <a:lnTo>
                    <a:pt x="776" y="278"/>
                  </a:lnTo>
                  <a:lnTo>
                    <a:pt x="776" y="278"/>
                  </a:lnTo>
                  <a:lnTo>
                    <a:pt x="778" y="278"/>
                  </a:lnTo>
                  <a:lnTo>
                    <a:pt x="778" y="278"/>
                  </a:lnTo>
                  <a:lnTo>
                    <a:pt x="778" y="278"/>
                  </a:lnTo>
                  <a:lnTo>
                    <a:pt x="778" y="278"/>
                  </a:lnTo>
                  <a:lnTo>
                    <a:pt x="781" y="278"/>
                  </a:lnTo>
                  <a:lnTo>
                    <a:pt x="781" y="278"/>
                  </a:lnTo>
                  <a:lnTo>
                    <a:pt x="783" y="278"/>
                  </a:lnTo>
                  <a:lnTo>
                    <a:pt x="783" y="278"/>
                  </a:lnTo>
                  <a:lnTo>
                    <a:pt x="783" y="278"/>
                  </a:lnTo>
                  <a:lnTo>
                    <a:pt x="786" y="278"/>
                  </a:lnTo>
                  <a:lnTo>
                    <a:pt x="786" y="278"/>
                  </a:lnTo>
                  <a:lnTo>
                    <a:pt x="786" y="278"/>
                  </a:lnTo>
                  <a:lnTo>
                    <a:pt x="788" y="278"/>
                  </a:lnTo>
                  <a:lnTo>
                    <a:pt x="788" y="278"/>
                  </a:lnTo>
                  <a:lnTo>
                    <a:pt x="788" y="275"/>
                  </a:lnTo>
                  <a:lnTo>
                    <a:pt x="788" y="275"/>
                  </a:lnTo>
                  <a:lnTo>
                    <a:pt x="790" y="275"/>
                  </a:lnTo>
                  <a:lnTo>
                    <a:pt x="790" y="275"/>
                  </a:lnTo>
                  <a:lnTo>
                    <a:pt x="790" y="275"/>
                  </a:lnTo>
                  <a:lnTo>
                    <a:pt x="790" y="275"/>
                  </a:lnTo>
                  <a:lnTo>
                    <a:pt x="790" y="273"/>
                  </a:lnTo>
                  <a:lnTo>
                    <a:pt x="793" y="273"/>
                  </a:lnTo>
                  <a:lnTo>
                    <a:pt x="793" y="273"/>
                  </a:lnTo>
                  <a:lnTo>
                    <a:pt x="793" y="270"/>
                  </a:lnTo>
                  <a:lnTo>
                    <a:pt x="793" y="270"/>
                  </a:lnTo>
                  <a:lnTo>
                    <a:pt x="795" y="270"/>
                  </a:lnTo>
                  <a:lnTo>
                    <a:pt x="795" y="270"/>
                  </a:lnTo>
                  <a:lnTo>
                    <a:pt x="795" y="270"/>
                  </a:lnTo>
                  <a:lnTo>
                    <a:pt x="795" y="270"/>
                  </a:lnTo>
                  <a:lnTo>
                    <a:pt x="795" y="268"/>
                  </a:lnTo>
                  <a:lnTo>
                    <a:pt x="797" y="268"/>
                  </a:lnTo>
                  <a:lnTo>
                    <a:pt x="797" y="268"/>
                  </a:lnTo>
                  <a:lnTo>
                    <a:pt x="797" y="268"/>
                  </a:lnTo>
                  <a:lnTo>
                    <a:pt x="797" y="266"/>
                  </a:lnTo>
                  <a:lnTo>
                    <a:pt x="797" y="266"/>
                  </a:lnTo>
                  <a:lnTo>
                    <a:pt x="797" y="266"/>
                  </a:lnTo>
                  <a:lnTo>
                    <a:pt x="800" y="266"/>
                  </a:lnTo>
                  <a:lnTo>
                    <a:pt x="800" y="266"/>
                  </a:lnTo>
                  <a:lnTo>
                    <a:pt x="800" y="266"/>
                  </a:lnTo>
                  <a:lnTo>
                    <a:pt x="800" y="263"/>
                  </a:lnTo>
                  <a:lnTo>
                    <a:pt x="802" y="263"/>
                  </a:lnTo>
                  <a:lnTo>
                    <a:pt x="802" y="263"/>
                  </a:lnTo>
                  <a:lnTo>
                    <a:pt x="802" y="263"/>
                  </a:lnTo>
                  <a:lnTo>
                    <a:pt x="802" y="261"/>
                  </a:lnTo>
                  <a:lnTo>
                    <a:pt x="802" y="261"/>
                  </a:lnTo>
                  <a:lnTo>
                    <a:pt x="802" y="261"/>
                  </a:lnTo>
                  <a:lnTo>
                    <a:pt x="804" y="261"/>
                  </a:lnTo>
                  <a:lnTo>
                    <a:pt x="804" y="259"/>
                  </a:lnTo>
                  <a:lnTo>
                    <a:pt x="804" y="259"/>
                  </a:lnTo>
                  <a:lnTo>
                    <a:pt x="804" y="259"/>
                  </a:lnTo>
                  <a:lnTo>
                    <a:pt x="804" y="259"/>
                  </a:lnTo>
                  <a:lnTo>
                    <a:pt x="807" y="259"/>
                  </a:lnTo>
                  <a:lnTo>
                    <a:pt x="807" y="259"/>
                  </a:lnTo>
                  <a:lnTo>
                    <a:pt x="809" y="259"/>
                  </a:lnTo>
                  <a:lnTo>
                    <a:pt x="809" y="256"/>
                  </a:lnTo>
                  <a:lnTo>
                    <a:pt x="809" y="256"/>
                  </a:lnTo>
                  <a:lnTo>
                    <a:pt x="809" y="256"/>
                  </a:lnTo>
                  <a:lnTo>
                    <a:pt x="812" y="256"/>
                  </a:lnTo>
                  <a:lnTo>
                    <a:pt x="812" y="256"/>
                  </a:lnTo>
                  <a:lnTo>
                    <a:pt x="812" y="256"/>
                  </a:lnTo>
                  <a:lnTo>
                    <a:pt x="812" y="256"/>
                  </a:lnTo>
                  <a:lnTo>
                    <a:pt x="814" y="256"/>
                  </a:lnTo>
                  <a:lnTo>
                    <a:pt x="814" y="256"/>
                  </a:lnTo>
                  <a:lnTo>
                    <a:pt x="816" y="256"/>
                  </a:lnTo>
                  <a:lnTo>
                    <a:pt x="816" y="256"/>
                  </a:lnTo>
                  <a:lnTo>
                    <a:pt x="816" y="256"/>
                  </a:lnTo>
                  <a:lnTo>
                    <a:pt x="816" y="256"/>
                  </a:lnTo>
                  <a:lnTo>
                    <a:pt x="816" y="254"/>
                  </a:lnTo>
                  <a:lnTo>
                    <a:pt x="819" y="254"/>
                  </a:lnTo>
                  <a:lnTo>
                    <a:pt x="819" y="254"/>
                  </a:lnTo>
                  <a:lnTo>
                    <a:pt x="819" y="254"/>
                  </a:lnTo>
                  <a:lnTo>
                    <a:pt x="819" y="251"/>
                  </a:lnTo>
                  <a:lnTo>
                    <a:pt x="819" y="251"/>
                  </a:lnTo>
                  <a:lnTo>
                    <a:pt x="821" y="251"/>
                  </a:lnTo>
                  <a:lnTo>
                    <a:pt x="821" y="249"/>
                  </a:lnTo>
                  <a:lnTo>
                    <a:pt x="821" y="249"/>
                  </a:lnTo>
                  <a:lnTo>
                    <a:pt x="821" y="249"/>
                  </a:lnTo>
                  <a:lnTo>
                    <a:pt x="823" y="249"/>
                  </a:lnTo>
                  <a:lnTo>
                    <a:pt x="823" y="249"/>
                  </a:lnTo>
                  <a:lnTo>
                    <a:pt x="823" y="249"/>
                  </a:lnTo>
                  <a:lnTo>
                    <a:pt x="823" y="249"/>
                  </a:lnTo>
                  <a:lnTo>
                    <a:pt x="826" y="249"/>
                  </a:lnTo>
                  <a:lnTo>
                    <a:pt x="826" y="247"/>
                  </a:lnTo>
                  <a:lnTo>
                    <a:pt x="826" y="247"/>
                  </a:lnTo>
                  <a:lnTo>
                    <a:pt x="823" y="247"/>
                  </a:lnTo>
                  <a:lnTo>
                    <a:pt x="823" y="247"/>
                  </a:lnTo>
                  <a:lnTo>
                    <a:pt x="823" y="244"/>
                  </a:lnTo>
                  <a:lnTo>
                    <a:pt x="823" y="244"/>
                  </a:lnTo>
                  <a:lnTo>
                    <a:pt x="823" y="244"/>
                  </a:lnTo>
                  <a:lnTo>
                    <a:pt x="823" y="244"/>
                  </a:lnTo>
                  <a:lnTo>
                    <a:pt x="823" y="242"/>
                  </a:lnTo>
                  <a:lnTo>
                    <a:pt x="821" y="242"/>
                  </a:lnTo>
                  <a:lnTo>
                    <a:pt x="821" y="242"/>
                  </a:lnTo>
                  <a:lnTo>
                    <a:pt x="821" y="242"/>
                  </a:lnTo>
                  <a:lnTo>
                    <a:pt x="821" y="242"/>
                  </a:lnTo>
                  <a:lnTo>
                    <a:pt x="819" y="242"/>
                  </a:lnTo>
                  <a:lnTo>
                    <a:pt x="819" y="242"/>
                  </a:lnTo>
                  <a:lnTo>
                    <a:pt x="816" y="242"/>
                  </a:lnTo>
                  <a:lnTo>
                    <a:pt x="816" y="240"/>
                  </a:lnTo>
                  <a:lnTo>
                    <a:pt x="816" y="240"/>
                  </a:lnTo>
                  <a:lnTo>
                    <a:pt x="816" y="240"/>
                  </a:lnTo>
                  <a:lnTo>
                    <a:pt x="816" y="240"/>
                  </a:lnTo>
                  <a:lnTo>
                    <a:pt x="816" y="237"/>
                  </a:lnTo>
                  <a:lnTo>
                    <a:pt x="814" y="237"/>
                  </a:lnTo>
                  <a:lnTo>
                    <a:pt x="814" y="237"/>
                  </a:lnTo>
                  <a:lnTo>
                    <a:pt x="814" y="237"/>
                  </a:lnTo>
                  <a:lnTo>
                    <a:pt x="814" y="237"/>
                  </a:lnTo>
                  <a:lnTo>
                    <a:pt x="814" y="235"/>
                  </a:lnTo>
                  <a:lnTo>
                    <a:pt x="812" y="235"/>
                  </a:lnTo>
                  <a:lnTo>
                    <a:pt x="812" y="235"/>
                  </a:lnTo>
                  <a:lnTo>
                    <a:pt x="812" y="235"/>
                  </a:lnTo>
                  <a:lnTo>
                    <a:pt x="812" y="232"/>
                  </a:lnTo>
                  <a:lnTo>
                    <a:pt x="812" y="232"/>
                  </a:lnTo>
                  <a:lnTo>
                    <a:pt x="812" y="232"/>
                  </a:lnTo>
                  <a:lnTo>
                    <a:pt x="812" y="230"/>
                  </a:lnTo>
                  <a:lnTo>
                    <a:pt x="814" y="230"/>
                  </a:lnTo>
                  <a:lnTo>
                    <a:pt x="814" y="230"/>
                  </a:lnTo>
                  <a:lnTo>
                    <a:pt x="814" y="228"/>
                  </a:lnTo>
                  <a:lnTo>
                    <a:pt x="814" y="228"/>
                  </a:lnTo>
                  <a:lnTo>
                    <a:pt x="814" y="228"/>
                  </a:lnTo>
                  <a:lnTo>
                    <a:pt x="816" y="228"/>
                  </a:lnTo>
                  <a:lnTo>
                    <a:pt x="816" y="228"/>
                  </a:lnTo>
                  <a:lnTo>
                    <a:pt x="816" y="225"/>
                  </a:lnTo>
                  <a:lnTo>
                    <a:pt x="816" y="225"/>
                  </a:lnTo>
                  <a:lnTo>
                    <a:pt x="816" y="225"/>
                  </a:lnTo>
                  <a:lnTo>
                    <a:pt x="816" y="223"/>
                  </a:lnTo>
                  <a:lnTo>
                    <a:pt x="816" y="223"/>
                  </a:lnTo>
                  <a:lnTo>
                    <a:pt x="816" y="223"/>
                  </a:lnTo>
                  <a:lnTo>
                    <a:pt x="816" y="221"/>
                  </a:lnTo>
                  <a:lnTo>
                    <a:pt x="819" y="221"/>
                  </a:lnTo>
                  <a:lnTo>
                    <a:pt x="819" y="221"/>
                  </a:lnTo>
                  <a:lnTo>
                    <a:pt x="819" y="221"/>
                  </a:lnTo>
                  <a:lnTo>
                    <a:pt x="819" y="218"/>
                  </a:lnTo>
                  <a:lnTo>
                    <a:pt x="819" y="218"/>
                  </a:lnTo>
                  <a:lnTo>
                    <a:pt x="821" y="218"/>
                  </a:lnTo>
                  <a:lnTo>
                    <a:pt x="821" y="216"/>
                  </a:lnTo>
                  <a:lnTo>
                    <a:pt x="821" y="216"/>
                  </a:lnTo>
                  <a:lnTo>
                    <a:pt x="821" y="216"/>
                  </a:lnTo>
                  <a:lnTo>
                    <a:pt x="821" y="216"/>
                  </a:lnTo>
                  <a:lnTo>
                    <a:pt x="823" y="216"/>
                  </a:lnTo>
                  <a:lnTo>
                    <a:pt x="823" y="216"/>
                  </a:lnTo>
                  <a:lnTo>
                    <a:pt x="823" y="216"/>
                  </a:lnTo>
                  <a:lnTo>
                    <a:pt x="823" y="216"/>
                  </a:lnTo>
                  <a:lnTo>
                    <a:pt x="826" y="216"/>
                  </a:lnTo>
                  <a:lnTo>
                    <a:pt x="826" y="216"/>
                  </a:lnTo>
                  <a:lnTo>
                    <a:pt x="828" y="216"/>
                  </a:lnTo>
                  <a:lnTo>
                    <a:pt x="828" y="216"/>
                  </a:lnTo>
                  <a:lnTo>
                    <a:pt x="828" y="216"/>
                  </a:lnTo>
                  <a:lnTo>
                    <a:pt x="830" y="216"/>
                  </a:lnTo>
                  <a:lnTo>
                    <a:pt x="830" y="216"/>
                  </a:lnTo>
                  <a:lnTo>
                    <a:pt x="830" y="216"/>
                  </a:lnTo>
                  <a:lnTo>
                    <a:pt x="833" y="216"/>
                  </a:lnTo>
                  <a:lnTo>
                    <a:pt x="833" y="216"/>
                  </a:lnTo>
                  <a:lnTo>
                    <a:pt x="835" y="216"/>
                  </a:lnTo>
                  <a:lnTo>
                    <a:pt x="835" y="216"/>
                  </a:lnTo>
                  <a:lnTo>
                    <a:pt x="835" y="216"/>
                  </a:lnTo>
                  <a:lnTo>
                    <a:pt x="835" y="216"/>
                  </a:lnTo>
                  <a:lnTo>
                    <a:pt x="835" y="216"/>
                  </a:lnTo>
                  <a:lnTo>
                    <a:pt x="838" y="216"/>
                  </a:lnTo>
                  <a:lnTo>
                    <a:pt x="838" y="218"/>
                  </a:lnTo>
                  <a:lnTo>
                    <a:pt x="838" y="218"/>
                  </a:lnTo>
                  <a:lnTo>
                    <a:pt x="838" y="218"/>
                  </a:lnTo>
                  <a:lnTo>
                    <a:pt x="838" y="218"/>
                  </a:lnTo>
                  <a:lnTo>
                    <a:pt x="840" y="218"/>
                  </a:lnTo>
                  <a:lnTo>
                    <a:pt x="840" y="218"/>
                  </a:lnTo>
                  <a:lnTo>
                    <a:pt x="840" y="221"/>
                  </a:lnTo>
                  <a:lnTo>
                    <a:pt x="842" y="221"/>
                  </a:lnTo>
                  <a:lnTo>
                    <a:pt x="842" y="221"/>
                  </a:lnTo>
                  <a:lnTo>
                    <a:pt x="842" y="221"/>
                  </a:lnTo>
                  <a:lnTo>
                    <a:pt x="845" y="221"/>
                  </a:lnTo>
                  <a:lnTo>
                    <a:pt x="845" y="221"/>
                  </a:lnTo>
                  <a:lnTo>
                    <a:pt x="845" y="221"/>
                  </a:lnTo>
                  <a:lnTo>
                    <a:pt x="845" y="221"/>
                  </a:lnTo>
                  <a:lnTo>
                    <a:pt x="847" y="221"/>
                  </a:lnTo>
                  <a:lnTo>
                    <a:pt x="847" y="221"/>
                  </a:lnTo>
                  <a:lnTo>
                    <a:pt x="849" y="221"/>
                  </a:lnTo>
                  <a:lnTo>
                    <a:pt x="849" y="223"/>
                  </a:lnTo>
                  <a:lnTo>
                    <a:pt x="849" y="223"/>
                  </a:lnTo>
                  <a:lnTo>
                    <a:pt x="849" y="223"/>
                  </a:lnTo>
                  <a:lnTo>
                    <a:pt x="852" y="223"/>
                  </a:lnTo>
                  <a:lnTo>
                    <a:pt x="852" y="223"/>
                  </a:lnTo>
                  <a:lnTo>
                    <a:pt x="852" y="223"/>
                  </a:lnTo>
                  <a:lnTo>
                    <a:pt x="854" y="223"/>
                  </a:lnTo>
                  <a:lnTo>
                    <a:pt x="854" y="223"/>
                  </a:lnTo>
                  <a:lnTo>
                    <a:pt x="857" y="223"/>
                  </a:lnTo>
                  <a:lnTo>
                    <a:pt x="857" y="223"/>
                  </a:lnTo>
                  <a:lnTo>
                    <a:pt x="857" y="223"/>
                  </a:lnTo>
                  <a:lnTo>
                    <a:pt x="859" y="223"/>
                  </a:lnTo>
                  <a:lnTo>
                    <a:pt x="859" y="223"/>
                  </a:lnTo>
                  <a:lnTo>
                    <a:pt x="859" y="223"/>
                  </a:lnTo>
                  <a:lnTo>
                    <a:pt x="861" y="223"/>
                  </a:lnTo>
                  <a:lnTo>
                    <a:pt x="861" y="223"/>
                  </a:lnTo>
                  <a:lnTo>
                    <a:pt x="861" y="223"/>
                  </a:lnTo>
                  <a:lnTo>
                    <a:pt x="861" y="223"/>
                  </a:lnTo>
                  <a:lnTo>
                    <a:pt x="861" y="221"/>
                  </a:lnTo>
                  <a:lnTo>
                    <a:pt x="864" y="221"/>
                  </a:lnTo>
                  <a:lnTo>
                    <a:pt x="864" y="221"/>
                  </a:lnTo>
                  <a:lnTo>
                    <a:pt x="864" y="221"/>
                  </a:lnTo>
                  <a:lnTo>
                    <a:pt x="864" y="221"/>
                  </a:lnTo>
                  <a:lnTo>
                    <a:pt x="866" y="221"/>
                  </a:lnTo>
                  <a:lnTo>
                    <a:pt x="866" y="221"/>
                  </a:lnTo>
                  <a:lnTo>
                    <a:pt x="866" y="218"/>
                  </a:lnTo>
                  <a:lnTo>
                    <a:pt x="868" y="218"/>
                  </a:lnTo>
                  <a:lnTo>
                    <a:pt x="868" y="218"/>
                  </a:lnTo>
                  <a:lnTo>
                    <a:pt x="868" y="218"/>
                  </a:lnTo>
                  <a:lnTo>
                    <a:pt x="868" y="218"/>
                  </a:lnTo>
                  <a:lnTo>
                    <a:pt x="871" y="218"/>
                  </a:lnTo>
                  <a:lnTo>
                    <a:pt x="871" y="216"/>
                  </a:lnTo>
                  <a:lnTo>
                    <a:pt x="871" y="216"/>
                  </a:lnTo>
                  <a:lnTo>
                    <a:pt x="871" y="216"/>
                  </a:lnTo>
                  <a:lnTo>
                    <a:pt x="871" y="216"/>
                  </a:lnTo>
                  <a:lnTo>
                    <a:pt x="873" y="216"/>
                  </a:lnTo>
                  <a:lnTo>
                    <a:pt x="873" y="216"/>
                  </a:lnTo>
                  <a:lnTo>
                    <a:pt x="873" y="216"/>
                  </a:lnTo>
                  <a:lnTo>
                    <a:pt x="875" y="216"/>
                  </a:lnTo>
                  <a:lnTo>
                    <a:pt x="875" y="214"/>
                  </a:lnTo>
                  <a:lnTo>
                    <a:pt x="875" y="214"/>
                  </a:lnTo>
                  <a:lnTo>
                    <a:pt x="875" y="214"/>
                  </a:lnTo>
                  <a:lnTo>
                    <a:pt x="875" y="214"/>
                  </a:lnTo>
                  <a:lnTo>
                    <a:pt x="878" y="214"/>
                  </a:lnTo>
                  <a:lnTo>
                    <a:pt x="878" y="211"/>
                  </a:lnTo>
                  <a:lnTo>
                    <a:pt x="878" y="211"/>
                  </a:lnTo>
                  <a:lnTo>
                    <a:pt x="878" y="211"/>
                  </a:lnTo>
                  <a:lnTo>
                    <a:pt x="878" y="209"/>
                  </a:lnTo>
                  <a:lnTo>
                    <a:pt x="878" y="209"/>
                  </a:lnTo>
                  <a:lnTo>
                    <a:pt x="878" y="209"/>
                  </a:lnTo>
                  <a:lnTo>
                    <a:pt x="878" y="206"/>
                  </a:lnTo>
                  <a:lnTo>
                    <a:pt x="880" y="206"/>
                  </a:lnTo>
                  <a:lnTo>
                    <a:pt x="880" y="206"/>
                  </a:lnTo>
                  <a:lnTo>
                    <a:pt x="880" y="206"/>
                  </a:lnTo>
                  <a:lnTo>
                    <a:pt x="883" y="206"/>
                  </a:lnTo>
                  <a:lnTo>
                    <a:pt x="883" y="206"/>
                  </a:lnTo>
                  <a:lnTo>
                    <a:pt x="883" y="206"/>
                  </a:lnTo>
                  <a:lnTo>
                    <a:pt x="883" y="206"/>
                  </a:lnTo>
                  <a:lnTo>
                    <a:pt x="885" y="206"/>
                  </a:lnTo>
                  <a:lnTo>
                    <a:pt x="885" y="206"/>
                  </a:lnTo>
                  <a:lnTo>
                    <a:pt x="885" y="206"/>
                  </a:lnTo>
                  <a:lnTo>
                    <a:pt x="885" y="206"/>
                  </a:lnTo>
                  <a:lnTo>
                    <a:pt x="887" y="206"/>
                  </a:lnTo>
                  <a:lnTo>
                    <a:pt x="887" y="206"/>
                  </a:lnTo>
                  <a:lnTo>
                    <a:pt x="890" y="206"/>
                  </a:lnTo>
                  <a:lnTo>
                    <a:pt x="890" y="206"/>
                  </a:lnTo>
                  <a:lnTo>
                    <a:pt x="890" y="206"/>
                  </a:lnTo>
                  <a:lnTo>
                    <a:pt x="890" y="206"/>
                  </a:lnTo>
                  <a:lnTo>
                    <a:pt x="892" y="206"/>
                  </a:lnTo>
                  <a:lnTo>
                    <a:pt x="892" y="206"/>
                  </a:lnTo>
                  <a:lnTo>
                    <a:pt x="894" y="206"/>
                  </a:lnTo>
                  <a:lnTo>
                    <a:pt x="894" y="206"/>
                  </a:lnTo>
                  <a:lnTo>
                    <a:pt x="894" y="206"/>
                  </a:lnTo>
                  <a:lnTo>
                    <a:pt x="897" y="206"/>
                  </a:lnTo>
                  <a:lnTo>
                    <a:pt x="897" y="206"/>
                  </a:lnTo>
                  <a:lnTo>
                    <a:pt x="897" y="206"/>
                  </a:lnTo>
                  <a:lnTo>
                    <a:pt x="899" y="206"/>
                  </a:lnTo>
                  <a:lnTo>
                    <a:pt x="899" y="206"/>
                  </a:lnTo>
                  <a:lnTo>
                    <a:pt x="899" y="206"/>
                  </a:lnTo>
                  <a:lnTo>
                    <a:pt x="901" y="206"/>
                  </a:lnTo>
                  <a:lnTo>
                    <a:pt x="901" y="206"/>
                  </a:lnTo>
                  <a:lnTo>
                    <a:pt x="901" y="206"/>
                  </a:lnTo>
                  <a:lnTo>
                    <a:pt x="904" y="206"/>
                  </a:lnTo>
                  <a:lnTo>
                    <a:pt x="904" y="206"/>
                  </a:lnTo>
                  <a:lnTo>
                    <a:pt x="904" y="206"/>
                  </a:lnTo>
                  <a:lnTo>
                    <a:pt x="904" y="206"/>
                  </a:lnTo>
                  <a:lnTo>
                    <a:pt x="906" y="206"/>
                  </a:lnTo>
                  <a:lnTo>
                    <a:pt x="906" y="204"/>
                  </a:lnTo>
                  <a:lnTo>
                    <a:pt x="906" y="204"/>
                  </a:lnTo>
                  <a:lnTo>
                    <a:pt x="906" y="204"/>
                  </a:lnTo>
                  <a:lnTo>
                    <a:pt x="909" y="204"/>
                  </a:lnTo>
                  <a:lnTo>
                    <a:pt x="909" y="204"/>
                  </a:lnTo>
                  <a:lnTo>
                    <a:pt x="909" y="202"/>
                  </a:lnTo>
                  <a:lnTo>
                    <a:pt x="909" y="202"/>
                  </a:lnTo>
                  <a:lnTo>
                    <a:pt x="909" y="202"/>
                  </a:lnTo>
                  <a:lnTo>
                    <a:pt x="911" y="202"/>
                  </a:lnTo>
                  <a:lnTo>
                    <a:pt x="911" y="202"/>
                  </a:lnTo>
                  <a:lnTo>
                    <a:pt x="911" y="199"/>
                  </a:lnTo>
                  <a:lnTo>
                    <a:pt x="911" y="199"/>
                  </a:lnTo>
                  <a:lnTo>
                    <a:pt x="913" y="199"/>
                  </a:lnTo>
                  <a:lnTo>
                    <a:pt x="913" y="199"/>
                  </a:lnTo>
                  <a:lnTo>
                    <a:pt x="916" y="199"/>
                  </a:lnTo>
                  <a:lnTo>
                    <a:pt x="916" y="199"/>
                  </a:lnTo>
                  <a:lnTo>
                    <a:pt x="916" y="199"/>
                  </a:lnTo>
                  <a:lnTo>
                    <a:pt x="916" y="199"/>
                  </a:lnTo>
                  <a:lnTo>
                    <a:pt x="916" y="197"/>
                  </a:lnTo>
                  <a:lnTo>
                    <a:pt x="918" y="197"/>
                  </a:lnTo>
                  <a:lnTo>
                    <a:pt x="918" y="197"/>
                  </a:lnTo>
                  <a:lnTo>
                    <a:pt x="918" y="197"/>
                  </a:lnTo>
                  <a:lnTo>
                    <a:pt x="916" y="197"/>
                  </a:lnTo>
                  <a:lnTo>
                    <a:pt x="916" y="195"/>
                  </a:lnTo>
                  <a:lnTo>
                    <a:pt x="916" y="195"/>
                  </a:lnTo>
                  <a:lnTo>
                    <a:pt x="916" y="192"/>
                  </a:lnTo>
                  <a:lnTo>
                    <a:pt x="918" y="192"/>
                  </a:lnTo>
                  <a:lnTo>
                    <a:pt x="918" y="192"/>
                  </a:lnTo>
                  <a:lnTo>
                    <a:pt x="918" y="192"/>
                  </a:lnTo>
                  <a:lnTo>
                    <a:pt x="918" y="190"/>
                  </a:lnTo>
                  <a:lnTo>
                    <a:pt x="918" y="190"/>
                  </a:lnTo>
                  <a:lnTo>
                    <a:pt x="918" y="190"/>
                  </a:lnTo>
                  <a:lnTo>
                    <a:pt x="918" y="187"/>
                  </a:lnTo>
                  <a:lnTo>
                    <a:pt x="920" y="187"/>
                  </a:lnTo>
                  <a:lnTo>
                    <a:pt x="920" y="187"/>
                  </a:lnTo>
                  <a:lnTo>
                    <a:pt x="920" y="187"/>
                  </a:lnTo>
                  <a:lnTo>
                    <a:pt x="923" y="187"/>
                  </a:lnTo>
                  <a:lnTo>
                    <a:pt x="923" y="187"/>
                  </a:lnTo>
                  <a:lnTo>
                    <a:pt x="923" y="187"/>
                  </a:lnTo>
                  <a:lnTo>
                    <a:pt x="923" y="185"/>
                  </a:lnTo>
                  <a:lnTo>
                    <a:pt x="923" y="185"/>
                  </a:lnTo>
                  <a:lnTo>
                    <a:pt x="923" y="185"/>
                  </a:lnTo>
                  <a:lnTo>
                    <a:pt x="925" y="185"/>
                  </a:lnTo>
                  <a:lnTo>
                    <a:pt x="925" y="185"/>
                  </a:lnTo>
                  <a:lnTo>
                    <a:pt x="928" y="185"/>
                  </a:lnTo>
                  <a:lnTo>
                    <a:pt x="928" y="185"/>
                  </a:lnTo>
                  <a:lnTo>
                    <a:pt x="928" y="183"/>
                  </a:lnTo>
                  <a:lnTo>
                    <a:pt x="928" y="183"/>
                  </a:lnTo>
                  <a:lnTo>
                    <a:pt x="930" y="183"/>
                  </a:lnTo>
                  <a:lnTo>
                    <a:pt x="930" y="183"/>
                  </a:lnTo>
                  <a:lnTo>
                    <a:pt x="930" y="183"/>
                  </a:lnTo>
                  <a:lnTo>
                    <a:pt x="930" y="183"/>
                  </a:lnTo>
                  <a:lnTo>
                    <a:pt x="930" y="183"/>
                  </a:lnTo>
                  <a:lnTo>
                    <a:pt x="932" y="183"/>
                  </a:lnTo>
                  <a:lnTo>
                    <a:pt x="932" y="183"/>
                  </a:lnTo>
                  <a:lnTo>
                    <a:pt x="935" y="183"/>
                  </a:lnTo>
                  <a:lnTo>
                    <a:pt x="935" y="183"/>
                  </a:lnTo>
                  <a:lnTo>
                    <a:pt x="935" y="183"/>
                  </a:lnTo>
                  <a:lnTo>
                    <a:pt x="937" y="183"/>
                  </a:lnTo>
                  <a:lnTo>
                    <a:pt x="937" y="183"/>
                  </a:lnTo>
                  <a:lnTo>
                    <a:pt x="937" y="183"/>
                  </a:lnTo>
                  <a:lnTo>
                    <a:pt x="937" y="183"/>
                  </a:lnTo>
                  <a:lnTo>
                    <a:pt x="939" y="183"/>
                  </a:lnTo>
                  <a:lnTo>
                    <a:pt x="939" y="183"/>
                  </a:lnTo>
                  <a:lnTo>
                    <a:pt x="939" y="183"/>
                  </a:lnTo>
                  <a:lnTo>
                    <a:pt x="942" y="183"/>
                  </a:lnTo>
                  <a:lnTo>
                    <a:pt x="942" y="183"/>
                  </a:lnTo>
                  <a:lnTo>
                    <a:pt x="942" y="180"/>
                  </a:lnTo>
                  <a:lnTo>
                    <a:pt x="942" y="180"/>
                  </a:lnTo>
                  <a:lnTo>
                    <a:pt x="942" y="180"/>
                  </a:lnTo>
                  <a:lnTo>
                    <a:pt x="942" y="178"/>
                  </a:lnTo>
                  <a:lnTo>
                    <a:pt x="942" y="178"/>
                  </a:lnTo>
                  <a:lnTo>
                    <a:pt x="942" y="178"/>
                  </a:lnTo>
                  <a:lnTo>
                    <a:pt x="942" y="178"/>
                  </a:lnTo>
                  <a:lnTo>
                    <a:pt x="944" y="178"/>
                  </a:lnTo>
                  <a:lnTo>
                    <a:pt x="944" y="178"/>
                  </a:lnTo>
                  <a:lnTo>
                    <a:pt x="944" y="178"/>
                  </a:lnTo>
                  <a:lnTo>
                    <a:pt x="946" y="178"/>
                  </a:lnTo>
                  <a:lnTo>
                    <a:pt x="946" y="178"/>
                  </a:lnTo>
                  <a:lnTo>
                    <a:pt x="946" y="178"/>
                  </a:lnTo>
                  <a:lnTo>
                    <a:pt x="946" y="178"/>
                  </a:lnTo>
                  <a:lnTo>
                    <a:pt x="949" y="178"/>
                  </a:lnTo>
                  <a:lnTo>
                    <a:pt x="949" y="178"/>
                  </a:lnTo>
                  <a:lnTo>
                    <a:pt x="949" y="178"/>
                  </a:lnTo>
                  <a:lnTo>
                    <a:pt x="951" y="178"/>
                  </a:lnTo>
                  <a:lnTo>
                    <a:pt x="951" y="178"/>
                  </a:lnTo>
                  <a:lnTo>
                    <a:pt x="951" y="178"/>
                  </a:lnTo>
                  <a:lnTo>
                    <a:pt x="951" y="178"/>
                  </a:lnTo>
                  <a:lnTo>
                    <a:pt x="951" y="178"/>
                  </a:lnTo>
                  <a:lnTo>
                    <a:pt x="954" y="178"/>
                  </a:lnTo>
                  <a:lnTo>
                    <a:pt x="954" y="176"/>
                  </a:lnTo>
                  <a:lnTo>
                    <a:pt x="954" y="176"/>
                  </a:lnTo>
                  <a:lnTo>
                    <a:pt x="956" y="176"/>
                  </a:lnTo>
                  <a:lnTo>
                    <a:pt x="956" y="176"/>
                  </a:lnTo>
                  <a:lnTo>
                    <a:pt x="956" y="176"/>
                  </a:lnTo>
                  <a:lnTo>
                    <a:pt x="956" y="176"/>
                  </a:lnTo>
                  <a:lnTo>
                    <a:pt x="956" y="173"/>
                  </a:lnTo>
                  <a:lnTo>
                    <a:pt x="958" y="173"/>
                  </a:lnTo>
                  <a:lnTo>
                    <a:pt x="958" y="173"/>
                  </a:lnTo>
                  <a:lnTo>
                    <a:pt x="958" y="173"/>
                  </a:lnTo>
                  <a:lnTo>
                    <a:pt x="958" y="173"/>
                  </a:lnTo>
                  <a:lnTo>
                    <a:pt x="958" y="171"/>
                  </a:lnTo>
                  <a:lnTo>
                    <a:pt x="961" y="171"/>
                  </a:lnTo>
                  <a:lnTo>
                    <a:pt x="961" y="171"/>
                  </a:lnTo>
                  <a:lnTo>
                    <a:pt x="963" y="171"/>
                  </a:lnTo>
                  <a:lnTo>
                    <a:pt x="963" y="171"/>
                  </a:lnTo>
                  <a:lnTo>
                    <a:pt x="963" y="171"/>
                  </a:lnTo>
                  <a:lnTo>
                    <a:pt x="965" y="171"/>
                  </a:lnTo>
                  <a:lnTo>
                    <a:pt x="965" y="171"/>
                  </a:lnTo>
                  <a:lnTo>
                    <a:pt x="968" y="171"/>
                  </a:lnTo>
                  <a:lnTo>
                    <a:pt x="968" y="173"/>
                  </a:lnTo>
                  <a:lnTo>
                    <a:pt x="968" y="173"/>
                  </a:lnTo>
                  <a:lnTo>
                    <a:pt x="968" y="171"/>
                  </a:lnTo>
                  <a:lnTo>
                    <a:pt x="968" y="171"/>
                  </a:lnTo>
                  <a:lnTo>
                    <a:pt x="970" y="171"/>
                  </a:lnTo>
                  <a:lnTo>
                    <a:pt x="970" y="171"/>
                  </a:lnTo>
                  <a:lnTo>
                    <a:pt x="970" y="171"/>
                  </a:lnTo>
                  <a:lnTo>
                    <a:pt x="973" y="171"/>
                  </a:lnTo>
                  <a:lnTo>
                    <a:pt x="973" y="171"/>
                  </a:lnTo>
                  <a:lnTo>
                    <a:pt x="975" y="171"/>
                  </a:lnTo>
                  <a:lnTo>
                    <a:pt x="975" y="171"/>
                  </a:lnTo>
                  <a:lnTo>
                    <a:pt x="975" y="171"/>
                  </a:lnTo>
                  <a:lnTo>
                    <a:pt x="975" y="171"/>
                  </a:lnTo>
                  <a:lnTo>
                    <a:pt x="975" y="171"/>
                  </a:lnTo>
                  <a:lnTo>
                    <a:pt x="977" y="171"/>
                  </a:lnTo>
                  <a:lnTo>
                    <a:pt x="977" y="171"/>
                  </a:lnTo>
                  <a:lnTo>
                    <a:pt x="977" y="173"/>
                  </a:lnTo>
                  <a:lnTo>
                    <a:pt x="977" y="173"/>
                  </a:lnTo>
                  <a:lnTo>
                    <a:pt x="977" y="173"/>
                  </a:lnTo>
                  <a:lnTo>
                    <a:pt x="980" y="173"/>
                  </a:lnTo>
                  <a:lnTo>
                    <a:pt x="980" y="173"/>
                  </a:lnTo>
                  <a:lnTo>
                    <a:pt x="980" y="173"/>
                  </a:lnTo>
                  <a:lnTo>
                    <a:pt x="980" y="173"/>
                  </a:lnTo>
                  <a:lnTo>
                    <a:pt x="982" y="173"/>
                  </a:lnTo>
                  <a:lnTo>
                    <a:pt x="982" y="173"/>
                  </a:lnTo>
                  <a:lnTo>
                    <a:pt x="982" y="176"/>
                  </a:lnTo>
                  <a:lnTo>
                    <a:pt x="982" y="176"/>
                  </a:lnTo>
                  <a:lnTo>
                    <a:pt x="984" y="176"/>
                  </a:lnTo>
                  <a:lnTo>
                    <a:pt x="984" y="176"/>
                  </a:lnTo>
                  <a:lnTo>
                    <a:pt x="984" y="176"/>
                  </a:lnTo>
                  <a:lnTo>
                    <a:pt x="984" y="178"/>
                  </a:lnTo>
                  <a:lnTo>
                    <a:pt x="984" y="178"/>
                  </a:lnTo>
                  <a:lnTo>
                    <a:pt x="984" y="178"/>
                  </a:lnTo>
                  <a:lnTo>
                    <a:pt x="984" y="178"/>
                  </a:lnTo>
                  <a:lnTo>
                    <a:pt x="984" y="178"/>
                  </a:lnTo>
                  <a:lnTo>
                    <a:pt x="984" y="180"/>
                  </a:lnTo>
                  <a:lnTo>
                    <a:pt x="984" y="180"/>
                  </a:lnTo>
                  <a:lnTo>
                    <a:pt x="984" y="180"/>
                  </a:lnTo>
                  <a:lnTo>
                    <a:pt x="987" y="180"/>
                  </a:lnTo>
                  <a:lnTo>
                    <a:pt x="987" y="180"/>
                  </a:lnTo>
                  <a:lnTo>
                    <a:pt x="987" y="180"/>
                  </a:lnTo>
                  <a:lnTo>
                    <a:pt x="987" y="178"/>
                  </a:lnTo>
                  <a:lnTo>
                    <a:pt x="989" y="178"/>
                  </a:lnTo>
                  <a:lnTo>
                    <a:pt x="989" y="178"/>
                  </a:lnTo>
                  <a:lnTo>
                    <a:pt x="989" y="178"/>
                  </a:lnTo>
                  <a:lnTo>
                    <a:pt x="989" y="178"/>
                  </a:lnTo>
                  <a:lnTo>
                    <a:pt x="989" y="178"/>
                  </a:lnTo>
                  <a:lnTo>
                    <a:pt x="991" y="178"/>
                  </a:lnTo>
                  <a:lnTo>
                    <a:pt x="991" y="176"/>
                  </a:lnTo>
                  <a:lnTo>
                    <a:pt x="991" y="176"/>
                  </a:lnTo>
                  <a:lnTo>
                    <a:pt x="991" y="176"/>
                  </a:lnTo>
                  <a:lnTo>
                    <a:pt x="991" y="176"/>
                  </a:lnTo>
                  <a:lnTo>
                    <a:pt x="994" y="176"/>
                  </a:lnTo>
                  <a:lnTo>
                    <a:pt x="994" y="173"/>
                  </a:lnTo>
                  <a:lnTo>
                    <a:pt x="994" y="173"/>
                  </a:lnTo>
                  <a:lnTo>
                    <a:pt x="994" y="173"/>
                  </a:lnTo>
                  <a:lnTo>
                    <a:pt x="996" y="173"/>
                  </a:lnTo>
                  <a:lnTo>
                    <a:pt x="996" y="171"/>
                  </a:lnTo>
                  <a:lnTo>
                    <a:pt x="994" y="171"/>
                  </a:lnTo>
                  <a:lnTo>
                    <a:pt x="994" y="171"/>
                  </a:lnTo>
                  <a:lnTo>
                    <a:pt x="994" y="168"/>
                  </a:lnTo>
                  <a:lnTo>
                    <a:pt x="994" y="168"/>
                  </a:lnTo>
                  <a:lnTo>
                    <a:pt x="994" y="168"/>
                  </a:lnTo>
                  <a:lnTo>
                    <a:pt x="991" y="168"/>
                  </a:lnTo>
                  <a:lnTo>
                    <a:pt x="991" y="168"/>
                  </a:lnTo>
                  <a:lnTo>
                    <a:pt x="994" y="168"/>
                  </a:lnTo>
                  <a:lnTo>
                    <a:pt x="994" y="166"/>
                  </a:lnTo>
                  <a:lnTo>
                    <a:pt x="991" y="166"/>
                  </a:lnTo>
                  <a:lnTo>
                    <a:pt x="991" y="166"/>
                  </a:lnTo>
                  <a:lnTo>
                    <a:pt x="994" y="166"/>
                  </a:lnTo>
                  <a:lnTo>
                    <a:pt x="994" y="164"/>
                  </a:lnTo>
                  <a:lnTo>
                    <a:pt x="994" y="164"/>
                  </a:lnTo>
                  <a:lnTo>
                    <a:pt x="991" y="164"/>
                  </a:lnTo>
                  <a:lnTo>
                    <a:pt x="991" y="164"/>
                  </a:lnTo>
                  <a:lnTo>
                    <a:pt x="991" y="161"/>
                  </a:lnTo>
                  <a:lnTo>
                    <a:pt x="991" y="161"/>
                  </a:lnTo>
                  <a:lnTo>
                    <a:pt x="991" y="161"/>
                  </a:lnTo>
                  <a:lnTo>
                    <a:pt x="991" y="161"/>
                  </a:lnTo>
                  <a:lnTo>
                    <a:pt x="991" y="161"/>
                  </a:lnTo>
                  <a:lnTo>
                    <a:pt x="991" y="161"/>
                  </a:lnTo>
                  <a:lnTo>
                    <a:pt x="994" y="161"/>
                  </a:lnTo>
                  <a:lnTo>
                    <a:pt x="994" y="161"/>
                  </a:lnTo>
                  <a:lnTo>
                    <a:pt x="994" y="161"/>
                  </a:lnTo>
                  <a:lnTo>
                    <a:pt x="994" y="161"/>
                  </a:lnTo>
                  <a:lnTo>
                    <a:pt x="994" y="159"/>
                  </a:lnTo>
                  <a:lnTo>
                    <a:pt x="994" y="159"/>
                  </a:lnTo>
                  <a:lnTo>
                    <a:pt x="991" y="159"/>
                  </a:lnTo>
                  <a:lnTo>
                    <a:pt x="991" y="159"/>
                  </a:lnTo>
                  <a:lnTo>
                    <a:pt x="991" y="157"/>
                  </a:lnTo>
                  <a:lnTo>
                    <a:pt x="991" y="157"/>
                  </a:lnTo>
                  <a:lnTo>
                    <a:pt x="989" y="157"/>
                  </a:lnTo>
                  <a:lnTo>
                    <a:pt x="989" y="157"/>
                  </a:lnTo>
                  <a:lnTo>
                    <a:pt x="989" y="157"/>
                  </a:lnTo>
                  <a:lnTo>
                    <a:pt x="987" y="157"/>
                  </a:lnTo>
                  <a:lnTo>
                    <a:pt x="987" y="157"/>
                  </a:lnTo>
                  <a:lnTo>
                    <a:pt x="984" y="157"/>
                  </a:lnTo>
                  <a:lnTo>
                    <a:pt x="984" y="157"/>
                  </a:lnTo>
                  <a:lnTo>
                    <a:pt x="984" y="157"/>
                  </a:lnTo>
                  <a:lnTo>
                    <a:pt x="984" y="157"/>
                  </a:lnTo>
                  <a:lnTo>
                    <a:pt x="984" y="157"/>
                  </a:lnTo>
                  <a:lnTo>
                    <a:pt x="982" y="157"/>
                  </a:lnTo>
                  <a:lnTo>
                    <a:pt x="982" y="154"/>
                  </a:lnTo>
                  <a:lnTo>
                    <a:pt x="982" y="154"/>
                  </a:lnTo>
                  <a:lnTo>
                    <a:pt x="982" y="152"/>
                  </a:lnTo>
                  <a:lnTo>
                    <a:pt x="982" y="152"/>
                  </a:lnTo>
                  <a:lnTo>
                    <a:pt x="982" y="152"/>
                  </a:lnTo>
                  <a:lnTo>
                    <a:pt x="980" y="152"/>
                  </a:lnTo>
                  <a:lnTo>
                    <a:pt x="980" y="152"/>
                  </a:lnTo>
                  <a:lnTo>
                    <a:pt x="980" y="152"/>
                  </a:lnTo>
                  <a:lnTo>
                    <a:pt x="980" y="150"/>
                  </a:lnTo>
                  <a:lnTo>
                    <a:pt x="977" y="150"/>
                  </a:lnTo>
                  <a:lnTo>
                    <a:pt x="977" y="150"/>
                  </a:lnTo>
                  <a:lnTo>
                    <a:pt x="977" y="147"/>
                  </a:lnTo>
                  <a:lnTo>
                    <a:pt x="977" y="147"/>
                  </a:lnTo>
                  <a:lnTo>
                    <a:pt x="977" y="147"/>
                  </a:lnTo>
                  <a:lnTo>
                    <a:pt x="975" y="147"/>
                  </a:lnTo>
                  <a:lnTo>
                    <a:pt x="975" y="147"/>
                  </a:lnTo>
                  <a:lnTo>
                    <a:pt x="975" y="147"/>
                  </a:lnTo>
                  <a:lnTo>
                    <a:pt x="975" y="147"/>
                  </a:lnTo>
                  <a:lnTo>
                    <a:pt x="973" y="147"/>
                  </a:lnTo>
                  <a:lnTo>
                    <a:pt x="973" y="147"/>
                  </a:lnTo>
                  <a:lnTo>
                    <a:pt x="973" y="147"/>
                  </a:lnTo>
                  <a:lnTo>
                    <a:pt x="970" y="147"/>
                  </a:lnTo>
                  <a:lnTo>
                    <a:pt x="970" y="147"/>
                  </a:lnTo>
                  <a:lnTo>
                    <a:pt x="970" y="145"/>
                  </a:lnTo>
                  <a:lnTo>
                    <a:pt x="970" y="145"/>
                  </a:lnTo>
                  <a:lnTo>
                    <a:pt x="970" y="145"/>
                  </a:lnTo>
                  <a:lnTo>
                    <a:pt x="968" y="145"/>
                  </a:lnTo>
                  <a:lnTo>
                    <a:pt x="968" y="145"/>
                  </a:lnTo>
                  <a:lnTo>
                    <a:pt x="968" y="142"/>
                  </a:lnTo>
                  <a:lnTo>
                    <a:pt x="968" y="142"/>
                  </a:lnTo>
                  <a:lnTo>
                    <a:pt x="968" y="142"/>
                  </a:lnTo>
                  <a:lnTo>
                    <a:pt x="965" y="142"/>
                  </a:lnTo>
                  <a:lnTo>
                    <a:pt x="965" y="142"/>
                  </a:lnTo>
                  <a:lnTo>
                    <a:pt x="965" y="140"/>
                  </a:lnTo>
                  <a:lnTo>
                    <a:pt x="963" y="140"/>
                  </a:lnTo>
                  <a:lnTo>
                    <a:pt x="963" y="140"/>
                  </a:lnTo>
                  <a:lnTo>
                    <a:pt x="963" y="140"/>
                  </a:lnTo>
                  <a:lnTo>
                    <a:pt x="961" y="140"/>
                  </a:lnTo>
                  <a:lnTo>
                    <a:pt x="961" y="140"/>
                  </a:lnTo>
                  <a:lnTo>
                    <a:pt x="958" y="140"/>
                  </a:lnTo>
                  <a:lnTo>
                    <a:pt x="958" y="140"/>
                  </a:lnTo>
                  <a:lnTo>
                    <a:pt x="958" y="140"/>
                  </a:lnTo>
                  <a:lnTo>
                    <a:pt x="958" y="140"/>
                  </a:lnTo>
                  <a:lnTo>
                    <a:pt x="956" y="140"/>
                  </a:lnTo>
                  <a:lnTo>
                    <a:pt x="956" y="140"/>
                  </a:lnTo>
                  <a:lnTo>
                    <a:pt x="956" y="140"/>
                  </a:lnTo>
                  <a:lnTo>
                    <a:pt x="954" y="140"/>
                  </a:lnTo>
                  <a:lnTo>
                    <a:pt x="954" y="140"/>
                  </a:lnTo>
                  <a:lnTo>
                    <a:pt x="951" y="140"/>
                  </a:lnTo>
                  <a:lnTo>
                    <a:pt x="951" y="140"/>
                  </a:lnTo>
                  <a:lnTo>
                    <a:pt x="951" y="140"/>
                  </a:lnTo>
                  <a:lnTo>
                    <a:pt x="951" y="140"/>
                  </a:lnTo>
                  <a:lnTo>
                    <a:pt x="949" y="140"/>
                  </a:lnTo>
                  <a:lnTo>
                    <a:pt x="949" y="140"/>
                  </a:lnTo>
                  <a:lnTo>
                    <a:pt x="949" y="142"/>
                  </a:lnTo>
                  <a:lnTo>
                    <a:pt x="949" y="142"/>
                  </a:lnTo>
                  <a:lnTo>
                    <a:pt x="949" y="142"/>
                  </a:lnTo>
                  <a:lnTo>
                    <a:pt x="946" y="142"/>
                  </a:lnTo>
                  <a:lnTo>
                    <a:pt x="946" y="145"/>
                  </a:lnTo>
                  <a:lnTo>
                    <a:pt x="946" y="145"/>
                  </a:lnTo>
                  <a:lnTo>
                    <a:pt x="946" y="145"/>
                  </a:lnTo>
                  <a:lnTo>
                    <a:pt x="944" y="145"/>
                  </a:lnTo>
                  <a:lnTo>
                    <a:pt x="944" y="147"/>
                  </a:lnTo>
                  <a:lnTo>
                    <a:pt x="944" y="147"/>
                  </a:lnTo>
                  <a:lnTo>
                    <a:pt x="944" y="147"/>
                  </a:lnTo>
                  <a:lnTo>
                    <a:pt x="944" y="147"/>
                  </a:lnTo>
                  <a:lnTo>
                    <a:pt x="942" y="147"/>
                  </a:lnTo>
                  <a:lnTo>
                    <a:pt x="942" y="147"/>
                  </a:lnTo>
                  <a:lnTo>
                    <a:pt x="942" y="147"/>
                  </a:lnTo>
                  <a:lnTo>
                    <a:pt x="942" y="150"/>
                  </a:lnTo>
                  <a:lnTo>
                    <a:pt x="942" y="150"/>
                  </a:lnTo>
                  <a:lnTo>
                    <a:pt x="939" y="150"/>
                  </a:lnTo>
                  <a:lnTo>
                    <a:pt x="939" y="150"/>
                  </a:lnTo>
                  <a:lnTo>
                    <a:pt x="939" y="147"/>
                  </a:lnTo>
                  <a:lnTo>
                    <a:pt x="937" y="147"/>
                  </a:lnTo>
                  <a:lnTo>
                    <a:pt x="937" y="147"/>
                  </a:lnTo>
                  <a:lnTo>
                    <a:pt x="937" y="147"/>
                  </a:lnTo>
                  <a:lnTo>
                    <a:pt x="937" y="147"/>
                  </a:lnTo>
                  <a:lnTo>
                    <a:pt x="937" y="147"/>
                  </a:lnTo>
                  <a:lnTo>
                    <a:pt x="935" y="147"/>
                  </a:lnTo>
                  <a:lnTo>
                    <a:pt x="935" y="147"/>
                  </a:lnTo>
                  <a:lnTo>
                    <a:pt x="935" y="145"/>
                  </a:lnTo>
                  <a:lnTo>
                    <a:pt x="935" y="145"/>
                  </a:lnTo>
                  <a:lnTo>
                    <a:pt x="932" y="145"/>
                  </a:lnTo>
                  <a:lnTo>
                    <a:pt x="932" y="145"/>
                  </a:lnTo>
                  <a:lnTo>
                    <a:pt x="932" y="145"/>
                  </a:lnTo>
                  <a:lnTo>
                    <a:pt x="930" y="145"/>
                  </a:lnTo>
                  <a:lnTo>
                    <a:pt x="930" y="145"/>
                  </a:lnTo>
                  <a:lnTo>
                    <a:pt x="930" y="145"/>
                  </a:lnTo>
                  <a:lnTo>
                    <a:pt x="930" y="142"/>
                  </a:lnTo>
                  <a:lnTo>
                    <a:pt x="928" y="142"/>
                  </a:lnTo>
                  <a:lnTo>
                    <a:pt x="928" y="142"/>
                  </a:lnTo>
                  <a:lnTo>
                    <a:pt x="928" y="142"/>
                  </a:lnTo>
                  <a:lnTo>
                    <a:pt x="928" y="145"/>
                  </a:lnTo>
                  <a:lnTo>
                    <a:pt x="925" y="145"/>
                  </a:lnTo>
                  <a:lnTo>
                    <a:pt x="925" y="145"/>
                  </a:lnTo>
                  <a:lnTo>
                    <a:pt x="923" y="145"/>
                  </a:lnTo>
                  <a:lnTo>
                    <a:pt x="923" y="145"/>
                  </a:lnTo>
                  <a:lnTo>
                    <a:pt x="923" y="145"/>
                  </a:lnTo>
                  <a:lnTo>
                    <a:pt x="923" y="145"/>
                  </a:lnTo>
                  <a:lnTo>
                    <a:pt x="920" y="145"/>
                  </a:lnTo>
                  <a:lnTo>
                    <a:pt x="920" y="145"/>
                  </a:lnTo>
                  <a:lnTo>
                    <a:pt x="918" y="145"/>
                  </a:lnTo>
                  <a:lnTo>
                    <a:pt x="918" y="145"/>
                  </a:lnTo>
                  <a:lnTo>
                    <a:pt x="918" y="145"/>
                  </a:lnTo>
                  <a:lnTo>
                    <a:pt x="918" y="145"/>
                  </a:lnTo>
                  <a:lnTo>
                    <a:pt x="916" y="145"/>
                  </a:lnTo>
                  <a:lnTo>
                    <a:pt x="916" y="145"/>
                  </a:lnTo>
                  <a:lnTo>
                    <a:pt x="916" y="145"/>
                  </a:lnTo>
                  <a:lnTo>
                    <a:pt x="916" y="145"/>
                  </a:lnTo>
                  <a:lnTo>
                    <a:pt x="913" y="145"/>
                  </a:lnTo>
                  <a:lnTo>
                    <a:pt x="913" y="147"/>
                  </a:lnTo>
                  <a:lnTo>
                    <a:pt x="913" y="147"/>
                  </a:lnTo>
                  <a:lnTo>
                    <a:pt x="911" y="147"/>
                  </a:lnTo>
                  <a:lnTo>
                    <a:pt x="911" y="147"/>
                  </a:lnTo>
                  <a:lnTo>
                    <a:pt x="911" y="147"/>
                  </a:lnTo>
                  <a:lnTo>
                    <a:pt x="911" y="147"/>
                  </a:lnTo>
                  <a:lnTo>
                    <a:pt x="911" y="147"/>
                  </a:lnTo>
                  <a:lnTo>
                    <a:pt x="911" y="150"/>
                  </a:lnTo>
                  <a:lnTo>
                    <a:pt x="909" y="150"/>
                  </a:lnTo>
                  <a:lnTo>
                    <a:pt x="909" y="147"/>
                  </a:lnTo>
                  <a:lnTo>
                    <a:pt x="909" y="147"/>
                  </a:lnTo>
                  <a:lnTo>
                    <a:pt x="909" y="147"/>
                  </a:lnTo>
                  <a:lnTo>
                    <a:pt x="909" y="147"/>
                  </a:lnTo>
                  <a:lnTo>
                    <a:pt x="906" y="147"/>
                  </a:lnTo>
                  <a:lnTo>
                    <a:pt x="906" y="147"/>
                  </a:lnTo>
                  <a:lnTo>
                    <a:pt x="906" y="147"/>
                  </a:lnTo>
                  <a:lnTo>
                    <a:pt x="906" y="145"/>
                  </a:lnTo>
                  <a:lnTo>
                    <a:pt x="904" y="145"/>
                  </a:lnTo>
                  <a:lnTo>
                    <a:pt x="904" y="145"/>
                  </a:lnTo>
                  <a:lnTo>
                    <a:pt x="904" y="145"/>
                  </a:lnTo>
                  <a:lnTo>
                    <a:pt x="904" y="145"/>
                  </a:lnTo>
                  <a:lnTo>
                    <a:pt x="904" y="142"/>
                  </a:lnTo>
                  <a:lnTo>
                    <a:pt x="901" y="142"/>
                  </a:lnTo>
                  <a:lnTo>
                    <a:pt x="901" y="142"/>
                  </a:lnTo>
                  <a:lnTo>
                    <a:pt x="901" y="142"/>
                  </a:lnTo>
                  <a:lnTo>
                    <a:pt x="901" y="142"/>
                  </a:lnTo>
                  <a:lnTo>
                    <a:pt x="899" y="142"/>
                  </a:lnTo>
                  <a:lnTo>
                    <a:pt x="899" y="140"/>
                  </a:lnTo>
                  <a:lnTo>
                    <a:pt x="901" y="140"/>
                  </a:lnTo>
                  <a:lnTo>
                    <a:pt x="901" y="140"/>
                  </a:lnTo>
                  <a:lnTo>
                    <a:pt x="901" y="140"/>
                  </a:lnTo>
                  <a:lnTo>
                    <a:pt x="901" y="138"/>
                  </a:lnTo>
                  <a:lnTo>
                    <a:pt x="901" y="138"/>
                  </a:lnTo>
                  <a:lnTo>
                    <a:pt x="901" y="138"/>
                  </a:lnTo>
                  <a:lnTo>
                    <a:pt x="901" y="138"/>
                  </a:lnTo>
                  <a:lnTo>
                    <a:pt x="901" y="138"/>
                  </a:lnTo>
                  <a:lnTo>
                    <a:pt x="901" y="135"/>
                  </a:lnTo>
                  <a:lnTo>
                    <a:pt x="901" y="135"/>
                  </a:lnTo>
                  <a:lnTo>
                    <a:pt x="904" y="135"/>
                  </a:lnTo>
                  <a:lnTo>
                    <a:pt x="904" y="135"/>
                  </a:lnTo>
                  <a:lnTo>
                    <a:pt x="904" y="135"/>
                  </a:lnTo>
                  <a:lnTo>
                    <a:pt x="904" y="135"/>
                  </a:lnTo>
                  <a:lnTo>
                    <a:pt x="906" y="135"/>
                  </a:lnTo>
                  <a:lnTo>
                    <a:pt x="906" y="135"/>
                  </a:lnTo>
                  <a:lnTo>
                    <a:pt x="909" y="135"/>
                  </a:lnTo>
                  <a:lnTo>
                    <a:pt x="909" y="133"/>
                  </a:lnTo>
                  <a:lnTo>
                    <a:pt x="909" y="133"/>
                  </a:lnTo>
                  <a:lnTo>
                    <a:pt x="909" y="131"/>
                  </a:lnTo>
                  <a:lnTo>
                    <a:pt x="909" y="131"/>
                  </a:lnTo>
                  <a:lnTo>
                    <a:pt x="909" y="128"/>
                  </a:lnTo>
                  <a:lnTo>
                    <a:pt x="909" y="128"/>
                  </a:lnTo>
                  <a:lnTo>
                    <a:pt x="909" y="128"/>
                  </a:lnTo>
                  <a:lnTo>
                    <a:pt x="909" y="128"/>
                  </a:lnTo>
                  <a:lnTo>
                    <a:pt x="909" y="126"/>
                  </a:lnTo>
                  <a:lnTo>
                    <a:pt x="909" y="126"/>
                  </a:lnTo>
                  <a:lnTo>
                    <a:pt x="909" y="126"/>
                  </a:lnTo>
                  <a:lnTo>
                    <a:pt x="911" y="126"/>
                  </a:lnTo>
                  <a:lnTo>
                    <a:pt x="911" y="123"/>
                  </a:lnTo>
                  <a:lnTo>
                    <a:pt x="911" y="123"/>
                  </a:lnTo>
                  <a:lnTo>
                    <a:pt x="911" y="123"/>
                  </a:lnTo>
                  <a:lnTo>
                    <a:pt x="911" y="123"/>
                  </a:lnTo>
                  <a:lnTo>
                    <a:pt x="911" y="121"/>
                  </a:lnTo>
                  <a:lnTo>
                    <a:pt x="913" y="121"/>
                  </a:lnTo>
                  <a:lnTo>
                    <a:pt x="913" y="121"/>
                  </a:lnTo>
                  <a:lnTo>
                    <a:pt x="913" y="121"/>
                  </a:lnTo>
                  <a:lnTo>
                    <a:pt x="913" y="119"/>
                  </a:lnTo>
                  <a:lnTo>
                    <a:pt x="913" y="119"/>
                  </a:lnTo>
                  <a:lnTo>
                    <a:pt x="913" y="119"/>
                  </a:lnTo>
                  <a:lnTo>
                    <a:pt x="913" y="119"/>
                  </a:lnTo>
                  <a:lnTo>
                    <a:pt x="913" y="116"/>
                  </a:lnTo>
                  <a:lnTo>
                    <a:pt x="913" y="116"/>
                  </a:lnTo>
                  <a:lnTo>
                    <a:pt x="913" y="116"/>
                  </a:lnTo>
                  <a:lnTo>
                    <a:pt x="916" y="116"/>
                  </a:lnTo>
                  <a:lnTo>
                    <a:pt x="916" y="114"/>
                  </a:lnTo>
                  <a:lnTo>
                    <a:pt x="916" y="114"/>
                  </a:lnTo>
                  <a:lnTo>
                    <a:pt x="916" y="114"/>
                  </a:lnTo>
                  <a:lnTo>
                    <a:pt x="916" y="112"/>
                  </a:lnTo>
                  <a:lnTo>
                    <a:pt x="916" y="112"/>
                  </a:lnTo>
                  <a:lnTo>
                    <a:pt x="916" y="112"/>
                  </a:lnTo>
                  <a:lnTo>
                    <a:pt x="916" y="109"/>
                  </a:lnTo>
                  <a:lnTo>
                    <a:pt x="918" y="109"/>
                  </a:lnTo>
                  <a:lnTo>
                    <a:pt x="918" y="109"/>
                  </a:lnTo>
                  <a:lnTo>
                    <a:pt x="918" y="109"/>
                  </a:lnTo>
                  <a:lnTo>
                    <a:pt x="918" y="109"/>
                  </a:lnTo>
                  <a:lnTo>
                    <a:pt x="918" y="107"/>
                  </a:lnTo>
                  <a:lnTo>
                    <a:pt x="918" y="107"/>
                  </a:lnTo>
                  <a:lnTo>
                    <a:pt x="918" y="107"/>
                  </a:lnTo>
                  <a:lnTo>
                    <a:pt x="918" y="105"/>
                  </a:lnTo>
                  <a:lnTo>
                    <a:pt x="920" y="105"/>
                  </a:lnTo>
                  <a:lnTo>
                    <a:pt x="920" y="105"/>
                  </a:lnTo>
                  <a:lnTo>
                    <a:pt x="920" y="105"/>
                  </a:lnTo>
                  <a:lnTo>
                    <a:pt x="920" y="102"/>
                  </a:lnTo>
                  <a:lnTo>
                    <a:pt x="923" y="102"/>
                  </a:lnTo>
                  <a:lnTo>
                    <a:pt x="923" y="102"/>
                  </a:lnTo>
                  <a:lnTo>
                    <a:pt x="923" y="100"/>
                  </a:lnTo>
                  <a:lnTo>
                    <a:pt x="923" y="100"/>
                  </a:lnTo>
                  <a:lnTo>
                    <a:pt x="923" y="100"/>
                  </a:lnTo>
                  <a:lnTo>
                    <a:pt x="923" y="100"/>
                  </a:lnTo>
                  <a:lnTo>
                    <a:pt x="923" y="97"/>
                  </a:lnTo>
                  <a:lnTo>
                    <a:pt x="923" y="97"/>
                  </a:lnTo>
                  <a:lnTo>
                    <a:pt x="925" y="97"/>
                  </a:lnTo>
                  <a:lnTo>
                    <a:pt x="925" y="97"/>
                  </a:lnTo>
                  <a:lnTo>
                    <a:pt x="925" y="97"/>
                  </a:lnTo>
                  <a:lnTo>
                    <a:pt x="925" y="95"/>
                  </a:lnTo>
                  <a:lnTo>
                    <a:pt x="925" y="95"/>
                  </a:lnTo>
                  <a:lnTo>
                    <a:pt x="928" y="95"/>
                  </a:lnTo>
                  <a:lnTo>
                    <a:pt x="928" y="95"/>
                  </a:lnTo>
                  <a:lnTo>
                    <a:pt x="928" y="95"/>
                  </a:lnTo>
                  <a:lnTo>
                    <a:pt x="928" y="95"/>
                  </a:lnTo>
                  <a:lnTo>
                    <a:pt x="930" y="95"/>
                  </a:lnTo>
                  <a:lnTo>
                    <a:pt x="930" y="97"/>
                  </a:lnTo>
                  <a:lnTo>
                    <a:pt x="930" y="97"/>
                  </a:lnTo>
                  <a:lnTo>
                    <a:pt x="930" y="97"/>
                  </a:lnTo>
                  <a:lnTo>
                    <a:pt x="930" y="97"/>
                  </a:lnTo>
                  <a:lnTo>
                    <a:pt x="932" y="97"/>
                  </a:lnTo>
                  <a:lnTo>
                    <a:pt x="932" y="97"/>
                  </a:lnTo>
                  <a:lnTo>
                    <a:pt x="935" y="97"/>
                  </a:lnTo>
                  <a:lnTo>
                    <a:pt x="935" y="97"/>
                  </a:lnTo>
                  <a:lnTo>
                    <a:pt x="935" y="97"/>
                  </a:lnTo>
                  <a:lnTo>
                    <a:pt x="935" y="97"/>
                  </a:lnTo>
                  <a:lnTo>
                    <a:pt x="937" y="97"/>
                  </a:lnTo>
                  <a:lnTo>
                    <a:pt x="937" y="97"/>
                  </a:lnTo>
                  <a:lnTo>
                    <a:pt x="937" y="100"/>
                  </a:lnTo>
                  <a:lnTo>
                    <a:pt x="937" y="100"/>
                  </a:lnTo>
                  <a:lnTo>
                    <a:pt x="939" y="100"/>
                  </a:lnTo>
                  <a:lnTo>
                    <a:pt x="939" y="100"/>
                  </a:lnTo>
                  <a:lnTo>
                    <a:pt x="942" y="100"/>
                  </a:lnTo>
                  <a:lnTo>
                    <a:pt x="942" y="100"/>
                  </a:lnTo>
                  <a:lnTo>
                    <a:pt x="942" y="100"/>
                  </a:lnTo>
                  <a:lnTo>
                    <a:pt x="944" y="100"/>
                  </a:lnTo>
                  <a:lnTo>
                    <a:pt x="944" y="100"/>
                  </a:lnTo>
                  <a:lnTo>
                    <a:pt x="944" y="100"/>
                  </a:lnTo>
                  <a:lnTo>
                    <a:pt x="944" y="100"/>
                  </a:lnTo>
                  <a:lnTo>
                    <a:pt x="946" y="100"/>
                  </a:lnTo>
                  <a:lnTo>
                    <a:pt x="946" y="100"/>
                  </a:lnTo>
                  <a:lnTo>
                    <a:pt x="946" y="102"/>
                  </a:lnTo>
                  <a:lnTo>
                    <a:pt x="949" y="102"/>
                  </a:lnTo>
                  <a:lnTo>
                    <a:pt x="949" y="102"/>
                  </a:lnTo>
                  <a:lnTo>
                    <a:pt x="949" y="102"/>
                  </a:lnTo>
                  <a:lnTo>
                    <a:pt x="949" y="102"/>
                  </a:lnTo>
                  <a:lnTo>
                    <a:pt x="951" y="102"/>
                  </a:lnTo>
                  <a:lnTo>
                    <a:pt x="951" y="102"/>
                  </a:lnTo>
                  <a:lnTo>
                    <a:pt x="951" y="102"/>
                  </a:lnTo>
                  <a:lnTo>
                    <a:pt x="951" y="102"/>
                  </a:lnTo>
                  <a:lnTo>
                    <a:pt x="954" y="102"/>
                  </a:lnTo>
                  <a:lnTo>
                    <a:pt x="954" y="100"/>
                  </a:lnTo>
                  <a:lnTo>
                    <a:pt x="954" y="100"/>
                  </a:lnTo>
                  <a:lnTo>
                    <a:pt x="954" y="100"/>
                  </a:lnTo>
                  <a:lnTo>
                    <a:pt x="956" y="100"/>
                  </a:lnTo>
                  <a:lnTo>
                    <a:pt x="956" y="100"/>
                  </a:lnTo>
                  <a:lnTo>
                    <a:pt x="956" y="97"/>
                  </a:lnTo>
                  <a:lnTo>
                    <a:pt x="956" y="97"/>
                  </a:lnTo>
                  <a:lnTo>
                    <a:pt x="958" y="97"/>
                  </a:lnTo>
                  <a:lnTo>
                    <a:pt x="958" y="97"/>
                  </a:lnTo>
                  <a:lnTo>
                    <a:pt x="958" y="97"/>
                  </a:lnTo>
                  <a:lnTo>
                    <a:pt x="958" y="97"/>
                  </a:lnTo>
                  <a:lnTo>
                    <a:pt x="958" y="97"/>
                  </a:lnTo>
                  <a:lnTo>
                    <a:pt x="961" y="97"/>
                  </a:lnTo>
                  <a:lnTo>
                    <a:pt x="961" y="97"/>
                  </a:lnTo>
                  <a:lnTo>
                    <a:pt x="961" y="95"/>
                  </a:lnTo>
                  <a:lnTo>
                    <a:pt x="963" y="95"/>
                  </a:lnTo>
                  <a:lnTo>
                    <a:pt x="963" y="95"/>
                  </a:lnTo>
                  <a:lnTo>
                    <a:pt x="963" y="95"/>
                  </a:lnTo>
                  <a:lnTo>
                    <a:pt x="963" y="95"/>
                  </a:lnTo>
                  <a:lnTo>
                    <a:pt x="965" y="95"/>
                  </a:lnTo>
                  <a:lnTo>
                    <a:pt x="965" y="93"/>
                  </a:lnTo>
                  <a:lnTo>
                    <a:pt x="965" y="93"/>
                  </a:lnTo>
                  <a:lnTo>
                    <a:pt x="965" y="93"/>
                  </a:lnTo>
                  <a:lnTo>
                    <a:pt x="968" y="93"/>
                  </a:lnTo>
                  <a:lnTo>
                    <a:pt x="968" y="93"/>
                  </a:lnTo>
                  <a:lnTo>
                    <a:pt x="968" y="90"/>
                  </a:lnTo>
                  <a:lnTo>
                    <a:pt x="968" y="90"/>
                  </a:lnTo>
                  <a:lnTo>
                    <a:pt x="970" y="90"/>
                  </a:lnTo>
                  <a:lnTo>
                    <a:pt x="970" y="90"/>
                  </a:lnTo>
                  <a:lnTo>
                    <a:pt x="970" y="90"/>
                  </a:lnTo>
                  <a:lnTo>
                    <a:pt x="973" y="90"/>
                  </a:lnTo>
                  <a:lnTo>
                    <a:pt x="973" y="90"/>
                  </a:lnTo>
                  <a:lnTo>
                    <a:pt x="975" y="90"/>
                  </a:lnTo>
                  <a:lnTo>
                    <a:pt x="975" y="90"/>
                  </a:lnTo>
                  <a:lnTo>
                    <a:pt x="975" y="90"/>
                  </a:lnTo>
                  <a:lnTo>
                    <a:pt x="975" y="90"/>
                  </a:lnTo>
                  <a:lnTo>
                    <a:pt x="975" y="90"/>
                  </a:lnTo>
                  <a:lnTo>
                    <a:pt x="977" y="90"/>
                  </a:lnTo>
                  <a:lnTo>
                    <a:pt x="977" y="90"/>
                  </a:lnTo>
                  <a:lnTo>
                    <a:pt x="977" y="90"/>
                  </a:lnTo>
                  <a:lnTo>
                    <a:pt x="977" y="90"/>
                  </a:lnTo>
                  <a:lnTo>
                    <a:pt x="980" y="90"/>
                  </a:lnTo>
                  <a:lnTo>
                    <a:pt x="980" y="90"/>
                  </a:lnTo>
                  <a:lnTo>
                    <a:pt x="980" y="88"/>
                  </a:lnTo>
                  <a:lnTo>
                    <a:pt x="982" y="88"/>
                  </a:lnTo>
                  <a:lnTo>
                    <a:pt x="982" y="88"/>
                  </a:lnTo>
                  <a:lnTo>
                    <a:pt x="982" y="88"/>
                  </a:lnTo>
                  <a:lnTo>
                    <a:pt x="982" y="88"/>
                  </a:lnTo>
                  <a:lnTo>
                    <a:pt x="982" y="88"/>
                  </a:lnTo>
                  <a:lnTo>
                    <a:pt x="982" y="86"/>
                  </a:lnTo>
                  <a:lnTo>
                    <a:pt x="984" y="86"/>
                  </a:lnTo>
                  <a:lnTo>
                    <a:pt x="984" y="86"/>
                  </a:lnTo>
                  <a:lnTo>
                    <a:pt x="982" y="86"/>
                  </a:lnTo>
                  <a:lnTo>
                    <a:pt x="982" y="83"/>
                  </a:lnTo>
                  <a:lnTo>
                    <a:pt x="982" y="83"/>
                  </a:lnTo>
                  <a:lnTo>
                    <a:pt x="982" y="81"/>
                  </a:lnTo>
                  <a:lnTo>
                    <a:pt x="982" y="81"/>
                  </a:lnTo>
                  <a:lnTo>
                    <a:pt x="982" y="81"/>
                  </a:lnTo>
                  <a:lnTo>
                    <a:pt x="980" y="81"/>
                  </a:lnTo>
                  <a:lnTo>
                    <a:pt x="980" y="81"/>
                  </a:lnTo>
                  <a:lnTo>
                    <a:pt x="980" y="81"/>
                  </a:lnTo>
                  <a:lnTo>
                    <a:pt x="977" y="81"/>
                  </a:lnTo>
                  <a:lnTo>
                    <a:pt x="977" y="78"/>
                  </a:lnTo>
                  <a:lnTo>
                    <a:pt x="980" y="78"/>
                  </a:lnTo>
                  <a:lnTo>
                    <a:pt x="980" y="78"/>
                  </a:lnTo>
                  <a:lnTo>
                    <a:pt x="980" y="78"/>
                  </a:lnTo>
                  <a:lnTo>
                    <a:pt x="982" y="78"/>
                  </a:lnTo>
                  <a:lnTo>
                    <a:pt x="982" y="78"/>
                  </a:lnTo>
                  <a:lnTo>
                    <a:pt x="982" y="76"/>
                  </a:lnTo>
                  <a:lnTo>
                    <a:pt x="982" y="76"/>
                  </a:lnTo>
                  <a:lnTo>
                    <a:pt x="982" y="76"/>
                  </a:lnTo>
                  <a:lnTo>
                    <a:pt x="982" y="74"/>
                  </a:lnTo>
                  <a:lnTo>
                    <a:pt x="982" y="74"/>
                  </a:lnTo>
                  <a:lnTo>
                    <a:pt x="984" y="74"/>
                  </a:lnTo>
                  <a:lnTo>
                    <a:pt x="984" y="74"/>
                  </a:lnTo>
                  <a:lnTo>
                    <a:pt x="984" y="74"/>
                  </a:lnTo>
                  <a:lnTo>
                    <a:pt x="984" y="71"/>
                  </a:lnTo>
                  <a:lnTo>
                    <a:pt x="984" y="71"/>
                  </a:lnTo>
                  <a:lnTo>
                    <a:pt x="984" y="71"/>
                  </a:lnTo>
                  <a:lnTo>
                    <a:pt x="987" y="71"/>
                  </a:lnTo>
                  <a:lnTo>
                    <a:pt x="987" y="69"/>
                  </a:lnTo>
                  <a:lnTo>
                    <a:pt x="987" y="69"/>
                  </a:lnTo>
                  <a:lnTo>
                    <a:pt x="987" y="69"/>
                  </a:lnTo>
                  <a:lnTo>
                    <a:pt x="987" y="67"/>
                  </a:lnTo>
                  <a:lnTo>
                    <a:pt x="987" y="67"/>
                  </a:lnTo>
                  <a:lnTo>
                    <a:pt x="987" y="67"/>
                  </a:lnTo>
                  <a:lnTo>
                    <a:pt x="989" y="67"/>
                  </a:lnTo>
                  <a:lnTo>
                    <a:pt x="989" y="64"/>
                  </a:lnTo>
                  <a:lnTo>
                    <a:pt x="989" y="64"/>
                  </a:lnTo>
                  <a:lnTo>
                    <a:pt x="989" y="64"/>
                  </a:lnTo>
                  <a:lnTo>
                    <a:pt x="989" y="64"/>
                  </a:lnTo>
                  <a:lnTo>
                    <a:pt x="991" y="64"/>
                  </a:lnTo>
                  <a:lnTo>
                    <a:pt x="991" y="62"/>
                  </a:lnTo>
                  <a:lnTo>
                    <a:pt x="991" y="62"/>
                  </a:lnTo>
                  <a:lnTo>
                    <a:pt x="991" y="62"/>
                  </a:lnTo>
                  <a:lnTo>
                    <a:pt x="991" y="59"/>
                  </a:lnTo>
                  <a:lnTo>
                    <a:pt x="991" y="59"/>
                  </a:lnTo>
                  <a:lnTo>
                    <a:pt x="991" y="59"/>
                  </a:lnTo>
                  <a:lnTo>
                    <a:pt x="991" y="59"/>
                  </a:lnTo>
                  <a:lnTo>
                    <a:pt x="991" y="57"/>
                  </a:lnTo>
                  <a:lnTo>
                    <a:pt x="994" y="57"/>
                  </a:lnTo>
                  <a:lnTo>
                    <a:pt x="994" y="57"/>
                  </a:lnTo>
                  <a:lnTo>
                    <a:pt x="994" y="57"/>
                  </a:lnTo>
                  <a:lnTo>
                    <a:pt x="996" y="57"/>
                  </a:lnTo>
                  <a:lnTo>
                    <a:pt x="996" y="55"/>
                  </a:lnTo>
                  <a:lnTo>
                    <a:pt x="996" y="55"/>
                  </a:lnTo>
                  <a:lnTo>
                    <a:pt x="996" y="55"/>
                  </a:lnTo>
                  <a:lnTo>
                    <a:pt x="996" y="52"/>
                  </a:lnTo>
                  <a:lnTo>
                    <a:pt x="996" y="52"/>
                  </a:lnTo>
                  <a:lnTo>
                    <a:pt x="996" y="52"/>
                  </a:lnTo>
                  <a:lnTo>
                    <a:pt x="996" y="50"/>
                  </a:lnTo>
                  <a:lnTo>
                    <a:pt x="999" y="50"/>
                  </a:lnTo>
                  <a:lnTo>
                    <a:pt x="999" y="50"/>
                  </a:lnTo>
                  <a:lnTo>
                    <a:pt x="999" y="50"/>
                  </a:lnTo>
                  <a:lnTo>
                    <a:pt x="999" y="50"/>
                  </a:lnTo>
                  <a:lnTo>
                    <a:pt x="999" y="48"/>
                  </a:lnTo>
                  <a:lnTo>
                    <a:pt x="1001" y="48"/>
                  </a:lnTo>
                  <a:lnTo>
                    <a:pt x="1001" y="48"/>
                  </a:lnTo>
                  <a:lnTo>
                    <a:pt x="1001" y="48"/>
                  </a:lnTo>
                  <a:lnTo>
                    <a:pt x="1001" y="48"/>
                  </a:lnTo>
                  <a:lnTo>
                    <a:pt x="1003" y="48"/>
                  </a:lnTo>
                  <a:lnTo>
                    <a:pt x="1003" y="45"/>
                  </a:lnTo>
                  <a:lnTo>
                    <a:pt x="1003" y="45"/>
                  </a:lnTo>
                  <a:lnTo>
                    <a:pt x="1003" y="45"/>
                  </a:lnTo>
                  <a:lnTo>
                    <a:pt x="1003" y="45"/>
                  </a:lnTo>
                  <a:lnTo>
                    <a:pt x="1006" y="45"/>
                  </a:lnTo>
                  <a:lnTo>
                    <a:pt x="1006" y="43"/>
                  </a:lnTo>
                  <a:lnTo>
                    <a:pt x="1006" y="43"/>
                  </a:lnTo>
                  <a:lnTo>
                    <a:pt x="1008" y="43"/>
                  </a:lnTo>
                  <a:lnTo>
                    <a:pt x="1008" y="43"/>
                  </a:lnTo>
                  <a:lnTo>
                    <a:pt x="1008" y="43"/>
                  </a:lnTo>
                  <a:lnTo>
                    <a:pt x="1008" y="43"/>
                  </a:lnTo>
                  <a:lnTo>
                    <a:pt x="1008" y="41"/>
                  </a:lnTo>
                  <a:lnTo>
                    <a:pt x="1010" y="41"/>
                  </a:lnTo>
                  <a:lnTo>
                    <a:pt x="1010" y="41"/>
                  </a:lnTo>
                  <a:lnTo>
                    <a:pt x="1010" y="41"/>
                  </a:lnTo>
                  <a:lnTo>
                    <a:pt x="1010" y="41"/>
                  </a:lnTo>
                  <a:lnTo>
                    <a:pt x="1010" y="38"/>
                  </a:lnTo>
                  <a:lnTo>
                    <a:pt x="1013" y="38"/>
                  </a:lnTo>
                  <a:lnTo>
                    <a:pt x="1013" y="38"/>
                  </a:lnTo>
                  <a:lnTo>
                    <a:pt x="1013" y="38"/>
                  </a:lnTo>
                  <a:lnTo>
                    <a:pt x="1013" y="38"/>
                  </a:lnTo>
                  <a:lnTo>
                    <a:pt x="1013" y="36"/>
                  </a:lnTo>
                  <a:lnTo>
                    <a:pt x="1013" y="36"/>
                  </a:lnTo>
                  <a:lnTo>
                    <a:pt x="1013" y="33"/>
                  </a:lnTo>
                  <a:lnTo>
                    <a:pt x="1013" y="33"/>
                  </a:lnTo>
                  <a:lnTo>
                    <a:pt x="1013" y="33"/>
                  </a:lnTo>
                  <a:lnTo>
                    <a:pt x="1013" y="31"/>
                  </a:lnTo>
                  <a:lnTo>
                    <a:pt x="1010" y="31"/>
                  </a:lnTo>
                  <a:lnTo>
                    <a:pt x="1010" y="31"/>
                  </a:lnTo>
                  <a:lnTo>
                    <a:pt x="1010" y="31"/>
                  </a:lnTo>
                  <a:lnTo>
                    <a:pt x="1010" y="29"/>
                  </a:lnTo>
                  <a:lnTo>
                    <a:pt x="1010" y="29"/>
                  </a:lnTo>
                  <a:lnTo>
                    <a:pt x="1010" y="29"/>
                  </a:lnTo>
                  <a:lnTo>
                    <a:pt x="1010" y="29"/>
                  </a:lnTo>
                  <a:lnTo>
                    <a:pt x="1010" y="26"/>
                  </a:lnTo>
                  <a:lnTo>
                    <a:pt x="1013" y="26"/>
                  </a:lnTo>
                  <a:lnTo>
                    <a:pt x="1013" y="26"/>
                  </a:lnTo>
                  <a:lnTo>
                    <a:pt x="1010" y="26"/>
                  </a:lnTo>
                  <a:lnTo>
                    <a:pt x="1010" y="26"/>
                  </a:lnTo>
                  <a:lnTo>
                    <a:pt x="1010" y="24"/>
                  </a:lnTo>
                  <a:lnTo>
                    <a:pt x="1010" y="24"/>
                  </a:lnTo>
                  <a:lnTo>
                    <a:pt x="1008" y="24"/>
                  </a:lnTo>
                  <a:lnTo>
                    <a:pt x="1008" y="24"/>
                  </a:lnTo>
                  <a:lnTo>
                    <a:pt x="1008" y="24"/>
                  </a:lnTo>
                  <a:lnTo>
                    <a:pt x="1008" y="24"/>
                  </a:lnTo>
                  <a:lnTo>
                    <a:pt x="1006" y="24"/>
                  </a:lnTo>
                  <a:lnTo>
                    <a:pt x="1006" y="24"/>
                  </a:lnTo>
                  <a:lnTo>
                    <a:pt x="1003" y="24"/>
                  </a:lnTo>
                  <a:lnTo>
                    <a:pt x="1003" y="24"/>
                  </a:lnTo>
                  <a:lnTo>
                    <a:pt x="1003" y="24"/>
                  </a:lnTo>
                  <a:lnTo>
                    <a:pt x="1003" y="24"/>
                  </a:lnTo>
                  <a:lnTo>
                    <a:pt x="1001" y="24"/>
                  </a:lnTo>
                  <a:lnTo>
                    <a:pt x="1001" y="24"/>
                  </a:lnTo>
                  <a:lnTo>
                    <a:pt x="1001" y="24"/>
                  </a:lnTo>
                  <a:lnTo>
                    <a:pt x="999" y="24"/>
                  </a:lnTo>
                  <a:lnTo>
                    <a:pt x="999" y="24"/>
                  </a:lnTo>
                  <a:lnTo>
                    <a:pt x="999" y="24"/>
                  </a:lnTo>
                  <a:lnTo>
                    <a:pt x="999" y="22"/>
                  </a:lnTo>
                  <a:lnTo>
                    <a:pt x="999" y="22"/>
                  </a:lnTo>
                  <a:lnTo>
                    <a:pt x="999" y="19"/>
                  </a:lnTo>
                  <a:lnTo>
                    <a:pt x="999" y="19"/>
                  </a:lnTo>
                  <a:lnTo>
                    <a:pt x="999" y="19"/>
                  </a:lnTo>
                  <a:lnTo>
                    <a:pt x="1001" y="19"/>
                  </a:lnTo>
                  <a:lnTo>
                    <a:pt x="1001" y="19"/>
                  </a:lnTo>
                  <a:lnTo>
                    <a:pt x="1001" y="19"/>
                  </a:lnTo>
                  <a:lnTo>
                    <a:pt x="1001" y="19"/>
                  </a:lnTo>
                  <a:lnTo>
                    <a:pt x="1003" y="19"/>
                  </a:lnTo>
                  <a:lnTo>
                    <a:pt x="1003" y="17"/>
                  </a:lnTo>
                  <a:lnTo>
                    <a:pt x="1003" y="17"/>
                  </a:lnTo>
                  <a:lnTo>
                    <a:pt x="1003" y="17"/>
                  </a:lnTo>
                  <a:lnTo>
                    <a:pt x="1003" y="17"/>
                  </a:lnTo>
                  <a:lnTo>
                    <a:pt x="1003" y="14"/>
                  </a:lnTo>
                  <a:lnTo>
                    <a:pt x="1006" y="14"/>
                  </a:lnTo>
                  <a:lnTo>
                    <a:pt x="1006" y="14"/>
                  </a:lnTo>
                  <a:lnTo>
                    <a:pt x="1006" y="14"/>
                  </a:lnTo>
                  <a:lnTo>
                    <a:pt x="1008" y="14"/>
                  </a:lnTo>
                  <a:lnTo>
                    <a:pt x="1008" y="12"/>
                  </a:lnTo>
                  <a:lnTo>
                    <a:pt x="1008" y="12"/>
                  </a:lnTo>
                  <a:lnTo>
                    <a:pt x="1008" y="12"/>
                  </a:lnTo>
                  <a:lnTo>
                    <a:pt x="1008" y="12"/>
                  </a:lnTo>
                  <a:lnTo>
                    <a:pt x="1010" y="12"/>
                  </a:lnTo>
                  <a:lnTo>
                    <a:pt x="1010" y="12"/>
                  </a:lnTo>
                  <a:lnTo>
                    <a:pt x="1010" y="10"/>
                  </a:lnTo>
                  <a:lnTo>
                    <a:pt x="1010" y="10"/>
                  </a:lnTo>
                  <a:lnTo>
                    <a:pt x="1010" y="10"/>
                  </a:lnTo>
                  <a:lnTo>
                    <a:pt x="1013" y="10"/>
                  </a:lnTo>
                  <a:lnTo>
                    <a:pt x="1013" y="10"/>
                  </a:lnTo>
                  <a:lnTo>
                    <a:pt x="1013" y="10"/>
                  </a:lnTo>
                  <a:lnTo>
                    <a:pt x="1015" y="10"/>
                  </a:lnTo>
                  <a:lnTo>
                    <a:pt x="1015" y="7"/>
                  </a:lnTo>
                  <a:lnTo>
                    <a:pt x="1015" y="7"/>
                  </a:lnTo>
                  <a:lnTo>
                    <a:pt x="1015" y="7"/>
                  </a:lnTo>
                  <a:lnTo>
                    <a:pt x="1015" y="7"/>
                  </a:lnTo>
                  <a:lnTo>
                    <a:pt x="1017" y="7"/>
                  </a:lnTo>
                  <a:lnTo>
                    <a:pt x="1017" y="7"/>
                  </a:lnTo>
                  <a:lnTo>
                    <a:pt x="1017" y="7"/>
                  </a:lnTo>
                  <a:lnTo>
                    <a:pt x="1020" y="7"/>
                  </a:lnTo>
                  <a:lnTo>
                    <a:pt x="1020" y="7"/>
                  </a:lnTo>
                  <a:lnTo>
                    <a:pt x="1022" y="7"/>
                  </a:lnTo>
                  <a:lnTo>
                    <a:pt x="1022" y="7"/>
                  </a:lnTo>
                  <a:lnTo>
                    <a:pt x="1022" y="7"/>
                  </a:lnTo>
                  <a:lnTo>
                    <a:pt x="1025" y="7"/>
                  </a:lnTo>
                  <a:lnTo>
                    <a:pt x="1025" y="7"/>
                  </a:lnTo>
                  <a:lnTo>
                    <a:pt x="1025" y="5"/>
                  </a:lnTo>
                  <a:lnTo>
                    <a:pt x="1025" y="5"/>
                  </a:lnTo>
                  <a:lnTo>
                    <a:pt x="1027" y="5"/>
                  </a:lnTo>
                  <a:lnTo>
                    <a:pt x="1027" y="5"/>
                  </a:lnTo>
                  <a:lnTo>
                    <a:pt x="1029" y="5"/>
                  </a:lnTo>
                  <a:lnTo>
                    <a:pt x="1029" y="5"/>
                  </a:lnTo>
                  <a:lnTo>
                    <a:pt x="1029" y="5"/>
                  </a:lnTo>
                  <a:lnTo>
                    <a:pt x="1032" y="5"/>
                  </a:lnTo>
                  <a:lnTo>
                    <a:pt x="1032" y="5"/>
                  </a:lnTo>
                  <a:lnTo>
                    <a:pt x="1032" y="5"/>
                  </a:lnTo>
                  <a:lnTo>
                    <a:pt x="1034" y="5"/>
                  </a:lnTo>
                  <a:lnTo>
                    <a:pt x="1034" y="5"/>
                  </a:lnTo>
                  <a:lnTo>
                    <a:pt x="1034" y="5"/>
                  </a:lnTo>
                  <a:lnTo>
                    <a:pt x="1034" y="3"/>
                  </a:lnTo>
                  <a:lnTo>
                    <a:pt x="1036" y="3"/>
                  </a:lnTo>
                  <a:lnTo>
                    <a:pt x="1036" y="3"/>
                  </a:lnTo>
                  <a:lnTo>
                    <a:pt x="1036" y="3"/>
                  </a:lnTo>
                  <a:lnTo>
                    <a:pt x="1039" y="3"/>
                  </a:lnTo>
                  <a:lnTo>
                    <a:pt x="1039" y="3"/>
                  </a:lnTo>
                  <a:lnTo>
                    <a:pt x="1041" y="3"/>
                  </a:lnTo>
                  <a:lnTo>
                    <a:pt x="1041" y="3"/>
                  </a:lnTo>
                  <a:lnTo>
                    <a:pt x="1041" y="3"/>
                  </a:lnTo>
                  <a:lnTo>
                    <a:pt x="1041" y="3"/>
                  </a:lnTo>
                  <a:lnTo>
                    <a:pt x="1044" y="3"/>
                  </a:lnTo>
                  <a:lnTo>
                    <a:pt x="1044" y="3"/>
                  </a:lnTo>
                  <a:lnTo>
                    <a:pt x="1044" y="3"/>
                  </a:lnTo>
                  <a:lnTo>
                    <a:pt x="1046" y="3"/>
                  </a:lnTo>
                  <a:lnTo>
                    <a:pt x="1046" y="3"/>
                  </a:lnTo>
                  <a:lnTo>
                    <a:pt x="1046" y="0"/>
                  </a:lnTo>
                  <a:lnTo>
                    <a:pt x="1048" y="0"/>
                  </a:lnTo>
                  <a:lnTo>
                    <a:pt x="1048" y="0"/>
                  </a:lnTo>
                  <a:lnTo>
                    <a:pt x="1048" y="3"/>
                  </a:lnTo>
                  <a:lnTo>
                    <a:pt x="1048" y="3"/>
                  </a:lnTo>
                  <a:lnTo>
                    <a:pt x="1051" y="3"/>
                  </a:lnTo>
                  <a:lnTo>
                    <a:pt x="1051" y="3"/>
                  </a:lnTo>
                  <a:lnTo>
                    <a:pt x="1051" y="3"/>
                  </a:lnTo>
                  <a:lnTo>
                    <a:pt x="1053" y="3"/>
                  </a:lnTo>
                  <a:lnTo>
                    <a:pt x="1053" y="3"/>
                  </a:lnTo>
                  <a:lnTo>
                    <a:pt x="1055" y="3"/>
                  </a:lnTo>
                  <a:lnTo>
                    <a:pt x="1055" y="3"/>
                  </a:lnTo>
                  <a:lnTo>
                    <a:pt x="1055" y="3"/>
                  </a:lnTo>
                  <a:lnTo>
                    <a:pt x="1058" y="3"/>
                  </a:lnTo>
                  <a:lnTo>
                    <a:pt x="1058" y="3"/>
                  </a:lnTo>
                  <a:lnTo>
                    <a:pt x="1058" y="3"/>
                  </a:lnTo>
                  <a:lnTo>
                    <a:pt x="1060" y="3"/>
                  </a:lnTo>
                  <a:lnTo>
                    <a:pt x="1060" y="0"/>
                  </a:lnTo>
                  <a:lnTo>
                    <a:pt x="1060" y="0"/>
                  </a:lnTo>
                  <a:lnTo>
                    <a:pt x="1062" y="0"/>
                  </a:lnTo>
                  <a:lnTo>
                    <a:pt x="1062" y="0"/>
                  </a:lnTo>
                  <a:lnTo>
                    <a:pt x="1062" y="0"/>
                  </a:lnTo>
                  <a:lnTo>
                    <a:pt x="1065" y="0"/>
                  </a:lnTo>
                  <a:lnTo>
                    <a:pt x="1065" y="0"/>
                  </a:lnTo>
                  <a:lnTo>
                    <a:pt x="1065" y="0"/>
                  </a:lnTo>
                  <a:lnTo>
                    <a:pt x="1065" y="0"/>
                  </a:lnTo>
                  <a:lnTo>
                    <a:pt x="1067" y="0"/>
                  </a:lnTo>
                  <a:lnTo>
                    <a:pt x="1067" y="0"/>
                  </a:lnTo>
                  <a:lnTo>
                    <a:pt x="1070" y="0"/>
                  </a:lnTo>
                  <a:lnTo>
                    <a:pt x="1070" y="0"/>
                  </a:lnTo>
                  <a:lnTo>
                    <a:pt x="1070" y="0"/>
                  </a:lnTo>
                  <a:lnTo>
                    <a:pt x="1072" y="0"/>
                  </a:lnTo>
                  <a:lnTo>
                    <a:pt x="1072" y="0"/>
                  </a:lnTo>
                  <a:lnTo>
                    <a:pt x="1072" y="0"/>
                  </a:lnTo>
                  <a:lnTo>
                    <a:pt x="1072" y="0"/>
                  </a:lnTo>
                  <a:lnTo>
                    <a:pt x="1074" y="0"/>
                  </a:lnTo>
                  <a:lnTo>
                    <a:pt x="1074" y="0"/>
                  </a:lnTo>
                  <a:lnTo>
                    <a:pt x="1074" y="0"/>
                  </a:lnTo>
                  <a:lnTo>
                    <a:pt x="1074" y="0"/>
                  </a:lnTo>
                  <a:lnTo>
                    <a:pt x="1074" y="0"/>
                  </a:lnTo>
                  <a:lnTo>
                    <a:pt x="1077" y="0"/>
                  </a:lnTo>
                  <a:lnTo>
                    <a:pt x="1077" y="0"/>
                  </a:lnTo>
                  <a:lnTo>
                    <a:pt x="1077" y="0"/>
                  </a:lnTo>
                  <a:lnTo>
                    <a:pt x="1077" y="0"/>
                  </a:lnTo>
                  <a:lnTo>
                    <a:pt x="1079" y="0"/>
                  </a:lnTo>
                  <a:lnTo>
                    <a:pt x="1079" y="0"/>
                  </a:lnTo>
                  <a:lnTo>
                    <a:pt x="1081" y="0"/>
                  </a:lnTo>
                  <a:lnTo>
                    <a:pt x="1081" y="3"/>
                  </a:lnTo>
                  <a:lnTo>
                    <a:pt x="1081" y="3"/>
                  </a:lnTo>
                  <a:lnTo>
                    <a:pt x="1081" y="3"/>
                  </a:lnTo>
                  <a:lnTo>
                    <a:pt x="1081" y="3"/>
                  </a:lnTo>
                  <a:lnTo>
                    <a:pt x="1084" y="3"/>
                  </a:lnTo>
                  <a:lnTo>
                    <a:pt x="1084" y="3"/>
                  </a:lnTo>
                  <a:lnTo>
                    <a:pt x="1084" y="5"/>
                  </a:lnTo>
                  <a:lnTo>
                    <a:pt x="1084" y="5"/>
                  </a:lnTo>
                  <a:lnTo>
                    <a:pt x="1086" y="5"/>
                  </a:lnTo>
                  <a:lnTo>
                    <a:pt x="1086" y="5"/>
                  </a:lnTo>
                  <a:lnTo>
                    <a:pt x="1086" y="5"/>
                  </a:lnTo>
                  <a:lnTo>
                    <a:pt x="1086" y="5"/>
                  </a:lnTo>
                  <a:lnTo>
                    <a:pt x="1088" y="5"/>
                  </a:lnTo>
                  <a:lnTo>
                    <a:pt x="1088" y="5"/>
                  </a:lnTo>
                  <a:lnTo>
                    <a:pt x="1088" y="5"/>
                  </a:lnTo>
                  <a:lnTo>
                    <a:pt x="1088" y="5"/>
                  </a:lnTo>
                  <a:lnTo>
                    <a:pt x="1091" y="5"/>
                  </a:lnTo>
                  <a:lnTo>
                    <a:pt x="1091" y="7"/>
                  </a:lnTo>
                  <a:lnTo>
                    <a:pt x="1091" y="7"/>
                  </a:lnTo>
                  <a:lnTo>
                    <a:pt x="1091" y="7"/>
                  </a:lnTo>
                  <a:lnTo>
                    <a:pt x="1091" y="7"/>
                  </a:lnTo>
                  <a:lnTo>
                    <a:pt x="1091" y="10"/>
                  </a:lnTo>
                  <a:lnTo>
                    <a:pt x="1093" y="10"/>
                  </a:lnTo>
                  <a:lnTo>
                    <a:pt x="1093" y="10"/>
                  </a:lnTo>
                  <a:lnTo>
                    <a:pt x="1096" y="10"/>
                  </a:lnTo>
                  <a:lnTo>
                    <a:pt x="1096" y="10"/>
                  </a:lnTo>
                  <a:lnTo>
                    <a:pt x="1096" y="10"/>
                  </a:lnTo>
                  <a:lnTo>
                    <a:pt x="1098" y="10"/>
                  </a:lnTo>
                  <a:lnTo>
                    <a:pt x="1098" y="10"/>
                  </a:lnTo>
                  <a:lnTo>
                    <a:pt x="1098" y="10"/>
                  </a:lnTo>
                  <a:lnTo>
                    <a:pt x="1098" y="10"/>
                  </a:lnTo>
                  <a:lnTo>
                    <a:pt x="1098" y="10"/>
                  </a:lnTo>
                  <a:lnTo>
                    <a:pt x="1100" y="10"/>
                  </a:lnTo>
                  <a:lnTo>
                    <a:pt x="1100" y="10"/>
                  </a:lnTo>
                  <a:lnTo>
                    <a:pt x="1103" y="10"/>
                  </a:lnTo>
                  <a:lnTo>
                    <a:pt x="1103" y="10"/>
                  </a:lnTo>
                  <a:lnTo>
                    <a:pt x="1103" y="10"/>
                  </a:lnTo>
                  <a:lnTo>
                    <a:pt x="1103" y="10"/>
                  </a:lnTo>
                  <a:lnTo>
                    <a:pt x="1103" y="10"/>
                  </a:lnTo>
                  <a:lnTo>
                    <a:pt x="1105" y="10"/>
                  </a:lnTo>
                  <a:lnTo>
                    <a:pt x="1105" y="10"/>
                  </a:lnTo>
                  <a:lnTo>
                    <a:pt x="1107" y="10"/>
                  </a:lnTo>
                  <a:lnTo>
                    <a:pt x="1107" y="10"/>
                  </a:lnTo>
                  <a:lnTo>
                    <a:pt x="1107" y="10"/>
                  </a:lnTo>
                  <a:lnTo>
                    <a:pt x="1110" y="10"/>
                  </a:lnTo>
                  <a:lnTo>
                    <a:pt x="1110" y="10"/>
                  </a:lnTo>
                  <a:lnTo>
                    <a:pt x="1110" y="10"/>
                  </a:lnTo>
                  <a:lnTo>
                    <a:pt x="1110" y="10"/>
                  </a:lnTo>
                  <a:lnTo>
                    <a:pt x="1110" y="10"/>
                  </a:lnTo>
                  <a:lnTo>
                    <a:pt x="1112" y="10"/>
                  </a:lnTo>
                  <a:lnTo>
                    <a:pt x="1112" y="10"/>
                  </a:lnTo>
                  <a:lnTo>
                    <a:pt x="1115" y="10"/>
                  </a:lnTo>
                  <a:lnTo>
                    <a:pt x="1115" y="10"/>
                  </a:lnTo>
                  <a:lnTo>
                    <a:pt x="1115" y="12"/>
                  </a:lnTo>
                  <a:lnTo>
                    <a:pt x="1115" y="12"/>
                  </a:lnTo>
                  <a:lnTo>
                    <a:pt x="1115" y="12"/>
                  </a:lnTo>
                  <a:lnTo>
                    <a:pt x="1117" y="12"/>
                  </a:lnTo>
                  <a:lnTo>
                    <a:pt x="1117" y="12"/>
                  </a:lnTo>
                  <a:lnTo>
                    <a:pt x="1117" y="12"/>
                  </a:lnTo>
                  <a:lnTo>
                    <a:pt x="1117" y="12"/>
                  </a:lnTo>
                  <a:lnTo>
                    <a:pt x="1117" y="12"/>
                  </a:lnTo>
                  <a:lnTo>
                    <a:pt x="1119" y="12"/>
                  </a:lnTo>
                  <a:lnTo>
                    <a:pt x="1119" y="14"/>
                  </a:lnTo>
                  <a:lnTo>
                    <a:pt x="1119" y="14"/>
                  </a:lnTo>
                  <a:lnTo>
                    <a:pt x="1119" y="14"/>
                  </a:lnTo>
                  <a:lnTo>
                    <a:pt x="1119" y="17"/>
                  </a:lnTo>
                  <a:lnTo>
                    <a:pt x="1119" y="17"/>
                  </a:lnTo>
                  <a:lnTo>
                    <a:pt x="1119" y="17"/>
                  </a:lnTo>
                  <a:lnTo>
                    <a:pt x="1119" y="17"/>
                  </a:lnTo>
                  <a:lnTo>
                    <a:pt x="1122" y="17"/>
                  </a:lnTo>
                  <a:lnTo>
                    <a:pt x="1122" y="17"/>
                  </a:lnTo>
                  <a:lnTo>
                    <a:pt x="1122" y="17"/>
                  </a:lnTo>
                  <a:lnTo>
                    <a:pt x="1122" y="17"/>
                  </a:lnTo>
                  <a:lnTo>
                    <a:pt x="1122" y="17"/>
                  </a:lnTo>
                  <a:lnTo>
                    <a:pt x="1124" y="17"/>
                  </a:lnTo>
                  <a:lnTo>
                    <a:pt x="1124" y="19"/>
                  </a:lnTo>
                  <a:lnTo>
                    <a:pt x="1124" y="19"/>
                  </a:lnTo>
                  <a:lnTo>
                    <a:pt x="1124" y="19"/>
                  </a:lnTo>
                  <a:lnTo>
                    <a:pt x="1124" y="19"/>
                  </a:lnTo>
                  <a:lnTo>
                    <a:pt x="1124" y="19"/>
                  </a:lnTo>
                  <a:lnTo>
                    <a:pt x="1126" y="19"/>
                  </a:lnTo>
                  <a:lnTo>
                    <a:pt x="1126" y="19"/>
                  </a:lnTo>
                  <a:lnTo>
                    <a:pt x="1126" y="19"/>
                  </a:lnTo>
                  <a:lnTo>
                    <a:pt x="1129" y="19"/>
                  </a:lnTo>
                  <a:lnTo>
                    <a:pt x="1129" y="19"/>
                  </a:lnTo>
                  <a:lnTo>
                    <a:pt x="1126" y="19"/>
                  </a:lnTo>
                  <a:lnTo>
                    <a:pt x="1126" y="22"/>
                  </a:lnTo>
                  <a:lnTo>
                    <a:pt x="1126" y="22"/>
                  </a:lnTo>
                  <a:lnTo>
                    <a:pt x="1126" y="22"/>
                  </a:lnTo>
                  <a:lnTo>
                    <a:pt x="1124" y="22"/>
                  </a:lnTo>
                  <a:lnTo>
                    <a:pt x="1124" y="24"/>
                  </a:lnTo>
                  <a:lnTo>
                    <a:pt x="1126" y="24"/>
                  </a:lnTo>
                  <a:lnTo>
                    <a:pt x="1126" y="24"/>
                  </a:lnTo>
                  <a:lnTo>
                    <a:pt x="1126" y="24"/>
                  </a:lnTo>
                  <a:lnTo>
                    <a:pt x="1129" y="24"/>
                  </a:lnTo>
                  <a:lnTo>
                    <a:pt x="1129" y="24"/>
                  </a:lnTo>
                  <a:lnTo>
                    <a:pt x="1129" y="24"/>
                  </a:lnTo>
                  <a:lnTo>
                    <a:pt x="1129" y="26"/>
                  </a:lnTo>
                  <a:lnTo>
                    <a:pt x="1131" y="26"/>
                  </a:lnTo>
                  <a:lnTo>
                    <a:pt x="1131" y="26"/>
                  </a:lnTo>
                  <a:lnTo>
                    <a:pt x="1131" y="29"/>
                  </a:lnTo>
                  <a:lnTo>
                    <a:pt x="1131" y="29"/>
                  </a:lnTo>
                  <a:lnTo>
                    <a:pt x="1131" y="29"/>
                  </a:lnTo>
                  <a:lnTo>
                    <a:pt x="1131" y="29"/>
                  </a:lnTo>
                  <a:lnTo>
                    <a:pt x="1133" y="29"/>
                  </a:lnTo>
                  <a:lnTo>
                    <a:pt x="1133" y="29"/>
                  </a:lnTo>
                  <a:lnTo>
                    <a:pt x="1133" y="31"/>
                  </a:lnTo>
                  <a:lnTo>
                    <a:pt x="1133" y="31"/>
                  </a:lnTo>
                  <a:lnTo>
                    <a:pt x="1133" y="31"/>
                  </a:lnTo>
                  <a:lnTo>
                    <a:pt x="1136" y="31"/>
                  </a:lnTo>
                  <a:lnTo>
                    <a:pt x="1136" y="33"/>
                  </a:lnTo>
                  <a:lnTo>
                    <a:pt x="1133" y="33"/>
                  </a:lnTo>
                  <a:lnTo>
                    <a:pt x="1133" y="33"/>
                  </a:lnTo>
                  <a:lnTo>
                    <a:pt x="1131" y="33"/>
                  </a:lnTo>
                  <a:lnTo>
                    <a:pt x="1131" y="33"/>
                  </a:lnTo>
                  <a:lnTo>
                    <a:pt x="1133" y="33"/>
                  </a:lnTo>
                  <a:lnTo>
                    <a:pt x="1133" y="36"/>
                  </a:lnTo>
                  <a:lnTo>
                    <a:pt x="1133" y="36"/>
                  </a:lnTo>
                  <a:lnTo>
                    <a:pt x="1136" y="36"/>
                  </a:lnTo>
                  <a:lnTo>
                    <a:pt x="1136" y="36"/>
                  </a:lnTo>
                  <a:lnTo>
                    <a:pt x="1136" y="36"/>
                  </a:lnTo>
                  <a:lnTo>
                    <a:pt x="1136" y="36"/>
                  </a:lnTo>
                  <a:lnTo>
                    <a:pt x="1138" y="36"/>
                  </a:lnTo>
                  <a:lnTo>
                    <a:pt x="1138" y="38"/>
                  </a:lnTo>
                  <a:lnTo>
                    <a:pt x="1138" y="38"/>
                  </a:lnTo>
                  <a:lnTo>
                    <a:pt x="1136" y="38"/>
                  </a:lnTo>
                  <a:lnTo>
                    <a:pt x="1136" y="38"/>
                  </a:lnTo>
                  <a:lnTo>
                    <a:pt x="1136" y="38"/>
                  </a:lnTo>
                  <a:lnTo>
                    <a:pt x="1136" y="41"/>
                  </a:lnTo>
                  <a:lnTo>
                    <a:pt x="1136" y="41"/>
                  </a:lnTo>
                  <a:lnTo>
                    <a:pt x="1136" y="41"/>
                  </a:lnTo>
                  <a:lnTo>
                    <a:pt x="1138" y="41"/>
                  </a:lnTo>
                  <a:lnTo>
                    <a:pt x="1138" y="43"/>
                  </a:lnTo>
                  <a:lnTo>
                    <a:pt x="1138" y="43"/>
                  </a:lnTo>
                  <a:lnTo>
                    <a:pt x="1138" y="43"/>
                  </a:lnTo>
                  <a:lnTo>
                    <a:pt x="1138" y="45"/>
                  </a:lnTo>
                  <a:lnTo>
                    <a:pt x="1141" y="45"/>
                  </a:lnTo>
                  <a:lnTo>
                    <a:pt x="1141" y="45"/>
                  </a:lnTo>
                  <a:lnTo>
                    <a:pt x="1141" y="45"/>
                  </a:lnTo>
                  <a:lnTo>
                    <a:pt x="1141" y="48"/>
                  </a:lnTo>
                  <a:lnTo>
                    <a:pt x="1141" y="48"/>
                  </a:lnTo>
                  <a:lnTo>
                    <a:pt x="1141" y="48"/>
                  </a:lnTo>
                  <a:lnTo>
                    <a:pt x="1143" y="48"/>
                  </a:lnTo>
                  <a:lnTo>
                    <a:pt x="1143" y="50"/>
                  </a:lnTo>
                  <a:lnTo>
                    <a:pt x="1141" y="50"/>
                  </a:lnTo>
                  <a:lnTo>
                    <a:pt x="1141" y="50"/>
                  </a:lnTo>
                  <a:lnTo>
                    <a:pt x="1143" y="50"/>
                  </a:lnTo>
                  <a:lnTo>
                    <a:pt x="1143" y="50"/>
                  </a:lnTo>
                  <a:lnTo>
                    <a:pt x="1143" y="50"/>
                  </a:lnTo>
                  <a:lnTo>
                    <a:pt x="1143" y="50"/>
                  </a:lnTo>
                  <a:lnTo>
                    <a:pt x="1143" y="52"/>
                  </a:lnTo>
                  <a:lnTo>
                    <a:pt x="1143" y="52"/>
                  </a:lnTo>
                  <a:lnTo>
                    <a:pt x="1143" y="52"/>
                  </a:lnTo>
                  <a:lnTo>
                    <a:pt x="1143" y="55"/>
                  </a:lnTo>
                  <a:lnTo>
                    <a:pt x="1143" y="55"/>
                  </a:lnTo>
                  <a:lnTo>
                    <a:pt x="1145" y="55"/>
                  </a:lnTo>
                  <a:lnTo>
                    <a:pt x="1145" y="55"/>
                  </a:lnTo>
                  <a:lnTo>
                    <a:pt x="1145" y="55"/>
                  </a:lnTo>
                  <a:lnTo>
                    <a:pt x="1145" y="57"/>
                  </a:lnTo>
                  <a:lnTo>
                    <a:pt x="1148" y="57"/>
                  </a:lnTo>
                  <a:lnTo>
                    <a:pt x="1148" y="57"/>
                  </a:lnTo>
                  <a:lnTo>
                    <a:pt x="1148" y="59"/>
                  </a:lnTo>
                  <a:lnTo>
                    <a:pt x="1145" y="59"/>
                  </a:lnTo>
                </a:path>
              </a:pathLst>
            </a:custGeom>
            <a:solidFill>
              <a:schemeClr val="bg1">
                <a:lumMod val="85000"/>
              </a:schemeClr>
            </a:solidFill>
            <a:ln w="3175">
              <a:solidFill>
                <a:schemeClr val="bg1">
                  <a:lumMod val="50000"/>
                </a:schemeClr>
              </a:solidFill>
              <a:round/>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34" name="Freeform 234"/>
            <p:cNvSpPr>
              <a:spLocks/>
            </p:cNvSpPr>
            <p:nvPr/>
          </p:nvSpPr>
          <p:spPr bwMode="auto">
            <a:xfrm>
              <a:off x="4343400" y="3230563"/>
              <a:ext cx="112713" cy="63500"/>
            </a:xfrm>
            <a:custGeom>
              <a:avLst/>
              <a:gdLst/>
              <a:ahLst/>
              <a:cxnLst>
                <a:cxn ang="0">
                  <a:pos x="36" y="7"/>
                </a:cxn>
                <a:cxn ang="0">
                  <a:pos x="41" y="7"/>
                </a:cxn>
                <a:cxn ang="0">
                  <a:pos x="43" y="7"/>
                </a:cxn>
                <a:cxn ang="0">
                  <a:pos x="48" y="7"/>
                </a:cxn>
                <a:cxn ang="0">
                  <a:pos x="50" y="10"/>
                </a:cxn>
                <a:cxn ang="0">
                  <a:pos x="52" y="7"/>
                </a:cxn>
                <a:cxn ang="0">
                  <a:pos x="55" y="7"/>
                </a:cxn>
                <a:cxn ang="0">
                  <a:pos x="57" y="10"/>
                </a:cxn>
                <a:cxn ang="0">
                  <a:pos x="62" y="12"/>
                </a:cxn>
                <a:cxn ang="0">
                  <a:pos x="62" y="12"/>
                </a:cxn>
                <a:cxn ang="0">
                  <a:pos x="62" y="17"/>
                </a:cxn>
                <a:cxn ang="0">
                  <a:pos x="62" y="21"/>
                </a:cxn>
                <a:cxn ang="0">
                  <a:pos x="64" y="24"/>
                </a:cxn>
                <a:cxn ang="0">
                  <a:pos x="69" y="21"/>
                </a:cxn>
                <a:cxn ang="0">
                  <a:pos x="71" y="24"/>
                </a:cxn>
                <a:cxn ang="0">
                  <a:pos x="71" y="29"/>
                </a:cxn>
                <a:cxn ang="0">
                  <a:pos x="71" y="31"/>
                </a:cxn>
                <a:cxn ang="0">
                  <a:pos x="71" y="36"/>
                </a:cxn>
                <a:cxn ang="0">
                  <a:pos x="71" y="38"/>
                </a:cxn>
                <a:cxn ang="0">
                  <a:pos x="67" y="38"/>
                </a:cxn>
                <a:cxn ang="0">
                  <a:pos x="64" y="40"/>
                </a:cxn>
                <a:cxn ang="0">
                  <a:pos x="60" y="40"/>
                </a:cxn>
                <a:cxn ang="0">
                  <a:pos x="57" y="40"/>
                </a:cxn>
                <a:cxn ang="0">
                  <a:pos x="52" y="38"/>
                </a:cxn>
                <a:cxn ang="0">
                  <a:pos x="50" y="38"/>
                </a:cxn>
                <a:cxn ang="0">
                  <a:pos x="48" y="40"/>
                </a:cxn>
                <a:cxn ang="0">
                  <a:pos x="43" y="40"/>
                </a:cxn>
                <a:cxn ang="0">
                  <a:pos x="38" y="40"/>
                </a:cxn>
                <a:cxn ang="0">
                  <a:pos x="36" y="38"/>
                </a:cxn>
                <a:cxn ang="0">
                  <a:pos x="33" y="38"/>
                </a:cxn>
                <a:cxn ang="0">
                  <a:pos x="31" y="40"/>
                </a:cxn>
                <a:cxn ang="0">
                  <a:pos x="26" y="40"/>
                </a:cxn>
                <a:cxn ang="0">
                  <a:pos x="24" y="40"/>
                </a:cxn>
                <a:cxn ang="0">
                  <a:pos x="19" y="40"/>
                </a:cxn>
                <a:cxn ang="0">
                  <a:pos x="17" y="40"/>
                </a:cxn>
                <a:cxn ang="0">
                  <a:pos x="15" y="40"/>
                </a:cxn>
                <a:cxn ang="0">
                  <a:pos x="12" y="38"/>
                </a:cxn>
                <a:cxn ang="0">
                  <a:pos x="7" y="40"/>
                </a:cxn>
                <a:cxn ang="0">
                  <a:pos x="5" y="36"/>
                </a:cxn>
                <a:cxn ang="0">
                  <a:pos x="3" y="33"/>
                </a:cxn>
                <a:cxn ang="0">
                  <a:pos x="3" y="31"/>
                </a:cxn>
                <a:cxn ang="0">
                  <a:pos x="3" y="29"/>
                </a:cxn>
                <a:cxn ang="0">
                  <a:pos x="5" y="26"/>
                </a:cxn>
                <a:cxn ang="0">
                  <a:pos x="5" y="21"/>
                </a:cxn>
                <a:cxn ang="0">
                  <a:pos x="5" y="19"/>
                </a:cxn>
                <a:cxn ang="0">
                  <a:pos x="10" y="17"/>
                </a:cxn>
                <a:cxn ang="0">
                  <a:pos x="10" y="14"/>
                </a:cxn>
                <a:cxn ang="0">
                  <a:pos x="12" y="12"/>
                </a:cxn>
                <a:cxn ang="0">
                  <a:pos x="12" y="10"/>
                </a:cxn>
                <a:cxn ang="0">
                  <a:pos x="17" y="7"/>
                </a:cxn>
                <a:cxn ang="0">
                  <a:pos x="19" y="5"/>
                </a:cxn>
                <a:cxn ang="0">
                  <a:pos x="22" y="2"/>
                </a:cxn>
                <a:cxn ang="0">
                  <a:pos x="24" y="2"/>
                </a:cxn>
                <a:cxn ang="0">
                  <a:pos x="26" y="2"/>
                </a:cxn>
                <a:cxn ang="0">
                  <a:pos x="31" y="2"/>
                </a:cxn>
                <a:cxn ang="0">
                  <a:pos x="31" y="2"/>
                </a:cxn>
                <a:cxn ang="0">
                  <a:pos x="33" y="5"/>
                </a:cxn>
              </a:cxnLst>
              <a:rect l="0" t="0" r="r" b="b"/>
              <a:pathLst>
                <a:path w="71" h="40">
                  <a:moveTo>
                    <a:pt x="36" y="5"/>
                  </a:moveTo>
                  <a:lnTo>
                    <a:pt x="36" y="5"/>
                  </a:lnTo>
                  <a:lnTo>
                    <a:pt x="36" y="7"/>
                  </a:lnTo>
                  <a:lnTo>
                    <a:pt x="36" y="7"/>
                  </a:lnTo>
                  <a:lnTo>
                    <a:pt x="36" y="7"/>
                  </a:lnTo>
                  <a:lnTo>
                    <a:pt x="36" y="7"/>
                  </a:lnTo>
                  <a:lnTo>
                    <a:pt x="38" y="7"/>
                  </a:lnTo>
                  <a:lnTo>
                    <a:pt x="38" y="7"/>
                  </a:lnTo>
                  <a:lnTo>
                    <a:pt x="38" y="7"/>
                  </a:lnTo>
                  <a:lnTo>
                    <a:pt x="41" y="7"/>
                  </a:lnTo>
                  <a:lnTo>
                    <a:pt x="41" y="7"/>
                  </a:lnTo>
                  <a:lnTo>
                    <a:pt x="41" y="7"/>
                  </a:lnTo>
                  <a:lnTo>
                    <a:pt x="43" y="7"/>
                  </a:lnTo>
                  <a:lnTo>
                    <a:pt x="43" y="7"/>
                  </a:lnTo>
                  <a:lnTo>
                    <a:pt x="43" y="7"/>
                  </a:lnTo>
                  <a:lnTo>
                    <a:pt x="43" y="7"/>
                  </a:lnTo>
                  <a:lnTo>
                    <a:pt x="45" y="7"/>
                  </a:lnTo>
                  <a:lnTo>
                    <a:pt x="45" y="7"/>
                  </a:lnTo>
                  <a:lnTo>
                    <a:pt x="45" y="7"/>
                  </a:lnTo>
                  <a:lnTo>
                    <a:pt x="48" y="7"/>
                  </a:lnTo>
                  <a:lnTo>
                    <a:pt x="48" y="10"/>
                  </a:lnTo>
                  <a:lnTo>
                    <a:pt x="48" y="10"/>
                  </a:lnTo>
                  <a:lnTo>
                    <a:pt x="50" y="10"/>
                  </a:lnTo>
                  <a:lnTo>
                    <a:pt x="50" y="10"/>
                  </a:lnTo>
                  <a:lnTo>
                    <a:pt x="50" y="10"/>
                  </a:lnTo>
                  <a:lnTo>
                    <a:pt x="50" y="10"/>
                  </a:lnTo>
                  <a:lnTo>
                    <a:pt x="50" y="10"/>
                  </a:lnTo>
                  <a:lnTo>
                    <a:pt x="52" y="10"/>
                  </a:lnTo>
                  <a:lnTo>
                    <a:pt x="52" y="7"/>
                  </a:lnTo>
                  <a:lnTo>
                    <a:pt x="52" y="7"/>
                  </a:lnTo>
                  <a:lnTo>
                    <a:pt x="52" y="7"/>
                  </a:lnTo>
                  <a:lnTo>
                    <a:pt x="52" y="7"/>
                  </a:lnTo>
                  <a:lnTo>
                    <a:pt x="55" y="7"/>
                  </a:lnTo>
                  <a:lnTo>
                    <a:pt x="55" y="7"/>
                  </a:lnTo>
                  <a:lnTo>
                    <a:pt x="55" y="7"/>
                  </a:lnTo>
                  <a:lnTo>
                    <a:pt x="57" y="7"/>
                  </a:lnTo>
                  <a:lnTo>
                    <a:pt x="57" y="7"/>
                  </a:lnTo>
                  <a:lnTo>
                    <a:pt x="57" y="10"/>
                  </a:lnTo>
                  <a:lnTo>
                    <a:pt x="57" y="10"/>
                  </a:lnTo>
                  <a:lnTo>
                    <a:pt x="57" y="10"/>
                  </a:lnTo>
                  <a:lnTo>
                    <a:pt x="60" y="10"/>
                  </a:lnTo>
                  <a:lnTo>
                    <a:pt x="60" y="10"/>
                  </a:lnTo>
                  <a:lnTo>
                    <a:pt x="60" y="12"/>
                  </a:lnTo>
                  <a:lnTo>
                    <a:pt x="60" y="12"/>
                  </a:lnTo>
                  <a:lnTo>
                    <a:pt x="62" y="12"/>
                  </a:lnTo>
                  <a:lnTo>
                    <a:pt x="62" y="12"/>
                  </a:lnTo>
                  <a:lnTo>
                    <a:pt x="64" y="12"/>
                  </a:lnTo>
                  <a:lnTo>
                    <a:pt x="64" y="12"/>
                  </a:lnTo>
                  <a:lnTo>
                    <a:pt x="62" y="12"/>
                  </a:lnTo>
                  <a:lnTo>
                    <a:pt x="62" y="12"/>
                  </a:lnTo>
                  <a:lnTo>
                    <a:pt x="62" y="14"/>
                  </a:lnTo>
                  <a:lnTo>
                    <a:pt x="62" y="14"/>
                  </a:lnTo>
                  <a:lnTo>
                    <a:pt x="62" y="17"/>
                  </a:lnTo>
                  <a:lnTo>
                    <a:pt x="62" y="17"/>
                  </a:lnTo>
                  <a:lnTo>
                    <a:pt x="62" y="17"/>
                  </a:lnTo>
                  <a:lnTo>
                    <a:pt x="62" y="19"/>
                  </a:lnTo>
                  <a:lnTo>
                    <a:pt x="62" y="19"/>
                  </a:lnTo>
                  <a:lnTo>
                    <a:pt x="62" y="21"/>
                  </a:lnTo>
                  <a:lnTo>
                    <a:pt x="62" y="21"/>
                  </a:lnTo>
                  <a:lnTo>
                    <a:pt x="62" y="21"/>
                  </a:lnTo>
                  <a:lnTo>
                    <a:pt x="64" y="21"/>
                  </a:lnTo>
                  <a:lnTo>
                    <a:pt x="64" y="21"/>
                  </a:lnTo>
                  <a:lnTo>
                    <a:pt x="64" y="21"/>
                  </a:lnTo>
                  <a:lnTo>
                    <a:pt x="64" y="21"/>
                  </a:lnTo>
                  <a:lnTo>
                    <a:pt x="64" y="24"/>
                  </a:lnTo>
                  <a:lnTo>
                    <a:pt x="67" y="24"/>
                  </a:lnTo>
                  <a:lnTo>
                    <a:pt x="67" y="24"/>
                  </a:lnTo>
                  <a:lnTo>
                    <a:pt x="67" y="21"/>
                  </a:lnTo>
                  <a:lnTo>
                    <a:pt x="69" y="21"/>
                  </a:lnTo>
                  <a:lnTo>
                    <a:pt x="69" y="21"/>
                  </a:lnTo>
                  <a:lnTo>
                    <a:pt x="69" y="21"/>
                  </a:lnTo>
                  <a:lnTo>
                    <a:pt x="71" y="21"/>
                  </a:lnTo>
                  <a:lnTo>
                    <a:pt x="71" y="24"/>
                  </a:lnTo>
                  <a:lnTo>
                    <a:pt x="71" y="24"/>
                  </a:lnTo>
                  <a:lnTo>
                    <a:pt x="71" y="24"/>
                  </a:lnTo>
                  <a:lnTo>
                    <a:pt x="71" y="26"/>
                  </a:lnTo>
                  <a:lnTo>
                    <a:pt x="71" y="26"/>
                  </a:lnTo>
                  <a:lnTo>
                    <a:pt x="71" y="26"/>
                  </a:lnTo>
                  <a:lnTo>
                    <a:pt x="71" y="29"/>
                  </a:lnTo>
                  <a:lnTo>
                    <a:pt x="71" y="29"/>
                  </a:lnTo>
                  <a:lnTo>
                    <a:pt x="71" y="29"/>
                  </a:lnTo>
                  <a:lnTo>
                    <a:pt x="71" y="29"/>
                  </a:lnTo>
                  <a:lnTo>
                    <a:pt x="71" y="31"/>
                  </a:lnTo>
                  <a:lnTo>
                    <a:pt x="71" y="31"/>
                  </a:lnTo>
                  <a:lnTo>
                    <a:pt x="71" y="31"/>
                  </a:lnTo>
                  <a:lnTo>
                    <a:pt x="71" y="33"/>
                  </a:lnTo>
                  <a:lnTo>
                    <a:pt x="71" y="33"/>
                  </a:lnTo>
                  <a:lnTo>
                    <a:pt x="71" y="33"/>
                  </a:lnTo>
                  <a:lnTo>
                    <a:pt x="71" y="33"/>
                  </a:lnTo>
                  <a:lnTo>
                    <a:pt x="71" y="36"/>
                  </a:lnTo>
                  <a:lnTo>
                    <a:pt x="71" y="36"/>
                  </a:lnTo>
                  <a:lnTo>
                    <a:pt x="71" y="36"/>
                  </a:lnTo>
                  <a:lnTo>
                    <a:pt x="71" y="38"/>
                  </a:lnTo>
                  <a:lnTo>
                    <a:pt x="71" y="38"/>
                  </a:lnTo>
                  <a:lnTo>
                    <a:pt x="71" y="38"/>
                  </a:lnTo>
                  <a:lnTo>
                    <a:pt x="69" y="38"/>
                  </a:lnTo>
                  <a:lnTo>
                    <a:pt x="69" y="38"/>
                  </a:lnTo>
                  <a:lnTo>
                    <a:pt x="69" y="38"/>
                  </a:lnTo>
                  <a:lnTo>
                    <a:pt x="69" y="38"/>
                  </a:lnTo>
                  <a:lnTo>
                    <a:pt x="67" y="38"/>
                  </a:lnTo>
                  <a:lnTo>
                    <a:pt x="67" y="38"/>
                  </a:lnTo>
                  <a:lnTo>
                    <a:pt x="67" y="38"/>
                  </a:lnTo>
                  <a:lnTo>
                    <a:pt x="64" y="38"/>
                  </a:lnTo>
                  <a:lnTo>
                    <a:pt x="64" y="38"/>
                  </a:lnTo>
                  <a:lnTo>
                    <a:pt x="64" y="40"/>
                  </a:lnTo>
                  <a:lnTo>
                    <a:pt x="64" y="40"/>
                  </a:lnTo>
                  <a:lnTo>
                    <a:pt x="62" y="40"/>
                  </a:lnTo>
                  <a:lnTo>
                    <a:pt x="62" y="40"/>
                  </a:lnTo>
                  <a:lnTo>
                    <a:pt x="60" y="40"/>
                  </a:lnTo>
                  <a:lnTo>
                    <a:pt x="60" y="40"/>
                  </a:lnTo>
                  <a:lnTo>
                    <a:pt x="60" y="40"/>
                  </a:lnTo>
                  <a:lnTo>
                    <a:pt x="60" y="38"/>
                  </a:lnTo>
                  <a:lnTo>
                    <a:pt x="57" y="38"/>
                  </a:lnTo>
                  <a:lnTo>
                    <a:pt x="57" y="38"/>
                  </a:lnTo>
                  <a:lnTo>
                    <a:pt x="57" y="40"/>
                  </a:lnTo>
                  <a:lnTo>
                    <a:pt x="57" y="40"/>
                  </a:lnTo>
                  <a:lnTo>
                    <a:pt x="55" y="40"/>
                  </a:lnTo>
                  <a:lnTo>
                    <a:pt x="55" y="40"/>
                  </a:lnTo>
                  <a:lnTo>
                    <a:pt x="55" y="38"/>
                  </a:lnTo>
                  <a:lnTo>
                    <a:pt x="52" y="38"/>
                  </a:lnTo>
                  <a:lnTo>
                    <a:pt x="52" y="38"/>
                  </a:lnTo>
                  <a:lnTo>
                    <a:pt x="52" y="38"/>
                  </a:lnTo>
                  <a:lnTo>
                    <a:pt x="52" y="40"/>
                  </a:lnTo>
                  <a:lnTo>
                    <a:pt x="50" y="40"/>
                  </a:lnTo>
                  <a:lnTo>
                    <a:pt x="50" y="38"/>
                  </a:lnTo>
                  <a:lnTo>
                    <a:pt x="50" y="38"/>
                  </a:lnTo>
                  <a:lnTo>
                    <a:pt x="50" y="40"/>
                  </a:lnTo>
                  <a:lnTo>
                    <a:pt x="50" y="40"/>
                  </a:lnTo>
                  <a:lnTo>
                    <a:pt x="48" y="40"/>
                  </a:lnTo>
                  <a:lnTo>
                    <a:pt x="48" y="40"/>
                  </a:lnTo>
                  <a:lnTo>
                    <a:pt x="45" y="40"/>
                  </a:lnTo>
                  <a:lnTo>
                    <a:pt x="45" y="40"/>
                  </a:lnTo>
                  <a:lnTo>
                    <a:pt x="45" y="40"/>
                  </a:lnTo>
                  <a:lnTo>
                    <a:pt x="43" y="40"/>
                  </a:lnTo>
                  <a:lnTo>
                    <a:pt x="43" y="40"/>
                  </a:lnTo>
                  <a:lnTo>
                    <a:pt x="43" y="40"/>
                  </a:lnTo>
                  <a:lnTo>
                    <a:pt x="41" y="40"/>
                  </a:lnTo>
                  <a:lnTo>
                    <a:pt x="41" y="40"/>
                  </a:lnTo>
                  <a:lnTo>
                    <a:pt x="38" y="40"/>
                  </a:lnTo>
                  <a:lnTo>
                    <a:pt x="38" y="40"/>
                  </a:lnTo>
                  <a:lnTo>
                    <a:pt x="38" y="38"/>
                  </a:lnTo>
                  <a:lnTo>
                    <a:pt x="38" y="38"/>
                  </a:lnTo>
                  <a:lnTo>
                    <a:pt x="38" y="38"/>
                  </a:lnTo>
                  <a:lnTo>
                    <a:pt x="36" y="38"/>
                  </a:lnTo>
                  <a:lnTo>
                    <a:pt x="36" y="38"/>
                  </a:lnTo>
                  <a:lnTo>
                    <a:pt x="36" y="36"/>
                  </a:lnTo>
                  <a:lnTo>
                    <a:pt x="36" y="36"/>
                  </a:lnTo>
                  <a:lnTo>
                    <a:pt x="33" y="36"/>
                  </a:lnTo>
                  <a:lnTo>
                    <a:pt x="33" y="38"/>
                  </a:lnTo>
                  <a:lnTo>
                    <a:pt x="33" y="38"/>
                  </a:lnTo>
                  <a:lnTo>
                    <a:pt x="31" y="38"/>
                  </a:lnTo>
                  <a:lnTo>
                    <a:pt x="31" y="38"/>
                  </a:lnTo>
                  <a:lnTo>
                    <a:pt x="31" y="38"/>
                  </a:lnTo>
                  <a:lnTo>
                    <a:pt x="31" y="40"/>
                  </a:lnTo>
                  <a:lnTo>
                    <a:pt x="31" y="40"/>
                  </a:lnTo>
                  <a:lnTo>
                    <a:pt x="31" y="40"/>
                  </a:lnTo>
                  <a:lnTo>
                    <a:pt x="29" y="40"/>
                  </a:lnTo>
                  <a:lnTo>
                    <a:pt x="29" y="40"/>
                  </a:lnTo>
                  <a:lnTo>
                    <a:pt x="26" y="40"/>
                  </a:lnTo>
                  <a:lnTo>
                    <a:pt x="26" y="40"/>
                  </a:lnTo>
                  <a:lnTo>
                    <a:pt x="26" y="40"/>
                  </a:lnTo>
                  <a:lnTo>
                    <a:pt x="24" y="40"/>
                  </a:lnTo>
                  <a:lnTo>
                    <a:pt x="24" y="40"/>
                  </a:lnTo>
                  <a:lnTo>
                    <a:pt x="24" y="40"/>
                  </a:lnTo>
                  <a:lnTo>
                    <a:pt x="24" y="40"/>
                  </a:lnTo>
                  <a:lnTo>
                    <a:pt x="22" y="40"/>
                  </a:lnTo>
                  <a:lnTo>
                    <a:pt x="22" y="40"/>
                  </a:lnTo>
                  <a:lnTo>
                    <a:pt x="22" y="40"/>
                  </a:lnTo>
                  <a:lnTo>
                    <a:pt x="19" y="40"/>
                  </a:lnTo>
                  <a:lnTo>
                    <a:pt x="19" y="40"/>
                  </a:lnTo>
                  <a:lnTo>
                    <a:pt x="19" y="40"/>
                  </a:lnTo>
                  <a:lnTo>
                    <a:pt x="19" y="40"/>
                  </a:lnTo>
                  <a:lnTo>
                    <a:pt x="19" y="40"/>
                  </a:lnTo>
                  <a:lnTo>
                    <a:pt x="19" y="40"/>
                  </a:lnTo>
                  <a:lnTo>
                    <a:pt x="17" y="40"/>
                  </a:lnTo>
                  <a:lnTo>
                    <a:pt x="17" y="40"/>
                  </a:lnTo>
                  <a:lnTo>
                    <a:pt x="17" y="38"/>
                  </a:lnTo>
                  <a:lnTo>
                    <a:pt x="17" y="38"/>
                  </a:lnTo>
                  <a:lnTo>
                    <a:pt x="17" y="40"/>
                  </a:lnTo>
                  <a:lnTo>
                    <a:pt x="15" y="40"/>
                  </a:lnTo>
                  <a:lnTo>
                    <a:pt x="15" y="38"/>
                  </a:lnTo>
                  <a:lnTo>
                    <a:pt x="15" y="38"/>
                  </a:lnTo>
                  <a:lnTo>
                    <a:pt x="12" y="38"/>
                  </a:lnTo>
                  <a:lnTo>
                    <a:pt x="12" y="38"/>
                  </a:lnTo>
                  <a:lnTo>
                    <a:pt x="12" y="38"/>
                  </a:lnTo>
                  <a:lnTo>
                    <a:pt x="10" y="38"/>
                  </a:lnTo>
                  <a:lnTo>
                    <a:pt x="10" y="38"/>
                  </a:lnTo>
                  <a:lnTo>
                    <a:pt x="10" y="38"/>
                  </a:lnTo>
                  <a:lnTo>
                    <a:pt x="10" y="40"/>
                  </a:lnTo>
                  <a:lnTo>
                    <a:pt x="7" y="40"/>
                  </a:lnTo>
                  <a:lnTo>
                    <a:pt x="7" y="38"/>
                  </a:lnTo>
                  <a:lnTo>
                    <a:pt x="7" y="38"/>
                  </a:lnTo>
                  <a:lnTo>
                    <a:pt x="7" y="38"/>
                  </a:lnTo>
                  <a:lnTo>
                    <a:pt x="5" y="38"/>
                  </a:lnTo>
                  <a:lnTo>
                    <a:pt x="5" y="36"/>
                  </a:lnTo>
                  <a:lnTo>
                    <a:pt x="5" y="36"/>
                  </a:lnTo>
                  <a:lnTo>
                    <a:pt x="5" y="36"/>
                  </a:lnTo>
                  <a:lnTo>
                    <a:pt x="5" y="36"/>
                  </a:lnTo>
                  <a:lnTo>
                    <a:pt x="3" y="36"/>
                  </a:lnTo>
                  <a:lnTo>
                    <a:pt x="3" y="33"/>
                  </a:lnTo>
                  <a:lnTo>
                    <a:pt x="3" y="33"/>
                  </a:lnTo>
                  <a:lnTo>
                    <a:pt x="3" y="33"/>
                  </a:lnTo>
                  <a:lnTo>
                    <a:pt x="3" y="31"/>
                  </a:lnTo>
                  <a:lnTo>
                    <a:pt x="3" y="31"/>
                  </a:lnTo>
                  <a:lnTo>
                    <a:pt x="3" y="31"/>
                  </a:lnTo>
                  <a:lnTo>
                    <a:pt x="0" y="31"/>
                  </a:lnTo>
                  <a:lnTo>
                    <a:pt x="0" y="31"/>
                  </a:lnTo>
                  <a:lnTo>
                    <a:pt x="0" y="29"/>
                  </a:lnTo>
                  <a:lnTo>
                    <a:pt x="3" y="29"/>
                  </a:lnTo>
                  <a:lnTo>
                    <a:pt x="3" y="29"/>
                  </a:lnTo>
                  <a:lnTo>
                    <a:pt x="3" y="29"/>
                  </a:lnTo>
                  <a:lnTo>
                    <a:pt x="3" y="29"/>
                  </a:lnTo>
                  <a:lnTo>
                    <a:pt x="3" y="26"/>
                  </a:lnTo>
                  <a:lnTo>
                    <a:pt x="5" y="26"/>
                  </a:lnTo>
                  <a:lnTo>
                    <a:pt x="5" y="26"/>
                  </a:lnTo>
                  <a:lnTo>
                    <a:pt x="5" y="26"/>
                  </a:lnTo>
                  <a:lnTo>
                    <a:pt x="5" y="26"/>
                  </a:lnTo>
                  <a:lnTo>
                    <a:pt x="5" y="24"/>
                  </a:lnTo>
                  <a:lnTo>
                    <a:pt x="5" y="24"/>
                  </a:lnTo>
                  <a:lnTo>
                    <a:pt x="5" y="21"/>
                  </a:lnTo>
                  <a:lnTo>
                    <a:pt x="5" y="21"/>
                  </a:lnTo>
                  <a:lnTo>
                    <a:pt x="5" y="21"/>
                  </a:lnTo>
                  <a:lnTo>
                    <a:pt x="5" y="21"/>
                  </a:lnTo>
                  <a:lnTo>
                    <a:pt x="5" y="21"/>
                  </a:lnTo>
                  <a:lnTo>
                    <a:pt x="5" y="19"/>
                  </a:lnTo>
                  <a:lnTo>
                    <a:pt x="5" y="19"/>
                  </a:lnTo>
                  <a:lnTo>
                    <a:pt x="7" y="19"/>
                  </a:lnTo>
                  <a:lnTo>
                    <a:pt x="7" y="19"/>
                  </a:lnTo>
                  <a:lnTo>
                    <a:pt x="10" y="19"/>
                  </a:lnTo>
                  <a:lnTo>
                    <a:pt x="10" y="17"/>
                  </a:lnTo>
                  <a:lnTo>
                    <a:pt x="10" y="17"/>
                  </a:lnTo>
                  <a:lnTo>
                    <a:pt x="10" y="17"/>
                  </a:lnTo>
                  <a:lnTo>
                    <a:pt x="10" y="14"/>
                  </a:lnTo>
                  <a:lnTo>
                    <a:pt x="10" y="14"/>
                  </a:lnTo>
                  <a:lnTo>
                    <a:pt x="10" y="14"/>
                  </a:lnTo>
                  <a:lnTo>
                    <a:pt x="10" y="12"/>
                  </a:lnTo>
                  <a:lnTo>
                    <a:pt x="12" y="12"/>
                  </a:lnTo>
                  <a:lnTo>
                    <a:pt x="12" y="12"/>
                  </a:lnTo>
                  <a:lnTo>
                    <a:pt x="12" y="12"/>
                  </a:lnTo>
                  <a:lnTo>
                    <a:pt x="12" y="12"/>
                  </a:lnTo>
                  <a:lnTo>
                    <a:pt x="12" y="12"/>
                  </a:lnTo>
                  <a:lnTo>
                    <a:pt x="12" y="12"/>
                  </a:lnTo>
                  <a:lnTo>
                    <a:pt x="12" y="10"/>
                  </a:lnTo>
                  <a:lnTo>
                    <a:pt x="12" y="10"/>
                  </a:lnTo>
                  <a:lnTo>
                    <a:pt x="12" y="10"/>
                  </a:lnTo>
                  <a:lnTo>
                    <a:pt x="15" y="10"/>
                  </a:lnTo>
                  <a:lnTo>
                    <a:pt x="15" y="10"/>
                  </a:lnTo>
                  <a:lnTo>
                    <a:pt x="15" y="7"/>
                  </a:lnTo>
                  <a:lnTo>
                    <a:pt x="17" y="7"/>
                  </a:lnTo>
                  <a:lnTo>
                    <a:pt x="17" y="7"/>
                  </a:lnTo>
                  <a:lnTo>
                    <a:pt x="17" y="7"/>
                  </a:lnTo>
                  <a:lnTo>
                    <a:pt x="17" y="5"/>
                  </a:lnTo>
                  <a:lnTo>
                    <a:pt x="17" y="5"/>
                  </a:lnTo>
                  <a:lnTo>
                    <a:pt x="17" y="5"/>
                  </a:lnTo>
                  <a:lnTo>
                    <a:pt x="19" y="5"/>
                  </a:lnTo>
                  <a:lnTo>
                    <a:pt x="19" y="5"/>
                  </a:lnTo>
                  <a:lnTo>
                    <a:pt x="19" y="5"/>
                  </a:lnTo>
                  <a:lnTo>
                    <a:pt x="22" y="5"/>
                  </a:lnTo>
                  <a:lnTo>
                    <a:pt x="22" y="5"/>
                  </a:lnTo>
                  <a:lnTo>
                    <a:pt x="22" y="2"/>
                  </a:lnTo>
                  <a:lnTo>
                    <a:pt x="24" y="2"/>
                  </a:lnTo>
                  <a:lnTo>
                    <a:pt x="24" y="2"/>
                  </a:lnTo>
                  <a:lnTo>
                    <a:pt x="24" y="2"/>
                  </a:lnTo>
                  <a:lnTo>
                    <a:pt x="24" y="2"/>
                  </a:lnTo>
                  <a:lnTo>
                    <a:pt x="24" y="2"/>
                  </a:lnTo>
                  <a:lnTo>
                    <a:pt x="26" y="2"/>
                  </a:lnTo>
                  <a:lnTo>
                    <a:pt x="26" y="2"/>
                  </a:lnTo>
                  <a:lnTo>
                    <a:pt x="26" y="0"/>
                  </a:lnTo>
                  <a:lnTo>
                    <a:pt x="26" y="0"/>
                  </a:lnTo>
                  <a:lnTo>
                    <a:pt x="26" y="2"/>
                  </a:lnTo>
                  <a:lnTo>
                    <a:pt x="29" y="2"/>
                  </a:lnTo>
                  <a:lnTo>
                    <a:pt x="29" y="2"/>
                  </a:lnTo>
                  <a:lnTo>
                    <a:pt x="31" y="2"/>
                  </a:lnTo>
                  <a:lnTo>
                    <a:pt x="31" y="2"/>
                  </a:lnTo>
                  <a:lnTo>
                    <a:pt x="31" y="2"/>
                  </a:lnTo>
                  <a:lnTo>
                    <a:pt x="33" y="2"/>
                  </a:lnTo>
                  <a:lnTo>
                    <a:pt x="33" y="2"/>
                  </a:lnTo>
                  <a:lnTo>
                    <a:pt x="33" y="2"/>
                  </a:lnTo>
                  <a:lnTo>
                    <a:pt x="31" y="2"/>
                  </a:lnTo>
                  <a:lnTo>
                    <a:pt x="31" y="2"/>
                  </a:lnTo>
                  <a:lnTo>
                    <a:pt x="31" y="5"/>
                  </a:lnTo>
                  <a:lnTo>
                    <a:pt x="31" y="5"/>
                  </a:lnTo>
                  <a:lnTo>
                    <a:pt x="31" y="5"/>
                  </a:lnTo>
                  <a:lnTo>
                    <a:pt x="31" y="5"/>
                  </a:lnTo>
                  <a:lnTo>
                    <a:pt x="33" y="5"/>
                  </a:lnTo>
                  <a:lnTo>
                    <a:pt x="33" y="5"/>
                  </a:lnTo>
                  <a:lnTo>
                    <a:pt x="33" y="5"/>
                  </a:lnTo>
                  <a:lnTo>
                    <a:pt x="33" y="5"/>
                  </a:lnTo>
                  <a:lnTo>
                    <a:pt x="36" y="5"/>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235"/>
            <p:cNvSpPr>
              <a:spLocks/>
            </p:cNvSpPr>
            <p:nvPr/>
          </p:nvSpPr>
          <p:spPr bwMode="auto">
            <a:xfrm>
              <a:off x="4343400" y="3230563"/>
              <a:ext cx="112713" cy="63500"/>
            </a:xfrm>
            <a:custGeom>
              <a:avLst/>
              <a:gdLst/>
              <a:ahLst/>
              <a:cxnLst>
                <a:cxn ang="0">
                  <a:pos x="36" y="7"/>
                </a:cxn>
                <a:cxn ang="0">
                  <a:pos x="41" y="7"/>
                </a:cxn>
                <a:cxn ang="0">
                  <a:pos x="43" y="7"/>
                </a:cxn>
                <a:cxn ang="0">
                  <a:pos x="48" y="7"/>
                </a:cxn>
                <a:cxn ang="0">
                  <a:pos x="50" y="10"/>
                </a:cxn>
                <a:cxn ang="0">
                  <a:pos x="52" y="7"/>
                </a:cxn>
                <a:cxn ang="0">
                  <a:pos x="55" y="7"/>
                </a:cxn>
                <a:cxn ang="0">
                  <a:pos x="57" y="10"/>
                </a:cxn>
                <a:cxn ang="0">
                  <a:pos x="62" y="12"/>
                </a:cxn>
                <a:cxn ang="0">
                  <a:pos x="62" y="12"/>
                </a:cxn>
                <a:cxn ang="0">
                  <a:pos x="62" y="17"/>
                </a:cxn>
                <a:cxn ang="0">
                  <a:pos x="62" y="21"/>
                </a:cxn>
                <a:cxn ang="0">
                  <a:pos x="64" y="24"/>
                </a:cxn>
                <a:cxn ang="0">
                  <a:pos x="69" y="21"/>
                </a:cxn>
                <a:cxn ang="0">
                  <a:pos x="71" y="24"/>
                </a:cxn>
                <a:cxn ang="0">
                  <a:pos x="71" y="29"/>
                </a:cxn>
                <a:cxn ang="0">
                  <a:pos x="71" y="31"/>
                </a:cxn>
                <a:cxn ang="0">
                  <a:pos x="71" y="36"/>
                </a:cxn>
                <a:cxn ang="0">
                  <a:pos x="71" y="38"/>
                </a:cxn>
                <a:cxn ang="0">
                  <a:pos x="67" y="38"/>
                </a:cxn>
                <a:cxn ang="0">
                  <a:pos x="64" y="40"/>
                </a:cxn>
                <a:cxn ang="0">
                  <a:pos x="60" y="40"/>
                </a:cxn>
                <a:cxn ang="0">
                  <a:pos x="57" y="40"/>
                </a:cxn>
                <a:cxn ang="0">
                  <a:pos x="52" y="38"/>
                </a:cxn>
                <a:cxn ang="0">
                  <a:pos x="50" y="38"/>
                </a:cxn>
                <a:cxn ang="0">
                  <a:pos x="48" y="40"/>
                </a:cxn>
                <a:cxn ang="0">
                  <a:pos x="43" y="40"/>
                </a:cxn>
                <a:cxn ang="0">
                  <a:pos x="38" y="40"/>
                </a:cxn>
                <a:cxn ang="0">
                  <a:pos x="36" y="38"/>
                </a:cxn>
                <a:cxn ang="0">
                  <a:pos x="33" y="38"/>
                </a:cxn>
                <a:cxn ang="0">
                  <a:pos x="31" y="40"/>
                </a:cxn>
                <a:cxn ang="0">
                  <a:pos x="26" y="40"/>
                </a:cxn>
                <a:cxn ang="0">
                  <a:pos x="24" y="40"/>
                </a:cxn>
                <a:cxn ang="0">
                  <a:pos x="19" y="40"/>
                </a:cxn>
                <a:cxn ang="0">
                  <a:pos x="17" y="40"/>
                </a:cxn>
                <a:cxn ang="0">
                  <a:pos x="15" y="40"/>
                </a:cxn>
                <a:cxn ang="0">
                  <a:pos x="12" y="38"/>
                </a:cxn>
                <a:cxn ang="0">
                  <a:pos x="7" y="40"/>
                </a:cxn>
                <a:cxn ang="0">
                  <a:pos x="5" y="36"/>
                </a:cxn>
                <a:cxn ang="0">
                  <a:pos x="3" y="33"/>
                </a:cxn>
                <a:cxn ang="0">
                  <a:pos x="3" y="31"/>
                </a:cxn>
                <a:cxn ang="0">
                  <a:pos x="3" y="29"/>
                </a:cxn>
                <a:cxn ang="0">
                  <a:pos x="5" y="26"/>
                </a:cxn>
                <a:cxn ang="0">
                  <a:pos x="5" y="21"/>
                </a:cxn>
                <a:cxn ang="0">
                  <a:pos x="5" y="19"/>
                </a:cxn>
                <a:cxn ang="0">
                  <a:pos x="10" y="17"/>
                </a:cxn>
                <a:cxn ang="0">
                  <a:pos x="10" y="14"/>
                </a:cxn>
                <a:cxn ang="0">
                  <a:pos x="12" y="12"/>
                </a:cxn>
                <a:cxn ang="0">
                  <a:pos x="12" y="10"/>
                </a:cxn>
                <a:cxn ang="0">
                  <a:pos x="17" y="7"/>
                </a:cxn>
                <a:cxn ang="0">
                  <a:pos x="19" y="5"/>
                </a:cxn>
                <a:cxn ang="0">
                  <a:pos x="22" y="2"/>
                </a:cxn>
                <a:cxn ang="0">
                  <a:pos x="24" y="2"/>
                </a:cxn>
                <a:cxn ang="0">
                  <a:pos x="26" y="2"/>
                </a:cxn>
                <a:cxn ang="0">
                  <a:pos x="31" y="2"/>
                </a:cxn>
                <a:cxn ang="0">
                  <a:pos x="31" y="2"/>
                </a:cxn>
                <a:cxn ang="0">
                  <a:pos x="33" y="5"/>
                </a:cxn>
              </a:cxnLst>
              <a:rect l="0" t="0" r="r" b="b"/>
              <a:pathLst>
                <a:path w="71" h="40">
                  <a:moveTo>
                    <a:pt x="36" y="5"/>
                  </a:moveTo>
                  <a:lnTo>
                    <a:pt x="36" y="5"/>
                  </a:lnTo>
                  <a:lnTo>
                    <a:pt x="36" y="7"/>
                  </a:lnTo>
                  <a:lnTo>
                    <a:pt x="36" y="7"/>
                  </a:lnTo>
                  <a:lnTo>
                    <a:pt x="36" y="7"/>
                  </a:lnTo>
                  <a:lnTo>
                    <a:pt x="36" y="7"/>
                  </a:lnTo>
                  <a:lnTo>
                    <a:pt x="38" y="7"/>
                  </a:lnTo>
                  <a:lnTo>
                    <a:pt x="38" y="7"/>
                  </a:lnTo>
                  <a:lnTo>
                    <a:pt x="38" y="7"/>
                  </a:lnTo>
                  <a:lnTo>
                    <a:pt x="41" y="7"/>
                  </a:lnTo>
                  <a:lnTo>
                    <a:pt x="41" y="7"/>
                  </a:lnTo>
                  <a:lnTo>
                    <a:pt x="41" y="7"/>
                  </a:lnTo>
                  <a:lnTo>
                    <a:pt x="43" y="7"/>
                  </a:lnTo>
                  <a:lnTo>
                    <a:pt x="43" y="7"/>
                  </a:lnTo>
                  <a:lnTo>
                    <a:pt x="43" y="7"/>
                  </a:lnTo>
                  <a:lnTo>
                    <a:pt x="43" y="7"/>
                  </a:lnTo>
                  <a:lnTo>
                    <a:pt x="45" y="7"/>
                  </a:lnTo>
                  <a:lnTo>
                    <a:pt x="45" y="7"/>
                  </a:lnTo>
                  <a:lnTo>
                    <a:pt x="45" y="7"/>
                  </a:lnTo>
                  <a:lnTo>
                    <a:pt x="48" y="7"/>
                  </a:lnTo>
                  <a:lnTo>
                    <a:pt x="48" y="10"/>
                  </a:lnTo>
                  <a:lnTo>
                    <a:pt x="48" y="10"/>
                  </a:lnTo>
                  <a:lnTo>
                    <a:pt x="50" y="10"/>
                  </a:lnTo>
                  <a:lnTo>
                    <a:pt x="50" y="10"/>
                  </a:lnTo>
                  <a:lnTo>
                    <a:pt x="50" y="10"/>
                  </a:lnTo>
                  <a:lnTo>
                    <a:pt x="50" y="10"/>
                  </a:lnTo>
                  <a:lnTo>
                    <a:pt x="50" y="10"/>
                  </a:lnTo>
                  <a:lnTo>
                    <a:pt x="52" y="10"/>
                  </a:lnTo>
                  <a:lnTo>
                    <a:pt x="52" y="7"/>
                  </a:lnTo>
                  <a:lnTo>
                    <a:pt x="52" y="7"/>
                  </a:lnTo>
                  <a:lnTo>
                    <a:pt x="52" y="7"/>
                  </a:lnTo>
                  <a:lnTo>
                    <a:pt x="52" y="7"/>
                  </a:lnTo>
                  <a:lnTo>
                    <a:pt x="55" y="7"/>
                  </a:lnTo>
                  <a:lnTo>
                    <a:pt x="55" y="7"/>
                  </a:lnTo>
                  <a:lnTo>
                    <a:pt x="55" y="7"/>
                  </a:lnTo>
                  <a:lnTo>
                    <a:pt x="57" y="7"/>
                  </a:lnTo>
                  <a:lnTo>
                    <a:pt x="57" y="7"/>
                  </a:lnTo>
                  <a:lnTo>
                    <a:pt x="57" y="10"/>
                  </a:lnTo>
                  <a:lnTo>
                    <a:pt x="57" y="10"/>
                  </a:lnTo>
                  <a:lnTo>
                    <a:pt x="57" y="10"/>
                  </a:lnTo>
                  <a:lnTo>
                    <a:pt x="60" y="10"/>
                  </a:lnTo>
                  <a:lnTo>
                    <a:pt x="60" y="10"/>
                  </a:lnTo>
                  <a:lnTo>
                    <a:pt x="60" y="12"/>
                  </a:lnTo>
                  <a:lnTo>
                    <a:pt x="60" y="12"/>
                  </a:lnTo>
                  <a:lnTo>
                    <a:pt x="62" y="12"/>
                  </a:lnTo>
                  <a:lnTo>
                    <a:pt x="62" y="12"/>
                  </a:lnTo>
                  <a:lnTo>
                    <a:pt x="64" y="12"/>
                  </a:lnTo>
                  <a:lnTo>
                    <a:pt x="64" y="12"/>
                  </a:lnTo>
                  <a:lnTo>
                    <a:pt x="62" y="12"/>
                  </a:lnTo>
                  <a:lnTo>
                    <a:pt x="62" y="12"/>
                  </a:lnTo>
                  <a:lnTo>
                    <a:pt x="62" y="14"/>
                  </a:lnTo>
                  <a:lnTo>
                    <a:pt x="62" y="14"/>
                  </a:lnTo>
                  <a:lnTo>
                    <a:pt x="62" y="17"/>
                  </a:lnTo>
                  <a:lnTo>
                    <a:pt x="62" y="17"/>
                  </a:lnTo>
                  <a:lnTo>
                    <a:pt x="62" y="17"/>
                  </a:lnTo>
                  <a:lnTo>
                    <a:pt x="62" y="19"/>
                  </a:lnTo>
                  <a:lnTo>
                    <a:pt x="62" y="19"/>
                  </a:lnTo>
                  <a:lnTo>
                    <a:pt x="62" y="21"/>
                  </a:lnTo>
                  <a:lnTo>
                    <a:pt x="62" y="21"/>
                  </a:lnTo>
                  <a:lnTo>
                    <a:pt x="62" y="21"/>
                  </a:lnTo>
                  <a:lnTo>
                    <a:pt x="64" y="21"/>
                  </a:lnTo>
                  <a:lnTo>
                    <a:pt x="64" y="21"/>
                  </a:lnTo>
                  <a:lnTo>
                    <a:pt x="64" y="21"/>
                  </a:lnTo>
                  <a:lnTo>
                    <a:pt x="64" y="21"/>
                  </a:lnTo>
                  <a:lnTo>
                    <a:pt x="64" y="24"/>
                  </a:lnTo>
                  <a:lnTo>
                    <a:pt x="67" y="24"/>
                  </a:lnTo>
                  <a:lnTo>
                    <a:pt x="67" y="24"/>
                  </a:lnTo>
                  <a:lnTo>
                    <a:pt x="67" y="21"/>
                  </a:lnTo>
                  <a:lnTo>
                    <a:pt x="69" y="21"/>
                  </a:lnTo>
                  <a:lnTo>
                    <a:pt x="69" y="21"/>
                  </a:lnTo>
                  <a:lnTo>
                    <a:pt x="69" y="21"/>
                  </a:lnTo>
                  <a:lnTo>
                    <a:pt x="71" y="21"/>
                  </a:lnTo>
                  <a:lnTo>
                    <a:pt x="71" y="24"/>
                  </a:lnTo>
                  <a:lnTo>
                    <a:pt x="71" y="24"/>
                  </a:lnTo>
                  <a:lnTo>
                    <a:pt x="71" y="24"/>
                  </a:lnTo>
                  <a:lnTo>
                    <a:pt x="71" y="26"/>
                  </a:lnTo>
                  <a:lnTo>
                    <a:pt x="71" y="26"/>
                  </a:lnTo>
                  <a:lnTo>
                    <a:pt x="71" y="26"/>
                  </a:lnTo>
                  <a:lnTo>
                    <a:pt x="71" y="29"/>
                  </a:lnTo>
                  <a:lnTo>
                    <a:pt x="71" y="29"/>
                  </a:lnTo>
                  <a:lnTo>
                    <a:pt x="71" y="29"/>
                  </a:lnTo>
                  <a:lnTo>
                    <a:pt x="71" y="29"/>
                  </a:lnTo>
                  <a:lnTo>
                    <a:pt x="71" y="31"/>
                  </a:lnTo>
                  <a:lnTo>
                    <a:pt x="71" y="31"/>
                  </a:lnTo>
                  <a:lnTo>
                    <a:pt x="71" y="31"/>
                  </a:lnTo>
                  <a:lnTo>
                    <a:pt x="71" y="33"/>
                  </a:lnTo>
                  <a:lnTo>
                    <a:pt x="71" y="33"/>
                  </a:lnTo>
                  <a:lnTo>
                    <a:pt x="71" y="33"/>
                  </a:lnTo>
                  <a:lnTo>
                    <a:pt x="71" y="33"/>
                  </a:lnTo>
                  <a:lnTo>
                    <a:pt x="71" y="36"/>
                  </a:lnTo>
                  <a:lnTo>
                    <a:pt x="71" y="36"/>
                  </a:lnTo>
                  <a:lnTo>
                    <a:pt x="71" y="36"/>
                  </a:lnTo>
                  <a:lnTo>
                    <a:pt x="71" y="38"/>
                  </a:lnTo>
                  <a:lnTo>
                    <a:pt x="71" y="38"/>
                  </a:lnTo>
                  <a:lnTo>
                    <a:pt x="71" y="38"/>
                  </a:lnTo>
                  <a:lnTo>
                    <a:pt x="69" y="38"/>
                  </a:lnTo>
                  <a:lnTo>
                    <a:pt x="69" y="38"/>
                  </a:lnTo>
                  <a:lnTo>
                    <a:pt x="69" y="38"/>
                  </a:lnTo>
                  <a:lnTo>
                    <a:pt x="69" y="38"/>
                  </a:lnTo>
                  <a:lnTo>
                    <a:pt x="67" y="38"/>
                  </a:lnTo>
                  <a:lnTo>
                    <a:pt x="67" y="38"/>
                  </a:lnTo>
                  <a:lnTo>
                    <a:pt x="67" y="38"/>
                  </a:lnTo>
                  <a:lnTo>
                    <a:pt x="64" y="38"/>
                  </a:lnTo>
                  <a:lnTo>
                    <a:pt x="64" y="38"/>
                  </a:lnTo>
                  <a:lnTo>
                    <a:pt x="64" y="40"/>
                  </a:lnTo>
                  <a:lnTo>
                    <a:pt x="64" y="40"/>
                  </a:lnTo>
                  <a:lnTo>
                    <a:pt x="62" y="40"/>
                  </a:lnTo>
                  <a:lnTo>
                    <a:pt x="62" y="40"/>
                  </a:lnTo>
                  <a:lnTo>
                    <a:pt x="60" y="40"/>
                  </a:lnTo>
                  <a:lnTo>
                    <a:pt x="60" y="40"/>
                  </a:lnTo>
                  <a:lnTo>
                    <a:pt x="60" y="40"/>
                  </a:lnTo>
                  <a:lnTo>
                    <a:pt x="60" y="38"/>
                  </a:lnTo>
                  <a:lnTo>
                    <a:pt x="57" y="38"/>
                  </a:lnTo>
                  <a:lnTo>
                    <a:pt x="57" y="38"/>
                  </a:lnTo>
                  <a:lnTo>
                    <a:pt x="57" y="40"/>
                  </a:lnTo>
                  <a:lnTo>
                    <a:pt x="57" y="40"/>
                  </a:lnTo>
                  <a:lnTo>
                    <a:pt x="55" y="40"/>
                  </a:lnTo>
                  <a:lnTo>
                    <a:pt x="55" y="40"/>
                  </a:lnTo>
                  <a:lnTo>
                    <a:pt x="55" y="38"/>
                  </a:lnTo>
                  <a:lnTo>
                    <a:pt x="52" y="38"/>
                  </a:lnTo>
                  <a:lnTo>
                    <a:pt x="52" y="38"/>
                  </a:lnTo>
                  <a:lnTo>
                    <a:pt x="52" y="38"/>
                  </a:lnTo>
                  <a:lnTo>
                    <a:pt x="52" y="40"/>
                  </a:lnTo>
                  <a:lnTo>
                    <a:pt x="50" y="40"/>
                  </a:lnTo>
                  <a:lnTo>
                    <a:pt x="50" y="38"/>
                  </a:lnTo>
                  <a:lnTo>
                    <a:pt x="50" y="38"/>
                  </a:lnTo>
                  <a:lnTo>
                    <a:pt x="50" y="40"/>
                  </a:lnTo>
                  <a:lnTo>
                    <a:pt x="50" y="40"/>
                  </a:lnTo>
                  <a:lnTo>
                    <a:pt x="48" y="40"/>
                  </a:lnTo>
                  <a:lnTo>
                    <a:pt x="48" y="40"/>
                  </a:lnTo>
                  <a:lnTo>
                    <a:pt x="45" y="40"/>
                  </a:lnTo>
                  <a:lnTo>
                    <a:pt x="45" y="40"/>
                  </a:lnTo>
                  <a:lnTo>
                    <a:pt x="45" y="40"/>
                  </a:lnTo>
                  <a:lnTo>
                    <a:pt x="43" y="40"/>
                  </a:lnTo>
                  <a:lnTo>
                    <a:pt x="43" y="40"/>
                  </a:lnTo>
                  <a:lnTo>
                    <a:pt x="43" y="40"/>
                  </a:lnTo>
                  <a:lnTo>
                    <a:pt x="41" y="40"/>
                  </a:lnTo>
                  <a:lnTo>
                    <a:pt x="41" y="40"/>
                  </a:lnTo>
                  <a:lnTo>
                    <a:pt x="38" y="40"/>
                  </a:lnTo>
                  <a:lnTo>
                    <a:pt x="38" y="40"/>
                  </a:lnTo>
                  <a:lnTo>
                    <a:pt x="38" y="38"/>
                  </a:lnTo>
                  <a:lnTo>
                    <a:pt x="38" y="38"/>
                  </a:lnTo>
                  <a:lnTo>
                    <a:pt x="38" y="38"/>
                  </a:lnTo>
                  <a:lnTo>
                    <a:pt x="36" y="38"/>
                  </a:lnTo>
                  <a:lnTo>
                    <a:pt x="36" y="38"/>
                  </a:lnTo>
                  <a:lnTo>
                    <a:pt x="36" y="36"/>
                  </a:lnTo>
                  <a:lnTo>
                    <a:pt x="36" y="36"/>
                  </a:lnTo>
                  <a:lnTo>
                    <a:pt x="33" y="36"/>
                  </a:lnTo>
                  <a:lnTo>
                    <a:pt x="33" y="38"/>
                  </a:lnTo>
                  <a:lnTo>
                    <a:pt x="33" y="38"/>
                  </a:lnTo>
                  <a:lnTo>
                    <a:pt x="31" y="38"/>
                  </a:lnTo>
                  <a:lnTo>
                    <a:pt x="31" y="38"/>
                  </a:lnTo>
                  <a:lnTo>
                    <a:pt x="31" y="38"/>
                  </a:lnTo>
                  <a:lnTo>
                    <a:pt x="31" y="40"/>
                  </a:lnTo>
                  <a:lnTo>
                    <a:pt x="31" y="40"/>
                  </a:lnTo>
                  <a:lnTo>
                    <a:pt x="31" y="40"/>
                  </a:lnTo>
                  <a:lnTo>
                    <a:pt x="29" y="40"/>
                  </a:lnTo>
                  <a:lnTo>
                    <a:pt x="29" y="40"/>
                  </a:lnTo>
                  <a:lnTo>
                    <a:pt x="26" y="40"/>
                  </a:lnTo>
                  <a:lnTo>
                    <a:pt x="26" y="40"/>
                  </a:lnTo>
                  <a:lnTo>
                    <a:pt x="26" y="40"/>
                  </a:lnTo>
                  <a:lnTo>
                    <a:pt x="24" y="40"/>
                  </a:lnTo>
                  <a:lnTo>
                    <a:pt x="24" y="40"/>
                  </a:lnTo>
                  <a:lnTo>
                    <a:pt x="24" y="40"/>
                  </a:lnTo>
                  <a:lnTo>
                    <a:pt x="24" y="40"/>
                  </a:lnTo>
                  <a:lnTo>
                    <a:pt x="22" y="40"/>
                  </a:lnTo>
                  <a:lnTo>
                    <a:pt x="22" y="40"/>
                  </a:lnTo>
                  <a:lnTo>
                    <a:pt x="22" y="40"/>
                  </a:lnTo>
                  <a:lnTo>
                    <a:pt x="19" y="40"/>
                  </a:lnTo>
                  <a:lnTo>
                    <a:pt x="19" y="40"/>
                  </a:lnTo>
                  <a:lnTo>
                    <a:pt x="19" y="40"/>
                  </a:lnTo>
                  <a:lnTo>
                    <a:pt x="19" y="40"/>
                  </a:lnTo>
                  <a:lnTo>
                    <a:pt x="19" y="40"/>
                  </a:lnTo>
                  <a:lnTo>
                    <a:pt x="19" y="40"/>
                  </a:lnTo>
                  <a:lnTo>
                    <a:pt x="17" y="40"/>
                  </a:lnTo>
                  <a:lnTo>
                    <a:pt x="17" y="40"/>
                  </a:lnTo>
                  <a:lnTo>
                    <a:pt x="17" y="38"/>
                  </a:lnTo>
                  <a:lnTo>
                    <a:pt x="17" y="38"/>
                  </a:lnTo>
                  <a:lnTo>
                    <a:pt x="17" y="40"/>
                  </a:lnTo>
                  <a:lnTo>
                    <a:pt x="15" y="40"/>
                  </a:lnTo>
                  <a:lnTo>
                    <a:pt x="15" y="38"/>
                  </a:lnTo>
                  <a:lnTo>
                    <a:pt x="15" y="38"/>
                  </a:lnTo>
                  <a:lnTo>
                    <a:pt x="12" y="38"/>
                  </a:lnTo>
                  <a:lnTo>
                    <a:pt x="12" y="38"/>
                  </a:lnTo>
                  <a:lnTo>
                    <a:pt x="12" y="38"/>
                  </a:lnTo>
                  <a:lnTo>
                    <a:pt x="10" y="38"/>
                  </a:lnTo>
                  <a:lnTo>
                    <a:pt x="10" y="38"/>
                  </a:lnTo>
                  <a:lnTo>
                    <a:pt x="10" y="38"/>
                  </a:lnTo>
                  <a:lnTo>
                    <a:pt x="10" y="40"/>
                  </a:lnTo>
                  <a:lnTo>
                    <a:pt x="7" y="40"/>
                  </a:lnTo>
                  <a:lnTo>
                    <a:pt x="7" y="38"/>
                  </a:lnTo>
                  <a:lnTo>
                    <a:pt x="7" y="38"/>
                  </a:lnTo>
                  <a:lnTo>
                    <a:pt x="7" y="38"/>
                  </a:lnTo>
                  <a:lnTo>
                    <a:pt x="5" y="38"/>
                  </a:lnTo>
                  <a:lnTo>
                    <a:pt x="5" y="36"/>
                  </a:lnTo>
                  <a:lnTo>
                    <a:pt x="5" y="36"/>
                  </a:lnTo>
                  <a:lnTo>
                    <a:pt x="5" y="36"/>
                  </a:lnTo>
                  <a:lnTo>
                    <a:pt x="5" y="36"/>
                  </a:lnTo>
                  <a:lnTo>
                    <a:pt x="3" y="36"/>
                  </a:lnTo>
                  <a:lnTo>
                    <a:pt x="3" y="33"/>
                  </a:lnTo>
                  <a:lnTo>
                    <a:pt x="3" y="33"/>
                  </a:lnTo>
                  <a:lnTo>
                    <a:pt x="3" y="33"/>
                  </a:lnTo>
                  <a:lnTo>
                    <a:pt x="3" y="31"/>
                  </a:lnTo>
                  <a:lnTo>
                    <a:pt x="3" y="31"/>
                  </a:lnTo>
                  <a:lnTo>
                    <a:pt x="3" y="31"/>
                  </a:lnTo>
                  <a:lnTo>
                    <a:pt x="0" y="31"/>
                  </a:lnTo>
                  <a:lnTo>
                    <a:pt x="0" y="31"/>
                  </a:lnTo>
                  <a:lnTo>
                    <a:pt x="0" y="29"/>
                  </a:lnTo>
                  <a:lnTo>
                    <a:pt x="3" y="29"/>
                  </a:lnTo>
                  <a:lnTo>
                    <a:pt x="3" y="29"/>
                  </a:lnTo>
                  <a:lnTo>
                    <a:pt x="3" y="29"/>
                  </a:lnTo>
                  <a:lnTo>
                    <a:pt x="3" y="29"/>
                  </a:lnTo>
                  <a:lnTo>
                    <a:pt x="3" y="26"/>
                  </a:lnTo>
                  <a:lnTo>
                    <a:pt x="5" y="26"/>
                  </a:lnTo>
                  <a:lnTo>
                    <a:pt x="5" y="26"/>
                  </a:lnTo>
                  <a:lnTo>
                    <a:pt x="5" y="26"/>
                  </a:lnTo>
                  <a:lnTo>
                    <a:pt x="5" y="26"/>
                  </a:lnTo>
                  <a:lnTo>
                    <a:pt x="5" y="24"/>
                  </a:lnTo>
                  <a:lnTo>
                    <a:pt x="5" y="24"/>
                  </a:lnTo>
                  <a:lnTo>
                    <a:pt x="5" y="21"/>
                  </a:lnTo>
                  <a:lnTo>
                    <a:pt x="5" y="21"/>
                  </a:lnTo>
                  <a:lnTo>
                    <a:pt x="5" y="21"/>
                  </a:lnTo>
                  <a:lnTo>
                    <a:pt x="5" y="21"/>
                  </a:lnTo>
                  <a:lnTo>
                    <a:pt x="5" y="21"/>
                  </a:lnTo>
                  <a:lnTo>
                    <a:pt x="5" y="19"/>
                  </a:lnTo>
                  <a:lnTo>
                    <a:pt x="5" y="19"/>
                  </a:lnTo>
                  <a:lnTo>
                    <a:pt x="7" y="19"/>
                  </a:lnTo>
                  <a:lnTo>
                    <a:pt x="7" y="19"/>
                  </a:lnTo>
                  <a:lnTo>
                    <a:pt x="10" y="19"/>
                  </a:lnTo>
                  <a:lnTo>
                    <a:pt x="10" y="17"/>
                  </a:lnTo>
                  <a:lnTo>
                    <a:pt x="10" y="17"/>
                  </a:lnTo>
                  <a:lnTo>
                    <a:pt x="10" y="17"/>
                  </a:lnTo>
                  <a:lnTo>
                    <a:pt x="10" y="14"/>
                  </a:lnTo>
                  <a:lnTo>
                    <a:pt x="10" y="14"/>
                  </a:lnTo>
                  <a:lnTo>
                    <a:pt x="10" y="14"/>
                  </a:lnTo>
                  <a:lnTo>
                    <a:pt x="10" y="12"/>
                  </a:lnTo>
                  <a:lnTo>
                    <a:pt x="12" y="12"/>
                  </a:lnTo>
                  <a:lnTo>
                    <a:pt x="12" y="12"/>
                  </a:lnTo>
                  <a:lnTo>
                    <a:pt x="12" y="12"/>
                  </a:lnTo>
                  <a:lnTo>
                    <a:pt x="12" y="12"/>
                  </a:lnTo>
                  <a:lnTo>
                    <a:pt x="12" y="12"/>
                  </a:lnTo>
                  <a:lnTo>
                    <a:pt x="12" y="12"/>
                  </a:lnTo>
                  <a:lnTo>
                    <a:pt x="12" y="10"/>
                  </a:lnTo>
                  <a:lnTo>
                    <a:pt x="12" y="10"/>
                  </a:lnTo>
                  <a:lnTo>
                    <a:pt x="12" y="10"/>
                  </a:lnTo>
                  <a:lnTo>
                    <a:pt x="15" y="10"/>
                  </a:lnTo>
                  <a:lnTo>
                    <a:pt x="15" y="10"/>
                  </a:lnTo>
                  <a:lnTo>
                    <a:pt x="15" y="7"/>
                  </a:lnTo>
                  <a:lnTo>
                    <a:pt x="17" y="7"/>
                  </a:lnTo>
                  <a:lnTo>
                    <a:pt x="17" y="7"/>
                  </a:lnTo>
                  <a:lnTo>
                    <a:pt x="17" y="7"/>
                  </a:lnTo>
                  <a:lnTo>
                    <a:pt x="17" y="5"/>
                  </a:lnTo>
                  <a:lnTo>
                    <a:pt x="17" y="5"/>
                  </a:lnTo>
                  <a:lnTo>
                    <a:pt x="17" y="5"/>
                  </a:lnTo>
                  <a:lnTo>
                    <a:pt x="19" y="5"/>
                  </a:lnTo>
                  <a:lnTo>
                    <a:pt x="19" y="5"/>
                  </a:lnTo>
                  <a:lnTo>
                    <a:pt x="19" y="5"/>
                  </a:lnTo>
                  <a:lnTo>
                    <a:pt x="22" y="5"/>
                  </a:lnTo>
                  <a:lnTo>
                    <a:pt x="22" y="5"/>
                  </a:lnTo>
                  <a:lnTo>
                    <a:pt x="22" y="2"/>
                  </a:lnTo>
                  <a:lnTo>
                    <a:pt x="24" y="2"/>
                  </a:lnTo>
                  <a:lnTo>
                    <a:pt x="24" y="2"/>
                  </a:lnTo>
                  <a:lnTo>
                    <a:pt x="24" y="2"/>
                  </a:lnTo>
                  <a:lnTo>
                    <a:pt x="24" y="2"/>
                  </a:lnTo>
                  <a:lnTo>
                    <a:pt x="24" y="2"/>
                  </a:lnTo>
                  <a:lnTo>
                    <a:pt x="26" y="2"/>
                  </a:lnTo>
                  <a:lnTo>
                    <a:pt x="26" y="2"/>
                  </a:lnTo>
                  <a:lnTo>
                    <a:pt x="26" y="0"/>
                  </a:lnTo>
                  <a:lnTo>
                    <a:pt x="26" y="0"/>
                  </a:lnTo>
                  <a:lnTo>
                    <a:pt x="26" y="2"/>
                  </a:lnTo>
                  <a:lnTo>
                    <a:pt x="29" y="2"/>
                  </a:lnTo>
                  <a:lnTo>
                    <a:pt x="29" y="2"/>
                  </a:lnTo>
                  <a:lnTo>
                    <a:pt x="31" y="2"/>
                  </a:lnTo>
                  <a:lnTo>
                    <a:pt x="31" y="2"/>
                  </a:lnTo>
                  <a:lnTo>
                    <a:pt x="31" y="2"/>
                  </a:lnTo>
                  <a:lnTo>
                    <a:pt x="33" y="2"/>
                  </a:lnTo>
                  <a:lnTo>
                    <a:pt x="33" y="2"/>
                  </a:lnTo>
                  <a:lnTo>
                    <a:pt x="33" y="2"/>
                  </a:lnTo>
                  <a:lnTo>
                    <a:pt x="31" y="2"/>
                  </a:lnTo>
                  <a:lnTo>
                    <a:pt x="31" y="2"/>
                  </a:lnTo>
                  <a:lnTo>
                    <a:pt x="31" y="5"/>
                  </a:lnTo>
                  <a:lnTo>
                    <a:pt x="31" y="5"/>
                  </a:lnTo>
                  <a:lnTo>
                    <a:pt x="31" y="5"/>
                  </a:lnTo>
                  <a:lnTo>
                    <a:pt x="31" y="5"/>
                  </a:lnTo>
                  <a:lnTo>
                    <a:pt x="33" y="5"/>
                  </a:lnTo>
                  <a:lnTo>
                    <a:pt x="33" y="5"/>
                  </a:lnTo>
                  <a:lnTo>
                    <a:pt x="33" y="5"/>
                  </a:lnTo>
                  <a:lnTo>
                    <a:pt x="33" y="5"/>
                  </a:lnTo>
                  <a:lnTo>
                    <a:pt x="36" y="5"/>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236"/>
            <p:cNvSpPr>
              <a:spLocks/>
            </p:cNvSpPr>
            <p:nvPr/>
          </p:nvSpPr>
          <p:spPr bwMode="auto">
            <a:xfrm>
              <a:off x="5211763" y="4167188"/>
              <a:ext cx="38100" cy="46037"/>
            </a:xfrm>
            <a:custGeom>
              <a:avLst/>
              <a:gdLst/>
              <a:ahLst/>
              <a:cxnLst>
                <a:cxn ang="0">
                  <a:pos x="21" y="3"/>
                </a:cxn>
                <a:cxn ang="0">
                  <a:pos x="21" y="5"/>
                </a:cxn>
                <a:cxn ang="0">
                  <a:pos x="21" y="7"/>
                </a:cxn>
                <a:cxn ang="0">
                  <a:pos x="21" y="10"/>
                </a:cxn>
                <a:cxn ang="0">
                  <a:pos x="21" y="12"/>
                </a:cxn>
                <a:cxn ang="0">
                  <a:pos x="24" y="14"/>
                </a:cxn>
                <a:cxn ang="0">
                  <a:pos x="24" y="14"/>
                </a:cxn>
                <a:cxn ang="0">
                  <a:pos x="24" y="17"/>
                </a:cxn>
                <a:cxn ang="0">
                  <a:pos x="24" y="22"/>
                </a:cxn>
                <a:cxn ang="0">
                  <a:pos x="21" y="19"/>
                </a:cxn>
                <a:cxn ang="0">
                  <a:pos x="21" y="19"/>
                </a:cxn>
                <a:cxn ang="0">
                  <a:pos x="19" y="17"/>
                </a:cxn>
                <a:cxn ang="0">
                  <a:pos x="19" y="14"/>
                </a:cxn>
                <a:cxn ang="0">
                  <a:pos x="17" y="12"/>
                </a:cxn>
                <a:cxn ang="0">
                  <a:pos x="17" y="10"/>
                </a:cxn>
                <a:cxn ang="0">
                  <a:pos x="19" y="7"/>
                </a:cxn>
                <a:cxn ang="0">
                  <a:pos x="17" y="5"/>
                </a:cxn>
                <a:cxn ang="0">
                  <a:pos x="17" y="7"/>
                </a:cxn>
                <a:cxn ang="0">
                  <a:pos x="14" y="7"/>
                </a:cxn>
                <a:cxn ang="0">
                  <a:pos x="12" y="10"/>
                </a:cxn>
                <a:cxn ang="0">
                  <a:pos x="12" y="12"/>
                </a:cxn>
                <a:cxn ang="0">
                  <a:pos x="12" y="14"/>
                </a:cxn>
                <a:cxn ang="0">
                  <a:pos x="12" y="17"/>
                </a:cxn>
                <a:cxn ang="0">
                  <a:pos x="14" y="19"/>
                </a:cxn>
                <a:cxn ang="0">
                  <a:pos x="12" y="22"/>
                </a:cxn>
                <a:cxn ang="0">
                  <a:pos x="12" y="24"/>
                </a:cxn>
                <a:cxn ang="0">
                  <a:pos x="12" y="24"/>
                </a:cxn>
                <a:cxn ang="0">
                  <a:pos x="10" y="26"/>
                </a:cxn>
                <a:cxn ang="0">
                  <a:pos x="10" y="29"/>
                </a:cxn>
                <a:cxn ang="0">
                  <a:pos x="7" y="26"/>
                </a:cxn>
                <a:cxn ang="0">
                  <a:pos x="5" y="24"/>
                </a:cxn>
                <a:cxn ang="0">
                  <a:pos x="5" y="24"/>
                </a:cxn>
                <a:cxn ang="0">
                  <a:pos x="2" y="22"/>
                </a:cxn>
                <a:cxn ang="0">
                  <a:pos x="2" y="19"/>
                </a:cxn>
                <a:cxn ang="0">
                  <a:pos x="2" y="17"/>
                </a:cxn>
                <a:cxn ang="0">
                  <a:pos x="2" y="14"/>
                </a:cxn>
                <a:cxn ang="0">
                  <a:pos x="0" y="12"/>
                </a:cxn>
                <a:cxn ang="0">
                  <a:pos x="2" y="12"/>
                </a:cxn>
                <a:cxn ang="0">
                  <a:pos x="5" y="10"/>
                </a:cxn>
                <a:cxn ang="0">
                  <a:pos x="5" y="10"/>
                </a:cxn>
                <a:cxn ang="0">
                  <a:pos x="7" y="7"/>
                </a:cxn>
                <a:cxn ang="0">
                  <a:pos x="10" y="5"/>
                </a:cxn>
                <a:cxn ang="0">
                  <a:pos x="10" y="5"/>
                </a:cxn>
                <a:cxn ang="0">
                  <a:pos x="12" y="5"/>
                </a:cxn>
                <a:cxn ang="0">
                  <a:pos x="14" y="3"/>
                </a:cxn>
                <a:cxn ang="0">
                  <a:pos x="17" y="3"/>
                </a:cxn>
                <a:cxn ang="0">
                  <a:pos x="17" y="0"/>
                </a:cxn>
              </a:cxnLst>
              <a:rect l="0" t="0" r="r" b="b"/>
              <a:pathLst>
                <a:path w="24" h="29">
                  <a:moveTo>
                    <a:pt x="19" y="0"/>
                  </a:moveTo>
                  <a:lnTo>
                    <a:pt x="19" y="3"/>
                  </a:lnTo>
                  <a:lnTo>
                    <a:pt x="21" y="3"/>
                  </a:lnTo>
                  <a:lnTo>
                    <a:pt x="21" y="3"/>
                  </a:lnTo>
                  <a:lnTo>
                    <a:pt x="21" y="5"/>
                  </a:lnTo>
                  <a:lnTo>
                    <a:pt x="21" y="5"/>
                  </a:lnTo>
                  <a:lnTo>
                    <a:pt x="21" y="5"/>
                  </a:lnTo>
                  <a:lnTo>
                    <a:pt x="21" y="7"/>
                  </a:lnTo>
                  <a:lnTo>
                    <a:pt x="21" y="7"/>
                  </a:lnTo>
                  <a:lnTo>
                    <a:pt x="21" y="7"/>
                  </a:lnTo>
                  <a:lnTo>
                    <a:pt x="21" y="7"/>
                  </a:lnTo>
                  <a:lnTo>
                    <a:pt x="21" y="10"/>
                  </a:lnTo>
                  <a:lnTo>
                    <a:pt x="21" y="10"/>
                  </a:lnTo>
                  <a:lnTo>
                    <a:pt x="21" y="12"/>
                  </a:lnTo>
                  <a:lnTo>
                    <a:pt x="21" y="12"/>
                  </a:lnTo>
                  <a:lnTo>
                    <a:pt x="24" y="12"/>
                  </a:lnTo>
                  <a:lnTo>
                    <a:pt x="24" y="14"/>
                  </a:lnTo>
                  <a:lnTo>
                    <a:pt x="24" y="14"/>
                  </a:lnTo>
                  <a:lnTo>
                    <a:pt x="21" y="14"/>
                  </a:lnTo>
                  <a:lnTo>
                    <a:pt x="21" y="14"/>
                  </a:lnTo>
                  <a:lnTo>
                    <a:pt x="24" y="14"/>
                  </a:lnTo>
                  <a:lnTo>
                    <a:pt x="24" y="17"/>
                  </a:lnTo>
                  <a:lnTo>
                    <a:pt x="24" y="17"/>
                  </a:lnTo>
                  <a:lnTo>
                    <a:pt x="24" y="17"/>
                  </a:lnTo>
                  <a:lnTo>
                    <a:pt x="24" y="19"/>
                  </a:lnTo>
                  <a:lnTo>
                    <a:pt x="24" y="19"/>
                  </a:lnTo>
                  <a:lnTo>
                    <a:pt x="24" y="22"/>
                  </a:lnTo>
                  <a:lnTo>
                    <a:pt x="24" y="22"/>
                  </a:lnTo>
                  <a:lnTo>
                    <a:pt x="24" y="19"/>
                  </a:lnTo>
                  <a:lnTo>
                    <a:pt x="21" y="19"/>
                  </a:lnTo>
                  <a:lnTo>
                    <a:pt x="21" y="19"/>
                  </a:lnTo>
                  <a:lnTo>
                    <a:pt x="21" y="19"/>
                  </a:lnTo>
                  <a:lnTo>
                    <a:pt x="21" y="19"/>
                  </a:lnTo>
                  <a:lnTo>
                    <a:pt x="19" y="19"/>
                  </a:lnTo>
                  <a:lnTo>
                    <a:pt x="19" y="19"/>
                  </a:lnTo>
                  <a:lnTo>
                    <a:pt x="19" y="17"/>
                  </a:lnTo>
                  <a:lnTo>
                    <a:pt x="19" y="17"/>
                  </a:lnTo>
                  <a:lnTo>
                    <a:pt x="19" y="14"/>
                  </a:lnTo>
                  <a:lnTo>
                    <a:pt x="19" y="14"/>
                  </a:lnTo>
                  <a:lnTo>
                    <a:pt x="19" y="14"/>
                  </a:lnTo>
                  <a:lnTo>
                    <a:pt x="17" y="14"/>
                  </a:lnTo>
                  <a:lnTo>
                    <a:pt x="17" y="12"/>
                  </a:lnTo>
                  <a:lnTo>
                    <a:pt x="17" y="12"/>
                  </a:lnTo>
                  <a:lnTo>
                    <a:pt x="17" y="10"/>
                  </a:lnTo>
                  <a:lnTo>
                    <a:pt x="17" y="10"/>
                  </a:lnTo>
                  <a:lnTo>
                    <a:pt x="17" y="7"/>
                  </a:lnTo>
                  <a:lnTo>
                    <a:pt x="17" y="7"/>
                  </a:lnTo>
                  <a:lnTo>
                    <a:pt x="19" y="7"/>
                  </a:lnTo>
                  <a:lnTo>
                    <a:pt x="19" y="5"/>
                  </a:lnTo>
                  <a:lnTo>
                    <a:pt x="19" y="5"/>
                  </a:lnTo>
                  <a:lnTo>
                    <a:pt x="17" y="5"/>
                  </a:lnTo>
                  <a:lnTo>
                    <a:pt x="17" y="5"/>
                  </a:lnTo>
                  <a:lnTo>
                    <a:pt x="17" y="5"/>
                  </a:lnTo>
                  <a:lnTo>
                    <a:pt x="17" y="7"/>
                  </a:lnTo>
                  <a:lnTo>
                    <a:pt x="17" y="7"/>
                  </a:lnTo>
                  <a:lnTo>
                    <a:pt x="14" y="7"/>
                  </a:lnTo>
                  <a:lnTo>
                    <a:pt x="14" y="7"/>
                  </a:lnTo>
                  <a:lnTo>
                    <a:pt x="14" y="7"/>
                  </a:lnTo>
                  <a:lnTo>
                    <a:pt x="12" y="7"/>
                  </a:lnTo>
                  <a:lnTo>
                    <a:pt x="12" y="10"/>
                  </a:lnTo>
                  <a:lnTo>
                    <a:pt x="12" y="10"/>
                  </a:lnTo>
                  <a:lnTo>
                    <a:pt x="12" y="10"/>
                  </a:lnTo>
                  <a:lnTo>
                    <a:pt x="12" y="12"/>
                  </a:lnTo>
                  <a:lnTo>
                    <a:pt x="12" y="12"/>
                  </a:lnTo>
                  <a:lnTo>
                    <a:pt x="12" y="14"/>
                  </a:lnTo>
                  <a:lnTo>
                    <a:pt x="12" y="14"/>
                  </a:lnTo>
                  <a:lnTo>
                    <a:pt x="12" y="14"/>
                  </a:lnTo>
                  <a:lnTo>
                    <a:pt x="12" y="14"/>
                  </a:lnTo>
                  <a:lnTo>
                    <a:pt x="12" y="17"/>
                  </a:lnTo>
                  <a:lnTo>
                    <a:pt x="12" y="17"/>
                  </a:lnTo>
                  <a:lnTo>
                    <a:pt x="14" y="17"/>
                  </a:lnTo>
                  <a:lnTo>
                    <a:pt x="14" y="19"/>
                  </a:lnTo>
                  <a:lnTo>
                    <a:pt x="14" y="19"/>
                  </a:lnTo>
                  <a:lnTo>
                    <a:pt x="12" y="19"/>
                  </a:lnTo>
                  <a:lnTo>
                    <a:pt x="12" y="22"/>
                  </a:lnTo>
                  <a:lnTo>
                    <a:pt x="12" y="22"/>
                  </a:lnTo>
                  <a:lnTo>
                    <a:pt x="12" y="24"/>
                  </a:lnTo>
                  <a:lnTo>
                    <a:pt x="12" y="24"/>
                  </a:lnTo>
                  <a:lnTo>
                    <a:pt x="12" y="24"/>
                  </a:lnTo>
                  <a:lnTo>
                    <a:pt x="12" y="24"/>
                  </a:lnTo>
                  <a:lnTo>
                    <a:pt x="12" y="24"/>
                  </a:lnTo>
                  <a:lnTo>
                    <a:pt x="12" y="26"/>
                  </a:lnTo>
                  <a:lnTo>
                    <a:pt x="10" y="26"/>
                  </a:lnTo>
                  <a:lnTo>
                    <a:pt x="10" y="26"/>
                  </a:lnTo>
                  <a:lnTo>
                    <a:pt x="10" y="26"/>
                  </a:lnTo>
                  <a:lnTo>
                    <a:pt x="10" y="29"/>
                  </a:lnTo>
                  <a:lnTo>
                    <a:pt x="10" y="29"/>
                  </a:lnTo>
                  <a:lnTo>
                    <a:pt x="10" y="26"/>
                  </a:lnTo>
                  <a:lnTo>
                    <a:pt x="7" y="26"/>
                  </a:lnTo>
                  <a:lnTo>
                    <a:pt x="7" y="26"/>
                  </a:lnTo>
                  <a:lnTo>
                    <a:pt x="7" y="26"/>
                  </a:lnTo>
                  <a:lnTo>
                    <a:pt x="7" y="24"/>
                  </a:lnTo>
                  <a:lnTo>
                    <a:pt x="5" y="24"/>
                  </a:lnTo>
                  <a:lnTo>
                    <a:pt x="5" y="24"/>
                  </a:lnTo>
                  <a:lnTo>
                    <a:pt x="5" y="24"/>
                  </a:lnTo>
                  <a:lnTo>
                    <a:pt x="5" y="24"/>
                  </a:lnTo>
                  <a:lnTo>
                    <a:pt x="5" y="22"/>
                  </a:lnTo>
                  <a:lnTo>
                    <a:pt x="5" y="22"/>
                  </a:lnTo>
                  <a:lnTo>
                    <a:pt x="2" y="22"/>
                  </a:lnTo>
                  <a:lnTo>
                    <a:pt x="2" y="22"/>
                  </a:lnTo>
                  <a:lnTo>
                    <a:pt x="2" y="22"/>
                  </a:lnTo>
                  <a:lnTo>
                    <a:pt x="2" y="19"/>
                  </a:lnTo>
                  <a:lnTo>
                    <a:pt x="2" y="19"/>
                  </a:lnTo>
                  <a:lnTo>
                    <a:pt x="2" y="19"/>
                  </a:lnTo>
                  <a:lnTo>
                    <a:pt x="2" y="17"/>
                  </a:lnTo>
                  <a:lnTo>
                    <a:pt x="2" y="17"/>
                  </a:lnTo>
                  <a:lnTo>
                    <a:pt x="2" y="14"/>
                  </a:lnTo>
                  <a:lnTo>
                    <a:pt x="2" y="14"/>
                  </a:lnTo>
                  <a:lnTo>
                    <a:pt x="0" y="14"/>
                  </a:lnTo>
                  <a:lnTo>
                    <a:pt x="0" y="14"/>
                  </a:lnTo>
                  <a:lnTo>
                    <a:pt x="0" y="12"/>
                  </a:lnTo>
                  <a:lnTo>
                    <a:pt x="2" y="12"/>
                  </a:lnTo>
                  <a:lnTo>
                    <a:pt x="2" y="12"/>
                  </a:lnTo>
                  <a:lnTo>
                    <a:pt x="2" y="12"/>
                  </a:lnTo>
                  <a:lnTo>
                    <a:pt x="2" y="12"/>
                  </a:lnTo>
                  <a:lnTo>
                    <a:pt x="5" y="12"/>
                  </a:lnTo>
                  <a:lnTo>
                    <a:pt x="5" y="10"/>
                  </a:lnTo>
                  <a:lnTo>
                    <a:pt x="5" y="10"/>
                  </a:lnTo>
                  <a:lnTo>
                    <a:pt x="5" y="10"/>
                  </a:lnTo>
                  <a:lnTo>
                    <a:pt x="5" y="10"/>
                  </a:lnTo>
                  <a:lnTo>
                    <a:pt x="7" y="10"/>
                  </a:lnTo>
                  <a:lnTo>
                    <a:pt x="7" y="7"/>
                  </a:lnTo>
                  <a:lnTo>
                    <a:pt x="7" y="7"/>
                  </a:lnTo>
                  <a:lnTo>
                    <a:pt x="7" y="7"/>
                  </a:lnTo>
                  <a:lnTo>
                    <a:pt x="10" y="7"/>
                  </a:lnTo>
                  <a:lnTo>
                    <a:pt x="10" y="5"/>
                  </a:lnTo>
                  <a:lnTo>
                    <a:pt x="10" y="5"/>
                  </a:lnTo>
                  <a:lnTo>
                    <a:pt x="10" y="5"/>
                  </a:lnTo>
                  <a:lnTo>
                    <a:pt x="10" y="5"/>
                  </a:lnTo>
                  <a:lnTo>
                    <a:pt x="12" y="5"/>
                  </a:lnTo>
                  <a:lnTo>
                    <a:pt x="12" y="5"/>
                  </a:lnTo>
                  <a:lnTo>
                    <a:pt x="12" y="5"/>
                  </a:lnTo>
                  <a:lnTo>
                    <a:pt x="12" y="5"/>
                  </a:lnTo>
                  <a:lnTo>
                    <a:pt x="12" y="3"/>
                  </a:lnTo>
                  <a:lnTo>
                    <a:pt x="14" y="3"/>
                  </a:lnTo>
                  <a:lnTo>
                    <a:pt x="14" y="3"/>
                  </a:lnTo>
                  <a:lnTo>
                    <a:pt x="14" y="3"/>
                  </a:lnTo>
                  <a:lnTo>
                    <a:pt x="17" y="3"/>
                  </a:lnTo>
                  <a:lnTo>
                    <a:pt x="17" y="3"/>
                  </a:lnTo>
                  <a:lnTo>
                    <a:pt x="17" y="0"/>
                  </a:lnTo>
                  <a:lnTo>
                    <a:pt x="17" y="0"/>
                  </a:lnTo>
                  <a:lnTo>
                    <a:pt x="19" y="0"/>
                  </a:lnTo>
                  <a:lnTo>
                    <a:pt x="19"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237"/>
            <p:cNvSpPr>
              <a:spLocks/>
            </p:cNvSpPr>
            <p:nvPr/>
          </p:nvSpPr>
          <p:spPr bwMode="auto">
            <a:xfrm>
              <a:off x="5211763" y="4167188"/>
              <a:ext cx="38100" cy="46037"/>
            </a:xfrm>
            <a:custGeom>
              <a:avLst/>
              <a:gdLst/>
              <a:ahLst/>
              <a:cxnLst>
                <a:cxn ang="0">
                  <a:pos x="21" y="3"/>
                </a:cxn>
                <a:cxn ang="0">
                  <a:pos x="21" y="5"/>
                </a:cxn>
                <a:cxn ang="0">
                  <a:pos x="21" y="7"/>
                </a:cxn>
                <a:cxn ang="0">
                  <a:pos x="21" y="10"/>
                </a:cxn>
                <a:cxn ang="0">
                  <a:pos x="21" y="12"/>
                </a:cxn>
                <a:cxn ang="0">
                  <a:pos x="24" y="14"/>
                </a:cxn>
                <a:cxn ang="0">
                  <a:pos x="24" y="14"/>
                </a:cxn>
                <a:cxn ang="0">
                  <a:pos x="24" y="17"/>
                </a:cxn>
                <a:cxn ang="0">
                  <a:pos x="24" y="22"/>
                </a:cxn>
                <a:cxn ang="0">
                  <a:pos x="21" y="19"/>
                </a:cxn>
                <a:cxn ang="0">
                  <a:pos x="21" y="19"/>
                </a:cxn>
                <a:cxn ang="0">
                  <a:pos x="19" y="17"/>
                </a:cxn>
                <a:cxn ang="0">
                  <a:pos x="19" y="14"/>
                </a:cxn>
                <a:cxn ang="0">
                  <a:pos x="17" y="12"/>
                </a:cxn>
                <a:cxn ang="0">
                  <a:pos x="17" y="10"/>
                </a:cxn>
                <a:cxn ang="0">
                  <a:pos x="19" y="7"/>
                </a:cxn>
                <a:cxn ang="0">
                  <a:pos x="17" y="5"/>
                </a:cxn>
                <a:cxn ang="0">
                  <a:pos x="17" y="7"/>
                </a:cxn>
                <a:cxn ang="0">
                  <a:pos x="14" y="7"/>
                </a:cxn>
                <a:cxn ang="0">
                  <a:pos x="12" y="10"/>
                </a:cxn>
                <a:cxn ang="0">
                  <a:pos x="12" y="12"/>
                </a:cxn>
                <a:cxn ang="0">
                  <a:pos x="12" y="14"/>
                </a:cxn>
                <a:cxn ang="0">
                  <a:pos x="12" y="17"/>
                </a:cxn>
                <a:cxn ang="0">
                  <a:pos x="14" y="19"/>
                </a:cxn>
                <a:cxn ang="0">
                  <a:pos x="12" y="22"/>
                </a:cxn>
                <a:cxn ang="0">
                  <a:pos x="12" y="24"/>
                </a:cxn>
                <a:cxn ang="0">
                  <a:pos x="12" y="24"/>
                </a:cxn>
                <a:cxn ang="0">
                  <a:pos x="10" y="26"/>
                </a:cxn>
                <a:cxn ang="0">
                  <a:pos x="10" y="29"/>
                </a:cxn>
                <a:cxn ang="0">
                  <a:pos x="7" y="26"/>
                </a:cxn>
                <a:cxn ang="0">
                  <a:pos x="5" y="24"/>
                </a:cxn>
                <a:cxn ang="0">
                  <a:pos x="5" y="24"/>
                </a:cxn>
                <a:cxn ang="0">
                  <a:pos x="2" y="22"/>
                </a:cxn>
                <a:cxn ang="0">
                  <a:pos x="2" y="19"/>
                </a:cxn>
                <a:cxn ang="0">
                  <a:pos x="2" y="17"/>
                </a:cxn>
                <a:cxn ang="0">
                  <a:pos x="2" y="14"/>
                </a:cxn>
                <a:cxn ang="0">
                  <a:pos x="0" y="12"/>
                </a:cxn>
                <a:cxn ang="0">
                  <a:pos x="2" y="12"/>
                </a:cxn>
                <a:cxn ang="0">
                  <a:pos x="5" y="10"/>
                </a:cxn>
                <a:cxn ang="0">
                  <a:pos x="5" y="10"/>
                </a:cxn>
                <a:cxn ang="0">
                  <a:pos x="7" y="7"/>
                </a:cxn>
                <a:cxn ang="0">
                  <a:pos x="10" y="5"/>
                </a:cxn>
                <a:cxn ang="0">
                  <a:pos x="10" y="5"/>
                </a:cxn>
                <a:cxn ang="0">
                  <a:pos x="12" y="5"/>
                </a:cxn>
                <a:cxn ang="0">
                  <a:pos x="14" y="3"/>
                </a:cxn>
                <a:cxn ang="0">
                  <a:pos x="17" y="3"/>
                </a:cxn>
                <a:cxn ang="0">
                  <a:pos x="17" y="0"/>
                </a:cxn>
              </a:cxnLst>
              <a:rect l="0" t="0" r="r" b="b"/>
              <a:pathLst>
                <a:path w="24" h="29">
                  <a:moveTo>
                    <a:pt x="19" y="0"/>
                  </a:moveTo>
                  <a:lnTo>
                    <a:pt x="19" y="3"/>
                  </a:lnTo>
                  <a:lnTo>
                    <a:pt x="21" y="3"/>
                  </a:lnTo>
                  <a:lnTo>
                    <a:pt x="21" y="3"/>
                  </a:lnTo>
                  <a:lnTo>
                    <a:pt x="21" y="5"/>
                  </a:lnTo>
                  <a:lnTo>
                    <a:pt x="21" y="5"/>
                  </a:lnTo>
                  <a:lnTo>
                    <a:pt x="21" y="5"/>
                  </a:lnTo>
                  <a:lnTo>
                    <a:pt x="21" y="7"/>
                  </a:lnTo>
                  <a:lnTo>
                    <a:pt x="21" y="7"/>
                  </a:lnTo>
                  <a:lnTo>
                    <a:pt x="21" y="7"/>
                  </a:lnTo>
                  <a:lnTo>
                    <a:pt x="21" y="7"/>
                  </a:lnTo>
                  <a:lnTo>
                    <a:pt x="21" y="10"/>
                  </a:lnTo>
                  <a:lnTo>
                    <a:pt x="21" y="10"/>
                  </a:lnTo>
                  <a:lnTo>
                    <a:pt x="21" y="12"/>
                  </a:lnTo>
                  <a:lnTo>
                    <a:pt x="21" y="12"/>
                  </a:lnTo>
                  <a:lnTo>
                    <a:pt x="24" y="12"/>
                  </a:lnTo>
                  <a:lnTo>
                    <a:pt x="24" y="14"/>
                  </a:lnTo>
                  <a:lnTo>
                    <a:pt x="24" y="14"/>
                  </a:lnTo>
                  <a:lnTo>
                    <a:pt x="21" y="14"/>
                  </a:lnTo>
                  <a:lnTo>
                    <a:pt x="21" y="14"/>
                  </a:lnTo>
                  <a:lnTo>
                    <a:pt x="24" y="14"/>
                  </a:lnTo>
                  <a:lnTo>
                    <a:pt x="24" y="17"/>
                  </a:lnTo>
                  <a:lnTo>
                    <a:pt x="24" y="17"/>
                  </a:lnTo>
                  <a:lnTo>
                    <a:pt x="24" y="17"/>
                  </a:lnTo>
                  <a:lnTo>
                    <a:pt x="24" y="19"/>
                  </a:lnTo>
                  <a:lnTo>
                    <a:pt x="24" y="19"/>
                  </a:lnTo>
                  <a:lnTo>
                    <a:pt x="24" y="22"/>
                  </a:lnTo>
                  <a:lnTo>
                    <a:pt x="24" y="22"/>
                  </a:lnTo>
                  <a:lnTo>
                    <a:pt x="24" y="19"/>
                  </a:lnTo>
                  <a:lnTo>
                    <a:pt x="21" y="19"/>
                  </a:lnTo>
                  <a:lnTo>
                    <a:pt x="21" y="19"/>
                  </a:lnTo>
                  <a:lnTo>
                    <a:pt x="21" y="19"/>
                  </a:lnTo>
                  <a:lnTo>
                    <a:pt x="21" y="19"/>
                  </a:lnTo>
                  <a:lnTo>
                    <a:pt x="19" y="19"/>
                  </a:lnTo>
                  <a:lnTo>
                    <a:pt x="19" y="19"/>
                  </a:lnTo>
                  <a:lnTo>
                    <a:pt x="19" y="17"/>
                  </a:lnTo>
                  <a:lnTo>
                    <a:pt x="19" y="17"/>
                  </a:lnTo>
                  <a:lnTo>
                    <a:pt x="19" y="14"/>
                  </a:lnTo>
                  <a:lnTo>
                    <a:pt x="19" y="14"/>
                  </a:lnTo>
                  <a:lnTo>
                    <a:pt x="19" y="14"/>
                  </a:lnTo>
                  <a:lnTo>
                    <a:pt x="17" y="14"/>
                  </a:lnTo>
                  <a:lnTo>
                    <a:pt x="17" y="12"/>
                  </a:lnTo>
                  <a:lnTo>
                    <a:pt x="17" y="12"/>
                  </a:lnTo>
                  <a:lnTo>
                    <a:pt x="17" y="10"/>
                  </a:lnTo>
                  <a:lnTo>
                    <a:pt x="17" y="10"/>
                  </a:lnTo>
                  <a:lnTo>
                    <a:pt x="17" y="7"/>
                  </a:lnTo>
                  <a:lnTo>
                    <a:pt x="17" y="7"/>
                  </a:lnTo>
                  <a:lnTo>
                    <a:pt x="19" y="7"/>
                  </a:lnTo>
                  <a:lnTo>
                    <a:pt x="19" y="5"/>
                  </a:lnTo>
                  <a:lnTo>
                    <a:pt x="19" y="5"/>
                  </a:lnTo>
                  <a:lnTo>
                    <a:pt x="17" y="5"/>
                  </a:lnTo>
                  <a:lnTo>
                    <a:pt x="17" y="5"/>
                  </a:lnTo>
                  <a:lnTo>
                    <a:pt x="17" y="5"/>
                  </a:lnTo>
                  <a:lnTo>
                    <a:pt x="17" y="7"/>
                  </a:lnTo>
                  <a:lnTo>
                    <a:pt x="17" y="7"/>
                  </a:lnTo>
                  <a:lnTo>
                    <a:pt x="14" y="7"/>
                  </a:lnTo>
                  <a:lnTo>
                    <a:pt x="14" y="7"/>
                  </a:lnTo>
                  <a:lnTo>
                    <a:pt x="14" y="7"/>
                  </a:lnTo>
                  <a:lnTo>
                    <a:pt x="12" y="7"/>
                  </a:lnTo>
                  <a:lnTo>
                    <a:pt x="12" y="10"/>
                  </a:lnTo>
                  <a:lnTo>
                    <a:pt x="12" y="10"/>
                  </a:lnTo>
                  <a:lnTo>
                    <a:pt x="12" y="10"/>
                  </a:lnTo>
                  <a:lnTo>
                    <a:pt x="12" y="12"/>
                  </a:lnTo>
                  <a:lnTo>
                    <a:pt x="12" y="12"/>
                  </a:lnTo>
                  <a:lnTo>
                    <a:pt x="12" y="14"/>
                  </a:lnTo>
                  <a:lnTo>
                    <a:pt x="12" y="14"/>
                  </a:lnTo>
                  <a:lnTo>
                    <a:pt x="12" y="14"/>
                  </a:lnTo>
                  <a:lnTo>
                    <a:pt x="12" y="14"/>
                  </a:lnTo>
                  <a:lnTo>
                    <a:pt x="12" y="17"/>
                  </a:lnTo>
                  <a:lnTo>
                    <a:pt x="12" y="17"/>
                  </a:lnTo>
                  <a:lnTo>
                    <a:pt x="14" y="17"/>
                  </a:lnTo>
                  <a:lnTo>
                    <a:pt x="14" y="19"/>
                  </a:lnTo>
                  <a:lnTo>
                    <a:pt x="14" y="19"/>
                  </a:lnTo>
                  <a:lnTo>
                    <a:pt x="12" y="19"/>
                  </a:lnTo>
                  <a:lnTo>
                    <a:pt x="12" y="22"/>
                  </a:lnTo>
                  <a:lnTo>
                    <a:pt x="12" y="22"/>
                  </a:lnTo>
                  <a:lnTo>
                    <a:pt x="12" y="24"/>
                  </a:lnTo>
                  <a:lnTo>
                    <a:pt x="12" y="24"/>
                  </a:lnTo>
                  <a:lnTo>
                    <a:pt x="12" y="24"/>
                  </a:lnTo>
                  <a:lnTo>
                    <a:pt x="12" y="24"/>
                  </a:lnTo>
                  <a:lnTo>
                    <a:pt x="12" y="24"/>
                  </a:lnTo>
                  <a:lnTo>
                    <a:pt x="12" y="26"/>
                  </a:lnTo>
                  <a:lnTo>
                    <a:pt x="10" y="26"/>
                  </a:lnTo>
                  <a:lnTo>
                    <a:pt x="10" y="26"/>
                  </a:lnTo>
                  <a:lnTo>
                    <a:pt x="10" y="26"/>
                  </a:lnTo>
                  <a:lnTo>
                    <a:pt x="10" y="29"/>
                  </a:lnTo>
                  <a:lnTo>
                    <a:pt x="10" y="29"/>
                  </a:lnTo>
                  <a:lnTo>
                    <a:pt x="10" y="26"/>
                  </a:lnTo>
                  <a:lnTo>
                    <a:pt x="7" y="26"/>
                  </a:lnTo>
                  <a:lnTo>
                    <a:pt x="7" y="26"/>
                  </a:lnTo>
                  <a:lnTo>
                    <a:pt x="7" y="26"/>
                  </a:lnTo>
                  <a:lnTo>
                    <a:pt x="7" y="24"/>
                  </a:lnTo>
                  <a:lnTo>
                    <a:pt x="5" y="24"/>
                  </a:lnTo>
                  <a:lnTo>
                    <a:pt x="5" y="24"/>
                  </a:lnTo>
                  <a:lnTo>
                    <a:pt x="5" y="24"/>
                  </a:lnTo>
                  <a:lnTo>
                    <a:pt x="5" y="24"/>
                  </a:lnTo>
                  <a:lnTo>
                    <a:pt x="5" y="22"/>
                  </a:lnTo>
                  <a:lnTo>
                    <a:pt x="5" y="22"/>
                  </a:lnTo>
                  <a:lnTo>
                    <a:pt x="2" y="22"/>
                  </a:lnTo>
                  <a:lnTo>
                    <a:pt x="2" y="22"/>
                  </a:lnTo>
                  <a:lnTo>
                    <a:pt x="2" y="22"/>
                  </a:lnTo>
                  <a:lnTo>
                    <a:pt x="2" y="19"/>
                  </a:lnTo>
                  <a:lnTo>
                    <a:pt x="2" y="19"/>
                  </a:lnTo>
                  <a:lnTo>
                    <a:pt x="2" y="19"/>
                  </a:lnTo>
                  <a:lnTo>
                    <a:pt x="2" y="17"/>
                  </a:lnTo>
                  <a:lnTo>
                    <a:pt x="2" y="17"/>
                  </a:lnTo>
                  <a:lnTo>
                    <a:pt x="2" y="14"/>
                  </a:lnTo>
                  <a:lnTo>
                    <a:pt x="2" y="14"/>
                  </a:lnTo>
                  <a:lnTo>
                    <a:pt x="0" y="14"/>
                  </a:lnTo>
                  <a:lnTo>
                    <a:pt x="0" y="14"/>
                  </a:lnTo>
                  <a:lnTo>
                    <a:pt x="0" y="12"/>
                  </a:lnTo>
                  <a:lnTo>
                    <a:pt x="2" y="12"/>
                  </a:lnTo>
                  <a:lnTo>
                    <a:pt x="2" y="12"/>
                  </a:lnTo>
                  <a:lnTo>
                    <a:pt x="2" y="12"/>
                  </a:lnTo>
                  <a:lnTo>
                    <a:pt x="2" y="12"/>
                  </a:lnTo>
                  <a:lnTo>
                    <a:pt x="5" y="12"/>
                  </a:lnTo>
                  <a:lnTo>
                    <a:pt x="5" y="10"/>
                  </a:lnTo>
                  <a:lnTo>
                    <a:pt x="5" y="10"/>
                  </a:lnTo>
                  <a:lnTo>
                    <a:pt x="5" y="10"/>
                  </a:lnTo>
                  <a:lnTo>
                    <a:pt x="5" y="10"/>
                  </a:lnTo>
                  <a:lnTo>
                    <a:pt x="7" y="10"/>
                  </a:lnTo>
                  <a:lnTo>
                    <a:pt x="7" y="7"/>
                  </a:lnTo>
                  <a:lnTo>
                    <a:pt x="7" y="7"/>
                  </a:lnTo>
                  <a:lnTo>
                    <a:pt x="7" y="7"/>
                  </a:lnTo>
                  <a:lnTo>
                    <a:pt x="10" y="7"/>
                  </a:lnTo>
                  <a:lnTo>
                    <a:pt x="10" y="5"/>
                  </a:lnTo>
                  <a:lnTo>
                    <a:pt x="10" y="5"/>
                  </a:lnTo>
                  <a:lnTo>
                    <a:pt x="10" y="5"/>
                  </a:lnTo>
                  <a:lnTo>
                    <a:pt x="10" y="5"/>
                  </a:lnTo>
                  <a:lnTo>
                    <a:pt x="12" y="5"/>
                  </a:lnTo>
                  <a:lnTo>
                    <a:pt x="12" y="5"/>
                  </a:lnTo>
                  <a:lnTo>
                    <a:pt x="12" y="5"/>
                  </a:lnTo>
                  <a:lnTo>
                    <a:pt x="12" y="5"/>
                  </a:lnTo>
                  <a:lnTo>
                    <a:pt x="12" y="3"/>
                  </a:lnTo>
                  <a:lnTo>
                    <a:pt x="14" y="3"/>
                  </a:lnTo>
                  <a:lnTo>
                    <a:pt x="14" y="3"/>
                  </a:lnTo>
                  <a:lnTo>
                    <a:pt x="14" y="3"/>
                  </a:lnTo>
                  <a:lnTo>
                    <a:pt x="17" y="3"/>
                  </a:lnTo>
                  <a:lnTo>
                    <a:pt x="17" y="3"/>
                  </a:lnTo>
                  <a:lnTo>
                    <a:pt x="17" y="0"/>
                  </a:lnTo>
                  <a:lnTo>
                    <a:pt x="17" y="0"/>
                  </a:lnTo>
                  <a:lnTo>
                    <a:pt x="19" y="0"/>
                  </a:lnTo>
                  <a:lnTo>
                    <a:pt x="19"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238"/>
            <p:cNvSpPr>
              <a:spLocks/>
            </p:cNvSpPr>
            <p:nvPr/>
          </p:nvSpPr>
          <p:spPr bwMode="auto">
            <a:xfrm>
              <a:off x="3032125" y="3313113"/>
              <a:ext cx="15875" cy="19050"/>
            </a:xfrm>
            <a:custGeom>
              <a:avLst/>
              <a:gdLst/>
              <a:ahLst/>
              <a:cxnLst>
                <a:cxn ang="0">
                  <a:pos x="7" y="12"/>
                </a:cxn>
                <a:cxn ang="0">
                  <a:pos x="5" y="12"/>
                </a:cxn>
                <a:cxn ang="0">
                  <a:pos x="5" y="12"/>
                </a:cxn>
                <a:cxn ang="0">
                  <a:pos x="5" y="12"/>
                </a:cxn>
                <a:cxn ang="0">
                  <a:pos x="5" y="12"/>
                </a:cxn>
                <a:cxn ang="0">
                  <a:pos x="5" y="10"/>
                </a:cxn>
                <a:cxn ang="0">
                  <a:pos x="5" y="10"/>
                </a:cxn>
                <a:cxn ang="0">
                  <a:pos x="3" y="10"/>
                </a:cxn>
                <a:cxn ang="0">
                  <a:pos x="3" y="10"/>
                </a:cxn>
                <a:cxn ang="0">
                  <a:pos x="3" y="7"/>
                </a:cxn>
                <a:cxn ang="0">
                  <a:pos x="3" y="7"/>
                </a:cxn>
                <a:cxn ang="0">
                  <a:pos x="3" y="5"/>
                </a:cxn>
                <a:cxn ang="0">
                  <a:pos x="3" y="5"/>
                </a:cxn>
                <a:cxn ang="0">
                  <a:pos x="0" y="5"/>
                </a:cxn>
                <a:cxn ang="0">
                  <a:pos x="0" y="5"/>
                </a:cxn>
                <a:cxn ang="0">
                  <a:pos x="0" y="3"/>
                </a:cxn>
                <a:cxn ang="0">
                  <a:pos x="0" y="3"/>
                </a:cxn>
                <a:cxn ang="0">
                  <a:pos x="3" y="3"/>
                </a:cxn>
                <a:cxn ang="0">
                  <a:pos x="3" y="0"/>
                </a:cxn>
                <a:cxn ang="0">
                  <a:pos x="3" y="0"/>
                </a:cxn>
                <a:cxn ang="0">
                  <a:pos x="5" y="0"/>
                </a:cxn>
                <a:cxn ang="0">
                  <a:pos x="5" y="0"/>
                </a:cxn>
                <a:cxn ang="0">
                  <a:pos x="5" y="0"/>
                </a:cxn>
                <a:cxn ang="0">
                  <a:pos x="5" y="0"/>
                </a:cxn>
                <a:cxn ang="0">
                  <a:pos x="7" y="0"/>
                </a:cxn>
                <a:cxn ang="0">
                  <a:pos x="7" y="0"/>
                </a:cxn>
                <a:cxn ang="0">
                  <a:pos x="7" y="0"/>
                </a:cxn>
                <a:cxn ang="0">
                  <a:pos x="10" y="0"/>
                </a:cxn>
                <a:cxn ang="0">
                  <a:pos x="10" y="3"/>
                </a:cxn>
                <a:cxn ang="0">
                  <a:pos x="10" y="3"/>
                </a:cxn>
                <a:cxn ang="0">
                  <a:pos x="10" y="5"/>
                </a:cxn>
                <a:cxn ang="0">
                  <a:pos x="7" y="5"/>
                </a:cxn>
                <a:cxn ang="0">
                  <a:pos x="7" y="5"/>
                </a:cxn>
                <a:cxn ang="0">
                  <a:pos x="7" y="7"/>
                </a:cxn>
                <a:cxn ang="0">
                  <a:pos x="7" y="7"/>
                </a:cxn>
                <a:cxn ang="0">
                  <a:pos x="7" y="10"/>
                </a:cxn>
                <a:cxn ang="0">
                  <a:pos x="7" y="10"/>
                </a:cxn>
                <a:cxn ang="0">
                  <a:pos x="7" y="10"/>
                </a:cxn>
                <a:cxn ang="0">
                  <a:pos x="7" y="10"/>
                </a:cxn>
                <a:cxn ang="0">
                  <a:pos x="7" y="12"/>
                </a:cxn>
                <a:cxn ang="0">
                  <a:pos x="7" y="12"/>
                </a:cxn>
              </a:cxnLst>
              <a:rect l="0" t="0" r="r" b="b"/>
              <a:pathLst>
                <a:path w="10" h="12">
                  <a:moveTo>
                    <a:pt x="7" y="12"/>
                  </a:moveTo>
                  <a:lnTo>
                    <a:pt x="5" y="12"/>
                  </a:lnTo>
                  <a:lnTo>
                    <a:pt x="5" y="12"/>
                  </a:lnTo>
                  <a:lnTo>
                    <a:pt x="5" y="12"/>
                  </a:lnTo>
                  <a:lnTo>
                    <a:pt x="5" y="12"/>
                  </a:lnTo>
                  <a:lnTo>
                    <a:pt x="5" y="10"/>
                  </a:lnTo>
                  <a:lnTo>
                    <a:pt x="5" y="10"/>
                  </a:lnTo>
                  <a:lnTo>
                    <a:pt x="3" y="10"/>
                  </a:lnTo>
                  <a:lnTo>
                    <a:pt x="3" y="10"/>
                  </a:lnTo>
                  <a:lnTo>
                    <a:pt x="3" y="7"/>
                  </a:lnTo>
                  <a:lnTo>
                    <a:pt x="3" y="7"/>
                  </a:lnTo>
                  <a:lnTo>
                    <a:pt x="3" y="5"/>
                  </a:lnTo>
                  <a:lnTo>
                    <a:pt x="3" y="5"/>
                  </a:lnTo>
                  <a:lnTo>
                    <a:pt x="0" y="5"/>
                  </a:lnTo>
                  <a:lnTo>
                    <a:pt x="0" y="5"/>
                  </a:lnTo>
                  <a:lnTo>
                    <a:pt x="0" y="3"/>
                  </a:lnTo>
                  <a:lnTo>
                    <a:pt x="0" y="3"/>
                  </a:lnTo>
                  <a:lnTo>
                    <a:pt x="3" y="3"/>
                  </a:lnTo>
                  <a:lnTo>
                    <a:pt x="3" y="0"/>
                  </a:lnTo>
                  <a:lnTo>
                    <a:pt x="3" y="0"/>
                  </a:lnTo>
                  <a:lnTo>
                    <a:pt x="5" y="0"/>
                  </a:lnTo>
                  <a:lnTo>
                    <a:pt x="5" y="0"/>
                  </a:lnTo>
                  <a:lnTo>
                    <a:pt x="5" y="0"/>
                  </a:lnTo>
                  <a:lnTo>
                    <a:pt x="5" y="0"/>
                  </a:lnTo>
                  <a:lnTo>
                    <a:pt x="7" y="0"/>
                  </a:lnTo>
                  <a:lnTo>
                    <a:pt x="7" y="0"/>
                  </a:lnTo>
                  <a:lnTo>
                    <a:pt x="7" y="0"/>
                  </a:lnTo>
                  <a:lnTo>
                    <a:pt x="10" y="0"/>
                  </a:lnTo>
                  <a:lnTo>
                    <a:pt x="10" y="3"/>
                  </a:lnTo>
                  <a:lnTo>
                    <a:pt x="10" y="3"/>
                  </a:lnTo>
                  <a:lnTo>
                    <a:pt x="10" y="5"/>
                  </a:lnTo>
                  <a:lnTo>
                    <a:pt x="7" y="5"/>
                  </a:lnTo>
                  <a:lnTo>
                    <a:pt x="7" y="5"/>
                  </a:lnTo>
                  <a:lnTo>
                    <a:pt x="7" y="7"/>
                  </a:lnTo>
                  <a:lnTo>
                    <a:pt x="7" y="7"/>
                  </a:lnTo>
                  <a:lnTo>
                    <a:pt x="7" y="10"/>
                  </a:lnTo>
                  <a:lnTo>
                    <a:pt x="7" y="10"/>
                  </a:lnTo>
                  <a:lnTo>
                    <a:pt x="7" y="10"/>
                  </a:lnTo>
                  <a:lnTo>
                    <a:pt x="7" y="10"/>
                  </a:lnTo>
                  <a:lnTo>
                    <a:pt x="7" y="12"/>
                  </a:lnTo>
                  <a:lnTo>
                    <a:pt x="7" y="1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239"/>
            <p:cNvSpPr>
              <a:spLocks/>
            </p:cNvSpPr>
            <p:nvPr/>
          </p:nvSpPr>
          <p:spPr bwMode="auto">
            <a:xfrm>
              <a:off x="3032125" y="3313113"/>
              <a:ext cx="15875" cy="19050"/>
            </a:xfrm>
            <a:custGeom>
              <a:avLst/>
              <a:gdLst/>
              <a:ahLst/>
              <a:cxnLst>
                <a:cxn ang="0">
                  <a:pos x="7" y="12"/>
                </a:cxn>
                <a:cxn ang="0">
                  <a:pos x="5" y="12"/>
                </a:cxn>
                <a:cxn ang="0">
                  <a:pos x="5" y="12"/>
                </a:cxn>
                <a:cxn ang="0">
                  <a:pos x="5" y="12"/>
                </a:cxn>
                <a:cxn ang="0">
                  <a:pos x="5" y="12"/>
                </a:cxn>
                <a:cxn ang="0">
                  <a:pos x="5" y="10"/>
                </a:cxn>
                <a:cxn ang="0">
                  <a:pos x="5" y="10"/>
                </a:cxn>
                <a:cxn ang="0">
                  <a:pos x="3" y="10"/>
                </a:cxn>
                <a:cxn ang="0">
                  <a:pos x="3" y="10"/>
                </a:cxn>
                <a:cxn ang="0">
                  <a:pos x="3" y="7"/>
                </a:cxn>
                <a:cxn ang="0">
                  <a:pos x="3" y="7"/>
                </a:cxn>
                <a:cxn ang="0">
                  <a:pos x="3" y="5"/>
                </a:cxn>
                <a:cxn ang="0">
                  <a:pos x="3" y="5"/>
                </a:cxn>
                <a:cxn ang="0">
                  <a:pos x="0" y="5"/>
                </a:cxn>
                <a:cxn ang="0">
                  <a:pos x="0" y="5"/>
                </a:cxn>
                <a:cxn ang="0">
                  <a:pos x="0" y="3"/>
                </a:cxn>
                <a:cxn ang="0">
                  <a:pos x="0" y="3"/>
                </a:cxn>
                <a:cxn ang="0">
                  <a:pos x="3" y="3"/>
                </a:cxn>
                <a:cxn ang="0">
                  <a:pos x="3" y="0"/>
                </a:cxn>
                <a:cxn ang="0">
                  <a:pos x="3" y="0"/>
                </a:cxn>
                <a:cxn ang="0">
                  <a:pos x="5" y="0"/>
                </a:cxn>
                <a:cxn ang="0">
                  <a:pos x="5" y="0"/>
                </a:cxn>
                <a:cxn ang="0">
                  <a:pos x="5" y="0"/>
                </a:cxn>
                <a:cxn ang="0">
                  <a:pos x="5" y="0"/>
                </a:cxn>
                <a:cxn ang="0">
                  <a:pos x="7" y="0"/>
                </a:cxn>
                <a:cxn ang="0">
                  <a:pos x="7" y="0"/>
                </a:cxn>
                <a:cxn ang="0">
                  <a:pos x="7" y="0"/>
                </a:cxn>
                <a:cxn ang="0">
                  <a:pos x="10" y="0"/>
                </a:cxn>
                <a:cxn ang="0">
                  <a:pos x="10" y="3"/>
                </a:cxn>
                <a:cxn ang="0">
                  <a:pos x="10" y="3"/>
                </a:cxn>
                <a:cxn ang="0">
                  <a:pos x="10" y="5"/>
                </a:cxn>
                <a:cxn ang="0">
                  <a:pos x="7" y="5"/>
                </a:cxn>
                <a:cxn ang="0">
                  <a:pos x="7" y="5"/>
                </a:cxn>
                <a:cxn ang="0">
                  <a:pos x="7" y="7"/>
                </a:cxn>
                <a:cxn ang="0">
                  <a:pos x="7" y="7"/>
                </a:cxn>
                <a:cxn ang="0">
                  <a:pos x="7" y="10"/>
                </a:cxn>
                <a:cxn ang="0">
                  <a:pos x="7" y="10"/>
                </a:cxn>
                <a:cxn ang="0">
                  <a:pos x="7" y="10"/>
                </a:cxn>
                <a:cxn ang="0">
                  <a:pos x="7" y="10"/>
                </a:cxn>
                <a:cxn ang="0">
                  <a:pos x="7" y="12"/>
                </a:cxn>
                <a:cxn ang="0">
                  <a:pos x="7" y="12"/>
                </a:cxn>
              </a:cxnLst>
              <a:rect l="0" t="0" r="r" b="b"/>
              <a:pathLst>
                <a:path w="10" h="12">
                  <a:moveTo>
                    <a:pt x="7" y="12"/>
                  </a:moveTo>
                  <a:lnTo>
                    <a:pt x="5" y="12"/>
                  </a:lnTo>
                  <a:lnTo>
                    <a:pt x="5" y="12"/>
                  </a:lnTo>
                  <a:lnTo>
                    <a:pt x="5" y="12"/>
                  </a:lnTo>
                  <a:lnTo>
                    <a:pt x="5" y="12"/>
                  </a:lnTo>
                  <a:lnTo>
                    <a:pt x="5" y="10"/>
                  </a:lnTo>
                  <a:lnTo>
                    <a:pt x="5" y="10"/>
                  </a:lnTo>
                  <a:lnTo>
                    <a:pt x="3" y="10"/>
                  </a:lnTo>
                  <a:lnTo>
                    <a:pt x="3" y="10"/>
                  </a:lnTo>
                  <a:lnTo>
                    <a:pt x="3" y="7"/>
                  </a:lnTo>
                  <a:lnTo>
                    <a:pt x="3" y="7"/>
                  </a:lnTo>
                  <a:lnTo>
                    <a:pt x="3" y="5"/>
                  </a:lnTo>
                  <a:lnTo>
                    <a:pt x="3" y="5"/>
                  </a:lnTo>
                  <a:lnTo>
                    <a:pt x="0" y="5"/>
                  </a:lnTo>
                  <a:lnTo>
                    <a:pt x="0" y="5"/>
                  </a:lnTo>
                  <a:lnTo>
                    <a:pt x="0" y="3"/>
                  </a:lnTo>
                  <a:lnTo>
                    <a:pt x="0" y="3"/>
                  </a:lnTo>
                  <a:lnTo>
                    <a:pt x="3" y="3"/>
                  </a:lnTo>
                  <a:lnTo>
                    <a:pt x="3" y="0"/>
                  </a:lnTo>
                  <a:lnTo>
                    <a:pt x="3" y="0"/>
                  </a:lnTo>
                  <a:lnTo>
                    <a:pt x="5" y="0"/>
                  </a:lnTo>
                  <a:lnTo>
                    <a:pt x="5" y="0"/>
                  </a:lnTo>
                  <a:lnTo>
                    <a:pt x="5" y="0"/>
                  </a:lnTo>
                  <a:lnTo>
                    <a:pt x="5" y="0"/>
                  </a:lnTo>
                  <a:lnTo>
                    <a:pt x="7" y="0"/>
                  </a:lnTo>
                  <a:lnTo>
                    <a:pt x="7" y="0"/>
                  </a:lnTo>
                  <a:lnTo>
                    <a:pt x="7" y="0"/>
                  </a:lnTo>
                  <a:lnTo>
                    <a:pt x="10" y="0"/>
                  </a:lnTo>
                  <a:lnTo>
                    <a:pt x="10" y="3"/>
                  </a:lnTo>
                  <a:lnTo>
                    <a:pt x="10" y="3"/>
                  </a:lnTo>
                  <a:lnTo>
                    <a:pt x="10" y="5"/>
                  </a:lnTo>
                  <a:lnTo>
                    <a:pt x="7" y="5"/>
                  </a:lnTo>
                  <a:lnTo>
                    <a:pt x="7" y="5"/>
                  </a:lnTo>
                  <a:lnTo>
                    <a:pt x="7" y="7"/>
                  </a:lnTo>
                  <a:lnTo>
                    <a:pt x="7" y="7"/>
                  </a:lnTo>
                  <a:lnTo>
                    <a:pt x="7" y="10"/>
                  </a:lnTo>
                  <a:lnTo>
                    <a:pt x="7" y="10"/>
                  </a:lnTo>
                  <a:lnTo>
                    <a:pt x="7" y="10"/>
                  </a:lnTo>
                  <a:lnTo>
                    <a:pt x="7" y="10"/>
                  </a:lnTo>
                  <a:lnTo>
                    <a:pt x="7" y="12"/>
                  </a:lnTo>
                  <a:lnTo>
                    <a:pt x="7" y="1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Freeform 240"/>
            <p:cNvSpPr>
              <a:spLocks/>
            </p:cNvSpPr>
            <p:nvPr/>
          </p:nvSpPr>
          <p:spPr bwMode="auto">
            <a:xfrm>
              <a:off x="4318000" y="3298825"/>
              <a:ext cx="157163" cy="239712"/>
            </a:xfrm>
            <a:custGeom>
              <a:avLst/>
              <a:gdLst/>
              <a:ahLst/>
              <a:cxnLst>
                <a:cxn ang="0">
                  <a:pos x="92" y="87"/>
                </a:cxn>
                <a:cxn ang="0">
                  <a:pos x="94" y="99"/>
                </a:cxn>
                <a:cxn ang="0">
                  <a:pos x="99" y="111"/>
                </a:cxn>
                <a:cxn ang="0">
                  <a:pos x="99" y="125"/>
                </a:cxn>
                <a:cxn ang="0">
                  <a:pos x="99" y="137"/>
                </a:cxn>
                <a:cxn ang="0">
                  <a:pos x="92" y="132"/>
                </a:cxn>
                <a:cxn ang="0">
                  <a:pos x="92" y="144"/>
                </a:cxn>
                <a:cxn ang="0">
                  <a:pos x="90" y="147"/>
                </a:cxn>
                <a:cxn ang="0">
                  <a:pos x="87" y="137"/>
                </a:cxn>
                <a:cxn ang="0">
                  <a:pos x="83" y="128"/>
                </a:cxn>
                <a:cxn ang="0">
                  <a:pos x="83" y="116"/>
                </a:cxn>
                <a:cxn ang="0">
                  <a:pos x="78" y="106"/>
                </a:cxn>
                <a:cxn ang="0">
                  <a:pos x="71" y="102"/>
                </a:cxn>
                <a:cxn ang="0">
                  <a:pos x="76" y="109"/>
                </a:cxn>
                <a:cxn ang="0">
                  <a:pos x="68" y="106"/>
                </a:cxn>
                <a:cxn ang="0">
                  <a:pos x="66" y="116"/>
                </a:cxn>
                <a:cxn ang="0">
                  <a:pos x="61" y="109"/>
                </a:cxn>
                <a:cxn ang="0">
                  <a:pos x="59" y="118"/>
                </a:cxn>
                <a:cxn ang="0">
                  <a:pos x="52" y="125"/>
                </a:cxn>
                <a:cxn ang="0">
                  <a:pos x="42" y="123"/>
                </a:cxn>
                <a:cxn ang="0">
                  <a:pos x="35" y="125"/>
                </a:cxn>
                <a:cxn ang="0">
                  <a:pos x="26" y="128"/>
                </a:cxn>
                <a:cxn ang="0">
                  <a:pos x="23" y="121"/>
                </a:cxn>
                <a:cxn ang="0">
                  <a:pos x="21" y="109"/>
                </a:cxn>
                <a:cxn ang="0">
                  <a:pos x="21" y="97"/>
                </a:cxn>
                <a:cxn ang="0">
                  <a:pos x="19" y="87"/>
                </a:cxn>
                <a:cxn ang="0">
                  <a:pos x="16" y="80"/>
                </a:cxn>
                <a:cxn ang="0">
                  <a:pos x="12" y="71"/>
                </a:cxn>
                <a:cxn ang="0">
                  <a:pos x="16" y="61"/>
                </a:cxn>
                <a:cxn ang="0">
                  <a:pos x="7" y="57"/>
                </a:cxn>
                <a:cxn ang="0">
                  <a:pos x="0" y="50"/>
                </a:cxn>
                <a:cxn ang="0">
                  <a:pos x="7" y="45"/>
                </a:cxn>
                <a:cxn ang="0">
                  <a:pos x="12" y="38"/>
                </a:cxn>
                <a:cxn ang="0">
                  <a:pos x="21" y="35"/>
                </a:cxn>
                <a:cxn ang="0">
                  <a:pos x="14" y="28"/>
                </a:cxn>
                <a:cxn ang="0">
                  <a:pos x="7" y="23"/>
                </a:cxn>
                <a:cxn ang="0">
                  <a:pos x="2" y="14"/>
                </a:cxn>
                <a:cxn ang="0">
                  <a:pos x="12" y="7"/>
                </a:cxn>
                <a:cxn ang="0">
                  <a:pos x="9" y="2"/>
                </a:cxn>
                <a:cxn ang="0">
                  <a:pos x="16" y="9"/>
                </a:cxn>
                <a:cxn ang="0">
                  <a:pos x="21" y="7"/>
                </a:cxn>
                <a:cxn ang="0">
                  <a:pos x="23" y="12"/>
                </a:cxn>
                <a:cxn ang="0">
                  <a:pos x="33" y="16"/>
                </a:cxn>
                <a:cxn ang="0">
                  <a:pos x="38" y="14"/>
                </a:cxn>
                <a:cxn ang="0">
                  <a:pos x="40" y="26"/>
                </a:cxn>
                <a:cxn ang="0">
                  <a:pos x="42" y="35"/>
                </a:cxn>
                <a:cxn ang="0">
                  <a:pos x="54" y="38"/>
                </a:cxn>
                <a:cxn ang="0">
                  <a:pos x="68" y="38"/>
                </a:cxn>
                <a:cxn ang="0">
                  <a:pos x="78" y="38"/>
                </a:cxn>
                <a:cxn ang="0">
                  <a:pos x="90" y="38"/>
                </a:cxn>
                <a:cxn ang="0">
                  <a:pos x="94" y="45"/>
                </a:cxn>
                <a:cxn ang="0">
                  <a:pos x="90" y="54"/>
                </a:cxn>
                <a:cxn ang="0">
                  <a:pos x="85" y="61"/>
                </a:cxn>
                <a:cxn ang="0">
                  <a:pos x="78" y="66"/>
                </a:cxn>
                <a:cxn ang="0">
                  <a:pos x="68" y="68"/>
                </a:cxn>
                <a:cxn ang="0">
                  <a:pos x="68" y="80"/>
                </a:cxn>
                <a:cxn ang="0">
                  <a:pos x="73" y="90"/>
                </a:cxn>
                <a:cxn ang="0">
                  <a:pos x="76" y="92"/>
                </a:cxn>
                <a:cxn ang="0">
                  <a:pos x="80" y="87"/>
                </a:cxn>
                <a:cxn ang="0">
                  <a:pos x="85" y="76"/>
                </a:cxn>
              </a:cxnLst>
              <a:rect l="0" t="0" r="r" b="b"/>
              <a:pathLst>
                <a:path w="99" h="151">
                  <a:moveTo>
                    <a:pt x="92" y="76"/>
                  </a:moveTo>
                  <a:lnTo>
                    <a:pt x="92" y="78"/>
                  </a:lnTo>
                  <a:lnTo>
                    <a:pt x="92" y="78"/>
                  </a:lnTo>
                  <a:lnTo>
                    <a:pt x="92" y="78"/>
                  </a:lnTo>
                  <a:lnTo>
                    <a:pt x="92" y="78"/>
                  </a:lnTo>
                  <a:lnTo>
                    <a:pt x="92" y="78"/>
                  </a:lnTo>
                  <a:lnTo>
                    <a:pt x="92" y="80"/>
                  </a:lnTo>
                  <a:lnTo>
                    <a:pt x="92" y="80"/>
                  </a:lnTo>
                  <a:lnTo>
                    <a:pt x="92" y="83"/>
                  </a:lnTo>
                  <a:lnTo>
                    <a:pt x="92" y="83"/>
                  </a:lnTo>
                  <a:lnTo>
                    <a:pt x="94" y="83"/>
                  </a:lnTo>
                  <a:lnTo>
                    <a:pt x="94" y="85"/>
                  </a:lnTo>
                  <a:lnTo>
                    <a:pt x="94" y="85"/>
                  </a:lnTo>
                  <a:lnTo>
                    <a:pt x="94" y="87"/>
                  </a:lnTo>
                  <a:lnTo>
                    <a:pt x="92" y="87"/>
                  </a:lnTo>
                  <a:lnTo>
                    <a:pt x="92" y="87"/>
                  </a:lnTo>
                  <a:lnTo>
                    <a:pt x="92" y="87"/>
                  </a:lnTo>
                  <a:lnTo>
                    <a:pt x="92" y="90"/>
                  </a:lnTo>
                  <a:lnTo>
                    <a:pt x="94" y="90"/>
                  </a:lnTo>
                  <a:lnTo>
                    <a:pt x="94" y="90"/>
                  </a:lnTo>
                  <a:lnTo>
                    <a:pt x="94" y="92"/>
                  </a:lnTo>
                  <a:lnTo>
                    <a:pt x="94" y="92"/>
                  </a:lnTo>
                  <a:lnTo>
                    <a:pt x="94" y="95"/>
                  </a:lnTo>
                  <a:lnTo>
                    <a:pt x="94" y="95"/>
                  </a:lnTo>
                  <a:lnTo>
                    <a:pt x="94" y="95"/>
                  </a:lnTo>
                  <a:lnTo>
                    <a:pt x="94" y="97"/>
                  </a:lnTo>
                  <a:lnTo>
                    <a:pt x="94" y="97"/>
                  </a:lnTo>
                  <a:lnTo>
                    <a:pt x="94" y="97"/>
                  </a:lnTo>
                  <a:lnTo>
                    <a:pt x="94" y="97"/>
                  </a:lnTo>
                  <a:lnTo>
                    <a:pt x="94" y="99"/>
                  </a:lnTo>
                  <a:lnTo>
                    <a:pt x="97" y="99"/>
                  </a:lnTo>
                  <a:lnTo>
                    <a:pt x="97" y="99"/>
                  </a:lnTo>
                  <a:lnTo>
                    <a:pt x="97" y="102"/>
                  </a:lnTo>
                  <a:lnTo>
                    <a:pt x="97" y="102"/>
                  </a:lnTo>
                  <a:lnTo>
                    <a:pt x="97" y="104"/>
                  </a:lnTo>
                  <a:lnTo>
                    <a:pt x="97" y="104"/>
                  </a:lnTo>
                  <a:lnTo>
                    <a:pt x="97" y="104"/>
                  </a:lnTo>
                  <a:lnTo>
                    <a:pt x="97" y="106"/>
                  </a:lnTo>
                  <a:lnTo>
                    <a:pt x="97" y="106"/>
                  </a:lnTo>
                  <a:lnTo>
                    <a:pt x="97" y="106"/>
                  </a:lnTo>
                  <a:lnTo>
                    <a:pt x="97" y="109"/>
                  </a:lnTo>
                  <a:lnTo>
                    <a:pt x="97" y="109"/>
                  </a:lnTo>
                  <a:lnTo>
                    <a:pt x="99" y="109"/>
                  </a:lnTo>
                  <a:lnTo>
                    <a:pt x="99" y="111"/>
                  </a:lnTo>
                  <a:lnTo>
                    <a:pt x="99" y="111"/>
                  </a:lnTo>
                  <a:lnTo>
                    <a:pt x="99" y="114"/>
                  </a:lnTo>
                  <a:lnTo>
                    <a:pt x="99" y="114"/>
                  </a:lnTo>
                  <a:lnTo>
                    <a:pt x="99" y="116"/>
                  </a:lnTo>
                  <a:lnTo>
                    <a:pt x="99" y="116"/>
                  </a:lnTo>
                  <a:lnTo>
                    <a:pt x="99" y="116"/>
                  </a:lnTo>
                  <a:lnTo>
                    <a:pt x="99" y="118"/>
                  </a:lnTo>
                  <a:lnTo>
                    <a:pt x="99" y="118"/>
                  </a:lnTo>
                  <a:lnTo>
                    <a:pt x="99" y="118"/>
                  </a:lnTo>
                  <a:lnTo>
                    <a:pt x="99" y="121"/>
                  </a:lnTo>
                  <a:lnTo>
                    <a:pt x="99" y="121"/>
                  </a:lnTo>
                  <a:lnTo>
                    <a:pt x="99" y="123"/>
                  </a:lnTo>
                  <a:lnTo>
                    <a:pt x="99" y="123"/>
                  </a:lnTo>
                  <a:lnTo>
                    <a:pt x="99" y="125"/>
                  </a:lnTo>
                  <a:lnTo>
                    <a:pt x="99" y="125"/>
                  </a:lnTo>
                  <a:lnTo>
                    <a:pt x="99" y="125"/>
                  </a:lnTo>
                  <a:lnTo>
                    <a:pt x="99" y="128"/>
                  </a:lnTo>
                  <a:lnTo>
                    <a:pt x="99" y="128"/>
                  </a:lnTo>
                  <a:lnTo>
                    <a:pt x="99" y="128"/>
                  </a:lnTo>
                  <a:lnTo>
                    <a:pt x="99" y="128"/>
                  </a:lnTo>
                  <a:lnTo>
                    <a:pt x="99" y="130"/>
                  </a:lnTo>
                  <a:lnTo>
                    <a:pt x="99" y="130"/>
                  </a:lnTo>
                  <a:lnTo>
                    <a:pt x="99" y="132"/>
                  </a:lnTo>
                  <a:lnTo>
                    <a:pt x="99" y="132"/>
                  </a:lnTo>
                  <a:lnTo>
                    <a:pt x="99" y="135"/>
                  </a:lnTo>
                  <a:lnTo>
                    <a:pt x="99" y="135"/>
                  </a:lnTo>
                  <a:lnTo>
                    <a:pt x="99" y="135"/>
                  </a:lnTo>
                  <a:lnTo>
                    <a:pt x="99" y="137"/>
                  </a:lnTo>
                  <a:lnTo>
                    <a:pt x="99" y="137"/>
                  </a:lnTo>
                  <a:lnTo>
                    <a:pt x="99" y="137"/>
                  </a:lnTo>
                  <a:lnTo>
                    <a:pt x="99" y="137"/>
                  </a:lnTo>
                  <a:lnTo>
                    <a:pt x="99" y="137"/>
                  </a:lnTo>
                  <a:lnTo>
                    <a:pt x="99" y="135"/>
                  </a:lnTo>
                  <a:lnTo>
                    <a:pt x="99" y="135"/>
                  </a:lnTo>
                  <a:lnTo>
                    <a:pt x="97" y="135"/>
                  </a:lnTo>
                  <a:lnTo>
                    <a:pt x="97" y="135"/>
                  </a:lnTo>
                  <a:lnTo>
                    <a:pt x="97" y="135"/>
                  </a:lnTo>
                  <a:lnTo>
                    <a:pt x="94" y="135"/>
                  </a:lnTo>
                  <a:lnTo>
                    <a:pt x="94" y="135"/>
                  </a:lnTo>
                  <a:lnTo>
                    <a:pt x="94" y="135"/>
                  </a:lnTo>
                  <a:lnTo>
                    <a:pt x="94" y="132"/>
                  </a:lnTo>
                  <a:lnTo>
                    <a:pt x="94" y="132"/>
                  </a:lnTo>
                  <a:lnTo>
                    <a:pt x="94" y="132"/>
                  </a:lnTo>
                  <a:lnTo>
                    <a:pt x="92" y="132"/>
                  </a:lnTo>
                  <a:lnTo>
                    <a:pt x="92" y="132"/>
                  </a:lnTo>
                  <a:lnTo>
                    <a:pt x="92" y="132"/>
                  </a:lnTo>
                  <a:lnTo>
                    <a:pt x="92" y="132"/>
                  </a:lnTo>
                  <a:lnTo>
                    <a:pt x="92" y="135"/>
                  </a:lnTo>
                  <a:lnTo>
                    <a:pt x="92" y="135"/>
                  </a:lnTo>
                  <a:lnTo>
                    <a:pt x="90" y="135"/>
                  </a:lnTo>
                  <a:lnTo>
                    <a:pt x="90" y="137"/>
                  </a:lnTo>
                  <a:lnTo>
                    <a:pt x="90" y="137"/>
                  </a:lnTo>
                  <a:lnTo>
                    <a:pt x="90" y="137"/>
                  </a:lnTo>
                  <a:lnTo>
                    <a:pt x="90" y="140"/>
                  </a:lnTo>
                  <a:lnTo>
                    <a:pt x="90" y="140"/>
                  </a:lnTo>
                  <a:lnTo>
                    <a:pt x="90" y="142"/>
                  </a:lnTo>
                  <a:lnTo>
                    <a:pt x="92" y="142"/>
                  </a:lnTo>
                  <a:lnTo>
                    <a:pt x="92" y="142"/>
                  </a:lnTo>
                  <a:lnTo>
                    <a:pt x="92" y="144"/>
                  </a:lnTo>
                  <a:lnTo>
                    <a:pt x="92" y="144"/>
                  </a:lnTo>
                  <a:lnTo>
                    <a:pt x="92" y="144"/>
                  </a:lnTo>
                  <a:lnTo>
                    <a:pt x="92" y="147"/>
                  </a:lnTo>
                  <a:lnTo>
                    <a:pt x="92" y="147"/>
                  </a:lnTo>
                  <a:lnTo>
                    <a:pt x="92" y="147"/>
                  </a:lnTo>
                  <a:lnTo>
                    <a:pt x="92" y="147"/>
                  </a:lnTo>
                  <a:lnTo>
                    <a:pt x="92" y="149"/>
                  </a:lnTo>
                  <a:lnTo>
                    <a:pt x="92" y="149"/>
                  </a:lnTo>
                  <a:lnTo>
                    <a:pt x="94" y="149"/>
                  </a:lnTo>
                  <a:lnTo>
                    <a:pt x="94" y="151"/>
                  </a:lnTo>
                  <a:lnTo>
                    <a:pt x="92" y="151"/>
                  </a:lnTo>
                  <a:lnTo>
                    <a:pt x="92" y="151"/>
                  </a:lnTo>
                  <a:lnTo>
                    <a:pt x="92" y="149"/>
                  </a:lnTo>
                  <a:lnTo>
                    <a:pt x="92" y="149"/>
                  </a:lnTo>
                  <a:lnTo>
                    <a:pt x="92" y="149"/>
                  </a:lnTo>
                  <a:lnTo>
                    <a:pt x="92" y="147"/>
                  </a:lnTo>
                  <a:lnTo>
                    <a:pt x="90" y="147"/>
                  </a:lnTo>
                  <a:lnTo>
                    <a:pt x="90" y="147"/>
                  </a:lnTo>
                  <a:lnTo>
                    <a:pt x="90" y="147"/>
                  </a:lnTo>
                  <a:lnTo>
                    <a:pt x="90" y="147"/>
                  </a:lnTo>
                  <a:lnTo>
                    <a:pt x="90" y="144"/>
                  </a:lnTo>
                  <a:lnTo>
                    <a:pt x="90" y="144"/>
                  </a:lnTo>
                  <a:lnTo>
                    <a:pt x="87" y="144"/>
                  </a:lnTo>
                  <a:lnTo>
                    <a:pt x="87" y="142"/>
                  </a:lnTo>
                  <a:lnTo>
                    <a:pt x="87" y="142"/>
                  </a:lnTo>
                  <a:lnTo>
                    <a:pt x="87" y="142"/>
                  </a:lnTo>
                  <a:lnTo>
                    <a:pt x="87" y="140"/>
                  </a:lnTo>
                  <a:lnTo>
                    <a:pt x="87" y="140"/>
                  </a:lnTo>
                  <a:lnTo>
                    <a:pt x="87" y="140"/>
                  </a:lnTo>
                  <a:lnTo>
                    <a:pt x="87" y="137"/>
                  </a:lnTo>
                  <a:lnTo>
                    <a:pt x="87" y="137"/>
                  </a:lnTo>
                  <a:lnTo>
                    <a:pt x="87" y="137"/>
                  </a:lnTo>
                  <a:lnTo>
                    <a:pt x="85" y="137"/>
                  </a:lnTo>
                  <a:lnTo>
                    <a:pt x="85" y="135"/>
                  </a:lnTo>
                  <a:lnTo>
                    <a:pt x="85" y="135"/>
                  </a:lnTo>
                  <a:lnTo>
                    <a:pt x="85" y="135"/>
                  </a:lnTo>
                  <a:lnTo>
                    <a:pt x="85" y="132"/>
                  </a:lnTo>
                  <a:lnTo>
                    <a:pt x="85" y="132"/>
                  </a:lnTo>
                  <a:lnTo>
                    <a:pt x="85" y="132"/>
                  </a:lnTo>
                  <a:lnTo>
                    <a:pt x="83" y="132"/>
                  </a:lnTo>
                  <a:lnTo>
                    <a:pt x="83" y="132"/>
                  </a:lnTo>
                  <a:lnTo>
                    <a:pt x="83" y="130"/>
                  </a:lnTo>
                  <a:lnTo>
                    <a:pt x="83" y="130"/>
                  </a:lnTo>
                  <a:lnTo>
                    <a:pt x="83" y="130"/>
                  </a:lnTo>
                  <a:lnTo>
                    <a:pt x="83" y="128"/>
                  </a:lnTo>
                  <a:lnTo>
                    <a:pt x="83" y="128"/>
                  </a:lnTo>
                  <a:lnTo>
                    <a:pt x="83" y="128"/>
                  </a:lnTo>
                  <a:lnTo>
                    <a:pt x="83" y="128"/>
                  </a:lnTo>
                  <a:lnTo>
                    <a:pt x="83" y="125"/>
                  </a:lnTo>
                  <a:lnTo>
                    <a:pt x="80" y="125"/>
                  </a:lnTo>
                  <a:lnTo>
                    <a:pt x="80" y="125"/>
                  </a:lnTo>
                  <a:lnTo>
                    <a:pt x="80" y="123"/>
                  </a:lnTo>
                  <a:lnTo>
                    <a:pt x="83" y="123"/>
                  </a:lnTo>
                  <a:lnTo>
                    <a:pt x="83" y="123"/>
                  </a:lnTo>
                  <a:lnTo>
                    <a:pt x="83" y="121"/>
                  </a:lnTo>
                  <a:lnTo>
                    <a:pt x="83" y="121"/>
                  </a:lnTo>
                  <a:lnTo>
                    <a:pt x="83" y="118"/>
                  </a:lnTo>
                  <a:lnTo>
                    <a:pt x="83" y="118"/>
                  </a:lnTo>
                  <a:lnTo>
                    <a:pt x="83" y="118"/>
                  </a:lnTo>
                  <a:lnTo>
                    <a:pt x="83" y="116"/>
                  </a:lnTo>
                  <a:lnTo>
                    <a:pt x="83" y="116"/>
                  </a:lnTo>
                  <a:lnTo>
                    <a:pt x="83" y="116"/>
                  </a:lnTo>
                  <a:lnTo>
                    <a:pt x="80" y="116"/>
                  </a:lnTo>
                  <a:lnTo>
                    <a:pt x="80" y="116"/>
                  </a:lnTo>
                  <a:lnTo>
                    <a:pt x="80" y="114"/>
                  </a:lnTo>
                  <a:lnTo>
                    <a:pt x="80" y="114"/>
                  </a:lnTo>
                  <a:lnTo>
                    <a:pt x="80" y="114"/>
                  </a:lnTo>
                  <a:lnTo>
                    <a:pt x="80" y="111"/>
                  </a:lnTo>
                  <a:lnTo>
                    <a:pt x="80" y="111"/>
                  </a:lnTo>
                  <a:lnTo>
                    <a:pt x="80" y="109"/>
                  </a:lnTo>
                  <a:lnTo>
                    <a:pt x="80" y="109"/>
                  </a:lnTo>
                  <a:lnTo>
                    <a:pt x="80" y="109"/>
                  </a:lnTo>
                  <a:lnTo>
                    <a:pt x="80" y="106"/>
                  </a:lnTo>
                  <a:lnTo>
                    <a:pt x="80" y="106"/>
                  </a:lnTo>
                  <a:lnTo>
                    <a:pt x="78" y="106"/>
                  </a:lnTo>
                  <a:lnTo>
                    <a:pt x="78" y="106"/>
                  </a:lnTo>
                  <a:lnTo>
                    <a:pt x="78" y="106"/>
                  </a:lnTo>
                  <a:lnTo>
                    <a:pt x="78" y="104"/>
                  </a:lnTo>
                  <a:lnTo>
                    <a:pt x="76" y="104"/>
                  </a:lnTo>
                  <a:lnTo>
                    <a:pt x="76" y="104"/>
                  </a:lnTo>
                  <a:lnTo>
                    <a:pt x="76" y="102"/>
                  </a:lnTo>
                  <a:lnTo>
                    <a:pt x="76" y="102"/>
                  </a:lnTo>
                  <a:lnTo>
                    <a:pt x="76" y="102"/>
                  </a:lnTo>
                  <a:lnTo>
                    <a:pt x="76" y="102"/>
                  </a:lnTo>
                  <a:lnTo>
                    <a:pt x="76" y="99"/>
                  </a:lnTo>
                  <a:lnTo>
                    <a:pt x="73" y="99"/>
                  </a:lnTo>
                  <a:lnTo>
                    <a:pt x="73" y="99"/>
                  </a:lnTo>
                  <a:lnTo>
                    <a:pt x="73" y="99"/>
                  </a:lnTo>
                  <a:lnTo>
                    <a:pt x="73" y="99"/>
                  </a:lnTo>
                  <a:lnTo>
                    <a:pt x="73" y="99"/>
                  </a:lnTo>
                  <a:lnTo>
                    <a:pt x="71" y="99"/>
                  </a:lnTo>
                  <a:lnTo>
                    <a:pt x="71" y="102"/>
                  </a:lnTo>
                  <a:lnTo>
                    <a:pt x="73" y="102"/>
                  </a:lnTo>
                  <a:lnTo>
                    <a:pt x="73" y="102"/>
                  </a:lnTo>
                  <a:lnTo>
                    <a:pt x="73" y="102"/>
                  </a:lnTo>
                  <a:lnTo>
                    <a:pt x="73" y="102"/>
                  </a:lnTo>
                  <a:lnTo>
                    <a:pt x="76" y="102"/>
                  </a:lnTo>
                  <a:lnTo>
                    <a:pt x="76" y="104"/>
                  </a:lnTo>
                  <a:lnTo>
                    <a:pt x="76" y="104"/>
                  </a:lnTo>
                  <a:lnTo>
                    <a:pt x="76" y="104"/>
                  </a:lnTo>
                  <a:lnTo>
                    <a:pt x="76" y="106"/>
                  </a:lnTo>
                  <a:lnTo>
                    <a:pt x="76" y="106"/>
                  </a:lnTo>
                  <a:lnTo>
                    <a:pt x="76" y="106"/>
                  </a:lnTo>
                  <a:lnTo>
                    <a:pt x="76" y="106"/>
                  </a:lnTo>
                  <a:lnTo>
                    <a:pt x="76" y="109"/>
                  </a:lnTo>
                  <a:lnTo>
                    <a:pt x="76" y="109"/>
                  </a:lnTo>
                  <a:lnTo>
                    <a:pt x="76" y="109"/>
                  </a:lnTo>
                  <a:lnTo>
                    <a:pt x="76" y="109"/>
                  </a:lnTo>
                  <a:lnTo>
                    <a:pt x="73" y="109"/>
                  </a:lnTo>
                  <a:lnTo>
                    <a:pt x="73" y="109"/>
                  </a:lnTo>
                  <a:lnTo>
                    <a:pt x="73" y="109"/>
                  </a:lnTo>
                  <a:lnTo>
                    <a:pt x="73" y="106"/>
                  </a:lnTo>
                  <a:lnTo>
                    <a:pt x="73" y="106"/>
                  </a:lnTo>
                  <a:lnTo>
                    <a:pt x="73" y="106"/>
                  </a:lnTo>
                  <a:lnTo>
                    <a:pt x="73" y="106"/>
                  </a:lnTo>
                  <a:lnTo>
                    <a:pt x="73" y="104"/>
                  </a:lnTo>
                  <a:lnTo>
                    <a:pt x="73" y="104"/>
                  </a:lnTo>
                  <a:lnTo>
                    <a:pt x="71" y="104"/>
                  </a:lnTo>
                  <a:lnTo>
                    <a:pt x="71" y="104"/>
                  </a:lnTo>
                  <a:lnTo>
                    <a:pt x="71" y="106"/>
                  </a:lnTo>
                  <a:lnTo>
                    <a:pt x="71" y="106"/>
                  </a:lnTo>
                  <a:lnTo>
                    <a:pt x="68" y="106"/>
                  </a:lnTo>
                  <a:lnTo>
                    <a:pt x="68" y="106"/>
                  </a:lnTo>
                  <a:lnTo>
                    <a:pt x="68" y="106"/>
                  </a:lnTo>
                  <a:lnTo>
                    <a:pt x="68" y="106"/>
                  </a:lnTo>
                  <a:lnTo>
                    <a:pt x="68" y="109"/>
                  </a:lnTo>
                  <a:lnTo>
                    <a:pt x="68" y="109"/>
                  </a:lnTo>
                  <a:lnTo>
                    <a:pt x="68" y="111"/>
                  </a:lnTo>
                  <a:lnTo>
                    <a:pt x="68" y="111"/>
                  </a:lnTo>
                  <a:lnTo>
                    <a:pt x="68" y="114"/>
                  </a:lnTo>
                  <a:lnTo>
                    <a:pt x="68" y="114"/>
                  </a:lnTo>
                  <a:lnTo>
                    <a:pt x="68" y="114"/>
                  </a:lnTo>
                  <a:lnTo>
                    <a:pt x="68" y="116"/>
                  </a:lnTo>
                  <a:lnTo>
                    <a:pt x="66" y="116"/>
                  </a:lnTo>
                  <a:lnTo>
                    <a:pt x="66" y="116"/>
                  </a:lnTo>
                  <a:lnTo>
                    <a:pt x="66" y="116"/>
                  </a:lnTo>
                  <a:lnTo>
                    <a:pt x="66" y="116"/>
                  </a:lnTo>
                  <a:lnTo>
                    <a:pt x="66" y="116"/>
                  </a:lnTo>
                  <a:lnTo>
                    <a:pt x="64" y="116"/>
                  </a:lnTo>
                  <a:lnTo>
                    <a:pt x="64" y="116"/>
                  </a:lnTo>
                  <a:lnTo>
                    <a:pt x="64" y="116"/>
                  </a:lnTo>
                  <a:lnTo>
                    <a:pt x="64" y="114"/>
                  </a:lnTo>
                  <a:lnTo>
                    <a:pt x="64" y="114"/>
                  </a:lnTo>
                  <a:lnTo>
                    <a:pt x="64" y="116"/>
                  </a:lnTo>
                  <a:lnTo>
                    <a:pt x="64" y="116"/>
                  </a:lnTo>
                  <a:lnTo>
                    <a:pt x="61" y="116"/>
                  </a:lnTo>
                  <a:lnTo>
                    <a:pt x="61" y="116"/>
                  </a:lnTo>
                  <a:lnTo>
                    <a:pt x="61" y="114"/>
                  </a:lnTo>
                  <a:lnTo>
                    <a:pt x="61" y="114"/>
                  </a:lnTo>
                  <a:lnTo>
                    <a:pt x="61" y="111"/>
                  </a:lnTo>
                  <a:lnTo>
                    <a:pt x="61" y="111"/>
                  </a:lnTo>
                  <a:lnTo>
                    <a:pt x="61" y="109"/>
                  </a:lnTo>
                  <a:lnTo>
                    <a:pt x="61" y="109"/>
                  </a:lnTo>
                  <a:lnTo>
                    <a:pt x="61" y="109"/>
                  </a:lnTo>
                  <a:lnTo>
                    <a:pt x="61" y="109"/>
                  </a:lnTo>
                  <a:lnTo>
                    <a:pt x="61" y="111"/>
                  </a:lnTo>
                  <a:lnTo>
                    <a:pt x="61" y="111"/>
                  </a:lnTo>
                  <a:lnTo>
                    <a:pt x="61" y="114"/>
                  </a:lnTo>
                  <a:lnTo>
                    <a:pt x="61" y="114"/>
                  </a:lnTo>
                  <a:lnTo>
                    <a:pt x="61" y="114"/>
                  </a:lnTo>
                  <a:lnTo>
                    <a:pt x="61" y="116"/>
                  </a:lnTo>
                  <a:lnTo>
                    <a:pt x="61" y="116"/>
                  </a:lnTo>
                  <a:lnTo>
                    <a:pt x="59" y="116"/>
                  </a:lnTo>
                  <a:lnTo>
                    <a:pt x="59" y="116"/>
                  </a:lnTo>
                  <a:lnTo>
                    <a:pt x="59" y="116"/>
                  </a:lnTo>
                  <a:lnTo>
                    <a:pt x="59" y="116"/>
                  </a:lnTo>
                  <a:lnTo>
                    <a:pt x="59" y="118"/>
                  </a:lnTo>
                  <a:lnTo>
                    <a:pt x="59" y="118"/>
                  </a:lnTo>
                  <a:lnTo>
                    <a:pt x="59" y="118"/>
                  </a:lnTo>
                  <a:lnTo>
                    <a:pt x="59" y="121"/>
                  </a:lnTo>
                  <a:lnTo>
                    <a:pt x="59" y="121"/>
                  </a:lnTo>
                  <a:lnTo>
                    <a:pt x="57" y="121"/>
                  </a:lnTo>
                  <a:lnTo>
                    <a:pt x="57" y="121"/>
                  </a:lnTo>
                  <a:lnTo>
                    <a:pt x="57" y="121"/>
                  </a:lnTo>
                  <a:lnTo>
                    <a:pt x="54" y="121"/>
                  </a:lnTo>
                  <a:lnTo>
                    <a:pt x="54" y="121"/>
                  </a:lnTo>
                  <a:lnTo>
                    <a:pt x="54" y="123"/>
                  </a:lnTo>
                  <a:lnTo>
                    <a:pt x="54" y="123"/>
                  </a:lnTo>
                  <a:lnTo>
                    <a:pt x="52" y="123"/>
                  </a:lnTo>
                  <a:lnTo>
                    <a:pt x="52" y="123"/>
                  </a:lnTo>
                  <a:lnTo>
                    <a:pt x="52" y="125"/>
                  </a:lnTo>
                  <a:lnTo>
                    <a:pt x="52" y="125"/>
                  </a:lnTo>
                  <a:lnTo>
                    <a:pt x="52" y="123"/>
                  </a:lnTo>
                  <a:lnTo>
                    <a:pt x="52" y="123"/>
                  </a:lnTo>
                  <a:lnTo>
                    <a:pt x="52" y="123"/>
                  </a:lnTo>
                  <a:lnTo>
                    <a:pt x="49" y="123"/>
                  </a:lnTo>
                  <a:lnTo>
                    <a:pt x="49" y="123"/>
                  </a:lnTo>
                  <a:lnTo>
                    <a:pt x="49" y="123"/>
                  </a:lnTo>
                  <a:lnTo>
                    <a:pt x="47" y="123"/>
                  </a:lnTo>
                  <a:lnTo>
                    <a:pt x="47" y="123"/>
                  </a:lnTo>
                  <a:lnTo>
                    <a:pt x="47" y="125"/>
                  </a:lnTo>
                  <a:lnTo>
                    <a:pt x="47" y="125"/>
                  </a:lnTo>
                  <a:lnTo>
                    <a:pt x="45" y="125"/>
                  </a:lnTo>
                  <a:lnTo>
                    <a:pt x="45" y="123"/>
                  </a:lnTo>
                  <a:lnTo>
                    <a:pt x="45" y="123"/>
                  </a:lnTo>
                  <a:lnTo>
                    <a:pt x="42" y="123"/>
                  </a:lnTo>
                  <a:lnTo>
                    <a:pt x="42" y="123"/>
                  </a:lnTo>
                  <a:lnTo>
                    <a:pt x="42" y="123"/>
                  </a:lnTo>
                  <a:lnTo>
                    <a:pt x="42" y="121"/>
                  </a:lnTo>
                  <a:lnTo>
                    <a:pt x="42" y="121"/>
                  </a:lnTo>
                  <a:lnTo>
                    <a:pt x="40" y="121"/>
                  </a:lnTo>
                  <a:lnTo>
                    <a:pt x="40" y="121"/>
                  </a:lnTo>
                  <a:lnTo>
                    <a:pt x="40" y="123"/>
                  </a:lnTo>
                  <a:lnTo>
                    <a:pt x="40" y="123"/>
                  </a:lnTo>
                  <a:lnTo>
                    <a:pt x="38" y="123"/>
                  </a:lnTo>
                  <a:lnTo>
                    <a:pt x="38" y="123"/>
                  </a:lnTo>
                  <a:lnTo>
                    <a:pt x="38" y="123"/>
                  </a:lnTo>
                  <a:lnTo>
                    <a:pt x="38" y="125"/>
                  </a:lnTo>
                  <a:lnTo>
                    <a:pt x="35" y="125"/>
                  </a:lnTo>
                  <a:lnTo>
                    <a:pt x="35" y="125"/>
                  </a:lnTo>
                  <a:lnTo>
                    <a:pt x="35" y="125"/>
                  </a:lnTo>
                  <a:lnTo>
                    <a:pt x="35" y="125"/>
                  </a:lnTo>
                  <a:lnTo>
                    <a:pt x="35" y="128"/>
                  </a:lnTo>
                  <a:lnTo>
                    <a:pt x="33" y="128"/>
                  </a:lnTo>
                  <a:lnTo>
                    <a:pt x="33" y="128"/>
                  </a:lnTo>
                  <a:lnTo>
                    <a:pt x="33" y="125"/>
                  </a:lnTo>
                  <a:lnTo>
                    <a:pt x="33" y="125"/>
                  </a:lnTo>
                  <a:lnTo>
                    <a:pt x="33" y="125"/>
                  </a:lnTo>
                  <a:lnTo>
                    <a:pt x="31" y="125"/>
                  </a:lnTo>
                  <a:lnTo>
                    <a:pt x="31" y="125"/>
                  </a:lnTo>
                  <a:lnTo>
                    <a:pt x="31" y="125"/>
                  </a:lnTo>
                  <a:lnTo>
                    <a:pt x="28" y="125"/>
                  </a:lnTo>
                  <a:lnTo>
                    <a:pt x="28" y="128"/>
                  </a:lnTo>
                  <a:lnTo>
                    <a:pt x="28" y="128"/>
                  </a:lnTo>
                  <a:lnTo>
                    <a:pt x="28" y="128"/>
                  </a:lnTo>
                  <a:lnTo>
                    <a:pt x="28" y="128"/>
                  </a:lnTo>
                  <a:lnTo>
                    <a:pt x="26" y="128"/>
                  </a:lnTo>
                  <a:lnTo>
                    <a:pt x="26" y="128"/>
                  </a:lnTo>
                  <a:lnTo>
                    <a:pt x="26" y="128"/>
                  </a:lnTo>
                  <a:lnTo>
                    <a:pt x="26" y="128"/>
                  </a:lnTo>
                  <a:lnTo>
                    <a:pt x="26" y="125"/>
                  </a:lnTo>
                  <a:lnTo>
                    <a:pt x="23" y="125"/>
                  </a:lnTo>
                  <a:lnTo>
                    <a:pt x="23" y="125"/>
                  </a:lnTo>
                  <a:lnTo>
                    <a:pt x="23" y="125"/>
                  </a:lnTo>
                  <a:lnTo>
                    <a:pt x="21" y="125"/>
                  </a:lnTo>
                  <a:lnTo>
                    <a:pt x="21" y="123"/>
                  </a:lnTo>
                  <a:lnTo>
                    <a:pt x="23" y="123"/>
                  </a:lnTo>
                  <a:lnTo>
                    <a:pt x="23" y="123"/>
                  </a:lnTo>
                  <a:lnTo>
                    <a:pt x="23" y="121"/>
                  </a:lnTo>
                  <a:lnTo>
                    <a:pt x="21" y="121"/>
                  </a:lnTo>
                  <a:lnTo>
                    <a:pt x="21" y="121"/>
                  </a:lnTo>
                  <a:lnTo>
                    <a:pt x="23" y="121"/>
                  </a:lnTo>
                  <a:lnTo>
                    <a:pt x="23" y="118"/>
                  </a:lnTo>
                  <a:lnTo>
                    <a:pt x="23" y="118"/>
                  </a:lnTo>
                  <a:lnTo>
                    <a:pt x="23" y="116"/>
                  </a:lnTo>
                  <a:lnTo>
                    <a:pt x="21" y="116"/>
                  </a:lnTo>
                  <a:lnTo>
                    <a:pt x="21" y="116"/>
                  </a:lnTo>
                  <a:lnTo>
                    <a:pt x="21" y="116"/>
                  </a:lnTo>
                  <a:lnTo>
                    <a:pt x="23" y="116"/>
                  </a:lnTo>
                  <a:lnTo>
                    <a:pt x="23" y="114"/>
                  </a:lnTo>
                  <a:lnTo>
                    <a:pt x="23" y="114"/>
                  </a:lnTo>
                  <a:lnTo>
                    <a:pt x="21" y="114"/>
                  </a:lnTo>
                  <a:lnTo>
                    <a:pt x="21" y="111"/>
                  </a:lnTo>
                  <a:lnTo>
                    <a:pt x="21" y="111"/>
                  </a:lnTo>
                  <a:lnTo>
                    <a:pt x="21" y="111"/>
                  </a:lnTo>
                  <a:lnTo>
                    <a:pt x="21" y="111"/>
                  </a:lnTo>
                  <a:lnTo>
                    <a:pt x="21" y="109"/>
                  </a:lnTo>
                  <a:lnTo>
                    <a:pt x="21" y="109"/>
                  </a:lnTo>
                  <a:lnTo>
                    <a:pt x="21" y="109"/>
                  </a:lnTo>
                  <a:lnTo>
                    <a:pt x="21" y="106"/>
                  </a:lnTo>
                  <a:lnTo>
                    <a:pt x="21" y="106"/>
                  </a:lnTo>
                  <a:lnTo>
                    <a:pt x="21" y="106"/>
                  </a:lnTo>
                  <a:lnTo>
                    <a:pt x="21" y="104"/>
                  </a:lnTo>
                  <a:lnTo>
                    <a:pt x="21" y="104"/>
                  </a:lnTo>
                  <a:lnTo>
                    <a:pt x="21" y="104"/>
                  </a:lnTo>
                  <a:lnTo>
                    <a:pt x="21" y="102"/>
                  </a:lnTo>
                  <a:lnTo>
                    <a:pt x="21" y="102"/>
                  </a:lnTo>
                  <a:lnTo>
                    <a:pt x="21" y="99"/>
                  </a:lnTo>
                  <a:lnTo>
                    <a:pt x="19" y="99"/>
                  </a:lnTo>
                  <a:lnTo>
                    <a:pt x="19" y="99"/>
                  </a:lnTo>
                  <a:lnTo>
                    <a:pt x="21" y="99"/>
                  </a:lnTo>
                  <a:lnTo>
                    <a:pt x="21" y="97"/>
                  </a:lnTo>
                  <a:lnTo>
                    <a:pt x="21" y="97"/>
                  </a:lnTo>
                  <a:lnTo>
                    <a:pt x="21" y="97"/>
                  </a:lnTo>
                  <a:lnTo>
                    <a:pt x="19" y="97"/>
                  </a:lnTo>
                  <a:lnTo>
                    <a:pt x="19" y="95"/>
                  </a:lnTo>
                  <a:lnTo>
                    <a:pt x="19" y="95"/>
                  </a:lnTo>
                  <a:lnTo>
                    <a:pt x="19" y="95"/>
                  </a:lnTo>
                  <a:lnTo>
                    <a:pt x="19" y="92"/>
                  </a:lnTo>
                  <a:lnTo>
                    <a:pt x="19" y="92"/>
                  </a:lnTo>
                  <a:lnTo>
                    <a:pt x="19" y="90"/>
                  </a:lnTo>
                  <a:lnTo>
                    <a:pt x="19" y="90"/>
                  </a:lnTo>
                  <a:lnTo>
                    <a:pt x="19" y="90"/>
                  </a:lnTo>
                  <a:lnTo>
                    <a:pt x="19" y="87"/>
                  </a:lnTo>
                  <a:lnTo>
                    <a:pt x="21" y="87"/>
                  </a:lnTo>
                  <a:lnTo>
                    <a:pt x="21" y="87"/>
                  </a:lnTo>
                  <a:lnTo>
                    <a:pt x="19" y="87"/>
                  </a:lnTo>
                  <a:lnTo>
                    <a:pt x="19" y="87"/>
                  </a:lnTo>
                  <a:lnTo>
                    <a:pt x="19" y="87"/>
                  </a:lnTo>
                  <a:lnTo>
                    <a:pt x="19" y="87"/>
                  </a:lnTo>
                  <a:lnTo>
                    <a:pt x="16" y="87"/>
                  </a:lnTo>
                  <a:lnTo>
                    <a:pt x="16" y="87"/>
                  </a:lnTo>
                  <a:lnTo>
                    <a:pt x="14" y="87"/>
                  </a:lnTo>
                  <a:lnTo>
                    <a:pt x="14" y="85"/>
                  </a:lnTo>
                  <a:lnTo>
                    <a:pt x="14" y="85"/>
                  </a:lnTo>
                  <a:lnTo>
                    <a:pt x="16" y="85"/>
                  </a:lnTo>
                  <a:lnTo>
                    <a:pt x="16" y="83"/>
                  </a:lnTo>
                  <a:lnTo>
                    <a:pt x="16" y="83"/>
                  </a:lnTo>
                  <a:lnTo>
                    <a:pt x="16" y="83"/>
                  </a:lnTo>
                  <a:lnTo>
                    <a:pt x="16" y="80"/>
                  </a:lnTo>
                  <a:lnTo>
                    <a:pt x="16" y="80"/>
                  </a:lnTo>
                  <a:lnTo>
                    <a:pt x="16" y="80"/>
                  </a:lnTo>
                  <a:lnTo>
                    <a:pt x="14" y="80"/>
                  </a:lnTo>
                  <a:lnTo>
                    <a:pt x="14" y="78"/>
                  </a:lnTo>
                  <a:lnTo>
                    <a:pt x="14" y="78"/>
                  </a:lnTo>
                  <a:lnTo>
                    <a:pt x="14" y="78"/>
                  </a:lnTo>
                  <a:lnTo>
                    <a:pt x="14" y="78"/>
                  </a:lnTo>
                  <a:lnTo>
                    <a:pt x="14" y="78"/>
                  </a:lnTo>
                  <a:lnTo>
                    <a:pt x="12" y="78"/>
                  </a:lnTo>
                  <a:lnTo>
                    <a:pt x="12" y="76"/>
                  </a:lnTo>
                  <a:lnTo>
                    <a:pt x="12" y="76"/>
                  </a:lnTo>
                  <a:lnTo>
                    <a:pt x="12" y="73"/>
                  </a:lnTo>
                  <a:lnTo>
                    <a:pt x="12" y="73"/>
                  </a:lnTo>
                  <a:lnTo>
                    <a:pt x="14" y="73"/>
                  </a:lnTo>
                  <a:lnTo>
                    <a:pt x="14" y="71"/>
                  </a:lnTo>
                  <a:lnTo>
                    <a:pt x="12" y="71"/>
                  </a:lnTo>
                  <a:lnTo>
                    <a:pt x="12" y="71"/>
                  </a:lnTo>
                  <a:lnTo>
                    <a:pt x="14" y="71"/>
                  </a:lnTo>
                  <a:lnTo>
                    <a:pt x="14" y="71"/>
                  </a:lnTo>
                  <a:lnTo>
                    <a:pt x="14" y="71"/>
                  </a:lnTo>
                  <a:lnTo>
                    <a:pt x="14" y="68"/>
                  </a:lnTo>
                  <a:lnTo>
                    <a:pt x="16" y="68"/>
                  </a:lnTo>
                  <a:lnTo>
                    <a:pt x="16" y="68"/>
                  </a:lnTo>
                  <a:lnTo>
                    <a:pt x="16" y="68"/>
                  </a:lnTo>
                  <a:lnTo>
                    <a:pt x="16" y="66"/>
                  </a:lnTo>
                  <a:lnTo>
                    <a:pt x="16" y="66"/>
                  </a:lnTo>
                  <a:lnTo>
                    <a:pt x="14" y="66"/>
                  </a:lnTo>
                  <a:lnTo>
                    <a:pt x="14" y="64"/>
                  </a:lnTo>
                  <a:lnTo>
                    <a:pt x="14" y="64"/>
                  </a:lnTo>
                  <a:lnTo>
                    <a:pt x="14" y="61"/>
                  </a:lnTo>
                  <a:lnTo>
                    <a:pt x="16" y="61"/>
                  </a:lnTo>
                  <a:lnTo>
                    <a:pt x="16" y="61"/>
                  </a:lnTo>
                  <a:lnTo>
                    <a:pt x="16" y="59"/>
                  </a:lnTo>
                  <a:lnTo>
                    <a:pt x="14" y="59"/>
                  </a:lnTo>
                  <a:lnTo>
                    <a:pt x="14" y="59"/>
                  </a:lnTo>
                  <a:lnTo>
                    <a:pt x="14" y="59"/>
                  </a:lnTo>
                  <a:lnTo>
                    <a:pt x="14" y="59"/>
                  </a:lnTo>
                  <a:lnTo>
                    <a:pt x="14" y="59"/>
                  </a:lnTo>
                  <a:lnTo>
                    <a:pt x="14" y="59"/>
                  </a:lnTo>
                  <a:lnTo>
                    <a:pt x="12" y="59"/>
                  </a:lnTo>
                  <a:lnTo>
                    <a:pt x="12" y="59"/>
                  </a:lnTo>
                  <a:lnTo>
                    <a:pt x="12" y="59"/>
                  </a:lnTo>
                  <a:lnTo>
                    <a:pt x="9" y="59"/>
                  </a:lnTo>
                  <a:lnTo>
                    <a:pt x="9" y="57"/>
                  </a:lnTo>
                  <a:lnTo>
                    <a:pt x="9" y="57"/>
                  </a:lnTo>
                  <a:lnTo>
                    <a:pt x="7" y="57"/>
                  </a:lnTo>
                  <a:lnTo>
                    <a:pt x="7" y="57"/>
                  </a:lnTo>
                  <a:lnTo>
                    <a:pt x="7" y="57"/>
                  </a:lnTo>
                  <a:lnTo>
                    <a:pt x="7" y="57"/>
                  </a:lnTo>
                  <a:lnTo>
                    <a:pt x="7" y="57"/>
                  </a:lnTo>
                  <a:lnTo>
                    <a:pt x="4" y="57"/>
                  </a:lnTo>
                  <a:lnTo>
                    <a:pt x="4" y="57"/>
                  </a:lnTo>
                  <a:lnTo>
                    <a:pt x="4" y="54"/>
                  </a:lnTo>
                  <a:lnTo>
                    <a:pt x="2" y="54"/>
                  </a:lnTo>
                  <a:lnTo>
                    <a:pt x="2" y="54"/>
                  </a:lnTo>
                  <a:lnTo>
                    <a:pt x="2" y="54"/>
                  </a:lnTo>
                  <a:lnTo>
                    <a:pt x="2" y="52"/>
                  </a:lnTo>
                  <a:lnTo>
                    <a:pt x="2" y="52"/>
                  </a:lnTo>
                  <a:lnTo>
                    <a:pt x="2" y="52"/>
                  </a:lnTo>
                  <a:lnTo>
                    <a:pt x="2" y="50"/>
                  </a:lnTo>
                  <a:lnTo>
                    <a:pt x="0" y="50"/>
                  </a:lnTo>
                  <a:lnTo>
                    <a:pt x="0" y="50"/>
                  </a:lnTo>
                  <a:lnTo>
                    <a:pt x="0" y="47"/>
                  </a:lnTo>
                  <a:lnTo>
                    <a:pt x="2" y="47"/>
                  </a:lnTo>
                  <a:lnTo>
                    <a:pt x="2" y="47"/>
                  </a:lnTo>
                  <a:lnTo>
                    <a:pt x="2" y="47"/>
                  </a:lnTo>
                  <a:lnTo>
                    <a:pt x="2" y="47"/>
                  </a:lnTo>
                  <a:lnTo>
                    <a:pt x="2" y="47"/>
                  </a:lnTo>
                  <a:lnTo>
                    <a:pt x="2" y="45"/>
                  </a:lnTo>
                  <a:lnTo>
                    <a:pt x="2" y="45"/>
                  </a:lnTo>
                  <a:lnTo>
                    <a:pt x="2" y="42"/>
                  </a:lnTo>
                  <a:lnTo>
                    <a:pt x="4" y="42"/>
                  </a:lnTo>
                  <a:lnTo>
                    <a:pt x="4" y="42"/>
                  </a:lnTo>
                  <a:lnTo>
                    <a:pt x="4" y="45"/>
                  </a:lnTo>
                  <a:lnTo>
                    <a:pt x="7" y="45"/>
                  </a:lnTo>
                  <a:lnTo>
                    <a:pt x="7" y="45"/>
                  </a:lnTo>
                  <a:lnTo>
                    <a:pt x="7" y="45"/>
                  </a:lnTo>
                  <a:lnTo>
                    <a:pt x="7" y="45"/>
                  </a:lnTo>
                  <a:lnTo>
                    <a:pt x="7" y="42"/>
                  </a:lnTo>
                  <a:lnTo>
                    <a:pt x="7" y="42"/>
                  </a:lnTo>
                  <a:lnTo>
                    <a:pt x="9" y="42"/>
                  </a:lnTo>
                  <a:lnTo>
                    <a:pt x="9" y="42"/>
                  </a:lnTo>
                  <a:lnTo>
                    <a:pt x="9" y="40"/>
                  </a:lnTo>
                  <a:lnTo>
                    <a:pt x="9" y="40"/>
                  </a:lnTo>
                  <a:lnTo>
                    <a:pt x="9" y="40"/>
                  </a:lnTo>
                  <a:lnTo>
                    <a:pt x="9" y="38"/>
                  </a:lnTo>
                  <a:lnTo>
                    <a:pt x="9" y="38"/>
                  </a:lnTo>
                  <a:lnTo>
                    <a:pt x="9" y="38"/>
                  </a:lnTo>
                  <a:lnTo>
                    <a:pt x="12" y="38"/>
                  </a:lnTo>
                  <a:lnTo>
                    <a:pt x="12" y="38"/>
                  </a:lnTo>
                  <a:lnTo>
                    <a:pt x="12" y="38"/>
                  </a:lnTo>
                  <a:lnTo>
                    <a:pt x="12" y="38"/>
                  </a:lnTo>
                  <a:lnTo>
                    <a:pt x="12" y="38"/>
                  </a:lnTo>
                  <a:lnTo>
                    <a:pt x="14" y="38"/>
                  </a:lnTo>
                  <a:lnTo>
                    <a:pt x="14" y="38"/>
                  </a:lnTo>
                  <a:lnTo>
                    <a:pt x="14" y="38"/>
                  </a:lnTo>
                  <a:lnTo>
                    <a:pt x="16" y="38"/>
                  </a:lnTo>
                  <a:lnTo>
                    <a:pt x="16" y="38"/>
                  </a:lnTo>
                  <a:lnTo>
                    <a:pt x="16" y="38"/>
                  </a:lnTo>
                  <a:lnTo>
                    <a:pt x="16" y="38"/>
                  </a:lnTo>
                  <a:lnTo>
                    <a:pt x="19" y="38"/>
                  </a:lnTo>
                  <a:lnTo>
                    <a:pt x="19" y="38"/>
                  </a:lnTo>
                  <a:lnTo>
                    <a:pt x="19" y="38"/>
                  </a:lnTo>
                  <a:lnTo>
                    <a:pt x="19" y="38"/>
                  </a:lnTo>
                  <a:lnTo>
                    <a:pt x="19" y="38"/>
                  </a:lnTo>
                  <a:lnTo>
                    <a:pt x="21" y="38"/>
                  </a:lnTo>
                  <a:lnTo>
                    <a:pt x="21" y="35"/>
                  </a:lnTo>
                  <a:lnTo>
                    <a:pt x="21" y="35"/>
                  </a:lnTo>
                  <a:lnTo>
                    <a:pt x="21" y="35"/>
                  </a:lnTo>
                  <a:lnTo>
                    <a:pt x="21" y="33"/>
                  </a:lnTo>
                  <a:lnTo>
                    <a:pt x="21" y="33"/>
                  </a:lnTo>
                  <a:lnTo>
                    <a:pt x="19" y="33"/>
                  </a:lnTo>
                  <a:lnTo>
                    <a:pt x="19" y="33"/>
                  </a:lnTo>
                  <a:lnTo>
                    <a:pt x="19" y="33"/>
                  </a:lnTo>
                  <a:lnTo>
                    <a:pt x="19" y="33"/>
                  </a:lnTo>
                  <a:lnTo>
                    <a:pt x="19" y="31"/>
                  </a:lnTo>
                  <a:lnTo>
                    <a:pt x="19" y="31"/>
                  </a:lnTo>
                  <a:lnTo>
                    <a:pt x="19" y="28"/>
                  </a:lnTo>
                  <a:lnTo>
                    <a:pt x="16" y="28"/>
                  </a:lnTo>
                  <a:lnTo>
                    <a:pt x="16" y="28"/>
                  </a:lnTo>
                  <a:lnTo>
                    <a:pt x="14" y="28"/>
                  </a:lnTo>
                  <a:lnTo>
                    <a:pt x="14" y="28"/>
                  </a:lnTo>
                  <a:lnTo>
                    <a:pt x="14" y="28"/>
                  </a:lnTo>
                  <a:lnTo>
                    <a:pt x="12" y="28"/>
                  </a:lnTo>
                  <a:lnTo>
                    <a:pt x="12" y="28"/>
                  </a:lnTo>
                  <a:lnTo>
                    <a:pt x="12" y="28"/>
                  </a:lnTo>
                  <a:lnTo>
                    <a:pt x="12" y="28"/>
                  </a:lnTo>
                  <a:lnTo>
                    <a:pt x="12" y="28"/>
                  </a:lnTo>
                  <a:lnTo>
                    <a:pt x="9" y="28"/>
                  </a:lnTo>
                  <a:lnTo>
                    <a:pt x="9" y="26"/>
                  </a:lnTo>
                  <a:lnTo>
                    <a:pt x="9" y="26"/>
                  </a:lnTo>
                  <a:lnTo>
                    <a:pt x="9" y="26"/>
                  </a:lnTo>
                  <a:lnTo>
                    <a:pt x="7" y="26"/>
                  </a:lnTo>
                  <a:lnTo>
                    <a:pt x="7" y="23"/>
                  </a:lnTo>
                  <a:lnTo>
                    <a:pt x="7" y="23"/>
                  </a:lnTo>
                  <a:lnTo>
                    <a:pt x="7" y="23"/>
                  </a:lnTo>
                  <a:lnTo>
                    <a:pt x="7" y="23"/>
                  </a:lnTo>
                  <a:lnTo>
                    <a:pt x="7" y="21"/>
                  </a:lnTo>
                  <a:lnTo>
                    <a:pt x="4" y="21"/>
                  </a:lnTo>
                  <a:lnTo>
                    <a:pt x="4" y="21"/>
                  </a:lnTo>
                  <a:lnTo>
                    <a:pt x="2" y="21"/>
                  </a:lnTo>
                  <a:lnTo>
                    <a:pt x="2" y="21"/>
                  </a:lnTo>
                  <a:lnTo>
                    <a:pt x="2" y="21"/>
                  </a:lnTo>
                  <a:lnTo>
                    <a:pt x="2" y="19"/>
                  </a:lnTo>
                  <a:lnTo>
                    <a:pt x="2" y="19"/>
                  </a:lnTo>
                  <a:lnTo>
                    <a:pt x="2" y="19"/>
                  </a:lnTo>
                  <a:lnTo>
                    <a:pt x="2" y="19"/>
                  </a:lnTo>
                  <a:lnTo>
                    <a:pt x="2" y="19"/>
                  </a:lnTo>
                  <a:lnTo>
                    <a:pt x="2" y="16"/>
                  </a:lnTo>
                  <a:lnTo>
                    <a:pt x="2" y="16"/>
                  </a:lnTo>
                  <a:lnTo>
                    <a:pt x="2" y="16"/>
                  </a:lnTo>
                  <a:lnTo>
                    <a:pt x="2" y="14"/>
                  </a:lnTo>
                  <a:lnTo>
                    <a:pt x="2" y="14"/>
                  </a:lnTo>
                  <a:lnTo>
                    <a:pt x="4" y="14"/>
                  </a:lnTo>
                  <a:lnTo>
                    <a:pt x="4" y="12"/>
                  </a:lnTo>
                  <a:lnTo>
                    <a:pt x="4" y="12"/>
                  </a:lnTo>
                  <a:lnTo>
                    <a:pt x="4" y="12"/>
                  </a:lnTo>
                  <a:lnTo>
                    <a:pt x="7" y="12"/>
                  </a:lnTo>
                  <a:lnTo>
                    <a:pt x="7" y="12"/>
                  </a:lnTo>
                  <a:lnTo>
                    <a:pt x="7" y="9"/>
                  </a:lnTo>
                  <a:lnTo>
                    <a:pt x="7" y="9"/>
                  </a:lnTo>
                  <a:lnTo>
                    <a:pt x="7" y="9"/>
                  </a:lnTo>
                  <a:lnTo>
                    <a:pt x="7" y="9"/>
                  </a:lnTo>
                  <a:lnTo>
                    <a:pt x="9" y="9"/>
                  </a:lnTo>
                  <a:lnTo>
                    <a:pt x="9" y="9"/>
                  </a:lnTo>
                  <a:lnTo>
                    <a:pt x="9" y="7"/>
                  </a:lnTo>
                  <a:lnTo>
                    <a:pt x="12" y="7"/>
                  </a:lnTo>
                  <a:lnTo>
                    <a:pt x="12" y="7"/>
                  </a:lnTo>
                  <a:lnTo>
                    <a:pt x="12" y="4"/>
                  </a:lnTo>
                  <a:lnTo>
                    <a:pt x="9" y="4"/>
                  </a:lnTo>
                  <a:lnTo>
                    <a:pt x="9" y="4"/>
                  </a:lnTo>
                  <a:lnTo>
                    <a:pt x="9" y="4"/>
                  </a:lnTo>
                  <a:lnTo>
                    <a:pt x="7" y="4"/>
                  </a:lnTo>
                  <a:lnTo>
                    <a:pt x="7" y="4"/>
                  </a:lnTo>
                  <a:lnTo>
                    <a:pt x="7" y="4"/>
                  </a:lnTo>
                  <a:lnTo>
                    <a:pt x="7" y="4"/>
                  </a:lnTo>
                  <a:lnTo>
                    <a:pt x="7" y="2"/>
                  </a:lnTo>
                  <a:lnTo>
                    <a:pt x="7" y="2"/>
                  </a:lnTo>
                  <a:lnTo>
                    <a:pt x="7" y="2"/>
                  </a:lnTo>
                  <a:lnTo>
                    <a:pt x="7" y="0"/>
                  </a:lnTo>
                  <a:lnTo>
                    <a:pt x="9" y="0"/>
                  </a:lnTo>
                  <a:lnTo>
                    <a:pt x="9" y="2"/>
                  </a:lnTo>
                  <a:lnTo>
                    <a:pt x="9" y="2"/>
                  </a:lnTo>
                  <a:lnTo>
                    <a:pt x="9" y="2"/>
                  </a:lnTo>
                  <a:lnTo>
                    <a:pt x="12" y="2"/>
                  </a:lnTo>
                  <a:lnTo>
                    <a:pt x="12" y="4"/>
                  </a:lnTo>
                  <a:lnTo>
                    <a:pt x="12" y="4"/>
                  </a:lnTo>
                  <a:lnTo>
                    <a:pt x="12" y="4"/>
                  </a:lnTo>
                  <a:lnTo>
                    <a:pt x="12" y="4"/>
                  </a:lnTo>
                  <a:lnTo>
                    <a:pt x="14" y="4"/>
                  </a:lnTo>
                  <a:lnTo>
                    <a:pt x="14" y="7"/>
                  </a:lnTo>
                  <a:lnTo>
                    <a:pt x="14" y="7"/>
                  </a:lnTo>
                  <a:lnTo>
                    <a:pt x="14" y="7"/>
                  </a:lnTo>
                  <a:lnTo>
                    <a:pt x="14" y="7"/>
                  </a:lnTo>
                  <a:lnTo>
                    <a:pt x="14" y="9"/>
                  </a:lnTo>
                  <a:lnTo>
                    <a:pt x="14" y="9"/>
                  </a:lnTo>
                  <a:lnTo>
                    <a:pt x="16" y="9"/>
                  </a:lnTo>
                  <a:lnTo>
                    <a:pt x="16" y="9"/>
                  </a:lnTo>
                  <a:lnTo>
                    <a:pt x="16" y="9"/>
                  </a:lnTo>
                  <a:lnTo>
                    <a:pt x="19" y="9"/>
                  </a:lnTo>
                  <a:lnTo>
                    <a:pt x="19" y="9"/>
                  </a:lnTo>
                  <a:lnTo>
                    <a:pt x="19" y="9"/>
                  </a:lnTo>
                  <a:lnTo>
                    <a:pt x="19" y="9"/>
                  </a:lnTo>
                  <a:lnTo>
                    <a:pt x="19" y="9"/>
                  </a:lnTo>
                  <a:lnTo>
                    <a:pt x="21" y="9"/>
                  </a:lnTo>
                  <a:lnTo>
                    <a:pt x="21" y="9"/>
                  </a:lnTo>
                  <a:lnTo>
                    <a:pt x="21" y="9"/>
                  </a:lnTo>
                  <a:lnTo>
                    <a:pt x="21" y="9"/>
                  </a:lnTo>
                  <a:lnTo>
                    <a:pt x="21" y="9"/>
                  </a:lnTo>
                  <a:lnTo>
                    <a:pt x="21" y="9"/>
                  </a:lnTo>
                  <a:lnTo>
                    <a:pt x="21" y="9"/>
                  </a:lnTo>
                  <a:lnTo>
                    <a:pt x="21" y="7"/>
                  </a:lnTo>
                  <a:lnTo>
                    <a:pt x="19" y="7"/>
                  </a:lnTo>
                  <a:lnTo>
                    <a:pt x="19" y="7"/>
                  </a:lnTo>
                  <a:lnTo>
                    <a:pt x="21" y="7"/>
                  </a:lnTo>
                  <a:lnTo>
                    <a:pt x="21" y="4"/>
                  </a:lnTo>
                  <a:lnTo>
                    <a:pt x="21" y="4"/>
                  </a:lnTo>
                  <a:lnTo>
                    <a:pt x="21" y="7"/>
                  </a:lnTo>
                  <a:lnTo>
                    <a:pt x="21" y="7"/>
                  </a:lnTo>
                  <a:lnTo>
                    <a:pt x="23" y="7"/>
                  </a:lnTo>
                  <a:lnTo>
                    <a:pt x="23" y="7"/>
                  </a:lnTo>
                  <a:lnTo>
                    <a:pt x="23" y="9"/>
                  </a:lnTo>
                  <a:lnTo>
                    <a:pt x="23" y="9"/>
                  </a:lnTo>
                  <a:lnTo>
                    <a:pt x="23" y="9"/>
                  </a:lnTo>
                  <a:lnTo>
                    <a:pt x="23" y="9"/>
                  </a:lnTo>
                  <a:lnTo>
                    <a:pt x="23" y="12"/>
                  </a:lnTo>
                  <a:lnTo>
                    <a:pt x="23" y="12"/>
                  </a:lnTo>
                  <a:lnTo>
                    <a:pt x="26" y="12"/>
                  </a:lnTo>
                  <a:lnTo>
                    <a:pt x="26" y="14"/>
                  </a:lnTo>
                  <a:lnTo>
                    <a:pt x="26" y="14"/>
                  </a:lnTo>
                  <a:lnTo>
                    <a:pt x="26" y="14"/>
                  </a:lnTo>
                  <a:lnTo>
                    <a:pt x="26" y="14"/>
                  </a:lnTo>
                  <a:lnTo>
                    <a:pt x="26" y="16"/>
                  </a:lnTo>
                  <a:lnTo>
                    <a:pt x="28" y="16"/>
                  </a:lnTo>
                  <a:lnTo>
                    <a:pt x="28" y="16"/>
                  </a:lnTo>
                  <a:lnTo>
                    <a:pt x="28" y="16"/>
                  </a:lnTo>
                  <a:lnTo>
                    <a:pt x="28" y="16"/>
                  </a:lnTo>
                  <a:lnTo>
                    <a:pt x="31" y="16"/>
                  </a:lnTo>
                  <a:lnTo>
                    <a:pt x="31" y="16"/>
                  </a:lnTo>
                  <a:lnTo>
                    <a:pt x="31" y="16"/>
                  </a:lnTo>
                  <a:lnTo>
                    <a:pt x="31" y="16"/>
                  </a:lnTo>
                  <a:lnTo>
                    <a:pt x="33" y="16"/>
                  </a:lnTo>
                  <a:lnTo>
                    <a:pt x="33" y="16"/>
                  </a:lnTo>
                  <a:lnTo>
                    <a:pt x="33" y="16"/>
                  </a:lnTo>
                  <a:lnTo>
                    <a:pt x="33" y="16"/>
                  </a:lnTo>
                  <a:lnTo>
                    <a:pt x="33" y="14"/>
                  </a:lnTo>
                  <a:lnTo>
                    <a:pt x="33" y="14"/>
                  </a:lnTo>
                  <a:lnTo>
                    <a:pt x="33" y="12"/>
                  </a:lnTo>
                  <a:lnTo>
                    <a:pt x="35" y="12"/>
                  </a:lnTo>
                  <a:lnTo>
                    <a:pt x="35" y="12"/>
                  </a:lnTo>
                  <a:lnTo>
                    <a:pt x="35" y="12"/>
                  </a:lnTo>
                  <a:lnTo>
                    <a:pt x="35" y="12"/>
                  </a:lnTo>
                  <a:lnTo>
                    <a:pt x="35" y="12"/>
                  </a:lnTo>
                  <a:lnTo>
                    <a:pt x="38" y="12"/>
                  </a:lnTo>
                  <a:lnTo>
                    <a:pt x="38" y="14"/>
                  </a:lnTo>
                  <a:lnTo>
                    <a:pt x="38" y="14"/>
                  </a:lnTo>
                  <a:lnTo>
                    <a:pt x="38" y="14"/>
                  </a:lnTo>
                  <a:lnTo>
                    <a:pt x="38" y="16"/>
                  </a:lnTo>
                  <a:lnTo>
                    <a:pt x="38" y="16"/>
                  </a:lnTo>
                  <a:lnTo>
                    <a:pt x="40" y="16"/>
                  </a:lnTo>
                  <a:lnTo>
                    <a:pt x="40" y="19"/>
                  </a:lnTo>
                  <a:lnTo>
                    <a:pt x="40" y="19"/>
                  </a:lnTo>
                  <a:lnTo>
                    <a:pt x="40" y="19"/>
                  </a:lnTo>
                  <a:lnTo>
                    <a:pt x="40" y="19"/>
                  </a:lnTo>
                  <a:lnTo>
                    <a:pt x="40" y="19"/>
                  </a:lnTo>
                  <a:lnTo>
                    <a:pt x="40" y="21"/>
                  </a:lnTo>
                  <a:lnTo>
                    <a:pt x="40" y="21"/>
                  </a:lnTo>
                  <a:lnTo>
                    <a:pt x="40" y="23"/>
                  </a:lnTo>
                  <a:lnTo>
                    <a:pt x="40" y="23"/>
                  </a:lnTo>
                  <a:lnTo>
                    <a:pt x="40" y="26"/>
                  </a:lnTo>
                  <a:lnTo>
                    <a:pt x="40" y="26"/>
                  </a:lnTo>
                  <a:lnTo>
                    <a:pt x="40" y="26"/>
                  </a:lnTo>
                  <a:lnTo>
                    <a:pt x="40" y="28"/>
                  </a:lnTo>
                  <a:lnTo>
                    <a:pt x="40" y="28"/>
                  </a:lnTo>
                  <a:lnTo>
                    <a:pt x="40" y="28"/>
                  </a:lnTo>
                  <a:lnTo>
                    <a:pt x="40" y="28"/>
                  </a:lnTo>
                  <a:lnTo>
                    <a:pt x="40" y="31"/>
                  </a:lnTo>
                  <a:lnTo>
                    <a:pt x="40" y="31"/>
                  </a:lnTo>
                  <a:lnTo>
                    <a:pt x="40" y="33"/>
                  </a:lnTo>
                  <a:lnTo>
                    <a:pt x="40" y="33"/>
                  </a:lnTo>
                  <a:lnTo>
                    <a:pt x="40" y="35"/>
                  </a:lnTo>
                  <a:lnTo>
                    <a:pt x="40" y="35"/>
                  </a:lnTo>
                  <a:lnTo>
                    <a:pt x="40" y="35"/>
                  </a:lnTo>
                  <a:lnTo>
                    <a:pt x="42" y="35"/>
                  </a:lnTo>
                  <a:lnTo>
                    <a:pt x="42" y="35"/>
                  </a:lnTo>
                  <a:lnTo>
                    <a:pt x="42" y="35"/>
                  </a:lnTo>
                  <a:lnTo>
                    <a:pt x="42" y="35"/>
                  </a:lnTo>
                  <a:lnTo>
                    <a:pt x="45" y="35"/>
                  </a:lnTo>
                  <a:lnTo>
                    <a:pt x="45" y="35"/>
                  </a:lnTo>
                  <a:lnTo>
                    <a:pt x="45" y="38"/>
                  </a:lnTo>
                  <a:lnTo>
                    <a:pt x="47" y="38"/>
                  </a:lnTo>
                  <a:lnTo>
                    <a:pt x="47" y="38"/>
                  </a:lnTo>
                  <a:lnTo>
                    <a:pt x="47" y="38"/>
                  </a:lnTo>
                  <a:lnTo>
                    <a:pt x="49" y="38"/>
                  </a:lnTo>
                  <a:lnTo>
                    <a:pt x="49" y="38"/>
                  </a:lnTo>
                  <a:lnTo>
                    <a:pt x="49" y="38"/>
                  </a:lnTo>
                  <a:lnTo>
                    <a:pt x="52" y="38"/>
                  </a:lnTo>
                  <a:lnTo>
                    <a:pt x="52" y="38"/>
                  </a:lnTo>
                  <a:lnTo>
                    <a:pt x="52" y="38"/>
                  </a:lnTo>
                  <a:lnTo>
                    <a:pt x="54" y="38"/>
                  </a:lnTo>
                  <a:lnTo>
                    <a:pt x="54" y="38"/>
                  </a:lnTo>
                  <a:lnTo>
                    <a:pt x="54" y="38"/>
                  </a:lnTo>
                  <a:lnTo>
                    <a:pt x="57" y="38"/>
                  </a:lnTo>
                  <a:lnTo>
                    <a:pt x="57" y="38"/>
                  </a:lnTo>
                  <a:lnTo>
                    <a:pt x="59" y="38"/>
                  </a:lnTo>
                  <a:lnTo>
                    <a:pt x="59" y="38"/>
                  </a:lnTo>
                  <a:lnTo>
                    <a:pt x="59" y="38"/>
                  </a:lnTo>
                  <a:lnTo>
                    <a:pt x="61" y="38"/>
                  </a:lnTo>
                  <a:lnTo>
                    <a:pt x="61" y="38"/>
                  </a:lnTo>
                  <a:lnTo>
                    <a:pt x="61" y="38"/>
                  </a:lnTo>
                  <a:lnTo>
                    <a:pt x="64" y="38"/>
                  </a:lnTo>
                  <a:lnTo>
                    <a:pt x="64" y="38"/>
                  </a:lnTo>
                  <a:lnTo>
                    <a:pt x="66" y="38"/>
                  </a:lnTo>
                  <a:lnTo>
                    <a:pt x="66" y="38"/>
                  </a:lnTo>
                  <a:lnTo>
                    <a:pt x="66" y="38"/>
                  </a:lnTo>
                  <a:lnTo>
                    <a:pt x="66" y="38"/>
                  </a:lnTo>
                  <a:lnTo>
                    <a:pt x="68" y="38"/>
                  </a:lnTo>
                  <a:lnTo>
                    <a:pt x="68" y="38"/>
                  </a:lnTo>
                  <a:lnTo>
                    <a:pt x="68" y="38"/>
                  </a:lnTo>
                  <a:lnTo>
                    <a:pt x="71" y="38"/>
                  </a:lnTo>
                  <a:lnTo>
                    <a:pt x="71" y="38"/>
                  </a:lnTo>
                  <a:lnTo>
                    <a:pt x="71" y="38"/>
                  </a:lnTo>
                  <a:lnTo>
                    <a:pt x="73" y="38"/>
                  </a:lnTo>
                  <a:lnTo>
                    <a:pt x="73" y="38"/>
                  </a:lnTo>
                  <a:lnTo>
                    <a:pt x="73" y="38"/>
                  </a:lnTo>
                  <a:lnTo>
                    <a:pt x="73" y="38"/>
                  </a:lnTo>
                  <a:lnTo>
                    <a:pt x="76" y="38"/>
                  </a:lnTo>
                  <a:lnTo>
                    <a:pt x="76" y="38"/>
                  </a:lnTo>
                  <a:lnTo>
                    <a:pt x="76" y="38"/>
                  </a:lnTo>
                  <a:lnTo>
                    <a:pt x="76" y="38"/>
                  </a:lnTo>
                  <a:lnTo>
                    <a:pt x="78" y="38"/>
                  </a:lnTo>
                  <a:lnTo>
                    <a:pt x="78" y="38"/>
                  </a:lnTo>
                  <a:lnTo>
                    <a:pt x="78" y="38"/>
                  </a:lnTo>
                  <a:lnTo>
                    <a:pt x="80" y="38"/>
                  </a:lnTo>
                  <a:lnTo>
                    <a:pt x="80" y="38"/>
                  </a:lnTo>
                  <a:lnTo>
                    <a:pt x="80" y="38"/>
                  </a:lnTo>
                  <a:lnTo>
                    <a:pt x="80" y="38"/>
                  </a:lnTo>
                  <a:lnTo>
                    <a:pt x="83" y="38"/>
                  </a:lnTo>
                  <a:lnTo>
                    <a:pt x="83" y="38"/>
                  </a:lnTo>
                  <a:lnTo>
                    <a:pt x="85" y="38"/>
                  </a:lnTo>
                  <a:lnTo>
                    <a:pt x="85" y="38"/>
                  </a:lnTo>
                  <a:lnTo>
                    <a:pt x="85" y="38"/>
                  </a:lnTo>
                  <a:lnTo>
                    <a:pt x="87" y="38"/>
                  </a:lnTo>
                  <a:lnTo>
                    <a:pt x="87" y="38"/>
                  </a:lnTo>
                  <a:lnTo>
                    <a:pt x="87" y="38"/>
                  </a:lnTo>
                  <a:lnTo>
                    <a:pt x="87" y="38"/>
                  </a:lnTo>
                  <a:lnTo>
                    <a:pt x="90" y="38"/>
                  </a:lnTo>
                  <a:lnTo>
                    <a:pt x="90" y="38"/>
                  </a:lnTo>
                  <a:lnTo>
                    <a:pt x="90" y="40"/>
                  </a:lnTo>
                  <a:lnTo>
                    <a:pt x="92" y="40"/>
                  </a:lnTo>
                  <a:lnTo>
                    <a:pt x="92" y="40"/>
                  </a:lnTo>
                  <a:lnTo>
                    <a:pt x="92" y="40"/>
                  </a:lnTo>
                  <a:lnTo>
                    <a:pt x="92" y="40"/>
                  </a:lnTo>
                  <a:lnTo>
                    <a:pt x="94" y="40"/>
                  </a:lnTo>
                  <a:lnTo>
                    <a:pt x="94" y="40"/>
                  </a:lnTo>
                  <a:lnTo>
                    <a:pt x="94" y="42"/>
                  </a:lnTo>
                  <a:lnTo>
                    <a:pt x="94" y="42"/>
                  </a:lnTo>
                  <a:lnTo>
                    <a:pt x="94" y="42"/>
                  </a:lnTo>
                  <a:lnTo>
                    <a:pt x="94" y="45"/>
                  </a:lnTo>
                  <a:lnTo>
                    <a:pt x="97" y="45"/>
                  </a:lnTo>
                  <a:lnTo>
                    <a:pt x="97" y="45"/>
                  </a:lnTo>
                  <a:lnTo>
                    <a:pt x="94" y="45"/>
                  </a:lnTo>
                  <a:lnTo>
                    <a:pt x="94" y="45"/>
                  </a:lnTo>
                  <a:lnTo>
                    <a:pt x="94" y="45"/>
                  </a:lnTo>
                  <a:lnTo>
                    <a:pt x="92" y="45"/>
                  </a:lnTo>
                  <a:lnTo>
                    <a:pt x="92" y="47"/>
                  </a:lnTo>
                  <a:lnTo>
                    <a:pt x="92" y="47"/>
                  </a:lnTo>
                  <a:lnTo>
                    <a:pt x="92" y="47"/>
                  </a:lnTo>
                  <a:lnTo>
                    <a:pt x="92" y="47"/>
                  </a:lnTo>
                  <a:lnTo>
                    <a:pt x="92" y="47"/>
                  </a:lnTo>
                  <a:lnTo>
                    <a:pt x="92" y="50"/>
                  </a:lnTo>
                  <a:lnTo>
                    <a:pt x="92" y="50"/>
                  </a:lnTo>
                  <a:lnTo>
                    <a:pt x="90" y="50"/>
                  </a:lnTo>
                  <a:lnTo>
                    <a:pt x="90" y="52"/>
                  </a:lnTo>
                  <a:lnTo>
                    <a:pt x="90" y="52"/>
                  </a:lnTo>
                  <a:lnTo>
                    <a:pt x="90" y="52"/>
                  </a:lnTo>
                  <a:lnTo>
                    <a:pt x="90" y="54"/>
                  </a:lnTo>
                  <a:lnTo>
                    <a:pt x="87" y="54"/>
                  </a:lnTo>
                  <a:lnTo>
                    <a:pt x="87" y="54"/>
                  </a:lnTo>
                  <a:lnTo>
                    <a:pt x="87" y="57"/>
                  </a:lnTo>
                  <a:lnTo>
                    <a:pt x="87" y="57"/>
                  </a:lnTo>
                  <a:lnTo>
                    <a:pt x="87" y="57"/>
                  </a:lnTo>
                  <a:lnTo>
                    <a:pt x="87" y="57"/>
                  </a:lnTo>
                  <a:lnTo>
                    <a:pt x="87" y="57"/>
                  </a:lnTo>
                  <a:lnTo>
                    <a:pt x="85" y="57"/>
                  </a:lnTo>
                  <a:lnTo>
                    <a:pt x="85" y="59"/>
                  </a:lnTo>
                  <a:lnTo>
                    <a:pt x="85" y="59"/>
                  </a:lnTo>
                  <a:lnTo>
                    <a:pt x="85" y="59"/>
                  </a:lnTo>
                  <a:lnTo>
                    <a:pt x="85" y="59"/>
                  </a:lnTo>
                  <a:lnTo>
                    <a:pt x="85" y="59"/>
                  </a:lnTo>
                  <a:lnTo>
                    <a:pt x="85" y="61"/>
                  </a:lnTo>
                  <a:lnTo>
                    <a:pt x="85" y="61"/>
                  </a:lnTo>
                  <a:lnTo>
                    <a:pt x="85" y="61"/>
                  </a:lnTo>
                  <a:lnTo>
                    <a:pt x="85" y="64"/>
                  </a:lnTo>
                  <a:lnTo>
                    <a:pt x="83" y="64"/>
                  </a:lnTo>
                  <a:lnTo>
                    <a:pt x="83" y="61"/>
                  </a:lnTo>
                  <a:lnTo>
                    <a:pt x="83" y="61"/>
                  </a:lnTo>
                  <a:lnTo>
                    <a:pt x="80" y="61"/>
                  </a:lnTo>
                  <a:lnTo>
                    <a:pt x="80" y="61"/>
                  </a:lnTo>
                  <a:lnTo>
                    <a:pt x="80" y="61"/>
                  </a:lnTo>
                  <a:lnTo>
                    <a:pt x="80" y="61"/>
                  </a:lnTo>
                  <a:lnTo>
                    <a:pt x="80" y="64"/>
                  </a:lnTo>
                  <a:lnTo>
                    <a:pt x="80" y="64"/>
                  </a:lnTo>
                  <a:lnTo>
                    <a:pt x="78" y="64"/>
                  </a:lnTo>
                  <a:lnTo>
                    <a:pt x="78" y="64"/>
                  </a:lnTo>
                  <a:lnTo>
                    <a:pt x="78" y="64"/>
                  </a:lnTo>
                  <a:lnTo>
                    <a:pt x="78" y="66"/>
                  </a:lnTo>
                  <a:lnTo>
                    <a:pt x="76" y="66"/>
                  </a:lnTo>
                  <a:lnTo>
                    <a:pt x="76" y="66"/>
                  </a:lnTo>
                  <a:lnTo>
                    <a:pt x="76" y="66"/>
                  </a:lnTo>
                  <a:lnTo>
                    <a:pt x="76" y="64"/>
                  </a:lnTo>
                  <a:lnTo>
                    <a:pt x="73" y="64"/>
                  </a:lnTo>
                  <a:lnTo>
                    <a:pt x="73" y="64"/>
                  </a:lnTo>
                  <a:lnTo>
                    <a:pt x="73" y="66"/>
                  </a:lnTo>
                  <a:lnTo>
                    <a:pt x="73" y="66"/>
                  </a:lnTo>
                  <a:lnTo>
                    <a:pt x="73" y="66"/>
                  </a:lnTo>
                  <a:lnTo>
                    <a:pt x="73" y="68"/>
                  </a:lnTo>
                  <a:lnTo>
                    <a:pt x="71" y="68"/>
                  </a:lnTo>
                  <a:lnTo>
                    <a:pt x="71" y="68"/>
                  </a:lnTo>
                  <a:lnTo>
                    <a:pt x="71" y="68"/>
                  </a:lnTo>
                  <a:lnTo>
                    <a:pt x="68" y="68"/>
                  </a:lnTo>
                  <a:lnTo>
                    <a:pt x="68" y="68"/>
                  </a:lnTo>
                  <a:lnTo>
                    <a:pt x="68" y="71"/>
                  </a:lnTo>
                  <a:lnTo>
                    <a:pt x="68" y="71"/>
                  </a:lnTo>
                  <a:lnTo>
                    <a:pt x="68" y="73"/>
                  </a:lnTo>
                  <a:lnTo>
                    <a:pt x="68" y="73"/>
                  </a:lnTo>
                  <a:lnTo>
                    <a:pt x="68" y="73"/>
                  </a:lnTo>
                  <a:lnTo>
                    <a:pt x="68" y="73"/>
                  </a:lnTo>
                  <a:lnTo>
                    <a:pt x="68" y="76"/>
                  </a:lnTo>
                  <a:lnTo>
                    <a:pt x="68" y="76"/>
                  </a:lnTo>
                  <a:lnTo>
                    <a:pt x="68" y="76"/>
                  </a:lnTo>
                  <a:lnTo>
                    <a:pt x="68" y="76"/>
                  </a:lnTo>
                  <a:lnTo>
                    <a:pt x="68" y="78"/>
                  </a:lnTo>
                  <a:lnTo>
                    <a:pt x="68" y="78"/>
                  </a:lnTo>
                  <a:lnTo>
                    <a:pt x="68" y="78"/>
                  </a:lnTo>
                  <a:lnTo>
                    <a:pt x="68" y="78"/>
                  </a:lnTo>
                  <a:lnTo>
                    <a:pt x="68" y="80"/>
                  </a:lnTo>
                  <a:lnTo>
                    <a:pt x="68" y="80"/>
                  </a:lnTo>
                  <a:lnTo>
                    <a:pt x="68" y="80"/>
                  </a:lnTo>
                  <a:lnTo>
                    <a:pt x="68" y="83"/>
                  </a:lnTo>
                  <a:lnTo>
                    <a:pt x="71" y="83"/>
                  </a:lnTo>
                  <a:lnTo>
                    <a:pt x="71" y="83"/>
                  </a:lnTo>
                  <a:lnTo>
                    <a:pt x="71" y="85"/>
                  </a:lnTo>
                  <a:lnTo>
                    <a:pt x="71" y="85"/>
                  </a:lnTo>
                  <a:lnTo>
                    <a:pt x="71" y="87"/>
                  </a:lnTo>
                  <a:lnTo>
                    <a:pt x="71" y="87"/>
                  </a:lnTo>
                  <a:lnTo>
                    <a:pt x="71" y="87"/>
                  </a:lnTo>
                  <a:lnTo>
                    <a:pt x="71" y="87"/>
                  </a:lnTo>
                  <a:lnTo>
                    <a:pt x="71" y="90"/>
                  </a:lnTo>
                  <a:lnTo>
                    <a:pt x="71" y="90"/>
                  </a:lnTo>
                  <a:lnTo>
                    <a:pt x="73" y="90"/>
                  </a:lnTo>
                  <a:lnTo>
                    <a:pt x="73" y="90"/>
                  </a:lnTo>
                  <a:lnTo>
                    <a:pt x="73" y="90"/>
                  </a:lnTo>
                  <a:lnTo>
                    <a:pt x="73" y="90"/>
                  </a:lnTo>
                  <a:lnTo>
                    <a:pt x="73" y="87"/>
                  </a:lnTo>
                  <a:lnTo>
                    <a:pt x="73" y="87"/>
                  </a:lnTo>
                  <a:lnTo>
                    <a:pt x="73" y="87"/>
                  </a:lnTo>
                  <a:lnTo>
                    <a:pt x="73" y="87"/>
                  </a:lnTo>
                  <a:lnTo>
                    <a:pt x="73" y="87"/>
                  </a:lnTo>
                  <a:lnTo>
                    <a:pt x="73" y="87"/>
                  </a:lnTo>
                  <a:lnTo>
                    <a:pt x="76" y="87"/>
                  </a:lnTo>
                  <a:lnTo>
                    <a:pt x="76" y="87"/>
                  </a:lnTo>
                  <a:lnTo>
                    <a:pt x="76" y="90"/>
                  </a:lnTo>
                  <a:lnTo>
                    <a:pt x="76" y="90"/>
                  </a:lnTo>
                  <a:lnTo>
                    <a:pt x="76" y="90"/>
                  </a:lnTo>
                  <a:lnTo>
                    <a:pt x="76" y="92"/>
                  </a:lnTo>
                  <a:lnTo>
                    <a:pt x="76" y="92"/>
                  </a:lnTo>
                  <a:lnTo>
                    <a:pt x="76" y="95"/>
                  </a:lnTo>
                  <a:lnTo>
                    <a:pt x="76" y="95"/>
                  </a:lnTo>
                  <a:lnTo>
                    <a:pt x="78" y="95"/>
                  </a:lnTo>
                  <a:lnTo>
                    <a:pt x="78" y="95"/>
                  </a:lnTo>
                  <a:lnTo>
                    <a:pt x="80" y="95"/>
                  </a:lnTo>
                  <a:lnTo>
                    <a:pt x="80" y="92"/>
                  </a:lnTo>
                  <a:lnTo>
                    <a:pt x="80" y="92"/>
                  </a:lnTo>
                  <a:lnTo>
                    <a:pt x="80" y="92"/>
                  </a:lnTo>
                  <a:lnTo>
                    <a:pt x="80" y="92"/>
                  </a:lnTo>
                  <a:lnTo>
                    <a:pt x="80" y="90"/>
                  </a:lnTo>
                  <a:lnTo>
                    <a:pt x="83" y="90"/>
                  </a:lnTo>
                  <a:lnTo>
                    <a:pt x="83" y="90"/>
                  </a:lnTo>
                  <a:lnTo>
                    <a:pt x="80" y="90"/>
                  </a:lnTo>
                  <a:lnTo>
                    <a:pt x="80" y="87"/>
                  </a:lnTo>
                  <a:lnTo>
                    <a:pt x="80" y="87"/>
                  </a:lnTo>
                  <a:lnTo>
                    <a:pt x="80" y="87"/>
                  </a:lnTo>
                  <a:lnTo>
                    <a:pt x="80" y="85"/>
                  </a:lnTo>
                  <a:lnTo>
                    <a:pt x="80" y="85"/>
                  </a:lnTo>
                  <a:lnTo>
                    <a:pt x="83" y="85"/>
                  </a:lnTo>
                  <a:lnTo>
                    <a:pt x="83" y="83"/>
                  </a:lnTo>
                  <a:lnTo>
                    <a:pt x="83" y="83"/>
                  </a:lnTo>
                  <a:lnTo>
                    <a:pt x="83" y="83"/>
                  </a:lnTo>
                  <a:lnTo>
                    <a:pt x="85" y="83"/>
                  </a:lnTo>
                  <a:lnTo>
                    <a:pt x="85" y="80"/>
                  </a:lnTo>
                  <a:lnTo>
                    <a:pt x="85" y="80"/>
                  </a:lnTo>
                  <a:lnTo>
                    <a:pt x="85" y="80"/>
                  </a:lnTo>
                  <a:lnTo>
                    <a:pt x="85" y="78"/>
                  </a:lnTo>
                  <a:lnTo>
                    <a:pt x="85" y="78"/>
                  </a:lnTo>
                  <a:lnTo>
                    <a:pt x="85" y="78"/>
                  </a:lnTo>
                  <a:lnTo>
                    <a:pt x="85" y="76"/>
                  </a:lnTo>
                  <a:lnTo>
                    <a:pt x="85" y="76"/>
                  </a:lnTo>
                  <a:lnTo>
                    <a:pt x="85" y="76"/>
                  </a:lnTo>
                  <a:lnTo>
                    <a:pt x="85" y="76"/>
                  </a:lnTo>
                  <a:lnTo>
                    <a:pt x="87" y="76"/>
                  </a:lnTo>
                  <a:lnTo>
                    <a:pt x="87" y="78"/>
                  </a:lnTo>
                  <a:lnTo>
                    <a:pt x="87" y="78"/>
                  </a:lnTo>
                  <a:lnTo>
                    <a:pt x="87" y="76"/>
                  </a:lnTo>
                  <a:lnTo>
                    <a:pt x="87" y="76"/>
                  </a:lnTo>
                  <a:lnTo>
                    <a:pt x="87" y="76"/>
                  </a:lnTo>
                  <a:lnTo>
                    <a:pt x="90" y="76"/>
                  </a:lnTo>
                  <a:lnTo>
                    <a:pt x="90" y="76"/>
                  </a:lnTo>
                  <a:lnTo>
                    <a:pt x="90" y="76"/>
                  </a:lnTo>
                  <a:lnTo>
                    <a:pt x="92" y="76"/>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241"/>
            <p:cNvSpPr>
              <a:spLocks/>
            </p:cNvSpPr>
            <p:nvPr/>
          </p:nvSpPr>
          <p:spPr bwMode="auto">
            <a:xfrm>
              <a:off x="4318000" y="3298825"/>
              <a:ext cx="157163" cy="239712"/>
            </a:xfrm>
            <a:custGeom>
              <a:avLst/>
              <a:gdLst/>
              <a:ahLst/>
              <a:cxnLst>
                <a:cxn ang="0">
                  <a:pos x="92" y="87"/>
                </a:cxn>
                <a:cxn ang="0">
                  <a:pos x="94" y="99"/>
                </a:cxn>
                <a:cxn ang="0">
                  <a:pos x="99" y="111"/>
                </a:cxn>
                <a:cxn ang="0">
                  <a:pos x="99" y="125"/>
                </a:cxn>
                <a:cxn ang="0">
                  <a:pos x="99" y="137"/>
                </a:cxn>
                <a:cxn ang="0">
                  <a:pos x="92" y="132"/>
                </a:cxn>
                <a:cxn ang="0">
                  <a:pos x="92" y="144"/>
                </a:cxn>
                <a:cxn ang="0">
                  <a:pos x="90" y="147"/>
                </a:cxn>
                <a:cxn ang="0">
                  <a:pos x="87" y="137"/>
                </a:cxn>
                <a:cxn ang="0">
                  <a:pos x="83" y="128"/>
                </a:cxn>
                <a:cxn ang="0">
                  <a:pos x="83" y="116"/>
                </a:cxn>
                <a:cxn ang="0">
                  <a:pos x="78" y="106"/>
                </a:cxn>
                <a:cxn ang="0">
                  <a:pos x="71" y="102"/>
                </a:cxn>
                <a:cxn ang="0">
                  <a:pos x="76" y="109"/>
                </a:cxn>
                <a:cxn ang="0">
                  <a:pos x="68" y="106"/>
                </a:cxn>
                <a:cxn ang="0">
                  <a:pos x="66" y="116"/>
                </a:cxn>
                <a:cxn ang="0">
                  <a:pos x="61" y="109"/>
                </a:cxn>
                <a:cxn ang="0">
                  <a:pos x="59" y="118"/>
                </a:cxn>
                <a:cxn ang="0">
                  <a:pos x="52" y="125"/>
                </a:cxn>
                <a:cxn ang="0">
                  <a:pos x="42" y="123"/>
                </a:cxn>
                <a:cxn ang="0">
                  <a:pos x="35" y="125"/>
                </a:cxn>
                <a:cxn ang="0">
                  <a:pos x="26" y="128"/>
                </a:cxn>
                <a:cxn ang="0">
                  <a:pos x="23" y="121"/>
                </a:cxn>
                <a:cxn ang="0">
                  <a:pos x="21" y="109"/>
                </a:cxn>
                <a:cxn ang="0">
                  <a:pos x="21" y="97"/>
                </a:cxn>
                <a:cxn ang="0">
                  <a:pos x="19" y="87"/>
                </a:cxn>
                <a:cxn ang="0">
                  <a:pos x="16" y="80"/>
                </a:cxn>
                <a:cxn ang="0">
                  <a:pos x="12" y="71"/>
                </a:cxn>
                <a:cxn ang="0">
                  <a:pos x="16" y="61"/>
                </a:cxn>
                <a:cxn ang="0">
                  <a:pos x="7" y="57"/>
                </a:cxn>
                <a:cxn ang="0">
                  <a:pos x="0" y="50"/>
                </a:cxn>
                <a:cxn ang="0">
                  <a:pos x="7" y="45"/>
                </a:cxn>
                <a:cxn ang="0">
                  <a:pos x="12" y="38"/>
                </a:cxn>
                <a:cxn ang="0">
                  <a:pos x="21" y="35"/>
                </a:cxn>
                <a:cxn ang="0">
                  <a:pos x="14" y="28"/>
                </a:cxn>
                <a:cxn ang="0">
                  <a:pos x="7" y="23"/>
                </a:cxn>
                <a:cxn ang="0">
                  <a:pos x="2" y="14"/>
                </a:cxn>
                <a:cxn ang="0">
                  <a:pos x="12" y="7"/>
                </a:cxn>
                <a:cxn ang="0">
                  <a:pos x="9" y="2"/>
                </a:cxn>
                <a:cxn ang="0">
                  <a:pos x="16" y="9"/>
                </a:cxn>
                <a:cxn ang="0">
                  <a:pos x="21" y="7"/>
                </a:cxn>
                <a:cxn ang="0">
                  <a:pos x="23" y="12"/>
                </a:cxn>
                <a:cxn ang="0">
                  <a:pos x="33" y="16"/>
                </a:cxn>
                <a:cxn ang="0">
                  <a:pos x="38" y="14"/>
                </a:cxn>
                <a:cxn ang="0">
                  <a:pos x="40" y="26"/>
                </a:cxn>
                <a:cxn ang="0">
                  <a:pos x="42" y="35"/>
                </a:cxn>
                <a:cxn ang="0">
                  <a:pos x="54" y="38"/>
                </a:cxn>
                <a:cxn ang="0">
                  <a:pos x="68" y="38"/>
                </a:cxn>
                <a:cxn ang="0">
                  <a:pos x="78" y="38"/>
                </a:cxn>
                <a:cxn ang="0">
                  <a:pos x="90" y="38"/>
                </a:cxn>
                <a:cxn ang="0">
                  <a:pos x="94" y="45"/>
                </a:cxn>
                <a:cxn ang="0">
                  <a:pos x="90" y="54"/>
                </a:cxn>
                <a:cxn ang="0">
                  <a:pos x="85" y="61"/>
                </a:cxn>
                <a:cxn ang="0">
                  <a:pos x="78" y="66"/>
                </a:cxn>
                <a:cxn ang="0">
                  <a:pos x="68" y="68"/>
                </a:cxn>
                <a:cxn ang="0">
                  <a:pos x="68" y="80"/>
                </a:cxn>
                <a:cxn ang="0">
                  <a:pos x="73" y="90"/>
                </a:cxn>
                <a:cxn ang="0">
                  <a:pos x="76" y="92"/>
                </a:cxn>
                <a:cxn ang="0">
                  <a:pos x="80" y="87"/>
                </a:cxn>
                <a:cxn ang="0">
                  <a:pos x="85" y="76"/>
                </a:cxn>
              </a:cxnLst>
              <a:rect l="0" t="0" r="r" b="b"/>
              <a:pathLst>
                <a:path w="99" h="151">
                  <a:moveTo>
                    <a:pt x="92" y="76"/>
                  </a:moveTo>
                  <a:lnTo>
                    <a:pt x="92" y="78"/>
                  </a:lnTo>
                  <a:lnTo>
                    <a:pt x="92" y="78"/>
                  </a:lnTo>
                  <a:lnTo>
                    <a:pt x="92" y="78"/>
                  </a:lnTo>
                  <a:lnTo>
                    <a:pt x="92" y="78"/>
                  </a:lnTo>
                  <a:lnTo>
                    <a:pt x="92" y="78"/>
                  </a:lnTo>
                  <a:lnTo>
                    <a:pt x="92" y="80"/>
                  </a:lnTo>
                  <a:lnTo>
                    <a:pt x="92" y="80"/>
                  </a:lnTo>
                  <a:lnTo>
                    <a:pt x="92" y="83"/>
                  </a:lnTo>
                  <a:lnTo>
                    <a:pt x="92" y="83"/>
                  </a:lnTo>
                  <a:lnTo>
                    <a:pt x="94" y="83"/>
                  </a:lnTo>
                  <a:lnTo>
                    <a:pt x="94" y="85"/>
                  </a:lnTo>
                  <a:lnTo>
                    <a:pt x="94" y="85"/>
                  </a:lnTo>
                  <a:lnTo>
                    <a:pt x="94" y="87"/>
                  </a:lnTo>
                  <a:lnTo>
                    <a:pt x="92" y="87"/>
                  </a:lnTo>
                  <a:lnTo>
                    <a:pt x="92" y="87"/>
                  </a:lnTo>
                  <a:lnTo>
                    <a:pt x="92" y="87"/>
                  </a:lnTo>
                  <a:lnTo>
                    <a:pt x="92" y="90"/>
                  </a:lnTo>
                  <a:lnTo>
                    <a:pt x="94" y="90"/>
                  </a:lnTo>
                  <a:lnTo>
                    <a:pt x="94" y="90"/>
                  </a:lnTo>
                  <a:lnTo>
                    <a:pt x="94" y="92"/>
                  </a:lnTo>
                  <a:lnTo>
                    <a:pt x="94" y="92"/>
                  </a:lnTo>
                  <a:lnTo>
                    <a:pt x="94" y="95"/>
                  </a:lnTo>
                  <a:lnTo>
                    <a:pt x="94" y="95"/>
                  </a:lnTo>
                  <a:lnTo>
                    <a:pt x="94" y="95"/>
                  </a:lnTo>
                  <a:lnTo>
                    <a:pt x="94" y="97"/>
                  </a:lnTo>
                  <a:lnTo>
                    <a:pt x="94" y="97"/>
                  </a:lnTo>
                  <a:lnTo>
                    <a:pt x="94" y="97"/>
                  </a:lnTo>
                  <a:lnTo>
                    <a:pt x="94" y="97"/>
                  </a:lnTo>
                  <a:lnTo>
                    <a:pt x="94" y="99"/>
                  </a:lnTo>
                  <a:lnTo>
                    <a:pt x="97" y="99"/>
                  </a:lnTo>
                  <a:lnTo>
                    <a:pt x="97" y="99"/>
                  </a:lnTo>
                  <a:lnTo>
                    <a:pt x="97" y="102"/>
                  </a:lnTo>
                  <a:lnTo>
                    <a:pt x="97" y="102"/>
                  </a:lnTo>
                  <a:lnTo>
                    <a:pt x="97" y="104"/>
                  </a:lnTo>
                  <a:lnTo>
                    <a:pt x="97" y="104"/>
                  </a:lnTo>
                  <a:lnTo>
                    <a:pt x="97" y="104"/>
                  </a:lnTo>
                  <a:lnTo>
                    <a:pt x="97" y="106"/>
                  </a:lnTo>
                  <a:lnTo>
                    <a:pt x="97" y="106"/>
                  </a:lnTo>
                  <a:lnTo>
                    <a:pt x="97" y="106"/>
                  </a:lnTo>
                  <a:lnTo>
                    <a:pt x="97" y="109"/>
                  </a:lnTo>
                  <a:lnTo>
                    <a:pt x="97" y="109"/>
                  </a:lnTo>
                  <a:lnTo>
                    <a:pt x="99" y="109"/>
                  </a:lnTo>
                  <a:lnTo>
                    <a:pt x="99" y="111"/>
                  </a:lnTo>
                  <a:lnTo>
                    <a:pt x="99" y="111"/>
                  </a:lnTo>
                  <a:lnTo>
                    <a:pt x="99" y="114"/>
                  </a:lnTo>
                  <a:lnTo>
                    <a:pt x="99" y="114"/>
                  </a:lnTo>
                  <a:lnTo>
                    <a:pt x="99" y="116"/>
                  </a:lnTo>
                  <a:lnTo>
                    <a:pt x="99" y="116"/>
                  </a:lnTo>
                  <a:lnTo>
                    <a:pt x="99" y="116"/>
                  </a:lnTo>
                  <a:lnTo>
                    <a:pt x="99" y="118"/>
                  </a:lnTo>
                  <a:lnTo>
                    <a:pt x="99" y="118"/>
                  </a:lnTo>
                  <a:lnTo>
                    <a:pt x="99" y="118"/>
                  </a:lnTo>
                  <a:lnTo>
                    <a:pt x="99" y="121"/>
                  </a:lnTo>
                  <a:lnTo>
                    <a:pt x="99" y="121"/>
                  </a:lnTo>
                  <a:lnTo>
                    <a:pt x="99" y="123"/>
                  </a:lnTo>
                  <a:lnTo>
                    <a:pt x="99" y="123"/>
                  </a:lnTo>
                  <a:lnTo>
                    <a:pt x="99" y="125"/>
                  </a:lnTo>
                  <a:lnTo>
                    <a:pt x="99" y="125"/>
                  </a:lnTo>
                  <a:lnTo>
                    <a:pt x="99" y="125"/>
                  </a:lnTo>
                  <a:lnTo>
                    <a:pt x="99" y="128"/>
                  </a:lnTo>
                  <a:lnTo>
                    <a:pt x="99" y="128"/>
                  </a:lnTo>
                  <a:lnTo>
                    <a:pt x="99" y="128"/>
                  </a:lnTo>
                  <a:lnTo>
                    <a:pt x="99" y="128"/>
                  </a:lnTo>
                  <a:lnTo>
                    <a:pt x="99" y="130"/>
                  </a:lnTo>
                  <a:lnTo>
                    <a:pt x="99" y="130"/>
                  </a:lnTo>
                  <a:lnTo>
                    <a:pt x="99" y="132"/>
                  </a:lnTo>
                  <a:lnTo>
                    <a:pt x="99" y="132"/>
                  </a:lnTo>
                  <a:lnTo>
                    <a:pt x="99" y="135"/>
                  </a:lnTo>
                  <a:lnTo>
                    <a:pt x="99" y="135"/>
                  </a:lnTo>
                  <a:lnTo>
                    <a:pt x="99" y="135"/>
                  </a:lnTo>
                  <a:lnTo>
                    <a:pt x="99" y="137"/>
                  </a:lnTo>
                  <a:lnTo>
                    <a:pt x="99" y="137"/>
                  </a:lnTo>
                  <a:lnTo>
                    <a:pt x="99" y="137"/>
                  </a:lnTo>
                  <a:lnTo>
                    <a:pt x="99" y="137"/>
                  </a:lnTo>
                  <a:lnTo>
                    <a:pt x="99" y="137"/>
                  </a:lnTo>
                  <a:lnTo>
                    <a:pt x="99" y="135"/>
                  </a:lnTo>
                  <a:lnTo>
                    <a:pt x="99" y="135"/>
                  </a:lnTo>
                  <a:lnTo>
                    <a:pt x="97" y="135"/>
                  </a:lnTo>
                  <a:lnTo>
                    <a:pt x="97" y="135"/>
                  </a:lnTo>
                  <a:lnTo>
                    <a:pt x="97" y="135"/>
                  </a:lnTo>
                  <a:lnTo>
                    <a:pt x="94" y="135"/>
                  </a:lnTo>
                  <a:lnTo>
                    <a:pt x="94" y="135"/>
                  </a:lnTo>
                  <a:lnTo>
                    <a:pt x="94" y="135"/>
                  </a:lnTo>
                  <a:lnTo>
                    <a:pt x="94" y="132"/>
                  </a:lnTo>
                  <a:lnTo>
                    <a:pt x="94" y="132"/>
                  </a:lnTo>
                  <a:lnTo>
                    <a:pt x="94" y="132"/>
                  </a:lnTo>
                  <a:lnTo>
                    <a:pt x="92" y="132"/>
                  </a:lnTo>
                  <a:lnTo>
                    <a:pt x="92" y="132"/>
                  </a:lnTo>
                  <a:lnTo>
                    <a:pt x="92" y="132"/>
                  </a:lnTo>
                  <a:lnTo>
                    <a:pt x="92" y="132"/>
                  </a:lnTo>
                  <a:lnTo>
                    <a:pt x="92" y="135"/>
                  </a:lnTo>
                  <a:lnTo>
                    <a:pt x="92" y="135"/>
                  </a:lnTo>
                  <a:lnTo>
                    <a:pt x="90" y="135"/>
                  </a:lnTo>
                  <a:lnTo>
                    <a:pt x="90" y="137"/>
                  </a:lnTo>
                  <a:lnTo>
                    <a:pt x="90" y="137"/>
                  </a:lnTo>
                  <a:lnTo>
                    <a:pt x="90" y="137"/>
                  </a:lnTo>
                  <a:lnTo>
                    <a:pt x="90" y="140"/>
                  </a:lnTo>
                  <a:lnTo>
                    <a:pt x="90" y="140"/>
                  </a:lnTo>
                  <a:lnTo>
                    <a:pt x="90" y="142"/>
                  </a:lnTo>
                  <a:lnTo>
                    <a:pt x="92" y="142"/>
                  </a:lnTo>
                  <a:lnTo>
                    <a:pt x="92" y="142"/>
                  </a:lnTo>
                  <a:lnTo>
                    <a:pt x="92" y="144"/>
                  </a:lnTo>
                  <a:lnTo>
                    <a:pt x="92" y="144"/>
                  </a:lnTo>
                  <a:lnTo>
                    <a:pt x="92" y="144"/>
                  </a:lnTo>
                  <a:lnTo>
                    <a:pt x="92" y="147"/>
                  </a:lnTo>
                  <a:lnTo>
                    <a:pt x="92" y="147"/>
                  </a:lnTo>
                  <a:lnTo>
                    <a:pt x="92" y="147"/>
                  </a:lnTo>
                  <a:lnTo>
                    <a:pt x="92" y="147"/>
                  </a:lnTo>
                  <a:lnTo>
                    <a:pt x="92" y="149"/>
                  </a:lnTo>
                  <a:lnTo>
                    <a:pt x="92" y="149"/>
                  </a:lnTo>
                  <a:lnTo>
                    <a:pt x="94" y="149"/>
                  </a:lnTo>
                  <a:lnTo>
                    <a:pt x="94" y="151"/>
                  </a:lnTo>
                  <a:lnTo>
                    <a:pt x="92" y="151"/>
                  </a:lnTo>
                  <a:lnTo>
                    <a:pt x="92" y="151"/>
                  </a:lnTo>
                  <a:lnTo>
                    <a:pt x="92" y="149"/>
                  </a:lnTo>
                  <a:lnTo>
                    <a:pt x="92" y="149"/>
                  </a:lnTo>
                  <a:lnTo>
                    <a:pt x="92" y="149"/>
                  </a:lnTo>
                  <a:lnTo>
                    <a:pt x="92" y="147"/>
                  </a:lnTo>
                  <a:lnTo>
                    <a:pt x="90" y="147"/>
                  </a:lnTo>
                  <a:lnTo>
                    <a:pt x="90" y="147"/>
                  </a:lnTo>
                  <a:lnTo>
                    <a:pt x="90" y="147"/>
                  </a:lnTo>
                  <a:lnTo>
                    <a:pt x="90" y="147"/>
                  </a:lnTo>
                  <a:lnTo>
                    <a:pt x="90" y="144"/>
                  </a:lnTo>
                  <a:lnTo>
                    <a:pt x="90" y="144"/>
                  </a:lnTo>
                  <a:lnTo>
                    <a:pt x="87" y="144"/>
                  </a:lnTo>
                  <a:lnTo>
                    <a:pt x="87" y="142"/>
                  </a:lnTo>
                  <a:lnTo>
                    <a:pt x="87" y="142"/>
                  </a:lnTo>
                  <a:lnTo>
                    <a:pt x="87" y="142"/>
                  </a:lnTo>
                  <a:lnTo>
                    <a:pt x="87" y="140"/>
                  </a:lnTo>
                  <a:lnTo>
                    <a:pt x="87" y="140"/>
                  </a:lnTo>
                  <a:lnTo>
                    <a:pt x="87" y="140"/>
                  </a:lnTo>
                  <a:lnTo>
                    <a:pt x="87" y="137"/>
                  </a:lnTo>
                  <a:lnTo>
                    <a:pt x="87" y="137"/>
                  </a:lnTo>
                  <a:lnTo>
                    <a:pt x="87" y="137"/>
                  </a:lnTo>
                  <a:lnTo>
                    <a:pt x="85" y="137"/>
                  </a:lnTo>
                  <a:lnTo>
                    <a:pt x="85" y="135"/>
                  </a:lnTo>
                  <a:lnTo>
                    <a:pt x="85" y="135"/>
                  </a:lnTo>
                  <a:lnTo>
                    <a:pt x="85" y="135"/>
                  </a:lnTo>
                  <a:lnTo>
                    <a:pt x="85" y="132"/>
                  </a:lnTo>
                  <a:lnTo>
                    <a:pt x="85" y="132"/>
                  </a:lnTo>
                  <a:lnTo>
                    <a:pt x="85" y="132"/>
                  </a:lnTo>
                  <a:lnTo>
                    <a:pt x="83" y="132"/>
                  </a:lnTo>
                  <a:lnTo>
                    <a:pt x="83" y="132"/>
                  </a:lnTo>
                  <a:lnTo>
                    <a:pt x="83" y="130"/>
                  </a:lnTo>
                  <a:lnTo>
                    <a:pt x="83" y="130"/>
                  </a:lnTo>
                  <a:lnTo>
                    <a:pt x="83" y="130"/>
                  </a:lnTo>
                  <a:lnTo>
                    <a:pt x="83" y="128"/>
                  </a:lnTo>
                  <a:lnTo>
                    <a:pt x="83" y="128"/>
                  </a:lnTo>
                  <a:lnTo>
                    <a:pt x="83" y="128"/>
                  </a:lnTo>
                  <a:lnTo>
                    <a:pt x="83" y="128"/>
                  </a:lnTo>
                  <a:lnTo>
                    <a:pt x="83" y="125"/>
                  </a:lnTo>
                  <a:lnTo>
                    <a:pt x="80" y="125"/>
                  </a:lnTo>
                  <a:lnTo>
                    <a:pt x="80" y="125"/>
                  </a:lnTo>
                  <a:lnTo>
                    <a:pt x="80" y="123"/>
                  </a:lnTo>
                  <a:lnTo>
                    <a:pt x="83" y="123"/>
                  </a:lnTo>
                  <a:lnTo>
                    <a:pt x="83" y="123"/>
                  </a:lnTo>
                  <a:lnTo>
                    <a:pt x="83" y="121"/>
                  </a:lnTo>
                  <a:lnTo>
                    <a:pt x="83" y="121"/>
                  </a:lnTo>
                  <a:lnTo>
                    <a:pt x="83" y="118"/>
                  </a:lnTo>
                  <a:lnTo>
                    <a:pt x="83" y="118"/>
                  </a:lnTo>
                  <a:lnTo>
                    <a:pt x="83" y="118"/>
                  </a:lnTo>
                  <a:lnTo>
                    <a:pt x="83" y="116"/>
                  </a:lnTo>
                  <a:lnTo>
                    <a:pt x="83" y="116"/>
                  </a:lnTo>
                  <a:lnTo>
                    <a:pt x="83" y="116"/>
                  </a:lnTo>
                  <a:lnTo>
                    <a:pt x="80" y="116"/>
                  </a:lnTo>
                  <a:lnTo>
                    <a:pt x="80" y="116"/>
                  </a:lnTo>
                  <a:lnTo>
                    <a:pt x="80" y="114"/>
                  </a:lnTo>
                  <a:lnTo>
                    <a:pt x="80" y="114"/>
                  </a:lnTo>
                  <a:lnTo>
                    <a:pt x="80" y="114"/>
                  </a:lnTo>
                  <a:lnTo>
                    <a:pt x="80" y="111"/>
                  </a:lnTo>
                  <a:lnTo>
                    <a:pt x="80" y="111"/>
                  </a:lnTo>
                  <a:lnTo>
                    <a:pt x="80" y="109"/>
                  </a:lnTo>
                  <a:lnTo>
                    <a:pt x="80" y="109"/>
                  </a:lnTo>
                  <a:lnTo>
                    <a:pt x="80" y="109"/>
                  </a:lnTo>
                  <a:lnTo>
                    <a:pt x="80" y="106"/>
                  </a:lnTo>
                  <a:lnTo>
                    <a:pt x="80" y="106"/>
                  </a:lnTo>
                  <a:lnTo>
                    <a:pt x="78" y="106"/>
                  </a:lnTo>
                  <a:lnTo>
                    <a:pt x="78" y="106"/>
                  </a:lnTo>
                  <a:lnTo>
                    <a:pt x="78" y="106"/>
                  </a:lnTo>
                  <a:lnTo>
                    <a:pt x="78" y="104"/>
                  </a:lnTo>
                  <a:lnTo>
                    <a:pt x="76" y="104"/>
                  </a:lnTo>
                  <a:lnTo>
                    <a:pt x="76" y="104"/>
                  </a:lnTo>
                  <a:lnTo>
                    <a:pt x="76" y="102"/>
                  </a:lnTo>
                  <a:lnTo>
                    <a:pt x="76" y="102"/>
                  </a:lnTo>
                  <a:lnTo>
                    <a:pt x="76" y="102"/>
                  </a:lnTo>
                  <a:lnTo>
                    <a:pt x="76" y="102"/>
                  </a:lnTo>
                  <a:lnTo>
                    <a:pt x="76" y="99"/>
                  </a:lnTo>
                  <a:lnTo>
                    <a:pt x="73" y="99"/>
                  </a:lnTo>
                  <a:lnTo>
                    <a:pt x="73" y="99"/>
                  </a:lnTo>
                  <a:lnTo>
                    <a:pt x="73" y="99"/>
                  </a:lnTo>
                  <a:lnTo>
                    <a:pt x="73" y="99"/>
                  </a:lnTo>
                  <a:lnTo>
                    <a:pt x="73" y="99"/>
                  </a:lnTo>
                  <a:lnTo>
                    <a:pt x="71" y="99"/>
                  </a:lnTo>
                  <a:lnTo>
                    <a:pt x="71" y="102"/>
                  </a:lnTo>
                  <a:lnTo>
                    <a:pt x="73" y="102"/>
                  </a:lnTo>
                  <a:lnTo>
                    <a:pt x="73" y="102"/>
                  </a:lnTo>
                  <a:lnTo>
                    <a:pt x="73" y="102"/>
                  </a:lnTo>
                  <a:lnTo>
                    <a:pt x="73" y="102"/>
                  </a:lnTo>
                  <a:lnTo>
                    <a:pt x="76" y="102"/>
                  </a:lnTo>
                  <a:lnTo>
                    <a:pt x="76" y="104"/>
                  </a:lnTo>
                  <a:lnTo>
                    <a:pt x="76" y="104"/>
                  </a:lnTo>
                  <a:lnTo>
                    <a:pt x="76" y="104"/>
                  </a:lnTo>
                  <a:lnTo>
                    <a:pt x="76" y="106"/>
                  </a:lnTo>
                  <a:lnTo>
                    <a:pt x="76" y="106"/>
                  </a:lnTo>
                  <a:lnTo>
                    <a:pt x="76" y="106"/>
                  </a:lnTo>
                  <a:lnTo>
                    <a:pt x="76" y="106"/>
                  </a:lnTo>
                  <a:lnTo>
                    <a:pt x="76" y="109"/>
                  </a:lnTo>
                  <a:lnTo>
                    <a:pt x="76" y="109"/>
                  </a:lnTo>
                  <a:lnTo>
                    <a:pt x="76" y="109"/>
                  </a:lnTo>
                  <a:lnTo>
                    <a:pt x="76" y="109"/>
                  </a:lnTo>
                  <a:lnTo>
                    <a:pt x="73" y="109"/>
                  </a:lnTo>
                  <a:lnTo>
                    <a:pt x="73" y="109"/>
                  </a:lnTo>
                  <a:lnTo>
                    <a:pt x="73" y="109"/>
                  </a:lnTo>
                  <a:lnTo>
                    <a:pt x="73" y="106"/>
                  </a:lnTo>
                  <a:lnTo>
                    <a:pt x="73" y="106"/>
                  </a:lnTo>
                  <a:lnTo>
                    <a:pt x="73" y="106"/>
                  </a:lnTo>
                  <a:lnTo>
                    <a:pt x="73" y="106"/>
                  </a:lnTo>
                  <a:lnTo>
                    <a:pt x="73" y="104"/>
                  </a:lnTo>
                  <a:lnTo>
                    <a:pt x="73" y="104"/>
                  </a:lnTo>
                  <a:lnTo>
                    <a:pt x="71" y="104"/>
                  </a:lnTo>
                  <a:lnTo>
                    <a:pt x="71" y="104"/>
                  </a:lnTo>
                  <a:lnTo>
                    <a:pt x="71" y="106"/>
                  </a:lnTo>
                  <a:lnTo>
                    <a:pt x="71" y="106"/>
                  </a:lnTo>
                  <a:lnTo>
                    <a:pt x="68" y="106"/>
                  </a:lnTo>
                  <a:lnTo>
                    <a:pt x="68" y="106"/>
                  </a:lnTo>
                  <a:lnTo>
                    <a:pt x="68" y="106"/>
                  </a:lnTo>
                  <a:lnTo>
                    <a:pt x="68" y="106"/>
                  </a:lnTo>
                  <a:lnTo>
                    <a:pt x="68" y="109"/>
                  </a:lnTo>
                  <a:lnTo>
                    <a:pt x="68" y="109"/>
                  </a:lnTo>
                  <a:lnTo>
                    <a:pt x="68" y="111"/>
                  </a:lnTo>
                  <a:lnTo>
                    <a:pt x="68" y="111"/>
                  </a:lnTo>
                  <a:lnTo>
                    <a:pt x="68" y="114"/>
                  </a:lnTo>
                  <a:lnTo>
                    <a:pt x="68" y="114"/>
                  </a:lnTo>
                  <a:lnTo>
                    <a:pt x="68" y="114"/>
                  </a:lnTo>
                  <a:lnTo>
                    <a:pt x="68" y="116"/>
                  </a:lnTo>
                  <a:lnTo>
                    <a:pt x="66" y="116"/>
                  </a:lnTo>
                  <a:lnTo>
                    <a:pt x="66" y="116"/>
                  </a:lnTo>
                  <a:lnTo>
                    <a:pt x="66" y="116"/>
                  </a:lnTo>
                  <a:lnTo>
                    <a:pt x="66" y="116"/>
                  </a:lnTo>
                  <a:lnTo>
                    <a:pt x="66" y="116"/>
                  </a:lnTo>
                  <a:lnTo>
                    <a:pt x="64" y="116"/>
                  </a:lnTo>
                  <a:lnTo>
                    <a:pt x="64" y="116"/>
                  </a:lnTo>
                  <a:lnTo>
                    <a:pt x="64" y="116"/>
                  </a:lnTo>
                  <a:lnTo>
                    <a:pt x="64" y="114"/>
                  </a:lnTo>
                  <a:lnTo>
                    <a:pt x="64" y="114"/>
                  </a:lnTo>
                  <a:lnTo>
                    <a:pt x="64" y="116"/>
                  </a:lnTo>
                  <a:lnTo>
                    <a:pt x="64" y="116"/>
                  </a:lnTo>
                  <a:lnTo>
                    <a:pt x="61" y="116"/>
                  </a:lnTo>
                  <a:lnTo>
                    <a:pt x="61" y="116"/>
                  </a:lnTo>
                  <a:lnTo>
                    <a:pt x="61" y="114"/>
                  </a:lnTo>
                  <a:lnTo>
                    <a:pt x="61" y="114"/>
                  </a:lnTo>
                  <a:lnTo>
                    <a:pt x="61" y="111"/>
                  </a:lnTo>
                  <a:lnTo>
                    <a:pt x="61" y="111"/>
                  </a:lnTo>
                  <a:lnTo>
                    <a:pt x="61" y="109"/>
                  </a:lnTo>
                  <a:lnTo>
                    <a:pt x="61" y="109"/>
                  </a:lnTo>
                  <a:lnTo>
                    <a:pt x="61" y="109"/>
                  </a:lnTo>
                  <a:lnTo>
                    <a:pt x="61" y="109"/>
                  </a:lnTo>
                  <a:lnTo>
                    <a:pt x="61" y="111"/>
                  </a:lnTo>
                  <a:lnTo>
                    <a:pt x="61" y="111"/>
                  </a:lnTo>
                  <a:lnTo>
                    <a:pt x="61" y="114"/>
                  </a:lnTo>
                  <a:lnTo>
                    <a:pt x="61" y="114"/>
                  </a:lnTo>
                  <a:lnTo>
                    <a:pt x="61" y="114"/>
                  </a:lnTo>
                  <a:lnTo>
                    <a:pt x="61" y="116"/>
                  </a:lnTo>
                  <a:lnTo>
                    <a:pt x="61" y="116"/>
                  </a:lnTo>
                  <a:lnTo>
                    <a:pt x="59" y="116"/>
                  </a:lnTo>
                  <a:lnTo>
                    <a:pt x="59" y="116"/>
                  </a:lnTo>
                  <a:lnTo>
                    <a:pt x="59" y="116"/>
                  </a:lnTo>
                  <a:lnTo>
                    <a:pt x="59" y="116"/>
                  </a:lnTo>
                  <a:lnTo>
                    <a:pt x="59" y="118"/>
                  </a:lnTo>
                  <a:lnTo>
                    <a:pt x="59" y="118"/>
                  </a:lnTo>
                  <a:lnTo>
                    <a:pt x="59" y="118"/>
                  </a:lnTo>
                  <a:lnTo>
                    <a:pt x="59" y="121"/>
                  </a:lnTo>
                  <a:lnTo>
                    <a:pt x="59" y="121"/>
                  </a:lnTo>
                  <a:lnTo>
                    <a:pt x="57" y="121"/>
                  </a:lnTo>
                  <a:lnTo>
                    <a:pt x="57" y="121"/>
                  </a:lnTo>
                  <a:lnTo>
                    <a:pt x="57" y="121"/>
                  </a:lnTo>
                  <a:lnTo>
                    <a:pt x="54" y="121"/>
                  </a:lnTo>
                  <a:lnTo>
                    <a:pt x="54" y="121"/>
                  </a:lnTo>
                  <a:lnTo>
                    <a:pt x="54" y="123"/>
                  </a:lnTo>
                  <a:lnTo>
                    <a:pt x="54" y="123"/>
                  </a:lnTo>
                  <a:lnTo>
                    <a:pt x="52" y="123"/>
                  </a:lnTo>
                  <a:lnTo>
                    <a:pt x="52" y="123"/>
                  </a:lnTo>
                  <a:lnTo>
                    <a:pt x="52" y="125"/>
                  </a:lnTo>
                  <a:lnTo>
                    <a:pt x="52" y="125"/>
                  </a:lnTo>
                  <a:lnTo>
                    <a:pt x="52" y="123"/>
                  </a:lnTo>
                  <a:lnTo>
                    <a:pt x="52" y="123"/>
                  </a:lnTo>
                  <a:lnTo>
                    <a:pt x="52" y="123"/>
                  </a:lnTo>
                  <a:lnTo>
                    <a:pt x="49" y="123"/>
                  </a:lnTo>
                  <a:lnTo>
                    <a:pt x="49" y="123"/>
                  </a:lnTo>
                  <a:lnTo>
                    <a:pt x="49" y="123"/>
                  </a:lnTo>
                  <a:lnTo>
                    <a:pt x="47" y="123"/>
                  </a:lnTo>
                  <a:lnTo>
                    <a:pt x="47" y="123"/>
                  </a:lnTo>
                  <a:lnTo>
                    <a:pt x="47" y="125"/>
                  </a:lnTo>
                  <a:lnTo>
                    <a:pt x="47" y="125"/>
                  </a:lnTo>
                  <a:lnTo>
                    <a:pt x="45" y="125"/>
                  </a:lnTo>
                  <a:lnTo>
                    <a:pt x="45" y="123"/>
                  </a:lnTo>
                  <a:lnTo>
                    <a:pt x="45" y="123"/>
                  </a:lnTo>
                  <a:lnTo>
                    <a:pt x="42" y="123"/>
                  </a:lnTo>
                  <a:lnTo>
                    <a:pt x="42" y="123"/>
                  </a:lnTo>
                  <a:lnTo>
                    <a:pt x="42" y="123"/>
                  </a:lnTo>
                  <a:lnTo>
                    <a:pt x="42" y="121"/>
                  </a:lnTo>
                  <a:lnTo>
                    <a:pt x="42" y="121"/>
                  </a:lnTo>
                  <a:lnTo>
                    <a:pt x="40" y="121"/>
                  </a:lnTo>
                  <a:lnTo>
                    <a:pt x="40" y="121"/>
                  </a:lnTo>
                  <a:lnTo>
                    <a:pt x="40" y="123"/>
                  </a:lnTo>
                  <a:lnTo>
                    <a:pt x="40" y="123"/>
                  </a:lnTo>
                  <a:lnTo>
                    <a:pt x="38" y="123"/>
                  </a:lnTo>
                  <a:lnTo>
                    <a:pt x="38" y="123"/>
                  </a:lnTo>
                  <a:lnTo>
                    <a:pt x="38" y="123"/>
                  </a:lnTo>
                  <a:lnTo>
                    <a:pt x="38" y="125"/>
                  </a:lnTo>
                  <a:lnTo>
                    <a:pt x="35" y="125"/>
                  </a:lnTo>
                  <a:lnTo>
                    <a:pt x="35" y="125"/>
                  </a:lnTo>
                  <a:lnTo>
                    <a:pt x="35" y="125"/>
                  </a:lnTo>
                  <a:lnTo>
                    <a:pt x="35" y="125"/>
                  </a:lnTo>
                  <a:lnTo>
                    <a:pt x="35" y="128"/>
                  </a:lnTo>
                  <a:lnTo>
                    <a:pt x="33" y="128"/>
                  </a:lnTo>
                  <a:lnTo>
                    <a:pt x="33" y="128"/>
                  </a:lnTo>
                  <a:lnTo>
                    <a:pt x="33" y="125"/>
                  </a:lnTo>
                  <a:lnTo>
                    <a:pt x="33" y="125"/>
                  </a:lnTo>
                  <a:lnTo>
                    <a:pt x="33" y="125"/>
                  </a:lnTo>
                  <a:lnTo>
                    <a:pt x="31" y="125"/>
                  </a:lnTo>
                  <a:lnTo>
                    <a:pt x="31" y="125"/>
                  </a:lnTo>
                  <a:lnTo>
                    <a:pt x="31" y="125"/>
                  </a:lnTo>
                  <a:lnTo>
                    <a:pt x="28" y="125"/>
                  </a:lnTo>
                  <a:lnTo>
                    <a:pt x="28" y="128"/>
                  </a:lnTo>
                  <a:lnTo>
                    <a:pt x="28" y="128"/>
                  </a:lnTo>
                  <a:lnTo>
                    <a:pt x="28" y="128"/>
                  </a:lnTo>
                  <a:lnTo>
                    <a:pt x="28" y="128"/>
                  </a:lnTo>
                  <a:lnTo>
                    <a:pt x="26" y="128"/>
                  </a:lnTo>
                  <a:lnTo>
                    <a:pt x="26" y="128"/>
                  </a:lnTo>
                  <a:lnTo>
                    <a:pt x="26" y="128"/>
                  </a:lnTo>
                  <a:lnTo>
                    <a:pt x="26" y="128"/>
                  </a:lnTo>
                  <a:lnTo>
                    <a:pt x="26" y="125"/>
                  </a:lnTo>
                  <a:lnTo>
                    <a:pt x="23" y="125"/>
                  </a:lnTo>
                  <a:lnTo>
                    <a:pt x="23" y="125"/>
                  </a:lnTo>
                  <a:lnTo>
                    <a:pt x="23" y="125"/>
                  </a:lnTo>
                  <a:lnTo>
                    <a:pt x="21" y="125"/>
                  </a:lnTo>
                  <a:lnTo>
                    <a:pt x="21" y="123"/>
                  </a:lnTo>
                  <a:lnTo>
                    <a:pt x="23" y="123"/>
                  </a:lnTo>
                  <a:lnTo>
                    <a:pt x="23" y="123"/>
                  </a:lnTo>
                  <a:lnTo>
                    <a:pt x="23" y="121"/>
                  </a:lnTo>
                  <a:lnTo>
                    <a:pt x="21" y="121"/>
                  </a:lnTo>
                  <a:lnTo>
                    <a:pt x="21" y="121"/>
                  </a:lnTo>
                  <a:lnTo>
                    <a:pt x="23" y="121"/>
                  </a:lnTo>
                  <a:lnTo>
                    <a:pt x="23" y="118"/>
                  </a:lnTo>
                  <a:lnTo>
                    <a:pt x="23" y="118"/>
                  </a:lnTo>
                  <a:lnTo>
                    <a:pt x="23" y="116"/>
                  </a:lnTo>
                  <a:lnTo>
                    <a:pt x="21" y="116"/>
                  </a:lnTo>
                  <a:lnTo>
                    <a:pt x="21" y="116"/>
                  </a:lnTo>
                  <a:lnTo>
                    <a:pt x="21" y="116"/>
                  </a:lnTo>
                  <a:lnTo>
                    <a:pt x="23" y="116"/>
                  </a:lnTo>
                  <a:lnTo>
                    <a:pt x="23" y="114"/>
                  </a:lnTo>
                  <a:lnTo>
                    <a:pt x="23" y="114"/>
                  </a:lnTo>
                  <a:lnTo>
                    <a:pt x="21" y="114"/>
                  </a:lnTo>
                  <a:lnTo>
                    <a:pt x="21" y="111"/>
                  </a:lnTo>
                  <a:lnTo>
                    <a:pt x="21" y="111"/>
                  </a:lnTo>
                  <a:lnTo>
                    <a:pt x="21" y="111"/>
                  </a:lnTo>
                  <a:lnTo>
                    <a:pt x="21" y="111"/>
                  </a:lnTo>
                  <a:lnTo>
                    <a:pt x="21" y="109"/>
                  </a:lnTo>
                  <a:lnTo>
                    <a:pt x="21" y="109"/>
                  </a:lnTo>
                  <a:lnTo>
                    <a:pt x="21" y="109"/>
                  </a:lnTo>
                  <a:lnTo>
                    <a:pt x="21" y="106"/>
                  </a:lnTo>
                  <a:lnTo>
                    <a:pt x="21" y="106"/>
                  </a:lnTo>
                  <a:lnTo>
                    <a:pt x="21" y="106"/>
                  </a:lnTo>
                  <a:lnTo>
                    <a:pt x="21" y="104"/>
                  </a:lnTo>
                  <a:lnTo>
                    <a:pt x="21" y="104"/>
                  </a:lnTo>
                  <a:lnTo>
                    <a:pt x="21" y="104"/>
                  </a:lnTo>
                  <a:lnTo>
                    <a:pt x="21" y="102"/>
                  </a:lnTo>
                  <a:lnTo>
                    <a:pt x="21" y="102"/>
                  </a:lnTo>
                  <a:lnTo>
                    <a:pt x="21" y="99"/>
                  </a:lnTo>
                  <a:lnTo>
                    <a:pt x="19" y="99"/>
                  </a:lnTo>
                  <a:lnTo>
                    <a:pt x="19" y="99"/>
                  </a:lnTo>
                  <a:lnTo>
                    <a:pt x="21" y="99"/>
                  </a:lnTo>
                  <a:lnTo>
                    <a:pt x="21" y="97"/>
                  </a:lnTo>
                  <a:lnTo>
                    <a:pt x="21" y="97"/>
                  </a:lnTo>
                  <a:lnTo>
                    <a:pt x="21" y="97"/>
                  </a:lnTo>
                  <a:lnTo>
                    <a:pt x="19" y="97"/>
                  </a:lnTo>
                  <a:lnTo>
                    <a:pt x="19" y="95"/>
                  </a:lnTo>
                  <a:lnTo>
                    <a:pt x="19" y="95"/>
                  </a:lnTo>
                  <a:lnTo>
                    <a:pt x="19" y="95"/>
                  </a:lnTo>
                  <a:lnTo>
                    <a:pt x="19" y="92"/>
                  </a:lnTo>
                  <a:lnTo>
                    <a:pt x="19" y="92"/>
                  </a:lnTo>
                  <a:lnTo>
                    <a:pt x="19" y="90"/>
                  </a:lnTo>
                  <a:lnTo>
                    <a:pt x="19" y="90"/>
                  </a:lnTo>
                  <a:lnTo>
                    <a:pt x="19" y="90"/>
                  </a:lnTo>
                  <a:lnTo>
                    <a:pt x="19" y="87"/>
                  </a:lnTo>
                  <a:lnTo>
                    <a:pt x="21" y="87"/>
                  </a:lnTo>
                  <a:lnTo>
                    <a:pt x="21" y="87"/>
                  </a:lnTo>
                  <a:lnTo>
                    <a:pt x="19" y="87"/>
                  </a:lnTo>
                  <a:lnTo>
                    <a:pt x="19" y="87"/>
                  </a:lnTo>
                  <a:lnTo>
                    <a:pt x="19" y="87"/>
                  </a:lnTo>
                  <a:lnTo>
                    <a:pt x="19" y="87"/>
                  </a:lnTo>
                  <a:lnTo>
                    <a:pt x="16" y="87"/>
                  </a:lnTo>
                  <a:lnTo>
                    <a:pt x="16" y="87"/>
                  </a:lnTo>
                  <a:lnTo>
                    <a:pt x="14" y="87"/>
                  </a:lnTo>
                  <a:lnTo>
                    <a:pt x="14" y="85"/>
                  </a:lnTo>
                  <a:lnTo>
                    <a:pt x="14" y="85"/>
                  </a:lnTo>
                  <a:lnTo>
                    <a:pt x="16" y="85"/>
                  </a:lnTo>
                  <a:lnTo>
                    <a:pt x="16" y="83"/>
                  </a:lnTo>
                  <a:lnTo>
                    <a:pt x="16" y="83"/>
                  </a:lnTo>
                  <a:lnTo>
                    <a:pt x="16" y="83"/>
                  </a:lnTo>
                  <a:lnTo>
                    <a:pt x="16" y="80"/>
                  </a:lnTo>
                  <a:lnTo>
                    <a:pt x="16" y="80"/>
                  </a:lnTo>
                  <a:lnTo>
                    <a:pt x="16" y="80"/>
                  </a:lnTo>
                  <a:lnTo>
                    <a:pt x="14" y="80"/>
                  </a:lnTo>
                  <a:lnTo>
                    <a:pt x="14" y="78"/>
                  </a:lnTo>
                  <a:lnTo>
                    <a:pt x="14" y="78"/>
                  </a:lnTo>
                  <a:lnTo>
                    <a:pt x="14" y="78"/>
                  </a:lnTo>
                  <a:lnTo>
                    <a:pt x="14" y="78"/>
                  </a:lnTo>
                  <a:lnTo>
                    <a:pt x="14" y="78"/>
                  </a:lnTo>
                  <a:lnTo>
                    <a:pt x="12" y="78"/>
                  </a:lnTo>
                  <a:lnTo>
                    <a:pt x="12" y="76"/>
                  </a:lnTo>
                  <a:lnTo>
                    <a:pt x="12" y="76"/>
                  </a:lnTo>
                  <a:lnTo>
                    <a:pt x="12" y="73"/>
                  </a:lnTo>
                  <a:lnTo>
                    <a:pt x="12" y="73"/>
                  </a:lnTo>
                  <a:lnTo>
                    <a:pt x="14" y="73"/>
                  </a:lnTo>
                  <a:lnTo>
                    <a:pt x="14" y="71"/>
                  </a:lnTo>
                  <a:lnTo>
                    <a:pt x="12" y="71"/>
                  </a:lnTo>
                  <a:lnTo>
                    <a:pt x="12" y="71"/>
                  </a:lnTo>
                  <a:lnTo>
                    <a:pt x="14" y="71"/>
                  </a:lnTo>
                  <a:lnTo>
                    <a:pt x="14" y="71"/>
                  </a:lnTo>
                  <a:lnTo>
                    <a:pt x="14" y="71"/>
                  </a:lnTo>
                  <a:lnTo>
                    <a:pt x="14" y="68"/>
                  </a:lnTo>
                  <a:lnTo>
                    <a:pt x="16" y="68"/>
                  </a:lnTo>
                  <a:lnTo>
                    <a:pt x="16" y="68"/>
                  </a:lnTo>
                  <a:lnTo>
                    <a:pt x="16" y="68"/>
                  </a:lnTo>
                  <a:lnTo>
                    <a:pt x="16" y="66"/>
                  </a:lnTo>
                  <a:lnTo>
                    <a:pt x="16" y="66"/>
                  </a:lnTo>
                  <a:lnTo>
                    <a:pt x="14" y="66"/>
                  </a:lnTo>
                  <a:lnTo>
                    <a:pt x="14" y="64"/>
                  </a:lnTo>
                  <a:lnTo>
                    <a:pt x="14" y="64"/>
                  </a:lnTo>
                  <a:lnTo>
                    <a:pt x="14" y="61"/>
                  </a:lnTo>
                  <a:lnTo>
                    <a:pt x="16" y="61"/>
                  </a:lnTo>
                  <a:lnTo>
                    <a:pt x="16" y="61"/>
                  </a:lnTo>
                  <a:lnTo>
                    <a:pt x="16" y="59"/>
                  </a:lnTo>
                  <a:lnTo>
                    <a:pt x="14" y="59"/>
                  </a:lnTo>
                  <a:lnTo>
                    <a:pt x="14" y="59"/>
                  </a:lnTo>
                  <a:lnTo>
                    <a:pt x="14" y="59"/>
                  </a:lnTo>
                  <a:lnTo>
                    <a:pt x="14" y="59"/>
                  </a:lnTo>
                  <a:lnTo>
                    <a:pt x="14" y="59"/>
                  </a:lnTo>
                  <a:lnTo>
                    <a:pt x="14" y="59"/>
                  </a:lnTo>
                  <a:lnTo>
                    <a:pt x="12" y="59"/>
                  </a:lnTo>
                  <a:lnTo>
                    <a:pt x="12" y="59"/>
                  </a:lnTo>
                  <a:lnTo>
                    <a:pt x="12" y="59"/>
                  </a:lnTo>
                  <a:lnTo>
                    <a:pt x="9" y="59"/>
                  </a:lnTo>
                  <a:lnTo>
                    <a:pt x="9" y="57"/>
                  </a:lnTo>
                  <a:lnTo>
                    <a:pt x="9" y="57"/>
                  </a:lnTo>
                  <a:lnTo>
                    <a:pt x="7" y="57"/>
                  </a:lnTo>
                  <a:lnTo>
                    <a:pt x="7" y="57"/>
                  </a:lnTo>
                  <a:lnTo>
                    <a:pt x="7" y="57"/>
                  </a:lnTo>
                  <a:lnTo>
                    <a:pt x="7" y="57"/>
                  </a:lnTo>
                  <a:lnTo>
                    <a:pt x="7" y="57"/>
                  </a:lnTo>
                  <a:lnTo>
                    <a:pt x="4" y="57"/>
                  </a:lnTo>
                  <a:lnTo>
                    <a:pt x="4" y="57"/>
                  </a:lnTo>
                  <a:lnTo>
                    <a:pt x="4" y="54"/>
                  </a:lnTo>
                  <a:lnTo>
                    <a:pt x="2" y="54"/>
                  </a:lnTo>
                  <a:lnTo>
                    <a:pt x="2" y="54"/>
                  </a:lnTo>
                  <a:lnTo>
                    <a:pt x="2" y="54"/>
                  </a:lnTo>
                  <a:lnTo>
                    <a:pt x="2" y="52"/>
                  </a:lnTo>
                  <a:lnTo>
                    <a:pt x="2" y="52"/>
                  </a:lnTo>
                  <a:lnTo>
                    <a:pt x="2" y="52"/>
                  </a:lnTo>
                  <a:lnTo>
                    <a:pt x="2" y="50"/>
                  </a:lnTo>
                  <a:lnTo>
                    <a:pt x="0" y="50"/>
                  </a:lnTo>
                  <a:lnTo>
                    <a:pt x="0" y="50"/>
                  </a:lnTo>
                  <a:lnTo>
                    <a:pt x="0" y="47"/>
                  </a:lnTo>
                  <a:lnTo>
                    <a:pt x="2" y="47"/>
                  </a:lnTo>
                  <a:lnTo>
                    <a:pt x="2" y="47"/>
                  </a:lnTo>
                  <a:lnTo>
                    <a:pt x="2" y="47"/>
                  </a:lnTo>
                  <a:lnTo>
                    <a:pt x="2" y="47"/>
                  </a:lnTo>
                  <a:lnTo>
                    <a:pt x="2" y="47"/>
                  </a:lnTo>
                  <a:lnTo>
                    <a:pt x="2" y="45"/>
                  </a:lnTo>
                  <a:lnTo>
                    <a:pt x="2" y="45"/>
                  </a:lnTo>
                  <a:lnTo>
                    <a:pt x="2" y="42"/>
                  </a:lnTo>
                  <a:lnTo>
                    <a:pt x="4" y="42"/>
                  </a:lnTo>
                  <a:lnTo>
                    <a:pt x="4" y="42"/>
                  </a:lnTo>
                  <a:lnTo>
                    <a:pt x="4" y="45"/>
                  </a:lnTo>
                  <a:lnTo>
                    <a:pt x="7" y="45"/>
                  </a:lnTo>
                  <a:lnTo>
                    <a:pt x="7" y="45"/>
                  </a:lnTo>
                  <a:lnTo>
                    <a:pt x="7" y="45"/>
                  </a:lnTo>
                  <a:lnTo>
                    <a:pt x="7" y="45"/>
                  </a:lnTo>
                  <a:lnTo>
                    <a:pt x="7" y="42"/>
                  </a:lnTo>
                  <a:lnTo>
                    <a:pt x="7" y="42"/>
                  </a:lnTo>
                  <a:lnTo>
                    <a:pt x="9" y="42"/>
                  </a:lnTo>
                  <a:lnTo>
                    <a:pt x="9" y="42"/>
                  </a:lnTo>
                  <a:lnTo>
                    <a:pt x="9" y="40"/>
                  </a:lnTo>
                  <a:lnTo>
                    <a:pt x="9" y="40"/>
                  </a:lnTo>
                  <a:lnTo>
                    <a:pt x="9" y="40"/>
                  </a:lnTo>
                  <a:lnTo>
                    <a:pt x="9" y="38"/>
                  </a:lnTo>
                  <a:lnTo>
                    <a:pt x="9" y="38"/>
                  </a:lnTo>
                  <a:lnTo>
                    <a:pt x="9" y="38"/>
                  </a:lnTo>
                  <a:lnTo>
                    <a:pt x="12" y="38"/>
                  </a:lnTo>
                  <a:lnTo>
                    <a:pt x="12" y="38"/>
                  </a:lnTo>
                  <a:lnTo>
                    <a:pt x="12" y="38"/>
                  </a:lnTo>
                  <a:lnTo>
                    <a:pt x="12" y="38"/>
                  </a:lnTo>
                  <a:lnTo>
                    <a:pt x="12" y="38"/>
                  </a:lnTo>
                  <a:lnTo>
                    <a:pt x="14" y="38"/>
                  </a:lnTo>
                  <a:lnTo>
                    <a:pt x="14" y="38"/>
                  </a:lnTo>
                  <a:lnTo>
                    <a:pt x="14" y="38"/>
                  </a:lnTo>
                  <a:lnTo>
                    <a:pt x="16" y="38"/>
                  </a:lnTo>
                  <a:lnTo>
                    <a:pt x="16" y="38"/>
                  </a:lnTo>
                  <a:lnTo>
                    <a:pt x="16" y="38"/>
                  </a:lnTo>
                  <a:lnTo>
                    <a:pt x="16" y="38"/>
                  </a:lnTo>
                  <a:lnTo>
                    <a:pt x="19" y="38"/>
                  </a:lnTo>
                  <a:lnTo>
                    <a:pt x="19" y="38"/>
                  </a:lnTo>
                  <a:lnTo>
                    <a:pt x="19" y="38"/>
                  </a:lnTo>
                  <a:lnTo>
                    <a:pt x="19" y="38"/>
                  </a:lnTo>
                  <a:lnTo>
                    <a:pt x="19" y="38"/>
                  </a:lnTo>
                  <a:lnTo>
                    <a:pt x="21" y="38"/>
                  </a:lnTo>
                  <a:lnTo>
                    <a:pt x="21" y="35"/>
                  </a:lnTo>
                  <a:lnTo>
                    <a:pt x="21" y="35"/>
                  </a:lnTo>
                  <a:lnTo>
                    <a:pt x="21" y="35"/>
                  </a:lnTo>
                  <a:lnTo>
                    <a:pt x="21" y="33"/>
                  </a:lnTo>
                  <a:lnTo>
                    <a:pt x="21" y="33"/>
                  </a:lnTo>
                  <a:lnTo>
                    <a:pt x="19" y="33"/>
                  </a:lnTo>
                  <a:lnTo>
                    <a:pt x="19" y="33"/>
                  </a:lnTo>
                  <a:lnTo>
                    <a:pt x="19" y="33"/>
                  </a:lnTo>
                  <a:lnTo>
                    <a:pt x="19" y="33"/>
                  </a:lnTo>
                  <a:lnTo>
                    <a:pt x="19" y="31"/>
                  </a:lnTo>
                  <a:lnTo>
                    <a:pt x="19" y="31"/>
                  </a:lnTo>
                  <a:lnTo>
                    <a:pt x="19" y="28"/>
                  </a:lnTo>
                  <a:lnTo>
                    <a:pt x="16" y="28"/>
                  </a:lnTo>
                  <a:lnTo>
                    <a:pt x="16" y="28"/>
                  </a:lnTo>
                  <a:lnTo>
                    <a:pt x="14" y="28"/>
                  </a:lnTo>
                  <a:lnTo>
                    <a:pt x="14" y="28"/>
                  </a:lnTo>
                  <a:lnTo>
                    <a:pt x="14" y="28"/>
                  </a:lnTo>
                  <a:lnTo>
                    <a:pt x="12" y="28"/>
                  </a:lnTo>
                  <a:lnTo>
                    <a:pt x="12" y="28"/>
                  </a:lnTo>
                  <a:lnTo>
                    <a:pt x="12" y="28"/>
                  </a:lnTo>
                  <a:lnTo>
                    <a:pt x="12" y="28"/>
                  </a:lnTo>
                  <a:lnTo>
                    <a:pt x="12" y="28"/>
                  </a:lnTo>
                  <a:lnTo>
                    <a:pt x="9" y="28"/>
                  </a:lnTo>
                  <a:lnTo>
                    <a:pt x="9" y="26"/>
                  </a:lnTo>
                  <a:lnTo>
                    <a:pt x="9" y="26"/>
                  </a:lnTo>
                  <a:lnTo>
                    <a:pt x="9" y="26"/>
                  </a:lnTo>
                  <a:lnTo>
                    <a:pt x="7" y="26"/>
                  </a:lnTo>
                  <a:lnTo>
                    <a:pt x="7" y="23"/>
                  </a:lnTo>
                  <a:lnTo>
                    <a:pt x="7" y="23"/>
                  </a:lnTo>
                  <a:lnTo>
                    <a:pt x="7" y="23"/>
                  </a:lnTo>
                  <a:lnTo>
                    <a:pt x="7" y="23"/>
                  </a:lnTo>
                  <a:lnTo>
                    <a:pt x="7" y="21"/>
                  </a:lnTo>
                  <a:lnTo>
                    <a:pt x="4" y="21"/>
                  </a:lnTo>
                  <a:lnTo>
                    <a:pt x="4" y="21"/>
                  </a:lnTo>
                  <a:lnTo>
                    <a:pt x="2" y="21"/>
                  </a:lnTo>
                  <a:lnTo>
                    <a:pt x="2" y="21"/>
                  </a:lnTo>
                  <a:lnTo>
                    <a:pt x="2" y="21"/>
                  </a:lnTo>
                  <a:lnTo>
                    <a:pt x="2" y="19"/>
                  </a:lnTo>
                  <a:lnTo>
                    <a:pt x="2" y="19"/>
                  </a:lnTo>
                  <a:lnTo>
                    <a:pt x="2" y="19"/>
                  </a:lnTo>
                  <a:lnTo>
                    <a:pt x="2" y="19"/>
                  </a:lnTo>
                  <a:lnTo>
                    <a:pt x="2" y="19"/>
                  </a:lnTo>
                  <a:lnTo>
                    <a:pt x="2" y="16"/>
                  </a:lnTo>
                  <a:lnTo>
                    <a:pt x="2" y="16"/>
                  </a:lnTo>
                  <a:lnTo>
                    <a:pt x="2" y="16"/>
                  </a:lnTo>
                  <a:lnTo>
                    <a:pt x="2" y="14"/>
                  </a:lnTo>
                  <a:lnTo>
                    <a:pt x="2" y="14"/>
                  </a:lnTo>
                  <a:lnTo>
                    <a:pt x="4" y="14"/>
                  </a:lnTo>
                  <a:lnTo>
                    <a:pt x="4" y="12"/>
                  </a:lnTo>
                  <a:lnTo>
                    <a:pt x="4" y="12"/>
                  </a:lnTo>
                  <a:lnTo>
                    <a:pt x="4" y="12"/>
                  </a:lnTo>
                  <a:lnTo>
                    <a:pt x="7" y="12"/>
                  </a:lnTo>
                  <a:lnTo>
                    <a:pt x="7" y="12"/>
                  </a:lnTo>
                  <a:lnTo>
                    <a:pt x="7" y="9"/>
                  </a:lnTo>
                  <a:lnTo>
                    <a:pt x="7" y="9"/>
                  </a:lnTo>
                  <a:lnTo>
                    <a:pt x="7" y="9"/>
                  </a:lnTo>
                  <a:lnTo>
                    <a:pt x="7" y="9"/>
                  </a:lnTo>
                  <a:lnTo>
                    <a:pt x="9" y="9"/>
                  </a:lnTo>
                  <a:lnTo>
                    <a:pt x="9" y="9"/>
                  </a:lnTo>
                  <a:lnTo>
                    <a:pt x="9" y="7"/>
                  </a:lnTo>
                  <a:lnTo>
                    <a:pt x="12" y="7"/>
                  </a:lnTo>
                  <a:lnTo>
                    <a:pt x="12" y="7"/>
                  </a:lnTo>
                  <a:lnTo>
                    <a:pt x="12" y="4"/>
                  </a:lnTo>
                  <a:lnTo>
                    <a:pt x="9" y="4"/>
                  </a:lnTo>
                  <a:lnTo>
                    <a:pt x="9" y="4"/>
                  </a:lnTo>
                  <a:lnTo>
                    <a:pt x="9" y="4"/>
                  </a:lnTo>
                  <a:lnTo>
                    <a:pt x="7" y="4"/>
                  </a:lnTo>
                  <a:lnTo>
                    <a:pt x="7" y="4"/>
                  </a:lnTo>
                  <a:lnTo>
                    <a:pt x="7" y="4"/>
                  </a:lnTo>
                  <a:lnTo>
                    <a:pt x="7" y="4"/>
                  </a:lnTo>
                  <a:lnTo>
                    <a:pt x="7" y="2"/>
                  </a:lnTo>
                  <a:lnTo>
                    <a:pt x="7" y="2"/>
                  </a:lnTo>
                  <a:lnTo>
                    <a:pt x="7" y="2"/>
                  </a:lnTo>
                  <a:lnTo>
                    <a:pt x="7" y="0"/>
                  </a:lnTo>
                  <a:lnTo>
                    <a:pt x="9" y="0"/>
                  </a:lnTo>
                  <a:lnTo>
                    <a:pt x="9" y="2"/>
                  </a:lnTo>
                  <a:lnTo>
                    <a:pt x="9" y="2"/>
                  </a:lnTo>
                  <a:lnTo>
                    <a:pt x="9" y="2"/>
                  </a:lnTo>
                  <a:lnTo>
                    <a:pt x="12" y="2"/>
                  </a:lnTo>
                  <a:lnTo>
                    <a:pt x="12" y="4"/>
                  </a:lnTo>
                  <a:lnTo>
                    <a:pt x="12" y="4"/>
                  </a:lnTo>
                  <a:lnTo>
                    <a:pt x="12" y="4"/>
                  </a:lnTo>
                  <a:lnTo>
                    <a:pt x="12" y="4"/>
                  </a:lnTo>
                  <a:lnTo>
                    <a:pt x="14" y="4"/>
                  </a:lnTo>
                  <a:lnTo>
                    <a:pt x="14" y="7"/>
                  </a:lnTo>
                  <a:lnTo>
                    <a:pt x="14" y="7"/>
                  </a:lnTo>
                  <a:lnTo>
                    <a:pt x="14" y="7"/>
                  </a:lnTo>
                  <a:lnTo>
                    <a:pt x="14" y="7"/>
                  </a:lnTo>
                  <a:lnTo>
                    <a:pt x="14" y="9"/>
                  </a:lnTo>
                  <a:lnTo>
                    <a:pt x="14" y="9"/>
                  </a:lnTo>
                  <a:lnTo>
                    <a:pt x="16" y="9"/>
                  </a:lnTo>
                  <a:lnTo>
                    <a:pt x="16" y="9"/>
                  </a:lnTo>
                  <a:lnTo>
                    <a:pt x="16" y="9"/>
                  </a:lnTo>
                  <a:lnTo>
                    <a:pt x="19" y="9"/>
                  </a:lnTo>
                  <a:lnTo>
                    <a:pt x="19" y="9"/>
                  </a:lnTo>
                  <a:lnTo>
                    <a:pt x="19" y="9"/>
                  </a:lnTo>
                  <a:lnTo>
                    <a:pt x="19" y="9"/>
                  </a:lnTo>
                  <a:lnTo>
                    <a:pt x="19" y="9"/>
                  </a:lnTo>
                  <a:lnTo>
                    <a:pt x="21" y="9"/>
                  </a:lnTo>
                  <a:lnTo>
                    <a:pt x="21" y="9"/>
                  </a:lnTo>
                  <a:lnTo>
                    <a:pt x="21" y="9"/>
                  </a:lnTo>
                  <a:lnTo>
                    <a:pt x="21" y="9"/>
                  </a:lnTo>
                  <a:lnTo>
                    <a:pt x="21" y="9"/>
                  </a:lnTo>
                  <a:lnTo>
                    <a:pt x="21" y="9"/>
                  </a:lnTo>
                  <a:lnTo>
                    <a:pt x="21" y="9"/>
                  </a:lnTo>
                  <a:lnTo>
                    <a:pt x="21" y="7"/>
                  </a:lnTo>
                  <a:lnTo>
                    <a:pt x="19" y="7"/>
                  </a:lnTo>
                  <a:lnTo>
                    <a:pt x="19" y="7"/>
                  </a:lnTo>
                  <a:lnTo>
                    <a:pt x="21" y="7"/>
                  </a:lnTo>
                  <a:lnTo>
                    <a:pt x="21" y="4"/>
                  </a:lnTo>
                  <a:lnTo>
                    <a:pt x="21" y="4"/>
                  </a:lnTo>
                  <a:lnTo>
                    <a:pt x="21" y="7"/>
                  </a:lnTo>
                  <a:lnTo>
                    <a:pt x="21" y="7"/>
                  </a:lnTo>
                  <a:lnTo>
                    <a:pt x="23" y="7"/>
                  </a:lnTo>
                  <a:lnTo>
                    <a:pt x="23" y="7"/>
                  </a:lnTo>
                  <a:lnTo>
                    <a:pt x="23" y="9"/>
                  </a:lnTo>
                  <a:lnTo>
                    <a:pt x="23" y="9"/>
                  </a:lnTo>
                  <a:lnTo>
                    <a:pt x="23" y="9"/>
                  </a:lnTo>
                  <a:lnTo>
                    <a:pt x="23" y="9"/>
                  </a:lnTo>
                  <a:lnTo>
                    <a:pt x="23" y="12"/>
                  </a:lnTo>
                  <a:lnTo>
                    <a:pt x="23" y="12"/>
                  </a:lnTo>
                  <a:lnTo>
                    <a:pt x="26" y="12"/>
                  </a:lnTo>
                  <a:lnTo>
                    <a:pt x="26" y="14"/>
                  </a:lnTo>
                  <a:lnTo>
                    <a:pt x="26" y="14"/>
                  </a:lnTo>
                  <a:lnTo>
                    <a:pt x="26" y="14"/>
                  </a:lnTo>
                  <a:lnTo>
                    <a:pt x="26" y="14"/>
                  </a:lnTo>
                  <a:lnTo>
                    <a:pt x="26" y="16"/>
                  </a:lnTo>
                  <a:lnTo>
                    <a:pt x="28" y="16"/>
                  </a:lnTo>
                  <a:lnTo>
                    <a:pt x="28" y="16"/>
                  </a:lnTo>
                  <a:lnTo>
                    <a:pt x="28" y="16"/>
                  </a:lnTo>
                  <a:lnTo>
                    <a:pt x="28" y="16"/>
                  </a:lnTo>
                  <a:lnTo>
                    <a:pt x="31" y="16"/>
                  </a:lnTo>
                  <a:lnTo>
                    <a:pt x="31" y="16"/>
                  </a:lnTo>
                  <a:lnTo>
                    <a:pt x="31" y="16"/>
                  </a:lnTo>
                  <a:lnTo>
                    <a:pt x="31" y="16"/>
                  </a:lnTo>
                  <a:lnTo>
                    <a:pt x="33" y="16"/>
                  </a:lnTo>
                  <a:lnTo>
                    <a:pt x="33" y="16"/>
                  </a:lnTo>
                  <a:lnTo>
                    <a:pt x="33" y="16"/>
                  </a:lnTo>
                  <a:lnTo>
                    <a:pt x="33" y="16"/>
                  </a:lnTo>
                  <a:lnTo>
                    <a:pt x="33" y="14"/>
                  </a:lnTo>
                  <a:lnTo>
                    <a:pt x="33" y="14"/>
                  </a:lnTo>
                  <a:lnTo>
                    <a:pt x="33" y="12"/>
                  </a:lnTo>
                  <a:lnTo>
                    <a:pt x="35" y="12"/>
                  </a:lnTo>
                  <a:lnTo>
                    <a:pt x="35" y="12"/>
                  </a:lnTo>
                  <a:lnTo>
                    <a:pt x="35" y="12"/>
                  </a:lnTo>
                  <a:lnTo>
                    <a:pt x="35" y="12"/>
                  </a:lnTo>
                  <a:lnTo>
                    <a:pt x="35" y="12"/>
                  </a:lnTo>
                  <a:lnTo>
                    <a:pt x="38" y="12"/>
                  </a:lnTo>
                  <a:lnTo>
                    <a:pt x="38" y="14"/>
                  </a:lnTo>
                  <a:lnTo>
                    <a:pt x="38" y="14"/>
                  </a:lnTo>
                  <a:lnTo>
                    <a:pt x="38" y="14"/>
                  </a:lnTo>
                  <a:lnTo>
                    <a:pt x="38" y="16"/>
                  </a:lnTo>
                  <a:lnTo>
                    <a:pt x="38" y="16"/>
                  </a:lnTo>
                  <a:lnTo>
                    <a:pt x="40" y="16"/>
                  </a:lnTo>
                  <a:lnTo>
                    <a:pt x="40" y="19"/>
                  </a:lnTo>
                  <a:lnTo>
                    <a:pt x="40" y="19"/>
                  </a:lnTo>
                  <a:lnTo>
                    <a:pt x="40" y="19"/>
                  </a:lnTo>
                  <a:lnTo>
                    <a:pt x="40" y="19"/>
                  </a:lnTo>
                  <a:lnTo>
                    <a:pt x="40" y="19"/>
                  </a:lnTo>
                  <a:lnTo>
                    <a:pt x="40" y="21"/>
                  </a:lnTo>
                  <a:lnTo>
                    <a:pt x="40" y="21"/>
                  </a:lnTo>
                  <a:lnTo>
                    <a:pt x="40" y="23"/>
                  </a:lnTo>
                  <a:lnTo>
                    <a:pt x="40" y="23"/>
                  </a:lnTo>
                  <a:lnTo>
                    <a:pt x="40" y="26"/>
                  </a:lnTo>
                  <a:lnTo>
                    <a:pt x="40" y="26"/>
                  </a:lnTo>
                  <a:lnTo>
                    <a:pt x="40" y="26"/>
                  </a:lnTo>
                  <a:lnTo>
                    <a:pt x="40" y="28"/>
                  </a:lnTo>
                  <a:lnTo>
                    <a:pt x="40" y="28"/>
                  </a:lnTo>
                  <a:lnTo>
                    <a:pt x="40" y="28"/>
                  </a:lnTo>
                  <a:lnTo>
                    <a:pt x="40" y="28"/>
                  </a:lnTo>
                  <a:lnTo>
                    <a:pt x="40" y="31"/>
                  </a:lnTo>
                  <a:lnTo>
                    <a:pt x="40" y="31"/>
                  </a:lnTo>
                  <a:lnTo>
                    <a:pt x="40" y="33"/>
                  </a:lnTo>
                  <a:lnTo>
                    <a:pt x="40" y="33"/>
                  </a:lnTo>
                  <a:lnTo>
                    <a:pt x="40" y="35"/>
                  </a:lnTo>
                  <a:lnTo>
                    <a:pt x="40" y="35"/>
                  </a:lnTo>
                  <a:lnTo>
                    <a:pt x="40" y="35"/>
                  </a:lnTo>
                  <a:lnTo>
                    <a:pt x="42" y="35"/>
                  </a:lnTo>
                  <a:lnTo>
                    <a:pt x="42" y="35"/>
                  </a:lnTo>
                  <a:lnTo>
                    <a:pt x="42" y="35"/>
                  </a:lnTo>
                  <a:lnTo>
                    <a:pt x="42" y="35"/>
                  </a:lnTo>
                  <a:lnTo>
                    <a:pt x="45" y="35"/>
                  </a:lnTo>
                  <a:lnTo>
                    <a:pt x="45" y="35"/>
                  </a:lnTo>
                  <a:lnTo>
                    <a:pt x="45" y="38"/>
                  </a:lnTo>
                  <a:lnTo>
                    <a:pt x="47" y="38"/>
                  </a:lnTo>
                  <a:lnTo>
                    <a:pt x="47" y="38"/>
                  </a:lnTo>
                  <a:lnTo>
                    <a:pt x="47" y="38"/>
                  </a:lnTo>
                  <a:lnTo>
                    <a:pt x="49" y="38"/>
                  </a:lnTo>
                  <a:lnTo>
                    <a:pt x="49" y="38"/>
                  </a:lnTo>
                  <a:lnTo>
                    <a:pt x="49" y="38"/>
                  </a:lnTo>
                  <a:lnTo>
                    <a:pt x="52" y="38"/>
                  </a:lnTo>
                  <a:lnTo>
                    <a:pt x="52" y="38"/>
                  </a:lnTo>
                  <a:lnTo>
                    <a:pt x="52" y="38"/>
                  </a:lnTo>
                  <a:lnTo>
                    <a:pt x="54" y="38"/>
                  </a:lnTo>
                  <a:lnTo>
                    <a:pt x="54" y="38"/>
                  </a:lnTo>
                  <a:lnTo>
                    <a:pt x="54" y="38"/>
                  </a:lnTo>
                  <a:lnTo>
                    <a:pt x="57" y="38"/>
                  </a:lnTo>
                  <a:lnTo>
                    <a:pt x="57" y="38"/>
                  </a:lnTo>
                  <a:lnTo>
                    <a:pt x="59" y="38"/>
                  </a:lnTo>
                  <a:lnTo>
                    <a:pt x="59" y="38"/>
                  </a:lnTo>
                  <a:lnTo>
                    <a:pt x="59" y="38"/>
                  </a:lnTo>
                  <a:lnTo>
                    <a:pt x="61" y="38"/>
                  </a:lnTo>
                  <a:lnTo>
                    <a:pt x="61" y="38"/>
                  </a:lnTo>
                  <a:lnTo>
                    <a:pt x="61" y="38"/>
                  </a:lnTo>
                  <a:lnTo>
                    <a:pt x="64" y="38"/>
                  </a:lnTo>
                  <a:lnTo>
                    <a:pt x="64" y="38"/>
                  </a:lnTo>
                  <a:lnTo>
                    <a:pt x="66" y="38"/>
                  </a:lnTo>
                  <a:lnTo>
                    <a:pt x="66" y="38"/>
                  </a:lnTo>
                  <a:lnTo>
                    <a:pt x="66" y="38"/>
                  </a:lnTo>
                  <a:lnTo>
                    <a:pt x="66" y="38"/>
                  </a:lnTo>
                  <a:lnTo>
                    <a:pt x="68" y="38"/>
                  </a:lnTo>
                  <a:lnTo>
                    <a:pt x="68" y="38"/>
                  </a:lnTo>
                  <a:lnTo>
                    <a:pt x="68" y="38"/>
                  </a:lnTo>
                  <a:lnTo>
                    <a:pt x="71" y="38"/>
                  </a:lnTo>
                  <a:lnTo>
                    <a:pt x="71" y="38"/>
                  </a:lnTo>
                  <a:lnTo>
                    <a:pt x="71" y="38"/>
                  </a:lnTo>
                  <a:lnTo>
                    <a:pt x="73" y="38"/>
                  </a:lnTo>
                  <a:lnTo>
                    <a:pt x="73" y="38"/>
                  </a:lnTo>
                  <a:lnTo>
                    <a:pt x="73" y="38"/>
                  </a:lnTo>
                  <a:lnTo>
                    <a:pt x="73" y="38"/>
                  </a:lnTo>
                  <a:lnTo>
                    <a:pt x="76" y="38"/>
                  </a:lnTo>
                  <a:lnTo>
                    <a:pt x="76" y="38"/>
                  </a:lnTo>
                  <a:lnTo>
                    <a:pt x="76" y="38"/>
                  </a:lnTo>
                  <a:lnTo>
                    <a:pt x="76" y="38"/>
                  </a:lnTo>
                  <a:lnTo>
                    <a:pt x="78" y="38"/>
                  </a:lnTo>
                  <a:lnTo>
                    <a:pt x="78" y="38"/>
                  </a:lnTo>
                  <a:lnTo>
                    <a:pt x="78" y="38"/>
                  </a:lnTo>
                  <a:lnTo>
                    <a:pt x="80" y="38"/>
                  </a:lnTo>
                  <a:lnTo>
                    <a:pt x="80" y="38"/>
                  </a:lnTo>
                  <a:lnTo>
                    <a:pt x="80" y="38"/>
                  </a:lnTo>
                  <a:lnTo>
                    <a:pt x="80" y="38"/>
                  </a:lnTo>
                  <a:lnTo>
                    <a:pt x="83" y="38"/>
                  </a:lnTo>
                  <a:lnTo>
                    <a:pt x="83" y="38"/>
                  </a:lnTo>
                  <a:lnTo>
                    <a:pt x="85" y="38"/>
                  </a:lnTo>
                  <a:lnTo>
                    <a:pt x="85" y="38"/>
                  </a:lnTo>
                  <a:lnTo>
                    <a:pt x="85" y="38"/>
                  </a:lnTo>
                  <a:lnTo>
                    <a:pt x="87" y="38"/>
                  </a:lnTo>
                  <a:lnTo>
                    <a:pt x="87" y="38"/>
                  </a:lnTo>
                  <a:lnTo>
                    <a:pt x="87" y="38"/>
                  </a:lnTo>
                  <a:lnTo>
                    <a:pt x="87" y="38"/>
                  </a:lnTo>
                  <a:lnTo>
                    <a:pt x="90" y="38"/>
                  </a:lnTo>
                  <a:lnTo>
                    <a:pt x="90" y="38"/>
                  </a:lnTo>
                  <a:lnTo>
                    <a:pt x="90" y="40"/>
                  </a:lnTo>
                  <a:lnTo>
                    <a:pt x="92" y="40"/>
                  </a:lnTo>
                  <a:lnTo>
                    <a:pt x="92" y="40"/>
                  </a:lnTo>
                  <a:lnTo>
                    <a:pt x="92" y="40"/>
                  </a:lnTo>
                  <a:lnTo>
                    <a:pt x="92" y="40"/>
                  </a:lnTo>
                  <a:lnTo>
                    <a:pt x="94" y="40"/>
                  </a:lnTo>
                  <a:lnTo>
                    <a:pt x="94" y="40"/>
                  </a:lnTo>
                  <a:lnTo>
                    <a:pt x="94" y="42"/>
                  </a:lnTo>
                  <a:lnTo>
                    <a:pt x="94" y="42"/>
                  </a:lnTo>
                  <a:lnTo>
                    <a:pt x="94" y="42"/>
                  </a:lnTo>
                  <a:lnTo>
                    <a:pt x="94" y="45"/>
                  </a:lnTo>
                  <a:lnTo>
                    <a:pt x="97" y="45"/>
                  </a:lnTo>
                  <a:lnTo>
                    <a:pt x="97" y="45"/>
                  </a:lnTo>
                  <a:lnTo>
                    <a:pt x="94" y="45"/>
                  </a:lnTo>
                  <a:lnTo>
                    <a:pt x="94" y="45"/>
                  </a:lnTo>
                  <a:lnTo>
                    <a:pt x="94" y="45"/>
                  </a:lnTo>
                  <a:lnTo>
                    <a:pt x="92" y="45"/>
                  </a:lnTo>
                  <a:lnTo>
                    <a:pt x="92" y="47"/>
                  </a:lnTo>
                  <a:lnTo>
                    <a:pt x="92" y="47"/>
                  </a:lnTo>
                  <a:lnTo>
                    <a:pt x="92" y="47"/>
                  </a:lnTo>
                  <a:lnTo>
                    <a:pt x="92" y="47"/>
                  </a:lnTo>
                  <a:lnTo>
                    <a:pt x="92" y="47"/>
                  </a:lnTo>
                  <a:lnTo>
                    <a:pt x="92" y="50"/>
                  </a:lnTo>
                  <a:lnTo>
                    <a:pt x="92" y="50"/>
                  </a:lnTo>
                  <a:lnTo>
                    <a:pt x="90" y="50"/>
                  </a:lnTo>
                  <a:lnTo>
                    <a:pt x="90" y="52"/>
                  </a:lnTo>
                  <a:lnTo>
                    <a:pt x="90" y="52"/>
                  </a:lnTo>
                  <a:lnTo>
                    <a:pt x="90" y="52"/>
                  </a:lnTo>
                  <a:lnTo>
                    <a:pt x="90" y="54"/>
                  </a:lnTo>
                  <a:lnTo>
                    <a:pt x="87" y="54"/>
                  </a:lnTo>
                  <a:lnTo>
                    <a:pt x="87" y="54"/>
                  </a:lnTo>
                  <a:lnTo>
                    <a:pt x="87" y="57"/>
                  </a:lnTo>
                  <a:lnTo>
                    <a:pt x="87" y="57"/>
                  </a:lnTo>
                  <a:lnTo>
                    <a:pt x="87" y="57"/>
                  </a:lnTo>
                  <a:lnTo>
                    <a:pt x="87" y="57"/>
                  </a:lnTo>
                  <a:lnTo>
                    <a:pt x="87" y="57"/>
                  </a:lnTo>
                  <a:lnTo>
                    <a:pt x="85" y="57"/>
                  </a:lnTo>
                  <a:lnTo>
                    <a:pt x="85" y="59"/>
                  </a:lnTo>
                  <a:lnTo>
                    <a:pt x="85" y="59"/>
                  </a:lnTo>
                  <a:lnTo>
                    <a:pt x="85" y="59"/>
                  </a:lnTo>
                  <a:lnTo>
                    <a:pt x="85" y="59"/>
                  </a:lnTo>
                  <a:lnTo>
                    <a:pt x="85" y="59"/>
                  </a:lnTo>
                  <a:lnTo>
                    <a:pt x="85" y="61"/>
                  </a:lnTo>
                  <a:lnTo>
                    <a:pt x="85" y="61"/>
                  </a:lnTo>
                  <a:lnTo>
                    <a:pt x="85" y="61"/>
                  </a:lnTo>
                  <a:lnTo>
                    <a:pt x="85" y="64"/>
                  </a:lnTo>
                  <a:lnTo>
                    <a:pt x="83" y="64"/>
                  </a:lnTo>
                  <a:lnTo>
                    <a:pt x="83" y="61"/>
                  </a:lnTo>
                  <a:lnTo>
                    <a:pt x="83" y="61"/>
                  </a:lnTo>
                  <a:lnTo>
                    <a:pt x="80" y="61"/>
                  </a:lnTo>
                  <a:lnTo>
                    <a:pt x="80" y="61"/>
                  </a:lnTo>
                  <a:lnTo>
                    <a:pt x="80" y="61"/>
                  </a:lnTo>
                  <a:lnTo>
                    <a:pt x="80" y="61"/>
                  </a:lnTo>
                  <a:lnTo>
                    <a:pt x="80" y="64"/>
                  </a:lnTo>
                  <a:lnTo>
                    <a:pt x="80" y="64"/>
                  </a:lnTo>
                  <a:lnTo>
                    <a:pt x="78" y="64"/>
                  </a:lnTo>
                  <a:lnTo>
                    <a:pt x="78" y="64"/>
                  </a:lnTo>
                  <a:lnTo>
                    <a:pt x="78" y="64"/>
                  </a:lnTo>
                  <a:lnTo>
                    <a:pt x="78" y="66"/>
                  </a:lnTo>
                  <a:lnTo>
                    <a:pt x="76" y="66"/>
                  </a:lnTo>
                  <a:lnTo>
                    <a:pt x="76" y="66"/>
                  </a:lnTo>
                  <a:lnTo>
                    <a:pt x="76" y="66"/>
                  </a:lnTo>
                  <a:lnTo>
                    <a:pt x="76" y="64"/>
                  </a:lnTo>
                  <a:lnTo>
                    <a:pt x="73" y="64"/>
                  </a:lnTo>
                  <a:lnTo>
                    <a:pt x="73" y="64"/>
                  </a:lnTo>
                  <a:lnTo>
                    <a:pt x="73" y="66"/>
                  </a:lnTo>
                  <a:lnTo>
                    <a:pt x="73" y="66"/>
                  </a:lnTo>
                  <a:lnTo>
                    <a:pt x="73" y="66"/>
                  </a:lnTo>
                  <a:lnTo>
                    <a:pt x="73" y="68"/>
                  </a:lnTo>
                  <a:lnTo>
                    <a:pt x="71" y="68"/>
                  </a:lnTo>
                  <a:lnTo>
                    <a:pt x="71" y="68"/>
                  </a:lnTo>
                  <a:lnTo>
                    <a:pt x="71" y="68"/>
                  </a:lnTo>
                  <a:lnTo>
                    <a:pt x="68" y="68"/>
                  </a:lnTo>
                  <a:lnTo>
                    <a:pt x="68" y="68"/>
                  </a:lnTo>
                  <a:lnTo>
                    <a:pt x="68" y="71"/>
                  </a:lnTo>
                  <a:lnTo>
                    <a:pt x="68" y="71"/>
                  </a:lnTo>
                  <a:lnTo>
                    <a:pt x="68" y="73"/>
                  </a:lnTo>
                  <a:lnTo>
                    <a:pt x="68" y="73"/>
                  </a:lnTo>
                  <a:lnTo>
                    <a:pt x="68" y="73"/>
                  </a:lnTo>
                  <a:lnTo>
                    <a:pt x="68" y="73"/>
                  </a:lnTo>
                  <a:lnTo>
                    <a:pt x="68" y="76"/>
                  </a:lnTo>
                  <a:lnTo>
                    <a:pt x="68" y="76"/>
                  </a:lnTo>
                  <a:lnTo>
                    <a:pt x="68" y="76"/>
                  </a:lnTo>
                  <a:lnTo>
                    <a:pt x="68" y="76"/>
                  </a:lnTo>
                  <a:lnTo>
                    <a:pt x="68" y="78"/>
                  </a:lnTo>
                  <a:lnTo>
                    <a:pt x="68" y="78"/>
                  </a:lnTo>
                  <a:lnTo>
                    <a:pt x="68" y="78"/>
                  </a:lnTo>
                  <a:lnTo>
                    <a:pt x="68" y="78"/>
                  </a:lnTo>
                  <a:lnTo>
                    <a:pt x="68" y="80"/>
                  </a:lnTo>
                  <a:lnTo>
                    <a:pt x="68" y="80"/>
                  </a:lnTo>
                  <a:lnTo>
                    <a:pt x="68" y="80"/>
                  </a:lnTo>
                  <a:lnTo>
                    <a:pt x="68" y="83"/>
                  </a:lnTo>
                  <a:lnTo>
                    <a:pt x="71" y="83"/>
                  </a:lnTo>
                  <a:lnTo>
                    <a:pt x="71" y="83"/>
                  </a:lnTo>
                  <a:lnTo>
                    <a:pt x="71" y="85"/>
                  </a:lnTo>
                  <a:lnTo>
                    <a:pt x="71" y="85"/>
                  </a:lnTo>
                  <a:lnTo>
                    <a:pt x="71" y="87"/>
                  </a:lnTo>
                  <a:lnTo>
                    <a:pt x="71" y="87"/>
                  </a:lnTo>
                  <a:lnTo>
                    <a:pt x="71" y="87"/>
                  </a:lnTo>
                  <a:lnTo>
                    <a:pt x="71" y="87"/>
                  </a:lnTo>
                  <a:lnTo>
                    <a:pt x="71" y="90"/>
                  </a:lnTo>
                  <a:lnTo>
                    <a:pt x="71" y="90"/>
                  </a:lnTo>
                  <a:lnTo>
                    <a:pt x="73" y="90"/>
                  </a:lnTo>
                  <a:lnTo>
                    <a:pt x="73" y="90"/>
                  </a:lnTo>
                  <a:lnTo>
                    <a:pt x="73" y="90"/>
                  </a:lnTo>
                  <a:lnTo>
                    <a:pt x="73" y="90"/>
                  </a:lnTo>
                  <a:lnTo>
                    <a:pt x="73" y="87"/>
                  </a:lnTo>
                  <a:lnTo>
                    <a:pt x="73" y="87"/>
                  </a:lnTo>
                  <a:lnTo>
                    <a:pt x="73" y="87"/>
                  </a:lnTo>
                  <a:lnTo>
                    <a:pt x="73" y="87"/>
                  </a:lnTo>
                  <a:lnTo>
                    <a:pt x="73" y="87"/>
                  </a:lnTo>
                  <a:lnTo>
                    <a:pt x="73" y="87"/>
                  </a:lnTo>
                  <a:lnTo>
                    <a:pt x="76" y="87"/>
                  </a:lnTo>
                  <a:lnTo>
                    <a:pt x="76" y="87"/>
                  </a:lnTo>
                  <a:lnTo>
                    <a:pt x="76" y="90"/>
                  </a:lnTo>
                  <a:lnTo>
                    <a:pt x="76" y="90"/>
                  </a:lnTo>
                  <a:lnTo>
                    <a:pt x="76" y="90"/>
                  </a:lnTo>
                  <a:lnTo>
                    <a:pt x="76" y="92"/>
                  </a:lnTo>
                  <a:lnTo>
                    <a:pt x="76" y="92"/>
                  </a:lnTo>
                  <a:lnTo>
                    <a:pt x="76" y="95"/>
                  </a:lnTo>
                  <a:lnTo>
                    <a:pt x="76" y="95"/>
                  </a:lnTo>
                  <a:lnTo>
                    <a:pt x="78" y="95"/>
                  </a:lnTo>
                  <a:lnTo>
                    <a:pt x="78" y="95"/>
                  </a:lnTo>
                  <a:lnTo>
                    <a:pt x="80" y="95"/>
                  </a:lnTo>
                  <a:lnTo>
                    <a:pt x="80" y="92"/>
                  </a:lnTo>
                  <a:lnTo>
                    <a:pt x="80" y="92"/>
                  </a:lnTo>
                  <a:lnTo>
                    <a:pt x="80" y="92"/>
                  </a:lnTo>
                  <a:lnTo>
                    <a:pt x="80" y="92"/>
                  </a:lnTo>
                  <a:lnTo>
                    <a:pt x="80" y="90"/>
                  </a:lnTo>
                  <a:lnTo>
                    <a:pt x="83" y="90"/>
                  </a:lnTo>
                  <a:lnTo>
                    <a:pt x="83" y="90"/>
                  </a:lnTo>
                  <a:lnTo>
                    <a:pt x="80" y="90"/>
                  </a:lnTo>
                  <a:lnTo>
                    <a:pt x="80" y="87"/>
                  </a:lnTo>
                  <a:lnTo>
                    <a:pt x="80" y="87"/>
                  </a:lnTo>
                  <a:lnTo>
                    <a:pt x="80" y="87"/>
                  </a:lnTo>
                  <a:lnTo>
                    <a:pt x="80" y="85"/>
                  </a:lnTo>
                  <a:lnTo>
                    <a:pt x="80" y="85"/>
                  </a:lnTo>
                  <a:lnTo>
                    <a:pt x="83" y="85"/>
                  </a:lnTo>
                  <a:lnTo>
                    <a:pt x="83" y="83"/>
                  </a:lnTo>
                  <a:lnTo>
                    <a:pt x="83" y="83"/>
                  </a:lnTo>
                  <a:lnTo>
                    <a:pt x="83" y="83"/>
                  </a:lnTo>
                  <a:lnTo>
                    <a:pt x="85" y="83"/>
                  </a:lnTo>
                  <a:lnTo>
                    <a:pt x="85" y="80"/>
                  </a:lnTo>
                  <a:lnTo>
                    <a:pt x="85" y="80"/>
                  </a:lnTo>
                  <a:lnTo>
                    <a:pt x="85" y="80"/>
                  </a:lnTo>
                  <a:lnTo>
                    <a:pt x="85" y="78"/>
                  </a:lnTo>
                  <a:lnTo>
                    <a:pt x="85" y="78"/>
                  </a:lnTo>
                  <a:lnTo>
                    <a:pt x="85" y="78"/>
                  </a:lnTo>
                  <a:lnTo>
                    <a:pt x="85" y="76"/>
                  </a:lnTo>
                  <a:lnTo>
                    <a:pt x="85" y="76"/>
                  </a:lnTo>
                  <a:lnTo>
                    <a:pt x="85" y="76"/>
                  </a:lnTo>
                  <a:lnTo>
                    <a:pt x="85" y="76"/>
                  </a:lnTo>
                  <a:lnTo>
                    <a:pt x="87" y="76"/>
                  </a:lnTo>
                  <a:lnTo>
                    <a:pt x="87" y="78"/>
                  </a:lnTo>
                  <a:lnTo>
                    <a:pt x="87" y="78"/>
                  </a:lnTo>
                  <a:lnTo>
                    <a:pt x="87" y="76"/>
                  </a:lnTo>
                  <a:lnTo>
                    <a:pt x="87" y="76"/>
                  </a:lnTo>
                  <a:lnTo>
                    <a:pt x="87" y="76"/>
                  </a:lnTo>
                  <a:lnTo>
                    <a:pt x="90" y="76"/>
                  </a:lnTo>
                  <a:lnTo>
                    <a:pt x="90" y="76"/>
                  </a:lnTo>
                  <a:lnTo>
                    <a:pt x="90" y="76"/>
                  </a:lnTo>
                  <a:lnTo>
                    <a:pt x="92" y="76"/>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2" name="Freeform 242"/>
            <p:cNvSpPr>
              <a:spLocks/>
            </p:cNvSpPr>
            <p:nvPr/>
          </p:nvSpPr>
          <p:spPr bwMode="auto">
            <a:xfrm>
              <a:off x="3036888" y="2744788"/>
              <a:ext cx="3175" cy="1587"/>
            </a:xfrm>
            <a:custGeom>
              <a:avLst/>
              <a:gdLst/>
              <a:ahLst/>
              <a:cxnLst>
                <a:cxn ang="0">
                  <a:pos x="2" y="0"/>
                </a:cxn>
                <a:cxn ang="0">
                  <a:pos x="0" y="0"/>
                </a:cxn>
                <a:cxn ang="0">
                  <a:pos x="0" y="0"/>
                </a:cxn>
                <a:cxn ang="0">
                  <a:pos x="0" y="0"/>
                </a:cxn>
                <a:cxn ang="0">
                  <a:pos x="0" y="0"/>
                </a:cxn>
                <a:cxn ang="0">
                  <a:pos x="2" y="0"/>
                </a:cxn>
                <a:cxn ang="0">
                  <a:pos x="2" y="0"/>
                </a:cxn>
              </a:cxnLst>
              <a:rect l="0" t="0" r="r" b="b"/>
              <a:pathLst>
                <a:path w="2">
                  <a:moveTo>
                    <a:pt x="2" y="0"/>
                  </a:moveTo>
                  <a:lnTo>
                    <a:pt x="0" y="0"/>
                  </a:lnTo>
                  <a:lnTo>
                    <a:pt x="0" y="0"/>
                  </a:lnTo>
                  <a:lnTo>
                    <a:pt x="0" y="0"/>
                  </a:lnTo>
                  <a:lnTo>
                    <a:pt x="0" y="0"/>
                  </a:lnTo>
                  <a:lnTo>
                    <a:pt x="2" y="0"/>
                  </a:lnTo>
                  <a:lnTo>
                    <a:pt x="2"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3" name="Freeform 243"/>
            <p:cNvSpPr>
              <a:spLocks/>
            </p:cNvSpPr>
            <p:nvPr/>
          </p:nvSpPr>
          <p:spPr bwMode="auto">
            <a:xfrm>
              <a:off x="3036888" y="2744788"/>
              <a:ext cx="3175" cy="1587"/>
            </a:xfrm>
            <a:custGeom>
              <a:avLst/>
              <a:gdLst/>
              <a:ahLst/>
              <a:cxnLst>
                <a:cxn ang="0">
                  <a:pos x="2" y="0"/>
                </a:cxn>
                <a:cxn ang="0">
                  <a:pos x="0" y="0"/>
                </a:cxn>
                <a:cxn ang="0">
                  <a:pos x="0" y="0"/>
                </a:cxn>
                <a:cxn ang="0">
                  <a:pos x="0" y="0"/>
                </a:cxn>
                <a:cxn ang="0">
                  <a:pos x="0" y="0"/>
                </a:cxn>
                <a:cxn ang="0">
                  <a:pos x="2" y="0"/>
                </a:cxn>
                <a:cxn ang="0">
                  <a:pos x="2" y="0"/>
                </a:cxn>
              </a:cxnLst>
              <a:rect l="0" t="0" r="r" b="b"/>
              <a:pathLst>
                <a:path w="2">
                  <a:moveTo>
                    <a:pt x="2" y="0"/>
                  </a:moveTo>
                  <a:lnTo>
                    <a:pt x="0" y="0"/>
                  </a:lnTo>
                  <a:lnTo>
                    <a:pt x="0" y="0"/>
                  </a:lnTo>
                  <a:lnTo>
                    <a:pt x="0" y="0"/>
                  </a:lnTo>
                  <a:lnTo>
                    <a:pt x="0" y="0"/>
                  </a:lnTo>
                  <a:lnTo>
                    <a:pt x="2" y="0"/>
                  </a:lnTo>
                  <a:lnTo>
                    <a:pt x="2"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4" name="Freeform 244"/>
            <p:cNvSpPr>
              <a:spLocks/>
            </p:cNvSpPr>
            <p:nvPr/>
          </p:nvSpPr>
          <p:spPr bwMode="auto">
            <a:xfrm>
              <a:off x="3006725" y="2755900"/>
              <a:ext cx="3175" cy="7937"/>
            </a:xfrm>
            <a:custGeom>
              <a:avLst/>
              <a:gdLst/>
              <a:ahLst/>
              <a:cxnLst>
                <a:cxn ang="0">
                  <a:pos x="2" y="3"/>
                </a:cxn>
                <a:cxn ang="0">
                  <a:pos x="2" y="3"/>
                </a:cxn>
                <a:cxn ang="0">
                  <a:pos x="2" y="3"/>
                </a:cxn>
                <a:cxn ang="0">
                  <a:pos x="2" y="5"/>
                </a:cxn>
                <a:cxn ang="0">
                  <a:pos x="2" y="5"/>
                </a:cxn>
                <a:cxn ang="0">
                  <a:pos x="0" y="5"/>
                </a:cxn>
                <a:cxn ang="0">
                  <a:pos x="0" y="3"/>
                </a:cxn>
                <a:cxn ang="0">
                  <a:pos x="0" y="3"/>
                </a:cxn>
                <a:cxn ang="0">
                  <a:pos x="0" y="3"/>
                </a:cxn>
                <a:cxn ang="0">
                  <a:pos x="0" y="0"/>
                </a:cxn>
                <a:cxn ang="0">
                  <a:pos x="0" y="0"/>
                </a:cxn>
                <a:cxn ang="0">
                  <a:pos x="2" y="0"/>
                </a:cxn>
                <a:cxn ang="0">
                  <a:pos x="2" y="3"/>
                </a:cxn>
              </a:cxnLst>
              <a:rect l="0" t="0" r="r" b="b"/>
              <a:pathLst>
                <a:path w="2" h="5">
                  <a:moveTo>
                    <a:pt x="2" y="3"/>
                  </a:moveTo>
                  <a:lnTo>
                    <a:pt x="2" y="3"/>
                  </a:lnTo>
                  <a:lnTo>
                    <a:pt x="2" y="3"/>
                  </a:lnTo>
                  <a:lnTo>
                    <a:pt x="2" y="5"/>
                  </a:lnTo>
                  <a:lnTo>
                    <a:pt x="2" y="5"/>
                  </a:lnTo>
                  <a:lnTo>
                    <a:pt x="0" y="5"/>
                  </a:lnTo>
                  <a:lnTo>
                    <a:pt x="0" y="3"/>
                  </a:lnTo>
                  <a:lnTo>
                    <a:pt x="0" y="3"/>
                  </a:lnTo>
                  <a:lnTo>
                    <a:pt x="0" y="3"/>
                  </a:lnTo>
                  <a:lnTo>
                    <a:pt x="0" y="0"/>
                  </a:lnTo>
                  <a:lnTo>
                    <a:pt x="0" y="0"/>
                  </a:lnTo>
                  <a:lnTo>
                    <a:pt x="2" y="0"/>
                  </a:lnTo>
                  <a:lnTo>
                    <a:pt x="2" y="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5" name="Freeform 245"/>
            <p:cNvSpPr>
              <a:spLocks/>
            </p:cNvSpPr>
            <p:nvPr/>
          </p:nvSpPr>
          <p:spPr bwMode="auto">
            <a:xfrm>
              <a:off x="3006725" y="2755900"/>
              <a:ext cx="3175" cy="7937"/>
            </a:xfrm>
            <a:custGeom>
              <a:avLst/>
              <a:gdLst/>
              <a:ahLst/>
              <a:cxnLst>
                <a:cxn ang="0">
                  <a:pos x="2" y="3"/>
                </a:cxn>
                <a:cxn ang="0">
                  <a:pos x="2" y="3"/>
                </a:cxn>
                <a:cxn ang="0">
                  <a:pos x="2" y="3"/>
                </a:cxn>
                <a:cxn ang="0">
                  <a:pos x="2" y="5"/>
                </a:cxn>
                <a:cxn ang="0">
                  <a:pos x="2" y="5"/>
                </a:cxn>
                <a:cxn ang="0">
                  <a:pos x="0" y="5"/>
                </a:cxn>
                <a:cxn ang="0">
                  <a:pos x="0" y="3"/>
                </a:cxn>
                <a:cxn ang="0">
                  <a:pos x="0" y="3"/>
                </a:cxn>
                <a:cxn ang="0">
                  <a:pos x="0" y="3"/>
                </a:cxn>
                <a:cxn ang="0">
                  <a:pos x="0" y="0"/>
                </a:cxn>
                <a:cxn ang="0">
                  <a:pos x="0" y="0"/>
                </a:cxn>
                <a:cxn ang="0">
                  <a:pos x="2" y="0"/>
                </a:cxn>
                <a:cxn ang="0">
                  <a:pos x="2" y="3"/>
                </a:cxn>
              </a:cxnLst>
              <a:rect l="0" t="0" r="r" b="b"/>
              <a:pathLst>
                <a:path w="2" h="5">
                  <a:moveTo>
                    <a:pt x="2" y="3"/>
                  </a:moveTo>
                  <a:lnTo>
                    <a:pt x="2" y="3"/>
                  </a:lnTo>
                  <a:lnTo>
                    <a:pt x="2" y="3"/>
                  </a:lnTo>
                  <a:lnTo>
                    <a:pt x="2" y="5"/>
                  </a:lnTo>
                  <a:lnTo>
                    <a:pt x="2" y="5"/>
                  </a:lnTo>
                  <a:lnTo>
                    <a:pt x="0" y="5"/>
                  </a:lnTo>
                  <a:lnTo>
                    <a:pt x="0" y="3"/>
                  </a:lnTo>
                  <a:lnTo>
                    <a:pt x="0" y="3"/>
                  </a:lnTo>
                  <a:lnTo>
                    <a:pt x="0" y="3"/>
                  </a:lnTo>
                  <a:lnTo>
                    <a:pt x="0" y="0"/>
                  </a:lnTo>
                  <a:lnTo>
                    <a:pt x="0" y="0"/>
                  </a:lnTo>
                  <a:lnTo>
                    <a:pt x="2" y="0"/>
                  </a:lnTo>
                  <a:lnTo>
                    <a:pt x="2" y="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6" name="Freeform 246"/>
            <p:cNvSpPr>
              <a:spLocks/>
            </p:cNvSpPr>
            <p:nvPr/>
          </p:nvSpPr>
          <p:spPr bwMode="auto">
            <a:xfrm>
              <a:off x="3040063" y="2744788"/>
              <a:ext cx="3175" cy="4762"/>
            </a:xfrm>
            <a:custGeom>
              <a:avLst/>
              <a:gdLst/>
              <a:ahLst/>
              <a:cxnLst>
                <a:cxn ang="0">
                  <a:pos x="0" y="0"/>
                </a:cxn>
                <a:cxn ang="0">
                  <a:pos x="0" y="0"/>
                </a:cxn>
                <a:cxn ang="0">
                  <a:pos x="0" y="0"/>
                </a:cxn>
                <a:cxn ang="0">
                  <a:pos x="2" y="0"/>
                </a:cxn>
                <a:cxn ang="0">
                  <a:pos x="2" y="3"/>
                </a:cxn>
                <a:cxn ang="0">
                  <a:pos x="2" y="3"/>
                </a:cxn>
                <a:cxn ang="0">
                  <a:pos x="0" y="3"/>
                </a:cxn>
                <a:cxn ang="0">
                  <a:pos x="0" y="3"/>
                </a:cxn>
                <a:cxn ang="0">
                  <a:pos x="0" y="3"/>
                </a:cxn>
                <a:cxn ang="0">
                  <a:pos x="0" y="3"/>
                </a:cxn>
                <a:cxn ang="0">
                  <a:pos x="0" y="3"/>
                </a:cxn>
                <a:cxn ang="0">
                  <a:pos x="0" y="3"/>
                </a:cxn>
                <a:cxn ang="0">
                  <a:pos x="0" y="0"/>
                </a:cxn>
              </a:cxnLst>
              <a:rect l="0" t="0" r="r" b="b"/>
              <a:pathLst>
                <a:path w="2" h="3">
                  <a:moveTo>
                    <a:pt x="0" y="0"/>
                  </a:moveTo>
                  <a:lnTo>
                    <a:pt x="0" y="0"/>
                  </a:lnTo>
                  <a:lnTo>
                    <a:pt x="0" y="0"/>
                  </a:lnTo>
                  <a:lnTo>
                    <a:pt x="2" y="0"/>
                  </a:lnTo>
                  <a:lnTo>
                    <a:pt x="2" y="3"/>
                  </a:lnTo>
                  <a:lnTo>
                    <a:pt x="2" y="3"/>
                  </a:lnTo>
                  <a:lnTo>
                    <a:pt x="0" y="3"/>
                  </a:lnTo>
                  <a:lnTo>
                    <a:pt x="0" y="3"/>
                  </a:lnTo>
                  <a:lnTo>
                    <a:pt x="0" y="3"/>
                  </a:lnTo>
                  <a:lnTo>
                    <a:pt x="0" y="3"/>
                  </a:lnTo>
                  <a:lnTo>
                    <a:pt x="0" y="3"/>
                  </a:lnTo>
                  <a:lnTo>
                    <a:pt x="0" y="3"/>
                  </a:lnTo>
                  <a:lnTo>
                    <a:pt x="0"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7" name="Freeform 247"/>
            <p:cNvSpPr>
              <a:spLocks/>
            </p:cNvSpPr>
            <p:nvPr/>
          </p:nvSpPr>
          <p:spPr bwMode="auto">
            <a:xfrm>
              <a:off x="3040063" y="2744788"/>
              <a:ext cx="3175" cy="4762"/>
            </a:xfrm>
            <a:custGeom>
              <a:avLst/>
              <a:gdLst/>
              <a:ahLst/>
              <a:cxnLst>
                <a:cxn ang="0">
                  <a:pos x="0" y="0"/>
                </a:cxn>
                <a:cxn ang="0">
                  <a:pos x="0" y="0"/>
                </a:cxn>
                <a:cxn ang="0">
                  <a:pos x="0" y="0"/>
                </a:cxn>
                <a:cxn ang="0">
                  <a:pos x="2" y="0"/>
                </a:cxn>
                <a:cxn ang="0">
                  <a:pos x="2" y="3"/>
                </a:cxn>
                <a:cxn ang="0">
                  <a:pos x="2" y="3"/>
                </a:cxn>
                <a:cxn ang="0">
                  <a:pos x="0" y="3"/>
                </a:cxn>
                <a:cxn ang="0">
                  <a:pos x="0" y="3"/>
                </a:cxn>
                <a:cxn ang="0">
                  <a:pos x="0" y="3"/>
                </a:cxn>
                <a:cxn ang="0">
                  <a:pos x="0" y="3"/>
                </a:cxn>
                <a:cxn ang="0">
                  <a:pos x="0" y="3"/>
                </a:cxn>
                <a:cxn ang="0">
                  <a:pos x="0" y="3"/>
                </a:cxn>
                <a:cxn ang="0">
                  <a:pos x="0" y="0"/>
                </a:cxn>
              </a:cxnLst>
              <a:rect l="0" t="0" r="r" b="b"/>
              <a:pathLst>
                <a:path w="2" h="3">
                  <a:moveTo>
                    <a:pt x="0" y="0"/>
                  </a:moveTo>
                  <a:lnTo>
                    <a:pt x="0" y="0"/>
                  </a:lnTo>
                  <a:lnTo>
                    <a:pt x="0" y="0"/>
                  </a:lnTo>
                  <a:lnTo>
                    <a:pt x="2" y="0"/>
                  </a:lnTo>
                  <a:lnTo>
                    <a:pt x="2" y="3"/>
                  </a:lnTo>
                  <a:lnTo>
                    <a:pt x="2" y="3"/>
                  </a:lnTo>
                  <a:lnTo>
                    <a:pt x="0" y="3"/>
                  </a:lnTo>
                  <a:lnTo>
                    <a:pt x="0" y="3"/>
                  </a:lnTo>
                  <a:lnTo>
                    <a:pt x="0" y="3"/>
                  </a:lnTo>
                  <a:lnTo>
                    <a:pt x="0" y="3"/>
                  </a:lnTo>
                  <a:lnTo>
                    <a:pt x="0" y="3"/>
                  </a:lnTo>
                  <a:lnTo>
                    <a:pt x="0" y="3"/>
                  </a:lnTo>
                  <a:lnTo>
                    <a:pt x="0"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8" name="Freeform 248"/>
            <p:cNvSpPr>
              <a:spLocks/>
            </p:cNvSpPr>
            <p:nvPr/>
          </p:nvSpPr>
          <p:spPr bwMode="auto">
            <a:xfrm>
              <a:off x="2844800" y="2768600"/>
              <a:ext cx="44450" cy="41275"/>
            </a:xfrm>
            <a:custGeom>
              <a:avLst/>
              <a:gdLst/>
              <a:ahLst/>
              <a:cxnLst>
                <a:cxn ang="0">
                  <a:pos x="7" y="2"/>
                </a:cxn>
                <a:cxn ang="0">
                  <a:pos x="7" y="2"/>
                </a:cxn>
                <a:cxn ang="0">
                  <a:pos x="9" y="4"/>
                </a:cxn>
                <a:cxn ang="0">
                  <a:pos x="9" y="7"/>
                </a:cxn>
                <a:cxn ang="0">
                  <a:pos x="9" y="4"/>
                </a:cxn>
                <a:cxn ang="0">
                  <a:pos x="9" y="7"/>
                </a:cxn>
                <a:cxn ang="0">
                  <a:pos x="12" y="7"/>
                </a:cxn>
                <a:cxn ang="0">
                  <a:pos x="12" y="7"/>
                </a:cxn>
                <a:cxn ang="0">
                  <a:pos x="14" y="7"/>
                </a:cxn>
                <a:cxn ang="0">
                  <a:pos x="14" y="7"/>
                </a:cxn>
                <a:cxn ang="0">
                  <a:pos x="16" y="7"/>
                </a:cxn>
                <a:cxn ang="0">
                  <a:pos x="16" y="7"/>
                </a:cxn>
                <a:cxn ang="0">
                  <a:pos x="19" y="7"/>
                </a:cxn>
                <a:cxn ang="0">
                  <a:pos x="21" y="7"/>
                </a:cxn>
                <a:cxn ang="0">
                  <a:pos x="21" y="7"/>
                </a:cxn>
                <a:cxn ang="0">
                  <a:pos x="21" y="9"/>
                </a:cxn>
                <a:cxn ang="0">
                  <a:pos x="21" y="9"/>
                </a:cxn>
                <a:cxn ang="0">
                  <a:pos x="21" y="11"/>
                </a:cxn>
                <a:cxn ang="0">
                  <a:pos x="24" y="11"/>
                </a:cxn>
                <a:cxn ang="0">
                  <a:pos x="24" y="11"/>
                </a:cxn>
                <a:cxn ang="0">
                  <a:pos x="26" y="14"/>
                </a:cxn>
                <a:cxn ang="0">
                  <a:pos x="26" y="16"/>
                </a:cxn>
                <a:cxn ang="0">
                  <a:pos x="26" y="16"/>
                </a:cxn>
                <a:cxn ang="0">
                  <a:pos x="26" y="19"/>
                </a:cxn>
                <a:cxn ang="0">
                  <a:pos x="28" y="19"/>
                </a:cxn>
                <a:cxn ang="0">
                  <a:pos x="28" y="21"/>
                </a:cxn>
                <a:cxn ang="0">
                  <a:pos x="28" y="23"/>
                </a:cxn>
                <a:cxn ang="0">
                  <a:pos x="28" y="23"/>
                </a:cxn>
                <a:cxn ang="0">
                  <a:pos x="26" y="26"/>
                </a:cxn>
                <a:cxn ang="0">
                  <a:pos x="26" y="23"/>
                </a:cxn>
                <a:cxn ang="0">
                  <a:pos x="24" y="23"/>
                </a:cxn>
                <a:cxn ang="0">
                  <a:pos x="21" y="23"/>
                </a:cxn>
                <a:cxn ang="0">
                  <a:pos x="21" y="23"/>
                </a:cxn>
                <a:cxn ang="0">
                  <a:pos x="19" y="23"/>
                </a:cxn>
                <a:cxn ang="0">
                  <a:pos x="19" y="21"/>
                </a:cxn>
                <a:cxn ang="0">
                  <a:pos x="16" y="21"/>
                </a:cxn>
                <a:cxn ang="0">
                  <a:pos x="14" y="21"/>
                </a:cxn>
                <a:cxn ang="0">
                  <a:pos x="14" y="21"/>
                </a:cxn>
                <a:cxn ang="0">
                  <a:pos x="12" y="19"/>
                </a:cxn>
                <a:cxn ang="0">
                  <a:pos x="12" y="19"/>
                </a:cxn>
                <a:cxn ang="0">
                  <a:pos x="12" y="16"/>
                </a:cxn>
                <a:cxn ang="0">
                  <a:pos x="12" y="16"/>
                </a:cxn>
                <a:cxn ang="0">
                  <a:pos x="9" y="16"/>
                </a:cxn>
                <a:cxn ang="0">
                  <a:pos x="7" y="16"/>
                </a:cxn>
                <a:cxn ang="0">
                  <a:pos x="7" y="14"/>
                </a:cxn>
                <a:cxn ang="0">
                  <a:pos x="7" y="11"/>
                </a:cxn>
                <a:cxn ang="0">
                  <a:pos x="5" y="11"/>
                </a:cxn>
                <a:cxn ang="0">
                  <a:pos x="5" y="9"/>
                </a:cxn>
                <a:cxn ang="0">
                  <a:pos x="2" y="9"/>
                </a:cxn>
                <a:cxn ang="0">
                  <a:pos x="2" y="7"/>
                </a:cxn>
                <a:cxn ang="0">
                  <a:pos x="2" y="7"/>
                </a:cxn>
                <a:cxn ang="0">
                  <a:pos x="2" y="7"/>
                </a:cxn>
                <a:cxn ang="0">
                  <a:pos x="0" y="4"/>
                </a:cxn>
                <a:cxn ang="0">
                  <a:pos x="0" y="4"/>
                </a:cxn>
                <a:cxn ang="0">
                  <a:pos x="0" y="2"/>
                </a:cxn>
                <a:cxn ang="0">
                  <a:pos x="2" y="2"/>
                </a:cxn>
                <a:cxn ang="0">
                  <a:pos x="2" y="2"/>
                </a:cxn>
                <a:cxn ang="0">
                  <a:pos x="2" y="2"/>
                </a:cxn>
                <a:cxn ang="0">
                  <a:pos x="5" y="2"/>
                </a:cxn>
                <a:cxn ang="0">
                  <a:pos x="5" y="0"/>
                </a:cxn>
              </a:cxnLst>
              <a:rect l="0" t="0" r="r" b="b"/>
              <a:pathLst>
                <a:path w="28" h="26">
                  <a:moveTo>
                    <a:pt x="7" y="0"/>
                  </a:moveTo>
                  <a:lnTo>
                    <a:pt x="7" y="2"/>
                  </a:lnTo>
                  <a:lnTo>
                    <a:pt x="7" y="2"/>
                  </a:lnTo>
                  <a:lnTo>
                    <a:pt x="7" y="2"/>
                  </a:lnTo>
                  <a:lnTo>
                    <a:pt x="7" y="4"/>
                  </a:lnTo>
                  <a:lnTo>
                    <a:pt x="9" y="4"/>
                  </a:lnTo>
                  <a:lnTo>
                    <a:pt x="9" y="4"/>
                  </a:lnTo>
                  <a:lnTo>
                    <a:pt x="9" y="7"/>
                  </a:lnTo>
                  <a:lnTo>
                    <a:pt x="9" y="7"/>
                  </a:lnTo>
                  <a:lnTo>
                    <a:pt x="9" y="4"/>
                  </a:lnTo>
                  <a:lnTo>
                    <a:pt x="9" y="4"/>
                  </a:lnTo>
                  <a:lnTo>
                    <a:pt x="9" y="7"/>
                  </a:lnTo>
                  <a:lnTo>
                    <a:pt x="12" y="7"/>
                  </a:lnTo>
                  <a:lnTo>
                    <a:pt x="12" y="7"/>
                  </a:lnTo>
                  <a:lnTo>
                    <a:pt x="12" y="7"/>
                  </a:lnTo>
                  <a:lnTo>
                    <a:pt x="12" y="7"/>
                  </a:lnTo>
                  <a:lnTo>
                    <a:pt x="14" y="7"/>
                  </a:lnTo>
                  <a:lnTo>
                    <a:pt x="14" y="7"/>
                  </a:lnTo>
                  <a:lnTo>
                    <a:pt x="14" y="7"/>
                  </a:lnTo>
                  <a:lnTo>
                    <a:pt x="14" y="7"/>
                  </a:lnTo>
                  <a:lnTo>
                    <a:pt x="16" y="7"/>
                  </a:lnTo>
                  <a:lnTo>
                    <a:pt x="16" y="7"/>
                  </a:lnTo>
                  <a:lnTo>
                    <a:pt x="16" y="7"/>
                  </a:lnTo>
                  <a:lnTo>
                    <a:pt x="16" y="7"/>
                  </a:lnTo>
                  <a:lnTo>
                    <a:pt x="19" y="7"/>
                  </a:lnTo>
                  <a:lnTo>
                    <a:pt x="19" y="7"/>
                  </a:lnTo>
                  <a:lnTo>
                    <a:pt x="21" y="7"/>
                  </a:lnTo>
                  <a:lnTo>
                    <a:pt x="21" y="7"/>
                  </a:lnTo>
                  <a:lnTo>
                    <a:pt x="21" y="7"/>
                  </a:lnTo>
                  <a:lnTo>
                    <a:pt x="21" y="7"/>
                  </a:lnTo>
                  <a:lnTo>
                    <a:pt x="21" y="7"/>
                  </a:lnTo>
                  <a:lnTo>
                    <a:pt x="21" y="9"/>
                  </a:lnTo>
                  <a:lnTo>
                    <a:pt x="21" y="9"/>
                  </a:lnTo>
                  <a:lnTo>
                    <a:pt x="21" y="9"/>
                  </a:lnTo>
                  <a:lnTo>
                    <a:pt x="21" y="11"/>
                  </a:lnTo>
                  <a:lnTo>
                    <a:pt x="21" y="11"/>
                  </a:lnTo>
                  <a:lnTo>
                    <a:pt x="24" y="11"/>
                  </a:lnTo>
                  <a:lnTo>
                    <a:pt x="24" y="11"/>
                  </a:lnTo>
                  <a:lnTo>
                    <a:pt x="24" y="11"/>
                  </a:lnTo>
                  <a:lnTo>
                    <a:pt x="24" y="11"/>
                  </a:lnTo>
                  <a:lnTo>
                    <a:pt x="24" y="14"/>
                  </a:lnTo>
                  <a:lnTo>
                    <a:pt x="26" y="14"/>
                  </a:lnTo>
                  <a:lnTo>
                    <a:pt x="26" y="14"/>
                  </a:lnTo>
                  <a:lnTo>
                    <a:pt x="26" y="16"/>
                  </a:lnTo>
                  <a:lnTo>
                    <a:pt x="26" y="16"/>
                  </a:lnTo>
                  <a:lnTo>
                    <a:pt x="26" y="16"/>
                  </a:lnTo>
                  <a:lnTo>
                    <a:pt x="26" y="16"/>
                  </a:lnTo>
                  <a:lnTo>
                    <a:pt x="26" y="19"/>
                  </a:lnTo>
                  <a:lnTo>
                    <a:pt x="28" y="19"/>
                  </a:lnTo>
                  <a:lnTo>
                    <a:pt x="28" y="19"/>
                  </a:lnTo>
                  <a:lnTo>
                    <a:pt x="28" y="21"/>
                  </a:lnTo>
                  <a:lnTo>
                    <a:pt x="28" y="21"/>
                  </a:lnTo>
                  <a:lnTo>
                    <a:pt x="28" y="21"/>
                  </a:lnTo>
                  <a:lnTo>
                    <a:pt x="28" y="23"/>
                  </a:lnTo>
                  <a:lnTo>
                    <a:pt x="28" y="23"/>
                  </a:lnTo>
                  <a:lnTo>
                    <a:pt x="28" y="23"/>
                  </a:lnTo>
                  <a:lnTo>
                    <a:pt x="26" y="23"/>
                  </a:lnTo>
                  <a:lnTo>
                    <a:pt x="26" y="26"/>
                  </a:lnTo>
                  <a:lnTo>
                    <a:pt x="26" y="26"/>
                  </a:lnTo>
                  <a:lnTo>
                    <a:pt x="26" y="23"/>
                  </a:lnTo>
                  <a:lnTo>
                    <a:pt x="24" y="23"/>
                  </a:lnTo>
                  <a:lnTo>
                    <a:pt x="24" y="23"/>
                  </a:lnTo>
                  <a:lnTo>
                    <a:pt x="24" y="23"/>
                  </a:lnTo>
                  <a:lnTo>
                    <a:pt x="21" y="23"/>
                  </a:lnTo>
                  <a:lnTo>
                    <a:pt x="21" y="23"/>
                  </a:lnTo>
                  <a:lnTo>
                    <a:pt x="21" y="23"/>
                  </a:lnTo>
                  <a:lnTo>
                    <a:pt x="21" y="23"/>
                  </a:lnTo>
                  <a:lnTo>
                    <a:pt x="19" y="23"/>
                  </a:lnTo>
                  <a:lnTo>
                    <a:pt x="19" y="21"/>
                  </a:lnTo>
                  <a:lnTo>
                    <a:pt x="19" y="21"/>
                  </a:lnTo>
                  <a:lnTo>
                    <a:pt x="16" y="21"/>
                  </a:lnTo>
                  <a:lnTo>
                    <a:pt x="16" y="21"/>
                  </a:lnTo>
                  <a:lnTo>
                    <a:pt x="16" y="21"/>
                  </a:lnTo>
                  <a:lnTo>
                    <a:pt x="14" y="21"/>
                  </a:lnTo>
                  <a:lnTo>
                    <a:pt x="14" y="21"/>
                  </a:lnTo>
                  <a:lnTo>
                    <a:pt x="14" y="21"/>
                  </a:lnTo>
                  <a:lnTo>
                    <a:pt x="14" y="19"/>
                  </a:lnTo>
                  <a:lnTo>
                    <a:pt x="12" y="19"/>
                  </a:lnTo>
                  <a:lnTo>
                    <a:pt x="12" y="19"/>
                  </a:lnTo>
                  <a:lnTo>
                    <a:pt x="12" y="19"/>
                  </a:lnTo>
                  <a:lnTo>
                    <a:pt x="12" y="16"/>
                  </a:lnTo>
                  <a:lnTo>
                    <a:pt x="12" y="16"/>
                  </a:lnTo>
                  <a:lnTo>
                    <a:pt x="12" y="16"/>
                  </a:lnTo>
                  <a:lnTo>
                    <a:pt x="12" y="16"/>
                  </a:lnTo>
                  <a:lnTo>
                    <a:pt x="9" y="16"/>
                  </a:lnTo>
                  <a:lnTo>
                    <a:pt x="9" y="16"/>
                  </a:lnTo>
                  <a:lnTo>
                    <a:pt x="9" y="16"/>
                  </a:lnTo>
                  <a:lnTo>
                    <a:pt x="7" y="16"/>
                  </a:lnTo>
                  <a:lnTo>
                    <a:pt x="7" y="14"/>
                  </a:lnTo>
                  <a:lnTo>
                    <a:pt x="7" y="14"/>
                  </a:lnTo>
                  <a:lnTo>
                    <a:pt x="7" y="14"/>
                  </a:lnTo>
                  <a:lnTo>
                    <a:pt x="7" y="11"/>
                  </a:lnTo>
                  <a:lnTo>
                    <a:pt x="5" y="11"/>
                  </a:lnTo>
                  <a:lnTo>
                    <a:pt x="5" y="11"/>
                  </a:lnTo>
                  <a:lnTo>
                    <a:pt x="5" y="11"/>
                  </a:lnTo>
                  <a:lnTo>
                    <a:pt x="5" y="9"/>
                  </a:lnTo>
                  <a:lnTo>
                    <a:pt x="5" y="9"/>
                  </a:lnTo>
                  <a:lnTo>
                    <a:pt x="2" y="9"/>
                  </a:lnTo>
                  <a:lnTo>
                    <a:pt x="2" y="9"/>
                  </a:lnTo>
                  <a:lnTo>
                    <a:pt x="2" y="7"/>
                  </a:lnTo>
                  <a:lnTo>
                    <a:pt x="2" y="7"/>
                  </a:lnTo>
                  <a:lnTo>
                    <a:pt x="2" y="7"/>
                  </a:lnTo>
                  <a:lnTo>
                    <a:pt x="2" y="7"/>
                  </a:lnTo>
                  <a:lnTo>
                    <a:pt x="2" y="7"/>
                  </a:lnTo>
                  <a:lnTo>
                    <a:pt x="2" y="4"/>
                  </a:lnTo>
                  <a:lnTo>
                    <a:pt x="0" y="4"/>
                  </a:lnTo>
                  <a:lnTo>
                    <a:pt x="0" y="4"/>
                  </a:lnTo>
                  <a:lnTo>
                    <a:pt x="0" y="4"/>
                  </a:lnTo>
                  <a:lnTo>
                    <a:pt x="0" y="2"/>
                  </a:lnTo>
                  <a:lnTo>
                    <a:pt x="0" y="2"/>
                  </a:lnTo>
                  <a:lnTo>
                    <a:pt x="0" y="2"/>
                  </a:lnTo>
                  <a:lnTo>
                    <a:pt x="2" y="2"/>
                  </a:lnTo>
                  <a:lnTo>
                    <a:pt x="2" y="2"/>
                  </a:lnTo>
                  <a:lnTo>
                    <a:pt x="2" y="2"/>
                  </a:lnTo>
                  <a:lnTo>
                    <a:pt x="2" y="2"/>
                  </a:lnTo>
                  <a:lnTo>
                    <a:pt x="2" y="2"/>
                  </a:lnTo>
                  <a:lnTo>
                    <a:pt x="5" y="2"/>
                  </a:lnTo>
                  <a:lnTo>
                    <a:pt x="5" y="2"/>
                  </a:lnTo>
                  <a:lnTo>
                    <a:pt x="5" y="0"/>
                  </a:lnTo>
                  <a:lnTo>
                    <a:pt x="5" y="0"/>
                  </a:lnTo>
                  <a:lnTo>
                    <a:pt x="7"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49" name="Freeform 249"/>
            <p:cNvSpPr>
              <a:spLocks/>
            </p:cNvSpPr>
            <p:nvPr/>
          </p:nvSpPr>
          <p:spPr bwMode="auto">
            <a:xfrm>
              <a:off x="2844800" y="2768600"/>
              <a:ext cx="44450" cy="41275"/>
            </a:xfrm>
            <a:custGeom>
              <a:avLst/>
              <a:gdLst/>
              <a:ahLst/>
              <a:cxnLst>
                <a:cxn ang="0">
                  <a:pos x="7" y="2"/>
                </a:cxn>
                <a:cxn ang="0">
                  <a:pos x="7" y="2"/>
                </a:cxn>
                <a:cxn ang="0">
                  <a:pos x="9" y="4"/>
                </a:cxn>
                <a:cxn ang="0">
                  <a:pos x="9" y="7"/>
                </a:cxn>
                <a:cxn ang="0">
                  <a:pos x="9" y="4"/>
                </a:cxn>
                <a:cxn ang="0">
                  <a:pos x="9" y="7"/>
                </a:cxn>
                <a:cxn ang="0">
                  <a:pos x="12" y="7"/>
                </a:cxn>
                <a:cxn ang="0">
                  <a:pos x="12" y="7"/>
                </a:cxn>
                <a:cxn ang="0">
                  <a:pos x="14" y="7"/>
                </a:cxn>
                <a:cxn ang="0">
                  <a:pos x="14" y="7"/>
                </a:cxn>
                <a:cxn ang="0">
                  <a:pos x="16" y="7"/>
                </a:cxn>
                <a:cxn ang="0">
                  <a:pos x="16" y="7"/>
                </a:cxn>
                <a:cxn ang="0">
                  <a:pos x="19" y="7"/>
                </a:cxn>
                <a:cxn ang="0">
                  <a:pos x="21" y="7"/>
                </a:cxn>
                <a:cxn ang="0">
                  <a:pos x="21" y="7"/>
                </a:cxn>
                <a:cxn ang="0">
                  <a:pos x="21" y="9"/>
                </a:cxn>
                <a:cxn ang="0">
                  <a:pos x="21" y="9"/>
                </a:cxn>
                <a:cxn ang="0">
                  <a:pos x="21" y="11"/>
                </a:cxn>
                <a:cxn ang="0">
                  <a:pos x="24" y="11"/>
                </a:cxn>
                <a:cxn ang="0">
                  <a:pos x="24" y="11"/>
                </a:cxn>
                <a:cxn ang="0">
                  <a:pos x="26" y="14"/>
                </a:cxn>
                <a:cxn ang="0">
                  <a:pos x="26" y="16"/>
                </a:cxn>
                <a:cxn ang="0">
                  <a:pos x="26" y="16"/>
                </a:cxn>
                <a:cxn ang="0">
                  <a:pos x="26" y="19"/>
                </a:cxn>
                <a:cxn ang="0">
                  <a:pos x="28" y="19"/>
                </a:cxn>
                <a:cxn ang="0">
                  <a:pos x="28" y="21"/>
                </a:cxn>
                <a:cxn ang="0">
                  <a:pos x="28" y="23"/>
                </a:cxn>
                <a:cxn ang="0">
                  <a:pos x="28" y="23"/>
                </a:cxn>
                <a:cxn ang="0">
                  <a:pos x="26" y="26"/>
                </a:cxn>
                <a:cxn ang="0">
                  <a:pos x="26" y="23"/>
                </a:cxn>
                <a:cxn ang="0">
                  <a:pos x="24" y="23"/>
                </a:cxn>
                <a:cxn ang="0">
                  <a:pos x="21" y="23"/>
                </a:cxn>
                <a:cxn ang="0">
                  <a:pos x="21" y="23"/>
                </a:cxn>
                <a:cxn ang="0">
                  <a:pos x="19" y="23"/>
                </a:cxn>
                <a:cxn ang="0">
                  <a:pos x="19" y="21"/>
                </a:cxn>
                <a:cxn ang="0">
                  <a:pos x="16" y="21"/>
                </a:cxn>
                <a:cxn ang="0">
                  <a:pos x="14" y="21"/>
                </a:cxn>
                <a:cxn ang="0">
                  <a:pos x="14" y="21"/>
                </a:cxn>
                <a:cxn ang="0">
                  <a:pos x="12" y="19"/>
                </a:cxn>
                <a:cxn ang="0">
                  <a:pos x="12" y="19"/>
                </a:cxn>
                <a:cxn ang="0">
                  <a:pos x="12" y="16"/>
                </a:cxn>
                <a:cxn ang="0">
                  <a:pos x="12" y="16"/>
                </a:cxn>
                <a:cxn ang="0">
                  <a:pos x="9" y="16"/>
                </a:cxn>
                <a:cxn ang="0">
                  <a:pos x="7" y="16"/>
                </a:cxn>
                <a:cxn ang="0">
                  <a:pos x="7" y="14"/>
                </a:cxn>
                <a:cxn ang="0">
                  <a:pos x="7" y="11"/>
                </a:cxn>
                <a:cxn ang="0">
                  <a:pos x="5" y="11"/>
                </a:cxn>
                <a:cxn ang="0">
                  <a:pos x="5" y="9"/>
                </a:cxn>
                <a:cxn ang="0">
                  <a:pos x="2" y="9"/>
                </a:cxn>
                <a:cxn ang="0">
                  <a:pos x="2" y="7"/>
                </a:cxn>
                <a:cxn ang="0">
                  <a:pos x="2" y="7"/>
                </a:cxn>
                <a:cxn ang="0">
                  <a:pos x="2" y="7"/>
                </a:cxn>
                <a:cxn ang="0">
                  <a:pos x="0" y="4"/>
                </a:cxn>
                <a:cxn ang="0">
                  <a:pos x="0" y="4"/>
                </a:cxn>
                <a:cxn ang="0">
                  <a:pos x="0" y="2"/>
                </a:cxn>
                <a:cxn ang="0">
                  <a:pos x="2" y="2"/>
                </a:cxn>
                <a:cxn ang="0">
                  <a:pos x="2" y="2"/>
                </a:cxn>
                <a:cxn ang="0">
                  <a:pos x="2" y="2"/>
                </a:cxn>
                <a:cxn ang="0">
                  <a:pos x="5" y="2"/>
                </a:cxn>
                <a:cxn ang="0">
                  <a:pos x="5" y="0"/>
                </a:cxn>
              </a:cxnLst>
              <a:rect l="0" t="0" r="r" b="b"/>
              <a:pathLst>
                <a:path w="28" h="26">
                  <a:moveTo>
                    <a:pt x="7" y="0"/>
                  </a:moveTo>
                  <a:lnTo>
                    <a:pt x="7" y="2"/>
                  </a:lnTo>
                  <a:lnTo>
                    <a:pt x="7" y="2"/>
                  </a:lnTo>
                  <a:lnTo>
                    <a:pt x="7" y="2"/>
                  </a:lnTo>
                  <a:lnTo>
                    <a:pt x="7" y="4"/>
                  </a:lnTo>
                  <a:lnTo>
                    <a:pt x="9" y="4"/>
                  </a:lnTo>
                  <a:lnTo>
                    <a:pt x="9" y="4"/>
                  </a:lnTo>
                  <a:lnTo>
                    <a:pt x="9" y="7"/>
                  </a:lnTo>
                  <a:lnTo>
                    <a:pt x="9" y="7"/>
                  </a:lnTo>
                  <a:lnTo>
                    <a:pt x="9" y="4"/>
                  </a:lnTo>
                  <a:lnTo>
                    <a:pt x="9" y="4"/>
                  </a:lnTo>
                  <a:lnTo>
                    <a:pt x="9" y="7"/>
                  </a:lnTo>
                  <a:lnTo>
                    <a:pt x="12" y="7"/>
                  </a:lnTo>
                  <a:lnTo>
                    <a:pt x="12" y="7"/>
                  </a:lnTo>
                  <a:lnTo>
                    <a:pt x="12" y="7"/>
                  </a:lnTo>
                  <a:lnTo>
                    <a:pt x="12" y="7"/>
                  </a:lnTo>
                  <a:lnTo>
                    <a:pt x="14" y="7"/>
                  </a:lnTo>
                  <a:lnTo>
                    <a:pt x="14" y="7"/>
                  </a:lnTo>
                  <a:lnTo>
                    <a:pt x="14" y="7"/>
                  </a:lnTo>
                  <a:lnTo>
                    <a:pt x="14" y="7"/>
                  </a:lnTo>
                  <a:lnTo>
                    <a:pt x="16" y="7"/>
                  </a:lnTo>
                  <a:lnTo>
                    <a:pt x="16" y="7"/>
                  </a:lnTo>
                  <a:lnTo>
                    <a:pt x="16" y="7"/>
                  </a:lnTo>
                  <a:lnTo>
                    <a:pt x="16" y="7"/>
                  </a:lnTo>
                  <a:lnTo>
                    <a:pt x="19" y="7"/>
                  </a:lnTo>
                  <a:lnTo>
                    <a:pt x="19" y="7"/>
                  </a:lnTo>
                  <a:lnTo>
                    <a:pt x="21" y="7"/>
                  </a:lnTo>
                  <a:lnTo>
                    <a:pt x="21" y="7"/>
                  </a:lnTo>
                  <a:lnTo>
                    <a:pt x="21" y="7"/>
                  </a:lnTo>
                  <a:lnTo>
                    <a:pt x="21" y="7"/>
                  </a:lnTo>
                  <a:lnTo>
                    <a:pt x="21" y="7"/>
                  </a:lnTo>
                  <a:lnTo>
                    <a:pt x="21" y="9"/>
                  </a:lnTo>
                  <a:lnTo>
                    <a:pt x="21" y="9"/>
                  </a:lnTo>
                  <a:lnTo>
                    <a:pt x="21" y="9"/>
                  </a:lnTo>
                  <a:lnTo>
                    <a:pt x="21" y="11"/>
                  </a:lnTo>
                  <a:lnTo>
                    <a:pt x="21" y="11"/>
                  </a:lnTo>
                  <a:lnTo>
                    <a:pt x="24" y="11"/>
                  </a:lnTo>
                  <a:lnTo>
                    <a:pt x="24" y="11"/>
                  </a:lnTo>
                  <a:lnTo>
                    <a:pt x="24" y="11"/>
                  </a:lnTo>
                  <a:lnTo>
                    <a:pt x="24" y="11"/>
                  </a:lnTo>
                  <a:lnTo>
                    <a:pt x="24" y="14"/>
                  </a:lnTo>
                  <a:lnTo>
                    <a:pt x="26" y="14"/>
                  </a:lnTo>
                  <a:lnTo>
                    <a:pt x="26" y="14"/>
                  </a:lnTo>
                  <a:lnTo>
                    <a:pt x="26" y="16"/>
                  </a:lnTo>
                  <a:lnTo>
                    <a:pt x="26" y="16"/>
                  </a:lnTo>
                  <a:lnTo>
                    <a:pt x="26" y="16"/>
                  </a:lnTo>
                  <a:lnTo>
                    <a:pt x="26" y="16"/>
                  </a:lnTo>
                  <a:lnTo>
                    <a:pt x="26" y="19"/>
                  </a:lnTo>
                  <a:lnTo>
                    <a:pt x="28" y="19"/>
                  </a:lnTo>
                  <a:lnTo>
                    <a:pt x="28" y="19"/>
                  </a:lnTo>
                  <a:lnTo>
                    <a:pt x="28" y="21"/>
                  </a:lnTo>
                  <a:lnTo>
                    <a:pt x="28" y="21"/>
                  </a:lnTo>
                  <a:lnTo>
                    <a:pt x="28" y="21"/>
                  </a:lnTo>
                  <a:lnTo>
                    <a:pt x="28" y="23"/>
                  </a:lnTo>
                  <a:lnTo>
                    <a:pt x="28" y="23"/>
                  </a:lnTo>
                  <a:lnTo>
                    <a:pt x="28" y="23"/>
                  </a:lnTo>
                  <a:lnTo>
                    <a:pt x="26" y="23"/>
                  </a:lnTo>
                  <a:lnTo>
                    <a:pt x="26" y="26"/>
                  </a:lnTo>
                  <a:lnTo>
                    <a:pt x="26" y="26"/>
                  </a:lnTo>
                  <a:lnTo>
                    <a:pt x="26" y="23"/>
                  </a:lnTo>
                  <a:lnTo>
                    <a:pt x="24" y="23"/>
                  </a:lnTo>
                  <a:lnTo>
                    <a:pt x="24" y="23"/>
                  </a:lnTo>
                  <a:lnTo>
                    <a:pt x="24" y="23"/>
                  </a:lnTo>
                  <a:lnTo>
                    <a:pt x="21" y="23"/>
                  </a:lnTo>
                  <a:lnTo>
                    <a:pt x="21" y="23"/>
                  </a:lnTo>
                  <a:lnTo>
                    <a:pt x="21" y="23"/>
                  </a:lnTo>
                  <a:lnTo>
                    <a:pt x="21" y="23"/>
                  </a:lnTo>
                  <a:lnTo>
                    <a:pt x="19" y="23"/>
                  </a:lnTo>
                  <a:lnTo>
                    <a:pt x="19" y="21"/>
                  </a:lnTo>
                  <a:lnTo>
                    <a:pt x="19" y="21"/>
                  </a:lnTo>
                  <a:lnTo>
                    <a:pt x="16" y="21"/>
                  </a:lnTo>
                  <a:lnTo>
                    <a:pt x="16" y="21"/>
                  </a:lnTo>
                  <a:lnTo>
                    <a:pt x="16" y="21"/>
                  </a:lnTo>
                  <a:lnTo>
                    <a:pt x="14" y="21"/>
                  </a:lnTo>
                  <a:lnTo>
                    <a:pt x="14" y="21"/>
                  </a:lnTo>
                  <a:lnTo>
                    <a:pt x="14" y="21"/>
                  </a:lnTo>
                  <a:lnTo>
                    <a:pt x="14" y="19"/>
                  </a:lnTo>
                  <a:lnTo>
                    <a:pt x="12" y="19"/>
                  </a:lnTo>
                  <a:lnTo>
                    <a:pt x="12" y="19"/>
                  </a:lnTo>
                  <a:lnTo>
                    <a:pt x="12" y="19"/>
                  </a:lnTo>
                  <a:lnTo>
                    <a:pt x="12" y="16"/>
                  </a:lnTo>
                  <a:lnTo>
                    <a:pt x="12" y="16"/>
                  </a:lnTo>
                  <a:lnTo>
                    <a:pt x="12" y="16"/>
                  </a:lnTo>
                  <a:lnTo>
                    <a:pt x="12" y="16"/>
                  </a:lnTo>
                  <a:lnTo>
                    <a:pt x="9" y="16"/>
                  </a:lnTo>
                  <a:lnTo>
                    <a:pt x="9" y="16"/>
                  </a:lnTo>
                  <a:lnTo>
                    <a:pt x="9" y="16"/>
                  </a:lnTo>
                  <a:lnTo>
                    <a:pt x="7" y="16"/>
                  </a:lnTo>
                  <a:lnTo>
                    <a:pt x="7" y="14"/>
                  </a:lnTo>
                  <a:lnTo>
                    <a:pt x="7" y="14"/>
                  </a:lnTo>
                  <a:lnTo>
                    <a:pt x="7" y="14"/>
                  </a:lnTo>
                  <a:lnTo>
                    <a:pt x="7" y="11"/>
                  </a:lnTo>
                  <a:lnTo>
                    <a:pt x="5" y="11"/>
                  </a:lnTo>
                  <a:lnTo>
                    <a:pt x="5" y="11"/>
                  </a:lnTo>
                  <a:lnTo>
                    <a:pt x="5" y="11"/>
                  </a:lnTo>
                  <a:lnTo>
                    <a:pt x="5" y="9"/>
                  </a:lnTo>
                  <a:lnTo>
                    <a:pt x="5" y="9"/>
                  </a:lnTo>
                  <a:lnTo>
                    <a:pt x="2" y="9"/>
                  </a:lnTo>
                  <a:lnTo>
                    <a:pt x="2" y="9"/>
                  </a:lnTo>
                  <a:lnTo>
                    <a:pt x="2" y="7"/>
                  </a:lnTo>
                  <a:lnTo>
                    <a:pt x="2" y="7"/>
                  </a:lnTo>
                  <a:lnTo>
                    <a:pt x="2" y="7"/>
                  </a:lnTo>
                  <a:lnTo>
                    <a:pt x="2" y="7"/>
                  </a:lnTo>
                  <a:lnTo>
                    <a:pt x="2" y="7"/>
                  </a:lnTo>
                  <a:lnTo>
                    <a:pt x="2" y="4"/>
                  </a:lnTo>
                  <a:lnTo>
                    <a:pt x="0" y="4"/>
                  </a:lnTo>
                  <a:lnTo>
                    <a:pt x="0" y="4"/>
                  </a:lnTo>
                  <a:lnTo>
                    <a:pt x="0" y="4"/>
                  </a:lnTo>
                  <a:lnTo>
                    <a:pt x="0" y="2"/>
                  </a:lnTo>
                  <a:lnTo>
                    <a:pt x="0" y="2"/>
                  </a:lnTo>
                  <a:lnTo>
                    <a:pt x="0" y="2"/>
                  </a:lnTo>
                  <a:lnTo>
                    <a:pt x="2" y="2"/>
                  </a:lnTo>
                  <a:lnTo>
                    <a:pt x="2" y="2"/>
                  </a:lnTo>
                  <a:lnTo>
                    <a:pt x="2" y="2"/>
                  </a:lnTo>
                  <a:lnTo>
                    <a:pt x="2" y="2"/>
                  </a:lnTo>
                  <a:lnTo>
                    <a:pt x="2" y="2"/>
                  </a:lnTo>
                  <a:lnTo>
                    <a:pt x="5" y="2"/>
                  </a:lnTo>
                  <a:lnTo>
                    <a:pt x="5" y="2"/>
                  </a:lnTo>
                  <a:lnTo>
                    <a:pt x="5" y="0"/>
                  </a:lnTo>
                  <a:lnTo>
                    <a:pt x="5" y="0"/>
                  </a:lnTo>
                  <a:lnTo>
                    <a:pt x="7"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0" name="Freeform 250"/>
            <p:cNvSpPr>
              <a:spLocks/>
            </p:cNvSpPr>
            <p:nvPr/>
          </p:nvSpPr>
          <p:spPr bwMode="auto">
            <a:xfrm>
              <a:off x="2852738" y="2684463"/>
              <a:ext cx="179388" cy="139700"/>
            </a:xfrm>
            <a:custGeom>
              <a:avLst/>
              <a:gdLst/>
              <a:ahLst/>
              <a:cxnLst>
                <a:cxn ang="0">
                  <a:pos x="80" y="5"/>
                </a:cxn>
                <a:cxn ang="0">
                  <a:pos x="85" y="10"/>
                </a:cxn>
                <a:cxn ang="0">
                  <a:pos x="90" y="19"/>
                </a:cxn>
                <a:cxn ang="0">
                  <a:pos x="92" y="24"/>
                </a:cxn>
                <a:cxn ang="0">
                  <a:pos x="97" y="31"/>
                </a:cxn>
                <a:cxn ang="0">
                  <a:pos x="104" y="31"/>
                </a:cxn>
                <a:cxn ang="0">
                  <a:pos x="111" y="36"/>
                </a:cxn>
                <a:cxn ang="0">
                  <a:pos x="113" y="43"/>
                </a:cxn>
                <a:cxn ang="0">
                  <a:pos x="109" y="41"/>
                </a:cxn>
                <a:cxn ang="0">
                  <a:pos x="101" y="41"/>
                </a:cxn>
                <a:cxn ang="0">
                  <a:pos x="97" y="45"/>
                </a:cxn>
                <a:cxn ang="0">
                  <a:pos x="94" y="53"/>
                </a:cxn>
                <a:cxn ang="0">
                  <a:pos x="92" y="60"/>
                </a:cxn>
                <a:cxn ang="0">
                  <a:pos x="92" y="67"/>
                </a:cxn>
                <a:cxn ang="0">
                  <a:pos x="90" y="72"/>
                </a:cxn>
                <a:cxn ang="0">
                  <a:pos x="87" y="74"/>
                </a:cxn>
                <a:cxn ang="0">
                  <a:pos x="85" y="69"/>
                </a:cxn>
                <a:cxn ang="0">
                  <a:pos x="83" y="79"/>
                </a:cxn>
                <a:cxn ang="0">
                  <a:pos x="80" y="88"/>
                </a:cxn>
                <a:cxn ang="0">
                  <a:pos x="73" y="86"/>
                </a:cxn>
                <a:cxn ang="0">
                  <a:pos x="68" y="81"/>
                </a:cxn>
                <a:cxn ang="0">
                  <a:pos x="64" y="76"/>
                </a:cxn>
                <a:cxn ang="0">
                  <a:pos x="71" y="74"/>
                </a:cxn>
                <a:cxn ang="0">
                  <a:pos x="66" y="69"/>
                </a:cxn>
                <a:cxn ang="0">
                  <a:pos x="71" y="62"/>
                </a:cxn>
                <a:cxn ang="0">
                  <a:pos x="66" y="57"/>
                </a:cxn>
                <a:cxn ang="0">
                  <a:pos x="59" y="60"/>
                </a:cxn>
                <a:cxn ang="0">
                  <a:pos x="52" y="62"/>
                </a:cxn>
                <a:cxn ang="0">
                  <a:pos x="45" y="67"/>
                </a:cxn>
                <a:cxn ang="0">
                  <a:pos x="40" y="69"/>
                </a:cxn>
                <a:cxn ang="0">
                  <a:pos x="33" y="74"/>
                </a:cxn>
                <a:cxn ang="0">
                  <a:pos x="33" y="72"/>
                </a:cxn>
                <a:cxn ang="0">
                  <a:pos x="33" y="67"/>
                </a:cxn>
                <a:cxn ang="0">
                  <a:pos x="30" y="62"/>
                </a:cxn>
                <a:cxn ang="0">
                  <a:pos x="26" y="57"/>
                </a:cxn>
                <a:cxn ang="0">
                  <a:pos x="21" y="55"/>
                </a:cxn>
                <a:cxn ang="0">
                  <a:pos x="16" y="50"/>
                </a:cxn>
                <a:cxn ang="0">
                  <a:pos x="16" y="48"/>
                </a:cxn>
                <a:cxn ang="0">
                  <a:pos x="19" y="43"/>
                </a:cxn>
                <a:cxn ang="0">
                  <a:pos x="14" y="38"/>
                </a:cxn>
                <a:cxn ang="0">
                  <a:pos x="7" y="34"/>
                </a:cxn>
                <a:cxn ang="0">
                  <a:pos x="11" y="27"/>
                </a:cxn>
                <a:cxn ang="0">
                  <a:pos x="7" y="22"/>
                </a:cxn>
                <a:cxn ang="0">
                  <a:pos x="2" y="19"/>
                </a:cxn>
                <a:cxn ang="0">
                  <a:pos x="2" y="19"/>
                </a:cxn>
                <a:cxn ang="0">
                  <a:pos x="2" y="12"/>
                </a:cxn>
                <a:cxn ang="0">
                  <a:pos x="9" y="10"/>
                </a:cxn>
                <a:cxn ang="0">
                  <a:pos x="14" y="15"/>
                </a:cxn>
                <a:cxn ang="0">
                  <a:pos x="21" y="19"/>
                </a:cxn>
                <a:cxn ang="0">
                  <a:pos x="28" y="19"/>
                </a:cxn>
                <a:cxn ang="0">
                  <a:pos x="33" y="19"/>
                </a:cxn>
                <a:cxn ang="0">
                  <a:pos x="33" y="12"/>
                </a:cxn>
                <a:cxn ang="0">
                  <a:pos x="26" y="10"/>
                </a:cxn>
                <a:cxn ang="0">
                  <a:pos x="28" y="0"/>
                </a:cxn>
                <a:cxn ang="0">
                  <a:pos x="35" y="0"/>
                </a:cxn>
                <a:cxn ang="0">
                  <a:pos x="40" y="5"/>
                </a:cxn>
                <a:cxn ang="0">
                  <a:pos x="45" y="10"/>
                </a:cxn>
                <a:cxn ang="0">
                  <a:pos x="49" y="15"/>
                </a:cxn>
                <a:cxn ang="0">
                  <a:pos x="56" y="17"/>
                </a:cxn>
                <a:cxn ang="0">
                  <a:pos x="64" y="12"/>
                </a:cxn>
                <a:cxn ang="0">
                  <a:pos x="71" y="10"/>
                </a:cxn>
                <a:cxn ang="0">
                  <a:pos x="73" y="3"/>
                </a:cxn>
              </a:cxnLst>
              <a:rect l="0" t="0" r="r" b="b"/>
              <a:pathLst>
                <a:path w="113" h="88">
                  <a:moveTo>
                    <a:pt x="75" y="0"/>
                  </a:moveTo>
                  <a:lnTo>
                    <a:pt x="75" y="0"/>
                  </a:lnTo>
                  <a:lnTo>
                    <a:pt x="78" y="0"/>
                  </a:lnTo>
                  <a:lnTo>
                    <a:pt x="78" y="0"/>
                  </a:lnTo>
                  <a:lnTo>
                    <a:pt x="78" y="0"/>
                  </a:lnTo>
                  <a:lnTo>
                    <a:pt x="78" y="3"/>
                  </a:lnTo>
                  <a:lnTo>
                    <a:pt x="78" y="3"/>
                  </a:lnTo>
                  <a:lnTo>
                    <a:pt x="80" y="3"/>
                  </a:lnTo>
                  <a:lnTo>
                    <a:pt x="80" y="3"/>
                  </a:lnTo>
                  <a:lnTo>
                    <a:pt x="80" y="5"/>
                  </a:lnTo>
                  <a:lnTo>
                    <a:pt x="80" y="5"/>
                  </a:lnTo>
                  <a:lnTo>
                    <a:pt x="80" y="5"/>
                  </a:lnTo>
                  <a:lnTo>
                    <a:pt x="83" y="5"/>
                  </a:lnTo>
                  <a:lnTo>
                    <a:pt x="83" y="8"/>
                  </a:lnTo>
                  <a:lnTo>
                    <a:pt x="83" y="8"/>
                  </a:lnTo>
                  <a:lnTo>
                    <a:pt x="83" y="8"/>
                  </a:lnTo>
                  <a:lnTo>
                    <a:pt x="83" y="8"/>
                  </a:lnTo>
                  <a:lnTo>
                    <a:pt x="83" y="10"/>
                  </a:lnTo>
                  <a:lnTo>
                    <a:pt x="85" y="10"/>
                  </a:lnTo>
                  <a:lnTo>
                    <a:pt x="85" y="10"/>
                  </a:lnTo>
                  <a:lnTo>
                    <a:pt x="85" y="10"/>
                  </a:lnTo>
                  <a:lnTo>
                    <a:pt x="85" y="10"/>
                  </a:lnTo>
                  <a:lnTo>
                    <a:pt x="85" y="10"/>
                  </a:lnTo>
                  <a:lnTo>
                    <a:pt x="85" y="12"/>
                  </a:lnTo>
                  <a:lnTo>
                    <a:pt x="87" y="12"/>
                  </a:lnTo>
                  <a:lnTo>
                    <a:pt x="87" y="12"/>
                  </a:lnTo>
                  <a:lnTo>
                    <a:pt x="87" y="12"/>
                  </a:lnTo>
                  <a:lnTo>
                    <a:pt x="87" y="15"/>
                  </a:lnTo>
                  <a:lnTo>
                    <a:pt x="87" y="15"/>
                  </a:lnTo>
                  <a:lnTo>
                    <a:pt x="90" y="15"/>
                  </a:lnTo>
                  <a:lnTo>
                    <a:pt x="90" y="17"/>
                  </a:lnTo>
                  <a:lnTo>
                    <a:pt x="90" y="17"/>
                  </a:lnTo>
                  <a:lnTo>
                    <a:pt x="90" y="19"/>
                  </a:lnTo>
                  <a:lnTo>
                    <a:pt x="90" y="19"/>
                  </a:lnTo>
                  <a:lnTo>
                    <a:pt x="90" y="19"/>
                  </a:lnTo>
                  <a:lnTo>
                    <a:pt x="90" y="19"/>
                  </a:lnTo>
                  <a:lnTo>
                    <a:pt x="90" y="22"/>
                  </a:lnTo>
                  <a:lnTo>
                    <a:pt x="90" y="22"/>
                  </a:lnTo>
                  <a:lnTo>
                    <a:pt x="90" y="22"/>
                  </a:lnTo>
                  <a:lnTo>
                    <a:pt x="92" y="22"/>
                  </a:lnTo>
                  <a:lnTo>
                    <a:pt x="92" y="24"/>
                  </a:lnTo>
                  <a:lnTo>
                    <a:pt x="92" y="24"/>
                  </a:lnTo>
                  <a:lnTo>
                    <a:pt x="92" y="24"/>
                  </a:lnTo>
                  <a:lnTo>
                    <a:pt x="92" y="24"/>
                  </a:lnTo>
                  <a:lnTo>
                    <a:pt x="94" y="24"/>
                  </a:lnTo>
                  <a:lnTo>
                    <a:pt x="94" y="27"/>
                  </a:lnTo>
                  <a:lnTo>
                    <a:pt x="94" y="27"/>
                  </a:lnTo>
                  <a:lnTo>
                    <a:pt x="97" y="27"/>
                  </a:lnTo>
                  <a:lnTo>
                    <a:pt x="97" y="27"/>
                  </a:lnTo>
                  <a:lnTo>
                    <a:pt x="97" y="27"/>
                  </a:lnTo>
                  <a:lnTo>
                    <a:pt x="97" y="29"/>
                  </a:lnTo>
                  <a:lnTo>
                    <a:pt x="97" y="29"/>
                  </a:lnTo>
                  <a:lnTo>
                    <a:pt x="97" y="29"/>
                  </a:lnTo>
                  <a:lnTo>
                    <a:pt x="97" y="31"/>
                  </a:lnTo>
                  <a:lnTo>
                    <a:pt x="97" y="31"/>
                  </a:lnTo>
                  <a:lnTo>
                    <a:pt x="97" y="31"/>
                  </a:lnTo>
                  <a:lnTo>
                    <a:pt x="99" y="31"/>
                  </a:lnTo>
                  <a:lnTo>
                    <a:pt x="99" y="31"/>
                  </a:lnTo>
                  <a:lnTo>
                    <a:pt x="99" y="31"/>
                  </a:lnTo>
                  <a:lnTo>
                    <a:pt x="99" y="34"/>
                  </a:lnTo>
                  <a:lnTo>
                    <a:pt x="101" y="34"/>
                  </a:lnTo>
                  <a:lnTo>
                    <a:pt x="101" y="34"/>
                  </a:lnTo>
                  <a:lnTo>
                    <a:pt x="104" y="34"/>
                  </a:lnTo>
                  <a:lnTo>
                    <a:pt x="104" y="34"/>
                  </a:lnTo>
                  <a:lnTo>
                    <a:pt x="104" y="34"/>
                  </a:lnTo>
                  <a:lnTo>
                    <a:pt x="104" y="31"/>
                  </a:lnTo>
                  <a:lnTo>
                    <a:pt x="106" y="31"/>
                  </a:lnTo>
                  <a:lnTo>
                    <a:pt x="106" y="31"/>
                  </a:lnTo>
                  <a:lnTo>
                    <a:pt x="106" y="31"/>
                  </a:lnTo>
                  <a:lnTo>
                    <a:pt x="109" y="31"/>
                  </a:lnTo>
                  <a:lnTo>
                    <a:pt x="109" y="34"/>
                  </a:lnTo>
                  <a:lnTo>
                    <a:pt x="109" y="34"/>
                  </a:lnTo>
                  <a:lnTo>
                    <a:pt x="109" y="34"/>
                  </a:lnTo>
                  <a:lnTo>
                    <a:pt x="111" y="34"/>
                  </a:lnTo>
                  <a:lnTo>
                    <a:pt x="111" y="34"/>
                  </a:lnTo>
                  <a:lnTo>
                    <a:pt x="111" y="34"/>
                  </a:lnTo>
                  <a:lnTo>
                    <a:pt x="111" y="36"/>
                  </a:lnTo>
                  <a:lnTo>
                    <a:pt x="113" y="36"/>
                  </a:lnTo>
                  <a:lnTo>
                    <a:pt x="113" y="36"/>
                  </a:lnTo>
                  <a:lnTo>
                    <a:pt x="113" y="36"/>
                  </a:lnTo>
                  <a:lnTo>
                    <a:pt x="113" y="36"/>
                  </a:lnTo>
                  <a:lnTo>
                    <a:pt x="113" y="38"/>
                  </a:lnTo>
                  <a:lnTo>
                    <a:pt x="113" y="38"/>
                  </a:lnTo>
                  <a:lnTo>
                    <a:pt x="113" y="41"/>
                  </a:lnTo>
                  <a:lnTo>
                    <a:pt x="113" y="41"/>
                  </a:lnTo>
                  <a:lnTo>
                    <a:pt x="113" y="41"/>
                  </a:lnTo>
                  <a:lnTo>
                    <a:pt x="113" y="43"/>
                  </a:lnTo>
                  <a:lnTo>
                    <a:pt x="113" y="43"/>
                  </a:lnTo>
                  <a:lnTo>
                    <a:pt x="113" y="43"/>
                  </a:lnTo>
                  <a:lnTo>
                    <a:pt x="113" y="43"/>
                  </a:lnTo>
                  <a:lnTo>
                    <a:pt x="113" y="41"/>
                  </a:lnTo>
                  <a:lnTo>
                    <a:pt x="113" y="41"/>
                  </a:lnTo>
                  <a:lnTo>
                    <a:pt x="113" y="41"/>
                  </a:lnTo>
                  <a:lnTo>
                    <a:pt x="111" y="41"/>
                  </a:lnTo>
                  <a:lnTo>
                    <a:pt x="111" y="41"/>
                  </a:lnTo>
                  <a:lnTo>
                    <a:pt x="111" y="41"/>
                  </a:lnTo>
                  <a:lnTo>
                    <a:pt x="111" y="41"/>
                  </a:lnTo>
                  <a:lnTo>
                    <a:pt x="109" y="41"/>
                  </a:lnTo>
                  <a:lnTo>
                    <a:pt x="109" y="41"/>
                  </a:lnTo>
                  <a:lnTo>
                    <a:pt x="109" y="41"/>
                  </a:lnTo>
                  <a:lnTo>
                    <a:pt x="106" y="41"/>
                  </a:lnTo>
                  <a:lnTo>
                    <a:pt x="106" y="41"/>
                  </a:lnTo>
                  <a:lnTo>
                    <a:pt x="106" y="41"/>
                  </a:lnTo>
                  <a:lnTo>
                    <a:pt x="106" y="41"/>
                  </a:lnTo>
                  <a:lnTo>
                    <a:pt x="104" y="41"/>
                  </a:lnTo>
                  <a:lnTo>
                    <a:pt x="104" y="41"/>
                  </a:lnTo>
                  <a:lnTo>
                    <a:pt x="104" y="41"/>
                  </a:lnTo>
                  <a:lnTo>
                    <a:pt x="104" y="41"/>
                  </a:lnTo>
                  <a:lnTo>
                    <a:pt x="101" y="41"/>
                  </a:lnTo>
                  <a:lnTo>
                    <a:pt x="101" y="41"/>
                  </a:lnTo>
                  <a:lnTo>
                    <a:pt x="101" y="41"/>
                  </a:lnTo>
                  <a:lnTo>
                    <a:pt x="99" y="41"/>
                  </a:lnTo>
                  <a:lnTo>
                    <a:pt x="99" y="41"/>
                  </a:lnTo>
                  <a:lnTo>
                    <a:pt x="99" y="43"/>
                  </a:lnTo>
                  <a:lnTo>
                    <a:pt x="99" y="43"/>
                  </a:lnTo>
                  <a:lnTo>
                    <a:pt x="97" y="43"/>
                  </a:lnTo>
                  <a:lnTo>
                    <a:pt x="97" y="43"/>
                  </a:lnTo>
                  <a:lnTo>
                    <a:pt x="97" y="43"/>
                  </a:lnTo>
                  <a:lnTo>
                    <a:pt x="97" y="43"/>
                  </a:lnTo>
                  <a:lnTo>
                    <a:pt x="97" y="45"/>
                  </a:lnTo>
                  <a:lnTo>
                    <a:pt x="97" y="45"/>
                  </a:lnTo>
                  <a:lnTo>
                    <a:pt x="94" y="45"/>
                  </a:lnTo>
                  <a:lnTo>
                    <a:pt x="94" y="48"/>
                  </a:lnTo>
                  <a:lnTo>
                    <a:pt x="97" y="48"/>
                  </a:lnTo>
                  <a:lnTo>
                    <a:pt x="97" y="48"/>
                  </a:lnTo>
                  <a:lnTo>
                    <a:pt x="97" y="50"/>
                  </a:lnTo>
                  <a:lnTo>
                    <a:pt x="97" y="50"/>
                  </a:lnTo>
                  <a:lnTo>
                    <a:pt x="94" y="50"/>
                  </a:lnTo>
                  <a:lnTo>
                    <a:pt x="94" y="50"/>
                  </a:lnTo>
                  <a:lnTo>
                    <a:pt x="94" y="53"/>
                  </a:lnTo>
                  <a:lnTo>
                    <a:pt x="94" y="53"/>
                  </a:lnTo>
                  <a:lnTo>
                    <a:pt x="94" y="53"/>
                  </a:lnTo>
                  <a:lnTo>
                    <a:pt x="94" y="55"/>
                  </a:lnTo>
                  <a:lnTo>
                    <a:pt x="94" y="55"/>
                  </a:lnTo>
                  <a:lnTo>
                    <a:pt x="94" y="55"/>
                  </a:lnTo>
                  <a:lnTo>
                    <a:pt x="94" y="57"/>
                  </a:lnTo>
                  <a:lnTo>
                    <a:pt x="94" y="57"/>
                  </a:lnTo>
                  <a:lnTo>
                    <a:pt x="92" y="57"/>
                  </a:lnTo>
                  <a:lnTo>
                    <a:pt x="92" y="57"/>
                  </a:lnTo>
                  <a:lnTo>
                    <a:pt x="92" y="57"/>
                  </a:lnTo>
                  <a:lnTo>
                    <a:pt x="92" y="60"/>
                  </a:lnTo>
                  <a:lnTo>
                    <a:pt x="92" y="60"/>
                  </a:lnTo>
                  <a:lnTo>
                    <a:pt x="92" y="60"/>
                  </a:lnTo>
                  <a:lnTo>
                    <a:pt x="92" y="62"/>
                  </a:lnTo>
                  <a:lnTo>
                    <a:pt x="92" y="62"/>
                  </a:lnTo>
                  <a:lnTo>
                    <a:pt x="92" y="62"/>
                  </a:lnTo>
                  <a:lnTo>
                    <a:pt x="94" y="62"/>
                  </a:lnTo>
                  <a:lnTo>
                    <a:pt x="94" y="64"/>
                  </a:lnTo>
                  <a:lnTo>
                    <a:pt x="94" y="64"/>
                  </a:lnTo>
                  <a:lnTo>
                    <a:pt x="94" y="64"/>
                  </a:lnTo>
                  <a:lnTo>
                    <a:pt x="94" y="67"/>
                  </a:lnTo>
                  <a:lnTo>
                    <a:pt x="94" y="67"/>
                  </a:lnTo>
                  <a:lnTo>
                    <a:pt x="94" y="67"/>
                  </a:lnTo>
                  <a:lnTo>
                    <a:pt x="92" y="67"/>
                  </a:lnTo>
                  <a:lnTo>
                    <a:pt x="92" y="67"/>
                  </a:lnTo>
                  <a:lnTo>
                    <a:pt x="92" y="67"/>
                  </a:lnTo>
                  <a:lnTo>
                    <a:pt x="92" y="67"/>
                  </a:lnTo>
                  <a:lnTo>
                    <a:pt x="90" y="67"/>
                  </a:lnTo>
                  <a:lnTo>
                    <a:pt x="90" y="67"/>
                  </a:lnTo>
                  <a:lnTo>
                    <a:pt x="90" y="69"/>
                  </a:lnTo>
                  <a:lnTo>
                    <a:pt x="90" y="69"/>
                  </a:lnTo>
                  <a:lnTo>
                    <a:pt x="90" y="69"/>
                  </a:lnTo>
                  <a:lnTo>
                    <a:pt x="90" y="72"/>
                  </a:lnTo>
                  <a:lnTo>
                    <a:pt x="90" y="72"/>
                  </a:lnTo>
                  <a:lnTo>
                    <a:pt x="90" y="72"/>
                  </a:lnTo>
                  <a:lnTo>
                    <a:pt x="90" y="74"/>
                  </a:lnTo>
                  <a:lnTo>
                    <a:pt x="90" y="74"/>
                  </a:lnTo>
                  <a:lnTo>
                    <a:pt x="90" y="74"/>
                  </a:lnTo>
                  <a:lnTo>
                    <a:pt x="90" y="76"/>
                  </a:lnTo>
                  <a:lnTo>
                    <a:pt x="87" y="76"/>
                  </a:lnTo>
                  <a:lnTo>
                    <a:pt x="87" y="76"/>
                  </a:lnTo>
                  <a:lnTo>
                    <a:pt x="85" y="76"/>
                  </a:lnTo>
                  <a:lnTo>
                    <a:pt x="85" y="74"/>
                  </a:lnTo>
                  <a:lnTo>
                    <a:pt x="85" y="74"/>
                  </a:lnTo>
                  <a:lnTo>
                    <a:pt x="87" y="74"/>
                  </a:lnTo>
                  <a:lnTo>
                    <a:pt x="87" y="74"/>
                  </a:lnTo>
                  <a:lnTo>
                    <a:pt x="87" y="72"/>
                  </a:lnTo>
                  <a:lnTo>
                    <a:pt x="90" y="72"/>
                  </a:lnTo>
                  <a:lnTo>
                    <a:pt x="90" y="72"/>
                  </a:lnTo>
                  <a:lnTo>
                    <a:pt x="87" y="72"/>
                  </a:lnTo>
                  <a:lnTo>
                    <a:pt x="87" y="72"/>
                  </a:lnTo>
                  <a:lnTo>
                    <a:pt x="87" y="69"/>
                  </a:lnTo>
                  <a:lnTo>
                    <a:pt x="85" y="69"/>
                  </a:lnTo>
                  <a:lnTo>
                    <a:pt x="85" y="69"/>
                  </a:lnTo>
                  <a:lnTo>
                    <a:pt x="85" y="69"/>
                  </a:lnTo>
                  <a:lnTo>
                    <a:pt x="85" y="69"/>
                  </a:lnTo>
                  <a:lnTo>
                    <a:pt x="85" y="69"/>
                  </a:lnTo>
                  <a:lnTo>
                    <a:pt x="85" y="72"/>
                  </a:lnTo>
                  <a:lnTo>
                    <a:pt x="85" y="72"/>
                  </a:lnTo>
                  <a:lnTo>
                    <a:pt x="85" y="74"/>
                  </a:lnTo>
                  <a:lnTo>
                    <a:pt x="85" y="74"/>
                  </a:lnTo>
                  <a:lnTo>
                    <a:pt x="85" y="76"/>
                  </a:lnTo>
                  <a:lnTo>
                    <a:pt x="85" y="76"/>
                  </a:lnTo>
                  <a:lnTo>
                    <a:pt x="83" y="76"/>
                  </a:lnTo>
                  <a:lnTo>
                    <a:pt x="83" y="79"/>
                  </a:lnTo>
                  <a:lnTo>
                    <a:pt x="83" y="79"/>
                  </a:lnTo>
                  <a:lnTo>
                    <a:pt x="83" y="79"/>
                  </a:lnTo>
                  <a:lnTo>
                    <a:pt x="83" y="79"/>
                  </a:lnTo>
                  <a:lnTo>
                    <a:pt x="83" y="81"/>
                  </a:lnTo>
                  <a:lnTo>
                    <a:pt x="83" y="81"/>
                  </a:lnTo>
                  <a:lnTo>
                    <a:pt x="83" y="81"/>
                  </a:lnTo>
                  <a:lnTo>
                    <a:pt x="83" y="83"/>
                  </a:lnTo>
                  <a:lnTo>
                    <a:pt x="83" y="83"/>
                  </a:lnTo>
                  <a:lnTo>
                    <a:pt x="83" y="86"/>
                  </a:lnTo>
                  <a:lnTo>
                    <a:pt x="83" y="86"/>
                  </a:lnTo>
                  <a:lnTo>
                    <a:pt x="83" y="88"/>
                  </a:lnTo>
                  <a:lnTo>
                    <a:pt x="83" y="88"/>
                  </a:lnTo>
                  <a:lnTo>
                    <a:pt x="83" y="88"/>
                  </a:lnTo>
                  <a:lnTo>
                    <a:pt x="80" y="88"/>
                  </a:lnTo>
                  <a:lnTo>
                    <a:pt x="80" y="88"/>
                  </a:lnTo>
                  <a:lnTo>
                    <a:pt x="80" y="88"/>
                  </a:lnTo>
                  <a:lnTo>
                    <a:pt x="78" y="88"/>
                  </a:lnTo>
                  <a:lnTo>
                    <a:pt x="78" y="88"/>
                  </a:lnTo>
                  <a:lnTo>
                    <a:pt x="78" y="88"/>
                  </a:lnTo>
                  <a:lnTo>
                    <a:pt x="75" y="88"/>
                  </a:lnTo>
                  <a:lnTo>
                    <a:pt x="75" y="88"/>
                  </a:lnTo>
                  <a:lnTo>
                    <a:pt x="75" y="86"/>
                  </a:lnTo>
                  <a:lnTo>
                    <a:pt x="75" y="86"/>
                  </a:lnTo>
                  <a:lnTo>
                    <a:pt x="73" y="86"/>
                  </a:lnTo>
                  <a:lnTo>
                    <a:pt x="73" y="86"/>
                  </a:lnTo>
                  <a:lnTo>
                    <a:pt x="73" y="86"/>
                  </a:lnTo>
                  <a:lnTo>
                    <a:pt x="73" y="83"/>
                  </a:lnTo>
                  <a:lnTo>
                    <a:pt x="73" y="83"/>
                  </a:lnTo>
                  <a:lnTo>
                    <a:pt x="73" y="83"/>
                  </a:lnTo>
                  <a:lnTo>
                    <a:pt x="73" y="83"/>
                  </a:lnTo>
                  <a:lnTo>
                    <a:pt x="71" y="83"/>
                  </a:lnTo>
                  <a:lnTo>
                    <a:pt x="71" y="83"/>
                  </a:lnTo>
                  <a:lnTo>
                    <a:pt x="71" y="83"/>
                  </a:lnTo>
                  <a:lnTo>
                    <a:pt x="71" y="83"/>
                  </a:lnTo>
                  <a:lnTo>
                    <a:pt x="71" y="81"/>
                  </a:lnTo>
                  <a:lnTo>
                    <a:pt x="68" y="81"/>
                  </a:lnTo>
                  <a:lnTo>
                    <a:pt x="68" y="81"/>
                  </a:lnTo>
                  <a:lnTo>
                    <a:pt x="68" y="79"/>
                  </a:lnTo>
                  <a:lnTo>
                    <a:pt x="68" y="79"/>
                  </a:lnTo>
                  <a:lnTo>
                    <a:pt x="66" y="79"/>
                  </a:lnTo>
                  <a:lnTo>
                    <a:pt x="66" y="79"/>
                  </a:lnTo>
                  <a:lnTo>
                    <a:pt x="66" y="79"/>
                  </a:lnTo>
                  <a:lnTo>
                    <a:pt x="66" y="79"/>
                  </a:lnTo>
                  <a:lnTo>
                    <a:pt x="64" y="79"/>
                  </a:lnTo>
                  <a:lnTo>
                    <a:pt x="64" y="79"/>
                  </a:lnTo>
                  <a:lnTo>
                    <a:pt x="64" y="79"/>
                  </a:lnTo>
                  <a:lnTo>
                    <a:pt x="64" y="76"/>
                  </a:lnTo>
                  <a:lnTo>
                    <a:pt x="64" y="76"/>
                  </a:lnTo>
                  <a:lnTo>
                    <a:pt x="64" y="76"/>
                  </a:lnTo>
                  <a:lnTo>
                    <a:pt x="66" y="76"/>
                  </a:lnTo>
                  <a:lnTo>
                    <a:pt x="66" y="74"/>
                  </a:lnTo>
                  <a:lnTo>
                    <a:pt x="66" y="74"/>
                  </a:lnTo>
                  <a:lnTo>
                    <a:pt x="66" y="74"/>
                  </a:lnTo>
                  <a:lnTo>
                    <a:pt x="68" y="74"/>
                  </a:lnTo>
                  <a:lnTo>
                    <a:pt x="68" y="74"/>
                  </a:lnTo>
                  <a:lnTo>
                    <a:pt x="71" y="74"/>
                  </a:lnTo>
                  <a:lnTo>
                    <a:pt x="71" y="74"/>
                  </a:lnTo>
                  <a:lnTo>
                    <a:pt x="71" y="74"/>
                  </a:lnTo>
                  <a:lnTo>
                    <a:pt x="71" y="74"/>
                  </a:lnTo>
                  <a:lnTo>
                    <a:pt x="71" y="72"/>
                  </a:lnTo>
                  <a:lnTo>
                    <a:pt x="71" y="72"/>
                  </a:lnTo>
                  <a:lnTo>
                    <a:pt x="71" y="72"/>
                  </a:lnTo>
                  <a:lnTo>
                    <a:pt x="71" y="72"/>
                  </a:lnTo>
                  <a:lnTo>
                    <a:pt x="71" y="69"/>
                  </a:lnTo>
                  <a:lnTo>
                    <a:pt x="68" y="69"/>
                  </a:lnTo>
                  <a:lnTo>
                    <a:pt x="68" y="69"/>
                  </a:lnTo>
                  <a:lnTo>
                    <a:pt x="68" y="69"/>
                  </a:lnTo>
                  <a:lnTo>
                    <a:pt x="66" y="69"/>
                  </a:lnTo>
                  <a:lnTo>
                    <a:pt x="66" y="69"/>
                  </a:lnTo>
                  <a:lnTo>
                    <a:pt x="66" y="69"/>
                  </a:lnTo>
                  <a:lnTo>
                    <a:pt x="66" y="67"/>
                  </a:lnTo>
                  <a:lnTo>
                    <a:pt x="66" y="67"/>
                  </a:lnTo>
                  <a:lnTo>
                    <a:pt x="66" y="67"/>
                  </a:lnTo>
                  <a:lnTo>
                    <a:pt x="68" y="67"/>
                  </a:lnTo>
                  <a:lnTo>
                    <a:pt x="68" y="64"/>
                  </a:lnTo>
                  <a:lnTo>
                    <a:pt x="68" y="64"/>
                  </a:lnTo>
                  <a:lnTo>
                    <a:pt x="71" y="64"/>
                  </a:lnTo>
                  <a:lnTo>
                    <a:pt x="71" y="64"/>
                  </a:lnTo>
                  <a:lnTo>
                    <a:pt x="71" y="64"/>
                  </a:lnTo>
                  <a:lnTo>
                    <a:pt x="71" y="62"/>
                  </a:lnTo>
                  <a:lnTo>
                    <a:pt x="71" y="62"/>
                  </a:lnTo>
                  <a:lnTo>
                    <a:pt x="71" y="62"/>
                  </a:lnTo>
                  <a:lnTo>
                    <a:pt x="68" y="62"/>
                  </a:lnTo>
                  <a:lnTo>
                    <a:pt x="68" y="62"/>
                  </a:lnTo>
                  <a:lnTo>
                    <a:pt x="68" y="60"/>
                  </a:lnTo>
                  <a:lnTo>
                    <a:pt x="66" y="60"/>
                  </a:lnTo>
                  <a:lnTo>
                    <a:pt x="66" y="60"/>
                  </a:lnTo>
                  <a:lnTo>
                    <a:pt x="66" y="60"/>
                  </a:lnTo>
                  <a:lnTo>
                    <a:pt x="66" y="60"/>
                  </a:lnTo>
                  <a:lnTo>
                    <a:pt x="66" y="60"/>
                  </a:lnTo>
                  <a:lnTo>
                    <a:pt x="66" y="57"/>
                  </a:lnTo>
                  <a:lnTo>
                    <a:pt x="64" y="57"/>
                  </a:lnTo>
                  <a:lnTo>
                    <a:pt x="64" y="57"/>
                  </a:lnTo>
                  <a:lnTo>
                    <a:pt x="64" y="57"/>
                  </a:lnTo>
                  <a:lnTo>
                    <a:pt x="64" y="57"/>
                  </a:lnTo>
                  <a:lnTo>
                    <a:pt x="61" y="57"/>
                  </a:lnTo>
                  <a:lnTo>
                    <a:pt x="61" y="57"/>
                  </a:lnTo>
                  <a:lnTo>
                    <a:pt x="59" y="57"/>
                  </a:lnTo>
                  <a:lnTo>
                    <a:pt x="59" y="57"/>
                  </a:lnTo>
                  <a:lnTo>
                    <a:pt x="59" y="57"/>
                  </a:lnTo>
                  <a:lnTo>
                    <a:pt x="59" y="57"/>
                  </a:lnTo>
                  <a:lnTo>
                    <a:pt x="59" y="60"/>
                  </a:lnTo>
                  <a:lnTo>
                    <a:pt x="56" y="60"/>
                  </a:lnTo>
                  <a:lnTo>
                    <a:pt x="56" y="60"/>
                  </a:lnTo>
                  <a:lnTo>
                    <a:pt x="56" y="60"/>
                  </a:lnTo>
                  <a:lnTo>
                    <a:pt x="56" y="60"/>
                  </a:lnTo>
                  <a:lnTo>
                    <a:pt x="54" y="60"/>
                  </a:lnTo>
                  <a:lnTo>
                    <a:pt x="54" y="60"/>
                  </a:lnTo>
                  <a:lnTo>
                    <a:pt x="54" y="60"/>
                  </a:lnTo>
                  <a:lnTo>
                    <a:pt x="52" y="60"/>
                  </a:lnTo>
                  <a:lnTo>
                    <a:pt x="52" y="60"/>
                  </a:lnTo>
                  <a:lnTo>
                    <a:pt x="52" y="62"/>
                  </a:lnTo>
                  <a:lnTo>
                    <a:pt x="52" y="62"/>
                  </a:lnTo>
                  <a:lnTo>
                    <a:pt x="49" y="62"/>
                  </a:lnTo>
                  <a:lnTo>
                    <a:pt x="49" y="62"/>
                  </a:lnTo>
                  <a:lnTo>
                    <a:pt x="49" y="62"/>
                  </a:lnTo>
                  <a:lnTo>
                    <a:pt x="49" y="64"/>
                  </a:lnTo>
                  <a:lnTo>
                    <a:pt x="49" y="64"/>
                  </a:lnTo>
                  <a:lnTo>
                    <a:pt x="49" y="64"/>
                  </a:lnTo>
                  <a:lnTo>
                    <a:pt x="47" y="64"/>
                  </a:lnTo>
                  <a:lnTo>
                    <a:pt x="47" y="64"/>
                  </a:lnTo>
                  <a:lnTo>
                    <a:pt x="47" y="67"/>
                  </a:lnTo>
                  <a:lnTo>
                    <a:pt x="45" y="67"/>
                  </a:lnTo>
                  <a:lnTo>
                    <a:pt x="45" y="67"/>
                  </a:lnTo>
                  <a:lnTo>
                    <a:pt x="45" y="67"/>
                  </a:lnTo>
                  <a:lnTo>
                    <a:pt x="45" y="67"/>
                  </a:lnTo>
                  <a:lnTo>
                    <a:pt x="42" y="67"/>
                  </a:lnTo>
                  <a:lnTo>
                    <a:pt x="42" y="69"/>
                  </a:lnTo>
                  <a:lnTo>
                    <a:pt x="42" y="69"/>
                  </a:lnTo>
                  <a:lnTo>
                    <a:pt x="42" y="69"/>
                  </a:lnTo>
                  <a:lnTo>
                    <a:pt x="42" y="69"/>
                  </a:lnTo>
                  <a:lnTo>
                    <a:pt x="40" y="69"/>
                  </a:lnTo>
                  <a:lnTo>
                    <a:pt x="40" y="69"/>
                  </a:lnTo>
                  <a:lnTo>
                    <a:pt x="40" y="69"/>
                  </a:lnTo>
                  <a:lnTo>
                    <a:pt x="40" y="69"/>
                  </a:lnTo>
                  <a:lnTo>
                    <a:pt x="40" y="69"/>
                  </a:lnTo>
                  <a:lnTo>
                    <a:pt x="38" y="69"/>
                  </a:lnTo>
                  <a:lnTo>
                    <a:pt x="38" y="72"/>
                  </a:lnTo>
                  <a:lnTo>
                    <a:pt x="38" y="72"/>
                  </a:lnTo>
                  <a:lnTo>
                    <a:pt x="38" y="72"/>
                  </a:lnTo>
                  <a:lnTo>
                    <a:pt x="38" y="72"/>
                  </a:lnTo>
                  <a:lnTo>
                    <a:pt x="38" y="74"/>
                  </a:lnTo>
                  <a:lnTo>
                    <a:pt x="35" y="74"/>
                  </a:lnTo>
                  <a:lnTo>
                    <a:pt x="35" y="74"/>
                  </a:lnTo>
                  <a:lnTo>
                    <a:pt x="35" y="74"/>
                  </a:lnTo>
                  <a:lnTo>
                    <a:pt x="33" y="74"/>
                  </a:lnTo>
                  <a:lnTo>
                    <a:pt x="33" y="76"/>
                  </a:lnTo>
                  <a:lnTo>
                    <a:pt x="33" y="76"/>
                  </a:lnTo>
                  <a:lnTo>
                    <a:pt x="33" y="76"/>
                  </a:lnTo>
                  <a:lnTo>
                    <a:pt x="33" y="76"/>
                  </a:lnTo>
                  <a:lnTo>
                    <a:pt x="33" y="76"/>
                  </a:lnTo>
                  <a:lnTo>
                    <a:pt x="30" y="76"/>
                  </a:lnTo>
                  <a:lnTo>
                    <a:pt x="30" y="74"/>
                  </a:lnTo>
                  <a:lnTo>
                    <a:pt x="33" y="74"/>
                  </a:lnTo>
                  <a:lnTo>
                    <a:pt x="33" y="74"/>
                  </a:lnTo>
                  <a:lnTo>
                    <a:pt x="33" y="72"/>
                  </a:lnTo>
                  <a:lnTo>
                    <a:pt x="33" y="72"/>
                  </a:lnTo>
                  <a:lnTo>
                    <a:pt x="30" y="72"/>
                  </a:lnTo>
                  <a:lnTo>
                    <a:pt x="30" y="69"/>
                  </a:lnTo>
                  <a:lnTo>
                    <a:pt x="30" y="69"/>
                  </a:lnTo>
                  <a:lnTo>
                    <a:pt x="30" y="69"/>
                  </a:lnTo>
                  <a:lnTo>
                    <a:pt x="30" y="69"/>
                  </a:lnTo>
                  <a:lnTo>
                    <a:pt x="30" y="69"/>
                  </a:lnTo>
                  <a:lnTo>
                    <a:pt x="33" y="69"/>
                  </a:lnTo>
                  <a:lnTo>
                    <a:pt x="33" y="69"/>
                  </a:lnTo>
                  <a:lnTo>
                    <a:pt x="33" y="69"/>
                  </a:lnTo>
                  <a:lnTo>
                    <a:pt x="33" y="69"/>
                  </a:lnTo>
                  <a:lnTo>
                    <a:pt x="33" y="67"/>
                  </a:lnTo>
                  <a:lnTo>
                    <a:pt x="33" y="67"/>
                  </a:lnTo>
                  <a:lnTo>
                    <a:pt x="33" y="67"/>
                  </a:lnTo>
                  <a:lnTo>
                    <a:pt x="33" y="64"/>
                  </a:lnTo>
                  <a:lnTo>
                    <a:pt x="30" y="64"/>
                  </a:lnTo>
                  <a:lnTo>
                    <a:pt x="30" y="64"/>
                  </a:lnTo>
                  <a:lnTo>
                    <a:pt x="30" y="64"/>
                  </a:lnTo>
                  <a:lnTo>
                    <a:pt x="30" y="64"/>
                  </a:lnTo>
                  <a:lnTo>
                    <a:pt x="30" y="62"/>
                  </a:lnTo>
                  <a:lnTo>
                    <a:pt x="30" y="62"/>
                  </a:lnTo>
                  <a:lnTo>
                    <a:pt x="30" y="62"/>
                  </a:lnTo>
                  <a:lnTo>
                    <a:pt x="30" y="62"/>
                  </a:lnTo>
                  <a:lnTo>
                    <a:pt x="30" y="60"/>
                  </a:lnTo>
                  <a:lnTo>
                    <a:pt x="30" y="60"/>
                  </a:lnTo>
                  <a:lnTo>
                    <a:pt x="33" y="60"/>
                  </a:lnTo>
                  <a:lnTo>
                    <a:pt x="33" y="60"/>
                  </a:lnTo>
                  <a:lnTo>
                    <a:pt x="30" y="60"/>
                  </a:lnTo>
                  <a:lnTo>
                    <a:pt x="30" y="60"/>
                  </a:lnTo>
                  <a:lnTo>
                    <a:pt x="30" y="60"/>
                  </a:lnTo>
                  <a:lnTo>
                    <a:pt x="30" y="57"/>
                  </a:lnTo>
                  <a:lnTo>
                    <a:pt x="28" y="57"/>
                  </a:lnTo>
                  <a:lnTo>
                    <a:pt x="28" y="57"/>
                  </a:lnTo>
                  <a:lnTo>
                    <a:pt x="26" y="57"/>
                  </a:lnTo>
                  <a:lnTo>
                    <a:pt x="26" y="57"/>
                  </a:lnTo>
                  <a:lnTo>
                    <a:pt x="26" y="57"/>
                  </a:lnTo>
                  <a:lnTo>
                    <a:pt x="26" y="60"/>
                  </a:lnTo>
                  <a:lnTo>
                    <a:pt x="23" y="60"/>
                  </a:lnTo>
                  <a:lnTo>
                    <a:pt x="23" y="57"/>
                  </a:lnTo>
                  <a:lnTo>
                    <a:pt x="23" y="57"/>
                  </a:lnTo>
                  <a:lnTo>
                    <a:pt x="23" y="57"/>
                  </a:lnTo>
                  <a:lnTo>
                    <a:pt x="23" y="57"/>
                  </a:lnTo>
                  <a:lnTo>
                    <a:pt x="23" y="55"/>
                  </a:lnTo>
                  <a:lnTo>
                    <a:pt x="21" y="55"/>
                  </a:lnTo>
                  <a:lnTo>
                    <a:pt x="21" y="55"/>
                  </a:lnTo>
                  <a:lnTo>
                    <a:pt x="21" y="55"/>
                  </a:lnTo>
                  <a:lnTo>
                    <a:pt x="21" y="53"/>
                  </a:lnTo>
                  <a:lnTo>
                    <a:pt x="19" y="53"/>
                  </a:lnTo>
                  <a:lnTo>
                    <a:pt x="19" y="53"/>
                  </a:lnTo>
                  <a:lnTo>
                    <a:pt x="19" y="53"/>
                  </a:lnTo>
                  <a:lnTo>
                    <a:pt x="19" y="53"/>
                  </a:lnTo>
                  <a:lnTo>
                    <a:pt x="16" y="53"/>
                  </a:lnTo>
                  <a:lnTo>
                    <a:pt x="16" y="50"/>
                  </a:lnTo>
                  <a:lnTo>
                    <a:pt x="16" y="50"/>
                  </a:lnTo>
                  <a:lnTo>
                    <a:pt x="16" y="50"/>
                  </a:lnTo>
                  <a:lnTo>
                    <a:pt x="16" y="50"/>
                  </a:lnTo>
                  <a:lnTo>
                    <a:pt x="16" y="50"/>
                  </a:lnTo>
                  <a:lnTo>
                    <a:pt x="14" y="50"/>
                  </a:lnTo>
                  <a:lnTo>
                    <a:pt x="14" y="50"/>
                  </a:lnTo>
                  <a:lnTo>
                    <a:pt x="11" y="50"/>
                  </a:lnTo>
                  <a:lnTo>
                    <a:pt x="11" y="48"/>
                  </a:lnTo>
                  <a:lnTo>
                    <a:pt x="11" y="48"/>
                  </a:lnTo>
                  <a:lnTo>
                    <a:pt x="11" y="48"/>
                  </a:lnTo>
                  <a:lnTo>
                    <a:pt x="11" y="48"/>
                  </a:lnTo>
                  <a:lnTo>
                    <a:pt x="14" y="48"/>
                  </a:lnTo>
                  <a:lnTo>
                    <a:pt x="14" y="48"/>
                  </a:lnTo>
                  <a:lnTo>
                    <a:pt x="16" y="48"/>
                  </a:lnTo>
                  <a:lnTo>
                    <a:pt x="16" y="48"/>
                  </a:lnTo>
                  <a:lnTo>
                    <a:pt x="16" y="48"/>
                  </a:lnTo>
                  <a:lnTo>
                    <a:pt x="16" y="48"/>
                  </a:lnTo>
                  <a:lnTo>
                    <a:pt x="16" y="48"/>
                  </a:lnTo>
                  <a:lnTo>
                    <a:pt x="19" y="48"/>
                  </a:lnTo>
                  <a:lnTo>
                    <a:pt x="19" y="45"/>
                  </a:lnTo>
                  <a:lnTo>
                    <a:pt x="19" y="45"/>
                  </a:lnTo>
                  <a:lnTo>
                    <a:pt x="19" y="45"/>
                  </a:lnTo>
                  <a:lnTo>
                    <a:pt x="19" y="45"/>
                  </a:lnTo>
                  <a:lnTo>
                    <a:pt x="19" y="43"/>
                  </a:lnTo>
                  <a:lnTo>
                    <a:pt x="19" y="43"/>
                  </a:lnTo>
                  <a:lnTo>
                    <a:pt x="19" y="41"/>
                  </a:lnTo>
                  <a:lnTo>
                    <a:pt x="19" y="41"/>
                  </a:lnTo>
                  <a:lnTo>
                    <a:pt x="19" y="41"/>
                  </a:lnTo>
                  <a:lnTo>
                    <a:pt x="19" y="41"/>
                  </a:lnTo>
                  <a:lnTo>
                    <a:pt x="16" y="41"/>
                  </a:lnTo>
                  <a:lnTo>
                    <a:pt x="16" y="41"/>
                  </a:lnTo>
                  <a:lnTo>
                    <a:pt x="16" y="41"/>
                  </a:lnTo>
                  <a:lnTo>
                    <a:pt x="16" y="41"/>
                  </a:lnTo>
                  <a:lnTo>
                    <a:pt x="16" y="38"/>
                  </a:lnTo>
                  <a:lnTo>
                    <a:pt x="14" y="38"/>
                  </a:lnTo>
                  <a:lnTo>
                    <a:pt x="14" y="38"/>
                  </a:lnTo>
                  <a:lnTo>
                    <a:pt x="11" y="38"/>
                  </a:lnTo>
                  <a:lnTo>
                    <a:pt x="11" y="38"/>
                  </a:lnTo>
                  <a:lnTo>
                    <a:pt x="11" y="38"/>
                  </a:lnTo>
                  <a:lnTo>
                    <a:pt x="11" y="36"/>
                  </a:lnTo>
                  <a:lnTo>
                    <a:pt x="11" y="36"/>
                  </a:lnTo>
                  <a:lnTo>
                    <a:pt x="9" y="36"/>
                  </a:lnTo>
                  <a:lnTo>
                    <a:pt x="9" y="36"/>
                  </a:lnTo>
                  <a:lnTo>
                    <a:pt x="9" y="36"/>
                  </a:lnTo>
                  <a:lnTo>
                    <a:pt x="9" y="34"/>
                  </a:lnTo>
                  <a:lnTo>
                    <a:pt x="9" y="34"/>
                  </a:lnTo>
                  <a:lnTo>
                    <a:pt x="7" y="34"/>
                  </a:lnTo>
                  <a:lnTo>
                    <a:pt x="7" y="31"/>
                  </a:lnTo>
                  <a:lnTo>
                    <a:pt x="7" y="31"/>
                  </a:lnTo>
                  <a:lnTo>
                    <a:pt x="7" y="31"/>
                  </a:lnTo>
                  <a:lnTo>
                    <a:pt x="7" y="29"/>
                  </a:lnTo>
                  <a:lnTo>
                    <a:pt x="7" y="29"/>
                  </a:lnTo>
                  <a:lnTo>
                    <a:pt x="7" y="29"/>
                  </a:lnTo>
                  <a:lnTo>
                    <a:pt x="9" y="29"/>
                  </a:lnTo>
                  <a:lnTo>
                    <a:pt x="9" y="29"/>
                  </a:lnTo>
                  <a:lnTo>
                    <a:pt x="9" y="29"/>
                  </a:lnTo>
                  <a:lnTo>
                    <a:pt x="11" y="29"/>
                  </a:lnTo>
                  <a:lnTo>
                    <a:pt x="11" y="27"/>
                  </a:lnTo>
                  <a:lnTo>
                    <a:pt x="11" y="27"/>
                  </a:lnTo>
                  <a:lnTo>
                    <a:pt x="11" y="27"/>
                  </a:lnTo>
                  <a:lnTo>
                    <a:pt x="11" y="24"/>
                  </a:lnTo>
                  <a:lnTo>
                    <a:pt x="11" y="24"/>
                  </a:lnTo>
                  <a:lnTo>
                    <a:pt x="9" y="24"/>
                  </a:lnTo>
                  <a:lnTo>
                    <a:pt x="9" y="24"/>
                  </a:lnTo>
                  <a:lnTo>
                    <a:pt x="9" y="24"/>
                  </a:lnTo>
                  <a:lnTo>
                    <a:pt x="7" y="24"/>
                  </a:lnTo>
                  <a:lnTo>
                    <a:pt x="7" y="22"/>
                  </a:lnTo>
                  <a:lnTo>
                    <a:pt x="7" y="22"/>
                  </a:lnTo>
                  <a:lnTo>
                    <a:pt x="7" y="22"/>
                  </a:lnTo>
                  <a:lnTo>
                    <a:pt x="7" y="22"/>
                  </a:lnTo>
                  <a:lnTo>
                    <a:pt x="7" y="22"/>
                  </a:lnTo>
                  <a:lnTo>
                    <a:pt x="4" y="22"/>
                  </a:lnTo>
                  <a:lnTo>
                    <a:pt x="4" y="22"/>
                  </a:lnTo>
                  <a:lnTo>
                    <a:pt x="4" y="22"/>
                  </a:lnTo>
                  <a:lnTo>
                    <a:pt x="4" y="22"/>
                  </a:lnTo>
                  <a:lnTo>
                    <a:pt x="4" y="22"/>
                  </a:lnTo>
                  <a:lnTo>
                    <a:pt x="4" y="22"/>
                  </a:lnTo>
                  <a:lnTo>
                    <a:pt x="2" y="22"/>
                  </a:lnTo>
                  <a:lnTo>
                    <a:pt x="2" y="19"/>
                  </a:lnTo>
                  <a:lnTo>
                    <a:pt x="2" y="19"/>
                  </a:lnTo>
                  <a:lnTo>
                    <a:pt x="2" y="22"/>
                  </a:lnTo>
                  <a:lnTo>
                    <a:pt x="0" y="22"/>
                  </a:lnTo>
                  <a:lnTo>
                    <a:pt x="0" y="22"/>
                  </a:lnTo>
                  <a:lnTo>
                    <a:pt x="0" y="22"/>
                  </a:lnTo>
                  <a:lnTo>
                    <a:pt x="0" y="19"/>
                  </a:lnTo>
                  <a:lnTo>
                    <a:pt x="0" y="19"/>
                  </a:lnTo>
                  <a:lnTo>
                    <a:pt x="0" y="19"/>
                  </a:lnTo>
                  <a:lnTo>
                    <a:pt x="0" y="19"/>
                  </a:lnTo>
                  <a:lnTo>
                    <a:pt x="2" y="19"/>
                  </a:lnTo>
                  <a:lnTo>
                    <a:pt x="2" y="19"/>
                  </a:lnTo>
                  <a:lnTo>
                    <a:pt x="2" y="19"/>
                  </a:lnTo>
                  <a:lnTo>
                    <a:pt x="2" y="17"/>
                  </a:lnTo>
                  <a:lnTo>
                    <a:pt x="2" y="17"/>
                  </a:lnTo>
                  <a:lnTo>
                    <a:pt x="0" y="17"/>
                  </a:lnTo>
                  <a:lnTo>
                    <a:pt x="0" y="17"/>
                  </a:lnTo>
                  <a:lnTo>
                    <a:pt x="0" y="17"/>
                  </a:lnTo>
                  <a:lnTo>
                    <a:pt x="0" y="15"/>
                  </a:lnTo>
                  <a:lnTo>
                    <a:pt x="0" y="15"/>
                  </a:lnTo>
                  <a:lnTo>
                    <a:pt x="0" y="15"/>
                  </a:lnTo>
                  <a:lnTo>
                    <a:pt x="2" y="15"/>
                  </a:lnTo>
                  <a:lnTo>
                    <a:pt x="2" y="12"/>
                  </a:lnTo>
                  <a:lnTo>
                    <a:pt x="2" y="12"/>
                  </a:lnTo>
                  <a:lnTo>
                    <a:pt x="2" y="12"/>
                  </a:lnTo>
                  <a:lnTo>
                    <a:pt x="4" y="12"/>
                  </a:lnTo>
                  <a:lnTo>
                    <a:pt x="4" y="12"/>
                  </a:lnTo>
                  <a:lnTo>
                    <a:pt x="4" y="10"/>
                  </a:lnTo>
                  <a:lnTo>
                    <a:pt x="4" y="10"/>
                  </a:lnTo>
                  <a:lnTo>
                    <a:pt x="7" y="10"/>
                  </a:lnTo>
                  <a:lnTo>
                    <a:pt x="7" y="10"/>
                  </a:lnTo>
                  <a:lnTo>
                    <a:pt x="7" y="12"/>
                  </a:lnTo>
                  <a:lnTo>
                    <a:pt x="7" y="12"/>
                  </a:lnTo>
                  <a:lnTo>
                    <a:pt x="7" y="10"/>
                  </a:lnTo>
                  <a:lnTo>
                    <a:pt x="9" y="10"/>
                  </a:lnTo>
                  <a:lnTo>
                    <a:pt x="9" y="12"/>
                  </a:lnTo>
                  <a:lnTo>
                    <a:pt x="9" y="12"/>
                  </a:lnTo>
                  <a:lnTo>
                    <a:pt x="11" y="12"/>
                  </a:lnTo>
                  <a:lnTo>
                    <a:pt x="11" y="12"/>
                  </a:lnTo>
                  <a:lnTo>
                    <a:pt x="11" y="12"/>
                  </a:lnTo>
                  <a:lnTo>
                    <a:pt x="11" y="12"/>
                  </a:lnTo>
                  <a:lnTo>
                    <a:pt x="14" y="12"/>
                  </a:lnTo>
                  <a:lnTo>
                    <a:pt x="14" y="12"/>
                  </a:lnTo>
                  <a:lnTo>
                    <a:pt x="14" y="15"/>
                  </a:lnTo>
                  <a:lnTo>
                    <a:pt x="14" y="15"/>
                  </a:lnTo>
                  <a:lnTo>
                    <a:pt x="14" y="15"/>
                  </a:lnTo>
                  <a:lnTo>
                    <a:pt x="14" y="15"/>
                  </a:lnTo>
                  <a:lnTo>
                    <a:pt x="14" y="17"/>
                  </a:lnTo>
                  <a:lnTo>
                    <a:pt x="16" y="17"/>
                  </a:lnTo>
                  <a:lnTo>
                    <a:pt x="16" y="17"/>
                  </a:lnTo>
                  <a:lnTo>
                    <a:pt x="16" y="17"/>
                  </a:lnTo>
                  <a:lnTo>
                    <a:pt x="16" y="17"/>
                  </a:lnTo>
                  <a:lnTo>
                    <a:pt x="19" y="17"/>
                  </a:lnTo>
                  <a:lnTo>
                    <a:pt x="19" y="17"/>
                  </a:lnTo>
                  <a:lnTo>
                    <a:pt x="19" y="19"/>
                  </a:lnTo>
                  <a:lnTo>
                    <a:pt x="19" y="19"/>
                  </a:lnTo>
                  <a:lnTo>
                    <a:pt x="21" y="19"/>
                  </a:lnTo>
                  <a:lnTo>
                    <a:pt x="21" y="19"/>
                  </a:lnTo>
                  <a:lnTo>
                    <a:pt x="23" y="19"/>
                  </a:lnTo>
                  <a:lnTo>
                    <a:pt x="23" y="17"/>
                  </a:lnTo>
                  <a:lnTo>
                    <a:pt x="23" y="17"/>
                  </a:lnTo>
                  <a:lnTo>
                    <a:pt x="23" y="17"/>
                  </a:lnTo>
                  <a:lnTo>
                    <a:pt x="23" y="19"/>
                  </a:lnTo>
                  <a:lnTo>
                    <a:pt x="26" y="19"/>
                  </a:lnTo>
                  <a:lnTo>
                    <a:pt x="26" y="19"/>
                  </a:lnTo>
                  <a:lnTo>
                    <a:pt x="26" y="19"/>
                  </a:lnTo>
                  <a:lnTo>
                    <a:pt x="26" y="19"/>
                  </a:lnTo>
                  <a:lnTo>
                    <a:pt x="28" y="19"/>
                  </a:lnTo>
                  <a:lnTo>
                    <a:pt x="28" y="19"/>
                  </a:lnTo>
                  <a:lnTo>
                    <a:pt x="28" y="19"/>
                  </a:lnTo>
                  <a:lnTo>
                    <a:pt x="30" y="19"/>
                  </a:lnTo>
                  <a:lnTo>
                    <a:pt x="30" y="22"/>
                  </a:lnTo>
                  <a:lnTo>
                    <a:pt x="30" y="22"/>
                  </a:lnTo>
                  <a:lnTo>
                    <a:pt x="30" y="22"/>
                  </a:lnTo>
                  <a:lnTo>
                    <a:pt x="33" y="22"/>
                  </a:lnTo>
                  <a:lnTo>
                    <a:pt x="33" y="22"/>
                  </a:lnTo>
                  <a:lnTo>
                    <a:pt x="33" y="22"/>
                  </a:lnTo>
                  <a:lnTo>
                    <a:pt x="33" y="19"/>
                  </a:lnTo>
                  <a:lnTo>
                    <a:pt x="33" y="19"/>
                  </a:lnTo>
                  <a:lnTo>
                    <a:pt x="35" y="19"/>
                  </a:lnTo>
                  <a:lnTo>
                    <a:pt x="35" y="19"/>
                  </a:lnTo>
                  <a:lnTo>
                    <a:pt x="35" y="17"/>
                  </a:lnTo>
                  <a:lnTo>
                    <a:pt x="35" y="17"/>
                  </a:lnTo>
                  <a:lnTo>
                    <a:pt x="35" y="17"/>
                  </a:lnTo>
                  <a:lnTo>
                    <a:pt x="35" y="15"/>
                  </a:lnTo>
                  <a:lnTo>
                    <a:pt x="35" y="15"/>
                  </a:lnTo>
                  <a:lnTo>
                    <a:pt x="35" y="15"/>
                  </a:lnTo>
                  <a:lnTo>
                    <a:pt x="35" y="12"/>
                  </a:lnTo>
                  <a:lnTo>
                    <a:pt x="33" y="12"/>
                  </a:lnTo>
                  <a:lnTo>
                    <a:pt x="33" y="12"/>
                  </a:lnTo>
                  <a:lnTo>
                    <a:pt x="33" y="12"/>
                  </a:lnTo>
                  <a:lnTo>
                    <a:pt x="33" y="12"/>
                  </a:lnTo>
                  <a:lnTo>
                    <a:pt x="30" y="12"/>
                  </a:lnTo>
                  <a:lnTo>
                    <a:pt x="30" y="12"/>
                  </a:lnTo>
                  <a:lnTo>
                    <a:pt x="30" y="10"/>
                  </a:lnTo>
                  <a:lnTo>
                    <a:pt x="30" y="10"/>
                  </a:lnTo>
                  <a:lnTo>
                    <a:pt x="28" y="10"/>
                  </a:lnTo>
                  <a:lnTo>
                    <a:pt x="28" y="10"/>
                  </a:lnTo>
                  <a:lnTo>
                    <a:pt x="28" y="10"/>
                  </a:lnTo>
                  <a:lnTo>
                    <a:pt x="28" y="10"/>
                  </a:lnTo>
                  <a:lnTo>
                    <a:pt x="26" y="10"/>
                  </a:lnTo>
                  <a:lnTo>
                    <a:pt x="26" y="8"/>
                  </a:lnTo>
                  <a:lnTo>
                    <a:pt x="26" y="8"/>
                  </a:lnTo>
                  <a:lnTo>
                    <a:pt x="26" y="8"/>
                  </a:lnTo>
                  <a:lnTo>
                    <a:pt x="26" y="5"/>
                  </a:lnTo>
                  <a:lnTo>
                    <a:pt x="26" y="5"/>
                  </a:lnTo>
                  <a:lnTo>
                    <a:pt x="26" y="5"/>
                  </a:lnTo>
                  <a:lnTo>
                    <a:pt x="26" y="3"/>
                  </a:lnTo>
                  <a:lnTo>
                    <a:pt x="26" y="3"/>
                  </a:lnTo>
                  <a:lnTo>
                    <a:pt x="28" y="3"/>
                  </a:lnTo>
                  <a:lnTo>
                    <a:pt x="28" y="0"/>
                  </a:lnTo>
                  <a:lnTo>
                    <a:pt x="28" y="0"/>
                  </a:lnTo>
                  <a:lnTo>
                    <a:pt x="30" y="0"/>
                  </a:lnTo>
                  <a:lnTo>
                    <a:pt x="30" y="0"/>
                  </a:lnTo>
                  <a:lnTo>
                    <a:pt x="30" y="0"/>
                  </a:lnTo>
                  <a:lnTo>
                    <a:pt x="30" y="0"/>
                  </a:lnTo>
                  <a:lnTo>
                    <a:pt x="33" y="0"/>
                  </a:lnTo>
                  <a:lnTo>
                    <a:pt x="33" y="0"/>
                  </a:lnTo>
                  <a:lnTo>
                    <a:pt x="33" y="3"/>
                  </a:lnTo>
                  <a:lnTo>
                    <a:pt x="33" y="3"/>
                  </a:lnTo>
                  <a:lnTo>
                    <a:pt x="33" y="0"/>
                  </a:lnTo>
                  <a:lnTo>
                    <a:pt x="33" y="0"/>
                  </a:lnTo>
                  <a:lnTo>
                    <a:pt x="35" y="0"/>
                  </a:lnTo>
                  <a:lnTo>
                    <a:pt x="35" y="0"/>
                  </a:lnTo>
                  <a:lnTo>
                    <a:pt x="35" y="0"/>
                  </a:lnTo>
                  <a:lnTo>
                    <a:pt x="38" y="0"/>
                  </a:lnTo>
                  <a:lnTo>
                    <a:pt x="38" y="0"/>
                  </a:lnTo>
                  <a:lnTo>
                    <a:pt x="38" y="0"/>
                  </a:lnTo>
                  <a:lnTo>
                    <a:pt x="38" y="3"/>
                  </a:lnTo>
                  <a:lnTo>
                    <a:pt x="38" y="3"/>
                  </a:lnTo>
                  <a:lnTo>
                    <a:pt x="38" y="3"/>
                  </a:lnTo>
                  <a:lnTo>
                    <a:pt x="40" y="3"/>
                  </a:lnTo>
                  <a:lnTo>
                    <a:pt x="40" y="5"/>
                  </a:lnTo>
                  <a:lnTo>
                    <a:pt x="40" y="5"/>
                  </a:lnTo>
                  <a:lnTo>
                    <a:pt x="40" y="5"/>
                  </a:lnTo>
                  <a:lnTo>
                    <a:pt x="40" y="5"/>
                  </a:lnTo>
                  <a:lnTo>
                    <a:pt x="40" y="8"/>
                  </a:lnTo>
                  <a:lnTo>
                    <a:pt x="42" y="8"/>
                  </a:lnTo>
                  <a:lnTo>
                    <a:pt x="42" y="8"/>
                  </a:lnTo>
                  <a:lnTo>
                    <a:pt x="42" y="10"/>
                  </a:lnTo>
                  <a:lnTo>
                    <a:pt x="42" y="10"/>
                  </a:lnTo>
                  <a:lnTo>
                    <a:pt x="42" y="8"/>
                  </a:lnTo>
                  <a:lnTo>
                    <a:pt x="45" y="8"/>
                  </a:lnTo>
                  <a:lnTo>
                    <a:pt x="45" y="8"/>
                  </a:lnTo>
                  <a:lnTo>
                    <a:pt x="45" y="10"/>
                  </a:lnTo>
                  <a:lnTo>
                    <a:pt x="45" y="10"/>
                  </a:lnTo>
                  <a:lnTo>
                    <a:pt x="45" y="10"/>
                  </a:lnTo>
                  <a:lnTo>
                    <a:pt x="45" y="10"/>
                  </a:lnTo>
                  <a:lnTo>
                    <a:pt x="47" y="10"/>
                  </a:lnTo>
                  <a:lnTo>
                    <a:pt x="47" y="12"/>
                  </a:lnTo>
                  <a:lnTo>
                    <a:pt x="47" y="12"/>
                  </a:lnTo>
                  <a:lnTo>
                    <a:pt x="47" y="12"/>
                  </a:lnTo>
                  <a:lnTo>
                    <a:pt x="47" y="15"/>
                  </a:lnTo>
                  <a:lnTo>
                    <a:pt x="49" y="15"/>
                  </a:lnTo>
                  <a:lnTo>
                    <a:pt x="49" y="15"/>
                  </a:lnTo>
                  <a:lnTo>
                    <a:pt x="49" y="15"/>
                  </a:lnTo>
                  <a:lnTo>
                    <a:pt x="49" y="15"/>
                  </a:lnTo>
                  <a:lnTo>
                    <a:pt x="49" y="17"/>
                  </a:lnTo>
                  <a:lnTo>
                    <a:pt x="52" y="17"/>
                  </a:lnTo>
                  <a:lnTo>
                    <a:pt x="52" y="17"/>
                  </a:lnTo>
                  <a:lnTo>
                    <a:pt x="52" y="17"/>
                  </a:lnTo>
                  <a:lnTo>
                    <a:pt x="52" y="17"/>
                  </a:lnTo>
                  <a:lnTo>
                    <a:pt x="54" y="17"/>
                  </a:lnTo>
                  <a:lnTo>
                    <a:pt x="54" y="17"/>
                  </a:lnTo>
                  <a:lnTo>
                    <a:pt x="56" y="17"/>
                  </a:lnTo>
                  <a:lnTo>
                    <a:pt x="56" y="17"/>
                  </a:lnTo>
                  <a:lnTo>
                    <a:pt x="56" y="17"/>
                  </a:lnTo>
                  <a:lnTo>
                    <a:pt x="59" y="17"/>
                  </a:lnTo>
                  <a:lnTo>
                    <a:pt x="59" y="17"/>
                  </a:lnTo>
                  <a:lnTo>
                    <a:pt x="59" y="17"/>
                  </a:lnTo>
                  <a:lnTo>
                    <a:pt x="61" y="17"/>
                  </a:lnTo>
                  <a:lnTo>
                    <a:pt x="61" y="17"/>
                  </a:lnTo>
                  <a:lnTo>
                    <a:pt x="61" y="17"/>
                  </a:lnTo>
                  <a:lnTo>
                    <a:pt x="61" y="15"/>
                  </a:lnTo>
                  <a:lnTo>
                    <a:pt x="61" y="15"/>
                  </a:lnTo>
                  <a:lnTo>
                    <a:pt x="64" y="15"/>
                  </a:lnTo>
                  <a:lnTo>
                    <a:pt x="64" y="12"/>
                  </a:lnTo>
                  <a:lnTo>
                    <a:pt x="64" y="12"/>
                  </a:lnTo>
                  <a:lnTo>
                    <a:pt x="64" y="12"/>
                  </a:lnTo>
                  <a:lnTo>
                    <a:pt x="64" y="12"/>
                  </a:lnTo>
                  <a:lnTo>
                    <a:pt x="64" y="10"/>
                  </a:lnTo>
                  <a:lnTo>
                    <a:pt x="64" y="10"/>
                  </a:lnTo>
                  <a:lnTo>
                    <a:pt x="66" y="10"/>
                  </a:lnTo>
                  <a:lnTo>
                    <a:pt x="66" y="10"/>
                  </a:lnTo>
                  <a:lnTo>
                    <a:pt x="66" y="10"/>
                  </a:lnTo>
                  <a:lnTo>
                    <a:pt x="68" y="10"/>
                  </a:lnTo>
                  <a:lnTo>
                    <a:pt x="68" y="10"/>
                  </a:lnTo>
                  <a:lnTo>
                    <a:pt x="68" y="10"/>
                  </a:lnTo>
                  <a:lnTo>
                    <a:pt x="71" y="10"/>
                  </a:lnTo>
                  <a:lnTo>
                    <a:pt x="71" y="8"/>
                  </a:lnTo>
                  <a:lnTo>
                    <a:pt x="71" y="8"/>
                  </a:lnTo>
                  <a:lnTo>
                    <a:pt x="71" y="8"/>
                  </a:lnTo>
                  <a:lnTo>
                    <a:pt x="71" y="8"/>
                  </a:lnTo>
                  <a:lnTo>
                    <a:pt x="73" y="8"/>
                  </a:lnTo>
                  <a:lnTo>
                    <a:pt x="73" y="5"/>
                  </a:lnTo>
                  <a:lnTo>
                    <a:pt x="73" y="5"/>
                  </a:lnTo>
                  <a:lnTo>
                    <a:pt x="73" y="5"/>
                  </a:lnTo>
                  <a:lnTo>
                    <a:pt x="73" y="3"/>
                  </a:lnTo>
                  <a:lnTo>
                    <a:pt x="73" y="3"/>
                  </a:lnTo>
                  <a:lnTo>
                    <a:pt x="73" y="3"/>
                  </a:lnTo>
                  <a:lnTo>
                    <a:pt x="73" y="0"/>
                  </a:lnTo>
                  <a:lnTo>
                    <a:pt x="73" y="0"/>
                  </a:lnTo>
                  <a:lnTo>
                    <a:pt x="75" y="0"/>
                  </a:lnTo>
                  <a:lnTo>
                    <a:pt x="75" y="0"/>
                  </a:lnTo>
                  <a:lnTo>
                    <a:pt x="75"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1" name="Freeform 251"/>
            <p:cNvSpPr>
              <a:spLocks/>
            </p:cNvSpPr>
            <p:nvPr/>
          </p:nvSpPr>
          <p:spPr bwMode="auto">
            <a:xfrm>
              <a:off x="2852738" y="2684463"/>
              <a:ext cx="179388" cy="139700"/>
            </a:xfrm>
            <a:custGeom>
              <a:avLst/>
              <a:gdLst/>
              <a:ahLst/>
              <a:cxnLst>
                <a:cxn ang="0">
                  <a:pos x="80" y="5"/>
                </a:cxn>
                <a:cxn ang="0">
                  <a:pos x="85" y="10"/>
                </a:cxn>
                <a:cxn ang="0">
                  <a:pos x="90" y="19"/>
                </a:cxn>
                <a:cxn ang="0">
                  <a:pos x="92" y="24"/>
                </a:cxn>
                <a:cxn ang="0">
                  <a:pos x="97" y="31"/>
                </a:cxn>
                <a:cxn ang="0">
                  <a:pos x="104" y="31"/>
                </a:cxn>
                <a:cxn ang="0">
                  <a:pos x="111" y="36"/>
                </a:cxn>
                <a:cxn ang="0">
                  <a:pos x="113" y="43"/>
                </a:cxn>
                <a:cxn ang="0">
                  <a:pos x="109" y="41"/>
                </a:cxn>
                <a:cxn ang="0">
                  <a:pos x="101" y="41"/>
                </a:cxn>
                <a:cxn ang="0">
                  <a:pos x="97" y="45"/>
                </a:cxn>
                <a:cxn ang="0">
                  <a:pos x="94" y="53"/>
                </a:cxn>
                <a:cxn ang="0">
                  <a:pos x="92" y="60"/>
                </a:cxn>
                <a:cxn ang="0">
                  <a:pos x="92" y="67"/>
                </a:cxn>
                <a:cxn ang="0">
                  <a:pos x="90" y="72"/>
                </a:cxn>
                <a:cxn ang="0">
                  <a:pos x="87" y="74"/>
                </a:cxn>
                <a:cxn ang="0">
                  <a:pos x="85" y="69"/>
                </a:cxn>
                <a:cxn ang="0">
                  <a:pos x="83" y="79"/>
                </a:cxn>
                <a:cxn ang="0">
                  <a:pos x="80" y="88"/>
                </a:cxn>
                <a:cxn ang="0">
                  <a:pos x="73" y="86"/>
                </a:cxn>
                <a:cxn ang="0">
                  <a:pos x="68" y="81"/>
                </a:cxn>
                <a:cxn ang="0">
                  <a:pos x="64" y="76"/>
                </a:cxn>
                <a:cxn ang="0">
                  <a:pos x="71" y="74"/>
                </a:cxn>
                <a:cxn ang="0">
                  <a:pos x="66" y="69"/>
                </a:cxn>
                <a:cxn ang="0">
                  <a:pos x="71" y="62"/>
                </a:cxn>
                <a:cxn ang="0">
                  <a:pos x="66" y="57"/>
                </a:cxn>
                <a:cxn ang="0">
                  <a:pos x="59" y="60"/>
                </a:cxn>
                <a:cxn ang="0">
                  <a:pos x="52" y="62"/>
                </a:cxn>
                <a:cxn ang="0">
                  <a:pos x="45" y="67"/>
                </a:cxn>
                <a:cxn ang="0">
                  <a:pos x="40" y="69"/>
                </a:cxn>
                <a:cxn ang="0">
                  <a:pos x="33" y="74"/>
                </a:cxn>
                <a:cxn ang="0">
                  <a:pos x="33" y="72"/>
                </a:cxn>
                <a:cxn ang="0">
                  <a:pos x="33" y="67"/>
                </a:cxn>
                <a:cxn ang="0">
                  <a:pos x="30" y="62"/>
                </a:cxn>
                <a:cxn ang="0">
                  <a:pos x="26" y="57"/>
                </a:cxn>
                <a:cxn ang="0">
                  <a:pos x="21" y="55"/>
                </a:cxn>
                <a:cxn ang="0">
                  <a:pos x="16" y="50"/>
                </a:cxn>
                <a:cxn ang="0">
                  <a:pos x="16" y="48"/>
                </a:cxn>
                <a:cxn ang="0">
                  <a:pos x="19" y="43"/>
                </a:cxn>
                <a:cxn ang="0">
                  <a:pos x="14" y="38"/>
                </a:cxn>
                <a:cxn ang="0">
                  <a:pos x="7" y="34"/>
                </a:cxn>
                <a:cxn ang="0">
                  <a:pos x="11" y="27"/>
                </a:cxn>
                <a:cxn ang="0">
                  <a:pos x="7" y="22"/>
                </a:cxn>
                <a:cxn ang="0">
                  <a:pos x="2" y="19"/>
                </a:cxn>
                <a:cxn ang="0">
                  <a:pos x="2" y="19"/>
                </a:cxn>
                <a:cxn ang="0">
                  <a:pos x="2" y="12"/>
                </a:cxn>
                <a:cxn ang="0">
                  <a:pos x="9" y="10"/>
                </a:cxn>
                <a:cxn ang="0">
                  <a:pos x="14" y="15"/>
                </a:cxn>
                <a:cxn ang="0">
                  <a:pos x="21" y="19"/>
                </a:cxn>
                <a:cxn ang="0">
                  <a:pos x="28" y="19"/>
                </a:cxn>
                <a:cxn ang="0">
                  <a:pos x="33" y="19"/>
                </a:cxn>
                <a:cxn ang="0">
                  <a:pos x="33" y="12"/>
                </a:cxn>
                <a:cxn ang="0">
                  <a:pos x="26" y="10"/>
                </a:cxn>
                <a:cxn ang="0">
                  <a:pos x="28" y="0"/>
                </a:cxn>
                <a:cxn ang="0">
                  <a:pos x="35" y="0"/>
                </a:cxn>
                <a:cxn ang="0">
                  <a:pos x="40" y="5"/>
                </a:cxn>
                <a:cxn ang="0">
                  <a:pos x="45" y="10"/>
                </a:cxn>
                <a:cxn ang="0">
                  <a:pos x="49" y="15"/>
                </a:cxn>
                <a:cxn ang="0">
                  <a:pos x="56" y="17"/>
                </a:cxn>
                <a:cxn ang="0">
                  <a:pos x="64" y="12"/>
                </a:cxn>
                <a:cxn ang="0">
                  <a:pos x="71" y="10"/>
                </a:cxn>
                <a:cxn ang="0">
                  <a:pos x="73" y="3"/>
                </a:cxn>
              </a:cxnLst>
              <a:rect l="0" t="0" r="r" b="b"/>
              <a:pathLst>
                <a:path w="113" h="88">
                  <a:moveTo>
                    <a:pt x="75" y="0"/>
                  </a:moveTo>
                  <a:lnTo>
                    <a:pt x="75" y="0"/>
                  </a:lnTo>
                  <a:lnTo>
                    <a:pt x="78" y="0"/>
                  </a:lnTo>
                  <a:lnTo>
                    <a:pt x="78" y="0"/>
                  </a:lnTo>
                  <a:lnTo>
                    <a:pt x="78" y="0"/>
                  </a:lnTo>
                  <a:lnTo>
                    <a:pt x="78" y="3"/>
                  </a:lnTo>
                  <a:lnTo>
                    <a:pt x="78" y="3"/>
                  </a:lnTo>
                  <a:lnTo>
                    <a:pt x="80" y="3"/>
                  </a:lnTo>
                  <a:lnTo>
                    <a:pt x="80" y="3"/>
                  </a:lnTo>
                  <a:lnTo>
                    <a:pt x="80" y="5"/>
                  </a:lnTo>
                  <a:lnTo>
                    <a:pt x="80" y="5"/>
                  </a:lnTo>
                  <a:lnTo>
                    <a:pt x="80" y="5"/>
                  </a:lnTo>
                  <a:lnTo>
                    <a:pt x="83" y="5"/>
                  </a:lnTo>
                  <a:lnTo>
                    <a:pt x="83" y="8"/>
                  </a:lnTo>
                  <a:lnTo>
                    <a:pt x="83" y="8"/>
                  </a:lnTo>
                  <a:lnTo>
                    <a:pt x="83" y="8"/>
                  </a:lnTo>
                  <a:lnTo>
                    <a:pt x="83" y="8"/>
                  </a:lnTo>
                  <a:lnTo>
                    <a:pt x="83" y="10"/>
                  </a:lnTo>
                  <a:lnTo>
                    <a:pt x="85" y="10"/>
                  </a:lnTo>
                  <a:lnTo>
                    <a:pt x="85" y="10"/>
                  </a:lnTo>
                  <a:lnTo>
                    <a:pt x="85" y="10"/>
                  </a:lnTo>
                  <a:lnTo>
                    <a:pt x="85" y="10"/>
                  </a:lnTo>
                  <a:lnTo>
                    <a:pt x="85" y="10"/>
                  </a:lnTo>
                  <a:lnTo>
                    <a:pt x="85" y="12"/>
                  </a:lnTo>
                  <a:lnTo>
                    <a:pt x="87" y="12"/>
                  </a:lnTo>
                  <a:lnTo>
                    <a:pt x="87" y="12"/>
                  </a:lnTo>
                  <a:lnTo>
                    <a:pt x="87" y="12"/>
                  </a:lnTo>
                  <a:lnTo>
                    <a:pt x="87" y="15"/>
                  </a:lnTo>
                  <a:lnTo>
                    <a:pt x="87" y="15"/>
                  </a:lnTo>
                  <a:lnTo>
                    <a:pt x="90" y="15"/>
                  </a:lnTo>
                  <a:lnTo>
                    <a:pt x="90" y="17"/>
                  </a:lnTo>
                  <a:lnTo>
                    <a:pt x="90" y="17"/>
                  </a:lnTo>
                  <a:lnTo>
                    <a:pt x="90" y="19"/>
                  </a:lnTo>
                  <a:lnTo>
                    <a:pt x="90" y="19"/>
                  </a:lnTo>
                  <a:lnTo>
                    <a:pt x="90" y="19"/>
                  </a:lnTo>
                  <a:lnTo>
                    <a:pt x="90" y="19"/>
                  </a:lnTo>
                  <a:lnTo>
                    <a:pt x="90" y="22"/>
                  </a:lnTo>
                  <a:lnTo>
                    <a:pt x="90" y="22"/>
                  </a:lnTo>
                  <a:lnTo>
                    <a:pt x="90" y="22"/>
                  </a:lnTo>
                  <a:lnTo>
                    <a:pt x="92" y="22"/>
                  </a:lnTo>
                  <a:lnTo>
                    <a:pt x="92" y="24"/>
                  </a:lnTo>
                  <a:lnTo>
                    <a:pt x="92" y="24"/>
                  </a:lnTo>
                  <a:lnTo>
                    <a:pt x="92" y="24"/>
                  </a:lnTo>
                  <a:lnTo>
                    <a:pt x="92" y="24"/>
                  </a:lnTo>
                  <a:lnTo>
                    <a:pt x="94" y="24"/>
                  </a:lnTo>
                  <a:lnTo>
                    <a:pt x="94" y="27"/>
                  </a:lnTo>
                  <a:lnTo>
                    <a:pt x="94" y="27"/>
                  </a:lnTo>
                  <a:lnTo>
                    <a:pt x="97" y="27"/>
                  </a:lnTo>
                  <a:lnTo>
                    <a:pt x="97" y="27"/>
                  </a:lnTo>
                  <a:lnTo>
                    <a:pt x="97" y="27"/>
                  </a:lnTo>
                  <a:lnTo>
                    <a:pt x="97" y="29"/>
                  </a:lnTo>
                  <a:lnTo>
                    <a:pt x="97" y="29"/>
                  </a:lnTo>
                  <a:lnTo>
                    <a:pt x="97" y="29"/>
                  </a:lnTo>
                  <a:lnTo>
                    <a:pt x="97" y="31"/>
                  </a:lnTo>
                  <a:lnTo>
                    <a:pt x="97" y="31"/>
                  </a:lnTo>
                  <a:lnTo>
                    <a:pt x="97" y="31"/>
                  </a:lnTo>
                  <a:lnTo>
                    <a:pt x="99" y="31"/>
                  </a:lnTo>
                  <a:lnTo>
                    <a:pt x="99" y="31"/>
                  </a:lnTo>
                  <a:lnTo>
                    <a:pt x="99" y="31"/>
                  </a:lnTo>
                  <a:lnTo>
                    <a:pt x="99" y="34"/>
                  </a:lnTo>
                  <a:lnTo>
                    <a:pt x="101" y="34"/>
                  </a:lnTo>
                  <a:lnTo>
                    <a:pt x="101" y="34"/>
                  </a:lnTo>
                  <a:lnTo>
                    <a:pt x="104" y="34"/>
                  </a:lnTo>
                  <a:lnTo>
                    <a:pt x="104" y="34"/>
                  </a:lnTo>
                  <a:lnTo>
                    <a:pt x="104" y="34"/>
                  </a:lnTo>
                  <a:lnTo>
                    <a:pt x="104" y="31"/>
                  </a:lnTo>
                  <a:lnTo>
                    <a:pt x="106" y="31"/>
                  </a:lnTo>
                  <a:lnTo>
                    <a:pt x="106" y="31"/>
                  </a:lnTo>
                  <a:lnTo>
                    <a:pt x="106" y="31"/>
                  </a:lnTo>
                  <a:lnTo>
                    <a:pt x="109" y="31"/>
                  </a:lnTo>
                  <a:lnTo>
                    <a:pt x="109" y="34"/>
                  </a:lnTo>
                  <a:lnTo>
                    <a:pt x="109" y="34"/>
                  </a:lnTo>
                  <a:lnTo>
                    <a:pt x="109" y="34"/>
                  </a:lnTo>
                  <a:lnTo>
                    <a:pt x="111" y="34"/>
                  </a:lnTo>
                  <a:lnTo>
                    <a:pt x="111" y="34"/>
                  </a:lnTo>
                  <a:lnTo>
                    <a:pt x="111" y="34"/>
                  </a:lnTo>
                  <a:lnTo>
                    <a:pt x="111" y="36"/>
                  </a:lnTo>
                  <a:lnTo>
                    <a:pt x="113" y="36"/>
                  </a:lnTo>
                  <a:lnTo>
                    <a:pt x="113" y="36"/>
                  </a:lnTo>
                  <a:lnTo>
                    <a:pt x="113" y="36"/>
                  </a:lnTo>
                  <a:lnTo>
                    <a:pt x="113" y="36"/>
                  </a:lnTo>
                  <a:lnTo>
                    <a:pt x="113" y="38"/>
                  </a:lnTo>
                  <a:lnTo>
                    <a:pt x="113" y="38"/>
                  </a:lnTo>
                  <a:lnTo>
                    <a:pt x="113" y="41"/>
                  </a:lnTo>
                  <a:lnTo>
                    <a:pt x="113" y="41"/>
                  </a:lnTo>
                  <a:lnTo>
                    <a:pt x="113" y="41"/>
                  </a:lnTo>
                  <a:lnTo>
                    <a:pt x="113" y="43"/>
                  </a:lnTo>
                  <a:lnTo>
                    <a:pt x="113" y="43"/>
                  </a:lnTo>
                  <a:lnTo>
                    <a:pt x="113" y="43"/>
                  </a:lnTo>
                  <a:lnTo>
                    <a:pt x="113" y="43"/>
                  </a:lnTo>
                  <a:lnTo>
                    <a:pt x="113" y="41"/>
                  </a:lnTo>
                  <a:lnTo>
                    <a:pt x="113" y="41"/>
                  </a:lnTo>
                  <a:lnTo>
                    <a:pt x="113" y="41"/>
                  </a:lnTo>
                  <a:lnTo>
                    <a:pt x="111" y="41"/>
                  </a:lnTo>
                  <a:lnTo>
                    <a:pt x="111" y="41"/>
                  </a:lnTo>
                  <a:lnTo>
                    <a:pt x="111" y="41"/>
                  </a:lnTo>
                  <a:lnTo>
                    <a:pt x="111" y="41"/>
                  </a:lnTo>
                  <a:lnTo>
                    <a:pt x="109" y="41"/>
                  </a:lnTo>
                  <a:lnTo>
                    <a:pt x="109" y="41"/>
                  </a:lnTo>
                  <a:lnTo>
                    <a:pt x="109" y="41"/>
                  </a:lnTo>
                  <a:lnTo>
                    <a:pt x="106" y="41"/>
                  </a:lnTo>
                  <a:lnTo>
                    <a:pt x="106" y="41"/>
                  </a:lnTo>
                  <a:lnTo>
                    <a:pt x="106" y="41"/>
                  </a:lnTo>
                  <a:lnTo>
                    <a:pt x="106" y="41"/>
                  </a:lnTo>
                  <a:lnTo>
                    <a:pt x="104" y="41"/>
                  </a:lnTo>
                  <a:lnTo>
                    <a:pt x="104" y="41"/>
                  </a:lnTo>
                  <a:lnTo>
                    <a:pt x="104" y="41"/>
                  </a:lnTo>
                  <a:lnTo>
                    <a:pt x="104" y="41"/>
                  </a:lnTo>
                  <a:lnTo>
                    <a:pt x="101" y="41"/>
                  </a:lnTo>
                  <a:lnTo>
                    <a:pt x="101" y="41"/>
                  </a:lnTo>
                  <a:lnTo>
                    <a:pt x="101" y="41"/>
                  </a:lnTo>
                  <a:lnTo>
                    <a:pt x="99" y="41"/>
                  </a:lnTo>
                  <a:lnTo>
                    <a:pt x="99" y="41"/>
                  </a:lnTo>
                  <a:lnTo>
                    <a:pt x="99" y="43"/>
                  </a:lnTo>
                  <a:lnTo>
                    <a:pt x="99" y="43"/>
                  </a:lnTo>
                  <a:lnTo>
                    <a:pt x="97" y="43"/>
                  </a:lnTo>
                  <a:lnTo>
                    <a:pt x="97" y="43"/>
                  </a:lnTo>
                  <a:lnTo>
                    <a:pt x="97" y="43"/>
                  </a:lnTo>
                  <a:lnTo>
                    <a:pt x="97" y="43"/>
                  </a:lnTo>
                  <a:lnTo>
                    <a:pt x="97" y="45"/>
                  </a:lnTo>
                  <a:lnTo>
                    <a:pt x="97" y="45"/>
                  </a:lnTo>
                  <a:lnTo>
                    <a:pt x="94" y="45"/>
                  </a:lnTo>
                  <a:lnTo>
                    <a:pt x="94" y="48"/>
                  </a:lnTo>
                  <a:lnTo>
                    <a:pt x="97" y="48"/>
                  </a:lnTo>
                  <a:lnTo>
                    <a:pt x="97" y="48"/>
                  </a:lnTo>
                  <a:lnTo>
                    <a:pt x="97" y="50"/>
                  </a:lnTo>
                  <a:lnTo>
                    <a:pt x="97" y="50"/>
                  </a:lnTo>
                  <a:lnTo>
                    <a:pt x="94" y="50"/>
                  </a:lnTo>
                  <a:lnTo>
                    <a:pt x="94" y="50"/>
                  </a:lnTo>
                  <a:lnTo>
                    <a:pt x="94" y="53"/>
                  </a:lnTo>
                  <a:lnTo>
                    <a:pt x="94" y="53"/>
                  </a:lnTo>
                  <a:lnTo>
                    <a:pt x="94" y="53"/>
                  </a:lnTo>
                  <a:lnTo>
                    <a:pt x="94" y="55"/>
                  </a:lnTo>
                  <a:lnTo>
                    <a:pt x="94" y="55"/>
                  </a:lnTo>
                  <a:lnTo>
                    <a:pt x="94" y="55"/>
                  </a:lnTo>
                  <a:lnTo>
                    <a:pt x="94" y="57"/>
                  </a:lnTo>
                  <a:lnTo>
                    <a:pt x="94" y="57"/>
                  </a:lnTo>
                  <a:lnTo>
                    <a:pt x="92" y="57"/>
                  </a:lnTo>
                  <a:lnTo>
                    <a:pt x="92" y="57"/>
                  </a:lnTo>
                  <a:lnTo>
                    <a:pt x="92" y="57"/>
                  </a:lnTo>
                  <a:lnTo>
                    <a:pt x="92" y="60"/>
                  </a:lnTo>
                  <a:lnTo>
                    <a:pt x="92" y="60"/>
                  </a:lnTo>
                  <a:lnTo>
                    <a:pt x="92" y="60"/>
                  </a:lnTo>
                  <a:lnTo>
                    <a:pt x="92" y="62"/>
                  </a:lnTo>
                  <a:lnTo>
                    <a:pt x="92" y="62"/>
                  </a:lnTo>
                  <a:lnTo>
                    <a:pt x="92" y="62"/>
                  </a:lnTo>
                  <a:lnTo>
                    <a:pt x="94" y="62"/>
                  </a:lnTo>
                  <a:lnTo>
                    <a:pt x="94" y="64"/>
                  </a:lnTo>
                  <a:lnTo>
                    <a:pt x="94" y="64"/>
                  </a:lnTo>
                  <a:lnTo>
                    <a:pt x="94" y="64"/>
                  </a:lnTo>
                  <a:lnTo>
                    <a:pt x="94" y="67"/>
                  </a:lnTo>
                  <a:lnTo>
                    <a:pt x="94" y="67"/>
                  </a:lnTo>
                  <a:lnTo>
                    <a:pt x="94" y="67"/>
                  </a:lnTo>
                  <a:lnTo>
                    <a:pt x="92" y="67"/>
                  </a:lnTo>
                  <a:lnTo>
                    <a:pt x="92" y="67"/>
                  </a:lnTo>
                  <a:lnTo>
                    <a:pt x="92" y="67"/>
                  </a:lnTo>
                  <a:lnTo>
                    <a:pt x="92" y="67"/>
                  </a:lnTo>
                  <a:lnTo>
                    <a:pt x="90" y="67"/>
                  </a:lnTo>
                  <a:lnTo>
                    <a:pt x="90" y="67"/>
                  </a:lnTo>
                  <a:lnTo>
                    <a:pt x="90" y="69"/>
                  </a:lnTo>
                  <a:lnTo>
                    <a:pt x="90" y="69"/>
                  </a:lnTo>
                  <a:lnTo>
                    <a:pt x="90" y="69"/>
                  </a:lnTo>
                  <a:lnTo>
                    <a:pt x="90" y="72"/>
                  </a:lnTo>
                  <a:lnTo>
                    <a:pt x="90" y="72"/>
                  </a:lnTo>
                  <a:lnTo>
                    <a:pt x="90" y="72"/>
                  </a:lnTo>
                  <a:lnTo>
                    <a:pt x="90" y="74"/>
                  </a:lnTo>
                  <a:lnTo>
                    <a:pt x="90" y="74"/>
                  </a:lnTo>
                  <a:lnTo>
                    <a:pt x="90" y="74"/>
                  </a:lnTo>
                  <a:lnTo>
                    <a:pt x="90" y="76"/>
                  </a:lnTo>
                  <a:lnTo>
                    <a:pt x="87" y="76"/>
                  </a:lnTo>
                  <a:lnTo>
                    <a:pt x="87" y="76"/>
                  </a:lnTo>
                  <a:lnTo>
                    <a:pt x="85" y="76"/>
                  </a:lnTo>
                  <a:lnTo>
                    <a:pt x="85" y="74"/>
                  </a:lnTo>
                  <a:lnTo>
                    <a:pt x="85" y="74"/>
                  </a:lnTo>
                  <a:lnTo>
                    <a:pt x="87" y="74"/>
                  </a:lnTo>
                  <a:lnTo>
                    <a:pt x="87" y="74"/>
                  </a:lnTo>
                  <a:lnTo>
                    <a:pt x="87" y="72"/>
                  </a:lnTo>
                  <a:lnTo>
                    <a:pt x="90" y="72"/>
                  </a:lnTo>
                  <a:lnTo>
                    <a:pt x="90" y="72"/>
                  </a:lnTo>
                  <a:lnTo>
                    <a:pt x="87" y="72"/>
                  </a:lnTo>
                  <a:lnTo>
                    <a:pt x="87" y="72"/>
                  </a:lnTo>
                  <a:lnTo>
                    <a:pt x="87" y="69"/>
                  </a:lnTo>
                  <a:lnTo>
                    <a:pt x="85" y="69"/>
                  </a:lnTo>
                  <a:lnTo>
                    <a:pt x="85" y="69"/>
                  </a:lnTo>
                  <a:lnTo>
                    <a:pt x="85" y="69"/>
                  </a:lnTo>
                  <a:lnTo>
                    <a:pt x="85" y="69"/>
                  </a:lnTo>
                  <a:lnTo>
                    <a:pt x="85" y="69"/>
                  </a:lnTo>
                  <a:lnTo>
                    <a:pt x="85" y="72"/>
                  </a:lnTo>
                  <a:lnTo>
                    <a:pt x="85" y="72"/>
                  </a:lnTo>
                  <a:lnTo>
                    <a:pt x="85" y="74"/>
                  </a:lnTo>
                  <a:lnTo>
                    <a:pt x="85" y="74"/>
                  </a:lnTo>
                  <a:lnTo>
                    <a:pt x="85" y="76"/>
                  </a:lnTo>
                  <a:lnTo>
                    <a:pt x="85" y="76"/>
                  </a:lnTo>
                  <a:lnTo>
                    <a:pt x="83" y="76"/>
                  </a:lnTo>
                  <a:lnTo>
                    <a:pt x="83" y="79"/>
                  </a:lnTo>
                  <a:lnTo>
                    <a:pt x="83" y="79"/>
                  </a:lnTo>
                  <a:lnTo>
                    <a:pt x="83" y="79"/>
                  </a:lnTo>
                  <a:lnTo>
                    <a:pt x="83" y="79"/>
                  </a:lnTo>
                  <a:lnTo>
                    <a:pt x="83" y="81"/>
                  </a:lnTo>
                  <a:lnTo>
                    <a:pt x="83" y="81"/>
                  </a:lnTo>
                  <a:lnTo>
                    <a:pt x="83" y="81"/>
                  </a:lnTo>
                  <a:lnTo>
                    <a:pt x="83" y="83"/>
                  </a:lnTo>
                  <a:lnTo>
                    <a:pt x="83" y="83"/>
                  </a:lnTo>
                  <a:lnTo>
                    <a:pt x="83" y="86"/>
                  </a:lnTo>
                  <a:lnTo>
                    <a:pt x="83" y="86"/>
                  </a:lnTo>
                  <a:lnTo>
                    <a:pt x="83" y="88"/>
                  </a:lnTo>
                  <a:lnTo>
                    <a:pt x="83" y="88"/>
                  </a:lnTo>
                  <a:lnTo>
                    <a:pt x="83" y="88"/>
                  </a:lnTo>
                  <a:lnTo>
                    <a:pt x="80" y="88"/>
                  </a:lnTo>
                  <a:lnTo>
                    <a:pt x="80" y="88"/>
                  </a:lnTo>
                  <a:lnTo>
                    <a:pt x="80" y="88"/>
                  </a:lnTo>
                  <a:lnTo>
                    <a:pt x="78" y="88"/>
                  </a:lnTo>
                  <a:lnTo>
                    <a:pt x="78" y="88"/>
                  </a:lnTo>
                  <a:lnTo>
                    <a:pt x="78" y="88"/>
                  </a:lnTo>
                  <a:lnTo>
                    <a:pt x="75" y="88"/>
                  </a:lnTo>
                  <a:lnTo>
                    <a:pt x="75" y="88"/>
                  </a:lnTo>
                  <a:lnTo>
                    <a:pt x="75" y="86"/>
                  </a:lnTo>
                  <a:lnTo>
                    <a:pt x="75" y="86"/>
                  </a:lnTo>
                  <a:lnTo>
                    <a:pt x="73" y="86"/>
                  </a:lnTo>
                  <a:lnTo>
                    <a:pt x="73" y="86"/>
                  </a:lnTo>
                  <a:lnTo>
                    <a:pt x="73" y="86"/>
                  </a:lnTo>
                  <a:lnTo>
                    <a:pt x="73" y="83"/>
                  </a:lnTo>
                  <a:lnTo>
                    <a:pt x="73" y="83"/>
                  </a:lnTo>
                  <a:lnTo>
                    <a:pt x="73" y="83"/>
                  </a:lnTo>
                  <a:lnTo>
                    <a:pt x="73" y="83"/>
                  </a:lnTo>
                  <a:lnTo>
                    <a:pt x="71" y="83"/>
                  </a:lnTo>
                  <a:lnTo>
                    <a:pt x="71" y="83"/>
                  </a:lnTo>
                  <a:lnTo>
                    <a:pt x="71" y="83"/>
                  </a:lnTo>
                  <a:lnTo>
                    <a:pt x="71" y="83"/>
                  </a:lnTo>
                  <a:lnTo>
                    <a:pt x="71" y="81"/>
                  </a:lnTo>
                  <a:lnTo>
                    <a:pt x="68" y="81"/>
                  </a:lnTo>
                  <a:lnTo>
                    <a:pt x="68" y="81"/>
                  </a:lnTo>
                  <a:lnTo>
                    <a:pt x="68" y="79"/>
                  </a:lnTo>
                  <a:lnTo>
                    <a:pt x="68" y="79"/>
                  </a:lnTo>
                  <a:lnTo>
                    <a:pt x="66" y="79"/>
                  </a:lnTo>
                  <a:lnTo>
                    <a:pt x="66" y="79"/>
                  </a:lnTo>
                  <a:lnTo>
                    <a:pt x="66" y="79"/>
                  </a:lnTo>
                  <a:lnTo>
                    <a:pt x="66" y="79"/>
                  </a:lnTo>
                  <a:lnTo>
                    <a:pt x="64" y="79"/>
                  </a:lnTo>
                  <a:lnTo>
                    <a:pt x="64" y="79"/>
                  </a:lnTo>
                  <a:lnTo>
                    <a:pt x="64" y="79"/>
                  </a:lnTo>
                  <a:lnTo>
                    <a:pt x="64" y="76"/>
                  </a:lnTo>
                  <a:lnTo>
                    <a:pt x="64" y="76"/>
                  </a:lnTo>
                  <a:lnTo>
                    <a:pt x="64" y="76"/>
                  </a:lnTo>
                  <a:lnTo>
                    <a:pt x="66" y="76"/>
                  </a:lnTo>
                  <a:lnTo>
                    <a:pt x="66" y="74"/>
                  </a:lnTo>
                  <a:lnTo>
                    <a:pt x="66" y="74"/>
                  </a:lnTo>
                  <a:lnTo>
                    <a:pt x="66" y="74"/>
                  </a:lnTo>
                  <a:lnTo>
                    <a:pt x="68" y="74"/>
                  </a:lnTo>
                  <a:lnTo>
                    <a:pt x="68" y="74"/>
                  </a:lnTo>
                  <a:lnTo>
                    <a:pt x="71" y="74"/>
                  </a:lnTo>
                  <a:lnTo>
                    <a:pt x="71" y="74"/>
                  </a:lnTo>
                  <a:lnTo>
                    <a:pt x="71" y="74"/>
                  </a:lnTo>
                  <a:lnTo>
                    <a:pt x="71" y="74"/>
                  </a:lnTo>
                  <a:lnTo>
                    <a:pt x="71" y="72"/>
                  </a:lnTo>
                  <a:lnTo>
                    <a:pt x="71" y="72"/>
                  </a:lnTo>
                  <a:lnTo>
                    <a:pt x="71" y="72"/>
                  </a:lnTo>
                  <a:lnTo>
                    <a:pt x="71" y="72"/>
                  </a:lnTo>
                  <a:lnTo>
                    <a:pt x="71" y="69"/>
                  </a:lnTo>
                  <a:lnTo>
                    <a:pt x="68" y="69"/>
                  </a:lnTo>
                  <a:lnTo>
                    <a:pt x="68" y="69"/>
                  </a:lnTo>
                  <a:lnTo>
                    <a:pt x="68" y="69"/>
                  </a:lnTo>
                  <a:lnTo>
                    <a:pt x="66" y="69"/>
                  </a:lnTo>
                  <a:lnTo>
                    <a:pt x="66" y="69"/>
                  </a:lnTo>
                  <a:lnTo>
                    <a:pt x="66" y="69"/>
                  </a:lnTo>
                  <a:lnTo>
                    <a:pt x="66" y="67"/>
                  </a:lnTo>
                  <a:lnTo>
                    <a:pt x="66" y="67"/>
                  </a:lnTo>
                  <a:lnTo>
                    <a:pt x="66" y="67"/>
                  </a:lnTo>
                  <a:lnTo>
                    <a:pt x="68" y="67"/>
                  </a:lnTo>
                  <a:lnTo>
                    <a:pt x="68" y="64"/>
                  </a:lnTo>
                  <a:lnTo>
                    <a:pt x="68" y="64"/>
                  </a:lnTo>
                  <a:lnTo>
                    <a:pt x="71" y="64"/>
                  </a:lnTo>
                  <a:lnTo>
                    <a:pt x="71" y="64"/>
                  </a:lnTo>
                  <a:lnTo>
                    <a:pt x="71" y="64"/>
                  </a:lnTo>
                  <a:lnTo>
                    <a:pt x="71" y="62"/>
                  </a:lnTo>
                  <a:lnTo>
                    <a:pt x="71" y="62"/>
                  </a:lnTo>
                  <a:lnTo>
                    <a:pt x="71" y="62"/>
                  </a:lnTo>
                  <a:lnTo>
                    <a:pt x="68" y="62"/>
                  </a:lnTo>
                  <a:lnTo>
                    <a:pt x="68" y="62"/>
                  </a:lnTo>
                  <a:lnTo>
                    <a:pt x="68" y="60"/>
                  </a:lnTo>
                  <a:lnTo>
                    <a:pt x="66" y="60"/>
                  </a:lnTo>
                  <a:lnTo>
                    <a:pt x="66" y="60"/>
                  </a:lnTo>
                  <a:lnTo>
                    <a:pt x="66" y="60"/>
                  </a:lnTo>
                  <a:lnTo>
                    <a:pt x="66" y="60"/>
                  </a:lnTo>
                  <a:lnTo>
                    <a:pt x="66" y="60"/>
                  </a:lnTo>
                  <a:lnTo>
                    <a:pt x="66" y="57"/>
                  </a:lnTo>
                  <a:lnTo>
                    <a:pt x="64" y="57"/>
                  </a:lnTo>
                  <a:lnTo>
                    <a:pt x="64" y="57"/>
                  </a:lnTo>
                  <a:lnTo>
                    <a:pt x="64" y="57"/>
                  </a:lnTo>
                  <a:lnTo>
                    <a:pt x="64" y="57"/>
                  </a:lnTo>
                  <a:lnTo>
                    <a:pt x="61" y="57"/>
                  </a:lnTo>
                  <a:lnTo>
                    <a:pt x="61" y="57"/>
                  </a:lnTo>
                  <a:lnTo>
                    <a:pt x="59" y="57"/>
                  </a:lnTo>
                  <a:lnTo>
                    <a:pt x="59" y="57"/>
                  </a:lnTo>
                  <a:lnTo>
                    <a:pt x="59" y="57"/>
                  </a:lnTo>
                  <a:lnTo>
                    <a:pt x="59" y="57"/>
                  </a:lnTo>
                  <a:lnTo>
                    <a:pt x="59" y="60"/>
                  </a:lnTo>
                  <a:lnTo>
                    <a:pt x="56" y="60"/>
                  </a:lnTo>
                  <a:lnTo>
                    <a:pt x="56" y="60"/>
                  </a:lnTo>
                  <a:lnTo>
                    <a:pt x="56" y="60"/>
                  </a:lnTo>
                  <a:lnTo>
                    <a:pt x="56" y="60"/>
                  </a:lnTo>
                  <a:lnTo>
                    <a:pt x="54" y="60"/>
                  </a:lnTo>
                  <a:lnTo>
                    <a:pt x="54" y="60"/>
                  </a:lnTo>
                  <a:lnTo>
                    <a:pt x="54" y="60"/>
                  </a:lnTo>
                  <a:lnTo>
                    <a:pt x="52" y="60"/>
                  </a:lnTo>
                  <a:lnTo>
                    <a:pt x="52" y="60"/>
                  </a:lnTo>
                  <a:lnTo>
                    <a:pt x="52" y="62"/>
                  </a:lnTo>
                  <a:lnTo>
                    <a:pt x="52" y="62"/>
                  </a:lnTo>
                  <a:lnTo>
                    <a:pt x="49" y="62"/>
                  </a:lnTo>
                  <a:lnTo>
                    <a:pt x="49" y="62"/>
                  </a:lnTo>
                  <a:lnTo>
                    <a:pt x="49" y="62"/>
                  </a:lnTo>
                  <a:lnTo>
                    <a:pt x="49" y="64"/>
                  </a:lnTo>
                  <a:lnTo>
                    <a:pt x="49" y="64"/>
                  </a:lnTo>
                  <a:lnTo>
                    <a:pt x="49" y="64"/>
                  </a:lnTo>
                  <a:lnTo>
                    <a:pt x="47" y="64"/>
                  </a:lnTo>
                  <a:lnTo>
                    <a:pt x="47" y="64"/>
                  </a:lnTo>
                  <a:lnTo>
                    <a:pt x="47" y="67"/>
                  </a:lnTo>
                  <a:lnTo>
                    <a:pt x="45" y="67"/>
                  </a:lnTo>
                  <a:lnTo>
                    <a:pt x="45" y="67"/>
                  </a:lnTo>
                  <a:lnTo>
                    <a:pt x="45" y="67"/>
                  </a:lnTo>
                  <a:lnTo>
                    <a:pt x="45" y="67"/>
                  </a:lnTo>
                  <a:lnTo>
                    <a:pt x="42" y="67"/>
                  </a:lnTo>
                  <a:lnTo>
                    <a:pt x="42" y="69"/>
                  </a:lnTo>
                  <a:lnTo>
                    <a:pt x="42" y="69"/>
                  </a:lnTo>
                  <a:lnTo>
                    <a:pt x="42" y="69"/>
                  </a:lnTo>
                  <a:lnTo>
                    <a:pt x="42" y="69"/>
                  </a:lnTo>
                  <a:lnTo>
                    <a:pt x="40" y="69"/>
                  </a:lnTo>
                  <a:lnTo>
                    <a:pt x="40" y="69"/>
                  </a:lnTo>
                  <a:lnTo>
                    <a:pt x="40" y="69"/>
                  </a:lnTo>
                  <a:lnTo>
                    <a:pt x="40" y="69"/>
                  </a:lnTo>
                  <a:lnTo>
                    <a:pt x="40" y="69"/>
                  </a:lnTo>
                  <a:lnTo>
                    <a:pt x="38" y="69"/>
                  </a:lnTo>
                  <a:lnTo>
                    <a:pt x="38" y="72"/>
                  </a:lnTo>
                  <a:lnTo>
                    <a:pt x="38" y="72"/>
                  </a:lnTo>
                  <a:lnTo>
                    <a:pt x="38" y="72"/>
                  </a:lnTo>
                  <a:lnTo>
                    <a:pt x="38" y="72"/>
                  </a:lnTo>
                  <a:lnTo>
                    <a:pt x="38" y="74"/>
                  </a:lnTo>
                  <a:lnTo>
                    <a:pt x="35" y="74"/>
                  </a:lnTo>
                  <a:lnTo>
                    <a:pt x="35" y="74"/>
                  </a:lnTo>
                  <a:lnTo>
                    <a:pt x="35" y="74"/>
                  </a:lnTo>
                  <a:lnTo>
                    <a:pt x="33" y="74"/>
                  </a:lnTo>
                  <a:lnTo>
                    <a:pt x="33" y="76"/>
                  </a:lnTo>
                  <a:lnTo>
                    <a:pt x="33" y="76"/>
                  </a:lnTo>
                  <a:lnTo>
                    <a:pt x="33" y="76"/>
                  </a:lnTo>
                  <a:lnTo>
                    <a:pt x="33" y="76"/>
                  </a:lnTo>
                  <a:lnTo>
                    <a:pt x="33" y="76"/>
                  </a:lnTo>
                  <a:lnTo>
                    <a:pt x="30" y="76"/>
                  </a:lnTo>
                  <a:lnTo>
                    <a:pt x="30" y="74"/>
                  </a:lnTo>
                  <a:lnTo>
                    <a:pt x="33" y="74"/>
                  </a:lnTo>
                  <a:lnTo>
                    <a:pt x="33" y="74"/>
                  </a:lnTo>
                  <a:lnTo>
                    <a:pt x="33" y="72"/>
                  </a:lnTo>
                  <a:lnTo>
                    <a:pt x="33" y="72"/>
                  </a:lnTo>
                  <a:lnTo>
                    <a:pt x="30" y="72"/>
                  </a:lnTo>
                  <a:lnTo>
                    <a:pt x="30" y="69"/>
                  </a:lnTo>
                  <a:lnTo>
                    <a:pt x="30" y="69"/>
                  </a:lnTo>
                  <a:lnTo>
                    <a:pt x="30" y="69"/>
                  </a:lnTo>
                  <a:lnTo>
                    <a:pt x="30" y="69"/>
                  </a:lnTo>
                  <a:lnTo>
                    <a:pt x="30" y="69"/>
                  </a:lnTo>
                  <a:lnTo>
                    <a:pt x="33" y="69"/>
                  </a:lnTo>
                  <a:lnTo>
                    <a:pt x="33" y="69"/>
                  </a:lnTo>
                  <a:lnTo>
                    <a:pt x="33" y="69"/>
                  </a:lnTo>
                  <a:lnTo>
                    <a:pt x="33" y="69"/>
                  </a:lnTo>
                  <a:lnTo>
                    <a:pt x="33" y="67"/>
                  </a:lnTo>
                  <a:lnTo>
                    <a:pt x="33" y="67"/>
                  </a:lnTo>
                  <a:lnTo>
                    <a:pt x="33" y="67"/>
                  </a:lnTo>
                  <a:lnTo>
                    <a:pt x="33" y="64"/>
                  </a:lnTo>
                  <a:lnTo>
                    <a:pt x="30" y="64"/>
                  </a:lnTo>
                  <a:lnTo>
                    <a:pt x="30" y="64"/>
                  </a:lnTo>
                  <a:lnTo>
                    <a:pt x="30" y="64"/>
                  </a:lnTo>
                  <a:lnTo>
                    <a:pt x="30" y="64"/>
                  </a:lnTo>
                  <a:lnTo>
                    <a:pt x="30" y="62"/>
                  </a:lnTo>
                  <a:lnTo>
                    <a:pt x="30" y="62"/>
                  </a:lnTo>
                  <a:lnTo>
                    <a:pt x="30" y="62"/>
                  </a:lnTo>
                  <a:lnTo>
                    <a:pt x="30" y="62"/>
                  </a:lnTo>
                  <a:lnTo>
                    <a:pt x="30" y="60"/>
                  </a:lnTo>
                  <a:lnTo>
                    <a:pt x="30" y="60"/>
                  </a:lnTo>
                  <a:lnTo>
                    <a:pt x="33" y="60"/>
                  </a:lnTo>
                  <a:lnTo>
                    <a:pt x="33" y="60"/>
                  </a:lnTo>
                  <a:lnTo>
                    <a:pt x="30" y="60"/>
                  </a:lnTo>
                  <a:lnTo>
                    <a:pt x="30" y="60"/>
                  </a:lnTo>
                  <a:lnTo>
                    <a:pt x="30" y="60"/>
                  </a:lnTo>
                  <a:lnTo>
                    <a:pt x="30" y="57"/>
                  </a:lnTo>
                  <a:lnTo>
                    <a:pt x="28" y="57"/>
                  </a:lnTo>
                  <a:lnTo>
                    <a:pt x="28" y="57"/>
                  </a:lnTo>
                  <a:lnTo>
                    <a:pt x="26" y="57"/>
                  </a:lnTo>
                  <a:lnTo>
                    <a:pt x="26" y="57"/>
                  </a:lnTo>
                  <a:lnTo>
                    <a:pt x="26" y="57"/>
                  </a:lnTo>
                  <a:lnTo>
                    <a:pt x="26" y="60"/>
                  </a:lnTo>
                  <a:lnTo>
                    <a:pt x="23" y="60"/>
                  </a:lnTo>
                  <a:lnTo>
                    <a:pt x="23" y="57"/>
                  </a:lnTo>
                  <a:lnTo>
                    <a:pt x="23" y="57"/>
                  </a:lnTo>
                  <a:lnTo>
                    <a:pt x="23" y="57"/>
                  </a:lnTo>
                  <a:lnTo>
                    <a:pt x="23" y="57"/>
                  </a:lnTo>
                  <a:lnTo>
                    <a:pt x="23" y="55"/>
                  </a:lnTo>
                  <a:lnTo>
                    <a:pt x="21" y="55"/>
                  </a:lnTo>
                  <a:lnTo>
                    <a:pt x="21" y="55"/>
                  </a:lnTo>
                  <a:lnTo>
                    <a:pt x="21" y="55"/>
                  </a:lnTo>
                  <a:lnTo>
                    <a:pt x="21" y="53"/>
                  </a:lnTo>
                  <a:lnTo>
                    <a:pt x="19" y="53"/>
                  </a:lnTo>
                  <a:lnTo>
                    <a:pt x="19" y="53"/>
                  </a:lnTo>
                  <a:lnTo>
                    <a:pt x="19" y="53"/>
                  </a:lnTo>
                  <a:lnTo>
                    <a:pt x="19" y="53"/>
                  </a:lnTo>
                  <a:lnTo>
                    <a:pt x="16" y="53"/>
                  </a:lnTo>
                  <a:lnTo>
                    <a:pt x="16" y="50"/>
                  </a:lnTo>
                  <a:lnTo>
                    <a:pt x="16" y="50"/>
                  </a:lnTo>
                  <a:lnTo>
                    <a:pt x="16" y="50"/>
                  </a:lnTo>
                  <a:lnTo>
                    <a:pt x="16" y="50"/>
                  </a:lnTo>
                  <a:lnTo>
                    <a:pt x="16" y="50"/>
                  </a:lnTo>
                  <a:lnTo>
                    <a:pt x="14" y="50"/>
                  </a:lnTo>
                  <a:lnTo>
                    <a:pt x="14" y="50"/>
                  </a:lnTo>
                  <a:lnTo>
                    <a:pt x="11" y="50"/>
                  </a:lnTo>
                  <a:lnTo>
                    <a:pt x="11" y="48"/>
                  </a:lnTo>
                  <a:lnTo>
                    <a:pt x="11" y="48"/>
                  </a:lnTo>
                  <a:lnTo>
                    <a:pt x="11" y="48"/>
                  </a:lnTo>
                  <a:lnTo>
                    <a:pt x="11" y="48"/>
                  </a:lnTo>
                  <a:lnTo>
                    <a:pt x="14" y="48"/>
                  </a:lnTo>
                  <a:lnTo>
                    <a:pt x="14" y="48"/>
                  </a:lnTo>
                  <a:lnTo>
                    <a:pt x="16" y="48"/>
                  </a:lnTo>
                  <a:lnTo>
                    <a:pt x="16" y="48"/>
                  </a:lnTo>
                  <a:lnTo>
                    <a:pt x="16" y="48"/>
                  </a:lnTo>
                  <a:lnTo>
                    <a:pt x="16" y="48"/>
                  </a:lnTo>
                  <a:lnTo>
                    <a:pt x="16" y="48"/>
                  </a:lnTo>
                  <a:lnTo>
                    <a:pt x="19" y="48"/>
                  </a:lnTo>
                  <a:lnTo>
                    <a:pt x="19" y="45"/>
                  </a:lnTo>
                  <a:lnTo>
                    <a:pt x="19" y="45"/>
                  </a:lnTo>
                  <a:lnTo>
                    <a:pt x="19" y="45"/>
                  </a:lnTo>
                  <a:lnTo>
                    <a:pt x="19" y="45"/>
                  </a:lnTo>
                  <a:lnTo>
                    <a:pt x="19" y="43"/>
                  </a:lnTo>
                  <a:lnTo>
                    <a:pt x="19" y="43"/>
                  </a:lnTo>
                  <a:lnTo>
                    <a:pt x="19" y="41"/>
                  </a:lnTo>
                  <a:lnTo>
                    <a:pt x="19" y="41"/>
                  </a:lnTo>
                  <a:lnTo>
                    <a:pt x="19" y="41"/>
                  </a:lnTo>
                  <a:lnTo>
                    <a:pt x="19" y="41"/>
                  </a:lnTo>
                  <a:lnTo>
                    <a:pt x="16" y="41"/>
                  </a:lnTo>
                  <a:lnTo>
                    <a:pt x="16" y="41"/>
                  </a:lnTo>
                  <a:lnTo>
                    <a:pt x="16" y="41"/>
                  </a:lnTo>
                  <a:lnTo>
                    <a:pt x="16" y="41"/>
                  </a:lnTo>
                  <a:lnTo>
                    <a:pt x="16" y="38"/>
                  </a:lnTo>
                  <a:lnTo>
                    <a:pt x="14" y="38"/>
                  </a:lnTo>
                  <a:lnTo>
                    <a:pt x="14" y="38"/>
                  </a:lnTo>
                  <a:lnTo>
                    <a:pt x="11" y="38"/>
                  </a:lnTo>
                  <a:lnTo>
                    <a:pt x="11" y="38"/>
                  </a:lnTo>
                  <a:lnTo>
                    <a:pt x="11" y="38"/>
                  </a:lnTo>
                  <a:lnTo>
                    <a:pt x="11" y="36"/>
                  </a:lnTo>
                  <a:lnTo>
                    <a:pt x="11" y="36"/>
                  </a:lnTo>
                  <a:lnTo>
                    <a:pt x="9" y="36"/>
                  </a:lnTo>
                  <a:lnTo>
                    <a:pt x="9" y="36"/>
                  </a:lnTo>
                  <a:lnTo>
                    <a:pt x="9" y="36"/>
                  </a:lnTo>
                  <a:lnTo>
                    <a:pt x="9" y="34"/>
                  </a:lnTo>
                  <a:lnTo>
                    <a:pt x="9" y="34"/>
                  </a:lnTo>
                  <a:lnTo>
                    <a:pt x="7" y="34"/>
                  </a:lnTo>
                  <a:lnTo>
                    <a:pt x="7" y="31"/>
                  </a:lnTo>
                  <a:lnTo>
                    <a:pt x="7" y="31"/>
                  </a:lnTo>
                  <a:lnTo>
                    <a:pt x="7" y="31"/>
                  </a:lnTo>
                  <a:lnTo>
                    <a:pt x="7" y="29"/>
                  </a:lnTo>
                  <a:lnTo>
                    <a:pt x="7" y="29"/>
                  </a:lnTo>
                  <a:lnTo>
                    <a:pt x="7" y="29"/>
                  </a:lnTo>
                  <a:lnTo>
                    <a:pt x="9" y="29"/>
                  </a:lnTo>
                  <a:lnTo>
                    <a:pt x="9" y="29"/>
                  </a:lnTo>
                  <a:lnTo>
                    <a:pt x="9" y="29"/>
                  </a:lnTo>
                  <a:lnTo>
                    <a:pt x="11" y="29"/>
                  </a:lnTo>
                  <a:lnTo>
                    <a:pt x="11" y="27"/>
                  </a:lnTo>
                  <a:lnTo>
                    <a:pt x="11" y="27"/>
                  </a:lnTo>
                  <a:lnTo>
                    <a:pt x="11" y="27"/>
                  </a:lnTo>
                  <a:lnTo>
                    <a:pt x="11" y="24"/>
                  </a:lnTo>
                  <a:lnTo>
                    <a:pt x="11" y="24"/>
                  </a:lnTo>
                  <a:lnTo>
                    <a:pt x="9" y="24"/>
                  </a:lnTo>
                  <a:lnTo>
                    <a:pt x="9" y="24"/>
                  </a:lnTo>
                  <a:lnTo>
                    <a:pt x="9" y="24"/>
                  </a:lnTo>
                  <a:lnTo>
                    <a:pt x="7" y="24"/>
                  </a:lnTo>
                  <a:lnTo>
                    <a:pt x="7" y="22"/>
                  </a:lnTo>
                  <a:lnTo>
                    <a:pt x="7" y="22"/>
                  </a:lnTo>
                  <a:lnTo>
                    <a:pt x="7" y="22"/>
                  </a:lnTo>
                  <a:lnTo>
                    <a:pt x="7" y="22"/>
                  </a:lnTo>
                  <a:lnTo>
                    <a:pt x="7" y="22"/>
                  </a:lnTo>
                  <a:lnTo>
                    <a:pt x="4" y="22"/>
                  </a:lnTo>
                  <a:lnTo>
                    <a:pt x="4" y="22"/>
                  </a:lnTo>
                  <a:lnTo>
                    <a:pt x="4" y="22"/>
                  </a:lnTo>
                  <a:lnTo>
                    <a:pt x="4" y="22"/>
                  </a:lnTo>
                  <a:lnTo>
                    <a:pt x="4" y="22"/>
                  </a:lnTo>
                  <a:lnTo>
                    <a:pt x="4" y="22"/>
                  </a:lnTo>
                  <a:lnTo>
                    <a:pt x="2" y="22"/>
                  </a:lnTo>
                  <a:lnTo>
                    <a:pt x="2" y="19"/>
                  </a:lnTo>
                  <a:lnTo>
                    <a:pt x="2" y="19"/>
                  </a:lnTo>
                  <a:lnTo>
                    <a:pt x="2" y="22"/>
                  </a:lnTo>
                  <a:lnTo>
                    <a:pt x="0" y="22"/>
                  </a:lnTo>
                  <a:lnTo>
                    <a:pt x="0" y="22"/>
                  </a:lnTo>
                  <a:lnTo>
                    <a:pt x="0" y="22"/>
                  </a:lnTo>
                  <a:lnTo>
                    <a:pt x="0" y="19"/>
                  </a:lnTo>
                  <a:lnTo>
                    <a:pt x="0" y="19"/>
                  </a:lnTo>
                  <a:lnTo>
                    <a:pt x="0" y="19"/>
                  </a:lnTo>
                  <a:lnTo>
                    <a:pt x="0" y="19"/>
                  </a:lnTo>
                  <a:lnTo>
                    <a:pt x="2" y="19"/>
                  </a:lnTo>
                  <a:lnTo>
                    <a:pt x="2" y="19"/>
                  </a:lnTo>
                  <a:lnTo>
                    <a:pt x="2" y="19"/>
                  </a:lnTo>
                  <a:lnTo>
                    <a:pt x="2" y="17"/>
                  </a:lnTo>
                  <a:lnTo>
                    <a:pt x="2" y="17"/>
                  </a:lnTo>
                  <a:lnTo>
                    <a:pt x="0" y="17"/>
                  </a:lnTo>
                  <a:lnTo>
                    <a:pt x="0" y="17"/>
                  </a:lnTo>
                  <a:lnTo>
                    <a:pt x="0" y="17"/>
                  </a:lnTo>
                  <a:lnTo>
                    <a:pt x="0" y="15"/>
                  </a:lnTo>
                  <a:lnTo>
                    <a:pt x="0" y="15"/>
                  </a:lnTo>
                  <a:lnTo>
                    <a:pt x="0" y="15"/>
                  </a:lnTo>
                  <a:lnTo>
                    <a:pt x="2" y="15"/>
                  </a:lnTo>
                  <a:lnTo>
                    <a:pt x="2" y="12"/>
                  </a:lnTo>
                  <a:lnTo>
                    <a:pt x="2" y="12"/>
                  </a:lnTo>
                  <a:lnTo>
                    <a:pt x="2" y="12"/>
                  </a:lnTo>
                  <a:lnTo>
                    <a:pt x="4" y="12"/>
                  </a:lnTo>
                  <a:lnTo>
                    <a:pt x="4" y="12"/>
                  </a:lnTo>
                  <a:lnTo>
                    <a:pt x="4" y="10"/>
                  </a:lnTo>
                  <a:lnTo>
                    <a:pt x="4" y="10"/>
                  </a:lnTo>
                  <a:lnTo>
                    <a:pt x="7" y="10"/>
                  </a:lnTo>
                  <a:lnTo>
                    <a:pt x="7" y="10"/>
                  </a:lnTo>
                  <a:lnTo>
                    <a:pt x="7" y="12"/>
                  </a:lnTo>
                  <a:lnTo>
                    <a:pt x="7" y="12"/>
                  </a:lnTo>
                  <a:lnTo>
                    <a:pt x="7" y="10"/>
                  </a:lnTo>
                  <a:lnTo>
                    <a:pt x="9" y="10"/>
                  </a:lnTo>
                  <a:lnTo>
                    <a:pt x="9" y="12"/>
                  </a:lnTo>
                  <a:lnTo>
                    <a:pt x="9" y="12"/>
                  </a:lnTo>
                  <a:lnTo>
                    <a:pt x="11" y="12"/>
                  </a:lnTo>
                  <a:lnTo>
                    <a:pt x="11" y="12"/>
                  </a:lnTo>
                  <a:lnTo>
                    <a:pt x="11" y="12"/>
                  </a:lnTo>
                  <a:lnTo>
                    <a:pt x="11" y="12"/>
                  </a:lnTo>
                  <a:lnTo>
                    <a:pt x="14" y="12"/>
                  </a:lnTo>
                  <a:lnTo>
                    <a:pt x="14" y="12"/>
                  </a:lnTo>
                  <a:lnTo>
                    <a:pt x="14" y="15"/>
                  </a:lnTo>
                  <a:lnTo>
                    <a:pt x="14" y="15"/>
                  </a:lnTo>
                  <a:lnTo>
                    <a:pt x="14" y="15"/>
                  </a:lnTo>
                  <a:lnTo>
                    <a:pt x="14" y="15"/>
                  </a:lnTo>
                  <a:lnTo>
                    <a:pt x="14" y="17"/>
                  </a:lnTo>
                  <a:lnTo>
                    <a:pt x="16" y="17"/>
                  </a:lnTo>
                  <a:lnTo>
                    <a:pt x="16" y="17"/>
                  </a:lnTo>
                  <a:lnTo>
                    <a:pt x="16" y="17"/>
                  </a:lnTo>
                  <a:lnTo>
                    <a:pt x="16" y="17"/>
                  </a:lnTo>
                  <a:lnTo>
                    <a:pt x="19" y="17"/>
                  </a:lnTo>
                  <a:lnTo>
                    <a:pt x="19" y="17"/>
                  </a:lnTo>
                  <a:lnTo>
                    <a:pt x="19" y="19"/>
                  </a:lnTo>
                  <a:lnTo>
                    <a:pt x="19" y="19"/>
                  </a:lnTo>
                  <a:lnTo>
                    <a:pt x="21" y="19"/>
                  </a:lnTo>
                  <a:lnTo>
                    <a:pt x="21" y="19"/>
                  </a:lnTo>
                  <a:lnTo>
                    <a:pt x="23" y="19"/>
                  </a:lnTo>
                  <a:lnTo>
                    <a:pt x="23" y="17"/>
                  </a:lnTo>
                  <a:lnTo>
                    <a:pt x="23" y="17"/>
                  </a:lnTo>
                  <a:lnTo>
                    <a:pt x="23" y="17"/>
                  </a:lnTo>
                  <a:lnTo>
                    <a:pt x="23" y="19"/>
                  </a:lnTo>
                  <a:lnTo>
                    <a:pt x="26" y="19"/>
                  </a:lnTo>
                  <a:lnTo>
                    <a:pt x="26" y="19"/>
                  </a:lnTo>
                  <a:lnTo>
                    <a:pt x="26" y="19"/>
                  </a:lnTo>
                  <a:lnTo>
                    <a:pt x="26" y="19"/>
                  </a:lnTo>
                  <a:lnTo>
                    <a:pt x="28" y="19"/>
                  </a:lnTo>
                  <a:lnTo>
                    <a:pt x="28" y="19"/>
                  </a:lnTo>
                  <a:lnTo>
                    <a:pt x="28" y="19"/>
                  </a:lnTo>
                  <a:lnTo>
                    <a:pt x="30" y="19"/>
                  </a:lnTo>
                  <a:lnTo>
                    <a:pt x="30" y="22"/>
                  </a:lnTo>
                  <a:lnTo>
                    <a:pt x="30" y="22"/>
                  </a:lnTo>
                  <a:lnTo>
                    <a:pt x="30" y="22"/>
                  </a:lnTo>
                  <a:lnTo>
                    <a:pt x="33" y="22"/>
                  </a:lnTo>
                  <a:lnTo>
                    <a:pt x="33" y="22"/>
                  </a:lnTo>
                  <a:lnTo>
                    <a:pt x="33" y="22"/>
                  </a:lnTo>
                  <a:lnTo>
                    <a:pt x="33" y="19"/>
                  </a:lnTo>
                  <a:lnTo>
                    <a:pt x="33" y="19"/>
                  </a:lnTo>
                  <a:lnTo>
                    <a:pt x="35" y="19"/>
                  </a:lnTo>
                  <a:lnTo>
                    <a:pt x="35" y="19"/>
                  </a:lnTo>
                  <a:lnTo>
                    <a:pt x="35" y="17"/>
                  </a:lnTo>
                  <a:lnTo>
                    <a:pt x="35" y="17"/>
                  </a:lnTo>
                  <a:lnTo>
                    <a:pt x="35" y="17"/>
                  </a:lnTo>
                  <a:lnTo>
                    <a:pt x="35" y="15"/>
                  </a:lnTo>
                  <a:lnTo>
                    <a:pt x="35" y="15"/>
                  </a:lnTo>
                  <a:lnTo>
                    <a:pt x="35" y="15"/>
                  </a:lnTo>
                  <a:lnTo>
                    <a:pt x="35" y="12"/>
                  </a:lnTo>
                  <a:lnTo>
                    <a:pt x="33" y="12"/>
                  </a:lnTo>
                  <a:lnTo>
                    <a:pt x="33" y="12"/>
                  </a:lnTo>
                  <a:lnTo>
                    <a:pt x="33" y="12"/>
                  </a:lnTo>
                  <a:lnTo>
                    <a:pt x="33" y="12"/>
                  </a:lnTo>
                  <a:lnTo>
                    <a:pt x="30" y="12"/>
                  </a:lnTo>
                  <a:lnTo>
                    <a:pt x="30" y="12"/>
                  </a:lnTo>
                  <a:lnTo>
                    <a:pt x="30" y="10"/>
                  </a:lnTo>
                  <a:lnTo>
                    <a:pt x="30" y="10"/>
                  </a:lnTo>
                  <a:lnTo>
                    <a:pt x="28" y="10"/>
                  </a:lnTo>
                  <a:lnTo>
                    <a:pt x="28" y="10"/>
                  </a:lnTo>
                  <a:lnTo>
                    <a:pt x="28" y="10"/>
                  </a:lnTo>
                  <a:lnTo>
                    <a:pt x="28" y="10"/>
                  </a:lnTo>
                  <a:lnTo>
                    <a:pt x="26" y="10"/>
                  </a:lnTo>
                  <a:lnTo>
                    <a:pt x="26" y="8"/>
                  </a:lnTo>
                  <a:lnTo>
                    <a:pt x="26" y="8"/>
                  </a:lnTo>
                  <a:lnTo>
                    <a:pt x="26" y="8"/>
                  </a:lnTo>
                  <a:lnTo>
                    <a:pt x="26" y="5"/>
                  </a:lnTo>
                  <a:lnTo>
                    <a:pt x="26" y="5"/>
                  </a:lnTo>
                  <a:lnTo>
                    <a:pt x="26" y="5"/>
                  </a:lnTo>
                  <a:lnTo>
                    <a:pt x="26" y="3"/>
                  </a:lnTo>
                  <a:lnTo>
                    <a:pt x="26" y="3"/>
                  </a:lnTo>
                  <a:lnTo>
                    <a:pt x="28" y="3"/>
                  </a:lnTo>
                  <a:lnTo>
                    <a:pt x="28" y="0"/>
                  </a:lnTo>
                  <a:lnTo>
                    <a:pt x="28" y="0"/>
                  </a:lnTo>
                  <a:lnTo>
                    <a:pt x="30" y="0"/>
                  </a:lnTo>
                  <a:lnTo>
                    <a:pt x="30" y="0"/>
                  </a:lnTo>
                  <a:lnTo>
                    <a:pt x="30" y="0"/>
                  </a:lnTo>
                  <a:lnTo>
                    <a:pt x="30" y="0"/>
                  </a:lnTo>
                  <a:lnTo>
                    <a:pt x="33" y="0"/>
                  </a:lnTo>
                  <a:lnTo>
                    <a:pt x="33" y="0"/>
                  </a:lnTo>
                  <a:lnTo>
                    <a:pt x="33" y="3"/>
                  </a:lnTo>
                  <a:lnTo>
                    <a:pt x="33" y="3"/>
                  </a:lnTo>
                  <a:lnTo>
                    <a:pt x="33" y="0"/>
                  </a:lnTo>
                  <a:lnTo>
                    <a:pt x="33" y="0"/>
                  </a:lnTo>
                  <a:lnTo>
                    <a:pt x="35" y="0"/>
                  </a:lnTo>
                  <a:lnTo>
                    <a:pt x="35" y="0"/>
                  </a:lnTo>
                  <a:lnTo>
                    <a:pt x="35" y="0"/>
                  </a:lnTo>
                  <a:lnTo>
                    <a:pt x="38" y="0"/>
                  </a:lnTo>
                  <a:lnTo>
                    <a:pt x="38" y="0"/>
                  </a:lnTo>
                  <a:lnTo>
                    <a:pt x="38" y="0"/>
                  </a:lnTo>
                  <a:lnTo>
                    <a:pt x="38" y="3"/>
                  </a:lnTo>
                  <a:lnTo>
                    <a:pt x="38" y="3"/>
                  </a:lnTo>
                  <a:lnTo>
                    <a:pt x="38" y="3"/>
                  </a:lnTo>
                  <a:lnTo>
                    <a:pt x="40" y="3"/>
                  </a:lnTo>
                  <a:lnTo>
                    <a:pt x="40" y="5"/>
                  </a:lnTo>
                  <a:lnTo>
                    <a:pt x="40" y="5"/>
                  </a:lnTo>
                  <a:lnTo>
                    <a:pt x="40" y="5"/>
                  </a:lnTo>
                  <a:lnTo>
                    <a:pt x="40" y="5"/>
                  </a:lnTo>
                  <a:lnTo>
                    <a:pt x="40" y="8"/>
                  </a:lnTo>
                  <a:lnTo>
                    <a:pt x="42" y="8"/>
                  </a:lnTo>
                  <a:lnTo>
                    <a:pt x="42" y="8"/>
                  </a:lnTo>
                  <a:lnTo>
                    <a:pt x="42" y="10"/>
                  </a:lnTo>
                  <a:lnTo>
                    <a:pt x="42" y="10"/>
                  </a:lnTo>
                  <a:lnTo>
                    <a:pt x="42" y="8"/>
                  </a:lnTo>
                  <a:lnTo>
                    <a:pt x="45" y="8"/>
                  </a:lnTo>
                  <a:lnTo>
                    <a:pt x="45" y="8"/>
                  </a:lnTo>
                  <a:lnTo>
                    <a:pt x="45" y="10"/>
                  </a:lnTo>
                  <a:lnTo>
                    <a:pt x="45" y="10"/>
                  </a:lnTo>
                  <a:lnTo>
                    <a:pt x="45" y="10"/>
                  </a:lnTo>
                  <a:lnTo>
                    <a:pt x="45" y="10"/>
                  </a:lnTo>
                  <a:lnTo>
                    <a:pt x="47" y="10"/>
                  </a:lnTo>
                  <a:lnTo>
                    <a:pt x="47" y="12"/>
                  </a:lnTo>
                  <a:lnTo>
                    <a:pt x="47" y="12"/>
                  </a:lnTo>
                  <a:lnTo>
                    <a:pt x="47" y="12"/>
                  </a:lnTo>
                  <a:lnTo>
                    <a:pt x="47" y="15"/>
                  </a:lnTo>
                  <a:lnTo>
                    <a:pt x="49" y="15"/>
                  </a:lnTo>
                  <a:lnTo>
                    <a:pt x="49" y="15"/>
                  </a:lnTo>
                  <a:lnTo>
                    <a:pt x="49" y="15"/>
                  </a:lnTo>
                  <a:lnTo>
                    <a:pt x="49" y="15"/>
                  </a:lnTo>
                  <a:lnTo>
                    <a:pt x="49" y="17"/>
                  </a:lnTo>
                  <a:lnTo>
                    <a:pt x="52" y="17"/>
                  </a:lnTo>
                  <a:lnTo>
                    <a:pt x="52" y="17"/>
                  </a:lnTo>
                  <a:lnTo>
                    <a:pt x="52" y="17"/>
                  </a:lnTo>
                  <a:lnTo>
                    <a:pt x="52" y="17"/>
                  </a:lnTo>
                  <a:lnTo>
                    <a:pt x="54" y="17"/>
                  </a:lnTo>
                  <a:lnTo>
                    <a:pt x="54" y="17"/>
                  </a:lnTo>
                  <a:lnTo>
                    <a:pt x="56" y="17"/>
                  </a:lnTo>
                  <a:lnTo>
                    <a:pt x="56" y="17"/>
                  </a:lnTo>
                  <a:lnTo>
                    <a:pt x="56" y="17"/>
                  </a:lnTo>
                  <a:lnTo>
                    <a:pt x="59" y="17"/>
                  </a:lnTo>
                  <a:lnTo>
                    <a:pt x="59" y="17"/>
                  </a:lnTo>
                  <a:lnTo>
                    <a:pt x="59" y="17"/>
                  </a:lnTo>
                  <a:lnTo>
                    <a:pt x="61" y="17"/>
                  </a:lnTo>
                  <a:lnTo>
                    <a:pt x="61" y="17"/>
                  </a:lnTo>
                  <a:lnTo>
                    <a:pt x="61" y="17"/>
                  </a:lnTo>
                  <a:lnTo>
                    <a:pt x="61" y="15"/>
                  </a:lnTo>
                  <a:lnTo>
                    <a:pt x="61" y="15"/>
                  </a:lnTo>
                  <a:lnTo>
                    <a:pt x="64" y="15"/>
                  </a:lnTo>
                  <a:lnTo>
                    <a:pt x="64" y="12"/>
                  </a:lnTo>
                  <a:lnTo>
                    <a:pt x="64" y="12"/>
                  </a:lnTo>
                  <a:lnTo>
                    <a:pt x="64" y="12"/>
                  </a:lnTo>
                  <a:lnTo>
                    <a:pt x="64" y="12"/>
                  </a:lnTo>
                  <a:lnTo>
                    <a:pt x="64" y="10"/>
                  </a:lnTo>
                  <a:lnTo>
                    <a:pt x="64" y="10"/>
                  </a:lnTo>
                  <a:lnTo>
                    <a:pt x="66" y="10"/>
                  </a:lnTo>
                  <a:lnTo>
                    <a:pt x="66" y="10"/>
                  </a:lnTo>
                  <a:lnTo>
                    <a:pt x="66" y="10"/>
                  </a:lnTo>
                  <a:lnTo>
                    <a:pt x="68" y="10"/>
                  </a:lnTo>
                  <a:lnTo>
                    <a:pt x="68" y="10"/>
                  </a:lnTo>
                  <a:lnTo>
                    <a:pt x="68" y="10"/>
                  </a:lnTo>
                  <a:lnTo>
                    <a:pt x="71" y="10"/>
                  </a:lnTo>
                  <a:lnTo>
                    <a:pt x="71" y="8"/>
                  </a:lnTo>
                  <a:lnTo>
                    <a:pt x="71" y="8"/>
                  </a:lnTo>
                  <a:lnTo>
                    <a:pt x="71" y="8"/>
                  </a:lnTo>
                  <a:lnTo>
                    <a:pt x="71" y="8"/>
                  </a:lnTo>
                  <a:lnTo>
                    <a:pt x="73" y="8"/>
                  </a:lnTo>
                  <a:lnTo>
                    <a:pt x="73" y="5"/>
                  </a:lnTo>
                  <a:lnTo>
                    <a:pt x="73" y="5"/>
                  </a:lnTo>
                  <a:lnTo>
                    <a:pt x="73" y="5"/>
                  </a:lnTo>
                  <a:lnTo>
                    <a:pt x="73" y="3"/>
                  </a:lnTo>
                  <a:lnTo>
                    <a:pt x="73" y="3"/>
                  </a:lnTo>
                  <a:lnTo>
                    <a:pt x="73" y="3"/>
                  </a:lnTo>
                  <a:lnTo>
                    <a:pt x="73" y="0"/>
                  </a:lnTo>
                  <a:lnTo>
                    <a:pt x="73" y="0"/>
                  </a:lnTo>
                  <a:lnTo>
                    <a:pt x="75" y="0"/>
                  </a:lnTo>
                  <a:lnTo>
                    <a:pt x="75" y="0"/>
                  </a:lnTo>
                  <a:lnTo>
                    <a:pt x="75"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2" name="Freeform 252"/>
            <p:cNvSpPr>
              <a:spLocks/>
            </p:cNvSpPr>
            <p:nvPr/>
          </p:nvSpPr>
          <p:spPr bwMode="auto">
            <a:xfrm>
              <a:off x="2800350" y="2708275"/>
              <a:ext cx="104775" cy="101600"/>
            </a:xfrm>
            <a:custGeom>
              <a:avLst/>
              <a:gdLst/>
              <a:ahLst/>
              <a:cxnLst>
                <a:cxn ang="0">
                  <a:pos x="35" y="2"/>
                </a:cxn>
                <a:cxn ang="0">
                  <a:pos x="33" y="4"/>
                </a:cxn>
                <a:cxn ang="0">
                  <a:pos x="35" y="4"/>
                </a:cxn>
                <a:cxn ang="0">
                  <a:pos x="37" y="7"/>
                </a:cxn>
                <a:cxn ang="0">
                  <a:pos x="40" y="7"/>
                </a:cxn>
                <a:cxn ang="0">
                  <a:pos x="44" y="9"/>
                </a:cxn>
                <a:cxn ang="0">
                  <a:pos x="42" y="14"/>
                </a:cxn>
                <a:cxn ang="0">
                  <a:pos x="40" y="16"/>
                </a:cxn>
                <a:cxn ang="0">
                  <a:pos x="42" y="21"/>
                </a:cxn>
                <a:cxn ang="0">
                  <a:pos x="44" y="23"/>
                </a:cxn>
                <a:cxn ang="0">
                  <a:pos x="49" y="26"/>
                </a:cxn>
                <a:cxn ang="0">
                  <a:pos x="52" y="26"/>
                </a:cxn>
                <a:cxn ang="0">
                  <a:pos x="52" y="30"/>
                </a:cxn>
                <a:cxn ang="0">
                  <a:pos x="49" y="33"/>
                </a:cxn>
                <a:cxn ang="0">
                  <a:pos x="44" y="33"/>
                </a:cxn>
                <a:cxn ang="0">
                  <a:pos x="49" y="35"/>
                </a:cxn>
                <a:cxn ang="0">
                  <a:pos x="52" y="38"/>
                </a:cxn>
                <a:cxn ang="0">
                  <a:pos x="56" y="40"/>
                </a:cxn>
                <a:cxn ang="0">
                  <a:pos x="59" y="45"/>
                </a:cxn>
                <a:cxn ang="0">
                  <a:pos x="63" y="42"/>
                </a:cxn>
                <a:cxn ang="0">
                  <a:pos x="63" y="45"/>
                </a:cxn>
                <a:cxn ang="0">
                  <a:pos x="63" y="49"/>
                </a:cxn>
                <a:cxn ang="0">
                  <a:pos x="66" y="52"/>
                </a:cxn>
                <a:cxn ang="0">
                  <a:pos x="63" y="54"/>
                </a:cxn>
                <a:cxn ang="0">
                  <a:pos x="66" y="57"/>
                </a:cxn>
                <a:cxn ang="0">
                  <a:pos x="66" y="61"/>
                </a:cxn>
                <a:cxn ang="0">
                  <a:pos x="61" y="61"/>
                </a:cxn>
                <a:cxn ang="0">
                  <a:pos x="59" y="64"/>
                </a:cxn>
                <a:cxn ang="0">
                  <a:pos x="56" y="59"/>
                </a:cxn>
                <a:cxn ang="0">
                  <a:pos x="54" y="54"/>
                </a:cxn>
                <a:cxn ang="0">
                  <a:pos x="52" y="49"/>
                </a:cxn>
                <a:cxn ang="0">
                  <a:pos x="49" y="47"/>
                </a:cxn>
                <a:cxn ang="0">
                  <a:pos x="49" y="45"/>
                </a:cxn>
                <a:cxn ang="0">
                  <a:pos x="44" y="45"/>
                </a:cxn>
                <a:cxn ang="0">
                  <a:pos x="40" y="45"/>
                </a:cxn>
                <a:cxn ang="0">
                  <a:pos x="37" y="42"/>
                </a:cxn>
                <a:cxn ang="0">
                  <a:pos x="35" y="40"/>
                </a:cxn>
                <a:cxn ang="0">
                  <a:pos x="33" y="40"/>
                </a:cxn>
                <a:cxn ang="0">
                  <a:pos x="30" y="40"/>
                </a:cxn>
                <a:cxn ang="0">
                  <a:pos x="26" y="40"/>
                </a:cxn>
                <a:cxn ang="0">
                  <a:pos x="23" y="35"/>
                </a:cxn>
                <a:cxn ang="0">
                  <a:pos x="21" y="33"/>
                </a:cxn>
                <a:cxn ang="0">
                  <a:pos x="16" y="33"/>
                </a:cxn>
                <a:cxn ang="0">
                  <a:pos x="11" y="33"/>
                </a:cxn>
                <a:cxn ang="0">
                  <a:pos x="7" y="33"/>
                </a:cxn>
                <a:cxn ang="0">
                  <a:pos x="4" y="30"/>
                </a:cxn>
                <a:cxn ang="0">
                  <a:pos x="4" y="26"/>
                </a:cxn>
                <a:cxn ang="0">
                  <a:pos x="2" y="23"/>
                </a:cxn>
                <a:cxn ang="0">
                  <a:pos x="2" y="21"/>
                </a:cxn>
                <a:cxn ang="0">
                  <a:pos x="4" y="16"/>
                </a:cxn>
                <a:cxn ang="0">
                  <a:pos x="4" y="12"/>
                </a:cxn>
                <a:cxn ang="0">
                  <a:pos x="2" y="7"/>
                </a:cxn>
                <a:cxn ang="0">
                  <a:pos x="0" y="4"/>
                </a:cxn>
                <a:cxn ang="0">
                  <a:pos x="2" y="4"/>
                </a:cxn>
                <a:cxn ang="0">
                  <a:pos x="7" y="4"/>
                </a:cxn>
                <a:cxn ang="0">
                  <a:pos x="11" y="4"/>
                </a:cxn>
                <a:cxn ang="0">
                  <a:pos x="16" y="2"/>
                </a:cxn>
                <a:cxn ang="0">
                  <a:pos x="18" y="2"/>
                </a:cxn>
                <a:cxn ang="0">
                  <a:pos x="23" y="2"/>
                </a:cxn>
                <a:cxn ang="0">
                  <a:pos x="26" y="2"/>
                </a:cxn>
                <a:cxn ang="0">
                  <a:pos x="28" y="0"/>
                </a:cxn>
                <a:cxn ang="0">
                  <a:pos x="33" y="0"/>
                </a:cxn>
              </a:cxnLst>
              <a:rect l="0" t="0" r="r" b="b"/>
              <a:pathLst>
                <a:path w="66" h="64">
                  <a:moveTo>
                    <a:pt x="33" y="0"/>
                  </a:moveTo>
                  <a:lnTo>
                    <a:pt x="33" y="2"/>
                  </a:lnTo>
                  <a:lnTo>
                    <a:pt x="33" y="2"/>
                  </a:lnTo>
                  <a:lnTo>
                    <a:pt x="33" y="2"/>
                  </a:lnTo>
                  <a:lnTo>
                    <a:pt x="35" y="2"/>
                  </a:lnTo>
                  <a:lnTo>
                    <a:pt x="35" y="2"/>
                  </a:lnTo>
                  <a:lnTo>
                    <a:pt x="35" y="4"/>
                  </a:lnTo>
                  <a:lnTo>
                    <a:pt x="35" y="4"/>
                  </a:lnTo>
                  <a:lnTo>
                    <a:pt x="35" y="4"/>
                  </a:lnTo>
                  <a:lnTo>
                    <a:pt x="33" y="4"/>
                  </a:lnTo>
                  <a:lnTo>
                    <a:pt x="33" y="4"/>
                  </a:lnTo>
                  <a:lnTo>
                    <a:pt x="33" y="4"/>
                  </a:lnTo>
                  <a:lnTo>
                    <a:pt x="33" y="4"/>
                  </a:lnTo>
                  <a:lnTo>
                    <a:pt x="33" y="7"/>
                  </a:lnTo>
                  <a:lnTo>
                    <a:pt x="33" y="7"/>
                  </a:lnTo>
                  <a:lnTo>
                    <a:pt x="33" y="7"/>
                  </a:lnTo>
                  <a:lnTo>
                    <a:pt x="35" y="7"/>
                  </a:lnTo>
                  <a:lnTo>
                    <a:pt x="35" y="4"/>
                  </a:lnTo>
                  <a:lnTo>
                    <a:pt x="35" y="4"/>
                  </a:lnTo>
                  <a:lnTo>
                    <a:pt x="35" y="7"/>
                  </a:lnTo>
                  <a:lnTo>
                    <a:pt x="37" y="7"/>
                  </a:lnTo>
                  <a:lnTo>
                    <a:pt x="37" y="7"/>
                  </a:lnTo>
                  <a:lnTo>
                    <a:pt x="37" y="7"/>
                  </a:lnTo>
                  <a:lnTo>
                    <a:pt x="37" y="7"/>
                  </a:lnTo>
                  <a:lnTo>
                    <a:pt x="37" y="7"/>
                  </a:lnTo>
                  <a:lnTo>
                    <a:pt x="37" y="7"/>
                  </a:lnTo>
                  <a:lnTo>
                    <a:pt x="40" y="7"/>
                  </a:lnTo>
                  <a:lnTo>
                    <a:pt x="40" y="7"/>
                  </a:lnTo>
                  <a:lnTo>
                    <a:pt x="40" y="7"/>
                  </a:lnTo>
                  <a:lnTo>
                    <a:pt x="40" y="7"/>
                  </a:lnTo>
                  <a:lnTo>
                    <a:pt x="40" y="7"/>
                  </a:lnTo>
                  <a:lnTo>
                    <a:pt x="40" y="9"/>
                  </a:lnTo>
                  <a:lnTo>
                    <a:pt x="42" y="9"/>
                  </a:lnTo>
                  <a:lnTo>
                    <a:pt x="42" y="9"/>
                  </a:lnTo>
                  <a:lnTo>
                    <a:pt x="42" y="9"/>
                  </a:lnTo>
                  <a:lnTo>
                    <a:pt x="44" y="9"/>
                  </a:lnTo>
                  <a:lnTo>
                    <a:pt x="44" y="9"/>
                  </a:lnTo>
                  <a:lnTo>
                    <a:pt x="44" y="12"/>
                  </a:lnTo>
                  <a:lnTo>
                    <a:pt x="44" y="12"/>
                  </a:lnTo>
                  <a:lnTo>
                    <a:pt x="44" y="12"/>
                  </a:lnTo>
                  <a:lnTo>
                    <a:pt x="44" y="14"/>
                  </a:lnTo>
                  <a:lnTo>
                    <a:pt x="42" y="14"/>
                  </a:lnTo>
                  <a:lnTo>
                    <a:pt x="42" y="14"/>
                  </a:lnTo>
                  <a:lnTo>
                    <a:pt x="42" y="14"/>
                  </a:lnTo>
                  <a:lnTo>
                    <a:pt x="40" y="14"/>
                  </a:lnTo>
                  <a:lnTo>
                    <a:pt x="40" y="14"/>
                  </a:lnTo>
                  <a:lnTo>
                    <a:pt x="40" y="14"/>
                  </a:lnTo>
                  <a:lnTo>
                    <a:pt x="40" y="16"/>
                  </a:lnTo>
                  <a:lnTo>
                    <a:pt x="40" y="16"/>
                  </a:lnTo>
                  <a:lnTo>
                    <a:pt x="40" y="16"/>
                  </a:lnTo>
                  <a:lnTo>
                    <a:pt x="40" y="19"/>
                  </a:lnTo>
                  <a:lnTo>
                    <a:pt x="42" y="19"/>
                  </a:lnTo>
                  <a:lnTo>
                    <a:pt x="42" y="19"/>
                  </a:lnTo>
                  <a:lnTo>
                    <a:pt x="42" y="21"/>
                  </a:lnTo>
                  <a:lnTo>
                    <a:pt x="42" y="21"/>
                  </a:lnTo>
                  <a:lnTo>
                    <a:pt x="42" y="21"/>
                  </a:lnTo>
                  <a:lnTo>
                    <a:pt x="44" y="21"/>
                  </a:lnTo>
                  <a:lnTo>
                    <a:pt x="44" y="21"/>
                  </a:lnTo>
                  <a:lnTo>
                    <a:pt x="44" y="23"/>
                  </a:lnTo>
                  <a:lnTo>
                    <a:pt x="44" y="23"/>
                  </a:lnTo>
                  <a:lnTo>
                    <a:pt x="44" y="23"/>
                  </a:lnTo>
                  <a:lnTo>
                    <a:pt x="47" y="23"/>
                  </a:lnTo>
                  <a:lnTo>
                    <a:pt x="47" y="23"/>
                  </a:lnTo>
                  <a:lnTo>
                    <a:pt x="49" y="23"/>
                  </a:lnTo>
                  <a:lnTo>
                    <a:pt x="49" y="26"/>
                  </a:lnTo>
                  <a:lnTo>
                    <a:pt x="49" y="26"/>
                  </a:lnTo>
                  <a:lnTo>
                    <a:pt x="49" y="26"/>
                  </a:lnTo>
                  <a:lnTo>
                    <a:pt x="49" y="26"/>
                  </a:lnTo>
                  <a:lnTo>
                    <a:pt x="52" y="26"/>
                  </a:lnTo>
                  <a:lnTo>
                    <a:pt x="52" y="26"/>
                  </a:lnTo>
                  <a:lnTo>
                    <a:pt x="52" y="26"/>
                  </a:lnTo>
                  <a:lnTo>
                    <a:pt x="52" y="26"/>
                  </a:lnTo>
                  <a:lnTo>
                    <a:pt x="52" y="28"/>
                  </a:lnTo>
                  <a:lnTo>
                    <a:pt x="52" y="28"/>
                  </a:lnTo>
                  <a:lnTo>
                    <a:pt x="52" y="30"/>
                  </a:lnTo>
                  <a:lnTo>
                    <a:pt x="52" y="30"/>
                  </a:lnTo>
                  <a:lnTo>
                    <a:pt x="52" y="30"/>
                  </a:lnTo>
                  <a:lnTo>
                    <a:pt x="52" y="30"/>
                  </a:lnTo>
                  <a:lnTo>
                    <a:pt x="52" y="33"/>
                  </a:lnTo>
                  <a:lnTo>
                    <a:pt x="49" y="33"/>
                  </a:lnTo>
                  <a:lnTo>
                    <a:pt x="49" y="33"/>
                  </a:lnTo>
                  <a:lnTo>
                    <a:pt x="49" y="33"/>
                  </a:lnTo>
                  <a:lnTo>
                    <a:pt x="49" y="33"/>
                  </a:lnTo>
                  <a:lnTo>
                    <a:pt x="49" y="33"/>
                  </a:lnTo>
                  <a:lnTo>
                    <a:pt x="47" y="33"/>
                  </a:lnTo>
                  <a:lnTo>
                    <a:pt x="47" y="33"/>
                  </a:lnTo>
                  <a:lnTo>
                    <a:pt x="44" y="33"/>
                  </a:lnTo>
                  <a:lnTo>
                    <a:pt x="44" y="33"/>
                  </a:lnTo>
                  <a:lnTo>
                    <a:pt x="44" y="33"/>
                  </a:lnTo>
                  <a:lnTo>
                    <a:pt x="44" y="33"/>
                  </a:lnTo>
                  <a:lnTo>
                    <a:pt x="44" y="35"/>
                  </a:lnTo>
                  <a:lnTo>
                    <a:pt x="47" y="35"/>
                  </a:lnTo>
                  <a:lnTo>
                    <a:pt x="47" y="35"/>
                  </a:lnTo>
                  <a:lnTo>
                    <a:pt x="49" y="35"/>
                  </a:lnTo>
                  <a:lnTo>
                    <a:pt x="49" y="35"/>
                  </a:lnTo>
                  <a:lnTo>
                    <a:pt x="49" y="35"/>
                  </a:lnTo>
                  <a:lnTo>
                    <a:pt x="49" y="35"/>
                  </a:lnTo>
                  <a:lnTo>
                    <a:pt x="49" y="35"/>
                  </a:lnTo>
                  <a:lnTo>
                    <a:pt x="49" y="38"/>
                  </a:lnTo>
                  <a:lnTo>
                    <a:pt x="52" y="38"/>
                  </a:lnTo>
                  <a:lnTo>
                    <a:pt x="52" y="38"/>
                  </a:lnTo>
                  <a:lnTo>
                    <a:pt x="52" y="38"/>
                  </a:lnTo>
                  <a:lnTo>
                    <a:pt x="52" y="38"/>
                  </a:lnTo>
                  <a:lnTo>
                    <a:pt x="54" y="38"/>
                  </a:lnTo>
                  <a:lnTo>
                    <a:pt x="54" y="40"/>
                  </a:lnTo>
                  <a:lnTo>
                    <a:pt x="54" y="40"/>
                  </a:lnTo>
                  <a:lnTo>
                    <a:pt x="54" y="40"/>
                  </a:lnTo>
                  <a:lnTo>
                    <a:pt x="56" y="40"/>
                  </a:lnTo>
                  <a:lnTo>
                    <a:pt x="56" y="42"/>
                  </a:lnTo>
                  <a:lnTo>
                    <a:pt x="56" y="42"/>
                  </a:lnTo>
                  <a:lnTo>
                    <a:pt x="56" y="42"/>
                  </a:lnTo>
                  <a:lnTo>
                    <a:pt x="56" y="42"/>
                  </a:lnTo>
                  <a:lnTo>
                    <a:pt x="56" y="45"/>
                  </a:lnTo>
                  <a:lnTo>
                    <a:pt x="59" y="45"/>
                  </a:lnTo>
                  <a:lnTo>
                    <a:pt x="59" y="42"/>
                  </a:lnTo>
                  <a:lnTo>
                    <a:pt x="59" y="42"/>
                  </a:lnTo>
                  <a:lnTo>
                    <a:pt x="59" y="42"/>
                  </a:lnTo>
                  <a:lnTo>
                    <a:pt x="61" y="42"/>
                  </a:lnTo>
                  <a:lnTo>
                    <a:pt x="61" y="42"/>
                  </a:lnTo>
                  <a:lnTo>
                    <a:pt x="63" y="42"/>
                  </a:lnTo>
                  <a:lnTo>
                    <a:pt x="63" y="45"/>
                  </a:lnTo>
                  <a:lnTo>
                    <a:pt x="63" y="45"/>
                  </a:lnTo>
                  <a:lnTo>
                    <a:pt x="63" y="45"/>
                  </a:lnTo>
                  <a:lnTo>
                    <a:pt x="66" y="45"/>
                  </a:lnTo>
                  <a:lnTo>
                    <a:pt x="66" y="45"/>
                  </a:lnTo>
                  <a:lnTo>
                    <a:pt x="63" y="45"/>
                  </a:lnTo>
                  <a:lnTo>
                    <a:pt x="63" y="45"/>
                  </a:lnTo>
                  <a:lnTo>
                    <a:pt x="63" y="47"/>
                  </a:lnTo>
                  <a:lnTo>
                    <a:pt x="63" y="47"/>
                  </a:lnTo>
                  <a:lnTo>
                    <a:pt x="63" y="47"/>
                  </a:lnTo>
                  <a:lnTo>
                    <a:pt x="63" y="47"/>
                  </a:lnTo>
                  <a:lnTo>
                    <a:pt x="63" y="49"/>
                  </a:lnTo>
                  <a:lnTo>
                    <a:pt x="63" y="49"/>
                  </a:lnTo>
                  <a:lnTo>
                    <a:pt x="63" y="49"/>
                  </a:lnTo>
                  <a:lnTo>
                    <a:pt x="63" y="49"/>
                  </a:lnTo>
                  <a:lnTo>
                    <a:pt x="66" y="49"/>
                  </a:lnTo>
                  <a:lnTo>
                    <a:pt x="66" y="52"/>
                  </a:lnTo>
                  <a:lnTo>
                    <a:pt x="66" y="52"/>
                  </a:lnTo>
                  <a:lnTo>
                    <a:pt x="66" y="52"/>
                  </a:lnTo>
                  <a:lnTo>
                    <a:pt x="66" y="54"/>
                  </a:lnTo>
                  <a:lnTo>
                    <a:pt x="66" y="54"/>
                  </a:lnTo>
                  <a:lnTo>
                    <a:pt x="66" y="54"/>
                  </a:lnTo>
                  <a:lnTo>
                    <a:pt x="66" y="54"/>
                  </a:lnTo>
                  <a:lnTo>
                    <a:pt x="63" y="54"/>
                  </a:lnTo>
                  <a:lnTo>
                    <a:pt x="63" y="54"/>
                  </a:lnTo>
                  <a:lnTo>
                    <a:pt x="63" y="54"/>
                  </a:lnTo>
                  <a:lnTo>
                    <a:pt x="63" y="54"/>
                  </a:lnTo>
                  <a:lnTo>
                    <a:pt x="63" y="54"/>
                  </a:lnTo>
                  <a:lnTo>
                    <a:pt x="63" y="57"/>
                  </a:lnTo>
                  <a:lnTo>
                    <a:pt x="66" y="57"/>
                  </a:lnTo>
                  <a:lnTo>
                    <a:pt x="66" y="57"/>
                  </a:lnTo>
                  <a:lnTo>
                    <a:pt x="66" y="59"/>
                  </a:lnTo>
                  <a:lnTo>
                    <a:pt x="66" y="59"/>
                  </a:lnTo>
                  <a:lnTo>
                    <a:pt x="63" y="59"/>
                  </a:lnTo>
                  <a:lnTo>
                    <a:pt x="63" y="61"/>
                  </a:lnTo>
                  <a:lnTo>
                    <a:pt x="66" y="61"/>
                  </a:lnTo>
                  <a:lnTo>
                    <a:pt x="66" y="61"/>
                  </a:lnTo>
                  <a:lnTo>
                    <a:pt x="63" y="61"/>
                  </a:lnTo>
                  <a:lnTo>
                    <a:pt x="63" y="61"/>
                  </a:lnTo>
                  <a:lnTo>
                    <a:pt x="63" y="61"/>
                  </a:lnTo>
                  <a:lnTo>
                    <a:pt x="61" y="61"/>
                  </a:lnTo>
                  <a:lnTo>
                    <a:pt x="61" y="61"/>
                  </a:lnTo>
                  <a:lnTo>
                    <a:pt x="61" y="61"/>
                  </a:lnTo>
                  <a:lnTo>
                    <a:pt x="61" y="61"/>
                  </a:lnTo>
                  <a:lnTo>
                    <a:pt x="59" y="61"/>
                  </a:lnTo>
                  <a:lnTo>
                    <a:pt x="59" y="61"/>
                  </a:lnTo>
                  <a:lnTo>
                    <a:pt x="59" y="61"/>
                  </a:lnTo>
                  <a:lnTo>
                    <a:pt x="59" y="64"/>
                  </a:lnTo>
                  <a:lnTo>
                    <a:pt x="56" y="64"/>
                  </a:lnTo>
                  <a:lnTo>
                    <a:pt x="56" y="64"/>
                  </a:lnTo>
                  <a:lnTo>
                    <a:pt x="56" y="61"/>
                  </a:lnTo>
                  <a:lnTo>
                    <a:pt x="56" y="61"/>
                  </a:lnTo>
                  <a:lnTo>
                    <a:pt x="56" y="59"/>
                  </a:lnTo>
                  <a:lnTo>
                    <a:pt x="56" y="59"/>
                  </a:lnTo>
                  <a:lnTo>
                    <a:pt x="56" y="59"/>
                  </a:lnTo>
                  <a:lnTo>
                    <a:pt x="56" y="57"/>
                  </a:lnTo>
                  <a:lnTo>
                    <a:pt x="56" y="57"/>
                  </a:lnTo>
                  <a:lnTo>
                    <a:pt x="54" y="57"/>
                  </a:lnTo>
                  <a:lnTo>
                    <a:pt x="54" y="54"/>
                  </a:lnTo>
                  <a:lnTo>
                    <a:pt x="54" y="54"/>
                  </a:lnTo>
                  <a:lnTo>
                    <a:pt x="54" y="54"/>
                  </a:lnTo>
                  <a:lnTo>
                    <a:pt x="54" y="54"/>
                  </a:lnTo>
                  <a:lnTo>
                    <a:pt x="54" y="52"/>
                  </a:lnTo>
                  <a:lnTo>
                    <a:pt x="54" y="52"/>
                  </a:lnTo>
                  <a:lnTo>
                    <a:pt x="52" y="52"/>
                  </a:lnTo>
                  <a:lnTo>
                    <a:pt x="52" y="49"/>
                  </a:lnTo>
                  <a:lnTo>
                    <a:pt x="52" y="49"/>
                  </a:lnTo>
                  <a:lnTo>
                    <a:pt x="52" y="49"/>
                  </a:lnTo>
                  <a:lnTo>
                    <a:pt x="52" y="49"/>
                  </a:lnTo>
                  <a:lnTo>
                    <a:pt x="49" y="49"/>
                  </a:lnTo>
                  <a:lnTo>
                    <a:pt x="49" y="49"/>
                  </a:lnTo>
                  <a:lnTo>
                    <a:pt x="49" y="47"/>
                  </a:lnTo>
                  <a:lnTo>
                    <a:pt x="49" y="47"/>
                  </a:lnTo>
                  <a:lnTo>
                    <a:pt x="49" y="47"/>
                  </a:lnTo>
                  <a:lnTo>
                    <a:pt x="49" y="45"/>
                  </a:lnTo>
                  <a:lnTo>
                    <a:pt x="49" y="45"/>
                  </a:lnTo>
                  <a:lnTo>
                    <a:pt x="49" y="45"/>
                  </a:lnTo>
                  <a:lnTo>
                    <a:pt x="49" y="45"/>
                  </a:lnTo>
                  <a:lnTo>
                    <a:pt x="49" y="45"/>
                  </a:lnTo>
                  <a:lnTo>
                    <a:pt x="47" y="45"/>
                  </a:lnTo>
                  <a:lnTo>
                    <a:pt x="47" y="45"/>
                  </a:lnTo>
                  <a:lnTo>
                    <a:pt x="44" y="45"/>
                  </a:lnTo>
                  <a:lnTo>
                    <a:pt x="44" y="45"/>
                  </a:lnTo>
                  <a:lnTo>
                    <a:pt x="44" y="45"/>
                  </a:lnTo>
                  <a:lnTo>
                    <a:pt x="44" y="45"/>
                  </a:lnTo>
                  <a:lnTo>
                    <a:pt x="42" y="45"/>
                  </a:lnTo>
                  <a:lnTo>
                    <a:pt x="42" y="45"/>
                  </a:lnTo>
                  <a:lnTo>
                    <a:pt x="42" y="45"/>
                  </a:lnTo>
                  <a:lnTo>
                    <a:pt x="42" y="45"/>
                  </a:lnTo>
                  <a:lnTo>
                    <a:pt x="40" y="45"/>
                  </a:lnTo>
                  <a:lnTo>
                    <a:pt x="40" y="45"/>
                  </a:lnTo>
                  <a:lnTo>
                    <a:pt x="40" y="45"/>
                  </a:lnTo>
                  <a:lnTo>
                    <a:pt x="40" y="45"/>
                  </a:lnTo>
                  <a:lnTo>
                    <a:pt x="37" y="45"/>
                  </a:lnTo>
                  <a:lnTo>
                    <a:pt x="37" y="42"/>
                  </a:lnTo>
                  <a:lnTo>
                    <a:pt x="37" y="42"/>
                  </a:lnTo>
                  <a:lnTo>
                    <a:pt x="37" y="45"/>
                  </a:lnTo>
                  <a:lnTo>
                    <a:pt x="37" y="45"/>
                  </a:lnTo>
                  <a:lnTo>
                    <a:pt x="37" y="42"/>
                  </a:lnTo>
                  <a:lnTo>
                    <a:pt x="37" y="42"/>
                  </a:lnTo>
                  <a:lnTo>
                    <a:pt x="35" y="42"/>
                  </a:lnTo>
                  <a:lnTo>
                    <a:pt x="35" y="40"/>
                  </a:lnTo>
                  <a:lnTo>
                    <a:pt x="35" y="40"/>
                  </a:lnTo>
                  <a:lnTo>
                    <a:pt x="35" y="40"/>
                  </a:lnTo>
                  <a:lnTo>
                    <a:pt x="35" y="38"/>
                  </a:lnTo>
                  <a:lnTo>
                    <a:pt x="33" y="38"/>
                  </a:lnTo>
                  <a:lnTo>
                    <a:pt x="33" y="38"/>
                  </a:lnTo>
                  <a:lnTo>
                    <a:pt x="33" y="40"/>
                  </a:lnTo>
                  <a:lnTo>
                    <a:pt x="33" y="40"/>
                  </a:lnTo>
                  <a:lnTo>
                    <a:pt x="30" y="40"/>
                  </a:lnTo>
                  <a:lnTo>
                    <a:pt x="30" y="40"/>
                  </a:lnTo>
                  <a:lnTo>
                    <a:pt x="30" y="40"/>
                  </a:lnTo>
                  <a:lnTo>
                    <a:pt x="30" y="40"/>
                  </a:lnTo>
                  <a:lnTo>
                    <a:pt x="30" y="40"/>
                  </a:lnTo>
                  <a:lnTo>
                    <a:pt x="28" y="40"/>
                  </a:lnTo>
                  <a:lnTo>
                    <a:pt x="28" y="40"/>
                  </a:lnTo>
                  <a:lnTo>
                    <a:pt x="28" y="40"/>
                  </a:lnTo>
                  <a:lnTo>
                    <a:pt x="26" y="40"/>
                  </a:lnTo>
                  <a:lnTo>
                    <a:pt x="26" y="40"/>
                  </a:lnTo>
                  <a:lnTo>
                    <a:pt x="26" y="40"/>
                  </a:lnTo>
                  <a:lnTo>
                    <a:pt x="26" y="38"/>
                  </a:lnTo>
                  <a:lnTo>
                    <a:pt x="26" y="38"/>
                  </a:lnTo>
                  <a:lnTo>
                    <a:pt x="23" y="38"/>
                  </a:lnTo>
                  <a:lnTo>
                    <a:pt x="23" y="38"/>
                  </a:lnTo>
                  <a:lnTo>
                    <a:pt x="23" y="38"/>
                  </a:lnTo>
                  <a:lnTo>
                    <a:pt x="23" y="35"/>
                  </a:lnTo>
                  <a:lnTo>
                    <a:pt x="23" y="35"/>
                  </a:lnTo>
                  <a:lnTo>
                    <a:pt x="23" y="35"/>
                  </a:lnTo>
                  <a:lnTo>
                    <a:pt x="21" y="35"/>
                  </a:lnTo>
                  <a:lnTo>
                    <a:pt x="21" y="35"/>
                  </a:lnTo>
                  <a:lnTo>
                    <a:pt x="21" y="35"/>
                  </a:lnTo>
                  <a:lnTo>
                    <a:pt x="21" y="33"/>
                  </a:lnTo>
                  <a:lnTo>
                    <a:pt x="18" y="33"/>
                  </a:lnTo>
                  <a:lnTo>
                    <a:pt x="18" y="33"/>
                  </a:lnTo>
                  <a:lnTo>
                    <a:pt x="18" y="33"/>
                  </a:lnTo>
                  <a:lnTo>
                    <a:pt x="18" y="33"/>
                  </a:lnTo>
                  <a:lnTo>
                    <a:pt x="16" y="33"/>
                  </a:lnTo>
                  <a:lnTo>
                    <a:pt x="16" y="33"/>
                  </a:lnTo>
                  <a:lnTo>
                    <a:pt x="16" y="33"/>
                  </a:lnTo>
                  <a:lnTo>
                    <a:pt x="14" y="33"/>
                  </a:lnTo>
                  <a:lnTo>
                    <a:pt x="14" y="33"/>
                  </a:lnTo>
                  <a:lnTo>
                    <a:pt x="11" y="33"/>
                  </a:lnTo>
                  <a:lnTo>
                    <a:pt x="11" y="33"/>
                  </a:lnTo>
                  <a:lnTo>
                    <a:pt x="11" y="33"/>
                  </a:lnTo>
                  <a:lnTo>
                    <a:pt x="9" y="33"/>
                  </a:lnTo>
                  <a:lnTo>
                    <a:pt x="9" y="33"/>
                  </a:lnTo>
                  <a:lnTo>
                    <a:pt x="9" y="33"/>
                  </a:lnTo>
                  <a:lnTo>
                    <a:pt x="9" y="33"/>
                  </a:lnTo>
                  <a:lnTo>
                    <a:pt x="9" y="33"/>
                  </a:lnTo>
                  <a:lnTo>
                    <a:pt x="7" y="33"/>
                  </a:lnTo>
                  <a:lnTo>
                    <a:pt x="7" y="33"/>
                  </a:lnTo>
                  <a:lnTo>
                    <a:pt x="7" y="30"/>
                  </a:lnTo>
                  <a:lnTo>
                    <a:pt x="4" y="30"/>
                  </a:lnTo>
                  <a:lnTo>
                    <a:pt x="4" y="30"/>
                  </a:lnTo>
                  <a:lnTo>
                    <a:pt x="4" y="30"/>
                  </a:lnTo>
                  <a:lnTo>
                    <a:pt x="4" y="30"/>
                  </a:lnTo>
                  <a:lnTo>
                    <a:pt x="4" y="28"/>
                  </a:lnTo>
                  <a:lnTo>
                    <a:pt x="4" y="28"/>
                  </a:lnTo>
                  <a:lnTo>
                    <a:pt x="4" y="28"/>
                  </a:lnTo>
                  <a:lnTo>
                    <a:pt x="4" y="28"/>
                  </a:lnTo>
                  <a:lnTo>
                    <a:pt x="4" y="26"/>
                  </a:lnTo>
                  <a:lnTo>
                    <a:pt x="4" y="26"/>
                  </a:lnTo>
                  <a:lnTo>
                    <a:pt x="2" y="26"/>
                  </a:lnTo>
                  <a:lnTo>
                    <a:pt x="2" y="26"/>
                  </a:lnTo>
                  <a:lnTo>
                    <a:pt x="2" y="26"/>
                  </a:lnTo>
                  <a:lnTo>
                    <a:pt x="2" y="23"/>
                  </a:lnTo>
                  <a:lnTo>
                    <a:pt x="2" y="23"/>
                  </a:lnTo>
                  <a:lnTo>
                    <a:pt x="2" y="23"/>
                  </a:lnTo>
                  <a:lnTo>
                    <a:pt x="2" y="23"/>
                  </a:lnTo>
                  <a:lnTo>
                    <a:pt x="2" y="21"/>
                  </a:lnTo>
                  <a:lnTo>
                    <a:pt x="0" y="21"/>
                  </a:lnTo>
                  <a:lnTo>
                    <a:pt x="0" y="21"/>
                  </a:lnTo>
                  <a:lnTo>
                    <a:pt x="2" y="21"/>
                  </a:lnTo>
                  <a:lnTo>
                    <a:pt x="2" y="21"/>
                  </a:lnTo>
                  <a:lnTo>
                    <a:pt x="2" y="19"/>
                  </a:lnTo>
                  <a:lnTo>
                    <a:pt x="4" y="19"/>
                  </a:lnTo>
                  <a:lnTo>
                    <a:pt x="4" y="19"/>
                  </a:lnTo>
                  <a:lnTo>
                    <a:pt x="4" y="19"/>
                  </a:lnTo>
                  <a:lnTo>
                    <a:pt x="4" y="16"/>
                  </a:lnTo>
                  <a:lnTo>
                    <a:pt x="4" y="16"/>
                  </a:lnTo>
                  <a:lnTo>
                    <a:pt x="4" y="16"/>
                  </a:lnTo>
                  <a:lnTo>
                    <a:pt x="4" y="14"/>
                  </a:lnTo>
                  <a:lnTo>
                    <a:pt x="4" y="14"/>
                  </a:lnTo>
                  <a:lnTo>
                    <a:pt x="4" y="14"/>
                  </a:lnTo>
                  <a:lnTo>
                    <a:pt x="4" y="14"/>
                  </a:lnTo>
                  <a:lnTo>
                    <a:pt x="4" y="12"/>
                  </a:lnTo>
                  <a:lnTo>
                    <a:pt x="4" y="12"/>
                  </a:lnTo>
                  <a:lnTo>
                    <a:pt x="4" y="12"/>
                  </a:lnTo>
                  <a:lnTo>
                    <a:pt x="4" y="9"/>
                  </a:lnTo>
                  <a:lnTo>
                    <a:pt x="4" y="9"/>
                  </a:lnTo>
                  <a:lnTo>
                    <a:pt x="2" y="9"/>
                  </a:lnTo>
                  <a:lnTo>
                    <a:pt x="2" y="7"/>
                  </a:lnTo>
                  <a:lnTo>
                    <a:pt x="2" y="7"/>
                  </a:lnTo>
                  <a:lnTo>
                    <a:pt x="0" y="7"/>
                  </a:lnTo>
                  <a:lnTo>
                    <a:pt x="0" y="7"/>
                  </a:lnTo>
                  <a:lnTo>
                    <a:pt x="0" y="7"/>
                  </a:lnTo>
                  <a:lnTo>
                    <a:pt x="0" y="7"/>
                  </a:lnTo>
                  <a:lnTo>
                    <a:pt x="0" y="4"/>
                  </a:lnTo>
                  <a:lnTo>
                    <a:pt x="0" y="4"/>
                  </a:lnTo>
                  <a:lnTo>
                    <a:pt x="0" y="4"/>
                  </a:lnTo>
                  <a:lnTo>
                    <a:pt x="0" y="4"/>
                  </a:lnTo>
                  <a:lnTo>
                    <a:pt x="0" y="4"/>
                  </a:lnTo>
                  <a:lnTo>
                    <a:pt x="2" y="4"/>
                  </a:lnTo>
                  <a:lnTo>
                    <a:pt x="2" y="4"/>
                  </a:lnTo>
                  <a:lnTo>
                    <a:pt x="2" y="4"/>
                  </a:lnTo>
                  <a:lnTo>
                    <a:pt x="4" y="4"/>
                  </a:lnTo>
                  <a:lnTo>
                    <a:pt x="4" y="4"/>
                  </a:lnTo>
                  <a:lnTo>
                    <a:pt x="4" y="4"/>
                  </a:lnTo>
                  <a:lnTo>
                    <a:pt x="7" y="4"/>
                  </a:lnTo>
                  <a:lnTo>
                    <a:pt x="7" y="4"/>
                  </a:lnTo>
                  <a:lnTo>
                    <a:pt x="7" y="4"/>
                  </a:lnTo>
                  <a:lnTo>
                    <a:pt x="9" y="4"/>
                  </a:lnTo>
                  <a:lnTo>
                    <a:pt x="9" y="4"/>
                  </a:lnTo>
                  <a:lnTo>
                    <a:pt x="9" y="4"/>
                  </a:lnTo>
                  <a:lnTo>
                    <a:pt x="11" y="4"/>
                  </a:lnTo>
                  <a:lnTo>
                    <a:pt x="11" y="4"/>
                  </a:lnTo>
                  <a:lnTo>
                    <a:pt x="11" y="2"/>
                  </a:lnTo>
                  <a:lnTo>
                    <a:pt x="11" y="2"/>
                  </a:lnTo>
                  <a:lnTo>
                    <a:pt x="14" y="2"/>
                  </a:lnTo>
                  <a:lnTo>
                    <a:pt x="14" y="2"/>
                  </a:lnTo>
                  <a:lnTo>
                    <a:pt x="14" y="2"/>
                  </a:lnTo>
                  <a:lnTo>
                    <a:pt x="16" y="2"/>
                  </a:lnTo>
                  <a:lnTo>
                    <a:pt x="16" y="2"/>
                  </a:lnTo>
                  <a:lnTo>
                    <a:pt x="16" y="2"/>
                  </a:lnTo>
                  <a:lnTo>
                    <a:pt x="16" y="2"/>
                  </a:lnTo>
                  <a:lnTo>
                    <a:pt x="18" y="2"/>
                  </a:lnTo>
                  <a:lnTo>
                    <a:pt x="18" y="2"/>
                  </a:lnTo>
                  <a:lnTo>
                    <a:pt x="18" y="2"/>
                  </a:lnTo>
                  <a:lnTo>
                    <a:pt x="18" y="2"/>
                  </a:lnTo>
                  <a:lnTo>
                    <a:pt x="18" y="2"/>
                  </a:lnTo>
                  <a:lnTo>
                    <a:pt x="21" y="2"/>
                  </a:lnTo>
                  <a:lnTo>
                    <a:pt x="21" y="2"/>
                  </a:lnTo>
                  <a:lnTo>
                    <a:pt x="23" y="2"/>
                  </a:lnTo>
                  <a:lnTo>
                    <a:pt x="23" y="2"/>
                  </a:lnTo>
                  <a:lnTo>
                    <a:pt x="23" y="2"/>
                  </a:lnTo>
                  <a:lnTo>
                    <a:pt x="23" y="2"/>
                  </a:lnTo>
                  <a:lnTo>
                    <a:pt x="26" y="2"/>
                  </a:lnTo>
                  <a:lnTo>
                    <a:pt x="26" y="2"/>
                  </a:lnTo>
                  <a:lnTo>
                    <a:pt x="26" y="2"/>
                  </a:lnTo>
                  <a:lnTo>
                    <a:pt x="26" y="2"/>
                  </a:lnTo>
                  <a:lnTo>
                    <a:pt x="28" y="2"/>
                  </a:lnTo>
                  <a:lnTo>
                    <a:pt x="28" y="2"/>
                  </a:lnTo>
                  <a:lnTo>
                    <a:pt x="28" y="2"/>
                  </a:lnTo>
                  <a:lnTo>
                    <a:pt x="28" y="2"/>
                  </a:lnTo>
                  <a:lnTo>
                    <a:pt x="28" y="0"/>
                  </a:lnTo>
                  <a:lnTo>
                    <a:pt x="28" y="0"/>
                  </a:lnTo>
                  <a:lnTo>
                    <a:pt x="30" y="0"/>
                  </a:lnTo>
                  <a:lnTo>
                    <a:pt x="30" y="2"/>
                  </a:lnTo>
                  <a:lnTo>
                    <a:pt x="30" y="2"/>
                  </a:lnTo>
                  <a:lnTo>
                    <a:pt x="30" y="2"/>
                  </a:lnTo>
                  <a:lnTo>
                    <a:pt x="30" y="0"/>
                  </a:lnTo>
                  <a:lnTo>
                    <a:pt x="33" y="0"/>
                  </a:lnTo>
                  <a:lnTo>
                    <a:pt x="33"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3" name="Freeform 253"/>
            <p:cNvSpPr>
              <a:spLocks/>
            </p:cNvSpPr>
            <p:nvPr/>
          </p:nvSpPr>
          <p:spPr bwMode="auto">
            <a:xfrm>
              <a:off x="2800350" y="2708275"/>
              <a:ext cx="104775" cy="101600"/>
            </a:xfrm>
            <a:custGeom>
              <a:avLst/>
              <a:gdLst/>
              <a:ahLst/>
              <a:cxnLst>
                <a:cxn ang="0">
                  <a:pos x="35" y="2"/>
                </a:cxn>
                <a:cxn ang="0">
                  <a:pos x="33" y="4"/>
                </a:cxn>
                <a:cxn ang="0">
                  <a:pos x="35" y="4"/>
                </a:cxn>
                <a:cxn ang="0">
                  <a:pos x="37" y="7"/>
                </a:cxn>
                <a:cxn ang="0">
                  <a:pos x="40" y="7"/>
                </a:cxn>
                <a:cxn ang="0">
                  <a:pos x="44" y="9"/>
                </a:cxn>
                <a:cxn ang="0">
                  <a:pos x="42" y="14"/>
                </a:cxn>
                <a:cxn ang="0">
                  <a:pos x="40" y="16"/>
                </a:cxn>
                <a:cxn ang="0">
                  <a:pos x="42" y="21"/>
                </a:cxn>
                <a:cxn ang="0">
                  <a:pos x="44" y="23"/>
                </a:cxn>
                <a:cxn ang="0">
                  <a:pos x="49" y="26"/>
                </a:cxn>
                <a:cxn ang="0">
                  <a:pos x="52" y="26"/>
                </a:cxn>
                <a:cxn ang="0">
                  <a:pos x="52" y="30"/>
                </a:cxn>
                <a:cxn ang="0">
                  <a:pos x="49" y="33"/>
                </a:cxn>
                <a:cxn ang="0">
                  <a:pos x="44" y="33"/>
                </a:cxn>
                <a:cxn ang="0">
                  <a:pos x="49" y="35"/>
                </a:cxn>
                <a:cxn ang="0">
                  <a:pos x="52" y="38"/>
                </a:cxn>
                <a:cxn ang="0">
                  <a:pos x="56" y="40"/>
                </a:cxn>
                <a:cxn ang="0">
                  <a:pos x="59" y="45"/>
                </a:cxn>
                <a:cxn ang="0">
                  <a:pos x="63" y="42"/>
                </a:cxn>
                <a:cxn ang="0">
                  <a:pos x="63" y="45"/>
                </a:cxn>
                <a:cxn ang="0">
                  <a:pos x="63" y="49"/>
                </a:cxn>
                <a:cxn ang="0">
                  <a:pos x="66" y="52"/>
                </a:cxn>
                <a:cxn ang="0">
                  <a:pos x="63" y="54"/>
                </a:cxn>
                <a:cxn ang="0">
                  <a:pos x="66" y="57"/>
                </a:cxn>
                <a:cxn ang="0">
                  <a:pos x="66" y="61"/>
                </a:cxn>
                <a:cxn ang="0">
                  <a:pos x="61" y="61"/>
                </a:cxn>
                <a:cxn ang="0">
                  <a:pos x="59" y="64"/>
                </a:cxn>
                <a:cxn ang="0">
                  <a:pos x="56" y="59"/>
                </a:cxn>
                <a:cxn ang="0">
                  <a:pos x="54" y="54"/>
                </a:cxn>
                <a:cxn ang="0">
                  <a:pos x="52" y="49"/>
                </a:cxn>
                <a:cxn ang="0">
                  <a:pos x="49" y="47"/>
                </a:cxn>
                <a:cxn ang="0">
                  <a:pos x="49" y="45"/>
                </a:cxn>
                <a:cxn ang="0">
                  <a:pos x="44" y="45"/>
                </a:cxn>
                <a:cxn ang="0">
                  <a:pos x="40" y="45"/>
                </a:cxn>
                <a:cxn ang="0">
                  <a:pos x="37" y="42"/>
                </a:cxn>
                <a:cxn ang="0">
                  <a:pos x="35" y="40"/>
                </a:cxn>
                <a:cxn ang="0">
                  <a:pos x="33" y="40"/>
                </a:cxn>
                <a:cxn ang="0">
                  <a:pos x="30" y="40"/>
                </a:cxn>
                <a:cxn ang="0">
                  <a:pos x="26" y="40"/>
                </a:cxn>
                <a:cxn ang="0">
                  <a:pos x="23" y="35"/>
                </a:cxn>
                <a:cxn ang="0">
                  <a:pos x="21" y="33"/>
                </a:cxn>
                <a:cxn ang="0">
                  <a:pos x="16" y="33"/>
                </a:cxn>
                <a:cxn ang="0">
                  <a:pos x="11" y="33"/>
                </a:cxn>
                <a:cxn ang="0">
                  <a:pos x="7" y="33"/>
                </a:cxn>
                <a:cxn ang="0">
                  <a:pos x="4" y="30"/>
                </a:cxn>
                <a:cxn ang="0">
                  <a:pos x="4" y="26"/>
                </a:cxn>
                <a:cxn ang="0">
                  <a:pos x="2" y="23"/>
                </a:cxn>
                <a:cxn ang="0">
                  <a:pos x="2" y="21"/>
                </a:cxn>
                <a:cxn ang="0">
                  <a:pos x="4" y="16"/>
                </a:cxn>
                <a:cxn ang="0">
                  <a:pos x="4" y="12"/>
                </a:cxn>
                <a:cxn ang="0">
                  <a:pos x="2" y="7"/>
                </a:cxn>
                <a:cxn ang="0">
                  <a:pos x="0" y="4"/>
                </a:cxn>
                <a:cxn ang="0">
                  <a:pos x="2" y="4"/>
                </a:cxn>
                <a:cxn ang="0">
                  <a:pos x="7" y="4"/>
                </a:cxn>
                <a:cxn ang="0">
                  <a:pos x="11" y="4"/>
                </a:cxn>
                <a:cxn ang="0">
                  <a:pos x="16" y="2"/>
                </a:cxn>
                <a:cxn ang="0">
                  <a:pos x="18" y="2"/>
                </a:cxn>
                <a:cxn ang="0">
                  <a:pos x="23" y="2"/>
                </a:cxn>
                <a:cxn ang="0">
                  <a:pos x="26" y="2"/>
                </a:cxn>
                <a:cxn ang="0">
                  <a:pos x="28" y="0"/>
                </a:cxn>
                <a:cxn ang="0">
                  <a:pos x="33" y="0"/>
                </a:cxn>
              </a:cxnLst>
              <a:rect l="0" t="0" r="r" b="b"/>
              <a:pathLst>
                <a:path w="66" h="64">
                  <a:moveTo>
                    <a:pt x="33" y="0"/>
                  </a:moveTo>
                  <a:lnTo>
                    <a:pt x="33" y="2"/>
                  </a:lnTo>
                  <a:lnTo>
                    <a:pt x="33" y="2"/>
                  </a:lnTo>
                  <a:lnTo>
                    <a:pt x="33" y="2"/>
                  </a:lnTo>
                  <a:lnTo>
                    <a:pt x="35" y="2"/>
                  </a:lnTo>
                  <a:lnTo>
                    <a:pt x="35" y="2"/>
                  </a:lnTo>
                  <a:lnTo>
                    <a:pt x="35" y="4"/>
                  </a:lnTo>
                  <a:lnTo>
                    <a:pt x="35" y="4"/>
                  </a:lnTo>
                  <a:lnTo>
                    <a:pt x="35" y="4"/>
                  </a:lnTo>
                  <a:lnTo>
                    <a:pt x="33" y="4"/>
                  </a:lnTo>
                  <a:lnTo>
                    <a:pt x="33" y="4"/>
                  </a:lnTo>
                  <a:lnTo>
                    <a:pt x="33" y="4"/>
                  </a:lnTo>
                  <a:lnTo>
                    <a:pt x="33" y="4"/>
                  </a:lnTo>
                  <a:lnTo>
                    <a:pt x="33" y="7"/>
                  </a:lnTo>
                  <a:lnTo>
                    <a:pt x="33" y="7"/>
                  </a:lnTo>
                  <a:lnTo>
                    <a:pt x="33" y="7"/>
                  </a:lnTo>
                  <a:lnTo>
                    <a:pt x="35" y="7"/>
                  </a:lnTo>
                  <a:lnTo>
                    <a:pt x="35" y="4"/>
                  </a:lnTo>
                  <a:lnTo>
                    <a:pt x="35" y="4"/>
                  </a:lnTo>
                  <a:lnTo>
                    <a:pt x="35" y="7"/>
                  </a:lnTo>
                  <a:lnTo>
                    <a:pt x="37" y="7"/>
                  </a:lnTo>
                  <a:lnTo>
                    <a:pt x="37" y="7"/>
                  </a:lnTo>
                  <a:lnTo>
                    <a:pt x="37" y="7"/>
                  </a:lnTo>
                  <a:lnTo>
                    <a:pt x="37" y="7"/>
                  </a:lnTo>
                  <a:lnTo>
                    <a:pt x="37" y="7"/>
                  </a:lnTo>
                  <a:lnTo>
                    <a:pt x="37" y="7"/>
                  </a:lnTo>
                  <a:lnTo>
                    <a:pt x="40" y="7"/>
                  </a:lnTo>
                  <a:lnTo>
                    <a:pt x="40" y="7"/>
                  </a:lnTo>
                  <a:lnTo>
                    <a:pt x="40" y="7"/>
                  </a:lnTo>
                  <a:lnTo>
                    <a:pt x="40" y="7"/>
                  </a:lnTo>
                  <a:lnTo>
                    <a:pt x="40" y="7"/>
                  </a:lnTo>
                  <a:lnTo>
                    <a:pt x="40" y="9"/>
                  </a:lnTo>
                  <a:lnTo>
                    <a:pt x="42" y="9"/>
                  </a:lnTo>
                  <a:lnTo>
                    <a:pt x="42" y="9"/>
                  </a:lnTo>
                  <a:lnTo>
                    <a:pt x="42" y="9"/>
                  </a:lnTo>
                  <a:lnTo>
                    <a:pt x="44" y="9"/>
                  </a:lnTo>
                  <a:lnTo>
                    <a:pt x="44" y="9"/>
                  </a:lnTo>
                  <a:lnTo>
                    <a:pt x="44" y="12"/>
                  </a:lnTo>
                  <a:lnTo>
                    <a:pt x="44" y="12"/>
                  </a:lnTo>
                  <a:lnTo>
                    <a:pt x="44" y="12"/>
                  </a:lnTo>
                  <a:lnTo>
                    <a:pt x="44" y="14"/>
                  </a:lnTo>
                  <a:lnTo>
                    <a:pt x="42" y="14"/>
                  </a:lnTo>
                  <a:lnTo>
                    <a:pt x="42" y="14"/>
                  </a:lnTo>
                  <a:lnTo>
                    <a:pt x="42" y="14"/>
                  </a:lnTo>
                  <a:lnTo>
                    <a:pt x="40" y="14"/>
                  </a:lnTo>
                  <a:lnTo>
                    <a:pt x="40" y="14"/>
                  </a:lnTo>
                  <a:lnTo>
                    <a:pt x="40" y="14"/>
                  </a:lnTo>
                  <a:lnTo>
                    <a:pt x="40" y="16"/>
                  </a:lnTo>
                  <a:lnTo>
                    <a:pt x="40" y="16"/>
                  </a:lnTo>
                  <a:lnTo>
                    <a:pt x="40" y="16"/>
                  </a:lnTo>
                  <a:lnTo>
                    <a:pt x="40" y="19"/>
                  </a:lnTo>
                  <a:lnTo>
                    <a:pt x="42" y="19"/>
                  </a:lnTo>
                  <a:lnTo>
                    <a:pt x="42" y="19"/>
                  </a:lnTo>
                  <a:lnTo>
                    <a:pt x="42" y="21"/>
                  </a:lnTo>
                  <a:lnTo>
                    <a:pt x="42" y="21"/>
                  </a:lnTo>
                  <a:lnTo>
                    <a:pt x="42" y="21"/>
                  </a:lnTo>
                  <a:lnTo>
                    <a:pt x="44" y="21"/>
                  </a:lnTo>
                  <a:lnTo>
                    <a:pt x="44" y="21"/>
                  </a:lnTo>
                  <a:lnTo>
                    <a:pt x="44" y="23"/>
                  </a:lnTo>
                  <a:lnTo>
                    <a:pt x="44" y="23"/>
                  </a:lnTo>
                  <a:lnTo>
                    <a:pt x="44" y="23"/>
                  </a:lnTo>
                  <a:lnTo>
                    <a:pt x="47" y="23"/>
                  </a:lnTo>
                  <a:lnTo>
                    <a:pt x="47" y="23"/>
                  </a:lnTo>
                  <a:lnTo>
                    <a:pt x="49" y="23"/>
                  </a:lnTo>
                  <a:lnTo>
                    <a:pt x="49" y="26"/>
                  </a:lnTo>
                  <a:lnTo>
                    <a:pt x="49" y="26"/>
                  </a:lnTo>
                  <a:lnTo>
                    <a:pt x="49" y="26"/>
                  </a:lnTo>
                  <a:lnTo>
                    <a:pt x="49" y="26"/>
                  </a:lnTo>
                  <a:lnTo>
                    <a:pt x="52" y="26"/>
                  </a:lnTo>
                  <a:lnTo>
                    <a:pt x="52" y="26"/>
                  </a:lnTo>
                  <a:lnTo>
                    <a:pt x="52" y="26"/>
                  </a:lnTo>
                  <a:lnTo>
                    <a:pt x="52" y="26"/>
                  </a:lnTo>
                  <a:lnTo>
                    <a:pt x="52" y="28"/>
                  </a:lnTo>
                  <a:lnTo>
                    <a:pt x="52" y="28"/>
                  </a:lnTo>
                  <a:lnTo>
                    <a:pt x="52" y="30"/>
                  </a:lnTo>
                  <a:lnTo>
                    <a:pt x="52" y="30"/>
                  </a:lnTo>
                  <a:lnTo>
                    <a:pt x="52" y="30"/>
                  </a:lnTo>
                  <a:lnTo>
                    <a:pt x="52" y="30"/>
                  </a:lnTo>
                  <a:lnTo>
                    <a:pt x="52" y="33"/>
                  </a:lnTo>
                  <a:lnTo>
                    <a:pt x="49" y="33"/>
                  </a:lnTo>
                  <a:lnTo>
                    <a:pt x="49" y="33"/>
                  </a:lnTo>
                  <a:lnTo>
                    <a:pt x="49" y="33"/>
                  </a:lnTo>
                  <a:lnTo>
                    <a:pt x="49" y="33"/>
                  </a:lnTo>
                  <a:lnTo>
                    <a:pt x="49" y="33"/>
                  </a:lnTo>
                  <a:lnTo>
                    <a:pt x="47" y="33"/>
                  </a:lnTo>
                  <a:lnTo>
                    <a:pt x="47" y="33"/>
                  </a:lnTo>
                  <a:lnTo>
                    <a:pt x="44" y="33"/>
                  </a:lnTo>
                  <a:lnTo>
                    <a:pt x="44" y="33"/>
                  </a:lnTo>
                  <a:lnTo>
                    <a:pt x="44" y="33"/>
                  </a:lnTo>
                  <a:lnTo>
                    <a:pt x="44" y="33"/>
                  </a:lnTo>
                  <a:lnTo>
                    <a:pt x="44" y="35"/>
                  </a:lnTo>
                  <a:lnTo>
                    <a:pt x="47" y="35"/>
                  </a:lnTo>
                  <a:lnTo>
                    <a:pt x="47" y="35"/>
                  </a:lnTo>
                  <a:lnTo>
                    <a:pt x="49" y="35"/>
                  </a:lnTo>
                  <a:lnTo>
                    <a:pt x="49" y="35"/>
                  </a:lnTo>
                  <a:lnTo>
                    <a:pt x="49" y="35"/>
                  </a:lnTo>
                  <a:lnTo>
                    <a:pt x="49" y="35"/>
                  </a:lnTo>
                  <a:lnTo>
                    <a:pt x="49" y="35"/>
                  </a:lnTo>
                  <a:lnTo>
                    <a:pt x="49" y="38"/>
                  </a:lnTo>
                  <a:lnTo>
                    <a:pt x="52" y="38"/>
                  </a:lnTo>
                  <a:lnTo>
                    <a:pt x="52" y="38"/>
                  </a:lnTo>
                  <a:lnTo>
                    <a:pt x="52" y="38"/>
                  </a:lnTo>
                  <a:lnTo>
                    <a:pt x="52" y="38"/>
                  </a:lnTo>
                  <a:lnTo>
                    <a:pt x="54" y="38"/>
                  </a:lnTo>
                  <a:lnTo>
                    <a:pt x="54" y="40"/>
                  </a:lnTo>
                  <a:lnTo>
                    <a:pt x="54" y="40"/>
                  </a:lnTo>
                  <a:lnTo>
                    <a:pt x="54" y="40"/>
                  </a:lnTo>
                  <a:lnTo>
                    <a:pt x="56" y="40"/>
                  </a:lnTo>
                  <a:lnTo>
                    <a:pt x="56" y="42"/>
                  </a:lnTo>
                  <a:lnTo>
                    <a:pt x="56" y="42"/>
                  </a:lnTo>
                  <a:lnTo>
                    <a:pt x="56" y="42"/>
                  </a:lnTo>
                  <a:lnTo>
                    <a:pt x="56" y="42"/>
                  </a:lnTo>
                  <a:lnTo>
                    <a:pt x="56" y="45"/>
                  </a:lnTo>
                  <a:lnTo>
                    <a:pt x="59" y="45"/>
                  </a:lnTo>
                  <a:lnTo>
                    <a:pt x="59" y="42"/>
                  </a:lnTo>
                  <a:lnTo>
                    <a:pt x="59" y="42"/>
                  </a:lnTo>
                  <a:lnTo>
                    <a:pt x="59" y="42"/>
                  </a:lnTo>
                  <a:lnTo>
                    <a:pt x="61" y="42"/>
                  </a:lnTo>
                  <a:lnTo>
                    <a:pt x="61" y="42"/>
                  </a:lnTo>
                  <a:lnTo>
                    <a:pt x="63" y="42"/>
                  </a:lnTo>
                  <a:lnTo>
                    <a:pt x="63" y="45"/>
                  </a:lnTo>
                  <a:lnTo>
                    <a:pt x="63" y="45"/>
                  </a:lnTo>
                  <a:lnTo>
                    <a:pt x="63" y="45"/>
                  </a:lnTo>
                  <a:lnTo>
                    <a:pt x="66" y="45"/>
                  </a:lnTo>
                  <a:lnTo>
                    <a:pt x="66" y="45"/>
                  </a:lnTo>
                  <a:lnTo>
                    <a:pt x="63" y="45"/>
                  </a:lnTo>
                  <a:lnTo>
                    <a:pt x="63" y="45"/>
                  </a:lnTo>
                  <a:lnTo>
                    <a:pt x="63" y="47"/>
                  </a:lnTo>
                  <a:lnTo>
                    <a:pt x="63" y="47"/>
                  </a:lnTo>
                  <a:lnTo>
                    <a:pt x="63" y="47"/>
                  </a:lnTo>
                  <a:lnTo>
                    <a:pt x="63" y="47"/>
                  </a:lnTo>
                  <a:lnTo>
                    <a:pt x="63" y="49"/>
                  </a:lnTo>
                  <a:lnTo>
                    <a:pt x="63" y="49"/>
                  </a:lnTo>
                  <a:lnTo>
                    <a:pt x="63" y="49"/>
                  </a:lnTo>
                  <a:lnTo>
                    <a:pt x="63" y="49"/>
                  </a:lnTo>
                  <a:lnTo>
                    <a:pt x="66" y="49"/>
                  </a:lnTo>
                  <a:lnTo>
                    <a:pt x="66" y="52"/>
                  </a:lnTo>
                  <a:lnTo>
                    <a:pt x="66" y="52"/>
                  </a:lnTo>
                  <a:lnTo>
                    <a:pt x="66" y="52"/>
                  </a:lnTo>
                  <a:lnTo>
                    <a:pt x="66" y="54"/>
                  </a:lnTo>
                  <a:lnTo>
                    <a:pt x="66" y="54"/>
                  </a:lnTo>
                  <a:lnTo>
                    <a:pt x="66" y="54"/>
                  </a:lnTo>
                  <a:lnTo>
                    <a:pt x="66" y="54"/>
                  </a:lnTo>
                  <a:lnTo>
                    <a:pt x="63" y="54"/>
                  </a:lnTo>
                  <a:lnTo>
                    <a:pt x="63" y="54"/>
                  </a:lnTo>
                  <a:lnTo>
                    <a:pt x="63" y="54"/>
                  </a:lnTo>
                  <a:lnTo>
                    <a:pt x="63" y="54"/>
                  </a:lnTo>
                  <a:lnTo>
                    <a:pt x="63" y="54"/>
                  </a:lnTo>
                  <a:lnTo>
                    <a:pt x="63" y="57"/>
                  </a:lnTo>
                  <a:lnTo>
                    <a:pt x="66" y="57"/>
                  </a:lnTo>
                  <a:lnTo>
                    <a:pt x="66" y="57"/>
                  </a:lnTo>
                  <a:lnTo>
                    <a:pt x="66" y="59"/>
                  </a:lnTo>
                  <a:lnTo>
                    <a:pt x="66" y="59"/>
                  </a:lnTo>
                  <a:lnTo>
                    <a:pt x="63" y="59"/>
                  </a:lnTo>
                  <a:lnTo>
                    <a:pt x="63" y="61"/>
                  </a:lnTo>
                  <a:lnTo>
                    <a:pt x="66" y="61"/>
                  </a:lnTo>
                  <a:lnTo>
                    <a:pt x="66" y="61"/>
                  </a:lnTo>
                  <a:lnTo>
                    <a:pt x="63" y="61"/>
                  </a:lnTo>
                  <a:lnTo>
                    <a:pt x="63" y="61"/>
                  </a:lnTo>
                  <a:lnTo>
                    <a:pt x="63" y="61"/>
                  </a:lnTo>
                  <a:lnTo>
                    <a:pt x="61" y="61"/>
                  </a:lnTo>
                  <a:lnTo>
                    <a:pt x="61" y="61"/>
                  </a:lnTo>
                  <a:lnTo>
                    <a:pt x="61" y="61"/>
                  </a:lnTo>
                  <a:lnTo>
                    <a:pt x="61" y="61"/>
                  </a:lnTo>
                  <a:lnTo>
                    <a:pt x="59" y="61"/>
                  </a:lnTo>
                  <a:lnTo>
                    <a:pt x="59" y="61"/>
                  </a:lnTo>
                  <a:lnTo>
                    <a:pt x="59" y="61"/>
                  </a:lnTo>
                  <a:lnTo>
                    <a:pt x="59" y="64"/>
                  </a:lnTo>
                  <a:lnTo>
                    <a:pt x="56" y="64"/>
                  </a:lnTo>
                  <a:lnTo>
                    <a:pt x="56" y="64"/>
                  </a:lnTo>
                  <a:lnTo>
                    <a:pt x="56" y="61"/>
                  </a:lnTo>
                  <a:lnTo>
                    <a:pt x="56" y="61"/>
                  </a:lnTo>
                  <a:lnTo>
                    <a:pt x="56" y="59"/>
                  </a:lnTo>
                  <a:lnTo>
                    <a:pt x="56" y="59"/>
                  </a:lnTo>
                  <a:lnTo>
                    <a:pt x="56" y="59"/>
                  </a:lnTo>
                  <a:lnTo>
                    <a:pt x="56" y="57"/>
                  </a:lnTo>
                  <a:lnTo>
                    <a:pt x="56" y="57"/>
                  </a:lnTo>
                  <a:lnTo>
                    <a:pt x="54" y="57"/>
                  </a:lnTo>
                  <a:lnTo>
                    <a:pt x="54" y="54"/>
                  </a:lnTo>
                  <a:lnTo>
                    <a:pt x="54" y="54"/>
                  </a:lnTo>
                  <a:lnTo>
                    <a:pt x="54" y="54"/>
                  </a:lnTo>
                  <a:lnTo>
                    <a:pt x="54" y="54"/>
                  </a:lnTo>
                  <a:lnTo>
                    <a:pt x="54" y="52"/>
                  </a:lnTo>
                  <a:lnTo>
                    <a:pt x="54" y="52"/>
                  </a:lnTo>
                  <a:lnTo>
                    <a:pt x="52" y="52"/>
                  </a:lnTo>
                  <a:lnTo>
                    <a:pt x="52" y="49"/>
                  </a:lnTo>
                  <a:lnTo>
                    <a:pt x="52" y="49"/>
                  </a:lnTo>
                  <a:lnTo>
                    <a:pt x="52" y="49"/>
                  </a:lnTo>
                  <a:lnTo>
                    <a:pt x="52" y="49"/>
                  </a:lnTo>
                  <a:lnTo>
                    <a:pt x="49" y="49"/>
                  </a:lnTo>
                  <a:lnTo>
                    <a:pt x="49" y="49"/>
                  </a:lnTo>
                  <a:lnTo>
                    <a:pt x="49" y="47"/>
                  </a:lnTo>
                  <a:lnTo>
                    <a:pt x="49" y="47"/>
                  </a:lnTo>
                  <a:lnTo>
                    <a:pt x="49" y="47"/>
                  </a:lnTo>
                  <a:lnTo>
                    <a:pt x="49" y="45"/>
                  </a:lnTo>
                  <a:lnTo>
                    <a:pt x="49" y="45"/>
                  </a:lnTo>
                  <a:lnTo>
                    <a:pt x="49" y="45"/>
                  </a:lnTo>
                  <a:lnTo>
                    <a:pt x="49" y="45"/>
                  </a:lnTo>
                  <a:lnTo>
                    <a:pt x="49" y="45"/>
                  </a:lnTo>
                  <a:lnTo>
                    <a:pt x="47" y="45"/>
                  </a:lnTo>
                  <a:lnTo>
                    <a:pt x="47" y="45"/>
                  </a:lnTo>
                  <a:lnTo>
                    <a:pt x="44" y="45"/>
                  </a:lnTo>
                  <a:lnTo>
                    <a:pt x="44" y="45"/>
                  </a:lnTo>
                  <a:lnTo>
                    <a:pt x="44" y="45"/>
                  </a:lnTo>
                  <a:lnTo>
                    <a:pt x="44" y="45"/>
                  </a:lnTo>
                  <a:lnTo>
                    <a:pt x="42" y="45"/>
                  </a:lnTo>
                  <a:lnTo>
                    <a:pt x="42" y="45"/>
                  </a:lnTo>
                  <a:lnTo>
                    <a:pt x="42" y="45"/>
                  </a:lnTo>
                  <a:lnTo>
                    <a:pt x="42" y="45"/>
                  </a:lnTo>
                  <a:lnTo>
                    <a:pt x="40" y="45"/>
                  </a:lnTo>
                  <a:lnTo>
                    <a:pt x="40" y="45"/>
                  </a:lnTo>
                  <a:lnTo>
                    <a:pt x="40" y="45"/>
                  </a:lnTo>
                  <a:lnTo>
                    <a:pt x="40" y="45"/>
                  </a:lnTo>
                  <a:lnTo>
                    <a:pt x="37" y="45"/>
                  </a:lnTo>
                  <a:lnTo>
                    <a:pt x="37" y="42"/>
                  </a:lnTo>
                  <a:lnTo>
                    <a:pt x="37" y="42"/>
                  </a:lnTo>
                  <a:lnTo>
                    <a:pt x="37" y="45"/>
                  </a:lnTo>
                  <a:lnTo>
                    <a:pt x="37" y="45"/>
                  </a:lnTo>
                  <a:lnTo>
                    <a:pt x="37" y="42"/>
                  </a:lnTo>
                  <a:lnTo>
                    <a:pt x="37" y="42"/>
                  </a:lnTo>
                  <a:lnTo>
                    <a:pt x="35" y="42"/>
                  </a:lnTo>
                  <a:lnTo>
                    <a:pt x="35" y="40"/>
                  </a:lnTo>
                  <a:lnTo>
                    <a:pt x="35" y="40"/>
                  </a:lnTo>
                  <a:lnTo>
                    <a:pt x="35" y="40"/>
                  </a:lnTo>
                  <a:lnTo>
                    <a:pt x="35" y="38"/>
                  </a:lnTo>
                  <a:lnTo>
                    <a:pt x="33" y="38"/>
                  </a:lnTo>
                  <a:lnTo>
                    <a:pt x="33" y="38"/>
                  </a:lnTo>
                  <a:lnTo>
                    <a:pt x="33" y="40"/>
                  </a:lnTo>
                  <a:lnTo>
                    <a:pt x="33" y="40"/>
                  </a:lnTo>
                  <a:lnTo>
                    <a:pt x="30" y="40"/>
                  </a:lnTo>
                  <a:lnTo>
                    <a:pt x="30" y="40"/>
                  </a:lnTo>
                  <a:lnTo>
                    <a:pt x="30" y="40"/>
                  </a:lnTo>
                  <a:lnTo>
                    <a:pt x="30" y="40"/>
                  </a:lnTo>
                  <a:lnTo>
                    <a:pt x="30" y="40"/>
                  </a:lnTo>
                  <a:lnTo>
                    <a:pt x="28" y="40"/>
                  </a:lnTo>
                  <a:lnTo>
                    <a:pt x="28" y="40"/>
                  </a:lnTo>
                  <a:lnTo>
                    <a:pt x="28" y="40"/>
                  </a:lnTo>
                  <a:lnTo>
                    <a:pt x="26" y="40"/>
                  </a:lnTo>
                  <a:lnTo>
                    <a:pt x="26" y="40"/>
                  </a:lnTo>
                  <a:lnTo>
                    <a:pt x="26" y="40"/>
                  </a:lnTo>
                  <a:lnTo>
                    <a:pt x="26" y="38"/>
                  </a:lnTo>
                  <a:lnTo>
                    <a:pt x="26" y="38"/>
                  </a:lnTo>
                  <a:lnTo>
                    <a:pt x="23" y="38"/>
                  </a:lnTo>
                  <a:lnTo>
                    <a:pt x="23" y="38"/>
                  </a:lnTo>
                  <a:lnTo>
                    <a:pt x="23" y="38"/>
                  </a:lnTo>
                  <a:lnTo>
                    <a:pt x="23" y="35"/>
                  </a:lnTo>
                  <a:lnTo>
                    <a:pt x="23" y="35"/>
                  </a:lnTo>
                  <a:lnTo>
                    <a:pt x="23" y="35"/>
                  </a:lnTo>
                  <a:lnTo>
                    <a:pt x="21" y="35"/>
                  </a:lnTo>
                  <a:lnTo>
                    <a:pt x="21" y="35"/>
                  </a:lnTo>
                  <a:lnTo>
                    <a:pt x="21" y="35"/>
                  </a:lnTo>
                  <a:lnTo>
                    <a:pt x="21" y="33"/>
                  </a:lnTo>
                  <a:lnTo>
                    <a:pt x="18" y="33"/>
                  </a:lnTo>
                  <a:lnTo>
                    <a:pt x="18" y="33"/>
                  </a:lnTo>
                  <a:lnTo>
                    <a:pt x="18" y="33"/>
                  </a:lnTo>
                  <a:lnTo>
                    <a:pt x="18" y="33"/>
                  </a:lnTo>
                  <a:lnTo>
                    <a:pt x="16" y="33"/>
                  </a:lnTo>
                  <a:lnTo>
                    <a:pt x="16" y="33"/>
                  </a:lnTo>
                  <a:lnTo>
                    <a:pt x="16" y="33"/>
                  </a:lnTo>
                  <a:lnTo>
                    <a:pt x="14" y="33"/>
                  </a:lnTo>
                  <a:lnTo>
                    <a:pt x="14" y="33"/>
                  </a:lnTo>
                  <a:lnTo>
                    <a:pt x="11" y="33"/>
                  </a:lnTo>
                  <a:lnTo>
                    <a:pt x="11" y="33"/>
                  </a:lnTo>
                  <a:lnTo>
                    <a:pt x="11" y="33"/>
                  </a:lnTo>
                  <a:lnTo>
                    <a:pt x="9" y="33"/>
                  </a:lnTo>
                  <a:lnTo>
                    <a:pt x="9" y="33"/>
                  </a:lnTo>
                  <a:lnTo>
                    <a:pt x="9" y="33"/>
                  </a:lnTo>
                  <a:lnTo>
                    <a:pt x="9" y="33"/>
                  </a:lnTo>
                  <a:lnTo>
                    <a:pt x="9" y="33"/>
                  </a:lnTo>
                  <a:lnTo>
                    <a:pt x="7" y="33"/>
                  </a:lnTo>
                  <a:lnTo>
                    <a:pt x="7" y="33"/>
                  </a:lnTo>
                  <a:lnTo>
                    <a:pt x="7" y="30"/>
                  </a:lnTo>
                  <a:lnTo>
                    <a:pt x="4" y="30"/>
                  </a:lnTo>
                  <a:lnTo>
                    <a:pt x="4" y="30"/>
                  </a:lnTo>
                  <a:lnTo>
                    <a:pt x="4" y="30"/>
                  </a:lnTo>
                  <a:lnTo>
                    <a:pt x="4" y="30"/>
                  </a:lnTo>
                  <a:lnTo>
                    <a:pt x="4" y="28"/>
                  </a:lnTo>
                  <a:lnTo>
                    <a:pt x="4" y="28"/>
                  </a:lnTo>
                  <a:lnTo>
                    <a:pt x="4" y="28"/>
                  </a:lnTo>
                  <a:lnTo>
                    <a:pt x="4" y="28"/>
                  </a:lnTo>
                  <a:lnTo>
                    <a:pt x="4" y="26"/>
                  </a:lnTo>
                  <a:lnTo>
                    <a:pt x="4" y="26"/>
                  </a:lnTo>
                  <a:lnTo>
                    <a:pt x="2" y="26"/>
                  </a:lnTo>
                  <a:lnTo>
                    <a:pt x="2" y="26"/>
                  </a:lnTo>
                  <a:lnTo>
                    <a:pt x="2" y="26"/>
                  </a:lnTo>
                  <a:lnTo>
                    <a:pt x="2" y="23"/>
                  </a:lnTo>
                  <a:lnTo>
                    <a:pt x="2" y="23"/>
                  </a:lnTo>
                  <a:lnTo>
                    <a:pt x="2" y="23"/>
                  </a:lnTo>
                  <a:lnTo>
                    <a:pt x="2" y="23"/>
                  </a:lnTo>
                  <a:lnTo>
                    <a:pt x="2" y="21"/>
                  </a:lnTo>
                  <a:lnTo>
                    <a:pt x="0" y="21"/>
                  </a:lnTo>
                  <a:lnTo>
                    <a:pt x="0" y="21"/>
                  </a:lnTo>
                  <a:lnTo>
                    <a:pt x="2" y="21"/>
                  </a:lnTo>
                  <a:lnTo>
                    <a:pt x="2" y="21"/>
                  </a:lnTo>
                  <a:lnTo>
                    <a:pt x="2" y="19"/>
                  </a:lnTo>
                  <a:lnTo>
                    <a:pt x="4" y="19"/>
                  </a:lnTo>
                  <a:lnTo>
                    <a:pt x="4" y="19"/>
                  </a:lnTo>
                  <a:lnTo>
                    <a:pt x="4" y="19"/>
                  </a:lnTo>
                  <a:lnTo>
                    <a:pt x="4" y="16"/>
                  </a:lnTo>
                  <a:lnTo>
                    <a:pt x="4" y="16"/>
                  </a:lnTo>
                  <a:lnTo>
                    <a:pt x="4" y="16"/>
                  </a:lnTo>
                  <a:lnTo>
                    <a:pt x="4" y="14"/>
                  </a:lnTo>
                  <a:lnTo>
                    <a:pt x="4" y="14"/>
                  </a:lnTo>
                  <a:lnTo>
                    <a:pt x="4" y="14"/>
                  </a:lnTo>
                  <a:lnTo>
                    <a:pt x="4" y="14"/>
                  </a:lnTo>
                  <a:lnTo>
                    <a:pt x="4" y="12"/>
                  </a:lnTo>
                  <a:lnTo>
                    <a:pt x="4" y="12"/>
                  </a:lnTo>
                  <a:lnTo>
                    <a:pt x="4" y="12"/>
                  </a:lnTo>
                  <a:lnTo>
                    <a:pt x="4" y="9"/>
                  </a:lnTo>
                  <a:lnTo>
                    <a:pt x="4" y="9"/>
                  </a:lnTo>
                  <a:lnTo>
                    <a:pt x="2" y="9"/>
                  </a:lnTo>
                  <a:lnTo>
                    <a:pt x="2" y="7"/>
                  </a:lnTo>
                  <a:lnTo>
                    <a:pt x="2" y="7"/>
                  </a:lnTo>
                  <a:lnTo>
                    <a:pt x="0" y="7"/>
                  </a:lnTo>
                  <a:lnTo>
                    <a:pt x="0" y="7"/>
                  </a:lnTo>
                  <a:lnTo>
                    <a:pt x="0" y="7"/>
                  </a:lnTo>
                  <a:lnTo>
                    <a:pt x="0" y="7"/>
                  </a:lnTo>
                  <a:lnTo>
                    <a:pt x="0" y="4"/>
                  </a:lnTo>
                  <a:lnTo>
                    <a:pt x="0" y="4"/>
                  </a:lnTo>
                  <a:lnTo>
                    <a:pt x="0" y="4"/>
                  </a:lnTo>
                  <a:lnTo>
                    <a:pt x="0" y="4"/>
                  </a:lnTo>
                  <a:lnTo>
                    <a:pt x="0" y="4"/>
                  </a:lnTo>
                  <a:lnTo>
                    <a:pt x="2" y="4"/>
                  </a:lnTo>
                  <a:lnTo>
                    <a:pt x="2" y="4"/>
                  </a:lnTo>
                  <a:lnTo>
                    <a:pt x="2" y="4"/>
                  </a:lnTo>
                  <a:lnTo>
                    <a:pt x="4" y="4"/>
                  </a:lnTo>
                  <a:lnTo>
                    <a:pt x="4" y="4"/>
                  </a:lnTo>
                  <a:lnTo>
                    <a:pt x="4" y="4"/>
                  </a:lnTo>
                  <a:lnTo>
                    <a:pt x="7" y="4"/>
                  </a:lnTo>
                  <a:lnTo>
                    <a:pt x="7" y="4"/>
                  </a:lnTo>
                  <a:lnTo>
                    <a:pt x="7" y="4"/>
                  </a:lnTo>
                  <a:lnTo>
                    <a:pt x="9" y="4"/>
                  </a:lnTo>
                  <a:lnTo>
                    <a:pt x="9" y="4"/>
                  </a:lnTo>
                  <a:lnTo>
                    <a:pt x="9" y="4"/>
                  </a:lnTo>
                  <a:lnTo>
                    <a:pt x="11" y="4"/>
                  </a:lnTo>
                  <a:lnTo>
                    <a:pt x="11" y="4"/>
                  </a:lnTo>
                  <a:lnTo>
                    <a:pt x="11" y="2"/>
                  </a:lnTo>
                  <a:lnTo>
                    <a:pt x="11" y="2"/>
                  </a:lnTo>
                  <a:lnTo>
                    <a:pt x="14" y="2"/>
                  </a:lnTo>
                  <a:lnTo>
                    <a:pt x="14" y="2"/>
                  </a:lnTo>
                  <a:lnTo>
                    <a:pt x="14" y="2"/>
                  </a:lnTo>
                  <a:lnTo>
                    <a:pt x="16" y="2"/>
                  </a:lnTo>
                  <a:lnTo>
                    <a:pt x="16" y="2"/>
                  </a:lnTo>
                  <a:lnTo>
                    <a:pt x="16" y="2"/>
                  </a:lnTo>
                  <a:lnTo>
                    <a:pt x="16" y="2"/>
                  </a:lnTo>
                  <a:lnTo>
                    <a:pt x="18" y="2"/>
                  </a:lnTo>
                  <a:lnTo>
                    <a:pt x="18" y="2"/>
                  </a:lnTo>
                  <a:lnTo>
                    <a:pt x="18" y="2"/>
                  </a:lnTo>
                  <a:lnTo>
                    <a:pt x="18" y="2"/>
                  </a:lnTo>
                  <a:lnTo>
                    <a:pt x="18" y="2"/>
                  </a:lnTo>
                  <a:lnTo>
                    <a:pt x="21" y="2"/>
                  </a:lnTo>
                  <a:lnTo>
                    <a:pt x="21" y="2"/>
                  </a:lnTo>
                  <a:lnTo>
                    <a:pt x="23" y="2"/>
                  </a:lnTo>
                  <a:lnTo>
                    <a:pt x="23" y="2"/>
                  </a:lnTo>
                  <a:lnTo>
                    <a:pt x="23" y="2"/>
                  </a:lnTo>
                  <a:lnTo>
                    <a:pt x="23" y="2"/>
                  </a:lnTo>
                  <a:lnTo>
                    <a:pt x="26" y="2"/>
                  </a:lnTo>
                  <a:lnTo>
                    <a:pt x="26" y="2"/>
                  </a:lnTo>
                  <a:lnTo>
                    <a:pt x="26" y="2"/>
                  </a:lnTo>
                  <a:lnTo>
                    <a:pt x="26" y="2"/>
                  </a:lnTo>
                  <a:lnTo>
                    <a:pt x="28" y="2"/>
                  </a:lnTo>
                  <a:lnTo>
                    <a:pt x="28" y="2"/>
                  </a:lnTo>
                  <a:lnTo>
                    <a:pt x="28" y="2"/>
                  </a:lnTo>
                  <a:lnTo>
                    <a:pt x="28" y="2"/>
                  </a:lnTo>
                  <a:lnTo>
                    <a:pt x="28" y="0"/>
                  </a:lnTo>
                  <a:lnTo>
                    <a:pt x="28" y="0"/>
                  </a:lnTo>
                  <a:lnTo>
                    <a:pt x="30" y="0"/>
                  </a:lnTo>
                  <a:lnTo>
                    <a:pt x="30" y="2"/>
                  </a:lnTo>
                  <a:lnTo>
                    <a:pt x="30" y="2"/>
                  </a:lnTo>
                  <a:lnTo>
                    <a:pt x="30" y="2"/>
                  </a:lnTo>
                  <a:lnTo>
                    <a:pt x="30" y="0"/>
                  </a:lnTo>
                  <a:lnTo>
                    <a:pt x="33" y="0"/>
                  </a:lnTo>
                  <a:lnTo>
                    <a:pt x="33"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4" name="Freeform 254"/>
            <p:cNvSpPr>
              <a:spLocks/>
            </p:cNvSpPr>
            <p:nvPr/>
          </p:nvSpPr>
          <p:spPr bwMode="auto">
            <a:xfrm>
              <a:off x="3235325" y="3351213"/>
              <a:ext cx="3175" cy="3175"/>
            </a:xfrm>
            <a:custGeom>
              <a:avLst/>
              <a:gdLst/>
              <a:ahLst/>
              <a:cxnLst>
                <a:cxn ang="0">
                  <a:pos x="2" y="2"/>
                </a:cxn>
                <a:cxn ang="0">
                  <a:pos x="2" y="0"/>
                </a:cxn>
                <a:cxn ang="0">
                  <a:pos x="0" y="0"/>
                </a:cxn>
                <a:cxn ang="0">
                  <a:pos x="0" y="0"/>
                </a:cxn>
                <a:cxn ang="0">
                  <a:pos x="0" y="2"/>
                </a:cxn>
                <a:cxn ang="0">
                  <a:pos x="0" y="2"/>
                </a:cxn>
                <a:cxn ang="0">
                  <a:pos x="0" y="2"/>
                </a:cxn>
                <a:cxn ang="0">
                  <a:pos x="2" y="2"/>
                </a:cxn>
                <a:cxn ang="0">
                  <a:pos x="2" y="2"/>
                </a:cxn>
              </a:cxnLst>
              <a:rect l="0" t="0" r="r" b="b"/>
              <a:pathLst>
                <a:path w="2" h="2">
                  <a:moveTo>
                    <a:pt x="2" y="2"/>
                  </a:moveTo>
                  <a:lnTo>
                    <a:pt x="2" y="0"/>
                  </a:lnTo>
                  <a:lnTo>
                    <a:pt x="0" y="0"/>
                  </a:lnTo>
                  <a:lnTo>
                    <a:pt x="0" y="0"/>
                  </a:lnTo>
                  <a:lnTo>
                    <a:pt x="0" y="2"/>
                  </a:lnTo>
                  <a:lnTo>
                    <a:pt x="0" y="2"/>
                  </a:lnTo>
                  <a:lnTo>
                    <a:pt x="0" y="2"/>
                  </a:lnTo>
                  <a:lnTo>
                    <a:pt x="2" y="2"/>
                  </a:lnTo>
                  <a:lnTo>
                    <a:pt x="2" y="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5" name="Freeform 255"/>
            <p:cNvSpPr>
              <a:spLocks/>
            </p:cNvSpPr>
            <p:nvPr/>
          </p:nvSpPr>
          <p:spPr bwMode="auto">
            <a:xfrm>
              <a:off x="3235325" y="3351213"/>
              <a:ext cx="3175" cy="3175"/>
            </a:xfrm>
            <a:custGeom>
              <a:avLst/>
              <a:gdLst/>
              <a:ahLst/>
              <a:cxnLst>
                <a:cxn ang="0">
                  <a:pos x="2" y="2"/>
                </a:cxn>
                <a:cxn ang="0">
                  <a:pos x="2" y="0"/>
                </a:cxn>
                <a:cxn ang="0">
                  <a:pos x="0" y="0"/>
                </a:cxn>
                <a:cxn ang="0">
                  <a:pos x="0" y="0"/>
                </a:cxn>
                <a:cxn ang="0">
                  <a:pos x="0" y="2"/>
                </a:cxn>
                <a:cxn ang="0">
                  <a:pos x="0" y="2"/>
                </a:cxn>
                <a:cxn ang="0">
                  <a:pos x="0" y="2"/>
                </a:cxn>
                <a:cxn ang="0">
                  <a:pos x="2" y="2"/>
                </a:cxn>
                <a:cxn ang="0">
                  <a:pos x="2" y="2"/>
                </a:cxn>
              </a:cxnLst>
              <a:rect l="0" t="0" r="r" b="b"/>
              <a:pathLst>
                <a:path w="2" h="2">
                  <a:moveTo>
                    <a:pt x="2" y="2"/>
                  </a:moveTo>
                  <a:lnTo>
                    <a:pt x="2" y="0"/>
                  </a:lnTo>
                  <a:lnTo>
                    <a:pt x="0" y="0"/>
                  </a:lnTo>
                  <a:lnTo>
                    <a:pt x="0" y="0"/>
                  </a:lnTo>
                  <a:lnTo>
                    <a:pt x="0" y="2"/>
                  </a:lnTo>
                  <a:lnTo>
                    <a:pt x="0" y="2"/>
                  </a:lnTo>
                  <a:lnTo>
                    <a:pt x="0" y="2"/>
                  </a:lnTo>
                  <a:lnTo>
                    <a:pt x="2" y="2"/>
                  </a:lnTo>
                  <a:lnTo>
                    <a:pt x="2" y="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6" name="Freeform 256"/>
            <p:cNvSpPr>
              <a:spLocks/>
            </p:cNvSpPr>
            <p:nvPr/>
          </p:nvSpPr>
          <p:spPr bwMode="auto">
            <a:xfrm>
              <a:off x="3652838" y="3090863"/>
              <a:ext cx="3175" cy="4762"/>
            </a:xfrm>
            <a:custGeom>
              <a:avLst/>
              <a:gdLst/>
              <a:ahLst/>
              <a:cxnLst>
                <a:cxn ang="0">
                  <a:pos x="0" y="3"/>
                </a:cxn>
                <a:cxn ang="0">
                  <a:pos x="0" y="3"/>
                </a:cxn>
                <a:cxn ang="0">
                  <a:pos x="0" y="0"/>
                </a:cxn>
                <a:cxn ang="0">
                  <a:pos x="0" y="0"/>
                </a:cxn>
                <a:cxn ang="0">
                  <a:pos x="2" y="0"/>
                </a:cxn>
                <a:cxn ang="0">
                  <a:pos x="2" y="3"/>
                </a:cxn>
                <a:cxn ang="0">
                  <a:pos x="0" y="3"/>
                </a:cxn>
              </a:cxnLst>
              <a:rect l="0" t="0" r="r" b="b"/>
              <a:pathLst>
                <a:path w="2" h="3">
                  <a:moveTo>
                    <a:pt x="0" y="3"/>
                  </a:moveTo>
                  <a:lnTo>
                    <a:pt x="0" y="3"/>
                  </a:lnTo>
                  <a:lnTo>
                    <a:pt x="0" y="0"/>
                  </a:lnTo>
                  <a:lnTo>
                    <a:pt x="0" y="0"/>
                  </a:lnTo>
                  <a:lnTo>
                    <a:pt x="2" y="0"/>
                  </a:lnTo>
                  <a:lnTo>
                    <a:pt x="2" y="3"/>
                  </a:lnTo>
                  <a:lnTo>
                    <a:pt x="0" y="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7" name="Freeform 257"/>
            <p:cNvSpPr>
              <a:spLocks/>
            </p:cNvSpPr>
            <p:nvPr/>
          </p:nvSpPr>
          <p:spPr bwMode="auto">
            <a:xfrm>
              <a:off x="3652838" y="3090863"/>
              <a:ext cx="3175" cy="4762"/>
            </a:xfrm>
            <a:custGeom>
              <a:avLst/>
              <a:gdLst/>
              <a:ahLst/>
              <a:cxnLst>
                <a:cxn ang="0">
                  <a:pos x="0" y="3"/>
                </a:cxn>
                <a:cxn ang="0">
                  <a:pos x="0" y="3"/>
                </a:cxn>
                <a:cxn ang="0">
                  <a:pos x="0" y="0"/>
                </a:cxn>
                <a:cxn ang="0">
                  <a:pos x="0" y="0"/>
                </a:cxn>
                <a:cxn ang="0">
                  <a:pos x="2" y="0"/>
                </a:cxn>
                <a:cxn ang="0">
                  <a:pos x="2" y="3"/>
                </a:cxn>
                <a:cxn ang="0">
                  <a:pos x="0" y="3"/>
                </a:cxn>
              </a:cxnLst>
              <a:rect l="0" t="0" r="r" b="b"/>
              <a:pathLst>
                <a:path w="2" h="3">
                  <a:moveTo>
                    <a:pt x="0" y="3"/>
                  </a:moveTo>
                  <a:lnTo>
                    <a:pt x="0" y="3"/>
                  </a:lnTo>
                  <a:lnTo>
                    <a:pt x="0" y="0"/>
                  </a:lnTo>
                  <a:lnTo>
                    <a:pt x="0" y="0"/>
                  </a:lnTo>
                  <a:lnTo>
                    <a:pt x="2" y="0"/>
                  </a:lnTo>
                  <a:lnTo>
                    <a:pt x="2" y="3"/>
                  </a:lnTo>
                  <a:lnTo>
                    <a:pt x="0" y="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8" name="Freeform 258"/>
            <p:cNvSpPr>
              <a:spLocks/>
            </p:cNvSpPr>
            <p:nvPr/>
          </p:nvSpPr>
          <p:spPr bwMode="auto">
            <a:xfrm>
              <a:off x="3378200" y="2824163"/>
              <a:ext cx="492125" cy="365125"/>
            </a:xfrm>
            <a:custGeom>
              <a:avLst/>
              <a:gdLst/>
              <a:ahLst/>
              <a:cxnLst>
                <a:cxn ang="0">
                  <a:pos x="232" y="12"/>
                </a:cxn>
                <a:cxn ang="0">
                  <a:pos x="237" y="21"/>
                </a:cxn>
                <a:cxn ang="0">
                  <a:pos x="239" y="43"/>
                </a:cxn>
                <a:cxn ang="0">
                  <a:pos x="253" y="38"/>
                </a:cxn>
                <a:cxn ang="0">
                  <a:pos x="267" y="31"/>
                </a:cxn>
                <a:cxn ang="0">
                  <a:pos x="284" y="26"/>
                </a:cxn>
                <a:cxn ang="0">
                  <a:pos x="294" y="29"/>
                </a:cxn>
                <a:cxn ang="0">
                  <a:pos x="308" y="29"/>
                </a:cxn>
                <a:cxn ang="0">
                  <a:pos x="303" y="36"/>
                </a:cxn>
                <a:cxn ang="0">
                  <a:pos x="289" y="40"/>
                </a:cxn>
                <a:cxn ang="0">
                  <a:pos x="272" y="40"/>
                </a:cxn>
                <a:cxn ang="0">
                  <a:pos x="256" y="43"/>
                </a:cxn>
                <a:cxn ang="0">
                  <a:pos x="244" y="52"/>
                </a:cxn>
                <a:cxn ang="0">
                  <a:pos x="232" y="59"/>
                </a:cxn>
                <a:cxn ang="0">
                  <a:pos x="239" y="71"/>
                </a:cxn>
                <a:cxn ang="0">
                  <a:pos x="239" y="83"/>
                </a:cxn>
                <a:cxn ang="0">
                  <a:pos x="227" y="97"/>
                </a:cxn>
                <a:cxn ang="0">
                  <a:pos x="227" y="112"/>
                </a:cxn>
                <a:cxn ang="0">
                  <a:pos x="208" y="112"/>
                </a:cxn>
                <a:cxn ang="0">
                  <a:pos x="208" y="121"/>
                </a:cxn>
                <a:cxn ang="0">
                  <a:pos x="206" y="133"/>
                </a:cxn>
                <a:cxn ang="0">
                  <a:pos x="194" y="142"/>
                </a:cxn>
                <a:cxn ang="0">
                  <a:pos x="189" y="159"/>
                </a:cxn>
                <a:cxn ang="0">
                  <a:pos x="182" y="173"/>
                </a:cxn>
                <a:cxn ang="0">
                  <a:pos x="168" y="168"/>
                </a:cxn>
                <a:cxn ang="0">
                  <a:pos x="156" y="176"/>
                </a:cxn>
                <a:cxn ang="0">
                  <a:pos x="152" y="183"/>
                </a:cxn>
                <a:cxn ang="0">
                  <a:pos x="135" y="185"/>
                </a:cxn>
                <a:cxn ang="0">
                  <a:pos x="125" y="199"/>
                </a:cxn>
                <a:cxn ang="0">
                  <a:pos x="125" y="218"/>
                </a:cxn>
                <a:cxn ang="0">
                  <a:pos x="109" y="223"/>
                </a:cxn>
                <a:cxn ang="0">
                  <a:pos x="90" y="225"/>
                </a:cxn>
                <a:cxn ang="0">
                  <a:pos x="73" y="228"/>
                </a:cxn>
                <a:cxn ang="0">
                  <a:pos x="54" y="228"/>
                </a:cxn>
                <a:cxn ang="0">
                  <a:pos x="38" y="228"/>
                </a:cxn>
                <a:cxn ang="0">
                  <a:pos x="21" y="221"/>
                </a:cxn>
                <a:cxn ang="0">
                  <a:pos x="12" y="213"/>
                </a:cxn>
                <a:cxn ang="0">
                  <a:pos x="21" y="199"/>
                </a:cxn>
                <a:cxn ang="0">
                  <a:pos x="28" y="185"/>
                </a:cxn>
                <a:cxn ang="0">
                  <a:pos x="14" y="178"/>
                </a:cxn>
                <a:cxn ang="0">
                  <a:pos x="7" y="159"/>
                </a:cxn>
                <a:cxn ang="0">
                  <a:pos x="5" y="140"/>
                </a:cxn>
                <a:cxn ang="0">
                  <a:pos x="9" y="126"/>
                </a:cxn>
                <a:cxn ang="0">
                  <a:pos x="0" y="114"/>
                </a:cxn>
                <a:cxn ang="0">
                  <a:pos x="7" y="100"/>
                </a:cxn>
                <a:cxn ang="0">
                  <a:pos x="14" y="88"/>
                </a:cxn>
                <a:cxn ang="0">
                  <a:pos x="19" y="71"/>
                </a:cxn>
                <a:cxn ang="0">
                  <a:pos x="36" y="78"/>
                </a:cxn>
                <a:cxn ang="0">
                  <a:pos x="47" y="81"/>
                </a:cxn>
                <a:cxn ang="0">
                  <a:pos x="59" y="71"/>
                </a:cxn>
                <a:cxn ang="0">
                  <a:pos x="69" y="62"/>
                </a:cxn>
                <a:cxn ang="0">
                  <a:pos x="83" y="57"/>
                </a:cxn>
                <a:cxn ang="0">
                  <a:pos x="92" y="40"/>
                </a:cxn>
                <a:cxn ang="0">
                  <a:pos x="102" y="31"/>
                </a:cxn>
                <a:cxn ang="0">
                  <a:pos x="116" y="24"/>
                </a:cxn>
                <a:cxn ang="0">
                  <a:pos x="133" y="29"/>
                </a:cxn>
                <a:cxn ang="0">
                  <a:pos x="147" y="31"/>
                </a:cxn>
                <a:cxn ang="0">
                  <a:pos x="161" y="38"/>
                </a:cxn>
                <a:cxn ang="0">
                  <a:pos x="178" y="31"/>
                </a:cxn>
                <a:cxn ang="0">
                  <a:pos x="189" y="33"/>
                </a:cxn>
                <a:cxn ang="0">
                  <a:pos x="199" y="21"/>
                </a:cxn>
                <a:cxn ang="0">
                  <a:pos x="211" y="14"/>
                </a:cxn>
                <a:cxn ang="0">
                  <a:pos x="218" y="3"/>
                </a:cxn>
              </a:cxnLst>
              <a:rect l="0" t="0" r="r" b="b"/>
              <a:pathLst>
                <a:path w="310" h="230">
                  <a:moveTo>
                    <a:pt x="227" y="0"/>
                  </a:moveTo>
                  <a:lnTo>
                    <a:pt x="227" y="0"/>
                  </a:lnTo>
                  <a:lnTo>
                    <a:pt x="227" y="0"/>
                  </a:lnTo>
                  <a:lnTo>
                    <a:pt x="230" y="0"/>
                  </a:lnTo>
                  <a:lnTo>
                    <a:pt x="230" y="0"/>
                  </a:lnTo>
                  <a:lnTo>
                    <a:pt x="230" y="0"/>
                  </a:lnTo>
                  <a:lnTo>
                    <a:pt x="230" y="3"/>
                  </a:lnTo>
                  <a:lnTo>
                    <a:pt x="232" y="3"/>
                  </a:lnTo>
                  <a:lnTo>
                    <a:pt x="232" y="3"/>
                  </a:lnTo>
                  <a:lnTo>
                    <a:pt x="232" y="3"/>
                  </a:lnTo>
                  <a:lnTo>
                    <a:pt x="232" y="3"/>
                  </a:lnTo>
                  <a:lnTo>
                    <a:pt x="234" y="3"/>
                  </a:lnTo>
                  <a:lnTo>
                    <a:pt x="234" y="5"/>
                  </a:lnTo>
                  <a:lnTo>
                    <a:pt x="234" y="5"/>
                  </a:lnTo>
                  <a:lnTo>
                    <a:pt x="234" y="5"/>
                  </a:lnTo>
                  <a:lnTo>
                    <a:pt x="234" y="7"/>
                  </a:lnTo>
                  <a:lnTo>
                    <a:pt x="234" y="7"/>
                  </a:lnTo>
                  <a:lnTo>
                    <a:pt x="234" y="7"/>
                  </a:lnTo>
                  <a:lnTo>
                    <a:pt x="234" y="10"/>
                  </a:lnTo>
                  <a:lnTo>
                    <a:pt x="232" y="10"/>
                  </a:lnTo>
                  <a:lnTo>
                    <a:pt x="232" y="10"/>
                  </a:lnTo>
                  <a:lnTo>
                    <a:pt x="232" y="12"/>
                  </a:lnTo>
                  <a:lnTo>
                    <a:pt x="232" y="12"/>
                  </a:lnTo>
                  <a:lnTo>
                    <a:pt x="232" y="12"/>
                  </a:lnTo>
                  <a:lnTo>
                    <a:pt x="232" y="12"/>
                  </a:lnTo>
                  <a:lnTo>
                    <a:pt x="232" y="12"/>
                  </a:lnTo>
                  <a:lnTo>
                    <a:pt x="234" y="12"/>
                  </a:lnTo>
                  <a:lnTo>
                    <a:pt x="234" y="14"/>
                  </a:lnTo>
                  <a:lnTo>
                    <a:pt x="234" y="14"/>
                  </a:lnTo>
                  <a:lnTo>
                    <a:pt x="234" y="12"/>
                  </a:lnTo>
                  <a:lnTo>
                    <a:pt x="234" y="12"/>
                  </a:lnTo>
                  <a:lnTo>
                    <a:pt x="237" y="12"/>
                  </a:lnTo>
                  <a:lnTo>
                    <a:pt x="237" y="12"/>
                  </a:lnTo>
                  <a:lnTo>
                    <a:pt x="237" y="12"/>
                  </a:lnTo>
                  <a:lnTo>
                    <a:pt x="239" y="12"/>
                  </a:lnTo>
                  <a:lnTo>
                    <a:pt x="239" y="12"/>
                  </a:lnTo>
                  <a:lnTo>
                    <a:pt x="239" y="12"/>
                  </a:lnTo>
                  <a:lnTo>
                    <a:pt x="239" y="14"/>
                  </a:lnTo>
                  <a:lnTo>
                    <a:pt x="239" y="14"/>
                  </a:lnTo>
                  <a:lnTo>
                    <a:pt x="239" y="17"/>
                  </a:lnTo>
                  <a:lnTo>
                    <a:pt x="239" y="17"/>
                  </a:lnTo>
                  <a:lnTo>
                    <a:pt x="239" y="17"/>
                  </a:lnTo>
                  <a:lnTo>
                    <a:pt x="239" y="19"/>
                  </a:lnTo>
                  <a:lnTo>
                    <a:pt x="239" y="19"/>
                  </a:lnTo>
                  <a:lnTo>
                    <a:pt x="239" y="21"/>
                  </a:lnTo>
                  <a:lnTo>
                    <a:pt x="237" y="21"/>
                  </a:lnTo>
                  <a:lnTo>
                    <a:pt x="237" y="21"/>
                  </a:lnTo>
                  <a:lnTo>
                    <a:pt x="237" y="21"/>
                  </a:lnTo>
                  <a:lnTo>
                    <a:pt x="237" y="24"/>
                  </a:lnTo>
                  <a:lnTo>
                    <a:pt x="237" y="24"/>
                  </a:lnTo>
                  <a:lnTo>
                    <a:pt x="237" y="26"/>
                  </a:lnTo>
                  <a:lnTo>
                    <a:pt x="237" y="26"/>
                  </a:lnTo>
                  <a:lnTo>
                    <a:pt x="237" y="29"/>
                  </a:lnTo>
                  <a:lnTo>
                    <a:pt x="237" y="29"/>
                  </a:lnTo>
                  <a:lnTo>
                    <a:pt x="237" y="31"/>
                  </a:lnTo>
                  <a:lnTo>
                    <a:pt x="237" y="31"/>
                  </a:lnTo>
                  <a:lnTo>
                    <a:pt x="237" y="31"/>
                  </a:lnTo>
                  <a:lnTo>
                    <a:pt x="237" y="31"/>
                  </a:lnTo>
                  <a:lnTo>
                    <a:pt x="237" y="33"/>
                  </a:lnTo>
                  <a:lnTo>
                    <a:pt x="237" y="33"/>
                  </a:lnTo>
                  <a:lnTo>
                    <a:pt x="234" y="33"/>
                  </a:lnTo>
                  <a:lnTo>
                    <a:pt x="234" y="36"/>
                  </a:lnTo>
                  <a:lnTo>
                    <a:pt x="237" y="36"/>
                  </a:lnTo>
                  <a:lnTo>
                    <a:pt x="237" y="36"/>
                  </a:lnTo>
                  <a:lnTo>
                    <a:pt x="237" y="38"/>
                  </a:lnTo>
                  <a:lnTo>
                    <a:pt x="237" y="38"/>
                  </a:lnTo>
                  <a:lnTo>
                    <a:pt x="237" y="38"/>
                  </a:lnTo>
                  <a:lnTo>
                    <a:pt x="237" y="40"/>
                  </a:lnTo>
                  <a:lnTo>
                    <a:pt x="239" y="40"/>
                  </a:lnTo>
                  <a:lnTo>
                    <a:pt x="239" y="40"/>
                  </a:lnTo>
                  <a:lnTo>
                    <a:pt x="239" y="40"/>
                  </a:lnTo>
                  <a:lnTo>
                    <a:pt x="239" y="43"/>
                  </a:lnTo>
                  <a:lnTo>
                    <a:pt x="239" y="43"/>
                  </a:lnTo>
                  <a:lnTo>
                    <a:pt x="239" y="43"/>
                  </a:lnTo>
                  <a:lnTo>
                    <a:pt x="239" y="43"/>
                  </a:lnTo>
                  <a:lnTo>
                    <a:pt x="241" y="43"/>
                  </a:lnTo>
                  <a:lnTo>
                    <a:pt x="241" y="45"/>
                  </a:lnTo>
                  <a:lnTo>
                    <a:pt x="241" y="45"/>
                  </a:lnTo>
                  <a:lnTo>
                    <a:pt x="241" y="45"/>
                  </a:lnTo>
                  <a:lnTo>
                    <a:pt x="244" y="45"/>
                  </a:lnTo>
                  <a:lnTo>
                    <a:pt x="244" y="45"/>
                  </a:lnTo>
                  <a:lnTo>
                    <a:pt x="244" y="43"/>
                  </a:lnTo>
                  <a:lnTo>
                    <a:pt x="246" y="43"/>
                  </a:lnTo>
                  <a:lnTo>
                    <a:pt x="246" y="43"/>
                  </a:lnTo>
                  <a:lnTo>
                    <a:pt x="246" y="43"/>
                  </a:lnTo>
                  <a:lnTo>
                    <a:pt x="246" y="43"/>
                  </a:lnTo>
                  <a:lnTo>
                    <a:pt x="246" y="40"/>
                  </a:lnTo>
                  <a:lnTo>
                    <a:pt x="249" y="40"/>
                  </a:lnTo>
                  <a:lnTo>
                    <a:pt x="249" y="40"/>
                  </a:lnTo>
                  <a:lnTo>
                    <a:pt x="249" y="40"/>
                  </a:lnTo>
                  <a:lnTo>
                    <a:pt x="251" y="40"/>
                  </a:lnTo>
                  <a:lnTo>
                    <a:pt x="251" y="40"/>
                  </a:lnTo>
                  <a:lnTo>
                    <a:pt x="251" y="40"/>
                  </a:lnTo>
                  <a:lnTo>
                    <a:pt x="251" y="40"/>
                  </a:lnTo>
                  <a:lnTo>
                    <a:pt x="251" y="38"/>
                  </a:lnTo>
                  <a:lnTo>
                    <a:pt x="253" y="38"/>
                  </a:lnTo>
                  <a:lnTo>
                    <a:pt x="253" y="38"/>
                  </a:lnTo>
                  <a:lnTo>
                    <a:pt x="253" y="38"/>
                  </a:lnTo>
                  <a:lnTo>
                    <a:pt x="253" y="38"/>
                  </a:lnTo>
                  <a:lnTo>
                    <a:pt x="256" y="38"/>
                  </a:lnTo>
                  <a:lnTo>
                    <a:pt x="256" y="36"/>
                  </a:lnTo>
                  <a:lnTo>
                    <a:pt x="256" y="36"/>
                  </a:lnTo>
                  <a:lnTo>
                    <a:pt x="258" y="36"/>
                  </a:lnTo>
                  <a:lnTo>
                    <a:pt x="258" y="36"/>
                  </a:lnTo>
                  <a:lnTo>
                    <a:pt x="258" y="36"/>
                  </a:lnTo>
                  <a:lnTo>
                    <a:pt x="260" y="36"/>
                  </a:lnTo>
                  <a:lnTo>
                    <a:pt x="260" y="36"/>
                  </a:lnTo>
                  <a:lnTo>
                    <a:pt x="260" y="36"/>
                  </a:lnTo>
                  <a:lnTo>
                    <a:pt x="260" y="36"/>
                  </a:lnTo>
                  <a:lnTo>
                    <a:pt x="263" y="36"/>
                  </a:lnTo>
                  <a:lnTo>
                    <a:pt x="263" y="36"/>
                  </a:lnTo>
                  <a:lnTo>
                    <a:pt x="263" y="33"/>
                  </a:lnTo>
                  <a:lnTo>
                    <a:pt x="263" y="33"/>
                  </a:lnTo>
                  <a:lnTo>
                    <a:pt x="265" y="33"/>
                  </a:lnTo>
                  <a:lnTo>
                    <a:pt x="265" y="31"/>
                  </a:lnTo>
                  <a:lnTo>
                    <a:pt x="265" y="31"/>
                  </a:lnTo>
                  <a:lnTo>
                    <a:pt x="265" y="31"/>
                  </a:lnTo>
                  <a:lnTo>
                    <a:pt x="265" y="31"/>
                  </a:lnTo>
                  <a:lnTo>
                    <a:pt x="265" y="31"/>
                  </a:lnTo>
                  <a:lnTo>
                    <a:pt x="267" y="31"/>
                  </a:lnTo>
                  <a:lnTo>
                    <a:pt x="267" y="31"/>
                  </a:lnTo>
                  <a:lnTo>
                    <a:pt x="267" y="29"/>
                  </a:lnTo>
                  <a:lnTo>
                    <a:pt x="267" y="29"/>
                  </a:lnTo>
                  <a:lnTo>
                    <a:pt x="270" y="29"/>
                  </a:lnTo>
                  <a:lnTo>
                    <a:pt x="270" y="29"/>
                  </a:lnTo>
                  <a:lnTo>
                    <a:pt x="270" y="29"/>
                  </a:lnTo>
                  <a:lnTo>
                    <a:pt x="272" y="29"/>
                  </a:lnTo>
                  <a:lnTo>
                    <a:pt x="272" y="29"/>
                  </a:lnTo>
                  <a:lnTo>
                    <a:pt x="272" y="26"/>
                  </a:lnTo>
                  <a:lnTo>
                    <a:pt x="272" y="26"/>
                  </a:lnTo>
                  <a:lnTo>
                    <a:pt x="272" y="26"/>
                  </a:lnTo>
                  <a:lnTo>
                    <a:pt x="275" y="26"/>
                  </a:lnTo>
                  <a:lnTo>
                    <a:pt x="275" y="26"/>
                  </a:lnTo>
                  <a:lnTo>
                    <a:pt x="275" y="24"/>
                  </a:lnTo>
                  <a:lnTo>
                    <a:pt x="275" y="24"/>
                  </a:lnTo>
                  <a:lnTo>
                    <a:pt x="277" y="24"/>
                  </a:lnTo>
                  <a:lnTo>
                    <a:pt x="277" y="24"/>
                  </a:lnTo>
                  <a:lnTo>
                    <a:pt x="279" y="24"/>
                  </a:lnTo>
                  <a:lnTo>
                    <a:pt x="279" y="24"/>
                  </a:lnTo>
                  <a:lnTo>
                    <a:pt x="279" y="24"/>
                  </a:lnTo>
                  <a:lnTo>
                    <a:pt x="282" y="24"/>
                  </a:lnTo>
                  <a:lnTo>
                    <a:pt x="282" y="24"/>
                  </a:lnTo>
                  <a:lnTo>
                    <a:pt x="284" y="24"/>
                  </a:lnTo>
                  <a:lnTo>
                    <a:pt x="284" y="26"/>
                  </a:lnTo>
                  <a:lnTo>
                    <a:pt x="284" y="26"/>
                  </a:lnTo>
                  <a:lnTo>
                    <a:pt x="284" y="26"/>
                  </a:lnTo>
                  <a:lnTo>
                    <a:pt x="286" y="26"/>
                  </a:lnTo>
                  <a:lnTo>
                    <a:pt x="286" y="26"/>
                  </a:lnTo>
                  <a:lnTo>
                    <a:pt x="286" y="29"/>
                  </a:lnTo>
                  <a:lnTo>
                    <a:pt x="284" y="29"/>
                  </a:lnTo>
                  <a:lnTo>
                    <a:pt x="284" y="29"/>
                  </a:lnTo>
                  <a:lnTo>
                    <a:pt x="284" y="29"/>
                  </a:lnTo>
                  <a:lnTo>
                    <a:pt x="284" y="29"/>
                  </a:lnTo>
                  <a:lnTo>
                    <a:pt x="284" y="31"/>
                  </a:lnTo>
                  <a:lnTo>
                    <a:pt x="284" y="31"/>
                  </a:lnTo>
                  <a:lnTo>
                    <a:pt x="284" y="31"/>
                  </a:lnTo>
                  <a:lnTo>
                    <a:pt x="286" y="31"/>
                  </a:lnTo>
                  <a:lnTo>
                    <a:pt x="286" y="31"/>
                  </a:lnTo>
                  <a:lnTo>
                    <a:pt x="286" y="31"/>
                  </a:lnTo>
                  <a:lnTo>
                    <a:pt x="289" y="31"/>
                  </a:lnTo>
                  <a:lnTo>
                    <a:pt x="289" y="31"/>
                  </a:lnTo>
                  <a:lnTo>
                    <a:pt x="289" y="29"/>
                  </a:lnTo>
                  <a:lnTo>
                    <a:pt x="291" y="29"/>
                  </a:lnTo>
                  <a:lnTo>
                    <a:pt x="291" y="29"/>
                  </a:lnTo>
                  <a:lnTo>
                    <a:pt x="291" y="29"/>
                  </a:lnTo>
                  <a:lnTo>
                    <a:pt x="294" y="29"/>
                  </a:lnTo>
                  <a:lnTo>
                    <a:pt x="294" y="29"/>
                  </a:lnTo>
                  <a:lnTo>
                    <a:pt x="294" y="29"/>
                  </a:lnTo>
                  <a:lnTo>
                    <a:pt x="294" y="29"/>
                  </a:lnTo>
                  <a:lnTo>
                    <a:pt x="296" y="29"/>
                  </a:lnTo>
                  <a:lnTo>
                    <a:pt x="296" y="26"/>
                  </a:lnTo>
                  <a:lnTo>
                    <a:pt x="296" y="26"/>
                  </a:lnTo>
                  <a:lnTo>
                    <a:pt x="296" y="26"/>
                  </a:lnTo>
                  <a:lnTo>
                    <a:pt x="298" y="26"/>
                  </a:lnTo>
                  <a:lnTo>
                    <a:pt x="298" y="26"/>
                  </a:lnTo>
                  <a:lnTo>
                    <a:pt x="298" y="26"/>
                  </a:lnTo>
                  <a:lnTo>
                    <a:pt x="298" y="26"/>
                  </a:lnTo>
                  <a:lnTo>
                    <a:pt x="301" y="26"/>
                  </a:lnTo>
                  <a:lnTo>
                    <a:pt x="301" y="26"/>
                  </a:lnTo>
                  <a:lnTo>
                    <a:pt x="301" y="26"/>
                  </a:lnTo>
                  <a:lnTo>
                    <a:pt x="301" y="26"/>
                  </a:lnTo>
                  <a:lnTo>
                    <a:pt x="303" y="26"/>
                  </a:lnTo>
                  <a:lnTo>
                    <a:pt x="303" y="26"/>
                  </a:lnTo>
                  <a:lnTo>
                    <a:pt x="303" y="26"/>
                  </a:lnTo>
                  <a:lnTo>
                    <a:pt x="305" y="26"/>
                  </a:lnTo>
                  <a:lnTo>
                    <a:pt x="305" y="26"/>
                  </a:lnTo>
                  <a:lnTo>
                    <a:pt x="305" y="26"/>
                  </a:lnTo>
                  <a:lnTo>
                    <a:pt x="308" y="26"/>
                  </a:lnTo>
                  <a:lnTo>
                    <a:pt x="308" y="26"/>
                  </a:lnTo>
                  <a:lnTo>
                    <a:pt x="308" y="29"/>
                  </a:lnTo>
                  <a:lnTo>
                    <a:pt x="308" y="29"/>
                  </a:lnTo>
                  <a:lnTo>
                    <a:pt x="308" y="29"/>
                  </a:lnTo>
                  <a:lnTo>
                    <a:pt x="310" y="29"/>
                  </a:lnTo>
                  <a:lnTo>
                    <a:pt x="310" y="31"/>
                  </a:lnTo>
                  <a:lnTo>
                    <a:pt x="310" y="31"/>
                  </a:lnTo>
                  <a:lnTo>
                    <a:pt x="308" y="31"/>
                  </a:lnTo>
                  <a:lnTo>
                    <a:pt x="308" y="31"/>
                  </a:lnTo>
                  <a:lnTo>
                    <a:pt x="308" y="31"/>
                  </a:lnTo>
                  <a:lnTo>
                    <a:pt x="308" y="31"/>
                  </a:lnTo>
                  <a:lnTo>
                    <a:pt x="308" y="29"/>
                  </a:lnTo>
                  <a:lnTo>
                    <a:pt x="305" y="29"/>
                  </a:lnTo>
                  <a:lnTo>
                    <a:pt x="305" y="31"/>
                  </a:lnTo>
                  <a:lnTo>
                    <a:pt x="305" y="31"/>
                  </a:lnTo>
                  <a:lnTo>
                    <a:pt x="305" y="31"/>
                  </a:lnTo>
                  <a:lnTo>
                    <a:pt x="303" y="31"/>
                  </a:lnTo>
                  <a:lnTo>
                    <a:pt x="303" y="31"/>
                  </a:lnTo>
                  <a:lnTo>
                    <a:pt x="301" y="31"/>
                  </a:lnTo>
                  <a:lnTo>
                    <a:pt x="301" y="31"/>
                  </a:lnTo>
                  <a:lnTo>
                    <a:pt x="301" y="31"/>
                  </a:lnTo>
                  <a:lnTo>
                    <a:pt x="301" y="31"/>
                  </a:lnTo>
                  <a:lnTo>
                    <a:pt x="301" y="33"/>
                  </a:lnTo>
                  <a:lnTo>
                    <a:pt x="301" y="33"/>
                  </a:lnTo>
                  <a:lnTo>
                    <a:pt x="301" y="33"/>
                  </a:lnTo>
                  <a:lnTo>
                    <a:pt x="303" y="33"/>
                  </a:lnTo>
                  <a:lnTo>
                    <a:pt x="303" y="36"/>
                  </a:lnTo>
                  <a:lnTo>
                    <a:pt x="303" y="36"/>
                  </a:lnTo>
                  <a:lnTo>
                    <a:pt x="303" y="36"/>
                  </a:lnTo>
                  <a:lnTo>
                    <a:pt x="303" y="38"/>
                  </a:lnTo>
                  <a:lnTo>
                    <a:pt x="303" y="38"/>
                  </a:lnTo>
                  <a:lnTo>
                    <a:pt x="303" y="36"/>
                  </a:lnTo>
                  <a:lnTo>
                    <a:pt x="301" y="36"/>
                  </a:lnTo>
                  <a:lnTo>
                    <a:pt x="301" y="36"/>
                  </a:lnTo>
                  <a:lnTo>
                    <a:pt x="301" y="36"/>
                  </a:lnTo>
                  <a:lnTo>
                    <a:pt x="298" y="36"/>
                  </a:lnTo>
                  <a:lnTo>
                    <a:pt x="298" y="38"/>
                  </a:lnTo>
                  <a:lnTo>
                    <a:pt x="298" y="38"/>
                  </a:lnTo>
                  <a:lnTo>
                    <a:pt x="298" y="38"/>
                  </a:lnTo>
                  <a:lnTo>
                    <a:pt x="298" y="38"/>
                  </a:lnTo>
                  <a:lnTo>
                    <a:pt x="296" y="38"/>
                  </a:lnTo>
                  <a:lnTo>
                    <a:pt x="296" y="38"/>
                  </a:lnTo>
                  <a:lnTo>
                    <a:pt x="294" y="38"/>
                  </a:lnTo>
                  <a:lnTo>
                    <a:pt x="294" y="38"/>
                  </a:lnTo>
                  <a:lnTo>
                    <a:pt x="294" y="40"/>
                  </a:lnTo>
                  <a:lnTo>
                    <a:pt x="294" y="40"/>
                  </a:lnTo>
                  <a:lnTo>
                    <a:pt x="294" y="40"/>
                  </a:lnTo>
                  <a:lnTo>
                    <a:pt x="291" y="40"/>
                  </a:lnTo>
                  <a:lnTo>
                    <a:pt x="291" y="40"/>
                  </a:lnTo>
                  <a:lnTo>
                    <a:pt x="291" y="40"/>
                  </a:lnTo>
                  <a:lnTo>
                    <a:pt x="291" y="40"/>
                  </a:lnTo>
                  <a:lnTo>
                    <a:pt x="289" y="40"/>
                  </a:lnTo>
                  <a:lnTo>
                    <a:pt x="289" y="40"/>
                  </a:lnTo>
                  <a:lnTo>
                    <a:pt x="286" y="40"/>
                  </a:lnTo>
                  <a:lnTo>
                    <a:pt x="286" y="40"/>
                  </a:lnTo>
                  <a:lnTo>
                    <a:pt x="286" y="38"/>
                  </a:lnTo>
                  <a:lnTo>
                    <a:pt x="286" y="38"/>
                  </a:lnTo>
                  <a:lnTo>
                    <a:pt x="284" y="38"/>
                  </a:lnTo>
                  <a:lnTo>
                    <a:pt x="284" y="38"/>
                  </a:lnTo>
                  <a:lnTo>
                    <a:pt x="284" y="38"/>
                  </a:lnTo>
                  <a:lnTo>
                    <a:pt x="282" y="38"/>
                  </a:lnTo>
                  <a:lnTo>
                    <a:pt x="282" y="40"/>
                  </a:lnTo>
                  <a:lnTo>
                    <a:pt x="282" y="40"/>
                  </a:lnTo>
                  <a:lnTo>
                    <a:pt x="279" y="40"/>
                  </a:lnTo>
                  <a:lnTo>
                    <a:pt x="279" y="38"/>
                  </a:lnTo>
                  <a:lnTo>
                    <a:pt x="279" y="38"/>
                  </a:lnTo>
                  <a:lnTo>
                    <a:pt x="279" y="40"/>
                  </a:lnTo>
                  <a:lnTo>
                    <a:pt x="279" y="40"/>
                  </a:lnTo>
                  <a:lnTo>
                    <a:pt x="277" y="40"/>
                  </a:lnTo>
                  <a:lnTo>
                    <a:pt x="277" y="40"/>
                  </a:lnTo>
                  <a:lnTo>
                    <a:pt x="275" y="40"/>
                  </a:lnTo>
                  <a:lnTo>
                    <a:pt x="275" y="40"/>
                  </a:lnTo>
                  <a:lnTo>
                    <a:pt x="275" y="40"/>
                  </a:lnTo>
                  <a:lnTo>
                    <a:pt x="272" y="40"/>
                  </a:lnTo>
                  <a:lnTo>
                    <a:pt x="272" y="40"/>
                  </a:lnTo>
                  <a:lnTo>
                    <a:pt x="272" y="40"/>
                  </a:lnTo>
                  <a:lnTo>
                    <a:pt x="270" y="40"/>
                  </a:lnTo>
                  <a:lnTo>
                    <a:pt x="270" y="40"/>
                  </a:lnTo>
                  <a:lnTo>
                    <a:pt x="267" y="40"/>
                  </a:lnTo>
                  <a:lnTo>
                    <a:pt x="267" y="40"/>
                  </a:lnTo>
                  <a:lnTo>
                    <a:pt x="267" y="40"/>
                  </a:lnTo>
                  <a:lnTo>
                    <a:pt x="267" y="40"/>
                  </a:lnTo>
                  <a:lnTo>
                    <a:pt x="267" y="40"/>
                  </a:lnTo>
                  <a:lnTo>
                    <a:pt x="265" y="40"/>
                  </a:lnTo>
                  <a:lnTo>
                    <a:pt x="265" y="40"/>
                  </a:lnTo>
                  <a:lnTo>
                    <a:pt x="265" y="40"/>
                  </a:lnTo>
                  <a:lnTo>
                    <a:pt x="265" y="40"/>
                  </a:lnTo>
                  <a:lnTo>
                    <a:pt x="263" y="40"/>
                  </a:lnTo>
                  <a:lnTo>
                    <a:pt x="263" y="40"/>
                  </a:lnTo>
                  <a:lnTo>
                    <a:pt x="263" y="40"/>
                  </a:lnTo>
                  <a:lnTo>
                    <a:pt x="263" y="40"/>
                  </a:lnTo>
                  <a:lnTo>
                    <a:pt x="260" y="40"/>
                  </a:lnTo>
                  <a:lnTo>
                    <a:pt x="260" y="40"/>
                  </a:lnTo>
                  <a:lnTo>
                    <a:pt x="260" y="40"/>
                  </a:lnTo>
                  <a:lnTo>
                    <a:pt x="258" y="40"/>
                  </a:lnTo>
                  <a:lnTo>
                    <a:pt x="258" y="40"/>
                  </a:lnTo>
                  <a:lnTo>
                    <a:pt x="258" y="40"/>
                  </a:lnTo>
                  <a:lnTo>
                    <a:pt x="258" y="40"/>
                  </a:lnTo>
                  <a:lnTo>
                    <a:pt x="258" y="43"/>
                  </a:lnTo>
                  <a:lnTo>
                    <a:pt x="256" y="43"/>
                  </a:lnTo>
                  <a:lnTo>
                    <a:pt x="256" y="40"/>
                  </a:lnTo>
                  <a:lnTo>
                    <a:pt x="256" y="40"/>
                  </a:lnTo>
                  <a:lnTo>
                    <a:pt x="256" y="43"/>
                  </a:lnTo>
                  <a:lnTo>
                    <a:pt x="253" y="43"/>
                  </a:lnTo>
                  <a:lnTo>
                    <a:pt x="253" y="43"/>
                  </a:lnTo>
                  <a:lnTo>
                    <a:pt x="253" y="43"/>
                  </a:lnTo>
                  <a:lnTo>
                    <a:pt x="253" y="43"/>
                  </a:lnTo>
                  <a:lnTo>
                    <a:pt x="251" y="43"/>
                  </a:lnTo>
                  <a:lnTo>
                    <a:pt x="251" y="43"/>
                  </a:lnTo>
                  <a:lnTo>
                    <a:pt x="251" y="45"/>
                  </a:lnTo>
                  <a:lnTo>
                    <a:pt x="251" y="45"/>
                  </a:lnTo>
                  <a:lnTo>
                    <a:pt x="251" y="48"/>
                  </a:lnTo>
                  <a:lnTo>
                    <a:pt x="251" y="48"/>
                  </a:lnTo>
                  <a:lnTo>
                    <a:pt x="249" y="48"/>
                  </a:lnTo>
                  <a:lnTo>
                    <a:pt x="249" y="48"/>
                  </a:lnTo>
                  <a:lnTo>
                    <a:pt x="249" y="48"/>
                  </a:lnTo>
                  <a:lnTo>
                    <a:pt x="246" y="48"/>
                  </a:lnTo>
                  <a:lnTo>
                    <a:pt x="246" y="48"/>
                  </a:lnTo>
                  <a:lnTo>
                    <a:pt x="246" y="50"/>
                  </a:lnTo>
                  <a:lnTo>
                    <a:pt x="246" y="50"/>
                  </a:lnTo>
                  <a:lnTo>
                    <a:pt x="244" y="50"/>
                  </a:lnTo>
                  <a:lnTo>
                    <a:pt x="244" y="50"/>
                  </a:lnTo>
                  <a:lnTo>
                    <a:pt x="244" y="50"/>
                  </a:lnTo>
                  <a:lnTo>
                    <a:pt x="244" y="52"/>
                  </a:lnTo>
                  <a:lnTo>
                    <a:pt x="244" y="52"/>
                  </a:lnTo>
                  <a:lnTo>
                    <a:pt x="244" y="50"/>
                  </a:lnTo>
                  <a:lnTo>
                    <a:pt x="241" y="50"/>
                  </a:lnTo>
                  <a:lnTo>
                    <a:pt x="241" y="50"/>
                  </a:lnTo>
                  <a:lnTo>
                    <a:pt x="241" y="50"/>
                  </a:lnTo>
                  <a:lnTo>
                    <a:pt x="241" y="50"/>
                  </a:lnTo>
                  <a:lnTo>
                    <a:pt x="239" y="50"/>
                  </a:lnTo>
                  <a:lnTo>
                    <a:pt x="239" y="50"/>
                  </a:lnTo>
                  <a:lnTo>
                    <a:pt x="239" y="50"/>
                  </a:lnTo>
                  <a:lnTo>
                    <a:pt x="239" y="52"/>
                  </a:lnTo>
                  <a:lnTo>
                    <a:pt x="239" y="52"/>
                  </a:lnTo>
                  <a:lnTo>
                    <a:pt x="239" y="52"/>
                  </a:lnTo>
                  <a:lnTo>
                    <a:pt x="239" y="55"/>
                  </a:lnTo>
                  <a:lnTo>
                    <a:pt x="237" y="55"/>
                  </a:lnTo>
                  <a:lnTo>
                    <a:pt x="237" y="55"/>
                  </a:lnTo>
                  <a:lnTo>
                    <a:pt x="237" y="55"/>
                  </a:lnTo>
                  <a:lnTo>
                    <a:pt x="234" y="55"/>
                  </a:lnTo>
                  <a:lnTo>
                    <a:pt x="234" y="57"/>
                  </a:lnTo>
                  <a:lnTo>
                    <a:pt x="234" y="57"/>
                  </a:lnTo>
                  <a:lnTo>
                    <a:pt x="234" y="57"/>
                  </a:lnTo>
                  <a:lnTo>
                    <a:pt x="234" y="57"/>
                  </a:lnTo>
                  <a:lnTo>
                    <a:pt x="232" y="57"/>
                  </a:lnTo>
                  <a:lnTo>
                    <a:pt x="232" y="59"/>
                  </a:lnTo>
                  <a:lnTo>
                    <a:pt x="232" y="59"/>
                  </a:lnTo>
                  <a:lnTo>
                    <a:pt x="232" y="59"/>
                  </a:lnTo>
                  <a:lnTo>
                    <a:pt x="232" y="59"/>
                  </a:lnTo>
                  <a:lnTo>
                    <a:pt x="232" y="59"/>
                  </a:lnTo>
                  <a:lnTo>
                    <a:pt x="232" y="62"/>
                  </a:lnTo>
                  <a:lnTo>
                    <a:pt x="232" y="62"/>
                  </a:lnTo>
                  <a:lnTo>
                    <a:pt x="232" y="62"/>
                  </a:lnTo>
                  <a:lnTo>
                    <a:pt x="232" y="62"/>
                  </a:lnTo>
                  <a:lnTo>
                    <a:pt x="234" y="62"/>
                  </a:lnTo>
                  <a:lnTo>
                    <a:pt x="234" y="62"/>
                  </a:lnTo>
                  <a:lnTo>
                    <a:pt x="234" y="64"/>
                  </a:lnTo>
                  <a:lnTo>
                    <a:pt x="234" y="64"/>
                  </a:lnTo>
                  <a:lnTo>
                    <a:pt x="234" y="64"/>
                  </a:lnTo>
                  <a:lnTo>
                    <a:pt x="237" y="64"/>
                  </a:lnTo>
                  <a:lnTo>
                    <a:pt x="237" y="67"/>
                  </a:lnTo>
                  <a:lnTo>
                    <a:pt x="237" y="67"/>
                  </a:lnTo>
                  <a:lnTo>
                    <a:pt x="237" y="67"/>
                  </a:lnTo>
                  <a:lnTo>
                    <a:pt x="237" y="69"/>
                  </a:lnTo>
                  <a:lnTo>
                    <a:pt x="239" y="69"/>
                  </a:lnTo>
                  <a:lnTo>
                    <a:pt x="239" y="69"/>
                  </a:lnTo>
                  <a:lnTo>
                    <a:pt x="239" y="71"/>
                  </a:lnTo>
                  <a:lnTo>
                    <a:pt x="237" y="71"/>
                  </a:lnTo>
                  <a:lnTo>
                    <a:pt x="237" y="71"/>
                  </a:lnTo>
                  <a:lnTo>
                    <a:pt x="239" y="71"/>
                  </a:lnTo>
                  <a:lnTo>
                    <a:pt x="239" y="71"/>
                  </a:lnTo>
                  <a:lnTo>
                    <a:pt x="239" y="71"/>
                  </a:lnTo>
                  <a:lnTo>
                    <a:pt x="239" y="71"/>
                  </a:lnTo>
                  <a:lnTo>
                    <a:pt x="239" y="74"/>
                  </a:lnTo>
                  <a:lnTo>
                    <a:pt x="239" y="74"/>
                  </a:lnTo>
                  <a:lnTo>
                    <a:pt x="239" y="74"/>
                  </a:lnTo>
                  <a:lnTo>
                    <a:pt x="239" y="74"/>
                  </a:lnTo>
                  <a:lnTo>
                    <a:pt x="239" y="76"/>
                  </a:lnTo>
                  <a:lnTo>
                    <a:pt x="241" y="76"/>
                  </a:lnTo>
                  <a:lnTo>
                    <a:pt x="241" y="76"/>
                  </a:lnTo>
                  <a:lnTo>
                    <a:pt x="239" y="76"/>
                  </a:lnTo>
                  <a:lnTo>
                    <a:pt x="239" y="78"/>
                  </a:lnTo>
                  <a:lnTo>
                    <a:pt x="239" y="78"/>
                  </a:lnTo>
                  <a:lnTo>
                    <a:pt x="239" y="78"/>
                  </a:lnTo>
                  <a:lnTo>
                    <a:pt x="239" y="78"/>
                  </a:lnTo>
                  <a:lnTo>
                    <a:pt x="239" y="81"/>
                  </a:lnTo>
                  <a:lnTo>
                    <a:pt x="239" y="81"/>
                  </a:lnTo>
                  <a:lnTo>
                    <a:pt x="239" y="81"/>
                  </a:lnTo>
                  <a:lnTo>
                    <a:pt x="239" y="81"/>
                  </a:lnTo>
                  <a:lnTo>
                    <a:pt x="239" y="81"/>
                  </a:lnTo>
                  <a:lnTo>
                    <a:pt x="241" y="81"/>
                  </a:lnTo>
                  <a:lnTo>
                    <a:pt x="241" y="83"/>
                  </a:lnTo>
                  <a:lnTo>
                    <a:pt x="239" y="83"/>
                  </a:lnTo>
                  <a:lnTo>
                    <a:pt x="239" y="83"/>
                  </a:lnTo>
                  <a:lnTo>
                    <a:pt x="239" y="83"/>
                  </a:lnTo>
                  <a:lnTo>
                    <a:pt x="239" y="83"/>
                  </a:lnTo>
                  <a:lnTo>
                    <a:pt x="239" y="85"/>
                  </a:lnTo>
                  <a:lnTo>
                    <a:pt x="239" y="85"/>
                  </a:lnTo>
                  <a:lnTo>
                    <a:pt x="239" y="88"/>
                  </a:lnTo>
                  <a:lnTo>
                    <a:pt x="237" y="88"/>
                  </a:lnTo>
                  <a:lnTo>
                    <a:pt x="237" y="88"/>
                  </a:lnTo>
                  <a:lnTo>
                    <a:pt x="237" y="88"/>
                  </a:lnTo>
                  <a:lnTo>
                    <a:pt x="234" y="88"/>
                  </a:lnTo>
                  <a:lnTo>
                    <a:pt x="234" y="90"/>
                  </a:lnTo>
                  <a:lnTo>
                    <a:pt x="234" y="90"/>
                  </a:lnTo>
                  <a:lnTo>
                    <a:pt x="234" y="90"/>
                  </a:lnTo>
                  <a:lnTo>
                    <a:pt x="234" y="90"/>
                  </a:lnTo>
                  <a:lnTo>
                    <a:pt x="232" y="90"/>
                  </a:lnTo>
                  <a:lnTo>
                    <a:pt x="232" y="90"/>
                  </a:lnTo>
                  <a:lnTo>
                    <a:pt x="232" y="93"/>
                  </a:lnTo>
                  <a:lnTo>
                    <a:pt x="232" y="93"/>
                  </a:lnTo>
                  <a:lnTo>
                    <a:pt x="232" y="93"/>
                  </a:lnTo>
                  <a:lnTo>
                    <a:pt x="232" y="93"/>
                  </a:lnTo>
                  <a:lnTo>
                    <a:pt x="230" y="93"/>
                  </a:lnTo>
                  <a:lnTo>
                    <a:pt x="230" y="95"/>
                  </a:lnTo>
                  <a:lnTo>
                    <a:pt x="230" y="95"/>
                  </a:lnTo>
                  <a:lnTo>
                    <a:pt x="227" y="95"/>
                  </a:lnTo>
                  <a:lnTo>
                    <a:pt x="227" y="95"/>
                  </a:lnTo>
                  <a:lnTo>
                    <a:pt x="227" y="97"/>
                  </a:lnTo>
                  <a:lnTo>
                    <a:pt x="227" y="97"/>
                  </a:lnTo>
                  <a:lnTo>
                    <a:pt x="227" y="97"/>
                  </a:lnTo>
                  <a:lnTo>
                    <a:pt x="227" y="97"/>
                  </a:lnTo>
                  <a:lnTo>
                    <a:pt x="227" y="100"/>
                  </a:lnTo>
                  <a:lnTo>
                    <a:pt x="227" y="100"/>
                  </a:lnTo>
                  <a:lnTo>
                    <a:pt x="227" y="100"/>
                  </a:lnTo>
                  <a:lnTo>
                    <a:pt x="227" y="100"/>
                  </a:lnTo>
                  <a:lnTo>
                    <a:pt x="227" y="102"/>
                  </a:lnTo>
                  <a:lnTo>
                    <a:pt x="227" y="102"/>
                  </a:lnTo>
                  <a:lnTo>
                    <a:pt x="227" y="102"/>
                  </a:lnTo>
                  <a:lnTo>
                    <a:pt x="230" y="102"/>
                  </a:lnTo>
                  <a:lnTo>
                    <a:pt x="230" y="102"/>
                  </a:lnTo>
                  <a:lnTo>
                    <a:pt x="230" y="104"/>
                  </a:lnTo>
                  <a:lnTo>
                    <a:pt x="230" y="104"/>
                  </a:lnTo>
                  <a:lnTo>
                    <a:pt x="230" y="104"/>
                  </a:lnTo>
                  <a:lnTo>
                    <a:pt x="230" y="107"/>
                  </a:lnTo>
                  <a:lnTo>
                    <a:pt x="230" y="107"/>
                  </a:lnTo>
                  <a:lnTo>
                    <a:pt x="230" y="109"/>
                  </a:lnTo>
                  <a:lnTo>
                    <a:pt x="230" y="109"/>
                  </a:lnTo>
                  <a:lnTo>
                    <a:pt x="227" y="109"/>
                  </a:lnTo>
                  <a:lnTo>
                    <a:pt x="227" y="109"/>
                  </a:lnTo>
                  <a:lnTo>
                    <a:pt x="227" y="112"/>
                  </a:lnTo>
                  <a:lnTo>
                    <a:pt x="227" y="112"/>
                  </a:lnTo>
                  <a:lnTo>
                    <a:pt x="227" y="112"/>
                  </a:lnTo>
                  <a:lnTo>
                    <a:pt x="225" y="112"/>
                  </a:lnTo>
                  <a:lnTo>
                    <a:pt x="225" y="112"/>
                  </a:lnTo>
                  <a:lnTo>
                    <a:pt x="225" y="112"/>
                  </a:lnTo>
                  <a:lnTo>
                    <a:pt x="225" y="112"/>
                  </a:lnTo>
                  <a:lnTo>
                    <a:pt x="223" y="112"/>
                  </a:lnTo>
                  <a:lnTo>
                    <a:pt x="223" y="114"/>
                  </a:lnTo>
                  <a:lnTo>
                    <a:pt x="223" y="114"/>
                  </a:lnTo>
                  <a:lnTo>
                    <a:pt x="220" y="114"/>
                  </a:lnTo>
                  <a:lnTo>
                    <a:pt x="220" y="114"/>
                  </a:lnTo>
                  <a:lnTo>
                    <a:pt x="220" y="114"/>
                  </a:lnTo>
                  <a:lnTo>
                    <a:pt x="218" y="114"/>
                  </a:lnTo>
                  <a:lnTo>
                    <a:pt x="218" y="114"/>
                  </a:lnTo>
                  <a:lnTo>
                    <a:pt x="218" y="114"/>
                  </a:lnTo>
                  <a:lnTo>
                    <a:pt x="215" y="114"/>
                  </a:lnTo>
                  <a:lnTo>
                    <a:pt x="215" y="114"/>
                  </a:lnTo>
                  <a:lnTo>
                    <a:pt x="213" y="114"/>
                  </a:lnTo>
                  <a:lnTo>
                    <a:pt x="213" y="114"/>
                  </a:lnTo>
                  <a:lnTo>
                    <a:pt x="213" y="114"/>
                  </a:lnTo>
                  <a:lnTo>
                    <a:pt x="211" y="114"/>
                  </a:lnTo>
                  <a:lnTo>
                    <a:pt x="211" y="114"/>
                  </a:lnTo>
                  <a:lnTo>
                    <a:pt x="208" y="114"/>
                  </a:lnTo>
                  <a:lnTo>
                    <a:pt x="208" y="112"/>
                  </a:lnTo>
                  <a:lnTo>
                    <a:pt x="208" y="112"/>
                  </a:lnTo>
                  <a:lnTo>
                    <a:pt x="208" y="112"/>
                  </a:lnTo>
                  <a:lnTo>
                    <a:pt x="206" y="112"/>
                  </a:lnTo>
                  <a:lnTo>
                    <a:pt x="206" y="112"/>
                  </a:lnTo>
                  <a:lnTo>
                    <a:pt x="206" y="112"/>
                  </a:lnTo>
                  <a:lnTo>
                    <a:pt x="206" y="112"/>
                  </a:lnTo>
                  <a:lnTo>
                    <a:pt x="204" y="112"/>
                  </a:lnTo>
                  <a:lnTo>
                    <a:pt x="204" y="112"/>
                  </a:lnTo>
                  <a:lnTo>
                    <a:pt x="204" y="112"/>
                  </a:lnTo>
                  <a:lnTo>
                    <a:pt x="201" y="112"/>
                  </a:lnTo>
                  <a:lnTo>
                    <a:pt x="201" y="114"/>
                  </a:lnTo>
                  <a:lnTo>
                    <a:pt x="201" y="114"/>
                  </a:lnTo>
                  <a:lnTo>
                    <a:pt x="204" y="114"/>
                  </a:lnTo>
                  <a:lnTo>
                    <a:pt x="204" y="116"/>
                  </a:lnTo>
                  <a:lnTo>
                    <a:pt x="204" y="116"/>
                  </a:lnTo>
                  <a:lnTo>
                    <a:pt x="204" y="116"/>
                  </a:lnTo>
                  <a:lnTo>
                    <a:pt x="204" y="119"/>
                  </a:lnTo>
                  <a:lnTo>
                    <a:pt x="204" y="119"/>
                  </a:lnTo>
                  <a:lnTo>
                    <a:pt x="206" y="119"/>
                  </a:lnTo>
                  <a:lnTo>
                    <a:pt x="206" y="119"/>
                  </a:lnTo>
                  <a:lnTo>
                    <a:pt x="206" y="119"/>
                  </a:lnTo>
                  <a:lnTo>
                    <a:pt x="206" y="119"/>
                  </a:lnTo>
                  <a:lnTo>
                    <a:pt x="208" y="119"/>
                  </a:lnTo>
                  <a:lnTo>
                    <a:pt x="208" y="119"/>
                  </a:lnTo>
                  <a:lnTo>
                    <a:pt x="208" y="121"/>
                  </a:lnTo>
                  <a:lnTo>
                    <a:pt x="208" y="121"/>
                  </a:lnTo>
                  <a:lnTo>
                    <a:pt x="208" y="121"/>
                  </a:lnTo>
                  <a:lnTo>
                    <a:pt x="208" y="123"/>
                  </a:lnTo>
                  <a:lnTo>
                    <a:pt x="208" y="123"/>
                  </a:lnTo>
                  <a:lnTo>
                    <a:pt x="208" y="123"/>
                  </a:lnTo>
                  <a:lnTo>
                    <a:pt x="208" y="126"/>
                  </a:lnTo>
                  <a:lnTo>
                    <a:pt x="208" y="126"/>
                  </a:lnTo>
                  <a:lnTo>
                    <a:pt x="208" y="126"/>
                  </a:lnTo>
                  <a:lnTo>
                    <a:pt x="211" y="126"/>
                  </a:lnTo>
                  <a:lnTo>
                    <a:pt x="211" y="128"/>
                  </a:lnTo>
                  <a:lnTo>
                    <a:pt x="211" y="128"/>
                  </a:lnTo>
                  <a:lnTo>
                    <a:pt x="211" y="128"/>
                  </a:lnTo>
                  <a:lnTo>
                    <a:pt x="213" y="128"/>
                  </a:lnTo>
                  <a:lnTo>
                    <a:pt x="213" y="130"/>
                  </a:lnTo>
                  <a:lnTo>
                    <a:pt x="211" y="130"/>
                  </a:lnTo>
                  <a:lnTo>
                    <a:pt x="211" y="130"/>
                  </a:lnTo>
                  <a:lnTo>
                    <a:pt x="211" y="130"/>
                  </a:lnTo>
                  <a:lnTo>
                    <a:pt x="211" y="130"/>
                  </a:lnTo>
                  <a:lnTo>
                    <a:pt x="208" y="130"/>
                  </a:lnTo>
                  <a:lnTo>
                    <a:pt x="208" y="130"/>
                  </a:lnTo>
                  <a:lnTo>
                    <a:pt x="208" y="133"/>
                  </a:lnTo>
                  <a:lnTo>
                    <a:pt x="208" y="133"/>
                  </a:lnTo>
                  <a:lnTo>
                    <a:pt x="206" y="133"/>
                  </a:lnTo>
                  <a:lnTo>
                    <a:pt x="206" y="133"/>
                  </a:lnTo>
                  <a:lnTo>
                    <a:pt x="206" y="133"/>
                  </a:lnTo>
                  <a:lnTo>
                    <a:pt x="206" y="133"/>
                  </a:lnTo>
                  <a:lnTo>
                    <a:pt x="206" y="135"/>
                  </a:lnTo>
                  <a:lnTo>
                    <a:pt x="204" y="135"/>
                  </a:lnTo>
                  <a:lnTo>
                    <a:pt x="204" y="135"/>
                  </a:lnTo>
                  <a:lnTo>
                    <a:pt x="204" y="135"/>
                  </a:lnTo>
                  <a:lnTo>
                    <a:pt x="201" y="135"/>
                  </a:lnTo>
                  <a:lnTo>
                    <a:pt x="201" y="135"/>
                  </a:lnTo>
                  <a:lnTo>
                    <a:pt x="201" y="135"/>
                  </a:lnTo>
                  <a:lnTo>
                    <a:pt x="201" y="135"/>
                  </a:lnTo>
                  <a:lnTo>
                    <a:pt x="199" y="135"/>
                  </a:lnTo>
                  <a:lnTo>
                    <a:pt x="199" y="135"/>
                  </a:lnTo>
                  <a:lnTo>
                    <a:pt x="199" y="135"/>
                  </a:lnTo>
                  <a:lnTo>
                    <a:pt x="199" y="135"/>
                  </a:lnTo>
                  <a:lnTo>
                    <a:pt x="196" y="135"/>
                  </a:lnTo>
                  <a:lnTo>
                    <a:pt x="196" y="135"/>
                  </a:lnTo>
                  <a:lnTo>
                    <a:pt x="194" y="135"/>
                  </a:lnTo>
                  <a:lnTo>
                    <a:pt x="194" y="138"/>
                  </a:lnTo>
                  <a:lnTo>
                    <a:pt x="194" y="138"/>
                  </a:lnTo>
                  <a:lnTo>
                    <a:pt x="194" y="138"/>
                  </a:lnTo>
                  <a:lnTo>
                    <a:pt x="194" y="140"/>
                  </a:lnTo>
                  <a:lnTo>
                    <a:pt x="194" y="140"/>
                  </a:lnTo>
                  <a:lnTo>
                    <a:pt x="194" y="140"/>
                  </a:lnTo>
                  <a:lnTo>
                    <a:pt x="194" y="142"/>
                  </a:lnTo>
                  <a:lnTo>
                    <a:pt x="194" y="142"/>
                  </a:lnTo>
                  <a:lnTo>
                    <a:pt x="192" y="142"/>
                  </a:lnTo>
                  <a:lnTo>
                    <a:pt x="192" y="142"/>
                  </a:lnTo>
                  <a:lnTo>
                    <a:pt x="192" y="145"/>
                  </a:lnTo>
                  <a:lnTo>
                    <a:pt x="192" y="145"/>
                  </a:lnTo>
                  <a:lnTo>
                    <a:pt x="194" y="145"/>
                  </a:lnTo>
                  <a:lnTo>
                    <a:pt x="194" y="147"/>
                  </a:lnTo>
                  <a:lnTo>
                    <a:pt x="194" y="147"/>
                  </a:lnTo>
                  <a:lnTo>
                    <a:pt x="192" y="147"/>
                  </a:lnTo>
                  <a:lnTo>
                    <a:pt x="192" y="149"/>
                  </a:lnTo>
                  <a:lnTo>
                    <a:pt x="192" y="149"/>
                  </a:lnTo>
                  <a:lnTo>
                    <a:pt x="192" y="149"/>
                  </a:lnTo>
                  <a:lnTo>
                    <a:pt x="192" y="149"/>
                  </a:lnTo>
                  <a:lnTo>
                    <a:pt x="189" y="149"/>
                  </a:lnTo>
                  <a:lnTo>
                    <a:pt x="189" y="149"/>
                  </a:lnTo>
                  <a:lnTo>
                    <a:pt x="189" y="149"/>
                  </a:lnTo>
                  <a:lnTo>
                    <a:pt x="189" y="152"/>
                  </a:lnTo>
                  <a:lnTo>
                    <a:pt x="189" y="152"/>
                  </a:lnTo>
                  <a:lnTo>
                    <a:pt x="189" y="154"/>
                  </a:lnTo>
                  <a:lnTo>
                    <a:pt x="189" y="154"/>
                  </a:lnTo>
                  <a:lnTo>
                    <a:pt x="189" y="154"/>
                  </a:lnTo>
                  <a:lnTo>
                    <a:pt x="189" y="157"/>
                  </a:lnTo>
                  <a:lnTo>
                    <a:pt x="189" y="157"/>
                  </a:lnTo>
                  <a:lnTo>
                    <a:pt x="189" y="159"/>
                  </a:lnTo>
                  <a:lnTo>
                    <a:pt x="189" y="159"/>
                  </a:lnTo>
                  <a:lnTo>
                    <a:pt x="189" y="159"/>
                  </a:lnTo>
                  <a:lnTo>
                    <a:pt x="189" y="161"/>
                  </a:lnTo>
                  <a:lnTo>
                    <a:pt x="189" y="161"/>
                  </a:lnTo>
                  <a:lnTo>
                    <a:pt x="189" y="164"/>
                  </a:lnTo>
                  <a:lnTo>
                    <a:pt x="189" y="164"/>
                  </a:lnTo>
                  <a:lnTo>
                    <a:pt x="192" y="164"/>
                  </a:lnTo>
                  <a:lnTo>
                    <a:pt x="192" y="166"/>
                  </a:lnTo>
                  <a:lnTo>
                    <a:pt x="189" y="166"/>
                  </a:lnTo>
                  <a:lnTo>
                    <a:pt x="189" y="166"/>
                  </a:lnTo>
                  <a:lnTo>
                    <a:pt x="189" y="166"/>
                  </a:lnTo>
                  <a:lnTo>
                    <a:pt x="187" y="166"/>
                  </a:lnTo>
                  <a:lnTo>
                    <a:pt x="187" y="168"/>
                  </a:lnTo>
                  <a:lnTo>
                    <a:pt x="187" y="168"/>
                  </a:lnTo>
                  <a:lnTo>
                    <a:pt x="187" y="168"/>
                  </a:lnTo>
                  <a:lnTo>
                    <a:pt x="187" y="168"/>
                  </a:lnTo>
                  <a:lnTo>
                    <a:pt x="187" y="168"/>
                  </a:lnTo>
                  <a:lnTo>
                    <a:pt x="187" y="171"/>
                  </a:lnTo>
                  <a:lnTo>
                    <a:pt x="185" y="171"/>
                  </a:lnTo>
                  <a:lnTo>
                    <a:pt x="185" y="171"/>
                  </a:lnTo>
                  <a:lnTo>
                    <a:pt x="185" y="171"/>
                  </a:lnTo>
                  <a:lnTo>
                    <a:pt x="185" y="173"/>
                  </a:lnTo>
                  <a:lnTo>
                    <a:pt x="185" y="173"/>
                  </a:lnTo>
                  <a:lnTo>
                    <a:pt x="182" y="173"/>
                  </a:lnTo>
                  <a:lnTo>
                    <a:pt x="182" y="173"/>
                  </a:lnTo>
                  <a:lnTo>
                    <a:pt x="182" y="173"/>
                  </a:lnTo>
                  <a:lnTo>
                    <a:pt x="180" y="173"/>
                  </a:lnTo>
                  <a:lnTo>
                    <a:pt x="180" y="173"/>
                  </a:lnTo>
                  <a:lnTo>
                    <a:pt x="180" y="173"/>
                  </a:lnTo>
                  <a:lnTo>
                    <a:pt x="180" y="173"/>
                  </a:lnTo>
                  <a:lnTo>
                    <a:pt x="180" y="171"/>
                  </a:lnTo>
                  <a:lnTo>
                    <a:pt x="178" y="171"/>
                  </a:lnTo>
                  <a:lnTo>
                    <a:pt x="178" y="171"/>
                  </a:lnTo>
                  <a:lnTo>
                    <a:pt x="178" y="171"/>
                  </a:lnTo>
                  <a:lnTo>
                    <a:pt x="178" y="168"/>
                  </a:lnTo>
                  <a:lnTo>
                    <a:pt x="178" y="168"/>
                  </a:lnTo>
                  <a:lnTo>
                    <a:pt x="178" y="168"/>
                  </a:lnTo>
                  <a:lnTo>
                    <a:pt x="175" y="168"/>
                  </a:lnTo>
                  <a:lnTo>
                    <a:pt x="175" y="168"/>
                  </a:lnTo>
                  <a:lnTo>
                    <a:pt x="175" y="168"/>
                  </a:lnTo>
                  <a:lnTo>
                    <a:pt x="173" y="168"/>
                  </a:lnTo>
                  <a:lnTo>
                    <a:pt x="173" y="168"/>
                  </a:lnTo>
                  <a:lnTo>
                    <a:pt x="173" y="168"/>
                  </a:lnTo>
                  <a:lnTo>
                    <a:pt x="173" y="168"/>
                  </a:lnTo>
                  <a:lnTo>
                    <a:pt x="173" y="168"/>
                  </a:lnTo>
                  <a:lnTo>
                    <a:pt x="170" y="168"/>
                  </a:lnTo>
                  <a:lnTo>
                    <a:pt x="170" y="168"/>
                  </a:lnTo>
                  <a:lnTo>
                    <a:pt x="168" y="168"/>
                  </a:lnTo>
                  <a:lnTo>
                    <a:pt x="168" y="168"/>
                  </a:lnTo>
                  <a:lnTo>
                    <a:pt x="168" y="168"/>
                  </a:lnTo>
                  <a:lnTo>
                    <a:pt x="168" y="168"/>
                  </a:lnTo>
                  <a:lnTo>
                    <a:pt x="166" y="168"/>
                  </a:lnTo>
                  <a:lnTo>
                    <a:pt x="166" y="168"/>
                  </a:lnTo>
                  <a:lnTo>
                    <a:pt x="166" y="168"/>
                  </a:lnTo>
                  <a:lnTo>
                    <a:pt x="166" y="168"/>
                  </a:lnTo>
                  <a:lnTo>
                    <a:pt x="166" y="168"/>
                  </a:lnTo>
                  <a:lnTo>
                    <a:pt x="166" y="168"/>
                  </a:lnTo>
                  <a:lnTo>
                    <a:pt x="163" y="168"/>
                  </a:lnTo>
                  <a:lnTo>
                    <a:pt x="163" y="171"/>
                  </a:lnTo>
                  <a:lnTo>
                    <a:pt x="163" y="171"/>
                  </a:lnTo>
                  <a:lnTo>
                    <a:pt x="163" y="171"/>
                  </a:lnTo>
                  <a:lnTo>
                    <a:pt x="161" y="171"/>
                  </a:lnTo>
                  <a:lnTo>
                    <a:pt x="161" y="173"/>
                  </a:lnTo>
                  <a:lnTo>
                    <a:pt x="161" y="173"/>
                  </a:lnTo>
                  <a:lnTo>
                    <a:pt x="161" y="173"/>
                  </a:lnTo>
                  <a:lnTo>
                    <a:pt x="159" y="173"/>
                  </a:lnTo>
                  <a:lnTo>
                    <a:pt x="159" y="173"/>
                  </a:lnTo>
                  <a:lnTo>
                    <a:pt x="159" y="173"/>
                  </a:lnTo>
                  <a:lnTo>
                    <a:pt x="159" y="173"/>
                  </a:lnTo>
                  <a:lnTo>
                    <a:pt x="159" y="176"/>
                  </a:lnTo>
                  <a:lnTo>
                    <a:pt x="156" y="176"/>
                  </a:lnTo>
                  <a:lnTo>
                    <a:pt x="156" y="176"/>
                  </a:lnTo>
                  <a:lnTo>
                    <a:pt x="156" y="176"/>
                  </a:lnTo>
                  <a:lnTo>
                    <a:pt x="154" y="176"/>
                  </a:lnTo>
                  <a:lnTo>
                    <a:pt x="154" y="176"/>
                  </a:lnTo>
                  <a:lnTo>
                    <a:pt x="154" y="176"/>
                  </a:lnTo>
                  <a:lnTo>
                    <a:pt x="154" y="176"/>
                  </a:lnTo>
                  <a:lnTo>
                    <a:pt x="154" y="176"/>
                  </a:lnTo>
                  <a:lnTo>
                    <a:pt x="154" y="178"/>
                  </a:lnTo>
                  <a:lnTo>
                    <a:pt x="154" y="178"/>
                  </a:lnTo>
                  <a:lnTo>
                    <a:pt x="154" y="178"/>
                  </a:lnTo>
                  <a:lnTo>
                    <a:pt x="154" y="178"/>
                  </a:lnTo>
                  <a:lnTo>
                    <a:pt x="156" y="178"/>
                  </a:lnTo>
                  <a:lnTo>
                    <a:pt x="156" y="178"/>
                  </a:lnTo>
                  <a:lnTo>
                    <a:pt x="159" y="178"/>
                  </a:lnTo>
                  <a:lnTo>
                    <a:pt x="159" y="178"/>
                  </a:lnTo>
                  <a:lnTo>
                    <a:pt x="159" y="180"/>
                  </a:lnTo>
                  <a:lnTo>
                    <a:pt x="156" y="180"/>
                  </a:lnTo>
                  <a:lnTo>
                    <a:pt x="156" y="180"/>
                  </a:lnTo>
                  <a:lnTo>
                    <a:pt x="156" y="180"/>
                  </a:lnTo>
                  <a:lnTo>
                    <a:pt x="154" y="180"/>
                  </a:lnTo>
                  <a:lnTo>
                    <a:pt x="154" y="180"/>
                  </a:lnTo>
                  <a:lnTo>
                    <a:pt x="154" y="180"/>
                  </a:lnTo>
                  <a:lnTo>
                    <a:pt x="154" y="183"/>
                  </a:lnTo>
                  <a:lnTo>
                    <a:pt x="152" y="183"/>
                  </a:lnTo>
                  <a:lnTo>
                    <a:pt x="152" y="183"/>
                  </a:lnTo>
                  <a:lnTo>
                    <a:pt x="152" y="183"/>
                  </a:lnTo>
                  <a:lnTo>
                    <a:pt x="149" y="183"/>
                  </a:lnTo>
                  <a:lnTo>
                    <a:pt x="149" y="183"/>
                  </a:lnTo>
                  <a:lnTo>
                    <a:pt x="149" y="183"/>
                  </a:lnTo>
                  <a:lnTo>
                    <a:pt x="147" y="183"/>
                  </a:lnTo>
                  <a:lnTo>
                    <a:pt x="147" y="183"/>
                  </a:lnTo>
                  <a:lnTo>
                    <a:pt x="147" y="183"/>
                  </a:lnTo>
                  <a:lnTo>
                    <a:pt x="144" y="183"/>
                  </a:lnTo>
                  <a:lnTo>
                    <a:pt x="144" y="183"/>
                  </a:lnTo>
                  <a:lnTo>
                    <a:pt x="144" y="183"/>
                  </a:lnTo>
                  <a:lnTo>
                    <a:pt x="144" y="183"/>
                  </a:lnTo>
                  <a:lnTo>
                    <a:pt x="142" y="183"/>
                  </a:lnTo>
                  <a:lnTo>
                    <a:pt x="142" y="183"/>
                  </a:lnTo>
                  <a:lnTo>
                    <a:pt x="142" y="180"/>
                  </a:lnTo>
                  <a:lnTo>
                    <a:pt x="140" y="180"/>
                  </a:lnTo>
                  <a:lnTo>
                    <a:pt x="140" y="180"/>
                  </a:lnTo>
                  <a:lnTo>
                    <a:pt x="140" y="180"/>
                  </a:lnTo>
                  <a:lnTo>
                    <a:pt x="137" y="180"/>
                  </a:lnTo>
                  <a:lnTo>
                    <a:pt x="137" y="180"/>
                  </a:lnTo>
                  <a:lnTo>
                    <a:pt x="137" y="183"/>
                  </a:lnTo>
                  <a:lnTo>
                    <a:pt x="135" y="183"/>
                  </a:lnTo>
                  <a:lnTo>
                    <a:pt x="135" y="183"/>
                  </a:lnTo>
                  <a:lnTo>
                    <a:pt x="135" y="183"/>
                  </a:lnTo>
                  <a:lnTo>
                    <a:pt x="135" y="183"/>
                  </a:lnTo>
                  <a:lnTo>
                    <a:pt x="135" y="185"/>
                  </a:lnTo>
                  <a:lnTo>
                    <a:pt x="135" y="185"/>
                  </a:lnTo>
                  <a:lnTo>
                    <a:pt x="133" y="185"/>
                  </a:lnTo>
                  <a:lnTo>
                    <a:pt x="133" y="187"/>
                  </a:lnTo>
                  <a:lnTo>
                    <a:pt x="133" y="187"/>
                  </a:lnTo>
                  <a:lnTo>
                    <a:pt x="133" y="187"/>
                  </a:lnTo>
                  <a:lnTo>
                    <a:pt x="133" y="190"/>
                  </a:lnTo>
                  <a:lnTo>
                    <a:pt x="133" y="190"/>
                  </a:lnTo>
                  <a:lnTo>
                    <a:pt x="130" y="190"/>
                  </a:lnTo>
                  <a:lnTo>
                    <a:pt x="130" y="190"/>
                  </a:lnTo>
                  <a:lnTo>
                    <a:pt x="130" y="190"/>
                  </a:lnTo>
                  <a:lnTo>
                    <a:pt x="128" y="190"/>
                  </a:lnTo>
                  <a:lnTo>
                    <a:pt x="128" y="190"/>
                  </a:lnTo>
                  <a:lnTo>
                    <a:pt x="128" y="190"/>
                  </a:lnTo>
                  <a:lnTo>
                    <a:pt x="128" y="190"/>
                  </a:lnTo>
                  <a:lnTo>
                    <a:pt x="128" y="192"/>
                  </a:lnTo>
                  <a:lnTo>
                    <a:pt x="128" y="192"/>
                  </a:lnTo>
                  <a:lnTo>
                    <a:pt x="125" y="192"/>
                  </a:lnTo>
                  <a:lnTo>
                    <a:pt x="125" y="194"/>
                  </a:lnTo>
                  <a:lnTo>
                    <a:pt x="125" y="194"/>
                  </a:lnTo>
                  <a:lnTo>
                    <a:pt x="125" y="197"/>
                  </a:lnTo>
                  <a:lnTo>
                    <a:pt x="125" y="197"/>
                  </a:lnTo>
                  <a:lnTo>
                    <a:pt x="125" y="197"/>
                  </a:lnTo>
                  <a:lnTo>
                    <a:pt x="125" y="199"/>
                  </a:lnTo>
                  <a:lnTo>
                    <a:pt x="125" y="199"/>
                  </a:lnTo>
                  <a:lnTo>
                    <a:pt x="125" y="199"/>
                  </a:lnTo>
                  <a:lnTo>
                    <a:pt x="125" y="202"/>
                  </a:lnTo>
                  <a:lnTo>
                    <a:pt x="125" y="202"/>
                  </a:lnTo>
                  <a:lnTo>
                    <a:pt x="125" y="202"/>
                  </a:lnTo>
                  <a:lnTo>
                    <a:pt x="125" y="204"/>
                  </a:lnTo>
                  <a:lnTo>
                    <a:pt x="125" y="204"/>
                  </a:lnTo>
                  <a:lnTo>
                    <a:pt x="125" y="206"/>
                  </a:lnTo>
                  <a:lnTo>
                    <a:pt x="125" y="206"/>
                  </a:lnTo>
                  <a:lnTo>
                    <a:pt x="125" y="209"/>
                  </a:lnTo>
                  <a:lnTo>
                    <a:pt x="125" y="209"/>
                  </a:lnTo>
                  <a:lnTo>
                    <a:pt x="125" y="209"/>
                  </a:lnTo>
                  <a:lnTo>
                    <a:pt x="125" y="209"/>
                  </a:lnTo>
                  <a:lnTo>
                    <a:pt x="125" y="211"/>
                  </a:lnTo>
                  <a:lnTo>
                    <a:pt x="125" y="211"/>
                  </a:lnTo>
                  <a:lnTo>
                    <a:pt x="125" y="211"/>
                  </a:lnTo>
                  <a:lnTo>
                    <a:pt x="125" y="213"/>
                  </a:lnTo>
                  <a:lnTo>
                    <a:pt x="125" y="213"/>
                  </a:lnTo>
                  <a:lnTo>
                    <a:pt x="125" y="213"/>
                  </a:lnTo>
                  <a:lnTo>
                    <a:pt x="125" y="213"/>
                  </a:lnTo>
                  <a:lnTo>
                    <a:pt x="125" y="216"/>
                  </a:lnTo>
                  <a:lnTo>
                    <a:pt x="125" y="216"/>
                  </a:lnTo>
                  <a:lnTo>
                    <a:pt x="125" y="216"/>
                  </a:lnTo>
                  <a:lnTo>
                    <a:pt x="125" y="218"/>
                  </a:lnTo>
                  <a:lnTo>
                    <a:pt x="125" y="218"/>
                  </a:lnTo>
                  <a:lnTo>
                    <a:pt x="125" y="218"/>
                  </a:lnTo>
                  <a:lnTo>
                    <a:pt x="123" y="218"/>
                  </a:lnTo>
                  <a:lnTo>
                    <a:pt x="123" y="218"/>
                  </a:lnTo>
                  <a:lnTo>
                    <a:pt x="121" y="218"/>
                  </a:lnTo>
                  <a:lnTo>
                    <a:pt x="121" y="218"/>
                  </a:lnTo>
                  <a:lnTo>
                    <a:pt x="121" y="218"/>
                  </a:lnTo>
                  <a:lnTo>
                    <a:pt x="121" y="218"/>
                  </a:lnTo>
                  <a:lnTo>
                    <a:pt x="118" y="218"/>
                  </a:lnTo>
                  <a:lnTo>
                    <a:pt x="118" y="218"/>
                  </a:lnTo>
                  <a:lnTo>
                    <a:pt x="118" y="221"/>
                  </a:lnTo>
                  <a:lnTo>
                    <a:pt x="118" y="221"/>
                  </a:lnTo>
                  <a:lnTo>
                    <a:pt x="116" y="221"/>
                  </a:lnTo>
                  <a:lnTo>
                    <a:pt x="116" y="221"/>
                  </a:lnTo>
                  <a:lnTo>
                    <a:pt x="114" y="221"/>
                  </a:lnTo>
                  <a:lnTo>
                    <a:pt x="114" y="221"/>
                  </a:lnTo>
                  <a:lnTo>
                    <a:pt x="114" y="221"/>
                  </a:lnTo>
                  <a:lnTo>
                    <a:pt x="114" y="221"/>
                  </a:lnTo>
                  <a:lnTo>
                    <a:pt x="111" y="221"/>
                  </a:lnTo>
                  <a:lnTo>
                    <a:pt x="111" y="221"/>
                  </a:lnTo>
                  <a:lnTo>
                    <a:pt x="111" y="223"/>
                  </a:lnTo>
                  <a:lnTo>
                    <a:pt x="111" y="223"/>
                  </a:lnTo>
                  <a:lnTo>
                    <a:pt x="109" y="223"/>
                  </a:lnTo>
                  <a:lnTo>
                    <a:pt x="109" y="223"/>
                  </a:lnTo>
                  <a:lnTo>
                    <a:pt x="109" y="223"/>
                  </a:lnTo>
                  <a:lnTo>
                    <a:pt x="107" y="223"/>
                  </a:lnTo>
                  <a:lnTo>
                    <a:pt x="107" y="223"/>
                  </a:lnTo>
                  <a:lnTo>
                    <a:pt x="107" y="223"/>
                  </a:lnTo>
                  <a:lnTo>
                    <a:pt x="104" y="223"/>
                  </a:lnTo>
                  <a:lnTo>
                    <a:pt x="104" y="225"/>
                  </a:lnTo>
                  <a:lnTo>
                    <a:pt x="104" y="225"/>
                  </a:lnTo>
                  <a:lnTo>
                    <a:pt x="102" y="225"/>
                  </a:lnTo>
                  <a:lnTo>
                    <a:pt x="102" y="225"/>
                  </a:lnTo>
                  <a:lnTo>
                    <a:pt x="102" y="225"/>
                  </a:lnTo>
                  <a:lnTo>
                    <a:pt x="102" y="225"/>
                  </a:lnTo>
                  <a:lnTo>
                    <a:pt x="99" y="225"/>
                  </a:lnTo>
                  <a:lnTo>
                    <a:pt x="99" y="225"/>
                  </a:lnTo>
                  <a:lnTo>
                    <a:pt x="99" y="225"/>
                  </a:lnTo>
                  <a:lnTo>
                    <a:pt x="97" y="225"/>
                  </a:lnTo>
                  <a:lnTo>
                    <a:pt x="97" y="225"/>
                  </a:lnTo>
                  <a:lnTo>
                    <a:pt x="95" y="225"/>
                  </a:lnTo>
                  <a:lnTo>
                    <a:pt x="95" y="225"/>
                  </a:lnTo>
                  <a:lnTo>
                    <a:pt x="95" y="225"/>
                  </a:lnTo>
                  <a:lnTo>
                    <a:pt x="95" y="225"/>
                  </a:lnTo>
                  <a:lnTo>
                    <a:pt x="92" y="225"/>
                  </a:lnTo>
                  <a:lnTo>
                    <a:pt x="92" y="225"/>
                  </a:lnTo>
                  <a:lnTo>
                    <a:pt x="92" y="225"/>
                  </a:lnTo>
                  <a:lnTo>
                    <a:pt x="90" y="225"/>
                  </a:lnTo>
                  <a:lnTo>
                    <a:pt x="90" y="225"/>
                  </a:lnTo>
                  <a:lnTo>
                    <a:pt x="88" y="225"/>
                  </a:lnTo>
                  <a:lnTo>
                    <a:pt x="88" y="225"/>
                  </a:lnTo>
                  <a:lnTo>
                    <a:pt x="88" y="225"/>
                  </a:lnTo>
                  <a:lnTo>
                    <a:pt x="85" y="225"/>
                  </a:lnTo>
                  <a:lnTo>
                    <a:pt x="85" y="225"/>
                  </a:lnTo>
                  <a:lnTo>
                    <a:pt x="85" y="225"/>
                  </a:lnTo>
                  <a:lnTo>
                    <a:pt x="85" y="225"/>
                  </a:lnTo>
                  <a:lnTo>
                    <a:pt x="83" y="225"/>
                  </a:lnTo>
                  <a:lnTo>
                    <a:pt x="83" y="225"/>
                  </a:lnTo>
                  <a:lnTo>
                    <a:pt x="81" y="225"/>
                  </a:lnTo>
                  <a:lnTo>
                    <a:pt x="81" y="228"/>
                  </a:lnTo>
                  <a:lnTo>
                    <a:pt x="81" y="228"/>
                  </a:lnTo>
                  <a:lnTo>
                    <a:pt x="81" y="228"/>
                  </a:lnTo>
                  <a:lnTo>
                    <a:pt x="81" y="228"/>
                  </a:lnTo>
                  <a:lnTo>
                    <a:pt x="81" y="228"/>
                  </a:lnTo>
                  <a:lnTo>
                    <a:pt x="78" y="228"/>
                  </a:lnTo>
                  <a:lnTo>
                    <a:pt x="78" y="230"/>
                  </a:lnTo>
                  <a:lnTo>
                    <a:pt x="78" y="230"/>
                  </a:lnTo>
                  <a:lnTo>
                    <a:pt x="78" y="228"/>
                  </a:lnTo>
                  <a:lnTo>
                    <a:pt x="78" y="228"/>
                  </a:lnTo>
                  <a:lnTo>
                    <a:pt x="76" y="228"/>
                  </a:lnTo>
                  <a:lnTo>
                    <a:pt x="76" y="228"/>
                  </a:lnTo>
                  <a:lnTo>
                    <a:pt x="73" y="228"/>
                  </a:lnTo>
                  <a:lnTo>
                    <a:pt x="73" y="228"/>
                  </a:lnTo>
                  <a:lnTo>
                    <a:pt x="73" y="228"/>
                  </a:lnTo>
                  <a:lnTo>
                    <a:pt x="73" y="228"/>
                  </a:lnTo>
                  <a:lnTo>
                    <a:pt x="71" y="228"/>
                  </a:lnTo>
                  <a:lnTo>
                    <a:pt x="71" y="228"/>
                  </a:lnTo>
                  <a:lnTo>
                    <a:pt x="71" y="228"/>
                  </a:lnTo>
                  <a:lnTo>
                    <a:pt x="69" y="228"/>
                  </a:lnTo>
                  <a:lnTo>
                    <a:pt x="69" y="228"/>
                  </a:lnTo>
                  <a:lnTo>
                    <a:pt x="69" y="228"/>
                  </a:lnTo>
                  <a:lnTo>
                    <a:pt x="66" y="228"/>
                  </a:lnTo>
                  <a:lnTo>
                    <a:pt x="66" y="228"/>
                  </a:lnTo>
                  <a:lnTo>
                    <a:pt x="66" y="228"/>
                  </a:lnTo>
                  <a:lnTo>
                    <a:pt x="64" y="228"/>
                  </a:lnTo>
                  <a:lnTo>
                    <a:pt x="64" y="228"/>
                  </a:lnTo>
                  <a:lnTo>
                    <a:pt x="64" y="228"/>
                  </a:lnTo>
                  <a:lnTo>
                    <a:pt x="62" y="228"/>
                  </a:lnTo>
                  <a:lnTo>
                    <a:pt x="62" y="228"/>
                  </a:lnTo>
                  <a:lnTo>
                    <a:pt x="62" y="228"/>
                  </a:lnTo>
                  <a:lnTo>
                    <a:pt x="59" y="228"/>
                  </a:lnTo>
                  <a:lnTo>
                    <a:pt x="59" y="228"/>
                  </a:lnTo>
                  <a:lnTo>
                    <a:pt x="59" y="228"/>
                  </a:lnTo>
                  <a:lnTo>
                    <a:pt x="57" y="228"/>
                  </a:lnTo>
                  <a:lnTo>
                    <a:pt x="57" y="228"/>
                  </a:lnTo>
                  <a:lnTo>
                    <a:pt x="54" y="228"/>
                  </a:lnTo>
                  <a:lnTo>
                    <a:pt x="54" y="228"/>
                  </a:lnTo>
                  <a:lnTo>
                    <a:pt x="54" y="228"/>
                  </a:lnTo>
                  <a:lnTo>
                    <a:pt x="54" y="228"/>
                  </a:lnTo>
                  <a:lnTo>
                    <a:pt x="52" y="228"/>
                  </a:lnTo>
                  <a:lnTo>
                    <a:pt x="52" y="228"/>
                  </a:lnTo>
                  <a:lnTo>
                    <a:pt x="52" y="228"/>
                  </a:lnTo>
                  <a:lnTo>
                    <a:pt x="50" y="228"/>
                  </a:lnTo>
                  <a:lnTo>
                    <a:pt x="50" y="228"/>
                  </a:lnTo>
                  <a:lnTo>
                    <a:pt x="47" y="228"/>
                  </a:lnTo>
                  <a:lnTo>
                    <a:pt x="47" y="228"/>
                  </a:lnTo>
                  <a:lnTo>
                    <a:pt x="47" y="228"/>
                  </a:lnTo>
                  <a:lnTo>
                    <a:pt x="45" y="228"/>
                  </a:lnTo>
                  <a:lnTo>
                    <a:pt x="45" y="228"/>
                  </a:lnTo>
                  <a:lnTo>
                    <a:pt x="45" y="230"/>
                  </a:lnTo>
                  <a:lnTo>
                    <a:pt x="45" y="230"/>
                  </a:lnTo>
                  <a:lnTo>
                    <a:pt x="43" y="230"/>
                  </a:lnTo>
                  <a:lnTo>
                    <a:pt x="43" y="230"/>
                  </a:lnTo>
                  <a:lnTo>
                    <a:pt x="43" y="228"/>
                  </a:lnTo>
                  <a:lnTo>
                    <a:pt x="40" y="228"/>
                  </a:lnTo>
                  <a:lnTo>
                    <a:pt x="40" y="228"/>
                  </a:lnTo>
                  <a:lnTo>
                    <a:pt x="40" y="228"/>
                  </a:lnTo>
                  <a:lnTo>
                    <a:pt x="40" y="228"/>
                  </a:lnTo>
                  <a:lnTo>
                    <a:pt x="38" y="228"/>
                  </a:lnTo>
                  <a:lnTo>
                    <a:pt x="38" y="228"/>
                  </a:lnTo>
                  <a:lnTo>
                    <a:pt x="38" y="228"/>
                  </a:lnTo>
                  <a:lnTo>
                    <a:pt x="38" y="228"/>
                  </a:lnTo>
                  <a:lnTo>
                    <a:pt x="36" y="228"/>
                  </a:lnTo>
                  <a:lnTo>
                    <a:pt x="36" y="228"/>
                  </a:lnTo>
                  <a:lnTo>
                    <a:pt x="33" y="228"/>
                  </a:lnTo>
                  <a:lnTo>
                    <a:pt x="33" y="228"/>
                  </a:lnTo>
                  <a:lnTo>
                    <a:pt x="33" y="225"/>
                  </a:lnTo>
                  <a:lnTo>
                    <a:pt x="33" y="225"/>
                  </a:lnTo>
                  <a:lnTo>
                    <a:pt x="31" y="225"/>
                  </a:lnTo>
                  <a:lnTo>
                    <a:pt x="31" y="225"/>
                  </a:lnTo>
                  <a:lnTo>
                    <a:pt x="31" y="225"/>
                  </a:lnTo>
                  <a:lnTo>
                    <a:pt x="28" y="225"/>
                  </a:lnTo>
                  <a:lnTo>
                    <a:pt x="28" y="225"/>
                  </a:lnTo>
                  <a:lnTo>
                    <a:pt x="28" y="225"/>
                  </a:lnTo>
                  <a:lnTo>
                    <a:pt x="26" y="225"/>
                  </a:lnTo>
                  <a:lnTo>
                    <a:pt x="26" y="223"/>
                  </a:lnTo>
                  <a:lnTo>
                    <a:pt x="26" y="223"/>
                  </a:lnTo>
                  <a:lnTo>
                    <a:pt x="26" y="223"/>
                  </a:lnTo>
                  <a:lnTo>
                    <a:pt x="24" y="223"/>
                  </a:lnTo>
                  <a:lnTo>
                    <a:pt x="24" y="223"/>
                  </a:lnTo>
                  <a:lnTo>
                    <a:pt x="24" y="223"/>
                  </a:lnTo>
                  <a:lnTo>
                    <a:pt x="21" y="223"/>
                  </a:lnTo>
                  <a:lnTo>
                    <a:pt x="21" y="223"/>
                  </a:lnTo>
                  <a:lnTo>
                    <a:pt x="21" y="221"/>
                  </a:lnTo>
                  <a:lnTo>
                    <a:pt x="21" y="221"/>
                  </a:lnTo>
                  <a:lnTo>
                    <a:pt x="19" y="221"/>
                  </a:lnTo>
                  <a:lnTo>
                    <a:pt x="19" y="221"/>
                  </a:lnTo>
                  <a:lnTo>
                    <a:pt x="19" y="221"/>
                  </a:lnTo>
                  <a:lnTo>
                    <a:pt x="19" y="221"/>
                  </a:lnTo>
                  <a:lnTo>
                    <a:pt x="17" y="221"/>
                  </a:lnTo>
                  <a:lnTo>
                    <a:pt x="17" y="221"/>
                  </a:lnTo>
                  <a:lnTo>
                    <a:pt x="14" y="221"/>
                  </a:lnTo>
                  <a:lnTo>
                    <a:pt x="14" y="218"/>
                  </a:lnTo>
                  <a:lnTo>
                    <a:pt x="14" y="218"/>
                  </a:lnTo>
                  <a:lnTo>
                    <a:pt x="14" y="218"/>
                  </a:lnTo>
                  <a:lnTo>
                    <a:pt x="12" y="218"/>
                  </a:lnTo>
                  <a:lnTo>
                    <a:pt x="12" y="218"/>
                  </a:lnTo>
                  <a:lnTo>
                    <a:pt x="12" y="218"/>
                  </a:lnTo>
                  <a:lnTo>
                    <a:pt x="12" y="218"/>
                  </a:lnTo>
                  <a:lnTo>
                    <a:pt x="9" y="218"/>
                  </a:lnTo>
                  <a:lnTo>
                    <a:pt x="9" y="218"/>
                  </a:lnTo>
                  <a:lnTo>
                    <a:pt x="9" y="218"/>
                  </a:lnTo>
                  <a:lnTo>
                    <a:pt x="9" y="218"/>
                  </a:lnTo>
                  <a:lnTo>
                    <a:pt x="9" y="216"/>
                  </a:lnTo>
                  <a:lnTo>
                    <a:pt x="12" y="216"/>
                  </a:lnTo>
                  <a:lnTo>
                    <a:pt x="12" y="216"/>
                  </a:lnTo>
                  <a:lnTo>
                    <a:pt x="12" y="216"/>
                  </a:lnTo>
                  <a:lnTo>
                    <a:pt x="12" y="213"/>
                  </a:lnTo>
                  <a:lnTo>
                    <a:pt x="12" y="213"/>
                  </a:lnTo>
                  <a:lnTo>
                    <a:pt x="12" y="213"/>
                  </a:lnTo>
                  <a:lnTo>
                    <a:pt x="14" y="213"/>
                  </a:lnTo>
                  <a:lnTo>
                    <a:pt x="14" y="211"/>
                  </a:lnTo>
                  <a:lnTo>
                    <a:pt x="14" y="211"/>
                  </a:lnTo>
                  <a:lnTo>
                    <a:pt x="14" y="211"/>
                  </a:lnTo>
                  <a:lnTo>
                    <a:pt x="14" y="209"/>
                  </a:lnTo>
                  <a:lnTo>
                    <a:pt x="14" y="209"/>
                  </a:lnTo>
                  <a:lnTo>
                    <a:pt x="14" y="209"/>
                  </a:lnTo>
                  <a:lnTo>
                    <a:pt x="17" y="209"/>
                  </a:lnTo>
                  <a:lnTo>
                    <a:pt x="17" y="209"/>
                  </a:lnTo>
                  <a:lnTo>
                    <a:pt x="17" y="209"/>
                  </a:lnTo>
                  <a:lnTo>
                    <a:pt x="17" y="206"/>
                  </a:lnTo>
                  <a:lnTo>
                    <a:pt x="19" y="206"/>
                  </a:lnTo>
                  <a:lnTo>
                    <a:pt x="19" y="206"/>
                  </a:lnTo>
                  <a:lnTo>
                    <a:pt x="19" y="206"/>
                  </a:lnTo>
                  <a:lnTo>
                    <a:pt x="19" y="204"/>
                  </a:lnTo>
                  <a:lnTo>
                    <a:pt x="19" y="204"/>
                  </a:lnTo>
                  <a:lnTo>
                    <a:pt x="19" y="204"/>
                  </a:lnTo>
                  <a:lnTo>
                    <a:pt x="21" y="204"/>
                  </a:lnTo>
                  <a:lnTo>
                    <a:pt x="21" y="202"/>
                  </a:lnTo>
                  <a:lnTo>
                    <a:pt x="21" y="202"/>
                  </a:lnTo>
                  <a:lnTo>
                    <a:pt x="21" y="202"/>
                  </a:lnTo>
                  <a:lnTo>
                    <a:pt x="21" y="202"/>
                  </a:lnTo>
                  <a:lnTo>
                    <a:pt x="21" y="199"/>
                  </a:lnTo>
                  <a:lnTo>
                    <a:pt x="24" y="199"/>
                  </a:lnTo>
                  <a:lnTo>
                    <a:pt x="24" y="199"/>
                  </a:lnTo>
                  <a:lnTo>
                    <a:pt x="24" y="199"/>
                  </a:lnTo>
                  <a:lnTo>
                    <a:pt x="24" y="199"/>
                  </a:lnTo>
                  <a:lnTo>
                    <a:pt x="26" y="199"/>
                  </a:lnTo>
                  <a:lnTo>
                    <a:pt x="26" y="197"/>
                  </a:lnTo>
                  <a:lnTo>
                    <a:pt x="26" y="197"/>
                  </a:lnTo>
                  <a:lnTo>
                    <a:pt x="26" y="197"/>
                  </a:lnTo>
                  <a:lnTo>
                    <a:pt x="26" y="197"/>
                  </a:lnTo>
                  <a:lnTo>
                    <a:pt x="26" y="194"/>
                  </a:lnTo>
                  <a:lnTo>
                    <a:pt x="28" y="194"/>
                  </a:lnTo>
                  <a:lnTo>
                    <a:pt x="28" y="194"/>
                  </a:lnTo>
                  <a:lnTo>
                    <a:pt x="28" y="194"/>
                  </a:lnTo>
                  <a:lnTo>
                    <a:pt x="28" y="192"/>
                  </a:lnTo>
                  <a:lnTo>
                    <a:pt x="28" y="192"/>
                  </a:lnTo>
                  <a:lnTo>
                    <a:pt x="28" y="190"/>
                  </a:lnTo>
                  <a:lnTo>
                    <a:pt x="28" y="190"/>
                  </a:lnTo>
                  <a:lnTo>
                    <a:pt x="28" y="190"/>
                  </a:lnTo>
                  <a:lnTo>
                    <a:pt x="28" y="190"/>
                  </a:lnTo>
                  <a:lnTo>
                    <a:pt x="28" y="187"/>
                  </a:lnTo>
                  <a:lnTo>
                    <a:pt x="28" y="187"/>
                  </a:lnTo>
                  <a:lnTo>
                    <a:pt x="28" y="185"/>
                  </a:lnTo>
                  <a:lnTo>
                    <a:pt x="28" y="185"/>
                  </a:lnTo>
                  <a:lnTo>
                    <a:pt x="28" y="185"/>
                  </a:lnTo>
                  <a:lnTo>
                    <a:pt x="28" y="183"/>
                  </a:lnTo>
                  <a:lnTo>
                    <a:pt x="28" y="183"/>
                  </a:lnTo>
                  <a:lnTo>
                    <a:pt x="28" y="180"/>
                  </a:lnTo>
                  <a:lnTo>
                    <a:pt x="28" y="180"/>
                  </a:lnTo>
                  <a:lnTo>
                    <a:pt x="28" y="180"/>
                  </a:lnTo>
                  <a:lnTo>
                    <a:pt x="28" y="178"/>
                  </a:lnTo>
                  <a:lnTo>
                    <a:pt x="26" y="178"/>
                  </a:lnTo>
                  <a:lnTo>
                    <a:pt x="26" y="178"/>
                  </a:lnTo>
                  <a:lnTo>
                    <a:pt x="26" y="178"/>
                  </a:lnTo>
                  <a:lnTo>
                    <a:pt x="26" y="178"/>
                  </a:lnTo>
                  <a:lnTo>
                    <a:pt x="26" y="178"/>
                  </a:lnTo>
                  <a:lnTo>
                    <a:pt x="24" y="178"/>
                  </a:lnTo>
                  <a:lnTo>
                    <a:pt x="24" y="178"/>
                  </a:lnTo>
                  <a:lnTo>
                    <a:pt x="24" y="178"/>
                  </a:lnTo>
                  <a:lnTo>
                    <a:pt x="21" y="178"/>
                  </a:lnTo>
                  <a:lnTo>
                    <a:pt x="21" y="178"/>
                  </a:lnTo>
                  <a:lnTo>
                    <a:pt x="21" y="178"/>
                  </a:lnTo>
                  <a:lnTo>
                    <a:pt x="19" y="178"/>
                  </a:lnTo>
                  <a:lnTo>
                    <a:pt x="19" y="178"/>
                  </a:lnTo>
                  <a:lnTo>
                    <a:pt x="19" y="178"/>
                  </a:lnTo>
                  <a:lnTo>
                    <a:pt x="19" y="178"/>
                  </a:lnTo>
                  <a:lnTo>
                    <a:pt x="17" y="178"/>
                  </a:lnTo>
                  <a:lnTo>
                    <a:pt x="17" y="178"/>
                  </a:lnTo>
                  <a:lnTo>
                    <a:pt x="14" y="178"/>
                  </a:lnTo>
                  <a:lnTo>
                    <a:pt x="14" y="178"/>
                  </a:lnTo>
                  <a:lnTo>
                    <a:pt x="14" y="178"/>
                  </a:lnTo>
                  <a:lnTo>
                    <a:pt x="12" y="178"/>
                  </a:lnTo>
                  <a:lnTo>
                    <a:pt x="12" y="178"/>
                  </a:lnTo>
                  <a:lnTo>
                    <a:pt x="12" y="178"/>
                  </a:lnTo>
                  <a:lnTo>
                    <a:pt x="12" y="176"/>
                  </a:lnTo>
                  <a:lnTo>
                    <a:pt x="9" y="176"/>
                  </a:lnTo>
                  <a:lnTo>
                    <a:pt x="9" y="176"/>
                  </a:lnTo>
                  <a:lnTo>
                    <a:pt x="7" y="176"/>
                  </a:lnTo>
                  <a:lnTo>
                    <a:pt x="7" y="176"/>
                  </a:lnTo>
                  <a:lnTo>
                    <a:pt x="7" y="173"/>
                  </a:lnTo>
                  <a:lnTo>
                    <a:pt x="7" y="173"/>
                  </a:lnTo>
                  <a:lnTo>
                    <a:pt x="7" y="171"/>
                  </a:lnTo>
                  <a:lnTo>
                    <a:pt x="7" y="171"/>
                  </a:lnTo>
                  <a:lnTo>
                    <a:pt x="7" y="168"/>
                  </a:lnTo>
                  <a:lnTo>
                    <a:pt x="7" y="168"/>
                  </a:lnTo>
                  <a:lnTo>
                    <a:pt x="7" y="168"/>
                  </a:lnTo>
                  <a:lnTo>
                    <a:pt x="7" y="166"/>
                  </a:lnTo>
                  <a:lnTo>
                    <a:pt x="7" y="166"/>
                  </a:lnTo>
                  <a:lnTo>
                    <a:pt x="7" y="164"/>
                  </a:lnTo>
                  <a:lnTo>
                    <a:pt x="7" y="164"/>
                  </a:lnTo>
                  <a:lnTo>
                    <a:pt x="7" y="161"/>
                  </a:lnTo>
                  <a:lnTo>
                    <a:pt x="7" y="161"/>
                  </a:lnTo>
                  <a:lnTo>
                    <a:pt x="7" y="159"/>
                  </a:lnTo>
                  <a:lnTo>
                    <a:pt x="9" y="159"/>
                  </a:lnTo>
                  <a:lnTo>
                    <a:pt x="9" y="159"/>
                  </a:lnTo>
                  <a:lnTo>
                    <a:pt x="9" y="159"/>
                  </a:lnTo>
                  <a:lnTo>
                    <a:pt x="9" y="157"/>
                  </a:lnTo>
                  <a:lnTo>
                    <a:pt x="9" y="157"/>
                  </a:lnTo>
                  <a:lnTo>
                    <a:pt x="7" y="157"/>
                  </a:lnTo>
                  <a:lnTo>
                    <a:pt x="7" y="154"/>
                  </a:lnTo>
                  <a:lnTo>
                    <a:pt x="7" y="154"/>
                  </a:lnTo>
                  <a:lnTo>
                    <a:pt x="7" y="152"/>
                  </a:lnTo>
                  <a:lnTo>
                    <a:pt x="7" y="152"/>
                  </a:lnTo>
                  <a:lnTo>
                    <a:pt x="7" y="149"/>
                  </a:lnTo>
                  <a:lnTo>
                    <a:pt x="7" y="149"/>
                  </a:lnTo>
                  <a:lnTo>
                    <a:pt x="7" y="149"/>
                  </a:lnTo>
                  <a:lnTo>
                    <a:pt x="7" y="149"/>
                  </a:lnTo>
                  <a:lnTo>
                    <a:pt x="7" y="149"/>
                  </a:lnTo>
                  <a:lnTo>
                    <a:pt x="7" y="147"/>
                  </a:lnTo>
                  <a:lnTo>
                    <a:pt x="7" y="147"/>
                  </a:lnTo>
                  <a:lnTo>
                    <a:pt x="5" y="147"/>
                  </a:lnTo>
                  <a:lnTo>
                    <a:pt x="5" y="145"/>
                  </a:lnTo>
                  <a:lnTo>
                    <a:pt x="5" y="145"/>
                  </a:lnTo>
                  <a:lnTo>
                    <a:pt x="5" y="142"/>
                  </a:lnTo>
                  <a:lnTo>
                    <a:pt x="5" y="142"/>
                  </a:lnTo>
                  <a:lnTo>
                    <a:pt x="5" y="142"/>
                  </a:lnTo>
                  <a:lnTo>
                    <a:pt x="5" y="140"/>
                  </a:lnTo>
                  <a:lnTo>
                    <a:pt x="5" y="140"/>
                  </a:lnTo>
                  <a:lnTo>
                    <a:pt x="5" y="140"/>
                  </a:lnTo>
                  <a:lnTo>
                    <a:pt x="5" y="140"/>
                  </a:lnTo>
                  <a:lnTo>
                    <a:pt x="5" y="138"/>
                  </a:lnTo>
                  <a:lnTo>
                    <a:pt x="5" y="138"/>
                  </a:lnTo>
                  <a:lnTo>
                    <a:pt x="5" y="135"/>
                  </a:lnTo>
                  <a:lnTo>
                    <a:pt x="2" y="135"/>
                  </a:lnTo>
                  <a:lnTo>
                    <a:pt x="2" y="135"/>
                  </a:lnTo>
                  <a:lnTo>
                    <a:pt x="2" y="133"/>
                  </a:lnTo>
                  <a:lnTo>
                    <a:pt x="5" y="133"/>
                  </a:lnTo>
                  <a:lnTo>
                    <a:pt x="5" y="133"/>
                  </a:lnTo>
                  <a:lnTo>
                    <a:pt x="5" y="130"/>
                  </a:lnTo>
                  <a:lnTo>
                    <a:pt x="5" y="130"/>
                  </a:lnTo>
                  <a:lnTo>
                    <a:pt x="5" y="130"/>
                  </a:lnTo>
                  <a:lnTo>
                    <a:pt x="5" y="130"/>
                  </a:lnTo>
                  <a:lnTo>
                    <a:pt x="7" y="130"/>
                  </a:lnTo>
                  <a:lnTo>
                    <a:pt x="7" y="130"/>
                  </a:lnTo>
                  <a:lnTo>
                    <a:pt x="7" y="130"/>
                  </a:lnTo>
                  <a:lnTo>
                    <a:pt x="7" y="128"/>
                  </a:lnTo>
                  <a:lnTo>
                    <a:pt x="7" y="128"/>
                  </a:lnTo>
                  <a:lnTo>
                    <a:pt x="7" y="128"/>
                  </a:lnTo>
                  <a:lnTo>
                    <a:pt x="9" y="128"/>
                  </a:lnTo>
                  <a:lnTo>
                    <a:pt x="9" y="126"/>
                  </a:lnTo>
                  <a:lnTo>
                    <a:pt x="9" y="126"/>
                  </a:lnTo>
                  <a:lnTo>
                    <a:pt x="9" y="126"/>
                  </a:lnTo>
                  <a:lnTo>
                    <a:pt x="9" y="123"/>
                  </a:lnTo>
                  <a:lnTo>
                    <a:pt x="9" y="123"/>
                  </a:lnTo>
                  <a:lnTo>
                    <a:pt x="7" y="123"/>
                  </a:lnTo>
                  <a:lnTo>
                    <a:pt x="7" y="123"/>
                  </a:lnTo>
                  <a:lnTo>
                    <a:pt x="7" y="123"/>
                  </a:lnTo>
                  <a:lnTo>
                    <a:pt x="5" y="123"/>
                  </a:lnTo>
                  <a:lnTo>
                    <a:pt x="5" y="123"/>
                  </a:lnTo>
                  <a:lnTo>
                    <a:pt x="5" y="123"/>
                  </a:lnTo>
                  <a:lnTo>
                    <a:pt x="5" y="123"/>
                  </a:lnTo>
                  <a:lnTo>
                    <a:pt x="5" y="121"/>
                  </a:lnTo>
                  <a:lnTo>
                    <a:pt x="2" y="121"/>
                  </a:lnTo>
                  <a:lnTo>
                    <a:pt x="2" y="121"/>
                  </a:lnTo>
                  <a:lnTo>
                    <a:pt x="2" y="119"/>
                  </a:lnTo>
                  <a:lnTo>
                    <a:pt x="2" y="119"/>
                  </a:lnTo>
                  <a:lnTo>
                    <a:pt x="2" y="119"/>
                  </a:lnTo>
                  <a:lnTo>
                    <a:pt x="2" y="119"/>
                  </a:lnTo>
                  <a:lnTo>
                    <a:pt x="2" y="119"/>
                  </a:lnTo>
                  <a:lnTo>
                    <a:pt x="2" y="116"/>
                  </a:lnTo>
                  <a:lnTo>
                    <a:pt x="2" y="116"/>
                  </a:lnTo>
                  <a:lnTo>
                    <a:pt x="2" y="114"/>
                  </a:lnTo>
                  <a:lnTo>
                    <a:pt x="2" y="114"/>
                  </a:lnTo>
                  <a:lnTo>
                    <a:pt x="2" y="114"/>
                  </a:lnTo>
                  <a:lnTo>
                    <a:pt x="0" y="114"/>
                  </a:lnTo>
                  <a:lnTo>
                    <a:pt x="0" y="112"/>
                  </a:lnTo>
                  <a:lnTo>
                    <a:pt x="0" y="112"/>
                  </a:lnTo>
                  <a:lnTo>
                    <a:pt x="0" y="109"/>
                  </a:lnTo>
                  <a:lnTo>
                    <a:pt x="0" y="109"/>
                  </a:lnTo>
                  <a:lnTo>
                    <a:pt x="2" y="109"/>
                  </a:lnTo>
                  <a:lnTo>
                    <a:pt x="2" y="109"/>
                  </a:lnTo>
                  <a:lnTo>
                    <a:pt x="2" y="109"/>
                  </a:lnTo>
                  <a:lnTo>
                    <a:pt x="2" y="107"/>
                  </a:lnTo>
                  <a:lnTo>
                    <a:pt x="5" y="107"/>
                  </a:lnTo>
                  <a:lnTo>
                    <a:pt x="5" y="107"/>
                  </a:lnTo>
                  <a:lnTo>
                    <a:pt x="5" y="107"/>
                  </a:lnTo>
                  <a:lnTo>
                    <a:pt x="5" y="104"/>
                  </a:lnTo>
                  <a:lnTo>
                    <a:pt x="5" y="104"/>
                  </a:lnTo>
                  <a:lnTo>
                    <a:pt x="7" y="104"/>
                  </a:lnTo>
                  <a:lnTo>
                    <a:pt x="7" y="104"/>
                  </a:lnTo>
                  <a:lnTo>
                    <a:pt x="7" y="104"/>
                  </a:lnTo>
                  <a:lnTo>
                    <a:pt x="9" y="104"/>
                  </a:lnTo>
                  <a:lnTo>
                    <a:pt x="9" y="104"/>
                  </a:lnTo>
                  <a:lnTo>
                    <a:pt x="9" y="104"/>
                  </a:lnTo>
                  <a:lnTo>
                    <a:pt x="9" y="104"/>
                  </a:lnTo>
                  <a:lnTo>
                    <a:pt x="9" y="102"/>
                  </a:lnTo>
                  <a:lnTo>
                    <a:pt x="7" y="102"/>
                  </a:lnTo>
                  <a:lnTo>
                    <a:pt x="7" y="102"/>
                  </a:lnTo>
                  <a:lnTo>
                    <a:pt x="7" y="100"/>
                  </a:lnTo>
                  <a:lnTo>
                    <a:pt x="7" y="100"/>
                  </a:lnTo>
                  <a:lnTo>
                    <a:pt x="7" y="100"/>
                  </a:lnTo>
                  <a:lnTo>
                    <a:pt x="7" y="100"/>
                  </a:lnTo>
                  <a:lnTo>
                    <a:pt x="7" y="100"/>
                  </a:lnTo>
                  <a:lnTo>
                    <a:pt x="7" y="100"/>
                  </a:lnTo>
                  <a:lnTo>
                    <a:pt x="7" y="100"/>
                  </a:lnTo>
                  <a:lnTo>
                    <a:pt x="9" y="100"/>
                  </a:lnTo>
                  <a:lnTo>
                    <a:pt x="9" y="97"/>
                  </a:lnTo>
                  <a:lnTo>
                    <a:pt x="9" y="97"/>
                  </a:lnTo>
                  <a:lnTo>
                    <a:pt x="9" y="97"/>
                  </a:lnTo>
                  <a:lnTo>
                    <a:pt x="12" y="97"/>
                  </a:lnTo>
                  <a:lnTo>
                    <a:pt x="12" y="97"/>
                  </a:lnTo>
                  <a:lnTo>
                    <a:pt x="12" y="95"/>
                  </a:lnTo>
                  <a:lnTo>
                    <a:pt x="12" y="95"/>
                  </a:lnTo>
                  <a:lnTo>
                    <a:pt x="12" y="93"/>
                  </a:lnTo>
                  <a:lnTo>
                    <a:pt x="12" y="93"/>
                  </a:lnTo>
                  <a:lnTo>
                    <a:pt x="12" y="93"/>
                  </a:lnTo>
                  <a:lnTo>
                    <a:pt x="14" y="93"/>
                  </a:lnTo>
                  <a:lnTo>
                    <a:pt x="14" y="90"/>
                  </a:lnTo>
                  <a:lnTo>
                    <a:pt x="14" y="90"/>
                  </a:lnTo>
                  <a:lnTo>
                    <a:pt x="14" y="90"/>
                  </a:lnTo>
                  <a:lnTo>
                    <a:pt x="14" y="88"/>
                  </a:lnTo>
                  <a:lnTo>
                    <a:pt x="14" y="88"/>
                  </a:lnTo>
                  <a:lnTo>
                    <a:pt x="14" y="88"/>
                  </a:lnTo>
                  <a:lnTo>
                    <a:pt x="14" y="85"/>
                  </a:lnTo>
                  <a:lnTo>
                    <a:pt x="14" y="85"/>
                  </a:lnTo>
                  <a:lnTo>
                    <a:pt x="14" y="83"/>
                  </a:lnTo>
                  <a:lnTo>
                    <a:pt x="14" y="83"/>
                  </a:lnTo>
                  <a:lnTo>
                    <a:pt x="14" y="83"/>
                  </a:lnTo>
                  <a:lnTo>
                    <a:pt x="14" y="81"/>
                  </a:lnTo>
                  <a:lnTo>
                    <a:pt x="14" y="81"/>
                  </a:lnTo>
                  <a:lnTo>
                    <a:pt x="14" y="81"/>
                  </a:lnTo>
                  <a:lnTo>
                    <a:pt x="14" y="81"/>
                  </a:lnTo>
                  <a:lnTo>
                    <a:pt x="14" y="81"/>
                  </a:lnTo>
                  <a:lnTo>
                    <a:pt x="14" y="78"/>
                  </a:lnTo>
                  <a:lnTo>
                    <a:pt x="14" y="78"/>
                  </a:lnTo>
                  <a:lnTo>
                    <a:pt x="17" y="78"/>
                  </a:lnTo>
                  <a:lnTo>
                    <a:pt x="17" y="76"/>
                  </a:lnTo>
                  <a:lnTo>
                    <a:pt x="17" y="76"/>
                  </a:lnTo>
                  <a:lnTo>
                    <a:pt x="17" y="76"/>
                  </a:lnTo>
                  <a:lnTo>
                    <a:pt x="17" y="74"/>
                  </a:lnTo>
                  <a:lnTo>
                    <a:pt x="17" y="74"/>
                  </a:lnTo>
                  <a:lnTo>
                    <a:pt x="19" y="74"/>
                  </a:lnTo>
                  <a:lnTo>
                    <a:pt x="19" y="71"/>
                  </a:lnTo>
                  <a:lnTo>
                    <a:pt x="19" y="71"/>
                  </a:lnTo>
                  <a:lnTo>
                    <a:pt x="19" y="71"/>
                  </a:lnTo>
                  <a:lnTo>
                    <a:pt x="19" y="71"/>
                  </a:lnTo>
                  <a:lnTo>
                    <a:pt x="19" y="71"/>
                  </a:lnTo>
                  <a:lnTo>
                    <a:pt x="21" y="71"/>
                  </a:lnTo>
                  <a:lnTo>
                    <a:pt x="21" y="74"/>
                  </a:lnTo>
                  <a:lnTo>
                    <a:pt x="21" y="74"/>
                  </a:lnTo>
                  <a:lnTo>
                    <a:pt x="21" y="74"/>
                  </a:lnTo>
                  <a:lnTo>
                    <a:pt x="21" y="74"/>
                  </a:lnTo>
                  <a:lnTo>
                    <a:pt x="24" y="74"/>
                  </a:lnTo>
                  <a:lnTo>
                    <a:pt x="24" y="76"/>
                  </a:lnTo>
                  <a:lnTo>
                    <a:pt x="24" y="76"/>
                  </a:lnTo>
                  <a:lnTo>
                    <a:pt x="24" y="76"/>
                  </a:lnTo>
                  <a:lnTo>
                    <a:pt x="26" y="76"/>
                  </a:lnTo>
                  <a:lnTo>
                    <a:pt x="26" y="76"/>
                  </a:lnTo>
                  <a:lnTo>
                    <a:pt x="26" y="76"/>
                  </a:lnTo>
                  <a:lnTo>
                    <a:pt x="28" y="76"/>
                  </a:lnTo>
                  <a:lnTo>
                    <a:pt x="28" y="76"/>
                  </a:lnTo>
                  <a:lnTo>
                    <a:pt x="28" y="76"/>
                  </a:lnTo>
                  <a:lnTo>
                    <a:pt x="31" y="76"/>
                  </a:lnTo>
                  <a:lnTo>
                    <a:pt x="31" y="76"/>
                  </a:lnTo>
                  <a:lnTo>
                    <a:pt x="31" y="76"/>
                  </a:lnTo>
                  <a:lnTo>
                    <a:pt x="33" y="76"/>
                  </a:lnTo>
                  <a:lnTo>
                    <a:pt x="33" y="76"/>
                  </a:lnTo>
                  <a:lnTo>
                    <a:pt x="33" y="76"/>
                  </a:lnTo>
                  <a:lnTo>
                    <a:pt x="33" y="76"/>
                  </a:lnTo>
                  <a:lnTo>
                    <a:pt x="36" y="76"/>
                  </a:lnTo>
                  <a:lnTo>
                    <a:pt x="36" y="78"/>
                  </a:lnTo>
                  <a:lnTo>
                    <a:pt x="36" y="78"/>
                  </a:lnTo>
                  <a:lnTo>
                    <a:pt x="36" y="78"/>
                  </a:lnTo>
                  <a:lnTo>
                    <a:pt x="38" y="78"/>
                  </a:lnTo>
                  <a:lnTo>
                    <a:pt x="38" y="78"/>
                  </a:lnTo>
                  <a:lnTo>
                    <a:pt x="38" y="78"/>
                  </a:lnTo>
                  <a:lnTo>
                    <a:pt x="38" y="81"/>
                  </a:lnTo>
                  <a:lnTo>
                    <a:pt x="40" y="81"/>
                  </a:lnTo>
                  <a:lnTo>
                    <a:pt x="40" y="81"/>
                  </a:lnTo>
                  <a:lnTo>
                    <a:pt x="40" y="81"/>
                  </a:lnTo>
                  <a:lnTo>
                    <a:pt x="40" y="83"/>
                  </a:lnTo>
                  <a:lnTo>
                    <a:pt x="40" y="83"/>
                  </a:lnTo>
                  <a:lnTo>
                    <a:pt x="40" y="83"/>
                  </a:lnTo>
                  <a:lnTo>
                    <a:pt x="40" y="81"/>
                  </a:lnTo>
                  <a:lnTo>
                    <a:pt x="43" y="81"/>
                  </a:lnTo>
                  <a:lnTo>
                    <a:pt x="43" y="81"/>
                  </a:lnTo>
                  <a:lnTo>
                    <a:pt x="43" y="81"/>
                  </a:lnTo>
                  <a:lnTo>
                    <a:pt x="43" y="81"/>
                  </a:lnTo>
                  <a:lnTo>
                    <a:pt x="45" y="81"/>
                  </a:lnTo>
                  <a:lnTo>
                    <a:pt x="45" y="81"/>
                  </a:lnTo>
                  <a:lnTo>
                    <a:pt x="45" y="81"/>
                  </a:lnTo>
                  <a:lnTo>
                    <a:pt x="45" y="81"/>
                  </a:lnTo>
                  <a:lnTo>
                    <a:pt x="47" y="81"/>
                  </a:lnTo>
                  <a:lnTo>
                    <a:pt x="47" y="81"/>
                  </a:lnTo>
                  <a:lnTo>
                    <a:pt x="47" y="81"/>
                  </a:lnTo>
                  <a:lnTo>
                    <a:pt x="50" y="81"/>
                  </a:lnTo>
                  <a:lnTo>
                    <a:pt x="50" y="81"/>
                  </a:lnTo>
                  <a:lnTo>
                    <a:pt x="50" y="81"/>
                  </a:lnTo>
                  <a:lnTo>
                    <a:pt x="52" y="81"/>
                  </a:lnTo>
                  <a:lnTo>
                    <a:pt x="52" y="78"/>
                  </a:lnTo>
                  <a:lnTo>
                    <a:pt x="52" y="78"/>
                  </a:lnTo>
                  <a:lnTo>
                    <a:pt x="52" y="78"/>
                  </a:lnTo>
                  <a:lnTo>
                    <a:pt x="52" y="78"/>
                  </a:lnTo>
                  <a:lnTo>
                    <a:pt x="54" y="78"/>
                  </a:lnTo>
                  <a:lnTo>
                    <a:pt x="54" y="76"/>
                  </a:lnTo>
                  <a:lnTo>
                    <a:pt x="54" y="76"/>
                  </a:lnTo>
                  <a:lnTo>
                    <a:pt x="54" y="76"/>
                  </a:lnTo>
                  <a:lnTo>
                    <a:pt x="57" y="76"/>
                  </a:lnTo>
                  <a:lnTo>
                    <a:pt x="57" y="76"/>
                  </a:lnTo>
                  <a:lnTo>
                    <a:pt x="57" y="76"/>
                  </a:lnTo>
                  <a:lnTo>
                    <a:pt x="57" y="74"/>
                  </a:lnTo>
                  <a:lnTo>
                    <a:pt x="57" y="74"/>
                  </a:lnTo>
                  <a:lnTo>
                    <a:pt x="57" y="71"/>
                  </a:lnTo>
                  <a:lnTo>
                    <a:pt x="57" y="71"/>
                  </a:lnTo>
                  <a:lnTo>
                    <a:pt x="57" y="71"/>
                  </a:lnTo>
                  <a:lnTo>
                    <a:pt x="57" y="71"/>
                  </a:lnTo>
                  <a:lnTo>
                    <a:pt x="57" y="71"/>
                  </a:lnTo>
                  <a:lnTo>
                    <a:pt x="59" y="71"/>
                  </a:lnTo>
                  <a:lnTo>
                    <a:pt x="59" y="71"/>
                  </a:lnTo>
                  <a:lnTo>
                    <a:pt x="59" y="71"/>
                  </a:lnTo>
                  <a:lnTo>
                    <a:pt x="59" y="69"/>
                  </a:lnTo>
                  <a:lnTo>
                    <a:pt x="59" y="69"/>
                  </a:lnTo>
                  <a:lnTo>
                    <a:pt x="59" y="69"/>
                  </a:lnTo>
                  <a:lnTo>
                    <a:pt x="59" y="69"/>
                  </a:lnTo>
                  <a:lnTo>
                    <a:pt x="59" y="67"/>
                  </a:lnTo>
                  <a:lnTo>
                    <a:pt x="57" y="67"/>
                  </a:lnTo>
                  <a:lnTo>
                    <a:pt x="57" y="67"/>
                  </a:lnTo>
                  <a:lnTo>
                    <a:pt x="57" y="64"/>
                  </a:lnTo>
                  <a:lnTo>
                    <a:pt x="59" y="64"/>
                  </a:lnTo>
                  <a:lnTo>
                    <a:pt x="59" y="64"/>
                  </a:lnTo>
                  <a:lnTo>
                    <a:pt x="59" y="64"/>
                  </a:lnTo>
                  <a:lnTo>
                    <a:pt x="62" y="64"/>
                  </a:lnTo>
                  <a:lnTo>
                    <a:pt x="62" y="64"/>
                  </a:lnTo>
                  <a:lnTo>
                    <a:pt x="62" y="64"/>
                  </a:lnTo>
                  <a:lnTo>
                    <a:pt x="64" y="64"/>
                  </a:lnTo>
                  <a:lnTo>
                    <a:pt x="64" y="64"/>
                  </a:lnTo>
                  <a:lnTo>
                    <a:pt x="64" y="64"/>
                  </a:lnTo>
                  <a:lnTo>
                    <a:pt x="66" y="64"/>
                  </a:lnTo>
                  <a:lnTo>
                    <a:pt x="66" y="64"/>
                  </a:lnTo>
                  <a:lnTo>
                    <a:pt x="66" y="62"/>
                  </a:lnTo>
                  <a:lnTo>
                    <a:pt x="66" y="62"/>
                  </a:lnTo>
                  <a:lnTo>
                    <a:pt x="69" y="62"/>
                  </a:lnTo>
                  <a:lnTo>
                    <a:pt x="69" y="62"/>
                  </a:lnTo>
                  <a:lnTo>
                    <a:pt x="71" y="62"/>
                  </a:lnTo>
                  <a:lnTo>
                    <a:pt x="71" y="62"/>
                  </a:lnTo>
                  <a:lnTo>
                    <a:pt x="71" y="62"/>
                  </a:lnTo>
                  <a:lnTo>
                    <a:pt x="71" y="62"/>
                  </a:lnTo>
                  <a:lnTo>
                    <a:pt x="73" y="62"/>
                  </a:lnTo>
                  <a:lnTo>
                    <a:pt x="73" y="59"/>
                  </a:lnTo>
                  <a:lnTo>
                    <a:pt x="73" y="59"/>
                  </a:lnTo>
                  <a:lnTo>
                    <a:pt x="73" y="59"/>
                  </a:lnTo>
                  <a:lnTo>
                    <a:pt x="76" y="59"/>
                  </a:lnTo>
                  <a:lnTo>
                    <a:pt x="76" y="59"/>
                  </a:lnTo>
                  <a:lnTo>
                    <a:pt x="78" y="59"/>
                  </a:lnTo>
                  <a:lnTo>
                    <a:pt x="78" y="62"/>
                  </a:lnTo>
                  <a:lnTo>
                    <a:pt x="78" y="62"/>
                  </a:lnTo>
                  <a:lnTo>
                    <a:pt x="78" y="59"/>
                  </a:lnTo>
                  <a:lnTo>
                    <a:pt x="78" y="59"/>
                  </a:lnTo>
                  <a:lnTo>
                    <a:pt x="78" y="59"/>
                  </a:lnTo>
                  <a:lnTo>
                    <a:pt x="78" y="59"/>
                  </a:lnTo>
                  <a:lnTo>
                    <a:pt x="81" y="59"/>
                  </a:lnTo>
                  <a:lnTo>
                    <a:pt x="81" y="57"/>
                  </a:lnTo>
                  <a:lnTo>
                    <a:pt x="81" y="57"/>
                  </a:lnTo>
                  <a:lnTo>
                    <a:pt x="81" y="57"/>
                  </a:lnTo>
                  <a:lnTo>
                    <a:pt x="83" y="57"/>
                  </a:lnTo>
                  <a:lnTo>
                    <a:pt x="83" y="57"/>
                  </a:lnTo>
                  <a:lnTo>
                    <a:pt x="83" y="57"/>
                  </a:lnTo>
                  <a:lnTo>
                    <a:pt x="85" y="57"/>
                  </a:lnTo>
                  <a:lnTo>
                    <a:pt x="85" y="55"/>
                  </a:lnTo>
                  <a:lnTo>
                    <a:pt x="85" y="55"/>
                  </a:lnTo>
                  <a:lnTo>
                    <a:pt x="85" y="55"/>
                  </a:lnTo>
                  <a:lnTo>
                    <a:pt x="85" y="55"/>
                  </a:lnTo>
                  <a:lnTo>
                    <a:pt x="88" y="55"/>
                  </a:lnTo>
                  <a:lnTo>
                    <a:pt x="88" y="55"/>
                  </a:lnTo>
                  <a:lnTo>
                    <a:pt x="88" y="52"/>
                  </a:lnTo>
                  <a:lnTo>
                    <a:pt x="88" y="52"/>
                  </a:lnTo>
                  <a:lnTo>
                    <a:pt x="88" y="52"/>
                  </a:lnTo>
                  <a:lnTo>
                    <a:pt x="88" y="50"/>
                  </a:lnTo>
                  <a:lnTo>
                    <a:pt x="90" y="50"/>
                  </a:lnTo>
                  <a:lnTo>
                    <a:pt x="90" y="50"/>
                  </a:lnTo>
                  <a:lnTo>
                    <a:pt x="90" y="50"/>
                  </a:lnTo>
                  <a:lnTo>
                    <a:pt x="90" y="48"/>
                  </a:lnTo>
                  <a:lnTo>
                    <a:pt x="90" y="48"/>
                  </a:lnTo>
                  <a:lnTo>
                    <a:pt x="90" y="45"/>
                  </a:lnTo>
                  <a:lnTo>
                    <a:pt x="90" y="45"/>
                  </a:lnTo>
                  <a:lnTo>
                    <a:pt x="90" y="43"/>
                  </a:lnTo>
                  <a:lnTo>
                    <a:pt x="90" y="43"/>
                  </a:lnTo>
                  <a:lnTo>
                    <a:pt x="90" y="43"/>
                  </a:lnTo>
                  <a:lnTo>
                    <a:pt x="90" y="40"/>
                  </a:lnTo>
                  <a:lnTo>
                    <a:pt x="92" y="40"/>
                  </a:lnTo>
                  <a:lnTo>
                    <a:pt x="92" y="40"/>
                  </a:lnTo>
                  <a:lnTo>
                    <a:pt x="92" y="40"/>
                  </a:lnTo>
                  <a:lnTo>
                    <a:pt x="92" y="40"/>
                  </a:lnTo>
                  <a:lnTo>
                    <a:pt x="92" y="38"/>
                  </a:lnTo>
                  <a:lnTo>
                    <a:pt x="92" y="38"/>
                  </a:lnTo>
                  <a:lnTo>
                    <a:pt x="92" y="38"/>
                  </a:lnTo>
                  <a:lnTo>
                    <a:pt x="92" y="36"/>
                  </a:lnTo>
                  <a:lnTo>
                    <a:pt x="92" y="36"/>
                  </a:lnTo>
                  <a:lnTo>
                    <a:pt x="92" y="36"/>
                  </a:lnTo>
                  <a:lnTo>
                    <a:pt x="92" y="33"/>
                  </a:lnTo>
                  <a:lnTo>
                    <a:pt x="92" y="33"/>
                  </a:lnTo>
                  <a:lnTo>
                    <a:pt x="92" y="33"/>
                  </a:lnTo>
                  <a:lnTo>
                    <a:pt x="95" y="33"/>
                  </a:lnTo>
                  <a:lnTo>
                    <a:pt x="95" y="31"/>
                  </a:lnTo>
                  <a:lnTo>
                    <a:pt x="95" y="31"/>
                  </a:lnTo>
                  <a:lnTo>
                    <a:pt x="95" y="31"/>
                  </a:lnTo>
                  <a:lnTo>
                    <a:pt x="95" y="31"/>
                  </a:lnTo>
                  <a:lnTo>
                    <a:pt x="97" y="31"/>
                  </a:lnTo>
                  <a:lnTo>
                    <a:pt x="97" y="31"/>
                  </a:lnTo>
                  <a:lnTo>
                    <a:pt x="99" y="31"/>
                  </a:lnTo>
                  <a:lnTo>
                    <a:pt x="99" y="31"/>
                  </a:lnTo>
                  <a:lnTo>
                    <a:pt x="99" y="31"/>
                  </a:lnTo>
                  <a:lnTo>
                    <a:pt x="99" y="31"/>
                  </a:lnTo>
                  <a:lnTo>
                    <a:pt x="102" y="31"/>
                  </a:lnTo>
                  <a:lnTo>
                    <a:pt x="102" y="31"/>
                  </a:lnTo>
                  <a:lnTo>
                    <a:pt x="102" y="31"/>
                  </a:lnTo>
                  <a:lnTo>
                    <a:pt x="104" y="31"/>
                  </a:lnTo>
                  <a:lnTo>
                    <a:pt x="104" y="31"/>
                  </a:lnTo>
                  <a:lnTo>
                    <a:pt x="107" y="31"/>
                  </a:lnTo>
                  <a:lnTo>
                    <a:pt x="107" y="31"/>
                  </a:lnTo>
                  <a:lnTo>
                    <a:pt x="107" y="31"/>
                  </a:lnTo>
                  <a:lnTo>
                    <a:pt x="109" y="31"/>
                  </a:lnTo>
                  <a:lnTo>
                    <a:pt x="109" y="31"/>
                  </a:lnTo>
                  <a:lnTo>
                    <a:pt x="111" y="31"/>
                  </a:lnTo>
                  <a:lnTo>
                    <a:pt x="111" y="29"/>
                  </a:lnTo>
                  <a:lnTo>
                    <a:pt x="111" y="29"/>
                  </a:lnTo>
                  <a:lnTo>
                    <a:pt x="111" y="29"/>
                  </a:lnTo>
                  <a:lnTo>
                    <a:pt x="111" y="26"/>
                  </a:lnTo>
                  <a:lnTo>
                    <a:pt x="111" y="26"/>
                  </a:lnTo>
                  <a:lnTo>
                    <a:pt x="111" y="26"/>
                  </a:lnTo>
                  <a:lnTo>
                    <a:pt x="111" y="24"/>
                  </a:lnTo>
                  <a:lnTo>
                    <a:pt x="111" y="24"/>
                  </a:lnTo>
                  <a:lnTo>
                    <a:pt x="114" y="24"/>
                  </a:lnTo>
                  <a:lnTo>
                    <a:pt x="114" y="21"/>
                  </a:lnTo>
                  <a:lnTo>
                    <a:pt x="114" y="21"/>
                  </a:lnTo>
                  <a:lnTo>
                    <a:pt x="114" y="21"/>
                  </a:lnTo>
                  <a:lnTo>
                    <a:pt x="114" y="24"/>
                  </a:lnTo>
                  <a:lnTo>
                    <a:pt x="116" y="24"/>
                  </a:lnTo>
                  <a:lnTo>
                    <a:pt x="116" y="24"/>
                  </a:lnTo>
                  <a:lnTo>
                    <a:pt x="116" y="24"/>
                  </a:lnTo>
                  <a:lnTo>
                    <a:pt x="118" y="24"/>
                  </a:lnTo>
                  <a:lnTo>
                    <a:pt x="118" y="24"/>
                  </a:lnTo>
                  <a:lnTo>
                    <a:pt x="118" y="24"/>
                  </a:lnTo>
                  <a:lnTo>
                    <a:pt x="121" y="24"/>
                  </a:lnTo>
                  <a:lnTo>
                    <a:pt x="121" y="24"/>
                  </a:lnTo>
                  <a:lnTo>
                    <a:pt x="121" y="26"/>
                  </a:lnTo>
                  <a:lnTo>
                    <a:pt x="121" y="26"/>
                  </a:lnTo>
                  <a:lnTo>
                    <a:pt x="121" y="26"/>
                  </a:lnTo>
                  <a:lnTo>
                    <a:pt x="123" y="26"/>
                  </a:lnTo>
                  <a:lnTo>
                    <a:pt x="123" y="26"/>
                  </a:lnTo>
                  <a:lnTo>
                    <a:pt x="125" y="26"/>
                  </a:lnTo>
                  <a:lnTo>
                    <a:pt x="125" y="29"/>
                  </a:lnTo>
                  <a:lnTo>
                    <a:pt x="125" y="29"/>
                  </a:lnTo>
                  <a:lnTo>
                    <a:pt x="125" y="29"/>
                  </a:lnTo>
                  <a:lnTo>
                    <a:pt x="128" y="29"/>
                  </a:lnTo>
                  <a:lnTo>
                    <a:pt x="128" y="29"/>
                  </a:lnTo>
                  <a:lnTo>
                    <a:pt x="128" y="29"/>
                  </a:lnTo>
                  <a:lnTo>
                    <a:pt x="130" y="29"/>
                  </a:lnTo>
                  <a:lnTo>
                    <a:pt x="130" y="29"/>
                  </a:lnTo>
                  <a:lnTo>
                    <a:pt x="130" y="26"/>
                  </a:lnTo>
                  <a:lnTo>
                    <a:pt x="133" y="26"/>
                  </a:lnTo>
                  <a:lnTo>
                    <a:pt x="133" y="26"/>
                  </a:lnTo>
                  <a:lnTo>
                    <a:pt x="133" y="29"/>
                  </a:lnTo>
                  <a:lnTo>
                    <a:pt x="133" y="29"/>
                  </a:lnTo>
                  <a:lnTo>
                    <a:pt x="135" y="29"/>
                  </a:lnTo>
                  <a:lnTo>
                    <a:pt x="135" y="29"/>
                  </a:lnTo>
                  <a:lnTo>
                    <a:pt x="135" y="26"/>
                  </a:lnTo>
                  <a:lnTo>
                    <a:pt x="135" y="26"/>
                  </a:lnTo>
                  <a:lnTo>
                    <a:pt x="135" y="29"/>
                  </a:lnTo>
                  <a:lnTo>
                    <a:pt x="137" y="29"/>
                  </a:lnTo>
                  <a:lnTo>
                    <a:pt x="137" y="26"/>
                  </a:lnTo>
                  <a:lnTo>
                    <a:pt x="137" y="26"/>
                  </a:lnTo>
                  <a:lnTo>
                    <a:pt x="140" y="26"/>
                  </a:lnTo>
                  <a:lnTo>
                    <a:pt x="140" y="26"/>
                  </a:lnTo>
                  <a:lnTo>
                    <a:pt x="140" y="26"/>
                  </a:lnTo>
                  <a:lnTo>
                    <a:pt x="142" y="26"/>
                  </a:lnTo>
                  <a:lnTo>
                    <a:pt x="142" y="26"/>
                  </a:lnTo>
                  <a:lnTo>
                    <a:pt x="142" y="29"/>
                  </a:lnTo>
                  <a:lnTo>
                    <a:pt x="142" y="29"/>
                  </a:lnTo>
                  <a:lnTo>
                    <a:pt x="144" y="29"/>
                  </a:lnTo>
                  <a:lnTo>
                    <a:pt x="144" y="31"/>
                  </a:lnTo>
                  <a:lnTo>
                    <a:pt x="144" y="31"/>
                  </a:lnTo>
                  <a:lnTo>
                    <a:pt x="144" y="31"/>
                  </a:lnTo>
                  <a:lnTo>
                    <a:pt x="144" y="31"/>
                  </a:lnTo>
                  <a:lnTo>
                    <a:pt x="147" y="31"/>
                  </a:lnTo>
                  <a:lnTo>
                    <a:pt x="147" y="31"/>
                  </a:lnTo>
                  <a:lnTo>
                    <a:pt x="147" y="31"/>
                  </a:lnTo>
                  <a:lnTo>
                    <a:pt x="149" y="31"/>
                  </a:lnTo>
                  <a:lnTo>
                    <a:pt x="149" y="31"/>
                  </a:lnTo>
                  <a:lnTo>
                    <a:pt x="149" y="31"/>
                  </a:lnTo>
                  <a:lnTo>
                    <a:pt x="152" y="31"/>
                  </a:lnTo>
                  <a:lnTo>
                    <a:pt x="152" y="31"/>
                  </a:lnTo>
                  <a:lnTo>
                    <a:pt x="152" y="31"/>
                  </a:lnTo>
                  <a:lnTo>
                    <a:pt x="154" y="31"/>
                  </a:lnTo>
                  <a:lnTo>
                    <a:pt x="154" y="31"/>
                  </a:lnTo>
                  <a:lnTo>
                    <a:pt x="154" y="31"/>
                  </a:lnTo>
                  <a:lnTo>
                    <a:pt x="156" y="31"/>
                  </a:lnTo>
                  <a:lnTo>
                    <a:pt x="156" y="31"/>
                  </a:lnTo>
                  <a:lnTo>
                    <a:pt x="156" y="31"/>
                  </a:lnTo>
                  <a:lnTo>
                    <a:pt x="159" y="31"/>
                  </a:lnTo>
                  <a:lnTo>
                    <a:pt x="159" y="31"/>
                  </a:lnTo>
                  <a:lnTo>
                    <a:pt x="159" y="33"/>
                  </a:lnTo>
                  <a:lnTo>
                    <a:pt x="159" y="33"/>
                  </a:lnTo>
                  <a:lnTo>
                    <a:pt x="159" y="33"/>
                  </a:lnTo>
                  <a:lnTo>
                    <a:pt x="159" y="33"/>
                  </a:lnTo>
                  <a:lnTo>
                    <a:pt x="159" y="36"/>
                  </a:lnTo>
                  <a:lnTo>
                    <a:pt x="161" y="36"/>
                  </a:lnTo>
                  <a:lnTo>
                    <a:pt x="161" y="36"/>
                  </a:lnTo>
                  <a:lnTo>
                    <a:pt x="161" y="36"/>
                  </a:lnTo>
                  <a:lnTo>
                    <a:pt x="161" y="38"/>
                  </a:lnTo>
                  <a:lnTo>
                    <a:pt x="161" y="38"/>
                  </a:lnTo>
                  <a:lnTo>
                    <a:pt x="161" y="38"/>
                  </a:lnTo>
                  <a:lnTo>
                    <a:pt x="163" y="38"/>
                  </a:lnTo>
                  <a:lnTo>
                    <a:pt x="163" y="38"/>
                  </a:lnTo>
                  <a:lnTo>
                    <a:pt x="163" y="38"/>
                  </a:lnTo>
                  <a:lnTo>
                    <a:pt x="166" y="38"/>
                  </a:lnTo>
                  <a:lnTo>
                    <a:pt x="166" y="36"/>
                  </a:lnTo>
                  <a:lnTo>
                    <a:pt x="166" y="36"/>
                  </a:lnTo>
                  <a:lnTo>
                    <a:pt x="166" y="36"/>
                  </a:lnTo>
                  <a:lnTo>
                    <a:pt x="168" y="36"/>
                  </a:lnTo>
                  <a:lnTo>
                    <a:pt x="168" y="36"/>
                  </a:lnTo>
                  <a:lnTo>
                    <a:pt x="168" y="36"/>
                  </a:lnTo>
                  <a:lnTo>
                    <a:pt x="168" y="33"/>
                  </a:lnTo>
                  <a:lnTo>
                    <a:pt x="168" y="33"/>
                  </a:lnTo>
                  <a:lnTo>
                    <a:pt x="168" y="33"/>
                  </a:lnTo>
                  <a:lnTo>
                    <a:pt x="170" y="33"/>
                  </a:lnTo>
                  <a:lnTo>
                    <a:pt x="170" y="33"/>
                  </a:lnTo>
                  <a:lnTo>
                    <a:pt x="173" y="33"/>
                  </a:lnTo>
                  <a:lnTo>
                    <a:pt x="173" y="31"/>
                  </a:lnTo>
                  <a:lnTo>
                    <a:pt x="173" y="31"/>
                  </a:lnTo>
                  <a:lnTo>
                    <a:pt x="173" y="31"/>
                  </a:lnTo>
                  <a:lnTo>
                    <a:pt x="175" y="31"/>
                  </a:lnTo>
                  <a:lnTo>
                    <a:pt x="175" y="31"/>
                  </a:lnTo>
                  <a:lnTo>
                    <a:pt x="175" y="31"/>
                  </a:lnTo>
                  <a:lnTo>
                    <a:pt x="178" y="31"/>
                  </a:lnTo>
                  <a:lnTo>
                    <a:pt x="178" y="31"/>
                  </a:lnTo>
                  <a:lnTo>
                    <a:pt x="178" y="29"/>
                  </a:lnTo>
                  <a:lnTo>
                    <a:pt x="178" y="29"/>
                  </a:lnTo>
                  <a:lnTo>
                    <a:pt x="178" y="29"/>
                  </a:lnTo>
                  <a:lnTo>
                    <a:pt x="180" y="29"/>
                  </a:lnTo>
                  <a:lnTo>
                    <a:pt x="180" y="31"/>
                  </a:lnTo>
                  <a:lnTo>
                    <a:pt x="180" y="31"/>
                  </a:lnTo>
                  <a:lnTo>
                    <a:pt x="180" y="29"/>
                  </a:lnTo>
                  <a:lnTo>
                    <a:pt x="180" y="29"/>
                  </a:lnTo>
                  <a:lnTo>
                    <a:pt x="182" y="29"/>
                  </a:lnTo>
                  <a:lnTo>
                    <a:pt x="182" y="29"/>
                  </a:lnTo>
                  <a:lnTo>
                    <a:pt x="182" y="29"/>
                  </a:lnTo>
                  <a:lnTo>
                    <a:pt x="185" y="29"/>
                  </a:lnTo>
                  <a:lnTo>
                    <a:pt x="185" y="29"/>
                  </a:lnTo>
                  <a:lnTo>
                    <a:pt x="185" y="29"/>
                  </a:lnTo>
                  <a:lnTo>
                    <a:pt x="185" y="31"/>
                  </a:lnTo>
                  <a:lnTo>
                    <a:pt x="185" y="31"/>
                  </a:lnTo>
                  <a:lnTo>
                    <a:pt x="185" y="31"/>
                  </a:lnTo>
                  <a:lnTo>
                    <a:pt x="187" y="31"/>
                  </a:lnTo>
                  <a:lnTo>
                    <a:pt x="187" y="31"/>
                  </a:lnTo>
                  <a:lnTo>
                    <a:pt x="187" y="31"/>
                  </a:lnTo>
                  <a:lnTo>
                    <a:pt x="187" y="33"/>
                  </a:lnTo>
                  <a:lnTo>
                    <a:pt x="187" y="33"/>
                  </a:lnTo>
                  <a:lnTo>
                    <a:pt x="189" y="33"/>
                  </a:lnTo>
                  <a:lnTo>
                    <a:pt x="189" y="33"/>
                  </a:lnTo>
                  <a:lnTo>
                    <a:pt x="192" y="33"/>
                  </a:lnTo>
                  <a:lnTo>
                    <a:pt x="192" y="31"/>
                  </a:lnTo>
                  <a:lnTo>
                    <a:pt x="192" y="31"/>
                  </a:lnTo>
                  <a:lnTo>
                    <a:pt x="192" y="31"/>
                  </a:lnTo>
                  <a:lnTo>
                    <a:pt x="192" y="31"/>
                  </a:lnTo>
                  <a:lnTo>
                    <a:pt x="192" y="31"/>
                  </a:lnTo>
                  <a:lnTo>
                    <a:pt x="192" y="29"/>
                  </a:lnTo>
                  <a:lnTo>
                    <a:pt x="192" y="29"/>
                  </a:lnTo>
                  <a:lnTo>
                    <a:pt x="192" y="29"/>
                  </a:lnTo>
                  <a:lnTo>
                    <a:pt x="192" y="26"/>
                  </a:lnTo>
                  <a:lnTo>
                    <a:pt x="192" y="26"/>
                  </a:lnTo>
                  <a:lnTo>
                    <a:pt x="192" y="24"/>
                  </a:lnTo>
                  <a:lnTo>
                    <a:pt x="192" y="24"/>
                  </a:lnTo>
                  <a:lnTo>
                    <a:pt x="192" y="24"/>
                  </a:lnTo>
                  <a:lnTo>
                    <a:pt x="194" y="24"/>
                  </a:lnTo>
                  <a:lnTo>
                    <a:pt x="194" y="21"/>
                  </a:lnTo>
                  <a:lnTo>
                    <a:pt x="194" y="21"/>
                  </a:lnTo>
                  <a:lnTo>
                    <a:pt x="194" y="21"/>
                  </a:lnTo>
                  <a:lnTo>
                    <a:pt x="194" y="21"/>
                  </a:lnTo>
                  <a:lnTo>
                    <a:pt x="196" y="21"/>
                  </a:lnTo>
                  <a:lnTo>
                    <a:pt x="196" y="21"/>
                  </a:lnTo>
                  <a:lnTo>
                    <a:pt x="199" y="21"/>
                  </a:lnTo>
                  <a:lnTo>
                    <a:pt x="199" y="21"/>
                  </a:lnTo>
                  <a:lnTo>
                    <a:pt x="199" y="21"/>
                  </a:lnTo>
                  <a:lnTo>
                    <a:pt x="201" y="21"/>
                  </a:lnTo>
                  <a:lnTo>
                    <a:pt x="201" y="21"/>
                  </a:lnTo>
                  <a:lnTo>
                    <a:pt x="201" y="21"/>
                  </a:lnTo>
                  <a:lnTo>
                    <a:pt x="201" y="21"/>
                  </a:lnTo>
                  <a:lnTo>
                    <a:pt x="204" y="21"/>
                  </a:lnTo>
                  <a:lnTo>
                    <a:pt x="204" y="21"/>
                  </a:lnTo>
                  <a:lnTo>
                    <a:pt x="204" y="21"/>
                  </a:lnTo>
                  <a:lnTo>
                    <a:pt x="206" y="21"/>
                  </a:lnTo>
                  <a:lnTo>
                    <a:pt x="206" y="21"/>
                  </a:lnTo>
                  <a:lnTo>
                    <a:pt x="206" y="21"/>
                  </a:lnTo>
                  <a:lnTo>
                    <a:pt x="206" y="21"/>
                  </a:lnTo>
                  <a:lnTo>
                    <a:pt x="208" y="21"/>
                  </a:lnTo>
                  <a:lnTo>
                    <a:pt x="208" y="21"/>
                  </a:lnTo>
                  <a:lnTo>
                    <a:pt x="208" y="21"/>
                  </a:lnTo>
                  <a:lnTo>
                    <a:pt x="208" y="21"/>
                  </a:lnTo>
                  <a:lnTo>
                    <a:pt x="211" y="21"/>
                  </a:lnTo>
                  <a:lnTo>
                    <a:pt x="211" y="21"/>
                  </a:lnTo>
                  <a:lnTo>
                    <a:pt x="211" y="21"/>
                  </a:lnTo>
                  <a:lnTo>
                    <a:pt x="211" y="19"/>
                  </a:lnTo>
                  <a:lnTo>
                    <a:pt x="211" y="19"/>
                  </a:lnTo>
                  <a:lnTo>
                    <a:pt x="211" y="17"/>
                  </a:lnTo>
                  <a:lnTo>
                    <a:pt x="211" y="17"/>
                  </a:lnTo>
                  <a:lnTo>
                    <a:pt x="211" y="14"/>
                  </a:lnTo>
                  <a:lnTo>
                    <a:pt x="211" y="14"/>
                  </a:lnTo>
                  <a:lnTo>
                    <a:pt x="208" y="14"/>
                  </a:lnTo>
                  <a:lnTo>
                    <a:pt x="208" y="14"/>
                  </a:lnTo>
                  <a:lnTo>
                    <a:pt x="208" y="14"/>
                  </a:lnTo>
                  <a:lnTo>
                    <a:pt x="208" y="12"/>
                  </a:lnTo>
                  <a:lnTo>
                    <a:pt x="208" y="12"/>
                  </a:lnTo>
                  <a:lnTo>
                    <a:pt x="211" y="12"/>
                  </a:lnTo>
                  <a:lnTo>
                    <a:pt x="211" y="12"/>
                  </a:lnTo>
                  <a:lnTo>
                    <a:pt x="211" y="12"/>
                  </a:lnTo>
                  <a:lnTo>
                    <a:pt x="211" y="12"/>
                  </a:lnTo>
                  <a:lnTo>
                    <a:pt x="213" y="12"/>
                  </a:lnTo>
                  <a:lnTo>
                    <a:pt x="213" y="10"/>
                  </a:lnTo>
                  <a:lnTo>
                    <a:pt x="213" y="10"/>
                  </a:lnTo>
                  <a:lnTo>
                    <a:pt x="213" y="10"/>
                  </a:lnTo>
                  <a:lnTo>
                    <a:pt x="213" y="10"/>
                  </a:lnTo>
                  <a:lnTo>
                    <a:pt x="215" y="10"/>
                  </a:lnTo>
                  <a:lnTo>
                    <a:pt x="215" y="7"/>
                  </a:lnTo>
                  <a:lnTo>
                    <a:pt x="215" y="7"/>
                  </a:lnTo>
                  <a:lnTo>
                    <a:pt x="215" y="7"/>
                  </a:lnTo>
                  <a:lnTo>
                    <a:pt x="215" y="5"/>
                  </a:lnTo>
                  <a:lnTo>
                    <a:pt x="218" y="5"/>
                  </a:lnTo>
                  <a:lnTo>
                    <a:pt x="218" y="5"/>
                  </a:lnTo>
                  <a:lnTo>
                    <a:pt x="218" y="5"/>
                  </a:lnTo>
                  <a:lnTo>
                    <a:pt x="218" y="3"/>
                  </a:lnTo>
                  <a:lnTo>
                    <a:pt x="218" y="3"/>
                  </a:lnTo>
                  <a:lnTo>
                    <a:pt x="218" y="3"/>
                  </a:lnTo>
                  <a:lnTo>
                    <a:pt x="220" y="3"/>
                  </a:lnTo>
                  <a:lnTo>
                    <a:pt x="220" y="0"/>
                  </a:lnTo>
                  <a:lnTo>
                    <a:pt x="220" y="0"/>
                  </a:lnTo>
                  <a:lnTo>
                    <a:pt x="220" y="0"/>
                  </a:lnTo>
                  <a:lnTo>
                    <a:pt x="220" y="0"/>
                  </a:lnTo>
                  <a:lnTo>
                    <a:pt x="220" y="0"/>
                  </a:lnTo>
                  <a:lnTo>
                    <a:pt x="223" y="0"/>
                  </a:lnTo>
                  <a:lnTo>
                    <a:pt x="223" y="0"/>
                  </a:lnTo>
                  <a:lnTo>
                    <a:pt x="225" y="0"/>
                  </a:lnTo>
                  <a:lnTo>
                    <a:pt x="225" y="0"/>
                  </a:lnTo>
                  <a:lnTo>
                    <a:pt x="225" y="0"/>
                  </a:lnTo>
                  <a:lnTo>
                    <a:pt x="225" y="0"/>
                  </a:lnTo>
                  <a:lnTo>
                    <a:pt x="225" y="0"/>
                  </a:lnTo>
                  <a:lnTo>
                    <a:pt x="227" y="0"/>
                  </a:lnTo>
                  <a:lnTo>
                    <a:pt x="227"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59" name="Freeform 259"/>
            <p:cNvSpPr>
              <a:spLocks/>
            </p:cNvSpPr>
            <p:nvPr/>
          </p:nvSpPr>
          <p:spPr bwMode="auto">
            <a:xfrm>
              <a:off x="3378200" y="2824163"/>
              <a:ext cx="492125" cy="365125"/>
            </a:xfrm>
            <a:custGeom>
              <a:avLst/>
              <a:gdLst/>
              <a:ahLst/>
              <a:cxnLst>
                <a:cxn ang="0">
                  <a:pos x="232" y="12"/>
                </a:cxn>
                <a:cxn ang="0">
                  <a:pos x="237" y="21"/>
                </a:cxn>
                <a:cxn ang="0">
                  <a:pos x="239" y="43"/>
                </a:cxn>
                <a:cxn ang="0">
                  <a:pos x="253" y="38"/>
                </a:cxn>
                <a:cxn ang="0">
                  <a:pos x="267" y="31"/>
                </a:cxn>
                <a:cxn ang="0">
                  <a:pos x="284" y="26"/>
                </a:cxn>
                <a:cxn ang="0">
                  <a:pos x="294" y="29"/>
                </a:cxn>
                <a:cxn ang="0">
                  <a:pos x="308" y="29"/>
                </a:cxn>
                <a:cxn ang="0">
                  <a:pos x="303" y="36"/>
                </a:cxn>
                <a:cxn ang="0">
                  <a:pos x="289" y="40"/>
                </a:cxn>
                <a:cxn ang="0">
                  <a:pos x="272" y="40"/>
                </a:cxn>
                <a:cxn ang="0">
                  <a:pos x="256" y="43"/>
                </a:cxn>
                <a:cxn ang="0">
                  <a:pos x="244" y="52"/>
                </a:cxn>
                <a:cxn ang="0">
                  <a:pos x="232" y="59"/>
                </a:cxn>
                <a:cxn ang="0">
                  <a:pos x="239" y="71"/>
                </a:cxn>
                <a:cxn ang="0">
                  <a:pos x="239" y="83"/>
                </a:cxn>
                <a:cxn ang="0">
                  <a:pos x="227" y="97"/>
                </a:cxn>
                <a:cxn ang="0">
                  <a:pos x="227" y="112"/>
                </a:cxn>
                <a:cxn ang="0">
                  <a:pos x="208" y="112"/>
                </a:cxn>
                <a:cxn ang="0">
                  <a:pos x="208" y="121"/>
                </a:cxn>
                <a:cxn ang="0">
                  <a:pos x="206" y="133"/>
                </a:cxn>
                <a:cxn ang="0">
                  <a:pos x="194" y="142"/>
                </a:cxn>
                <a:cxn ang="0">
                  <a:pos x="189" y="159"/>
                </a:cxn>
                <a:cxn ang="0">
                  <a:pos x="182" y="173"/>
                </a:cxn>
                <a:cxn ang="0">
                  <a:pos x="168" y="168"/>
                </a:cxn>
                <a:cxn ang="0">
                  <a:pos x="156" y="176"/>
                </a:cxn>
                <a:cxn ang="0">
                  <a:pos x="152" y="183"/>
                </a:cxn>
                <a:cxn ang="0">
                  <a:pos x="135" y="185"/>
                </a:cxn>
                <a:cxn ang="0">
                  <a:pos x="125" y="199"/>
                </a:cxn>
                <a:cxn ang="0">
                  <a:pos x="125" y="218"/>
                </a:cxn>
                <a:cxn ang="0">
                  <a:pos x="109" y="223"/>
                </a:cxn>
                <a:cxn ang="0">
                  <a:pos x="90" y="225"/>
                </a:cxn>
                <a:cxn ang="0">
                  <a:pos x="73" y="228"/>
                </a:cxn>
                <a:cxn ang="0">
                  <a:pos x="54" y="228"/>
                </a:cxn>
                <a:cxn ang="0">
                  <a:pos x="38" y="228"/>
                </a:cxn>
                <a:cxn ang="0">
                  <a:pos x="21" y="221"/>
                </a:cxn>
                <a:cxn ang="0">
                  <a:pos x="12" y="213"/>
                </a:cxn>
                <a:cxn ang="0">
                  <a:pos x="21" y="199"/>
                </a:cxn>
                <a:cxn ang="0">
                  <a:pos x="28" y="185"/>
                </a:cxn>
                <a:cxn ang="0">
                  <a:pos x="14" y="178"/>
                </a:cxn>
                <a:cxn ang="0">
                  <a:pos x="7" y="159"/>
                </a:cxn>
                <a:cxn ang="0">
                  <a:pos x="5" y="140"/>
                </a:cxn>
                <a:cxn ang="0">
                  <a:pos x="9" y="126"/>
                </a:cxn>
                <a:cxn ang="0">
                  <a:pos x="0" y="114"/>
                </a:cxn>
                <a:cxn ang="0">
                  <a:pos x="7" y="100"/>
                </a:cxn>
                <a:cxn ang="0">
                  <a:pos x="14" y="88"/>
                </a:cxn>
                <a:cxn ang="0">
                  <a:pos x="19" y="71"/>
                </a:cxn>
                <a:cxn ang="0">
                  <a:pos x="36" y="78"/>
                </a:cxn>
                <a:cxn ang="0">
                  <a:pos x="47" y="81"/>
                </a:cxn>
                <a:cxn ang="0">
                  <a:pos x="59" y="71"/>
                </a:cxn>
                <a:cxn ang="0">
                  <a:pos x="69" y="62"/>
                </a:cxn>
                <a:cxn ang="0">
                  <a:pos x="83" y="57"/>
                </a:cxn>
                <a:cxn ang="0">
                  <a:pos x="92" y="40"/>
                </a:cxn>
                <a:cxn ang="0">
                  <a:pos x="102" y="31"/>
                </a:cxn>
                <a:cxn ang="0">
                  <a:pos x="116" y="24"/>
                </a:cxn>
                <a:cxn ang="0">
                  <a:pos x="133" y="29"/>
                </a:cxn>
                <a:cxn ang="0">
                  <a:pos x="147" y="31"/>
                </a:cxn>
                <a:cxn ang="0">
                  <a:pos x="161" y="38"/>
                </a:cxn>
                <a:cxn ang="0">
                  <a:pos x="178" y="31"/>
                </a:cxn>
                <a:cxn ang="0">
                  <a:pos x="189" y="33"/>
                </a:cxn>
                <a:cxn ang="0">
                  <a:pos x="199" y="21"/>
                </a:cxn>
                <a:cxn ang="0">
                  <a:pos x="211" y="14"/>
                </a:cxn>
                <a:cxn ang="0">
                  <a:pos x="218" y="3"/>
                </a:cxn>
              </a:cxnLst>
              <a:rect l="0" t="0" r="r" b="b"/>
              <a:pathLst>
                <a:path w="310" h="230">
                  <a:moveTo>
                    <a:pt x="227" y="0"/>
                  </a:moveTo>
                  <a:lnTo>
                    <a:pt x="227" y="0"/>
                  </a:lnTo>
                  <a:lnTo>
                    <a:pt x="227" y="0"/>
                  </a:lnTo>
                  <a:lnTo>
                    <a:pt x="230" y="0"/>
                  </a:lnTo>
                  <a:lnTo>
                    <a:pt x="230" y="0"/>
                  </a:lnTo>
                  <a:lnTo>
                    <a:pt x="230" y="0"/>
                  </a:lnTo>
                  <a:lnTo>
                    <a:pt x="230" y="3"/>
                  </a:lnTo>
                  <a:lnTo>
                    <a:pt x="232" y="3"/>
                  </a:lnTo>
                  <a:lnTo>
                    <a:pt x="232" y="3"/>
                  </a:lnTo>
                  <a:lnTo>
                    <a:pt x="232" y="3"/>
                  </a:lnTo>
                  <a:lnTo>
                    <a:pt x="232" y="3"/>
                  </a:lnTo>
                  <a:lnTo>
                    <a:pt x="234" y="3"/>
                  </a:lnTo>
                  <a:lnTo>
                    <a:pt x="234" y="5"/>
                  </a:lnTo>
                  <a:lnTo>
                    <a:pt x="234" y="5"/>
                  </a:lnTo>
                  <a:lnTo>
                    <a:pt x="234" y="5"/>
                  </a:lnTo>
                  <a:lnTo>
                    <a:pt x="234" y="7"/>
                  </a:lnTo>
                  <a:lnTo>
                    <a:pt x="234" y="7"/>
                  </a:lnTo>
                  <a:lnTo>
                    <a:pt x="234" y="7"/>
                  </a:lnTo>
                  <a:lnTo>
                    <a:pt x="234" y="10"/>
                  </a:lnTo>
                  <a:lnTo>
                    <a:pt x="232" y="10"/>
                  </a:lnTo>
                  <a:lnTo>
                    <a:pt x="232" y="10"/>
                  </a:lnTo>
                  <a:lnTo>
                    <a:pt x="232" y="12"/>
                  </a:lnTo>
                  <a:lnTo>
                    <a:pt x="232" y="12"/>
                  </a:lnTo>
                  <a:lnTo>
                    <a:pt x="232" y="12"/>
                  </a:lnTo>
                  <a:lnTo>
                    <a:pt x="232" y="12"/>
                  </a:lnTo>
                  <a:lnTo>
                    <a:pt x="232" y="12"/>
                  </a:lnTo>
                  <a:lnTo>
                    <a:pt x="234" y="12"/>
                  </a:lnTo>
                  <a:lnTo>
                    <a:pt x="234" y="14"/>
                  </a:lnTo>
                  <a:lnTo>
                    <a:pt x="234" y="14"/>
                  </a:lnTo>
                  <a:lnTo>
                    <a:pt x="234" y="12"/>
                  </a:lnTo>
                  <a:lnTo>
                    <a:pt x="234" y="12"/>
                  </a:lnTo>
                  <a:lnTo>
                    <a:pt x="237" y="12"/>
                  </a:lnTo>
                  <a:lnTo>
                    <a:pt x="237" y="12"/>
                  </a:lnTo>
                  <a:lnTo>
                    <a:pt x="237" y="12"/>
                  </a:lnTo>
                  <a:lnTo>
                    <a:pt x="239" y="12"/>
                  </a:lnTo>
                  <a:lnTo>
                    <a:pt x="239" y="12"/>
                  </a:lnTo>
                  <a:lnTo>
                    <a:pt x="239" y="12"/>
                  </a:lnTo>
                  <a:lnTo>
                    <a:pt x="239" y="14"/>
                  </a:lnTo>
                  <a:lnTo>
                    <a:pt x="239" y="14"/>
                  </a:lnTo>
                  <a:lnTo>
                    <a:pt x="239" y="17"/>
                  </a:lnTo>
                  <a:lnTo>
                    <a:pt x="239" y="17"/>
                  </a:lnTo>
                  <a:lnTo>
                    <a:pt x="239" y="17"/>
                  </a:lnTo>
                  <a:lnTo>
                    <a:pt x="239" y="19"/>
                  </a:lnTo>
                  <a:lnTo>
                    <a:pt x="239" y="19"/>
                  </a:lnTo>
                  <a:lnTo>
                    <a:pt x="239" y="21"/>
                  </a:lnTo>
                  <a:lnTo>
                    <a:pt x="237" y="21"/>
                  </a:lnTo>
                  <a:lnTo>
                    <a:pt x="237" y="21"/>
                  </a:lnTo>
                  <a:lnTo>
                    <a:pt x="237" y="21"/>
                  </a:lnTo>
                  <a:lnTo>
                    <a:pt x="237" y="24"/>
                  </a:lnTo>
                  <a:lnTo>
                    <a:pt x="237" y="24"/>
                  </a:lnTo>
                  <a:lnTo>
                    <a:pt x="237" y="26"/>
                  </a:lnTo>
                  <a:lnTo>
                    <a:pt x="237" y="26"/>
                  </a:lnTo>
                  <a:lnTo>
                    <a:pt x="237" y="29"/>
                  </a:lnTo>
                  <a:lnTo>
                    <a:pt x="237" y="29"/>
                  </a:lnTo>
                  <a:lnTo>
                    <a:pt x="237" y="31"/>
                  </a:lnTo>
                  <a:lnTo>
                    <a:pt x="237" y="31"/>
                  </a:lnTo>
                  <a:lnTo>
                    <a:pt x="237" y="31"/>
                  </a:lnTo>
                  <a:lnTo>
                    <a:pt x="237" y="31"/>
                  </a:lnTo>
                  <a:lnTo>
                    <a:pt x="237" y="33"/>
                  </a:lnTo>
                  <a:lnTo>
                    <a:pt x="237" y="33"/>
                  </a:lnTo>
                  <a:lnTo>
                    <a:pt x="234" y="33"/>
                  </a:lnTo>
                  <a:lnTo>
                    <a:pt x="234" y="36"/>
                  </a:lnTo>
                  <a:lnTo>
                    <a:pt x="237" y="36"/>
                  </a:lnTo>
                  <a:lnTo>
                    <a:pt x="237" y="36"/>
                  </a:lnTo>
                  <a:lnTo>
                    <a:pt x="237" y="38"/>
                  </a:lnTo>
                  <a:lnTo>
                    <a:pt x="237" y="38"/>
                  </a:lnTo>
                  <a:lnTo>
                    <a:pt x="237" y="38"/>
                  </a:lnTo>
                  <a:lnTo>
                    <a:pt x="237" y="40"/>
                  </a:lnTo>
                  <a:lnTo>
                    <a:pt x="239" y="40"/>
                  </a:lnTo>
                  <a:lnTo>
                    <a:pt x="239" y="40"/>
                  </a:lnTo>
                  <a:lnTo>
                    <a:pt x="239" y="40"/>
                  </a:lnTo>
                  <a:lnTo>
                    <a:pt x="239" y="43"/>
                  </a:lnTo>
                  <a:lnTo>
                    <a:pt x="239" y="43"/>
                  </a:lnTo>
                  <a:lnTo>
                    <a:pt x="239" y="43"/>
                  </a:lnTo>
                  <a:lnTo>
                    <a:pt x="239" y="43"/>
                  </a:lnTo>
                  <a:lnTo>
                    <a:pt x="241" y="43"/>
                  </a:lnTo>
                  <a:lnTo>
                    <a:pt x="241" y="45"/>
                  </a:lnTo>
                  <a:lnTo>
                    <a:pt x="241" y="45"/>
                  </a:lnTo>
                  <a:lnTo>
                    <a:pt x="241" y="45"/>
                  </a:lnTo>
                  <a:lnTo>
                    <a:pt x="244" y="45"/>
                  </a:lnTo>
                  <a:lnTo>
                    <a:pt x="244" y="45"/>
                  </a:lnTo>
                  <a:lnTo>
                    <a:pt x="244" y="43"/>
                  </a:lnTo>
                  <a:lnTo>
                    <a:pt x="246" y="43"/>
                  </a:lnTo>
                  <a:lnTo>
                    <a:pt x="246" y="43"/>
                  </a:lnTo>
                  <a:lnTo>
                    <a:pt x="246" y="43"/>
                  </a:lnTo>
                  <a:lnTo>
                    <a:pt x="246" y="43"/>
                  </a:lnTo>
                  <a:lnTo>
                    <a:pt x="246" y="40"/>
                  </a:lnTo>
                  <a:lnTo>
                    <a:pt x="249" y="40"/>
                  </a:lnTo>
                  <a:lnTo>
                    <a:pt x="249" y="40"/>
                  </a:lnTo>
                  <a:lnTo>
                    <a:pt x="249" y="40"/>
                  </a:lnTo>
                  <a:lnTo>
                    <a:pt x="251" y="40"/>
                  </a:lnTo>
                  <a:lnTo>
                    <a:pt x="251" y="40"/>
                  </a:lnTo>
                  <a:lnTo>
                    <a:pt x="251" y="40"/>
                  </a:lnTo>
                  <a:lnTo>
                    <a:pt x="251" y="40"/>
                  </a:lnTo>
                  <a:lnTo>
                    <a:pt x="251" y="38"/>
                  </a:lnTo>
                  <a:lnTo>
                    <a:pt x="253" y="38"/>
                  </a:lnTo>
                  <a:lnTo>
                    <a:pt x="253" y="38"/>
                  </a:lnTo>
                  <a:lnTo>
                    <a:pt x="253" y="38"/>
                  </a:lnTo>
                  <a:lnTo>
                    <a:pt x="253" y="38"/>
                  </a:lnTo>
                  <a:lnTo>
                    <a:pt x="256" y="38"/>
                  </a:lnTo>
                  <a:lnTo>
                    <a:pt x="256" y="36"/>
                  </a:lnTo>
                  <a:lnTo>
                    <a:pt x="256" y="36"/>
                  </a:lnTo>
                  <a:lnTo>
                    <a:pt x="258" y="36"/>
                  </a:lnTo>
                  <a:lnTo>
                    <a:pt x="258" y="36"/>
                  </a:lnTo>
                  <a:lnTo>
                    <a:pt x="258" y="36"/>
                  </a:lnTo>
                  <a:lnTo>
                    <a:pt x="260" y="36"/>
                  </a:lnTo>
                  <a:lnTo>
                    <a:pt x="260" y="36"/>
                  </a:lnTo>
                  <a:lnTo>
                    <a:pt x="260" y="36"/>
                  </a:lnTo>
                  <a:lnTo>
                    <a:pt x="260" y="36"/>
                  </a:lnTo>
                  <a:lnTo>
                    <a:pt x="263" y="36"/>
                  </a:lnTo>
                  <a:lnTo>
                    <a:pt x="263" y="36"/>
                  </a:lnTo>
                  <a:lnTo>
                    <a:pt x="263" y="33"/>
                  </a:lnTo>
                  <a:lnTo>
                    <a:pt x="263" y="33"/>
                  </a:lnTo>
                  <a:lnTo>
                    <a:pt x="265" y="33"/>
                  </a:lnTo>
                  <a:lnTo>
                    <a:pt x="265" y="31"/>
                  </a:lnTo>
                  <a:lnTo>
                    <a:pt x="265" y="31"/>
                  </a:lnTo>
                  <a:lnTo>
                    <a:pt x="265" y="31"/>
                  </a:lnTo>
                  <a:lnTo>
                    <a:pt x="265" y="31"/>
                  </a:lnTo>
                  <a:lnTo>
                    <a:pt x="265" y="31"/>
                  </a:lnTo>
                  <a:lnTo>
                    <a:pt x="267" y="31"/>
                  </a:lnTo>
                  <a:lnTo>
                    <a:pt x="267" y="31"/>
                  </a:lnTo>
                  <a:lnTo>
                    <a:pt x="267" y="29"/>
                  </a:lnTo>
                  <a:lnTo>
                    <a:pt x="267" y="29"/>
                  </a:lnTo>
                  <a:lnTo>
                    <a:pt x="270" y="29"/>
                  </a:lnTo>
                  <a:lnTo>
                    <a:pt x="270" y="29"/>
                  </a:lnTo>
                  <a:lnTo>
                    <a:pt x="270" y="29"/>
                  </a:lnTo>
                  <a:lnTo>
                    <a:pt x="272" y="29"/>
                  </a:lnTo>
                  <a:lnTo>
                    <a:pt x="272" y="29"/>
                  </a:lnTo>
                  <a:lnTo>
                    <a:pt x="272" y="26"/>
                  </a:lnTo>
                  <a:lnTo>
                    <a:pt x="272" y="26"/>
                  </a:lnTo>
                  <a:lnTo>
                    <a:pt x="272" y="26"/>
                  </a:lnTo>
                  <a:lnTo>
                    <a:pt x="275" y="26"/>
                  </a:lnTo>
                  <a:lnTo>
                    <a:pt x="275" y="26"/>
                  </a:lnTo>
                  <a:lnTo>
                    <a:pt x="275" y="24"/>
                  </a:lnTo>
                  <a:lnTo>
                    <a:pt x="275" y="24"/>
                  </a:lnTo>
                  <a:lnTo>
                    <a:pt x="277" y="24"/>
                  </a:lnTo>
                  <a:lnTo>
                    <a:pt x="277" y="24"/>
                  </a:lnTo>
                  <a:lnTo>
                    <a:pt x="279" y="24"/>
                  </a:lnTo>
                  <a:lnTo>
                    <a:pt x="279" y="24"/>
                  </a:lnTo>
                  <a:lnTo>
                    <a:pt x="279" y="24"/>
                  </a:lnTo>
                  <a:lnTo>
                    <a:pt x="282" y="24"/>
                  </a:lnTo>
                  <a:lnTo>
                    <a:pt x="282" y="24"/>
                  </a:lnTo>
                  <a:lnTo>
                    <a:pt x="284" y="24"/>
                  </a:lnTo>
                  <a:lnTo>
                    <a:pt x="284" y="26"/>
                  </a:lnTo>
                  <a:lnTo>
                    <a:pt x="284" y="26"/>
                  </a:lnTo>
                  <a:lnTo>
                    <a:pt x="284" y="26"/>
                  </a:lnTo>
                  <a:lnTo>
                    <a:pt x="286" y="26"/>
                  </a:lnTo>
                  <a:lnTo>
                    <a:pt x="286" y="26"/>
                  </a:lnTo>
                  <a:lnTo>
                    <a:pt x="286" y="29"/>
                  </a:lnTo>
                  <a:lnTo>
                    <a:pt x="284" y="29"/>
                  </a:lnTo>
                  <a:lnTo>
                    <a:pt x="284" y="29"/>
                  </a:lnTo>
                  <a:lnTo>
                    <a:pt x="284" y="29"/>
                  </a:lnTo>
                  <a:lnTo>
                    <a:pt x="284" y="29"/>
                  </a:lnTo>
                  <a:lnTo>
                    <a:pt x="284" y="31"/>
                  </a:lnTo>
                  <a:lnTo>
                    <a:pt x="284" y="31"/>
                  </a:lnTo>
                  <a:lnTo>
                    <a:pt x="284" y="31"/>
                  </a:lnTo>
                  <a:lnTo>
                    <a:pt x="286" y="31"/>
                  </a:lnTo>
                  <a:lnTo>
                    <a:pt x="286" y="31"/>
                  </a:lnTo>
                  <a:lnTo>
                    <a:pt x="286" y="31"/>
                  </a:lnTo>
                  <a:lnTo>
                    <a:pt x="289" y="31"/>
                  </a:lnTo>
                  <a:lnTo>
                    <a:pt x="289" y="31"/>
                  </a:lnTo>
                  <a:lnTo>
                    <a:pt x="289" y="29"/>
                  </a:lnTo>
                  <a:lnTo>
                    <a:pt x="291" y="29"/>
                  </a:lnTo>
                  <a:lnTo>
                    <a:pt x="291" y="29"/>
                  </a:lnTo>
                  <a:lnTo>
                    <a:pt x="291" y="29"/>
                  </a:lnTo>
                  <a:lnTo>
                    <a:pt x="294" y="29"/>
                  </a:lnTo>
                  <a:lnTo>
                    <a:pt x="294" y="29"/>
                  </a:lnTo>
                  <a:lnTo>
                    <a:pt x="294" y="29"/>
                  </a:lnTo>
                  <a:lnTo>
                    <a:pt x="294" y="29"/>
                  </a:lnTo>
                  <a:lnTo>
                    <a:pt x="296" y="29"/>
                  </a:lnTo>
                  <a:lnTo>
                    <a:pt x="296" y="26"/>
                  </a:lnTo>
                  <a:lnTo>
                    <a:pt x="296" y="26"/>
                  </a:lnTo>
                  <a:lnTo>
                    <a:pt x="296" y="26"/>
                  </a:lnTo>
                  <a:lnTo>
                    <a:pt x="298" y="26"/>
                  </a:lnTo>
                  <a:lnTo>
                    <a:pt x="298" y="26"/>
                  </a:lnTo>
                  <a:lnTo>
                    <a:pt x="298" y="26"/>
                  </a:lnTo>
                  <a:lnTo>
                    <a:pt x="298" y="26"/>
                  </a:lnTo>
                  <a:lnTo>
                    <a:pt x="301" y="26"/>
                  </a:lnTo>
                  <a:lnTo>
                    <a:pt x="301" y="26"/>
                  </a:lnTo>
                  <a:lnTo>
                    <a:pt x="301" y="26"/>
                  </a:lnTo>
                  <a:lnTo>
                    <a:pt x="301" y="26"/>
                  </a:lnTo>
                  <a:lnTo>
                    <a:pt x="303" y="26"/>
                  </a:lnTo>
                  <a:lnTo>
                    <a:pt x="303" y="26"/>
                  </a:lnTo>
                  <a:lnTo>
                    <a:pt x="303" y="26"/>
                  </a:lnTo>
                  <a:lnTo>
                    <a:pt x="305" y="26"/>
                  </a:lnTo>
                  <a:lnTo>
                    <a:pt x="305" y="26"/>
                  </a:lnTo>
                  <a:lnTo>
                    <a:pt x="305" y="26"/>
                  </a:lnTo>
                  <a:lnTo>
                    <a:pt x="308" y="26"/>
                  </a:lnTo>
                  <a:lnTo>
                    <a:pt x="308" y="26"/>
                  </a:lnTo>
                  <a:lnTo>
                    <a:pt x="308" y="29"/>
                  </a:lnTo>
                  <a:lnTo>
                    <a:pt x="308" y="29"/>
                  </a:lnTo>
                  <a:lnTo>
                    <a:pt x="308" y="29"/>
                  </a:lnTo>
                  <a:lnTo>
                    <a:pt x="310" y="29"/>
                  </a:lnTo>
                  <a:lnTo>
                    <a:pt x="310" y="31"/>
                  </a:lnTo>
                  <a:lnTo>
                    <a:pt x="310" y="31"/>
                  </a:lnTo>
                  <a:lnTo>
                    <a:pt x="308" y="31"/>
                  </a:lnTo>
                  <a:lnTo>
                    <a:pt x="308" y="31"/>
                  </a:lnTo>
                  <a:lnTo>
                    <a:pt x="308" y="31"/>
                  </a:lnTo>
                  <a:lnTo>
                    <a:pt x="308" y="31"/>
                  </a:lnTo>
                  <a:lnTo>
                    <a:pt x="308" y="29"/>
                  </a:lnTo>
                  <a:lnTo>
                    <a:pt x="305" y="29"/>
                  </a:lnTo>
                  <a:lnTo>
                    <a:pt x="305" y="31"/>
                  </a:lnTo>
                  <a:lnTo>
                    <a:pt x="305" y="31"/>
                  </a:lnTo>
                  <a:lnTo>
                    <a:pt x="305" y="31"/>
                  </a:lnTo>
                  <a:lnTo>
                    <a:pt x="303" y="31"/>
                  </a:lnTo>
                  <a:lnTo>
                    <a:pt x="303" y="31"/>
                  </a:lnTo>
                  <a:lnTo>
                    <a:pt x="301" y="31"/>
                  </a:lnTo>
                  <a:lnTo>
                    <a:pt x="301" y="31"/>
                  </a:lnTo>
                  <a:lnTo>
                    <a:pt x="301" y="31"/>
                  </a:lnTo>
                  <a:lnTo>
                    <a:pt x="301" y="31"/>
                  </a:lnTo>
                  <a:lnTo>
                    <a:pt x="301" y="33"/>
                  </a:lnTo>
                  <a:lnTo>
                    <a:pt x="301" y="33"/>
                  </a:lnTo>
                  <a:lnTo>
                    <a:pt x="301" y="33"/>
                  </a:lnTo>
                  <a:lnTo>
                    <a:pt x="303" y="33"/>
                  </a:lnTo>
                  <a:lnTo>
                    <a:pt x="303" y="36"/>
                  </a:lnTo>
                  <a:lnTo>
                    <a:pt x="303" y="36"/>
                  </a:lnTo>
                  <a:lnTo>
                    <a:pt x="303" y="36"/>
                  </a:lnTo>
                  <a:lnTo>
                    <a:pt x="303" y="38"/>
                  </a:lnTo>
                  <a:lnTo>
                    <a:pt x="303" y="38"/>
                  </a:lnTo>
                  <a:lnTo>
                    <a:pt x="303" y="36"/>
                  </a:lnTo>
                  <a:lnTo>
                    <a:pt x="301" y="36"/>
                  </a:lnTo>
                  <a:lnTo>
                    <a:pt x="301" y="36"/>
                  </a:lnTo>
                  <a:lnTo>
                    <a:pt x="301" y="36"/>
                  </a:lnTo>
                  <a:lnTo>
                    <a:pt x="298" y="36"/>
                  </a:lnTo>
                  <a:lnTo>
                    <a:pt x="298" y="38"/>
                  </a:lnTo>
                  <a:lnTo>
                    <a:pt x="298" y="38"/>
                  </a:lnTo>
                  <a:lnTo>
                    <a:pt x="298" y="38"/>
                  </a:lnTo>
                  <a:lnTo>
                    <a:pt x="298" y="38"/>
                  </a:lnTo>
                  <a:lnTo>
                    <a:pt x="296" y="38"/>
                  </a:lnTo>
                  <a:lnTo>
                    <a:pt x="296" y="38"/>
                  </a:lnTo>
                  <a:lnTo>
                    <a:pt x="294" y="38"/>
                  </a:lnTo>
                  <a:lnTo>
                    <a:pt x="294" y="38"/>
                  </a:lnTo>
                  <a:lnTo>
                    <a:pt x="294" y="40"/>
                  </a:lnTo>
                  <a:lnTo>
                    <a:pt x="294" y="40"/>
                  </a:lnTo>
                  <a:lnTo>
                    <a:pt x="294" y="40"/>
                  </a:lnTo>
                  <a:lnTo>
                    <a:pt x="291" y="40"/>
                  </a:lnTo>
                  <a:lnTo>
                    <a:pt x="291" y="40"/>
                  </a:lnTo>
                  <a:lnTo>
                    <a:pt x="291" y="40"/>
                  </a:lnTo>
                  <a:lnTo>
                    <a:pt x="291" y="40"/>
                  </a:lnTo>
                  <a:lnTo>
                    <a:pt x="289" y="40"/>
                  </a:lnTo>
                  <a:lnTo>
                    <a:pt x="289" y="40"/>
                  </a:lnTo>
                  <a:lnTo>
                    <a:pt x="286" y="40"/>
                  </a:lnTo>
                  <a:lnTo>
                    <a:pt x="286" y="40"/>
                  </a:lnTo>
                  <a:lnTo>
                    <a:pt x="286" y="38"/>
                  </a:lnTo>
                  <a:lnTo>
                    <a:pt x="286" y="38"/>
                  </a:lnTo>
                  <a:lnTo>
                    <a:pt x="284" y="38"/>
                  </a:lnTo>
                  <a:lnTo>
                    <a:pt x="284" y="38"/>
                  </a:lnTo>
                  <a:lnTo>
                    <a:pt x="284" y="38"/>
                  </a:lnTo>
                  <a:lnTo>
                    <a:pt x="282" y="38"/>
                  </a:lnTo>
                  <a:lnTo>
                    <a:pt x="282" y="40"/>
                  </a:lnTo>
                  <a:lnTo>
                    <a:pt x="282" y="40"/>
                  </a:lnTo>
                  <a:lnTo>
                    <a:pt x="279" y="40"/>
                  </a:lnTo>
                  <a:lnTo>
                    <a:pt x="279" y="38"/>
                  </a:lnTo>
                  <a:lnTo>
                    <a:pt x="279" y="38"/>
                  </a:lnTo>
                  <a:lnTo>
                    <a:pt x="279" y="40"/>
                  </a:lnTo>
                  <a:lnTo>
                    <a:pt x="279" y="40"/>
                  </a:lnTo>
                  <a:lnTo>
                    <a:pt x="277" y="40"/>
                  </a:lnTo>
                  <a:lnTo>
                    <a:pt x="277" y="40"/>
                  </a:lnTo>
                  <a:lnTo>
                    <a:pt x="275" y="40"/>
                  </a:lnTo>
                  <a:lnTo>
                    <a:pt x="275" y="40"/>
                  </a:lnTo>
                  <a:lnTo>
                    <a:pt x="275" y="40"/>
                  </a:lnTo>
                  <a:lnTo>
                    <a:pt x="272" y="40"/>
                  </a:lnTo>
                  <a:lnTo>
                    <a:pt x="272" y="40"/>
                  </a:lnTo>
                  <a:lnTo>
                    <a:pt x="272" y="40"/>
                  </a:lnTo>
                  <a:lnTo>
                    <a:pt x="270" y="40"/>
                  </a:lnTo>
                  <a:lnTo>
                    <a:pt x="270" y="40"/>
                  </a:lnTo>
                  <a:lnTo>
                    <a:pt x="267" y="40"/>
                  </a:lnTo>
                  <a:lnTo>
                    <a:pt x="267" y="40"/>
                  </a:lnTo>
                  <a:lnTo>
                    <a:pt x="267" y="40"/>
                  </a:lnTo>
                  <a:lnTo>
                    <a:pt x="267" y="40"/>
                  </a:lnTo>
                  <a:lnTo>
                    <a:pt x="267" y="40"/>
                  </a:lnTo>
                  <a:lnTo>
                    <a:pt x="265" y="40"/>
                  </a:lnTo>
                  <a:lnTo>
                    <a:pt x="265" y="40"/>
                  </a:lnTo>
                  <a:lnTo>
                    <a:pt x="265" y="40"/>
                  </a:lnTo>
                  <a:lnTo>
                    <a:pt x="265" y="40"/>
                  </a:lnTo>
                  <a:lnTo>
                    <a:pt x="263" y="40"/>
                  </a:lnTo>
                  <a:lnTo>
                    <a:pt x="263" y="40"/>
                  </a:lnTo>
                  <a:lnTo>
                    <a:pt x="263" y="40"/>
                  </a:lnTo>
                  <a:lnTo>
                    <a:pt x="263" y="40"/>
                  </a:lnTo>
                  <a:lnTo>
                    <a:pt x="260" y="40"/>
                  </a:lnTo>
                  <a:lnTo>
                    <a:pt x="260" y="40"/>
                  </a:lnTo>
                  <a:lnTo>
                    <a:pt x="260" y="40"/>
                  </a:lnTo>
                  <a:lnTo>
                    <a:pt x="258" y="40"/>
                  </a:lnTo>
                  <a:lnTo>
                    <a:pt x="258" y="40"/>
                  </a:lnTo>
                  <a:lnTo>
                    <a:pt x="258" y="40"/>
                  </a:lnTo>
                  <a:lnTo>
                    <a:pt x="258" y="40"/>
                  </a:lnTo>
                  <a:lnTo>
                    <a:pt x="258" y="43"/>
                  </a:lnTo>
                  <a:lnTo>
                    <a:pt x="256" y="43"/>
                  </a:lnTo>
                  <a:lnTo>
                    <a:pt x="256" y="40"/>
                  </a:lnTo>
                  <a:lnTo>
                    <a:pt x="256" y="40"/>
                  </a:lnTo>
                  <a:lnTo>
                    <a:pt x="256" y="43"/>
                  </a:lnTo>
                  <a:lnTo>
                    <a:pt x="253" y="43"/>
                  </a:lnTo>
                  <a:lnTo>
                    <a:pt x="253" y="43"/>
                  </a:lnTo>
                  <a:lnTo>
                    <a:pt x="253" y="43"/>
                  </a:lnTo>
                  <a:lnTo>
                    <a:pt x="253" y="43"/>
                  </a:lnTo>
                  <a:lnTo>
                    <a:pt x="251" y="43"/>
                  </a:lnTo>
                  <a:lnTo>
                    <a:pt x="251" y="43"/>
                  </a:lnTo>
                  <a:lnTo>
                    <a:pt x="251" y="45"/>
                  </a:lnTo>
                  <a:lnTo>
                    <a:pt x="251" y="45"/>
                  </a:lnTo>
                  <a:lnTo>
                    <a:pt x="251" y="48"/>
                  </a:lnTo>
                  <a:lnTo>
                    <a:pt x="251" y="48"/>
                  </a:lnTo>
                  <a:lnTo>
                    <a:pt x="249" y="48"/>
                  </a:lnTo>
                  <a:lnTo>
                    <a:pt x="249" y="48"/>
                  </a:lnTo>
                  <a:lnTo>
                    <a:pt x="249" y="48"/>
                  </a:lnTo>
                  <a:lnTo>
                    <a:pt x="246" y="48"/>
                  </a:lnTo>
                  <a:lnTo>
                    <a:pt x="246" y="48"/>
                  </a:lnTo>
                  <a:lnTo>
                    <a:pt x="246" y="50"/>
                  </a:lnTo>
                  <a:lnTo>
                    <a:pt x="246" y="50"/>
                  </a:lnTo>
                  <a:lnTo>
                    <a:pt x="244" y="50"/>
                  </a:lnTo>
                  <a:lnTo>
                    <a:pt x="244" y="50"/>
                  </a:lnTo>
                  <a:lnTo>
                    <a:pt x="244" y="50"/>
                  </a:lnTo>
                  <a:lnTo>
                    <a:pt x="244" y="52"/>
                  </a:lnTo>
                  <a:lnTo>
                    <a:pt x="244" y="52"/>
                  </a:lnTo>
                  <a:lnTo>
                    <a:pt x="244" y="50"/>
                  </a:lnTo>
                  <a:lnTo>
                    <a:pt x="241" y="50"/>
                  </a:lnTo>
                  <a:lnTo>
                    <a:pt x="241" y="50"/>
                  </a:lnTo>
                  <a:lnTo>
                    <a:pt x="241" y="50"/>
                  </a:lnTo>
                  <a:lnTo>
                    <a:pt x="241" y="50"/>
                  </a:lnTo>
                  <a:lnTo>
                    <a:pt x="239" y="50"/>
                  </a:lnTo>
                  <a:lnTo>
                    <a:pt x="239" y="50"/>
                  </a:lnTo>
                  <a:lnTo>
                    <a:pt x="239" y="50"/>
                  </a:lnTo>
                  <a:lnTo>
                    <a:pt x="239" y="52"/>
                  </a:lnTo>
                  <a:lnTo>
                    <a:pt x="239" y="52"/>
                  </a:lnTo>
                  <a:lnTo>
                    <a:pt x="239" y="52"/>
                  </a:lnTo>
                  <a:lnTo>
                    <a:pt x="239" y="55"/>
                  </a:lnTo>
                  <a:lnTo>
                    <a:pt x="237" y="55"/>
                  </a:lnTo>
                  <a:lnTo>
                    <a:pt x="237" y="55"/>
                  </a:lnTo>
                  <a:lnTo>
                    <a:pt x="237" y="55"/>
                  </a:lnTo>
                  <a:lnTo>
                    <a:pt x="234" y="55"/>
                  </a:lnTo>
                  <a:lnTo>
                    <a:pt x="234" y="57"/>
                  </a:lnTo>
                  <a:lnTo>
                    <a:pt x="234" y="57"/>
                  </a:lnTo>
                  <a:lnTo>
                    <a:pt x="234" y="57"/>
                  </a:lnTo>
                  <a:lnTo>
                    <a:pt x="234" y="57"/>
                  </a:lnTo>
                  <a:lnTo>
                    <a:pt x="232" y="57"/>
                  </a:lnTo>
                  <a:lnTo>
                    <a:pt x="232" y="59"/>
                  </a:lnTo>
                  <a:lnTo>
                    <a:pt x="232" y="59"/>
                  </a:lnTo>
                  <a:lnTo>
                    <a:pt x="232" y="59"/>
                  </a:lnTo>
                  <a:lnTo>
                    <a:pt x="232" y="59"/>
                  </a:lnTo>
                  <a:lnTo>
                    <a:pt x="232" y="59"/>
                  </a:lnTo>
                  <a:lnTo>
                    <a:pt x="232" y="62"/>
                  </a:lnTo>
                  <a:lnTo>
                    <a:pt x="232" y="62"/>
                  </a:lnTo>
                  <a:lnTo>
                    <a:pt x="232" y="62"/>
                  </a:lnTo>
                  <a:lnTo>
                    <a:pt x="232" y="62"/>
                  </a:lnTo>
                  <a:lnTo>
                    <a:pt x="234" y="62"/>
                  </a:lnTo>
                  <a:lnTo>
                    <a:pt x="234" y="62"/>
                  </a:lnTo>
                  <a:lnTo>
                    <a:pt x="234" y="64"/>
                  </a:lnTo>
                  <a:lnTo>
                    <a:pt x="234" y="64"/>
                  </a:lnTo>
                  <a:lnTo>
                    <a:pt x="234" y="64"/>
                  </a:lnTo>
                  <a:lnTo>
                    <a:pt x="237" y="64"/>
                  </a:lnTo>
                  <a:lnTo>
                    <a:pt x="237" y="67"/>
                  </a:lnTo>
                  <a:lnTo>
                    <a:pt x="237" y="67"/>
                  </a:lnTo>
                  <a:lnTo>
                    <a:pt x="237" y="67"/>
                  </a:lnTo>
                  <a:lnTo>
                    <a:pt x="237" y="69"/>
                  </a:lnTo>
                  <a:lnTo>
                    <a:pt x="239" y="69"/>
                  </a:lnTo>
                  <a:lnTo>
                    <a:pt x="239" y="69"/>
                  </a:lnTo>
                  <a:lnTo>
                    <a:pt x="239" y="71"/>
                  </a:lnTo>
                  <a:lnTo>
                    <a:pt x="237" y="71"/>
                  </a:lnTo>
                  <a:lnTo>
                    <a:pt x="237" y="71"/>
                  </a:lnTo>
                  <a:lnTo>
                    <a:pt x="239" y="71"/>
                  </a:lnTo>
                  <a:lnTo>
                    <a:pt x="239" y="71"/>
                  </a:lnTo>
                  <a:lnTo>
                    <a:pt x="239" y="71"/>
                  </a:lnTo>
                  <a:lnTo>
                    <a:pt x="239" y="71"/>
                  </a:lnTo>
                  <a:lnTo>
                    <a:pt x="239" y="74"/>
                  </a:lnTo>
                  <a:lnTo>
                    <a:pt x="239" y="74"/>
                  </a:lnTo>
                  <a:lnTo>
                    <a:pt x="239" y="74"/>
                  </a:lnTo>
                  <a:lnTo>
                    <a:pt x="239" y="74"/>
                  </a:lnTo>
                  <a:lnTo>
                    <a:pt x="239" y="76"/>
                  </a:lnTo>
                  <a:lnTo>
                    <a:pt x="241" y="76"/>
                  </a:lnTo>
                  <a:lnTo>
                    <a:pt x="241" y="76"/>
                  </a:lnTo>
                  <a:lnTo>
                    <a:pt x="239" y="76"/>
                  </a:lnTo>
                  <a:lnTo>
                    <a:pt x="239" y="78"/>
                  </a:lnTo>
                  <a:lnTo>
                    <a:pt x="239" y="78"/>
                  </a:lnTo>
                  <a:lnTo>
                    <a:pt x="239" y="78"/>
                  </a:lnTo>
                  <a:lnTo>
                    <a:pt x="239" y="78"/>
                  </a:lnTo>
                  <a:lnTo>
                    <a:pt x="239" y="81"/>
                  </a:lnTo>
                  <a:lnTo>
                    <a:pt x="239" y="81"/>
                  </a:lnTo>
                  <a:lnTo>
                    <a:pt x="239" y="81"/>
                  </a:lnTo>
                  <a:lnTo>
                    <a:pt x="239" y="81"/>
                  </a:lnTo>
                  <a:lnTo>
                    <a:pt x="239" y="81"/>
                  </a:lnTo>
                  <a:lnTo>
                    <a:pt x="241" y="81"/>
                  </a:lnTo>
                  <a:lnTo>
                    <a:pt x="241" y="83"/>
                  </a:lnTo>
                  <a:lnTo>
                    <a:pt x="239" y="83"/>
                  </a:lnTo>
                  <a:lnTo>
                    <a:pt x="239" y="83"/>
                  </a:lnTo>
                  <a:lnTo>
                    <a:pt x="239" y="83"/>
                  </a:lnTo>
                  <a:lnTo>
                    <a:pt x="239" y="83"/>
                  </a:lnTo>
                  <a:lnTo>
                    <a:pt x="239" y="85"/>
                  </a:lnTo>
                  <a:lnTo>
                    <a:pt x="239" y="85"/>
                  </a:lnTo>
                  <a:lnTo>
                    <a:pt x="239" y="88"/>
                  </a:lnTo>
                  <a:lnTo>
                    <a:pt x="237" y="88"/>
                  </a:lnTo>
                  <a:lnTo>
                    <a:pt x="237" y="88"/>
                  </a:lnTo>
                  <a:lnTo>
                    <a:pt x="237" y="88"/>
                  </a:lnTo>
                  <a:lnTo>
                    <a:pt x="234" y="88"/>
                  </a:lnTo>
                  <a:lnTo>
                    <a:pt x="234" y="90"/>
                  </a:lnTo>
                  <a:lnTo>
                    <a:pt x="234" y="90"/>
                  </a:lnTo>
                  <a:lnTo>
                    <a:pt x="234" y="90"/>
                  </a:lnTo>
                  <a:lnTo>
                    <a:pt x="234" y="90"/>
                  </a:lnTo>
                  <a:lnTo>
                    <a:pt x="232" y="90"/>
                  </a:lnTo>
                  <a:lnTo>
                    <a:pt x="232" y="90"/>
                  </a:lnTo>
                  <a:lnTo>
                    <a:pt x="232" y="93"/>
                  </a:lnTo>
                  <a:lnTo>
                    <a:pt x="232" y="93"/>
                  </a:lnTo>
                  <a:lnTo>
                    <a:pt x="232" y="93"/>
                  </a:lnTo>
                  <a:lnTo>
                    <a:pt x="232" y="93"/>
                  </a:lnTo>
                  <a:lnTo>
                    <a:pt x="230" y="93"/>
                  </a:lnTo>
                  <a:lnTo>
                    <a:pt x="230" y="95"/>
                  </a:lnTo>
                  <a:lnTo>
                    <a:pt x="230" y="95"/>
                  </a:lnTo>
                  <a:lnTo>
                    <a:pt x="227" y="95"/>
                  </a:lnTo>
                  <a:lnTo>
                    <a:pt x="227" y="95"/>
                  </a:lnTo>
                  <a:lnTo>
                    <a:pt x="227" y="97"/>
                  </a:lnTo>
                  <a:lnTo>
                    <a:pt x="227" y="97"/>
                  </a:lnTo>
                  <a:lnTo>
                    <a:pt x="227" y="97"/>
                  </a:lnTo>
                  <a:lnTo>
                    <a:pt x="227" y="97"/>
                  </a:lnTo>
                  <a:lnTo>
                    <a:pt x="227" y="100"/>
                  </a:lnTo>
                  <a:lnTo>
                    <a:pt x="227" y="100"/>
                  </a:lnTo>
                  <a:lnTo>
                    <a:pt x="227" y="100"/>
                  </a:lnTo>
                  <a:lnTo>
                    <a:pt x="227" y="100"/>
                  </a:lnTo>
                  <a:lnTo>
                    <a:pt x="227" y="102"/>
                  </a:lnTo>
                  <a:lnTo>
                    <a:pt x="227" y="102"/>
                  </a:lnTo>
                  <a:lnTo>
                    <a:pt x="227" y="102"/>
                  </a:lnTo>
                  <a:lnTo>
                    <a:pt x="230" y="102"/>
                  </a:lnTo>
                  <a:lnTo>
                    <a:pt x="230" y="102"/>
                  </a:lnTo>
                  <a:lnTo>
                    <a:pt x="230" y="104"/>
                  </a:lnTo>
                  <a:lnTo>
                    <a:pt x="230" y="104"/>
                  </a:lnTo>
                  <a:lnTo>
                    <a:pt x="230" y="104"/>
                  </a:lnTo>
                  <a:lnTo>
                    <a:pt x="230" y="107"/>
                  </a:lnTo>
                  <a:lnTo>
                    <a:pt x="230" y="107"/>
                  </a:lnTo>
                  <a:lnTo>
                    <a:pt x="230" y="109"/>
                  </a:lnTo>
                  <a:lnTo>
                    <a:pt x="230" y="109"/>
                  </a:lnTo>
                  <a:lnTo>
                    <a:pt x="227" y="109"/>
                  </a:lnTo>
                  <a:lnTo>
                    <a:pt x="227" y="109"/>
                  </a:lnTo>
                  <a:lnTo>
                    <a:pt x="227" y="112"/>
                  </a:lnTo>
                  <a:lnTo>
                    <a:pt x="227" y="112"/>
                  </a:lnTo>
                  <a:lnTo>
                    <a:pt x="227" y="112"/>
                  </a:lnTo>
                  <a:lnTo>
                    <a:pt x="225" y="112"/>
                  </a:lnTo>
                  <a:lnTo>
                    <a:pt x="225" y="112"/>
                  </a:lnTo>
                  <a:lnTo>
                    <a:pt x="225" y="112"/>
                  </a:lnTo>
                  <a:lnTo>
                    <a:pt x="225" y="112"/>
                  </a:lnTo>
                  <a:lnTo>
                    <a:pt x="223" y="112"/>
                  </a:lnTo>
                  <a:lnTo>
                    <a:pt x="223" y="114"/>
                  </a:lnTo>
                  <a:lnTo>
                    <a:pt x="223" y="114"/>
                  </a:lnTo>
                  <a:lnTo>
                    <a:pt x="220" y="114"/>
                  </a:lnTo>
                  <a:lnTo>
                    <a:pt x="220" y="114"/>
                  </a:lnTo>
                  <a:lnTo>
                    <a:pt x="220" y="114"/>
                  </a:lnTo>
                  <a:lnTo>
                    <a:pt x="218" y="114"/>
                  </a:lnTo>
                  <a:lnTo>
                    <a:pt x="218" y="114"/>
                  </a:lnTo>
                  <a:lnTo>
                    <a:pt x="218" y="114"/>
                  </a:lnTo>
                  <a:lnTo>
                    <a:pt x="215" y="114"/>
                  </a:lnTo>
                  <a:lnTo>
                    <a:pt x="215" y="114"/>
                  </a:lnTo>
                  <a:lnTo>
                    <a:pt x="213" y="114"/>
                  </a:lnTo>
                  <a:lnTo>
                    <a:pt x="213" y="114"/>
                  </a:lnTo>
                  <a:lnTo>
                    <a:pt x="213" y="114"/>
                  </a:lnTo>
                  <a:lnTo>
                    <a:pt x="211" y="114"/>
                  </a:lnTo>
                  <a:lnTo>
                    <a:pt x="211" y="114"/>
                  </a:lnTo>
                  <a:lnTo>
                    <a:pt x="208" y="114"/>
                  </a:lnTo>
                  <a:lnTo>
                    <a:pt x="208" y="112"/>
                  </a:lnTo>
                  <a:lnTo>
                    <a:pt x="208" y="112"/>
                  </a:lnTo>
                  <a:lnTo>
                    <a:pt x="208" y="112"/>
                  </a:lnTo>
                  <a:lnTo>
                    <a:pt x="206" y="112"/>
                  </a:lnTo>
                  <a:lnTo>
                    <a:pt x="206" y="112"/>
                  </a:lnTo>
                  <a:lnTo>
                    <a:pt x="206" y="112"/>
                  </a:lnTo>
                  <a:lnTo>
                    <a:pt x="206" y="112"/>
                  </a:lnTo>
                  <a:lnTo>
                    <a:pt x="204" y="112"/>
                  </a:lnTo>
                  <a:lnTo>
                    <a:pt x="204" y="112"/>
                  </a:lnTo>
                  <a:lnTo>
                    <a:pt x="204" y="112"/>
                  </a:lnTo>
                  <a:lnTo>
                    <a:pt x="201" y="112"/>
                  </a:lnTo>
                  <a:lnTo>
                    <a:pt x="201" y="114"/>
                  </a:lnTo>
                  <a:lnTo>
                    <a:pt x="201" y="114"/>
                  </a:lnTo>
                  <a:lnTo>
                    <a:pt x="204" y="114"/>
                  </a:lnTo>
                  <a:lnTo>
                    <a:pt x="204" y="116"/>
                  </a:lnTo>
                  <a:lnTo>
                    <a:pt x="204" y="116"/>
                  </a:lnTo>
                  <a:lnTo>
                    <a:pt x="204" y="116"/>
                  </a:lnTo>
                  <a:lnTo>
                    <a:pt x="204" y="119"/>
                  </a:lnTo>
                  <a:lnTo>
                    <a:pt x="204" y="119"/>
                  </a:lnTo>
                  <a:lnTo>
                    <a:pt x="206" y="119"/>
                  </a:lnTo>
                  <a:lnTo>
                    <a:pt x="206" y="119"/>
                  </a:lnTo>
                  <a:lnTo>
                    <a:pt x="206" y="119"/>
                  </a:lnTo>
                  <a:lnTo>
                    <a:pt x="206" y="119"/>
                  </a:lnTo>
                  <a:lnTo>
                    <a:pt x="208" y="119"/>
                  </a:lnTo>
                  <a:lnTo>
                    <a:pt x="208" y="119"/>
                  </a:lnTo>
                  <a:lnTo>
                    <a:pt x="208" y="121"/>
                  </a:lnTo>
                  <a:lnTo>
                    <a:pt x="208" y="121"/>
                  </a:lnTo>
                  <a:lnTo>
                    <a:pt x="208" y="121"/>
                  </a:lnTo>
                  <a:lnTo>
                    <a:pt x="208" y="123"/>
                  </a:lnTo>
                  <a:lnTo>
                    <a:pt x="208" y="123"/>
                  </a:lnTo>
                  <a:lnTo>
                    <a:pt x="208" y="123"/>
                  </a:lnTo>
                  <a:lnTo>
                    <a:pt x="208" y="126"/>
                  </a:lnTo>
                  <a:lnTo>
                    <a:pt x="208" y="126"/>
                  </a:lnTo>
                  <a:lnTo>
                    <a:pt x="208" y="126"/>
                  </a:lnTo>
                  <a:lnTo>
                    <a:pt x="211" y="126"/>
                  </a:lnTo>
                  <a:lnTo>
                    <a:pt x="211" y="128"/>
                  </a:lnTo>
                  <a:lnTo>
                    <a:pt x="211" y="128"/>
                  </a:lnTo>
                  <a:lnTo>
                    <a:pt x="211" y="128"/>
                  </a:lnTo>
                  <a:lnTo>
                    <a:pt x="213" y="128"/>
                  </a:lnTo>
                  <a:lnTo>
                    <a:pt x="213" y="130"/>
                  </a:lnTo>
                  <a:lnTo>
                    <a:pt x="211" y="130"/>
                  </a:lnTo>
                  <a:lnTo>
                    <a:pt x="211" y="130"/>
                  </a:lnTo>
                  <a:lnTo>
                    <a:pt x="211" y="130"/>
                  </a:lnTo>
                  <a:lnTo>
                    <a:pt x="211" y="130"/>
                  </a:lnTo>
                  <a:lnTo>
                    <a:pt x="208" y="130"/>
                  </a:lnTo>
                  <a:lnTo>
                    <a:pt x="208" y="130"/>
                  </a:lnTo>
                  <a:lnTo>
                    <a:pt x="208" y="133"/>
                  </a:lnTo>
                  <a:lnTo>
                    <a:pt x="208" y="133"/>
                  </a:lnTo>
                  <a:lnTo>
                    <a:pt x="206" y="133"/>
                  </a:lnTo>
                  <a:lnTo>
                    <a:pt x="206" y="133"/>
                  </a:lnTo>
                  <a:lnTo>
                    <a:pt x="206" y="133"/>
                  </a:lnTo>
                  <a:lnTo>
                    <a:pt x="206" y="133"/>
                  </a:lnTo>
                  <a:lnTo>
                    <a:pt x="206" y="135"/>
                  </a:lnTo>
                  <a:lnTo>
                    <a:pt x="204" y="135"/>
                  </a:lnTo>
                  <a:lnTo>
                    <a:pt x="204" y="135"/>
                  </a:lnTo>
                  <a:lnTo>
                    <a:pt x="204" y="135"/>
                  </a:lnTo>
                  <a:lnTo>
                    <a:pt x="201" y="135"/>
                  </a:lnTo>
                  <a:lnTo>
                    <a:pt x="201" y="135"/>
                  </a:lnTo>
                  <a:lnTo>
                    <a:pt x="201" y="135"/>
                  </a:lnTo>
                  <a:lnTo>
                    <a:pt x="201" y="135"/>
                  </a:lnTo>
                  <a:lnTo>
                    <a:pt x="199" y="135"/>
                  </a:lnTo>
                  <a:lnTo>
                    <a:pt x="199" y="135"/>
                  </a:lnTo>
                  <a:lnTo>
                    <a:pt x="199" y="135"/>
                  </a:lnTo>
                  <a:lnTo>
                    <a:pt x="199" y="135"/>
                  </a:lnTo>
                  <a:lnTo>
                    <a:pt x="196" y="135"/>
                  </a:lnTo>
                  <a:lnTo>
                    <a:pt x="196" y="135"/>
                  </a:lnTo>
                  <a:lnTo>
                    <a:pt x="194" y="135"/>
                  </a:lnTo>
                  <a:lnTo>
                    <a:pt x="194" y="138"/>
                  </a:lnTo>
                  <a:lnTo>
                    <a:pt x="194" y="138"/>
                  </a:lnTo>
                  <a:lnTo>
                    <a:pt x="194" y="138"/>
                  </a:lnTo>
                  <a:lnTo>
                    <a:pt x="194" y="140"/>
                  </a:lnTo>
                  <a:lnTo>
                    <a:pt x="194" y="140"/>
                  </a:lnTo>
                  <a:lnTo>
                    <a:pt x="194" y="140"/>
                  </a:lnTo>
                  <a:lnTo>
                    <a:pt x="194" y="142"/>
                  </a:lnTo>
                  <a:lnTo>
                    <a:pt x="194" y="142"/>
                  </a:lnTo>
                  <a:lnTo>
                    <a:pt x="192" y="142"/>
                  </a:lnTo>
                  <a:lnTo>
                    <a:pt x="192" y="142"/>
                  </a:lnTo>
                  <a:lnTo>
                    <a:pt x="192" y="145"/>
                  </a:lnTo>
                  <a:lnTo>
                    <a:pt x="192" y="145"/>
                  </a:lnTo>
                  <a:lnTo>
                    <a:pt x="194" y="145"/>
                  </a:lnTo>
                  <a:lnTo>
                    <a:pt x="194" y="147"/>
                  </a:lnTo>
                  <a:lnTo>
                    <a:pt x="194" y="147"/>
                  </a:lnTo>
                  <a:lnTo>
                    <a:pt x="192" y="147"/>
                  </a:lnTo>
                  <a:lnTo>
                    <a:pt x="192" y="149"/>
                  </a:lnTo>
                  <a:lnTo>
                    <a:pt x="192" y="149"/>
                  </a:lnTo>
                  <a:lnTo>
                    <a:pt x="192" y="149"/>
                  </a:lnTo>
                  <a:lnTo>
                    <a:pt x="192" y="149"/>
                  </a:lnTo>
                  <a:lnTo>
                    <a:pt x="189" y="149"/>
                  </a:lnTo>
                  <a:lnTo>
                    <a:pt x="189" y="149"/>
                  </a:lnTo>
                  <a:lnTo>
                    <a:pt x="189" y="149"/>
                  </a:lnTo>
                  <a:lnTo>
                    <a:pt x="189" y="152"/>
                  </a:lnTo>
                  <a:lnTo>
                    <a:pt x="189" y="152"/>
                  </a:lnTo>
                  <a:lnTo>
                    <a:pt x="189" y="154"/>
                  </a:lnTo>
                  <a:lnTo>
                    <a:pt x="189" y="154"/>
                  </a:lnTo>
                  <a:lnTo>
                    <a:pt x="189" y="154"/>
                  </a:lnTo>
                  <a:lnTo>
                    <a:pt x="189" y="157"/>
                  </a:lnTo>
                  <a:lnTo>
                    <a:pt x="189" y="157"/>
                  </a:lnTo>
                  <a:lnTo>
                    <a:pt x="189" y="159"/>
                  </a:lnTo>
                  <a:lnTo>
                    <a:pt x="189" y="159"/>
                  </a:lnTo>
                  <a:lnTo>
                    <a:pt x="189" y="159"/>
                  </a:lnTo>
                  <a:lnTo>
                    <a:pt x="189" y="161"/>
                  </a:lnTo>
                  <a:lnTo>
                    <a:pt x="189" y="161"/>
                  </a:lnTo>
                  <a:lnTo>
                    <a:pt x="189" y="164"/>
                  </a:lnTo>
                  <a:lnTo>
                    <a:pt x="189" y="164"/>
                  </a:lnTo>
                  <a:lnTo>
                    <a:pt x="192" y="164"/>
                  </a:lnTo>
                  <a:lnTo>
                    <a:pt x="192" y="166"/>
                  </a:lnTo>
                  <a:lnTo>
                    <a:pt x="189" y="166"/>
                  </a:lnTo>
                  <a:lnTo>
                    <a:pt x="189" y="166"/>
                  </a:lnTo>
                  <a:lnTo>
                    <a:pt x="189" y="166"/>
                  </a:lnTo>
                  <a:lnTo>
                    <a:pt x="187" y="166"/>
                  </a:lnTo>
                  <a:lnTo>
                    <a:pt x="187" y="168"/>
                  </a:lnTo>
                  <a:lnTo>
                    <a:pt x="187" y="168"/>
                  </a:lnTo>
                  <a:lnTo>
                    <a:pt x="187" y="168"/>
                  </a:lnTo>
                  <a:lnTo>
                    <a:pt x="187" y="168"/>
                  </a:lnTo>
                  <a:lnTo>
                    <a:pt x="187" y="168"/>
                  </a:lnTo>
                  <a:lnTo>
                    <a:pt x="187" y="171"/>
                  </a:lnTo>
                  <a:lnTo>
                    <a:pt x="185" y="171"/>
                  </a:lnTo>
                  <a:lnTo>
                    <a:pt x="185" y="171"/>
                  </a:lnTo>
                  <a:lnTo>
                    <a:pt x="185" y="171"/>
                  </a:lnTo>
                  <a:lnTo>
                    <a:pt x="185" y="173"/>
                  </a:lnTo>
                  <a:lnTo>
                    <a:pt x="185" y="173"/>
                  </a:lnTo>
                  <a:lnTo>
                    <a:pt x="182" y="173"/>
                  </a:lnTo>
                  <a:lnTo>
                    <a:pt x="182" y="173"/>
                  </a:lnTo>
                  <a:lnTo>
                    <a:pt x="182" y="173"/>
                  </a:lnTo>
                  <a:lnTo>
                    <a:pt x="180" y="173"/>
                  </a:lnTo>
                  <a:lnTo>
                    <a:pt x="180" y="173"/>
                  </a:lnTo>
                  <a:lnTo>
                    <a:pt x="180" y="173"/>
                  </a:lnTo>
                  <a:lnTo>
                    <a:pt x="180" y="173"/>
                  </a:lnTo>
                  <a:lnTo>
                    <a:pt x="180" y="171"/>
                  </a:lnTo>
                  <a:lnTo>
                    <a:pt x="178" y="171"/>
                  </a:lnTo>
                  <a:lnTo>
                    <a:pt x="178" y="171"/>
                  </a:lnTo>
                  <a:lnTo>
                    <a:pt x="178" y="171"/>
                  </a:lnTo>
                  <a:lnTo>
                    <a:pt x="178" y="168"/>
                  </a:lnTo>
                  <a:lnTo>
                    <a:pt x="178" y="168"/>
                  </a:lnTo>
                  <a:lnTo>
                    <a:pt x="178" y="168"/>
                  </a:lnTo>
                  <a:lnTo>
                    <a:pt x="175" y="168"/>
                  </a:lnTo>
                  <a:lnTo>
                    <a:pt x="175" y="168"/>
                  </a:lnTo>
                  <a:lnTo>
                    <a:pt x="175" y="168"/>
                  </a:lnTo>
                  <a:lnTo>
                    <a:pt x="173" y="168"/>
                  </a:lnTo>
                  <a:lnTo>
                    <a:pt x="173" y="168"/>
                  </a:lnTo>
                  <a:lnTo>
                    <a:pt x="173" y="168"/>
                  </a:lnTo>
                  <a:lnTo>
                    <a:pt x="173" y="168"/>
                  </a:lnTo>
                  <a:lnTo>
                    <a:pt x="173" y="168"/>
                  </a:lnTo>
                  <a:lnTo>
                    <a:pt x="170" y="168"/>
                  </a:lnTo>
                  <a:lnTo>
                    <a:pt x="170" y="168"/>
                  </a:lnTo>
                  <a:lnTo>
                    <a:pt x="168" y="168"/>
                  </a:lnTo>
                  <a:lnTo>
                    <a:pt x="168" y="168"/>
                  </a:lnTo>
                  <a:lnTo>
                    <a:pt x="168" y="168"/>
                  </a:lnTo>
                  <a:lnTo>
                    <a:pt x="168" y="168"/>
                  </a:lnTo>
                  <a:lnTo>
                    <a:pt x="166" y="168"/>
                  </a:lnTo>
                  <a:lnTo>
                    <a:pt x="166" y="168"/>
                  </a:lnTo>
                  <a:lnTo>
                    <a:pt x="166" y="168"/>
                  </a:lnTo>
                  <a:lnTo>
                    <a:pt x="166" y="168"/>
                  </a:lnTo>
                  <a:lnTo>
                    <a:pt x="166" y="168"/>
                  </a:lnTo>
                  <a:lnTo>
                    <a:pt x="166" y="168"/>
                  </a:lnTo>
                  <a:lnTo>
                    <a:pt x="163" y="168"/>
                  </a:lnTo>
                  <a:lnTo>
                    <a:pt x="163" y="171"/>
                  </a:lnTo>
                  <a:lnTo>
                    <a:pt x="163" y="171"/>
                  </a:lnTo>
                  <a:lnTo>
                    <a:pt x="163" y="171"/>
                  </a:lnTo>
                  <a:lnTo>
                    <a:pt x="161" y="171"/>
                  </a:lnTo>
                  <a:lnTo>
                    <a:pt x="161" y="173"/>
                  </a:lnTo>
                  <a:lnTo>
                    <a:pt x="161" y="173"/>
                  </a:lnTo>
                  <a:lnTo>
                    <a:pt x="161" y="173"/>
                  </a:lnTo>
                  <a:lnTo>
                    <a:pt x="159" y="173"/>
                  </a:lnTo>
                  <a:lnTo>
                    <a:pt x="159" y="173"/>
                  </a:lnTo>
                  <a:lnTo>
                    <a:pt x="159" y="173"/>
                  </a:lnTo>
                  <a:lnTo>
                    <a:pt x="159" y="173"/>
                  </a:lnTo>
                  <a:lnTo>
                    <a:pt x="159" y="176"/>
                  </a:lnTo>
                  <a:lnTo>
                    <a:pt x="156" y="176"/>
                  </a:lnTo>
                  <a:lnTo>
                    <a:pt x="156" y="176"/>
                  </a:lnTo>
                  <a:lnTo>
                    <a:pt x="156" y="176"/>
                  </a:lnTo>
                  <a:lnTo>
                    <a:pt x="154" y="176"/>
                  </a:lnTo>
                  <a:lnTo>
                    <a:pt x="154" y="176"/>
                  </a:lnTo>
                  <a:lnTo>
                    <a:pt x="154" y="176"/>
                  </a:lnTo>
                  <a:lnTo>
                    <a:pt x="154" y="176"/>
                  </a:lnTo>
                  <a:lnTo>
                    <a:pt x="154" y="176"/>
                  </a:lnTo>
                  <a:lnTo>
                    <a:pt x="154" y="178"/>
                  </a:lnTo>
                  <a:lnTo>
                    <a:pt x="154" y="178"/>
                  </a:lnTo>
                  <a:lnTo>
                    <a:pt x="154" y="178"/>
                  </a:lnTo>
                  <a:lnTo>
                    <a:pt x="154" y="178"/>
                  </a:lnTo>
                  <a:lnTo>
                    <a:pt x="156" y="178"/>
                  </a:lnTo>
                  <a:lnTo>
                    <a:pt x="156" y="178"/>
                  </a:lnTo>
                  <a:lnTo>
                    <a:pt x="159" y="178"/>
                  </a:lnTo>
                  <a:lnTo>
                    <a:pt x="159" y="178"/>
                  </a:lnTo>
                  <a:lnTo>
                    <a:pt x="159" y="180"/>
                  </a:lnTo>
                  <a:lnTo>
                    <a:pt x="156" y="180"/>
                  </a:lnTo>
                  <a:lnTo>
                    <a:pt x="156" y="180"/>
                  </a:lnTo>
                  <a:lnTo>
                    <a:pt x="156" y="180"/>
                  </a:lnTo>
                  <a:lnTo>
                    <a:pt x="154" y="180"/>
                  </a:lnTo>
                  <a:lnTo>
                    <a:pt x="154" y="180"/>
                  </a:lnTo>
                  <a:lnTo>
                    <a:pt x="154" y="180"/>
                  </a:lnTo>
                  <a:lnTo>
                    <a:pt x="154" y="183"/>
                  </a:lnTo>
                  <a:lnTo>
                    <a:pt x="152" y="183"/>
                  </a:lnTo>
                  <a:lnTo>
                    <a:pt x="152" y="183"/>
                  </a:lnTo>
                  <a:lnTo>
                    <a:pt x="152" y="183"/>
                  </a:lnTo>
                  <a:lnTo>
                    <a:pt x="149" y="183"/>
                  </a:lnTo>
                  <a:lnTo>
                    <a:pt x="149" y="183"/>
                  </a:lnTo>
                  <a:lnTo>
                    <a:pt x="149" y="183"/>
                  </a:lnTo>
                  <a:lnTo>
                    <a:pt x="147" y="183"/>
                  </a:lnTo>
                  <a:lnTo>
                    <a:pt x="147" y="183"/>
                  </a:lnTo>
                  <a:lnTo>
                    <a:pt x="147" y="183"/>
                  </a:lnTo>
                  <a:lnTo>
                    <a:pt x="144" y="183"/>
                  </a:lnTo>
                  <a:lnTo>
                    <a:pt x="144" y="183"/>
                  </a:lnTo>
                  <a:lnTo>
                    <a:pt x="144" y="183"/>
                  </a:lnTo>
                  <a:lnTo>
                    <a:pt x="144" y="183"/>
                  </a:lnTo>
                  <a:lnTo>
                    <a:pt x="142" y="183"/>
                  </a:lnTo>
                  <a:lnTo>
                    <a:pt x="142" y="183"/>
                  </a:lnTo>
                  <a:lnTo>
                    <a:pt x="142" y="180"/>
                  </a:lnTo>
                  <a:lnTo>
                    <a:pt x="140" y="180"/>
                  </a:lnTo>
                  <a:lnTo>
                    <a:pt x="140" y="180"/>
                  </a:lnTo>
                  <a:lnTo>
                    <a:pt x="140" y="180"/>
                  </a:lnTo>
                  <a:lnTo>
                    <a:pt x="137" y="180"/>
                  </a:lnTo>
                  <a:lnTo>
                    <a:pt x="137" y="180"/>
                  </a:lnTo>
                  <a:lnTo>
                    <a:pt x="137" y="183"/>
                  </a:lnTo>
                  <a:lnTo>
                    <a:pt x="135" y="183"/>
                  </a:lnTo>
                  <a:lnTo>
                    <a:pt x="135" y="183"/>
                  </a:lnTo>
                  <a:lnTo>
                    <a:pt x="135" y="183"/>
                  </a:lnTo>
                  <a:lnTo>
                    <a:pt x="135" y="183"/>
                  </a:lnTo>
                  <a:lnTo>
                    <a:pt x="135" y="185"/>
                  </a:lnTo>
                  <a:lnTo>
                    <a:pt x="135" y="185"/>
                  </a:lnTo>
                  <a:lnTo>
                    <a:pt x="133" y="185"/>
                  </a:lnTo>
                  <a:lnTo>
                    <a:pt x="133" y="187"/>
                  </a:lnTo>
                  <a:lnTo>
                    <a:pt x="133" y="187"/>
                  </a:lnTo>
                  <a:lnTo>
                    <a:pt x="133" y="187"/>
                  </a:lnTo>
                  <a:lnTo>
                    <a:pt x="133" y="190"/>
                  </a:lnTo>
                  <a:lnTo>
                    <a:pt x="133" y="190"/>
                  </a:lnTo>
                  <a:lnTo>
                    <a:pt x="130" y="190"/>
                  </a:lnTo>
                  <a:lnTo>
                    <a:pt x="130" y="190"/>
                  </a:lnTo>
                  <a:lnTo>
                    <a:pt x="130" y="190"/>
                  </a:lnTo>
                  <a:lnTo>
                    <a:pt x="128" y="190"/>
                  </a:lnTo>
                  <a:lnTo>
                    <a:pt x="128" y="190"/>
                  </a:lnTo>
                  <a:lnTo>
                    <a:pt x="128" y="190"/>
                  </a:lnTo>
                  <a:lnTo>
                    <a:pt x="128" y="190"/>
                  </a:lnTo>
                  <a:lnTo>
                    <a:pt x="128" y="192"/>
                  </a:lnTo>
                  <a:lnTo>
                    <a:pt x="128" y="192"/>
                  </a:lnTo>
                  <a:lnTo>
                    <a:pt x="125" y="192"/>
                  </a:lnTo>
                  <a:lnTo>
                    <a:pt x="125" y="194"/>
                  </a:lnTo>
                  <a:lnTo>
                    <a:pt x="125" y="194"/>
                  </a:lnTo>
                  <a:lnTo>
                    <a:pt x="125" y="197"/>
                  </a:lnTo>
                  <a:lnTo>
                    <a:pt x="125" y="197"/>
                  </a:lnTo>
                  <a:lnTo>
                    <a:pt x="125" y="197"/>
                  </a:lnTo>
                  <a:lnTo>
                    <a:pt x="125" y="199"/>
                  </a:lnTo>
                  <a:lnTo>
                    <a:pt x="125" y="199"/>
                  </a:lnTo>
                  <a:lnTo>
                    <a:pt x="125" y="199"/>
                  </a:lnTo>
                  <a:lnTo>
                    <a:pt x="125" y="202"/>
                  </a:lnTo>
                  <a:lnTo>
                    <a:pt x="125" y="202"/>
                  </a:lnTo>
                  <a:lnTo>
                    <a:pt x="125" y="202"/>
                  </a:lnTo>
                  <a:lnTo>
                    <a:pt x="125" y="204"/>
                  </a:lnTo>
                  <a:lnTo>
                    <a:pt x="125" y="204"/>
                  </a:lnTo>
                  <a:lnTo>
                    <a:pt x="125" y="206"/>
                  </a:lnTo>
                  <a:lnTo>
                    <a:pt x="125" y="206"/>
                  </a:lnTo>
                  <a:lnTo>
                    <a:pt x="125" y="209"/>
                  </a:lnTo>
                  <a:lnTo>
                    <a:pt x="125" y="209"/>
                  </a:lnTo>
                  <a:lnTo>
                    <a:pt x="125" y="209"/>
                  </a:lnTo>
                  <a:lnTo>
                    <a:pt x="125" y="209"/>
                  </a:lnTo>
                  <a:lnTo>
                    <a:pt x="125" y="211"/>
                  </a:lnTo>
                  <a:lnTo>
                    <a:pt x="125" y="211"/>
                  </a:lnTo>
                  <a:lnTo>
                    <a:pt x="125" y="211"/>
                  </a:lnTo>
                  <a:lnTo>
                    <a:pt x="125" y="213"/>
                  </a:lnTo>
                  <a:lnTo>
                    <a:pt x="125" y="213"/>
                  </a:lnTo>
                  <a:lnTo>
                    <a:pt x="125" y="213"/>
                  </a:lnTo>
                  <a:lnTo>
                    <a:pt x="125" y="213"/>
                  </a:lnTo>
                  <a:lnTo>
                    <a:pt x="125" y="216"/>
                  </a:lnTo>
                  <a:lnTo>
                    <a:pt x="125" y="216"/>
                  </a:lnTo>
                  <a:lnTo>
                    <a:pt x="125" y="216"/>
                  </a:lnTo>
                  <a:lnTo>
                    <a:pt x="125" y="218"/>
                  </a:lnTo>
                  <a:lnTo>
                    <a:pt x="125" y="218"/>
                  </a:lnTo>
                  <a:lnTo>
                    <a:pt x="125" y="218"/>
                  </a:lnTo>
                  <a:lnTo>
                    <a:pt x="123" y="218"/>
                  </a:lnTo>
                  <a:lnTo>
                    <a:pt x="123" y="218"/>
                  </a:lnTo>
                  <a:lnTo>
                    <a:pt x="121" y="218"/>
                  </a:lnTo>
                  <a:lnTo>
                    <a:pt x="121" y="218"/>
                  </a:lnTo>
                  <a:lnTo>
                    <a:pt x="121" y="218"/>
                  </a:lnTo>
                  <a:lnTo>
                    <a:pt x="121" y="218"/>
                  </a:lnTo>
                  <a:lnTo>
                    <a:pt x="118" y="218"/>
                  </a:lnTo>
                  <a:lnTo>
                    <a:pt x="118" y="218"/>
                  </a:lnTo>
                  <a:lnTo>
                    <a:pt x="118" y="221"/>
                  </a:lnTo>
                  <a:lnTo>
                    <a:pt x="118" y="221"/>
                  </a:lnTo>
                  <a:lnTo>
                    <a:pt x="116" y="221"/>
                  </a:lnTo>
                  <a:lnTo>
                    <a:pt x="116" y="221"/>
                  </a:lnTo>
                  <a:lnTo>
                    <a:pt x="114" y="221"/>
                  </a:lnTo>
                  <a:lnTo>
                    <a:pt x="114" y="221"/>
                  </a:lnTo>
                  <a:lnTo>
                    <a:pt x="114" y="221"/>
                  </a:lnTo>
                  <a:lnTo>
                    <a:pt x="114" y="221"/>
                  </a:lnTo>
                  <a:lnTo>
                    <a:pt x="111" y="221"/>
                  </a:lnTo>
                  <a:lnTo>
                    <a:pt x="111" y="221"/>
                  </a:lnTo>
                  <a:lnTo>
                    <a:pt x="111" y="223"/>
                  </a:lnTo>
                  <a:lnTo>
                    <a:pt x="111" y="223"/>
                  </a:lnTo>
                  <a:lnTo>
                    <a:pt x="109" y="223"/>
                  </a:lnTo>
                  <a:lnTo>
                    <a:pt x="109" y="223"/>
                  </a:lnTo>
                  <a:lnTo>
                    <a:pt x="109" y="223"/>
                  </a:lnTo>
                  <a:lnTo>
                    <a:pt x="107" y="223"/>
                  </a:lnTo>
                  <a:lnTo>
                    <a:pt x="107" y="223"/>
                  </a:lnTo>
                  <a:lnTo>
                    <a:pt x="107" y="223"/>
                  </a:lnTo>
                  <a:lnTo>
                    <a:pt x="104" y="223"/>
                  </a:lnTo>
                  <a:lnTo>
                    <a:pt x="104" y="225"/>
                  </a:lnTo>
                  <a:lnTo>
                    <a:pt x="104" y="225"/>
                  </a:lnTo>
                  <a:lnTo>
                    <a:pt x="102" y="225"/>
                  </a:lnTo>
                  <a:lnTo>
                    <a:pt x="102" y="225"/>
                  </a:lnTo>
                  <a:lnTo>
                    <a:pt x="102" y="225"/>
                  </a:lnTo>
                  <a:lnTo>
                    <a:pt x="102" y="225"/>
                  </a:lnTo>
                  <a:lnTo>
                    <a:pt x="99" y="225"/>
                  </a:lnTo>
                  <a:lnTo>
                    <a:pt x="99" y="225"/>
                  </a:lnTo>
                  <a:lnTo>
                    <a:pt x="99" y="225"/>
                  </a:lnTo>
                  <a:lnTo>
                    <a:pt x="97" y="225"/>
                  </a:lnTo>
                  <a:lnTo>
                    <a:pt x="97" y="225"/>
                  </a:lnTo>
                  <a:lnTo>
                    <a:pt x="95" y="225"/>
                  </a:lnTo>
                  <a:lnTo>
                    <a:pt x="95" y="225"/>
                  </a:lnTo>
                  <a:lnTo>
                    <a:pt x="95" y="225"/>
                  </a:lnTo>
                  <a:lnTo>
                    <a:pt x="95" y="225"/>
                  </a:lnTo>
                  <a:lnTo>
                    <a:pt x="92" y="225"/>
                  </a:lnTo>
                  <a:lnTo>
                    <a:pt x="92" y="225"/>
                  </a:lnTo>
                  <a:lnTo>
                    <a:pt x="92" y="225"/>
                  </a:lnTo>
                  <a:lnTo>
                    <a:pt x="90" y="225"/>
                  </a:lnTo>
                  <a:lnTo>
                    <a:pt x="90" y="225"/>
                  </a:lnTo>
                  <a:lnTo>
                    <a:pt x="88" y="225"/>
                  </a:lnTo>
                  <a:lnTo>
                    <a:pt x="88" y="225"/>
                  </a:lnTo>
                  <a:lnTo>
                    <a:pt x="88" y="225"/>
                  </a:lnTo>
                  <a:lnTo>
                    <a:pt x="85" y="225"/>
                  </a:lnTo>
                  <a:lnTo>
                    <a:pt x="85" y="225"/>
                  </a:lnTo>
                  <a:lnTo>
                    <a:pt x="85" y="225"/>
                  </a:lnTo>
                  <a:lnTo>
                    <a:pt x="85" y="225"/>
                  </a:lnTo>
                  <a:lnTo>
                    <a:pt x="83" y="225"/>
                  </a:lnTo>
                  <a:lnTo>
                    <a:pt x="83" y="225"/>
                  </a:lnTo>
                  <a:lnTo>
                    <a:pt x="81" y="225"/>
                  </a:lnTo>
                  <a:lnTo>
                    <a:pt x="81" y="228"/>
                  </a:lnTo>
                  <a:lnTo>
                    <a:pt x="81" y="228"/>
                  </a:lnTo>
                  <a:lnTo>
                    <a:pt x="81" y="228"/>
                  </a:lnTo>
                  <a:lnTo>
                    <a:pt x="81" y="228"/>
                  </a:lnTo>
                  <a:lnTo>
                    <a:pt x="81" y="228"/>
                  </a:lnTo>
                  <a:lnTo>
                    <a:pt x="78" y="228"/>
                  </a:lnTo>
                  <a:lnTo>
                    <a:pt x="78" y="230"/>
                  </a:lnTo>
                  <a:lnTo>
                    <a:pt x="78" y="230"/>
                  </a:lnTo>
                  <a:lnTo>
                    <a:pt x="78" y="228"/>
                  </a:lnTo>
                  <a:lnTo>
                    <a:pt x="78" y="228"/>
                  </a:lnTo>
                  <a:lnTo>
                    <a:pt x="76" y="228"/>
                  </a:lnTo>
                  <a:lnTo>
                    <a:pt x="76" y="228"/>
                  </a:lnTo>
                  <a:lnTo>
                    <a:pt x="73" y="228"/>
                  </a:lnTo>
                  <a:lnTo>
                    <a:pt x="73" y="228"/>
                  </a:lnTo>
                  <a:lnTo>
                    <a:pt x="73" y="228"/>
                  </a:lnTo>
                  <a:lnTo>
                    <a:pt x="73" y="228"/>
                  </a:lnTo>
                  <a:lnTo>
                    <a:pt x="71" y="228"/>
                  </a:lnTo>
                  <a:lnTo>
                    <a:pt x="71" y="228"/>
                  </a:lnTo>
                  <a:lnTo>
                    <a:pt x="71" y="228"/>
                  </a:lnTo>
                  <a:lnTo>
                    <a:pt x="69" y="228"/>
                  </a:lnTo>
                  <a:lnTo>
                    <a:pt x="69" y="228"/>
                  </a:lnTo>
                  <a:lnTo>
                    <a:pt x="69" y="228"/>
                  </a:lnTo>
                  <a:lnTo>
                    <a:pt x="66" y="228"/>
                  </a:lnTo>
                  <a:lnTo>
                    <a:pt x="66" y="228"/>
                  </a:lnTo>
                  <a:lnTo>
                    <a:pt x="66" y="228"/>
                  </a:lnTo>
                  <a:lnTo>
                    <a:pt x="64" y="228"/>
                  </a:lnTo>
                  <a:lnTo>
                    <a:pt x="64" y="228"/>
                  </a:lnTo>
                  <a:lnTo>
                    <a:pt x="64" y="228"/>
                  </a:lnTo>
                  <a:lnTo>
                    <a:pt x="62" y="228"/>
                  </a:lnTo>
                  <a:lnTo>
                    <a:pt x="62" y="228"/>
                  </a:lnTo>
                  <a:lnTo>
                    <a:pt x="62" y="228"/>
                  </a:lnTo>
                  <a:lnTo>
                    <a:pt x="59" y="228"/>
                  </a:lnTo>
                  <a:lnTo>
                    <a:pt x="59" y="228"/>
                  </a:lnTo>
                  <a:lnTo>
                    <a:pt x="59" y="228"/>
                  </a:lnTo>
                  <a:lnTo>
                    <a:pt x="57" y="228"/>
                  </a:lnTo>
                  <a:lnTo>
                    <a:pt x="57" y="228"/>
                  </a:lnTo>
                  <a:lnTo>
                    <a:pt x="54" y="228"/>
                  </a:lnTo>
                  <a:lnTo>
                    <a:pt x="54" y="228"/>
                  </a:lnTo>
                  <a:lnTo>
                    <a:pt x="54" y="228"/>
                  </a:lnTo>
                  <a:lnTo>
                    <a:pt x="54" y="228"/>
                  </a:lnTo>
                  <a:lnTo>
                    <a:pt x="52" y="228"/>
                  </a:lnTo>
                  <a:lnTo>
                    <a:pt x="52" y="228"/>
                  </a:lnTo>
                  <a:lnTo>
                    <a:pt x="52" y="228"/>
                  </a:lnTo>
                  <a:lnTo>
                    <a:pt x="50" y="228"/>
                  </a:lnTo>
                  <a:lnTo>
                    <a:pt x="50" y="228"/>
                  </a:lnTo>
                  <a:lnTo>
                    <a:pt x="47" y="228"/>
                  </a:lnTo>
                  <a:lnTo>
                    <a:pt x="47" y="228"/>
                  </a:lnTo>
                  <a:lnTo>
                    <a:pt x="47" y="228"/>
                  </a:lnTo>
                  <a:lnTo>
                    <a:pt x="45" y="228"/>
                  </a:lnTo>
                  <a:lnTo>
                    <a:pt x="45" y="228"/>
                  </a:lnTo>
                  <a:lnTo>
                    <a:pt x="45" y="230"/>
                  </a:lnTo>
                  <a:lnTo>
                    <a:pt x="45" y="230"/>
                  </a:lnTo>
                  <a:lnTo>
                    <a:pt x="43" y="230"/>
                  </a:lnTo>
                  <a:lnTo>
                    <a:pt x="43" y="230"/>
                  </a:lnTo>
                  <a:lnTo>
                    <a:pt x="43" y="228"/>
                  </a:lnTo>
                  <a:lnTo>
                    <a:pt x="40" y="228"/>
                  </a:lnTo>
                  <a:lnTo>
                    <a:pt x="40" y="228"/>
                  </a:lnTo>
                  <a:lnTo>
                    <a:pt x="40" y="228"/>
                  </a:lnTo>
                  <a:lnTo>
                    <a:pt x="40" y="228"/>
                  </a:lnTo>
                  <a:lnTo>
                    <a:pt x="38" y="228"/>
                  </a:lnTo>
                  <a:lnTo>
                    <a:pt x="38" y="228"/>
                  </a:lnTo>
                  <a:lnTo>
                    <a:pt x="38" y="228"/>
                  </a:lnTo>
                  <a:lnTo>
                    <a:pt x="38" y="228"/>
                  </a:lnTo>
                  <a:lnTo>
                    <a:pt x="36" y="228"/>
                  </a:lnTo>
                  <a:lnTo>
                    <a:pt x="36" y="228"/>
                  </a:lnTo>
                  <a:lnTo>
                    <a:pt x="33" y="228"/>
                  </a:lnTo>
                  <a:lnTo>
                    <a:pt x="33" y="228"/>
                  </a:lnTo>
                  <a:lnTo>
                    <a:pt x="33" y="225"/>
                  </a:lnTo>
                  <a:lnTo>
                    <a:pt x="33" y="225"/>
                  </a:lnTo>
                  <a:lnTo>
                    <a:pt x="31" y="225"/>
                  </a:lnTo>
                  <a:lnTo>
                    <a:pt x="31" y="225"/>
                  </a:lnTo>
                  <a:lnTo>
                    <a:pt x="31" y="225"/>
                  </a:lnTo>
                  <a:lnTo>
                    <a:pt x="28" y="225"/>
                  </a:lnTo>
                  <a:lnTo>
                    <a:pt x="28" y="225"/>
                  </a:lnTo>
                  <a:lnTo>
                    <a:pt x="28" y="225"/>
                  </a:lnTo>
                  <a:lnTo>
                    <a:pt x="26" y="225"/>
                  </a:lnTo>
                  <a:lnTo>
                    <a:pt x="26" y="223"/>
                  </a:lnTo>
                  <a:lnTo>
                    <a:pt x="26" y="223"/>
                  </a:lnTo>
                  <a:lnTo>
                    <a:pt x="26" y="223"/>
                  </a:lnTo>
                  <a:lnTo>
                    <a:pt x="24" y="223"/>
                  </a:lnTo>
                  <a:lnTo>
                    <a:pt x="24" y="223"/>
                  </a:lnTo>
                  <a:lnTo>
                    <a:pt x="24" y="223"/>
                  </a:lnTo>
                  <a:lnTo>
                    <a:pt x="21" y="223"/>
                  </a:lnTo>
                  <a:lnTo>
                    <a:pt x="21" y="223"/>
                  </a:lnTo>
                  <a:lnTo>
                    <a:pt x="21" y="221"/>
                  </a:lnTo>
                  <a:lnTo>
                    <a:pt x="21" y="221"/>
                  </a:lnTo>
                  <a:lnTo>
                    <a:pt x="19" y="221"/>
                  </a:lnTo>
                  <a:lnTo>
                    <a:pt x="19" y="221"/>
                  </a:lnTo>
                  <a:lnTo>
                    <a:pt x="19" y="221"/>
                  </a:lnTo>
                  <a:lnTo>
                    <a:pt x="19" y="221"/>
                  </a:lnTo>
                  <a:lnTo>
                    <a:pt x="17" y="221"/>
                  </a:lnTo>
                  <a:lnTo>
                    <a:pt x="17" y="221"/>
                  </a:lnTo>
                  <a:lnTo>
                    <a:pt x="14" y="221"/>
                  </a:lnTo>
                  <a:lnTo>
                    <a:pt x="14" y="218"/>
                  </a:lnTo>
                  <a:lnTo>
                    <a:pt x="14" y="218"/>
                  </a:lnTo>
                  <a:lnTo>
                    <a:pt x="14" y="218"/>
                  </a:lnTo>
                  <a:lnTo>
                    <a:pt x="12" y="218"/>
                  </a:lnTo>
                  <a:lnTo>
                    <a:pt x="12" y="218"/>
                  </a:lnTo>
                  <a:lnTo>
                    <a:pt x="12" y="218"/>
                  </a:lnTo>
                  <a:lnTo>
                    <a:pt x="12" y="218"/>
                  </a:lnTo>
                  <a:lnTo>
                    <a:pt x="9" y="218"/>
                  </a:lnTo>
                  <a:lnTo>
                    <a:pt x="9" y="218"/>
                  </a:lnTo>
                  <a:lnTo>
                    <a:pt x="9" y="218"/>
                  </a:lnTo>
                  <a:lnTo>
                    <a:pt x="9" y="218"/>
                  </a:lnTo>
                  <a:lnTo>
                    <a:pt x="9" y="216"/>
                  </a:lnTo>
                  <a:lnTo>
                    <a:pt x="12" y="216"/>
                  </a:lnTo>
                  <a:lnTo>
                    <a:pt x="12" y="216"/>
                  </a:lnTo>
                  <a:lnTo>
                    <a:pt x="12" y="216"/>
                  </a:lnTo>
                  <a:lnTo>
                    <a:pt x="12" y="213"/>
                  </a:lnTo>
                  <a:lnTo>
                    <a:pt x="12" y="213"/>
                  </a:lnTo>
                  <a:lnTo>
                    <a:pt x="12" y="213"/>
                  </a:lnTo>
                  <a:lnTo>
                    <a:pt x="14" y="213"/>
                  </a:lnTo>
                  <a:lnTo>
                    <a:pt x="14" y="211"/>
                  </a:lnTo>
                  <a:lnTo>
                    <a:pt x="14" y="211"/>
                  </a:lnTo>
                  <a:lnTo>
                    <a:pt x="14" y="211"/>
                  </a:lnTo>
                  <a:lnTo>
                    <a:pt x="14" y="209"/>
                  </a:lnTo>
                  <a:lnTo>
                    <a:pt x="14" y="209"/>
                  </a:lnTo>
                  <a:lnTo>
                    <a:pt x="14" y="209"/>
                  </a:lnTo>
                  <a:lnTo>
                    <a:pt x="17" y="209"/>
                  </a:lnTo>
                  <a:lnTo>
                    <a:pt x="17" y="209"/>
                  </a:lnTo>
                  <a:lnTo>
                    <a:pt x="17" y="209"/>
                  </a:lnTo>
                  <a:lnTo>
                    <a:pt x="17" y="206"/>
                  </a:lnTo>
                  <a:lnTo>
                    <a:pt x="19" y="206"/>
                  </a:lnTo>
                  <a:lnTo>
                    <a:pt x="19" y="206"/>
                  </a:lnTo>
                  <a:lnTo>
                    <a:pt x="19" y="206"/>
                  </a:lnTo>
                  <a:lnTo>
                    <a:pt x="19" y="204"/>
                  </a:lnTo>
                  <a:lnTo>
                    <a:pt x="19" y="204"/>
                  </a:lnTo>
                  <a:lnTo>
                    <a:pt x="19" y="204"/>
                  </a:lnTo>
                  <a:lnTo>
                    <a:pt x="21" y="204"/>
                  </a:lnTo>
                  <a:lnTo>
                    <a:pt x="21" y="202"/>
                  </a:lnTo>
                  <a:lnTo>
                    <a:pt x="21" y="202"/>
                  </a:lnTo>
                  <a:lnTo>
                    <a:pt x="21" y="202"/>
                  </a:lnTo>
                  <a:lnTo>
                    <a:pt x="21" y="202"/>
                  </a:lnTo>
                  <a:lnTo>
                    <a:pt x="21" y="199"/>
                  </a:lnTo>
                  <a:lnTo>
                    <a:pt x="24" y="199"/>
                  </a:lnTo>
                  <a:lnTo>
                    <a:pt x="24" y="199"/>
                  </a:lnTo>
                  <a:lnTo>
                    <a:pt x="24" y="199"/>
                  </a:lnTo>
                  <a:lnTo>
                    <a:pt x="24" y="199"/>
                  </a:lnTo>
                  <a:lnTo>
                    <a:pt x="26" y="199"/>
                  </a:lnTo>
                  <a:lnTo>
                    <a:pt x="26" y="197"/>
                  </a:lnTo>
                  <a:lnTo>
                    <a:pt x="26" y="197"/>
                  </a:lnTo>
                  <a:lnTo>
                    <a:pt x="26" y="197"/>
                  </a:lnTo>
                  <a:lnTo>
                    <a:pt x="26" y="197"/>
                  </a:lnTo>
                  <a:lnTo>
                    <a:pt x="26" y="194"/>
                  </a:lnTo>
                  <a:lnTo>
                    <a:pt x="28" y="194"/>
                  </a:lnTo>
                  <a:lnTo>
                    <a:pt x="28" y="194"/>
                  </a:lnTo>
                  <a:lnTo>
                    <a:pt x="28" y="194"/>
                  </a:lnTo>
                  <a:lnTo>
                    <a:pt x="28" y="192"/>
                  </a:lnTo>
                  <a:lnTo>
                    <a:pt x="28" y="192"/>
                  </a:lnTo>
                  <a:lnTo>
                    <a:pt x="28" y="190"/>
                  </a:lnTo>
                  <a:lnTo>
                    <a:pt x="28" y="190"/>
                  </a:lnTo>
                  <a:lnTo>
                    <a:pt x="28" y="190"/>
                  </a:lnTo>
                  <a:lnTo>
                    <a:pt x="28" y="190"/>
                  </a:lnTo>
                  <a:lnTo>
                    <a:pt x="28" y="187"/>
                  </a:lnTo>
                  <a:lnTo>
                    <a:pt x="28" y="187"/>
                  </a:lnTo>
                  <a:lnTo>
                    <a:pt x="28" y="185"/>
                  </a:lnTo>
                  <a:lnTo>
                    <a:pt x="28" y="185"/>
                  </a:lnTo>
                  <a:lnTo>
                    <a:pt x="28" y="185"/>
                  </a:lnTo>
                  <a:lnTo>
                    <a:pt x="28" y="183"/>
                  </a:lnTo>
                  <a:lnTo>
                    <a:pt x="28" y="183"/>
                  </a:lnTo>
                  <a:lnTo>
                    <a:pt x="28" y="180"/>
                  </a:lnTo>
                  <a:lnTo>
                    <a:pt x="28" y="180"/>
                  </a:lnTo>
                  <a:lnTo>
                    <a:pt x="28" y="180"/>
                  </a:lnTo>
                  <a:lnTo>
                    <a:pt x="28" y="178"/>
                  </a:lnTo>
                  <a:lnTo>
                    <a:pt x="26" y="178"/>
                  </a:lnTo>
                  <a:lnTo>
                    <a:pt x="26" y="178"/>
                  </a:lnTo>
                  <a:lnTo>
                    <a:pt x="26" y="178"/>
                  </a:lnTo>
                  <a:lnTo>
                    <a:pt x="26" y="178"/>
                  </a:lnTo>
                  <a:lnTo>
                    <a:pt x="26" y="178"/>
                  </a:lnTo>
                  <a:lnTo>
                    <a:pt x="24" y="178"/>
                  </a:lnTo>
                  <a:lnTo>
                    <a:pt x="24" y="178"/>
                  </a:lnTo>
                  <a:lnTo>
                    <a:pt x="24" y="178"/>
                  </a:lnTo>
                  <a:lnTo>
                    <a:pt x="21" y="178"/>
                  </a:lnTo>
                  <a:lnTo>
                    <a:pt x="21" y="178"/>
                  </a:lnTo>
                  <a:lnTo>
                    <a:pt x="21" y="178"/>
                  </a:lnTo>
                  <a:lnTo>
                    <a:pt x="19" y="178"/>
                  </a:lnTo>
                  <a:lnTo>
                    <a:pt x="19" y="178"/>
                  </a:lnTo>
                  <a:lnTo>
                    <a:pt x="19" y="178"/>
                  </a:lnTo>
                  <a:lnTo>
                    <a:pt x="19" y="178"/>
                  </a:lnTo>
                  <a:lnTo>
                    <a:pt x="17" y="178"/>
                  </a:lnTo>
                  <a:lnTo>
                    <a:pt x="17" y="178"/>
                  </a:lnTo>
                  <a:lnTo>
                    <a:pt x="14" y="178"/>
                  </a:lnTo>
                  <a:lnTo>
                    <a:pt x="14" y="178"/>
                  </a:lnTo>
                  <a:lnTo>
                    <a:pt x="14" y="178"/>
                  </a:lnTo>
                  <a:lnTo>
                    <a:pt x="12" y="178"/>
                  </a:lnTo>
                  <a:lnTo>
                    <a:pt x="12" y="178"/>
                  </a:lnTo>
                  <a:lnTo>
                    <a:pt x="12" y="178"/>
                  </a:lnTo>
                  <a:lnTo>
                    <a:pt x="12" y="176"/>
                  </a:lnTo>
                  <a:lnTo>
                    <a:pt x="9" y="176"/>
                  </a:lnTo>
                  <a:lnTo>
                    <a:pt x="9" y="176"/>
                  </a:lnTo>
                  <a:lnTo>
                    <a:pt x="7" y="176"/>
                  </a:lnTo>
                  <a:lnTo>
                    <a:pt x="7" y="176"/>
                  </a:lnTo>
                  <a:lnTo>
                    <a:pt x="7" y="173"/>
                  </a:lnTo>
                  <a:lnTo>
                    <a:pt x="7" y="173"/>
                  </a:lnTo>
                  <a:lnTo>
                    <a:pt x="7" y="171"/>
                  </a:lnTo>
                  <a:lnTo>
                    <a:pt x="7" y="171"/>
                  </a:lnTo>
                  <a:lnTo>
                    <a:pt x="7" y="168"/>
                  </a:lnTo>
                  <a:lnTo>
                    <a:pt x="7" y="168"/>
                  </a:lnTo>
                  <a:lnTo>
                    <a:pt x="7" y="168"/>
                  </a:lnTo>
                  <a:lnTo>
                    <a:pt x="7" y="166"/>
                  </a:lnTo>
                  <a:lnTo>
                    <a:pt x="7" y="166"/>
                  </a:lnTo>
                  <a:lnTo>
                    <a:pt x="7" y="164"/>
                  </a:lnTo>
                  <a:lnTo>
                    <a:pt x="7" y="164"/>
                  </a:lnTo>
                  <a:lnTo>
                    <a:pt x="7" y="161"/>
                  </a:lnTo>
                  <a:lnTo>
                    <a:pt x="7" y="161"/>
                  </a:lnTo>
                  <a:lnTo>
                    <a:pt x="7" y="159"/>
                  </a:lnTo>
                  <a:lnTo>
                    <a:pt x="9" y="159"/>
                  </a:lnTo>
                  <a:lnTo>
                    <a:pt x="9" y="159"/>
                  </a:lnTo>
                  <a:lnTo>
                    <a:pt x="9" y="159"/>
                  </a:lnTo>
                  <a:lnTo>
                    <a:pt x="9" y="157"/>
                  </a:lnTo>
                  <a:lnTo>
                    <a:pt x="9" y="157"/>
                  </a:lnTo>
                  <a:lnTo>
                    <a:pt x="7" y="157"/>
                  </a:lnTo>
                  <a:lnTo>
                    <a:pt x="7" y="154"/>
                  </a:lnTo>
                  <a:lnTo>
                    <a:pt x="7" y="154"/>
                  </a:lnTo>
                  <a:lnTo>
                    <a:pt x="7" y="152"/>
                  </a:lnTo>
                  <a:lnTo>
                    <a:pt x="7" y="152"/>
                  </a:lnTo>
                  <a:lnTo>
                    <a:pt x="7" y="149"/>
                  </a:lnTo>
                  <a:lnTo>
                    <a:pt x="7" y="149"/>
                  </a:lnTo>
                  <a:lnTo>
                    <a:pt x="7" y="149"/>
                  </a:lnTo>
                  <a:lnTo>
                    <a:pt x="7" y="149"/>
                  </a:lnTo>
                  <a:lnTo>
                    <a:pt x="7" y="149"/>
                  </a:lnTo>
                  <a:lnTo>
                    <a:pt x="7" y="147"/>
                  </a:lnTo>
                  <a:lnTo>
                    <a:pt x="7" y="147"/>
                  </a:lnTo>
                  <a:lnTo>
                    <a:pt x="5" y="147"/>
                  </a:lnTo>
                  <a:lnTo>
                    <a:pt x="5" y="145"/>
                  </a:lnTo>
                  <a:lnTo>
                    <a:pt x="5" y="145"/>
                  </a:lnTo>
                  <a:lnTo>
                    <a:pt x="5" y="142"/>
                  </a:lnTo>
                  <a:lnTo>
                    <a:pt x="5" y="142"/>
                  </a:lnTo>
                  <a:lnTo>
                    <a:pt x="5" y="142"/>
                  </a:lnTo>
                  <a:lnTo>
                    <a:pt x="5" y="140"/>
                  </a:lnTo>
                  <a:lnTo>
                    <a:pt x="5" y="140"/>
                  </a:lnTo>
                  <a:lnTo>
                    <a:pt x="5" y="140"/>
                  </a:lnTo>
                  <a:lnTo>
                    <a:pt x="5" y="140"/>
                  </a:lnTo>
                  <a:lnTo>
                    <a:pt x="5" y="138"/>
                  </a:lnTo>
                  <a:lnTo>
                    <a:pt x="5" y="138"/>
                  </a:lnTo>
                  <a:lnTo>
                    <a:pt x="5" y="135"/>
                  </a:lnTo>
                  <a:lnTo>
                    <a:pt x="2" y="135"/>
                  </a:lnTo>
                  <a:lnTo>
                    <a:pt x="2" y="135"/>
                  </a:lnTo>
                  <a:lnTo>
                    <a:pt x="2" y="133"/>
                  </a:lnTo>
                  <a:lnTo>
                    <a:pt x="5" y="133"/>
                  </a:lnTo>
                  <a:lnTo>
                    <a:pt x="5" y="133"/>
                  </a:lnTo>
                  <a:lnTo>
                    <a:pt x="5" y="130"/>
                  </a:lnTo>
                  <a:lnTo>
                    <a:pt x="5" y="130"/>
                  </a:lnTo>
                  <a:lnTo>
                    <a:pt x="5" y="130"/>
                  </a:lnTo>
                  <a:lnTo>
                    <a:pt x="5" y="130"/>
                  </a:lnTo>
                  <a:lnTo>
                    <a:pt x="7" y="130"/>
                  </a:lnTo>
                  <a:lnTo>
                    <a:pt x="7" y="130"/>
                  </a:lnTo>
                  <a:lnTo>
                    <a:pt x="7" y="130"/>
                  </a:lnTo>
                  <a:lnTo>
                    <a:pt x="7" y="128"/>
                  </a:lnTo>
                  <a:lnTo>
                    <a:pt x="7" y="128"/>
                  </a:lnTo>
                  <a:lnTo>
                    <a:pt x="7" y="128"/>
                  </a:lnTo>
                  <a:lnTo>
                    <a:pt x="9" y="128"/>
                  </a:lnTo>
                  <a:lnTo>
                    <a:pt x="9" y="126"/>
                  </a:lnTo>
                  <a:lnTo>
                    <a:pt x="9" y="126"/>
                  </a:lnTo>
                  <a:lnTo>
                    <a:pt x="9" y="126"/>
                  </a:lnTo>
                  <a:lnTo>
                    <a:pt x="9" y="123"/>
                  </a:lnTo>
                  <a:lnTo>
                    <a:pt x="9" y="123"/>
                  </a:lnTo>
                  <a:lnTo>
                    <a:pt x="7" y="123"/>
                  </a:lnTo>
                  <a:lnTo>
                    <a:pt x="7" y="123"/>
                  </a:lnTo>
                  <a:lnTo>
                    <a:pt x="7" y="123"/>
                  </a:lnTo>
                  <a:lnTo>
                    <a:pt x="5" y="123"/>
                  </a:lnTo>
                  <a:lnTo>
                    <a:pt x="5" y="123"/>
                  </a:lnTo>
                  <a:lnTo>
                    <a:pt x="5" y="123"/>
                  </a:lnTo>
                  <a:lnTo>
                    <a:pt x="5" y="123"/>
                  </a:lnTo>
                  <a:lnTo>
                    <a:pt x="5" y="121"/>
                  </a:lnTo>
                  <a:lnTo>
                    <a:pt x="2" y="121"/>
                  </a:lnTo>
                  <a:lnTo>
                    <a:pt x="2" y="121"/>
                  </a:lnTo>
                  <a:lnTo>
                    <a:pt x="2" y="119"/>
                  </a:lnTo>
                  <a:lnTo>
                    <a:pt x="2" y="119"/>
                  </a:lnTo>
                  <a:lnTo>
                    <a:pt x="2" y="119"/>
                  </a:lnTo>
                  <a:lnTo>
                    <a:pt x="2" y="119"/>
                  </a:lnTo>
                  <a:lnTo>
                    <a:pt x="2" y="119"/>
                  </a:lnTo>
                  <a:lnTo>
                    <a:pt x="2" y="116"/>
                  </a:lnTo>
                  <a:lnTo>
                    <a:pt x="2" y="116"/>
                  </a:lnTo>
                  <a:lnTo>
                    <a:pt x="2" y="114"/>
                  </a:lnTo>
                  <a:lnTo>
                    <a:pt x="2" y="114"/>
                  </a:lnTo>
                  <a:lnTo>
                    <a:pt x="2" y="114"/>
                  </a:lnTo>
                  <a:lnTo>
                    <a:pt x="0" y="114"/>
                  </a:lnTo>
                  <a:lnTo>
                    <a:pt x="0" y="112"/>
                  </a:lnTo>
                  <a:lnTo>
                    <a:pt x="0" y="112"/>
                  </a:lnTo>
                  <a:lnTo>
                    <a:pt x="0" y="109"/>
                  </a:lnTo>
                  <a:lnTo>
                    <a:pt x="0" y="109"/>
                  </a:lnTo>
                  <a:lnTo>
                    <a:pt x="2" y="109"/>
                  </a:lnTo>
                  <a:lnTo>
                    <a:pt x="2" y="109"/>
                  </a:lnTo>
                  <a:lnTo>
                    <a:pt x="2" y="109"/>
                  </a:lnTo>
                  <a:lnTo>
                    <a:pt x="2" y="107"/>
                  </a:lnTo>
                  <a:lnTo>
                    <a:pt x="5" y="107"/>
                  </a:lnTo>
                  <a:lnTo>
                    <a:pt x="5" y="107"/>
                  </a:lnTo>
                  <a:lnTo>
                    <a:pt x="5" y="107"/>
                  </a:lnTo>
                  <a:lnTo>
                    <a:pt x="5" y="104"/>
                  </a:lnTo>
                  <a:lnTo>
                    <a:pt x="5" y="104"/>
                  </a:lnTo>
                  <a:lnTo>
                    <a:pt x="7" y="104"/>
                  </a:lnTo>
                  <a:lnTo>
                    <a:pt x="7" y="104"/>
                  </a:lnTo>
                  <a:lnTo>
                    <a:pt x="7" y="104"/>
                  </a:lnTo>
                  <a:lnTo>
                    <a:pt x="9" y="104"/>
                  </a:lnTo>
                  <a:lnTo>
                    <a:pt x="9" y="104"/>
                  </a:lnTo>
                  <a:lnTo>
                    <a:pt x="9" y="104"/>
                  </a:lnTo>
                  <a:lnTo>
                    <a:pt x="9" y="104"/>
                  </a:lnTo>
                  <a:lnTo>
                    <a:pt x="9" y="102"/>
                  </a:lnTo>
                  <a:lnTo>
                    <a:pt x="7" y="102"/>
                  </a:lnTo>
                  <a:lnTo>
                    <a:pt x="7" y="102"/>
                  </a:lnTo>
                  <a:lnTo>
                    <a:pt x="7" y="100"/>
                  </a:lnTo>
                  <a:lnTo>
                    <a:pt x="7" y="100"/>
                  </a:lnTo>
                  <a:lnTo>
                    <a:pt x="7" y="100"/>
                  </a:lnTo>
                  <a:lnTo>
                    <a:pt x="7" y="100"/>
                  </a:lnTo>
                  <a:lnTo>
                    <a:pt x="7" y="100"/>
                  </a:lnTo>
                  <a:lnTo>
                    <a:pt x="7" y="100"/>
                  </a:lnTo>
                  <a:lnTo>
                    <a:pt x="7" y="100"/>
                  </a:lnTo>
                  <a:lnTo>
                    <a:pt x="9" y="100"/>
                  </a:lnTo>
                  <a:lnTo>
                    <a:pt x="9" y="97"/>
                  </a:lnTo>
                  <a:lnTo>
                    <a:pt x="9" y="97"/>
                  </a:lnTo>
                  <a:lnTo>
                    <a:pt x="9" y="97"/>
                  </a:lnTo>
                  <a:lnTo>
                    <a:pt x="12" y="97"/>
                  </a:lnTo>
                  <a:lnTo>
                    <a:pt x="12" y="97"/>
                  </a:lnTo>
                  <a:lnTo>
                    <a:pt x="12" y="95"/>
                  </a:lnTo>
                  <a:lnTo>
                    <a:pt x="12" y="95"/>
                  </a:lnTo>
                  <a:lnTo>
                    <a:pt x="12" y="93"/>
                  </a:lnTo>
                  <a:lnTo>
                    <a:pt x="12" y="93"/>
                  </a:lnTo>
                  <a:lnTo>
                    <a:pt x="12" y="93"/>
                  </a:lnTo>
                  <a:lnTo>
                    <a:pt x="14" y="93"/>
                  </a:lnTo>
                  <a:lnTo>
                    <a:pt x="14" y="90"/>
                  </a:lnTo>
                  <a:lnTo>
                    <a:pt x="14" y="90"/>
                  </a:lnTo>
                  <a:lnTo>
                    <a:pt x="14" y="90"/>
                  </a:lnTo>
                  <a:lnTo>
                    <a:pt x="14" y="88"/>
                  </a:lnTo>
                  <a:lnTo>
                    <a:pt x="14" y="88"/>
                  </a:lnTo>
                  <a:lnTo>
                    <a:pt x="14" y="88"/>
                  </a:lnTo>
                  <a:lnTo>
                    <a:pt x="14" y="85"/>
                  </a:lnTo>
                  <a:lnTo>
                    <a:pt x="14" y="85"/>
                  </a:lnTo>
                  <a:lnTo>
                    <a:pt x="14" y="83"/>
                  </a:lnTo>
                  <a:lnTo>
                    <a:pt x="14" y="83"/>
                  </a:lnTo>
                  <a:lnTo>
                    <a:pt x="14" y="83"/>
                  </a:lnTo>
                  <a:lnTo>
                    <a:pt x="14" y="81"/>
                  </a:lnTo>
                  <a:lnTo>
                    <a:pt x="14" y="81"/>
                  </a:lnTo>
                  <a:lnTo>
                    <a:pt x="14" y="81"/>
                  </a:lnTo>
                  <a:lnTo>
                    <a:pt x="14" y="81"/>
                  </a:lnTo>
                  <a:lnTo>
                    <a:pt x="14" y="81"/>
                  </a:lnTo>
                  <a:lnTo>
                    <a:pt x="14" y="78"/>
                  </a:lnTo>
                  <a:lnTo>
                    <a:pt x="14" y="78"/>
                  </a:lnTo>
                  <a:lnTo>
                    <a:pt x="17" y="78"/>
                  </a:lnTo>
                  <a:lnTo>
                    <a:pt x="17" y="76"/>
                  </a:lnTo>
                  <a:lnTo>
                    <a:pt x="17" y="76"/>
                  </a:lnTo>
                  <a:lnTo>
                    <a:pt x="17" y="76"/>
                  </a:lnTo>
                  <a:lnTo>
                    <a:pt x="17" y="74"/>
                  </a:lnTo>
                  <a:lnTo>
                    <a:pt x="17" y="74"/>
                  </a:lnTo>
                  <a:lnTo>
                    <a:pt x="19" y="74"/>
                  </a:lnTo>
                  <a:lnTo>
                    <a:pt x="19" y="71"/>
                  </a:lnTo>
                  <a:lnTo>
                    <a:pt x="19" y="71"/>
                  </a:lnTo>
                  <a:lnTo>
                    <a:pt x="19" y="71"/>
                  </a:lnTo>
                  <a:lnTo>
                    <a:pt x="19" y="71"/>
                  </a:lnTo>
                  <a:lnTo>
                    <a:pt x="19" y="71"/>
                  </a:lnTo>
                  <a:lnTo>
                    <a:pt x="21" y="71"/>
                  </a:lnTo>
                  <a:lnTo>
                    <a:pt x="21" y="74"/>
                  </a:lnTo>
                  <a:lnTo>
                    <a:pt x="21" y="74"/>
                  </a:lnTo>
                  <a:lnTo>
                    <a:pt x="21" y="74"/>
                  </a:lnTo>
                  <a:lnTo>
                    <a:pt x="21" y="74"/>
                  </a:lnTo>
                  <a:lnTo>
                    <a:pt x="24" y="74"/>
                  </a:lnTo>
                  <a:lnTo>
                    <a:pt x="24" y="76"/>
                  </a:lnTo>
                  <a:lnTo>
                    <a:pt x="24" y="76"/>
                  </a:lnTo>
                  <a:lnTo>
                    <a:pt x="24" y="76"/>
                  </a:lnTo>
                  <a:lnTo>
                    <a:pt x="26" y="76"/>
                  </a:lnTo>
                  <a:lnTo>
                    <a:pt x="26" y="76"/>
                  </a:lnTo>
                  <a:lnTo>
                    <a:pt x="26" y="76"/>
                  </a:lnTo>
                  <a:lnTo>
                    <a:pt x="28" y="76"/>
                  </a:lnTo>
                  <a:lnTo>
                    <a:pt x="28" y="76"/>
                  </a:lnTo>
                  <a:lnTo>
                    <a:pt x="28" y="76"/>
                  </a:lnTo>
                  <a:lnTo>
                    <a:pt x="31" y="76"/>
                  </a:lnTo>
                  <a:lnTo>
                    <a:pt x="31" y="76"/>
                  </a:lnTo>
                  <a:lnTo>
                    <a:pt x="31" y="76"/>
                  </a:lnTo>
                  <a:lnTo>
                    <a:pt x="33" y="76"/>
                  </a:lnTo>
                  <a:lnTo>
                    <a:pt x="33" y="76"/>
                  </a:lnTo>
                  <a:lnTo>
                    <a:pt x="33" y="76"/>
                  </a:lnTo>
                  <a:lnTo>
                    <a:pt x="33" y="76"/>
                  </a:lnTo>
                  <a:lnTo>
                    <a:pt x="36" y="76"/>
                  </a:lnTo>
                  <a:lnTo>
                    <a:pt x="36" y="78"/>
                  </a:lnTo>
                  <a:lnTo>
                    <a:pt x="36" y="78"/>
                  </a:lnTo>
                  <a:lnTo>
                    <a:pt x="36" y="78"/>
                  </a:lnTo>
                  <a:lnTo>
                    <a:pt x="38" y="78"/>
                  </a:lnTo>
                  <a:lnTo>
                    <a:pt x="38" y="78"/>
                  </a:lnTo>
                  <a:lnTo>
                    <a:pt x="38" y="78"/>
                  </a:lnTo>
                  <a:lnTo>
                    <a:pt x="38" y="81"/>
                  </a:lnTo>
                  <a:lnTo>
                    <a:pt x="40" y="81"/>
                  </a:lnTo>
                  <a:lnTo>
                    <a:pt x="40" y="81"/>
                  </a:lnTo>
                  <a:lnTo>
                    <a:pt x="40" y="81"/>
                  </a:lnTo>
                  <a:lnTo>
                    <a:pt x="40" y="83"/>
                  </a:lnTo>
                  <a:lnTo>
                    <a:pt x="40" y="83"/>
                  </a:lnTo>
                  <a:lnTo>
                    <a:pt x="40" y="83"/>
                  </a:lnTo>
                  <a:lnTo>
                    <a:pt x="40" y="81"/>
                  </a:lnTo>
                  <a:lnTo>
                    <a:pt x="43" y="81"/>
                  </a:lnTo>
                  <a:lnTo>
                    <a:pt x="43" y="81"/>
                  </a:lnTo>
                  <a:lnTo>
                    <a:pt x="43" y="81"/>
                  </a:lnTo>
                  <a:lnTo>
                    <a:pt x="43" y="81"/>
                  </a:lnTo>
                  <a:lnTo>
                    <a:pt x="45" y="81"/>
                  </a:lnTo>
                  <a:lnTo>
                    <a:pt x="45" y="81"/>
                  </a:lnTo>
                  <a:lnTo>
                    <a:pt x="45" y="81"/>
                  </a:lnTo>
                  <a:lnTo>
                    <a:pt x="45" y="81"/>
                  </a:lnTo>
                  <a:lnTo>
                    <a:pt x="47" y="81"/>
                  </a:lnTo>
                  <a:lnTo>
                    <a:pt x="47" y="81"/>
                  </a:lnTo>
                  <a:lnTo>
                    <a:pt x="47" y="81"/>
                  </a:lnTo>
                  <a:lnTo>
                    <a:pt x="50" y="81"/>
                  </a:lnTo>
                  <a:lnTo>
                    <a:pt x="50" y="81"/>
                  </a:lnTo>
                  <a:lnTo>
                    <a:pt x="50" y="81"/>
                  </a:lnTo>
                  <a:lnTo>
                    <a:pt x="52" y="81"/>
                  </a:lnTo>
                  <a:lnTo>
                    <a:pt x="52" y="78"/>
                  </a:lnTo>
                  <a:lnTo>
                    <a:pt x="52" y="78"/>
                  </a:lnTo>
                  <a:lnTo>
                    <a:pt x="52" y="78"/>
                  </a:lnTo>
                  <a:lnTo>
                    <a:pt x="52" y="78"/>
                  </a:lnTo>
                  <a:lnTo>
                    <a:pt x="54" y="78"/>
                  </a:lnTo>
                  <a:lnTo>
                    <a:pt x="54" y="76"/>
                  </a:lnTo>
                  <a:lnTo>
                    <a:pt x="54" y="76"/>
                  </a:lnTo>
                  <a:lnTo>
                    <a:pt x="54" y="76"/>
                  </a:lnTo>
                  <a:lnTo>
                    <a:pt x="57" y="76"/>
                  </a:lnTo>
                  <a:lnTo>
                    <a:pt x="57" y="76"/>
                  </a:lnTo>
                  <a:lnTo>
                    <a:pt x="57" y="76"/>
                  </a:lnTo>
                  <a:lnTo>
                    <a:pt x="57" y="74"/>
                  </a:lnTo>
                  <a:lnTo>
                    <a:pt x="57" y="74"/>
                  </a:lnTo>
                  <a:lnTo>
                    <a:pt x="57" y="71"/>
                  </a:lnTo>
                  <a:lnTo>
                    <a:pt x="57" y="71"/>
                  </a:lnTo>
                  <a:lnTo>
                    <a:pt x="57" y="71"/>
                  </a:lnTo>
                  <a:lnTo>
                    <a:pt x="57" y="71"/>
                  </a:lnTo>
                  <a:lnTo>
                    <a:pt x="57" y="71"/>
                  </a:lnTo>
                  <a:lnTo>
                    <a:pt x="59" y="71"/>
                  </a:lnTo>
                  <a:lnTo>
                    <a:pt x="59" y="71"/>
                  </a:lnTo>
                  <a:lnTo>
                    <a:pt x="59" y="71"/>
                  </a:lnTo>
                  <a:lnTo>
                    <a:pt x="59" y="69"/>
                  </a:lnTo>
                  <a:lnTo>
                    <a:pt x="59" y="69"/>
                  </a:lnTo>
                  <a:lnTo>
                    <a:pt x="59" y="69"/>
                  </a:lnTo>
                  <a:lnTo>
                    <a:pt x="59" y="69"/>
                  </a:lnTo>
                  <a:lnTo>
                    <a:pt x="59" y="67"/>
                  </a:lnTo>
                  <a:lnTo>
                    <a:pt x="57" y="67"/>
                  </a:lnTo>
                  <a:lnTo>
                    <a:pt x="57" y="67"/>
                  </a:lnTo>
                  <a:lnTo>
                    <a:pt x="57" y="64"/>
                  </a:lnTo>
                  <a:lnTo>
                    <a:pt x="59" y="64"/>
                  </a:lnTo>
                  <a:lnTo>
                    <a:pt x="59" y="64"/>
                  </a:lnTo>
                  <a:lnTo>
                    <a:pt x="59" y="64"/>
                  </a:lnTo>
                  <a:lnTo>
                    <a:pt x="62" y="64"/>
                  </a:lnTo>
                  <a:lnTo>
                    <a:pt x="62" y="64"/>
                  </a:lnTo>
                  <a:lnTo>
                    <a:pt x="62" y="64"/>
                  </a:lnTo>
                  <a:lnTo>
                    <a:pt x="64" y="64"/>
                  </a:lnTo>
                  <a:lnTo>
                    <a:pt x="64" y="64"/>
                  </a:lnTo>
                  <a:lnTo>
                    <a:pt x="64" y="64"/>
                  </a:lnTo>
                  <a:lnTo>
                    <a:pt x="66" y="64"/>
                  </a:lnTo>
                  <a:lnTo>
                    <a:pt x="66" y="64"/>
                  </a:lnTo>
                  <a:lnTo>
                    <a:pt x="66" y="62"/>
                  </a:lnTo>
                  <a:lnTo>
                    <a:pt x="66" y="62"/>
                  </a:lnTo>
                  <a:lnTo>
                    <a:pt x="69" y="62"/>
                  </a:lnTo>
                  <a:lnTo>
                    <a:pt x="69" y="62"/>
                  </a:lnTo>
                  <a:lnTo>
                    <a:pt x="71" y="62"/>
                  </a:lnTo>
                  <a:lnTo>
                    <a:pt x="71" y="62"/>
                  </a:lnTo>
                  <a:lnTo>
                    <a:pt x="71" y="62"/>
                  </a:lnTo>
                  <a:lnTo>
                    <a:pt x="71" y="62"/>
                  </a:lnTo>
                  <a:lnTo>
                    <a:pt x="73" y="62"/>
                  </a:lnTo>
                  <a:lnTo>
                    <a:pt x="73" y="59"/>
                  </a:lnTo>
                  <a:lnTo>
                    <a:pt x="73" y="59"/>
                  </a:lnTo>
                  <a:lnTo>
                    <a:pt x="73" y="59"/>
                  </a:lnTo>
                  <a:lnTo>
                    <a:pt x="76" y="59"/>
                  </a:lnTo>
                  <a:lnTo>
                    <a:pt x="76" y="59"/>
                  </a:lnTo>
                  <a:lnTo>
                    <a:pt x="78" y="59"/>
                  </a:lnTo>
                  <a:lnTo>
                    <a:pt x="78" y="62"/>
                  </a:lnTo>
                  <a:lnTo>
                    <a:pt x="78" y="62"/>
                  </a:lnTo>
                  <a:lnTo>
                    <a:pt x="78" y="59"/>
                  </a:lnTo>
                  <a:lnTo>
                    <a:pt x="78" y="59"/>
                  </a:lnTo>
                  <a:lnTo>
                    <a:pt x="78" y="59"/>
                  </a:lnTo>
                  <a:lnTo>
                    <a:pt x="78" y="59"/>
                  </a:lnTo>
                  <a:lnTo>
                    <a:pt x="81" y="59"/>
                  </a:lnTo>
                  <a:lnTo>
                    <a:pt x="81" y="57"/>
                  </a:lnTo>
                  <a:lnTo>
                    <a:pt x="81" y="57"/>
                  </a:lnTo>
                  <a:lnTo>
                    <a:pt x="81" y="57"/>
                  </a:lnTo>
                  <a:lnTo>
                    <a:pt x="83" y="57"/>
                  </a:lnTo>
                  <a:lnTo>
                    <a:pt x="83" y="57"/>
                  </a:lnTo>
                  <a:lnTo>
                    <a:pt x="83" y="57"/>
                  </a:lnTo>
                  <a:lnTo>
                    <a:pt x="85" y="57"/>
                  </a:lnTo>
                  <a:lnTo>
                    <a:pt x="85" y="55"/>
                  </a:lnTo>
                  <a:lnTo>
                    <a:pt x="85" y="55"/>
                  </a:lnTo>
                  <a:lnTo>
                    <a:pt x="85" y="55"/>
                  </a:lnTo>
                  <a:lnTo>
                    <a:pt x="85" y="55"/>
                  </a:lnTo>
                  <a:lnTo>
                    <a:pt x="88" y="55"/>
                  </a:lnTo>
                  <a:lnTo>
                    <a:pt x="88" y="55"/>
                  </a:lnTo>
                  <a:lnTo>
                    <a:pt x="88" y="52"/>
                  </a:lnTo>
                  <a:lnTo>
                    <a:pt x="88" y="52"/>
                  </a:lnTo>
                  <a:lnTo>
                    <a:pt x="88" y="52"/>
                  </a:lnTo>
                  <a:lnTo>
                    <a:pt x="88" y="50"/>
                  </a:lnTo>
                  <a:lnTo>
                    <a:pt x="90" y="50"/>
                  </a:lnTo>
                  <a:lnTo>
                    <a:pt x="90" y="50"/>
                  </a:lnTo>
                  <a:lnTo>
                    <a:pt x="90" y="50"/>
                  </a:lnTo>
                  <a:lnTo>
                    <a:pt x="90" y="48"/>
                  </a:lnTo>
                  <a:lnTo>
                    <a:pt x="90" y="48"/>
                  </a:lnTo>
                  <a:lnTo>
                    <a:pt x="90" y="45"/>
                  </a:lnTo>
                  <a:lnTo>
                    <a:pt x="90" y="45"/>
                  </a:lnTo>
                  <a:lnTo>
                    <a:pt x="90" y="43"/>
                  </a:lnTo>
                  <a:lnTo>
                    <a:pt x="90" y="43"/>
                  </a:lnTo>
                  <a:lnTo>
                    <a:pt x="90" y="43"/>
                  </a:lnTo>
                  <a:lnTo>
                    <a:pt x="90" y="40"/>
                  </a:lnTo>
                  <a:lnTo>
                    <a:pt x="92" y="40"/>
                  </a:lnTo>
                  <a:lnTo>
                    <a:pt x="92" y="40"/>
                  </a:lnTo>
                  <a:lnTo>
                    <a:pt x="92" y="40"/>
                  </a:lnTo>
                  <a:lnTo>
                    <a:pt x="92" y="40"/>
                  </a:lnTo>
                  <a:lnTo>
                    <a:pt x="92" y="38"/>
                  </a:lnTo>
                  <a:lnTo>
                    <a:pt x="92" y="38"/>
                  </a:lnTo>
                  <a:lnTo>
                    <a:pt x="92" y="38"/>
                  </a:lnTo>
                  <a:lnTo>
                    <a:pt x="92" y="36"/>
                  </a:lnTo>
                  <a:lnTo>
                    <a:pt x="92" y="36"/>
                  </a:lnTo>
                  <a:lnTo>
                    <a:pt x="92" y="36"/>
                  </a:lnTo>
                  <a:lnTo>
                    <a:pt x="92" y="33"/>
                  </a:lnTo>
                  <a:lnTo>
                    <a:pt x="92" y="33"/>
                  </a:lnTo>
                  <a:lnTo>
                    <a:pt x="92" y="33"/>
                  </a:lnTo>
                  <a:lnTo>
                    <a:pt x="95" y="33"/>
                  </a:lnTo>
                  <a:lnTo>
                    <a:pt x="95" y="31"/>
                  </a:lnTo>
                  <a:lnTo>
                    <a:pt x="95" y="31"/>
                  </a:lnTo>
                  <a:lnTo>
                    <a:pt x="95" y="31"/>
                  </a:lnTo>
                  <a:lnTo>
                    <a:pt x="95" y="31"/>
                  </a:lnTo>
                  <a:lnTo>
                    <a:pt x="97" y="31"/>
                  </a:lnTo>
                  <a:lnTo>
                    <a:pt x="97" y="31"/>
                  </a:lnTo>
                  <a:lnTo>
                    <a:pt x="99" y="31"/>
                  </a:lnTo>
                  <a:lnTo>
                    <a:pt x="99" y="31"/>
                  </a:lnTo>
                  <a:lnTo>
                    <a:pt x="99" y="31"/>
                  </a:lnTo>
                  <a:lnTo>
                    <a:pt x="99" y="31"/>
                  </a:lnTo>
                  <a:lnTo>
                    <a:pt x="102" y="31"/>
                  </a:lnTo>
                  <a:lnTo>
                    <a:pt x="102" y="31"/>
                  </a:lnTo>
                  <a:lnTo>
                    <a:pt x="102" y="31"/>
                  </a:lnTo>
                  <a:lnTo>
                    <a:pt x="104" y="31"/>
                  </a:lnTo>
                  <a:lnTo>
                    <a:pt x="104" y="31"/>
                  </a:lnTo>
                  <a:lnTo>
                    <a:pt x="107" y="31"/>
                  </a:lnTo>
                  <a:lnTo>
                    <a:pt x="107" y="31"/>
                  </a:lnTo>
                  <a:lnTo>
                    <a:pt x="107" y="31"/>
                  </a:lnTo>
                  <a:lnTo>
                    <a:pt x="109" y="31"/>
                  </a:lnTo>
                  <a:lnTo>
                    <a:pt x="109" y="31"/>
                  </a:lnTo>
                  <a:lnTo>
                    <a:pt x="111" y="31"/>
                  </a:lnTo>
                  <a:lnTo>
                    <a:pt x="111" y="29"/>
                  </a:lnTo>
                  <a:lnTo>
                    <a:pt x="111" y="29"/>
                  </a:lnTo>
                  <a:lnTo>
                    <a:pt x="111" y="29"/>
                  </a:lnTo>
                  <a:lnTo>
                    <a:pt x="111" y="26"/>
                  </a:lnTo>
                  <a:lnTo>
                    <a:pt x="111" y="26"/>
                  </a:lnTo>
                  <a:lnTo>
                    <a:pt x="111" y="26"/>
                  </a:lnTo>
                  <a:lnTo>
                    <a:pt x="111" y="24"/>
                  </a:lnTo>
                  <a:lnTo>
                    <a:pt x="111" y="24"/>
                  </a:lnTo>
                  <a:lnTo>
                    <a:pt x="114" y="24"/>
                  </a:lnTo>
                  <a:lnTo>
                    <a:pt x="114" y="21"/>
                  </a:lnTo>
                  <a:lnTo>
                    <a:pt x="114" y="21"/>
                  </a:lnTo>
                  <a:lnTo>
                    <a:pt x="114" y="21"/>
                  </a:lnTo>
                  <a:lnTo>
                    <a:pt x="114" y="24"/>
                  </a:lnTo>
                  <a:lnTo>
                    <a:pt x="116" y="24"/>
                  </a:lnTo>
                  <a:lnTo>
                    <a:pt x="116" y="24"/>
                  </a:lnTo>
                  <a:lnTo>
                    <a:pt x="116" y="24"/>
                  </a:lnTo>
                  <a:lnTo>
                    <a:pt x="118" y="24"/>
                  </a:lnTo>
                  <a:lnTo>
                    <a:pt x="118" y="24"/>
                  </a:lnTo>
                  <a:lnTo>
                    <a:pt x="118" y="24"/>
                  </a:lnTo>
                  <a:lnTo>
                    <a:pt x="121" y="24"/>
                  </a:lnTo>
                  <a:lnTo>
                    <a:pt x="121" y="24"/>
                  </a:lnTo>
                  <a:lnTo>
                    <a:pt x="121" y="26"/>
                  </a:lnTo>
                  <a:lnTo>
                    <a:pt x="121" y="26"/>
                  </a:lnTo>
                  <a:lnTo>
                    <a:pt x="121" y="26"/>
                  </a:lnTo>
                  <a:lnTo>
                    <a:pt x="123" y="26"/>
                  </a:lnTo>
                  <a:lnTo>
                    <a:pt x="123" y="26"/>
                  </a:lnTo>
                  <a:lnTo>
                    <a:pt x="125" y="26"/>
                  </a:lnTo>
                  <a:lnTo>
                    <a:pt x="125" y="29"/>
                  </a:lnTo>
                  <a:lnTo>
                    <a:pt x="125" y="29"/>
                  </a:lnTo>
                  <a:lnTo>
                    <a:pt x="125" y="29"/>
                  </a:lnTo>
                  <a:lnTo>
                    <a:pt x="128" y="29"/>
                  </a:lnTo>
                  <a:lnTo>
                    <a:pt x="128" y="29"/>
                  </a:lnTo>
                  <a:lnTo>
                    <a:pt x="128" y="29"/>
                  </a:lnTo>
                  <a:lnTo>
                    <a:pt x="130" y="29"/>
                  </a:lnTo>
                  <a:lnTo>
                    <a:pt x="130" y="29"/>
                  </a:lnTo>
                  <a:lnTo>
                    <a:pt x="130" y="26"/>
                  </a:lnTo>
                  <a:lnTo>
                    <a:pt x="133" y="26"/>
                  </a:lnTo>
                  <a:lnTo>
                    <a:pt x="133" y="26"/>
                  </a:lnTo>
                  <a:lnTo>
                    <a:pt x="133" y="29"/>
                  </a:lnTo>
                  <a:lnTo>
                    <a:pt x="133" y="29"/>
                  </a:lnTo>
                  <a:lnTo>
                    <a:pt x="135" y="29"/>
                  </a:lnTo>
                  <a:lnTo>
                    <a:pt x="135" y="29"/>
                  </a:lnTo>
                  <a:lnTo>
                    <a:pt x="135" y="26"/>
                  </a:lnTo>
                  <a:lnTo>
                    <a:pt x="135" y="26"/>
                  </a:lnTo>
                  <a:lnTo>
                    <a:pt x="135" y="29"/>
                  </a:lnTo>
                  <a:lnTo>
                    <a:pt x="137" y="29"/>
                  </a:lnTo>
                  <a:lnTo>
                    <a:pt x="137" y="26"/>
                  </a:lnTo>
                  <a:lnTo>
                    <a:pt x="137" y="26"/>
                  </a:lnTo>
                  <a:lnTo>
                    <a:pt x="140" y="26"/>
                  </a:lnTo>
                  <a:lnTo>
                    <a:pt x="140" y="26"/>
                  </a:lnTo>
                  <a:lnTo>
                    <a:pt x="140" y="26"/>
                  </a:lnTo>
                  <a:lnTo>
                    <a:pt x="142" y="26"/>
                  </a:lnTo>
                  <a:lnTo>
                    <a:pt x="142" y="26"/>
                  </a:lnTo>
                  <a:lnTo>
                    <a:pt x="142" y="29"/>
                  </a:lnTo>
                  <a:lnTo>
                    <a:pt x="142" y="29"/>
                  </a:lnTo>
                  <a:lnTo>
                    <a:pt x="144" y="29"/>
                  </a:lnTo>
                  <a:lnTo>
                    <a:pt x="144" y="31"/>
                  </a:lnTo>
                  <a:lnTo>
                    <a:pt x="144" y="31"/>
                  </a:lnTo>
                  <a:lnTo>
                    <a:pt x="144" y="31"/>
                  </a:lnTo>
                  <a:lnTo>
                    <a:pt x="144" y="31"/>
                  </a:lnTo>
                  <a:lnTo>
                    <a:pt x="147" y="31"/>
                  </a:lnTo>
                  <a:lnTo>
                    <a:pt x="147" y="31"/>
                  </a:lnTo>
                  <a:lnTo>
                    <a:pt x="147" y="31"/>
                  </a:lnTo>
                  <a:lnTo>
                    <a:pt x="149" y="31"/>
                  </a:lnTo>
                  <a:lnTo>
                    <a:pt x="149" y="31"/>
                  </a:lnTo>
                  <a:lnTo>
                    <a:pt x="149" y="31"/>
                  </a:lnTo>
                  <a:lnTo>
                    <a:pt x="152" y="31"/>
                  </a:lnTo>
                  <a:lnTo>
                    <a:pt x="152" y="31"/>
                  </a:lnTo>
                  <a:lnTo>
                    <a:pt x="152" y="31"/>
                  </a:lnTo>
                  <a:lnTo>
                    <a:pt x="154" y="31"/>
                  </a:lnTo>
                  <a:lnTo>
                    <a:pt x="154" y="31"/>
                  </a:lnTo>
                  <a:lnTo>
                    <a:pt x="154" y="31"/>
                  </a:lnTo>
                  <a:lnTo>
                    <a:pt x="156" y="31"/>
                  </a:lnTo>
                  <a:lnTo>
                    <a:pt x="156" y="31"/>
                  </a:lnTo>
                  <a:lnTo>
                    <a:pt x="156" y="31"/>
                  </a:lnTo>
                  <a:lnTo>
                    <a:pt x="159" y="31"/>
                  </a:lnTo>
                  <a:lnTo>
                    <a:pt x="159" y="31"/>
                  </a:lnTo>
                  <a:lnTo>
                    <a:pt x="159" y="33"/>
                  </a:lnTo>
                  <a:lnTo>
                    <a:pt x="159" y="33"/>
                  </a:lnTo>
                  <a:lnTo>
                    <a:pt x="159" y="33"/>
                  </a:lnTo>
                  <a:lnTo>
                    <a:pt x="159" y="33"/>
                  </a:lnTo>
                  <a:lnTo>
                    <a:pt x="159" y="36"/>
                  </a:lnTo>
                  <a:lnTo>
                    <a:pt x="161" y="36"/>
                  </a:lnTo>
                  <a:lnTo>
                    <a:pt x="161" y="36"/>
                  </a:lnTo>
                  <a:lnTo>
                    <a:pt x="161" y="36"/>
                  </a:lnTo>
                  <a:lnTo>
                    <a:pt x="161" y="38"/>
                  </a:lnTo>
                  <a:lnTo>
                    <a:pt x="161" y="38"/>
                  </a:lnTo>
                  <a:lnTo>
                    <a:pt x="161" y="38"/>
                  </a:lnTo>
                  <a:lnTo>
                    <a:pt x="163" y="38"/>
                  </a:lnTo>
                  <a:lnTo>
                    <a:pt x="163" y="38"/>
                  </a:lnTo>
                  <a:lnTo>
                    <a:pt x="163" y="38"/>
                  </a:lnTo>
                  <a:lnTo>
                    <a:pt x="166" y="38"/>
                  </a:lnTo>
                  <a:lnTo>
                    <a:pt x="166" y="36"/>
                  </a:lnTo>
                  <a:lnTo>
                    <a:pt x="166" y="36"/>
                  </a:lnTo>
                  <a:lnTo>
                    <a:pt x="166" y="36"/>
                  </a:lnTo>
                  <a:lnTo>
                    <a:pt x="168" y="36"/>
                  </a:lnTo>
                  <a:lnTo>
                    <a:pt x="168" y="36"/>
                  </a:lnTo>
                  <a:lnTo>
                    <a:pt x="168" y="36"/>
                  </a:lnTo>
                  <a:lnTo>
                    <a:pt x="168" y="33"/>
                  </a:lnTo>
                  <a:lnTo>
                    <a:pt x="168" y="33"/>
                  </a:lnTo>
                  <a:lnTo>
                    <a:pt x="168" y="33"/>
                  </a:lnTo>
                  <a:lnTo>
                    <a:pt x="170" y="33"/>
                  </a:lnTo>
                  <a:lnTo>
                    <a:pt x="170" y="33"/>
                  </a:lnTo>
                  <a:lnTo>
                    <a:pt x="173" y="33"/>
                  </a:lnTo>
                  <a:lnTo>
                    <a:pt x="173" y="31"/>
                  </a:lnTo>
                  <a:lnTo>
                    <a:pt x="173" y="31"/>
                  </a:lnTo>
                  <a:lnTo>
                    <a:pt x="173" y="31"/>
                  </a:lnTo>
                  <a:lnTo>
                    <a:pt x="175" y="31"/>
                  </a:lnTo>
                  <a:lnTo>
                    <a:pt x="175" y="31"/>
                  </a:lnTo>
                  <a:lnTo>
                    <a:pt x="175" y="31"/>
                  </a:lnTo>
                  <a:lnTo>
                    <a:pt x="178" y="31"/>
                  </a:lnTo>
                  <a:lnTo>
                    <a:pt x="178" y="31"/>
                  </a:lnTo>
                  <a:lnTo>
                    <a:pt x="178" y="29"/>
                  </a:lnTo>
                  <a:lnTo>
                    <a:pt x="178" y="29"/>
                  </a:lnTo>
                  <a:lnTo>
                    <a:pt x="178" y="29"/>
                  </a:lnTo>
                  <a:lnTo>
                    <a:pt x="180" y="29"/>
                  </a:lnTo>
                  <a:lnTo>
                    <a:pt x="180" y="31"/>
                  </a:lnTo>
                  <a:lnTo>
                    <a:pt x="180" y="31"/>
                  </a:lnTo>
                  <a:lnTo>
                    <a:pt x="180" y="29"/>
                  </a:lnTo>
                  <a:lnTo>
                    <a:pt x="180" y="29"/>
                  </a:lnTo>
                  <a:lnTo>
                    <a:pt x="182" y="29"/>
                  </a:lnTo>
                  <a:lnTo>
                    <a:pt x="182" y="29"/>
                  </a:lnTo>
                  <a:lnTo>
                    <a:pt x="182" y="29"/>
                  </a:lnTo>
                  <a:lnTo>
                    <a:pt x="185" y="29"/>
                  </a:lnTo>
                  <a:lnTo>
                    <a:pt x="185" y="29"/>
                  </a:lnTo>
                  <a:lnTo>
                    <a:pt x="185" y="29"/>
                  </a:lnTo>
                  <a:lnTo>
                    <a:pt x="185" y="31"/>
                  </a:lnTo>
                  <a:lnTo>
                    <a:pt x="185" y="31"/>
                  </a:lnTo>
                  <a:lnTo>
                    <a:pt x="185" y="31"/>
                  </a:lnTo>
                  <a:lnTo>
                    <a:pt x="187" y="31"/>
                  </a:lnTo>
                  <a:lnTo>
                    <a:pt x="187" y="31"/>
                  </a:lnTo>
                  <a:lnTo>
                    <a:pt x="187" y="31"/>
                  </a:lnTo>
                  <a:lnTo>
                    <a:pt x="187" y="33"/>
                  </a:lnTo>
                  <a:lnTo>
                    <a:pt x="187" y="33"/>
                  </a:lnTo>
                  <a:lnTo>
                    <a:pt x="189" y="33"/>
                  </a:lnTo>
                  <a:lnTo>
                    <a:pt x="189" y="33"/>
                  </a:lnTo>
                  <a:lnTo>
                    <a:pt x="192" y="33"/>
                  </a:lnTo>
                  <a:lnTo>
                    <a:pt x="192" y="31"/>
                  </a:lnTo>
                  <a:lnTo>
                    <a:pt x="192" y="31"/>
                  </a:lnTo>
                  <a:lnTo>
                    <a:pt x="192" y="31"/>
                  </a:lnTo>
                  <a:lnTo>
                    <a:pt x="192" y="31"/>
                  </a:lnTo>
                  <a:lnTo>
                    <a:pt x="192" y="31"/>
                  </a:lnTo>
                  <a:lnTo>
                    <a:pt x="192" y="29"/>
                  </a:lnTo>
                  <a:lnTo>
                    <a:pt x="192" y="29"/>
                  </a:lnTo>
                  <a:lnTo>
                    <a:pt x="192" y="29"/>
                  </a:lnTo>
                  <a:lnTo>
                    <a:pt x="192" y="26"/>
                  </a:lnTo>
                  <a:lnTo>
                    <a:pt x="192" y="26"/>
                  </a:lnTo>
                  <a:lnTo>
                    <a:pt x="192" y="24"/>
                  </a:lnTo>
                  <a:lnTo>
                    <a:pt x="192" y="24"/>
                  </a:lnTo>
                  <a:lnTo>
                    <a:pt x="192" y="24"/>
                  </a:lnTo>
                  <a:lnTo>
                    <a:pt x="194" y="24"/>
                  </a:lnTo>
                  <a:lnTo>
                    <a:pt x="194" y="21"/>
                  </a:lnTo>
                  <a:lnTo>
                    <a:pt x="194" y="21"/>
                  </a:lnTo>
                  <a:lnTo>
                    <a:pt x="194" y="21"/>
                  </a:lnTo>
                  <a:lnTo>
                    <a:pt x="194" y="21"/>
                  </a:lnTo>
                  <a:lnTo>
                    <a:pt x="196" y="21"/>
                  </a:lnTo>
                  <a:lnTo>
                    <a:pt x="196" y="21"/>
                  </a:lnTo>
                  <a:lnTo>
                    <a:pt x="199" y="21"/>
                  </a:lnTo>
                  <a:lnTo>
                    <a:pt x="199" y="21"/>
                  </a:lnTo>
                  <a:lnTo>
                    <a:pt x="199" y="21"/>
                  </a:lnTo>
                  <a:lnTo>
                    <a:pt x="201" y="21"/>
                  </a:lnTo>
                  <a:lnTo>
                    <a:pt x="201" y="21"/>
                  </a:lnTo>
                  <a:lnTo>
                    <a:pt x="201" y="21"/>
                  </a:lnTo>
                  <a:lnTo>
                    <a:pt x="201" y="21"/>
                  </a:lnTo>
                  <a:lnTo>
                    <a:pt x="204" y="21"/>
                  </a:lnTo>
                  <a:lnTo>
                    <a:pt x="204" y="21"/>
                  </a:lnTo>
                  <a:lnTo>
                    <a:pt x="204" y="21"/>
                  </a:lnTo>
                  <a:lnTo>
                    <a:pt x="206" y="21"/>
                  </a:lnTo>
                  <a:lnTo>
                    <a:pt x="206" y="21"/>
                  </a:lnTo>
                  <a:lnTo>
                    <a:pt x="206" y="21"/>
                  </a:lnTo>
                  <a:lnTo>
                    <a:pt x="206" y="21"/>
                  </a:lnTo>
                  <a:lnTo>
                    <a:pt x="208" y="21"/>
                  </a:lnTo>
                  <a:lnTo>
                    <a:pt x="208" y="21"/>
                  </a:lnTo>
                  <a:lnTo>
                    <a:pt x="208" y="21"/>
                  </a:lnTo>
                  <a:lnTo>
                    <a:pt x="208" y="21"/>
                  </a:lnTo>
                  <a:lnTo>
                    <a:pt x="211" y="21"/>
                  </a:lnTo>
                  <a:lnTo>
                    <a:pt x="211" y="21"/>
                  </a:lnTo>
                  <a:lnTo>
                    <a:pt x="211" y="21"/>
                  </a:lnTo>
                  <a:lnTo>
                    <a:pt x="211" y="19"/>
                  </a:lnTo>
                  <a:lnTo>
                    <a:pt x="211" y="19"/>
                  </a:lnTo>
                  <a:lnTo>
                    <a:pt x="211" y="17"/>
                  </a:lnTo>
                  <a:lnTo>
                    <a:pt x="211" y="17"/>
                  </a:lnTo>
                  <a:lnTo>
                    <a:pt x="211" y="14"/>
                  </a:lnTo>
                  <a:lnTo>
                    <a:pt x="211" y="14"/>
                  </a:lnTo>
                  <a:lnTo>
                    <a:pt x="208" y="14"/>
                  </a:lnTo>
                  <a:lnTo>
                    <a:pt x="208" y="14"/>
                  </a:lnTo>
                  <a:lnTo>
                    <a:pt x="208" y="14"/>
                  </a:lnTo>
                  <a:lnTo>
                    <a:pt x="208" y="12"/>
                  </a:lnTo>
                  <a:lnTo>
                    <a:pt x="208" y="12"/>
                  </a:lnTo>
                  <a:lnTo>
                    <a:pt x="211" y="12"/>
                  </a:lnTo>
                  <a:lnTo>
                    <a:pt x="211" y="12"/>
                  </a:lnTo>
                  <a:lnTo>
                    <a:pt x="211" y="12"/>
                  </a:lnTo>
                  <a:lnTo>
                    <a:pt x="211" y="12"/>
                  </a:lnTo>
                  <a:lnTo>
                    <a:pt x="213" y="12"/>
                  </a:lnTo>
                  <a:lnTo>
                    <a:pt x="213" y="10"/>
                  </a:lnTo>
                  <a:lnTo>
                    <a:pt x="213" y="10"/>
                  </a:lnTo>
                  <a:lnTo>
                    <a:pt x="213" y="10"/>
                  </a:lnTo>
                  <a:lnTo>
                    <a:pt x="213" y="10"/>
                  </a:lnTo>
                  <a:lnTo>
                    <a:pt x="215" y="10"/>
                  </a:lnTo>
                  <a:lnTo>
                    <a:pt x="215" y="7"/>
                  </a:lnTo>
                  <a:lnTo>
                    <a:pt x="215" y="7"/>
                  </a:lnTo>
                  <a:lnTo>
                    <a:pt x="215" y="7"/>
                  </a:lnTo>
                  <a:lnTo>
                    <a:pt x="215" y="5"/>
                  </a:lnTo>
                  <a:lnTo>
                    <a:pt x="218" y="5"/>
                  </a:lnTo>
                  <a:lnTo>
                    <a:pt x="218" y="5"/>
                  </a:lnTo>
                  <a:lnTo>
                    <a:pt x="218" y="5"/>
                  </a:lnTo>
                  <a:lnTo>
                    <a:pt x="218" y="3"/>
                  </a:lnTo>
                  <a:lnTo>
                    <a:pt x="218" y="3"/>
                  </a:lnTo>
                  <a:lnTo>
                    <a:pt x="218" y="3"/>
                  </a:lnTo>
                  <a:lnTo>
                    <a:pt x="220" y="3"/>
                  </a:lnTo>
                  <a:lnTo>
                    <a:pt x="220" y="0"/>
                  </a:lnTo>
                  <a:lnTo>
                    <a:pt x="220" y="0"/>
                  </a:lnTo>
                  <a:lnTo>
                    <a:pt x="220" y="0"/>
                  </a:lnTo>
                  <a:lnTo>
                    <a:pt x="220" y="0"/>
                  </a:lnTo>
                  <a:lnTo>
                    <a:pt x="220" y="0"/>
                  </a:lnTo>
                  <a:lnTo>
                    <a:pt x="223" y="0"/>
                  </a:lnTo>
                  <a:lnTo>
                    <a:pt x="223" y="0"/>
                  </a:lnTo>
                  <a:lnTo>
                    <a:pt x="225" y="0"/>
                  </a:lnTo>
                  <a:lnTo>
                    <a:pt x="225" y="0"/>
                  </a:lnTo>
                  <a:lnTo>
                    <a:pt x="225" y="0"/>
                  </a:lnTo>
                  <a:lnTo>
                    <a:pt x="225" y="0"/>
                  </a:lnTo>
                  <a:lnTo>
                    <a:pt x="225" y="0"/>
                  </a:lnTo>
                  <a:lnTo>
                    <a:pt x="227" y="0"/>
                  </a:lnTo>
                  <a:lnTo>
                    <a:pt x="227"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0" name="Freeform 260"/>
            <p:cNvSpPr>
              <a:spLocks/>
            </p:cNvSpPr>
            <p:nvPr/>
          </p:nvSpPr>
          <p:spPr bwMode="auto">
            <a:xfrm>
              <a:off x="2206625" y="2673350"/>
              <a:ext cx="638175" cy="257175"/>
            </a:xfrm>
            <a:custGeom>
              <a:avLst/>
              <a:gdLst/>
              <a:ahLst/>
              <a:cxnLst>
                <a:cxn ang="0">
                  <a:pos x="385" y="69"/>
                </a:cxn>
                <a:cxn ang="0">
                  <a:pos x="390" y="90"/>
                </a:cxn>
                <a:cxn ang="0">
                  <a:pos x="390" y="109"/>
                </a:cxn>
                <a:cxn ang="0">
                  <a:pos x="402" y="124"/>
                </a:cxn>
                <a:cxn ang="0">
                  <a:pos x="390" y="126"/>
                </a:cxn>
                <a:cxn ang="0">
                  <a:pos x="374" y="126"/>
                </a:cxn>
                <a:cxn ang="0">
                  <a:pos x="357" y="126"/>
                </a:cxn>
                <a:cxn ang="0">
                  <a:pos x="338" y="128"/>
                </a:cxn>
                <a:cxn ang="0">
                  <a:pos x="314" y="128"/>
                </a:cxn>
                <a:cxn ang="0">
                  <a:pos x="295" y="138"/>
                </a:cxn>
                <a:cxn ang="0">
                  <a:pos x="272" y="138"/>
                </a:cxn>
                <a:cxn ang="0">
                  <a:pos x="253" y="138"/>
                </a:cxn>
                <a:cxn ang="0">
                  <a:pos x="234" y="135"/>
                </a:cxn>
                <a:cxn ang="0">
                  <a:pos x="227" y="150"/>
                </a:cxn>
                <a:cxn ang="0">
                  <a:pos x="213" y="159"/>
                </a:cxn>
                <a:cxn ang="0">
                  <a:pos x="213" y="143"/>
                </a:cxn>
                <a:cxn ang="0">
                  <a:pos x="205" y="140"/>
                </a:cxn>
                <a:cxn ang="0">
                  <a:pos x="187" y="138"/>
                </a:cxn>
                <a:cxn ang="0">
                  <a:pos x="172" y="150"/>
                </a:cxn>
                <a:cxn ang="0">
                  <a:pos x="153" y="154"/>
                </a:cxn>
                <a:cxn ang="0">
                  <a:pos x="134" y="154"/>
                </a:cxn>
                <a:cxn ang="0">
                  <a:pos x="118" y="140"/>
                </a:cxn>
                <a:cxn ang="0">
                  <a:pos x="99" y="135"/>
                </a:cxn>
                <a:cxn ang="0">
                  <a:pos x="92" y="150"/>
                </a:cxn>
                <a:cxn ang="0">
                  <a:pos x="73" y="152"/>
                </a:cxn>
                <a:cxn ang="0">
                  <a:pos x="61" y="138"/>
                </a:cxn>
                <a:cxn ang="0">
                  <a:pos x="47" y="138"/>
                </a:cxn>
                <a:cxn ang="0">
                  <a:pos x="35" y="140"/>
                </a:cxn>
                <a:cxn ang="0">
                  <a:pos x="37" y="135"/>
                </a:cxn>
                <a:cxn ang="0">
                  <a:pos x="30" y="133"/>
                </a:cxn>
                <a:cxn ang="0">
                  <a:pos x="26" y="124"/>
                </a:cxn>
                <a:cxn ang="0">
                  <a:pos x="26" y="107"/>
                </a:cxn>
                <a:cxn ang="0">
                  <a:pos x="9" y="102"/>
                </a:cxn>
                <a:cxn ang="0">
                  <a:pos x="9" y="88"/>
                </a:cxn>
                <a:cxn ang="0">
                  <a:pos x="16" y="83"/>
                </a:cxn>
                <a:cxn ang="0">
                  <a:pos x="14" y="71"/>
                </a:cxn>
                <a:cxn ang="0">
                  <a:pos x="2" y="69"/>
                </a:cxn>
                <a:cxn ang="0">
                  <a:pos x="2" y="48"/>
                </a:cxn>
                <a:cxn ang="0">
                  <a:pos x="9" y="41"/>
                </a:cxn>
                <a:cxn ang="0">
                  <a:pos x="7" y="29"/>
                </a:cxn>
                <a:cxn ang="0">
                  <a:pos x="7" y="12"/>
                </a:cxn>
                <a:cxn ang="0">
                  <a:pos x="23" y="3"/>
                </a:cxn>
                <a:cxn ang="0">
                  <a:pos x="40" y="5"/>
                </a:cxn>
                <a:cxn ang="0">
                  <a:pos x="52" y="19"/>
                </a:cxn>
                <a:cxn ang="0">
                  <a:pos x="73" y="24"/>
                </a:cxn>
                <a:cxn ang="0">
                  <a:pos x="97" y="26"/>
                </a:cxn>
                <a:cxn ang="0">
                  <a:pos x="116" y="19"/>
                </a:cxn>
                <a:cxn ang="0">
                  <a:pos x="134" y="10"/>
                </a:cxn>
                <a:cxn ang="0">
                  <a:pos x="153" y="3"/>
                </a:cxn>
                <a:cxn ang="0">
                  <a:pos x="179" y="5"/>
                </a:cxn>
                <a:cxn ang="0">
                  <a:pos x="194" y="5"/>
                </a:cxn>
                <a:cxn ang="0">
                  <a:pos x="210" y="10"/>
                </a:cxn>
                <a:cxn ang="0">
                  <a:pos x="224" y="22"/>
                </a:cxn>
                <a:cxn ang="0">
                  <a:pos x="246" y="26"/>
                </a:cxn>
                <a:cxn ang="0">
                  <a:pos x="262" y="31"/>
                </a:cxn>
                <a:cxn ang="0">
                  <a:pos x="284" y="26"/>
                </a:cxn>
                <a:cxn ang="0">
                  <a:pos x="303" y="31"/>
                </a:cxn>
                <a:cxn ang="0">
                  <a:pos x="321" y="24"/>
                </a:cxn>
                <a:cxn ang="0">
                  <a:pos x="340" y="17"/>
                </a:cxn>
                <a:cxn ang="0">
                  <a:pos x="359" y="17"/>
                </a:cxn>
                <a:cxn ang="0">
                  <a:pos x="374" y="29"/>
                </a:cxn>
                <a:cxn ang="0">
                  <a:pos x="376" y="48"/>
                </a:cxn>
                <a:cxn ang="0">
                  <a:pos x="392" y="55"/>
                </a:cxn>
              </a:cxnLst>
              <a:rect l="0" t="0" r="r" b="b"/>
              <a:pathLst>
                <a:path w="402" h="162">
                  <a:moveTo>
                    <a:pt x="400" y="62"/>
                  </a:moveTo>
                  <a:lnTo>
                    <a:pt x="400" y="62"/>
                  </a:lnTo>
                  <a:lnTo>
                    <a:pt x="400" y="62"/>
                  </a:lnTo>
                  <a:lnTo>
                    <a:pt x="400" y="62"/>
                  </a:lnTo>
                  <a:lnTo>
                    <a:pt x="397" y="62"/>
                  </a:lnTo>
                  <a:lnTo>
                    <a:pt x="397" y="62"/>
                  </a:lnTo>
                  <a:lnTo>
                    <a:pt x="397" y="62"/>
                  </a:lnTo>
                  <a:lnTo>
                    <a:pt x="397" y="62"/>
                  </a:lnTo>
                  <a:lnTo>
                    <a:pt x="395" y="62"/>
                  </a:lnTo>
                  <a:lnTo>
                    <a:pt x="395" y="64"/>
                  </a:lnTo>
                  <a:lnTo>
                    <a:pt x="395" y="64"/>
                  </a:lnTo>
                  <a:lnTo>
                    <a:pt x="395" y="64"/>
                  </a:lnTo>
                  <a:lnTo>
                    <a:pt x="395" y="67"/>
                  </a:lnTo>
                  <a:lnTo>
                    <a:pt x="395" y="67"/>
                  </a:lnTo>
                  <a:lnTo>
                    <a:pt x="395" y="67"/>
                  </a:lnTo>
                  <a:lnTo>
                    <a:pt x="395" y="69"/>
                  </a:lnTo>
                  <a:lnTo>
                    <a:pt x="395" y="69"/>
                  </a:lnTo>
                  <a:lnTo>
                    <a:pt x="392" y="69"/>
                  </a:lnTo>
                  <a:lnTo>
                    <a:pt x="392" y="69"/>
                  </a:lnTo>
                  <a:lnTo>
                    <a:pt x="392" y="71"/>
                  </a:lnTo>
                  <a:lnTo>
                    <a:pt x="392" y="71"/>
                  </a:lnTo>
                  <a:lnTo>
                    <a:pt x="390" y="71"/>
                  </a:lnTo>
                  <a:lnTo>
                    <a:pt x="390" y="71"/>
                  </a:lnTo>
                  <a:lnTo>
                    <a:pt x="390" y="69"/>
                  </a:lnTo>
                  <a:lnTo>
                    <a:pt x="390" y="69"/>
                  </a:lnTo>
                  <a:lnTo>
                    <a:pt x="388" y="69"/>
                  </a:lnTo>
                  <a:lnTo>
                    <a:pt x="388" y="71"/>
                  </a:lnTo>
                  <a:lnTo>
                    <a:pt x="388" y="71"/>
                  </a:lnTo>
                  <a:lnTo>
                    <a:pt x="388" y="69"/>
                  </a:lnTo>
                  <a:lnTo>
                    <a:pt x="385" y="69"/>
                  </a:lnTo>
                  <a:lnTo>
                    <a:pt x="385" y="71"/>
                  </a:lnTo>
                  <a:lnTo>
                    <a:pt x="385" y="71"/>
                  </a:lnTo>
                  <a:lnTo>
                    <a:pt x="385" y="71"/>
                  </a:lnTo>
                  <a:lnTo>
                    <a:pt x="385" y="71"/>
                  </a:lnTo>
                  <a:lnTo>
                    <a:pt x="385" y="74"/>
                  </a:lnTo>
                  <a:lnTo>
                    <a:pt x="388" y="74"/>
                  </a:lnTo>
                  <a:lnTo>
                    <a:pt x="388" y="74"/>
                  </a:lnTo>
                  <a:lnTo>
                    <a:pt x="388" y="76"/>
                  </a:lnTo>
                  <a:lnTo>
                    <a:pt x="388" y="76"/>
                  </a:lnTo>
                  <a:lnTo>
                    <a:pt x="388" y="76"/>
                  </a:lnTo>
                  <a:lnTo>
                    <a:pt x="390" y="76"/>
                  </a:lnTo>
                  <a:lnTo>
                    <a:pt x="390" y="76"/>
                  </a:lnTo>
                  <a:lnTo>
                    <a:pt x="388" y="76"/>
                  </a:lnTo>
                  <a:lnTo>
                    <a:pt x="388" y="79"/>
                  </a:lnTo>
                  <a:lnTo>
                    <a:pt x="390" y="79"/>
                  </a:lnTo>
                  <a:lnTo>
                    <a:pt x="390" y="79"/>
                  </a:lnTo>
                  <a:lnTo>
                    <a:pt x="390" y="81"/>
                  </a:lnTo>
                  <a:lnTo>
                    <a:pt x="390" y="81"/>
                  </a:lnTo>
                  <a:lnTo>
                    <a:pt x="390" y="83"/>
                  </a:lnTo>
                  <a:lnTo>
                    <a:pt x="390" y="83"/>
                  </a:lnTo>
                  <a:lnTo>
                    <a:pt x="390" y="83"/>
                  </a:lnTo>
                  <a:lnTo>
                    <a:pt x="390" y="83"/>
                  </a:lnTo>
                  <a:lnTo>
                    <a:pt x="390" y="86"/>
                  </a:lnTo>
                  <a:lnTo>
                    <a:pt x="392" y="86"/>
                  </a:lnTo>
                  <a:lnTo>
                    <a:pt x="392" y="86"/>
                  </a:lnTo>
                  <a:lnTo>
                    <a:pt x="390" y="86"/>
                  </a:lnTo>
                  <a:lnTo>
                    <a:pt x="390" y="86"/>
                  </a:lnTo>
                  <a:lnTo>
                    <a:pt x="390" y="88"/>
                  </a:lnTo>
                  <a:lnTo>
                    <a:pt x="390" y="88"/>
                  </a:lnTo>
                  <a:lnTo>
                    <a:pt x="390" y="90"/>
                  </a:lnTo>
                  <a:lnTo>
                    <a:pt x="392" y="90"/>
                  </a:lnTo>
                  <a:lnTo>
                    <a:pt x="392" y="90"/>
                  </a:lnTo>
                  <a:lnTo>
                    <a:pt x="392" y="93"/>
                  </a:lnTo>
                  <a:lnTo>
                    <a:pt x="392" y="93"/>
                  </a:lnTo>
                  <a:lnTo>
                    <a:pt x="392" y="95"/>
                  </a:lnTo>
                  <a:lnTo>
                    <a:pt x="392" y="95"/>
                  </a:lnTo>
                  <a:lnTo>
                    <a:pt x="392" y="95"/>
                  </a:lnTo>
                  <a:lnTo>
                    <a:pt x="392" y="95"/>
                  </a:lnTo>
                  <a:lnTo>
                    <a:pt x="392" y="95"/>
                  </a:lnTo>
                  <a:lnTo>
                    <a:pt x="395" y="95"/>
                  </a:lnTo>
                  <a:lnTo>
                    <a:pt x="395" y="95"/>
                  </a:lnTo>
                  <a:lnTo>
                    <a:pt x="395" y="98"/>
                  </a:lnTo>
                  <a:lnTo>
                    <a:pt x="395" y="98"/>
                  </a:lnTo>
                  <a:lnTo>
                    <a:pt x="395" y="98"/>
                  </a:lnTo>
                  <a:lnTo>
                    <a:pt x="392" y="98"/>
                  </a:lnTo>
                  <a:lnTo>
                    <a:pt x="392" y="100"/>
                  </a:lnTo>
                  <a:lnTo>
                    <a:pt x="392" y="100"/>
                  </a:lnTo>
                  <a:lnTo>
                    <a:pt x="392" y="102"/>
                  </a:lnTo>
                  <a:lnTo>
                    <a:pt x="392" y="102"/>
                  </a:lnTo>
                  <a:lnTo>
                    <a:pt x="392" y="102"/>
                  </a:lnTo>
                  <a:lnTo>
                    <a:pt x="392" y="105"/>
                  </a:lnTo>
                  <a:lnTo>
                    <a:pt x="392" y="105"/>
                  </a:lnTo>
                  <a:lnTo>
                    <a:pt x="392" y="105"/>
                  </a:lnTo>
                  <a:lnTo>
                    <a:pt x="390" y="105"/>
                  </a:lnTo>
                  <a:lnTo>
                    <a:pt x="390" y="107"/>
                  </a:lnTo>
                  <a:lnTo>
                    <a:pt x="390" y="107"/>
                  </a:lnTo>
                  <a:lnTo>
                    <a:pt x="390" y="107"/>
                  </a:lnTo>
                  <a:lnTo>
                    <a:pt x="390" y="107"/>
                  </a:lnTo>
                  <a:lnTo>
                    <a:pt x="390" y="109"/>
                  </a:lnTo>
                  <a:lnTo>
                    <a:pt x="390" y="109"/>
                  </a:lnTo>
                  <a:lnTo>
                    <a:pt x="392" y="109"/>
                  </a:lnTo>
                  <a:lnTo>
                    <a:pt x="392" y="109"/>
                  </a:lnTo>
                  <a:lnTo>
                    <a:pt x="392" y="109"/>
                  </a:lnTo>
                  <a:lnTo>
                    <a:pt x="392" y="109"/>
                  </a:lnTo>
                  <a:lnTo>
                    <a:pt x="392" y="112"/>
                  </a:lnTo>
                  <a:lnTo>
                    <a:pt x="395" y="112"/>
                  </a:lnTo>
                  <a:lnTo>
                    <a:pt x="395" y="112"/>
                  </a:lnTo>
                  <a:lnTo>
                    <a:pt x="395" y="112"/>
                  </a:lnTo>
                  <a:lnTo>
                    <a:pt x="395" y="112"/>
                  </a:lnTo>
                  <a:lnTo>
                    <a:pt x="397" y="112"/>
                  </a:lnTo>
                  <a:lnTo>
                    <a:pt x="397" y="112"/>
                  </a:lnTo>
                  <a:lnTo>
                    <a:pt x="397" y="112"/>
                  </a:lnTo>
                  <a:lnTo>
                    <a:pt x="397" y="112"/>
                  </a:lnTo>
                  <a:lnTo>
                    <a:pt x="397" y="114"/>
                  </a:lnTo>
                  <a:lnTo>
                    <a:pt x="397" y="114"/>
                  </a:lnTo>
                  <a:lnTo>
                    <a:pt x="397" y="114"/>
                  </a:lnTo>
                  <a:lnTo>
                    <a:pt x="397" y="116"/>
                  </a:lnTo>
                  <a:lnTo>
                    <a:pt x="397" y="116"/>
                  </a:lnTo>
                  <a:lnTo>
                    <a:pt x="397" y="116"/>
                  </a:lnTo>
                  <a:lnTo>
                    <a:pt x="397" y="116"/>
                  </a:lnTo>
                  <a:lnTo>
                    <a:pt x="397" y="119"/>
                  </a:lnTo>
                  <a:lnTo>
                    <a:pt x="397" y="119"/>
                  </a:lnTo>
                  <a:lnTo>
                    <a:pt x="397" y="121"/>
                  </a:lnTo>
                  <a:lnTo>
                    <a:pt x="400" y="121"/>
                  </a:lnTo>
                  <a:lnTo>
                    <a:pt x="400" y="121"/>
                  </a:lnTo>
                  <a:lnTo>
                    <a:pt x="400" y="121"/>
                  </a:lnTo>
                  <a:lnTo>
                    <a:pt x="400" y="121"/>
                  </a:lnTo>
                  <a:lnTo>
                    <a:pt x="400" y="124"/>
                  </a:lnTo>
                  <a:lnTo>
                    <a:pt x="402" y="124"/>
                  </a:lnTo>
                  <a:lnTo>
                    <a:pt x="402" y="124"/>
                  </a:lnTo>
                  <a:lnTo>
                    <a:pt x="402" y="124"/>
                  </a:lnTo>
                  <a:lnTo>
                    <a:pt x="402" y="126"/>
                  </a:lnTo>
                  <a:lnTo>
                    <a:pt x="402" y="126"/>
                  </a:lnTo>
                  <a:lnTo>
                    <a:pt x="402" y="126"/>
                  </a:lnTo>
                  <a:lnTo>
                    <a:pt x="402" y="126"/>
                  </a:lnTo>
                  <a:lnTo>
                    <a:pt x="400" y="126"/>
                  </a:lnTo>
                  <a:lnTo>
                    <a:pt x="400" y="126"/>
                  </a:lnTo>
                  <a:lnTo>
                    <a:pt x="400" y="126"/>
                  </a:lnTo>
                  <a:lnTo>
                    <a:pt x="397" y="126"/>
                  </a:lnTo>
                  <a:lnTo>
                    <a:pt x="397" y="126"/>
                  </a:lnTo>
                  <a:lnTo>
                    <a:pt x="397" y="128"/>
                  </a:lnTo>
                  <a:lnTo>
                    <a:pt x="397" y="128"/>
                  </a:lnTo>
                  <a:lnTo>
                    <a:pt x="395" y="128"/>
                  </a:lnTo>
                  <a:lnTo>
                    <a:pt x="395" y="128"/>
                  </a:lnTo>
                  <a:lnTo>
                    <a:pt x="395" y="128"/>
                  </a:lnTo>
                  <a:lnTo>
                    <a:pt x="392" y="128"/>
                  </a:lnTo>
                  <a:lnTo>
                    <a:pt x="392" y="131"/>
                  </a:lnTo>
                  <a:lnTo>
                    <a:pt x="392" y="131"/>
                  </a:lnTo>
                  <a:lnTo>
                    <a:pt x="392" y="131"/>
                  </a:lnTo>
                  <a:lnTo>
                    <a:pt x="392" y="131"/>
                  </a:lnTo>
                  <a:lnTo>
                    <a:pt x="392" y="133"/>
                  </a:lnTo>
                  <a:lnTo>
                    <a:pt x="390" y="133"/>
                  </a:lnTo>
                  <a:lnTo>
                    <a:pt x="390" y="131"/>
                  </a:lnTo>
                  <a:lnTo>
                    <a:pt x="390" y="131"/>
                  </a:lnTo>
                  <a:lnTo>
                    <a:pt x="390" y="131"/>
                  </a:lnTo>
                  <a:lnTo>
                    <a:pt x="390" y="128"/>
                  </a:lnTo>
                  <a:lnTo>
                    <a:pt x="390" y="128"/>
                  </a:lnTo>
                  <a:lnTo>
                    <a:pt x="390" y="128"/>
                  </a:lnTo>
                  <a:lnTo>
                    <a:pt x="390" y="128"/>
                  </a:lnTo>
                  <a:lnTo>
                    <a:pt x="390" y="126"/>
                  </a:lnTo>
                  <a:lnTo>
                    <a:pt x="390" y="126"/>
                  </a:lnTo>
                  <a:lnTo>
                    <a:pt x="390" y="126"/>
                  </a:lnTo>
                  <a:lnTo>
                    <a:pt x="390" y="126"/>
                  </a:lnTo>
                  <a:lnTo>
                    <a:pt x="390" y="126"/>
                  </a:lnTo>
                  <a:lnTo>
                    <a:pt x="390" y="124"/>
                  </a:lnTo>
                  <a:lnTo>
                    <a:pt x="390" y="124"/>
                  </a:lnTo>
                  <a:lnTo>
                    <a:pt x="388" y="124"/>
                  </a:lnTo>
                  <a:lnTo>
                    <a:pt x="388" y="124"/>
                  </a:lnTo>
                  <a:lnTo>
                    <a:pt x="388" y="124"/>
                  </a:lnTo>
                  <a:lnTo>
                    <a:pt x="385" y="124"/>
                  </a:lnTo>
                  <a:lnTo>
                    <a:pt x="385" y="124"/>
                  </a:lnTo>
                  <a:lnTo>
                    <a:pt x="385" y="124"/>
                  </a:lnTo>
                  <a:lnTo>
                    <a:pt x="385" y="124"/>
                  </a:lnTo>
                  <a:lnTo>
                    <a:pt x="383" y="124"/>
                  </a:lnTo>
                  <a:lnTo>
                    <a:pt x="383" y="126"/>
                  </a:lnTo>
                  <a:lnTo>
                    <a:pt x="383" y="126"/>
                  </a:lnTo>
                  <a:lnTo>
                    <a:pt x="383" y="126"/>
                  </a:lnTo>
                  <a:lnTo>
                    <a:pt x="383" y="126"/>
                  </a:lnTo>
                  <a:lnTo>
                    <a:pt x="381" y="126"/>
                  </a:lnTo>
                  <a:lnTo>
                    <a:pt x="381" y="126"/>
                  </a:lnTo>
                  <a:lnTo>
                    <a:pt x="381" y="126"/>
                  </a:lnTo>
                  <a:lnTo>
                    <a:pt x="378" y="126"/>
                  </a:lnTo>
                  <a:lnTo>
                    <a:pt x="378" y="126"/>
                  </a:lnTo>
                  <a:lnTo>
                    <a:pt x="378" y="126"/>
                  </a:lnTo>
                  <a:lnTo>
                    <a:pt x="378" y="126"/>
                  </a:lnTo>
                  <a:lnTo>
                    <a:pt x="376" y="126"/>
                  </a:lnTo>
                  <a:lnTo>
                    <a:pt x="376" y="126"/>
                  </a:lnTo>
                  <a:lnTo>
                    <a:pt x="376" y="126"/>
                  </a:lnTo>
                  <a:lnTo>
                    <a:pt x="374" y="126"/>
                  </a:lnTo>
                  <a:lnTo>
                    <a:pt x="374" y="126"/>
                  </a:lnTo>
                  <a:lnTo>
                    <a:pt x="374" y="126"/>
                  </a:lnTo>
                  <a:lnTo>
                    <a:pt x="374" y="124"/>
                  </a:lnTo>
                  <a:lnTo>
                    <a:pt x="371" y="124"/>
                  </a:lnTo>
                  <a:lnTo>
                    <a:pt x="371" y="124"/>
                  </a:lnTo>
                  <a:lnTo>
                    <a:pt x="371" y="124"/>
                  </a:lnTo>
                  <a:lnTo>
                    <a:pt x="371" y="124"/>
                  </a:lnTo>
                  <a:lnTo>
                    <a:pt x="371" y="124"/>
                  </a:lnTo>
                  <a:lnTo>
                    <a:pt x="369" y="124"/>
                  </a:lnTo>
                  <a:lnTo>
                    <a:pt x="369" y="124"/>
                  </a:lnTo>
                  <a:lnTo>
                    <a:pt x="369" y="124"/>
                  </a:lnTo>
                  <a:lnTo>
                    <a:pt x="366" y="124"/>
                  </a:lnTo>
                  <a:lnTo>
                    <a:pt x="366" y="121"/>
                  </a:lnTo>
                  <a:lnTo>
                    <a:pt x="366" y="121"/>
                  </a:lnTo>
                  <a:lnTo>
                    <a:pt x="366" y="121"/>
                  </a:lnTo>
                  <a:lnTo>
                    <a:pt x="364" y="121"/>
                  </a:lnTo>
                  <a:lnTo>
                    <a:pt x="364" y="121"/>
                  </a:lnTo>
                  <a:lnTo>
                    <a:pt x="364" y="124"/>
                  </a:lnTo>
                  <a:lnTo>
                    <a:pt x="364" y="124"/>
                  </a:lnTo>
                  <a:lnTo>
                    <a:pt x="362" y="124"/>
                  </a:lnTo>
                  <a:lnTo>
                    <a:pt x="362" y="124"/>
                  </a:lnTo>
                  <a:lnTo>
                    <a:pt x="359" y="124"/>
                  </a:lnTo>
                  <a:lnTo>
                    <a:pt x="359" y="124"/>
                  </a:lnTo>
                  <a:lnTo>
                    <a:pt x="359" y="121"/>
                  </a:lnTo>
                  <a:lnTo>
                    <a:pt x="359" y="121"/>
                  </a:lnTo>
                  <a:lnTo>
                    <a:pt x="357" y="121"/>
                  </a:lnTo>
                  <a:lnTo>
                    <a:pt x="357" y="124"/>
                  </a:lnTo>
                  <a:lnTo>
                    <a:pt x="357" y="124"/>
                  </a:lnTo>
                  <a:lnTo>
                    <a:pt x="357" y="124"/>
                  </a:lnTo>
                  <a:lnTo>
                    <a:pt x="357" y="124"/>
                  </a:lnTo>
                  <a:lnTo>
                    <a:pt x="357" y="126"/>
                  </a:lnTo>
                  <a:lnTo>
                    <a:pt x="357" y="126"/>
                  </a:lnTo>
                  <a:lnTo>
                    <a:pt x="355" y="126"/>
                  </a:lnTo>
                  <a:lnTo>
                    <a:pt x="355" y="126"/>
                  </a:lnTo>
                  <a:lnTo>
                    <a:pt x="355" y="126"/>
                  </a:lnTo>
                  <a:lnTo>
                    <a:pt x="352" y="126"/>
                  </a:lnTo>
                  <a:lnTo>
                    <a:pt x="352" y="128"/>
                  </a:lnTo>
                  <a:lnTo>
                    <a:pt x="352" y="128"/>
                  </a:lnTo>
                  <a:lnTo>
                    <a:pt x="352" y="128"/>
                  </a:lnTo>
                  <a:lnTo>
                    <a:pt x="350" y="128"/>
                  </a:lnTo>
                  <a:lnTo>
                    <a:pt x="350" y="128"/>
                  </a:lnTo>
                  <a:lnTo>
                    <a:pt x="350" y="128"/>
                  </a:lnTo>
                  <a:lnTo>
                    <a:pt x="350" y="126"/>
                  </a:lnTo>
                  <a:lnTo>
                    <a:pt x="350" y="126"/>
                  </a:lnTo>
                  <a:lnTo>
                    <a:pt x="350" y="126"/>
                  </a:lnTo>
                  <a:lnTo>
                    <a:pt x="347" y="126"/>
                  </a:lnTo>
                  <a:lnTo>
                    <a:pt x="347" y="124"/>
                  </a:lnTo>
                  <a:lnTo>
                    <a:pt x="347" y="124"/>
                  </a:lnTo>
                  <a:lnTo>
                    <a:pt x="345" y="124"/>
                  </a:lnTo>
                  <a:lnTo>
                    <a:pt x="345" y="124"/>
                  </a:lnTo>
                  <a:lnTo>
                    <a:pt x="345" y="126"/>
                  </a:lnTo>
                  <a:lnTo>
                    <a:pt x="345" y="126"/>
                  </a:lnTo>
                  <a:lnTo>
                    <a:pt x="345" y="126"/>
                  </a:lnTo>
                  <a:lnTo>
                    <a:pt x="343" y="126"/>
                  </a:lnTo>
                  <a:lnTo>
                    <a:pt x="343" y="126"/>
                  </a:lnTo>
                  <a:lnTo>
                    <a:pt x="343" y="126"/>
                  </a:lnTo>
                  <a:lnTo>
                    <a:pt x="340" y="126"/>
                  </a:lnTo>
                  <a:lnTo>
                    <a:pt x="340" y="126"/>
                  </a:lnTo>
                  <a:lnTo>
                    <a:pt x="340" y="126"/>
                  </a:lnTo>
                  <a:lnTo>
                    <a:pt x="340" y="128"/>
                  </a:lnTo>
                  <a:lnTo>
                    <a:pt x="338" y="128"/>
                  </a:lnTo>
                  <a:lnTo>
                    <a:pt x="338" y="128"/>
                  </a:lnTo>
                  <a:lnTo>
                    <a:pt x="338" y="128"/>
                  </a:lnTo>
                  <a:lnTo>
                    <a:pt x="336" y="128"/>
                  </a:lnTo>
                  <a:lnTo>
                    <a:pt x="336" y="128"/>
                  </a:lnTo>
                  <a:lnTo>
                    <a:pt x="333" y="128"/>
                  </a:lnTo>
                  <a:lnTo>
                    <a:pt x="333" y="128"/>
                  </a:lnTo>
                  <a:lnTo>
                    <a:pt x="333" y="128"/>
                  </a:lnTo>
                  <a:lnTo>
                    <a:pt x="333" y="128"/>
                  </a:lnTo>
                  <a:lnTo>
                    <a:pt x="331" y="128"/>
                  </a:lnTo>
                  <a:lnTo>
                    <a:pt x="331" y="128"/>
                  </a:lnTo>
                  <a:lnTo>
                    <a:pt x="331" y="128"/>
                  </a:lnTo>
                  <a:lnTo>
                    <a:pt x="329" y="128"/>
                  </a:lnTo>
                  <a:lnTo>
                    <a:pt x="329" y="128"/>
                  </a:lnTo>
                  <a:lnTo>
                    <a:pt x="326" y="128"/>
                  </a:lnTo>
                  <a:lnTo>
                    <a:pt x="326" y="128"/>
                  </a:lnTo>
                  <a:lnTo>
                    <a:pt x="326" y="128"/>
                  </a:lnTo>
                  <a:lnTo>
                    <a:pt x="324" y="128"/>
                  </a:lnTo>
                  <a:lnTo>
                    <a:pt x="324" y="128"/>
                  </a:lnTo>
                  <a:lnTo>
                    <a:pt x="324" y="128"/>
                  </a:lnTo>
                  <a:lnTo>
                    <a:pt x="321" y="128"/>
                  </a:lnTo>
                  <a:lnTo>
                    <a:pt x="321" y="128"/>
                  </a:lnTo>
                  <a:lnTo>
                    <a:pt x="321" y="128"/>
                  </a:lnTo>
                  <a:lnTo>
                    <a:pt x="319" y="128"/>
                  </a:lnTo>
                  <a:lnTo>
                    <a:pt x="319" y="128"/>
                  </a:lnTo>
                  <a:lnTo>
                    <a:pt x="319" y="128"/>
                  </a:lnTo>
                  <a:lnTo>
                    <a:pt x="317" y="128"/>
                  </a:lnTo>
                  <a:lnTo>
                    <a:pt x="317" y="128"/>
                  </a:lnTo>
                  <a:lnTo>
                    <a:pt x="317" y="128"/>
                  </a:lnTo>
                  <a:lnTo>
                    <a:pt x="314" y="128"/>
                  </a:lnTo>
                  <a:lnTo>
                    <a:pt x="314" y="128"/>
                  </a:lnTo>
                  <a:lnTo>
                    <a:pt x="314" y="128"/>
                  </a:lnTo>
                  <a:lnTo>
                    <a:pt x="312" y="128"/>
                  </a:lnTo>
                  <a:lnTo>
                    <a:pt x="312" y="128"/>
                  </a:lnTo>
                  <a:lnTo>
                    <a:pt x="312" y="131"/>
                  </a:lnTo>
                  <a:lnTo>
                    <a:pt x="312" y="131"/>
                  </a:lnTo>
                  <a:lnTo>
                    <a:pt x="310" y="131"/>
                  </a:lnTo>
                  <a:lnTo>
                    <a:pt x="310" y="131"/>
                  </a:lnTo>
                  <a:lnTo>
                    <a:pt x="310" y="131"/>
                  </a:lnTo>
                  <a:lnTo>
                    <a:pt x="307" y="131"/>
                  </a:lnTo>
                  <a:lnTo>
                    <a:pt x="307" y="131"/>
                  </a:lnTo>
                  <a:lnTo>
                    <a:pt x="307" y="131"/>
                  </a:lnTo>
                  <a:lnTo>
                    <a:pt x="307" y="133"/>
                  </a:lnTo>
                  <a:lnTo>
                    <a:pt x="305" y="133"/>
                  </a:lnTo>
                  <a:lnTo>
                    <a:pt x="305" y="133"/>
                  </a:lnTo>
                  <a:lnTo>
                    <a:pt x="305" y="133"/>
                  </a:lnTo>
                  <a:lnTo>
                    <a:pt x="305" y="133"/>
                  </a:lnTo>
                  <a:lnTo>
                    <a:pt x="303" y="133"/>
                  </a:lnTo>
                  <a:lnTo>
                    <a:pt x="303" y="135"/>
                  </a:lnTo>
                  <a:lnTo>
                    <a:pt x="303" y="135"/>
                  </a:lnTo>
                  <a:lnTo>
                    <a:pt x="300" y="135"/>
                  </a:lnTo>
                  <a:lnTo>
                    <a:pt x="300" y="135"/>
                  </a:lnTo>
                  <a:lnTo>
                    <a:pt x="300" y="135"/>
                  </a:lnTo>
                  <a:lnTo>
                    <a:pt x="300" y="135"/>
                  </a:lnTo>
                  <a:lnTo>
                    <a:pt x="298" y="135"/>
                  </a:lnTo>
                  <a:lnTo>
                    <a:pt x="298" y="135"/>
                  </a:lnTo>
                  <a:lnTo>
                    <a:pt x="298" y="135"/>
                  </a:lnTo>
                  <a:lnTo>
                    <a:pt x="298" y="135"/>
                  </a:lnTo>
                  <a:lnTo>
                    <a:pt x="295" y="135"/>
                  </a:lnTo>
                  <a:lnTo>
                    <a:pt x="295" y="138"/>
                  </a:lnTo>
                  <a:lnTo>
                    <a:pt x="295" y="138"/>
                  </a:lnTo>
                  <a:lnTo>
                    <a:pt x="293" y="138"/>
                  </a:lnTo>
                  <a:lnTo>
                    <a:pt x="293" y="138"/>
                  </a:lnTo>
                  <a:lnTo>
                    <a:pt x="293" y="138"/>
                  </a:lnTo>
                  <a:lnTo>
                    <a:pt x="291" y="138"/>
                  </a:lnTo>
                  <a:lnTo>
                    <a:pt x="291" y="138"/>
                  </a:lnTo>
                  <a:lnTo>
                    <a:pt x="291" y="138"/>
                  </a:lnTo>
                  <a:lnTo>
                    <a:pt x="291" y="138"/>
                  </a:lnTo>
                  <a:lnTo>
                    <a:pt x="288" y="138"/>
                  </a:lnTo>
                  <a:lnTo>
                    <a:pt x="288" y="138"/>
                  </a:lnTo>
                  <a:lnTo>
                    <a:pt x="286" y="138"/>
                  </a:lnTo>
                  <a:lnTo>
                    <a:pt x="286" y="138"/>
                  </a:lnTo>
                  <a:lnTo>
                    <a:pt x="286" y="138"/>
                  </a:lnTo>
                  <a:lnTo>
                    <a:pt x="284" y="138"/>
                  </a:lnTo>
                  <a:lnTo>
                    <a:pt x="284" y="140"/>
                  </a:lnTo>
                  <a:lnTo>
                    <a:pt x="284" y="140"/>
                  </a:lnTo>
                  <a:lnTo>
                    <a:pt x="284" y="140"/>
                  </a:lnTo>
                  <a:lnTo>
                    <a:pt x="281" y="140"/>
                  </a:lnTo>
                  <a:lnTo>
                    <a:pt x="281" y="140"/>
                  </a:lnTo>
                  <a:lnTo>
                    <a:pt x="279" y="140"/>
                  </a:lnTo>
                  <a:lnTo>
                    <a:pt x="279" y="138"/>
                  </a:lnTo>
                  <a:lnTo>
                    <a:pt x="279" y="138"/>
                  </a:lnTo>
                  <a:lnTo>
                    <a:pt x="279" y="138"/>
                  </a:lnTo>
                  <a:lnTo>
                    <a:pt x="276" y="138"/>
                  </a:lnTo>
                  <a:lnTo>
                    <a:pt x="276" y="138"/>
                  </a:lnTo>
                  <a:lnTo>
                    <a:pt x="276" y="138"/>
                  </a:lnTo>
                  <a:lnTo>
                    <a:pt x="274" y="138"/>
                  </a:lnTo>
                  <a:lnTo>
                    <a:pt x="274" y="138"/>
                  </a:lnTo>
                  <a:lnTo>
                    <a:pt x="272" y="138"/>
                  </a:lnTo>
                  <a:lnTo>
                    <a:pt x="272" y="138"/>
                  </a:lnTo>
                  <a:lnTo>
                    <a:pt x="272" y="138"/>
                  </a:lnTo>
                  <a:lnTo>
                    <a:pt x="272" y="138"/>
                  </a:lnTo>
                  <a:lnTo>
                    <a:pt x="269" y="138"/>
                  </a:lnTo>
                  <a:lnTo>
                    <a:pt x="269" y="138"/>
                  </a:lnTo>
                  <a:lnTo>
                    <a:pt x="269" y="135"/>
                  </a:lnTo>
                  <a:lnTo>
                    <a:pt x="267" y="135"/>
                  </a:lnTo>
                  <a:lnTo>
                    <a:pt x="267" y="135"/>
                  </a:lnTo>
                  <a:lnTo>
                    <a:pt x="267" y="135"/>
                  </a:lnTo>
                  <a:lnTo>
                    <a:pt x="267" y="135"/>
                  </a:lnTo>
                  <a:lnTo>
                    <a:pt x="267" y="135"/>
                  </a:lnTo>
                  <a:lnTo>
                    <a:pt x="265" y="135"/>
                  </a:lnTo>
                  <a:lnTo>
                    <a:pt x="265" y="135"/>
                  </a:lnTo>
                  <a:lnTo>
                    <a:pt x="265" y="133"/>
                  </a:lnTo>
                  <a:lnTo>
                    <a:pt x="265" y="133"/>
                  </a:lnTo>
                  <a:lnTo>
                    <a:pt x="262" y="133"/>
                  </a:lnTo>
                  <a:lnTo>
                    <a:pt x="262" y="133"/>
                  </a:lnTo>
                  <a:lnTo>
                    <a:pt x="260" y="133"/>
                  </a:lnTo>
                  <a:lnTo>
                    <a:pt x="260" y="133"/>
                  </a:lnTo>
                  <a:lnTo>
                    <a:pt x="260" y="133"/>
                  </a:lnTo>
                  <a:lnTo>
                    <a:pt x="260" y="135"/>
                  </a:lnTo>
                  <a:lnTo>
                    <a:pt x="258" y="135"/>
                  </a:lnTo>
                  <a:lnTo>
                    <a:pt x="258" y="135"/>
                  </a:lnTo>
                  <a:lnTo>
                    <a:pt x="258" y="135"/>
                  </a:lnTo>
                  <a:lnTo>
                    <a:pt x="258" y="135"/>
                  </a:lnTo>
                  <a:lnTo>
                    <a:pt x="255" y="135"/>
                  </a:lnTo>
                  <a:lnTo>
                    <a:pt x="255" y="135"/>
                  </a:lnTo>
                  <a:lnTo>
                    <a:pt x="255" y="135"/>
                  </a:lnTo>
                  <a:lnTo>
                    <a:pt x="253" y="135"/>
                  </a:lnTo>
                  <a:lnTo>
                    <a:pt x="253" y="135"/>
                  </a:lnTo>
                  <a:lnTo>
                    <a:pt x="253" y="135"/>
                  </a:lnTo>
                  <a:lnTo>
                    <a:pt x="253" y="138"/>
                  </a:lnTo>
                  <a:lnTo>
                    <a:pt x="250" y="138"/>
                  </a:lnTo>
                  <a:lnTo>
                    <a:pt x="250" y="138"/>
                  </a:lnTo>
                  <a:lnTo>
                    <a:pt x="250" y="138"/>
                  </a:lnTo>
                  <a:lnTo>
                    <a:pt x="248" y="138"/>
                  </a:lnTo>
                  <a:lnTo>
                    <a:pt x="248" y="138"/>
                  </a:lnTo>
                  <a:lnTo>
                    <a:pt x="248" y="138"/>
                  </a:lnTo>
                  <a:lnTo>
                    <a:pt x="246" y="138"/>
                  </a:lnTo>
                  <a:lnTo>
                    <a:pt x="246" y="138"/>
                  </a:lnTo>
                  <a:lnTo>
                    <a:pt x="246" y="140"/>
                  </a:lnTo>
                  <a:lnTo>
                    <a:pt x="246" y="140"/>
                  </a:lnTo>
                  <a:lnTo>
                    <a:pt x="246" y="140"/>
                  </a:lnTo>
                  <a:lnTo>
                    <a:pt x="243" y="140"/>
                  </a:lnTo>
                  <a:lnTo>
                    <a:pt x="243" y="140"/>
                  </a:lnTo>
                  <a:lnTo>
                    <a:pt x="243" y="140"/>
                  </a:lnTo>
                  <a:lnTo>
                    <a:pt x="243" y="140"/>
                  </a:lnTo>
                  <a:lnTo>
                    <a:pt x="241" y="140"/>
                  </a:lnTo>
                  <a:lnTo>
                    <a:pt x="241" y="140"/>
                  </a:lnTo>
                  <a:lnTo>
                    <a:pt x="239" y="140"/>
                  </a:lnTo>
                  <a:lnTo>
                    <a:pt x="239" y="140"/>
                  </a:lnTo>
                  <a:lnTo>
                    <a:pt x="239" y="140"/>
                  </a:lnTo>
                  <a:lnTo>
                    <a:pt x="236" y="140"/>
                  </a:lnTo>
                  <a:lnTo>
                    <a:pt x="236" y="140"/>
                  </a:lnTo>
                  <a:lnTo>
                    <a:pt x="236" y="140"/>
                  </a:lnTo>
                  <a:lnTo>
                    <a:pt x="234" y="140"/>
                  </a:lnTo>
                  <a:lnTo>
                    <a:pt x="234" y="140"/>
                  </a:lnTo>
                  <a:lnTo>
                    <a:pt x="234" y="138"/>
                  </a:lnTo>
                  <a:lnTo>
                    <a:pt x="234" y="138"/>
                  </a:lnTo>
                  <a:lnTo>
                    <a:pt x="234" y="138"/>
                  </a:lnTo>
                  <a:lnTo>
                    <a:pt x="234" y="138"/>
                  </a:lnTo>
                  <a:lnTo>
                    <a:pt x="234" y="135"/>
                  </a:lnTo>
                  <a:lnTo>
                    <a:pt x="232" y="135"/>
                  </a:lnTo>
                  <a:lnTo>
                    <a:pt x="232" y="135"/>
                  </a:lnTo>
                  <a:lnTo>
                    <a:pt x="232" y="135"/>
                  </a:lnTo>
                  <a:lnTo>
                    <a:pt x="229" y="135"/>
                  </a:lnTo>
                  <a:lnTo>
                    <a:pt x="229" y="135"/>
                  </a:lnTo>
                  <a:lnTo>
                    <a:pt x="229" y="135"/>
                  </a:lnTo>
                  <a:lnTo>
                    <a:pt x="227" y="135"/>
                  </a:lnTo>
                  <a:lnTo>
                    <a:pt x="227" y="135"/>
                  </a:lnTo>
                  <a:lnTo>
                    <a:pt x="227" y="135"/>
                  </a:lnTo>
                  <a:lnTo>
                    <a:pt x="227" y="135"/>
                  </a:lnTo>
                  <a:lnTo>
                    <a:pt x="227" y="138"/>
                  </a:lnTo>
                  <a:lnTo>
                    <a:pt x="227" y="138"/>
                  </a:lnTo>
                  <a:lnTo>
                    <a:pt x="227" y="140"/>
                  </a:lnTo>
                  <a:lnTo>
                    <a:pt x="224" y="140"/>
                  </a:lnTo>
                  <a:lnTo>
                    <a:pt x="224" y="140"/>
                  </a:lnTo>
                  <a:lnTo>
                    <a:pt x="224" y="143"/>
                  </a:lnTo>
                  <a:lnTo>
                    <a:pt x="224" y="143"/>
                  </a:lnTo>
                  <a:lnTo>
                    <a:pt x="224" y="145"/>
                  </a:lnTo>
                  <a:lnTo>
                    <a:pt x="224" y="145"/>
                  </a:lnTo>
                  <a:lnTo>
                    <a:pt x="224" y="145"/>
                  </a:lnTo>
                  <a:lnTo>
                    <a:pt x="224" y="145"/>
                  </a:lnTo>
                  <a:lnTo>
                    <a:pt x="224" y="145"/>
                  </a:lnTo>
                  <a:lnTo>
                    <a:pt x="224" y="147"/>
                  </a:lnTo>
                  <a:lnTo>
                    <a:pt x="227" y="147"/>
                  </a:lnTo>
                  <a:lnTo>
                    <a:pt x="227" y="147"/>
                  </a:lnTo>
                  <a:lnTo>
                    <a:pt x="227" y="147"/>
                  </a:lnTo>
                  <a:lnTo>
                    <a:pt x="227" y="150"/>
                  </a:lnTo>
                  <a:lnTo>
                    <a:pt x="227" y="150"/>
                  </a:lnTo>
                  <a:lnTo>
                    <a:pt x="227" y="150"/>
                  </a:lnTo>
                  <a:lnTo>
                    <a:pt x="227" y="150"/>
                  </a:lnTo>
                  <a:lnTo>
                    <a:pt x="227" y="152"/>
                  </a:lnTo>
                  <a:lnTo>
                    <a:pt x="227" y="152"/>
                  </a:lnTo>
                  <a:lnTo>
                    <a:pt x="224" y="152"/>
                  </a:lnTo>
                  <a:lnTo>
                    <a:pt x="224" y="150"/>
                  </a:lnTo>
                  <a:lnTo>
                    <a:pt x="224" y="150"/>
                  </a:lnTo>
                  <a:lnTo>
                    <a:pt x="224" y="150"/>
                  </a:lnTo>
                  <a:lnTo>
                    <a:pt x="224" y="152"/>
                  </a:lnTo>
                  <a:lnTo>
                    <a:pt x="222" y="152"/>
                  </a:lnTo>
                  <a:lnTo>
                    <a:pt x="222" y="152"/>
                  </a:lnTo>
                  <a:lnTo>
                    <a:pt x="220" y="152"/>
                  </a:lnTo>
                  <a:lnTo>
                    <a:pt x="220" y="152"/>
                  </a:lnTo>
                  <a:lnTo>
                    <a:pt x="220" y="154"/>
                  </a:lnTo>
                  <a:lnTo>
                    <a:pt x="220" y="154"/>
                  </a:lnTo>
                  <a:lnTo>
                    <a:pt x="220" y="154"/>
                  </a:lnTo>
                  <a:lnTo>
                    <a:pt x="220" y="157"/>
                  </a:lnTo>
                  <a:lnTo>
                    <a:pt x="220" y="157"/>
                  </a:lnTo>
                  <a:lnTo>
                    <a:pt x="220" y="157"/>
                  </a:lnTo>
                  <a:lnTo>
                    <a:pt x="220" y="157"/>
                  </a:lnTo>
                  <a:lnTo>
                    <a:pt x="217" y="157"/>
                  </a:lnTo>
                  <a:lnTo>
                    <a:pt x="217" y="157"/>
                  </a:lnTo>
                  <a:lnTo>
                    <a:pt x="217" y="159"/>
                  </a:lnTo>
                  <a:lnTo>
                    <a:pt x="217" y="159"/>
                  </a:lnTo>
                  <a:lnTo>
                    <a:pt x="217" y="159"/>
                  </a:lnTo>
                  <a:lnTo>
                    <a:pt x="217" y="162"/>
                  </a:lnTo>
                  <a:lnTo>
                    <a:pt x="215" y="162"/>
                  </a:lnTo>
                  <a:lnTo>
                    <a:pt x="215" y="159"/>
                  </a:lnTo>
                  <a:lnTo>
                    <a:pt x="215" y="159"/>
                  </a:lnTo>
                  <a:lnTo>
                    <a:pt x="213" y="159"/>
                  </a:lnTo>
                  <a:lnTo>
                    <a:pt x="213" y="159"/>
                  </a:lnTo>
                  <a:lnTo>
                    <a:pt x="213" y="159"/>
                  </a:lnTo>
                  <a:lnTo>
                    <a:pt x="213" y="159"/>
                  </a:lnTo>
                  <a:lnTo>
                    <a:pt x="210" y="159"/>
                  </a:lnTo>
                  <a:lnTo>
                    <a:pt x="210" y="157"/>
                  </a:lnTo>
                  <a:lnTo>
                    <a:pt x="210" y="157"/>
                  </a:lnTo>
                  <a:lnTo>
                    <a:pt x="213" y="157"/>
                  </a:lnTo>
                  <a:lnTo>
                    <a:pt x="213" y="154"/>
                  </a:lnTo>
                  <a:lnTo>
                    <a:pt x="210" y="154"/>
                  </a:lnTo>
                  <a:lnTo>
                    <a:pt x="210" y="154"/>
                  </a:lnTo>
                  <a:lnTo>
                    <a:pt x="210" y="154"/>
                  </a:lnTo>
                  <a:lnTo>
                    <a:pt x="210" y="154"/>
                  </a:lnTo>
                  <a:lnTo>
                    <a:pt x="210" y="152"/>
                  </a:lnTo>
                  <a:lnTo>
                    <a:pt x="210" y="152"/>
                  </a:lnTo>
                  <a:lnTo>
                    <a:pt x="210" y="152"/>
                  </a:lnTo>
                  <a:lnTo>
                    <a:pt x="208" y="152"/>
                  </a:lnTo>
                  <a:lnTo>
                    <a:pt x="208" y="150"/>
                  </a:lnTo>
                  <a:lnTo>
                    <a:pt x="208" y="150"/>
                  </a:lnTo>
                  <a:lnTo>
                    <a:pt x="208" y="150"/>
                  </a:lnTo>
                  <a:lnTo>
                    <a:pt x="208" y="147"/>
                  </a:lnTo>
                  <a:lnTo>
                    <a:pt x="208" y="147"/>
                  </a:lnTo>
                  <a:lnTo>
                    <a:pt x="208" y="147"/>
                  </a:lnTo>
                  <a:lnTo>
                    <a:pt x="210" y="147"/>
                  </a:lnTo>
                  <a:lnTo>
                    <a:pt x="210" y="145"/>
                  </a:lnTo>
                  <a:lnTo>
                    <a:pt x="210" y="145"/>
                  </a:lnTo>
                  <a:lnTo>
                    <a:pt x="210" y="145"/>
                  </a:lnTo>
                  <a:lnTo>
                    <a:pt x="210" y="145"/>
                  </a:lnTo>
                  <a:lnTo>
                    <a:pt x="210" y="145"/>
                  </a:lnTo>
                  <a:lnTo>
                    <a:pt x="213" y="145"/>
                  </a:lnTo>
                  <a:lnTo>
                    <a:pt x="213" y="145"/>
                  </a:lnTo>
                  <a:lnTo>
                    <a:pt x="213" y="143"/>
                  </a:lnTo>
                  <a:lnTo>
                    <a:pt x="213" y="143"/>
                  </a:lnTo>
                  <a:lnTo>
                    <a:pt x="213" y="143"/>
                  </a:lnTo>
                  <a:lnTo>
                    <a:pt x="215" y="143"/>
                  </a:lnTo>
                  <a:lnTo>
                    <a:pt x="215" y="143"/>
                  </a:lnTo>
                  <a:lnTo>
                    <a:pt x="215" y="140"/>
                  </a:lnTo>
                  <a:lnTo>
                    <a:pt x="217" y="140"/>
                  </a:lnTo>
                  <a:lnTo>
                    <a:pt x="217" y="140"/>
                  </a:lnTo>
                  <a:lnTo>
                    <a:pt x="217" y="138"/>
                  </a:lnTo>
                  <a:lnTo>
                    <a:pt x="217" y="138"/>
                  </a:lnTo>
                  <a:lnTo>
                    <a:pt x="217" y="135"/>
                  </a:lnTo>
                  <a:lnTo>
                    <a:pt x="217" y="135"/>
                  </a:lnTo>
                  <a:lnTo>
                    <a:pt x="215" y="135"/>
                  </a:lnTo>
                  <a:lnTo>
                    <a:pt x="215" y="135"/>
                  </a:lnTo>
                  <a:lnTo>
                    <a:pt x="215" y="135"/>
                  </a:lnTo>
                  <a:lnTo>
                    <a:pt x="213" y="135"/>
                  </a:lnTo>
                  <a:lnTo>
                    <a:pt x="213" y="133"/>
                  </a:lnTo>
                  <a:lnTo>
                    <a:pt x="213" y="133"/>
                  </a:lnTo>
                  <a:lnTo>
                    <a:pt x="213" y="135"/>
                  </a:lnTo>
                  <a:lnTo>
                    <a:pt x="213" y="135"/>
                  </a:lnTo>
                  <a:lnTo>
                    <a:pt x="213" y="135"/>
                  </a:lnTo>
                  <a:lnTo>
                    <a:pt x="210" y="135"/>
                  </a:lnTo>
                  <a:lnTo>
                    <a:pt x="210" y="135"/>
                  </a:lnTo>
                  <a:lnTo>
                    <a:pt x="210" y="135"/>
                  </a:lnTo>
                  <a:lnTo>
                    <a:pt x="210" y="135"/>
                  </a:lnTo>
                  <a:lnTo>
                    <a:pt x="210" y="138"/>
                  </a:lnTo>
                  <a:lnTo>
                    <a:pt x="208" y="138"/>
                  </a:lnTo>
                  <a:lnTo>
                    <a:pt x="208" y="138"/>
                  </a:lnTo>
                  <a:lnTo>
                    <a:pt x="208" y="138"/>
                  </a:lnTo>
                  <a:lnTo>
                    <a:pt x="208" y="140"/>
                  </a:lnTo>
                  <a:lnTo>
                    <a:pt x="205" y="140"/>
                  </a:lnTo>
                  <a:lnTo>
                    <a:pt x="205" y="140"/>
                  </a:lnTo>
                  <a:lnTo>
                    <a:pt x="205" y="140"/>
                  </a:lnTo>
                  <a:lnTo>
                    <a:pt x="205" y="143"/>
                  </a:lnTo>
                  <a:lnTo>
                    <a:pt x="205" y="143"/>
                  </a:lnTo>
                  <a:lnTo>
                    <a:pt x="205" y="143"/>
                  </a:lnTo>
                  <a:lnTo>
                    <a:pt x="203" y="143"/>
                  </a:lnTo>
                  <a:lnTo>
                    <a:pt x="203" y="143"/>
                  </a:lnTo>
                  <a:lnTo>
                    <a:pt x="201" y="143"/>
                  </a:lnTo>
                  <a:lnTo>
                    <a:pt x="201" y="143"/>
                  </a:lnTo>
                  <a:lnTo>
                    <a:pt x="201" y="143"/>
                  </a:lnTo>
                  <a:lnTo>
                    <a:pt x="201" y="143"/>
                  </a:lnTo>
                  <a:lnTo>
                    <a:pt x="201" y="143"/>
                  </a:lnTo>
                  <a:lnTo>
                    <a:pt x="198" y="143"/>
                  </a:lnTo>
                  <a:lnTo>
                    <a:pt x="198" y="143"/>
                  </a:lnTo>
                  <a:lnTo>
                    <a:pt x="198" y="143"/>
                  </a:lnTo>
                  <a:lnTo>
                    <a:pt x="196" y="143"/>
                  </a:lnTo>
                  <a:lnTo>
                    <a:pt x="196" y="143"/>
                  </a:lnTo>
                  <a:lnTo>
                    <a:pt x="196" y="143"/>
                  </a:lnTo>
                  <a:lnTo>
                    <a:pt x="194" y="143"/>
                  </a:lnTo>
                  <a:lnTo>
                    <a:pt x="194" y="140"/>
                  </a:lnTo>
                  <a:lnTo>
                    <a:pt x="194" y="140"/>
                  </a:lnTo>
                  <a:lnTo>
                    <a:pt x="194" y="140"/>
                  </a:lnTo>
                  <a:lnTo>
                    <a:pt x="194" y="140"/>
                  </a:lnTo>
                  <a:lnTo>
                    <a:pt x="191" y="140"/>
                  </a:lnTo>
                  <a:lnTo>
                    <a:pt x="191" y="140"/>
                  </a:lnTo>
                  <a:lnTo>
                    <a:pt x="191" y="138"/>
                  </a:lnTo>
                  <a:lnTo>
                    <a:pt x="191" y="138"/>
                  </a:lnTo>
                  <a:lnTo>
                    <a:pt x="189" y="138"/>
                  </a:lnTo>
                  <a:lnTo>
                    <a:pt x="189" y="138"/>
                  </a:lnTo>
                  <a:lnTo>
                    <a:pt x="189" y="138"/>
                  </a:lnTo>
                  <a:lnTo>
                    <a:pt x="187" y="138"/>
                  </a:lnTo>
                  <a:lnTo>
                    <a:pt x="187" y="135"/>
                  </a:lnTo>
                  <a:lnTo>
                    <a:pt x="187" y="135"/>
                  </a:lnTo>
                  <a:lnTo>
                    <a:pt x="187" y="135"/>
                  </a:lnTo>
                  <a:lnTo>
                    <a:pt x="184" y="135"/>
                  </a:lnTo>
                  <a:lnTo>
                    <a:pt x="184" y="135"/>
                  </a:lnTo>
                  <a:lnTo>
                    <a:pt x="184" y="138"/>
                  </a:lnTo>
                  <a:lnTo>
                    <a:pt x="184" y="138"/>
                  </a:lnTo>
                  <a:lnTo>
                    <a:pt x="182" y="138"/>
                  </a:lnTo>
                  <a:lnTo>
                    <a:pt x="182" y="138"/>
                  </a:lnTo>
                  <a:lnTo>
                    <a:pt x="182" y="138"/>
                  </a:lnTo>
                  <a:lnTo>
                    <a:pt x="179" y="138"/>
                  </a:lnTo>
                  <a:lnTo>
                    <a:pt x="179" y="140"/>
                  </a:lnTo>
                  <a:lnTo>
                    <a:pt x="179" y="140"/>
                  </a:lnTo>
                  <a:lnTo>
                    <a:pt x="179" y="140"/>
                  </a:lnTo>
                  <a:lnTo>
                    <a:pt x="179" y="140"/>
                  </a:lnTo>
                  <a:lnTo>
                    <a:pt x="177" y="140"/>
                  </a:lnTo>
                  <a:lnTo>
                    <a:pt x="177" y="143"/>
                  </a:lnTo>
                  <a:lnTo>
                    <a:pt x="177" y="143"/>
                  </a:lnTo>
                  <a:lnTo>
                    <a:pt x="177" y="143"/>
                  </a:lnTo>
                  <a:lnTo>
                    <a:pt x="177" y="143"/>
                  </a:lnTo>
                  <a:lnTo>
                    <a:pt x="175" y="143"/>
                  </a:lnTo>
                  <a:lnTo>
                    <a:pt x="175" y="145"/>
                  </a:lnTo>
                  <a:lnTo>
                    <a:pt x="175" y="145"/>
                  </a:lnTo>
                  <a:lnTo>
                    <a:pt x="175" y="145"/>
                  </a:lnTo>
                  <a:lnTo>
                    <a:pt x="172" y="145"/>
                  </a:lnTo>
                  <a:lnTo>
                    <a:pt x="172" y="145"/>
                  </a:lnTo>
                  <a:lnTo>
                    <a:pt x="172" y="145"/>
                  </a:lnTo>
                  <a:lnTo>
                    <a:pt x="172" y="147"/>
                  </a:lnTo>
                  <a:lnTo>
                    <a:pt x="172" y="147"/>
                  </a:lnTo>
                  <a:lnTo>
                    <a:pt x="172" y="150"/>
                  </a:lnTo>
                  <a:lnTo>
                    <a:pt x="172" y="150"/>
                  </a:lnTo>
                  <a:lnTo>
                    <a:pt x="170" y="150"/>
                  </a:lnTo>
                  <a:lnTo>
                    <a:pt x="170" y="150"/>
                  </a:lnTo>
                  <a:lnTo>
                    <a:pt x="170" y="150"/>
                  </a:lnTo>
                  <a:lnTo>
                    <a:pt x="170" y="152"/>
                  </a:lnTo>
                  <a:lnTo>
                    <a:pt x="170" y="152"/>
                  </a:lnTo>
                  <a:lnTo>
                    <a:pt x="168" y="152"/>
                  </a:lnTo>
                  <a:lnTo>
                    <a:pt x="168" y="150"/>
                  </a:lnTo>
                  <a:lnTo>
                    <a:pt x="168" y="150"/>
                  </a:lnTo>
                  <a:lnTo>
                    <a:pt x="168" y="150"/>
                  </a:lnTo>
                  <a:lnTo>
                    <a:pt x="168" y="150"/>
                  </a:lnTo>
                  <a:lnTo>
                    <a:pt x="165" y="150"/>
                  </a:lnTo>
                  <a:lnTo>
                    <a:pt x="165" y="152"/>
                  </a:lnTo>
                  <a:lnTo>
                    <a:pt x="165" y="152"/>
                  </a:lnTo>
                  <a:lnTo>
                    <a:pt x="165" y="152"/>
                  </a:lnTo>
                  <a:lnTo>
                    <a:pt x="165" y="152"/>
                  </a:lnTo>
                  <a:lnTo>
                    <a:pt x="165" y="154"/>
                  </a:lnTo>
                  <a:lnTo>
                    <a:pt x="163" y="154"/>
                  </a:lnTo>
                  <a:lnTo>
                    <a:pt x="163" y="154"/>
                  </a:lnTo>
                  <a:lnTo>
                    <a:pt x="160" y="154"/>
                  </a:lnTo>
                  <a:lnTo>
                    <a:pt x="160" y="154"/>
                  </a:lnTo>
                  <a:lnTo>
                    <a:pt x="160" y="154"/>
                  </a:lnTo>
                  <a:lnTo>
                    <a:pt x="160" y="154"/>
                  </a:lnTo>
                  <a:lnTo>
                    <a:pt x="160" y="154"/>
                  </a:lnTo>
                  <a:lnTo>
                    <a:pt x="158" y="154"/>
                  </a:lnTo>
                  <a:lnTo>
                    <a:pt x="158" y="154"/>
                  </a:lnTo>
                  <a:lnTo>
                    <a:pt x="158" y="154"/>
                  </a:lnTo>
                  <a:lnTo>
                    <a:pt x="156" y="154"/>
                  </a:lnTo>
                  <a:lnTo>
                    <a:pt x="156" y="154"/>
                  </a:lnTo>
                  <a:lnTo>
                    <a:pt x="153" y="154"/>
                  </a:lnTo>
                  <a:lnTo>
                    <a:pt x="153" y="154"/>
                  </a:lnTo>
                  <a:lnTo>
                    <a:pt x="153" y="154"/>
                  </a:lnTo>
                  <a:lnTo>
                    <a:pt x="151" y="154"/>
                  </a:lnTo>
                  <a:lnTo>
                    <a:pt x="151" y="154"/>
                  </a:lnTo>
                  <a:lnTo>
                    <a:pt x="151" y="154"/>
                  </a:lnTo>
                  <a:lnTo>
                    <a:pt x="151" y="154"/>
                  </a:lnTo>
                  <a:lnTo>
                    <a:pt x="151" y="154"/>
                  </a:lnTo>
                  <a:lnTo>
                    <a:pt x="149" y="154"/>
                  </a:lnTo>
                  <a:lnTo>
                    <a:pt x="149" y="154"/>
                  </a:lnTo>
                  <a:lnTo>
                    <a:pt x="149" y="154"/>
                  </a:lnTo>
                  <a:lnTo>
                    <a:pt x="146" y="154"/>
                  </a:lnTo>
                  <a:lnTo>
                    <a:pt x="146" y="154"/>
                  </a:lnTo>
                  <a:lnTo>
                    <a:pt x="146" y="154"/>
                  </a:lnTo>
                  <a:lnTo>
                    <a:pt x="146" y="154"/>
                  </a:lnTo>
                  <a:lnTo>
                    <a:pt x="146" y="157"/>
                  </a:lnTo>
                  <a:lnTo>
                    <a:pt x="144" y="157"/>
                  </a:lnTo>
                  <a:lnTo>
                    <a:pt x="144" y="157"/>
                  </a:lnTo>
                  <a:lnTo>
                    <a:pt x="144" y="157"/>
                  </a:lnTo>
                  <a:lnTo>
                    <a:pt x="142" y="157"/>
                  </a:lnTo>
                  <a:lnTo>
                    <a:pt x="142" y="157"/>
                  </a:lnTo>
                  <a:lnTo>
                    <a:pt x="142" y="154"/>
                  </a:lnTo>
                  <a:lnTo>
                    <a:pt x="139" y="154"/>
                  </a:lnTo>
                  <a:lnTo>
                    <a:pt x="139" y="154"/>
                  </a:lnTo>
                  <a:lnTo>
                    <a:pt x="139" y="154"/>
                  </a:lnTo>
                  <a:lnTo>
                    <a:pt x="139" y="154"/>
                  </a:lnTo>
                  <a:lnTo>
                    <a:pt x="137" y="154"/>
                  </a:lnTo>
                  <a:lnTo>
                    <a:pt x="137" y="154"/>
                  </a:lnTo>
                  <a:lnTo>
                    <a:pt x="137" y="154"/>
                  </a:lnTo>
                  <a:lnTo>
                    <a:pt x="137" y="154"/>
                  </a:lnTo>
                  <a:lnTo>
                    <a:pt x="134" y="154"/>
                  </a:lnTo>
                  <a:lnTo>
                    <a:pt x="134" y="152"/>
                  </a:lnTo>
                  <a:lnTo>
                    <a:pt x="134" y="152"/>
                  </a:lnTo>
                  <a:lnTo>
                    <a:pt x="134" y="152"/>
                  </a:lnTo>
                  <a:lnTo>
                    <a:pt x="132" y="152"/>
                  </a:lnTo>
                  <a:lnTo>
                    <a:pt x="132" y="152"/>
                  </a:lnTo>
                  <a:lnTo>
                    <a:pt x="132" y="150"/>
                  </a:lnTo>
                  <a:lnTo>
                    <a:pt x="132" y="150"/>
                  </a:lnTo>
                  <a:lnTo>
                    <a:pt x="132" y="150"/>
                  </a:lnTo>
                  <a:lnTo>
                    <a:pt x="132" y="147"/>
                  </a:lnTo>
                  <a:lnTo>
                    <a:pt x="130" y="147"/>
                  </a:lnTo>
                  <a:lnTo>
                    <a:pt x="130" y="147"/>
                  </a:lnTo>
                  <a:lnTo>
                    <a:pt x="130" y="145"/>
                  </a:lnTo>
                  <a:lnTo>
                    <a:pt x="130" y="145"/>
                  </a:lnTo>
                  <a:lnTo>
                    <a:pt x="130" y="145"/>
                  </a:lnTo>
                  <a:lnTo>
                    <a:pt x="127" y="145"/>
                  </a:lnTo>
                  <a:lnTo>
                    <a:pt x="127" y="145"/>
                  </a:lnTo>
                  <a:lnTo>
                    <a:pt x="127" y="145"/>
                  </a:lnTo>
                  <a:lnTo>
                    <a:pt x="127" y="145"/>
                  </a:lnTo>
                  <a:lnTo>
                    <a:pt x="125" y="145"/>
                  </a:lnTo>
                  <a:lnTo>
                    <a:pt x="125" y="143"/>
                  </a:lnTo>
                  <a:lnTo>
                    <a:pt x="125" y="143"/>
                  </a:lnTo>
                  <a:lnTo>
                    <a:pt x="125" y="143"/>
                  </a:lnTo>
                  <a:lnTo>
                    <a:pt x="125" y="143"/>
                  </a:lnTo>
                  <a:lnTo>
                    <a:pt x="123" y="143"/>
                  </a:lnTo>
                  <a:lnTo>
                    <a:pt x="123" y="143"/>
                  </a:lnTo>
                  <a:lnTo>
                    <a:pt x="120" y="143"/>
                  </a:lnTo>
                  <a:lnTo>
                    <a:pt x="120" y="140"/>
                  </a:lnTo>
                  <a:lnTo>
                    <a:pt x="120" y="140"/>
                  </a:lnTo>
                  <a:lnTo>
                    <a:pt x="120" y="140"/>
                  </a:lnTo>
                  <a:lnTo>
                    <a:pt x="118" y="140"/>
                  </a:lnTo>
                  <a:lnTo>
                    <a:pt x="118" y="140"/>
                  </a:lnTo>
                  <a:lnTo>
                    <a:pt x="118" y="140"/>
                  </a:lnTo>
                  <a:lnTo>
                    <a:pt x="118" y="140"/>
                  </a:lnTo>
                  <a:lnTo>
                    <a:pt x="118" y="138"/>
                  </a:lnTo>
                  <a:lnTo>
                    <a:pt x="116" y="138"/>
                  </a:lnTo>
                  <a:lnTo>
                    <a:pt x="116" y="138"/>
                  </a:lnTo>
                  <a:lnTo>
                    <a:pt x="116" y="138"/>
                  </a:lnTo>
                  <a:lnTo>
                    <a:pt x="113" y="138"/>
                  </a:lnTo>
                  <a:lnTo>
                    <a:pt x="113" y="138"/>
                  </a:lnTo>
                  <a:lnTo>
                    <a:pt x="113" y="135"/>
                  </a:lnTo>
                  <a:lnTo>
                    <a:pt x="113" y="135"/>
                  </a:lnTo>
                  <a:lnTo>
                    <a:pt x="111" y="135"/>
                  </a:lnTo>
                  <a:lnTo>
                    <a:pt x="111" y="135"/>
                  </a:lnTo>
                  <a:lnTo>
                    <a:pt x="111" y="135"/>
                  </a:lnTo>
                  <a:lnTo>
                    <a:pt x="108" y="135"/>
                  </a:lnTo>
                  <a:lnTo>
                    <a:pt x="108" y="135"/>
                  </a:lnTo>
                  <a:lnTo>
                    <a:pt x="108" y="135"/>
                  </a:lnTo>
                  <a:lnTo>
                    <a:pt x="106" y="135"/>
                  </a:lnTo>
                  <a:lnTo>
                    <a:pt x="106" y="135"/>
                  </a:lnTo>
                  <a:lnTo>
                    <a:pt x="106" y="135"/>
                  </a:lnTo>
                  <a:lnTo>
                    <a:pt x="104" y="135"/>
                  </a:lnTo>
                  <a:lnTo>
                    <a:pt x="104" y="135"/>
                  </a:lnTo>
                  <a:lnTo>
                    <a:pt x="104" y="135"/>
                  </a:lnTo>
                  <a:lnTo>
                    <a:pt x="101" y="135"/>
                  </a:lnTo>
                  <a:lnTo>
                    <a:pt x="101" y="135"/>
                  </a:lnTo>
                  <a:lnTo>
                    <a:pt x="99" y="135"/>
                  </a:lnTo>
                  <a:lnTo>
                    <a:pt x="99" y="135"/>
                  </a:lnTo>
                  <a:lnTo>
                    <a:pt x="99" y="135"/>
                  </a:lnTo>
                  <a:lnTo>
                    <a:pt x="99" y="135"/>
                  </a:lnTo>
                  <a:lnTo>
                    <a:pt x="99" y="135"/>
                  </a:lnTo>
                  <a:lnTo>
                    <a:pt x="97" y="135"/>
                  </a:lnTo>
                  <a:lnTo>
                    <a:pt x="97" y="135"/>
                  </a:lnTo>
                  <a:lnTo>
                    <a:pt x="97" y="135"/>
                  </a:lnTo>
                  <a:lnTo>
                    <a:pt x="97" y="138"/>
                  </a:lnTo>
                  <a:lnTo>
                    <a:pt x="97" y="138"/>
                  </a:lnTo>
                  <a:lnTo>
                    <a:pt x="97" y="140"/>
                  </a:lnTo>
                  <a:lnTo>
                    <a:pt x="97" y="140"/>
                  </a:lnTo>
                  <a:lnTo>
                    <a:pt x="97" y="140"/>
                  </a:lnTo>
                  <a:lnTo>
                    <a:pt x="97" y="143"/>
                  </a:lnTo>
                  <a:lnTo>
                    <a:pt x="97" y="143"/>
                  </a:lnTo>
                  <a:lnTo>
                    <a:pt x="97" y="143"/>
                  </a:lnTo>
                  <a:lnTo>
                    <a:pt x="97" y="145"/>
                  </a:lnTo>
                  <a:lnTo>
                    <a:pt x="94" y="145"/>
                  </a:lnTo>
                  <a:lnTo>
                    <a:pt x="94" y="145"/>
                  </a:lnTo>
                  <a:lnTo>
                    <a:pt x="94" y="145"/>
                  </a:lnTo>
                  <a:lnTo>
                    <a:pt x="94" y="147"/>
                  </a:lnTo>
                  <a:lnTo>
                    <a:pt x="94" y="147"/>
                  </a:lnTo>
                  <a:lnTo>
                    <a:pt x="94" y="150"/>
                  </a:lnTo>
                  <a:lnTo>
                    <a:pt x="94" y="150"/>
                  </a:lnTo>
                  <a:lnTo>
                    <a:pt x="94" y="150"/>
                  </a:lnTo>
                  <a:lnTo>
                    <a:pt x="94" y="152"/>
                  </a:lnTo>
                  <a:lnTo>
                    <a:pt x="94" y="152"/>
                  </a:lnTo>
                  <a:lnTo>
                    <a:pt x="94" y="152"/>
                  </a:lnTo>
                  <a:lnTo>
                    <a:pt x="92" y="152"/>
                  </a:lnTo>
                  <a:lnTo>
                    <a:pt x="92" y="154"/>
                  </a:lnTo>
                  <a:lnTo>
                    <a:pt x="92" y="154"/>
                  </a:lnTo>
                  <a:lnTo>
                    <a:pt x="92" y="152"/>
                  </a:lnTo>
                  <a:lnTo>
                    <a:pt x="92" y="152"/>
                  </a:lnTo>
                  <a:lnTo>
                    <a:pt x="92" y="150"/>
                  </a:lnTo>
                  <a:lnTo>
                    <a:pt x="92" y="150"/>
                  </a:lnTo>
                  <a:lnTo>
                    <a:pt x="89" y="150"/>
                  </a:lnTo>
                  <a:lnTo>
                    <a:pt x="89" y="150"/>
                  </a:lnTo>
                  <a:lnTo>
                    <a:pt x="89" y="150"/>
                  </a:lnTo>
                  <a:lnTo>
                    <a:pt x="87" y="150"/>
                  </a:lnTo>
                  <a:lnTo>
                    <a:pt x="87" y="150"/>
                  </a:lnTo>
                  <a:lnTo>
                    <a:pt x="87" y="150"/>
                  </a:lnTo>
                  <a:lnTo>
                    <a:pt x="87" y="152"/>
                  </a:lnTo>
                  <a:lnTo>
                    <a:pt x="87" y="152"/>
                  </a:lnTo>
                  <a:lnTo>
                    <a:pt x="85" y="152"/>
                  </a:lnTo>
                  <a:lnTo>
                    <a:pt x="85" y="152"/>
                  </a:lnTo>
                  <a:lnTo>
                    <a:pt x="85" y="152"/>
                  </a:lnTo>
                  <a:lnTo>
                    <a:pt x="85" y="152"/>
                  </a:lnTo>
                  <a:lnTo>
                    <a:pt x="82" y="152"/>
                  </a:lnTo>
                  <a:lnTo>
                    <a:pt x="82" y="152"/>
                  </a:lnTo>
                  <a:lnTo>
                    <a:pt x="82" y="152"/>
                  </a:lnTo>
                  <a:lnTo>
                    <a:pt x="82" y="152"/>
                  </a:lnTo>
                  <a:lnTo>
                    <a:pt x="82" y="154"/>
                  </a:lnTo>
                  <a:lnTo>
                    <a:pt x="80" y="154"/>
                  </a:lnTo>
                  <a:lnTo>
                    <a:pt x="80" y="154"/>
                  </a:lnTo>
                  <a:lnTo>
                    <a:pt x="80" y="154"/>
                  </a:lnTo>
                  <a:lnTo>
                    <a:pt x="80" y="154"/>
                  </a:lnTo>
                  <a:lnTo>
                    <a:pt x="78" y="154"/>
                  </a:lnTo>
                  <a:lnTo>
                    <a:pt x="78" y="154"/>
                  </a:lnTo>
                  <a:lnTo>
                    <a:pt x="78" y="154"/>
                  </a:lnTo>
                  <a:lnTo>
                    <a:pt x="75" y="154"/>
                  </a:lnTo>
                  <a:lnTo>
                    <a:pt x="75" y="154"/>
                  </a:lnTo>
                  <a:lnTo>
                    <a:pt x="75" y="152"/>
                  </a:lnTo>
                  <a:lnTo>
                    <a:pt x="75" y="152"/>
                  </a:lnTo>
                  <a:lnTo>
                    <a:pt x="73" y="152"/>
                  </a:lnTo>
                  <a:lnTo>
                    <a:pt x="73" y="152"/>
                  </a:lnTo>
                  <a:lnTo>
                    <a:pt x="73" y="152"/>
                  </a:lnTo>
                  <a:lnTo>
                    <a:pt x="73" y="152"/>
                  </a:lnTo>
                  <a:lnTo>
                    <a:pt x="71" y="152"/>
                  </a:lnTo>
                  <a:lnTo>
                    <a:pt x="71" y="152"/>
                  </a:lnTo>
                  <a:lnTo>
                    <a:pt x="71" y="152"/>
                  </a:lnTo>
                  <a:lnTo>
                    <a:pt x="71" y="152"/>
                  </a:lnTo>
                  <a:lnTo>
                    <a:pt x="71" y="152"/>
                  </a:lnTo>
                  <a:lnTo>
                    <a:pt x="68" y="152"/>
                  </a:lnTo>
                  <a:lnTo>
                    <a:pt x="68" y="150"/>
                  </a:lnTo>
                  <a:lnTo>
                    <a:pt x="68" y="150"/>
                  </a:lnTo>
                  <a:lnTo>
                    <a:pt x="68" y="150"/>
                  </a:lnTo>
                  <a:lnTo>
                    <a:pt x="66" y="150"/>
                  </a:lnTo>
                  <a:lnTo>
                    <a:pt x="66" y="147"/>
                  </a:lnTo>
                  <a:lnTo>
                    <a:pt x="66" y="147"/>
                  </a:lnTo>
                  <a:lnTo>
                    <a:pt x="66" y="147"/>
                  </a:lnTo>
                  <a:lnTo>
                    <a:pt x="63" y="147"/>
                  </a:lnTo>
                  <a:lnTo>
                    <a:pt x="63" y="147"/>
                  </a:lnTo>
                  <a:lnTo>
                    <a:pt x="63" y="145"/>
                  </a:lnTo>
                  <a:lnTo>
                    <a:pt x="63" y="145"/>
                  </a:lnTo>
                  <a:lnTo>
                    <a:pt x="63" y="145"/>
                  </a:lnTo>
                  <a:lnTo>
                    <a:pt x="63" y="145"/>
                  </a:lnTo>
                  <a:lnTo>
                    <a:pt x="63" y="145"/>
                  </a:lnTo>
                  <a:lnTo>
                    <a:pt x="63" y="143"/>
                  </a:lnTo>
                  <a:lnTo>
                    <a:pt x="63" y="143"/>
                  </a:lnTo>
                  <a:lnTo>
                    <a:pt x="63" y="140"/>
                  </a:lnTo>
                  <a:lnTo>
                    <a:pt x="63" y="140"/>
                  </a:lnTo>
                  <a:lnTo>
                    <a:pt x="63" y="140"/>
                  </a:lnTo>
                  <a:lnTo>
                    <a:pt x="63" y="140"/>
                  </a:lnTo>
                  <a:lnTo>
                    <a:pt x="63" y="138"/>
                  </a:lnTo>
                  <a:lnTo>
                    <a:pt x="61" y="138"/>
                  </a:lnTo>
                  <a:lnTo>
                    <a:pt x="61" y="140"/>
                  </a:lnTo>
                  <a:lnTo>
                    <a:pt x="61" y="140"/>
                  </a:lnTo>
                  <a:lnTo>
                    <a:pt x="61" y="140"/>
                  </a:lnTo>
                  <a:lnTo>
                    <a:pt x="61" y="143"/>
                  </a:lnTo>
                  <a:lnTo>
                    <a:pt x="59" y="143"/>
                  </a:lnTo>
                  <a:lnTo>
                    <a:pt x="59" y="143"/>
                  </a:lnTo>
                  <a:lnTo>
                    <a:pt x="59" y="143"/>
                  </a:lnTo>
                  <a:lnTo>
                    <a:pt x="59" y="140"/>
                  </a:lnTo>
                  <a:lnTo>
                    <a:pt x="59" y="140"/>
                  </a:lnTo>
                  <a:lnTo>
                    <a:pt x="56" y="140"/>
                  </a:lnTo>
                  <a:lnTo>
                    <a:pt x="56" y="140"/>
                  </a:lnTo>
                  <a:lnTo>
                    <a:pt x="54" y="140"/>
                  </a:lnTo>
                  <a:lnTo>
                    <a:pt x="54" y="140"/>
                  </a:lnTo>
                  <a:lnTo>
                    <a:pt x="54" y="140"/>
                  </a:lnTo>
                  <a:lnTo>
                    <a:pt x="54" y="138"/>
                  </a:lnTo>
                  <a:lnTo>
                    <a:pt x="54" y="138"/>
                  </a:lnTo>
                  <a:lnTo>
                    <a:pt x="54" y="135"/>
                  </a:lnTo>
                  <a:lnTo>
                    <a:pt x="52" y="135"/>
                  </a:lnTo>
                  <a:lnTo>
                    <a:pt x="52" y="138"/>
                  </a:lnTo>
                  <a:lnTo>
                    <a:pt x="52" y="138"/>
                  </a:lnTo>
                  <a:lnTo>
                    <a:pt x="52" y="135"/>
                  </a:lnTo>
                  <a:lnTo>
                    <a:pt x="52" y="135"/>
                  </a:lnTo>
                  <a:lnTo>
                    <a:pt x="52" y="138"/>
                  </a:lnTo>
                  <a:lnTo>
                    <a:pt x="49" y="138"/>
                  </a:lnTo>
                  <a:lnTo>
                    <a:pt x="49" y="138"/>
                  </a:lnTo>
                  <a:lnTo>
                    <a:pt x="49" y="135"/>
                  </a:lnTo>
                  <a:lnTo>
                    <a:pt x="47" y="135"/>
                  </a:lnTo>
                  <a:lnTo>
                    <a:pt x="47" y="138"/>
                  </a:lnTo>
                  <a:lnTo>
                    <a:pt x="47" y="138"/>
                  </a:lnTo>
                  <a:lnTo>
                    <a:pt x="47" y="138"/>
                  </a:lnTo>
                  <a:lnTo>
                    <a:pt x="47" y="138"/>
                  </a:lnTo>
                  <a:lnTo>
                    <a:pt x="47" y="140"/>
                  </a:lnTo>
                  <a:lnTo>
                    <a:pt x="45" y="140"/>
                  </a:lnTo>
                  <a:lnTo>
                    <a:pt x="45" y="140"/>
                  </a:lnTo>
                  <a:lnTo>
                    <a:pt x="45" y="140"/>
                  </a:lnTo>
                  <a:lnTo>
                    <a:pt x="45" y="143"/>
                  </a:lnTo>
                  <a:lnTo>
                    <a:pt x="45" y="143"/>
                  </a:lnTo>
                  <a:lnTo>
                    <a:pt x="42" y="143"/>
                  </a:lnTo>
                  <a:lnTo>
                    <a:pt x="42" y="143"/>
                  </a:lnTo>
                  <a:lnTo>
                    <a:pt x="42" y="143"/>
                  </a:lnTo>
                  <a:lnTo>
                    <a:pt x="40" y="143"/>
                  </a:lnTo>
                  <a:lnTo>
                    <a:pt x="40" y="143"/>
                  </a:lnTo>
                  <a:lnTo>
                    <a:pt x="40" y="143"/>
                  </a:lnTo>
                  <a:lnTo>
                    <a:pt x="40" y="140"/>
                  </a:lnTo>
                  <a:lnTo>
                    <a:pt x="40" y="140"/>
                  </a:lnTo>
                  <a:lnTo>
                    <a:pt x="42" y="140"/>
                  </a:lnTo>
                  <a:lnTo>
                    <a:pt x="42" y="140"/>
                  </a:lnTo>
                  <a:lnTo>
                    <a:pt x="40" y="140"/>
                  </a:lnTo>
                  <a:lnTo>
                    <a:pt x="40" y="140"/>
                  </a:lnTo>
                  <a:lnTo>
                    <a:pt x="40" y="138"/>
                  </a:lnTo>
                  <a:lnTo>
                    <a:pt x="40" y="138"/>
                  </a:lnTo>
                  <a:lnTo>
                    <a:pt x="37" y="138"/>
                  </a:lnTo>
                  <a:lnTo>
                    <a:pt x="37" y="138"/>
                  </a:lnTo>
                  <a:lnTo>
                    <a:pt x="37" y="138"/>
                  </a:lnTo>
                  <a:lnTo>
                    <a:pt x="37" y="138"/>
                  </a:lnTo>
                  <a:lnTo>
                    <a:pt x="35" y="138"/>
                  </a:lnTo>
                  <a:lnTo>
                    <a:pt x="35" y="138"/>
                  </a:lnTo>
                  <a:lnTo>
                    <a:pt x="35" y="138"/>
                  </a:lnTo>
                  <a:lnTo>
                    <a:pt x="35" y="140"/>
                  </a:lnTo>
                  <a:lnTo>
                    <a:pt x="35" y="140"/>
                  </a:lnTo>
                  <a:lnTo>
                    <a:pt x="33" y="140"/>
                  </a:lnTo>
                  <a:lnTo>
                    <a:pt x="33" y="140"/>
                  </a:lnTo>
                  <a:lnTo>
                    <a:pt x="33" y="140"/>
                  </a:lnTo>
                  <a:lnTo>
                    <a:pt x="33" y="140"/>
                  </a:lnTo>
                  <a:lnTo>
                    <a:pt x="30" y="140"/>
                  </a:lnTo>
                  <a:lnTo>
                    <a:pt x="30" y="140"/>
                  </a:lnTo>
                  <a:lnTo>
                    <a:pt x="30" y="140"/>
                  </a:lnTo>
                  <a:lnTo>
                    <a:pt x="30" y="140"/>
                  </a:lnTo>
                  <a:lnTo>
                    <a:pt x="28" y="140"/>
                  </a:lnTo>
                  <a:lnTo>
                    <a:pt x="28" y="140"/>
                  </a:lnTo>
                  <a:lnTo>
                    <a:pt x="28" y="140"/>
                  </a:lnTo>
                  <a:lnTo>
                    <a:pt x="26" y="140"/>
                  </a:lnTo>
                  <a:lnTo>
                    <a:pt x="26" y="138"/>
                  </a:lnTo>
                  <a:lnTo>
                    <a:pt x="26" y="138"/>
                  </a:lnTo>
                  <a:lnTo>
                    <a:pt x="28" y="138"/>
                  </a:lnTo>
                  <a:lnTo>
                    <a:pt x="28" y="138"/>
                  </a:lnTo>
                  <a:lnTo>
                    <a:pt x="28" y="135"/>
                  </a:lnTo>
                  <a:lnTo>
                    <a:pt x="30" y="135"/>
                  </a:lnTo>
                  <a:lnTo>
                    <a:pt x="30" y="135"/>
                  </a:lnTo>
                  <a:lnTo>
                    <a:pt x="30" y="135"/>
                  </a:lnTo>
                  <a:lnTo>
                    <a:pt x="33" y="135"/>
                  </a:lnTo>
                  <a:lnTo>
                    <a:pt x="33" y="135"/>
                  </a:lnTo>
                  <a:lnTo>
                    <a:pt x="33" y="135"/>
                  </a:lnTo>
                  <a:lnTo>
                    <a:pt x="33" y="135"/>
                  </a:lnTo>
                  <a:lnTo>
                    <a:pt x="35" y="135"/>
                  </a:lnTo>
                  <a:lnTo>
                    <a:pt x="35" y="135"/>
                  </a:lnTo>
                  <a:lnTo>
                    <a:pt x="35" y="135"/>
                  </a:lnTo>
                  <a:lnTo>
                    <a:pt x="35" y="135"/>
                  </a:lnTo>
                  <a:lnTo>
                    <a:pt x="37" y="135"/>
                  </a:lnTo>
                  <a:lnTo>
                    <a:pt x="37" y="135"/>
                  </a:lnTo>
                  <a:lnTo>
                    <a:pt x="37" y="135"/>
                  </a:lnTo>
                  <a:lnTo>
                    <a:pt x="40" y="135"/>
                  </a:lnTo>
                  <a:lnTo>
                    <a:pt x="40" y="135"/>
                  </a:lnTo>
                  <a:lnTo>
                    <a:pt x="40" y="135"/>
                  </a:lnTo>
                  <a:lnTo>
                    <a:pt x="40" y="135"/>
                  </a:lnTo>
                  <a:lnTo>
                    <a:pt x="40" y="133"/>
                  </a:lnTo>
                  <a:lnTo>
                    <a:pt x="40" y="133"/>
                  </a:lnTo>
                  <a:lnTo>
                    <a:pt x="42" y="133"/>
                  </a:lnTo>
                  <a:lnTo>
                    <a:pt x="42" y="133"/>
                  </a:lnTo>
                  <a:lnTo>
                    <a:pt x="45" y="133"/>
                  </a:lnTo>
                  <a:lnTo>
                    <a:pt x="45" y="133"/>
                  </a:lnTo>
                  <a:lnTo>
                    <a:pt x="45" y="131"/>
                  </a:lnTo>
                  <a:lnTo>
                    <a:pt x="45" y="131"/>
                  </a:lnTo>
                  <a:lnTo>
                    <a:pt x="42" y="131"/>
                  </a:lnTo>
                  <a:lnTo>
                    <a:pt x="42" y="131"/>
                  </a:lnTo>
                  <a:lnTo>
                    <a:pt x="40" y="131"/>
                  </a:lnTo>
                  <a:lnTo>
                    <a:pt x="40" y="131"/>
                  </a:lnTo>
                  <a:lnTo>
                    <a:pt x="40" y="131"/>
                  </a:lnTo>
                  <a:lnTo>
                    <a:pt x="37" y="131"/>
                  </a:lnTo>
                  <a:lnTo>
                    <a:pt x="37" y="131"/>
                  </a:lnTo>
                  <a:lnTo>
                    <a:pt x="37" y="133"/>
                  </a:lnTo>
                  <a:lnTo>
                    <a:pt x="37" y="133"/>
                  </a:lnTo>
                  <a:lnTo>
                    <a:pt x="35" y="133"/>
                  </a:lnTo>
                  <a:lnTo>
                    <a:pt x="35" y="133"/>
                  </a:lnTo>
                  <a:lnTo>
                    <a:pt x="33" y="133"/>
                  </a:lnTo>
                  <a:lnTo>
                    <a:pt x="33" y="133"/>
                  </a:lnTo>
                  <a:lnTo>
                    <a:pt x="33" y="133"/>
                  </a:lnTo>
                  <a:lnTo>
                    <a:pt x="30" y="133"/>
                  </a:lnTo>
                  <a:lnTo>
                    <a:pt x="30" y="133"/>
                  </a:lnTo>
                  <a:lnTo>
                    <a:pt x="30" y="133"/>
                  </a:lnTo>
                  <a:lnTo>
                    <a:pt x="28" y="133"/>
                  </a:lnTo>
                  <a:lnTo>
                    <a:pt x="28" y="133"/>
                  </a:lnTo>
                  <a:lnTo>
                    <a:pt x="26" y="133"/>
                  </a:lnTo>
                  <a:lnTo>
                    <a:pt x="26" y="133"/>
                  </a:lnTo>
                  <a:lnTo>
                    <a:pt x="26" y="133"/>
                  </a:lnTo>
                  <a:lnTo>
                    <a:pt x="26" y="131"/>
                  </a:lnTo>
                  <a:lnTo>
                    <a:pt x="23" y="131"/>
                  </a:lnTo>
                  <a:lnTo>
                    <a:pt x="23" y="131"/>
                  </a:lnTo>
                  <a:lnTo>
                    <a:pt x="23" y="128"/>
                  </a:lnTo>
                  <a:lnTo>
                    <a:pt x="23" y="128"/>
                  </a:lnTo>
                  <a:lnTo>
                    <a:pt x="26" y="128"/>
                  </a:lnTo>
                  <a:lnTo>
                    <a:pt x="26" y="126"/>
                  </a:lnTo>
                  <a:lnTo>
                    <a:pt x="26" y="126"/>
                  </a:lnTo>
                  <a:lnTo>
                    <a:pt x="26" y="126"/>
                  </a:lnTo>
                  <a:lnTo>
                    <a:pt x="26" y="126"/>
                  </a:lnTo>
                  <a:lnTo>
                    <a:pt x="28" y="126"/>
                  </a:lnTo>
                  <a:lnTo>
                    <a:pt x="28" y="126"/>
                  </a:lnTo>
                  <a:lnTo>
                    <a:pt x="28" y="126"/>
                  </a:lnTo>
                  <a:lnTo>
                    <a:pt x="30" y="126"/>
                  </a:lnTo>
                  <a:lnTo>
                    <a:pt x="30" y="126"/>
                  </a:lnTo>
                  <a:lnTo>
                    <a:pt x="30" y="126"/>
                  </a:lnTo>
                  <a:lnTo>
                    <a:pt x="30" y="126"/>
                  </a:lnTo>
                  <a:lnTo>
                    <a:pt x="30" y="126"/>
                  </a:lnTo>
                  <a:lnTo>
                    <a:pt x="28" y="126"/>
                  </a:lnTo>
                  <a:lnTo>
                    <a:pt x="28" y="124"/>
                  </a:lnTo>
                  <a:lnTo>
                    <a:pt x="28" y="124"/>
                  </a:lnTo>
                  <a:lnTo>
                    <a:pt x="28" y="124"/>
                  </a:lnTo>
                  <a:lnTo>
                    <a:pt x="26" y="124"/>
                  </a:lnTo>
                  <a:lnTo>
                    <a:pt x="26" y="124"/>
                  </a:lnTo>
                  <a:lnTo>
                    <a:pt x="26" y="124"/>
                  </a:lnTo>
                  <a:lnTo>
                    <a:pt x="23" y="124"/>
                  </a:lnTo>
                  <a:lnTo>
                    <a:pt x="23" y="124"/>
                  </a:lnTo>
                  <a:lnTo>
                    <a:pt x="23" y="121"/>
                  </a:lnTo>
                  <a:lnTo>
                    <a:pt x="23" y="121"/>
                  </a:lnTo>
                  <a:lnTo>
                    <a:pt x="23" y="121"/>
                  </a:lnTo>
                  <a:lnTo>
                    <a:pt x="23" y="119"/>
                  </a:lnTo>
                  <a:lnTo>
                    <a:pt x="23" y="119"/>
                  </a:lnTo>
                  <a:lnTo>
                    <a:pt x="23" y="119"/>
                  </a:lnTo>
                  <a:lnTo>
                    <a:pt x="23" y="116"/>
                  </a:lnTo>
                  <a:lnTo>
                    <a:pt x="21" y="116"/>
                  </a:lnTo>
                  <a:lnTo>
                    <a:pt x="21" y="116"/>
                  </a:lnTo>
                  <a:lnTo>
                    <a:pt x="21" y="116"/>
                  </a:lnTo>
                  <a:lnTo>
                    <a:pt x="21" y="116"/>
                  </a:lnTo>
                  <a:lnTo>
                    <a:pt x="21" y="116"/>
                  </a:lnTo>
                  <a:lnTo>
                    <a:pt x="18" y="116"/>
                  </a:lnTo>
                  <a:lnTo>
                    <a:pt x="18" y="114"/>
                  </a:lnTo>
                  <a:lnTo>
                    <a:pt x="18" y="114"/>
                  </a:lnTo>
                  <a:lnTo>
                    <a:pt x="21" y="114"/>
                  </a:lnTo>
                  <a:lnTo>
                    <a:pt x="21" y="114"/>
                  </a:lnTo>
                  <a:lnTo>
                    <a:pt x="21" y="114"/>
                  </a:lnTo>
                  <a:lnTo>
                    <a:pt x="23" y="114"/>
                  </a:lnTo>
                  <a:lnTo>
                    <a:pt x="23" y="112"/>
                  </a:lnTo>
                  <a:lnTo>
                    <a:pt x="23" y="112"/>
                  </a:lnTo>
                  <a:lnTo>
                    <a:pt x="26" y="112"/>
                  </a:lnTo>
                  <a:lnTo>
                    <a:pt x="26" y="112"/>
                  </a:lnTo>
                  <a:lnTo>
                    <a:pt x="23" y="112"/>
                  </a:lnTo>
                  <a:lnTo>
                    <a:pt x="23" y="109"/>
                  </a:lnTo>
                  <a:lnTo>
                    <a:pt x="23" y="109"/>
                  </a:lnTo>
                  <a:lnTo>
                    <a:pt x="26" y="109"/>
                  </a:lnTo>
                  <a:lnTo>
                    <a:pt x="26" y="107"/>
                  </a:lnTo>
                  <a:lnTo>
                    <a:pt x="26" y="107"/>
                  </a:lnTo>
                  <a:lnTo>
                    <a:pt x="23" y="107"/>
                  </a:lnTo>
                  <a:lnTo>
                    <a:pt x="23" y="107"/>
                  </a:lnTo>
                  <a:lnTo>
                    <a:pt x="21" y="107"/>
                  </a:lnTo>
                  <a:lnTo>
                    <a:pt x="21" y="107"/>
                  </a:lnTo>
                  <a:lnTo>
                    <a:pt x="21" y="107"/>
                  </a:lnTo>
                  <a:lnTo>
                    <a:pt x="21" y="107"/>
                  </a:lnTo>
                  <a:lnTo>
                    <a:pt x="21" y="105"/>
                  </a:lnTo>
                  <a:lnTo>
                    <a:pt x="18" y="105"/>
                  </a:lnTo>
                  <a:lnTo>
                    <a:pt x="18" y="105"/>
                  </a:lnTo>
                  <a:lnTo>
                    <a:pt x="18" y="105"/>
                  </a:lnTo>
                  <a:lnTo>
                    <a:pt x="18" y="107"/>
                  </a:lnTo>
                  <a:lnTo>
                    <a:pt x="16" y="107"/>
                  </a:lnTo>
                  <a:lnTo>
                    <a:pt x="16" y="107"/>
                  </a:lnTo>
                  <a:lnTo>
                    <a:pt x="16" y="105"/>
                  </a:lnTo>
                  <a:lnTo>
                    <a:pt x="16" y="105"/>
                  </a:lnTo>
                  <a:lnTo>
                    <a:pt x="16" y="102"/>
                  </a:lnTo>
                  <a:lnTo>
                    <a:pt x="14" y="102"/>
                  </a:lnTo>
                  <a:lnTo>
                    <a:pt x="14" y="102"/>
                  </a:lnTo>
                  <a:lnTo>
                    <a:pt x="14" y="102"/>
                  </a:lnTo>
                  <a:lnTo>
                    <a:pt x="14" y="100"/>
                  </a:lnTo>
                  <a:lnTo>
                    <a:pt x="14" y="100"/>
                  </a:lnTo>
                  <a:lnTo>
                    <a:pt x="14" y="102"/>
                  </a:lnTo>
                  <a:lnTo>
                    <a:pt x="11" y="102"/>
                  </a:lnTo>
                  <a:lnTo>
                    <a:pt x="11" y="102"/>
                  </a:lnTo>
                  <a:lnTo>
                    <a:pt x="11" y="102"/>
                  </a:lnTo>
                  <a:lnTo>
                    <a:pt x="11" y="105"/>
                  </a:lnTo>
                  <a:lnTo>
                    <a:pt x="11" y="105"/>
                  </a:lnTo>
                  <a:lnTo>
                    <a:pt x="9" y="105"/>
                  </a:lnTo>
                  <a:lnTo>
                    <a:pt x="9" y="102"/>
                  </a:lnTo>
                  <a:lnTo>
                    <a:pt x="9" y="102"/>
                  </a:lnTo>
                  <a:lnTo>
                    <a:pt x="9" y="102"/>
                  </a:lnTo>
                  <a:lnTo>
                    <a:pt x="7" y="102"/>
                  </a:lnTo>
                  <a:lnTo>
                    <a:pt x="7" y="102"/>
                  </a:lnTo>
                  <a:lnTo>
                    <a:pt x="7" y="100"/>
                  </a:lnTo>
                  <a:lnTo>
                    <a:pt x="7" y="100"/>
                  </a:lnTo>
                  <a:lnTo>
                    <a:pt x="4" y="100"/>
                  </a:lnTo>
                  <a:lnTo>
                    <a:pt x="4" y="100"/>
                  </a:lnTo>
                  <a:lnTo>
                    <a:pt x="4" y="100"/>
                  </a:lnTo>
                  <a:lnTo>
                    <a:pt x="4" y="100"/>
                  </a:lnTo>
                  <a:lnTo>
                    <a:pt x="2" y="100"/>
                  </a:lnTo>
                  <a:lnTo>
                    <a:pt x="2" y="98"/>
                  </a:lnTo>
                  <a:lnTo>
                    <a:pt x="2" y="98"/>
                  </a:lnTo>
                  <a:lnTo>
                    <a:pt x="4" y="98"/>
                  </a:lnTo>
                  <a:lnTo>
                    <a:pt x="4" y="95"/>
                  </a:lnTo>
                  <a:lnTo>
                    <a:pt x="4" y="95"/>
                  </a:lnTo>
                  <a:lnTo>
                    <a:pt x="4" y="95"/>
                  </a:lnTo>
                  <a:lnTo>
                    <a:pt x="4" y="95"/>
                  </a:lnTo>
                  <a:lnTo>
                    <a:pt x="4" y="95"/>
                  </a:lnTo>
                  <a:lnTo>
                    <a:pt x="4" y="93"/>
                  </a:lnTo>
                  <a:lnTo>
                    <a:pt x="4" y="93"/>
                  </a:lnTo>
                  <a:lnTo>
                    <a:pt x="4" y="90"/>
                  </a:lnTo>
                  <a:lnTo>
                    <a:pt x="4" y="90"/>
                  </a:lnTo>
                  <a:lnTo>
                    <a:pt x="4" y="88"/>
                  </a:lnTo>
                  <a:lnTo>
                    <a:pt x="7" y="88"/>
                  </a:lnTo>
                  <a:lnTo>
                    <a:pt x="7" y="88"/>
                  </a:lnTo>
                  <a:lnTo>
                    <a:pt x="7" y="88"/>
                  </a:lnTo>
                  <a:lnTo>
                    <a:pt x="7" y="88"/>
                  </a:lnTo>
                  <a:lnTo>
                    <a:pt x="9" y="88"/>
                  </a:lnTo>
                  <a:lnTo>
                    <a:pt x="9" y="88"/>
                  </a:lnTo>
                  <a:lnTo>
                    <a:pt x="9" y="88"/>
                  </a:lnTo>
                  <a:lnTo>
                    <a:pt x="9" y="90"/>
                  </a:lnTo>
                  <a:lnTo>
                    <a:pt x="11" y="90"/>
                  </a:lnTo>
                  <a:lnTo>
                    <a:pt x="11" y="90"/>
                  </a:lnTo>
                  <a:lnTo>
                    <a:pt x="11" y="90"/>
                  </a:lnTo>
                  <a:lnTo>
                    <a:pt x="11" y="93"/>
                  </a:lnTo>
                  <a:lnTo>
                    <a:pt x="11" y="93"/>
                  </a:lnTo>
                  <a:lnTo>
                    <a:pt x="11" y="90"/>
                  </a:lnTo>
                  <a:lnTo>
                    <a:pt x="14" y="90"/>
                  </a:lnTo>
                  <a:lnTo>
                    <a:pt x="14" y="90"/>
                  </a:lnTo>
                  <a:lnTo>
                    <a:pt x="14" y="90"/>
                  </a:lnTo>
                  <a:lnTo>
                    <a:pt x="14" y="90"/>
                  </a:lnTo>
                  <a:lnTo>
                    <a:pt x="14" y="88"/>
                  </a:lnTo>
                  <a:lnTo>
                    <a:pt x="11" y="88"/>
                  </a:lnTo>
                  <a:lnTo>
                    <a:pt x="11" y="88"/>
                  </a:lnTo>
                  <a:lnTo>
                    <a:pt x="14" y="88"/>
                  </a:lnTo>
                  <a:lnTo>
                    <a:pt x="14" y="86"/>
                  </a:lnTo>
                  <a:lnTo>
                    <a:pt x="14" y="86"/>
                  </a:lnTo>
                  <a:lnTo>
                    <a:pt x="14" y="86"/>
                  </a:lnTo>
                  <a:lnTo>
                    <a:pt x="14" y="86"/>
                  </a:lnTo>
                  <a:lnTo>
                    <a:pt x="16" y="86"/>
                  </a:lnTo>
                  <a:lnTo>
                    <a:pt x="16" y="86"/>
                  </a:lnTo>
                  <a:lnTo>
                    <a:pt x="16" y="86"/>
                  </a:lnTo>
                  <a:lnTo>
                    <a:pt x="18" y="86"/>
                  </a:lnTo>
                  <a:lnTo>
                    <a:pt x="18" y="83"/>
                  </a:lnTo>
                  <a:lnTo>
                    <a:pt x="18" y="83"/>
                  </a:lnTo>
                  <a:lnTo>
                    <a:pt x="18" y="83"/>
                  </a:lnTo>
                  <a:lnTo>
                    <a:pt x="18" y="83"/>
                  </a:lnTo>
                  <a:lnTo>
                    <a:pt x="16" y="83"/>
                  </a:lnTo>
                  <a:lnTo>
                    <a:pt x="16" y="83"/>
                  </a:lnTo>
                  <a:lnTo>
                    <a:pt x="16" y="83"/>
                  </a:lnTo>
                  <a:lnTo>
                    <a:pt x="14" y="83"/>
                  </a:lnTo>
                  <a:lnTo>
                    <a:pt x="14" y="83"/>
                  </a:lnTo>
                  <a:lnTo>
                    <a:pt x="14" y="81"/>
                  </a:lnTo>
                  <a:lnTo>
                    <a:pt x="14" y="81"/>
                  </a:lnTo>
                  <a:lnTo>
                    <a:pt x="14" y="79"/>
                  </a:lnTo>
                  <a:lnTo>
                    <a:pt x="14" y="79"/>
                  </a:lnTo>
                  <a:lnTo>
                    <a:pt x="16" y="79"/>
                  </a:lnTo>
                  <a:lnTo>
                    <a:pt x="16" y="76"/>
                  </a:lnTo>
                  <a:lnTo>
                    <a:pt x="14" y="76"/>
                  </a:lnTo>
                  <a:lnTo>
                    <a:pt x="14" y="76"/>
                  </a:lnTo>
                  <a:lnTo>
                    <a:pt x="14" y="76"/>
                  </a:lnTo>
                  <a:lnTo>
                    <a:pt x="14" y="76"/>
                  </a:lnTo>
                  <a:lnTo>
                    <a:pt x="14" y="76"/>
                  </a:lnTo>
                  <a:lnTo>
                    <a:pt x="14" y="74"/>
                  </a:lnTo>
                  <a:lnTo>
                    <a:pt x="11" y="74"/>
                  </a:lnTo>
                  <a:lnTo>
                    <a:pt x="11" y="74"/>
                  </a:lnTo>
                  <a:lnTo>
                    <a:pt x="11" y="74"/>
                  </a:lnTo>
                  <a:lnTo>
                    <a:pt x="9" y="74"/>
                  </a:lnTo>
                  <a:lnTo>
                    <a:pt x="9" y="74"/>
                  </a:lnTo>
                  <a:lnTo>
                    <a:pt x="11" y="74"/>
                  </a:lnTo>
                  <a:lnTo>
                    <a:pt x="11" y="71"/>
                  </a:lnTo>
                  <a:lnTo>
                    <a:pt x="11" y="71"/>
                  </a:lnTo>
                  <a:lnTo>
                    <a:pt x="9" y="71"/>
                  </a:lnTo>
                  <a:lnTo>
                    <a:pt x="9" y="69"/>
                  </a:lnTo>
                  <a:lnTo>
                    <a:pt x="11" y="69"/>
                  </a:lnTo>
                  <a:lnTo>
                    <a:pt x="11" y="69"/>
                  </a:lnTo>
                  <a:lnTo>
                    <a:pt x="11" y="69"/>
                  </a:lnTo>
                  <a:lnTo>
                    <a:pt x="14" y="69"/>
                  </a:lnTo>
                  <a:lnTo>
                    <a:pt x="14" y="71"/>
                  </a:lnTo>
                  <a:lnTo>
                    <a:pt x="14" y="71"/>
                  </a:lnTo>
                  <a:lnTo>
                    <a:pt x="14" y="69"/>
                  </a:lnTo>
                  <a:lnTo>
                    <a:pt x="14" y="69"/>
                  </a:lnTo>
                  <a:lnTo>
                    <a:pt x="14" y="69"/>
                  </a:lnTo>
                  <a:lnTo>
                    <a:pt x="16" y="69"/>
                  </a:lnTo>
                  <a:lnTo>
                    <a:pt x="16" y="67"/>
                  </a:lnTo>
                  <a:lnTo>
                    <a:pt x="16" y="67"/>
                  </a:lnTo>
                  <a:lnTo>
                    <a:pt x="18" y="67"/>
                  </a:lnTo>
                  <a:lnTo>
                    <a:pt x="18" y="67"/>
                  </a:lnTo>
                  <a:lnTo>
                    <a:pt x="16" y="67"/>
                  </a:lnTo>
                  <a:lnTo>
                    <a:pt x="16" y="67"/>
                  </a:lnTo>
                  <a:lnTo>
                    <a:pt x="14" y="67"/>
                  </a:lnTo>
                  <a:lnTo>
                    <a:pt x="14" y="67"/>
                  </a:lnTo>
                  <a:lnTo>
                    <a:pt x="14" y="67"/>
                  </a:lnTo>
                  <a:lnTo>
                    <a:pt x="11" y="67"/>
                  </a:lnTo>
                  <a:lnTo>
                    <a:pt x="11" y="67"/>
                  </a:lnTo>
                  <a:lnTo>
                    <a:pt x="11" y="67"/>
                  </a:lnTo>
                  <a:lnTo>
                    <a:pt x="11" y="67"/>
                  </a:lnTo>
                  <a:lnTo>
                    <a:pt x="9" y="67"/>
                  </a:lnTo>
                  <a:lnTo>
                    <a:pt x="9" y="67"/>
                  </a:lnTo>
                  <a:lnTo>
                    <a:pt x="7" y="67"/>
                  </a:lnTo>
                  <a:lnTo>
                    <a:pt x="7" y="67"/>
                  </a:lnTo>
                  <a:lnTo>
                    <a:pt x="7" y="69"/>
                  </a:lnTo>
                  <a:lnTo>
                    <a:pt x="7" y="69"/>
                  </a:lnTo>
                  <a:lnTo>
                    <a:pt x="4" y="69"/>
                  </a:lnTo>
                  <a:lnTo>
                    <a:pt x="4" y="69"/>
                  </a:lnTo>
                  <a:lnTo>
                    <a:pt x="4" y="69"/>
                  </a:lnTo>
                  <a:lnTo>
                    <a:pt x="2" y="69"/>
                  </a:lnTo>
                  <a:lnTo>
                    <a:pt x="2" y="69"/>
                  </a:lnTo>
                  <a:lnTo>
                    <a:pt x="2" y="69"/>
                  </a:lnTo>
                  <a:lnTo>
                    <a:pt x="0" y="69"/>
                  </a:lnTo>
                  <a:lnTo>
                    <a:pt x="0" y="69"/>
                  </a:lnTo>
                  <a:lnTo>
                    <a:pt x="0" y="69"/>
                  </a:lnTo>
                  <a:lnTo>
                    <a:pt x="0" y="69"/>
                  </a:lnTo>
                  <a:lnTo>
                    <a:pt x="0" y="67"/>
                  </a:lnTo>
                  <a:lnTo>
                    <a:pt x="0" y="67"/>
                  </a:lnTo>
                  <a:lnTo>
                    <a:pt x="0" y="67"/>
                  </a:lnTo>
                  <a:lnTo>
                    <a:pt x="0" y="67"/>
                  </a:lnTo>
                  <a:lnTo>
                    <a:pt x="0" y="64"/>
                  </a:lnTo>
                  <a:lnTo>
                    <a:pt x="0" y="64"/>
                  </a:lnTo>
                  <a:lnTo>
                    <a:pt x="0" y="64"/>
                  </a:lnTo>
                  <a:lnTo>
                    <a:pt x="0" y="62"/>
                  </a:lnTo>
                  <a:lnTo>
                    <a:pt x="0" y="62"/>
                  </a:lnTo>
                  <a:lnTo>
                    <a:pt x="0" y="60"/>
                  </a:lnTo>
                  <a:lnTo>
                    <a:pt x="0" y="60"/>
                  </a:lnTo>
                  <a:lnTo>
                    <a:pt x="0" y="57"/>
                  </a:lnTo>
                  <a:lnTo>
                    <a:pt x="0" y="57"/>
                  </a:lnTo>
                  <a:lnTo>
                    <a:pt x="0" y="57"/>
                  </a:lnTo>
                  <a:lnTo>
                    <a:pt x="0" y="55"/>
                  </a:lnTo>
                  <a:lnTo>
                    <a:pt x="2" y="55"/>
                  </a:lnTo>
                  <a:lnTo>
                    <a:pt x="2" y="55"/>
                  </a:lnTo>
                  <a:lnTo>
                    <a:pt x="2" y="52"/>
                  </a:lnTo>
                  <a:lnTo>
                    <a:pt x="2" y="52"/>
                  </a:lnTo>
                  <a:lnTo>
                    <a:pt x="2" y="52"/>
                  </a:lnTo>
                  <a:lnTo>
                    <a:pt x="2" y="50"/>
                  </a:lnTo>
                  <a:lnTo>
                    <a:pt x="2" y="50"/>
                  </a:lnTo>
                  <a:lnTo>
                    <a:pt x="4" y="50"/>
                  </a:lnTo>
                  <a:lnTo>
                    <a:pt x="4" y="48"/>
                  </a:lnTo>
                  <a:lnTo>
                    <a:pt x="2" y="48"/>
                  </a:lnTo>
                  <a:lnTo>
                    <a:pt x="2" y="48"/>
                  </a:lnTo>
                  <a:lnTo>
                    <a:pt x="2" y="48"/>
                  </a:lnTo>
                  <a:lnTo>
                    <a:pt x="2" y="45"/>
                  </a:lnTo>
                  <a:lnTo>
                    <a:pt x="4" y="45"/>
                  </a:lnTo>
                  <a:lnTo>
                    <a:pt x="4" y="45"/>
                  </a:lnTo>
                  <a:lnTo>
                    <a:pt x="4" y="45"/>
                  </a:lnTo>
                  <a:lnTo>
                    <a:pt x="4" y="45"/>
                  </a:lnTo>
                  <a:lnTo>
                    <a:pt x="7" y="45"/>
                  </a:lnTo>
                  <a:lnTo>
                    <a:pt x="7" y="43"/>
                  </a:lnTo>
                  <a:lnTo>
                    <a:pt x="7" y="43"/>
                  </a:lnTo>
                  <a:lnTo>
                    <a:pt x="7" y="43"/>
                  </a:lnTo>
                  <a:lnTo>
                    <a:pt x="9" y="43"/>
                  </a:lnTo>
                  <a:lnTo>
                    <a:pt x="9" y="43"/>
                  </a:lnTo>
                  <a:lnTo>
                    <a:pt x="9" y="43"/>
                  </a:lnTo>
                  <a:lnTo>
                    <a:pt x="11" y="43"/>
                  </a:lnTo>
                  <a:lnTo>
                    <a:pt x="11" y="41"/>
                  </a:lnTo>
                  <a:lnTo>
                    <a:pt x="11" y="41"/>
                  </a:lnTo>
                  <a:lnTo>
                    <a:pt x="11" y="41"/>
                  </a:lnTo>
                  <a:lnTo>
                    <a:pt x="14" y="41"/>
                  </a:lnTo>
                  <a:lnTo>
                    <a:pt x="14" y="41"/>
                  </a:lnTo>
                  <a:lnTo>
                    <a:pt x="14" y="41"/>
                  </a:lnTo>
                  <a:lnTo>
                    <a:pt x="14" y="41"/>
                  </a:lnTo>
                  <a:lnTo>
                    <a:pt x="14" y="38"/>
                  </a:lnTo>
                  <a:lnTo>
                    <a:pt x="14" y="38"/>
                  </a:lnTo>
                  <a:lnTo>
                    <a:pt x="14" y="38"/>
                  </a:lnTo>
                  <a:lnTo>
                    <a:pt x="11" y="38"/>
                  </a:lnTo>
                  <a:lnTo>
                    <a:pt x="11" y="38"/>
                  </a:lnTo>
                  <a:lnTo>
                    <a:pt x="11" y="38"/>
                  </a:lnTo>
                  <a:lnTo>
                    <a:pt x="11" y="41"/>
                  </a:lnTo>
                  <a:lnTo>
                    <a:pt x="9" y="41"/>
                  </a:lnTo>
                  <a:lnTo>
                    <a:pt x="9" y="41"/>
                  </a:lnTo>
                  <a:lnTo>
                    <a:pt x="7" y="41"/>
                  </a:lnTo>
                  <a:lnTo>
                    <a:pt x="7" y="41"/>
                  </a:lnTo>
                  <a:lnTo>
                    <a:pt x="7" y="41"/>
                  </a:lnTo>
                  <a:lnTo>
                    <a:pt x="4" y="41"/>
                  </a:lnTo>
                  <a:lnTo>
                    <a:pt x="4" y="41"/>
                  </a:lnTo>
                  <a:lnTo>
                    <a:pt x="4" y="41"/>
                  </a:lnTo>
                  <a:lnTo>
                    <a:pt x="2" y="41"/>
                  </a:lnTo>
                  <a:lnTo>
                    <a:pt x="2" y="41"/>
                  </a:lnTo>
                  <a:lnTo>
                    <a:pt x="0" y="41"/>
                  </a:lnTo>
                  <a:lnTo>
                    <a:pt x="0" y="41"/>
                  </a:lnTo>
                  <a:lnTo>
                    <a:pt x="0" y="41"/>
                  </a:lnTo>
                  <a:lnTo>
                    <a:pt x="0" y="38"/>
                  </a:lnTo>
                  <a:lnTo>
                    <a:pt x="0" y="38"/>
                  </a:lnTo>
                  <a:lnTo>
                    <a:pt x="0" y="36"/>
                  </a:lnTo>
                  <a:lnTo>
                    <a:pt x="0" y="36"/>
                  </a:lnTo>
                  <a:lnTo>
                    <a:pt x="0" y="36"/>
                  </a:lnTo>
                  <a:lnTo>
                    <a:pt x="0" y="36"/>
                  </a:lnTo>
                  <a:lnTo>
                    <a:pt x="0" y="36"/>
                  </a:lnTo>
                  <a:lnTo>
                    <a:pt x="2" y="36"/>
                  </a:lnTo>
                  <a:lnTo>
                    <a:pt x="2" y="34"/>
                  </a:lnTo>
                  <a:lnTo>
                    <a:pt x="2" y="34"/>
                  </a:lnTo>
                  <a:lnTo>
                    <a:pt x="2" y="34"/>
                  </a:lnTo>
                  <a:lnTo>
                    <a:pt x="4" y="34"/>
                  </a:lnTo>
                  <a:lnTo>
                    <a:pt x="4" y="31"/>
                  </a:lnTo>
                  <a:lnTo>
                    <a:pt x="4" y="31"/>
                  </a:lnTo>
                  <a:lnTo>
                    <a:pt x="4" y="31"/>
                  </a:lnTo>
                  <a:lnTo>
                    <a:pt x="4" y="31"/>
                  </a:lnTo>
                  <a:lnTo>
                    <a:pt x="4" y="29"/>
                  </a:lnTo>
                  <a:lnTo>
                    <a:pt x="7" y="29"/>
                  </a:lnTo>
                  <a:lnTo>
                    <a:pt x="7" y="29"/>
                  </a:lnTo>
                  <a:lnTo>
                    <a:pt x="4" y="29"/>
                  </a:lnTo>
                  <a:lnTo>
                    <a:pt x="4" y="26"/>
                  </a:lnTo>
                  <a:lnTo>
                    <a:pt x="4" y="26"/>
                  </a:lnTo>
                  <a:lnTo>
                    <a:pt x="4" y="26"/>
                  </a:lnTo>
                  <a:lnTo>
                    <a:pt x="4" y="24"/>
                  </a:lnTo>
                  <a:lnTo>
                    <a:pt x="4" y="24"/>
                  </a:lnTo>
                  <a:lnTo>
                    <a:pt x="7" y="24"/>
                  </a:lnTo>
                  <a:lnTo>
                    <a:pt x="7" y="24"/>
                  </a:lnTo>
                  <a:lnTo>
                    <a:pt x="7" y="22"/>
                  </a:lnTo>
                  <a:lnTo>
                    <a:pt x="7" y="22"/>
                  </a:lnTo>
                  <a:lnTo>
                    <a:pt x="9" y="22"/>
                  </a:lnTo>
                  <a:lnTo>
                    <a:pt x="9" y="22"/>
                  </a:lnTo>
                  <a:lnTo>
                    <a:pt x="9" y="22"/>
                  </a:lnTo>
                  <a:lnTo>
                    <a:pt x="11" y="22"/>
                  </a:lnTo>
                  <a:lnTo>
                    <a:pt x="11" y="22"/>
                  </a:lnTo>
                  <a:lnTo>
                    <a:pt x="11" y="19"/>
                  </a:lnTo>
                  <a:lnTo>
                    <a:pt x="11" y="19"/>
                  </a:lnTo>
                  <a:lnTo>
                    <a:pt x="11" y="17"/>
                  </a:lnTo>
                  <a:lnTo>
                    <a:pt x="11" y="17"/>
                  </a:lnTo>
                  <a:lnTo>
                    <a:pt x="11" y="17"/>
                  </a:lnTo>
                  <a:lnTo>
                    <a:pt x="11" y="17"/>
                  </a:lnTo>
                  <a:lnTo>
                    <a:pt x="11" y="15"/>
                  </a:lnTo>
                  <a:lnTo>
                    <a:pt x="11" y="15"/>
                  </a:lnTo>
                  <a:lnTo>
                    <a:pt x="9" y="15"/>
                  </a:lnTo>
                  <a:lnTo>
                    <a:pt x="9" y="15"/>
                  </a:lnTo>
                  <a:lnTo>
                    <a:pt x="9" y="12"/>
                  </a:lnTo>
                  <a:lnTo>
                    <a:pt x="7" y="12"/>
                  </a:lnTo>
                  <a:lnTo>
                    <a:pt x="7" y="12"/>
                  </a:lnTo>
                  <a:lnTo>
                    <a:pt x="7" y="12"/>
                  </a:lnTo>
                  <a:lnTo>
                    <a:pt x="7" y="12"/>
                  </a:lnTo>
                  <a:lnTo>
                    <a:pt x="4" y="12"/>
                  </a:lnTo>
                  <a:lnTo>
                    <a:pt x="4" y="10"/>
                  </a:lnTo>
                  <a:lnTo>
                    <a:pt x="4" y="10"/>
                  </a:lnTo>
                  <a:lnTo>
                    <a:pt x="7" y="10"/>
                  </a:lnTo>
                  <a:lnTo>
                    <a:pt x="7" y="7"/>
                  </a:lnTo>
                  <a:lnTo>
                    <a:pt x="7" y="7"/>
                  </a:lnTo>
                  <a:lnTo>
                    <a:pt x="7" y="7"/>
                  </a:lnTo>
                  <a:lnTo>
                    <a:pt x="9" y="7"/>
                  </a:lnTo>
                  <a:lnTo>
                    <a:pt x="9" y="7"/>
                  </a:lnTo>
                  <a:lnTo>
                    <a:pt x="9" y="7"/>
                  </a:lnTo>
                  <a:lnTo>
                    <a:pt x="11" y="7"/>
                  </a:lnTo>
                  <a:lnTo>
                    <a:pt x="11" y="7"/>
                  </a:lnTo>
                  <a:lnTo>
                    <a:pt x="11" y="5"/>
                  </a:lnTo>
                  <a:lnTo>
                    <a:pt x="11" y="5"/>
                  </a:lnTo>
                  <a:lnTo>
                    <a:pt x="11" y="5"/>
                  </a:lnTo>
                  <a:lnTo>
                    <a:pt x="14" y="5"/>
                  </a:lnTo>
                  <a:lnTo>
                    <a:pt x="14" y="5"/>
                  </a:lnTo>
                  <a:lnTo>
                    <a:pt x="14" y="5"/>
                  </a:lnTo>
                  <a:lnTo>
                    <a:pt x="14" y="5"/>
                  </a:lnTo>
                  <a:lnTo>
                    <a:pt x="16" y="5"/>
                  </a:lnTo>
                  <a:lnTo>
                    <a:pt x="16" y="5"/>
                  </a:lnTo>
                  <a:lnTo>
                    <a:pt x="18" y="5"/>
                  </a:lnTo>
                  <a:lnTo>
                    <a:pt x="18" y="5"/>
                  </a:lnTo>
                  <a:lnTo>
                    <a:pt x="18" y="5"/>
                  </a:lnTo>
                  <a:lnTo>
                    <a:pt x="18" y="3"/>
                  </a:lnTo>
                  <a:lnTo>
                    <a:pt x="21" y="3"/>
                  </a:lnTo>
                  <a:lnTo>
                    <a:pt x="21" y="3"/>
                  </a:lnTo>
                  <a:lnTo>
                    <a:pt x="21" y="3"/>
                  </a:lnTo>
                  <a:lnTo>
                    <a:pt x="21" y="3"/>
                  </a:lnTo>
                  <a:lnTo>
                    <a:pt x="23" y="3"/>
                  </a:lnTo>
                  <a:lnTo>
                    <a:pt x="23" y="3"/>
                  </a:lnTo>
                  <a:lnTo>
                    <a:pt x="26" y="3"/>
                  </a:lnTo>
                  <a:lnTo>
                    <a:pt x="26" y="0"/>
                  </a:lnTo>
                  <a:lnTo>
                    <a:pt x="26" y="0"/>
                  </a:lnTo>
                  <a:lnTo>
                    <a:pt x="26" y="3"/>
                  </a:lnTo>
                  <a:lnTo>
                    <a:pt x="26" y="3"/>
                  </a:lnTo>
                  <a:lnTo>
                    <a:pt x="28" y="3"/>
                  </a:lnTo>
                  <a:lnTo>
                    <a:pt x="28" y="3"/>
                  </a:lnTo>
                  <a:lnTo>
                    <a:pt x="28" y="3"/>
                  </a:lnTo>
                  <a:lnTo>
                    <a:pt x="28" y="5"/>
                  </a:lnTo>
                  <a:lnTo>
                    <a:pt x="30" y="5"/>
                  </a:lnTo>
                  <a:lnTo>
                    <a:pt x="30" y="5"/>
                  </a:lnTo>
                  <a:lnTo>
                    <a:pt x="30" y="5"/>
                  </a:lnTo>
                  <a:lnTo>
                    <a:pt x="30" y="5"/>
                  </a:lnTo>
                  <a:lnTo>
                    <a:pt x="30" y="7"/>
                  </a:lnTo>
                  <a:lnTo>
                    <a:pt x="33" y="7"/>
                  </a:lnTo>
                  <a:lnTo>
                    <a:pt x="33" y="5"/>
                  </a:lnTo>
                  <a:lnTo>
                    <a:pt x="33" y="5"/>
                  </a:lnTo>
                  <a:lnTo>
                    <a:pt x="33" y="5"/>
                  </a:lnTo>
                  <a:lnTo>
                    <a:pt x="35" y="5"/>
                  </a:lnTo>
                  <a:lnTo>
                    <a:pt x="35" y="5"/>
                  </a:lnTo>
                  <a:lnTo>
                    <a:pt x="35" y="5"/>
                  </a:lnTo>
                  <a:lnTo>
                    <a:pt x="35" y="5"/>
                  </a:lnTo>
                  <a:lnTo>
                    <a:pt x="37" y="5"/>
                  </a:lnTo>
                  <a:lnTo>
                    <a:pt x="37" y="5"/>
                  </a:lnTo>
                  <a:lnTo>
                    <a:pt x="37" y="5"/>
                  </a:lnTo>
                  <a:lnTo>
                    <a:pt x="37" y="5"/>
                  </a:lnTo>
                  <a:lnTo>
                    <a:pt x="40" y="5"/>
                  </a:lnTo>
                  <a:lnTo>
                    <a:pt x="40" y="5"/>
                  </a:lnTo>
                  <a:lnTo>
                    <a:pt x="40" y="5"/>
                  </a:lnTo>
                  <a:lnTo>
                    <a:pt x="42" y="5"/>
                  </a:lnTo>
                  <a:lnTo>
                    <a:pt x="42" y="5"/>
                  </a:lnTo>
                  <a:lnTo>
                    <a:pt x="42" y="5"/>
                  </a:lnTo>
                  <a:lnTo>
                    <a:pt x="42" y="7"/>
                  </a:lnTo>
                  <a:lnTo>
                    <a:pt x="42" y="7"/>
                  </a:lnTo>
                  <a:lnTo>
                    <a:pt x="42" y="7"/>
                  </a:lnTo>
                  <a:lnTo>
                    <a:pt x="40" y="7"/>
                  </a:lnTo>
                  <a:lnTo>
                    <a:pt x="40" y="7"/>
                  </a:lnTo>
                  <a:lnTo>
                    <a:pt x="42" y="7"/>
                  </a:lnTo>
                  <a:lnTo>
                    <a:pt x="42" y="10"/>
                  </a:lnTo>
                  <a:lnTo>
                    <a:pt x="42" y="10"/>
                  </a:lnTo>
                  <a:lnTo>
                    <a:pt x="42" y="10"/>
                  </a:lnTo>
                  <a:lnTo>
                    <a:pt x="42" y="12"/>
                  </a:lnTo>
                  <a:lnTo>
                    <a:pt x="45" y="12"/>
                  </a:lnTo>
                  <a:lnTo>
                    <a:pt x="45" y="12"/>
                  </a:lnTo>
                  <a:lnTo>
                    <a:pt x="45" y="15"/>
                  </a:lnTo>
                  <a:lnTo>
                    <a:pt x="45" y="15"/>
                  </a:lnTo>
                  <a:lnTo>
                    <a:pt x="45" y="15"/>
                  </a:lnTo>
                  <a:lnTo>
                    <a:pt x="45" y="15"/>
                  </a:lnTo>
                  <a:lnTo>
                    <a:pt x="47" y="15"/>
                  </a:lnTo>
                  <a:lnTo>
                    <a:pt x="47" y="17"/>
                  </a:lnTo>
                  <a:lnTo>
                    <a:pt x="47" y="17"/>
                  </a:lnTo>
                  <a:lnTo>
                    <a:pt x="47" y="17"/>
                  </a:lnTo>
                  <a:lnTo>
                    <a:pt x="47" y="17"/>
                  </a:lnTo>
                  <a:lnTo>
                    <a:pt x="49" y="17"/>
                  </a:lnTo>
                  <a:lnTo>
                    <a:pt x="49" y="17"/>
                  </a:lnTo>
                  <a:lnTo>
                    <a:pt x="49" y="17"/>
                  </a:lnTo>
                  <a:lnTo>
                    <a:pt x="52" y="17"/>
                  </a:lnTo>
                  <a:lnTo>
                    <a:pt x="52" y="17"/>
                  </a:lnTo>
                  <a:lnTo>
                    <a:pt x="52" y="19"/>
                  </a:lnTo>
                  <a:lnTo>
                    <a:pt x="52" y="19"/>
                  </a:lnTo>
                  <a:lnTo>
                    <a:pt x="54" y="19"/>
                  </a:lnTo>
                  <a:lnTo>
                    <a:pt x="54" y="19"/>
                  </a:lnTo>
                  <a:lnTo>
                    <a:pt x="54" y="19"/>
                  </a:lnTo>
                  <a:lnTo>
                    <a:pt x="54" y="19"/>
                  </a:lnTo>
                  <a:lnTo>
                    <a:pt x="56" y="19"/>
                  </a:lnTo>
                  <a:lnTo>
                    <a:pt x="56" y="19"/>
                  </a:lnTo>
                  <a:lnTo>
                    <a:pt x="56" y="22"/>
                  </a:lnTo>
                  <a:lnTo>
                    <a:pt x="59" y="22"/>
                  </a:lnTo>
                  <a:lnTo>
                    <a:pt x="59" y="22"/>
                  </a:lnTo>
                  <a:lnTo>
                    <a:pt x="59" y="22"/>
                  </a:lnTo>
                  <a:lnTo>
                    <a:pt x="59" y="22"/>
                  </a:lnTo>
                  <a:lnTo>
                    <a:pt x="61" y="22"/>
                  </a:lnTo>
                  <a:lnTo>
                    <a:pt x="61" y="22"/>
                  </a:lnTo>
                  <a:lnTo>
                    <a:pt x="63" y="22"/>
                  </a:lnTo>
                  <a:lnTo>
                    <a:pt x="63" y="22"/>
                  </a:lnTo>
                  <a:lnTo>
                    <a:pt x="63" y="22"/>
                  </a:lnTo>
                  <a:lnTo>
                    <a:pt x="66" y="22"/>
                  </a:lnTo>
                  <a:lnTo>
                    <a:pt x="66" y="24"/>
                  </a:lnTo>
                  <a:lnTo>
                    <a:pt x="66" y="24"/>
                  </a:lnTo>
                  <a:lnTo>
                    <a:pt x="66" y="24"/>
                  </a:lnTo>
                  <a:lnTo>
                    <a:pt x="68" y="24"/>
                  </a:lnTo>
                  <a:lnTo>
                    <a:pt x="68" y="24"/>
                  </a:lnTo>
                  <a:lnTo>
                    <a:pt x="71" y="24"/>
                  </a:lnTo>
                  <a:lnTo>
                    <a:pt x="71" y="24"/>
                  </a:lnTo>
                  <a:lnTo>
                    <a:pt x="71" y="24"/>
                  </a:lnTo>
                  <a:lnTo>
                    <a:pt x="73" y="24"/>
                  </a:lnTo>
                  <a:lnTo>
                    <a:pt x="73" y="24"/>
                  </a:lnTo>
                  <a:lnTo>
                    <a:pt x="73" y="24"/>
                  </a:lnTo>
                  <a:lnTo>
                    <a:pt x="73" y="24"/>
                  </a:lnTo>
                  <a:lnTo>
                    <a:pt x="75" y="24"/>
                  </a:lnTo>
                  <a:lnTo>
                    <a:pt x="75" y="24"/>
                  </a:lnTo>
                  <a:lnTo>
                    <a:pt x="78" y="24"/>
                  </a:lnTo>
                  <a:lnTo>
                    <a:pt x="78" y="24"/>
                  </a:lnTo>
                  <a:lnTo>
                    <a:pt x="78" y="24"/>
                  </a:lnTo>
                  <a:lnTo>
                    <a:pt x="78" y="26"/>
                  </a:lnTo>
                  <a:lnTo>
                    <a:pt x="80" y="26"/>
                  </a:lnTo>
                  <a:lnTo>
                    <a:pt x="80" y="26"/>
                  </a:lnTo>
                  <a:lnTo>
                    <a:pt x="80" y="26"/>
                  </a:lnTo>
                  <a:lnTo>
                    <a:pt x="82" y="26"/>
                  </a:lnTo>
                  <a:lnTo>
                    <a:pt x="82" y="26"/>
                  </a:lnTo>
                  <a:lnTo>
                    <a:pt x="85" y="26"/>
                  </a:lnTo>
                  <a:lnTo>
                    <a:pt x="85" y="26"/>
                  </a:lnTo>
                  <a:lnTo>
                    <a:pt x="85" y="26"/>
                  </a:lnTo>
                  <a:lnTo>
                    <a:pt x="87" y="26"/>
                  </a:lnTo>
                  <a:lnTo>
                    <a:pt x="87" y="26"/>
                  </a:lnTo>
                  <a:lnTo>
                    <a:pt x="87" y="24"/>
                  </a:lnTo>
                  <a:lnTo>
                    <a:pt x="87" y="24"/>
                  </a:lnTo>
                  <a:lnTo>
                    <a:pt x="89" y="24"/>
                  </a:lnTo>
                  <a:lnTo>
                    <a:pt x="89" y="24"/>
                  </a:lnTo>
                  <a:lnTo>
                    <a:pt x="89" y="24"/>
                  </a:lnTo>
                  <a:lnTo>
                    <a:pt x="92" y="24"/>
                  </a:lnTo>
                  <a:lnTo>
                    <a:pt x="92" y="24"/>
                  </a:lnTo>
                  <a:lnTo>
                    <a:pt x="92" y="24"/>
                  </a:lnTo>
                  <a:lnTo>
                    <a:pt x="92" y="24"/>
                  </a:lnTo>
                  <a:lnTo>
                    <a:pt x="94" y="24"/>
                  </a:lnTo>
                  <a:lnTo>
                    <a:pt x="94" y="26"/>
                  </a:lnTo>
                  <a:lnTo>
                    <a:pt x="94" y="26"/>
                  </a:lnTo>
                  <a:lnTo>
                    <a:pt x="94" y="26"/>
                  </a:lnTo>
                  <a:lnTo>
                    <a:pt x="97" y="26"/>
                  </a:lnTo>
                  <a:lnTo>
                    <a:pt x="97" y="26"/>
                  </a:lnTo>
                  <a:lnTo>
                    <a:pt x="99" y="26"/>
                  </a:lnTo>
                  <a:lnTo>
                    <a:pt x="99" y="26"/>
                  </a:lnTo>
                  <a:lnTo>
                    <a:pt x="99" y="26"/>
                  </a:lnTo>
                  <a:lnTo>
                    <a:pt x="99" y="26"/>
                  </a:lnTo>
                  <a:lnTo>
                    <a:pt x="101" y="26"/>
                  </a:lnTo>
                  <a:lnTo>
                    <a:pt x="101" y="26"/>
                  </a:lnTo>
                  <a:lnTo>
                    <a:pt x="104" y="26"/>
                  </a:lnTo>
                  <a:lnTo>
                    <a:pt x="104" y="26"/>
                  </a:lnTo>
                  <a:lnTo>
                    <a:pt x="104" y="26"/>
                  </a:lnTo>
                  <a:lnTo>
                    <a:pt x="104" y="26"/>
                  </a:lnTo>
                  <a:lnTo>
                    <a:pt x="106" y="26"/>
                  </a:lnTo>
                  <a:lnTo>
                    <a:pt x="106" y="26"/>
                  </a:lnTo>
                  <a:lnTo>
                    <a:pt x="106" y="26"/>
                  </a:lnTo>
                  <a:lnTo>
                    <a:pt x="106" y="26"/>
                  </a:lnTo>
                  <a:lnTo>
                    <a:pt x="108" y="26"/>
                  </a:lnTo>
                  <a:lnTo>
                    <a:pt x="108" y="26"/>
                  </a:lnTo>
                  <a:lnTo>
                    <a:pt x="111" y="26"/>
                  </a:lnTo>
                  <a:lnTo>
                    <a:pt x="111" y="26"/>
                  </a:lnTo>
                  <a:lnTo>
                    <a:pt x="111" y="26"/>
                  </a:lnTo>
                  <a:lnTo>
                    <a:pt x="111" y="26"/>
                  </a:lnTo>
                  <a:lnTo>
                    <a:pt x="113" y="26"/>
                  </a:lnTo>
                  <a:lnTo>
                    <a:pt x="113" y="24"/>
                  </a:lnTo>
                  <a:lnTo>
                    <a:pt x="113" y="24"/>
                  </a:lnTo>
                  <a:lnTo>
                    <a:pt x="113" y="24"/>
                  </a:lnTo>
                  <a:lnTo>
                    <a:pt x="113" y="22"/>
                  </a:lnTo>
                  <a:lnTo>
                    <a:pt x="113" y="22"/>
                  </a:lnTo>
                  <a:lnTo>
                    <a:pt x="113" y="22"/>
                  </a:lnTo>
                  <a:lnTo>
                    <a:pt x="113" y="19"/>
                  </a:lnTo>
                  <a:lnTo>
                    <a:pt x="116" y="19"/>
                  </a:lnTo>
                  <a:lnTo>
                    <a:pt x="116" y="19"/>
                  </a:lnTo>
                  <a:lnTo>
                    <a:pt x="118" y="19"/>
                  </a:lnTo>
                  <a:lnTo>
                    <a:pt x="118" y="19"/>
                  </a:lnTo>
                  <a:lnTo>
                    <a:pt x="118" y="19"/>
                  </a:lnTo>
                  <a:lnTo>
                    <a:pt x="118" y="19"/>
                  </a:lnTo>
                  <a:lnTo>
                    <a:pt x="120" y="19"/>
                  </a:lnTo>
                  <a:lnTo>
                    <a:pt x="120" y="17"/>
                  </a:lnTo>
                  <a:lnTo>
                    <a:pt x="120" y="17"/>
                  </a:lnTo>
                  <a:lnTo>
                    <a:pt x="120" y="17"/>
                  </a:lnTo>
                  <a:lnTo>
                    <a:pt x="120" y="17"/>
                  </a:lnTo>
                  <a:lnTo>
                    <a:pt x="123" y="17"/>
                  </a:lnTo>
                  <a:lnTo>
                    <a:pt x="123" y="17"/>
                  </a:lnTo>
                  <a:lnTo>
                    <a:pt x="123" y="17"/>
                  </a:lnTo>
                  <a:lnTo>
                    <a:pt x="125" y="17"/>
                  </a:lnTo>
                  <a:lnTo>
                    <a:pt x="125" y="17"/>
                  </a:lnTo>
                  <a:lnTo>
                    <a:pt x="125" y="15"/>
                  </a:lnTo>
                  <a:lnTo>
                    <a:pt x="125" y="15"/>
                  </a:lnTo>
                  <a:lnTo>
                    <a:pt x="127" y="15"/>
                  </a:lnTo>
                  <a:lnTo>
                    <a:pt x="127" y="15"/>
                  </a:lnTo>
                  <a:lnTo>
                    <a:pt x="127" y="15"/>
                  </a:lnTo>
                  <a:lnTo>
                    <a:pt x="127" y="15"/>
                  </a:lnTo>
                  <a:lnTo>
                    <a:pt x="130" y="15"/>
                  </a:lnTo>
                  <a:lnTo>
                    <a:pt x="130" y="15"/>
                  </a:lnTo>
                  <a:lnTo>
                    <a:pt x="130" y="12"/>
                  </a:lnTo>
                  <a:lnTo>
                    <a:pt x="132" y="12"/>
                  </a:lnTo>
                  <a:lnTo>
                    <a:pt x="132" y="12"/>
                  </a:lnTo>
                  <a:lnTo>
                    <a:pt x="132" y="12"/>
                  </a:lnTo>
                  <a:lnTo>
                    <a:pt x="132" y="10"/>
                  </a:lnTo>
                  <a:lnTo>
                    <a:pt x="132" y="10"/>
                  </a:lnTo>
                  <a:lnTo>
                    <a:pt x="134" y="10"/>
                  </a:lnTo>
                  <a:lnTo>
                    <a:pt x="134" y="10"/>
                  </a:lnTo>
                  <a:lnTo>
                    <a:pt x="134" y="10"/>
                  </a:lnTo>
                  <a:lnTo>
                    <a:pt x="137" y="10"/>
                  </a:lnTo>
                  <a:lnTo>
                    <a:pt x="137" y="10"/>
                  </a:lnTo>
                  <a:lnTo>
                    <a:pt x="137" y="7"/>
                  </a:lnTo>
                  <a:lnTo>
                    <a:pt x="137" y="7"/>
                  </a:lnTo>
                  <a:lnTo>
                    <a:pt x="139" y="7"/>
                  </a:lnTo>
                  <a:lnTo>
                    <a:pt x="139" y="7"/>
                  </a:lnTo>
                  <a:lnTo>
                    <a:pt x="139" y="7"/>
                  </a:lnTo>
                  <a:lnTo>
                    <a:pt x="139" y="7"/>
                  </a:lnTo>
                  <a:lnTo>
                    <a:pt x="142" y="7"/>
                  </a:lnTo>
                  <a:lnTo>
                    <a:pt x="142" y="7"/>
                  </a:lnTo>
                  <a:lnTo>
                    <a:pt x="144" y="7"/>
                  </a:lnTo>
                  <a:lnTo>
                    <a:pt x="144" y="7"/>
                  </a:lnTo>
                  <a:lnTo>
                    <a:pt x="144" y="7"/>
                  </a:lnTo>
                  <a:lnTo>
                    <a:pt x="146" y="7"/>
                  </a:lnTo>
                  <a:lnTo>
                    <a:pt x="146" y="7"/>
                  </a:lnTo>
                  <a:lnTo>
                    <a:pt x="146" y="7"/>
                  </a:lnTo>
                  <a:lnTo>
                    <a:pt x="146" y="7"/>
                  </a:lnTo>
                  <a:lnTo>
                    <a:pt x="149" y="7"/>
                  </a:lnTo>
                  <a:lnTo>
                    <a:pt x="149" y="5"/>
                  </a:lnTo>
                  <a:lnTo>
                    <a:pt x="149" y="5"/>
                  </a:lnTo>
                  <a:lnTo>
                    <a:pt x="151" y="5"/>
                  </a:lnTo>
                  <a:lnTo>
                    <a:pt x="151" y="5"/>
                  </a:lnTo>
                  <a:lnTo>
                    <a:pt x="151" y="5"/>
                  </a:lnTo>
                  <a:lnTo>
                    <a:pt x="151" y="5"/>
                  </a:lnTo>
                  <a:lnTo>
                    <a:pt x="153" y="5"/>
                  </a:lnTo>
                  <a:lnTo>
                    <a:pt x="153" y="5"/>
                  </a:lnTo>
                  <a:lnTo>
                    <a:pt x="153" y="3"/>
                  </a:lnTo>
                  <a:lnTo>
                    <a:pt x="153" y="3"/>
                  </a:lnTo>
                  <a:lnTo>
                    <a:pt x="156" y="3"/>
                  </a:lnTo>
                  <a:lnTo>
                    <a:pt x="156" y="3"/>
                  </a:lnTo>
                  <a:lnTo>
                    <a:pt x="158" y="3"/>
                  </a:lnTo>
                  <a:lnTo>
                    <a:pt x="158" y="3"/>
                  </a:lnTo>
                  <a:lnTo>
                    <a:pt x="158" y="3"/>
                  </a:lnTo>
                  <a:lnTo>
                    <a:pt x="160" y="3"/>
                  </a:lnTo>
                  <a:lnTo>
                    <a:pt x="160" y="3"/>
                  </a:lnTo>
                  <a:lnTo>
                    <a:pt x="160" y="5"/>
                  </a:lnTo>
                  <a:lnTo>
                    <a:pt x="160" y="5"/>
                  </a:lnTo>
                  <a:lnTo>
                    <a:pt x="163" y="5"/>
                  </a:lnTo>
                  <a:lnTo>
                    <a:pt x="163" y="5"/>
                  </a:lnTo>
                  <a:lnTo>
                    <a:pt x="165" y="5"/>
                  </a:lnTo>
                  <a:lnTo>
                    <a:pt x="165" y="5"/>
                  </a:lnTo>
                  <a:lnTo>
                    <a:pt x="165" y="5"/>
                  </a:lnTo>
                  <a:lnTo>
                    <a:pt x="168" y="5"/>
                  </a:lnTo>
                  <a:lnTo>
                    <a:pt x="168" y="5"/>
                  </a:lnTo>
                  <a:lnTo>
                    <a:pt x="170" y="5"/>
                  </a:lnTo>
                  <a:lnTo>
                    <a:pt x="170" y="5"/>
                  </a:lnTo>
                  <a:lnTo>
                    <a:pt x="170" y="5"/>
                  </a:lnTo>
                  <a:lnTo>
                    <a:pt x="172" y="5"/>
                  </a:lnTo>
                  <a:lnTo>
                    <a:pt x="172" y="5"/>
                  </a:lnTo>
                  <a:lnTo>
                    <a:pt x="172" y="5"/>
                  </a:lnTo>
                  <a:lnTo>
                    <a:pt x="175" y="5"/>
                  </a:lnTo>
                  <a:lnTo>
                    <a:pt x="175" y="5"/>
                  </a:lnTo>
                  <a:lnTo>
                    <a:pt x="175" y="5"/>
                  </a:lnTo>
                  <a:lnTo>
                    <a:pt x="177" y="5"/>
                  </a:lnTo>
                  <a:lnTo>
                    <a:pt x="177" y="5"/>
                  </a:lnTo>
                  <a:lnTo>
                    <a:pt x="177" y="5"/>
                  </a:lnTo>
                  <a:lnTo>
                    <a:pt x="177" y="5"/>
                  </a:lnTo>
                  <a:lnTo>
                    <a:pt x="179" y="5"/>
                  </a:lnTo>
                  <a:lnTo>
                    <a:pt x="179" y="5"/>
                  </a:lnTo>
                  <a:lnTo>
                    <a:pt x="179" y="5"/>
                  </a:lnTo>
                  <a:lnTo>
                    <a:pt x="182" y="5"/>
                  </a:lnTo>
                  <a:lnTo>
                    <a:pt x="182" y="5"/>
                  </a:lnTo>
                  <a:lnTo>
                    <a:pt x="182" y="5"/>
                  </a:lnTo>
                  <a:lnTo>
                    <a:pt x="184" y="5"/>
                  </a:lnTo>
                  <a:lnTo>
                    <a:pt x="184" y="5"/>
                  </a:lnTo>
                  <a:lnTo>
                    <a:pt x="184" y="5"/>
                  </a:lnTo>
                  <a:lnTo>
                    <a:pt x="187" y="5"/>
                  </a:lnTo>
                  <a:lnTo>
                    <a:pt x="187" y="5"/>
                  </a:lnTo>
                  <a:lnTo>
                    <a:pt x="187" y="5"/>
                  </a:lnTo>
                  <a:lnTo>
                    <a:pt x="187" y="5"/>
                  </a:lnTo>
                  <a:lnTo>
                    <a:pt x="187" y="3"/>
                  </a:lnTo>
                  <a:lnTo>
                    <a:pt x="189" y="3"/>
                  </a:lnTo>
                  <a:lnTo>
                    <a:pt x="189" y="3"/>
                  </a:lnTo>
                  <a:lnTo>
                    <a:pt x="189" y="3"/>
                  </a:lnTo>
                  <a:lnTo>
                    <a:pt x="189" y="0"/>
                  </a:lnTo>
                  <a:lnTo>
                    <a:pt x="191" y="0"/>
                  </a:lnTo>
                  <a:lnTo>
                    <a:pt x="191" y="0"/>
                  </a:lnTo>
                  <a:lnTo>
                    <a:pt x="191" y="0"/>
                  </a:lnTo>
                  <a:lnTo>
                    <a:pt x="191" y="3"/>
                  </a:lnTo>
                  <a:lnTo>
                    <a:pt x="194" y="3"/>
                  </a:lnTo>
                  <a:lnTo>
                    <a:pt x="194" y="3"/>
                  </a:lnTo>
                  <a:lnTo>
                    <a:pt x="194" y="3"/>
                  </a:lnTo>
                  <a:lnTo>
                    <a:pt x="194" y="3"/>
                  </a:lnTo>
                  <a:lnTo>
                    <a:pt x="196" y="3"/>
                  </a:lnTo>
                  <a:lnTo>
                    <a:pt x="196" y="3"/>
                  </a:lnTo>
                  <a:lnTo>
                    <a:pt x="196" y="5"/>
                  </a:lnTo>
                  <a:lnTo>
                    <a:pt x="196" y="5"/>
                  </a:lnTo>
                  <a:lnTo>
                    <a:pt x="194" y="5"/>
                  </a:lnTo>
                  <a:lnTo>
                    <a:pt x="194" y="5"/>
                  </a:lnTo>
                  <a:lnTo>
                    <a:pt x="194" y="5"/>
                  </a:lnTo>
                  <a:lnTo>
                    <a:pt x="194" y="7"/>
                  </a:lnTo>
                  <a:lnTo>
                    <a:pt x="194" y="7"/>
                  </a:lnTo>
                  <a:lnTo>
                    <a:pt x="194" y="7"/>
                  </a:lnTo>
                  <a:lnTo>
                    <a:pt x="194" y="7"/>
                  </a:lnTo>
                  <a:lnTo>
                    <a:pt x="196" y="7"/>
                  </a:lnTo>
                  <a:lnTo>
                    <a:pt x="196" y="7"/>
                  </a:lnTo>
                  <a:lnTo>
                    <a:pt x="196" y="10"/>
                  </a:lnTo>
                  <a:lnTo>
                    <a:pt x="196" y="10"/>
                  </a:lnTo>
                  <a:lnTo>
                    <a:pt x="198" y="10"/>
                  </a:lnTo>
                  <a:lnTo>
                    <a:pt x="198" y="10"/>
                  </a:lnTo>
                  <a:lnTo>
                    <a:pt x="198" y="12"/>
                  </a:lnTo>
                  <a:lnTo>
                    <a:pt x="198" y="12"/>
                  </a:lnTo>
                  <a:lnTo>
                    <a:pt x="201" y="12"/>
                  </a:lnTo>
                  <a:lnTo>
                    <a:pt x="201" y="12"/>
                  </a:lnTo>
                  <a:lnTo>
                    <a:pt x="201" y="12"/>
                  </a:lnTo>
                  <a:lnTo>
                    <a:pt x="201" y="12"/>
                  </a:lnTo>
                  <a:lnTo>
                    <a:pt x="203" y="12"/>
                  </a:lnTo>
                  <a:lnTo>
                    <a:pt x="203" y="12"/>
                  </a:lnTo>
                  <a:lnTo>
                    <a:pt x="205" y="12"/>
                  </a:lnTo>
                  <a:lnTo>
                    <a:pt x="205" y="12"/>
                  </a:lnTo>
                  <a:lnTo>
                    <a:pt x="205" y="12"/>
                  </a:lnTo>
                  <a:lnTo>
                    <a:pt x="208" y="12"/>
                  </a:lnTo>
                  <a:lnTo>
                    <a:pt x="208" y="12"/>
                  </a:lnTo>
                  <a:lnTo>
                    <a:pt x="208" y="12"/>
                  </a:lnTo>
                  <a:lnTo>
                    <a:pt x="210" y="12"/>
                  </a:lnTo>
                  <a:lnTo>
                    <a:pt x="210" y="12"/>
                  </a:lnTo>
                  <a:lnTo>
                    <a:pt x="210" y="10"/>
                  </a:lnTo>
                  <a:lnTo>
                    <a:pt x="210" y="10"/>
                  </a:lnTo>
                  <a:lnTo>
                    <a:pt x="213" y="10"/>
                  </a:lnTo>
                  <a:lnTo>
                    <a:pt x="213" y="10"/>
                  </a:lnTo>
                  <a:lnTo>
                    <a:pt x="213" y="10"/>
                  </a:lnTo>
                  <a:lnTo>
                    <a:pt x="213" y="12"/>
                  </a:lnTo>
                  <a:lnTo>
                    <a:pt x="215" y="12"/>
                  </a:lnTo>
                  <a:lnTo>
                    <a:pt x="215" y="12"/>
                  </a:lnTo>
                  <a:lnTo>
                    <a:pt x="215" y="12"/>
                  </a:lnTo>
                  <a:lnTo>
                    <a:pt x="215" y="15"/>
                  </a:lnTo>
                  <a:lnTo>
                    <a:pt x="217" y="15"/>
                  </a:lnTo>
                  <a:lnTo>
                    <a:pt x="217" y="15"/>
                  </a:lnTo>
                  <a:lnTo>
                    <a:pt x="217" y="17"/>
                  </a:lnTo>
                  <a:lnTo>
                    <a:pt x="217" y="17"/>
                  </a:lnTo>
                  <a:lnTo>
                    <a:pt x="217" y="17"/>
                  </a:lnTo>
                  <a:lnTo>
                    <a:pt x="217" y="17"/>
                  </a:lnTo>
                  <a:lnTo>
                    <a:pt x="217" y="19"/>
                  </a:lnTo>
                  <a:lnTo>
                    <a:pt x="217" y="19"/>
                  </a:lnTo>
                  <a:lnTo>
                    <a:pt x="217" y="19"/>
                  </a:lnTo>
                  <a:lnTo>
                    <a:pt x="220" y="19"/>
                  </a:lnTo>
                  <a:lnTo>
                    <a:pt x="220" y="22"/>
                  </a:lnTo>
                  <a:lnTo>
                    <a:pt x="220" y="22"/>
                  </a:lnTo>
                  <a:lnTo>
                    <a:pt x="220" y="22"/>
                  </a:lnTo>
                  <a:lnTo>
                    <a:pt x="220" y="22"/>
                  </a:lnTo>
                  <a:lnTo>
                    <a:pt x="222" y="22"/>
                  </a:lnTo>
                  <a:lnTo>
                    <a:pt x="222" y="24"/>
                  </a:lnTo>
                  <a:lnTo>
                    <a:pt x="222" y="24"/>
                  </a:lnTo>
                  <a:lnTo>
                    <a:pt x="222" y="22"/>
                  </a:lnTo>
                  <a:lnTo>
                    <a:pt x="224" y="22"/>
                  </a:lnTo>
                  <a:lnTo>
                    <a:pt x="224" y="22"/>
                  </a:lnTo>
                  <a:lnTo>
                    <a:pt x="224" y="22"/>
                  </a:lnTo>
                  <a:lnTo>
                    <a:pt x="224" y="22"/>
                  </a:lnTo>
                  <a:lnTo>
                    <a:pt x="224" y="19"/>
                  </a:lnTo>
                  <a:lnTo>
                    <a:pt x="227" y="19"/>
                  </a:lnTo>
                  <a:lnTo>
                    <a:pt x="227" y="19"/>
                  </a:lnTo>
                  <a:lnTo>
                    <a:pt x="227" y="19"/>
                  </a:lnTo>
                  <a:lnTo>
                    <a:pt x="229" y="19"/>
                  </a:lnTo>
                  <a:lnTo>
                    <a:pt x="229" y="19"/>
                  </a:lnTo>
                  <a:lnTo>
                    <a:pt x="232" y="19"/>
                  </a:lnTo>
                  <a:lnTo>
                    <a:pt x="232" y="19"/>
                  </a:lnTo>
                  <a:lnTo>
                    <a:pt x="232" y="19"/>
                  </a:lnTo>
                  <a:lnTo>
                    <a:pt x="232" y="22"/>
                  </a:lnTo>
                  <a:lnTo>
                    <a:pt x="234" y="22"/>
                  </a:lnTo>
                  <a:lnTo>
                    <a:pt x="234" y="22"/>
                  </a:lnTo>
                  <a:lnTo>
                    <a:pt x="234" y="22"/>
                  </a:lnTo>
                  <a:lnTo>
                    <a:pt x="234" y="22"/>
                  </a:lnTo>
                  <a:lnTo>
                    <a:pt x="234" y="24"/>
                  </a:lnTo>
                  <a:lnTo>
                    <a:pt x="234" y="24"/>
                  </a:lnTo>
                  <a:lnTo>
                    <a:pt x="236" y="24"/>
                  </a:lnTo>
                  <a:lnTo>
                    <a:pt x="236" y="26"/>
                  </a:lnTo>
                  <a:lnTo>
                    <a:pt x="236" y="26"/>
                  </a:lnTo>
                  <a:lnTo>
                    <a:pt x="239" y="26"/>
                  </a:lnTo>
                  <a:lnTo>
                    <a:pt x="239" y="26"/>
                  </a:lnTo>
                  <a:lnTo>
                    <a:pt x="239" y="26"/>
                  </a:lnTo>
                  <a:lnTo>
                    <a:pt x="241" y="26"/>
                  </a:lnTo>
                  <a:lnTo>
                    <a:pt x="241" y="26"/>
                  </a:lnTo>
                  <a:lnTo>
                    <a:pt x="241" y="26"/>
                  </a:lnTo>
                  <a:lnTo>
                    <a:pt x="243" y="26"/>
                  </a:lnTo>
                  <a:lnTo>
                    <a:pt x="243" y="26"/>
                  </a:lnTo>
                  <a:lnTo>
                    <a:pt x="243" y="26"/>
                  </a:lnTo>
                  <a:lnTo>
                    <a:pt x="243" y="26"/>
                  </a:lnTo>
                  <a:lnTo>
                    <a:pt x="246" y="26"/>
                  </a:lnTo>
                  <a:lnTo>
                    <a:pt x="246" y="29"/>
                  </a:lnTo>
                  <a:lnTo>
                    <a:pt x="246" y="29"/>
                  </a:lnTo>
                  <a:lnTo>
                    <a:pt x="246" y="29"/>
                  </a:lnTo>
                  <a:lnTo>
                    <a:pt x="246" y="26"/>
                  </a:lnTo>
                  <a:lnTo>
                    <a:pt x="248" y="26"/>
                  </a:lnTo>
                  <a:lnTo>
                    <a:pt x="248" y="26"/>
                  </a:lnTo>
                  <a:lnTo>
                    <a:pt x="248" y="26"/>
                  </a:lnTo>
                  <a:lnTo>
                    <a:pt x="248" y="26"/>
                  </a:lnTo>
                  <a:lnTo>
                    <a:pt x="250" y="26"/>
                  </a:lnTo>
                  <a:lnTo>
                    <a:pt x="250" y="26"/>
                  </a:lnTo>
                  <a:lnTo>
                    <a:pt x="250" y="26"/>
                  </a:lnTo>
                  <a:lnTo>
                    <a:pt x="250" y="26"/>
                  </a:lnTo>
                  <a:lnTo>
                    <a:pt x="250" y="26"/>
                  </a:lnTo>
                  <a:lnTo>
                    <a:pt x="253" y="26"/>
                  </a:lnTo>
                  <a:lnTo>
                    <a:pt x="253" y="29"/>
                  </a:lnTo>
                  <a:lnTo>
                    <a:pt x="253" y="29"/>
                  </a:lnTo>
                  <a:lnTo>
                    <a:pt x="253" y="29"/>
                  </a:lnTo>
                  <a:lnTo>
                    <a:pt x="253" y="29"/>
                  </a:lnTo>
                  <a:lnTo>
                    <a:pt x="255" y="29"/>
                  </a:lnTo>
                  <a:lnTo>
                    <a:pt x="255" y="29"/>
                  </a:lnTo>
                  <a:lnTo>
                    <a:pt x="258" y="29"/>
                  </a:lnTo>
                  <a:lnTo>
                    <a:pt x="258" y="29"/>
                  </a:lnTo>
                  <a:lnTo>
                    <a:pt x="258" y="29"/>
                  </a:lnTo>
                  <a:lnTo>
                    <a:pt x="258" y="31"/>
                  </a:lnTo>
                  <a:lnTo>
                    <a:pt x="260" y="31"/>
                  </a:lnTo>
                  <a:lnTo>
                    <a:pt x="260" y="31"/>
                  </a:lnTo>
                  <a:lnTo>
                    <a:pt x="260" y="31"/>
                  </a:lnTo>
                  <a:lnTo>
                    <a:pt x="262" y="31"/>
                  </a:lnTo>
                  <a:lnTo>
                    <a:pt x="262" y="31"/>
                  </a:lnTo>
                  <a:lnTo>
                    <a:pt x="262" y="31"/>
                  </a:lnTo>
                  <a:lnTo>
                    <a:pt x="265" y="31"/>
                  </a:lnTo>
                  <a:lnTo>
                    <a:pt x="265" y="31"/>
                  </a:lnTo>
                  <a:lnTo>
                    <a:pt x="265" y="31"/>
                  </a:lnTo>
                  <a:lnTo>
                    <a:pt x="265" y="31"/>
                  </a:lnTo>
                  <a:lnTo>
                    <a:pt x="265" y="31"/>
                  </a:lnTo>
                  <a:lnTo>
                    <a:pt x="265" y="31"/>
                  </a:lnTo>
                  <a:lnTo>
                    <a:pt x="267" y="31"/>
                  </a:lnTo>
                  <a:lnTo>
                    <a:pt x="267" y="31"/>
                  </a:lnTo>
                  <a:lnTo>
                    <a:pt x="267" y="31"/>
                  </a:lnTo>
                  <a:lnTo>
                    <a:pt x="267" y="29"/>
                  </a:lnTo>
                  <a:lnTo>
                    <a:pt x="269" y="29"/>
                  </a:lnTo>
                  <a:lnTo>
                    <a:pt x="269" y="29"/>
                  </a:lnTo>
                  <a:lnTo>
                    <a:pt x="269" y="31"/>
                  </a:lnTo>
                  <a:lnTo>
                    <a:pt x="272" y="31"/>
                  </a:lnTo>
                  <a:lnTo>
                    <a:pt x="272" y="29"/>
                  </a:lnTo>
                  <a:lnTo>
                    <a:pt x="272" y="29"/>
                  </a:lnTo>
                  <a:lnTo>
                    <a:pt x="272" y="29"/>
                  </a:lnTo>
                  <a:lnTo>
                    <a:pt x="272" y="29"/>
                  </a:lnTo>
                  <a:lnTo>
                    <a:pt x="274" y="29"/>
                  </a:lnTo>
                  <a:lnTo>
                    <a:pt x="274" y="29"/>
                  </a:lnTo>
                  <a:lnTo>
                    <a:pt x="276" y="29"/>
                  </a:lnTo>
                  <a:lnTo>
                    <a:pt x="276" y="29"/>
                  </a:lnTo>
                  <a:lnTo>
                    <a:pt x="276" y="29"/>
                  </a:lnTo>
                  <a:lnTo>
                    <a:pt x="279" y="29"/>
                  </a:lnTo>
                  <a:lnTo>
                    <a:pt x="279" y="26"/>
                  </a:lnTo>
                  <a:lnTo>
                    <a:pt x="279" y="26"/>
                  </a:lnTo>
                  <a:lnTo>
                    <a:pt x="279" y="26"/>
                  </a:lnTo>
                  <a:lnTo>
                    <a:pt x="281" y="26"/>
                  </a:lnTo>
                  <a:lnTo>
                    <a:pt x="281" y="26"/>
                  </a:lnTo>
                  <a:lnTo>
                    <a:pt x="284" y="26"/>
                  </a:lnTo>
                  <a:lnTo>
                    <a:pt x="284" y="26"/>
                  </a:lnTo>
                  <a:lnTo>
                    <a:pt x="284" y="26"/>
                  </a:lnTo>
                  <a:lnTo>
                    <a:pt x="286" y="26"/>
                  </a:lnTo>
                  <a:lnTo>
                    <a:pt x="286" y="26"/>
                  </a:lnTo>
                  <a:lnTo>
                    <a:pt x="286" y="26"/>
                  </a:lnTo>
                  <a:lnTo>
                    <a:pt x="286" y="26"/>
                  </a:lnTo>
                  <a:lnTo>
                    <a:pt x="288" y="26"/>
                  </a:lnTo>
                  <a:lnTo>
                    <a:pt x="288" y="26"/>
                  </a:lnTo>
                  <a:lnTo>
                    <a:pt x="288" y="26"/>
                  </a:lnTo>
                  <a:lnTo>
                    <a:pt x="291" y="26"/>
                  </a:lnTo>
                  <a:lnTo>
                    <a:pt x="291" y="29"/>
                  </a:lnTo>
                  <a:lnTo>
                    <a:pt x="291" y="29"/>
                  </a:lnTo>
                  <a:lnTo>
                    <a:pt x="291" y="29"/>
                  </a:lnTo>
                  <a:lnTo>
                    <a:pt x="293" y="29"/>
                  </a:lnTo>
                  <a:lnTo>
                    <a:pt x="293" y="29"/>
                  </a:lnTo>
                  <a:lnTo>
                    <a:pt x="293" y="29"/>
                  </a:lnTo>
                  <a:lnTo>
                    <a:pt x="293" y="29"/>
                  </a:lnTo>
                  <a:lnTo>
                    <a:pt x="295" y="29"/>
                  </a:lnTo>
                  <a:lnTo>
                    <a:pt x="295" y="29"/>
                  </a:lnTo>
                  <a:lnTo>
                    <a:pt x="295" y="31"/>
                  </a:lnTo>
                  <a:lnTo>
                    <a:pt x="298" y="31"/>
                  </a:lnTo>
                  <a:lnTo>
                    <a:pt x="298" y="29"/>
                  </a:lnTo>
                  <a:lnTo>
                    <a:pt x="298" y="29"/>
                  </a:lnTo>
                  <a:lnTo>
                    <a:pt x="298" y="29"/>
                  </a:lnTo>
                  <a:lnTo>
                    <a:pt x="300" y="29"/>
                  </a:lnTo>
                  <a:lnTo>
                    <a:pt x="300" y="31"/>
                  </a:lnTo>
                  <a:lnTo>
                    <a:pt x="300" y="31"/>
                  </a:lnTo>
                  <a:lnTo>
                    <a:pt x="300" y="31"/>
                  </a:lnTo>
                  <a:lnTo>
                    <a:pt x="300" y="31"/>
                  </a:lnTo>
                  <a:lnTo>
                    <a:pt x="303" y="31"/>
                  </a:lnTo>
                  <a:lnTo>
                    <a:pt x="303" y="31"/>
                  </a:lnTo>
                  <a:lnTo>
                    <a:pt x="303" y="31"/>
                  </a:lnTo>
                  <a:lnTo>
                    <a:pt x="305" y="31"/>
                  </a:lnTo>
                  <a:lnTo>
                    <a:pt x="305" y="29"/>
                  </a:lnTo>
                  <a:lnTo>
                    <a:pt x="305" y="29"/>
                  </a:lnTo>
                  <a:lnTo>
                    <a:pt x="305" y="29"/>
                  </a:lnTo>
                  <a:lnTo>
                    <a:pt x="305" y="29"/>
                  </a:lnTo>
                  <a:lnTo>
                    <a:pt x="307" y="29"/>
                  </a:lnTo>
                  <a:lnTo>
                    <a:pt x="307" y="29"/>
                  </a:lnTo>
                  <a:lnTo>
                    <a:pt x="307" y="29"/>
                  </a:lnTo>
                  <a:lnTo>
                    <a:pt x="310" y="29"/>
                  </a:lnTo>
                  <a:lnTo>
                    <a:pt x="310" y="29"/>
                  </a:lnTo>
                  <a:lnTo>
                    <a:pt x="310" y="26"/>
                  </a:lnTo>
                  <a:lnTo>
                    <a:pt x="312" y="26"/>
                  </a:lnTo>
                  <a:lnTo>
                    <a:pt x="312" y="26"/>
                  </a:lnTo>
                  <a:lnTo>
                    <a:pt x="312" y="26"/>
                  </a:lnTo>
                  <a:lnTo>
                    <a:pt x="312" y="26"/>
                  </a:lnTo>
                  <a:lnTo>
                    <a:pt x="314" y="26"/>
                  </a:lnTo>
                  <a:lnTo>
                    <a:pt x="314" y="26"/>
                  </a:lnTo>
                  <a:lnTo>
                    <a:pt x="314" y="26"/>
                  </a:lnTo>
                  <a:lnTo>
                    <a:pt x="317" y="26"/>
                  </a:lnTo>
                  <a:lnTo>
                    <a:pt x="317" y="24"/>
                  </a:lnTo>
                  <a:lnTo>
                    <a:pt x="317" y="24"/>
                  </a:lnTo>
                  <a:lnTo>
                    <a:pt x="317" y="24"/>
                  </a:lnTo>
                  <a:lnTo>
                    <a:pt x="319" y="24"/>
                  </a:lnTo>
                  <a:lnTo>
                    <a:pt x="319" y="24"/>
                  </a:lnTo>
                  <a:lnTo>
                    <a:pt x="319" y="24"/>
                  </a:lnTo>
                  <a:lnTo>
                    <a:pt x="319" y="24"/>
                  </a:lnTo>
                  <a:lnTo>
                    <a:pt x="321" y="24"/>
                  </a:lnTo>
                  <a:lnTo>
                    <a:pt x="321" y="24"/>
                  </a:lnTo>
                  <a:lnTo>
                    <a:pt x="321" y="22"/>
                  </a:lnTo>
                  <a:lnTo>
                    <a:pt x="324" y="22"/>
                  </a:lnTo>
                  <a:lnTo>
                    <a:pt x="324" y="22"/>
                  </a:lnTo>
                  <a:lnTo>
                    <a:pt x="324" y="22"/>
                  </a:lnTo>
                  <a:lnTo>
                    <a:pt x="324" y="22"/>
                  </a:lnTo>
                  <a:lnTo>
                    <a:pt x="326" y="22"/>
                  </a:lnTo>
                  <a:lnTo>
                    <a:pt x="326" y="19"/>
                  </a:lnTo>
                  <a:lnTo>
                    <a:pt x="326" y="19"/>
                  </a:lnTo>
                  <a:lnTo>
                    <a:pt x="326" y="19"/>
                  </a:lnTo>
                  <a:lnTo>
                    <a:pt x="326" y="19"/>
                  </a:lnTo>
                  <a:lnTo>
                    <a:pt x="329" y="19"/>
                  </a:lnTo>
                  <a:lnTo>
                    <a:pt x="329" y="19"/>
                  </a:lnTo>
                  <a:lnTo>
                    <a:pt x="329" y="17"/>
                  </a:lnTo>
                  <a:lnTo>
                    <a:pt x="331" y="17"/>
                  </a:lnTo>
                  <a:lnTo>
                    <a:pt x="331" y="17"/>
                  </a:lnTo>
                  <a:lnTo>
                    <a:pt x="331" y="17"/>
                  </a:lnTo>
                  <a:lnTo>
                    <a:pt x="331" y="17"/>
                  </a:lnTo>
                  <a:lnTo>
                    <a:pt x="331" y="17"/>
                  </a:lnTo>
                  <a:lnTo>
                    <a:pt x="333" y="17"/>
                  </a:lnTo>
                  <a:lnTo>
                    <a:pt x="333" y="17"/>
                  </a:lnTo>
                  <a:lnTo>
                    <a:pt x="333" y="17"/>
                  </a:lnTo>
                  <a:lnTo>
                    <a:pt x="333" y="17"/>
                  </a:lnTo>
                  <a:lnTo>
                    <a:pt x="336" y="17"/>
                  </a:lnTo>
                  <a:lnTo>
                    <a:pt x="336" y="17"/>
                  </a:lnTo>
                  <a:lnTo>
                    <a:pt x="336" y="17"/>
                  </a:lnTo>
                  <a:lnTo>
                    <a:pt x="338" y="17"/>
                  </a:lnTo>
                  <a:lnTo>
                    <a:pt x="338" y="17"/>
                  </a:lnTo>
                  <a:lnTo>
                    <a:pt x="338" y="17"/>
                  </a:lnTo>
                  <a:lnTo>
                    <a:pt x="338" y="17"/>
                  </a:lnTo>
                  <a:lnTo>
                    <a:pt x="340" y="17"/>
                  </a:lnTo>
                  <a:lnTo>
                    <a:pt x="340" y="17"/>
                  </a:lnTo>
                  <a:lnTo>
                    <a:pt x="340" y="17"/>
                  </a:lnTo>
                  <a:lnTo>
                    <a:pt x="343" y="17"/>
                  </a:lnTo>
                  <a:lnTo>
                    <a:pt x="343" y="17"/>
                  </a:lnTo>
                  <a:lnTo>
                    <a:pt x="345" y="17"/>
                  </a:lnTo>
                  <a:lnTo>
                    <a:pt x="345" y="17"/>
                  </a:lnTo>
                  <a:lnTo>
                    <a:pt x="345" y="17"/>
                  </a:lnTo>
                  <a:lnTo>
                    <a:pt x="347" y="17"/>
                  </a:lnTo>
                  <a:lnTo>
                    <a:pt x="347" y="17"/>
                  </a:lnTo>
                  <a:lnTo>
                    <a:pt x="350" y="17"/>
                  </a:lnTo>
                  <a:lnTo>
                    <a:pt x="350" y="17"/>
                  </a:lnTo>
                  <a:lnTo>
                    <a:pt x="350" y="17"/>
                  </a:lnTo>
                  <a:lnTo>
                    <a:pt x="350" y="17"/>
                  </a:lnTo>
                  <a:lnTo>
                    <a:pt x="352" y="17"/>
                  </a:lnTo>
                  <a:lnTo>
                    <a:pt x="352" y="17"/>
                  </a:lnTo>
                  <a:lnTo>
                    <a:pt x="352" y="17"/>
                  </a:lnTo>
                  <a:lnTo>
                    <a:pt x="352" y="17"/>
                  </a:lnTo>
                  <a:lnTo>
                    <a:pt x="355" y="17"/>
                  </a:lnTo>
                  <a:lnTo>
                    <a:pt x="355" y="17"/>
                  </a:lnTo>
                  <a:lnTo>
                    <a:pt x="355" y="15"/>
                  </a:lnTo>
                  <a:lnTo>
                    <a:pt x="355" y="15"/>
                  </a:lnTo>
                  <a:lnTo>
                    <a:pt x="357" y="15"/>
                  </a:lnTo>
                  <a:lnTo>
                    <a:pt x="357" y="15"/>
                  </a:lnTo>
                  <a:lnTo>
                    <a:pt x="357" y="15"/>
                  </a:lnTo>
                  <a:lnTo>
                    <a:pt x="359" y="15"/>
                  </a:lnTo>
                  <a:lnTo>
                    <a:pt x="359" y="15"/>
                  </a:lnTo>
                  <a:lnTo>
                    <a:pt x="359" y="17"/>
                  </a:lnTo>
                  <a:lnTo>
                    <a:pt x="359" y="17"/>
                  </a:lnTo>
                  <a:lnTo>
                    <a:pt x="359" y="17"/>
                  </a:lnTo>
                  <a:lnTo>
                    <a:pt x="359" y="17"/>
                  </a:lnTo>
                  <a:lnTo>
                    <a:pt x="359" y="17"/>
                  </a:lnTo>
                  <a:lnTo>
                    <a:pt x="362" y="17"/>
                  </a:lnTo>
                  <a:lnTo>
                    <a:pt x="362" y="17"/>
                  </a:lnTo>
                  <a:lnTo>
                    <a:pt x="362" y="17"/>
                  </a:lnTo>
                  <a:lnTo>
                    <a:pt x="362" y="19"/>
                  </a:lnTo>
                  <a:lnTo>
                    <a:pt x="364" y="19"/>
                  </a:lnTo>
                  <a:lnTo>
                    <a:pt x="364" y="19"/>
                  </a:lnTo>
                  <a:lnTo>
                    <a:pt x="364" y="19"/>
                  </a:lnTo>
                  <a:lnTo>
                    <a:pt x="364" y="19"/>
                  </a:lnTo>
                  <a:lnTo>
                    <a:pt x="364" y="22"/>
                  </a:lnTo>
                  <a:lnTo>
                    <a:pt x="366" y="22"/>
                  </a:lnTo>
                  <a:lnTo>
                    <a:pt x="366" y="22"/>
                  </a:lnTo>
                  <a:lnTo>
                    <a:pt x="366" y="22"/>
                  </a:lnTo>
                  <a:lnTo>
                    <a:pt x="366" y="24"/>
                  </a:lnTo>
                  <a:lnTo>
                    <a:pt x="366" y="24"/>
                  </a:lnTo>
                  <a:lnTo>
                    <a:pt x="366" y="24"/>
                  </a:lnTo>
                  <a:lnTo>
                    <a:pt x="369" y="24"/>
                  </a:lnTo>
                  <a:lnTo>
                    <a:pt x="369" y="26"/>
                  </a:lnTo>
                  <a:lnTo>
                    <a:pt x="369" y="26"/>
                  </a:lnTo>
                  <a:lnTo>
                    <a:pt x="369" y="24"/>
                  </a:lnTo>
                  <a:lnTo>
                    <a:pt x="371" y="24"/>
                  </a:lnTo>
                  <a:lnTo>
                    <a:pt x="371" y="24"/>
                  </a:lnTo>
                  <a:lnTo>
                    <a:pt x="371" y="24"/>
                  </a:lnTo>
                  <a:lnTo>
                    <a:pt x="371" y="26"/>
                  </a:lnTo>
                  <a:lnTo>
                    <a:pt x="374" y="26"/>
                  </a:lnTo>
                  <a:lnTo>
                    <a:pt x="374" y="26"/>
                  </a:lnTo>
                  <a:lnTo>
                    <a:pt x="374" y="26"/>
                  </a:lnTo>
                  <a:lnTo>
                    <a:pt x="374" y="29"/>
                  </a:lnTo>
                  <a:lnTo>
                    <a:pt x="374" y="29"/>
                  </a:lnTo>
                  <a:lnTo>
                    <a:pt x="374" y="29"/>
                  </a:lnTo>
                  <a:lnTo>
                    <a:pt x="374" y="29"/>
                  </a:lnTo>
                  <a:lnTo>
                    <a:pt x="376" y="29"/>
                  </a:lnTo>
                  <a:lnTo>
                    <a:pt x="376" y="29"/>
                  </a:lnTo>
                  <a:lnTo>
                    <a:pt x="376" y="31"/>
                  </a:lnTo>
                  <a:lnTo>
                    <a:pt x="378" y="31"/>
                  </a:lnTo>
                  <a:lnTo>
                    <a:pt x="378" y="31"/>
                  </a:lnTo>
                  <a:lnTo>
                    <a:pt x="378" y="34"/>
                  </a:lnTo>
                  <a:lnTo>
                    <a:pt x="378" y="34"/>
                  </a:lnTo>
                  <a:lnTo>
                    <a:pt x="378" y="34"/>
                  </a:lnTo>
                  <a:lnTo>
                    <a:pt x="378" y="36"/>
                  </a:lnTo>
                  <a:lnTo>
                    <a:pt x="378" y="36"/>
                  </a:lnTo>
                  <a:lnTo>
                    <a:pt x="378" y="36"/>
                  </a:lnTo>
                  <a:lnTo>
                    <a:pt x="378" y="36"/>
                  </a:lnTo>
                  <a:lnTo>
                    <a:pt x="378" y="38"/>
                  </a:lnTo>
                  <a:lnTo>
                    <a:pt x="378" y="38"/>
                  </a:lnTo>
                  <a:lnTo>
                    <a:pt x="378" y="38"/>
                  </a:lnTo>
                  <a:lnTo>
                    <a:pt x="378" y="41"/>
                  </a:lnTo>
                  <a:lnTo>
                    <a:pt x="378" y="41"/>
                  </a:lnTo>
                  <a:lnTo>
                    <a:pt x="378" y="41"/>
                  </a:lnTo>
                  <a:lnTo>
                    <a:pt x="376" y="41"/>
                  </a:lnTo>
                  <a:lnTo>
                    <a:pt x="376" y="43"/>
                  </a:lnTo>
                  <a:lnTo>
                    <a:pt x="376" y="43"/>
                  </a:lnTo>
                  <a:lnTo>
                    <a:pt x="374" y="43"/>
                  </a:lnTo>
                  <a:lnTo>
                    <a:pt x="374" y="43"/>
                  </a:lnTo>
                  <a:lnTo>
                    <a:pt x="376" y="43"/>
                  </a:lnTo>
                  <a:lnTo>
                    <a:pt x="376" y="45"/>
                  </a:lnTo>
                  <a:lnTo>
                    <a:pt x="376" y="45"/>
                  </a:lnTo>
                  <a:lnTo>
                    <a:pt x="376" y="45"/>
                  </a:lnTo>
                  <a:lnTo>
                    <a:pt x="376" y="45"/>
                  </a:lnTo>
                  <a:lnTo>
                    <a:pt x="376" y="48"/>
                  </a:lnTo>
                  <a:lnTo>
                    <a:pt x="376" y="48"/>
                  </a:lnTo>
                  <a:lnTo>
                    <a:pt x="376" y="48"/>
                  </a:lnTo>
                  <a:lnTo>
                    <a:pt x="378" y="48"/>
                  </a:lnTo>
                  <a:lnTo>
                    <a:pt x="378" y="48"/>
                  </a:lnTo>
                  <a:lnTo>
                    <a:pt x="378" y="50"/>
                  </a:lnTo>
                  <a:lnTo>
                    <a:pt x="378" y="50"/>
                  </a:lnTo>
                  <a:lnTo>
                    <a:pt x="378" y="50"/>
                  </a:lnTo>
                  <a:lnTo>
                    <a:pt x="378" y="50"/>
                  </a:lnTo>
                  <a:lnTo>
                    <a:pt x="378" y="52"/>
                  </a:lnTo>
                  <a:lnTo>
                    <a:pt x="378" y="52"/>
                  </a:lnTo>
                  <a:lnTo>
                    <a:pt x="378" y="52"/>
                  </a:lnTo>
                  <a:lnTo>
                    <a:pt x="378" y="52"/>
                  </a:lnTo>
                  <a:lnTo>
                    <a:pt x="381" y="52"/>
                  </a:lnTo>
                  <a:lnTo>
                    <a:pt x="381" y="55"/>
                  </a:lnTo>
                  <a:lnTo>
                    <a:pt x="381" y="55"/>
                  </a:lnTo>
                  <a:lnTo>
                    <a:pt x="383" y="55"/>
                  </a:lnTo>
                  <a:lnTo>
                    <a:pt x="383" y="55"/>
                  </a:lnTo>
                  <a:lnTo>
                    <a:pt x="383" y="55"/>
                  </a:lnTo>
                  <a:lnTo>
                    <a:pt x="383" y="55"/>
                  </a:lnTo>
                  <a:lnTo>
                    <a:pt x="383" y="55"/>
                  </a:lnTo>
                  <a:lnTo>
                    <a:pt x="385" y="55"/>
                  </a:lnTo>
                  <a:lnTo>
                    <a:pt x="385" y="55"/>
                  </a:lnTo>
                  <a:lnTo>
                    <a:pt x="385" y="55"/>
                  </a:lnTo>
                  <a:lnTo>
                    <a:pt x="388" y="55"/>
                  </a:lnTo>
                  <a:lnTo>
                    <a:pt x="388" y="55"/>
                  </a:lnTo>
                  <a:lnTo>
                    <a:pt x="390" y="55"/>
                  </a:lnTo>
                  <a:lnTo>
                    <a:pt x="390" y="55"/>
                  </a:lnTo>
                  <a:lnTo>
                    <a:pt x="390" y="55"/>
                  </a:lnTo>
                  <a:lnTo>
                    <a:pt x="392" y="55"/>
                  </a:lnTo>
                  <a:lnTo>
                    <a:pt x="392" y="55"/>
                  </a:lnTo>
                  <a:lnTo>
                    <a:pt x="392" y="55"/>
                  </a:lnTo>
                  <a:lnTo>
                    <a:pt x="392" y="55"/>
                  </a:lnTo>
                  <a:lnTo>
                    <a:pt x="395" y="55"/>
                  </a:lnTo>
                  <a:lnTo>
                    <a:pt x="395" y="57"/>
                  </a:lnTo>
                  <a:lnTo>
                    <a:pt x="395" y="57"/>
                  </a:lnTo>
                  <a:lnTo>
                    <a:pt x="395" y="57"/>
                  </a:lnTo>
                  <a:lnTo>
                    <a:pt x="397" y="57"/>
                  </a:lnTo>
                  <a:lnTo>
                    <a:pt x="397" y="57"/>
                  </a:lnTo>
                  <a:lnTo>
                    <a:pt x="397" y="57"/>
                  </a:lnTo>
                  <a:lnTo>
                    <a:pt x="397" y="60"/>
                  </a:lnTo>
                  <a:lnTo>
                    <a:pt x="397" y="60"/>
                  </a:lnTo>
                  <a:lnTo>
                    <a:pt x="397" y="60"/>
                  </a:lnTo>
                  <a:lnTo>
                    <a:pt x="400" y="60"/>
                  </a:lnTo>
                  <a:lnTo>
                    <a:pt x="400" y="60"/>
                  </a:lnTo>
                  <a:lnTo>
                    <a:pt x="400" y="62"/>
                  </a:lnTo>
                  <a:lnTo>
                    <a:pt x="400" y="62"/>
                  </a:lnTo>
                  <a:lnTo>
                    <a:pt x="400" y="62"/>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1" name="Freeform 261"/>
            <p:cNvSpPr>
              <a:spLocks/>
            </p:cNvSpPr>
            <p:nvPr/>
          </p:nvSpPr>
          <p:spPr bwMode="auto">
            <a:xfrm>
              <a:off x="2206625" y="2673350"/>
              <a:ext cx="638175" cy="257175"/>
            </a:xfrm>
            <a:custGeom>
              <a:avLst/>
              <a:gdLst/>
              <a:ahLst/>
              <a:cxnLst>
                <a:cxn ang="0">
                  <a:pos x="385" y="69"/>
                </a:cxn>
                <a:cxn ang="0">
                  <a:pos x="390" y="90"/>
                </a:cxn>
                <a:cxn ang="0">
                  <a:pos x="390" y="109"/>
                </a:cxn>
                <a:cxn ang="0">
                  <a:pos x="402" y="124"/>
                </a:cxn>
                <a:cxn ang="0">
                  <a:pos x="390" y="126"/>
                </a:cxn>
                <a:cxn ang="0">
                  <a:pos x="374" y="126"/>
                </a:cxn>
                <a:cxn ang="0">
                  <a:pos x="357" y="126"/>
                </a:cxn>
                <a:cxn ang="0">
                  <a:pos x="338" y="128"/>
                </a:cxn>
                <a:cxn ang="0">
                  <a:pos x="314" y="128"/>
                </a:cxn>
                <a:cxn ang="0">
                  <a:pos x="295" y="138"/>
                </a:cxn>
                <a:cxn ang="0">
                  <a:pos x="272" y="138"/>
                </a:cxn>
                <a:cxn ang="0">
                  <a:pos x="253" y="138"/>
                </a:cxn>
                <a:cxn ang="0">
                  <a:pos x="234" y="135"/>
                </a:cxn>
                <a:cxn ang="0">
                  <a:pos x="227" y="150"/>
                </a:cxn>
                <a:cxn ang="0">
                  <a:pos x="213" y="159"/>
                </a:cxn>
                <a:cxn ang="0">
                  <a:pos x="213" y="143"/>
                </a:cxn>
                <a:cxn ang="0">
                  <a:pos x="205" y="140"/>
                </a:cxn>
                <a:cxn ang="0">
                  <a:pos x="187" y="138"/>
                </a:cxn>
                <a:cxn ang="0">
                  <a:pos x="172" y="150"/>
                </a:cxn>
                <a:cxn ang="0">
                  <a:pos x="153" y="154"/>
                </a:cxn>
                <a:cxn ang="0">
                  <a:pos x="134" y="154"/>
                </a:cxn>
                <a:cxn ang="0">
                  <a:pos x="118" y="140"/>
                </a:cxn>
                <a:cxn ang="0">
                  <a:pos x="99" y="135"/>
                </a:cxn>
                <a:cxn ang="0">
                  <a:pos x="92" y="150"/>
                </a:cxn>
                <a:cxn ang="0">
                  <a:pos x="73" y="152"/>
                </a:cxn>
                <a:cxn ang="0">
                  <a:pos x="61" y="138"/>
                </a:cxn>
                <a:cxn ang="0">
                  <a:pos x="47" y="138"/>
                </a:cxn>
                <a:cxn ang="0">
                  <a:pos x="35" y="140"/>
                </a:cxn>
                <a:cxn ang="0">
                  <a:pos x="37" y="135"/>
                </a:cxn>
                <a:cxn ang="0">
                  <a:pos x="30" y="133"/>
                </a:cxn>
                <a:cxn ang="0">
                  <a:pos x="26" y="124"/>
                </a:cxn>
                <a:cxn ang="0">
                  <a:pos x="26" y="107"/>
                </a:cxn>
                <a:cxn ang="0">
                  <a:pos x="9" y="102"/>
                </a:cxn>
                <a:cxn ang="0">
                  <a:pos x="9" y="88"/>
                </a:cxn>
                <a:cxn ang="0">
                  <a:pos x="16" y="83"/>
                </a:cxn>
                <a:cxn ang="0">
                  <a:pos x="14" y="71"/>
                </a:cxn>
                <a:cxn ang="0">
                  <a:pos x="2" y="69"/>
                </a:cxn>
                <a:cxn ang="0">
                  <a:pos x="2" y="48"/>
                </a:cxn>
                <a:cxn ang="0">
                  <a:pos x="9" y="41"/>
                </a:cxn>
                <a:cxn ang="0">
                  <a:pos x="7" y="29"/>
                </a:cxn>
                <a:cxn ang="0">
                  <a:pos x="7" y="12"/>
                </a:cxn>
                <a:cxn ang="0">
                  <a:pos x="23" y="3"/>
                </a:cxn>
                <a:cxn ang="0">
                  <a:pos x="40" y="5"/>
                </a:cxn>
                <a:cxn ang="0">
                  <a:pos x="52" y="19"/>
                </a:cxn>
                <a:cxn ang="0">
                  <a:pos x="73" y="24"/>
                </a:cxn>
                <a:cxn ang="0">
                  <a:pos x="97" y="26"/>
                </a:cxn>
                <a:cxn ang="0">
                  <a:pos x="116" y="19"/>
                </a:cxn>
                <a:cxn ang="0">
                  <a:pos x="134" y="10"/>
                </a:cxn>
                <a:cxn ang="0">
                  <a:pos x="153" y="3"/>
                </a:cxn>
                <a:cxn ang="0">
                  <a:pos x="179" y="5"/>
                </a:cxn>
                <a:cxn ang="0">
                  <a:pos x="194" y="5"/>
                </a:cxn>
                <a:cxn ang="0">
                  <a:pos x="210" y="10"/>
                </a:cxn>
                <a:cxn ang="0">
                  <a:pos x="224" y="22"/>
                </a:cxn>
                <a:cxn ang="0">
                  <a:pos x="246" y="26"/>
                </a:cxn>
                <a:cxn ang="0">
                  <a:pos x="262" y="31"/>
                </a:cxn>
                <a:cxn ang="0">
                  <a:pos x="284" y="26"/>
                </a:cxn>
                <a:cxn ang="0">
                  <a:pos x="303" y="31"/>
                </a:cxn>
                <a:cxn ang="0">
                  <a:pos x="321" y="24"/>
                </a:cxn>
                <a:cxn ang="0">
                  <a:pos x="340" y="17"/>
                </a:cxn>
                <a:cxn ang="0">
                  <a:pos x="359" y="17"/>
                </a:cxn>
                <a:cxn ang="0">
                  <a:pos x="374" y="29"/>
                </a:cxn>
                <a:cxn ang="0">
                  <a:pos x="376" y="48"/>
                </a:cxn>
                <a:cxn ang="0">
                  <a:pos x="392" y="55"/>
                </a:cxn>
              </a:cxnLst>
              <a:rect l="0" t="0" r="r" b="b"/>
              <a:pathLst>
                <a:path w="402" h="162">
                  <a:moveTo>
                    <a:pt x="400" y="62"/>
                  </a:moveTo>
                  <a:lnTo>
                    <a:pt x="400" y="62"/>
                  </a:lnTo>
                  <a:lnTo>
                    <a:pt x="400" y="62"/>
                  </a:lnTo>
                  <a:lnTo>
                    <a:pt x="400" y="62"/>
                  </a:lnTo>
                  <a:lnTo>
                    <a:pt x="397" y="62"/>
                  </a:lnTo>
                  <a:lnTo>
                    <a:pt x="397" y="62"/>
                  </a:lnTo>
                  <a:lnTo>
                    <a:pt x="397" y="62"/>
                  </a:lnTo>
                  <a:lnTo>
                    <a:pt x="397" y="62"/>
                  </a:lnTo>
                  <a:lnTo>
                    <a:pt x="395" y="62"/>
                  </a:lnTo>
                  <a:lnTo>
                    <a:pt x="395" y="64"/>
                  </a:lnTo>
                  <a:lnTo>
                    <a:pt x="395" y="64"/>
                  </a:lnTo>
                  <a:lnTo>
                    <a:pt x="395" y="64"/>
                  </a:lnTo>
                  <a:lnTo>
                    <a:pt x="395" y="67"/>
                  </a:lnTo>
                  <a:lnTo>
                    <a:pt x="395" y="67"/>
                  </a:lnTo>
                  <a:lnTo>
                    <a:pt x="395" y="67"/>
                  </a:lnTo>
                  <a:lnTo>
                    <a:pt x="395" y="69"/>
                  </a:lnTo>
                  <a:lnTo>
                    <a:pt x="395" y="69"/>
                  </a:lnTo>
                  <a:lnTo>
                    <a:pt x="392" y="69"/>
                  </a:lnTo>
                  <a:lnTo>
                    <a:pt x="392" y="69"/>
                  </a:lnTo>
                  <a:lnTo>
                    <a:pt x="392" y="71"/>
                  </a:lnTo>
                  <a:lnTo>
                    <a:pt x="392" y="71"/>
                  </a:lnTo>
                  <a:lnTo>
                    <a:pt x="390" y="71"/>
                  </a:lnTo>
                  <a:lnTo>
                    <a:pt x="390" y="71"/>
                  </a:lnTo>
                  <a:lnTo>
                    <a:pt x="390" y="69"/>
                  </a:lnTo>
                  <a:lnTo>
                    <a:pt x="390" y="69"/>
                  </a:lnTo>
                  <a:lnTo>
                    <a:pt x="388" y="69"/>
                  </a:lnTo>
                  <a:lnTo>
                    <a:pt x="388" y="71"/>
                  </a:lnTo>
                  <a:lnTo>
                    <a:pt x="388" y="71"/>
                  </a:lnTo>
                  <a:lnTo>
                    <a:pt x="388" y="69"/>
                  </a:lnTo>
                  <a:lnTo>
                    <a:pt x="385" y="69"/>
                  </a:lnTo>
                  <a:lnTo>
                    <a:pt x="385" y="71"/>
                  </a:lnTo>
                  <a:lnTo>
                    <a:pt x="385" y="71"/>
                  </a:lnTo>
                  <a:lnTo>
                    <a:pt x="385" y="71"/>
                  </a:lnTo>
                  <a:lnTo>
                    <a:pt x="385" y="71"/>
                  </a:lnTo>
                  <a:lnTo>
                    <a:pt x="385" y="74"/>
                  </a:lnTo>
                  <a:lnTo>
                    <a:pt x="388" y="74"/>
                  </a:lnTo>
                  <a:lnTo>
                    <a:pt x="388" y="74"/>
                  </a:lnTo>
                  <a:lnTo>
                    <a:pt x="388" y="76"/>
                  </a:lnTo>
                  <a:lnTo>
                    <a:pt x="388" y="76"/>
                  </a:lnTo>
                  <a:lnTo>
                    <a:pt x="388" y="76"/>
                  </a:lnTo>
                  <a:lnTo>
                    <a:pt x="390" y="76"/>
                  </a:lnTo>
                  <a:lnTo>
                    <a:pt x="390" y="76"/>
                  </a:lnTo>
                  <a:lnTo>
                    <a:pt x="388" y="76"/>
                  </a:lnTo>
                  <a:lnTo>
                    <a:pt x="388" y="79"/>
                  </a:lnTo>
                  <a:lnTo>
                    <a:pt x="390" y="79"/>
                  </a:lnTo>
                  <a:lnTo>
                    <a:pt x="390" y="79"/>
                  </a:lnTo>
                  <a:lnTo>
                    <a:pt x="390" y="81"/>
                  </a:lnTo>
                  <a:lnTo>
                    <a:pt x="390" y="81"/>
                  </a:lnTo>
                  <a:lnTo>
                    <a:pt x="390" y="83"/>
                  </a:lnTo>
                  <a:lnTo>
                    <a:pt x="390" y="83"/>
                  </a:lnTo>
                  <a:lnTo>
                    <a:pt x="390" y="83"/>
                  </a:lnTo>
                  <a:lnTo>
                    <a:pt x="390" y="83"/>
                  </a:lnTo>
                  <a:lnTo>
                    <a:pt x="390" y="86"/>
                  </a:lnTo>
                  <a:lnTo>
                    <a:pt x="392" y="86"/>
                  </a:lnTo>
                  <a:lnTo>
                    <a:pt x="392" y="86"/>
                  </a:lnTo>
                  <a:lnTo>
                    <a:pt x="390" y="86"/>
                  </a:lnTo>
                  <a:lnTo>
                    <a:pt x="390" y="86"/>
                  </a:lnTo>
                  <a:lnTo>
                    <a:pt x="390" y="88"/>
                  </a:lnTo>
                  <a:lnTo>
                    <a:pt x="390" y="88"/>
                  </a:lnTo>
                  <a:lnTo>
                    <a:pt x="390" y="90"/>
                  </a:lnTo>
                  <a:lnTo>
                    <a:pt x="392" y="90"/>
                  </a:lnTo>
                  <a:lnTo>
                    <a:pt x="392" y="90"/>
                  </a:lnTo>
                  <a:lnTo>
                    <a:pt x="392" y="93"/>
                  </a:lnTo>
                  <a:lnTo>
                    <a:pt x="392" y="93"/>
                  </a:lnTo>
                  <a:lnTo>
                    <a:pt x="392" y="95"/>
                  </a:lnTo>
                  <a:lnTo>
                    <a:pt x="392" y="95"/>
                  </a:lnTo>
                  <a:lnTo>
                    <a:pt x="392" y="95"/>
                  </a:lnTo>
                  <a:lnTo>
                    <a:pt x="392" y="95"/>
                  </a:lnTo>
                  <a:lnTo>
                    <a:pt x="392" y="95"/>
                  </a:lnTo>
                  <a:lnTo>
                    <a:pt x="395" y="95"/>
                  </a:lnTo>
                  <a:lnTo>
                    <a:pt x="395" y="95"/>
                  </a:lnTo>
                  <a:lnTo>
                    <a:pt x="395" y="98"/>
                  </a:lnTo>
                  <a:lnTo>
                    <a:pt x="395" y="98"/>
                  </a:lnTo>
                  <a:lnTo>
                    <a:pt x="395" y="98"/>
                  </a:lnTo>
                  <a:lnTo>
                    <a:pt x="392" y="98"/>
                  </a:lnTo>
                  <a:lnTo>
                    <a:pt x="392" y="100"/>
                  </a:lnTo>
                  <a:lnTo>
                    <a:pt x="392" y="100"/>
                  </a:lnTo>
                  <a:lnTo>
                    <a:pt x="392" y="102"/>
                  </a:lnTo>
                  <a:lnTo>
                    <a:pt x="392" y="102"/>
                  </a:lnTo>
                  <a:lnTo>
                    <a:pt x="392" y="102"/>
                  </a:lnTo>
                  <a:lnTo>
                    <a:pt x="392" y="105"/>
                  </a:lnTo>
                  <a:lnTo>
                    <a:pt x="392" y="105"/>
                  </a:lnTo>
                  <a:lnTo>
                    <a:pt x="392" y="105"/>
                  </a:lnTo>
                  <a:lnTo>
                    <a:pt x="390" y="105"/>
                  </a:lnTo>
                  <a:lnTo>
                    <a:pt x="390" y="107"/>
                  </a:lnTo>
                  <a:lnTo>
                    <a:pt x="390" y="107"/>
                  </a:lnTo>
                  <a:lnTo>
                    <a:pt x="390" y="107"/>
                  </a:lnTo>
                  <a:lnTo>
                    <a:pt x="390" y="107"/>
                  </a:lnTo>
                  <a:lnTo>
                    <a:pt x="390" y="109"/>
                  </a:lnTo>
                  <a:lnTo>
                    <a:pt x="390" y="109"/>
                  </a:lnTo>
                  <a:lnTo>
                    <a:pt x="392" y="109"/>
                  </a:lnTo>
                  <a:lnTo>
                    <a:pt x="392" y="109"/>
                  </a:lnTo>
                  <a:lnTo>
                    <a:pt x="392" y="109"/>
                  </a:lnTo>
                  <a:lnTo>
                    <a:pt x="392" y="109"/>
                  </a:lnTo>
                  <a:lnTo>
                    <a:pt x="392" y="112"/>
                  </a:lnTo>
                  <a:lnTo>
                    <a:pt x="395" y="112"/>
                  </a:lnTo>
                  <a:lnTo>
                    <a:pt x="395" y="112"/>
                  </a:lnTo>
                  <a:lnTo>
                    <a:pt x="395" y="112"/>
                  </a:lnTo>
                  <a:lnTo>
                    <a:pt x="395" y="112"/>
                  </a:lnTo>
                  <a:lnTo>
                    <a:pt x="397" y="112"/>
                  </a:lnTo>
                  <a:lnTo>
                    <a:pt x="397" y="112"/>
                  </a:lnTo>
                  <a:lnTo>
                    <a:pt x="397" y="112"/>
                  </a:lnTo>
                  <a:lnTo>
                    <a:pt x="397" y="112"/>
                  </a:lnTo>
                  <a:lnTo>
                    <a:pt x="397" y="114"/>
                  </a:lnTo>
                  <a:lnTo>
                    <a:pt x="397" y="114"/>
                  </a:lnTo>
                  <a:lnTo>
                    <a:pt x="397" y="114"/>
                  </a:lnTo>
                  <a:lnTo>
                    <a:pt x="397" y="116"/>
                  </a:lnTo>
                  <a:lnTo>
                    <a:pt x="397" y="116"/>
                  </a:lnTo>
                  <a:lnTo>
                    <a:pt x="397" y="116"/>
                  </a:lnTo>
                  <a:lnTo>
                    <a:pt x="397" y="116"/>
                  </a:lnTo>
                  <a:lnTo>
                    <a:pt x="397" y="119"/>
                  </a:lnTo>
                  <a:lnTo>
                    <a:pt x="397" y="119"/>
                  </a:lnTo>
                  <a:lnTo>
                    <a:pt x="397" y="121"/>
                  </a:lnTo>
                  <a:lnTo>
                    <a:pt x="400" y="121"/>
                  </a:lnTo>
                  <a:lnTo>
                    <a:pt x="400" y="121"/>
                  </a:lnTo>
                  <a:lnTo>
                    <a:pt x="400" y="121"/>
                  </a:lnTo>
                  <a:lnTo>
                    <a:pt x="400" y="121"/>
                  </a:lnTo>
                  <a:lnTo>
                    <a:pt x="400" y="124"/>
                  </a:lnTo>
                  <a:lnTo>
                    <a:pt x="402" y="124"/>
                  </a:lnTo>
                  <a:lnTo>
                    <a:pt x="402" y="124"/>
                  </a:lnTo>
                  <a:lnTo>
                    <a:pt x="402" y="124"/>
                  </a:lnTo>
                  <a:lnTo>
                    <a:pt x="402" y="126"/>
                  </a:lnTo>
                  <a:lnTo>
                    <a:pt x="402" y="126"/>
                  </a:lnTo>
                  <a:lnTo>
                    <a:pt x="402" y="126"/>
                  </a:lnTo>
                  <a:lnTo>
                    <a:pt x="402" y="126"/>
                  </a:lnTo>
                  <a:lnTo>
                    <a:pt x="400" y="126"/>
                  </a:lnTo>
                  <a:lnTo>
                    <a:pt x="400" y="126"/>
                  </a:lnTo>
                  <a:lnTo>
                    <a:pt x="400" y="126"/>
                  </a:lnTo>
                  <a:lnTo>
                    <a:pt x="397" y="126"/>
                  </a:lnTo>
                  <a:lnTo>
                    <a:pt x="397" y="126"/>
                  </a:lnTo>
                  <a:lnTo>
                    <a:pt x="397" y="128"/>
                  </a:lnTo>
                  <a:lnTo>
                    <a:pt x="397" y="128"/>
                  </a:lnTo>
                  <a:lnTo>
                    <a:pt x="395" y="128"/>
                  </a:lnTo>
                  <a:lnTo>
                    <a:pt x="395" y="128"/>
                  </a:lnTo>
                  <a:lnTo>
                    <a:pt x="395" y="128"/>
                  </a:lnTo>
                  <a:lnTo>
                    <a:pt x="392" y="128"/>
                  </a:lnTo>
                  <a:lnTo>
                    <a:pt x="392" y="131"/>
                  </a:lnTo>
                  <a:lnTo>
                    <a:pt x="392" y="131"/>
                  </a:lnTo>
                  <a:lnTo>
                    <a:pt x="392" y="131"/>
                  </a:lnTo>
                  <a:lnTo>
                    <a:pt x="392" y="131"/>
                  </a:lnTo>
                  <a:lnTo>
                    <a:pt x="392" y="133"/>
                  </a:lnTo>
                  <a:lnTo>
                    <a:pt x="390" y="133"/>
                  </a:lnTo>
                  <a:lnTo>
                    <a:pt x="390" y="131"/>
                  </a:lnTo>
                  <a:lnTo>
                    <a:pt x="390" y="131"/>
                  </a:lnTo>
                  <a:lnTo>
                    <a:pt x="390" y="131"/>
                  </a:lnTo>
                  <a:lnTo>
                    <a:pt x="390" y="128"/>
                  </a:lnTo>
                  <a:lnTo>
                    <a:pt x="390" y="128"/>
                  </a:lnTo>
                  <a:lnTo>
                    <a:pt x="390" y="128"/>
                  </a:lnTo>
                  <a:lnTo>
                    <a:pt x="390" y="128"/>
                  </a:lnTo>
                  <a:lnTo>
                    <a:pt x="390" y="126"/>
                  </a:lnTo>
                  <a:lnTo>
                    <a:pt x="390" y="126"/>
                  </a:lnTo>
                  <a:lnTo>
                    <a:pt x="390" y="126"/>
                  </a:lnTo>
                  <a:lnTo>
                    <a:pt x="390" y="126"/>
                  </a:lnTo>
                  <a:lnTo>
                    <a:pt x="390" y="126"/>
                  </a:lnTo>
                  <a:lnTo>
                    <a:pt x="390" y="124"/>
                  </a:lnTo>
                  <a:lnTo>
                    <a:pt x="390" y="124"/>
                  </a:lnTo>
                  <a:lnTo>
                    <a:pt x="388" y="124"/>
                  </a:lnTo>
                  <a:lnTo>
                    <a:pt x="388" y="124"/>
                  </a:lnTo>
                  <a:lnTo>
                    <a:pt x="388" y="124"/>
                  </a:lnTo>
                  <a:lnTo>
                    <a:pt x="385" y="124"/>
                  </a:lnTo>
                  <a:lnTo>
                    <a:pt x="385" y="124"/>
                  </a:lnTo>
                  <a:lnTo>
                    <a:pt x="385" y="124"/>
                  </a:lnTo>
                  <a:lnTo>
                    <a:pt x="385" y="124"/>
                  </a:lnTo>
                  <a:lnTo>
                    <a:pt x="383" y="124"/>
                  </a:lnTo>
                  <a:lnTo>
                    <a:pt x="383" y="126"/>
                  </a:lnTo>
                  <a:lnTo>
                    <a:pt x="383" y="126"/>
                  </a:lnTo>
                  <a:lnTo>
                    <a:pt x="383" y="126"/>
                  </a:lnTo>
                  <a:lnTo>
                    <a:pt x="383" y="126"/>
                  </a:lnTo>
                  <a:lnTo>
                    <a:pt x="381" y="126"/>
                  </a:lnTo>
                  <a:lnTo>
                    <a:pt x="381" y="126"/>
                  </a:lnTo>
                  <a:lnTo>
                    <a:pt x="381" y="126"/>
                  </a:lnTo>
                  <a:lnTo>
                    <a:pt x="378" y="126"/>
                  </a:lnTo>
                  <a:lnTo>
                    <a:pt x="378" y="126"/>
                  </a:lnTo>
                  <a:lnTo>
                    <a:pt x="378" y="126"/>
                  </a:lnTo>
                  <a:lnTo>
                    <a:pt x="378" y="126"/>
                  </a:lnTo>
                  <a:lnTo>
                    <a:pt x="376" y="126"/>
                  </a:lnTo>
                  <a:lnTo>
                    <a:pt x="376" y="126"/>
                  </a:lnTo>
                  <a:lnTo>
                    <a:pt x="376" y="126"/>
                  </a:lnTo>
                  <a:lnTo>
                    <a:pt x="374" y="126"/>
                  </a:lnTo>
                  <a:lnTo>
                    <a:pt x="374" y="126"/>
                  </a:lnTo>
                  <a:lnTo>
                    <a:pt x="374" y="126"/>
                  </a:lnTo>
                  <a:lnTo>
                    <a:pt x="374" y="124"/>
                  </a:lnTo>
                  <a:lnTo>
                    <a:pt x="371" y="124"/>
                  </a:lnTo>
                  <a:lnTo>
                    <a:pt x="371" y="124"/>
                  </a:lnTo>
                  <a:lnTo>
                    <a:pt x="371" y="124"/>
                  </a:lnTo>
                  <a:lnTo>
                    <a:pt x="371" y="124"/>
                  </a:lnTo>
                  <a:lnTo>
                    <a:pt x="371" y="124"/>
                  </a:lnTo>
                  <a:lnTo>
                    <a:pt x="369" y="124"/>
                  </a:lnTo>
                  <a:lnTo>
                    <a:pt x="369" y="124"/>
                  </a:lnTo>
                  <a:lnTo>
                    <a:pt x="369" y="124"/>
                  </a:lnTo>
                  <a:lnTo>
                    <a:pt x="366" y="124"/>
                  </a:lnTo>
                  <a:lnTo>
                    <a:pt x="366" y="121"/>
                  </a:lnTo>
                  <a:lnTo>
                    <a:pt x="366" y="121"/>
                  </a:lnTo>
                  <a:lnTo>
                    <a:pt x="366" y="121"/>
                  </a:lnTo>
                  <a:lnTo>
                    <a:pt x="364" y="121"/>
                  </a:lnTo>
                  <a:lnTo>
                    <a:pt x="364" y="121"/>
                  </a:lnTo>
                  <a:lnTo>
                    <a:pt x="364" y="124"/>
                  </a:lnTo>
                  <a:lnTo>
                    <a:pt x="364" y="124"/>
                  </a:lnTo>
                  <a:lnTo>
                    <a:pt x="362" y="124"/>
                  </a:lnTo>
                  <a:lnTo>
                    <a:pt x="362" y="124"/>
                  </a:lnTo>
                  <a:lnTo>
                    <a:pt x="359" y="124"/>
                  </a:lnTo>
                  <a:lnTo>
                    <a:pt x="359" y="124"/>
                  </a:lnTo>
                  <a:lnTo>
                    <a:pt x="359" y="121"/>
                  </a:lnTo>
                  <a:lnTo>
                    <a:pt x="359" y="121"/>
                  </a:lnTo>
                  <a:lnTo>
                    <a:pt x="357" y="121"/>
                  </a:lnTo>
                  <a:lnTo>
                    <a:pt x="357" y="124"/>
                  </a:lnTo>
                  <a:lnTo>
                    <a:pt x="357" y="124"/>
                  </a:lnTo>
                  <a:lnTo>
                    <a:pt x="357" y="124"/>
                  </a:lnTo>
                  <a:lnTo>
                    <a:pt x="357" y="124"/>
                  </a:lnTo>
                  <a:lnTo>
                    <a:pt x="357" y="126"/>
                  </a:lnTo>
                  <a:lnTo>
                    <a:pt x="357" y="126"/>
                  </a:lnTo>
                  <a:lnTo>
                    <a:pt x="355" y="126"/>
                  </a:lnTo>
                  <a:lnTo>
                    <a:pt x="355" y="126"/>
                  </a:lnTo>
                  <a:lnTo>
                    <a:pt x="355" y="126"/>
                  </a:lnTo>
                  <a:lnTo>
                    <a:pt x="352" y="126"/>
                  </a:lnTo>
                  <a:lnTo>
                    <a:pt x="352" y="128"/>
                  </a:lnTo>
                  <a:lnTo>
                    <a:pt x="352" y="128"/>
                  </a:lnTo>
                  <a:lnTo>
                    <a:pt x="352" y="128"/>
                  </a:lnTo>
                  <a:lnTo>
                    <a:pt x="350" y="128"/>
                  </a:lnTo>
                  <a:lnTo>
                    <a:pt x="350" y="128"/>
                  </a:lnTo>
                  <a:lnTo>
                    <a:pt x="350" y="128"/>
                  </a:lnTo>
                  <a:lnTo>
                    <a:pt x="350" y="126"/>
                  </a:lnTo>
                  <a:lnTo>
                    <a:pt x="350" y="126"/>
                  </a:lnTo>
                  <a:lnTo>
                    <a:pt x="350" y="126"/>
                  </a:lnTo>
                  <a:lnTo>
                    <a:pt x="347" y="126"/>
                  </a:lnTo>
                  <a:lnTo>
                    <a:pt x="347" y="124"/>
                  </a:lnTo>
                  <a:lnTo>
                    <a:pt x="347" y="124"/>
                  </a:lnTo>
                  <a:lnTo>
                    <a:pt x="345" y="124"/>
                  </a:lnTo>
                  <a:lnTo>
                    <a:pt x="345" y="124"/>
                  </a:lnTo>
                  <a:lnTo>
                    <a:pt x="345" y="126"/>
                  </a:lnTo>
                  <a:lnTo>
                    <a:pt x="345" y="126"/>
                  </a:lnTo>
                  <a:lnTo>
                    <a:pt x="345" y="126"/>
                  </a:lnTo>
                  <a:lnTo>
                    <a:pt x="343" y="126"/>
                  </a:lnTo>
                  <a:lnTo>
                    <a:pt x="343" y="126"/>
                  </a:lnTo>
                  <a:lnTo>
                    <a:pt x="343" y="126"/>
                  </a:lnTo>
                  <a:lnTo>
                    <a:pt x="340" y="126"/>
                  </a:lnTo>
                  <a:lnTo>
                    <a:pt x="340" y="126"/>
                  </a:lnTo>
                  <a:lnTo>
                    <a:pt x="340" y="126"/>
                  </a:lnTo>
                  <a:lnTo>
                    <a:pt x="340" y="128"/>
                  </a:lnTo>
                  <a:lnTo>
                    <a:pt x="338" y="128"/>
                  </a:lnTo>
                  <a:lnTo>
                    <a:pt x="338" y="128"/>
                  </a:lnTo>
                  <a:lnTo>
                    <a:pt x="338" y="128"/>
                  </a:lnTo>
                  <a:lnTo>
                    <a:pt x="336" y="128"/>
                  </a:lnTo>
                  <a:lnTo>
                    <a:pt x="336" y="128"/>
                  </a:lnTo>
                  <a:lnTo>
                    <a:pt x="333" y="128"/>
                  </a:lnTo>
                  <a:lnTo>
                    <a:pt x="333" y="128"/>
                  </a:lnTo>
                  <a:lnTo>
                    <a:pt x="333" y="128"/>
                  </a:lnTo>
                  <a:lnTo>
                    <a:pt x="333" y="128"/>
                  </a:lnTo>
                  <a:lnTo>
                    <a:pt x="331" y="128"/>
                  </a:lnTo>
                  <a:lnTo>
                    <a:pt x="331" y="128"/>
                  </a:lnTo>
                  <a:lnTo>
                    <a:pt x="331" y="128"/>
                  </a:lnTo>
                  <a:lnTo>
                    <a:pt x="329" y="128"/>
                  </a:lnTo>
                  <a:lnTo>
                    <a:pt x="329" y="128"/>
                  </a:lnTo>
                  <a:lnTo>
                    <a:pt x="326" y="128"/>
                  </a:lnTo>
                  <a:lnTo>
                    <a:pt x="326" y="128"/>
                  </a:lnTo>
                  <a:lnTo>
                    <a:pt x="326" y="128"/>
                  </a:lnTo>
                  <a:lnTo>
                    <a:pt x="324" y="128"/>
                  </a:lnTo>
                  <a:lnTo>
                    <a:pt x="324" y="128"/>
                  </a:lnTo>
                  <a:lnTo>
                    <a:pt x="324" y="128"/>
                  </a:lnTo>
                  <a:lnTo>
                    <a:pt x="321" y="128"/>
                  </a:lnTo>
                  <a:lnTo>
                    <a:pt x="321" y="128"/>
                  </a:lnTo>
                  <a:lnTo>
                    <a:pt x="321" y="128"/>
                  </a:lnTo>
                  <a:lnTo>
                    <a:pt x="319" y="128"/>
                  </a:lnTo>
                  <a:lnTo>
                    <a:pt x="319" y="128"/>
                  </a:lnTo>
                  <a:lnTo>
                    <a:pt x="319" y="128"/>
                  </a:lnTo>
                  <a:lnTo>
                    <a:pt x="317" y="128"/>
                  </a:lnTo>
                  <a:lnTo>
                    <a:pt x="317" y="128"/>
                  </a:lnTo>
                  <a:lnTo>
                    <a:pt x="317" y="128"/>
                  </a:lnTo>
                  <a:lnTo>
                    <a:pt x="314" y="128"/>
                  </a:lnTo>
                  <a:lnTo>
                    <a:pt x="314" y="128"/>
                  </a:lnTo>
                  <a:lnTo>
                    <a:pt x="314" y="128"/>
                  </a:lnTo>
                  <a:lnTo>
                    <a:pt x="312" y="128"/>
                  </a:lnTo>
                  <a:lnTo>
                    <a:pt x="312" y="128"/>
                  </a:lnTo>
                  <a:lnTo>
                    <a:pt x="312" y="131"/>
                  </a:lnTo>
                  <a:lnTo>
                    <a:pt x="312" y="131"/>
                  </a:lnTo>
                  <a:lnTo>
                    <a:pt x="310" y="131"/>
                  </a:lnTo>
                  <a:lnTo>
                    <a:pt x="310" y="131"/>
                  </a:lnTo>
                  <a:lnTo>
                    <a:pt x="310" y="131"/>
                  </a:lnTo>
                  <a:lnTo>
                    <a:pt x="307" y="131"/>
                  </a:lnTo>
                  <a:lnTo>
                    <a:pt x="307" y="131"/>
                  </a:lnTo>
                  <a:lnTo>
                    <a:pt x="307" y="131"/>
                  </a:lnTo>
                  <a:lnTo>
                    <a:pt x="307" y="133"/>
                  </a:lnTo>
                  <a:lnTo>
                    <a:pt x="305" y="133"/>
                  </a:lnTo>
                  <a:lnTo>
                    <a:pt x="305" y="133"/>
                  </a:lnTo>
                  <a:lnTo>
                    <a:pt x="305" y="133"/>
                  </a:lnTo>
                  <a:lnTo>
                    <a:pt x="305" y="133"/>
                  </a:lnTo>
                  <a:lnTo>
                    <a:pt x="303" y="133"/>
                  </a:lnTo>
                  <a:lnTo>
                    <a:pt x="303" y="135"/>
                  </a:lnTo>
                  <a:lnTo>
                    <a:pt x="303" y="135"/>
                  </a:lnTo>
                  <a:lnTo>
                    <a:pt x="300" y="135"/>
                  </a:lnTo>
                  <a:lnTo>
                    <a:pt x="300" y="135"/>
                  </a:lnTo>
                  <a:lnTo>
                    <a:pt x="300" y="135"/>
                  </a:lnTo>
                  <a:lnTo>
                    <a:pt x="300" y="135"/>
                  </a:lnTo>
                  <a:lnTo>
                    <a:pt x="298" y="135"/>
                  </a:lnTo>
                  <a:lnTo>
                    <a:pt x="298" y="135"/>
                  </a:lnTo>
                  <a:lnTo>
                    <a:pt x="298" y="135"/>
                  </a:lnTo>
                  <a:lnTo>
                    <a:pt x="298" y="135"/>
                  </a:lnTo>
                  <a:lnTo>
                    <a:pt x="295" y="135"/>
                  </a:lnTo>
                  <a:lnTo>
                    <a:pt x="295" y="138"/>
                  </a:lnTo>
                  <a:lnTo>
                    <a:pt x="295" y="138"/>
                  </a:lnTo>
                  <a:lnTo>
                    <a:pt x="293" y="138"/>
                  </a:lnTo>
                  <a:lnTo>
                    <a:pt x="293" y="138"/>
                  </a:lnTo>
                  <a:lnTo>
                    <a:pt x="293" y="138"/>
                  </a:lnTo>
                  <a:lnTo>
                    <a:pt x="291" y="138"/>
                  </a:lnTo>
                  <a:lnTo>
                    <a:pt x="291" y="138"/>
                  </a:lnTo>
                  <a:lnTo>
                    <a:pt x="291" y="138"/>
                  </a:lnTo>
                  <a:lnTo>
                    <a:pt x="291" y="138"/>
                  </a:lnTo>
                  <a:lnTo>
                    <a:pt x="288" y="138"/>
                  </a:lnTo>
                  <a:lnTo>
                    <a:pt x="288" y="138"/>
                  </a:lnTo>
                  <a:lnTo>
                    <a:pt x="286" y="138"/>
                  </a:lnTo>
                  <a:lnTo>
                    <a:pt x="286" y="138"/>
                  </a:lnTo>
                  <a:lnTo>
                    <a:pt x="286" y="138"/>
                  </a:lnTo>
                  <a:lnTo>
                    <a:pt x="284" y="138"/>
                  </a:lnTo>
                  <a:lnTo>
                    <a:pt x="284" y="140"/>
                  </a:lnTo>
                  <a:lnTo>
                    <a:pt x="284" y="140"/>
                  </a:lnTo>
                  <a:lnTo>
                    <a:pt x="284" y="140"/>
                  </a:lnTo>
                  <a:lnTo>
                    <a:pt x="281" y="140"/>
                  </a:lnTo>
                  <a:lnTo>
                    <a:pt x="281" y="140"/>
                  </a:lnTo>
                  <a:lnTo>
                    <a:pt x="279" y="140"/>
                  </a:lnTo>
                  <a:lnTo>
                    <a:pt x="279" y="138"/>
                  </a:lnTo>
                  <a:lnTo>
                    <a:pt x="279" y="138"/>
                  </a:lnTo>
                  <a:lnTo>
                    <a:pt x="279" y="138"/>
                  </a:lnTo>
                  <a:lnTo>
                    <a:pt x="276" y="138"/>
                  </a:lnTo>
                  <a:lnTo>
                    <a:pt x="276" y="138"/>
                  </a:lnTo>
                  <a:lnTo>
                    <a:pt x="276" y="138"/>
                  </a:lnTo>
                  <a:lnTo>
                    <a:pt x="274" y="138"/>
                  </a:lnTo>
                  <a:lnTo>
                    <a:pt x="274" y="138"/>
                  </a:lnTo>
                  <a:lnTo>
                    <a:pt x="272" y="138"/>
                  </a:lnTo>
                  <a:lnTo>
                    <a:pt x="272" y="138"/>
                  </a:lnTo>
                  <a:lnTo>
                    <a:pt x="272" y="138"/>
                  </a:lnTo>
                  <a:lnTo>
                    <a:pt x="272" y="138"/>
                  </a:lnTo>
                  <a:lnTo>
                    <a:pt x="269" y="138"/>
                  </a:lnTo>
                  <a:lnTo>
                    <a:pt x="269" y="138"/>
                  </a:lnTo>
                  <a:lnTo>
                    <a:pt x="269" y="135"/>
                  </a:lnTo>
                  <a:lnTo>
                    <a:pt x="267" y="135"/>
                  </a:lnTo>
                  <a:lnTo>
                    <a:pt x="267" y="135"/>
                  </a:lnTo>
                  <a:lnTo>
                    <a:pt x="267" y="135"/>
                  </a:lnTo>
                  <a:lnTo>
                    <a:pt x="267" y="135"/>
                  </a:lnTo>
                  <a:lnTo>
                    <a:pt x="267" y="135"/>
                  </a:lnTo>
                  <a:lnTo>
                    <a:pt x="265" y="135"/>
                  </a:lnTo>
                  <a:lnTo>
                    <a:pt x="265" y="135"/>
                  </a:lnTo>
                  <a:lnTo>
                    <a:pt x="265" y="133"/>
                  </a:lnTo>
                  <a:lnTo>
                    <a:pt x="265" y="133"/>
                  </a:lnTo>
                  <a:lnTo>
                    <a:pt x="262" y="133"/>
                  </a:lnTo>
                  <a:lnTo>
                    <a:pt x="262" y="133"/>
                  </a:lnTo>
                  <a:lnTo>
                    <a:pt x="260" y="133"/>
                  </a:lnTo>
                  <a:lnTo>
                    <a:pt x="260" y="133"/>
                  </a:lnTo>
                  <a:lnTo>
                    <a:pt x="260" y="133"/>
                  </a:lnTo>
                  <a:lnTo>
                    <a:pt x="260" y="135"/>
                  </a:lnTo>
                  <a:lnTo>
                    <a:pt x="258" y="135"/>
                  </a:lnTo>
                  <a:lnTo>
                    <a:pt x="258" y="135"/>
                  </a:lnTo>
                  <a:lnTo>
                    <a:pt x="258" y="135"/>
                  </a:lnTo>
                  <a:lnTo>
                    <a:pt x="258" y="135"/>
                  </a:lnTo>
                  <a:lnTo>
                    <a:pt x="255" y="135"/>
                  </a:lnTo>
                  <a:lnTo>
                    <a:pt x="255" y="135"/>
                  </a:lnTo>
                  <a:lnTo>
                    <a:pt x="255" y="135"/>
                  </a:lnTo>
                  <a:lnTo>
                    <a:pt x="253" y="135"/>
                  </a:lnTo>
                  <a:lnTo>
                    <a:pt x="253" y="135"/>
                  </a:lnTo>
                  <a:lnTo>
                    <a:pt x="253" y="135"/>
                  </a:lnTo>
                  <a:lnTo>
                    <a:pt x="253" y="138"/>
                  </a:lnTo>
                  <a:lnTo>
                    <a:pt x="250" y="138"/>
                  </a:lnTo>
                  <a:lnTo>
                    <a:pt x="250" y="138"/>
                  </a:lnTo>
                  <a:lnTo>
                    <a:pt x="250" y="138"/>
                  </a:lnTo>
                  <a:lnTo>
                    <a:pt x="248" y="138"/>
                  </a:lnTo>
                  <a:lnTo>
                    <a:pt x="248" y="138"/>
                  </a:lnTo>
                  <a:lnTo>
                    <a:pt x="248" y="138"/>
                  </a:lnTo>
                  <a:lnTo>
                    <a:pt x="246" y="138"/>
                  </a:lnTo>
                  <a:lnTo>
                    <a:pt x="246" y="138"/>
                  </a:lnTo>
                  <a:lnTo>
                    <a:pt x="246" y="140"/>
                  </a:lnTo>
                  <a:lnTo>
                    <a:pt x="246" y="140"/>
                  </a:lnTo>
                  <a:lnTo>
                    <a:pt x="246" y="140"/>
                  </a:lnTo>
                  <a:lnTo>
                    <a:pt x="243" y="140"/>
                  </a:lnTo>
                  <a:lnTo>
                    <a:pt x="243" y="140"/>
                  </a:lnTo>
                  <a:lnTo>
                    <a:pt x="243" y="140"/>
                  </a:lnTo>
                  <a:lnTo>
                    <a:pt x="243" y="140"/>
                  </a:lnTo>
                  <a:lnTo>
                    <a:pt x="241" y="140"/>
                  </a:lnTo>
                  <a:lnTo>
                    <a:pt x="241" y="140"/>
                  </a:lnTo>
                  <a:lnTo>
                    <a:pt x="239" y="140"/>
                  </a:lnTo>
                  <a:lnTo>
                    <a:pt x="239" y="140"/>
                  </a:lnTo>
                  <a:lnTo>
                    <a:pt x="239" y="140"/>
                  </a:lnTo>
                  <a:lnTo>
                    <a:pt x="236" y="140"/>
                  </a:lnTo>
                  <a:lnTo>
                    <a:pt x="236" y="140"/>
                  </a:lnTo>
                  <a:lnTo>
                    <a:pt x="236" y="140"/>
                  </a:lnTo>
                  <a:lnTo>
                    <a:pt x="234" y="140"/>
                  </a:lnTo>
                  <a:lnTo>
                    <a:pt x="234" y="140"/>
                  </a:lnTo>
                  <a:lnTo>
                    <a:pt x="234" y="138"/>
                  </a:lnTo>
                  <a:lnTo>
                    <a:pt x="234" y="138"/>
                  </a:lnTo>
                  <a:lnTo>
                    <a:pt x="234" y="138"/>
                  </a:lnTo>
                  <a:lnTo>
                    <a:pt x="234" y="138"/>
                  </a:lnTo>
                  <a:lnTo>
                    <a:pt x="234" y="135"/>
                  </a:lnTo>
                  <a:lnTo>
                    <a:pt x="232" y="135"/>
                  </a:lnTo>
                  <a:lnTo>
                    <a:pt x="232" y="135"/>
                  </a:lnTo>
                  <a:lnTo>
                    <a:pt x="232" y="135"/>
                  </a:lnTo>
                  <a:lnTo>
                    <a:pt x="229" y="135"/>
                  </a:lnTo>
                  <a:lnTo>
                    <a:pt x="229" y="135"/>
                  </a:lnTo>
                  <a:lnTo>
                    <a:pt x="229" y="135"/>
                  </a:lnTo>
                  <a:lnTo>
                    <a:pt x="227" y="135"/>
                  </a:lnTo>
                  <a:lnTo>
                    <a:pt x="227" y="135"/>
                  </a:lnTo>
                  <a:lnTo>
                    <a:pt x="227" y="135"/>
                  </a:lnTo>
                  <a:lnTo>
                    <a:pt x="227" y="135"/>
                  </a:lnTo>
                  <a:lnTo>
                    <a:pt x="227" y="138"/>
                  </a:lnTo>
                  <a:lnTo>
                    <a:pt x="227" y="138"/>
                  </a:lnTo>
                  <a:lnTo>
                    <a:pt x="227" y="140"/>
                  </a:lnTo>
                  <a:lnTo>
                    <a:pt x="224" y="140"/>
                  </a:lnTo>
                  <a:lnTo>
                    <a:pt x="224" y="140"/>
                  </a:lnTo>
                  <a:lnTo>
                    <a:pt x="224" y="143"/>
                  </a:lnTo>
                  <a:lnTo>
                    <a:pt x="224" y="143"/>
                  </a:lnTo>
                  <a:lnTo>
                    <a:pt x="224" y="145"/>
                  </a:lnTo>
                  <a:lnTo>
                    <a:pt x="224" y="145"/>
                  </a:lnTo>
                  <a:lnTo>
                    <a:pt x="224" y="145"/>
                  </a:lnTo>
                  <a:lnTo>
                    <a:pt x="224" y="145"/>
                  </a:lnTo>
                  <a:lnTo>
                    <a:pt x="224" y="145"/>
                  </a:lnTo>
                  <a:lnTo>
                    <a:pt x="224" y="147"/>
                  </a:lnTo>
                  <a:lnTo>
                    <a:pt x="227" y="147"/>
                  </a:lnTo>
                  <a:lnTo>
                    <a:pt x="227" y="147"/>
                  </a:lnTo>
                  <a:lnTo>
                    <a:pt x="227" y="147"/>
                  </a:lnTo>
                  <a:lnTo>
                    <a:pt x="227" y="150"/>
                  </a:lnTo>
                  <a:lnTo>
                    <a:pt x="227" y="150"/>
                  </a:lnTo>
                  <a:lnTo>
                    <a:pt x="227" y="150"/>
                  </a:lnTo>
                  <a:lnTo>
                    <a:pt x="227" y="150"/>
                  </a:lnTo>
                  <a:lnTo>
                    <a:pt x="227" y="152"/>
                  </a:lnTo>
                  <a:lnTo>
                    <a:pt x="227" y="152"/>
                  </a:lnTo>
                  <a:lnTo>
                    <a:pt x="224" y="152"/>
                  </a:lnTo>
                  <a:lnTo>
                    <a:pt x="224" y="150"/>
                  </a:lnTo>
                  <a:lnTo>
                    <a:pt x="224" y="150"/>
                  </a:lnTo>
                  <a:lnTo>
                    <a:pt x="224" y="150"/>
                  </a:lnTo>
                  <a:lnTo>
                    <a:pt x="224" y="152"/>
                  </a:lnTo>
                  <a:lnTo>
                    <a:pt x="222" y="152"/>
                  </a:lnTo>
                  <a:lnTo>
                    <a:pt x="222" y="152"/>
                  </a:lnTo>
                  <a:lnTo>
                    <a:pt x="220" y="152"/>
                  </a:lnTo>
                  <a:lnTo>
                    <a:pt x="220" y="152"/>
                  </a:lnTo>
                  <a:lnTo>
                    <a:pt x="220" y="154"/>
                  </a:lnTo>
                  <a:lnTo>
                    <a:pt x="220" y="154"/>
                  </a:lnTo>
                  <a:lnTo>
                    <a:pt x="220" y="154"/>
                  </a:lnTo>
                  <a:lnTo>
                    <a:pt x="220" y="157"/>
                  </a:lnTo>
                  <a:lnTo>
                    <a:pt x="220" y="157"/>
                  </a:lnTo>
                  <a:lnTo>
                    <a:pt x="220" y="157"/>
                  </a:lnTo>
                  <a:lnTo>
                    <a:pt x="220" y="157"/>
                  </a:lnTo>
                  <a:lnTo>
                    <a:pt x="217" y="157"/>
                  </a:lnTo>
                  <a:lnTo>
                    <a:pt x="217" y="157"/>
                  </a:lnTo>
                  <a:lnTo>
                    <a:pt x="217" y="159"/>
                  </a:lnTo>
                  <a:lnTo>
                    <a:pt x="217" y="159"/>
                  </a:lnTo>
                  <a:lnTo>
                    <a:pt x="217" y="159"/>
                  </a:lnTo>
                  <a:lnTo>
                    <a:pt x="217" y="162"/>
                  </a:lnTo>
                  <a:lnTo>
                    <a:pt x="215" y="162"/>
                  </a:lnTo>
                  <a:lnTo>
                    <a:pt x="215" y="159"/>
                  </a:lnTo>
                  <a:lnTo>
                    <a:pt x="215" y="159"/>
                  </a:lnTo>
                  <a:lnTo>
                    <a:pt x="213" y="159"/>
                  </a:lnTo>
                  <a:lnTo>
                    <a:pt x="213" y="159"/>
                  </a:lnTo>
                  <a:lnTo>
                    <a:pt x="213" y="159"/>
                  </a:lnTo>
                  <a:lnTo>
                    <a:pt x="213" y="159"/>
                  </a:lnTo>
                  <a:lnTo>
                    <a:pt x="210" y="159"/>
                  </a:lnTo>
                  <a:lnTo>
                    <a:pt x="210" y="157"/>
                  </a:lnTo>
                  <a:lnTo>
                    <a:pt x="210" y="157"/>
                  </a:lnTo>
                  <a:lnTo>
                    <a:pt x="213" y="157"/>
                  </a:lnTo>
                  <a:lnTo>
                    <a:pt x="213" y="154"/>
                  </a:lnTo>
                  <a:lnTo>
                    <a:pt x="210" y="154"/>
                  </a:lnTo>
                  <a:lnTo>
                    <a:pt x="210" y="154"/>
                  </a:lnTo>
                  <a:lnTo>
                    <a:pt x="210" y="154"/>
                  </a:lnTo>
                  <a:lnTo>
                    <a:pt x="210" y="154"/>
                  </a:lnTo>
                  <a:lnTo>
                    <a:pt x="210" y="152"/>
                  </a:lnTo>
                  <a:lnTo>
                    <a:pt x="210" y="152"/>
                  </a:lnTo>
                  <a:lnTo>
                    <a:pt x="210" y="152"/>
                  </a:lnTo>
                  <a:lnTo>
                    <a:pt x="208" y="152"/>
                  </a:lnTo>
                  <a:lnTo>
                    <a:pt x="208" y="150"/>
                  </a:lnTo>
                  <a:lnTo>
                    <a:pt x="208" y="150"/>
                  </a:lnTo>
                  <a:lnTo>
                    <a:pt x="208" y="150"/>
                  </a:lnTo>
                  <a:lnTo>
                    <a:pt x="208" y="147"/>
                  </a:lnTo>
                  <a:lnTo>
                    <a:pt x="208" y="147"/>
                  </a:lnTo>
                  <a:lnTo>
                    <a:pt x="208" y="147"/>
                  </a:lnTo>
                  <a:lnTo>
                    <a:pt x="210" y="147"/>
                  </a:lnTo>
                  <a:lnTo>
                    <a:pt x="210" y="145"/>
                  </a:lnTo>
                  <a:lnTo>
                    <a:pt x="210" y="145"/>
                  </a:lnTo>
                  <a:lnTo>
                    <a:pt x="210" y="145"/>
                  </a:lnTo>
                  <a:lnTo>
                    <a:pt x="210" y="145"/>
                  </a:lnTo>
                  <a:lnTo>
                    <a:pt x="210" y="145"/>
                  </a:lnTo>
                  <a:lnTo>
                    <a:pt x="213" y="145"/>
                  </a:lnTo>
                  <a:lnTo>
                    <a:pt x="213" y="145"/>
                  </a:lnTo>
                  <a:lnTo>
                    <a:pt x="213" y="143"/>
                  </a:lnTo>
                  <a:lnTo>
                    <a:pt x="213" y="143"/>
                  </a:lnTo>
                  <a:lnTo>
                    <a:pt x="213" y="143"/>
                  </a:lnTo>
                  <a:lnTo>
                    <a:pt x="215" y="143"/>
                  </a:lnTo>
                  <a:lnTo>
                    <a:pt x="215" y="143"/>
                  </a:lnTo>
                  <a:lnTo>
                    <a:pt x="215" y="140"/>
                  </a:lnTo>
                  <a:lnTo>
                    <a:pt x="217" y="140"/>
                  </a:lnTo>
                  <a:lnTo>
                    <a:pt x="217" y="140"/>
                  </a:lnTo>
                  <a:lnTo>
                    <a:pt x="217" y="138"/>
                  </a:lnTo>
                  <a:lnTo>
                    <a:pt x="217" y="138"/>
                  </a:lnTo>
                  <a:lnTo>
                    <a:pt x="217" y="135"/>
                  </a:lnTo>
                  <a:lnTo>
                    <a:pt x="217" y="135"/>
                  </a:lnTo>
                  <a:lnTo>
                    <a:pt x="215" y="135"/>
                  </a:lnTo>
                  <a:lnTo>
                    <a:pt x="215" y="135"/>
                  </a:lnTo>
                  <a:lnTo>
                    <a:pt x="215" y="135"/>
                  </a:lnTo>
                  <a:lnTo>
                    <a:pt x="213" y="135"/>
                  </a:lnTo>
                  <a:lnTo>
                    <a:pt x="213" y="133"/>
                  </a:lnTo>
                  <a:lnTo>
                    <a:pt x="213" y="133"/>
                  </a:lnTo>
                  <a:lnTo>
                    <a:pt x="213" y="135"/>
                  </a:lnTo>
                  <a:lnTo>
                    <a:pt x="213" y="135"/>
                  </a:lnTo>
                  <a:lnTo>
                    <a:pt x="213" y="135"/>
                  </a:lnTo>
                  <a:lnTo>
                    <a:pt x="210" y="135"/>
                  </a:lnTo>
                  <a:lnTo>
                    <a:pt x="210" y="135"/>
                  </a:lnTo>
                  <a:lnTo>
                    <a:pt x="210" y="135"/>
                  </a:lnTo>
                  <a:lnTo>
                    <a:pt x="210" y="135"/>
                  </a:lnTo>
                  <a:lnTo>
                    <a:pt x="210" y="138"/>
                  </a:lnTo>
                  <a:lnTo>
                    <a:pt x="208" y="138"/>
                  </a:lnTo>
                  <a:lnTo>
                    <a:pt x="208" y="138"/>
                  </a:lnTo>
                  <a:lnTo>
                    <a:pt x="208" y="138"/>
                  </a:lnTo>
                  <a:lnTo>
                    <a:pt x="208" y="140"/>
                  </a:lnTo>
                  <a:lnTo>
                    <a:pt x="205" y="140"/>
                  </a:lnTo>
                  <a:lnTo>
                    <a:pt x="205" y="140"/>
                  </a:lnTo>
                  <a:lnTo>
                    <a:pt x="205" y="140"/>
                  </a:lnTo>
                  <a:lnTo>
                    <a:pt x="205" y="143"/>
                  </a:lnTo>
                  <a:lnTo>
                    <a:pt x="205" y="143"/>
                  </a:lnTo>
                  <a:lnTo>
                    <a:pt x="205" y="143"/>
                  </a:lnTo>
                  <a:lnTo>
                    <a:pt x="203" y="143"/>
                  </a:lnTo>
                  <a:lnTo>
                    <a:pt x="203" y="143"/>
                  </a:lnTo>
                  <a:lnTo>
                    <a:pt x="201" y="143"/>
                  </a:lnTo>
                  <a:lnTo>
                    <a:pt x="201" y="143"/>
                  </a:lnTo>
                  <a:lnTo>
                    <a:pt x="201" y="143"/>
                  </a:lnTo>
                  <a:lnTo>
                    <a:pt x="201" y="143"/>
                  </a:lnTo>
                  <a:lnTo>
                    <a:pt x="201" y="143"/>
                  </a:lnTo>
                  <a:lnTo>
                    <a:pt x="198" y="143"/>
                  </a:lnTo>
                  <a:lnTo>
                    <a:pt x="198" y="143"/>
                  </a:lnTo>
                  <a:lnTo>
                    <a:pt x="198" y="143"/>
                  </a:lnTo>
                  <a:lnTo>
                    <a:pt x="196" y="143"/>
                  </a:lnTo>
                  <a:lnTo>
                    <a:pt x="196" y="143"/>
                  </a:lnTo>
                  <a:lnTo>
                    <a:pt x="196" y="143"/>
                  </a:lnTo>
                  <a:lnTo>
                    <a:pt x="194" y="143"/>
                  </a:lnTo>
                  <a:lnTo>
                    <a:pt x="194" y="140"/>
                  </a:lnTo>
                  <a:lnTo>
                    <a:pt x="194" y="140"/>
                  </a:lnTo>
                  <a:lnTo>
                    <a:pt x="194" y="140"/>
                  </a:lnTo>
                  <a:lnTo>
                    <a:pt x="194" y="140"/>
                  </a:lnTo>
                  <a:lnTo>
                    <a:pt x="191" y="140"/>
                  </a:lnTo>
                  <a:lnTo>
                    <a:pt x="191" y="140"/>
                  </a:lnTo>
                  <a:lnTo>
                    <a:pt x="191" y="138"/>
                  </a:lnTo>
                  <a:lnTo>
                    <a:pt x="191" y="138"/>
                  </a:lnTo>
                  <a:lnTo>
                    <a:pt x="189" y="138"/>
                  </a:lnTo>
                  <a:lnTo>
                    <a:pt x="189" y="138"/>
                  </a:lnTo>
                  <a:lnTo>
                    <a:pt x="189" y="138"/>
                  </a:lnTo>
                  <a:lnTo>
                    <a:pt x="187" y="138"/>
                  </a:lnTo>
                  <a:lnTo>
                    <a:pt x="187" y="135"/>
                  </a:lnTo>
                  <a:lnTo>
                    <a:pt x="187" y="135"/>
                  </a:lnTo>
                  <a:lnTo>
                    <a:pt x="187" y="135"/>
                  </a:lnTo>
                  <a:lnTo>
                    <a:pt x="184" y="135"/>
                  </a:lnTo>
                  <a:lnTo>
                    <a:pt x="184" y="135"/>
                  </a:lnTo>
                  <a:lnTo>
                    <a:pt x="184" y="138"/>
                  </a:lnTo>
                  <a:lnTo>
                    <a:pt x="184" y="138"/>
                  </a:lnTo>
                  <a:lnTo>
                    <a:pt x="182" y="138"/>
                  </a:lnTo>
                  <a:lnTo>
                    <a:pt x="182" y="138"/>
                  </a:lnTo>
                  <a:lnTo>
                    <a:pt x="182" y="138"/>
                  </a:lnTo>
                  <a:lnTo>
                    <a:pt x="179" y="138"/>
                  </a:lnTo>
                  <a:lnTo>
                    <a:pt x="179" y="140"/>
                  </a:lnTo>
                  <a:lnTo>
                    <a:pt x="179" y="140"/>
                  </a:lnTo>
                  <a:lnTo>
                    <a:pt x="179" y="140"/>
                  </a:lnTo>
                  <a:lnTo>
                    <a:pt x="179" y="140"/>
                  </a:lnTo>
                  <a:lnTo>
                    <a:pt x="177" y="140"/>
                  </a:lnTo>
                  <a:lnTo>
                    <a:pt x="177" y="143"/>
                  </a:lnTo>
                  <a:lnTo>
                    <a:pt x="177" y="143"/>
                  </a:lnTo>
                  <a:lnTo>
                    <a:pt x="177" y="143"/>
                  </a:lnTo>
                  <a:lnTo>
                    <a:pt x="177" y="143"/>
                  </a:lnTo>
                  <a:lnTo>
                    <a:pt x="175" y="143"/>
                  </a:lnTo>
                  <a:lnTo>
                    <a:pt x="175" y="145"/>
                  </a:lnTo>
                  <a:lnTo>
                    <a:pt x="175" y="145"/>
                  </a:lnTo>
                  <a:lnTo>
                    <a:pt x="175" y="145"/>
                  </a:lnTo>
                  <a:lnTo>
                    <a:pt x="172" y="145"/>
                  </a:lnTo>
                  <a:lnTo>
                    <a:pt x="172" y="145"/>
                  </a:lnTo>
                  <a:lnTo>
                    <a:pt x="172" y="145"/>
                  </a:lnTo>
                  <a:lnTo>
                    <a:pt x="172" y="147"/>
                  </a:lnTo>
                  <a:lnTo>
                    <a:pt x="172" y="147"/>
                  </a:lnTo>
                  <a:lnTo>
                    <a:pt x="172" y="150"/>
                  </a:lnTo>
                  <a:lnTo>
                    <a:pt x="172" y="150"/>
                  </a:lnTo>
                  <a:lnTo>
                    <a:pt x="170" y="150"/>
                  </a:lnTo>
                  <a:lnTo>
                    <a:pt x="170" y="150"/>
                  </a:lnTo>
                  <a:lnTo>
                    <a:pt x="170" y="150"/>
                  </a:lnTo>
                  <a:lnTo>
                    <a:pt x="170" y="152"/>
                  </a:lnTo>
                  <a:lnTo>
                    <a:pt x="170" y="152"/>
                  </a:lnTo>
                  <a:lnTo>
                    <a:pt x="168" y="152"/>
                  </a:lnTo>
                  <a:lnTo>
                    <a:pt x="168" y="150"/>
                  </a:lnTo>
                  <a:lnTo>
                    <a:pt x="168" y="150"/>
                  </a:lnTo>
                  <a:lnTo>
                    <a:pt x="168" y="150"/>
                  </a:lnTo>
                  <a:lnTo>
                    <a:pt x="168" y="150"/>
                  </a:lnTo>
                  <a:lnTo>
                    <a:pt x="165" y="150"/>
                  </a:lnTo>
                  <a:lnTo>
                    <a:pt x="165" y="152"/>
                  </a:lnTo>
                  <a:lnTo>
                    <a:pt x="165" y="152"/>
                  </a:lnTo>
                  <a:lnTo>
                    <a:pt x="165" y="152"/>
                  </a:lnTo>
                  <a:lnTo>
                    <a:pt x="165" y="152"/>
                  </a:lnTo>
                  <a:lnTo>
                    <a:pt x="165" y="154"/>
                  </a:lnTo>
                  <a:lnTo>
                    <a:pt x="163" y="154"/>
                  </a:lnTo>
                  <a:lnTo>
                    <a:pt x="163" y="154"/>
                  </a:lnTo>
                  <a:lnTo>
                    <a:pt x="160" y="154"/>
                  </a:lnTo>
                  <a:lnTo>
                    <a:pt x="160" y="154"/>
                  </a:lnTo>
                  <a:lnTo>
                    <a:pt x="160" y="154"/>
                  </a:lnTo>
                  <a:lnTo>
                    <a:pt x="160" y="154"/>
                  </a:lnTo>
                  <a:lnTo>
                    <a:pt x="160" y="154"/>
                  </a:lnTo>
                  <a:lnTo>
                    <a:pt x="158" y="154"/>
                  </a:lnTo>
                  <a:lnTo>
                    <a:pt x="158" y="154"/>
                  </a:lnTo>
                  <a:lnTo>
                    <a:pt x="158" y="154"/>
                  </a:lnTo>
                  <a:lnTo>
                    <a:pt x="156" y="154"/>
                  </a:lnTo>
                  <a:lnTo>
                    <a:pt x="156" y="154"/>
                  </a:lnTo>
                  <a:lnTo>
                    <a:pt x="153" y="154"/>
                  </a:lnTo>
                  <a:lnTo>
                    <a:pt x="153" y="154"/>
                  </a:lnTo>
                  <a:lnTo>
                    <a:pt x="153" y="154"/>
                  </a:lnTo>
                  <a:lnTo>
                    <a:pt x="151" y="154"/>
                  </a:lnTo>
                  <a:lnTo>
                    <a:pt x="151" y="154"/>
                  </a:lnTo>
                  <a:lnTo>
                    <a:pt x="151" y="154"/>
                  </a:lnTo>
                  <a:lnTo>
                    <a:pt x="151" y="154"/>
                  </a:lnTo>
                  <a:lnTo>
                    <a:pt x="151" y="154"/>
                  </a:lnTo>
                  <a:lnTo>
                    <a:pt x="149" y="154"/>
                  </a:lnTo>
                  <a:lnTo>
                    <a:pt x="149" y="154"/>
                  </a:lnTo>
                  <a:lnTo>
                    <a:pt x="149" y="154"/>
                  </a:lnTo>
                  <a:lnTo>
                    <a:pt x="146" y="154"/>
                  </a:lnTo>
                  <a:lnTo>
                    <a:pt x="146" y="154"/>
                  </a:lnTo>
                  <a:lnTo>
                    <a:pt x="146" y="154"/>
                  </a:lnTo>
                  <a:lnTo>
                    <a:pt x="146" y="154"/>
                  </a:lnTo>
                  <a:lnTo>
                    <a:pt x="146" y="157"/>
                  </a:lnTo>
                  <a:lnTo>
                    <a:pt x="144" y="157"/>
                  </a:lnTo>
                  <a:lnTo>
                    <a:pt x="144" y="157"/>
                  </a:lnTo>
                  <a:lnTo>
                    <a:pt x="144" y="157"/>
                  </a:lnTo>
                  <a:lnTo>
                    <a:pt x="142" y="157"/>
                  </a:lnTo>
                  <a:lnTo>
                    <a:pt x="142" y="157"/>
                  </a:lnTo>
                  <a:lnTo>
                    <a:pt x="142" y="154"/>
                  </a:lnTo>
                  <a:lnTo>
                    <a:pt x="139" y="154"/>
                  </a:lnTo>
                  <a:lnTo>
                    <a:pt x="139" y="154"/>
                  </a:lnTo>
                  <a:lnTo>
                    <a:pt x="139" y="154"/>
                  </a:lnTo>
                  <a:lnTo>
                    <a:pt x="139" y="154"/>
                  </a:lnTo>
                  <a:lnTo>
                    <a:pt x="137" y="154"/>
                  </a:lnTo>
                  <a:lnTo>
                    <a:pt x="137" y="154"/>
                  </a:lnTo>
                  <a:lnTo>
                    <a:pt x="137" y="154"/>
                  </a:lnTo>
                  <a:lnTo>
                    <a:pt x="137" y="154"/>
                  </a:lnTo>
                  <a:lnTo>
                    <a:pt x="134" y="154"/>
                  </a:lnTo>
                  <a:lnTo>
                    <a:pt x="134" y="152"/>
                  </a:lnTo>
                  <a:lnTo>
                    <a:pt x="134" y="152"/>
                  </a:lnTo>
                  <a:lnTo>
                    <a:pt x="134" y="152"/>
                  </a:lnTo>
                  <a:lnTo>
                    <a:pt x="132" y="152"/>
                  </a:lnTo>
                  <a:lnTo>
                    <a:pt x="132" y="152"/>
                  </a:lnTo>
                  <a:lnTo>
                    <a:pt x="132" y="150"/>
                  </a:lnTo>
                  <a:lnTo>
                    <a:pt x="132" y="150"/>
                  </a:lnTo>
                  <a:lnTo>
                    <a:pt x="132" y="150"/>
                  </a:lnTo>
                  <a:lnTo>
                    <a:pt x="132" y="147"/>
                  </a:lnTo>
                  <a:lnTo>
                    <a:pt x="130" y="147"/>
                  </a:lnTo>
                  <a:lnTo>
                    <a:pt x="130" y="147"/>
                  </a:lnTo>
                  <a:lnTo>
                    <a:pt x="130" y="145"/>
                  </a:lnTo>
                  <a:lnTo>
                    <a:pt x="130" y="145"/>
                  </a:lnTo>
                  <a:lnTo>
                    <a:pt x="130" y="145"/>
                  </a:lnTo>
                  <a:lnTo>
                    <a:pt x="127" y="145"/>
                  </a:lnTo>
                  <a:lnTo>
                    <a:pt x="127" y="145"/>
                  </a:lnTo>
                  <a:lnTo>
                    <a:pt x="127" y="145"/>
                  </a:lnTo>
                  <a:lnTo>
                    <a:pt x="127" y="145"/>
                  </a:lnTo>
                  <a:lnTo>
                    <a:pt x="125" y="145"/>
                  </a:lnTo>
                  <a:lnTo>
                    <a:pt x="125" y="143"/>
                  </a:lnTo>
                  <a:lnTo>
                    <a:pt x="125" y="143"/>
                  </a:lnTo>
                  <a:lnTo>
                    <a:pt x="125" y="143"/>
                  </a:lnTo>
                  <a:lnTo>
                    <a:pt x="125" y="143"/>
                  </a:lnTo>
                  <a:lnTo>
                    <a:pt x="123" y="143"/>
                  </a:lnTo>
                  <a:lnTo>
                    <a:pt x="123" y="143"/>
                  </a:lnTo>
                  <a:lnTo>
                    <a:pt x="120" y="143"/>
                  </a:lnTo>
                  <a:lnTo>
                    <a:pt x="120" y="140"/>
                  </a:lnTo>
                  <a:lnTo>
                    <a:pt x="120" y="140"/>
                  </a:lnTo>
                  <a:lnTo>
                    <a:pt x="120" y="140"/>
                  </a:lnTo>
                  <a:lnTo>
                    <a:pt x="118" y="140"/>
                  </a:lnTo>
                  <a:lnTo>
                    <a:pt x="118" y="140"/>
                  </a:lnTo>
                  <a:lnTo>
                    <a:pt x="118" y="140"/>
                  </a:lnTo>
                  <a:lnTo>
                    <a:pt x="118" y="140"/>
                  </a:lnTo>
                  <a:lnTo>
                    <a:pt x="118" y="138"/>
                  </a:lnTo>
                  <a:lnTo>
                    <a:pt x="116" y="138"/>
                  </a:lnTo>
                  <a:lnTo>
                    <a:pt x="116" y="138"/>
                  </a:lnTo>
                  <a:lnTo>
                    <a:pt x="116" y="138"/>
                  </a:lnTo>
                  <a:lnTo>
                    <a:pt x="113" y="138"/>
                  </a:lnTo>
                  <a:lnTo>
                    <a:pt x="113" y="138"/>
                  </a:lnTo>
                  <a:lnTo>
                    <a:pt x="113" y="135"/>
                  </a:lnTo>
                  <a:lnTo>
                    <a:pt x="113" y="135"/>
                  </a:lnTo>
                  <a:lnTo>
                    <a:pt x="111" y="135"/>
                  </a:lnTo>
                  <a:lnTo>
                    <a:pt x="111" y="135"/>
                  </a:lnTo>
                  <a:lnTo>
                    <a:pt x="111" y="135"/>
                  </a:lnTo>
                  <a:lnTo>
                    <a:pt x="108" y="135"/>
                  </a:lnTo>
                  <a:lnTo>
                    <a:pt x="108" y="135"/>
                  </a:lnTo>
                  <a:lnTo>
                    <a:pt x="108" y="135"/>
                  </a:lnTo>
                  <a:lnTo>
                    <a:pt x="106" y="135"/>
                  </a:lnTo>
                  <a:lnTo>
                    <a:pt x="106" y="135"/>
                  </a:lnTo>
                  <a:lnTo>
                    <a:pt x="106" y="135"/>
                  </a:lnTo>
                  <a:lnTo>
                    <a:pt x="104" y="135"/>
                  </a:lnTo>
                  <a:lnTo>
                    <a:pt x="104" y="135"/>
                  </a:lnTo>
                  <a:lnTo>
                    <a:pt x="104" y="135"/>
                  </a:lnTo>
                  <a:lnTo>
                    <a:pt x="101" y="135"/>
                  </a:lnTo>
                  <a:lnTo>
                    <a:pt x="101" y="135"/>
                  </a:lnTo>
                  <a:lnTo>
                    <a:pt x="99" y="135"/>
                  </a:lnTo>
                  <a:lnTo>
                    <a:pt x="99" y="135"/>
                  </a:lnTo>
                  <a:lnTo>
                    <a:pt x="99" y="135"/>
                  </a:lnTo>
                  <a:lnTo>
                    <a:pt x="99" y="135"/>
                  </a:lnTo>
                  <a:lnTo>
                    <a:pt x="99" y="135"/>
                  </a:lnTo>
                  <a:lnTo>
                    <a:pt x="97" y="135"/>
                  </a:lnTo>
                  <a:lnTo>
                    <a:pt x="97" y="135"/>
                  </a:lnTo>
                  <a:lnTo>
                    <a:pt x="97" y="135"/>
                  </a:lnTo>
                  <a:lnTo>
                    <a:pt x="97" y="138"/>
                  </a:lnTo>
                  <a:lnTo>
                    <a:pt x="97" y="138"/>
                  </a:lnTo>
                  <a:lnTo>
                    <a:pt x="97" y="140"/>
                  </a:lnTo>
                  <a:lnTo>
                    <a:pt x="97" y="140"/>
                  </a:lnTo>
                  <a:lnTo>
                    <a:pt x="97" y="140"/>
                  </a:lnTo>
                  <a:lnTo>
                    <a:pt x="97" y="143"/>
                  </a:lnTo>
                  <a:lnTo>
                    <a:pt x="97" y="143"/>
                  </a:lnTo>
                  <a:lnTo>
                    <a:pt x="97" y="143"/>
                  </a:lnTo>
                  <a:lnTo>
                    <a:pt x="97" y="145"/>
                  </a:lnTo>
                  <a:lnTo>
                    <a:pt x="94" y="145"/>
                  </a:lnTo>
                  <a:lnTo>
                    <a:pt x="94" y="145"/>
                  </a:lnTo>
                  <a:lnTo>
                    <a:pt x="94" y="145"/>
                  </a:lnTo>
                  <a:lnTo>
                    <a:pt x="94" y="147"/>
                  </a:lnTo>
                  <a:lnTo>
                    <a:pt x="94" y="147"/>
                  </a:lnTo>
                  <a:lnTo>
                    <a:pt x="94" y="150"/>
                  </a:lnTo>
                  <a:lnTo>
                    <a:pt x="94" y="150"/>
                  </a:lnTo>
                  <a:lnTo>
                    <a:pt x="94" y="150"/>
                  </a:lnTo>
                  <a:lnTo>
                    <a:pt x="94" y="152"/>
                  </a:lnTo>
                  <a:lnTo>
                    <a:pt x="94" y="152"/>
                  </a:lnTo>
                  <a:lnTo>
                    <a:pt x="94" y="152"/>
                  </a:lnTo>
                  <a:lnTo>
                    <a:pt x="92" y="152"/>
                  </a:lnTo>
                  <a:lnTo>
                    <a:pt x="92" y="154"/>
                  </a:lnTo>
                  <a:lnTo>
                    <a:pt x="92" y="154"/>
                  </a:lnTo>
                  <a:lnTo>
                    <a:pt x="92" y="152"/>
                  </a:lnTo>
                  <a:lnTo>
                    <a:pt x="92" y="152"/>
                  </a:lnTo>
                  <a:lnTo>
                    <a:pt x="92" y="150"/>
                  </a:lnTo>
                  <a:lnTo>
                    <a:pt x="92" y="150"/>
                  </a:lnTo>
                  <a:lnTo>
                    <a:pt x="89" y="150"/>
                  </a:lnTo>
                  <a:lnTo>
                    <a:pt x="89" y="150"/>
                  </a:lnTo>
                  <a:lnTo>
                    <a:pt x="89" y="150"/>
                  </a:lnTo>
                  <a:lnTo>
                    <a:pt x="87" y="150"/>
                  </a:lnTo>
                  <a:lnTo>
                    <a:pt x="87" y="150"/>
                  </a:lnTo>
                  <a:lnTo>
                    <a:pt x="87" y="150"/>
                  </a:lnTo>
                  <a:lnTo>
                    <a:pt x="87" y="152"/>
                  </a:lnTo>
                  <a:lnTo>
                    <a:pt x="87" y="152"/>
                  </a:lnTo>
                  <a:lnTo>
                    <a:pt x="85" y="152"/>
                  </a:lnTo>
                  <a:lnTo>
                    <a:pt x="85" y="152"/>
                  </a:lnTo>
                  <a:lnTo>
                    <a:pt x="85" y="152"/>
                  </a:lnTo>
                  <a:lnTo>
                    <a:pt x="85" y="152"/>
                  </a:lnTo>
                  <a:lnTo>
                    <a:pt x="82" y="152"/>
                  </a:lnTo>
                  <a:lnTo>
                    <a:pt x="82" y="152"/>
                  </a:lnTo>
                  <a:lnTo>
                    <a:pt x="82" y="152"/>
                  </a:lnTo>
                  <a:lnTo>
                    <a:pt x="82" y="152"/>
                  </a:lnTo>
                  <a:lnTo>
                    <a:pt x="82" y="154"/>
                  </a:lnTo>
                  <a:lnTo>
                    <a:pt x="80" y="154"/>
                  </a:lnTo>
                  <a:lnTo>
                    <a:pt x="80" y="154"/>
                  </a:lnTo>
                  <a:lnTo>
                    <a:pt x="80" y="154"/>
                  </a:lnTo>
                  <a:lnTo>
                    <a:pt x="80" y="154"/>
                  </a:lnTo>
                  <a:lnTo>
                    <a:pt x="78" y="154"/>
                  </a:lnTo>
                  <a:lnTo>
                    <a:pt x="78" y="154"/>
                  </a:lnTo>
                  <a:lnTo>
                    <a:pt x="78" y="154"/>
                  </a:lnTo>
                  <a:lnTo>
                    <a:pt x="75" y="154"/>
                  </a:lnTo>
                  <a:lnTo>
                    <a:pt x="75" y="154"/>
                  </a:lnTo>
                  <a:lnTo>
                    <a:pt x="75" y="152"/>
                  </a:lnTo>
                  <a:lnTo>
                    <a:pt x="75" y="152"/>
                  </a:lnTo>
                  <a:lnTo>
                    <a:pt x="73" y="152"/>
                  </a:lnTo>
                  <a:lnTo>
                    <a:pt x="73" y="152"/>
                  </a:lnTo>
                  <a:lnTo>
                    <a:pt x="73" y="152"/>
                  </a:lnTo>
                  <a:lnTo>
                    <a:pt x="73" y="152"/>
                  </a:lnTo>
                  <a:lnTo>
                    <a:pt x="71" y="152"/>
                  </a:lnTo>
                  <a:lnTo>
                    <a:pt x="71" y="152"/>
                  </a:lnTo>
                  <a:lnTo>
                    <a:pt x="71" y="152"/>
                  </a:lnTo>
                  <a:lnTo>
                    <a:pt x="71" y="152"/>
                  </a:lnTo>
                  <a:lnTo>
                    <a:pt x="71" y="152"/>
                  </a:lnTo>
                  <a:lnTo>
                    <a:pt x="68" y="152"/>
                  </a:lnTo>
                  <a:lnTo>
                    <a:pt x="68" y="150"/>
                  </a:lnTo>
                  <a:lnTo>
                    <a:pt x="68" y="150"/>
                  </a:lnTo>
                  <a:lnTo>
                    <a:pt x="68" y="150"/>
                  </a:lnTo>
                  <a:lnTo>
                    <a:pt x="66" y="150"/>
                  </a:lnTo>
                  <a:lnTo>
                    <a:pt x="66" y="147"/>
                  </a:lnTo>
                  <a:lnTo>
                    <a:pt x="66" y="147"/>
                  </a:lnTo>
                  <a:lnTo>
                    <a:pt x="66" y="147"/>
                  </a:lnTo>
                  <a:lnTo>
                    <a:pt x="63" y="147"/>
                  </a:lnTo>
                  <a:lnTo>
                    <a:pt x="63" y="147"/>
                  </a:lnTo>
                  <a:lnTo>
                    <a:pt x="63" y="145"/>
                  </a:lnTo>
                  <a:lnTo>
                    <a:pt x="63" y="145"/>
                  </a:lnTo>
                  <a:lnTo>
                    <a:pt x="63" y="145"/>
                  </a:lnTo>
                  <a:lnTo>
                    <a:pt x="63" y="145"/>
                  </a:lnTo>
                  <a:lnTo>
                    <a:pt x="63" y="145"/>
                  </a:lnTo>
                  <a:lnTo>
                    <a:pt x="63" y="143"/>
                  </a:lnTo>
                  <a:lnTo>
                    <a:pt x="63" y="143"/>
                  </a:lnTo>
                  <a:lnTo>
                    <a:pt x="63" y="140"/>
                  </a:lnTo>
                  <a:lnTo>
                    <a:pt x="63" y="140"/>
                  </a:lnTo>
                  <a:lnTo>
                    <a:pt x="63" y="140"/>
                  </a:lnTo>
                  <a:lnTo>
                    <a:pt x="63" y="140"/>
                  </a:lnTo>
                  <a:lnTo>
                    <a:pt x="63" y="138"/>
                  </a:lnTo>
                  <a:lnTo>
                    <a:pt x="61" y="138"/>
                  </a:lnTo>
                  <a:lnTo>
                    <a:pt x="61" y="140"/>
                  </a:lnTo>
                  <a:lnTo>
                    <a:pt x="61" y="140"/>
                  </a:lnTo>
                  <a:lnTo>
                    <a:pt x="61" y="140"/>
                  </a:lnTo>
                  <a:lnTo>
                    <a:pt x="61" y="143"/>
                  </a:lnTo>
                  <a:lnTo>
                    <a:pt x="59" y="143"/>
                  </a:lnTo>
                  <a:lnTo>
                    <a:pt x="59" y="143"/>
                  </a:lnTo>
                  <a:lnTo>
                    <a:pt x="59" y="143"/>
                  </a:lnTo>
                  <a:lnTo>
                    <a:pt x="59" y="140"/>
                  </a:lnTo>
                  <a:lnTo>
                    <a:pt x="59" y="140"/>
                  </a:lnTo>
                  <a:lnTo>
                    <a:pt x="56" y="140"/>
                  </a:lnTo>
                  <a:lnTo>
                    <a:pt x="56" y="140"/>
                  </a:lnTo>
                  <a:lnTo>
                    <a:pt x="54" y="140"/>
                  </a:lnTo>
                  <a:lnTo>
                    <a:pt x="54" y="140"/>
                  </a:lnTo>
                  <a:lnTo>
                    <a:pt x="54" y="140"/>
                  </a:lnTo>
                  <a:lnTo>
                    <a:pt x="54" y="138"/>
                  </a:lnTo>
                  <a:lnTo>
                    <a:pt x="54" y="138"/>
                  </a:lnTo>
                  <a:lnTo>
                    <a:pt x="54" y="135"/>
                  </a:lnTo>
                  <a:lnTo>
                    <a:pt x="52" y="135"/>
                  </a:lnTo>
                  <a:lnTo>
                    <a:pt x="52" y="138"/>
                  </a:lnTo>
                  <a:lnTo>
                    <a:pt x="52" y="138"/>
                  </a:lnTo>
                  <a:lnTo>
                    <a:pt x="52" y="135"/>
                  </a:lnTo>
                  <a:lnTo>
                    <a:pt x="52" y="135"/>
                  </a:lnTo>
                  <a:lnTo>
                    <a:pt x="52" y="138"/>
                  </a:lnTo>
                  <a:lnTo>
                    <a:pt x="49" y="138"/>
                  </a:lnTo>
                  <a:lnTo>
                    <a:pt x="49" y="138"/>
                  </a:lnTo>
                  <a:lnTo>
                    <a:pt x="49" y="135"/>
                  </a:lnTo>
                  <a:lnTo>
                    <a:pt x="47" y="135"/>
                  </a:lnTo>
                  <a:lnTo>
                    <a:pt x="47" y="138"/>
                  </a:lnTo>
                  <a:lnTo>
                    <a:pt x="47" y="138"/>
                  </a:lnTo>
                  <a:lnTo>
                    <a:pt x="47" y="138"/>
                  </a:lnTo>
                  <a:lnTo>
                    <a:pt x="47" y="138"/>
                  </a:lnTo>
                  <a:lnTo>
                    <a:pt x="47" y="140"/>
                  </a:lnTo>
                  <a:lnTo>
                    <a:pt x="45" y="140"/>
                  </a:lnTo>
                  <a:lnTo>
                    <a:pt x="45" y="140"/>
                  </a:lnTo>
                  <a:lnTo>
                    <a:pt x="45" y="140"/>
                  </a:lnTo>
                  <a:lnTo>
                    <a:pt x="45" y="143"/>
                  </a:lnTo>
                  <a:lnTo>
                    <a:pt x="45" y="143"/>
                  </a:lnTo>
                  <a:lnTo>
                    <a:pt x="42" y="143"/>
                  </a:lnTo>
                  <a:lnTo>
                    <a:pt x="42" y="143"/>
                  </a:lnTo>
                  <a:lnTo>
                    <a:pt x="42" y="143"/>
                  </a:lnTo>
                  <a:lnTo>
                    <a:pt x="40" y="143"/>
                  </a:lnTo>
                  <a:lnTo>
                    <a:pt x="40" y="143"/>
                  </a:lnTo>
                  <a:lnTo>
                    <a:pt x="40" y="143"/>
                  </a:lnTo>
                  <a:lnTo>
                    <a:pt x="40" y="140"/>
                  </a:lnTo>
                  <a:lnTo>
                    <a:pt x="40" y="140"/>
                  </a:lnTo>
                  <a:lnTo>
                    <a:pt x="42" y="140"/>
                  </a:lnTo>
                  <a:lnTo>
                    <a:pt x="42" y="140"/>
                  </a:lnTo>
                  <a:lnTo>
                    <a:pt x="40" y="140"/>
                  </a:lnTo>
                  <a:lnTo>
                    <a:pt x="40" y="140"/>
                  </a:lnTo>
                  <a:lnTo>
                    <a:pt x="40" y="138"/>
                  </a:lnTo>
                  <a:lnTo>
                    <a:pt x="40" y="138"/>
                  </a:lnTo>
                  <a:lnTo>
                    <a:pt x="37" y="138"/>
                  </a:lnTo>
                  <a:lnTo>
                    <a:pt x="37" y="138"/>
                  </a:lnTo>
                  <a:lnTo>
                    <a:pt x="37" y="138"/>
                  </a:lnTo>
                  <a:lnTo>
                    <a:pt x="37" y="138"/>
                  </a:lnTo>
                  <a:lnTo>
                    <a:pt x="35" y="138"/>
                  </a:lnTo>
                  <a:lnTo>
                    <a:pt x="35" y="138"/>
                  </a:lnTo>
                  <a:lnTo>
                    <a:pt x="35" y="138"/>
                  </a:lnTo>
                  <a:lnTo>
                    <a:pt x="35" y="140"/>
                  </a:lnTo>
                  <a:lnTo>
                    <a:pt x="35" y="140"/>
                  </a:lnTo>
                  <a:lnTo>
                    <a:pt x="33" y="140"/>
                  </a:lnTo>
                  <a:lnTo>
                    <a:pt x="33" y="140"/>
                  </a:lnTo>
                  <a:lnTo>
                    <a:pt x="33" y="140"/>
                  </a:lnTo>
                  <a:lnTo>
                    <a:pt x="33" y="140"/>
                  </a:lnTo>
                  <a:lnTo>
                    <a:pt x="30" y="140"/>
                  </a:lnTo>
                  <a:lnTo>
                    <a:pt x="30" y="140"/>
                  </a:lnTo>
                  <a:lnTo>
                    <a:pt x="30" y="140"/>
                  </a:lnTo>
                  <a:lnTo>
                    <a:pt x="30" y="140"/>
                  </a:lnTo>
                  <a:lnTo>
                    <a:pt x="28" y="140"/>
                  </a:lnTo>
                  <a:lnTo>
                    <a:pt x="28" y="140"/>
                  </a:lnTo>
                  <a:lnTo>
                    <a:pt x="28" y="140"/>
                  </a:lnTo>
                  <a:lnTo>
                    <a:pt x="26" y="140"/>
                  </a:lnTo>
                  <a:lnTo>
                    <a:pt x="26" y="138"/>
                  </a:lnTo>
                  <a:lnTo>
                    <a:pt x="26" y="138"/>
                  </a:lnTo>
                  <a:lnTo>
                    <a:pt x="28" y="138"/>
                  </a:lnTo>
                  <a:lnTo>
                    <a:pt x="28" y="138"/>
                  </a:lnTo>
                  <a:lnTo>
                    <a:pt x="28" y="135"/>
                  </a:lnTo>
                  <a:lnTo>
                    <a:pt x="30" y="135"/>
                  </a:lnTo>
                  <a:lnTo>
                    <a:pt x="30" y="135"/>
                  </a:lnTo>
                  <a:lnTo>
                    <a:pt x="30" y="135"/>
                  </a:lnTo>
                  <a:lnTo>
                    <a:pt x="33" y="135"/>
                  </a:lnTo>
                  <a:lnTo>
                    <a:pt x="33" y="135"/>
                  </a:lnTo>
                  <a:lnTo>
                    <a:pt x="33" y="135"/>
                  </a:lnTo>
                  <a:lnTo>
                    <a:pt x="33" y="135"/>
                  </a:lnTo>
                  <a:lnTo>
                    <a:pt x="35" y="135"/>
                  </a:lnTo>
                  <a:lnTo>
                    <a:pt x="35" y="135"/>
                  </a:lnTo>
                  <a:lnTo>
                    <a:pt x="35" y="135"/>
                  </a:lnTo>
                  <a:lnTo>
                    <a:pt x="35" y="135"/>
                  </a:lnTo>
                  <a:lnTo>
                    <a:pt x="37" y="135"/>
                  </a:lnTo>
                  <a:lnTo>
                    <a:pt x="37" y="135"/>
                  </a:lnTo>
                  <a:lnTo>
                    <a:pt x="37" y="135"/>
                  </a:lnTo>
                  <a:lnTo>
                    <a:pt x="40" y="135"/>
                  </a:lnTo>
                  <a:lnTo>
                    <a:pt x="40" y="135"/>
                  </a:lnTo>
                  <a:lnTo>
                    <a:pt x="40" y="135"/>
                  </a:lnTo>
                  <a:lnTo>
                    <a:pt x="40" y="135"/>
                  </a:lnTo>
                  <a:lnTo>
                    <a:pt x="40" y="133"/>
                  </a:lnTo>
                  <a:lnTo>
                    <a:pt x="40" y="133"/>
                  </a:lnTo>
                  <a:lnTo>
                    <a:pt x="42" y="133"/>
                  </a:lnTo>
                  <a:lnTo>
                    <a:pt x="42" y="133"/>
                  </a:lnTo>
                  <a:lnTo>
                    <a:pt x="45" y="133"/>
                  </a:lnTo>
                  <a:lnTo>
                    <a:pt x="45" y="133"/>
                  </a:lnTo>
                  <a:lnTo>
                    <a:pt x="45" y="131"/>
                  </a:lnTo>
                  <a:lnTo>
                    <a:pt x="45" y="131"/>
                  </a:lnTo>
                  <a:lnTo>
                    <a:pt x="42" y="131"/>
                  </a:lnTo>
                  <a:lnTo>
                    <a:pt x="42" y="131"/>
                  </a:lnTo>
                  <a:lnTo>
                    <a:pt x="40" y="131"/>
                  </a:lnTo>
                  <a:lnTo>
                    <a:pt x="40" y="131"/>
                  </a:lnTo>
                  <a:lnTo>
                    <a:pt x="40" y="131"/>
                  </a:lnTo>
                  <a:lnTo>
                    <a:pt x="37" y="131"/>
                  </a:lnTo>
                  <a:lnTo>
                    <a:pt x="37" y="131"/>
                  </a:lnTo>
                  <a:lnTo>
                    <a:pt x="37" y="133"/>
                  </a:lnTo>
                  <a:lnTo>
                    <a:pt x="37" y="133"/>
                  </a:lnTo>
                  <a:lnTo>
                    <a:pt x="35" y="133"/>
                  </a:lnTo>
                  <a:lnTo>
                    <a:pt x="35" y="133"/>
                  </a:lnTo>
                  <a:lnTo>
                    <a:pt x="33" y="133"/>
                  </a:lnTo>
                  <a:lnTo>
                    <a:pt x="33" y="133"/>
                  </a:lnTo>
                  <a:lnTo>
                    <a:pt x="33" y="133"/>
                  </a:lnTo>
                  <a:lnTo>
                    <a:pt x="30" y="133"/>
                  </a:lnTo>
                  <a:lnTo>
                    <a:pt x="30" y="133"/>
                  </a:lnTo>
                  <a:lnTo>
                    <a:pt x="30" y="133"/>
                  </a:lnTo>
                  <a:lnTo>
                    <a:pt x="28" y="133"/>
                  </a:lnTo>
                  <a:lnTo>
                    <a:pt x="28" y="133"/>
                  </a:lnTo>
                  <a:lnTo>
                    <a:pt x="26" y="133"/>
                  </a:lnTo>
                  <a:lnTo>
                    <a:pt x="26" y="133"/>
                  </a:lnTo>
                  <a:lnTo>
                    <a:pt x="26" y="133"/>
                  </a:lnTo>
                  <a:lnTo>
                    <a:pt x="26" y="131"/>
                  </a:lnTo>
                  <a:lnTo>
                    <a:pt x="23" y="131"/>
                  </a:lnTo>
                  <a:lnTo>
                    <a:pt x="23" y="131"/>
                  </a:lnTo>
                  <a:lnTo>
                    <a:pt x="23" y="128"/>
                  </a:lnTo>
                  <a:lnTo>
                    <a:pt x="23" y="128"/>
                  </a:lnTo>
                  <a:lnTo>
                    <a:pt x="26" y="128"/>
                  </a:lnTo>
                  <a:lnTo>
                    <a:pt x="26" y="126"/>
                  </a:lnTo>
                  <a:lnTo>
                    <a:pt x="26" y="126"/>
                  </a:lnTo>
                  <a:lnTo>
                    <a:pt x="26" y="126"/>
                  </a:lnTo>
                  <a:lnTo>
                    <a:pt x="26" y="126"/>
                  </a:lnTo>
                  <a:lnTo>
                    <a:pt x="28" y="126"/>
                  </a:lnTo>
                  <a:lnTo>
                    <a:pt x="28" y="126"/>
                  </a:lnTo>
                  <a:lnTo>
                    <a:pt x="28" y="126"/>
                  </a:lnTo>
                  <a:lnTo>
                    <a:pt x="30" y="126"/>
                  </a:lnTo>
                  <a:lnTo>
                    <a:pt x="30" y="126"/>
                  </a:lnTo>
                  <a:lnTo>
                    <a:pt x="30" y="126"/>
                  </a:lnTo>
                  <a:lnTo>
                    <a:pt x="30" y="126"/>
                  </a:lnTo>
                  <a:lnTo>
                    <a:pt x="30" y="126"/>
                  </a:lnTo>
                  <a:lnTo>
                    <a:pt x="28" y="126"/>
                  </a:lnTo>
                  <a:lnTo>
                    <a:pt x="28" y="124"/>
                  </a:lnTo>
                  <a:lnTo>
                    <a:pt x="28" y="124"/>
                  </a:lnTo>
                  <a:lnTo>
                    <a:pt x="28" y="124"/>
                  </a:lnTo>
                  <a:lnTo>
                    <a:pt x="26" y="124"/>
                  </a:lnTo>
                  <a:lnTo>
                    <a:pt x="26" y="124"/>
                  </a:lnTo>
                  <a:lnTo>
                    <a:pt x="26" y="124"/>
                  </a:lnTo>
                  <a:lnTo>
                    <a:pt x="23" y="124"/>
                  </a:lnTo>
                  <a:lnTo>
                    <a:pt x="23" y="124"/>
                  </a:lnTo>
                  <a:lnTo>
                    <a:pt x="23" y="121"/>
                  </a:lnTo>
                  <a:lnTo>
                    <a:pt x="23" y="121"/>
                  </a:lnTo>
                  <a:lnTo>
                    <a:pt x="23" y="121"/>
                  </a:lnTo>
                  <a:lnTo>
                    <a:pt x="23" y="119"/>
                  </a:lnTo>
                  <a:lnTo>
                    <a:pt x="23" y="119"/>
                  </a:lnTo>
                  <a:lnTo>
                    <a:pt x="23" y="119"/>
                  </a:lnTo>
                  <a:lnTo>
                    <a:pt x="23" y="116"/>
                  </a:lnTo>
                  <a:lnTo>
                    <a:pt x="21" y="116"/>
                  </a:lnTo>
                  <a:lnTo>
                    <a:pt x="21" y="116"/>
                  </a:lnTo>
                  <a:lnTo>
                    <a:pt x="21" y="116"/>
                  </a:lnTo>
                  <a:lnTo>
                    <a:pt x="21" y="116"/>
                  </a:lnTo>
                  <a:lnTo>
                    <a:pt x="21" y="116"/>
                  </a:lnTo>
                  <a:lnTo>
                    <a:pt x="18" y="116"/>
                  </a:lnTo>
                  <a:lnTo>
                    <a:pt x="18" y="114"/>
                  </a:lnTo>
                  <a:lnTo>
                    <a:pt x="18" y="114"/>
                  </a:lnTo>
                  <a:lnTo>
                    <a:pt x="21" y="114"/>
                  </a:lnTo>
                  <a:lnTo>
                    <a:pt x="21" y="114"/>
                  </a:lnTo>
                  <a:lnTo>
                    <a:pt x="21" y="114"/>
                  </a:lnTo>
                  <a:lnTo>
                    <a:pt x="23" y="114"/>
                  </a:lnTo>
                  <a:lnTo>
                    <a:pt x="23" y="112"/>
                  </a:lnTo>
                  <a:lnTo>
                    <a:pt x="23" y="112"/>
                  </a:lnTo>
                  <a:lnTo>
                    <a:pt x="26" y="112"/>
                  </a:lnTo>
                  <a:lnTo>
                    <a:pt x="26" y="112"/>
                  </a:lnTo>
                  <a:lnTo>
                    <a:pt x="23" y="112"/>
                  </a:lnTo>
                  <a:lnTo>
                    <a:pt x="23" y="109"/>
                  </a:lnTo>
                  <a:lnTo>
                    <a:pt x="23" y="109"/>
                  </a:lnTo>
                  <a:lnTo>
                    <a:pt x="26" y="109"/>
                  </a:lnTo>
                  <a:lnTo>
                    <a:pt x="26" y="107"/>
                  </a:lnTo>
                  <a:lnTo>
                    <a:pt x="26" y="107"/>
                  </a:lnTo>
                  <a:lnTo>
                    <a:pt x="23" y="107"/>
                  </a:lnTo>
                  <a:lnTo>
                    <a:pt x="23" y="107"/>
                  </a:lnTo>
                  <a:lnTo>
                    <a:pt x="21" y="107"/>
                  </a:lnTo>
                  <a:lnTo>
                    <a:pt x="21" y="107"/>
                  </a:lnTo>
                  <a:lnTo>
                    <a:pt x="21" y="107"/>
                  </a:lnTo>
                  <a:lnTo>
                    <a:pt x="21" y="107"/>
                  </a:lnTo>
                  <a:lnTo>
                    <a:pt x="21" y="105"/>
                  </a:lnTo>
                  <a:lnTo>
                    <a:pt x="18" y="105"/>
                  </a:lnTo>
                  <a:lnTo>
                    <a:pt x="18" y="105"/>
                  </a:lnTo>
                  <a:lnTo>
                    <a:pt x="18" y="105"/>
                  </a:lnTo>
                  <a:lnTo>
                    <a:pt x="18" y="107"/>
                  </a:lnTo>
                  <a:lnTo>
                    <a:pt x="16" y="107"/>
                  </a:lnTo>
                  <a:lnTo>
                    <a:pt x="16" y="107"/>
                  </a:lnTo>
                  <a:lnTo>
                    <a:pt x="16" y="105"/>
                  </a:lnTo>
                  <a:lnTo>
                    <a:pt x="16" y="105"/>
                  </a:lnTo>
                  <a:lnTo>
                    <a:pt x="16" y="102"/>
                  </a:lnTo>
                  <a:lnTo>
                    <a:pt x="14" y="102"/>
                  </a:lnTo>
                  <a:lnTo>
                    <a:pt x="14" y="102"/>
                  </a:lnTo>
                  <a:lnTo>
                    <a:pt x="14" y="102"/>
                  </a:lnTo>
                  <a:lnTo>
                    <a:pt x="14" y="100"/>
                  </a:lnTo>
                  <a:lnTo>
                    <a:pt x="14" y="100"/>
                  </a:lnTo>
                  <a:lnTo>
                    <a:pt x="14" y="102"/>
                  </a:lnTo>
                  <a:lnTo>
                    <a:pt x="11" y="102"/>
                  </a:lnTo>
                  <a:lnTo>
                    <a:pt x="11" y="102"/>
                  </a:lnTo>
                  <a:lnTo>
                    <a:pt x="11" y="102"/>
                  </a:lnTo>
                  <a:lnTo>
                    <a:pt x="11" y="105"/>
                  </a:lnTo>
                  <a:lnTo>
                    <a:pt x="11" y="105"/>
                  </a:lnTo>
                  <a:lnTo>
                    <a:pt x="9" y="105"/>
                  </a:lnTo>
                  <a:lnTo>
                    <a:pt x="9" y="102"/>
                  </a:lnTo>
                  <a:lnTo>
                    <a:pt x="9" y="102"/>
                  </a:lnTo>
                  <a:lnTo>
                    <a:pt x="9" y="102"/>
                  </a:lnTo>
                  <a:lnTo>
                    <a:pt x="7" y="102"/>
                  </a:lnTo>
                  <a:lnTo>
                    <a:pt x="7" y="102"/>
                  </a:lnTo>
                  <a:lnTo>
                    <a:pt x="7" y="100"/>
                  </a:lnTo>
                  <a:lnTo>
                    <a:pt x="7" y="100"/>
                  </a:lnTo>
                  <a:lnTo>
                    <a:pt x="4" y="100"/>
                  </a:lnTo>
                  <a:lnTo>
                    <a:pt x="4" y="100"/>
                  </a:lnTo>
                  <a:lnTo>
                    <a:pt x="4" y="100"/>
                  </a:lnTo>
                  <a:lnTo>
                    <a:pt x="4" y="100"/>
                  </a:lnTo>
                  <a:lnTo>
                    <a:pt x="2" y="100"/>
                  </a:lnTo>
                  <a:lnTo>
                    <a:pt x="2" y="98"/>
                  </a:lnTo>
                  <a:lnTo>
                    <a:pt x="2" y="98"/>
                  </a:lnTo>
                  <a:lnTo>
                    <a:pt x="4" y="98"/>
                  </a:lnTo>
                  <a:lnTo>
                    <a:pt x="4" y="95"/>
                  </a:lnTo>
                  <a:lnTo>
                    <a:pt x="4" y="95"/>
                  </a:lnTo>
                  <a:lnTo>
                    <a:pt x="4" y="95"/>
                  </a:lnTo>
                  <a:lnTo>
                    <a:pt x="4" y="95"/>
                  </a:lnTo>
                  <a:lnTo>
                    <a:pt x="4" y="95"/>
                  </a:lnTo>
                  <a:lnTo>
                    <a:pt x="4" y="93"/>
                  </a:lnTo>
                  <a:lnTo>
                    <a:pt x="4" y="93"/>
                  </a:lnTo>
                  <a:lnTo>
                    <a:pt x="4" y="90"/>
                  </a:lnTo>
                  <a:lnTo>
                    <a:pt x="4" y="90"/>
                  </a:lnTo>
                  <a:lnTo>
                    <a:pt x="4" y="88"/>
                  </a:lnTo>
                  <a:lnTo>
                    <a:pt x="7" y="88"/>
                  </a:lnTo>
                  <a:lnTo>
                    <a:pt x="7" y="88"/>
                  </a:lnTo>
                  <a:lnTo>
                    <a:pt x="7" y="88"/>
                  </a:lnTo>
                  <a:lnTo>
                    <a:pt x="7" y="88"/>
                  </a:lnTo>
                  <a:lnTo>
                    <a:pt x="9" y="88"/>
                  </a:lnTo>
                  <a:lnTo>
                    <a:pt x="9" y="88"/>
                  </a:lnTo>
                  <a:lnTo>
                    <a:pt x="9" y="88"/>
                  </a:lnTo>
                  <a:lnTo>
                    <a:pt x="9" y="90"/>
                  </a:lnTo>
                  <a:lnTo>
                    <a:pt x="11" y="90"/>
                  </a:lnTo>
                  <a:lnTo>
                    <a:pt x="11" y="90"/>
                  </a:lnTo>
                  <a:lnTo>
                    <a:pt x="11" y="90"/>
                  </a:lnTo>
                  <a:lnTo>
                    <a:pt x="11" y="93"/>
                  </a:lnTo>
                  <a:lnTo>
                    <a:pt x="11" y="93"/>
                  </a:lnTo>
                  <a:lnTo>
                    <a:pt x="11" y="90"/>
                  </a:lnTo>
                  <a:lnTo>
                    <a:pt x="14" y="90"/>
                  </a:lnTo>
                  <a:lnTo>
                    <a:pt x="14" y="90"/>
                  </a:lnTo>
                  <a:lnTo>
                    <a:pt x="14" y="90"/>
                  </a:lnTo>
                  <a:lnTo>
                    <a:pt x="14" y="90"/>
                  </a:lnTo>
                  <a:lnTo>
                    <a:pt x="14" y="88"/>
                  </a:lnTo>
                  <a:lnTo>
                    <a:pt x="11" y="88"/>
                  </a:lnTo>
                  <a:lnTo>
                    <a:pt x="11" y="88"/>
                  </a:lnTo>
                  <a:lnTo>
                    <a:pt x="14" y="88"/>
                  </a:lnTo>
                  <a:lnTo>
                    <a:pt x="14" y="86"/>
                  </a:lnTo>
                  <a:lnTo>
                    <a:pt x="14" y="86"/>
                  </a:lnTo>
                  <a:lnTo>
                    <a:pt x="14" y="86"/>
                  </a:lnTo>
                  <a:lnTo>
                    <a:pt x="14" y="86"/>
                  </a:lnTo>
                  <a:lnTo>
                    <a:pt x="16" y="86"/>
                  </a:lnTo>
                  <a:lnTo>
                    <a:pt x="16" y="86"/>
                  </a:lnTo>
                  <a:lnTo>
                    <a:pt x="16" y="86"/>
                  </a:lnTo>
                  <a:lnTo>
                    <a:pt x="18" y="86"/>
                  </a:lnTo>
                  <a:lnTo>
                    <a:pt x="18" y="83"/>
                  </a:lnTo>
                  <a:lnTo>
                    <a:pt x="18" y="83"/>
                  </a:lnTo>
                  <a:lnTo>
                    <a:pt x="18" y="83"/>
                  </a:lnTo>
                  <a:lnTo>
                    <a:pt x="18" y="83"/>
                  </a:lnTo>
                  <a:lnTo>
                    <a:pt x="16" y="83"/>
                  </a:lnTo>
                  <a:lnTo>
                    <a:pt x="16" y="83"/>
                  </a:lnTo>
                  <a:lnTo>
                    <a:pt x="16" y="83"/>
                  </a:lnTo>
                  <a:lnTo>
                    <a:pt x="14" y="83"/>
                  </a:lnTo>
                  <a:lnTo>
                    <a:pt x="14" y="83"/>
                  </a:lnTo>
                  <a:lnTo>
                    <a:pt x="14" y="81"/>
                  </a:lnTo>
                  <a:lnTo>
                    <a:pt x="14" y="81"/>
                  </a:lnTo>
                  <a:lnTo>
                    <a:pt x="14" y="79"/>
                  </a:lnTo>
                  <a:lnTo>
                    <a:pt x="14" y="79"/>
                  </a:lnTo>
                  <a:lnTo>
                    <a:pt x="16" y="79"/>
                  </a:lnTo>
                  <a:lnTo>
                    <a:pt x="16" y="76"/>
                  </a:lnTo>
                  <a:lnTo>
                    <a:pt x="14" y="76"/>
                  </a:lnTo>
                  <a:lnTo>
                    <a:pt x="14" y="76"/>
                  </a:lnTo>
                  <a:lnTo>
                    <a:pt x="14" y="76"/>
                  </a:lnTo>
                  <a:lnTo>
                    <a:pt x="14" y="76"/>
                  </a:lnTo>
                  <a:lnTo>
                    <a:pt x="14" y="76"/>
                  </a:lnTo>
                  <a:lnTo>
                    <a:pt x="14" y="74"/>
                  </a:lnTo>
                  <a:lnTo>
                    <a:pt x="11" y="74"/>
                  </a:lnTo>
                  <a:lnTo>
                    <a:pt x="11" y="74"/>
                  </a:lnTo>
                  <a:lnTo>
                    <a:pt x="11" y="74"/>
                  </a:lnTo>
                  <a:lnTo>
                    <a:pt x="9" y="74"/>
                  </a:lnTo>
                  <a:lnTo>
                    <a:pt x="9" y="74"/>
                  </a:lnTo>
                  <a:lnTo>
                    <a:pt x="11" y="74"/>
                  </a:lnTo>
                  <a:lnTo>
                    <a:pt x="11" y="71"/>
                  </a:lnTo>
                  <a:lnTo>
                    <a:pt x="11" y="71"/>
                  </a:lnTo>
                  <a:lnTo>
                    <a:pt x="9" y="71"/>
                  </a:lnTo>
                  <a:lnTo>
                    <a:pt x="9" y="69"/>
                  </a:lnTo>
                  <a:lnTo>
                    <a:pt x="11" y="69"/>
                  </a:lnTo>
                  <a:lnTo>
                    <a:pt x="11" y="69"/>
                  </a:lnTo>
                  <a:lnTo>
                    <a:pt x="11" y="69"/>
                  </a:lnTo>
                  <a:lnTo>
                    <a:pt x="14" y="69"/>
                  </a:lnTo>
                  <a:lnTo>
                    <a:pt x="14" y="71"/>
                  </a:lnTo>
                  <a:lnTo>
                    <a:pt x="14" y="71"/>
                  </a:lnTo>
                  <a:lnTo>
                    <a:pt x="14" y="69"/>
                  </a:lnTo>
                  <a:lnTo>
                    <a:pt x="14" y="69"/>
                  </a:lnTo>
                  <a:lnTo>
                    <a:pt x="14" y="69"/>
                  </a:lnTo>
                  <a:lnTo>
                    <a:pt x="16" y="69"/>
                  </a:lnTo>
                  <a:lnTo>
                    <a:pt x="16" y="67"/>
                  </a:lnTo>
                  <a:lnTo>
                    <a:pt x="16" y="67"/>
                  </a:lnTo>
                  <a:lnTo>
                    <a:pt x="18" y="67"/>
                  </a:lnTo>
                  <a:lnTo>
                    <a:pt x="18" y="67"/>
                  </a:lnTo>
                  <a:lnTo>
                    <a:pt x="16" y="67"/>
                  </a:lnTo>
                  <a:lnTo>
                    <a:pt x="16" y="67"/>
                  </a:lnTo>
                  <a:lnTo>
                    <a:pt x="14" y="67"/>
                  </a:lnTo>
                  <a:lnTo>
                    <a:pt x="14" y="67"/>
                  </a:lnTo>
                  <a:lnTo>
                    <a:pt x="14" y="67"/>
                  </a:lnTo>
                  <a:lnTo>
                    <a:pt x="11" y="67"/>
                  </a:lnTo>
                  <a:lnTo>
                    <a:pt x="11" y="67"/>
                  </a:lnTo>
                  <a:lnTo>
                    <a:pt x="11" y="67"/>
                  </a:lnTo>
                  <a:lnTo>
                    <a:pt x="11" y="67"/>
                  </a:lnTo>
                  <a:lnTo>
                    <a:pt x="9" y="67"/>
                  </a:lnTo>
                  <a:lnTo>
                    <a:pt x="9" y="67"/>
                  </a:lnTo>
                  <a:lnTo>
                    <a:pt x="7" y="67"/>
                  </a:lnTo>
                  <a:lnTo>
                    <a:pt x="7" y="67"/>
                  </a:lnTo>
                  <a:lnTo>
                    <a:pt x="7" y="69"/>
                  </a:lnTo>
                  <a:lnTo>
                    <a:pt x="7" y="69"/>
                  </a:lnTo>
                  <a:lnTo>
                    <a:pt x="4" y="69"/>
                  </a:lnTo>
                  <a:lnTo>
                    <a:pt x="4" y="69"/>
                  </a:lnTo>
                  <a:lnTo>
                    <a:pt x="4" y="69"/>
                  </a:lnTo>
                  <a:lnTo>
                    <a:pt x="2" y="69"/>
                  </a:lnTo>
                  <a:lnTo>
                    <a:pt x="2" y="69"/>
                  </a:lnTo>
                  <a:lnTo>
                    <a:pt x="2" y="69"/>
                  </a:lnTo>
                  <a:lnTo>
                    <a:pt x="0" y="69"/>
                  </a:lnTo>
                  <a:lnTo>
                    <a:pt x="0" y="69"/>
                  </a:lnTo>
                  <a:lnTo>
                    <a:pt x="0" y="69"/>
                  </a:lnTo>
                  <a:lnTo>
                    <a:pt x="0" y="69"/>
                  </a:lnTo>
                  <a:lnTo>
                    <a:pt x="0" y="67"/>
                  </a:lnTo>
                  <a:lnTo>
                    <a:pt x="0" y="67"/>
                  </a:lnTo>
                  <a:lnTo>
                    <a:pt x="0" y="67"/>
                  </a:lnTo>
                  <a:lnTo>
                    <a:pt x="0" y="67"/>
                  </a:lnTo>
                  <a:lnTo>
                    <a:pt x="0" y="64"/>
                  </a:lnTo>
                  <a:lnTo>
                    <a:pt x="0" y="64"/>
                  </a:lnTo>
                  <a:lnTo>
                    <a:pt x="0" y="64"/>
                  </a:lnTo>
                  <a:lnTo>
                    <a:pt x="0" y="62"/>
                  </a:lnTo>
                  <a:lnTo>
                    <a:pt x="0" y="62"/>
                  </a:lnTo>
                  <a:lnTo>
                    <a:pt x="0" y="60"/>
                  </a:lnTo>
                  <a:lnTo>
                    <a:pt x="0" y="60"/>
                  </a:lnTo>
                  <a:lnTo>
                    <a:pt x="0" y="57"/>
                  </a:lnTo>
                  <a:lnTo>
                    <a:pt x="0" y="57"/>
                  </a:lnTo>
                  <a:lnTo>
                    <a:pt x="0" y="57"/>
                  </a:lnTo>
                  <a:lnTo>
                    <a:pt x="0" y="55"/>
                  </a:lnTo>
                  <a:lnTo>
                    <a:pt x="2" y="55"/>
                  </a:lnTo>
                  <a:lnTo>
                    <a:pt x="2" y="55"/>
                  </a:lnTo>
                  <a:lnTo>
                    <a:pt x="2" y="52"/>
                  </a:lnTo>
                  <a:lnTo>
                    <a:pt x="2" y="52"/>
                  </a:lnTo>
                  <a:lnTo>
                    <a:pt x="2" y="52"/>
                  </a:lnTo>
                  <a:lnTo>
                    <a:pt x="2" y="50"/>
                  </a:lnTo>
                  <a:lnTo>
                    <a:pt x="2" y="50"/>
                  </a:lnTo>
                  <a:lnTo>
                    <a:pt x="4" y="50"/>
                  </a:lnTo>
                  <a:lnTo>
                    <a:pt x="4" y="48"/>
                  </a:lnTo>
                  <a:lnTo>
                    <a:pt x="2" y="48"/>
                  </a:lnTo>
                  <a:lnTo>
                    <a:pt x="2" y="48"/>
                  </a:lnTo>
                  <a:lnTo>
                    <a:pt x="2" y="48"/>
                  </a:lnTo>
                  <a:lnTo>
                    <a:pt x="2" y="45"/>
                  </a:lnTo>
                  <a:lnTo>
                    <a:pt x="4" y="45"/>
                  </a:lnTo>
                  <a:lnTo>
                    <a:pt x="4" y="45"/>
                  </a:lnTo>
                  <a:lnTo>
                    <a:pt x="4" y="45"/>
                  </a:lnTo>
                  <a:lnTo>
                    <a:pt x="4" y="45"/>
                  </a:lnTo>
                  <a:lnTo>
                    <a:pt x="7" y="45"/>
                  </a:lnTo>
                  <a:lnTo>
                    <a:pt x="7" y="43"/>
                  </a:lnTo>
                  <a:lnTo>
                    <a:pt x="7" y="43"/>
                  </a:lnTo>
                  <a:lnTo>
                    <a:pt x="7" y="43"/>
                  </a:lnTo>
                  <a:lnTo>
                    <a:pt x="9" y="43"/>
                  </a:lnTo>
                  <a:lnTo>
                    <a:pt x="9" y="43"/>
                  </a:lnTo>
                  <a:lnTo>
                    <a:pt x="9" y="43"/>
                  </a:lnTo>
                  <a:lnTo>
                    <a:pt x="11" y="43"/>
                  </a:lnTo>
                  <a:lnTo>
                    <a:pt x="11" y="41"/>
                  </a:lnTo>
                  <a:lnTo>
                    <a:pt x="11" y="41"/>
                  </a:lnTo>
                  <a:lnTo>
                    <a:pt x="11" y="41"/>
                  </a:lnTo>
                  <a:lnTo>
                    <a:pt x="14" y="41"/>
                  </a:lnTo>
                  <a:lnTo>
                    <a:pt x="14" y="41"/>
                  </a:lnTo>
                  <a:lnTo>
                    <a:pt x="14" y="41"/>
                  </a:lnTo>
                  <a:lnTo>
                    <a:pt x="14" y="41"/>
                  </a:lnTo>
                  <a:lnTo>
                    <a:pt x="14" y="38"/>
                  </a:lnTo>
                  <a:lnTo>
                    <a:pt x="14" y="38"/>
                  </a:lnTo>
                  <a:lnTo>
                    <a:pt x="14" y="38"/>
                  </a:lnTo>
                  <a:lnTo>
                    <a:pt x="11" y="38"/>
                  </a:lnTo>
                  <a:lnTo>
                    <a:pt x="11" y="38"/>
                  </a:lnTo>
                  <a:lnTo>
                    <a:pt x="11" y="38"/>
                  </a:lnTo>
                  <a:lnTo>
                    <a:pt x="11" y="41"/>
                  </a:lnTo>
                  <a:lnTo>
                    <a:pt x="9" y="41"/>
                  </a:lnTo>
                  <a:lnTo>
                    <a:pt x="9" y="41"/>
                  </a:lnTo>
                  <a:lnTo>
                    <a:pt x="7" y="41"/>
                  </a:lnTo>
                  <a:lnTo>
                    <a:pt x="7" y="41"/>
                  </a:lnTo>
                  <a:lnTo>
                    <a:pt x="7" y="41"/>
                  </a:lnTo>
                  <a:lnTo>
                    <a:pt x="4" y="41"/>
                  </a:lnTo>
                  <a:lnTo>
                    <a:pt x="4" y="41"/>
                  </a:lnTo>
                  <a:lnTo>
                    <a:pt x="4" y="41"/>
                  </a:lnTo>
                  <a:lnTo>
                    <a:pt x="2" y="41"/>
                  </a:lnTo>
                  <a:lnTo>
                    <a:pt x="2" y="41"/>
                  </a:lnTo>
                  <a:lnTo>
                    <a:pt x="0" y="41"/>
                  </a:lnTo>
                  <a:lnTo>
                    <a:pt x="0" y="41"/>
                  </a:lnTo>
                  <a:lnTo>
                    <a:pt x="0" y="41"/>
                  </a:lnTo>
                  <a:lnTo>
                    <a:pt x="0" y="38"/>
                  </a:lnTo>
                  <a:lnTo>
                    <a:pt x="0" y="38"/>
                  </a:lnTo>
                  <a:lnTo>
                    <a:pt x="0" y="36"/>
                  </a:lnTo>
                  <a:lnTo>
                    <a:pt x="0" y="36"/>
                  </a:lnTo>
                  <a:lnTo>
                    <a:pt x="0" y="36"/>
                  </a:lnTo>
                  <a:lnTo>
                    <a:pt x="0" y="36"/>
                  </a:lnTo>
                  <a:lnTo>
                    <a:pt x="0" y="36"/>
                  </a:lnTo>
                  <a:lnTo>
                    <a:pt x="2" y="36"/>
                  </a:lnTo>
                  <a:lnTo>
                    <a:pt x="2" y="34"/>
                  </a:lnTo>
                  <a:lnTo>
                    <a:pt x="2" y="34"/>
                  </a:lnTo>
                  <a:lnTo>
                    <a:pt x="2" y="34"/>
                  </a:lnTo>
                  <a:lnTo>
                    <a:pt x="4" y="34"/>
                  </a:lnTo>
                  <a:lnTo>
                    <a:pt x="4" y="31"/>
                  </a:lnTo>
                  <a:lnTo>
                    <a:pt x="4" y="31"/>
                  </a:lnTo>
                  <a:lnTo>
                    <a:pt x="4" y="31"/>
                  </a:lnTo>
                  <a:lnTo>
                    <a:pt x="4" y="31"/>
                  </a:lnTo>
                  <a:lnTo>
                    <a:pt x="4" y="29"/>
                  </a:lnTo>
                  <a:lnTo>
                    <a:pt x="7" y="29"/>
                  </a:lnTo>
                  <a:lnTo>
                    <a:pt x="7" y="29"/>
                  </a:lnTo>
                  <a:lnTo>
                    <a:pt x="4" y="29"/>
                  </a:lnTo>
                  <a:lnTo>
                    <a:pt x="4" y="26"/>
                  </a:lnTo>
                  <a:lnTo>
                    <a:pt x="4" y="26"/>
                  </a:lnTo>
                  <a:lnTo>
                    <a:pt x="4" y="26"/>
                  </a:lnTo>
                  <a:lnTo>
                    <a:pt x="4" y="24"/>
                  </a:lnTo>
                  <a:lnTo>
                    <a:pt x="4" y="24"/>
                  </a:lnTo>
                  <a:lnTo>
                    <a:pt x="7" y="24"/>
                  </a:lnTo>
                  <a:lnTo>
                    <a:pt x="7" y="24"/>
                  </a:lnTo>
                  <a:lnTo>
                    <a:pt x="7" y="22"/>
                  </a:lnTo>
                  <a:lnTo>
                    <a:pt x="7" y="22"/>
                  </a:lnTo>
                  <a:lnTo>
                    <a:pt x="9" y="22"/>
                  </a:lnTo>
                  <a:lnTo>
                    <a:pt x="9" y="22"/>
                  </a:lnTo>
                  <a:lnTo>
                    <a:pt x="9" y="22"/>
                  </a:lnTo>
                  <a:lnTo>
                    <a:pt x="11" y="22"/>
                  </a:lnTo>
                  <a:lnTo>
                    <a:pt x="11" y="22"/>
                  </a:lnTo>
                  <a:lnTo>
                    <a:pt x="11" y="19"/>
                  </a:lnTo>
                  <a:lnTo>
                    <a:pt x="11" y="19"/>
                  </a:lnTo>
                  <a:lnTo>
                    <a:pt x="11" y="17"/>
                  </a:lnTo>
                  <a:lnTo>
                    <a:pt x="11" y="17"/>
                  </a:lnTo>
                  <a:lnTo>
                    <a:pt x="11" y="17"/>
                  </a:lnTo>
                  <a:lnTo>
                    <a:pt x="11" y="17"/>
                  </a:lnTo>
                  <a:lnTo>
                    <a:pt x="11" y="15"/>
                  </a:lnTo>
                  <a:lnTo>
                    <a:pt x="11" y="15"/>
                  </a:lnTo>
                  <a:lnTo>
                    <a:pt x="9" y="15"/>
                  </a:lnTo>
                  <a:lnTo>
                    <a:pt x="9" y="15"/>
                  </a:lnTo>
                  <a:lnTo>
                    <a:pt x="9" y="12"/>
                  </a:lnTo>
                  <a:lnTo>
                    <a:pt x="7" y="12"/>
                  </a:lnTo>
                  <a:lnTo>
                    <a:pt x="7" y="12"/>
                  </a:lnTo>
                  <a:lnTo>
                    <a:pt x="7" y="12"/>
                  </a:lnTo>
                  <a:lnTo>
                    <a:pt x="7" y="12"/>
                  </a:lnTo>
                  <a:lnTo>
                    <a:pt x="4" y="12"/>
                  </a:lnTo>
                  <a:lnTo>
                    <a:pt x="4" y="10"/>
                  </a:lnTo>
                  <a:lnTo>
                    <a:pt x="4" y="10"/>
                  </a:lnTo>
                  <a:lnTo>
                    <a:pt x="7" y="10"/>
                  </a:lnTo>
                  <a:lnTo>
                    <a:pt x="7" y="7"/>
                  </a:lnTo>
                  <a:lnTo>
                    <a:pt x="7" y="7"/>
                  </a:lnTo>
                  <a:lnTo>
                    <a:pt x="7" y="7"/>
                  </a:lnTo>
                  <a:lnTo>
                    <a:pt x="9" y="7"/>
                  </a:lnTo>
                  <a:lnTo>
                    <a:pt x="9" y="7"/>
                  </a:lnTo>
                  <a:lnTo>
                    <a:pt x="9" y="7"/>
                  </a:lnTo>
                  <a:lnTo>
                    <a:pt x="11" y="7"/>
                  </a:lnTo>
                  <a:lnTo>
                    <a:pt x="11" y="7"/>
                  </a:lnTo>
                  <a:lnTo>
                    <a:pt x="11" y="5"/>
                  </a:lnTo>
                  <a:lnTo>
                    <a:pt x="11" y="5"/>
                  </a:lnTo>
                  <a:lnTo>
                    <a:pt x="11" y="5"/>
                  </a:lnTo>
                  <a:lnTo>
                    <a:pt x="14" y="5"/>
                  </a:lnTo>
                  <a:lnTo>
                    <a:pt x="14" y="5"/>
                  </a:lnTo>
                  <a:lnTo>
                    <a:pt x="14" y="5"/>
                  </a:lnTo>
                  <a:lnTo>
                    <a:pt x="14" y="5"/>
                  </a:lnTo>
                  <a:lnTo>
                    <a:pt x="16" y="5"/>
                  </a:lnTo>
                  <a:lnTo>
                    <a:pt x="16" y="5"/>
                  </a:lnTo>
                  <a:lnTo>
                    <a:pt x="18" y="5"/>
                  </a:lnTo>
                  <a:lnTo>
                    <a:pt x="18" y="5"/>
                  </a:lnTo>
                  <a:lnTo>
                    <a:pt x="18" y="5"/>
                  </a:lnTo>
                  <a:lnTo>
                    <a:pt x="18" y="3"/>
                  </a:lnTo>
                  <a:lnTo>
                    <a:pt x="21" y="3"/>
                  </a:lnTo>
                  <a:lnTo>
                    <a:pt x="21" y="3"/>
                  </a:lnTo>
                  <a:lnTo>
                    <a:pt x="21" y="3"/>
                  </a:lnTo>
                  <a:lnTo>
                    <a:pt x="21" y="3"/>
                  </a:lnTo>
                  <a:lnTo>
                    <a:pt x="23" y="3"/>
                  </a:lnTo>
                  <a:lnTo>
                    <a:pt x="23" y="3"/>
                  </a:lnTo>
                  <a:lnTo>
                    <a:pt x="26" y="3"/>
                  </a:lnTo>
                  <a:lnTo>
                    <a:pt x="26" y="0"/>
                  </a:lnTo>
                  <a:lnTo>
                    <a:pt x="26" y="0"/>
                  </a:lnTo>
                  <a:lnTo>
                    <a:pt x="26" y="3"/>
                  </a:lnTo>
                  <a:lnTo>
                    <a:pt x="26" y="3"/>
                  </a:lnTo>
                  <a:lnTo>
                    <a:pt x="28" y="3"/>
                  </a:lnTo>
                  <a:lnTo>
                    <a:pt x="28" y="3"/>
                  </a:lnTo>
                  <a:lnTo>
                    <a:pt x="28" y="3"/>
                  </a:lnTo>
                  <a:lnTo>
                    <a:pt x="28" y="5"/>
                  </a:lnTo>
                  <a:lnTo>
                    <a:pt x="30" y="5"/>
                  </a:lnTo>
                  <a:lnTo>
                    <a:pt x="30" y="5"/>
                  </a:lnTo>
                  <a:lnTo>
                    <a:pt x="30" y="5"/>
                  </a:lnTo>
                  <a:lnTo>
                    <a:pt x="30" y="5"/>
                  </a:lnTo>
                  <a:lnTo>
                    <a:pt x="30" y="7"/>
                  </a:lnTo>
                  <a:lnTo>
                    <a:pt x="33" y="7"/>
                  </a:lnTo>
                  <a:lnTo>
                    <a:pt x="33" y="5"/>
                  </a:lnTo>
                  <a:lnTo>
                    <a:pt x="33" y="5"/>
                  </a:lnTo>
                  <a:lnTo>
                    <a:pt x="33" y="5"/>
                  </a:lnTo>
                  <a:lnTo>
                    <a:pt x="35" y="5"/>
                  </a:lnTo>
                  <a:lnTo>
                    <a:pt x="35" y="5"/>
                  </a:lnTo>
                  <a:lnTo>
                    <a:pt x="35" y="5"/>
                  </a:lnTo>
                  <a:lnTo>
                    <a:pt x="35" y="5"/>
                  </a:lnTo>
                  <a:lnTo>
                    <a:pt x="37" y="5"/>
                  </a:lnTo>
                  <a:lnTo>
                    <a:pt x="37" y="5"/>
                  </a:lnTo>
                  <a:lnTo>
                    <a:pt x="37" y="5"/>
                  </a:lnTo>
                  <a:lnTo>
                    <a:pt x="37" y="5"/>
                  </a:lnTo>
                  <a:lnTo>
                    <a:pt x="40" y="5"/>
                  </a:lnTo>
                  <a:lnTo>
                    <a:pt x="40" y="5"/>
                  </a:lnTo>
                  <a:lnTo>
                    <a:pt x="40" y="5"/>
                  </a:lnTo>
                  <a:lnTo>
                    <a:pt x="42" y="5"/>
                  </a:lnTo>
                  <a:lnTo>
                    <a:pt x="42" y="5"/>
                  </a:lnTo>
                  <a:lnTo>
                    <a:pt x="42" y="5"/>
                  </a:lnTo>
                  <a:lnTo>
                    <a:pt x="42" y="7"/>
                  </a:lnTo>
                  <a:lnTo>
                    <a:pt x="42" y="7"/>
                  </a:lnTo>
                  <a:lnTo>
                    <a:pt x="42" y="7"/>
                  </a:lnTo>
                  <a:lnTo>
                    <a:pt x="40" y="7"/>
                  </a:lnTo>
                  <a:lnTo>
                    <a:pt x="40" y="7"/>
                  </a:lnTo>
                  <a:lnTo>
                    <a:pt x="42" y="7"/>
                  </a:lnTo>
                  <a:lnTo>
                    <a:pt x="42" y="10"/>
                  </a:lnTo>
                  <a:lnTo>
                    <a:pt x="42" y="10"/>
                  </a:lnTo>
                  <a:lnTo>
                    <a:pt x="42" y="10"/>
                  </a:lnTo>
                  <a:lnTo>
                    <a:pt x="42" y="12"/>
                  </a:lnTo>
                  <a:lnTo>
                    <a:pt x="45" y="12"/>
                  </a:lnTo>
                  <a:lnTo>
                    <a:pt x="45" y="12"/>
                  </a:lnTo>
                  <a:lnTo>
                    <a:pt x="45" y="15"/>
                  </a:lnTo>
                  <a:lnTo>
                    <a:pt x="45" y="15"/>
                  </a:lnTo>
                  <a:lnTo>
                    <a:pt x="45" y="15"/>
                  </a:lnTo>
                  <a:lnTo>
                    <a:pt x="45" y="15"/>
                  </a:lnTo>
                  <a:lnTo>
                    <a:pt x="47" y="15"/>
                  </a:lnTo>
                  <a:lnTo>
                    <a:pt x="47" y="17"/>
                  </a:lnTo>
                  <a:lnTo>
                    <a:pt x="47" y="17"/>
                  </a:lnTo>
                  <a:lnTo>
                    <a:pt x="47" y="17"/>
                  </a:lnTo>
                  <a:lnTo>
                    <a:pt x="47" y="17"/>
                  </a:lnTo>
                  <a:lnTo>
                    <a:pt x="49" y="17"/>
                  </a:lnTo>
                  <a:lnTo>
                    <a:pt x="49" y="17"/>
                  </a:lnTo>
                  <a:lnTo>
                    <a:pt x="49" y="17"/>
                  </a:lnTo>
                  <a:lnTo>
                    <a:pt x="52" y="17"/>
                  </a:lnTo>
                  <a:lnTo>
                    <a:pt x="52" y="17"/>
                  </a:lnTo>
                  <a:lnTo>
                    <a:pt x="52" y="19"/>
                  </a:lnTo>
                  <a:lnTo>
                    <a:pt x="52" y="19"/>
                  </a:lnTo>
                  <a:lnTo>
                    <a:pt x="54" y="19"/>
                  </a:lnTo>
                  <a:lnTo>
                    <a:pt x="54" y="19"/>
                  </a:lnTo>
                  <a:lnTo>
                    <a:pt x="54" y="19"/>
                  </a:lnTo>
                  <a:lnTo>
                    <a:pt x="54" y="19"/>
                  </a:lnTo>
                  <a:lnTo>
                    <a:pt x="56" y="19"/>
                  </a:lnTo>
                  <a:lnTo>
                    <a:pt x="56" y="19"/>
                  </a:lnTo>
                  <a:lnTo>
                    <a:pt x="56" y="22"/>
                  </a:lnTo>
                  <a:lnTo>
                    <a:pt x="59" y="22"/>
                  </a:lnTo>
                  <a:lnTo>
                    <a:pt x="59" y="22"/>
                  </a:lnTo>
                  <a:lnTo>
                    <a:pt x="59" y="22"/>
                  </a:lnTo>
                  <a:lnTo>
                    <a:pt x="59" y="22"/>
                  </a:lnTo>
                  <a:lnTo>
                    <a:pt x="61" y="22"/>
                  </a:lnTo>
                  <a:lnTo>
                    <a:pt x="61" y="22"/>
                  </a:lnTo>
                  <a:lnTo>
                    <a:pt x="63" y="22"/>
                  </a:lnTo>
                  <a:lnTo>
                    <a:pt x="63" y="22"/>
                  </a:lnTo>
                  <a:lnTo>
                    <a:pt x="63" y="22"/>
                  </a:lnTo>
                  <a:lnTo>
                    <a:pt x="66" y="22"/>
                  </a:lnTo>
                  <a:lnTo>
                    <a:pt x="66" y="24"/>
                  </a:lnTo>
                  <a:lnTo>
                    <a:pt x="66" y="24"/>
                  </a:lnTo>
                  <a:lnTo>
                    <a:pt x="66" y="24"/>
                  </a:lnTo>
                  <a:lnTo>
                    <a:pt x="68" y="24"/>
                  </a:lnTo>
                  <a:lnTo>
                    <a:pt x="68" y="24"/>
                  </a:lnTo>
                  <a:lnTo>
                    <a:pt x="71" y="24"/>
                  </a:lnTo>
                  <a:lnTo>
                    <a:pt x="71" y="24"/>
                  </a:lnTo>
                  <a:lnTo>
                    <a:pt x="71" y="24"/>
                  </a:lnTo>
                  <a:lnTo>
                    <a:pt x="73" y="24"/>
                  </a:lnTo>
                  <a:lnTo>
                    <a:pt x="73" y="24"/>
                  </a:lnTo>
                  <a:lnTo>
                    <a:pt x="73" y="24"/>
                  </a:lnTo>
                  <a:lnTo>
                    <a:pt x="73" y="24"/>
                  </a:lnTo>
                  <a:lnTo>
                    <a:pt x="75" y="24"/>
                  </a:lnTo>
                  <a:lnTo>
                    <a:pt x="75" y="24"/>
                  </a:lnTo>
                  <a:lnTo>
                    <a:pt x="78" y="24"/>
                  </a:lnTo>
                  <a:lnTo>
                    <a:pt x="78" y="24"/>
                  </a:lnTo>
                  <a:lnTo>
                    <a:pt x="78" y="24"/>
                  </a:lnTo>
                  <a:lnTo>
                    <a:pt x="78" y="26"/>
                  </a:lnTo>
                  <a:lnTo>
                    <a:pt x="80" y="26"/>
                  </a:lnTo>
                  <a:lnTo>
                    <a:pt x="80" y="26"/>
                  </a:lnTo>
                  <a:lnTo>
                    <a:pt x="80" y="26"/>
                  </a:lnTo>
                  <a:lnTo>
                    <a:pt x="82" y="26"/>
                  </a:lnTo>
                  <a:lnTo>
                    <a:pt x="82" y="26"/>
                  </a:lnTo>
                  <a:lnTo>
                    <a:pt x="85" y="26"/>
                  </a:lnTo>
                  <a:lnTo>
                    <a:pt x="85" y="26"/>
                  </a:lnTo>
                  <a:lnTo>
                    <a:pt x="85" y="26"/>
                  </a:lnTo>
                  <a:lnTo>
                    <a:pt x="87" y="26"/>
                  </a:lnTo>
                  <a:lnTo>
                    <a:pt x="87" y="26"/>
                  </a:lnTo>
                  <a:lnTo>
                    <a:pt x="87" y="24"/>
                  </a:lnTo>
                  <a:lnTo>
                    <a:pt x="87" y="24"/>
                  </a:lnTo>
                  <a:lnTo>
                    <a:pt x="89" y="24"/>
                  </a:lnTo>
                  <a:lnTo>
                    <a:pt x="89" y="24"/>
                  </a:lnTo>
                  <a:lnTo>
                    <a:pt x="89" y="24"/>
                  </a:lnTo>
                  <a:lnTo>
                    <a:pt x="92" y="24"/>
                  </a:lnTo>
                  <a:lnTo>
                    <a:pt x="92" y="24"/>
                  </a:lnTo>
                  <a:lnTo>
                    <a:pt x="92" y="24"/>
                  </a:lnTo>
                  <a:lnTo>
                    <a:pt x="92" y="24"/>
                  </a:lnTo>
                  <a:lnTo>
                    <a:pt x="94" y="24"/>
                  </a:lnTo>
                  <a:lnTo>
                    <a:pt x="94" y="26"/>
                  </a:lnTo>
                  <a:lnTo>
                    <a:pt x="94" y="26"/>
                  </a:lnTo>
                  <a:lnTo>
                    <a:pt x="94" y="26"/>
                  </a:lnTo>
                  <a:lnTo>
                    <a:pt x="97" y="26"/>
                  </a:lnTo>
                  <a:lnTo>
                    <a:pt x="97" y="26"/>
                  </a:lnTo>
                  <a:lnTo>
                    <a:pt x="99" y="26"/>
                  </a:lnTo>
                  <a:lnTo>
                    <a:pt x="99" y="26"/>
                  </a:lnTo>
                  <a:lnTo>
                    <a:pt x="99" y="26"/>
                  </a:lnTo>
                  <a:lnTo>
                    <a:pt x="99" y="26"/>
                  </a:lnTo>
                  <a:lnTo>
                    <a:pt x="101" y="26"/>
                  </a:lnTo>
                  <a:lnTo>
                    <a:pt x="101" y="26"/>
                  </a:lnTo>
                  <a:lnTo>
                    <a:pt x="104" y="26"/>
                  </a:lnTo>
                  <a:lnTo>
                    <a:pt x="104" y="26"/>
                  </a:lnTo>
                  <a:lnTo>
                    <a:pt x="104" y="26"/>
                  </a:lnTo>
                  <a:lnTo>
                    <a:pt x="104" y="26"/>
                  </a:lnTo>
                  <a:lnTo>
                    <a:pt x="106" y="26"/>
                  </a:lnTo>
                  <a:lnTo>
                    <a:pt x="106" y="26"/>
                  </a:lnTo>
                  <a:lnTo>
                    <a:pt x="106" y="26"/>
                  </a:lnTo>
                  <a:lnTo>
                    <a:pt x="106" y="26"/>
                  </a:lnTo>
                  <a:lnTo>
                    <a:pt x="108" y="26"/>
                  </a:lnTo>
                  <a:lnTo>
                    <a:pt x="108" y="26"/>
                  </a:lnTo>
                  <a:lnTo>
                    <a:pt x="111" y="26"/>
                  </a:lnTo>
                  <a:lnTo>
                    <a:pt x="111" y="26"/>
                  </a:lnTo>
                  <a:lnTo>
                    <a:pt x="111" y="26"/>
                  </a:lnTo>
                  <a:lnTo>
                    <a:pt x="111" y="26"/>
                  </a:lnTo>
                  <a:lnTo>
                    <a:pt x="113" y="26"/>
                  </a:lnTo>
                  <a:lnTo>
                    <a:pt x="113" y="24"/>
                  </a:lnTo>
                  <a:lnTo>
                    <a:pt x="113" y="24"/>
                  </a:lnTo>
                  <a:lnTo>
                    <a:pt x="113" y="24"/>
                  </a:lnTo>
                  <a:lnTo>
                    <a:pt x="113" y="22"/>
                  </a:lnTo>
                  <a:lnTo>
                    <a:pt x="113" y="22"/>
                  </a:lnTo>
                  <a:lnTo>
                    <a:pt x="113" y="22"/>
                  </a:lnTo>
                  <a:lnTo>
                    <a:pt x="113" y="19"/>
                  </a:lnTo>
                  <a:lnTo>
                    <a:pt x="116" y="19"/>
                  </a:lnTo>
                  <a:lnTo>
                    <a:pt x="116" y="19"/>
                  </a:lnTo>
                  <a:lnTo>
                    <a:pt x="118" y="19"/>
                  </a:lnTo>
                  <a:lnTo>
                    <a:pt x="118" y="19"/>
                  </a:lnTo>
                  <a:lnTo>
                    <a:pt x="118" y="19"/>
                  </a:lnTo>
                  <a:lnTo>
                    <a:pt x="118" y="19"/>
                  </a:lnTo>
                  <a:lnTo>
                    <a:pt x="120" y="19"/>
                  </a:lnTo>
                  <a:lnTo>
                    <a:pt x="120" y="17"/>
                  </a:lnTo>
                  <a:lnTo>
                    <a:pt x="120" y="17"/>
                  </a:lnTo>
                  <a:lnTo>
                    <a:pt x="120" y="17"/>
                  </a:lnTo>
                  <a:lnTo>
                    <a:pt x="120" y="17"/>
                  </a:lnTo>
                  <a:lnTo>
                    <a:pt x="123" y="17"/>
                  </a:lnTo>
                  <a:lnTo>
                    <a:pt x="123" y="17"/>
                  </a:lnTo>
                  <a:lnTo>
                    <a:pt x="123" y="17"/>
                  </a:lnTo>
                  <a:lnTo>
                    <a:pt x="125" y="17"/>
                  </a:lnTo>
                  <a:lnTo>
                    <a:pt x="125" y="17"/>
                  </a:lnTo>
                  <a:lnTo>
                    <a:pt x="125" y="15"/>
                  </a:lnTo>
                  <a:lnTo>
                    <a:pt x="125" y="15"/>
                  </a:lnTo>
                  <a:lnTo>
                    <a:pt x="127" y="15"/>
                  </a:lnTo>
                  <a:lnTo>
                    <a:pt x="127" y="15"/>
                  </a:lnTo>
                  <a:lnTo>
                    <a:pt x="127" y="15"/>
                  </a:lnTo>
                  <a:lnTo>
                    <a:pt x="127" y="15"/>
                  </a:lnTo>
                  <a:lnTo>
                    <a:pt x="130" y="15"/>
                  </a:lnTo>
                  <a:lnTo>
                    <a:pt x="130" y="15"/>
                  </a:lnTo>
                  <a:lnTo>
                    <a:pt x="130" y="12"/>
                  </a:lnTo>
                  <a:lnTo>
                    <a:pt x="132" y="12"/>
                  </a:lnTo>
                  <a:lnTo>
                    <a:pt x="132" y="12"/>
                  </a:lnTo>
                  <a:lnTo>
                    <a:pt x="132" y="12"/>
                  </a:lnTo>
                  <a:lnTo>
                    <a:pt x="132" y="10"/>
                  </a:lnTo>
                  <a:lnTo>
                    <a:pt x="132" y="10"/>
                  </a:lnTo>
                  <a:lnTo>
                    <a:pt x="134" y="10"/>
                  </a:lnTo>
                  <a:lnTo>
                    <a:pt x="134" y="10"/>
                  </a:lnTo>
                  <a:lnTo>
                    <a:pt x="134" y="10"/>
                  </a:lnTo>
                  <a:lnTo>
                    <a:pt x="137" y="10"/>
                  </a:lnTo>
                  <a:lnTo>
                    <a:pt x="137" y="10"/>
                  </a:lnTo>
                  <a:lnTo>
                    <a:pt x="137" y="7"/>
                  </a:lnTo>
                  <a:lnTo>
                    <a:pt x="137" y="7"/>
                  </a:lnTo>
                  <a:lnTo>
                    <a:pt x="139" y="7"/>
                  </a:lnTo>
                  <a:lnTo>
                    <a:pt x="139" y="7"/>
                  </a:lnTo>
                  <a:lnTo>
                    <a:pt x="139" y="7"/>
                  </a:lnTo>
                  <a:lnTo>
                    <a:pt x="139" y="7"/>
                  </a:lnTo>
                  <a:lnTo>
                    <a:pt x="142" y="7"/>
                  </a:lnTo>
                  <a:lnTo>
                    <a:pt x="142" y="7"/>
                  </a:lnTo>
                  <a:lnTo>
                    <a:pt x="144" y="7"/>
                  </a:lnTo>
                  <a:lnTo>
                    <a:pt x="144" y="7"/>
                  </a:lnTo>
                  <a:lnTo>
                    <a:pt x="144" y="7"/>
                  </a:lnTo>
                  <a:lnTo>
                    <a:pt x="146" y="7"/>
                  </a:lnTo>
                  <a:lnTo>
                    <a:pt x="146" y="7"/>
                  </a:lnTo>
                  <a:lnTo>
                    <a:pt x="146" y="7"/>
                  </a:lnTo>
                  <a:lnTo>
                    <a:pt x="146" y="7"/>
                  </a:lnTo>
                  <a:lnTo>
                    <a:pt x="149" y="7"/>
                  </a:lnTo>
                  <a:lnTo>
                    <a:pt x="149" y="5"/>
                  </a:lnTo>
                  <a:lnTo>
                    <a:pt x="149" y="5"/>
                  </a:lnTo>
                  <a:lnTo>
                    <a:pt x="151" y="5"/>
                  </a:lnTo>
                  <a:lnTo>
                    <a:pt x="151" y="5"/>
                  </a:lnTo>
                  <a:lnTo>
                    <a:pt x="151" y="5"/>
                  </a:lnTo>
                  <a:lnTo>
                    <a:pt x="151" y="5"/>
                  </a:lnTo>
                  <a:lnTo>
                    <a:pt x="153" y="5"/>
                  </a:lnTo>
                  <a:lnTo>
                    <a:pt x="153" y="5"/>
                  </a:lnTo>
                  <a:lnTo>
                    <a:pt x="153" y="3"/>
                  </a:lnTo>
                  <a:lnTo>
                    <a:pt x="153" y="3"/>
                  </a:lnTo>
                  <a:lnTo>
                    <a:pt x="156" y="3"/>
                  </a:lnTo>
                  <a:lnTo>
                    <a:pt x="156" y="3"/>
                  </a:lnTo>
                  <a:lnTo>
                    <a:pt x="158" y="3"/>
                  </a:lnTo>
                  <a:lnTo>
                    <a:pt x="158" y="3"/>
                  </a:lnTo>
                  <a:lnTo>
                    <a:pt x="158" y="3"/>
                  </a:lnTo>
                  <a:lnTo>
                    <a:pt x="160" y="3"/>
                  </a:lnTo>
                  <a:lnTo>
                    <a:pt x="160" y="3"/>
                  </a:lnTo>
                  <a:lnTo>
                    <a:pt x="160" y="5"/>
                  </a:lnTo>
                  <a:lnTo>
                    <a:pt x="160" y="5"/>
                  </a:lnTo>
                  <a:lnTo>
                    <a:pt x="163" y="5"/>
                  </a:lnTo>
                  <a:lnTo>
                    <a:pt x="163" y="5"/>
                  </a:lnTo>
                  <a:lnTo>
                    <a:pt x="165" y="5"/>
                  </a:lnTo>
                  <a:lnTo>
                    <a:pt x="165" y="5"/>
                  </a:lnTo>
                  <a:lnTo>
                    <a:pt x="165" y="5"/>
                  </a:lnTo>
                  <a:lnTo>
                    <a:pt x="168" y="5"/>
                  </a:lnTo>
                  <a:lnTo>
                    <a:pt x="168" y="5"/>
                  </a:lnTo>
                  <a:lnTo>
                    <a:pt x="170" y="5"/>
                  </a:lnTo>
                  <a:lnTo>
                    <a:pt x="170" y="5"/>
                  </a:lnTo>
                  <a:lnTo>
                    <a:pt x="170" y="5"/>
                  </a:lnTo>
                  <a:lnTo>
                    <a:pt x="172" y="5"/>
                  </a:lnTo>
                  <a:lnTo>
                    <a:pt x="172" y="5"/>
                  </a:lnTo>
                  <a:lnTo>
                    <a:pt x="172" y="5"/>
                  </a:lnTo>
                  <a:lnTo>
                    <a:pt x="175" y="5"/>
                  </a:lnTo>
                  <a:lnTo>
                    <a:pt x="175" y="5"/>
                  </a:lnTo>
                  <a:lnTo>
                    <a:pt x="175" y="5"/>
                  </a:lnTo>
                  <a:lnTo>
                    <a:pt x="177" y="5"/>
                  </a:lnTo>
                  <a:lnTo>
                    <a:pt x="177" y="5"/>
                  </a:lnTo>
                  <a:lnTo>
                    <a:pt x="177" y="5"/>
                  </a:lnTo>
                  <a:lnTo>
                    <a:pt x="177" y="5"/>
                  </a:lnTo>
                  <a:lnTo>
                    <a:pt x="179" y="5"/>
                  </a:lnTo>
                  <a:lnTo>
                    <a:pt x="179" y="5"/>
                  </a:lnTo>
                  <a:lnTo>
                    <a:pt x="179" y="5"/>
                  </a:lnTo>
                  <a:lnTo>
                    <a:pt x="182" y="5"/>
                  </a:lnTo>
                  <a:lnTo>
                    <a:pt x="182" y="5"/>
                  </a:lnTo>
                  <a:lnTo>
                    <a:pt x="182" y="5"/>
                  </a:lnTo>
                  <a:lnTo>
                    <a:pt x="184" y="5"/>
                  </a:lnTo>
                  <a:lnTo>
                    <a:pt x="184" y="5"/>
                  </a:lnTo>
                  <a:lnTo>
                    <a:pt x="184" y="5"/>
                  </a:lnTo>
                  <a:lnTo>
                    <a:pt x="187" y="5"/>
                  </a:lnTo>
                  <a:lnTo>
                    <a:pt x="187" y="5"/>
                  </a:lnTo>
                  <a:lnTo>
                    <a:pt x="187" y="5"/>
                  </a:lnTo>
                  <a:lnTo>
                    <a:pt x="187" y="5"/>
                  </a:lnTo>
                  <a:lnTo>
                    <a:pt x="187" y="3"/>
                  </a:lnTo>
                  <a:lnTo>
                    <a:pt x="189" y="3"/>
                  </a:lnTo>
                  <a:lnTo>
                    <a:pt x="189" y="3"/>
                  </a:lnTo>
                  <a:lnTo>
                    <a:pt x="189" y="3"/>
                  </a:lnTo>
                  <a:lnTo>
                    <a:pt x="189" y="0"/>
                  </a:lnTo>
                  <a:lnTo>
                    <a:pt x="191" y="0"/>
                  </a:lnTo>
                  <a:lnTo>
                    <a:pt x="191" y="0"/>
                  </a:lnTo>
                  <a:lnTo>
                    <a:pt x="191" y="0"/>
                  </a:lnTo>
                  <a:lnTo>
                    <a:pt x="191" y="3"/>
                  </a:lnTo>
                  <a:lnTo>
                    <a:pt x="194" y="3"/>
                  </a:lnTo>
                  <a:lnTo>
                    <a:pt x="194" y="3"/>
                  </a:lnTo>
                  <a:lnTo>
                    <a:pt x="194" y="3"/>
                  </a:lnTo>
                  <a:lnTo>
                    <a:pt x="194" y="3"/>
                  </a:lnTo>
                  <a:lnTo>
                    <a:pt x="196" y="3"/>
                  </a:lnTo>
                  <a:lnTo>
                    <a:pt x="196" y="3"/>
                  </a:lnTo>
                  <a:lnTo>
                    <a:pt x="196" y="5"/>
                  </a:lnTo>
                  <a:lnTo>
                    <a:pt x="196" y="5"/>
                  </a:lnTo>
                  <a:lnTo>
                    <a:pt x="194" y="5"/>
                  </a:lnTo>
                  <a:lnTo>
                    <a:pt x="194" y="5"/>
                  </a:lnTo>
                  <a:lnTo>
                    <a:pt x="194" y="5"/>
                  </a:lnTo>
                  <a:lnTo>
                    <a:pt x="194" y="7"/>
                  </a:lnTo>
                  <a:lnTo>
                    <a:pt x="194" y="7"/>
                  </a:lnTo>
                  <a:lnTo>
                    <a:pt x="194" y="7"/>
                  </a:lnTo>
                  <a:lnTo>
                    <a:pt x="194" y="7"/>
                  </a:lnTo>
                  <a:lnTo>
                    <a:pt x="196" y="7"/>
                  </a:lnTo>
                  <a:lnTo>
                    <a:pt x="196" y="7"/>
                  </a:lnTo>
                  <a:lnTo>
                    <a:pt x="196" y="10"/>
                  </a:lnTo>
                  <a:lnTo>
                    <a:pt x="196" y="10"/>
                  </a:lnTo>
                  <a:lnTo>
                    <a:pt x="198" y="10"/>
                  </a:lnTo>
                  <a:lnTo>
                    <a:pt x="198" y="10"/>
                  </a:lnTo>
                  <a:lnTo>
                    <a:pt x="198" y="12"/>
                  </a:lnTo>
                  <a:lnTo>
                    <a:pt x="198" y="12"/>
                  </a:lnTo>
                  <a:lnTo>
                    <a:pt x="201" y="12"/>
                  </a:lnTo>
                  <a:lnTo>
                    <a:pt x="201" y="12"/>
                  </a:lnTo>
                  <a:lnTo>
                    <a:pt x="201" y="12"/>
                  </a:lnTo>
                  <a:lnTo>
                    <a:pt x="201" y="12"/>
                  </a:lnTo>
                  <a:lnTo>
                    <a:pt x="203" y="12"/>
                  </a:lnTo>
                  <a:lnTo>
                    <a:pt x="203" y="12"/>
                  </a:lnTo>
                  <a:lnTo>
                    <a:pt x="205" y="12"/>
                  </a:lnTo>
                  <a:lnTo>
                    <a:pt x="205" y="12"/>
                  </a:lnTo>
                  <a:lnTo>
                    <a:pt x="205" y="12"/>
                  </a:lnTo>
                  <a:lnTo>
                    <a:pt x="208" y="12"/>
                  </a:lnTo>
                  <a:lnTo>
                    <a:pt x="208" y="12"/>
                  </a:lnTo>
                  <a:lnTo>
                    <a:pt x="208" y="12"/>
                  </a:lnTo>
                  <a:lnTo>
                    <a:pt x="210" y="12"/>
                  </a:lnTo>
                  <a:lnTo>
                    <a:pt x="210" y="12"/>
                  </a:lnTo>
                  <a:lnTo>
                    <a:pt x="210" y="10"/>
                  </a:lnTo>
                  <a:lnTo>
                    <a:pt x="210" y="10"/>
                  </a:lnTo>
                  <a:lnTo>
                    <a:pt x="213" y="10"/>
                  </a:lnTo>
                  <a:lnTo>
                    <a:pt x="213" y="10"/>
                  </a:lnTo>
                  <a:lnTo>
                    <a:pt x="213" y="10"/>
                  </a:lnTo>
                  <a:lnTo>
                    <a:pt x="213" y="12"/>
                  </a:lnTo>
                  <a:lnTo>
                    <a:pt x="215" y="12"/>
                  </a:lnTo>
                  <a:lnTo>
                    <a:pt x="215" y="12"/>
                  </a:lnTo>
                  <a:lnTo>
                    <a:pt x="215" y="12"/>
                  </a:lnTo>
                  <a:lnTo>
                    <a:pt x="215" y="15"/>
                  </a:lnTo>
                  <a:lnTo>
                    <a:pt x="217" y="15"/>
                  </a:lnTo>
                  <a:lnTo>
                    <a:pt x="217" y="15"/>
                  </a:lnTo>
                  <a:lnTo>
                    <a:pt x="217" y="17"/>
                  </a:lnTo>
                  <a:lnTo>
                    <a:pt x="217" y="17"/>
                  </a:lnTo>
                  <a:lnTo>
                    <a:pt x="217" y="17"/>
                  </a:lnTo>
                  <a:lnTo>
                    <a:pt x="217" y="17"/>
                  </a:lnTo>
                  <a:lnTo>
                    <a:pt x="217" y="19"/>
                  </a:lnTo>
                  <a:lnTo>
                    <a:pt x="217" y="19"/>
                  </a:lnTo>
                  <a:lnTo>
                    <a:pt x="217" y="19"/>
                  </a:lnTo>
                  <a:lnTo>
                    <a:pt x="220" y="19"/>
                  </a:lnTo>
                  <a:lnTo>
                    <a:pt x="220" y="22"/>
                  </a:lnTo>
                  <a:lnTo>
                    <a:pt x="220" y="22"/>
                  </a:lnTo>
                  <a:lnTo>
                    <a:pt x="220" y="22"/>
                  </a:lnTo>
                  <a:lnTo>
                    <a:pt x="220" y="22"/>
                  </a:lnTo>
                  <a:lnTo>
                    <a:pt x="222" y="22"/>
                  </a:lnTo>
                  <a:lnTo>
                    <a:pt x="222" y="24"/>
                  </a:lnTo>
                  <a:lnTo>
                    <a:pt x="222" y="24"/>
                  </a:lnTo>
                  <a:lnTo>
                    <a:pt x="222" y="22"/>
                  </a:lnTo>
                  <a:lnTo>
                    <a:pt x="224" y="22"/>
                  </a:lnTo>
                  <a:lnTo>
                    <a:pt x="224" y="22"/>
                  </a:lnTo>
                  <a:lnTo>
                    <a:pt x="224" y="22"/>
                  </a:lnTo>
                  <a:lnTo>
                    <a:pt x="224" y="22"/>
                  </a:lnTo>
                  <a:lnTo>
                    <a:pt x="224" y="19"/>
                  </a:lnTo>
                  <a:lnTo>
                    <a:pt x="227" y="19"/>
                  </a:lnTo>
                  <a:lnTo>
                    <a:pt x="227" y="19"/>
                  </a:lnTo>
                  <a:lnTo>
                    <a:pt x="227" y="19"/>
                  </a:lnTo>
                  <a:lnTo>
                    <a:pt x="229" y="19"/>
                  </a:lnTo>
                  <a:lnTo>
                    <a:pt x="229" y="19"/>
                  </a:lnTo>
                  <a:lnTo>
                    <a:pt x="232" y="19"/>
                  </a:lnTo>
                  <a:lnTo>
                    <a:pt x="232" y="19"/>
                  </a:lnTo>
                  <a:lnTo>
                    <a:pt x="232" y="19"/>
                  </a:lnTo>
                  <a:lnTo>
                    <a:pt x="232" y="22"/>
                  </a:lnTo>
                  <a:lnTo>
                    <a:pt x="234" y="22"/>
                  </a:lnTo>
                  <a:lnTo>
                    <a:pt x="234" y="22"/>
                  </a:lnTo>
                  <a:lnTo>
                    <a:pt x="234" y="22"/>
                  </a:lnTo>
                  <a:lnTo>
                    <a:pt x="234" y="22"/>
                  </a:lnTo>
                  <a:lnTo>
                    <a:pt x="234" y="24"/>
                  </a:lnTo>
                  <a:lnTo>
                    <a:pt x="234" y="24"/>
                  </a:lnTo>
                  <a:lnTo>
                    <a:pt x="236" y="24"/>
                  </a:lnTo>
                  <a:lnTo>
                    <a:pt x="236" y="26"/>
                  </a:lnTo>
                  <a:lnTo>
                    <a:pt x="236" y="26"/>
                  </a:lnTo>
                  <a:lnTo>
                    <a:pt x="239" y="26"/>
                  </a:lnTo>
                  <a:lnTo>
                    <a:pt x="239" y="26"/>
                  </a:lnTo>
                  <a:lnTo>
                    <a:pt x="239" y="26"/>
                  </a:lnTo>
                  <a:lnTo>
                    <a:pt x="241" y="26"/>
                  </a:lnTo>
                  <a:lnTo>
                    <a:pt x="241" y="26"/>
                  </a:lnTo>
                  <a:lnTo>
                    <a:pt x="241" y="26"/>
                  </a:lnTo>
                  <a:lnTo>
                    <a:pt x="243" y="26"/>
                  </a:lnTo>
                  <a:lnTo>
                    <a:pt x="243" y="26"/>
                  </a:lnTo>
                  <a:lnTo>
                    <a:pt x="243" y="26"/>
                  </a:lnTo>
                  <a:lnTo>
                    <a:pt x="243" y="26"/>
                  </a:lnTo>
                  <a:lnTo>
                    <a:pt x="246" y="26"/>
                  </a:lnTo>
                  <a:lnTo>
                    <a:pt x="246" y="29"/>
                  </a:lnTo>
                  <a:lnTo>
                    <a:pt x="246" y="29"/>
                  </a:lnTo>
                  <a:lnTo>
                    <a:pt x="246" y="29"/>
                  </a:lnTo>
                  <a:lnTo>
                    <a:pt x="246" y="26"/>
                  </a:lnTo>
                  <a:lnTo>
                    <a:pt x="248" y="26"/>
                  </a:lnTo>
                  <a:lnTo>
                    <a:pt x="248" y="26"/>
                  </a:lnTo>
                  <a:lnTo>
                    <a:pt x="248" y="26"/>
                  </a:lnTo>
                  <a:lnTo>
                    <a:pt x="248" y="26"/>
                  </a:lnTo>
                  <a:lnTo>
                    <a:pt x="250" y="26"/>
                  </a:lnTo>
                  <a:lnTo>
                    <a:pt x="250" y="26"/>
                  </a:lnTo>
                  <a:lnTo>
                    <a:pt x="250" y="26"/>
                  </a:lnTo>
                  <a:lnTo>
                    <a:pt x="250" y="26"/>
                  </a:lnTo>
                  <a:lnTo>
                    <a:pt x="250" y="26"/>
                  </a:lnTo>
                  <a:lnTo>
                    <a:pt x="253" y="26"/>
                  </a:lnTo>
                  <a:lnTo>
                    <a:pt x="253" y="29"/>
                  </a:lnTo>
                  <a:lnTo>
                    <a:pt x="253" y="29"/>
                  </a:lnTo>
                  <a:lnTo>
                    <a:pt x="253" y="29"/>
                  </a:lnTo>
                  <a:lnTo>
                    <a:pt x="253" y="29"/>
                  </a:lnTo>
                  <a:lnTo>
                    <a:pt x="255" y="29"/>
                  </a:lnTo>
                  <a:lnTo>
                    <a:pt x="255" y="29"/>
                  </a:lnTo>
                  <a:lnTo>
                    <a:pt x="258" y="29"/>
                  </a:lnTo>
                  <a:lnTo>
                    <a:pt x="258" y="29"/>
                  </a:lnTo>
                  <a:lnTo>
                    <a:pt x="258" y="29"/>
                  </a:lnTo>
                  <a:lnTo>
                    <a:pt x="258" y="31"/>
                  </a:lnTo>
                  <a:lnTo>
                    <a:pt x="260" y="31"/>
                  </a:lnTo>
                  <a:lnTo>
                    <a:pt x="260" y="31"/>
                  </a:lnTo>
                  <a:lnTo>
                    <a:pt x="260" y="31"/>
                  </a:lnTo>
                  <a:lnTo>
                    <a:pt x="262" y="31"/>
                  </a:lnTo>
                  <a:lnTo>
                    <a:pt x="262" y="31"/>
                  </a:lnTo>
                  <a:lnTo>
                    <a:pt x="262" y="31"/>
                  </a:lnTo>
                  <a:lnTo>
                    <a:pt x="265" y="31"/>
                  </a:lnTo>
                  <a:lnTo>
                    <a:pt x="265" y="31"/>
                  </a:lnTo>
                  <a:lnTo>
                    <a:pt x="265" y="31"/>
                  </a:lnTo>
                  <a:lnTo>
                    <a:pt x="265" y="31"/>
                  </a:lnTo>
                  <a:lnTo>
                    <a:pt x="265" y="31"/>
                  </a:lnTo>
                  <a:lnTo>
                    <a:pt x="265" y="31"/>
                  </a:lnTo>
                  <a:lnTo>
                    <a:pt x="267" y="31"/>
                  </a:lnTo>
                  <a:lnTo>
                    <a:pt x="267" y="31"/>
                  </a:lnTo>
                  <a:lnTo>
                    <a:pt x="267" y="31"/>
                  </a:lnTo>
                  <a:lnTo>
                    <a:pt x="267" y="29"/>
                  </a:lnTo>
                  <a:lnTo>
                    <a:pt x="269" y="29"/>
                  </a:lnTo>
                  <a:lnTo>
                    <a:pt x="269" y="29"/>
                  </a:lnTo>
                  <a:lnTo>
                    <a:pt x="269" y="31"/>
                  </a:lnTo>
                  <a:lnTo>
                    <a:pt x="272" y="31"/>
                  </a:lnTo>
                  <a:lnTo>
                    <a:pt x="272" y="29"/>
                  </a:lnTo>
                  <a:lnTo>
                    <a:pt x="272" y="29"/>
                  </a:lnTo>
                  <a:lnTo>
                    <a:pt x="272" y="29"/>
                  </a:lnTo>
                  <a:lnTo>
                    <a:pt x="272" y="29"/>
                  </a:lnTo>
                  <a:lnTo>
                    <a:pt x="274" y="29"/>
                  </a:lnTo>
                  <a:lnTo>
                    <a:pt x="274" y="29"/>
                  </a:lnTo>
                  <a:lnTo>
                    <a:pt x="276" y="29"/>
                  </a:lnTo>
                  <a:lnTo>
                    <a:pt x="276" y="29"/>
                  </a:lnTo>
                  <a:lnTo>
                    <a:pt x="276" y="29"/>
                  </a:lnTo>
                  <a:lnTo>
                    <a:pt x="279" y="29"/>
                  </a:lnTo>
                  <a:lnTo>
                    <a:pt x="279" y="26"/>
                  </a:lnTo>
                  <a:lnTo>
                    <a:pt x="279" y="26"/>
                  </a:lnTo>
                  <a:lnTo>
                    <a:pt x="279" y="26"/>
                  </a:lnTo>
                  <a:lnTo>
                    <a:pt x="281" y="26"/>
                  </a:lnTo>
                  <a:lnTo>
                    <a:pt x="281" y="26"/>
                  </a:lnTo>
                  <a:lnTo>
                    <a:pt x="284" y="26"/>
                  </a:lnTo>
                  <a:lnTo>
                    <a:pt x="284" y="26"/>
                  </a:lnTo>
                  <a:lnTo>
                    <a:pt x="284" y="26"/>
                  </a:lnTo>
                  <a:lnTo>
                    <a:pt x="286" y="26"/>
                  </a:lnTo>
                  <a:lnTo>
                    <a:pt x="286" y="26"/>
                  </a:lnTo>
                  <a:lnTo>
                    <a:pt x="286" y="26"/>
                  </a:lnTo>
                  <a:lnTo>
                    <a:pt x="286" y="26"/>
                  </a:lnTo>
                  <a:lnTo>
                    <a:pt x="288" y="26"/>
                  </a:lnTo>
                  <a:lnTo>
                    <a:pt x="288" y="26"/>
                  </a:lnTo>
                  <a:lnTo>
                    <a:pt x="288" y="26"/>
                  </a:lnTo>
                  <a:lnTo>
                    <a:pt x="291" y="26"/>
                  </a:lnTo>
                  <a:lnTo>
                    <a:pt x="291" y="29"/>
                  </a:lnTo>
                  <a:lnTo>
                    <a:pt x="291" y="29"/>
                  </a:lnTo>
                  <a:lnTo>
                    <a:pt x="291" y="29"/>
                  </a:lnTo>
                  <a:lnTo>
                    <a:pt x="293" y="29"/>
                  </a:lnTo>
                  <a:lnTo>
                    <a:pt x="293" y="29"/>
                  </a:lnTo>
                  <a:lnTo>
                    <a:pt x="293" y="29"/>
                  </a:lnTo>
                  <a:lnTo>
                    <a:pt x="293" y="29"/>
                  </a:lnTo>
                  <a:lnTo>
                    <a:pt x="295" y="29"/>
                  </a:lnTo>
                  <a:lnTo>
                    <a:pt x="295" y="29"/>
                  </a:lnTo>
                  <a:lnTo>
                    <a:pt x="295" y="31"/>
                  </a:lnTo>
                  <a:lnTo>
                    <a:pt x="298" y="31"/>
                  </a:lnTo>
                  <a:lnTo>
                    <a:pt x="298" y="29"/>
                  </a:lnTo>
                  <a:lnTo>
                    <a:pt x="298" y="29"/>
                  </a:lnTo>
                  <a:lnTo>
                    <a:pt x="298" y="29"/>
                  </a:lnTo>
                  <a:lnTo>
                    <a:pt x="300" y="29"/>
                  </a:lnTo>
                  <a:lnTo>
                    <a:pt x="300" y="31"/>
                  </a:lnTo>
                  <a:lnTo>
                    <a:pt x="300" y="31"/>
                  </a:lnTo>
                  <a:lnTo>
                    <a:pt x="300" y="31"/>
                  </a:lnTo>
                  <a:lnTo>
                    <a:pt x="300" y="31"/>
                  </a:lnTo>
                  <a:lnTo>
                    <a:pt x="303" y="31"/>
                  </a:lnTo>
                  <a:lnTo>
                    <a:pt x="303" y="31"/>
                  </a:lnTo>
                  <a:lnTo>
                    <a:pt x="303" y="31"/>
                  </a:lnTo>
                  <a:lnTo>
                    <a:pt x="305" y="31"/>
                  </a:lnTo>
                  <a:lnTo>
                    <a:pt x="305" y="29"/>
                  </a:lnTo>
                  <a:lnTo>
                    <a:pt x="305" y="29"/>
                  </a:lnTo>
                  <a:lnTo>
                    <a:pt x="305" y="29"/>
                  </a:lnTo>
                  <a:lnTo>
                    <a:pt x="305" y="29"/>
                  </a:lnTo>
                  <a:lnTo>
                    <a:pt x="307" y="29"/>
                  </a:lnTo>
                  <a:lnTo>
                    <a:pt x="307" y="29"/>
                  </a:lnTo>
                  <a:lnTo>
                    <a:pt x="307" y="29"/>
                  </a:lnTo>
                  <a:lnTo>
                    <a:pt x="310" y="29"/>
                  </a:lnTo>
                  <a:lnTo>
                    <a:pt x="310" y="29"/>
                  </a:lnTo>
                  <a:lnTo>
                    <a:pt x="310" y="26"/>
                  </a:lnTo>
                  <a:lnTo>
                    <a:pt x="312" y="26"/>
                  </a:lnTo>
                  <a:lnTo>
                    <a:pt x="312" y="26"/>
                  </a:lnTo>
                  <a:lnTo>
                    <a:pt x="312" y="26"/>
                  </a:lnTo>
                  <a:lnTo>
                    <a:pt x="312" y="26"/>
                  </a:lnTo>
                  <a:lnTo>
                    <a:pt x="314" y="26"/>
                  </a:lnTo>
                  <a:lnTo>
                    <a:pt x="314" y="26"/>
                  </a:lnTo>
                  <a:lnTo>
                    <a:pt x="314" y="26"/>
                  </a:lnTo>
                  <a:lnTo>
                    <a:pt x="317" y="26"/>
                  </a:lnTo>
                  <a:lnTo>
                    <a:pt x="317" y="24"/>
                  </a:lnTo>
                  <a:lnTo>
                    <a:pt x="317" y="24"/>
                  </a:lnTo>
                  <a:lnTo>
                    <a:pt x="317" y="24"/>
                  </a:lnTo>
                  <a:lnTo>
                    <a:pt x="319" y="24"/>
                  </a:lnTo>
                  <a:lnTo>
                    <a:pt x="319" y="24"/>
                  </a:lnTo>
                  <a:lnTo>
                    <a:pt x="319" y="24"/>
                  </a:lnTo>
                  <a:lnTo>
                    <a:pt x="319" y="24"/>
                  </a:lnTo>
                  <a:lnTo>
                    <a:pt x="321" y="24"/>
                  </a:lnTo>
                  <a:lnTo>
                    <a:pt x="321" y="24"/>
                  </a:lnTo>
                  <a:lnTo>
                    <a:pt x="321" y="22"/>
                  </a:lnTo>
                  <a:lnTo>
                    <a:pt x="324" y="22"/>
                  </a:lnTo>
                  <a:lnTo>
                    <a:pt x="324" y="22"/>
                  </a:lnTo>
                  <a:lnTo>
                    <a:pt x="324" y="22"/>
                  </a:lnTo>
                  <a:lnTo>
                    <a:pt x="324" y="22"/>
                  </a:lnTo>
                  <a:lnTo>
                    <a:pt x="326" y="22"/>
                  </a:lnTo>
                  <a:lnTo>
                    <a:pt x="326" y="19"/>
                  </a:lnTo>
                  <a:lnTo>
                    <a:pt x="326" y="19"/>
                  </a:lnTo>
                  <a:lnTo>
                    <a:pt x="326" y="19"/>
                  </a:lnTo>
                  <a:lnTo>
                    <a:pt x="326" y="19"/>
                  </a:lnTo>
                  <a:lnTo>
                    <a:pt x="329" y="19"/>
                  </a:lnTo>
                  <a:lnTo>
                    <a:pt x="329" y="19"/>
                  </a:lnTo>
                  <a:lnTo>
                    <a:pt x="329" y="17"/>
                  </a:lnTo>
                  <a:lnTo>
                    <a:pt x="331" y="17"/>
                  </a:lnTo>
                  <a:lnTo>
                    <a:pt x="331" y="17"/>
                  </a:lnTo>
                  <a:lnTo>
                    <a:pt x="331" y="17"/>
                  </a:lnTo>
                  <a:lnTo>
                    <a:pt x="331" y="17"/>
                  </a:lnTo>
                  <a:lnTo>
                    <a:pt x="331" y="17"/>
                  </a:lnTo>
                  <a:lnTo>
                    <a:pt x="333" y="17"/>
                  </a:lnTo>
                  <a:lnTo>
                    <a:pt x="333" y="17"/>
                  </a:lnTo>
                  <a:lnTo>
                    <a:pt x="333" y="17"/>
                  </a:lnTo>
                  <a:lnTo>
                    <a:pt x="333" y="17"/>
                  </a:lnTo>
                  <a:lnTo>
                    <a:pt x="336" y="17"/>
                  </a:lnTo>
                  <a:lnTo>
                    <a:pt x="336" y="17"/>
                  </a:lnTo>
                  <a:lnTo>
                    <a:pt x="336" y="17"/>
                  </a:lnTo>
                  <a:lnTo>
                    <a:pt x="338" y="17"/>
                  </a:lnTo>
                  <a:lnTo>
                    <a:pt x="338" y="17"/>
                  </a:lnTo>
                  <a:lnTo>
                    <a:pt x="338" y="17"/>
                  </a:lnTo>
                  <a:lnTo>
                    <a:pt x="338" y="17"/>
                  </a:lnTo>
                  <a:lnTo>
                    <a:pt x="340" y="17"/>
                  </a:lnTo>
                  <a:lnTo>
                    <a:pt x="340" y="17"/>
                  </a:lnTo>
                  <a:lnTo>
                    <a:pt x="340" y="17"/>
                  </a:lnTo>
                  <a:lnTo>
                    <a:pt x="343" y="17"/>
                  </a:lnTo>
                  <a:lnTo>
                    <a:pt x="343" y="17"/>
                  </a:lnTo>
                  <a:lnTo>
                    <a:pt x="345" y="17"/>
                  </a:lnTo>
                  <a:lnTo>
                    <a:pt x="345" y="17"/>
                  </a:lnTo>
                  <a:lnTo>
                    <a:pt x="345" y="17"/>
                  </a:lnTo>
                  <a:lnTo>
                    <a:pt x="347" y="17"/>
                  </a:lnTo>
                  <a:lnTo>
                    <a:pt x="347" y="17"/>
                  </a:lnTo>
                  <a:lnTo>
                    <a:pt x="350" y="17"/>
                  </a:lnTo>
                  <a:lnTo>
                    <a:pt x="350" y="17"/>
                  </a:lnTo>
                  <a:lnTo>
                    <a:pt x="350" y="17"/>
                  </a:lnTo>
                  <a:lnTo>
                    <a:pt x="350" y="17"/>
                  </a:lnTo>
                  <a:lnTo>
                    <a:pt x="352" y="17"/>
                  </a:lnTo>
                  <a:lnTo>
                    <a:pt x="352" y="17"/>
                  </a:lnTo>
                  <a:lnTo>
                    <a:pt x="352" y="17"/>
                  </a:lnTo>
                  <a:lnTo>
                    <a:pt x="352" y="17"/>
                  </a:lnTo>
                  <a:lnTo>
                    <a:pt x="355" y="17"/>
                  </a:lnTo>
                  <a:lnTo>
                    <a:pt x="355" y="17"/>
                  </a:lnTo>
                  <a:lnTo>
                    <a:pt x="355" y="15"/>
                  </a:lnTo>
                  <a:lnTo>
                    <a:pt x="355" y="15"/>
                  </a:lnTo>
                  <a:lnTo>
                    <a:pt x="357" y="15"/>
                  </a:lnTo>
                  <a:lnTo>
                    <a:pt x="357" y="15"/>
                  </a:lnTo>
                  <a:lnTo>
                    <a:pt x="357" y="15"/>
                  </a:lnTo>
                  <a:lnTo>
                    <a:pt x="359" y="15"/>
                  </a:lnTo>
                  <a:lnTo>
                    <a:pt x="359" y="15"/>
                  </a:lnTo>
                  <a:lnTo>
                    <a:pt x="359" y="17"/>
                  </a:lnTo>
                  <a:lnTo>
                    <a:pt x="359" y="17"/>
                  </a:lnTo>
                  <a:lnTo>
                    <a:pt x="359" y="17"/>
                  </a:lnTo>
                  <a:lnTo>
                    <a:pt x="359" y="17"/>
                  </a:lnTo>
                  <a:lnTo>
                    <a:pt x="359" y="17"/>
                  </a:lnTo>
                  <a:lnTo>
                    <a:pt x="362" y="17"/>
                  </a:lnTo>
                  <a:lnTo>
                    <a:pt x="362" y="17"/>
                  </a:lnTo>
                  <a:lnTo>
                    <a:pt x="362" y="17"/>
                  </a:lnTo>
                  <a:lnTo>
                    <a:pt x="362" y="19"/>
                  </a:lnTo>
                  <a:lnTo>
                    <a:pt x="364" y="19"/>
                  </a:lnTo>
                  <a:lnTo>
                    <a:pt x="364" y="19"/>
                  </a:lnTo>
                  <a:lnTo>
                    <a:pt x="364" y="19"/>
                  </a:lnTo>
                  <a:lnTo>
                    <a:pt x="364" y="19"/>
                  </a:lnTo>
                  <a:lnTo>
                    <a:pt x="364" y="22"/>
                  </a:lnTo>
                  <a:lnTo>
                    <a:pt x="366" y="22"/>
                  </a:lnTo>
                  <a:lnTo>
                    <a:pt x="366" y="22"/>
                  </a:lnTo>
                  <a:lnTo>
                    <a:pt x="366" y="22"/>
                  </a:lnTo>
                  <a:lnTo>
                    <a:pt x="366" y="24"/>
                  </a:lnTo>
                  <a:lnTo>
                    <a:pt x="366" y="24"/>
                  </a:lnTo>
                  <a:lnTo>
                    <a:pt x="366" y="24"/>
                  </a:lnTo>
                  <a:lnTo>
                    <a:pt x="369" y="24"/>
                  </a:lnTo>
                  <a:lnTo>
                    <a:pt x="369" y="26"/>
                  </a:lnTo>
                  <a:lnTo>
                    <a:pt x="369" y="26"/>
                  </a:lnTo>
                  <a:lnTo>
                    <a:pt x="369" y="24"/>
                  </a:lnTo>
                  <a:lnTo>
                    <a:pt x="371" y="24"/>
                  </a:lnTo>
                  <a:lnTo>
                    <a:pt x="371" y="24"/>
                  </a:lnTo>
                  <a:lnTo>
                    <a:pt x="371" y="24"/>
                  </a:lnTo>
                  <a:lnTo>
                    <a:pt x="371" y="26"/>
                  </a:lnTo>
                  <a:lnTo>
                    <a:pt x="374" y="26"/>
                  </a:lnTo>
                  <a:lnTo>
                    <a:pt x="374" y="26"/>
                  </a:lnTo>
                  <a:lnTo>
                    <a:pt x="374" y="26"/>
                  </a:lnTo>
                  <a:lnTo>
                    <a:pt x="374" y="29"/>
                  </a:lnTo>
                  <a:lnTo>
                    <a:pt x="374" y="29"/>
                  </a:lnTo>
                  <a:lnTo>
                    <a:pt x="374" y="29"/>
                  </a:lnTo>
                  <a:lnTo>
                    <a:pt x="374" y="29"/>
                  </a:lnTo>
                  <a:lnTo>
                    <a:pt x="376" y="29"/>
                  </a:lnTo>
                  <a:lnTo>
                    <a:pt x="376" y="29"/>
                  </a:lnTo>
                  <a:lnTo>
                    <a:pt x="376" y="31"/>
                  </a:lnTo>
                  <a:lnTo>
                    <a:pt x="378" y="31"/>
                  </a:lnTo>
                  <a:lnTo>
                    <a:pt x="378" y="31"/>
                  </a:lnTo>
                  <a:lnTo>
                    <a:pt x="378" y="34"/>
                  </a:lnTo>
                  <a:lnTo>
                    <a:pt x="378" y="34"/>
                  </a:lnTo>
                  <a:lnTo>
                    <a:pt x="378" y="34"/>
                  </a:lnTo>
                  <a:lnTo>
                    <a:pt x="378" y="36"/>
                  </a:lnTo>
                  <a:lnTo>
                    <a:pt x="378" y="36"/>
                  </a:lnTo>
                  <a:lnTo>
                    <a:pt x="378" y="36"/>
                  </a:lnTo>
                  <a:lnTo>
                    <a:pt x="378" y="36"/>
                  </a:lnTo>
                  <a:lnTo>
                    <a:pt x="378" y="38"/>
                  </a:lnTo>
                  <a:lnTo>
                    <a:pt x="378" y="38"/>
                  </a:lnTo>
                  <a:lnTo>
                    <a:pt x="378" y="38"/>
                  </a:lnTo>
                  <a:lnTo>
                    <a:pt x="378" y="41"/>
                  </a:lnTo>
                  <a:lnTo>
                    <a:pt x="378" y="41"/>
                  </a:lnTo>
                  <a:lnTo>
                    <a:pt x="378" y="41"/>
                  </a:lnTo>
                  <a:lnTo>
                    <a:pt x="376" y="41"/>
                  </a:lnTo>
                  <a:lnTo>
                    <a:pt x="376" y="43"/>
                  </a:lnTo>
                  <a:lnTo>
                    <a:pt x="376" y="43"/>
                  </a:lnTo>
                  <a:lnTo>
                    <a:pt x="374" y="43"/>
                  </a:lnTo>
                  <a:lnTo>
                    <a:pt x="374" y="43"/>
                  </a:lnTo>
                  <a:lnTo>
                    <a:pt x="376" y="43"/>
                  </a:lnTo>
                  <a:lnTo>
                    <a:pt x="376" y="45"/>
                  </a:lnTo>
                  <a:lnTo>
                    <a:pt x="376" y="45"/>
                  </a:lnTo>
                  <a:lnTo>
                    <a:pt x="376" y="45"/>
                  </a:lnTo>
                  <a:lnTo>
                    <a:pt x="376" y="45"/>
                  </a:lnTo>
                  <a:lnTo>
                    <a:pt x="376" y="48"/>
                  </a:lnTo>
                  <a:lnTo>
                    <a:pt x="376" y="48"/>
                  </a:lnTo>
                  <a:lnTo>
                    <a:pt x="376" y="48"/>
                  </a:lnTo>
                  <a:lnTo>
                    <a:pt x="378" y="48"/>
                  </a:lnTo>
                  <a:lnTo>
                    <a:pt x="378" y="48"/>
                  </a:lnTo>
                  <a:lnTo>
                    <a:pt x="378" y="50"/>
                  </a:lnTo>
                  <a:lnTo>
                    <a:pt x="378" y="50"/>
                  </a:lnTo>
                  <a:lnTo>
                    <a:pt x="378" y="50"/>
                  </a:lnTo>
                  <a:lnTo>
                    <a:pt x="378" y="50"/>
                  </a:lnTo>
                  <a:lnTo>
                    <a:pt x="378" y="52"/>
                  </a:lnTo>
                  <a:lnTo>
                    <a:pt x="378" y="52"/>
                  </a:lnTo>
                  <a:lnTo>
                    <a:pt x="378" y="52"/>
                  </a:lnTo>
                  <a:lnTo>
                    <a:pt x="378" y="52"/>
                  </a:lnTo>
                  <a:lnTo>
                    <a:pt x="381" y="52"/>
                  </a:lnTo>
                  <a:lnTo>
                    <a:pt x="381" y="55"/>
                  </a:lnTo>
                  <a:lnTo>
                    <a:pt x="381" y="55"/>
                  </a:lnTo>
                  <a:lnTo>
                    <a:pt x="383" y="55"/>
                  </a:lnTo>
                  <a:lnTo>
                    <a:pt x="383" y="55"/>
                  </a:lnTo>
                  <a:lnTo>
                    <a:pt x="383" y="55"/>
                  </a:lnTo>
                  <a:lnTo>
                    <a:pt x="383" y="55"/>
                  </a:lnTo>
                  <a:lnTo>
                    <a:pt x="383" y="55"/>
                  </a:lnTo>
                  <a:lnTo>
                    <a:pt x="385" y="55"/>
                  </a:lnTo>
                  <a:lnTo>
                    <a:pt x="385" y="55"/>
                  </a:lnTo>
                  <a:lnTo>
                    <a:pt x="385" y="55"/>
                  </a:lnTo>
                  <a:lnTo>
                    <a:pt x="388" y="55"/>
                  </a:lnTo>
                  <a:lnTo>
                    <a:pt x="388" y="55"/>
                  </a:lnTo>
                  <a:lnTo>
                    <a:pt x="390" y="55"/>
                  </a:lnTo>
                  <a:lnTo>
                    <a:pt x="390" y="55"/>
                  </a:lnTo>
                  <a:lnTo>
                    <a:pt x="390" y="55"/>
                  </a:lnTo>
                  <a:lnTo>
                    <a:pt x="392" y="55"/>
                  </a:lnTo>
                  <a:lnTo>
                    <a:pt x="392" y="55"/>
                  </a:lnTo>
                  <a:lnTo>
                    <a:pt x="392" y="55"/>
                  </a:lnTo>
                  <a:lnTo>
                    <a:pt x="392" y="55"/>
                  </a:lnTo>
                  <a:lnTo>
                    <a:pt x="395" y="55"/>
                  </a:lnTo>
                  <a:lnTo>
                    <a:pt x="395" y="57"/>
                  </a:lnTo>
                  <a:lnTo>
                    <a:pt x="395" y="57"/>
                  </a:lnTo>
                  <a:lnTo>
                    <a:pt x="395" y="57"/>
                  </a:lnTo>
                  <a:lnTo>
                    <a:pt x="397" y="57"/>
                  </a:lnTo>
                  <a:lnTo>
                    <a:pt x="397" y="57"/>
                  </a:lnTo>
                  <a:lnTo>
                    <a:pt x="397" y="57"/>
                  </a:lnTo>
                  <a:lnTo>
                    <a:pt x="397" y="60"/>
                  </a:lnTo>
                  <a:lnTo>
                    <a:pt x="397" y="60"/>
                  </a:lnTo>
                  <a:lnTo>
                    <a:pt x="397" y="60"/>
                  </a:lnTo>
                  <a:lnTo>
                    <a:pt x="400" y="60"/>
                  </a:lnTo>
                  <a:lnTo>
                    <a:pt x="400" y="60"/>
                  </a:lnTo>
                  <a:lnTo>
                    <a:pt x="400" y="62"/>
                  </a:lnTo>
                  <a:lnTo>
                    <a:pt x="400" y="62"/>
                  </a:lnTo>
                  <a:lnTo>
                    <a:pt x="400" y="62"/>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2" name="Freeform 262"/>
            <p:cNvSpPr>
              <a:spLocks/>
            </p:cNvSpPr>
            <p:nvPr/>
          </p:nvSpPr>
          <p:spPr bwMode="auto">
            <a:xfrm>
              <a:off x="2247900" y="1239838"/>
              <a:ext cx="5556250" cy="1471612"/>
            </a:xfrm>
            <a:custGeom>
              <a:avLst/>
              <a:gdLst/>
              <a:ahLst/>
              <a:cxnLst>
                <a:cxn ang="0">
                  <a:pos x="3226" y="207"/>
                </a:cxn>
                <a:cxn ang="0">
                  <a:pos x="3017" y="200"/>
                </a:cxn>
                <a:cxn ang="0">
                  <a:pos x="2665" y="159"/>
                </a:cxn>
                <a:cxn ang="0">
                  <a:pos x="2383" y="154"/>
                </a:cxn>
                <a:cxn ang="0">
                  <a:pos x="2191" y="147"/>
                </a:cxn>
                <a:cxn ang="0">
                  <a:pos x="2064" y="119"/>
                </a:cxn>
                <a:cxn ang="0">
                  <a:pos x="1803" y="93"/>
                </a:cxn>
                <a:cxn ang="0">
                  <a:pos x="1846" y="67"/>
                </a:cxn>
                <a:cxn ang="0">
                  <a:pos x="1690" y="5"/>
                </a:cxn>
                <a:cxn ang="0">
                  <a:pos x="1446" y="38"/>
                </a:cxn>
                <a:cxn ang="0">
                  <a:pos x="1233" y="81"/>
                </a:cxn>
                <a:cxn ang="0">
                  <a:pos x="1209" y="159"/>
                </a:cxn>
                <a:cxn ang="0">
                  <a:pos x="1067" y="143"/>
                </a:cxn>
                <a:cxn ang="0">
                  <a:pos x="1020" y="143"/>
                </a:cxn>
                <a:cxn ang="0">
                  <a:pos x="1077" y="249"/>
                </a:cxn>
                <a:cxn ang="0">
                  <a:pos x="944" y="282"/>
                </a:cxn>
                <a:cxn ang="0">
                  <a:pos x="968" y="150"/>
                </a:cxn>
                <a:cxn ang="0">
                  <a:pos x="852" y="197"/>
                </a:cxn>
                <a:cxn ang="0">
                  <a:pos x="712" y="197"/>
                </a:cxn>
                <a:cxn ang="0">
                  <a:pos x="643" y="228"/>
                </a:cxn>
                <a:cxn ang="0">
                  <a:pos x="433" y="273"/>
                </a:cxn>
                <a:cxn ang="0">
                  <a:pos x="357" y="294"/>
                </a:cxn>
                <a:cxn ang="0">
                  <a:pos x="229" y="346"/>
                </a:cxn>
                <a:cxn ang="0">
                  <a:pos x="120" y="275"/>
                </a:cxn>
                <a:cxn ang="0">
                  <a:pos x="220" y="228"/>
                </a:cxn>
                <a:cxn ang="0">
                  <a:pos x="47" y="249"/>
                </a:cxn>
                <a:cxn ang="0">
                  <a:pos x="78" y="365"/>
                </a:cxn>
                <a:cxn ang="0">
                  <a:pos x="52" y="451"/>
                </a:cxn>
                <a:cxn ang="0">
                  <a:pos x="49" y="557"/>
                </a:cxn>
                <a:cxn ang="0">
                  <a:pos x="144" y="647"/>
                </a:cxn>
                <a:cxn ang="0">
                  <a:pos x="274" y="726"/>
                </a:cxn>
                <a:cxn ang="0">
                  <a:pos x="208" y="820"/>
                </a:cxn>
                <a:cxn ang="0">
                  <a:pos x="374" y="889"/>
                </a:cxn>
                <a:cxn ang="0">
                  <a:pos x="430" y="854"/>
                </a:cxn>
                <a:cxn ang="0">
                  <a:pos x="433" y="761"/>
                </a:cxn>
                <a:cxn ang="0">
                  <a:pos x="499" y="664"/>
                </a:cxn>
                <a:cxn ang="0">
                  <a:pos x="672" y="683"/>
                </a:cxn>
                <a:cxn ang="0">
                  <a:pos x="724" y="609"/>
                </a:cxn>
                <a:cxn ang="0">
                  <a:pos x="937" y="574"/>
                </a:cxn>
                <a:cxn ang="0">
                  <a:pos x="1060" y="600"/>
                </a:cxn>
                <a:cxn ang="0">
                  <a:pos x="1162" y="681"/>
                </a:cxn>
                <a:cxn ang="0">
                  <a:pos x="1361" y="692"/>
                </a:cxn>
                <a:cxn ang="0">
                  <a:pos x="1529" y="659"/>
                </a:cxn>
                <a:cxn ang="0">
                  <a:pos x="1753" y="721"/>
                </a:cxn>
                <a:cxn ang="0">
                  <a:pos x="1976" y="702"/>
                </a:cxn>
                <a:cxn ang="0">
                  <a:pos x="2113" y="631"/>
                </a:cxn>
                <a:cxn ang="0">
                  <a:pos x="2217" y="742"/>
                </a:cxn>
                <a:cxn ang="0">
                  <a:pos x="2277" y="818"/>
                </a:cxn>
                <a:cxn ang="0">
                  <a:pos x="2243" y="884"/>
                </a:cxn>
                <a:cxn ang="0">
                  <a:pos x="2378" y="801"/>
                </a:cxn>
                <a:cxn ang="0">
                  <a:pos x="2449" y="645"/>
                </a:cxn>
                <a:cxn ang="0">
                  <a:pos x="2376" y="593"/>
                </a:cxn>
                <a:cxn ang="0">
                  <a:pos x="2402" y="519"/>
                </a:cxn>
                <a:cxn ang="0">
                  <a:pos x="2625" y="455"/>
                </a:cxn>
                <a:cxn ang="0">
                  <a:pos x="2771" y="422"/>
                </a:cxn>
                <a:cxn ang="0">
                  <a:pos x="2909" y="410"/>
                </a:cxn>
                <a:cxn ang="0">
                  <a:pos x="2878" y="453"/>
                </a:cxn>
                <a:cxn ang="0">
                  <a:pos x="2759" y="600"/>
                </a:cxn>
                <a:cxn ang="0">
                  <a:pos x="2861" y="593"/>
                </a:cxn>
                <a:cxn ang="0">
                  <a:pos x="2904" y="484"/>
                </a:cxn>
                <a:cxn ang="0">
                  <a:pos x="3062" y="446"/>
                </a:cxn>
                <a:cxn ang="0">
                  <a:pos x="3261" y="368"/>
                </a:cxn>
                <a:cxn ang="0">
                  <a:pos x="3309" y="309"/>
                </a:cxn>
              </a:cxnLst>
              <a:rect l="0" t="0" r="r" b="b"/>
              <a:pathLst>
                <a:path w="3500" h="927">
                  <a:moveTo>
                    <a:pt x="3500" y="294"/>
                  </a:moveTo>
                  <a:lnTo>
                    <a:pt x="3500" y="294"/>
                  </a:lnTo>
                  <a:lnTo>
                    <a:pt x="3496" y="294"/>
                  </a:lnTo>
                  <a:lnTo>
                    <a:pt x="3496" y="292"/>
                  </a:lnTo>
                  <a:lnTo>
                    <a:pt x="3491" y="292"/>
                  </a:lnTo>
                  <a:lnTo>
                    <a:pt x="3491" y="292"/>
                  </a:lnTo>
                  <a:lnTo>
                    <a:pt x="3488" y="292"/>
                  </a:lnTo>
                  <a:lnTo>
                    <a:pt x="3488" y="290"/>
                  </a:lnTo>
                  <a:lnTo>
                    <a:pt x="3488" y="290"/>
                  </a:lnTo>
                  <a:lnTo>
                    <a:pt x="3488" y="290"/>
                  </a:lnTo>
                  <a:lnTo>
                    <a:pt x="3481" y="290"/>
                  </a:lnTo>
                  <a:lnTo>
                    <a:pt x="3481" y="287"/>
                  </a:lnTo>
                  <a:lnTo>
                    <a:pt x="3479" y="287"/>
                  </a:lnTo>
                  <a:lnTo>
                    <a:pt x="3479" y="287"/>
                  </a:lnTo>
                  <a:lnTo>
                    <a:pt x="3479" y="287"/>
                  </a:lnTo>
                  <a:lnTo>
                    <a:pt x="3479" y="287"/>
                  </a:lnTo>
                  <a:lnTo>
                    <a:pt x="3477" y="287"/>
                  </a:lnTo>
                  <a:lnTo>
                    <a:pt x="3477" y="285"/>
                  </a:lnTo>
                  <a:lnTo>
                    <a:pt x="3474" y="285"/>
                  </a:lnTo>
                  <a:lnTo>
                    <a:pt x="3474" y="285"/>
                  </a:lnTo>
                  <a:lnTo>
                    <a:pt x="3472" y="285"/>
                  </a:lnTo>
                  <a:lnTo>
                    <a:pt x="3472" y="282"/>
                  </a:lnTo>
                  <a:lnTo>
                    <a:pt x="3467" y="282"/>
                  </a:lnTo>
                  <a:lnTo>
                    <a:pt x="3467" y="282"/>
                  </a:lnTo>
                  <a:lnTo>
                    <a:pt x="3467" y="282"/>
                  </a:lnTo>
                  <a:lnTo>
                    <a:pt x="3467" y="280"/>
                  </a:lnTo>
                  <a:lnTo>
                    <a:pt x="3462" y="280"/>
                  </a:lnTo>
                  <a:lnTo>
                    <a:pt x="3462" y="280"/>
                  </a:lnTo>
                  <a:lnTo>
                    <a:pt x="3465" y="280"/>
                  </a:lnTo>
                  <a:lnTo>
                    <a:pt x="3465" y="278"/>
                  </a:lnTo>
                  <a:lnTo>
                    <a:pt x="3460" y="278"/>
                  </a:lnTo>
                  <a:lnTo>
                    <a:pt x="3460" y="278"/>
                  </a:lnTo>
                  <a:lnTo>
                    <a:pt x="3458" y="278"/>
                  </a:lnTo>
                  <a:lnTo>
                    <a:pt x="3458" y="275"/>
                  </a:lnTo>
                  <a:lnTo>
                    <a:pt x="3458" y="275"/>
                  </a:lnTo>
                  <a:lnTo>
                    <a:pt x="3458" y="273"/>
                  </a:lnTo>
                  <a:lnTo>
                    <a:pt x="3455" y="273"/>
                  </a:lnTo>
                  <a:lnTo>
                    <a:pt x="3455" y="273"/>
                  </a:lnTo>
                  <a:lnTo>
                    <a:pt x="3453" y="273"/>
                  </a:lnTo>
                  <a:lnTo>
                    <a:pt x="3453" y="273"/>
                  </a:lnTo>
                  <a:lnTo>
                    <a:pt x="3453" y="273"/>
                  </a:lnTo>
                  <a:lnTo>
                    <a:pt x="3453" y="273"/>
                  </a:lnTo>
                  <a:lnTo>
                    <a:pt x="3448" y="273"/>
                  </a:lnTo>
                  <a:lnTo>
                    <a:pt x="3448" y="273"/>
                  </a:lnTo>
                  <a:lnTo>
                    <a:pt x="3448" y="273"/>
                  </a:lnTo>
                  <a:lnTo>
                    <a:pt x="3448" y="273"/>
                  </a:lnTo>
                  <a:lnTo>
                    <a:pt x="3439" y="273"/>
                  </a:lnTo>
                  <a:lnTo>
                    <a:pt x="3439" y="271"/>
                  </a:lnTo>
                  <a:lnTo>
                    <a:pt x="3434" y="271"/>
                  </a:lnTo>
                  <a:lnTo>
                    <a:pt x="3434" y="271"/>
                  </a:lnTo>
                  <a:lnTo>
                    <a:pt x="3432" y="271"/>
                  </a:lnTo>
                  <a:lnTo>
                    <a:pt x="3432" y="271"/>
                  </a:lnTo>
                  <a:lnTo>
                    <a:pt x="3429" y="271"/>
                  </a:lnTo>
                  <a:lnTo>
                    <a:pt x="3429" y="271"/>
                  </a:lnTo>
                  <a:lnTo>
                    <a:pt x="3420" y="271"/>
                  </a:lnTo>
                  <a:lnTo>
                    <a:pt x="3420" y="268"/>
                  </a:lnTo>
                  <a:lnTo>
                    <a:pt x="3413" y="268"/>
                  </a:lnTo>
                  <a:lnTo>
                    <a:pt x="3413" y="271"/>
                  </a:lnTo>
                  <a:lnTo>
                    <a:pt x="3408" y="271"/>
                  </a:lnTo>
                  <a:lnTo>
                    <a:pt x="3408" y="268"/>
                  </a:lnTo>
                  <a:lnTo>
                    <a:pt x="3401" y="268"/>
                  </a:lnTo>
                  <a:lnTo>
                    <a:pt x="3401" y="271"/>
                  </a:lnTo>
                  <a:lnTo>
                    <a:pt x="3391" y="271"/>
                  </a:lnTo>
                  <a:lnTo>
                    <a:pt x="3391" y="266"/>
                  </a:lnTo>
                  <a:lnTo>
                    <a:pt x="3391" y="266"/>
                  </a:lnTo>
                  <a:lnTo>
                    <a:pt x="3391" y="263"/>
                  </a:lnTo>
                  <a:lnTo>
                    <a:pt x="3389" y="263"/>
                  </a:lnTo>
                  <a:lnTo>
                    <a:pt x="3389" y="263"/>
                  </a:lnTo>
                  <a:lnTo>
                    <a:pt x="3389" y="263"/>
                  </a:lnTo>
                  <a:lnTo>
                    <a:pt x="3389" y="261"/>
                  </a:lnTo>
                  <a:lnTo>
                    <a:pt x="3387" y="261"/>
                  </a:lnTo>
                  <a:lnTo>
                    <a:pt x="3387" y="261"/>
                  </a:lnTo>
                  <a:lnTo>
                    <a:pt x="3384" y="261"/>
                  </a:lnTo>
                  <a:lnTo>
                    <a:pt x="3384" y="259"/>
                  </a:lnTo>
                  <a:lnTo>
                    <a:pt x="3382" y="259"/>
                  </a:lnTo>
                  <a:lnTo>
                    <a:pt x="3382" y="259"/>
                  </a:lnTo>
                  <a:lnTo>
                    <a:pt x="3380" y="259"/>
                  </a:lnTo>
                  <a:lnTo>
                    <a:pt x="3380" y="259"/>
                  </a:lnTo>
                  <a:lnTo>
                    <a:pt x="3380" y="259"/>
                  </a:lnTo>
                  <a:lnTo>
                    <a:pt x="3380" y="256"/>
                  </a:lnTo>
                  <a:lnTo>
                    <a:pt x="3380" y="256"/>
                  </a:lnTo>
                  <a:lnTo>
                    <a:pt x="3380" y="254"/>
                  </a:lnTo>
                  <a:lnTo>
                    <a:pt x="3375" y="254"/>
                  </a:lnTo>
                  <a:lnTo>
                    <a:pt x="3375" y="254"/>
                  </a:lnTo>
                  <a:lnTo>
                    <a:pt x="3370" y="254"/>
                  </a:lnTo>
                  <a:lnTo>
                    <a:pt x="3370" y="252"/>
                  </a:lnTo>
                  <a:lnTo>
                    <a:pt x="3368" y="252"/>
                  </a:lnTo>
                  <a:lnTo>
                    <a:pt x="3368" y="252"/>
                  </a:lnTo>
                  <a:lnTo>
                    <a:pt x="3368" y="252"/>
                  </a:lnTo>
                  <a:lnTo>
                    <a:pt x="3368" y="249"/>
                  </a:lnTo>
                  <a:lnTo>
                    <a:pt x="3363" y="249"/>
                  </a:lnTo>
                  <a:lnTo>
                    <a:pt x="3363" y="249"/>
                  </a:lnTo>
                  <a:lnTo>
                    <a:pt x="3358" y="249"/>
                  </a:lnTo>
                  <a:lnTo>
                    <a:pt x="3358" y="249"/>
                  </a:lnTo>
                  <a:lnTo>
                    <a:pt x="3356" y="249"/>
                  </a:lnTo>
                  <a:lnTo>
                    <a:pt x="3356" y="247"/>
                  </a:lnTo>
                  <a:lnTo>
                    <a:pt x="3354" y="247"/>
                  </a:lnTo>
                  <a:lnTo>
                    <a:pt x="3354" y="247"/>
                  </a:lnTo>
                  <a:lnTo>
                    <a:pt x="3349" y="247"/>
                  </a:lnTo>
                  <a:lnTo>
                    <a:pt x="3349" y="245"/>
                  </a:lnTo>
                  <a:lnTo>
                    <a:pt x="3346" y="245"/>
                  </a:lnTo>
                  <a:lnTo>
                    <a:pt x="3346" y="245"/>
                  </a:lnTo>
                  <a:lnTo>
                    <a:pt x="3344" y="245"/>
                  </a:lnTo>
                  <a:lnTo>
                    <a:pt x="3344" y="242"/>
                  </a:lnTo>
                  <a:lnTo>
                    <a:pt x="3339" y="242"/>
                  </a:lnTo>
                  <a:lnTo>
                    <a:pt x="3339" y="242"/>
                  </a:lnTo>
                  <a:lnTo>
                    <a:pt x="3337" y="242"/>
                  </a:lnTo>
                  <a:lnTo>
                    <a:pt x="3337" y="240"/>
                  </a:lnTo>
                  <a:lnTo>
                    <a:pt x="3332" y="240"/>
                  </a:lnTo>
                  <a:lnTo>
                    <a:pt x="3332" y="240"/>
                  </a:lnTo>
                  <a:lnTo>
                    <a:pt x="3330" y="240"/>
                  </a:lnTo>
                  <a:lnTo>
                    <a:pt x="3330" y="237"/>
                  </a:lnTo>
                  <a:lnTo>
                    <a:pt x="3327" y="237"/>
                  </a:lnTo>
                  <a:lnTo>
                    <a:pt x="3327" y="237"/>
                  </a:lnTo>
                  <a:lnTo>
                    <a:pt x="3325" y="237"/>
                  </a:lnTo>
                  <a:lnTo>
                    <a:pt x="3325" y="237"/>
                  </a:lnTo>
                  <a:lnTo>
                    <a:pt x="3323" y="237"/>
                  </a:lnTo>
                  <a:lnTo>
                    <a:pt x="3323" y="235"/>
                  </a:lnTo>
                  <a:lnTo>
                    <a:pt x="3320" y="235"/>
                  </a:lnTo>
                  <a:lnTo>
                    <a:pt x="3320" y="235"/>
                  </a:lnTo>
                  <a:lnTo>
                    <a:pt x="3316" y="235"/>
                  </a:lnTo>
                  <a:lnTo>
                    <a:pt x="3316" y="233"/>
                  </a:lnTo>
                  <a:lnTo>
                    <a:pt x="3313" y="233"/>
                  </a:lnTo>
                  <a:lnTo>
                    <a:pt x="3313" y="233"/>
                  </a:lnTo>
                  <a:lnTo>
                    <a:pt x="3311" y="233"/>
                  </a:lnTo>
                  <a:lnTo>
                    <a:pt x="3311" y="230"/>
                  </a:lnTo>
                  <a:lnTo>
                    <a:pt x="3309" y="230"/>
                  </a:lnTo>
                  <a:lnTo>
                    <a:pt x="3309" y="230"/>
                  </a:lnTo>
                  <a:lnTo>
                    <a:pt x="3306" y="230"/>
                  </a:lnTo>
                  <a:lnTo>
                    <a:pt x="3306" y="228"/>
                  </a:lnTo>
                  <a:lnTo>
                    <a:pt x="3304" y="228"/>
                  </a:lnTo>
                  <a:lnTo>
                    <a:pt x="3304" y="228"/>
                  </a:lnTo>
                  <a:lnTo>
                    <a:pt x="3301" y="228"/>
                  </a:lnTo>
                  <a:lnTo>
                    <a:pt x="3301" y="228"/>
                  </a:lnTo>
                  <a:lnTo>
                    <a:pt x="3299" y="228"/>
                  </a:lnTo>
                  <a:lnTo>
                    <a:pt x="3299" y="226"/>
                  </a:lnTo>
                  <a:lnTo>
                    <a:pt x="3294" y="226"/>
                  </a:lnTo>
                  <a:lnTo>
                    <a:pt x="3294" y="226"/>
                  </a:lnTo>
                  <a:lnTo>
                    <a:pt x="3292" y="226"/>
                  </a:lnTo>
                  <a:lnTo>
                    <a:pt x="3292" y="223"/>
                  </a:lnTo>
                  <a:lnTo>
                    <a:pt x="3290" y="223"/>
                  </a:lnTo>
                  <a:lnTo>
                    <a:pt x="3290" y="223"/>
                  </a:lnTo>
                  <a:lnTo>
                    <a:pt x="3287" y="223"/>
                  </a:lnTo>
                  <a:lnTo>
                    <a:pt x="3287" y="223"/>
                  </a:lnTo>
                  <a:lnTo>
                    <a:pt x="3283" y="223"/>
                  </a:lnTo>
                  <a:lnTo>
                    <a:pt x="3283" y="223"/>
                  </a:lnTo>
                  <a:lnTo>
                    <a:pt x="3280" y="223"/>
                  </a:lnTo>
                  <a:lnTo>
                    <a:pt x="3280" y="221"/>
                  </a:lnTo>
                  <a:lnTo>
                    <a:pt x="3280" y="221"/>
                  </a:lnTo>
                  <a:lnTo>
                    <a:pt x="3280" y="221"/>
                  </a:lnTo>
                  <a:lnTo>
                    <a:pt x="3278" y="221"/>
                  </a:lnTo>
                  <a:lnTo>
                    <a:pt x="3278" y="218"/>
                  </a:lnTo>
                  <a:lnTo>
                    <a:pt x="3275" y="218"/>
                  </a:lnTo>
                  <a:lnTo>
                    <a:pt x="3275" y="218"/>
                  </a:lnTo>
                  <a:lnTo>
                    <a:pt x="3273" y="218"/>
                  </a:lnTo>
                  <a:lnTo>
                    <a:pt x="3273" y="218"/>
                  </a:lnTo>
                  <a:lnTo>
                    <a:pt x="3271" y="218"/>
                  </a:lnTo>
                  <a:lnTo>
                    <a:pt x="3271" y="216"/>
                  </a:lnTo>
                  <a:lnTo>
                    <a:pt x="3268" y="216"/>
                  </a:lnTo>
                  <a:lnTo>
                    <a:pt x="3268" y="216"/>
                  </a:lnTo>
                  <a:lnTo>
                    <a:pt x="3266" y="216"/>
                  </a:lnTo>
                  <a:lnTo>
                    <a:pt x="3266" y="214"/>
                  </a:lnTo>
                  <a:lnTo>
                    <a:pt x="3264" y="214"/>
                  </a:lnTo>
                  <a:lnTo>
                    <a:pt x="3264" y="214"/>
                  </a:lnTo>
                  <a:lnTo>
                    <a:pt x="3259" y="214"/>
                  </a:lnTo>
                  <a:lnTo>
                    <a:pt x="3259" y="211"/>
                  </a:lnTo>
                  <a:lnTo>
                    <a:pt x="3256" y="211"/>
                  </a:lnTo>
                  <a:lnTo>
                    <a:pt x="3256" y="211"/>
                  </a:lnTo>
                  <a:lnTo>
                    <a:pt x="3252" y="211"/>
                  </a:lnTo>
                  <a:lnTo>
                    <a:pt x="3252" y="209"/>
                  </a:lnTo>
                  <a:lnTo>
                    <a:pt x="3240" y="209"/>
                  </a:lnTo>
                  <a:lnTo>
                    <a:pt x="3240" y="209"/>
                  </a:lnTo>
                  <a:lnTo>
                    <a:pt x="3233" y="209"/>
                  </a:lnTo>
                  <a:lnTo>
                    <a:pt x="3233" y="209"/>
                  </a:lnTo>
                  <a:lnTo>
                    <a:pt x="3230" y="209"/>
                  </a:lnTo>
                  <a:lnTo>
                    <a:pt x="3230" y="207"/>
                  </a:lnTo>
                  <a:lnTo>
                    <a:pt x="3226" y="207"/>
                  </a:lnTo>
                  <a:lnTo>
                    <a:pt x="3226" y="207"/>
                  </a:lnTo>
                  <a:lnTo>
                    <a:pt x="3216" y="207"/>
                  </a:lnTo>
                  <a:lnTo>
                    <a:pt x="3216" y="204"/>
                  </a:lnTo>
                  <a:lnTo>
                    <a:pt x="3212" y="204"/>
                  </a:lnTo>
                  <a:lnTo>
                    <a:pt x="3212" y="204"/>
                  </a:lnTo>
                  <a:lnTo>
                    <a:pt x="3207" y="204"/>
                  </a:lnTo>
                  <a:lnTo>
                    <a:pt x="3207" y="202"/>
                  </a:lnTo>
                  <a:lnTo>
                    <a:pt x="3202" y="202"/>
                  </a:lnTo>
                  <a:lnTo>
                    <a:pt x="3202" y="202"/>
                  </a:lnTo>
                  <a:lnTo>
                    <a:pt x="3202" y="202"/>
                  </a:lnTo>
                  <a:lnTo>
                    <a:pt x="3202" y="200"/>
                  </a:lnTo>
                  <a:lnTo>
                    <a:pt x="3200" y="200"/>
                  </a:lnTo>
                  <a:lnTo>
                    <a:pt x="3200" y="200"/>
                  </a:lnTo>
                  <a:lnTo>
                    <a:pt x="3197" y="200"/>
                  </a:lnTo>
                  <a:lnTo>
                    <a:pt x="3197" y="200"/>
                  </a:lnTo>
                  <a:lnTo>
                    <a:pt x="3195" y="200"/>
                  </a:lnTo>
                  <a:lnTo>
                    <a:pt x="3195" y="200"/>
                  </a:lnTo>
                  <a:lnTo>
                    <a:pt x="3190" y="200"/>
                  </a:lnTo>
                  <a:lnTo>
                    <a:pt x="3190" y="200"/>
                  </a:lnTo>
                  <a:lnTo>
                    <a:pt x="3188" y="200"/>
                  </a:lnTo>
                  <a:lnTo>
                    <a:pt x="3188" y="200"/>
                  </a:lnTo>
                  <a:lnTo>
                    <a:pt x="3150" y="200"/>
                  </a:lnTo>
                  <a:lnTo>
                    <a:pt x="3150" y="200"/>
                  </a:lnTo>
                  <a:lnTo>
                    <a:pt x="3145" y="200"/>
                  </a:lnTo>
                  <a:lnTo>
                    <a:pt x="3145" y="200"/>
                  </a:lnTo>
                  <a:lnTo>
                    <a:pt x="3145" y="200"/>
                  </a:lnTo>
                  <a:lnTo>
                    <a:pt x="3145" y="200"/>
                  </a:lnTo>
                  <a:lnTo>
                    <a:pt x="3143" y="200"/>
                  </a:lnTo>
                  <a:lnTo>
                    <a:pt x="3143" y="197"/>
                  </a:lnTo>
                  <a:lnTo>
                    <a:pt x="3136" y="197"/>
                  </a:lnTo>
                  <a:lnTo>
                    <a:pt x="3136" y="200"/>
                  </a:lnTo>
                  <a:lnTo>
                    <a:pt x="3133" y="200"/>
                  </a:lnTo>
                  <a:lnTo>
                    <a:pt x="3133" y="200"/>
                  </a:lnTo>
                  <a:lnTo>
                    <a:pt x="3129" y="200"/>
                  </a:lnTo>
                  <a:lnTo>
                    <a:pt x="3129" y="200"/>
                  </a:lnTo>
                  <a:lnTo>
                    <a:pt x="3126" y="200"/>
                  </a:lnTo>
                  <a:lnTo>
                    <a:pt x="3126" y="197"/>
                  </a:lnTo>
                  <a:lnTo>
                    <a:pt x="3124" y="197"/>
                  </a:lnTo>
                  <a:lnTo>
                    <a:pt x="3124" y="197"/>
                  </a:lnTo>
                  <a:lnTo>
                    <a:pt x="3124" y="197"/>
                  </a:lnTo>
                  <a:lnTo>
                    <a:pt x="3124" y="197"/>
                  </a:lnTo>
                  <a:lnTo>
                    <a:pt x="3114" y="197"/>
                  </a:lnTo>
                  <a:lnTo>
                    <a:pt x="3114" y="197"/>
                  </a:lnTo>
                  <a:lnTo>
                    <a:pt x="3105" y="197"/>
                  </a:lnTo>
                  <a:lnTo>
                    <a:pt x="3105" y="195"/>
                  </a:lnTo>
                  <a:lnTo>
                    <a:pt x="3098" y="195"/>
                  </a:lnTo>
                  <a:lnTo>
                    <a:pt x="3098" y="195"/>
                  </a:lnTo>
                  <a:lnTo>
                    <a:pt x="3088" y="195"/>
                  </a:lnTo>
                  <a:lnTo>
                    <a:pt x="3088" y="192"/>
                  </a:lnTo>
                  <a:lnTo>
                    <a:pt x="3084" y="192"/>
                  </a:lnTo>
                  <a:lnTo>
                    <a:pt x="3084" y="195"/>
                  </a:lnTo>
                  <a:lnTo>
                    <a:pt x="3084" y="195"/>
                  </a:lnTo>
                  <a:lnTo>
                    <a:pt x="3084" y="192"/>
                  </a:lnTo>
                  <a:lnTo>
                    <a:pt x="3079" y="192"/>
                  </a:lnTo>
                  <a:lnTo>
                    <a:pt x="3079" y="192"/>
                  </a:lnTo>
                  <a:lnTo>
                    <a:pt x="3077" y="192"/>
                  </a:lnTo>
                  <a:lnTo>
                    <a:pt x="3077" y="192"/>
                  </a:lnTo>
                  <a:lnTo>
                    <a:pt x="3074" y="192"/>
                  </a:lnTo>
                  <a:lnTo>
                    <a:pt x="3074" y="195"/>
                  </a:lnTo>
                  <a:lnTo>
                    <a:pt x="3077" y="195"/>
                  </a:lnTo>
                  <a:lnTo>
                    <a:pt x="3077" y="195"/>
                  </a:lnTo>
                  <a:lnTo>
                    <a:pt x="3077" y="195"/>
                  </a:lnTo>
                  <a:lnTo>
                    <a:pt x="3077" y="200"/>
                  </a:lnTo>
                  <a:lnTo>
                    <a:pt x="3077" y="200"/>
                  </a:lnTo>
                  <a:lnTo>
                    <a:pt x="3077" y="202"/>
                  </a:lnTo>
                  <a:lnTo>
                    <a:pt x="3074" y="202"/>
                  </a:lnTo>
                  <a:lnTo>
                    <a:pt x="3074" y="204"/>
                  </a:lnTo>
                  <a:lnTo>
                    <a:pt x="3072" y="204"/>
                  </a:lnTo>
                  <a:lnTo>
                    <a:pt x="3072" y="202"/>
                  </a:lnTo>
                  <a:lnTo>
                    <a:pt x="3072" y="202"/>
                  </a:lnTo>
                  <a:lnTo>
                    <a:pt x="3072" y="202"/>
                  </a:lnTo>
                  <a:lnTo>
                    <a:pt x="3067" y="202"/>
                  </a:lnTo>
                  <a:lnTo>
                    <a:pt x="3067" y="204"/>
                  </a:lnTo>
                  <a:lnTo>
                    <a:pt x="3067" y="204"/>
                  </a:lnTo>
                  <a:lnTo>
                    <a:pt x="3067" y="204"/>
                  </a:lnTo>
                  <a:lnTo>
                    <a:pt x="3069" y="204"/>
                  </a:lnTo>
                  <a:lnTo>
                    <a:pt x="3069" y="207"/>
                  </a:lnTo>
                  <a:lnTo>
                    <a:pt x="3069" y="207"/>
                  </a:lnTo>
                  <a:lnTo>
                    <a:pt x="3069" y="207"/>
                  </a:lnTo>
                  <a:lnTo>
                    <a:pt x="3069" y="207"/>
                  </a:lnTo>
                  <a:lnTo>
                    <a:pt x="3069" y="209"/>
                  </a:lnTo>
                  <a:lnTo>
                    <a:pt x="3074" y="209"/>
                  </a:lnTo>
                  <a:lnTo>
                    <a:pt x="3074" y="207"/>
                  </a:lnTo>
                  <a:lnTo>
                    <a:pt x="3079" y="207"/>
                  </a:lnTo>
                  <a:lnTo>
                    <a:pt x="3079" y="209"/>
                  </a:lnTo>
                  <a:lnTo>
                    <a:pt x="3081" y="209"/>
                  </a:lnTo>
                  <a:lnTo>
                    <a:pt x="3081" y="209"/>
                  </a:lnTo>
                  <a:lnTo>
                    <a:pt x="3081" y="209"/>
                  </a:lnTo>
                  <a:lnTo>
                    <a:pt x="3081" y="211"/>
                  </a:lnTo>
                  <a:lnTo>
                    <a:pt x="3081" y="211"/>
                  </a:lnTo>
                  <a:lnTo>
                    <a:pt x="3081" y="214"/>
                  </a:lnTo>
                  <a:lnTo>
                    <a:pt x="3084" y="214"/>
                  </a:lnTo>
                  <a:lnTo>
                    <a:pt x="3084" y="214"/>
                  </a:lnTo>
                  <a:lnTo>
                    <a:pt x="3084" y="214"/>
                  </a:lnTo>
                  <a:lnTo>
                    <a:pt x="3084" y="216"/>
                  </a:lnTo>
                  <a:lnTo>
                    <a:pt x="3084" y="216"/>
                  </a:lnTo>
                  <a:lnTo>
                    <a:pt x="3084" y="218"/>
                  </a:lnTo>
                  <a:lnTo>
                    <a:pt x="3086" y="218"/>
                  </a:lnTo>
                  <a:lnTo>
                    <a:pt x="3086" y="221"/>
                  </a:lnTo>
                  <a:lnTo>
                    <a:pt x="3086" y="221"/>
                  </a:lnTo>
                  <a:lnTo>
                    <a:pt x="3086" y="221"/>
                  </a:lnTo>
                  <a:lnTo>
                    <a:pt x="3084" y="221"/>
                  </a:lnTo>
                  <a:lnTo>
                    <a:pt x="3084" y="223"/>
                  </a:lnTo>
                  <a:lnTo>
                    <a:pt x="3081" y="223"/>
                  </a:lnTo>
                  <a:lnTo>
                    <a:pt x="3081" y="223"/>
                  </a:lnTo>
                  <a:lnTo>
                    <a:pt x="3077" y="223"/>
                  </a:lnTo>
                  <a:lnTo>
                    <a:pt x="3077" y="226"/>
                  </a:lnTo>
                  <a:lnTo>
                    <a:pt x="3074" y="226"/>
                  </a:lnTo>
                  <a:lnTo>
                    <a:pt x="3074" y="226"/>
                  </a:lnTo>
                  <a:lnTo>
                    <a:pt x="3069" y="226"/>
                  </a:lnTo>
                  <a:lnTo>
                    <a:pt x="3069" y="228"/>
                  </a:lnTo>
                  <a:lnTo>
                    <a:pt x="3055" y="228"/>
                  </a:lnTo>
                  <a:lnTo>
                    <a:pt x="3055" y="226"/>
                  </a:lnTo>
                  <a:lnTo>
                    <a:pt x="3055" y="226"/>
                  </a:lnTo>
                  <a:lnTo>
                    <a:pt x="3055" y="221"/>
                  </a:lnTo>
                  <a:lnTo>
                    <a:pt x="3053" y="221"/>
                  </a:lnTo>
                  <a:lnTo>
                    <a:pt x="3053" y="218"/>
                  </a:lnTo>
                  <a:lnTo>
                    <a:pt x="3051" y="218"/>
                  </a:lnTo>
                  <a:lnTo>
                    <a:pt x="3051" y="218"/>
                  </a:lnTo>
                  <a:lnTo>
                    <a:pt x="3051" y="218"/>
                  </a:lnTo>
                  <a:lnTo>
                    <a:pt x="3051" y="218"/>
                  </a:lnTo>
                  <a:lnTo>
                    <a:pt x="3048" y="218"/>
                  </a:lnTo>
                  <a:lnTo>
                    <a:pt x="3048" y="218"/>
                  </a:lnTo>
                  <a:lnTo>
                    <a:pt x="3043" y="218"/>
                  </a:lnTo>
                  <a:lnTo>
                    <a:pt x="3043" y="218"/>
                  </a:lnTo>
                  <a:lnTo>
                    <a:pt x="3041" y="218"/>
                  </a:lnTo>
                  <a:lnTo>
                    <a:pt x="3041" y="216"/>
                  </a:lnTo>
                  <a:lnTo>
                    <a:pt x="3029" y="216"/>
                  </a:lnTo>
                  <a:lnTo>
                    <a:pt x="3029" y="216"/>
                  </a:lnTo>
                  <a:lnTo>
                    <a:pt x="3029" y="216"/>
                  </a:lnTo>
                  <a:lnTo>
                    <a:pt x="3029" y="214"/>
                  </a:lnTo>
                  <a:lnTo>
                    <a:pt x="3027" y="214"/>
                  </a:lnTo>
                  <a:lnTo>
                    <a:pt x="3027" y="211"/>
                  </a:lnTo>
                  <a:lnTo>
                    <a:pt x="3029" y="211"/>
                  </a:lnTo>
                  <a:lnTo>
                    <a:pt x="3029" y="207"/>
                  </a:lnTo>
                  <a:lnTo>
                    <a:pt x="3025" y="207"/>
                  </a:lnTo>
                  <a:lnTo>
                    <a:pt x="3025" y="204"/>
                  </a:lnTo>
                  <a:lnTo>
                    <a:pt x="3027" y="204"/>
                  </a:lnTo>
                  <a:lnTo>
                    <a:pt x="3027" y="207"/>
                  </a:lnTo>
                  <a:lnTo>
                    <a:pt x="3032" y="207"/>
                  </a:lnTo>
                  <a:lnTo>
                    <a:pt x="3032" y="207"/>
                  </a:lnTo>
                  <a:lnTo>
                    <a:pt x="3036" y="207"/>
                  </a:lnTo>
                  <a:lnTo>
                    <a:pt x="3036" y="209"/>
                  </a:lnTo>
                  <a:lnTo>
                    <a:pt x="3051" y="209"/>
                  </a:lnTo>
                  <a:lnTo>
                    <a:pt x="3051" y="207"/>
                  </a:lnTo>
                  <a:lnTo>
                    <a:pt x="3051" y="207"/>
                  </a:lnTo>
                  <a:lnTo>
                    <a:pt x="3051" y="202"/>
                  </a:lnTo>
                  <a:lnTo>
                    <a:pt x="3053" y="202"/>
                  </a:lnTo>
                  <a:lnTo>
                    <a:pt x="3053" y="202"/>
                  </a:lnTo>
                  <a:lnTo>
                    <a:pt x="3055" y="202"/>
                  </a:lnTo>
                  <a:lnTo>
                    <a:pt x="3055" y="200"/>
                  </a:lnTo>
                  <a:lnTo>
                    <a:pt x="3053" y="200"/>
                  </a:lnTo>
                  <a:lnTo>
                    <a:pt x="3053" y="200"/>
                  </a:lnTo>
                  <a:lnTo>
                    <a:pt x="3051" y="200"/>
                  </a:lnTo>
                  <a:lnTo>
                    <a:pt x="3051" y="200"/>
                  </a:lnTo>
                  <a:lnTo>
                    <a:pt x="3051" y="200"/>
                  </a:lnTo>
                  <a:lnTo>
                    <a:pt x="3051" y="197"/>
                  </a:lnTo>
                  <a:lnTo>
                    <a:pt x="3046" y="197"/>
                  </a:lnTo>
                  <a:lnTo>
                    <a:pt x="3046" y="200"/>
                  </a:lnTo>
                  <a:lnTo>
                    <a:pt x="3041" y="200"/>
                  </a:lnTo>
                  <a:lnTo>
                    <a:pt x="3041" y="197"/>
                  </a:lnTo>
                  <a:lnTo>
                    <a:pt x="3041" y="197"/>
                  </a:lnTo>
                  <a:lnTo>
                    <a:pt x="3041" y="197"/>
                  </a:lnTo>
                  <a:lnTo>
                    <a:pt x="3039" y="197"/>
                  </a:lnTo>
                  <a:lnTo>
                    <a:pt x="3039" y="197"/>
                  </a:lnTo>
                  <a:lnTo>
                    <a:pt x="3036" y="197"/>
                  </a:lnTo>
                  <a:lnTo>
                    <a:pt x="3036" y="197"/>
                  </a:lnTo>
                  <a:lnTo>
                    <a:pt x="3034" y="197"/>
                  </a:lnTo>
                  <a:lnTo>
                    <a:pt x="3034" y="195"/>
                  </a:lnTo>
                  <a:lnTo>
                    <a:pt x="3027" y="195"/>
                  </a:lnTo>
                  <a:lnTo>
                    <a:pt x="3027" y="197"/>
                  </a:lnTo>
                  <a:lnTo>
                    <a:pt x="3025" y="197"/>
                  </a:lnTo>
                  <a:lnTo>
                    <a:pt x="3025" y="197"/>
                  </a:lnTo>
                  <a:lnTo>
                    <a:pt x="3020" y="197"/>
                  </a:lnTo>
                  <a:lnTo>
                    <a:pt x="3020" y="200"/>
                  </a:lnTo>
                  <a:lnTo>
                    <a:pt x="3017" y="200"/>
                  </a:lnTo>
                  <a:lnTo>
                    <a:pt x="3017" y="200"/>
                  </a:lnTo>
                  <a:lnTo>
                    <a:pt x="3017" y="200"/>
                  </a:lnTo>
                  <a:lnTo>
                    <a:pt x="3017" y="200"/>
                  </a:lnTo>
                  <a:lnTo>
                    <a:pt x="3017" y="200"/>
                  </a:lnTo>
                  <a:lnTo>
                    <a:pt x="3017" y="202"/>
                  </a:lnTo>
                  <a:lnTo>
                    <a:pt x="3015" y="202"/>
                  </a:lnTo>
                  <a:lnTo>
                    <a:pt x="3015" y="202"/>
                  </a:lnTo>
                  <a:lnTo>
                    <a:pt x="3013" y="202"/>
                  </a:lnTo>
                  <a:lnTo>
                    <a:pt x="3013" y="204"/>
                  </a:lnTo>
                  <a:lnTo>
                    <a:pt x="3010" y="204"/>
                  </a:lnTo>
                  <a:lnTo>
                    <a:pt x="3010" y="204"/>
                  </a:lnTo>
                  <a:lnTo>
                    <a:pt x="3008" y="204"/>
                  </a:lnTo>
                  <a:lnTo>
                    <a:pt x="3008" y="207"/>
                  </a:lnTo>
                  <a:lnTo>
                    <a:pt x="3008" y="207"/>
                  </a:lnTo>
                  <a:lnTo>
                    <a:pt x="3008" y="207"/>
                  </a:lnTo>
                  <a:lnTo>
                    <a:pt x="3003" y="207"/>
                  </a:lnTo>
                  <a:lnTo>
                    <a:pt x="3003" y="209"/>
                  </a:lnTo>
                  <a:lnTo>
                    <a:pt x="3001" y="209"/>
                  </a:lnTo>
                  <a:lnTo>
                    <a:pt x="3001" y="209"/>
                  </a:lnTo>
                  <a:lnTo>
                    <a:pt x="2996" y="209"/>
                  </a:lnTo>
                  <a:lnTo>
                    <a:pt x="2996" y="209"/>
                  </a:lnTo>
                  <a:lnTo>
                    <a:pt x="2991" y="209"/>
                  </a:lnTo>
                  <a:lnTo>
                    <a:pt x="2991" y="209"/>
                  </a:lnTo>
                  <a:lnTo>
                    <a:pt x="2987" y="209"/>
                  </a:lnTo>
                  <a:lnTo>
                    <a:pt x="2987" y="209"/>
                  </a:lnTo>
                  <a:lnTo>
                    <a:pt x="2980" y="209"/>
                  </a:lnTo>
                  <a:lnTo>
                    <a:pt x="2980" y="207"/>
                  </a:lnTo>
                  <a:lnTo>
                    <a:pt x="2963" y="207"/>
                  </a:lnTo>
                  <a:lnTo>
                    <a:pt x="2963" y="207"/>
                  </a:lnTo>
                  <a:lnTo>
                    <a:pt x="2961" y="207"/>
                  </a:lnTo>
                  <a:lnTo>
                    <a:pt x="2961" y="207"/>
                  </a:lnTo>
                  <a:lnTo>
                    <a:pt x="2949" y="207"/>
                  </a:lnTo>
                  <a:lnTo>
                    <a:pt x="2949" y="207"/>
                  </a:lnTo>
                  <a:lnTo>
                    <a:pt x="2944" y="207"/>
                  </a:lnTo>
                  <a:lnTo>
                    <a:pt x="2944" y="204"/>
                  </a:lnTo>
                  <a:lnTo>
                    <a:pt x="2942" y="204"/>
                  </a:lnTo>
                  <a:lnTo>
                    <a:pt x="2942" y="204"/>
                  </a:lnTo>
                  <a:lnTo>
                    <a:pt x="2942" y="204"/>
                  </a:lnTo>
                  <a:lnTo>
                    <a:pt x="2942" y="202"/>
                  </a:lnTo>
                  <a:lnTo>
                    <a:pt x="2935" y="202"/>
                  </a:lnTo>
                  <a:lnTo>
                    <a:pt x="2935" y="204"/>
                  </a:lnTo>
                  <a:lnTo>
                    <a:pt x="2930" y="204"/>
                  </a:lnTo>
                  <a:lnTo>
                    <a:pt x="2930" y="204"/>
                  </a:lnTo>
                  <a:lnTo>
                    <a:pt x="2927" y="204"/>
                  </a:lnTo>
                  <a:lnTo>
                    <a:pt x="2927" y="204"/>
                  </a:lnTo>
                  <a:lnTo>
                    <a:pt x="2916" y="204"/>
                  </a:lnTo>
                  <a:lnTo>
                    <a:pt x="2916" y="204"/>
                  </a:lnTo>
                  <a:lnTo>
                    <a:pt x="2901" y="204"/>
                  </a:lnTo>
                  <a:lnTo>
                    <a:pt x="2901" y="204"/>
                  </a:lnTo>
                  <a:lnTo>
                    <a:pt x="2901" y="204"/>
                  </a:lnTo>
                  <a:lnTo>
                    <a:pt x="2901" y="204"/>
                  </a:lnTo>
                  <a:lnTo>
                    <a:pt x="2897" y="204"/>
                  </a:lnTo>
                  <a:lnTo>
                    <a:pt x="2897" y="207"/>
                  </a:lnTo>
                  <a:lnTo>
                    <a:pt x="2894" y="207"/>
                  </a:lnTo>
                  <a:lnTo>
                    <a:pt x="2894" y="207"/>
                  </a:lnTo>
                  <a:lnTo>
                    <a:pt x="2892" y="207"/>
                  </a:lnTo>
                  <a:lnTo>
                    <a:pt x="2892" y="204"/>
                  </a:lnTo>
                  <a:lnTo>
                    <a:pt x="2887" y="204"/>
                  </a:lnTo>
                  <a:lnTo>
                    <a:pt x="2887" y="207"/>
                  </a:lnTo>
                  <a:lnTo>
                    <a:pt x="2880" y="207"/>
                  </a:lnTo>
                  <a:lnTo>
                    <a:pt x="2880" y="209"/>
                  </a:lnTo>
                  <a:lnTo>
                    <a:pt x="2880" y="209"/>
                  </a:lnTo>
                  <a:lnTo>
                    <a:pt x="2880" y="207"/>
                  </a:lnTo>
                  <a:lnTo>
                    <a:pt x="2880" y="207"/>
                  </a:lnTo>
                  <a:lnTo>
                    <a:pt x="2880" y="207"/>
                  </a:lnTo>
                  <a:lnTo>
                    <a:pt x="2878" y="207"/>
                  </a:lnTo>
                  <a:lnTo>
                    <a:pt x="2878" y="209"/>
                  </a:lnTo>
                  <a:lnTo>
                    <a:pt x="2878" y="209"/>
                  </a:lnTo>
                  <a:lnTo>
                    <a:pt x="2878" y="209"/>
                  </a:lnTo>
                  <a:lnTo>
                    <a:pt x="2875" y="209"/>
                  </a:lnTo>
                  <a:lnTo>
                    <a:pt x="2875" y="207"/>
                  </a:lnTo>
                  <a:lnTo>
                    <a:pt x="2875" y="207"/>
                  </a:lnTo>
                  <a:lnTo>
                    <a:pt x="2875" y="204"/>
                  </a:lnTo>
                  <a:lnTo>
                    <a:pt x="2873" y="204"/>
                  </a:lnTo>
                  <a:lnTo>
                    <a:pt x="2873" y="204"/>
                  </a:lnTo>
                  <a:lnTo>
                    <a:pt x="2871" y="204"/>
                  </a:lnTo>
                  <a:lnTo>
                    <a:pt x="2871" y="204"/>
                  </a:lnTo>
                  <a:lnTo>
                    <a:pt x="2864" y="204"/>
                  </a:lnTo>
                  <a:lnTo>
                    <a:pt x="2864" y="204"/>
                  </a:lnTo>
                  <a:lnTo>
                    <a:pt x="2856" y="204"/>
                  </a:lnTo>
                  <a:lnTo>
                    <a:pt x="2856" y="202"/>
                  </a:lnTo>
                  <a:lnTo>
                    <a:pt x="2849" y="202"/>
                  </a:lnTo>
                  <a:lnTo>
                    <a:pt x="2849" y="202"/>
                  </a:lnTo>
                  <a:lnTo>
                    <a:pt x="2847" y="202"/>
                  </a:lnTo>
                  <a:lnTo>
                    <a:pt x="2847" y="200"/>
                  </a:lnTo>
                  <a:lnTo>
                    <a:pt x="2847" y="200"/>
                  </a:lnTo>
                  <a:lnTo>
                    <a:pt x="2847" y="200"/>
                  </a:lnTo>
                  <a:lnTo>
                    <a:pt x="2847" y="200"/>
                  </a:lnTo>
                  <a:lnTo>
                    <a:pt x="2847" y="197"/>
                  </a:lnTo>
                  <a:lnTo>
                    <a:pt x="2849" y="197"/>
                  </a:lnTo>
                  <a:lnTo>
                    <a:pt x="2849" y="197"/>
                  </a:lnTo>
                  <a:lnTo>
                    <a:pt x="2849" y="197"/>
                  </a:lnTo>
                  <a:lnTo>
                    <a:pt x="2849" y="195"/>
                  </a:lnTo>
                  <a:lnTo>
                    <a:pt x="2849" y="195"/>
                  </a:lnTo>
                  <a:lnTo>
                    <a:pt x="2849" y="192"/>
                  </a:lnTo>
                  <a:lnTo>
                    <a:pt x="2852" y="192"/>
                  </a:lnTo>
                  <a:lnTo>
                    <a:pt x="2852" y="192"/>
                  </a:lnTo>
                  <a:lnTo>
                    <a:pt x="2852" y="192"/>
                  </a:lnTo>
                  <a:lnTo>
                    <a:pt x="2852" y="190"/>
                  </a:lnTo>
                  <a:lnTo>
                    <a:pt x="2854" y="190"/>
                  </a:lnTo>
                  <a:lnTo>
                    <a:pt x="2854" y="188"/>
                  </a:lnTo>
                  <a:lnTo>
                    <a:pt x="2852" y="188"/>
                  </a:lnTo>
                  <a:lnTo>
                    <a:pt x="2852" y="185"/>
                  </a:lnTo>
                  <a:lnTo>
                    <a:pt x="2852" y="185"/>
                  </a:lnTo>
                  <a:lnTo>
                    <a:pt x="2852" y="185"/>
                  </a:lnTo>
                  <a:lnTo>
                    <a:pt x="2849" y="185"/>
                  </a:lnTo>
                  <a:lnTo>
                    <a:pt x="2849" y="183"/>
                  </a:lnTo>
                  <a:lnTo>
                    <a:pt x="2849" y="183"/>
                  </a:lnTo>
                  <a:lnTo>
                    <a:pt x="2849" y="183"/>
                  </a:lnTo>
                  <a:lnTo>
                    <a:pt x="2849" y="183"/>
                  </a:lnTo>
                  <a:lnTo>
                    <a:pt x="2849" y="181"/>
                  </a:lnTo>
                  <a:lnTo>
                    <a:pt x="2847" y="181"/>
                  </a:lnTo>
                  <a:lnTo>
                    <a:pt x="2847" y="181"/>
                  </a:lnTo>
                  <a:lnTo>
                    <a:pt x="2845" y="181"/>
                  </a:lnTo>
                  <a:lnTo>
                    <a:pt x="2845" y="178"/>
                  </a:lnTo>
                  <a:lnTo>
                    <a:pt x="2842" y="178"/>
                  </a:lnTo>
                  <a:lnTo>
                    <a:pt x="2842" y="178"/>
                  </a:lnTo>
                  <a:lnTo>
                    <a:pt x="2842" y="178"/>
                  </a:lnTo>
                  <a:lnTo>
                    <a:pt x="2842" y="178"/>
                  </a:lnTo>
                  <a:lnTo>
                    <a:pt x="2838" y="178"/>
                  </a:lnTo>
                  <a:lnTo>
                    <a:pt x="2838" y="176"/>
                  </a:lnTo>
                  <a:lnTo>
                    <a:pt x="2835" y="176"/>
                  </a:lnTo>
                  <a:lnTo>
                    <a:pt x="2835" y="176"/>
                  </a:lnTo>
                  <a:lnTo>
                    <a:pt x="2833" y="176"/>
                  </a:lnTo>
                  <a:lnTo>
                    <a:pt x="2833" y="173"/>
                  </a:lnTo>
                  <a:lnTo>
                    <a:pt x="2828" y="173"/>
                  </a:lnTo>
                  <a:lnTo>
                    <a:pt x="2828" y="173"/>
                  </a:lnTo>
                  <a:lnTo>
                    <a:pt x="2823" y="173"/>
                  </a:lnTo>
                  <a:lnTo>
                    <a:pt x="2823" y="171"/>
                  </a:lnTo>
                  <a:lnTo>
                    <a:pt x="2819" y="171"/>
                  </a:lnTo>
                  <a:lnTo>
                    <a:pt x="2819" y="171"/>
                  </a:lnTo>
                  <a:lnTo>
                    <a:pt x="2812" y="171"/>
                  </a:lnTo>
                  <a:lnTo>
                    <a:pt x="2812" y="169"/>
                  </a:lnTo>
                  <a:lnTo>
                    <a:pt x="2802" y="169"/>
                  </a:lnTo>
                  <a:lnTo>
                    <a:pt x="2802" y="169"/>
                  </a:lnTo>
                  <a:lnTo>
                    <a:pt x="2785" y="169"/>
                  </a:lnTo>
                  <a:lnTo>
                    <a:pt x="2785" y="169"/>
                  </a:lnTo>
                  <a:lnTo>
                    <a:pt x="2781" y="169"/>
                  </a:lnTo>
                  <a:lnTo>
                    <a:pt x="2781" y="169"/>
                  </a:lnTo>
                  <a:lnTo>
                    <a:pt x="2781" y="169"/>
                  </a:lnTo>
                  <a:lnTo>
                    <a:pt x="2781" y="169"/>
                  </a:lnTo>
                  <a:lnTo>
                    <a:pt x="2778" y="169"/>
                  </a:lnTo>
                  <a:lnTo>
                    <a:pt x="2778" y="169"/>
                  </a:lnTo>
                  <a:lnTo>
                    <a:pt x="2769" y="169"/>
                  </a:lnTo>
                  <a:lnTo>
                    <a:pt x="2769" y="169"/>
                  </a:lnTo>
                  <a:lnTo>
                    <a:pt x="2767" y="169"/>
                  </a:lnTo>
                  <a:lnTo>
                    <a:pt x="2767" y="169"/>
                  </a:lnTo>
                  <a:lnTo>
                    <a:pt x="2752" y="169"/>
                  </a:lnTo>
                  <a:lnTo>
                    <a:pt x="2752" y="169"/>
                  </a:lnTo>
                  <a:lnTo>
                    <a:pt x="2740" y="169"/>
                  </a:lnTo>
                  <a:lnTo>
                    <a:pt x="2740" y="171"/>
                  </a:lnTo>
                  <a:lnTo>
                    <a:pt x="2731" y="171"/>
                  </a:lnTo>
                  <a:lnTo>
                    <a:pt x="2731" y="171"/>
                  </a:lnTo>
                  <a:lnTo>
                    <a:pt x="2724" y="171"/>
                  </a:lnTo>
                  <a:lnTo>
                    <a:pt x="2724" y="173"/>
                  </a:lnTo>
                  <a:lnTo>
                    <a:pt x="2719" y="173"/>
                  </a:lnTo>
                  <a:lnTo>
                    <a:pt x="2719" y="173"/>
                  </a:lnTo>
                  <a:lnTo>
                    <a:pt x="2703" y="173"/>
                  </a:lnTo>
                  <a:lnTo>
                    <a:pt x="2703" y="176"/>
                  </a:lnTo>
                  <a:lnTo>
                    <a:pt x="2688" y="176"/>
                  </a:lnTo>
                  <a:lnTo>
                    <a:pt x="2688" y="173"/>
                  </a:lnTo>
                  <a:lnTo>
                    <a:pt x="2686" y="173"/>
                  </a:lnTo>
                  <a:lnTo>
                    <a:pt x="2686" y="171"/>
                  </a:lnTo>
                  <a:lnTo>
                    <a:pt x="2681" y="171"/>
                  </a:lnTo>
                  <a:lnTo>
                    <a:pt x="2681" y="169"/>
                  </a:lnTo>
                  <a:lnTo>
                    <a:pt x="2681" y="169"/>
                  </a:lnTo>
                  <a:lnTo>
                    <a:pt x="2681" y="169"/>
                  </a:lnTo>
                  <a:lnTo>
                    <a:pt x="2679" y="169"/>
                  </a:lnTo>
                  <a:lnTo>
                    <a:pt x="2679" y="169"/>
                  </a:lnTo>
                  <a:lnTo>
                    <a:pt x="2677" y="169"/>
                  </a:lnTo>
                  <a:lnTo>
                    <a:pt x="2677" y="166"/>
                  </a:lnTo>
                  <a:lnTo>
                    <a:pt x="2674" y="166"/>
                  </a:lnTo>
                  <a:lnTo>
                    <a:pt x="2674" y="164"/>
                  </a:lnTo>
                  <a:lnTo>
                    <a:pt x="2674" y="164"/>
                  </a:lnTo>
                  <a:lnTo>
                    <a:pt x="2674" y="164"/>
                  </a:lnTo>
                  <a:lnTo>
                    <a:pt x="2672" y="164"/>
                  </a:lnTo>
                  <a:lnTo>
                    <a:pt x="2672" y="162"/>
                  </a:lnTo>
                  <a:lnTo>
                    <a:pt x="2667" y="162"/>
                  </a:lnTo>
                  <a:lnTo>
                    <a:pt x="2667" y="162"/>
                  </a:lnTo>
                  <a:lnTo>
                    <a:pt x="2665" y="162"/>
                  </a:lnTo>
                  <a:lnTo>
                    <a:pt x="2665" y="159"/>
                  </a:lnTo>
                  <a:lnTo>
                    <a:pt x="2662" y="159"/>
                  </a:lnTo>
                  <a:lnTo>
                    <a:pt x="2662" y="159"/>
                  </a:lnTo>
                  <a:lnTo>
                    <a:pt x="2665" y="159"/>
                  </a:lnTo>
                  <a:lnTo>
                    <a:pt x="2665" y="159"/>
                  </a:lnTo>
                  <a:lnTo>
                    <a:pt x="2662" y="159"/>
                  </a:lnTo>
                  <a:lnTo>
                    <a:pt x="2662" y="159"/>
                  </a:lnTo>
                  <a:lnTo>
                    <a:pt x="2660" y="159"/>
                  </a:lnTo>
                  <a:lnTo>
                    <a:pt x="2660" y="159"/>
                  </a:lnTo>
                  <a:lnTo>
                    <a:pt x="2660" y="159"/>
                  </a:lnTo>
                  <a:lnTo>
                    <a:pt x="2660" y="159"/>
                  </a:lnTo>
                  <a:lnTo>
                    <a:pt x="2658" y="159"/>
                  </a:lnTo>
                  <a:lnTo>
                    <a:pt x="2658" y="159"/>
                  </a:lnTo>
                  <a:lnTo>
                    <a:pt x="2653" y="159"/>
                  </a:lnTo>
                  <a:lnTo>
                    <a:pt x="2653" y="157"/>
                  </a:lnTo>
                  <a:lnTo>
                    <a:pt x="2648" y="157"/>
                  </a:lnTo>
                  <a:lnTo>
                    <a:pt x="2648" y="157"/>
                  </a:lnTo>
                  <a:lnTo>
                    <a:pt x="2643" y="157"/>
                  </a:lnTo>
                  <a:lnTo>
                    <a:pt x="2643" y="154"/>
                  </a:lnTo>
                  <a:lnTo>
                    <a:pt x="2639" y="154"/>
                  </a:lnTo>
                  <a:lnTo>
                    <a:pt x="2639" y="154"/>
                  </a:lnTo>
                  <a:lnTo>
                    <a:pt x="2634" y="154"/>
                  </a:lnTo>
                  <a:lnTo>
                    <a:pt x="2634" y="152"/>
                  </a:lnTo>
                  <a:lnTo>
                    <a:pt x="2634" y="152"/>
                  </a:lnTo>
                  <a:lnTo>
                    <a:pt x="2634" y="154"/>
                  </a:lnTo>
                  <a:lnTo>
                    <a:pt x="2622" y="154"/>
                  </a:lnTo>
                  <a:lnTo>
                    <a:pt x="2622" y="152"/>
                  </a:lnTo>
                  <a:lnTo>
                    <a:pt x="2615" y="152"/>
                  </a:lnTo>
                  <a:lnTo>
                    <a:pt x="2615" y="152"/>
                  </a:lnTo>
                  <a:lnTo>
                    <a:pt x="2617" y="152"/>
                  </a:lnTo>
                  <a:lnTo>
                    <a:pt x="2617" y="150"/>
                  </a:lnTo>
                  <a:lnTo>
                    <a:pt x="2622" y="150"/>
                  </a:lnTo>
                  <a:lnTo>
                    <a:pt x="2622" y="150"/>
                  </a:lnTo>
                  <a:lnTo>
                    <a:pt x="2622" y="150"/>
                  </a:lnTo>
                  <a:lnTo>
                    <a:pt x="2622" y="150"/>
                  </a:lnTo>
                  <a:lnTo>
                    <a:pt x="2627" y="150"/>
                  </a:lnTo>
                  <a:lnTo>
                    <a:pt x="2627" y="152"/>
                  </a:lnTo>
                  <a:lnTo>
                    <a:pt x="2629" y="152"/>
                  </a:lnTo>
                  <a:lnTo>
                    <a:pt x="2629" y="152"/>
                  </a:lnTo>
                  <a:lnTo>
                    <a:pt x="2634" y="152"/>
                  </a:lnTo>
                  <a:lnTo>
                    <a:pt x="2634" y="150"/>
                  </a:lnTo>
                  <a:lnTo>
                    <a:pt x="2636" y="150"/>
                  </a:lnTo>
                  <a:lnTo>
                    <a:pt x="2636" y="150"/>
                  </a:lnTo>
                  <a:lnTo>
                    <a:pt x="2639" y="150"/>
                  </a:lnTo>
                  <a:lnTo>
                    <a:pt x="2639" y="147"/>
                  </a:lnTo>
                  <a:lnTo>
                    <a:pt x="2636" y="147"/>
                  </a:lnTo>
                  <a:lnTo>
                    <a:pt x="2636" y="145"/>
                  </a:lnTo>
                  <a:lnTo>
                    <a:pt x="2636" y="145"/>
                  </a:lnTo>
                  <a:lnTo>
                    <a:pt x="2636" y="145"/>
                  </a:lnTo>
                  <a:lnTo>
                    <a:pt x="2634" y="145"/>
                  </a:lnTo>
                  <a:lnTo>
                    <a:pt x="2634" y="143"/>
                  </a:lnTo>
                  <a:lnTo>
                    <a:pt x="2632" y="143"/>
                  </a:lnTo>
                  <a:lnTo>
                    <a:pt x="2632" y="143"/>
                  </a:lnTo>
                  <a:lnTo>
                    <a:pt x="2629" y="143"/>
                  </a:lnTo>
                  <a:lnTo>
                    <a:pt x="2629" y="140"/>
                  </a:lnTo>
                  <a:lnTo>
                    <a:pt x="2625" y="140"/>
                  </a:lnTo>
                  <a:lnTo>
                    <a:pt x="2625" y="140"/>
                  </a:lnTo>
                  <a:lnTo>
                    <a:pt x="2622" y="140"/>
                  </a:lnTo>
                  <a:lnTo>
                    <a:pt x="2622" y="140"/>
                  </a:lnTo>
                  <a:lnTo>
                    <a:pt x="2615" y="140"/>
                  </a:lnTo>
                  <a:lnTo>
                    <a:pt x="2615" y="138"/>
                  </a:lnTo>
                  <a:lnTo>
                    <a:pt x="2608" y="138"/>
                  </a:lnTo>
                  <a:lnTo>
                    <a:pt x="2608" y="138"/>
                  </a:lnTo>
                  <a:lnTo>
                    <a:pt x="2570" y="138"/>
                  </a:lnTo>
                  <a:lnTo>
                    <a:pt x="2570" y="136"/>
                  </a:lnTo>
                  <a:lnTo>
                    <a:pt x="2568" y="136"/>
                  </a:lnTo>
                  <a:lnTo>
                    <a:pt x="2568" y="136"/>
                  </a:lnTo>
                  <a:lnTo>
                    <a:pt x="2561" y="136"/>
                  </a:lnTo>
                  <a:lnTo>
                    <a:pt x="2561" y="133"/>
                  </a:lnTo>
                  <a:lnTo>
                    <a:pt x="2556" y="133"/>
                  </a:lnTo>
                  <a:lnTo>
                    <a:pt x="2556" y="133"/>
                  </a:lnTo>
                  <a:lnTo>
                    <a:pt x="2549" y="133"/>
                  </a:lnTo>
                  <a:lnTo>
                    <a:pt x="2549" y="131"/>
                  </a:lnTo>
                  <a:lnTo>
                    <a:pt x="2542" y="131"/>
                  </a:lnTo>
                  <a:lnTo>
                    <a:pt x="2542" y="131"/>
                  </a:lnTo>
                  <a:lnTo>
                    <a:pt x="2530" y="131"/>
                  </a:lnTo>
                  <a:lnTo>
                    <a:pt x="2530" y="128"/>
                  </a:lnTo>
                  <a:lnTo>
                    <a:pt x="2518" y="128"/>
                  </a:lnTo>
                  <a:lnTo>
                    <a:pt x="2518" y="128"/>
                  </a:lnTo>
                  <a:lnTo>
                    <a:pt x="2501" y="128"/>
                  </a:lnTo>
                  <a:lnTo>
                    <a:pt x="2501" y="128"/>
                  </a:lnTo>
                  <a:lnTo>
                    <a:pt x="2473" y="128"/>
                  </a:lnTo>
                  <a:lnTo>
                    <a:pt x="2473" y="126"/>
                  </a:lnTo>
                  <a:lnTo>
                    <a:pt x="2459" y="126"/>
                  </a:lnTo>
                  <a:lnTo>
                    <a:pt x="2459" y="126"/>
                  </a:lnTo>
                  <a:lnTo>
                    <a:pt x="2454" y="126"/>
                  </a:lnTo>
                  <a:lnTo>
                    <a:pt x="2454" y="124"/>
                  </a:lnTo>
                  <a:lnTo>
                    <a:pt x="2452" y="124"/>
                  </a:lnTo>
                  <a:lnTo>
                    <a:pt x="2452" y="124"/>
                  </a:lnTo>
                  <a:lnTo>
                    <a:pt x="2442" y="124"/>
                  </a:lnTo>
                  <a:lnTo>
                    <a:pt x="2442" y="121"/>
                  </a:lnTo>
                  <a:lnTo>
                    <a:pt x="2435" y="121"/>
                  </a:lnTo>
                  <a:lnTo>
                    <a:pt x="2435" y="124"/>
                  </a:lnTo>
                  <a:lnTo>
                    <a:pt x="2438" y="124"/>
                  </a:lnTo>
                  <a:lnTo>
                    <a:pt x="2438" y="126"/>
                  </a:lnTo>
                  <a:lnTo>
                    <a:pt x="2438" y="126"/>
                  </a:lnTo>
                  <a:lnTo>
                    <a:pt x="2438" y="126"/>
                  </a:lnTo>
                  <a:lnTo>
                    <a:pt x="2440" y="126"/>
                  </a:lnTo>
                  <a:lnTo>
                    <a:pt x="2440" y="128"/>
                  </a:lnTo>
                  <a:lnTo>
                    <a:pt x="2442" y="128"/>
                  </a:lnTo>
                  <a:lnTo>
                    <a:pt x="2442" y="128"/>
                  </a:lnTo>
                  <a:lnTo>
                    <a:pt x="2445" y="128"/>
                  </a:lnTo>
                  <a:lnTo>
                    <a:pt x="2445" y="128"/>
                  </a:lnTo>
                  <a:lnTo>
                    <a:pt x="2445" y="128"/>
                  </a:lnTo>
                  <a:lnTo>
                    <a:pt x="2445" y="131"/>
                  </a:lnTo>
                  <a:lnTo>
                    <a:pt x="2442" y="131"/>
                  </a:lnTo>
                  <a:lnTo>
                    <a:pt x="2442" y="131"/>
                  </a:lnTo>
                  <a:lnTo>
                    <a:pt x="2438" y="131"/>
                  </a:lnTo>
                  <a:lnTo>
                    <a:pt x="2438" y="133"/>
                  </a:lnTo>
                  <a:lnTo>
                    <a:pt x="2409" y="133"/>
                  </a:lnTo>
                  <a:lnTo>
                    <a:pt x="2409" y="133"/>
                  </a:lnTo>
                  <a:lnTo>
                    <a:pt x="2409" y="133"/>
                  </a:lnTo>
                  <a:lnTo>
                    <a:pt x="2409" y="136"/>
                  </a:lnTo>
                  <a:lnTo>
                    <a:pt x="2404" y="136"/>
                  </a:lnTo>
                  <a:lnTo>
                    <a:pt x="2404" y="136"/>
                  </a:lnTo>
                  <a:lnTo>
                    <a:pt x="2404" y="136"/>
                  </a:lnTo>
                  <a:lnTo>
                    <a:pt x="2404" y="138"/>
                  </a:lnTo>
                  <a:lnTo>
                    <a:pt x="2402" y="138"/>
                  </a:lnTo>
                  <a:lnTo>
                    <a:pt x="2402" y="140"/>
                  </a:lnTo>
                  <a:lnTo>
                    <a:pt x="2404" y="140"/>
                  </a:lnTo>
                  <a:lnTo>
                    <a:pt x="2404" y="143"/>
                  </a:lnTo>
                  <a:lnTo>
                    <a:pt x="2409" y="143"/>
                  </a:lnTo>
                  <a:lnTo>
                    <a:pt x="2409" y="140"/>
                  </a:lnTo>
                  <a:lnTo>
                    <a:pt x="2411" y="140"/>
                  </a:lnTo>
                  <a:lnTo>
                    <a:pt x="2411" y="140"/>
                  </a:lnTo>
                  <a:lnTo>
                    <a:pt x="2421" y="140"/>
                  </a:lnTo>
                  <a:lnTo>
                    <a:pt x="2421" y="140"/>
                  </a:lnTo>
                  <a:lnTo>
                    <a:pt x="2419" y="140"/>
                  </a:lnTo>
                  <a:lnTo>
                    <a:pt x="2419" y="143"/>
                  </a:lnTo>
                  <a:lnTo>
                    <a:pt x="2416" y="143"/>
                  </a:lnTo>
                  <a:lnTo>
                    <a:pt x="2416" y="143"/>
                  </a:lnTo>
                  <a:lnTo>
                    <a:pt x="2416" y="143"/>
                  </a:lnTo>
                  <a:lnTo>
                    <a:pt x="2416" y="145"/>
                  </a:lnTo>
                  <a:lnTo>
                    <a:pt x="2414" y="145"/>
                  </a:lnTo>
                  <a:lnTo>
                    <a:pt x="2414" y="147"/>
                  </a:lnTo>
                  <a:lnTo>
                    <a:pt x="2407" y="147"/>
                  </a:lnTo>
                  <a:lnTo>
                    <a:pt x="2407" y="147"/>
                  </a:lnTo>
                  <a:lnTo>
                    <a:pt x="2414" y="147"/>
                  </a:lnTo>
                  <a:lnTo>
                    <a:pt x="2414" y="150"/>
                  </a:lnTo>
                  <a:lnTo>
                    <a:pt x="2416" y="150"/>
                  </a:lnTo>
                  <a:lnTo>
                    <a:pt x="2416" y="154"/>
                  </a:lnTo>
                  <a:lnTo>
                    <a:pt x="2416" y="154"/>
                  </a:lnTo>
                  <a:lnTo>
                    <a:pt x="2416" y="154"/>
                  </a:lnTo>
                  <a:lnTo>
                    <a:pt x="2416" y="154"/>
                  </a:lnTo>
                  <a:lnTo>
                    <a:pt x="2416" y="157"/>
                  </a:lnTo>
                  <a:lnTo>
                    <a:pt x="2419" y="157"/>
                  </a:lnTo>
                  <a:lnTo>
                    <a:pt x="2419" y="157"/>
                  </a:lnTo>
                  <a:lnTo>
                    <a:pt x="2419" y="157"/>
                  </a:lnTo>
                  <a:lnTo>
                    <a:pt x="2419" y="159"/>
                  </a:lnTo>
                  <a:lnTo>
                    <a:pt x="2419" y="159"/>
                  </a:lnTo>
                  <a:lnTo>
                    <a:pt x="2419" y="159"/>
                  </a:lnTo>
                  <a:lnTo>
                    <a:pt x="2416" y="159"/>
                  </a:lnTo>
                  <a:lnTo>
                    <a:pt x="2416" y="159"/>
                  </a:lnTo>
                  <a:lnTo>
                    <a:pt x="2409" y="159"/>
                  </a:lnTo>
                  <a:lnTo>
                    <a:pt x="2409" y="159"/>
                  </a:lnTo>
                  <a:lnTo>
                    <a:pt x="2404" y="159"/>
                  </a:lnTo>
                  <a:lnTo>
                    <a:pt x="2404" y="159"/>
                  </a:lnTo>
                  <a:lnTo>
                    <a:pt x="2402" y="159"/>
                  </a:lnTo>
                  <a:lnTo>
                    <a:pt x="2402" y="157"/>
                  </a:lnTo>
                  <a:lnTo>
                    <a:pt x="2402" y="157"/>
                  </a:lnTo>
                  <a:lnTo>
                    <a:pt x="2402" y="154"/>
                  </a:lnTo>
                  <a:lnTo>
                    <a:pt x="2397" y="154"/>
                  </a:lnTo>
                  <a:lnTo>
                    <a:pt x="2397" y="154"/>
                  </a:lnTo>
                  <a:lnTo>
                    <a:pt x="2397" y="154"/>
                  </a:lnTo>
                  <a:lnTo>
                    <a:pt x="2397" y="152"/>
                  </a:lnTo>
                  <a:lnTo>
                    <a:pt x="2388" y="152"/>
                  </a:lnTo>
                  <a:lnTo>
                    <a:pt x="2388" y="154"/>
                  </a:lnTo>
                  <a:lnTo>
                    <a:pt x="2390" y="154"/>
                  </a:lnTo>
                  <a:lnTo>
                    <a:pt x="2390" y="157"/>
                  </a:lnTo>
                  <a:lnTo>
                    <a:pt x="2390" y="157"/>
                  </a:lnTo>
                  <a:lnTo>
                    <a:pt x="2390" y="157"/>
                  </a:lnTo>
                  <a:lnTo>
                    <a:pt x="2388" y="157"/>
                  </a:lnTo>
                  <a:lnTo>
                    <a:pt x="2388" y="157"/>
                  </a:lnTo>
                  <a:lnTo>
                    <a:pt x="2388" y="157"/>
                  </a:lnTo>
                  <a:lnTo>
                    <a:pt x="2388" y="154"/>
                  </a:lnTo>
                  <a:lnTo>
                    <a:pt x="2383" y="154"/>
                  </a:lnTo>
                  <a:lnTo>
                    <a:pt x="2383" y="157"/>
                  </a:lnTo>
                  <a:lnTo>
                    <a:pt x="2383" y="157"/>
                  </a:lnTo>
                  <a:lnTo>
                    <a:pt x="2383" y="154"/>
                  </a:lnTo>
                  <a:lnTo>
                    <a:pt x="2381" y="154"/>
                  </a:lnTo>
                  <a:lnTo>
                    <a:pt x="2381" y="157"/>
                  </a:lnTo>
                  <a:lnTo>
                    <a:pt x="2378" y="157"/>
                  </a:lnTo>
                  <a:lnTo>
                    <a:pt x="2378" y="159"/>
                  </a:lnTo>
                  <a:lnTo>
                    <a:pt x="2378" y="159"/>
                  </a:lnTo>
                  <a:lnTo>
                    <a:pt x="2378" y="157"/>
                  </a:lnTo>
                  <a:lnTo>
                    <a:pt x="2369" y="157"/>
                  </a:lnTo>
                  <a:lnTo>
                    <a:pt x="2369" y="154"/>
                  </a:lnTo>
                  <a:lnTo>
                    <a:pt x="2364" y="154"/>
                  </a:lnTo>
                  <a:lnTo>
                    <a:pt x="2364" y="157"/>
                  </a:lnTo>
                  <a:lnTo>
                    <a:pt x="2357" y="157"/>
                  </a:lnTo>
                  <a:lnTo>
                    <a:pt x="2357" y="159"/>
                  </a:lnTo>
                  <a:lnTo>
                    <a:pt x="2355" y="159"/>
                  </a:lnTo>
                  <a:lnTo>
                    <a:pt x="2355" y="157"/>
                  </a:lnTo>
                  <a:lnTo>
                    <a:pt x="2348" y="157"/>
                  </a:lnTo>
                  <a:lnTo>
                    <a:pt x="2348" y="157"/>
                  </a:lnTo>
                  <a:lnTo>
                    <a:pt x="2343" y="157"/>
                  </a:lnTo>
                  <a:lnTo>
                    <a:pt x="2343" y="154"/>
                  </a:lnTo>
                  <a:lnTo>
                    <a:pt x="2336" y="154"/>
                  </a:lnTo>
                  <a:lnTo>
                    <a:pt x="2336" y="154"/>
                  </a:lnTo>
                  <a:lnTo>
                    <a:pt x="2331" y="154"/>
                  </a:lnTo>
                  <a:lnTo>
                    <a:pt x="2331" y="154"/>
                  </a:lnTo>
                  <a:lnTo>
                    <a:pt x="2329" y="154"/>
                  </a:lnTo>
                  <a:lnTo>
                    <a:pt x="2329" y="154"/>
                  </a:lnTo>
                  <a:lnTo>
                    <a:pt x="2329" y="154"/>
                  </a:lnTo>
                  <a:lnTo>
                    <a:pt x="2329" y="154"/>
                  </a:lnTo>
                  <a:lnTo>
                    <a:pt x="2317" y="154"/>
                  </a:lnTo>
                  <a:lnTo>
                    <a:pt x="2317" y="157"/>
                  </a:lnTo>
                  <a:lnTo>
                    <a:pt x="2312" y="157"/>
                  </a:lnTo>
                  <a:lnTo>
                    <a:pt x="2312" y="159"/>
                  </a:lnTo>
                  <a:lnTo>
                    <a:pt x="2310" y="159"/>
                  </a:lnTo>
                  <a:lnTo>
                    <a:pt x="2310" y="159"/>
                  </a:lnTo>
                  <a:lnTo>
                    <a:pt x="2307" y="159"/>
                  </a:lnTo>
                  <a:lnTo>
                    <a:pt x="2307" y="159"/>
                  </a:lnTo>
                  <a:lnTo>
                    <a:pt x="2303" y="159"/>
                  </a:lnTo>
                  <a:lnTo>
                    <a:pt x="2303" y="162"/>
                  </a:lnTo>
                  <a:lnTo>
                    <a:pt x="2296" y="162"/>
                  </a:lnTo>
                  <a:lnTo>
                    <a:pt x="2296" y="159"/>
                  </a:lnTo>
                  <a:lnTo>
                    <a:pt x="2288" y="159"/>
                  </a:lnTo>
                  <a:lnTo>
                    <a:pt x="2288" y="159"/>
                  </a:lnTo>
                  <a:lnTo>
                    <a:pt x="2284" y="159"/>
                  </a:lnTo>
                  <a:lnTo>
                    <a:pt x="2284" y="159"/>
                  </a:lnTo>
                  <a:lnTo>
                    <a:pt x="2281" y="159"/>
                  </a:lnTo>
                  <a:lnTo>
                    <a:pt x="2281" y="157"/>
                  </a:lnTo>
                  <a:lnTo>
                    <a:pt x="2277" y="157"/>
                  </a:lnTo>
                  <a:lnTo>
                    <a:pt x="2277" y="157"/>
                  </a:lnTo>
                  <a:lnTo>
                    <a:pt x="2274" y="157"/>
                  </a:lnTo>
                  <a:lnTo>
                    <a:pt x="2274" y="154"/>
                  </a:lnTo>
                  <a:lnTo>
                    <a:pt x="2274" y="154"/>
                  </a:lnTo>
                  <a:lnTo>
                    <a:pt x="2274" y="154"/>
                  </a:lnTo>
                  <a:lnTo>
                    <a:pt x="2272" y="154"/>
                  </a:lnTo>
                  <a:lnTo>
                    <a:pt x="2272" y="152"/>
                  </a:lnTo>
                  <a:lnTo>
                    <a:pt x="2269" y="152"/>
                  </a:lnTo>
                  <a:lnTo>
                    <a:pt x="2269" y="152"/>
                  </a:lnTo>
                  <a:lnTo>
                    <a:pt x="2267" y="152"/>
                  </a:lnTo>
                  <a:lnTo>
                    <a:pt x="2267" y="150"/>
                  </a:lnTo>
                  <a:lnTo>
                    <a:pt x="2269" y="150"/>
                  </a:lnTo>
                  <a:lnTo>
                    <a:pt x="2269" y="147"/>
                  </a:lnTo>
                  <a:lnTo>
                    <a:pt x="2274" y="147"/>
                  </a:lnTo>
                  <a:lnTo>
                    <a:pt x="2274" y="150"/>
                  </a:lnTo>
                  <a:lnTo>
                    <a:pt x="2277" y="150"/>
                  </a:lnTo>
                  <a:lnTo>
                    <a:pt x="2277" y="150"/>
                  </a:lnTo>
                  <a:lnTo>
                    <a:pt x="2279" y="150"/>
                  </a:lnTo>
                  <a:lnTo>
                    <a:pt x="2279" y="147"/>
                  </a:lnTo>
                  <a:lnTo>
                    <a:pt x="2277" y="147"/>
                  </a:lnTo>
                  <a:lnTo>
                    <a:pt x="2277" y="147"/>
                  </a:lnTo>
                  <a:lnTo>
                    <a:pt x="2274" y="147"/>
                  </a:lnTo>
                  <a:lnTo>
                    <a:pt x="2274" y="145"/>
                  </a:lnTo>
                  <a:lnTo>
                    <a:pt x="2269" y="145"/>
                  </a:lnTo>
                  <a:lnTo>
                    <a:pt x="2269" y="147"/>
                  </a:lnTo>
                  <a:lnTo>
                    <a:pt x="2262" y="147"/>
                  </a:lnTo>
                  <a:lnTo>
                    <a:pt x="2262" y="147"/>
                  </a:lnTo>
                  <a:lnTo>
                    <a:pt x="2260" y="147"/>
                  </a:lnTo>
                  <a:lnTo>
                    <a:pt x="2260" y="150"/>
                  </a:lnTo>
                  <a:lnTo>
                    <a:pt x="2260" y="150"/>
                  </a:lnTo>
                  <a:lnTo>
                    <a:pt x="2260" y="150"/>
                  </a:lnTo>
                  <a:lnTo>
                    <a:pt x="2258" y="150"/>
                  </a:lnTo>
                  <a:lnTo>
                    <a:pt x="2258" y="150"/>
                  </a:lnTo>
                  <a:lnTo>
                    <a:pt x="2258" y="150"/>
                  </a:lnTo>
                  <a:lnTo>
                    <a:pt x="2258" y="152"/>
                  </a:lnTo>
                  <a:lnTo>
                    <a:pt x="2255" y="152"/>
                  </a:lnTo>
                  <a:lnTo>
                    <a:pt x="2255" y="152"/>
                  </a:lnTo>
                  <a:lnTo>
                    <a:pt x="2255" y="152"/>
                  </a:lnTo>
                  <a:lnTo>
                    <a:pt x="2255" y="154"/>
                  </a:lnTo>
                  <a:lnTo>
                    <a:pt x="2253" y="154"/>
                  </a:lnTo>
                  <a:lnTo>
                    <a:pt x="2253" y="154"/>
                  </a:lnTo>
                  <a:lnTo>
                    <a:pt x="2253" y="154"/>
                  </a:lnTo>
                  <a:lnTo>
                    <a:pt x="2253" y="157"/>
                  </a:lnTo>
                  <a:lnTo>
                    <a:pt x="2251" y="157"/>
                  </a:lnTo>
                  <a:lnTo>
                    <a:pt x="2251" y="159"/>
                  </a:lnTo>
                  <a:lnTo>
                    <a:pt x="2251" y="159"/>
                  </a:lnTo>
                  <a:lnTo>
                    <a:pt x="2251" y="159"/>
                  </a:lnTo>
                  <a:lnTo>
                    <a:pt x="2251" y="159"/>
                  </a:lnTo>
                  <a:lnTo>
                    <a:pt x="2251" y="162"/>
                  </a:lnTo>
                  <a:lnTo>
                    <a:pt x="2248" y="162"/>
                  </a:lnTo>
                  <a:lnTo>
                    <a:pt x="2248" y="164"/>
                  </a:lnTo>
                  <a:lnTo>
                    <a:pt x="2248" y="164"/>
                  </a:lnTo>
                  <a:lnTo>
                    <a:pt x="2248" y="164"/>
                  </a:lnTo>
                  <a:lnTo>
                    <a:pt x="2248" y="164"/>
                  </a:lnTo>
                  <a:lnTo>
                    <a:pt x="2248" y="166"/>
                  </a:lnTo>
                  <a:lnTo>
                    <a:pt x="2246" y="166"/>
                  </a:lnTo>
                  <a:lnTo>
                    <a:pt x="2246" y="166"/>
                  </a:lnTo>
                  <a:lnTo>
                    <a:pt x="2243" y="166"/>
                  </a:lnTo>
                  <a:lnTo>
                    <a:pt x="2243" y="171"/>
                  </a:lnTo>
                  <a:lnTo>
                    <a:pt x="2243" y="171"/>
                  </a:lnTo>
                  <a:lnTo>
                    <a:pt x="2243" y="171"/>
                  </a:lnTo>
                  <a:lnTo>
                    <a:pt x="2241" y="171"/>
                  </a:lnTo>
                  <a:lnTo>
                    <a:pt x="2241" y="173"/>
                  </a:lnTo>
                  <a:lnTo>
                    <a:pt x="2241" y="173"/>
                  </a:lnTo>
                  <a:lnTo>
                    <a:pt x="2241" y="173"/>
                  </a:lnTo>
                  <a:lnTo>
                    <a:pt x="2239" y="173"/>
                  </a:lnTo>
                  <a:lnTo>
                    <a:pt x="2239" y="176"/>
                  </a:lnTo>
                  <a:lnTo>
                    <a:pt x="2236" y="176"/>
                  </a:lnTo>
                  <a:lnTo>
                    <a:pt x="2236" y="176"/>
                  </a:lnTo>
                  <a:lnTo>
                    <a:pt x="2234" y="176"/>
                  </a:lnTo>
                  <a:lnTo>
                    <a:pt x="2234" y="178"/>
                  </a:lnTo>
                  <a:lnTo>
                    <a:pt x="2229" y="178"/>
                  </a:lnTo>
                  <a:lnTo>
                    <a:pt x="2229" y="178"/>
                  </a:lnTo>
                  <a:lnTo>
                    <a:pt x="2229" y="178"/>
                  </a:lnTo>
                  <a:lnTo>
                    <a:pt x="2229" y="178"/>
                  </a:lnTo>
                  <a:lnTo>
                    <a:pt x="2227" y="178"/>
                  </a:lnTo>
                  <a:lnTo>
                    <a:pt x="2227" y="176"/>
                  </a:lnTo>
                  <a:lnTo>
                    <a:pt x="2227" y="176"/>
                  </a:lnTo>
                  <a:lnTo>
                    <a:pt x="2227" y="173"/>
                  </a:lnTo>
                  <a:lnTo>
                    <a:pt x="2225" y="173"/>
                  </a:lnTo>
                  <a:lnTo>
                    <a:pt x="2225" y="173"/>
                  </a:lnTo>
                  <a:lnTo>
                    <a:pt x="2225" y="173"/>
                  </a:lnTo>
                  <a:lnTo>
                    <a:pt x="2225" y="171"/>
                  </a:lnTo>
                  <a:lnTo>
                    <a:pt x="2225" y="171"/>
                  </a:lnTo>
                  <a:lnTo>
                    <a:pt x="2225" y="171"/>
                  </a:lnTo>
                  <a:lnTo>
                    <a:pt x="2222" y="171"/>
                  </a:lnTo>
                  <a:lnTo>
                    <a:pt x="2222" y="173"/>
                  </a:lnTo>
                  <a:lnTo>
                    <a:pt x="2217" y="173"/>
                  </a:lnTo>
                  <a:lnTo>
                    <a:pt x="2217" y="173"/>
                  </a:lnTo>
                  <a:lnTo>
                    <a:pt x="2213" y="173"/>
                  </a:lnTo>
                  <a:lnTo>
                    <a:pt x="2213" y="171"/>
                  </a:lnTo>
                  <a:lnTo>
                    <a:pt x="2210" y="171"/>
                  </a:lnTo>
                  <a:lnTo>
                    <a:pt x="2210" y="169"/>
                  </a:lnTo>
                  <a:lnTo>
                    <a:pt x="2210" y="169"/>
                  </a:lnTo>
                  <a:lnTo>
                    <a:pt x="2210" y="169"/>
                  </a:lnTo>
                  <a:lnTo>
                    <a:pt x="2208" y="169"/>
                  </a:lnTo>
                  <a:lnTo>
                    <a:pt x="2208" y="169"/>
                  </a:lnTo>
                  <a:lnTo>
                    <a:pt x="2203" y="169"/>
                  </a:lnTo>
                  <a:lnTo>
                    <a:pt x="2203" y="166"/>
                  </a:lnTo>
                  <a:lnTo>
                    <a:pt x="2201" y="166"/>
                  </a:lnTo>
                  <a:lnTo>
                    <a:pt x="2201" y="164"/>
                  </a:lnTo>
                  <a:lnTo>
                    <a:pt x="2198" y="164"/>
                  </a:lnTo>
                  <a:lnTo>
                    <a:pt x="2198" y="164"/>
                  </a:lnTo>
                  <a:lnTo>
                    <a:pt x="2196" y="164"/>
                  </a:lnTo>
                  <a:lnTo>
                    <a:pt x="2196" y="162"/>
                  </a:lnTo>
                  <a:lnTo>
                    <a:pt x="2194" y="162"/>
                  </a:lnTo>
                  <a:lnTo>
                    <a:pt x="2194" y="159"/>
                  </a:lnTo>
                  <a:lnTo>
                    <a:pt x="2194" y="159"/>
                  </a:lnTo>
                  <a:lnTo>
                    <a:pt x="2194" y="159"/>
                  </a:lnTo>
                  <a:lnTo>
                    <a:pt x="2191" y="159"/>
                  </a:lnTo>
                  <a:lnTo>
                    <a:pt x="2191" y="157"/>
                  </a:lnTo>
                  <a:lnTo>
                    <a:pt x="2191" y="157"/>
                  </a:lnTo>
                  <a:lnTo>
                    <a:pt x="2191" y="157"/>
                  </a:lnTo>
                  <a:lnTo>
                    <a:pt x="2189" y="157"/>
                  </a:lnTo>
                  <a:lnTo>
                    <a:pt x="2189" y="154"/>
                  </a:lnTo>
                  <a:lnTo>
                    <a:pt x="2184" y="154"/>
                  </a:lnTo>
                  <a:lnTo>
                    <a:pt x="2184" y="157"/>
                  </a:lnTo>
                  <a:lnTo>
                    <a:pt x="2184" y="157"/>
                  </a:lnTo>
                  <a:lnTo>
                    <a:pt x="2184" y="154"/>
                  </a:lnTo>
                  <a:lnTo>
                    <a:pt x="2182" y="154"/>
                  </a:lnTo>
                  <a:lnTo>
                    <a:pt x="2182" y="154"/>
                  </a:lnTo>
                  <a:lnTo>
                    <a:pt x="2189" y="154"/>
                  </a:lnTo>
                  <a:lnTo>
                    <a:pt x="2189" y="152"/>
                  </a:lnTo>
                  <a:lnTo>
                    <a:pt x="2196" y="152"/>
                  </a:lnTo>
                  <a:lnTo>
                    <a:pt x="2196" y="154"/>
                  </a:lnTo>
                  <a:lnTo>
                    <a:pt x="2198" y="154"/>
                  </a:lnTo>
                  <a:lnTo>
                    <a:pt x="2198" y="152"/>
                  </a:lnTo>
                  <a:lnTo>
                    <a:pt x="2196" y="152"/>
                  </a:lnTo>
                  <a:lnTo>
                    <a:pt x="2196" y="150"/>
                  </a:lnTo>
                  <a:lnTo>
                    <a:pt x="2191" y="150"/>
                  </a:lnTo>
                  <a:lnTo>
                    <a:pt x="2191" y="150"/>
                  </a:lnTo>
                  <a:lnTo>
                    <a:pt x="2191" y="150"/>
                  </a:lnTo>
                  <a:lnTo>
                    <a:pt x="2191" y="147"/>
                  </a:lnTo>
                  <a:lnTo>
                    <a:pt x="2191" y="147"/>
                  </a:lnTo>
                  <a:lnTo>
                    <a:pt x="2191" y="147"/>
                  </a:lnTo>
                  <a:lnTo>
                    <a:pt x="2189" y="147"/>
                  </a:lnTo>
                  <a:lnTo>
                    <a:pt x="2189" y="145"/>
                  </a:lnTo>
                  <a:lnTo>
                    <a:pt x="2189" y="145"/>
                  </a:lnTo>
                  <a:lnTo>
                    <a:pt x="2189" y="145"/>
                  </a:lnTo>
                  <a:lnTo>
                    <a:pt x="2194" y="145"/>
                  </a:lnTo>
                  <a:lnTo>
                    <a:pt x="2194" y="143"/>
                  </a:lnTo>
                  <a:lnTo>
                    <a:pt x="2196" y="143"/>
                  </a:lnTo>
                  <a:lnTo>
                    <a:pt x="2196" y="140"/>
                  </a:lnTo>
                  <a:lnTo>
                    <a:pt x="2198" y="140"/>
                  </a:lnTo>
                  <a:lnTo>
                    <a:pt x="2198" y="140"/>
                  </a:lnTo>
                  <a:lnTo>
                    <a:pt x="2196" y="140"/>
                  </a:lnTo>
                  <a:lnTo>
                    <a:pt x="2196" y="138"/>
                  </a:lnTo>
                  <a:lnTo>
                    <a:pt x="2196" y="138"/>
                  </a:lnTo>
                  <a:lnTo>
                    <a:pt x="2196" y="136"/>
                  </a:lnTo>
                  <a:lnTo>
                    <a:pt x="2196" y="136"/>
                  </a:lnTo>
                  <a:lnTo>
                    <a:pt x="2196" y="136"/>
                  </a:lnTo>
                  <a:lnTo>
                    <a:pt x="2196" y="136"/>
                  </a:lnTo>
                  <a:lnTo>
                    <a:pt x="2196" y="133"/>
                  </a:lnTo>
                  <a:lnTo>
                    <a:pt x="2196" y="133"/>
                  </a:lnTo>
                  <a:lnTo>
                    <a:pt x="2196" y="133"/>
                  </a:lnTo>
                  <a:lnTo>
                    <a:pt x="2196" y="133"/>
                  </a:lnTo>
                  <a:lnTo>
                    <a:pt x="2196" y="131"/>
                  </a:lnTo>
                  <a:lnTo>
                    <a:pt x="2198" y="131"/>
                  </a:lnTo>
                  <a:lnTo>
                    <a:pt x="2198" y="131"/>
                  </a:lnTo>
                  <a:lnTo>
                    <a:pt x="2196" y="131"/>
                  </a:lnTo>
                  <a:lnTo>
                    <a:pt x="2196" y="131"/>
                  </a:lnTo>
                  <a:lnTo>
                    <a:pt x="2191" y="131"/>
                  </a:lnTo>
                  <a:lnTo>
                    <a:pt x="2191" y="131"/>
                  </a:lnTo>
                  <a:lnTo>
                    <a:pt x="2196" y="131"/>
                  </a:lnTo>
                  <a:lnTo>
                    <a:pt x="2196" y="128"/>
                  </a:lnTo>
                  <a:lnTo>
                    <a:pt x="2196" y="128"/>
                  </a:lnTo>
                  <a:lnTo>
                    <a:pt x="2196" y="128"/>
                  </a:lnTo>
                  <a:lnTo>
                    <a:pt x="2196" y="128"/>
                  </a:lnTo>
                  <a:lnTo>
                    <a:pt x="2196" y="126"/>
                  </a:lnTo>
                  <a:lnTo>
                    <a:pt x="2196" y="126"/>
                  </a:lnTo>
                  <a:lnTo>
                    <a:pt x="2196" y="124"/>
                  </a:lnTo>
                  <a:lnTo>
                    <a:pt x="2194" y="124"/>
                  </a:lnTo>
                  <a:lnTo>
                    <a:pt x="2194" y="121"/>
                  </a:lnTo>
                  <a:lnTo>
                    <a:pt x="2198" y="121"/>
                  </a:lnTo>
                  <a:lnTo>
                    <a:pt x="2198" y="119"/>
                  </a:lnTo>
                  <a:lnTo>
                    <a:pt x="2196" y="119"/>
                  </a:lnTo>
                  <a:lnTo>
                    <a:pt x="2196" y="119"/>
                  </a:lnTo>
                  <a:lnTo>
                    <a:pt x="2191" y="119"/>
                  </a:lnTo>
                  <a:lnTo>
                    <a:pt x="2191" y="119"/>
                  </a:lnTo>
                  <a:lnTo>
                    <a:pt x="2191" y="119"/>
                  </a:lnTo>
                  <a:lnTo>
                    <a:pt x="2191" y="117"/>
                  </a:lnTo>
                  <a:lnTo>
                    <a:pt x="2182" y="117"/>
                  </a:lnTo>
                  <a:lnTo>
                    <a:pt x="2182" y="114"/>
                  </a:lnTo>
                  <a:lnTo>
                    <a:pt x="2177" y="114"/>
                  </a:lnTo>
                  <a:lnTo>
                    <a:pt x="2177" y="112"/>
                  </a:lnTo>
                  <a:lnTo>
                    <a:pt x="2177" y="112"/>
                  </a:lnTo>
                  <a:lnTo>
                    <a:pt x="2177" y="114"/>
                  </a:lnTo>
                  <a:lnTo>
                    <a:pt x="2175" y="114"/>
                  </a:lnTo>
                  <a:lnTo>
                    <a:pt x="2175" y="112"/>
                  </a:lnTo>
                  <a:lnTo>
                    <a:pt x="2175" y="112"/>
                  </a:lnTo>
                  <a:lnTo>
                    <a:pt x="2175" y="109"/>
                  </a:lnTo>
                  <a:lnTo>
                    <a:pt x="2170" y="109"/>
                  </a:lnTo>
                  <a:lnTo>
                    <a:pt x="2170" y="109"/>
                  </a:lnTo>
                  <a:lnTo>
                    <a:pt x="2168" y="109"/>
                  </a:lnTo>
                  <a:lnTo>
                    <a:pt x="2168" y="109"/>
                  </a:lnTo>
                  <a:lnTo>
                    <a:pt x="2165" y="109"/>
                  </a:lnTo>
                  <a:lnTo>
                    <a:pt x="2165" y="109"/>
                  </a:lnTo>
                  <a:lnTo>
                    <a:pt x="2165" y="109"/>
                  </a:lnTo>
                  <a:lnTo>
                    <a:pt x="2165" y="109"/>
                  </a:lnTo>
                  <a:lnTo>
                    <a:pt x="2163" y="109"/>
                  </a:lnTo>
                  <a:lnTo>
                    <a:pt x="2163" y="107"/>
                  </a:lnTo>
                  <a:lnTo>
                    <a:pt x="2153" y="107"/>
                  </a:lnTo>
                  <a:lnTo>
                    <a:pt x="2153" y="107"/>
                  </a:lnTo>
                  <a:lnTo>
                    <a:pt x="2151" y="107"/>
                  </a:lnTo>
                  <a:lnTo>
                    <a:pt x="2151" y="107"/>
                  </a:lnTo>
                  <a:lnTo>
                    <a:pt x="2142" y="107"/>
                  </a:lnTo>
                  <a:lnTo>
                    <a:pt x="2142" y="109"/>
                  </a:lnTo>
                  <a:lnTo>
                    <a:pt x="2142" y="109"/>
                  </a:lnTo>
                  <a:lnTo>
                    <a:pt x="2142" y="107"/>
                  </a:lnTo>
                  <a:lnTo>
                    <a:pt x="2139" y="107"/>
                  </a:lnTo>
                  <a:lnTo>
                    <a:pt x="2139" y="109"/>
                  </a:lnTo>
                  <a:lnTo>
                    <a:pt x="2137" y="109"/>
                  </a:lnTo>
                  <a:lnTo>
                    <a:pt x="2137" y="107"/>
                  </a:lnTo>
                  <a:lnTo>
                    <a:pt x="2135" y="107"/>
                  </a:lnTo>
                  <a:lnTo>
                    <a:pt x="2135" y="109"/>
                  </a:lnTo>
                  <a:lnTo>
                    <a:pt x="2130" y="109"/>
                  </a:lnTo>
                  <a:lnTo>
                    <a:pt x="2130" y="107"/>
                  </a:lnTo>
                  <a:lnTo>
                    <a:pt x="2130" y="107"/>
                  </a:lnTo>
                  <a:lnTo>
                    <a:pt x="2130" y="107"/>
                  </a:lnTo>
                  <a:lnTo>
                    <a:pt x="2127" y="107"/>
                  </a:lnTo>
                  <a:lnTo>
                    <a:pt x="2127" y="105"/>
                  </a:lnTo>
                  <a:lnTo>
                    <a:pt x="2125" y="105"/>
                  </a:lnTo>
                  <a:lnTo>
                    <a:pt x="2125" y="107"/>
                  </a:lnTo>
                  <a:lnTo>
                    <a:pt x="2116" y="107"/>
                  </a:lnTo>
                  <a:lnTo>
                    <a:pt x="2116" y="105"/>
                  </a:lnTo>
                  <a:lnTo>
                    <a:pt x="2118" y="105"/>
                  </a:lnTo>
                  <a:lnTo>
                    <a:pt x="2118" y="105"/>
                  </a:lnTo>
                  <a:lnTo>
                    <a:pt x="2118" y="105"/>
                  </a:lnTo>
                  <a:lnTo>
                    <a:pt x="2118" y="102"/>
                  </a:lnTo>
                  <a:lnTo>
                    <a:pt x="2116" y="102"/>
                  </a:lnTo>
                  <a:lnTo>
                    <a:pt x="2116" y="105"/>
                  </a:lnTo>
                  <a:lnTo>
                    <a:pt x="2116" y="105"/>
                  </a:lnTo>
                  <a:lnTo>
                    <a:pt x="2116" y="102"/>
                  </a:lnTo>
                  <a:lnTo>
                    <a:pt x="2113" y="102"/>
                  </a:lnTo>
                  <a:lnTo>
                    <a:pt x="2113" y="105"/>
                  </a:lnTo>
                  <a:lnTo>
                    <a:pt x="2111" y="105"/>
                  </a:lnTo>
                  <a:lnTo>
                    <a:pt x="2111" y="107"/>
                  </a:lnTo>
                  <a:lnTo>
                    <a:pt x="2111" y="107"/>
                  </a:lnTo>
                  <a:lnTo>
                    <a:pt x="2111" y="105"/>
                  </a:lnTo>
                  <a:lnTo>
                    <a:pt x="2109" y="105"/>
                  </a:lnTo>
                  <a:lnTo>
                    <a:pt x="2109" y="105"/>
                  </a:lnTo>
                  <a:lnTo>
                    <a:pt x="2109" y="105"/>
                  </a:lnTo>
                  <a:lnTo>
                    <a:pt x="2109" y="102"/>
                  </a:lnTo>
                  <a:lnTo>
                    <a:pt x="2104" y="102"/>
                  </a:lnTo>
                  <a:lnTo>
                    <a:pt x="2104" y="105"/>
                  </a:lnTo>
                  <a:lnTo>
                    <a:pt x="2104" y="105"/>
                  </a:lnTo>
                  <a:lnTo>
                    <a:pt x="2104" y="102"/>
                  </a:lnTo>
                  <a:lnTo>
                    <a:pt x="2104" y="102"/>
                  </a:lnTo>
                  <a:lnTo>
                    <a:pt x="2104" y="102"/>
                  </a:lnTo>
                  <a:lnTo>
                    <a:pt x="2097" y="102"/>
                  </a:lnTo>
                  <a:lnTo>
                    <a:pt x="2097" y="100"/>
                  </a:lnTo>
                  <a:lnTo>
                    <a:pt x="2090" y="100"/>
                  </a:lnTo>
                  <a:lnTo>
                    <a:pt x="2090" y="100"/>
                  </a:lnTo>
                  <a:lnTo>
                    <a:pt x="2094" y="100"/>
                  </a:lnTo>
                  <a:lnTo>
                    <a:pt x="2094" y="98"/>
                  </a:lnTo>
                  <a:lnTo>
                    <a:pt x="2099" y="98"/>
                  </a:lnTo>
                  <a:lnTo>
                    <a:pt x="2099" y="98"/>
                  </a:lnTo>
                  <a:lnTo>
                    <a:pt x="2097" y="98"/>
                  </a:lnTo>
                  <a:lnTo>
                    <a:pt x="2097" y="95"/>
                  </a:lnTo>
                  <a:lnTo>
                    <a:pt x="2092" y="95"/>
                  </a:lnTo>
                  <a:lnTo>
                    <a:pt x="2092" y="98"/>
                  </a:lnTo>
                  <a:lnTo>
                    <a:pt x="2090" y="98"/>
                  </a:lnTo>
                  <a:lnTo>
                    <a:pt x="2090" y="95"/>
                  </a:lnTo>
                  <a:lnTo>
                    <a:pt x="2085" y="95"/>
                  </a:lnTo>
                  <a:lnTo>
                    <a:pt x="2085" y="98"/>
                  </a:lnTo>
                  <a:lnTo>
                    <a:pt x="2082" y="98"/>
                  </a:lnTo>
                  <a:lnTo>
                    <a:pt x="2082" y="100"/>
                  </a:lnTo>
                  <a:lnTo>
                    <a:pt x="2085" y="100"/>
                  </a:lnTo>
                  <a:lnTo>
                    <a:pt x="2085" y="100"/>
                  </a:lnTo>
                  <a:lnTo>
                    <a:pt x="2080" y="100"/>
                  </a:lnTo>
                  <a:lnTo>
                    <a:pt x="2080" y="100"/>
                  </a:lnTo>
                  <a:lnTo>
                    <a:pt x="2075" y="100"/>
                  </a:lnTo>
                  <a:lnTo>
                    <a:pt x="2075" y="100"/>
                  </a:lnTo>
                  <a:lnTo>
                    <a:pt x="2073" y="100"/>
                  </a:lnTo>
                  <a:lnTo>
                    <a:pt x="2073" y="98"/>
                  </a:lnTo>
                  <a:lnTo>
                    <a:pt x="2071" y="98"/>
                  </a:lnTo>
                  <a:lnTo>
                    <a:pt x="2071" y="100"/>
                  </a:lnTo>
                  <a:lnTo>
                    <a:pt x="2071" y="100"/>
                  </a:lnTo>
                  <a:lnTo>
                    <a:pt x="2071" y="100"/>
                  </a:lnTo>
                  <a:lnTo>
                    <a:pt x="2068" y="100"/>
                  </a:lnTo>
                  <a:lnTo>
                    <a:pt x="2068" y="102"/>
                  </a:lnTo>
                  <a:lnTo>
                    <a:pt x="2068" y="102"/>
                  </a:lnTo>
                  <a:lnTo>
                    <a:pt x="2068" y="102"/>
                  </a:lnTo>
                  <a:lnTo>
                    <a:pt x="2068" y="102"/>
                  </a:lnTo>
                  <a:lnTo>
                    <a:pt x="2068" y="102"/>
                  </a:lnTo>
                  <a:lnTo>
                    <a:pt x="2064" y="102"/>
                  </a:lnTo>
                  <a:lnTo>
                    <a:pt x="2064" y="105"/>
                  </a:lnTo>
                  <a:lnTo>
                    <a:pt x="2061" y="105"/>
                  </a:lnTo>
                  <a:lnTo>
                    <a:pt x="2061" y="105"/>
                  </a:lnTo>
                  <a:lnTo>
                    <a:pt x="2059" y="105"/>
                  </a:lnTo>
                  <a:lnTo>
                    <a:pt x="2059" y="109"/>
                  </a:lnTo>
                  <a:lnTo>
                    <a:pt x="2059" y="109"/>
                  </a:lnTo>
                  <a:lnTo>
                    <a:pt x="2059" y="109"/>
                  </a:lnTo>
                  <a:lnTo>
                    <a:pt x="2061" y="109"/>
                  </a:lnTo>
                  <a:lnTo>
                    <a:pt x="2061" y="112"/>
                  </a:lnTo>
                  <a:lnTo>
                    <a:pt x="2061" y="112"/>
                  </a:lnTo>
                  <a:lnTo>
                    <a:pt x="2061" y="114"/>
                  </a:lnTo>
                  <a:lnTo>
                    <a:pt x="2064" y="114"/>
                  </a:lnTo>
                  <a:lnTo>
                    <a:pt x="2064" y="117"/>
                  </a:lnTo>
                  <a:lnTo>
                    <a:pt x="2064" y="117"/>
                  </a:lnTo>
                  <a:lnTo>
                    <a:pt x="2064" y="112"/>
                  </a:lnTo>
                  <a:lnTo>
                    <a:pt x="2064" y="112"/>
                  </a:lnTo>
                  <a:lnTo>
                    <a:pt x="2064" y="114"/>
                  </a:lnTo>
                  <a:lnTo>
                    <a:pt x="2066" y="114"/>
                  </a:lnTo>
                  <a:lnTo>
                    <a:pt x="2066" y="114"/>
                  </a:lnTo>
                  <a:lnTo>
                    <a:pt x="2066" y="114"/>
                  </a:lnTo>
                  <a:lnTo>
                    <a:pt x="2066" y="117"/>
                  </a:lnTo>
                  <a:lnTo>
                    <a:pt x="2064" y="117"/>
                  </a:lnTo>
                  <a:lnTo>
                    <a:pt x="2064" y="119"/>
                  </a:lnTo>
                  <a:lnTo>
                    <a:pt x="2064" y="119"/>
                  </a:lnTo>
                  <a:lnTo>
                    <a:pt x="2064" y="119"/>
                  </a:lnTo>
                  <a:lnTo>
                    <a:pt x="2064" y="119"/>
                  </a:lnTo>
                  <a:lnTo>
                    <a:pt x="2064" y="121"/>
                  </a:lnTo>
                  <a:lnTo>
                    <a:pt x="2061" y="121"/>
                  </a:lnTo>
                  <a:lnTo>
                    <a:pt x="2061" y="121"/>
                  </a:lnTo>
                  <a:lnTo>
                    <a:pt x="2059" y="121"/>
                  </a:lnTo>
                  <a:lnTo>
                    <a:pt x="2059" y="121"/>
                  </a:lnTo>
                  <a:lnTo>
                    <a:pt x="2054" y="121"/>
                  </a:lnTo>
                  <a:lnTo>
                    <a:pt x="2054" y="119"/>
                  </a:lnTo>
                  <a:lnTo>
                    <a:pt x="2049" y="119"/>
                  </a:lnTo>
                  <a:lnTo>
                    <a:pt x="2049" y="119"/>
                  </a:lnTo>
                  <a:lnTo>
                    <a:pt x="2054" y="119"/>
                  </a:lnTo>
                  <a:lnTo>
                    <a:pt x="2054" y="119"/>
                  </a:lnTo>
                  <a:lnTo>
                    <a:pt x="2052" y="119"/>
                  </a:lnTo>
                  <a:lnTo>
                    <a:pt x="2052" y="117"/>
                  </a:lnTo>
                  <a:lnTo>
                    <a:pt x="2045" y="117"/>
                  </a:lnTo>
                  <a:lnTo>
                    <a:pt x="2045" y="119"/>
                  </a:lnTo>
                  <a:lnTo>
                    <a:pt x="2042" y="119"/>
                  </a:lnTo>
                  <a:lnTo>
                    <a:pt x="2042" y="117"/>
                  </a:lnTo>
                  <a:lnTo>
                    <a:pt x="2040" y="117"/>
                  </a:lnTo>
                  <a:lnTo>
                    <a:pt x="2040" y="119"/>
                  </a:lnTo>
                  <a:lnTo>
                    <a:pt x="2038" y="119"/>
                  </a:lnTo>
                  <a:lnTo>
                    <a:pt x="2038" y="119"/>
                  </a:lnTo>
                  <a:lnTo>
                    <a:pt x="2035" y="119"/>
                  </a:lnTo>
                  <a:lnTo>
                    <a:pt x="2035" y="119"/>
                  </a:lnTo>
                  <a:lnTo>
                    <a:pt x="2035" y="119"/>
                  </a:lnTo>
                  <a:lnTo>
                    <a:pt x="2035" y="119"/>
                  </a:lnTo>
                  <a:lnTo>
                    <a:pt x="2035" y="119"/>
                  </a:lnTo>
                  <a:lnTo>
                    <a:pt x="2035" y="121"/>
                  </a:lnTo>
                  <a:lnTo>
                    <a:pt x="2030" y="121"/>
                  </a:lnTo>
                  <a:lnTo>
                    <a:pt x="2030" y="119"/>
                  </a:lnTo>
                  <a:lnTo>
                    <a:pt x="2021" y="119"/>
                  </a:lnTo>
                  <a:lnTo>
                    <a:pt x="2021" y="121"/>
                  </a:lnTo>
                  <a:lnTo>
                    <a:pt x="2009" y="121"/>
                  </a:lnTo>
                  <a:lnTo>
                    <a:pt x="2009" y="119"/>
                  </a:lnTo>
                  <a:lnTo>
                    <a:pt x="2002" y="119"/>
                  </a:lnTo>
                  <a:lnTo>
                    <a:pt x="2002" y="119"/>
                  </a:lnTo>
                  <a:lnTo>
                    <a:pt x="2002" y="119"/>
                  </a:lnTo>
                  <a:lnTo>
                    <a:pt x="2002" y="119"/>
                  </a:lnTo>
                  <a:lnTo>
                    <a:pt x="2000" y="119"/>
                  </a:lnTo>
                  <a:lnTo>
                    <a:pt x="2000" y="117"/>
                  </a:lnTo>
                  <a:lnTo>
                    <a:pt x="1997" y="117"/>
                  </a:lnTo>
                  <a:lnTo>
                    <a:pt x="1997" y="114"/>
                  </a:lnTo>
                  <a:lnTo>
                    <a:pt x="1995" y="114"/>
                  </a:lnTo>
                  <a:lnTo>
                    <a:pt x="1995" y="117"/>
                  </a:lnTo>
                  <a:lnTo>
                    <a:pt x="1995" y="117"/>
                  </a:lnTo>
                  <a:lnTo>
                    <a:pt x="1995" y="114"/>
                  </a:lnTo>
                  <a:lnTo>
                    <a:pt x="1993" y="114"/>
                  </a:lnTo>
                  <a:lnTo>
                    <a:pt x="1993" y="117"/>
                  </a:lnTo>
                  <a:lnTo>
                    <a:pt x="1990" y="117"/>
                  </a:lnTo>
                  <a:lnTo>
                    <a:pt x="1990" y="114"/>
                  </a:lnTo>
                  <a:lnTo>
                    <a:pt x="1990" y="114"/>
                  </a:lnTo>
                  <a:lnTo>
                    <a:pt x="1990" y="117"/>
                  </a:lnTo>
                  <a:lnTo>
                    <a:pt x="1988" y="117"/>
                  </a:lnTo>
                  <a:lnTo>
                    <a:pt x="1988" y="114"/>
                  </a:lnTo>
                  <a:lnTo>
                    <a:pt x="1985" y="114"/>
                  </a:lnTo>
                  <a:lnTo>
                    <a:pt x="1985" y="117"/>
                  </a:lnTo>
                  <a:lnTo>
                    <a:pt x="1985" y="117"/>
                  </a:lnTo>
                  <a:lnTo>
                    <a:pt x="1985" y="114"/>
                  </a:lnTo>
                  <a:lnTo>
                    <a:pt x="1983" y="114"/>
                  </a:lnTo>
                  <a:lnTo>
                    <a:pt x="1983" y="117"/>
                  </a:lnTo>
                  <a:lnTo>
                    <a:pt x="1981" y="117"/>
                  </a:lnTo>
                  <a:lnTo>
                    <a:pt x="1981" y="117"/>
                  </a:lnTo>
                  <a:lnTo>
                    <a:pt x="1978" y="117"/>
                  </a:lnTo>
                  <a:lnTo>
                    <a:pt x="1978" y="117"/>
                  </a:lnTo>
                  <a:lnTo>
                    <a:pt x="1976" y="117"/>
                  </a:lnTo>
                  <a:lnTo>
                    <a:pt x="1976" y="117"/>
                  </a:lnTo>
                  <a:lnTo>
                    <a:pt x="1976" y="117"/>
                  </a:lnTo>
                  <a:lnTo>
                    <a:pt x="1976" y="119"/>
                  </a:lnTo>
                  <a:lnTo>
                    <a:pt x="1974" y="119"/>
                  </a:lnTo>
                  <a:lnTo>
                    <a:pt x="1974" y="117"/>
                  </a:lnTo>
                  <a:lnTo>
                    <a:pt x="1969" y="117"/>
                  </a:lnTo>
                  <a:lnTo>
                    <a:pt x="1969" y="117"/>
                  </a:lnTo>
                  <a:lnTo>
                    <a:pt x="1962" y="117"/>
                  </a:lnTo>
                  <a:lnTo>
                    <a:pt x="1962" y="114"/>
                  </a:lnTo>
                  <a:lnTo>
                    <a:pt x="1959" y="114"/>
                  </a:lnTo>
                  <a:lnTo>
                    <a:pt x="1959" y="114"/>
                  </a:lnTo>
                  <a:lnTo>
                    <a:pt x="1957" y="114"/>
                  </a:lnTo>
                  <a:lnTo>
                    <a:pt x="1957" y="112"/>
                  </a:lnTo>
                  <a:lnTo>
                    <a:pt x="1959" y="112"/>
                  </a:lnTo>
                  <a:lnTo>
                    <a:pt x="1959" y="109"/>
                  </a:lnTo>
                  <a:lnTo>
                    <a:pt x="1957" y="109"/>
                  </a:lnTo>
                  <a:lnTo>
                    <a:pt x="1957" y="109"/>
                  </a:lnTo>
                  <a:lnTo>
                    <a:pt x="1962" y="109"/>
                  </a:lnTo>
                  <a:lnTo>
                    <a:pt x="1962" y="109"/>
                  </a:lnTo>
                  <a:lnTo>
                    <a:pt x="1962" y="109"/>
                  </a:lnTo>
                  <a:lnTo>
                    <a:pt x="1962" y="112"/>
                  </a:lnTo>
                  <a:lnTo>
                    <a:pt x="1967" y="112"/>
                  </a:lnTo>
                  <a:lnTo>
                    <a:pt x="1967" y="109"/>
                  </a:lnTo>
                  <a:lnTo>
                    <a:pt x="1969" y="109"/>
                  </a:lnTo>
                  <a:lnTo>
                    <a:pt x="1969" y="107"/>
                  </a:lnTo>
                  <a:lnTo>
                    <a:pt x="1967" y="107"/>
                  </a:lnTo>
                  <a:lnTo>
                    <a:pt x="1967" y="105"/>
                  </a:lnTo>
                  <a:lnTo>
                    <a:pt x="1933" y="105"/>
                  </a:lnTo>
                  <a:lnTo>
                    <a:pt x="1933" y="105"/>
                  </a:lnTo>
                  <a:lnTo>
                    <a:pt x="1926" y="105"/>
                  </a:lnTo>
                  <a:lnTo>
                    <a:pt x="1926" y="102"/>
                  </a:lnTo>
                  <a:lnTo>
                    <a:pt x="1917" y="102"/>
                  </a:lnTo>
                  <a:lnTo>
                    <a:pt x="1917" y="102"/>
                  </a:lnTo>
                  <a:lnTo>
                    <a:pt x="1914" y="102"/>
                  </a:lnTo>
                  <a:lnTo>
                    <a:pt x="1914" y="102"/>
                  </a:lnTo>
                  <a:lnTo>
                    <a:pt x="1910" y="102"/>
                  </a:lnTo>
                  <a:lnTo>
                    <a:pt x="1910" y="102"/>
                  </a:lnTo>
                  <a:lnTo>
                    <a:pt x="1895" y="102"/>
                  </a:lnTo>
                  <a:lnTo>
                    <a:pt x="1895" y="100"/>
                  </a:lnTo>
                  <a:lnTo>
                    <a:pt x="1893" y="100"/>
                  </a:lnTo>
                  <a:lnTo>
                    <a:pt x="1893" y="102"/>
                  </a:lnTo>
                  <a:lnTo>
                    <a:pt x="1886" y="102"/>
                  </a:lnTo>
                  <a:lnTo>
                    <a:pt x="1886" y="102"/>
                  </a:lnTo>
                  <a:lnTo>
                    <a:pt x="1884" y="102"/>
                  </a:lnTo>
                  <a:lnTo>
                    <a:pt x="1884" y="105"/>
                  </a:lnTo>
                  <a:lnTo>
                    <a:pt x="1862" y="105"/>
                  </a:lnTo>
                  <a:lnTo>
                    <a:pt x="1862" y="105"/>
                  </a:lnTo>
                  <a:lnTo>
                    <a:pt x="1858" y="105"/>
                  </a:lnTo>
                  <a:lnTo>
                    <a:pt x="1858" y="107"/>
                  </a:lnTo>
                  <a:lnTo>
                    <a:pt x="1851" y="107"/>
                  </a:lnTo>
                  <a:lnTo>
                    <a:pt x="1851" y="109"/>
                  </a:lnTo>
                  <a:lnTo>
                    <a:pt x="1855" y="109"/>
                  </a:lnTo>
                  <a:lnTo>
                    <a:pt x="1855" y="112"/>
                  </a:lnTo>
                  <a:lnTo>
                    <a:pt x="1853" y="112"/>
                  </a:lnTo>
                  <a:lnTo>
                    <a:pt x="1853" y="109"/>
                  </a:lnTo>
                  <a:lnTo>
                    <a:pt x="1848" y="109"/>
                  </a:lnTo>
                  <a:lnTo>
                    <a:pt x="1848" y="109"/>
                  </a:lnTo>
                  <a:lnTo>
                    <a:pt x="1846" y="109"/>
                  </a:lnTo>
                  <a:lnTo>
                    <a:pt x="1846" y="107"/>
                  </a:lnTo>
                  <a:lnTo>
                    <a:pt x="1848" y="107"/>
                  </a:lnTo>
                  <a:lnTo>
                    <a:pt x="1848" y="107"/>
                  </a:lnTo>
                  <a:lnTo>
                    <a:pt x="1851" y="107"/>
                  </a:lnTo>
                  <a:lnTo>
                    <a:pt x="1851" y="105"/>
                  </a:lnTo>
                  <a:lnTo>
                    <a:pt x="1851" y="105"/>
                  </a:lnTo>
                  <a:lnTo>
                    <a:pt x="1851" y="105"/>
                  </a:lnTo>
                  <a:lnTo>
                    <a:pt x="1851" y="105"/>
                  </a:lnTo>
                  <a:lnTo>
                    <a:pt x="1851" y="102"/>
                  </a:lnTo>
                  <a:lnTo>
                    <a:pt x="1851" y="102"/>
                  </a:lnTo>
                  <a:lnTo>
                    <a:pt x="1851" y="102"/>
                  </a:lnTo>
                  <a:lnTo>
                    <a:pt x="1848" y="102"/>
                  </a:lnTo>
                  <a:lnTo>
                    <a:pt x="1848" y="100"/>
                  </a:lnTo>
                  <a:lnTo>
                    <a:pt x="1846" y="100"/>
                  </a:lnTo>
                  <a:lnTo>
                    <a:pt x="1846" y="100"/>
                  </a:lnTo>
                  <a:lnTo>
                    <a:pt x="1846" y="100"/>
                  </a:lnTo>
                  <a:lnTo>
                    <a:pt x="1846" y="100"/>
                  </a:lnTo>
                  <a:lnTo>
                    <a:pt x="1846" y="100"/>
                  </a:lnTo>
                  <a:lnTo>
                    <a:pt x="1846" y="98"/>
                  </a:lnTo>
                  <a:lnTo>
                    <a:pt x="1843" y="98"/>
                  </a:lnTo>
                  <a:lnTo>
                    <a:pt x="1843" y="98"/>
                  </a:lnTo>
                  <a:lnTo>
                    <a:pt x="1841" y="98"/>
                  </a:lnTo>
                  <a:lnTo>
                    <a:pt x="1841" y="95"/>
                  </a:lnTo>
                  <a:lnTo>
                    <a:pt x="1839" y="95"/>
                  </a:lnTo>
                  <a:lnTo>
                    <a:pt x="1839" y="95"/>
                  </a:lnTo>
                  <a:lnTo>
                    <a:pt x="1836" y="95"/>
                  </a:lnTo>
                  <a:lnTo>
                    <a:pt x="1836" y="98"/>
                  </a:lnTo>
                  <a:lnTo>
                    <a:pt x="1836" y="98"/>
                  </a:lnTo>
                  <a:lnTo>
                    <a:pt x="1836" y="98"/>
                  </a:lnTo>
                  <a:lnTo>
                    <a:pt x="1839" y="98"/>
                  </a:lnTo>
                  <a:lnTo>
                    <a:pt x="1839" y="100"/>
                  </a:lnTo>
                  <a:lnTo>
                    <a:pt x="1839" y="100"/>
                  </a:lnTo>
                  <a:lnTo>
                    <a:pt x="1839" y="100"/>
                  </a:lnTo>
                  <a:lnTo>
                    <a:pt x="1834" y="100"/>
                  </a:lnTo>
                  <a:lnTo>
                    <a:pt x="1834" y="102"/>
                  </a:lnTo>
                  <a:lnTo>
                    <a:pt x="1822" y="102"/>
                  </a:lnTo>
                  <a:lnTo>
                    <a:pt x="1822" y="100"/>
                  </a:lnTo>
                  <a:lnTo>
                    <a:pt x="1813" y="100"/>
                  </a:lnTo>
                  <a:lnTo>
                    <a:pt x="1813" y="100"/>
                  </a:lnTo>
                  <a:lnTo>
                    <a:pt x="1808" y="100"/>
                  </a:lnTo>
                  <a:lnTo>
                    <a:pt x="1808" y="100"/>
                  </a:lnTo>
                  <a:lnTo>
                    <a:pt x="1806" y="100"/>
                  </a:lnTo>
                  <a:lnTo>
                    <a:pt x="1806" y="98"/>
                  </a:lnTo>
                  <a:lnTo>
                    <a:pt x="1803" y="98"/>
                  </a:lnTo>
                  <a:lnTo>
                    <a:pt x="1803" y="98"/>
                  </a:lnTo>
                  <a:lnTo>
                    <a:pt x="1803" y="98"/>
                  </a:lnTo>
                  <a:lnTo>
                    <a:pt x="1803" y="95"/>
                  </a:lnTo>
                  <a:lnTo>
                    <a:pt x="1810" y="95"/>
                  </a:lnTo>
                  <a:lnTo>
                    <a:pt x="1810" y="95"/>
                  </a:lnTo>
                  <a:lnTo>
                    <a:pt x="1810" y="95"/>
                  </a:lnTo>
                  <a:lnTo>
                    <a:pt x="1810" y="93"/>
                  </a:lnTo>
                  <a:lnTo>
                    <a:pt x="1810" y="93"/>
                  </a:lnTo>
                  <a:lnTo>
                    <a:pt x="1810" y="93"/>
                  </a:lnTo>
                  <a:lnTo>
                    <a:pt x="1803" y="93"/>
                  </a:lnTo>
                  <a:lnTo>
                    <a:pt x="1803" y="93"/>
                  </a:lnTo>
                  <a:lnTo>
                    <a:pt x="1798" y="93"/>
                  </a:lnTo>
                  <a:lnTo>
                    <a:pt x="1798" y="95"/>
                  </a:lnTo>
                  <a:lnTo>
                    <a:pt x="1798" y="95"/>
                  </a:lnTo>
                  <a:lnTo>
                    <a:pt x="1798" y="98"/>
                  </a:lnTo>
                  <a:lnTo>
                    <a:pt x="1796" y="98"/>
                  </a:lnTo>
                  <a:lnTo>
                    <a:pt x="1796" y="95"/>
                  </a:lnTo>
                  <a:lnTo>
                    <a:pt x="1791" y="95"/>
                  </a:lnTo>
                  <a:lnTo>
                    <a:pt x="1791" y="95"/>
                  </a:lnTo>
                  <a:lnTo>
                    <a:pt x="1787" y="95"/>
                  </a:lnTo>
                  <a:lnTo>
                    <a:pt x="1787" y="93"/>
                  </a:lnTo>
                  <a:lnTo>
                    <a:pt x="1775" y="93"/>
                  </a:lnTo>
                  <a:lnTo>
                    <a:pt x="1775" y="95"/>
                  </a:lnTo>
                  <a:lnTo>
                    <a:pt x="1772" y="95"/>
                  </a:lnTo>
                  <a:lnTo>
                    <a:pt x="1772" y="95"/>
                  </a:lnTo>
                  <a:lnTo>
                    <a:pt x="1772" y="95"/>
                  </a:lnTo>
                  <a:lnTo>
                    <a:pt x="1772" y="98"/>
                  </a:lnTo>
                  <a:lnTo>
                    <a:pt x="1772" y="98"/>
                  </a:lnTo>
                  <a:lnTo>
                    <a:pt x="1772" y="98"/>
                  </a:lnTo>
                  <a:lnTo>
                    <a:pt x="1768" y="98"/>
                  </a:lnTo>
                  <a:lnTo>
                    <a:pt x="1768" y="100"/>
                  </a:lnTo>
                  <a:lnTo>
                    <a:pt x="1765" y="100"/>
                  </a:lnTo>
                  <a:lnTo>
                    <a:pt x="1765" y="100"/>
                  </a:lnTo>
                  <a:lnTo>
                    <a:pt x="1765" y="100"/>
                  </a:lnTo>
                  <a:lnTo>
                    <a:pt x="1765" y="102"/>
                  </a:lnTo>
                  <a:lnTo>
                    <a:pt x="1768" y="102"/>
                  </a:lnTo>
                  <a:lnTo>
                    <a:pt x="1768" y="102"/>
                  </a:lnTo>
                  <a:lnTo>
                    <a:pt x="1770" y="102"/>
                  </a:lnTo>
                  <a:lnTo>
                    <a:pt x="1770" y="105"/>
                  </a:lnTo>
                  <a:lnTo>
                    <a:pt x="1772" y="105"/>
                  </a:lnTo>
                  <a:lnTo>
                    <a:pt x="1772" y="102"/>
                  </a:lnTo>
                  <a:lnTo>
                    <a:pt x="1784" y="102"/>
                  </a:lnTo>
                  <a:lnTo>
                    <a:pt x="1784" y="105"/>
                  </a:lnTo>
                  <a:lnTo>
                    <a:pt x="1784" y="105"/>
                  </a:lnTo>
                  <a:lnTo>
                    <a:pt x="1784" y="105"/>
                  </a:lnTo>
                  <a:lnTo>
                    <a:pt x="1777" y="105"/>
                  </a:lnTo>
                  <a:lnTo>
                    <a:pt x="1777" y="107"/>
                  </a:lnTo>
                  <a:lnTo>
                    <a:pt x="1775" y="107"/>
                  </a:lnTo>
                  <a:lnTo>
                    <a:pt x="1775" y="109"/>
                  </a:lnTo>
                  <a:lnTo>
                    <a:pt x="1765" y="109"/>
                  </a:lnTo>
                  <a:lnTo>
                    <a:pt x="1765" y="109"/>
                  </a:lnTo>
                  <a:lnTo>
                    <a:pt x="1763" y="109"/>
                  </a:lnTo>
                  <a:lnTo>
                    <a:pt x="1763" y="109"/>
                  </a:lnTo>
                  <a:lnTo>
                    <a:pt x="1763" y="109"/>
                  </a:lnTo>
                  <a:lnTo>
                    <a:pt x="1763" y="107"/>
                  </a:lnTo>
                  <a:lnTo>
                    <a:pt x="1761" y="107"/>
                  </a:lnTo>
                  <a:lnTo>
                    <a:pt x="1761" y="105"/>
                  </a:lnTo>
                  <a:lnTo>
                    <a:pt x="1758" y="105"/>
                  </a:lnTo>
                  <a:lnTo>
                    <a:pt x="1758" y="107"/>
                  </a:lnTo>
                  <a:lnTo>
                    <a:pt x="1758" y="107"/>
                  </a:lnTo>
                  <a:lnTo>
                    <a:pt x="1758" y="109"/>
                  </a:lnTo>
                  <a:lnTo>
                    <a:pt x="1758" y="109"/>
                  </a:lnTo>
                  <a:lnTo>
                    <a:pt x="1758" y="109"/>
                  </a:lnTo>
                  <a:lnTo>
                    <a:pt x="1751" y="109"/>
                  </a:lnTo>
                  <a:lnTo>
                    <a:pt x="1751" y="112"/>
                  </a:lnTo>
                  <a:lnTo>
                    <a:pt x="1739" y="112"/>
                  </a:lnTo>
                  <a:lnTo>
                    <a:pt x="1739" y="112"/>
                  </a:lnTo>
                  <a:lnTo>
                    <a:pt x="1737" y="112"/>
                  </a:lnTo>
                  <a:lnTo>
                    <a:pt x="1737" y="114"/>
                  </a:lnTo>
                  <a:lnTo>
                    <a:pt x="1732" y="114"/>
                  </a:lnTo>
                  <a:lnTo>
                    <a:pt x="1732" y="114"/>
                  </a:lnTo>
                  <a:lnTo>
                    <a:pt x="1730" y="114"/>
                  </a:lnTo>
                  <a:lnTo>
                    <a:pt x="1730" y="117"/>
                  </a:lnTo>
                  <a:lnTo>
                    <a:pt x="1709" y="117"/>
                  </a:lnTo>
                  <a:lnTo>
                    <a:pt x="1709" y="117"/>
                  </a:lnTo>
                  <a:lnTo>
                    <a:pt x="1709" y="117"/>
                  </a:lnTo>
                  <a:lnTo>
                    <a:pt x="1709" y="117"/>
                  </a:lnTo>
                  <a:lnTo>
                    <a:pt x="1701" y="117"/>
                  </a:lnTo>
                  <a:lnTo>
                    <a:pt x="1701" y="114"/>
                  </a:lnTo>
                  <a:lnTo>
                    <a:pt x="1697" y="114"/>
                  </a:lnTo>
                  <a:lnTo>
                    <a:pt x="1697" y="117"/>
                  </a:lnTo>
                  <a:lnTo>
                    <a:pt x="1697" y="117"/>
                  </a:lnTo>
                  <a:lnTo>
                    <a:pt x="1697" y="117"/>
                  </a:lnTo>
                  <a:lnTo>
                    <a:pt x="1694" y="117"/>
                  </a:lnTo>
                  <a:lnTo>
                    <a:pt x="1694" y="119"/>
                  </a:lnTo>
                  <a:lnTo>
                    <a:pt x="1694" y="119"/>
                  </a:lnTo>
                  <a:lnTo>
                    <a:pt x="1694" y="119"/>
                  </a:lnTo>
                  <a:lnTo>
                    <a:pt x="1694" y="119"/>
                  </a:lnTo>
                  <a:lnTo>
                    <a:pt x="1694" y="121"/>
                  </a:lnTo>
                  <a:lnTo>
                    <a:pt x="1692" y="121"/>
                  </a:lnTo>
                  <a:lnTo>
                    <a:pt x="1692" y="119"/>
                  </a:lnTo>
                  <a:lnTo>
                    <a:pt x="1690" y="119"/>
                  </a:lnTo>
                  <a:lnTo>
                    <a:pt x="1690" y="119"/>
                  </a:lnTo>
                  <a:lnTo>
                    <a:pt x="1690" y="119"/>
                  </a:lnTo>
                  <a:lnTo>
                    <a:pt x="1690" y="117"/>
                  </a:lnTo>
                  <a:lnTo>
                    <a:pt x="1692" y="117"/>
                  </a:lnTo>
                  <a:lnTo>
                    <a:pt x="1692" y="114"/>
                  </a:lnTo>
                  <a:lnTo>
                    <a:pt x="1692" y="114"/>
                  </a:lnTo>
                  <a:lnTo>
                    <a:pt x="1692" y="114"/>
                  </a:lnTo>
                  <a:lnTo>
                    <a:pt x="1697" y="114"/>
                  </a:lnTo>
                  <a:lnTo>
                    <a:pt x="1697" y="112"/>
                  </a:lnTo>
                  <a:lnTo>
                    <a:pt x="1709" y="112"/>
                  </a:lnTo>
                  <a:lnTo>
                    <a:pt x="1709" y="109"/>
                  </a:lnTo>
                  <a:lnTo>
                    <a:pt x="1711" y="109"/>
                  </a:lnTo>
                  <a:lnTo>
                    <a:pt x="1711" y="109"/>
                  </a:lnTo>
                  <a:lnTo>
                    <a:pt x="1713" y="109"/>
                  </a:lnTo>
                  <a:lnTo>
                    <a:pt x="1713" y="105"/>
                  </a:lnTo>
                  <a:lnTo>
                    <a:pt x="1718" y="105"/>
                  </a:lnTo>
                  <a:lnTo>
                    <a:pt x="1718" y="105"/>
                  </a:lnTo>
                  <a:lnTo>
                    <a:pt x="1720" y="105"/>
                  </a:lnTo>
                  <a:lnTo>
                    <a:pt x="1720" y="105"/>
                  </a:lnTo>
                  <a:lnTo>
                    <a:pt x="1730" y="105"/>
                  </a:lnTo>
                  <a:lnTo>
                    <a:pt x="1730" y="105"/>
                  </a:lnTo>
                  <a:lnTo>
                    <a:pt x="1739" y="105"/>
                  </a:lnTo>
                  <a:lnTo>
                    <a:pt x="1739" y="102"/>
                  </a:lnTo>
                  <a:lnTo>
                    <a:pt x="1739" y="102"/>
                  </a:lnTo>
                  <a:lnTo>
                    <a:pt x="1739" y="102"/>
                  </a:lnTo>
                  <a:lnTo>
                    <a:pt x="1742" y="102"/>
                  </a:lnTo>
                  <a:lnTo>
                    <a:pt x="1742" y="100"/>
                  </a:lnTo>
                  <a:lnTo>
                    <a:pt x="1744" y="100"/>
                  </a:lnTo>
                  <a:lnTo>
                    <a:pt x="1744" y="100"/>
                  </a:lnTo>
                  <a:lnTo>
                    <a:pt x="1746" y="100"/>
                  </a:lnTo>
                  <a:lnTo>
                    <a:pt x="1746" y="100"/>
                  </a:lnTo>
                  <a:lnTo>
                    <a:pt x="1749" y="100"/>
                  </a:lnTo>
                  <a:lnTo>
                    <a:pt x="1749" y="98"/>
                  </a:lnTo>
                  <a:lnTo>
                    <a:pt x="1751" y="98"/>
                  </a:lnTo>
                  <a:lnTo>
                    <a:pt x="1751" y="98"/>
                  </a:lnTo>
                  <a:lnTo>
                    <a:pt x="1753" y="98"/>
                  </a:lnTo>
                  <a:lnTo>
                    <a:pt x="1753" y="95"/>
                  </a:lnTo>
                  <a:lnTo>
                    <a:pt x="1756" y="95"/>
                  </a:lnTo>
                  <a:lnTo>
                    <a:pt x="1756" y="95"/>
                  </a:lnTo>
                  <a:lnTo>
                    <a:pt x="1756" y="95"/>
                  </a:lnTo>
                  <a:lnTo>
                    <a:pt x="1756" y="93"/>
                  </a:lnTo>
                  <a:lnTo>
                    <a:pt x="1765" y="93"/>
                  </a:lnTo>
                  <a:lnTo>
                    <a:pt x="1765" y="93"/>
                  </a:lnTo>
                  <a:lnTo>
                    <a:pt x="1770" y="93"/>
                  </a:lnTo>
                  <a:lnTo>
                    <a:pt x="1770" y="90"/>
                  </a:lnTo>
                  <a:lnTo>
                    <a:pt x="1772" y="90"/>
                  </a:lnTo>
                  <a:lnTo>
                    <a:pt x="1772" y="90"/>
                  </a:lnTo>
                  <a:lnTo>
                    <a:pt x="1775" y="90"/>
                  </a:lnTo>
                  <a:lnTo>
                    <a:pt x="1775" y="90"/>
                  </a:lnTo>
                  <a:lnTo>
                    <a:pt x="1775" y="90"/>
                  </a:lnTo>
                  <a:lnTo>
                    <a:pt x="1775" y="86"/>
                  </a:lnTo>
                  <a:lnTo>
                    <a:pt x="1782" y="86"/>
                  </a:lnTo>
                  <a:lnTo>
                    <a:pt x="1782" y="86"/>
                  </a:lnTo>
                  <a:lnTo>
                    <a:pt x="1784" y="86"/>
                  </a:lnTo>
                  <a:lnTo>
                    <a:pt x="1784" y="83"/>
                  </a:lnTo>
                  <a:lnTo>
                    <a:pt x="1787" y="83"/>
                  </a:lnTo>
                  <a:lnTo>
                    <a:pt x="1787" y="83"/>
                  </a:lnTo>
                  <a:lnTo>
                    <a:pt x="1791" y="83"/>
                  </a:lnTo>
                  <a:lnTo>
                    <a:pt x="1791" y="81"/>
                  </a:lnTo>
                  <a:lnTo>
                    <a:pt x="1796" y="81"/>
                  </a:lnTo>
                  <a:lnTo>
                    <a:pt x="1796" y="81"/>
                  </a:lnTo>
                  <a:lnTo>
                    <a:pt x="1796" y="81"/>
                  </a:lnTo>
                  <a:lnTo>
                    <a:pt x="1796" y="81"/>
                  </a:lnTo>
                  <a:lnTo>
                    <a:pt x="1798" y="81"/>
                  </a:lnTo>
                  <a:lnTo>
                    <a:pt x="1798" y="81"/>
                  </a:lnTo>
                  <a:lnTo>
                    <a:pt x="1801" y="81"/>
                  </a:lnTo>
                  <a:lnTo>
                    <a:pt x="1801" y="81"/>
                  </a:lnTo>
                  <a:lnTo>
                    <a:pt x="1803" y="81"/>
                  </a:lnTo>
                  <a:lnTo>
                    <a:pt x="1803" y="79"/>
                  </a:lnTo>
                  <a:lnTo>
                    <a:pt x="1806" y="79"/>
                  </a:lnTo>
                  <a:lnTo>
                    <a:pt x="1806" y="79"/>
                  </a:lnTo>
                  <a:lnTo>
                    <a:pt x="1813" y="79"/>
                  </a:lnTo>
                  <a:lnTo>
                    <a:pt x="1813" y="79"/>
                  </a:lnTo>
                  <a:lnTo>
                    <a:pt x="1815" y="79"/>
                  </a:lnTo>
                  <a:lnTo>
                    <a:pt x="1815" y="79"/>
                  </a:lnTo>
                  <a:lnTo>
                    <a:pt x="1817" y="79"/>
                  </a:lnTo>
                  <a:lnTo>
                    <a:pt x="1817" y="76"/>
                  </a:lnTo>
                  <a:lnTo>
                    <a:pt x="1820" y="76"/>
                  </a:lnTo>
                  <a:lnTo>
                    <a:pt x="1820" y="76"/>
                  </a:lnTo>
                  <a:lnTo>
                    <a:pt x="1820" y="76"/>
                  </a:lnTo>
                  <a:lnTo>
                    <a:pt x="1820" y="74"/>
                  </a:lnTo>
                  <a:lnTo>
                    <a:pt x="1822" y="74"/>
                  </a:lnTo>
                  <a:lnTo>
                    <a:pt x="1822" y="74"/>
                  </a:lnTo>
                  <a:lnTo>
                    <a:pt x="1822" y="74"/>
                  </a:lnTo>
                  <a:lnTo>
                    <a:pt x="1822" y="72"/>
                  </a:lnTo>
                  <a:lnTo>
                    <a:pt x="1832" y="72"/>
                  </a:lnTo>
                  <a:lnTo>
                    <a:pt x="1832" y="72"/>
                  </a:lnTo>
                  <a:lnTo>
                    <a:pt x="1836" y="72"/>
                  </a:lnTo>
                  <a:lnTo>
                    <a:pt x="1836" y="69"/>
                  </a:lnTo>
                  <a:lnTo>
                    <a:pt x="1839" y="69"/>
                  </a:lnTo>
                  <a:lnTo>
                    <a:pt x="1839" y="69"/>
                  </a:lnTo>
                  <a:lnTo>
                    <a:pt x="1841" y="69"/>
                  </a:lnTo>
                  <a:lnTo>
                    <a:pt x="1841" y="69"/>
                  </a:lnTo>
                  <a:lnTo>
                    <a:pt x="1843" y="69"/>
                  </a:lnTo>
                  <a:lnTo>
                    <a:pt x="1843" y="67"/>
                  </a:lnTo>
                  <a:lnTo>
                    <a:pt x="1846" y="67"/>
                  </a:lnTo>
                  <a:lnTo>
                    <a:pt x="1846" y="67"/>
                  </a:lnTo>
                  <a:lnTo>
                    <a:pt x="1848" y="67"/>
                  </a:lnTo>
                  <a:lnTo>
                    <a:pt x="1848" y="64"/>
                  </a:lnTo>
                  <a:lnTo>
                    <a:pt x="1853" y="64"/>
                  </a:lnTo>
                  <a:lnTo>
                    <a:pt x="1853" y="64"/>
                  </a:lnTo>
                  <a:lnTo>
                    <a:pt x="1853" y="64"/>
                  </a:lnTo>
                  <a:lnTo>
                    <a:pt x="1853" y="62"/>
                  </a:lnTo>
                  <a:lnTo>
                    <a:pt x="1855" y="62"/>
                  </a:lnTo>
                  <a:lnTo>
                    <a:pt x="1855" y="62"/>
                  </a:lnTo>
                  <a:lnTo>
                    <a:pt x="1855" y="62"/>
                  </a:lnTo>
                  <a:lnTo>
                    <a:pt x="1855" y="60"/>
                  </a:lnTo>
                  <a:lnTo>
                    <a:pt x="1858" y="60"/>
                  </a:lnTo>
                  <a:lnTo>
                    <a:pt x="1858" y="57"/>
                  </a:lnTo>
                  <a:lnTo>
                    <a:pt x="1855" y="57"/>
                  </a:lnTo>
                  <a:lnTo>
                    <a:pt x="1855" y="55"/>
                  </a:lnTo>
                  <a:lnTo>
                    <a:pt x="1855" y="55"/>
                  </a:lnTo>
                  <a:lnTo>
                    <a:pt x="1855" y="55"/>
                  </a:lnTo>
                  <a:lnTo>
                    <a:pt x="1858" y="55"/>
                  </a:lnTo>
                  <a:lnTo>
                    <a:pt x="1858" y="53"/>
                  </a:lnTo>
                  <a:lnTo>
                    <a:pt x="1858" y="53"/>
                  </a:lnTo>
                  <a:lnTo>
                    <a:pt x="1858" y="50"/>
                  </a:lnTo>
                  <a:lnTo>
                    <a:pt x="1860" y="50"/>
                  </a:lnTo>
                  <a:lnTo>
                    <a:pt x="1860" y="50"/>
                  </a:lnTo>
                  <a:lnTo>
                    <a:pt x="1860" y="50"/>
                  </a:lnTo>
                  <a:lnTo>
                    <a:pt x="1860" y="48"/>
                  </a:lnTo>
                  <a:lnTo>
                    <a:pt x="1862" y="48"/>
                  </a:lnTo>
                  <a:lnTo>
                    <a:pt x="1862" y="45"/>
                  </a:lnTo>
                  <a:lnTo>
                    <a:pt x="1860" y="45"/>
                  </a:lnTo>
                  <a:lnTo>
                    <a:pt x="1860" y="45"/>
                  </a:lnTo>
                  <a:lnTo>
                    <a:pt x="1858" y="45"/>
                  </a:lnTo>
                  <a:lnTo>
                    <a:pt x="1858" y="43"/>
                  </a:lnTo>
                  <a:lnTo>
                    <a:pt x="1855" y="43"/>
                  </a:lnTo>
                  <a:lnTo>
                    <a:pt x="1855" y="45"/>
                  </a:lnTo>
                  <a:lnTo>
                    <a:pt x="1853" y="45"/>
                  </a:lnTo>
                  <a:lnTo>
                    <a:pt x="1853" y="41"/>
                  </a:lnTo>
                  <a:lnTo>
                    <a:pt x="1851" y="41"/>
                  </a:lnTo>
                  <a:lnTo>
                    <a:pt x="1851" y="38"/>
                  </a:lnTo>
                  <a:lnTo>
                    <a:pt x="1848" y="38"/>
                  </a:lnTo>
                  <a:lnTo>
                    <a:pt x="1848" y="38"/>
                  </a:lnTo>
                  <a:lnTo>
                    <a:pt x="1848" y="38"/>
                  </a:lnTo>
                  <a:lnTo>
                    <a:pt x="1848" y="36"/>
                  </a:lnTo>
                  <a:lnTo>
                    <a:pt x="1843" y="36"/>
                  </a:lnTo>
                  <a:lnTo>
                    <a:pt x="1843" y="38"/>
                  </a:lnTo>
                  <a:lnTo>
                    <a:pt x="1839" y="38"/>
                  </a:lnTo>
                  <a:lnTo>
                    <a:pt x="1839" y="38"/>
                  </a:lnTo>
                  <a:lnTo>
                    <a:pt x="1841" y="38"/>
                  </a:lnTo>
                  <a:lnTo>
                    <a:pt x="1841" y="41"/>
                  </a:lnTo>
                  <a:lnTo>
                    <a:pt x="1839" y="41"/>
                  </a:lnTo>
                  <a:lnTo>
                    <a:pt x="1839" y="41"/>
                  </a:lnTo>
                  <a:lnTo>
                    <a:pt x="1839" y="41"/>
                  </a:lnTo>
                  <a:lnTo>
                    <a:pt x="1839" y="41"/>
                  </a:lnTo>
                  <a:lnTo>
                    <a:pt x="1836" y="41"/>
                  </a:lnTo>
                  <a:lnTo>
                    <a:pt x="1836" y="38"/>
                  </a:lnTo>
                  <a:lnTo>
                    <a:pt x="1836" y="38"/>
                  </a:lnTo>
                  <a:lnTo>
                    <a:pt x="1836" y="36"/>
                  </a:lnTo>
                  <a:lnTo>
                    <a:pt x="1836" y="36"/>
                  </a:lnTo>
                  <a:lnTo>
                    <a:pt x="1836" y="36"/>
                  </a:lnTo>
                  <a:lnTo>
                    <a:pt x="1836" y="36"/>
                  </a:lnTo>
                  <a:lnTo>
                    <a:pt x="1836" y="31"/>
                  </a:lnTo>
                  <a:lnTo>
                    <a:pt x="1836" y="31"/>
                  </a:lnTo>
                  <a:lnTo>
                    <a:pt x="1836" y="29"/>
                  </a:lnTo>
                  <a:lnTo>
                    <a:pt x="1834" y="29"/>
                  </a:lnTo>
                  <a:lnTo>
                    <a:pt x="1834" y="29"/>
                  </a:lnTo>
                  <a:lnTo>
                    <a:pt x="1832" y="29"/>
                  </a:lnTo>
                  <a:lnTo>
                    <a:pt x="1832" y="27"/>
                  </a:lnTo>
                  <a:lnTo>
                    <a:pt x="1822" y="27"/>
                  </a:lnTo>
                  <a:lnTo>
                    <a:pt x="1822" y="29"/>
                  </a:lnTo>
                  <a:lnTo>
                    <a:pt x="1820" y="29"/>
                  </a:lnTo>
                  <a:lnTo>
                    <a:pt x="1820" y="29"/>
                  </a:lnTo>
                  <a:lnTo>
                    <a:pt x="1817" y="29"/>
                  </a:lnTo>
                  <a:lnTo>
                    <a:pt x="1817" y="27"/>
                  </a:lnTo>
                  <a:lnTo>
                    <a:pt x="1817" y="27"/>
                  </a:lnTo>
                  <a:lnTo>
                    <a:pt x="1817" y="27"/>
                  </a:lnTo>
                  <a:lnTo>
                    <a:pt x="1808" y="27"/>
                  </a:lnTo>
                  <a:lnTo>
                    <a:pt x="1808" y="24"/>
                  </a:lnTo>
                  <a:lnTo>
                    <a:pt x="1806" y="24"/>
                  </a:lnTo>
                  <a:lnTo>
                    <a:pt x="1806" y="24"/>
                  </a:lnTo>
                  <a:lnTo>
                    <a:pt x="1803" y="24"/>
                  </a:lnTo>
                  <a:lnTo>
                    <a:pt x="1803" y="22"/>
                  </a:lnTo>
                  <a:lnTo>
                    <a:pt x="1801" y="22"/>
                  </a:lnTo>
                  <a:lnTo>
                    <a:pt x="1801" y="24"/>
                  </a:lnTo>
                  <a:lnTo>
                    <a:pt x="1798" y="24"/>
                  </a:lnTo>
                  <a:lnTo>
                    <a:pt x="1798" y="24"/>
                  </a:lnTo>
                  <a:lnTo>
                    <a:pt x="1796" y="24"/>
                  </a:lnTo>
                  <a:lnTo>
                    <a:pt x="1796" y="24"/>
                  </a:lnTo>
                  <a:lnTo>
                    <a:pt x="1796" y="24"/>
                  </a:lnTo>
                  <a:lnTo>
                    <a:pt x="1796" y="22"/>
                  </a:lnTo>
                  <a:lnTo>
                    <a:pt x="1791" y="22"/>
                  </a:lnTo>
                  <a:lnTo>
                    <a:pt x="1791" y="24"/>
                  </a:lnTo>
                  <a:lnTo>
                    <a:pt x="1784" y="24"/>
                  </a:lnTo>
                  <a:lnTo>
                    <a:pt x="1784" y="24"/>
                  </a:lnTo>
                  <a:lnTo>
                    <a:pt x="1770" y="24"/>
                  </a:lnTo>
                  <a:lnTo>
                    <a:pt x="1770" y="24"/>
                  </a:lnTo>
                  <a:lnTo>
                    <a:pt x="1761" y="24"/>
                  </a:lnTo>
                  <a:lnTo>
                    <a:pt x="1761" y="24"/>
                  </a:lnTo>
                  <a:lnTo>
                    <a:pt x="1758" y="24"/>
                  </a:lnTo>
                  <a:lnTo>
                    <a:pt x="1758" y="24"/>
                  </a:lnTo>
                  <a:lnTo>
                    <a:pt x="1756" y="24"/>
                  </a:lnTo>
                  <a:lnTo>
                    <a:pt x="1756" y="24"/>
                  </a:lnTo>
                  <a:lnTo>
                    <a:pt x="1749" y="24"/>
                  </a:lnTo>
                  <a:lnTo>
                    <a:pt x="1749" y="27"/>
                  </a:lnTo>
                  <a:lnTo>
                    <a:pt x="1746" y="27"/>
                  </a:lnTo>
                  <a:lnTo>
                    <a:pt x="1746" y="24"/>
                  </a:lnTo>
                  <a:lnTo>
                    <a:pt x="1739" y="24"/>
                  </a:lnTo>
                  <a:lnTo>
                    <a:pt x="1739" y="24"/>
                  </a:lnTo>
                  <a:lnTo>
                    <a:pt x="1739" y="24"/>
                  </a:lnTo>
                  <a:lnTo>
                    <a:pt x="1739" y="24"/>
                  </a:lnTo>
                  <a:lnTo>
                    <a:pt x="1732" y="24"/>
                  </a:lnTo>
                  <a:lnTo>
                    <a:pt x="1732" y="29"/>
                  </a:lnTo>
                  <a:lnTo>
                    <a:pt x="1732" y="29"/>
                  </a:lnTo>
                  <a:lnTo>
                    <a:pt x="1732" y="29"/>
                  </a:lnTo>
                  <a:lnTo>
                    <a:pt x="1732" y="29"/>
                  </a:lnTo>
                  <a:lnTo>
                    <a:pt x="1732" y="31"/>
                  </a:lnTo>
                  <a:lnTo>
                    <a:pt x="1727" y="31"/>
                  </a:lnTo>
                  <a:lnTo>
                    <a:pt x="1727" y="31"/>
                  </a:lnTo>
                  <a:lnTo>
                    <a:pt x="1725" y="31"/>
                  </a:lnTo>
                  <a:lnTo>
                    <a:pt x="1725" y="31"/>
                  </a:lnTo>
                  <a:lnTo>
                    <a:pt x="1713" y="31"/>
                  </a:lnTo>
                  <a:lnTo>
                    <a:pt x="1713" y="31"/>
                  </a:lnTo>
                  <a:lnTo>
                    <a:pt x="1706" y="31"/>
                  </a:lnTo>
                  <a:lnTo>
                    <a:pt x="1706" y="31"/>
                  </a:lnTo>
                  <a:lnTo>
                    <a:pt x="1709" y="31"/>
                  </a:lnTo>
                  <a:lnTo>
                    <a:pt x="1709" y="29"/>
                  </a:lnTo>
                  <a:lnTo>
                    <a:pt x="1709" y="29"/>
                  </a:lnTo>
                  <a:lnTo>
                    <a:pt x="1709" y="29"/>
                  </a:lnTo>
                  <a:lnTo>
                    <a:pt x="1709" y="29"/>
                  </a:lnTo>
                  <a:lnTo>
                    <a:pt x="1709" y="27"/>
                  </a:lnTo>
                  <a:lnTo>
                    <a:pt x="1711" y="27"/>
                  </a:lnTo>
                  <a:lnTo>
                    <a:pt x="1711" y="27"/>
                  </a:lnTo>
                  <a:lnTo>
                    <a:pt x="1713" y="27"/>
                  </a:lnTo>
                  <a:lnTo>
                    <a:pt x="1713" y="24"/>
                  </a:lnTo>
                  <a:lnTo>
                    <a:pt x="1718" y="24"/>
                  </a:lnTo>
                  <a:lnTo>
                    <a:pt x="1718" y="22"/>
                  </a:lnTo>
                  <a:lnTo>
                    <a:pt x="1720" y="22"/>
                  </a:lnTo>
                  <a:lnTo>
                    <a:pt x="1720" y="22"/>
                  </a:lnTo>
                  <a:lnTo>
                    <a:pt x="1723" y="22"/>
                  </a:lnTo>
                  <a:lnTo>
                    <a:pt x="1723" y="19"/>
                  </a:lnTo>
                  <a:lnTo>
                    <a:pt x="1720" y="19"/>
                  </a:lnTo>
                  <a:lnTo>
                    <a:pt x="1720" y="17"/>
                  </a:lnTo>
                  <a:lnTo>
                    <a:pt x="1716" y="17"/>
                  </a:lnTo>
                  <a:lnTo>
                    <a:pt x="1716" y="19"/>
                  </a:lnTo>
                  <a:lnTo>
                    <a:pt x="1716" y="19"/>
                  </a:lnTo>
                  <a:lnTo>
                    <a:pt x="1716" y="17"/>
                  </a:lnTo>
                  <a:lnTo>
                    <a:pt x="1716" y="17"/>
                  </a:lnTo>
                  <a:lnTo>
                    <a:pt x="1716" y="19"/>
                  </a:lnTo>
                  <a:lnTo>
                    <a:pt x="1713" y="19"/>
                  </a:lnTo>
                  <a:lnTo>
                    <a:pt x="1713" y="17"/>
                  </a:lnTo>
                  <a:lnTo>
                    <a:pt x="1711" y="17"/>
                  </a:lnTo>
                  <a:lnTo>
                    <a:pt x="1711" y="17"/>
                  </a:lnTo>
                  <a:lnTo>
                    <a:pt x="1706" y="17"/>
                  </a:lnTo>
                  <a:lnTo>
                    <a:pt x="1706" y="17"/>
                  </a:lnTo>
                  <a:lnTo>
                    <a:pt x="1699" y="17"/>
                  </a:lnTo>
                  <a:lnTo>
                    <a:pt x="1699" y="17"/>
                  </a:lnTo>
                  <a:lnTo>
                    <a:pt x="1692" y="17"/>
                  </a:lnTo>
                  <a:lnTo>
                    <a:pt x="1692" y="17"/>
                  </a:lnTo>
                  <a:lnTo>
                    <a:pt x="1690" y="17"/>
                  </a:lnTo>
                  <a:lnTo>
                    <a:pt x="1690" y="19"/>
                  </a:lnTo>
                  <a:lnTo>
                    <a:pt x="1687" y="19"/>
                  </a:lnTo>
                  <a:lnTo>
                    <a:pt x="1687" y="17"/>
                  </a:lnTo>
                  <a:lnTo>
                    <a:pt x="1690" y="17"/>
                  </a:lnTo>
                  <a:lnTo>
                    <a:pt x="1690" y="17"/>
                  </a:lnTo>
                  <a:lnTo>
                    <a:pt x="1690" y="17"/>
                  </a:lnTo>
                  <a:lnTo>
                    <a:pt x="1690" y="12"/>
                  </a:lnTo>
                  <a:lnTo>
                    <a:pt x="1690" y="12"/>
                  </a:lnTo>
                  <a:lnTo>
                    <a:pt x="1690" y="10"/>
                  </a:lnTo>
                  <a:lnTo>
                    <a:pt x="1692" y="10"/>
                  </a:lnTo>
                  <a:lnTo>
                    <a:pt x="1692" y="10"/>
                  </a:lnTo>
                  <a:lnTo>
                    <a:pt x="1697" y="10"/>
                  </a:lnTo>
                  <a:lnTo>
                    <a:pt x="1697" y="10"/>
                  </a:lnTo>
                  <a:lnTo>
                    <a:pt x="1701" y="10"/>
                  </a:lnTo>
                  <a:lnTo>
                    <a:pt x="1701" y="10"/>
                  </a:lnTo>
                  <a:lnTo>
                    <a:pt x="1699" y="10"/>
                  </a:lnTo>
                  <a:lnTo>
                    <a:pt x="1699" y="10"/>
                  </a:lnTo>
                  <a:lnTo>
                    <a:pt x="1697" y="10"/>
                  </a:lnTo>
                  <a:lnTo>
                    <a:pt x="1697" y="8"/>
                  </a:lnTo>
                  <a:lnTo>
                    <a:pt x="1692" y="8"/>
                  </a:lnTo>
                  <a:lnTo>
                    <a:pt x="1692" y="8"/>
                  </a:lnTo>
                  <a:lnTo>
                    <a:pt x="1690" y="8"/>
                  </a:lnTo>
                  <a:lnTo>
                    <a:pt x="1690" y="5"/>
                  </a:lnTo>
                  <a:lnTo>
                    <a:pt x="1690" y="5"/>
                  </a:lnTo>
                  <a:lnTo>
                    <a:pt x="1690" y="3"/>
                  </a:lnTo>
                  <a:lnTo>
                    <a:pt x="1673" y="3"/>
                  </a:lnTo>
                  <a:lnTo>
                    <a:pt x="1673" y="3"/>
                  </a:lnTo>
                  <a:lnTo>
                    <a:pt x="1666" y="3"/>
                  </a:lnTo>
                  <a:lnTo>
                    <a:pt x="1666" y="0"/>
                  </a:lnTo>
                  <a:lnTo>
                    <a:pt x="1666" y="0"/>
                  </a:lnTo>
                  <a:lnTo>
                    <a:pt x="1666" y="0"/>
                  </a:lnTo>
                  <a:lnTo>
                    <a:pt x="1656" y="0"/>
                  </a:lnTo>
                  <a:lnTo>
                    <a:pt x="1656" y="0"/>
                  </a:lnTo>
                  <a:lnTo>
                    <a:pt x="1647" y="0"/>
                  </a:lnTo>
                  <a:lnTo>
                    <a:pt x="1647" y="0"/>
                  </a:lnTo>
                  <a:lnTo>
                    <a:pt x="1645" y="0"/>
                  </a:lnTo>
                  <a:lnTo>
                    <a:pt x="1645" y="0"/>
                  </a:lnTo>
                  <a:lnTo>
                    <a:pt x="1640" y="0"/>
                  </a:lnTo>
                  <a:lnTo>
                    <a:pt x="1640" y="3"/>
                  </a:lnTo>
                  <a:lnTo>
                    <a:pt x="1635" y="3"/>
                  </a:lnTo>
                  <a:lnTo>
                    <a:pt x="1635" y="0"/>
                  </a:lnTo>
                  <a:lnTo>
                    <a:pt x="1630" y="0"/>
                  </a:lnTo>
                  <a:lnTo>
                    <a:pt x="1630" y="3"/>
                  </a:lnTo>
                  <a:lnTo>
                    <a:pt x="1628" y="3"/>
                  </a:lnTo>
                  <a:lnTo>
                    <a:pt x="1628" y="3"/>
                  </a:lnTo>
                  <a:lnTo>
                    <a:pt x="1626" y="3"/>
                  </a:lnTo>
                  <a:lnTo>
                    <a:pt x="1626" y="5"/>
                  </a:lnTo>
                  <a:lnTo>
                    <a:pt x="1619" y="5"/>
                  </a:lnTo>
                  <a:lnTo>
                    <a:pt x="1619" y="5"/>
                  </a:lnTo>
                  <a:lnTo>
                    <a:pt x="1619" y="5"/>
                  </a:lnTo>
                  <a:lnTo>
                    <a:pt x="1619" y="5"/>
                  </a:lnTo>
                  <a:lnTo>
                    <a:pt x="1616" y="5"/>
                  </a:lnTo>
                  <a:lnTo>
                    <a:pt x="1616" y="5"/>
                  </a:lnTo>
                  <a:lnTo>
                    <a:pt x="1616" y="5"/>
                  </a:lnTo>
                  <a:lnTo>
                    <a:pt x="1616" y="8"/>
                  </a:lnTo>
                  <a:lnTo>
                    <a:pt x="1616" y="8"/>
                  </a:lnTo>
                  <a:lnTo>
                    <a:pt x="1616" y="8"/>
                  </a:lnTo>
                  <a:lnTo>
                    <a:pt x="1607" y="8"/>
                  </a:lnTo>
                  <a:lnTo>
                    <a:pt x="1607" y="10"/>
                  </a:lnTo>
                  <a:lnTo>
                    <a:pt x="1607" y="10"/>
                  </a:lnTo>
                  <a:lnTo>
                    <a:pt x="1607" y="10"/>
                  </a:lnTo>
                  <a:lnTo>
                    <a:pt x="1604" y="10"/>
                  </a:lnTo>
                  <a:lnTo>
                    <a:pt x="1604" y="10"/>
                  </a:lnTo>
                  <a:lnTo>
                    <a:pt x="1600" y="10"/>
                  </a:lnTo>
                  <a:lnTo>
                    <a:pt x="1600" y="12"/>
                  </a:lnTo>
                  <a:lnTo>
                    <a:pt x="1597" y="12"/>
                  </a:lnTo>
                  <a:lnTo>
                    <a:pt x="1597" y="12"/>
                  </a:lnTo>
                  <a:lnTo>
                    <a:pt x="1595" y="12"/>
                  </a:lnTo>
                  <a:lnTo>
                    <a:pt x="1595" y="15"/>
                  </a:lnTo>
                  <a:lnTo>
                    <a:pt x="1593" y="15"/>
                  </a:lnTo>
                  <a:lnTo>
                    <a:pt x="1593" y="15"/>
                  </a:lnTo>
                  <a:lnTo>
                    <a:pt x="1590" y="15"/>
                  </a:lnTo>
                  <a:lnTo>
                    <a:pt x="1590" y="17"/>
                  </a:lnTo>
                  <a:lnTo>
                    <a:pt x="1588" y="17"/>
                  </a:lnTo>
                  <a:lnTo>
                    <a:pt x="1588" y="19"/>
                  </a:lnTo>
                  <a:lnTo>
                    <a:pt x="1583" y="19"/>
                  </a:lnTo>
                  <a:lnTo>
                    <a:pt x="1583" y="22"/>
                  </a:lnTo>
                  <a:lnTo>
                    <a:pt x="1583" y="22"/>
                  </a:lnTo>
                  <a:lnTo>
                    <a:pt x="1583" y="22"/>
                  </a:lnTo>
                  <a:lnTo>
                    <a:pt x="1581" y="22"/>
                  </a:lnTo>
                  <a:lnTo>
                    <a:pt x="1581" y="24"/>
                  </a:lnTo>
                  <a:lnTo>
                    <a:pt x="1583" y="24"/>
                  </a:lnTo>
                  <a:lnTo>
                    <a:pt x="1583" y="24"/>
                  </a:lnTo>
                  <a:lnTo>
                    <a:pt x="1585" y="24"/>
                  </a:lnTo>
                  <a:lnTo>
                    <a:pt x="1585" y="29"/>
                  </a:lnTo>
                  <a:lnTo>
                    <a:pt x="1585" y="29"/>
                  </a:lnTo>
                  <a:lnTo>
                    <a:pt x="1585" y="29"/>
                  </a:lnTo>
                  <a:lnTo>
                    <a:pt x="1585" y="29"/>
                  </a:lnTo>
                  <a:lnTo>
                    <a:pt x="1585" y="31"/>
                  </a:lnTo>
                  <a:lnTo>
                    <a:pt x="1581" y="31"/>
                  </a:lnTo>
                  <a:lnTo>
                    <a:pt x="1581" y="31"/>
                  </a:lnTo>
                  <a:lnTo>
                    <a:pt x="1571" y="31"/>
                  </a:lnTo>
                  <a:lnTo>
                    <a:pt x="1571" y="31"/>
                  </a:lnTo>
                  <a:lnTo>
                    <a:pt x="1548" y="31"/>
                  </a:lnTo>
                  <a:lnTo>
                    <a:pt x="1548" y="31"/>
                  </a:lnTo>
                  <a:lnTo>
                    <a:pt x="1538" y="31"/>
                  </a:lnTo>
                  <a:lnTo>
                    <a:pt x="1538" y="34"/>
                  </a:lnTo>
                  <a:lnTo>
                    <a:pt x="1538" y="34"/>
                  </a:lnTo>
                  <a:lnTo>
                    <a:pt x="1538" y="34"/>
                  </a:lnTo>
                  <a:lnTo>
                    <a:pt x="1540" y="34"/>
                  </a:lnTo>
                  <a:lnTo>
                    <a:pt x="1540" y="36"/>
                  </a:lnTo>
                  <a:lnTo>
                    <a:pt x="1543" y="36"/>
                  </a:lnTo>
                  <a:lnTo>
                    <a:pt x="1543" y="36"/>
                  </a:lnTo>
                  <a:lnTo>
                    <a:pt x="1548" y="36"/>
                  </a:lnTo>
                  <a:lnTo>
                    <a:pt x="1548" y="38"/>
                  </a:lnTo>
                  <a:lnTo>
                    <a:pt x="1548" y="38"/>
                  </a:lnTo>
                  <a:lnTo>
                    <a:pt x="1548" y="38"/>
                  </a:lnTo>
                  <a:lnTo>
                    <a:pt x="1543" y="38"/>
                  </a:lnTo>
                  <a:lnTo>
                    <a:pt x="1543" y="38"/>
                  </a:lnTo>
                  <a:lnTo>
                    <a:pt x="1538" y="38"/>
                  </a:lnTo>
                  <a:lnTo>
                    <a:pt x="1538" y="36"/>
                  </a:lnTo>
                  <a:lnTo>
                    <a:pt x="1536" y="36"/>
                  </a:lnTo>
                  <a:lnTo>
                    <a:pt x="1536" y="38"/>
                  </a:lnTo>
                  <a:lnTo>
                    <a:pt x="1531" y="38"/>
                  </a:lnTo>
                  <a:lnTo>
                    <a:pt x="1531" y="38"/>
                  </a:lnTo>
                  <a:lnTo>
                    <a:pt x="1526" y="38"/>
                  </a:lnTo>
                  <a:lnTo>
                    <a:pt x="1526" y="41"/>
                  </a:lnTo>
                  <a:lnTo>
                    <a:pt x="1519" y="41"/>
                  </a:lnTo>
                  <a:lnTo>
                    <a:pt x="1519" y="41"/>
                  </a:lnTo>
                  <a:lnTo>
                    <a:pt x="1517" y="41"/>
                  </a:lnTo>
                  <a:lnTo>
                    <a:pt x="1517" y="41"/>
                  </a:lnTo>
                  <a:lnTo>
                    <a:pt x="1517" y="41"/>
                  </a:lnTo>
                  <a:lnTo>
                    <a:pt x="1517" y="41"/>
                  </a:lnTo>
                  <a:lnTo>
                    <a:pt x="1514" y="41"/>
                  </a:lnTo>
                  <a:lnTo>
                    <a:pt x="1514" y="41"/>
                  </a:lnTo>
                  <a:lnTo>
                    <a:pt x="1510" y="41"/>
                  </a:lnTo>
                  <a:lnTo>
                    <a:pt x="1510" y="43"/>
                  </a:lnTo>
                  <a:lnTo>
                    <a:pt x="1510" y="43"/>
                  </a:lnTo>
                  <a:lnTo>
                    <a:pt x="1510" y="43"/>
                  </a:lnTo>
                  <a:lnTo>
                    <a:pt x="1505" y="43"/>
                  </a:lnTo>
                  <a:lnTo>
                    <a:pt x="1505" y="43"/>
                  </a:lnTo>
                  <a:lnTo>
                    <a:pt x="1505" y="43"/>
                  </a:lnTo>
                  <a:lnTo>
                    <a:pt x="1505" y="41"/>
                  </a:lnTo>
                  <a:lnTo>
                    <a:pt x="1500" y="41"/>
                  </a:lnTo>
                  <a:lnTo>
                    <a:pt x="1500" y="41"/>
                  </a:lnTo>
                  <a:lnTo>
                    <a:pt x="1495" y="41"/>
                  </a:lnTo>
                  <a:lnTo>
                    <a:pt x="1495" y="43"/>
                  </a:lnTo>
                  <a:lnTo>
                    <a:pt x="1491" y="43"/>
                  </a:lnTo>
                  <a:lnTo>
                    <a:pt x="1491" y="43"/>
                  </a:lnTo>
                  <a:lnTo>
                    <a:pt x="1488" y="43"/>
                  </a:lnTo>
                  <a:lnTo>
                    <a:pt x="1488" y="43"/>
                  </a:lnTo>
                  <a:lnTo>
                    <a:pt x="1486" y="43"/>
                  </a:lnTo>
                  <a:lnTo>
                    <a:pt x="1486" y="41"/>
                  </a:lnTo>
                  <a:lnTo>
                    <a:pt x="1486" y="41"/>
                  </a:lnTo>
                  <a:lnTo>
                    <a:pt x="1486" y="41"/>
                  </a:lnTo>
                  <a:lnTo>
                    <a:pt x="1488" y="41"/>
                  </a:lnTo>
                  <a:lnTo>
                    <a:pt x="1488" y="41"/>
                  </a:lnTo>
                  <a:lnTo>
                    <a:pt x="1491" y="41"/>
                  </a:lnTo>
                  <a:lnTo>
                    <a:pt x="1491" y="41"/>
                  </a:lnTo>
                  <a:lnTo>
                    <a:pt x="1493" y="41"/>
                  </a:lnTo>
                  <a:lnTo>
                    <a:pt x="1493" y="41"/>
                  </a:lnTo>
                  <a:lnTo>
                    <a:pt x="1498" y="41"/>
                  </a:lnTo>
                  <a:lnTo>
                    <a:pt x="1498" y="38"/>
                  </a:lnTo>
                  <a:lnTo>
                    <a:pt x="1500" y="38"/>
                  </a:lnTo>
                  <a:lnTo>
                    <a:pt x="1500" y="36"/>
                  </a:lnTo>
                  <a:lnTo>
                    <a:pt x="1495" y="36"/>
                  </a:lnTo>
                  <a:lnTo>
                    <a:pt x="1495" y="34"/>
                  </a:lnTo>
                  <a:lnTo>
                    <a:pt x="1495" y="34"/>
                  </a:lnTo>
                  <a:lnTo>
                    <a:pt x="1495" y="34"/>
                  </a:lnTo>
                  <a:lnTo>
                    <a:pt x="1493" y="34"/>
                  </a:lnTo>
                  <a:lnTo>
                    <a:pt x="1493" y="36"/>
                  </a:lnTo>
                  <a:lnTo>
                    <a:pt x="1491" y="36"/>
                  </a:lnTo>
                  <a:lnTo>
                    <a:pt x="1491" y="34"/>
                  </a:lnTo>
                  <a:lnTo>
                    <a:pt x="1484" y="34"/>
                  </a:lnTo>
                  <a:lnTo>
                    <a:pt x="1484" y="36"/>
                  </a:lnTo>
                  <a:lnTo>
                    <a:pt x="1481" y="36"/>
                  </a:lnTo>
                  <a:lnTo>
                    <a:pt x="1481" y="36"/>
                  </a:lnTo>
                  <a:lnTo>
                    <a:pt x="1481" y="36"/>
                  </a:lnTo>
                  <a:lnTo>
                    <a:pt x="1481" y="34"/>
                  </a:lnTo>
                  <a:lnTo>
                    <a:pt x="1479" y="34"/>
                  </a:lnTo>
                  <a:lnTo>
                    <a:pt x="1479" y="36"/>
                  </a:lnTo>
                  <a:lnTo>
                    <a:pt x="1477" y="36"/>
                  </a:lnTo>
                  <a:lnTo>
                    <a:pt x="1477" y="36"/>
                  </a:lnTo>
                  <a:lnTo>
                    <a:pt x="1474" y="36"/>
                  </a:lnTo>
                  <a:lnTo>
                    <a:pt x="1474" y="36"/>
                  </a:lnTo>
                  <a:lnTo>
                    <a:pt x="1469" y="36"/>
                  </a:lnTo>
                  <a:lnTo>
                    <a:pt x="1469" y="36"/>
                  </a:lnTo>
                  <a:lnTo>
                    <a:pt x="1467" y="36"/>
                  </a:lnTo>
                  <a:lnTo>
                    <a:pt x="1467" y="38"/>
                  </a:lnTo>
                  <a:lnTo>
                    <a:pt x="1467" y="38"/>
                  </a:lnTo>
                  <a:lnTo>
                    <a:pt x="1467" y="36"/>
                  </a:lnTo>
                  <a:lnTo>
                    <a:pt x="1462" y="36"/>
                  </a:lnTo>
                  <a:lnTo>
                    <a:pt x="1462" y="36"/>
                  </a:lnTo>
                  <a:lnTo>
                    <a:pt x="1462" y="36"/>
                  </a:lnTo>
                  <a:lnTo>
                    <a:pt x="1462" y="38"/>
                  </a:lnTo>
                  <a:lnTo>
                    <a:pt x="1460" y="38"/>
                  </a:lnTo>
                  <a:lnTo>
                    <a:pt x="1460" y="38"/>
                  </a:lnTo>
                  <a:lnTo>
                    <a:pt x="1462" y="38"/>
                  </a:lnTo>
                  <a:lnTo>
                    <a:pt x="1462" y="41"/>
                  </a:lnTo>
                  <a:lnTo>
                    <a:pt x="1462" y="41"/>
                  </a:lnTo>
                  <a:lnTo>
                    <a:pt x="1462" y="41"/>
                  </a:lnTo>
                  <a:lnTo>
                    <a:pt x="1460" y="41"/>
                  </a:lnTo>
                  <a:lnTo>
                    <a:pt x="1460" y="41"/>
                  </a:lnTo>
                  <a:lnTo>
                    <a:pt x="1460" y="41"/>
                  </a:lnTo>
                  <a:lnTo>
                    <a:pt x="1460" y="38"/>
                  </a:lnTo>
                  <a:lnTo>
                    <a:pt x="1458" y="38"/>
                  </a:lnTo>
                  <a:lnTo>
                    <a:pt x="1458" y="38"/>
                  </a:lnTo>
                  <a:lnTo>
                    <a:pt x="1455" y="38"/>
                  </a:lnTo>
                  <a:lnTo>
                    <a:pt x="1455" y="36"/>
                  </a:lnTo>
                  <a:lnTo>
                    <a:pt x="1446" y="36"/>
                  </a:lnTo>
                  <a:lnTo>
                    <a:pt x="1446" y="38"/>
                  </a:lnTo>
                  <a:lnTo>
                    <a:pt x="1443" y="38"/>
                  </a:lnTo>
                  <a:lnTo>
                    <a:pt x="1443" y="38"/>
                  </a:lnTo>
                  <a:lnTo>
                    <a:pt x="1441" y="38"/>
                  </a:lnTo>
                  <a:lnTo>
                    <a:pt x="1441" y="41"/>
                  </a:lnTo>
                  <a:lnTo>
                    <a:pt x="1439" y="41"/>
                  </a:lnTo>
                  <a:lnTo>
                    <a:pt x="1439" y="41"/>
                  </a:lnTo>
                  <a:lnTo>
                    <a:pt x="1436" y="41"/>
                  </a:lnTo>
                  <a:lnTo>
                    <a:pt x="1436" y="41"/>
                  </a:lnTo>
                  <a:lnTo>
                    <a:pt x="1434" y="41"/>
                  </a:lnTo>
                  <a:lnTo>
                    <a:pt x="1434" y="41"/>
                  </a:lnTo>
                  <a:lnTo>
                    <a:pt x="1432" y="41"/>
                  </a:lnTo>
                  <a:lnTo>
                    <a:pt x="1432" y="41"/>
                  </a:lnTo>
                  <a:lnTo>
                    <a:pt x="1432" y="41"/>
                  </a:lnTo>
                  <a:lnTo>
                    <a:pt x="1432" y="38"/>
                  </a:lnTo>
                  <a:lnTo>
                    <a:pt x="1429" y="38"/>
                  </a:lnTo>
                  <a:lnTo>
                    <a:pt x="1429" y="41"/>
                  </a:lnTo>
                  <a:lnTo>
                    <a:pt x="1424" y="41"/>
                  </a:lnTo>
                  <a:lnTo>
                    <a:pt x="1424" y="41"/>
                  </a:lnTo>
                  <a:lnTo>
                    <a:pt x="1422" y="41"/>
                  </a:lnTo>
                  <a:lnTo>
                    <a:pt x="1422" y="43"/>
                  </a:lnTo>
                  <a:lnTo>
                    <a:pt x="1422" y="43"/>
                  </a:lnTo>
                  <a:lnTo>
                    <a:pt x="1422" y="41"/>
                  </a:lnTo>
                  <a:lnTo>
                    <a:pt x="1413" y="41"/>
                  </a:lnTo>
                  <a:lnTo>
                    <a:pt x="1413" y="41"/>
                  </a:lnTo>
                  <a:lnTo>
                    <a:pt x="1410" y="41"/>
                  </a:lnTo>
                  <a:lnTo>
                    <a:pt x="1410" y="43"/>
                  </a:lnTo>
                  <a:lnTo>
                    <a:pt x="1406" y="43"/>
                  </a:lnTo>
                  <a:lnTo>
                    <a:pt x="1406" y="45"/>
                  </a:lnTo>
                  <a:lnTo>
                    <a:pt x="1408" y="45"/>
                  </a:lnTo>
                  <a:lnTo>
                    <a:pt x="1408" y="48"/>
                  </a:lnTo>
                  <a:lnTo>
                    <a:pt x="1403" y="48"/>
                  </a:lnTo>
                  <a:lnTo>
                    <a:pt x="1403" y="48"/>
                  </a:lnTo>
                  <a:lnTo>
                    <a:pt x="1403" y="48"/>
                  </a:lnTo>
                  <a:lnTo>
                    <a:pt x="1403" y="50"/>
                  </a:lnTo>
                  <a:lnTo>
                    <a:pt x="1398" y="50"/>
                  </a:lnTo>
                  <a:lnTo>
                    <a:pt x="1398" y="50"/>
                  </a:lnTo>
                  <a:lnTo>
                    <a:pt x="1391" y="50"/>
                  </a:lnTo>
                  <a:lnTo>
                    <a:pt x="1391" y="50"/>
                  </a:lnTo>
                  <a:lnTo>
                    <a:pt x="1391" y="50"/>
                  </a:lnTo>
                  <a:lnTo>
                    <a:pt x="1391" y="50"/>
                  </a:lnTo>
                  <a:lnTo>
                    <a:pt x="1387" y="50"/>
                  </a:lnTo>
                  <a:lnTo>
                    <a:pt x="1387" y="50"/>
                  </a:lnTo>
                  <a:lnTo>
                    <a:pt x="1384" y="50"/>
                  </a:lnTo>
                  <a:lnTo>
                    <a:pt x="1384" y="50"/>
                  </a:lnTo>
                  <a:lnTo>
                    <a:pt x="1382" y="50"/>
                  </a:lnTo>
                  <a:lnTo>
                    <a:pt x="1382" y="50"/>
                  </a:lnTo>
                  <a:lnTo>
                    <a:pt x="1382" y="50"/>
                  </a:lnTo>
                  <a:lnTo>
                    <a:pt x="1382" y="53"/>
                  </a:lnTo>
                  <a:lnTo>
                    <a:pt x="1375" y="53"/>
                  </a:lnTo>
                  <a:lnTo>
                    <a:pt x="1375" y="50"/>
                  </a:lnTo>
                  <a:lnTo>
                    <a:pt x="1372" y="50"/>
                  </a:lnTo>
                  <a:lnTo>
                    <a:pt x="1372" y="53"/>
                  </a:lnTo>
                  <a:lnTo>
                    <a:pt x="1370" y="53"/>
                  </a:lnTo>
                  <a:lnTo>
                    <a:pt x="1370" y="53"/>
                  </a:lnTo>
                  <a:lnTo>
                    <a:pt x="1368" y="53"/>
                  </a:lnTo>
                  <a:lnTo>
                    <a:pt x="1368" y="53"/>
                  </a:lnTo>
                  <a:lnTo>
                    <a:pt x="1361" y="53"/>
                  </a:lnTo>
                  <a:lnTo>
                    <a:pt x="1361" y="53"/>
                  </a:lnTo>
                  <a:lnTo>
                    <a:pt x="1351" y="53"/>
                  </a:lnTo>
                  <a:lnTo>
                    <a:pt x="1351" y="55"/>
                  </a:lnTo>
                  <a:lnTo>
                    <a:pt x="1346" y="55"/>
                  </a:lnTo>
                  <a:lnTo>
                    <a:pt x="1346" y="55"/>
                  </a:lnTo>
                  <a:lnTo>
                    <a:pt x="1344" y="55"/>
                  </a:lnTo>
                  <a:lnTo>
                    <a:pt x="1344" y="57"/>
                  </a:lnTo>
                  <a:lnTo>
                    <a:pt x="1339" y="57"/>
                  </a:lnTo>
                  <a:lnTo>
                    <a:pt x="1339" y="55"/>
                  </a:lnTo>
                  <a:lnTo>
                    <a:pt x="1337" y="55"/>
                  </a:lnTo>
                  <a:lnTo>
                    <a:pt x="1337" y="55"/>
                  </a:lnTo>
                  <a:lnTo>
                    <a:pt x="1335" y="55"/>
                  </a:lnTo>
                  <a:lnTo>
                    <a:pt x="1335" y="55"/>
                  </a:lnTo>
                  <a:lnTo>
                    <a:pt x="1332" y="55"/>
                  </a:lnTo>
                  <a:lnTo>
                    <a:pt x="1332" y="55"/>
                  </a:lnTo>
                  <a:lnTo>
                    <a:pt x="1330" y="55"/>
                  </a:lnTo>
                  <a:lnTo>
                    <a:pt x="1330" y="57"/>
                  </a:lnTo>
                  <a:lnTo>
                    <a:pt x="1330" y="57"/>
                  </a:lnTo>
                  <a:lnTo>
                    <a:pt x="1330" y="57"/>
                  </a:lnTo>
                  <a:lnTo>
                    <a:pt x="1323" y="57"/>
                  </a:lnTo>
                  <a:lnTo>
                    <a:pt x="1323" y="60"/>
                  </a:lnTo>
                  <a:lnTo>
                    <a:pt x="1318" y="60"/>
                  </a:lnTo>
                  <a:lnTo>
                    <a:pt x="1318" y="60"/>
                  </a:lnTo>
                  <a:lnTo>
                    <a:pt x="1318" y="60"/>
                  </a:lnTo>
                  <a:lnTo>
                    <a:pt x="1318" y="60"/>
                  </a:lnTo>
                  <a:lnTo>
                    <a:pt x="1316" y="60"/>
                  </a:lnTo>
                  <a:lnTo>
                    <a:pt x="1316" y="62"/>
                  </a:lnTo>
                  <a:lnTo>
                    <a:pt x="1313" y="62"/>
                  </a:lnTo>
                  <a:lnTo>
                    <a:pt x="1313" y="62"/>
                  </a:lnTo>
                  <a:lnTo>
                    <a:pt x="1311" y="62"/>
                  </a:lnTo>
                  <a:lnTo>
                    <a:pt x="1311" y="64"/>
                  </a:lnTo>
                  <a:lnTo>
                    <a:pt x="1306" y="64"/>
                  </a:lnTo>
                  <a:lnTo>
                    <a:pt x="1306" y="64"/>
                  </a:lnTo>
                  <a:lnTo>
                    <a:pt x="1306" y="64"/>
                  </a:lnTo>
                  <a:lnTo>
                    <a:pt x="1306" y="67"/>
                  </a:lnTo>
                  <a:lnTo>
                    <a:pt x="1294" y="67"/>
                  </a:lnTo>
                  <a:lnTo>
                    <a:pt x="1294" y="64"/>
                  </a:lnTo>
                  <a:lnTo>
                    <a:pt x="1280" y="64"/>
                  </a:lnTo>
                  <a:lnTo>
                    <a:pt x="1280" y="67"/>
                  </a:lnTo>
                  <a:lnTo>
                    <a:pt x="1278" y="67"/>
                  </a:lnTo>
                  <a:lnTo>
                    <a:pt x="1278" y="67"/>
                  </a:lnTo>
                  <a:lnTo>
                    <a:pt x="1280" y="67"/>
                  </a:lnTo>
                  <a:lnTo>
                    <a:pt x="1280" y="69"/>
                  </a:lnTo>
                  <a:lnTo>
                    <a:pt x="1282" y="69"/>
                  </a:lnTo>
                  <a:lnTo>
                    <a:pt x="1282" y="67"/>
                  </a:lnTo>
                  <a:lnTo>
                    <a:pt x="1282" y="67"/>
                  </a:lnTo>
                  <a:lnTo>
                    <a:pt x="1282" y="69"/>
                  </a:lnTo>
                  <a:lnTo>
                    <a:pt x="1290" y="69"/>
                  </a:lnTo>
                  <a:lnTo>
                    <a:pt x="1290" y="69"/>
                  </a:lnTo>
                  <a:lnTo>
                    <a:pt x="1285" y="69"/>
                  </a:lnTo>
                  <a:lnTo>
                    <a:pt x="1285" y="69"/>
                  </a:lnTo>
                  <a:lnTo>
                    <a:pt x="1285" y="69"/>
                  </a:lnTo>
                  <a:lnTo>
                    <a:pt x="1285" y="69"/>
                  </a:lnTo>
                  <a:lnTo>
                    <a:pt x="1278" y="69"/>
                  </a:lnTo>
                  <a:lnTo>
                    <a:pt x="1278" y="69"/>
                  </a:lnTo>
                  <a:lnTo>
                    <a:pt x="1278" y="69"/>
                  </a:lnTo>
                  <a:lnTo>
                    <a:pt x="1278" y="69"/>
                  </a:lnTo>
                  <a:lnTo>
                    <a:pt x="1271" y="69"/>
                  </a:lnTo>
                  <a:lnTo>
                    <a:pt x="1271" y="72"/>
                  </a:lnTo>
                  <a:lnTo>
                    <a:pt x="1271" y="72"/>
                  </a:lnTo>
                  <a:lnTo>
                    <a:pt x="1271" y="69"/>
                  </a:lnTo>
                  <a:lnTo>
                    <a:pt x="1268" y="69"/>
                  </a:lnTo>
                  <a:lnTo>
                    <a:pt x="1268" y="69"/>
                  </a:lnTo>
                  <a:lnTo>
                    <a:pt x="1266" y="69"/>
                  </a:lnTo>
                  <a:lnTo>
                    <a:pt x="1266" y="69"/>
                  </a:lnTo>
                  <a:lnTo>
                    <a:pt x="1266" y="69"/>
                  </a:lnTo>
                  <a:lnTo>
                    <a:pt x="1266" y="72"/>
                  </a:lnTo>
                  <a:lnTo>
                    <a:pt x="1266" y="72"/>
                  </a:lnTo>
                  <a:lnTo>
                    <a:pt x="1266" y="72"/>
                  </a:lnTo>
                  <a:lnTo>
                    <a:pt x="1266" y="72"/>
                  </a:lnTo>
                  <a:lnTo>
                    <a:pt x="1266" y="74"/>
                  </a:lnTo>
                  <a:lnTo>
                    <a:pt x="1264" y="74"/>
                  </a:lnTo>
                  <a:lnTo>
                    <a:pt x="1264" y="72"/>
                  </a:lnTo>
                  <a:lnTo>
                    <a:pt x="1261" y="72"/>
                  </a:lnTo>
                  <a:lnTo>
                    <a:pt x="1261" y="74"/>
                  </a:lnTo>
                  <a:lnTo>
                    <a:pt x="1261" y="74"/>
                  </a:lnTo>
                  <a:lnTo>
                    <a:pt x="1261" y="72"/>
                  </a:lnTo>
                  <a:lnTo>
                    <a:pt x="1259" y="72"/>
                  </a:lnTo>
                  <a:lnTo>
                    <a:pt x="1259" y="72"/>
                  </a:lnTo>
                  <a:lnTo>
                    <a:pt x="1256" y="72"/>
                  </a:lnTo>
                  <a:lnTo>
                    <a:pt x="1256" y="72"/>
                  </a:lnTo>
                  <a:lnTo>
                    <a:pt x="1256" y="72"/>
                  </a:lnTo>
                  <a:lnTo>
                    <a:pt x="1256" y="74"/>
                  </a:lnTo>
                  <a:lnTo>
                    <a:pt x="1254" y="74"/>
                  </a:lnTo>
                  <a:lnTo>
                    <a:pt x="1254" y="72"/>
                  </a:lnTo>
                  <a:lnTo>
                    <a:pt x="1249" y="72"/>
                  </a:lnTo>
                  <a:lnTo>
                    <a:pt x="1249" y="74"/>
                  </a:lnTo>
                  <a:lnTo>
                    <a:pt x="1249" y="74"/>
                  </a:lnTo>
                  <a:lnTo>
                    <a:pt x="1249" y="74"/>
                  </a:lnTo>
                  <a:lnTo>
                    <a:pt x="1247" y="74"/>
                  </a:lnTo>
                  <a:lnTo>
                    <a:pt x="1247" y="74"/>
                  </a:lnTo>
                  <a:lnTo>
                    <a:pt x="1245" y="74"/>
                  </a:lnTo>
                  <a:lnTo>
                    <a:pt x="1245" y="72"/>
                  </a:lnTo>
                  <a:lnTo>
                    <a:pt x="1242" y="72"/>
                  </a:lnTo>
                  <a:lnTo>
                    <a:pt x="1242" y="72"/>
                  </a:lnTo>
                  <a:lnTo>
                    <a:pt x="1240" y="72"/>
                  </a:lnTo>
                  <a:lnTo>
                    <a:pt x="1240" y="74"/>
                  </a:lnTo>
                  <a:lnTo>
                    <a:pt x="1245" y="74"/>
                  </a:lnTo>
                  <a:lnTo>
                    <a:pt x="1245" y="74"/>
                  </a:lnTo>
                  <a:lnTo>
                    <a:pt x="1240" y="74"/>
                  </a:lnTo>
                  <a:lnTo>
                    <a:pt x="1240" y="76"/>
                  </a:lnTo>
                  <a:lnTo>
                    <a:pt x="1242" y="76"/>
                  </a:lnTo>
                  <a:lnTo>
                    <a:pt x="1242" y="76"/>
                  </a:lnTo>
                  <a:lnTo>
                    <a:pt x="1249" y="76"/>
                  </a:lnTo>
                  <a:lnTo>
                    <a:pt x="1249" y="79"/>
                  </a:lnTo>
                  <a:lnTo>
                    <a:pt x="1252" y="79"/>
                  </a:lnTo>
                  <a:lnTo>
                    <a:pt x="1252" y="76"/>
                  </a:lnTo>
                  <a:lnTo>
                    <a:pt x="1252" y="76"/>
                  </a:lnTo>
                  <a:lnTo>
                    <a:pt x="1252" y="81"/>
                  </a:lnTo>
                  <a:lnTo>
                    <a:pt x="1242" y="81"/>
                  </a:lnTo>
                  <a:lnTo>
                    <a:pt x="1242" y="79"/>
                  </a:lnTo>
                  <a:lnTo>
                    <a:pt x="1240" y="79"/>
                  </a:lnTo>
                  <a:lnTo>
                    <a:pt x="1240" y="81"/>
                  </a:lnTo>
                  <a:lnTo>
                    <a:pt x="1240" y="81"/>
                  </a:lnTo>
                  <a:lnTo>
                    <a:pt x="1240" y="79"/>
                  </a:lnTo>
                  <a:lnTo>
                    <a:pt x="1237" y="79"/>
                  </a:lnTo>
                  <a:lnTo>
                    <a:pt x="1237" y="81"/>
                  </a:lnTo>
                  <a:lnTo>
                    <a:pt x="1235" y="81"/>
                  </a:lnTo>
                  <a:lnTo>
                    <a:pt x="1235" y="81"/>
                  </a:lnTo>
                  <a:lnTo>
                    <a:pt x="1233" y="81"/>
                  </a:lnTo>
                  <a:lnTo>
                    <a:pt x="1233" y="81"/>
                  </a:lnTo>
                  <a:lnTo>
                    <a:pt x="1228" y="81"/>
                  </a:lnTo>
                  <a:lnTo>
                    <a:pt x="1228" y="83"/>
                  </a:lnTo>
                  <a:lnTo>
                    <a:pt x="1226" y="83"/>
                  </a:lnTo>
                  <a:lnTo>
                    <a:pt x="1226" y="83"/>
                  </a:lnTo>
                  <a:lnTo>
                    <a:pt x="1233" y="83"/>
                  </a:lnTo>
                  <a:lnTo>
                    <a:pt x="1233" y="86"/>
                  </a:lnTo>
                  <a:lnTo>
                    <a:pt x="1237" y="86"/>
                  </a:lnTo>
                  <a:lnTo>
                    <a:pt x="1237" y="83"/>
                  </a:lnTo>
                  <a:lnTo>
                    <a:pt x="1235" y="83"/>
                  </a:lnTo>
                  <a:lnTo>
                    <a:pt x="1235" y="83"/>
                  </a:lnTo>
                  <a:lnTo>
                    <a:pt x="1237" y="83"/>
                  </a:lnTo>
                  <a:lnTo>
                    <a:pt x="1237" y="83"/>
                  </a:lnTo>
                  <a:lnTo>
                    <a:pt x="1240" y="83"/>
                  </a:lnTo>
                  <a:lnTo>
                    <a:pt x="1240" y="81"/>
                  </a:lnTo>
                  <a:lnTo>
                    <a:pt x="1240" y="81"/>
                  </a:lnTo>
                  <a:lnTo>
                    <a:pt x="1240" y="81"/>
                  </a:lnTo>
                  <a:lnTo>
                    <a:pt x="1242" y="81"/>
                  </a:lnTo>
                  <a:lnTo>
                    <a:pt x="1242" y="83"/>
                  </a:lnTo>
                  <a:lnTo>
                    <a:pt x="1242" y="83"/>
                  </a:lnTo>
                  <a:lnTo>
                    <a:pt x="1242" y="83"/>
                  </a:lnTo>
                  <a:lnTo>
                    <a:pt x="1242" y="83"/>
                  </a:lnTo>
                  <a:lnTo>
                    <a:pt x="1242" y="86"/>
                  </a:lnTo>
                  <a:lnTo>
                    <a:pt x="1240" y="86"/>
                  </a:lnTo>
                  <a:lnTo>
                    <a:pt x="1240" y="86"/>
                  </a:lnTo>
                  <a:lnTo>
                    <a:pt x="1237" y="86"/>
                  </a:lnTo>
                  <a:lnTo>
                    <a:pt x="1237" y="86"/>
                  </a:lnTo>
                  <a:lnTo>
                    <a:pt x="1237" y="86"/>
                  </a:lnTo>
                  <a:lnTo>
                    <a:pt x="1237" y="88"/>
                  </a:lnTo>
                  <a:lnTo>
                    <a:pt x="1237" y="88"/>
                  </a:lnTo>
                  <a:lnTo>
                    <a:pt x="1237" y="88"/>
                  </a:lnTo>
                  <a:lnTo>
                    <a:pt x="1242" y="88"/>
                  </a:lnTo>
                  <a:lnTo>
                    <a:pt x="1242" y="88"/>
                  </a:lnTo>
                  <a:lnTo>
                    <a:pt x="1247" y="88"/>
                  </a:lnTo>
                  <a:lnTo>
                    <a:pt x="1247" y="86"/>
                  </a:lnTo>
                  <a:lnTo>
                    <a:pt x="1245" y="86"/>
                  </a:lnTo>
                  <a:lnTo>
                    <a:pt x="1245" y="86"/>
                  </a:lnTo>
                  <a:lnTo>
                    <a:pt x="1252" y="86"/>
                  </a:lnTo>
                  <a:lnTo>
                    <a:pt x="1252" y="83"/>
                  </a:lnTo>
                  <a:lnTo>
                    <a:pt x="1254" y="83"/>
                  </a:lnTo>
                  <a:lnTo>
                    <a:pt x="1254" y="83"/>
                  </a:lnTo>
                  <a:lnTo>
                    <a:pt x="1256" y="83"/>
                  </a:lnTo>
                  <a:lnTo>
                    <a:pt x="1256" y="83"/>
                  </a:lnTo>
                  <a:lnTo>
                    <a:pt x="1261" y="83"/>
                  </a:lnTo>
                  <a:lnTo>
                    <a:pt x="1261" y="83"/>
                  </a:lnTo>
                  <a:lnTo>
                    <a:pt x="1259" y="83"/>
                  </a:lnTo>
                  <a:lnTo>
                    <a:pt x="1259" y="86"/>
                  </a:lnTo>
                  <a:lnTo>
                    <a:pt x="1259" y="86"/>
                  </a:lnTo>
                  <a:lnTo>
                    <a:pt x="1259" y="88"/>
                  </a:lnTo>
                  <a:lnTo>
                    <a:pt x="1259" y="88"/>
                  </a:lnTo>
                  <a:lnTo>
                    <a:pt x="1259" y="88"/>
                  </a:lnTo>
                  <a:lnTo>
                    <a:pt x="1268" y="88"/>
                  </a:lnTo>
                  <a:lnTo>
                    <a:pt x="1268" y="90"/>
                  </a:lnTo>
                  <a:lnTo>
                    <a:pt x="1275" y="90"/>
                  </a:lnTo>
                  <a:lnTo>
                    <a:pt x="1275" y="90"/>
                  </a:lnTo>
                  <a:lnTo>
                    <a:pt x="1275" y="90"/>
                  </a:lnTo>
                  <a:lnTo>
                    <a:pt x="1275" y="90"/>
                  </a:lnTo>
                  <a:lnTo>
                    <a:pt x="1271" y="90"/>
                  </a:lnTo>
                  <a:lnTo>
                    <a:pt x="1271" y="93"/>
                  </a:lnTo>
                  <a:lnTo>
                    <a:pt x="1273" y="93"/>
                  </a:lnTo>
                  <a:lnTo>
                    <a:pt x="1273" y="93"/>
                  </a:lnTo>
                  <a:lnTo>
                    <a:pt x="1271" y="93"/>
                  </a:lnTo>
                  <a:lnTo>
                    <a:pt x="1271" y="95"/>
                  </a:lnTo>
                  <a:lnTo>
                    <a:pt x="1273" y="95"/>
                  </a:lnTo>
                  <a:lnTo>
                    <a:pt x="1273" y="95"/>
                  </a:lnTo>
                  <a:lnTo>
                    <a:pt x="1271" y="95"/>
                  </a:lnTo>
                  <a:lnTo>
                    <a:pt x="1271" y="95"/>
                  </a:lnTo>
                  <a:lnTo>
                    <a:pt x="1266" y="95"/>
                  </a:lnTo>
                  <a:lnTo>
                    <a:pt x="1266" y="98"/>
                  </a:lnTo>
                  <a:lnTo>
                    <a:pt x="1268" y="98"/>
                  </a:lnTo>
                  <a:lnTo>
                    <a:pt x="1268" y="98"/>
                  </a:lnTo>
                  <a:lnTo>
                    <a:pt x="1261" y="98"/>
                  </a:lnTo>
                  <a:lnTo>
                    <a:pt x="1261" y="100"/>
                  </a:lnTo>
                  <a:lnTo>
                    <a:pt x="1252" y="100"/>
                  </a:lnTo>
                  <a:lnTo>
                    <a:pt x="1252" y="100"/>
                  </a:lnTo>
                  <a:lnTo>
                    <a:pt x="1249" y="100"/>
                  </a:lnTo>
                  <a:lnTo>
                    <a:pt x="1249" y="102"/>
                  </a:lnTo>
                  <a:lnTo>
                    <a:pt x="1240" y="102"/>
                  </a:lnTo>
                  <a:lnTo>
                    <a:pt x="1240" y="100"/>
                  </a:lnTo>
                  <a:lnTo>
                    <a:pt x="1226" y="100"/>
                  </a:lnTo>
                  <a:lnTo>
                    <a:pt x="1226" y="102"/>
                  </a:lnTo>
                  <a:lnTo>
                    <a:pt x="1216" y="102"/>
                  </a:lnTo>
                  <a:lnTo>
                    <a:pt x="1216" y="102"/>
                  </a:lnTo>
                  <a:lnTo>
                    <a:pt x="1176" y="102"/>
                  </a:lnTo>
                  <a:lnTo>
                    <a:pt x="1176" y="105"/>
                  </a:lnTo>
                  <a:lnTo>
                    <a:pt x="1174" y="105"/>
                  </a:lnTo>
                  <a:lnTo>
                    <a:pt x="1174" y="102"/>
                  </a:lnTo>
                  <a:lnTo>
                    <a:pt x="1171" y="102"/>
                  </a:lnTo>
                  <a:lnTo>
                    <a:pt x="1171" y="105"/>
                  </a:lnTo>
                  <a:lnTo>
                    <a:pt x="1162" y="105"/>
                  </a:lnTo>
                  <a:lnTo>
                    <a:pt x="1162" y="105"/>
                  </a:lnTo>
                  <a:lnTo>
                    <a:pt x="1152" y="105"/>
                  </a:lnTo>
                  <a:lnTo>
                    <a:pt x="1152" y="107"/>
                  </a:lnTo>
                  <a:lnTo>
                    <a:pt x="1150" y="107"/>
                  </a:lnTo>
                  <a:lnTo>
                    <a:pt x="1150" y="105"/>
                  </a:lnTo>
                  <a:lnTo>
                    <a:pt x="1140" y="105"/>
                  </a:lnTo>
                  <a:lnTo>
                    <a:pt x="1140" y="107"/>
                  </a:lnTo>
                  <a:lnTo>
                    <a:pt x="1133" y="107"/>
                  </a:lnTo>
                  <a:lnTo>
                    <a:pt x="1133" y="109"/>
                  </a:lnTo>
                  <a:lnTo>
                    <a:pt x="1138" y="109"/>
                  </a:lnTo>
                  <a:lnTo>
                    <a:pt x="1138" y="109"/>
                  </a:lnTo>
                  <a:lnTo>
                    <a:pt x="1138" y="109"/>
                  </a:lnTo>
                  <a:lnTo>
                    <a:pt x="1138" y="109"/>
                  </a:lnTo>
                  <a:lnTo>
                    <a:pt x="1140" y="109"/>
                  </a:lnTo>
                  <a:lnTo>
                    <a:pt x="1140" y="112"/>
                  </a:lnTo>
                  <a:lnTo>
                    <a:pt x="1138" y="112"/>
                  </a:lnTo>
                  <a:lnTo>
                    <a:pt x="1138" y="114"/>
                  </a:lnTo>
                  <a:lnTo>
                    <a:pt x="1143" y="114"/>
                  </a:lnTo>
                  <a:lnTo>
                    <a:pt x="1143" y="114"/>
                  </a:lnTo>
                  <a:lnTo>
                    <a:pt x="1138" y="114"/>
                  </a:lnTo>
                  <a:lnTo>
                    <a:pt x="1138" y="117"/>
                  </a:lnTo>
                  <a:lnTo>
                    <a:pt x="1143" y="117"/>
                  </a:lnTo>
                  <a:lnTo>
                    <a:pt x="1143" y="119"/>
                  </a:lnTo>
                  <a:lnTo>
                    <a:pt x="1148" y="119"/>
                  </a:lnTo>
                  <a:lnTo>
                    <a:pt x="1148" y="119"/>
                  </a:lnTo>
                  <a:lnTo>
                    <a:pt x="1150" y="119"/>
                  </a:lnTo>
                  <a:lnTo>
                    <a:pt x="1150" y="121"/>
                  </a:lnTo>
                  <a:lnTo>
                    <a:pt x="1150" y="121"/>
                  </a:lnTo>
                  <a:lnTo>
                    <a:pt x="1150" y="124"/>
                  </a:lnTo>
                  <a:lnTo>
                    <a:pt x="1150" y="124"/>
                  </a:lnTo>
                  <a:lnTo>
                    <a:pt x="1150" y="126"/>
                  </a:lnTo>
                  <a:lnTo>
                    <a:pt x="1148" y="126"/>
                  </a:lnTo>
                  <a:lnTo>
                    <a:pt x="1148" y="126"/>
                  </a:lnTo>
                  <a:lnTo>
                    <a:pt x="1145" y="126"/>
                  </a:lnTo>
                  <a:lnTo>
                    <a:pt x="1145" y="131"/>
                  </a:lnTo>
                  <a:lnTo>
                    <a:pt x="1150" y="131"/>
                  </a:lnTo>
                  <a:lnTo>
                    <a:pt x="1150" y="131"/>
                  </a:lnTo>
                  <a:lnTo>
                    <a:pt x="1148" y="131"/>
                  </a:lnTo>
                  <a:lnTo>
                    <a:pt x="1148" y="133"/>
                  </a:lnTo>
                  <a:lnTo>
                    <a:pt x="1148" y="133"/>
                  </a:lnTo>
                  <a:lnTo>
                    <a:pt x="1148" y="136"/>
                  </a:lnTo>
                  <a:lnTo>
                    <a:pt x="1148" y="136"/>
                  </a:lnTo>
                  <a:lnTo>
                    <a:pt x="1148" y="136"/>
                  </a:lnTo>
                  <a:lnTo>
                    <a:pt x="1155" y="136"/>
                  </a:lnTo>
                  <a:lnTo>
                    <a:pt x="1155" y="138"/>
                  </a:lnTo>
                  <a:lnTo>
                    <a:pt x="1164" y="138"/>
                  </a:lnTo>
                  <a:lnTo>
                    <a:pt x="1164" y="138"/>
                  </a:lnTo>
                  <a:lnTo>
                    <a:pt x="1166" y="138"/>
                  </a:lnTo>
                  <a:lnTo>
                    <a:pt x="1166" y="138"/>
                  </a:lnTo>
                  <a:lnTo>
                    <a:pt x="1166" y="138"/>
                  </a:lnTo>
                  <a:lnTo>
                    <a:pt x="1166" y="138"/>
                  </a:lnTo>
                  <a:lnTo>
                    <a:pt x="1174" y="138"/>
                  </a:lnTo>
                  <a:lnTo>
                    <a:pt x="1174" y="140"/>
                  </a:lnTo>
                  <a:lnTo>
                    <a:pt x="1181" y="140"/>
                  </a:lnTo>
                  <a:lnTo>
                    <a:pt x="1181" y="140"/>
                  </a:lnTo>
                  <a:lnTo>
                    <a:pt x="1183" y="140"/>
                  </a:lnTo>
                  <a:lnTo>
                    <a:pt x="1183" y="140"/>
                  </a:lnTo>
                  <a:lnTo>
                    <a:pt x="1183" y="140"/>
                  </a:lnTo>
                  <a:lnTo>
                    <a:pt x="1183" y="143"/>
                  </a:lnTo>
                  <a:lnTo>
                    <a:pt x="1181" y="143"/>
                  </a:lnTo>
                  <a:lnTo>
                    <a:pt x="1181" y="145"/>
                  </a:lnTo>
                  <a:lnTo>
                    <a:pt x="1185" y="145"/>
                  </a:lnTo>
                  <a:lnTo>
                    <a:pt x="1185" y="145"/>
                  </a:lnTo>
                  <a:lnTo>
                    <a:pt x="1185" y="145"/>
                  </a:lnTo>
                  <a:lnTo>
                    <a:pt x="1185" y="147"/>
                  </a:lnTo>
                  <a:lnTo>
                    <a:pt x="1188" y="147"/>
                  </a:lnTo>
                  <a:lnTo>
                    <a:pt x="1188" y="147"/>
                  </a:lnTo>
                  <a:lnTo>
                    <a:pt x="1188" y="147"/>
                  </a:lnTo>
                  <a:lnTo>
                    <a:pt x="1188" y="150"/>
                  </a:lnTo>
                  <a:lnTo>
                    <a:pt x="1190" y="150"/>
                  </a:lnTo>
                  <a:lnTo>
                    <a:pt x="1190" y="150"/>
                  </a:lnTo>
                  <a:lnTo>
                    <a:pt x="1190" y="150"/>
                  </a:lnTo>
                  <a:lnTo>
                    <a:pt x="1190" y="150"/>
                  </a:lnTo>
                  <a:lnTo>
                    <a:pt x="1195" y="150"/>
                  </a:lnTo>
                  <a:lnTo>
                    <a:pt x="1195" y="150"/>
                  </a:lnTo>
                  <a:lnTo>
                    <a:pt x="1202" y="150"/>
                  </a:lnTo>
                  <a:lnTo>
                    <a:pt x="1202" y="150"/>
                  </a:lnTo>
                  <a:lnTo>
                    <a:pt x="1204" y="150"/>
                  </a:lnTo>
                  <a:lnTo>
                    <a:pt x="1204" y="152"/>
                  </a:lnTo>
                  <a:lnTo>
                    <a:pt x="1204" y="152"/>
                  </a:lnTo>
                  <a:lnTo>
                    <a:pt x="1204" y="152"/>
                  </a:lnTo>
                  <a:lnTo>
                    <a:pt x="1204" y="152"/>
                  </a:lnTo>
                  <a:lnTo>
                    <a:pt x="1204" y="154"/>
                  </a:lnTo>
                  <a:lnTo>
                    <a:pt x="1209" y="154"/>
                  </a:lnTo>
                  <a:lnTo>
                    <a:pt x="1209" y="154"/>
                  </a:lnTo>
                  <a:lnTo>
                    <a:pt x="1209" y="154"/>
                  </a:lnTo>
                  <a:lnTo>
                    <a:pt x="1209" y="157"/>
                  </a:lnTo>
                  <a:lnTo>
                    <a:pt x="1209" y="157"/>
                  </a:lnTo>
                  <a:lnTo>
                    <a:pt x="1209" y="159"/>
                  </a:lnTo>
                  <a:lnTo>
                    <a:pt x="1204" y="159"/>
                  </a:lnTo>
                  <a:lnTo>
                    <a:pt x="1204" y="159"/>
                  </a:lnTo>
                  <a:lnTo>
                    <a:pt x="1204" y="159"/>
                  </a:lnTo>
                  <a:lnTo>
                    <a:pt x="1204" y="162"/>
                  </a:lnTo>
                  <a:lnTo>
                    <a:pt x="1204" y="162"/>
                  </a:lnTo>
                  <a:lnTo>
                    <a:pt x="1204" y="162"/>
                  </a:lnTo>
                  <a:lnTo>
                    <a:pt x="1202" y="162"/>
                  </a:lnTo>
                  <a:lnTo>
                    <a:pt x="1202" y="164"/>
                  </a:lnTo>
                  <a:lnTo>
                    <a:pt x="1200" y="164"/>
                  </a:lnTo>
                  <a:lnTo>
                    <a:pt x="1200" y="164"/>
                  </a:lnTo>
                  <a:lnTo>
                    <a:pt x="1200" y="164"/>
                  </a:lnTo>
                  <a:lnTo>
                    <a:pt x="1200" y="166"/>
                  </a:lnTo>
                  <a:lnTo>
                    <a:pt x="1200" y="166"/>
                  </a:lnTo>
                  <a:lnTo>
                    <a:pt x="1200" y="166"/>
                  </a:lnTo>
                  <a:lnTo>
                    <a:pt x="1200" y="166"/>
                  </a:lnTo>
                  <a:lnTo>
                    <a:pt x="1200" y="169"/>
                  </a:lnTo>
                  <a:lnTo>
                    <a:pt x="1200" y="169"/>
                  </a:lnTo>
                  <a:lnTo>
                    <a:pt x="1200" y="169"/>
                  </a:lnTo>
                  <a:lnTo>
                    <a:pt x="1200" y="169"/>
                  </a:lnTo>
                  <a:lnTo>
                    <a:pt x="1200" y="169"/>
                  </a:lnTo>
                  <a:lnTo>
                    <a:pt x="1202" y="169"/>
                  </a:lnTo>
                  <a:lnTo>
                    <a:pt x="1202" y="171"/>
                  </a:lnTo>
                  <a:lnTo>
                    <a:pt x="1204" y="171"/>
                  </a:lnTo>
                  <a:lnTo>
                    <a:pt x="1204" y="171"/>
                  </a:lnTo>
                  <a:lnTo>
                    <a:pt x="1204" y="171"/>
                  </a:lnTo>
                  <a:lnTo>
                    <a:pt x="1204" y="173"/>
                  </a:lnTo>
                  <a:lnTo>
                    <a:pt x="1207" y="173"/>
                  </a:lnTo>
                  <a:lnTo>
                    <a:pt x="1207" y="173"/>
                  </a:lnTo>
                  <a:lnTo>
                    <a:pt x="1207" y="173"/>
                  </a:lnTo>
                  <a:lnTo>
                    <a:pt x="1207" y="176"/>
                  </a:lnTo>
                  <a:lnTo>
                    <a:pt x="1209" y="176"/>
                  </a:lnTo>
                  <a:lnTo>
                    <a:pt x="1209" y="178"/>
                  </a:lnTo>
                  <a:lnTo>
                    <a:pt x="1209" y="178"/>
                  </a:lnTo>
                  <a:lnTo>
                    <a:pt x="1209" y="178"/>
                  </a:lnTo>
                  <a:lnTo>
                    <a:pt x="1207" y="178"/>
                  </a:lnTo>
                  <a:lnTo>
                    <a:pt x="1207" y="176"/>
                  </a:lnTo>
                  <a:lnTo>
                    <a:pt x="1204" y="176"/>
                  </a:lnTo>
                  <a:lnTo>
                    <a:pt x="1204" y="176"/>
                  </a:lnTo>
                  <a:lnTo>
                    <a:pt x="1204" y="176"/>
                  </a:lnTo>
                  <a:lnTo>
                    <a:pt x="1204" y="173"/>
                  </a:lnTo>
                  <a:lnTo>
                    <a:pt x="1202" y="173"/>
                  </a:lnTo>
                  <a:lnTo>
                    <a:pt x="1202" y="176"/>
                  </a:lnTo>
                  <a:lnTo>
                    <a:pt x="1202" y="176"/>
                  </a:lnTo>
                  <a:lnTo>
                    <a:pt x="1202" y="171"/>
                  </a:lnTo>
                  <a:lnTo>
                    <a:pt x="1200" y="171"/>
                  </a:lnTo>
                  <a:lnTo>
                    <a:pt x="1200" y="171"/>
                  </a:lnTo>
                  <a:lnTo>
                    <a:pt x="1193" y="171"/>
                  </a:lnTo>
                  <a:lnTo>
                    <a:pt x="1193" y="171"/>
                  </a:lnTo>
                  <a:lnTo>
                    <a:pt x="1190" y="171"/>
                  </a:lnTo>
                  <a:lnTo>
                    <a:pt x="1190" y="171"/>
                  </a:lnTo>
                  <a:lnTo>
                    <a:pt x="1183" y="171"/>
                  </a:lnTo>
                  <a:lnTo>
                    <a:pt x="1183" y="166"/>
                  </a:lnTo>
                  <a:lnTo>
                    <a:pt x="1181" y="166"/>
                  </a:lnTo>
                  <a:lnTo>
                    <a:pt x="1181" y="164"/>
                  </a:lnTo>
                  <a:lnTo>
                    <a:pt x="1183" y="164"/>
                  </a:lnTo>
                  <a:lnTo>
                    <a:pt x="1183" y="164"/>
                  </a:lnTo>
                  <a:lnTo>
                    <a:pt x="1188" y="164"/>
                  </a:lnTo>
                  <a:lnTo>
                    <a:pt x="1188" y="162"/>
                  </a:lnTo>
                  <a:lnTo>
                    <a:pt x="1193" y="162"/>
                  </a:lnTo>
                  <a:lnTo>
                    <a:pt x="1193" y="162"/>
                  </a:lnTo>
                  <a:lnTo>
                    <a:pt x="1197" y="162"/>
                  </a:lnTo>
                  <a:lnTo>
                    <a:pt x="1197" y="159"/>
                  </a:lnTo>
                  <a:lnTo>
                    <a:pt x="1197" y="159"/>
                  </a:lnTo>
                  <a:lnTo>
                    <a:pt x="1197" y="159"/>
                  </a:lnTo>
                  <a:lnTo>
                    <a:pt x="1197" y="159"/>
                  </a:lnTo>
                  <a:lnTo>
                    <a:pt x="1197" y="157"/>
                  </a:lnTo>
                  <a:lnTo>
                    <a:pt x="1200" y="157"/>
                  </a:lnTo>
                  <a:lnTo>
                    <a:pt x="1200" y="157"/>
                  </a:lnTo>
                  <a:lnTo>
                    <a:pt x="1202" y="157"/>
                  </a:lnTo>
                  <a:lnTo>
                    <a:pt x="1202" y="154"/>
                  </a:lnTo>
                  <a:lnTo>
                    <a:pt x="1204" y="154"/>
                  </a:lnTo>
                  <a:lnTo>
                    <a:pt x="1204" y="152"/>
                  </a:lnTo>
                  <a:lnTo>
                    <a:pt x="1202" y="152"/>
                  </a:lnTo>
                  <a:lnTo>
                    <a:pt x="1202" y="152"/>
                  </a:lnTo>
                  <a:lnTo>
                    <a:pt x="1195" y="152"/>
                  </a:lnTo>
                  <a:lnTo>
                    <a:pt x="1195" y="150"/>
                  </a:lnTo>
                  <a:lnTo>
                    <a:pt x="1190" y="150"/>
                  </a:lnTo>
                  <a:lnTo>
                    <a:pt x="1190" y="152"/>
                  </a:lnTo>
                  <a:lnTo>
                    <a:pt x="1183" y="152"/>
                  </a:lnTo>
                  <a:lnTo>
                    <a:pt x="1183" y="152"/>
                  </a:lnTo>
                  <a:lnTo>
                    <a:pt x="1166" y="152"/>
                  </a:lnTo>
                  <a:lnTo>
                    <a:pt x="1166" y="152"/>
                  </a:lnTo>
                  <a:lnTo>
                    <a:pt x="1159" y="152"/>
                  </a:lnTo>
                  <a:lnTo>
                    <a:pt x="1159" y="150"/>
                  </a:lnTo>
                  <a:lnTo>
                    <a:pt x="1159" y="150"/>
                  </a:lnTo>
                  <a:lnTo>
                    <a:pt x="1159" y="150"/>
                  </a:lnTo>
                  <a:lnTo>
                    <a:pt x="1157" y="150"/>
                  </a:lnTo>
                  <a:lnTo>
                    <a:pt x="1157" y="147"/>
                  </a:lnTo>
                  <a:lnTo>
                    <a:pt x="1155" y="147"/>
                  </a:lnTo>
                  <a:lnTo>
                    <a:pt x="1155" y="147"/>
                  </a:lnTo>
                  <a:lnTo>
                    <a:pt x="1152" y="147"/>
                  </a:lnTo>
                  <a:lnTo>
                    <a:pt x="1152" y="145"/>
                  </a:lnTo>
                  <a:lnTo>
                    <a:pt x="1148" y="145"/>
                  </a:lnTo>
                  <a:lnTo>
                    <a:pt x="1148" y="145"/>
                  </a:lnTo>
                  <a:lnTo>
                    <a:pt x="1148" y="145"/>
                  </a:lnTo>
                  <a:lnTo>
                    <a:pt x="1148" y="143"/>
                  </a:lnTo>
                  <a:lnTo>
                    <a:pt x="1145" y="143"/>
                  </a:lnTo>
                  <a:lnTo>
                    <a:pt x="1145" y="143"/>
                  </a:lnTo>
                  <a:lnTo>
                    <a:pt x="1140" y="143"/>
                  </a:lnTo>
                  <a:lnTo>
                    <a:pt x="1140" y="140"/>
                  </a:lnTo>
                  <a:lnTo>
                    <a:pt x="1136" y="140"/>
                  </a:lnTo>
                  <a:lnTo>
                    <a:pt x="1136" y="140"/>
                  </a:lnTo>
                  <a:lnTo>
                    <a:pt x="1131" y="140"/>
                  </a:lnTo>
                  <a:lnTo>
                    <a:pt x="1131" y="140"/>
                  </a:lnTo>
                  <a:lnTo>
                    <a:pt x="1126" y="140"/>
                  </a:lnTo>
                  <a:lnTo>
                    <a:pt x="1126" y="138"/>
                  </a:lnTo>
                  <a:lnTo>
                    <a:pt x="1124" y="138"/>
                  </a:lnTo>
                  <a:lnTo>
                    <a:pt x="1124" y="138"/>
                  </a:lnTo>
                  <a:lnTo>
                    <a:pt x="1122" y="138"/>
                  </a:lnTo>
                  <a:lnTo>
                    <a:pt x="1122" y="136"/>
                  </a:lnTo>
                  <a:lnTo>
                    <a:pt x="1103" y="136"/>
                  </a:lnTo>
                  <a:lnTo>
                    <a:pt x="1103" y="136"/>
                  </a:lnTo>
                  <a:lnTo>
                    <a:pt x="1098" y="136"/>
                  </a:lnTo>
                  <a:lnTo>
                    <a:pt x="1098" y="133"/>
                  </a:lnTo>
                  <a:lnTo>
                    <a:pt x="1095" y="133"/>
                  </a:lnTo>
                  <a:lnTo>
                    <a:pt x="1095" y="131"/>
                  </a:lnTo>
                  <a:lnTo>
                    <a:pt x="1093" y="131"/>
                  </a:lnTo>
                  <a:lnTo>
                    <a:pt x="1093" y="131"/>
                  </a:lnTo>
                  <a:lnTo>
                    <a:pt x="1088" y="131"/>
                  </a:lnTo>
                  <a:lnTo>
                    <a:pt x="1088" y="128"/>
                  </a:lnTo>
                  <a:lnTo>
                    <a:pt x="1079" y="128"/>
                  </a:lnTo>
                  <a:lnTo>
                    <a:pt x="1079" y="131"/>
                  </a:lnTo>
                  <a:lnTo>
                    <a:pt x="1077" y="131"/>
                  </a:lnTo>
                  <a:lnTo>
                    <a:pt x="1077" y="131"/>
                  </a:lnTo>
                  <a:lnTo>
                    <a:pt x="1074" y="131"/>
                  </a:lnTo>
                  <a:lnTo>
                    <a:pt x="1074" y="133"/>
                  </a:lnTo>
                  <a:lnTo>
                    <a:pt x="1072" y="133"/>
                  </a:lnTo>
                  <a:lnTo>
                    <a:pt x="1072" y="133"/>
                  </a:lnTo>
                  <a:lnTo>
                    <a:pt x="1072" y="133"/>
                  </a:lnTo>
                  <a:lnTo>
                    <a:pt x="1072" y="136"/>
                  </a:lnTo>
                  <a:lnTo>
                    <a:pt x="1067" y="136"/>
                  </a:lnTo>
                  <a:lnTo>
                    <a:pt x="1067" y="136"/>
                  </a:lnTo>
                  <a:lnTo>
                    <a:pt x="1065" y="136"/>
                  </a:lnTo>
                  <a:lnTo>
                    <a:pt x="1065" y="138"/>
                  </a:lnTo>
                  <a:lnTo>
                    <a:pt x="1065" y="138"/>
                  </a:lnTo>
                  <a:lnTo>
                    <a:pt x="1065" y="138"/>
                  </a:lnTo>
                  <a:lnTo>
                    <a:pt x="1065" y="138"/>
                  </a:lnTo>
                  <a:lnTo>
                    <a:pt x="1065" y="140"/>
                  </a:lnTo>
                  <a:lnTo>
                    <a:pt x="1065" y="140"/>
                  </a:lnTo>
                  <a:lnTo>
                    <a:pt x="1065" y="140"/>
                  </a:lnTo>
                  <a:lnTo>
                    <a:pt x="1065" y="140"/>
                  </a:lnTo>
                  <a:lnTo>
                    <a:pt x="1065" y="143"/>
                  </a:lnTo>
                  <a:lnTo>
                    <a:pt x="1067" y="143"/>
                  </a:lnTo>
                  <a:lnTo>
                    <a:pt x="1067" y="140"/>
                  </a:lnTo>
                  <a:lnTo>
                    <a:pt x="1069" y="140"/>
                  </a:lnTo>
                  <a:lnTo>
                    <a:pt x="1069" y="140"/>
                  </a:lnTo>
                  <a:lnTo>
                    <a:pt x="1072" y="140"/>
                  </a:lnTo>
                  <a:lnTo>
                    <a:pt x="1072" y="140"/>
                  </a:lnTo>
                  <a:lnTo>
                    <a:pt x="1074" y="140"/>
                  </a:lnTo>
                  <a:lnTo>
                    <a:pt x="1074" y="140"/>
                  </a:lnTo>
                  <a:lnTo>
                    <a:pt x="1077" y="140"/>
                  </a:lnTo>
                  <a:lnTo>
                    <a:pt x="1077" y="143"/>
                  </a:lnTo>
                  <a:lnTo>
                    <a:pt x="1077" y="143"/>
                  </a:lnTo>
                  <a:lnTo>
                    <a:pt x="1077" y="145"/>
                  </a:lnTo>
                  <a:lnTo>
                    <a:pt x="1084" y="145"/>
                  </a:lnTo>
                  <a:lnTo>
                    <a:pt x="1084" y="143"/>
                  </a:lnTo>
                  <a:lnTo>
                    <a:pt x="1091" y="143"/>
                  </a:lnTo>
                  <a:lnTo>
                    <a:pt x="1091" y="145"/>
                  </a:lnTo>
                  <a:lnTo>
                    <a:pt x="1091" y="145"/>
                  </a:lnTo>
                  <a:lnTo>
                    <a:pt x="1091" y="145"/>
                  </a:lnTo>
                  <a:lnTo>
                    <a:pt x="1093" y="145"/>
                  </a:lnTo>
                  <a:lnTo>
                    <a:pt x="1093" y="147"/>
                  </a:lnTo>
                  <a:lnTo>
                    <a:pt x="1091" y="147"/>
                  </a:lnTo>
                  <a:lnTo>
                    <a:pt x="1091" y="150"/>
                  </a:lnTo>
                  <a:lnTo>
                    <a:pt x="1086" y="150"/>
                  </a:lnTo>
                  <a:lnTo>
                    <a:pt x="1086" y="150"/>
                  </a:lnTo>
                  <a:lnTo>
                    <a:pt x="1079" y="150"/>
                  </a:lnTo>
                  <a:lnTo>
                    <a:pt x="1079" y="150"/>
                  </a:lnTo>
                  <a:lnTo>
                    <a:pt x="1077" y="150"/>
                  </a:lnTo>
                  <a:lnTo>
                    <a:pt x="1077" y="147"/>
                  </a:lnTo>
                  <a:lnTo>
                    <a:pt x="1074" y="147"/>
                  </a:lnTo>
                  <a:lnTo>
                    <a:pt x="1074" y="147"/>
                  </a:lnTo>
                  <a:lnTo>
                    <a:pt x="1072" y="147"/>
                  </a:lnTo>
                  <a:lnTo>
                    <a:pt x="1072" y="145"/>
                  </a:lnTo>
                  <a:lnTo>
                    <a:pt x="1067" y="145"/>
                  </a:lnTo>
                  <a:lnTo>
                    <a:pt x="1067" y="145"/>
                  </a:lnTo>
                  <a:lnTo>
                    <a:pt x="1067" y="145"/>
                  </a:lnTo>
                  <a:lnTo>
                    <a:pt x="1067" y="143"/>
                  </a:lnTo>
                  <a:lnTo>
                    <a:pt x="1060" y="143"/>
                  </a:lnTo>
                  <a:lnTo>
                    <a:pt x="1060" y="145"/>
                  </a:lnTo>
                  <a:lnTo>
                    <a:pt x="1053" y="145"/>
                  </a:lnTo>
                  <a:lnTo>
                    <a:pt x="1053" y="145"/>
                  </a:lnTo>
                  <a:lnTo>
                    <a:pt x="1051" y="145"/>
                  </a:lnTo>
                  <a:lnTo>
                    <a:pt x="1051" y="147"/>
                  </a:lnTo>
                  <a:lnTo>
                    <a:pt x="1051" y="147"/>
                  </a:lnTo>
                  <a:lnTo>
                    <a:pt x="1051" y="147"/>
                  </a:lnTo>
                  <a:lnTo>
                    <a:pt x="1046" y="147"/>
                  </a:lnTo>
                  <a:lnTo>
                    <a:pt x="1046" y="150"/>
                  </a:lnTo>
                  <a:lnTo>
                    <a:pt x="1046" y="150"/>
                  </a:lnTo>
                  <a:lnTo>
                    <a:pt x="1046" y="150"/>
                  </a:lnTo>
                  <a:lnTo>
                    <a:pt x="1048" y="150"/>
                  </a:lnTo>
                  <a:lnTo>
                    <a:pt x="1048" y="150"/>
                  </a:lnTo>
                  <a:lnTo>
                    <a:pt x="1048" y="150"/>
                  </a:lnTo>
                  <a:lnTo>
                    <a:pt x="1048" y="152"/>
                  </a:lnTo>
                  <a:lnTo>
                    <a:pt x="1051" y="152"/>
                  </a:lnTo>
                  <a:lnTo>
                    <a:pt x="1051" y="154"/>
                  </a:lnTo>
                  <a:lnTo>
                    <a:pt x="1051" y="154"/>
                  </a:lnTo>
                  <a:lnTo>
                    <a:pt x="1051" y="154"/>
                  </a:lnTo>
                  <a:lnTo>
                    <a:pt x="1053" y="154"/>
                  </a:lnTo>
                  <a:lnTo>
                    <a:pt x="1053" y="157"/>
                  </a:lnTo>
                  <a:lnTo>
                    <a:pt x="1055" y="157"/>
                  </a:lnTo>
                  <a:lnTo>
                    <a:pt x="1055" y="159"/>
                  </a:lnTo>
                  <a:lnTo>
                    <a:pt x="1058" y="159"/>
                  </a:lnTo>
                  <a:lnTo>
                    <a:pt x="1058" y="159"/>
                  </a:lnTo>
                  <a:lnTo>
                    <a:pt x="1060" y="159"/>
                  </a:lnTo>
                  <a:lnTo>
                    <a:pt x="1060" y="159"/>
                  </a:lnTo>
                  <a:lnTo>
                    <a:pt x="1065" y="159"/>
                  </a:lnTo>
                  <a:lnTo>
                    <a:pt x="1065" y="162"/>
                  </a:lnTo>
                  <a:lnTo>
                    <a:pt x="1072" y="162"/>
                  </a:lnTo>
                  <a:lnTo>
                    <a:pt x="1072" y="162"/>
                  </a:lnTo>
                  <a:lnTo>
                    <a:pt x="1072" y="162"/>
                  </a:lnTo>
                  <a:lnTo>
                    <a:pt x="1072" y="164"/>
                  </a:lnTo>
                  <a:lnTo>
                    <a:pt x="1077" y="164"/>
                  </a:lnTo>
                  <a:lnTo>
                    <a:pt x="1077" y="164"/>
                  </a:lnTo>
                  <a:lnTo>
                    <a:pt x="1084" y="164"/>
                  </a:lnTo>
                  <a:lnTo>
                    <a:pt x="1084" y="164"/>
                  </a:lnTo>
                  <a:lnTo>
                    <a:pt x="1086" y="164"/>
                  </a:lnTo>
                  <a:lnTo>
                    <a:pt x="1086" y="166"/>
                  </a:lnTo>
                  <a:lnTo>
                    <a:pt x="1088" y="166"/>
                  </a:lnTo>
                  <a:lnTo>
                    <a:pt x="1088" y="164"/>
                  </a:lnTo>
                  <a:lnTo>
                    <a:pt x="1091" y="164"/>
                  </a:lnTo>
                  <a:lnTo>
                    <a:pt x="1091" y="166"/>
                  </a:lnTo>
                  <a:lnTo>
                    <a:pt x="1093" y="166"/>
                  </a:lnTo>
                  <a:lnTo>
                    <a:pt x="1093" y="166"/>
                  </a:lnTo>
                  <a:lnTo>
                    <a:pt x="1093" y="166"/>
                  </a:lnTo>
                  <a:lnTo>
                    <a:pt x="1093" y="169"/>
                  </a:lnTo>
                  <a:lnTo>
                    <a:pt x="1095" y="169"/>
                  </a:lnTo>
                  <a:lnTo>
                    <a:pt x="1095" y="171"/>
                  </a:lnTo>
                  <a:lnTo>
                    <a:pt x="1098" y="171"/>
                  </a:lnTo>
                  <a:lnTo>
                    <a:pt x="1098" y="171"/>
                  </a:lnTo>
                  <a:lnTo>
                    <a:pt x="1098" y="171"/>
                  </a:lnTo>
                  <a:lnTo>
                    <a:pt x="1098" y="173"/>
                  </a:lnTo>
                  <a:lnTo>
                    <a:pt x="1093" y="173"/>
                  </a:lnTo>
                  <a:lnTo>
                    <a:pt x="1093" y="171"/>
                  </a:lnTo>
                  <a:lnTo>
                    <a:pt x="1088" y="171"/>
                  </a:lnTo>
                  <a:lnTo>
                    <a:pt x="1088" y="171"/>
                  </a:lnTo>
                  <a:lnTo>
                    <a:pt x="1086" y="171"/>
                  </a:lnTo>
                  <a:lnTo>
                    <a:pt x="1086" y="169"/>
                  </a:lnTo>
                  <a:lnTo>
                    <a:pt x="1086" y="169"/>
                  </a:lnTo>
                  <a:lnTo>
                    <a:pt x="1086" y="169"/>
                  </a:lnTo>
                  <a:lnTo>
                    <a:pt x="1081" y="169"/>
                  </a:lnTo>
                  <a:lnTo>
                    <a:pt x="1081" y="166"/>
                  </a:lnTo>
                  <a:lnTo>
                    <a:pt x="1060" y="166"/>
                  </a:lnTo>
                  <a:lnTo>
                    <a:pt x="1060" y="166"/>
                  </a:lnTo>
                  <a:lnTo>
                    <a:pt x="1058" y="166"/>
                  </a:lnTo>
                  <a:lnTo>
                    <a:pt x="1058" y="166"/>
                  </a:lnTo>
                  <a:lnTo>
                    <a:pt x="1058" y="166"/>
                  </a:lnTo>
                  <a:lnTo>
                    <a:pt x="1058" y="166"/>
                  </a:lnTo>
                  <a:lnTo>
                    <a:pt x="1043" y="166"/>
                  </a:lnTo>
                  <a:lnTo>
                    <a:pt x="1043" y="164"/>
                  </a:lnTo>
                  <a:lnTo>
                    <a:pt x="1039" y="164"/>
                  </a:lnTo>
                  <a:lnTo>
                    <a:pt x="1039" y="164"/>
                  </a:lnTo>
                  <a:lnTo>
                    <a:pt x="1034" y="164"/>
                  </a:lnTo>
                  <a:lnTo>
                    <a:pt x="1034" y="162"/>
                  </a:lnTo>
                  <a:lnTo>
                    <a:pt x="1032" y="162"/>
                  </a:lnTo>
                  <a:lnTo>
                    <a:pt x="1032" y="162"/>
                  </a:lnTo>
                  <a:lnTo>
                    <a:pt x="1029" y="162"/>
                  </a:lnTo>
                  <a:lnTo>
                    <a:pt x="1029" y="159"/>
                  </a:lnTo>
                  <a:lnTo>
                    <a:pt x="1034" y="159"/>
                  </a:lnTo>
                  <a:lnTo>
                    <a:pt x="1034" y="159"/>
                  </a:lnTo>
                  <a:lnTo>
                    <a:pt x="1034" y="159"/>
                  </a:lnTo>
                  <a:lnTo>
                    <a:pt x="1034" y="159"/>
                  </a:lnTo>
                  <a:lnTo>
                    <a:pt x="1036" y="159"/>
                  </a:lnTo>
                  <a:lnTo>
                    <a:pt x="1036" y="154"/>
                  </a:lnTo>
                  <a:lnTo>
                    <a:pt x="1034" y="154"/>
                  </a:lnTo>
                  <a:lnTo>
                    <a:pt x="1034" y="152"/>
                  </a:lnTo>
                  <a:lnTo>
                    <a:pt x="1032" y="152"/>
                  </a:lnTo>
                  <a:lnTo>
                    <a:pt x="1032" y="152"/>
                  </a:lnTo>
                  <a:lnTo>
                    <a:pt x="1029" y="152"/>
                  </a:lnTo>
                  <a:lnTo>
                    <a:pt x="1029" y="150"/>
                  </a:lnTo>
                  <a:lnTo>
                    <a:pt x="1032" y="150"/>
                  </a:lnTo>
                  <a:lnTo>
                    <a:pt x="1032" y="147"/>
                  </a:lnTo>
                  <a:lnTo>
                    <a:pt x="1034" y="147"/>
                  </a:lnTo>
                  <a:lnTo>
                    <a:pt x="1034" y="147"/>
                  </a:lnTo>
                  <a:lnTo>
                    <a:pt x="1034" y="147"/>
                  </a:lnTo>
                  <a:lnTo>
                    <a:pt x="1034" y="145"/>
                  </a:lnTo>
                  <a:lnTo>
                    <a:pt x="1034" y="145"/>
                  </a:lnTo>
                  <a:lnTo>
                    <a:pt x="1034" y="145"/>
                  </a:lnTo>
                  <a:lnTo>
                    <a:pt x="1034" y="145"/>
                  </a:lnTo>
                  <a:lnTo>
                    <a:pt x="1034" y="143"/>
                  </a:lnTo>
                  <a:lnTo>
                    <a:pt x="1036" y="143"/>
                  </a:lnTo>
                  <a:lnTo>
                    <a:pt x="1036" y="140"/>
                  </a:lnTo>
                  <a:lnTo>
                    <a:pt x="1036" y="140"/>
                  </a:lnTo>
                  <a:lnTo>
                    <a:pt x="1036" y="140"/>
                  </a:lnTo>
                  <a:lnTo>
                    <a:pt x="1039" y="140"/>
                  </a:lnTo>
                  <a:lnTo>
                    <a:pt x="1039" y="140"/>
                  </a:lnTo>
                  <a:lnTo>
                    <a:pt x="1039" y="140"/>
                  </a:lnTo>
                  <a:lnTo>
                    <a:pt x="1039" y="138"/>
                  </a:lnTo>
                  <a:lnTo>
                    <a:pt x="1039" y="138"/>
                  </a:lnTo>
                  <a:lnTo>
                    <a:pt x="1039" y="136"/>
                  </a:lnTo>
                  <a:lnTo>
                    <a:pt x="1036" y="136"/>
                  </a:lnTo>
                  <a:lnTo>
                    <a:pt x="1036" y="133"/>
                  </a:lnTo>
                  <a:lnTo>
                    <a:pt x="1039" y="133"/>
                  </a:lnTo>
                  <a:lnTo>
                    <a:pt x="1039" y="131"/>
                  </a:lnTo>
                  <a:lnTo>
                    <a:pt x="1039" y="131"/>
                  </a:lnTo>
                  <a:lnTo>
                    <a:pt x="1039" y="131"/>
                  </a:lnTo>
                  <a:lnTo>
                    <a:pt x="1036" y="131"/>
                  </a:lnTo>
                  <a:lnTo>
                    <a:pt x="1036" y="128"/>
                  </a:lnTo>
                  <a:lnTo>
                    <a:pt x="1034" y="128"/>
                  </a:lnTo>
                  <a:lnTo>
                    <a:pt x="1034" y="128"/>
                  </a:lnTo>
                  <a:lnTo>
                    <a:pt x="1032" y="128"/>
                  </a:lnTo>
                  <a:lnTo>
                    <a:pt x="1032" y="128"/>
                  </a:lnTo>
                  <a:lnTo>
                    <a:pt x="1036" y="128"/>
                  </a:lnTo>
                  <a:lnTo>
                    <a:pt x="1036" y="126"/>
                  </a:lnTo>
                  <a:lnTo>
                    <a:pt x="1034" y="126"/>
                  </a:lnTo>
                  <a:lnTo>
                    <a:pt x="1034" y="126"/>
                  </a:lnTo>
                  <a:lnTo>
                    <a:pt x="1032" y="126"/>
                  </a:lnTo>
                  <a:lnTo>
                    <a:pt x="1032" y="124"/>
                  </a:lnTo>
                  <a:lnTo>
                    <a:pt x="1027" y="124"/>
                  </a:lnTo>
                  <a:lnTo>
                    <a:pt x="1027" y="124"/>
                  </a:lnTo>
                  <a:lnTo>
                    <a:pt x="1020" y="124"/>
                  </a:lnTo>
                  <a:lnTo>
                    <a:pt x="1020" y="121"/>
                  </a:lnTo>
                  <a:lnTo>
                    <a:pt x="1017" y="121"/>
                  </a:lnTo>
                  <a:lnTo>
                    <a:pt x="1017" y="119"/>
                  </a:lnTo>
                  <a:lnTo>
                    <a:pt x="1022" y="119"/>
                  </a:lnTo>
                  <a:lnTo>
                    <a:pt x="1022" y="119"/>
                  </a:lnTo>
                  <a:lnTo>
                    <a:pt x="1022" y="119"/>
                  </a:lnTo>
                  <a:lnTo>
                    <a:pt x="1022" y="119"/>
                  </a:lnTo>
                  <a:lnTo>
                    <a:pt x="1020" y="119"/>
                  </a:lnTo>
                  <a:lnTo>
                    <a:pt x="1020" y="117"/>
                  </a:lnTo>
                  <a:lnTo>
                    <a:pt x="1006" y="117"/>
                  </a:lnTo>
                  <a:lnTo>
                    <a:pt x="1006" y="119"/>
                  </a:lnTo>
                  <a:lnTo>
                    <a:pt x="1006" y="119"/>
                  </a:lnTo>
                  <a:lnTo>
                    <a:pt x="1006" y="119"/>
                  </a:lnTo>
                  <a:lnTo>
                    <a:pt x="1006" y="119"/>
                  </a:lnTo>
                  <a:lnTo>
                    <a:pt x="1006" y="119"/>
                  </a:lnTo>
                  <a:lnTo>
                    <a:pt x="1003" y="119"/>
                  </a:lnTo>
                  <a:lnTo>
                    <a:pt x="1003" y="121"/>
                  </a:lnTo>
                  <a:lnTo>
                    <a:pt x="1006" y="121"/>
                  </a:lnTo>
                  <a:lnTo>
                    <a:pt x="1006" y="121"/>
                  </a:lnTo>
                  <a:lnTo>
                    <a:pt x="1008" y="121"/>
                  </a:lnTo>
                  <a:lnTo>
                    <a:pt x="1008" y="124"/>
                  </a:lnTo>
                  <a:lnTo>
                    <a:pt x="1013" y="124"/>
                  </a:lnTo>
                  <a:lnTo>
                    <a:pt x="1013" y="124"/>
                  </a:lnTo>
                  <a:lnTo>
                    <a:pt x="1020" y="124"/>
                  </a:lnTo>
                  <a:lnTo>
                    <a:pt x="1020" y="126"/>
                  </a:lnTo>
                  <a:lnTo>
                    <a:pt x="1020" y="126"/>
                  </a:lnTo>
                  <a:lnTo>
                    <a:pt x="1020" y="128"/>
                  </a:lnTo>
                  <a:lnTo>
                    <a:pt x="1022" y="128"/>
                  </a:lnTo>
                  <a:lnTo>
                    <a:pt x="1022" y="128"/>
                  </a:lnTo>
                  <a:lnTo>
                    <a:pt x="1022" y="128"/>
                  </a:lnTo>
                  <a:lnTo>
                    <a:pt x="1022" y="128"/>
                  </a:lnTo>
                  <a:lnTo>
                    <a:pt x="1024" y="128"/>
                  </a:lnTo>
                  <a:lnTo>
                    <a:pt x="1024" y="131"/>
                  </a:lnTo>
                  <a:lnTo>
                    <a:pt x="1024" y="131"/>
                  </a:lnTo>
                  <a:lnTo>
                    <a:pt x="1024" y="133"/>
                  </a:lnTo>
                  <a:lnTo>
                    <a:pt x="1024" y="133"/>
                  </a:lnTo>
                  <a:lnTo>
                    <a:pt x="1024" y="140"/>
                  </a:lnTo>
                  <a:lnTo>
                    <a:pt x="1024" y="140"/>
                  </a:lnTo>
                  <a:lnTo>
                    <a:pt x="1024" y="140"/>
                  </a:lnTo>
                  <a:lnTo>
                    <a:pt x="1024" y="140"/>
                  </a:lnTo>
                  <a:lnTo>
                    <a:pt x="1024" y="140"/>
                  </a:lnTo>
                  <a:lnTo>
                    <a:pt x="1022" y="140"/>
                  </a:lnTo>
                  <a:lnTo>
                    <a:pt x="1022" y="143"/>
                  </a:lnTo>
                  <a:lnTo>
                    <a:pt x="1020" y="143"/>
                  </a:lnTo>
                  <a:lnTo>
                    <a:pt x="1020" y="143"/>
                  </a:lnTo>
                  <a:lnTo>
                    <a:pt x="1017" y="143"/>
                  </a:lnTo>
                  <a:lnTo>
                    <a:pt x="1017" y="145"/>
                  </a:lnTo>
                  <a:lnTo>
                    <a:pt x="1015" y="145"/>
                  </a:lnTo>
                  <a:lnTo>
                    <a:pt x="1015" y="145"/>
                  </a:lnTo>
                  <a:lnTo>
                    <a:pt x="1010" y="145"/>
                  </a:lnTo>
                  <a:lnTo>
                    <a:pt x="1010" y="147"/>
                  </a:lnTo>
                  <a:lnTo>
                    <a:pt x="1006" y="147"/>
                  </a:lnTo>
                  <a:lnTo>
                    <a:pt x="1006" y="147"/>
                  </a:lnTo>
                  <a:lnTo>
                    <a:pt x="1001" y="147"/>
                  </a:lnTo>
                  <a:lnTo>
                    <a:pt x="1001" y="150"/>
                  </a:lnTo>
                  <a:lnTo>
                    <a:pt x="996" y="150"/>
                  </a:lnTo>
                  <a:lnTo>
                    <a:pt x="996" y="150"/>
                  </a:lnTo>
                  <a:lnTo>
                    <a:pt x="991" y="150"/>
                  </a:lnTo>
                  <a:lnTo>
                    <a:pt x="991" y="150"/>
                  </a:lnTo>
                  <a:lnTo>
                    <a:pt x="991" y="150"/>
                  </a:lnTo>
                  <a:lnTo>
                    <a:pt x="991" y="152"/>
                  </a:lnTo>
                  <a:lnTo>
                    <a:pt x="991" y="152"/>
                  </a:lnTo>
                  <a:lnTo>
                    <a:pt x="991" y="154"/>
                  </a:lnTo>
                  <a:lnTo>
                    <a:pt x="991" y="154"/>
                  </a:lnTo>
                  <a:lnTo>
                    <a:pt x="991" y="154"/>
                  </a:lnTo>
                  <a:lnTo>
                    <a:pt x="989" y="154"/>
                  </a:lnTo>
                  <a:lnTo>
                    <a:pt x="989" y="157"/>
                  </a:lnTo>
                  <a:lnTo>
                    <a:pt x="987" y="157"/>
                  </a:lnTo>
                  <a:lnTo>
                    <a:pt x="987" y="157"/>
                  </a:lnTo>
                  <a:lnTo>
                    <a:pt x="984" y="157"/>
                  </a:lnTo>
                  <a:lnTo>
                    <a:pt x="984" y="159"/>
                  </a:lnTo>
                  <a:lnTo>
                    <a:pt x="982" y="159"/>
                  </a:lnTo>
                  <a:lnTo>
                    <a:pt x="982" y="159"/>
                  </a:lnTo>
                  <a:lnTo>
                    <a:pt x="982" y="159"/>
                  </a:lnTo>
                  <a:lnTo>
                    <a:pt x="982" y="159"/>
                  </a:lnTo>
                  <a:lnTo>
                    <a:pt x="979" y="159"/>
                  </a:lnTo>
                  <a:lnTo>
                    <a:pt x="979" y="162"/>
                  </a:lnTo>
                  <a:lnTo>
                    <a:pt x="982" y="162"/>
                  </a:lnTo>
                  <a:lnTo>
                    <a:pt x="982" y="162"/>
                  </a:lnTo>
                  <a:lnTo>
                    <a:pt x="987" y="162"/>
                  </a:lnTo>
                  <a:lnTo>
                    <a:pt x="987" y="164"/>
                  </a:lnTo>
                  <a:lnTo>
                    <a:pt x="989" y="164"/>
                  </a:lnTo>
                  <a:lnTo>
                    <a:pt x="989" y="164"/>
                  </a:lnTo>
                  <a:lnTo>
                    <a:pt x="991" y="164"/>
                  </a:lnTo>
                  <a:lnTo>
                    <a:pt x="991" y="166"/>
                  </a:lnTo>
                  <a:lnTo>
                    <a:pt x="994" y="166"/>
                  </a:lnTo>
                  <a:lnTo>
                    <a:pt x="994" y="166"/>
                  </a:lnTo>
                  <a:lnTo>
                    <a:pt x="994" y="166"/>
                  </a:lnTo>
                  <a:lnTo>
                    <a:pt x="994" y="169"/>
                  </a:lnTo>
                  <a:lnTo>
                    <a:pt x="996" y="169"/>
                  </a:lnTo>
                  <a:lnTo>
                    <a:pt x="996" y="169"/>
                  </a:lnTo>
                  <a:lnTo>
                    <a:pt x="996" y="169"/>
                  </a:lnTo>
                  <a:lnTo>
                    <a:pt x="996" y="169"/>
                  </a:lnTo>
                  <a:lnTo>
                    <a:pt x="996" y="169"/>
                  </a:lnTo>
                  <a:lnTo>
                    <a:pt x="996" y="171"/>
                  </a:lnTo>
                  <a:lnTo>
                    <a:pt x="998" y="171"/>
                  </a:lnTo>
                  <a:lnTo>
                    <a:pt x="998" y="171"/>
                  </a:lnTo>
                  <a:lnTo>
                    <a:pt x="1001" y="171"/>
                  </a:lnTo>
                  <a:lnTo>
                    <a:pt x="1001" y="176"/>
                  </a:lnTo>
                  <a:lnTo>
                    <a:pt x="1001" y="176"/>
                  </a:lnTo>
                  <a:lnTo>
                    <a:pt x="1001" y="176"/>
                  </a:lnTo>
                  <a:lnTo>
                    <a:pt x="1003" y="176"/>
                  </a:lnTo>
                  <a:lnTo>
                    <a:pt x="1003" y="178"/>
                  </a:lnTo>
                  <a:lnTo>
                    <a:pt x="1006" y="178"/>
                  </a:lnTo>
                  <a:lnTo>
                    <a:pt x="1006" y="178"/>
                  </a:lnTo>
                  <a:lnTo>
                    <a:pt x="1006" y="178"/>
                  </a:lnTo>
                  <a:lnTo>
                    <a:pt x="1006" y="178"/>
                  </a:lnTo>
                  <a:lnTo>
                    <a:pt x="1008" y="178"/>
                  </a:lnTo>
                  <a:lnTo>
                    <a:pt x="1008" y="181"/>
                  </a:lnTo>
                  <a:lnTo>
                    <a:pt x="1010" y="181"/>
                  </a:lnTo>
                  <a:lnTo>
                    <a:pt x="1010" y="183"/>
                  </a:lnTo>
                  <a:lnTo>
                    <a:pt x="1008" y="183"/>
                  </a:lnTo>
                  <a:lnTo>
                    <a:pt x="1008" y="185"/>
                  </a:lnTo>
                  <a:lnTo>
                    <a:pt x="1008" y="185"/>
                  </a:lnTo>
                  <a:lnTo>
                    <a:pt x="1008" y="185"/>
                  </a:lnTo>
                  <a:lnTo>
                    <a:pt x="1006" y="185"/>
                  </a:lnTo>
                  <a:lnTo>
                    <a:pt x="1006" y="188"/>
                  </a:lnTo>
                  <a:lnTo>
                    <a:pt x="1006" y="188"/>
                  </a:lnTo>
                  <a:lnTo>
                    <a:pt x="1006" y="188"/>
                  </a:lnTo>
                  <a:lnTo>
                    <a:pt x="1003" y="188"/>
                  </a:lnTo>
                  <a:lnTo>
                    <a:pt x="1003" y="188"/>
                  </a:lnTo>
                  <a:lnTo>
                    <a:pt x="1001" y="188"/>
                  </a:lnTo>
                  <a:lnTo>
                    <a:pt x="1001" y="190"/>
                  </a:lnTo>
                  <a:lnTo>
                    <a:pt x="998" y="190"/>
                  </a:lnTo>
                  <a:lnTo>
                    <a:pt x="998" y="190"/>
                  </a:lnTo>
                  <a:lnTo>
                    <a:pt x="998" y="190"/>
                  </a:lnTo>
                  <a:lnTo>
                    <a:pt x="998" y="192"/>
                  </a:lnTo>
                  <a:lnTo>
                    <a:pt x="996" y="192"/>
                  </a:lnTo>
                  <a:lnTo>
                    <a:pt x="996" y="192"/>
                  </a:lnTo>
                  <a:lnTo>
                    <a:pt x="996" y="192"/>
                  </a:lnTo>
                  <a:lnTo>
                    <a:pt x="996" y="195"/>
                  </a:lnTo>
                  <a:lnTo>
                    <a:pt x="998" y="195"/>
                  </a:lnTo>
                  <a:lnTo>
                    <a:pt x="998" y="197"/>
                  </a:lnTo>
                  <a:lnTo>
                    <a:pt x="996" y="197"/>
                  </a:lnTo>
                  <a:lnTo>
                    <a:pt x="996" y="200"/>
                  </a:lnTo>
                  <a:lnTo>
                    <a:pt x="996" y="200"/>
                  </a:lnTo>
                  <a:lnTo>
                    <a:pt x="996" y="200"/>
                  </a:lnTo>
                  <a:lnTo>
                    <a:pt x="996" y="200"/>
                  </a:lnTo>
                  <a:lnTo>
                    <a:pt x="996" y="200"/>
                  </a:lnTo>
                  <a:lnTo>
                    <a:pt x="994" y="200"/>
                  </a:lnTo>
                  <a:lnTo>
                    <a:pt x="994" y="202"/>
                  </a:lnTo>
                  <a:lnTo>
                    <a:pt x="991" y="202"/>
                  </a:lnTo>
                  <a:lnTo>
                    <a:pt x="991" y="204"/>
                  </a:lnTo>
                  <a:lnTo>
                    <a:pt x="994" y="204"/>
                  </a:lnTo>
                  <a:lnTo>
                    <a:pt x="994" y="207"/>
                  </a:lnTo>
                  <a:lnTo>
                    <a:pt x="994" y="207"/>
                  </a:lnTo>
                  <a:lnTo>
                    <a:pt x="994" y="207"/>
                  </a:lnTo>
                  <a:lnTo>
                    <a:pt x="996" y="207"/>
                  </a:lnTo>
                  <a:lnTo>
                    <a:pt x="996" y="209"/>
                  </a:lnTo>
                  <a:lnTo>
                    <a:pt x="998" y="209"/>
                  </a:lnTo>
                  <a:lnTo>
                    <a:pt x="998" y="209"/>
                  </a:lnTo>
                  <a:lnTo>
                    <a:pt x="998" y="209"/>
                  </a:lnTo>
                  <a:lnTo>
                    <a:pt x="998" y="209"/>
                  </a:lnTo>
                  <a:lnTo>
                    <a:pt x="1001" y="209"/>
                  </a:lnTo>
                  <a:lnTo>
                    <a:pt x="1001" y="214"/>
                  </a:lnTo>
                  <a:lnTo>
                    <a:pt x="998" y="214"/>
                  </a:lnTo>
                  <a:lnTo>
                    <a:pt x="998" y="214"/>
                  </a:lnTo>
                  <a:lnTo>
                    <a:pt x="998" y="214"/>
                  </a:lnTo>
                  <a:lnTo>
                    <a:pt x="998" y="216"/>
                  </a:lnTo>
                  <a:lnTo>
                    <a:pt x="998" y="216"/>
                  </a:lnTo>
                  <a:lnTo>
                    <a:pt x="998" y="218"/>
                  </a:lnTo>
                  <a:lnTo>
                    <a:pt x="998" y="218"/>
                  </a:lnTo>
                  <a:lnTo>
                    <a:pt x="998" y="218"/>
                  </a:lnTo>
                  <a:lnTo>
                    <a:pt x="998" y="218"/>
                  </a:lnTo>
                  <a:lnTo>
                    <a:pt x="998" y="218"/>
                  </a:lnTo>
                  <a:lnTo>
                    <a:pt x="1003" y="218"/>
                  </a:lnTo>
                  <a:lnTo>
                    <a:pt x="1003" y="221"/>
                  </a:lnTo>
                  <a:lnTo>
                    <a:pt x="1003" y="221"/>
                  </a:lnTo>
                  <a:lnTo>
                    <a:pt x="1003" y="218"/>
                  </a:lnTo>
                  <a:lnTo>
                    <a:pt x="1008" y="218"/>
                  </a:lnTo>
                  <a:lnTo>
                    <a:pt x="1008" y="218"/>
                  </a:lnTo>
                  <a:lnTo>
                    <a:pt x="1017" y="218"/>
                  </a:lnTo>
                  <a:lnTo>
                    <a:pt x="1017" y="218"/>
                  </a:lnTo>
                  <a:lnTo>
                    <a:pt x="1029" y="218"/>
                  </a:lnTo>
                  <a:lnTo>
                    <a:pt x="1029" y="218"/>
                  </a:lnTo>
                  <a:lnTo>
                    <a:pt x="1032" y="218"/>
                  </a:lnTo>
                  <a:lnTo>
                    <a:pt x="1032" y="216"/>
                  </a:lnTo>
                  <a:lnTo>
                    <a:pt x="1034" y="216"/>
                  </a:lnTo>
                  <a:lnTo>
                    <a:pt x="1034" y="216"/>
                  </a:lnTo>
                  <a:lnTo>
                    <a:pt x="1046" y="216"/>
                  </a:lnTo>
                  <a:lnTo>
                    <a:pt x="1046" y="216"/>
                  </a:lnTo>
                  <a:lnTo>
                    <a:pt x="1051" y="216"/>
                  </a:lnTo>
                  <a:lnTo>
                    <a:pt x="1051" y="218"/>
                  </a:lnTo>
                  <a:lnTo>
                    <a:pt x="1053" y="218"/>
                  </a:lnTo>
                  <a:lnTo>
                    <a:pt x="1053" y="218"/>
                  </a:lnTo>
                  <a:lnTo>
                    <a:pt x="1060" y="218"/>
                  </a:lnTo>
                  <a:lnTo>
                    <a:pt x="1060" y="218"/>
                  </a:lnTo>
                  <a:lnTo>
                    <a:pt x="1062" y="218"/>
                  </a:lnTo>
                  <a:lnTo>
                    <a:pt x="1062" y="221"/>
                  </a:lnTo>
                  <a:lnTo>
                    <a:pt x="1065" y="221"/>
                  </a:lnTo>
                  <a:lnTo>
                    <a:pt x="1065" y="221"/>
                  </a:lnTo>
                  <a:lnTo>
                    <a:pt x="1069" y="221"/>
                  </a:lnTo>
                  <a:lnTo>
                    <a:pt x="1069" y="223"/>
                  </a:lnTo>
                  <a:lnTo>
                    <a:pt x="1072" y="223"/>
                  </a:lnTo>
                  <a:lnTo>
                    <a:pt x="1072" y="223"/>
                  </a:lnTo>
                  <a:lnTo>
                    <a:pt x="1079" y="223"/>
                  </a:lnTo>
                  <a:lnTo>
                    <a:pt x="1079" y="226"/>
                  </a:lnTo>
                  <a:lnTo>
                    <a:pt x="1081" y="226"/>
                  </a:lnTo>
                  <a:lnTo>
                    <a:pt x="1081" y="228"/>
                  </a:lnTo>
                  <a:lnTo>
                    <a:pt x="1081" y="228"/>
                  </a:lnTo>
                  <a:lnTo>
                    <a:pt x="1081" y="228"/>
                  </a:lnTo>
                  <a:lnTo>
                    <a:pt x="1084" y="228"/>
                  </a:lnTo>
                  <a:lnTo>
                    <a:pt x="1084" y="233"/>
                  </a:lnTo>
                  <a:lnTo>
                    <a:pt x="1084" y="233"/>
                  </a:lnTo>
                  <a:lnTo>
                    <a:pt x="1084" y="235"/>
                  </a:lnTo>
                  <a:lnTo>
                    <a:pt x="1086" y="235"/>
                  </a:lnTo>
                  <a:lnTo>
                    <a:pt x="1086" y="237"/>
                  </a:lnTo>
                  <a:lnTo>
                    <a:pt x="1086" y="237"/>
                  </a:lnTo>
                  <a:lnTo>
                    <a:pt x="1086" y="237"/>
                  </a:lnTo>
                  <a:lnTo>
                    <a:pt x="1088" y="237"/>
                  </a:lnTo>
                  <a:lnTo>
                    <a:pt x="1088" y="237"/>
                  </a:lnTo>
                  <a:lnTo>
                    <a:pt x="1091" y="237"/>
                  </a:lnTo>
                  <a:lnTo>
                    <a:pt x="1091" y="240"/>
                  </a:lnTo>
                  <a:lnTo>
                    <a:pt x="1091" y="240"/>
                  </a:lnTo>
                  <a:lnTo>
                    <a:pt x="1091" y="240"/>
                  </a:lnTo>
                  <a:lnTo>
                    <a:pt x="1081" y="240"/>
                  </a:lnTo>
                  <a:lnTo>
                    <a:pt x="1081" y="242"/>
                  </a:lnTo>
                  <a:lnTo>
                    <a:pt x="1079" y="242"/>
                  </a:lnTo>
                  <a:lnTo>
                    <a:pt x="1079" y="242"/>
                  </a:lnTo>
                  <a:lnTo>
                    <a:pt x="1079" y="242"/>
                  </a:lnTo>
                  <a:lnTo>
                    <a:pt x="1079" y="245"/>
                  </a:lnTo>
                  <a:lnTo>
                    <a:pt x="1077" y="245"/>
                  </a:lnTo>
                  <a:lnTo>
                    <a:pt x="1077" y="249"/>
                  </a:lnTo>
                  <a:lnTo>
                    <a:pt x="1077" y="249"/>
                  </a:lnTo>
                  <a:lnTo>
                    <a:pt x="1077" y="254"/>
                  </a:lnTo>
                  <a:lnTo>
                    <a:pt x="1072" y="254"/>
                  </a:lnTo>
                  <a:lnTo>
                    <a:pt x="1072" y="254"/>
                  </a:lnTo>
                  <a:lnTo>
                    <a:pt x="1069" y="254"/>
                  </a:lnTo>
                  <a:lnTo>
                    <a:pt x="1069" y="252"/>
                  </a:lnTo>
                  <a:lnTo>
                    <a:pt x="1072" y="252"/>
                  </a:lnTo>
                  <a:lnTo>
                    <a:pt x="1072" y="252"/>
                  </a:lnTo>
                  <a:lnTo>
                    <a:pt x="1074" y="252"/>
                  </a:lnTo>
                  <a:lnTo>
                    <a:pt x="1074" y="249"/>
                  </a:lnTo>
                  <a:lnTo>
                    <a:pt x="1072" y="249"/>
                  </a:lnTo>
                  <a:lnTo>
                    <a:pt x="1072" y="249"/>
                  </a:lnTo>
                  <a:lnTo>
                    <a:pt x="1072" y="249"/>
                  </a:lnTo>
                  <a:lnTo>
                    <a:pt x="1072" y="245"/>
                  </a:lnTo>
                  <a:lnTo>
                    <a:pt x="1074" y="245"/>
                  </a:lnTo>
                  <a:lnTo>
                    <a:pt x="1074" y="242"/>
                  </a:lnTo>
                  <a:lnTo>
                    <a:pt x="1074" y="242"/>
                  </a:lnTo>
                  <a:lnTo>
                    <a:pt x="1074" y="240"/>
                  </a:lnTo>
                  <a:lnTo>
                    <a:pt x="1072" y="240"/>
                  </a:lnTo>
                  <a:lnTo>
                    <a:pt x="1072" y="237"/>
                  </a:lnTo>
                  <a:lnTo>
                    <a:pt x="1072" y="237"/>
                  </a:lnTo>
                  <a:lnTo>
                    <a:pt x="1072" y="237"/>
                  </a:lnTo>
                  <a:lnTo>
                    <a:pt x="1074" y="237"/>
                  </a:lnTo>
                  <a:lnTo>
                    <a:pt x="1074" y="237"/>
                  </a:lnTo>
                  <a:lnTo>
                    <a:pt x="1072" y="237"/>
                  </a:lnTo>
                  <a:lnTo>
                    <a:pt x="1072" y="235"/>
                  </a:lnTo>
                  <a:lnTo>
                    <a:pt x="1074" y="235"/>
                  </a:lnTo>
                  <a:lnTo>
                    <a:pt x="1074" y="233"/>
                  </a:lnTo>
                  <a:lnTo>
                    <a:pt x="1072" y="233"/>
                  </a:lnTo>
                  <a:lnTo>
                    <a:pt x="1072" y="233"/>
                  </a:lnTo>
                  <a:lnTo>
                    <a:pt x="1069" y="233"/>
                  </a:lnTo>
                  <a:lnTo>
                    <a:pt x="1069" y="230"/>
                  </a:lnTo>
                  <a:lnTo>
                    <a:pt x="1067" y="230"/>
                  </a:lnTo>
                  <a:lnTo>
                    <a:pt x="1067" y="230"/>
                  </a:lnTo>
                  <a:lnTo>
                    <a:pt x="1065" y="230"/>
                  </a:lnTo>
                  <a:lnTo>
                    <a:pt x="1065" y="228"/>
                  </a:lnTo>
                  <a:lnTo>
                    <a:pt x="1062" y="228"/>
                  </a:lnTo>
                  <a:lnTo>
                    <a:pt x="1062" y="228"/>
                  </a:lnTo>
                  <a:lnTo>
                    <a:pt x="1060" y="228"/>
                  </a:lnTo>
                  <a:lnTo>
                    <a:pt x="1060" y="228"/>
                  </a:lnTo>
                  <a:lnTo>
                    <a:pt x="1060" y="228"/>
                  </a:lnTo>
                  <a:lnTo>
                    <a:pt x="1060" y="223"/>
                  </a:lnTo>
                  <a:lnTo>
                    <a:pt x="1060" y="223"/>
                  </a:lnTo>
                  <a:lnTo>
                    <a:pt x="1060" y="221"/>
                  </a:lnTo>
                  <a:lnTo>
                    <a:pt x="1058" y="221"/>
                  </a:lnTo>
                  <a:lnTo>
                    <a:pt x="1058" y="221"/>
                  </a:lnTo>
                  <a:lnTo>
                    <a:pt x="1055" y="221"/>
                  </a:lnTo>
                  <a:lnTo>
                    <a:pt x="1055" y="221"/>
                  </a:lnTo>
                  <a:lnTo>
                    <a:pt x="1046" y="221"/>
                  </a:lnTo>
                  <a:lnTo>
                    <a:pt x="1046" y="223"/>
                  </a:lnTo>
                  <a:lnTo>
                    <a:pt x="1039" y="223"/>
                  </a:lnTo>
                  <a:lnTo>
                    <a:pt x="1039" y="223"/>
                  </a:lnTo>
                  <a:lnTo>
                    <a:pt x="1029" y="223"/>
                  </a:lnTo>
                  <a:lnTo>
                    <a:pt x="1029" y="226"/>
                  </a:lnTo>
                  <a:lnTo>
                    <a:pt x="1024" y="226"/>
                  </a:lnTo>
                  <a:lnTo>
                    <a:pt x="1024" y="226"/>
                  </a:lnTo>
                  <a:lnTo>
                    <a:pt x="1017" y="226"/>
                  </a:lnTo>
                  <a:lnTo>
                    <a:pt x="1017" y="228"/>
                  </a:lnTo>
                  <a:lnTo>
                    <a:pt x="1015" y="228"/>
                  </a:lnTo>
                  <a:lnTo>
                    <a:pt x="1015" y="228"/>
                  </a:lnTo>
                  <a:lnTo>
                    <a:pt x="1013" y="228"/>
                  </a:lnTo>
                  <a:lnTo>
                    <a:pt x="1013" y="228"/>
                  </a:lnTo>
                  <a:lnTo>
                    <a:pt x="1013" y="228"/>
                  </a:lnTo>
                  <a:lnTo>
                    <a:pt x="1013" y="233"/>
                  </a:lnTo>
                  <a:lnTo>
                    <a:pt x="1013" y="233"/>
                  </a:lnTo>
                  <a:lnTo>
                    <a:pt x="1013" y="235"/>
                  </a:lnTo>
                  <a:lnTo>
                    <a:pt x="1013" y="235"/>
                  </a:lnTo>
                  <a:lnTo>
                    <a:pt x="1013" y="235"/>
                  </a:lnTo>
                  <a:lnTo>
                    <a:pt x="1010" y="235"/>
                  </a:lnTo>
                  <a:lnTo>
                    <a:pt x="1010" y="237"/>
                  </a:lnTo>
                  <a:lnTo>
                    <a:pt x="1010" y="237"/>
                  </a:lnTo>
                  <a:lnTo>
                    <a:pt x="1010" y="237"/>
                  </a:lnTo>
                  <a:lnTo>
                    <a:pt x="1010" y="237"/>
                  </a:lnTo>
                  <a:lnTo>
                    <a:pt x="1010" y="240"/>
                  </a:lnTo>
                  <a:lnTo>
                    <a:pt x="1013" y="240"/>
                  </a:lnTo>
                  <a:lnTo>
                    <a:pt x="1013" y="240"/>
                  </a:lnTo>
                  <a:lnTo>
                    <a:pt x="1015" y="240"/>
                  </a:lnTo>
                  <a:lnTo>
                    <a:pt x="1015" y="242"/>
                  </a:lnTo>
                  <a:lnTo>
                    <a:pt x="1017" y="242"/>
                  </a:lnTo>
                  <a:lnTo>
                    <a:pt x="1017" y="242"/>
                  </a:lnTo>
                  <a:lnTo>
                    <a:pt x="1017" y="242"/>
                  </a:lnTo>
                  <a:lnTo>
                    <a:pt x="1017" y="245"/>
                  </a:lnTo>
                  <a:lnTo>
                    <a:pt x="1017" y="245"/>
                  </a:lnTo>
                  <a:lnTo>
                    <a:pt x="1017" y="245"/>
                  </a:lnTo>
                  <a:lnTo>
                    <a:pt x="1020" y="245"/>
                  </a:lnTo>
                  <a:lnTo>
                    <a:pt x="1020" y="254"/>
                  </a:lnTo>
                  <a:lnTo>
                    <a:pt x="1017" y="254"/>
                  </a:lnTo>
                  <a:lnTo>
                    <a:pt x="1017" y="256"/>
                  </a:lnTo>
                  <a:lnTo>
                    <a:pt x="1017" y="256"/>
                  </a:lnTo>
                  <a:lnTo>
                    <a:pt x="1017" y="256"/>
                  </a:lnTo>
                  <a:lnTo>
                    <a:pt x="1015" y="256"/>
                  </a:lnTo>
                  <a:lnTo>
                    <a:pt x="1015" y="259"/>
                  </a:lnTo>
                  <a:lnTo>
                    <a:pt x="1013" y="259"/>
                  </a:lnTo>
                  <a:lnTo>
                    <a:pt x="1013" y="259"/>
                  </a:lnTo>
                  <a:lnTo>
                    <a:pt x="1008" y="259"/>
                  </a:lnTo>
                  <a:lnTo>
                    <a:pt x="1008" y="259"/>
                  </a:lnTo>
                  <a:lnTo>
                    <a:pt x="1006" y="259"/>
                  </a:lnTo>
                  <a:lnTo>
                    <a:pt x="1006" y="261"/>
                  </a:lnTo>
                  <a:lnTo>
                    <a:pt x="1006" y="261"/>
                  </a:lnTo>
                  <a:lnTo>
                    <a:pt x="1006" y="261"/>
                  </a:lnTo>
                  <a:lnTo>
                    <a:pt x="1003" y="261"/>
                  </a:lnTo>
                  <a:lnTo>
                    <a:pt x="1003" y="263"/>
                  </a:lnTo>
                  <a:lnTo>
                    <a:pt x="1003" y="263"/>
                  </a:lnTo>
                  <a:lnTo>
                    <a:pt x="1003" y="263"/>
                  </a:lnTo>
                  <a:lnTo>
                    <a:pt x="1001" y="263"/>
                  </a:lnTo>
                  <a:lnTo>
                    <a:pt x="1001" y="268"/>
                  </a:lnTo>
                  <a:lnTo>
                    <a:pt x="1001" y="268"/>
                  </a:lnTo>
                  <a:lnTo>
                    <a:pt x="1001" y="273"/>
                  </a:lnTo>
                  <a:lnTo>
                    <a:pt x="998" y="273"/>
                  </a:lnTo>
                  <a:lnTo>
                    <a:pt x="998" y="273"/>
                  </a:lnTo>
                  <a:lnTo>
                    <a:pt x="994" y="273"/>
                  </a:lnTo>
                  <a:lnTo>
                    <a:pt x="994" y="275"/>
                  </a:lnTo>
                  <a:lnTo>
                    <a:pt x="991" y="275"/>
                  </a:lnTo>
                  <a:lnTo>
                    <a:pt x="991" y="278"/>
                  </a:lnTo>
                  <a:lnTo>
                    <a:pt x="989" y="278"/>
                  </a:lnTo>
                  <a:lnTo>
                    <a:pt x="989" y="278"/>
                  </a:lnTo>
                  <a:lnTo>
                    <a:pt x="984" y="278"/>
                  </a:lnTo>
                  <a:lnTo>
                    <a:pt x="984" y="278"/>
                  </a:lnTo>
                  <a:lnTo>
                    <a:pt x="982" y="278"/>
                  </a:lnTo>
                  <a:lnTo>
                    <a:pt x="982" y="280"/>
                  </a:lnTo>
                  <a:lnTo>
                    <a:pt x="979" y="280"/>
                  </a:lnTo>
                  <a:lnTo>
                    <a:pt x="979" y="280"/>
                  </a:lnTo>
                  <a:lnTo>
                    <a:pt x="977" y="280"/>
                  </a:lnTo>
                  <a:lnTo>
                    <a:pt x="977" y="282"/>
                  </a:lnTo>
                  <a:lnTo>
                    <a:pt x="970" y="282"/>
                  </a:lnTo>
                  <a:lnTo>
                    <a:pt x="970" y="282"/>
                  </a:lnTo>
                  <a:lnTo>
                    <a:pt x="970" y="282"/>
                  </a:lnTo>
                  <a:lnTo>
                    <a:pt x="970" y="285"/>
                  </a:lnTo>
                  <a:lnTo>
                    <a:pt x="968" y="285"/>
                  </a:lnTo>
                  <a:lnTo>
                    <a:pt x="968" y="285"/>
                  </a:lnTo>
                  <a:lnTo>
                    <a:pt x="965" y="285"/>
                  </a:lnTo>
                  <a:lnTo>
                    <a:pt x="965" y="287"/>
                  </a:lnTo>
                  <a:lnTo>
                    <a:pt x="968" y="287"/>
                  </a:lnTo>
                  <a:lnTo>
                    <a:pt x="968" y="287"/>
                  </a:lnTo>
                  <a:lnTo>
                    <a:pt x="968" y="287"/>
                  </a:lnTo>
                  <a:lnTo>
                    <a:pt x="968" y="287"/>
                  </a:lnTo>
                  <a:lnTo>
                    <a:pt x="963" y="287"/>
                  </a:lnTo>
                  <a:lnTo>
                    <a:pt x="963" y="290"/>
                  </a:lnTo>
                  <a:lnTo>
                    <a:pt x="965" y="290"/>
                  </a:lnTo>
                  <a:lnTo>
                    <a:pt x="965" y="290"/>
                  </a:lnTo>
                  <a:lnTo>
                    <a:pt x="963" y="290"/>
                  </a:lnTo>
                  <a:lnTo>
                    <a:pt x="963" y="292"/>
                  </a:lnTo>
                  <a:lnTo>
                    <a:pt x="956" y="292"/>
                  </a:lnTo>
                  <a:lnTo>
                    <a:pt x="956" y="290"/>
                  </a:lnTo>
                  <a:lnTo>
                    <a:pt x="953" y="290"/>
                  </a:lnTo>
                  <a:lnTo>
                    <a:pt x="953" y="290"/>
                  </a:lnTo>
                  <a:lnTo>
                    <a:pt x="949" y="290"/>
                  </a:lnTo>
                  <a:lnTo>
                    <a:pt x="949" y="287"/>
                  </a:lnTo>
                  <a:lnTo>
                    <a:pt x="939" y="287"/>
                  </a:lnTo>
                  <a:lnTo>
                    <a:pt x="939" y="287"/>
                  </a:lnTo>
                  <a:lnTo>
                    <a:pt x="939" y="287"/>
                  </a:lnTo>
                  <a:lnTo>
                    <a:pt x="939" y="287"/>
                  </a:lnTo>
                  <a:lnTo>
                    <a:pt x="932" y="287"/>
                  </a:lnTo>
                  <a:lnTo>
                    <a:pt x="932" y="290"/>
                  </a:lnTo>
                  <a:lnTo>
                    <a:pt x="925" y="290"/>
                  </a:lnTo>
                  <a:lnTo>
                    <a:pt x="925" y="287"/>
                  </a:lnTo>
                  <a:lnTo>
                    <a:pt x="920" y="287"/>
                  </a:lnTo>
                  <a:lnTo>
                    <a:pt x="920" y="285"/>
                  </a:lnTo>
                  <a:lnTo>
                    <a:pt x="920" y="285"/>
                  </a:lnTo>
                  <a:lnTo>
                    <a:pt x="920" y="282"/>
                  </a:lnTo>
                  <a:lnTo>
                    <a:pt x="920" y="282"/>
                  </a:lnTo>
                  <a:lnTo>
                    <a:pt x="920" y="280"/>
                  </a:lnTo>
                  <a:lnTo>
                    <a:pt x="923" y="280"/>
                  </a:lnTo>
                  <a:lnTo>
                    <a:pt x="923" y="282"/>
                  </a:lnTo>
                  <a:lnTo>
                    <a:pt x="923" y="282"/>
                  </a:lnTo>
                  <a:lnTo>
                    <a:pt x="923" y="285"/>
                  </a:lnTo>
                  <a:lnTo>
                    <a:pt x="927" y="285"/>
                  </a:lnTo>
                  <a:lnTo>
                    <a:pt x="927" y="285"/>
                  </a:lnTo>
                  <a:lnTo>
                    <a:pt x="930" y="285"/>
                  </a:lnTo>
                  <a:lnTo>
                    <a:pt x="930" y="287"/>
                  </a:lnTo>
                  <a:lnTo>
                    <a:pt x="935" y="287"/>
                  </a:lnTo>
                  <a:lnTo>
                    <a:pt x="935" y="285"/>
                  </a:lnTo>
                  <a:lnTo>
                    <a:pt x="944" y="285"/>
                  </a:lnTo>
                  <a:lnTo>
                    <a:pt x="944" y="285"/>
                  </a:lnTo>
                  <a:lnTo>
                    <a:pt x="944" y="285"/>
                  </a:lnTo>
                  <a:lnTo>
                    <a:pt x="944" y="282"/>
                  </a:lnTo>
                  <a:lnTo>
                    <a:pt x="944" y="282"/>
                  </a:lnTo>
                  <a:lnTo>
                    <a:pt x="944" y="282"/>
                  </a:lnTo>
                  <a:lnTo>
                    <a:pt x="944" y="282"/>
                  </a:lnTo>
                  <a:lnTo>
                    <a:pt x="944" y="285"/>
                  </a:lnTo>
                  <a:lnTo>
                    <a:pt x="946" y="285"/>
                  </a:lnTo>
                  <a:lnTo>
                    <a:pt x="946" y="282"/>
                  </a:lnTo>
                  <a:lnTo>
                    <a:pt x="951" y="282"/>
                  </a:lnTo>
                  <a:lnTo>
                    <a:pt x="951" y="282"/>
                  </a:lnTo>
                  <a:lnTo>
                    <a:pt x="951" y="282"/>
                  </a:lnTo>
                  <a:lnTo>
                    <a:pt x="951" y="280"/>
                  </a:lnTo>
                  <a:lnTo>
                    <a:pt x="953" y="280"/>
                  </a:lnTo>
                  <a:lnTo>
                    <a:pt x="953" y="278"/>
                  </a:lnTo>
                  <a:lnTo>
                    <a:pt x="951" y="278"/>
                  </a:lnTo>
                  <a:lnTo>
                    <a:pt x="951" y="278"/>
                  </a:lnTo>
                  <a:lnTo>
                    <a:pt x="951" y="278"/>
                  </a:lnTo>
                  <a:lnTo>
                    <a:pt x="951" y="278"/>
                  </a:lnTo>
                  <a:lnTo>
                    <a:pt x="951" y="278"/>
                  </a:lnTo>
                  <a:lnTo>
                    <a:pt x="951" y="275"/>
                  </a:lnTo>
                  <a:lnTo>
                    <a:pt x="953" y="275"/>
                  </a:lnTo>
                  <a:lnTo>
                    <a:pt x="953" y="278"/>
                  </a:lnTo>
                  <a:lnTo>
                    <a:pt x="953" y="278"/>
                  </a:lnTo>
                  <a:lnTo>
                    <a:pt x="953" y="275"/>
                  </a:lnTo>
                  <a:lnTo>
                    <a:pt x="958" y="275"/>
                  </a:lnTo>
                  <a:lnTo>
                    <a:pt x="958" y="273"/>
                  </a:lnTo>
                  <a:lnTo>
                    <a:pt x="958" y="273"/>
                  </a:lnTo>
                  <a:lnTo>
                    <a:pt x="958" y="273"/>
                  </a:lnTo>
                  <a:lnTo>
                    <a:pt x="963" y="273"/>
                  </a:lnTo>
                  <a:lnTo>
                    <a:pt x="963" y="268"/>
                  </a:lnTo>
                  <a:lnTo>
                    <a:pt x="963" y="268"/>
                  </a:lnTo>
                  <a:lnTo>
                    <a:pt x="963" y="271"/>
                  </a:lnTo>
                  <a:lnTo>
                    <a:pt x="965" y="271"/>
                  </a:lnTo>
                  <a:lnTo>
                    <a:pt x="965" y="266"/>
                  </a:lnTo>
                  <a:lnTo>
                    <a:pt x="965" y="266"/>
                  </a:lnTo>
                  <a:lnTo>
                    <a:pt x="965" y="266"/>
                  </a:lnTo>
                  <a:lnTo>
                    <a:pt x="970" y="266"/>
                  </a:lnTo>
                  <a:lnTo>
                    <a:pt x="970" y="263"/>
                  </a:lnTo>
                  <a:lnTo>
                    <a:pt x="970" y="263"/>
                  </a:lnTo>
                  <a:lnTo>
                    <a:pt x="970" y="261"/>
                  </a:lnTo>
                  <a:lnTo>
                    <a:pt x="970" y="261"/>
                  </a:lnTo>
                  <a:lnTo>
                    <a:pt x="970" y="261"/>
                  </a:lnTo>
                  <a:lnTo>
                    <a:pt x="972" y="261"/>
                  </a:lnTo>
                  <a:lnTo>
                    <a:pt x="972" y="259"/>
                  </a:lnTo>
                  <a:lnTo>
                    <a:pt x="975" y="259"/>
                  </a:lnTo>
                  <a:lnTo>
                    <a:pt x="975" y="259"/>
                  </a:lnTo>
                  <a:lnTo>
                    <a:pt x="979" y="259"/>
                  </a:lnTo>
                  <a:lnTo>
                    <a:pt x="979" y="256"/>
                  </a:lnTo>
                  <a:lnTo>
                    <a:pt x="984" y="256"/>
                  </a:lnTo>
                  <a:lnTo>
                    <a:pt x="984" y="254"/>
                  </a:lnTo>
                  <a:lnTo>
                    <a:pt x="984" y="254"/>
                  </a:lnTo>
                  <a:lnTo>
                    <a:pt x="984" y="252"/>
                  </a:lnTo>
                  <a:lnTo>
                    <a:pt x="987" y="252"/>
                  </a:lnTo>
                  <a:lnTo>
                    <a:pt x="987" y="252"/>
                  </a:lnTo>
                  <a:lnTo>
                    <a:pt x="987" y="252"/>
                  </a:lnTo>
                  <a:lnTo>
                    <a:pt x="987" y="249"/>
                  </a:lnTo>
                  <a:lnTo>
                    <a:pt x="987" y="249"/>
                  </a:lnTo>
                  <a:lnTo>
                    <a:pt x="987" y="247"/>
                  </a:lnTo>
                  <a:lnTo>
                    <a:pt x="984" y="247"/>
                  </a:lnTo>
                  <a:lnTo>
                    <a:pt x="984" y="247"/>
                  </a:lnTo>
                  <a:lnTo>
                    <a:pt x="984" y="247"/>
                  </a:lnTo>
                  <a:lnTo>
                    <a:pt x="984" y="245"/>
                  </a:lnTo>
                  <a:lnTo>
                    <a:pt x="984" y="245"/>
                  </a:lnTo>
                  <a:lnTo>
                    <a:pt x="984" y="242"/>
                  </a:lnTo>
                  <a:lnTo>
                    <a:pt x="984" y="242"/>
                  </a:lnTo>
                  <a:lnTo>
                    <a:pt x="984" y="240"/>
                  </a:lnTo>
                  <a:lnTo>
                    <a:pt x="987" y="240"/>
                  </a:lnTo>
                  <a:lnTo>
                    <a:pt x="987" y="240"/>
                  </a:lnTo>
                  <a:lnTo>
                    <a:pt x="989" y="240"/>
                  </a:lnTo>
                  <a:lnTo>
                    <a:pt x="989" y="237"/>
                  </a:lnTo>
                  <a:lnTo>
                    <a:pt x="991" y="237"/>
                  </a:lnTo>
                  <a:lnTo>
                    <a:pt x="991" y="237"/>
                  </a:lnTo>
                  <a:lnTo>
                    <a:pt x="991" y="237"/>
                  </a:lnTo>
                  <a:lnTo>
                    <a:pt x="991" y="235"/>
                  </a:lnTo>
                  <a:lnTo>
                    <a:pt x="994" y="235"/>
                  </a:lnTo>
                  <a:lnTo>
                    <a:pt x="994" y="237"/>
                  </a:lnTo>
                  <a:lnTo>
                    <a:pt x="996" y="237"/>
                  </a:lnTo>
                  <a:lnTo>
                    <a:pt x="996" y="235"/>
                  </a:lnTo>
                  <a:lnTo>
                    <a:pt x="994" y="235"/>
                  </a:lnTo>
                  <a:lnTo>
                    <a:pt x="994" y="233"/>
                  </a:lnTo>
                  <a:lnTo>
                    <a:pt x="994" y="233"/>
                  </a:lnTo>
                  <a:lnTo>
                    <a:pt x="994" y="233"/>
                  </a:lnTo>
                  <a:lnTo>
                    <a:pt x="991" y="233"/>
                  </a:lnTo>
                  <a:lnTo>
                    <a:pt x="991" y="230"/>
                  </a:lnTo>
                  <a:lnTo>
                    <a:pt x="989" y="230"/>
                  </a:lnTo>
                  <a:lnTo>
                    <a:pt x="989" y="230"/>
                  </a:lnTo>
                  <a:lnTo>
                    <a:pt x="987" y="230"/>
                  </a:lnTo>
                  <a:lnTo>
                    <a:pt x="987" y="228"/>
                  </a:lnTo>
                  <a:lnTo>
                    <a:pt x="984" y="228"/>
                  </a:lnTo>
                  <a:lnTo>
                    <a:pt x="984" y="228"/>
                  </a:lnTo>
                  <a:lnTo>
                    <a:pt x="982" y="228"/>
                  </a:lnTo>
                  <a:lnTo>
                    <a:pt x="982" y="228"/>
                  </a:lnTo>
                  <a:lnTo>
                    <a:pt x="977" y="228"/>
                  </a:lnTo>
                  <a:lnTo>
                    <a:pt x="977" y="226"/>
                  </a:lnTo>
                  <a:lnTo>
                    <a:pt x="977" y="226"/>
                  </a:lnTo>
                  <a:lnTo>
                    <a:pt x="977" y="226"/>
                  </a:lnTo>
                  <a:lnTo>
                    <a:pt x="975" y="226"/>
                  </a:lnTo>
                  <a:lnTo>
                    <a:pt x="975" y="223"/>
                  </a:lnTo>
                  <a:lnTo>
                    <a:pt x="972" y="223"/>
                  </a:lnTo>
                  <a:lnTo>
                    <a:pt x="972" y="223"/>
                  </a:lnTo>
                  <a:lnTo>
                    <a:pt x="972" y="223"/>
                  </a:lnTo>
                  <a:lnTo>
                    <a:pt x="972" y="221"/>
                  </a:lnTo>
                  <a:lnTo>
                    <a:pt x="972" y="221"/>
                  </a:lnTo>
                  <a:lnTo>
                    <a:pt x="972" y="218"/>
                  </a:lnTo>
                  <a:lnTo>
                    <a:pt x="970" y="218"/>
                  </a:lnTo>
                  <a:lnTo>
                    <a:pt x="970" y="218"/>
                  </a:lnTo>
                  <a:lnTo>
                    <a:pt x="972" y="218"/>
                  </a:lnTo>
                  <a:lnTo>
                    <a:pt x="972" y="216"/>
                  </a:lnTo>
                  <a:lnTo>
                    <a:pt x="972" y="216"/>
                  </a:lnTo>
                  <a:lnTo>
                    <a:pt x="972" y="216"/>
                  </a:lnTo>
                  <a:lnTo>
                    <a:pt x="975" y="216"/>
                  </a:lnTo>
                  <a:lnTo>
                    <a:pt x="975" y="214"/>
                  </a:lnTo>
                  <a:lnTo>
                    <a:pt x="972" y="214"/>
                  </a:lnTo>
                  <a:lnTo>
                    <a:pt x="972" y="211"/>
                  </a:lnTo>
                  <a:lnTo>
                    <a:pt x="975" y="211"/>
                  </a:lnTo>
                  <a:lnTo>
                    <a:pt x="975" y="211"/>
                  </a:lnTo>
                  <a:lnTo>
                    <a:pt x="975" y="211"/>
                  </a:lnTo>
                  <a:lnTo>
                    <a:pt x="975" y="209"/>
                  </a:lnTo>
                  <a:lnTo>
                    <a:pt x="972" y="209"/>
                  </a:lnTo>
                  <a:lnTo>
                    <a:pt x="972" y="207"/>
                  </a:lnTo>
                  <a:lnTo>
                    <a:pt x="972" y="207"/>
                  </a:lnTo>
                  <a:lnTo>
                    <a:pt x="972" y="204"/>
                  </a:lnTo>
                  <a:lnTo>
                    <a:pt x="972" y="204"/>
                  </a:lnTo>
                  <a:lnTo>
                    <a:pt x="972" y="204"/>
                  </a:lnTo>
                  <a:lnTo>
                    <a:pt x="975" y="204"/>
                  </a:lnTo>
                  <a:lnTo>
                    <a:pt x="975" y="200"/>
                  </a:lnTo>
                  <a:lnTo>
                    <a:pt x="975" y="200"/>
                  </a:lnTo>
                  <a:lnTo>
                    <a:pt x="975" y="200"/>
                  </a:lnTo>
                  <a:lnTo>
                    <a:pt x="972" y="200"/>
                  </a:lnTo>
                  <a:lnTo>
                    <a:pt x="972" y="197"/>
                  </a:lnTo>
                  <a:lnTo>
                    <a:pt x="972" y="197"/>
                  </a:lnTo>
                  <a:lnTo>
                    <a:pt x="972" y="195"/>
                  </a:lnTo>
                  <a:lnTo>
                    <a:pt x="972" y="195"/>
                  </a:lnTo>
                  <a:lnTo>
                    <a:pt x="972" y="190"/>
                  </a:lnTo>
                  <a:lnTo>
                    <a:pt x="970" y="190"/>
                  </a:lnTo>
                  <a:lnTo>
                    <a:pt x="970" y="190"/>
                  </a:lnTo>
                  <a:lnTo>
                    <a:pt x="970" y="190"/>
                  </a:lnTo>
                  <a:lnTo>
                    <a:pt x="970" y="188"/>
                  </a:lnTo>
                  <a:lnTo>
                    <a:pt x="972" y="188"/>
                  </a:lnTo>
                  <a:lnTo>
                    <a:pt x="972" y="188"/>
                  </a:lnTo>
                  <a:lnTo>
                    <a:pt x="975" y="188"/>
                  </a:lnTo>
                  <a:lnTo>
                    <a:pt x="975" y="188"/>
                  </a:lnTo>
                  <a:lnTo>
                    <a:pt x="977" y="188"/>
                  </a:lnTo>
                  <a:lnTo>
                    <a:pt x="977" y="183"/>
                  </a:lnTo>
                  <a:lnTo>
                    <a:pt x="977" y="183"/>
                  </a:lnTo>
                  <a:lnTo>
                    <a:pt x="977" y="181"/>
                  </a:lnTo>
                  <a:lnTo>
                    <a:pt x="977" y="181"/>
                  </a:lnTo>
                  <a:lnTo>
                    <a:pt x="977" y="178"/>
                  </a:lnTo>
                  <a:lnTo>
                    <a:pt x="977" y="178"/>
                  </a:lnTo>
                  <a:lnTo>
                    <a:pt x="977" y="173"/>
                  </a:lnTo>
                  <a:lnTo>
                    <a:pt x="977" y="173"/>
                  </a:lnTo>
                  <a:lnTo>
                    <a:pt x="977" y="171"/>
                  </a:lnTo>
                  <a:lnTo>
                    <a:pt x="975" y="171"/>
                  </a:lnTo>
                  <a:lnTo>
                    <a:pt x="975" y="171"/>
                  </a:lnTo>
                  <a:lnTo>
                    <a:pt x="972" y="171"/>
                  </a:lnTo>
                  <a:lnTo>
                    <a:pt x="972" y="169"/>
                  </a:lnTo>
                  <a:lnTo>
                    <a:pt x="975" y="169"/>
                  </a:lnTo>
                  <a:lnTo>
                    <a:pt x="975" y="169"/>
                  </a:lnTo>
                  <a:lnTo>
                    <a:pt x="972" y="169"/>
                  </a:lnTo>
                  <a:lnTo>
                    <a:pt x="972" y="166"/>
                  </a:lnTo>
                  <a:lnTo>
                    <a:pt x="970" y="166"/>
                  </a:lnTo>
                  <a:lnTo>
                    <a:pt x="970" y="166"/>
                  </a:lnTo>
                  <a:lnTo>
                    <a:pt x="965" y="166"/>
                  </a:lnTo>
                  <a:lnTo>
                    <a:pt x="965" y="164"/>
                  </a:lnTo>
                  <a:lnTo>
                    <a:pt x="963" y="164"/>
                  </a:lnTo>
                  <a:lnTo>
                    <a:pt x="963" y="164"/>
                  </a:lnTo>
                  <a:lnTo>
                    <a:pt x="961" y="164"/>
                  </a:lnTo>
                  <a:lnTo>
                    <a:pt x="961" y="162"/>
                  </a:lnTo>
                  <a:lnTo>
                    <a:pt x="958" y="162"/>
                  </a:lnTo>
                  <a:lnTo>
                    <a:pt x="958" y="159"/>
                  </a:lnTo>
                  <a:lnTo>
                    <a:pt x="958" y="159"/>
                  </a:lnTo>
                  <a:lnTo>
                    <a:pt x="958" y="159"/>
                  </a:lnTo>
                  <a:lnTo>
                    <a:pt x="961" y="159"/>
                  </a:lnTo>
                  <a:lnTo>
                    <a:pt x="961" y="157"/>
                  </a:lnTo>
                  <a:lnTo>
                    <a:pt x="963" y="157"/>
                  </a:lnTo>
                  <a:lnTo>
                    <a:pt x="963" y="157"/>
                  </a:lnTo>
                  <a:lnTo>
                    <a:pt x="965" y="157"/>
                  </a:lnTo>
                  <a:lnTo>
                    <a:pt x="965" y="154"/>
                  </a:lnTo>
                  <a:lnTo>
                    <a:pt x="965" y="154"/>
                  </a:lnTo>
                  <a:lnTo>
                    <a:pt x="965" y="154"/>
                  </a:lnTo>
                  <a:lnTo>
                    <a:pt x="968" y="154"/>
                  </a:lnTo>
                  <a:lnTo>
                    <a:pt x="968" y="150"/>
                  </a:lnTo>
                  <a:lnTo>
                    <a:pt x="968" y="150"/>
                  </a:lnTo>
                  <a:lnTo>
                    <a:pt x="968" y="150"/>
                  </a:lnTo>
                  <a:lnTo>
                    <a:pt x="970" y="150"/>
                  </a:lnTo>
                  <a:lnTo>
                    <a:pt x="970" y="150"/>
                  </a:lnTo>
                  <a:lnTo>
                    <a:pt x="972" y="150"/>
                  </a:lnTo>
                  <a:lnTo>
                    <a:pt x="972" y="147"/>
                  </a:lnTo>
                  <a:lnTo>
                    <a:pt x="972" y="147"/>
                  </a:lnTo>
                  <a:lnTo>
                    <a:pt x="972" y="147"/>
                  </a:lnTo>
                  <a:lnTo>
                    <a:pt x="972" y="147"/>
                  </a:lnTo>
                  <a:lnTo>
                    <a:pt x="972" y="145"/>
                  </a:lnTo>
                  <a:lnTo>
                    <a:pt x="972" y="145"/>
                  </a:lnTo>
                  <a:lnTo>
                    <a:pt x="972" y="145"/>
                  </a:lnTo>
                  <a:lnTo>
                    <a:pt x="972" y="145"/>
                  </a:lnTo>
                  <a:lnTo>
                    <a:pt x="972" y="143"/>
                  </a:lnTo>
                  <a:lnTo>
                    <a:pt x="975" y="143"/>
                  </a:lnTo>
                  <a:lnTo>
                    <a:pt x="975" y="140"/>
                  </a:lnTo>
                  <a:lnTo>
                    <a:pt x="977" y="140"/>
                  </a:lnTo>
                  <a:lnTo>
                    <a:pt x="977" y="140"/>
                  </a:lnTo>
                  <a:lnTo>
                    <a:pt x="977" y="140"/>
                  </a:lnTo>
                  <a:lnTo>
                    <a:pt x="977" y="138"/>
                  </a:lnTo>
                  <a:lnTo>
                    <a:pt x="977" y="138"/>
                  </a:lnTo>
                  <a:lnTo>
                    <a:pt x="977" y="131"/>
                  </a:lnTo>
                  <a:lnTo>
                    <a:pt x="975" y="131"/>
                  </a:lnTo>
                  <a:lnTo>
                    <a:pt x="975" y="131"/>
                  </a:lnTo>
                  <a:lnTo>
                    <a:pt x="977" y="131"/>
                  </a:lnTo>
                  <a:lnTo>
                    <a:pt x="977" y="131"/>
                  </a:lnTo>
                  <a:lnTo>
                    <a:pt x="979" y="131"/>
                  </a:lnTo>
                  <a:lnTo>
                    <a:pt x="979" y="128"/>
                  </a:lnTo>
                  <a:lnTo>
                    <a:pt x="979" y="128"/>
                  </a:lnTo>
                  <a:lnTo>
                    <a:pt x="979" y="128"/>
                  </a:lnTo>
                  <a:lnTo>
                    <a:pt x="979" y="128"/>
                  </a:lnTo>
                  <a:lnTo>
                    <a:pt x="979" y="128"/>
                  </a:lnTo>
                  <a:lnTo>
                    <a:pt x="977" y="128"/>
                  </a:lnTo>
                  <a:lnTo>
                    <a:pt x="977" y="126"/>
                  </a:lnTo>
                  <a:lnTo>
                    <a:pt x="970" y="126"/>
                  </a:lnTo>
                  <a:lnTo>
                    <a:pt x="970" y="126"/>
                  </a:lnTo>
                  <a:lnTo>
                    <a:pt x="965" y="126"/>
                  </a:lnTo>
                  <a:lnTo>
                    <a:pt x="965" y="124"/>
                  </a:lnTo>
                  <a:lnTo>
                    <a:pt x="958" y="124"/>
                  </a:lnTo>
                  <a:lnTo>
                    <a:pt x="958" y="124"/>
                  </a:lnTo>
                  <a:lnTo>
                    <a:pt x="951" y="124"/>
                  </a:lnTo>
                  <a:lnTo>
                    <a:pt x="951" y="121"/>
                  </a:lnTo>
                  <a:lnTo>
                    <a:pt x="935" y="121"/>
                  </a:lnTo>
                  <a:lnTo>
                    <a:pt x="935" y="124"/>
                  </a:lnTo>
                  <a:lnTo>
                    <a:pt x="930" y="124"/>
                  </a:lnTo>
                  <a:lnTo>
                    <a:pt x="930" y="121"/>
                  </a:lnTo>
                  <a:lnTo>
                    <a:pt x="920" y="121"/>
                  </a:lnTo>
                  <a:lnTo>
                    <a:pt x="920" y="124"/>
                  </a:lnTo>
                  <a:lnTo>
                    <a:pt x="916" y="124"/>
                  </a:lnTo>
                  <a:lnTo>
                    <a:pt x="916" y="121"/>
                  </a:lnTo>
                  <a:lnTo>
                    <a:pt x="913" y="121"/>
                  </a:lnTo>
                  <a:lnTo>
                    <a:pt x="913" y="121"/>
                  </a:lnTo>
                  <a:lnTo>
                    <a:pt x="901" y="121"/>
                  </a:lnTo>
                  <a:lnTo>
                    <a:pt x="901" y="121"/>
                  </a:lnTo>
                  <a:lnTo>
                    <a:pt x="901" y="121"/>
                  </a:lnTo>
                  <a:lnTo>
                    <a:pt x="901" y="124"/>
                  </a:lnTo>
                  <a:lnTo>
                    <a:pt x="899" y="124"/>
                  </a:lnTo>
                  <a:lnTo>
                    <a:pt x="899" y="124"/>
                  </a:lnTo>
                  <a:lnTo>
                    <a:pt x="899" y="124"/>
                  </a:lnTo>
                  <a:lnTo>
                    <a:pt x="899" y="126"/>
                  </a:lnTo>
                  <a:lnTo>
                    <a:pt x="899" y="126"/>
                  </a:lnTo>
                  <a:lnTo>
                    <a:pt x="899" y="126"/>
                  </a:lnTo>
                  <a:lnTo>
                    <a:pt x="897" y="126"/>
                  </a:lnTo>
                  <a:lnTo>
                    <a:pt x="897" y="128"/>
                  </a:lnTo>
                  <a:lnTo>
                    <a:pt x="894" y="128"/>
                  </a:lnTo>
                  <a:lnTo>
                    <a:pt x="894" y="131"/>
                  </a:lnTo>
                  <a:lnTo>
                    <a:pt x="892" y="131"/>
                  </a:lnTo>
                  <a:lnTo>
                    <a:pt x="892" y="131"/>
                  </a:lnTo>
                  <a:lnTo>
                    <a:pt x="892" y="131"/>
                  </a:lnTo>
                  <a:lnTo>
                    <a:pt x="892" y="133"/>
                  </a:lnTo>
                  <a:lnTo>
                    <a:pt x="892" y="133"/>
                  </a:lnTo>
                  <a:lnTo>
                    <a:pt x="892" y="136"/>
                  </a:lnTo>
                  <a:lnTo>
                    <a:pt x="890" y="136"/>
                  </a:lnTo>
                  <a:lnTo>
                    <a:pt x="890" y="140"/>
                  </a:lnTo>
                  <a:lnTo>
                    <a:pt x="890" y="140"/>
                  </a:lnTo>
                  <a:lnTo>
                    <a:pt x="890" y="140"/>
                  </a:lnTo>
                  <a:lnTo>
                    <a:pt x="890" y="140"/>
                  </a:lnTo>
                  <a:lnTo>
                    <a:pt x="890" y="143"/>
                  </a:lnTo>
                  <a:lnTo>
                    <a:pt x="887" y="143"/>
                  </a:lnTo>
                  <a:lnTo>
                    <a:pt x="887" y="145"/>
                  </a:lnTo>
                  <a:lnTo>
                    <a:pt x="887" y="145"/>
                  </a:lnTo>
                  <a:lnTo>
                    <a:pt x="887" y="145"/>
                  </a:lnTo>
                  <a:lnTo>
                    <a:pt x="885" y="145"/>
                  </a:lnTo>
                  <a:lnTo>
                    <a:pt x="885" y="147"/>
                  </a:lnTo>
                  <a:lnTo>
                    <a:pt x="885" y="147"/>
                  </a:lnTo>
                  <a:lnTo>
                    <a:pt x="885" y="150"/>
                  </a:lnTo>
                  <a:lnTo>
                    <a:pt x="885" y="150"/>
                  </a:lnTo>
                  <a:lnTo>
                    <a:pt x="885" y="150"/>
                  </a:lnTo>
                  <a:lnTo>
                    <a:pt x="882" y="150"/>
                  </a:lnTo>
                  <a:lnTo>
                    <a:pt x="882" y="152"/>
                  </a:lnTo>
                  <a:lnTo>
                    <a:pt x="880" y="152"/>
                  </a:lnTo>
                  <a:lnTo>
                    <a:pt x="880" y="152"/>
                  </a:lnTo>
                  <a:lnTo>
                    <a:pt x="880" y="152"/>
                  </a:lnTo>
                  <a:lnTo>
                    <a:pt x="880" y="154"/>
                  </a:lnTo>
                  <a:lnTo>
                    <a:pt x="878" y="154"/>
                  </a:lnTo>
                  <a:lnTo>
                    <a:pt x="878" y="154"/>
                  </a:lnTo>
                  <a:lnTo>
                    <a:pt x="878" y="154"/>
                  </a:lnTo>
                  <a:lnTo>
                    <a:pt x="878" y="157"/>
                  </a:lnTo>
                  <a:lnTo>
                    <a:pt x="875" y="157"/>
                  </a:lnTo>
                  <a:lnTo>
                    <a:pt x="875" y="157"/>
                  </a:lnTo>
                  <a:lnTo>
                    <a:pt x="873" y="157"/>
                  </a:lnTo>
                  <a:lnTo>
                    <a:pt x="873" y="159"/>
                  </a:lnTo>
                  <a:lnTo>
                    <a:pt x="868" y="159"/>
                  </a:lnTo>
                  <a:lnTo>
                    <a:pt x="868" y="159"/>
                  </a:lnTo>
                  <a:lnTo>
                    <a:pt x="864" y="159"/>
                  </a:lnTo>
                  <a:lnTo>
                    <a:pt x="864" y="159"/>
                  </a:lnTo>
                  <a:lnTo>
                    <a:pt x="864" y="159"/>
                  </a:lnTo>
                  <a:lnTo>
                    <a:pt x="864" y="162"/>
                  </a:lnTo>
                  <a:lnTo>
                    <a:pt x="859" y="162"/>
                  </a:lnTo>
                  <a:lnTo>
                    <a:pt x="859" y="162"/>
                  </a:lnTo>
                  <a:lnTo>
                    <a:pt x="854" y="162"/>
                  </a:lnTo>
                  <a:lnTo>
                    <a:pt x="854" y="164"/>
                  </a:lnTo>
                  <a:lnTo>
                    <a:pt x="852" y="164"/>
                  </a:lnTo>
                  <a:lnTo>
                    <a:pt x="852" y="164"/>
                  </a:lnTo>
                  <a:lnTo>
                    <a:pt x="849" y="164"/>
                  </a:lnTo>
                  <a:lnTo>
                    <a:pt x="849" y="166"/>
                  </a:lnTo>
                  <a:lnTo>
                    <a:pt x="849" y="166"/>
                  </a:lnTo>
                  <a:lnTo>
                    <a:pt x="849" y="166"/>
                  </a:lnTo>
                  <a:lnTo>
                    <a:pt x="847" y="166"/>
                  </a:lnTo>
                  <a:lnTo>
                    <a:pt x="847" y="169"/>
                  </a:lnTo>
                  <a:lnTo>
                    <a:pt x="847" y="169"/>
                  </a:lnTo>
                  <a:lnTo>
                    <a:pt x="847" y="169"/>
                  </a:lnTo>
                  <a:lnTo>
                    <a:pt x="845" y="169"/>
                  </a:lnTo>
                  <a:lnTo>
                    <a:pt x="845" y="171"/>
                  </a:lnTo>
                  <a:lnTo>
                    <a:pt x="845" y="171"/>
                  </a:lnTo>
                  <a:lnTo>
                    <a:pt x="845" y="171"/>
                  </a:lnTo>
                  <a:lnTo>
                    <a:pt x="842" y="171"/>
                  </a:lnTo>
                  <a:lnTo>
                    <a:pt x="842" y="173"/>
                  </a:lnTo>
                  <a:lnTo>
                    <a:pt x="842" y="173"/>
                  </a:lnTo>
                  <a:lnTo>
                    <a:pt x="842" y="173"/>
                  </a:lnTo>
                  <a:lnTo>
                    <a:pt x="840" y="173"/>
                  </a:lnTo>
                  <a:lnTo>
                    <a:pt x="840" y="176"/>
                  </a:lnTo>
                  <a:lnTo>
                    <a:pt x="845" y="176"/>
                  </a:lnTo>
                  <a:lnTo>
                    <a:pt x="845" y="176"/>
                  </a:lnTo>
                  <a:lnTo>
                    <a:pt x="845" y="176"/>
                  </a:lnTo>
                  <a:lnTo>
                    <a:pt x="845" y="178"/>
                  </a:lnTo>
                  <a:lnTo>
                    <a:pt x="847" y="178"/>
                  </a:lnTo>
                  <a:lnTo>
                    <a:pt x="847" y="178"/>
                  </a:lnTo>
                  <a:lnTo>
                    <a:pt x="852" y="178"/>
                  </a:lnTo>
                  <a:lnTo>
                    <a:pt x="852" y="176"/>
                  </a:lnTo>
                  <a:lnTo>
                    <a:pt x="859" y="176"/>
                  </a:lnTo>
                  <a:lnTo>
                    <a:pt x="859" y="178"/>
                  </a:lnTo>
                  <a:lnTo>
                    <a:pt x="859" y="178"/>
                  </a:lnTo>
                  <a:lnTo>
                    <a:pt x="859" y="178"/>
                  </a:lnTo>
                  <a:lnTo>
                    <a:pt x="859" y="178"/>
                  </a:lnTo>
                  <a:lnTo>
                    <a:pt x="859" y="181"/>
                  </a:lnTo>
                  <a:lnTo>
                    <a:pt x="856" y="181"/>
                  </a:lnTo>
                  <a:lnTo>
                    <a:pt x="856" y="183"/>
                  </a:lnTo>
                  <a:lnTo>
                    <a:pt x="859" y="183"/>
                  </a:lnTo>
                  <a:lnTo>
                    <a:pt x="859" y="185"/>
                  </a:lnTo>
                  <a:lnTo>
                    <a:pt x="859" y="185"/>
                  </a:lnTo>
                  <a:lnTo>
                    <a:pt x="859" y="185"/>
                  </a:lnTo>
                  <a:lnTo>
                    <a:pt x="856" y="185"/>
                  </a:lnTo>
                  <a:lnTo>
                    <a:pt x="856" y="188"/>
                  </a:lnTo>
                  <a:lnTo>
                    <a:pt x="856" y="188"/>
                  </a:lnTo>
                  <a:lnTo>
                    <a:pt x="856" y="188"/>
                  </a:lnTo>
                  <a:lnTo>
                    <a:pt x="856" y="188"/>
                  </a:lnTo>
                  <a:lnTo>
                    <a:pt x="856" y="192"/>
                  </a:lnTo>
                  <a:lnTo>
                    <a:pt x="856" y="192"/>
                  </a:lnTo>
                  <a:lnTo>
                    <a:pt x="856" y="190"/>
                  </a:lnTo>
                  <a:lnTo>
                    <a:pt x="856" y="190"/>
                  </a:lnTo>
                  <a:lnTo>
                    <a:pt x="856" y="192"/>
                  </a:lnTo>
                  <a:lnTo>
                    <a:pt x="859" y="192"/>
                  </a:lnTo>
                  <a:lnTo>
                    <a:pt x="859" y="192"/>
                  </a:lnTo>
                  <a:lnTo>
                    <a:pt x="859" y="192"/>
                  </a:lnTo>
                  <a:lnTo>
                    <a:pt x="859" y="195"/>
                  </a:lnTo>
                  <a:lnTo>
                    <a:pt x="861" y="195"/>
                  </a:lnTo>
                  <a:lnTo>
                    <a:pt x="861" y="195"/>
                  </a:lnTo>
                  <a:lnTo>
                    <a:pt x="859" y="195"/>
                  </a:lnTo>
                  <a:lnTo>
                    <a:pt x="859" y="197"/>
                  </a:lnTo>
                  <a:lnTo>
                    <a:pt x="859" y="197"/>
                  </a:lnTo>
                  <a:lnTo>
                    <a:pt x="859" y="197"/>
                  </a:lnTo>
                  <a:lnTo>
                    <a:pt x="852" y="197"/>
                  </a:lnTo>
                  <a:lnTo>
                    <a:pt x="852" y="197"/>
                  </a:lnTo>
                  <a:lnTo>
                    <a:pt x="854" y="197"/>
                  </a:lnTo>
                  <a:lnTo>
                    <a:pt x="854" y="195"/>
                  </a:lnTo>
                  <a:lnTo>
                    <a:pt x="852" y="195"/>
                  </a:lnTo>
                  <a:lnTo>
                    <a:pt x="852" y="197"/>
                  </a:lnTo>
                  <a:lnTo>
                    <a:pt x="849" y="197"/>
                  </a:lnTo>
                  <a:lnTo>
                    <a:pt x="849" y="197"/>
                  </a:lnTo>
                  <a:lnTo>
                    <a:pt x="849" y="197"/>
                  </a:lnTo>
                  <a:lnTo>
                    <a:pt x="849" y="200"/>
                  </a:lnTo>
                  <a:lnTo>
                    <a:pt x="847" y="200"/>
                  </a:lnTo>
                  <a:lnTo>
                    <a:pt x="847" y="209"/>
                  </a:lnTo>
                  <a:lnTo>
                    <a:pt x="849" y="209"/>
                  </a:lnTo>
                  <a:lnTo>
                    <a:pt x="849" y="209"/>
                  </a:lnTo>
                  <a:lnTo>
                    <a:pt x="852" y="209"/>
                  </a:lnTo>
                  <a:lnTo>
                    <a:pt x="852" y="211"/>
                  </a:lnTo>
                  <a:lnTo>
                    <a:pt x="852" y="211"/>
                  </a:lnTo>
                  <a:lnTo>
                    <a:pt x="852" y="211"/>
                  </a:lnTo>
                  <a:lnTo>
                    <a:pt x="852" y="211"/>
                  </a:lnTo>
                  <a:lnTo>
                    <a:pt x="852" y="214"/>
                  </a:lnTo>
                  <a:lnTo>
                    <a:pt x="859" y="214"/>
                  </a:lnTo>
                  <a:lnTo>
                    <a:pt x="859" y="211"/>
                  </a:lnTo>
                  <a:lnTo>
                    <a:pt x="859" y="211"/>
                  </a:lnTo>
                  <a:lnTo>
                    <a:pt x="859" y="209"/>
                  </a:lnTo>
                  <a:lnTo>
                    <a:pt x="861" y="209"/>
                  </a:lnTo>
                  <a:lnTo>
                    <a:pt x="861" y="207"/>
                  </a:lnTo>
                  <a:lnTo>
                    <a:pt x="866" y="207"/>
                  </a:lnTo>
                  <a:lnTo>
                    <a:pt x="866" y="209"/>
                  </a:lnTo>
                  <a:lnTo>
                    <a:pt x="866" y="209"/>
                  </a:lnTo>
                  <a:lnTo>
                    <a:pt x="866" y="209"/>
                  </a:lnTo>
                  <a:lnTo>
                    <a:pt x="871" y="209"/>
                  </a:lnTo>
                  <a:lnTo>
                    <a:pt x="871" y="209"/>
                  </a:lnTo>
                  <a:lnTo>
                    <a:pt x="875" y="209"/>
                  </a:lnTo>
                  <a:lnTo>
                    <a:pt x="875" y="209"/>
                  </a:lnTo>
                  <a:lnTo>
                    <a:pt x="878" y="209"/>
                  </a:lnTo>
                  <a:lnTo>
                    <a:pt x="878" y="211"/>
                  </a:lnTo>
                  <a:lnTo>
                    <a:pt x="875" y="211"/>
                  </a:lnTo>
                  <a:lnTo>
                    <a:pt x="875" y="211"/>
                  </a:lnTo>
                  <a:lnTo>
                    <a:pt x="873" y="211"/>
                  </a:lnTo>
                  <a:lnTo>
                    <a:pt x="873" y="214"/>
                  </a:lnTo>
                  <a:lnTo>
                    <a:pt x="875" y="214"/>
                  </a:lnTo>
                  <a:lnTo>
                    <a:pt x="875" y="216"/>
                  </a:lnTo>
                  <a:lnTo>
                    <a:pt x="875" y="216"/>
                  </a:lnTo>
                  <a:lnTo>
                    <a:pt x="875" y="216"/>
                  </a:lnTo>
                  <a:lnTo>
                    <a:pt x="878" y="216"/>
                  </a:lnTo>
                  <a:lnTo>
                    <a:pt x="878" y="218"/>
                  </a:lnTo>
                  <a:lnTo>
                    <a:pt x="878" y="218"/>
                  </a:lnTo>
                  <a:lnTo>
                    <a:pt x="878" y="218"/>
                  </a:lnTo>
                  <a:lnTo>
                    <a:pt x="880" y="218"/>
                  </a:lnTo>
                  <a:lnTo>
                    <a:pt x="880" y="218"/>
                  </a:lnTo>
                  <a:lnTo>
                    <a:pt x="880" y="218"/>
                  </a:lnTo>
                  <a:lnTo>
                    <a:pt x="880" y="221"/>
                  </a:lnTo>
                  <a:lnTo>
                    <a:pt x="882" y="221"/>
                  </a:lnTo>
                  <a:lnTo>
                    <a:pt x="882" y="221"/>
                  </a:lnTo>
                  <a:lnTo>
                    <a:pt x="882" y="221"/>
                  </a:lnTo>
                  <a:lnTo>
                    <a:pt x="882" y="223"/>
                  </a:lnTo>
                  <a:lnTo>
                    <a:pt x="885" y="223"/>
                  </a:lnTo>
                  <a:lnTo>
                    <a:pt x="885" y="223"/>
                  </a:lnTo>
                  <a:lnTo>
                    <a:pt x="887" y="223"/>
                  </a:lnTo>
                  <a:lnTo>
                    <a:pt x="887" y="226"/>
                  </a:lnTo>
                  <a:lnTo>
                    <a:pt x="894" y="226"/>
                  </a:lnTo>
                  <a:lnTo>
                    <a:pt x="894" y="223"/>
                  </a:lnTo>
                  <a:lnTo>
                    <a:pt x="894" y="223"/>
                  </a:lnTo>
                  <a:lnTo>
                    <a:pt x="894" y="226"/>
                  </a:lnTo>
                  <a:lnTo>
                    <a:pt x="897" y="226"/>
                  </a:lnTo>
                  <a:lnTo>
                    <a:pt x="897" y="228"/>
                  </a:lnTo>
                  <a:lnTo>
                    <a:pt x="897" y="228"/>
                  </a:lnTo>
                  <a:lnTo>
                    <a:pt x="897" y="228"/>
                  </a:lnTo>
                  <a:lnTo>
                    <a:pt x="894" y="228"/>
                  </a:lnTo>
                  <a:lnTo>
                    <a:pt x="894" y="230"/>
                  </a:lnTo>
                  <a:lnTo>
                    <a:pt x="894" y="230"/>
                  </a:lnTo>
                  <a:lnTo>
                    <a:pt x="894" y="230"/>
                  </a:lnTo>
                  <a:lnTo>
                    <a:pt x="892" y="230"/>
                  </a:lnTo>
                  <a:lnTo>
                    <a:pt x="892" y="233"/>
                  </a:lnTo>
                  <a:lnTo>
                    <a:pt x="892" y="233"/>
                  </a:lnTo>
                  <a:lnTo>
                    <a:pt x="892" y="233"/>
                  </a:lnTo>
                  <a:lnTo>
                    <a:pt x="892" y="233"/>
                  </a:lnTo>
                  <a:lnTo>
                    <a:pt x="892" y="235"/>
                  </a:lnTo>
                  <a:lnTo>
                    <a:pt x="890" y="235"/>
                  </a:lnTo>
                  <a:lnTo>
                    <a:pt x="890" y="235"/>
                  </a:lnTo>
                  <a:lnTo>
                    <a:pt x="890" y="235"/>
                  </a:lnTo>
                  <a:lnTo>
                    <a:pt x="890" y="237"/>
                  </a:lnTo>
                  <a:lnTo>
                    <a:pt x="887" y="237"/>
                  </a:lnTo>
                  <a:lnTo>
                    <a:pt x="887" y="237"/>
                  </a:lnTo>
                  <a:lnTo>
                    <a:pt x="885" y="237"/>
                  </a:lnTo>
                  <a:lnTo>
                    <a:pt x="885" y="240"/>
                  </a:lnTo>
                  <a:lnTo>
                    <a:pt x="885" y="240"/>
                  </a:lnTo>
                  <a:lnTo>
                    <a:pt x="885" y="240"/>
                  </a:lnTo>
                  <a:lnTo>
                    <a:pt x="882" y="240"/>
                  </a:lnTo>
                  <a:lnTo>
                    <a:pt x="882" y="242"/>
                  </a:lnTo>
                  <a:lnTo>
                    <a:pt x="880" y="242"/>
                  </a:lnTo>
                  <a:lnTo>
                    <a:pt x="880" y="240"/>
                  </a:lnTo>
                  <a:lnTo>
                    <a:pt x="880" y="240"/>
                  </a:lnTo>
                  <a:lnTo>
                    <a:pt x="880" y="240"/>
                  </a:lnTo>
                  <a:lnTo>
                    <a:pt x="880" y="240"/>
                  </a:lnTo>
                  <a:lnTo>
                    <a:pt x="880" y="237"/>
                  </a:lnTo>
                  <a:lnTo>
                    <a:pt x="878" y="237"/>
                  </a:lnTo>
                  <a:lnTo>
                    <a:pt x="878" y="237"/>
                  </a:lnTo>
                  <a:lnTo>
                    <a:pt x="875" y="237"/>
                  </a:lnTo>
                  <a:lnTo>
                    <a:pt x="875" y="235"/>
                  </a:lnTo>
                  <a:lnTo>
                    <a:pt x="871" y="235"/>
                  </a:lnTo>
                  <a:lnTo>
                    <a:pt x="871" y="235"/>
                  </a:lnTo>
                  <a:lnTo>
                    <a:pt x="871" y="235"/>
                  </a:lnTo>
                  <a:lnTo>
                    <a:pt x="871" y="233"/>
                  </a:lnTo>
                  <a:lnTo>
                    <a:pt x="868" y="233"/>
                  </a:lnTo>
                  <a:lnTo>
                    <a:pt x="868" y="233"/>
                  </a:lnTo>
                  <a:lnTo>
                    <a:pt x="866" y="233"/>
                  </a:lnTo>
                  <a:lnTo>
                    <a:pt x="866" y="230"/>
                  </a:lnTo>
                  <a:lnTo>
                    <a:pt x="864" y="230"/>
                  </a:lnTo>
                  <a:lnTo>
                    <a:pt x="864" y="230"/>
                  </a:lnTo>
                  <a:lnTo>
                    <a:pt x="859" y="230"/>
                  </a:lnTo>
                  <a:lnTo>
                    <a:pt x="859" y="228"/>
                  </a:lnTo>
                  <a:lnTo>
                    <a:pt x="856" y="228"/>
                  </a:lnTo>
                  <a:lnTo>
                    <a:pt x="856" y="228"/>
                  </a:lnTo>
                  <a:lnTo>
                    <a:pt x="861" y="228"/>
                  </a:lnTo>
                  <a:lnTo>
                    <a:pt x="861" y="226"/>
                  </a:lnTo>
                  <a:lnTo>
                    <a:pt x="854" y="226"/>
                  </a:lnTo>
                  <a:lnTo>
                    <a:pt x="854" y="226"/>
                  </a:lnTo>
                  <a:lnTo>
                    <a:pt x="847" y="226"/>
                  </a:lnTo>
                  <a:lnTo>
                    <a:pt x="847" y="223"/>
                  </a:lnTo>
                  <a:lnTo>
                    <a:pt x="845" y="223"/>
                  </a:lnTo>
                  <a:lnTo>
                    <a:pt x="845" y="223"/>
                  </a:lnTo>
                  <a:lnTo>
                    <a:pt x="842" y="223"/>
                  </a:lnTo>
                  <a:lnTo>
                    <a:pt x="842" y="221"/>
                  </a:lnTo>
                  <a:lnTo>
                    <a:pt x="840" y="221"/>
                  </a:lnTo>
                  <a:lnTo>
                    <a:pt x="840" y="221"/>
                  </a:lnTo>
                  <a:lnTo>
                    <a:pt x="837" y="221"/>
                  </a:lnTo>
                  <a:lnTo>
                    <a:pt x="837" y="218"/>
                  </a:lnTo>
                  <a:lnTo>
                    <a:pt x="835" y="218"/>
                  </a:lnTo>
                  <a:lnTo>
                    <a:pt x="835" y="218"/>
                  </a:lnTo>
                  <a:lnTo>
                    <a:pt x="826" y="218"/>
                  </a:lnTo>
                  <a:lnTo>
                    <a:pt x="826" y="218"/>
                  </a:lnTo>
                  <a:lnTo>
                    <a:pt x="819" y="218"/>
                  </a:lnTo>
                  <a:lnTo>
                    <a:pt x="819" y="216"/>
                  </a:lnTo>
                  <a:lnTo>
                    <a:pt x="814" y="216"/>
                  </a:lnTo>
                  <a:lnTo>
                    <a:pt x="814" y="216"/>
                  </a:lnTo>
                  <a:lnTo>
                    <a:pt x="814" y="216"/>
                  </a:lnTo>
                  <a:lnTo>
                    <a:pt x="814" y="214"/>
                  </a:lnTo>
                  <a:lnTo>
                    <a:pt x="807" y="214"/>
                  </a:lnTo>
                  <a:lnTo>
                    <a:pt x="807" y="214"/>
                  </a:lnTo>
                  <a:lnTo>
                    <a:pt x="807" y="214"/>
                  </a:lnTo>
                  <a:lnTo>
                    <a:pt x="807" y="211"/>
                  </a:lnTo>
                  <a:lnTo>
                    <a:pt x="804" y="211"/>
                  </a:lnTo>
                  <a:lnTo>
                    <a:pt x="804" y="211"/>
                  </a:lnTo>
                  <a:lnTo>
                    <a:pt x="800" y="211"/>
                  </a:lnTo>
                  <a:lnTo>
                    <a:pt x="800" y="209"/>
                  </a:lnTo>
                  <a:lnTo>
                    <a:pt x="797" y="209"/>
                  </a:lnTo>
                  <a:lnTo>
                    <a:pt x="797" y="209"/>
                  </a:lnTo>
                  <a:lnTo>
                    <a:pt x="795" y="209"/>
                  </a:lnTo>
                  <a:lnTo>
                    <a:pt x="795" y="209"/>
                  </a:lnTo>
                  <a:lnTo>
                    <a:pt x="790" y="209"/>
                  </a:lnTo>
                  <a:lnTo>
                    <a:pt x="790" y="207"/>
                  </a:lnTo>
                  <a:lnTo>
                    <a:pt x="785" y="207"/>
                  </a:lnTo>
                  <a:lnTo>
                    <a:pt x="785" y="207"/>
                  </a:lnTo>
                  <a:lnTo>
                    <a:pt x="778" y="207"/>
                  </a:lnTo>
                  <a:lnTo>
                    <a:pt x="778" y="204"/>
                  </a:lnTo>
                  <a:lnTo>
                    <a:pt x="771" y="204"/>
                  </a:lnTo>
                  <a:lnTo>
                    <a:pt x="771" y="204"/>
                  </a:lnTo>
                  <a:lnTo>
                    <a:pt x="764" y="204"/>
                  </a:lnTo>
                  <a:lnTo>
                    <a:pt x="764" y="202"/>
                  </a:lnTo>
                  <a:lnTo>
                    <a:pt x="740" y="202"/>
                  </a:lnTo>
                  <a:lnTo>
                    <a:pt x="740" y="202"/>
                  </a:lnTo>
                  <a:lnTo>
                    <a:pt x="731" y="202"/>
                  </a:lnTo>
                  <a:lnTo>
                    <a:pt x="731" y="200"/>
                  </a:lnTo>
                  <a:lnTo>
                    <a:pt x="731" y="200"/>
                  </a:lnTo>
                  <a:lnTo>
                    <a:pt x="731" y="200"/>
                  </a:lnTo>
                  <a:lnTo>
                    <a:pt x="719" y="200"/>
                  </a:lnTo>
                  <a:lnTo>
                    <a:pt x="719" y="200"/>
                  </a:lnTo>
                  <a:lnTo>
                    <a:pt x="717" y="200"/>
                  </a:lnTo>
                  <a:lnTo>
                    <a:pt x="717" y="202"/>
                  </a:lnTo>
                  <a:lnTo>
                    <a:pt x="717" y="202"/>
                  </a:lnTo>
                  <a:lnTo>
                    <a:pt x="717" y="204"/>
                  </a:lnTo>
                  <a:lnTo>
                    <a:pt x="712" y="204"/>
                  </a:lnTo>
                  <a:lnTo>
                    <a:pt x="712" y="204"/>
                  </a:lnTo>
                  <a:lnTo>
                    <a:pt x="712" y="204"/>
                  </a:lnTo>
                  <a:lnTo>
                    <a:pt x="712" y="202"/>
                  </a:lnTo>
                  <a:lnTo>
                    <a:pt x="714" y="202"/>
                  </a:lnTo>
                  <a:lnTo>
                    <a:pt x="714" y="200"/>
                  </a:lnTo>
                  <a:lnTo>
                    <a:pt x="714" y="200"/>
                  </a:lnTo>
                  <a:lnTo>
                    <a:pt x="714" y="200"/>
                  </a:lnTo>
                  <a:lnTo>
                    <a:pt x="712" y="200"/>
                  </a:lnTo>
                  <a:lnTo>
                    <a:pt x="712" y="200"/>
                  </a:lnTo>
                  <a:lnTo>
                    <a:pt x="712" y="200"/>
                  </a:lnTo>
                  <a:lnTo>
                    <a:pt x="712" y="197"/>
                  </a:lnTo>
                  <a:lnTo>
                    <a:pt x="710" y="197"/>
                  </a:lnTo>
                  <a:lnTo>
                    <a:pt x="710" y="197"/>
                  </a:lnTo>
                  <a:lnTo>
                    <a:pt x="707" y="197"/>
                  </a:lnTo>
                  <a:lnTo>
                    <a:pt x="707" y="195"/>
                  </a:lnTo>
                  <a:lnTo>
                    <a:pt x="705" y="195"/>
                  </a:lnTo>
                  <a:lnTo>
                    <a:pt x="705" y="195"/>
                  </a:lnTo>
                  <a:lnTo>
                    <a:pt x="705" y="195"/>
                  </a:lnTo>
                  <a:lnTo>
                    <a:pt x="705" y="192"/>
                  </a:lnTo>
                  <a:lnTo>
                    <a:pt x="698" y="192"/>
                  </a:lnTo>
                  <a:lnTo>
                    <a:pt x="698" y="192"/>
                  </a:lnTo>
                  <a:lnTo>
                    <a:pt x="698" y="192"/>
                  </a:lnTo>
                  <a:lnTo>
                    <a:pt x="698" y="190"/>
                  </a:lnTo>
                  <a:lnTo>
                    <a:pt x="693" y="190"/>
                  </a:lnTo>
                  <a:lnTo>
                    <a:pt x="693" y="190"/>
                  </a:lnTo>
                  <a:lnTo>
                    <a:pt x="693" y="190"/>
                  </a:lnTo>
                  <a:lnTo>
                    <a:pt x="693" y="188"/>
                  </a:lnTo>
                  <a:lnTo>
                    <a:pt x="691" y="188"/>
                  </a:lnTo>
                  <a:lnTo>
                    <a:pt x="691" y="188"/>
                  </a:lnTo>
                  <a:lnTo>
                    <a:pt x="691" y="188"/>
                  </a:lnTo>
                  <a:lnTo>
                    <a:pt x="691" y="188"/>
                  </a:lnTo>
                  <a:lnTo>
                    <a:pt x="686" y="188"/>
                  </a:lnTo>
                  <a:lnTo>
                    <a:pt x="686" y="185"/>
                  </a:lnTo>
                  <a:lnTo>
                    <a:pt x="684" y="185"/>
                  </a:lnTo>
                  <a:lnTo>
                    <a:pt x="684" y="185"/>
                  </a:lnTo>
                  <a:lnTo>
                    <a:pt x="684" y="185"/>
                  </a:lnTo>
                  <a:lnTo>
                    <a:pt x="684" y="183"/>
                  </a:lnTo>
                  <a:lnTo>
                    <a:pt x="681" y="183"/>
                  </a:lnTo>
                  <a:lnTo>
                    <a:pt x="681" y="185"/>
                  </a:lnTo>
                  <a:lnTo>
                    <a:pt x="677" y="185"/>
                  </a:lnTo>
                  <a:lnTo>
                    <a:pt x="677" y="185"/>
                  </a:lnTo>
                  <a:lnTo>
                    <a:pt x="677" y="185"/>
                  </a:lnTo>
                  <a:lnTo>
                    <a:pt x="677" y="188"/>
                  </a:lnTo>
                  <a:lnTo>
                    <a:pt x="672" y="188"/>
                  </a:lnTo>
                  <a:lnTo>
                    <a:pt x="672" y="188"/>
                  </a:lnTo>
                  <a:lnTo>
                    <a:pt x="672" y="188"/>
                  </a:lnTo>
                  <a:lnTo>
                    <a:pt x="672" y="188"/>
                  </a:lnTo>
                  <a:lnTo>
                    <a:pt x="669" y="188"/>
                  </a:lnTo>
                  <a:lnTo>
                    <a:pt x="669" y="188"/>
                  </a:lnTo>
                  <a:lnTo>
                    <a:pt x="667" y="188"/>
                  </a:lnTo>
                  <a:lnTo>
                    <a:pt x="667" y="190"/>
                  </a:lnTo>
                  <a:lnTo>
                    <a:pt x="667" y="190"/>
                  </a:lnTo>
                  <a:lnTo>
                    <a:pt x="667" y="190"/>
                  </a:lnTo>
                  <a:lnTo>
                    <a:pt x="667" y="190"/>
                  </a:lnTo>
                  <a:lnTo>
                    <a:pt x="667" y="192"/>
                  </a:lnTo>
                  <a:lnTo>
                    <a:pt x="669" y="192"/>
                  </a:lnTo>
                  <a:lnTo>
                    <a:pt x="669" y="192"/>
                  </a:lnTo>
                  <a:lnTo>
                    <a:pt x="672" y="192"/>
                  </a:lnTo>
                  <a:lnTo>
                    <a:pt x="672" y="195"/>
                  </a:lnTo>
                  <a:lnTo>
                    <a:pt x="672" y="195"/>
                  </a:lnTo>
                  <a:lnTo>
                    <a:pt x="672" y="195"/>
                  </a:lnTo>
                  <a:lnTo>
                    <a:pt x="672" y="195"/>
                  </a:lnTo>
                  <a:lnTo>
                    <a:pt x="672" y="197"/>
                  </a:lnTo>
                  <a:lnTo>
                    <a:pt x="674" y="197"/>
                  </a:lnTo>
                  <a:lnTo>
                    <a:pt x="674" y="197"/>
                  </a:lnTo>
                  <a:lnTo>
                    <a:pt x="677" y="197"/>
                  </a:lnTo>
                  <a:lnTo>
                    <a:pt x="677" y="200"/>
                  </a:lnTo>
                  <a:lnTo>
                    <a:pt x="679" y="200"/>
                  </a:lnTo>
                  <a:lnTo>
                    <a:pt x="679" y="200"/>
                  </a:lnTo>
                  <a:lnTo>
                    <a:pt x="681" y="200"/>
                  </a:lnTo>
                  <a:lnTo>
                    <a:pt x="681" y="200"/>
                  </a:lnTo>
                  <a:lnTo>
                    <a:pt x="686" y="200"/>
                  </a:lnTo>
                  <a:lnTo>
                    <a:pt x="686" y="200"/>
                  </a:lnTo>
                  <a:lnTo>
                    <a:pt x="688" y="200"/>
                  </a:lnTo>
                  <a:lnTo>
                    <a:pt x="688" y="202"/>
                  </a:lnTo>
                  <a:lnTo>
                    <a:pt x="691" y="202"/>
                  </a:lnTo>
                  <a:lnTo>
                    <a:pt x="691" y="200"/>
                  </a:lnTo>
                  <a:lnTo>
                    <a:pt x="693" y="200"/>
                  </a:lnTo>
                  <a:lnTo>
                    <a:pt x="693" y="202"/>
                  </a:lnTo>
                  <a:lnTo>
                    <a:pt x="693" y="202"/>
                  </a:lnTo>
                  <a:lnTo>
                    <a:pt x="693" y="202"/>
                  </a:lnTo>
                  <a:lnTo>
                    <a:pt x="693" y="202"/>
                  </a:lnTo>
                  <a:lnTo>
                    <a:pt x="693" y="204"/>
                  </a:lnTo>
                  <a:lnTo>
                    <a:pt x="693" y="204"/>
                  </a:lnTo>
                  <a:lnTo>
                    <a:pt x="693" y="204"/>
                  </a:lnTo>
                  <a:lnTo>
                    <a:pt x="700" y="204"/>
                  </a:lnTo>
                  <a:lnTo>
                    <a:pt x="700" y="207"/>
                  </a:lnTo>
                  <a:lnTo>
                    <a:pt x="703" y="207"/>
                  </a:lnTo>
                  <a:lnTo>
                    <a:pt x="703" y="204"/>
                  </a:lnTo>
                  <a:lnTo>
                    <a:pt x="707" y="204"/>
                  </a:lnTo>
                  <a:lnTo>
                    <a:pt x="707" y="207"/>
                  </a:lnTo>
                  <a:lnTo>
                    <a:pt x="705" y="207"/>
                  </a:lnTo>
                  <a:lnTo>
                    <a:pt x="705" y="209"/>
                  </a:lnTo>
                  <a:lnTo>
                    <a:pt x="707" y="209"/>
                  </a:lnTo>
                  <a:lnTo>
                    <a:pt x="707" y="209"/>
                  </a:lnTo>
                  <a:lnTo>
                    <a:pt x="707" y="209"/>
                  </a:lnTo>
                  <a:lnTo>
                    <a:pt x="707" y="211"/>
                  </a:lnTo>
                  <a:lnTo>
                    <a:pt x="710" y="211"/>
                  </a:lnTo>
                  <a:lnTo>
                    <a:pt x="710" y="211"/>
                  </a:lnTo>
                  <a:lnTo>
                    <a:pt x="712" y="211"/>
                  </a:lnTo>
                  <a:lnTo>
                    <a:pt x="712" y="214"/>
                  </a:lnTo>
                  <a:lnTo>
                    <a:pt x="712" y="214"/>
                  </a:lnTo>
                  <a:lnTo>
                    <a:pt x="712" y="214"/>
                  </a:lnTo>
                  <a:lnTo>
                    <a:pt x="714" y="214"/>
                  </a:lnTo>
                  <a:lnTo>
                    <a:pt x="714" y="216"/>
                  </a:lnTo>
                  <a:lnTo>
                    <a:pt x="717" y="216"/>
                  </a:lnTo>
                  <a:lnTo>
                    <a:pt x="717" y="218"/>
                  </a:lnTo>
                  <a:lnTo>
                    <a:pt x="719" y="218"/>
                  </a:lnTo>
                  <a:lnTo>
                    <a:pt x="719" y="218"/>
                  </a:lnTo>
                  <a:lnTo>
                    <a:pt x="721" y="218"/>
                  </a:lnTo>
                  <a:lnTo>
                    <a:pt x="721" y="218"/>
                  </a:lnTo>
                  <a:lnTo>
                    <a:pt x="721" y="218"/>
                  </a:lnTo>
                  <a:lnTo>
                    <a:pt x="721" y="221"/>
                  </a:lnTo>
                  <a:lnTo>
                    <a:pt x="724" y="221"/>
                  </a:lnTo>
                  <a:lnTo>
                    <a:pt x="724" y="223"/>
                  </a:lnTo>
                  <a:lnTo>
                    <a:pt x="721" y="223"/>
                  </a:lnTo>
                  <a:lnTo>
                    <a:pt x="721" y="223"/>
                  </a:lnTo>
                  <a:lnTo>
                    <a:pt x="719" y="223"/>
                  </a:lnTo>
                  <a:lnTo>
                    <a:pt x="719" y="226"/>
                  </a:lnTo>
                  <a:lnTo>
                    <a:pt x="719" y="226"/>
                  </a:lnTo>
                  <a:lnTo>
                    <a:pt x="719" y="226"/>
                  </a:lnTo>
                  <a:lnTo>
                    <a:pt x="717" y="226"/>
                  </a:lnTo>
                  <a:lnTo>
                    <a:pt x="717" y="228"/>
                  </a:lnTo>
                  <a:lnTo>
                    <a:pt x="717" y="228"/>
                  </a:lnTo>
                  <a:lnTo>
                    <a:pt x="717" y="228"/>
                  </a:lnTo>
                  <a:lnTo>
                    <a:pt x="712" y="228"/>
                  </a:lnTo>
                  <a:lnTo>
                    <a:pt x="712" y="228"/>
                  </a:lnTo>
                  <a:lnTo>
                    <a:pt x="698" y="228"/>
                  </a:lnTo>
                  <a:lnTo>
                    <a:pt x="698" y="230"/>
                  </a:lnTo>
                  <a:lnTo>
                    <a:pt x="698" y="230"/>
                  </a:lnTo>
                  <a:lnTo>
                    <a:pt x="698" y="233"/>
                  </a:lnTo>
                  <a:lnTo>
                    <a:pt x="698" y="233"/>
                  </a:lnTo>
                  <a:lnTo>
                    <a:pt x="698" y="235"/>
                  </a:lnTo>
                  <a:lnTo>
                    <a:pt x="700" y="235"/>
                  </a:lnTo>
                  <a:lnTo>
                    <a:pt x="700" y="237"/>
                  </a:lnTo>
                  <a:lnTo>
                    <a:pt x="698" y="237"/>
                  </a:lnTo>
                  <a:lnTo>
                    <a:pt x="698" y="237"/>
                  </a:lnTo>
                  <a:lnTo>
                    <a:pt x="693" y="237"/>
                  </a:lnTo>
                  <a:lnTo>
                    <a:pt x="693" y="237"/>
                  </a:lnTo>
                  <a:lnTo>
                    <a:pt x="693" y="237"/>
                  </a:lnTo>
                  <a:lnTo>
                    <a:pt x="693" y="237"/>
                  </a:lnTo>
                  <a:lnTo>
                    <a:pt x="686" y="237"/>
                  </a:lnTo>
                  <a:lnTo>
                    <a:pt x="686" y="237"/>
                  </a:lnTo>
                  <a:lnTo>
                    <a:pt x="684" y="237"/>
                  </a:lnTo>
                  <a:lnTo>
                    <a:pt x="684" y="235"/>
                  </a:lnTo>
                  <a:lnTo>
                    <a:pt x="684" y="235"/>
                  </a:lnTo>
                  <a:lnTo>
                    <a:pt x="684" y="233"/>
                  </a:lnTo>
                  <a:lnTo>
                    <a:pt x="684" y="233"/>
                  </a:lnTo>
                  <a:lnTo>
                    <a:pt x="684" y="233"/>
                  </a:lnTo>
                  <a:lnTo>
                    <a:pt x="686" y="233"/>
                  </a:lnTo>
                  <a:lnTo>
                    <a:pt x="686" y="230"/>
                  </a:lnTo>
                  <a:lnTo>
                    <a:pt x="686" y="230"/>
                  </a:lnTo>
                  <a:lnTo>
                    <a:pt x="686" y="230"/>
                  </a:lnTo>
                  <a:lnTo>
                    <a:pt x="686" y="230"/>
                  </a:lnTo>
                  <a:lnTo>
                    <a:pt x="686" y="230"/>
                  </a:lnTo>
                  <a:lnTo>
                    <a:pt x="691" y="230"/>
                  </a:lnTo>
                  <a:lnTo>
                    <a:pt x="691" y="230"/>
                  </a:lnTo>
                  <a:lnTo>
                    <a:pt x="693" y="230"/>
                  </a:lnTo>
                  <a:lnTo>
                    <a:pt x="693" y="228"/>
                  </a:lnTo>
                  <a:lnTo>
                    <a:pt x="691" y="228"/>
                  </a:lnTo>
                  <a:lnTo>
                    <a:pt x="691" y="226"/>
                  </a:lnTo>
                  <a:lnTo>
                    <a:pt x="688" y="226"/>
                  </a:lnTo>
                  <a:lnTo>
                    <a:pt x="688" y="226"/>
                  </a:lnTo>
                  <a:lnTo>
                    <a:pt x="686" y="226"/>
                  </a:lnTo>
                  <a:lnTo>
                    <a:pt x="686" y="223"/>
                  </a:lnTo>
                  <a:lnTo>
                    <a:pt x="686" y="223"/>
                  </a:lnTo>
                  <a:lnTo>
                    <a:pt x="686" y="223"/>
                  </a:lnTo>
                  <a:lnTo>
                    <a:pt x="688" y="223"/>
                  </a:lnTo>
                  <a:lnTo>
                    <a:pt x="688" y="221"/>
                  </a:lnTo>
                  <a:lnTo>
                    <a:pt x="674" y="221"/>
                  </a:lnTo>
                  <a:lnTo>
                    <a:pt x="674" y="223"/>
                  </a:lnTo>
                  <a:lnTo>
                    <a:pt x="669" y="223"/>
                  </a:lnTo>
                  <a:lnTo>
                    <a:pt x="669" y="223"/>
                  </a:lnTo>
                  <a:lnTo>
                    <a:pt x="667" y="223"/>
                  </a:lnTo>
                  <a:lnTo>
                    <a:pt x="667" y="226"/>
                  </a:lnTo>
                  <a:lnTo>
                    <a:pt x="660" y="226"/>
                  </a:lnTo>
                  <a:lnTo>
                    <a:pt x="660" y="226"/>
                  </a:lnTo>
                  <a:lnTo>
                    <a:pt x="658" y="226"/>
                  </a:lnTo>
                  <a:lnTo>
                    <a:pt x="658" y="228"/>
                  </a:lnTo>
                  <a:lnTo>
                    <a:pt x="648" y="228"/>
                  </a:lnTo>
                  <a:lnTo>
                    <a:pt x="648" y="228"/>
                  </a:lnTo>
                  <a:lnTo>
                    <a:pt x="641" y="228"/>
                  </a:lnTo>
                  <a:lnTo>
                    <a:pt x="641" y="228"/>
                  </a:lnTo>
                  <a:lnTo>
                    <a:pt x="641" y="228"/>
                  </a:lnTo>
                  <a:lnTo>
                    <a:pt x="641" y="230"/>
                  </a:lnTo>
                  <a:lnTo>
                    <a:pt x="641" y="230"/>
                  </a:lnTo>
                  <a:lnTo>
                    <a:pt x="641" y="230"/>
                  </a:lnTo>
                  <a:lnTo>
                    <a:pt x="643" y="230"/>
                  </a:lnTo>
                  <a:lnTo>
                    <a:pt x="643" y="228"/>
                  </a:lnTo>
                  <a:lnTo>
                    <a:pt x="646" y="228"/>
                  </a:lnTo>
                  <a:lnTo>
                    <a:pt x="646" y="230"/>
                  </a:lnTo>
                  <a:lnTo>
                    <a:pt x="646" y="230"/>
                  </a:lnTo>
                  <a:lnTo>
                    <a:pt x="646" y="228"/>
                  </a:lnTo>
                  <a:lnTo>
                    <a:pt x="648" y="228"/>
                  </a:lnTo>
                  <a:lnTo>
                    <a:pt x="648" y="230"/>
                  </a:lnTo>
                  <a:lnTo>
                    <a:pt x="648" y="230"/>
                  </a:lnTo>
                  <a:lnTo>
                    <a:pt x="648" y="233"/>
                  </a:lnTo>
                  <a:lnTo>
                    <a:pt x="646" y="233"/>
                  </a:lnTo>
                  <a:lnTo>
                    <a:pt x="646" y="233"/>
                  </a:lnTo>
                  <a:lnTo>
                    <a:pt x="639" y="233"/>
                  </a:lnTo>
                  <a:lnTo>
                    <a:pt x="639" y="233"/>
                  </a:lnTo>
                  <a:lnTo>
                    <a:pt x="634" y="233"/>
                  </a:lnTo>
                  <a:lnTo>
                    <a:pt x="634" y="230"/>
                  </a:lnTo>
                  <a:lnTo>
                    <a:pt x="620" y="230"/>
                  </a:lnTo>
                  <a:lnTo>
                    <a:pt x="620" y="230"/>
                  </a:lnTo>
                  <a:lnTo>
                    <a:pt x="615" y="230"/>
                  </a:lnTo>
                  <a:lnTo>
                    <a:pt x="615" y="230"/>
                  </a:lnTo>
                  <a:lnTo>
                    <a:pt x="613" y="230"/>
                  </a:lnTo>
                  <a:lnTo>
                    <a:pt x="613" y="233"/>
                  </a:lnTo>
                  <a:lnTo>
                    <a:pt x="601" y="233"/>
                  </a:lnTo>
                  <a:lnTo>
                    <a:pt x="601" y="233"/>
                  </a:lnTo>
                  <a:lnTo>
                    <a:pt x="601" y="233"/>
                  </a:lnTo>
                  <a:lnTo>
                    <a:pt x="601" y="235"/>
                  </a:lnTo>
                  <a:lnTo>
                    <a:pt x="598" y="235"/>
                  </a:lnTo>
                  <a:lnTo>
                    <a:pt x="598" y="235"/>
                  </a:lnTo>
                  <a:lnTo>
                    <a:pt x="594" y="235"/>
                  </a:lnTo>
                  <a:lnTo>
                    <a:pt x="594" y="237"/>
                  </a:lnTo>
                  <a:lnTo>
                    <a:pt x="594" y="237"/>
                  </a:lnTo>
                  <a:lnTo>
                    <a:pt x="594" y="237"/>
                  </a:lnTo>
                  <a:lnTo>
                    <a:pt x="591" y="237"/>
                  </a:lnTo>
                  <a:lnTo>
                    <a:pt x="591" y="237"/>
                  </a:lnTo>
                  <a:lnTo>
                    <a:pt x="591" y="237"/>
                  </a:lnTo>
                  <a:lnTo>
                    <a:pt x="591" y="240"/>
                  </a:lnTo>
                  <a:lnTo>
                    <a:pt x="591" y="240"/>
                  </a:lnTo>
                  <a:lnTo>
                    <a:pt x="591" y="242"/>
                  </a:lnTo>
                  <a:lnTo>
                    <a:pt x="589" y="242"/>
                  </a:lnTo>
                  <a:lnTo>
                    <a:pt x="589" y="242"/>
                  </a:lnTo>
                  <a:lnTo>
                    <a:pt x="587" y="242"/>
                  </a:lnTo>
                  <a:lnTo>
                    <a:pt x="587" y="240"/>
                  </a:lnTo>
                  <a:lnTo>
                    <a:pt x="587" y="240"/>
                  </a:lnTo>
                  <a:lnTo>
                    <a:pt x="587" y="240"/>
                  </a:lnTo>
                  <a:lnTo>
                    <a:pt x="584" y="240"/>
                  </a:lnTo>
                  <a:lnTo>
                    <a:pt x="584" y="237"/>
                  </a:lnTo>
                  <a:lnTo>
                    <a:pt x="584" y="237"/>
                  </a:lnTo>
                  <a:lnTo>
                    <a:pt x="584" y="240"/>
                  </a:lnTo>
                  <a:lnTo>
                    <a:pt x="582" y="240"/>
                  </a:lnTo>
                  <a:lnTo>
                    <a:pt x="582" y="237"/>
                  </a:lnTo>
                  <a:lnTo>
                    <a:pt x="579" y="237"/>
                  </a:lnTo>
                  <a:lnTo>
                    <a:pt x="579" y="237"/>
                  </a:lnTo>
                  <a:lnTo>
                    <a:pt x="577" y="237"/>
                  </a:lnTo>
                  <a:lnTo>
                    <a:pt x="577" y="240"/>
                  </a:lnTo>
                  <a:lnTo>
                    <a:pt x="575" y="240"/>
                  </a:lnTo>
                  <a:lnTo>
                    <a:pt x="575" y="240"/>
                  </a:lnTo>
                  <a:lnTo>
                    <a:pt x="572" y="240"/>
                  </a:lnTo>
                  <a:lnTo>
                    <a:pt x="572" y="240"/>
                  </a:lnTo>
                  <a:lnTo>
                    <a:pt x="575" y="240"/>
                  </a:lnTo>
                  <a:lnTo>
                    <a:pt x="575" y="237"/>
                  </a:lnTo>
                  <a:lnTo>
                    <a:pt x="572" y="237"/>
                  </a:lnTo>
                  <a:lnTo>
                    <a:pt x="572" y="233"/>
                  </a:lnTo>
                  <a:lnTo>
                    <a:pt x="570" y="233"/>
                  </a:lnTo>
                  <a:lnTo>
                    <a:pt x="570" y="233"/>
                  </a:lnTo>
                  <a:lnTo>
                    <a:pt x="570" y="233"/>
                  </a:lnTo>
                  <a:lnTo>
                    <a:pt x="570" y="230"/>
                  </a:lnTo>
                  <a:lnTo>
                    <a:pt x="570" y="230"/>
                  </a:lnTo>
                  <a:lnTo>
                    <a:pt x="570" y="230"/>
                  </a:lnTo>
                  <a:lnTo>
                    <a:pt x="570" y="230"/>
                  </a:lnTo>
                  <a:lnTo>
                    <a:pt x="570" y="228"/>
                  </a:lnTo>
                  <a:lnTo>
                    <a:pt x="572" y="228"/>
                  </a:lnTo>
                  <a:lnTo>
                    <a:pt x="572" y="228"/>
                  </a:lnTo>
                  <a:lnTo>
                    <a:pt x="575" y="228"/>
                  </a:lnTo>
                  <a:lnTo>
                    <a:pt x="575" y="226"/>
                  </a:lnTo>
                  <a:lnTo>
                    <a:pt x="572" y="226"/>
                  </a:lnTo>
                  <a:lnTo>
                    <a:pt x="572" y="226"/>
                  </a:lnTo>
                  <a:lnTo>
                    <a:pt x="572" y="226"/>
                  </a:lnTo>
                  <a:lnTo>
                    <a:pt x="572" y="223"/>
                  </a:lnTo>
                  <a:lnTo>
                    <a:pt x="582" y="223"/>
                  </a:lnTo>
                  <a:lnTo>
                    <a:pt x="582" y="223"/>
                  </a:lnTo>
                  <a:lnTo>
                    <a:pt x="584" y="223"/>
                  </a:lnTo>
                  <a:lnTo>
                    <a:pt x="584" y="223"/>
                  </a:lnTo>
                  <a:lnTo>
                    <a:pt x="589" y="223"/>
                  </a:lnTo>
                  <a:lnTo>
                    <a:pt x="589" y="223"/>
                  </a:lnTo>
                  <a:lnTo>
                    <a:pt x="589" y="223"/>
                  </a:lnTo>
                  <a:lnTo>
                    <a:pt x="589" y="221"/>
                  </a:lnTo>
                  <a:lnTo>
                    <a:pt x="570" y="221"/>
                  </a:lnTo>
                  <a:lnTo>
                    <a:pt x="570" y="223"/>
                  </a:lnTo>
                  <a:lnTo>
                    <a:pt x="563" y="223"/>
                  </a:lnTo>
                  <a:lnTo>
                    <a:pt x="563" y="223"/>
                  </a:lnTo>
                  <a:lnTo>
                    <a:pt x="558" y="223"/>
                  </a:lnTo>
                  <a:lnTo>
                    <a:pt x="558" y="226"/>
                  </a:lnTo>
                  <a:lnTo>
                    <a:pt x="556" y="226"/>
                  </a:lnTo>
                  <a:lnTo>
                    <a:pt x="556" y="226"/>
                  </a:lnTo>
                  <a:lnTo>
                    <a:pt x="551" y="226"/>
                  </a:lnTo>
                  <a:lnTo>
                    <a:pt x="551" y="228"/>
                  </a:lnTo>
                  <a:lnTo>
                    <a:pt x="549" y="228"/>
                  </a:lnTo>
                  <a:lnTo>
                    <a:pt x="549" y="228"/>
                  </a:lnTo>
                  <a:lnTo>
                    <a:pt x="544" y="228"/>
                  </a:lnTo>
                  <a:lnTo>
                    <a:pt x="544" y="228"/>
                  </a:lnTo>
                  <a:lnTo>
                    <a:pt x="542" y="228"/>
                  </a:lnTo>
                  <a:lnTo>
                    <a:pt x="542" y="230"/>
                  </a:lnTo>
                  <a:lnTo>
                    <a:pt x="539" y="230"/>
                  </a:lnTo>
                  <a:lnTo>
                    <a:pt x="539" y="230"/>
                  </a:lnTo>
                  <a:lnTo>
                    <a:pt x="537" y="230"/>
                  </a:lnTo>
                  <a:lnTo>
                    <a:pt x="537" y="233"/>
                  </a:lnTo>
                  <a:lnTo>
                    <a:pt x="532" y="233"/>
                  </a:lnTo>
                  <a:lnTo>
                    <a:pt x="532" y="233"/>
                  </a:lnTo>
                  <a:lnTo>
                    <a:pt x="525" y="233"/>
                  </a:lnTo>
                  <a:lnTo>
                    <a:pt x="525" y="235"/>
                  </a:lnTo>
                  <a:lnTo>
                    <a:pt x="508" y="235"/>
                  </a:lnTo>
                  <a:lnTo>
                    <a:pt x="508" y="235"/>
                  </a:lnTo>
                  <a:lnTo>
                    <a:pt x="506" y="235"/>
                  </a:lnTo>
                  <a:lnTo>
                    <a:pt x="506" y="237"/>
                  </a:lnTo>
                  <a:lnTo>
                    <a:pt x="504" y="237"/>
                  </a:lnTo>
                  <a:lnTo>
                    <a:pt x="504" y="237"/>
                  </a:lnTo>
                  <a:lnTo>
                    <a:pt x="504" y="237"/>
                  </a:lnTo>
                  <a:lnTo>
                    <a:pt x="504" y="237"/>
                  </a:lnTo>
                  <a:lnTo>
                    <a:pt x="499" y="237"/>
                  </a:lnTo>
                  <a:lnTo>
                    <a:pt x="499" y="240"/>
                  </a:lnTo>
                  <a:lnTo>
                    <a:pt x="497" y="240"/>
                  </a:lnTo>
                  <a:lnTo>
                    <a:pt x="497" y="240"/>
                  </a:lnTo>
                  <a:lnTo>
                    <a:pt x="494" y="240"/>
                  </a:lnTo>
                  <a:lnTo>
                    <a:pt x="494" y="242"/>
                  </a:lnTo>
                  <a:lnTo>
                    <a:pt x="492" y="242"/>
                  </a:lnTo>
                  <a:lnTo>
                    <a:pt x="492" y="242"/>
                  </a:lnTo>
                  <a:lnTo>
                    <a:pt x="490" y="242"/>
                  </a:lnTo>
                  <a:lnTo>
                    <a:pt x="490" y="245"/>
                  </a:lnTo>
                  <a:lnTo>
                    <a:pt x="487" y="245"/>
                  </a:lnTo>
                  <a:lnTo>
                    <a:pt x="487" y="245"/>
                  </a:lnTo>
                  <a:lnTo>
                    <a:pt x="485" y="245"/>
                  </a:lnTo>
                  <a:lnTo>
                    <a:pt x="485" y="247"/>
                  </a:lnTo>
                  <a:lnTo>
                    <a:pt x="480" y="247"/>
                  </a:lnTo>
                  <a:lnTo>
                    <a:pt x="480" y="247"/>
                  </a:lnTo>
                  <a:lnTo>
                    <a:pt x="478" y="247"/>
                  </a:lnTo>
                  <a:lnTo>
                    <a:pt x="478" y="249"/>
                  </a:lnTo>
                  <a:lnTo>
                    <a:pt x="475" y="249"/>
                  </a:lnTo>
                  <a:lnTo>
                    <a:pt x="475" y="249"/>
                  </a:lnTo>
                  <a:lnTo>
                    <a:pt x="471" y="249"/>
                  </a:lnTo>
                  <a:lnTo>
                    <a:pt x="471" y="249"/>
                  </a:lnTo>
                  <a:lnTo>
                    <a:pt x="461" y="249"/>
                  </a:lnTo>
                  <a:lnTo>
                    <a:pt x="461" y="249"/>
                  </a:lnTo>
                  <a:lnTo>
                    <a:pt x="456" y="249"/>
                  </a:lnTo>
                  <a:lnTo>
                    <a:pt x="456" y="249"/>
                  </a:lnTo>
                  <a:lnTo>
                    <a:pt x="459" y="249"/>
                  </a:lnTo>
                  <a:lnTo>
                    <a:pt x="459" y="252"/>
                  </a:lnTo>
                  <a:lnTo>
                    <a:pt x="461" y="252"/>
                  </a:lnTo>
                  <a:lnTo>
                    <a:pt x="461" y="254"/>
                  </a:lnTo>
                  <a:lnTo>
                    <a:pt x="459" y="254"/>
                  </a:lnTo>
                  <a:lnTo>
                    <a:pt x="459" y="254"/>
                  </a:lnTo>
                  <a:lnTo>
                    <a:pt x="456" y="254"/>
                  </a:lnTo>
                  <a:lnTo>
                    <a:pt x="456" y="256"/>
                  </a:lnTo>
                  <a:lnTo>
                    <a:pt x="447" y="256"/>
                  </a:lnTo>
                  <a:lnTo>
                    <a:pt x="447" y="256"/>
                  </a:lnTo>
                  <a:lnTo>
                    <a:pt x="447" y="256"/>
                  </a:lnTo>
                  <a:lnTo>
                    <a:pt x="447" y="256"/>
                  </a:lnTo>
                  <a:lnTo>
                    <a:pt x="445" y="256"/>
                  </a:lnTo>
                  <a:lnTo>
                    <a:pt x="445" y="256"/>
                  </a:lnTo>
                  <a:lnTo>
                    <a:pt x="440" y="256"/>
                  </a:lnTo>
                  <a:lnTo>
                    <a:pt x="440" y="259"/>
                  </a:lnTo>
                  <a:lnTo>
                    <a:pt x="442" y="259"/>
                  </a:lnTo>
                  <a:lnTo>
                    <a:pt x="442" y="261"/>
                  </a:lnTo>
                  <a:lnTo>
                    <a:pt x="440" y="261"/>
                  </a:lnTo>
                  <a:lnTo>
                    <a:pt x="440" y="263"/>
                  </a:lnTo>
                  <a:lnTo>
                    <a:pt x="440" y="263"/>
                  </a:lnTo>
                  <a:lnTo>
                    <a:pt x="440" y="266"/>
                  </a:lnTo>
                  <a:lnTo>
                    <a:pt x="437" y="266"/>
                  </a:lnTo>
                  <a:lnTo>
                    <a:pt x="437" y="268"/>
                  </a:lnTo>
                  <a:lnTo>
                    <a:pt x="437" y="268"/>
                  </a:lnTo>
                  <a:lnTo>
                    <a:pt x="437" y="268"/>
                  </a:lnTo>
                  <a:lnTo>
                    <a:pt x="440" y="268"/>
                  </a:lnTo>
                  <a:lnTo>
                    <a:pt x="440" y="271"/>
                  </a:lnTo>
                  <a:lnTo>
                    <a:pt x="437" y="271"/>
                  </a:lnTo>
                  <a:lnTo>
                    <a:pt x="437" y="273"/>
                  </a:lnTo>
                  <a:lnTo>
                    <a:pt x="437" y="273"/>
                  </a:lnTo>
                  <a:lnTo>
                    <a:pt x="437" y="273"/>
                  </a:lnTo>
                  <a:lnTo>
                    <a:pt x="435" y="273"/>
                  </a:lnTo>
                  <a:lnTo>
                    <a:pt x="435" y="275"/>
                  </a:lnTo>
                  <a:lnTo>
                    <a:pt x="433" y="275"/>
                  </a:lnTo>
                  <a:lnTo>
                    <a:pt x="433" y="273"/>
                  </a:lnTo>
                  <a:lnTo>
                    <a:pt x="430" y="273"/>
                  </a:lnTo>
                  <a:lnTo>
                    <a:pt x="430" y="275"/>
                  </a:lnTo>
                  <a:lnTo>
                    <a:pt x="426" y="275"/>
                  </a:lnTo>
                  <a:lnTo>
                    <a:pt x="426" y="275"/>
                  </a:lnTo>
                  <a:lnTo>
                    <a:pt x="419" y="275"/>
                  </a:lnTo>
                  <a:lnTo>
                    <a:pt x="419" y="278"/>
                  </a:lnTo>
                  <a:lnTo>
                    <a:pt x="414" y="278"/>
                  </a:lnTo>
                  <a:lnTo>
                    <a:pt x="414" y="275"/>
                  </a:lnTo>
                  <a:lnTo>
                    <a:pt x="407" y="275"/>
                  </a:lnTo>
                  <a:lnTo>
                    <a:pt x="407" y="278"/>
                  </a:lnTo>
                  <a:lnTo>
                    <a:pt x="402" y="278"/>
                  </a:lnTo>
                  <a:lnTo>
                    <a:pt x="402" y="275"/>
                  </a:lnTo>
                  <a:lnTo>
                    <a:pt x="400" y="275"/>
                  </a:lnTo>
                  <a:lnTo>
                    <a:pt x="400" y="275"/>
                  </a:lnTo>
                  <a:lnTo>
                    <a:pt x="397" y="275"/>
                  </a:lnTo>
                  <a:lnTo>
                    <a:pt x="397" y="273"/>
                  </a:lnTo>
                  <a:lnTo>
                    <a:pt x="397" y="273"/>
                  </a:lnTo>
                  <a:lnTo>
                    <a:pt x="397" y="273"/>
                  </a:lnTo>
                  <a:lnTo>
                    <a:pt x="395" y="273"/>
                  </a:lnTo>
                  <a:lnTo>
                    <a:pt x="395" y="271"/>
                  </a:lnTo>
                  <a:lnTo>
                    <a:pt x="395" y="271"/>
                  </a:lnTo>
                  <a:lnTo>
                    <a:pt x="395" y="271"/>
                  </a:lnTo>
                  <a:lnTo>
                    <a:pt x="392" y="271"/>
                  </a:lnTo>
                  <a:lnTo>
                    <a:pt x="392" y="268"/>
                  </a:lnTo>
                  <a:lnTo>
                    <a:pt x="392" y="268"/>
                  </a:lnTo>
                  <a:lnTo>
                    <a:pt x="392" y="268"/>
                  </a:lnTo>
                  <a:lnTo>
                    <a:pt x="388" y="268"/>
                  </a:lnTo>
                  <a:lnTo>
                    <a:pt x="388" y="266"/>
                  </a:lnTo>
                  <a:lnTo>
                    <a:pt x="383" y="266"/>
                  </a:lnTo>
                  <a:lnTo>
                    <a:pt x="383" y="266"/>
                  </a:lnTo>
                  <a:lnTo>
                    <a:pt x="381" y="266"/>
                  </a:lnTo>
                  <a:lnTo>
                    <a:pt x="381" y="263"/>
                  </a:lnTo>
                  <a:lnTo>
                    <a:pt x="378" y="263"/>
                  </a:lnTo>
                  <a:lnTo>
                    <a:pt x="378" y="263"/>
                  </a:lnTo>
                  <a:lnTo>
                    <a:pt x="378" y="263"/>
                  </a:lnTo>
                  <a:lnTo>
                    <a:pt x="378" y="261"/>
                  </a:lnTo>
                  <a:lnTo>
                    <a:pt x="381" y="261"/>
                  </a:lnTo>
                  <a:lnTo>
                    <a:pt x="381" y="259"/>
                  </a:lnTo>
                  <a:lnTo>
                    <a:pt x="383" y="259"/>
                  </a:lnTo>
                  <a:lnTo>
                    <a:pt x="383" y="259"/>
                  </a:lnTo>
                  <a:lnTo>
                    <a:pt x="388" y="259"/>
                  </a:lnTo>
                  <a:lnTo>
                    <a:pt x="388" y="256"/>
                  </a:lnTo>
                  <a:lnTo>
                    <a:pt x="388" y="256"/>
                  </a:lnTo>
                  <a:lnTo>
                    <a:pt x="388" y="254"/>
                  </a:lnTo>
                  <a:lnTo>
                    <a:pt x="397" y="254"/>
                  </a:lnTo>
                  <a:lnTo>
                    <a:pt x="397" y="254"/>
                  </a:lnTo>
                  <a:lnTo>
                    <a:pt x="404" y="254"/>
                  </a:lnTo>
                  <a:lnTo>
                    <a:pt x="404" y="252"/>
                  </a:lnTo>
                  <a:lnTo>
                    <a:pt x="416" y="252"/>
                  </a:lnTo>
                  <a:lnTo>
                    <a:pt x="416" y="249"/>
                  </a:lnTo>
                  <a:lnTo>
                    <a:pt x="416" y="249"/>
                  </a:lnTo>
                  <a:lnTo>
                    <a:pt x="416" y="249"/>
                  </a:lnTo>
                  <a:lnTo>
                    <a:pt x="414" y="249"/>
                  </a:lnTo>
                  <a:lnTo>
                    <a:pt x="414" y="247"/>
                  </a:lnTo>
                  <a:lnTo>
                    <a:pt x="414" y="247"/>
                  </a:lnTo>
                  <a:lnTo>
                    <a:pt x="414" y="247"/>
                  </a:lnTo>
                  <a:lnTo>
                    <a:pt x="414" y="247"/>
                  </a:lnTo>
                  <a:lnTo>
                    <a:pt x="414" y="245"/>
                  </a:lnTo>
                  <a:lnTo>
                    <a:pt x="414" y="245"/>
                  </a:lnTo>
                  <a:lnTo>
                    <a:pt x="414" y="245"/>
                  </a:lnTo>
                  <a:lnTo>
                    <a:pt x="414" y="245"/>
                  </a:lnTo>
                  <a:lnTo>
                    <a:pt x="414" y="242"/>
                  </a:lnTo>
                  <a:lnTo>
                    <a:pt x="409" y="242"/>
                  </a:lnTo>
                  <a:lnTo>
                    <a:pt x="409" y="242"/>
                  </a:lnTo>
                  <a:lnTo>
                    <a:pt x="407" y="242"/>
                  </a:lnTo>
                  <a:lnTo>
                    <a:pt x="407" y="240"/>
                  </a:lnTo>
                  <a:lnTo>
                    <a:pt x="407" y="240"/>
                  </a:lnTo>
                  <a:lnTo>
                    <a:pt x="407" y="240"/>
                  </a:lnTo>
                  <a:lnTo>
                    <a:pt x="407" y="240"/>
                  </a:lnTo>
                  <a:lnTo>
                    <a:pt x="407" y="237"/>
                  </a:lnTo>
                  <a:lnTo>
                    <a:pt x="409" y="237"/>
                  </a:lnTo>
                  <a:lnTo>
                    <a:pt x="409" y="237"/>
                  </a:lnTo>
                  <a:lnTo>
                    <a:pt x="404" y="237"/>
                  </a:lnTo>
                  <a:lnTo>
                    <a:pt x="404" y="237"/>
                  </a:lnTo>
                  <a:lnTo>
                    <a:pt x="402" y="237"/>
                  </a:lnTo>
                  <a:lnTo>
                    <a:pt x="402" y="235"/>
                  </a:lnTo>
                  <a:lnTo>
                    <a:pt x="397" y="235"/>
                  </a:lnTo>
                  <a:lnTo>
                    <a:pt x="397" y="235"/>
                  </a:lnTo>
                  <a:lnTo>
                    <a:pt x="392" y="235"/>
                  </a:lnTo>
                  <a:lnTo>
                    <a:pt x="392" y="233"/>
                  </a:lnTo>
                  <a:lnTo>
                    <a:pt x="359" y="233"/>
                  </a:lnTo>
                  <a:lnTo>
                    <a:pt x="359" y="233"/>
                  </a:lnTo>
                  <a:lnTo>
                    <a:pt x="355" y="233"/>
                  </a:lnTo>
                  <a:lnTo>
                    <a:pt x="355" y="230"/>
                  </a:lnTo>
                  <a:lnTo>
                    <a:pt x="352" y="230"/>
                  </a:lnTo>
                  <a:lnTo>
                    <a:pt x="352" y="230"/>
                  </a:lnTo>
                  <a:lnTo>
                    <a:pt x="348" y="230"/>
                  </a:lnTo>
                  <a:lnTo>
                    <a:pt x="348" y="228"/>
                  </a:lnTo>
                  <a:lnTo>
                    <a:pt x="340" y="228"/>
                  </a:lnTo>
                  <a:lnTo>
                    <a:pt x="340" y="230"/>
                  </a:lnTo>
                  <a:lnTo>
                    <a:pt x="343" y="230"/>
                  </a:lnTo>
                  <a:lnTo>
                    <a:pt x="343" y="233"/>
                  </a:lnTo>
                  <a:lnTo>
                    <a:pt x="345" y="233"/>
                  </a:lnTo>
                  <a:lnTo>
                    <a:pt x="345" y="233"/>
                  </a:lnTo>
                  <a:lnTo>
                    <a:pt x="348" y="233"/>
                  </a:lnTo>
                  <a:lnTo>
                    <a:pt x="348" y="235"/>
                  </a:lnTo>
                  <a:lnTo>
                    <a:pt x="350" y="235"/>
                  </a:lnTo>
                  <a:lnTo>
                    <a:pt x="350" y="235"/>
                  </a:lnTo>
                  <a:lnTo>
                    <a:pt x="352" y="235"/>
                  </a:lnTo>
                  <a:lnTo>
                    <a:pt x="352" y="237"/>
                  </a:lnTo>
                  <a:lnTo>
                    <a:pt x="357" y="237"/>
                  </a:lnTo>
                  <a:lnTo>
                    <a:pt x="357" y="237"/>
                  </a:lnTo>
                  <a:lnTo>
                    <a:pt x="359" y="237"/>
                  </a:lnTo>
                  <a:lnTo>
                    <a:pt x="359" y="237"/>
                  </a:lnTo>
                  <a:lnTo>
                    <a:pt x="362" y="237"/>
                  </a:lnTo>
                  <a:lnTo>
                    <a:pt x="362" y="240"/>
                  </a:lnTo>
                  <a:lnTo>
                    <a:pt x="362" y="240"/>
                  </a:lnTo>
                  <a:lnTo>
                    <a:pt x="362" y="240"/>
                  </a:lnTo>
                  <a:lnTo>
                    <a:pt x="364" y="240"/>
                  </a:lnTo>
                  <a:lnTo>
                    <a:pt x="364" y="242"/>
                  </a:lnTo>
                  <a:lnTo>
                    <a:pt x="362" y="242"/>
                  </a:lnTo>
                  <a:lnTo>
                    <a:pt x="362" y="247"/>
                  </a:lnTo>
                  <a:lnTo>
                    <a:pt x="364" y="247"/>
                  </a:lnTo>
                  <a:lnTo>
                    <a:pt x="364" y="247"/>
                  </a:lnTo>
                  <a:lnTo>
                    <a:pt x="362" y="247"/>
                  </a:lnTo>
                  <a:lnTo>
                    <a:pt x="362" y="249"/>
                  </a:lnTo>
                  <a:lnTo>
                    <a:pt x="362" y="249"/>
                  </a:lnTo>
                  <a:lnTo>
                    <a:pt x="362" y="249"/>
                  </a:lnTo>
                  <a:lnTo>
                    <a:pt x="359" y="249"/>
                  </a:lnTo>
                  <a:lnTo>
                    <a:pt x="359" y="252"/>
                  </a:lnTo>
                  <a:lnTo>
                    <a:pt x="362" y="252"/>
                  </a:lnTo>
                  <a:lnTo>
                    <a:pt x="362" y="254"/>
                  </a:lnTo>
                  <a:lnTo>
                    <a:pt x="359" y="254"/>
                  </a:lnTo>
                  <a:lnTo>
                    <a:pt x="359" y="256"/>
                  </a:lnTo>
                  <a:lnTo>
                    <a:pt x="359" y="256"/>
                  </a:lnTo>
                  <a:lnTo>
                    <a:pt x="359" y="256"/>
                  </a:lnTo>
                  <a:lnTo>
                    <a:pt x="359" y="256"/>
                  </a:lnTo>
                  <a:lnTo>
                    <a:pt x="359" y="259"/>
                  </a:lnTo>
                  <a:lnTo>
                    <a:pt x="357" y="259"/>
                  </a:lnTo>
                  <a:lnTo>
                    <a:pt x="357" y="259"/>
                  </a:lnTo>
                  <a:lnTo>
                    <a:pt x="357" y="259"/>
                  </a:lnTo>
                  <a:lnTo>
                    <a:pt x="357" y="261"/>
                  </a:lnTo>
                  <a:lnTo>
                    <a:pt x="355" y="261"/>
                  </a:lnTo>
                  <a:lnTo>
                    <a:pt x="355" y="261"/>
                  </a:lnTo>
                  <a:lnTo>
                    <a:pt x="355" y="261"/>
                  </a:lnTo>
                  <a:lnTo>
                    <a:pt x="355" y="263"/>
                  </a:lnTo>
                  <a:lnTo>
                    <a:pt x="352" y="263"/>
                  </a:lnTo>
                  <a:lnTo>
                    <a:pt x="352" y="268"/>
                  </a:lnTo>
                  <a:lnTo>
                    <a:pt x="355" y="268"/>
                  </a:lnTo>
                  <a:lnTo>
                    <a:pt x="355" y="268"/>
                  </a:lnTo>
                  <a:lnTo>
                    <a:pt x="362" y="268"/>
                  </a:lnTo>
                  <a:lnTo>
                    <a:pt x="362" y="271"/>
                  </a:lnTo>
                  <a:lnTo>
                    <a:pt x="364" y="271"/>
                  </a:lnTo>
                  <a:lnTo>
                    <a:pt x="364" y="271"/>
                  </a:lnTo>
                  <a:lnTo>
                    <a:pt x="364" y="271"/>
                  </a:lnTo>
                  <a:lnTo>
                    <a:pt x="364" y="273"/>
                  </a:lnTo>
                  <a:lnTo>
                    <a:pt x="366" y="273"/>
                  </a:lnTo>
                  <a:lnTo>
                    <a:pt x="366" y="273"/>
                  </a:lnTo>
                  <a:lnTo>
                    <a:pt x="366" y="273"/>
                  </a:lnTo>
                  <a:lnTo>
                    <a:pt x="366" y="275"/>
                  </a:lnTo>
                  <a:lnTo>
                    <a:pt x="369" y="275"/>
                  </a:lnTo>
                  <a:lnTo>
                    <a:pt x="369" y="278"/>
                  </a:lnTo>
                  <a:lnTo>
                    <a:pt x="366" y="278"/>
                  </a:lnTo>
                  <a:lnTo>
                    <a:pt x="366" y="278"/>
                  </a:lnTo>
                  <a:lnTo>
                    <a:pt x="366" y="278"/>
                  </a:lnTo>
                  <a:lnTo>
                    <a:pt x="366" y="278"/>
                  </a:lnTo>
                  <a:lnTo>
                    <a:pt x="366" y="278"/>
                  </a:lnTo>
                  <a:lnTo>
                    <a:pt x="366" y="280"/>
                  </a:lnTo>
                  <a:lnTo>
                    <a:pt x="366" y="280"/>
                  </a:lnTo>
                  <a:lnTo>
                    <a:pt x="366" y="282"/>
                  </a:lnTo>
                  <a:lnTo>
                    <a:pt x="366" y="282"/>
                  </a:lnTo>
                  <a:lnTo>
                    <a:pt x="366" y="285"/>
                  </a:lnTo>
                  <a:lnTo>
                    <a:pt x="366" y="285"/>
                  </a:lnTo>
                  <a:lnTo>
                    <a:pt x="366" y="285"/>
                  </a:lnTo>
                  <a:lnTo>
                    <a:pt x="364" y="285"/>
                  </a:lnTo>
                  <a:lnTo>
                    <a:pt x="364" y="287"/>
                  </a:lnTo>
                  <a:lnTo>
                    <a:pt x="364" y="287"/>
                  </a:lnTo>
                  <a:lnTo>
                    <a:pt x="364" y="287"/>
                  </a:lnTo>
                  <a:lnTo>
                    <a:pt x="362" y="287"/>
                  </a:lnTo>
                  <a:lnTo>
                    <a:pt x="362" y="287"/>
                  </a:lnTo>
                  <a:lnTo>
                    <a:pt x="362" y="287"/>
                  </a:lnTo>
                  <a:lnTo>
                    <a:pt x="362" y="290"/>
                  </a:lnTo>
                  <a:lnTo>
                    <a:pt x="359" y="290"/>
                  </a:lnTo>
                  <a:lnTo>
                    <a:pt x="359" y="290"/>
                  </a:lnTo>
                  <a:lnTo>
                    <a:pt x="359" y="290"/>
                  </a:lnTo>
                  <a:lnTo>
                    <a:pt x="359" y="294"/>
                  </a:lnTo>
                  <a:lnTo>
                    <a:pt x="357" y="294"/>
                  </a:lnTo>
                  <a:lnTo>
                    <a:pt x="357" y="294"/>
                  </a:lnTo>
                  <a:lnTo>
                    <a:pt x="357" y="294"/>
                  </a:lnTo>
                  <a:lnTo>
                    <a:pt x="357" y="292"/>
                  </a:lnTo>
                  <a:lnTo>
                    <a:pt x="352" y="292"/>
                  </a:lnTo>
                  <a:lnTo>
                    <a:pt x="352" y="292"/>
                  </a:lnTo>
                  <a:lnTo>
                    <a:pt x="352" y="292"/>
                  </a:lnTo>
                  <a:lnTo>
                    <a:pt x="352" y="290"/>
                  </a:lnTo>
                  <a:lnTo>
                    <a:pt x="350" y="290"/>
                  </a:lnTo>
                  <a:lnTo>
                    <a:pt x="350" y="290"/>
                  </a:lnTo>
                  <a:lnTo>
                    <a:pt x="345" y="290"/>
                  </a:lnTo>
                  <a:lnTo>
                    <a:pt x="345" y="287"/>
                  </a:lnTo>
                  <a:lnTo>
                    <a:pt x="345" y="287"/>
                  </a:lnTo>
                  <a:lnTo>
                    <a:pt x="345" y="287"/>
                  </a:lnTo>
                  <a:lnTo>
                    <a:pt x="331" y="287"/>
                  </a:lnTo>
                  <a:lnTo>
                    <a:pt x="331" y="287"/>
                  </a:lnTo>
                  <a:lnTo>
                    <a:pt x="326" y="287"/>
                  </a:lnTo>
                  <a:lnTo>
                    <a:pt x="326" y="285"/>
                  </a:lnTo>
                  <a:lnTo>
                    <a:pt x="324" y="285"/>
                  </a:lnTo>
                  <a:lnTo>
                    <a:pt x="324" y="285"/>
                  </a:lnTo>
                  <a:lnTo>
                    <a:pt x="319" y="285"/>
                  </a:lnTo>
                  <a:lnTo>
                    <a:pt x="319" y="285"/>
                  </a:lnTo>
                  <a:lnTo>
                    <a:pt x="317" y="285"/>
                  </a:lnTo>
                  <a:lnTo>
                    <a:pt x="317" y="287"/>
                  </a:lnTo>
                  <a:lnTo>
                    <a:pt x="317" y="287"/>
                  </a:lnTo>
                  <a:lnTo>
                    <a:pt x="317" y="287"/>
                  </a:lnTo>
                  <a:lnTo>
                    <a:pt x="314" y="287"/>
                  </a:lnTo>
                  <a:lnTo>
                    <a:pt x="314" y="287"/>
                  </a:lnTo>
                  <a:lnTo>
                    <a:pt x="314" y="287"/>
                  </a:lnTo>
                  <a:lnTo>
                    <a:pt x="314" y="290"/>
                  </a:lnTo>
                  <a:lnTo>
                    <a:pt x="312" y="290"/>
                  </a:lnTo>
                  <a:lnTo>
                    <a:pt x="312" y="290"/>
                  </a:lnTo>
                  <a:lnTo>
                    <a:pt x="310" y="290"/>
                  </a:lnTo>
                  <a:lnTo>
                    <a:pt x="310" y="292"/>
                  </a:lnTo>
                  <a:lnTo>
                    <a:pt x="307" y="292"/>
                  </a:lnTo>
                  <a:lnTo>
                    <a:pt x="307" y="292"/>
                  </a:lnTo>
                  <a:lnTo>
                    <a:pt x="307" y="292"/>
                  </a:lnTo>
                  <a:lnTo>
                    <a:pt x="307" y="294"/>
                  </a:lnTo>
                  <a:lnTo>
                    <a:pt x="305" y="294"/>
                  </a:lnTo>
                  <a:lnTo>
                    <a:pt x="305" y="294"/>
                  </a:lnTo>
                  <a:lnTo>
                    <a:pt x="303" y="294"/>
                  </a:lnTo>
                  <a:lnTo>
                    <a:pt x="303" y="297"/>
                  </a:lnTo>
                  <a:lnTo>
                    <a:pt x="298" y="297"/>
                  </a:lnTo>
                  <a:lnTo>
                    <a:pt x="298" y="297"/>
                  </a:lnTo>
                  <a:lnTo>
                    <a:pt x="291" y="297"/>
                  </a:lnTo>
                  <a:lnTo>
                    <a:pt x="291" y="297"/>
                  </a:lnTo>
                  <a:lnTo>
                    <a:pt x="286" y="297"/>
                  </a:lnTo>
                  <a:lnTo>
                    <a:pt x="286" y="299"/>
                  </a:lnTo>
                  <a:lnTo>
                    <a:pt x="286" y="299"/>
                  </a:lnTo>
                  <a:lnTo>
                    <a:pt x="286" y="299"/>
                  </a:lnTo>
                  <a:lnTo>
                    <a:pt x="284" y="299"/>
                  </a:lnTo>
                  <a:lnTo>
                    <a:pt x="284" y="301"/>
                  </a:lnTo>
                  <a:lnTo>
                    <a:pt x="284" y="301"/>
                  </a:lnTo>
                  <a:lnTo>
                    <a:pt x="284" y="301"/>
                  </a:lnTo>
                  <a:lnTo>
                    <a:pt x="281" y="301"/>
                  </a:lnTo>
                  <a:lnTo>
                    <a:pt x="281" y="304"/>
                  </a:lnTo>
                  <a:lnTo>
                    <a:pt x="279" y="304"/>
                  </a:lnTo>
                  <a:lnTo>
                    <a:pt x="279" y="304"/>
                  </a:lnTo>
                  <a:lnTo>
                    <a:pt x="277" y="304"/>
                  </a:lnTo>
                  <a:lnTo>
                    <a:pt x="277" y="306"/>
                  </a:lnTo>
                  <a:lnTo>
                    <a:pt x="274" y="306"/>
                  </a:lnTo>
                  <a:lnTo>
                    <a:pt x="274" y="306"/>
                  </a:lnTo>
                  <a:lnTo>
                    <a:pt x="269" y="306"/>
                  </a:lnTo>
                  <a:lnTo>
                    <a:pt x="269" y="309"/>
                  </a:lnTo>
                  <a:lnTo>
                    <a:pt x="267" y="309"/>
                  </a:lnTo>
                  <a:lnTo>
                    <a:pt x="267" y="309"/>
                  </a:lnTo>
                  <a:lnTo>
                    <a:pt x="267" y="309"/>
                  </a:lnTo>
                  <a:lnTo>
                    <a:pt x="267" y="316"/>
                  </a:lnTo>
                  <a:lnTo>
                    <a:pt x="267" y="316"/>
                  </a:lnTo>
                  <a:lnTo>
                    <a:pt x="267" y="318"/>
                  </a:lnTo>
                  <a:lnTo>
                    <a:pt x="269" y="318"/>
                  </a:lnTo>
                  <a:lnTo>
                    <a:pt x="269" y="318"/>
                  </a:lnTo>
                  <a:lnTo>
                    <a:pt x="272" y="318"/>
                  </a:lnTo>
                  <a:lnTo>
                    <a:pt x="272" y="318"/>
                  </a:lnTo>
                  <a:lnTo>
                    <a:pt x="272" y="318"/>
                  </a:lnTo>
                  <a:lnTo>
                    <a:pt x="272" y="320"/>
                  </a:lnTo>
                  <a:lnTo>
                    <a:pt x="274" y="320"/>
                  </a:lnTo>
                  <a:lnTo>
                    <a:pt x="274" y="323"/>
                  </a:lnTo>
                  <a:lnTo>
                    <a:pt x="274" y="323"/>
                  </a:lnTo>
                  <a:lnTo>
                    <a:pt x="274" y="323"/>
                  </a:lnTo>
                  <a:lnTo>
                    <a:pt x="277" y="323"/>
                  </a:lnTo>
                  <a:lnTo>
                    <a:pt x="277" y="325"/>
                  </a:lnTo>
                  <a:lnTo>
                    <a:pt x="277" y="325"/>
                  </a:lnTo>
                  <a:lnTo>
                    <a:pt x="277" y="327"/>
                  </a:lnTo>
                  <a:lnTo>
                    <a:pt x="279" y="327"/>
                  </a:lnTo>
                  <a:lnTo>
                    <a:pt x="279" y="327"/>
                  </a:lnTo>
                  <a:lnTo>
                    <a:pt x="279" y="327"/>
                  </a:lnTo>
                  <a:lnTo>
                    <a:pt x="279" y="325"/>
                  </a:lnTo>
                  <a:lnTo>
                    <a:pt x="281" y="325"/>
                  </a:lnTo>
                  <a:lnTo>
                    <a:pt x="281" y="327"/>
                  </a:lnTo>
                  <a:lnTo>
                    <a:pt x="281" y="327"/>
                  </a:lnTo>
                  <a:lnTo>
                    <a:pt x="281" y="327"/>
                  </a:lnTo>
                  <a:lnTo>
                    <a:pt x="272" y="327"/>
                  </a:lnTo>
                  <a:lnTo>
                    <a:pt x="272" y="330"/>
                  </a:lnTo>
                  <a:lnTo>
                    <a:pt x="269" y="330"/>
                  </a:lnTo>
                  <a:lnTo>
                    <a:pt x="269" y="330"/>
                  </a:lnTo>
                  <a:lnTo>
                    <a:pt x="267" y="330"/>
                  </a:lnTo>
                  <a:lnTo>
                    <a:pt x="267" y="332"/>
                  </a:lnTo>
                  <a:lnTo>
                    <a:pt x="267" y="332"/>
                  </a:lnTo>
                  <a:lnTo>
                    <a:pt x="267" y="335"/>
                  </a:lnTo>
                  <a:lnTo>
                    <a:pt x="260" y="335"/>
                  </a:lnTo>
                  <a:lnTo>
                    <a:pt x="260" y="332"/>
                  </a:lnTo>
                  <a:lnTo>
                    <a:pt x="260" y="332"/>
                  </a:lnTo>
                  <a:lnTo>
                    <a:pt x="260" y="332"/>
                  </a:lnTo>
                  <a:lnTo>
                    <a:pt x="253" y="332"/>
                  </a:lnTo>
                  <a:lnTo>
                    <a:pt x="253" y="330"/>
                  </a:lnTo>
                  <a:lnTo>
                    <a:pt x="253" y="330"/>
                  </a:lnTo>
                  <a:lnTo>
                    <a:pt x="253" y="330"/>
                  </a:lnTo>
                  <a:lnTo>
                    <a:pt x="246" y="330"/>
                  </a:lnTo>
                  <a:lnTo>
                    <a:pt x="246" y="327"/>
                  </a:lnTo>
                  <a:lnTo>
                    <a:pt x="241" y="327"/>
                  </a:lnTo>
                  <a:lnTo>
                    <a:pt x="241" y="327"/>
                  </a:lnTo>
                  <a:lnTo>
                    <a:pt x="239" y="327"/>
                  </a:lnTo>
                  <a:lnTo>
                    <a:pt x="239" y="327"/>
                  </a:lnTo>
                  <a:lnTo>
                    <a:pt x="229" y="327"/>
                  </a:lnTo>
                  <a:lnTo>
                    <a:pt x="229" y="325"/>
                  </a:lnTo>
                  <a:lnTo>
                    <a:pt x="227" y="325"/>
                  </a:lnTo>
                  <a:lnTo>
                    <a:pt x="227" y="325"/>
                  </a:lnTo>
                  <a:lnTo>
                    <a:pt x="224" y="325"/>
                  </a:lnTo>
                  <a:lnTo>
                    <a:pt x="224" y="323"/>
                  </a:lnTo>
                  <a:lnTo>
                    <a:pt x="222" y="323"/>
                  </a:lnTo>
                  <a:lnTo>
                    <a:pt x="222" y="320"/>
                  </a:lnTo>
                  <a:lnTo>
                    <a:pt x="217" y="320"/>
                  </a:lnTo>
                  <a:lnTo>
                    <a:pt x="217" y="320"/>
                  </a:lnTo>
                  <a:lnTo>
                    <a:pt x="213" y="320"/>
                  </a:lnTo>
                  <a:lnTo>
                    <a:pt x="213" y="318"/>
                  </a:lnTo>
                  <a:lnTo>
                    <a:pt x="206" y="318"/>
                  </a:lnTo>
                  <a:lnTo>
                    <a:pt x="206" y="318"/>
                  </a:lnTo>
                  <a:lnTo>
                    <a:pt x="203" y="318"/>
                  </a:lnTo>
                  <a:lnTo>
                    <a:pt x="203" y="318"/>
                  </a:lnTo>
                  <a:lnTo>
                    <a:pt x="203" y="318"/>
                  </a:lnTo>
                  <a:lnTo>
                    <a:pt x="203" y="318"/>
                  </a:lnTo>
                  <a:lnTo>
                    <a:pt x="203" y="318"/>
                  </a:lnTo>
                  <a:lnTo>
                    <a:pt x="203" y="325"/>
                  </a:lnTo>
                  <a:lnTo>
                    <a:pt x="201" y="325"/>
                  </a:lnTo>
                  <a:lnTo>
                    <a:pt x="201" y="325"/>
                  </a:lnTo>
                  <a:lnTo>
                    <a:pt x="198" y="325"/>
                  </a:lnTo>
                  <a:lnTo>
                    <a:pt x="198" y="325"/>
                  </a:lnTo>
                  <a:lnTo>
                    <a:pt x="196" y="325"/>
                  </a:lnTo>
                  <a:lnTo>
                    <a:pt x="196" y="327"/>
                  </a:lnTo>
                  <a:lnTo>
                    <a:pt x="196" y="327"/>
                  </a:lnTo>
                  <a:lnTo>
                    <a:pt x="196" y="327"/>
                  </a:lnTo>
                  <a:lnTo>
                    <a:pt x="198" y="327"/>
                  </a:lnTo>
                  <a:lnTo>
                    <a:pt x="198" y="330"/>
                  </a:lnTo>
                  <a:lnTo>
                    <a:pt x="201" y="330"/>
                  </a:lnTo>
                  <a:lnTo>
                    <a:pt x="201" y="332"/>
                  </a:lnTo>
                  <a:lnTo>
                    <a:pt x="203" y="332"/>
                  </a:lnTo>
                  <a:lnTo>
                    <a:pt x="203" y="332"/>
                  </a:lnTo>
                  <a:lnTo>
                    <a:pt x="203" y="332"/>
                  </a:lnTo>
                  <a:lnTo>
                    <a:pt x="203" y="335"/>
                  </a:lnTo>
                  <a:lnTo>
                    <a:pt x="206" y="335"/>
                  </a:lnTo>
                  <a:lnTo>
                    <a:pt x="206" y="335"/>
                  </a:lnTo>
                  <a:lnTo>
                    <a:pt x="206" y="335"/>
                  </a:lnTo>
                  <a:lnTo>
                    <a:pt x="206" y="337"/>
                  </a:lnTo>
                  <a:lnTo>
                    <a:pt x="208" y="337"/>
                  </a:lnTo>
                  <a:lnTo>
                    <a:pt x="208" y="337"/>
                  </a:lnTo>
                  <a:lnTo>
                    <a:pt x="208" y="337"/>
                  </a:lnTo>
                  <a:lnTo>
                    <a:pt x="208" y="337"/>
                  </a:lnTo>
                  <a:lnTo>
                    <a:pt x="210" y="337"/>
                  </a:lnTo>
                  <a:lnTo>
                    <a:pt x="210" y="339"/>
                  </a:lnTo>
                  <a:lnTo>
                    <a:pt x="213" y="339"/>
                  </a:lnTo>
                  <a:lnTo>
                    <a:pt x="213" y="339"/>
                  </a:lnTo>
                  <a:lnTo>
                    <a:pt x="217" y="339"/>
                  </a:lnTo>
                  <a:lnTo>
                    <a:pt x="217" y="339"/>
                  </a:lnTo>
                  <a:lnTo>
                    <a:pt x="220" y="339"/>
                  </a:lnTo>
                  <a:lnTo>
                    <a:pt x="220" y="339"/>
                  </a:lnTo>
                  <a:lnTo>
                    <a:pt x="222" y="339"/>
                  </a:lnTo>
                  <a:lnTo>
                    <a:pt x="222" y="337"/>
                  </a:lnTo>
                  <a:lnTo>
                    <a:pt x="224" y="337"/>
                  </a:lnTo>
                  <a:lnTo>
                    <a:pt x="224" y="339"/>
                  </a:lnTo>
                  <a:lnTo>
                    <a:pt x="227" y="339"/>
                  </a:lnTo>
                  <a:lnTo>
                    <a:pt x="227" y="342"/>
                  </a:lnTo>
                  <a:lnTo>
                    <a:pt x="227" y="342"/>
                  </a:lnTo>
                  <a:lnTo>
                    <a:pt x="227" y="342"/>
                  </a:lnTo>
                  <a:lnTo>
                    <a:pt x="227" y="342"/>
                  </a:lnTo>
                  <a:lnTo>
                    <a:pt x="227" y="344"/>
                  </a:lnTo>
                  <a:lnTo>
                    <a:pt x="227" y="344"/>
                  </a:lnTo>
                  <a:lnTo>
                    <a:pt x="227" y="346"/>
                  </a:lnTo>
                  <a:lnTo>
                    <a:pt x="229" y="346"/>
                  </a:lnTo>
                  <a:lnTo>
                    <a:pt x="229" y="346"/>
                  </a:lnTo>
                  <a:lnTo>
                    <a:pt x="232" y="346"/>
                  </a:lnTo>
                  <a:lnTo>
                    <a:pt x="232" y="349"/>
                  </a:lnTo>
                  <a:lnTo>
                    <a:pt x="229" y="349"/>
                  </a:lnTo>
                  <a:lnTo>
                    <a:pt x="229" y="349"/>
                  </a:lnTo>
                  <a:lnTo>
                    <a:pt x="227" y="349"/>
                  </a:lnTo>
                  <a:lnTo>
                    <a:pt x="227" y="351"/>
                  </a:lnTo>
                  <a:lnTo>
                    <a:pt x="222" y="351"/>
                  </a:lnTo>
                  <a:lnTo>
                    <a:pt x="222" y="354"/>
                  </a:lnTo>
                  <a:lnTo>
                    <a:pt x="220" y="354"/>
                  </a:lnTo>
                  <a:lnTo>
                    <a:pt x="220" y="354"/>
                  </a:lnTo>
                  <a:lnTo>
                    <a:pt x="217" y="354"/>
                  </a:lnTo>
                  <a:lnTo>
                    <a:pt x="217" y="354"/>
                  </a:lnTo>
                  <a:lnTo>
                    <a:pt x="213" y="354"/>
                  </a:lnTo>
                  <a:lnTo>
                    <a:pt x="213" y="351"/>
                  </a:lnTo>
                  <a:lnTo>
                    <a:pt x="201" y="351"/>
                  </a:lnTo>
                  <a:lnTo>
                    <a:pt x="201" y="349"/>
                  </a:lnTo>
                  <a:lnTo>
                    <a:pt x="198" y="349"/>
                  </a:lnTo>
                  <a:lnTo>
                    <a:pt x="198" y="349"/>
                  </a:lnTo>
                  <a:lnTo>
                    <a:pt x="194" y="349"/>
                  </a:lnTo>
                  <a:lnTo>
                    <a:pt x="194" y="346"/>
                  </a:lnTo>
                  <a:lnTo>
                    <a:pt x="194" y="346"/>
                  </a:lnTo>
                  <a:lnTo>
                    <a:pt x="194" y="346"/>
                  </a:lnTo>
                  <a:lnTo>
                    <a:pt x="191" y="346"/>
                  </a:lnTo>
                  <a:lnTo>
                    <a:pt x="191" y="344"/>
                  </a:lnTo>
                  <a:lnTo>
                    <a:pt x="191" y="344"/>
                  </a:lnTo>
                  <a:lnTo>
                    <a:pt x="191" y="344"/>
                  </a:lnTo>
                  <a:lnTo>
                    <a:pt x="189" y="344"/>
                  </a:lnTo>
                  <a:lnTo>
                    <a:pt x="189" y="342"/>
                  </a:lnTo>
                  <a:lnTo>
                    <a:pt x="187" y="342"/>
                  </a:lnTo>
                  <a:lnTo>
                    <a:pt x="187" y="344"/>
                  </a:lnTo>
                  <a:lnTo>
                    <a:pt x="187" y="344"/>
                  </a:lnTo>
                  <a:lnTo>
                    <a:pt x="187" y="342"/>
                  </a:lnTo>
                  <a:lnTo>
                    <a:pt x="187" y="342"/>
                  </a:lnTo>
                  <a:lnTo>
                    <a:pt x="187" y="339"/>
                  </a:lnTo>
                  <a:lnTo>
                    <a:pt x="187" y="339"/>
                  </a:lnTo>
                  <a:lnTo>
                    <a:pt x="187" y="337"/>
                  </a:lnTo>
                  <a:lnTo>
                    <a:pt x="184" y="337"/>
                  </a:lnTo>
                  <a:lnTo>
                    <a:pt x="184" y="339"/>
                  </a:lnTo>
                  <a:lnTo>
                    <a:pt x="184" y="339"/>
                  </a:lnTo>
                  <a:lnTo>
                    <a:pt x="184" y="339"/>
                  </a:lnTo>
                  <a:lnTo>
                    <a:pt x="182" y="339"/>
                  </a:lnTo>
                  <a:lnTo>
                    <a:pt x="182" y="337"/>
                  </a:lnTo>
                  <a:lnTo>
                    <a:pt x="179" y="337"/>
                  </a:lnTo>
                  <a:lnTo>
                    <a:pt x="179" y="339"/>
                  </a:lnTo>
                  <a:lnTo>
                    <a:pt x="179" y="339"/>
                  </a:lnTo>
                  <a:lnTo>
                    <a:pt x="179" y="337"/>
                  </a:lnTo>
                  <a:lnTo>
                    <a:pt x="175" y="337"/>
                  </a:lnTo>
                  <a:lnTo>
                    <a:pt x="175" y="339"/>
                  </a:lnTo>
                  <a:lnTo>
                    <a:pt x="177" y="339"/>
                  </a:lnTo>
                  <a:lnTo>
                    <a:pt x="177" y="339"/>
                  </a:lnTo>
                  <a:lnTo>
                    <a:pt x="172" y="339"/>
                  </a:lnTo>
                  <a:lnTo>
                    <a:pt x="172" y="339"/>
                  </a:lnTo>
                  <a:lnTo>
                    <a:pt x="172" y="339"/>
                  </a:lnTo>
                  <a:lnTo>
                    <a:pt x="172" y="337"/>
                  </a:lnTo>
                  <a:lnTo>
                    <a:pt x="170" y="337"/>
                  </a:lnTo>
                  <a:lnTo>
                    <a:pt x="170" y="339"/>
                  </a:lnTo>
                  <a:lnTo>
                    <a:pt x="168" y="339"/>
                  </a:lnTo>
                  <a:lnTo>
                    <a:pt x="168" y="337"/>
                  </a:lnTo>
                  <a:lnTo>
                    <a:pt x="168" y="337"/>
                  </a:lnTo>
                  <a:lnTo>
                    <a:pt x="168" y="337"/>
                  </a:lnTo>
                  <a:lnTo>
                    <a:pt x="168" y="337"/>
                  </a:lnTo>
                  <a:lnTo>
                    <a:pt x="168" y="337"/>
                  </a:lnTo>
                  <a:lnTo>
                    <a:pt x="165" y="337"/>
                  </a:lnTo>
                  <a:lnTo>
                    <a:pt x="165" y="337"/>
                  </a:lnTo>
                  <a:lnTo>
                    <a:pt x="165" y="337"/>
                  </a:lnTo>
                  <a:lnTo>
                    <a:pt x="165" y="335"/>
                  </a:lnTo>
                  <a:lnTo>
                    <a:pt x="165" y="335"/>
                  </a:lnTo>
                  <a:lnTo>
                    <a:pt x="165" y="335"/>
                  </a:lnTo>
                  <a:lnTo>
                    <a:pt x="165" y="335"/>
                  </a:lnTo>
                  <a:lnTo>
                    <a:pt x="165" y="332"/>
                  </a:lnTo>
                  <a:lnTo>
                    <a:pt x="165" y="332"/>
                  </a:lnTo>
                  <a:lnTo>
                    <a:pt x="165" y="330"/>
                  </a:lnTo>
                  <a:lnTo>
                    <a:pt x="168" y="330"/>
                  </a:lnTo>
                  <a:lnTo>
                    <a:pt x="168" y="327"/>
                  </a:lnTo>
                  <a:lnTo>
                    <a:pt x="165" y="327"/>
                  </a:lnTo>
                  <a:lnTo>
                    <a:pt x="165" y="327"/>
                  </a:lnTo>
                  <a:lnTo>
                    <a:pt x="165" y="327"/>
                  </a:lnTo>
                  <a:lnTo>
                    <a:pt x="165" y="325"/>
                  </a:lnTo>
                  <a:lnTo>
                    <a:pt x="163" y="325"/>
                  </a:lnTo>
                  <a:lnTo>
                    <a:pt x="163" y="325"/>
                  </a:lnTo>
                  <a:lnTo>
                    <a:pt x="163" y="325"/>
                  </a:lnTo>
                  <a:lnTo>
                    <a:pt x="163" y="323"/>
                  </a:lnTo>
                  <a:lnTo>
                    <a:pt x="161" y="323"/>
                  </a:lnTo>
                  <a:lnTo>
                    <a:pt x="161" y="320"/>
                  </a:lnTo>
                  <a:lnTo>
                    <a:pt x="161" y="320"/>
                  </a:lnTo>
                  <a:lnTo>
                    <a:pt x="161" y="320"/>
                  </a:lnTo>
                  <a:lnTo>
                    <a:pt x="158" y="320"/>
                  </a:lnTo>
                  <a:lnTo>
                    <a:pt x="158" y="318"/>
                  </a:lnTo>
                  <a:lnTo>
                    <a:pt x="161" y="318"/>
                  </a:lnTo>
                  <a:lnTo>
                    <a:pt x="161" y="318"/>
                  </a:lnTo>
                  <a:lnTo>
                    <a:pt x="158" y="318"/>
                  </a:lnTo>
                  <a:lnTo>
                    <a:pt x="158" y="318"/>
                  </a:lnTo>
                  <a:lnTo>
                    <a:pt x="156" y="318"/>
                  </a:lnTo>
                  <a:lnTo>
                    <a:pt x="156" y="316"/>
                  </a:lnTo>
                  <a:lnTo>
                    <a:pt x="153" y="316"/>
                  </a:lnTo>
                  <a:lnTo>
                    <a:pt x="153" y="313"/>
                  </a:lnTo>
                  <a:lnTo>
                    <a:pt x="156" y="313"/>
                  </a:lnTo>
                  <a:lnTo>
                    <a:pt x="156" y="313"/>
                  </a:lnTo>
                  <a:lnTo>
                    <a:pt x="158" y="313"/>
                  </a:lnTo>
                  <a:lnTo>
                    <a:pt x="158" y="311"/>
                  </a:lnTo>
                  <a:lnTo>
                    <a:pt x="158" y="311"/>
                  </a:lnTo>
                  <a:lnTo>
                    <a:pt x="158" y="311"/>
                  </a:lnTo>
                  <a:lnTo>
                    <a:pt x="161" y="311"/>
                  </a:lnTo>
                  <a:lnTo>
                    <a:pt x="161" y="309"/>
                  </a:lnTo>
                  <a:lnTo>
                    <a:pt x="161" y="309"/>
                  </a:lnTo>
                  <a:lnTo>
                    <a:pt x="161" y="309"/>
                  </a:lnTo>
                  <a:lnTo>
                    <a:pt x="163" y="309"/>
                  </a:lnTo>
                  <a:lnTo>
                    <a:pt x="163" y="309"/>
                  </a:lnTo>
                  <a:lnTo>
                    <a:pt x="163" y="309"/>
                  </a:lnTo>
                  <a:lnTo>
                    <a:pt x="163" y="306"/>
                  </a:lnTo>
                  <a:lnTo>
                    <a:pt x="165" y="306"/>
                  </a:lnTo>
                  <a:lnTo>
                    <a:pt x="165" y="306"/>
                  </a:lnTo>
                  <a:lnTo>
                    <a:pt x="165" y="306"/>
                  </a:lnTo>
                  <a:lnTo>
                    <a:pt x="165" y="304"/>
                  </a:lnTo>
                  <a:lnTo>
                    <a:pt x="163" y="304"/>
                  </a:lnTo>
                  <a:lnTo>
                    <a:pt x="163" y="301"/>
                  </a:lnTo>
                  <a:lnTo>
                    <a:pt x="163" y="301"/>
                  </a:lnTo>
                  <a:lnTo>
                    <a:pt x="163" y="299"/>
                  </a:lnTo>
                  <a:lnTo>
                    <a:pt x="161" y="299"/>
                  </a:lnTo>
                  <a:lnTo>
                    <a:pt x="161" y="297"/>
                  </a:lnTo>
                  <a:lnTo>
                    <a:pt x="158" y="297"/>
                  </a:lnTo>
                  <a:lnTo>
                    <a:pt x="158" y="297"/>
                  </a:lnTo>
                  <a:lnTo>
                    <a:pt x="156" y="297"/>
                  </a:lnTo>
                  <a:lnTo>
                    <a:pt x="156" y="297"/>
                  </a:lnTo>
                  <a:lnTo>
                    <a:pt x="153" y="297"/>
                  </a:lnTo>
                  <a:lnTo>
                    <a:pt x="153" y="294"/>
                  </a:lnTo>
                  <a:lnTo>
                    <a:pt x="151" y="294"/>
                  </a:lnTo>
                  <a:lnTo>
                    <a:pt x="151" y="294"/>
                  </a:lnTo>
                  <a:lnTo>
                    <a:pt x="151" y="294"/>
                  </a:lnTo>
                  <a:lnTo>
                    <a:pt x="151" y="292"/>
                  </a:lnTo>
                  <a:lnTo>
                    <a:pt x="146" y="292"/>
                  </a:lnTo>
                  <a:lnTo>
                    <a:pt x="146" y="292"/>
                  </a:lnTo>
                  <a:lnTo>
                    <a:pt x="144" y="292"/>
                  </a:lnTo>
                  <a:lnTo>
                    <a:pt x="144" y="290"/>
                  </a:lnTo>
                  <a:lnTo>
                    <a:pt x="142" y="290"/>
                  </a:lnTo>
                  <a:lnTo>
                    <a:pt x="142" y="290"/>
                  </a:lnTo>
                  <a:lnTo>
                    <a:pt x="142" y="290"/>
                  </a:lnTo>
                  <a:lnTo>
                    <a:pt x="142" y="287"/>
                  </a:lnTo>
                  <a:lnTo>
                    <a:pt x="139" y="287"/>
                  </a:lnTo>
                  <a:lnTo>
                    <a:pt x="139" y="287"/>
                  </a:lnTo>
                  <a:lnTo>
                    <a:pt x="139" y="287"/>
                  </a:lnTo>
                  <a:lnTo>
                    <a:pt x="139" y="287"/>
                  </a:lnTo>
                  <a:lnTo>
                    <a:pt x="137" y="287"/>
                  </a:lnTo>
                  <a:lnTo>
                    <a:pt x="137" y="287"/>
                  </a:lnTo>
                  <a:lnTo>
                    <a:pt x="137" y="287"/>
                  </a:lnTo>
                  <a:lnTo>
                    <a:pt x="137" y="287"/>
                  </a:lnTo>
                  <a:lnTo>
                    <a:pt x="134" y="287"/>
                  </a:lnTo>
                  <a:lnTo>
                    <a:pt x="134" y="285"/>
                  </a:lnTo>
                  <a:lnTo>
                    <a:pt x="134" y="285"/>
                  </a:lnTo>
                  <a:lnTo>
                    <a:pt x="134" y="285"/>
                  </a:lnTo>
                  <a:lnTo>
                    <a:pt x="132" y="285"/>
                  </a:lnTo>
                  <a:lnTo>
                    <a:pt x="132" y="282"/>
                  </a:lnTo>
                  <a:lnTo>
                    <a:pt x="132" y="282"/>
                  </a:lnTo>
                  <a:lnTo>
                    <a:pt x="132" y="282"/>
                  </a:lnTo>
                  <a:lnTo>
                    <a:pt x="130" y="282"/>
                  </a:lnTo>
                  <a:lnTo>
                    <a:pt x="130" y="280"/>
                  </a:lnTo>
                  <a:lnTo>
                    <a:pt x="127" y="280"/>
                  </a:lnTo>
                  <a:lnTo>
                    <a:pt x="127" y="280"/>
                  </a:lnTo>
                  <a:lnTo>
                    <a:pt x="123" y="280"/>
                  </a:lnTo>
                  <a:lnTo>
                    <a:pt x="123" y="278"/>
                  </a:lnTo>
                  <a:lnTo>
                    <a:pt x="120" y="278"/>
                  </a:lnTo>
                  <a:lnTo>
                    <a:pt x="120" y="278"/>
                  </a:lnTo>
                  <a:lnTo>
                    <a:pt x="116" y="278"/>
                  </a:lnTo>
                  <a:lnTo>
                    <a:pt x="116" y="278"/>
                  </a:lnTo>
                  <a:lnTo>
                    <a:pt x="116" y="278"/>
                  </a:lnTo>
                  <a:lnTo>
                    <a:pt x="116" y="275"/>
                  </a:lnTo>
                  <a:lnTo>
                    <a:pt x="113" y="275"/>
                  </a:lnTo>
                  <a:lnTo>
                    <a:pt x="113" y="273"/>
                  </a:lnTo>
                  <a:lnTo>
                    <a:pt x="116" y="273"/>
                  </a:lnTo>
                  <a:lnTo>
                    <a:pt x="116" y="271"/>
                  </a:lnTo>
                  <a:lnTo>
                    <a:pt x="118" y="271"/>
                  </a:lnTo>
                  <a:lnTo>
                    <a:pt x="118" y="273"/>
                  </a:lnTo>
                  <a:lnTo>
                    <a:pt x="118" y="273"/>
                  </a:lnTo>
                  <a:lnTo>
                    <a:pt x="118" y="273"/>
                  </a:lnTo>
                  <a:lnTo>
                    <a:pt x="118" y="273"/>
                  </a:lnTo>
                  <a:lnTo>
                    <a:pt x="118" y="275"/>
                  </a:lnTo>
                  <a:lnTo>
                    <a:pt x="120" y="275"/>
                  </a:lnTo>
                  <a:lnTo>
                    <a:pt x="120" y="275"/>
                  </a:lnTo>
                  <a:lnTo>
                    <a:pt x="123" y="275"/>
                  </a:lnTo>
                  <a:lnTo>
                    <a:pt x="123" y="278"/>
                  </a:lnTo>
                  <a:lnTo>
                    <a:pt x="125" y="278"/>
                  </a:lnTo>
                  <a:lnTo>
                    <a:pt x="125" y="278"/>
                  </a:lnTo>
                  <a:lnTo>
                    <a:pt x="127" y="278"/>
                  </a:lnTo>
                  <a:lnTo>
                    <a:pt x="127" y="278"/>
                  </a:lnTo>
                  <a:lnTo>
                    <a:pt x="130" y="278"/>
                  </a:lnTo>
                  <a:lnTo>
                    <a:pt x="130" y="280"/>
                  </a:lnTo>
                  <a:lnTo>
                    <a:pt x="134" y="280"/>
                  </a:lnTo>
                  <a:lnTo>
                    <a:pt x="134" y="280"/>
                  </a:lnTo>
                  <a:lnTo>
                    <a:pt x="137" y="280"/>
                  </a:lnTo>
                  <a:lnTo>
                    <a:pt x="137" y="278"/>
                  </a:lnTo>
                  <a:lnTo>
                    <a:pt x="137" y="278"/>
                  </a:lnTo>
                  <a:lnTo>
                    <a:pt x="137" y="278"/>
                  </a:lnTo>
                  <a:lnTo>
                    <a:pt x="139" y="278"/>
                  </a:lnTo>
                  <a:lnTo>
                    <a:pt x="139" y="280"/>
                  </a:lnTo>
                  <a:lnTo>
                    <a:pt x="139" y="280"/>
                  </a:lnTo>
                  <a:lnTo>
                    <a:pt x="139" y="280"/>
                  </a:lnTo>
                  <a:lnTo>
                    <a:pt x="149" y="280"/>
                  </a:lnTo>
                  <a:lnTo>
                    <a:pt x="149" y="282"/>
                  </a:lnTo>
                  <a:lnTo>
                    <a:pt x="151" y="282"/>
                  </a:lnTo>
                  <a:lnTo>
                    <a:pt x="151" y="282"/>
                  </a:lnTo>
                  <a:lnTo>
                    <a:pt x="151" y="282"/>
                  </a:lnTo>
                  <a:lnTo>
                    <a:pt x="151" y="285"/>
                  </a:lnTo>
                  <a:lnTo>
                    <a:pt x="153" y="285"/>
                  </a:lnTo>
                  <a:lnTo>
                    <a:pt x="153" y="285"/>
                  </a:lnTo>
                  <a:lnTo>
                    <a:pt x="156" y="285"/>
                  </a:lnTo>
                  <a:lnTo>
                    <a:pt x="156" y="285"/>
                  </a:lnTo>
                  <a:lnTo>
                    <a:pt x="158" y="285"/>
                  </a:lnTo>
                  <a:lnTo>
                    <a:pt x="158" y="282"/>
                  </a:lnTo>
                  <a:lnTo>
                    <a:pt x="163" y="282"/>
                  </a:lnTo>
                  <a:lnTo>
                    <a:pt x="163" y="285"/>
                  </a:lnTo>
                  <a:lnTo>
                    <a:pt x="165" y="285"/>
                  </a:lnTo>
                  <a:lnTo>
                    <a:pt x="165" y="285"/>
                  </a:lnTo>
                  <a:lnTo>
                    <a:pt x="168" y="285"/>
                  </a:lnTo>
                  <a:lnTo>
                    <a:pt x="168" y="287"/>
                  </a:lnTo>
                  <a:lnTo>
                    <a:pt x="172" y="287"/>
                  </a:lnTo>
                  <a:lnTo>
                    <a:pt x="172" y="287"/>
                  </a:lnTo>
                  <a:lnTo>
                    <a:pt x="177" y="287"/>
                  </a:lnTo>
                  <a:lnTo>
                    <a:pt x="177" y="290"/>
                  </a:lnTo>
                  <a:lnTo>
                    <a:pt x="187" y="290"/>
                  </a:lnTo>
                  <a:lnTo>
                    <a:pt x="187" y="290"/>
                  </a:lnTo>
                  <a:lnTo>
                    <a:pt x="196" y="290"/>
                  </a:lnTo>
                  <a:lnTo>
                    <a:pt x="196" y="292"/>
                  </a:lnTo>
                  <a:lnTo>
                    <a:pt x="208" y="292"/>
                  </a:lnTo>
                  <a:lnTo>
                    <a:pt x="208" y="292"/>
                  </a:lnTo>
                  <a:lnTo>
                    <a:pt x="213" y="292"/>
                  </a:lnTo>
                  <a:lnTo>
                    <a:pt x="213" y="294"/>
                  </a:lnTo>
                  <a:lnTo>
                    <a:pt x="217" y="294"/>
                  </a:lnTo>
                  <a:lnTo>
                    <a:pt x="217" y="294"/>
                  </a:lnTo>
                  <a:lnTo>
                    <a:pt x="220" y="294"/>
                  </a:lnTo>
                  <a:lnTo>
                    <a:pt x="220" y="297"/>
                  </a:lnTo>
                  <a:lnTo>
                    <a:pt x="227" y="297"/>
                  </a:lnTo>
                  <a:lnTo>
                    <a:pt x="227" y="297"/>
                  </a:lnTo>
                  <a:lnTo>
                    <a:pt x="248" y="297"/>
                  </a:lnTo>
                  <a:lnTo>
                    <a:pt x="248" y="297"/>
                  </a:lnTo>
                  <a:lnTo>
                    <a:pt x="255" y="297"/>
                  </a:lnTo>
                  <a:lnTo>
                    <a:pt x="255" y="294"/>
                  </a:lnTo>
                  <a:lnTo>
                    <a:pt x="260" y="294"/>
                  </a:lnTo>
                  <a:lnTo>
                    <a:pt x="260" y="294"/>
                  </a:lnTo>
                  <a:lnTo>
                    <a:pt x="267" y="294"/>
                  </a:lnTo>
                  <a:lnTo>
                    <a:pt x="267" y="292"/>
                  </a:lnTo>
                  <a:lnTo>
                    <a:pt x="272" y="292"/>
                  </a:lnTo>
                  <a:lnTo>
                    <a:pt x="272" y="292"/>
                  </a:lnTo>
                  <a:lnTo>
                    <a:pt x="274" y="292"/>
                  </a:lnTo>
                  <a:lnTo>
                    <a:pt x="274" y="290"/>
                  </a:lnTo>
                  <a:lnTo>
                    <a:pt x="277" y="290"/>
                  </a:lnTo>
                  <a:lnTo>
                    <a:pt x="277" y="290"/>
                  </a:lnTo>
                  <a:lnTo>
                    <a:pt x="279" y="290"/>
                  </a:lnTo>
                  <a:lnTo>
                    <a:pt x="279" y="287"/>
                  </a:lnTo>
                  <a:lnTo>
                    <a:pt x="284" y="287"/>
                  </a:lnTo>
                  <a:lnTo>
                    <a:pt x="284" y="287"/>
                  </a:lnTo>
                  <a:lnTo>
                    <a:pt x="286" y="287"/>
                  </a:lnTo>
                  <a:lnTo>
                    <a:pt x="286" y="287"/>
                  </a:lnTo>
                  <a:lnTo>
                    <a:pt x="286" y="287"/>
                  </a:lnTo>
                  <a:lnTo>
                    <a:pt x="286" y="285"/>
                  </a:lnTo>
                  <a:lnTo>
                    <a:pt x="286" y="285"/>
                  </a:lnTo>
                  <a:lnTo>
                    <a:pt x="286" y="287"/>
                  </a:lnTo>
                  <a:lnTo>
                    <a:pt x="288" y="287"/>
                  </a:lnTo>
                  <a:lnTo>
                    <a:pt x="288" y="285"/>
                  </a:lnTo>
                  <a:lnTo>
                    <a:pt x="288" y="285"/>
                  </a:lnTo>
                  <a:lnTo>
                    <a:pt x="288" y="282"/>
                  </a:lnTo>
                  <a:lnTo>
                    <a:pt x="291" y="282"/>
                  </a:lnTo>
                  <a:lnTo>
                    <a:pt x="291" y="282"/>
                  </a:lnTo>
                  <a:lnTo>
                    <a:pt x="293" y="282"/>
                  </a:lnTo>
                  <a:lnTo>
                    <a:pt x="293" y="280"/>
                  </a:lnTo>
                  <a:lnTo>
                    <a:pt x="293" y="280"/>
                  </a:lnTo>
                  <a:lnTo>
                    <a:pt x="293" y="280"/>
                  </a:lnTo>
                  <a:lnTo>
                    <a:pt x="298" y="280"/>
                  </a:lnTo>
                  <a:lnTo>
                    <a:pt x="298" y="278"/>
                  </a:lnTo>
                  <a:lnTo>
                    <a:pt x="298" y="278"/>
                  </a:lnTo>
                  <a:lnTo>
                    <a:pt x="298" y="278"/>
                  </a:lnTo>
                  <a:lnTo>
                    <a:pt x="300" y="278"/>
                  </a:lnTo>
                  <a:lnTo>
                    <a:pt x="300" y="275"/>
                  </a:lnTo>
                  <a:lnTo>
                    <a:pt x="300" y="275"/>
                  </a:lnTo>
                  <a:lnTo>
                    <a:pt x="300" y="273"/>
                  </a:lnTo>
                  <a:lnTo>
                    <a:pt x="303" y="273"/>
                  </a:lnTo>
                  <a:lnTo>
                    <a:pt x="303" y="271"/>
                  </a:lnTo>
                  <a:lnTo>
                    <a:pt x="303" y="271"/>
                  </a:lnTo>
                  <a:lnTo>
                    <a:pt x="303" y="268"/>
                  </a:lnTo>
                  <a:lnTo>
                    <a:pt x="300" y="268"/>
                  </a:lnTo>
                  <a:lnTo>
                    <a:pt x="300" y="268"/>
                  </a:lnTo>
                  <a:lnTo>
                    <a:pt x="303" y="268"/>
                  </a:lnTo>
                  <a:lnTo>
                    <a:pt x="303" y="268"/>
                  </a:lnTo>
                  <a:lnTo>
                    <a:pt x="300" y="268"/>
                  </a:lnTo>
                  <a:lnTo>
                    <a:pt x="300" y="266"/>
                  </a:lnTo>
                  <a:lnTo>
                    <a:pt x="298" y="266"/>
                  </a:lnTo>
                  <a:lnTo>
                    <a:pt x="298" y="261"/>
                  </a:lnTo>
                  <a:lnTo>
                    <a:pt x="295" y="261"/>
                  </a:lnTo>
                  <a:lnTo>
                    <a:pt x="295" y="259"/>
                  </a:lnTo>
                  <a:lnTo>
                    <a:pt x="295" y="259"/>
                  </a:lnTo>
                  <a:lnTo>
                    <a:pt x="295" y="256"/>
                  </a:lnTo>
                  <a:lnTo>
                    <a:pt x="295" y="256"/>
                  </a:lnTo>
                  <a:lnTo>
                    <a:pt x="295" y="254"/>
                  </a:lnTo>
                  <a:lnTo>
                    <a:pt x="293" y="254"/>
                  </a:lnTo>
                  <a:lnTo>
                    <a:pt x="293" y="254"/>
                  </a:lnTo>
                  <a:lnTo>
                    <a:pt x="288" y="254"/>
                  </a:lnTo>
                  <a:lnTo>
                    <a:pt x="288" y="252"/>
                  </a:lnTo>
                  <a:lnTo>
                    <a:pt x="288" y="252"/>
                  </a:lnTo>
                  <a:lnTo>
                    <a:pt x="288" y="252"/>
                  </a:lnTo>
                  <a:lnTo>
                    <a:pt x="281" y="252"/>
                  </a:lnTo>
                  <a:lnTo>
                    <a:pt x="281" y="252"/>
                  </a:lnTo>
                  <a:lnTo>
                    <a:pt x="281" y="252"/>
                  </a:lnTo>
                  <a:lnTo>
                    <a:pt x="281" y="249"/>
                  </a:lnTo>
                  <a:lnTo>
                    <a:pt x="279" y="249"/>
                  </a:lnTo>
                  <a:lnTo>
                    <a:pt x="279" y="249"/>
                  </a:lnTo>
                  <a:lnTo>
                    <a:pt x="274" y="249"/>
                  </a:lnTo>
                  <a:lnTo>
                    <a:pt x="274" y="247"/>
                  </a:lnTo>
                  <a:lnTo>
                    <a:pt x="272" y="247"/>
                  </a:lnTo>
                  <a:lnTo>
                    <a:pt x="272" y="247"/>
                  </a:lnTo>
                  <a:lnTo>
                    <a:pt x="272" y="247"/>
                  </a:lnTo>
                  <a:lnTo>
                    <a:pt x="272" y="245"/>
                  </a:lnTo>
                  <a:lnTo>
                    <a:pt x="272" y="245"/>
                  </a:lnTo>
                  <a:lnTo>
                    <a:pt x="272" y="245"/>
                  </a:lnTo>
                  <a:lnTo>
                    <a:pt x="269" y="245"/>
                  </a:lnTo>
                  <a:lnTo>
                    <a:pt x="269" y="242"/>
                  </a:lnTo>
                  <a:lnTo>
                    <a:pt x="267" y="242"/>
                  </a:lnTo>
                  <a:lnTo>
                    <a:pt x="267" y="245"/>
                  </a:lnTo>
                  <a:lnTo>
                    <a:pt x="267" y="245"/>
                  </a:lnTo>
                  <a:lnTo>
                    <a:pt x="267" y="245"/>
                  </a:lnTo>
                  <a:lnTo>
                    <a:pt x="267" y="245"/>
                  </a:lnTo>
                  <a:lnTo>
                    <a:pt x="267" y="247"/>
                  </a:lnTo>
                  <a:lnTo>
                    <a:pt x="267" y="247"/>
                  </a:lnTo>
                  <a:lnTo>
                    <a:pt x="267" y="245"/>
                  </a:lnTo>
                  <a:lnTo>
                    <a:pt x="262" y="245"/>
                  </a:lnTo>
                  <a:lnTo>
                    <a:pt x="262" y="245"/>
                  </a:lnTo>
                  <a:lnTo>
                    <a:pt x="258" y="245"/>
                  </a:lnTo>
                  <a:lnTo>
                    <a:pt x="258" y="242"/>
                  </a:lnTo>
                  <a:lnTo>
                    <a:pt x="255" y="242"/>
                  </a:lnTo>
                  <a:lnTo>
                    <a:pt x="255" y="242"/>
                  </a:lnTo>
                  <a:lnTo>
                    <a:pt x="253" y="242"/>
                  </a:lnTo>
                  <a:lnTo>
                    <a:pt x="253" y="240"/>
                  </a:lnTo>
                  <a:lnTo>
                    <a:pt x="250" y="240"/>
                  </a:lnTo>
                  <a:lnTo>
                    <a:pt x="250" y="240"/>
                  </a:lnTo>
                  <a:lnTo>
                    <a:pt x="250" y="240"/>
                  </a:lnTo>
                  <a:lnTo>
                    <a:pt x="250" y="237"/>
                  </a:lnTo>
                  <a:lnTo>
                    <a:pt x="246" y="237"/>
                  </a:lnTo>
                  <a:lnTo>
                    <a:pt x="246" y="237"/>
                  </a:lnTo>
                  <a:lnTo>
                    <a:pt x="241" y="237"/>
                  </a:lnTo>
                  <a:lnTo>
                    <a:pt x="241" y="237"/>
                  </a:lnTo>
                  <a:lnTo>
                    <a:pt x="236" y="237"/>
                  </a:lnTo>
                  <a:lnTo>
                    <a:pt x="236" y="235"/>
                  </a:lnTo>
                  <a:lnTo>
                    <a:pt x="234" y="235"/>
                  </a:lnTo>
                  <a:lnTo>
                    <a:pt x="234" y="235"/>
                  </a:lnTo>
                  <a:lnTo>
                    <a:pt x="232" y="235"/>
                  </a:lnTo>
                  <a:lnTo>
                    <a:pt x="232" y="233"/>
                  </a:lnTo>
                  <a:lnTo>
                    <a:pt x="232" y="233"/>
                  </a:lnTo>
                  <a:lnTo>
                    <a:pt x="232" y="233"/>
                  </a:lnTo>
                  <a:lnTo>
                    <a:pt x="229" y="233"/>
                  </a:lnTo>
                  <a:lnTo>
                    <a:pt x="229" y="230"/>
                  </a:lnTo>
                  <a:lnTo>
                    <a:pt x="227" y="230"/>
                  </a:lnTo>
                  <a:lnTo>
                    <a:pt x="227" y="230"/>
                  </a:lnTo>
                  <a:lnTo>
                    <a:pt x="224" y="230"/>
                  </a:lnTo>
                  <a:lnTo>
                    <a:pt x="224" y="228"/>
                  </a:lnTo>
                  <a:lnTo>
                    <a:pt x="222" y="228"/>
                  </a:lnTo>
                  <a:lnTo>
                    <a:pt x="222" y="228"/>
                  </a:lnTo>
                  <a:lnTo>
                    <a:pt x="220" y="228"/>
                  </a:lnTo>
                  <a:lnTo>
                    <a:pt x="220" y="228"/>
                  </a:lnTo>
                  <a:lnTo>
                    <a:pt x="217" y="228"/>
                  </a:lnTo>
                  <a:lnTo>
                    <a:pt x="217" y="226"/>
                  </a:lnTo>
                  <a:lnTo>
                    <a:pt x="213" y="226"/>
                  </a:lnTo>
                  <a:lnTo>
                    <a:pt x="213" y="226"/>
                  </a:lnTo>
                  <a:lnTo>
                    <a:pt x="208" y="226"/>
                  </a:lnTo>
                  <a:lnTo>
                    <a:pt x="208" y="223"/>
                  </a:lnTo>
                  <a:lnTo>
                    <a:pt x="206" y="223"/>
                  </a:lnTo>
                  <a:lnTo>
                    <a:pt x="206" y="223"/>
                  </a:lnTo>
                  <a:lnTo>
                    <a:pt x="203" y="223"/>
                  </a:lnTo>
                  <a:lnTo>
                    <a:pt x="203" y="221"/>
                  </a:lnTo>
                  <a:lnTo>
                    <a:pt x="201" y="221"/>
                  </a:lnTo>
                  <a:lnTo>
                    <a:pt x="201" y="221"/>
                  </a:lnTo>
                  <a:lnTo>
                    <a:pt x="196" y="221"/>
                  </a:lnTo>
                  <a:lnTo>
                    <a:pt x="196" y="218"/>
                  </a:lnTo>
                  <a:lnTo>
                    <a:pt x="194" y="218"/>
                  </a:lnTo>
                  <a:lnTo>
                    <a:pt x="194" y="218"/>
                  </a:lnTo>
                  <a:lnTo>
                    <a:pt x="189" y="218"/>
                  </a:lnTo>
                  <a:lnTo>
                    <a:pt x="189" y="218"/>
                  </a:lnTo>
                  <a:lnTo>
                    <a:pt x="184" y="218"/>
                  </a:lnTo>
                  <a:lnTo>
                    <a:pt x="184" y="216"/>
                  </a:lnTo>
                  <a:lnTo>
                    <a:pt x="177" y="216"/>
                  </a:lnTo>
                  <a:lnTo>
                    <a:pt x="177" y="216"/>
                  </a:lnTo>
                  <a:lnTo>
                    <a:pt x="168" y="216"/>
                  </a:lnTo>
                  <a:lnTo>
                    <a:pt x="168" y="216"/>
                  </a:lnTo>
                  <a:lnTo>
                    <a:pt x="165" y="216"/>
                  </a:lnTo>
                  <a:lnTo>
                    <a:pt x="165" y="216"/>
                  </a:lnTo>
                  <a:lnTo>
                    <a:pt x="161" y="216"/>
                  </a:lnTo>
                  <a:lnTo>
                    <a:pt x="161" y="214"/>
                  </a:lnTo>
                  <a:lnTo>
                    <a:pt x="158" y="214"/>
                  </a:lnTo>
                  <a:lnTo>
                    <a:pt x="158" y="216"/>
                  </a:lnTo>
                  <a:lnTo>
                    <a:pt x="156" y="216"/>
                  </a:lnTo>
                  <a:lnTo>
                    <a:pt x="156" y="214"/>
                  </a:lnTo>
                  <a:lnTo>
                    <a:pt x="153" y="214"/>
                  </a:lnTo>
                  <a:lnTo>
                    <a:pt x="153" y="211"/>
                  </a:lnTo>
                  <a:lnTo>
                    <a:pt x="149" y="211"/>
                  </a:lnTo>
                  <a:lnTo>
                    <a:pt x="149" y="211"/>
                  </a:lnTo>
                  <a:lnTo>
                    <a:pt x="144" y="211"/>
                  </a:lnTo>
                  <a:lnTo>
                    <a:pt x="144" y="211"/>
                  </a:lnTo>
                  <a:lnTo>
                    <a:pt x="144" y="211"/>
                  </a:lnTo>
                  <a:lnTo>
                    <a:pt x="144" y="214"/>
                  </a:lnTo>
                  <a:lnTo>
                    <a:pt x="139" y="214"/>
                  </a:lnTo>
                  <a:lnTo>
                    <a:pt x="139" y="214"/>
                  </a:lnTo>
                  <a:lnTo>
                    <a:pt x="139" y="214"/>
                  </a:lnTo>
                  <a:lnTo>
                    <a:pt x="139" y="214"/>
                  </a:lnTo>
                  <a:lnTo>
                    <a:pt x="134" y="214"/>
                  </a:lnTo>
                  <a:lnTo>
                    <a:pt x="134" y="214"/>
                  </a:lnTo>
                  <a:lnTo>
                    <a:pt x="132" y="214"/>
                  </a:lnTo>
                  <a:lnTo>
                    <a:pt x="132" y="211"/>
                  </a:lnTo>
                  <a:lnTo>
                    <a:pt x="134" y="211"/>
                  </a:lnTo>
                  <a:lnTo>
                    <a:pt x="134" y="211"/>
                  </a:lnTo>
                  <a:lnTo>
                    <a:pt x="132" y="211"/>
                  </a:lnTo>
                  <a:lnTo>
                    <a:pt x="132" y="209"/>
                  </a:lnTo>
                  <a:lnTo>
                    <a:pt x="132" y="209"/>
                  </a:lnTo>
                  <a:lnTo>
                    <a:pt x="132" y="211"/>
                  </a:lnTo>
                  <a:lnTo>
                    <a:pt x="130" y="211"/>
                  </a:lnTo>
                  <a:lnTo>
                    <a:pt x="130" y="209"/>
                  </a:lnTo>
                  <a:lnTo>
                    <a:pt x="120" y="209"/>
                  </a:lnTo>
                  <a:lnTo>
                    <a:pt x="120" y="209"/>
                  </a:lnTo>
                  <a:lnTo>
                    <a:pt x="120" y="209"/>
                  </a:lnTo>
                  <a:lnTo>
                    <a:pt x="120" y="209"/>
                  </a:lnTo>
                  <a:lnTo>
                    <a:pt x="120" y="209"/>
                  </a:lnTo>
                  <a:lnTo>
                    <a:pt x="120" y="209"/>
                  </a:lnTo>
                  <a:lnTo>
                    <a:pt x="113" y="209"/>
                  </a:lnTo>
                  <a:lnTo>
                    <a:pt x="113" y="209"/>
                  </a:lnTo>
                  <a:lnTo>
                    <a:pt x="111" y="209"/>
                  </a:lnTo>
                  <a:lnTo>
                    <a:pt x="111" y="207"/>
                  </a:lnTo>
                  <a:lnTo>
                    <a:pt x="113" y="207"/>
                  </a:lnTo>
                  <a:lnTo>
                    <a:pt x="113" y="209"/>
                  </a:lnTo>
                  <a:lnTo>
                    <a:pt x="123" y="209"/>
                  </a:lnTo>
                  <a:lnTo>
                    <a:pt x="123" y="207"/>
                  </a:lnTo>
                  <a:lnTo>
                    <a:pt x="125" y="207"/>
                  </a:lnTo>
                  <a:lnTo>
                    <a:pt x="125" y="207"/>
                  </a:lnTo>
                  <a:lnTo>
                    <a:pt x="125" y="207"/>
                  </a:lnTo>
                  <a:lnTo>
                    <a:pt x="125" y="202"/>
                  </a:lnTo>
                  <a:lnTo>
                    <a:pt x="123" y="202"/>
                  </a:lnTo>
                  <a:lnTo>
                    <a:pt x="123" y="202"/>
                  </a:lnTo>
                  <a:lnTo>
                    <a:pt x="113" y="202"/>
                  </a:lnTo>
                  <a:lnTo>
                    <a:pt x="113" y="200"/>
                  </a:lnTo>
                  <a:lnTo>
                    <a:pt x="111" y="200"/>
                  </a:lnTo>
                  <a:lnTo>
                    <a:pt x="111" y="200"/>
                  </a:lnTo>
                  <a:lnTo>
                    <a:pt x="108" y="200"/>
                  </a:lnTo>
                  <a:lnTo>
                    <a:pt x="108" y="200"/>
                  </a:lnTo>
                  <a:lnTo>
                    <a:pt x="106" y="200"/>
                  </a:lnTo>
                  <a:lnTo>
                    <a:pt x="106" y="197"/>
                  </a:lnTo>
                  <a:lnTo>
                    <a:pt x="99" y="197"/>
                  </a:lnTo>
                  <a:lnTo>
                    <a:pt x="99" y="200"/>
                  </a:lnTo>
                  <a:lnTo>
                    <a:pt x="99" y="200"/>
                  </a:lnTo>
                  <a:lnTo>
                    <a:pt x="99" y="200"/>
                  </a:lnTo>
                  <a:lnTo>
                    <a:pt x="94" y="200"/>
                  </a:lnTo>
                  <a:lnTo>
                    <a:pt x="94" y="202"/>
                  </a:lnTo>
                  <a:lnTo>
                    <a:pt x="94" y="202"/>
                  </a:lnTo>
                  <a:lnTo>
                    <a:pt x="94" y="204"/>
                  </a:lnTo>
                  <a:lnTo>
                    <a:pt x="90" y="204"/>
                  </a:lnTo>
                  <a:lnTo>
                    <a:pt x="90" y="202"/>
                  </a:lnTo>
                  <a:lnTo>
                    <a:pt x="85" y="202"/>
                  </a:lnTo>
                  <a:lnTo>
                    <a:pt x="85" y="202"/>
                  </a:lnTo>
                  <a:lnTo>
                    <a:pt x="75" y="202"/>
                  </a:lnTo>
                  <a:lnTo>
                    <a:pt x="75" y="202"/>
                  </a:lnTo>
                  <a:lnTo>
                    <a:pt x="78" y="202"/>
                  </a:lnTo>
                  <a:lnTo>
                    <a:pt x="78" y="204"/>
                  </a:lnTo>
                  <a:lnTo>
                    <a:pt x="78" y="204"/>
                  </a:lnTo>
                  <a:lnTo>
                    <a:pt x="78" y="207"/>
                  </a:lnTo>
                  <a:lnTo>
                    <a:pt x="78" y="207"/>
                  </a:lnTo>
                  <a:lnTo>
                    <a:pt x="78" y="207"/>
                  </a:lnTo>
                  <a:lnTo>
                    <a:pt x="78" y="207"/>
                  </a:lnTo>
                  <a:lnTo>
                    <a:pt x="78" y="209"/>
                  </a:lnTo>
                  <a:lnTo>
                    <a:pt x="68" y="209"/>
                  </a:lnTo>
                  <a:lnTo>
                    <a:pt x="68" y="207"/>
                  </a:lnTo>
                  <a:lnTo>
                    <a:pt x="66" y="207"/>
                  </a:lnTo>
                  <a:lnTo>
                    <a:pt x="66" y="207"/>
                  </a:lnTo>
                  <a:lnTo>
                    <a:pt x="63" y="207"/>
                  </a:lnTo>
                  <a:lnTo>
                    <a:pt x="63" y="204"/>
                  </a:lnTo>
                  <a:lnTo>
                    <a:pt x="61" y="204"/>
                  </a:lnTo>
                  <a:lnTo>
                    <a:pt x="61" y="207"/>
                  </a:lnTo>
                  <a:lnTo>
                    <a:pt x="61" y="207"/>
                  </a:lnTo>
                  <a:lnTo>
                    <a:pt x="61" y="209"/>
                  </a:lnTo>
                  <a:lnTo>
                    <a:pt x="61" y="209"/>
                  </a:lnTo>
                  <a:lnTo>
                    <a:pt x="61" y="209"/>
                  </a:lnTo>
                  <a:lnTo>
                    <a:pt x="59" y="209"/>
                  </a:lnTo>
                  <a:lnTo>
                    <a:pt x="59" y="211"/>
                  </a:lnTo>
                  <a:lnTo>
                    <a:pt x="52" y="211"/>
                  </a:lnTo>
                  <a:lnTo>
                    <a:pt x="52" y="211"/>
                  </a:lnTo>
                  <a:lnTo>
                    <a:pt x="52" y="211"/>
                  </a:lnTo>
                  <a:lnTo>
                    <a:pt x="52" y="214"/>
                  </a:lnTo>
                  <a:lnTo>
                    <a:pt x="45" y="214"/>
                  </a:lnTo>
                  <a:lnTo>
                    <a:pt x="45" y="214"/>
                  </a:lnTo>
                  <a:lnTo>
                    <a:pt x="42" y="214"/>
                  </a:lnTo>
                  <a:lnTo>
                    <a:pt x="42" y="218"/>
                  </a:lnTo>
                  <a:lnTo>
                    <a:pt x="42" y="218"/>
                  </a:lnTo>
                  <a:lnTo>
                    <a:pt x="42" y="218"/>
                  </a:lnTo>
                  <a:lnTo>
                    <a:pt x="40" y="218"/>
                  </a:lnTo>
                  <a:lnTo>
                    <a:pt x="40" y="218"/>
                  </a:lnTo>
                  <a:lnTo>
                    <a:pt x="40" y="218"/>
                  </a:lnTo>
                  <a:lnTo>
                    <a:pt x="40" y="221"/>
                  </a:lnTo>
                  <a:lnTo>
                    <a:pt x="33" y="221"/>
                  </a:lnTo>
                  <a:lnTo>
                    <a:pt x="33" y="221"/>
                  </a:lnTo>
                  <a:lnTo>
                    <a:pt x="28" y="221"/>
                  </a:lnTo>
                  <a:lnTo>
                    <a:pt x="28" y="223"/>
                  </a:lnTo>
                  <a:lnTo>
                    <a:pt x="26" y="223"/>
                  </a:lnTo>
                  <a:lnTo>
                    <a:pt x="26" y="223"/>
                  </a:lnTo>
                  <a:lnTo>
                    <a:pt x="26" y="223"/>
                  </a:lnTo>
                  <a:lnTo>
                    <a:pt x="26" y="226"/>
                  </a:lnTo>
                  <a:lnTo>
                    <a:pt x="33" y="226"/>
                  </a:lnTo>
                  <a:lnTo>
                    <a:pt x="33" y="226"/>
                  </a:lnTo>
                  <a:lnTo>
                    <a:pt x="30" y="226"/>
                  </a:lnTo>
                  <a:lnTo>
                    <a:pt x="30" y="228"/>
                  </a:lnTo>
                  <a:lnTo>
                    <a:pt x="30" y="228"/>
                  </a:lnTo>
                  <a:lnTo>
                    <a:pt x="30" y="228"/>
                  </a:lnTo>
                  <a:lnTo>
                    <a:pt x="28" y="228"/>
                  </a:lnTo>
                  <a:lnTo>
                    <a:pt x="28" y="230"/>
                  </a:lnTo>
                  <a:lnTo>
                    <a:pt x="28" y="230"/>
                  </a:lnTo>
                  <a:lnTo>
                    <a:pt x="28" y="230"/>
                  </a:lnTo>
                  <a:lnTo>
                    <a:pt x="26" y="230"/>
                  </a:lnTo>
                  <a:lnTo>
                    <a:pt x="26" y="233"/>
                  </a:lnTo>
                  <a:lnTo>
                    <a:pt x="26" y="233"/>
                  </a:lnTo>
                  <a:lnTo>
                    <a:pt x="26" y="235"/>
                  </a:lnTo>
                  <a:lnTo>
                    <a:pt x="26" y="235"/>
                  </a:lnTo>
                  <a:lnTo>
                    <a:pt x="26" y="237"/>
                  </a:lnTo>
                  <a:lnTo>
                    <a:pt x="26" y="237"/>
                  </a:lnTo>
                  <a:lnTo>
                    <a:pt x="26" y="237"/>
                  </a:lnTo>
                  <a:lnTo>
                    <a:pt x="28" y="237"/>
                  </a:lnTo>
                  <a:lnTo>
                    <a:pt x="28" y="240"/>
                  </a:lnTo>
                  <a:lnTo>
                    <a:pt x="28" y="240"/>
                  </a:lnTo>
                  <a:lnTo>
                    <a:pt x="28" y="242"/>
                  </a:lnTo>
                  <a:lnTo>
                    <a:pt x="30" y="242"/>
                  </a:lnTo>
                  <a:lnTo>
                    <a:pt x="30" y="242"/>
                  </a:lnTo>
                  <a:lnTo>
                    <a:pt x="35" y="242"/>
                  </a:lnTo>
                  <a:lnTo>
                    <a:pt x="35" y="245"/>
                  </a:lnTo>
                  <a:lnTo>
                    <a:pt x="40" y="245"/>
                  </a:lnTo>
                  <a:lnTo>
                    <a:pt x="40" y="245"/>
                  </a:lnTo>
                  <a:lnTo>
                    <a:pt x="45" y="245"/>
                  </a:lnTo>
                  <a:lnTo>
                    <a:pt x="45" y="247"/>
                  </a:lnTo>
                  <a:lnTo>
                    <a:pt x="45" y="247"/>
                  </a:lnTo>
                  <a:lnTo>
                    <a:pt x="45" y="247"/>
                  </a:lnTo>
                  <a:lnTo>
                    <a:pt x="47" y="247"/>
                  </a:lnTo>
                  <a:lnTo>
                    <a:pt x="47" y="249"/>
                  </a:lnTo>
                  <a:lnTo>
                    <a:pt x="47" y="249"/>
                  </a:lnTo>
                  <a:lnTo>
                    <a:pt x="47" y="249"/>
                  </a:lnTo>
                  <a:lnTo>
                    <a:pt x="47" y="249"/>
                  </a:lnTo>
                  <a:lnTo>
                    <a:pt x="47" y="249"/>
                  </a:lnTo>
                  <a:lnTo>
                    <a:pt x="49" y="249"/>
                  </a:lnTo>
                  <a:lnTo>
                    <a:pt x="49" y="252"/>
                  </a:lnTo>
                  <a:lnTo>
                    <a:pt x="52" y="252"/>
                  </a:lnTo>
                  <a:lnTo>
                    <a:pt x="52" y="252"/>
                  </a:lnTo>
                  <a:lnTo>
                    <a:pt x="52" y="252"/>
                  </a:lnTo>
                  <a:lnTo>
                    <a:pt x="52" y="254"/>
                  </a:lnTo>
                  <a:lnTo>
                    <a:pt x="54" y="254"/>
                  </a:lnTo>
                  <a:lnTo>
                    <a:pt x="54" y="254"/>
                  </a:lnTo>
                  <a:lnTo>
                    <a:pt x="59" y="254"/>
                  </a:lnTo>
                  <a:lnTo>
                    <a:pt x="59" y="256"/>
                  </a:lnTo>
                  <a:lnTo>
                    <a:pt x="56" y="256"/>
                  </a:lnTo>
                  <a:lnTo>
                    <a:pt x="56" y="259"/>
                  </a:lnTo>
                  <a:lnTo>
                    <a:pt x="56" y="259"/>
                  </a:lnTo>
                  <a:lnTo>
                    <a:pt x="56" y="259"/>
                  </a:lnTo>
                  <a:lnTo>
                    <a:pt x="54" y="259"/>
                  </a:lnTo>
                  <a:lnTo>
                    <a:pt x="54" y="261"/>
                  </a:lnTo>
                  <a:lnTo>
                    <a:pt x="54" y="261"/>
                  </a:lnTo>
                  <a:lnTo>
                    <a:pt x="54" y="261"/>
                  </a:lnTo>
                  <a:lnTo>
                    <a:pt x="52" y="261"/>
                  </a:lnTo>
                  <a:lnTo>
                    <a:pt x="52" y="263"/>
                  </a:lnTo>
                  <a:lnTo>
                    <a:pt x="49" y="263"/>
                  </a:lnTo>
                  <a:lnTo>
                    <a:pt x="49" y="263"/>
                  </a:lnTo>
                  <a:lnTo>
                    <a:pt x="47" y="263"/>
                  </a:lnTo>
                  <a:lnTo>
                    <a:pt x="47" y="266"/>
                  </a:lnTo>
                  <a:lnTo>
                    <a:pt x="47" y="266"/>
                  </a:lnTo>
                  <a:lnTo>
                    <a:pt x="47" y="266"/>
                  </a:lnTo>
                  <a:lnTo>
                    <a:pt x="47" y="266"/>
                  </a:lnTo>
                  <a:lnTo>
                    <a:pt x="47" y="268"/>
                  </a:lnTo>
                  <a:lnTo>
                    <a:pt x="45" y="268"/>
                  </a:lnTo>
                  <a:lnTo>
                    <a:pt x="45" y="268"/>
                  </a:lnTo>
                  <a:lnTo>
                    <a:pt x="42" y="268"/>
                  </a:lnTo>
                  <a:lnTo>
                    <a:pt x="42" y="268"/>
                  </a:lnTo>
                  <a:lnTo>
                    <a:pt x="42" y="268"/>
                  </a:lnTo>
                  <a:lnTo>
                    <a:pt x="42" y="271"/>
                  </a:lnTo>
                  <a:lnTo>
                    <a:pt x="40" y="271"/>
                  </a:lnTo>
                  <a:lnTo>
                    <a:pt x="40" y="271"/>
                  </a:lnTo>
                  <a:lnTo>
                    <a:pt x="40" y="271"/>
                  </a:lnTo>
                  <a:lnTo>
                    <a:pt x="40" y="273"/>
                  </a:lnTo>
                  <a:lnTo>
                    <a:pt x="37" y="273"/>
                  </a:lnTo>
                  <a:lnTo>
                    <a:pt x="37" y="275"/>
                  </a:lnTo>
                  <a:lnTo>
                    <a:pt x="37" y="275"/>
                  </a:lnTo>
                  <a:lnTo>
                    <a:pt x="37" y="278"/>
                  </a:lnTo>
                  <a:lnTo>
                    <a:pt x="40" y="278"/>
                  </a:lnTo>
                  <a:lnTo>
                    <a:pt x="40" y="278"/>
                  </a:lnTo>
                  <a:lnTo>
                    <a:pt x="40" y="278"/>
                  </a:lnTo>
                  <a:lnTo>
                    <a:pt x="40" y="280"/>
                  </a:lnTo>
                  <a:lnTo>
                    <a:pt x="42" y="280"/>
                  </a:lnTo>
                  <a:lnTo>
                    <a:pt x="42" y="280"/>
                  </a:lnTo>
                  <a:lnTo>
                    <a:pt x="45" y="280"/>
                  </a:lnTo>
                  <a:lnTo>
                    <a:pt x="45" y="282"/>
                  </a:lnTo>
                  <a:lnTo>
                    <a:pt x="45" y="282"/>
                  </a:lnTo>
                  <a:lnTo>
                    <a:pt x="45" y="282"/>
                  </a:lnTo>
                  <a:lnTo>
                    <a:pt x="47" y="282"/>
                  </a:lnTo>
                  <a:lnTo>
                    <a:pt x="47" y="285"/>
                  </a:lnTo>
                  <a:lnTo>
                    <a:pt x="47" y="285"/>
                  </a:lnTo>
                  <a:lnTo>
                    <a:pt x="47" y="285"/>
                  </a:lnTo>
                  <a:lnTo>
                    <a:pt x="47" y="285"/>
                  </a:lnTo>
                  <a:lnTo>
                    <a:pt x="47" y="287"/>
                  </a:lnTo>
                  <a:lnTo>
                    <a:pt x="49" y="287"/>
                  </a:lnTo>
                  <a:lnTo>
                    <a:pt x="49" y="287"/>
                  </a:lnTo>
                  <a:lnTo>
                    <a:pt x="49" y="287"/>
                  </a:lnTo>
                  <a:lnTo>
                    <a:pt x="49" y="290"/>
                  </a:lnTo>
                  <a:lnTo>
                    <a:pt x="52" y="290"/>
                  </a:lnTo>
                  <a:lnTo>
                    <a:pt x="52" y="290"/>
                  </a:lnTo>
                  <a:lnTo>
                    <a:pt x="52" y="290"/>
                  </a:lnTo>
                  <a:lnTo>
                    <a:pt x="52" y="292"/>
                  </a:lnTo>
                  <a:lnTo>
                    <a:pt x="52" y="292"/>
                  </a:lnTo>
                  <a:lnTo>
                    <a:pt x="52" y="292"/>
                  </a:lnTo>
                  <a:lnTo>
                    <a:pt x="54" y="292"/>
                  </a:lnTo>
                  <a:lnTo>
                    <a:pt x="54" y="294"/>
                  </a:lnTo>
                  <a:lnTo>
                    <a:pt x="54" y="294"/>
                  </a:lnTo>
                  <a:lnTo>
                    <a:pt x="54" y="294"/>
                  </a:lnTo>
                  <a:lnTo>
                    <a:pt x="56" y="294"/>
                  </a:lnTo>
                  <a:lnTo>
                    <a:pt x="56" y="297"/>
                  </a:lnTo>
                  <a:lnTo>
                    <a:pt x="56" y="297"/>
                  </a:lnTo>
                  <a:lnTo>
                    <a:pt x="56" y="297"/>
                  </a:lnTo>
                  <a:lnTo>
                    <a:pt x="59" y="297"/>
                  </a:lnTo>
                  <a:lnTo>
                    <a:pt x="59" y="299"/>
                  </a:lnTo>
                  <a:lnTo>
                    <a:pt x="59" y="299"/>
                  </a:lnTo>
                  <a:lnTo>
                    <a:pt x="59" y="299"/>
                  </a:lnTo>
                  <a:lnTo>
                    <a:pt x="59" y="299"/>
                  </a:lnTo>
                  <a:lnTo>
                    <a:pt x="59" y="304"/>
                  </a:lnTo>
                  <a:lnTo>
                    <a:pt x="61" y="304"/>
                  </a:lnTo>
                  <a:lnTo>
                    <a:pt x="61" y="306"/>
                  </a:lnTo>
                  <a:lnTo>
                    <a:pt x="59" y="306"/>
                  </a:lnTo>
                  <a:lnTo>
                    <a:pt x="59" y="306"/>
                  </a:lnTo>
                  <a:lnTo>
                    <a:pt x="56" y="306"/>
                  </a:lnTo>
                  <a:lnTo>
                    <a:pt x="56" y="306"/>
                  </a:lnTo>
                  <a:lnTo>
                    <a:pt x="52" y="306"/>
                  </a:lnTo>
                  <a:lnTo>
                    <a:pt x="52" y="309"/>
                  </a:lnTo>
                  <a:lnTo>
                    <a:pt x="54" y="309"/>
                  </a:lnTo>
                  <a:lnTo>
                    <a:pt x="54" y="309"/>
                  </a:lnTo>
                  <a:lnTo>
                    <a:pt x="54" y="309"/>
                  </a:lnTo>
                  <a:lnTo>
                    <a:pt x="54" y="311"/>
                  </a:lnTo>
                  <a:lnTo>
                    <a:pt x="52" y="311"/>
                  </a:lnTo>
                  <a:lnTo>
                    <a:pt x="52" y="316"/>
                  </a:lnTo>
                  <a:lnTo>
                    <a:pt x="52" y="316"/>
                  </a:lnTo>
                  <a:lnTo>
                    <a:pt x="52" y="316"/>
                  </a:lnTo>
                  <a:lnTo>
                    <a:pt x="49" y="316"/>
                  </a:lnTo>
                  <a:lnTo>
                    <a:pt x="49" y="318"/>
                  </a:lnTo>
                  <a:lnTo>
                    <a:pt x="52" y="318"/>
                  </a:lnTo>
                  <a:lnTo>
                    <a:pt x="52" y="318"/>
                  </a:lnTo>
                  <a:lnTo>
                    <a:pt x="54" y="318"/>
                  </a:lnTo>
                  <a:lnTo>
                    <a:pt x="54" y="318"/>
                  </a:lnTo>
                  <a:lnTo>
                    <a:pt x="54" y="318"/>
                  </a:lnTo>
                  <a:lnTo>
                    <a:pt x="54" y="320"/>
                  </a:lnTo>
                  <a:lnTo>
                    <a:pt x="54" y="320"/>
                  </a:lnTo>
                  <a:lnTo>
                    <a:pt x="54" y="320"/>
                  </a:lnTo>
                  <a:lnTo>
                    <a:pt x="49" y="320"/>
                  </a:lnTo>
                  <a:lnTo>
                    <a:pt x="49" y="323"/>
                  </a:lnTo>
                  <a:lnTo>
                    <a:pt x="49" y="323"/>
                  </a:lnTo>
                  <a:lnTo>
                    <a:pt x="49" y="325"/>
                  </a:lnTo>
                  <a:lnTo>
                    <a:pt x="49" y="325"/>
                  </a:lnTo>
                  <a:lnTo>
                    <a:pt x="49" y="327"/>
                  </a:lnTo>
                  <a:lnTo>
                    <a:pt x="52" y="327"/>
                  </a:lnTo>
                  <a:lnTo>
                    <a:pt x="52" y="327"/>
                  </a:lnTo>
                  <a:lnTo>
                    <a:pt x="52" y="327"/>
                  </a:lnTo>
                  <a:lnTo>
                    <a:pt x="52" y="327"/>
                  </a:lnTo>
                  <a:lnTo>
                    <a:pt x="59" y="327"/>
                  </a:lnTo>
                  <a:lnTo>
                    <a:pt x="59" y="330"/>
                  </a:lnTo>
                  <a:lnTo>
                    <a:pt x="59" y="330"/>
                  </a:lnTo>
                  <a:lnTo>
                    <a:pt x="59" y="330"/>
                  </a:lnTo>
                  <a:lnTo>
                    <a:pt x="59" y="330"/>
                  </a:lnTo>
                  <a:lnTo>
                    <a:pt x="59" y="332"/>
                  </a:lnTo>
                  <a:lnTo>
                    <a:pt x="61" y="332"/>
                  </a:lnTo>
                  <a:lnTo>
                    <a:pt x="61" y="332"/>
                  </a:lnTo>
                  <a:lnTo>
                    <a:pt x="59" y="332"/>
                  </a:lnTo>
                  <a:lnTo>
                    <a:pt x="59" y="335"/>
                  </a:lnTo>
                  <a:lnTo>
                    <a:pt x="59" y="335"/>
                  </a:lnTo>
                  <a:lnTo>
                    <a:pt x="59" y="337"/>
                  </a:lnTo>
                  <a:lnTo>
                    <a:pt x="59" y="337"/>
                  </a:lnTo>
                  <a:lnTo>
                    <a:pt x="59" y="339"/>
                  </a:lnTo>
                  <a:lnTo>
                    <a:pt x="61" y="339"/>
                  </a:lnTo>
                  <a:lnTo>
                    <a:pt x="61" y="339"/>
                  </a:lnTo>
                  <a:lnTo>
                    <a:pt x="63" y="339"/>
                  </a:lnTo>
                  <a:lnTo>
                    <a:pt x="63" y="342"/>
                  </a:lnTo>
                  <a:lnTo>
                    <a:pt x="66" y="342"/>
                  </a:lnTo>
                  <a:lnTo>
                    <a:pt x="66" y="342"/>
                  </a:lnTo>
                  <a:lnTo>
                    <a:pt x="68" y="342"/>
                  </a:lnTo>
                  <a:lnTo>
                    <a:pt x="68" y="344"/>
                  </a:lnTo>
                  <a:lnTo>
                    <a:pt x="68" y="344"/>
                  </a:lnTo>
                  <a:lnTo>
                    <a:pt x="68" y="346"/>
                  </a:lnTo>
                  <a:lnTo>
                    <a:pt x="68" y="346"/>
                  </a:lnTo>
                  <a:lnTo>
                    <a:pt x="68" y="349"/>
                  </a:lnTo>
                  <a:lnTo>
                    <a:pt x="66" y="349"/>
                  </a:lnTo>
                  <a:lnTo>
                    <a:pt x="66" y="349"/>
                  </a:lnTo>
                  <a:lnTo>
                    <a:pt x="66" y="349"/>
                  </a:lnTo>
                  <a:lnTo>
                    <a:pt x="66" y="351"/>
                  </a:lnTo>
                  <a:lnTo>
                    <a:pt x="66" y="351"/>
                  </a:lnTo>
                  <a:lnTo>
                    <a:pt x="66" y="351"/>
                  </a:lnTo>
                  <a:lnTo>
                    <a:pt x="63" y="351"/>
                  </a:lnTo>
                  <a:lnTo>
                    <a:pt x="63" y="354"/>
                  </a:lnTo>
                  <a:lnTo>
                    <a:pt x="61" y="354"/>
                  </a:lnTo>
                  <a:lnTo>
                    <a:pt x="61" y="354"/>
                  </a:lnTo>
                  <a:lnTo>
                    <a:pt x="59" y="354"/>
                  </a:lnTo>
                  <a:lnTo>
                    <a:pt x="59" y="356"/>
                  </a:lnTo>
                  <a:lnTo>
                    <a:pt x="59" y="356"/>
                  </a:lnTo>
                  <a:lnTo>
                    <a:pt x="59" y="356"/>
                  </a:lnTo>
                  <a:lnTo>
                    <a:pt x="59" y="356"/>
                  </a:lnTo>
                  <a:lnTo>
                    <a:pt x="59" y="356"/>
                  </a:lnTo>
                  <a:lnTo>
                    <a:pt x="61" y="356"/>
                  </a:lnTo>
                  <a:lnTo>
                    <a:pt x="61" y="358"/>
                  </a:lnTo>
                  <a:lnTo>
                    <a:pt x="63" y="358"/>
                  </a:lnTo>
                  <a:lnTo>
                    <a:pt x="63" y="358"/>
                  </a:lnTo>
                  <a:lnTo>
                    <a:pt x="66" y="358"/>
                  </a:lnTo>
                  <a:lnTo>
                    <a:pt x="66" y="361"/>
                  </a:lnTo>
                  <a:lnTo>
                    <a:pt x="66" y="361"/>
                  </a:lnTo>
                  <a:lnTo>
                    <a:pt x="66" y="361"/>
                  </a:lnTo>
                  <a:lnTo>
                    <a:pt x="68" y="361"/>
                  </a:lnTo>
                  <a:lnTo>
                    <a:pt x="68" y="363"/>
                  </a:lnTo>
                  <a:lnTo>
                    <a:pt x="71" y="363"/>
                  </a:lnTo>
                  <a:lnTo>
                    <a:pt x="71" y="363"/>
                  </a:lnTo>
                  <a:lnTo>
                    <a:pt x="75" y="363"/>
                  </a:lnTo>
                  <a:lnTo>
                    <a:pt x="75" y="365"/>
                  </a:lnTo>
                  <a:lnTo>
                    <a:pt x="78" y="365"/>
                  </a:lnTo>
                  <a:lnTo>
                    <a:pt x="78" y="365"/>
                  </a:lnTo>
                  <a:lnTo>
                    <a:pt x="78" y="365"/>
                  </a:lnTo>
                  <a:lnTo>
                    <a:pt x="78" y="368"/>
                  </a:lnTo>
                  <a:lnTo>
                    <a:pt x="82" y="368"/>
                  </a:lnTo>
                  <a:lnTo>
                    <a:pt x="82" y="368"/>
                  </a:lnTo>
                  <a:lnTo>
                    <a:pt x="85" y="368"/>
                  </a:lnTo>
                  <a:lnTo>
                    <a:pt x="85" y="368"/>
                  </a:lnTo>
                  <a:lnTo>
                    <a:pt x="85" y="368"/>
                  </a:lnTo>
                  <a:lnTo>
                    <a:pt x="85" y="370"/>
                  </a:lnTo>
                  <a:lnTo>
                    <a:pt x="85" y="370"/>
                  </a:lnTo>
                  <a:lnTo>
                    <a:pt x="85" y="373"/>
                  </a:lnTo>
                  <a:lnTo>
                    <a:pt x="87" y="373"/>
                  </a:lnTo>
                  <a:lnTo>
                    <a:pt x="87" y="373"/>
                  </a:lnTo>
                  <a:lnTo>
                    <a:pt x="90" y="373"/>
                  </a:lnTo>
                  <a:lnTo>
                    <a:pt x="90" y="375"/>
                  </a:lnTo>
                  <a:lnTo>
                    <a:pt x="90" y="375"/>
                  </a:lnTo>
                  <a:lnTo>
                    <a:pt x="90" y="375"/>
                  </a:lnTo>
                  <a:lnTo>
                    <a:pt x="92" y="375"/>
                  </a:lnTo>
                  <a:lnTo>
                    <a:pt x="92" y="377"/>
                  </a:lnTo>
                  <a:lnTo>
                    <a:pt x="92" y="377"/>
                  </a:lnTo>
                  <a:lnTo>
                    <a:pt x="92" y="377"/>
                  </a:lnTo>
                  <a:lnTo>
                    <a:pt x="90" y="377"/>
                  </a:lnTo>
                  <a:lnTo>
                    <a:pt x="90" y="377"/>
                  </a:lnTo>
                  <a:lnTo>
                    <a:pt x="90" y="377"/>
                  </a:lnTo>
                  <a:lnTo>
                    <a:pt x="90" y="380"/>
                  </a:lnTo>
                  <a:lnTo>
                    <a:pt x="87" y="380"/>
                  </a:lnTo>
                  <a:lnTo>
                    <a:pt x="87" y="382"/>
                  </a:lnTo>
                  <a:lnTo>
                    <a:pt x="87" y="382"/>
                  </a:lnTo>
                  <a:lnTo>
                    <a:pt x="87" y="384"/>
                  </a:lnTo>
                  <a:lnTo>
                    <a:pt x="87" y="384"/>
                  </a:lnTo>
                  <a:lnTo>
                    <a:pt x="87" y="384"/>
                  </a:lnTo>
                  <a:lnTo>
                    <a:pt x="85" y="384"/>
                  </a:lnTo>
                  <a:lnTo>
                    <a:pt x="85" y="387"/>
                  </a:lnTo>
                  <a:lnTo>
                    <a:pt x="85" y="387"/>
                  </a:lnTo>
                  <a:lnTo>
                    <a:pt x="85" y="387"/>
                  </a:lnTo>
                  <a:lnTo>
                    <a:pt x="82" y="387"/>
                  </a:lnTo>
                  <a:lnTo>
                    <a:pt x="82" y="387"/>
                  </a:lnTo>
                  <a:lnTo>
                    <a:pt x="82" y="387"/>
                  </a:lnTo>
                  <a:lnTo>
                    <a:pt x="82" y="389"/>
                  </a:lnTo>
                  <a:lnTo>
                    <a:pt x="80" y="389"/>
                  </a:lnTo>
                  <a:lnTo>
                    <a:pt x="80" y="389"/>
                  </a:lnTo>
                  <a:lnTo>
                    <a:pt x="78" y="389"/>
                  </a:lnTo>
                  <a:lnTo>
                    <a:pt x="78" y="391"/>
                  </a:lnTo>
                  <a:lnTo>
                    <a:pt x="78" y="391"/>
                  </a:lnTo>
                  <a:lnTo>
                    <a:pt x="78" y="391"/>
                  </a:lnTo>
                  <a:lnTo>
                    <a:pt x="75" y="391"/>
                  </a:lnTo>
                  <a:lnTo>
                    <a:pt x="75" y="394"/>
                  </a:lnTo>
                  <a:lnTo>
                    <a:pt x="73" y="394"/>
                  </a:lnTo>
                  <a:lnTo>
                    <a:pt x="73" y="394"/>
                  </a:lnTo>
                  <a:lnTo>
                    <a:pt x="71" y="394"/>
                  </a:lnTo>
                  <a:lnTo>
                    <a:pt x="71" y="396"/>
                  </a:lnTo>
                  <a:lnTo>
                    <a:pt x="68" y="396"/>
                  </a:lnTo>
                  <a:lnTo>
                    <a:pt x="68" y="396"/>
                  </a:lnTo>
                  <a:lnTo>
                    <a:pt x="68" y="396"/>
                  </a:lnTo>
                  <a:lnTo>
                    <a:pt x="68" y="399"/>
                  </a:lnTo>
                  <a:lnTo>
                    <a:pt x="66" y="399"/>
                  </a:lnTo>
                  <a:lnTo>
                    <a:pt x="66" y="399"/>
                  </a:lnTo>
                  <a:lnTo>
                    <a:pt x="66" y="399"/>
                  </a:lnTo>
                  <a:lnTo>
                    <a:pt x="66" y="401"/>
                  </a:lnTo>
                  <a:lnTo>
                    <a:pt x="63" y="401"/>
                  </a:lnTo>
                  <a:lnTo>
                    <a:pt x="63" y="401"/>
                  </a:lnTo>
                  <a:lnTo>
                    <a:pt x="61" y="401"/>
                  </a:lnTo>
                  <a:lnTo>
                    <a:pt x="61" y="403"/>
                  </a:lnTo>
                  <a:lnTo>
                    <a:pt x="59" y="403"/>
                  </a:lnTo>
                  <a:lnTo>
                    <a:pt x="59" y="406"/>
                  </a:lnTo>
                  <a:lnTo>
                    <a:pt x="59" y="406"/>
                  </a:lnTo>
                  <a:lnTo>
                    <a:pt x="59" y="406"/>
                  </a:lnTo>
                  <a:lnTo>
                    <a:pt x="56" y="406"/>
                  </a:lnTo>
                  <a:lnTo>
                    <a:pt x="56" y="406"/>
                  </a:lnTo>
                  <a:lnTo>
                    <a:pt x="54" y="406"/>
                  </a:lnTo>
                  <a:lnTo>
                    <a:pt x="54" y="408"/>
                  </a:lnTo>
                  <a:lnTo>
                    <a:pt x="54" y="408"/>
                  </a:lnTo>
                  <a:lnTo>
                    <a:pt x="54" y="408"/>
                  </a:lnTo>
                  <a:lnTo>
                    <a:pt x="52" y="408"/>
                  </a:lnTo>
                  <a:lnTo>
                    <a:pt x="52" y="410"/>
                  </a:lnTo>
                  <a:lnTo>
                    <a:pt x="52" y="410"/>
                  </a:lnTo>
                  <a:lnTo>
                    <a:pt x="52" y="410"/>
                  </a:lnTo>
                  <a:lnTo>
                    <a:pt x="49" y="410"/>
                  </a:lnTo>
                  <a:lnTo>
                    <a:pt x="49" y="413"/>
                  </a:lnTo>
                  <a:lnTo>
                    <a:pt x="47" y="413"/>
                  </a:lnTo>
                  <a:lnTo>
                    <a:pt x="47" y="413"/>
                  </a:lnTo>
                  <a:lnTo>
                    <a:pt x="47" y="413"/>
                  </a:lnTo>
                  <a:lnTo>
                    <a:pt x="47" y="415"/>
                  </a:lnTo>
                  <a:lnTo>
                    <a:pt x="45" y="415"/>
                  </a:lnTo>
                  <a:lnTo>
                    <a:pt x="45" y="415"/>
                  </a:lnTo>
                  <a:lnTo>
                    <a:pt x="45" y="415"/>
                  </a:lnTo>
                  <a:lnTo>
                    <a:pt x="45" y="415"/>
                  </a:lnTo>
                  <a:lnTo>
                    <a:pt x="42" y="415"/>
                  </a:lnTo>
                  <a:lnTo>
                    <a:pt x="42" y="418"/>
                  </a:lnTo>
                  <a:lnTo>
                    <a:pt x="42" y="418"/>
                  </a:lnTo>
                  <a:lnTo>
                    <a:pt x="42" y="418"/>
                  </a:lnTo>
                  <a:lnTo>
                    <a:pt x="40" y="418"/>
                  </a:lnTo>
                  <a:lnTo>
                    <a:pt x="40" y="420"/>
                  </a:lnTo>
                  <a:lnTo>
                    <a:pt x="37" y="420"/>
                  </a:lnTo>
                  <a:lnTo>
                    <a:pt x="37" y="420"/>
                  </a:lnTo>
                  <a:lnTo>
                    <a:pt x="35" y="420"/>
                  </a:lnTo>
                  <a:lnTo>
                    <a:pt x="35" y="422"/>
                  </a:lnTo>
                  <a:lnTo>
                    <a:pt x="33" y="422"/>
                  </a:lnTo>
                  <a:lnTo>
                    <a:pt x="33" y="422"/>
                  </a:lnTo>
                  <a:lnTo>
                    <a:pt x="30" y="422"/>
                  </a:lnTo>
                  <a:lnTo>
                    <a:pt x="30" y="425"/>
                  </a:lnTo>
                  <a:lnTo>
                    <a:pt x="30" y="425"/>
                  </a:lnTo>
                  <a:lnTo>
                    <a:pt x="30" y="425"/>
                  </a:lnTo>
                  <a:lnTo>
                    <a:pt x="28" y="425"/>
                  </a:lnTo>
                  <a:lnTo>
                    <a:pt x="28" y="427"/>
                  </a:lnTo>
                  <a:lnTo>
                    <a:pt x="26" y="427"/>
                  </a:lnTo>
                  <a:lnTo>
                    <a:pt x="26" y="427"/>
                  </a:lnTo>
                  <a:lnTo>
                    <a:pt x="23" y="427"/>
                  </a:lnTo>
                  <a:lnTo>
                    <a:pt x="23" y="427"/>
                  </a:lnTo>
                  <a:lnTo>
                    <a:pt x="21" y="427"/>
                  </a:lnTo>
                  <a:lnTo>
                    <a:pt x="21" y="429"/>
                  </a:lnTo>
                  <a:lnTo>
                    <a:pt x="21" y="429"/>
                  </a:lnTo>
                  <a:lnTo>
                    <a:pt x="21" y="429"/>
                  </a:lnTo>
                  <a:lnTo>
                    <a:pt x="19" y="429"/>
                  </a:lnTo>
                  <a:lnTo>
                    <a:pt x="19" y="432"/>
                  </a:lnTo>
                  <a:lnTo>
                    <a:pt x="19" y="432"/>
                  </a:lnTo>
                  <a:lnTo>
                    <a:pt x="19" y="432"/>
                  </a:lnTo>
                  <a:lnTo>
                    <a:pt x="16" y="432"/>
                  </a:lnTo>
                  <a:lnTo>
                    <a:pt x="16" y="434"/>
                  </a:lnTo>
                  <a:lnTo>
                    <a:pt x="14" y="434"/>
                  </a:lnTo>
                  <a:lnTo>
                    <a:pt x="14" y="434"/>
                  </a:lnTo>
                  <a:lnTo>
                    <a:pt x="11" y="434"/>
                  </a:lnTo>
                  <a:lnTo>
                    <a:pt x="11" y="436"/>
                  </a:lnTo>
                  <a:lnTo>
                    <a:pt x="11" y="436"/>
                  </a:lnTo>
                  <a:lnTo>
                    <a:pt x="11" y="436"/>
                  </a:lnTo>
                  <a:lnTo>
                    <a:pt x="9" y="436"/>
                  </a:lnTo>
                  <a:lnTo>
                    <a:pt x="9" y="439"/>
                  </a:lnTo>
                  <a:lnTo>
                    <a:pt x="9" y="439"/>
                  </a:lnTo>
                  <a:lnTo>
                    <a:pt x="9" y="439"/>
                  </a:lnTo>
                  <a:lnTo>
                    <a:pt x="11" y="439"/>
                  </a:lnTo>
                  <a:lnTo>
                    <a:pt x="11" y="439"/>
                  </a:lnTo>
                  <a:lnTo>
                    <a:pt x="14" y="439"/>
                  </a:lnTo>
                  <a:lnTo>
                    <a:pt x="14" y="436"/>
                  </a:lnTo>
                  <a:lnTo>
                    <a:pt x="21" y="436"/>
                  </a:lnTo>
                  <a:lnTo>
                    <a:pt x="21" y="436"/>
                  </a:lnTo>
                  <a:lnTo>
                    <a:pt x="21" y="436"/>
                  </a:lnTo>
                  <a:lnTo>
                    <a:pt x="21" y="436"/>
                  </a:lnTo>
                  <a:lnTo>
                    <a:pt x="23" y="436"/>
                  </a:lnTo>
                  <a:lnTo>
                    <a:pt x="23" y="439"/>
                  </a:lnTo>
                  <a:lnTo>
                    <a:pt x="26" y="439"/>
                  </a:lnTo>
                  <a:lnTo>
                    <a:pt x="26" y="441"/>
                  </a:lnTo>
                  <a:lnTo>
                    <a:pt x="23" y="441"/>
                  </a:lnTo>
                  <a:lnTo>
                    <a:pt x="23" y="444"/>
                  </a:lnTo>
                  <a:lnTo>
                    <a:pt x="26" y="444"/>
                  </a:lnTo>
                  <a:lnTo>
                    <a:pt x="26" y="444"/>
                  </a:lnTo>
                  <a:lnTo>
                    <a:pt x="30" y="444"/>
                  </a:lnTo>
                  <a:lnTo>
                    <a:pt x="30" y="444"/>
                  </a:lnTo>
                  <a:lnTo>
                    <a:pt x="33" y="444"/>
                  </a:lnTo>
                  <a:lnTo>
                    <a:pt x="33" y="444"/>
                  </a:lnTo>
                  <a:lnTo>
                    <a:pt x="35" y="444"/>
                  </a:lnTo>
                  <a:lnTo>
                    <a:pt x="35" y="446"/>
                  </a:lnTo>
                  <a:lnTo>
                    <a:pt x="35" y="446"/>
                  </a:lnTo>
                  <a:lnTo>
                    <a:pt x="35" y="446"/>
                  </a:lnTo>
                  <a:lnTo>
                    <a:pt x="40" y="446"/>
                  </a:lnTo>
                  <a:lnTo>
                    <a:pt x="40" y="446"/>
                  </a:lnTo>
                  <a:lnTo>
                    <a:pt x="47" y="446"/>
                  </a:lnTo>
                  <a:lnTo>
                    <a:pt x="47" y="446"/>
                  </a:lnTo>
                  <a:lnTo>
                    <a:pt x="54" y="446"/>
                  </a:lnTo>
                  <a:lnTo>
                    <a:pt x="54" y="446"/>
                  </a:lnTo>
                  <a:lnTo>
                    <a:pt x="56" y="446"/>
                  </a:lnTo>
                  <a:lnTo>
                    <a:pt x="56" y="448"/>
                  </a:lnTo>
                  <a:lnTo>
                    <a:pt x="56" y="448"/>
                  </a:lnTo>
                  <a:lnTo>
                    <a:pt x="56" y="451"/>
                  </a:lnTo>
                  <a:lnTo>
                    <a:pt x="59" y="451"/>
                  </a:lnTo>
                  <a:lnTo>
                    <a:pt x="59" y="451"/>
                  </a:lnTo>
                  <a:lnTo>
                    <a:pt x="61" y="451"/>
                  </a:lnTo>
                  <a:lnTo>
                    <a:pt x="61" y="453"/>
                  </a:lnTo>
                  <a:lnTo>
                    <a:pt x="61" y="453"/>
                  </a:lnTo>
                  <a:lnTo>
                    <a:pt x="61" y="453"/>
                  </a:lnTo>
                  <a:lnTo>
                    <a:pt x="59" y="453"/>
                  </a:lnTo>
                  <a:lnTo>
                    <a:pt x="59" y="453"/>
                  </a:lnTo>
                  <a:lnTo>
                    <a:pt x="54" y="453"/>
                  </a:lnTo>
                  <a:lnTo>
                    <a:pt x="54" y="451"/>
                  </a:lnTo>
                  <a:lnTo>
                    <a:pt x="54" y="451"/>
                  </a:lnTo>
                  <a:lnTo>
                    <a:pt x="54" y="448"/>
                  </a:lnTo>
                  <a:lnTo>
                    <a:pt x="49" y="448"/>
                  </a:lnTo>
                  <a:lnTo>
                    <a:pt x="49" y="451"/>
                  </a:lnTo>
                  <a:lnTo>
                    <a:pt x="52" y="451"/>
                  </a:lnTo>
                  <a:lnTo>
                    <a:pt x="52" y="451"/>
                  </a:lnTo>
                  <a:lnTo>
                    <a:pt x="49" y="451"/>
                  </a:lnTo>
                  <a:lnTo>
                    <a:pt x="49" y="451"/>
                  </a:lnTo>
                  <a:lnTo>
                    <a:pt x="37" y="451"/>
                  </a:lnTo>
                  <a:lnTo>
                    <a:pt x="37" y="451"/>
                  </a:lnTo>
                  <a:lnTo>
                    <a:pt x="37" y="451"/>
                  </a:lnTo>
                  <a:lnTo>
                    <a:pt x="37" y="453"/>
                  </a:lnTo>
                  <a:lnTo>
                    <a:pt x="35" y="453"/>
                  </a:lnTo>
                  <a:lnTo>
                    <a:pt x="35" y="453"/>
                  </a:lnTo>
                  <a:lnTo>
                    <a:pt x="37" y="453"/>
                  </a:lnTo>
                  <a:lnTo>
                    <a:pt x="37" y="455"/>
                  </a:lnTo>
                  <a:lnTo>
                    <a:pt x="30" y="455"/>
                  </a:lnTo>
                  <a:lnTo>
                    <a:pt x="30" y="455"/>
                  </a:lnTo>
                  <a:lnTo>
                    <a:pt x="30" y="455"/>
                  </a:lnTo>
                  <a:lnTo>
                    <a:pt x="30" y="455"/>
                  </a:lnTo>
                  <a:lnTo>
                    <a:pt x="28" y="455"/>
                  </a:lnTo>
                  <a:lnTo>
                    <a:pt x="28" y="453"/>
                  </a:lnTo>
                  <a:lnTo>
                    <a:pt x="26" y="453"/>
                  </a:lnTo>
                  <a:lnTo>
                    <a:pt x="26" y="455"/>
                  </a:lnTo>
                  <a:lnTo>
                    <a:pt x="23" y="455"/>
                  </a:lnTo>
                  <a:lnTo>
                    <a:pt x="23" y="458"/>
                  </a:lnTo>
                  <a:lnTo>
                    <a:pt x="21" y="458"/>
                  </a:lnTo>
                  <a:lnTo>
                    <a:pt x="21" y="455"/>
                  </a:lnTo>
                  <a:lnTo>
                    <a:pt x="19" y="455"/>
                  </a:lnTo>
                  <a:lnTo>
                    <a:pt x="19" y="455"/>
                  </a:lnTo>
                  <a:lnTo>
                    <a:pt x="19" y="455"/>
                  </a:lnTo>
                  <a:lnTo>
                    <a:pt x="19" y="455"/>
                  </a:lnTo>
                  <a:lnTo>
                    <a:pt x="16" y="455"/>
                  </a:lnTo>
                  <a:lnTo>
                    <a:pt x="16" y="455"/>
                  </a:lnTo>
                  <a:lnTo>
                    <a:pt x="14" y="455"/>
                  </a:lnTo>
                  <a:lnTo>
                    <a:pt x="14" y="460"/>
                  </a:lnTo>
                  <a:lnTo>
                    <a:pt x="16" y="460"/>
                  </a:lnTo>
                  <a:lnTo>
                    <a:pt x="16" y="460"/>
                  </a:lnTo>
                  <a:lnTo>
                    <a:pt x="16" y="460"/>
                  </a:lnTo>
                  <a:lnTo>
                    <a:pt x="16" y="463"/>
                  </a:lnTo>
                  <a:lnTo>
                    <a:pt x="16" y="463"/>
                  </a:lnTo>
                  <a:lnTo>
                    <a:pt x="16" y="465"/>
                  </a:lnTo>
                  <a:lnTo>
                    <a:pt x="19" y="465"/>
                  </a:lnTo>
                  <a:lnTo>
                    <a:pt x="19" y="465"/>
                  </a:lnTo>
                  <a:lnTo>
                    <a:pt x="19" y="465"/>
                  </a:lnTo>
                  <a:lnTo>
                    <a:pt x="19" y="467"/>
                  </a:lnTo>
                  <a:lnTo>
                    <a:pt x="19" y="467"/>
                  </a:lnTo>
                  <a:lnTo>
                    <a:pt x="19" y="467"/>
                  </a:lnTo>
                  <a:lnTo>
                    <a:pt x="14" y="467"/>
                  </a:lnTo>
                  <a:lnTo>
                    <a:pt x="14" y="470"/>
                  </a:lnTo>
                  <a:lnTo>
                    <a:pt x="14" y="470"/>
                  </a:lnTo>
                  <a:lnTo>
                    <a:pt x="14" y="470"/>
                  </a:lnTo>
                  <a:lnTo>
                    <a:pt x="11" y="470"/>
                  </a:lnTo>
                  <a:lnTo>
                    <a:pt x="11" y="472"/>
                  </a:lnTo>
                  <a:lnTo>
                    <a:pt x="11" y="472"/>
                  </a:lnTo>
                  <a:lnTo>
                    <a:pt x="11" y="472"/>
                  </a:lnTo>
                  <a:lnTo>
                    <a:pt x="11" y="472"/>
                  </a:lnTo>
                  <a:lnTo>
                    <a:pt x="11" y="474"/>
                  </a:lnTo>
                  <a:lnTo>
                    <a:pt x="9" y="474"/>
                  </a:lnTo>
                  <a:lnTo>
                    <a:pt x="9" y="474"/>
                  </a:lnTo>
                  <a:lnTo>
                    <a:pt x="9" y="474"/>
                  </a:lnTo>
                  <a:lnTo>
                    <a:pt x="9" y="479"/>
                  </a:lnTo>
                  <a:lnTo>
                    <a:pt x="9" y="479"/>
                  </a:lnTo>
                  <a:lnTo>
                    <a:pt x="9" y="486"/>
                  </a:lnTo>
                  <a:lnTo>
                    <a:pt x="11" y="486"/>
                  </a:lnTo>
                  <a:lnTo>
                    <a:pt x="11" y="486"/>
                  </a:lnTo>
                  <a:lnTo>
                    <a:pt x="11" y="486"/>
                  </a:lnTo>
                  <a:lnTo>
                    <a:pt x="11" y="489"/>
                  </a:lnTo>
                  <a:lnTo>
                    <a:pt x="9" y="489"/>
                  </a:lnTo>
                  <a:lnTo>
                    <a:pt x="9" y="489"/>
                  </a:lnTo>
                  <a:lnTo>
                    <a:pt x="7" y="489"/>
                  </a:lnTo>
                  <a:lnTo>
                    <a:pt x="7" y="491"/>
                  </a:lnTo>
                  <a:lnTo>
                    <a:pt x="7" y="491"/>
                  </a:lnTo>
                  <a:lnTo>
                    <a:pt x="7" y="493"/>
                  </a:lnTo>
                  <a:lnTo>
                    <a:pt x="4" y="493"/>
                  </a:lnTo>
                  <a:lnTo>
                    <a:pt x="4" y="496"/>
                  </a:lnTo>
                  <a:lnTo>
                    <a:pt x="4" y="496"/>
                  </a:lnTo>
                  <a:lnTo>
                    <a:pt x="4" y="498"/>
                  </a:lnTo>
                  <a:lnTo>
                    <a:pt x="7" y="498"/>
                  </a:lnTo>
                  <a:lnTo>
                    <a:pt x="7" y="498"/>
                  </a:lnTo>
                  <a:lnTo>
                    <a:pt x="7" y="498"/>
                  </a:lnTo>
                  <a:lnTo>
                    <a:pt x="7" y="500"/>
                  </a:lnTo>
                  <a:lnTo>
                    <a:pt x="9" y="500"/>
                  </a:lnTo>
                  <a:lnTo>
                    <a:pt x="9" y="503"/>
                  </a:lnTo>
                  <a:lnTo>
                    <a:pt x="7" y="503"/>
                  </a:lnTo>
                  <a:lnTo>
                    <a:pt x="7" y="503"/>
                  </a:lnTo>
                  <a:lnTo>
                    <a:pt x="11" y="503"/>
                  </a:lnTo>
                  <a:lnTo>
                    <a:pt x="11" y="505"/>
                  </a:lnTo>
                  <a:lnTo>
                    <a:pt x="4" y="505"/>
                  </a:lnTo>
                  <a:lnTo>
                    <a:pt x="4" y="505"/>
                  </a:lnTo>
                  <a:lnTo>
                    <a:pt x="4" y="505"/>
                  </a:lnTo>
                  <a:lnTo>
                    <a:pt x="4" y="508"/>
                  </a:lnTo>
                  <a:lnTo>
                    <a:pt x="4" y="508"/>
                  </a:lnTo>
                  <a:lnTo>
                    <a:pt x="4" y="508"/>
                  </a:lnTo>
                  <a:lnTo>
                    <a:pt x="2" y="508"/>
                  </a:lnTo>
                  <a:lnTo>
                    <a:pt x="2" y="510"/>
                  </a:lnTo>
                  <a:lnTo>
                    <a:pt x="2" y="510"/>
                  </a:lnTo>
                  <a:lnTo>
                    <a:pt x="2" y="512"/>
                  </a:lnTo>
                  <a:lnTo>
                    <a:pt x="0" y="512"/>
                  </a:lnTo>
                  <a:lnTo>
                    <a:pt x="0" y="512"/>
                  </a:lnTo>
                  <a:lnTo>
                    <a:pt x="4" y="512"/>
                  </a:lnTo>
                  <a:lnTo>
                    <a:pt x="4" y="515"/>
                  </a:lnTo>
                  <a:lnTo>
                    <a:pt x="7" y="515"/>
                  </a:lnTo>
                  <a:lnTo>
                    <a:pt x="7" y="517"/>
                  </a:lnTo>
                  <a:lnTo>
                    <a:pt x="9" y="517"/>
                  </a:lnTo>
                  <a:lnTo>
                    <a:pt x="9" y="517"/>
                  </a:lnTo>
                  <a:lnTo>
                    <a:pt x="11" y="517"/>
                  </a:lnTo>
                  <a:lnTo>
                    <a:pt x="11" y="519"/>
                  </a:lnTo>
                  <a:lnTo>
                    <a:pt x="11" y="519"/>
                  </a:lnTo>
                  <a:lnTo>
                    <a:pt x="11" y="519"/>
                  </a:lnTo>
                  <a:lnTo>
                    <a:pt x="11" y="519"/>
                  </a:lnTo>
                  <a:lnTo>
                    <a:pt x="11" y="522"/>
                  </a:lnTo>
                  <a:lnTo>
                    <a:pt x="11" y="522"/>
                  </a:lnTo>
                  <a:lnTo>
                    <a:pt x="11" y="524"/>
                  </a:lnTo>
                  <a:lnTo>
                    <a:pt x="9" y="524"/>
                  </a:lnTo>
                  <a:lnTo>
                    <a:pt x="9" y="524"/>
                  </a:lnTo>
                  <a:lnTo>
                    <a:pt x="9" y="524"/>
                  </a:lnTo>
                  <a:lnTo>
                    <a:pt x="9" y="527"/>
                  </a:lnTo>
                  <a:lnTo>
                    <a:pt x="9" y="527"/>
                  </a:lnTo>
                  <a:lnTo>
                    <a:pt x="9" y="529"/>
                  </a:lnTo>
                  <a:lnTo>
                    <a:pt x="7" y="529"/>
                  </a:lnTo>
                  <a:lnTo>
                    <a:pt x="7" y="531"/>
                  </a:lnTo>
                  <a:lnTo>
                    <a:pt x="9" y="531"/>
                  </a:lnTo>
                  <a:lnTo>
                    <a:pt x="9" y="529"/>
                  </a:lnTo>
                  <a:lnTo>
                    <a:pt x="11" y="529"/>
                  </a:lnTo>
                  <a:lnTo>
                    <a:pt x="11" y="531"/>
                  </a:lnTo>
                  <a:lnTo>
                    <a:pt x="14" y="531"/>
                  </a:lnTo>
                  <a:lnTo>
                    <a:pt x="14" y="531"/>
                  </a:lnTo>
                  <a:lnTo>
                    <a:pt x="14" y="531"/>
                  </a:lnTo>
                  <a:lnTo>
                    <a:pt x="14" y="534"/>
                  </a:lnTo>
                  <a:lnTo>
                    <a:pt x="14" y="534"/>
                  </a:lnTo>
                  <a:lnTo>
                    <a:pt x="14" y="536"/>
                  </a:lnTo>
                  <a:lnTo>
                    <a:pt x="16" y="536"/>
                  </a:lnTo>
                  <a:lnTo>
                    <a:pt x="16" y="536"/>
                  </a:lnTo>
                  <a:lnTo>
                    <a:pt x="19" y="536"/>
                  </a:lnTo>
                  <a:lnTo>
                    <a:pt x="19" y="538"/>
                  </a:lnTo>
                  <a:lnTo>
                    <a:pt x="16" y="538"/>
                  </a:lnTo>
                  <a:lnTo>
                    <a:pt x="16" y="538"/>
                  </a:lnTo>
                  <a:lnTo>
                    <a:pt x="19" y="538"/>
                  </a:lnTo>
                  <a:lnTo>
                    <a:pt x="19" y="541"/>
                  </a:lnTo>
                  <a:lnTo>
                    <a:pt x="19" y="541"/>
                  </a:lnTo>
                  <a:lnTo>
                    <a:pt x="19" y="543"/>
                  </a:lnTo>
                  <a:lnTo>
                    <a:pt x="19" y="543"/>
                  </a:lnTo>
                  <a:lnTo>
                    <a:pt x="19" y="546"/>
                  </a:lnTo>
                  <a:lnTo>
                    <a:pt x="21" y="546"/>
                  </a:lnTo>
                  <a:lnTo>
                    <a:pt x="21" y="546"/>
                  </a:lnTo>
                  <a:lnTo>
                    <a:pt x="19" y="546"/>
                  </a:lnTo>
                  <a:lnTo>
                    <a:pt x="19" y="546"/>
                  </a:lnTo>
                  <a:lnTo>
                    <a:pt x="19" y="546"/>
                  </a:lnTo>
                  <a:lnTo>
                    <a:pt x="19" y="548"/>
                  </a:lnTo>
                  <a:lnTo>
                    <a:pt x="19" y="548"/>
                  </a:lnTo>
                  <a:lnTo>
                    <a:pt x="19" y="548"/>
                  </a:lnTo>
                  <a:lnTo>
                    <a:pt x="21" y="548"/>
                  </a:lnTo>
                  <a:lnTo>
                    <a:pt x="21" y="550"/>
                  </a:lnTo>
                  <a:lnTo>
                    <a:pt x="26" y="550"/>
                  </a:lnTo>
                  <a:lnTo>
                    <a:pt x="26" y="548"/>
                  </a:lnTo>
                  <a:lnTo>
                    <a:pt x="28" y="548"/>
                  </a:lnTo>
                  <a:lnTo>
                    <a:pt x="28" y="550"/>
                  </a:lnTo>
                  <a:lnTo>
                    <a:pt x="28" y="550"/>
                  </a:lnTo>
                  <a:lnTo>
                    <a:pt x="28" y="550"/>
                  </a:lnTo>
                  <a:lnTo>
                    <a:pt x="30" y="550"/>
                  </a:lnTo>
                  <a:lnTo>
                    <a:pt x="30" y="553"/>
                  </a:lnTo>
                  <a:lnTo>
                    <a:pt x="33" y="553"/>
                  </a:lnTo>
                  <a:lnTo>
                    <a:pt x="33" y="553"/>
                  </a:lnTo>
                  <a:lnTo>
                    <a:pt x="37" y="553"/>
                  </a:lnTo>
                  <a:lnTo>
                    <a:pt x="37" y="550"/>
                  </a:lnTo>
                  <a:lnTo>
                    <a:pt x="40" y="550"/>
                  </a:lnTo>
                  <a:lnTo>
                    <a:pt x="40" y="553"/>
                  </a:lnTo>
                  <a:lnTo>
                    <a:pt x="45" y="553"/>
                  </a:lnTo>
                  <a:lnTo>
                    <a:pt x="45" y="553"/>
                  </a:lnTo>
                  <a:lnTo>
                    <a:pt x="47" y="553"/>
                  </a:lnTo>
                  <a:lnTo>
                    <a:pt x="47" y="555"/>
                  </a:lnTo>
                  <a:lnTo>
                    <a:pt x="45" y="555"/>
                  </a:lnTo>
                  <a:lnTo>
                    <a:pt x="45" y="555"/>
                  </a:lnTo>
                  <a:lnTo>
                    <a:pt x="45" y="555"/>
                  </a:lnTo>
                  <a:lnTo>
                    <a:pt x="45" y="557"/>
                  </a:lnTo>
                  <a:lnTo>
                    <a:pt x="45" y="557"/>
                  </a:lnTo>
                  <a:lnTo>
                    <a:pt x="45" y="557"/>
                  </a:lnTo>
                  <a:lnTo>
                    <a:pt x="45" y="557"/>
                  </a:lnTo>
                  <a:lnTo>
                    <a:pt x="45" y="560"/>
                  </a:lnTo>
                  <a:lnTo>
                    <a:pt x="47" y="560"/>
                  </a:lnTo>
                  <a:lnTo>
                    <a:pt x="47" y="557"/>
                  </a:lnTo>
                  <a:lnTo>
                    <a:pt x="49" y="557"/>
                  </a:lnTo>
                  <a:lnTo>
                    <a:pt x="49" y="557"/>
                  </a:lnTo>
                  <a:lnTo>
                    <a:pt x="54" y="557"/>
                  </a:lnTo>
                  <a:lnTo>
                    <a:pt x="54" y="555"/>
                  </a:lnTo>
                  <a:lnTo>
                    <a:pt x="54" y="555"/>
                  </a:lnTo>
                  <a:lnTo>
                    <a:pt x="54" y="555"/>
                  </a:lnTo>
                  <a:lnTo>
                    <a:pt x="56" y="555"/>
                  </a:lnTo>
                  <a:lnTo>
                    <a:pt x="56" y="555"/>
                  </a:lnTo>
                  <a:lnTo>
                    <a:pt x="56" y="555"/>
                  </a:lnTo>
                  <a:lnTo>
                    <a:pt x="56" y="555"/>
                  </a:lnTo>
                  <a:lnTo>
                    <a:pt x="59" y="555"/>
                  </a:lnTo>
                  <a:lnTo>
                    <a:pt x="59" y="555"/>
                  </a:lnTo>
                  <a:lnTo>
                    <a:pt x="66" y="555"/>
                  </a:lnTo>
                  <a:lnTo>
                    <a:pt x="66" y="557"/>
                  </a:lnTo>
                  <a:lnTo>
                    <a:pt x="68" y="557"/>
                  </a:lnTo>
                  <a:lnTo>
                    <a:pt x="68" y="557"/>
                  </a:lnTo>
                  <a:lnTo>
                    <a:pt x="68" y="557"/>
                  </a:lnTo>
                  <a:lnTo>
                    <a:pt x="68" y="560"/>
                  </a:lnTo>
                  <a:lnTo>
                    <a:pt x="73" y="560"/>
                  </a:lnTo>
                  <a:lnTo>
                    <a:pt x="73" y="562"/>
                  </a:lnTo>
                  <a:lnTo>
                    <a:pt x="73" y="562"/>
                  </a:lnTo>
                  <a:lnTo>
                    <a:pt x="73" y="562"/>
                  </a:lnTo>
                  <a:lnTo>
                    <a:pt x="78" y="562"/>
                  </a:lnTo>
                  <a:lnTo>
                    <a:pt x="78" y="564"/>
                  </a:lnTo>
                  <a:lnTo>
                    <a:pt x="78" y="564"/>
                  </a:lnTo>
                  <a:lnTo>
                    <a:pt x="78" y="569"/>
                  </a:lnTo>
                  <a:lnTo>
                    <a:pt x="75" y="569"/>
                  </a:lnTo>
                  <a:lnTo>
                    <a:pt x="75" y="572"/>
                  </a:lnTo>
                  <a:lnTo>
                    <a:pt x="78" y="572"/>
                  </a:lnTo>
                  <a:lnTo>
                    <a:pt x="78" y="572"/>
                  </a:lnTo>
                  <a:lnTo>
                    <a:pt x="78" y="572"/>
                  </a:lnTo>
                  <a:lnTo>
                    <a:pt x="78" y="574"/>
                  </a:lnTo>
                  <a:lnTo>
                    <a:pt x="80" y="574"/>
                  </a:lnTo>
                  <a:lnTo>
                    <a:pt x="80" y="576"/>
                  </a:lnTo>
                  <a:lnTo>
                    <a:pt x="78" y="576"/>
                  </a:lnTo>
                  <a:lnTo>
                    <a:pt x="78" y="579"/>
                  </a:lnTo>
                  <a:lnTo>
                    <a:pt x="75" y="579"/>
                  </a:lnTo>
                  <a:lnTo>
                    <a:pt x="75" y="581"/>
                  </a:lnTo>
                  <a:lnTo>
                    <a:pt x="75" y="581"/>
                  </a:lnTo>
                  <a:lnTo>
                    <a:pt x="75" y="583"/>
                  </a:lnTo>
                  <a:lnTo>
                    <a:pt x="78" y="583"/>
                  </a:lnTo>
                  <a:lnTo>
                    <a:pt x="78" y="583"/>
                  </a:lnTo>
                  <a:lnTo>
                    <a:pt x="78" y="583"/>
                  </a:lnTo>
                  <a:lnTo>
                    <a:pt x="78" y="583"/>
                  </a:lnTo>
                  <a:lnTo>
                    <a:pt x="80" y="583"/>
                  </a:lnTo>
                  <a:lnTo>
                    <a:pt x="80" y="586"/>
                  </a:lnTo>
                  <a:lnTo>
                    <a:pt x="85" y="586"/>
                  </a:lnTo>
                  <a:lnTo>
                    <a:pt x="85" y="586"/>
                  </a:lnTo>
                  <a:lnTo>
                    <a:pt x="82" y="586"/>
                  </a:lnTo>
                  <a:lnTo>
                    <a:pt x="82" y="588"/>
                  </a:lnTo>
                  <a:lnTo>
                    <a:pt x="82" y="588"/>
                  </a:lnTo>
                  <a:lnTo>
                    <a:pt x="82" y="588"/>
                  </a:lnTo>
                  <a:lnTo>
                    <a:pt x="80" y="588"/>
                  </a:lnTo>
                  <a:lnTo>
                    <a:pt x="80" y="591"/>
                  </a:lnTo>
                  <a:lnTo>
                    <a:pt x="85" y="591"/>
                  </a:lnTo>
                  <a:lnTo>
                    <a:pt x="85" y="591"/>
                  </a:lnTo>
                  <a:lnTo>
                    <a:pt x="85" y="591"/>
                  </a:lnTo>
                  <a:lnTo>
                    <a:pt x="85" y="593"/>
                  </a:lnTo>
                  <a:lnTo>
                    <a:pt x="85" y="593"/>
                  </a:lnTo>
                  <a:lnTo>
                    <a:pt x="85" y="593"/>
                  </a:lnTo>
                  <a:lnTo>
                    <a:pt x="87" y="593"/>
                  </a:lnTo>
                  <a:lnTo>
                    <a:pt x="87" y="595"/>
                  </a:lnTo>
                  <a:lnTo>
                    <a:pt x="87" y="595"/>
                  </a:lnTo>
                  <a:lnTo>
                    <a:pt x="87" y="598"/>
                  </a:lnTo>
                  <a:lnTo>
                    <a:pt x="90" y="598"/>
                  </a:lnTo>
                  <a:lnTo>
                    <a:pt x="90" y="598"/>
                  </a:lnTo>
                  <a:lnTo>
                    <a:pt x="92" y="598"/>
                  </a:lnTo>
                  <a:lnTo>
                    <a:pt x="92" y="600"/>
                  </a:lnTo>
                  <a:lnTo>
                    <a:pt x="94" y="600"/>
                  </a:lnTo>
                  <a:lnTo>
                    <a:pt x="94" y="600"/>
                  </a:lnTo>
                  <a:lnTo>
                    <a:pt x="99" y="600"/>
                  </a:lnTo>
                  <a:lnTo>
                    <a:pt x="99" y="602"/>
                  </a:lnTo>
                  <a:lnTo>
                    <a:pt x="99" y="602"/>
                  </a:lnTo>
                  <a:lnTo>
                    <a:pt x="99" y="605"/>
                  </a:lnTo>
                  <a:lnTo>
                    <a:pt x="97" y="605"/>
                  </a:lnTo>
                  <a:lnTo>
                    <a:pt x="97" y="605"/>
                  </a:lnTo>
                  <a:lnTo>
                    <a:pt x="97" y="605"/>
                  </a:lnTo>
                  <a:lnTo>
                    <a:pt x="97" y="607"/>
                  </a:lnTo>
                  <a:lnTo>
                    <a:pt x="94" y="607"/>
                  </a:lnTo>
                  <a:lnTo>
                    <a:pt x="94" y="607"/>
                  </a:lnTo>
                  <a:lnTo>
                    <a:pt x="106" y="607"/>
                  </a:lnTo>
                  <a:lnTo>
                    <a:pt x="106" y="609"/>
                  </a:lnTo>
                  <a:lnTo>
                    <a:pt x="108" y="609"/>
                  </a:lnTo>
                  <a:lnTo>
                    <a:pt x="108" y="609"/>
                  </a:lnTo>
                  <a:lnTo>
                    <a:pt x="111" y="609"/>
                  </a:lnTo>
                  <a:lnTo>
                    <a:pt x="111" y="612"/>
                  </a:lnTo>
                  <a:lnTo>
                    <a:pt x="111" y="612"/>
                  </a:lnTo>
                  <a:lnTo>
                    <a:pt x="111" y="612"/>
                  </a:lnTo>
                  <a:lnTo>
                    <a:pt x="111" y="612"/>
                  </a:lnTo>
                  <a:lnTo>
                    <a:pt x="111" y="614"/>
                  </a:lnTo>
                  <a:lnTo>
                    <a:pt x="113" y="614"/>
                  </a:lnTo>
                  <a:lnTo>
                    <a:pt x="113" y="614"/>
                  </a:lnTo>
                  <a:lnTo>
                    <a:pt x="116" y="614"/>
                  </a:lnTo>
                  <a:lnTo>
                    <a:pt x="116" y="617"/>
                  </a:lnTo>
                  <a:lnTo>
                    <a:pt x="118" y="617"/>
                  </a:lnTo>
                  <a:lnTo>
                    <a:pt x="118" y="619"/>
                  </a:lnTo>
                  <a:lnTo>
                    <a:pt x="113" y="619"/>
                  </a:lnTo>
                  <a:lnTo>
                    <a:pt x="113" y="621"/>
                  </a:lnTo>
                  <a:lnTo>
                    <a:pt x="111" y="621"/>
                  </a:lnTo>
                  <a:lnTo>
                    <a:pt x="111" y="621"/>
                  </a:lnTo>
                  <a:lnTo>
                    <a:pt x="111" y="621"/>
                  </a:lnTo>
                  <a:lnTo>
                    <a:pt x="111" y="624"/>
                  </a:lnTo>
                  <a:lnTo>
                    <a:pt x="111" y="624"/>
                  </a:lnTo>
                  <a:lnTo>
                    <a:pt x="111" y="624"/>
                  </a:lnTo>
                  <a:lnTo>
                    <a:pt x="108" y="624"/>
                  </a:lnTo>
                  <a:lnTo>
                    <a:pt x="108" y="624"/>
                  </a:lnTo>
                  <a:lnTo>
                    <a:pt x="106" y="624"/>
                  </a:lnTo>
                  <a:lnTo>
                    <a:pt x="106" y="626"/>
                  </a:lnTo>
                  <a:lnTo>
                    <a:pt x="99" y="626"/>
                  </a:lnTo>
                  <a:lnTo>
                    <a:pt x="99" y="624"/>
                  </a:lnTo>
                  <a:lnTo>
                    <a:pt x="97" y="624"/>
                  </a:lnTo>
                  <a:lnTo>
                    <a:pt x="97" y="624"/>
                  </a:lnTo>
                  <a:lnTo>
                    <a:pt x="94" y="624"/>
                  </a:lnTo>
                  <a:lnTo>
                    <a:pt x="94" y="624"/>
                  </a:lnTo>
                  <a:lnTo>
                    <a:pt x="92" y="624"/>
                  </a:lnTo>
                  <a:lnTo>
                    <a:pt x="92" y="624"/>
                  </a:lnTo>
                  <a:lnTo>
                    <a:pt x="92" y="624"/>
                  </a:lnTo>
                  <a:lnTo>
                    <a:pt x="92" y="624"/>
                  </a:lnTo>
                  <a:lnTo>
                    <a:pt x="87" y="624"/>
                  </a:lnTo>
                  <a:lnTo>
                    <a:pt x="87" y="624"/>
                  </a:lnTo>
                  <a:lnTo>
                    <a:pt x="87" y="624"/>
                  </a:lnTo>
                  <a:lnTo>
                    <a:pt x="87" y="626"/>
                  </a:lnTo>
                  <a:lnTo>
                    <a:pt x="87" y="626"/>
                  </a:lnTo>
                  <a:lnTo>
                    <a:pt x="87" y="626"/>
                  </a:lnTo>
                  <a:lnTo>
                    <a:pt x="85" y="626"/>
                  </a:lnTo>
                  <a:lnTo>
                    <a:pt x="85" y="628"/>
                  </a:lnTo>
                  <a:lnTo>
                    <a:pt x="87" y="628"/>
                  </a:lnTo>
                  <a:lnTo>
                    <a:pt x="87" y="631"/>
                  </a:lnTo>
                  <a:lnTo>
                    <a:pt x="90" y="631"/>
                  </a:lnTo>
                  <a:lnTo>
                    <a:pt x="90" y="631"/>
                  </a:lnTo>
                  <a:lnTo>
                    <a:pt x="92" y="631"/>
                  </a:lnTo>
                  <a:lnTo>
                    <a:pt x="92" y="633"/>
                  </a:lnTo>
                  <a:lnTo>
                    <a:pt x="92" y="633"/>
                  </a:lnTo>
                  <a:lnTo>
                    <a:pt x="92" y="636"/>
                  </a:lnTo>
                  <a:lnTo>
                    <a:pt x="92" y="636"/>
                  </a:lnTo>
                  <a:lnTo>
                    <a:pt x="92" y="636"/>
                  </a:lnTo>
                  <a:lnTo>
                    <a:pt x="92" y="636"/>
                  </a:lnTo>
                  <a:lnTo>
                    <a:pt x="92" y="638"/>
                  </a:lnTo>
                  <a:lnTo>
                    <a:pt x="94" y="638"/>
                  </a:lnTo>
                  <a:lnTo>
                    <a:pt x="94" y="640"/>
                  </a:lnTo>
                  <a:lnTo>
                    <a:pt x="92" y="640"/>
                  </a:lnTo>
                  <a:lnTo>
                    <a:pt x="92" y="640"/>
                  </a:lnTo>
                  <a:lnTo>
                    <a:pt x="92" y="640"/>
                  </a:lnTo>
                  <a:lnTo>
                    <a:pt x="92" y="645"/>
                  </a:lnTo>
                  <a:lnTo>
                    <a:pt x="94" y="645"/>
                  </a:lnTo>
                  <a:lnTo>
                    <a:pt x="94" y="647"/>
                  </a:lnTo>
                  <a:lnTo>
                    <a:pt x="97" y="647"/>
                  </a:lnTo>
                  <a:lnTo>
                    <a:pt x="97" y="650"/>
                  </a:lnTo>
                  <a:lnTo>
                    <a:pt x="99" y="650"/>
                  </a:lnTo>
                  <a:lnTo>
                    <a:pt x="99" y="652"/>
                  </a:lnTo>
                  <a:lnTo>
                    <a:pt x="99" y="652"/>
                  </a:lnTo>
                  <a:lnTo>
                    <a:pt x="99" y="652"/>
                  </a:lnTo>
                  <a:lnTo>
                    <a:pt x="104" y="652"/>
                  </a:lnTo>
                  <a:lnTo>
                    <a:pt x="104" y="652"/>
                  </a:lnTo>
                  <a:lnTo>
                    <a:pt x="106" y="652"/>
                  </a:lnTo>
                  <a:lnTo>
                    <a:pt x="106" y="650"/>
                  </a:lnTo>
                  <a:lnTo>
                    <a:pt x="108" y="650"/>
                  </a:lnTo>
                  <a:lnTo>
                    <a:pt x="108" y="647"/>
                  </a:lnTo>
                  <a:lnTo>
                    <a:pt x="108" y="647"/>
                  </a:lnTo>
                  <a:lnTo>
                    <a:pt x="108" y="645"/>
                  </a:lnTo>
                  <a:lnTo>
                    <a:pt x="113" y="645"/>
                  </a:lnTo>
                  <a:lnTo>
                    <a:pt x="113" y="645"/>
                  </a:lnTo>
                  <a:lnTo>
                    <a:pt x="120" y="645"/>
                  </a:lnTo>
                  <a:lnTo>
                    <a:pt x="120" y="647"/>
                  </a:lnTo>
                  <a:lnTo>
                    <a:pt x="120" y="647"/>
                  </a:lnTo>
                  <a:lnTo>
                    <a:pt x="120" y="645"/>
                  </a:lnTo>
                  <a:lnTo>
                    <a:pt x="123" y="645"/>
                  </a:lnTo>
                  <a:lnTo>
                    <a:pt x="123" y="645"/>
                  </a:lnTo>
                  <a:lnTo>
                    <a:pt x="125" y="645"/>
                  </a:lnTo>
                  <a:lnTo>
                    <a:pt x="125" y="643"/>
                  </a:lnTo>
                  <a:lnTo>
                    <a:pt x="132" y="643"/>
                  </a:lnTo>
                  <a:lnTo>
                    <a:pt x="132" y="645"/>
                  </a:lnTo>
                  <a:lnTo>
                    <a:pt x="134" y="645"/>
                  </a:lnTo>
                  <a:lnTo>
                    <a:pt x="134" y="643"/>
                  </a:lnTo>
                  <a:lnTo>
                    <a:pt x="139" y="643"/>
                  </a:lnTo>
                  <a:lnTo>
                    <a:pt x="139" y="645"/>
                  </a:lnTo>
                  <a:lnTo>
                    <a:pt x="142" y="645"/>
                  </a:lnTo>
                  <a:lnTo>
                    <a:pt x="142" y="645"/>
                  </a:lnTo>
                  <a:lnTo>
                    <a:pt x="144" y="645"/>
                  </a:lnTo>
                  <a:lnTo>
                    <a:pt x="144" y="647"/>
                  </a:lnTo>
                  <a:lnTo>
                    <a:pt x="144" y="647"/>
                  </a:lnTo>
                  <a:lnTo>
                    <a:pt x="144" y="647"/>
                  </a:lnTo>
                  <a:lnTo>
                    <a:pt x="146" y="647"/>
                  </a:lnTo>
                  <a:lnTo>
                    <a:pt x="146" y="650"/>
                  </a:lnTo>
                  <a:lnTo>
                    <a:pt x="146" y="650"/>
                  </a:lnTo>
                  <a:lnTo>
                    <a:pt x="146" y="650"/>
                  </a:lnTo>
                  <a:lnTo>
                    <a:pt x="146" y="650"/>
                  </a:lnTo>
                  <a:lnTo>
                    <a:pt x="146" y="652"/>
                  </a:lnTo>
                  <a:lnTo>
                    <a:pt x="146" y="652"/>
                  </a:lnTo>
                  <a:lnTo>
                    <a:pt x="146" y="655"/>
                  </a:lnTo>
                  <a:lnTo>
                    <a:pt x="149" y="655"/>
                  </a:lnTo>
                  <a:lnTo>
                    <a:pt x="149" y="655"/>
                  </a:lnTo>
                  <a:lnTo>
                    <a:pt x="149" y="655"/>
                  </a:lnTo>
                  <a:lnTo>
                    <a:pt x="149" y="657"/>
                  </a:lnTo>
                  <a:lnTo>
                    <a:pt x="151" y="657"/>
                  </a:lnTo>
                  <a:lnTo>
                    <a:pt x="151" y="657"/>
                  </a:lnTo>
                  <a:lnTo>
                    <a:pt x="153" y="657"/>
                  </a:lnTo>
                  <a:lnTo>
                    <a:pt x="153" y="662"/>
                  </a:lnTo>
                  <a:lnTo>
                    <a:pt x="146" y="662"/>
                  </a:lnTo>
                  <a:lnTo>
                    <a:pt x="146" y="662"/>
                  </a:lnTo>
                  <a:lnTo>
                    <a:pt x="146" y="662"/>
                  </a:lnTo>
                  <a:lnTo>
                    <a:pt x="146" y="664"/>
                  </a:lnTo>
                  <a:lnTo>
                    <a:pt x="149" y="664"/>
                  </a:lnTo>
                  <a:lnTo>
                    <a:pt x="149" y="664"/>
                  </a:lnTo>
                  <a:lnTo>
                    <a:pt x="149" y="664"/>
                  </a:lnTo>
                  <a:lnTo>
                    <a:pt x="149" y="664"/>
                  </a:lnTo>
                  <a:lnTo>
                    <a:pt x="151" y="664"/>
                  </a:lnTo>
                  <a:lnTo>
                    <a:pt x="151" y="666"/>
                  </a:lnTo>
                  <a:lnTo>
                    <a:pt x="149" y="666"/>
                  </a:lnTo>
                  <a:lnTo>
                    <a:pt x="149" y="669"/>
                  </a:lnTo>
                  <a:lnTo>
                    <a:pt x="151" y="669"/>
                  </a:lnTo>
                  <a:lnTo>
                    <a:pt x="151" y="671"/>
                  </a:lnTo>
                  <a:lnTo>
                    <a:pt x="149" y="671"/>
                  </a:lnTo>
                  <a:lnTo>
                    <a:pt x="149" y="673"/>
                  </a:lnTo>
                  <a:lnTo>
                    <a:pt x="151" y="673"/>
                  </a:lnTo>
                  <a:lnTo>
                    <a:pt x="151" y="671"/>
                  </a:lnTo>
                  <a:lnTo>
                    <a:pt x="153" y="671"/>
                  </a:lnTo>
                  <a:lnTo>
                    <a:pt x="153" y="673"/>
                  </a:lnTo>
                  <a:lnTo>
                    <a:pt x="158" y="673"/>
                  </a:lnTo>
                  <a:lnTo>
                    <a:pt x="158" y="673"/>
                  </a:lnTo>
                  <a:lnTo>
                    <a:pt x="161" y="673"/>
                  </a:lnTo>
                  <a:lnTo>
                    <a:pt x="161" y="673"/>
                  </a:lnTo>
                  <a:lnTo>
                    <a:pt x="168" y="673"/>
                  </a:lnTo>
                  <a:lnTo>
                    <a:pt x="168" y="673"/>
                  </a:lnTo>
                  <a:lnTo>
                    <a:pt x="168" y="673"/>
                  </a:lnTo>
                  <a:lnTo>
                    <a:pt x="168" y="676"/>
                  </a:lnTo>
                  <a:lnTo>
                    <a:pt x="168" y="676"/>
                  </a:lnTo>
                  <a:lnTo>
                    <a:pt x="168" y="676"/>
                  </a:lnTo>
                  <a:lnTo>
                    <a:pt x="170" y="676"/>
                  </a:lnTo>
                  <a:lnTo>
                    <a:pt x="170" y="678"/>
                  </a:lnTo>
                  <a:lnTo>
                    <a:pt x="170" y="678"/>
                  </a:lnTo>
                  <a:lnTo>
                    <a:pt x="170" y="676"/>
                  </a:lnTo>
                  <a:lnTo>
                    <a:pt x="172" y="676"/>
                  </a:lnTo>
                  <a:lnTo>
                    <a:pt x="172" y="678"/>
                  </a:lnTo>
                  <a:lnTo>
                    <a:pt x="172" y="678"/>
                  </a:lnTo>
                  <a:lnTo>
                    <a:pt x="172" y="681"/>
                  </a:lnTo>
                  <a:lnTo>
                    <a:pt x="172" y="681"/>
                  </a:lnTo>
                  <a:lnTo>
                    <a:pt x="172" y="683"/>
                  </a:lnTo>
                  <a:lnTo>
                    <a:pt x="175" y="683"/>
                  </a:lnTo>
                  <a:lnTo>
                    <a:pt x="175" y="683"/>
                  </a:lnTo>
                  <a:lnTo>
                    <a:pt x="175" y="683"/>
                  </a:lnTo>
                  <a:lnTo>
                    <a:pt x="175" y="685"/>
                  </a:lnTo>
                  <a:lnTo>
                    <a:pt x="175" y="685"/>
                  </a:lnTo>
                  <a:lnTo>
                    <a:pt x="175" y="685"/>
                  </a:lnTo>
                  <a:lnTo>
                    <a:pt x="175" y="685"/>
                  </a:lnTo>
                  <a:lnTo>
                    <a:pt x="175" y="688"/>
                  </a:lnTo>
                  <a:lnTo>
                    <a:pt x="175" y="688"/>
                  </a:lnTo>
                  <a:lnTo>
                    <a:pt x="175" y="690"/>
                  </a:lnTo>
                  <a:lnTo>
                    <a:pt x="175" y="690"/>
                  </a:lnTo>
                  <a:lnTo>
                    <a:pt x="175" y="692"/>
                  </a:lnTo>
                  <a:lnTo>
                    <a:pt x="175" y="692"/>
                  </a:lnTo>
                  <a:lnTo>
                    <a:pt x="175" y="692"/>
                  </a:lnTo>
                  <a:lnTo>
                    <a:pt x="177" y="692"/>
                  </a:lnTo>
                  <a:lnTo>
                    <a:pt x="177" y="695"/>
                  </a:lnTo>
                  <a:lnTo>
                    <a:pt x="179" y="695"/>
                  </a:lnTo>
                  <a:lnTo>
                    <a:pt x="179" y="695"/>
                  </a:lnTo>
                  <a:lnTo>
                    <a:pt x="182" y="695"/>
                  </a:lnTo>
                  <a:lnTo>
                    <a:pt x="182" y="695"/>
                  </a:lnTo>
                  <a:lnTo>
                    <a:pt x="182" y="695"/>
                  </a:lnTo>
                  <a:lnTo>
                    <a:pt x="182" y="692"/>
                  </a:lnTo>
                  <a:lnTo>
                    <a:pt x="187" y="692"/>
                  </a:lnTo>
                  <a:lnTo>
                    <a:pt x="187" y="692"/>
                  </a:lnTo>
                  <a:lnTo>
                    <a:pt x="189" y="692"/>
                  </a:lnTo>
                  <a:lnTo>
                    <a:pt x="189" y="692"/>
                  </a:lnTo>
                  <a:lnTo>
                    <a:pt x="191" y="692"/>
                  </a:lnTo>
                  <a:lnTo>
                    <a:pt x="191" y="695"/>
                  </a:lnTo>
                  <a:lnTo>
                    <a:pt x="191" y="695"/>
                  </a:lnTo>
                  <a:lnTo>
                    <a:pt x="191" y="697"/>
                  </a:lnTo>
                  <a:lnTo>
                    <a:pt x="198" y="697"/>
                  </a:lnTo>
                  <a:lnTo>
                    <a:pt x="198" y="700"/>
                  </a:lnTo>
                  <a:lnTo>
                    <a:pt x="201" y="700"/>
                  </a:lnTo>
                  <a:lnTo>
                    <a:pt x="201" y="697"/>
                  </a:lnTo>
                  <a:lnTo>
                    <a:pt x="201" y="697"/>
                  </a:lnTo>
                  <a:lnTo>
                    <a:pt x="201" y="697"/>
                  </a:lnTo>
                  <a:lnTo>
                    <a:pt x="206" y="697"/>
                  </a:lnTo>
                  <a:lnTo>
                    <a:pt x="206" y="695"/>
                  </a:lnTo>
                  <a:lnTo>
                    <a:pt x="210" y="695"/>
                  </a:lnTo>
                  <a:lnTo>
                    <a:pt x="210" y="695"/>
                  </a:lnTo>
                  <a:lnTo>
                    <a:pt x="215" y="695"/>
                  </a:lnTo>
                  <a:lnTo>
                    <a:pt x="215" y="692"/>
                  </a:lnTo>
                  <a:lnTo>
                    <a:pt x="217" y="692"/>
                  </a:lnTo>
                  <a:lnTo>
                    <a:pt x="217" y="692"/>
                  </a:lnTo>
                  <a:lnTo>
                    <a:pt x="217" y="692"/>
                  </a:lnTo>
                  <a:lnTo>
                    <a:pt x="217" y="695"/>
                  </a:lnTo>
                  <a:lnTo>
                    <a:pt x="220" y="695"/>
                  </a:lnTo>
                  <a:lnTo>
                    <a:pt x="220" y="695"/>
                  </a:lnTo>
                  <a:lnTo>
                    <a:pt x="222" y="695"/>
                  </a:lnTo>
                  <a:lnTo>
                    <a:pt x="222" y="700"/>
                  </a:lnTo>
                  <a:lnTo>
                    <a:pt x="222" y="700"/>
                  </a:lnTo>
                  <a:lnTo>
                    <a:pt x="222" y="702"/>
                  </a:lnTo>
                  <a:lnTo>
                    <a:pt x="224" y="702"/>
                  </a:lnTo>
                  <a:lnTo>
                    <a:pt x="224" y="702"/>
                  </a:lnTo>
                  <a:lnTo>
                    <a:pt x="227" y="702"/>
                  </a:lnTo>
                  <a:lnTo>
                    <a:pt x="227" y="702"/>
                  </a:lnTo>
                  <a:lnTo>
                    <a:pt x="229" y="702"/>
                  </a:lnTo>
                  <a:lnTo>
                    <a:pt x="229" y="704"/>
                  </a:lnTo>
                  <a:lnTo>
                    <a:pt x="229" y="704"/>
                  </a:lnTo>
                  <a:lnTo>
                    <a:pt x="229" y="704"/>
                  </a:lnTo>
                  <a:lnTo>
                    <a:pt x="232" y="704"/>
                  </a:lnTo>
                  <a:lnTo>
                    <a:pt x="232" y="707"/>
                  </a:lnTo>
                  <a:lnTo>
                    <a:pt x="232" y="707"/>
                  </a:lnTo>
                  <a:lnTo>
                    <a:pt x="232" y="704"/>
                  </a:lnTo>
                  <a:lnTo>
                    <a:pt x="232" y="704"/>
                  </a:lnTo>
                  <a:lnTo>
                    <a:pt x="232" y="707"/>
                  </a:lnTo>
                  <a:lnTo>
                    <a:pt x="234" y="707"/>
                  </a:lnTo>
                  <a:lnTo>
                    <a:pt x="234" y="704"/>
                  </a:lnTo>
                  <a:lnTo>
                    <a:pt x="234" y="704"/>
                  </a:lnTo>
                  <a:lnTo>
                    <a:pt x="234" y="702"/>
                  </a:lnTo>
                  <a:lnTo>
                    <a:pt x="236" y="702"/>
                  </a:lnTo>
                  <a:lnTo>
                    <a:pt x="236" y="702"/>
                  </a:lnTo>
                  <a:lnTo>
                    <a:pt x="239" y="702"/>
                  </a:lnTo>
                  <a:lnTo>
                    <a:pt x="239" y="704"/>
                  </a:lnTo>
                  <a:lnTo>
                    <a:pt x="241" y="704"/>
                  </a:lnTo>
                  <a:lnTo>
                    <a:pt x="241" y="704"/>
                  </a:lnTo>
                  <a:lnTo>
                    <a:pt x="243" y="704"/>
                  </a:lnTo>
                  <a:lnTo>
                    <a:pt x="243" y="704"/>
                  </a:lnTo>
                  <a:lnTo>
                    <a:pt x="246" y="704"/>
                  </a:lnTo>
                  <a:lnTo>
                    <a:pt x="246" y="707"/>
                  </a:lnTo>
                  <a:lnTo>
                    <a:pt x="246" y="707"/>
                  </a:lnTo>
                  <a:lnTo>
                    <a:pt x="246" y="707"/>
                  </a:lnTo>
                  <a:lnTo>
                    <a:pt x="250" y="707"/>
                  </a:lnTo>
                  <a:lnTo>
                    <a:pt x="250" y="709"/>
                  </a:lnTo>
                  <a:lnTo>
                    <a:pt x="250" y="709"/>
                  </a:lnTo>
                  <a:lnTo>
                    <a:pt x="250" y="709"/>
                  </a:lnTo>
                  <a:lnTo>
                    <a:pt x="253" y="709"/>
                  </a:lnTo>
                  <a:lnTo>
                    <a:pt x="253" y="707"/>
                  </a:lnTo>
                  <a:lnTo>
                    <a:pt x="255" y="707"/>
                  </a:lnTo>
                  <a:lnTo>
                    <a:pt x="255" y="709"/>
                  </a:lnTo>
                  <a:lnTo>
                    <a:pt x="258" y="709"/>
                  </a:lnTo>
                  <a:lnTo>
                    <a:pt x="258" y="711"/>
                  </a:lnTo>
                  <a:lnTo>
                    <a:pt x="265" y="711"/>
                  </a:lnTo>
                  <a:lnTo>
                    <a:pt x="265" y="711"/>
                  </a:lnTo>
                  <a:lnTo>
                    <a:pt x="265" y="711"/>
                  </a:lnTo>
                  <a:lnTo>
                    <a:pt x="265" y="714"/>
                  </a:lnTo>
                  <a:lnTo>
                    <a:pt x="267" y="714"/>
                  </a:lnTo>
                  <a:lnTo>
                    <a:pt x="267" y="714"/>
                  </a:lnTo>
                  <a:lnTo>
                    <a:pt x="269" y="714"/>
                  </a:lnTo>
                  <a:lnTo>
                    <a:pt x="269" y="716"/>
                  </a:lnTo>
                  <a:lnTo>
                    <a:pt x="272" y="716"/>
                  </a:lnTo>
                  <a:lnTo>
                    <a:pt x="272" y="714"/>
                  </a:lnTo>
                  <a:lnTo>
                    <a:pt x="274" y="714"/>
                  </a:lnTo>
                  <a:lnTo>
                    <a:pt x="274" y="714"/>
                  </a:lnTo>
                  <a:lnTo>
                    <a:pt x="277" y="714"/>
                  </a:lnTo>
                  <a:lnTo>
                    <a:pt x="277" y="716"/>
                  </a:lnTo>
                  <a:lnTo>
                    <a:pt x="274" y="716"/>
                  </a:lnTo>
                  <a:lnTo>
                    <a:pt x="274" y="719"/>
                  </a:lnTo>
                  <a:lnTo>
                    <a:pt x="274" y="719"/>
                  </a:lnTo>
                  <a:lnTo>
                    <a:pt x="274" y="719"/>
                  </a:lnTo>
                  <a:lnTo>
                    <a:pt x="274" y="719"/>
                  </a:lnTo>
                  <a:lnTo>
                    <a:pt x="274" y="721"/>
                  </a:lnTo>
                  <a:lnTo>
                    <a:pt x="277" y="721"/>
                  </a:lnTo>
                  <a:lnTo>
                    <a:pt x="277" y="721"/>
                  </a:lnTo>
                  <a:lnTo>
                    <a:pt x="277" y="721"/>
                  </a:lnTo>
                  <a:lnTo>
                    <a:pt x="277" y="723"/>
                  </a:lnTo>
                  <a:lnTo>
                    <a:pt x="274" y="723"/>
                  </a:lnTo>
                  <a:lnTo>
                    <a:pt x="274" y="723"/>
                  </a:lnTo>
                  <a:lnTo>
                    <a:pt x="274" y="723"/>
                  </a:lnTo>
                  <a:lnTo>
                    <a:pt x="274" y="726"/>
                  </a:lnTo>
                  <a:lnTo>
                    <a:pt x="272" y="726"/>
                  </a:lnTo>
                  <a:lnTo>
                    <a:pt x="272" y="726"/>
                  </a:lnTo>
                  <a:lnTo>
                    <a:pt x="272" y="726"/>
                  </a:lnTo>
                  <a:lnTo>
                    <a:pt x="272" y="728"/>
                  </a:lnTo>
                  <a:lnTo>
                    <a:pt x="272" y="728"/>
                  </a:lnTo>
                  <a:lnTo>
                    <a:pt x="272" y="728"/>
                  </a:lnTo>
                  <a:lnTo>
                    <a:pt x="265" y="728"/>
                  </a:lnTo>
                  <a:lnTo>
                    <a:pt x="265" y="730"/>
                  </a:lnTo>
                  <a:lnTo>
                    <a:pt x="267" y="730"/>
                  </a:lnTo>
                  <a:lnTo>
                    <a:pt x="267" y="730"/>
                  </a:lnTo>
                  <a:lnTo>
                    <a:pt x="267" y="730"/>
                  </a:lnTo>
                  <a:lnTo>
                    <a:pt x="267" y="733"/>
                  </a:lnTo>
                  <a:lnTo>
                    <a:pt x="269" y="733"/>
                  </a:lnTo>
                  <a:lnTo>
                    <a:pt x="269" y="733"/>
                  </a:lnTo>
                  <a:lnTo>
                    <a:pt x="272" y="733"/>
                  </a:lnTo>
                  <a:lnTo>
                    <a:pt x="272" y="733"/>
                  </a:lnTo>
                  <a:lnTo>
                    <a:pt x="272" y="733"/>
                  </a:lnTo>
                  <a:lnTo>
                    <a:pt x="272" y="733"/>
                  </a:lnTo>
                  <a:lnTo>
                    <a:pt x="274" y="733"/>
                  </a:lnTo>
                  <a:lnTo>
                    <a:pt x="274" y="733"/>
                  </a:lnTo>
                  <a:lnTo>
                    <a:pt x="272" y="733"/>
                  </a:lnTo>
                  <a:lnTo>
                    <a:pt x="272" y="735"/>
                  </a:lnTo>
                  <a:lnTo>
                    <a:pt x="269" y="735"/>
                  </a:lnTo>
                  <a:lnTo>
                    <a:pt x="269" y="733"/>
                  </a:lnTo>
                  <a:lnTo>
                    <a:pt x="267" y="733"/>
                  </a:lnTo>
                  <a:lnTo>
                    <a:pt x="267" y="735"/>
                  </a:lnTo>
                  <a:lnTo>
                    <a:pt x="267" y="735"/>
                  </a:lnTo>
                  <a:lnTo>
                    <a:pt x="267" y="735"/>
                  </a:lnTo>
                  <a:lnTo>
                    <a:pt x="267" y="735"/>
                  </a:lnTo>
                  <a:lnTo>
                    <a:pt x="267" y="740"/>
                  </a:lnTo>
                  <a:lnTo>
                    <a:pt x="265" y="740"/>
                  </a:lnTo>
                  <a:lnTo>
                    <a:pt x="265" y="740"/>
                  </a:lnTo>
                  <a:lnTo>
                    <a:pt x="269" y="740"/>
                  </a:lnTo>
                  <a:lnTo>
                    <a:pt x="269" y="742"/>
                  </a:lnTo>
                  <a:lnTo>
                    <a:pt x="269" y="742"/>
                  </a:lnTo>
                  <a:lnTo>
                    <a:pt x="269" y="745"/>
                  </a:lnTo>
                  <a:lnTo>
                    <a:pt x="272" y="745"/>
                  </a:lnTo>
                  <a:lnTo>
                    <a:pt x="272" y="747"/>
                  </a:lnTo>
                  <a:lnTo>
                    <a:pt x="269" y="747"/>
                  </a:lnTo>
                  <a:lnTo>
                    <a:pt x="269" y="747"/>
                  </a:lnTo>
                  <a:lnTo>
                    <a:pt x="272" y="747"/>
                  </a:lnTo>
                  <a:lnTo>
                    <a:pt x="272" y="749"/>
                  </a:lnTo>
                  <a:lnTo>
                    <a:pt x="272" y="749"/>
                  </a:lnTo>
                  <a:lnTo>
                    <a:pt x="272" y="752"/>
                  </a:lnTo>
                  <a:lnTo>
                    <a:pt x="269" y="752"/>
                  </a:lnTo>
                  <a:lnTo>
                    <a:pt x="269" y="752"/>
                  </a:lnTo>
                  <a:lnTo>
                    <a:pt x="269" y="752"/>
                  </a:lnTo>
                  <a:lnTo>
                    <a:pt x="269" y="754"/>
                  </a:lnTo>
                  <a:lnTo>
                    <a:pt x="267" y="754"/>
                  </a:lnTo>
                  <a:lnTo>
                    <a:pt x="267" y="754"/>
                  </a:lnTo>
                  <a:lnTo>
                    <a:pt x="269" y="754"/>
                  </a:lnTo>
                  <a:lnTo>
                    <a:pt x="269" y="756"/>
                  </a:lnTo>
                  <a:lnTo>
                    <a:pt x="267" y="756"/>
                  </a:lnTo>
                  <a:lnTo>
                    <a:pt x="267" y="759"/>
                  </a:lnTo>
                  <a:lnTo>
                    <a:pt x="267" y="759"/>
                  </a:lnTo>
                  <a:lnTo>
                    <a:pt x="267" y="759"/>
                  </a:lnTo>
                  <a:lnTo>
                    <a:pt x="260" y="759"/>
                  </a:lnTo>
                  <a:lnTo>
                    <a:pt x="260" y="759"/>
                  </a:lnTo>
                  <a:lnTo>
                    <a:pt x="258" y="759"/>
                  </a:lnTo>
                  <a:lnTo>
                    <a:pt x="258" y="759"/>
                  </a:lnTo>
                  <a:lnTo>
                    <a:pt x="253" y="759"/>
                  </a:lnTo>
                  <a:lnTo>
                    <a:pt x="253" y="759"/>
                  </a:lnTo>
                  <a:lnTo>
                    <a:pt x="248" y="759"/>
                  </a:lnTo>
                  <a:lnTo>
                    <a:pt x="248" y="759"/>
                  </a:lnTo>
                  <a:lnTo>
                    <a:pt x="248" y="759"/>
                  </a:lnTo>
                  <a:lnTo>
                    <a:pt x="248" y="761"/>
                  </a:lnTo>
                  <a:lnTo>
                    <a:pt x="246" y="761"/>
                  </a:lnTo>
                  <a:lnTo>
                    <a:pt x="246" y="761"/>
                  </a:lnTo>
                  <a:lnTo>
                    <a:pt x="246" y="761"/>
                  </a:lnTo>
                  <a:lnTo>
                    <a:pt x="246" y="764"/>
                  </a:lnTo>
                  <a:lnTo>
                    <a:pt x="246" y="764"/>
                  </a:lnTo>
                  <a:lnTo>
                    <a:pt x="246" y="761"/>
                  </a:lnTo>
                  <a:lnTo>
                    <a:pt x="243" y="761"/>
                  </a:lnTo>
                  <a:lnTo>
                    <a:pt x="243" y="764"/>
                  </a:lnTo>
                  <a:lnTo>
                    <a:pt x="243" y="764"/>
                  </a:lnTo>
                  <a:lnTo>
                    <a:pt x="243" y="764"/>
                  </a:lnTo>
                  <a:lnTo>
                    <a:pt x="239" y="764"/>
                  </a:lnTo>
                  <a:lnTo>
                    <a:pt x="239" y="766"/>
                  </a:lnTo>
                  <a:lnTo>
                    <a:pt x="236" y="766"/>
                  </a:lnTo>
                  <a:lnTo>
                    <a:pt x="236" y="766"/>
                  </a:lnTo>
                  <a:lnTo>
                    <a:pt x="236" y="766"/>
                  </a:lnTo>
                  <a:lnTo>
                    <a:pt x="236" y="771"/>
                  </a:lnTo>
                  <a:lnTo>
                    <a:pt x="234" y="771"/>
                  </a:lnTo>
                  <a:lnTo>
                    <a:pt x="234" y="773"/>
                  </a:lnTo>
                  <a:lnTo>
                    <a:pt x="236" y="773"/>
                  </a:lnTo>
                  <a:lnTo>
                    <a:pt x="236" y="773"/>
                  </a:lnTo>
                  <a:lnTo>
                    <a:pt x="234" y="773"/>
                  </a:lnTo>
                  <a:lnTo>
                    <a:pt x="234" y="778"/>
                  </a:lnTo>
                  <a:lnTo>
                    <a:pt x="236" y="778"/>
                  </a:lnTo>
                  <a:lnTo>
                    <a:pt x="236" y="778"/>
                  </a:lnTo>
                  <a:lnTo>
                    <a:pt x="241" y="778"/>
                  </a:lnTo>
                  <a:lnTo>
                    <a:pt x="241" y="778"/>
                  </a:lnTo>
                  <a:lnTo>
                    <a:pt x="241" y="778"/>
                  </a:lnTo>
                  <a:lnTo>
                    <a:pt x="241" y="778"/>
                  </a:lnTo>
                  <a:lnTo>
                    <a:pt x="246" y="778"/>
                  </a:lnTo>
                  <a:lnTo>
                    <a:pt x="246" y="775"/>
                  </a:lnTo>
                  <a:lnTo>
                    <a:pt x="250" y="775"/>
                  </a:lnTo>
                  <a:lnTo>
                    <a:pt x="250" y="773"/>
                  </a:lnTo>
                  <a:lnTo>
                    <a:pt x="255" y="773"/>
                  </a:lnTo>
                  <a:lnTo>
                    <a:pt x="255" y="778"/>
                  </a:lnTo>
                  <a:lnTo>
                    <a:pt x="258" y="778"/>
                  </a:lnTo>
                  <a:lnTo>
                    <a:pt x="258" y="780"/>
                  </a:lnTo>
                  <a:lnTo>
                    <a:pt x="250" y="780"/>
                  </a:lnTo>
                  <a:lnTo>
                    <a:pt x="250" y="780"/>
                  </a:lnTo>
                  <a:lnTo>
                    <a:pt x="248" y="780"/>
                  </a:lnTo>
                  <a:lnTo>
                    <a:pt x="248" y="782"/>
                  </a:lnTo>
                  <a:lnTo>
                    <a:pt x="248" y="782"/>
                  </a:lnTo>
                  <a:lnTo>
                    <a:pt x="248" y="782"/>
                  </a:lnTo>
                  <a:lnTo>
                    <a:pt x="246" y="782"/>
                  </a:lnTo>
                  <a:lnTo>
                    <a:pt x="246" y="782"/>
                  </a:lnTo>
                  <a:lnTo>
                    <a:pt x="241" y="782"/>
                  </a:lnTo>
                  <a:lnTo>
                    <a:pt x="241" y="782"/>
                  </a:lnTo>
                  <a:lnTo>
                    <a:pt x="239" y="782"/>
                  </a:lnTo>
                  <a:lnTo>
                    <a:pt x="239" y="782"/>
                  </a:lnTo>
                  <a:lnTo>
                    <a:pt x="239" y="782"/>
                  </a:lnTo>
                  <a:lnTo>
                    <a:pt x="239" y="785"/>
                  </a:lnTo>
                  <a:lnTo>
                    <a:pt x="239" y="785"/>
                  </a:lnTo>
                  <a:lnTo>
                    <a:pt x="239" y="785"/>
                  </a:lnTo>
                  <a:lnTo>
                    <a:pt x="236" y="785"/>
                  </a:lnTo>
                  <a:lnTo>
                    <a:pt x="236" y="787"/>
                  </a:lnTo>
                  <a:lnTo>
                    <a:pt x="234" y="787"/>
                  </a:lnTo>
                  <a:lnTo>
                    <a:pt x="234" y="787"/>
                  </a:lnTo>
                  <a:lnTo>
                    <a:pt x="232" y="787"/>
                  </a:lnTo>
                  <a:lnTo>
                    <a:pt x="232" y="790"/>
                  </a:lnTo>
                  <a:lnTo>
                    <a:pt x="224" y="790"/>
                  </a:lnTo>
                  <a:lnTo>
                    <a:pt x="224" y="787"/>
                  </a:lnTo>
                  <a:lnTo>
                    <a:pt x="222" y="787"/>
                  </a:lnTo>
                  <a:lnTo>
                    <a:pt x="222" y="790"/>
                  </a:lnTo>
                  <a:lnTo>
                    <a:pt x="224" y="790"/>
                  </a:lnTo>
                  <a:lnTo>
                    <a:pt x="224" y="790"/>
                  </a:lnTo>
                  <a:lnTo>
                    <a:pt x="224" y="790"/>
                  </a:lnTo>
                  <a:lnTo>
                    <a:pt x="224" y="792"/>
                  </a:lnTo>
                  <a:lnTo>
                    <a:pt x="224" y="792"/>
                  </a:lnTo>
                  <a:lnTo>
                    <a:pt x="224" y="792"/>
                  </a:lnTo>
                  <a:lnTo>
                    <a:pt x="227" y="792"/>
                  </a:lnTo>
                  <a:lnTo>
                    <a:pt x="227" y="794"/>
                  </a:lnTo>
                  <a:lnTo>
                    <a:pt x="227" y="794"/>
                  </a:lnTo>
                  <a:lnTo>
                    <a:pt x="227" y="797"/>
                  </a:lnTo>
                  <a:lnTo>
                    <a:pt x="229" y="797"/>
                  </a:lnTo>
                  <a:lnTo>
                    <a:pt x="229" y="797"/>
                  </a:lnTo>
                  <a:lnTo>
                    <a:pt x="232" y="797"/>
                  </a:lnTo>
                  <a:lnTo>
                    <a:pt x="232" y="797"/>
                  </a:lnTo>
                  <a:lnTo>
                    <a:pt x="232" y="797"/>
                  </a:lnTo>
                  <a:lnTo>
                    <a:pt x="232" y="797"/>
                  </a:lnTo>
                  <a:lnTo>
                    <a:pt x="234" y="797"/>
                  </a:lnTo>
                  <a:lnTo>
                    <a:pt x="234" y="799"/>
                  </a:lnTo>
                  <a:lnTo>
                    <a:pt x="234" y="799"/>
                  </a:lnTo>
                  <a:lnTo>
                    <a:pt x="234" y="799"/>
                  </a:lnTo>
                  <a:lnTo>
                    <a:pt x="234" y="799"/>
                  </a:lnTo>
                  <a:lnTo>
                    <a:pt x="234" y="801"/>
                  </a:lnTo>
                  <a:lnTo>
                    <a:pt x="234" y="801"/>
                  </a:lnTo>
                  <a:lnTo>
                    <a:pt x="234" y="804"/>
                  </a:lnTo>
                  <a:lnTo>
                    <a:pt x="229" y="804"/>
                  </a:lnTo>
                  <a:lnTo>
                    <a:pt x="229" y="804"/>
                  </a:lnTo>
                  <a:lnTo>
                    <a:pt x="227" y="804"/>
                  </a:lnTo>
                  <a:lnTo>
                    <a:pt x="227" y="806"/>
                  </a:lnTo>
                  <a:lnTo>
                    <a:pt x="227" y="806"/>
                  </a:lnTo>
                  <a:lnTo>
                    <a:pt x="227" y="809"/>
                  </a:lnTo>
                  <a:lnTo>
                    <a:pt x="227" y="809"/>
                  </a:lnTo>
                  <a:lnTo>
                    <a:pt x="227" y="811"/>
                  </a:lnTo>
                  <a:lnTo>
                    <a:pt x="224" y="811"/>
                  </a:lnTo>
                  <a:lnTo>
                    <a:pt x="224" y="811"/>
                  </a:lnTo>
                  <a:lnTo>
                    <a:pt x="224" y="811"/>
                  </a:lnTo>
                  <a:lnTo>
                    <a:pt x="224" y="813"/>
                  </a:lnTo>
                  <a:lnTo>
                    <a:pt x="220" y="813"/>
                  </a:lnTo>
                  <a:lnTo>
                    <a:pt x="220" y="820"/>
                  </a:lnTo>
                  <a:lnTo>
                    <a:pt x="220" y="820"/>
                  </a:lnTo>
                  <a:lnTo>
                    <a:pt x="220" y="820"/>
                  </a:lnTo>
                  <a:lnTo>
                    <a:pt x="220" y="820"/>
                  </a:lnTo>
                  <a:lnTo>
                    <a:pt x="220" y="820"/>
                  </a:lnTo>
                  <a:lnTo>
                    <a:pt x="217" y="820"/>
                  </a:lnTo>
                  <a:lnTo>
                    <a:pt x="217" y="823"/>
                  </a:lnTo>
                  <a:lnTo>
                    <a:pt x="213" y="823"/>
                  </a:lnTo>
                  <a:lnTo>
                    <a:pt x="213" y="820"/>
                  </a:lnTo>
                  <a:lnTo>
                    <a:pt x="208" y="820"/>
                  </a:lnTo>
                  <a:lnTo>
                    <a:pt x="208" y="820"/>
                  </a:lnTo>
                  <a:lnTo>
                    <a:pt x="208" y="820"/>
                  </a:lnTo>
                  <a:lnTo>
                    <a:pt x="208" y="820"/>
                  </a:lnTo>
                  <a:lnTo>
                    <a:pt x="203" y="820"/>
                  </a:lnTo>
                  <a:lnTo>
                    <a:pt x="203" y="820"/>
                  </a:lnTo>
                  <a:lnTo>
                    <a:pt x="201" y="820"/>
                  </a:lnTo>
                  <a:lnTo>
                    <a:pt x="201" y="820"/>
                  </a:lnTo>
                  <a:lnTo>
                    <a:pt x="201" y="820"/>
                  </a:lnTo>
                  <a:lnTo>
                    <a:pt x="201" y="823"/>
                  </a:lnTo>
                  <a:lnTo>
                    <a:pt x="198" y="823"/>
                  </a:lnTo>
                  <a:lnTo>
                    <a:pt x="198" y="828"/>
                  </a:lnTo>
                  <a:lnTo>
                    <a:pt x="201" y="828"/>
                  </a:lnTo>
                  <a:lnTo>
                    <a:pt x="201" y="830"/>
                  </a:lnTo>
                  <a:lnTo>
                    <a:pt x="208" y="830"/>
                  </a:lnTo>
                  <a:lnTo>
                    <a:pt x="208" y="830"/>
                  </a:lnTo>
                  <a:lnTo>
                    <a:pt x="210" y="830"/>
                  </a:lnTo>
                  <a:lnTo>
                    <a:pt x="210" y="830"/>
                  </a:lnTo>
                  <a:lnTo>
                    <a:pt x="213" y="830"/>
                  </a:lnTo>
                  <a:lnTo>
                    <a:pt x="213" y="832"/>
                  </a:lnTo>
                  <a:lnTo>
                    <a:pt x="213" y="832"/>
                  </a:lnTo>
                  <a:lnTo>
                    <a:pt x="213" y="832"/>
                  </a:lnTo>
                  <a:lnTo>
                    <a:pt x="215" y="832"/>
                  </a:lnTo>
                  <a:lnTo>
                    <a:pt x="215" y="835"/>
                  </a:lnTo>
                  <a:lnTo>
                    <a:pt x="215" y="835"/>
                  </a:lnTo>
                  <a:lnTo>
                    <a:pt x="215" y="837"/>
                  </a:lnTo>
                  <a:lnTo>
                    <a:pt x="217" y="837"/>
                  </a:lnTo>
                  <a:lnTo>
                    <a:pt x="217" y="839"/>
                  </a:lnTo>
                  <a:lnTo>
                    <a:pt x="217" y="839"/>
                  </a:lnTo>
                  <a:lnTo>
                    <a:pt x="217" y="839"/>
                  </a:lnTo>
                  <a:lnTo>
                    <a:pt x="220" y="839"/>
                  </a:lnTo>
                  <a:lnTo>
                    <a:pt x="220" y="842"/>
                  </a:lnTo>
                  <a:lnTo>
                    <a:pt x="224" y="842"/>
                  </a:lnTo>
                  <a:lnTo>
                    <a:pt x="224" y="839"/>
                  </a:lnTo>
                  <a:lnTo>
                    <a:pt x="227" y="839"/>
                  </a:lnTo>
                  <a:lnTo>
                    <a:pt x="227" y="842"/>
                  </a:lnTo>
                  <a:lnTo>
                    <a:pt x="229" y="842"/>
                  </a:lnTo>
                  <a:lnTo>
                    <a:pt x="229" y="842"/>
                  </a:lnTo>
                  <a:lnTo>
                    <a:pt x="232" y="842"/>
                  </a:lnTo>
                  <a:lnTo>
                    <a:pt x="232" y="844"/>
                  </a:lnTo>
                  <a:lnTo>
                    <a:pt x="232" y="844"/>
                  </a:lnTo>
                  <a:lnTo>
                    <a:pt x="232" y="844"/>
                  </a:lnTo>
                  <a:lnTo>
                    <a:pt x="232" y="844"/>
                  </a:lnTo>
                  <a:lnTo>
                    <a:pt x="232" y="846"/>
                  </a:lnTo>
                  <a:lnTo>
                    <a:pt x="234" y="846"/>
                  </a:lnTo>
                  <a:lnTo>
                    <a:pt x="234" y="846"/>
                  </a:lnTo>
                  <a:lnTo>
                    <a:pt x="236" y="846"/>
                  </a:lnTo>
                  <a:lnTo>
                    <a:pt x="236" y="849"/>
                  </a:lnTo>
                  <a:lnTo>
                    <a:pt x="241" y="849"/>
                  </a:lnTo>
                  <a:lnTo>
                    <a:pt x="241" y="849"/>
                  </a:lnTo>
                  <a:lnTo>
                    <a:pt x="246" y="849"/>
                  </a:lnTo>
                  <a:lnTo>
                    <a:pt x="246" y="851"/>
                  </a:lnTo>
                  <a:lnTo>
                    <a:pt x="246" y="851"/>
                  </a:lnTo>
                  <a:lnTo>
                    <a:pt x="246" y="851"/>
                  </a:lnTo>
                  <a:lnTo>
                    <a:pt x="248" y="851"/>
                  </a:lnTo>
                  <a:lnTo>
                    <a:pt x="248" y="851"/>
                  </a:lnTo>
                  <a:lnTo>
                    <a:pt x="250" y="851"/>
                  </a:lnTo>
                  <a:lnTo>
                    <a:pt x="250" y="854"/>
                  </a:lnTo>
                  <a:lnTo>
                    <a:pt x="250" y="854"/>
                  </a:lnTo>
                  <a:lnTo>
                    <a:pt x="250" y="854"/>
                  </a:lnTo>
                  <a:lnTo>
                    <a:pt x="253" y="854"/>
                  </a:lnTo>
                  <a:lnTo>
                    <a:pt x="253" y="856"/>
                  </a:lnTo>
                  <a:lnTo>
                    <a:pt x="253" y="856"/>
                  </a:lnTo>
                  <a:lnTo>
                    <a:pt x="253" y="856"/>
                  </a:lnTo>
                  <a:lnTo>
                    <a:pt x="255" y="856"/>
                  </a:lnTo>
                  <a:lnTo>
                    <a:pt x="255" y="858"/>
                  </a:lnTo>
                  <a:lnTo>
                    <a:pt x="258" y="858"/>
                  </a:lnTo>
                  <a:lnTo>
                    <a:pt x="258" y="858"/>
                  </a:lnTo>
                  <a:lnTo>
                    <a:pt x="258" y="858"/>
                  </a:lnTo>
                  <a:lnTo>
                    <a:pt x="258" y="861"/>
                  </a:lnTo>
                  <a:lnTo>
                    <a:pt x="260" y="861"/>
                  </a:lnTo>
                  <a:lnTo>
                    <a:pt x="260" y="861"/>
                  </a:lnTo>
                  <a:lnTo>
                    <a:pt x="260" y="861"/>
                  </a:lnTo>
                  <a:lnTo>
                    <a:pt x="260" y="861"/>
                  </a:lnTo>
                  <a:lnTo>
                    <a:pt x="260" y="861"/>
                  </a:lnTo>
                  <a:lnTo>
                    <a:pt x="260" y="863"/>
                  </a:lnTo>
                  <a:lnTo>
                    <a:pt x="262" y="863"/>
                  </a:lnTo>
                  <a:lnTo>
                    <a:pt x="262" y="863"/>
                  </a:lnTo>
                  <a:lnTo>
                    <a:pt x="262" y="863"/>
                  </a:lnTo>
                  <a:lnTo>
                    <a:pt x="262" y="865"/>
                  </a:lnTo>
                  <a:lnTo>
                    <a:pt x="265" y="865"/>
                  </a:lnTo>
                  <a:lnTo>
                    <a:pt x="265" y="865"/>
                  </a:lnTo>
                  <a:lnTo>
                    <a:pt x="265" y="865"/>
                  </a:lnTo>
                  <a:lnTo>
                    <a:pt x="265" y="868"/>
                  </a:lnTo>
                  <a:lnTo>
                    <a:pt x="267" y="868"/>
                  </a:lnTo>
                  <a:lnTo>
                    <a:pt x="267" y="868"/>
                  </a:lnTo>
                  <a:lnTo>
                    <a:pt x="267" y="868"/>
                  </a:lnTo>
                  <a:lnTo>
                    <a:pt x="267" y="870"/>
                  </a:lnTo>
                  <a:lnTo>
                    <a:pt x="269" y="870"/>
                  </a:lnTo>
                  <a:lnTo>
                    <a:pt x="269" y="870"/>
                  </a:lnTo>
                  <a:lnTo>
                    <a:pt x="269" y="870"/>
                  </a:lnTo>
                  <a:lnTo>
                    <a:pt x="269" y="870"/>
                  </a:lnTo>
                  <a:lnTo>
                    <a:pt x="272" y="870"/>
                  </a:lnTo>
                  <a:lnTo>
                    <a:pt x="272" y="873"/>
                  </a:lnTo>
                  <a:lnTo>
                    <a:pt x="272" y="873"/>
                  </a:lnTo>
                  <a:lnTo>
                    <a:pt x="272" y="870"/>
                  </a:lnTo>
                  <a:lnTo>
                    <a:pt x="274" y="870"/>
                  </a:lnTo>
                  <a:lnTo>
                    <a:pt x="274" y="870"/>
                  </a:lnTo>
                  <a:lnTo>
                    <a:pt x="274" y="870"/>
                  </a:lnTo>
                  <a:lnTo>
                    <a:pt x="274" y="868"/>
                  </a:lnTo>
                  <a:lnTo>
                    <a:pt x="274" y="868"/>
                  </a:lnTo>
                  <a:lnTo>
                    <a:pt x="274" y="868"/>
                  </a:lnTo>
                  <a:lnTo>
                    <a:pt x="279" y="868"/>
                  </a:lnTo>
                  <a:lnTo>
                    <a:pt x="279" y="868"/>
                  </a:lnTo>
                  <a:lnTo>
                    <a:pt x="284" y="868"/>
                  </a:lnTo>
                  <a:lnTo>
                    <a:pt x="284" y="870"/>
                  </a:lnTo>
                  <a:lnTo>
                    <a:pt x="286" y="870"/>
                  </a:lnTo>
                  <a:lnTo>
                    <a:pt x="286" y="868"/>
                  </a:lnTo>
                  <a:lnTo>
                    <a:pt x="288" y="868"/>
                  </a:lnTo>
                  <a:lnTo>
                    <a:pt x="288" y="870"/>
                  </a:lnTo>
                  <a:lnTo>
                    <a:pt x="291" y="870"/>
                  </a:lnTo>
                  <a:lnTo>
                    <a:pt x="291" y="870"/>
                  </a:lnTo>
                  <a:lnTo>
                    <a:pt x="293" y="870"/>
                  </a:lnTo>
                  <a:lnTo>
                    <a:pt x="293" y="870"/>
                  </a:lnTo>
                  <a:lnTo>
                    <a:pt x="295" y="870"/>
                  </a:lnTo>
                  <a:lnTo>
                    <a:pt x="295" y="873"/>
                  </a:lnTo>
                  <a:lnTo>
                    <a:pt x="300" y="873"/>
                  </a:lnTo>
                  <a:lnTo>
                    <a:pt x="300" y="873"/>
                  </a:lnTo>
                  <a:lnTo>
                    <a:pt x="303" y="873"/>
                  </a:lnTo>
                  <a:lnTo>
                    <a:pt x="303" y="873"/>
                  </a:lnTo>
                  <a:lnTo>
                    <a:pt x="303" y="873"/>
                  </a:lnTo>
                  <a:lnTo>
                    <a:pt x="303" y="875"/>
                  </a:lnTo>
                  <a:lnTo>
                    <a:pt x="305" y="875"/>
                  </a:lnTo>
                  <a:lnTo>
                    <a:pt x="305" y="875"/>
                  </a:lnTo>
                  <a:lnTo>
                    <a:pt x="307" y="875"/>
                  </a:lnTo>
                  <a:lnTo>
                    <a:pt x="307" y="877"/>
                  </a:lnTo>
                  <a:lnTo>
                    <a:pt x="312" y="877"/>
                  </a:lnTo>
                  <a:lnTo>
                    <a:pt x="312" y="875"/>
                  </a:lnTo>
                  <a:lnTo>
                    <a:pt x="314" y="875"/>
                  </a:lnTo>
                  <a:lnTo>
                    <a:pt x="314" y="877"/>
                  </a:lnTo>
                  <a:lnTo>
                    <a:pt x="324" y="877"/>
                  </a:lnTo>
                  <a:lnTo>
                    <a:pt x="324" y="875"/>
                  </a:lnTo>
                  <a:lnTo>
                    <a:pt x="326" y="875"/>
                  </a:lnTo>
                  <a:lnTo>
                    <a:pt x="326" y="877"/>
                  </a:lnTo>
                  <a:lnTo>
                    <a:pt x="326" y="877"/>
                  </a:lnTo>
                  <a:lnTo>
                    <a:pt x="326" y="877"/>
                  </a:lnTo>
                  <a:lnTo>
                    <a:pt x="331" y="877"/>
                  </a:lnTo>
                  <a:lnTo>
                    <a:pt x="331" y="877"/>
                  </a:lnTo>
                  <a:lnTo>
                    <a:pt x="331" y="877"/>
                  </a:lnTo>
                  <a:lnTo>
                    <a:pt x="331" y="877"/>
                  </a:lnTo>
                  <a:lnTo>
                    <a:pt x="336" y="877"/>
                  </a:lnTo>
                  <a:lnTo>
                    <a:pt x="336" y="880"/>
                  </a:lnTo>
                  <a:lnTo>
                    <a:pt x="336" y="880"/>
                  </a:lnTo>
                  <a:lnTo>
                    <a:pt x="336" y="880"/>
                  </a:lnTo>
                  <a:lnTo>
                    <a:pt x="338" y="880"/>
                  </a:lnTo>
                  <a:lnTo>
                    <a:pt x="338" y="880"/>
                  </a:lnTo>
                  <a:lnTo>
                    <a:pt x="338" y="880"/>
                  </a:lnTo>
                  <a:lnTo>
                    <a:pt x="338" y="882"/>
                  </a:lnTo>
                  <a:lnTo>
                    <a:pt x="340" y="882"/>
                  </a:lnTo>
                  <a:lnTo>
                    <a:pt x="340" y="882"/>
                  </a:lnTo>
                  <a:lnTo>
                    <a:pt x="343" y="882"/>
                  </a:lnTo>
                  <a:lnTo>
                    <a:pt x="343" y="884"/>
                  </a:lnTo>
                  <a:lnTo>
                    <a:pt x="345" y="884"/>
                  </a:lnTo>
                  <a:lnTo>
                    <a:pt x="345" y="884"/>
                  </a:lnTo>
                  <a:lnTo>
                    <a:pt x="345" y="884"/>
                  </a:lnTo>
                  <a:lnTo>
                    <a:pt x="345" y="884"/>
                  </a:lnTo>
                  <a:lnTo>
                    <a:pt x="348" y="884"/>
                  </a:lnTo>
                  <a:lnTo>
                    <a:pt x="348" y="884"/>
                  </a:lnTo>
                  <a:lnTo>
                    <a:pt x="350" y="884"/>
                  </a:lnTo>
                  <a:lnTo>
                    <a:pt x="350" y="887"/>
                  </a:lnTo>
                  <a:lnTo>
                    <a:pt x="350" y="887"/>
                  </a:lnTo>
                  <a:lnTo>
                    <a:pt x="350" y="887"/>
                  </a:lnTo>
                  <a:lnTo>
                    <a:pt x="352" y="887"/>
                  </a:lnTo>
                  <a:lnTo>
                    <a:pt x="352" y="889"/>
                  </a:lnTo>
                  <a:lnTo>
                    <a:pt x="355" y="889"/>
                  </a:lnTo>
                  <a:lnTo>
                    <a:pt x="355" y="892"/>
                  </a:lnTo>
                  <a:lnTo>
                    <a:pt x="352" y="892"/>
                  </a:lnTo>
                  <a:lnTo>
                    <a:pt x="352" y="892"/>
                  </a:lnTo>
                  <a:lnTo>
                    <a:pt x="357" y="892"/>
                  </a:lnTo>
                  <a:lnTo>
                    <a:pt x="357" y="894"/>
                  </a:lnTo>
                  <a:lnTo>
                    <a:pt x="357" y="894"/>
                  </a:lnTo>
                  <a:lnTo>
                    <a:pt x="357" y="892"/>
                  </a:lnTo>
                  <a:lnTo>
                    <a:pt x="359" y="892"/>
                  </a:lnTo>
                  <a:lnTo>
                    <a:pt x="359" y="892"/>
                  </a:lnTo>
                  <a:lnTo>
                    <a:pt x="364" y="892"/>
                  </a:lnTo>
                  <a:lnTo>
                    <a:pt x="364" y="892"/>
                  </a:lnTo>
                  <a:lnTo>
                    <a:pt x="364" y="892"/>
                  </a:lnTo>
                  <a:lnTo>
                    <a:pt x="364" y="889"/>
                  </a:lnTo>
                  <a:lnTo>
                    <a:pt x="369" y="889"/>
                  </a:lnTo>
                  <a:lnTo>
                    <a:pt x="369" y="889"/>
                  </a:lnTo>
                  <a:lnTo>
                    <a:pt x="374" y="889"/>
                  </a:lnTo>
                  <a:lnTo>
                    <a:pt x="374" y="889"/>
                  </a:lnTo>
                  <a:lnTo>
                    <a:pt x="374" y="889"/>
                  </a:lnTo>
                  <a:lnTo>
                    <a:pt x="374" y="892"/>
                  </a:lnTo>
                  <a:lnTo>
                    <a:pt x="376" y="892"/>
                  </a:lnTo>
                  <a:lnTo>
                    <a:pt x="376" y="892"/>
                  </a:lnTo>
                  <a:lnTo>
                    <a:pt x="376" y="892"/>
                  </a:lnTo>
                  <a:lnTo>
                    <a:pt x="376" y="889"/>
                  </a:lnTo>
                  <a:lnTo>
                    <a:pt x="378" y="889"/>
                  </a:lnTo>
                  <a:lnTo>
                    <a:pt x="378" y="889"/>
                  </a:lnTo>
                  <a:lnTo>
                    <a:pt x="381" y="889"/>
                  </a:lnTo>
                  <a:lnTo>
                    <a:pt x="381" y="889"/>
                  </a:lnTo>
                  <a:lnTo>
                    <a:pt x="383" y="889"/>
                  </a:lnTo>
                  <a:lnTo>
                    <a:pt x="383" y="892"/>
                  </a:lnTo>
                  <a:lnTo>
                    <a:pt x="385" y="892"/>
                  </a:lnTo>
                  <a:lnTo>
                    <a:pt x="385" y="892"/>
                  </a:lnTo>
                  <a:lnTo>
                    <a:pt x="385" y="892"/>
                  </a:lnTo>
                  <a:lnTo>
                    <a:pt x="385" y="894"/>
                  </a:lnTo>
                  <a:lnTo>
                    <a:pt x="392" y="894"/>
                  </a:lnTo>
                  <a:lnTo>
                    <a:pt x="392" y="894"/>
                  </a:lnTo>
                  <a:lnTo>
                    <a:pt x="395" y="894"/>
                  </a:lnTo>
                  <a:lnTo>
                    <a:pt x="395" y="896"/>
                  </a:lnTo>
                  <a:lnTo>
                    <a:pt x="397" y="896"/>
                  </a:lnTo>
                  <a:lnTo>
                    <a:pt x="397" y="899"/>
                  </a:lnTo>
                  <a:lnTo>
                    <a:pt x="395" y="899"/>
                  </a:lnTo>
                  <a:lnTo>
                    <a:pt x="395" y="899"/>
                  </a:lnTo>
                  <a:lnTo>
                    <a:pt x="397" y="899"/>
                  </a:lnTo>
                  <a:lnTo>
                    <a:pt x="397" y="901"/>
                  </a:lnTo>
                  <a:lnTo>
                    <a:pt x="392" y="901"/>
                  </a:lnTo>
                  <a:lnTo>
                    <a:pt x="392" y="901"/>
                  </a:lnTo>
                  <a:lnTo>
                    <a:pt x="395" y="901"/>
                  </a:lnTo>
                  <a:lnTo>
                    <a:pt x="395" y="903"/>
                  </a:lnTo>
                  <a:lnTo>
                    <a:pt x="397" y="903"/>
                  </a:lnTo>
                  <a:lnTo>
                    <a:pt x="397" y="903"/>
                  </a:lnTo>
                  <a:lnTo>
                    <a:pt x="400" y="903"/>
                  </a:lnTo>
                  <a:lnTo>
                    <a:pt x="400" y="906"/>
                  </a:lnTo>
                  <a:lnTo>
                    <a:pt x="400" y="906"/>
                  </a:lnTo>
                  <a:lnTo>
                    <a:pt x="400" y="906"/>
                  </a:lnTo>
                  <a:lnTo>
                    <a:pt x="404" y="906"/>
                  </a:lnTo>
                  <a:lnTo>
                    <a:pt x="404" y="908"/>
                  </a:lnTo>
                  <a:lnTo>
                    <a:pt x="407" y="908"/>
                  </a:lnTo>
                  <a:lnTo>
                    <a:pt x="407" y="908"/>
                  </a:lnTo>
                  <a:lnTo>
                    <a:pt x="409" y="908"/>
                  </a:lnTo>
                  <a:lnTo>
                    <a:pt x="409" y="910"/>
                  </a:lnTo>
                  <a:lnTo>
                    <a:pt x="411" y="910"/>
                  </a:lnTo>
                  <a:lnTo>
                    <a:pt x="411" y="910"/>
                  </a:lnTo>
                  <a:lnTo>
                    <a:pt x="414" y="910"/>
                  </a:lnTo>
                  <a:lnTo>
                    <a:pt x="414" y="913"/>
                  </a:lnTo>
                  <a:lnTo>
                    <a:pt x="414" y="913"/>
                  </a:lnTo>
                  <a:lnTo>
                    <a:pt x="414" y="910"/>
                  </a:lnTo>
                  <a:lnTo>
                    <a:pt x="416" y="910"/>
                  </a:lnTo>
                  <a:lnTo>
                    <a:pt x="416" y="910"/>
                  </a:lnTo>
                  <a:lnTo>
                    <a:pt x="419" y="910"/>
                  </a:lnTo>
                  <a:lnTo>
                    <a:pt x="419" y="910"/>
                  </a:lnTo>
                  <a:lnTo>
                    <a:pt x="419" y="910"/>
                  </a:lnTo>
                  <a:lnTo>
                    <a:pt x="419" y="913"/>
                  </a:lnTo>
                  <a:lnTo>
                    <a:pt x="421" y="913"/>
                  </a:lnTo>
                  <a:lnTo>
                    <a:pt x="421" y="915"/>
                  </a:lnTo>
                  <a:lnTo>
                    <a:pt x="421" y="915"/>
                  </a:lnTo>
                  <a:lnTo>
                    <a:pt x="421" y="915"/>
                  </a:lnTo>
                  <a:lnTo>
                    <a:pt x="421" y="915"/>
                  </a:lnTo>
                  <a:lnTo>
                    <a:pt x="421" y="918"/>
                  </a:lnTo>
                  <a:lnTo>
                    <a:pt x="423" y="918"/>
                  </a:lnTo>
                  <a:lnTo>
                    <a:pt x="423" y="920"/>
                  </a:lnTo>
                  <a:lnTo>
                    <a:pt x="423" y="920"/>
                  </a:lnTo>
                  <a:lnTo>
                    <a:pt x="423" y="918"/>
                  </a:lnTo>
                  <a:lnTo>
                    <a:pt x="426" y="918"/>
                  </a:lnTo>
                  <a:lnTo>
                    <a:pt x="426" y="920"/>
                  </a:lnTo>
                  <a:lnTo>
                    <a:pt x="426" y="920"/>
                  </a:lnTo>
                  <a:lnTo>
                    <a:pt x="426" y="920"/>
                  </a:lnTo>
                  <a:lnTo>
                    <a:pt x="428" y="920"/>
                  </a:lnTo>
                  <a:lnTo>
                    <a:pt x="428" y="922"/>
                  </a:lnTo>
                  <a:lnTo>
                    <a:pt x="428" y="922"/>
                  </a:lnTo>
                  <a:lnTo>
                    <a:pt x="428" y="925"/>
                  </a:lnTo>
                  <a:lnTo>
                    <a:pt x="430" y="925"/>
                  </a:lnTo>
                  <a:lnTo>
                    <a:pt x="430" y="925"/>
                  </a:lnTo>
                  <a:lnTo>
                    <a:pt x="430" y="925"/>
                  </a:lnTo>
                  <a:lnTo>
                    <a:pt x="430" y="927"/>
                  </a:lnTo>
                  <a:lnTo>
                    <a:pt x="433" y="927"/>
                  </a:lnTo>
                  <a:lnTo>
                    <a:pt x="433" y="927"/>
                  </a:lnTo>
                  <a:lnTo>
                    <a:pt x="442" y="927"/>
                  </a:lnTo>
                  <a:lnTo>
                    <a:pt x="442" y="927"/>
                  </a:lnTo>
                  <a:lnTo>
                    <a:pt x="442" y="927"/>
                  </a:lnTo>
                  <a:lnTo>
                    <a:pt x="442" y="925"/>
                  </a:lnTo>
                  <a:lnTo>
                    <a:pt x="445" y="925"/>
                  </a:lnTo>
                  <a:lnTo>
                    <a:pt x="445" y="922"/>
                  </a:lnTo>
                  <a:lnTo>
                    <a:pt x="445" y="922"/>
                  </a:lnTo>
                  <a:lnTo>
                    <a:pt x="445" y="922"/>
                  </a:lnTo>
                  <a:lnTo>
                    <a:pt x="445" y="922"/>
                  </a:lnTo>
                  <a:lnTo>
                    <a:pt x="445" y="920"/>
                  </a:lnTo>
                  <a:lnTo>
                    <a:pt x="449" y="920"/>
                  </a:lnTo>
                  <a:lnTo>
                    <a:pt x="449" y="920"/>
                  </a:lnTo>
                  <a:lnTo>
                    <a:pt x="452" y="920"/>
                  </a:lnTo>
                  <a:lnTo>
                    <a:pt x="452" y="918"/>
                  </a:lnTo>
                  <a:lnTo>
                    <a:pt x="452" y="918"/>
                  </a:lnTo>
                  <a:lnTo>
                    <a:pt x="452" y="918"/>
                  </a:lnTo>
                  <a:lnTo>
                    <a:pt x="454" y="918"/>
                  </a:lnTo>
                  <a:lnTo>
                    <a:pt x="454" y="915"/>
                  </a:lnTo>
                  <a:lnTo>
                    <a:pt x="454" y="915"/>
                  </a:lnTo>
                  <a:lnTo>
                    <a:pt x="454" y="913"/>
                  </a:lnTo>
                  <a:lnTo>
                    <a:pt x="454" y="913"/>
                  </a:lnTo>
                  <a:lnTo>
                    <a:pt x="454" y="910"/>
                  </a:lnTo>
                  <a:lnTo>
                    <a:pt x="456" y="910"/>
                  </a:lnTo>
                  <a:lnTo>
                    <a:pt x="456" y="910"/>
                  </a:lnTo>
                  <a:lnTo>
                    <a:pt x="454" y="910"/>
                  </a:lnTo>
                  <a:lnTo>
                    <a:pt x="454" y="908"/>
                  </a:lnTo>
                  <a:lnTo>
                    <a:pt x="452" y="908"/>
                  </a:lnTo>
                  <a:lnTo>
                    <a:pt x="452" y="908"/>
                  </a:lnTo>
                  <a:lnTo>
                    <a:pt x="452" y="908"/>
                  </a:lnTo>
                  <a:lnTo>
                    <a:pt x="452" y="906"/>
                  </a:lnTo>
                  <a:lnTo>
                    <a:pt x="452" y="906"/>
                  </a:lnTo>
                  <a:lnTo>
                    <a:pt x="452" y="903"/>
                  </a:lnTo>
                  <a:lnTo>
                    <a:pt x="449" y="903"/>
                  </a:lnTo>
                  <a:lnTo>
                    <a:pt x="449" y="901"/>
                  </a:lnTo>
                  <a:lnTo>
                    <a:pt x="449" y="901"/>
                  </a:lnTo>
                  <a:lnTo>
                    <a:pt x="449" y="901"/>
                  </a:lnTo>
                  <a:lnTo>
                    <a:pt x="447" y="901"/>
                  </a:lnTo>
                  <a:lnTo>
                    <a:pt x="447" y="899"/>
                  </a:lnTo>
                  <a:lnTo>
                    <a:pt x="447" y="899"/>
                  </a:lnTo>
                  <a:lnTo>
                    <a:pt x="447" y="899"/>
                  </a:lnTo>
                  <a:lnTo>
                    <a:pt x="445" y="899"/>
                  </a:lnTo>
                  <a:lnTo>
                    <a:pt x="445" y="896"/>
                  </a:lnTo>
                  <a:lnTo>
                    <a:pt x="445" y="896"/>
                  </a:lnTo>
                  <a:lnTo>
                    <a:pt x="445" y="896"/>
                  </a:lnTo>
                  <a:lnTo>
                    <a:pt x="445" y="896"/>
                  </a:lnTo>
                  <a:lnTo>
                    <a:pt x="445" y="894"/>
                  </a:lnTo>
                  <a:lnTo>
                    <a:pt x="442" y="894"/>
                  </a:lnTo>
                  <a:lnTo>
                    <a:pt x="442" y="892"/>
                  </a:lnTo>
                  <a:lnTo>
                    <a:pt x="442" y="892"/>
                  </a:lnTo>
                  <a:lnTo>
                    <a:pt x="442" y="892"/>
                  </a:lnTo>
                  <a:lnTo>
                    <a:pt x="440" y="892"/>
                  </a:lnTo>
                  <a:lnTo>
                    <a:pt x="440" y="892"/>
                  </a:lnTo>
                  <a:lnTo>
                    <a:pt x="440" y="892"/>
                  </a:lnTo>
                  <a:lnTo>
                    <a:pt x="440" y="884"/>
                  </a:lnTo>
                  <a:lnTo>
                    <a:pt x="437" y="884"/>
                  </a:lnTo>
                  <a:lnTo>
                    <a:pt x="437" y="884"/>
                  </a:lnTo>
                  <a:lnTo>
                    <a:pt x="437" y="884"/>
                  </a:lnTo>
                  <a:lnTo>
                    <a:pt x="437" y="882"/>
                  </a:lnTo>
                  <a:lnTo>
                    <a:pt x="435" y="882"/>
                  </a:lnTo>
                  <a:lnTo>
                    <a:pt x="435" y="882"/>
                  </a:lnTo>
                  <a:lnTo>
                    <a:pt x="433" y="882"/>
                  </a:lnTo>
                  <a:lnTo>
                    <a:pt x="433" y="877"/>
                  </a:lnTo>
                  <a:lnTo>
                    <a:pt x="435" y="877"/>
                  </a:lnTo>
                  <a:lnTo>
                    <a:pt x="435" y="875"/>
                  </a:lnTo>
                  <a:lnTo>
                    <a:pt x="435" y="875"/>
                  </a:lnTo>
                  <a:lnTo>
                    <a:pt x="435" y="873"/>
                  </a:lnTo>
                  <a:lnTo>
                    <a:pt x="433" y="873"/>
                  </a:lnTo>
                  <a:lnTo>
                    <a:pt x="433" y="870"/>
                  </a:lnTo>
                  <a:lnTo>
                    <a:pt x="435" y="870"/>
                  </a:lnTo>
                  <a:lnTo>
                    <a:pt x="435" y="868"/>
                  </a:lnTo>
                  <a:lnTo>
                    <a:pt x="435" y="868"/>
                  </a:lnTo>
                  <a:lnTo>
                    <a:pt x="435" y="863"/>
                  </a:lnTo>
                  <a:lnTo>
                    <a:pt x="437" y="863"/>
                  </a:lnTo>
                  <a:lnTo>
                    <a:pt x="437" y="863"/>
                  </a:lnTo>
                  <a:lnTo>
                    <a:pt x="437" y="863"/>
                  </a:lnTo>
                  <a:lnTo>
                    <a:pt x="437" y="861"/>
                  </a:lnTo>
                  <a:lnTo>
                    <a:pt x="437" y="861"/>
                  </a:lnTo>
                  <a:lnTo>
                    <a:pt x="437" y="861"/>
                  </a:lnTo>
                  <a:lnTo>
                    <a:pt x="440" y="861"/>
                  </a:lnTo>
                  <a:lnTo>
                    <a:pt x="440" y="858"/>
                  </a:lnTo>
                  <a:lnTo>
                    <a:pt x="440" y="858"/>
                  </a:lnTo>
                  <a:lnTo>
                    <a:pt x="440" y="858"/>
                  </a:lnTo>
                  <a:lnTo>
                    <a:pt x="442" y="858"/>
                  </a:lnTo>
                  <a:lnTo>
                    <a:pt x="442" y="856"/>
                  </a:lnTo>
                  <a:lnTo>
                    <a:pt x="442" y="856"/>
                  </a:lnTo>
                  <a:lnTo>
                    <a:pt x="442" y="856"/>
                  </a:lnTo>
                  <a:lnTo>
                    <a:pt x="440" y="856"/>
                  </a:lnTo>
                  <a:lnTo>
                    <a:pt x="440" y="856"/>
                  </a:lnTo>
                  <a:lnTo>
                    <a:pt x="440" y="856"/>
                  </a:lnTo>
                  <a:lnTo>
                    <a:pt x="440" y="856"/>
                  </a:lnTo>
                  <a:lnTo>
                    <a:pt x="437" y="856"/>
                  </a:lnTo>
                  <a:lnTo>
                    <a:pt x="437" y="858"/>
                  </a:lnTo>
                  <a:lnTo>
                    <a:pt x="435" y="858"/>
                  </a:lnTo>
                  <a:lnTo>
                    <a:pt x="435" y="861"/>
                  </a:lnTo>
                  <a:lnTo>
                    <a:pt x="433" y="861"/>
                  </a:lnTo>
                  <a:lnTo>
                    <a:pt x="433" y="858"/>
                  </a:lnTo>
                  <a:lnTo>
                    <a:pt x="433" y="858"/>
                  </a:lnTo>
                  <a:lnTo>
                    <a:pt x="433" y="856"/>
                  </a:lnTo>
                  <a:lnTo>
                    <a:pt x="430" y="856"/>
                  </a:lnTo>
                  <a:lnTo>
                    <a:pt x="430" y="854"/>
                  </a:lnTo>
                  <a:lnTo>
                    <a:pt x="430" y="854"/>
                  </a:lnTo>
                  <a:lnTo>
                    <a:pt x="430" y="854"/>
                  </a:lnTo>
                  <a:lnTo>
                    <a:pt x="430" y="854"/>
                  </a:lnTo>
                  <a:lnTo>
                    <a:pt x="430" y="851"/>
                  </a:lnTo>
                  <a:lnTo>
                    <a:pt x="428" y="851"/>
                  </a:lnTo>
                  <a:lnTo>
                    <a:pt x="428" y="851"/>
                  </a:lnTo>
                  <a:lnTo>
                    <a:pt x="426" y="851"/>
                  </a:lnTo>
                  <a:lnTo>
                    <a:pt x="426" y="849"/>
                  </a:lnTo>
                  <a:lnTo>
                    <a:pt x="423" y="849"/>
                  </a:lnTo>
                  <a:lnTo>
                    <a:pt x="423" y="846"/>
                  </a:lnTo>
                  <a:lnTo>
                    <a:pt x="421" y="846"/>
                  </a:lnTo>
                  <a:lnTo>
                    <a:pt x="421" y="846"/>
                  </a:lnTo>
                  <a:lnTo>
                    <a:pt x="421" y="846"/>
                  </a:lnTo>
                  <a:lnTo>
                    <a:pt x="421" y="846"/>
                  </a:lnTo>
                  <a:lnTo>
                    <a:pt x="419" y="846"/>
                  </a:lnTo>
                  <a:lnTo>
                    <a:pt x="419" y="846"/>
                  </a:lnTo>
                  <a:lnTo>
                    <a:pt x="419" y="846"/>
                  </a:lnTo>
                  <a:lnTo>
                    <a:pt x="419" y="844"/>
                  </a:lnTo>
                  <a:lnTo>
                    <a:pt x="416" y="844"/>
                  </a:lnTo>
                  <a:lnTo>
                    <a:pt x="416" y="842"/>
                  </a:lnTo>
                  <a:lnTo>
                    <a:pt x="419" y="842"/>
                  </a:lnTo>
                  <a:lnTo>
                    <a:pt x="419" y="842"/>
                  </a:lnTo>
                  <a:lnTo>
                    <a:pt x="419" y="842"/>
                  </a:lnTo>
                  <a:lnTo>
                    <a:pt x="419" y="839"/>
                  </a:lnTo>
                  <a:lnTo>
                    <a:pt x="421" y="839"/>
                  </a:lnTo>
                  <a:lnTo>
                    <a:pt x="421" y="839"/>
                  </a:lnTo>
                  <a:lnTo>
                    <a:pt x="421" y="839"/>
                  </a:lnTo>
                  <a:lnTo>
                    <a:pt x="421" y="837"/>
                  </a:lnTo>
                  <a:lnTo>
                    <a:pt x="423" y="837"/>
                  </a:lnTo>
                  <a:lnTo>
                    <a:pt x="423" y="839"/>
                  </a:lnTo>
                  <a:lnTo>
                    <a:pt x="423" y="839"/>
                  </a:lnTo>
                  <a:lnTo>
                    <a:pt x="423" y="837"/>
                  </a:lnTo>
                  <a:lnTo>
                    <a:pt x="426" y="837"/>
                  </a:lnTo>
                  <a:lnTo>
                    <a:pt x="426" y="837"/>
                  </a:lnTo>
                  <a:lnTo>
                    <a:pt x="428" y="837"/>
                  </a:lnTo>
                  <a:lnTo>
                    <a:pt x="428" y="835"/>
                  </a:lnTo>
                  <a:lnTo>
                    <a:pt x="428" y="835"/>
                  </a:lnTo>
                  <a:lnTo>
                    <a:pt x="428" y="832"/>
                  </a:lnTo>
                  <a:lnTo>
                    <a:pt x="430" y="832"/>
                  </a:lnTo>
                  <a:lnTo>
                    <a:pt x="430" y="830"/>
                  </a:lnTo>
                  <a:lnTo>
                    <a:pt x="430" y="830"/>
                  </a:lnTo>
                  <a:lnTo>
                    <a:pt x="430" y="828"/>
                  </a:lnTo>
                  <a:lnTo>
                    <a:pt x="433" y="828"/>
                  </a:lnTo>
                  <a:lnTo>
                    <a:pt x="433" y="825"/>
                  </a:lnTo>
                  <a:lnTo>
                    <a:pt x="433" y="825"/>
                  </a:lnTo>
                  <a:lnTo>
                    <a:pt x="433" y="823"/>
                  </a:lnTo>
                  <a:lnTo>
                    <a:pt x="433" y="823"/>
                  </a:lnTo>
                  <a:lnTo>
                    <a:pt x="433" y="820"/>
                  </a:lnTo>
                  <a:lnTo>
                    <a:pt x="435" y="820"/>
                  </a:lnTo>
                  <a:lnTo>
                    <a:pt x="435" y="820"/>
                  </a:lnTo>
                  <a:lnTo>
                    <a:pt x="437" y="820"/>
                  </a:lnTo>
                  <a:lnTo>
                    <a:pt x="437" y="818"/>
                  </a:lnTo>
                  <a:lnTo>
                    <a:pt x="437" y="818"/>
                  </a:lnTo>
                  <a:lnTo>
                    <a:pt x="437" y="820"/>
                  </a:lnTo>
                  <a:lnTo>
                    <a:pt x="440" y="820"/>
                  </a:lnTo>
                  <a:lnTo>
                    <a:pt x="440" y="816"/>
                  </a:lnTo>
                  <a:lnTo>
                    <a:pt x="440" y="816"/>
                  </a:lnTo>
                  <a:lnTo>
                    <a:pt x="440" y="818"/>
                  </a:lnTo>
                  <a:lnTo>
                    <a:pt x="440" y="818"/>
                  </a:lnTo>
                  <a:lnTo>
                    <a:pt x="440" y="820"/>
                  </a:lnTo>
                  <a:lnTo>
                    <a:pt x="445" y="820"/>
                  </a:lnTo>
                  <a:lnTo>
                    <a:pt x="445" y="820"/>
                  </a:lnTo>
                  <a:lnTo>
                    <a:pt x="445" y="820"/>
                  </a:lnTo>
                  <a:lnTo>
                    <a:pt x="445" y="820"/>
                  </a:lnTo>
                  <a:lnTo>
                    <a:pt x="445" y="820"/>
                  </a:lnTo>
                  <a:lnTo>
                    <a:pt x="445" y="818"/>
                  </a:lnTo>
                  <a:lnTo>
                    <a:pt x="445" y="818"/>
                  </a:lnTo>
                  <a:lnTo>
                    <a:pt x="445" y="818"/>
                  </a:lnTo>
                  <a:lnTo>
                    <a:pt x="445" y="818"/>
                  </a:lnTo>
                  <a:lnTo>
                    <a:pt x="445" y="813"/>
                  </a:lnTo>
                  <a:lnTo>
                    <a:pt x="447" y="813"/>
                  </a:lnTo>
                  <a:lnTo>
                    <a:pt x="447" y="816"/>
                  </a:lnTo>
                  <a:lnTo>
                    <a:pt x="447" y="816"/>
                  </a:lnTo>
                  <a:lnTo>
                    <a:pt x="447" y="813"/>
                  </a:lnTo>
                  <a:lnTo>
                    <a:pt x="447" y="813"/>
                  </a:lnTo>
                  <a:lnTo>
                    <a:pt x="447" y="813"/>
                  </a:lnTo>
                  <a:lnTo>
                    <a:pt x="452" y="813"/>
                  </a:lnTo>
                  <a:lnTo>
                    <a:pt x="452" y="816"/>
                  </a:lnTo>
                  <a:lnTo>
                    <a:pt x="452" y="816"/>
                  </a:lnTo>
                  <a:lnTo>
                    <a:pt x="452" y="816"/>
                  </a:lnTo>
                  <a:lnTo>
                    <a:pt x="454" y="816"/>
                  </a:lnTo>
                  <a:lnTo>
                    <a:pt x="454" y="813"/>
                  </a:lnTo>
                  <a:lnTo>
                    <a:pt x="456" y="813"/>
                  </a:lnTo>
                  <a:lnTo>
                    <a:pt x="456" y="816"/>
                  </a:lnTo>
                  <a:lnTo>
                    <a:pt x="459" y="816"/>
                  </a:lnTo>
                  <a:lnTo>
                    <a:pt x="459" y="816"/>
                  </a:lnTo>
                  <a:lnTo>
                    <a:pt x="461" y="816"/>
                  </a:lnTo>
                  <a:lnTo>
                    <a:pt x="461" y="811"/>
                  </a:lnTo>
                  <a:lnTo>
                    <a:pt x="461" y="811"/>
                  </a:lnTo>
                  <a:lnTo>
                    <a:pt x="461" y="809"/>
                  </a:lnTo>
                  <a:lnTo>
                    <a:pt x="464" y="809"/>
                  </a:lnTo>
                  <a:lnTo>
                    <a:pt x="464" y="809"/>
                  </a:lnTo>
                  <a:lnTo>
                    <a:pt x="466" y="809"/>
                  </a:lnTo>
                  <a:lnTo>
                    <a:pt x="466" y="806"/>
                  </a:lnTo>
                  <a:lnTo>
                    <a:pt x="464" y="806"/>
                  </a:lnTo>
                  <a:lnTo>
                    <a:pt x="464" y="804"/>
                  </a:lnTo>
                  <a:lnTo>
                    <a:pt x="466" y="804"/>
                  </a:lnTo>
                  <a:lnTo>
                    <a:pt x="466" y="804"/>
                  </a:lnTo>
                  <a:lnTo>
                    <a:pt x="466" y="804"/>
                  </a:lnTo>
                  <a:lnTo>
                    <a:pt x="466" y="801"/>
                  </a:lnTo>
                  <a:lnTo>
                    <a:pt x="468" y="801"/>
                  </a:lnTo>
                  <a:lnTo>
                    <a:pt x="468" y="806"/>
                  </a:lnTo>
                  <a:lnTo>
                    <a:pt x="471" y="806"/>
                  </a:lnTo>
                  <a:lnTo>
                    <a:pt x="471" y="804"/>
                  </a:lnTo>
                  <a:lnTo>
                    <a:pt x="471" y="804"/>
                  </a:lnTo>
                  <a:lnTo>
                    <a:pt x="471" y="804"/>
                  </a:lnTo>
                  <a:lnTo>
                    <a:pt x="471" y="804"/>
                  </a:lnTo>
                  <a:lnTo>
                    <a:pt x="471" y="801"/>
                  </a:lnTo>
                  <a:lnTo>
                    <a:pt x="473" y="801"/>
                  </a:lnTo>
                  <a:lnTo>
                    <a:pt x="473" y="799"/>
                  </a:lnTo>
                  <a:lnTo>
                    <a:pt x="471" y="799"/>
                  </a:lnTo>
                  <a:lnTo>
                    <a:pt x="471" y="797"/>
                  </a:lnTo>
                  <a:lnTo>
                    <a:pt x="466" y="797"/>
                  </a:lnTo>
                  <a:lnTo>
                    <a:pt x="466" y="794"/>
                  </a:lnTo>
                  <a:lnTo>
                    <a:pt x="466" y="794"/>
                  </a:lnTo>
                  <a:lnTo>
                    <a:pt x="466" y="794"/>
                  </a:lnTo>
                  <a:lnTo>
                    <a:pt x="464" y="794"/>
                  </a:lnTo>
                  <a:lnTo>
                    <a:pt x="464" y="792"/>
                  </a:lnTo>
                  <a:lnTo>
                    <a:pt x="461" y="792"/>
                  </a:lnTo>
                  <a:lnTo>
                    <a:pt x="461" y="792"/>
                  </a:lnTo>
                  <a:lnTo>
                    <a:pt x="459" y="792"/>
                  </a:lnTo>
                  <a:lnTo>
                    <a:pt x="459" y="792"/>
                  </a:lnTo>
                  <a:lnTo>
                    <a:pt x="456" y="792"/>
                  </a:lnTo>
                  <a:lnTo>
                    <a:pt x="456" y="790"/>
                  </a:lnTo>
                  <a:lnTo>
                    <a:pt x="456" y="790"/>
                  </a:lnTo>
                  <a:lnTo>
                    <a:pt x="456" y="790"/>
                  </a:lnTo>
                  <a:lnTo>
                    <a:pt x="454" y="790"/>
                  </a:lnTo>
                  <a:lnTo>
                    <a:pt x="454" y="787"/>
                  </a:lnTo>
                  <a:lnTo>
                    <a:pt x="456" y="787"/>
                  </a:lnTo>
                  <a:lnTo>
                    <a:pt x="456" y="785"/>
                  </a:lnTo>
                  <a:lnTo>
                    <a:pt x="459" y="785"/>
                  </a:lnTo>
                  <a:lnTo>
                    <a:pt x="459" y="787"/>
                  </a:lnTo>
                  <a:lnTo>
                    <a:pt x="459" y="787"/>
                  </a:lnTo>
                  <a:lnTo>
                    <a:pt x="459" y="787"/>
                  </a:lnTo>
                  <a:lnTo>
                    <a:pt x="461" y="787"/>
                  </a:lnTo>
                  <a:lnTo>
                    <a:pt x="461" y="790"/>
                  </a:lnTo>
                  <a:lnTo>
                    <a:pt x="464" y="790"/>
                  </a:lnTo>
                  <a:lnTo>
                    <a:pt x="464" y="787"/>
                  </a:lnTo>
                  <a:lnTo>
                    <a:pt x="466" y="787"/>
                  </a:lnTo>
                  <a:lnTo>
                    <a:pt x="466" y="787"/>
                  </a:lnTo>
                  <a:lnTo>
                    <a:pt x="466" y="787"/>
                  </a:lnTo>
                  <a:lnTo>
                    <a:pt x="466" y="785"/>
                  </a:lnTo>
                  <a:lnTo>
                    <a:pt x="466" y="785"/>
                  </a:lnTo>
                  <a:lnTo>
                    <a:pt x="466" y="782"/>
                  </a:lnTo>
                  <a:lnTo>
                    <a:pt x="464" y="782"/>
                  </a:lnTo>
                  <a:lnTo>
                    <a:pt x="464" y="782"/>
                  </a:lnTo>
                  <a:lnTo>
                    <a:pt x="464" y="782"/>
                  </a:lnTo>
                  <a:lnTo>
                    <a:pt x="464" y="782"/>
                  </a:lnTo>
                  <a:lnTo>
                    <a:pt x="464" y="782"/>
                  </a:lnTo>
                  <a:lnTo>
                    <a:pt x="464" y="780"/>
                  </a:lnTo>
                  <a:lnTo>
                    <a:pt x="461" y="780"/>
                  </a:lnTo>
                  <a:lnTo>
                    <a:pt x="461" y="780"/>
                  </a:lnTo>
                  <a:lnTo>
                    <a:pt x="461" y="780"/>
                  </a:lnTo>
                  <a:lnTo>
                    <a:pt x="461" y="778"/>
                  </a:lnTo>
                  <a:lnTo>
                    <a:pt x="459" y="778"/>
                  </a:lnTo>
                  <a:lnTo>
                    <a:pt x="459" y="775"/>
                  </a:lnTo>
                  <a:lnTo>
                    <a:pt x="459" y="775"/>
                  </a:lnTo>
                  <a:lnTo>
                    <a:pt x="459" y="773"/>
                  </a:lnTo>
                  <a:lnTo>
                    <a:pt x="459" y="773"/>
                  </a:lnTo>
                  <a:lnTo>
                    <a:pt x="459" y="771"/>
                  </a:lnTo>
                  <a:lnTo>
                    <a:pt x="452" y="771"/>
                  </a:lnTo>
                  <a:lnTo>
                    <a:pt x="452" y="768"/>
                  </a:lnTo>
                  <a:lnTo>
                    <a:pt x="452" y="768"/>
                  </a:lnTo>
                  <a:lnTo>
                    <a:pt x="452" y="768"/>
                  </a:lnTo>
                  <a:lnTo>
                    <a:pt x="452" y="768"/>
                  </a:lnTo>
                  <a:lnTo>
                    <a:pt x="452" y="766"/>
                  </a:lnTo>
                  <a:lnTo>
                    <a:pt x="449" y="766"/>
                  </a:lnTo>
                  <a:lnTo>
                    <a:pt x="449" y="764"/>
                  </a:lnTo>
                  <a:lnTo>
                    <a:pt x="449" y="764"/>
                  </a:lnTo>
                  <a:lnTo>
                    <a:pt x="449" y="764"/>
                  </a:lnTo>
                  <a:lnTo>
                    <a:pt x="447" y="764"/>
                  </a:lnTo>
                  <a:lnTo>
                    <a:pt x="447" y="761"/>
                  </a:lnTo>
                  <a:lnTo>
                    <a:pt x="447" y="761"/>
                  </a:lnTo>
                  <a:lnTo>
                    <a:pt x="447" y="761"/>
                  </a:lnTo>
                  <a:lnTo>
                    <a:pt x="435" y="761"/>
                  </a:lnTo>
                  <a:lnTo>
                    <a:pt x="435" y="761"/>
                  </a:lnTo>
                  <a:lnTo>
                    <a:pt x="433" y="761"/>
                  </a:lnTo>
                  <a:lnTo>
                    <a:pt x="433" y="761"/>
                  </a:lnTo>
                  <a:lnTo>
                    <a:pt x="430" y="761"/>
                  </a:lnTo>
                  <a:lnTo>
                    <a:pt x="430" y="764"/>
                  </a:lnTo>
                  <a:lnTo>
                    <a:pt x="430" y="764"/>
                  </a:lnTo>
                  <a:lnTo>
                    <a:pt x="430" y="761"/>
                  </a:lnTo>
                  <a:lnTo>
                    <a:pt x="428" y="761"/>
                  </a:lnTo>
                  <a:lnTo>
                    <a:pt x="428" y="761"/>
                  </a:lnTo>
                  <a:lnTo>
                    <a:pt x="426" y="761"/>
                  </a:lnTo>
                  <a:lnTo>
                    <a:pt x="426" y="761"/>
                  </a:lnTo>
                  <a:lnTo>
                    <a:pt x="426" y="761"/>
                  </a:lnTo>
                  <a:lnTo>
                    <a:pt x="426" y="759"/>
                  </a:lnTo>
                  <a:lnTo>
                    <a:pt x="426" y="759"/>
                  </a:lnTo>
                  <a:lnTo>
                    <a:pt x="426" y="759"/>
                  </a:lnTo>
                  <a:lnTo>
                    <a:pt x="426" y="759"/>
                  </a:lnTo>
                  <a:lnTo>
                    <a:pt x="426" y="756"/>
                  </a:lnTo>
                  <a:lnTo>
                    <a:pt x="426" y="756"/>
                  </a:lnTo>
                  <a:lnTo>
                    <a:pt x="426" y="756"/>
                  </a:lnTo>
                  <a:lnTo>
                    <a:pt x="423" y="756"/>
                  </a:lnTo>
                  <a:lnTo>
                    <a:pt x="423" y="754"/>
                  </a:lnTo>
                  <a:lnTo>
                    <a:pt x="426" y="754"/>
                  </a:lnTo>
                  <a:lnTo>
                    <a:pt x="426" y="754"/>
                  </a:lnTo>
                  <a:lnTo>
                    <a:pt x="426" y="754"/>
                  </a:lnTo>
                  <a:lnTo>
                    <a:pt x="426" y="752"/>
                  </a:lnTo>
                  <a:lnTo>
                    <a:pt x="426" y="752"/>
                  </a:lnTo>
                  <a:lnTo>
                    <a:pt x="426" y="749"/>
                  </a:lnTo>
                  <a:lnTo>
                    <a:pt x="423" y="749"/>
                  </a:lnTo>
                  <a:lnTo>
                    <a:pt x="423" y="749"/>
                  </a:lnTo>
                  <a:lnTo>
                    <a:pt x="423" y="749"/>
                  </a:lnTo>
                  <a:lnTo>
                    <a:pt x="423" y="747"/>
                  </a:lnTo>
                  <a:lnTo>
                    <a:pt x="421" y="747"/>
                  </a:lnTo>
                  <a:lnTo>
                    <a:pt x="421" y="747"/>
                  </a:lnTo>
                  <a:lnTo>
                    <a:pt x="419" y="747"/>
                  </a:lnTo>
                  <a:lnTo>
                    <a:pt x="419" y="745"/>
                  </a:lnTo>
                  <a:lnTo>
                    <a:pt x="416" y="745"/>
                  </a:lnTo>
                  <a:lnTo>
                    <a:pt x="416" y="745"/>
                  </a:lnTo>
                  <a:lnTo>
                    <a:pt x="411" y="745"/>
                  </a:lnTo>
                  <a:lnTo>
                    <a:pt x="411" y="742"/>
                  </a:lnTo>
                  <a:lnTo>
                    <a:pt x="414" y="742"/>
                  </a:lnTo>
                  <a:lnTo>
                    <a:pt x="414" y="740"/>
                  </a:lnTo>
                  <a:lnTo>
                    <a:pt x="414" y="740"/>
                  </a:lnTo>
                  <a:lnTo>
                    <a:pt x="414" y="737"/>
                  </a:lnTo>
                  <a:lnTo>
                    <a:pt x="414" y="737"/>
                  </a:lnTo>
                  <a:lnTo>
                    <a:pt x="414" y="737"/>
                  </a:lnTo>
                  <a:lnTo>
                    <a:pt x="416" y="737"/>
                  </a:lnTo>
                  <a:lnTo>
                    <a:pt x="416" y="735"/>
                  </a:lnTo>
                  <a:lnTo>
                    <a:pt x="416" y="735"/>
                  </a:lnTo>
                  <a:lnTo>
                    <a:pt x="416" y="733"/>
                  </a:lnTo>
                  <a:lnTo>
                    <a:pt x="419" y="733"/>
                  </a:lnTo>
                  <a:lnTo>
                    <a:pt x="419" y="733"/>
                  </a:lnTo>
                  <a:lnTo>
                    <a:pt x="419" y="733"/>
                  </a:lnTo>
                  <a:lnTo>
                    <a:pt x="419" y="730"/>
                  </a:lnTo>
                  <a:lnTo>
                    <a:pt x="421" y="730"/>
                  </a:lnTo>
                  <a:lnTo>
                    <a:pt x="421" y="730"/>
                  </a:lnTo>
                  <a:lnTo>
                    <a:pt x="421" y="730"/>
                  </a:lnTo>
                  <a:lnTo>
                    <a:pt x="421" y="728"/>
                  </a:lnTo>
                  <a:lnTo>
                    <a:pt x="423" y="728"/>
                  </a:lnTo>
                  <a:lnTo>
                    <a:pt x="423" y="728"/>
                  </a:lnTo>
                  <a:lnTo>
                    <a:pt x="423" y="728"/>
                  </a:lnTo>
                  <a:lnTo>
                    <a:pt x="423" y="723"/>
                  </a:lnTo>
                  <a:lnTo>
                    <a:pt x="423" y="723"/>
                  </a:lnTo>
                  <a:lnTo>
                    <a:pt x="423" y="723"/>
                  </a:lnTo>
                  <a:lnTo>
                    <a:pt x="421" y="723"/>
                  </a:lnTo>
                  <a:lnTo>
                    <a:pt x="421" y="723"/>
                  </a:lnTo>
                  <a:lnTo>
                    <a:pt x="419" y="723"/>
                  </a:lnTo>
                  <a:lnTo>
                    <a:pt x="419" y="721"/>
                  </a:lnTo>
                  <a:lnTo>
                    <a:pt x="419" y="721"/>
                  </a:lnTo>
                  <a:lnTo>
                    <a:pt x="419" y="716"/>
                  </a:lnTo>
                  <a:lnTo>
                    <a:pt x="419" y="716"/>
                  </a:lnTo>
                  <a:lnTo>
                    <a:pt x="419" y="714"/>
                  </a:lnTo>
                  <a:lnTo>
                    <a:pt x="421" y="714"/>
                  </a:lnTo>
                  <a:lnTo>
                    <a:pt x="421" y="709"/>
                  </a:lnTo>
                  <a:lnTo>
                    <a:pt x="421" y="709"/>
                  </a:lnTo>
                  <a:lnTo>
                    <a:pt x="421" y="707"/>
                  </a:lnTo>
                  <a:lnTo>
                    <a:pt x="426" y="707"/>
                  </a:lnTo>
                  <a:lnTo>
                    <a:pt x="426" y="707"/>
                  </a:lnTo>
                  <a:lnTo>
                    <a:pt x="426" y="707"/>
                  </a:lnTo>
                  <a:lnTo>
                    <a:pt x="426" y="704"/>
                  </a:lnTo>
                  <a:lnTo>
                    <a:pt x="428" y="704"/>
                  </a:lnTo>
                  <a:lnTo>
                    <a:pt x="428" y="704"/>
                  </a:lnTo>
                  <a:lnTo>
                    <a:pt x="430" y="704"/>
                  </a:lnTo>
                  <a:lnTo>
                    <a:pt x="430" y="702"/>
                  </a:lnTo>
                  <a:lnTo>
                    <a:pt x="430" y="702"/>
                  </a:lnTo>
                  <a:lnTo>
                    <a:pt x="430" y="700"/>
                  </a:lnTo>
                  <a:lnTo>
                    <a:pt x="430" y="700"/>
                  </a:lnTo>
                  <a:lnTo>
                    <a:pt x="430" y="695"/>
                  </a:lnTo>
                  <a:lnTo>
                    <a:pt x="433" y="695"/>
                  </a:lnTo>
                  <a:lnTo>
                    <a:pt x="433" y="692"/>
                  </a:lnTo>
                  <a:lnTo>
                    <a:pt x="433" y="692"/>
                  </a:lnTo>
                  <a:lnTo>
                    <a:pt x="433" y="692"/>
                  </a:lnTo>
                  <a:lnTo>
                    <a:pt x="437" y="692"/>
                  </a:lnTo>
                  <a:lnTo>
                    <a:pt x="437" y="692"/>
                  </a:lnTo>
                  <a:lnTo>
                    <a:pt x="437" y="692"/>
                  </a:lnTo>
                  <a:lnTo>
                    <a:pt x="437" y="695"/>
                  </a:lnTo>
                  <a:lnTo>
                    <a:pt x="440" y="695"/>
                  </a:lnTo>
                  <a:lnTo>
                    <a:pt x="440" y="695"/>
                  </a:lnTo>
                  <a:lnTo>
                    <a:pt x="440" y="695"/>
                  </a:lnTo>
                  <a:lnTo>
                    <a:pt x="440" y="697"/>
                  </a:lnTo>
                  <a:lnTo>
                    <a:pt x="442" y="697"/>
                  </a:lnTo>
                  <a:lnTo>
                    <a:pt x="442" y="697"/>
                  </a:lnTo>
                  <a:lnTo>
                    <a:pt x="442" y="697"/>
                  </a:lnTo>
                  <a:lnTo>
                    <a:pt x="442" y="700"/>
                  </a:lnTo>
                  <a:lnTo>
                    <a:pt x="445" y="700"/>
                  </a:lnTo>
                  <a:lnTo>
                    <a:pt x="445" y="700"/>
                  </a:lnTo>
                  <a:lnTo>
                    <a:pt x="445" y="700"/>
                  </a:lnTo>
                  <a:lnTo>
                    <a:pt x="445" y="702"/>
                  </a:lnTo>
                  <a:lnTo>
                    <a:pt x="447" y="702"/>
                  </a:lnTo>
                  <a:lnTo>
                    <a:pt x="447" y="702"/>
                  </a:lnTo>
                  <a:lnTo>
                    <a:pt x="447" y="702"/>
                  </a:lnTo>
                  <a:lnTo>
                    <a:pt x="447" y="704"/>
                  </a:lnTo>
                  <a:lnTo>
                    <a:pt x="449" y="704"/>
                  </a:lnTo>
                  <a:lnTo>
                    <a:pt x="449" y="707"/>
                  </a:lnTo>
                  <a:lnTo>
                    <a:pt x="452" y="707"/>
                  </a:lnTo>
                  <a:lnTo>
                    <a:pt x="452" y="709"/>
                  </a:lnTo>
                  <a:lnTo>
                    <a:pt x="454" y="709"/>
                  </a:lnTo>
                  <a:lnTo>
                    <a:pt x="454" y="707"/>
                  </a:lnTo>
                  <a:lnTo>
                    <a:pt x="459" y="707"/>
                  </a:lnTo>
                  <a:lnTo>
                    <a:pt x="459" y="707"/>
                  </a:lnTo>
                  <a:lnTo>
                    <a:pt x="461" y="707"/>
                  </a:lnTo>
                  <a:lnTo>
                    <a:pt x="461" y="704"/>
                  </a:lnTo>
                  <a:lnTo>
                    <a:pt x="464" y="704"/>
                  </a:lnTo>
                  <a:lnTo>
                    <a:pt x="464" y="704"/>
                  </a:lnTo>
                  <a:lnTo>
                    <a:pt x="464" y="704"/>
                  </a:lnTo>
                  <a:lnTo>
                    <a:pt x="464" y="702"/>
                  </a:lnTo>
                  <a:lnTo>
                    <a:pt x="461" y="702"/>
                  </a:lnTo>
                  <a:lnTo>
                    <a:pt x="461" y="700"/>
                  </a:lnTo>
                  <a:lnTo>
                    <a:pt x="461" y="700"/>
                  </a:lnTo>
                  <a:lnTo>
                    <a:pt x="461" y="700"/>
                  </a:lnTo>
                  <a:lnTo>
                    <a:pt x="461" y="700"/>
                  </a:lnTo>
                  <a:lnTo>
                    <a:pt x="461" y="697"/>
                  </a:lnTo>
                  <a:lnTo>
                    <a:pt x="459" y="697"/>
                  </a:lnTo>
                  <a:lnTo>
                    <a:pt x="459" y="695"/>
                  </a:lnTo>
                  <a:lnTo>
                    <a:pt x="459" y="695"/>
                  </a:lnTo>
                  <a:lnTo>
                    <a:pt x="459" y="692"/>
                  </a:lnTo>
                  <a:lnTo>
                    <a:pt x="459" y="692"/>
                  </a:lnTo>
                  <a:lnTo>
                    <a:pt x="459" y="688"/>
                  </a:lnTo>
                  <a:lnTo>
                    <a:pt x="456" y="688"/>
                  </a:lnTo>
                  <a:lnTo>
                    <a:pt x="456" y="688"/>
                  </a:lnTo>
                  <a:lnTo>
                    <a:pt x="459" y="688"/>
                  </a:lnTo>
                  <a:lnTo>
                    <a:pt x="459" y="688"/>
                  </a:lnTo>
                  <a:lnTo>
                    <a:pt x="461" y="688"/>
                  </a:lnTo>
                  <a:lnTo>
                    <a:pt x="461" y="690"/>
                  </a:lnTo>
                  <a:lnTo>
                    <a:pt x="464" y="690"/>
                  </a:lnTo>
                  <a:lnTo>
                    <a:pt x="464" y="688"/>
                  </a:lnTo>
                  <a:lnTo>
                    <a:pt x="464" y="688"/>
                  </a:lnTo>
                  <a:lnTo>
                    <a:pt x="464" y="688"/>
                  </a:lnTo>
                  <a:lnTo>
                    <a:pt x="466" y="688"/>
                  </a:lnTo>
                  <a:lnTo>
                    <a:pt x="466" y="685"/>
                  </a:lnTo>
                  <a:lnTo>
                    <a:pt x="466" y="685"/>
                  </a:lnTo>
                  <a:lnTo>
                    <a:pt x="466" y="685"/>
                  </a:lnTo>
                  <a:lnTo>
                    <a:pt x="468" y="685"/>
                  </a:lnTo>
                  <a:lnTo>
                    <a:pt x="468" y="683"/>
                  </a:lnTo>
                  <a:lnTo>
                    <a:pt x="471" y="683"/>
                  </a:lnTo>
                  <a:lnTo>
                    <a:pt x="471" y="683"/>
                  </a:lnTo>
                  <a:lnTo>
                    <a:pt x="473" y="683"/>
                  </a:lnTo>
                  <a:lnTo>
                    <a:pt x="473" y="683"/>
                  </a:lnTo>
                  <a:lnTo>
                    <a:pt x="475" y="683"/>
                  </a:lnTo>
                  <a:lnTo>
                    <a:pt x="475" y="681"/>
                  </a:lnTo>
                  <a:lnTo>
                    <a:pt x="473" y="681"/>
                  </a:lnTo>
                  <a:lnTo>
                    <a:pt x="473" y="681"/>
                  </a:lnTo>
                  <a:lnTo>
                    <a:pt x="473" y="681"/>
                  </a:lnTo>
                  <a:lnTo>
                    <a:pt x="473" y="678"/>
                  </a:lnTo>
                  <a:lnTo>
                    <a:pt x="473" y="678"/>
                  </a:lnTo>
                  <a:lnTo>
                    <a:pt x="473" y="676"/>
                  </a:lnTo>
                  <a:lnTo>
                    <a:pt x="482" y="676"/>
                  </a:lnTo>
                  <a:lnTo>
                    <a:pt x="482" y="673"/>
                  </a:lnTo>
                  <a:lnTo>
                    <a:pt x="485" y="673"/>
                  </a:lnTo>
                  <a:lnTo>
                    <a:pt x="485" y="673"/>
                  </a:lnTo>
                  <a:lnTo>
                    <a:pt x="485" y="673"/>
                  </a:lnTo>
                  <a:lnTo>
                    <a:pt x="485" y="673"/>
                  </a:lnTo>
                  <a:lnTo>
                    <a:pt x="490" y="673"/>
                  </a:lnTo>
                  <a:lnTo>
                    <a:pt x="490" y="671"/>
                  </a:lnTo>
                  <a:lnTo>
                    <a:pt x="494" y="671"/>
                  </a:lnTo>
                  <a:lnTo>
                    <a:pt x="494" y="671"/>
                  </a:lnTo>
                  <a:lnTo>
                    <a:pt x="494" y="671"/>
                  </a:lnTo>
                  <a:lnTo>
                    <a:pt x="494" y="669"/>
                  </a:lnTo>
                  <a:lnTo>
                    <a:pt x="497" y="669"/>
                  </a:lnTo>
                  <a:lnTo>
                    <a:pt x="497" y="666"/>
                  </a:lnTo>
                  <a:lnTo>
                    <a:pt x="499" y="666"/>
                  </a:lnTo>
                  <a:lnTo>
                    <a:pt x="499" y="664"/>
                  </a:lnTo>
                  <a:lnTo>
                    <a:pt x="499" y="664"/>
                  </a:lnTo>
                  <a:lnTo>
                    <a:pt x="499" y="664"/>
                  </a:lnTo>
                  <a:lnTo>
                    <a:pt x="504" y="664"/>
                  </a:lnTo>
                  <a:lnTo>
                    <a:pt x="504" y="664"/>
                  </a:lnTo>
                  <a:lnTo>
                    <a:pt x="504" y="664"/>
                  </a:lnTo>
                  <a:lnTo>
                    <a:pt x="504" y="662"/>
                  </a:lnTo>
                  <a:lnTo>
                    <a:pt x="504" y="662"/>
                  </a:lnTo>
                  <a:lnTo>
                    <a:pt x="504" y="659"/>
                  </a:lnTo>
                  <a:lnTo>
                    <a:pt x="506" y="659"/>
                  </a:lnTo>
                  <a:lnTo>
                    <a:pt x="506" y="662"/>
                  </a:lnTo>
                  <a:lnTo>
                    <a:pt x="516" y="662"/>
                  </a:lnTo>
                  <a:lnTo>
                    <a:pt x="516" y="664"/>
                  </a:lnTo>
                  <a:lnTo>
                    <a:pt x="518" y="664"/>
                  </a:lnTo>
                  <a:lnTo>
                    <a:pt x="518" y="664"/>
                  </a:lnTo>
                  <a:lnTo>
                    <a:pt x="513" y="664"/>
                  </a:lnTo>
                  <a:lnTo>
                    <a:pt x="513" y="664"/>
                  </a:lnTo>
                  <a:lnTo>
                    <a:pt x="516" y="664"/>
                  </a:lnTo>
                  <a:lnTo>
                    <a:pt x="516" y="666"/>
                  </a:lnTo>
                  <a:lnTo>
                    <a:pt x="520" y="666"/>
                  </a:lnTo>
                  <a:lnTo>
                    <a:pt x="520" y="664"/>
                  </a:lnTo>
                  <a:lnTo>
                    <a:pt x="523" y="664"/>
                  </a:lnTo>
                  <a:lnTo>
                    <a:pt x="523" y="666"/>
                  </a:lnTo>
                  <a:lnTo>
                    <a:pt x="523" y="666"/>
                  </a:lnTo>
                  <a:lnTo>
                    <a:pt x="523" y="666"/>
                  </a:lnTo>
                  <a:lnTo>
                    <a:pt x="525" y="666"/>
                  </a:lnTo>
                  <a:lnTo>
                    <a:pt x="525" y="664"/>
                  </a:lnTo>
                  <a:lnTo>
                    <a:pt x="525" y="664"/>
                  </a:lnTo>
                  <a:lnTo>
                    <a:pt x="525" y="664"/>
                  </a:lnTo>
                  <a:lnTo>
                    <a:pt x="525" y="664"/>
                  </a:lnTo>
                  <a:lnTo>
                    <a:pt x="525" y="662"/>
                  </a:lnTo>
                  <a:lnTo>
                    <a:pt x="535" y="662"/>
                  </a:lnTo>
                  <a:lnTo>
                    <a:pt x="535" y="662"/>
                  </a:lnTo>
                  <a:lnTo>
                    <a:pt x="537" y="662"/>
                  </a:lnTo>
                  <a:lnTo>
                    <a:pt x="537" y="659"/>
                  </a:lnTo>
                  <a:lnTo>
                    <a:pt x="539" y="659"/>
                  </a:lnTo>
                  <a:lnTo>
                    <a:pt x="539" y="664"/>
                  </a:lnTo>
                  <a:lnTo>
                    <a:pt x="539" y="664"/>
                  </a:lnTo>
                  <a:lnTo>
                    <a:pt x="539" y="664"/>
                  </a:lnTo>
                  <a:lnTo>
                    <a:pt x="542" y="664"/>
                  </a:lnTo>
                  <a:lnTo>
                    <a:pt x="542" y="666"/>
                  </a:lnTo>
                  <a:lnTo>
                    <a:pt x="542" y="666"/>
                  </a:lnTo>
                  <a:lnTo>
                    <a:pt x="542" y="666"/>
                  </a:lnTo>
                  <a:lnTo>
                    <a:pt x="546" y="666"/>
                  </a:lnTo>
                  <a:lnTo>
                    <a:pt x="546" y="666"/>
                  </a:lnTo>
                  <a:lnTo>
                    <a:pt x="551" y="666"/>
                  </a:lnTo>
                  <a:lnTo>
                    <a:pt x="551" y="666"/>
                  </a:lnTo>
                  <a:lnTo>
                    <a:pt x="551" y="666"/>
                  </a:lnTo>
                  <a:lnTo>
                    <a:pt x="551" y="666"/>
                  </a:lnTo>
                  <a:lnTo>
                    <a:pt x="556" y="666"/>
                  </a:lnTo>
                  <a:lnTo>
                    <a:pt x="556" y="664"/>
                  </a:lnTo>
                  <a:lnTo>
                    <a:pt x="556" y="664"/>
                  </a:lnTo>
                  <a:lnTo>
                    <a:pt x="556" y="666"/>
                  </a:lnTo>
                  <a:lnTo>
                    <a:pt x="561" y="666"/>
                  </a:lnTo>
                  <a:lnTo>
                    <a:pt x="561" y="666"/>
                  </a:lnTo>
                  <a:lnTo>
                    <a:pt x="563" y="666"/>
                  </a:lnTo>
                  <a:lnTo>
                    <a:pt x="563" y="669"/>
                  </a:lnTo>
                  <a:lnTo>
                    <a:pt x="565" y="669"/>
                  </a:lnTo>
                  <a:lnTo>
                    <a:pt x="565" y="671"/>
                  </a:lnTo>
                  <a:lnTo>
                    <a:pt x="565" y="671"/>
                  </a:lnTo>
                  <a:lnTo>
                    <a:pt x="565" y="673"/>
                  </a:lnTo>
                  <a:lnTo>
                    <a:pt x="568" y="673"/>
                  </a:lnTo>
                  <a:lnTo>
                    <a:pt x="568" y="673"/>
                  </a:lnTo>
                  <a:lnTo>
                    <a:pt x="572" y="673"/>
                  </a:lnTo>
                  <a:lnTo>
                    <a:pt x="572" y="673"/>
                  </a:lnTo>
                  <a:lnTo>
                    <a:pt x="575" y="673"/>
                  </a:lnTo>
                  <a:lnTo>
                    <a:pt x="575" y="676"/>
                  </a:lnTo>
                  <a:lnTo>
                    <a:pt x="577" y="676"/>
                  </a:lnTo>
                  <a:lnTo>
                    <a:pt x="577" y="676"/>
                  </a:lnTo>
                  <a:lnTo>
                    <a:pt x="577" y="676"/>
                  </a:lnTo>
                  <a:lnTo>
                    <a:pt x="577" y="678"/>
                  </a:lnTo>
                  <a:lnTo>
                    <a:pt x="577" y="678"/>
                  </a:lnTo>
                  <a:lnTo>
                    <a:pt x="577" y="681"/>
                  </a:lnTo>
                  <a:lnTo>
                    <a:pt x="579" y="681"/>
                  </a:lnTo>
                  <a:lnTo>
                    <a:pt x="579" y="681"/>
                  </a:lnTo>
                  <a:lnTo>
                    <a:pt x="579" y="681"/>
                  </a:lnTo>
                  <a:lnTo>
                    <a:pt x="579" y="683"/>
                  </a:lnTo>
                  <a:lnTo>
                    <a:pt x="584" y="683"/>
                  </a:lnTo>
                  <a:lnTo>
                    <a:pt x="584" y="683"/>
                  </a:lnTo>
                  <a:lnTo>
                    <a:pt x="584" y="683"/>
                  </a:lnTo>
                  <a:lnTo>
                    <a:pt x="584" y="688"/>
                  </a:lnTo>
                  <a:lnTo>
                    <a:pt x="582" y="688"/>
                  </a:lnTo>
                  <a:lnTo>
                    <a:pt x="582" y="688"/>
                  </a:lnTo>
                  <a:lnTo>
                    <a:pt x="584" y="688"/>
                  </a:lnTo>
                  <a:lnTo>
                    <a:pt x="584" y="690"/>
                  </a:lnTo>
                  <a:lnTo>
                    <a:pt x="584" y="690"/>
                  </a:lnTo>
                  <a:lnTo>
                    <a:pt x="584" y="690"/>
                  </a:lnTo>
                  <a:lnTo>
                    <a:pt x="587" y="690"/>
                  </a:lnTo>
                  <a:lnTo>
                    <a:pt x="587" y="690"/>
                  </a:lnTo>
                  <a:lnTo>
                    <a:pt x="587" y="690"/>
                  </a:lnTo>
                  <a:lnTo>
                    <a:pt x="587" y="688"/>
                  </a:lnTo>
                  <a:lnTo>
                    <a:pt x="589" y="688"/>
                  </a:lnTo>
                  <a:lnTo>
                    <a:pt x="589" y="685"/>
                  </a:lnTo>
                  <a:lnTo>
                    <a:pt x="587" y="685"/>
                  </a:lnTo>
                  <a:lnTo>
                    <a:pt x="587" y="683"/>
                  </a:lnTo>
                  <a:lnTo>
                    <a:pt x="591" y="683"/>
                  </a:lnTo>
                  <a:lnTo>
                    <a:pt x="591" y="683"/>
                  </a:lnTo>
                  <a:lnTo>
                    <a:pt x="594" y="683"/>
                  </a:lnTo>
                  <a:lnTo>
                    <a:pt x="594" y="683"/>
                  </a:lnTo>
                  <a:lnTo>
                    <a:pt x="594" y="683"/>
                  </a:lnTo>
                  <a:lnTo>
                    <a:pt x="594" y="681"/>
                  </a:lnTo>
                  <a:lnTo>
                    <a:pt x="596" y="681"/>
                  </a:lnTo>
                  <a:lnTo>
                    <a:pt x="596" y="683"/>
                  </a:lnTo>
                  <a:lnTo>
                    <a:pt x="598" y="683"/>
                  </a:lnTo>
                  <a:lnTo>
                    <a:pt x="598" y="685"/>
                  </a:lnTo>
                  <a:lnTo>
                    <a:pt x="601" y="685"/>
                  </a:lnTo>
                  <a:lnTo>
                    <a:pt x="601" y="685"/>
                  </a:lnTo>
                  <a:lnTo>
                    <a:pt x="601" y="685"/>
                  </a:lnTo>
                  <a:lnTo>
                    <a:pt x="601" y="688"/>
                  </a:lnTo>
                  <a:lnTo>
                    <a:pt x="606" y="688"/>
                  </a:lnTo>
                  <a:lnTo>
                    <a:pt x="606" y="688"/>
                  </a:lnTo>
                  <a:lnTo>
                    <a:pt x="608" y="688"/>
                  </a:lnTo>
                  <a:lnTo>
                    <a:pt x="608" y="690"/>
                  </a:lnTo>
                  <a:lnTo>
                    <a:pt x="610" y="690"/>
                  </a:lnTo>
                  <a:lnTo>
                    <a:pt x="610" y="688"/>
                  </a:lnTo>
                  <a:lnTo>
                    <a:pt x="613" y="688"/>
                  </a:lnTo>
                  <a:lnTo>
                    <a:pt x="613" y="688"/>
                  </a:lnTo>
                  <a:lnTo>
                    <a:pt x="615" y="688"/>
                  </a:lnTo>
                  <a:lnTo>
                    <a:pt x="615" y="685"/>
                  </a:lnTo>
                  <a:lnTo>
                    <a:pt x="617" y="685"/>
                  </a:lnTo>
                  <a:lnTo>
                    <a:pt x="617" y="685"/>
                  </a:lnTo>
                  <a:lnTo>
                    <a:pt x="620" y="685"/>
                  </a:lnTo>
                  <a:lnTo>
                    <a:pt x="620" y="683"/>
                  </a:lnTo>
                  <a:lnTo>
                    <a:pt x="620" y="683"/>
                  </a:lnTo>
                  <a:lnTo>
                    <a:pt x="620" y="681"/>
                  </a:lnTo>
                  <a:lnTo>
                    <a:pt x="624" y="681"/>
                  </a:lnTo>
                  <a:lnTo>
                    <a:pt x="624" y="681"/>
                  </a:lnTo>
                  <a:lnTo>
                    <a:pt x="627" y="681"/>
                  </a:lnTo>
                  <a:lnTo>
                    <a:pt x="627" y="676"/>
                  </a:lnTo>
                  <a:lnTo>
                    <a:pt x="627" y="676"/>
                  </a:lnTo>
                  <a:lnTo>
                    <a:pt x="627" y="678"/>
                  </a:lnTo>
                  <a:lnTo>
                    <a:pt x="629" y="678"/>
                  </a:lnTo>
                  <a:lnTo>
                    <a:pt x="629" y="678"/>
                  </a:lnTo>
                  <a:lnTo>
                    <a:pt x="632" y="678"/>
                  </a:lnTo>
                  <a:lnTo>
                    <a:pt x="632" y="681"/>
                  </a:lnTo>
                  <a:lnTo>
                    <a:pt x="632" y="681"/>
                  </a:lnTo>
                  <a:lnTo>
                    <a:pt x="632" y="678"/>
                  </a:lnTo>
                  <a:lnTo>
                    <a:pt x="632" y="678"/>
                  </a:lnTo>
                  <a:lnTo>
                    <a:pt x="632" y="676"/>
                  </a:lnTo>
                  <a:lnTo>
                    <a:pt x="634" y="676"/>
                  </a:lnTo>
                  <a:lnTo>
                    <a:pt x="634" y="678"/>
                  </a:lnTo>
                  <a:lnTo>
                    <a:pt x="636" y="678"/>
                  </a:lnTo>
                  <a:lnTo>
                    <a:pt x="636" y="676"/>
                  </a:lnTo>
                  <a:lnTo>
                    <a:pt x="639" y="676"/>
                  </a:lnTo>
                  <a:lnTo>
                    <a:pt x="639" y="678"/>
                  </a:lnTo>
                  <a:lnTo>
                    <a:pt x="639" y="678"/>
                  </a:lnTo>
                  <a:lnTo>
                    <a:pt x="639" y="676"/>
                  </a:lnTo>
                  <a:lnTo>
                    <a:pt x="643" y="676"/>
                  </a:lnTo>
                  <a:lnTo>
                    <a:pt x="643" y="678"/>
                  </a:lnTo>
                  <a:lnTo>
                    <a:pt x="643" y="678"/>
                  </a:lnTo>
                  <a:lnTo>
                    <a:pt x="643" y="678"/>
                  </a:lnTo>
                  <a:lnTo>
                    <a:pt x="646" y="678"/>
                  </a:lnTo>
                  <a:lnTo>
                    <a:pt x="646" y="681"/>
                  </a:lnTo>
                  <a:lnTo>
                    <a:pt x="646" y="681"/>
                  </a:lnTo>
                  <a:lnTo>
                    <a:pt x="646" y="683"/>
                  </a:lnTo>
                  <a:lnTo>
                    <a:pt x="648" y="683"/>
                  </a:lnTo>
                  <a:lnTo>
                    <a:pt x="648" y="681"/>
                  </a:lnTo>
                  <a:lnTo>
                    <a:pt x="650" y="681"/>
                  </a:lnTo>
                  <a:lnTo>
                    <a:pt x="650" y="681"/>
                  </a:lnTo>
                  <a:lnTo>
                    <a:pt x="653" y="681"/>
                  </a:lnTo>
                  <a:lnTo>
                    <a:pt x="653" y="681"/>
                  </a:lnTo>
                  <a:lnTo>
                    <a:pt x="653" y="681"/>
                  </a:lnTo>
                  <a:lnTo>
                    <a:pt x="653" y="676"/>
                  </a:lnTo>
                  <a:lnTo>
                    <a:pt x="658" y="676"/>
                  </a:lnTo>
                  <a:lnTo>
                    <a:pt x="658" y="676"/>
                  </a:lnTo>
                  <a:lnTo>
                    <a:pt x="660" y="676"/>
                  </a:lnTo>
                  <a:lnTo>
                    <a:pt x="660" y="676"/>
                  </a:lnTo>
                  <a:lnTo>
                    <a:pt x="660" y="676"/>
                  </a:lnTo>
                  <a:lnTo>
                    <a:pt x="660" y="676"/>
                  </a:lnTo>
                  <a:lnTo>
                    <a:pt x="665" y="676"/>
                  </a:lnTo>
                  <a:lnTo>
                    <a:pt x="665" y="676"/>
                  </a:lnTo>
                  <a:lnTo>
                    <a:pt x="665" y="676"/>
                  </a:lnTo>
                  <a:lnTo>
                    <a:pt x="665" y="673"/>
                  </a:lnTo>
                  <a:lnTo>
                    <a:pt x="667" y="673"/>
                  </a:lnTo>
                  <a:lnTo>
                    <a:pt x="667" y="676"/>
                  </a:lnTo>
                  <a:lnTo>
                    <a:pt x="672" y="676"/>
                  </a:lnTo>
                  <a:lnTo>
                    <a:pt x="672" y="678"/>
                  </a:lnTo>
                  <a:lnTo>
                    <a:pt x="672" y="678"/>
                  </a:lnTo>
                  <a:lnTo>
                    <a:pt x="672" y="683"/>
                  </a:lnTo>
                  <a:lnTo>
                    <a:pt x="677" y="683"/>
                  </a:lnTo>
                  <a:lnTo>
                    <a:pt x="677" y="685"/>
                  </a:lnTo>
                  <a:lnTo>
                    <a:pt x="679" y="685"/>
                  </a:lnTo>
                  <a:lnTo>
                    <a:pt x="679" y="685"/>
                  </a:lnTo>
                  <a:lnTo>
                    <a:pt x="684" y="685"/>
                  </a:lnTo>
                  <a:lnTo>
                    <a:pt x="684" y="688"/>
                  </a:lnTo>
                  <a:lnTo>
                    <a:pt x="691" y="688"/>
                  </a:lnTo>
                  <a:lnTo>
                    <a:pt x="691" y="688"/>
                  </a:lnTo>
                  <a:lnTo>
                    <a:pt x="693" y="688"/>
                  </a:lnTo>
                  <a:lnTo>
                    <a:pt x="693" y="690"/>
                  </a:lnTo>
                  <a:lnTo>
                    <a:pt x="691" y="690"/>
                  </a:lnTo>
                  <a:lnTo>
                    <a:pt x="691" y="690"/>
                  </a:lnTo>
                  <a:lnTo>
                    <a:pt x="698" y="690"/>
                  </a:lnTo>
                  <a:lnTo>
                    <a:pt x="698" y="690"/>
                  </a:lnTo>
                  <a:lnTo>
                    <a:pt x="698" y="690"/>
                  </a:lnTo>
                  <a:lnTo>
                    <a:pt x="698" y="688"/>
                  </a:lnTo>
                  <a:lnTo>
                    <a:pt x="700" y="688"/>
                  </a:lnTo>
                  <a:lnTo>
                    <a:pt x="700" y="688"/>
                  </a:lnTo>
                  <a:lnTo>
                    <a:pt x="700" y="688"/>
                  </a:lnTo>
                  <a:lnTo>
                    <a:pt x="700" y="685"/>
                  </a:lnTo>
                  <a:lnTo>
                    <a:pt x="700" y="685"/>
                  </a:lnTo>
                  <a:lnTo>
                    <a:pt x="700" y="683"/>
                  </a:lnTo>
                  <a:lnTo>
                    <a:pt x="703" y="683"/>
                  </a:lnTo>
                  <a:lnTo>
                    <a:pt x="703" y="683"/>
                  </a:lnTo>
                  <a:lnTo>
                    <a:pt x="703" y="683"/>
                  </a:lnTo>
                  <a:lnTo>
                    <a:pt x="703" y="683"/>
                  </a:lnTo>
                  <a:lnTo>
                    <a:pt x="705" y="683"/>
                  </a:lnTo>
                  <a:lnTo>
                    <a:pt x="705" y="683"/>
                  </a:lnTo>
                  <a:lnTo>
                    <a:pt x="707" y="683"/>
                  </a:lnTo>
                  <a:lnTo>
                    <a:pt x="707" y="685"/>
                  </a:lnTo>
                  <a:lnTo>
                    <a:pt x="707" y="685"/>
                  </a:lnTo>
                  <a:lnTo>
                    <a:pt x="707" y="685"/>
                  </a:lnTo>
                  <a:lnTo>
                    <a:pt x="710" y="685"/>
                  </a:lnTo>
                  <a:lnTo>
                    <a:pt x="710" y="688"/>
                  </a:lnTo>
                  <a:lnTo>
                    <a:pt x="724" y="688"/>
                  </a:lnTo>
                  <a:lnTo>
                    <a:pt x="724" y="685"/>
                  </a:lnTo>
                  <a:lnTo>
                    <a:pt x="726" y="685"/>
                  </a:lnTo>
                  <a:lnTo>
                    <a:pt x="726" y="685"/>
                  </a:lnTo>
                  <a:lnTo>
                    <a:pt x="731" y="685"/>
                  </a:lnTo>
                  <a:lnTo>
                    <a:pt x="731" y="683"/>
                  </a:lnTo>
                  <a:lnTo>
                    <a:pt x="733" y="683"/>
                  </a:lnTo>
                  <a:lnTo>
                    <a:pt x="733" y="683"/>
                  </a:lnTo>
                  <a:lnTo>
                    <a:pt x="733" y="683"/>
                  </a:lnTo>
                  <a:lnTo>
                    <a:pt x="733" y="678"/>
                  </a:lnTo>
                  <a:lnTo>
                    <a:pt x="736" y="678"/>
                  </a:lnTo>
                  <a:lnTo>
                    <a:pt x="736" y="673"/>
                  </a:lnTo>
                  <a:lnTo>
                    <a:pt x="736" y="673"/>
                  </a:lnTo>
                  <a:lnTo>
                    <a:pt x="736" y="673"/>
                  </a:lnTo>
                  <a:lnTo>
                    <a:pt x="738" y="673"/>
                  </a:lnTo>
                  <a:lnTo>
                    <a:pt x="738" y="671"/>
                  </a:lnTo>
                  <a:lnTo>
                    <a:pt x="736" y="671"/>
                  </a:lnTo>
                  <a:lnTo>
                    <a:pt x="736" y="671"/>
                  </a:lnTo>
                  <a:lnTo>
                    <a:pt x="736" y="671"/>
                  </a:lnTo>
                  <a:lnTo>
                    <a:pt x="736" y="669"/>
                  </a:lnTo>
                  <a:lnTo>
                    <a:pt x="733" y="669"/>
                  </a:lnTo>
                  <a:lnTo>
                    <a:pt x="733" y="669"/>
                  </a:lnTo>
                  <a:lnTo>
                    <a:pt x="729" y="669"/>
                  </a:lnTo>
                  <a:lnTo>
                    <a:pt x="729" y="666"/>
                  </a:lnTo>
                  <a:lnTo>
                    <a:pt x="724" y="666"/>
                  </a:lnTo>
                  <a:lnTo>
                    <a:pt x="724" y="666"/>
                  </a:lnTo>
                  <a:lnTo>
                    <a:pt x="724" y="666"/>
                  </a:lnTo>
                  <a:lnTo>
                    <a:pt x="724" y="664"/>
                  </a:lnTo>
                  <a:lnTo>
                    <a:pt x="721" y="664"/>
                  </a:lnTo>
                  <a:lnTo>
                    <a:pt x="721" y="664"/>
                  </a:lnTo>
                  <a:lnTo>
                    <a:pt x="712" y="664"/>
                  </a:lnTo>
                  <a:lnTo>
                    <a:pt x="712" y="662"/>
                  </a:lnTo>
                  <a:lnTo>
                    <a:pt x="712" y="662"/>
                  </a:lnTo>
                  <a:lnTo>
                    <a:pt x="712" y="662"/>
                  </a:lnTo>
                  <a:lnTo>
                    <a:pt x="712" y="662"/>
                  </a:lnTo>
                  <a:lnTo>
                    <a:pt x="712" y="659"/>
                  </a:lnTo>
                  <a:lnTo>
                    <a:pt x="712" y="659"/>
                  </a:lnTo>
                  <a:lnTo>
                    <a:pt x="712" y="659"/>
                  </a:lnTo>
                  <a:lnTo>
                    <a:pt x="712" y="659"/>
                  </a:lnTo>
                  <a:lnTo>
                    <a:pt x="712" y="657"/>
                  </a:lnTo>
                  <a:lnTo>
                    <a:pt x="707" y="657"/>
                  </a:lnTo>
                  <a:lnTo>
                    <a:pt x="707" y="657"/>
                  </a:lnTo>
                  <a:lnTo>
                    <a:pt x="705" y="657"/>
                  </a:lnTo>
                  <a:lnTo>
                    <a:pt x="705" y="655"/>
                  </a:lnTo>
                  <a:lnTo>
                    <a:pt x="703" y="655"/>
                  </a:lnTo>
                  <a:lnTo>
                    <a:pt x="703" y="655"/>
                  </a:lnTo>
                  <a:lnTo>
                    <a:pt x="705" y="655"/>
                  </a:lnTo>
                  <a:lnTo>
                    <a:pt x="705" y="652"/>
                  </a:lnTo>
                  <a:lnTo>
                    <a:pt x="707" y="652"/>
                  </a:lnTo>
                  <a:lnTo>
                    <a:pt x="707" y="652"/>
                  </a:lnTo>
                  <a:lnTo>
                    <a:pt x="710" y="652"/>
                  </a:lnTo>
                  <a:lnTo>
                    <a:pt x="710" y="652"/>
                  </a:lnTo>
                  <a:lnTo>
                    <a:pt x="712" y="652"/>
                  </a:lnTo>
                  <a:lnTo>
                    <a:pt x="712" y="650"/>
                  </a:lnTo>
                  <a:lnTo>
                    <a:pt x="712" y="650"/>
                  </a:lnTo>
                  <a:lnTo>
                    <a:pt x="712" y="650"/>
                  </a:lnTo>
                  <a:lnTo>
                    <a:pt x="719" y="650"/>
                  </a:lnTo>
                  <a:lnTo>
                    <a:pt x="719" y="647"/>
                  </a:lnTo>
                  <a:lnTo>
                    <a:pt x="719" y="647"/>
                  </a:lnTo>
                  <a:lnTo>
                    <a:pt x="719" y="647"/>
                  </a:lnTo>
                  <a:lnTo>
                    <a:pt x="724" y="647"/>
                  </a:lnTo>
                  <a:lnTo>
                    <a:pt x="724" y="645"/>
                  </a:lnTo>
                  <a:lnTo>
                    <a:pt x="724" y="645"/>
                  </a:lnTo>
                  <a:lnTo>
                    <a:pt x="724" y="643"/>
                  </a:lnTo>
                  <a:lnTo>
                    <a:pt x="724" y="643"/>
                  </a:lnTo>
                  <a:lnTo>
                    <a:pt x="724" y="643"/>
                  </a:lnTo>
                  <a:lnTo>
                    <a:pt x="724" y="643"/>
                  </a:lnTo>
                  <a:lnTo>
                    <a:pt x="724" y="640"/>
                  </a:lnTo>
                  <a:lnTo>
                    <a:pt x="721" y="640"/>
                  </a:lnTo>
                  <a:lnTo>
                    <a:pt x="721" y="640"/>
                  </a:lnTo>
                  <a:lnTo>
                    <a:pt x="719" y="640"/>
                  </a:lnTo>
                  <a:lnTo>
                    <a:pt x="719" y="638"/>
                  </a:lnTo>
                  <a:lnTo>
                    <a:pt x="719" y="638"/>
                  </a:lnTo>
                  <a:lnTo>
                    <a:pt x="719" y="636"/>
                  </a:lnTo>
                  <a:lnTo>
                    <a:pt x="717" y="636"/>
                  </a:lnTo>
                  <a:lnTo>
                    <a:pt x="717" y="633"/>
                  </a:lnTo>
                  <a:lnTo>
                    <a:pt x="719" y="633"/>
                  </a:lnTo>
                  <a:lnTo>
                    <a:pt x="719" y="633"/>
                  </a:lnTo>
                  <a:lnTo>
                    <a:pt x="721" y="633"/>
                  </a:lnTo>
                  <a:lnTo>
                    <a:pt x="721" y="633"/>
                  </a:lnTo>
                  <a:lnTo>
                    <a:pt x="724" y="633"/>
                  </a:lnTo>
                  <a:lnTo>
                    <a:pt x="724" y="631"/>
                  </a:lnTo>
                  <a:lnTo>
                    <a:pt x="724" y="631"/>
                  </a:lnTo>
                  <a:lnTo>
                    <a:pt x="724" y="628"/>
                  </a:lnTo>
                  <a:lnTo>
                    <a:pt x="726" y="628"/>
                  </a:lnTo>
                  <a:lnTo>
                    <a:pt x="726" y="628"/>
                  </a:lnTo>
                  <a:lnTo>
                    <a:pt x="726" y="628"/>
                  </a:lnTo>
                  <a:lnTo>
                    <a:pt x="726" y="628"/>
                  </a:lnTo>
                  <a:lnTo>
                    <a:pt x="729" y="628"/>
                  </a:lnTo>
                  <a:lnTo>
                    <a:pt x="729" y="626"/>
                  </a:lnTo>
                  <a:lnTo>
                    <a:pt x="731" y="626"/>
                  </a:lnTo>
                  <a:lnTo>
                    <a:pt x="731" y="628"/>
                  </a:lnTo>
                  <a:lnTo>
                    <a:pt x="733" y="628"/>
                  </a:lnTo>
                  <a:lnTo>
                    <a:pt x="733" y="626"/>
                  </a:lnTo>
                  <a:lnTo>
                    <a:pt x="733" y="626"/>
                  </a:lnTo>
                  <a:lnTo>
                    <a:pt x="733" y="628"/>
                  </a:lnTo>
                  <a:lnTo>
                    <a:pt x="738" y="628"/>
                  </a:lnTo>
                  <a:lnTo>
                    <a:pt x="738" y="628"/>
                  </a:lnTo>
                  <a:lnTo>
                    <a:pt x="738" y="628"/>
                  </a:lnTo>
                  <a:lnTo>
                    <a:pt x="738" y="628"/>
                  </a:lnTo>
                  <a:lnTo>
                    <a:pt x="743" y="628"/>
                  </a:lnTo>
                  <a:lnTo>
                    <a:pt x="743" y="628"/>
                  </a:lnTo>
                  <a:lnTo>
                    <a:pt x="748" y="628"/>
                  </a:lnTo>
                  <a:lnTo>
                    <a:pt x="748" y="628"/>
                  </a:lnTo>
                  <a:lnTo>
                    <a:pt x="748" y="628"/>
                  </a:lnTo>
                  <a:lnTo>
                    <a:pt x="748" y="624"/>
                  </a:lnTo>
                  <a:lnTo>
                    <a:pt x="743" y="624"/>
                  </a:lnTo>
                  <a:lnTo>
                    <a:pt x="743" y="624"/>
                  </a:lnTo>
                  <a:lnTo>
                    <a:pt x="740" y="624"/>
                  </a:lnTo>
                  <a:lnTo>
                    <a:pt x="740" y="624"/>
                  </a:lnTo>
                  <a:lnTo>
                    <a:pt x="738" y="624"/>
                  </a:lnTo>
                  <a:lnTo>
                    <a:pt x="738" y="621"/>
                  </a:lnTo>
                  <a:lnTo>
                    <a:pt x="738" y="621"/>
                  </a:lnTo>
                  <a:lnTo>
                    <a:pt x="738" y="624"/>
                  </a:lnTo>
                  <a:lnTo>
                    <a:pt x="733" y="624"/>
                  </a:lnTo>
                  <a:lnTo>
                    <a:pt x="733" y="621"/>
                  </a:lnTo>
                  <a:lnTo>
                    <a:pt x="731" y="621"/>
                  </a:lnTo>
                  <a:lnTo>
                    <a:pt x="731" y="621"/>
                  </a:lnTo>
                  <a:lnTo>
                    <a:pt x="731" y="621"/>
                  </a:lnTo>
                  <a:lnTo>
                    <a:pt x="731" y="621"/>
                  </a:lnTo>
                  <a:lnTo>
                    <a:pt x="729" y="621"/>
                  </a:lnTo>
                  <a:lnTo>
                    <a:pt x="729" y="621"/>
                  </a:lnTo>
                  <a:lnTo>
                    <a:pt x="726" y="621"/>
                  </a:lnTo>
                  <a:lnTo>
                    <a:pt x="726" y="617"/>
                  </a:lnTo>
                  <a:lnTo>
                    <a:pt x="729" y="617"/>
                  </a:lnTo>
                  <a:lnTo>
                    <a:pt x="729" y="617"/>
                  </a:lnTo>
                  <a:lnTo>
                    <a:pt x="729" y="617"/>
                  </a:lnTo>
                  <a:lnTo>
                    <a:pt x="729" y="614"/>
                  </a:lnTo>
                  <a:lnTo>
                    <a:pt x="731" y="614"/>
                  </a:lnTo>
                  <a:lnTo>
                    <a:pt x="731" y="617"/>
                  </a:lnTo>
                  <a:lnTo>
                    <a:pt x="736" y="617"/>
                  </a:lnTo>
                  <a:lnTo>
                    <a:pt x="736" y="614"/>
                  </a:lnTo>
                  <a:lnTo>
                    <a:pt x="736" y="614"/>
                  </a:lnTo>
                  <a:lnTo>
                    <a:pt x="736" y="614"/>
                  </a:lnTo>
                  <a:lnTo>
                    <a:pt x="731" y="614"/>
                  </a:lnTo>
                  <a:lnTo>
                    <a:pt x="731" y="614"/>
                  </a:lnTo>
                  <a:lnTo>
                    <a:pt x="731" y="614"/>
                  </a:lnTo>
                  <a:lnTo>
                    <a:pt x="731" y="614"/>
                  </a:lnTo>
                  <a:lnTo>
                    <a:pt x="724" y="614"/>
                  </a:lnTo>
                  <a:lnTo>
                    <a:pt x="724" y="612"/>
                  </a:lnTo>
                  <a:lnTo>
                    <a:pt x="721" y="612"/>
                  </a:lnTo>
                  <a:lnTo>
                    <a:pt x="721" y="612"/>
                  </a:lnTo>
                  <a:lnTo>
                    <a:pt x="724" y="612"/>
                  </a:lnTo>
                  <a:lnTo>
                    <a:pt x="724" y="609"/>
                  </a:lnTo>
                  <a:lnTo>
                    <a:pt x="726" y="609"/>
                  </a:lnTo>
                  <a:lnTo>
                    <a:pt x="726" y="609"/>
                  </a:lnTo>
                  <a:lnTo>
                    <a:pt x="726" y="609"/>
                  </a:lnTo>
                  <a:lnTo>
                    <a:pt x="726" y="607"/>
                  </a:lnTo>
                  <a:lnTo>
                    <a:pt x="729" y="607"/>
                  </a:lnTo>
                  <a:lnTo>
                    <a:pt x="729" y="607"/>
                  </a:lnTo>
                  <a:lnTo>
                    <a:pt x="726" y="607"/>
                  </a:lnTo>
                  <a:lnTo>
                    <a:pt x="726" y="605"/>
                  </a:lnTo>
                  <a:lnTo>
                    <a:pt x="724" y="605"/>
                  </a:lnTo>
                  <a:lnTo>
                    <a:pt x="724" y="605"/>
                  </a:lnTo>
                  <a:lnTo>
                    <a:pt x="724" y="605"/>
                  </a:lnTo>
                  <a:lnTo>
                    <a:pt x="724" y="605"/>
                  </a:lnTo>
                  <a:lnTo>
                    <a:pt x="726" y="605"/>
                  </a:lnTo>
                  <a:lnTo>
                    <a:pt x="726" y="605"/>
                  </a:lnTo>
                  <a:lnTo>
                    <a:pt x="729" y="605"/>
                  </a:lnTo>
                  <a:lnTo>
                    <a:pt x="729" y="602"/>
                  </a:lnTo>
                  <a:lnTo>
                    <a:pt x="731" y="602"/>
                  </a:lnTo>
                  <a:lnTo>
                    <a:pt x="731" y="600"/>
                  </a:lnTo>
                  <a:lnTo>
                    <a:pt x="733" y="600"/>
                  </a:lnTo>
                  <a:lnTo>
                    <a:pt x="733" y="602"/>
                  </a:lnTo>
                  <a:lnTo>
                    <a:pt x="733" y="602"/>
                  </a:lnTo>
                  <a:lnTo>
                    <a:pt x="733" y="602"/>
                  </a:lnTo>
                  <a:lnTo>
                    <a:pt x="736" y="602"/>
                  </a:lnTo>
                  <a:lnTo>
                    <a:pt x="736" y="605"/>
                  </a:lnTo>
                  <a:lnTo>
                    <a:pt x="738" y="605"/>
                  </a:lnTo>
                  <a:lnTo>
                    <a:pt x="738" y="602"/>
                  </a:lnTo>
                  <a:lnTo>
                    <a:pt x="738" y="602"/>
                  </a:lnTo>
                  <a:lnTo>
                    <a:pt x="738" y="602"/>
                  </a:lnTo>
                  <a:lnTo>
                    <a:pt x="740" y="602"/>
                  </a:lnTo>
                  <a:lnTo>
                    <a:pt x="740" y="602"/>
                  </a:lnTo>
                  <a:lnTo>
                    <a:pt x="743" y="602"/>
                  </a:lnTo>
                  <a:lnTo>
                    <a:pt x="743" y="605"/>
                  </a:lnTo>
                  <a:lnTo>
                    <a:pt x="745" y="605"/>
                  </a:lnTo>
                  <a:lnTo>
                    <a:pt x="745" y="602"/>
                  </a:lnTo>
                  <a:lnTo>
                    <a:pt x="745" y="602"/>
                  </a:lnTo>
                  <a:lnTo>
                    <a:pt x="745" y="602"/>
                  </a:lnTo>
                  <a:lnTo>
                    <a:pt x="755" y="602"/>
                  </a:lnTo>
                  <a:lnTo>
                    <a:pt x="755" y="602"/>
                  </a:lnTo>
                  <a:lnTo>
                    <a:pt x="755" y="602"/>
                  </a:lnTo>
                  <a:lnTo>
                    <a:pt x="755" y="605"/>
                  </a:lnTo>
                  <a:lnTo>
                    <a:pt x="755" y="605"/>
                  </a:lnTo>
                  <a:lnTo>
                    <a:pt x="755" y="605"/>
                  </a:lnTo>
                  <a:lnTo>
                    <a:pt x="757" y="605"/>
                  </a:lnTo>
                  <a:lnTo>
                    <a:pt x="757" y="605"/>
                  </a:lnTo>
                  <a:lnTo>
                    <a:pt x="757" y="605"/>
                  </a:lnTo>
                  <a:lnTo>
                    <a:pt x="757" y="602"/>
                  </a:lnTo>
                  <a:lnTo>
                    <a:pt x="759" y="602"/>
                  </a:lnTo>
                  <a:lnTo>
                    <a:pt x="759" y="602"/>
                  </a:lnTo>
                  <a:lnTo>
                    <a:pt x="762" y="602"/>
                  </a:lnTo>
                  <a:lnTo>
                    <a:pt x="762" y="600"/>
                  </a:lnTo>
                  <a:lnTo>
                    <a:pt x="764" y="600"/>
                  </a:lnTo>
                  <a:lnTo>
                    <a:pt x="764" y="600"/>
                  </a:lnTo>
                  <a:lnTo>
                    <a:pt x="766" y="600"/>
                  </a:lnTo>
                  <a:lnTo>
                    <a:pt x="766" y="600"/>
                  </a:lnTo>
                  <a:lnTo>
                    <a:pt x="769" y="600"/>
                  </a:lnTo>
                  <a:lnTo>
                    <a:pt x="769" y="600"/>
                  </a:lnTo>
                  <a:lnTo>
                    <a:pt x="771" y="600"/>
                  </a:lnTo>
                  <a:lnTo>
                    <a:pt x="771" y="598"/>
                  </a:lnTo>
                  <a:lnTo>
                    <a:pt x="781" y="598"/>
                  </a:lnTo>
                  <a:lnTo>
                    <a:pt x="781" y="595"/>
                  </a:lnTo>
                  <a:lnTo>
                    <a:pt x="783" y="595"/>
                  </a:lnTo>
                  <a:lnTo>
                    <a:pt x="783" y="595"/>
                  </a:lnTo>
                  <a:lnTo>
                    <a:pt x="790" y="595"/>
                  </a:lnTo>
                  <a:lnTo>
                    <a:pt x="790" y="593"/>
                  </a:lnTo>
                  <a:lnTo>
                    <a:pt x="790" y="593"/>
                  </a:lnTo>
                  <a:lnTo>
                    <a:pt x="790" y="595"/>
                  </a:lnTo>
                  <a:lnTo>
                    <a:pt x="793" y="595"/>
                  </a:lnTo>
                  <a:lnTo>
                    <a:pt x="793" y="593"/>
                  </a:lnTo>
                  <a:lnTo>
                    <a:pt x="797" y="593"/>
                  </a:lnTo>
                  <a:lnTo>
                    <a:pt x="797" y="593"/>
                  </a:lnTo>
                  <a:lnTo>
                    <a:pt x="802" y="593"/>
                  </a:lnTo>
                  <a:lnTo>
                    <a:pt x="802" y="593"/>
                  </a:lnTo>
                  <a:lnTo>
                    <a:pt x="804" y="593"/>
                  </a:lnTo>
                  <a:lnTo>
                    <a:pt x="804" y="593"/>
                  </a:lnTo>
                  <a:lnTo>
                    <a:pt x="807" y="593"/>
                  </a:lnTo>
                  <a:lnTo>
                    <a:pt x="807" y="593"/>
                  </a:lnTo>
                  <a:lnTo>
                    <a:pt x="811" y="593"/>
                  </a:lnTo>
                  <a:lnTo>
                    <a:pt x="811" y="593"/>
                  </a:lnTo>
                  <a:lnTo>
                    <a:pt x="811" y="593"/>
                  </a:lnTo>
                  <a:lnTo>
                    <a:pt x="811" y="593"/>
                  </a:lnTo>
                  <a:lnTo>
                    <a:pt x="814" y="593"/>
                  </a:lnTo>
                  <a:lnTo>
                    <a:pt x="814" y="593"/>
                  </a:lnTo>
                  <a:lnTo>
                    <a:pt x="814" y="593"/>
                  </a:lnTo>
                  <a:lnTo>
                    <a:pt x="814" y="588"/>
                  </a:lnTo>
                  <a:lnTo>
                    <a:pt x="816" y="588"/>
                  </a:lnTo>
                  <a:lnTo>
                    <a:pt x="816" y="588"/>
                  </a:lnTo>
                  <a:lnTo>
                    <a:pt x="819" y="588"/>
                  </a:lnTo>
                  <a:lnTo>
                    <a:pt x="819" y="586"/>
                  </a:lnTo>
                  <a:lnTo>
                    <a:pt x="821" y="586"/>
                  </a:lnTo>
                  <a:lnTo>
                    <a:pt x="821" y="586"/>
                  </a:lnTo>
                  <a:lnTo>
                    <a:pt x="828" y="586"/>
                  </a:lnTo>
                  <a:lnTo>
                    <a:pt x="828" y="583"/>
                  </a:lnTo>
                  <a:lnTo>
                    <a:pt x="830" y="583"/>
                  </a:lnTo>
                  <a:lnTo>
                    <a:pt x="830" y="586"/>
                  </a:lnTo>
                  <a:lnTo>
                    <a:pt x="835" y="586"/>
                  </a:lnTo>
                  <a:lnTo>
                    <a:pt x="835" y="586"/>
                  </a:lnTo>
                  <a:lnTo>
                    <a:pt x="837" y="586"/>
                  </a:lnTo>
                  <a:lnTo>
                    <a:pt x="837" y="583"/>
                  </a:lnTo>
                  <a:lnTo>
                    <a:pt x="845" y="583"/>
                  </a:lnTo>
                  <a:lnTo>
                    <a:pt x="845" y="583"/>
                  </a:lnTo>
                  <a:lnTo>
                    <a:pt x="847" y="583"/>
                  </a:lnTo>
                  <a:lnTo>
                    <a:pt x="847" y="583"/>
                  </a:lnTo>
                  <a:lnTo>
                    <a:pt x="847" y="583"/>
                  </a:lnTo>
                  <a:lnTo>
                    <a:pt x="847" y="583"/>
                  </a:lnTo>
                  <a:lnTo>
                    <a:pt x="849" y="583"/>
                  </a:lnTo>
                  <a:lnTo>
                    <a:pt x="849" y="583"/>
                  </a:lnTo>
                  <a:lnTo>
                    <a:pt x="856" y="583"/>
                  </a:lnTo>
                  <a:lnTo>
                    <a:pt x="856" y="581"/>
                  </a:lnTo>
                  <a:lnTo>
                    <a:pt x="859" y="581"/>
                  </a:lnTo>
                  <a:lnTo>
                    <a:pt x="859" y="581"/>
                  </a:lnTo>
                  <a:lnTo>
                    <a:pt x="861" y="581"/>
                  </a:lnTo>
                  <a:lnTo>
                    <a:pt x="861" y="581"/>
                  </a:lnTo>
                  <a:lnTo>
                    <a:pt x="866" y="581"/>
                  </a:lnTo>
                  <a:lnTo>
                    <a:pt x="866" y="581"/>
                  </a:lnTo>
                  <a:lnTo>
                    <a:pt x="871" y="581"/>
                  </a:lnTo>
                  <a:lnTo>
                    <a:pt x="871" y="579"/>
                  </a:lnTo>
                  <a:lnTo>
                    <a:pt x="878" y="579"/>
                  </a:lnTo>
                  <a:lnTo>
                    <a:pt x="878" y="576"/>
                  </a:lnTo>
                  <a:lnTo>
                    <a:pt x="880" y="576"/>
                  </a:lnTo>
                  <a:lnTo>
                    <a:pt x="880" y="574"/>
                  </a:lnTo>
                  <a:lnTo>
                    <a:pt x="878" y="574"/>
                  </a:lnTo>
                  <a:lnTo>
                    <a:pt x="878" y="572"/>
                  </a:lnTo>
                  <a:lnTo>
                    <a:pt x="880" y="572"/>
                  </a:lnTo>
                  <a:lnTo>
                    <a:pt x="880" y="574"/>
                  </a:lnTo>
                  <a:lnTo>
                    <a:pt x="882" y="574"/>
                  </a:lnTo>
                  <a:lnTo>
                    <a:pt x="882" y="572"/>
                  </a:lnTo>
                  <a:lnTo>
                    <a:pt x="887" y="572"/>
                  </a:lnTo>
                  <a:lnTo>
                    <a:pt x="887" y="572"/>
                  </a:lnTo>
                  <a:lnTo>
                    <a:pt x="890" y="572"/>
                  </a:lnTo>
                  <a:lnTo>
                    <a:pt x="890" y="569"/>
                  </a:lnTo>
                  <a:lnTo>
                    <a:pt x="890" y="569"/>
                  </a:lnTo>
                  <a:lnTo>
                    <a:pt x="890" y="569"/>
                  </a:lnTo>
                  <a:lnTo>
                    <a:pt x="890" y="569"/>
                  </a:lnTo>
                  <a:lnTo>
                    <a:pt x="890" y="567"/>
                  </a:lnTo>
                  <a:lnTo>
                    <a:pt x="892" y="567"/>
                  </a:lnTo>
                  <a:lnTo>
                    <a:pt x="892" y="569"/>
                  </a:lnTo>
                  <a:lnTo>
                    <a:pt x="894" y="569"/>
                  </a:lnTo>
                  <a:lnTo>
                    <a:pt x="894" y="569"/>
                  </a:lnTo>
                  <a:lnTo>
                    <a:pt x="897" y="569"/>
                  </a:lnTo>
                  <a:lnTo>
                    <a:pt x="897" y="569"/>
                  </a:lnTo>
                  <a:lnTo>
                    <a:pt x="894" y="569"/>
                  </a:lnTo>
                  <a:lnTo>
                    <a:pt x="894" y="567"/>
                  </a:lnTo>
                  <a:lnTo>
                    <a:pt x="894" y="567"/>
                  </a:lnTo>
                  <a:lnTo>
                    <a:pt x="894" y="567"/>
                  </a:lnTo>
                  <a:lnTo>
                    <a:pt x="899" y="567"/>
                  </a:lnTo>
                  <a:lnTo>
                    <a:pt x="899" y="567"/>
                  </a:lnTo>
                  <a:lnTo>
                    <a:pt x="899" y="567"/>
                  </a:lnTo>
                  <a:lnTo>
                    <a:pt x="899" y="569"/>
                  </a:lnTo>
                  <a:lnTo>
                    <a:pt x="901" y="569"/>
                  </a:lnTo>
                  <a:lnTo>
                    <a:pt x="901" y="567"/>
                  </a:lnTo>
                  <a:lnTo>
                    <a:pt x="904" y="567"/>
                  </a:lnTo>
                  <a:lnTo>
                    <a:pt x="904" y="569"/>
                  </a:lnTo>
                  <a:lnTo>
                    <a:pt x="913" y="569"/>
                  </a:lnTo>
                  <a:lnTo>
                    <a:pt x="913" y="569"/>
                  </a:lnTo>
                  <a:lnTo>
                    <a:pt x="913" y="569"/>
                  </a:lnTo>
                  <a:lnTo>
                    <a:pt x="913" y="572"/>
                  </a:lnTo>
                  <a:lnTo>
                    <a:pt x="916" y="572"/>
                  </a:lnTo>
                  <a:lnTo>
                    <a:pt x="916" y="572"/>
                  </a:lnTo>
                  <a:lnTo>
                    <a:pt x="918" y="572"/>
                  </a:lnTo>
                  <a:lnTo>
                    <a:pt x="918" y="574"/>
                  </a:lnTo>
                  <a:lnTo>
                    <a:pt x="920" y="574"/>
                  </a:lnTo>
                  <a:lnTo>
                    <a:pt x="920" y="574"/>
                  </a:lnTo>
                  <a:lnTo>
                    <a:pt x="923" y="574"/>
                  </a:lnTo>
                  <a:lnTo>
                    <a:pt x="923" y="574"/>
                  </a:lnTo>
                  <a:lnTo>
                    <a:pt x="925" y="574"/>
                  </a:lnTo>
                  <a:lnTo>
                    <a:pt x="925" y="572"/>
                  </a:lnTo>
                  <a:lnTo>
                    <a:pt x="925" y="572"/>
                  </a:lnTo>
                  <a:lnTo>
                    <a:pt x="925" y="572"/>
                  </a:lnTo>
                  <a:lnTo>
                    <a:pt x="927" y="572"/>
                  </a:lnTo>
                  <a:lnTo>
                    <a:pt x="927" y="569"/>
                  </a:lnTo>
                  <a:lnTo>
                    <a:pt x="930" y="569"/>
                  </a:lnTo>
                  <a:lnTo>
                    <a:pt x="930" y="572"/>
                  </a:lnTo>
                  <a:lnTo>
                    <a:pt x="932" y="572"/>
                  </a:lnTo>
                  <a:lnTo>
                    <a:pt x="932" y="569"/>
                  </a:lnTo>
                  <a:lnTo>
                    <a:pt x="935" y="569"/>
                  </a:lnTo>
                  <a:lnTo>
                    <a:pt x="935" y="572"/>
                  </a:lnTo>
                  <a:lnTo>
                    <a:pt x="937" y="572"/>
                  </a:lnTo>
                  <a:lnTo>
                    <a:pt x="937" y="574"/>
                  </a:lnTo>
                  <a:lnTo>
                    <a:pt x="937" y="574"/>
                  </a:lnTo>
                  <a:lnTo>
                    <a:pt x="937" y="574"/>
                  </a:lnTo>
                  <a:lnTo>
                    <a:pt x="939" y="574"/>
                  </a:lnTo>
                  <a:lnTo>
                    <a:pt x="939" y="581"/>
                  </a:lnTo>
                  <a:lnTo>
                    <a:pt x="939" y="581"/>
                  </a:lnTo>
                  <a:lnTo>
                    <a:pt x="939" y="583"/>
                  </a:lnTo>
                  <a:lnTo>
                    <a:pt x="939" y="583"/>
                  </a:lnTo>
                  <a:lnTo>
                    <a:pt x="939" y="583"/>
                  </a:lnTo>
                  <a:lnTo>
                    <a:pt x="944" y="583"/>
                  </a:lnTo>
                  <a:lnTo>
                    <a:pt x="944" y="586"/>
                  </a:lnTo>
                  <a:lnTo>
                    <a:pt x="944" y="586"/>
                  </a:lnTo>
                  <a:lnTo>
                    <a:pt x="944" y="586"/>
                  </a:lnTo>
                  <a:lnTo>
                    <a:pt x="944" y="586"/>
                  </a:lnTo>
                  <a:lnTo>
                    <a:pt x="944" y="588"/>
                  </a:lnTo>
                  <a:lnTo>
                    <a:pt x="944" y="588"/>
                  </a:lnTo>
                  <a:lnTo>
                    <a:pt x="944" y="593"/>
                  </a:lnTo>
                  <a:lnTo>
                    <a:pt x="939" y="593"/>
                  </a:lnTo>
                  <a:lnTo>
                    <a:pt x="939" y="595"/>
                  </a:lnTo>
                  <a:lnTo>
                    <a:pt x="939" y="595"/>
                  </a:lnTo>
                  <a:lnTo>
                    <a:pt x="939" y="598"/>
                  </a:lnTo>
                  <a:lnTo>
                    <a:pt x="942" y="598"/>
                  </a:lnTo>
                  <a:lnTo>
                    <a:pt x="942" y="600"/>
                  </a:lnTo>
                  <a:lnTo>
                    <a:pt x="944" y="600"/>
                  </a:lnTo>
                  <a:lnTo>
                    <a:pt x="944" y="598"/>
                  </a:lnTo>
                  <a:lnTo>
                    <a:pt x="949" y="598"/>
                  </a:lnTo>
                  <a:lnTo>
                    <a:pt x="949" y="600"/>
                  </a:lnTo>
                  <a:lnTo>
                    <a:pt x="953" y="600"/>
                  </a:lnTo>
                  <a:lnTo>
                    <a:pt x="953" y="595"/>
                  </a:lnTo>
                  <a:lnTo>
                    <a:pt x="961" y="595"/>
                  </a:lnTo>
                  <a:lnTo>
                    <a:pt x="961" y="598"/>
                  </a:lnTo>
                  <a:lnTo>
                    <a:pt x="963" y="598"/>
                  </a:lnTo>
                  <a:lnTo>
                    <a:pt x="963" y="595"/>
                  </a:lnTo>
                  <a:lnTo>
                    <a:pt x="963" y="595"/>
                  </a:lnTo>
                  <a:lnTo>
                    <a:pt x="963" y="595"/>
                  </a:lnTo>
                  <a:lnTo>
                    <a:pt x="963" y="595"/>
                  </a:lnTo>
                  <a:lnTo>
                    <a:pt x="963" y="593"/>
                  </a:lnTo>
                  <a:lnTo>
                    <a:pt x="961" y="593"/>
                  </a:lnTo>
                  <a:lnTo>
                    <a:pt x="961" y="593"/>
                  </a:lnTo>
                  <a:lnTo>
                    <a:pt x="963" y="593"/>
                  </a:lnTo>
                  <a:lnTo>
                    <a:pt x="963" y="593"/>
                  </a:lnTo>
                  <a:lnTo>
                    <a:pt x="965" y="593"/>
                  </a:lnTo>
                  <a:lnTo>
                    <a:pt x="965" y="595"/>
                  </a:lnTo>
                  <a:lnTo>
                    <a:pt x="965" y="595"/>
                  </a:lnTo>
                  <a:lnTo>
                    <a:pt x="965" y="598"/>
                  </a:lnTo>
                  <a:lnTo>
                    <a:pt x="968" y="598"/>
                  </a:lnTo>
                  <a:lnTo>
                    <a:pt x="968" y="598"/>
                  </a:lnTo>
                  <a:lnTo>
                    <a:pt x="970" y="598"/>
                  </a:lnTo>
                  <a:lnTo>
                    <a:pt x="970" y="600"/>
                  </a:lnTo>
                  <a:lnTo>
                    <a:pt x="968" y="600"/>
                  </a:lnTo>
                  <a:lnTo>
                    <a:pt x="968" y="602"/>
                  </a:lnTo>
                  <a:lnTo>
                    <a:pt x="970" y="602"/>
                  </a:lnTo>
                  <a:lnTo>
                    <a:pt x="970" y="602"/>
                  </a:lnTo>
                  <a:lnTo>
                    <a:pt x="968" y="602"/>
                  </a:lnTo>
                  <a:lnTo>
                    <a:pt x="968" y="605"/>
                  </a:lnTo>
                  <a:lnTo>
                    <a:pt x="970" y="605"/>
                  </a:lnTo>
                  <a:lnTo>
                    <a:pt x="970" y="605"/>
                  </a:lnTo>
                  <a:lnTo>
                    <a:pt x="970" y="605"/>
                  </a:lnTo>
                  <a:lnTo>
                    <a:pt x="970" y="605"/>
                  </a:lnTo>
                  <a:lnTo>
                    <a:pt x="972" y="605"/>
                  </a:lnTo>
                  <a:lnTo>
                    <a:pt x="972" y="602"/>
                  </a:lnTo>
                  <a:lnTo>
                    <a:pt x="972" y="602"/>
                  </a:lnTo>
                  <a:lnTo>
                    <a:pt x="972" y="605"/>
                  </a:lnTo>
                  <a:lnTo>
                    <a:pt x="975" y="605"/>
                  </a:lnTo>
                  <a:lnTo>
                    <a:pt x="975" y="602"/>
                  </a:lnTo>
                  <a:lnTo>
                    <a:pt x="975" y="602"/>
                  </a:lnTo>
                  <a:lnTo>
                    <a:pt x="975" y="602"/>
                  </a:lnTo>
                  <a:lnTo>
                    <a:pt x="972" y="602"/>
                  </a:lnTo>
                  <a:lnTo>
                    <a:pt x="972" y="600"/>
                  </a:lnTo>
                  <a:lnTo>
                    <a:pt x="979" y="600"/>
                  </a:lnTo>
                  <a:lnTo>
                    <a:pt x="979" y="600"/>
                  </a:lnTo>
                  <a:lnTo>
                    <a:pt x="982" y="600"/>
                  </a:lnTo>
                  <a:lnTo>
                    <a:pt x="982" y="602"/>
                  </a:lnTo>
                  <a:lnTo>
                    <a:pt x="982" y="602"/>
                  </a:lnTo>
                  <a:lnTo>
                    <a:pt x="982" y="602"/>
                  </a:lnTo>
                  <a:lnTo>
                    <a:pt x="984" y="602"/>
                  </a:lnTo>
                  <a:lnTo>
                    <a:pt x="984" y="605"/>
                  </a:lnTo>
                  <a:lnTo>
                    <a:pt x="991" y="605"/>
                  </a:lnTo>
                  <a:lnTo>
                    <a:pt x="991" y="602"/>
                  </a:lnTo>
                  <a:lnTo>
                    <a:pt x="991" y="602"/>
                  </a:lnTo>
                  <a:lnTo>
                    <a:pt x="991" y="605"/>
                  </a:lnTo>
                  <a:lnTo>
                    <a:pt x="994" y="605"/>
                  </a:lnTo>
                  <a:lnTo>
                    <a:pt x="994" y="602"/>
                  </a:lnTo>
                  <a:lnTo>
                    <a:pt x="994" y="602"/>
                  </a:lnTo>
                  <a:lnTo>
                    <a:pt x="994" y="602"/>
                  </a:lnTo>
                  <a:lnTo>
                    <a:pt x="996" y="602"/>
                  </a:lnTo>
                  <a:lnTo>
                    <a:pt x="996" y="600"/>
                  </a:lnTo>
                  <a:lnTo>
                    <a:pt x="996" y="600"/>
                  </a:lnTo>
                  <a:lnTo>
                    <a:pt x="996" y="602"/>
                  </a:lnTo>
                  <a:lnTo>
                    <a:pt x="998" y="602"/>
                  </a:lnTo>
                  <a:lnTo>
                    <a:pt x="998" y="605"/>
                  </a:lnTo>
                  <a:lnTo>
                    <a:pt x="996" y="605"/>
                  </a:lnTo>
                  <a:lnTo>
                    <a:pt x="996" y="605"/>
                  </a:lnTo>
                  <a:lnTo>
                    <a:pt x="991" y="605"/>
                  </a:lnTo>
                  <a:lnTo>
                    <a:pt x="991" y="607"/>
                  </a:lnTo>
                  <a:lnTo>
                    <a:pt x="991" y="607"/>
                  </a:lnTo>
                  <a:lnTo>
                    <a:pt x="991" y="607"/>
                  </a:lnTo>
                  <a:lnTo>
                    <a:pt x="989" y="607"/>
                  </a:lnTo>
                  <a:lnTo>
                    <a:pt x="989" y="609"/>
                  </a:lnTo>
                  <a:lnTo>
                    <a:pt x="989" y="609"/>
                  </a:lnTo>
                  <a:lnTo>
                    <a:pt x="989" y="612"/>
                  </a:lnTo>
                  <a:lnTo>
                    <a:pt x="987" y="612"/>
                  </a:lnTo>
                  <a:lnTo>
                    <a:pt x="987" y="614"/>
                  </a:lnTo>
                  <a:lnTo>
                    <a:pt x="987" y="614"/>
                  </a:lnTo>
                  <a:lnTo>
                    <a:pt x="987" y="614"/>
                  </a:lnTo>
                  <a:lnTo>
                    <a:pt x="989" y="614"/>
                  </a:lnTo>
                  <a:lnTo>
                    <a:pt x="989" y="617"/>
                  </a:lnTo>
                  <a:lnTo>
                    <a:pt x="991" y="617"/>
                  </a:lnTo>
                  <a:lnTo>
                    <a:pt x="991" y="614"/>
                  </a:lnTo>
                  <a:lnTo>
                    <a:pt x="994" y="614"/>
                  </a:lnTo>
                  <a:lnTo>
                    <a:pt x="994" y="614"/>
                  </a:lnTo>
                  <a:lnTo>
                    <a:pt x="996" y="614"/>
                  </a:lnTo>
                  <a:lnTo>
                    <a:pt x="996" y="614"/>
                  </a:lnTo>
                  <a:lnTo>
                    <a:pt x="996" y="614"/>
                  </a:lnTo>
                  <a:lnTo>
                    <a:pt x="996" y="612"/>
                  </a:lnTo>
                  <a:lnTo>
                    <a:pt x="998" y="612"/>
                  </a:lnTo>
                  <a:lnTo>
                    <a:pt x="998" y="614"/>
                  </a:lnTo>
                  <a:lnTo>
                    <a:pt x="1001" y="614"/>
                  </a:lnTo>
                  <a:lnTo>
                    <a:pt x="1001" y="612"/>
                  </a:lnTo>
                  <a:lnTo>
                    <a:pt x="1006" y="612"/>
                  </a:lnTo>
                  <a:lnTo>
                    <a:pt x="1006" y="614"/>
                  </a:lnTo>
                  <a:lnTo>
                    <a:pt x="1006" y="614"/>
                  </a:lnTo>
                  <a:lnTo>
                    <a:pt x="1006" y="614"/>
                  </a:lnTo>
                  <a:lnTo>
                    <a:pt x="1008" y="614"/>
                  </a:lnTo>
                  <a:lnTo>
                    <a:pt x="1008" y="614"/>
                  </a:lnTo>
                  <a:lnTo>
                    <a:pt x="1010" y="614"/>
                  </a:lnTo>
                  <a:lnTo>
                    <a:pt x="1010" y="614"/>
                  </a:lnTo>
                  <a:lnTo>
                    <a:pt x="1010" y="614"/>
                  </a:lnTo>
                  <a:lnTo>
                    <a:pt x="1010" y="617"/>
                  </a:lnTo>
                  <a:lnTo>
                    <a:pt x="1013" y="617"/>
                  </a:lnTo>
                  <a:lnTo>
                    <a:pt x="1013" y="614"/>
                  </a:lnTo>
                  <a:lnTo>
                    <a:pt x="1013" y="614"/>
                  </a:lnTo>
                  <a:lnTo>
                    <a:pt x="1013" y="612"/>
                  </a:lnTo>
                  <a:lnTo>
                    <a:pt x="1017" y="612"/>
                  </a:lnTo>
                  <a:lnTo>
                    <a:pt x="1017" y="609"/>
                  </a:lnTo>
                  <a:lnTo>
                    <a:pt x="1020" y="609"/>
                  </a:lnTo>
                  <a:lnTo>
                    <a:pt x="1020" y="607"/>
                  </a:lnTo>
                  <a:lnTo>
                    <a:pt x="1024" y="607"/>
                  </a:lnTo>
                  <a:lnTo>
                    <a:pt x="1024" y="607"/>
                  </a:lnTo>
                  <a:lnTo>
                    <a:pt x="1027" y="607"/>
                  </a:lnTo>
                  <a:lnTo>
                    <a:pt x="1027" y="607"/>
                  </a:lnTo>
                  <a:lnTo>
                    <a:pt x="1027" y="607"/>
                  </a:lnTo>
                  <a:lnTo>
                    <a:pt x="1027" y="605"/>
                  </a:lnTo>
                  <a:lnTo>
                    <a:pt x="1029" y="605"/>
                  </a:lnTo>
                  <a:lnTo>
                    <a:pt x="1029" y="605"/>
                  </a:lnTo>
                  <a:lnTo>
                    <a:pt x="1032" y="605"/>
                  </a:lnTo>
                  <a:lnTo>
                    <a:pt x="1032" y="605"/>
                  </a:lnTo>
                  <a:lnTo>
                    <a:pt x="1034" y="605"/>
                  </a:lnTo>
                  <a:lnTo>
                    <a:pt x="1034" y="602"/>
                  </a:lnTo>
                  <a:lnTo>
                    <a:pt x="1034" y="602"/>
                  </a:lnTo>
                  <a:lnTo>
                    <a:pt x="1034" y="600"/>
                  </a:lnTo>
                  <a:lnTo>
                    <a:pt x="1034" y="600"/>
                  </a:lnTo>
                  <a:lnTo>
                    <a:pt x="1034" y="600"/>
                  </a:lnTo>
                  <a:lnTo>
                    <a:pt x="1041" y="600"/>
                  </a:lnTo>
                  <a:lnTo>
                    <a:pt x="1041" y="598"/>
                  </a:lnTo>
                  <a:lnTo>
                    <a:pt x="1043" y="598"/>
                  </a:lnTo>
                  <a:lnTo>
                    <a:pt x="1043" y="598"/>
                  </a:lnTo>
                  <a:lnTo>
                    <a:pt x="1048" y="598"/>
                  </a:lnTo>
                  <a:lnTo>
                    <a:pt x="1048" y="595"/>
                  </a:lnTo>
                  <a:lnTo>
                    <a:pt x="1051" y="595"/>
                  </a:lnTo>
                  <a:lnTo>
                    <a:pt x="1051" y="593"/>
                  </a:lnTo>
                  <a:lnTo>
                    <a:pt x="1060" y="593"/>
                  </a:lnTo>
                  <a:lnTo>
                    <a:pt x="1060" y="593"/>
                  </a:lnTo>
                  <a:lnTo>
                    <a:pt x="1060" y="593"/>
                  </a:lnTo>
                  <a:lnTo>
                    <a:pt x="1060" y="593"/>
                  </a:lnTo>
                  <a:lnTo>
                    <a:pt x="1065" y="593"/>
                  </a:lnTo>
                  <a:lnTo>
                    <a:pt x="1065" y="591"/>
                  </a:lnTo>
                  <a:lnTo>
                    <a:pt x="1065" y="591"/>
                  </a:lnTo>
                  <a:lnTo>
                    <a:pt x="1065" y="593"/>
                  </a:lnTo>
                  <a:lnTo>
                    <a:pt x="1065" y="593"/>
                  </a:lnTo>
                  <a:lnTo>
                    <a:pt x="1065" y="593"/>
                  </a:lnTo>
                  <a:lnTo>
                    <a:pt x="1065" y="593"/>
                  </a:lnTo>
                  <a:lnTo>
                    <a:pt x="1065" y="595"/>
                  </a:lnTo>
                  <a:lnTo>
                    <a:pt x="1065" y="595"/>
                  </a:lnTo>
                  <a:lnTo>
                    <a:pt x="1065" y="598"/>
                  </a:lnTo>
                  <a:lnTo>
                    <a:pt x="1062" y="598"/>
                  </a:lnTo>
                  <a:lnTo>
                    <a:pt x="1062" y="598"/>
                  </a:lnTo>
                  <a:lnTo>
                    <a:pt x="1060" y="598"/>
                  </a:lnTo>
                  <a:lnTo>
                    <a:pt x="1060" y="600"/>
                  </a:lnTo>
                  <a:lnTo>
                    <a:pt x="1060" y="600"/>
                  </a:lnTo>
                  <a:lnTo>
                    <a:pt x="1060" y="598"/>
                  </a:lnTo>
                  <a:lnTo>
                    <a:pt x="1055" y="598"/>
                  </a:lnTo>
                  <a:lnTo>
                    <a:pt x="1055" y="600"/>
                  </a:lnTo>
                  <a:lnTo>
                    <a:pt x="1055" y="600"/>
                  </a:lnTo>
                  <a:lnTo>
                    <a:pt x="1055" y="600"/>
                  </a:lnTo>
                  <a:lnTo>
                    <a:pt x="1058" y="600"/>
                  </a:lnTo>
                  <a:lnTo>
                    <a:pt x="1058" y="602"/>
                  </a:lnTo>
                  <a:lnTo>
                    <a:pt x="1058" y="602"/>
                  </a:lnTo>
                  <a:lnTo>
                    <a:pt x="1058" y="602"/>
                  </a:lnTo>
                  <a:lnTo>
                    <a:pt x="1058" y="602"/>
                  </a:lnTo>
                  <a:lnTo>
                    <a:pt x="1058" y="605"/>
                  </a:lnTo>
                  <a:lnTo>
                    <a:pt x="1060" y="605"/>
                  </a:lnTo>
                  <a:lnTo>
                    <a:pt x="1060" y="605"/>
                  </a:lnTo>
                  <a:lnTo>
                    <a:pt x="1060" y="605"/>
                  </a:lnTo>
                  <a:lnTo>
                    <a:pt x="1060" y="605"/>
                  </a:lnTo>
                  <a:lnTo>
                    <a:pt x="1062" y="605"/>
                  </a:lnTo>
                  <a:lnTo>
                    <a:pt x="1062" y="607"/>
                  </a:lnTo>
                  <a:lnTo>
                    <a:pt x="1065" y="607"/>
                  </a:lnTo>
                  <a:lnTo>
                    <a:pt x="1065" y="607"/>
                  </a:lnTo>
                  <a:lnTo>
                    <a:pt x="1067" y="607"/>
                  </a:lnTo>
                  <a:lnTo>
                    <a:pt x="1067" y="609"/>
                  </a:lnTo>
                  <a:lnTo>
                    <a:pt x="1069" y="609"/>
                  </a:lnTo>
                  <a:lnTo>
                    <a:pt x="1069" y="609"/>
                  </a:lnTo>
                  <a:lnTo>
                    <a:pt x="1069" y="609"/>
                  </a:lnTo>
                  <a:lnTo>
                    <a:pt x="1069" y="612"/>
                  </a:lnTo>
                  <a:lnTo>
                    <a:pt x="1072" y="612"/>
                  </a:lnTo>
                  <a:lnTo>
                    <a:pt x="1072" y="612"/>
                  </a:lnTo>
                  <a:lnTo>
                    <a:pt x="1074" y="612"/>
                  </a:lnTo>
                  <a:lnTo>
                    <a:pt x="1074" y="614"/>
                  </a:lnTo>
                  <a:lnTo>
                    <a:pt x="1077" y="614"/>
                  </a:lnTo>
                  <a:lnTo>
                    <a:pt x="1077" y="614"/>
                  </a:lnTo>
                  <a:lnTo>
                    <a:pt x="1079" y="614"/>
                  </a:lnTo>
                  <a:lnTo>
                    <a:pt x="1079" y="614"/>
                  </a:lnTo>
                  <a:lnTo>
                    <a:pt x="1079" y="614"/>
                  </a:lnTo>
                  <a:lnTo>
                    <a:pt x="1079" y="617"/>
                  </a:lnTo>
                  <a:lnTo>
                    <a:pt x="1081" y="617"/>
                  </a:lnTo>
                  <a:lnTo>
                    <a:pt x="1081" y="617"/>
                  </a:lnTo>
                  <a:lnTo>
                    <a:pt x="1084" y="617"/>
                  </a:lnTo>
                  <a:lnTo>
                    <a:pt x="1084" y="619"/>
                  </a:lnTo>
                  <a:lnTo>
                    <a:pt x="1084" y="619"/>
                  </a:lnTo>
                  <a:lnTo>
                    <a:pt x="1084" y="619"/>
                  </a:lnTo>
                  <a:lnTo>
                    <a:pt x="1086" y="619"/>
                  </a:lnTo>
                  <a:lnTo>
                    <a:pt x="1086" y="621"/>
                  </a:lnTo>
                  <a:lnTo>
                    <a:pt x="1086" y="621"/>
                  </a:lnTo>
                  <a:lnTo>
                    <a:pt x="1086" y="621"/>
                  </a:lnTo>
                  <a:lnTo>
                    <a:pt x="1088" y="621"/>
                  </a:lnTo>
                  <a:lnTo>
                    <a:pt x="1088" y="624"/>
                  </a:lnTo>
                  <a:lnTo>
                    <a:pt x="1088" y="624"/>
                  </a:lnTo>
                  <a:lnTo>
                    <a:pt x="1088" y="624"/>
                  </a:lnTo>
                  <a:lnTo>
                    <a:pt x="1091" y="624"/>
                  </a:lnTo>
                  <a:lnTo>
                    <a:pt x="1091" y="624"/>
                  </a:lnTo>
                  <a:lnTo>
                    <a:pt x="1091" y="624"/>
                  </a:lnTo>
                  <a:lnTo>
                    <a:pt x="1091" y="626"/>
                  </a:lnTo>
                  <a:lnTo>
                    <a:pt x="1091" y="626"/>
                  </a:lnTo>
                  <a:lnTo>
                    <a:pt x="1091" y="626"/>
                  </a:lnTo>
                  <a:lnTo>
                    <a:pt x="1093" y="626"/>
                  </a:lnTo>
                  <a:lnTo>
                    <a:pt x="1093" y="628"/>
                  </a:lnTo>
                  <a:lnTo>
                    <a:pt x="1093" y="628"/>
                  </a:lnTo>
                  <a:lnTo>
                    <a:pt x="1093" y="628"/>
                  </a:lnTo>
                  <a:lnTo>
                    <a:pt x="1093" y="628"/>
                  </a:lnTo>
                  <a:lnTo>
                    <a:pt x="1093" y="631"/>
                  </a:lnTo>
                  <a:lnTo>
                    <a:pt x="1095" y="631"/>
                  </a:lnTo>
                  <a:lnTo>
                    <a:pt x="1095" y="631"/>
                  </a:lnTo>
                  <a:lnTo>
                    <a:pt x="1095" y="631"/>
                  </a:lnTo>
                  <a:lnTo>
                    <a:pt x="1095" y="633"/>
                  </a:lnTo>
                  <a:lnTo>
                    <a:pt x="1098" y="633"/>
                  </a:lnTo>
                  <a:lnTo>
                    <a:pt x="1098" y="633"/>
                  </a:lnTo>
                  <a:lnTo>
                    <a:pt x="1098" y="633"/>
                  </a:lnTo>
                  <a:lnTo>
                    <a:pt x="1098" y="633"/>
                  </a:lnTo>
                  <a:lnTo>
                    <a:pt x="1098" y="633"/>
                  </a:lnTo>
                  <a:lnTo>
                    <a:pt x="1098" y="636"/>
                  </a:lnTo>
                  <a:lnTo>
                    <a:pt x="1100" y="636"/>
                  </a:lnTo>
                  <a:lnTo>
                    <a:pt x="1100" y="636"/>
                  </a:lnTo>
                  <a:lnTo>
                    <a:pt x="1100" y="636"/>
                  </a:lnTo>
                  <a:lnTo>
                    <a:pt x="1100" y="638"/>
                  </a:lnTo>
                  <a:lnTo>
                    <a:pt x="1103" y="638"/>
                  </a:lnTo>
                  <a:lnTo>
                    <a:pt x="1103" y="638"/>
                  </a:lnTo>
                  <a:lnTo>
                    <a:pt x="1103" y="638"/>
                  </a:lnTo>
                  <a:lnTo>
                    <a:pt x="1103" y="640"/>
                  </a:lnTo>
                  <a:lnTo>
                    <a:pt x="1103" y="640"/>
                  </a:lnTo>
                  <a:lnTo>
                    <a:pt x="1103" y="643"/>
                  </a:lnTo>
                  <a:lnTo>
                    <a:pt x="1105" y="643"/>
                  </a:lnTo>
                  <a:lnTo>
                    <a:pt x="1105" y="643"/>
                  </a:lnTo>
                  <a:lnTo>
                    <a:pt x="1105" y="643"/>
                  </a:lnTo>
                  <a:lnTo>
                    <a:pt x="1105" y="643"/>
                  </a:lnTo>
                  <a:lnTo>
                    <a:pt x="1105" y="643"/>
                  </a:lnTo>
                  <a:lnTo>
                    <a:pt x="1105" y="645"/>
                  </a:lnTo>
                  <a:lnTo>
                    <a:pt x="1107" y="645"/>
                  </a:lnTo>
                  <a:lnTo>
                    <a:pt x="1107" y="645"/>
                  </a:lnTo>
                  <a:lnTo>
                    <a:pt x="1107" y="645"/>
                  </a:lnTo>
                  <a:lnTo>
                    <a:pt x="1107" y="647"/>
                  </a:lnTo>
                  <a:lnTo>
                    <a:pt x="1110" y="647"/>
                  </a:lnTo>
                  <a:lnTo>
                    <a:pt x="1110" y="647"/>
                  </a:lnTo>
                  <a:lnTo>
                    <a:pt x="1110" y="647"/>
                  </a:lnTo>
                  <a:lnTo>
                    <a:pt x="1110" y="650"/>
                  </a:lnTo>
                  <a:lnTo>
                    <a:pt x="1112" y="650"/>
                  </a:lnTo>
                  <a:lnTo>
                    <a:pt x="1112" y="652"/>
                  </a:lnTo>
                  <a:lnTo>
                    <a:pt x="1112" y="652"/>
                  </a:lnTo>
                  <a:lnTo>
                    <a:pt x="1112" y="652"/>
                  </a:lnTo>
                  <a:lnTo>
                    <a:pt x="1112" y="652"/>
                  </a:lnTo>
                  <a:lnTo>
                    <a:pt x="1112" y="655"/>
                  </a:lnTo>
                  <a:lnTo>
                    <a:pt x="1114" y="655"/>
                  </a:lnTo>
                  <a:lnTo>
                    <a:pt x="1114" y="655"/>
                  </a:lnTo>
                  <a:lnTo>
                    <a:pt x="1114" y="655"/>
                  </a:lnTo>
                  <a:lnTo>
                    <a:pt x="1114" y="657"/>
                  </a:lnTo>
                  <a:lnTo>
                    <a:pt x="1117" y="657"/>
                  </a:lnTo>
                  <a:lnTo>
                    <a:pt x="1117" y="657"/>
                  </a:lnTo>
                  <a:lnTo>
                    <a:pt x="1117" y="657"/>
                  </a:lnTo>
                  <a:lnTo>
                    <a:pt x="1117" y="659"/>
                  </a:lnTo>
                  <a:lnTo>
                    <a:pt x="1117" y="659"/>
                  </a:lnTo>
                  <a:lnTo>
                    <a:pt x="1117" y="662"/>
                  </a:lnTo>
                  <a:lnTo>
                    <a:pt x="1119" y="662"/>
                  </a:lnTo>
                  <a:lnTo>
                    <a:pt x="1119" y="662"/>
                  </a:lnTo>
                  <a:lnTo>
                    <a:pt x="1119" y="662"/>
                  </a:lnTo>
                  <a:lnTo>
                    <a:pt x="1119" y="664"/>
                  </a:lnTo>
                  <a:lnTo>
                    <a:pt x="1119" y="664"/>
                  </a:lnTo>
                  <a:lnTo>
                    <a:pt x="1119" y="664"/>
                  </a:lnTo>
                  <a:lnTo>
                    <a:pt x="1122" y="664"/>
                  </a:lnTo>
                  <a:lnTo>
                    <a:pt x="1122" y="666"/>
                  </a:lnTo>
                  <a:lnTo>
                    <a:pt x="1122" y="666"/>
                  </a:lnTo>
                  <a:lnTo>
                    <a:pt x="1122" y="669"/>
                  </a:lnTo>
                  <a:lnTo>
                    <a:pt x="1124" y="669"/>
                  </a:lnTo>
                  <a:lnTo>
                    <a:pt x="1124" y="669"/>
                  </a:lnTo>
                  <a:lnTo>
                    <a:pt x="1124" y="669"/>
                  </a:lnTo>
                  <a:lnTo>
                    <a:pt x="1124" y="671"/>
                  </a:lnTo>
                  <a:lnTo>
                    <a:pt x="1124" y="671"/>
                  </a:lnTo>
                  <a:lnTo>
                    <a:pt x="1124" y="673"/>
                  </a:lnTo>
                  <a:lnTo>
                    <a:pt x="1126" y="673"/>
                  </a:lnTo>
                  <a:lnTo>
                    <a:pt x="1126" y="673"/>
                  </a:lnTo>
                  <a:lnTo>
                    <a:pt x="1126" y="673"/>
                  </a:lnTo>
                  <a:lnTo>
                    <a:pt x="1126" y="673"/>
                  </a:lnTo>
                  <a:lnTo>
                    <a:pt x="1126" y="673"/>
                  </a:lnTo>
                  <a:lnTo>
                    <a:pt x="1126" y="676"/>
                  </a:lnTo>
                  <a:lnTo>
                    <a:pt x="1129" y="676"/>
                  </a:lnTo>
                  <a:lnTo>
                    <a:pt x="1129" y="678"/>
                  </a:lnTo>
                  <a:lnTo>
                    <a:pt x="1129" y="678"/>
                  </a:lnTo>
                  <a:lnTo>
                    <a:pt x="1129" y="678"/>
                  </a:lnTo>
                  <a:lnTo>
                    <a:pt x="1131" y="678"/>
                  </a:lnTo>
                  <a:lnTo>
                    <a:pt x="1131" y="681"/>
                  </a:lnTo>
                  <a:lnTo>
                    <a:pt x="1131" y="681"/>
                  </a:lnTo>
                  <a:lnTo>
                    <a:pt x="1131" y="683"/>
                  </a:lnTo>
                  <a:lnTo>
                    <a:pt x="1131" y="683"/>
                  </a:lnTo>
                  <a:lnTo>
                    <a:pt x="1131" y="683"/>
                  </a:lnTo>
                  <a:lnTo>
                    <a:pt x="1133" y="683"/>
                  </a:lnTo>
                  <a:lnTo>
                    <a:pt x="1133" y="683"/>
                  </a:lnTo>
                  <a:lnTo>
                    <a:pt x="1133" y="683"/>
                  </a:lnTo>
                  <a:lnTo>
                    <a:pt x="1133" y="683"/>
                  </a:lnTo>
                  <a:lnTo>
                    <a:pt x="1136" y="683"/>
                  </a:lnTo>
                  <a:lnTo>
                    <a:pt x="1136" y="681"/>
                  </a:lnTo>
                  <a:lnTo>
                    <a:pt x="1140" y="681"/>
                  </a:lnTo>
                  <a:lnTo>
                    <a:pt x="1140" y="681"/>
                  </a:lnTo>
                  <a:lnTo>
                    <a:pt x="1143" y="681"/>
                  </a:lnTo>
                  <a:lnTo>
                    <a:pt x="1143" y="676"/>
                  </a:lnTo>
                  <a:lnTo>
                    <a:pt x="1140" y="676"/>
                  </a:lnTo>
                  <a:lnTo>
                    <a:pt x="1140" y="673"/>
                  </a:lnTo>
                  <a:lnTo>
                    <a:pt x="1143" y="673"/>
                  </a:lnTo>
                  <a:lnTo>
                    <a:pt x="1143" y="673"/>
                  </a:lnTo>
                  <a:lnTo>
                    <a:pt x="1145" y="673"/>
                  </a:lnTo>
                  <a:lnTo>
                    <a:pt x="1145" y="671"/>
                  </a:lnTo>
                  <a:lnTo>
                    <a:pt x="1150" y="671"/>
                  </a:lnTo>
                  <a:lnTo>
                    <a:pt x="1150" y="673"/>
                  </a:lnTo>
                  <a:lnTo>
                    <a:pt x="1152" y="673"/>
                  </a:lnTo>
                  <a:lnTo>
                    <a:pt x="1152" y="673"/>
                  </a:lnTo>
                  <a:lnTo>
                    <a:pt x="1155" y="673"/>
                  </a:lnTo>
                  <a:lnTo>
                    <a:pt x="1155" y="673"/>
                  </a:lnTo>
                  <a:lnTo>
                    <a:pt x="1155" y="673"/>
                  </a:lnTo>
                  <a:lnTo>
                    <a:pt x="1155" y="673"/>
                  </a:lnTo>
                  <a:lnTo>
                    <a:pt x="1157" y="673"/>
                  </a:lnTo>
                  <a:lnTo>
                    <a:pt x="1157" y="676"/>
                  </a:lnTo>
                  <a:lnTo>
                    <a:pt x="1157" y="676"/>
                  </a:lnTo>
                  <a:lnTo>
                    <a:pt x="1157" y="678"/>
                  </a:lnTo>
                  <a:lnTo>
                    <a:pt x="1155" y="678"/>
                  </a:lnTo>
                  <a:lnTo>
                    <a:pt x="1155" y="681"/>
                  </a:lnTo>
                  <a:lnTo>
                    <a:pt x="1159" y="681"/>
                  </a:lnTo>
                  <a:lnTo>
                    <a:pt x="1159" y="678"/>
                  </a:lnTo>
                  <a:lnTo>
                    <a:pt x="1162" y="678"/>
                  </a:lnTo>
                  <a:lnTo>
                    <a:pt x="1162" y="681"/>
                  </a:lnTo>
                  <a:lnTo>
                    <a:pt x="1162" y="681"/>
                  </a:lnTo>
                  <a:lnTo>
                    <a:pt x="1162" y="681"/>
                  </a:lnTo>
                  <a:lnTo>
                    <a:pt x="1164" y="681"/>
                  </a:lnTo>
                  <a:lnTo>
                    <a:pt x="1164" y="685"/>
                  </a:lnTo>
                  <a:lnTo>
                    <a:pt x="1169" y="685"/>
                  </a:lnTo>
                  <a:lnTo>
                    <a:pt x="1169" y="683"/>
                  </a:lnTo>
                  <a:lnTo>
                    <a:pt x="1176" y="683"/>
                  </a:lnTo>
                  <a:lnTo>
                    <a:pt x="1176" y="685"/>
                  </a:lnTo>
                  <a:lnTo>
                    <a:pt x="1181" y="685"/>
                  </a:lnTo>
                  <a:lnTo>
                    <a:pt x="1181" y="683"/>
                  </a:lnTo>
                  <a:lnTo>
                    <a:pt x="1183" y="683"/>
                  </a:lnTo>
                  <a:lnTo>
                    <a:pt x="1183" y="685"/>
                  </a:lnTo>
                  <a:lnTo>
                    <a:pt x="1188" y="685"/>
                  </a:lnTo>
                  <a:lnTo>
                    <a:pt x="1188" y="683"/>
                  </a:lnTo>
                  <a:lnTo>
                    <a:pt x="1190" y="683"/>
                  </a:lnTo>
                  <a:lnTo>
                    <a:pt x="1190" y="681"/>
                  </a:lnTo>
                  <a:lnTo>
                    <a:pt x="1197" y="681"/>
                  </a:lnTo>
                  <a:lnTo>
                    <a:pt x="1197" y="681"/>
                  </a:lnTo>
                  <a:lnTo>
                    <a:pt x="1200" y="681"/>
                  </a:lnTo>
                  <a:lnTo>
                    <a:pt x="1200" y="678"/>
                  </a:lnTo>
                  <a:lnTo>
                    <a:pt x="1204" y="678"/>
                  </a:lnTo>
                  <a:lnTo>
                    <a:pt x="1204" y="681"/>
                  </a:lnTo>
                  <a:lnTo>
                    <a:pt x="1209" y="681"/>
                  </a:lnTo>
                  <a:lnTo>
                    <a:pt x="1209" y="681"/>
                  </a:lnTo>
                  <a:lnTo>
                    <a:pt x="1211" y="681"/>
                  </a:lnTo>
                  <a:lnTo>
                    <a:pt x="1211" y="683"/>
                  </a:lnTo>
                  <a:lnTo>
                    <a:pt x="1216" y="683"/>
                  </a:lnTo>
                  <a:lnTo>
                    <a:pt x="1216" y="683"/>
                  </a:lnTo>
                  <a:lnTo>
                    <a:pt x="1216" y="683"/>
                  </a:lnTo>
                  <a:lnTo>
                    <a:pt x="1216" y="683"/>
                  </a:lnTo>
                  <a:lnTo>
                    <a:pt x="1216" y="683"/>
                  </a:lnTo>
                  <a:lnTo>
                    <a:pt x="1216" y="685"/>
                  </a:lnTo>
                  <a:lnTo>
                    <a:pt x="1219" y="685"/>
                  </a:lnTo>
                  <a:lnTo>
                    <a:pt x="1219" y="688"/>
                  </a:lnTo>
                  <a:lnTo>
                    <a:pt x="1219" y="688"/>
                  </a:lnTo>
                  <a:lnTo>
                    <a:pt x="1219" y="688"/>
                  </a:lnTo>
                  <a:lnTo>
                    <a:pt x="1221" y="688"/>
                  </a:lnTo>
                  <a:lnTo>
                    <a:pt x="1221" y="690"/>
                  </a:lnTo>
                  <a:lnTo>
                    <a:pt x="1221" y="690"/>
                  </a:lnTo>
                  <a:lnTo>
                    <a:pt x="1221" y="690"/>
                  </a:lnTo>
                  <a:lnTo>
                    <a:pt x="1223" y="690"/>
                  </a:lnTo>
                  <a:lnTo>
                    <a:pt x="1223" y="692"/>
                  </a:lnTo>
                  <a:lnTo>
                    <a:pt x="1223" y="692"/>
                  </a:lnTo>
                  <a:lnTo>
                    <a:pt x="1223" y="697"/>
                  </a:lnTo>
                  <a:lnTo>
                    <a:pt x="1226" y="697"/>
                  </a:lnTo>
                  <a:lnTo>
                    <a:pt x="1226" y="700"/>
                  </a:lnTo>
                  <a:lnTo>
                    <a:pt x="1226" y="700"/>
                  </a:lnTo>
                  <a:lnTo>
                    <a:pt x="1226" y="697"/>
                  </a:lnTo>
                  <a:lnTo>
                    <a:pt x="1228" y="697"/>
                  </a:lnTo>
                  <a:lnTo>
                    <a:pt x="1228" y="700"/>
                  </a:lnTo>
                  <a:lnTo>
                    <a:pt x="1230" y="700"/>
                  </a:lnTo>
                  <a:lnTo>
                    <a:pt x="1230" y="700"/>
                  </a:lnTo>
                  <a:lnTo>
                    <a:pt x="1233" y="700"/>
                  </a:lnTo>
                  <a:lnTo>
                    <a:pt x="1233" y="702"/>
                  </a:lnTo>
                  <a:lnTo>
                    <a:pt x="1235" y="702"/>
                  </a:lnTo>
                  <a:lnTo>
                    <a:pt x="1235" y="702"/>
                  </a:lnTo>
                  <a:lnTo>
                    <a:pt x="1240" y="702"/>
                  </a:lnTo>
                  <a:lnTo>
                    <a:pt x="1240" y="702"/>
                  </a:lnTo>
                  <a:lnTo>
                    <a:pt x="1240" y="702"/>
                  </a:lnTo>
                  <a:lnTo>
                    <a:pt x="1240" y="704"/>
                  </a:lnTo>
                  <a:lnTo>
                    <a:pt x="1240" y="704"/>
                  </a:lnTo>
                  <a:lnTo>
                    <a:pt x="1240" y="707"/>
                  </a:lnTo>
                  <a:lnTo>
                    <a:pt x="1242" y="707"/>
                  </a:lnTo>
                  <a:lnTo>
                    <a:pt x="1242" y="709"/>
                  </a:lnTo>
                  <a:lnTo>
                    <a:pt x="1242" y="709"/>
                  </a:lnTo>
                  <a:lnTo>
                    <a:pt x="1242" y="711"/>
                  </a:lnTo>
                  <a:lnTo>
                    <a:pt x="1245" y="711"/>
                  </a:lnTo>
                  <a:lnTo>
                    <a:pt x="1245" y="714"/>
                  </a:lnTo>
                  <a:lnTo>
                    <a:pt x="1245" y="714"/>
                  </a:lnTo>
                  <a:lnTo>
                    <a:pt x="1245" y="714"/>
                  </a:lnTo>
                  <a:lnTo>
                    <a:pt x="1254" y="714"/>
                  </a:lnTo>
                  <a:lnTo>
                    <a:pt x="1254" y="716"/>
                  </a:lnTo>
                  <a:lnTo>
                    <a:pt x="1254" y="716"/>
                  </a:lnTo>
                  <a:lnTo>
                    <a:pt x="1254" y="714"/>
                  </a:lnTo>
                  <a:lnTo>
                    <a:pt x="1256" y="714"/>
                  </a:lnTo>
                  <a:lnTo>
                    <a:pt x="1256" y="716"/>
                  </a:lnTo>
                  <a:lnTo>
                    <a:pt x="1259" y="716"/>
                  </a:lnTo>
                  <a:lnTo>
                    <a:pt x="1259" y="716"/>
                  </a:lnTo>
                  <a:lnTo>
                    <a:pt x="1264" y="716"/>
                  </a:lnTo>
                  <a:lnTo>
                    <a:pt x="1264" y="719"/>
                  </a:lnTo>
                  <a:lnTo>
                    <a:pt x="1266" y="719"/>
                  </a:lnTo>
                  <a:lnTo>
                    <a:pt x="1266" y="716"/>
                  </a:lnTo>
                  <a:lnTo>
                    <a:pt x="1266" y="716"/>
                  </a:lnTo>
                  <a:lnTo>
                    <a:pt x="1266" y="714"/>
                  </a:lnTo>
                  <a:lnTo>
                    <a:pt x="1268" y="714"/>
                  </a:lnTo>
                  <a:lnTo>
                    <a:pt x="1268" y="714"/>
                  </a:lnTo>
                  <a:lnTo>
                    <a:pt x="1271" y="714"/>
                  </a:lnTo>
                  <a:lnTo>
                    <a:pt x="1271" y="711"/>
                  </a:lnTo>
                  <a:lnTo>
                    <a:pt x="1271" y="711"/>
                  </a:lnTo>
                  <a:lnTo>
                    <a:pt x="1271" y="711"/>
                  </a:lnTo>
                  <a:lnTo>
                    <a:pt x="1273" y="711"/>
                  </a:lnTo>
                  <a:lnTo>
                    <a:pt x="1273" y="711"/>
                  </a:lnTo>
                  <a:lnTo>
                    <a:pt x="1273" y="711"/>
                  </a:lnTo>
                  <a:lnTo>
                    <a:pt x="1273" y="709"/>
                  </a:lnTo>
                  <a:lnTo>
                    <a:pt x="1278" y="709"/>
                  </a:lnTo>
                  <a:lnTo>
                    <a:pt x="1278" y="711"/>
                  </a:lnTo>
                  <a:lnTo>
                    <a:pt x="1278" y="711"/>
                  </a:lnTo>
                  <a:lnTo>
                    <a:pt x="1278" y="711"/>
                  </a:lnTo>
                  <a:lnTo>
                    <a:pt x="1273" y="711"/>
                  </a:lnTo>
                  <a:lnTo>
                    <a:pt x="1273" y="714"/>
                  </a:lnTo>
                  <a:lnTo>
                    <a:pt x="1278" y="714"/>
                  </a:lnTo>
                  <a:lnTo>
                    <a:pt x="1278" y="716"/>
                  </a:lnTo>
                  <a:lnTo>
                    <a:pt x="1278" y="716"/>
                  </a:lnTo>
                  <a:lnTo>
                    <a:pt x="1278" y="716"/>
                  </a:lnTo>
                  <a:lnTo>
                    <a:pt x="1278" y="716"/>
                  </a:lnTo>
                  <a:lnTo>
                    <a:pt x="1278" y="719"/>
                  </a:lnTo>
                  <a:lnTo>
                    <a:pt x="1280" y="719"/>
                  </a:lnTo>
                  <a:lnTo>
                    <a:pt x="1280" y="721"/>
                  </a:lnTo>
                  <a:lnTo>
                    <a:pt x="1282" y="721"/>
                  </a:lnTo>
                  <a:lnTo>
                    <a:pt x="1282" y="723"/>
                  </a:lnTo>
                  <a:lnTo>
                    <a:pt x="1282" y="723"/>
                  </a:lnTo>
                  <a:lnTo>
                    <a:pt x="1282" y="723"/>
                  </a:lnTo>
                  <a:lnTo>
                    <a:pt x="1287" y="723"/>
                  </a:lnTo>
                  <a:lnTo>
                    <a:pt x="1287" y="723"/>
                  </a:lnTo>
                  <a:lnTo>
                    <a:pt x="1290" y="723"/>
                  </a:lnTo>
                  <a:lnTo>
                    <a:pt x="1290" y="726"/>
                  </a:lnTo>
                  <a:lnTo>
                    <a:pt x="1290" y="726"/>
                  </a:lnTo>
                  <a:lnTo>
                    <a:pt x="1290" y="728"/>
                  </a:lnTo>
                  <a:lnTo>
                    <a:pt x="1292" y="728"/>
                  </a:lnTo>
                  <a:lnTo>
                    <a:pt x="1292" y="726"/>
                  </a:lnTo>
                  <a:lnTo>
                    <a:pt x="1297" y="726"/>
                  </a:lnTo>
                  <a:lnTo>
                    <a:pt x="1297" y="726"/>
                  </a:lnTo>
                  <a:lnTo>
                    <a:pt x="1304" y="726"/>
                  </a:lnTo>
                  <a:lnTo>
                    <a:pt x="1304" y="723"/>
                  </a:lnTo>
                  <a:lnTo>
                    <a:pt x="1306" y="723"/>
                  </a:lnTo>
                  <a:lnTo>
                    <a:pt x="1306" y="721"/>
                  </a:lnTo>
                  <a:lnTo>
                    <a:pt x="1306" y="721"/>
                  </a:lnTo>
                  <a:lnTo>
                    <a:pt x="1306" y="719"/>
                  </a:lnTo>
                  <a:lnTo>
                    <a:pt x="1306" y="719"/>
                  </a:lnTo>
                  <a:lnTo>
                    <a:pt x="1306" y="719"/>
                  </a:lnTo>
                  <a:lnTo>
                    <a:pt x="1308" y="719"/>
                  </a:lnTo>
                  <a:lnTo>
                    <a:pt x="1308" y="716"/>
                  </a:lnTo>
                  <a:lnTo>
                    <a:pt x="1316" y="716"/>
                  </a:lnTo>
                  <a:lnTo>
                    <a:pt x="1316" y="716"/>
                  </a:lnTo>
                  <a:lnTo>
                    <a:pt x="1318" y="716"/>
                  </a:lnTo>
                  <a:lnTo>
                    <a:pt x="1318" y="716"/>
                  </a:lnTo>
                  <a:lnTo>
                    <a:pt x="1318" y="716"/>
                  </a:lnTo>
                  <a:lnTo>
                    <a:pt x="1318" y="719"/>
                  </a:lnTo>
                  <a:lnTo>
                    <a:pt x="1323" y="719"/>
                  </a:lnTo>
                  <a:lnTo>
                    <a:pt x="1323" y="716"/>
                  </a:lnTo>
                  <a:lnTo>
                    <a:pt x="1323" y="716"/>
                  </a:lnTo>
                  <a:lnTo>
                    <a:pt x="1323" y="716"/>
                  </a:lnTo>
                  <a:lnTo>
                    <a:pt x="1325" y="716"/>
                  </a:lnTo>
                  <a:lnTo>
                    <a:pt x="1325" y="716"/>
                  </a:lnTo>
                  <a:lnTo>
                    <a:pt x="1330" y="716"/>
                  </a:lnTo>
                  <a:lnTo>
                    <a:pt x="1330" y="716"/>
                  </a:lnTo>
                  <a:lnTo>
                    <a:pt x="1330" y="716"/>
                  </a:lnTo>
                  <a:lnTo>
                    <a:pt x="1330" y="711"/>
                  </a:lnTo>
                  <a:lnTo>
                    <a:pt x="1332" y="711"/>
                  </a:lnTo>
                  <a:lnTo>
                    <a:pt x="1332" y="714"/>
                  </a:lnTo>
                  <a:lnTo>
                    <a:pt x="1335" y="714"/>
                  </a:lnTo>
                  <a:lnTo>
                    <a:pt x="1335" y="711"/>
                  </a:lnTo>
                  <a:lnTo>
                    <a:pt x="1337" y="711"/>
                  </a:lnTo>
                  <a:lnTo>
                    <a:pt x="1337" y="711"/>
                  </a:lnTo>
                  <a:lnTo>
                    <a:pt x="1339" y="711"/>
                  </a:lnTo>
                  <a:lnTo>
                    <a:pt x="1339" y="709"/>
                  </a:lnTo>
                  <a:lnTo>
                    <a:pt x="1339" y="709"/>
                  </a:lnTo>
                  <a:lnTo>
                    <a:pt x="1339" y="704"/>
                  </a:lnTo>
                  <a:lnTo>
                    <a:pt x="1339" y="704"/>
                  </a:lnTo>
                  <a:lnTo>
                    <a:pt x="1339" y="704"/>
                  </a:lnTo>
                  <a:lnTo>
                    <a:pt x="1346" y="704"/>
                  </a:lnTo>
                  <a:lnTo>
                    <a:pt x="1346" y="702"/>
                  </a:lnTo>
                  <a:lnTo>
                    <a:pt x="1353" y="702"/>
                  </a:lnTo>
                  <a:lnTo>
                    <a:pt x="1353" y="702"/>
                  </a:lnTo>
                  <a:lnTo>
                    <a:pt x="1353" y="702"/>
                  </a:lnTo>
                  <a:lnTo>
                    <a:pt x="1353" y="702"/>
                  </a:lnTo>
                  <a:lnTo>
                    <a:pt x="1356" y="702"/>
                  </a:lnTo>
                  <a:lnTo>
                    <a:pt x="1356" y="700"/>
                  </a:lnTo>
                  <a:lnTo>
                    <a:pt x="1361" y="700"/>
                  </a:lnTo>
                  <a:lnTo>
                    <a:pt x="1361" y="700"/>
                  </a:lnTo>
                  <a:lnTo>
                    <a:pt x="1363" y="700"/>
                  </a:lnTo>
                  <a:lnTo>
                    <a:pt x="1363" y="697"/>
                  </a:lnTo>
                  <a:lnTo>
                    <a:pt x="1363" y="697"/>
                  </a:lnTo>
                  <a:lnTo>
                    <a:pt x="1363" y="697"/>
                  </a:lnTo>
                  <a:lnTo>
                    <a:pt x="1363" y="697"/>
                  </a:lnTo>
                  <a:lnTo>
                    <a:pt x="1363" y="695"/>
                  </a:lnTo>
                  <a:lnTo>
                    <a:pt x="1361" y="695"/>
                  </a:lnTo>
                  <a:lnTo>
                    <a:pt x="1361" y="692"/>
                  </a:lnTo>
                  <a:lnTo>
                    <a:pt x="1363" y="692"/>
                  </a:lnTo>
                  <a:lnTo>
                    <a:pt x="1363" y="692"/>
                  </a:lnTo>
                  <a:lnTo>
                    <a:pt x="1372" y="692"/>
                  </a:lnTo>
                  <a:lnTo>
                    <a:pt x="1372" y="692"/>
                  </a:lnTo>
                  <a:lnTo>
                    <a:pt x="1375" y="692"/>
                  </a:lnTo>
                  <a:lnTo>
                    <a:pt x="1375" y="692"/>
                  </a:lnTo>
                  <a:lnTo>
                    <a:pt x="1377" y="692"/>
                  </a:lnTo>
                  <a:lnTo>
                    <a:pt x="1377" y="690"/>
                  </a:lnTo>
                  <a:lnTo>
                    <a:pt x="1380" y="690"/>
                  </a:lnTo>
                  <a:lnTo>
                    <a:pt x="1380" y="690"/>
                  </a:lnTo>
                  <a:lnTo>
                    <a:pt x="1380" y="690"/>
                  </a:lnTo>
                  <a:lnTo>
                    <a:pt x="1380" y="690"/>
                  </a:lnTo>
                  <a:lnTo>
                    <a:pt x="1380" y="690"/>
                  </a:lnTo>
                  <a:lnTo>
                    <a:pt x="1380" y="690"/>
                  </a:lnTo>
                  <a:lnTo>
                    <a:pt x="1382" y="690"/>
                  </a:lnTo>
                  <a:lnTo>
                    <a:pt x="1382" y="688"/>
                  </a:lnTo>
                  <a:lnTo>
                    <a:pt x="1384" y="688"/>
                  </a:lnTo>
                  <a:lnTo>
                    <a:pt x="1384" y="685"/>
                  </a:lnTo>
                  <a:lnTo>
                    <a:pt x="1387" y="685"/>
                  </a:lnTo>
                  <a:lnTo>
                    <a:pt x="1387" y="685"/>
                  </a:lnTo>
                  <a:lnTo>
                    <a:pt x="1387" y="685"/>
                  </a:lnTo>
                  <a:lnTo>
                    <a:pt x="1387" y="685"/>
                  </a:lnTo>
                  <a:lnTo>
                    <a:pt x="1389" y="685"/>
                  </a:lnTo>
                  <a:lnTo>
                    <a:pt x="1389" y="688"/>
                  </a:lnTo>
                  <a:lnTo>
                    <a:pt x="1394" y="688"/>
                  </a:lnTo>
                  <a:lnTo>
                    <a:pt x="1394" y="685"/>
                  </a:lnTo>
                  <a:lnTo>
                    <a:pt x="1396" y="685"/>
                  </a:lnTo>
                  <a:lnTo>
                    <a:pt x="1396" y="683"/>
                  </a:lnTo>
                  <a:lnTo>
                    <a:pt x="1398" y="683"/>
                  </a:lnTo>
                  <a:lnTo>
                    <a:pt x="1398" y="683"/>
                  </a:lnTo>
                  <a:lnTo>
                    <a:pt x="1401" y="683"/>
                  </a:lnTo>
                  <a:lnTo>
                    <a:pt x="1401" y="685"/>
                  </a:lnTo>
                  <a:lnTo>
                    <a:pt x="1401" y="685"/>
                  </a:lnTo>
                  <a:lnTo>
                    <a:pt x="1401" y="683"/>
                  </a:lnTo>
                  <a:lnTo>
                    <a:pt x="1403" y="683"/>
                  </a:lnTo>
                  <a:lnTo>
                    <a:pt x="1403" y="685"/>
                  </a:lnTo>
                  <a:lnTo>
                    <a:pt x="1403" y="685"/>
                  </a:lnTo>
                  <a:lnTo>
                    <a:pt x="1403" y="685"/>
                  </a:lnTo>
                  <a:lnTo>
                    <a:pt x="1406" y="685"/>
                  </a:lnTo>
                  <a:lnTo>
                    <a:pt x="1406" y="685"/>
                  </a:lnTo>
                  <a:lnTo>
                    <a:pt x="1406" y="685"/>
                  </a:lnTo>
                  <a:lnTo>
                    <a:pt x="1406" y="683"/>
                  </a:lnTo>
                  <a:lnTo>
                    <a:pt x="1413" y="683"/>
                  </a:lnTo>
                  <a:lnTo>
                    <a:pt x="1413" y="685"/>
                  </a:lnTo>
                  <a:lnTo>
                    <a:pt x="1410" y="685"/>
                  </a:lnTo>
                  <a:lnTo>
                    <a:pt x="1410" y="688"/>
                  </a:lnTo>
                  <a:lnTo>
                    <a:pt x="1410" y="688"/>
                  </a:lnTo>
                  <a:lnTo>
                    <a:pt x="1410" y="688"/>
                  </a:lnTo>
                  <a:lnTo>
                    <a:pt x="1410" y="688"/>
                  </a:lnTo>
                  <a:lnTo>
                    <a:pt x="1410" y="690"/>
                  </a:lnTo>
                  <a:lnTo>
                    <a:pt x="1413" y="690"/>
                  </a:lnTo>
                  <a:lnTo>
                    <a:pt x="1413" y="690"/>
                  </a:lnTo>
                  <a:lnTo>
                    <a:pt x="1415" y="690"/>
                  </a:lnTo>
                  <a:lnTo>
                    <a:pt x="1415" y="690"/>
                  </a:lnTo>
                  <a:lnTo>
                    <a:pt x="1439" y="690"/>
                  </a:lnTo>
                  <a:lnTo>
                    <a:pt x="1439" y="692"/>
                  </a:lnTo>
                  <a:lnTo>
                    <a:pt x="1439" y="692"/>
                  </a:lnTo>
                  <a:lnTo>
                    <a:pt x="1439" y="692"/>
                  </a:lnTo>
                  <a:lnTo>
                    <a:pt x="1441" y="692"/>
                  </a:lnTo>
                  <a:lnTo>
                    <a:pt x="1441" y="697"/>
                  </a:lnTo>
                  <a:lnTo>
                    <a:pt x="1441" y="697"/>
                  </a:lnTo>
                  <a:lnTo>
                    <a:pt x="1441" y="700"/>
                  </a:lnTo>
                  <a:lnTo>
                    <a:pt x="1443" y="700"/>
                  </a:lnTo>
                  <a:lnTo>
                    <a:pt x="1443" y="700"/>
                  </a:lnTo>
                  <a:lnTo>
                    <a:pt x="1443" y="700"/>
                  </a:lnTo>
                  <a:lnTo>
                    <a:pt x="1443" y="702"/>
                  </a:lnTo>
                  <a:lnTo>
                    <a:pt x="1446" y="702"/>
                  </a:lnTo>
                  <a:lnTo>
                    <a:pt x="1446" y="702"/>
                  </a:lnTo>
                  <a:lnTo>
                    <a:pt x="1451" y="702"/>
                  </a:lnTo>
                  <a:lnTo>
                    <a:pt x="1451" y="702"/>
                  </a:lnTo>
                  <a:lnTo>
                    <a:pt x="1453" y="702"/>
                  </a:lnTo>
                  <a:lnTo>
                    <a:pt x="1453" y="702"/>
                  </a:lnTo>
                  <a:lnTo>
                    <a:pt x="1453" y="702"/>
                  </a:lnTo>
                  <a:lnTo>
                    <a:pt x="1453" y="704"/>
                  </a:lnTo>
                  <a:lnTo>
                    <a:pt x="1455" y="704"/>
                  </a:lnTo>
                  <a:lnTo>
                    <a:pt x="1455" y="704"/>
                  </a:lnTo>
                  <a:lnTo>
                    <a:pt x="1462" y="704"/>
                  </a:lnTo>
                  <a:lnTo>
                    <a:pt x="1462" y="707"/>
                  </a:lnTo>
                  <a:lnTo>
                    <a:pt x="1467" y="707"/>
                  </a:lnTo>
                  <a:lnTo>
                    <a:pt x="1467" y="704"/>
                  </a:lnTo>
                  <a:lnTo>
                    <a:pt x="1469" y="704"/>
                  </a:lnTo>
                  <a:lnTo>
                    <a:pt x="1469" y="704"/>
                  </a:lnTo>
                  <a:lnTo>
                    <a:pt x="1472" y="704"/>
                  </a:lnTo>
                  <a:lnTo>
                    <a:pt x="1472" y="702"/>
                  </a:lnTo>
                  <a:lnTo>
                    <a:pt x="1474" y="702"/>
                  </a:lnTo>
                  <a:lnTo>
                    <a:pt x="1474" y="704"/>
                  </a:lnTo>
                  <a:lnTo>
                    <a:pt x="1481" y="704"/>
                  </a:lnTo>
                  <a:lnTo>
                    <a:pt x="1481" y="704"/>
                  </a:lnTo>
                  <a:lnTo>
                    <a:pt x="1484" y="704"/>
                  </a:lnTo>
                  <a:lnTo>
                    <a:pt x="1484" y="707"/>
                  </a:lnTo>
                  <a:lnTo>
                    <a:pt x="1486" y="707"/>
                  </a:lnTo>
                  <a:lnTo>
                    <a:pt x="1486" y="704"/>
                  </a:lnTo>
                  <a:lnTo>
                    <a:pt x="1491" y="704"/>
                  </a:lnTo>
                  <a:lnTo>
                    <a:pt x="1491" y="707"/>
                  </a:lnTo>
                  <a:lnTo>
                    <a:pt x="1491" y="707"/>
                  </a:lnTo>
                  <a:lnTo>
                    <a:pt x="1491" y="704"/>
                  </a:lnTo>
                  <a:lnTo>
                    <a:pt x="1495" y="704"/>
                  </a:lnTo>
                  <a:lnTo>
                    <a:pt x="1495" y="707"/>
                  </a:lnTo>
                  <a:lnTo>
                    <a:pt x="1498" y="707"/>
                  </a:lnTo>
                  <a:lnTo>
                    <a:pt x="1498" y="707"/>
                  </a:lnTo>
                  <a:lnTo>
                    <a:pt x="1498" y="707"/>
                  </a:lnTo>
                  <a:lnTo>
                    <a:pt x="1498" y="709"/>
                  </a:lnTo>
                  <a:lnTo>
                    <a:pt x="1500" y="709"/>
                  </a:lnTo>
                  <a:lnTo>
                    <a:pt x="1500" y="709"/>
                  </a:lnTo>
                  <a:lnTo>
                    <a:pt x="1503" y="709"/>
                  </a:lnTo>
                  <a:lnTo>
                    <a:pt x="1503" y="711"/>
                  </a:lnTo>
                  <a:lnTo>
                    <a:pt x="1505" y="711"/>
                  </a:lnTo>
                  <a:lnTo>
                    <a:pt x="1505" y="709"/>
                  </a:lnTo>
                  <a:lnTo>
                    <a:pt x="1507" y="709"/>
                  </a:lnTo>
                  <a:lnTo>
                    <a:pt x="1507" y="709"/>
                  </a:lnTo>
                  <a:lnTo>
                    <a:pt x="1510" y="709"/>
                  </a:lnTo>
                  <a:lnTo>
                    <a:pt x="1510" y="707"/>
                  </a:lnTo>
                  <a:lnTo>
                    <a:pt x="1510" y="707"/>
                  </a:lnTo>
                  <a:lnTo>
                    <a:pt x="1510" y="707"/>
                  </a:lnTo>
                  <a:lnTo>
                    <a:pt x="1510" y="707"/>
                  </a:lnTo>
                  <a:lnTo>
                    <a:pt x="1510" y="704"/>
                  </a:lnTo>
                  <a:lnTo>
                    <a:pt x="1512" y="704"/>
                  </a:lnTo>
                  <a:lnTo>
                    <a:pt x="1512" y="704"/>
                  </a:lnTo>
                  <a:lnTo>
                    <a:pt x="1514" y="704"/>
                  </a:lnTo>
                  <a:lnTo>
                    <a:pt x="1514" y="704"/>
                  </a:lnTo>
                  <a:lnTo>
                    <a:pt x="1517" y="704"/>
                  </a:lnTo>
                  <a:lnTo>
                    <a:pt x="1517" y="704"/>
                  </a:lnTo>
                  <a:lnTo>
                    <a:pt x="1517" y="704"/>
                  </a:lnTo>
                  <a:lnTo>
                    <a:pt x="1517" y="702"/>
                  </a:lnTo>
                  <a:lnTo>
                    <a:pt x="1519" y="702"/>
                  </a:lnTo>
                  <a:lnTo>
                    <a:pt x="1519" y="702"/>
                  </a:lnTo>
                  <a:lnTo>
                    <a:pt x="1522" y="702"/>
                  </a:lnTo>
                  <a:lnTo>
                    <a:pt x="1522" y="700"/>
                  </a:lnTo>
                  <a:lnTo>
                    <a:pt x="1522" y="700"/>
                  </a:lnTo>
                  <a:lnTo>
                    <a:pt x="1522" y="700"/>
                  </a:lnTo>
                  <a:lnTo>
                    <a:pt x="1524" y="700"/>
                  </a:lnTo>
                  <a:lnTo>
                    <a:pt x="1524" y="697"/>
                  </a:lnTo>
                  <a:lnTo>
                    <a:pt x="1524" y="697"/>
                  </a:lnTo>
                  <a:lnTo>
                    <a:pt x="1524" y="697"/>
                  </a:lnTo>
                  <a:lnTo>
                    <a:pt x="1524" y="697"/>
                  </a:lnTo>
                  <a:lnTo>
                    <a:pt x="1524" y="695"/>
                  </a:lnTo>
                  <a:lnTo>
                    <a:pt x="1524" y="695"/>
                  </a:lnTo>
                  <a:lnTo>
                    <a:pt x="1524" y="692"/>
                  </a:lnTo>
                  <a:lnTo>
                    <a:pt x="1524" y="692"/>
                  </a:lnTo>
                  <a:lnTo>
                    <a:pt x="1524" y="692"/>
                  </a:lnTo>
                  <a:lnTo>
                    <a:pt x="1526" y="692"/>
                  </a:lnTo>
                  <a:lnTo>
                    <a:pt x="1526" y="690"/>
                  </a:lnTo>
                  <a:lnTo>
                    <a:pt x="1524" y="690"/>
                  </a:lnTo>
                  <a:lnTo>
                    <a:pt x="1524" y="690"/>
                  </a:lnTo>
                  <a:lnTo>
                    <a:pt x="1522" y="690"/>
                  </a:lnTo>
                  <a:lnTo>
                    <a:pt x="1522" y="688"/>
                  </a:lnTo>
                  <a:lnTo>
                    <a:pt x="1519" y="688"/>
                  </a:lnTo>
                  <a:lnTo>
                    <a:pt x="1519" y="685"/>
                  </a:lnTo>
                  <a:lnTo>
                    <a:pt x="1519" y="685"/>
                  </a:lnTo>
                  <a:lnTo>
                    <a:pt x="1519" y="685"/>
                  </a:lnTo>
                  <a:lnTo>
                    <a:pt x="1517" y="685"/>
                  </a:lnTo>
                  <a:lnTo>
                    <a:pt x="1517" y="683"/>
                  </a:lnTo>
                  <a:lnTo>
                    <a:pt x="1519" y="683"/>
                  </a:lnTo>
                  <a:lnTo>
                    <a:pt x="1519" y="683"/>
                  </a:lnTo>
                  <a:lnTo>
                    <a:pt x="1517" y="683"/>
                  </a:lnTo>
                  <a:lnTo>
                    <a:pt x="1517" y="681"/>
                  </a:lnTo>
                  <a:lnTo>
                    <a:pt x="1517" y="681"/>
                  </a:lnTo>
                  <a:lnTo>
                    <a:pt x="1517" y="678"/>
                  </a:lnTo>
                  <a:lnTo>
                    <a:pt x="1514" y="678"/>
                  </a:lnTo>
                  <a:lnTo>
                    <a:pt x="1514" y="678"/>
                  </a:lnTo>
                  <a:lnTo>
                    <a:pt x="1517" y="678"/>
                  </a:lnTo>
                  <a:lnTo>
                    <a:pt x="1517" y="676"/>
                  </a:lnTo>
                  <a:lnTo>
                    <a:pt x="1517" y="676"/>
                  </a:lnTo>
                  <a:lnTo>
                    <a:pt x="1517" y="673"/>
                  </a:lnTo>
                  <a:lnTo>
                    <a:pt x="1517" y="673"/>
                  </a:lnTo>
                  <a:lnTo>
                    <a:pt x="1517" y="669"/>
                  </a:lnTo>
                  <a:lnTo>
                    <a:pt x="1519" y="669"/>
                  </a:lnTo>
                  <a:lnTo>
                    <a:pt x="1519" y="669"/>
                  </a:lnTo>
                  <a:lnTo>
                    <a:pt x="1519" y="669"/>
                  </a:lnTo>
                  <a:lnTo>
                    <a:pt x="1519" y="666"/>
                  </a:lnTo>
                  <a:lnTo>
                    <a:pt x="1524" y="666"/>
                  </a:lnTo>
                  <a:lnTo>
                    <a:pt x="1524" y="664"/>
                  </a:lnTo>
                  <a:lnTo>
                    <a:pt x="1524" y="664"/>
                  </a:lnTo>
                  <a:lnTo>
                    <a:pt x="1524" y="662"/>
                  </a:lnTo>
                  <a:lnTo>
                    <a:pt x="1526" y="662"/>
                  </a:lnTo>
                  <a:lnTo>
                    <a:pt x="1526" y="659"/>
                  </a:lnTo>
                  <a:lnTo>
                    <a:pt x="1529" y="659"/>
                  </a:lnTo>
                  <a:lnTo>
                    <a:pt x="1529" y="659"/>
                  </a:lnTo>
                  <a:lnTo>
                    <a:pt x="1533" y="659"/>
                  </a:lnTo>
                  <a:lnTo>
                    <a:pt x="1533" y="657"/>
                  </a:lnTo>
                  <a:lnTo>
                    <a:pt x="1536" y="657"/>
                  </a:lnTo>
                  <a:lnTo>
                    <a:pt x="1536" y="655"/>
                  </a:lnTo>
                  <a:lnTo>
                    <a:pt x="1536" y="655"/>
                  </a:lnTo>
                  <a:lnTo>
                    <a:pt x="1536" y="652"/>
                  </a:lnTo>
                  <a:lnTo>
                    <a:pt x="1536" y="652"/>
                  </a:lnTo>
                  <a:lnTo>
                    <a:pt x="1536" y="652"/>
                  </a:lnTo>
                  <a:lnTo>
                    <a:pt x="1538" y="652"/>
                  </a:lnTo>
                  <a:lnTo>
                    <a:pt x="1538" y="650"/>
                  </a:lnTo>
                  <a:lnTo>
                    <a:pt x="1538" y="650"/>
                  </a:lnTo>
                  <a:lnTo>
                    <a:pt x="1538" y="650"/>
                  </a:lnTo>
                  <a:lnTo>
                    <a:pt x="1540" y="650"/>
                  </a:lnTo>
                  <a:lnTo>
                    <a:pt x="1540" y="652"/>
                  </a:lnTo>
                  <a:lnTo>
                    <a:pt x="1543" y="652"/>
                  </a:lnTo>
                  <a:lnTo>
                    <a:pt x="1543" y="652"/>
                  </a:lnTo>
                  <a:lnTo>
                    <a:pt x="1545" y="652"/>
                  </a:lnTo>
                  <a:lnTo>
                    <a:pt x="1545" y="652"/>
                  </a:lnTo>
                  <a:lnTo>
                    <a:pt x="1545" y="652"/>
                  </a:lnTo>
                  <a:lnTo>
                    <a:pt x="1545" y="655"/>
                  </a:lnTo>
                  <a:lnTo>
                    <a:pt x="1550" y="655"/>
                  </a:lnTo>
                  <a:lnTo>
                    <a:pt x="1550" y="655"/>
                  </a:lnTo>
                  <a:lnTo>
                    <a:pt x="1557" y="655"/>
                  </a:lnTo>
                  <a:lnTo>
                    <a:pt x="1557" y="657"/>
                  </a:lnTo>
                  <a:lnTo>
                    <a:pt x="1557" y="657"/>
                  </a:lnTo>
                  <a:lnTo>
                    <a:pt x="1557" y="657"/>
                  </a:lnTo>
                  <a:lnTo>
                    <a:pt x="1557" y="657"/>
                  </a:lnTo>
                  <a:lnTo>
                    <a:pt x="1557" y="659"/>
                  </a:lnTo>
                  <a:lnTo>
                    <a:pt x="1559" y="659"/>
                  </a:lnTo>
                  <a:lnTo>
                    <a:pt x="1559" y="659"/>
                  </a:lnTo>
                  <a:lnTo>
                    <a:pt x="1574" y="659"/>
                  </a:lnTo>
                  <a:lnTo>
                    <a:pt x="1574" y="662"/>
                  </a:lnTo>
                  <a:lnTo>
                    <a:pt x="1576" y="662"/>
                  </a:lnTo>
                  <a:lnTo>
                    <a:pt x="1576" y="662"/>
                  </a:lnTo>
                  <a:lnTo>
                    <a:pt x="1578" y="662"/>
                  </a:lnTo>
                  <a:lnTo>
                    <a:pt x="1578" y="664"/>
                  </a:lnTo>
                  <a:lnTo>
                    <a:pt x="1583" y="664"/>
                  </a:lnTo>
                  <a:lnTo>
                    <a:pt x="1583" y="664"/>
                  </a:lnTo>
                  <a:lnTo>
                    <a:pt x="1585" y="664"/>
                  </a:lnTo>
                  <a:lnTo>
                    <a:pt x="1585" y="664"/>
                  </a:lnTo>
                  <a:lnTo>
                    <a:pt x="1590" y="664"/>
                  </a:lnTo>
                  <a:lnTo>
                    <a:pt x="1590" y="666"/>
                  </a:lnTo>
                  <a:lnTo>
                    <a:pt x="1590" y="666"/>
                  </a:lnTo>
                  <a:lnTo>
                    <a:pt x="1590" y="666"/>
                  </a:lnTo>
                  <a:lnTo>
                    <a:pt x="1593" y="666"/>
                  </a:lnTo>
                  <a:lnTo>
                    <a:pt x="1593" y="666"/>
                  </a:lnTo>
                  <a:lnTo>
                    <a:pt x="1597" y="666"/>
                  </a:lnTo>
                  <a:lnTo>
                    <a:pt x="1597" y="666"/>
                  </a:lnTo>
                  <a:lnTo>
                    <a:pt x="1600" y="666"/>
                  </a:lnTo>
                  <a:lnTo>
                    <a:pt x="1600" y="669"/>
                  </a:lnTo>
                  <a:lnTo>
                    <a:pt x="1604" y="669"/>
                  </a:lnTo>
                  <a:lnTo>
                    <a:pt x="1604" y="669"/>
                  </a:lnTo>
                  <a:lnTo>
                    <a:pt x="1604" y="669"/>
                  </a:lnTo>
                  <a:lnTo>
                    <a:pt x="1604" y="669"/>
                  </a:lnTo>
                  <a:lnTo>
                    <a:pt x="1607" y="669"/>
                  </a:lnTo>
                  <a:lnTo>
                    <a:pt x="1607" y="669"/>
                  </a:lnTo>
                  <a:lnTo>
                    <a:pt x="1609" y="669"/>
                  </a:lnTo>
                  <a:lnTo>
                    <a:pt x="1609" y="671"/>
                  </a:lnTo>
                  <a:lnTo>
                    <a:pt x="1609" y="671"/>
                  </a:lnTo>
                  <a:lnTo>
                    <a:pt x="1609" y="671"/>
                  </a:lnTo>
                  <a:lnTo>
                    <a:pt x="1609" y="671"/>
                  </a:lnTo>
                  <a:lnTo>
                    <a:pt x="1609" y="676"/>
                  </a:lnTo>
                  <a:lnTo>
                    <a:pt x="1609" y="676"/>
                  </a:lnTo>
                  <a:lnTo>
                    <a:pt x="1609" y="678"/>
                  </a:lnTo>
                  <a:lnTo>
                    <a:pt x="1609" y="678"/>
                  </a:lnTo>
                  <a:lnTo>
                    <a:pt x="1609" y="683"/>
                  </a:lnTo>
                  <a:lnTo>
                    <a:pt x="1609" y="683"/>
                  </a:lnTo>
                  <a:lnTo>
                    <a:pt x="1609" y="683"/>
                  </a:lnTo>
                  <a:lnTo>
                    <a:pt x="1609" y="683"/>
                  </a:lnTo>
                  <a:lnTo>
                    <a:pt x="1609" y="683"/>
                  </a:lnTo>
                  <a:lnTo>
                    <a:pt x="1611" y="683"/>
                  </a:lnTo>
                  <a:lnTo>
                    <a:pt x="1611" y="688"/>
                  </a:lnTo>
                  <a:lnTo>
                    <a:pt x="1611" y="688"/>
                  </a:lnTo>
                  <a:lnTo>
                    <a:pt x="1611" y="690"/>
                  </a:lnTo>
                  <a:lnTo>
                    <a:pt x="1611" y="690"/>
                  </a:lnTo>
                  <a:lnTo>
                    <a:pt x="1611" y="690"/>
                  </a:lnTo>
                  <a:lnTo>
                    <a:pt x="1616" y="690"/>
                  </a:lnTo>
                  <a:lnTo>
                    <a:pt x="1616" y="692"/>
                  </a:lnTo>
                  <a:lnTo>
                    <a:pt x="1616" y="692"/>
                  </a:lnTo>
                  <a:lnTo>
                    <a:pt x="1616" y="692"/>
                  </a:lnTo>
                  <a:lnTo>
                    <a:pt x="1619" y="692"/>
                  </a:lnTo>
                  <a:lnTo>
                    <a:pt x="1619" y="692"/>
                  </a:lnTo>
                  <a:lnTo>
                    <a:pt x="1621" y="692"/>
                  </a:lnTo>
                  <a:lnTo>
                    <a:pt x="1621" y="695"/>
                  </a:lnTo>
                  <a:lnTo>
                    <a:pt x="1623" y="695"/>
                  </a:lnTo>
                  <a:lnTo>
                    <a:pt x="1623" y="695"/>
                  </a:lnTo>
                  <a:lnTo>
                    <a:pt x="1623" y="695"/>
                  </a:lnTo>
                  <a:lnTo>
                    <a:pt x="1623" y="697"/>
                  </a:lnTo>
                  <a:lnTo>
                    <a:pt x="1628" y="697"/>
                  </a:lnTo>
                  <a:lnTo>
                    <a:pt x="1628" y="695"/>
                  </a:lnTo>
                  <a:lnTo>
                    <a:pt x="1630" y="695"/>
                  </a:lnTo>
                  <a:lnTo>
                    <a:pt x="1630" y="697"/>
                  </a:lnTo>
                  <a:lnTo>
                    <a:pt x="1630" y="697"/>
                  </a:lnTo>
                  <a:lnTo>
                    <a:pt x="1630" y="697"/>
                  </a:lnTo>
                  <a:lnTo>
                    <a:pt x="1633" y="697"/>
                  </a:lnTo>
                  <a:lnTo>
                    <a:pt x="1633" y="700"/>
                  </a:lnTo>
                  <a:lnTo>
                    <a:pt x="1638" y="700"/>
                  </a:lnTo>
                  <a:lnTo>
                    <a:pt x="1638" y="700"/>
                  </a:lnTo>
                  <a:lnTo>
                    <a:pt x="1640" y="700"/>
                  </a:lnTo>
                  <a:lnTo>
                    <a:pt x="1640" y="702"/>
                  </a:lnTo>
                  <a:lnTo>
                    <a:pt x="1642" y="702"/>
                  </a:lnTo>
                  <a:lnTo>
                    <a:pt x="1642" y="700"/>
                  </a:lnTo>
                  <a:lnTo>
                    <a:pt x="1642" y="700"/>
                  </a:lnTo>
                  <a:lnTo>
                    <a:pt x="1642" y="700"/>
                  </a:lnTo>
                  <a:lnTo>
                    <a:pt x="1645" y="700"/>
                  </a:lnTo>
                  <a:lnTo>
                    <a:pt x="1645" y="700"/>
                  </a:lnTo>
                  <a:lnTo>
                    <a:pt x="1652" y="700"/>
                  </a:lnTo>
                  <a:lnTo>
                    <a:pt x="1652" y="700"/>
                  </a:lnTo>
                  <a:lnTo>
                    <a:pt x="1652" y="700"/>
                  </a:lnTo>
                  <a:lnTo>
                    <a:pt x="1652" y="697"/>
                  </a:lnTo>
                  <a:lnTo>
                    <a:pt x="1654" y="697"/>
                  </a:lnTo>
                  <a:lnTo>
                    <a:pt x="1654" y="697"/>
                  </a:lnTo>
                  <a:lnTo>
                    <a:pt x="1656" y="697"/>
                  </a:lnTo>
                  <a:lnTo>
                    <a:pt x="1656" y="695"/>
                  </a:lnTo>
                  <a:lnTo>
                    <a:pt x="1664" y="695"/>
                  </a:lnTo>
                  <a:lnTo>
                    <a:pt x="1664" y="695"/>
                  </a:lnTo>
                  <a:lnTo>
                    <a:pt x="1668" y="695"/>
                  </a:lnTo>
                  <a:lnTo>
                    <a:pt x="1668" y="692"/>
                  </a:lnTo>
                  <a:lnTo>
                    <a:pt x="1671" y="692"/>
                  </a:lnTo>
                  <a:lnTo>
                    <a:pt x="1671" y="695"/>
                  </a:lnTo>
                  <a:lnTo>
                    <a:pt x="1671" y="695"/>
                  </a:lnTo>
                  <a:lnTo>
                    <a:pt x="1671" y="692"/>
                  </a:lnTo>
                  <a:lnTo>
                    <a:pt x="1673" y="692"/>
                  </a:lnTo>
                  <a:lnTo>
                    <a:pt x="1673" y="692"/>
                  </a:lnTo>
                  <a:lnTo>
                    <a:pt x="1675" y="692"/>
                  </a:lnTo>
                  <a:lnTo>
                    <a:pt x="1675" y="692"/>
                  </a:lnTo>
                  <a:lnTo>
                    <a:pt x="1678" y="692"/>
                  </a:lnTo>
                  <a:lnTo>
                    <a:pt x="1678" y="692"/>
                  </a:lnTo>
                  <a:lnTo>
                    <a:pt x="1682" y="692"/>
                  </a:lnTo>
                  <a:lnTo>
                    <a:pt x="1682" y="692"/>
                  </a:lnTo>
                  <a:lnTo>
                    <a:pt x="1692" y="692"/>
                  </a:lnTo>
                  <a:lnTo>
                    <a:pt x="1692" y="695"/>
                  </a:lnTo>
                  <a:lnTo>
                    <a:pt x="1694" y="695"/>
                  </a:lnTo>
                  <a:lnTo>
                    <a:pt x="1694" y="697"/>
                  </a:lnTo>
                  <a:lnTo>
                    <a:pt x="1697" y="697"/>
                  </a:lnTo>
                  <a:lnTo>
                    <a:pt x="1697" y="695"/>
                  </a:lnTo>
                  <a:lnTo>
                    <a:pt x="1709" y="695"/>
                  </a:lnTo>
                  <a:lnTo>
                    <a:pt x="1709" y="697"/>
                  </a:lnTo>
                  <a:lnTo>
                    <a:pt x="1709" y="697"/>
                  </a:lnTo>
                  <a:lnTo>
                    <a:pt x="1709" y="697"/>
                  </a:lnTo>
                  <a:lnTo>
                    <a:pt x="1711" y="697"/>
                  </a:lnTo>
                  <a:lnTo>
                    <a:pt x="1711" y="700"/>
                  </a:lnTo>
                  <a:lnTo>
                    <a:pt x="1711" y="700"/>
                  </a:lnTo>
                  <a:lnTo>
                    <a:pt x="1711" y="700"/>
                  </a:lnTo>
                  <a:lnTo>
                    <a:pt x="1713" y="700"/>
                  </a:lnTo>
                  <a:lnTo>
                    <a:pt x="1713" y="702"/>
                  </a:lnTo>
                  <a:lnTo>
                    <a:pt x="1713" y="702"/>
                  </a:lnTo>
                  <a:lnTo>
                    <a:pt x="1713" y="702"/>
                  </a:lnTo>
                  <a:lnTo>
                    <a:pt x="1716" y="702"/>
                  </a:lnTo>
                  <a:lnTo>
                    <a:pt x="1716" y="704"/>
                  </a:lnTo>
                  <a:lnTo>
                    <a:pt x="1720" y="704"/>
                  </a:lnTo>
                  <a:lnTo>
                    <a:pt x="1720" y="704"/>
                  </a:lnTo>
                  <a:lnTo>
                    <a:pt x="1723" y="704"/>
                  </a:lnTo>
                  <a:lnTo>
                    <a:pt x="1723" y="704"/>
                  </a:lnTo>
                  <a:lnTo>
                    <a:pt x="1723" y="704"/>
                  </a:lnTo>
                  <a:lnTo>
                    <a:pt x="1723" y="704"/>
                  </a:lnTo>
                  <a:lnTo>
                    <a:pt x="1730" y="704"/>
                  </a:lnTo>
                  <a:lnTo>
                    <a:pt x="1730" y="707"/>
                  </a:lnTo>
                  <a:lnTo>
                    <a:pt x="1732" y="707"/>
                  </a:lnTo>
                  <a:lnTo>
                    <a:pt x="1732" y="711"/>
                  </a:lnTo>
                  <a:lnTo>
                    <a:pt x="1732" y="711"/>
                  </a:lnTo>
                  <a:lnTo>
                    <a:pt x="1732" y="714"/>
                  </a:lnTo>
                  <a:lnTo>
                    <a:pt x="1735" y="714"/>
                  </a:lnTo>
                  <a:lnTo>
                    <a:pt x="1735" y="714"/>
                  </a:lnTo>
                  <a:lnTo>
                    <a:pt x="1737" y="714"/>
                  </a:lnTo>
                  <a:lnTo>
                    <a:pt x="1737" y="716"/>
                  </a:lnTo>
                  <a:lnTo>
                    <a:pt x="1739" y="716"/>
                  </a:lnTo>
                  <a:lnTo>
                    <a:pt x="1739" y="716"/>
                  </a:lnTo>
                  <a:lnTo>
                    <a:pt x="1739" y="716"/>
                  </a:lnTo>
                  <a:lnTo>
                    <a:pt x="1739" y="719"/>
                  </a:lnTo>
                  <a:lnTo>
                    <a:pt x="1742" y="719"/>
                  </a:lnTo>
                  <a:lnTo>
                    <a:pt x="1742" y="719"/>
                  </a:lnTo>
                  <a:lnTo>
                    <a:pt x="1744" y="719"/>
                  </a:lnTo>
                  <a:lnTo>
                    <a:pt x="1744" y="721"/>
                  </a:lnTo>
                  <a:lnTo>
                    <a:pt x="1744" y="721"/>
                  </a:lnTo>
                  <a:lnTo>
                    <a:pt x="1744" y="721"/>
                  </a:lnTo>
                  <a:lnTo>
                    <a:pt x="1753" y="721"/>
                  </a:lnTo>
                  <a:lnTo>
                    <a:pt x="1753" y="721"/>
                  </a:lnTo>
                  <a:lnTo>
                    <a:pt x="1756" y="721"/>
                  </a:lnTo>
                  <a:lnTo>
                    <a:pt x="1756" y="721"/>
                  </a:lnTo>
                  <a:lnTo>
                    <a:pt x="1758" y="721"/>
                  </a:lnTo>
                  <a:lnTo>
                    <a:pt x="1758" y="721"/>
                  </a:lnTo>
                  <a:lnTo>
                    <a:pt x="1761" y="721"/>
                  </a:lnTo>
                  <a:lnTo>
                    <a:pt x="1761" y="721"/>
                  </a:lnTo>
                  <a:lnTo>
                    <a:pt x="1763" y="721"/>
                  </a:lnTo>
                  <a:lnTo>
                    <a:pt x="1763" y="723"/>
                  </a:lnTo>
                  <a:lnTo>
                    <a:pt x="1765" y="723"/>
                  </a:lnTo>
                  <a:lnTo>
                    <a:pt x="1765" y="723"/>
                  </a:lnTo>
                  <a:lnTo>
                    <a:pt x="1765" y="723"/>
                  </a:lnTo>
                  <a:lnTo>
                    <a:pt x="1765" y="723"/>
                  </a:lnTo>
                  <a:lnTo>
                    <a:pt x="1770" y="723"/>
                  </a:lnTo>
                  <a:lnTo>
                    <a:pt x="1770" y="723"/>
                  </a:lnTo>
                  <a:lnTo>
                    <a:pt x="1770" y="723"/>
                  </a:lnTo>
                  <a:lnTo>
                    <a:pt x="1770" y="723"/>
                  </a:lnTo>
                  <a:lnTo>
                    <a:pt x="1777" y="723"/>
                  </a:lnTo>
                  <a:lnTo>
                    <a:pt x="1777" y="726"/>
                  </a:lnTo>
                  <a:lnTo>
                    <a:pt x="1784" y="726"/>
                  </a:lnTo>
                  <a:lnTo>
                    <a:pt x="1784" y="723"/>
                  </a:lnTo>
                  <a:lnTo>
                    <a:pt x="1784" y="723"/>
                  </a:lnTo>
                  <a:lnTo>
                    <a:pt x="1784" y="723"/>
                  </a:lnTo>
                  <a:lnTo>
                    <a:pt x="1787" y="723"/>
                  </a:lnTo>
                  <a:lnTo>
                    <a:pt x="1787" y="723"/>
                  </a:lnTo>
                  <a:lnTo>
                    <a:pt x="1789" y="723"/>
                  </a:lnTo>
                  <a:lnTo>
                    <a:pt x="1789" y="726"/>
                  </a:lnTo>
                  <a:lnTo>
                    <a:pt x="1791" y="726"/>
                  </a:lnTo>
                  <a:lnTo>
                    <a:pt x="1791" y="726"/>
                  </a:lnTo>
                  <a:lnTo>
                    <a:pt x="1791" y="726"/>
                  </a:lnTo>
                  <a:lnTo>
                    <a:pt x="1791" y="726"/>
                  </a:lnTo>
                  <a:lnTo>
                    <a:pt x="1796" y="726"/>
                  </a:lnTo>
                  <a:lnTo>
                    <a:pt x="1796" y="723"/>
                  </a:lnTo>
                  <a:lnTo>
                    <a:pt x="1798" y="723"/>
                  </a:lnTo>
                  <a:lnTo>
                    <a:pt x="1798" y="723"/>
                  </a:lnTo>
                  <a:lnTo>
                    <a:pt x="1801" y="723"/>
                  </a:lnTo>
                  <a:lnTo>
                    <a:pt x="1801" y="723"/>
                  </a:lnTo>
                  <a:lnTo>
                    <a:pt x="1803" y="723"/>
                  </a:lnTo>
                  <a:lnTo>
                    <a:pt x="1803" y="721"/>
                  </a:lnTo>
                  <a:lnTo>
                    <a:pt x="1806" y="721"/>
                  </a:lnTo>
                  <a:lnTo>
                    <a:pt x="1806" y="721"/>
                  </a:lnTo>
                  <a:lnTo>
                    <a:pt x="1808" y="721"/>
                  </a:lnTo>
                  <a:lnTo>
                    <a:pt x="1808" y="721"/>
                  </a:lnTo>
                  <a:lnTo>
                    <a:pt x="1810" y="721"/>
                  </a:lnTo>
                  <a:lnTo>
                    <a:pt x="1810" y="721"/>
                  </a:lnTo>
                  <a:lnTo>
                    <a:pt x="1813" y="721"/>
                  </a:lnTo>
                  <a:lnTo>
                    <a:pt x="1813" y="719"/>
                  </a:lnTo>
                  <a:lnTo>
                    <a:pt x="1815" y="719"/>
                  </a:lnTo>
                  <a:lnTo>
                    <a:pt x="1815" y="721"/>
                  </a:lnTo>
                  <a:lnTo>
                    <a:pt x="1817" y="721"/>
                  </a:lnTo>
                  <a:lnTo>
                    <a:pt x="1817" y="719"/>
                  </a:lnTo>
                  <a:lnTo>
                    <a:pt x="1822" y="719"/>
                  </a:lnTo>
                  <a:lnTo>
                    <a:pt x="1822" y="719"/>
                  </a:lnTo>
                  <a:lnTo>
                    <a:pt x="1824" y="719"/>
                  </a:lnTo>
                  <a:lnTo>
                    <a:pt x="1824" y="716"/>
                  </a:lnTo>
                  <a:lnTo>
                    <a:pt x="1829" y="716"/>
                  </a:lnTo>
                  <a:lnTo>
                    <a:pt x="1829" y="716"/>
                  </a:lnTo>
                  <a:lnTo>
                    <a:pt x="1834" y="716"/>
                  </a:lnTo>
                  <a:lnTo>
                    <a:pt x="1834" y="716"/>
                  </a:lnTo>
                  <a:lnTo>
                    <a:pt x="1836" y="716"/>
                  </a:lnTo>
                  <a:lnTo>
                    <a:pt x="1836" y="716"/>
                  </a:lnTo>
                  <a:lnTo>
                    <a:pt x="1839" y="716"/>
                  </a:lnTo>
                  <a:lnTo>
                    <a:pt x="1839" y="714"/>
                  </a:lnTo>
                  <a:lnTo>
                    <a:pt x="1843" y="714"/>
                  </a:lnTo>
                  <a:lnTo>
                    <a:pt x="1843" y="711"/>
                  </a:lnTo>
                  <a:lnTo>
                    <a:pt x="1843" y="711"/>
                  </a:lnTo>
                  <a:lnTo>
                    <a:pt x="1843" y="711"/>
                  </a:lnTo>
                  <a:lnTo>
                    <a:pt x="1843" y="711"/>
                  </a:lnTo>
                  <a:lnTo>
                    <a:pt x="1843" y="709"/>
                  </a:lnTo>
                  <a:lnTo>
                    <a:pt x="1846" y="709"/>
                  </a:lnTo>
                  <a:lnTo>
                    <a:pt x="1846" y="709"/>
                  </a:lnTo>
                  <a:lnTo>
                    <a:pt x="1846" y="709"/>
                  </a:lnTo>
                  <a:lnTo>
                    <a:pt x="1846" y="707"/>
                  </a:lnTo>
                  <a:lnTo>
                    <a:pt x="1848" y="707"/>
                  </a:lnTo>
                  <a:lnTo>
                    <a:pt x="1848" y="707"/>
                  </a:lnTo>
                  <a:lnTo>
                    <a:pt x="1851" y="707"/>
                  </a:lnTo>
                  <a:lnTo>
                    <a:pt x="1851" y="704"/>
                  </a:lnTo>
                  <a:lnTo>
                    <a:pt x="1853" y="704"/>
                  </a:lnTo>
                  <a:lnTo>
                    <a:pt x="1853" y="704"/>
                  </a:lnTo>
                  <a:lnTo>
                    <a:pt x="1853" y="704"/>
                  </a:lnTo>
                  <a:lnTo>
                    <a:pt x="1853" y="702"/>
                  </a:lnTo>
                  <a:lnTo>
                    <a:pt x="1855" y="702"/>
                  </a:lnTo>
                  <a:lnTo>
                    <a:pt x="1855" y="702"/>
                  </a:lnTo>
                  <a:lnTo>
                    <a:pt x="1860" y="702"/>
                  </a:lnTo>
                  <a:lnTo>
                    <a:pt x="1860" y="702"/>
                  </a:lnTo>
                  <a:lnTo>
                    <a:pt x="1862" y="702"/>
                  </a:lnTo>
                  <a:lnTo>
                    <a:pt x="1862" y="700"/>
                  </a:lnTo>
                  <a:lnTo>
                    <a:pt x="1865" y="700"/>
                  </a:lnTo>
                  <a:lnTo>
                    <a:pt x="1865" y="700"/>
                  </a:lnTo>
                  <a:lnTo>
                    <a:pt x="1865" y="700"/>
                  </a:lnTo>
                  <a:lnTo>
                    <a:pt x="1865" y="697"/>
                  </a:lnTo>
                  <a:lnTo>
                    <a:pt x="1869" y="697"/>
                  </a:lnTo>
                  <a:lnTo>
                    <a:pt x="1869" y="697"/>
                  </a:lnTo>
                  <a:lnTo>
                    <a:pt x="1869" y="697"/>
                  </a:lnTo>
                  <a:lnTo>
                    <a:pt x="1869" y="697"/>
                  </a:lnTo>
                  <a:lnTo>
                    <a:pt x="1879" y="697"/>
                  </a:lnTo>
                  <a:lnTo>
                    <a:pt x="1879" y="700"/>
                  </a:lnTo>
                  <a:lnTo>
                    <a:pt x="1884" y="700"/>
                  </a:lnTo>
                  <a:lnTo>
                    <a:pt x="1884" y="700"/>
                  </a:lnTo>
                  <a:lnTo>
                    <a:pt x="1884" y="700"/>
                  </a:lnTo>
                  <a:lnTo>
                    <a:pt x="1884" y="702"/>
                  </a:lnTo>
                  <a:lnTo>
                    <a:pt x="1886" y="702"/>
                  </a:lnTo>
                  <a:lnTo>
                    <a:pt x="1886" y="702"/>
                  </a:lnTo>
                  <a:lnTo>
                    <a:pt x="1886" y="702"/>
                  </a:lnTo>
                  <a:lnTo>
                    <a:pt x="1886" y="702"/>
                  </a:lnTo>
                  <a:lnTo>
                    <a:pt x="1888" y="702"/>
                  </a:lnTo>
                  <a:lnTo>
                    <a:pt x="1888" y="704"/>
                  </a:lnTo>
                  <a:lnTo>
                    <a:pt x="1888" y="704"/>
                  </a:lnTo>
                  <a:lnTo>
                    <a:pt x="1888" y="704"/>
                  </a:lnTo>
                  <a:lnTo>
                    <a:pt x="1891" y="704"/>
                  </a:lnTo>
                  <a:lnTo>
                    <a:pt x="1891" y="707"/>
                  </a:lnTo>
                  <a:lnTo>
                    <a:pt x="1898" y="707"/>
                  </a:lnTo>
                  <a:lnTo>
                    <a:pt x="1898" y="707"/>
                  </a:lnTo>
                  <a:lnTo>
                    <a:pt x="1900" y="707"/>
                  </a:lnTo>
                  <a:lnTo>
                    <a:pt x="1900" y="707"/>
                  </a:lnTo>
                  <a:lnTo>
                    <a:pt x="1903" y="707"/>
                  </a:lnTo>
                  <a:lnTo>
                    <a:pt x="1903" y="704"/>
                  </a:lnTo>
                  <a:lnTo>
                    <a:pt x="1905" y="704"/>
                  </a:lnTo>
                  <a:lnTo>
                    <a:pt x="1905" y="704"/>
                  </a:lnTo>
                  <a:lnTo>
                    <a:pt x="1907" y="704"/>
                  </a:lnTo>
                  <a:lnTo>
                    <a:pt x="1907" y="702"/>
                  </a:lnTo>
                  <a:lnTo>
                    <a:pt x="1912" y="702"/>
                  </a:lnTo>
                  <a:lnTo>
                    <a:pt x="1912" y="704"/>
                  </a:lnTo>
                  <a:lnTo>
                    <a:pt x="1914" y="704"/>
                  </a:lnTo>
                  <a:lnTo>
                    <a:pt x="1914" y="704"/>
                  </a:lnTo>
                  <a:lnTo>
                    <a:pt x="1919" y="704"/>
                  </a:lnTo>
                  <a:lnTo>
                    <a:pt x="1919" y="707"/>
                  </a:lnTo>
                  <a:lnTo>
                    <a:pt x="1919" y="707"/>
                  </a:lnTo>
                  <a:lnTo>
                    <a:pt x="1919" y="707"/>
                  </a:lnTo>
                  <a:lnTo>
                    <a:pt x="1922" y="707"/>
                  </a:lnTo>
                  <a:lnTo>
                    <a:pt x="1922" y="709"/>
                  </a:lnTo>
                  <a:lnTo>
                    <a:pt x="1922" y="709"/>
                  </a:lnTo>
                  <a:lnTo>
                    <a:pt x="1922" y="709"/>
                  </a:lnTo>
                  <a:lnTo>
                    <a:pt x="1924" y="709"/>
                  </a:lnTo>
                  <a:lnTo>
                    <a:pt x="1924" y="711"/>
                  </a:lnTo>
                  <a:lnTo>
                    <a:pt x="1924" y="711"/>
                  </a:lnTo>
                  <a:lnTo>
                    <a:pt x="1924" y="711"/>
                  </a:lnTo>
                  <a:lnTo>
                    <a:pt x="1929" y="711"/>
                  </a:lnTo>
                  <a:lnTo>
                    <a:pt x="1929" y="711"/>
                  </a:lnTo>
                  <a:lnTo>
                    <a:pt x="1931" y="711"/>
                  </a:lnTo>
                  <a:lnTo>
                    <a:pt x="1931" y="714"/>
                  </a:lnTo>
                  <a:lnTo>
                    <a:pt x="1938" y="714"/>
                  </a:lnTo>
                  <a:lnTo>
                    <a:pt x="1938" y="714"/>
                  </a:lnTo>
                  <a:lnTo>
                    <a:pt x="1940" y="714"/>
                  </a:lnTo>
                  <a:lnTo>
                    <a:pt x="1940" y="716"/>
                  </a:lnTo>
                  <a:lnTo>
                    <a:pt x="1943" y="716"/>
                  </a:lnTo>
                  <a:lnTo>
                    <a:pt x="1943" y="716"/>
                  </a:lnTo>
                  <a:lnTo>
                    <a:pt x="1945" y="716"/>
                  </a:lnTo>
                  <a:lnTo>
                    <a:pt x="1945" y="716"/>
                  </a:lnTo>
                  <a:lnTo>
                    <a:pt x="1948" y="716"/>
                  </a:lnTo>
                  <a:lnTo>
                    <a:pt x="1948" y="714"/>
                  </a:lnTo>
                  <a:lnTo>
                    <a:pt x="1948" y="714"/>
                  </a:lnTo>
                  <a:lnTo>
                    <a:pt x="1948" y="714"/>
                  </a:lnTo>
                  <a:lnTo>
                    <a:pt x="1950" y="714"/>
                  </a:lnTo>
                  <a:lnTo>
                    <a:pt x="1950" y="711"/>
                  </a:lnTo>
                  <a:lnTo>
                    <a:pt x="1952" y="711"/>
                  </a:lnTo>
                  <a:lnTo>
                    <a:pt x="1952" y="711"/>
                  </a:lnTo>
                  <a:lnTo>
                    <a:pt x="1952" y="711"/>
                  </a:lnTo>
                  <a:lnTo>
                    <a:pt x="1952" y="711"/>
                  </a:lnTo>
                  <a:lnTo>
                    <a:pt x="1955" y="711"/>
                  </a:lnTo>
                  <a:lnTo>
                    <a:pt x="1955" y="709"/>
                  </a:lnTo>
                  <a:lnTo>
                    <a:pt x="1957" y="709"/>
                  </a:lnTo>
                  <a:lnTo>
                    <a:pt x="1957" y="709"/>
                  </a:lnTo>
                  <a:lnTo>
                    <a:pt x="1959" y="709"/>
                  </a:lnTo>
                  <a:lnTo>
                    <a:pt x="1959" y="707"/>
                  </a:lnTo>
                  <a:lnTo>
                    <a:pt x="1959" y="707"/>
                  </a:lnTo>
                  <a:lnTo>
                    <a:pt x="1959" y="707"/>
                  </a:lnTo>
                  <a:lnTo>
                    <a:pt x="1962" y="707"/>
                  </a:lnTo>
                  <a:lnTo>
                    <a:pt x="1962" y="704"/>
                  </a:lnTo>
                  <a:lnTo>
                    <a:pt x="1969" y="704"/>
                  </a:lnTo>
                  <a:lnTo>
                    <a:pt x="1969" y="704"/>
                  </a:lnTo>
                  <a:lnTo>
                    <a:pt x="1969" y="704"/>
                  </a:lnTo>
                  <a:lnTo>
                    <a:pt x="1969" y="704"/>
                  </a:lnTo>
                  <a:lnTo>
                    <a:pt x="1971" y="704"/>
                  </a:lnTo>
                  <a:lnTo>
                    <a:pt x="1971" y="704"/>
                  </a:lnTo>
                  <a:lnTo>
                    <a:pt x="1974" y="704"/>
                  </a:lnTo>
                  <a:lnTo>
                    <a:pt x="1974" y="702"/>
                  </a:lnTo>
                  <a:lnTo>
                    <a:pt x="1976" y="702"/>
                  </a:lnTo>
                  <a:lnTo>
                    <a:pt x="1976" y="702"/>
                  </a:lnTo>
                  <a:lnTo>
                    <a:pt x="1976" y="702"/>
                  </a:lnTo>
                  <a:lnTo>
                    <a:pt x="1976" y="702"/>
                  </a:lnTo>
                  <a:lnTo>
                    <a:pt x="1976" y="702"/>
                  </a:lnTo>
                  <a:lnTo>
                    <a:pt x="1976" y="700"/>
                  </a:lnTo>
                  <a:lnTo>
                    <a:pt x="1978" y="700"/>
                  </a:lnTo>
                  <a:lnTo>
                    <a:pt x="1978" y="700"/>
                  </a:lnTo>
                  <a:lnTo>
                    <a:pt x="1976" y="700"/>
                  </a:lnTo>
                  <a:lnTo>
                    <a:pt x="1976" y="695"/>
                  </a:lnTo>
                  <a:lnTo>
                    <a:pt x="1974" y="695"/>
                  </a:lnTo>
                  <a:lnTo>
                    <a:pt x="1974" y="695"/>
                  </a:lnTo>
                  <a:lnTo>
                    <a:pt x="1971" y="695"/>
                  </a:lnTo>
                  <a:lnTo>
                    <a:pt x="1971" y="692"/>
                  </a:lnTo>
                  <a:lnTo>
                    <a:pt x="1974" y="692"/>
                  </a:lnTo>
                  <a:lnTo>
                    <a:pt x="1974" y="692"/>
                  </a:lnTo>
                  <a:lnTo>
                    <a:pt x="1976" y="692"/>
                  </a:lnTo>
                  <a:lnTo>
                    <a:pt x="1976" y="690"/>
                  </a:lnTo>
                  <a:lnTo>
                    <a:pt x="1976" y="690"/>
                  </a:lnTo>
                  <a:lnTo>
                    <a:pt x="1976" y="688"/>
                  </a:lnTo>
                  <a:lnTo>
                    <a:pt x="1978" y="688"/>
                  </a:lnTo>
                  <a:lnTo>
                    <a:pt x="1978" y="688"/>
                  </a:lnTo>
                  <a:lnTo>
                    <a:pt x="1978" y="688"/>
                  </a:lnTo>
                  <a:lnTo>
                    <a:pt x="1978" y="685"/>
                  </a:lnTo>
                  <a:lnTo>
                    <a:pt x="1978" y="685"/>
                  </a:lnTo>
                  <a:lnTo>
                    <a:pt x="1978" y="685"/>
                  </a:lnTo>
                  <a:lnTo>
                    <a:pt x="1981" y="685"/>
                  </a:lnTo>
                  <a:lnTo>
                    <a:pt x="1981" y="681"/>
                  </a:lnTo>
                  <a:lnTo>
                    <a:pt x="1981" y="681"/>
                  </a:lnTo>
                  <a:lnTo>
                    <a:pt x="1981" y="681"/>
                  </a:lnTo>
                  <a:lnTo>
                    <a:pt x="1983" y="681"/>
                  </a:lnTo>
                  <a:lnTo>
                    <a:pt x="1983" y="678"/>
                  </a:lnTo>
                  <a:lnTo>
                    <a:pt x="1983" y="678"/>
                  </a:lnTo>
                  <a:lnTo>
                    <a:pt x="1983" y="678"/>
                  </a:lnTo>
                  <a:lnTo>
                    <a:pt x="1985" y="678"/>
                  </a:lnTo>
                  <a:lnTo>
                    <a:pt x="1985" y="676"/>
                  </a:lnTo>
                  <a:lnTo>
                    <a:pt x="1985" y="676"/>
                  </a:lnTo>
                  <a:lnTo>
                    <a:pt x="1985" y="673"/>
                  </a:lnTo>
                  <a:lnTo>
                    <a:pt x="1985" y="673"/>
                  </a:lnTo>
                  <a:lnTo>
                    <a:pt x="1985" y="671"/>
                  </a:lnTo>
                  <a:lnTo>
                    <a:pt x="1988" y="671"/>
                  </a:lnTo>
                  <a:lnTo>
                    <a:pt x="1988" y="671"/>
                  </a:lnTo>
                  <a:lnTo>
                    <a:pt x="1990" y="671"/>
                  </a:lnTo>
                  <a:lnTo>
                    <a:pt x="1990" y="669"/>
                  </a:lnTo>
                  <a:lnTo>
                    <a:pt x="1990" y="669"/>
                  </a:lnTo>
                  <a:lnTo>
                    <a:pt x="1990" y="666"/>
                  </a:lnTo>
                  <a:lnTo>
                    <a:pt x="1990" y="666"/>
                  </a:lnTo>
                  <a:lnTo>
                    <a:pt x="1990" y="664"/>
                  </a:lnTo>
                  <a:lnTo>
                    <a:pt x="1993" y="664"/>
                  </a:lnTo>
                  <a:lnTo>
                    <a:pt x="1993" y="664"/>
                  </a:lnTo>
                  <a:lnTo>
                    <a:pt x="1993" y="664"/>
                  </a:lnTo>
                  <a:lnTo>
                    <a:pt x="1993" y="662"/>
                  </a:lnTo>
                  <a:lnTo>
                    <a:pt x="1995" y="662"/>
                  </a:lnTo>
                  <a:lnTo>
                    <a:pt x="1995" y="662"/>
                  </a:lnTo>
                  <a:lnTo>
                    <a:pt x="1997" y="662"/>
                  </a:lnTo>
                  <a:lnTo>
                    <a:pt x="1997" y="659"/>
                  </a:lnTo>
                  <a:lnTo>
                    <a:pt x="1997" y="659"/>
                  </a:lnTo>
                  <a:lnTo>
                    <a:pt x="1997" y="659"/>
                  </a:lnTo>
                  <a:lnTo>
                    <a:pt x="2000" y="659"/>
                  </a:lnTo>
                  <a:lnTo>
                    <a:pt x="2000" y="657"/>
                  </a:lnTo>
                  <a:lnTo>
                    <a:pt x="2002" y="657"/>
                  </a:lnTo>
                  <a:lnTo>
                    <a:pt x="2002" y="657"/>
                  </a:lnTo>
                  <a:lnTo>
                    <a:pt x="2002" y="657"/>
                  </a:lnTo>
                  <a:lnTo>
                    <a:pt x="2002" y="655"/>
                  </a:lnTo>
                  <a:lnTo>
                    <a:pt x="2004" y="655"/>
                  </a:lnTo>
                  <a:lnTo>
                    <a:pt x="2004" y="652"/>
                  </a:lnTo>
                  <a:lnTo>
                    <a:pt x="2007" y="652"/>
                  </a:lnTo>
                  <a:lnTo>
                    <a:pt x="2007" y="652"/>
                  </a:lnTo>
                  <a:lnTo>
                    <a:pt x="2007" y="652"/>
                  </a:lnTo>
                  <a:lnTo>
                    <a:pt x="2007" y="647"/>
                  </a:lnTo>
                  <a:lnTo>
                    <a:pt x="2007" y="647"/>
                  </a:lnTo>
                  <a:lnTo>
                    <a:pt x="2007" y="645"/>
                  </a:lnTo>
                  <a:lnTo>
                    <a:pt x="2004" y="645"/>
                  </a:lnTo>
                  <a:lnTo>
                    <a:pt x="2004" y="643"/>
                  </a:lnTo>
                  <a:lnTo>
                    <a:pt x="2004" y="643"/>
                  </a:lnTo>
                  <a:lnTo>
                    <a:pt x="2004" y="640"/>
                  </a:lnTo>
                  <a:lnTo>
                    <a:pt x="2007" y="640"/>
                  </a:lnTo>
                  <a:lnTo>
                    <a:pt x="2007" y="640"/>
                  </a:lnTo>
                  <a:lnTo>
                    <a:pt x="2004" y="640"/>
                  </a:lnTo>
                  <a:lnTo>
                    <a:pt x="2004" y="638"/>
                  </a:lnTo>
                  <a:lnTo>
                    <a:pt x="2002" y="638"/>
                  </a:lnTo>
                  <a:lnTo>
                    <a:pt x="2002" y="638"/>
                  </a:lnTo>
                  <a:lnTo>
                    <a:pt x="1997" y="638"/>
                  </a:lnTo>
                  <a:lnTo>
                    <a:pt x="1997" y="638"/>
                  </a:lnTo>
                  <a:lnTo>
                    <a:pt x="1993" y="638"/>
                  </a:lnTo>
                  <a:lnTo>
                    <a:pt x="1993" y="633"/>
                  </a:lnTo>
                  <a:lnTo>
                    <a:pt x="1995" y="633"/>
                  </a:lnTo>
                  <a:lnTo>
                    <a:pt x="1995" y="633"/>
                  </a:lnTo>
                  <a:lnTo>
                    <a:pt x="1997" y="633"/>
                  </a:lnTo>
                  <a:lnTo>
                    <a:pt x="1997" y="631"/>
                  </a:lnTo>
                  <a:lnTo>
                    <a:pt x="1997" y="631"/>
                  </a:lnTo>
                  <a:lnTo>
                    <a:pt x="1997" y="631"/>
                  </a:lnTo>
                  <a:lnTo>
                    <a:pt x="1997" y="631"/>
                  </a:lnTo>
                  <a:lnTo>
                    <a:pt x="1997" y="628"/>
                  </a:lnTo>
                  <a:lnTo>
                    <a:pt x="2000" y="628"/>
                  </a:lnTo>
                  <a:lnTo>
                    <a:pt x="2000" y="628"/>
                  </a:lnTo>
                  <a:lnTo>
                    <a:pt x="2002" y="628"/>
                  </a:lnTo>
                  <a:lnTo>
                    <a:pt x="2002" y="626"/>
                  </a:lnTo>
                  <a:lnTo>
                    <a:pt x="2002" y="626"/>
                  </a:lnTo>
                  <a:lnTo>
                    <a:pt x="2002" y="626"/>
                  </a:lnTo>
                  <a:lnTo>
                    <a:pt x="2004" y="626"/>
                  </a:lnTo>
                  <a:lnTo>
                    <a:pt x="2004" y="624"/>
                  </a:lnTo>
                  <a:lnTo>
                    <a:pt x="2004" y="624"/>
                  </a:lnTo>
                  <a:lnTo>
                    <a:pt x="2004" y="624"/>
                  </a:lnTo>
                  <a:lnTo>
                    <a:pt x="2007" y="624"/>
                  </a:lnTo>
                  <a:lnTo>
                    <a:pt x="2007" y="624"/>
                  </a:lnTo>
                  <a:lnTo>
                    <a:pt x="2009" y="624"/>
                  </a:lnTo>
                  <a:lnTo>
                    <a:pt x="2009" y="621"/>
                  </a:lnTo>
                  <a:lnTo>
                    <a:pt x="2009" y="621"/>
                  </a:lnTo>
                  <a:lnTo>
                    <a:pt x="2009" y="621"/>
                  </a:lnTo>
                  <a:lnTo>
                    <a:pt x="2019" y="621"/>
                  </a:lnTo>
                  <a:lnTo>
                    <a:pt x="2019" y="619"/>
                  </a:lnTo>
                  <a:lnTo>
                    <a:pt x="2026" y="619"/>
                  </a:lnTo>
                  <a:lnTo>
                    <a:pt x="2026" y="619"/>
                  </a:lnTo>
                  <a:lnTo>
                    <a:pt x="2028" y="619"/>
                  </a:lnTo>
                  <a:lnTo>
                    <a:pt x="2028" y="617"/>
                  </a:lnTo>
                  <a:lnTo>
                    <a:pt x="2035" y="617"/>
                  </a:lnTo>
                  <a:lnTo>
                    <a:pt x="2035" y="617"/>
                  </a:lnTo>
                  <a:lnTo>
                    <a:pt x="2040" y="617"/>
                  </a:lnTo>
                  <a:lnTo>
                    <a:pt x="2040" y="614"/>
                  </a:lnTo>
                  <a:lnTo>
                    <a:pt x="2042" y="614"/>
                  </a:lnTo>
                  <a:lnTo>
                    <a:pt x="2042" y="617"/>
                  </a:lnTo>
                  <a:lnTo>
                    <a:pt x="2054" y="617"/>
                  </a:lnTo>
                  <a:lnTo>
                    <a:pt x="2054" y="614"/>
                  </a:lnTo>
                  <a:lnTo>
                    <a:pt x="2059" y="614"/>
                  </a:lnTo>
                  <a:lnTo>
                    <a:pt x="2059" y="614"/>
                  </a:lnTo>
                  <a:lnTo>
                    <a:pt x="2066" y="614"/>
                  </a:lnTo>
                  <a:lnTo>
                    <a:pt x="2066" y="614"/>
                  </a:lnTo>
                  <a:lnTo>
                    <a:pt x="2066" y="614"/>
                  </a:lnTo>
                  <a:lnTo>
                    <a:pt x="2066" y="614"/>
                  </a:lnTo>
                  <a:lnTo>
                    <a:pt x="2068" y="614"/>
                  </a:lnTo>
                  <a:lnTo>
                    <a:pt x="2068" y="614"/>
                  </a:lnTo>
                  <a:lnTo>
                    <a:pt x="2068" y="614"/>
                  </a:lnTo>
                  <a:lnTo>
                    <a:pt x="2068" y="614"/>
                  </a:lnTo>
                  <a:lnTo>
                    <a:pt x="2071" y="614"/>
                  </a:lnTo>
                  <a:lnTo>
                    <a:pt x="2071" y="614"/>
                  </a:lnTo>
                  <a:lnTo>
                    <a:pt x="2075" y="614"/>
                  </a:lnTo>
                  <a:lnTo>
                    <a:pt x="2075" y="617"/>
                  </a:lnTo>
                  <a:lnTo>
                    <a:pt x="2075" y="617"/>
                  </a:lnTo>
                  <a:lnTo>
                    <a:pt x="2075" y="617"/>
                  </a:lnTo>
                  <a:lnTo>
                    <a:pt x="2078" y="617"/>
                  </a:lnTo>
                  <a:lnTo>
                    <a:pt x="2078" y="619"/>
                  </a:lnTo>
                  <a:lnTo>
                    <a:pt x="2080" y="619"/>
                  </a:lnTo>
                  <a:lnTo>
                    <a:pt x="2080" y="619"/>
                  </a:lnTo>
                  <a:lnTo>
                    <a:pt x="2080" y="619"/>
                  </a:lnTo>
                  <a:lnTo>
                    <a:pt x="2080" y="619"/>
                  </a:lnTo>
                  <a:lnTo>
                    <a:pt x="2082" y="619"/>
                  </a:lnTo>
                  <a:lnTo>
                    <a:pt x="2082" y="619"/>
                  </a:lnTo>
                  <a:lnTo>
                    <a:pt x="2085" y="619"/>
                  </a:lnTo>
                  <a:lnTo>
                    <a:pt x="2085" y="621"/>
                  </a:lnTo>
                  <a:lnTo>
                    <a:pt x="2085" y="621"/>
                  </a:lnTo>
                  <a:lnTo>
                    <a:pt x="2085" y="621"/>
                  </a:lnTo>
                  <a:lnTo>
                    <a:pt x="2085" y="621"/>
                  </a:lnTo>
                  <a:lnTo>
                    <a:pt x="2085" y="624"/>
                  </a:lnTo>
                  <a:lnTo>
                    <a:pt x="2092" y="624"/>
                  </a:lnTo>
                  <a:lnTo>
                    <a:pt x="2092" y="624"/>
                  </a:lnTo>
                  <a:lnTo>
                    <a:pt x="2092" y="624"/>
                  </a:lnTo>
                  <a:lnTo>
                    <a:pt x="2092" y="624"/>
                  </a:lnTo>
                  <a:lnTo>
                    <a:pt x="2097" y="624"/>
                  </a:lnTo>
                  <a:lnTo>
                    <a:pt x="2097" y="624"/>
                  </a:lnTo>
                  <a:lnTo>
                    <a:pt x="2097" y="624"/>
                  </a:lnTo>
                  <a:lnTo>
                    <a:pt x="2097" y="624"/>
                  </a:lnTo>
                  <a:lnTo>
                    <a:pt x="2104" y="624"/>
                  </a:lnTo>
                  <a:lnTo>
                    <a:pt x="2104" y="624"/>
                  </a:lnTo>
                  <a:lnTo>
                    <a:pt x="2104" y="624"/>
                  </a:lnTo>
                  <a:lnTo>
                    <a:pt x="2104" y="624"/>
                  </a:lnTo>
                  <a:lnTo>
                    <a:pt x="2109" y="624"/>
                  </a:lnTo>
                  <a:lnTo>
                    <a:pt x="2109" y="626"/>
                  </a:lnTo>
                  <a:lnTo>
                    <a:pt x="2109" y="626"/>
                  </a:lnTo>
                  <a:lnTo>
                    <a:pt x="2109" y="626"/>
                  </a:lnTo>
                  <a:lnTo>
                    <a:pt x="2111" y="626"/>
                  </a:lnTo>
                  <a:lnTo>
                    <a:pt x="2111" y="626"/>
                  </a:lnTo>
                  <a:lnTo>
                    <a:pt x="2111" y="626"/>
                  </a:lnTo>
                  <a:lnTo>
                    <a:pt x="2111" y="626"/>
                  </a:lnTo>
                  <a:lnTo>
                    <a:pt x="2113" y="626"/>
                  </a:lnTo>
                  <a:lnTo>
                    <a:pt x="2113" y="628"/>
                  </a:lnTo>
                  <a:lnTo>
                    <a:pt x="2113" y="628"/>
                  </a:lnTo>
                  <a:lnTo>
                    <a:pt x="2113" y="631"/>
                  </a:lnTo>
                  <a:lnTo>
                    <a:pt x="2113" y="631"/>
                  </a:lnTo>
                  <a:lnTo>
                    <a:pt x="2113" y="631"/>
                  </a:lnTo>
                  <a:lnTo>
                    <a:pt x="2116" y="631"/>
                  </a:lnTo>
                  <a:lnTo>
                    <a:pt x="2116" y="631"/>
                  </a:lnTo>
                  <a:lnTo>
                    <a:pt x="2116" y="631"/>
                  </a:lnTo>
                  <a:lnTo>
                    <a:pt x="2116" y="631"/>
                  </a:lnTo>
                  <a:lnTo>
                    <a:pt x="2118" y="631"/>
                  </a:lnTo>
                  <a:lnTo>
                    <a:pt x="2118" y="633"/>
                  </a:lnTo>
                  <a:lnTo>
                    <a:pt x="2118" y="633"/>
                  </a:lnTo>
                  <a:lnTo>
                    <a:pt x="2118" y="633"/>
                  </a:lnTo>
                  <a:lnTo>
                    <a:pt x="2118" y="633"/>
                  </a:lnTo>
                  <a:lnTo>
                    <a:pt x="2118" y="633"/>
                  </a:lnTo>
                  <a:lnTo>
                    <a:pt x="2120" y="633"/>
                  </a:lnTo>
                  <a:lnTo>
                    <a:pt x="2120" y="633"/>
                  </a:lnTo>
                  <a:lnTo>
                    <a:pt x="2123" y="633"/>
                  </a:lnTo>
                  <a:lnTo>
                    <a:pt x="2123" y="633"/>
                  </a:lnTo>
                  <a:lnTo>
                    <a:pt x="2120" y="633"/>
                  </a:lnTo>
                  <a:lnTo>
                    <a:pt x="2120" y="636"/>
                  </a:lnTo>
                  <a:lnTo>
                    <a:pt x="2118" y="636"/>
                  </a:lnTo>
                  <a:lnTo>
                    <a:pt x="2118" y="638"/>
                  </a:lnTo>
                  <a:lnTo>
                    <a:pt x="2120" y="638"/>
                  </a:lnTo>
                  <a:lnTo>
                    <a:pt x="2120" y="638"/>
                  </a:lnTo>
                  <a:lnTo>
                    <a:pt x="2123" y="638"/>
                  </a:lnTo>
                  <a:lnTo>
                    <a:pt x="2123" y="640"/>
                  </a:lnTo>
                  <a:lnTo>
                    <a:pt x="2125" y="640"/>
                  </a:lnTo>
                  <a:lnTo>
                    <a:pt x="2125" y="643"/>
                  </a:lnTo>
                  <a:lnTo>
                    <a:pt x="2125" y="643"/>
                  </a:lnTo>
                  <a:lnTo>
                    <a:pt x="2125" y="643"/>
                  </a:lnTo>
                  <a:lnTo>
                    <a:pt x="2127" y="643"/>
                  </a:lnTo>
                  <a:lnTo>
                    <a:pt x="2127" y="645"/>
                  </a:lnTo>
                  <a:lnTo>
                    <a:pt x="2130" y="645"/>
                  </a:lnTo>
                  <a:lnTo>
                    <a:pt x="2130" y="647"/>
                  </a:lnTo>
                  <a:lnTo>
                    <a:pt x="2125" y="647"/>
                  </a:lnTo>
                  <a:lnTo>
                    <a:pt x="2125" y="647"/>
                  </a:lnTo>
                  <a:lnTo>
                    <a:pt x="2127" y="647"/>
                  </a:lnTo>
                  <a:lnTo>
                    <a:pt x="2127" y="650"/>
                  </a:lnTo>
                  <a:lnTo>
                    <a:pt x="2130" y="650"/>
                  </a:lnTo>
                  <a:lnTo>
                    <a:pt x="2130" y="650"/>
                  </a:lnTo>
                  <a:lnTo>
                    <a:pt x="2132" y="650"/>
                  </a:lnTo>
                  <a:lnTo>
                    <a:pt x="2132" y="652"/>
                  </a:lnTo>
                  <a:lnTo>
                    <a:pt x="2130" y="652"/>
                  </a:lnTo>
                  <a:lnTo>
                    <a:pt x="2130" y="655"/>
                  </a:lnTo>
                  <a:lnTo>
                    <a:pt x="2132" y="655"/>
                  </a:lnTo>
                  <a:lnTo>
                    <a:pt x="2132" y="657"/>
                  </a:lnTo>
                  <a:lnTo>
                    <a:pt x="2132" y="657"/>
                  </a:lnTo>
                  <a:lnTo>
                    <a:pt x="2132" y="659"/>
                  </a:lnTo>
                  <a:lnTo>
                    <a:pt x="2135" y="659"/>
                  </a:lnTo>
                  <a:lnTo>
                    <a:pt x="2135" y="659"/>
                  </a:lnTo>
                  <a:lnTo>
                    <a:pt x="2135" y="659"/>
                  </a:lnTo>
                  <a:lnTo>
                    <a:pt x="2135" y="662"/>
                  </a:lnTo>
                  <a:lnTo>
                    <a:pt x="2135" y="662"/>
                  </a:lnTo>
                  <a:lnTo>
                    <a:pt x="2135" y="662"/>
                  </a:lnTo>
                  <a:lnTo>
                    <a:pt x="2137" y="662"/>
                  </a:lnTo>
                  <a:lnTo>
                    <a:pt x="2137" y="664"/>
                  </a:lnTo>
                  <a:lnTo>
                    <a:pt x="2135" y="664"/>
                  </a:lnTo>
                  <a:lnTo>
                    <a:pt x="2135" y="664"/>
                  </a:lnTo>
                  <a:lnTo>
                    <a:pt x="2137" y="664"/>
                  </a:lnTo>
                  <a:lnTo>
                    <a:pt x="2137" y="664"/>
                  </a:lnTo>
                  <a:lnTo>
                    <a:pt x="2137" y="664"/>
                  </a:lnTo>
                  <a:lnTo>
                    <a:pt x="2137" y="666"/>
                  </a:lnTo>
                  <a:lnTo>
                    <a:pt x="2137" y="666"/>
                  </a:lnTo>
                  <a:lnTo>
                    <a:pt x="2137" y="669"/>
                  </a:lnTo>
                  <a:lnTo>
                    <a:pt x="2139" y="669"/>
                  </a:lnTo>
                  <a:lnTo>
                    <a:pt x="2139" y="671"/>
                  </a:lnTo>
                  <a:lnTo>
                    <a:pt x="2142" y="671"/>
                  </a:lnTo>
                  <a:lnTo>
                    <a:pt x="2142" y="673"/>
                  </a:lnTo>
                  <a:lnTo>
                    <a:pt x="2139" y="673"/>
                  </a:lnTo>
                  <a:lnTo>
                    <a:pt x="2139" y="678"/>
                  </a:lnTo>
                  <a:lnTo>
                    <a:pt x="2142" y="678"/>
                  </a:lnTo>
                  <a:lnTo>
                    <a:pt x="2142" y="678"/>
                  </a:lnTo>
                  <a:lnTo>
                    <a:pt x="2142" y="678"/>
                  </a:lnTo>
                  <a:lnTo>
                    <a:pt x="2142" y="681"/>
                  </a:lnTo>
                  <a:lnTo>
                    <a:pt x="2144" y="681"/>
                  </a:lnTo>
                  <a:lnTo>
                    <a:pt x="2144" y="681"/>
                  </a:lnTo>
                  <a:lnTo>
                    <a:pt x="2144" y="681"/>
                  </a:lnTo>
                  <a:lnTo>
                    <a:pt x="2144" y="683"/>
                  </a:lnTo>
                  <a:lnTo>
                    <a:pt x="2146" y="683"/>
                  </a:lnTo>
                  <a:lnTo>
                    <a:pt x="2146" y="683"/>
                  </a:lnTo>
                  <a:lnTo>
                    <a:pt x="2146" y="683"/>
                  </a:lnTo>
                  <a:lnTo>
                    <a:pt x="2146" y="685"/>
                  </a:lnTo>
                  <a:lnTo>
                    <a:pt x="2149" y="685"/>
                  </a:lnTo>
                  <a:lnTo>
                    <a:pt x="2149" y="688"/>
                  </a:lnTo>
                  <a:lnTo>
                    <a:pt x="2149" y="688"/>
                  </a:lnTo>
                  <a:lnTo>
                    <a:pt x="2149" y="690"/>
                  </a:lnTo>
                  <a:lnTo>
                    <a:pt x="2149" y="690"/>
                  </a:lnTo>
                  <a:lnTo>
                    <a:pt x="2149" y="690"/>
                  </a:lnTo>
                  <a:lnTo>
                    <a:pt x="2149" y="690"/>
                  </a:lnTo>
                  <a:lnTo>
                    <a:pt x="2149" y="692"/>
                  </a:lnTo>
                  <a:lnTo>
                    <a:pt x="2149" y="692"/>
                  </a:lnTo>
                  <a:lnTo>
                    <a:pt x="2149" y="692"/>
                  </a:lnTo>
                  <a:lnTo>
                    <a:pt x="2149" y="692"/>
                  </a:lnTo>
                  <a:lnTo>
                    <a:pt x="2149" y="692"/>
                  </a:lnTo>
                  <a:lnTo>
                    <a:pt x="2149" y="692"/>
                  </a:lnTo>
                  <a:lnTo>
                    <a:pt x="2149" y="695"/>
                  </a:lnTo>
                  <a:lnTo>
                    <a:pt x="2149" y="695"/>
                  </a:lnTo>
                  <a:lnTo>
                    <a:pt x="2149" y="697"/>
                  </a:lnTo>
                  <a:lnTo>
                    <a:pt x="2151" y="697"/>
                  </a:lnTo>
                  <a:lnTo>
                    <a:pt x="2151" y="697"/>
                  </a:lnTo>
                  <a:lnTo>
                    <a:pt x="2153" y="697"/>
                  </a:lnTo>
                  <a:lnTo>
                    <a:pt x="2153" y="702"/>
                  </a:lnTo>
                  <a:lnTo>
                    <a:pt x="2153" y="702"/>
                  </a:lnTo>
                  <a:lnTo>
                    <a:pt x="2153" y="702"/>
                  </a:lnTo>
                  <a:lnTo>
                    <a:pt x="2151" y="702"/>
                  </a:lnTo>
                  <a:lnTo>
                    <a:pt x="2151" y="704"/>
                  </a:lnTo>
                  <a:lnTo>
                    <a:pt x="2153" y="704"/>
                  </a:lnTo>
                  <a:lnTo>
                    <a:pt x="2153" y="709"/>
                  </a:lnTo>
                  <a:lnTo>
                    <a:pt x="2156" y="709"/>
                  </a:lnTo>
                  <a:lnTo>
                    <a:pt x="2156" y="711"/>
                  </a:lnTo>
                  <a:lnTo>
                    <a:pt x="2158" y="711"/>
                  </a:lnTo>
                  <a:lnTo>
                    <a:pt x="2158" y="714"/>
                  </a:lnTo>
                  <a:lnTo>
                    <a:pt x="2158" y="714"/>
                  </a:lnTo>
                  <a:lnTo>
                    <a:pt x="2158" y="714"/>
                  </a:lnTo>
                  <a:lnTo>
                    <a:pt x="2163" y="714"/>
                  </a:lnTo>
                  <a:lnTo>
                    <a:pt x="2163" y="716"/>
                  </a:lnTo>
                  <a:lnTo>
                    <a:pt x="2168" y="716"/>
                  </a:lnTo>
                  <a:lnTo>
                    <a:pt x="2168" y="716"/>
                  </a:lnTo>
                  <a:lnTo>
                    <a:pt x="2170" y="716"/>
                  </a:lnTo>
                  <a:lnTo>
                    <a:pt x="2170" y="716"/>
                  </a:lnTo>
                  <a:lnTo>
                    <a:pt x="2170" y="716"/>
                  </a:lnTo>
                  <a:lnTo>
                    <a:pt x="2170" y="714"/>
                  </a:lnTo>
                  <a:lnTo>
                    <a:pt x="2180" y="714"/>
                  </a:lnTo>
                  <a:lnTo>
                    <a:pt x="2180" y="716"/>
                  </a:lnTo>
                  <a:lnTo>
                    <a:pt x="2180" y="716"/>
                  </a:lnTo>
                  <a:lnTo>
                    <a:pt x="2180" y="719"/>
                  </a:lnTo>
                  <a:lnTo>
                    <a:pt x="2182" y="719"/>
                  </a:lnTo>
                  <a:lnTo>
                    <a:pt x="2182" y="716"/>
                  </a:lnTo>
                  <a:lnTo>
                    <a:pt x="2182" y="716"/>
                  </a:lnTo>
                  <a:lnTo>
                    <a:pt x="2182" y="719"/>
                  </a:lnTo>
                  <a:lnTo>
                    <a:pt x="2184" y="719"/>
                  </a:lnTo>
                  <a:lnTo>
                    <a:pt x="2184" y="719"/>
                  </a:lnTo>
                  <a:lnTo>
                    <a:pt x="2184" y="719"/>
                  </a:lnTo>
                  <a:lnTo>
                    <a:pt x="2184" y="721"/>
                  </a:lnTo>
                  <a:lnTo>
                    <a:pt x="2187" y="721"/>
                  </a:lnTo>
                  <a:lnTo>
                    <a:pt x="2187" y="721"/>
                  </a:lnTo>
                  <a:lnTo>
                    <a:pt x="2187" y="721"/>
                  </a:lnTo>
                  <a:lnTo>
                    <a:pt x="2187" y="721"/>
                  </a:lnTo>
                  <a:lnTo>
                    <a:pt x="2189" y="721"/>
                  </a:lnTo>
                  <a:lnTo>
                    <a:pt x="2189" y="719"/>
                  </a:lnTo>
                  <a:lnTo>
                    <a:pt x="2189" y="719"/>
                  </a:lnTo>
                  <a:lnTo>
                    <a:pt x="2189" y="721"/>
                  </a:lnTo>
                  <a:lnTo>
                    <a:pt x="2191" y="721"/>
                  </a:lnTo>
                  <a:lnTo>
                    <a:pt x="2191" y="719"/>
                  </a:lnTo>
                  <a:lnTo>
                    <a:pt x="2196" y="719"/>
                  </a:lnTo>
                  <a:lnTo>
                    <a:pt x="2196" y="723"/>
                  </a:lnTo>
                  <a:lnTo>
                    <a:pt x="2198" y="723"/>
                  </a:lnTo>
                  <a:lnTo>
                    <a:pt x="2198" y="723"/>
                  </a:lnTo>
                  <a:lnTo>
                    <a:pt x="2201" y="723"/>
                  </a:lnTo>
                  <a:lnTo>
                    <a:pt x="2201" y="726"/>
                  </a:lnTo>
                  <a:lnTo>
                    <a:pt x="2203" y="726"/>
                  </a:lnTo>
                  <a:lnTo>
                    <a:pt x="2203" y="726"/>
                  </a:lnTo>
                  <a:lnTo>
                    <a:pt x="2203" y="726"/>
                  </a:lnTo>
                  <a:lnTo>
                    <a:pt x="2203" y="728"/>
                  </a:lnTo>
                  <a:lnTo>
                    <a:pt x="2203" y="728"/>
                  </a:lnTo>
                  <a:lnTo>
                    <a:pt x="2203" y="728"/>
                  </a:lnTo>
                  <a:lnTo>
                    <a:pt x="2206" y="728"/>
                  </a:lnTo>
                  <a:lnTo>
                    <a:pt x="2206" y="730"/>
                  </a:lnTo>
                  <a:lnTo>
                    <a:pt x="2208" y="730"/>
                  </a:lnTo>
                  <a:lnTo>
                    <a:pt x="2208" y="730"/>
                  </a:lnTo>
                  <a:lnTo>
                    <a:pt x="2208" y="730"/>
                  </a:lnTo>
                  <a:lnTo>
                    <a:pt x="2208" y="733"/>
                  </a:lnTo>
                  <a:lnTo>
                    <a:pt x="2210" y="733"/>
                  </a:lnTo>
                  <a:lnTo>
                    <a:pt x="2210" y="733"/>
                  </a:lnTo>
                  <a:lnTo>
                    <a:pt x="2215" y="733"/>
                  </a:lnTo>
                  <a:lnTo>
                    <a:pt x="2215" y="733"/>
                  </a:lnTo>
                  <a:lnTo>
                    <a:pt x="2215" y="733"/>
                  </a:lnTo>
                  <a:lnTo>
                    <a:pt x="2215" y="733"/>
                  </a:lnTo>
                  <a:lnTo>
                    <a:pt x="2217" y="733"/>
                  </a:lnTo>
                  <a:lnTo>
                    <a:pt x="2217" y="733"/>
                  </a:lnTo>
                  <a:lnTo>
                    <a:pt x="2217" y="733"/>
                  </a:lnTo>
                  <a:lnTo>
                    <a:pt x="2217" y="733"/>
                  </a:lnTo>
                  <a:lnTo>
                    <a:pt x="2220" y="733"/>
                  </a:lnTo>
                  <a:lnTo>
                    <a:pt x="2220" y="733"/>
                  </a:lnTo>
                  <a:lnTo>
                    <a:pt x="2220" y="733"/>
                  </a:lnTo>
                  <a:lnTo>
                    <a:pt x="2220" y="735"/>
                  </a:lnTo>
                  <a:lnTo>
                    <a:pt x="2217" y="735"/>
                  </a:lnTo>
                  <a:lnTo>
                    <a:pt x="2217" y="737"/>
                  </a:lnTo>
                  <a:lnTo>
                    <a:pt x="2217" y="737"/>
                  </a:lnTo>
                  <a:lnTo>
                    <a:pt x="2217" y="740"/>
                  </a:lnTo>
                  <a:lnTo>
                    <a:pt x="2217" y="740"/>
                  </a:lnTo>
                  <a:lnTo>
                    <a:pt x="2217" y="742"/>
                  </a:lnTo>
                  <a:lnTo>
                    <a:pt x="2222" y="742"/>
                  </a:lnTo>
                  <a:lnTo>
                    <a:pt x="2222" y="745"/>
                  </a:lnTo>
                  <a:lnTo>
                    <a:pt x="2222" y="745"/>
                  </a:lnTo>
                  <a:lnTo>
                    <a:pt x="2222" y="747"/>
                  </a:lnTo>
                  <a:lnTo>
                    <a:pt x="2225" y="747"/>
                  </a:lnTo>
                  <a:lnTo>
                    <a:pt x="2225" y="747"/>
                  </a:lnTo>
                  <a:lnTo>
                    <a:pt x="2222" y="747"/>
                  </a:lnTo>
                  <a:lnTo>
                    <a:pt x="2222" y="749"/>
                  </a:lnTo>
                  <a:lnTo>
                    <a:pt x="2222" y="749"/>
                  </a:lnTo>
                  <a:lnTo>
                    <a:pt x="2222" y="752"/>
                  </a:lnTo>
                  <a:lnTo>
                    <a:pt x="2222" y="752"/>
                  </a:lnTo>
                  <a:lnTo>
                    <a:pt x="2222" y="752"/>
                  </a:lnTo>
                  <a:lnTo>
                    <a:pt x="2220" y="752"/>
                  </a:lnTo>
                  <a:lnTo>
                    <a:pt x="2220" y="754"/>
                  </a:lnTo>
                  <a:lnTo>
                    <a:pt x="2222" y="754"/>
                  </a:lnTo>
                  <a:lnTo>
                    <a:pt x="2222" y="754"/>
                  </a:lnTo>
                  <a:lnTo>
                    <a:pt x="2222" y="754"/>
                  </a:lnTo>
                  <a:lnTo>
                    <a:pt x="2222" y="756"/>
                  </a:lnTo>
                  <a:lnTo>
                    <a:pt x="2225" y="756"/>
                  </a:lnTo>
                  <a:lnTo>
                    <a:pt x="2225" y="756"/>
                  </a:lnTo>
                  <a:lnTo>
                    <a:pt x="2225" y="756"/>
                  </a:lnTo>
                  <a:lnTo>
                    <a:pt x="2225" y="759"/>
                  </a:lnTo>
                  <a:lnTo>
                    <a:pt x="2225" y="759"/>
                  </a:lnTo>
                  <a:lnTo>
                    <a:pt x="2225" y="759"/>
                  </a:lnTo>
                  <a:lnTo>
                    <a:pt x="2227" y="759"/>
                  </a:lnTo>
                  <a:lnTo>
                    <a:pt x="2227" y="761"/>
                  </a:lnTo>
                  <a:lnTo>
                    <a:pt x="2227" y="761"/>
                  </a:lnTo>
                  <a:lnTo>
                    <a:pt x="2227" y="764"/>
                  </a:lnTo>
                  <a:lnTo>
                    <a:pt x="2229" y="764"/>
                  </a:lnTo>
                  <a:lnTo>
                    <a:pt x="2229" y="761"/>
                  </a:lnTo>
                  <a:lnTo>
                    <a:pt x="2232" y="761"/>
                  </a:lnTo>
                  <a:lnTo>
                    <a:pt x="2232" y="761"/>
                  </a:lnTo>
                  <a:lnTo>
                    <a:pt x="2234" y="761"/>
                  </a:lnTo>
                  <a:lnTo>
                    <a:pt x="2234" y="761"/>
                  </a:lnTo>
                  <a:lnTo>
                    <a:pt x="2236" y="761"/>
                  </a:lnTo>
                  <a:lnTo>
                    <a:pt x="2236" y="761"/>
                  </a:lnTo>
                  <a:lnTo>
                    <a:pt x="2239" y="761"/>
                  </a:lnTo>
                  <a:lnTo>
                    <a:pt x="2239" y="761"/>
                  </a:lnTo>
                  <a:lnTo>
                    <a:pt x="2239" y="761"/>
                  </a:lnTo>
                  <a:lnTo>
                    <a:pt x="2239" y="764"/>
                  </a:lnTo>
                  <a:lnTo>
                    <a:pt x="2241" y="764"/>
                  </a:lnTo>
                  <a:lnTo>
                    <a:pt x="2241" y="761"/>
                  </a:lnTo>
                  <a:lnTo>
                    <a:pt x="2243" y="761"/>
                  </a:lnTo>
                  <a:lnTo>
                    <a:pt x="2243" y="764"/>
                  </a:lnTo>
                  <a:lnTo>
                    <a:pt x="2248" y="764"/>
                  </a:lnTo>
                  <a:lnTo>
                    <a:pt x="2248" y="761"/>
                  </a:lnTo>
                  <a:lnTo>
                    <a:pt x="2255" y="761"/>
                  </a:lnTo>
                  <a:lnTo>
                    <a:pt x="2255" y="761"/>
                  </a:lnTo>
                  <a:lnTo>
                    <a:pt x="2258" y="761"/>
                  </a:lnTo>
                  <a:lnTo>
                    <a:pt x="2258" y="761"/>
                  </a:lnTo>
                  <a:lnTo>
                    <a:pt x="2262" y="761"/>
                  </a:lnTo>
                  <a:lnTo>
                    <a:pt x="2262" y="761"/>
                  </a:lnTo>
                  <a:lnTo>
                    <a:pt x="2262" y="761"/>
                  </a:lnTo>
                  <a:lnTo>
                    <a:pt x="2262" y="759"/>
                  </a:lnTo>
                  <a:lnTo>
                    <a:pt x="2262" y="759"/>
                  </a:lnTo>
                  <a:lnTo>
                    <a:pt x="2262" y="756"/>
                  </a:lnTo>
                  <a:lnTo>
                    <a:pt x="2265" y="756"/>
                  </a:lnTo>
                  <a:lnTo>
                    <a:pt x="2265" y="756"/>
                  </a:lnTo>
                  <a:lnTo>
                    <a:pt x="2267" y="756"/>
                  </a:lnTo>
                  <a:lnTo>
                    <a:pt x="2267" y="754"/>
                  </a:lnTo>
                  <a:lnTo>
                    <a:pt x="2269" y="754"/>
                  </a:lnTo>
                  <a:lnTo>
                    <a:pt x="2269" y="754"/>
                  </a:lnTo>
                  <a:lnTo>
                    <a:pt x="2272" y="754"/>
                  </a:lnTo>
                  <a:lnTo>
                    <a:pt x="2272" y="752"/>
                  </a:lnTo>
                  <a:lnTo>
                    <a:pt x="2281" y="752"/>
                  </a:lnTo>
                  <a:lnTo>
                    <a:pt x="2281" y="752"/>
                  </a:lnTo>
                  <a:lnTo>
                    <a:pt x="2284" y="752"/>
                  </a:lnTo>
                  <a:lnTo>
                    <a:pt x="2284" y="752"/>
                  </a:lnTo>
                  <a:lnTo>
                    <a:pt x="2286" y="752"/>
                  </a:lnTo>
                  <a:lnTo>
                    <a:pt x="2286" y="749"/>
                  </a:lnTo>
                  <a:lnTo>
                    <a:pt x="2288" y="749"/>
                  </a:lnTo>
                  <a:lnTo>
                    <a:pt x="2288" y="752"/>
                  </a:lnTo>
                  <a:lnTo>
                    <a:pt x="2288" y="752"/>
                  </a:lnTo>
                  <a:lnTo>
                    <a:pt x="2288" y="749"/>
                  </a:lnTo>
                  <a:lnTo>
                    <a:pt x="2291" y="749"/>
                  </a:lnTo>
                  <a:lnTo>
                    <a:pt x="2291" y="747"/>
                  </a:lnTo>
                  <a:lnTo>
                    <a:pt x="2291" y="747"/>
                  </a:lnTo>
                  <a:lnTo>
                    <a:pt x="2291" y="747"/>
                  </a:lnTo>
                  <a:lnTo>
                    <a:pt x="2296" y="747"/>
                  </a:lnTo>
                  <a:lnTo>
                    <a:pt x="2296" y="745"/>
                  </a:lnTo>
                  <a:lnTo>
                    <a:pt x="2303" y="745"/>
                  </a:lnTo>
                  <a:lnTo>
                    <a:pt x="2303" y="747"/>
                  </a:lnTo>
                  <a:lnTo>
                    <a:pt x="2303" y="747"/>
                  </a:lnTo>
                  <a:lnTo>
                    <a:pt x="2303" y="745"/>
                  </a:lnTo>
                  <a:lnTo>
                    <a:pt x="2305" y="745"/>
                  </a:lnTo>
                  <a:lnTo>
                    <a:pt x="2305" y="747"/>
                  </a:lnTo>
                  <a:lnTo>
                    <a:pt x="2305" y="747"/>
                  </a:lnTo>
                  <a:lnTo>
                    <a:pt x="2305" y="747"/>
                  </a:lnTo>
                  <a:lnTo>
                    <a:pt x="2307" y="747"/>
                  </a:lnTo>
                  <a:lnTo>
                    <a:pt x="2307" y="749"/>
                  </a:lnTo>
                  <a:lnTo>
                    <a:pt x="2305" y="749"/>
                  </a:lnTo>
                  <a:lnTo>
                    <a:pt x="2305" y="752"/>
                  </a:lnTo>
                  <a:lnTo>
                    <a:pt x="2305" y="752"/>
                  </a:lnTo>
                  <a:lnTo>
                    <a:pt x="2305" y="752"/>
                  </a:lnTo>
                  <a:lnTo>
                    <a:pt x="2305" y="752"/>
                  </a:lnTo>
                  <a:lnTo>
                    <a:pt x="2305" y="754"/>
                  </a:lnTo>
                  <a:lnTo>
                    <a:pt x="2303" y="754"/>
                  </a:lnTo>
                  <a:lnTo>
                    <a:pt x="2303" y="756"/>
                  </a:lnTo>
                  <a:lnTo>
                    <a:pt x="2305" y="756"/>
                  </a:lnTo>
                  <a:lnTo>
                    <a:pt x="2305" y="756"/>
                  </a:lnTo>
                  <a:lnTo>
                    <a:pt x="2305" y="756"/>
                  </a:lnTo>
                  <a:lnTo>
                    <a:pt x="2305" y="759"/>
                  </a:lnTo>
                  <a:lnTo>
                    <a:pt x="2305" y="759"/>
                  </a:lnTo>
                  <a:lnTo>
                    <a:pt x="2305" y="759"/>
                  </a:lnTo>
                  <a:lnTo>
                    <a:pt x="2307" y="759"/>
                  </a:lnTo>
                  <a:lnTo>
                    <a:pt x="2307" y="761"/>
                  </a:lnTo>
                  <a:lnTo>
                    <a:pt x="2307" y="761"/>
                  </a:lnTo>
                  <a:lnTo>
                    <a:pt x="2307" y="764"/>
                  </a:lnTo>
                  <a:lnTo>
                    <a:pt x="2307" y="764"/>
                  </a:lnTo>
                  <a:lnTo>
                    <a:pt x="2307" y="764"/>
                  </a:lnTo>
                  <a:lnTo>
                    <a:pt x="2305" y="764"/>
                  </a:lnTo>
                  <a:lnTo>
                    <a:pt x="2305" y="766"/>
                  </a:lnTo>
                  <a:lnTo>
                    <a:pt x="2305" y="766"/>
                  </a:lnTo>
                  <a:lnTo>
                    <a:pt x="2305" y="766"/>
                  </a:lnTo>
                  <a:lnTo>
                    <a:pt x="2305" y="766"/>
                  </a:lnTo>
                  <a:lnTo>
                    <a:pt x="2305" y="768"/>
                  </a:lnTo>
                  <a:lnTo>
                    <a:pt x="2303" y="768"/>
                  </a:lnTo>
                  <a:lnTo>
                    <a:pt x="2303" y="768"/>
                  </a:lnTo>
                  <a:lnTo>
                    <a:pt x="2300" y="768"/>
                  </a:lnTo>
                  <a:lnTo>
                    <a:pt x="2300" y="771"/>
                  </a:lnTo>
                  <a:lnTo>
                    <a:pt x="2300" y="771"/>
                  </a:lnTo>
                  <a:lnTo>
                    <a:pt x="2300" y="768"/>
                  </a:lnTo>
                  <a:lnTo>
                    <a:pt x="2298" y="768"/>
                  </a:lnTo>
                  <a:lnTo>
                    <a:pt x="2298" y="771"/>
                  </a:lnTo>
                  <a:lnTo>
                    <a:pt x="2298" y="771"/>
                  </a:lnTo>
                  <a:lnTo>
                    <a:pt x="2298" y="771"/>
                  </a:lnTo>
                  <a:lnTo>
                    <a:pt x="2296" y="771"/>
                  </a:lnTo>
                  <a:lnTo>
                    <a:pt x="2296" y="775"/>
                  </a:lnTo>
                  <a:lnTo>
                    <a:pt x="2296" y="775"/>
                  </a:lnTo>
                  <a:lnTo>
                    <a:pt x="2296" y="778"/>
                  </a:lnTo>
                  <a:lnTo>
                    <a:pt x="2296" y="778"/>
                  </a:lnTo>
                  <a:lnTo>
                    <a:pt x="2296" y="780"/>
                  </a:lnTo>
                  <a:lnTo>
                    <a:pt x="2293" y="780"/>
                  </a:lnTo>
                  <a:lnTo>
                    <a:pt x="2293" y="782"/>
                  </a:lnTo>
                  <a:lnTo>
                    <a:pt x="2293" y="782"/>
                  </a:lnTo>
                  <a:lnTo>
                    <a:pt x="2293" y="790"/>
                  </a:lnTo>
                  <a:lnTo>
                    <a:pt x="2291" y="790"/>
                  </a:lnTo>
                  <a:lnTo>
                    <a:pt x="2291" y="790"/>
                  </a:lnTo>
                  <a:lnTo>
                    <a:pt x="2291" y="790"/>
                  </a:lnTo>
                  <a:lnTo>
                    <a:pt x="2291" y="792"/>
                  </a:lnTo>
                  <a:lnTo>
                    <a:pt x="2291" y="792"/>
                  </a:lnTo>
                  <a:lnTo>
                    <a:pt x="2291" y="792"/>
                  </a:lnTo>
                  <a:lnTo>
                    <a:pt x="2288" y="792"/>
                  </a:lnTo>
                  <a:lnTo>
                    <a:pt x="2288" y="794"/>
                  </a:lnTo>
                  <a:lnTo>
                    <a:pt x="2291" y="794"/>
                  </a:lnTo>
                  <a:lnTo>
                    <a:pt x="2291" y="794"/>
                  </a:lnTo>
                  <a:lnTo>
                    <a:pt x="2291" y="794"/>
                  </a:lnTo>
                  <a:lnTo>
                    <a:pt x="2291" y="797"/>
                  </a:lnTo>
                  <a:lnTo>
                    <a:pt x="2288" y="797"/>
                  </a:lnTo>
                  <a:lnTo>
                    <a:pt x="2288" y="797"/>
                  </a:lnTo>
                  <a:lnTo>
                    <a:pt x="2291" y="797"/>
                  </a:lnTo>
                  <a:lnTo>
                    <a:pt x="2291" y="799"/>
                  </a:lnTo>
                  <a:lnTo>
                    <a:pt x="2288" y="799"/>
                  </a:lnTo>
                  <a:lnTo>
                    <a:pt x="2288" y="801"/>
                  </a:lnTo>
                  <a:lnTo>
                    <a:pt x="2288" y="801"/>
                  </a:lnTo>
                  <a:lnTo>
                    <a:pt x="2288" y="801"/>
                  </a:lnTo>
                  <a:lnTo>
                    <a:pt x="2286" y="801"/>
                  </a:lnTo>
                  <a:lnTo>
                    <a:pt x="2286" y="804"/>
                  </a:lnTo>
                  <a:lnTo>
                    <a:pt x="2286" y="804"/>
                  </a:lnTo>
                  <a:lnTo>
                    <a:pt x="2286" y="804"/>
                  </a:lnTo>
                  <a:lnTo>
                    <a:pt x="2286" y="804"/>
                  </a:lnTo>
                  <a:lnTo>
                    <a:pt x="2286" y="806"/>
                  </a:lnTo>
                  <a:lnTo>
                    <a:pt x="2284" y="806"/>
                  </a:lnTo>
                  <a:lnTo>
                    <a:pt x="2284" y="806"/>
                  </a:lnTo>
                  <a:lnTo>
                    <a:pt x="2284" y="806"/>
                  </a:lnTo>
                  <a:lnTo>
                    <a:pt x="2284" y="809"/>
                  </a:lnTo>
                  <a:lnTo>
                    <a:pt x="2284" y="809"/>
                  </a:lnTo>
                  <a:lnTo>
                    <a:pt x="2284" y="809"/>
                  </a:lnTo>
                  <a:lnTo>
                    <a:pt x="2281" y="809"/>
                  </a:lnTo>
                  <a:lnTo>
                    <a:pt x="2281" y="811"/>
                  </a:lnTo>
                  <a:lnTo>
                    <a:pt x="2281" y="811"/>
                  </a:lnTo>
                  <a:lnTo>
                    <a:pt x="2281" y="816"/>
                  </a:lnTo>
                  <a:lnTo>
                    <a:pt x="2279" y="816"/>
                  </a:lnTo>
                  <a:lnTo>
                    <a:pt x="2279" y="816"/>
                  </a:lnTo>
                  <a:lnTo>
                    <a:pt x="2279" y="816"/>
                  </a:lnTo>
                  <a:lnTo>
                    <a:pt x="2279" y="818"/>
                  </a:lnTo>
                  <a:lnTo>
                    <a:pt x="2277" y="818"/>
                  </a:lnTo>
                  <a:lnTo>
                    <a:pt x="2277" y="818"/>
                  </a:lnTo>
                  <a:lnTo>
                    <a:pt x="2274" y="818"/>
                  </a:lnTo>
                  <a:lnTo>
                    <a:pt x="2274" y="820"/>
                  </a:lnTo>
                  <a:lnTo>
                    <a:pt x="2274" y="820"/>
                  </a:lnTo>
                  <a:lnTo>
                    <a:pt x="2274" y="823"/>
                  </a:lnTo>
                  <a:lnTo>
                    <a:pt x="2272" y="823"/>
                  </a:lnTo>
                  <a:lnTo>
                    <a:pt x="2272" y="825"/>
                  </a:lnTo>
                  <a:lnTo>
                    <a:pt x="2274" y="825"/>
                  </a:lnTo>
                  <a:lnTo>
                    <a:pt x="2274" y="828"/>
                  </a:lnTo>
                  <a:lnTo>
                    <a:pt x="2272" y="828"/>
                  </a:lnTo>
                  <a:lnTo>
                    <a:pt x="2272" y="830"/>
                  </a:lnTo>
                  <a:lnTo>
                    <a:pt x="2272" y="830"/>
                  </a:lnTo>
                  <a:lnTo>
                    <a:pt x="2272" y="830"/>
                  </a:lnTo>
                  <a:lnTo>
                    <a:pt x="2267" y="830"/>
                  </a:lnTo>
                  <a:lnTo>
                    <a:pt x="2267" y="828"/>
                  </a:lnTo>
                  <a:lnTo>
                    <a:pt x="2265" y="828"/>
                  </a:lnTo>
                  <a:lnTo>
                    <a:pt x="2265" y="828"/>
                  </a:lnTo>
                  <a:lnTo>
                    <a:pt x="2265" y="828"/>
                  </a:lnTo>
                  <a:lnTo>
                    <a:pt x="2265" y="825"/>
                  </a:lnTo>
                  <a:lnTo>
                    <a:pt x="2265" y="825"/>
                  </a:lnTo>
                  <a:lnTo>
                    <a:pt x="2265" y="825"/>
                  </a:lnTo>
                  <a:lnTo>
                    <a:pt x="2262" y="825"/>
                  </a:lnTo>
                  <a:lnTo>
                    <a:pt x="2262" y="823"/>
                  </a:lnTo>
                  <a:lnTo>
                    <a:pt x="2258" y="823"/>
                  </a:lnTo>
                  <a:lnTo>
                    <a:pt x="2258" y="823"/>
                  </a:lnTo>
                  <a:lnTo>
                    <a:pt x="2253" y="823"/>
                  </a:lnTo>
                  <a:lnTo>
                    <a:pt x="2253" y="823"/>
                  </a:lnTo>
                  <a:lnTo>
                    <a:pt x="2251" y="823"/>
                  </a:lnTo>
                  <a:lnTo>
                    <a:pt x="2251" y="825"/>
                  </a:lnTo>
                  <a:lnTo>
                    <a:pt x="2251" y="825"/>
                  </a:lnTo>
                  <a:lnTo>
                    <a:pt x="2251" y="825"/>
                  </a:lnTo>
                  <a:lnTo>
                    <a:pt x="2248" y="825"/>
                  </a:lnTo>
                  <a:lnTo>
                    <a:pt x="2248" y="825"/>
                  </a:lnTo>
                  <a:lnTo>
                    <a:pt x="2248" y="825"/>
                  </a:lnTo>
                  <a:lnTo>
                    <a:pt x="2248" y="823"/>
                  </a:lnTo>
                  <a:lnTo>
                    <a:pt x="2248" y="823"/>
                  </a:lnTo>
                  <a:lnTo>
                    <a:pt x="2248" y="823"/>
                  </a:lnTo>
                  <a:lnTo>
                    <a:pt x="2246" y="823"/>
                  </a:lnTo>
                  <a:lnTo>
                    <a:pt x="2246" y="823"/>
                  </a:lnTo>
                  <a:lnTo>
                    <a:pt x="2243" y="823"/>
                  </a:lnTo>
                  <a:lnTo>
                    <a:pt x="2243" y="825"/>
                  </a:lnTo>
                  <a:lnTo>
                    <a:pt x="2241" y="825"/>
                  </a:lnTo>
                  <a:lnTo>
                    <a:pt x="2241" y="830"/>
                  </a:lnTo>
                  <a:lnTo>
                    <a:pt x="2241" y="830"/>
                  </a:lnTo>
                  <a:lnTo>
                    <a:pt x="2241" y="830"/>
                  </a:lnTo>
                  <a:lnTo>
                    <a:pt x="2239" y="830"/>
                  </a:lnTo>
                  <a:lnTo>
                    <a:pt x="2239" y="830"/>
                  </a:lnTo>
                  <a:lnTo>
                    <a:pt x="2239" y="830"/>
                  </a:lnTo>
                  <a:lnTo>
                    <a:pt x="2239" y="832"/>
                  </a:lnTo>
                  <a:lnTo>
                    <a:pt x="2236" y="832"/>
                  </a:lnTo>
                  <a:lnTo>
                    <a:pt x="2236" y="830"/>
                  </a:lnTo>
                  <a:lnTo>
                    <a:pt x="2234" y="830"/>
                  </a:lnTo>
                  <a:lnTo>
                    <a:pt x="2234" y="832"/>
                  </a:lnTo>
                  <a:lnTo>
                    <a:pt x="2234" y="832"/>
                  </a:lnTo>
                  <a:lnTo>
                    <a:pt x="2234" y="832"/>
                  </a:lnTo>
                  <a:lnTo>
                    <a:pt x="2229" y="832"/>
                  </a:lnTo>
                  <a:lnTo>
                    <a:pt x="2229" y="835"/>
                  </a:lnTo>
                  <a:lnTo>
                    <a:pt x="2227" y="835"/>
                  </a:lnTo>
                  <a:lnTo>
                    <a:pt x="2227" y="835"/>
                  </a:lnTo>
                  <a:lnTo>
                    <a:pt x="2227" y="835"/>
                  </a:lnTo>
                  <a:lnTo>
                    <a:pt x="2227" y="837"/>
                  </a:lnTo>
                  <a:lnTo>
                    <a:pt x="2229" y="837"/>
                  </a:lnTo>
                  <a:lnTo>
                    <a:pt x="2229" y="837"/>
                  </a:lnTo>
                  <a:lnTo>
                    <a:pt x="2229" y="837"/>
                  </a:lnTo>
                  <a:lnTo>
                    <a:pt x="2229" y="839"/>
                  </a:lnTo>
                  <a:lnTo>
                    <a:pt x="2229" y="839"/>
                  </a:lnTo>
                  <a:lnTo>
                    <a:pt x="2229" y="842"/>
                  </a:lnTo>
                  <a:lnTo>
                    <a:pt x="2232" y="842"/>
                  </a:lnTo>
                  <a:lnTo>
                    <a:pt x="2232" y="846"/>
                  </a:lnTo>
                  <a:lnTo>
                    <a:pt x="2232" y="846"/>
                  </a:lnTo>
                  <a:lnTo>
                    <a:pt x="2232" y="849"/>
                  </a:lnTo>
                  <a:lnTo>
                    <a:pt x="2232" y="849"/>
                  </a:lnTo>
                  <a:lnTo>
                    <a:pt x="2232" y="851"/>
                  </a:lnTo>
                  <a:lnTo>
                    <a:pt x="2234" y="851"/>
                  </a:lnTo>
                  <a:lnTo>
                    <a:pt x="2234" y="856"/>
                  </a:lnTo>
                  <a:lnTo>
                    <a:pt x="2232" y="856"/>
                  </a:lnTo>
                  <a:lnTo>
                    <a:pt x="2232" y="861"/>
                  </a:lnTo>
                  <a:lnTo>
                    <a:pt x="2232" y="861"/>
                  </a:lnTo>
                  <a:lnTo>
                    <a:pt x="2232" y="870"/>
                  </a:lnTo>
                  <a:lnTo>
                    <a:pt x="2234" y="870"/>
                  </a:lnTo>
                  <a:lnTo>
                    <a:pt x="2234" y="873"/>
                  </a:lnTo>
                  <a:lnTo>
                    <a:pt x="2232" y="873"/>
                  </a:lnTo>
                  <a:lnTo>
                    <a:pt x="2232" y="875"/>
                  </a:lnTo>
                  <a:lnTo>
                    <a:pt x="2232" y="875"/>
                  </a:lnTo>
                  <a:lnTo>
                    <a:pt x="2232" y="880"/>
                  </a:lnTo>
                  <a:lnTo>
                    <a:pt x="2232" y="880"/>
                  </a:lnTo>
                  <a:lnTo>
                    <a:pt x="2232" y="880"/>
                  </a:lnTo>
                  <a:lnTo>
                    <a:pt x="2229" y="880"/>
                  </a:lnTo>
                  <a:lnTo>
                    <a:pt x="2229" y="880"/>
                  </a:lnTo>
                  <a:lnTo>
                    <a:pt x="2229" y="880"/>
                  </a:lnTo>
                  <a:lnTo>
                    <a:pt x="2229" y="882"/>
                  </a:lnTo>
                  <a:lnTo>
                    <a:pt x="2229" y="882"/>
                  </a:lnTo>
                  <a:lnTo>
                    <a:pt x="2229" y="884"/>
                  </a:lnTo>
                  <a:lnTo>
                    <a:pt x="2227" y="884"/>
                  </a:lnTo>
                  <a:lnTo>
                    <a:pt x="2227" y="884"/>
                  </a:lnTo>
                  <a:lnTo>
                    <a:pt x="2222" y="884"/>
                  </a:lnTo>
                  <a:lnTo>
                    <a:pt x="2222" y="887"/>
                  </a:lnTo>
                  <a:lnTo>
                    <a:pt x="2217" y="887"/>
                  </a:lnTo>
                  <a:lnTo>
                    <a:pt x="2217" y="887"/>
                  </a:lnTo>
                  <a:lnTo>
                    <a:pt x="2217" y="887"/>
                  </a:lnTo>
                  <a:lnTo>
                    <a:pt x="2217" y="889"/>
                  </a:lnTo>
                  <a:lnTo>
                    <a:pt x="2215" y="889"/>
                  </a:lnTo>
                  <a:lnTo>
                    <a:pt x="2215" y="889"/>
                  </a:lnTo>
                  <a:lnTo>
                    <a:pt x="2215" y="889"/>
                  </a:lnTo>
                  <a:lnTo>
                    <a:pt x="2215" y="892"/>
                  </a:lnTo>
                  <a:lnTo>
                    <a:pt x="2217" y="892"/>
                  </a:lnTo>
                  <a:lnTo>
                    <a:pt x="2217" y="889"/>
                  </a:lnTo>
                  <a:lnTo>
                    <a:pt x="2217" y="889"/>
                  </a:lnTo>
                  <a:lnTo>
                    <a:pt x="2217" y="892"/>
                  </a:lnTo>
                  <a:lnTo>
                    <a:pt x="2217" y="892"/>
                  </a:lnTo>
                  <a:lnTo>
                    <a:pt x="2217" y="892"/>
                  </a:lnTo>
                  <a:lnTo>
                    <a:pt x="2220" y="892"/>
                  </a:lnTo>
                  <a:lnTo>
                    <a:pt x="2220" y="894"/>
                  </a:lnTo>
                  <a:lnTo>
                    <a:pt x="2217" y="894"/>
                  </a:lnTo>
                  <a:lnTo>
                    <a:pt x="2217" y="896"/>
                  </a:lnTo>
                  <a:lnTo>
                    <a:pt x="2220" y="896"/>
                  </a:lnTo>
                  <a:lnTo>
                    <a:pt x="2220" y="896"/>
                  </a:lnTo>
                  <a:lnTo>
                    <a:pt x="2220" y="896"/>
                  </a:lnTo>
                  <a:lnTo>
                    <a:pt x="2220" y="901"/>
                  </a:lnTo>
                  <a:lnTo>
                    <a:pt x="2222" y="901"/>
                  </a:lnTo>
                  <a:lnTo>
                    <a:pt x="2222" y="901"/>
                  </a:lnTo>
                  <a:lnTo>
                    <a:pt x="2222" y="901"/>
                  </a:lnTo>
                  <a:lnTo>
                    <a:pt x="2222" y="899"/>
                  </a:lnTo>
                  <a:lnTo>
                    <a:pt x="2222" y="899"/>
                  </a:lnTo>
                  <a:lnTo>
                    <a:pt x="2222" y="896"/>
                  </a:lnTo>
                  <a:lnTo>
                    <a:pt x="2225" y="896"/>
                  </a:lnTo>
                  <a:lnTo>
                    <a:pt x="2225" y="896"/>
                  </a:lnTo>
                  <a:lnTo>
                    <a:pt x="2227" y="896"/>
                  </a:lnTo>
                  <a:lnTo>
                    <a:pt x="2227" y="894"/>
                  </a:lnTo>
                  <a:lnTo>
                    <a:pt x="2225" y="894"/>
                  </a:lnTo>
                  <a:lnTo>
                    <a:pt x="2225" y="892"/>
                  </a:lnTo>
                  <a:lnTo>
                    <a:pt x="2227" y="892"/>
                  </a:lnTo>
                  <a:lnTo>
                    <a:pt x="2227" y="892"/>
                  </a:lnTo>
                  <a:lnTo>
                    <a:pt x="2229" y="892"/>
                  </a:lnTo>
                  <a:lnTo>
                    <a:pt x="2229" y="892"/>
                  </a:lnTo>
                  <a:lnTo>
                    <a:pt x="2229" y="892"/>
                  </a:lnTo>
                  <a:lnTo>
                    <a:pt x="2229" y="894"/>
                  </a:lnTo>
                  <a:lnTo>
                    <a:pt x="2232" y="894"/>
                  </a:lnTo>
                  <a:lnTo>
                    <a:pt x="2232" y="892"/>
                  </a:lnTo>
                  <a:lnTo>
                    <a:pt x="2234" y="892"/>
                  </a:lnTo>
                  <a:lnTo>
                    <a:pt x="2234" y="889"/>
                  </a:lnTo>
                  <a:lnTo>
                    <a:pt x="2236" y="889"/>
                  </a:lnTo>
                  <a:lnTo>
                    <a:pt x="2236" y="887"/>
                  </a:lnTo>
                  <a:lnTo>
                    <a:pt x="2236" y="887"/>
                  </a:lnTo>
                  <a:lnTo>
                    <a:pt x="2236" y="887"/>
                  </a:lnTo>
                  <a:lnTo>
                    <a:pt x="2239" y="887"/>
                  </a:lnTo>
                  <a:lnTo>
                    <a:pt x="2239" y="884"/>
                  </a:lnTo>
                  <a:lnTo>
                    <a:pt x="2239" y="884"/>
                  </a:lnTo>
                  <a:lnTo>
                    <a:pt x="2239" y="882"/>
                  </a:lnTo>
                  <a:lnTo>
                    <a:pt x="2241" y="882"/>
                  </a:lnTo>
                  <a:lnTo>
                    <a:pt x="2241" y="880"/>
                  </a:lnTo>
                  <a:lnTo>
                    <a:pt x="2241" y="880"/>
                  </a:lnTo>
                  <a:lnTo>
                    <a:pt x="2241" y="880"/>
                  </a:lnTo>
                  <a:lnTo>
                    <a:pt x="2243" y="880"/>
                  </a:lnTo>
                  <a:lnTo>
                    <a:pt x="2243" y="880"/>
                  </a:lnTo>
                  <a:lnTo>
                    <a:pt x="2243" y="880"/>
                  </a:lnTo>
                  <a:lnTo>
                    <a:pt x="2243" y="877"/>
                  </a:lnTo>
                  <a:lnTo>
                    <a:pt x="2243" y="877"/>
                  </a:lnTo>
                  <a:lnTo>
                    <a:pt x="2243" y="875"/>
                  </a:lnTo>
                  <a:lnTo>
                    <a:pt x="2246" y="875"/>
                  </a:lnTo>
                  <a:lnTo>
                    <a:pt x="2246" y="875"/>
                  </a:lnTo>
                  <a:lnTo>
                    <a:pt x="2248" y="875"/>
                  </a:lnTo>
                  <a:lnTo>
                    <a:pt x="2248" y="875"/>
                  </a:lnTo>
                  <a:lnTo>
                    <a:pt x="2248" y="875"/>
                  </a:lnTo>
                  <a:lnTo>
                    <a:pt x="2248" y="877"/>
                  </a:lnTo>
                  <a:lnTo>
                    <a:pt x="2246" y="877"/>
                  </a:lnTo>
                  <a:lnTo>
                    <a:pt x="2246" y="880"/>
                  </a:lnTo>
                  <a:lnTo>
                    <a:pt x="2246" y="880"/>
                  </a:lnTo>
                  <a:lnTo>
                    <a:pt x="2246" y="880"/>
                  </a:lnTo>
                  <a:lnTo>
                    <a:pt x="2243" y="880"/>
                  </a:lnTo>
                  <a:lnTo>
                    <a:pt x="2243" y="882"/>
                  </a:lnTo>
                  <a:lnTo>
                    <a:pt x="2243" y="882"/>
                  </a:lnTo>
                  <a:lnTo>
                    <a:pt x="2243" y="884"/>
                  </a:lnTo>
                  <a:lnTo>
                    <a:pt x="2241" y="884"/>
                  </a:lnTo>
                  <a:lnTo>
                    <a:pt x="2241" y="887"/>
                  </a:lnTo>
                  <a:lnTo>
                    <a:pt x="2243" y="887"/>
                  </a:lnTo>
                  <a:lnTo>
                    <a:pt x="2243" y="884"/>
                  </a:lnTo>
                  <a:lnTo>
                    <a:pt x="2243" y="884"/>
                  </a:lnTo>
                  <a:lnTo>
                    <a:pt x="2243" y="884"/>
                  </a:lnTo>
                  <a:lnTo>
                    <a:pt x="2248" y="884"/>
                  </a:lnTo>
                  <a:lnTo>
                    <a:pt x="2248" y="882"/>
                  </a:lnTo>
                  <a:lnTo>
                    <a:pt x="2248" y="882"/>
                  </a:lnTo>
                  <a:lnTo>
                    <a:pt x="2248" y="880"/>
                  </a:lnTo>
                  <a:lnTo>
                    <a:pt x="2248" y="880"/>
                  </a:lnTo>
                  <a:lnTo>
                    <a:pt x="2248" y="880"/>
                  </a:lnTo>
                  <a:lnTo>
                    <a:pt x="2251" y="880"/>
                  </a:lnTo>
                  <a:lnTo>
                    <a:pt x="2251" y="880"/>
                  </a:lnTo>
                  <a:lnTo>
                    <a:pt x="2251" y="880"/>
                  </a:lnTo>
                  <a:lnTo>
                    <a:pt x="2251" y="877"/>
                  </a:lnTo>
                  <a:lnTo>
                    <a:pt x="2253" y="877"/>
                  </a:lnTo>
                  <a:lnTo>
                    <a:pt x="2253" y="877"/>
                  </a:lnTo>
                  <a:lnTo>
                    <a:pt x="2255" y="877"/>
                  </a:lnTo>
                  <a:lnTo>
                    <a:pt x="2255" y="880"/>
                  </a:lnTo>
                  <a:lnTo>
                    <a:pt x="2255" y="880"/>
                  </a:lnTo>
                  <a:lnTo>
                    <a:pt x="2255" y="880"/>
                  </a:lnTo>
                  <a:lnTo>
                    <a:pt x="2255" y="880"/>
                  </a:lnTo>
                  <a:lnTo>
                    <a:pt x="2255" y="887"/>
                  </a:lnTo>
                  <a:lnTo>
                    <a:pt x="2258" y="887"/>
                  </a:lnTo>
                  <a:lnTo>
                    <a:pt x="2258" y="887"/>
                  </a:lnTo>
                  <a:lnTo>
                    <a:pt x="2258" y="887"/>
                  </a:lnTo>
                  <a:lnTo>
                    <a:pt x="2258" y="889"/>
                  </a:lnTo>
                  <a:lnTo>
                    <a:pt x="2260" y="889"/>
                  </a:lnTo>
                  <a:lnTo>
                    <a:pt x="2260" y="887"/>
                  </a:lnTo>
                  <a:lnTo>
                    <a:pt x="2265" y="887"/>
                  </a:lnTo>
                  <a:lnTo>
                    <a:pt x="2265" y="887"/>
                  </a:lnTo>
                  <a:lnTo>
                    <a:pt x="2265" y="887"/>
                  </a:lnTo>
                  <a:lnTo>
                    <a:pt x="2265" y="889"/>
                  </a:lnTo>
                  <a:lnTo>
                    <a:pt x="2269" y="889"/>
                  </a:lnTo>
                  <a:lnTo>
                    <a:pt x="2269" y="889"/>
                  </a:lnTo>
                  <a:lnTo>
                    <a:pt x="2269" y="889"/>
                  </a:lnTo>
                  <a:lnTo>
                    <a:pt x="2269" y="887"/>
                  </a:lnTo>
                  <a:lnTo>
                    <a:pt x="2269" y="887"/>
                  </a:lnTo>
                  <a:lnTo>
                    <a:pt x="2269" y="892"/>
                  </a:lnTo>
                  <a:lnTo>
                    <a:pt x="2274" y="892"/>
                  </a:lnTo>
                  <a:lnTo>
                    <a:pt x="2274" y="889"/>
                  </a:lnTo>
                  <a:lnTo>
                    <a:pt x="2277" y="889"/>
                  </a:lnTo>
                  <a:lnTo>
                    <a:pt x="2277" y="889"/>
                  </a:lnTo>
                  <a:lnTo>
                    <a:pt x="2281" y="889"/>
                  </a:lnTo>
                  <a:lnTo>
                    <a:pt x="2281" y="887"/>
                  </a:lnTo>
                  <a:lnTo>
                    <a:pt x="2284" y="887"/>
                  </a:lnTo>
                  <a:lnTo>
                    <a:pt x="2284" y="887"/>
                  </a:lnTo>
                  <a:lnTo>
                    <a:pt x="2284" y="887"/>
                  </a:lnTo>
                  <a:lnTo>
                    <a:pt x="2284" y="887"/>
                  </a:lnTo>
                  <a:lnTo>
                    <a:pt x="2286" y="887"/>
                  </a:lnTo>
                  <a:lnTo>
                    <a:pt x="2286" y="887"/>
                  </a:lnTo>
                  <a:lnTo>
                    <a:pt x="2288" y="887"/>
                  </a:lnTo>
                  <a:lnTo>
                    <a:pt x="2288" y="884"/>
                  </a:lnTo>
                  <a:lnTo>
                    <a:pt x="2288" y="884"/>
                  </a:lnTo>
                  <a:lnTo>
                    <a:pt x="2288" y="887"/>
                  </a:lnTo>
                  <a:lnTo>
                    <a:pt x="2291" y="887"/>
                  </a:lnTo>
                  <a:lnTo>
                    <a:pt x="2291" y="884"/>
                  </a:lnTo>
                  <a:lnTo>
                    <a:pt x="2291" y="884"/>
                  </a:lnTo>
                  <a:lnTo>
                    <a:pt x="2291" y="884"/>
                  </a:lnTo>
                  <a:lnTo>
                    <a:pt x="2293" y="884"/>
                  </a:lnTo>
                  <a:lnTo>
                    <a:pt x="2293" y="882"/>
                  </a:lnTo>
                  <a:lnTo>
                    <a:pt x="2296" y="882"/>
                  </a:lnTo>
                  <a:lnTo>
                    <a:pt x="2296" y="882"/>
                  </a:lnTo>
                  <a:lnTo>
                    <a:pt x="2296" y="882"/>
                  </a:lnTo>
                  <a:lnTo>
                    <a:pt x="2296" y="880"/>
                  </a:lnTo>
                  <a:lnTo>
                    <a:pt x="2298" y="880"/>
                  </a:lnTo>
                  <a:lnTo>
                    <a:pt x="2298" y="880"/>
                  </a:lnTo>
                  <a:lnTo>
                    <a:pt x="2300" y="880"/>
                  </a:lnTo>
                  <a:lnTo>
                    <a:pt x="2300" y="880"/>
                  </a:lnTo>
                  <a:lnTo>
                    <a:pt x="2303" y="880"/>
                  </a:lnTo>
                  <a:lnTo>
                    <a:pt x="2303" y="877"/>
                  </a:lnTo>
                  <a:lnTo>
                    <a:pt x="2303" y="877"/>
                  </a:lnTo>
                  <a:lnTo>
                    <a:pt x="2303" y="877"/>
                  </a:lnTo>
                  <a:lnTo>
                    <a:pt x="2305" y="877"/>
                  </a:lnTo>
                  <a:lnTo>
                    <a:pt x="2305" y="875"/>
                  </a:lnTo>
                  <a:lnTo>
                    <a:pt x="2307" y="875"/>
                  </a:lnTo>
                  <a:lnTo>
                    <a:pt x="2307" y="875"/>
                  </a:lnTo>
                  <a:lnTo>
                    <a:pt x="2310" y="875"/>
                  </a:lnTo>
                  <a:lnTo>
                    <a:pt x="2310" y="873"/>
                  </a:lnTo>
                  <a:lnTo>
                    <a:pt x="2310" y="873"/>
                  </a:lnTo>
                  <a:lnTo>
                    <a:pt x="2310" y="873"/>
                  </a:lnTo>
                  <a:lnTo>
                    <a:pt x="2312" y="873"/>
                  </a:lnTo>
                  <a:lnTo>
                    <a:pt x="2312" y="870"/>
                  </a:lnTo>
                  <a:lnTo>
                    <a:pt x="2314" y="870"/>
                  </a:lnTo>
                  <a:lnTo>
                    <a:pt x="2314" y="870"/>
                  </a:lnTo>
                  <a:lnTo>
                    <a:pt x="2317" y="870"/>
                  </a:lnTo>
                  <a:lnTo>
                    <a:pt x="2317" y="868"/>
                  </a:lnTo>
                  <a:lnTo>
                    <a:pt x="2317" y="868"/>
                  </a:lnTo>
                  <a:lnTo>
                    <a:pt x="2317" y="865"/>
                  </a:lnTo>
                  <a:lnTo>
                    <a:pt x="2319" y="865"/>
                  </a:lnTo>
                  <a:lnTo>
                    <a:pt x="2319" y="865"/>
                  </a:lnTo>
                  <a:lnTo>
                    <a:pt x="2322" y="865"/>
                  </a:lnTo>
                  <a:lnTo>
                    <a:pt x="2322" y="863"/>
                  </a:lnTo>
                  <a:lnTo>
                    <a:pt x="2322" y="863"/>
                  </a:lnTo>
                  <a:lnTo>
                    <a:pt x="2322" y="863"/>
                  </a:lnTo>
                  <a:lnTo>
                    <a:pt x="2324" y="863"/>
                  </a:lnTo>
                  <a:lnTo>
                    <a:pt x="2324" y="861"/>
                  </a:lnTo>
                  <a:lnTo>
                    <a:pt x="2324" y="861"/>
                  </a:lnTo>
                  <a:lnTo>
                    <a:pt x="2324" y="861"/>
                  </a:lnTo>
                  <a:lnTo>
                    <a:pt x="2324" y="861"/>
                  </a:lnTo>
                  <a:lnTo>
                    <a:pt x="2324" y="856"/>
                  </a:lnTo>
                  <a:lnTo>
                    <a:pt x="2329" y="856"/>
                  </a:lnTo>
                  <a:lnTo>
                    <a:pt x="2329" y="851"/>
                  </a:lnTo>
                  <a:lnTo>
                    <a:pt x="2329" y="851"/>
                  </a:lnTo>
                  <a:lnTo>
                    <a:pt x="2329" y="851"/>
                  </a:lnTo>
                  <a:lnTo>
                    <a:pt x="2331" y="851"/>
                  </a:lnTo>
                  <a:lnTo>
                    <a:pt x="2331" y="851"/>
                  </a:lnTo>
                  <a:lnTo>
                    <a:pt x="2331" y="851"/>
                  </a:lnTo>
                  <a:lnTo>
                    <a:pt x="2331" y="849"/>
                  </a:lnTo>
                  <a:lnTo>
                    <a:pt x="2331" y="849"/>
                  </a:lnTo>
                  <a:lnTo>
                    <a:pt x="2331" y="846"/>
                  </a:lnTo>
                  <a:lnTo>
                    <a:pt x="2333" y="846"/>
                  </a:lnTo>
                  <a:lnTo>
                    <a:pt x="2333" y="846"/>
                  </a:lnTo>
                  <a:lnTo>
                    <a:pt x="2336" y="846"/>
                  </a:lnTo>
                  <a:lnTo>
                    <a:pt x="2336" y="844"/>
                  </a:lnTo>
                  <a:lnTo>
                    <a:pt x="2338" y="844"/>
                  </a:lnTo>
                  <a:lnTo>
                    <a:pt x="2338" y="844"/>
                  </a:lnTo>
                  <a:lnTo>
                    <a:pt x="2338" y="844"/>
                  </a:lnTo>
                  <a:lnTo>
                    <a:pt x="2338" y="842"/>
                  </a:lnTo>
                  <a:lnTo>
                    <a:pt x="2340" y="842"/>
                  </a:lnTo>
                  <a:lnTo>
                    <a:pt x="2340" y="839"/>
                  </a:lnTo>
                  <a:lnTo>
                    <a:pt x="2343" y="839"/>
                  </a:lnTo>
                  <a:lnTo>
                    <a:pt x="2343" y="839"/>
                  </a:lnTo>
                  <a:lnTo>
                    <a:pt x="2343" y="839"/>
                  </a:lnTo>
                  <a:lnTo>
                    <a:pt x="2343" y="837"/>
                  </a:lnTo>
                  <a:lnTo>
                    <a:pt x="2345" y="837"/>
                  </a:lnTo>
                  <a:lnTo>
                    <a:pt x="2345" y="837"/>
                  </a:lnTo>
                  <a:lnTo>
                    <a:pt x="2345" y="837"/>
                  </a:lnTo>
                  <a:lnTo>
                    <a:pt x="2345" y="835"/>
                  </a:lnTo>
                  <a:lnTo>
                    <a:pt x="2348" y="835"/>
                  </a:lnTo>
                  <a:lnTo>
                    <a:pt x="2348" y="832"/>
                  </a:lnTo>
                  <a:lnTo>
                    <a:pt x="2348" y="832"/>
                  </a:lnTo>
                  <a:lnTo>
                    <a:pt x="2348" y="830"/>
                  </a:lnTo>
                  <a:lnTo>
                    <a:pt x="2350" y="830"/>
                  </a:lnTo>
                  <a:lnTo>
                    <a:pt x="2350" y="830"/>
                  </a:lnTo>
                  <a:lnTo>
                    <a:pt x="2352" y="830"/>
                  </a:lnTo>
                  <a:lnTo>
                    <a:pt x="2352" y="828"/>
                  </a:lnTo>
                  <a:lnTo>
                    <a:pt x="2352" y="828"/>
                  </a:lnTo>
                  <a:lnTo>
                    <a:pt x="2352" y="825"/>
                  </a:lnTo>
                  <a:lnTo>
                    <a:pt x="2355" y="825"/>
                  </a:lnTo>
                  <a:lnTo>
                    <a:pt x="2355" y="825"/>
                  </a:lnTo>
                  <a:lnTo>
                    <a:pt x="2357" y="825"/>
                  </a:lnTo>
                  <a:lnTo>
                    <a:pt x="2357" y="823"/>
                  </a:lnTo>
                  <a:lnTo>
                    <a:pt x="2357" y="823"/>
                  </a:lnTo>
                  <a:lnTo>
                    <a:pt x="2357" y="823"/>
                  </a:lnTo>
                  <a:lnTo>
                    <a:pt x="2359" y="823"/>
                  </a:lnTo>
                  <a:lnTo>
                    <a:pt x="2359" y="820"/>
                  </a:lnTo>
                  <a:lnTo>
                    <a:pt x="2362" y="820"/>
                  </a:lnTo>
                  <a:lnTo>
                    <a:pt x="2362" y="820"/>
                  </a:lnTo>
                  <a:lnTo>
                    <a:pt x="2362" y="820"/>
                  </a:lnTo>
                  <a:lnTo>
                    <a:pt x="2362" y="820"/>
                  </a:lnTo>
                  <a:lnTo>
                    <a:pt x="2362" y="820"/>
                  </a:lnTo>
                  <a:lnTo>
                    <a:pt x="2362" y="818"/>
                  </a:lnTo>
                  <a:lnTo>
                    <a:pt x="2364" y="818"/>
                  </a:lnTo>
                  <a:lnTo>
                    <a:pt x="2364" y="818"/>
                  </a:lnTo>
                  <a:lnTo>
                    <a:pt x="2364" y="818"/>
                  </a:lnTo>
                  <a:lnTo>
                    <a:pt x="2364" y="816"/>
                  </a:lnTo>
                  <a:lnTo>
                    <a:pt x="2364" y="816"/>
                  </a:lnTo>
                  <a:lnTo>
                    <a:pt x="2364" y="816"/>
                  </a:lnTo>
                  <a:lnTo>
                    <a:pt x="2367" y="816"/>
                  </a:lnTo>
                  <a:lnTo>
                    <a:pt x="2367" y="813"/>
                  </a:lnTo>
                  <a:lnTo>
                    <a:pt x="2369" y="813"/>
                  </a:lnTo>
                  <a:lnTo>
                    <a:pt x="2369" y="813"/>
                  </a:lnTo>
                  <a:lnTo>
                    <a:pt x="2369" y="813"/>
                  </a:lnTo>
                  <a:lnTo>
                    <a:pt x="2369" y="811"/>
                  </a:lnTo>
                  <a:lnTo>
                    <a:pt x="2371" y="811"/>
                  </a:lnTo>
                  <a:lnTo>
                    <a:pt x="2371" y="811"/>
                  </a:lnTo>
                  <a:lnTo>
                    <a:pt x="2371" y="811"/>
                  </a:lnTo>
                  <a:lnTo>
                    <a:pt x="2371" y="809"/>
                  </a:lnTo>
                  <a:lnTo>
                    <a:pt x="2374" y="809"/>
                  </a:lnTo>
                  <a:lnTo>
                    <a:pt x="2374" y="809"/>
                  </a:lnTo>
                  <a:lnTo>
                    <a:pt x="2374" y="809"/>
                  </a:lnTo>
                  <a:lnTo>
                    <a:pt x="2374" y="806"/>
                  </a:lnTo>
                  <a:lnTo>
                    <a:pt x="2376" y="806"/>
                  </a:lnTo>
                  <a:lnTo>
                    <a:pt x="2376" y="806"/>
                  </a:lnTo>
                  <a:lnTo>
                    <a:pt x="2376" y="806"/>
                  </a:lnTo>
                  <a:lnTo>
                    <a:pt x="2376" y="804"/>
                  </a:lnTo>
                  <a:lnTo>
                    <a:pt x="2376" y="804"/>
                  </a:lnTo>
                  <a:lnTo>
                    <a:pt x="2376" y="804"/>
                  </a:lnTo>
                  <a:lnTo>
                    <a:pt x="2378" y="804"/>
                  </a:lnTo>
                  <a:lnTo>
                    <a:pt x="2378" y="801"/>
                  </a:lnTo>
                  <a:lnTo>
                    <a:pt x="2378" y="801"/>
                  </a:lnTo>
                  <a:lnTo>
                    <a:pt x="2378" y="801"/>
                  </a:lnTo>
                  <a:lnTo>
                    <a:pt x="2378" y="801"/>
                  </a:lnTo>
                  <a:lnTo>
                    <a:pt x="2378" y="801"/>
                  </a:lnTo>
                  <a:lnTo>
                    <a:pt x="2381" y="801"/>
                  </a:lnTo>
                  <a:lnTo>
                    <a:pt x="2381" y="797"/>
                  </a:lnTo>
                  <a:lnTo>
                    <a:pt x="2381" y="797"/>
                  </a:lnTo>
                  <a:lnTo>
                    <a:pt x="2381" y="797"/>
                  </a:lnTo>
                  <a:lnTo>
                    <a:pt x="2383" y="797"/>
                  </a:lnTo>
                  <a:lnTo>
                    <a:pt x="2383" y="794"/>
                  </a:lnTo>
                  <a:lnTo>
                    <a:pt x="2383" y="794"/>
                  </a:lnTo>
                  <a:lnTo>
                    <a:pt x="2383" y="792"/>
                  </a:lnTo>
                  <a:lnTo>
                    <a:pt x="2385" y="792"/>
                  </a:lnTo>
                  <a:lnTo>
                    <a:pt x="2385" y="790"/>
                  </a:lnTo>
                  <a:lnTo>
                    <a:pt x="2388" y="790"/>
                  </a:lnTo>
                  <a:lnTo>
                    <a:pt x="2388" y="787"/>
                  </a:lnTo>
                  <a:lnTo>
                    <a:pt x="2388" y="787"/>
                  </a:lnTo>
                  <a:lnTo>
                    <a:pt x="2388" y="785"/>
                  </a:lnTo>
                  <a:lnTo>
                    <a:pt x="2388" y="785"/>
                  </a:lnTo>
                  <a:lnTo>
                    <a:pt x="2388" y="785"/>
                  </a:lnTo>
                  <a:lnTo>
                    <a:pt x="2390" y="785"/>
                  </a:lnTo>
                  <a:lnTo>
                    <a:pt x="2390" y="782"/>
                  </a:lnTo>
                  <a:lnTo>
                    <a:pt x="2390" y="782"/>
                  </a:lnTo>
                  <a:lnTo>
                    <a:pt x="2390" y="780"/>
                  </a:lnTo>
                  <a:lnTo>
                    <a:pt x="2393" y="780"/>
                  </a:lnTo>
                  <a:lnTo>
                    <a:pt x="2393" y="778"/>
                  </a:lnTo>
                  <a:lnTo>
                    <a:pt x="2393" y="778"/>
                  </a:lnTo>
                  <a:lnTo>
                    <a:pt x="2393" y="778"/>
                  </a:lnTo>
                  <a:lnTo>
                    <a:pt x="2395" y="778"/>
                  </a:lnTo>
                  <a:lnTo>
                    <a:pt x="2395" y="775"/>
                  </a:lnTo>
                  <a:lnTo>
                    <a:pt x="2395" y="775"/>
                  </a:lnTo>
                  <a:lnTo>
                    <a:pt x="2395" y="775"/>
                  </a:lnTo>
                  <a:lnTo>
                    <a:pt x="2395" y="775"/>
                  </a:lnTo>
                  <a:lnTo>
                    <a:pt x="2395" y="773"/>
                  </a:lnTo>
                  <a:lnTo>
                    <a:pt x="2397" y="773"/>
                  </a:lnTo>
                  <a:lnTo>
                    <a:pt x="2397" y="773"/>
                  </a:lnTo>
                  <a:lnTo>
                    <a:pt x="2400" y="773"/>
                  </a:lnTo>
                  <a:lnTo>
                    <a:pt x="2400" y="771"/>
                  </a:lnTo>
                  <a:lnTo>
                    <a:pt x="2402" y="771"/>
                  </a:lnTo>
                  <a:lnTo>
                    <a:pt x="2402" y="768"/>
                  </a:lnTo>
                  <a:lnTo>
                    <a:pt x="2402" y="768"/>
                  </a:lnTo>
                  <a:lnTo>
                    <a:pt x="2402" y="766"/>
                  </a:lnTo>
                  <a:lnTo>
                    <a:pt x="2402" y="766"/>
                  </a:lnTo>
                  <a:lnTo>
                    <a:pt x="2402" y="766"/>
                  </a:lnTo>
                  <a:lnTo>
                    <a:pt x="2404" y="766"/>
                  </a:lnTo>
                  <a:lnTo>
                    <a:pt x="2404" y="764"/>
                  </a:lnTo>
                  <a:lnTo>
                    <a:pt x="2404" y="764"/>
                  </a:lnTo>
                  <a:lnTo>
                    <a:pt x="2404" y="761"/>
                  </a:lnTo>
                  <a:lnTo>
                    <a:pt x="2404" y="761"/>
                  </a:lnTo>
                  <a:lnTo>
                    <a:pt x="2404" y="761"/>
                  </a:lnTo>
                  <a:lnTo>
                    <a:pt x="2407" y="761"/>
                  </a:lnTo>
                  <a:lnTo>
                    <a:pt x="2407" y="759"/>
                  </a:lnTo>
                  <a:lnTo>
                    <a:pt x="2407" y="759"/>
                  </a:lnTo>
                  <a:lnTo>
                    <a:pt x="2407" y="759"/>
                  </a:lnTo>
                  <a:lnTo>
                    <a:pt x="2409" y="759"/>
                  </a:lnTo>
                  <a:lnTo>
                    <a:pt x="2409" y="756"/>
                  </a:lnTo>
                  <a:lnTo>
                    <a:pt x="2411" y="756"/>
                  </a:lnTo>
                  <a:lnTo>
                    <a:pt x="2411" y="756"/>
                  </a:lnTo>
                  <a:lnTo>
                    <a:pt x="2411" y="756"/>
                  </a:lnTo>
                  <a:lnTo>
                    <a:pt x="2411" y="754"/>
                  </a:lnTo>
                  <a:lnTo>
                    <a:pt x="2411" y="754"/>
                  </a:lnTo>
                  <a:lnTo>
                    <a:pt x="2411" y="754"/>
                  </a:lnTo>
                  <a:lnTo>
                    <a:pt x="2414" y="754"/>
                  </a:lnTo>
                  <a:lnTo>
                    <a:pt x="2414" y="752"/>
                  </a:lnTo>
                  <a:lnTo>
                    <a:pt x="2414" y="752"/>
                  </a:lnTo>
                  <a:lnTo>
                    <a:pt x="2414" y="752"/>
                  </a:lnTo>
                  <a:lnTo>
                    <a:pt x="2416" y="752"/>
                  </a:lnTo>
                  <a:lnTo>
                    <a:pt x="2416" y="752"/>
                  </a:lnTo>
                  <a:lnTo>
                    <a:pt x="2416" y="752"/>
                  </a:lnTo>
                  <a:lnTo>
                    <a:pt x="2416" y="749"/>
                  </a:lnTo>
                  <a:lnTo>
                    <a:pt x="2419" y="749"/>
                  </a:lnTo>
                  <a:lnTo>
                    <a:pt x="2419" y="749"/>
                  </a:lnTo>
                  <a:lnTo>
                    <a:pt x="2419" y="749"/>
                  </a:lnTo>
                  <a:lnTo>
                    <a:pt x="2419" y="747"/>
                  </a:lnTo>
                  <a:lnTo>
                    <a:pt x="2421" y="747"/>
                  </a:lnTo>
                  <a:lnTo>
                    <a:pt x="2421" y="747"/>
                  </a:lnTo>
                  <a:lnTo>
                    <a:pt x="2423" y="747"/>
                  </a:lnTo>
                  <a:lnTo>
                    <a:pt x="2423" y="745"/>
                  </a:lnTo>
                  <a:lnTo>
                    <a:pt x="2423" y="745"/>
                  </a:lnTo>
                  <a:lnTo>
                    <a:pt x="2423" y="745"/>
                  </a:lnTo>
                  <a:lnTo>
                    <a:pt x="2426" y="745"/>
                  </a:lnTo>
                  <a:lnTo>
                    <a:pt x="2426" y="735"/>
                  </a:lnTo>
                  <a:lnTo>
                    <a:pt x="2426" y="735"/>
                  </a:lnTo>
                  <a:lnTo>
                    <a:pt x="2426" y="733"/>
                  </a:lnTo>
                  <a:lnTo>
                    <a:pt x="2428" y="733"/>
                  </a:lnTo>
                  <a:lnTo>
                    <a:pt x="2428" y="733"/>
                  </a:lnTo>
                  <a:lnTo>
                    <a:pt x="2428" y="733"/>
                  </a:lnTo>
                  <a:lnTo>
                    <a:pt x="2428" y="730"/>
                  </a:lnTo>
                  <a:lnTo>
                    <a:pt x="2430" y="730"/>
                  </a:lnTo>
                  <a:lnTo>
                    <a:pt x="2430" y="730"/>
                  </a:lnTo>
                  <a:lnTo>
                    <a:pt x="2428" y="730"/>
                  </a:lnTo>
                  <a:lnTo>
                    <a:pt x="2428" y="728"/>
                  </a:lnTo>
                  <a:lnTo>
                    <a:pt x="2428" y="728"/>
                  </a:lnTo>
                  <a:lnTo>
                    <a:pt x="2428" y="728"/>
                  </a:lnTo>
                  <a:lnTo>
                    <a:pt x="2428" y="728"/>
                  </a:lnTo>
                  <a:lnTo>
                    <a:pt x="2428" y="723"/>
                  </a:lnTo>
                  <a:lnTo>
                    <a:pt x="2430" y="723"/>
                  </a:lnTo>
                  <a:lnTo>
                    <a:pt x="2430" y="723"/>
                  </a:lnTo>
                  <a:lnTo>
                    <a:pt x="2430" y="723"/>
                  </a:lnTo>
                  <a:lnTo>
                    <a:pt x="2430" y="719"/>
                  </a:lnTo>
                  <a:lnTo>
                    <a:pt x="2430" y="719"/>
                  </a:lnTo>
                  <a:lnTo>
                    <a:pt x="2430" y="719"/>
                  </a:lnTo>
                  <a:lnTo>
                    <a:pt x="2433" y="719"/>
                  </a:lnTo>
                  <a:lnTo>
                    <a:pt x="2433" y="716"/>
                  </a:lnTo>
                  <a:lnTo>
                    <a:pt x="2433" y="716"/>
                  </a:lnTo>
                  <a:lnTo>
                    <a:pt x="2433" y="714"/>
                  </a:lnTo>
                  <a:lnTo>
                    <a:pt x="2433" y="714"/>
                  </a:lnTo>
                  <a:lnTo>
                    <a:pt x="2433" y="709"/>
                  </a:lnTo>
                  <a:lnTo>
                    <a:pt x="2430" y="709"/>
                  </a:lnTo>
                  <a:lnTo>
                    <a:pt x="2430" y="709"/>
                  </a:lnTo>
                  <a:lnTo>
                    <a:pt x="2430" y="709"/>
                  </a:lnTo>
                  <a:lnTo>
                    <a:pt x="2430" y="707"/>
                  </a:lnTo>
                  <a:lnTo>
                    <a:pt x="2430" y="707"/>
                  </a:lnTo>
                  <a:lnTo>
                    <a:pt x="2430" y="704"/>
                  </a:lnTo>
                  <a:lnTo>
                    <a:pt x="2433" y="704"/>
                  </a:lnTo>
                  <a:lnTo>
                    <a:pt x="2433" y="704"/>
                  </a:lnTo>
                  <a:lnTo>
                    <a:pt x="2435" y="704"/>
                  </a:lnTo>
                  <a:lnTo>
                    <a:pt x="2435" y="702"/>
                  </a:lnTo>
                  <a:lnTo>
                    <a:pt x="2435" y="702"/>
                  </a:lnTo>
                  <a:lnTo>
                    <a:pt x="2435" y="702"/>
                  </a:lnTo>
                  <a:lnTo>
                    <a:pt x="2433" y="702"/>
                  </a:lnTo>
                  <a:lnTo>
                    <a:pt x="2433" y="692"/>
                  </a:lnTo>
                  <a:lnTo>
                    <a:pt x="2430" y="692"/>
                  </a:lnTo>
                  <a:lnTo>
                    <a:pt x="2430" y="692"/>
                  </a:lnTo>
                  <a:lnTo>
                    <a:pt x="2430" y="692"/>
                  </a:lnTo>
                  <a:lnTo>
                    <a:pt x="2430" y="690"/>
                  </a:lnTo>
                  <a:lnTo>
                    <a:pt x="2430" y="690"/>
                  </a:lnTo>
                  <a:lnTo>
                    <a:pt x="2430" y="685"/>
                  </a:lnTo>
                  <a:lnTo>
                    <a:pt x="2430" y="685"/>
                  </a:lnTo>
                  <a:lnTo>
                    <a:pt x="2430" y="685"/>
                  </a:lnTo>
                  <a:lnTo>
                    <a:pt x="2430" y="685"/>
                  </a:lnTo>
                  <a:lnTo>
                    <a:pt x="2430" y="683"/>
                  </a:lnTo>
                  <a:lnTo>
                    <a:pt x="2433" y="683"/>
                  </a:lnTo>
                  <a:lnTo>
                    <a:pt x="2433" y="683"/>
                  </a:lnTo>
                  <a:lnTo>
                    <a:pt x="2433" y="683"/>
                  </a:lnTo>
                  <a:lnTo>
                    <a:pt x="2433" y="681"/>
                  </a:lnTo>
                  <a:lnTo>
                    <a:pt x="2435" y="681"/>
                  </a:lnTo>
                  <a:lnTo>
                    <a:pt x="2435" y="678"/>
                  </a:lnTo>
                  <a:lnTo>
                    <a:pt x="2435" y="678"/>
                  </a:lnTo>
                  <a:lnTo>
                    <a:pt x="2435" y="676"/>
                  </a:lnTo>
                  <a:lnTo>
                    <a:pt x="2435" y="676"/>
                  </a:lnTo>
                  <a:lnTo>
                    <a:pt x="2435" y="673"/>
                  </a:lnTo>
                  <a:lnTo>
                    <a:pt x="2435" y="673"/>
                  </a:lnTo>
                  <a:lnTo>
                    <a:pt x="2435" y="671"/>
                  </a:lnTo>
                  <a:lnTo>
                    <a:pt x="2438" y="671"/>
                  </a:lnTo>
                  <a:lnTo>
                    <a:pt x="2438" y="671"/>
                  </a:lnTo>
                  <a:lnTo>
                    <a:pt x="2438" y="671"/>
                  </a:lnTo>
                  <a:lnTo>
                    <a:pt x="2438" y="671"/>
                  </a:lnTo>
                  <a:lnTo>
                    <a:pt x="2440" y="671"/>
                  </a:lnTo>
                  <a:lnTo>
                    <a:pt x="2440" y="669"/>
                  </a:lnTo>
                  <a:lnTo>
                    <a:pt x="2440" y="669"/>
                  </a:lnTo>
                  <a:lnTo>
                    <a:pt x="2440" y="664"/>
                  </a:lnTo>
                  <a:lnTo>
                    <a:pt x="2442" y="664"/>
                  </a:lnTo>
                  <a:lnTo>
                    <a:pt x="2442" y="662"/>
                  </a:lnTo>
                  <a:lnTo>
                    <a:pt x="2445" y="662"/>
                  </a:lnTo>
                  <a:lnTo>
                    <a:pt x="2445" y="662"/>
                  </a:lnTo>
                  <a:lnTo>
                    <a:pt x="2445" y="662"/>
                  </a:lnTo>
                  <a:lnTo>
                    <a:pt x="2445" y="659"/>
                  </a:lnTo>
                  <a:lnTo>
                    <a:pt x="2447" y="659"/>
                  </a:lnTo>
                  <a:lnTo>
                    <a:pt x="2447" y="657"/>
                  </a:lnTo>
                  <a:lnTo>
                    <a:pt x="2447" y="657"/>
                  </a:lnTo>
                  <a:lnTo>
                    <a:pt x="2447" y="657"/>
                  </a:lnTo>
                  <a:lnTo>
                    <a:pt x="2449" y="657"/>
                  </a:lnTo>
                  <a:lnTo>
                    <a:pt x="2449" y="655"/>
                  </a:lnTo>
                  <a:lnTo>
                    <a:pt x="2452" y="655"/>
                  </a:lnTo>
                  <a:lnTo>
                    <a:pt x="2452" y="655"/>
                  </a:lnTo>
                  <a:lnTo>
                    <a:pt x="2452" y="655"/>
                  </a:lnTo>
                  <a:lnTo>
                    <a:pt x="2452" y="652"/>
                  </a:lnTo>
                  <a:lnTo>
                    <a:pt x="2449" y="652"/>
                  </a:lnTo>
                  <a:lnTo>
                    <a:pt x="2449" y="652"/>
                  </a:lnTo>
                  <a:lnTo>
                    <a:pt x="2452" y="652"/>
                  </a:lnTo>
                  <a:lnTo>
                    <a:pt x="2452" y="650"/>
                  </a:lnTo>
                  <a:lnTo>
                    <a:pt x="2454" y="650"/>
                  </a:lnTo>
                  <a:lnTo>
                    <a:pt x="2454" y="650"/>
                  </a:lnTo>
                  <a:lnTo>
                    <a:pt x="2454" y="650"/>
                  </a:lnTo>
                  <a:lnTo>
                    <a:pt x="2454" y="647"/>
                  </a:lnTo>
                  <a:lnTo>
                    <a:pt x="2449" y="647"/>
                  </a:lnTo>
                  <a:lnTo>
                    <a:pt x="2449" y="645"/>
                  </a:lnTo>
                  <a:lnTo>
                    <a:pt x="2449" y="645"/>
                  </a:lnTo>
                  <a:lnTo>
                    <a:pt x="2449" y="645"/>
                  </a:lnTo>
                  <a:lnTo>
                    <a:pt x="2447" y="645"/>
                  </a:lnTo>
                  <a:lnTo>
                    <a:pt x="2447" y="643"/>
                  </a:lnTo>
                  <a:lnTo>
                    <a:pt x="2445" y="643"/>
                  </a:lnTo>
                  <a:lnTo>
                    <a:pt x="2445" y="643"/>
                  </a:lnTo>
                  <a:lnTo>
                    <a:pt x="2445" y="643"/>
                  </a:lnTo>
                  <a:lnTo>
                    <a:pt x="2445" y="643"/>
                  </a:lnTo>
                  <a:lnTo>
                    <a:pt x="2445" y="643"/>
                  </a:lnTo>
                  <a:lnTo>
                    <a:pt x="2445" y="640"/>
                  </a:lnTo>
                  <a:lnTo>
                    <a:pt x="2447" y="640"/>
                  </a:lnTo>
                  <a:lnTo>
                    <a:pt x="2447" y="640"/>
                  </a:lnTo>
                  <a:lnTo>
                    <a:pt x="2449" y="640"/>
                  </a:lnTo>
                  <a:lnTo>
                    <a:pt x="2449" y="636"/>
                  </a:lnTo>
                  <a:lnTo>
                    <a:pt x="2447" y="636"/>
                  </a:lnTo>
                  <a:lnTo>
                    <a:pt x="2447" y="631"/>
                  </a:lnTo>
                  <a:lnTo>
                    <a:pt x="2445" y="631"/>
                  </a:lnTo>
                  <a:lnTo>
                    <a:pt x="2445" y="631"/>
                  </a:lnTo>
                  <a:lnTo>
                    <a:pt x="2442" y="631"/>
                  </a:lnTo>
                  <a:lnTo>
                    <a:pt x="2442" y="628"/>
                  </a:lnTo>
                  <a:lnTo>
                    <a:pt x="2447" y="628"/>
                  </a:lnTo>
                  <a:lnTo>
                    <a:pt x="2447" y="628"/>
                  </a:lnTo>
                  <a:lnTo>
                    <a:pt x="2447" y="628"/>
                  </a:lnTo>
                  <a:lnTo>
                    <a:pt x="2447" y="626"/>
                  </a:lnTo>
                  <a:lnTo>
                    <a:pt x="2449" y="626"/>
                  </a:lnTo>
                  <a:lnTo>
                    <a:pt x="2449" y="624"/>
                  </a:lnTo>
                  <a:lnTo>
                    <a:pt x="2452" y="624"/>
                  </a:lnTo>
                  <a:lnTo>
                    <a:pt x="2452" y="624"/>
                  </a:lnTo>
                  <a:lnTo>
                    <a:pt x="2452" y="624"/>
                  </a:lnTo>
                  <a:lnTo>
                    <a:pt x="2452" y="621"/>
                  </a:lnTo>
                  <a:lnTo>
                    <a:pt x="2454" y="621"/>
                  </a:lnTo>
                  <a:lnTo>
                    <a:pt x="2454" y="619"/>
                  </a:lnTo>
                  <a:lnTo>
                    <a:pt x="2452" y="619"/>
                  </a:lnTo>
                  <a:lnTo>
                    <a:pt x="2452" y="619"/>
                  </a:lnTo>
                  <a:lnTo>
                    <a:pt x="2449" y="619"/>
                  </a:lnTo>
                  <a:lnTo>
                    <a:pt x="2449" y="617"/>
                  </a:lnTo>
                  <a:lnTo>
                    <a:pt x="2447" y="617"/>
                  </a:lnTo>
                  <a:lnTo>
                    <a:pt x="2447" y="617"/>
                  </a:lnTo>
                  <a:lnTo>
                    <a:pt x="2445" y="617"/>
                  </a:lnTo>
                  <a:lnTo>
                    <a:pt x="2445" y="614"/>
                  </a:lnTo>
                  <a:lnTo>
                    <a:pt x="2442" y="614"/>
                  </a:lnTo>
                  <a:lnTo>
                    <a:pt x="2442" y="614"/>
                  </a:lnTo>
                  <a:lnTo>
                    <a:pt x="2438" y="614"/>
                  </a:lnTo>
                  <a:lnTo>
                    <a:pt x="2438" y="614"/>
                  </a:lnTo>
                  <a:lnTo>
                    <a:pt x="2435" y="614"/>
                  </a:lnTo>
                  <a:lnTo>
                    <a:pt x="2435" y="612"/>
                  </a:lnTo>
                  <a:lnTo>
                    <a:pt x="2433" y="612"/>
                  </a:lnTo>
                  <a:lnTo>
                    <a:pt x="2433" y="612"/>
                  </a:lnTo>
                  <a:lnTo>
                    <a:pt x="2433" y="612"/>
                  </a:lnTo>
                  <a:lnTo>
                    <a:pt x="2433" y="609"/>
                  </a:lnTo>
                  <a:lnTo>
                    <a:pt x="2430" y="609"/>
                  </a:lnTo>
                  <a:lnTo>
                    <a:pt x="2430" y="607"/>
                  </a:lnTo>
                  <a:lnTo>
                    <a:pt x="2428" y="607"/>
                  </a:lnTo>
                  <a:lnTo>
                    <a:pt x="2428" y="607"/>
                  </a:lnTo>
                  <a:lnTo>
                    <a:pt x="2428" y="607"/>
                  </a:lnTo>
                  <a:lnTo>
                    <a:pt x="2428" y="605"/>
                  </a:lnTo>
                  <a:lnTo>
                    <a:pt x="2428" y="605"/>
                  </a:lnTo>
                  <a:lnTo>
                    <a:pt x="2428" y="602"/>
                  </a:lnTo>
                  <a:lnTo>
                    <a:pt x="2426" y="602"/>
                  </a:lnTo>
                  <a:lnTo>
                    <a:pt x="2426" y="602"/>
                  </a:lnTo>
                  <a:lnTo>
                    <a:pt x="2426" y="602"/>
                  </a:lnTo>
                  <a:lnTo>
                    <a:pt x="2426" y="600"/>
                  </a:lnTo>
                  <a:lnTo>
                    <a:pt x="2423" y="600"/>
                  </a:lnTo>
                  <a:lnTo>
                    <a:pt x="2423" y="600"/>
                  </a:lnTo>
                  <a:lnTo>
                    <a:pt x="2421" y="600"/>
                  </a:lnTo>
                  <a:lnTo>
                    <a:pt x="2421" y="598"/>
                  </a:lnTo>
                  <a:lnTo>
                    <a:pt x="2419" y="598"/>
                  </a:lnTo>
                  <a:lnTo>
                    <a:pt x="2419" y="598"/>
                  </a:lnTo>
                  <a:lnTo>
                    <a:pt x="2416" y="598"/>
                  </a:lnTo>
                  <a:lnTo>
                    <a:pt x="2416" y="593"/>
                  </a:lnTo>
                  <a:lnTo>
                    <a:pt x="2416" y="593"/>
                  </a:lnTo>
                  <a:lnTo>
                    <a:pt x="2416" y="593"/>
                  </a:lnTo>
                  <a:lnTo>
                    <a:pt x="2416" y="593"/>
                  </a:lnTo>
                  <a:lnTo>
                    <a:pt x="2416" y="593"/>
                  </a:lnTo>
                  <a:lnTo>
                    <a:pt x="2414" y="593"/>
                  </a:lnTo>
                  <a:lnTo>
                    <a:pt x="2414" y="595"/>
                  </a:lnTo>
                  <a:lnTo>
                    <a:pt x="2411" y="595"/>
                  </a:lnTo>
                  <a:lnTo>
                    <a:pt x="2411" y="595"/>
                  </a:lnTo>
                  <a:lnTo>
                    <a:pt x="2409" y="595"/>
                  </a:lnTo>
                  <a:lnTo>
                    <a:pt x="2409" y="598"/>
                  </a:lnTo>
                  <a:lnTo>
                    <a:pt x="2402" y="598"/>
                  </a:lnTo>
                  <a:lnTo>
                    <a:pt x="2402" y="595"/>
                  </a:lnTo>
                  <a:lnTo>
                    <a:pt x="2397" y="595"/>
                  </a:lnTo>
                  <a:lnTo>
                    <a:pt x="2397" y="595"/>
                  </a:lnTo>
                  <a:lnTo>
                    <a:pt x="2395" y="595"/>
                  </a:lnTo>
                  <a:lnTo>
                    <a:pt x="2395" y="593"/>
                  </a:lnTo>
                  <a:lnTo>
                    <a:pt x="2393" y="593"/>
                  </a:lnTo>
                  <a:lnTo>
                    <a:pt x="2393" y="595"/>
                  </a:lnTo>
                  <a:lnTo>
                    <a:pt x="2390" y="595"/>
                  </a:lnTo>
                  <a:lnTo>
                    <a:pt x="2390" y="595"/>
                  </a:lnTo>
                  <a:lnTo>
                    <a:pt x="2393" y="595"/>
                  </a:lnTo>
                  <a:lnTo>
                    <a:pt x="2393" y="600"/>
                  </a:lnTo>
                  <a:lnTo>
                    <a:pt x="2393" y="600"/>
                  </a:lnTo>
                  <a:lnTo>
                    <a:pt x="2393" y="600"/>
                  </a:lnTo>
                  <a:lnTo>
                    <a:pt x="2390" y="600"/>
                  </a:lnTo>
                  <a:lnTo>
                    <a:pt x="2390" y="602"/>
                  </a:lnTo>
                  <a:lnTo>
                    <a:pt x="2395" y="602"/>
                  </a:lnTo>
                  <a:lnTo>
                    <a:pt x="2395" y="605"/>
                  </a:lnTo>
                  <a:lnTo>
                    <a:pt x="2393" y="605"/>
                  </a:lnTo>
                  <a:lnTo>
                    <a:pt x="2393" y="605"/>
                  </a:lnTo>
                  <a:lnTo>
                    <a:pt x="2393" y="605"/>
                  </a:lnTo>
                  <a:lnTo>
                    <a:pt x="2393" y="609"/>
                  </a:lnTo>
                  <a:lnTo>
                    <a:pt x="2390" y="609"/>
                  </a:lnTo>
                  <a:lnTo>
                    <a:pt x="2390" y="612"/>
                  </a:lnTo>
                  <a:lnTo>
                    <a:pt x="2390" y="612"/>
                  </a:lnTo>
                  <a:lnTo>
                    <a:pt x="2390" y="612"/>
                  </a:lnTo>
                  <a:lnTo>
                    <a:pt x="2390" y="612"/>
                  </a:lnTo>
                  <a:lnTo>
                    <a:pt x="2390" y="614"/>
                  </a:lnTo>
                  <a:lnTo>
                    <a:pt x="2388" y="614"/>
                  </a:lnTo>
                  <a:lnTo>
                    <a:pt x="2388" y="614"/>
                  </a:lnTo>
                  <a:lnTo>
                    <a:pt x="2385" y="614"/>
                  </a:lnTo>
                  <a:lnTo>
                    <a:pt x="2385" y="612"/>
                  </a:lnTo>
                  <a:lnTo>
                    <a:pt x="2388" y="612"/>
                  </a:lnTo>
                  <a:lnTo>
                    <a:pt x="2388" y="612"/>
                  </a:lnTo>
                  <a:lnTo>
                    <a:pt x="2388" y="612"/>
                  </a:lnTo>
                  <a:lnTo>
                    <a:pt x="2388" y="609"/>
                  </a:lnTo>
                  <a:lnTo>
                    <a:pt x="2390" y="609"/>
                  </a:lnTo>
                  <a:lnTo>
                    <a:pt x="2390" y="609"/>
                  </a:lnTo>
                  <a:lnTo>
                    <a:pt x="2390" y="609"/>
                  </a:lnTo>
                  <a:lnTo>
                    <a:pt x="2390" y="607"/>
                  </a:lnTo>
                  <a:lnTo>
                    <a:pt x="2390" y="607"/>
                  </a:lnTo>
                  <a:lnTo>
                    <a:pt x="2390" y="605"/>
                  </a:lnTo>
                  <a:lnTo>
                    <a:pt x="2390" y="605"/>
                  </a:lnTo>
                  <a:lnTo>
                    <a:pt x="2390" y="605"/>
                  </a:lnTo>
                  <a:lnTo>
                    <a:pt x="2390" y="605"/>
                  </a:lnTo>
                  <a:lnTo>
                    <a:pt x="2390" y="602"/>
                  </a:lnTo>
                  <a:lnTo>
                    <a:pt x="2388" y="602"/>
                  </a:lnTo>
                  <a:lnTo>
                    <a:pt x="2388" y="605"/>
                  </a:lnTo>
                  <a:lnTo>
                    <a:pt x="2385" y="605"/>
                  </a:lnTo>
                  <a:lnTo>
                    <a:pt x="2385" y="605"/>
                  </a:lnTo>
                  <a:lnTo>
                    <a:pt x="2385" y="605"/>
                  </a:lnTo>
                  <a:lnTo>
                    <a:pt x="2385" y="607"/>
                  </a:lnTo>
                  <a:lnTo>
                    <a:pt x="2383" y="607"/>
                  </a:lnTo>
                  <a:lnTo>
                    <a:pt x="2383" y="609"/>
                  </a:lnTo>
                  <a:lnTo>
                    <a:pt x="2383" y="609"/>
                  </a:lnTo>
                  <a:lnTo>
                    <a:pt x="2383" y="609"/>
                  </a:lnTo>
                  <a:lnTo>
                    <a:pt x="2381" y="609"/>
                  </a:lnTo>
                  <a:lnTo>
                    <a:pt x="2381" y="612"/>
                  </a:lnTo>
                  <a:lnTo>
                    <a:pt x="2378" y="612"/>
                  </a:lnTo>
                  <a:lnTo>
                    <a:pt x="2378" y="612"/>
                  </a:lnTo>
                  <a:lnTo>
                    <a:pt x="2376" y="612"/>
                  </a:lnTo>
                  <a:lnTo>
                    <a:pt x="2376" y="614"/>
                  </a:lnTo>
                  <a:lnTo>
                    <a:pt x="2367" y="614"/>
                  </a:lnTo>
                  <a:lnTo>
                    <a:pt x="2367" y="614"/>
                  </a:lnTo>
                  <a:lnTo>
                    <a:pt x="2362" y="614"/>
                  </a:lnTo>
                  <a:lnTo>
                    <a:pt x="2362" y="612"/>
                  </a:lnTo>
                  <a:lnTo>
                    <a:pt x="2364" y="612"/>
                  </a:lnTo>
                  <a:lnTo>
                    <a:pt x="2364" y="612"/>
                  </a:lnTo>
                  <a:lnTo>
                    <a:pt x="2367" y="612"/>
                  </a:lnTo>
                  <a:lnTo>
                    <a:pt x="2367" y="612"/>
                  </a:lnTo>
                  <a:lnTo>
                    <a:pt x="2369" y="612"/>
                  </a:lnTo>
                  <a:lnTo>
                    <a:pt x="2369" y="609"/>
                  </a:lnTo>
                  <a:lnTo>
                    <a:pt x="2369" y="609"/>
                  </a:lnTo>
                  <a:lnTo>
                    <a:pt x="2369" y="609"/>
                  </a:lnTo>
                  <a:lnTo>
                    <a:pt x="2369" y="609"/>
                  </a:lnTo>
                  <a:lnTo>
                    <a:pt x="2369" y="607"/>
                  </a:lnTo>
                  <a:lnTo>
                    <a:pt x="2371" y="607"/>
                  </a:lnTo>
                  <a:lnTo>
                    <a:pt x="2371" y="605"/>
                  </a:lnTo>
                  <a:lnTo>
                    <a:pt x="2374" y="605"/>
                  </a:lnTo>
                  <a:lnTo>
                    <a:pt x="2374" y="605"/>
                  </a:lnTo>
                  <a:lnTo>
                    <a:pt x="2376" y="605"/>
                  </a:lnTo>
                  <a:lnTo>
                    <a:pt x="2376" y="602"/>
                  </a:lnTo>
                  <a:lnTo>
                    <a:pt x="2374" y="602"/>
                  </a:lnTo>
                  <a:lnTo>
                    <a:pt x="2374" y="605"/>
                  </a:lnTo>
                  <a:lnTo>
                    <a:pt x="2371" y="605"/>
                  </a:lnTo>
                  <a:lnTo>
                    <a:pt x="2371" y="602"/>
                  </a:lnTo>
                  <a:lnTo>
                    <a:pt x="2367" y="602"/>
                  </a:lnTo>
                  <a:lnTo>
                    <a:pt x="2367" y="600"/>
                  </a:lnTo>
                  <a:lnTo>
                    <a:pt x="2369" y="600"/>
                  </a:lnTo>
                  <a:lnTo>
                    <a:pt x="2369" y="598"/>
                  </a:lnTo>
                  <a:lnTo>
                    <a:pt x="2369" y="598"/>
                  </a:lnTo>
                  <a:lnTo>
                    <a:pt x="2369" y="598"/>
                  </a:lnTo>
                  <a:lnTo>
                    <a:pt x="2371" y="598"/>
                  </a:lnTo>
                  <a:lnTo>
                    <a:pt x="2371" y="595"/>
                  </a:lnTo>
                  <a:lnTo>
                    <a:pt x="2371" y="595"/>
                  </a:lnTo>
                  <a:lnTo>
                    <a:pt x="2371" y="593"/>
                  </a:lnTo>
                  <a:lnTo>
                    <a:pt x="2374" y="593"/>
                  </a:lnTo>
                  <a:lnTo>
                    <a:pt x="2374" y="593"/>
                  </a:lnTo>
                  <a:lnTo>
                    <a:pt x="2376" y="593"/>
                  </a:lnTo>
                  <a:lnTo>
                    <a:pt x="2376" y="593"/>
                  </a:lnTo>
                  <a:lnTo>
                    <a:pt x="2376" y="593"/>
                  </a:lnTo>
                  <a:lnTo>
                    <a:pt x="2376" y="591"/>
                  </a:lnTo>
                  <a:lnTo>
                    <a:pt x="2374" y="591"/>
                  </a:lnTo>
                  <a:lnTo>
                    <a:pt x="2374" y="591"/>
                  </a:lnTo>
                  <a:lnTo>
                    <a:pt x="2374" y="591"/>
                  </a:lnTo>
                  <a:lnTo>
                    <a:pt x="2374" y="593"/>
                  </a:lnTo>
                  <a:lnTo>
                    <a:pt x="2371" y="593"/>
                  </a:lnTo>
                  <a:lnTo>
                    <a:pt x="2371" y="593"/>
                  </a:lnTo>
                  <a:lnTo>
                    <a:pt x="2364" y="593"/>
                  </a:lnTo>
                  <a:lnTo>
                    <a:pt x="2364" y="595"/>
                  </a:lnTo>
                  <a:lnTo>
                    <a:pt x="2362" y="595"/>
                  </a:lnTo>
                  <a:lnTo>
                    <a:pt x="2362" y="595"/>
                  </a:lnTo>
                  <a:lnTo>
                    <a:pt x="2359" y="595"/>
                  </a:lnTo>
                  <a:lnTo>
                    <a:pt x="2359" y="598"/>
                  </a:lnTo>
                  <a:lnTo>
                    <a:pt x="2359" y="598"/>
                  </a:lnTo>
                  <a:lnTo>
                    <a:pt x="2359" y="598"/>
                  </a:lnTo>
                  <a:lnTo>
                    <a:pt x="2357" y="598"/>
                  </a:lnTo>
                  <a:lnTo>
                    <a:pt x="2357" y="600"/>
                  </a:lnTo>
                  <a:lnTo>
                    <a:pt x="2359" y="600"/>
                  </a:lnTo>
                  <a:lnTo>
                    <a:pt x="2359" y="602"/>
                  </a:lnTo>
                  <a:lnTo>
                    <a:pt x="2362" y="602"/>
                  </a:lnTo>
                  <a:lnTo>
                    <a:pt x="2362" y="605"/>
                  </a:lnTo>
                  <a:lnTo>
                    <a:pt x="2362" y="605"/>
                  </a:lnTo>
                  <a:lnTo>
                    <a:pt x="2362" y="605"/>
                  </a:lnTo>
                  <a:lnTo>
                    <a:pt x="2359" y="605"/>
                  </a:lnTo>
                  <a:lnTo>
                    <a:pt x="2359" y="607"/>
                  </a:lnTo>
                  <a:lnTo>
                    <a:pt x="2357" y="607"/>
                  </a:lnTo>
                  <a:lnTo>
                    <a:pt x="2357" y="605"/>
                  </a:lnTo>
                  <a:lnTo>
                    <a:pt x="2355" y="605"/>
                  </a:lnTo>
                  <a:lnTo>
                    <a:pt x="2355" y="607"/>
                  </a:lnTo>
                  <a:lnTo>
                    <a:pt x="2352" y="607"/>
                  </a:lnTo>
                  <a:lnTo>
                    <a:pt x="2352" y="607"/>
                  </a:lnTo>
                  <a:lnTo>
                    <a:pt x="2350" y="607"/>
                  </a:lnTo>
                  <a:lnTo>
                    <a:pt x="2350" y="607"/>
                  </a:lnTo>
                  <a:lnTo>
                    <a:pt x="2350" y="607"/>
                  </a:lnTo>
                  <a:lnTo>
                    <a:pt x="2350" y="602"/>
                  </a:lnTo>
                  <a:lnTo>
                    <a:pt x="2352" y="602"/>
                  </a:lnTo>
                  <a:lnTo>
                    <a:pt x="2352" y="602"/>
                  </a:lnTo>
                  <a:lnTo>
                    <a:pt x="2352" y="602"/>
                  </a:lnTo>
                  <a:lnTo>
                    <a:pt x="2352" y="593"/>
                  </a:lnTo>
                  <a:lnTo>
                    <a:pt x="2352" y="593"/>
                  </a:lnTo>
                  <a:lnTo>
                    <a:pt x="2352" y="593"/>
                  </a:lnTo>
                  <a:lnTo>
                    <a:pt x="2352" y="593"/>
                  </a:lnTo>
                  <a:lnTo>
                    <a:pt x="2352" y="591"/>
                  </a:lnTo>
                  <a:lnTo>
                    <a:pt x="2355" y="591"/>
                  </a:lnTo>
                  <a:lnTo>
                    <a:pt x="2355" y="588"/>
                  </a:lnTo>
                  <a:lnTo>
                    <a:pt x="2355" y="588"/>
                  </a:lnTo>
                  <a:lnTo>
                    <a:pt x="2355" y="588"/>
                  </a:lnTo>
                  <a:lnTo>
                    <a:pt x="2355" y="588"/>
                  </a:lnTo>
                  <a:lnTo>
                    <a:pt x="2355" y="586"/>
                  </a:lnTo>
                  <a:lnTo>
                    <a:pt x="2350" y="586"/>
                  </a:lnTo>
                  <a:lnTo>
                    <a:pt x="2350" y="586"/>
                  </a:lnTo>
                  <a:lnTo>
                    <a:pt x="2350" y="586"/>
                  </a:lnTo>
                  <a:lnTo>
                    <a:pt x="2350" y="583"/>
                  </a:lnTo>
                  <a:lnTo>
                    <a:pt x="2348" y="583"/>
                  </a:lnTo>
                  <a:lnTo>
                    <a:pt x="2348" y="586"/>
                  </a:lnTo>
                  <a:lnTo>
                    <a:pt x="2348" y="586"/>
                  </a:lnTo>
                  <a:lnTo>
                    <a:pt x="2348" y="586"/>
                  </a:lnTo>
                  <a:lnTo>
                    <a:pt x="2345" y="586"/>
                  </a:lnTo>
                  <a:lnTo>
                    <a:pt x="2345" y="586"/>
                  </a:lnTo>
                  <a:lnTo>
                    <a:pt x="2343" y="586"/>
                  </a:lnTo>
                  <a:lnTo>
                    <a:pt x="2343" y="583"/>
                  </a:lnTo>
                  <a:lnTo>
                    <a:pt x="2340" y="583"/>
                  </a:lnTo>
                  <a:lnTo>
                    <a:pt x="2340" y="586"/>
                  </a:lnTo>
                  <a:lnTo>
                    <a:pt x="2336" y="586"/>
                  </a:lnTo>
                  <a:lnTo>
                    <a:pt x="2336" y="588"/>
                  </a:lnTo>
                  <a:lnTo>
                    <a:pt x="2329" y="588"/>
                  </a:lnTo>
                  <a:lnTo>
                    <a:pt x="2329" y="586"/>
                  </a:lnTo>
                  <a:lnTo>
                    <a:pt x="2329" y="586"/>
                  </a:lnTo>
                  <a:lnTo>
                    <a:pt x="2329" y="586"/>
                  </a:lnTo>
                  <a:lnTo>
                    <a:pt x="2324" y="586"/>
                  </a:lnTo>
                  <a:lnTo>
                    <a:pt x="2324" y="583"/>
                  </a:lnTo>
                  <a:lnTo>
                    <a:pt x="2322" y="583"/>
                  </a:lnTo>
                  <a:lnTo>
                    <a:pt x="2322" y="583"/>
                  </a:lnTo>
                  <a:lnTo>
                    <a:pt x="2319" y="583"/>
                  </a:lnTo>
                  <a:lnTo>
                    <a:pt x="2319" y="583"/>
                  </a:lnTo>
                  <a:lnTo>
                    <a:pt x="2317" y="583"/>
                  </a:lnTo>
                  <a:lnTo>
                    <a:pt x="2317" y="581"/>
                  </a:lnTo>
                  <a:lnTo>
                    <a:pt x="2319" y="581"/>
                  </a:lnTo>
                  <a:lnTo>
                    <a:pt x="2319" y="581"/>
                  </a:lnTo>
                  <a:lnTo>
                    <a:pt x="2319" y="581"/>
                  </a:lnTo>
                  <a:lnTo>
                    <a:pt x="2319" y="579"/>
                  </a:lnTo>
                  <a:lnTo>
                    <a:pt x="2322" y="579"/>
                  </a:lnTo>
                  <a:lnTo>
                    <a:pt x="2322" y="579"/>
                  </a:lnTo>
                  <a:lnTo>
                    <a:pt x="2322" y="579"/>
                  </a:lnTo>
                  <a:lnTo>
                    <a:pt x="2322" y="576"/>
                  </a:lnTo>
                  <a:lnTo>
                    <a:pt x="2324" y="576"/>
                  </a:lnTo>
                  <a:lnTo>
                    <a:pt x="2324" y="576"/>
                  </a:lnTo>
                  <a:lnTo>
                    <a:pt x="2326" y="576"/>
                  </a:lnTo>
                  <a:lnTo>
                    <a:pt x="2326" y="574"/>
                  </a:lnTo>
                  <a:lnTo>
                    <a:pt x="2329" y="574"/>
                  </a:lnTo>
                  <a:lnTo>
                    <a:pt x="2329" y="574"/>
                  </a:lnTo>
                  <a:lnTo>
                    <a:pt x="2331" y="574"/>
                  </a:lnTo>
                  <a:lnTo>
                    <a:pt x="2331" y="574"/>
                  </a:lnTo>
                  <a:lnTo>
                    <a:pt x="2333" y="574"/>
                  </a:lnTo>
                  <a:lnTo>
                    <a:pt x="2333" y="572"/>
                  </a:lnTo>
                  <a:lnTo>
                    <a:pt x="2336" y="572"/>
                  </a:lnTo>
                  <a:lnTo>
                    <a:pt x="2336" y="572"/>
                  </a:lnTo>
                  <a:lnTo>
                    <a:pt x="2338" y="572"/>
                  </a:lnTo>
                  <a:lnTo>
                    <a:pt x="2338" y="569"/>
                  </a:lnTo>
                  <a:lnTo>
                    <a:pt x="2338" y="569"/>
                  </a:lnTo>
                  <a:lnTo>
                    <a:pt x="2338" y="569"/>
                  </a:lnTo>
                  <a:lnTo>
                    <a:pt x="2340" y="569"/>
                  </a:lnTo>
                  <a:lnTo>
                    <a:pt x="2340" y="567"/>
                  </a:lnTo>
                  <a:lnTo>
                    <a:pt x="2340" y="567"/>
                  </a:lnTo>
                  <a:lnTo>
                    <a:pt x="2340" y="567"/>
                  </a:lnTo>
                  <a:lnTo>
                    <a:pt x="2343" y="567"/>
                  </a:lnTo>
                  <a:lnTo>
                    <a:pt x="2343" y="564"/>
                  </a:lnTo>
                  <a:lnTo>
                    <a:pt x="2343" y="564"/>
                  </a:lnTo>
                  <a:lnTo>
                    <a:pt x="2343" y="564"/>
                  </a:lnTo>
                  <a:lnTo>
                    <a:pt x="2343" y="564"/>
                  </a:lnTo>
                  <a:lnTo>
                    <a:pt x="2343" y="564"/>
                  </a:lnTo>
                  <a:lnTo>
                    <a:pt x="2348" y="564"/>
                  </a:lnTo>
                  <a:lnTo>
                    <a:pt x="2348" y="562"/>
                  </a:lnTo>
                  <a:lnTo>
                    <a:pt x="2350" y="562"/>
                  </a:lnTo>
                  <a:lnTo>
                    <a:pt x="2350" y="562"/>
                  </a:lnTo>
                  <a:lnTo>
                    <a:pt x="2352" y="562"/>
                  </a:lnTo>
                  <a:lnTo>
                    <a:pt x="2352" y="560"/>
                  </a:lnTo>
                  <a:lnTo>
                    <a:pt x="2355" y="560"/>
                  </a:lnTo>
                  <a:lnTo>
                    <a:pt x="2355" y="557"/>
                  </a:lnTo>
                  <a:lnTo>
                    <a:pt x="2357" y="557"/>
                  </a:lnTo>
                  <a:lnTo>
                    <a:pt x="2357" y="555"/>
                  </a:lnTo>
                  <a:lnTo>
                    <a:pt x="2359" y="555"/>
                  </a:lnTo>
                  <a:lnTo>
                    <a:pt x="2359" y="555"/>
                  </a:lnTo>
                  <a:lnTo>
                    <a:pt x="2362" y="555"/>
                  </a:lnTo>
                  <a:lnTo>
                    <a:pt x="2362" y="555"/>
                  </a:lnTo>
                  <a:lnTo>
                    <a:pt x="2364" y="555"/>
                  </a:lnTo>
                  <a:lnTo>
                    <a:pt x="2364" y="553"/>
                  </a:lnTo>
                  <a:lnTo>
                    <a:pt x="2367" y="553"/>
                  </a:lnTo>
                  <a:lnTo>
                    <a:pt x="2367" y="550"/>
                  </a:lnTo>
                  <a:lnTo>
                    <a:pt x="2369" y="550"/>
                  </a:lnTo>
                  <a:lnTo>
                    <a:pt x="2369" y="550"/>
                  </a:lnTo>
                  <a:lnTo>
                    <a:pt x="2371" y="550"/>
                  </a:lnTo>
                  <a:lnTo>
                    <a:pt x="2371" y="548"/>
                  </a:lnTo>
                  <a:lnTo>
                    <a:pt x="2371" y="548"/>
                  </a:lnTo>
                  <a:lnTo>
                    <a:pt x="2371" y="548"/>
                  </a:lnTo>
                  <a:lnTo>
                    <a:pt x="2374" y="548"/>
                  </a:lnTo>
                  <a:lnTo>
                    <a:pt x="2374" y="546"/>
                  </a:lnTo>
                  <a:lnTo>
                    <a:pt x="2376" y="546"/>
                  </a:lnTo>
                  <a:lnTo>
                    <a:pt x="2376" y="546"/>
                  </a:lnTo>
                  <a:lnTo>
                    <a:pt x="2376" y="546"/>
                  </a:lnTo>
                  <a:lnTo>
                    <a:pt x="2376" y="543"/>
                  </a:lnTo>
                  <a:lnTo>
                    <a:pt x="2376" y="543"/>
                  </a:lnTo>
                  <a:lnTo>
                    <a:pt x="2376" y="543"/>
                  </a:lnTo>
                  <a:lnTo>
                    <a:pt x="2378" y="543"/>
                  </a:lnTo>
                  <a:lnTo>
                    <a:pt x="2378" y="541"/>
                  </a:lnTo>
                  <a:lnTo>
                    <a:pt x="2383" y="541"/>
                  </a:lnTo>
                  <a:lnTo>
                    <a:pt x="2383" y="538"/>
                  </a:lnTo>
                  <a:lnTo>
                    <a:pt x="2381" y="538"/>
                  </a:lnTo>
                  <a:lnTo>
                    <a:pt x="2381" y="538"/>
                  </a:lnTo>
                  <a:lnTo>
                    <a:pt x="2381" y="538"/>
                  </a:lnTo>
                  <a:lnTo>
                    <a:pt x="2381" y="536"/>
                  </a:lnTo>
                  <a:lnTo>
                    <a:pt x="2383" y="536"/>
                  </a:lnTo>
                  <a:lnTo>
                    <a:pt x="2383" y="534"/>
                  </a:lnTo>
                  <a:lnTo>
                    <a:pt x="2385" y="534"/>
                  </a:lnTo>
                  <a:lnTo>
                    <a:pt x="2385" y="534"/>
                  </a:lnTo>
                  <a:lnTo>
                    <a:pt x="2388" y="534"/>
                  </a:lnTo>
                  <a:lnTo>
                    <a:pt x="2388" y="534"/>
                  </a:lnTo>
                  <a:lnTo>
                    <a:pt x="2388" y="534"/>
                  </a:lnTo>
                  <a:lnTo>
                    <a:pt x="2388" y="531"/>
                  </a:lnTo>
                  <a:lnTo>
                    <a:pt x="2390" y="531"/>
                  </a:lnTo>
                  <a:lnTo>
                    <a:pt x="2390" y="534"/>
                  </a:lnTo>
                  <a:lnTo>
                    <a:pt x="2390" y="534"/>
                  </a:lnTo>
                  <a:lnTo>
                    <a:pt x="2390" y="529"/>
                  </a:lnTo>
                  <a:lnTo>
                    <a:pt x="2390" y="529"/>
                  </a:lnTo>
                  <a:lnTo>
                    <a:pt x="2390" y="527"/>
                  </a:lnTo>
                  <a:lnTo>
                    <a:pt x="2395" y="527"/>
                  </a:lnTo>
                  <a:lnTo>
                    <a:pt x="2395" y="527"/>
                  </a:lnTo>
                  <a:lnTo>
                    <a:pt x="2397" y="527"/>
                  </a:lnTo>
                  <a:lnTo>
                    <a:pt x="2397" y="524"/>
                  </a:lnTo>
                  <a:lnTo>
                    <a:pt x="2397" y="524"/>
                  </a:lnTo>
                  <a:lnTo>
                    <a:pt x="2397" y="524"/>
                  </a:lnTo>
                  <a:lnTo>
                    <a:pt x="2400" y="524"/>
                  </a:lnTo>
                  <a:lnTo>
                    <a:pt x="2400" y="522"/>
                  </a:lnTo>
                  <a:lnTo>
                    <a:pt x="2402" y="522"/>
                  </a:lnTo>
                  <a:lnTo>
                    <a:pt x="2402" y="522"/>
                  </a:lnTo>
                  <a:lnTo>
                    <a:pt x="2402" y="522"/>
                  </a:lnTo>
                  <a:lnTo>
                    <a:pt x="2402" y="519"/>
                  </a:lnTo>
                  <a:lnTo>
                    <a:pt x="2407" y="519"/>
                  </a:lnTo>
                  <a:lnTo>
                    <a:pt x="2407" y="519"/>
                  </a:lnTo>
                  <a:lnTo>
                    <a:pt x="2409" y="519"/>
                  </a:lnTo>
                  <a:lnTo>
                    <a:pt x="2409" y="517"/>
                  </a:lnTo>
                  <a:lnTo>
                    <a:pt x="2411" y="517"/>
                  </a:lnTo>
                  <a:lnTo>
                    <a:pt x="2411" y="517"/>
                  </a:lnTo>
                  <a:lnTo>
                    <a:pt x="2411" y="517"/>
                  </a:lnTo>
                  <a:lnTo>
                    <a:pt x="2411" y="515"/>
                  </a:lnTo>
                  <a:lnTo>
                    <a:pt x="2411" y="515"/>
                  </a:lnTo>
                  <a:lnTo>
                    <a:pt x="2411" y="515"/>
                  </a:lnTo>
                  <a:lnTo>
                    <a:pt x="2416" y="515"/>
                  </a:lnTo>
                  <a:lnTo>
                    <a:pt x="2416" y="512"/>
                  </a:lnTo>
                  <a:lnTo>
                    <a:pt x="2419" y="512"/>
                  </a:lnTo>
                  <a:lnTo>
                    <a:pt x="2419" y="512"/>
                  </a:lnTo>
                  <a:lnTo>
                    <a:pt x="2419" y="512"/>
                  </a:lnTo>
                  <a:lnTo>
                    <a:pt x="2419" y="510"/>
                  </a:lnTo>
                  <a:lnTo>
                    <a:pt x="2421" y="510"/>
                  </a:lnTo>
                  <a:lnTo>
                    <a:pt x="2421" y="510"/>
                  </a:lnTo>
                  <a:lnTo>
                    <a:pt x="2421" y="510"/>
                  </a:lnTo>
                  <a:lnTo>
                    <a:pt x="2421" y="508"/>
                  </a:lnTo>
                  <a:lnTo>
                    <a:pt x="2426" y="508"/>
                  </a:lnTo>
                  <a:lnTo>
                    <a:pt x="2426" y="508"/>
                  </a:lnTo>
                  <a:lnTo>
                    <a:pt x="2428" y="508"/>
                  </a:lnTo>
                  <a:lnTo>
                    <a:pt x="2428" y="508"/>
                  </a:lnTo>
                  <a:lnTo>
                    <a:pt x="2428" y="508"/>
                  </a:lnTo>
                  <a:lnTo>
                    <a:pt x="2428" y="508"/>
                  </a:lnTo>
                  <a:lnTo>
                    <a:pt x="2428" y="508"/>
                  </a:lnTo>
                  <a:lnTo>
                    <a:pt x="2428" y="505"/>
                  </a:lnTo>
                  <a:lnTo>
                    <a:pt x="2430" y="505"/>
                  </a:lnTo>
                  <a:lnTo>
                    <a:pt x="2430" y="505"/>
                  </a:lnTo>
                  <a:lnTo>
                    <a:pt x="2430" y="505"/>
                  </a:lnTo>
                  <a:lnTo>
                    <a:pt x="2430" y="505"/>
                  </a:lnTo>
                  <a:lnTo>
                    <a:pt x="2433" y="505"/>
                  </a:lnTo>
                  <a:lnTo>
                    <a:pt x="2433" y="503"/>
                  </a:lnTo>
                  <a:lnTo>
                    <a:pt x="2433" y="503"/>
                  </a:lnTo>
                  <a:lnTo>
                    <a:pt x="2433" y="500"/>
                  </a:lnTo>
                  <a:lnTo>
                    <a:pt x="2435" y="500"/>
                  </a:lnTo>
                  <a:lnTo>
                    <a:pt x="2435" y="498"/>
                  </a:lnTo>
                  <a:lnTo>
                    <a:pt x="2435" y="498"/>
                  </a:lnTo>
                  <a:lnTo>
                    <a:pt x="2435" y="496"/>
                  </a:lnTo>
                  <a:lnTo>
                    <a:pt x="2435" y="496"/>
                  </a:lnTo>
                  <a:lnTo>
                    <a:pt x="2435" y="496"/>
                  </a:lnTo>
                  <a:lnTo>
                    <a:pt x="2438" y="496"/>
                  </a:lnTo>
                  <a:lnTo>
                    <a:pt x="2438" y="496"/>
                  </a:lnTo>
                  <a:lnTo>
                    <a:pt x="2438" y="496"/>
                  </a:lnTo>
                  <a:lnTo>
                    <a:pt x="2438" y="493"/>
                  </a:lnTo>
                  <a:lnTo>
                    <a:pt x="2440" y="493"/>
                  </a:lnTo>
                  <a:lnTo>
                    <a:pt x="2440" y="493"/>
                  </a:lnTo>
                  <a:lnTo>
                    <a:pt x="2440" y="493"/>
                  </a:lnTo>
                  <a:lnTo>
                    <a:pt x="2440" y="491"/>
                  </a:lnTo>
                  <a:lnTo>
                    <a:pt x="2442" y="491"/>
                  </a:lnTo>
                  <a:lnTo>
                    <a:pt x="2442" y="491"/>
                  </a:lnTo>
                  <a:lnTo>
                    <a:pt x="2445" y="491"/>
                  </a:lnTo>
                  <a:lnTo>
                    <a:pt x="2445" y="489"/>
                  </a:lnTo>
                  <a:lnTo>
                    <a:pt x="2449" y="489"/>
                  </a:lnTo>
                  <a:lnTo>
                    <a:pt x="2449" y="489"/>
                  </a:lnTo>
                  <a:lnTo>
                    <a:pt x="2452" y="489"/>
                  </a:lnTo>
                  <a:lnTo>
                    <a:pt x="2452" y="486"/>
                  </a:lnTo>
                  <a:lnTo>
                    <a:pt x="2454" y="486"/>
                  </a:lnTo>
                  <a:lnTo>
                    <a:pt x="2454" y="486"/>
                  </a:lnTo>
                  <a:lnTo>
                    <a:pt x="2456" y="486"/>
                  </a:lnTo>
                  <a:lnTo>
                    <a:pt x="2456" y="486"/>
                  </a:lnTo>
                  <a:lnTo>
                    <a:pt x="2456" y="486"/>
                  </a:lnTo>
                  <a:lnTo>
                    <a:pt x="2456" y="484"/>
                  </a:lnTo>
                  <a:lnTo>
                    <a:pt x="2459" y="484"/>
                  </a:lnTo>
                  <a:lnTo>
                    <a:pt x="2459" y="484"/>
                  </a:lnTo>
                  <a:lnTo>
                    <a:pt x="2459" y="484"/>
                  </a:lnTo>
                  <a:lnTo>
                    <a:pt x="2459" y="482"/>
                  </a:lnTo>
                  <a:lnTo>
                    <a:pt x="2461" y="482"/>
                  </a:lnTo>
                  <a:lnTo>
                    <a:pt x="2461" y="482"/>
                  </a:lnTo>
                  <a:lnTo>
                    <a:pt x="2461" y="482"/>
                  </a:lnTo>
                  <a:lnTo>
                    <a:pt x="2461" y="479"/>
                  </a:lnTo>
                  <a:lnTo>
                    <a:pt x="2461" y="479"/>
                  </a:lnTo>
                  <a:lnTo>
                    <a:pt x="2461" y="479"/>
                  </a:lnTo>
                  <a:lnTo>
                    <a:pt x="2464" y="479"/>
                  </a:lnTo>
                  <a:lnTo>
                    <a:pt x="2464" y="477"/>
                  </a:lnTo>
                  <a:lnTo>
                    <a:pt x="2464" y="477"/>
                  </a:lnTo>
                  <a:lnTo>
                    <a:pt x="2464" y="477"/>
                  </a:lnTo>
                  <a:lnTo>
                    <a:pt x="2464" y="477"/>
                  </a:lnTo>
                  <a:lnTo>
                    <a:pt x="2464" y="474"/>
                  </a:lnTo>
                  <a:lnTo>
                    <a:pt x="2466" y="474"/>
                  </a:lnTo>
                  <a:lnTo>
                    <a:pt x="2466" y="474"/>
                  </a:lnTo>
                  <a:lnTo>
                    <a:pt x="2468" y="474"/>
                  </a:lnTo>
                  <a:lnTo>
                    <a:pt x="2468" y="474"/>
                  </a:lnTo>
                  <a:lnTo>
                    <a:pt x="2471" y="474"/>
                  </a:lnTo>
                  <a:lnTo>
                    <a:pt x="2471" y="472"/>
                  </a:lnTo>
                  <a:lnTo>
                    <a:pt x="2473" y="472"/>
                  </a:lnTo>
                  <a:lnTo>
                    <a:pt x="2473" y="472"/>
                  </a:lnTo>
                  <a:lnTo>
                    <a:pt x="2475" y="472"/>
                  </a:lnTo>
                  <a:lnTo>
                    <a:pt x="2475" y="470"/>
                  </a:lnTo>
                  <a:lnTo>
                    <a:pt x="2478" y="470"/>
                  </a:lnTo>
                  <a:lnTo>
                    <a:pt x="2478" y="470"/>
                  </a:lnTo>
                  <a:lnTo>
                    <a:pt x="2482" y="470"/>
                  </a:lnTo>
                  <a:lnTo>
                    <a:pt x="2482" y="467"/>
                  </a:lnTo>
                  <a:lnTo>
                    <a:pt x="2487" y="467"/>
                  </a:lnTo>
                  <a:lnTo>
                    <a:pt x="2487" y="467"/>
                  </a:lnTo>
                  <a:lnTo>
                    <a:pt x="2492" y="467"/>
                  </a:lnTo>
                  <a:lnTo>
                    <a:pt x="2492" y="467"/>
                  </a:lnTo>
                  <a:lnTo>
                    <a:pt x="2497" y="467"/>
                  </a:lnTo>
                  <a:lnTo>
                    <a:pt x="2497" y="467"/>
                  </a:lnTo>
                  <a:lnTo>
                    <a:pt x="2501" y="467"/>
                  </a:lnTo>
                  <a:lnTo>
                    <a:pt x="2501" y="465"/>
                  </a:lnTo>
                  <a:lnTo>
                    <a:pt x="2511" y="465"/>
                  </a:lnTo>
                  <a:lnTo>
                    <a:pt x="2511" y="467"/>
                  </a:lnTo>
                  <a:lnTo>
                    <a:pt x="2530" y="467"/>
                  </a:lnTo>
                  <a:lnTo>
                    <a:pt x="2530" y="465"/>
                  </a:lnTo>
                  <a:lnTo>
                    <a:pt x="2544" y="465"/>
                  </a:lnTo>
                  <a:lnTo>
                    <a:pt x="2544" y="467"/>
                  </a:lnTo>
                  <a:lnTo>
                    <a:pt x="2546" y="467"/>
                  </a:lnTo>
                  <a:lnTo>
                    <a:pt x="2546" y="467"/>
                  </a:lnTo>
                  <a:lnTo>
                    <a:pt x="2544" y="467"/>
                  </a:lnTo>
                  <a:lnTo>
                    <a:pt x="2544" y="470"/>
                  </a:lnTo>
                  <a:lnTo>
                    <a:pt x="2549" y="470"/>
                  </a:lnTo>
                  <a:lnTo>
                    <a:pt x="2549" y="472"/>
                  </a:lnTo>
                  <a:lnTo>
                    <a:pt x="2549" y="472"/>
                  </a:lnTo>
                  <a:lnTo>
                    <a:pt x="2549" y="472"/>
                  </a:lnTo>
                  <a:lnTo>
                    <a:pt x="2551" y="472"/>
                  </a:lnTo>
                  <a:lnTo>
                    <a:pt x="2551" y="472"/>
                  </a:lnTo>
                  <a:lnTo>
                    <a:pt x="2558" y="472"/>
                  </a:lnTo>
                  <a:lnTo>
                    <a:pt x="2558" y="467"/>
                  </a:lnTo>
                  <a:lnTo>
                    <a:pt x="2556" y="467"/>
                  </a:lnTo>
                  <a:lnTo>
                    <a:pt x="2556" y="465"/>
                  </a:lnTo>
                  <a:lnTo>
                    <a:pt x="2558" y="465"/>
                  </a:lnTo>
                  <a:lnTo>
                    <a:pt x="2558" y="465"/>
                  </a:lnTo>
                  <a:lnTo>
                    <a:pt x="2561" y="465"/>
                  </a:lnTo>
                  <a:lnTo>
                    <a:pt x="2561" y="465"/>
                  </a:lnTo>
                  <a:lnTo>
                    <a:pt x="2561" y="465"/>
                  </a:lnTo>
                  <a:lnTo>
                    <a:pt x="2561" y="465"/>
                  </a:lnTo>
                  <a:lnTo>
                    <a:pt x="2563" y="465"/>
                  </a:lnTo>
                  <a:lnTo>
                    <a:pt x="2563" y="465"/>
                  </a:lnTo>
                  <a:lnTo>
                    <a:pt x="2565" y="465"/>
                  </a:lnTo>
                  <a:lnTo>
                    <a:pt x="2565" y="467"/>
                  </a:lnTo>
                  <a:lnTo>
                    <a:pt x="2575" y="467"/>
                  </a:lnTo>
                  <a:lnTo>
                    <a:pt x="2575" y="467"/>
                  </a:lnTo>
                  <a:lnTo>
                    <a:pt x="2580" y="467"/>
                  </a:lnTo>
                  <a:lnTo>
                    <a:pt x="2580" y="470"/>
                  </a:lnTo>
                  <a:lnTo>
                    <a:pt x="2582" y="470"/>
                  </a:lnTo>
                  <a:lnTo>
                    <a:pt x="2582" y="470"/>
                  </a:lnTo>
                  <a:lnTo>
                    <a:pt x="2584" y="470"/>
                  </a:lnTo>
                  <a:lnTo>
                    <a:pt x="2584" y="470"/>
                  </a:lnTo>
                  <a:lnTo>
                    <a:pt x="2584" y="470"/>
                  </a:lnTo>
                  <a:lnTo>
                    <a:pt x="2584" y="467"/>
                  </a:lnTo>
                  <a:lnTo>
                    <a:pt x="2587" y="467"/>
                  </a:lnTo>
                  <a:lnTo>
                    <a:pt x="2587" y="470"/>
                  </a:lnTo>
                  <a:lnTo>
                    <a:pt x="2589" y="470"/>
                  </a:lnTo>
                  <a:lnTo>
                    <a:pt x="2589" y="465"/>
                  </a:lnTo>
                  <a:lnTo>
                    <a:pt x="2601" y="465"/>
                  </a:lnTo>
                  <a:lnTo>
                    <a:pt x="2601" y="467"/>
                  </a:lnTo>
                  <a:lnTo>
                    <a:pt x="2601" y="467"/>
                  </a:lnTo>
                  <a:lnTo>
                    <a:pt x="2601" y="470"/>
                  </a:lnTo>
                  <a:lnTo>
                    <a:pt x="2606" y="470"/>
                  </a:lnTo>
                  <a:lnTo>
                    <a:pt x="2606" y="470"/>
                  </a:lnTo>
                  <a:lnTo>
                    <a:pt x="2608" y="470"/>
                  </a:lnTo>
                  <a:lnTo>
                    <a:pt x="2608" y="470"/>
                  </a:lnTo>
                  <a:lnTo>
                    <a:pt x="2610" y="470"/>
                  </a:lnTo>
                  <a:lnTo>
                    <a:pt x="2610" y="470"/>
                  </a:lnTo>
                  <a:lnTo>
                    <a:pt x="2610" y="470"/>
                  </a:lnTo>
                  <a:lnTo>
                    <a:pt x="2610" y="470"/>
                  </a:lnTo>
                  <a:lnTo>
                    <a:pt x="2615" y="470"/>
                  </a:lnTo>
                  <a:lnTo>
                    <a:pt x="2615" y="467"/>
                  </a:lnTo>
                  <a:lnTo>
                    <a:pt x="2613" y="467"/>
                  </a:lnTo>
                  <a:lnTo>
                    <a:pt x="2613" y="467"/>
                  </a:lnTo>
                  <a:lnTo>
                    <a:pt x="2615" y="467"/>
                  </a:lnTo>
                  <a:lnTo>
                    <a:pt x="2615" y="465"/>
                  </a:lnTo>
                  <a:lnTo>
                    <a:pt x="2615" y="465"/>
                  </a:lnTo>
                  <a:lnTo>
                    <a:pt x="2615" y="465"/>
                  </a:lnTo>
                  <a:lnTo>
                    <a:pt x="2615" y="465"/>
                  </a:lnTo>
                  <a:lnTo>
                    <a:pt x="2615" y="465"/>
                  </a:lnTo>
                  <a:lnTo>
                    <a:pt x="2620" y="465"/>
                  </a:lnTo>
                  <a:lnTo>
                    <a:pt x="2620" y="463"/>
                  </a:lnTo>
                  <a:lnTo>
                    <a:pt x="2617" y="463"/>
                  </a:lnTo>
                  <a:lnTo>
                    <a:pt x="2617" y="460"/>
                  </a:lnTo>
                  <a:lnTo>
                    <a:pt x="2617" y="460"/>
                  </a:lnTo>
                  <a:lnTo>
                    <a:pt x="2617" y="458"/>
                  </a:lnTo>
                  <a:lnTo>
                    <a:pt x="2622" y="458"/>
                  </a:lnTo>
                  <a:lnTo>
                    <a:pt x="2622" y="458"/>
                  </a:lnTo>
                  <a:lnTo>
                    <a:pt x="2625" y="458"/>
                  </a:lnTo>
                  <a:lnTo>
                    <a:pt x="2625" y="455"/>
                  </a:lnTo>
                  <a:lnTo>
                    <a:pt x="2629" y="455"/>
                  </a:lnTo>
                  <a:lnTo>
                    <a:pt x="2629" y="458"/>
                  </a:lnTo>
                  <a:lnTo>
                    <a:pt x="2634" y="458"/>
                  </a:lnTo>
                  <a:lnTo>
                    <a:pt x="2634" y="458"/>
                  </a:lnTo>
                  <a:lnTo>
                    <a:pt x="2636" y="458"/>
                  </a:lnTo>
                  <a:lnTo>
                    <a:pt x="2636" y="460"/>
                  </a:lnTo>
                  <a:lnTo>
                    <a:pt x="2643" y="460"/>
                  </a:lnTo>
                  <a:lnTo>
                    <a:pt x="2643" y="460"/>
                  </a:lnTo>
                  <a:lnTo>
                    <a:pt x="2643" y="460"/>
                  </a:lnTo>
                  <a:lnTo>
                    <a:pt x="2643" y="463"/>
                  </a:lnTo>
                  <a:lnTo>
                    <a:pt x="2646" y="463"/>
                  </a:lnTo>
                  <a:lnTo>
                    <a:pt x="2646" y="463"/>
                  </a:lnTo>
                  <a:lnTo>
                    <a:pt x="2646" y="463"/>
                  </a:lnTo>
                  <a:lnTo>
                    <a:pt x="2646" y="465"/>
                  </a:lnTo>
                  <a:lnTo>
                    <a:pt x="2651" y="465"/>
                  </a:lnTo>
                  <a:lnTo>
                    <a:pt x="2651" y="465"/>
                  </a:lnTo>
                  <a:lnTo>
                    <a:pt x="2655" y="465"/>
                  </a:lnTo>
                  <a:lnTo>
                    <a:pt x="2655" y="463"/>
                  </a:lnTo>
                  <a:lnTo>
                    <a:pt x="2665" y="463"/>
                  </a:lnTo>
                  <a:lnTo>
                    <a:pt x="2665" y="460"/>
                  </a:lnTo>
                  <a:lnTo>
                    <a:pt x="2667" y="460"/>
                  </a:lnTo>
                  <a:lnTo>
                    <a:pt x="2667" y="463"/>
                  </a:lnTo>
                  <a:lnTo>
                    <a:pt x="2667" y="463"/>
                  </a:lnTo>
                  <a:lnTo>
                    <a:pt x="2667" y="463"/>
                  </a:lnTo>
                  <a:lnTo>
                    <a:pt x="2669" y="463"/>
                  </a:lnTo>
                  <a:lnTo>
                    <a:pt x="2669" y="465"/>
                  </a:lnTo>
                  <a:lnTo>
                    <a:pt x="2669" y="465"/>
                  </a:lnTo>
                  <a:lnTo>
                    <a:pt x="2669" y="465"/>
                  </a:lnTo>
                  <a:lnTo>
                    <a:pt x="2672" y="465"/>
                  </a:lnTo>
                  <a:lnTo>
                    <a:pt x="2672" y="465"/>
                  </a:lnTo>
                  <a:lnTo>
                    <a:pt x="2672" y="465"/>
                  </a:lnTo>
                  <a:lnTo>
                    <a:pt x="2672" y="467"/>
                  </a:lnTo>
                  <a:lnTo>
                    <a:pt x="2677" y="467"/>
                  </a:lnTo>
                  <a:lnTo>
                    <a:pt x="2677" y="470"/>
                  </a:lnTo>
                  <a:lnTo>
                    <a:pt x="2684" y="470"/>
                  </a:lnTo>
                  <a:lnTo>
                    <a:pt x="2684" y="470"/>
                  </a:lnTo>
                  <a:lnTo>
                    <a:pt x="2681" y="470"/>
                  </a:lnTo>
                  <a:lnTo>
                    <a:pt x="2681" y="472"/>
                  </a:lnTo>
                  <a:lnTo>
                    <a:pt x="2665" y="472"/>
                  </a:lnTo>
                  <a:lnTo>
                    <a:pt x="2665" y="472"/>
                  </a:lnTo>
                  <a:lnTo>
                    <a:pt x="2658" y="472"/>
                  </a:lnTo>
                  <a:lnTo>
                    <a:pt x="2658" y="474"/>
                  </a:lnTo>
                  <a:lnTo>
                    <a:pt x="2660" y="474"/>
                  </a:lnTo>
                  <a:lnTo>
                    <a:pt x="2660" y="474"/>
                  </a:lnTo>
                  <a:lnTo>
                    <a:pt x="2662" y="474"/>
                  </a:lnTo>
                  <a:lnTo>
                    <a:pt x="2662" y="477"/>
                  </a:lnTo>
                  <a:lnTo>
                    <a:pt x="2662" y="477"/>
                  </a:lnTo>
                  <a:lnTo>
                    <a:pt x="2662" y="479"/>
                  </a:lnTo>
                  <a:lnTo>
                    <a:pt x="2665" y="479"/>
                  </a:lnTo>
                  <a:lnTo>
                    <a:pt x="2665" y="482"/>
                  </a:lnTo>
                  <a:lnTo>
                    <a:pt x="2665" y="482"/>
                  </a:lnTo>
                  <a:lnTo>
                    <a:pt x="2665" y="479"/>
                  </a:lnTo>
                  <a:lnTo>
                    <a:pt x="2677" y="479"/>
                  </a:lnTo>
                  <a:lnTo>
                    <a:pt x="2677" y="479"/>
                  </a:lnTo>
                  <a:lnTo>
                    <a:pt x="2681" y="479"/>
                  </a:lnTo>
                  <a:lnTo>
                    <a:pt x="2681" y="477"/>
                  </a:lnTo>
                  <a:lnTo>
                    <a:pt x="2684" y="477"/>
                  </a:lnTo>
                  <a:lnTo>
                    <a:pt x="2684" y="474"/>
                  </a:lnTo>
                  <a:lnTo>
                    <a:pt x="2688" y="474"/>
                  </a:lnTo>
                  <a:lnTo>
                    <a:pt x="2688" y="477"/>
                  </a:lnTo>
                  <a:lnTo>
                    <a:pt x="2691" y="477"/>
                  </a:lnTo>
                  <a:lnTo>
                    <a:pt x="2691" y="477"/>
                  </a:lnTo>
                  <a:lnTo>
                    <a:pt x="2693" y="477"/>
                  </a:lnTo>
                  <a:lnTo>
                    <a:pt x="2693" y="479"/>
                  </a:lnTo>
                  <a:lnTo>
                    <a:pt x="2696" y="479"/>
                  </a:lnTo>
                  <a:lnTo>
                    <a:pt x="2696" y="477"/>
                  </a:lnTo>
                  <a:lnTo>
                    <a:pt x="2698" y="477"/>
                  </a:lnTo>
                  <a:lnTo>
                    <a:pt x="2698" y="479"/>
                  </a:lnTo>
                  <a:lnTo>
                    <a:pt x="2698" y="479"/>
                  </a:lnTo>
                  <a:lnTo>
                    <a:pt x="2698" y="474"/>
                  </a:lnTo>
                  <a:lnTo>
                    <a:pt x="2700" y="474"/>
                  </a:lnTo>
                  <a:lnTo>
                    <a:pt x="2700" y="474"/>
                  </a:lnTo>
                  <a:lnTo>
                    <a:pt x="2705" y="474"/>
                  </a:lnTo>
                  <a:lnTo>
                    <a:pt x="2705" y="474"/>
                  </a:lnTo>
                  <a:lnTo>
                    <a:pt x="2705" y="474"/>
                  </a:lnTo>
                  <a:lnTo>
                    <a:pt x="2705" y="474"/>
                  </a:lnTo>
                  <a:lnTo>
                    <a:pt x="2707" y="474"/>
                  </a:lnTo>
                  <a:lnTo>
                    <a:pt x="2707" y="474"/>
                  </a:lnTo>
                  <a:lnTo>
                    <a:pt x="2707" y="474"/>
                  </a:lnTo>
                  <a:lnTo>
                    <a:pt x="2707" y="470"/>
                  </a:lnTo>
                  <a:lnTo>
                    <a:pt x="2712" y="470"/>
                  </a:lnTo>
                  <a:lnTo>
                    <a:pt x="2712" y="472"/>
                  </a:lnTo>
                  <a:lnTo>
                    <a:pt x="2717" y="472"/>
                  </a:lnTo>
                  <a:lnTo>
                    <a:pt x="2717" y="472"/>
                  </a:lnTo>
                  <a:lnTo>
                    <a:pt x="2719" y="472"/>
                  </a:lnTo>
                  <a:lnTo>
                    <a:pt x="2719" y="474"/>
                  </a:lnTo>
                  <a:lnTo>
                    <a:pt x="2724" y="474"/>
                  </a:lnTo>
                  <a:lnTo>
                    <a:pt x="2724" y="474"/>
                  </a:lnTo>
                  <a:lnTo>
                    <a:pt x="2729" y="474"/>
                  </a:lnTo>
                  <a:lnTo>
                    <a:pt x="2729" y="472"/>
                  </a:lnTo>
                  <a:lnTo>
                    <a:pt x="2731" y="472"/>
                  </a:lnTo>
                  <a:lnTo>
                    <a:pt x="2731" y="470"/>
                  </a:lnTo>
                  <a:lnTo>
                    <a:pt x="2733" y="470"/>
                  </a:lnTo>
                  <a:lnTo>
                    <a:pt x="2733" y="472"/>
                  </a:lnTo>
                  <a:lnTo>
                    <a:pt x="2733" y="472"/>
                  </a:lnTo>
                  <a:lnTo>
                    <a:pt x="2733" y="472"/>
                  </a:lnTo>
                  <a:lnTo>
                    <a:pt x="2740" y="472"/>
                  </a:lnTo>
                  <a:lnTo>
                    <a:pt x="2740" y="472"/>
                  </a:lnTo>
                  <a:lnTo>
                    <a:pt x="2748" y="472"/>
                  </a:lnTo>
                  <a:lnTo>
                    <a:pt x="2748" y="467"/>
                  </a:lnTo>
                  <a:lnTo>
                    <a:pt x="2748" y="467"/>
                  </a:lnTo>
                  <a:lnTo>
                    <a:pt x="2748" y="465"/>
                  </a:lnTo>
                  <a:lnTo>
                    <a:pt x="2748" y="465"/>
                  </a:lnTo>
                  <a:lnTo>
                    <a:pt x="2748" y="465"/>
                  </a:lnTo>
                  <a:lnTo>
                    <a:pt x="2745" y="465"/>
                  </a:lnTo>
                  <a:lnTo>
                    <a:pt x="2745" y="465"/>
                  </a:lnTo>
                  <a:lnTo>
                    <a:pt x="2743" y="465"/>
                  </a:lnTo>
                  <a:lnTo>
                    <a:pt x="2743" y="463"/>
                  </a:lnTo>
                  <a:lnTo>
                    <a:pt x="2738" y="463"/>
                  </a:lnTo>
                  <a:lnTo>
                    <a:pt x="2738" y="463"/>
                  </a:lnTo>
                  <a:lnTo>
                    <a:pt x="2736" y="463"/>
                  </a:lnTo>
                  <a:lnTo>
                    <a:pt x="2736" y="460"/>
                  </a:lnTo>
                  <a:lnTo>
                    <a:pt x="2736" y="460"/>
                  </a:lnTo>
                  <a:lnTo>
                    <a:pt x="2736" y="463"/>
                  </a:lnTo>
                  <a:lnTo>
                    <a:pt x="2731" y="463"/>
                  </a:lnTo>
                  <a:lnTo>
                    <a:pt x="2731" y="460"/>
                  </a:lnTo>
                  <a:lnTo>
                    <a:pt x="2729" y="460"/>
                  </a:lnTo>
                  <a:lnTo>
                    <a:pt x="2729" y="460"/>
                  </a:lnTo>
                  <a:lnTo>
                    <a:pt x="2729" y="460"/>
                  </a:lnTo>
                  <a:lnTo>
                    <a:pt x="2729" y="458"/>
                  </a:lnTo>
                  <a:lnTo>
                    <a:pt x="2729" y="458"/>
                  </a:lnTo>
                  <a:lnTo>
                    <a:pt x="2729" y="455"/>
                  </a:lnTo>
                  <a:lnTo>
                    <a:pt x="2726" y="455"/>
                  </a:lnTo>
                  <a:lnTo>
                    <a:pt x="2726" y="453"/>
                  </a:lnTo>
                  <a:lnTo>
                    <a:pt x="2729" y="453"/>
                  </a:lnTo>
                  <a:lnTo>
                    <a:pt x="2729" y="455"/>
                  </a:lnTo>
                  <a:lnTo>
                    <a:pt x="2731" y="455"/>
                  </a:lnTo>
                  <a:lnTo>
                    <a:pt x="2731" y="451"/>
                  </a:lnTo>
                  <a:lnTo>
                    <a:pt x="2733" y="451"/>
                  </a:lnTo>
                  <a:lnTo>
                    <a:pt x="2733" y="448"/>
                  </a:lnTo>
                  <a:lnTo>
                    <a:pt x="2733" y="448"/>
                  </a:lnTo>
                  <a:lnTo>
                    <a:pt x="2733" y="448"/>
                  </a:lnTo>
                  <a:lnTo>
                    <a:pt x="2736" y="448"/>
                  </a:lnTo>
                  <a:lnTo>
                    <a:pt x="2736" y="446"/>
                  </a:lnTo>
                  <a:lnTo>
                    <a:pt x="2736" y="446"/>
                  </a:lnTo>
                  <a:lnTo>
                    <a:pt x="2736" y="446"/>
                  </a:lnTo>
                  <a:lnTo>
                    <a:pt x="2738" y="446"/>
                  </a:lnTo>
                  <a:lnTo>
                    <a:pt x="2738" y="446"/>
                  </a:lnTo>
                  <a:lnTo>
                    <a:pt x="2738" y="446"/>
                  </a:lnTo>
                  <a:lnTo>
                    <a:pt x="2738" y="444"/>
                  </a:lnTo>
                  <a:lnTo>
                    <a:pt x="2740" y="444"/>
                  </a:lnTo>
                  <a:lnTo>
                    <a:pt x="2740" y="444"/>
                  </a:lnTo>
                  <a:lnTo>
                    <a:pt x="2740" y="444"/>
                  </a:lnTo>
                  <a:lnTo>
                    <a:pt x="2740" y="441"/>
                  </a:lnTo>
                  <a:lnTo>
                    <a:pt x="2743" y="441"/>
                  </a:lnTo>
                  <a:lnTo>
                    <a:pt x="2743" y="441"/>
                  </a:lnTo>
                  <a:lnTo>
                    <a:pt x="2748" y="441"/>
                  </a:lnTo>
                  <a:lnTo>
                    <a:pt x="2748" y="439"/>
                  </a:lnTo>
                  <a:lnTo>
                    <a:pt x="2748" y="439"/>
                  </a:lnTo>
                  <a:lnTo>
                    <a:pt x="2748" y="439"/>
                  </a:lnTo>
                  <a:lnTo>
                    <a:pt x="2750" y="439"/>
                  </a:lnTo>
                  <a:lnTo>
                    <a:pt x="2750" y="436"/>
                  </a:lnTo>
                  <a:lnTo>
                    <a:pt x="2755" y="436"/>
                  </a:lnTo>
                  <a:lnTo>
                    <a:pt x="2755" y="436"/>
                  </a:lnTo>
                  <a:lnTo>
                    <a:pt x="2755" y="436"/>
                  </a:lnTo>
                  <a:lnTo>
                    <a:pt x="2755" y="436"/>
                  </a:lnTo>
                  <a:lnTo>
                    <a:pt x="2757" y="436"/>
                  </a:lnTo>
                  <a:lnTo>
                    <a:pt x="2757" y="434"/>
                  </a:lnTo>
                  <a:lnTo>
                    <a:pt x="2759" y="434"/>
                  </a:lnTo>
                  <a:lnTo>
                    <a:pt x="2759" y="434"/>
                  </a:lnTo>
                  <a:lnTo>
                    <a:pt x="2762" y="434"/>
                  </a:lnTo>
                  <a:lnTo>
                    <a:pt x="2762" y="432"/>
                  </a:lnTo>
                  <a:lnTo>
                    <a:pt x="2762" y="432"/>
                  </a:lnTo>
                  <a:lnTo>
                    <a:pt x="2762" y="434"/>
                  </a:lnTo>
                  <a:lnTo>
                    <a:pt x="2762" y="434"/>
                  </a:lnTo>
                  <a:lnTo>
                    <a:pt x="2762" y="432"/>
                  </a:lnTo>
                  <a:lnTo>
                    <a:pt x="2764" y="432"/>
                  </a:lnTo>
                  <a:lnTo>
                    <a:pt x="2764" y="427"/>
                  </a:lnTo>
                  <a:lnTo>
                    <a:pt x="2764" y="427"/>
                  </a:lnTo>
                  <a:lnTo>
                    <a:pt x="2764" y="427"/>
                  </a:lnTo>
                  <a:lnTo>
                    <a:pt x="2767" y="427"/>
                  </a:lnTo>
                  <a:lnTo>
                    <a:pt x="2767" y="427"/>
                  </a:lnTo>
                  <a:lnTo>
                    <a:pt x="2767" y="427"/>
                  </a:lnTo>
                  <a:lnTo>
                    <a:pt x="2767" y="425"/>
                  </a:lnTo>
                  <a:lnTo>
                    <a:pt x="2769" y="425"/>
                  </a:lnTo>
                  <a:lnTo>
                    <a:pt x="2769" y="425"/>
                  </a:lnTo>
                  <a:lnTo>
                    <a:pt x="2771" y="425"/>
                  </a:lnTo>
                  <a:lnTo>
                    <a:pt x="2771" y="422"/>
                  </a:lnTo>
                  <a:lnTo>
                    <a:pt x="2774" y="422"/>
                  </a:lnTo>
                  <a:lnTo>
                    <a:pt x="2774" y="422"/>
                  </a:lnTo>
                  <a:lnTo>
                    <a:pt x="2774" y="422"/>
                  </a:lnTo>
                  <a:lnTo>
                    <a:pt x="2774" y="420"/>
                  </a:lnTo>
                  <a:lnTo>
                    <a:pt x="2781" y="420"/>
                  </a:lnTo>
                  <a:lnTo>
                    <a:pt x="2781" y="418"/>
                  </a:lnTo>
                  <a:lnTo>
                    <a:pt x="2778" y="418"/>
                  </a:lnTo>
                  <a:lnTo>
                    <a:pt x="2778" y="415"/>
                  </a:lnTo>
                  <a:lnTo>
                    <a:pt x="2781" y="415"/>
                  </a:lnTo>
                  <a:lnTo>
                    <a:pt x="2781" y="413"/>
                  </a:lnTo>
                  <a:lnTo>
                    <a:pt x="2785" y="413"/>
                  </a:lnTo>
                  <a:lnTo>
                    <a:pt x="2785" y="410"/>
                  </a:lnTo>
                  <a:lnTo>
                    <a:pt x="2785" y="410"/>
                  </a:lnTo>
                  <a:lnTo>
                    <a:pt x="2785" y="410"/>
                  </a:lnTo>
                  <a:lnTo>
                    <a:pt x="2788" y="410"/>
                  </a:lnTo>
                  <a:lnTo>
                    <a:pt x="2788" y="408"/>
                  </a:lnTo>
                  <a:lnTo>
                    <a:pt x="2790" y="408"/>
                  </a:lnTo>
                  <a:lnTo>
                    <a:pt x="2790" y="408"/>
                  </a:lnTo>
                  <a:lnTo>
                    <a:pt x="2795" y="408"/>
                  </a:lnTo>
                  <a:lnTo>
                    <a:pt x="2795" y="406"/>
                  </a:lnTo>
                  <a:lnTo>
                    <a:pt x="2795" y="406"/>
                  </a:lnTo>
                  <a:lnTo>
                    <a:pt x="2795" y="406"/>
                  </a:lnTo>
                  <a:lnTo>
                    <a:pt x="2804" y="406"/>
                  </a:lnTo>
                  <a:lnTo>
                    <a:pt x="2804" y="406"/>
                  </a:lnTo>
                  <a:lnTo>
                    <a:pt x="2809" y="406"/>
                  </a:lnTo>
                  <a:lnTo>
                    <a:pt x="2809" y="406"/>
                  </a:lnTo>
                  <a:lnTo>
                    <a:pt x="2814" y="406"/>
                  </a:lnTo>
                  <a:lnTo>
                    <a:pt x="2814" y="406"/>
                  </a:lnTo>
                  <a:lnTo>
                    <a:pt x="2816" y="406"/>
                  </a:lnTo>
                  <a:lnTo>
                    <a:pt x="2816" y="406"/>
                  </a:lnTo>
                  <a:lnTo>
                    <a:pt x="2819" y="406"/>
                  </a:lnTo>
                  <a:lnTo>
                    <a:pt x="2819" y="406"/>
                  </a:lnTo>
                  <a:lnTo>
                    <a:pt x="2826" y="406"/>
                  </a:lnTo>
                  <a:lnTo>
                    <a:pt x="2826" y="403"/>
                  </a:lnTo>
                  <a:lnTo>
                    <a:pt x="2828" y="403"/>
                  </a:lnTo>
                  <a:lnTo>
                    <a:pt x="2828" y="403"/>
                  </a:lnTo>
                  <a:lnTo>
                    <a:pt x="2838" y="403"/>
                  </a:lnTo>
                  <a:lnTo>
                    <a:pt x="2838" y="403"/>
                  </a:lnTo>
                  <a:lnTo>
                    <a:pt x="2835" y="403"/>
                  </a:lnTo>
                  <a:lnTo>
                    <a:pt x="2835" y="406"/>
                  </a:lnTo>
                  <a:lnTo>
                    <a:pt x="2838" y="406"/>
                  </a:lnTo>
                  <a:lnTo>
                    <a:pt x="2838" y="406"/>
                  </a:lnTo>
                  <a:lnTo>
                    <a:pt x="2840" y="406"/>
                  </a:lnTo>
                  <a:lnTo>
                    <a:pt x="2840" y="408"/>
                  </a:lnTo>
                  <a:lnTo>
                    <a:pt x="2842" y="408"/>
                  </a:lnTo>
                  <a:lnTo>
                    <a:pt x="2842" y="408"/>
                  </a:lnTo>
                  <a:lnTo>
                    <a:pt x="2849" y="408"/>
                  </a:lnTo>
                  <a:lnTo>
                    <a:pt x="2849" y="406"/>
                  </a:lnTo>
                  <a:lnTo>
                    <a:pt x="2849" y="406"/>
                  </a:lnTo>
                  <a:lnTo>
                    <a:pt x="2849" y="406"/>
                  </a:lnTo>
                  <a:lnTo>
                    <a:pt x="2852" y="406"/>
                  </a:lnTo>
                  <a:lnTo>
                    <a:pt x="2852" y="406"/>
                  </a:lnTo>
                  <a:lnTo>
                    <a:pt x="2852" y="406"/>
                  </a:lnTo>
                  <a:lnTo>
                    <a:pt x="2852" y="403"/>
                  </a:lnTo>
                  <a:lnTo>
                    <a:pt x="2854" y="403"/>
                  </a:lnTo>
                  <a:lnTo>
                    <a:pt x="2854" y="403"/>
                  </a:lnTo>
                  <a:lnTo>
                    <a:pt x="2856" y="403"/>
                  </a:lnTo>
                  <a:lnTo>
                    <a:pt x="2856" y="401"/>
                  </a:lnTo>
                  <a:lnTo>
                    <a:pt x="2856" y="401"/>
                  </a:lnTo>
                  <a:lnTo>
                    <a:pt x="2856" y="403"/>
                  </a:lnTo>
                  <a:lnTo>
                    <a:pt x="2859" y="403"/>
                  </a:lnTo>
                  <a:lnTo>
                    <a:pt x="2859" y="403"/>
                  </a:lnTo>
                  <a:lnTo>
                    <a:pt x="2856" y="403"/>
                  </a:lnTo>
                  <a:lnTo>
                    <a:pt x="2856" y="406"/>
                  </a:lnTo>
                  <a:lnTo>
                    <a:pt x="2859" y="406"/>
                  </a:lnTo>
                  <a:lnTo>
                    <a:pt x="2859" y="406"/>
                  </a:lnTo>
                  <a:lnTo>
                    <a:pt x="2856" y="406"/>
                  </a:lnTo>
                  <a:lnTo>
                    <a:pt x="2856" y="406"/>
                  </a:lnTo>
                  <a:lnTo>
                    <a:pt x="2856" y="406"/>
                  </a:lnTo>
                  <a:lnTo>
                    <a:pt x="2856" y="408"/>
                  </a:lnTo>
                  <a:lnTo>
                    <a:pt x="2856" y="408"/>
                  </a:lnTo>
                  <a:lnTo>
                    <a:pt x="2856" y="408"/>
                  </a:lnTo>
                  <a:lnTo>
                    <a:pt x="2856" y="408"/>
                  </a:lnTo>
                  <a:lnTo>
                    <a:pt x="2856" y="410"/>
                  </a:lnTo>
                  <a:lnTo>
                    <a:pt x="2854" y="410"/>
                  </a:lnTo>
                  <a:lnTo>
                    <a:pt x="2854" y="413"/>
                  </a:lnTo>
                  <a:lnTo>
                    <a:pt x="2852" y="413"/>
                  </a:lnTo>
                  <a:lnTo>
                    <a:pt x="2852" y="415"/>
                  </a:lnTo>
                  <a:lnTo>
                    <a:pt x="2849" y="415"/>
                  </a:lnTo>
                  <a:lnTo>
                    <a:pt x="2849" y="415"/>
                  </a:lnTo>
                  <a:lnTo>
                    <a:pt x="2847" y="415"/>
                  </a:lnTo>
                  <a:lnTo>
                    <a:pt x="2847" y="418"/>
                  </a:lnTo>
                  <a:lnTo>
                    <a:pt x="2847" y="418"/>
                  </a:lnTo>
                  <a:lnTo>
                    <a:pt x="2847" y="418"/>
                  </a:lnTo>
                  <a:lnTo>
                    <a:pt x="2845" y="418"/>
                  </a:lnTo>
                  <a:lnTo>
                    <a:pt x="2845" y="420"/>
                  </a:lnTo>
                  <a:lnTo>
                    <a:pt x="2847" y="420"/>
                  </a:lnTo>
                  <a:lnTo>
                    <a:pt x="2847" y="418"/>
                  </a:lnTo>
                  <a:lnTo>
                    <a:pt x="2849" y="418"/>
                  </a:lnTo>
                  <a:lnTo>
                    <a:pt x="2849" y="420"/>
                  </a:lnTo>
                  <a:lnTo>
                    <a:pt x="2849" y="420"/>
                  </a:lnTo>
                  <a:lnTo>
                    <a:pt x="2849" y="422"/>
                  </a:lnTo>
                  <a:lnTo>
                    <a:pt x="2849" y="422"/>
                  </a:lnTo>
                  <a:lnTo>
                    <a:pt x="2849" y="425"/>
                  </a:lnTo>
                  <a:lnTo>
                    <a:pt x="2847" y="425"/>
                  </a:lnTo>
                  <a:lnTo>
                    <a:pt x="2847" y="425"/>
                  </a:lnTo>
                  <a:lnTo>
                    <a:pt x="2847" y="425"/>
                  </a:lnTo>
                  <a:lnTo>
                    <a:pt x="2847" y="427"/>
                  </a:lnTo>
                  <a:lnTo>
                    <a:pt x="2847" y="427"/>
                  </a:lnTo>
                  <a:lnTo>
                    <a:pt x="2847" y="427"/>
                  </a:lnTo>
                  <a:lnTo>
                    <a:pt x="2847" y="427"/>
                  </a:lnTo>
                  <a:lnTo>
                    <a:pt x="2847" y="427"/>
                  </a:lnTo>
                  <a:lnTo>
                    <a:pt x="2849" y="427"/>
                  </a:lnTo>
                  <a:lnTo>
                    <a:pt x="2849" y="427"/>
                  </a:lnTo>
                  <a:lnTo>
                    <a:pt x="2849" y="427"/>
                  </a:lnTo>
                  <a:lnTo>
                    <a:pt x="2849" y="427"/>
                  </a:lnTo>
                  <a:lnTo>
                    <a:pt x="2852" y="427"/>
                  </a:lnTo>
                  <a:lnTo>
                    <a:pt x="2852" y="425"/>
                  </a:lnTo>
                  <a:lnTo>
                    <a:pt x="2859" y="425"/>
                  </a:lnTo>
                  <a:lnTo>
                    <a:pt x="2859" y="427"/>
                  </a:lnTo>
                  <a:lnTo>
                    <a:pt x="2856" y="427"/>
                  </a:lnTo>
                  <a:lnTo>
                    <a:pt x="2856" y="427"/>
                  </a:lnTo>
                  <a:lnTo>
                    <a:pt x="2856" y="427"/>
                  </a:lnTo>
                  <a:lnTo>
                    <a:pt x="2856" y="427"/>
                  </a:lnTo>
                  <a:lnTo>
                    <a:pt x="2854" y="427"/>
                  </a:lnTo>
                  <a:lnTo>
                    <a:pt x="2854" y="429"/>
                  </a:lnTo>
                  <a:lnTo>
                    <a:pt x="2854" y="429"/>
                  </a:lnTo>
                  <a:lnTo>
                    <a:pt x="2854" y="429"/>
                  </a:lnTo>
                  <a:lnTo>
                    <a:pt x="2854" y="429"/>
                  </a:lnTo>
                  <a:lnTo>
                    <a:pt x="2854" y="432"/>
                  </a:lnTo>
                  <a:lnTo>
                    <a:pt x="2854" y="432"/>
                  </a:lnTo>
                  <a:lnTo>
                    <a:pt x="2854" y="434"/>
                  </a:lnTo>
                  <a:lnTo>
                    <a:pt x="2854" y="434"/>
                  </a:lnTo>
                  <a:lnTo>
                    <a:pt x="2854" y="436"/>
                  </a:lnTo>
                  <a:lnTo>
                    <a:pt x="2856" y="436"/>
                  </a:lnTo>
                  <a:lnTo>
                    <a:pt x="2856" y="436"/>
                  </a:lnTo>
                  <a:lnTo>
                    <a:pt x="2856" y="436"/>
                  </a:lnTo>
                  <a:lnTo>
                    <a:pt x="2856" y="434"/>
                  </a:lnTo>
                  <a:lnTo>
                    <a:pt x="2859" y="434"/>
                  </a:lnTo>
                  <a:lnTo>
                    <a:pt x="2859" y="434"/>
                  </a:lnTo>
                  <a:lnTo>
                    <a:pt x="2861" y="434"/>
                  </a:lnTo>
                  <a:lnTo>
                    <a:pt x="2861" y="432"/>
                  </a:lnTo>
                  <a:lnTo>
                    <a:pt x="2868" y="432"/>
                  </a:lnTo>
                  <a:lnTo>
                    <a:pt x="2868" y="432"/>
                  </a:lnTo>
                  <a:lnTo>
                    <a:pt x="2868" y="432"/>
                  </a:lnTo>
                  <a:lnTo>
                    <a:pt x="2868" y="429"/>
                  </a:lnTo>
                  <a:lnTo>
                    <a:pt x="2871" y="429"/>
                  </a:lnTo>
                  <a:lnTo>
                    <a:pt x="2871" y="429"/>
                  </a:lnTo>
                  <a:lnTo>
                    <a:pt x="2871" y="429"/>
                  </a:lnTo>
                  <a:lnTo>
                    <a:pt x="2871" y="427"/>
                  </a:lnTo>
                  <a:lnTo>
                    <a:pt x="2873" y="427"/>
                  </a:lnTo>
                  <a:lnTo>
                    <a:pt x="2873" y="427"/>
                  </a:lnTo>
                  <a:lnTo>
                    <a:pt x="2875" y="427"/>
                  </a:lnTo>
                  <a:lnTo>
                    <a:pt x="2875" y="427"/>
                  </a:lnTo>
                  <a:lnTo>
                    <a:pt x="2875" y="427"/>
                  </a:lnTo>
                  <a:lnTo>
                    <a:pt x="2875" y="425"/>
                  </a:lnTo>
                  <a:lnTo>
                    <a:pt x="2878" y="425"/>
                  </a:lnTo>
                  <a:lnTo>
                    <a:pt x="2878" y="425"/>
                  </a:lnTo>
                  <a:lnTo>
                    <a:pt x="2880" y="425"/>
                  </a:lnTo>
                  <a:lnTo>
                    <a:pt x="2880" y="422"/>
                  </a:lnTo>
                  <a:lnTo>
                    <a:pt x="2883" y="422"/>
                  </a:lnTo>
                  <a:lnTo>
                    <a:pt x="2883" y="420"/>
                  </a:lnTo>
                  <a:lnTo>
                    <a:pt x="2885" y="420"/>
                  </a:lnTo>
                  <a:lnTo>
                    <a:pt x="2885" y="418"/>
                  </a:lnTo>
                  <a:lnTo>
                    <a:pt x="2887" y="418"/>
                  </a:lnTo>
                  <a:lnTo>
                    <a:pt x="2887" y="418"/>
                  </a:lnTo>
                  <a:lnTo>
                    <a:pt x="2890" y="418"/>
                  </a:lnTo>
                  <a:lnTo>
                    <a:pt x="2890" y="415"/>
                  </a:lnTo>
                  <a:lnTo>
                    <a:pt x="2894" y="415"/>
                  </a:lnTo>
                  <a:lnTo>
                    <a:pt x="2894" y="415"/>
                  </a:lnTo>
                  <a:lnTo>
                    <a:pt x="2894" y="415"/>
                  </a:lnTo>
                  <a:lnTo>
                    <a:pt x="2894" y="415"/>
                  </a:lnTo>
                  <a:lnTo>
                    <a:pt x="2897" y="415"/>
                  </a:lnTo>
                  <a:lnTo>
                    <a:pt x="2897" y="413"/>
                  </a:lnTo>
                  <a:lnTo>
                    <a:pt x="2897" y="413"/>
                  </a:lnTo>
                  <a:lnTo>
                    <a:pt x="2897" y="413"/>
                  </a:lnTo>
                  <a:lnTo>
                    <a:pt x="2899" y="413"/>
                  </a:lnTo>
                  <a:lnTo>
                    <a:pt x="2899" y="410"/>
                  </a:lnTo>
                  <a:lnTo>
                    <a:pt x="2901" y="410"/>
                  </a:lnTo>
                  <a:lnTo>
                    <a:pt x="2901" y="410"/>
                  </a:lnTo>
                  <a:lnTo>
                    <a:pt x="2901" y="410"/>
                  </a:lnTo>
                  <a:lnTo>
                    <a:pt x="2901" y="408"/>
                  </a:lnTo>
                  <a:lnTo>
                    <a:pt x="2904" y="408"/>
                  </a:lnTo>
                  <a:lnTo>
                    <a:pt x="2904" y="410"/>
                  </a:lnTo>
                  <a:lnTo>
                    <a:pt x="2904" y="410"/>
                  </a:lnTo>
                  <a:lnTo>
                    <a:pt x="2904" y="410"/>
                  </a:lnTo>
                  <a:lnTo>
                    <a:pt x="2909" y="410"/>
                  </a:lnTo>
                  <a:lnTo>
                    <a:pt x="2909" y="410"/>
                  </a:lnTo>
                  <a:lnTo>
                    <a:pt x="2911" y="410"/>
                  </a:lnTo>
                  <a:lnTo>
                    <a:pt x="2911" y="408"/>
                  </a:lnTo>
                  <a:lnTo>
                    <a:pt x="2909" y="408"/>
                  </a:lnTo>
                  <a:lnTo>
                    <a:pt x="2909" y="408"/>
                  </a:lnTo>
                  <a:lnTo>
                    <a:pt x="2911" y="408"/>
                  </a:lnTo>
                  <a:lnTo>
                    <a:pt x="2911" y="408"/>
                  </a:lnTo>
                  <a:lnTo>
                    <a:pt x="2911" y="408"/>
                  </a:lnTo>
                  <a:lnTo>
                    <a:pt x="2911" y="410"/>
                  </a:lnTo>
                  <a:lnTo>
                    <a:pt x="2911" y="410"/>
                  </a:lnTo>
                  <a:lnTo>
                    <a:pt x="2911" y="410"/>
                  </a:lnTo>
                  <a:lnTo>
                    <a:pt x="2913" y="410"/>
                  </a:lnTo>
                  <a:lnTo>
                    <a:pt x="2913" y="413"/>
                  </a:lnTo>
                  <a:lnTo>
                    <a:pt x="2916" y="413"/>
                  </a:lnTo>
                  <a:lnTo>
                    <a:pt x="2916" y="415"/>
                  </a:lnTo>
                  <a:lnTo>
                    <a:pt x="2916" y="415"/>
                  </a:lnTo>
                  <a:lnTo>
                    <a:pt x="2916" y="413"/>
                  </a:lnTo>
                  <a:lnTo>
                    <a:pt x="2918" y="413"/>
                  </a:lnTo>
                  <a:lnTo>
                    <a:pt x="2918" y="410"/>
                  </a:lnTo>
                  <a:lnTo>
                    <a:pt x="2920" y="410"/>
                  </a:lnTo>
                  <a:lnTo>
                    <a:pt x="2920" y="408"/>
                  </a:lnTo>
                  <a:lnTo>
                    <a:pt x="2923" y="408"/>
                  </a:lnTo>
                  <a:lnTo>
                    <a:pt x="2923" y="406"/>
                  </a:lnTo>
                  <a:lnTo>
                    <a:pt x="2923" y="406"/>
                  </a:lnTo>
                  <a:lnTo>
                    <a:pt x="2923" y="406"/>
                  </a:lnTo>
                  <a:lnTo>
                    <a:pt x="2918" y="406"/>
                  </a:lnTo>
                  <a:lnTo>
                    <a:pt x="2918" y="406"/>
                  </a:lnTo>
                  <a:lnTo>
                    <a:pt x="2916" y="406"/>
                  </a:lnTo>
                  <a:lnTo>
                    <a:pt x="2916" y="403"/>
                  </a:lnTo>
                  <a:lnTo>
                    <a:pt x="2916" y="403"/>
                  </a:lnTo>
                  <a:lnTo>
                    <a:pt x="2916" y="401"/>
                  </a:lnTo>
                  <a:lnTo>
                    <a:pt x="2918" y="401"/>
                  </a:lnTo>
                  <a:lnTo>
                    <a:pt x="2918" y="401"/>
                  </a:lnTo>
                  <a:lnTo>
                    <a:pt x="2918" y="401"/>
                  </a:lnTo>
                  <a:lnTo>
                    <a:pt x="2918" y="399"/>
                  </a:lnTo>
                  <a:lnTo>
                    <a:pt x="2920" y="399"/>
                  </a:lnTo>
                  <a:lnTo>
                    <a:pt x="2920" y="396"/>
                  </a:lnTo>
                  <a:lnTo>
                    <a:pt x="2918" y="396"/>
                  </a:lnTo>
                  <a:lnTo>
                    <a:pt x="2918" y="396"/>
                  </a:lnTo>
                  <a:lnTo>
                    <a:pt x="2918" y="396"/>
                  </a:lnTo>
                  <a:lnTo>
                    <a:pt x="2918" y="394"/>
                  </a:lnTo>
                  <a:lnTo>
                    <a:pt x="2918" y="394"/>
                  </a:lnTo>
                  <a:lnTo>
                    <a:pt x="2918" y="394"/>
                  </a:lnTo>
                  <a:lnTo>
                    <a:pt x="2920" y="394"/>
                  </a:lnTo>
                  <a:lnTo>
                    <a:pt x="2920" y="391"/>
                  </a:lnTo>
                  <a:lnTo>
                    <a:pt x="2923" y="391"/>
                  </a:lnTo>
                  <a:lnTo>
                    <a:pt x="2923" y="389"/>
                  </a:lnTo>
                  <a:lnTo>
                    <a:pt x="2920" y="389"/>
                  </a:lnTo>
                  <a:lnTo>
                    <a:pt x="2920" y="387"/>
                  </a:lnTo>
                  <a:lnTo>
                    <a:pt x="2923" y="387"/>
                  </a:lnTo>
                  <a:lnTo>
                    <a:pt x="2923" y="387"/>
                  </a:lnTo>
                  <a:lnTo>
                    <a:pt x="2925" y="387"/>
                  </a:lnTo>
                  <a:lnTo>
                    <a:pt x="2925" y="387"/>
                  </a:lnTo>
                  <a:lnTo>
                    <a:pt x="2925" y="387"/>
                  </a:lnTo>
                  <a:lnTo>
                    <a:pt x="2925" y="387"/>
                  </a:lnTo>
                  <a:lnTo>
                    <a:pt x="2930" y="387"/>
                  </a:lnTo>
                  <a:lnTo>
                    <a:pt x="2930" y="384"/>
                  </a:lnTo>
                  <a:lnTo>
                    <a:pt x="2935" y="384"/>
                  </a:lnTo>
                  <a:lnTo>
                    <a:pt x="2935" y="387"/>
                  </a:lnTo>
                  <a:lnTo>
                    <a:pt x="2935" y="387"/>
                  </a:lnTo>
                  <a:lnTo>
                    <a:pt x="2935" y="384"/>
                  </a:lnTo>
                  <a:lnTo>
                    <a:pt x="2937" y="384"/>
                  </a:lnTo>
                  <a:lnTo>
                    <a:pt x="2937" y="384"/>
                  </a:lnTo>
                  <a:lnTo>
                    <a:pt x="2944" y="384"/>
                  </a:lnTo>
                  <a:lnTo>
                    <a:pt x="2944" y="382"/>
                  </a:lnTo>
                  <a:lnTo>
                    <a:pt x="2949" y="382"/>
                  </a:lnTo>
                  <a:lnTo>
                    <a:pt x="2949" y="384"/>
                  </a:lnTo>
                  <a:lnTo>
                    <a:pt x="2951" y="384"/>
                  </a:lnTo>
                  <a:lnTo>
                    <a:pt x="2951" y="384"/>
                  </a:lnTo>
                  <a:lnTo>
                    <a:pt x="2951" y="384"/>
                  </a:lnTo>
                  <a:lnTo>
                    <a:pt x="2951" y="387"/>
                  </a:lnTo>
                  <a:lnTo>
                    <a:pt x="2956" y="387"/>
                  </a:lnTo>
                  <a:lnTo>
                    <a:pt x="2956" y="387"/>
                  </a:lnTo>
                  <a:lnTo>
                    <a:pt x="2958" y="387"/>
                  </a:lnTo>
                  <a:lnTo>
                    <a:pt x="2958" y="387"/>
                  </a:lnTo>
                  <a:lnTo>
                    <a:pt x="2961" y="387"/>
                  </a:lnTo>
                  <a:lnTo>
                    <a:pt x="2961" y="389"/>
                  </a:lnTo>
                  <a:lnTo>
                    <a:pt x="2956" y="389"/>
                  </a:lnTo>
                  <a:lnTo>
                    <a:pt x="2956" y="387"/>
                  </a:lnTo>
                  <a:lnTo>
                    <a:pt x="2946" y="387"/>
                  </a:lnTo>
                  <a:lnTo>
                    <a:pt x="2946" y="389"/>
                  </a:lnTo>
                  <a:lnTo>
                    <a:pt x="2944" y="389"/>
                  </a:lnTo>
                  <a:lnTo>
                    <a:pt x="2944" y="389"/>
                  </a:lnTo>
                  <a:lnTo>
                    <a:pt x="2944" y="389"/>
                  </a:lnTo>
                  <a:lnTo>
                    <a:pt x="2944" y="391"/>
                  </a:lnTo>
                  <a:lnTo>
                    <a:pt x="2942" y="391"/>
                  </a:lnTo>
                  <a:lnTo>
                    <a:pt x="2942" y="391"/>
                  </a:lnTo>
                  <a:lnTo>
                    <a:pt x="2939" y="391"/>
                  </a:lnTo>
                  <a:lnTo>
                    <a:pt x="2939" y="396"/>
                  </a:lnTo>
                  <a:lnTo>
                    <a:pt x="2937" y="396"/>
                  </a:lnTo>
                  <a:lnTo>
                    <a:pt x="2937" y="399"/>
                  </a:lnTo>
                  <a:lnTo>
                    <a:pt x="2937" y="399"/>
                  </a:lnTo>
                  <a:lnTo>
                    <a:pt x="2937" y="401"/>
                  </a:lnTo>
                  <a:lnTo>
                    <a:pt x="2937" y="401"/>
                  </a:lnTo>
                  <a:lnTo>
                    <a:pt x="2937" y="403"/>
                  </a:lnTo>
                  <a:lnTo>
                    <a:pt x="2937" y="403"/>
                  </a:lnTo>
                  <a:lnTo>
                    <a:pt x="2937" y="406"/>
                  </a:lnTo>
                  <a:lnTo>
                    <a:pt x="2937" y="406"/>
                  </a:lnTo>
                  <a:lnTo>
                    <a:pt x="2937" y="408"/>
                  </a:lnTo>
                  <a:lnTo>
                    <a:pt x="2932" y="408"/>
                  </a:lnTo>
                  <a:lnTo>
                    <a:pt x="2932" y="410"/>
                  </a:lnTo>
                  <a:lnTo>
                    <a:pt x="2932" y="410"/>
                  </a:lnTo>
                  <a:lnTo>
                    <a:pt x="2932" y="413"/>
                  </a:lnTo>
                  <a:lnTo>
                    <a:pt x="2930" y="413"/>
                  </a:lnTo>
                  <a:lnTo>
                    <a:pt x="2930" y="415"/>
                  </a:lnTo>
                  <a:lnTo>
                    <a:pt x="2932" y="415"/>
                  </a:lnTo>
                  <a:lnTo>
                    <a:pt x="2932" y="415"/>
                  </a:lnTo>
                  <a:lnTo>
                    <a:pt x="2935" y="415"/>
                  </a:lnTo>
                  <a:lnTo>
                    <a:pt x="2935" y="415"/>
                  </a:lnTo>
                  <a:lnTo>
                    <a:pt x="2937" y="415"/>
                  </a:lnTo>
                  <a:lnTo>
                    <a:pt x="2937" y="415"/>
                  </a:lnTo>
                  <a:lnTo>
                    <a:pt x="2935" y="415"/>
                  </a:lnTo>
                  <a:lnTo>
                    <a:pt x="2935" y="418"/>
                  </a:lnTo>
                  <a:lnTo>
                    <a:pt x="2935" y="418"/>
                  </a:lnTo>
                  <a:lnTo>
                    <a:pt x="2935" y="420"/>
                  </a:lnTo>
                  <a:lnTo>
                    <a:pt x="2930" y="420"/>
                  </a:lnTo>
                  <a:lnTo>
                    <a:pt x="2930" y="420"/>
                  </a:lnTo>
                  <a:lnTo>
                    <a:pt x="2930" y="420"/>
                  </a:lnTo>
                  <a:lnTo>
                    <a:pt x="2930" y="422"/>
                  </a:lnTo>
                  <a:lnTo>
                    <a:pt x="2927" y="422"/>
                  </a:lnTo>
                  <a:lnTo>
                    <a:pt x="2927" y="422"/>
                  </a:lnTo>
                  <a:lnTo>
                    <a:pt x="2927" y="422"/>
                  </a:lnTo>
                  <a:lnTo>
                    <a:pt x="2927" y="425"/>
                  </a:lnTo>
                  <a:lnTo>
                    <a:pt x="2925" y="425"/>
                  </a:lnTo>
                  <a:lnTo>
                    <a:pt x="2925" y="427"/>
                  </a:lnTo>
                  <a:lnTo>
                    <a:pt x="2927" y="427"/>
                  </a:lnTo>
                  <a:lnTo>
                    <a:pt x="2927" y="427"/>
                  </a:lnTo>
                  <a:lnTo>
                    <a:pt x="2930" y="427"/>
                  </a:lnTo>
                  <a:lnTo>
                    <a:pt x="2930" y="427"/>
                  </a:lnTo>
                  <a:lnTo>
                    <a:pt x="2925" y="427"/>
                  </a:lnTo>
                  <a:lnTo>
                    <a:pt x="2925" y="429"/>
                  </a:lnTo>
                  <a:lnTo>
                    <a:pt x="2923" y="429"/>
                  </a:lnTo>
                  <a:lnTo>
                    <a:pt x="2923" y="427"/>
                  </a:lnTo>
                  <a:lnTo>
                    <a:pt x="2920" y="427"/>
                  </a:lnTo>
                  <a:lnTo>
                    <a:pt x="2920" y="429"/>
                  </a:lnTo>
                  <a:lnTo>
                    <a:pt x="2918" y="429"/>
                  </a:lnTo>
                  <a:lnTo>
                    <a:pt x="2918" y="429"/>
                  </a:lnTo>
                  <a:lnTo>
                    <a:pt x="2918" y="429"/>
                  </a:lnTo>
                  <a:lnTo>
                    <a:pt x="2918" y="432"/>
                  </a:lnTo>
                  <a:lnTo>
                    <a:pt x="2916" y="432"/>
                  </a:lnTo>
                  <a:lnTo>
                    <a:pt x="2916" y="429"/>
                  </a:lnTo>
                  <a:lnTo>
                    <a:pt x="2911" y="429"/>
                  </a:lnTo>
                  <a:lnTo>
                    <a:pt x="2911" y="432"/>
                  </a:lnTo>
                  <a:lnTo>
                    <a:pt x="2911" y="432"/>
                  </a:lnTo>
                  <a:lnTo>
                    <a:pt x="2911" y="434"/>
                  </a:lnTo>
                  <a:lnTo>
                    <a:pt x="2909" y="434"/>
                  </a:lnTo>
                  <a:lnTo>
                    <a:pt x="2909" y="434"/>
                  </a:lnTo>
                  <a:lnTo>
                    <a:pt x="2904" y="434"/>
                  </a:lnTo>
                  <a:lnTo>
                    <a:pt x="2904" y="436"/>
                  </a:lnTo>
                  <a:lnTo>
                    <a:pt x="2901" y="436"/>
                  </a:lnTo>
                  <a:lnTo>
                    <a:pt x="2901" y="436"/>
                  </a:lnTo>
                  <a:lnTo>
                    <a:pt x="2897" y="436"/>
                  </a:lnTo>
                  <a:lnTo>
                    <a:pt x="2897" y="436"/>
                  </a:lnTo>
                  <a:lnTo>
                    <a:pt x="2897" y="436"/>
                  </a:lnTo>
                  <a:lnTo>
                    <a:pt x="2897" y="436"/>
                  </a:lnTo>
                  <a:lnTo>
                    <a:pt x="2894" y="436"/>
                  </a:lnTo>
                  <a:lnTo>
                    <a:pt x="2894" y="439"/>
                  </a:lnTo>
                  <a:lnTo>
                    <a:pt x="2892" y="439"/>
                  </a:lnTo>
                  <a:lnTo>
                    <a:pt x="2892" y="441"/>
                  </a:lnTo>
                  <a:lnTo>
                    <a:pt x="2890" y="441"/>
                  </a:lnTo>
                  <a:lnTo>
                    <a:pt x="2890" y="444"/>
                  </a:lnTo>
                  <a:lnTo>
                    <a:pt x="2892" y="444"/>
                  </a:lnTo>
                  <a:lnTo>
                    <a:pt x="2892" y="446"/>
                  </a:lnTo>
                  <a:lnTo>
                    <a:pt x="2890" y="446"/>
                  </a:lnTo>
                  <a:lnTo>
                    <a:pt x="2890" y="446"/>
                  </a:lnTo>
                  <a:lnTo>
                    <a:pt x="2887" y="446"/>
                  </a:lnTo>
                  <a:lnTo>
                    <a:pt x="2887" y="446"/>
                  </a:lnTo>
                  <a:lnTo>
                    <a:pt x="2887" y="446"/>
                  </a:lnTo>
                  <a:lnTo>
                    <a:pt x="2887" y="448"/>
                  </a:lnTo>
                  <a:lnTo>
                    <a:pt x="2883" y="448"/>
                  </a:lnTo>
                  <a:lnTo>
                    <a:pt x="2883" y="448"/>
                  </a:lnTo>
                  <a:lnTo>
                    <a:pt x="2883" y="448"/>
                  </a:lnTo>
                  <a:lnTo>
                    <a:pt x="2883" y="451"/>
                  </a:lnTo>
                  <a:lnTo>
                    <a:pt x="2880" y="451"/>
                  </a:lnTo>
                  <a:lnTo>
                    <a:pt x="2880" y="451"/>
                  </a:lnTo>
                  <a:lnTo>
                    <a:pt x="2880" y="451"/>
                  </a:lnTo>
                  <a:lnTo>
                    <a:pt x="2880" y="453"/>
                  </a:lnTo>
                  <a:lnTo>
                    <a:pt x="2878" y="453"/>
                  </a:lnTo>
                  <a:lnTo>
                    <a:pt x="2878" y="453"/>
                  </a:lnTo>
                  <a:lnTo>
                    <a:pt x="2875" y="453"/>
                  </a:lnTo>
                  <a:lnTo>
                    <a:pt x="2875" y="455"/>
                  </a:lnTo>
                  <a:lnTo>
                    <a:pt x="2875" y="455"/>
                  </a:lnTo>
                  <a:lnTo>
                    <a:pt x="2875" y="455"/>
                  </a:lnTo>
                  <a:lnTo>
                    <a:pt x="2873" y="455"/>
                  </a:lnTo>
                  <a:lnTo>
                    <a:pt x="2873" y="455"/>
                  </a:lnTo>
                  <a:lnTo>
                    <a:pt x="2871" y="455"/>
                  </a:lnTo>
                  <a:lnTo>
                    <a:pt x="2871" y="458"/>
                  </a:lnTo>
                  <a:lnTo>
                    <a:pt x="2871" y="458"/>
                  </a:lnTo>
                  <a:lnTo>
                    <a:pt x="2871" y="458"/>
                  </a:lnTo>
                  <a:lnTo>
                    <a:pt x="2868" y="458"/>
                  </a:lnTo>
                  <a:lnTo>
                    <a:pt x="2868" y="460"/>
                  </a:lnTo>
                  <a:lnTo>
                    <a:pt x="2864" y="460"/>
                  </a:lnTo>
                  <a:lnTo>
                    <a:pt x="2864" y="460"/>
                  </a:lnTo>
                  <a:lnTo>
                    <a:pt x="2861" y="460"/>
                  </a:lnTo>
                  <a:lnTo>
                    <a:pt x="2861" y="463"/>
                  </a:lnTo>
                  <a:lnTo>
                    <a:pt x="2859" y="463"/>
                  </a:lnTo>
                  <a:lnTo>
                    <a:pt x="2859" y="465"/>
                  </a:lnTo>
                  <a:lnTo>
                    <a:pt x="2856" y="465"/>
                  </a:lnTo>
                  <a:lnTo>
                    <a:pt x="2856" y="465"/>
                  </a:lnTo>
                  <a:lnTo>
                    <a:pt x="2854" y="465"/>
                  </a:lnTo>
                  <a:lnTo>
                    <a:pt x="2854" y="467"/>
                  </a:lnTo>
                  <a:lnTo>
                    <a:pt x="2854" y="467"/>
                  </a:lnTo>
                  <a:lnTo>
                    <a:pt x="2854" y="467"/>
                  </a:lnTo>
                  <a:lnTo>
                    <a:pt x="2852" y="467"/>
                  </a:lnTo>
                  <a:lnTo>
                    <a:pt x="2852" y="470"/>
                  </a:lnTo>
                  <a:lnTo>
                    <a:pt x="2849" y="470"/>
                  </a:lnTo>
                  <a:lnTo>
                    <a:pt x="2849" y="470"/>
                  </a:lnTo>
                  <a:lnTo>
                    <a:pt x="2849" y="470"/>
                  </a:lnTo>
                  <a:lnTo>
                    <a:pt x="2849" y="472"/>
                  </a:lnTo>
                  <a:lnTo>
                    <a:pt x="2847" y="472"/>
                  </a:lnTo>
                  <a:lnTo>
                    <a:pt x="2847" y="474"/>
                  </a:lnTo>
                  <a:lnTo>
                    <a:pt x="2845" y="474"/>
                  </a:lnTo>
                  <a:lnTo>
                    <a:pt x="2845" y="474"/>
                  </a:lnTo>
                  <a:lnTo>
                    <a:pt x="2845" y="474"/>
                  </a:lnTo>
                  <a:lnTo>
                    <a:pt x="2845" y="477"/>
                  </a:lnTo>
                  <a:lnTo>
                    <a:pt x="2845" y="477"/>
                  </a:lnTo>
                  <a:lnTo>
                    <a:pt x="2845" y="477"/>
                  </a:lnTo>
                  <a:lnTo>
                    <a:pt x="2845" y="477"/>
                  </a:lnTo>
                  <a:lnTo>
                    <a:pt x="2845" y="479"/>
                  </a:lnTo>
                  <a:lnTo>
                    <a:pt x="2842" y="479"/>
                  </a:lnTo>
                  <a:lnTo>
                    <a:pt x="2842" y="479"/>
                  </a:lnTo>
                  <a:lnTo>
                    <a:pt x="2842" y="479"/>
                  </a:lnTo>
                  <a:lnTo>
                    <a:pt x="2842" y="482"/>
                  </a:lnTo>
                  <a:lnTo>
                    <a:pt x="2840" y="482"/>
                  </a:lnTo>
                  <a:lnTo>
                    <a:pt x="2840" y="482"/>
                  </a:lnTo>
                  <a:lnTo>
                    <a:pt x="2838" y="482"/>
                  </a:lnTo>
                  <a:lnTo>
                    <a:pt x="2838" y="484"/>
                  </a:lnTo>
                  <a:lnTo>
                    <a:pt x="2838" y="484"/>
                  </a:lnTo>
                  <a:lnTo>
                    <a:pt x="2838" y="484"/>
                  </a:lnTo>
                  <a:lnTo>
                    <a:pt x="2835" y="484"/>
                  </a:lnTo>
                  <a:lnTo>
                    <a:pt x="2835" y="486"/>
                  </a:lnTo>
                  <a:lnTo>
                    <a:pt x="2835" y="486"/>
                  </a:lnTo>
                  <a:lnTo>
                    <a:pt x="2835" y="486"/>
                  </a:lnTo>
                  <a:lnTo>
                    <a:pt x="2833" y="486"/>
                  </a:lnTo>
                  <a:lnTo>
                    <a:pt x="2833" y="486"/>
                  </a:lnTo>
                  <a:lnTo>
                    <a:pt x="2830" y="486"/>
                  </a:lnTo>
                  <a:lnTo>
                    <a:pt x="2830" y="489"/>
                  </a:lnTo>
                  <a:lnTo>
                    <a:pt x="2830" y="489"/>
                  </a:lnTo>
                  <a:lnTo>
                    <a:pt x="2830" y="489"/>
                  </a:lnTo>
                  <a:lnTo>
                    <a:pt x="2830" y="489"/>
                  </a:lnTo>
                  <a:lnTo>
                    <a:pt x="2830" y="491"/>
                  </a:lnTo>
                  <a:lnTo>
                    <a:pt x="2828" y="491"/>
                  </a:lnTo>
                  <a:lnTo>
                    <a:pt x="2828" y="491"/>
                  </a:lnTo>
                  <a:lnTo>
                    <a:pt x="2826" y="491"/>
                  </a:lnTo>
                  <a:lnTo>
                    <a:pt x="2826" y="493"/>
                  </a:lnTo>
                  <a:lnTo>
                    <a:pt x="2823" y="493"/>
                  </a:lnTo>
                  <a:lnTo>
                    <a:pt x="2823" y="493"/>
                  </a:lnTo>
                  <a:lnTo>
                    <a:pt x="2821" y="493"/>
                  </a:lnTo>
                  <a:lnTo>
                    <a:pt x="2821" y="496"/>
                  </a:lnTo>
                  <a:lnTo>
                    <a:pt x="2819" y="496"/>
                  </a:lnTo>
                  <a:lnTo>
                    <a:pt x="2819" y="496"/>
                  </a:lnTo>
                  <a:lnTo>
                    <a:pt x="2816" y="496"/>
                  </a:lnTo>
                  <a:lnTo>
                    <a:pt x="2816" y="496"/>
                  </a:lnTo>
                  <a:lnTo>
                    <a:pt x="2816" y="496"/>
                  </a:lnTo>
                  <a:lnTo>
                    <a:pt x="2816" y="498"/>
                  </a:lnTo>
                  <a:lnTo>
                    <a:pt x="2814" y="498"/>
                  </a:lnTo>
                  <a:lnTo>
                    <a:pt x="2814" y="498"/>
                  </a:lnTo>
                  <a:lnTo>
                    <a:pt x="2812" y="498"/>
                  </a:lnTo>
                  <a:lnTo>
                    <a:pt x="2812" y="500"/>
                  </a:lnTo>
                  <a:lnTo>
                    <a:pt x="2809" y="500"/>
                  </a:lnTo>
                  <a:lnTo>
                    <a:pt x="2809" y="500"/>
                  </a:lnTo>
                  <a:lnTo>
                    <a:pt x="2802" y="500"/>
                  </a:lnTo>
                  <a:lnTo>
                    <a:pt x="2802" y="500"/>
                  </a:lnTo>
                  <a:lnTo>
                    <a:pt x="2800" y="500"/>
                  </a:lnTo>
                  <a:lnTo>
                    <a:pt x="2800" y="503"/>
                  </a:lnTo>
                  <a:lnTo>
                    <a:pt x="2797" y="503"/>
                  </a:lnTo>
                  <a:lnTo>
                    <a:pt x="2797" y="505"/>
                  </a:lnTo>
                  <a:lnTo>
                    <a:pt x="2795" y="505"/>
                  </a:lnTo>
                  <a:lnTo>
                    <a:pt x="2795" y="505"/>
                  </a:lnTo>
                  <a:lnTo>
                    <a:pt x="2788" y="505"/>
                  </a:lnTo>
                  <a:lnTo>
                    <a:pt x="2788" y="505"/>
                  </a:lnTo>
                  <a:lnTo>
                    <a:pt x="2788" y="505"/>
                  </a:lnTo>
                  <a:lnTo>
                    <a:pt x="2788" y="505"/>
                  </a:lnTo>
                  <a:lnTo>
                    <a:pt x="2783" y="505"/>
                  </a:lnTo>
                  <a:lnTo>
                    <a:pt x="2783" y="505"/>
                  </a:lnTo>
                  <a:lnTo>
                    <a:pt x="2783" y="505"/>
                  </a:lnTo>
                  <a:lnTo>
                    <a:pt x="2783" y="505"/>
                  </a:lnTo>
                  <a:lnTo>
                    <a:pt x="2781" y="505"/>
                  </a:lnTo>
                  <a:lnTo>
                    <a:pt x="2781" y="508"/>
                  </a:lnTo>
                  <a:lnTo>
                    <a:pt x="2781" y="508"/>
                  </a:lnTo>
                  <a:lnTo>
                    <a:pt x="2781" y="508"/>
                  </a:lnTo>
                  <a:lnTo>
                    <a:pt x="2783" y="508"/>
                  </a:lnTo>
                  <a:lnTo>
                    <a:pt x="2783" y="510"/>
                  </a:lnTo>
                  <a:lnTo>
                    <a:pt x="2783" y="510"/>
                  </a:lnTo>
                  <a:lnTo>
                    <a:pt x="2783" y="510"/>
                  </a:lnTo>
                  <a:lnTo>
                    <a:pt x="2783" y="510"/>
                  </a:lnTo>
                  <a:lnTo>
                    <a:pt x="2783" y="512"/>
                  </a:lnTo>
                  <a:lnTo>
                    <a:pt x="2785" y="512"/>
                  </a:lnTo>
                  <a:lnTo>
                    <a:pt x="2785" y="515"/>
                  </a:lnTo>
                  <a:lnTo>
                    <a:pt x="2785" y="515"/>
                  </a:lnTo>
                  <a:lnTo>
                    <a:pt x="2785" y="515"/>
                  </a:lnTo>
                  <a:lnTo>
                    <a:pt x="2785" y="515"/>
                  </a:lnTo>
                  <a:lnTo>
                    <a:pt x="2785" y="517"/>
                  </a:lnTo>
                  <a:lnTo>
                    <a:pt x="2783" y="517"/>
                  </a:lnTo>
                  <a:lnTo>
                    <a:pt x="2783" y="517"/>
                  </a:lnTo>
                  <a:lnTo>
                    <a:pt x="2783" y="517"/>
                  </a:lnTo>
                  <a:lnTo>
                    <a:pt x="2783" y="519"/>
                  </a:lnTo>
                  <a:lnTo>
                    <a:pt x="2783" y="519"/>
                  </a:lnTo>
                  <a:lnTo>
                    <a:pt x="2783" y="519"/>
                  </a:lnTo>
                  <a:lnTo>
                    <a:pt x="2781" y="519"/>
                  </a:lnTo>
                  <a:lnTo>
                    <a:pt x="2781" y="522"/>
                  </a:lnTo>
                  <a:lnTo>
                    <a:pt x="2781" y="522"/>
                  </a:lnTo>
                  <a:lnTo>
                    <a:pt x="2781" y="522"/>
                  </a:lnTo>
                  <a:lnTo>
                    <a:pt x="2781" y="522"/>
                  </a:lnTo>
                  <a:lnTo>
                    <a:pt x="2781" y="524"/>
                  </a:lnTo>
                  <a:lnTo>
                    <a:pt x="2776" y="524"/>
                  </a:lnTo>
                  <a:lnTo>
                    <a:pt x="2776" y="522"/>
                  </a:lnTo>
                  <a:lnTo>
                    <a:pt x="2776" y="522"/>
                  </a:lnTo>
                  <a:lnTo>
                    <a:pt x="2776" y="527"/>
                  </a:lnTo>
                  <a:lnTo>
                    <a:pt x="2774" y="527"/>
                  </a:lnTo>
                  <a:lnTo>
                    <a:pt x="2774" y="527"/>
                  </a:lnTo>
                  <a:lnTo>
                    <a:pt x="2774" y="527"/>
                  </a:lnTo>
                  <a:lnTo>
                    <a:pt x="2774" y="529"/>
                  </a:lnTo>
                  <a:lnTo>
                    <a:pt x="2769" y="529"/>
                  </a:lnTo>
                  <a:lnTo>
                    <a:pt x="2769" y="529"/>
                  </a:lnTo>
                  <a:lnTo>
                    <a:pt x="2767" y="529"/>
                  </a:lnTo>
                  <a:lnTo>
                    <a:pt x="2767" y="531"/>
                  </a:lnTo>
                  <a:lnTo>
                    <a:pt x="2767" y="531"/>
                  </a:lnTo>
                  <a:lnTo>
                    <a:pt x="2767" y="531"/>
                  </a:lnTo>
                  <a:lnTo>
                    <a:pt x="2764" y="531"/>
                  </a:lnTo>
                  <a:lnTo>
                    <a:pt x="2764" y="534"/>
                  </a:lnTo>
                  <a:lnTo>
                    <a:pt x="2764" y="534"/>
                  </a:lnTo>
                  <a:lnTo>
                    <a:pt x="2764" y="534"/>
                  </a:lnTo>
                  <a:lnTo>
                    <a:pt x="2764" y="534"/>
                  </a:lnTo>
                  <a:lnTo>
                    <a:pt x="2764" y="534"/>
                  </a:lnTo>
                  <a:lnTo>
                    <a:pt x="2762" y="534"/>
                  </a:lnTo>
                  <a:lnTo>
                    <a:pt x="2762" y="538"/>
                  </a:lnTo>
                  <a:lnTo>
                    <a:pt x="2762" y="538"/>
                  </a:lnTo>
                  <a:lnTo>
                    <a:pt x="2762" y="541"/>
                  </a:lnTo>
                  <a:lnTo>
                    <a:pt x="2762" y="541"/>
                  </a:lnTo>
                  <a:lnTo>
                    <a:pt x="2762" y="543"/>
                  </a:lnTo>
                  <a:lnTo>
                    <a:pt x="2759" y="543"/>
                  </a:lnTo>
                  <a:lnTo>
                    <a:pt x="2759" y="546"/>
                  </a:lnTo>
                  <a:lnTo>
                    <a:pt x="2759" y="546"/>
                  </a:lnTo>
                  <a:lnTo>
                    <a:pt x="2759" y="548"/>
                  </a:lnTo>
                  <a:lnTo>
                    <a:pt x="2757" y="548"/>
                  </a:lnTo>
                  <a:lnTo>
                    <a:pt x="2757" y="550"/>
                  </a:lnTo>
                  <a:lnTo>
                    <a:pt x="2757" y="550"/>
                  </a:lnTo>
                  <a:lnTo>
                    <a:pt x="2757" y="550"/>
                  </a:lnTo>
                  <a:lnTo>
                    <a:pt x="2757" y="550"/>
                  </a:lnTo>
                  <a:lnTo>
                    <a:pt x="2757" y="560"/>
                  </a:lnTo>
                  <a:lnTo>
                    <a:pt x="2755" y="560"/>
                  </a:lnTo>
                  <a:lnTo>
                    <a:pt x="2755" y="564"/>
                  </a:lnTo>
                  <a:lnTo>
                    <a:pt x="2755" y="564"/>
                  </a:lnTo>
                  <a:lnTo>
                    <a:pt x="2755" y="576"/>
                  </a:lnTo>
                  <a:lnTo>
                    <a:pt x="2755" y="576"/>
                  </a:lnTo>
                  <a:lnTo>
                    <a:pt x="2755" y="583"/>
                  </a:lnTo>
                  <a:lnTo>
                    <a:pt x="2757" y="583"/>
                  </a:lnTo>
                  <a:lnTo>
                    <a:pt x="2757" y="586"/>
                  </a:lnTo>
                  <a:lnTo>
                    <a:pt x="2757" y="586"/>
                  </a:lnTo>
                  <a:lnTo>
                    <a:pt x="2757" y="591"/>
                  </a:lnTo>
                  <a:lnTo>
                    <a:pt x="2757" y="591"/>
                  </a:lnTo>
                  <a:lnTo>
                    <a:pt x="2757" y="593"/>
                  </a:lnTo>
                  <a:lnTo>
                    <a:pt x="2759" y="593"/>
                  </a:lnTo>
                  <a:lnTo>
                    <a:pt x="2759" y="598"/>
                  </a:lnTo>
                  <a:lnTo>
                    <a:pt x="2759" y="598"/>
                  </a:lnTo>
                  <a:lnTo>
                    <a:pt x="2759" y="600"/>
                  </a:lnTo>
                  <a:lnTo>
                    <a:pt x="2762" y="600"/>
                  </a:lnTo>
                  <a:lnTo>
                    <a:pt x="2762" y="602"/>
                  </a:lnTo>
                  <a:lnTo>
                    <a:pt x="2762" y="602"/>
                  </a:lnTo>
                  <a:lnTo>
                    <a:pt x="2762" y="605"/>
                  </a:lnTo>
                  <a:lnTo>
                    <a:pt x="2762" y="605"/>
                  </a:lnTo>
                  <a:lnTo>
                    <a:pt x="2762" y="609"/>
                  </a:lnTo>
                  <a:lnTo>
                    <a:pt x="2764" y="609"/>
                  </a:lnTo>
                  <a:lnTo>
                    <a:pt x="2764" y="614"/>
                  </a:lnTo>
                  <a:lnTo>
                    <a:pt x="2764" y="614"/>
                  </a:lnTo>
                  <a:lnTo>
                    <a:pt x="2764" y="619"/>
                  </a:lnTo>
                  <a:lnTo>
                    <a:pt x="2764" y="619"/>
                  </a:lnTo>
                  <a:lnTo>
                    <a:pt x="2764" y="624"/>
                  </a:lnTo>
                  <a:lnTo>
                    <a:pt x="2767" y="624"/>
                  </a:lnTo>
                  <a:lnTo>
                    <a:pt x="2767" y="631"/>
                  </a:lnTo>
                  <a:lnTo>
                    <a:pt x="2767" y="631"/>
                  </a:lnTo>
                  <a:lnTo>
                    <a:pt x="2767" y="633"/>
                  </a:lnTo>
                  <a:lnTo>
                    <a:pt x="2769" y="633"/>
                  </a:lnTo>
                  <a:lnTo>
                    <a:pt x="2769" y="636"/>
                  </a:lnTo>
                  <a:lnTo>
                    <a:pt x="2769" y="636"/>
                  </a:lnTo>
                  <a:lnTo>
                    <a:pt x="2769" y="638"/>
                  </a:lnTo>
                  <a:lnTo>
                    <a:pt x="2769" y="638"/>
                  </a:lnTo>
                  <a:lnTo>
                    <a:pt x="2769" y="640"/>
                  </a:lnTo>
                  <a:lnTo>
                    <a:pt x="2771" y="640"/>
                  </a:lnTo>
                  <a:lnTo>
                    <a:pt x="2771" y="643"/>
                  </a:lnTo>
                  <a:lnTo>
                    <a:pt x="2771" y="643"/>
                  </a:lnTo>
                  <a:lnTo>
                    <a:pt x="2771" y="643"/>
                  </a:lnTo>
                  <a:lnTo>
                    <a:pt x="2774" y="643"/>
                  </a:lnTo>
                  <a:lnTo>
                    <a:pt x="2774" y="647"/>
                  </a:lnTo>
                  <a:lnTo>
                    <a:pt x="2774" y="647"/>
                  </a:lnTo>
                  <a:lnTo>
                    <a:pt x="2774" y="650"/>
                  </a:lnTo>
                  <a:lnTo>
                    <a:pt x="2774" y="650"/>
                  </a:lnTo>
                  <a:lnTo>
                    <a:pt x="2774" y="669"/>
                  </a:lnTo>
                  <a:lnTo>
                    <a:pt x="2776" y="669"/>
                  </a:lnTo>
                  <a:lnTo>
                    <a:pt x="2776" y="673"/>
                  </a:lnTo>
                  <a:lnTo>
                    <a:pt x="2778" y="673"/>
                  </a:lnTo>
                  <a:lnTo>
                    <a:pt x="2778" y="673"/>
                  </a:lnTo>
                  <a:lnTo>
                    <a:pt x="2778" y="673"/>
                  </a:lnTo>
                  <a:lnTo>
                    <a:pt x="2778" y="676"/>
                  </a:lnTo>
                  <a:lnTo>
                    <a:pt x="2781" y="676"/>
                  </a:lnTo>
                  <a:lnTo>
                    <a:pt x="2781" y="678"/>
                  </a:lnTo>
                  <a:lnTo>
                    <a:pt x="2781" y="678"/>
                  </a:lnTo>
                  <a:lnTo>
                    <a:pt x="2781" y="681"/>
                  </a:lnTo>
                  <a:lnTo>
                    <a:pt x="2778" y="681"/>
                  </a:lnTo>
                  <a:lnTo>
                    <a:pt x="2778" y="681"/>
                  </a:lnTo>
                  <a:lnTo>
                    <a:pt x="2778" y="681"/>
                  </a:lnTo>
                  <a:lnTo>
                    <a:pt x="2778" y="683"/>
                  </a:lnTo>
                  <a:lnTo>
                    <a:pt x="2781" y="683"/>
                  </a:lnTo>
                  <a:lnTo>
                    <a:pt x="2781" y="683"/>
                  </a:lnTo>
                  <a:lnTo>
                    <a:pt x="2781" y="683"/>
                  </a:lnTo>
                  <a:lnTo>
                    <a:pt x="2781" y="681"/>
                  </a:lnTo>
                  <a:lnTo>
                    <a:pt x="2783" y="681"/>
                  </a:lnTo>
                  <a:lnTo>
                    <a:pt x="2783" y="681"/>
                  </a:lnTo>
                  <a:lnTo>
                    <a:pt x="2783" y="681"/>
                  </a:lnTo>
                  <a:lnTo>
                    <a:pt x="2783" y="678"/>
                  </a:lnTo>
                  <a:lnTo>
                    <a:pt x="2785" y="678"/>
                  </a:lnTo>
                  <a:lnTo>
                    <a:pt x="2785" y="678"/>
                  </a:lnTo>
                  <a:lnTo>
                    <a:pt x="2785" y="678"/>
                  </a:lnTo>
                  <a:lnTo>
                    <a:pt x="2785" y="676"/>
                  </a:lnTo>
                  <a:lnTo>
                    <a:pt x="2788" y="676"/>
                  </a:lnTo>
                  <a:lnTo>
                    <a:pt x="2788" y="676"/>
                  </a:lnTo>
                  <a:lnTo>
                    <a:pt x="2790" y="676"/>
                  </a:lnTo>
                  <a:lnTo>
                    <a:pt x="2790" y="673"/>
                  </a:lnTo>
                  <a:lnTo>
                    <a:pt x="2790" y="673"/>
                  </a:lnTo>
                  <a:lnTo>
                    <a:pt x="2790" y="673"/>
                  </a:lnTo>
                  <a:lnTo>
                    <a:pt x="2793" y="673"/>
                  </a:lnTo>
                  <a:lnTo>
                    <a:pt x="2793" y="671"/>
                  </a:lnTo>
                  <a:lnTo>
                    <a:pt x="2795" y="671"/>
                  </a:lnTo>
                  <a:lnTo>
                    <a:pt x="2795" y="671"/>
                  </a:lnTo>
                  <a:lnTo>
                    <a:pt x="2797" y="671"/>
                  </a:lnTo>
                  <a:lnTo>
                    <a:pt x="2797" y="669"/>
                  </a:lnTo>
                  <a:lnTo>
                    <a:pt x="2797" y="669"/>
                  </a:lnTo>
                  <a:lnTo>
                    <a:pt x="2797" y="666"/>
                  </a:lnTo>
                  <a:lnTo>
                    <a:pt x="2797" y="666"/>
                  </a:lnTo>
                  <a:lnTo>
                    <a:pt x="2797" y="666"/>
                  </a:lnTo>
                  <a:lnTo>
                    <a:pt x="2802" y="666"/>
                  </a:lnTo>
                  <a:lnTo>
                    <a:pt x="2802" y="664"/>
                  </a:lnTo>
                  <a:lnTo>
                    <a:pt x="2804" y="664"/>
                  </a:lnTo>
                  <a:lnTo>
                    <a:pt x="2804" y="664"/>
                  </a:lnTo>
                  <a:lnTo>
                    <a:pt x="2804" y="664"/>
                  </a:lnTo>
                  <a:lnTo>
                    <a:pt x="2804" y="664"/>
                  </a:lnTo>
                  <a:lnTo>
                    <a:pt x="2807" y="664"/>
                  </a:lnTo>
                  <a:lnTo>
                    <a:pt x="2807" y="662"/>
                  </a:lnTo>
                  <a:lnTo>
                    <a:pt x="2807" y="662"/>
                  </a:lnTo>
                  <a:lnTo>
                    <a:pt x="2807" y="662"/>
                  </a:lnTo>
                  <a:lnTo>
                    <a:pt x="2809" y="662"/>
                  </a:lnTo>
                  <a:lnTo>
                    <a:pt x="2809" y="659"/>
                  </a:lnTo>
                  <a:lnTo>
                    <a:pt x="2809" y="659"/>
                  </a:lnTo>
                  <a:lnTo>
                    <a:pt x="2809" y="659"/>
                  </a:lnTo>
                  <a:lnTo>
                    <a:pt x="2809" y="659"/>
                  </a:lnTo>
                  <a:lnTo>
                    <a:pt x="2809" y="657"/>
                  </a:lnTo>
                  <a:lnTo>
                    <a:pt x="2812" y="657"/>
                  </a:lnTo>
                  <a:lnTo>
                    <a:pt x="2812" y="657"/>
                  </a:lnTo>
                  <a:lnTo>
                    <a:pt x="2814" y="657"/>
                  </a:lnTo>
                  <a:lnTo>
                    <a:pt x="2814" y="655"/>
                  </a:lnTo>
                  <a:lnTo>
                    <a:pt x="2814" y="655"/>
                  </a:lnTo>
                  <a:lnTo>
                    <a:pt x="2814" y="652"/>
                  </a:lnTo>
                  <a:lnTo>
                    <a:pt x="2814" y="652"/>
                  </a:lnTo>
                  <a:lnTo>
                    <a:pt x="2814" y="652"/>
                  </a:lnTo>
                  <a:lnTo>
                    <a:pt x="2816" y="652"/>
                  </a:lnTo>
                  <a:lnTo>
                    <a:pt x="2816" y="647"/>
                  </a:lnTo>
                  <a:lnTo>
                    <a:pt x="2816" y="647"/>
                  </a:lnTo>
                  <a:lnTo>
                    <a:pt x="2816" y="647"/>
                  </a:lnTo>
                  <a:lnTo>
                    <a:pt x="2821" y="647"/>
                  </a:lnTo>
                  <a:lnTo>
                    <a:pt x="2821" y="643"/>
                  </a:lnTo>
                  <a:lnTo>
                    <a:pt x="2819" y="643"/>
                  </a:lnTo>
                  <a:lnTo>
                    <a:pt x="2819" y="638"/>
                  </a:lnTo>
                  <a:lnTo>
                    <a:pt x="2821" y="638"/>
                  </a:lnTo>
                  <a:lnTo>
                    <a:pt x="2821" y="638"/>
                  </a:lnTo>
                  <a:lnTo>
                    <a:pt x="2821" y="638"/>
                  </a:lnTo>
                  <a:lnTo>
                    <a:pt x="2821" y="636"/>
                  </a:lnTo>
                  <a:lnTo>
                    <a:pt x="2821" y="636"/>
                  </a:lnTo>
                  <a:lnTo>
                    <a:pt x="2821" y="633"/>
                  </a:lnTo>
                  <a:lnTo>
                    <a:pt x="2821" y="633"/>
                  </a:lnTo>
                  <a:lnTo>
                    <a:pt x="2821" y="631"/>
                  </a:lnTo>
                  <a:lnTo>
                    <a:pt x="2823" y="631"/>
                  </a:lnTo>
                  <a:lnTo>
                    <a:pt x="2823" y="631"/>
                  </a:lnTo>
                  <a:lnTo>
                    <a:pt x="2826" y="631"/>
                  </a:lnTo>
                  <a:lnTo>
                    <a:pt x="2826" y="628"/>
                  </a:lnTo>
                  <a:lnTo>
                    <a:pt x="2828" y="628"/>
                  </a:lnTo>
                  <a:lnTo>
                    <a:pt x="2828" y="628"/>
                  </a:lnTo>
                  <a:lnTo>
                    <a:pt x="2828" y="628"/>
                  </a:lnTo>
                  <a:lnTo>
                    <a:pt x="2828" y="626"/>
                  </a:lnTo>
                  <a:lnTo>
                    <a:pt x="2830" y="626"/>
                  </a:lnTo>
                  <a:lnTo>
                    <a:pt x="2830" y="626"/>
                  </a:lnTo>
                  <a:lnTo>
                    <a:pt x="2833" y="626"/>
                  </a:lnTo>
                  <a:lnTo>
                    <a:pt x="2833" y="624"/>
                  </a:lnTo>
                  <a:lnTo>
                    <a:pt x="2838" y="624"/>
                  </a:lnTo>
                  <a:lnTo>
                    <a:pt x="2838" y="624"/>
                  </a:lnTo>
                  <a:lnTo>
                    <a:pt x="2842" y="624"/>
                  </a:lnTo>
                  <a:lnTo>
                    <a:pt x="2842" y="624"/>
                  </a:lnTo>
                  <a:lnTo>
                    <a:pt x="2845" y="624"/>
                  </a:lnTo>
                  <a:lnTo>
                    <a:pt x="2845" y="624"/>
                  </a:lnTo>
                  <a:lnTo>
                    <a:pt x="2847" y="624"/>
                  </a:lnTo>
                  <a:lnTo>
                    <a:pt x="2847" y="624"/>
                  </a:lnTo>
                  <a:lnTo>
                    <a:pt x="2849" y="624"/>
                  </a:lnTo>
                  <a:lnTo>
                    <a:pt x="2849" y="626"/>
                  </a:lnTo>
                  <a:lnTo>
                    <a:pt x="2852" y="626"/>
                  </a:lnTo>
                  <a:lnTo>
                    <a:pt x="2852" y="624"/>
                  </a:lnTo>
                  <a:lnTo>
                    <a:pt x="2852" y="624"/>
                  </a:lnTo>
                  <a:lnTo>
                    <a:pt x="2852" y="621"/>
                  </a:lnTo>
                  <a:lnTo>
                    <a:pt x="2849" y="621"/>
                  </a:lnTo>
                  <a:lnTo>
                    <a:pt x="2849" y="619"/>
                  </a:lnTo>
                  <a:lnTo>
                    <a:pt x="2849" y="619"/>
                  </a:lnTo>
                  <a:lnTo>
                    <a:pt x="2849" y="617"/>
                  </a:lnTo>
                  <a:lnTo>
                    <a:pt x="2847" y="617"/>
                  </a:lnTo>
                  <a:lnTo>
                    <a:pt x="2847" y="617"/>
                  </a:lnTo>
                  <a:lnTo>
                    <a:pt x="2849" y="617"/>
                  </a:lnTo>
                  <a:lnTo>
                    <a:pt x="2849" y="614"/>
                  </a:lnTo>
                  <a:lnTo>
                    <a:pt x="2849" y="614"/>
                  </a:lnTo>
                  <a:lnTo>
                    <a:pt x="2849" y="612"/>
                  </a:lnTo>
                  <a:lnTo>
                    <a:pt x="2849" y="612"/>
                  </a:lnTo>
                  <a:lnTo>
                    <a:pt x="2849" y="612"/>
                  </a:lnTo>
                  <a:lnTo>
                    <a:pt x="2849" y="612"/>
                  </a:lnTo>
                  <a:lnTo>
                    <a:pt x="2849" y="609"/>
                  </a:lnTo>
                  <a:lnTo>
                    <a:pt x="2847" y="609"/>
                  </a:lnTo>
                  <a:lnTo>
                    <a:pt x="2847" y="605"/>
                  </a:lnTo>
                  <a:lnTo>
                    <a:pt x="2849" y="605"/>
                  </a:lnTo>
                  <a:lnTo>
                    <a:pt x="2849" y="605"/>
                  </a:lnTo>
                  <a:lnTo>
                    <a:pt x="2849" y="605"/>
                  </a:lnTo>
                  <a:lnTo>
                    <a:pt x="2849" y="602"/>
                  </a:lnTo>
                  <a:lnTo>
                    <a:pt x="2849" y="602"/>
                  </a:lnTo>
                  <a:lnTo>
                    <a:pt x="2849" y="600"/>
                  </a:lnTo>
                  <a:lnTo>
                    <a:pt x="2852" y="600"/>
                  </a:lnTo>
                  <a:lnTo>
                    <a:pt x="2852" y="600"/>
                  </a:lnTo>
                  <a:lnTo>
                    <a:pt x="2852" y="600"/>
                  </a:lnTo>
                  <a:lnTo>
                    <a:pt x="2852" y="598"/>
                  </a:lnTo>
                  <a:lnTo>
                    <a:pt x="2854" y="598"/>
                  </a:lnTo>
                  <a:lnTo>
                    <a:pt x="2854" y="598"/>
                  </a:lnTo>
                  <a:lnTo>
                    <a:pt x="2854" y="598"/>
                  </a:lnTo>
                  <a:lnTo>
                    <a:pt x="2854" y="595"/>
                  </a:lnTo>
                  <a:lnTo>
                    <a:pt x="2856" y="595"/>
                  </a:lnTo>
                  <a:lnTo>
                    <a:pt x="2856" y="595"/>
                  </a:lnTo>
                  <a:lnTo>
                    <a:pt x="2859" y="595"/>
                  </a:lnTo>
                  <a:lnTo>
                    <a:pt x="2859" y="593"/>
                  </a:lnTo>
                  <a:lnTo>
                    <a:pt x="2859" y="593"/>
                  </a:lnTo>
                  <a:lnTo>
                    <a:pt x="2859" y="593"/>
                  </a:lnTo>
                  <a:lnTo>
                    <a:pt x="2861" y="593"/>
                  </a:lnTo>
                  <a:lnTo>
                    <a:pt x="2861" y="593"/>
                  </a:lnTo>
                  <a:lnTo>
                    <a:pt x="2864" y="593"/>
                  </a:lnTo>
                  <a:lnTo>
                    <a:pt x="2864" y="591"/>
                  </a:lnTo>
                  <a:lnTo>
                    <a:pt x="2864" y="591"/>
                  </a:lnTo>
                  <a:lnTo>
                    <a:pt x="2864" y="591"/>
                  </a:lnTo>
                  <a:lnTo>
                    <a:pt x="2868" y="591"/>
                  </a:lnTo>
                  <a:lnTo>
                    <a:pt x="2868" y="588"/>
                  </a:lnTo>
                  <a:lnTo>
                    <a:pt x="2871" y="588"/>
                  </a:lnTo>
                  <a:lnTo>
                    <a:pt x="2871" y="588"/>
                  </a:lnTo>
                  <a:lnTo>
                    <a:pt x="2875" y="588"/>
                  </a:lnTo>
                  <a:lnTo>
                    <a:pt x="2875" y="591"/>
                  </a:lnTo>
                  <a:lnTo>
                    <a:pt x="2875" y="591"/>
                  </a:lnTo>
                  <a:lnTo>
                    <a:pt x="2875" y="591"/>
                  </a:lnTo>
                  <a:lnTo>
                    <a:pt x="2880" y="591"/>
                  </a:lnTo>
                  <a:lnTo>
                    <a:pt x="2880" y="591"/>
                  </a:lnTo>
                  <a:lnTo>
                    <a:pt x="2890" y="591"/>
                  </a:lnTo>
                  <a:lnTo>
                    <a:pt x="2890" y="588"/>
                  </a:lnTo>
                  <a:lnTo>
                    <a:pt x="2890" y="588"/>
                  </a:lnTo>
                  <a:lnTo>
                    <a:pt x="2890" y="588"/>
                  </a:lnTo>
                  <a:lnTo>
                    <a:pt x="2892" y="588"/>
                  </a:lnTo>
                  <a:lnTo>
                    <a:pt x="2892" y="586"/>
                  </a:lnTo>
                  <a:lnTo>
                    <a:pt x="2894" y="586"/>
                  </a:lnTo>
                  <a:lnTo>
                    <a:pt x="2894" y="586"/>
                  </a:lnTo>
                  <a:lnTo>
                    <a:pt x="2894" y="586"/>
                  </a:lnTo>
                  <a:lnTo>
                    <a:pt x="2894" y="583"/>
                  </a:lnTo>
                  <a:lnTo>
                    <a:pt x="2897" y="583"/>
                  </a:lnTo>
                  <a:lnTo>
                    <a:pt x="2897" y="583"/>
                  </a:lnTo>
                  <a:lnTo>
                    <a:pt x="2897" y="583"/>
                  </a:lnTo>
                  <a:lnTo>
                    <a:pt x="2897" y="583"/>
                  </a:lnTo>
                  <a:lnTo>
                    <a:pt x="2897" y="583"/>
                  </a:lnTo>
                  <a:lnTo>
                    <a:pt x="2897" y="581"/>
                  </a:lnTo>
                  <a:lnTo>
                    <a:pt x="2897" y="581"/>
                  </a:lnTo>
                  <a:lnTo>
                    <a:pt x="2897" y="581"/>
                  </a:lnTo>
                  <a:lnTo>
                    <a:pt x="2897" y="581"/>
                  </a:lnTo>
                  <a:lnTo>
                    <a:pt x="2897" y="579"/>
                  </a:lnTo>
                  <a:lnTo>
                    <a:pt x="2894" y="579"/>
                  </a:lnTo>
                  <a:lnTo>
                    <a:pt x="2894" y="579"/>
                  </a:lnTo>
                  <a:lnTo>
                    <a:pt x="2894" y="579"/>
                  </a:lnTo>
                  <a:lnTo>
                    <a:pt x="2894" y="576"/>
                  </a:lnTo>
                  <a:lnTo>
                    <a:pt x="2894" y="576"/>
                  </a:lnTo>
                  <a:lnTo>
                    <a:pt x="2894" y="576"/>
                  </a:lnTo>
                  <a:lnTo>
                    <a:pt x="2892" y="576"/>
                  </a:lnTo>
                  <a:lnTo>
                    <a:pt x="2892" y="574"/>
                  </a:lnTo>
                  <a:lnTo>
                    <a:pt x="2890" y="574"/>
                  </a:lnTo>
                  <a:lnTo>
                    <a:pt x="2890" y="574"/>
                  </a:lnTo>
                  <a:lnTo>
                    <a:pt x="2890" y="574"/>
                  </a:lnTo>
                  <a:lnTo>
                    <a:pt x="2890" y="572"/>
                  </a:lnTo>
                  <a:lnTo>
                    <a:pt x="2890" y="572"/>
                  </a:lnTo>
                  <a:lnTo>
                    <a:pt x="2890" y="569"/>
                  </a:lnTo>
                  <a:lnTo>
                    <a:pt x="2887" y="569"/>
                  </a:lnTo>
                  <a:lnTo>
                    <a:pt x="2887" y="564"/>
                  </a:lnTo>
                  <a:lnTo>
                    <a:pt x="2890" y="564"/>
                  </a:lnTo>
                  <a:lnTo>
                    <a:pt x="2890" y="562"/>
                  </a:lnTo>
                  <a:lnTo>
                    <a:pt x="2890" y="562"/>
                  </a:lnTo>
                  <a:lnTo>
                    <a:pt x="2890" y="560"/>
                  </a:lnTo>
                  <a:lnTo>
                    <a:pt x="2890" y="560"/>
                  </a:lnTo>
                  <a:lnTo>
                    <a:pt x="2890" y="560"/>
                  </a:lnTo>
                  <a:lnTo>
                    <a:pt x="2892" y="560"/>
                  </a:lnTo>
                  <a:lnTo>
                    <a:pt x="2892" y="557"/>
                  </a:lnTo>
                  <a:lnTo>
                    <a:pt x="2892" y="557"/>
                  </a:lnTo>
                  <a:lnTo>
                    <a:pt x="2892" y="555"/>
                  </a:lnTo>
                  <a:lnTo>
                    <a:pt x="2894" y="555"/>
                  </a:lnTo>
                  <a:lnTo>
                    <a:pt x="2894" y="555"/>
                  </a:lnTo>
                  <a:lnTo>
                    <a:pt x="2894" y="555"/>
                  </a:lnTo>
                  <a:lnTo>
                    <a:pt x="2894" y="553"/>
                  </a:lnTo>
                  <a:lnTo>
                    <a:pt x="2894" y="553"/>
                  </a:lnTo>
                  <a:lnTo>
                    <a:pt x="2894" y="553"/>
                  </a:lnTo>
                  <a:lnTo>
                    <a:pt x="2897" y="553"/>
                  </a:lnTo>
                  <a:lnTo>
                    <a:pt x="2897" y="550"/>
                  </a:lnTo>
                  <a:lnTo>
                    <a:pt x="2897" y="550"/>
                  </a:lnTo>
                  <a:lnTo>
                    <a:pt x="2897" y="548"/>
                  </a:lnTo>
                  <a:lnTo>
                    <a:pt x="2901" y="548"/>
                  </a:lnTo>
                  <a:lnTo>
                    <a:pt x="2901" y="548"/>
                  </a:lnTo>
                  <a:lnTo>
                    <a:pt x="2904" y="548"/>
                  </a:lnTo>
                  <a:lnTo>
                    <a:pt x="2904" y="546"/>
                  </a:lnTo>
                  <a:lnTo>
                    <a:pt x="2909" y="546"/>
                  </a:lnTo>
                  <a:lnTo>
                    <a:pt x="2909" y="548"/>
                  </a:lnTo>
                  <a:lnTo>
                    <a:pt x="2909" y="548"/>
                  </a:lnTo>
                  <a:lnTo>
                    <a:pt x="2909" y="548"/>
                  </a:lnTo>
                  <a:lnTo>
                    <a:pt x="2909" y="548"/>
                  </a:lnTo>
                  <a:lnTo>
                    <a:pt x="2909" y="550"/>
                  </a:lnTo>
                  <a:lnTo>
                    <a:pt x="2911" y="550"/>
                  </a:lnTo>
                  <a:lnTo>
                    <a:pt x="2911" y="550"/>
                  </a:lnTo>
                  <a:lnTo>
                    <a:pt x="2911" y="550"/>
                  </a:lnTo>
                  <a:lnTo>
                    <a:pt x="2911" y="553"/>
                  </a:lnTo>
                  <a:lnTo>
                    <a:pt x="2916" y="553"/>
                  </a:lnTo>
                  <a:lnTo>
                    <a:pt x="2916" y="550"/>
                  </a:lnTo>
                  <a:lnTo>
                    <a:pt x="2918" y="550"/>
                  </a:lnTo>
                  <a:lnTo>
                    <a:pt x="2918" y="550"/>
                  </a:lnTo>
                  <a:lnTo>
                    <a:pt x="2920" y="550"/>
                  </a:lnTo>
                  <a:lnTo>
                    <a:pt x="2920" y="548"/>
                  </a:lnTo>
                  <a:lnTo>
                    <a:pt x="2923" y="548"/>
                  </a:lnTo>
                  <a:lnTo>
                    <a:pt x="2923" y="548"/>
                  </a:lnTo>
                  <a:lnTo>
                    <a:pt x="2923" y="548"/>
                  </a:lnTo>
                  <a:lnTo>
                    <a:pt x="2923" y="543"/>
                  </a:lnTo>
                  <a:lnTo>
                    <a:pt x="2923" y="543"/>
                  </a:lnTo>
                  <a:lnTo>
                    <a:pt x="2923" y="541"/>
                  </a:lnTo>
                  <a:lnTo>
                    <a:pt x="2920" y="541"/>
                  </a:lnTo>
                  <a:lnTo>
                    <a:pt x="2920" y="534"/>
                  </a:lnTo>
                  <a:lnTo>
                    <a:pt x="2920" y="534"/>
                  </a:lnTo>
                  <a:lnTo>
                    <a:pt x="2920" y="531"/>
                  </a:lnTo>
                  <a:lnTo>
                    <a:pt x="2920" y="531"/>
                  </a:lnTo>
                  <a:lnTo>
                    <a:pt x="2920" y="534"/>
                  </a:lnTo>
                  <a:lnTo>
                    <a:pt x="2913" y="534"/>
                  </a:lnTo>
                  <a:lnTo>
                    <a:pt x="2913" y="534"/>
                  </a:lnTo>
                  <a:lnTo>
                    <a:pt x="2913" y="534"/>
                  </a:lnTo>
                  <a:lnTo>
                    <a:pt x="2913" y="534"/>
                  </a:lnTo>
                  <a:lnTo>
                    <a:pt x="2911" y="534"/>
                  </a:lnTo>
                  <a:lnTo>
                    <a:pt x="2911" y="527"/>
                  </a:lnTo>
                  <a:lnTo>
                    <a:pt x="2911" y="527"/>
                  </a:lnTo>
                  <a:lnTo>
                    <a:pt x="2911" y="524"/>
                  </a:lnTo>
                  <a:lnTo>
                    <a:pt x="2911" y="524"/>
                  </a:lnTo>
                  <a:lnTo>
                    <a:pt x="2911" y="522"/>
                  </a:lnTo>
                  <a:lnTo>
                    <a:pt x="2911" y="522"/>
                  </a:lnTo>
                  <a:lnTo>
                    <a:pt x="2911" y="517"/>
                  </a:lnTo>
                  <a:lnTo>
                    <a:pt x="2911" y="517"/>
                  </a:lnTo>
                  <a:lnTo>
                    <a:pt x="2911" y="517"/>
                  </a:lnTo>
                  <a:lnTo>
                    <a:pt x="2913" y="517"/>
                  </a:lnTo>
                  <a:lnTo>
                    <a:pt x="2913" y="515"/>
                  </a:lnTo>
                  <a:lnTo>
                    <a:pt x="2916" y="515"/>
                  </a:lnTo>
                  <a:lnTo>
                    <a:pt x="2916" y="515"/>
                  </a:lnTo>
                  <a:lnTo>
                    <a:pt x="2918" y="515"/>
                  </a:lnTo>
                  <a:lnTo>
                    <a:pt x="2918" y="515"/>
                  </a:lnTo>
                  <a:lnTo>
                    <a:pt x="2918" y="515"/>
                  </a:lnTo>
                  <a:lnTo>
                    <a:pt x="2918" y="512"/>
                  </a:lnTo>
                  <a:lnTo>
                    <a:pt x="2920" y="512"/>
                  </a:lnTo>
                  <a:lnTo>
                    <a:pt x="2920" y="510"/>
                  </a:lnTo>
                  <a:lnTo>
                    <a:pt x="2923" y="510"/>
                  </a:lnTo>
                  <a:lnTo>
                    <a:pt x="2923" y="508"/>
                  </a:lnTo>
                  <a:lnTo>
                    <a:pt x="2920" y="508"/>
                  </a:lnTo>
                  <a:lnTo>
                    <a:pt x="2920" y="505"/>
                  </a:lnTo>
                  <a:lnTo>
                    <a:pt x="2920" y="505"/>
                  </a:lnTo>
                  <a:lnTo>
                    <a:pt x="2920" y="505"/>
                  </a:lnTo>
                  <a:lnTo>
                    <a:pt x="2916" y="505"/>
                  </a:lnTo>
                  <a:lnTo>
                    <a:pt x="2916" y="505"/>
                  </a:lnTo>
                  <a:lnTo>
                    <a:pt x="2913" y="505"/>
                  </a:lnTo>
                  <a:lnTo>
                    <a:pt x="2913" y="503"/>
                  </a:lnTo>
                  <a:lnTo>
                    <a:pt x="2911" y="503"/>
                  </a:lnTo>
                  <a:lnTo>
                    <a:pt x="2911" y="503"/>
                  </a:lnTo>
                  <a:lnTo>
                    <a:pt x="2904" y="503"/>
                  </a:lnTo>
                  <a:lnTo>
                    <a:pt x="2904" y="503"/>
                  </a:lnTo>
                  <a:lnTo>
                    <a:pt x="2904" y="503"/>
                  </a:lnTo>
                  <a:lnTo>
                    <a:pt x="2904" y="505"/>
                  </a:lnTo>
                  <a:lnTo>
                    <a:pt x="2904" y="505"/>
                  </a:lnTo>
                  <a:lnTo>
                    <a:pt x="2904" y="505"/>
                  </a:lnTo>
                  <a:lnTo>
                    <a:pt x="2901" y="505"/>
                  </a:lnTo>
                  <a:lnTo>
                    <a:pt x="2901" y="505"/>
                  </a:lnTo>
                  <a:lnTo>
                    <a:pt x="2901" y="505"/>
                  </a:lnTo>
                  <a:lnTo>
                    <a:pt x="2901" y="505"/>
                  </a:lnTo>
                  <a:lnTo>
                    <a:pt x="2897" y="505"/>
                  </a:lnTo>
                  <a:lnTo>
                    <a:pt x="2897" y="505"/>
                  </a:lnTo>
                  <a:lnTo>
                    <a:pt x="2897" y="505"/>
                  </a:lnTo>
                  <a:lnTo>
                    <a:pt x="2897" y="503"/>
                  </a:lnTo>
                  <a:lnTo>
                    <a:pt x="2894" y="503"/>
                  </a:lnTo>
                  <a:lnTo>
                    <a:pt x="2894" y="503"/>
                  </a:lnTo>
                  <a:lnTo>
                    <a:pt x="2894" y="503"/>
                  </a:lnTo>
                  <a:lnTo>
                    <a:pt x="2894" y="496"/>
                  </a:lnTo>
                  <a:lnTo>
                    <a:pt x="2894" y="496"/>
                  </a:lnTo>
                  <a:lnTo>
                    <a:pt x="2894" y="496"/>
                  </a:lnTo>
                  <a:lnTo>
                    <a:pt x="2897" y="496"/>
                  </a:lnTo>
                  <a:lnTo>
                    <a:pt x="2897" y="493"/>
                  </a:lnTo>
                  <a:lnTo>
                    <a:pt x="2897" y="493"/>
                  </a:lnTo>
                  <a:lnTo>
                    <a:pt x="2897" y="491"/>
                  </a:lnTo>
                  <a:lnTo>
                    <a:pt x="2897" y="491"/>
                  </a:lnTo>
                  <a:lnTo>
                    <a:pt x="2897" y="491"/>
                  </a:lnTo>
                  <a:lnTo>
                    <a:pt x="2899" y="491"/>
                  </a:lnTo>
                  <a:lnTo>
                    <a:pt x="2899" y="489"/>
                  </a:lnTo>
                  <a:lnTo>
                    <a:pt x="2899" y="489"/>
                  </a:lnTo>
                  <a:lnTo>
                    <a:pt x="2899" y="489"/>
                  </a:lnTo>
                  <a:lnTo>
                    <a:pt x="2901" y="489"/>
                  </a:lnTo>
                  <a:lnTo>
                    <a:pt x="2901" y="486"/>
                  </a:lnTo>
                  <a:lnTo>
                    <a:pt x="2901" y="486"/>
                  </a:lnTo>
                  <a:lnTo>
                    <a:pt x="2901" y="486"/>
                  </a:lnTo>
                  <a:lnTo>
                    <a:pt x="2901" y="486"/>
                  </a:lnTo>
                  <a:lnTo>
                    <a:pt x="2901" y="486"/>
                  </a:lnTo>
                  <a:lnTo>
                    <a:pt x="2904" y="486"/>
                  </a:lnTo>
                  <a:lnTo>
                    <a:pt x="2904" y="484"/>
                  </a:lnTo>
                  <a:lnTo>
                    <a:pt x="2904" y="484"/>
                  </a:lnTo>
                  <a:lnTo>
                    <a:pt x="2904" y="484"/>
                  </a:lnTo>
                  <a:lnTo>
                    <a:pt x="2906" y="484"/>
                  </a:lnTo>
                  <a:lnTo>
                    <a:pt x="2906" y="482"/>
                  </a:lnTo>
                  <a:lnTo>
                    <a:pt x="2909" y="482"/>
                  </a:lnTo>
                  <a:lnTo>
                    <a:pt x="2909" y="482"/>
                  </a:lnTo>
                  <a:lnTo>
                    <a:pt x="2911" y="482"/>
                  </a:lnTo>
                  <a:lnTo>
                    <a:pt x="2911" y="479"/>
                  </a:lnTo>
                  <a:lnTo>
                    <a:pt x="2911" y="479"/>
                  </a:lnTo>
                  <a:lnTo>
                    <a:pt x="2911" y="479"/>
                  </a:lnTo>
                  <a:lnTo>
                    <a:pt x="2913" y="479"/>
                  </a:lnTo>
                  <a:lnTo>
                    <a:pt x="2913" y="477"/>
                  </a:lnTo>
                  <a:lnTo>
                    <a:pt x="2916" y="477"/>
                  </a:lnTo>
                  <a:lnTo>
                    <a:pt x="2916" y="477"/>
                  </a:lnTo>
                  <a:lnTo>
                    <a:pt x="2918" y="477"/>
                  </a:lnTo>
                  <a:lnTo>
                    <a:pt x="2918" y="474"/>
                  </a:lnTo>
                  <a:lnTo>
                    <a:pt x="2916" y="474"/>
                  </a:lnTo>
                  <a:lnTo>
                    <a:pt x="2916" y="474"/>
                  </a:lnTo>
                  <a:lnTo>
                    <a:pt x="2913" y="474"/>
                  </a:lnTo>
                  <a:lnTo>
                    <a:pt x="2913" y="472"/>
                  </a:lnTo>
                  <a:lnTo>
                    <a:pt x="2916" y="472"/>
                  </a:lnTo>
                  <a:lnTo>
                    <a:pt x="2916" y="474"/>
                  </a:lnTo>
                  <a:lnTo>
                    <a:pt x="2918" y="474"/>
                  </a:lnTo>
                  <a:lnTo>
                    <a:pt x="2918" y="474"/>
                  </a:lnTo>
                  <a:lnTo>
                    <a:pt x="2920" y="474"/>
                  </a:lnTo>
                  <a:lnTo>
                    <a:pt x="2920" y="474"/>
                  </a:lnTo>
                  <a:lnTo>
                    <a:pt x="2920" y="474"/>
                  </a:lnTo>
                  <a:lnTo>
                    <a:pt x="2920" y="472"/>
                  </a:lnTo>
                  <a:lnTo>
                    <a:pt x="2918" y="472"/>
                  </a:lnTo>
                  <a:lnTo>
                    <a:pt x="2918" y="470"/>
                  </a:lnTo>
                  <a:lnTo>
                    <a:pt x="2918" y="470"/>
                  </a:lnTo>
                  <a:lnTo>
                    <a:pt x="2918" y="470"/>
                  </a:lnTo>
                  <a:lnTo>
                    <a:pt x="2920" y="470"/>
                  </a:lnTo>
                  <a:lnTo>
                    <a:pt x="2920" y="470"/>
                  </a:lnTo>
                  <a:lnTo>
                    <a:pt x="2923" y="470"/>
                  </a:lnTo>
                  <a:lnTo>
                    <a:pt x="2923" y="470"/>
                  </a:lnTo>
                  <a:lnTo>
                    <a:pt x="2923" y="470"/>
                  </a:lnTo>
                  <a:lnTo>
                    <a:pt x="2923" y="465"/>
                  </a:lnTo>
                  <a:lnTo>
                    <a:pt x="2923" y="465"/>
                  </a:lnTo>
                  <a:lnTo>
                    <a:pt x="2923" y="465"/>
                  </a:lnTo>
                  <a:lnTo>
                    <a:pt x="2920" y="465"/>
                  </a:lnTo>
                  <a:lnTo>
                    <a:pt x="2920" y="463"/>
                  </a:lnTo>
                  <a:lnTo>
                    <a:pt x="2923" y="463"/>
                  </a:lnTo>
                  <a:lnTo>
                    <a:pt x="2923" y="460"/>
                  </a:lnTo>
                  <a:lnTo>
                    <a:pt x="2925" y="460"/>
                  </a:lnTo>
                  <a:lnTo>
                    <a:pt x="2925" y="458"/>
                  </a:lnTo>
                  <a:lnTo>
                    <a:pt x="2923" y="458"/>
                  </a:lnTo>
                  <a:lnTo>
                    <a:pt x="2923" y="455"/>
                  </a:lnTo>
                  <a:lnTo>
                    <a:pt x="2925" y="455"/>
                  </a:lnTo>
                  <a:lnTo>
                    <a:pt x="2925" y="455"/>
                  </a:lnTo>
                  <a:lnTo>
                    <a:pt x="2927" y="455"/>
                  </a:lnTo>
                  <a:lnTo>
                    <a:pt x="2927" y="453"/>
                  </a:lnTo>
                  <a:lnTo>
                    <a:pt x="2930" y="453"/>
                  </a:lnTo>
                  <a:lnTo>
                    <a:pt x="2930" y="455"/>
                  </a:lnTo>
                  <a:lnTo>
                    <a:pt x="2930" y="455"/>
                  </a:lnTo>
                  <a:lnTo>
                    <a:pt x="2930" y="453"/>
                  </a:lnTo>
                  <a:lnTo>
                    <a:pt x="2932" y="453"/>
                  </a:lnTo>
                  <a:lnTo>
                    <a:pt x="2932" y="451"/>
                  </a:lnTo>
                  <a:lnTo>
                    <a:pt x="2935" y="451"/>
                  </a:lnTo>
                  <a:lnTo>
                    <a:pt x="2935" y="451"/>
                  </a:lnTo>
                  <a:lnTo>
                    <a:pt x="2937" y="451"/>
                  </a:lnTo>
                  <a:lnTo>
                    <a:pt x="2937" y="451"/>
                  </a:lnTo>
                  <a:lnTo>
                    <a:pt x="2937" y="451"/>
                  </a:lnTo>
                  <a:lnTo>
                    <a:pt x="2937" y="453"/>
                  </a:lnTo>
                  <a:lnTo>
                    <a:pt x="2937" y="453"/>
                  </a:lnTo>
                  <a:lnTo>
                    <a:pt x="2937" y="455"/>
                  </a:lnTo>
                  <a:lnTo>
                    <a:pt x="2942" y="455"/>
                  </a:lnTo>
                  <a:lnTo>
                    <a:pt x="2942" y="453"/>
                  </a:lnTo>
                  <a:lnTo>
                    <a:pt x="2942" y="453"/>
                  </a:lnTo>
                  <a:lnTo>
                    <a:pt x="2942" y="451"/>
                  </a:lnTo>
                  <a:lnTo>
                    <a:pt x="2944" y="451"/>
                  </a:lnTo>
                  <a:lnTo>
                    <a:pt x="2944" y="448"/>
                  </a:lnTo>
                  <a:lnTo>
                    <a:pt x="2944" y="448"/>
                  </a:lnTo>
                  <a:lnTo>
                    <a:pt x="2944" y="448"/>
                  </a:lnTo>
                  <a:lnTo>
                    <a:pt x="2949" y="448"/>
                  </a:lnTo>
                  <a:lnTo>
                    <a:pt x="2949" y="448"/>
                  </a:lnTo>
                  <a:lnTo>
                    <a:pt x="2949" y="448"/>
                  </a:lnTo>
                  <a:lnTo>
                    <a:pt x="2949" y="451"/>
                  </a:lnTo>
                  <a:lnTo>
                    <a:pt x="2951" y="451"/>
                  </a:lnTo>
                  <a:lnTo>
                    <a:pt x="2951" y="453"/>
                  </a:lnTo>
                  <a:lnTo>
                    <a:pt x="2954" y="453"/>
                  </a:lnTo>
                  <a:lnTo>
                    <a:pt x="2954" y="455"/>
                  </a:lnTo>
                  <a:lnTo>
                    <a:pt x="2954" y="455"/>
                  </a:lnTo>
                  <a:lnTo>
                    <a:pt x="2954" y="455"/>
                  </a:lnTo>
                  <a:lnTo>
                    <a:pt x="2956" y="455"/>
                  </a:lnTo>
                  <a:lnTo>
                    <a:pt x="2956" y="455"/>
                  </a:lnTo>
                  <a:lnTo>
                    <a:pt x="2958" y="455"/>
                  </a:lnTo>
                  <a:lnTo>
                    <a:pt x="2958" y="455"/>
                  </a:lnTo>
                  <a:lnTo>
                    <a:pt x="2961" y="455"/>
                  </a:lnTo>
                  <a:lnTo>
                    <a:pt x="2961" y="453"/>
                  </a:lnTo>
                  <a:lnTo>
                    <a:pt x="2961" y="453"/>
                  </a:lnTo>
                  <a:lnTo>
                    <a:pt x="2961" y="453"/>
                  </a:lnTo>
                  <a:lnTo>
                    <a:pt x="2963" y="453"/>
                  </a:lnTo>
                  <a:lnTo>
                    <a:pt x="2963" y="451"/>
                  </a:lnTo>
                  <a:lnTo>
                    <a:pt x="2963" y="451"/>
                  </a:lnTo>
                  <a:lnTo>
                    <a:pt x="2963" y="448"/>
                  </a:lnTo>
                  <a:lnTo>
                    <a:pt x="2963" y="448"/>
                  </a:lnTo>
                  <a:lnTo>
                    <a:pt x="2963" y="448"/>
                  </a:lnTo>
                  <a:lnTo>
                    <a:pt x="2965" y="448"/>
                  </a:lnTo>
                  <a:lnTo>
                    <a:pt x="2965" y="446"/>
                  </a:lnTo>
                  <a:lnTo>
                    <a:pt x="2968" y="446"/>
                  </a:lnTo>
                  <a:lnTo>
                    <a:pt x="2968" y="446"/>
                  </a:lnTo>
                  <a:lnTo>
                    <a:pt x="2970" y="446"/>
                  </a:lnTo>
                  <a:lnTo>
                    <a:pt x="2970" y="446"/>
                  </a:lnTo>
                  <a:lnTo>
                    <a:pt x="2972" y="446"/>
                  </a:lnTo>
                  <a:lnTo>
                    <a:pt x="2972" y="444"/>
                  </a:lnTo>
                  <a:lnTo>
                    <a:pt x="2975" y="444"/>
                  </a:lnTo>
                  <a:lnTo>
                    <a:pt x="2975" y="444"/>
                  </a:lnTo>
                  <a:lnTo>
                    <a:pt x="2977" y="444"/>
                  </a:lnTo>
                  <a:lnTo>
                    <a:pt x="2977" y="441"/>
                  </a:lnTo>
                  <a:lnTo>
                    <a:pt x="2980" y="441"/>
                  </a:lnTo>
                  <a:lnTo>
                    <a:pt x="2980" y="441"/>
                  </a:lnTo>
                  <a:lnTo>
                    <a:pt x="2982" y="441"/>
                  </a:lnTo>
                  <a:lnTo>
                    <a:pt x="2982" y="439"/>
                  </a:lnTo>
                  <a:lnTo>
                    <a:pt x="2984" y="439"/>
                  </a:lnTo>
                  <a:lnTo>
                    <a:pt x="2984" y="441"/>
                  </a:lnTo>
                  <a:lnTo>
                    <a:pt x="2984" y="441"/>
                  </a:lnTo>
                  <a:lnTo>
                    <a:pt x="2984" y="441"/>
                  </a:lnTo>
                  <a:lnTo>
                    <a:pt x="2984" y="441"/>
                  </a:lnTo>
                  <a:lnTo>
                    <a:pt x="2984" y="446"/>
                  </a:lnTo>
                  <a:lnTo>
                    <a:pt x="2982" y="446"/>
                  </a:lnTo>
                  <a:lnTo>
                    <a:pt x="2982" y="448"/>
                  </a:lnTo>
                  <a:lnTo>
                    <a:pt x="2982" y="448"/>
                  </a:lnTo>
                  <a:lnTo>
                    <a:pt x="2982" y="451"/>
                  </a:lnTo>
                  <a:lnTo>
                    <a:pt x="2982" y="451"/>
                  </a:lnTo>
                  <a:lnTo>
                    <a:pt x="2982" y="455"/>
                  </a:lnTo>
                  <a:lnTo>
                    <a:pt x="2987" y="455"/>
                  </a:lnTo>
                  <a:lnTo>
                    <a:pt x="2987" y="455"/>
                  </a:lnTo>
                  <a:lnTo>
                    <a:pt x="2987" y="455"/>
                  </a:lnTo>
                  <a:lnTo>
                    <a:pt x="2987" y="453"/>
                  </a:lnTo>
                  <a:lnTo>
                    <a:pt x="2989" y="453"/>
                  </a:lnTo>
                  <a:lnTo>
                    <a:pt x="2989" y="453"/>
                  </a:lnTo>
                  <a:lnTo>
                    <a:pt x="2989" y="453"/>
                  </a:lnTo>
                  <a:lnTo>
                    <a:pt x="2989" y="451"/>
                  </a:lnTo>
                  <a:lnTo>
                    <a:pt x="2991" y="451"/>
                  </a:lnTo>
                  <a:lnTo>
                    <a:pt x="2991" y="451"/>
                  </a:lnTo>
                  <a:lnTo>
                    <a:pt x="2994" y="451"/>
                  </a:lnTo>
                  <a:lnTo>
                    <a:pt x="2994" y="448"/>
                  </a:lnTo>
                  <a:lnTo>
                    <a:pt x="2994" y="448"/>
                  </a:lnTo>
                  <a:lnTo>
                    <a:pt x="2994" y="448"/>
                  </a:lnTo>
                  <a:lnTo>
                    <a:pt x="2996" y="448"/>
                  </a:lnTo>
                  <a:lnTo>
                    <a:pt x="2996" y="446"/>
                  </a:lnTo>
                  <a:lnTo>
                    <a:pt x="2998" y="446"/>
                  </a:lnTo>
                  <a:lnTo>
                    <a:pt x="2998" y="446"/>
                  </a:lnTo>
                  <a:lnTo>
                    <a:pt x="2998" y="446"/>
                  </a:lnTo>
                  <a:lnTo>
                    <a:pt x="2998" y="444"/>
                  </a:lnTo>
                  <a:lnTo>
                    <a:pt x="3001" y="444"/>
                  </a:lnTo>
                  <a:lnTo>
                    <a:pt x="3001" y="444"/>
                  </a:lnTo>
                  <a:lnTo>
                    <a:pt x="3003" y="444"/>
                  </a:lnTo>
                  <a:lnTo>
                    <a:pt x="3003" y="441"/>
                  </a:lnTo>
                  <a:lnTo>
                    <a:pt x="3008" y="441"/>
                  </a:lnTo>
                  <a:lnTo>
                    <a:pt x="3008" y="441"/>
                  </a:lnTo>
                  <a:lnTo>
                    <a:pt x="3010" y="441"/>
                  </a:lnTo>
                  <a:lnTo>
                    <a:pt x="3010" y="439"/>
                  </a:lnTo>
                  <a:lnTo>
                    <a:pt x="3015" y="439"/>
                  </a:lnTo>
                  <a:lnTo>
                    <a:pt x="3015" y="439"/>
                  </a:lnTo>
                  <a:lnTo>
                    <a:pt x="3017" y="439"/>
                  </a:lnTo>
                  <a:lnTo>
                    <a:pt x="3017" y="436"/>
                  </a:lnTo>
                  <a:lnTo>
                    <a:pt x="3022" y="436"/>
                  </a:lnTo>
                  <a:lnTo>
                    <a:pt x="3022" y="436"/>
                  </a:lnTo>
                  <a:lnTo>
                    <a:pt x="3027" y="436"/>
                  </a:lnTo>
                  <a:lnTo>
                    <a:pt x="3027" y="436"/>
                  </a:lnTo>
                  <a:lnTo>
                    <a:pt x="3034" y="436"/>
                  </a:lnTo>
                  <a:lnTo>
                    <a:pt x="3034" y="436"/>
                  </a:lnTo>
                  <a:lnTo>
                    <a:pt x="3048" y="436"/>
                  </a:lnTo>
                  <a:lnTo>
                    <a:pt x="3048" y="436"/>
                  </a:lnTo>
                  <a:lnTo>
                    <a:pt x="3053" y="436"/>
                  </a:lnTo>
                  <a:lnTo>
                    <a:pt x="3053" y="439"/>
                  </a:lnTo>
                  <a:lnTo>
                    <a:pt x="3055" y="439"/>
                  </a:lnTo>
                  <a:lnTo>
                    <a:pt x="3055" y="439"/>
                  </a:lnTo>
                  <a:lnTo>
                    <a:pt x="3058" y="439"/>
                  </a:lnTo>
                  <a:lnTo>
                    <a:pt x="3058" y="441"/>
                  </a:lnTo>
                  <a:lnTo>
                    <a:pt x="3060" y="441"/>
                  </a:lnTo>
                  <a:lnTo>
                    <a:pt x="3060" y="444"/>
                  </a:lnTo>
                  <a:lnTo>
                    <a:pt x="3060" y="444"/>
                  </a:lnTo>
                  <a:lnTo>
                    <a:pt x="3060" y="444"/>
                  </a:lnTo>
                  <a:lnTo>
                    <a:pt x="3062" y="444"/>
                  </a:lnTo>
                  <a:lnTo>
                    <a:pt x="3062" y="446"/>
                  </a:lnTo>
                  <a:lnTo>
                    <a:pt x="3062" y="446"/>
                  </a:lnTo>
                  <a:lnTo>
                    <a:pt x="3062" y="446"/>
                  </a:lnTo>
                  <a:lnTo>
                    <a:pt x="3062" y="446"/>
                  </a:lnTo>
                  <a:lnTo>
                    <a:pt x="3062" y="448"/>
                  </a:lnTo>
                  <a:lnTo>
                    <a:pt x="3067" y="448"/>
                  </a:lnTo>
                  <a:lnTo>
                    <a:pt x="3067" y="451"/>
                  </a:lnTo>
                  <a:lnTo>
                    <a:pt x="3067" y="451"/>
                  </a:lnTo>
                  <a:lnTo>
                    <a:pt x="3067" y="451"/>
                  </a:lnTo>
                  <a:lnTo>
                    <a:pt x="3069" y="451"/>
                  </a:lnTo>
                  <a:lnTo>
                    <a:pt x="3069" y="453"/>
                  </a:lnTo>
                  <a:lnTo>
                    <a:pt x="3074" y="453"/>
                  </a:lnTo>
                  <a:lnTo>
                    <a:pt x="3074" y="448"/>
                  </a:lnTo>
                  <a:lnTo>
                    <a:pt x="3077" y="448"/>
                  </a:lnTo>
                  <a:lnTo>
                    <a:pt x="3077" y="446"/>
                  </a:lnTo>
                  <a:lnTo>
                    <a:pt x="3077" y="446"/>
                  </a:lnTo>
                  <a:lnTo>
                    <a:pt x="3077" y="444"/>
                  </a:lnTo>
                  <a:lnTo>
                    <a:pt x="3079" y="444"/>
                  </a:lnTo>
                  <a:lnTo>
                    <a:pt x="3079" y="444"/>
                  </a:lnTo>
                  <a:lnTo>
                    <a:pt x="3081" y="444"/>
                  </a:lnTo>
                  <a:lnTo>
                    <a:pt x="3081" y="441"/>
                  </a:lnTo>
                  <a:lnTo>
                    <a:pt x="3081" y="441"/>
                  </a:lnTo>
                  <a:lnTo>
                    <a:pt x="3081" y="439"/>
                  </a:lnTo>
                  <a:lnTo>
                    <a:pt x="3084" y="439"/>
                  </a:lnTo>
                  <a:lnTo>
                    <a:pt x="3084" y="439"/>
                  </a:lnTo>
                  <a:lnTo>
                    <a:pt x="3086" y="439"/>
                  </a:lnTo>
                  <a:lnTo>
                    <a:pt x="3086" y="436"/>
                  </a:lnTo>
                  <a:lnTo>
                    <a:pt x="3088" y="436"/>
                  </a:lnTo>
                  <a:lnTo>
                    <a:pt x="3088" y="436"/>
                  </a:lnTo>
                  <a:lnTo>
                    <a:pt x="3093" y="436"/>
                  </a:lnTo>
                  <a:lnTo>
                    <a:pt x="3093" y="436"/>
                  </a:lnTo>
                  <a:lnTo>
                    <a:pt x="3096" y="436"/>
                  </a:lnTo>
                  <a:lnTo>
                    <a:pt x="3096" y="434"/>
                  </a:lnTo>
                  <a:lnTo>
                    <a:pt x="3096" y="434"/>
                  </a:lnTo>
                  <a:lnTo>
                    <a:pt x="3096" y="434"/>
                  </a:lnTo>
                  <a:lnTo>
                    <a:pt x="3098" y="434"/>
                  </a:lnTo>
                  <a:lnTo>
                    <a:pt x="3098" y="432"/>
                  </a:lnTo>
                  <a:lnTo>
                    <a:pt x="3100" y="432"/>
                  </a:lnTo>
                  <a:lnTo>
                    <a:pt x="3100" y="429"/>
                  </a:lnTo>
                  <a:lnTo>
                    <a:pt x="3103" y="429"/>
                  </a:lnTo>
                  <a:lnTo>
                    <a:pt x="3103" y="429"/>
                  </a:lnTo>
                  <a:lnTo>
                    <a:pt x="3103" y="429"/>
                  </a:lnTo>
                  <a:lnTo>
                    <a:pt x="3103" y="429"/>
                  </a:lnTo>
                  <a:lnTo>
                    <a:pt x="3107" y="429"/>
                  </a:lnTo>
                  <a:lnTo>
                    <a:pt x="3107" y="429"/>
                  </a:lnTo>
                  <a:lnTo>
                    <a:pt x="3110" y="429"/>
                  </a:lnTo>
                  <a:lnTo>
                    <a:pt x="3110" y="427"/>
                  </a:lnTo>
                  <a:lnTo>
                    <a:pt x="3112" y="427"/>
                  </a:lnTo>
                  <a:lnTo>
                    <a:pt x="3112" y="427"/>
                  </a:lnTo>
                  <a:lnTo>
                    <a:pt x="3114" y="427"/>
                  </a:lnTo>
                  <a:lnTo>
                    <a:pt x="3114" y="425"/>
                  </a:lnTo>
                  <a:lnTo>
                    <a:pt x="3119" y="425"/>
                  </a:lnTo>
                  <a:lnTo>
                    <a:pt x="3119" y="422"/>
                  </a:lnTo>
                  <a:lnTo>
                    <a:pt x="3117" y="422"/>
                  </a:lnTo>
                  <a:lnTo>
                    <a:pt x="3117" y="420"/>
                  </a:lnTo>
                  <a:lnTo>
                    <a:pt x="3119" y="420"/>
                  </a:lnTo>
                  <a:lnTo>
                    <a:pt x="3119" y="422"/>
                  </a:lnTo>
                  <a:lnTo>
                    <a:pt x="3122" y="422"/>
                  </a:lnTo>
                  <a:lnTo>
                    <a:pt x="3122" y="420"/>
                  </a:lnTo>
                  <a:lnTo>
                    <a:pt x="3124" y="420"/>
                  </a:lnTo>
                  <a:lnTo>
                    <a:pt x="3124" y="420"/>
                  </a:lnTo>
                  <a:lnTo>
                    <a:pt x="3124" y="420"/>
                  </a:lnTo>
                  <a:lnTo>
                    <a:pt x="3124" y="418"/>
                  </a:lnTo>
                  <a:lnTo>
                    <a:pt x="3129" y="418"/>
                  </a:lnTo>
                  <a:lnTo>
                    <a:pt x="3129" y="415"/>
                  </a:lnTo>
                  <a:lnTo>
                    <a:pt x="3129" y="415"/>
                  </a:lnTo>
                  <a:lnTo>
                    <a:pt x="3129" y="415"/>
                  </a:lnTo>
                  <a:lnTo>
                    <a:pt x="3126" y="415"/>
                  </a:lnTo>
                  <a:lnTo>
                    <a:pt x="3126" y="415"/>
                  </a:lnTo>
                  <a:lnTo>
                    <a:pt x="3126" y="415"/>
                  </a:lnTo>
                  <a:lnTo>
                    <a:pt x="3126" y="413"/>
                  </a:lnTo>
                  <a:lnTo>
                    <a:pt x="3129" y="413"/>
                  </a:lnTo>
                  <a:lnTo>
                    <a:pt x="3129" y="415"/>
                  </a:lnTo>
                  <a:lnTo>
                    <a:pt x="3129" y="415"/>
                  </a:lnTo>
                  <a:lnTo>
                    <a:pt x="3129" y="415"/>
                  </a:lnTo>
                  <a:lnTo>
                    <a:pt x="3136" y="415"/>
                  </a:lnTo>
                  <a:lnTo>
                    <a:pt x="3136" y="415"/>
                  </a:lnTo>
                  <a:lnTo>
                    <a:pt x="3136" y="415"/>
                  </a:lnTo>
                  <a:lnTo>
                    <a:pt x="3136" y="413"/>
                  </a:lnTo>
                  <a:lnTo>
                    <a:pt x="3141" y="413"/>
                  </a:lnTo>
                  <a:lnTo>
                    <a:pt x="3141" y="410"/>
                  </a:lnTo>
                  <a:lnTo>
                    <a:pt x="3141" y="410"/>
                  </a:lnTo>
                  <a:lnTo>
                    <a:pt x="3141" y="406"/>
                  </a:lnTo>
                  <a:lnTo>
                    <a:pt x="3145" y="406"/>
                  </a:lnTo>
                  <a:lnTo>
                    <a:pt x="3145" y="408"/>
                  </a:lnTo>
                  <a:lnTo>
                    <a:pt x="3148" y="408"/>
                  </a:lnTo>
                  <a:lnTo>
                    <a:pt x="3148" y="408"/>
                  </a:lnTo>
                  <a:lnTo>
                    <a:pt x="3150" y="408"/>
                  </a:lnTo>
                  <a:lnTo>
                    <a:pt x="3150" y="408"/>
                  </a:lnTo>
                  <a:lnTo>
                    <a:pt x="3152" y="408"/>
                  </a:lnTo>
                  <a:lnTo>
                    <a:pt x="3152" y="406"/>
                  </a:lnTo>
                  <a:lnTo>
                    <a:pt x="3152" y="406"/>
                  </a:lnTo>
                  <a:lnTo>
                    <a:pt x="3152" y="406"/>
                  </a:lnTo>
                  <a:lnTo>
                    <a:pt x="3155" y="406"/>
                  </a:lnTo>
                  <a:lnTo>
                    <a:pt x="3155" y="406"/>
                  </a:lnTo>
                  <a:lnTo>
                    <a:pt x="3167" y="406"/>
                  </a:lnTo>
                  <a:lnTo>
                    <a:pt x="3167" y="403"/>
                  </a:lnTo>
                  <a:lnTo>
                    <a:pt x="3167" y="403"/>
                  </a:lnTo>
                  <a:lnTo>
                    <a:pt x="3167" y="403"/>
                  </a:lnTo>
                  <a:lnTo>
                    <a:pt x="3169" y="403"/>
                  </a:lnTo>
                  <a:lnTo>
                    <a:pt x="3169" y="401"/>
                  </a:lnTo>
                  <a:lnTo>
                    <a:pt x="3174" y="401"/>
                  </a:lnTo>
                  <a:lnTo>
                    <a:pt x="3174" y="401"/>
                  </a:lnTo>
                  <a:lnTo>
                    <a:pt x="3176" y="401"/>
                  </a:lnTo>
                  <a:lnTo>
                    <a:pt x="3176" y="399"/>
                  </a:lnTo>
                  <a:lnTo>
                    <a:pt x="3181" y="399"/>
                  </a:lnTo>
                  <a:lnTo>
                    <a:pt x="3181" y="399"/>
                  </a:lnTo>
                  <a:lnTo>
                    <a:pt x="3181" y="399"/>
                  </a:lnTo>
                  <a:lnTo>
                    <a:pt x="3181" y="396"/>
                  </a:lnTo>
                  <a:lnTo>
                    <a:pt x="3183" y="396"/>
                  </a:lnTo>
                  <a:lnTo>
                    <a:pt x="3183" y="396"/>
                  </a:lnTo>
                  <a:lnTo>
                    <a:pt x="3188" y="396"/>
                  </a:lnTo>
                  <a:lnTo>
                    <a:pt x="3188" y="396"/>
                  </a:lnTo>
                  <a:lnTo>
                    <a:pt x="3190" y="396"/>
                  </a:lnTo>
                  <a:lnTo>
                    <a:pt x="3190" y="394"/>
                  </a:lnTo>
                  <a:lnTo>
                    <a:pt x="3195" y="394"/>
                  </a:lnTo>
                  <a:lnTo>
                    <a:pt x="3195" y="394"/>
                  </a:lnTo>
                  <a:lnTo>
                    <a:pt x="3202" y="394"/>
                  </a:lnTo>
                  <a:lnTo>
                    <a:pt x="3202" y="391"/>
                  </a:lnTo>
                  <a:lnTo>
                    <a:pt x="3202" y="391"/>
                  </a:lnTo>
                  <a:lnTo>
                    <a:pt x="3202" y="391"/>
                  </a:lnTo>
                  <a:lnTo>
                    <a:pt x="3204" y="391"/>
                  </a:lnTo>
                  <a:lnTo>
                    <a:pt x="3204" y="389"/>
                  </a:lnTo>
                  <a:lnTo>
                    <a:pt x="3207" y="389"/>
                  </a:lnTo>
                  <a:lnTo>
                    <a:pt x="3207" y="389"/>
                  </a:lnTo>
                  <a:lnTo>
                    <a:pt x="3209" y="389"/>
                  </a:lnTo>
                  <a:lnTo>
                    <a:pt x="3209" y="387"/>
                  </a:lnTo>
                  <a:lnTo>
                    <a:pt x="3214" y="387"/>
                  </a:lnTo>
                  <a:lnTo>
                    <a:pt x="3214" y="387"/>
                  </a:lnTo>
                  <a:lnTo>
                    <a:pt x="3221" y="387"/>
                  </a:lnTo>
                  <a:lnTo>
                    <a:pt x="3221" y="387"/>
                  </a:lnTo>
                  <a:lnTo>
                    <a:pt x="3233" y="387"/>
                  </a:lnTo>
                  <a:lnTo>
                    <a:pt x="3233" y="387"/>
                  </a:lnTo>
                  <a:lnTo>
                    <a:pt x="3240" y="387"/>
                  </a:lnTo>
                  <a:lnTo>
                    <a:pt x="3240" y="387"/>
                  </a:lnTo>
                  <a:lnTo>
                    <a:pt x="3242" y="387"/>
                  </a:lnTo>
                  <a:lnTo>
                    <a:pt x="3242" y="389"/>
                  </a:lnTo>
                  <a:lnTo>
                    <a:pt x="3247" y="389"/>
                  </a:lnTo>
                  <a:lnTo>
                    <a:pt x="3247" y="389"/>
                  </a:lnTo>
                  <a:lnTo>
                    <a:pt x="3254" y="389"/>
                  </a:lnTo>
                  <a:lnTo>
                    <a:pt x="3254" y="391"/>
                  </a:lnTo>
                  <a:lnTo>
                    <a:pt x="3259" y="391"/>
                  </a:lnTo>
                  <a:lnTo>
                    <a:pt x="3259" y="391"/>
                  </a:lnTo>
                  <a:lnTo>
                    <a:pt x="3259" y="391"/>
                  </a:lnTo>
                  <a:lnTo>
                    <a:pt x="3259" y="394"/>
                  </a:lnTo>
                  <a:lnTo>
                    <a:pt x="3261" y="394"/>
                  </a:lnTo>
                  <a:lnTo>
                    <a:pt x="3261" y="391"/>
                  </a:lnTo>
                  <a:lnTo>
                    <a:pt x="3264" y="391"/>
                  </a:lnTo>
                  <a:lnTo>
                    <a:pt x="3264" y="389"/>
                  </a:lnTo>
                  <a:lnTo>
                    <a:pt x="3261" y="389"/>
                  </a:lnTo>
                  <a:lnTo>
                    <a:pt x="3261" y="387"/>
                  </a:lnTo>
                  <a:lnTo>
                    <a:pt x="3268" y="387"/>
                  </a:lnTo>
                  <a:lnTo>
                    <a:pt x="3268" y="387"/>
                  </a:lnTo>
                  <a:lnTo>
                    <a:pt x="3268" y="387"/>
                  </a:lnTo>
                  <a:lnTo>
                    <a:pt x="3268" y="384"/>
                  </a:lnTo>
                  <a:lnTo>
                    <a:pt x="3273" y="384"/>
                  </a:lnTo>
                  <a:lnTo>
                    <a:pt x="3273" y="382"/>
                  </a:lnTo>
                  <a:lnTo>
                    <a:pt x="3273" y="382"/>
                  </a:lnTo>
                  <a:lnTo>
                    <a:pt x="3273" y="382"/>
                  </a:lnTo>
                  <a:lnTo>
                    <a:pt x="3273" y="382"/>
                  </a:lnTo>
                  <a:lnTo>
                    <a:pt x="3273" y="377"/>
                  </a:lnTo>
                  <a:lnTo>
                    <a:pt x="3271" y="377"/>
                  </a:lnTo>
                  <a:lnTo>
                    <a:pt x="3271" y="377"/>
                  </a:lnTo>
                  <a:lnTo>
                    <a:pt x="3266" y="377"/>
                  </a:lnTo>
                  <a:lnTo>
                    <a:pt x="3266" y="377"/>
                  </a:lnTo>
                  <a:lnTo>
                    <a:pt x="3266" y="377"/>
                  </a:lnTo>
                  <a:lnTo>
                    <a:pt x="3266" y="375"/>
                  </a:lnTo>
                  <a:lnTo>
                    <a:pt x="3264" y="375"/>
                  </a:lnTo>
                  <a:lnTo>
                    <a:pt x="3264" y="375"/>
                  </a:lnTo>
                  <a:lnTo>
                    <a:pt x="3266" y="375"/>
                  </a:lnTo>
                  <a:lnTo>
                    <a:pt x="3266" y="373"/>
                  </a:lnTo>
                  <a:lnTo>
                    <a:pt x="3268" y="373"/>
                  </a:lnTo>
                  <a:lnTo>
                    <a:pt x="3268" y="373"/>
                  </a:lnTo>
                  <a:lnTo>
                    <a:pt x="3268" y="373"/>
                  </a:lnTo>
                  <a:lnTo>
                    <a:pt x="3268" y="370"/>
                  </a:lnTo>
                  <a:lnTo>
                    <a:pt x="3266" y="370"/>
                  </a:lnTo>
                  <a:lnTo>
                    <a:pt x="3266" y="368"/>
                  </a:lnTo>
                  <a:lnTo>
                    <a:pt x="3264" y="368"/>
                  </a:lnTo>
                  <a:lnTo>
                    <a:pt x="3264" y="368"/>
                  </a:lnTo>
                  <a:lnTo>
                    <a:pt x="3261" y="368"/>
                  </a:lnTo>
                  <a:lnTo>
                    <a:pt x="3261" y="368"/>
                  </a:lnTo>
                  <a:lnTo>
                    <a:pt x="3261" y="368"/>
                  </a:lnTo>
                  <a:lnTo>
                    <a:pt x="3261" y="365"/>
                  </a:lnTo>
                  <a:lnTo>
                    <a:pt x="3259" y="365"/>
                  </a:lnTo>
                  <a:lnTo>
                    <a:pt x="3259" y="365"/>
                  </a:lnTo>
                  <a:lnTo>
                    <a:pt x="3256" y="365"/>
                  </a:lnTo>
                  <a:lnTo>
                    <a:pt x="3256" y="363"/>
                  </a:lnTo>
                  <a:lnTo>
                    <a:pt x="3256" y="363"/>
                  </a:lnTo>
                  <a:lnTo>
                    <a:pt x="3256" y="363"/>
                  </a:lnTo>
                  <a:lnTo>
                    <a:pt x="3256" y="363"/>
                  </a:lnTo>
                  <a:lnTo>
                    <a:pt x="3256" y="361"/>
                  </a:lnTo>
                  <a:lnTo>
                    <a:pt x="3254" y="361"/>
                  </a:lnTo>
                  <a:lnTo>
                    <a:pt x="3254" y="356"/>
                  </a:lnTo>
                  <a:lnTo>
                    <a:pt x="3254" y="356"/>
                  </a:lnTo>
                  <a:lnTo>
                    <a:pt x="3254" y="354"/>
                  </a:lnTo>
                  <a:lnTo>
                    <a:pt x="3254" y="354"/>
                  </a:lnTo>
                  <a:lnTo>
                    <a:pt x="3254" y="351"/>
                  </a:lnTo>
                  <a:lnTo>
                    <a:pt x="3252" y="351"/>
                  </a:lnTo>
                  <a:lnTo>
                    <a:pt x="3252" y="346"/>
                  </a:lnTo>
                  <a:lnTo>
                    <a:pt x="3252" y="346"/>
                  </a:lnTo>
                  <a:lnTo>
                    <a:pt x="3252" y="346"/>
                  </a:lnTo>
                  <a:lnTo>
                    <a:pt x="3249" y="346"/>
                  </a:lnTo>
                  <a:lnTo>
                    <a:pt x="3249" y="346"/>
                  </a:lnTo>
                  <a:lnTo>
                    <a:pt x="3249" y="346"/>
                  </a:lnTo>
                  <a:lnTo>
                    <a:pt x="3249" y="344"/>
                  </a:lnTo>
                  <a:lnTo>
                    <a:pt x="3247" y="344"/>
                  </a:lnTo>
                  <a:lnTo>
                    <a:pt x="3247" y="342"/>
                  </a:lnTo>
                  <a:lnTo>
                    <a:pt x="3247" y="342"/>
                  </a:lnTo>
                  <a:lnTo>
                    <a:pt x="3247" y="339"/>
                  </a:lnTo>
                  <a:lnTo>
                    <a:pt x="3245" y="339"/>
                  </a:lnTo>
                  <a:lnTo>
                    <a:pt x="3245" y="339"/>
                  </a:lnTo>
                  <a:lnTo>
                    <a:pt x="3245" y="339"/>
                  </a:lnTo>
                  <a:lnTo>
                    <a:pt x="3245" y="337"/>
                  </a:lnTo>
                  <a:lnTo>
                    <a:pt x="3242" y="337"/>
                  </a:lnTo>
                  <a:lnTo>
                    <a:pt x="3242" y="337"/>
                  </a:lnTo>
                  <a:lnTo>
                    <a:pt x="3242" y="337"/>
                  </a:lnTo>
                  <a:lnTo>
                    <a:pt x="3242" y="339"/>
                  </a:lnTo>
                  <a:lnTo>
                    <a:pt x="3242" y="339"/>
                  </a:lnTo>
                  <a:lnTo>
                    <a:pt x="3242" y="339"/>
                  </a:lnTo>
                  <a:lnTo>
                    <a:pt x="3242" y="339"/>
                  </a:lnTo>
                  <a:lnTo>
                    <a:pt x="3242" y="342"/>
                  </a:lnTo>
                  <a:lnTo>
                    <a:pt x="3240" y="342"/>
                  </a:lnTo>
                  <a:lnTo>
                    <a:pt x="3240" y="342"/>
                  </a:lnTo>
                  <a:lnTo>
                    <a:pt x="3240" y="342"/>
                  </a:lnTo>
                  <a:lnTo>
                    <a:pt x="3240" y="344"/>
                  </a:lnTo>
                  <a:lnTo>
                    <a:pt x="3238" y="344"/>
                  </a:lnTo>
                  <a:lnTo>
                    <a:pt x="3238" y="342"/>
                  </a:lnTo>
                  <a:lnTo>
                    <a:pt x="3233" y="342"/>
                  </a:lnTo>
                  <a:lnTo>
                    <a:pt x="3233" y="342"/>
                  </a:lnTo>
                  <a:lnTo>
                    <a:pt x="3230" y="342"/>
                  </a:lnTo>
                  <a:lnTo>
                    <a:pt x="3230" y="339"/>
                  </a:lnTo>
                  <a:lnTo>
                    <a:pt x="3230" y="339"/>
                  </a:lnTo>
                  <a:lnTo>
                    <a:pt x="3230" y="339"/>
                  </a:lnTo>
                  <a:lnTo>
                    <a:pt x="3228" y="339"/>
                  </a:lnTo>
                  <a:lnTo>
                    <a:pt x="3228" y="337"/>
                  </a:lnTo>
                  <a:lnTo>
                    <a:pt x="3226" y="337"/>
                  </a:lnTo>
                  <a:lnTo>
                    <a:pt x="3226" y="337"/>
                  </a:lnTo>
                  <a:lnTo>
                    <a:pt x="3226" y="337"/>
                  </a:lnTo>
                  <a:lnTo>
                    <a:pt x="3226" y="335"/>
                  </a:lnTo>
                  <a:lnTo>
                    <a:pt x="3226" y="335"/>
                  </a:lnTo>
                  <a:lnTo>
                    <a:pt x="3226" y="332"/>
                  </a:lnTo>
                  <a:lnTo>
                    <a:pt x="3228" y="332"/>
                  </a:lnTo>
                  <a:lnTo>
                    <a:pt x="3228" y="330"/>
                  </a:lnTo>
                  <a:lnTo>
                    <a:pt x="3228" y="330"/>
                  </a:lnTo>
                  <a:lnTo>
                    <a:pt x="3228" y="332"/>
                  </a:lnTo>
                  <a:lnTo>
                    <a:pt x="3238" y="332"/>
                  </a:lnTo>
                  <a:lnTo>
                    <a:pt x="3238" y="332"/>
                  </a:lnTo>
                  <a:lnTo>
                    <a:pt x="3249" y="332"/>
                  </a:lnTo>
                  <a:lnTo>
                    <a:pt x="3249" y="335"/>
                  </a:lnTo>
                  <a:lnTo>
                    <a:pt x="3247" y="335"/>
                  </a:lnTo>
                  <a:lnTo>
                    <a:pt x="3247" y="335"/>
                  </a:lnTo>
                  <a:lnTo>
                    <a:pt x="3252" y="335"/>
                  </a:lnTo>
                  <a:lnTo>
                    <a:pt x="3252" y="335"/>
                  </a:lnTo>
                  <a:lnTo>
                    <a:pt x="3254" y="335"/>
                  </a:lnTo>
                  <a:lnTo>
                    <a:pt x="3254" y="332"/>
                  </a:lnTo>
                  <a:lnTo>
                    <a:pt x="3256" y="332"/>
                  </a:lnTo>
                  <a:lnTo>
                    <a:pt x="3256" y="332"/>
                  </a:lnTo>
                  <a:lnTo>
                    <a:pt x="3259" y="332"/>
                  </a:lnTo>
                  <a:lnTo>
                    <a:pt x="3259" y="330"/>
                  </a:lnTo>
                  <a:lnTo>
                    <a:pt x="3261" y="330"/>
                  </a:lnTo>
                  <a:lnTo>
                    <a:pt x="3261" y="330"/>
                  </a:lnTo>
                  <a:lnTo>
                    <a:pt x="3268" y="330"/>
                  </a:lnTo>
                  <a:lnTo>
                    <a:pt x="3268" y="327"/>
                  </a:lnTo>
                  <a:lnTo>
                    <a:pt x="3273" y="327"/>
                  </a:lnTo>
                  <a:lnTo>
                    <a:pt x="3273" y="327"/>
                  </a:lnTo>
                  <a:lnTo>
                    <a:pt x="3273" y="327"/>
                  </a:lnTo>
                  <a:lnTo>
                    <a:pt x="3273" y="327"/>
                  </a:lnTo>
                  <a:lnTo>
                    <a:pt x="3275" y="327"/>
                  </a:lnTo>
                  <a:lnTo>
                    <a:pt x="3275" y="325"/>
                  </a:lnTo>
                  <a:lnTo>
                    <a:pt x="3275" y="325"/>
                  </a:lnTo>
                  <a:lnTo>
                    <a:pt x="3275" y="325"/>
                  </a:lnTo>
                  <a:lnTo>
                    <a:pt x="3278" y="325"/>
                  </a:lnTo>
                  <a:lnTo>
                    <a:pt x="3278" y="323"/>
                  </a:lnTo>
                  <a:lnTo>
                    <a:pt x="3280" y="323"/>
                  </a:lnTo>
                  <a:lnTo>
                    <a:pt x="3280" y="323"/>
                  </a:lnTo>
                  <a:lnTo>
                    <a:pt x="3280" y="323"/>
                  </a:lnTo>
                  <a:lnTo>
                    <a:pt x="3280" y="320"/>
                  </a:lnTo>
                  <a:lnTo>
                    <a:pt x="3283" y="320"/>
                  </a:lnTo>
                  <a:lnTo>
                    <a:pt x="3283" y="320"/>
                  </a:lnTo>
                  <a:lnTo>
                    <a:pt x="3285" y="320"/>
                  </a:lnTo>
                  <a:lnTo>
                    <a:pt x="3285" y="318"/>
                  </a:lnTo>
                  <a:lnTo>
                    <a:pt x="3287" y="318"/>
                  </a:lnTo>
                  <a:lnTo>
                    <a:pt x="3287" y="318"/>
                  </a:lnTo>
                  <a:lnTo>
                    <a:pt x="3287" y="318"/>
                  </a:lnTo>
                  <a:lnTo>
                    <a:pt x="3287" y="316"/>
                  </a:lnTo>
                  <a:lnTo>
                    <a:pt x="3290" y="316"/>
                  </a:lnTo>
                  <a:lnTo>
                    <a:pt x="3290" y="313"/>
                  </a:lnTo>
                  <a:lnTo>
                    <a:pt x="3292" y="313"/>
                  </a:lnTo>
                  <a:lnTo>
                    <a:pt x="3292" y="311"/>
                  </a:lnTo>
                  <a:lnTo>
                    <a:pt x="3292" y="311"/>
                  </a:lnTo>
                  <a:lnTo>
                    <a:pt x="3292" y="311"/>
                  </a:lnTo>
                  <a:lnTo>
                    <a:pt x="3294" y="311"/>
                  </a:lnTo>
                  <a:lnTo>
                    <a:pt x="3294" y="306"/>
                  </a:lnTo>
                  <a:lnTo>
                    <a:pt x="3290" y="306"/>
                  </a:lnTo>
                  <a:lnTo>
                    <a:pt x="3290" y="306"/>
                  </a:lnTo>
                  <a:lnTo>
                    <a:pt x="3287" y="306"/>
                  </a:lnTo>
                  <a:lnTo>
                    <a:pt x="3287" y="304"/>
                  </a:lnTo>
                  <a:lnTo>
                    <a:pt x="3285" y="304"/>
                  </a:lnTo>
                  <a:lnTo>
                    <a:pt x="3285" y="304"/>
                  </a:lnTo>
                  <a:lnTo>
                    <a:pt x="3285" y="304"/>
                  </a:lnTo>
                  <a:lnTo>
                    <a:pt x="3285" y="301"/>
                  </a:lnTo>
                  <a:lnTo>
                    <a:pt x="3283" y="301"/>
                  </a:lnTo>
                  <a:lnTo>
                    <a:pt x="3283" y="301"/>
                  </a:lnTo>
                  <a:lnTo>
                    <a:pt x="3283" y="301"/>
                  </a:lnTo>
                  <a:lnTo>
                    <a:pt x="3283" y="297"/>
                  </a:lnTo>
                  <a:lnTo>
                    <a:pt x="3283" y="297"/>
                  </a:lnTo>
                  <a:lnTo>
                    <a:pt x="3283" y="297"/>
                  </a:lnTo>
                  <a:lnTo>
                    <a:pt x="3294" y="297"/>
                  </a:lnTo>
                  <a:lnTo>
                    <a:pt x="3294" y="294"/>
                  </a:lnTo>
                  <a:lnTo>
                    <a:pt x="3294" y="294"/>
                  </a:lnTo>
                  <a:lnTo>
                    <a:pt x="3294" y="292"/>
                  </a:lnTo>
                  <a:lnTo>
                    <a:pt x="3294" y="292"/>
                  </a:lnTo>
                  <a:lnTo>
                    <a:pt x="3294" y="292"/>
                  </a:lnTo>
                  <a:lnTo>
                    <a:pt x="3297" y="292"/>
                  </a:lnTo>
                  <a:lnTo>
                    <a:pt x="3297" y="292"/>
                  </a:lnTo>
                  <a:lnTo>
                    <a:pt x="3297" y="292"/>
                  </a:lnTo>
                  <a:lnTo>
                    <a:pt x="3297" y="294"/>
                  </a:lnTo>
                  <a:lnTo>
                    <a:pt x="3299" y="294"/>
                  </a:lnTo>
                  <a:lnTo>
                    <a:pt x="3299" y="294"/>
                  </a:lnTo>
                  <a:lnTo>
                    <a:pt x="3304" y="294"/>
                  </a:lnTo>
                  <a:lnTo>
                    <a:pt x="3304" y="294"/>
                  </a:lnTo>
                  <a:lnTo>
                    <a:pt x="3304" y="294"/>
                  </a:lnTo>
                  <a:lnTo>
                    <a:pt x="3304" y="292"/>
                  </a:lnTo>
                  <a:lnTo>
                    <a:pt x="3306" y="292"/>
                  </a:lnTo>
                  <a:lnTo>
                    <a:pt x="3306" y="292"/>
                  </a:lnTo>
                  <a:lnTo>
                    <a:pt x="3309" y="292"/>
                  </a:lnTo>
                  <a:lnTo>
                    <a:pt x="3309" y="290"/>
                  </a:lnTo>
                  <a:lnTo>
                    <a:pt x="3309" y="290"/>
                  </a:lnTo>
                  <a:lnTo>
                    <a:pt x="3309" y="287"/>
                  </a:lnTo>
                  <a:lnTo>
                    <a:pt x="3311" y="287"/>
                  </a:lnTo>
                  <a:lnTo>
                    <a:pt x="3311" y="290"/>
                  </a:lnTo>
                  <a:lnTo>
                    <a:pt x="3309" y="290"/>
                  </a:lnTo>
                  <a:lnTo>
                    <a:pt x="3309" y="292"/>
                  </a:lnTo>
                  <a:lnTo>
                    <a:pt x="3309" y="292"/>
                  </a:lnTo>
                  <a:lnTo>
                    <a:pt x="3309" y="294"/>
                  </a:lnTo>
                  <a:lnTo>
                    <a:pt x="3306" y="294"/>
                  </a:lnTo>
                  <a:lnTo>
                    <a:pt x="3306" y="297"/>
                  </a:lnTo>
                  <a:lnTo>
                    <a:pt x="3304" y="297"/>
                  </a:lnTo>
                  <a:lnTo>
                    <a:pt x="3304" y="297"/>
                  </a:lnTo>
                  <a:lnTo>
                    <a:pt x="3301" y="297"/>
                  </a:lnTo>
                  <a:lnTo>
                    <a:pt x="3301" y="297"/>
                  </a:lnTo>
                  <a:lnTo>
                    <a:pt x="3301" y="297"/>
                  </a:lnTo>
                  <a:lnTo>
                    <a:pt x="3301" y="297"/>
                  </a:lnTo>
                  <a:lnTo>
                    <a:pt x="3301" y="297"/>
                  </a:lnTo>
                  <a:lnTo>
                    <a:pt x="3301" y="299"/>
                  </a:lnTo>
                  <a:lnTo>
                    <a:pt x="3301" y="299"/>
                  </a:lnTo>
                  <a:lnTo>
                    <a:pt x="3301" y="299"/>
                  </a:lnTo>
                  <a:lnTo>
                    <a:pt x="3301" y="299"/>
                  </a:lnTo>
                  <a:lnTo>
                    <a:pt x="3301" y="301"/>
                  </a:lnTo>
                  <a:lnTo>
                    <a:pt x="3304" y="301"/>
                  </a:lnTo>
                  <a:lnTo>
                    <a:pt x="3304" y="301"/>
                  </a:lnTo>
                  <a:lnTo>
                    <a:pt x="3304" y="301"/>
                  </a:lnTo>
                  <a:lnTo>
                    <a:pt x="3304" y="304"/>
                  </a:lnTo>
                  <a:lnTo>
                    <a:pt x="3306" y="304"/>
                  </a:lnTo>
                  <a:lnTo>
                    <a:pt x="3306" y="306"/>
                  </a:lnTo>
                  <a:lnTo>
                    <a:pt x="3311" y="306"/>
                  </a:lnTo>
                  <a:lnTo>
                    <a:pt x="3311" y="309"/>
                  </a:lnTo>
                  <a:lnTo>
                    <a:pt x="3309" y="309"/>
                  </a:lnTo>
                  <a:lnTo>
                    <a:pt x="3309" y="309"/>
                  </a:lnTo>
                  <a:lnTo>
                    <a:pt x="3309" y="309"/>
                  </a:lnTo>
                  <a:lnTo>
                    <a:pt x="3309" y="311"/>
                  </a:lnTo>
                  <a:lnTo>
                    <a:pt x="3306" y="311"/>
                  </a:lnTo>
                  <a:lnTo>
                    <a:pt x="3306" y="311"/>
                  </a:lnTo>
                  <a:lnTo>
                    <a:pt x="3304" y="311"/>
                  </a:lnTo>
                  <a:lnTo>
                    <a:pt x="3304" y="311"/>
                  </a:lnTo>
                  <a:lnTo>
                    <a:pt x="3306" y="311"/>
                  </a:lnTo>
                  <a:lnTo>
                    <a:pt x="3306" y="313"/>
                  </a:lnTo>
                  <a:lnTo>
                    <a:pt x="3335" y="313"/>
                  </a:lnTo>
                  <a:lnTo>
                    <a:pt x="3335" y="311"/>
                  </a:lnTo>
                  <a:lnTo>
                    <a:pt x="3337" y="311"/>
                  </a:lnTo>
                  <a:lnTo>
                    <a:pt x="3337" y="311"/>
                  </a:lnTo>
                  <a:lnTo>
                    <a:pt x="3339" y="311"/>
                  </a:lnTo>
                  <a:lnTo>
                    <a:pt x="3339" y="309"/>
                  </a:lnTo>
                  <a:lnTo>
                    <a:pt x="3339" y="309"/>
                  </a:lnTo>
                  <a:lnTo>
                    <a:pt x="3339" y="309"/>
                  </a:lnTo>
                  <a:lnTo>
                    <a:pt x="3346" y="309"/>
                  </a:lnTo>
                  <a:lnTo>
                    <a:pt x="3346" y="309"/>
                  </a:lnTo>
                  <a:lnTo>
                    <a:pt x="3351" y="309"/>
                  </a:lnTo>
                  <a:lnTo>
                    <a:pt x="3351" y="311"/>
                  </a:lnTo>
                  <a:lnTo>
                    <a:pt x="3354" y="311"/>
                  </a:lnTo>
                  <a:lnTo>
                    <a:pt x="3354" y="311"/>
                  </a:lnTo>
                  <a:lnTo>
                    <a:pt x="3361" y="311"/>
                  </a:lnTo>
                  <a:lnTo>
                    <a:pt x="3361" y="313"/>
                  </a:lnTo>
                  <a:lnTo>
                    <a:pt x="3363" y="313"/>
                  </a:lnTo>
                  <a:lnTo>
                    <a:pt x="3363" y="313"/>
                  </a:lnTo>
                  <a:lnTo>
                    <a:pt x="3363" y="313"/>
                  </a:lnTo>
                  <a:lnTo>
                    <a:pt x="3363" y="316"/>
                  </a:lnTo>
                  <a:lnTo>
                    <a:pt x="3363" y="316"/>
                  </a:lnTo>
                  <a:lnTo>
                    <a:pt x="3363" y="316"/>
                  </a:lnTo>
                  <a:lnTo>
                    <a:pt x="3365" y="316"/>
                  </a:lnTo>
                  <a:lnTo>
                    <a:pt x="3365" y="318"/>
                  </a:lnTo>
                  <a:lnTo>
                    <a:pt x="3365" y="318"/>
                  </a:lnTo>
                  <a:lnTo>
                    <a:pt x="3365" y="318"/>
                  </a:lnTo>
                  <a:lnTo>
                    <a:pt x="3368" y="318"/>
                  </a:lnTo>
                  <a:lnTo>
                    <a:pt x="3368" y="318"/>
                  </a:lnTo>
                  <a:lnTo>
                    <a:pt x="3368" y="318"/>
                  </a:lnTo>
                  <a:lnTo>
                    <a:pt x="3368" y="323"/>
                  </a:lnTo>
                  <a:lnTo>
                    <a:pt x="3365" y="323"/>
                  </a:lnTo>
                  <a:lnTo>
                    <a:pt x="3365" y="325"/>
                  </a:lnTo>
                  <a:lnTo>
                    <a:pt x="3368" y="325"/>
                  </a:lnTo>
                  <a:lnTo>
                    <a:pt x="3368" y="325"/>
                  </a:lnTo>
                  <a:lnTo>
                    <a:pt x="3370" y="325"/>
                  </a:lnTo>
                  <a:lnTo>
                    <a:pt x="3370" y="327"/>
                  </a:lnTo>
                  <a:lnTo>
                    <a:pt x="3375" y="327"/>
                  </a:lnTo>
                  <a:lnTo>
                    <a:pt x="3375" y="327"/>
                  </a:lnTo>
                  <a:lnTo>
                    <a:pt x="3375" y="327"/>
                  </a:lnTo>
                  <a:lnTo>
                    <a:pt x="3375" y="330"/>
                  </a:lnTo>
                  <a:lnTo>
                    <a:pt x="3377" y="330"/>
                  </a:lnTo>
                  <a:lnTo>
                    <a:pt x="3377" y="327"/>
                  </a:lnTo>
                  <a:lnTo>
                    <a:pt x="3377" y="327"/>
                  </a:lnTo>
                  <a:lnTo>
                    <a:pt x="3377" y="330"/>
                  </a:lnTo>
                  <a:lnTo>
                    <a:pt x="3387" y="330"/>
                  </a:lnTo>
                  <a:lnTo>
                    <a:pt x="3387" y="327"/>
                  </a:lnTo>
                  <a:lnTo>
                    <a:pt x="3387" y="327"/>
                  </a:lnTo>
                  <a:lnTo>
                    <a:pt x="3387" y="330"/>
                  </a:lnTo>
                  <a:lnTo>
                    <a:pt x="3389" y="330"/>
                  </a:lnTo>
                  <a:lnTo>
                    <a:pt x="3389" y="330"/>
                  </a:lnTo>
                  <a:lnTo>
                    <a:pt x="3394" y="330"/>
                  </a:lnTo>
                  <a:lnTo>
                    <a:pt x="3394" y="332"/>
                  </a:lnTo>
                  <a:lnTo>
                    <a:pt x="3396" y="332"/>
                  </a:lnTo>
                  <a:lnTo>
                    <a:pt x="3396" y="332"/>
                  </a:lnTo>
                  <a:lnTo>
                    <a:pt x="3401" y="332"/>
                  </a:lnTo>
                  <a:lnTo>
                    <a:pt x="3401" y="335"/>
                  </a:lnTo>
                  <a:lnTo>
                    <a:pt x="3403" y="335"/>
                  </a:lnTo>
                  <a:lnTo>
                    <a:pt x="3403" y="335"/>
                  </a:lnTo>
                  <a:lnTo>
                    <a:pt x="3403" y="335"/>
                  </a:lnTo>
                  <a:lnTo>
                    <a:pt x="3403" y="337"/>
                  </a:lnTo>
                  <a:lnTo>
                    <a:pt x="3406" y="337"/>
                  </a:lnTo>
                  <a:lnTo>
                    <a:pt x="3406" y="337"/>
                  </a:lnTo>
                  <a:lnTo>
                    <a:pt x="3408" y="337"/>
                  </a:lnTo>
                  <a:lnTo>
                    <a:pt x="3408" y="339"/>
                  </a:lnTo>
                  <a:lnTo>
                    <a:pt x="3410" y="339"/>
                  </a:lnTo>
                  <a:lnTo>
                    <a:pt x="3410" y="339"/>
                  </a:lnTo>
                  <a:lnTo>
                    <a:pt x="3413" y="339"/>
                  </a:lnTo>
                  <a:lnTo>
                    <a:pt x="3413" y="342"/>
                  </a:lnTo>
                  <a:lnTo>
                    <a:pt x="3415" y="342"/>
                  </a:lnTo>
                  <a:lnTo>
                    <a:pt x="3415" y="339"/>
                  </a:lnTo>
                  <a:lnTo>
                    <a:pt x="3420" y="339"/>
                  </a:lnTo>
                  <a:lnTo>
                    <a:pt x="3420" y="339"/>
                  </a:lnTo>
                  <a:lnTo>
                    <a:pt x="3420" y="339"/>
                  </a:lnTo>
                  <a:lnTo>
                    <a:pt x="3420" y="342"/>
                  </a:lnTo>
                  <a:lnTo>
                    <a:pt x="3420" y="342"/>
                  </a:lnTo>
                  <a:lnTo>
                    <a:pt x="3420" y="342"/>
                  </a:lnTo>
                  <a:lnTo>
                    <a:pt x="3425" y="342"/>
                  </a:lnTo>
                  <a:lnTo>
                    <a:pt x="3425" y="344"/>
                  </a:lnTo>
                  <a:lnTo>
                    <a:pt x="3427" y="344"/>
                  </a:lnTo>
                  <a:lnTo>
                    <a:pt x="3427" y="342"/>
                  </a:lnTo>
                  <a:lnTo>
                    <a:pt x="3429" y="342"/>
                  </a:lnTo>
                  <a:lnTo>
                    <a:pt x="3429" y="342"/>
                  </a:lnTo>
                  <a:lnTo>
                    <a:pt x="3432" y="342"/>
                  </a:lnTo>
                  <a:lnTo>
                    <a:pt x="3432" y="337"/>
                  </a:lnTo>
                  <a:lnTo>
                    <a:pt x="3434" y="337"/>
                  </a:lnTo>
                  <a:lnTo>
                    <a:pt x="3434" y="339"/>
                  </a:lnTo>
                  <a:lnTo>
                    <a:pt x="3443" y="339"/>
                  </a:lnTo>
                  <a:lnTo>
                    <a:pt x="3443" y="337"/>
                  </a:lnTo>
                  <a:lnTo>
                    <a:pt x="3443" y="337"/>
                  </a:lnTo>
                  <a:lnTo>
                    <a:pt x="3443" y="337"/>
                  </a:lnTo>
                  <a:lnTo>
                    <a:pt x="3443" y="337"/>
                  </a:lnTo>
                  <a:lnTo>
                    <a:pt x="3443" y="337"/>
                  </a:lnTo>
                  <a:lnTo>
                    <a:pt x="3441" y="337"/>
                  </a:lnTo>
                  <a:lnTo>
                    <a:pt x="3441" y="335"/>
                  </a:lnTo>
                  <a:lnTo>
                    <a:pt x="3441" y="335"/>
                  </a:lnTo>
                  <a:lnTo>
                    <a:pt x="3441" y="332"/>
                  </a:lnTo>
                  <a:lnTo>
                    <a:pt x="3441" y="332"/>
                  </a:lnTo>
                  <a:lnTo>
                    <a:pt x="3441" y="330"/>
                  </a:lnTo>
                  <a:lnTo>
                    <a:pt x="3446" y="330"/>
                  </a:lnTo>
                  <a:lnTo>
                    <a:pt x="3446" y="330"/>
                  </a:lnTo>
                  <a:lnTo>
                    <a:pt x="3448" y="330"/>
                  </a:lnTo>
                  <a:lnTo>
                    <a:pt x="3448" y="327"/>
                  </a:lnTo>
                  <a:lnTo>
                    <a:pt x="3446" y="327"/>
                  </a:lnTo>
                  <a:lnTo>
                    <a:pt x="3446" y="327"/>
                  </a:lnTo>
                  <a:lnTo>
                    <a:pt x="3441" y="327"/>
                  </a:lnTo>
                  <a:lnTo>
                    <a:pt x="3441" y="327"/>
                  </a:lnTo>
                  <a:lnTo>
                    <a:pt x="3441" y="327"/>
                  </a:lnTo>
                  <a:lnTo>
                    <a:pt x="3441" y="325"/>
                  </a:lnTo>
                  <a:lnTo>
                    <a:pt x="3443" y="325"/>
                  </a:lnTo>
                  <a:lnTo>
                    <a:pt x="3443" y="325"/>
                  </a:lnTo>
                  <a:lnTo>
                    <a:pt x="3443" y="325"/>
                  </a:lnTo>
                  <a:lnTo>
                    <a:pt x="3443" y="323"/>
                  </a:lnTo>
                  <a:lnTo>
                    <a:pt x="3448" y="323"/>
                  </a:lnTo>
                  <a:lnTo>
                    <a:pt x="3448" y="323"/>
                  </a:lnTo>
                  <a:lnTo>
                    <a:pt x="3448" y="323"/>
                  </a:lnTo>
                  <a:lnTo>
                    <a:pt x="3448" y="320"/>
                  </a:lnTo>
                  <a:lnTo>
                    <a:pt x="3448" y="320"/>
                  </a:lnTo>
                  <a:lnTo>
                    <a:pt x="3448" y="318"/>
                  </a:lnTo>
                  <a:lnTo>
                    <a:pt x="3446" y="318"/>
                  </a:lnTo>
                  <a:lnTo>
                    <a:pt x="3446" y="313"/>
                  </a:lnTo>
                  <a:lnTo>
                    <a:pt x="3446" y="313"/>
                  </a:lnTo>
                  <a:lnTo>
                    <a:pt x="3446" y="313"/>
                  </a:lnTo>
                  <a:lnTo>
                    <a:pt x="3448" y="313"/>
                  </a:lnTo>
                  <a:lnTo>
                    <a:pt x="3448" y="311"/>
                  </a:lnTo>
                  <a:lnTo>
                    <a:pt x="3455" y="311"/>
                  </a:lnTo>
                  <a:lnTo>
                    <a:pt x="3455" y="311"/>
                  </a:lnTo>
                  <a:lnTo>
                    <a:pt x="3467" y="311"/>
                  </a:lnTo>
                  <a:lnTo>
                    <a:pt x="3467" y="311"/>
                  </a:lnTo>
                  <a:lnTo>
                    <a:pt x="3472" y="311"/>
                  </a:lnTo>
                  <a:lnTo>
                    <a:pt x="3472" y="309"/>
                  </a:lnTo>
                  <a:lnTo>
                    <a:pt x="3474" y="309"/>
                  </a:lnTo>
                  <a:lnTo>
                    <a:pt x="3474" y="309"/>
                  </a:lnTo>
                  <a:lnTo>
                    <a:pt x="3481" y="309"/>
                  </a:lnTo>
                  <a:lnTo>
                    <a:pt x="3481" y="309"/>
                  </a:lnTo>
                  <a:lnTo>
                    <a:pt x="3481" y="309"/>
                  </a:lnTo>
                  <a:lnTo>
                    <a:pt x="3481" y="306"/>
                  </a:lnTo>
                  <a:lnTo>
                    <a:pt x="3481" y="306"/>
                  </a:lnTo>
                  <a:lnTo>
                    <a:pt x="3481" y="304"/>
                  </a:lnTo>
                  <a:lnTo>
                    <a:pt x="3481" y="304"/>
                  </a:lnTo>
                  <a:lnTo>
                    <a:pt x="3481" y="304"/>
                  </a:lnTo>
                  <a:lnTo>
                    <a:pt x="3481" y="304"/>
                  </a:lnTo>
                  <a:lnTo>
                    <a:pt x="3481" y="301"/>
                  </a:lnTo>
                  <a:lnTo>
                    <a:pt x="3484" y="301"/>
                  </a:lnTo>
                  <a:lnTo>
                    <a:pt x="3484" y="299"/>
                  </a:lnTo>
                  <a:lnTo>
                    <a:pt x="3486" y="299"/>
                  </a:lnTo>
                  <a:lnTo>
                    <a:pt x="3486" y="299"/>
                  </a:lnTo>
                  <a:lnTo>
                    <a:pt x="3488" y="299"/>
                  </a:lnTo>
                  <a:lnTo>
                    <a:pt x="3488" y="297"/>
                  </a:lnTo>
                  <a:lnTo>
                    <a:pt x="3493" y="297"/>
                  </a:lnTo>
                  <a:lnTo>
                    <a:pt x="3493" y="297"/>
                  </a:lnTo>
                  <a:lnTo>
                    <a:pt x="3493" y="297"/>
                  </a:lnTo>
                  <a:lnTo>
                    <a:pt x="3493" y="297"/>
                  </a:lnTo>
                  <a:lnTo>
                    <a:pt x="3500" y="297"/>
                  </a:lnTo>
                  <a:lnTo>
                    <a:pt x="3500" y="297"/>
                  </a:lnTo>
                  <a:lnTo>
                    <a:pt x="3500" y="297"/>
                  </a:lnTo>
                  <a:lnTo>
                    <a:pt x="3500" y="294"/>
                  </a:lnTo>
                  <a:lnTo>
                    <a:pt x="3500" y="294"/>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3" name="Freeform 263"/>
            <p:cNvSpPr>
              <a:spLocks/>
            </p:cNvSpPr>
            <p:nvPr/>
          </p:nvSpPr>
          <p:spPr bwMode="auto">
            <a:xfrm>
              <a:off x="2762250" y="3606800"/>
              <a:ext cx="363538" cy="260350"/>
            </a:xfrm>
            <a:custGeom>
              <a:avLst/>
              <a:gdLst/>
              <a:ahLst/>
              <a:cxnLst>
                <a:cxn ang="0">
                  <a:pos x="9" y="76"/>
                </a:cxn>
                <a:cxn ang="0">
                  <a:pos x="12" y="64"/>
                </a:cxn>
                <a:cxn ang="0">
                  <a:pos x="19" y="55"/>
                </a:cxn>
                <a:cxn ang="0">
                  <a:pos x="19" y="43"/>
                </a:cxn>
                <a:cxn ang="0">
                  <a:pos x="24" y="38"/>
                </a:cxn>
                <a:cxn ang="0">
                  <a:pos x="33" y="43"/>
                </a:cxn>
                <a:cxn ang="0">
                  <a:pos x="42" y="43"/>
                </a:cxn>
                <a:cxn ang="0">
                  <a:pos x="54" y="47"/>
                </a:cxn>
                <a:cxn ang="0">
                  <a:pos x="61" y="55"/>
                </a:cxn>
                <a:cxn ang="0">
                  <a:pos x="73" y="59"/>
                </a:cxn>
                <a:cxn ang="0">
                  <a:pos x="80" y="66"/>
                </a:cxn>
                <a:cxn ang="0">
                  <a:pos x="85" y="78"/>
                </a:cxn>
                <a:cxn ang="0">
                  <a:pos x="87" y="81"/>
                </a:cxn>
                <a:cxn ang="0">
                  <a:pos x="95" y="71"/>
                </a:cxn>
                <a:cxn ang="0">
                  <a:pos x="102" y="64"/>
                </a:cxn>
                <a:cxn ang="0">
                  <a:pos x="109" y="55"/>
                </a:cxn>
                <a:cxn ang="0">
                  <a:pos x="116" y="45"/>
                </a:cxn>
                <a:cxn ang="0">
                  <a:pos x="123" y="38"/>
                </a:cxn>
                <a:cxn ang="0">
                  <a:pos x="130" y="29"/>
                </a:cxn>
                <a:cxn ang="0">
                  <a:pos x="137" y="19"/>
                </a:cxn>
                <a:cxn ang="0">
                  <a:pos x="149" y="17"/>
                </a:cxn>
                <a:cxn ang="0">
                  <a:pos x="161" y="12"/>
                </a:cxn>
                <a:cxn ang="0">
                  <a:pos x="170" y="10"/>
                </a:cxn>
                <a:cxn ang="0">
                  <a:pos x="182" y="7"/>
                </a:cxn>
                <a:cxn ang="0">
                  <a:pos x="194" y="2"/>
                </a:cxn>
                <a:cxn ang="0">
                  <a:pos x="206" y="0"/>
                </a:cxn>
                <a:cxn ang="0">
                  <a:pos x="203" y="12"/>
                </a:cxn>
                <a:cxn ang="0">
                  <a:pos x="211" y="21"/>
                </a:cxn>
                <a:cxn ang="0">
                  <a:pos x="215" y="33"/>
                </a:cxn>
                <a:cxn ang="0">
                  <a:pos x="222" y="43"/>
                </a:cxn>
                <a:cxn ang="0">
                  <a:pos x="225" y="55"/>
                </a:cxn>
                <a:cxn ang="0">
                  <a:pos x="227" y="62"/>
                </a:cxn>
                <a:cxn ang="0">
                  <a:pos x="215" y="66"/>
                </a:cxn>
                <a:cxn ang="0">
                  <a:pos x="211" y="76"/>
                </a:cxn>
                <a:cxn ang="0">
                  <a:pos x="208" y="88"/>
                </a:cxn>
                <a:cxn ang="0">
                  <a:pos x="199" y="93"/>
                </a:cxn>
                <a:cxn ang="0">
                  <a:pos x="189" y="97"/>
                </a:cxn>
                <a:cxn ang="0">
                  <a:pos x="177" y="102"/>
                </a:cxn>
                <a:cxn ang="0">
                  <a:pos x="168" y="107"/>
                </a:cxn>
                <a:cxn ang="0">
                  <a:pos x="156" y="109"/>
                </a:cxn>
                <a:cxn ang="0">
                  <a:pos x="147" y="114"/>
                </a:cxn>
                <a:cxn ang="0">
                  <a:pos x="140" y="121"/>
                </a:cxn>
                <a:cxn ang="0">
                  <a:pos x="130" y="128"/>
                </a:cxn>
                <a:cxn ang="0">
                  <a:pos x="121" y="128"/>
                </a:cxn>
                <a:cxn ang="0">
                  <a:pos x="111" y="133"/>
                </a:cxn>
                <a:cxn ang="0">
                  <a:pos x="102" y="140"/>
                </a:cxn>
                <a:cxn ang="0">
                  <a:pos x="90" y="142"/>
                </a:cxn>
                <a:cxn ang="0">
                  <a:pos x="78" y="142"/>
                </a:cxn>
                <a:cxn ang="0">
                  <a:pos x="68" y="147"/>
                </a:cxn>
                <a:cxn ang="0">
                  <a:pos x="59" y="154"/>
                </a:cxn>
                <a:cxn ang="0">
                  <a:pos x="50" y="159"/>
                </a:cxn>
                <a:cxn ang="0">
                  <a:pos x="42" y="161"/>
                </a:cxn>
                <a:cxn ang="0">
                  <a:pos x="33" y="161"/>
                </a:cxn>
                <a:cxn ang="0">
                  <a:pos x="21" y="161"/>
                </a:cxn>
                <a:cxn ang="0">
                  <a:pos x="21" y="154"/>
                </a:cxn>
                <a:cxn ang="0">
                  <a:pos x="19" y="142"/>
                </a:cxn>
                <a:cxn ang="0">
                  <a:pos x="16" y="128"/>
                </a:cxn>
                <a:cxn ang="0">
                  <a:pos x="12" y="116"/>
                </a:cxn>
                <a:cxn ang="0">
                  <a:pos x="9" y="104"/>
                </a:cxn>
                <a:cxn ang="0">
                  <a:pos x="5" y="97"/>
                </a:cxn>
                <a:cxn ang="0">
                  <a:pos x="2" y="88"/>
                </a:cxn>
                <a:cxn ang="0">
                  <a:pos x="2" y="83"/>
                </a:cxn>
              </a:cxnLst>
              <a:rect l="0" t="0" r="r" b="b"/>
              <a:pathLst>
                <a:path w="229" h="164">
                  <a:moveTo>
                    <a:pt x="5" y="83"/>
                  </a:moveTo>
                  <a:lnTo>
                    <a:pt x="5" y="85"/>
                  </a:lnTo>
                  <a:lnTo>
                    <a:pt x="5" y="85"/>
                  </a:lnTo>
                  <a:lnTo>
                    <a:pt x="7" y="85"/>
                  </a:lnTo>
                  <a:lnTo>
                    <a:pt x="7" y="83"/>
                  </a:lnTo>
                  <a:lnTo>
                    <a:pt x="7" y="83"/>
                  </a:lnTo>
                  <a:lnTo>
                    <a:pt x="7" y="83"/>
                  </a:lnTo>
                  <a:lnTo>
                    <a:pt x="7" y="81"/>
                  </a:lnTo>
                  <a:lnTo>
                    <a:pt x="7" y="81"/>
                  </a:lnTo>
                  <a:lnTo>
                    <a:pt x="7" y="81"/>
                  </a:lnTo>
                  <a:lnTo>
                    <a:pt x="7" y="81"/>
                  </a:lnTo>
                  <a:lnTo>
                    <a:pt x="9" y="81"/>
                  </a:lnTo>
                  <a:lnTo>
                    <a:pt x="9" y="78"/>
                  </a:lnTo>
                  <a:lnTo>
                    <a:pt x="9" y="78"/>
                  </a:lnTo>
                  <a:lnTo>
                    <a:pt x="9" y="76"/>
                  </a:lnTo>
                  <a:lnTo>
                    <a:pt x="9" y="76"/>
                  </a:lnTo>
                  <a:lnTo>
                    <a:pt x="9" y="74"/>
                  </a:lnTo>
                  <a:lnTo>
                    <a:pt x="9" y="74"/>
                  </a:lnTo>
                  <a:lnTo>
                    <a:pt x="9" y="71"/>
                  </a:lnTo>
                  <a:lnTo>
                    <a:pt x="9" y="71"/>
                  </a:lnTo>
                  <a:lnTo>
                    <a:pt x="9" y="71"/>
                  </a:lnTo>
                  <a:lnTo>
                    <a:pt x="7" y="71"/>
                  </a:lnTo>
                  <a:lnTo>
                    <a:pt x="7" y="69"/>
                  </a:lnTo>
                  <a:lnTo>
                    <a:pt x="7" y="69"/>
                  </a:lnTo>
                  <a:lnTo>
                    <a:pt x="7" y="66"/>
                  </a:lnTo>
                  <a:lnTo>
                    <a:pt x="9" y="66"/>
                  </a:lnTo>
                  <a:lnTo>
                    <a:pt x="9" y="66"/>
                  </a:lnTo>
                  <a:lnTo>
                    <a:pt x="9" y="66"/>
                  </a:lnTo>
                  <a:lnTo>
                    <a:pt x="12" y="66"/>
                  </a:lnTo>
                  <a:lnTo>
                    <a:pt x="12" y="66"/>
                  </a:lnTo>
                  <a:lnTo>
                    <a:pt x="12" y="66"/>
                  </a:lnTo>
                  <a:lnTo>
                    <a:pt x="12" y="64"/>
                  </a:lnTo>
                  <a:lnTo>
                    <a:pt x="12" y="64"/>
                  </a:lnTo>
                  <a:lnTo>
                    <a:pt x="14" y="64"/>
                  </a:lnTo>
                  <a:lnTo>
                    <a:pt x="14" y="64"/>
                  </a:lnTo>
                  <a:lnTo>
                    <a:pt x="14" y="62"/>
                  </a:lnTo>
                  <a:lnTo>
                    <a:pt x="14" y="62"/>
                  </a:lnTo>
                  <a:lnTo>
                    <a:pt x="16" y="62"/>
                  </a:lnTo>
                  <a:lnTo>
                    <a:pt x="16" y="62"/>
                  </a:lnTo>
                  <a:lnTo>
                    <a:pt x="16" y="62"/>
                  </a:lnTo>
                  <a:lnTo>
                    <a:pt x="16" y="59"/>
                  </a:lnTo>
                  <a:lnTo>
                    <a:pt x="16" y="59"/>
                  </a:lnTo>
                  <a:lnTo>
                    <a:pt x="16" y="59"/>
                  </a:lnTo>
                  <a:lnTo>
                    <a:pt x="19" y="59"/>
                  </a:lnTo>
                  <a:lnTo>
                    <a:pt x="19" y="59"/>
                  </a:lnTo>
                  <a:lnTo>
                    <a:pt x="19" y="57"/>
                  </a:lnTo>
                  <a:lnTo>
                    <a:pt x="19" y="57"/>
                  </a:lnTo>
                  <a:lnTo>
                    <a:pt x="19" y="55"/>
                  </a:lnTo>
                  <a:lnTo>
                    <a:pt x="16" y="55"/>
                  </a:lnTo>
                  <a:lnTo>
                    <a:pt x="16" y="55"/>
                  </a:lnTo>
                  <a:lnTo>
                    <a:pt x="16" y="55"/>
                  </a:lnTo>
                  <a:lnTo>
                    <a:pt x="16" y="52"/>
                  </a:lnTo>
                  <a:lnTo>
                    <a:pt x="16" y="52"/>
                  </a:lnTo>
                  <a:lnTo>
                    <a:pt x="16" y="52"/>
                  </a:lnTo>
                  <a:lnTo>
                    <a:pt x="16" y="50"/>
                  </a:lnTo>
                  <a:lnTo>
                    <a:pt x="16" y="50"/>
                  </a:lnTo>
                  <a:lnTo>
                    <a:pt x="16" y="47"/>
                  </a:lnTo>
                  <a:lnTo>
                    <a:pt x="16" y="47"/>
                  </a:lnTo>
                  <a:lnTo>
                    <a:pt x="16" y="47"/>
                  </a:lnTo>
                  <a:lnTo>
                    <a:pt x="16" y="45"/>
                  </a:lnTo>
                  <a:lnTo>
                    <a:pt x="16" y="45"/>
                  </a:lnTo>
                  <a:lnTo>
                    <a:pt x="16" y="43"/>
                  </a:lnTo>
                  <a:lnTo>
                    <a:pt x="19" y="43"/>
                  </a:lnTo>
                  <a:lnTo>
                    <a:pt x="19" y="43"/>
                  </a:lnTo>
                  <a:lnTo>
                    <a:pt x="21" y="43"/>
                  </a:lnTo>
                  <a:lnTo>
                    <a:pt x="21" y="43"/>
                  </a:lnTo>
                  <a:lnTo>
                    <a:pt x="19" y="43"/>
                  </a:lnTo>
                  <a:lnTo>
                    <a:pt x="19" y="40"/>
                  </a:lnTo>
                  <a:lnTo>
                    <a:pt x="19" y="40"/>
                  </a:lnTo>
                  <a:lnTo>
                    <a:pt x="19" y="40"/>
                  </a:lnTo>
                  <a:lnTo>
                    <a:pt x="19" y="40"/>
                  </a:lnTo>
                  <a:lnTo>
                    <a:pt x="19" y="38"/>
                  </a:lnTo>
                  <a:lnTo>
                    <a:pt x="19" y="38"/>
                  </a:lnTo>
                  <a:lnTo>
                    <a:pt x="19" y="38"/>
                  </a:lnTo>
                  <a:lnTo>
                    <a:pt x="19" y="36"/>
                  </a:lnTo>
                  <a:lnTo>
                    <a:pt x="21" y="36"/>
                  </a:lnTo>
                  <a:lnTo>
                    <a:pt x="21" y="36"/>
                  </a:lnTo>
                  <a:lnTo>
                    <a:pt x="21" y="36"/>
                  </a:lnTo>
                  <a:lnTo>
                    <a:pt x="24" y="36"/>
                  </a:lnTo>
                  <a:lnTo>
                    <a:pt x="24" y="38"/>
                  </a:lnTo>
                  <a:lnTo>
                    <a:pt x="24" y="38"/>
                  </a:lnTo>
                  <a:lnTo>
                    <a:pt x="24" y="38"/>
                  </a:lnTo>
                  <a:lnTo>
                    <a:pt x="24" y="38"/>
                  </a:lnTo>
                  <a:lnTo>
                    <a:pt x="26" y="38"/>
                  </a:lnTo>
                  <a:lnTo>
                    <a:pt x="26" y="40"/>
                  </a:lnTo>
                  <a:lnTo>
                    <a:pt x="26" y="40"/>
                  </a:lnTo>
                  <a:lnTo>
                    <a:pt x="26" y="40"/>
                  </a:lnTo>
                  <a:lnTo>
                    <a:pt x="28" y="40"/>
                  </a:lnTo>
                  <a:lnTo>
                    <a:pt x="28" y="40"/>
                  </a:lnTo>
                  <a:lnTo>
                    <a:pt x="28" y="40"/>
                  </a:lnTo>
                  <a:lnTo>
                    <a:pt x="28" y="40"/>
                  </a:lnTo>
                  <a:lnTo>
                    <a:pt x="31" y="40"/>
                  </a:lnTo>
                  <a:lnTo>
                    <a:pt x="31" y="43"/>
                  </a:lnTo>
                  <a:lnTo>
                    <a:pt x="31" y="43"/>
                  </a:lnTo>
                  <a:lnTo>
                    <a:pt x="33" y="43"/>
                  </a:lnTo>
                  <a:lnTo>
                    <a:pt x="33" y="43"/>
                  </a:lnTo>
                  <a:lnTo>
                    <a:pt x="33" y="43"/>
                  </a:lnTo>
                  <a:lnTo>
                    <a:pt x="33" y="43"/>
                  </a:lnTo>
                  <a:lnTo>
                    <a:pt x="33" y="43"/>
                  </a:lnTo>
                  <a:lnTo>
                    <a:pt x="35" y="43"/>
                  </a:lnTo>
                  <a:lnTo>
                    <a:pt x="35" y="40"/>
                  </a:lnTo>
                  <a:lnTo>
                    <a:pt x="35" y="40"/>
                  </a:lnTo>
                  <a:lnTo>
                    <a:pt x="35" y="40"/>
                  </a:lnTo>
                  <a:lnTo>
                    <a:pt x="38" y="40"/>
                  </a:lnTo>
                  <a:lnTo>
                    <a:pt x="38" y="40"/>
                  </a:lnTo>
                  <a:lnTo>
                    <a:pt x="40" y="40"/>
                  </a:lnTo>
                  <a:lnTo>
                    <a:pt x="40" y="40"/>
                  </a:lnTo>
                  <a:lnTo>
                    <a:pt x="40" y="40"/>
                  </a:lnTo>
                  <a:lnTo>
                    <a:pt x="42" y="40"/>
                  </a:lnTo>
                  <a:lnTo>
                    <a:pt x="42" y="40"/>
                  </a:lnTo>
                  <a:lnTo>
                    <a:pt x="42" y="40"/>
                  </a:lnTo>
                  <a:lnTo>
                    <a:pt x="42" y="43"/>
                  </a:lnTo>
                  <a:lnTo>
                    <a:pt x="45" y="43"/>
                  </a:lnTo>
                  <a:lnTo>
                    <a:pt x="45" y="43"/>
                  </a:lnTo>
                  <a:lnTo>
                    <a:pt x="45" y="43"/>
                  </a:lnTo>
                  <a:lnTo>
                    <a:pt x="47" y="43"/>
                  </a:lnTo>
                  <a:lnTo>
                    <a:pt x="47" y="43"/>
                  </a:lnTo>
                  <a:lnTo>
                    <a:pt x="47" y="45"/>
                  </a:lnTo>
                  <a:lnTo>
                    <a:pt x="47" y="45"/>
                  </a:lnTo>
                  <a:lnTo>
                    <a:pt x="50" y="45"/>
                  </a:lnTo>
                  <a:lnTo>
                    <a:pt x="50" y="45"/>
                  </a:lnTo>
                  <a:lnTo>
                    <a:pt x="50" y="45"/>
                  </a:lnTo>
                  <a:lnTo>
                    <a:pt x="50" y="45"/>
                  </a:lnTo>
                  <a:lnTo>
                    <a:pt x="50" y="47"/>
                  </a:lnTo>
                  <a:lnTo>
                    <a:pt x="52" y="47"/>
                  </a:lnTo>
                  <a:lnTo>
                    <a:pt x="52" y="47"/>
                  </a:lnTo>
                  <a:lnTo>
                    <a:pt x="52" y="47"/>
                  </a:lnTo>
                  <a:lnTo>
                    <a:pt x="54" y="47"/>
                  </a:lnTo>
                  <a:lnTo>
                    <a:pt x="54" y="47"/>
                  </a:lnTo>
                  <a:lnTo>
                    <a:pt x="54" y="50"/>
                  </a:lnTo>
                  <a:lnTo>
                    <a:pt x="54" y="50"/>
                  </a:lnTo>
                  <a:lnTo>
                    <a:pt x="57" y="50"/>
                  </a:lnTo>
                  <a:lnTo>
                    <a:pt x="57" y="50"/>
                  </a:lnTo>
                  <a:lnTo>
                    <a:pt x="57" y="50"/>
                  </a:lnTo>
                  <a:lnTo>
                    <a:pt x="57" y="50"/>
                  </a:lnTo>
                  <a:lnTo>
                    <a:pt x="57" y="52"/>
                  </a:lnTo>
                  <a:lnTo>
                    <a:pt x="59" y="52"/>
                  </a:lnTo>
                  <a:lnTo>
                    <a:pt x="59" y="52"/>
                  </a:lnTo>
                  <a:lnTo>
                    <a:pt x="59" y="52"/>
                  </a:lnTo>
                  <a:lnTo>
                    <a:pt x="61" y="52"/>
                  </a:lnTo>
                  <a:lnTo>
                    <a:pt x="61" y="52"/>
                  </a:lnTo>
                  <a:lnTo>
                    <a:pt x="61" y="52"/>
                  </a:lnTo>
                  <a:lnTo>
                    <a:pt x="61" y="52"/>
                  </a:lnTo>
                  <a:lnTo>
                    <a:pt x="61" y="55"/>
                  </a:lnTo>
                  <a:lnTo>
                    <a:pt x="64" y="55"/>
                  </a:lnTo>
                  <a:lnTo>
                    <a:pt x="64" y="55"/>
                  </a:lnTo>
                  <a:lnTo>
                    <a:pt x="64" y="55"/>
                  </a:lnTo>
                  <a:lnTo>
                    <a:pt x="64" y="55"/>
                  </a:lnTo>
                  <a:lnTo>
                    <a:pt x="66" y="55"/>
                  </a:lnTo>
                  <a:lnTo>
                    <a:pt x="66" y="57"/>
                  </a:lnTo>
                  <a:lnTo>
                    <a:pt x="66" y="57"/>
                  </a:lnTo>
                  <a:lnTo>
                    <a:pt x="68" y="57"/>
                  </a:lnTo>
                  <a:lnTo>
                    <a:pt x="68" y="57"/>
                  </a:lnTo>
                  <a:lnTo>
                    <a:pt x="68" y="57"/>
                  </a:lnTo>
                  <a:lnTo>
                    <a:pt x="68" y="57"/>
                  </a:lnTo>
                  <a:lnTo>
                    <a:pt x="68" y="59"/>
                  </a:lnTo>
                  <a:lnTo>
                    <a:pt x="71" y="59"/>
                  </a:lnTo>
                  <a:lnTo>
                    <a:pt x="71" y="59"/>
                  </a:lnTo>
                  <a:lnTo>
                    <a:pt x="71" y="59"/>
                  </a:lnTo>
                  <a:lnTo>
                    <a:pt x="73" y="59"/>
                  </a:lnTo>
                  <a:lnTo>
                    <a:pt x="73" y="59"/>
                  </a:lnTo>
                  <a:lnTo>
                    <a:pt x="73" y="62"/>
                  </a:lnTo>
                  <a:lnTo>
                    <a:pt x="73" y="62"/>
                  </a:lnTo>
                  <a:lnTo>
                    <a:pt x="76" y="62"/>
                  </a:lnTo>
                  <a:lnTo>
                    <a:pt x="76" y="62"/>
                  </a:lnTo>
                  <a:lnTo>
                    <a:pt x="76" y="62"/>
                  </a:lnTo>
                  <a:lnTo>
                    <a:pt x="76" y="62"/>
                  </a:lnTo>
                  <a:lnTo>
                    <a:pt x="76" y="62"/>
                  </a:lnTo>
                  <a:lnTo>
                    <a:pt x="78" y="62"/>
                  </a:lnTo>
                  <a:lnTo>
                    <a:pt x="78" y="64"/>
                  </a:lnTo>
                  <a:lnTo>
                    <a:pt x="78" y="64"/>
                  </a:lnTo>
                  <a:lnTo>
                    <a:pt x="80" y="64"/>
                  </a:lnTo>
                  <a:lnTo>
                    <a:pt x="80" y="64"/>
                  </a:lnTo>
                  <a:lnTo>
                    <a:pt x="80" y="64"/>
                  </a:lnTo>
                  <a:lnTo>
                    <a:pt x="80" y="64"/>
                  </a:lnTo>
                  <a:lnTo>
                    <a:pt x="80" y="66"/>
                  </a:lnTo>
                  <a:lnTo>
                    <a:pt x="83" y="66"/>
                  </a:lnTo>
                  <a:lnTo>
                    <a:pt x="83" y="66"/>
                  </a:lnTo>
                  <a:lnTo>
                    <a:pt x="83" y="66"/>
                  </a:lnTo>
                  <a:lnTo>
                    <a:pt x="83" y="66"/>
                  </a:lnTo>
                  <a:lnTo>
                    <a:pt x="85" y="66"/>
                  </a:lnTo>
                  <a:lnTo>
                    <a:pt x="85" y="69"/>
                  </a:lnTo>
                  <a:lnTo>
                    <a:pt x="85" y="69"/>
                  </a:lnTo>
                  <a:lnTo>
                    <a:pt x="85" y="71"/>
                  </a:lnTo>
                  <a:lnTo>
                    <a:pt x="85" y="71"/>
                  </a:lnTo>
                  <a:lnTo>
                    <a:pt x="85" y="71"/>
                  </a:lnTo>
                  <a:lnTo>
                    <a:pt x="85" y="74"/>
                  </a:lnTo>
                  <a:lnTo>
                    <a:pt x="85" y="74"/>
                  </a:lnTo>
                  <a:lnTo>
                    <a:pt x="85" y="76"/>
                  </a:lnTo>
                  <a:lnTo>
                    <a:pt x="85" y="76"/>
                  </a:lnTo>
                  <a:lnTo>
                    <a:pt x="85" y="78"/>
                  </a:lnTo>
                  <a:lnTo>
                    <a:pt x="85" y="78"/>
                  </a:lnTo>
                  <a:lnTo>
                    <a:pt x="85" y="81"/>
                  </a:lnTo>
                  <a:lnTo>
                    <a:pt x="85" y="81"/>
                  </a:lnTo>
                  <a:lnTo>
                    <a:pt x="85" y="81"/>
                  </a:lnTo>
                  <a:lnTo>
                    <a:pt x="85" y="83"/>
                  </a:lnTo>
                  <a:lnTo>
                    <a:pt x="85" y="83"/>
                  </a:lnTo>
                  <a:lnTo>
                    <a:pt x="85" y="85"/>
                  </a:lnTo>
                  <a:lnTo>
                    <a:pt x="85" y="85"/>
                  </a:lnTo>
                  <a:lnTo>
                    <a:pt x="85" y="85"/>
                  </a:lnTo>
                  <a:lnTo>
                    <a:pt x="85" y="85"/>
                  </a:lnTo>
                  <a:lnTo>
                    <a:pt x="87" y="85"/>
                  </a:lnTo>
                  <a:lnTo>
                    <a:pt x="87" y="83"/>
                  </a:lnTo>
                  <a:lnTo>
                    <a:pt x="87" y="83"/>
                  </a:lnTo>
                  <a:lnTo>
                    <a:pt x="87" y="83"/>
                  </a:lnTo>
                  <a:lnTo>
                    <a:pt x="87" y="81"/>
                  </a:lnTo>
                  <a:lnTo>
                    <a:pt x="87" y="81"/>
                  </a:lnTo>
                  <a:lnTo>
                    <a:pt x="87" y="81"/>
                  </a:lnTo>
                  <a:lnTo>
                    <a:pt x="90" y="81"/>
                  </a:lnTo>
                  <a:lnTo>
                    <a:pt x="90" y="81"/>
                  </a:lnTo>
                  <a:lnTo>
                    <a:pt x="90" y="81"/>
                  </a:lnTo>
                  <a:lnTo>
                    <a:pt x="90" y="78"/>
                  </a:lnTo>
                  <a:lnTo>
                    <a:pt x="90" y="78"/>
                  </a:lnTo>
                  <a:lnTo>
                    <a:pt x="90" y="78"/>
                  </a:lnTo>
                  <a:lnTo>
                    <a:pt x="92" y="78"/>
                  </a:lnTo>
                  <a:lnTo>
                    <a:pt x="92" y="76"/>
                  </a:lnTo>
                  <a:lnTo>
                    <a:pt x="92" y="76"/>
                  </a:lnTo>
                  <a:lnTo>
                    <a:pt x="92" y="76"/>
                  </a:lnTo>
                  <a:lnTo>
                    <a:pt x="95" y="76"/>
                  </a:lnTo>
                  <a:lnTo>
                    <a:pt x="95" y="74"/>
                  </a:lnTo>
                  <a:lnTo>
                    <a:pt x="95" y="74"/>
                  </a:lnTo>
                  <a:lnTo>
                    <a:pt x="95" y="74"/>
                  </a:lnTo>
                  <a:lnTo>
                    <a:pt x="95" y="71"/>
                  </a:lnTo>
                  <a:lnTo>
                    <a:pt x="95" y="71"/>
                  </a:lnTo>
                  <a:lnTo>
                    <a:pt x="95" y="71"/>
                  </a:lnTo>
                  <a:lnTo>
                    <a:pt x="97" y="71"/>
                  </a:lnTo>
                  <a:lnTo>
                    <a:pt x="97" y="71"/>
                  </a:lnTo>
                  <a:lnTo>
                    <a:pt x="97" y="71"/>
                  </a:lnTo>
                  <a:lnTo>
                    <a:pt x="97" y="69"/>
                  </a:lnTo>
                  <a:lnTo>
                    <a:pt x="97" y="69"/>
                  </a:lnTo>
                  <a:lnTo>
                    <a:pt x="97" y="69"/>
                  </a:lnTo>
                  <a:lnTo>
                    <a:pt x="99" y="69"/>
                  </a:lnTo>
                  <a:lnTo>
                    <a:pt x="99" y="66"/>
                  </a:lnTo>
                  <a:lnTo>
                    <a:pt x="99" y="66"/>
                  </a:lnTo>
                  <a:lnTo>
                    <a:pt x="99" y="66"/>
                  </a:lnTo>
                  <a:lnTo>
                    <a:pt x="102" y="66"/>
                  </a:lnTo>
                  <a:lnTo>
                    <a:pt x="102" y="64"/>
                  </a:lnTo>
                  <a:lnTo>
                    <a:pt x="102" y="64"/>
                  </a:lnTo>
                  <a:lnTo>
                    <a:pt x="102" y="64"/>
                  </a:lnTo>
                  <a:lnTo>
                    <a:pt x="102" y="64"/>
                  </a:lnTo>
                  <a:lnTo>
                    <a:pt x="102" y="62"/>
                  </a:lnTo>
                  <a:lnTo>
                    <a:pt x="104" y="62"/>
                  </a:lnTo>
                  <a:lnTo>
                    <a:pt x="104" y="62"/>
                  </a:lnTo>
                  <a:lnTo>
                    <a:pt x="104" y="62"/>
                  </a:lnTo>
                  <a:lnTo>
                    <a:pt x="104" y="62"/>
                  </a:lnTo>
                  <a:lnTo>
                    <a:pt x="104" y="59"/>
                  </a:lnTo>
                  <a:lnTo>
                    <a:pt x="106" y="59"/>
                  </a:lnTo>
                  <a:lnTo>
                    <a:pt x="106" y="59"/>
                  </a:lnTo>
                  <a:lnTo>
                    <a:pt x="106" y="59"/>
                  </a:lnTo>
                  <a:lnTo>
                    <a:pt x="106" y="57"/>
                  </a:lnTo>
                  <a:lnTo>
                    <a:pt x="106" y="57"/>
                  </a:lnTo>
                  <a:lnTo>
                    <a:pt x="106" y="57"/>
                  </a:lnTo>
                  <a:lnTo>
                    <a:pt x="109" y="57"/>
                  </a:lnTo>
                  <a:lnTo>
                    <a:pt x="109" y="55"/>
                  </a:lnTo>
                  <a:lnTo>
                    <a:pt x="109" y="55"/>
                  </a:lnTo>
                  <a:lnTo>
                    <a:pt x="109" y="55"/>
                  </a:lnTo>
                  <a:lnTo>
                    <a:pt x="109" y="55"/>
                  </a:lnTo>
                  <a:lnTo>
                    <a:pt x="109" y="52"/>
                  </a:lnTo>
                  <a:lnTo>
                    <a:pt x="111" y="52"/>
                  </a:lnTo>
                  <a:lnTo>
                    <a:pt x="111" y="52"/>
                  </a:lnTo>
                  <a:lnTo>
                    <a:pt x="111" y="52"/>
                  </a:lnTo>
                  <a:lnTo>
                    <a:pt x="111" y="52"/>
                  </a:lnTo>
                  <a:lnTo>
                    <a:pt x="113" y="52"/>
                  </a:lnTo>
                  <a:lnTo>
                    <a:pt x="113" y="50"/>
                  </a:lnTo>
                  <a:lnTo>
                    <a:pt x="113" y="50"/>
                  </a:lnTo>
                  <a:lnTo>
                    <a:pt x="113" y="50"/>
                  </a:lnTo>
                  <a:lnTo>
                    <a:pt x="113" y="47"/>
                  </a:lnTo>
                  <a:lnTo>
                    <a:pt x="113" y="47"/>
                  </a:lnTo>
                  <a:lnTo>
                    <a:pt x="113" y="47"/>
                  </a:lnTo>
                  <a:lnTo>
                    <a:pt x="116" y="47"/>
                  </a:lnTo>
                  <a:lnTo>
                    <a:pt x="116" y="45"/>
                  </a:lnTo>
                  <a:lnTo>
                    <a:pt x="116" y="45"/>
                  </a:lnTo>
                  <a:lnTo>
                    <a:pt x="116" y="45"/>
                  </a:lnTo>
                  <a:lnTo>
                    <a:pt x="116" y="45"/>
                  </a:lnTo>
                  <a:lnTo>
                    <a:pt x="116" y="43"/>
                  </a:lnTo>
                  <a:lnTo>
                    <a:pt x="118" y="43"/>
                  </a:lnTo>
                  <a:lnTo>
                    <a:pt x="118" y="43"/>
                  </a:lnTo>
                  <a:lnTo>
                    <a:pt x="118" y="43"/>
                  </a:lnTo>
                  <a:lnTo>
                    <a:pt x="118" y="40"/>
                  </a:lnTo>
                  <a:lnTo>
                    <a:pt x="121" y="40"/>
                  </a:lnTo>
                  <a:lnTo>
                    <a:pt x="121" y="40"/>
                  </a:lnTo>
                  <a:lnTo>
                    <a:pt x="121" y="40"/>
                  </a:lnTo>
                  <a:lnTo>
                    <a:pt x="121" y="40"/>
                  </a:lnTo>
                  <a:lnTo>
                    <a:pt x="121" y="40"/>
                  </a:lnTo>
                  <a:lnTo>
                    <a:pt x="121" y="38"/>
                  </a:lnTo>
                  <a:lnTo>
                    <a:pt x="123" y="38"/>
                  </a:lnTo>
                  <a:lnTo>
                    <a:pt x="123" y="38"/>
                  </a:lnTo>
                  <a:lnTo>
                    <a:pt x="123" y="38"/>
                  </a:lnTo>
                  <a:lnTo>
                    <a:pt x="123" y="36"/>
                  </a:lnTo>
                  <a:lnTo>
                    <a:pt x="123" y="36"/>
                  </a:lnTo>
                  <a:lnTo>
                    <a:pt x="123" y="36"/>
                  </a:lnTo>
                  <a:lnTo>
                    <a:pt x="123" y="33"/>
                  </a:lnTo>
                  <a:lnTo>
                    <a:pt x="125" y="33"/>
                  </a:lnTo>
                  <a:lnTo>
                    <a:pt x="125" y="33"/>
                  </a:lnTo>
                  <a:lnTo>
                    <a:pt x="125" y="33"/>
                  </a:lnTo>
                  <a:lnTo>
                    <a:pt x="125" y="31"/>
                  </a:lnTo>
                  <a:lnTo>
                    <a:pt x="128" y="31"/>
                  </a:lnTo>
                  <a:lnTo>
                    <a:pt x="128" y="31"/>
                  </a:lnTo>
                  <a:lnTo>
                    <a:pt x="128" y="31"/>
                  </a:lnTo>
                  <a:lnTo>
                    <a:pt x="128" y="31"/>
                  </a:lnTo>
                  <a:lnTo>
                    <a:pt x="128" y="31"/>
                  </a:lnTo>
                  <a:lnTo>
                    <a:pt x="128" y="29"/>
                  </a:lnTo>
                  <a:lnTo>
                    <a:pt x="130" y="29"/>
                  </a:lnTo>
                  <a:lnTo>
                    <a:pt x="130" y="29"/>
                  </a:lnTo>
                  <a:lnTo>
                    <a:pt x="130" y="29"/>
                  </a:lnTo>
                  <a:lnTo>
                    <a:pt x="130" y="26"/>
                  </a:lnTo>
                  <a:lnTo>
                    <a:pt x="130" y="26"/>
                  </a:lnTo>
                  <a:lnTo>
                    <a:pt x="130" y="26"/>
                  </a:lnTo>
                  <a:lnTo>
                    <a:pt x="132" y="26"/>
                  </a:lnTo>
                  <a:lnTo>
                    <a:pt x="132" y="24"/>
                  </a:lnTo>
                  <a:lnTo>
                    <a:pt x="132" y="24"/>
                  </a:lnTo>
                  <a:lnTo>
                    <a:pt x="132" y="24"/>
                  </a:lnTo>
                  <a:lnTo>
                    <a:pt x="135" y="24"/>
                  </a:lnTo>
                  <a:lnTo>
                    <a:pt x="135" y="21"/>
                  </a:lnTo>
                  <a:lnTo>
                    <a:pt x="135" y="21"/>
                  </a:lnTo>
                  <a:lnTo>
                    <a:pt x="135" y="21"/>
                  </a:lnTo>
                  <a:lnTo>
                    <a:pt x="135" y="21"/>
                  </a:lnTo>
                  <a:lnTo>
                    <a:pt x="135" y="21"/>
                  </a:lnTo>
                  <a:lnTo>
                    <a:pt x="137" y="21"/>
                  </a:lnTo>
                  <a:lnTo>
                    <a:pt x="137" y="19"/>
                  </a:lnTo>
                  <a:lnTo>
                    <a:pt x="137" y="19"/>
                  </a:lnTo>
                  <a:lnTo>
                    <a:pt x="137" y="19"/>
                  </a:lnTo>
                  <a:lnTo>
                    <a:pt x="140" y="19"/>
                  </a:lnTo>
                  <a:lnTo>
                    <a:pt x="140" y="19"/>
                  </a:lnTo>
                  <a:lnTo>
                    <a:pt x="140" y="19"/>
                  </a:lnTo>
                  <a:lnTo>
                    <a:pt x="142" y="19"/>
                  </a:lnTo>
                  <a:lnTo>
                    <a:pt x="142" y="17"/>
                  </a:lnTo>
                  <a:lnTo>
                    <a:pt x="142" y="17"/>
                  </a:lnTo>
                  <a:lnTo>
                    <a:pt x="142" y="17"/>
                  </a:lnTo>
                  <a:lnTo>
                    <a:pt x="144" y="17"/>
                  </a:lnTo>
                  <a:lnTo>
                    <a:pt x="144" y="17"/>
                  </a:lnTo>
                  <a:lnTo>
                    <a:pt x="144" y="17"/>
                  </a:lnTo>
                  <a:lnTo>
                    <a:pt x="147" y="17"/>
                  </a:lnTo>
                  <a:lnTo>
                    <a:pt x="147" y="17"/>
                  </a:lnTo>
                  <a:lnTo>
                    <a:pt x="147" y="17"/>
                  </a:lnTo>
                  <a:lnTo>
                    <a:pt x="149" y="17"/>
                  </a:lnTo>
                  <a:lnTo>
                    <a:pt x="149" y="14"/>
                  </a:lnTo>
                  <a:lnTo>
                    <a:pt x="149" y="14"/>
                  </a:lnTo>
                  <a:lnTo>
                    <a:pt x="149" y="14"/>
                  </a:lnTo>
                  <a:lnTo>
                    <a:pt x="151" y="14"/>
                  </a:lnTo>
                  <a:lnTo>
                    <a:pt x="151" y="14"/>
                  </a:lnTo>
                  <a:lnTo>
                    <a:pt x="154" y="14"/>
                  </a:lnTo>
                  <a:lnTo>
                    <a:pt x="154" y="14"/>
                  </a:lnTo>
                  <a:lnTo>
                    <a:pt x="154" y="14"/>
                  </a:lnTo>
                  <a:lnTo>
                    <a:pt x="154" y="14"/>
                  </a:lnTo>
                  <a:lnTo>
                    <a:pt x="156" y="14"/>
                  </a:lnTo>
                  <a:lnTo>
                    <a:pt x="156" y="14"/>
                  </a:lnTo>
                  <a:lnTo>
                    <a:pt x="156" y="12"/>
                  </a:lnTo>
                  <a:lnTo>
                    <a:pt x="156" y="12"/>
                  </a:lnTo>
                  <a:lnTo>
                    <a:pt x="158" y="12"/>
                  </a:lnTo>
                  <a:lnTo>
                    <a:pt x="158" y="12"/>
                  </a:lnTo>
                  <a:lnTo>
                    <a:pt x="161" y="12"/>
                  </a:lnTo>
                  <a:lnTo>
                    <a:pt x="161" y="12"/>
                  </a:lnTo>
                  <a:lnTo>
                    <a:pt x="161" y="12"/>
                  </a:lnTo>
                  <a:lnTo>
                    <a:pt x="161" y="12"/>
                  </a:lnTo>
                  <a:lnTo>
                    <a:pt x="163" y="12"/>
                  </a:lnTo>
                  <a:lnTo>
                    <a:pt x="163" y="12"/>
                  </a:lnTo>
                  <a:lnTo>
                    <a:pt x="163" y="12"/>
                  </a:lnTo>
                  <a:lnTo>
                    <a:pt x="163" y="12"/>
                  </a:lnTo>
                  <a:lnTo>
                    <a:pt x="166" y="12"/>
                  </a:lnTo>
                  <a:lnTo>
                    <a:pt x="166" y="12"/>
                  </a:lnTo>
                  <a:lnTo>
                    <a:pt x="168" y="12"/>
                  </a:lnTo>
                  <a:lnTo>
                    <a:pt x="168" y="12"/>
                  </a:lnTo>
                  <a:lnTo>
                    <a:pt x="168" y="10"/>
                  </a:lnTo>
                  <a:lnTo>
                    <a:pt x="168" y="10"/>
                  </a:lnTo>
                  <a:lnTo>
                    <a:pt x="170" y="10"/>
                  </a:lnTo>
                  <a:lnTo>
                    <a:pt x="170" y="10"/>
                  </a:lnTo>
                  <a:lnTo>
                    <a:pt x="170" y="10"/>
                  </a:lnTo>
                  <a:lnTo>
                    <a:pt x="170" y="10"/>
                  </a:lnTo>
                  <a:lnTo>
                    <a:pt x="173" y="10"/>
                  </a:lnTo>
                  <a:lnTo>
                    <a:pt x="173" y="10"/>
                  </a:lnTo>
                  <a:lnTo>
                    <a:pt x="175" y="10"/>
                  </a:lnTo>
                  <a:lnTo>
                    <a:pt x="175" y="10"/>
                  </a:lnTo>
                  <a:lnTo>
                    <a:pt x="175" y="10"/>
                  </a:lnTo>
                  <a:lnTo>
                    <a:pt x="175" y="7"/>
                  </a:lnTo>
                  <a:lnTo>
                    <a:pt x="177" y="7"/>
                  </a:lnTo>
                  <a:lnTo>
                    <a:pt x="177" y="7"/>
                  </a:lnTo>
                  <a:lnTo>
                    <a:pt x="180" y="7"/>
                  </a:lnTo>
                  <a:lnTo>
                    <a:pt x="180" y="7"/>
                  </a:lnTo>
                  <a:lnTo>
                    <a:pt x="180" y="7"/>
                  </a:lnTo>
                  <a:lnTo>
                    <a:pt x="180" y="7"/>
                  </a:lnTo>
                  <a:lnTo>
                    <a:pt x="182" y="7"/>
                  </a:lnTo>
                  <a:lnTo>
                    <a:pt x="182" y="7"/>
                  </a:lnTo>
                  <a:lnTo>
                    <a:pt x="182" y="7"/>
                  </a:lnTo>
                  <a:lnTo>
                    <a:pt x="184" y="7"/>
                  </a:lnTo>
                  <a:lnTo>
                    <a:pt x="184" y="5"/>
                  </a:lnTo>
                  <a:lnTo>
                    <a:pt x="184" y="5"/>
                  </a:lnTo>
                  <a:lnTo>
                    <a:pt x="187" y="5"/>
                  </a:lnTo>
                  <a:lnTo>
                    <a:pt x="187" y="5"/>
                  </a:lnTo>
                  <a:lnTo>
                    <a:pt x="187" y="5"/>
                  </a:lnTo>
                  <a:lnTo>
                    <a:pt x="187" y="5"/>
                  </a:lnTo>
                  <a:lnTo>
                    <a:pt x="189" y="5"/>
                  </a:lnTo>
                  <a:lnTo>
                    <a:pt x="189" y="5"/>
                  </a:lnTo>
                  <a:lnTo>
                    <a:pt x="189" y="5"/>
                  </a:lnTo>
                  <a:lnTo>
                    <a:pt x="192" y="5"/>
                  </a:lnTo>
                  <a:lnTo>
                    <a:pt x="192" y="5"/>
                  </a:lnTo>
                  <a:lnTo>
                    <a:pt x="192" y="2"/>
                  </a:lnTo>
                  <a:lnTo>
                    <a:pt x="194" y="2"/>
                  </a:lnTo>
                  <a:lnTo>
                    <a:pt x="194" y="2"/>
                  </a:lnTo>
                  <a:lnTo>
                    <a:pt x="194" y="2"/>
                  </a:lnTo>
                  <a:lnTo>
                    <a:pt x="196" y="2"/>
                  </a:lnTo>
                  <a:lnTo>
                    <a:pt x="196" y="2"/>
                  </a:lnTo>
                  <a:lnTo>
                    <a:pt x="196" y="2"/>
                  </a:lnTo>
                  <a:lnTo>
                    <a:pt x="196" y="2"/>
                  </a:lnTo>
                  <a:lnTo>
                    <a:pt x="199" y="2"/>
                  </a:lnTo>
                  <a:lnTo>
                    <a:pt x="199" y="2"/>
                  </a:lnTo>
                  <a:lnTo>
                    <a:pt x="201" y="2"/>
                  </a:lnTo>
                  <a:lnTo>
                    <a:pt x="201" y="2"/>
                  </a:lnTo>
                  <a:lnTo>
                    <a:pt x="201" y="2"/>
                  </a:lnTo>
                  <a:lnTo>
                    <a:pt x="201" y="2"/>
                  </a:lnTo>
                  <a:lnTo>
                    <a:pt x="203" y="2"/>
                  </a:lnTo>
                  <a:lnTo>
                    <a:pt x="203" y="2"/>
                  </a:lnTo>
                  <a:lnTo>
                    <a:pt x="203" y="0"/>
                  </a:lnTo>
                  <a:lnTo>
                    <a:pt x="203" y="0"/>
                  </a:lnTo>
                  <a:lnTo>
                    <a:pt x="206" y="0"/>
                  </a:lnTo>
                  <a:lnTo>
                    <a:pt x="206" y="0"/>
                  </a:lnTo>
                  <a:lnTo>
                    <a:pt x="206" y="2"/>
                  </a:lnTo>
                  <a:lnTo>
                    <a:pt x="206" y="2"/>
                  </a:lnTo>
                  <a:lnTo>
                    <a:pt x="206" y="2"/>
                  </a:lnTo>
                  <a:lnTo>
                    <a:pt x="206" y="2"/>
                  </a:lnTo>
                  <a:lnTo>
                    <a:pt x="206" y="5"/>
                  </a:lnTo>
                  <a:lnTo>
                    <a:pt x="206" y="5"/>
                  </a:lnTo>
                  <a:lnTo>
                    <a:pt x="203" y="5"/>
                  </a:lnTo>
                  <a:lnTo>
                    <a:pt x="203" y="7"/>
                  </a:lnTo>
                  <a:lnTo>
                    <a:pt x="203" y="7"/>
                  </a:lnTo>
                  <a:lnTo>
                    <a:pt x="203" y="10"/>
                  </a:lnTo>
                  <a:lnTo>
                    <a:pt x="203" y="10"/>
                  </a:lnTo>
                  <a:lnTo>
                    <a:pt x="203" y="10"/>
                  </a:lnTo>
                  <a:lnTo>
                    <a:pt x="203" y="12"/>
                  </a:lnTo>
                  <a:lnTo>
                    <a:pt x="203" y="12"/>
                  </a:lnTo>
                  <a:lnTo>
                    <a:pt x="203" y="12"/>
                  </a:lnTo>
                  <a:lnTo>
                    <a:pt x="203" y="12"/>
                  </a:lnTo>
                  <a:lnTo>
                    <a:pt x="206" y="12"/>
                  </a:lnTo>
                  <a:lnTo>
                    <a:pt x="206" y="14"/>
                  </a:lnTo>
                  <a:lnTo>
                    <a:pt x="206" y="14"/>
                  </a:lnTo>
                  <a:lnTo>
                    <a:pt x="206" y="14"/>
                  </a:lnTo>
                  <a:lnTo>
                    <a:pt x="206" y="17"/>
                  </a:lnTo>
                  <a:lnTo>
                    <a:pt x="208" y="17"/>
                  </a:lnTo>
                  <a:lnTo>
                    <a:pt x="208" y="17"/>
                  </a:lnTo>
                  <a:lnTo>
                    <a:pt x="208" y="17"/>
                  </a:lnTo>
                  <a:lnTo>
                    <a:pt x="208" y="19"/>
                  </a:lnTo>
                  <a:lnTo>
                    <a:pt x="208" y="19"/>
                  </a:lnTo>
                  <a:lnTo>
                    <a:pt x="208" y="19"/>
                  </a:lnTo>
                  <a:lnTo>
                    <a:pt x="208" y="21"/>
                  </a:lnTo>
                  <a:lnTo>
                    <a:pt x="211" y="21"/>
                  </a:lnTo>
                  <a:lnTo>
                    <a:pt x="211" y="21"/>
                  </a:lnTo>
                  <a:lnTo>
                    <a:pt x="211" y="21"/>
                  </a:lnTo>
                  <a:lnTo>
                    <a:pt x="211" y="21"/>
                  </a:lnTo>
                  <a:lnTo>
                    <a:pt x="211" y="24"/>
                  </a:lnTo>
                  <a:lnTo>
                    <a:pt x="213" y="24"/>
                  </a:lnTo>
                  <a:lnTo>
                    <a:pt x="213" y="24"/>
                  </a:lnTo>
                  <a:lnTo>
                    <a:pt x="213" y="26"/>
                  </a:lnTo>
                  <a:lnTo>
                    <a:pt x="213" y="26"/>
                  </a:lnTo>
                  <a:lnTo>
                    <a:pt x="213" y="26"/>
                  </a:lnTo>
                  <a:lnTo>
                    <a:pt x="213" y="26"/>
                  </a:lnTo>
                  <a:lnTo>
                    <a:pt x="213" y="29"/>
                  </a:lnTo>
                  <a:lnTo>
                    <a:pt x="215" y="29"/>
                  </a:lnTo>
                  <a:lnTo>
                    <a:pt x="215" y="29"/>
                  </a:lnTo>
                  <a:lnTo>
                    <a:pt x="215" y="31"/>
                  </a:lnTo>
                  <a:lnTo>
                    <a:pt x="215" y="31"/>
                  </a:lnTo>
                  <a:lnTo>
                    <a:pt x="215" y="31"/>
                  </a:lnTo>
                  <a:lnTo>
                    <a:pt x="215" y="31"/>
                  </a:lnTo>
                  <a:lnTo>
                    <a:pt x="215" y="31"/>
                  </a:lnTo>
                  <a:lnTo>
                    <a:pt x="215" y="33"/>
                  </a:lnTo>
                  <a:lnTo>
                    <a:pt x="218" y="33"/>
                  </a:lnTo>
                  <a:lnTo>
                    <a:pt x="218" y="33"/>
                  </a:lnTo>
                  <a:lnTo>
                    <a:pt x="218" y="33"/>
                  </a:lnTo>
                  <a:lnTo>
                    <a:pt x="218" y="36"/>
                  </a:lnTo>
                  <a:lnTo>
                    <a:pt x="218" y="36"/>
                  </a:lnTo>
                  <a:lnTo>
                    <a:pt x="220" y="36"/>
                  </a:lnTo>
                  <a:lnTo>
                    <a:pt x="220" y="38"/>
                  </a:lnTo>
                  <a:lnTo>
                    <a:pt x="220" y="38"/>
                  </a:lnTo>
                  <a:lnTo>
                    <a:pt x="220" y="38"/>
                  </a:lnTo>
                  <a:lnTo>
                    <a:pt x="220" y="38"/>
                  </a:lnTo>
                  <a:lnTo>
                    <a:pt x="220" y="40"/>
                  </a:lnTo>
                  <a:lnTo>
                    <a:pt x="220" y="40"/>
                  </a:lnTo>
                  <a:lnTo>
                    <a:pt x="222" y="40"/>
                  </a:lnTo>
                  <a:lnTo>
                    <a:pt x="222" y="40"/>
                  </a:lnTo>
                  <a:lnTo>
                    <a:pt x="222" y="40"/>
                  </a:lnTo>
                  <a:lnTo>
                    <a:pt x="222" y="43"/>
                  </a:lnTo>
                  <a:lnTo>
                    <a:pt x="222" y="43"/>
                  </a:lnTo>
                  <a:lnTo>
                    <a:pt x="222" y="45"/>
                  </a:lnTo>
                  <a:lnTo>
                    <a:pt x="222" y="45"/>
                  </a:lnTo>
                  <a:lnTo>
                    <a:pt x="222" y="45"/>
                  </a:lnTo>
                  <a:lnTo>
                    <a:pt x="222" y="47"/>
                  </a:lnTo>
                  <a:lnTo>
                    <a:pt x="222" y="47"/>
                  </a:lnTo>
                  <a:lnTo>
                    <a:pt x="222" y="50"/>
                  </a:lnTo>
                  <a:lnTo>
                    <a:pt x="222" y="50"/>
                  </a:lnTo>
                  <a:lnTo>
                    <a:pt x="222" y="50"/>
                  </a:lnTo>
                  <a:lnTo>
                    <a:pt x="222" y="52"/>
                  </a:lnTo>
                  <a:lnTo>
                    <a:pt x="222" y="52"/>
                  </a:lnTo>
                  <a:lnTo>
                    <a:pt x="222" y="52"/>
                  </a:lnTo>
                  <a:lnTo>
                    <a:pt x="225" y="52"/>
                  </a:lnTo>
                  <a:lnTo>
                    <a:pt x="225" y="52"/>
                  </a:lnTo>
                  <a:lnTo>
                    <a:pt x="225" y="52"/>
                  </a:lnTo>
                  <a:lnTo>
                    <a:pt x="225" y="55"/>
                  </a:lnTo>
                  <a:lnTo>
                    <a:pt x="227" y="55"/>
                  </a:lnTo>
                  <a:lnTo>
                    <a:pt x="227" y="55"/>
                  </a:lnTo>
                  <a:lnTo>
                    <a:pt x="227" y="55"/>
                  </a:lnTo>
                  <a:lnTo>
                    <a:pt x="227" y="57"/>
                  </a:lnTo>
                  <a:lnTo>
                    <a:pt x="227" y="57"/>
                  </a:lnTo>
                  <a:lnTo>
                    <a:pt x="227" y="57"/>
                  </a:lnTo>
                  <a:lnTo>
                    <a:pt x="227" y="59"/>
                  </a:lnTo>
                  <a:lnTo>
                    <a:pt x="229" y="59"/>
                  </a:lnTo>
                  <a:lnTo>
                    <a:pt x="229" y="59"/>
                  </a:lnTo>
                  <a:lnTo>
                    <a:pt x="229" y="59"/>
                  </a:lnTo>
                  <a:lnTo>
                    <a:pt x="229" y="62"/>
                  </a:lnTo>
                  <a:lnTo>
                    <a:pt x="229" y="62"/>
                  </a:lnTo>
                  <a:lnTo>
                    <a:pt x="227" y="62"/>
                  </a:lnTo>
                  <a:lnTo>
                    <a:pt x="227" y="62"/>
                  </a:lnTo>
                  <a:lnTo>
                    <a:pt x="227" y="62"/>
                  </a:lnTo>
                  <a:lnTo>
                    <a:pt x="227" y="62"/>
                  </a:lnTo>
                  <a:lnTo>
                    <a:pt x="225" y="62"/>
                  </a:lnTo>
                  <a:lnTo>
                    <a:pt x="225" y="62"/>
                  </a:lnTo>
                  <a:lnTo>
                    <a:pt x="225" y="62"/>
                  </a:lnTo>
                  <a:lnTo>
                    <a:pt x="222" y="62"/>
                  </a:lnTo>
                  <a:lnTo>
                    <a:pt x="222" y="64"/>
                  </a:lnTo>
                  <a:lnTo>
                    <a:pt x="222" y="64"/>
                  </a:lnTo>
                  <a:lnTo>
                    <a:pt x="222" y="64"/>
                  </a:lnTo>
                  <a:lnTo>
                    <a:pt x="220" y="64"/>
                  </a:lnTo>
                  <a:lnTo>
                    <a:pt x="220" y="64"/>
                  </a:lnTo>
                  <a:lnTo>
                    <a:pt x="220" y="64"/>
                  </a:lnTo>
                  <a:lnTo>
                    <a:pt x="220" y="64"/>
                  </a:lnTo>
                  <a:lnTo>
                    <a:pt x="218" y="64"/>
                  </a:lnTo>
                  <a:lnTo>
                    <a:pt x="218" y="66"/>
                  </a:lnTo>
                  <a:lnTo>
                    <a:pt x="218" y="66"/>
                  </a:lnTo>
                  <a:lnTo>
                    <a:pt x="215" y="66"/>
                  </a:lnTo>
                  <a:lnTo>
                    <a:pt x="215" y="66"/>
                  </a:lnTo>
                  <a:lnTo>
                    <a:pt x="215" y="66"/>
                  </a:lnTo>
                  <a:lnTo>
                    <a:pt x="215" y="69"/>
                  </a:lnTo>
                  <a:lnTo>
                    <a:pt x="215" y="69"/>
                  </a:lnTo>
                  <a:lnTo>
                    <a:pt x="215" y="69"/>
                  </a:lnTo>
                  <a:lnTo>
                    <a:pt x="213" y="69"/>
                  </a:lnTo>
                  <a:lnTo>
                    <a:pt x="213" y="71"/>
                  </a:lnTo>
                  <a:lnTo>
                    <a:pt x="213" y="71"/>
                  </a:lnTo>
                  <a:lnTo>
                    <a:pt x="213" y="71"/>
                  </a:lnTo>
                  <a:lnTo>
                    <a:pt x="213" y="71"/>
                  </a:lnTo>
                  <a:lnTo>
                    <a:pt x="213" y="71"/>
                  </a:lnTo>
                  <a:lnTo>
                    <a:pt x="213" y="74"/>
                  </a:lnTo>
                  <a:lnTo>
                    <a:pt x="211" y="74"/>
                  </a:lnTo>
                  <a:lnTo>
                    <a:pt x="211" y="74"/>
                  </a:lnTo>
                  <a:lnTo>
                    <a:pt x="211" y="76"/>
                  </a:lnTo>
                  <a:lnTo>
                    <a:pt x="211" y="76"/>
                  </a:lnTo>
                  <a:lnTo>
                    <a:pt x="211" y="76"/>
                  </a:lnTo>
                  <a:lnTo>
                    <a:pt x="211" y="78"/>
                  </a:lnTo>
                  <a:lnTo>
                    <a:pt x="211" y="78"/>
                  </a:lnTo>
                  <a:lnTo>
                    <a:pt x="211" y="78"/>
                  </a:lnTo>
                  <a:lnTo>
                    <a:pt x="211" y="81"/>
                  </a:lnTo>
                  <a:lnTo>
                    <a:pt x="211" y="81"/>
                  </a:lnTo>
                  <a:lnTo>
                    <a:pt x="211" y="81"/>
                  </a:lnTo>
                  <a:lnTo>
                    <a:pt x="211" y="83"/>
                  </a:lnTo>
                  <a:lnTo>
                    <a:pt x="211" y="83"/>
                  </a:lnTo>
                  <a:lnTo>
                    <a:pt x="213" y="83"/>
                  </a:lnTo>
                  <a:lnTo>
                    <a:pt x="213" y="85"/>
                  </a:lnTo>
                  <a:lnTo>
                    <a:pt x="213" y="85"/>
                  </a:lnTo>
                  <a:lnTo>
                    <a:pt x="213" y="88"/>
                  </a:lnTo>
                  <a:lnTo>
                    <a:pt x="211" y="88"/>
                  </a:lnTo>
                  <a:lnTo>
                    <a:pt x="211" y="88"/>
                  </a:lnTo>
                  <a:lnTo>
                    <a:pt x="208" y="88"/>
                  </a:lnTo>
                  <a:lnTo>
                    <a:pt x="208" y="88"/>
                  </a:lnTo>
                  <a:lnTo>
                    <a:pt x="208" y="88"/>
                  </a:lnTo>
                  <a:lnTo>
                    <a:pt x="208" y="88"/>
                  </a:lnTo>
                  <a:lnTo>
                    <a:pt x="208" y="90"/>
                  </a:lnTo>
                  <a:lnTo>
                    <a:pt x="206" y="90"/>
                  </a:lnTo>
                  <a:lnTo>
                    <a:pt x="206" y="90"/>
                  </a:lnTo>
                  <a:lnTo>
                    <a:pt x="203" y="90"/>
                  </a:lnTo>
                  <a:lnTo>
                    <a:pt x="203" y="90"/>
                  </a:lnTo>
                  <a:lnTo>
                    <a:pt x="203" y="90"/>
                  </a:lnTo>
                  <a:lnTo>
                    <a:pt x="203" y="90"/>
                  </a:lnTo>
                  <a:lnTo>
                    <a:pt x="203" y="90"/>
                  </a:lnTo>
                  <a:lnTo>
                    <a:pt x="201" y="90"/>
                  </a:lnTo>
                  <a:lnTo>
                    <a:pt x="201" y="90"/>
                  </a:lnTo>
                  <a:lnTo>
                    <a:pt x="201" y="93"/>
                  </a:lnTo>
                  <a:lnTo>
                    <a:pt x="201" y="93"/>
                  </a:lnTo>
                  <a:lnTo>
                    <a:pt x="201" y="93"/>
                  </a:lnTo>
                  <a:lnTo>
                    <a:pt x="199" y="93"/>
                  </a:lnTo>
                  <a:lnTo>
                    <a:pt x="199" y="95"/>
                  </a:lnTo>
                  <a:lnTo>
                    <a:pt x="199" y="95"/>
                  </a:lnTo>
                  <a:lnTo>
                    <a:pt x="196" y="95"/>
                  </a:lnTo>
                  <a:lnTo>
                    <a:pt x="196" y="95"/>
                  </a:lnTo>
                  <a:lnTo>
                    <a:pt x="196" y="95"/>
                  </a:lnTo>
                  <a:lnTo>
                    <a:pt x="196" y="95"/>
                  </a:lnTo>
                  <a:lnTo>
                    <a:pt x="194" y="95"/>
                  </a:lnTo>
                  <a:lnTo>
                    <a:pt x="194" y="95"/>
                  </a:lnTo>
                  <a:lnTo>
                    <a:pt x="194" y="97"/>
                  </a:lnTo>
                  <a:lnTo>
                    <a:pt x="194" y="97"/>
                  </a:lnTo>
                  <a:lnTo>
                    <a:pt x="192" y="97"/>
                  </a:lnTo>
                  <a:lnTo>
                    <a:pt x="192" y="97"/>
                  </a:lnTo>
                  <a:lnTo>
                    <a:pt x="192" y="97"/>
                  </a:lnTo>
                  <a:lnTo>
                    <a:pt x="189" y="97"/>
                  </a:lnTo>
                  <a:lnTo>
                    <a:pt x="189" y="97"/>
                  </a:lnTo>
                  <a:lnTo>
                    <a:pt x="189" y="97"/>
                  </a:lnTo>
                  <a:lnTo>
                    <a:pt x="189" y="100"/>
                  </a:lnTo>
                  <a:lnTo>
                    <a:pt x="187" y="100"/>
                  </a:lnTo>
                  <a:lnTo>
                    <a:pt x="187" y="100"/>
                  </a:lnTo>
                  <a:lnTo>
                    <a:pt x="187" y="100"/>
                  </a:lnTo>
                  <a:lnTo>
                    <a:pt x="184" y="100"/>
                  </a:lnTo>
                  <a:lnTo>
                    <a:pt x="184" y="100"/>
                  </a:lnTo>
                  <a:lnTo>
                    <a:pt x="184" y="100"/>
                  </a:lnTo>
                  <a:lnTo>
                    <a:pt x="182" y="100"/>
                  </a:lnTo>
                  <a:lnTo>
                    <a:pt x="182" y="100"/>
                  </a:lnTo>
                  <a:lnTo>
                    <a:pt x="182" y="100"/>
                  </a:lnTo>
                  <a:lnTo>
                    <a:pt x="180" y="100"/>
                  </a:lnTo>
                  <a:lnTo>
                    <a:pt x="180" y="102"/>
                  </a:lnTo>
                  <a:lnTo>
                    <a:pt x="180" y="102"/>
                  </a:lnTo>
                  <a:lnTo>
                    <a:pt x="180" y="102"/>
                  </a:lnTo>
                  <a:lnTo>
                    <a:pt x="177" y="102"/>
                  </a:lnTo>
                  <a:lnTo>
                    <a:pt x="177" y="102"/>
                  </a:lnTo>
                  <a:lnTo>
                    <a:pt x="175" y="102"/>
                  </a:lnTo>
                  <a:lnTo>
                    <a:pt x="175" y="102"/>
                  </a:lnTo>
                  <a:lnTo>
                    <a:pt x="175" y="102"/>
                  </a:lnTo>
                  <a:lnTo>
                    <a:pt x="175" y="102"/>
                  </a:lnTo>
                  <a:lnTo>
                    <a:pt x="173" y="102"/>
                  </a:lnTo>
                  <a:lnTo>
                    <a:pt x="173" y="102"/>
                  </a:lnTo>
                  <a:lnTo>
                    <a:pt x="173" y="102"/>
                  </a:lnTo>
                  <a:lnTo>
                    <a:pt x="170" y="102"/>
                  </a:lnTo>
                  <a:lnTo>
                    <a:pt x="170" y="104"/>
                  </a:lnTo>
                  <a:lnTo>
                    <a:pt x="170" y="104"/>
                  </a:lnTo>
                  <a:lnTo>
                    <a:pt x="170" y="104"/>
                  </a:lnTo>
                  <a:lnTo>
                    <a:pt x="170" y="104"/>
                  </a:lnTo>
                  <a:lnTo>
                    <a:pt x="168" y="104"/>
                  </a:lnTo>
                  <a:lnTo>
                    <a:pt x="168" y="107"/>
                  </a:lnTo>
                  <a:lnTo>
                    <a:pt x="168" y="107"/>
                  </a:lnTo>
                  <a:lnTo>
                    <a:pt x="168" y="107"/>
                  </a:lnTo>
                  <a:lnTo>
                    <a:pt x="166" y="107"/>
                  </a:lnTo>
                  <a:lnTo>
                    <a:pt x="166" y="107"/>
                  </a:lnTo>
                  <a:lnTo>
                    <a:pt x="166" y="107"/>
                  </a:lnTo>
                  <a:lnTo>
                    <a:pt x="163" y="107"/>
                  </a:lnTo>
                  <a:lnTo>
                    <a:pt x="163" y="107"/>
                  </a:lnTo>
                  <a:lnTo>
                    <a:pt x="163" y="107"/>
                  </a:lnTo>
                  <a:lnTo>
                    <a:pt x="163" y="107"/>
                  </a:lnTo>
                  <a:lnTo>
                    <a:pt x="161" y="107"/>
                  </a:lnTo>
                  <a:lnTo>
                    <a:pt x="161" y="107"/>
                  </a:lnTo>
                  <a:lnTo>
                    <a:pt x="161" y="107"/>
                  </a:lnTo>
                  <a:lnTo>
                    <a:pt x="161" y="107"/>
                  </a:lnTo>
                  <a:lnTo>
                    <a:pt x="161" y="109"/>
                  </a:lnTo>
                  <a:lnTo>
                    <a:pt x="158" y="109"/>
                  </a:lnTo>
                  <a:lnTo>
                    <a:pt x="158" y="109"/>
                  </a:lnTo>
                  <a:lnTo>
                    <a:pt x="156" y="109"/>
                  </a:lnTo>
                  <a:lnTo>
                    <a:pt x="156" y="109"/>
                  </a:lnTo>
                  <a:lnTo>
                    <a:pt x="156" y="109"/>
                  </a:lnTo>
                  <a:lnTo>
                    <a:pt x="156" y="109"/>
                  </a:lnTo>
                  <a:lnTo>
                    <a:pt x="154" y="109"/>
                  </a:lnTo>
                  <a:lnTo>
                    <a:pt x="154" y="109"/>
                  </a:lnTo>
                  <a:lnTo>
                    <a:pt x="154" y="111"/>
                  </a:lnTo>
                  <a:lnTo>
                    <a:pt x="154" y="111"/>
                  </a:lnTo>
                  <a:lnTo>
                    <a:pt x="151" y="111"/>
                  </a:lnTo>
                  <a:lnTo>
                    <a:pt x="151" y="111"/>
                  </a:lnTo>
                  <a:lnTo>
                    <a:pt x="151" y="111"/>
                  </a:lnTo>
                  <a:lnTo>
                    <a:pt x="149" y="111"/>
                  </a:lnTo>
                  <a:lnTo>
                    <a:pt x="149" y="111"/>
                  </a:lnTo>
                  <a:lnTo>
                    <a:pt x="149" y="111"/>
                  </a:lnTo>
                  <a:lnTo>
                    <a:pt x="149" y="111"/>
                  </a:lnTo>
                  <a:lnTo>
                    <a:pt x="149" y="114"/>
                  </a:lnTo>
                  <a:lnTo>
                    <a:pt x="147" y="114"/>
                  </a:lnTo>
                  <a:lnTo>
                    <a:pt x="147" y="114"/>
                  </a:lnTo>
                  <a:lnTo>
                    <a:pt x="147" y="114"/>
                  </a:lnTo>
                  <a:lnTo>
                    <a:pt x="147" y="114"/>
                  </a:lnTo>
                  <a:lnTo>
                    <a:pt x="144" y="114"/>
                  </a:lnTo>
                  <a:lnTo>
                    <a:pt x="144" y="114"/>
                  </a:lnTo>
                  <a:lnTo>
                    <a:pt x="144" y="116"/>
                  </a:lnTo>
                  <a:lnTo>
                    <a:pt x="142" y="116"/>
                  </a:lnTo>
                  <a:lnTo>
                    <a:pt x="142" y="116"/>
                  </a:lnTo>
                  <a:lnTo>
                    <a:pt x="142" y="119"/>
                  </a:lnTo>
                  <a:lnTo>
                    <a:pt x="142" y="119"/>
                  </a:lnTo>
                  <a:lnTo>
                    <a:pt x="142" y="121"/>
                  </a:lnTo>
                  <a:lnTo>
                    <a:pt x="142" y="121"/>
                  </a:lnTo>
                  <a:lnTo>
                    <a:pt x="142" y="121"/>
                  </a:lnTo>
                  <a:lnTo>
                    <a:pt x="142" y="121"/>
                  </a:lnTo>
                  <a:lnTo>
                    <a:pt x="142" y="121"/>
                  </a:lnTo>
                  <a:lnTo>
                    <a:pt x="140" y="121"/>
                  </a:lnTo>
                  <a:lnTo>
                    <a:pt x="140" y="121"/>
                  </a:lnTo>
                  <a:lnTo>
                    <a:pt x="140" y="123"/>
                  </a:lnTo>
                  <a:lnTo>
                    <a:pt x="140" y="123"/>
                  </a:lnTo>
                  <a:lnTo>
                    <a:pt x="140" y="123"/>
                  </a:lnTo>
                  <a:lnTo>
                    <a:pt x="137" y="123"/>
                  </a:lnTo>
                  <a:lnTo>
                    <a:pt x="137" y="126"/>
                  </a:lnTo>
                  <a:lnTo>
                    <a:pt x="137" y="126"/>
                  </a:lnTo>
                  <a:lnTo>
                    <a:pt x="137" y="126"/>
                  </a:lnTo>
                  <a:lnTo>
                    <a:pt x="135" y="126"/>
                  </a:lnTo>
                  <a:lnTo>
                    <a:pt x="135" y="128"/>
                  </a:lnTo>
                  <a:lnTo>
                    <a:pt x="135" y="128"/>
                  </a:lnTo>
                  <a:lnTo>
                    <a:pt x="135" y="128"/>
                  </a:lnTo>
                  <a:lnTo>
                    <a:pt x="132" y="128"/>
                  </a:lnTo>
                  <a:lnTo>
                    <a:pt x="132" y="128"/>
                  </a:lnTo>
                  <a:lnTo>
                    <a:pt x="130" y="128"/>
                  </a:lnTo>
                  <a:lnTo>
                    <a:pt x="130" y="128"/>
                  </a:lnTo>
                  <a:lnTo>
                    <a:pt x="130" y="128"/>
                  </a:lnTo>
                  <a:lnTo>
                    <a:pt x="130" y="128"/>
                  </a:lnTo>
                  <a:lnTo>
                    <a:pt x="130" y="128"/>
                  </a:lnTo>
                  <a:lnTo>
                    <a:pt x="128" y="128"/>
                  </a:lnTo>
                  <a:lnTo>
                    <a:pt x="128" y="128"/>
                  </a:lnTo>
                  <a:lnTo>
                    <a:pt x="128" y="128"/>
                  </a:lnTo>
                  <a:lnTo>
                    <a:pt x="128" y="128"/>
                  </a:lnTo>
                  <a:lnTo>
                    <a:pt x="125" y="128"/>
                  </a:lnTo>
                  <a:lnTo>
                    <a:pt x="125" y="128"/>
                  </a:lnTo>
                  <a:lnTo>
                    <a:pt x="123" y="128"/>
                  </a:lnTo>
                  <a:lnTo>
                    <a:pt x="123" y="128"/>
                  </a:lnTo>
                  <a:lnTo>
                    <a:pt x="123" y="128"/>
                  </a:lnTo>
                  <a:lnTo>
                    <a:pt x="123" y="128"/>
                  </a:lnTo>
                  <a:lnTo>
                    <a:pt x="121" y="128"/>
                  </a:lnTo>
                  <a:lnTo>
                    <a:pt x="121" y="126"/>
                  </a:lnTo>
                  <a:lnTo>
                    <a:pt x="121" y="126"/>
                  </a:lnTo>
                  <a:lnTo>
                    <a:pt x="121" y="128"/>
                  </a:lnTo>
                  <a:lnTo>
                    <a:pt x="121" y="128"/>
                  </a:lnTo>
                  <a:lnTo>
                    <a:pt x="118" y="128"/>
                  </a:lnTo>
                  <a:lnTo>
                    <a:pt x="118" y="128"/>
                  </a:lnTo>
                  <a:lnTo>
                    <a:pt x="118" y="128"/>
                  </a:lnTo>
                  <a:lnTo>
                    <a:pt x="118" y="130"/>
                  </a:lnTo>
                  <a:lnTo>
                    <a:pt x="116" y="130"/>
                  </a:lnTo>
                  <a:lnTo>
                    <a:pt x="116" y="130"/>
                  </a:lnTo>
                  <a:lnTo>
                    <a:pt x="116" y="130"/>
                  </a:lnTo>
                  <a:lnTo>
                    <a:pt x="116" y="130"/>
                  </a:lnTo>
                  <a:lnTo>
                    <a:pt x="113" y="130"/>
                  </a:lnTo>
                  <a:lnTo>
                    <a:pt x="113" y="130"/>
                  </a:lnTo>
                  <a:lnTo>
                    <a:pt x="113" y="130"/>
                  </a:lnTo>
                  <a:lnTo>
                    <a:pt x="113" y="130"/>
                  </a:lnTo>
                  <a:lnTo>
                    <a:pt x="113" y="133"/>
                  </a:lnTo>
                  <a:lnTo>
                    <a:pt x="111" y="133"/>
                  </a:lnTo>
                  <a:lnTo>
                    <a:pt x="111" y="133"/>
                  </a:lnTo>
                  <a:lnTo>
                    <a:pt x="111" y="133"/>
                  </a:lnTo>
                  <a:lnTo>
                    <a:pt x="111" y="135"/>
                  </a:lnTo>
                  <a:lnTo>
                    <a:pt x="109" y="135"/>
                  </a:lnTo>
                  <a:lnTo>
                    <a:pt x="109" y="135"/>
                  </a:lnTo>
                  <a:lnTo>
                    <a:pt x="109" y="135"/>
                  </a:lnTo>
                  <a:lnTo>
                    <a:pt x="109" y="138"/>
                  </a:lnTo>
                  <a:lnTo>
                    <a:pt x="109" y="138"/>
                  </a:lnTo>
                  <a:lnTo>
                    <a:pt x="106" y="138"/>
                  </a:lnTo>
                  <a:lnTo>
                    <a:pt x="106" y="138"/>
                  </a:lnTo>
                  <a:lnTo>
                    <a:pt x="106" y="138"/>
                  </a:lnTo>
                  <a:lnTo>
                    <a:pt x="106" y="138"/>
                  </a:lnTo>
                  <a:lnTo>
                    <a:pt x="104" y="138"/>
                  </a:lnTo>
                  <a:lnTo>
                    <a:pt x="104" y="138"/>
                  </a:lnTo>
                  <a:lnTo>
                    <a:pt x="102" y="138"/>
                  </a:lnTo>
                  <a:lnTo>
                    <a:pt x="102" y="140"/>
                  </a:lnTo>
                  <a:lnTo>
                    <a:pt x="102" y="140"/>
                  </a:lnTo>
                  <a:lnTo>
                    <a:pt x="102" y="140"/>
                  </a:lnTo>
                  <a:lnTo>
                    <a:pt x="99" y="140"/>
                  </a:lnTo>
                  <a:lnTo>
                    <a:pt x="99" y="140"/>
                  </a:lnTo>
                  <a:lnTo>
                    <a:pt x="97" y="140"/>
                  </a:lnTo>
                  <a:lnTo>
                    <a:pt x="97" y="140"/>
                  </a:lnTo>
                  <a:lnTo>
                    <a:pt x="97" y="140"/>
                  </a:lnTo>
                  <a:lnTo>
                    <a:pt x="97" y="140"/>
                  </a:lnTo>
                  <a:lnTo>
                    <a:pt x="97" y="140"/>
                  </a:lnTo>
                  <a:lnTo>
                    <a:pt x="95" y="140"/>
                  </a:lnTo>
                  <a:lnTo>
                    <a:pt x="95" y="140"/>
                  </a:lnTo>
                  <a:lnTo>
                    <a:pt x="95" y="142"/>
                  </a:lnTo>
                  <a:lnTo>
                    <a:pt x="95" y="142"/>
                  </a:lnTo>
                  <a:lnTo>
                    <a:pt x="92" y="142"/>
                  </a:lnTo>
                  <a:lnTo>
                    <a:pt x="92" y="142"/>
                  </a:lnTo>
                  <a:lnTo>
                    <a:pt x="90" y="142"/>
                  </a:lnTo>
                  <a:lnTo>
                    <a:pt x="90" y="142"/>
                  </a:lnTo>
                  <a:lnTo>
                    <a:pt x="90" y="142"/>
                  </a:lnTo>
                  <a:lnTo>
                    <a:pt x="90" y="142"/>
                  </a:lnTo>
                  <a:lnTo>
                    <a:pt x="87" y="142"/>
                  </a:lnTo>
                  <a:lnTo>
                    <a:pt x="87" y="142"/>
                  </a:lnTo>
                  <a:lnTo>
                    <a:pt x="87" y="142"/>
                  </a:lnTo>
                  <a:lnTo>
                    <a:pt x="85" y="142"/>
                  </a:lnTo>
                  <a:lnTo>
                    <a:pt x="85" y="142"/>
                  </a:lnTo>
                  <a:lnTo>
                    <a:pt x="83" y="142"/>
                  </a:lnTo>
                  <a:lnTo>
                    <a:pt x="83" y="142"/>
                  </a:lnTo>
                  <a:lnTo>
                    <a:pt x="83" y="142"/>
                  </a:lnTo>
                  <a:lnTo>
                    <a:pt x="83" y="142"/>
                  </a:lnTo>
                  <a:lnTo>
                    <a:pt x="83" y="142"/>
                  </a:lnTo>
                  <a:lnTo>
                    <a:pt x="80" y="142"/>
                  </a:lnTo>
                  <a:lnTo>
                    <a:pt x="80" y="142"/>
                  </a:lnTo>
                  <a:lnTo>
                    <a:pt x="80" y="142"/>
                  </a:lnTo>
                  <a:lnTo>
                    <a:pt x="78" y="142"/>
                  </a:lnTo>
                  <a:lnTo>
                    <a:pt x="78" y="142"/>
                  </a:lnTo>
                  <a:lnTo>
                    <a:pt x="76" y="142"/>
                  </a:lnTo>
                  <a:lnTo>
                    <a:pt x="76" y="142"/>
                  </a:lnTo>
                  <a:lnTo>
                    <a:pt x="76" y="142"/>
                  </a:lnTo>
                  <a:lnTo>
                    <a:pt x="73" y="142"/>
                  </a:lnTo>
                  <a:lnTo>
                    <a:pt x="73" y="145"/>
                  </a:lnTo>
                  <a:lnTo>
                    <a:pt x="73" y="145"/>
                  </a:lnTo>
                  <a:lnTo>
                    <a:pt x="73" y="145"/>
                  </a:lnTo>
                  <a:lnTo>
                    <a:pt x="71" y="145"/>
                  </a:lnTo>
                  <a:lnTo>
                    <a:pt x="71" y="145"/>
                  </a:lnTo>
                  <a:lnTo>
                    <a:pt x="71" y="145"/>
                  </a:lnTo>
                  <a:lnTo>
                    <a:pt x="68" y="145"/>
                  </a:lnTo>
                  <a:lnTo>
                    <a:pt x="68" y="147"/>
                  </a:lnTo>
                  <a:lnTo>
                    <a:pt x="68" y="147"/>
                  </a:lnTo>
                  <a:lnTo>
                    <a:pt x="68" y="147"/>
                  </a:lnTo>
                  <a:lnTo>
                    <a:pt x="68" y="147"/>
                  </a:lnTo>
                  <a:lnTo>
                    <a:pt x="68" y="149"/>
                  </a:lnTo>
                  <a:lnTo>
                    <a:pt x="66" y="149"/>
                  </a:lnTo>
                  <a:lnTo>
                    <a:pt x="66" y="149"/>
                  </a:lnTo>
                  <a:lnTo>
                    <a:pt x="66" y="149"/>
                  </a:lnTo>
                  <a:lnTo>
                    <a:pt x="66" y="149"/>
                  </a:lnTo>
                  <a:lnTo>
                    <a:pt x="64" y="149"/>
                  </a:lnTo>
                  <a:lnTo>
                    <a:pt x="64" y="152"/>
                  </a:lnTo>
                  <a:lnTo>
                    <a:pt x="64" y="152"/>
                  </a:lnTo>
                  <a:lnTo>
                    <a:pt x="64" y="152"/>
                  </a:lnTo>
                  <a:lnTo>
                    <a:pt x="64" y="152"/>
                  </a:lnTo>
                  <a:lnTo>
                    <a:pt x="61" y="152"/>
                  </a:lnTo>
                  <a:lnTo>
                    <a:pt x="61" y="152"/>
                  </a:lnTo>
                  <a:lnTo>
                    <a:pt x="61" y="152"/>
                  </a:lnTo>
                  <a:lnTo>
                    <a:pt x="61" y="154"/>
                  </a:lnTo>
                  <a:lnTo>
                    <a:pt x="59" y="154"/>
                  </a:lnTo>
                  <a:lnTo>
                    <a:pt x="59" y="154"/>
                  </a:lnTo>
                  <a:lnTo>
                    <a:pt x="59" y="154"/>
                  </a:lnTo>
                  <a:lnTo>
                    <a:pt x="59" y="156"/>
                  </a:lnTo>
                  <a:lnTo>
                    <a:pt x="57" y="156"/>
                  </a:lnTo>
                  <a:lnTo>
                    <a:pt x="57" y="156"/>
                  </a:lnTo>
                  <a:lnTo>
                    <a:pt x="57" y="159"/>
                  </a:lnTo>
                  <a:lnTo>
                    <a:pt x="57" y="159"/>
                  </a:lnTo>
                  <a:lnTo>
                    <a:pt x="57" y="159"/>
                  </a:lnTo>
                  <a:lnTo>
                    <a:pt x="57" y="159"/>
                  </a:lnTo>
                  <a:lnTo>
                    <a:pt x="54" y="159"/>
                  </a:lnTo>
                  <a:lnTo>
                    <a:pt x="54" y="161"/>
                  </a:lnTo>
                  <a:lnTo>
                    <a:pt x="54" y="161"/>
                  </a:lnTo>
                  <a:lnTo>
                    <a:pt x="54" y="161"/>
                  </a:lnTo>
                  <a:lnTo>
                    <a:pt x="52" y="161"/>
                  </a:lnTo>
                  <a:lnTo>
                    <a:pt x="52" y="161"/>
                  </a:lnTo>
                  <a:lnTo>
                    <a:pt x="52" y="159"/>
                  </a:lnTo>
                  <a:lnTo>
                    <a:pt x="50" y="159"/>
                  </a:lnTo>
                  <a:lnTo>
                    <a:pt x="50" y="161"/>
                  </a:lnTo>
                  <a:lnTo>
                    <a:pt x="50" y="161"/>
                  </a:lnTo>
                  <a:lnTo>
                    <a:pt x="50" y="161"/>
                  </a:lnTo>
                  <a:lnTo>
                    <a:pt x="50" y="159"/>
                  </a:lnTo>
                  <a:lnTo>
                    <a:pt x="50" y="159"/>
                  </a:lnTo>
                  <a:lnTo>
                    <a:pt x="47" y="159"/>
                  </a:lnTo>
                  <a:lnTo>
                    <a:pt x="47" y="159"/>
                  </a:lnTo>
                  <a:lnTo>
                    <a:pt x="47" y="159"/>
                  </a:lnTo>
                  <a:lnTo>
                    <a:pt x="47" y="159"/>
                  </a:lnTo>
                  <a:lnTo>
                    <a:pt x="45" y="159"/>
                  </a:lnTo>
                  <a:lnTo>
                    <a:pt x="45" y="161"/>
                  </a:lnTo>
                  <a:lnTo>
                    <a:pt x="45" y="161"/>
                  </a:lnTo>
                  <a:lnTo>
                    <a:pt x="45" y="161"/>
                  </a:lnTo>
                  <a:lnTo>
                    <a:pt x="42" y="161"/>
                  </a:lnTo>
                  <a:lnTo>
                    <a:pt x="42" y="161"/>
                  </a:lnTo>
                  <a:lnTo>
                    <a:pt x="42" y="161"/>
                  </a:lnTo>
                  <a:lnTo>
                    <a:pt x="42" y="161"/>
                  </a:lnTo>
                  <a:lnTo>
                    <a:pt x="40" y="161"/>
                  </a:lnTo>
                  <a:lnTo>
                    <a:pt x="40" y="164"/>
                  </a:lnTo>
                  <a:lnTo>
                    <a:pt x="40" y="164"/>
                  </a:lnTo>
                  <a:lnTo>
                    <a:pt x="40" y="161"/>
                  </a:lnTo>
                  <a:lnTo>
                    <a:pt x="40" y="161"/>
                  </a:lnTo>
                  <a:lnTo>
                    <a:pt x="40" y="164"/>
                  </a:lnTo>
                  <a:lnTo>
                    <a:pt x="38" y="164"/>
                  </a:lnTo>
                  <a:lnTo>
                    <a:pt x="38" y="164"/>
                  </a:lnTo>
                  <a:lnTo>
                    <a:pt x="35" y="164"/>
                  </a:lnTo>
                  <a:lnTo>
                    <a:pt x="35" y="164"/>
                  </a:lnTo>
                  <a:lnTo>
                    <a:pt x="35" y="164"/>
                  </a:lnTo>
                  <a:lnTo>
                    <a:pt x="33" y="164"/>
                  </a:lnTo>
                  <a:lnTo>
                    <a:pt x="33" y="164"/>
                  </a:lnTo>
                  <a:lnTo>
                    <a:pt x="33" y="161"/>
                  </a:lnTo>
                  <a:lnTo>
                    <a:pt x="33" y="161"/>
                  </a:lnTo>
                  <a:lnTo>
                    <a:pt x="31" y="161"/>
                  </a:lnTo>
                  <a:lnTo>
                    <a:pt x="31" y="161"/>
                  </a:lnTo>
                  <a:lnTo>
                    <a:pt x="31" y="161"/>
                  </a:lnTo>
                  <a:lnTo>
                    <a:pt x="28" y="161"/>
                  </a:lnTo>
                  <a:lnTo>
                    <a:pt x="28" y="161"/>
                  </a:lnTo>
                  <a:lnTo>
                    <a:pt x="28" y="161"/>
                  </a:lnTo>
                  <a:lnTo>
                    <a:pt x="28" y="161"/>
                  </a:lnTo>
                  <a:lnTo>
                    <a:pt x="26" y="161"/>
                  </a:lnTo>
                  <a:lnTo>
                    <a:pt x="26" y="161"/>
                  </a:lnTo>
                  <a:lnTo>
                    <a:pt x="26" y="161"/>
                  </a:lnTo>
                  <a:lnTo>
                    <a:pt x="24" y="161"/>
                  </a:lnTo>
                  <a:lnTo>
                    <a:pt x="24" y="161"/>
                  </a:lnTo>
                  <a:lnTo>
                    <a:pt x="24" y="161"/>
                  </a:lnTo>
                  <a:lnTo>
                    <a:pt x="24" y="161"/>
                  </a:lnTo>
                  <a:lnTo>
                    <a:pt x="21" y="161"/>
                  </a:lnTo>
                  <a:lnTo>
                    <a:pt x="21" y="161"/>
                  </a:lnTo>
                  <a:lnTo>
                    <a:pt x="21" y="161"/>
                  </a:lnTo>
                  <a:lnTo>
                    <a:pt x="21" y="161"/>
                  </a:lnTo>
                  <a:lnTo>
                    <a:pt x="21" y="161"/>
                  </a:lnTo>
                  <a:lnTo>
                    <a:pt x="24" y="161"/>
                  </a:lnTo>
                  <a:lnTo>
                    <a:pt x="24" y="159"/>
                  </a:lnTo>
                  <a:lnTo>
                    <a:pt x="24" y="159"/>
                  </a:lnTo>
                  <a:lnTo>
                    <a:pt x="24" y="156"/>
                  </a:lnTo>
                  <a:lnTo>
                    <a:pt x="21" y="156"/>
                  </a:lnTo>
                  <a:lnTo>
                    <a:pt x="21" y="156"/>
                  </a:lnTo>
                  <a:lnTo>
                    <a:pt x="21" y="154"/>
                  </a:lnTo>
                  <a:lnTo>
                    <a:pt x="24" y="154"/>
                  </a:lnTo>
                  <a:lnTo>
                    <a:pt x="24" y="154"/>
                  </a:lnTo>
                  <a:lnTo>
                    <a:pt x="24" y="154"/>
                  </a:lnTo>
                  <a:lnTo>
                    <a:pt x="24" y="154"/>
                  </a:lnTo>
                  <a:lnTo>
                    <a:pt x="21" y="154"/>
                  </a:lnTo>
                  <a:lnTo>
                    <a:pt x="21" y="154"/>
                  </a:lnTo>
                  <a:lnTo>
                    <a:pt x="21" y="152"/>
                  </a:lnTo>
                  <a:lnTo>
                    <a:pt x="21" y="152"/>
                  </a:lnTo>
                  <a:lnTo>
                    <a:pt x="21" y="152"/>
                  </a:lnTo>
                  <a:lnTo>
                    <a:pt x="21" y="149"/>
                  </a:lnTo>
                  <a:lnTo>
                    <a:pt x="19" y="149"/>
                  </a:lnTo>
                  <a:lnTo>
                    <a:pt x="19" y="149"/>
                  </a:lnTo>
                  <a:lnTo>
                    <a:pt x="19" y="149"/>
                  </a:lnTo>
                  <a:lnTo>
                    <a:pt x="19" y="149"/>
                  </a:lnTo>
                  <a:lnTo>
                    <a:pt x="19" y="147"/>
                  </a:lnTo>
                  <a:lnTo>
                    <a:pt x="16" y="147"/>
                  </a:lnTo>
                  <a:lnTo>
                    <a:pt x="16" y="147"/>
                  </a:lnTo>
                  <a:lnTo>
                    <a:pt x="16" y="145"/>
                  </a:lnTo>
                  <a:lnTo>
                    <a:pt x="16" y="145"/>
                  </a:lnTo>
                  <a:lnTo>
                    <a:pt x="16" y="142"/>
                  </a:lnTo>
                  <a:lnTo>
                    <a:pt x="19" y="142"/>
                  </a:lnTo>
                  <a:lnTo>
                    <a:pt x="19" y="142"/>
                  </a:lnTo>
                  <a:lnTo>
                    <a:pt x="19" y="140"/>
                  </a:lnTo>
                  <a:lnTo>
                    <a:pt x="19" y="140"/>
                  </a:lnTo>
                  <a:lnTo>
                    <a:pt x="19" y="140"/>
                  </a:lnTo>
                  <a:lnTo>
                    <a:pt x="19" y="138"/>
                  </a:lnTo>
                  <a:lnTo>
                    <a:pt x="19" y="138"/>
                  </a:lnTo>
                  <a:lnTo>
                    <a:pt x="19" y="135"/>
                  </a:lnTo>
                  <a:lnTo>
                    <a:pt x="19" y="135"/>
                  </a:lnTo>
                  <a:lnTo>
                    <a:pt x="19" y="133"/>
                  </a:lnTo>
                  <a:lnTo>
                    <a:pt x="16" y="133"/>
                  </a:lnTo>
                  <a:lnTo>
                    <a:pt x="16" y="133"/>
                  </a:lnTo>
                  <a:lnTo>
                    <a:pt x="16" y="130"/>
                  </a:lnTo>
                  <a:lnTo>
                    <a:pt x="16" y="130"/>
                  </a:lnTo>
                  <a:lnTo>
                    <a:pt x="16" y="130"/>
                  </a:lnTo>
                  <a:lnTo>
                    <a:pt x="16" y="130"/>
                  </a:lnTo>
                  <a:lnTo>
                    <a:pt x="16" y="130"/>
                  </a:lnTo>
                  <a:lnTo>
                    <a:pt x="16" y="128"/>
                  </a:lnTo>
                  <a:lnTo>
                    <a:pt x="16" y="128"/>
                  </a:lnTo>
                  <a:lnTo>
                    <a:pt x="14" y="128"/>
                  </a:lnTo>
                  <a:lnTo>
                    <a:pt x="14" y="126"/>
                  </a:lnTo>
                  <a:lnTo>
                    <a:pt x="14" y="126"/>
                  </a:lnTo>
                  <a:lnTo>
                    <a:pt x="14" y="123"/>
                  </a:lnTo>
                  <a:lnTo>
                    <a:pt x="14" y="123"/>
                  </a:lnTo>
                  <a:lnTo>
                    <a:pt x="14" y="123"/>
                  </a:lnTo>
                  <a:lnTo>
                    <a:pt x="14" y="121"/>
                  </a:lnTo>
                  <a:lnTo>
                    <a:pt x="14" y="121"/>
                  </a:lnTo>
                  <a:lnTo>
                    <a:pt x="14" y="121"/>
                  </a:lnTo>
                  <a:lnTo>
                    <a:pt x="14" y="121"/>
                  </a:lnTo>
                  <a:lnTo>
                    <a:pt x="14" y="119"/>
                  </a:lnTo>
                  <a:lnTo>
                    <a:pt x="14" y="119"/>
                  </a:lnTo>
                  <a:lnTo>
                    <a:pt x="12" y="119"/>
                  </a:lnTo>
                  <a:lnTo>
                    <a:pt x="12" y="116"/>
                  </a:lnTo>
                  <a:lnTo>
                    <a:pt x="12" y="116"/>
                  </a:lnTo>
                  <a:lnTo>
                    <a:pt x="12" y="114"/>
                  </a:lnTo>
                  <a:lnTo>
                    <a:pt x="12" y="114"/>
                  </a:lnTo>
                  <a:lnTo>
                    <a:pt x="12" y="114"/>
                  </a:lnTo>
                  <a:lnTo>
                    <a:pt x="12" y="111"/>
                  </a:lnTo>
                  <a:lnTo>
                    <a:pt x="9" y="111"/>
                  </a:lnTo>
                  <a:lnTo>
                    <a:pt x="9" y="111"/>
                  </a:lnTo>
                  <a:lnTo>
                    <a:pt x="12" y="111"/>
                  </a:lnTo>
                  <a:lnTo>
                    <a:pt x="12" y="111"/>
                  </a:lnTo>
                  <a:lnTo>
                    <a:pt x="12" y="109"/>
                  </a:lnTo>
                  <a:lnTo>
                    <a:pt x="12" y="109"/>
                  </a:lnTo>
                  <a:lnTo>
                    <a:pt x="12" y="107"/>
                  </a:lnTo>
                  <a:lnTo>
                    <a:pt x="9" y="107"/>
                  </a:lnTo>
                  <a:lnTo>
                    <a:pt x="9" y="107"/>
                  </a:lnTo>
                  <a:lnTo>
                    <a:pt x="9" y="107"/>
                  </a:lnTo>
                  <a:lnTo>
                    <a:pt x="9" y="104"/>
                  </a:lnTo>
                  <a:lnTo>
                    <a:pt x="9" y="104"/>
                  </a:lnTo>
                  <a:lnTo>
                    <a:pt x="9" y="104"/>
                  </a:lnTo>
                  <a:lnTo>
                    <a:pt x="9" y="102"/>
                  </a:lnTo>
                  <a:lnTo>
                    <a:pt x="9" y="102"/>
                  </a:lnTo>
                  <a:lnTo>
                    <a:pt x="9" y="102"/>
                  </a:lnTo>
                  <a:lnTo>
                    <a:pt x="9" y="102"/>
                  </a:lnTo>
                  <a:lnTo>
                    <a:pt x="9" y="100"/>
                  </a:lnTo>
                  <a:lnTo>
                    <a:pt x="9" y="100"/>
                  </a:lnTo>
                  <a:lnTo>
                    <a:pt x="9" y="100"/>
                  </a:lnTo>
                  <a:lnTo>
                    <a:pt x="9" y="97"/>
                  </a:lnTo>
                  <a:lnTo>
                    <a:pt x="7" y="97"/>
                  </a:lnTo>
                  <a:lnTo>
                    <a:pt x="7" y="97"/>
                  </a:lnTo>
                  <a:lnTo>
                    <a:pt x="7" y="97"/>
                  </a:lnTo>
                  <a:lnTo>
                    <a:pt x="7" y="97"/>
                  </a:lnTo>
                  <a:lnTo>
                    <a:pt x="7" y="97"/>
                  </a:lnTo>
                  <a:lnTo>
                    <a:pt x="5" y="97"/>
                  </a:lnTo>
                  <a:lnTo>
                    <a:pt x="5" y="97"/>
                  </a:lnTo>
                  <a:lnTo>
                    <a:pt x="5" y="97"/>
                  </a:lnTo>
                  <a:lnTo>
                    <a:pt x="5" y="95"/>
                  </a:lnTo>
                  <a:lnTo>
                    <a:pt x="2" y="95"/>
                  </a:lnTo>
                  <a:lnTo>
                    <a:pt x="2" y="95"/>
                  </a:lnTo>
                  <a:lnTo>
                    <a:pt x="2" y="95"/>
                  </a:lnTo>
                  <a:lnTo>
                    <a:pt x="2" y="93"/>
                  </a:lnTo>
                  <a:lnTo>
                    <a:pt x="2" y="93"/>
                  </a:lnTo>
                  <a:lnTo>
                    <a:pt x="2" y="93"/>
                  </a:lnTo>
                  <a:lnTo>
                    <a:pt x="2" y="90"/>
                  </a:lnTo>
                  <a:lnTo>
                    <a:pt x="2" y="90"/>
                  </a:lnTo>
                  <a:lnTo>
                    <a:pt x="2" y="90"/>
                  </a:lnTo>
                  <a:lnTo>
                    <a:pt x="2" y="90"/>
                  </a:lnTo>
                  <a:lnTo>
                    <a:pt x="2" y="90"/>
                  </a:lnTo>
                  <a:lnTo>
                    <a:pt x="2" y="88"/>
                  </a:lnTo>
                  <a:lnTo>
                    <a:pt x="2" y="88"/>
                  </a:lnTo>
                  <a:lnTo>
                    <a:pt x="2" y="88"/>
                  </a:lnTo>
                  <a:lnTo>
                    <a:pt x="2" y="88"/>
                  </a:lnTo>
                  <a:lnTo>
                    <a:pt x="5" y="88"/>
                  </a:lnTo>
                  <a:lnTo>
                    <a:pt x="5" y="85"/>
                  </a:lnTo>
                  <a:lnTo>
                    <a:pt x="2" y="85"/>
                  </a:lnTo>
                  <a:lnTo>
                    <a:pt x="2" y="85"/>
                  </a:lnTo>
                  <a:lnTo>
                    <a:pt x="2" y="85"/>
                  </a:lnTo>
                  <a:lnTo>
                    <a:pt x="2" y="85"/>
                  </a:lnTo>
                  <a:lnTo>
                    <a:pt x="0" y="85"/>
                  </a:lnTo>
                  <a:lnTo>
                    <a:pt x="0" y="85"/>
                  </a:lnTo>
                  <a:lnTo>
                    <a:pt x="0" y="83"/>
                  </a:lnTo>
                  <a:lnTo>
                    <a:pt x="0" y="83"/>
                  </a:lnTo>
                  <a:lnTo>
                    <a:pt x="0" y="83"/>
                  </a:lnTo>
                  <a:lnTo>
                    <a:pt x="2" y="83"/>
                  </a:lnTo>
                  <a:lnTo>
                    <a:pt x="2" y="83"/>
                  </a:lnTo>
                  <a:lnTo>
                    <a:pt x="2" y="83"/>
                  </a:lnTo>
                  <a:lnTo>
                    <a:pt x="2" y="83"/>
                  </a:lnTo>
                  <a:lnTo>
                    <a:pt x="5" y="8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4" name="Freeform 264"/>
            <p:cNvSpPr>
              <a:spLocks/>
            </p:cNvSpPr>
            <p:nvPr/>
          </p:nvSpPr>
          <p:spPr bwMode="auto">
            <a:xfrm>
              <a:off x="2762250" y="3606800"/>
              <a:ext cx="363538" cy="260350"/>
            </a:xfrm>
            <a:custGeom>
              <a:avLst/>
              <a:gdLst/>
              <a:ahLst/>
              <a:cxnLst>
                <a:cxn ang="0">
                  <a:pos x="9" y="76"/>
                </a:cxn>
                <a:cxn ang="0">
                  <a:pos x="12" y="64"/>
                </a:cxn>
                <a:cxn ang="0">
                  <a:pos x="19" y="55"/>
                </a:cxn>
                <a:cxn ang="0">
                  <a:pos x="19" y="43"/>
                </a:cxn>
                <a:cxn ang="0">
                  <a:pos x="24" y="38"/>
                </a:cxn>
                <a:cxn ang="0">
                  <a:pos x="33" y="43"/>
                </a:cxn>
                <a:cxn ang="0">
                  <a:pos x="42" y="43"/>
                </a:cxn>
                <a:cxn ang="0">
                  <a:pos x="54" y="47"/>
                </a:cxn>
                <a:cxn ang="0">
                  <a:pos x="61" y="55"/>
                </a:cxn>
                <a:cxn ang="0">
                  <a:pos x="73" y="59"/>
                </a:cxn>
                <a:cxn ang="0">
                  <a:pos x="80" y="66"/>
                </a:cxn>
                <a:cxn ang="0">
                  <a:pos x="85" y="78"/>
                </a:cxn>
                <a:cxn ang="0">
                  <a:pos x="87" y="81"/>
                </a:cxn>
                <a:cxn ang="0">
                  <a:pos x="95" y="71"/>
                </a:cxn>
                <a:cxn ang="0">
                  <a:pos x="102" y="64"/>
                </a:cxn>
                <a:cxn ang="0">
                  <a:pos x="109" y="55"/>
                </a:cxn>
                <a:cxn ang="0">
                  <a:pos x="116" y="45"/>
                </a:cxn>
                <a:cxn ang="0">
                  <a:pos x="123" y="38"/>
                </a:cxn>
                <a:cxn ang="0">
                  <a:pos x="130" y="29"/>
                </a:cxn>
                <a:cxn ang="0">
                  <a:pos x="137" y="19"/>
                </a:cxn>
                <a:cxn ang="0">
                  <a:pos x="149" y="17"/>
                </a:cxn>
                <a:cxn ang="0">
                  <a:pos x="161" y="12"/>
                </a:cxn>
                <a:cxn ang="0">
                  <a:pos x="170" y="10"/>
                </a:cxn>
                <a:cxn ang="0">
                  <a:pos x="182" y="7"/>
                </a:cxn>
                <a:cxn ang="0">
                  <a:pos x="194" y="2"/>
                </a:cxn>
                <a:cxn ang="0">
                  <a:pos x="206" y="0"/>
                </a:cxn>
                <a:cxn ang="0">
                  <a:pos x="203" y="12"/>
                </a:cxn>
                <a:cxn ang="0">
                  <a:pos x="211" y="21"/>
                </a:cxn>
                <a:cxn ang="0">
                  <a:pos x="215" y="33"/>
                </a:cxn>
                <a:cxn ang="0">
                  <a:pos x="222" y="43"/>
                </a:cxn>
                <a:cxn ang="0">
                  <a:pos x="225" y="55"/>
                </a:cxn>
                <a:cxn ang="0">
                  <a:pos x="227" y="62"/>
                </a:cxn>
                <a:cxn ang="0">
                  <a:pos x="215" y="66"/>
                </a:cxn>
                <a:cxn ang="0">
                  <a:pos x="211" y="76"/>
                </a:cxn>
                <a:cxn ang="0">
                  <a:pos x="208" y="88"/>
                </a:cxn>
                <a:cxn ang="0">
                  <a:pos x="199" y="93"/>
                </a:cxn>
                <a:cxn ang="0">
                  <a:pos x="189" y="97"/>
                </a:cxn>
                <a:cxn ang="0">
                  <a:pos x="177" y="102"/>
                </a:cxn>
                <a:cxn ang="0">
                  <a:pos x="168" y="107"/>
                </a:cxn>
                <a:cxn ang="0">
                  <a:pos x="156" y="109"/>
                </a:cxn>
                <a:cxn ang="0">
                  <a:pos x="147" y="114"/>
                </a:cxn>
                <a:cxn ang="0">
                  <a:pos x="140" y="121"/>
                </a:cxn>
                <a:cxn ang="0">
                  <a:pos x="130" y="128"/>
                </a:cxn>
                <a:cxn ang="0">
                  <a:pos x="121" y="128"/>
                </a:cxn>
                <a:cxn ang="0">
                  <a:pos x="111" y="133"/>
                </a:cxn>
                <a:cxn ang="0">
                  <a:pos x="102" y="140"/>
                </a:cxn>
                <a:cxn ang="0">
                  <a:pos x="90" y="142"/>
                </a:cxn>
                <a:cxn ang="0">
                  <a:pos x="78" y="142"/>
                </a:cxn>
                <a:cxn ang="0">
                  <a:pos x="68" y="147"/>
                </a:cxn>
                <a:cxn ang="0">
                  <a:pos x="59" y="154"/>
                </a:cxn>
                <a:cxn ang="0">
                  <a:pos x="50" y="159"/>
                </a:cxn>
                <a:cxn ang="0">
                  <a:pos x="42" y="161"/>
                </a:cxn>
                <a:cxn ang="0">
                  <a:pos x="33" y="161"/>
                </a:cxn>
                <a:cxn ang="0">
                  <a:pos x="21" y="161"/>
                </a:cxn>
                <a:cxn ang="0">
                  <a:pos x="21" y="154"/>
                </a:cxn>
                <a:cxn ang="0">
                  <a:pos x="19" y="142"/>
                </a:cxn>
                <a:cxn ang="0">
                  <a:pos x="16" y="128"/>
                </a:cxn>
                <a:cxn ang="0">
                  <a:pos x="12" y="116"/>
                </a:cxn>
                <a:cxn ang="0">
                  <a:pos x="9" y="104"/>
                </a:cxn>
                <a:cxn ang="0">
                  <a:pos x="5" y="97"/>
                </a:cxn>
                <a:cxn ang="0">
                  <a:pos x="2" y="88"/>
                </a:cxn>
                <a:cxn ang="0">
                  <a:pos x="2" y="83"/>
                </a:cxn>
              </a:cxnLst>
              <a:rect l="0" t="0" r="r" b="b"/>
              <a:pathLst>
                <a:path w="229" h="164">
                  <a:moveTo>
                    <a:pt x="5" y="83"/>
                  </a:moveTo>
                  <a:lnTo>
                    <a:pt x="5" y="85"/>
                  </a:lnTo>
                  <a:lnTo>
                    <a:pt x="5" y="85"/>
                  </a:lnTo>
                  <a:lnTo>
                    <a:pt x="7" y="85"/>
                  </a:lnTo>
                  <a:lnTo>
                    <a:pt x="7" y="83"/>
                  </a:lnTo>
                  <a:lnTo>
                    <a:pt x="7" y="83"/>
                  </a:lnTo>
                  <a:lnTo>
                    <a:pt x="7" y="83"/>
                  </a:lnTo>
                  <a:lnTo>
                    <a:pt x="7" y="81"/>
                  </a:lnTo>
                  <a:lnTo>
                    <a:pt x="7" y="81"/>
                  </a:lnTo>
                  <a:lnTo>
                    <a:pt x="7" y="81"/>
                  </a:lnTo>
                  <a:lnTo>
                    <a:pt x="7" y="81"/>
                  </a:lnTo>
                  <a:lnTo>
                    <a:pt x="9" y="81"/>
                  </a:lnTo>
                  <a:lnTo>
                    <a:pt x="9" y="78"/>
                  </a:lnTo>
                  <a:lnTo>
                    <a:pt x="9" y="78"/>
                  </a:lnTo>
                  <a:lnTo>
                    <a:pt x="9" y="76"/>
                  </a:lnTo>
                  <a:lnTo>
                    <a:pt x="9" y="76"/>
                  </a:lnTo>
                  <a:lnTo>
                    <a:pt x="9" y="74"/>
                  </a:lnTo>
                  <a:lnTo>
                    <a:pt x="9" y="74"/>
                  </a:lnTo>
                  <a:lnTo>
                    <a:pt x="9" y="71"/>
                  </a:lnTo>
                  <a:lnTo>
                    <a:pt x="9" y="71"/>
                  </a:lnTo>
                  <a:lnTo>
                    <a:pt x="9" y="71"/>
                  </a:lnTo>
                  <a:lnTo>
                    <a:pt x="7" y="71"/>
                  </a:lnTo>
                  <a:lnTo>
                    <a:pt x="7" y="69"/>
                  </a:lnTo>
                  <a:lnTo>
                    <a:pt x="7" y="69"/>
                  </a:lnTo>
                  <a:lnTo>
                    <a:pt x="7" y="66"/>
                  </a:lnTo>
                  <a:lnTo>
                    <a:pt x="9" y="66"/>
                  </a:lnTo>
                  <a:lnTo>
                    <a:pt x="9" y="66"/>
                  </a:lnTo>
                  <a:lnTo>
                    <a:pt x="9" y="66"/>
                  </a:lnTo>
                  <a:lnTo>
                    <a:pt x="12" y="66"/>
                  </a:lnTo>
                  <a:lnTo>
                    <a:pt x="12" y="66"/>
                  </a:lnTo>
                  <a:lnTo>
                    <a:pt x="12" y="66"/>
                  </a:lnTo>
                  <a:lnTo>
                    <a:pt x="12" y="64"/>
                  </a:lnTo>
                  <a:lnTo>
                    <a:pt x="12" y="64"/>
                  </a:lnTo>
                  <a:lnTo>
                    <a:pt x="14" y="64"/>
                  </a:lnTo>
                  <a:lnTo>
                    <a:pt x="14" y="64"/>
                  </a:lnTo>
                  <a:lnTo>
                    <a:pt x="14" y="62"/>
                  </a:lnTo>
                  <a:lnTo>
                    <a:pt x="14" y="62"/>
                  </a:lnTo>
                  <a:lnTo>
                    <a:pt x="16" y="62"/>
                  </a:lnTo>
                  <a:lnTo>
                    <a:pt x="16" y="62"/>
                  </a:lnTo>
                  <a:lnTo>
                    <a:pt x="16" y="62"/>
                  </a:lnTo>
                  <a:lnTo>
                    <a:pt x="16" y="59"/>
                  </a:lnTo>
                  <a:lnTo>
                    <a:pt x="16" y="59"/>
                  </a:lnTo>
                  <a:lnTo>
                    <a:pt x="16" y="59"/>
                  </a:lnTo>
                  <a:lnTo>
                    <a:pt x="19" y="59"/>
                  </a:lnTo>
                  <a:lnTo>
                    <a:pt x="19" y="59"/>
                  </a:lnTo>
                  <a:lnTo>
                    <a:pt x="19" y="57"/>
                  </a:lnTo>
                  <a:lnTo>
                    <a:pt x="19" y="57"/>
                  </a:lnTo>
                  <a:lnTo>
                    <a:pt x="19" y="55"/>
                  </a:lnTo>
                  <a:lnTo>
                    <a:pt x="16" y="55"/>
                  </a:lnTo>
                  <a:lnTo>
                    <a:pt x="16" y="55"/>
                  </a:lnTo>
                  <a:lnTo>
                    <a:pt x="16" y="55"/>
                  </a:lnTo>
                  <a:lnTo>
                    <a:pt x="16" y="52"/>
                  </a:lnTo>
                  <a:lnTo>
                    <a:pt x="16" y="52"/>
                  </a:lnTo>
                  <a:lnTo>
                    <a:pt x="16" y="52"/>
                  </a:lnTo>
                  <a:lnTo>
                    <a:pt x="16" y="50"/>
                  </a:lnTo>
                  <a:lnTo>
                    <a:pt x="16" y="50"/>
                  </a:lnTo>
                  <a:lnTo>
                    <a:pt x="16" y="47"/>
                  </a:lnTo>
                  <a:lnTo>
                    <a:pt x="16" y="47"/>
                  </a:lnTo>
                  <a:lnTo>
                    <a:pt x="16" y="47"/>
                  </a:lnTo>
                  <a:lnTo>
                    <a:pt x="16" y="45"/>
                  </a:lnTo>
                  <a:lnTo>
                    <a:pt x="16" y="45"/>
                  </a:lnTo>
                  <a:lnTo>
                    <a:pt x="16" y="43"/>
                  </a:lnTo>
                  <a:lnTo>
                    <a:pt x="19" y="43"/>
                  </a:lnTo>
                  <a:lnTo>
                    <a:pt x="19" y="43"/>
                  </a:lnTo>
                  <a:lnTo>
                    <a:pt x="21" y="43"/>
                  </a:lnTo>
                  <a:lnTo>
                    <a:pt x="21" y="43"/>
                  </a:lnTo>
                  <a:lnTo>
                    <a:pt x="19" y="43"/>
                  </a:lnTo>
                  <a:lnTo>
                    <a:pt x="19" y="40"/>
                  </a:lnTo>
                  <a:lnTo>
                    <a:pt x="19" y="40"/>
                  </a:lnTo>
                  <a:lnTo>
                    <a:pt x="19" y="40"/>
                  </a:lnTo>
                  <a:lnTo>
                    <a:pt x="19" y="40"/>
                  </a:lnTo>
                  <a:lnTo>
                    <a:pt x="19" y="38"/>
                  </a:lnTo>
                  <a:lnTo>
                    <a:pt x="19" y="38"/>
                  </a:lnTo>
                  <a:lnTo>
                    <a:pt x="19" y="38"/>
                  </a:lnTo>
                  <a:lnTo>
                    <a:pt x="19" y="36"/>
                  </a:lnTo>
                  <a:lnTo>
                    <a:pt x="21" y="36"/>
                  </a:lnTo>
                  <a:lnTo>
                    <a:pt x="21" y="36"/>
                  </a:lnTo>
                  <a:lnTo>
                    <a:pt x="21" y="36"/>
                  </a:lnTo>
                  <a:lnTo>
                    <a:pt x="24" y="36"/>
                  </a:lnTo>
                  <a:lnTo>
                    <a:pt x="24" y="38"/>
                  </a:lnTo>
                  <a:lnTo>
                    <a:pt x="24" y="38"/>
                  </a:lnTo>
                  <a:lnTo>
                    <a:pt x="24" y="38"/>
                  </a:lnTo>
                  <a:lnTo>
                    <a:pt x="24" y="38"/>
                  </a:lnTo>
                  <a:lnTo>
                    <a:pt x="26" y="38"/>
                  </a:lnTo>
                  <a:lnTo>
                    <a:pt x="26" y="40"/>
                  </a:lnTo>
                  <a:lnTo>
                    <a:pt x="26" y="40"/>
                  </a:lnTo>
                  <a:lnTo>
                    <a:pt x="26" y="40"/>
                  </a:lnTo>
                  <a:lnTo>
                    <a:pt x="28" y="40"/>
                  </a:lnTo>
                  <a:lnTo>
                    <a:pt x="28" y="40"/>
                  </a:lnTo>
                  <a:lnTo>
                    <a:pt x="28" y="40"/>
                  </a:lnTo>
                  <a:lnTo>
                    <a:pt x="28" y="40"/>
                  </a:lnTo>
                  <a:lnTo>
                    <a:pt x="31" y="40"/>
                  </a:lnTo>
                  <a:lnTo>
                    <a:pt x="31" y="43"/>
                  </a:lnTo>
                  <a:lnTo>
                    <a:pt x="31" y="43"/>
                  </a:lnTo>
                  <a:lnTo>
                    <a:pt x="33" y="43"/>
                  </a:lnTo>
                  <a:lnTo>
                    <a:pt x="33" y="43"/>
                  </a:lnTo>
                  <a:lnTo>
                    <a:pt x="33" y="43"/>
                  </a:lnTo>
                  <a:lnTo>
                    <a:pt x="33" y="43"/>
                  </a:lnTo>
                  <a:lnTo>
                    <a:pt x="33" y="43"/>
                  </a:lnTo>
                  <a:lnTo>
                    <a:pt x="35" y="43"/>
                  </a:lnTo>
                  <a:lnTo>
                    <a:pt x="35" y="40"/>
                  </a:lnTo>
                  <a:lnTo>
                    <a:pt x="35" y="40"/>
                  </a:lnTo>
                  <a:lnTo>
                    <a:pt x="35" y="40"/>
                  </a:lnTo>
                  <a:lnTo>
                    <a:pt x="38" y="40"/>
                  </a:lnTo>
                  <a:lnTo>
                    <a:pt x="38" y="40"/>
                  </a:lnTo>
                  <a:lnTo>
                    <a:pt x="40" y="40"/>
                  </a:lnTo>
                  <a:lnTo>
                    <a:pt x="40" y="40"/>
                  </a:lnTo>
                  <a:lnTo>
                    <a:pt x="40" y="40"/>
                  </a:lnTo>
                  <a:lnTo>
                    <a:pt x="42" y="40"/>
                  </a:lnTo>
                  <a:lnTo>
                    <a:pt x="42" y="40"/>
                  </a:lnTo>
                  <a:lnTo>
                    <a:pt x="42" y="40"/>
                  </a:lnTo>
                  <a:lnTo>
                    <a:pt x="42" y="43"/>
                  </a:lnTo>
                  <a:lnTo>
                    <a:pt x="45" y="43"/>
                  </a:lnTo>
                  <a:lnTo>
                    <a:pt x="45" y="43"/>
                  </a:lnTo>
                  <a:lnTo>
                    <a:pt x="45" y="43"/>
                  </a:lnTo>
                  <a:lnTo>
                    <a:pt x="47" y="43"/>
                  </a:lnTo>
                  <a:lnTo>
                    <a:pt x="47" y="43"/>
                  </a:lnTo>
                  <a:lnTo>
                    <a:pt x="47" y="45"/>
                  </a:lnTo>
                  <a:lnTo>
                    <a:pt x="47" y="45"/>
                  </a:lnTo>
                  <a:lnTo>
                    <a:pt x="50" y="45"/>
                  </a:lnTo>
                  <a:lnTo>
                    <a:pt x="50" y="45"/>
                  </a:lnTo>
                  <a:lnTo>
                    <a:pt x="50" y="45"/>
                  </a:lnTo>
                  <a:lnTo>
                    <a:pt x="50" y="45"/>
                  </a:lnTo>
                  <a:lnTo>
                    <a:pt x="50" y="47"/>
                  </a:lnTo>
                  <a:lnTo>
                    <a:pt x="52" y="47"/>
                  </a:lnTo>
                  <a:lnTo>
                    <a:pt x="52" y="47"/>
                  </a:lnTo>
                  <a:lnTo>
                    <a:pt x="52" y="47"/>
                  </a:lnTo>
                  <a:lnTo>
                    <a:pt x="54" y="47"/>
                  </a:lnTo>
                  <a:lnTo>
                    <a:pt x="54" y="47"/>
                  </a:lnTo>
                  <a:lnTo>
                    <a:pt x="54" y="50"/>
                  </a:lnTo>
                  <a:lnTo>
                    <a:pt x="54" y="50"/>
                  </a:lnTo>
                  <a:lnTo>
                    <a:pt x="57" y="50"/>
                  </a:lnTo>
                  <a:lnTo>
                    <a:pt x="57" y="50"/>
                  </a:lnTo>
                  <a:lnTo>
                    <a:pt x="57" y="50"/>
                  </a:lnTo>
                  <a:lnTo>
                    <a:pt x="57" y="50"/>
                  </a:lnTo>
                  <a:lnTo>
                    <a:pt x="57" y="52"/>
                  </a:lnTo>
                  <a:lnTo>
                    <a:pt x="59" y="52"/>
                  </a:lnTo>
                  <a:lnTo>
                    <a:pt x="59" y="52"/>
                  </a:lnTo>
                  <a:lnTo>
                    <a:pt x="59" y="52"/>
                  </a:lnTo>
                  <a:lnTo>
                    <a:pt x="61" y="52"/>
                  </a:lnTo>
                  <a:lnTo>
                    <a:pt x="61" y="52"/>
                  </a:lnTo>
                  <a:lnTo>
                    <a:pt x="61" y="52"/>
                  </a:lnTo>
                  <a:lnTo>
                    <a:pt x="61" y="52"/>
                  </a:lnTo>
                  <a:lnTo>
                    <a:pt x="61" y="55"/>
                  </a:lnTo>
                  <a:lnTo>
                    <a:pt x="64" y="55"/>
                  </a:lnTo>
                  <a:lnTo>
                    <a:pt x="64" y="55"/>
                  </a:lnTo>
                  <a:lnTo>
                    <a:pt x="64" y="55"/>
                  </a:lnTo>
                  <a:lnTo>
                    <a:pt x="64" y="55"/>
                  </a:lnTo>
                  <a:lnTo>
                    <a:pt x="66" y="55"/>
                  </a:lnTo>
                  <a:lnTo>
                    <a:pt x="66" y="57"/>
                  </a:lnTo>
                  <a:lnTo>
                    <a:pt x="66" y="57"/>
                  </a:lnTo>
                  <a:lnTo>
                    <a:pt x="68" y="57"/>
                  </a:lnTo>
                  <a:lnTo>
                    <a:pt x="68" y="57"/>
                  </a:lnTo>
                  <a:lnTo>
                    <a:pt x="68" y="57"/>
                  </a:lnTo>
                  <a:lnTo>
                    <a:pt x="68" y="57"/>
                  </a:lnTo>
                  <a:lnTo>
                    <a:pt x="68" y="59"/>
                  </a:lnTo>
                  <a:lnTo>
                    <a:pt x="71" y="59"/>
                  </a:lnTo>
                  <a:lnTo>
                    <a:pt x="71" y="59"/>
                  </a:lnTo>
                  <a:lnTo>
                    <a:pt x="71" y="59"/>
                  </a:lnTo>
                  <a:lnTo>
                    <a:pt x="73" y="59"/>
                  </a:lnTo>
                  <a:lnTo>
                    <a:pt x="73" y="59"/>
                  </a:lnTo>
                  <a:lnTo>
                    <a:pt x="73" y="62"/>
                  </a:lnTo>
                  <a:lnTo>
                    <a:pt x="73" y="62"/>
                  </a:lnTo>
                  <a:lnTo>
                    <a:pt x="76" y="62"/>
                  </a:lnTo>
                  <a:lnTo>
                    <a:pt x="76" y="62"/>
                  </a:lnTo>
                  <a:lnTo>
                    <a:pt x="76" y="62"/>
                  </a:lnTo>
                  <a:lnTo>
                    <a:pt x="76" y="62"/>
                  </a:lnTo>
                  <a:lnTo>
                    <a:pt x="76" y="62"/>
                  </a:lnTo>
                  <a:lnTo>
                    <a:pt x="78" y="62"/>
                  </a:lnTo>
                  <a:lnTo>
                    <a:pt x="78" y="64"/>
                  </a:lnTo>
                  <a:lnTo>
                    <a:pt x="78" y="64"/>
                  </a:lnTo>
                  <a:lnTo>
                    <a:pt x="80" y="64"/>
                  </a:lnTo>
                  <a:lnTo>
                    <a:pt x="80" y="64"/>
                  </a:lnTo>
                  <a:lnTo>
                    <a:pt x="80" y="64"/>
                  </a:lnTo>
                  <a:lnTo>
                    <a:pt x="80" y="64"/>
                  </a:lnTo>
                  <a:lnTo>
                    <a:pt x="80" y="66"/>
                  </a:lnTo>
                  <a:lnTo>
                    <a:pt x="83" y="66"/>
                  </a:lnTo>
                  <a:lnTo>
                    <a:pt x="83" y="66"/>
                  </a:lnTo>
                  <a:lnTo>
                    <a:pt x="83" y="66"/>
                  </a:lnTo>
                  <a:lnTo>
                    <a:pt x="83" y="66"/>
                  </a:lnTo>
                  <a:lnTo>
                    <a:pt x="85" y="66"/>
                  </a:lnTo>
                  <a:lnTo>
                    <a:pt x="85" y="69"/>
                  </a:lnTo>
                  <a:lnTo>
                    <a:pt x="85" y="69"/>
                  </a:lnTo>
                  <a:lnTo>
                    <a:pt x="85" y="71"/>
                  </a:lnTo>
                  <a:lnTo>
                    <a:pt x="85" y="71"/>
                  </a:lnTo>
                  <a:lnTo>
                    <a:pt x="85" y="71"/>
                  </a:lnTo>
                  <a:lnTo>
                    <a:pt x="85" y="74"/>
                  </a:lnTo>
                  <a:lnTo>
                    <a:pt x="85" y="74"/>
                  </a:lnTo>
                  <a:lnTo>
                    <a:pt x="85" y="76"/>
                  </a:lnTo>
                  <a:lnTo>
                    <a:pt x="85" y="76"/>
                  </a:lnTo>
                  <a:lnTo>
                    <a:pt x="85" y="78"/>
                  </a:lnTo>
                  <a:lnTo>
                    <a:pt x="85" y="78"/>
                  </a:lnTo>
                  <a:lnTo>
                    <a:pt x="85" y="81"/>
                  </a:lnTo>
                  <a:lnTo>
                    <a:pt x="85" y="81"/>
                  </a:lnTo>
                  <a:lnTo>
                    <a:pt x="85" y="81"/>
                  </a:lnTo>
                  <a:lnTo>
                    <a:pt x="85" y="83"/>
                  </a:lnTo>
                  <a:lnTo>
                    <a:pt x="85" y="83"/>
                  </a:lnTo>
                  <a:lnTo>
                    <a:pt x="85" y="85"/>
                  </a:lnTo>
                  <a:lnTo>
                    <a:pt x="85" y="85"/>
                  </a:lnTo>
                  <a:lnTo>
                    <a:pt x="85" y="85"/>
                  </a:lnTo>
                  <a:lnTo>
                    <a:pt x="85" y="85"/>
                  </a:lnTo>
                  <a:lnTo>
                    <a:pt x="87" y="85"/>
                  </a:lnTo>
                  <a:lnTo>
                    <a:pt x="87" y="83"/>
                  </a:lnTo>
                  <a:lnTo>
                    <a:pt x="87" y="83"/>
                  </a:lnTo>
                  <a:lnTo>
                    <a:pt x="87" y="83"/>
                  </a:lnTo>
                  <a:lnTo>
                    <a:pt x="87" y="81"/>
                  </a:lnTo>
                  <a:lnTo>
                    <a:pt x="87" y="81"/>
                  </a:lnTo>
                  <a:lnTo>
                    <a:pt x="87" y="81"/>
                  </a:lnTo>
                  <a:lnTo>
                    <a:pt x="90" y="81"/>
                  </a:lnTo>
                  <a:lnTo>
                    <a:pt x="90" y="81"/>
                  </a:lnTo>
                  <a:lnTo>
                    <a:pt x="90" y="81"/>
                  </a:lnTo>
                  <a:lnTo>
                    <a:pt x="90" y="78"/>
                  </a:lnTo>
                  <a:lnTo>
                    <a:pt x="90" y="78"/>
                  </a:lnTo>
                  <a:lnTo>
                    <a:pt x="90" y="78"/>
                  </a:lnTo>
                  <a:lnTo>
                    <a:pt x="92" y="78"/>
                  </a:lnTo>
                  <a:lnTo>
                    <a:pt x="92" y="76"/>
                  </a:lnTo>
                  <a:lnTo>
                    <a:pt x="92" y="76"/>
                  </a:lnTo>
                  <a:lnTo>
                    <a:pt x="92" y="76"/>
                  </a:lnTo>
                  <a:lnTo>
                    <a:pt x="95" y="76"/>
                  </a:lnTo>
                  <a:lnTo>
                    <a:pt x="95" y="74"/>
                  </a:lnTo>
                  <a:lnTo>
                    <a:pt x="95" y="74"/>
                  </a:lnTo>
                  <a:lnTo>
                    <a:pt x="95" y="74"/>
                  </a:lnTo>
                  <a:lnTo>
                    <a:pt x="95" y="71"/>
                  </a:lnTo>
                  <a:lnTo>
                    <a:pt x="95" y="71"/>
                  </a:lnTo>
                  <a:lnTo>
                    <a:pt x="95" y="71"/>
                  </a:lnTo>
                  <a:lnTo>
                    <a:pt x="97" y="71"/>
                  </a:lnTo>
                  <a:lnTo>
                    <a:pt x="97" y="71"/>
                  </a:lnTo>
                  <a:lnTo>
                    <a:pt x="97" y="71"/>
                  </a:lnTo>
                  <a:lnTo>
                    <a:pt x="97" y="69"/>
                  </a:lnTo>
                  <a:lnTo>
                    <a:pt x="97" y="69"/>
                  </a:lnTo>
                  <a:lnTo>
                    <a:pt x="97" y="69"/>
                  </a:lnTo>
                  <a:lnTo>
                    <a:pt x="99" y="69"/>
                  </a:lnTo>
                  <a:lnTo>
                    <a:pt x="99" y="66"/>
                  </a:lnTo>
                  <a:lnTo>
                    <a:pt x="99" y="66"/>
                  </a:lnTo>
                  <a:lnTo>
                    <a:pt x="99" y="66"/>
                  </a:lnTo>
                  <a:lnTo>
                    <a:pt x="102" y="66"/>
                  </a:lnTo>
                  <a:lnTo>
                    <a:pt x="102" y="64"/>
                  </a:lnTo>
                  <a:lnTo>
                    <a:pt x="102" y="64"/>
                  </a:lnTo>
                  <a:lnTo>
                    <a:pt x="102" y="64"/>
                  </a:lnTo>
                  <a:lnTo>
                    <a:pt x="102" y="64"/>
                  </a:lnTo>
                  <a:lnTo>
                    <a:pt x="102" y="62"/>
                  </a:lnTo>
                  <a:lnTo>
                    <a:pt x="104" y="62"/>
                  </a:lnTo>
                  <a:lnTo>
                    <a:pt x="104" y="62"/>
                  </a:lnTo>
                  <a:lnTo>
                    <a:pt x="104" y="62"/>
                  </a:lnTo>
                  <a:lnTo>
                    <a:pt x="104" y="62"/>
                  </a:lnTo>
                  <a:lnTo>
                    <a:pt x="104" y="59"/>
                  </a:lnTo>
                  <a:lnTo>
                    <a:pt x="106" y="59"/>
                  </a:lnTo>
                  <a:lnTo>
                    <a:pt x="106" y="59"/>
                  </a:lnTo>
                  <a:lnTo>
                    <a:pt x="106" y="59"/>
                  </a:lnTo>
                  <a:lnTo>
                    <a:pt x="106" y="57"/>
                  </a:lnTo>
                  <a:lnTo>
                    <a:pt x="106" y="57"/>
                  </a:lnTo>
                  <a:lnTo>
                    <a:pt x="106" y="57"/>
                  </a:lnTo>
                  <a:lnTo>
                    <a:pt x="109" y="57"/>
                  </a:lnTo>
                  <a:lnTo>
                    <a:pt x="109" y="55"/>
                  </a:lnTo>
                  <a:lnTo>
                    <a:pt x="109" y="55"/>
                  </a:lnTo>
                  <a:lnTo>
                    <a:pt x="109" y="55"/>
                  </a:lnTo>
                  <a:lnTo>
                    <a:pt x="109" y="55"/>
                  </a:lnTo>
                  <a:lnTo>
                    <a:pt x="109" y="52"/>
                  </a:lnTo>
                  <a:lnTo>
                    <a:pt x="111" y="52"/>
                  </a:lnTo>
                  <a:lnTo>
                    <a:pt x="111" y="52"/>
                  </a:lnTo>
                  <a:lnTo>
                    <a:pt x="111" y="52"/>
                  </a:lnTo>
                  <a:lnTo>
                    <a:pt x="111" y="52"/>
                  </a:lnTo>
                  <a:lnTo>
                    <a:pt x="113" y="52"/>
                  </a:lnTo>
                  <a:lnTo>
                    <a:pt x="113" y="50"/>
                  </a:lnTo>
                  <a:lnTo>
                    <a:pt x="113" y="50"/>
                  </a:lnTo>
                  <a:lnTo>
                    <a:pt x="113" y="50"/>
                  </a:lnTo>
                  <a:lnTo>
                    <a:pt x="113" y="47"/>
                  </a:lnTo>
                  <a:lnTo>
                    <a:pt x="113" y="47"/>
                  </a:lnTo>
                  <a:lnTo>
                    <a:pt x="113" y="47"/>
                  </a:lnTo>
                  <a:lnTo>
                    <a:pt x="116" y="47"/>
                  </a:lnTo>
                  <a:lnTo>
                    <a:pt x="116" y="45"/>
                  </a:lnTo>
                  <a:lnTo>
                    <a:pt x="116" y="45"/>
                  </a:lnTo>
                  <a:lnTo>
                    <a:pt x="116" y="45"/>
                  </a:lnTo>
                  <a:lnTo>
                    <a:pt x="116" y="45"/>
                  </a:lnTo>
                  <a:lnTo>
                    <a:pt x="116" y="43"/>
                  </a:lnTo>
                  <a:lnTo>
                    <a:pt x="118" y="43"/>
                  </a:lnTo>
                  <a:lnTo>
                    <a:pt x="118" y="43"/>
                  </a:lnTo>
                  <a:lnTo>
                    <a:pt x="118" y="43"/>
                  </a:lnTo>
                  <a:lnTo>
                    <a:pt x="118" y="40"/>
                  </a:lnTo>
                  <a:lnTo>
                    <a:pt x="121" y="40"/>
                  </a:lnTo>
                  <a:lnTo>
                    <a:pt x="121" y="40"/>
                  </a:lnTo>
                  <a:lnTo>
                    <a:pt x="121" y="40"/>
                  </a:lnTo>
                  <a:lnTo>
                    <a:pt x="121" y="40"/>
                  </a:lnTo>
                  <a:lnTo>
                    <a:pt x="121" y="40"/>
                  </a:lnTo>
                  <a:lnTo>
                    <a:pt x="121" y="38"/>
                  </a:lnTo>
                  <a:lnTo>
                    <a:pt x="123" y="38"/>
                  </a:lnTo>
                  <a:lnTo>
                    <a:pt x="123" y="38"/>
                  </a:lnTo>
                  <a:lnTo>
                    <a:pt x="123" y="38"/>
                  </a:lnTo>
                  <a:lnTo>
                    <a:pt x="123" y="36"/>
                  </a:lnTo>
                  <a:lnTo>
                    <a:pt x="123" y="36"/>
                  </a:lnTo>
                  <a:lnTo>
                    <a:pt x="123" y="36"/>
                  </a:lnTo>
                  <a:lnTo>
                    <a:pt x="123" y="33"/>
                  </a:lnTo>
                  <a:lnTo>
                    <a:pt x="125" y="33"/>
                  </a:lnTo>
                  <a:lnTo>
                    <a:pt x="125" y="33"/>
                  </a:lnTo>
                  <a:lnTo>
                    <a:pt x="125" y="33"/>
                  </a:lnTo>
                  <a:lnTo>
                    <a:pt x="125" y="31"/>
                  </a:lnTo>
                  <a:lnTo>
                    <a:pt x="128" y="31"/>
                  </a:lnTo>
                  <a:lnTo>
                    <a:pt x="128" y="31"/>
                  </a:lnTo>
                  <a:lnTo>
                    <a:pt x="128" y="31"/>
                  </a:lnTo>
                  <a:lnTo>
                    <a:pt x="128" y="31"/>
                  </a:lnTo>
                  <a:lnTo>
                    <a:pt x="128" y="31"/>
                  </a:lnTo>
                  <a:lnTo>
                    <a:pt x="128" y="29"/>
                  </a:lnTo>
                  <a:lnTo>
                    <a:pt x="130" y="29"/>
                  </a:lnTo>
                  <a:lnTo>
                    <a:pt x="130" y="29"/>
                  </a:lnTo>
                  <a:lnTo>
                    <a:pt x="130" y="29"/>
                  </a:lnTo>
                  <a:lnTo>
                    <a:pt x="130" y="26"/>
                  </a:lnTo>
                  <a:lnTo>
                    <a:pt x="130" y="26"/>
                  </a:lnTo>
                  <a:lnTo>
                    <a:pt x="130" y="26"/>
                  </a:lnTo>
                  <a:lnTo>
                    <a:pt x="132" y="26"/>
                  </a:lnTo>
                  <a:lnTo>
                    <a:pt x="132" y="24"/>
                  </a:lnTo>
                  <a:lnTo>
                    <a:pt x="132" y="24"/>
                  </a:lnTo>
                  <a:lnTo>
                    <a:pt x="132" y="24"/>
                  </a:lnTo>
                  <a:lnTo>
                    <a:pt x="135" y="24"/>
                  </a:lnTo>
                  <a:lnTo>
                    <a:pt x="135" y="21"/>
                  </a:lnTo>
                  <a:lnTo>
                    <a:pt x="135" y="21"/>
                  </a:lnTo>
                  <a:lnTo>
                    <a:pt x="135" y="21"/>
                  </a:lnTo>
                  <a:lnTo>
                    <a:pt x="135" y="21"/>
                  </a:lnTo>
                  <a:lnTo>
                    <a:pt x="135" y="21"/>
                  </a:lnTo>
                  <a:lnTo>
                    <a:pt x="137" y="21"/>
                  </a:lnTo>
                  <a:lnTo>
                    <a:pt x="137" y="19"/>
                  </a:lnTo>
                  <a:lnTo>
                    <a:pt x="137" y="19"/>
                  </a:lnTo>
                  <a:lnTo>
                    <a:pt x="137" y="19"/>
                  </a:lnTo>
                  <a:lnTo>
                    <a:pt x="140" y="19"/>
                  </a:lnTo>
                  <a:lnTo>
                    <a:pt x="140" y="19"/>
                  </a:lnTo>
                  <a:lnTo>
                    <a:pt x="140" y="19"/>
                  </a:lnTo>
                  <a:lnTo>
                    <a:pt x="142" y="19"/>
                  </a:lnTo>
                  <a:lnTo>
                    <a:pt x="142" y="17"/>
                  </a:lnTo>
                  <a:lnTo>
                    <a:pt x="142" y="17"/>
                  </a:lnTo>
                  <a:lnTo>
                    <a:pt x="142" y="17"/>
                  </a:lnTo>
                  <a:lnTo>
                    <a:pt x="144" y="17"/>
                  </a:lnTo>
                  <a:lnTo>
                    <a:pt x="144" y="17"/>
                  </a:lnTo>
                  <a:lnTo>
                    <a:pt x="144" y="17"/>
                  </a:lnTo>
                  <a:lnTo>
                    <a:pt x="147" y="17"/>
                  </a:lnTo>
                  <a:lnTo>
                    <a:pt x="147" y="17"/>
                  </a:lnTo>
                  <a:lnTo>
                    <a:pt x="147" y="17"/>
                  </a:lnTo>
                  <a:lnTo>
                    <a:pt x="149" y="17"/>
                  </a:lnTo>
                  <a:lnTo>
                    <a:pt x="149" y="14"/>
                  </a:lnTo>
                  <a:lnTo>
                    <a:pt x="149" y="14"/>
                  </a:lnTo>
                  <a:lnTo>
                    <a:pt x="149" y="14"/>
                  </a:lnTo>
                  <a:lnTo>
                    <a:pt x="151" y="14"/>
                  </a:lnTo>
                  <a:lnTo>
                    <a:pt x="151" y="14"/>
                  </a:lnTo>
                  <a:lnTo>
                    <a:pt x="154" y="14"/>
                  </a:lnTo>
                  <a:lnTo>
                    <a:pt x="154" y="14"/>
                  </a:lnTo>
                  <a:lnTo>
                    <a:pt x="154" y="14"/>
                  </a:lnTo>
                  <a:lnTo>
                    <a:pt x="154" y="14"/>
                  </a:lnTo>
                  <a:lnTo>
                    <a:pt x="156" y="14"/>
                  </a:lnTo>
                  <a:lnTo>
                    <a:pt x="156" y="14"/>
                  </a:lnTo>
                  <a:lnTo>
                    <a:pt x="156" y="12"/>
                  </a:lnTo>
                  <a:lnTo>
                    <a:pt x="156" y="12"/>
                  </a:lnTo>
                  <a:lnTo>
                    <a:pt x="158" y="12"/>
                  </a:lnTo>
                  <a:lnTo>
                    <a:pt x="158" y="12"/>
                  </a:lnTo>
                  <a:lnTo>
                    <a:pt x="161" y="12"/>
                  </a:lnTo>
                  <a:lnTo>
                    <a:pt x="161" y="12"/>
                  </a:lnTo>
                  <a:lnTo>
                    <a:pt x="161" y="12"/>
                  </a:lnTo>
                  <a:lnTo>
                    <a:pt x="161" y="12"/>
                  </a:lnTo>
                  <a:lnTo>
                    <a:pt x="163" y="12"/>
                  </a:lnTo>
                  <a:lnTo>
                    <a:pt x="163" y="12"/>
                  </a:lnTo>
                  <a:lnTo>
                    <a:pt x="163" y="12"/>
                  </a:lnTo>
                  <a:lnTo>
                    <a:pt x="163" y="12"/>
                  </a:lnTo>
                  <a:lnTo>
                    <a:pt x="166" y="12"/>
                  </a:lnTo>
                  <a:lnTo>
                    <a:pt x="166" y="12"/>
                  </a:lnTo>
                  <a:lnTo>
                    <a:pt x="168" y="12"/>
                  </a:lnTo>
                  <a:lnTo>
                    <a:pt x="168" y="12"/>
                  </a:lnTo>
                  <a:lnTo>
                    <a:pt x="168" y="10"/>
                  </a:lnTo>
                  <a:lnTo>
                    <a:pt x="168" y="10"/>
                  </a:lnTo>
                  <a:lnTo>
                    <a:pt x="170" y="10"/>
                  </a:lnTo>
                  <a:lnTo>
                    <a:pt x="170" y="10"/>
                  </a:lnTo>
                  <a:lnTo>
                    <a:pt x="170" y="10"/>
                  </a:lnTo>
                  <a:lnTo>
                    <a:pt x="170" y="10"/>
                  </a:lnTo>
                  <a:lnTo>
                    <a:pt x="173" y="10"/>
                  </a:lnTo>
                  <a:lnTo>
                    <a:pt x="173" y="10"/>
                  </a:lnTo>
                  <a:lnTo>
                    <a:pt x="175" y="10"/>
                  </a:lnTo>
                  <a:lnTo>
                    <a:pt x="175" y="10"/>
                  </a:lnTo>
                  <a:lnTo>
                    <a:pt x="175" y="10"/>
                  </a:lnTo>
                  <a:lnTo>
                    <a:pt x="175" y="7"/>
                  </a:lnTo>
                  <a:lnTo>
                    <a:pt x="177" y="7"/>
                  </a:lnTo>
                  <a:lnTo>
                    <a:pt x="177" y="7"/>
                  </a:lnTo>
                  <a:lnTo>
                    <a:pt x="180" y="7"/>
                  </a:lnTo>
                  <a:lnTo>
                    <a:pt x="180" y="7"/>
                  </a:lnTo>
                  <a:lnTo>
                    <a:pt x="180" y="7"/>
                  </a:lnTo>
                  <a:lnTo>
                    <a:pt x="180" y="7"/>
                  </a:lnTo>
                  <a:lnTo>
                    <a:pt x="182" y="7"/>
                  </a:lnTo>
                  <a:lnTo>
                    <a:pt x="182" y="7"/>
                  </a:lnTo>
                  <a:lnTo>
                    <a:pt x="182" y="7"/>
                  </a:lnTo>
                  <a:lnTo>
                    <a:pt x="184" y="7"/>
                  </a:lnTo>
                  <a:lnTo>
                    <a:pt x="184" y="5"/>
                  </a:lnTo>
                  <a:lnTo>
                    <a:pt x="184" y="5"/>
                  </a:lnTo>
                  <a:lnTo>
                    <a:pt x="187" y="5"/>
                  </a:lnTo>
                  <a:lnTo>
                    <a:pt x="187" y="5"/>
                  </a:lnTo>
                  <a:lnTo>
                    <a:pt x="187" y="5"/>
                  </a:lnTo>
                  <a:lnTo>
                    <a:pt x="187" y="5"/>
                  </a:lnTo>
                  <a:lnTo>
                    <a:pt x="189" y="5"/>
                  </a:lnTo>
                  <a:lnTo>
                    <a:pt x="189" y="5"/>
                  </a:lnTo>
                  <a:lnTo>
                    <a:pt x="189" y="5"/>
                  </a:lnTo>
                  <a:lnTo>
                    <a:pt x="192" y="5"/>
                  </a:lnTo>
                  <a:lnTo>
                    <a:pt x="192" y="5"/>
                  </a:lnTo>
                  <a:lnTo>
                    <a:pt x="192" y="2"/>
                  </a:lnTo>
                  <a:lnTo>
                    <a:pt x="194" y="2"/>
                  </a:lnTo>
                  <a:lnTo>
                    <a:pt x="194" y="2"/>
                  </a:lnTo>
                  <a:lnTo>
                    <a:pt x="194" y="2"/>
                  </a:lnTo>
                  <a:lnTo>
                    <a:pt x="196" y="2"/>
                  </a:lnTo>
                  <a:lnTo>
                    <a:pt x="196" y="2"/>
                  </a:lnTo>
                  <a:lnTo>
                    <a:pt x="196" y="2"/>
                  </a:lnTo>
                  <a:lnTo>
                    <a:pt x="196" y="2"/>
                  </a:lnTo>
                  <a:lnTo>
                    <a:pt x="199" y="2"/>
                  </a:lnTo>
                  <a:lnTo>
                    <a:pt x="199" y="2"/>
                  </a:lnTo>
                  <a:lnTo>
                    <a:pt x="201" y="2"/>
                  </a:lnTo>
                  <a:lnTo>
                    <a:pt x="201" y="2"/>
                  </a:lnTo>
                  <a:lnTo>
                    <a:pt x="201" y="2"/>
                  </a:lnTo>
                  <a:lnTo>
                    <a:pt x="201" y="2"/>
                  </a:lnTo>
                  <a:lnTo>
                    <a:pt x="203" y="2"/>
                  </a:lnTo>
                  <a:lnTo>
                    <a:pt x="203" y="2"/>
                  </a:lnTo>
                  <a:lnTo>
                    <a:pt x="203" y="0"/>
                  </a:lnTo>
                  <a:lnTo>
                    <a:pt x="203" y="0"/>
                  </a:lnTo>
                  <a:lnTo>
                    <a:pt x="206" y="0"/>
                  </a:lnTo>
                  <a:lnTo>
                    <a:pt x="206" y="0"/>
                  </a:lnTo>
                  <a:lnTo>
                    <a:pt x="206" y="2"/>
                  </a:lnTo>
                  <a:lnTo>
                    <a:pt x="206" y="2"/>
                  </a:lnTo>
                  <a:lnTo>
                    <a:pt x="206" y="2"/>
                  </a:lnTo>
                  <a:lnTo>
                    <a:pt x="206" y="2"/>
                  </a:lnTo>
                  <a:lnTo>
                    <a:pt x="206" y="5"/>
                  </a:lnTo>
                  <a:lnTo>
                    <a:pt x="206" y="5"/>
                  </a:lnTo>
                  <a:lnTo>
                    <a:pt x="203" y="5"/>
                  </a:lnTo>
                  <a:lnTo>
                    <a:pt x="203" y="7"/>
                  </a:lnTo>
                  <a:lnTo>
                    <a:pt x="203" y="7"/>
                  </a:lnTo>
                  <a:lnTo>
                    <a:pt x="203" y="10"/>
                  </a:lnTo>
                  <a:lnTo>
                    <a:pt x="203" y="10"/>
                  </a:lnTo>
                  <a:lnTo>
                    <a:pt x="203" y="10"/>
                  </a:lnTo>
                  <a:lnTo>
                    <a:pt x="203" y="12"/>
                  </a:lnTo>
                  <a:lnTo>
                    <a:pt x="203" y="12"/>
                  </a:lnTo>
                  <a:lnTo>
                    <a:pt x="203" y="12"/>
                  </a:lnTo>
                  <a:lnTo>
                    <a:pt x="203" y="12"/>
                  </a:lnTo>
                  <a:lnTo>
                    <a:pt x="206" y="12"/>
                  </a:lnTo>
                  <a:lnTo>
                    <a:pt x="206" y="14"/>
                  </a:lnTo>
                  <a:lnTo>
                    <a:pt x="206" y="14"/>
                  </a:lnTo>
                  <a:lnTo>
                    <a:pt x="206" y="14"/>
                  </a:lnTo>
                  <a:lnTo>
                    <a:pt x="206" y="17"/>
                  </a:lnTo>
                  <a:lnTo>
                    <a:pt x="208" y="17"/>
                  </a:lnTo>
                  <a:lnTo>
                    <a:pt x="208" y="17"/>
                  </a:lnTo>
                  <a:lnTo>
                    <a:pt x="208" y="17"/>
                  </a:lnTo>
                  <a:lnTo>
                    <a:pt x="208" y="19"/>
                  </a:lnTo>
                  <a:lnTo>
                    <a:pt x="208" y="19"/>
                  </a:lnTo>
                  <a:lnTo>
                    <a:pt x="208" y="19"/>
                  </a:lnTo>
                  <a:lnTo>
                    <a:pt x="208" y="21"/>
                  </a:lnTo>
                  <a:lnTo>
                    <a:pt x="211" y="21"/>
                  </a:lnTo>
                  <a:lnTo>
                    <a:pt x="211" y="21"/>
                  </a:lnTo>
                  <a:lnTo>
                    <a:pt x="211" y="21"/>
                  </a:lnTo>
                  <a:lnTo>
                    <a:pt x="211" y="21"/>
                  </a:lnTo>
                  <a:lnTo>
                    <a:pt x="211" y="24"/>
                  </a:lnTo>
                  <a:lnTo>
                    <a:pt x="213" y="24"/>
                  </a:lnTo>
                  <a:lnTo>
                    <a:pt x="213" y="24"/>
                  </a:lnTo>
                  <a:lnTo>
                    <a:pt x="213" y="26"/>
                  </a:lnTo>
                  <a:lnTo>
                    <a:pt x="213" y="26"/>
                  </a:lnTo>
                  <a:lnTo>
                    <a:pt x="213" y="26"/>
                  </a:lnTo>
                  <a:lnTo>
                    <a:pt x="213" y="26"/>
                  </a:lnTo>
                  <a:lnTo>
                    <a:pt x="213" y="29"/>
                  </a:lnTo>
                  <a:lnTo>
                    <a:pt x="215" y="29"/>
                  </a:lnTo>
                  <a:lnTo>
                    <a:pt x="215" y="29"/>
                  </a:lnTo>
                  <a:lnTo>
                    <a:pt x="215" y="31"/>
                  </a:lnTo>
                  <a:lnTo>
                    <a:pt x="215" y="31"/>
                  </a:lnTo>
                  <a:lnTo>
                    <a:pt x="215" y="31"/>
                  </a:lnTo>
                  <a:lnTo>
                    <a:pt x="215" y="31"/>
                  </a:lnTo>
                  <a:lnTo>
                    <a:pt x="215" y="31"/>
                  </a:lnTo>
                  <a:lnTo>
                    <a:pt x="215" y="33"/>
                  </a:lnTo>
                  <a:lnTo>
                    <a:pt x="218" y="33"/>
                  </a:lnTo>
                  <a:lnTo>
                    <a:pt x="218" y="33"/>
                  </a:lnTo>
                  <a:lnTo>
                    <a:pt x="218" y="33"/>
                  </a:lnTo>
                  <a:lnTo>
                    <a:pt x="218" y="36"/>
                  </a:lnTo>
                  <a:lnTo>
                    <a:pt x="218" y="36"/>
                  </a:lnTo>
                  <a:lnTo>
                    <a:pt x="220" y="36"/>
                  </a:lnTo>
                  <a:lnTo>
                    <a:pt x="220" y="38"/>
                  </a:lnTo>
                  <a:lnTo>
                    <a:pt x="220" y="38"/>
                  </a:lnTo>
                  <a:lnTo>
                    <a:pt x="220" y="38"/>
                  </a:lnTo>
                  <a:lnTo>
                    <a:pt x="220" y="38"/>
                  </a:lnTo>
                  <a:lnTo>
                    <a:pt x="220" y="40"/>
                  </a:lnTo>
                  <a:lnTo>
                    <a:pt x="220" y="40"/>
                  </a:lnTo>
                  <a:lnTo>
                    <a:pt x="222" y="40"/>
                  </a:lnTo>
                  <a:lnTo>
                    <a:pt x="222" y="40"/>
                  </a:lnTo>
                  <a:lnTo>
                    <a:pt x="222" y="40"/>
                  </a:lnTo>
                  <a:lnTo>
                    <a:pt x="222" y="43"/>
                  </a:lnTo>
                  <a:lnTo>
                    <a:pt x="222" y="43"/>
                  </a:lnTo>
                  <a:lnTo>
                    <a:pt x="222" y="45"/>
                  </a:lnTo>
                  <a:lnTo>
                    <a:pt x="222" y="45"/>
                  </a:lnTo>
                  <a:lnTo>
                    <a:pt x="222" y="45"/>
                  </a:lnTo>
                  <a:lnTo>
                    <a:pt x="222" y="47"/>
                  </a:lnTo>
                  <a:lnTo>
                    <a:pt x="222" y="47"/>
                  </a:lnTo>
                  <a:lnTo>
                    <a:pt x="222" y="50"/>
                  </a:lnTo>
                  <a:lnTo>
                    <a:pt x="222" y="50"/>
                  </a:lnTo>
                  <a:lnTo>
                    <a:pt x="222" y="50"/>
                  </a:lnTo>
                  <a:lnTo>
                    <a:pt x="222" y="52"/>
                  </a:lnTo>
                  <a:lnTo>
                    <a:pt x="222" y="52"/>
                  </a:lnTo>
                  <a:lnTo>
                    <a:pt x="222" y="52"/>
                  </a:lnTo>
                  <a:lnTo>
                    <a:pt x="225" y="52"/>
                  </a:lnTo>
                  <a:lnTo>
                    <a:pt x="225" y="52"/>
                  </a:lnTo>
                  <a:lnTo>
                    <a:pt x="225" y="52"/>
                  </a:lnTo>
                  <a:lnTo>
                    <a:pt x="225" y="55"/>
                  </a:lnTo>
                  <a:lnTo>
                    <a:pt x="227" y="55"/>
                  </a:lnTo>
                  <a:lnTo>
                    <a:pt x="227" y="55"/>
                  </a:lnTo>
                  <a:lnTo>
                    <a:pt x="227" y="55"/>
                  </a:lnTo>
                  <a:lnTo>
                    <a:pt x="227" y="57"/>
                  </a:lnTo>
                  <a:lnTo>
                    <a:pt x="227" y="57"/>
                  </a:lnTo>
                  <a:lnTo>
                    <a:pt x="227" y="57"/>
                  </a:lnTo>
                  <a:lnTo>
                    <a:pt x="227" y="59"/>
                  </a:lnTo>
                  <a:lnTo>
                    <a:pt x="229" y="59"/>
                  </a:lnTo>
                  <a:lnTo>
                    <a:pt x="229" y="59"/>
                  </a:lnTo>
                  <a:lnTo>
                    <a:pt x="229" y="59"/>
                  </a:lnTo>
                  <a:lnTo>
                    <a:pt x="229" y="62"/>
                  </a:lnTo>
                  <a:lnTo>
                    <a:pt x="229" y="62"/>
                  </a:lnTo>
                  <a:lnTo>
                    <a:pt x="227" y="62"/>
                  </a:lnTo>
                  <a:lnTo>
                    <a:pt x="227" y="62"/>
                  </a:lnTo>
                  <a:lnTo>
                    <a:pt x="227" y="62"/>
                  </a:lnTo>
                  <a:lnTo>
                    <a:pt x="227" y="62"/>
                  </a:lnTo>
                  <a:lnTo>
                    <a:pt x="225" y="62"/>
                  </a:lnTo>
                  <a:lnTo>
                    <a:pt x="225" y="62"/>
                  </a:lnTo>
                  <a:lnTo>
                    <a:pt x="225" y="62"/>
                  </a:lnTo>
                  <a:lnTo>
                    <a:pt x="222" y="62"/>
                  </a:lnTo>
                  <a:lnTo>
                    <a:pt x="222" y="64"/>
                  </a:lnTo>
                  <a:lnTo>
                    <a:pt x="222" y="64"/>
                  </a:lnTo>
                  <a:lnTo>
                    <a:pt x="222" y="64"/>
                  </a:lnTo>
                  <a:lnTo>
                    <a:pt x="220" y="64"/>
                  </a:lnTo>
                  <a:lnTo>
                    <a:pt x="220" y="64"/>
                  </a:lnTo>
                  <a:lnTo>
                    <a:pt x="220" y="64"/>
                  </a:lnTo>
                  <a:lnTo>
                    <a:pt x="220" y="64"/>
                  </a:lnTo>
                  <a:lnTo>
                    <a:pt x="218" y="64"/>
                  </a:lnTo>
                  <a:lnTo>
                    <a:pt x="218" y="66"/>
                  </a:lnTo>
                  <a:lnTo>
                    <a:pt x="218" y="66"/>
                  </a:lnTo>
                  <a:lnTo>
                    <a:pt x="215" y="66"/>
                  </a:lnTo>
                  <a:lnTo>
                    <a:pt x="215" y="66"/>
                  </a:lnTo>
                  <a:lnTo>
                    <a:pt x="215" y="66"/>
                  </a:lnTo>
                  <a:lnTo>
                    <a:pt x="215" y="69"/>
                  </a:lnTo>
                  <a:lnTo>
                    <a:pt x="215" y="69"/>
                  </a:lnTo>
                  <a:lnTo>
                    <a:pt x="215" y="69"/>
                  </a:lnTo>
                  <a:lnTo>
                    <a:pt x="213" y="69"/>
                  </a:lnTo>
                  <a:lnTo>
                    <a:pt x="213" y="71"/>
                  </a:lnTo>
                  <a:lnTo>
                    <a:pt x="213" y="71"/>
                  </a:lnTo>
                  <a:lnTo>
                    <a:pt x="213" y="71"/>
                  </a:lnTo>
                  <a:lnTo>
                    <a:pt x="213" y="71"/>
                  </a:lnTo>
                  <a:lnTo>
                    <a:pt x="213" y="71"/>
                  </a:lnTo>
                  <a:lnTo>
                    <a:pt x="213" y="74"/>
                  </a:lnTo>
                  <a:lnTo>
                    <a:pt x="211" y="74"/>
                  </a:lnTo>
                  <a:lnTo>
                    <a:pt x="211" y="74"/>
                  </a:lnTo>
                  <a:lnTo>
                    <a:pt x="211" y="76"/>
                  </a:lnTo>
                  <a:lnTo>
                    <a:pt x="211" y="76"/>
                  </a:lnTo>
                  <a:lnTo>
                    <a:pt x="211" y="76"/>
                  </a:lnTo>
                  <a:lnTo>
                    <a:pt x="211" y="78"/>
                  </a:lnTo>
                  <a:lnTo>
                    <a:pt x="211" y="78"/>
                  </a:lnTo>
                  <a:lnTo>
                    <a:pt x="211" y="78"/>
                  </a:lnTo>
                  <a:lnTo>
                    <a:pt x="211" y="81"/>
                  </a:lnTo>
                  <a:lnTo>
                    <a:pt x="211" y="81"/>
                  </a:lnTo>
                  <a:lnTo>
                    <a:pt x="211" y="81"/>
                  </a:lnTo>
                  <a:lnTo>
                    <a:pt x="211" y="83"/>
                  </a:lnTo>
                  <a:lnTo>
                    <a:pt x="211" y="83"/>
                  </a:lnTo>
                  <a:lnTo>
                    <a:pt x="213" y="83"/>
                  </a:lnTo>
                  <a:lnTo>
                    <a:pt x="213" y="85"/>
                  </a:lnTo>
                  <a:lnTo>
                    <a:pt x="213" y="85"/>
                  </a:lnTo>
                  <a:lnTo>
                    <a:pt x="213" y="88"/>
                  </a:lnTo>
                  <a:lnTo>
                    <a:pt x="211" y="88"/>
                  </a:lnTo>
                  <a:lnTo>
                    <a:pt x="211" y="88"/>
                  </a:lnTo>
                  <a:lnTo>
                    <a:pt x="208" y="88"/>
                  </a:lnTo>
                  <a:lnTo>
                    <a:pt x="208" y="88"/>
                  </a:lnTo>
                  <a:lnTo>
                    <a:pt x="208" y="88"/>
                  </a:lnTo>
                  <a:lnTo>
                    <a:pt x="208" y="88"/>
                  </a:lnTo>
                  <a:lnTo>
                    <a:pt x="208" y="90"/>
                  </a:lnTo>
                  <a:lnTo>
                    <a:pt x="206" y="90"/>
                  </a:lnTo>
                  <a:lnTo>
                    <a:pt x="206" y="90"/>
                  </a:lnTo>
                  <a:lnTo>
                    <a:pt x="203" y="90"/>
                  </a:lnTo>
                  <a:lnTo>
                    <a:pt x="203" y="90"/>
                  </a:lnTo>
                  <a:lnTo>
                    <a:pt x="203" y="90"/>
                  </a:lnTo>
                  <a:lnTo>
                    <a:pt x="203" y="90"/>
                  </a:lnTo>
                  <a:lnTo>
                    <a:pt x="203" y="90"/>
                  </a:lnTo>
                  <a:lnTo>
                    <a:pt x="201" y="90"/>
                  </a:lnTo>
                  <a:lnTo>
                    <a:pt x="201" y="90"/>
                  </a:lnTo>
                  <a:lnTo>
                    <a:pt x="201" y="93"/>
                  </a:lnTo>
                  <a:lnTo>
                    <a:pt x="201" y="93"/>
                  </a:lnTo>
                  <a:lnTo>
                    <a:pt x="201" y="93"/>
                  </a:lnTo>
                  <a:lnTo>
                    <a:pt x="199" y="93"/>
                  </a:lnTo>
                  <a:lnTo>
                    <a:pt x="199" y="95"/>
                  </a:lnTo>
                  <a:lnTo>
                    <a:pt x="199" y="95"/>
                  </a:lnTo>
                  <a:lnTo>
                    <a:pt x="196" y="95"/>
                  </a:lnTo>
                  <a:lnTo>
                    <a:pt x="196" y="95"/>
                  </a:lnTo>
                  <a:lnTo>
                    <a:pt x="196" y="95"/>
                  </a:lnTo>
                  <a:lnTo>
                    <a:pt x="196" y="95"/>
                  </a:lnTo>
                  <a:lnTo>
                    <a:pt x="194" y="95"/>
                  </a:lnTo>
                  <a:lnTo>
                    <a:pt x="194" y="95"/>
                  </a:lnTo>
                  <a:lnTo>
                    <a:pt x="194" y="97"/>
                  </a:lnTo>
                  <a:lnTo>
                    <a:pt x="194" y="97"/>
                  </a:lnTo>
                  <a:lnTo>
                    <a:pt x="192" y="97"/>
                  </a:lnTo>
                  <a:lnTo>
                    <a:pt x="192" y="97"/>
                  </a:lnTo>
                  <a:lnTo>
                    <a:pt x="192" y="97"/>
                  </a:lnTo>
                  <a:lnTo>
                    <a:pt x="189" y="97"/>
                  </a:lnTo>
                  <a:lnTo>
                    <a:pt x="189" y="97"/>
                  </a:lnTo>
                  <a:lnTo>
                    <a:pt x="189" y="97"/>
                  </a:lnTo>
                  <a:lnTo>
                    <a:pt x="189" y="100"/>
                  </a:lnTo>
                  <a:lnTo>
                    <a:pt x="187" y="100"/>
                  </a:lnTo>
                  <a:lnTo>
                    <a:pt x="187" y="100"/>
                  </a:lnTo>
                  <a:lnTo>
                    <a:pt x="187" y="100"/>
                  </a:lnTo>
                  <a:lnTo>
                    <a:pt x="184" y="100"/>
                  </a:lnTo>
                  <a:lnTo>
                    <a:pt x="184" y="100"/>
                  </a:lnTo>
                  <a:lnTo>
                    <a:pt x="184" y="100"/>
                  </a:lnTo>
                  <a:lnTo>
                    <a:pt x="182" y="100"/>
                  </a:lnTo>
                  <a:lnTo>
                    <a:pt x="182" y="100"/>
                  </a:lnTo>
                  <a:lnTo>
                    <a:pt x="182" y="100"/>
                  </a:lnTo>
                  <a:lnTo>
                    <a:pt x="180" y="100"/>
                  </a:lnTo>
                  <a:lnTo>
                    <a:pt x="180" y="102"/>
                  </a:lnTo>
                  <a:lnTo>
                    <a:pt x="180" y="102"/>
                  </a:lnTo>
                  <a:lnTo>
                    <a:pt x="180" y="102"/>
                  </a:lnTo>
                  <a:lnTo>
                    <a:pt x="177" y="102"/>
                  </a:lnTo>
                  <a:lnTo>
                    <a:pt x="177" y="102"/>
                  </a:lnTo>
                  <a:lnTo>
                    <a:pt x="175" y="102"/>
                  </a:lnTo>
                  <a:lnTo>
                    <a:pt x="175" y="102"/>
                  </a:lnTo>
                  <a:lnTo>
                    <a:pt x="175" y="102"/>
                  </a:lnTo>
                  <a:lnTo>
                    <a:pt x="175" y="102"/>
                  </a:lnTo>
                  <a:lnTo>
                    <a:pt x="173" y="102"/>
                  </a:lnTo>
                  <a:lnTo>
                    <a:pt x="173" y="102"/>
                  </a:lnTo>
                  <a:lnTo>
                    <a:pt x="173" y="102"/>
                  </a:lnTo>
                  <a:lnTo>
                    <a:pt x="170" y="102"/>
                  </a:lnTo>
                  <a:lnTo>
                    <a:pt x="170" y="104"/>
                  </a:lnTo>
                  <a:lnTo>
                    <a:pt x="170" y="104"/>
                  </a:lnTo>
                  <a:lnTo>
                    <a:pt x="170" y="104"/>
                  </a:lnTo>
                  <a:lnTo>
                    <a:pt x="170" y="104"/>
                  </a:lnTo>
                  <a:lnTo>
                    <a:pt x="168" y="104"/>
                  </a:lnTo>
                  <a:lnTo>
                    <a:pt x="168" y="107"/>
                  </a:lnTo>
                  <a:lnTo>
                    <a:pt x="168" y="107"/>
                  </a:lnTo>
                  <a:lnTo>
                    <a:pt x="168" y="107"/>
                  </a:lnTo>
                  <a:lnTo>
                    <a:pt x="166" y="107"/>
                  </a:lnTo>
                  <a:lnTo>
                    <a:pt x="166" y="107"/>
                  </a:lnTo>
                  <a:lnTo>
                    <a:pt x="166" y="107"/>
                  </a:lnTo>
                  <a:lnTo>
                    <a:pt x="163" y="107"/>
                  </a:lnTo>
                  <a:lnTo>
                    <a:pt x="163" y="107"/>
                  </a:lnTo>
                  <a:lnTo>
                    <a:pt x="163" y="107"/>
                  </a:lnTo>
                  <a:lnTo>
                    <a:pt x="163" y="107"/>
                  </a:lnTo>
                  <a:lnTo>
                    <a:pt x="161" y="107"/>
                  </a:lnTo>
                  <a:lnTo>
                    <a:pt x="161" y="107"/>
                  </a:lnTo>
                  <a:lnTo>
                    <a:pt x="161" y="107"/>
                  </a:lnTo>
                  <a:lnTo>
                    <a:pt x="161" y="107"/>
                  </a:lnTo>
                  <a:lnTo>
                    <a:pt x="161" y="109"/>
                  </a:lnTo>
                  <a:lnTo>
                    <a:pt x="158" y="109"/>
                  </a:lnTo>
                  <a:lnTo>
                    <a:pt x="158" y="109"/>
                  </a:lnTo>
                  <a:lnTo>
                    <a:pt x="156" y="109"/>
                  </a:lnTo>
                  <a:lnTo>
                    <a:pt x="156" y="109"/>
                  </a:lnTo>
                  <a:lnTo>
                    <a:pt x="156" y="109"/>
                  </a:lnTo>
                  <a:lnTo>
                    <a:pt x="156" y="109"/>
                  </a:lnTo>
                  <a:lnTo>
                    <a:pt x="154" y="109"/>
                  </a:lnTo>
                  <a:lnTo>
                    <a:pt x="154" y="109"/>
                  </a:lnTo>
                  <a:lnTo>
                    <a:pt x="154" y="111"/>
                  </a:lnTo>
                  <a:lnTo>
                    <a:pt x="154" y="111"/>
                  </a:lnTo>
                  <a:lnTo>
                    <a:pt x="151" y="111"/>
                  </a:lnTo>
                  <a:lnTo>
                    <a:pt x="151" y="111"/>
                  </a:lnTo>
                  <a:lnTo>
                    <a:pt x="151" y="111"/>
                  </a:lnTo>
                  <a:lnTo>
                    <a:pt x="149" y="111"/>
                  </a:lnTo>
                  <a:lnTo>
                    <a:pt x="149" y="111"/>
                  </a:lnTo>
                  <a:lnTo>
                    <a:pt x="149" y="111"/>
                  </a:lnTo>
                  <a:lnTo>
                    <a:pt x="149" y="111"/>
                  </a:lnTo>
                  <a:lnTo>
                    <a:pt x="149" y="114"/>
                  </a:lnTo>
                  <a:lnTo>
                    <a:pt x="147" y="114"/>
                  </a:lnTo>
                  <a:lnTo>
                    <a:pt x="147" y="114"/>
                  </a:lnTo>
                  <a:lnTo>
                    <a:pt x="147" y="114"/>
                  </a:lnTo>
                  <a:lnTo>
                    <a:pt x="147" y="114"/>
                  </a:lnTo>
                  <a:lnTo>
                    <a:pt x="144" y="114"/>
                  </a:lnTo>
                  <a:lnTo>
                    <a:pt x="144" y="114"/>
                  </a:lnTo>
                  <a:lnTo>
                    <a:pt x="144" y="116"/>
                  </a:lnTo>
                  <a:lnTo>
                    <a:pt x="142" y="116"/>
                  </a:lnTo>
                  <a:lnTo>
                    <a:pt x="142" y="116"/>
                  </a:lnTo>
                  <a:lnTo>
                    <a:pt x="142" y="119"/>
                  </a:lnTo>
                  <a:lnTo>
                    <a:pt x="142" y="119"/>
                  </a:lnTo>
                  <a:lnTo>
                    <a:pt x="142" y="121"/>
                  </a:lnTo>
                  <a:lnTo>
                    <a:pt x="142" y="121"/>
                  </a:lnTo>
                  <a:lnTo>
                    <a:pt x="142" y="121"/>
                  </a:lnTo>
                  <a:lnTo>
                    <a:pt x="142" y="121"/>
                  </a:lnTo>
                  <a:lnTo>
                    <a:pt x="142" y="121"/>
                  </a:lnTo>
                  <a:lnTo>
                    <a:pt x="140" y="121"/>
                  </a:lnTo>
                  <a:lnTo>
                    <a:pt x="140" y="121"/>
                  </a:lnTo>
                  <a:lnTo>
                    <a:pt x="140" y="123"/>
                  </a:lnTo>
                  <a:lnTo>
                    <a:pt x="140" y="123"/>
                  </a:lnTo>
                  <a:lnTo>
                    <a:pt x="140" y="123"/>
                  </a:lnTo>
                  <a:lnTo>
                    <a:pt x="137" y="123"/>
                  </a:lnTo>
                  <a:lnTo>
                    <a:pt x="137" y="126"/>
                  </a:lnTo>
                  <a:lnTo>
                    <a:pt x="137" y="126"/>
                  </a:lnTo>
                  <a:lnTo>
                    <a:pt x="137" y="126"/>
                  </a:lnTo>
                  <a:lnTo>
                    <a:pt x="135" y="126"/>
                  </a:lnTo>
                  <a:lnTo>
                    <a:pt x="135" y="128"/>
                  </a:lnTo>
                  <a:lnTo>
                    <a:pt x="135" y="128"/>
                  </a:lnTo>
                  <a:lnTo>
                    <a:pt x="135" y="128"/>
                  </a:lnTo>
                  <a:lnTo>
                    <a:pt x="132" y="128"/>
                  </a:lnTo>
                  <a:lnTo>
                    <a:pt x="132" y="128"/>
                  </a:lnTo>
                  <a:lnTo>
                    <a:pt x="130" y="128"/>
                  </a:lnTo>
                  <a:lnTo>
                    <a:pt x="130" y="128"/>
                  </a:lnTo>
                  <a:lnTo>
                    <a:pt x="130" y="128"/>
                  </a:lnTo>
                  <a:lnTo>
                    <a:pt x="130" y="128"/>
                  </a:lnTo>
                  <a:lnTo>
                    <a:pt x="130" y="128"/>
                  </a:lnTo>
                  <a:lnTo>
                    <a:pt x="128" y="128"/>
                  </a:lnTo>
                  <a:lnTo>
                    <a:pt x="128" y="128"/>
                  </a:lnTo>
                  <a:lnTo>
                    <a:pt x="128" y="128"/>
                  </a:lnTo>
                  <a:lnTo>
                    <a:pt x="128" y="128"/>
                  </a:lnTo>
                  <a:lnTo>
                    <a:pt x="125" y="128"/>
                  </a:lnTo>
                  <a:lnTo>
                    <a:pt x="125" y="128"/>
                  </a:lnTo>
                  <a:lnTo>
                    <a:pt x="123" y="128"/>
                  </a:lnTo>
                  <a:lnTo>
                    <a:pt x="123" y="128"/>
                  </a:lnTo>
                  <a:lnTo>
                    <a:pt x="123" y="128"/>
                  </a:lnTo>
                  <a:lnTo>
                    <a:pt x="123" y="128"/>
                  </a:lnTo>
                  <a:lnTo>
                    <a:pt x="121" y="128"/>
                  </a:lnTo>
                  <a:lnTo>
                    <a:pt x="121" y="126"/>
                  </a:lnTo>
                  <a:lnTo>
                    <a:pt x="121" y="126"/>
                  </a:lnTo>
                  <a:lnTo>
                    <a:pt x="121" y="128"/>
                  </a:lnTo>
                  <a:lnTo>
                    <a:pt x="121" y="128"/>
                  </a:lnTo>
                  <a:lnTo>
                    <a:pt x="118" y="128"/>
                  </a:lnTo>
                  <a:lnTo>
                    <a:pt x="118" y="128"/>
                  </a:lnTo>
                  <a:lnTo>
                    <a:pt x="118" y="128"/>
                  </a:lnTo>
                  <a:lnTo>
                    <a:pt x="118" y="130"/>
                  </a:lnTo>
                  <a:lnTo>
                    <a:pt x="116" y="130"/>
                  </a:lnTo>
                  <a:lnTo>
                    <a:pt x="116" y="130"/>
                  </a:lnTo>
                  <a:lnTo>
                    <a:pt x="116" y="130"/>
                  </a:lnTo>
                  <a:lnTo>
                    <a:pt x="116" y="130"/>
                  </a:lnTo>
                  <a:lnTo>
                    <a:pt x="113" y="130"/>
                  </a:lnTo>
                  <a:lnTo>
                    <a:pt x="113" y="130"/>
                  </a:lnTo>
                  <a:lnTo>
                    <a:pt x="113" y="130"/>
                  </a:lnTo>
                  <a:lnTo>
                    <a:pt x="113" y="130"/>
                  </a:lnTo>
                  <a:lnTo>
                    <a:pt x="113" y="133"/>
                  </a:lnTo>
                  <a:lnTo>
                    <a:pt x="111" y="133"/>
                  </a:lnTo>
                  <a:lnTo>
                    <a:pt x="111" y="133"/>
                  </a:lnTo>
                  <a:lnTo>
                    <a:pt x="111" y="133"/>
                  </a:lnTo>
                  <a:lnTo>
                    <a:pt x="111" y="135"/>
                  </a:lnTo>
                  <a:lnTo>
                    <a:pt x="109" y="135"/>
                  </a:lnTo>
                  <a:lnTo>
                    <a:pt x="109" y="135"/>
                  </a:lnTo>
                  <a:lnTo>
                    <a:pt x="109" y="135"/>
                  </a:lnTo>
                  <a:lnTo>
                    <a:pt x="109" y="138"/>
                  </a:lnTo>
                  <a:lnTo>
                    <a:pt x="109" y="138"/>
                  </a:lnTo>
                  <a:lnTo>
                    <a:pt x="106" y="138"/>
                  </a:lnTo>
                  <a:lnTo>
                    <a:pt x="106" y="138"/>
                  </a:lnTo>
                  <a:lnTo>
                    <a:pt x="106" y="138"/>
                  </a:lnTo>
                  <a:lnTo>
                    <a:pt x="106" y="138"/>
                  </a:lnTo>
                  <a:lnTo>
                    <a:pt x="104" y="138"/>
                  </a:lnTo>
                  <a:lnTo>
                    <a:pt x="104" y="138"/>
                  </a:lnTo>
                  <a:lnTo>
                    <a:pt x="102" y="138"/>
                  </a:lnTo>
                  <a:lnTo>
                    <a:pt x="102" y="140"/>
                  </a:lnTo>
                  <a:lnTo>
                    <a:pt x="102" y="140"/>
                  </a:lnTo>
                  <a:lnTo>
                    <a:pt x="102" y="140"/>
                  </a:lnTo>
                  <a:lnTo>
                    <a:pt x="99" y="140"/>
                  </a:lnTo>
                  <a:lnTo>
                    <a:pt x="99" y="140"/>
                  </a:lnTo>
                  <a:lnTo>
                    <a:pt x="97" y="140"/>
                  </a:lnTo>
                  <a:lnTo>
                    <a:pt x="97" y="140"/>
                  </a:lnTo>
                  <a:lnTo>
                    <a:pt x="97" y="140"/>
                  </a:lnTo>
                  <a:lnTo>
                    <a:pt x="97" y="140"/>
                  </a:lnTo>
                  <a:lnTo>
                    <a:pt x="97" y="140"/>
                  </a:lnTo>
                  <a:lnTo>
                    <a:pt x="95" y="140"/>
                  </a:lnTo>
                  <a:lnTo>
                    <a:pt x="95" y="140"/>
                  </a:lnTo>
                  <a:lnTo>
                    <a:pt x="95" y="142"/>
                  </a:lnTo>
                  <a:lnTo>
                    <a:pt x="95" y="142"/>
                  </a:lnTo>
                  <a:lnTo>
                    <a:pt x="92" y="142"/>
                  </a:lnTo>
                  <a:lnTo>
                    <a:pt x="92" y="142"/>
                  </a:lnTo>
                  <a:lnTo>
                    <a:pt x="90" y="142"/>
                  </a:lnTo>
                  <a:lnTo>
                    <a:pt x="90" y="142"/>
                  </a:lnTo>
                  <a:lnTo>
                    <a:pt x="90" y="142"/>
                  </a:lnTo>
                  <a:lnTo>
                    <a:pt x="90" y="142"/>
                  </a:lnTo>
                  <a:lnTo>
                    <a:pt x="87" y="142"/>
                  </a:lnTo>
                  <a:lnTo>
                    <a:pt x="87" y="142"/>
                  </a:lnTo>
                  <a:lnTo>
                    <a:pt x="87" y="142"/>
                  </a:lnTo>
                  <a:lnTo>
                    <a:pt x="85" y="142"/>
                  </a:lnTo>
                  <a:lnTo>
                    <a:pt x="85" y="142"/>
                  </a:lnTo>
                  <a:lnTo>
                    <a:pt x="83" y="142"/>
                  </a:lnTo>
                  <a:lnTo>
                    <a:pt x="83" y="142"/>
                  </a:lnTo>
                  <a:lnTo>
                    <a:pt x="83" y="142"/>
                  </a:lnTo>
                  <a:lnTo>
                    <a:pt x="83" y="142"/>
                  </a:lnTo>
                  <a:lnTo>
                    <a:pt x="83" y="142"/>
                  </a:lnTo>
                  <a:lnTo>
                    <a:pt x="80" y="142"/>
                  </a:lnTo>
                  <a:lnTo>
                    <a:pt x="80" y="142"/>
                  </a:lnTo>
                  <a:lnTo>
                    <a:pt x="80" y="142"/>
                  </a:lnTo>
                  <a:lnTo>
                    <a:pt x="78" y="142"/>
                  </a:lnTo>
                  <a:lnTo>
                    <a:pt x="78" y="142"/>
                  </a:lnTo>
                  <a:lnTo>
                    <a:pt x="76" y="142"/>
                  </a:lnTo>
                  <a:lnTo>
                    <a:pt x="76" y="142"/>
                  </a:lnTo>
                  <a:lnTo>
                    <a:pt x="76" y="142"/>
                  </a:lnTo>
                  <a:lnTo>
                    <a:pt x="73" y="142"/>
                  </a:lnTo>
                  <a:lnTo>
                    <a:pt x="73" y="145"/>
                  </a:lnTo>
                  <a:lnTo>
                    <a:pt x="73" y="145"/>
                  </a:lnTo>
                  <a:lnTo>
                    <a:pt x="73" y="145"/>
                  </a:lnTo>
                  <a:lnTo>
                    <a:pt x="71" y="145"/>
                  </a:lnTo>
                  <a:lnTo>
                    <a:pt x="71" y="145"/>
                  </a:lnTo>
                  <a:lnTo>
                    <a:pt x="71" y="145"/>
                  </a:lnTo>
                  <a:lnTo>
                    <a:pt x="68" y="145"/>
                  </a:lnTo>
                  <a:lnTo>
                    <a:pt x="68" y="147"/>
                  </a:lnTo>
                  <a:lnTo>
                    <a:pt x="68" y="147"/>
                  </a:lnTo>
                  <a:lnTo>
                    <a:pt x="68" y="147"/>
                  </a:lnTo>
                  <a:lnTo>
                    <a:pt x="68" y="147"/>
                  </a:lnTo>
                  <a:lnTo>
                    <a:pt x="68" y="149"/>
                  </a:lnTo>
                  <a:lnTo>
                    <a:pt x="66" y="149"/>
                  </a:lnTo>
                  <a:lnTo>
                    <a:pt x="66" y="149"/>
                  </a:lnTo>
                  <a:lnTo>
                    <a:pt x="66" y="149"/>
                  </a:lnTo>
                  <a:lnTo>
                    <a:pt x="66" y="149"/>
                  </a:lnTo>
                  <a:lnTo>
                    <a:pt x="64" y="149"/>
                  </a:lnTo>
                  <a:lnTo>
                    <a:pt x="64" y="152"/>
                  </a:lnTo>
                  <a:lnTo>
                    <a:pt x="64" y="152"/>
                  </a:lnTo>
                  <a:lnTo>
                    <a:pt x="64" y="152"/>
                  </a:lnTo>
                  <a:lnTo>
                    <a:pt x="64" y="152"/>
                  </a:lnTo>
                  <a:lnTo>
                    <a:pt x="61" y="152"/>
                  </a:lnTo>
                  <a:lnTo>
                    <a:pt x="61" y="152"/>
                  </a:lnTo>
                  <a:lnTo>
                    <a:pt x="61" y="152"/>
                  </a:lnTo>
                  <a:lnTo>
                    <a:pt x="61" y="154"/>
                  </a:lnTo>
                  <a:lnTo>
                    <a:pt x="59" y="154"/>
                  </a:lnTo>
                  <a:lnTo>
                    <a:pt x="59" y="154"/>
                  </a:lnTo>
                  <a:lnTo>
                    <a:pt x="59" y="154"/>
                  </a:lnTo>
                  <a:lnTo>
                    <a:pt x="59" y="156"/>
                  </a:lnTo>
                  <a:lnTo>
                    <a:pt x="57" y="156"/>
                  </a:lnTo>
                  <a:lnTo>
                    <a:pt x="57" y="156"/>
                  </a:lnTo>
                  <a:lnTo>
                    <a:pt x="57" y="159"/>
                  </a:lnTo>
                  <a:lnTo>
                    <a:pt x="57" y="159"/>
                  </a:lnTo>
                  <a:lnTo>
                    <a:pt x="57" y="159"/>
                  </a:lnTo>
                  <a:lnTo>
                    <a:pt x="57" y="159"/>
                  </a:lnTo>
                  <a:lnTo>
                    <a:pt x="54" y="159"/>
                  </a:lnTo>
                  <a:lnTo>
                    <a:pt x="54" y="161"/>
                  </a:lnTo>
                  <a:lnTo>
                    <a:pt x="54" y="161"/>
                  </a:lnTo>
                  <a:lnTo>
                    <a:pt x="54" y="161"/>
                  </a:lnTo>
                  <a:lnTo>
                    <a:pt x="52" y="161"/>
                  </a:lnTo>
                  <a:lnTo>
                    <a:pt x="52" y="161"/>
                  </a:lnTo>
                  <a:lnTo>
                    <a:pt x="52" y="159"/>
                  </a:lnTo>
                  <a:lnTo>
                    <a:pt x="50" y="159"/>
                  </a:lnTo>
                  <a:lnTo>
                    <a:pt x="50" y="161"/>
                  </a:lnTo>
                  <a:lnTo>
                    <a:pt x="50" y="161"/>
                  </a:lnTo>
                  <a:lnTo>
                    <a:pt x="50" y="161"/>
                  </a:lnTo>
                  <a:lnTo>
                    <a:pt x="50" y="159"/>
                  </a:lnTo>
                  <a:lnTo>
                    <a:pt x="50" y="159"/>
                  </a:lnTo>
                  <a:lnTo>
                    <a:pt x="47" y="159"/>
                  </a:lnTo>
                  <a:lnTo>
                    <a:pt x="47" y="159"/>
                  </a:lnTo>
                  <a:lnTo>
                    <a:pt x="47" y="159"/>
                  </a:lnTo>
                  <a:lnTo>
                    <a:pt x="47" y="159"/>
                  </a:lnTo>
                  <a:lnTo>
                    <a:pt x="45" y="159"/>
                  </a:lnTo>
                  <a:lnTo>
                    <a:pt x="45" y="161"/>
                  </a:lnTo>
                  <a:lnTo>
                    <a:pt x="45" y="161"/>
                  </a:lnTo>
                  <a:lnTo>
                    <a:pt x="45" y="161"/>
                  </a:lnTo>
                  <a:lnTo>
                    <a:pt x="42" y="161"/>
                  </a:lnTo>
                  <a:lnTo>
                    <a:pt x="42" y="161"/>
                  </a:lnTo>
                  <a:lnTo>
                    <a:pt x="42" y="161"/>
                  </a:lnTo>
                  <a:lnTo>
                    <a:pt x="42" y="161"/>
                  </a:lnTo>
                  <a:lnTo>
                    <a:pt x="40" y="161"/>
                  </a:lnTo>
                  <a:lnTo>
                    <a:pt x="40" y="164"/>
                  </a:lnTo>
                  <a:lnTo>
                    <a:pt x="40" y="164"/>
                  </a:lnTo>
                  <a:lnTo>
                    <a:pt x="40" y="161"/>
                  </a:lnTo>
                  <a:lnTo>
                    <a:pt x="40" y="161"/>
                  </a:lnTo>
                  <a:lnTo>
                    <a:pt x="40" y="164"/>
                  </a:lnTo>
                  <a:lnTo>
                    <a:pt x="38" y="164"/>
                  </a:lnTo>
                  <a:lnTo>
                    <a:pt x="38" y="164"/>
                  </a:lnTo>
                  <a:lnTo>
                    <a:pt x="35" y="164"/>
                  </a:lnTo>
                  <a:lnTo>
                    <a:pt x="35" y="164"/>
                  </a:lnTo>
                  <a:lnTo>
                    <a:pt x="35" y="164"/>
                  </a:lnTo>
                  <a:lnTo>
                    <a:pt x="33" y="164"/>
                  </a:lnTo>
                  <a:lnTo>
                    <a:pt x="33" y="164"/>
                  </a:lnTo>
                  <a:lnTo>
                    <a:pt x="33" y="161"/>
                  </a:lnTo>
                  <a:lnTo>
                    <a:pt x="33" y="161"/>
                  </a:lnTo>
                  <a:lnTo>
                    <a:pt x="31" y="161"/>
                  </a:lnTo>
                  <a:lnTo>
                    <a:pt x="31" y="161"/>
                  </a:lnTo>
                  <a:lnTo>
                    <a:pt x="31" y="161"/>
                  </a:lnTo>
                  <a:lnTo>
                    <a:pt x="28" y="161"/>
                  </a:lnTo>
                  <a:lnTo>
                    <a:pt x="28" y="161"/>
                  </a:lnTo>
                  <a:lnTo>
                    <a:pt x="28" y="161"/>
                  </a:lnTo>
                  <a:lnTo>
                    <a:pt x="28" y="161"/>
                  </a:lnTo>
                  <a:lnTo>
                    <a:pt x="26" y="161"/>
                  </a:lnTo>
                  <a:lnTo>
                    <a:pt x="26" y="161"/>
                  </a:lnTo>
                  <a:lnTo>
                    <a:pt x="26" y="161"/>
                  </a:lnTo>
                  <a:lnTo>
                    <a:pt x="24" y="161"/>
                  </a:lnTo>
                  <a:lnTo>
                    <a:pt x="24" y="161"/>
                  </a:lnTo>
                  <a:lnTo>
                    <a:pt x="24" y="161"/>
                  </a:lnTo>
                  <a:lnTo>
                    <a:pt x="24" y="161"/>
                  </a:lnTo>
                  <a:lnTo>
                    <a:pt x="21" y="161"/>
                  </a:lnTo>
                  <a:lnTo>
                    <a:pt x="21" y="161"/>
                  </a:lnTo>
                  <a:lnTo>
                    <a:pt x="21" y="161"/>
                  </a:lnTo>
                  <a:lnTo>
                    <a:pt x="21" y="161"/>
                  </a:lnTo>
                  <a:lnTo>
                    <a:pt x="21" y="161"/>
                  </a:lnTo>
                  <a:lnTo>
                    <a:pt x="24" y="161"/>
                  </a:lnTo>
                  <a:lnTo>
                    <a:pt x="24" y="159"/>
                  </a:lnTo>
                  <a:lnTo>
                    <a:pt x="24" y="159"/>
                  </a:lnTo>
                  <a:lnTo>
                    <a:pt x="24" y="156"/>
                  </a:lnTo>
                  <a:lnTo>
                    <a:pt x="21" y="156"/>
                  </a:lnTo>
                  <a:lnTo>
                    <a:pt x="21" y="156"/>
                  </a:lnTo>
                  <a:lnTo>
                    <a:pt x="21" y="154"/>
                  </a:lnTo>
                  <a:lnTo>
                    <a:pt x="24" y="154"/>
                  </a:lnTo>
                  <a:lnTo>
                    <a:pt x="24" y="154"/>
                  </a:lnTo>
                  <a:lnTo>
                    <a:pt x="24" y="154"/>
                  </a:lnTo>
                  <a:lnTo>
                    <a:pt x="24" y="154"/>
                  </a:lnTo>
                  <a:lnTo>
                    <a:pt x="21" y="154"/>
                  </a:lnTo>
                  <a:lnTo>
                    <a:pt x="21" y="154"/>
                  </a:lnTo>
                  <a:lnTo>
                    <a:pt x="21" y="152"/>
                  </a:lnTo>
                  <a:lnTo>
                    <a:pt x="21" y="152"/>
                  </a:lnTo>
                  <a:lnTo>
                    <a:pt x="21" y="152"/>
                  </a:lnTo>
                  <a:lnTo>
                    <a:pt x="21" y="149"/>
                  </a:lnTo>
                  <a:lnTo>
                    <a:pt x="19" y="149"/>
                  </a:lnTo>
                  <a:lnTo>
                    <a:pt x="19" y="149"/>
                  </a:lnTo>
                  <a:lnTo>
                    <a:pt x="19" y="149"/>
                  </a:lnTo>
                  <a:lnTo>
                    <a:pt x="19" y="149"/>
                  </a:lnTo>
                  <a:lnTo>
                    <a:pt x="19" y="147"/>
                  </a:lnTo>
                  <a:lnTo>
                    <a:pt x="16" y="147"/>
                  </a:lnTo>
                  <a:lnTo>
                    <a:pt x="16" y="147"/>
                  </a:lnTo>
                  <a:lnTo>
                    <a:pt x="16" y="145"/>
                  </a:lnTo>
                  <a:lnTo>
                    <a:pt x="16" y="145"/>
                  </a:lnTo>
                  <a:lnTo>
                    <a:pt x="16" y="142"/>
                  </a:lnTo>
                  <a:lnTo>
                    <a:pt x="19" y="142"/>
                  </a:lnTo>
                  <a:lnTo>
                    <a:pt x="19" y="142"/>
                  </a:lnTo>
                  <a:lnTo>
                    <a:pt x="19" y="140"/>
                  </a:lnTo>
                  <a:lnTo>
                    <a:pt x="19" y="140"/>
                  </a:lnTo>
                  <a:lnTo>
                    <a:pt x="19" y="140"/>
                  </a:lnTo>
                  <a:lnTo>
                    <a:pt x="19" y="138"/>
                  </a:lnTo>
                  <a:lnTo>
                    <a:pt x="19" y="138"/>
                  </a:lnTo>
                  <a:lnTo>
                    <a:pt x="19" y="135"/>
                  </a:lnTo>
                  <a:lnTo>
                    <a:pt x="19" y="135"/>
                  </a:lnTo>
                  <a:lnTo>
                    <a:pt x="19" y="133"/>
                  </a:lnTo>
                  <a:lnTo>
                    <a:pt x="16" y="133"/>
                  </a:lnTo>
                  <a:lnTo>
                    <a:pt x="16" y="133"/>
                  </a:lnTo>
                  <a:lnTo>
                    <a:pt x="16" y="130"/>
                  </a:lnTo>
                  <a:lnTo>
                    <a:pt x="16" y="130"/>
                  </a:lnTo>
                  <a:lnTo>
                    <a:pt x="16" y="130"/>
                  </a:lnTo>
                  <a:lnTo>
                    <a:pt x="16" y="130"/>
                  </a:lnTo>
                  <a:lnTo>
                    <a:pt x="16" y="130"/>
                  </a:lnTo>
                  <a:lnTo>
                    <a:pt x="16" y="128"/>
                  </a:lnTo>
                  <a:lnTo>
                    <a:pt x="16" y="128"/>
                  </a:lnTo>
                  <a:lnTo>
                    <a:pt x="14" y="128"/>
                  </a:lnTo>
                  <a:lnTo>
                    <a:pt x="14" y="126"/>
                  </a:lnTo>
                  <a:lnTo>
                    <a:pt x="14" y="126"/>
                  </a:lnTo>
                  <a:lnTo>
                    <a:pt x="14" y="123"/>
                  </a:lnTo>
                  <a:lnTo>
                    <a:pt x="14" y="123"/>
                  </a:lnTo>
                  <a:lnTo>
                    <a:pt x="14" y="123"/>
                  </a:lnTo>
                  <a:lnTo>
                    <a:pt x="14" y="121"/>
                  </a:lnTo>
                  <a:lnTo>
                    <a:pt x="14" y="121"/>
                  </a:lnTo>
                  <a:lnTo>
                    <a:pt x="14" y="121"/>
                  </a:lnTo>
                  <a:lnTo>
                    <a:pt x="14" y="121"/>
                  </a:lnTo>
                  <a:lnTo>
                    <a:pt x="14" y="119"/>
                  </a:lnTo>
                  <a:lnTo>
                    <a:pt x="14" y="119"/>
                  </a:lnTo>
                  <a:lnTo>
                    <a:pt x="12" y="119"/>
                  </a:lnTo>
                  <a:lnTo>
                    <a:pt x="12" y="116"/>
                  </a:lnTo>
                  <a:lnTo>
                    <a:pt x="12" y="116"/>
                  </a:lnTo>
                  <a:lnTo>
                    <a:pt x="12" y="114"/>
                  </a:lnTo>
                  <a:lnTo>
                    <a:pt x="12" y="114"/>
                  </a:lnTo>
                  <a:lnTo>
                    <a:pt x="12" y="114"/>
                  </a:lnTo>
                  <a:lnTo>
                    <a:pt x="12" y="111"/>
                  </a:lnTo>
                  <a:lnTo>
                    <a:pt x="9" y="111"/>
                  </a:lnTo>
                  <a:lnTo>
                    <a:pt x="9" y="111"/>
                  </a:lnTo>
                  <a:lnTo>
                    <a:pt x="12" y="111"/>
                  </a:lnTo>
                  <a:lnTo>
                    <a:pt x="12" y="111"/>
                  </a:lnTo>
                  <a:lnTo>
                    <a:pt x="12" y="109"/>
                  </a:lnTo>
                  <a:lnTo>
                    <a:pt x="12" y="109"/>
                  </a:lnTo>
                  <a:lnTo>
                    <a:pt x="12" y="107"/>
                  </a:lnTo>
                  <a:lnTo>
                    <a:pt x="9" y="107"/>
                  </a:lnTo>
                  <a:lnTo>
                    <a:pt x="9" y="107"/>
                  </a:lnTo>
                  <a:lnTo>
                    <a:pt x="9" y="107"/>
                  </a:lnTo>
                  <a:lnTo>
                    <a:pt x="9" y="104"/>
                  </a:lnTo>
                  <a:lnTo>
                    <a:pt x="9" y="104"/>
                  </a:lnTo>
                  <a:lnTo>
                    <a:pt x="9" y="104"/>
                  </a:lnTo>
                  <a:lnTo>
                    <a:pt x="9" y="102"/>
                  </a:lnTo>
                  <a:lnTo>
                    <a:pt x="9" y="102"/>
                  </a:lnTo>
                  <a:lnTo>
                    <a:pt x="9" y="102"/>
                  </a:lnTo>
                  <a:lnTo>
                    <a:pt x="9" y="102"/>
                  </a:lnTo>
                  <a:lnTo>
                    <a:pt x="9" y="100"/>
                  </a:lnTo>
                  <a:lnTo>
                    <a:pt x="9" y="100"/>
                  </a:lnTo>
                  <a:lnTo>
                    <a:pt x="9" y="100"/>
                  </a:lnTo>
                  <a:lnTo>
                    <a:pt x="9" y="97"/>
                  </a:lnTo>
                  <a:lnTo>
                    <a:pt x="7" y="97"/>
                  </a:lnTo>
                  <a:lnTo>
                    <a:pt x="7" y="97"/>
                  </a:lnTo>
                  <a:lnTo>
                    <a:pt x="7" y="97"/>
                  </a:lnTo>
                  <a:lnTo>
                    <a:pt x="7" y="97"/>
                  </a:lnTo>
                  <a:lnTo>
                    <a:pt x="7" y="97"/>
                  </a:lnTo>
                  <a:lnTo>
                    <a:pt x="5" y="97"/>
                  </a:lnTo>
                  <a:lnTo>
                    <a:pt x="5" y="97"/>
                  </a:lnTo>
                  <a:lnTo>
                    <a:pt x="5" y="97"/>
                  </a:lnTo>
                  <a:lnTo>
                    <a:pt x="5" y="95"/>
                  </a:lnTo>
                  <a:lnTo>
                    <a:pt x="2" y="95"/>
                  </a:lnTo>
                  <a:lnTo>
                    <a:pt x="2" y="95"/>
                  </a:lnTo>
                  <a:lnTo>
                    <a:pt x="2" y="95"/>
                  </a:lnTo>
                  <a:lnTo>
                    <a:pt x="2" y="93"/>
                  </a:lnTo>
                  <a:lnTo>
                    <a:pt x="2" y="93"/>
                  </a:lnTo>
                  <a:lnTo>
                    <a:pt x="2" y="93"/>
                  </a:lnTo>
                  <a:lnTo>
                    <a:pt x="2" y="90"/>
                  </a:lnTo>
                  <a:lnTo>
                    <a:pt x="2" y="90"/>
                  </a:lnTo>
                  <a:lnTo>
                    <a:pt x="2" y="90"/>
                  </a:lnTo>
                  <a:lnTo>
                    <a:pt x="2" y="90"/>
                  </a:lnTo>
                  <a:lnTo>
                    <a:pt x="2" y="90"/>
                  </a:lnTo>
                  <a:lnTo>
                    <a:pt x="2" y="88"/>
                  </a:lnTo>
                  <a:lnTo>
                    <a:pt x="2" y="88"/>
                  </a:lnTo>
                  <a:lnTo>
                    <a:pt x="2" y="88"/>
                  </a:lnTo>
                  <a:lnTo>
                    <a:pt x="2" y="88"/>
                  </a:lnTo>
                  <a:lnTo>
                    <a:pt x="5" y="88"/>
                  </a:lnTo>
                  <a:lnTo>
                    <a:pt x="5" y="85"/>
                  </a:lnTo>
                  <a:lnTo>
                    <a:pt x="2" y="85"/>
                  </a:lnTo>
                  <a:lnTo>
                    <a:pt x="2" y="85"/>
                  </a:lnTo>
                  <a:lnTo>
                    <a:pt x="2" y="85"/>
                  </a:lnTo>
                  <a:lnTo>
                    <a:pt x="2" y="85"/>
                  </a:lnTo>
                  <a:lnTo>
                    <a:pt x="0" y="85"/>
                  </a:lnTo>
                  <a:lnTo>
                    <a:pt x="0" y="85"/>
                  </a:lnTo>
                  <a:lnTo>
                    <a:pt x="0" y="83"/>
                  </a:lnTo>
                  <a:lnTo>
                    <a:pt x="0" y="83"/>
                  </a:lnTo>
                  <a:lnTo>
                    <a:pt x="0" y="83"/>
                  </a:lnTo>
                  <a:lnTo>
                    <a:pt x="2" y="83"/>
                  </a:lnTo>
                  <a:lnTo>
                    <a:pt x="2" y="83"/>
                  </a:lnTo>
                  <a:lnTo>
                    <a:pt x="2" y="83"/>
                  </a:lnTo>
                  <a:lnTo>
                    <a:pt x="2" y="83"/>
                  </a:lnTo>
                  <a:lnTo>
                    <a:pt x="5" y="8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5" name="Freeform 265"/>
            <p:cNvSpPr>
              <a:spLocks/>
            </p:cNvSpPr>
            <p:nvPr/>
          </p:nvSpPr>
          <p:spPr bwMode="auto">
            <a:xfrm>
              <a:off x="3048000" y="3317875"/>
              <a:ext cx="30163" cy="66675"/>
            </a:xfrm>
            <a:custGeom>
              <a:avLst/>
              <a:gdLst/>
              <a:ahLst/>
              <a:cxnLst>
                <a:cxn ang="0">
                  <a:pos x="12" y="0"/>
                </a:cxn>
                <a:cxn ang="0">
                  <a:pos x="14" y="2"/>
                </a:cxn>
                <a:cxn ang="0">
                  <a:pos x="14" y="4"/>
                </a:cxn>
                <a:cxn ang="0">
                  <a:pos x="16" y="7"/>
                </a:cxn>
                <a:cxn ang="0">
                  <a:pos x="16" y="7"/>
                </a:cxn>
                <a:cxn ang="0">
                  <a:pos x="19" y="9"/>
                </a:cxn>
                <a:cxn ang="0">
                  <a:pos x="19" y="11"/>
                </a:cxn>
                <a:cxn ang="0">
                  <a:pos x="16" y="14"/>
                </a:cxn>
                <a:cxn ang="0">
                  <a:pos x="16" y="16"/>
                </a:cxn>
                <a:cxn ang="0">
                  <a:pos x="16" y="16"/>
                </a:cxn>
                <a:cxn ang="0">
                  <a:pos x="16" y="19"/>
                </a:cxn>
                <a:cxn ang="0">
                  <a:pos x="19" y="21"/>
                </a:cxn>
                <a:cxn ang="0">
                  <a:pos x="19" y="23"/>
                </a:cxn>
                <a:cxn ang="0">
                  <a:pos x="19" y="26"/>
                </a:cxn>
                <a:cxn ang="0">
                  <a:pos x="19" y="28"/>
                </a:cxn>
                <a:cxn ang="0">
                  <a:pos x="19" y="30"/>
                </a:cxn>
                <a:cxn ang="0">
                  <a:pos x="16" y="33"/>
                </a:cxn>
                <a:cxn ang="0">
                  <a:pos x="16" y="35"/>
                </a:cxn>
                <a:cxn ang="0">
                  <a:pos x="16" y="35"/>
                </a:cxn>
                <a:cxn ang="0">
                  <a:pos x="14" y="38"/>
                </a:cxn>
                <a:cxn ang="0">
                  <a:pos x="14" y="40"/>
                </a:cxn>
                <a:cxn ang="0">
                  <a:pos x="12" y="42"/>
                </a:cxn>
                <a:cxn ang="0">
                  <a:pos x="12" y="40"/>
                </a:cxn>
                <a:cxn ang="0">
                  <a:pos x="9" y="40"/>
                </a:cxn>
                <a:cxn ang="0">
                  <a:pos x="9" y="42"/>
                </a:cxn>
                <a:cxn ang="0">
                  <a:pos x="7" y="42"/>
                </a:cxn>
                <a:cxn ang="0">
                  <a:pos x="4" y="40"/>
                </a:cxn>
                <a:cxn ang="0">
                  <a:pos x="2" y="40"/>
                </a:cxn>
                <a:cxn ang="0">
                  <a:pos x="2" y="38"/>
                </a:cxn>
                <a:cxn ang="0">
                  <a:pos x="2" y="35"/>
                </a:cxn>
                <a:cxn ang="0">
                  <a:pos x="2" y="33"/>
                </a:cxn>
                <a:cxn ang="0">
                  <a:pos x="0" y="30"/>
                </a:cxn>
                <a:cxn ang="0">
                  <a:pos x="0" y="28"/>
                </a:cxn>
                <a:cxn ang="0">
                  <a:pos x="0" y="26"/>
                </a:cxn>
                <a:cxn ang="0">
                  <a:pos x="0" y="21"/>
                </a:cxn>
                <a:cxn ang="0">
                  <a:pos x="0" y="19"/>
                </a:cxn>
                <a:cxn ang="0">
                  <a:pos x="0" y="16"/>
                </a:cxn>
                <a:cxn ang="0">
                  <a:pos x="0" y="14"/>
                </a:cxn>
                <a:cxn ang="0">
                  <a:pos x="0" y="11"/>
                </a:cxn>
                <a:cxn ang="0">
                  <a:pos x="2" y="9"/>
                </a:cxn>
                <a:cxn ang="0">
                  <a:pos x="2" y="14"/>
                </a:cxn>
                <a:cxn ang="0">
                  <a:pos x="2" y="11"/>
                </a:cxn>
                <a:cxn ang="0">
                  <a:pos x="2" y="9"/>
                </a:cxn>
                <a:cxn ang="0">
                  <a:pos x="4" y="7"/>
                </a:cxn>
                <a:cxn ang="0">
                  <a:pos x="4" y="4"/>
                </a:cxn>
                <a:cxn ang="0">
                  <a:pos x="7" y="2"/>
                </a:cxn>
                <a:cxn ang="0">
                  <a:pos x="7" y="2"/>
                </a:cxn>
                <a:cxn ang="0">
                  <a:pos x="9" y="0"/>
                </a:cxn>
                <a:cxn ang="0">
                  <a:pos x="12" y="0"/>
                </a:cxn>
              </a:cxnLst>
              <a:rect l="0" t="0" r="r" b="b"/>
              <a:pathLst>
                <a:path w="19" h="42">
                  <a:moveTo>
                    <a:pt x="12" y="0"/>
                  </a:moveTo>
                  <a:lnTo>
                    <a:pt x="12" y="0"/>
                  </a:lnTo>
                  <a:lnTo>
                    <a:pt x="12" y="0"/>
                  </a:lnTo>
                  <a:lnTo>
                    <a:pt x="12" y="2"/>
                  </a:lnTo>
                  <a:lnTo>
                    <a:pt x="14" y="2"/>
                  </a:lnTo>
                  <a:lnTo>
                    <a:pt x="14" y="2"/>
                  </a:lnTo>
                  <a:lnTo>
                    <a:pt x="14" y="4"/>
                  </a:lnTo>
                  <a:lnTo>
                    <a:pt x="14" y="4"/>
                  </a:lnTo>
                  <a:lnTo>
                    <a:pt x="14" y="4"/>
                  </a:lnTo>
                  <a:lnTo>
                    <a:pt x="14" y="4"/>
                  </a:lnTo>
                  <a:lnTo>
                    <a:pt x="14" y="7"/>
                  </a:lnTo>
                  <a:lnTo>
                    <a:pt x="16" y="7"/>
                  </a:lnTo>
                  <a:lnTo>
                    <a:pt x="16" y="7"/>
                  </a:lnTo>
                  <a:lnTo>
                    <a:pt x="16" y="7"/>
                  </a:lnTo>
                  <a:lnTo>
                    <a:pt x="16" y="7"/>
                  </a:lnTo>
                  <a:lnTo>
                    <a:pt x="16" y="7"/>
                  </a:lnTo>
                  <a:lnTo>
                    <a:pt x="19" y="7"/>
                  </a:lnTo>
                  <a:lnTo>
                    <a:pt x="19" y="9"/>
                  </a:lnTo>
                  <a:lnTo>
                    <a:pt x="19" y="9"/>
                  </a:lnTo>
                  <a:lnTo>
                    <a:pt x="19" y="11"/>
                  </a:lnTo>
                  <a:lnTo>
                    <a:pt x="19" y="11"/>
                  </a:lnTo>
                  <a:lnTo>
                    <a:pt x="19" y="14"/>
                  </a:lnTo>
                  <a:lnTo>
                    <a:pt x="16" y="14"/>
                  </a:lnTo>
                  <a:lnTo>
                    <a:pt x="16" y="14"/>
                  </a:lnTo>
                  <a:lnTo>
                    <a:pt x="16" y="16"/>
                  </a:lnTo>
                  <a:lnTo>
                    <a:pt x="16" y="16"/>
                  </a:lnTo>
                  <a:lnTo>
                    <a:pt x="16" y="16"/>
                  </a:lnTo>
                  <a:lnTo>
                    <a:pt x="16" y="16"/>
                  </a:lnTo>
                  <a:lnTo>
                    <a:pt x="16" y="16"/>
                  </a:lnTo>
                  <a:lnTo>
                    <a:pt x="16" y="16"/>
                  </a:lnTo>
                  <a:lnTo>
                    <a:pt x="16" y="19"/>
                  </a:lnTo>
                  <a:lnTo>
                    <a:pt x="16" y="19"/>
                  </a:lnTo>
                  <a:lnTo>
                    <a:pt x="16" y="19"/>
                  </a:lnTo>
                  <a:lnTo>
                    <a:pt x="16" y="21"/>
                  </a:lnTo>
                  <a:lnTo>
                    <a:pt x="19" y="21"/>
                  </a:lnTo>
                  <a:lnTo>
                    <a:pt x="19" y="21"/>
                  </a:lnTo>
                  <a:lnTo>
                    <a:pt x="16" y="21"/>
                  </a:lnTo>
                  <a:lnTo>
                    <a:pt x="16" y="23"/>
                  </a:lnTo>
                  <a:lnTo>
                    <a:pt x="19" y="23"/>
                  </a:lnTo>
                  <a:lnTo>
                    <a:pt x="19" y="23"/>
                  </a:lnTo>
                  <a:lnTo>
                    <a:pt x="19" y="26"/>
                  </a:lnTo>
                  <a:lnTo>
                    <a:pt x="19" y="26"/>
                  </a:lnTo>
                  <a:lnTo>
                    <a:pt x="19" y="26"/>
                  </a:lnTo>
                  <a:lnTo>
                    <a:pt x="19" y="26"/>
                  </a:lnTo>
                  <a:lnTo>
                    <a:pt x="19" y="28"/>
                  </a:lnTo>
                  <a:lnTo>
                    <a:pt x="19" y="28"/>
                  </a:lnTo>
                  <a:lnTo>
                    <a:pt x="19" y="30"/>
                  </a:lnTo>
                  <a:lnTo>
                    <a:pt x="19" y="30"/>
                  </a:lnTo>
                  <a:lnTo>
                    <a:pt x="19" y="30"/>
                  </a:lnTo>
                  <a:lnTo>
                    <a:pt x="19" y="33"/>
                  </a:lnTo>
                  <a:lnTo>
                    <a:pt x="16" y="33"/>
                  </a:lnTo>
                  <a:lnTo>
                    <a:pt x="16" y="33"/>
                  </a:lnTo>
                  <a:lnTo>
                    <a:pt x="16" y="35"/>
                  </a:lnTo>
                  <a:lnTo>
                    <a:pt x="16" y="35"/>
                  </a:lnTo>
                  <a:lnTo>
                    <a:pt x="16" y="35"/>
                  </a:lnTo>
                  <a:lnTo>
                    <a:pt x="16" y="35"/>
                  </a:lnTo>
                  <a:lnTo>
                    <a:pt x="16" y="35"/>
                  </a:lnTo>
                  <a:lnTo>
                    <a:pt x="16" y="38"/>
                  </a:lnTo>
                  <a:lnTo>
                    <a:pt x="16" y="38"/>
                  </a:lnTo>
                  <a:lnTo>
                    <a:pt x="14" y="38"/>
                  </a:lnTo>
                  <a:lnTo>
                    <a:pt x="14" y="40"/>
                  </a:lnTo>
                  <a:lnTo>
                    <a:pt x="14" y="40"/>
                  </a:lnTo>
                  <a:lnTo>
                    <a:pt x="14" y="40"/>
                  </a:lnTo>
                  <a:lnTo>
                    <a:pt x="14" y="40"/>
                  </a:lnTo>
                  <a:lnTo>
                    <a:pt x="14" y="42"/>
                  </a:lnTo>
                  <a:lnTo>
                    <a:pt x="12" y="42"/>
                  </a:lnTo>
                  <a:lnTo>
                    <a:pt x="12" y="40"/>
                  </a:lnTo>
                  <a:lnTo>
                    <a:pt x="12" y="40"/>
                  </a:lnTo>
                  <a:lnTo>
                    <a:pt x="12" y="40"/>
                  </a:lnTo>
                  <a:lnTo>
                    <a:pt x="9" y="40"/>
                  </a:lnTo>
                  <a:lnTo>
                    <a:pt x="9" y="40"/>
                  </a:lnTo>
                  <a:lnTo>
                    <a:pt x="9" y="40"/>
                  </a:lnTo>
                  <a:lnTo>
                    <a:pt x="9" y="42"/>
                  </a:lnTo>
                  <a:lnTo>
                    <a:pt x="9" y="42"/>
                  </a:lnTo>
                  <a:lnTo>
                    <a:pt x="9" y="42"/>
                  </a:lnTo>
                  <a:lnTo>
                    <a:pt x="7" y="42"/>
                  </a:lnTo>
                  <a:lnTo>
                    <a:pt x="7" y="42"/>
                  </a:lnTo>
                  <a:lnTo>
                    <a:pt x="7" y="42"/>
                  </a:lnTo>
                  <a:lnTo>
                    <a:pt x="7" y="40"/>
                  </a:lnTo>
                  <a:lnTo>
                    <a:pt x="7" y="40"/>
                  </a:lnTo>
                  <a:lnTo>
                    <a:pt x="4" y="40"/>
                  </a:lnTo>
                  <a:lnTo>
                    <a:pt x="4" y="40"/>
                  </a:lnTo>
                  <a:lnTo>
                    <a:pt x="4" y="40"/>
                  </a:lnTo>
                  <a:lnTo>
                    <a:pt x="2" y="40"/>
                  </a:lnTo>
                  <a:lnTo>
                    <a:pt x="2" y="38"/>
                  </a:lnTo>
                  <a:lnTo>
                    <a:pt x="2" y="38"/>
                  </a:lnTo>
                  <a:lnTo>
                    <a:pt x="2" y="38"/>
                  </a:lnTo>
                  <a:lnTo>
                    <a:pt x="2" y="38"/>
                  </a:lnTo>
                  <a:lnTo>
                    <a:pt x="2" y="35"/>
                  </a:lnTo>
                  <a:lnTo>
                    <a:pt x="2" y="35"/>
                  </a:lnTo>
                  <a:lnTo>
                    <a:pt x="2" y="35"/>
                  </a:lnTo>
                  <a:lnTo>
                    <a:pt x="2" y="33"/>
                  </a:lnTo>
                  <a:lnTo>
                    <a:pt x="2" y="33"/>
                  </a:lnTo>
                  <a:lnTo>
                    <a:pt x="0" y="33"/>
                  </a:lnTo>
                  <a:lnTo>
                    <a:pt x="0" y="30"/>
                  </a:lnTo>
                  <a:lnTo>
                    <a:pt x="0" y="30"/>
                  </a:lnTo>
                  <a:lnTo>
                    <a:pt x="0" y="28"/>
                  </a:lnTo>
                  <a:lnTo>
                    <a:pt x="0" y="28"/>
                  </a:lnTo>
                  <a:lnTo>
                    <a:pt x="0" y="28"/>
                  </a:lnTo>
                  <a:lnTo>
                    <a:pt x="0" y="26"/>
                  </a:lnTo>
                  <a:lnTo>
                    <a:pt x="0" y="26"/>
                  </a:lnTo>
                  <a:lnTo>
                    <a:pt x="0" y="26"/>
                  </a:lnTo>
                  <a:lnTo>
                    <a:pt x="0" y="23"/>
                  </a:lnTo>
                  <a:lnTo>
                    <a:pt x="0" y="23"/>
                  </a:lnTo>
                  <a:lnTo>
                    <a:pt x="0" y="21"/>
                  </a:lnTo>
                  <a:lnTo>
                    <a:pt x="0" y="21"/>
                  </a:lnTo>
                  <a:lnTo>
                    <a:pt x="0" y="19"/>
                  </a:lnTo>
                  <a:lnTo>
                    <a:pt x="0" y="19"/>
                  </a:lnTo>
                  <a:lnTo>
                    <a:pt x="0" y="16"/>
                  </a:lnTo>
                  <a:lnTo>
                    <a:pt x="0" y="16"/>
                  </a:lnTo>
                  <a:lnTo>
                    <a:pt x="0" y="16"/>
                  </a:lnTo>
                  <a:lnTo>
                    <a:pt x="0" y="16"/>
                  </a:lnTo>
                  <a:lnTo>
                    <a:pt x="0" y="14"/>
                  </a:lnTo>
                  <a:lnTo>
                    <a:pt x="0" y="14"/>
                  </a:lnTo>
                  <a:lnTo>
                    <a:pt x="0" y="11"/>
                  </a:lnTo>
                  <a:lnTo>
                    <a:pt x="0" y="11"/>
                  </a:lnTo>
                  <a:lnTo>
                    <a:pt x="0" y="11"/>
                  </a:lnTo>
                  <a:lnTo>
                    <a:pt x="0" y="9"/>
                  </a:lnTo>
                  <a:lnTo>
                    <a:pt x="0" y="9"/>
                  </a:lnTo>
                  <a:lnTo>
                    <a:pt x="2" y="9"/>
                  </a:lnTo>
                  <a:lnTo>
                    <a:pt x="2" y="11"/>
                  </a:lnTo>
                  <a:lnTo>
                    <a:pt x="2" y="11"/>
                  </a:lnTo>
                  <a:lnTo>
                    <a:pt x="2" y="14"/>
                  </a:lnTo>
                  <a:lnTo>
                    <a:pt x="2" y="14"/>
                  </a:lnTo>
                  <a:lnTo>
                    <a:pt x="2" y="11"/>
                  </a:lnTo>
                  <a:lnTo>
                    <a:pt x="2" y="11"/>
                  </a:lnTo>
                  <a:lnTo>
                    <a:pt x="2" y="9"/>
                  </a:lnTo>
                  <a:lnTo>
                    <a:pt x="2" y="9"/>
                  </a:lnTo>
                  <a:lnTo>
                    <a:pt x="2" y="9"/>
                  </a:lnTo>
                  <a:lnTo>
                    <a:pt x="4" y="9"/>
                  </a:lnTo>
                  <a:lnTo>
                    <a:pt x="4" y="7"/>
                  </a:lnTo>
                  <a:lnTo>
                    <a:pt x="4" y="7"/>
                  </a:lnTo>
                  <a:lnTo>
                    <a:pt x="4" y="7"/>
                  </a:lnTo>
                  <a:lnTo>
                    <a:pt x="4" y="4"/>
                  </a:lnTo>
                  <a:lnTo>
                    <a:pt x="4" y="4"/>
                  </a:lnTo>
                  <a:lnTo>
                    <a:pt x="7" y="4"/>
                  </a:lnTo>
                  <a:lnTo>
                    <a:pt x="7" y="4"/>
                  </a:lnTo>
                  <a:lnTo>
                    <a:pt x="7" y="2"/>
                  </a:lnTo>
                  <a:lnTo>
                    <a:pt x="7" y="2"/>
                  </a:lnTo>
                  <a:lnTo>
                    <a:pt x="7" y="2"/>
                  </a:lnTo>
                  <a:lnTo>
                    <a:pt x="7" y="2"/>
                  </a:lnTo>
                  <a:lnTo>
                    <a:pt x="9" y="2"/>
                  </a:lnTo>
                  <a:lnTo>
                    <a:pt x="9" y="0"/>
                  </a:lnTo>
                  <a:lnTo>
                    <a:pt x="9" y="0"/>
                  </a:lnTo>
                  <a:lnTo>
                    <a:pt x="9" y="0"/>
                  </a:lnTo>
                  <a:lnTo>
                    <a:pt x="9" y="0"/>
                  </a:lnTo>
                  <a:lnTo>
                    <a:pt x="12" y="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6" name="Freeform 266"/>
            <p:cNvSpPr>
              <a:spLocks/>
            </p:cNvSpPr>
            <p:nvPr/>
          </p:nvSpPr>
          <p:spPr bwMode="auto">
            <a:xfrm>
              <a:off x="3048000" y="3317875"/>
              <a:ext cx="30163" cy="66675"/>
            </a:xfrm>
            <a:custGeom>
              <a:avLst/>
              <a:gdLst/>
              <a:ahLst/>
              <a:cxnLst>
                <a:cxn ang="0">
                  <a:pos x="12" y="0"/>
                </a:cxn>
                <a:cxn ang="0">
                  <a:pos x="14" y="2"/>
                </a:cxn>
                <a:cxn ang="0">
                  <a:pos x="14" y="4"/>
                </a:cxn>
                <a:cxn ang="0">
                  <a:pos x="16" y="7"/>
                </a:cxn>
                <a:cxn ang="0">
                  <a:pos x="16" y="7"/>
                </a:cxn>
                <a:cxn ang="0">
                  <a:pos x="19" y="9"/>
                </a:cxn>
                <a:cxn ang="0">
                  <a:pos x="19" y="11"/>
                </a:cxn>
                <a:cxn ang="0">
                  <a:pos x="16" y="14"/>
                </a:cxn>
                <a:cxn ang="0">
                  <a:pos x="16" y="16"/>
                </a:cxn>
                <a:cxn ang="0">
                  <a:pos x="16" y="16"/>
                </a:cxn>
                <a:cxn ang="0">
                  <a:pos x="16" y="19"/>
                </a:cxn>
                <a:cxn ang="0">
                  <a:pos x="19" y="21"/>
                </a:cxn>
                <a:cxn ang="0">
                  <a:pos x="19" y="23"/>
                </a:cxn>
                <a:cxn ang="0">
                  <a:pos x="19" y="26"/>
                </a:cxn>
                <a:cxn ang="0">
                  <a:pos x="19" y="28"/>
                </a:cxn>
                <a:cxn ang="0">
                  <a:pos x="19" y="30"/>
                </a:cxn>
                <a:cxn ang="0">
                  <a:pos x="16" y="33"/>
                </a:cxn>
                <a:cxn ang="0">
                  <a:pos x="16" y="35"/>
                </a:cxn>
                <a:cxn ang="0">
                  <a:pos x="16" y="35"/>
                </a:cxn>
                <a:cxn ang="0">
                  <a:pos x="14" y="38"/>
                </a:cxn>
                <a:cxn ang="0">
                  <a:pos x="14" y="40"/>
                </a:cxn>
                <a:cxn ang="0">
                  <a:pos x="12" y="42"/>
                </a:cxn>
                <a:cxn ang="0">
                  <a:pos x="12" y="40"/>
                </a:cxn>
                <a:cxn ang="0">
                  <a:pos x="9" y="40"/>
                </a:cxn>
                <a:cxn ang="0">
                  <a:pos x="9" y="42"/>
                </a:cxn>
                <a:cxn ang="0">
                  <a:pos x="7" y="42"/>
                </a:cxn>
                <a:cxn ang="0">
                  <a:pos x="4" y="40"/>
                </a:cxn>
                <a:cxn ang="0">
                  <a:pos x="2" y="40"/>
                </a:cxn>
                <a:cxn ang="0">
                  <a:pos x="2" y="38"/>
                </a:cxn>
                <a:cxn ang="0">
                  <a:pos x="2" y="35"/>
                </a:cxn>
                <a:cxn ang="0">
                  <a:pos x="2" y="33"/>
                </a:cxn>
                <a:cxn ang="0">
                  <a:pos x="0" y="30"/>
                </a:cxn>
                <a:cxn ang="0">
                  <a:pos x="0" y="28"/>
                </a:cxn>
                <a:cxn ang="0">
                  <a:pos x="0" y="26"/>
                </a:cxn>
                <a:cxn ang="0">
                  <a:pos x="0" y="21"/>
                </a:cxn>
                <a:cxn ang="0">
                  <a:pos x="0" y="19"/>
                </a:cxn>
                <a:cxn ang="0">
                  <a:pos x="0" y="16"/>
                </a:cxn>
                <a:cxn ang="0">
                  <a:pos x="0" y="14"/>
                </a:cxn>
                <a:cxn ang="0">
                  <a:pos x="0" y="11"/>
                </a:cxn>
                <a:cxn ang="0">
                  <a:pos x="2" y="9"/>
                </a:cxn>
                <a:cxn ang="0">
                  <a:pos x="2" y="14"/>
                </a:cxn>
                <a:cxn ang="0">
                  <a:pos x="2" y="11"/>
                </a:cxn>
                <a:cxn ang="0">
                  <a:pos x="2" y="9"/>
                </a:cxn>
                <a:cxn ang="0">
                  <a:pos x="4" y="7"/>
                </a:cxn>
                <a:cxn ang="0">
                  <a:pos x="4" y="4"/>
                </a:cxn>
                <a:cxn ang="0">
                  <a:pos x="7" y="2"/>
                </a:cxn>
                <a:cxn ang="0">
                  <a:pos x="7" y="2"/>
                </a:cxn>
                <a:cxn ang="0">
                  <a:pos x="9" y="0"/>
                </a:cxn>
                <a:cxn ang="0">
                  <a:pos x="12" y="0"/>
                </a:cxn>
              </a:cxnLst>
              <a:rect l="0" t="0" r="r" b="b"/>
              <a:pathLst>
                <a:path w="19" h="42">
                  <a:moveTo>
                    <a:pt x="12" y="0"/>
                  </a:moveTo>
                  <a:lnTo>
                    <a:pt x="12" y="0"/>
                  </a:lnTo>
                  <a:lnTo>
                    <a:pt x="12" y="0"/>
                  </a:lnTo>
                  <a:lnTo>
                    <a:pt x="12" y="2"/>
                  </a:lnTo>
                  <a:lnTo>
                    <a:pt x="14" y="2"/>
                  </a:lnTo>
                  <a:lnTo>
                    <a:pt x="14" y="2"/>
                  </a:lnTo>
                  <a:lnTo>
                    <a:pt x="14" y="4"/>
                  </a:lnTo>
                  <a:lnTo>
                    <a:pt x="14" y="4"/>
                  </a:lnTo>
                  <a:lnTo>
                    <a:pt x="14" y="4"/>
                  </a:lnTo>
                  <a:lnTo>
                    <a:pt x="14" y="4"/>
                  </a:lnTo>
                  <a:lnTo>
                    <a:pt x="14" y="7"/>
                  </a:lnTo>
                  <a:lnTo>
                    <a:pt x="16" y="7"/>
                  </a:lnTo>
                  <a:lnTo>
                    <a:pt x="16" y="7"/>
                  </a:lnTo>
                  <a:lnTo>
                    <a:pt x="16" y="7"/>
                  </a:lnTo>
                  <a:lnTo>
                    <a:pt x="16" y="7"/>
                  </a:lnTo>
                  <a:lnTo>
                    <a:pt x="16" y="7"/>
                  </a:lnTo>
                  <a:lnTo>
                    <a:pt x="19" y="7"/>
                  </a:lnTo>
                  <a:lnTo>
                    <a:pt x="19" y="9"/>
                  </a:lnTo>
                  <a:lnTo>
                    <a:pt x="19" y="9"/>
                  </a:lnTo>
                  <a:lnTo>
                    <a:pt x="19" y="11"/>
                  </a:lnTo>
                  <a:lnTo>
                    <a:pt x="19" y="11"/>
                  </a:lnTo>
                  <a:lnTo>
                    <a:pt x="19" y="14"/>
                  </a:lnTo>
                  <a:lnTo>
                    <a:pt x="16" y="14"/>
                  </a:lnTo>
                  <a:lnTo>
                    <a:pt x="16" y="14"/>
                  </a:lnTo>
                  <a:lnTo>
                    <a:pt x="16" y="16"/>
                  </a:lnTo>
                  <a:lnTo>
                    <a:pt x="16" y="16"/>
                  </a:lnTo>
                  <a:lnTo>
                    <a:pt x="16" y="16"/>
                  </a:lnTo>
                  <a:lnTo>
                    <a:pt x="16" y="16"/>
                  </a:lnTo>
                  <a:lnTo>
                    <a:pt x="16" y="16"/>
                  </a:lnTo>
                  <a:lnTo>
                    <a:pt x="16" y="16"/>
                  </a:lnTo>
                  <a:lnTo>
                    <a:pt x="16" y="19"/>
                  </a:lnTo>
                  <a:lnTo>
                    <a:pt x="16" y="19"/>
                  </a:lnTo>
                  <a:lnTo>
                    <a:pt x="16" y="19"/>
                  </a:lnTo>
                  <a:lnTo>
                    <a:pt x="16" y="21"/>
                  </a:lnTo>
                  <a:lnTo>
                    <a:pt x="19" y="21"/>
                  </a:lnTo>
                  <a:lnTo>
                    <a:pt x="19" y="21"/>
                  </a:lnTo>
                  <a:lnTo>
                    <a:pt x="16" y="21"/>
                  </a:lnTo>
                  <a:lnTo>
                    <a:pt x="16" y="23"/>
                  </a:lnTo>
                  <a:lnTo>
                    <a:pt x="19" y="23"/>
                  </a:lnTo>
                  <a:lnTo>
                    <a:pt x="19" y="23"/>
                  </a:lnTo>
                  <a:lnTo>
                    <a:pt x="19" y="26"/>
                  </a:lnTo>
                  <a:lnTo>
                    <a:pt x="19" y="26"/>
                  </a:lnTo>
                  <a:lnTo>
                    <a:pt x="19" y="26"/>
                  </a:lnTo>
                  <a:lnTo>
                    <a:pt x="19" y="26"/>
                  </a:lnTo>
                  <a:lnTo>
                    <a:pt x="19" y="28"/>
                  </a:lnTo>
                  <a:lnTo>
                    <a:pt x="19" y="28"/>
                  </a:lnTo>
                  <a:lnTo>
                    <a:pt x="19" y="30"/>
                  </a:lnTo>
                  <a:lnTo>
                    <a:pt x="19" y="30"/>
                  </a:lnTo>
                  <a:lnTo>
                    <a:pt x="19" y="30"/>
                  </a:lnTo>
                  <a:lnTo>
                    <a:pt x="19" y="33"/>
                  </a:lnTo>
                  <a:lnTo>
                    <a:pt x="16" y="33"/>
                  </a:lnTo>
                  <a:lnTo>
                    <a:pt x="16" y="33"/>
                  </a:lnTo>
                  <a:lnTo>
                    <a:pt x="16" y="35"/>
                  </a:lnTo>
                  <a:lnTo>
                    <a:pt x="16" y="35"/>
                  </a:lnTo>
                  <a:lnTo>
                    <a:pt x="16" y="35"/>
                  </a:lnTo>
                  <a:lnTo>
                    <a:pt x="16" y="35"/>
                  </a:lnTo>
                  <a:lnTo>
                    <a:pt x="16" y="35"/>
                  </a:lnTo>
                  <a:lnTo>
                    <a:pt x="16" y="38"/>
                  </a:lnTo>
                  <a:lnTo>
                    <a:pt x="16" y="38"/>
                  </a:lnTo>
                  <a:lnTo>
                    <a:pt x="14" y="38"/>
                  </a:lnTo>
                  <a:lnTo>
                    <a:pt x="14" y="40"/>
                  </a:lnTo>
                  <a:lnTo>
                    <a:pt x="14" y="40"/>
                  </a:lnTo>
                  <a:lnTo>
                    <a:pt x="14" y="40"/>
                  </a:lnTo>
                  <a:lnTo>
                    <a:pt x="14" y="40"/>
                  </a:lnTo>
                  <a:lnTo>
                    <a:pt x="14" y="42"/>
                  </a:lnTo>
                  <a:lnTo>
                    <a:pt x="12" y="42"/>
                  </a:lnTo>
                  <a:lnTo>
                    <a:pt x="12" y="40"/>
                  </a:lnTo>
                  <a:lnTo>
                    <a:pt x="12" y="40"/>
                  </a:lnTo>
                  <a:lnTo>
                    <a:pt x="12" y="40"/>
                  </a:lnTo>
                  <a:lnTo>
                    <a:pt x="9" y="40"/>
                  </a:lnTo>
                  <a:lnTo>
                    <a:pt x="9" y="40"/>
                  </a:lnTo>
                  <a:lnTo>
                    <a:pt x="9" y="40"/>
                  </a:lnTo>
                  <a:lnTo>
                    <a:pt x="9" y="42"/>
                  </a:lnTo>
                  <a:lnTo>
                    <a:pt x="9" y="42"/>
                  </a:lnTo>
                  <a:lnTo>
                    <a:pt x="9" y="42"/>
                  </a:lnTo>
                  <a:lnTo>
                    <a:pt x="7" y="42"/>
                  </a:lnTo>
                  <a:lnTo>
                    <a:pt x="7" y="42"/>
                  </a:lnTo>
                  <a:lnTo>
                    <a:pt x="7" y="42"/>
                  </a:lnTo>
                  <a:lnTo>
                    <a:pt x="7" y="40"/>
                  </a:lnTo>
                  <a:lnTo>
                    <a:pt x="7" y="40"/>
                  </a:lnTo>
                  <a:lnTo>
                    <a:pt x="4" y="40"/>
                  </a:lnTo>
                  <a:lnTo>
                    <a:pt x="4" y="40"/>
                  </a:lnTo>
                  <a:lnTo>
                    <a:pt x="4" y="40"/>
                  </a:lnTo>
                  <a:lnTo>
                    <a:pt x="2" y="40"/>
                  </a:lnTo>
                  <a:lnTo>
                    <a:pt x="2" y="38"/>
                  </a:lnTo>
                  <a:lnTo>
                    <a:pt x="2" y="38"/>
                  </a:lnTo>
                  <a:lnTo>
                    <a:pt x="2" y="38"/>
                  </a:lnTo>
                  <a:lnTo>
                    <a:pt x="2" y="38"/>
                  </a:lnTo>
                  <a:lnTo>
                    <a:pt x="2" y="35"/>
                  </a:lnTo>
                  <a:lnTo>
                    <a:pt x="2" y="35"/>
                  </a:lnTo>
                  <a:lnTo>
                    <a:pt x="2" y="35"/>
                  </a:lnTo>
                  <a:lnTo>
                    <a:pt x="2" y="33"/>
                  </a:lnTo>
                  <a:lnTo>
                    <a:pt x="2" y="33"/>
                  </a:lnTo>
                  <a:lnTo>
                    <a:pt x="0" y="33"/>
                  </a:lnTo>
                  <a:lnTo>
                    <a:pt x="0" y="30"/>
                  </a:lnTo>
                  <a:lnTo>
                    <a:pt x="0" y="30"/>
                  </a:lnTo>
                  <a:lnTo>
                    <a:pt x="0" y="28"/>
                  </a:lnTo>
                  <a:lnTo>
                    <a:pt x="0" y="28"/>
                  </a:lnTo>
                  <a:lnTo>
                    <a:pt x="0" y="28"/>
                  </a:lnTo>
                  <a:lnTo>
                    <a:pt x="0" y="26"/>
                  </a:lnTo>
                  <a:lnTo>
                    <a:pt x="0" y="26"/>
                  </a:lnTo>
                  <a:lnTo>
                    <a:pt x="0" y="26"/>
                  </a:lnTo>
                  <a:lnTo>
                    <a:pt x="0" y="23"/>
                  </a:lnTo>
                  <a:lnTo>
                    <a:pt x="0" y="23"/>
                  </a:lnTo>
                  <a:lnTo>
                    <a:pt x="0" y="21"/>
                  </a:lnTo>
                  <a:lnTo>
                    <a:pt x="0" y="21"/>
                  </a:lnTo>
                  <a:lnTo>
                    <a:pt x="0" y="19"/>
                  </a:lnTo>
                  <a:lnTo>
                    <a:pt x="0" y="19"/>
                  </a:lnTo>
                  <a:lnTo>
                    <a:pt x="0" y="16"/>
                  </a:lnTo>
                  <a:lnTo>
                    <a:pt x="0" y="16"/>
                  </a:lnTo>
                  <a:lnTo>
                    <a:pt x="0" y="16"/>
                  </a:lnTo>
                  <a:lnTo>
                    <a:pt x="0" y="16"/>
                  </a:lnTo>
                  <a:lnTo>
                    <a:pt x="0" y="14"/>
                  </a:lnTo>
                  <a:lnTo>
                    <a:pt x="0" y="14"/>
                  </a:lnTo>
                  <a:lnTo>
                    <a:pt x="0" y="11"/>
                  </a:lnTo>
                  <a:lnTo>
                    <a:pt x="0" y="11"/>
                  </a:lnTo>
                  <a:lnTo>
                    <a:pt x="0" y="11"/>
                  </a:lnTo>
                  <a:lnTo>
                    <a:pt x="0" y="9"/>
                  </a:lnTo>
                  <a:lnTo>
                    <a:pt x="0" y="9"/>
                  </a:lnTo>
                  <a:lnTo>
                    <a:pt x="2" y="9"/>
                  </a:lnTo>
                  <a:lnTo>
                    <a:pt x="2" y="11"/>
                  </a:lnTo>
                  <a:lnTo>
                    <a:pt x="2" y="11"/>
                  </a:lnTo>
                  <a:lnTo>
                    <a:pt x="2" y="14"/>
                  </a:lnTo>
                  <a:lnTo>
                    <a:pt x="2" y="14"/>
                  </a:lnTo>
                  <a:lnTo>
                    <a:pt x="2" y="11"/>
                  </a:lnTo>
                  <a:lnTo>
                    <a:pt x="2" y="11"/>
                  </a:lnTo>
                  <a:lnTo>
                    <a:pt x="2" y="9"/>
                  </a:lnTo>
                  <a:lnTo>
                    <a:pt x="2" y="9"/>
                  </a:lnTo>
                  <a:lnTo>
                    <a:pt x="2" y="9"/>
                  </a:lnTo>
                  <a:lnTo>
                    <a:pt x="4" y="9"/>
                  </a:lnTo>
                  <a:lnTo>
                    <a:pt x="4" y="7"/>
                  </a:lnTo>
                  <a:lnTo>
                    <a:pt x="4" y="7"/>
                  </a:lnTo>
                  <a:lnTo>
                    <a:pt x="4" y="7"/>
                  </a:lnTo>
                  <a:lnTo>
                    <a:pt x="4" y="4"/>
                  </a:lnTo>
                  <a:lnTo>
                    <a:pt x="4" y="4"/>
                  </a:lnTo>
                  <a:lnTo>
                    <a:pt x="7" y="4"/>
                  </a:lnTo>
                  <a:lnTo>
                    <a:pt x="7" y="4"/>
                  </a:lnTo>
                  <a:lnTo>
                    <a:pt x="7" y="2"/>
                  </a:lnTo>
                  <a:lnTo>
                    <a:pt x="7" y="2"/>
                  </a:lnTo>
                  <a:lnTo>
                    <a:pt x="7" y="2"/>
                  </a:lnTo>
                  <a:lnTo>
                    <a:pt x="7" y="2"/>
                  </a:lnTo>
                  <a:lnTo>
                    <a:pt x="9" y="2"/>
                  </a:lnTo>
                  <a:lnTo>
                    <a:pt x="9" y="0"/>
                  </a:lnTo>
                  <a:lnTo>
                    <a:pt x="9" y="0"/>
                  </a:lnTo>
                  <a:lnTo>
                    <a:pt x="9" y="0"/>
                  </a:lnTo>
                  <a:lnTo>
                    <a:pt x="9" y="0"/>
                  </a:lnTo>
                  <a:lnTo>
                    <a:pt x="12" y="0"/>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7" name="Freeform 267"/>
            <p:cNvSpPr>
              <a:spLocks/>
            </p:cNvSpPr>
            <p:nvPr/>
          </p:nvSpPr>
          <p:spPr bwMode="auto">
            <a:xfrm>
              <a:off x="3084513" y="3365500"/>
              <a:ext cx="274638" cy="339725"/>
            </a:xfrm>
            <a:custGeom>
              <a:avLst/>
              <a:gdLst/>
              <a:ahLst/>
              <a:cxnLst>
                <a:cxn ang="0">
                  <a:pos x="102" y="10"/>
                </a:cxn>
                <a:cxn ang="0">
                  <a:pos x="107" y="19"/>
                </a:cxn>
                <a:cxn ang="0">
                  <a:pos x="114" y="26"/>
                </a:cxn>
                <a:cxn ang="0">
                  <a:pos x="123" y="29"/>
                </a:cxn>
                <a:cxn ang="0">
                  <a:pos x="133" y="31"/>
                </a:cxn>
                <a:cxn ang="0">
                  <a:pos x="142" y="34"/>
                </a:cxn>
                <a:cxn ang="0">
                  <a:pos x="150" y="41"/>
                </a:cxn>
                <a:cxn ang="0">
                  <a:pos x="157" y="48"/>
                </a:cxn>
                <a:cxn ang="0">
                  <a:pos x="161" y="55"/>
                </a:cxn>
                <a:cxn ang="0">
                  <a:pos x="168" y="62"/>
                </a:cxn>
                <a:cxn ang="0">
                  <a:pos x="171" y="72"/>
                </a:cxn>
                <a:cxn ang="0">
                  <a:pos x="166" y="79"/>
                </a:cxn>
                <a:cxn ang="0">
                  <a:pos x="161" y="88"/>
                </a:cxn>
                <a:cxn ang="0">
                  <a:pos x="154" y="95"/>
                </a:cxn>
                <a:cxn ang="0">
                  <a:pos x="150" y="105"/>
                </a:cxn>
                <a:cxn ang="0">
                  <a:pos x="145" y="114"/>
                </a:cxn>
                <a:cxn ang="0">
                  <a:pos x="138" y="117"/>
                </a:cxn>
                <a:cxn ang="0">
                  <a:pos x="133" y="117"/>
                </a:cxn>
                <a:cxn ang="0">
                  <a:pos x="131" y="124"/>
                </a:cxn>
                <a:cxn ang="0">
                  <a:pos x="126" y="135"/>
                </a:cxn>
                <a:cxn ang="0">
                  <a:pos x="128" y="145"/>
                </a:cxn>
                <a:cxn ang="0">
                  <a:pos x="126" y="154"/>
                </a:cxn>
                <a:cxn ang="0">
                  <a:pos x="114" y="154"/>
                </a:cxn>
                <a:cxn ang="0">
                  <a:pos x="107" y="162"/>
                </a:cxn>
                <a:cxn ang="0">
                  <a:pos x="102" y="171"/>
                </a:cxn>
                <a:cxn ang="0">
                  <a:pos x="97" y="181"/>
                </a:cxn>
                <a:cxn ang="0">
                  <a:pos x="88" y="181"/>
                </a:cxn>
                <a:cxn ang="0">
                  <a:pos x="79" y="183"/>
                </a:cxn>
                <a:cxn ang="0">
                  <a:pos x="74" y="192"/>
                </a:cxn>
                <a:cxn ang="0">
                  <a:pos x="71" y="202"/>
                </a:cxn>
                <a:cxn ang="0">
                  <a:pos x="62" y="204"/>
                </a:cxn>
                <a:cxn ang="0">
                  <a:pos x="50" y="204"/>
                </a:cxn>
                <a:cxn ang="0">
                  <a:pos x="43" y="207"/>
                </a:cxn>
                <a:cxn ang="0">
                  <a:pos x="34" y="211"/>
                </a:cxn>
                <a:cxn ang="0">
                  <a:pos x="24" y="211"/>
                </a:cxn>
                <a:cxn ang="0">
                  <a:pos x="19" y="202"/>
                </a:cxn>
                <a:cxn ang="0">
                  <a:pos x="17" y="192"/>
                </a:cxn>
                <a:cxn ang="0">
                  <a:pos x="12" y="183"/>
                </a:cxn>
                <a:cxn ang="0">
                  <a:pos x="8" y="173"/>
                </a:cxn>
                <a:cxn ang="0">
                  <a:pos x="3" y="164"/>
                </a:cxn>
                <a:cxn ang="0">
                  <a:pos x="3" y="154"/>
                </a:cxn>
                <a:cxn ang="0">
                  <a:pos x="10" y="150"/>
                </a:cxn>
                <a:cxn ang="0">
                  <a:pos x="19" y="145"/>
                </a:cxn>
                <a:cxn ang="0">
                  <a:pos x="29" y="143"/>
                </a:cxn>
                <a:cxn ang="0">
                  <a:pos x="38" y="138"/>
                </a:cxn>
                <a:cxn ang="0">
                  <a:pos x="48" y="135"/>
                </a:cxn>
                <a:cxn ang="0">
                  <a:pos x="57" y="131"/>
                </a:cxn>
                <a:cxn ang="0">
                  <a:pos x="67" y="126"/>
                </a:cxn>
                <a:cxn ang="0">
                  <a:pos x="71" y="117"/>
                </a:cxn>
                <a:cxn ang="0">
                  <a:pos x="74" y="105"/>
                </a:cxn>
                <a:cxn ang="0">
                  <a:pos x="76" y="95"/>
                </a:cxn>
                <a:cxn ang="0">
                  <a:pos x="81" y="83"/>
                </a:cxn>
                <a:cxn ang="0">
                  <a:pos x="81" y="74"/>
                </a:cxn>
                <a:cxn ang="0">
                  <a:pos x="76" y="64"/>
                </a:cxn>
                <a:cxn ang="0">
                  <a:pos x="71" y="53"/>
                </a:cxn>
                <a:cxn ang="0">
                  <a:pos x="76" y="43"/>
                </a:cxn>
                <a:cxn ang="0">
                  <a:pos x="79" y="31"/>
                </a:cxn>
                <a:cxn ang="0">
                  <a:pos x="83" y="24"/>
                </a:cxn>
                <a:cxn ang="0">
                  <a:pos x="88" y="22"/>
                </a:cxn>
                <a:cxn ang="0">
                  <a:pos x="86" y="15"/>
                </a:cxn>
                <a:cxn ang="0">
                  <a:pos x="86" y="3"/>
                </a:cxn>
                <a:cxn ang="0">
                  <a:pos x="90" y="5"/>
                </a:cxn>
                <a:cxn ang="0">
                  <a:pos x="97" y="0"/>
                </a:cxn>
              </a:cxnLst>
              <a:rect l="0" t="0" r="r" b="b"/>
              <a:pathLst>
                <a:path w="173" h="214">
                  <a:moveTo>
                    <a:pt x="97" y="3"/>
                  </a:moveTo>
                  <a:lnTo>
                    <a:pt x="97" y="3"/>
                  </a:lnTo>
                  <a:lnTo>
                    <a:pt x="100" y="3"/>
                  </a:lnTo>
                  <a:lnTo>
                    <a:pt x="100" y="5"/>
                  </a:lnTo>
                  <a:lnTo>
                    <a:pt x="100" y="5"/>
                  </a:lnTo>
                  <a:lnTo>
                    <a:pt x="100" y="5"/>
                  </a:lnTo>
                  <a:lnTo>
                    <a:pt x="100" y="5"/>
                  </a:lnTo>
                  <a:lnTo>
                    <a:pt x="100" y="8"/>
                  </a:lnTo>
                  <a:lnTo>
                    <a:pt x="100" y="8"/>
                  </a:lnTo>
                  <a:lnTo>
                    <a:pt x="100" y="8"/>
                  </a:lnTo>
                  <a:lnTo>
                    <a:pt x="100" y="10"/>
                  </a:lnTo>
                  <a:lnTo>
                    <a:pt x="102" y="10"/>
                  </a:lnTo>
                  <a:lnTo>
                    <a:pt x="102" y="10"/>
                  </a:lnTo>
                  <a:lnTo>
                    <a:pt x="102" y="10"/>
                  </a:lnTo>
                  <a:lnTo>
                    <a:pt x="102" y="12"/>
                  </a:lnTo>
                  <a:lnTo>
                    <a:pt x="102" y="12"/>
                  </a:lnTo>
                  <a:lnTo>
                    <a:pt x="105" y="12"/>
                  </a:lnTo>
                  <a:lnTo>
                    <a:pt x="105" y="15"/>
                  </a:lnTo>
                  <a:lnTo>
                    <a:pt x="105" y="15"/>
                  </a:lnTo>
                  <a:lnTo>
                    <a:pt x="105" y="15"/>
                  </a:lnTo>
                  <a:lnTo>
                    <a:pt x="105" y="15"/>
                  </a:lnTo>
                  <a:lnTo>
                    <a:pt x="105" y="15"/>
                  </a:lnTo>
                  <a:lnTo>
                    <a:pt x="107" y="15"/>
                  </a:lnTo>
                  <a:lnTo>
                    <a:pt x="107" y="17"/>
                  </a:lnTo>
                  <a:lnTo>
                    <a:pt x="107" y="17"/>
                  </a:lnTo>
                  <a:lnTo>
                    <a:pt x="107" y="17"/>
                  </a:lnTo>
                  <a:lnTo>
                    <a:pt x="107" y="19"/>
                  </a:lnTo>
                  <a:lnTo>
                    <a:pt x="107" y="19"/>
                  </a:lnTo>
                  <a:lnTo>
                    <a:pt x="107" y="19"/>
                  </a:lnTo>
                  <a:lnTo>
                    <a:pt x="109" y="19"/>
                  </a:lnTo>
                  <a:lnTo>
                    <a:pt x="109" y="22"/>
                  </a:lnTo>
                  <a:lnTo>
                    <a:pt x="109" y="22"/>
                  </a:lnTo>
                  <a:lnTo>
                    <a:pt x="109" y="22"/>
                  </a:lnTo>
                  <a:lnTo>
                    <a:pt x="112" y="22"/>
                  </a:lnTo>
                  <a:lnTo>
                    <a:pt x="112" y="24"/>
                  </a:lnTo>
                  <a:lnTo>
                    <a:pt x="112" y="24"/>
                  </a:lnTo>
                  <a:lnTo>
                    <a:pt x="112" y="24"/>
                  </a:lnTo>
                  <a:lnTo>
                    <a:pt x="112" y="24"/>
                  </a:lnTo>
                  <a:lnTo>
                    <a:pt x="114" y="24"/>
                  </a:lnTo>
                  <a:lnTo>
                    <a:pt x="114" y="26"/>
                  </a:lnTo>
                  <a:lnTo>
                    <a:pt x="114" y="26"/>
                  </a:lnTo>
                  <a:lnTo>
                    <a:pt x="114" y="26"/>
                  </a:lnTo>
                  <a:lnTo>
                    <a:pt x="116" y="26"/>
                  </a:lnTo>
                  <a:lnTo>
                    <a:pt x="116" y="26"/>
                  </a:lnTo>
                  <a:lnTo>
                    <a:pt x="116" y="26"/>
                  </a:lnTo>
                  <a:lnTo>
                    <a:pt x="116" y="26"/>
                  </a:lnTo>
                  <a:lnTo>
                    <a:pt x="119" y="26"/>
                  </a:lnTo>
                  <a:lnTo>
                    <a:pt x="119" y="26"/>
                  </a:lnTo>
                  <a:lnTo>
                    <a:pt x="119" y="29"/>
                  </a:lnTo>
                  <a:lnTo>
                    <a:pt x="119" y="29"/>
                  </a:lnTo>
                  <a:lnTo>
                    <a:pt x="121" y="29"/>
                  </a:lnTo>
                  <a:lnTo>
                    <a:pt x="121" y="29"/>
                  </a:lnTo>
                  <a:lnTo>
                    <a:pt x="121" y="29"/>
                  </a:lnTo>
                  <a:lnTo>
                    <a:pt x="123" y="29"/>
                  </a:lnTo>
                  <a:lnTo>
                    <a:pt x="123" y="29"/>
                  </a:lnTo>
                  <a:lnTo>
                    <a:pt x="123" y="29"/>
                  </a:lnTo>
                  <a:lnTo>
                    <a:pt x="123" y="31"/>
                  </a:lnTo>
                  <a:lnTo>
                    <a:pt x="126" y="31"/>
                  </a:lnTo>
                  <a:lnTo>
                    <a:pt x="126" y="31"/>
                  </a:lnTo>
                  <a:lnTo>
                    <a:pt x="126" y="31"/>
                  </a:lnTo>
                  <a:lnTo>
                    <a:pt x="126" y="29"/>
                  </a:lnTo>
                  <a:lnTo>
                    <a:pt x="128" y="29"/>
                  </a:lnTo>
                  <a:lnTo>
                    <a:pt x="128" y="31"/>
                  </a:lnTo>
                  <a:lnTo>
                    <a:pt x="128" y="31"/>
                  </a:lnTo>
                  <a:lnTo>
                    <a:pt x="128" y="31"/>
                  </a:lnTo>
                  <a:lnTo>
                    <a:pt x="131" y="31"/>
                  </a:lnTo>
                  <a:lnTo>
                    <a:pt x="131" y="31"/>
                  </a:lnTo>
                  <a:lnTo>
                    <a:pt x="131" y="31"/>
                  </a:lnTo>
                  <a:lnTo>
                    <a:pt x="133" y="31"/>
                  </a:lnTo>
                  <a:lnTo>
                    <a:pt x="133" y="31"/>
                  </a:lnTo>
                  <a:lnTo>
                    <a:pt x="133" y="31"/>
                  </a:lnTo>
                  <a:lnTo>
                    <a:pt x="135" y="31"/>
                  </a:lnTo>
                  <a:lnTo>
                    <a:pt x="135" y="34"/>
                  </a:lnTo>
                  <a:lnTo>
                    <a:pt x="135" y="34"/>
                  </a:lnTo>
                  <a:lnTo>
                    <a:pt x="138" y="34"/>
                  </a:lnTo>
                  <a:lnTo>
                    <a:pt x="138" y="34"/>
                  </a:lnTo>
                  <a:lnTo>
                    <a:pt x="138" y="34"/>
                  </a:lnTo>
                  <a:lnTo>
                    <a:pt x="138" y="34"/>
                  </a:lnTo>
                  <a:lnTo>
                    <a:pt x="138" y="36"/>
                  </a:lnTo>
                  <a:lnTo>
                    <a:pt x="140" y="36"/>
                  </a:lnTo>
                  <a:lnTo>
                    <a:pt x="140" y="36"/>
                  </a:lnTo>
                  <a:lnTo>
                    <a:pt x="140" y="36"/>
                  </a:lnTo>
                  <a:lnTo>
                    <a:pt x="142" y="36"/>
                  </a:lnTo>
                  <a:lnTo>
                    <a:pt x="142" y="34"/>
                  </a:lnTo>
                  <a:lnTo>
                    <a:pt x="142" y="34"/>
                  </a:lnTo>
                  <a:lnTo>
                    <a:pt x="145" y="34"/>
                  </a:lnTo>
                  <a:lnTo>
                    <a:pt x="145" y="34"/>
                  </a:lnTo>
                  <a:lnTo>
                    <a:pt x="145" y="34"/>
                  </a:lnTo>
                  <a:lnTo>
                    <a:pt x="145" y="36"/>
                  </a:lnTo>
                  <a:lnTo>
                    <a:pt x="145" y="36"/>
                  </a:lnTo>
                  <a:lnTo>
                    <a:pt x="147" y="36"/>
                  </a:lnTo>
                  <a:lnTo>
                    <a:pt x="147" y="36"/>
                  </a:lnTo>
                  <a:lnTo>
                    <a:pt x="147" y="36"/>
                  </a:lnTo>
                  <a:lnTo>
                    <a:pt x="150" y="36"/>
                  </a:lnTo>
                  <a:lnTo>
                    <a:pt x="150" y="36"/>
                  </a:lnTo>
                  <a:lnTo>
                    <a:pt x="150" y="38"/>
                  </a:lnTo>
                  <a:lnTo>
                    <a:pt x="150" y="38"/>
                  </a:lnTo>
                  <a:lnTo>
                    <a:pt x="150" y="41"/>
                  </a:lnTo>
                  <a:lnTo>
                    <a:pt x="150" y="41"/>
                  </a:lnTo>
                  <a:lnTo>
                    <a:pt x="152" y="41"/>
                  </a:lnTo>
                  <a:lnTo>
                    <a:pt x="152" y="41"/>
                  </a:lnTo>
                  <a:lnTo>
                    <a:pt x="152" y="41"/>
                  </a:lnTo>
                  <a:lnTo>
                    <a:pt x="152" y="43"/>
                  </a:lnTo>
                  <a:lnTo>
                    <a:pt x="152" y="43"/>
                  </a:lnTo>
                  <a:lnTo>
                    <a:pt x="152" y="43"/>
                  </a:lnTo>
                  <a:lnTo>
                    <a:pt x="152" y="45"/>
                  </a:lnTo>
                  <a:lnTo>
                    <a:pt x="154" y="45"/>
                  </a:lnTo>
                  <a:lnTo>
                    <a:pt x="154" y="45"/>
                  </a:lnTo>
                  <a:lnTo>
                    <a:pt x="154" y="45"/>
                  </a:lnTo>
                  <a:lnTo>
                    <a:pt x="154" y="45"/>
                  </a:lnTo>
                  <a:lnTo>
                    <a:pt x="154" y="48"/>
                  </a:lnTo>
                  <a:lnTo>
                    <a:pt x="157" y="48"/>
                  </a:lnTo>
                  <a:lnTo>
                    <a:pt x="157" y="48"/>
                  </a:lnTo>
                  <a:lnTo>
                    <a:pt x="157" y="50"/>
                  </a:lnTo>
                  <a:lnTo>
                    <a:pt x="157" y="50"/>
                  </a:lnTo>
                  <a:lnTo>
                    <a:pt x="157" y="50"/>
                  </a:lnTo>
                  <a:lnTo>
                    <a:pt x="157" y="50"/>
                  </a:lnTo>
                  <a:lnTo>
                    <a:pt x="159" y="50"/>
                  </a:lnTo>
                  <a:lnTo>
                    <a:pt x="159" y="53"/>
                  </a:lnTo>
                  <a:lnTo>
                    <a:pt x="159" y="53"/>
                  </a:lnTo>
                  <a:lnTo>
                    <a:pt x="159" y="53"/>
                  </a:lnTo>
                  <a:lnTo>
                    <a:pt x="159" y="55"/>
                  </a:lnTo>
                  <a:lnTo>
                    <a:pt x="159" y="55"/>
                  </a:lnTo>
                  <a:lnTo>
                    <a:pt x="159" y="55"/>
                  </a:lnTo>
                  <a:lnTo>
                    <a:pt x="159" y="55"/>
                  </a:lnTo>
                  <a:lnTo>
                    <a:pt x="161" y="55"/>
                  </a:lnTo>
                  <a:lnTo>
                    <a:pt x="161" y="55"/>
                  </a:lnTo>
                  <a:lnTo>
                    <a:pt x="161" y="57"/>
                  </a:lnTo>
                  <a:lnTo>
                    <a:pt x="161" y="57"/>
                  </a:lnTo>
                  <a:lnTo>
                    <a:pt x="164" y="57"/>
                  </a:lnTo>
                  <a:lnTo>
                    <a:pt x="164" y="60"/>
                  </a:lnTo>
                  <a:lnTo>
                    <a:pt x="164" y="60"/>
                  </a:lnTo>
                  <a:lnTo>
                    <a:pt x="164" y="60"/>
                  </a:lnTo>
                  <a:lnTo>
                    <a:pt x="164" y="60"/>
                  </a:lnTo>
                  <a:lnTo>
                    <a:pt x="166" y="60"/>
                  </a:lnTo>
                  <a:lnTo>
                    <a:pt x="166" y="62"/>
                  </a:lnTo>
                  <a:lnTo>
                    <a:pt x="166" y="62"/>
                  </a:lnTo>
                  <a:lnTo>
                    <a:pt x="166" y="62"/>
                  </a:lnTo>
                  <a:lnTo>
                    <a:pt x="168" y="62"/>
                  </a:lnTo>
                  <a:lnTo>
                    <a:pt x="168" y="62"/>
                  </a:lnTo>
                  <a:lnTo>
                    <a:pt x="168" y="62"/>
                  </a:lnTo>
                  <a:lnTo>
                    <a:pt x="171" y="62"/>
                  </a:lnTo>
                  <a:lnTo>
                    <a:pt x="171" y="62"/>
                  </a:lnTo>
                  <a:lnTo>
                    <a:pt x="171" y="62"/>
                  </a:lnTo>
                  <a:lnTo>
                    <a:pt x="171" y="64"/>
                  </a:lnTo>
                  <a:lnTo>
                    <a:pt x="171" y="64"/>
                  </a:lnTo>
                  <a:lnTo>
                    <a:pt x="173" y="64"/>
                  </a:lnTo>
                  <a:lnTo>
                    <a:pt x="173" y="64"/>
                  </a:lnTo>
                  <a:lnTo>
                    <a:pt x="171" y="64"/>
                  </a:lnTo>
                  <a:lnTo>
                    <a:pt x="171" y="67"/>
                  </a:lnTo>
                  <a:lnTo>
                    <a:pt x="171" y="67"/>
                  </a:lnTo>
                  <a:lnTo>
                    <a:pt x="171" y="69"/>
                  </a:lnTo>
                  <a:lnTo>
                    <a:pt x="171" y="69"/>
                  </a:lnTo>
                  <a:lnTo>
                    <a:pt x="171" y="72"/>
                  </a:lnTo>
                  <a:lnTo>
                    <a:pt x="171" y="72"/>
                  </a:lnTo>
                  <a:lnTo>
                    <a:pt x="171" y="72"/>
                  </a:lnTo>
                  <a:lnTo>
                    <a:pt x="171" y="74"/>
                  </a:lnTo>
                  <a:lnTo>
                    <a:pt x="171" y="74"/>
                  </a:lnTo>
                  <a:lnTo>
                    <a:pt x="171" y="74"/>
                  </a:lnTo>
                  <a:lnTo>
                    <a:pt x="168" y="74"/>
                  </a:lnTo>
                  <a:lnTo>
                    <a:pt x="168" y="74"/>
                  </a:lnTo>
                  <a:lnTo>
                    <a:pt x="168" y="76"/>
                  </a:lnTo>
                  <a:lnTo>
                    <a:pt x="168" y="76"/>
                  </a:lnTo>
                  <a:lnTo>
                    <a:pt x="168" y="76"/>
                  </a:lnTo>
                  <a:lnTo>
                    <a:pt x="168" y="79"/>
                  </a:lnTo>
                  <a:lnTo>
                    <a:pt x="166" y="79"/>
                  </a:lnTo>
                  <a:lnTo>
                    <a:pt x="166" y="79"/>
                  </a:lnTo>
                  <a:lnTo>
                    <a:pt x="166" y="79"/>
                  </a:lnTo>
                  <a:lnTo>
                    <a:pt x="166" y="81"/>
                  </a:lnTo>
                  <a:lnTo>
                    <a:pt x="166" y="81"/>
                  </a:lnTo>
                  <a:lnTo>
                    <a:pt x="166" y="81"/>
                  </a:lnTo>
                  <a:lnTo>
                    <a:pt x="166" y="83"/>
                  </a:lnTo>
                  <a:lnTo>
                    <a:pt x="164" y="83"/>
                  </a:lnTo>
                  <a:lnTo>
                    <a:pt x="164" y="83"/>
                  </a:lnTo>
                  <a:lnTo>
                    <a:pt x="164" y="86"/>
                  </a:lnTo>
                  <a:lnTo>
                    <a:pt x="164" y="86"/>
                  </a:lnTo>
                  <a:lnTo>
                    <a:pt x="164" y="86"/>
                  </a:lnTo>
                  <a:lnTo>
                    <a:pt x="164" y="86"/>
                  </a:lnTo>
                  <a:lnTo>
                    <a:pt x="164" y="88"/>
                  </a:lnTo>
                  <a:lnTo>
                    <a:pt x="164" y="88"/>
                  </a:lnTo>
                  <a:lnTo>
                    <a:pt x="164" y="88"/>
                  </a:lnTo>
                  <a:lnTo>
                    <a:pt x="161" y="88"/>
                  </a:lnTo>
                  <a:lnTo>
                    <a:pt x="161" y="90"/>
                  </a:lnTo>
                  <a:lnTo>
                    <a:pt x="161" y="90"/>
                  </a:lnTo>
                  <a:lnTo>
                    <a:pt x="161" y="90"/>
                  </a:lnTo>
                  <a:lnTo>
                    <a:pt x="161" y="93"/>
                  </a:lnTo>
                  <a:lnTo>
                    <a:pt x="159" y="93"/>
                  </a:lnTo>
                  <a:lnTo>
                    <a:pt x="159" y="93"/>
                  </a:lnTo>
                  <a:lnTo>
                    <a:pt x="159" y="93"/>
                  </a:lnTo>
                  <a:lnTo>
                    <a:pt x="159" y="93"/>
                  </a:lnTo>
                  <a:lnTo>
                    <a:pt x="157" y="93"/>
                  </a:lnTo>
                  <a:lnTo>
                    <a:pt x="157" y="95"/>
                  </a:lnTo>
                  <a:lnTo>
                    <a:pt x="157" y="95"/>
                  </a:lnTo>
                  <a:lnTo>
                    <a:pt x="157" y="95"/>
                  </a:lnTo>
                  <a:lnTo>
                    <a:pt x="157" y="95"/>
                  </a:lnTo>
                  <a:lnTo>
                    <a:pt x="154" y="95"/>
                  </a:lnTo>
                  <a:lnTo>
                    <a:pt x="154" y="95"/>
                  </a:lnTo>
                  <a:lnTo>
                    <a:pt x="154" y="95"/>
                  </a:lnTo>
                  <a:lnTo>
                    <a:pt x="154" y="98"/>
                  </a:lnTo>
                  <a:lnTo>
                    <a:pt x="152" y="98"/>
                  </a:lnTo>
                  <a:lnTo>
                    <a:pt x="152" y="98"/>
                  </a:lnTo>
                  <a:lnTo>
                    <a:pt x="152" y="98"/>
                  </a:lnTo>
                  <a:lnTo>
                    <a:pt x="152" y="100"/>
                  </a:lnTo>
                  <a:lnTo>
                    <a:pt x="152" y="100"/>
                  </a:lnTo>
                  <a:lnTo>
                    <a:pt x="152" y="100"/>
                  </a:lnTo>
                  <a:lnTo>
                    <a:pt x="152" y="102"/>
                  </a:lnTo>
                  <a:lnTo>
                    <a:pt x="150" y="102"/>
                  </a:lnTo>
                  <a:lnTo>
                    <a:pt x="150" y="102"/>
                  </a:lnTo>
                  <a:lnTo>
                    <a:pt x="150" y="105"/>
                  </a:lnTo>
                  <a:lnTo>
                    <a:pt x="150" y="105"/>
                  </a:lnTo>
                  <a:lnTo>
                    <a:pt x="150" y="105"/>
                  </a:lnTo>
                  <a:lnTo>
                    <a:pt x="150" y="105"/>
                  </a:lnTo>
                  <a:lnTo>
                    <a:pt x="150" y="105"/>
                  </a:lnTo>
                  <a:lnTo>
                    <a:pt x="150" y="107"/>
                  </a:lnTo>
                  <a:lnTo>
                    <a:pt x="150" y="107"/>
                  </a:lnTo>
                  <a:lnTo>
                    <a:pt x="150" y="109"/>
                  </a:lnTo>
                  <a:lnTo>
                    <a:pt x="147" y="109"/>
                  </a:lnTo>
                  <a:lnTo>
                    <a:pt x="147" y="109"/>
                  </a:lnTo>
                  <a:lnTo>
                    <a:pt x="147" y="109"/>
                  </a:lnTo>
                  <a:lnTo>
                    <a:pt x="145" y="109"/>
                  </a:lnTo>
                  <a:lnTo>
                    <a:pt x="145" y="112"/>
                  </a:lnTo>
                  <a:lnTo>
                    <a:pt x="145" y="112"/>
                  </a:lnTo>
                  <a:lnTo>
                    <a:pt x="145" y="112"/>
                  </a:lnTo>
                  <a:lnTo>
                    <a:pt x="145" y="114"/>
                  </a:lnTo>
                  <a:lnTo>
                    <a:pt x="145" y="114"/>
                  </a:lnTo>
                  <a:lnTo>
                    <a:pt x="145" y="114"/>
                  </a:lnTo>
                  <a:lnTo>
                    <a:pt x="145" y="114"/>
                  </a:lnTo>
                  <a:lnTo>
                    <a:pt x="145" y="117"/>
                  </a:lnTo>
                  <a:lnTo>
                    <a:pt x="145" y="117"/>
                  </a:lnTo>
                  <a:lnTo>
                    <a:pt x="142" y="117"/>
                  </a:lnTo>
                  <a:lnTo>
                    <a:pt x="142" y="119"/>
                  </a:lnTo>
                  <a:lnTo>
                    <a:pt x="142" y="119"/>
                  </a:lnTo>
                  <a:lnTo>
                    <a:pt x="140" y="119"/>
                  </a:lnTo>
                  <a:lnTo>
                    <a:pt x="140" y="119"/>
                  </a:lnTo>
                  <a:lnTo>
                    <a:pt x="140" y="119"/>
                  </a:lnTo>
                  <a:lnTo>
                    <a:pt x="138" y="119"/>
                  </a:lnTo>
                  <a:lnTo>
                    <a:pt x="138" y="119"/>
                  </a:lnTo>
                  <a:lnTo>
                    <a:pt x="138" y="117"/>
                  </a:lnTo>
                  <a:lnTo>
                    <a:pt x="138" y="117"/>
                  </a:lnTo>
                  <a:lnTo>
                    <a:pt x="135" y="117"/>
                  </a:lnTo>
                  <a:lnTo>
                    <a:pt x="135" y="117"/>
                  </a:lnTo>
                  <a:lnTo>
                    <a:pt x="135" y="114"/>
                  </a:lnTo>
                  <a:lnTo>
                    <a:pt x="138" y="114"/>
                  </a:lnTo>
                  <a:lnTo>
                    <a:pt x="138" y="114"/>
                  </a:lnTo>
                  <a:lnTo>
                    <a:pt x="138" y="114"/>
                  </a:lnTo>
                  <a:lnTo>
                    <a:pt x="135" y="114"/>
                  </a:lnTo>
                  <a:lnTo>
                    <a:pt x="135" y="114"/>
                  </a:lnTo>
                  <a:lnTo>
                    <a:pt x="133" y="114"/>
                  </a:lnTo>
                  <a:lnTo>
                    <a:pt x="133" y="114"/>
                  </a:lnTo>
                  <a:lnTo>
                    <a:pt x="133" y="114"/>
                  </a:lnTo>
                  <a:lnTo>
                    <a:pt x="133" y="117"/>
                  </a:lnTo>
                  <a:lnTo>
                    <a:pt x="133" y="117"/>
                  </a:lnTo>
                  <a:lnTo>
                    <a:pt x="133" y="117"/>
                  </a:lnTo>
                  <a:lnTo>
                    <a:pt x="133" y="117"/>
                  </a:lnTo>
                  <a:lnTo>
                    <a:pt x="133" y="119"/>
                  </a:lnTo>
                  <a:lnTo>
                    <a:pt x="133" y="119"/>
                  </a:lnTo>
                  <a:lnTo>
                    <a:pt x="131" y="119"/>
                  </a:lnTo>
                  <a:lnTo>
                    <a:pt x="131" y="121"/>
                  </a:lnTo>
                  <a:lnTo>
                    <a:pt x="131" y="121"/>
                  </a:lnTo>
                  <a:lnTo>
                    <a:pt x="131" y="121"/>
                  </a:lnTo>
                  <a:lnTo>
                    <a:pt x="131" y="121"/>
                  </a:lnTo>
                  <a:lnTo>
                    <a:pt x="128" y="121"/>
                  </a:lnTo>
                  <a:lnTo>
                    <a:pt x="128" y="124"/>
                  </a:lnTo>
                  <a:lnTo>
                    <a:pt x="131" y="124"/>
                  </a:lnTo>
                  <a:lnTo>
                    <a:pt x="131" y="124"/>
                  </a:lnTo>
                  <a:lnTo>
                    <a:pt x="131" y="124"/>
                  </a:lnTo>
                  <a:lnTo>
                    <a:pt x="128" y="124"/>
                  </a:lnTo>
                  <a:lnTo>
                    <a:pt x="128" y="126"/>
                  </a:lnTo>
                  <a:lnTo>
                    <a:pt x="128" y="126"/>
                  </a:lnTo>
                  <a:lnTo>
                    <a:pt x="128" y="128"/>
                  </a:lnTo>
                  <a:lnTo>
                    <a:pt x="128" y="128"/>
                  </a:lnTo>
                  <a:lnTo>
                    <a:pt x="128" y="128"/>
                  </a:lnTo>
                  <a:lnTo>
                    <a:pt x="128" y="131"/>
                  </a:lnTo>
                  <a:lnTo>
                    <a:pt x="128" y="131"/>
                  </a:lnTo>
                  <a:lnTo>
                    <a:pt x="128" y="133"/>
                  </a:lnTo>
                  <a:lnTo>
                    <a:pt x="126" y="133"/>
                  </a:lnTo>
                  <a:lnTo>
                    <a:pt x="126" y="133"/>
                  </a:lnTo>
                  <a:lnTo>
                    <a:pt x="126" y="133"/>
                  </a:lnTo>
                  <a:lnTo>
                    <a:pt x="126" y="135"/>
                  </a:lnTo>
                  <a:lnTo>
                    <a:pt x="126" y="135"/>
                  </a:lnTo>
                  <a:lnTo>
                    <a:pt x="126" y="135"/>
                  </a:lnTo>
                  <a:lnTo>
                    <a:pt x="126" y="135"/>
                  </a:lnTo>
                  <a:lnTo>
                    <a:pt x="126" y="138"/>
                  </a:lnTo>
                  <a:lnTo>
                    <a:pt x="126" y="138"/>
                  </a:lnTo>
                  <a:lnTo>
                    <a:pt x="126" y="140"/>
                  </a:lnTo>
                  <a:lnTo>
                    <a:pt x="126" y="140"/>
                  </a:lnTo>
                  <a:lnTo>
                    <a:pt x="128" y="140"/>
                  </a:lnTo>
                  <a:lnTo>
                    <a:pt x="128" y="143"/>
                  </a:lnTo>
                  <a:lnTo>
                    <a:pt x="128" y="143"/>
                  </a:lnTo>
                  <a:lnTo>
                    <a:pt x="128" y="145"/>
                  </a:lnTo>
                  <a:lnTo>
                    <a:pt x="126" y="145"/>
                  </a:lnTo>
                  <a:lnTo>
                    <a:pt x="126" y="145"/>
                  </a:lnTo>
                  <a:lnTo>
                    <a:pt x="126" y="145"/>
                  </a:lnTo>
                  <a:lnTo>
                    <a:pt x="128" y="145"/>
                  </a:lnTo>
                  <a:lnTo>
                    <a:pt x="128" y="147"/>
                  </a:lnTo>
                  <a:lnTo>
                    <a:pt x="128" y="147"/>
                  </a:lnTo>
                  <a:lnTo>
                    <a:pt x="128" y="147"/>
                  </a:lnTo>
                  <a:lnTo>
                    <a:pt x="128" y="150"/>
                  </a:lnTo>
                  <a:lnTo>
                    <a:pt x="128" y="150"/>
                  </a:lnTo>
                  <a:lnTo>
                    <a:pt x="128" y="152"/>
                  </a:lnTo>
                  <a:lnTo>
                    <a:pt x="131" y="152"/>
                  </a:lnTo>
                  <a:lnTo>
                    <a:pt x="131" y="152"/>
                  </a:lnTo>
                  <a:lnTo>
                    <a:pt x="131" y="154"/>
                  </a:lnTo>
                  <a:lnTo>
                    <a:pt x="128" y="154"/>
                  </a:lnTo>
                  <a:lnTo>
                    <a:pt x="128" y="154"/>
                  </a:lnTo>
                  <a:lnTo>
                    <a:pt x="126" y="154"/>
                  </a:lnTo>
                  <a:lnTo>
                    <a:pt x="126" y="154"/>
                  </a:lnTo>
                  <a:lnTo>
                    <a:pt x="126" y="154"/>
                  </a:lnTo>
                  <a:lnTo>
                    <a:pt x="126" y="154"/>
                  </a:lnTo>
                  <a:lnTo>
                    <a:pt x="123" y="154"/>
                  </a:lnTo>
                  <a:lnTo>
                    <a:pt x="123" y="154"/>
                  </a:lnTo>
                  <a:lnTo>
                    <a:pt x="123" y="154"/>
                  </a:lnTo>
                  <a:lnTo>
                    <a:pt x="121" y="154"/>
                  </a:lnTo>
                  <a:lnTo>
                    <a:pt x="121" y="154"/>
                  </a:lnTo>
                  <a:lnTo>
                    <a:pt x="119" y="154"/>
                  </a:lnTo>
                  <a:lnTo>
                    <a:pt x="119" y="154"/>
                  </a:lnTo>
                  <a:lnTo>
                    <a:pt x="119" y="154"/>
                  </a:lnTo>
                  <a:lnTo>
                    <a:pt x="116" y="154"/>
                  </a:lnTo>
                  <a:lnTo>
                    <a:pt x="116" y="154"/>
                  </a:lnTo>
                  <a:lnTo>
                    <a:pt x="116" y="154"/>
                  </a:lnTo>
                  <a:lnTo>
                    <a:pt x="116" y="154"/>
                  </a:lnTo>
                  <a:lnTo>
                    <a:pt x="114" y="154"/>
                  </a:lnTo>
                  <a:lnTo>
                    <a:pt x="114" y="154"/>
                  </a:lnTo>
                  <a:lnTo>
                    <a:pt x="114" y="157"/>
                  </a:lnTo>
                  <a:lnTo>
                    <a:pt x="112" y="157"/>
                  </a:lnTo>
                  <a:lnTo>
                    <a:pt x="112" y="157"/>
                  </a:lnTo>
                  <a:lnTo>
                    <a:pt x="112" y="157"/>
                  </a:lnTo>
                  <a:lnTo>
                    <a:pt x="112" y="157"/>
                  </a:lnTo>
                  <a:lnTo>
                    <a:pt x="109" y="157"/>
                  </a:lnTo>
                  <a:lnTo>
                    <a:pt x="109" y="157"/>
                  </a:lnTo>
                  <a:lnTo>
                    <a:pt x="107" y="157"/>
                  </a:lnTo>
                  <a:lnTo>
                    <a:pt x="107" y="159"/>
                  </a:lnTo>
                  <a:lnTo>
                    <a:pt x="107" y="159"/>
                  </a:lnTo>
                  <a:lnTo>
                    <a:pt x="107" y="159"/>
                  </a:lnTo>
                  <a:lnTo>
                    <a:pt x="107" y="159"/>
                  </a:lnTo>
                  <a:lnTo>
                    <a:pt x="107" y="162"/>
                  </a:lnTo>
                  <a:lnTo>
                    <a:pt x="105" y="162"/>
                  </a:lnTo>
                  <a:lnTo>
                    <a:pt x="105" y="162"/>
                  </a:lnTo>
                  <a:lnTo>
                    <a:pt x="105" y="162"/>
                  </a:lnTo>
                  <a:lnTo>
                    <a:pt x="105" y="164"/>
                  </a:lnTo>
                  <a:lnTo>
                    <a:pt x="105" y="164"/>
                  </a:lnTo>
                  <a:lnTo>
                    <a:pt x="105" y="164"/>
                  </a:lnTo>
                  <a:lnTo>
                    <a:pt x="105" y="164"/>
                  </a:lnTo>
                  <a:lnTo>
                    <a:pt x="105" y="166"/>
                  </a:lnTo>
                  <a:lnTo>
                    <a:pt x="105" y="166"/>
                  </a:lnTo>
                  <a:lnTo>
                    <a:pt x="102" y="166"/>
                  </a:lnTo>
                  <a:lnTo>
                    <a:pt x="102" y="169"/>
                  </a:lnTo>
                  <a:lnTo>
                    <a:pt x="102" y="169"/>
                  </a:lnTo>
                  <a:lnTo>
                    <a:pt x="102" y="171"/>
                  </a:lnTo>
                  <a:lnTo>
                    <a:pt x="102" y="171"/>
                  </a:lnTo>
                  <a:lnTo>
                    <a:pt x="102" y="171"/>
                  </a:lnTo>
                  <a:lnTo>
                    <a:pt x="102" y="173"/>
                  </a:lnTo>
                  <a:lnTo>
                    <a:pt x="102" y="173"/>
                  </a:lnTo>
                  <a:lnTo>
                    <a:pt x="102" y="173"/>
                  </a:lnTo>
                  <a:lnTo>
                    <a:pt x="102" y="176"/>
                  </a:lnTo>
                  <a:lnTo>
                    <a:pt x="100" y="176"/>
                  </a:lnTo>
                  <a:lnTo>
                    <a:pt x="100" y="176"/>
                  </a:lnTo>
                  <a:lnTo>
                    <a:pt x="100" y="176"/>
                  </a:lnTo>
                  <a:lnTo>
                    <a:pt x="100" y="176"/>
                  </a:lnTo>
                  <a:lnTo>
                    <a:pt x="100" y="178"/>
                  </a:lnTo>
                  <a:lnTo>
                    <a:pt x="97" y="178"/>
                  </a:lnTo>
                  <a:lnTo>
                    <a:pt x="97" y="178"/>
                  </a:lnTo>
                  <a:lnTo>
                    <a:pt x="97" y="178"/>
                  </a:lnTo>
                  <a:lnTo>
                    <a:pt x="97" y="181"/>
                  </a:lnTo>
                  <a:lnTo>
                    <a:pt x="97" y="181"/>
                  </a:lnTo>
                  <a:lnTo>
                    <a:pt x="97" y="181"/>
                  </a:lnTo>
                  <a:lnTo>
                    <a:pt x="95" y="181"/>
                  </a:lnTo>
                  <a:lnTo>
                    <a:pt x="95" y="181"/>
                  </a:lnTo>
                  <a:lnTo>
                    <a:pt x="95" y="181"/>
                  </a:lnTo>
                  <a:lnTo>
                    <a:pt x="93" y="181"/>
                  </a:lnTo>
                  <a:lnTo>
                    <a:pt x="93" y="181"/>
                  </a:lnTo>
                  <a:lnTo>
                    <a:pt x="93" y="181"/>
                  </a:lnTo>
                  <a:lnTo>
                    <a:pt x="90" y="181"/>
                  </a:lnTo>
                  <a:lnTo>
                    <a:pt x="90" y="181"/>
                  </a:lnTo>
                  <a:lnTo>
                    <a:pt x="90" y="181"/>
                  </a:lnTo>
                  <a:lnTo>
                    <a:pt x="88" y="181"/>
                  </a:lnTo>
                  <a:lnTo>
                    <a:pt x="88" y="181"/>
                  </a:lnTo>
                  <a:lnTo>
                    <a:pt x="88" y="181"/>
                  </a:lnTo>
                  <a:lnTo>
                    <a:pt x="86" y="181"/>
                  </a:lnTo>
                  <a:lnTo>
                    <a:pt x="86" y="181"/>
                  </a:lnTo>
                  <a:lnTo>
                    <a:pt x="86" y="181"/>
                  </a:lnTo>
                  <a:lnTo>
                    <a:pt x="83" y="181"/>
                  </a:lnTo>
                  <a:lnTo>
                    <a:pt x="83" y="181"/>
                  </a:lnTo>
                  <a:lnTo>
                    <a:pt x="83" y="181"/>
                  </a:lnTo>
                  <a:lnTo>
                    <a:pt x="81" y="181"/>
                  </a:lnTo>
                  <a:lnTo>
                    <a:pt x="81" y="181"/>
                  </a:lnTo>
                  <a:lnTo>
                    <a:pt x="81" y="183"/>
                  </a:lnTo>
                  <a:lnTo>
                    <a:pt x="79" y="183"/>
                  </a:lnTo>
                  <a:lnTo>
                    <a:pt x="79" y="183"/>
                  </a:lnTo>
                  <a:lnTo>
                    <a:pt x="79" y="183"/>
                  </a:lnTo>
                  <a:lnTo>
                    <a:pt x="79" y="183"/>
                  </a:lnTo>
                  <a:lnTo>
                    <a:pt x="79" y="183"/>
                  </a:lnTo>
                  <a:lnTo>
                    <a:pt x="76" y="183"/>
                  </a:lnTo>
                  <a:lnTo>
                    <a:pt x="76" y="185"/>
                  </a:lnTo>
                  <a:lnTo>
                    <a:pt x="76" y="185"/>
                  </a:lnTo>
                  <a:lnTo>
                    <a:pt x="76" y="185"/>
                  </a:lnTo>
                  <a:lnTo>
                    <a:pt x="76" y="188"/>
                  </a:lnTo>
                  <a:lnTo>
                    <a:pt x="74" y="188"/>
                  </a:lnTo>
                  <a:lnTo>
                    <a:pt x="74" y="188"/>
                  </a:lnTo>
                  <a:lnTo>
                    <a:pt x="74" y="188"/>
                  </a:lnTo>
                  <a:lnTo>
                    <a:pt x="74" y="190"/>
                  </a:lnTo>
                  <a:lnTo>
                    <a:pt x="74" y="190"/>
                  </a:lnTo>
                  <a:lnTo>
                    <a:pt x="74" y="190"/>
                  </a:lnTo>
                  <a:lnTo>
                    <a:pt x="74" y="192"/>
                  </a:lnTo>
                  <a:lnTo>
                    <a:pt x="74" y="192"/>
                  </a:lnTo>
                  <a:lnTo>
                    <a:pt x="74" y="192"/>
                  </a:lnTo>
                  <a:lnTo>
                    <a:pt x="74" y="192"/>
                  </a:lnTo>
                  <a:lnTo>
                    <a:pt x="74" y="192"/>
                  </a:lnTo>
                  <a:lnTo>
                    <a:pt x="74" y="195"/>
                  </a:lnTo>
                  <a:lnTo>
                    <a:pt x="74" y="195"/>
                  </a:lnTo>
                  <a:lnTo>
                    <a:pt x="74" y="195"/>
                  </a:lnTo>
                  <a:lnTo>
                    <a:pt x="74" y="197"/>
                  </a:lnTo>
                  <a:lnTo>
                    <a:pt x="74" y="197"/>
                  </a:lnTo>
                  <a:lnTo>
                    <a:pt x="74" y="197"/>
                  </a:lnTo>
                  <a:lnTo>
                    <a:pt x="74" y="199"/>
                  </a:lnTo>
                  <a:lnTo>
                    <a:pt x="71" y="199"/>
                  </a:lnTo>
                  <a:lnTo>
                    <a:pt x="71" y="199"/>
                  </a:lnTo>
                  <a:lnTo>
                    <a:pt x="71" y="199"/>
                  </a:lnTo>
                  <a:lnTo>
                    <a:pt x="71" y="202"/>
                  </a:lnTo>
                  <a:lnTo>
                    <a:pt x="71" y="202"/>
                  </a:lnTo>
                  <a:lnTo>
                    <a:pt x="71" y="202"/>
                  </a:lnTo>
                  <a:lnTo>
                    <a:pt x="69" y="202"/>
                  </a:lnTo>
                  <a:lnTo>
                    <a:pt x="69" y="204"/>
                  </a:lnTo>
                  <a:lnTo>
                    <a:pt x="69" y="204"/>
                  </a:lnTo>
                  <a:lnTo>
                    <a:pt x="67" y="204"/>
                  </a:lnTo>
                  <a:lnTo>
                    <a:pt x="67" y="204"/>
                  </a:lnTo>
                  <a:lnTo>
                    <a:pt x="67" y="204"/>
                  </a:lnTo>
                  <a:lnTo>
                    <a:pt x="67" y="204"/>
                  </a:lnTo>
                  <a:lnTo>
                    <a:pt x="64" y="204"/>
                  </a:lnTo>
                  <a:lnTo>
                    <a:pt x="64" y="204"/>
                  </a:lnTo>
                  <a:lnTo>
                    <a:pt x="64" y="204"/>
                  </a:lnTo>
                  <a:lnTo>
                    <a:pt x="64" y="204"/>
                  </a:lnTo>
                  <a:lnTo>
                    <a:pt x="62" y="204"/>
                  </a:lnTo>
                  <a:lnTo>
                    <a:pt x="62" y="204"/>
                  </a:lnTo>
                  <a:lnTo>
                    <a:pt x="62" y="204"/>
                  </a:lnTo>
                  <a:lnTo>
                    <a:pt x="60" y="204"/>
                  </a:lnTo>
                  <a:lnTo>
                    <a:pt x="60" y="204"/>
                  </a:lnTo>
                  <a:lnTo>
                    <a:pt x="60" y="204"/>
                  </a:lnTo>
                  <a:lnTo>
                    <a:pt x="60" y="204"/>
                  </a:lnTo>
                  <a:lnTo>
                    <a:pt x="57" y="204"/>
                  </a:lnTo>
                  <a:lnTo>
                    <a:pt x="57" y="204"/>
                  </a:lnTo>
                  <a:lnTo>
                    <a:pt x="57" y="204"/>
                  </a:lnTo>
                  <a:lnTo>
                    <a:pt x="55" y="204"/>
                  </a:lnTo>
                  <a:lnTo>
                    <a:pt x="55" y="204"/>
                  </a:lnTo>
                  <a:lnTo>
                    <a:pt x="52" y="204"/>
                  </a:lnTo>
                  <a:lnTo>
                    <a:pt x="52" y="204"/>
                  </a:lnTo>
                  <a:lnTo>
                    <a:pt x="52" y="204"/>
                  </a:lnTo>
                  <a:lnTo>
                    <a:pt x="50" y="204"/>
                  </a:lnTo>
                  <a:lnTo>
                    <a:pt x="50" y="204"/>
                  </a:lnTo>
                  <a:lnTo>
                    <a:pt x="50" y="204"/>
                  </a:lnTo>
                  <a:lnTo>
                    <a:pt x="50" y="204"/>
                  </a:lnTo>
                  <a:lnTo>
                    <a:pt x="48" y="204"/>
                  </a:lnTo>
                  <a:lnTo>
                    <a:pt x="48" y="204"/>
                  </a:lnTo>
                  <a:lnTo>
                    <a:pt x="48" y="204"/>
                  </a:lnTo>
                  <a:lnTo>
                    <a:pt x="45" y="204"/>
                  </a:lnTo>
                  <a:lnTo>
                    <a:pt x="45" y="207"/>
                  </a:lnTo>
                  <a:lnTo>
                    <a:pt x="45" y="207"/>
                  </a:lnTo>
                  <a:lnTo>
                    <a:pt x="45" y="207"/>
                  </a:lnTo>
                  <a:lnTo>
                    <a:pt x="43" y="207"/>
                  </a:lnTo>
                  <a:lnTo>
                    <a:pt x="43" y="207"/>
                  </a:lnTo>
                  <a:lnTo>
                    <a:pt x="43" y="207"/>
                  </a:lnTo>
                  <a:lnTo>
                    <a:pt x="43" y="207"/>
                  </a:lnTo>
                  <a:lnTo>
                    <a:pt x="41" y="207"/>
                  </a:lnTo>
                  <a:lnTo>
                    <a:pt x="41" y="209"/>
                  </a:lnTo>
                  <a:lnTo>
                    <a:pt x="41" y="209"/>
                  </a:lnTo>
                  <a:lnTo>
                    <a:pt x="41" y="209"/>
                  </a:lnTo>
                  <a:lnTo>
                    <a:pt x="38" y="209"/>
                  </a:lnTo>
                  <a:lnTo>
                    <a:pt x="38" y="209"/>
                  </a:lnTo>
                  <a:lnTo>
                    <a:pt x="38" y="211"/>
                  </a:lnTo>
                  <a:lnTo>
                    <a:pt x="38" y="211"/>
                  </a:lnTo>
                  <a:lnTo>
                    <a:pt x="36" y="211"/>
                  </a:lnTo>
                  <a:lnTo>
                    <a:pt x="36" y="209"/>
                  </a:lnTo>
                  <a:lnTo>
                    <a:pt x="36" y="209"/>
                  </a:lnTo>
                  <a:lnTo>
                    <a:pt x="34" y="209"/>
                  </a:lnTo>
                  <a:lnTo>
                    <a:pt x="34" y="211"/>
                  </a:lnTo>
                  <a:lnTo>
                    <a:pt x="34" y="211"/>
                  </a:lnTo>
                  <a:lnTo>
                    <a:pt x="34" y="211"/>
                  </a:lnTo>
                  <a:lnTo>
                    <a:pt x="31" y="211"/>
                  </a:lnTo>
                  <a:lnTo>
                    <a:pt x="31" y="211"/>
                  </a:lnTo>
                  <a:lnTo>
                    <a:pt x="31" y="211"/>
                  </a:lnTo>
                  <a:lnTo>
                    <a:pt x="31" y="211"/>
                  </a:lnTo>
                  <a:lnTo>
                    <a:pt x="29" y="211"/>
                  </a:lnTo>
                  <a:lnTo>
                    <a:pt x="29" y="211"/>
                  </a:lnTo>
                  <a:lnTo>
                    <a:pt x="29" y="214"/>
                  </a:lnTo>
                  <a:lnTo>
                    <a:pt x="26" y="214"/>
                  </a:lnTo>
                  <a:lnTo>
                    <a:pt x="26" y="214"/>
                  </a:lnTo>
                  <a:lnTo>
                    <a:pt x="26" y="211"/>
                  </a:lnTo>
                  <a:lnTo>
                    <a:pt x="26" y="211"/>
                  </a:lnTo>
                  <a:lnTo>
                    <a:pt x="26" y="211"/>
                  </a:lnTo>
                  <a:lnTo>
                    <a:pt x="24" y="211"/>
                  </a:lnTo>
                  <a:lnTo>
                    <a:pt x="24" y="209"/>
                  </a:lnTo>
                  <a:lnTo>
                    <a:pt x="24" y="209"/>
                  </a:lnTo>
                  <a:lnTo>
                    <a:pt x="24" y="209"/>
                  </a:lnTo>
                  <a:lnTo>
                    <a:pt x="24" y="207"/>
                  </a:lnTo>
                  <a:lnTo>
                    <a:pt x="24" y="207"/>
                  </a:lnTo>
                  <a:lnTo>
                    <a:pt x="24" y="207"/>
                  </a:lnTo>
                  <a:lnTo>
                    <a:pt x="22" y="207"/>
                  </a:lnTo>
                  <a:lnTo>
                    <a:pt x="22" y="204"/>
                  </a:lnTo>
                  <a:lnTo>
                    <a:pt x="22" y="204"/>
                  </a:lnTo>
                  <a:lnTo>
                    <a:pt x="22" y="204"/>
                  </a:lnTo>
                  <a:lnTo>
                    <a:pt x="19" y="204"/>
                  </a:lnTo>
                  <a:lnTo>
                    <a:pt x="19" y="204"/>
                  </a:lnTo>
                  <a:lnTo>
                    <a:pt x="19" y="204"/>
                  </a:lnTo>
                  <a:lnTo>
                    <a:pt x="19" y="202"/>
                  </a:lnTo>
                  <a:lnTo>
                    <a:pt x="19" y="202"/>
                  </a:lnTo>
                  <a:lnTo>
                    <a:pt x="19" y="202"/>
                  </a:lnTo>
                  <a:lnTo>
                    <a:pt x="19" y="199"/>
                  </a:lnTo>
                  <a:lnTo>
                    <a:pt x="19" y="199"/>
                  </a:lnTo>
                  <a:lnTo>
                    <a:pt x="19" y="197"/>
                  </a:lnTo>
                  <a:lnTo>
                    <a:pt x="19" y="197"/>
                  </a:lnTo>
                  <a:lnTo>
                    <a:pt x="19" y="197"/>
                  </a:lnTo>
                  <a:lnTo>
                    <a:pt x="19" y="195"/>
                  </a:lnTo>
                  <a:lnTo>
                    <a:pt x="19" y="195"/>
                  </a:lnTo>
                  <a:lnTo>
                    <a:pt x="19" y="192"/>
                  </a:lnTo>
                  <a:lnTo>
                    <a:pt x="19" y="192"/>
                  </a:lnTo>
                  <a:lnTo>
                    <a:pt x="19" y="192"/>
                  </a:lnTo>
                  <a:lnTo>
                    <a:pt x="17" y="192"/>
                  </a:lnTo>
                  <a:lnTo>
                    <a:pt x="17" y="192"/>
                  </a:lnTo>
                  <a:lnTo>
                    <a:pt x="17" y="190"/>
                  </a:lnTo>
                  <a:lnTo>
                    <a:pt x="17" y="190"/>
                  </a:lnTo>
                  <a:lnTo>
                    <a:pt x="17" y="190"/>
                  </a:lnTo>
                  <a:lnTo>
                    <a:pt x="17" y="190"/>
                  </a:lnTo>
                  <a:lnTo>
                    <a:pt x="17" y="188"/>
                  </a:lnTo>
                  <a:lnTo>
                    <a:pt x="15" y="188"/>
                  </a:lnTo>
                  <a:lnTo>
                    <a:pt x="15" y="188"/>
                  </a:lnTo>
                  <a:lnTo>
                    <a:pt x="15" y="185"/>
                  </a:lnTo>
                  <a:lnTo>
                    <a:pt x="15" y="185"/>
                  </a:lnTo>
                  <a:lnTo>
                    <a:pt x="15" y="185"/>
                  </a:lnTo>
                  <a:lnTo>
                    <a:pt x="12" y="185"/>
                  </a:lnTo>
                  <a:lnTo>
                    <a:pt x="12" y="183"/>
                  </a:lnTo>
                  <a:lnTo>
                    <a:pt x="12" y="183"/>
                  </a:lnTo>
                  <a:lnTo>
                    <a:pt x="12" y="183"/>
                  </a:lnTo>
                  <a:lnTo>
                    <a:pt x="12" y="183"/>
                  </a:lnTo>
                  <a:lnTo>
                    <a:pt x="12" y="183"/>
                  </a:lnTo>
                  <a:lnTo>
                    <a:pt x="12" y="181"/>
                  </a:lnTo>
                  <a:lnTo>
                    <a:pt x="12" y="181"/>
                  </a:lnTo>
                  <a:lnTo>
                    <a:pt x="10" y="181"/>
                  </a:lnTo>
                  <a:lnTo>
                    <a:pt x="10" y="178"/>
                  </a:lnTo>
                  <a:lnTo>
                    <a:pt x="10" y="178"/>
                  </a:lnTo>
                  <a:lnTo>
                    <a:pt x="10" y="178"/>
                  </a:lnTo>
                  <a:lnTo>
                    <a:pt x="10" y="178"/>
                  </a:lnTo>
                  <a:lnTo>
                    <a:pt x="10" y="176"/>
                  </a:lnTo>
                  <a:lnTo>
                    <a:pt x="10" y="176"/>
                  </a:lnTo>
                  <a:lnTo>
                    <a:pt x="8" y="176"/>
                  </a:lnTo>
                  <a:lnTo>
                    <a:pt x="8" y="173"/>
                  </a:lnTo>
                  <a:lnTo>
                    <a:pt x="8" y="173"/>
                  </a:lnTo>
                  <a:lnTo>
                    <a:pt x="8" y="173"/>
                  </a:lnTo>
                  <a:lnTo>
                    <a:pt x="8" y="173"/>
                  </a:lnTo>
                  <a:lnTo>
                    <a:pt x="5" y="173"/>
                  </a:lnTo>
                  <a:lnTo>
                    <a:pt x="5" y="171"/>
                  </a:lnTo>
                  <a:lnTo>
                    <a:pt x="5" y="171"/>
                  </a:lnTo>
                  <a:lnTo>
                    <a:pt x="5" y="171"/>
                  </a:lnTo>
                  <a:lnTo>
                    <a:pt x="5" y="169"/>
                  </a:lnTo>
                  <a:lnTo>
                    <a:pt x="5" y="169"/>
                  </a:lnTo>
                  <a:lnTo>
                    <a:pt x="5" y="169"/>
                  </a:lnTo>
                  <a:lnTo>
                    <a:pt x="3" y="169"/>
                  </a:lnTo>
                  <a:lnTo>
                    <a:pt x="3" y="166"/>
                  </a:lnTo>
                  <a:lnTo>
                    <a:pt x="3" y="166"/>
                  </a:lnTo>
                  <a:lnTo>
                    <a:pt x="3" y="166"/>
                  </a:lnTo>
                  <a:lnTo>
                    <a:pt x="3" y="164"/>
                  </a:lnTo>
                  <a:lnTo>
                    <a:pt x="0" y="164"/>
                  </a:lnTo>
                  <a:lnTo>
                    <a:pt x="0" y="164"/>
                  </a:lnTo>
                  <a:lnTo>
                    <a:pt x="0" y="164"/>
                  </a:lnTo>
                  <a:lnTo>
                    <a:pt x="0" y="164"/>
                  </a:lnTo>
                  <a:lnTo>
                    <a:pt x="0" y="162"/>
                  </a:lnTo>
                  <a:lnTo>
                    <a:pt x="0" y="162"/>
                  </a:lnTo>
                  <a:lnTo>
                    <a:pt x="0" y="162"/>
                  </a:lnTo>
                  <a:lnTo>
                    <a:pt x="0" y="159"/>
                  </a:lnTo>
                  <a:lnTo>
                    <a:pt x="0" y="159"/>
                  </a:lnTo>
                  <a:lnTo>
                    <a:pt x="0" y="157"/>
                  </a:lnTo>
                  <a:lnTo>
                    <a:pt x="3" y="157"/>
                  </a:lnTo>
                  <a:lnTo>
                    <a:pt x="3" y="157"/>
                  </a:lnTo>
                  <a:lnTo>
                    <a:pt x="3" y="154"/>
                  </a:lnTo>
                  <a:lnTo>
                    <a:pt x="3" y="154"/>
                  </a:lnTo>
                  <a:lnTo>
                    <a:pt x="3" y="154"/>
                  </a:lnTo>
                  <a:lnTo>
                    <a:pt x="3" y="154"/>
                  </a:lnTo>
                  <a:lnTo>
                    <a:pt x="3" y="152"/>
                  </a:lnTo>
                  <a:lnTo>
                    <a:pt x="5" y="152"/>
                  </a:lnTo>
                  <a:lnTo>
                    <a:pt x="5" y="152"/>
                  </a:lnTo>
                  <a:lnTo>
                    <a:pt x="5" y="152"/>
                  </a:lnTo>
                  <a:lnTo>
                    <a:pt x="5" y="152"/>
                  </a:lnTo>
                  <a:lnTo>
                    <a:pt x="8" y="152"/>
                  </a:lnTo>
                  <a:lnTo>
                    <a:pt x="8" y="150"/>
                  </a:lnTo>
                  <a:lnTo>
                    <a:pt x="8" y="150"/>
                  </a:lnTo>
                  <a:lnTo>
                    <a:pt x="10" y="150"/>
                  </a:lnTo>
                  <a:lnTo>
                    <a:pt x="10" y="150"/>
                  </a:lnTo>
                  <a:lnTo>
                    <a:pt x="10" y="150"/>
                  </a:lnTo>
                  <a:lnTo>
                    <a:pt x="10" y="150"/>
                  </a:lnTo>
                  <a:lnTo>
                    <a:pt x="12" y="150"/>
                  </a:lnTo>
                  <a:lnTo>
                    <a:pt x="12" y="150"/>
                  </a:lnTo>
                  <a:lnTo>
                    <a:pt x="12" y="147"/>
                  </a:lnTo>
                  <a:lnTo>
                    <a:pt x="12" y="147"/>
                  </a:lnTo>
                  <a:lnTo>
                    <a:pt x="15" y="147"/>
                  </a:lnTo>
                  <a:lnTo>
                    <a:pt x="15" y="147"/>
                  </a:lnTo>
                  <a:lnTo>
                    <a:pt x="15" y="147"/>
                  </a:lnTo>
                  <a:lnTo>
                    <a:pt x="17" y="147"/>
                  </a:lnTo>
                  <a:lnTo>
                    <a:pt x="17" y="147"/>
                  </a:lnTo>
                  <a:lnTo>
                    <a:pt x="17" y="147"/>
                  </a:lnTo>
                  <a:lnTo>
                    <a:pt x="17" y="145"/>
                  </a:lnTo>
                  <a:lnTo>
                    <a:pt x="19" y="145"/>
                  </a:lnTo>
                  <a:lnTo>
                    <a:pt x="19" y="145"/>
                  </a:lnTo>
                  <a:lnTo>
                    <a:pt x="19" y="145"/>
                  </a:lnTo>
                  <a:lnTo>
                    <a:pt x="19" y="145"/>
                  </a:lnTo>
                  <a:lnTo>
                    <a:pt x="22" y="145"/>
                  </a:lnTo>
                  <a:lnTo>
                    <a:pt x="22" y="145"/>
                  </a:lnTo>
                  <a:lnTo>
                    <a:pt x="24" y="145"/>
                  </a:lnTo>
                  <a:lnTo>
                    <a:pt x="24" y="145"/>
                  </a:lnTo>
                  <a:lnTo>
                    <a:pt x="24" y="145"/>
                  </a:lnTo>
                  <a:lnTo>
                    <a:pt x="24" y="145"/>
                  </a:lnTo>
                  <a:lnTo>
                    <a:pt x="26" y="145"/>
                  </a:lnTo>
                  <a:lnTo>
                    <a:pt x="26" y="143"/>
                  </a:lnTo>
                  <a:lnTo>
                    <a:pt x="26" y="143"/>
                  </a:lnTo>
                  <a:lnTo>
                    <a:pt x="26" y="143"/>
                  </a:lnTo>
                  <a:lnTo>
                    <a:pt x="29" y="143"/>
                  </a:lnTo>
                  <a:lnTo>
                    <a:pt x="29" y="143"/>
                  </a:lnTo>
                  <a:lnTo>
                    <a:pt x="29" y="143"/>
                  </a:lnTo>
                  <a:lnTo>
                    <a:pt x="31" y="143"/>
                  </a:lnTo>
                  <a:lnTo>
                    <a:pt x="31" y="143"/>
                  </a:lnTo>
                  <a:lnTo>
                    <a:pt x="31" y="140"/>
                  </a:lnTo>
                  <a:lnTo>
                    <a:pt x="31" y="140"/>
                  </a:lnTo>
                  <a:lnTo>
                    <a:pt x="34" y="140"/>
                  </a:lnTo>
                  <a:lnTo>
                    <a:pt x="34" y="140"/>
                  </a:lnTo>
                  <a:lnTo>
                    <a:pt x="34" y="140"/>
                  </a:lnTo>
                  <a:lnTo>
                    <a:pt x="34" y="140"/>
                  </a:lnTo>
                  <a:lnTo>
                    <a:pt x="36" y="140"/>
                  </a:lnTo>
                  <a:lnTo>
                    <a:pt x="36" y="140"/>
                  </a:lnTo>
                  <a:lnTo>
                    <a:pt x="36" y="138"/>
                  </a:lnTo>
                  <a:lnTo>
                    <a:pt x="38" y="138"/>
                  </a:lnTo>
                  <a:lnTo>
                    <a:pt x="38" y="138"/>
                  </a:lnTo>
                  <a:lnTo>
                    <a:pt x="38" y="138"/>
                  </a:lnTo>
                  <a:lnTo>
                    <a:pt x="38" y="138"/>
                  </a:lnTo>
                  <a:lnTo>
                    <a:pt x="41" y="138"/>
                  </a:lnTo>
                  <a:lnTo>
                    <a:pt x="41" y="138"/>
                  </a:lnTo>
                  <a:lnTo>
                    <a:pt x="43" y="138"/>
                  </a:lnTo>
                  <a:lnTo>
                    <a:pt x="43" y="135"/>
                  </a:lnTo>
                  <a:lnTo>
                    <a:pt x="43" y="135"/>
                  </a:lnTo>
                  <a:lnTo>
                    <a:pt x="43" y="135"/>
                  </a:lnTo>
                  <a:lnTo>
                    <a:pt x="45" y="135"/>
                  </a:lnTo>
                  <a:lnTo>
                    <a:pt x="45" y="135"/>
                  </a:lnTo>
                  <a:lnTo>
                    <a:pt x="45" y="135"/>
                  </a:lnTo>
                  <a:lnTo>
                    <a:pt x="45" y="135"/>
                  </a:lnTo>
                  <a:lnTo>
                    <a:pt x="48" y="135"/>
                  </a:lnTo>
                  <a:lnTo>
                    <a:pt x="48" y="135"/>
                  </a:lnTo>
                  <a:lnTo>
                    <a:pt x="48" y="135"/>
                  </a:lnTo>
                  <a:lnTo>
                    <a:pt x="50" y="135"/>
                  </a:lnTo>
                  <a:lnTo>
                    <a:pt x="50" y="135"/>
                  </a:lnTo>
                  <a:lnTo>
                    <a:pt x="50" y="133"/>
                  </a:lnTo>
                  <a:lnTo>
                    <a:pt x="50" y="133"/>
                  </a:lnTo>
                  <a:lnTo>
                    <a:pt x="52" y="133"/>
                  </a:lnTo>
                  <a:lnTo>
                    <a:pt x="52" y="133"/>
                  </a:lnTo>
                  <a:lnTo>
                    <a:pt x="52" y="133"/>
                  </a:lnTo>
                  <a:lnTo>
                    <a:pt x="52" y="133"/>
                  </a:lnTo>
                  <a:lnTo>
                    <a:pt x="55" y="133"/>
                  </a:lnTo>
                  <a:lnTo>
                    <a:pt x="55" y="133"/>
                  </a:lnTo>
                  <a:lnTo>
                    <a:pt x="55" y="131"/>
                  </a:lnTo>
                  <a:lnTo>
                    <a:pt x="57" y="131"/>
                  </a:lnTo>
                  <a:lnTo>
                    <a:pt x="57" y="131"/>
                  </a:lnTo>
                  <a:lnTo>
                    <a:pt x="57" y="131"/>
                  </a:lnTo>
                  <a:lnTo>
                    <a:pt x="57" y="131"/>
                  </a:lnTo>
                  <a:lnTo>
                    <a:pt x="60" y="131"/>
                  </a:lnTo>
                  <a:lnTo>
                    <a:pt x="60" y="131"/>
                  </a:lnTo>
                  <a:lnTo>
                    <a:pt x="60" y="131"/>
                  </a:lnTo>
                  <a:lnTo>
                    <a:pt x="60" y="128"/>
                  </a:lnTo>
                  <a:lnTo>
                    <a:pt x="62" y="128"/>
                  </a:lnTo>
                  <a:lnTo>
                    <a:pt x="62" y="128"/>
                  </a:lnTo>
                  <a:lnTo>
                    <a:pt x="64" y="128"/>
                  </a:lnTo>
                  <a:lnTo>
                    <a:pt x="64" y="128"/>
                  </a:lnTo>
                  <a:lnTo>
                    <a:pt x="64" y="128"/>
                  </a:lnTo>
                  <a:lnTo>
                    <a:pt x="64" y="128"/>
                  </a:lnTo>
                  <a:lnTo>
                    <a:pt x="67" y="128"/>
                  </a:lnTo>
                  <a:lnTo>
                    <a:pt x="67" y="128"/>
                  </a:lnTo>
                  <a:lnTo>
                    <a:pt x="67" y="126"/>
                  </a:lnTo>
                  <a:lnTo>
                    <a:pt x="67" y="126"/>
                  </a:lnTo>
                  <a:lnTo>
                    <a:pt x="67" y="126"/>
                  </a:lnTo>
                  <a:lnTo>
                    <a:pt x="67" y="124"/>
                  </a:lnTo>
                  <a:lnTo>
                    <a:pt x="69" y="124"/>
                  </a:lnTo>
                  <a:lnTo>
                    <a:pt x="69" y="124"/>
                  </a:lnTo>
                  <a:lnTo>
                    <a:pt x="69" y="124"/>
                  </a:lnTo>
                  <a:lnTo>
                    <a:pt x="69" y="121"/>
                  </a:lnTo>
                  <a:lnTo>
                    <a:pt x="69" y="121"/>
                  </a:lnTo>
                  <a:lnTo>
                    <a:pt x="69" y="121"/>
                  </a:lnTo>
                  <a:lnTo>
                    <a:pt x="69" y="119"/>
                  </a:lnTo>
                  <a:lnTo>
                    <a:pt x="69" y="119"/>
                  </a:lnTo>
                  <a:lnTo>
                    <a:pt x="71" y="119"/>
                  </a:lnTo>
                  <a:lnTo>
                    <a:pt x="71" y="117"/>
                  </a:lnTo>
                  <a:lnTo>
                    <a:pt x="71" y="117"/>
                  </a:lnTo>
                  <a:lnTo>
                    <a:pt x="71" y="114"/>
                  </a:lnTo>
                  <a:lnTo>
                    <a:pt x="71" y="114"/>
                  </a:lnTo>
                  <a:lnTo>
                    <a:pt x="71" y="114"/>
                  </a:lnTo>
                  <a:lnTo>
                    <a:pt x="71" y="114"/>
                  </a:lnTo>
                  <a:lnTo>
                    <a:pt x="71" y="112"/>
                  </a:lnTo>
                  <a:lnTo>
                    <a:pt x="71" y="112"/>
                  </a:lnTo>
                  <a:lnTo>
                    <a:pt x="71" y="112"/>
                  </a:lnTo>
                  <a:lnTo>
                    <a:pt x="71" y="109"/>
                  </a:lnTo>
                  <a:lnTo>
                    <a:pt x="71" y="109"/>
                  </a:lnTo>
                  <a:lnTo>
                    <a:pt x="74" y="109"/>
                  </a:lnTo>
                  <a:lnTo>
                    <a:pt x="74" y="107"/>
                  </a:lnTo>
                  <a:lnTo>
                    <a:pt x="74" y="107"/>
                  </a:lnTo>
                  <a:lnTo>
                    <a:pt x="74" y="105"/>
                  </a:lnTo>
                  <a:lnTo>
                    <a:pt x="74" y="105"/>
                  </a:lnTo>
                  <a:lnTo>
                    <a:pt x="74" y="105"/>
                  </a:lnTo>
                  <a:lnTo>
                    <a:pt x="74" y="105"/>
                  </a:lnTo>
                  <a:lnTo>
                    <a:pt x="74" y="102"/>
                  </a:lnTo>
                  <a:lnTo>
                    <a:pt x="74" y="102"/>
                  </a:lnTo>
                  <a:lnTo>
                    <a:pt x="74" y="102"/>
                  </a:lnTo>
                  <a:lnTo>
                    <a:pt x="74" y="100"/>
                  </a:lnTo>
                  <a:lnTo>
                    <a:pt x="74" y="100"/>
                  </a:lnTo>
                  <a:lnTo>
                    <a:pt x="76" y="100"/>
                  </a:lnTo>
                  <a:lnTo>
                    <a:pt x="76" y="98"/>
                  </a:lnTo>
                  <a:lnTo>
                    <a:pt x="76" y="98"/>
                  </a:lnTo>
                  <a:lnTo>
                    <a:pt x="76" y="95"/>
                  </a:lnTo>
                  <a:lnTo>
                    <a:pt x="76" y="95"/>
                  </a:lnTo>
                  <a:lnTo>
                    <a:pt x="76" y="95"/>
                  </a:lnTo>
                  <a:lnTo>
                    <a:pt x="76" y="95"/>
                  </a:lnTo>
                  <a:lnTo>
                    <a:pt x="76" y="93"/>
                  </a:lnTo>
                  <a:lnTo>
                    <a:pt x="79" y="93"/>
                  </a:lnTo>
                  <a:lnTo>
                    <a:pt x="79" y="93"/>
                  </a:lnTo>
                  <a:lnTo>
                    <a:pt x="79" y="90"/>
                  </a:lnTo>
                  <a:lnTo>
                    <a:pt x="79" y="90"/>
                  </a:lnTo>
                  <a:lnTo>
                    <a:pt x="79" y="90"/>
                  </a:lnTo>
                  <a:lnTo>
                    <a:pt x="79" y="88"/>
                  </a:lnTo>
                  <a:lnTo>
                    <a:pt x="79" y="88"/>
                  </a:lnTo>
                  <a:lnTo>
                    <a:pt x="79" y="88"/>
                  </a:lnTo>
                  <a:lnTo>
                    <a:pt x="79" y="86"/>
                  </a:lnTo>
                  <a:lnTo>
                    <a:pt x="79" y="86"/>
                  </a:lnTo>
                  <a:lnTo>
                    <a:pt x="79" y="86"/>
                  </a:lnTo>
                  <a:lnTo>
                    <a:pt x="81" y="86"/>
                  </a:lnTo>
                  <a:lnTo>
                    <a:pt x="81" y="83"/>
                  </a:lnTo>
                  <a:lnTo>
                    <a:pt x="81" y="83"/>
                  </a:lnTo>
                  <a:lnTo>
                    <a:pt x="81" y="81"/>
                  </a:lnTo>
                  <a:lnTo>
                    <a:pt x="81" y="81"/>
                  </a:lnTo>
                  <a:lnTo>
                    <a:pt x="81" y="81"/>
                  </a:lnTo>
                  <a:lnTo>
                    <a:pt x="81" y="79"/>
                  </a:lnTo>
                  <a:lnTo>
                    <a:pt x="81" y="79"/>
                  </a:lnTo>
                  <a:lnTo>
                    <a:pt x="83" y="79"/>
                  </a:lnTo>
                  <a:lnTo>
                    <a:pt x="83" y="76"/>
                  </a:lnTo>
                  <a:lnTo>
                    <a:pt x="83" y="76"/>
                  </a:lnTo>
                  <a:lnTo>
                    <a:pt x="83" y="74"/>
                  </a:lnTo>
                  <a:lnTo>
                    <a:pt x="81" y="74"/>
                  </a:lnTo>
                  <a:lnTo>
                    <a:pt x="81" y="74"/>
                  </a:lnTo>
                  <a:lnTo>
                    <a:pt x="81" y="74"/>
                  </a:lnTo>
                  <a:lnTo>
                    <a:pt x="81" y="74"/>
                  </a:lnTo>
                  <a:lnTo>
                    <a:pt x="81" y="72"/>
                  </a:lnTo>
                  <a:lnTo>
                    <a:pt x="79" y="72"/>
                  </a:lnTo>
                  <a:lnTo>
                    <a:pt x="79" y="72"/>
                  </a:lnTo>
                  <a:lnTo>
                    <a:pt x="79" y="72"/>
                  </a:lnTo>
                  <a:lnTo>
                    <a:pt x="79" y="69"/>
                  </a:lnTo>
                  <a:lnTo>
                    <a:pt x="79" y="69"/>
                  </a:lnTo>
                  <a:lnTo>
                    <a:pt x="79" y="69"/>
                  </a:lnTo>
                  <a:lnTo>
                    <a:pt x="79" y="67"/>
                  </a:lnTo>
                  <a:lnTo>
                    <a:pt x="79" y="67"/>
                  </a:lnTo>
                  <a:lnTo>
                    <a:pt x="76" y="67"/>
                  </a:lnTo>
                  <a:lnTo>
                    <a:pt x="76" y="64"/>
                  </a:lnTo>
                  <a:lnTo>
                    <a:pt x="76" y="64"/>
                  </a:lnTo>
                  <a:lnTo>
                    <a:pt x="76" y="64"/>
                  </a:lnTo>
                  <a:lnTo>
                    <a:pt x="76" y="64"/>
                  </a:lnTo>
                  <a:lnTo>
                    <a:pt x="74" y="64"/>
                  </a:lnTo>
                  <a:lnTo>
                    <a:pt x="74" y="62"/>
                  </a:lnTo>
                  <a:lnTo>
                    <a:pt x="74" y="62"/>
                  </a:lnTo>
                  <a:lnTo>
                    <a:pt x="74" y="62"/>
                  </a:lnTo>
                  <a:lnTo>
                    <a:pt x="74" y="60"/>
                  </a:lnTo>
                  <a:lnTo>
                    <a:pt x="74" y="60"/>
                  </a:lnTo>
                  <a:lnTo>
                    <a:pt x="74" y="60"/>
                  </a:lnTo>
                  <a:lnTo>
                    <a:pt x="71" y="60"/>
                  </a:lnTo>
                  <a:lnTo>
                    <a:pt x="71" y="57"/>
                  </a:lnTo>
                  <a:lnTo>
                    <a:pt x="71" y="57"/>
                  </a:lnTo>
                  <a:lnTo>
                    <a:pt x="71" y="55"/>
                  </a:lnTo>
                  <a:lnTo>
                    <a:pt x="71" y="55"/>
                  </a:lnTo>
                  <a:lnTo>
                    <a:pt x="71" y="55"/>
                  </a:lnTo>
                  <a:lnTo>
                    <a:pt x="71" y="53"/>
                  </a:lnTo>
                  <a:lnTo>
                    <a:pt x="71" y="53"/>
                  </a:lnTo>
                  <a:lnTo>
                    <a:pt x="71" y="50"/>
                  </a:lnTo>
                  <a:lnTo>
                    <a:pt x="71" y="50"/>
                  </a:lnTo>
                  <a:lnTo>
                    <a:pt x="74" y="50"/>
                  </a:lnTo>
                  <a:lnTo>
                    <a:pt x="74" y="48"/>
                  </a:lnTo>
                  <a:lnTo>
                    <a:pt x="74" y="48"/>
                  </a:lnTo>
                  <a:lnTo>
                    <a:pt x="74" y="45"/>
                  </a:lnTo>
                  <a:lnTo>
                    <a:pt x="74" y="45"/>
                  </a:lnTo>
                  <a:lnTo>
                    <a:pt x="74" y="45"/>
                  </a:lnTo>
                  <a:lnTo>
                    <a:pt x="74" y="45"/>
                  </a:lnTo>
                  <a:lnTo>
                    <a:pt x="74" y="45"/>
                  </a:lnTo>
                  <a:lnTo>
                    <a:pt x="74" y="43"/>
                  </a:lnTo>
                  <a:lnTo>
                    <a:pt x="76" y="43"/>
                  </a:lnTo>
                  <a:lnTo>
                    <a:pt x="76" y="43"/>
                  </a:lnTo>
                  <a:lnTo>
                    <a:pt x="76" y="41"/>
                  </a:lnTo>
                  <a:lnTo>
                    <a:pt x="76" y="41"/>
                  </a:lnTo>
                  <a:lnTo>
                    <a:pt x="76" y="41"/>
                  </a:lnTo>
                  <a:lnTo>
                    <a:pt x="76" y="38"/>
                  </a:lnTo>
                  <a:lnTo>
                    <a:pt x="76" y="38"/>
                  </a:lnTo>
                  <a:lnTo>
                    <a:pt x="79" y="38"/>
                  </a:lnTo>
                  <a:lnTo>
                    <a:pt x="79" y="36"/>
                  </a:lnTo>
                  <a:lnTo>
                    <a:pt x="79" y="36"/>
                  </a:lnTo>
                  <a:lnTo>
                    <a:pt x="79" y="36"/>
                  </a:lnTo>
                  <a:lnTo>
                    <a:pt x="79" y="36"/>
                  </a:lnTo>
                  <a:lnTo>
                    <a:pt x="79" y="34"/>
                  </a:lnTo>
                  <a:lnTo>
                    <a:pt x="79" y="34"/>
                  </a:lnTo>
                  <a:lnTo>
                    <a:pt x="79" y="34"/>
                  </a:lnTo>
                  <a:lnTo>
                    <a:pt x="79" y="31"/>
                  </a:lnTo>
                  <a:lnTo>
                    <a:pt x="81" y="31"/>
                  </a:lnTo>
                  <a:lnTo>
                    <a:pt x="81" y="31"/>
                  </a:lnTo>
                  <a:lnTo>
                    <a:pt x="81" y="29"/>
                  </a:lnTo>
                  <a:lnTo>
                    <a:pt x="81" y="29"/>
                  </a:lnTo>
                  <a:lnTo>
                    <a:pt x="79" y="29"/>
                  </a:lnTo>
                  <a:lnTo>
                    <a:pt x="79" y="26"/>
                  </a:lnTo>
                  <a:lnTo>
                    <a:pt x="79" y="26"/>
                  </a:lnTo>
                  <a:lnTo>
                    <a:pt x="79" y="26"/>
                  </a:lnTo>
                  <a:lnTo>
                    <a:pt x="79" y="26"/>
                  </a:lnTo>
                  <a:lnTo>
                    <a:pt x="79" y="26"/>
                  </a:lnTo>
                  <a:lnTo>
                    <a:pt x="81" y="26"/>
                  </a:lnTo>
                  <a:lnTo>
                    <a:pt x="81" y="26"/>
                  </a:lnTo>
                  <a:lnTo>
                    <a:pt x="81" y="24"/>
                  </a:lnTo>
                  <a:lnTo>
                    <a:pt x="83" y="24"/>
                  </a:lnTo>
                  <a:lnTo>
                    <a:pt x="83" y="24"/>
                  </a:lnTo>
                  <a:lnTo>
                    <a:pt x="83" y="24"/>
                  </a:lnTo>
                  <a:lnTo>
                    <a:pt x="86" y="24"/>
                  </a:lnTo>
                  <a:lnTo>
                    <a:pt x="86" y="26"/>
                  </a:lnTo>
                  <a:lnTo>
                    <a:pt x="86" y="26"/>
                  </a:lnTo>
                  <a:lnTo>
                    <a:pt x="86" y="24"/>
                  </a:lnTo>
                  <a:lnTo>
                    <a:pt x="86" y="24"/>
                  </a:lnTo>
                  <a:lnTo>
                    <a:pt x="88" y="24"/>
                  </a:lnTo>
                  <a:lnTo>
                    <a:pt x="88" y="24"/>
                  </a:lnTo>
                  <a:lnTo>
                    <a:pt x="90" y="24"/>
                  </a:lnTo>
                  <a:lnTo>
                    <a:pt x="90" y="24"/>
                  </a:lnTo>
                  <a:lnTo>
                    <a:pt x="90" y="22"/>
                  </a:lnTo>
                  <a:lnTo>
                    <a:pt x="90" y="22"/>
                  </a:lnTo>
                  <a:lnTo>
                    <a:pt x="88" y="22"/>
                  </a:lnTo>
                  <a:lnTo>
                    <a:pt x="88" y="19"/>
                  </a:lnTo>
                  <a:lnTo>
                    <a:pt x="88" y="19"/>
                  </a:lnTo>
                  <a:lnTo>
                    <a:pt x="88" y="19"/>
                  </a:lnTo>
                  <a:lnTo>
                    <a:pt x="88" y="19"/>
                  </a:lnTo>
                  <a:lnTo>
                    <a:pt x="86" y="19"/>
                  </a:lnTo>
                  <a:lnTo>
                    <a:pt x="86" y="19"/>
                  </a:lnTo>
                  <a:lnTo>
                    <a:pt x="86" y="19"/>
                  </a:lnTo>
                  <a:lnTo>
                    <a:pt x="86" y="19"/>
                  </a:lnTo>
                  <a:lnTo>
                    <a:pt x="86" y="17"/>
                  </a:lnTo>
                  <a:lnTo>
                    <a:pt x="86" y="17"/>
                  </a:lnTo>
                  <a:lnTo>
                    <a:pt x="86" y="17"/>
                  </a:lnTo>
                  <a:lnTo>
                    <a:pt x="86" y="15"/>
                  </a:lnTo>
                  <a:lnTo>
                    <a:pt x="86" y="15"/>
                  </a:lnTo>
                  <a:lnTo>
                    <a:pt x="86" y="15"/>
                  </a:lnTo>
                  <a:lnTo>
                    <a:pt x="86" y="15"/>
                  </a:lnTo>
                  <a:lnTo>
                    <a:pt x="86" y="12"/>
                  </a:lnTo>
                  <a:lnTo>
                    <a:pt x="86" y="12"/>
                  </a:lnTo>
                  <a:lnTo>
                    <a:pt x="86" y="10"/>
                  </a:lnTo>
                  <a:lnTo>
                    <a:pt x="86" y="10"/>
                  </a:lnTo>
                  <a:lnTo>
                    <a:pt x="86" y="10"/>
                  </a:lnTo>
                  <a:lnTo>
                    <a:pt x="86" y="8"/>
                  </a:lnTo>
                  <a:lnTo>
                    <a:pt x="86" y="8"/>
                  </a:lnTo>
                  <a:lnTo>
                    <a:pt x="86" y="5"/>
                  </a:lnTo>
                  <a:lnTo>
                    <a:pt x="86" y="5"/>
                  </a:lnTo>
                  <a:lnTo>
                    <a:pt x="86" y="5"/>
                  </a:lnTo>
                  <a:lnTo>
                    <a:pt x="86" y="5"/>
                  </a:lnTo>
                  <a:lnTo>
                    <a:pt x="86" y="3"/>
                  </a:lnTo>
                  <a:lnTo>
                    <a:pt x="86" y="3"/>
                  </a:lnTo>
                  <a:lnTo>
                    <a:pt x="86" y="3"/>
                  </a:lnTo>
                  <a:lnTo>
                    <a:pt x="86" y="3"/>
                  </a:lnTo>
                  <a:lnTo>
                    <a:pt x="86" y="0"/>
                  </a:lnTo>
                  <a:lnTo>
                    <a:pt x="88" y="0"/>
                  </a:lnTo>
                  <a:lnTo>
                    <a:pt x="88" y="0"/>
                  </a:lnTo>
                  <a:lnTo>
                    <a:pt x="88" y="0"/>
                  </a:lnTo>
                  <a:lnTo>
                    <a:pt x="90" y="0"/>
                  </a:lnTo>
                  <a:lnTo>
                    <a:pt x="90" y="0"/>
                  </a:lnTo>
                  <a:lnTo>
                    <a:pt x="90" y="0"/>
                  </a:lnTo>
                  <a:lnTo>
                    <a:pt x="90" y="3"/>
                  </a:lnTo>
                  <a:lnTo>
                    <a:pt x="90" y="3"/>
                  </a:lnTo>
                  <a:lnTo>
                    <a:pt x="90" y="3"/>
                  </a:lnTo>
                  <a:lnTo>
                    <a:pt x="90" y="5"/>
                  </a:lnTo>
                  <a:lnTo>
                    <a:pt x="90" y="5"/>
                  </a:lnTo>
                  <a:lnTo>
                    <a:pt x="90" y="5"/>
                  </a:lnTo>
                  <a:lnTo>
                    <a:pt x="90" y="5"/>
                  </a:lnTo>
                  <a:lnTo>
                    <a:pt x="90" y="5"/>
                  </a:lnTo>
                  <a:lnTo>
                    <a:pt x="93" y="5"/>
                  </a:lnTo>
                  <a:lnTo>
                    <a:pt x="93" y="5"/>
                  </a:lnTo>
                  <a:lnTo>
                    <a:pt x="93" y="5"/>
                  </a:lnTo>
                  <a:lnTo>
                    <a:pt x="93" y="5"/>
                  </a:lnTo>
                  <a:lnTo>
                    <a:pt x="93" y="5"/>
                  </a:lnTo>
                  <a:lnTo>
                    <a:pt x="95" y="5"/>
                  </a:lnTo>
                  <a:lnTo>
                    <a:pt x="95" y="5"/>
                  </a:lnTo>
                  <a:lnTo>
                    <a:pt x="95" y="3"/>
                  </a:lnTo>
                  <a:lnTo>
                    <a:pt x="97" y="3"/>
                  </a:lnTo>
                  <a:lnTo>
                    <a:pt x="97" y="3"/>
                  </a:lnTo>
                  <a:lnTo>
                    <a:pt x="97" y="0"/>
                  </a:lnTo>
                  <a:lnTo>
                    <a:pt x="97" y="0"/>
                  </a:lnTo>
                  <a:lnTo>
                    <a:pt x="97" y="0"/>
                  </a:lnTo>
                  <a:lnTo>
                    <a:pt x="97" y="0"/>
                  </a:lnTo>
                  <a:lnTo>
                    <a:pt x="97" y="0"/>
                  </a:lnTo>
                  <a:lnTo>
                    <a:pt x="97" y="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8" name="Freeform 268"/>
            <p:cNvSpPr>
              <a:spLocks/>
            </p:cNvSpPr>
            <p:nvPr/>
          </p:nvSpPr>
          <p:spPr bwMode="auto">
            <a:xfrm>
              <a:off x="3084513" y="3365500"/>
              <a:ext cx="274638" cy="339725"/>
            </a:xfrm>
            <a:custGeom>
              <a:avLst/>
              <a:gdLst/>
              <a:ahLst/>
              <a:cxnLst>
                <a:cxn ang="0">
                  <a:pos x="102" y="10"/>
                </a:cxn>
                <a:cxn ang="0">
                  <a:pos x="107" y="19"/>
                </a:cxn>
                <a:cxn ang="0">
                  <a:pos x="114" y="26"/>
                </a:cxn>
                <a:cxn ang="0">
                  <a:pos x="123" y="29"/>
                </a:cxn>
                <a:cxn ang="0">
                  <a:pos x="133" y="31"/>
                </a:cxn>
                <a:cxn ang="0">
                  <a:pos x="142" y="34"/>
                </a:cxn>
                <a:cxn ang="0">
                  <a:pos x="150" y="41"/>
                </a:cxn>
                <a:cxn ang="0">
                  <a:pos x="157" y="48"/>
                </a:cxn>
                <a:cxn ang="0">
                  <a:pos x="161" y="55"/>
                </a:cxn>
                <a:cxn ang="0">
                  <a:pos x="168" y="62"/>
                </a:cxn>
                <a:cxn ang="0">
                  <a:pos x="171" y="72"/>
                </a:cxn>
                <a:cxn ang="0">
                  <a:pos x="166" y="79"/>
                </a:cxn>
                <a:cxn ang="0">
                  <a:pos x="161" y="88"/>
                </a:cxn>
                <a:cxn ang="0">
                  <a:pos x="154" y="95"/>
                </a:cxn>
                <a:cxn ang="0">
                  <a:pos x="150" y="105"/>
                </a:cxn>
                <a:cxn ang="0">
                  <a:pos x="145" y="114"/>
                </a:cxn>
                <a:cxn ang="0">
                  <a:pos x="138" y="117"/>
                </a:cxn>
                <a:cxn ang="0">
                  <a:pos x="133" y="117"/>
                </a:cxn>
                <a:cxn ang="0">
                  <a:pos x="131" y="124"/>
                </a:cxn>
                <a:cxn ang="0">
                  <a:pos x="126" y="135"/>
                </a:cxn>
                <a:cxn ang="0">
                  <a:pos x="128" y="145"/>
                </a:cxn>
                <a:cxn ang="0">
                  <a:pos x="126" y="154"/>
                </a:cxn>
                <a:cxn ang="0">
                  <a:pos x="114" y="154"/>
                </a:cxn>
                <a:cxn ang="0">
                  <a:pos x="107" y="162"/>
                </a:cxn>
                <a:cxn ang="0">
                  <a:pos x="102" y="171"/>
                </a:cxn>
                <a:cxn ang="0">
                  <a:pos x="97" y="181"/>
                </a:cxn>
                <a:cxn ang="0">
                  <a:pos x="88" y="181"/>
                </a:cxn>
                <a:cxn ang="0">
                  <a:pos x="79" y="183"/>
                </a:cxn>
                <a:cxn ang="0">
                  <a:pos x="74" y="192"/>
                </a:cxn>
                <a:cxn ang="0">
                  <a:pos x="71" y="202"/>
                </a:cxn>
                <a:cxn ang="0">
                  <a:pos x="62" y="204"/>
                </a:cxn>
                <a:cxn ang="0">
                  <a:pos x="50" y="204"/>
                </a:cxn>
                <a:cxn ang="0">
                  <a:pos x="43" y="207"/>
                </a:cxn>
                <a:cxn ang="0">
                  <a:pos x="34" y="211"/>
                </a:cxn>
                <a:cxn ang="0">
                  <a:pos x="24" y="211"/>
                </a:cxn>
                <a:cxn ang="0">
                  <a:pos x="19" y="202"/>
                </a:cxn>
                <a:cxn ang="0">
                  <a:pos x="17" y="192"/>
                </a:cxn>
                <a:cxn ang="0">
                  <a:pos x="12" y="183"/>
                </a:cxn>
                <a:cxn ang="0">
                  <a:pos x="8" y="173"/>
                </a:cxn>
                <a:cxn ang="0">
                  <a:pos x="3" y="164"/>
                </a:cxn>
                <a:cxn ang="0">
                  <a:pos x="3" y="154"/>
                </a:cxn>
                <a:cxn ang="0">
                  <a:pos x="10" y="150"/>
                </a:cxn>
                <a:cxn ang="0">
                  <a:pos x="19" y="145"/>
                </a:cxn>
                <a:cxn ang="0">
                  <a:pos x="29" y="143"/>
                </a:cxn>
                <a:cxn ang="0">
                  <a:pos x="38" y="138"/>
                </a:cxn>
                <a:cxn ang="0">
                  <a:pos x="48" y="135"/>
                </a:cxn>
                <a:cxn ang="0">
                  <a:pos x="57" y="131"/>
                </a:cxn>
                <a:cxn ang="0">
                  <a:pos x="67" y="126"/>
                </a:cxn>
                <a:cxn ang="0">
                  <a:pos x="71" y="117"/>
                </a:cxn>
                <a:cxn ang="0">
                  <a:pos x="74" y="105"/>
                </a:cxn>
                <a:cxn ang="0">
                  <a:pos x="76" y="95"/>
                </a:cxn>
                <a:cxn ang="0">
                  <a:pos x="81" y="83"/>
                </a:cxn>
                <a:cxn ang="0">
                  <a:pos x="81" y="74"/>
                </a:cxn>
                <a:cxn ang="0">
                  <a:pos x="76" y="64"/>
                </a:cxn>
                <a:cxn ang="0">
                  <a:pos x="71" y="53"/>
                </a:cxn>
                <a:cxn ang="0">
                  <a:pos x="76" y="43"/>
                </a:cxn>
                <a:cxn ang="0">
                  <a:pos x="79" y="31"/>
                </a:cxn>
                <a:cxn ang="0">
                  <a:pos x="83" y="24"/>
                </a:cxn>
                <a:cxn ang="0">
                  <a:pos x="88" y="22"/>
                </a:cxn>
                <a:cxn ang="0">
                  <a:pos x="86" y="15"/>
                </a:cxn>
                <a:cxn ang="0">
                  <a:pos x="86" y="3"/>
                </a:cxn>
                <a:cxn ang="0">
                  <a:pos x="90" y="5"/>
                </a:cxn>
                <a:cxn ang="0">
                  <a:pos x="97" y="0"/>
                </a:cxn>
              </a:cxnLst>
              <a:rect l="0" t="0" r="r" b="b"/>
              <a:pathLst>
                <a:path w="173" h="214">
                  <a:moveTo>
                    <a:pt x="97" y="3"/>
                  </a:moveTo>
                  <a:lnTo>
                    <a:pt x="97" y="3"/>
                  </a:lnTo>
                  <a:lnTo>
                    <a:pt x="100" y="3"/>
                  </a:lnTo>
                  <a:lnTo>
                    <a:pt x="100" y="5"/>
                  </a:lnTo>
                  <a:lnTo>
                    <a:pt x="100" y="5"/>
                  </a:lnTo>
                  <a:lnTo>
                    <a:pt x="100" y="5"/>
                  </a:lnTo>
                  <a:lnTo>
                    <a:pt x="100" y="5"/>
                  </a:lnTo>
                  <a:lnTo>
                    <a:pt x="100" y="8"/>
                  </a:lnTo>
                  <a:lnTo>
                    <a:pt x="100" y="8"/>
                  </a:lnTo>
                  <a:lnTo>
                    <a:pt x="100" y="8"/>
                  </a:lnTo>
                  <a:lnTo>
                    <a:pt x="100" y="10"/>
                  </a:lnTo>
                  <a:lnTo>
                    <a:pt x="102" y="10"/>
                  </a:lnTo>
                  <a:lnTo>
                    <a:pt x="102" y="10"/>
                  </a:lnTo>
                  <a:lnTo>
                    <a:pt x="102" y="10"/>
                  </a:lnTo>
                  <a:lnTo>
                    <a:pt x="102" y="12"/>
                  </a:lnTo>
                  <a:lnTo>
                    <a:pt x="102" y="12"/>
                  </a:lnTo>
                  <a:lnTo>
                    <a:pt x="105" y="12"/>
                  </a:lnTo>
                  <a:lnTo>
                    <a:pt x="105" y="15"/>
                  </a:lnTo>
                  <a:lnTo>
                    <a:pt x="105" y="15"/>
                  </a:lnTo>
                  <a:lnTo>
                    <a:pt x="105" y="15"/>
                  </a:lnTo>
                  <a:lnTo>
                    <a:pt x="105" y="15"/>
                  </a:lnTo>
                  <a:lnTo>
                    <a:pt x="105" y="15"/>
                  </a:lnTo>
                  <a:lnTo>
                    <a:pt x="107" y="15"/>
                  </a:lnTo>
                  <a:lnTo>
                    <a:pt x="107" y="17"/>
                  </a:lnTo>
                  <a:lnTo>
                    <a:pt x="107" y="17"/>
                  </a:lnTo>
                  <a:lnTo>
                    <a:pt x="107" y="17"/>
                  </a:lnTo>
                  <a:lnTo>
                    <a:pt x="107" y="19"/>
                  </a:lnTo>
                  <a:lnTo>
                    <a:pt x="107" y="19"/>
                  </a:lnTo>
                  <a:lnTo>
                    <a:pt x="107" y="19"/>
                  </a:lnTo>
                  <a:lnTo>
                    <a:pt x="109" y="19"/>
                  </a:lnTo>
                  <a:lnTo>
                    <a:pt x="109" y="22"/>
                  </a:lnTo>
                  <a:lnTo>
                    <a:pt x="109" y="22"/>
                  </a:lnTo>
                  <a:lnTo>
                    <a:pt x="109" y="22"/>
                  </a:lnTo>
                  <a:lnTo>
                    <a:pt x="112" y="22"/>
                  </a:lnTo>
                  <a:lnTo>
                    <a:pt x="112" y="24"/>
                  </a:lnTo>
                  <a:lnTo>
                    <a:pt x="112" y="24"/>
                  </a:lnTo>
                  <a:lnTo>
                    <a:pt x="112" y="24"/>
                  </a:lnTo>
                  <a:lnTo>
                    <a:pt x="112" y="24"/>
                  </a:lnTo>
                  <a:lnTo>
                    <a:pt x="114" y="24"/>
                  </a:lnTo>
                  <a:lnTo>
                    <a:pt x="114" y="26"/>
                  </a:lnTo>
                  <a:lnTo>
                    <a:pt x="114" y="26"/>
                  </a:lnTo>
                  <a:lnTo>
                    <a:pt x="114" y="26"/>
                  </a:lnTo>
                  <a:lnTo>
                    <a:pt x="116" y="26"/>
                  </a:lnTo>
                  <a:lnTo>
                    <a:pt x="116" y="26"/>
                  </a:lnTo>
                  <a:lnTo>
                    <a:pt x="116" y="26"/>
                  </a:lnTo>
                  <a:lnTo>
                    <a:pt x="116" y="26"/>
                  </a:lnTo>
                  <a:lnTo>
                    <a:pt x="119" y="26"/>
                  </a:lnTo>
                  <a:lnTo>
                    <a:pt x="119" y="26"/>
                  </a:lnTo>
                  <a:lnTo>
                    <a:pt x="119" y="29"/>
                  </a:lnTo>
                  <a:lnTo>
                    <a:pt x="119" y="29"/>
                  </a:lnTo>
                  <a:lnTo>
                    <a:pt x="121" y="29"/>
                  </a:lnTo>
                  <a:lnTo>
                    <a:pt x="121" y="29"/>
                  </a:lnTo>
                  <a:lnTo>
                    <a:pt x="121" y="29"/>
                  </a:lnTo>
                  <a:lnTo>
                    <a:pt x="123" y="29"/>
                  </a:lnTo>
                  <a:lnTo>
                    <a:pt x="123" y="29"/>
                  </a:lnTo>
                  <a:lnTo>
                    <a:pt x="123" y="29"/>
                  </a:lnTo>
                  <a:lnTo>
                    <a:pt x="123" y="31"/>
                  </a:lnTo>
                  <a:lnTo>
                    <a:pt x="126" y="31"/>
                  </a:lnTo>
                  <a:lnTo>
                    <a:pt x="126" y="31"/>
                  </a:lnTo>
                  <a:lnTo>
                    <a:pt x="126" y="31"/>
                  </a:lnTo>
                  <a:lnTo>
                    <a:pt x="126" y="29"/>
                  </a:lnTo>
                  <a:lnTo>
                    <a:pt x="128" y="29"/>
                  </a:lnTo>
                  <a:lnTo>
                    <a:pt x="128" y="31"/>
                  </a:lnTo>
                  <a:lnTo>
                    <a:pt x="128" y="31"/>
                  </a:lnTo>
                  <a:lnTo>
                    <a:pt x="128" y="31"/>
                  </a:lnTo>
                  <a:lnTo>
                    <a:pt x="131" y="31"/>
                  </a:lnTo>
                  <a:lnTo>
                    <a:pt x="131" y="31"/>
                  </a:lnTo>
                  <a:lnTo>
                    <a:pt x="131" y="31"/>
                  </a:lnTo>
                  <a:lnTo>
                    <a:pt x="133" y="31"/>
                  </a:lnTo>
                  <a:lnTo>
                    <a:pt x="133" y="31"/>
                  </a:lnTo>
                  <a:lnTo>
                    <a:pt x="133" y="31"/>
                  </a:lnTo>
                  <a:lnTo>
                    <a:pt x="135" y="31"/>
                  </a:lnTo>
                  <a:lnTo>
                    <a:pt x="135" y="34"/>
                  </a:lnTo>
                  <a:lnTo>
                    <a:pt x="135" y="34"/>
                  </a:lnTo>
                  <a:lnTo>
                    <a:pt x="138" y="34"/>
                  </a:lnTo>
                  <a:lnTo>
                    <a:pt x="138" y="34"/>
                  </a:lnTo>
                  <a:lnTo>
                    <a:pt x="138" y="34"/>
                  </a:lnTo>
                  <a:lnTo>
                    <a:pt x="138" y="34"/>
                  </a:lnTo>
                  <a:lnTo>
                    <a:pt x="138" y="36"/>
                  </a:lnTo>
                  <a:lnTo>
                    <a:pt x="140" y="36"/>
                  </a:lnTo>
                  <a:lnTo>
                    <a:pt x="140" y="36"/>
                  </a:lnTo>
                  <a:lnTo>
                    <a:pt x="140" y="36"/>
                  </a:lnTo>
                  <a:lnTo>
                    <a:pt x="142" y="36"/>
                  </a:lnTo>
                  <a:lnTo>
                    <a:pt x="142" y="34"/>
                  </a:lnTo>
                  <a:lnTo>
                    <a:pt x="142" y="34"/>
                  </a:lnTo>
                  <a:lnTo>
                    <a:pt x="145" y="34"/>
                  </a:lnTo>
                  <a:lnTo>
                    <a:pt x="145" y="34"/>
                  </a:lnTo>
                  <a:lnTo>
                    <a:pt x="145" y="34"/>
                  </a:lnTo>
                  <a:lnTo>
                    <a:pt x="145" y="36"/>
                  </a:lnTo>
                  <a:lnTo>
                    <a:pt x="145" y="36"/>
                  </a:lnTo>
                  <a:lnTo>
                    <a:pt x="147" y="36"/>
                  </a:lnTo>
                  <a:lnTo>
                    <a:pt x="147" y="36"/>
                  </a:lnTo>
                  <a:lnTo>
                    <a:pt x="147" y="36"/>
                  </a:lnTo>
                  <a:lnTo>
                    <a:pt x="150" y="36"/>
                  </a:lnTo>
                  <a:lnTo>
                    <a:pt x="150" y="36"/>
                  </a:lnTo>
                  <a:lnTo>
                    <a:pt x="150" y="38"/>
                  </a:lnTo>
                  <a:lnTo>
                    <a:pt x="150" y="38"/>
                  </a:lnTo>
                  <a:lnTo>
                    <a:pt x="150" y="41"/>
                  </a:lnTo>
                  <a:lnTo>
                    <a:pt x="150" y="41"/>
                  </a:lnTo>
                  <a:lnTo>
                    <a:pt x="152" y="41"/>
                  </a:lnTo>
                  <a:lnTo>
                    <a:pt x="152" y="41"/>
                  </a:lnTo>
                  <a:lnTo>
                    <a:pt x="152" y="41"/>
                  </a:lnTo>
                  <a:lnTo>
                    <a:pt x="152" y="43"/>
                  </a:lnTo>
                  <a:lnTo>
                    <a:pt x="152" y="43"/>
                  </a:lnTo>
                  <a:lnTo>
                    <a:pt x="152" y="43"/>
                  </a:lnTo>
                  <a:lnTo>
                    <a:pt x="152" y="45"/>
                  </a:lnTo>
                  <a:lnTo>
                    <a:pt x="154" y="45"/>
                  </a:lnTo>
                  <a:lnTo>
                    <a:pt x="154" y="45"/>
                  </a:lnTo>
                  <a:lnTo>
                    <a:pt x="154" y="45"/>
                  </a:lnTo>
                  <a:lnTo>
                    <a:pt x="154" y="45"/>
                  </a:lnTo>
                  <a:lnTo>
                    <a:pt x="154" y="48"/>
                  </a:lnTo>
                  <a:lnTo>
                    <a:pt x="157" y="48"/>
                  </a:lnTo>
                  <a:lnTo>
                    <a:pt x="157" y="48"/>
                  </a:lnTo>
                  <a:lnTo>
                    <a:pt x="157" y="50"/>
                  </a:lnTo>
                  <a:lnTo>
                    <a:pt x="157" y="50"/>
                  </a:lnTo>
                  <a:lnTo>
                    <a:pt x="157" y="50"/>
                  </a:lnTo>
                  <a:lnTo>
                    <a:pt x="157" y="50"/>
                  </a:lnTo>
                  <a:lnTo>
                    <a:pt x="159" y="50"/>
                  </a:lnTo>
                  <a:lnTo>
                    <a:pt x="159" y="53"/>
                  </a:lnTo>
                  <a:lnTo>
                    <a:pt x="159" y="53"/>
                  </a:lnTo>
                  <a:lnTo>
                    <a:pt x="159" y="53"/>
                  </a:lnTo>
                  <a:lnTo>
                    <a:pt x="159" y="55"/>
                  </a:lnTo>
                  <a:lnTo>
                    <a:pt x="159" y="55"/>
                  </a:lnTo>
                  <a:lnTo>
                    <a:pt x="159" y="55"/>
                  </a:lnTo>
                  <a:lnTo>
                    <a:pt x="159" y="55"/>
                  </a:lnTo>
                  <a:lnTo>
                    <a:pt x="161" y="55"/>
                  </a:lnTo>
                  <a:lnTo>
                    <a:pt x="161" y="55"/>
                  </a:lnTo>
                  <a:lnTo>
                    <a:pt x="161" y="57"/>
                  </a:lnTo>
                  <a:lnTo>
                    <a:pt x="161" y="57"/>
                  </a:lnTo>
                  <a:lnTo>
                    <a:pt x="164" y="57"/>
                  </a:lnTo>
                  <a:lnTo>
                    <a:pt x="164" y="60"/>
                  </a:lnTo>
                  <a:lnTo>
                    <a:pt x="164" y="60"/>
                  </a:lnTo>
                  <a:lnTo>
                    <a:pt x="164" y="60"/>
                  </a:lnTo>
                  <a:lnTo>
                    <a:pt x="164" y="60"/>
                  </a:lnTo>
                  <a:lnTo>
                    <a:pt x="166" y="60"/>
                  </a:lnTo>
                  <a:lnTo>
                    <a:pt x="166" y="62"/>
                  </a:lnTo>
                  <a:lnTo>
                    <a:pt x="166" y="62"/>
                  </a:lnTo>
                  <a:lnTo>
                    <a:pt x="166" y="62"/>
                  </a:lnTo>
                  <a:lnTo>
                    <a:pt x="168" y="62"/>
                  </a:lnTo>
                  <a:lnTo>
                    <a:pt x="168" y="62"/>
                  </a:lnTo>
                  <a:lnTo>
                    <a:pt x="168" y="62"/>
                  </a:lnTo>
                  <a:lnTo>
                    <a:pt x="171" y="62"/>
                  </a:lnTo>
                  <a:lnTo>
                    <a:pt x="171" y="62"/>
                  </a:lnTo>
                  <a:lnTo>
                    <a:pt x="171" y="62"/>
                  </a:lnTo>
                  <a:lnTo>
                    <a:pt x="171" y="64"/>
                  </a:lnTo>
                  <a:lnTo>
                    <a:pt x="171" y="64"/>
                  </a:lnTo>
                  <a:lnTo>
                    <a:pt x="173" y="64"/>
                  </a:lnTo>
                  <a:lnTo>
                    <a:pt x="173" y="64"/>
                  </a:lnTo>
                  <a:lnTo>
                    <a:pt x="171" y="64"/>
                  </a:lnTo>
                  <a:lnTo>
                    <a:pt x="171" y="67"/>
                  </a:lnTo>
                  <a:lnTo>
                    <a:pt x="171" y="67"/>
                  </a:lnTo>
                  <a:lnTo>
                    <a:pt x="171" y="69"/>
                  </a:lnTo>
                  <a:lnTo>
                    <a:pt x="171" y="69"/>
                  </a:lnTo>
                  <a:lnTo>
                    <a:pt x="171" y="72"/>
                  </a:lnTo>
                  <a:lnTo>
                    <a:pt x="171" y="72"/>
                  </a:lnTo>
                  <a:lnTo>
                    <a:pt x="171" y="72"/>
                  </a:lnTo>
                  <a:lnTo>
                    <a:pt x="171" y="74"/>
                  </a:lnTo>
                  <a:lnTo>
                    <a:pt x="171" y="74"/>
                  </a:lnTo>
                  <a:lnTo>
                    <a:pt x="171" y="74"/>
                  </a:lnTo>
                  <a:lnTo>
                    <a:pt x="168" y="74"/>
                  </a:lnTo>
                  <a:lnTo>
                    <a:pt x="168" y="74"/>
                  </a:lnTo>
                  <a:lnTo>
                    <a:pt x="168" y="76"/>
                  </a:lnTo>
                  <a:lnTo>
                    <a:pt x="168" y="76"/>
                  </a:lnTo>
                  <a:lnTo>
                    <a:pt x="168" y="76"/>
                  </a:lnTo>
                  <a:lnTo>
                    <a:pt x="168" y="79"/>
                  </a:lnTo>
                  <a:lnTo>
                    <a:pt x="166" y="79"/>
                  </a:lnTo>
                  <a:lnTo>
                    <a:pt x="166" y="79"/>
                  </a:lnTo>
                  <a:lnTo>
                    <a:pt x="166" y="79"/>
                  </a:lnTo>
                  <a:lnTo>
                    <a:pt x="166" y="81"/>
                  </a:lnTo>
                  <a:lnTo>
                    <a:pt x="166" y="81"/>
                  </a:lnTo>
                  <a:lnTo>
                    <a:pt x="166" y="81"/>
                  </a:lnTo>
                  <a:lnTo>
                    <a:pt x="166" y="83"/>
                  </a:lnTo>
                  <a:lnTo>
                    <a:pt x="164" y="83"/>
                  </a:lnTo>
                  <a:lnTo>
                    <a:pt x="164" y="83"/>
                  </a:lnTo>
                  <a:lnTo>
                    <a:pt x="164" y="86"/>
                  </a:lnTo>
                  <a:lnTo>
                    <a:pt x="164" y="86"/>
                  </a:lnTo>
                  <a:lnTo>
                    <a:pt x="164" y="86"/>
                  </a:lnTo>
                  <a:lnTo>
                    <a:pt x="164" y="86"/>
                  </a:lnTo>
                  <a:lnTo>
                    <a:pt x="164" y="88"/>
                  </a:lnTo>
                  <a:lnTo>
                    <a:pt x="164" y="88"/>
                  </a:lnTo>
                  <a:lnTo>
                    <a:pt x="164" y="88"/>
                  </a:lnTo>
                  <a:lnTo>
                    <a:pt x="161" y="88"/>
                  </a:lnTo>
                  <a:lnTo>
                    <a:pt x="161" y="90"/>
                  </a:lnTo>
                  <a:lnTo>
                    <a:pt x="161" y="90"/>
                  </a:lnTo>
                  <a:lnTo>
                    <a:pt x="161" y="90"/>
                  </a:lnTo>
                  <a:lnTo>
                    <a:pt x="161" y="93"/>
                  </a:lnTo>
                  <a:lnTo>
                    <a:pt x="159" y="93"/>
                  </a:lnTo>
                  <a:lnTo>
                    <a:pt x="159" y="93"/>
                  </a:lnTo>
                  <a:lnTo>
                    <a:pt x="159" y="93"/>
                  </a:lnTo>
                  <a:lnTo>
                    <a:pt x="159" y="93"/>
                  </a:lnTo>
                  <a:lnTo>
                    <a:pt x="157" y="93"/>
                  </a:lnTo>
                  <a:lnTo>
                    <a:pt x="157" y="95"/>
                  </a:lnTo>
                  <a:lnTo>
                    <a:pt x="157" y="95"/>
                  </a:lnTo>
                  <a:lnTo>
                    <a:pt x="157" y="95"/>
                  </a:lnTo>
                  <a:lnTo>
                    <a:pt x="157" y="95"/>
                  </a:lnTo>
                  <a:lnTo>
                    <a:pt x="154" y="95"/>
                  </a:lnTo>
                  <a:lnTo>
                    <a:pt x="154" y="95"/>
                  </a:lnTo>
                  <a:lnTo>
                    <a:pt x="154" y="95"/>
                  </a:lnTo>
                  <a:lnTo>
                    <a:pt x="154" y="98"/>
                  </a:lnTo>
                  <a:lnTo>
                    <a:pt x="152" y="98"/>
                  </a:lnTo>
                  <a:lnTo>
                    <a:pt x="152" y="98"/>
                  </a:lnTo>
                  <a:lnTo>
                    <a:pt x="152" y="98"/>
                  </a:lnTo>
                  <a:lnTo>
                    <a:pt x="152" y="100"/>
                  </a:lnTo>
                  <a:lnTo>
                    <a:pt x="152" y="100"/>
                  </a:lnTo>
                  <a:lnTo>
                    <a:pt x="152" y="100"/>
                  </a:lnTo>
                  <a:lnTo>
                    <a:pt x="152" y="102"/>
                  </a:lnTo>
                  <a:lnTo>
                    <a:pt x="150" y="102"/>
                  </a:lnTo>
                  <a:lnTo>
                    <a:pt x="150" y="102"/>
                  </a:lnTo>
                  <a:lnTo>
                    <a:pt x="150" y="105"/>
                  </a:lnTo>
                  <a:lnTo>
                    <a:pt x="150" y="105"/>
                  </a:lnTo>
                  <a:lnTo>
                    <a:pt x="150" y="105"/>
                  </a:lnTo>
                  <a:lnTo>
                    <a:pt x="150" y="105"/>
                  </a:lnTo>
                  <a:lnTo>
                    <a:pt x="150" y="105"/>
                  </a:lnTo>
                  <a:lnTo>
                    <a:pt x="150" y="107"/>
                  </a:lnTo>
                  <a:lnTo>
                    <a:pt x="150" y="107"/>
                  </a:lnTo>
                  <a:lnTo>
                    <a:pt x="150" y="109"/>
                  </a:lnTo>
                  <a:lnTo>
                    <a:pt x="147" y="109"/>
                  </a:lnTo>
                  <a:lnTo>
                    <a:pt x="147" y="109"/>
                  </a:lnTo>
                  <a:lnTo>
                    <a:pt x="147" y="109"/>
                  </a:lnTo>
                  <a:lnTo>
                    <a:pt x="145" y="109"/>
                  </a:lnTo>
                  <a:lnTo>
                    <a:pt x="145" y="112"/>
                  </a:lnTo>
                  <a:lnTo>
                    <a:pt x="145" y="112"/>
                  </a:lnTo>
                  <a:lnTo>
                    <a:pt x="145" y="112"/>
                  </a:lnTo>
                  <a:lnTo>
                    <a:pt x="145" y="114"/>
                  </a:lnTo>
                  <a:lnTo>
                    <a:pt x="145" y="114"/>
                  </a:lnTo>
                  <a:lnTo>
                    <a:pt x="145" y="114"/>
                  </a:lnTo>
                  <a:lnTo>
                    <a:pt x="145" y="114"/>
                  </a:lnTo>
                  <a:lnTo>
                    <a:pt x="145" y="117"/>
                  </a:lnTo>
                  <a:lnTo>
                    <a:pt x="145" y="117"/>
                  </a:lnTo>
                  <a:lnTo>
                    <a:pt x="142" y="117"/>
                  </a:lnTo>
                  <a:lnTo>
                    <a:pt x="142" y="119"/>
                  </a:lnTo>
                  <a:lnTo>
                    <a:pt x="142" y="119"/>
                  </a:lnTo>
                  <a:lnTo>
                    <a:pt x="140" y="119"/>
                  </a:lnTo>
                  <a:lnTo>
                    <a:pt x="140" y="119"/>
                  </a:lnTo>
                  <a:lnTo>
                    <a:pt x="140" y="119"/>
                  </a:lnTo>
                  <a:lnTo>
                    <a:pt x="138" y="119"/>
                  </a:lnTo>
                  <a:lnTo>
                    <a:pt x="138" y="119"/>
                  </a:lnTo>
                  <a:lnTo>
                    <a:pt x="138" y="117"/>
                  </a:lnTo>
                  <a:lnTo>
                    <a:pt x="138" y="117"/>
                  </a:lnTo>
                  <a:lnTo>
                    <a:pt x="135" y="117"/>
                  </a:lnTo>
                  <a:lnTo>
                    <a:pt x="135" y="117"/>
                  </a:lnTo>
                  <a:lnTo>
                    <a:pt x="135" y="114"/>
                  </a:lnTo>
                  <a:lnTo>
                    <a:pt x="138" y="114"/>
                  </a:lnTo>
                  <a:lnTo>
                    <a:pt x="138" y="114"/>
                  </a:lnTo>
                  <a:lnTo>
                    <a:pt x="138" y="114"/>
                  </a:lnTo>
                  <a:lnTo>
                    <a:pt x="135" y="114"/>
                  </a:lnTo>
                  <a:lnTo>
                    <a:pt x="135" y="114"/>
                  </a:lnTo>
                  <a:lnTo>
                    <a:pt x="133" y="114"/>
                  </a:lnTo>
                  <a:lnTo>
                    <a:pt x="133" y="114"/>
                  </a:lnTo>
                  <a:lnTo>
                    <a:pt x="133" y="114"/>
                  </a:lnTo>
                  <a:lnTo>
                    <a:pt x="133" y="117"/>
                  </a:lnTo>
                  <a:lnTo>
                    <a:pt x="133" y="117"/>
                  </a:lnTo>
                  <a:lnTo>
                    <a:pt x="133" y="117"/>
                  </a:lnTo>
                  <a:lnTo>
                    <a:pt x="133" y="117"/>
                  </a:lnTo>
                  <a:lnTo>
                    <a:pt x="133" y="119"/>
                  </a:lnTo>
                  <a:lnTo>
                    <a:pt x="133" y="119"/>
                  </a:lnTo>
                  <a:lnTo>
                    <a:pt x="131" y="119"/>
                  </a:lnTo>
                  <a:lnTo>
                    <a:pt x="131" y="121"/>
                  </a:lnTo>
                  <a:lnTo>
                    <a:pt x="131" y="121"/>
                  </a:lnTo>
                  <a:lnTo>
                    <a:pt x="131" y="121"/>
                  </a:lnTo>
                  <a:lnTo>
                    <a:pt x="131" y="121"/>
                  </a:lnTo>
                  <a:lnTo>
                    <a:pt x="128" y="121"/>
                  </a:lnTo>
                  <a:lnTo>
                    <a:pt x="128" y="124"/>
                  </a:lnTo>
                  <a:lnTo>
                    <a:pt x="131" y="124"/>
                  </a:lnTo>
                  <a:lnTo>
                    <a:pt x="131" y="124"/>
                  </a:lnTo>
                  <a:lnTo>
                    <a:pt x="131" y="124"/>
                  </a:lnTo>
                  <a:lnTo>
                    <a:pt x="128" y="124"/>
                  </a:lnTo>
                  <a:lnTo>
                    <a:pt x="128" y="126"/>
                  </a:lnTo>
                  <a:lnTo>
                    <a:pt x="128" y="126"/>
                  </a:lnTo>
                  <a:lnTo>
                    <a:pt x="128" y="128"/>
                  </a:lnTo>
                  <a:lnTo>
                    <a:pt x="128" y="128"/>
                  </a:lnTo>
                  <a:lnTo>
                    <a:pt x="128" y="128"/>
                  </a:lnTo>
                  <a:lnTo>
                    <a:pt x="128" y="131"/>
                  </a:lnTo>
                  <a:lnTo>
                    <a:pt x="128" y="131"/>
                  </a:lnTo>
                  <a:lnTo>
                    <a:pt x="128" y="133"/>
                  </a:lnTo>
                  <a:lnTo>
                    <a:pt x="126" y="133"/>
                  </a:lnTo>
                  <a:lnTo>
                    <a:pt x="126" y="133"/>
                  </a:lnTo>
                  <a:lnTo>
                    <a:pt x="126" y="133"/>
                  </a:lnTo>
                  <a:lnTo>
                    <a:pt x="126" y="135"/>
                  </a:lnTo>
                  <a:lnTo>
                    <a:pt x="126" y="135"/>
                  </a:lnTo>
                  <a:lnTo>
                    <a:pt x="126" y="135"/>
                  </a:lnTo>
                  <a:lnTo>
                    <a:pt x="126" y="135"/>
                  </a:lnTo>
                  <a:lnTo>
                    <a:pt x="126" y="138"/>
                  </a:lnTo>
                  <a:lnTo>
                    <a:pt x="126" y="138"/>
                  </a:lnTo>
                  <a:lnTo>
                    <a:pt x="126" y="140"/>
                  </a:lnTo>
                  <a:lnTo>
                    <a:pt x="126" y="140"/>
                  </a:lnTo>
                  <a:lnTo>
                    <a:pt x="128" y="140"/>
                  </a:lnTo>
                  <a:lnTo>
                    <a:pt x="128" y="143"/>
                  </a:lnTo>
                  <a:lnTo>
                    <a:pt x="128" y="143"/>
                  </a:lnTo>
                  <a:lnTo>
                    <a:pt x="128" y="145"/>
                  </a:lnTo>
                  <a:lnTo>
                    <a:pt x="126" y="145"/>
                  </a:lnTo>
                  <a:lnTo>
                    <a:pt x="126" y="145"/>
                  </a:lnTo>
                  <a:lnTo>
                    <a:pt x="126" y="145"/>
                  </a:lnTo>
                  <a:lnTo>
                    <a:pt x="128" y="145"/>
                  </a:lnTo>
                  <a:lnTo>
                    <a:pt x="128" y="147"/>
                  </a:lnTo>
                  <a:lnTo>
                    <a:pt x="128" y="147"/>
                  </a:lnTo>
                  <a:lnTo>
                    <a:pt x="128" y="147"/>
                  </a:lnTo>
                  <a:lnTo>
                    <a:pt x="128" y="150"/>
                  </a:lnTo>
                  <a:lnTo>
                    <a:pt x="128" y="150"/>
                  </a:lnTo>
                  <a:lnTo>
                    <a:pt x="128" y="152"/>
                  </a:lnTo>
                  <a:lnTo>
                    <a:pt x="131" y="152"/>
                  </a:lnTo>
                  <a:lnTo>
                    <a:pt x="131" y="152"/>
                  </a:lnTo>
                  <a:lnTo>
                    <a:pt x="131" y="154"/>
                  </a:lnTo>
                  <a:lnTo>
                    <a:pt x="128" y="154"/>
                  </a:lnTo>
                  <a:lnTo>
                    <a:pt x="128" y="154"/>
                  </a:lnTo>
                  <a:lnTo>
                    <a:pt x="126" y="154"/>
                  </a:lnTo>
                  <a:lnTo>
                    <a:pt x="126" y="154"/>
                  </a:lnTo>
                  <a:lnTo>
                    <a:pt x="126" y="154"/>
                  </a:lnTo>
                  <a:lnTo>
                    <a:pt x="126" y="154"/>
                  </a:lnTo>
                  <a:lnTo>
                    <a:pt x="123" y="154"/>
                  </a:lnTo>
                  <a:lnTo>
                    <a:pt x="123" y="154"/>
                  </a:lnTo>
                  <a:lnTo>
                    <a:pt x="123" y="154"/>
                  </a:lnTo>
                  <a:lnTo>
                    <a:pt x="121" y="154"/>
                  </a:lnTo>
                  <a:lnTo>
                    <a:pt x="121" y="154"/>
                  </a:lnTo>
                  <a:lnTo>
                    <a:pt x="119" y="154"/>
                  </a:lnTo>
                  <a:lnTo>
                    <a:pt x="119" y="154"/>
                  </a:lnTo>
                  <a:lnTo>
                    <a:pt x="119" y="154"/>
                  </a:lnTo>
                  <a:lnTo>
                    <a:pt x="116" y="154"/>
                  </a:lnTo>
                  <a:lnTo>
                    <a:pt x="116" y="154"/>
                  </a:lnTo>
                  <a:lnTo>
                    <a:pt x="116" y="154"/>
                  </a:lnTo>
                  <a:lnTo>
                    <a:pt x="116" y="154"/>
                  </a:lnTo>
                  <a:lnTo>
                    <a:pt x="114" y="154"/>
                  </a:lnTo>
                  <a:lnTo>
                    <a:pt x="114" y="154"/>
                  </a:lnTo>
                  <a:lnTo>
                    <a:pt x="114" y="157"/>
                  </a:lnTo>
                  <a:lnTo>
                    <a:pt x="112" y="157"/>
                  </a:lnTo>
                  <a:lnTo>
                    <a:pt x="112" y="157"/>
                  </a:lnTo>
                  <a:lnTo>
                    <a:pt x="112" y="157"/>
                  </a:lnTo>
                  <a:lnTo>
                    <a:pt x="112" y="157"/>
                  </a:lnTo>
                  <a:lnTo>
                    <a:pt x="109" y="157"/>
                  </a:lnTo>
                  <a:lnTo>
                    <a:pt x="109" y="157"/>
                  </a:lnTo>
                  <a:lnTo>
                    <a:pt x="107" y="157"/>
                  </a:lnTo>
                  <a:lnTo>
                    <a:pt x="107" y="159"/>
                  </a:lnTo>
                  <a:lnTo>
                    <a:pt x="107" y="159"/>
                  </a:lnTo>
                  <a:lnTo>
                    <a:pt x="107" y="159"/>
                  </a:lnTo>
                  <a:lnTo>
                    <a:pt x="107" y="159"/>
                  </a:lnTo>
                  <a:lnTo>
                    <a:pt x="107" y="162"/>
                  </a:lnTo>
                  <a:lnTo>
                    <a:pt x="105" y="162"/>
                  </a:lnTo>
                  <a:lnTo>
                    <a:pt x="105" y="162"/>
                  </a:lnTo>
                  <a:lnTo>
                    <a:pt x="105" y="162"/>
                  </a:lnTo>
                  <a:lnTo>
                    <a:pt x="105" y="164"/>
                  </a:lnTo>
                  <a:lnTo>
                    <a:pt x="105" y="164"/>
                  </a:lnTo>
                  <a:lnTo>
                    <a:pt x="105" y="164"/>
                  </a:lnTo>
                  <a:lnTo>
                    <a:pt x="105" y="164"/>
                  </a:lnTo>
                  <a:lnTo>
                    <a:pt x="105" y="166"/>
                  </a:lnTo>
                  <a:lnTo>
                    <a:pt x="105" y="166"/>
                  </a:lnTo>
                  <a:lnTo>
                    <a:pt x="102" y="166"/>
                  </a:lnTo>
                  <a:lnTo>
                    <a:pt x="102" y="169"/>
                  </a:lnTo>
                  <a:lnTo>
                    <a:pt x="102" y="169"/>
                  </a:lnTo>
                  <a:lnTo>
                    <a:pt x="102" y="171"/>
                  </a:lnTo>
                  <a:lnTo>
                    <a:pt x="102" y="171"/>
                  </a:lnTo>
                  <a:lnTo>
                    <a:pt x="102" y="171"/>
                  </a:lnTo>
                  <a:lnTo>
                    <a:pt x="102" y="173"/>
                  </a:lnTo>
                  <a:lnTo>
                    <a:pt x="102" y="173"/>
                  </a:lnTo>
                  <a:lnTo>
                    <a:pt x="102" y="173"/>
                  </a:lnTo>
                  <a:lnTo>
                    <a:pt x="102" y="176"/>
                  </a:lnTo>
                  <a:lnTo>
                    <a:pt x="100" y="176"/>
                  </a:lnTo>
                  <a:lnTo>
                    <a:pt x="100" y="176"/>
                  </a:lnTo>
                  <a:lnTo>
                    <a:pt x="100" y="176"/>
                  </a:lnTo>
                  <a:lnTo>
                    <a:pt x="100" y="176"/>
                  </a:lnTo>
                  <a:lnTo>
                    <a:pt x="100" y="178"/>
                  </a:lnTo>
                  <a:lnTo>
                    <a:pt x="97" y="178"/>
                  </a:lnTo>
                  <a:lnTo>
                    <a:pt x="97" y="178"/>
                  </a:lnTo>
                  <a:lnTo>
                    <a:pt x="97" y="178"/>
                  </a:lnTo>
                  <a:lnTo>
                    <a:pt x="97" y="181"/>
                  </a:lnTo>
                  <a:lnTo>
                    <a:pt x="97" y="181"/>
                  </a:lnTo>
                  <a:lnTo>
                    <a:pt x="97" y="181"/>
                  </a:lnTo>
                  <a:lnTo>
                    <a:pt x="95" y="181"/>
                  </a:lnTo>
                  <a:lnTo>
                    <a:pt x="95" y="181"/>
                  </a:lnTo>
                  <a:lnTo>
                    <a:pt x="95" y="181"/>
                  </a:lnTo>
                  <a:lnTo>
                    <a:pt x="93" y="181"/>
                  </a:lnTo>
                  <a:lnTo>
                    <a:pt x="93" y="181"/>
                  </a:lnTo>
                  <a:lnTo>
                    <a:pt x="93" y="181"/>
                  </a:lnTo>
                  <a:lnTo>
                    <a:pt x="90" y="181"/>
                  </a:lnTo>
                  <a:lnTo>
                    <a:pt x="90" y="181"/>
                  </a:lnTo>
                  <a:lnTo>
                    <a:pt x="90" y="181"/>
                  </a:lnTo>
                  <a:lnTo>
                    <a:pt x="88" y="181"/>
                  </a:lnTo>
                  <a:lnTo>
                    <a:pt x="88" y="181"/>
                  </a:lnTo>
                  <a:lnTo>
                    <a:pt x="88" y="181"/>
                  </a:lnTo>
                  <a:lnTo>
                    <a:pt x="86" y="181"/>
                  </a:lnTo>
                  <a:lnTo>
                    <a:pt x="86" y="181"/>
                  </a:lnTo>
                  <a:lnTo>
                    <a:pt x="86" y="181"/>
                  </a:lnTo>
                  <a:lnTo>
                    <a:pt x="83" y="181"/>
                  </a:lnTo>
                  <a:lnTo>
                    <a:pt x="83" y="181"/>
                  </a:lnTo>
                  <a:lnTo>
                    <a:pt x="83" y="181"/>
                  </a:lnTo>
                  <a:lnTo>
                    <a:pt x="81" y="181"/>
                  </a:lnTo>
                  <a:lnTo>
                    <a:pt x="81" y="181"/>
                  </a:lnTo>
                  <a:lnTo>
                    <a:pt x="81" y="183"/>
                  </a:lnTo>
                  <a:lnTo>
                    <a:pt x="79" y="183"/>
                  </a:lnTo>
                  <a:lnTo>
                    <a:pt x="79" y="183"/>
                  </a:lnTo>
                  <a:lnTo>
                    <a:pt x="79" y="183"/>
                  </a:lnTo>
                  <a:lnTo>
                    <a:pt x="79" y="183"/>
                  </a:lnTo>
                  <a:lnTo>
                    <a:pt x="79" y="183"/>
                  </a:lnTo>
                  <a:lnTo>
                    <a:pt x="76" y="183"/>
                  </a:lnTo>
                  <a:lnTo>
                    <a:pt x="76" y="185"/>
                  </a:lnTo>
                  <a:lnTo>
                    <a:pt x="76" y="185"/>
                  </a:lnTo>
                  <a:lnTo>
                    <a:pt x="76" y="185"/>
                  </a:lnTo>
                  <a:lnTo>
                    <a:pt x="76" y="188"/>
                  </a:lnTo>
                  <a:lnTo>
                    <a:pt x="74" y="188"/>
                  </a:lnTo>
                  <a:lnTo>
                    <a:pt x="74" y="188"/>
                  </a:lnTo>
                  <a:lnTo>
                    <a:pt x="74" y="188"/>
                  </a:lnTo>
                  <a:lnTo>
                    <a:pt x="74" y="190"/>
                  </a:lnTo>
                  <a:lnTo>
                    <a:pt x="74" y="190"/>
                  </a:lnTo>
                  <a:lnTo>
                    <a:pt x="74" y="190"/>
                  </a:lnTo>
                  <a:lnTo>
                    <a:pt x="74" y="192"/>
                  </a:lnTo>
                  <a:lnTo>
                    <a:pt x="74" y="192"/>
                  </a:lnTo>
                  <a:lnTo>
                    <a:pt x="74" y="192"/>
                  </a:lnTo>
                  <a:lnTo>
                    <a:pt x="74" y="192"/>
                  </a:lnTo>
                  <a:lnTo>
                    <a:pt x="74" y="192"/>
                  </a:lnTo>
                  <a:lnTo>
                    <a:pt x="74" y="195"/>
                  </a:lnTo>
                  <a:lnTo>
                    <a:pt x="74" y="195"/>
                  </a:lnTo>
                  <a:lnTo>
                    <a:pt x="74" y="195"/>
                  </a:lnTo>
                  <a:lnTo>
                    <a:pt x="74" y="197"/>
                  </a:lnTo>
                  <a:lnTo>
                    <a:pt x="74" y="197"/>
                  </a:lnTo>
                  <a:lnTo>
                    <a:pt x="74" y="197"/>
                  </a:lnTo>
                  <a:lnTo>
                    <a:pt x="74" y="199"/>
                  </a:lnTo>
                  <a:lnTo>
                    <a:pt x="71" y="199"/>
                  </a:lnTo>
                  <a:lnTo>
                    <a:pt x="71" y="199"/>
                  </a:lnTo>
                  <a:lnTo>
                    <a:pt x="71" y="199"/>
                  </a:lnTo>
                  <a:lnTo>
                    <a:pt x="71" y="202"/>
                  </a:lnTo>
                  <a:lnTo>
                    <a:pt x="71" y="202"/>
                  </a:lnTo>
                  <a:lnTo>
                    <a:pt x="71" y="202"/>
                  </a:lnTo>
                  <a:lnTo>
                    <a:pt x="69" y="202"/>
                  </a:lnTo>
                  <a:lnTo>
                    <a:pt x="69" y="204"/>
                  </a:lnTo>
                  <a:lnTo>
                    <a:pt x="69" y="204"/>
                  </a:lnTo>
                  <a:lnTo>
                    <a:pt x="67" y="204"/>
                  </a:lnTo>
                  <a:lnTo>
                    <a:pt x="67" y="204"/>
                  </a:lnTo>
                  <a:lnTo>
                    <a:pt x="67" y="204"/>
                  </a:lnTo>
                  <a:lnTo>
                    <a:pt x="67" y="204"/>
                  </a:lnTo>
                  <a:lnTo>
                    <a:pt x="64" y="204"/>
                  </a:lnTo>
                  <a:lnTo>
                    <a:pt x="64" y="204"/>
                  </a:lnTo>
                  <a:lnTo>
                    <a:pt x="64" y="204"/>
                  </a:lnTo>
                  <a:lnTo>
                    <a:pt x="64" y="204"/>
                  </a:lnTo>
                  <a:lnTo>
                    <a:pt x="62" y="204"/>
                  </a:lnTo>
                  <a:lnTo>
                    <a:pt x="62" y="204"/>
                  </a:lnTo>
                  <a:lnTo>
                    <a:pt x="62" y="204"/>
                  </a:lnTo>
                  <a:lnTo>
                    <a:pt x="60" y="204"/>
                  </a:lnTo>
                  <a:lnTo>
                    <a:pt x="60" y="204"/>
                  </a:lnTo>
                  <a:lnTo>
                    <a:pt x="60" y="204"/>
                  </a:lnTo>
                  <a:lnTo>
                    <a:pt x="60" y="204"/>
                  </a:lnTo>
                  <a:lnTo>
                    <a:pt x="57" y="204"/>
                  </a:lnTo>
                  <a:lnTo>
                    <a:pt x="57" y="204"/>
                  </a:lnTo>
                  <a:lnTo>
                    <a:pt x="57" y="204"/>
                  </a:lnTo>
                  <a:lnTo>
                    <a:pt x="55" y="204"/>
                  </a:lnTo>
                  <a:lnTo>
                    <a:pt x="55" y="204"/>
                  </a:lnTo>
                  <a:lnTo>
                    <a:pt x="52" y="204"/>
                  </a:lnTo>
                  <a:lnTo>
                    <a:pt x="52" y="204"/>
                  </a:lnTo>
                  <a:lnTo>
                    <a:pt x="52" y="204"/>
                  </a:lnTo>
                  <a:lnTo>
                    <a:pt x="50" y="204"/>
                  </a:lnTo>
                  <a:lnTo>
                    <a:pt x="50" y="204"/>
                  </a:lnTo>
                  <a:lnTo>
                    <a:pt x="50" y="204"/>
                  </a:lnTo>
                  <a:lnTo>
                    <a:pt x="50" y="204"/>
                  </a:lnTo>
                  <a:lnTo>
                    <a:pt x="48" y="204"/>
                  </a:lnTo>
                  <a:lnTo>
                    <a:pt x="48" y="204"/>
                  </a:lnTo>
                  <a:lnTo>
                    <a:pt x="48" y="204"/>
                  </a:lnTo>
                  <a:lnTo>
                    <a:pt x="45" y="204"/>
                  </a:lnTo>
                  <a:lnTo>
                    <a:pt x="45" y="207"/>
                  </a:lnTo>
                  <a:lnTo>
                    <a:pt x="45" y="207"/>
                  </a:lnTo>
                  <a:lnTo>
                    <a:pt x="45" y="207"/>
                  </a:lnTo>
                  <a:lnTo>
                    <a:pt x="43" y="207"/>
                  </a:lnTo>
                  <a:lnTo>
                    <a:pt x="43" y="207"/>
                  </a:lnTo>
                  <a:lnTo>
                    <a:pt x="43" y="207"/>
                  </a:lnTo>
                  <a:lnTo>
                    <a:pt x="43" y="207"/>
                  </a:lnTo>
                  <a:lnTo>
                    <a:pt x="41" y="207"/>
                  </a:lnTo>
                  <a:lnTo>
                    <a:pt x="41" y="209"/>
                  </a:lnTo>
                  <a:lnTo>
                    <a:pt x="41" y="209"/>
                  </a:lnTo>
                  <a:lnTo>
                    <a:pt x="41" y="209"/>
                  </a:lnTo>
                  <a:lnTo>
                    <a:pt x="38" y="209"/>
                  </a:lnTo>
                  <a:lnTo>
                    <a:pt x="38" y="209"/>
                  </a:lnTo>
                  <a:lnTo>
                    <a:pt x="38" y="211"/>
                  </a:lnTo>
                  <a:lnTo>
                    <a:pt x="38" y="211"/>
                  </a:lnTo>
                  <a:lnTo>
                    <a:pt x="36" y="211"/>
                  </a:lnTo>
                  <a:lnTo>
                    <a:pt x="36" y="209"/>
                  </a:lnTo>
                  <a:lnTo>
                    <a:pt x="36" y="209"/>
                  </a:lnTo>
                  <a:lnTo>
                    <a:pt x="34" y="209"/>
                  </a:lnTo>
                  <a:lnTo>
                    <a:pt x="34" y="211"/>
                  </a:lnTo>
                  <a:lnTo>
                    <a:pt x="34" y="211"/>
                  </a:lnTo>
                  <a:lnTo>
                    <a:pt x="34" y="211"/>
                  </a:lnTo>
                  <a:lnTo>
                    <a:pt x="31" y="211"/>
                  </a:lnTo>
                  <a:lnTo>
                    <a:pt x="31" y="211"/>
                  </a:lnTo>
                  <a:lnTo>
                    <a:pt x="31" y="211"/>
                  </a:lnTo>
                  <a:lnTo>
                    <a:pt x="31" y="211"/>
                  </a:lnTo>
                  <a:lnTo>
                    <a:pt x="29" y="211"/>
                  </a:lnTo>
                  <a:lnTo>
                    <a:pt x="29" y="211"/>
                  </a:lnTo>
                  <a:lnTo>
                    <a:pt x="29" y="214"/>
                  </a:lnTo>
                  <a:lnTo>
                    <a:pt x="26" y="214"/>
                  </a:lnTo>
                  <a:lnTo>
                    <a:pt x="26" y="214"/>
                  </a:lnTo>
                  <a:lnTo>
                    <a:pt x="26" y="211"/>
                  </a:lnTo>
                  <a:lnTo>
                    <a:pt x="26" y="211"/>
                  </a:lnTo>
                  <a:lnTo>
                    <a:pt x="26" y="211"/>
                  </a:lnTo>
                  <a:lnTo>
                    <a:pt x="24" y="211"/>
                  </a:lnTo>
                  <a:lnTo>
                    <a:pt x="24" y="209"/>
                  </a:lnTo>
                  <a:lnTo>
                    <a:pt x="24" y="209"/>
                  </a:lnTo>
                  <a:lnTo>
                    <a:pt x="24" y="209"/>
                  </a:lnTo>
                  <a:lnTo>
                    <a:pt x="24" y="207"/>
                  </a:lnTo>
                  <a:lnTo>
                    <a:pt x="24" y="207"/>
                  </a:lnTo>
                  <a:lnTo>
                    <a:pt x="24" y="207"/>
                  </a:lnTo>
                  <a:lnTo>
                    <a:pt x="22" y="207"/>
                  </a:lnTo>
                  <a:lnTo>
                    <a:pt x="22" y="204"/>
                  </a:lnTo>
                  <a:lnTo>
                    <a:pt x="22" y="204"/>
                  </a:lnTo>
                  <a:lnTo>
                    <a:pt x="22" y="204"/>
                  </a:lnTo>
                  <a:lnTo>
                    <a:pt x="19" y="204"/>
                  </a:lnTo>
                  <a:lnTo>
                    <a:pt x="19" y="204"/>
                  </a:lnTo>
                  <a:lnTo>
                    <a:pt x="19" y="204"/>
                  </a:lnTo>
                  <a:lnTo>
                    <a:pt x="19" y="202"/>
                  </a:lnTo>
                  <a:lnTo>
                    <a:pt x="19" y="202"/>
                  </a:lnTo>
                  <a:lnTo>
                    <a:pt x="19" y="202"/>
                  </a:lnTo>
                  <a:lnTo>
                    <a:pt x="19" y="199"/>
                  </a:lnTo>
                  <a:lnTo>
                    <a:pt x="19" y="199"/>
                  </a:lnTo>
                  <a:lnTo>
                    <a:pt x="19" y="197"/>
                  </a:lnTo>
                  <a:lnTo>
                    <a:pt x="19" y="197"/>
                  </a:lnTo>
                  <a:lnTo>
                    <a:pt x="19" y="197"/>
                  </a:lnTo>
                  <a:lnTo>
                    <a:pt x="19" y="195"/>
                  </a:lnTo>
                  <a:lnTo>
                    <a:pt x="19" y="195"/>
                  </a:lnTo>
                  <a:lnTo>
                    <a:pt x="19" y="192"/>
                  </a:lnTo>
                  <a:lnTo>
                    <a:pt x="19" y="192"/>
                  </a:lnTo>
                  <a:lnTo>
                    <a:pt x="19" y="192"/>
                  </a:lnTo>
                  <a:lnTo>
                    <a:pt x="17" y="192"/>
                  </a:lnTo>
                  <a:lnTo>
                    <a:pt x="17" y="192"/>
                  </a:lnTo>
                  <a:lnTo>
                    <a:pt x="17" y="190"/>
                  </a:lnTo>
                  <a:lnTo>
                    <a:pt x="17" y="190"/>
                  </a:lnTo>
                  <a:lnTo>
                    <a:pt x="17" y="190"/>
                  </a:lnTo>
                  <a:lnTo>
                    <a:pt x="17" y="190"/>
                  </a:lnTo>
                  <a:lnTo>
                    <a:pt x="17" y="188"/>
                  </a:lnTo>
                  <a:lnTo>
                    <a:pt x="15" y="188"/>
                  </a:lnTo>
                  <a:lnTo>
                    <a:pt x="15" y="188"/>
                  </a:lnTo>
                  <a:lnTo>
                    <a:pt x="15" y="185"/>
                  </a:lnTo>
                  <a:lnTo>
                    <a:pt x="15" y="185"/>
                  </a:lnTo>
                  <a:lnTo>
                    <a:pt x="15" y="185"/>
                  </a:lnTo>
                  <a:lnTo>
                    <a:pt x="12" y="185"/>
                  </a:lnTo>
                  <a:lnTo>
                    <a:pt x="12" y="183"/>
                  </a:lnTo>
                  <a:lnTo>
                    <a:pt x="12" y="183"/>
                  </a:lnTo>
                  <a:lnTo>
                    <a:pt x="12" y="183"/>
                  </a:lnTo>
                  <a:lnTo>
                    <a:pt x="12" y="183"/>
                  </a:lnTo>
                  <a:lnTo>
                    <a:pt x="12" y="183"/>
                  </a:lnTo>
                  <a:lnTo>
                    <a:pt x="12" y="181"/>
                  </a:lnTo>
                  <a:lnTo>
                    <a:pt x="12" y="181"/>
                  </a:lnTo>
                  <a:lnTo>
                    <a:pt x="10" y="181"/>
                  </a:lnTo>
                  <a:lnTo>
                    <a:pt x="10" y="178"/>
                  </a:lnTo>
                  <a:lnTo>
                    <a:pt x="10" y="178"/>
                  </a:lnTo>
                  <a:lnTo>
                    <a:pt x="10" y="178"/>
                  </a:lnTo>
                  <a:lnTo>
                    <a:pt x="10" y="178"/>
                  </a:lnTo>
                  <a:lnTo>
                    <a:pt x="10" y="176"/>
                  </a:lnTo>
                  <a:lnTo>
                    <a:pt x="10" y="176"/>
                  </a:lnTo>
                  <a:lnTo>
                    <a:pt x="8" y="176"/>
                  </a:lnTo>
                  <a:lnTo>
                    <a:pt x="8" y="173"/>
                  </a:lnTo>
                  <a:lnTo>
                    <a:pt x="8" y="173"/>
                  </a:lnTo>
                  <a:lnTo>
                    <a:pt x="8" y="173"/>
                  </a:lnTo>
                  <a:lnTo>
                    <a:pt x="8" y="173"/>
                  </a:lnTo>
                  <a:lnTo>
                    <a:pt x="5" y="173"/>
                  </a:lnTo>
                  <a:lnTo>
                    <a:pt x="5" y="171"/>
                  </a:lnTo>
                  <a:lnTo>
                    <a:pt x="5" y="171"/>
                  </a:lnTo>
                  <a:lnTo>
                    <a:pt x="5" y="171"/>
                  </a:lnTo>
                  <a:lnTo>
                    <a:pt x="5" y="169"/>
                  </a:lnTo>
                  <a:lnTo>
                    <a:pt x="5" y="169"/>
                  </a:lnTo>
                  <a:lnTo>
                    <a:pt x="5" y="169"/>
                  </a:lnTo>
                  <a:lnTo>
                    <a:pt x="3" y="169"/>
                  </a:lnTo>
                  <a:lnTo>
                    <a:pt x="3" y="166"/>
                  </a:lnTo>
                  <a:lnTo>
                    <a:pt x="3" y="166"/>
                  </a:lnTo>
                  <a:lnTo>
                    <a:pt x="3" y="166"/>
                  </a:lnTo>
                  <a:lnTo>
                    <a:pt x="3" y="164"/>
                  </a:lnTo>
                  <a:lnTo>
                    <a:pt x="0" y="164"/>
                  </a:lnTo>
                  <a:lnTo>
                    <a:pt x="0" y="164"/>
                  </a:lnTo>
                  <a:lnTo>
                    <a:pt x="0" y="164"/>
                  </a:lnTo>
                  <a:lnTo>
                    <a:pt x="0" y="164"/>
                  </a:lnTo>
                  <a:lnTo>
                    <a:pt x="0" y="162"/>
                  </a:lnTo>
                  <a:lnTo>
                    <a:pt x="0" y="162"/>
                  </a:lnTo>
                  <a:lnTo>
                    <a:pt x="0" y="162"/>
                  </a:lnTo>
                  <a:lnTo>
                    <a:pt x="0" y="159"/>
                  </a:lnTo>
                  <a:lnTo>
                    <a:pt x="0" y="159"/>
                  </a:lnTo>
                  <a:lnTo>
                    <a:pt x="0" y="157"/>
                  </a:lnTo>
                  <a:lnTo>
                    <a:pt x="3" y="157"/>
                  </a:lnTo>
                  <a:lnTo>
                    <a:pt x="3" y="157"/>
                  </a:lnTo>
                  <a:lnTo>
                    <a:pt x="3" y="154"/>
                  </a:lnTo>
                  <a:lnTo>
                    <a:pt x="3" y="154"/>
                  </a:lnTo>
                  <a:lnTo>
                    <a:pt x="3" y="154"/>
                  </a:lnTo>
                  <a:lnTo>
                    <a:pt x="3" y="154"/>
                  </a:lnTo>
                  <a:lnTo>
                    <a:pt x="3" y="152"/>
                  </a:lnTo>
                  <a:lnTo>
                    <a:pt x="5" y="152"/>
                  </a:lnTo>
                  <a:lnTo>
                    <a:pt x="5" y="152"/>
                  </a:lnTo>
                  <a:lnTo>
                    <a:pt x="5" y="152"/>
                  </a:lnTo>
                  <a:lnTo>
                    <a:pt x="5" y="152"/>
                  </a:lnTo>
                  <a:lnTo>
                    <a:pt x="8" y="152"/>
                  </a:lnTo>
                  <a:lnTo>
                    <a:pt x="8" y="150"/>
                  </a:lnTo>
                  <a:lnTo>
                    <a:pt x="8" y="150"/>
                  </a:lnTo>
                  <a:lnTo>
                    <a:pt x="10" y="150"/>
                  </a:lnTo>
                  <a:lnTo>
                    <a:pt x="10" y="150"/>
                  </a:lnTo>
                  <a:lnTo>
                    <a:pt x="10" y="150"/>
                  </a:lnTo>
                  <a:lnTo>
                    <a:pt x="10" y="150"/>
                  </a:lnTo>
                  <a:lnTo>
                    <a:pt x="12" y="150"/>
                  </a:lnTo>
                  <a:lnTo>
                    <a:pt x="12" y="150"/>
                  </a:lnTo>
                  <a:lnTo>
                    <a:pt x="12" y="147"/>
                  </a:lnTo>
                  <a:lnTo>
                    <a:pt x="12" y="147"/>
                  </a:lnTo>
                  <a:lnTo>
                    <a:pt x="15" y="147"/>
                  </a:lnTo>
                  <a:lnTo>
                    <a:pt x="15" y="147"/>
                  </a:lnTo>
                  <a:lnTo>
                    <a:pt x="15" y="147"/>
                  </a:lnTo>
                  <a:lnTo>
                    <a:pt x="17" y="147"/>
                  </a:lnTo>
                  <a:lnTo>
                    <a:pt x="17" y="147"/>
                  </a:lnTo>
                  <a:lnTo>
                    <a:pt x="17" y="147"/>
                  </a:lnTo>
                  <a:lnTo>
                    <a:pt x="17" y="145"/>
                  </a:lnTo>
                  <a:lnTo>
                    <a:pt x="19" y="145"/>
                  </a:lnTo>
                  <a:lnTo>
                    <a:pt x="19" y="145"/>
                  </a:lnTo>
                  <a:lnTo>
                    <a:pt x="19" y="145"/>
                  </a:lnTo>
                  <a:lnTo>
                    <a:pt x="19" y="145"/>
                  </a:lnTo>
                  <a:lnTo>
                    <a:pt x="22" y="145"/>
                  </a:lnTo>
                  <a:lnTo>
                    <a:pt x="22" y="145"/>
                  </a:lnTo>
                  <a:lnTo>
                    <a:pt x="24" y="145"/>
                  </a:lnTo>
                  <a:lnTo>
                    <a:pt x="24" y="145"/>
                  </a:lnTo>
                  <a:lnTo>
                    <a:pt x="24" y="145"/>
                  </a:lnTo>
                  <a:lnTo>
                    <a:pt x="24" y="145"/>
                  </a:lnTo>
                  <a:lnTo>
                    <a:pt x="26" y="145"/>
                  </a:lnTo>
                  <a:lnTo>
                    <a:pt x="26" y="143"/>
                  </a:lnTo>
                  <a:lnTo>
                    <a:pt x="26" y="143"/>
                  </a:lnTo>
                  <a:lnTo>
                    <a:pt x="26" y="143"/>
                  </a:lnTo>
                  <a:lnTo>
                    <a:pt x="29" y="143"/>
                  </a:lnTo>
                  <a:lnTo>
                    <a:pt x="29" y="143"/>
                  </a:lnTo>
                  <a:lnTo>
                    <a:pt x="29" y="143"/>
                  </a:lnTo>
                  <a:lnTo>
                    <a:pt x="31" y="143"/>
                  </a:lnTo>
                  <a:lnTo>
                    <a:pt x="31" y="143"/>
                  </a:lnTo>
                  <a:lnTo>
                    <a:pt x="31" y="140"/>
                  </a:lnTo>
                  <a:lnTo>
                    <a:pt x="31" y="140"/>
                  </a:lnTo>
                  <a:lnTo>
                    <a:pt x="34" y="140"/>
                  </a:lnTo>
                  <a:lnTo>
                    <a:pt x="34" y="140"/>
                  </a:lnTo>
                  <a:lnTo>
                    <a:pt x="34" y="140"/>
                  </a:lnTo>
                  <a:lnTo>
                    <a:pt x="34" y="140"/>
                  </a:lnTo>
                  <a:lnTo>
                    <a:pt x="36" y="140"/>
                  </a:lnTo>
                  <a:lnTo>
                    <a:pt x="36" y="140"/>
                  </a:lnTo>
                  <a:lnTo>
                    <a:pt x="36" y="138"/>
                  </a:lnTo>
                  <a:lnTo>
                    <a:pt x="38" y="138"/>
                  </a:lnTo>
                  <a:lnTo>
                    <a:pt x="38" y="138"/>
                  </a:lnTo>
                  <a:lnTo>
                    <a:pt x="38" y="138"/>
                  </a:lnTo>
                  <a:lnTo>
                    <a:pt x="38" y="138"/>
                  </a:lnTo>
                  <a:lnTo>
                    <a:pt x="41" y="138"/>
                  </a:lnTo>
                  <a:lnTo>
                    <a:pt x="41" y="138"/>
                  </a:lnTo>
                  <a:lnTo>
                    <a:pt x="43" y="138"/>
                  </a:lnTo>
                  <a:lnTo>
                    <a:pt x="43" y="135"/>
                  </a:lnTo>
                  <a:lnTo>
                    <a:pt x="43" y="135"/>
                  </a:lnTo>
                  <a:lnTo>
                    <a:pt x="43" y="135"/>
                  </a:lnTo>
                  <a:lnTo>
                    <a:pt x="45" y="135"/>
                  </a:lnTo>
                  <a:lnTo>
                    <a:pt x="45" y="135"/>
                  </a:lnTo>
                  <a:lnTo>
                    <a:pt x="45" y="135"/>
                  </a:lnTo>
                  <a:lnTo>
                    <a:pt x="45" y="135"/>
                  </a:lnTo>
                  <a:lnTo>
                    <a:pt x="48" y="135"/>
                  </a:lnTo>
                  <a:lnTo>
                    <a:pt x="48" y="135"/>
                  </a:lnTo>
                  <a:lnTo>
                    <a:pt x="48" y="135"/>
                  </a:lnTo>
                  <a:lnTo>
                    <a:pt x="50" y="135"/>
                  </a:lnTo>
                  <a:lnTo>
                    <a:pt x="50" y="135"/>
                  </a:lnTo>
                  <a:lnTo>
                    <a:pt x="50" y="133"/>
                  </a:lnTo>
                  <a:lnTo>
                    <a:pt x="50" y="133"/>
                  </a:lnTo>
                  <a:lnTo>
                    <a:pt x="52" y="133"/>
                  </a:lnTo>
                  <a:lnTo>
                    <a:pt x="52" y="133"/>
                  </a:lnTo>
                  <a:lnTo>
                    <a:pt x="52" y="133"/>
                  </a:lnTo>
                  <a:lnTo>
                    <a:pt x="52" y="133"/>
                  </a:lnTo>
                  <a:lnTo>
                    <a:pt x="55" y="133"/>
                  </a:lnTo>
                  <a:lnTo>
                    <a:pt x="55" y="133"/>
                  </a:lnTo>
                  <a:lnTo>
                    <a:pt x="55" y="131"/>
                  </a:lnTo>
                  <a:lnTo>
                    <a:pt x="57" y="131"/>
                  </a:lnTo>
                  <a:lnTo>
                    <a:pt x="57" y="131"/>
                  </a:lnTo>
                  <a:lnTo>
                    <a:pt x="57" y="131"/>
                  </a:lnTo>
                  <a:lnTo>
                    <a:pt x="57" y="131"/>
                  </a:lnTo>
                  <a:lnTo>
                    <a:pt x="60" y="131"/>
                  </a:lnTo>
                  <a:lnTo>
                    <a:pt x="60" y="131"/>
                  </a:lnTo>
                  <a:lnTo>
                    <a:pt x="60" y="131"/>
                  </a:lnTo>
                  <a:lnTo>
                    <a:pt x="60" y="128"/>
                  </a:lnTo>
                  <a:lnTo>
                    <a:pt x="62" y="128"/>
                  </a:lnTo>
                  <a:lnTo>
                    <a:pt x="62" y="128"/>
                  </a:lnTo>
                  <a:lnTo>
                    <a:pt x="64" y="128"/>
                  </a:lnTo>
                  <a:lnTo>
                    <a:pt x="64" y="128"/>
                  </a:lnTo>
                  <a:lnTo>
                    <a:pt x="64" y="128"/>
                  </a:lnTo>
                  <a:lnTo>
                    <a:pt x="64" y="128"/>
                  </a:lnTo>
                  <a:lnTo>
                    <a:pt x="67" y="128"/>
                  </a:lnTo>
                  <a:lnTo>
                    <a:pt x="67" y="128"/>
                  </a:lnTo>
                  <a:lnTo>
                    <a:pt x="67" y="126"/>
                  </a:lnTo>
                  <a:lnTo>
                    <a:pt x="67" y="126"/>
                  </a:lnTo>
                  <a:lnTo>
                    <a:pt x="67" y="126"/>
                  </a:lnTo>
                  <a:lnTo>
                    <a:pt x="67" y="124"/>
                  </a:lnTo>
                  <a:lnTo>
                    <a:pt x="69" y="124"/>
                  </a:lnTo>
                  <a:lnTo>
                    <a:pt x="69" y="124"/>
                  </a:lnTo>
                  <a:lnTo>
                    <a:pt x="69" y="124"/>
                  </a:lnTo>
                  <a:lnTo>
                    <a:pt x="69" y="121"/>
                  </a:lnTo>
                  <a:lnTo>
                    <a:pt x="69" y="121"/>
                  </a:lnTo>
                  <a:lnTo>
                    <a:pt x="69" y="121"/>
                  </a:lnTo>
                  <a:lnTo>
                    <a:pt x="69" y="119"/>
                  </a:lnTo>
                  <a:lnTo>
                    <a:pt x="69" y="119"/>
                  </a:lnTo>
                  <a:lnTo>
                    <a:pt x="71" y="119"/>
                  </a:lnTo>
                  <a:lnTo>
                    <a:pt x="71" y="117"/>
                  </a:lnTo>
                  <a:lnTo>
                    <a:pt x="71" y="117"/>
                  </a:lnTo>
                  <a:lnTo>
                    <a:pt x="71" y="114"/>
                  </a:lnTo>
                  <a:lnTo>
                    <a:pt x="71" y="114"/>
                  </a:lnTo>
                  <a:lnTo>
                    <a:pt x="71" y="114"/>
                  </a:lnTo>
                  <a:lnTo>
                    <a:pt x="71" y="114"/>
                  </a:lnTo>
                  <a:lnTo>
                    <a:pt x="71" y="112"/>
                  </a:lnTo>
                  <a:lnTo>
                    <a:pt x="71" y="112"/>
                  </a:lnTo>
                  <a:lnTo>
                    <a:pt x="71" y="112"/>
                  </a:lnTo>
                  <a:lnTo>
                    <a:pt x="71" y="109"/>
                  </a:lnTo>
                  <a:lnTo>
                    <a:pt x="71" y="109"/>
                  </a:lnTo>
                  <a:lnTo>
                    <a:pt x="74" y="109"/>
                  </a:lnTo>
                  <a:lnTo>
                    <a:pt x="74" y="107"/>
                  </a:lnTo>
                  <a:lnTo>
                    <a:pt x="74" y="107"/>
                  </a:lnTo>
                  <a:lnTo>
                    <a:pt x="74" y="105"/>
                  </a:lnTo>
                  <a:lnTo>
                    <a:pt x="74" y="105"/>
                  </a:lnTo>
                  <a:lnTo>
                    <a:pt x="74" y="105"/>
                  </a:lnTo>
                  <a:lnTo>
                    <a:pt x="74" y="105"/>
                  </a:lnTo>
                  <a:lnTo>
                    <a:pt x="74" y="102"/>
                  </a:lnTo>
                  <a:lnTo>
                    <a:pt x="74" y="102"/>
                  </a:lnTo>
                  <a:lnTo>
                    <a:pt x="74" y="102"/>
                  </a:lnTo>
                  <a:lnTo>
                    <a:pt x="74" y="100"/>
                  </a:lnTo>
                  <a:lnTo>
                    <a:pt x="74" y="100"/>
                  </a:lnTo>
                  <a:lnTo>
                    <a:pt x="76" y="100"/>
                  </a:lnTo>
                  <a:lnTo>
                    <a:pt x="76" y="98"/>
                  </a:lnTo>
                  <a:lnTo>
                    <a:pt x="76" y="98"/>
                  </a:lnTo>
                  <a:lnTo>
                    <a:pt x="76" y="95"/>
                  </a:lnTo>
                  <a:lnTo>
                    <a:pt x="76" y="95"/>
                  </a:lnTo>
                  <a:lnTo>
                    <a:pt x="76" y="95"/>
                  </a:lnTo>
                  <a:lnTo>
                    <a:pt x="76" y="95"/>
                  </a:lnTo>
                  <a:lnTo>
                    <a:pt x="76" y="93"/>
                  </a:lnTo>
                  <a:lnTo>
                    <a:pt x="79" y="93"/>
                  </a:lnTo>
                  <a:lnTo>
                    <a:pt x="79" y="93"/>
                  </a:lnTo>
                  <a:lnTo>
                    <a:pt x="79" y="90"/>
                  </a:lnTo>
                  <a:lnTo>
                    <a:pt x="79" y="90"/>
                  </a:lnTo>
                  <a:lnTo>
                    <a:pt x="79" y="90"/>
                  </a:lnTo>
                  <a:lnTo>
                    <a:pt x="79" y="88"/>
                  </a:lnTo>
                  <a:lnTo>
                    <a:pt x="79" y="88"/>
                  </a:lnTo>
                  <a:lnTo>
                    <a:pt x="79" y="88"/>
                  </a:lnTo>
                  <a:lnTo>
                    <a:pt x="79" y="86"/>
                  </a:lnTo>
                  <a:lnTo>
                    <a:pt x="79" y="86"/>
                  </a:lnTo>
                  <a:lnTo>
                    <a:pt x="79" y="86"/>
                  </a:lnTo>
                  <a:lnTo>
                    <a:pt x="81" y="86"/>
                  </a:lnTo>
                  <a:lnTo>
                    <a:pt x="81" y="83"/>
                  </a:lnTo>
                  <a:lnTo>
                    <a:pt x="81" y="83"/>
                  </a:lnTo>
                  <a:lnTo>
                    <a:pt x="81" y="81"/>
                  </a:lnTo>
                  <a:lnTo>
                    <a:pt x="81" y="81"/>
                  </a:lnTo>
                  <a:lnTo>
                    <a:pt x="81" y="81"/>
                  </a:lnTo>
                  <a:lnTo>
                    <a:pt x="81" y="79"/>
                  </a:lnTo>
                  <a:lnTo>
                    <a:pt x="81" y="79"/>
                  </a:lnTo>
                  <a:lnTo>
                    <a:pt x="83" y="79"/>
                  </a:lnTo>
                  <a:lnTo>
                    <a:pt x="83" y="76"/>
                  </a:lnTo>
                  <a:lnTo>
                    <a:pt x="83" y="76"/>
                  </a:lnTo>
                  <a:lnTo>
                    <a:pt x="83" y="74"/>
                  </a:lnTo>
                  <a:lnTo>
                    <a:pt x="81" y="74"/>
                  </a:lnTo>
                  <a:lnTo>
                    <a:pt x="81" y="74"/>
                  </a:lnTo>
                  <a:lnTo>
                    <a:pt x="81" y="74"/>
                  </a:lnTo>
                  <a:lnTo>
                    <a:pt x="81" y="74"/>
                  </a:lnTo>
                  <a:lnTo>
                    <a:pt x="81" y="72"/>
                  </a:lnTo>
                  <a:lnTo>
                    <a:pt x="79" y="72"/>
                  </a:lnTo>
                  <a:lnTo>
                    <a:pt x="79" y="72"/>
                  </a:lnTo>
                  <a:lnTo>
                    <a:pt x="79" y="72"/>
                  </a:lnTo>
                  <a:lnTo>
                    <a:pt x="79" y="69"/>
                  </a:lnTo>
                  <a:lnTo>
                    <a:pt x="79" y="69"/>
                  </a:lnTo>
                  <a:lnTo>
                    <a:pt x="79" y="69"/>
                  </a:lnTo>
                  <a:lnTo>
                    <a:pt x="79" y="67"/>
                  </a:lnTo>
                  <a:lnTo>
                    <a:pt x="79" y="67"/>
                  </a:lnTo>
                  <a:lnTo>
                    <a:pt x="76" y="67"/>
                  </a:lnTo>
                  <a:lnTo>
                    <a:pt x="76" y="64"/>
                  </a:lnTo>
                  <a:lnTo>
                    <a:pt x="76" y="64"/>
                  </a:lnTo>
                  <a:lnTo>
                    <a:pt x="76" y="64"/>
                  </a:lnTo>
                  <a:lnTo>
                    <a:pt x="76" y="64"/>
                  </a:lnTo>
                  <a:lnTo>
                    <a:pt x="74" y="64"/>
                  </a:lnTo>
                  <a:lnTo>
                    <a:pt x="74" y="62"/>
                  </a:lnTo>
                  <a:lnTo>
                    <a:pt x="74" y="62"/>
                  </a:lnTo>
                  <a:lnTo>
                    <a:pt x="74" y="62"/>
                  </a:lnTo>
                  <a:lnTo>
                    <a:pt x="74" y="60"/>
                  </a:lnTo>
                  <a:lnTo>
                    <a:pt x="74" y="60"/>
                  </a:lnTo>
                  <a:lnTo>
                    <a:pt x="74" y="60"/>
                  </a:lnTo>
                  <a:lnTo>
                    <a:pt x="71" y="60"/>
                  </a:lnTo>
                  <a:lnTo>
                    <a:pt x="71" y="57"/>
                  </a:lnTo>
                  <a:lnTo>
                    <a:pt x="71" y="57"/>
                  </a:lnTo>
                  <a:lnTo>
                    <a:pt x="71" y="55"/>
                  </a:lnTo>
                  <a:lnTo>
                    <a:pt x="71" y="55"/>
                  </a:lnTo>
                  <a:lnTo>
                    <a:pt x="71" y="55"/>
                  </a:lnTo>
                  <a:lnTo>
                    <a:pt x="71" y="53"/>
                  </a:lnTo>
                  <a:lnTo>
                    <a:pt x="71" y="53"/>
                  </a:lnTo>
                  <a:lnTo>
                    <a:pt x="71" y="50"/>
                  </a:lnTo>
                  <a:lnTo>
                    <a:pt x="71" y="50"/>
                  </a:lnTo>
                  <a:lnTo>
                    <a:pt x="74" y="50"/>
                  </a:lnTo>
                  <a:lnTo>
                    <a:pt x="74" y="48"/>
                  </a:lnTo>
                  <a:lnTo>
                    <a:pt x="74" y="48"/>
                  </a:lnTo>
                  <a:lnTo>
                    <a:pt x="74" y="45"/>
                  </a:lnTo>
                  <a:lnTo>
                    <a:pt x="74" y="45"/>
                  </a:lnTo>
                  <a:lnTo>
                    <a:pt x="74" y="45"/>
                  </a:lnTo>
                  <a:lnTo>
                    <a:pt x="74" y="45"/>
                  </a:lnTo>
                  <a:lnTo>
                    <a:pt x="74" y="45"/>
                  </a:lnTo>
                  <a:lnTo>
                    <a:pt x="74" y="43"/>
                  </a:lnTo>
                  <a:lnTo>
                    <a:pt x="76" y="43"/>
                  </a:lnTo>
                  <a:lnTo>
                    <a:pt x="76" y="43"/>
                  </a:lnTo>
                  <a:lnTo>
                    <a:pt x="76" y="41"/>
                  </a:lnTo>
                  <a:lnTo>
                    <a:pt x="76" y="41"/>
                  </a:lnTo>
                  <a:lnTo>
                    <a:pt x="76" y="41"/>
                  </a:lnTo>
                  <a:lnTo>
                    <a:pt x="76" y="38"/>
                  </a:lnTo>
                  <a:lnTo>
                    <a:pt x="76" y="38"/>
                  </a:lnTo>
                  <a:lnTo>
                    <a:pt x="79" y="38"/>
                  </a:lnTo>
                  <a:lnTo>
                    <a:pt x="79" y="36"/>
                  </a:lnTo>
                  <a:lnTo>
                    <a:pt x="79" y="36"/>
                  </a:lnTo>
                  <a:lnTo>
                    <a:pt x="79" y="36"/>
                  </a:lnTo>
                  <a:lnTo>
                    <a:pt x="79" y="36"/>
                  </a:lnTo>
                  <a:lnTo>
                    <a:pt x="79" y="34"/>
                  </a:lnTo>
                  <a:lnTo>
                    <a:pt x="79" y="34"/>
                  </a:lnTo>
                  <a:lnTo>
                    <a:pt x="79" y="34"/>
                  </a:lnTo>
                  <a:lnTo>
                    <a:pt x="79" y="31"/>
                  </a:lnTo>
                  <a:lnTo>
                    <a:pt x="81" y="31"/>
                  </a:lnTo>
                  <a:lnTo>
                    <a:pt x="81" y="31"/>
                  </a:lnTo>
                  <a:lnTo>
                    <a:pt x="81" y="29"/>
                  </a:lnTo>
                  <a:lnTo>
                    <a:pt x="81" y="29"/>
                  </a:lnTo>
                  <a:lnTo>
                    <a:pt x="79" y="29"/>
                  </a:lnTo>
                  <a:lnTo>
                    <a:pt x="79" y="26"/>
                  </a:lnTo>
                  <a:lnTo>
                    <a:pt x="79" y="26"/>
                  </a:lnTo>
                  <a:lnTo>
                    <a:pt x="79" y="26"/>
                  </a:lnTo>
                  <a:lnTo>
                    <a:pt x="79" y="26"/>
                  </a:lnTo>
                  <a:lnTo>
                    <a:pt x="79" y="26"/>
                  </a:lnTo>
                  <a:lnTo>
                    <a:pt x="81" y="26"/>
                  </a:lnTo>
                  <a:lnTo>
                    <a:pt x="81" y="26"/>
                  </a:lnTo>
                  <a:lnTo>
                    <a:pt x="81" y="24"/>
                  </a:lnTo>
                  <a:lnTo>
                    <a:pt x="83" y="24"/>
                  </a:lnTo>
                  <a:lnTo>
                    <a:pt x="83" y="24"/>
                  </a:lnTo>
                  <a:lnTo>
                    <a:pt x="83" y="24"/>
                  </a:lnTo>
                  <a:lnTo>
                    <a:pt x="86" y="24"/>
                  </a:lnTo>
                  <a:lnTo>
                    <a:pt x="86" y="26"/>
                  </a:lnTo>
                  <a:lnTo>
                    <a:pt x="86" y="26"/>
                  </a:lnTo>
                  <a:lnTo>
                    <a:pt x="86" y="24"/>
                  </a:lnTo>
                  <a:lnTo>
                    <a:pt x="86" y="24"/>
                  </a:lnTo>
                  <a:lnTo>
                    <a:pt x="88" y="24"/>
                  </a:lnTo>
                  <a:lnTo>
                    <a:pt x="88" y="24"/>
                  </a:lnTo>
                  <a:lnTo>
                    <a:pt x="90" y="24"/>
                  </a:lnTo>
                  <a:lnTo>
                    <a:pt x="90" y="24"/>
                  </a:lnTo>
                  <a:lnTo>
                    <a:pt x="90" y="22"/>
                  </a:lnTo>
                  <a:lnTo>
                    <a:pt x="90" y="22"/>
                  </a:lnTo>
                  <a:lnTo>
                    <a:pt x="88" y="22"/>
                  </a:lnTo>
                  <a:lnTo>
                    <a:pt x="88" y="19"/>
                  </a:lnTo>
                  <a:lnTo>
                    <a:pt x="88" y="19"/>
                  </a:lnTo>
                  <a:lnTo>
                    <a:pt x="88" y="19"/>
                  </a:lnTo>
                  <a:lnTo>
                    <a:pt x="88" y="19"/>
                  </a:lnTo>
                  <a:lnTo>
                    <a:pt x="86" y="19"/>
                  </a:lnTo>
                  <a:lnTo>
                    <a:pt x="86" y="19"/>
                  </a:lnTo>
                  <a:lnTo>
                    <a:pt x="86" y="19"/>
                  </a:lnTo>
                  <a:lnTo>
                    <a:pt x="86" y="19"/>
                  </a:lnTo>
                  <a:lnTo>
                    <a:pt x="86" y="17"/>
                  </a:lnTo>
                  <a:lnTo>
                    <a:pt x="86" y="17"/>
                  </a:lnTo>
                  <a:lnTo>
                    <a:pt x="86" y="17"/>
                  </a:lnTo>
                  <a:lnTo>
                    <a:pt x="86" y="15"/>
                  </a:lnTo>
                  <a:lnTo>
                    <a:pt x="86" y="15"/>
                  </a:lnTo>
                  <a:lnTo>
                    <a:pt x="86" y="15"/>
                  </a:lnTo>
                  <a:lnTo>
                    <a:pt x="86" y="15"/>
                  </a:lnTo>
                  <a:lnTo>
                    <a:pt x="86" y="12"/>
                  </a:lnTo>
                  <a:lnTo>
                    <a:pt x="86" y="12"/>
                  </a:lnTo>
                  <a:lnTo>
                    <a:pt x="86" y="10"/>
                  </a:lnTo>
                  <a:lnTo>
                    <a:pt x="86" y="10"/>
                  </a:lnTo>
                  <a:lnTo>
                    <a:pt x="86" y="10"/>
                  </a:lnTo>
                  <a:lnTo>
                    <a:pt x="86" y="8"/>
                  </a:lnTo>
                  <a:lnTo>
                    <a:pt x="86" y="8"/>
                  </a:lnTo>
                  <a:lnTo>
                    <a:pt x="86" y="5"/>
                  </a:lnTo>
                  <a:lnTo>
                    <a:pt x="86" y="5"/>
                  </a:lnTo>
                  <a:lnTo>
                    <a:pt x="86" y="5"/>
                  </a:lnTo>
                  <a:lnTo>
                    <a:pt x="86" y="5"/>
                  </a:lnTo>
                  <a:lnTo>
                    <a:pt x="86" y="3"/>
                  </a:lnTo>
                  <a:lnTo>
                    <a:pt x="86" y="3"/>
                  </a:lnTo>
                  <a:lnTo>
                    <a:pt x="86" y="3"/>
                  </a:lnTo>
                  <a:lnTo>
                    <a:pt x="86" y="3"/>
                  </a:lnTo>
                  <a:lnTo>
                    <a:pt x="86" y="0"/>
                  </a:lnTo>
                  <a:lnTo>
                    <a:pt x="88" y="0"/>
                  </a:lnTo>
                  <a:lnTo>
                    <a:pt x="88" y="0"/>
                  </a:lnTo>
                  <a:lnTo>
                    <a:pt x="88" y="0"/>
                  </a:lnTo>
                  <a:lnTo>
                    <a:pt x="90" y="0"/>
                  </a:lnTo>
                  <a:lnTo>
                    <a:pt x="90" y="0"/>
                  </a:lnTo>
                  <a:lnTo>
                    <a:pt x="90" y="0"/>
                  </a:lnTo>
                  <a:lnTo>
                    <a:pt x="90" y="3"/>
                  </a:lnTo>
                  <a:lnTo>
                    <a:pt x="90" y="3"/>
                  </a:lnTo>
                  <a:lnTo>
                    <a:pt x="90" y="3"/>
                  </a:lnTo>
                  <a:lnTo>
                    <a:pt x="90" y="5"/>
                  </a:lnTo>
                  <a:lnTo>
                    <a:pt x="90" y="5"/>
                  </a:lnTo>
                  <a:lnTo>
                    <a:pt x="90" y="5"/>
                  </a:lnTo>
                  <a:lnTo>
                    <a:pt x="90" y="5"/>
                  </a:lnTo>
                  <a:lnTo>
                    <a:pt x="90" y="5"/>
                  </a:lnTo>
                  <a:lnTo>
                    <a:pt x="93" y="5"/>
                  </a:lnTo>
                  <a:lnTo>
                    <a:pt x="93" y="5"/>
                  </a:lnTo>
                  <a:lnTo>
                    <a:pt x="93" y="5"/>
                  </a:lnTo>
                  <a:lnTo>
                    <a:pt x="93" y="5"/>
                  </a:lnTo>
                  <a:lnTo>
                    <a:pt x="93" y="5"/>
                  </a:lnTo>
                  <a:lnTo>
                    <a:pt x="95" y="5"/>
                  </a:lnTo>
                  <a:lnTo>
                    <a:pt x="95" y="5"/>
                  </a:lnTo>
                  <a:lnTo>
                    <a:pt x="95" y="3"/>
                  </a:lnTo>
                  <a:lnTo>
                    <a:pt x="97" y="3"/>
                  </a:lnTo>
                  <a:lnTo>
                    <a:pt x="97" y="3"/>
                  </a:lnTo>
                  <a:lnTo>
                    <a:pt x="97" y="0"/>
                  </a:lnTo>
                  <a:lnTo>
                    <a:pt x="97" y="0"/>
                  </a:lnTo>
                  <a:lnTo>
                    <a:pt x="97" y="0"/>
                  </a:lnTo>
                  <a:lnTo>
                    <a:pt x="97" y="0"/>
                  </a:lnTo>
                  <a:lnTo>
                    <a:pt x="97" y="0"/>
                  </a:lnTo>
                  <a:lnTo>
                    <a:pt x="97" y="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69" name="Freeform 269"/>
            <p:cNvSpPr>
              <a:spLocks/>
            </p:cNvSpPr>
            <p:nvPr/>
          </p:nvSpPr>
          <p:spPr bwMode="auto">
            <a:xfrm>
              <a:off x="3059113" y="3321050"/>
              <a:ext cx="179388" cy="146050"/>
            </a:xfrm>
            <a:custGeom>
              <a:avLst/>
              <a:gdLst/>
              <a:ahLst/>
              <a:cxnLst>
                <a:cxn ang="0">
                  <a:pos x="14" y="47"/>
                </a:cxn>
                <a:cxn ang="0">
                  <a:pos x="19" y="54"/>
                </a:cxn>
                <a:cxn ang="0">
                  <a:pos x="21" y="57"/>
                </a:cxn>
                <a:cxn ang="0">
                  <a:pos x="26" y="52"/>
                </a:cxn>
                <a:cxn ang="0">
                  <a:pos x="31" y="47"/>
                </a:cxn>
                <a:cxn ang="0">
                  <a:pos x="40" y="50"/>
                </a:cxn>
                <a:cxn ang="0">
                  <a:pos x="45" y="50"/>
                </a:cxn>
                <a:cxn ang="0">
                  <a:pos x="50" y="47"/>
                </a:cxn>
                <a:cxn ang="0">
                  <a:pos x="47" y="45"/>
                </a:cxn>
                <a:cxn ang="0">
                  <a:pos x="50" y="50"/>
                </a:cxn>
                <a:cxn ang="0">
                  <a:pos x="57" y="50"/>
                </a:cxn>
                <a:cxn ang="0">
                  <a:pos x="57" y="47"/>
                </a:cxn>
                <a:cxn ang="0">
                  <a:pos x="59" y="45"/>
                </a:cxn>
                <a:cxn ang="0">
                  <a:pos x="64" y="47"/>
                </a:cxn>
                <a:cxn ang="0">
                  <a:pos x="68" y="43"/>
                </a:cxn>
                <a:cxn ang="0">
                  <a:pos x="73" y="36"/>
                </a:cxn>
                <a:cxn ang="0">
                  <a:pos x="78" y="31"/>
                </a:cxn>
                <a:cxn ang="0">
                  <a:pos x="83" y="28"/>
                </a:cxn>
                <a:cxn ang="0">
                  <a:pos x="87" y="24"/>
                </a:cxn>
                <a:cxn ang="0">
                  <a:pos x="92" y="17"/>
                </a:cxn>
                <a:cxn ang="0">
                  <a:pos x="97" y="12"/>
                </a:cxn>
                <a:cxn ang="0">
                  <a:pos x="102" y="7"/>
                </a:cxn>
                <a:cxn ang="0">
                  <a:pos x="106" y="2"/>
                </a:cxn>
                <a:cxn ang="0">
                  <a:pos x="109" y="7"/>
                </a:cxn>
                <a:cxn ang="0">
                  <a:pos x="111" y="12"/>
                </a:cxn>
                <a:cxn ang="0">
                  <a:pos x="113" y="19"/>
                </a:cxn>
                <a:cxn ang="0">
                  <a:pos x="113" y="28"/>
                </a:cxn>
                <a:cxn ang="0">
                  <a:pos x="109" y="33"/>
                </a:cxn>
                <a:cxn ang="0">
                  <a:pos x="106" y="28"/>
                </a:cxn>
                <a:cxn ang="0">
                  <a:pos x="102" y="31"/>
                </a:cxn>
                <a:cxn ang="0">
                  <a:pos x="102" y="40"/>
                </a:cxn>
                <a:cxn ang="0">
                  <a:pos x="102" y="47"/>
                </a:cxn>
                <a:cxn ang="0">
                  <a:pos x="106" y="52"/>
                </a:cxn>
                <a:cxn ang="0">
                  <a:pos x="99" y="52"/>
                </a:cxn>
                <a:cxn ang="0">
                  <a:pos x="95" y="57"/>
                </a:cxn>
                <a:cxn ang="0">
                  <a:pos x="95" y="64"/>
                </a:cxn>
                <a:cxn ang="0">
                  <a:pos x="92" y="71"/>
                </a:cxn>
                <a:cxn ang="0">
                  <a:pos x="87" y="78"/>
                </a:cxn>
                <a:cxn ang="0">
                  <a:pos x="87" y="88"/>
                </a:cxn>
                <a:cxn ang="0">
                  <a:pos x="83" y="92"/>
                </a:cxn>
                <a:cxn ang="0">
                  <a:pos x="76" y="90"/>
                </a:cxn>
                <a:cxn ang="0">
                  <a:pos x="66" y="88"/>
                </a:cxn>
                <a:cxn ang="0">
                  <a:pos x="59" y="85"/>
                </a:cxn>
                <a:cxn ang="0">
                  <a:pos x="52" y="85"/>
                </a:cxn>
                <a:cxn ang="0">
                  <a:pos x="42" y="83"/>
                </a:cxn>
                <a:cxn ang="0">
                  <a:pos x="35" y="83"/>
                </a:cxn>
                <a:cxn ang="0">
                  <a:pos x="28" y="81"/>
                </a:cxn>
                <a:cxn ang="0">
                  <a:pos x="21" y="78"/>
                </a:cxn>
                <a:cxn ang="0">
                  <a:pos x="16" y="73"/>
                </a:cxn>
                <a:cxn ang="0">
                  <a:pos x="16" y="64"/>
                </a:cxn>
                <a:cxn ang="0">
                  <a:pos x="14" y="57"/>
                </a:cxn>
                <a:cxn ang="0">
                  <a:pos x="7" y="52"/>
                </a:cxn>
                <a:cxn ang="0">
                  <a:pos x="2" y="47"/>
                </a:cxn>
                <a:cxn ang="0">
                  <a:pos x="2" y="40"/>
                </a:cxn>
                <a:cxn ang="0">
                  <a:pos x="7" y="40"/>
                </a:cxn>
                <a:cxn ang="0">
                  <a:pos x="7" y="40"/>
                </a:cxn>
                <a:cxn ang="0">
                  <a:pos x="7" y="45"/>
                </a:cxn>
                <a:cxn ang="0">
                  <a:pos x="9" y="45"/>
                </a:cxn>
              </a:cxnLst>
              <a:rect l="0" t="0" r="r" b="b"/>
              <a:pathLst>
                <a:path w="113" h="92">
                  <a:moveTo>
                    <a:pt x="9" y="43"/>
                  </a:moveTo>
                  <a:lnTo>
                    <a:pt x="12" y="43"/>
                  </a:lnTo>
                  <a:lnTo>
                    <a:pt x="12" y="43"/>
                  </a:lnTo>
                  <a:lnTo>
                    <a:pt x="12" y="45"/>
                  </a:lnTo>
                  <a:lnTo>
                    <a:pt x="14" y="45"/>
                  </a:lnTo>
                  <a:lnTo>
                    <a:pt x="14" y="45"/>
                  </a:lnTo>
                  <a:lnTo>
                    <a:pt x="14" y="45"/>
                  </a:lnTo>
                  <a:lnTo>
                    <a:pt x="14" y="45"/>
                  </a:lnTo>
                  <a:lnTo>
                    <a:pt x="14" y="47"/>
                  </a:lnTo>
                  <a:lnTo>
                    <a:pt x="14" y="47"/>
                  </a:lnTo>
                  <a:lnTo>
                    <a:pt x="14" y="50"/>
                  </a:lnTo>
                  <a:lnTo>
                    <a:pt x="14" y="50"/>
                  </a:lnTo>
                  <a:lnTo>
                    <a:pt x="16" y="50"/>
                  </a:lnTo>
                  <a:lnTo>
                    <a:pt x="16" y="52"/>
                  </a:lnTo>
                  <a:lnTo>
                    <a:pt x="16" y="52"/>
                  </a:lnTo>
                  <a:lnTo>
                    <a:pt x="16" y="54"/>
                  </a:lnTo>
                  <a:lnTo>
                    <a:pt x="16" y="54"/>
                  </a:lnTo>
                  <a:lnTo>
                    <a:pt x="16" y="54"/>
                  </a:lnTo>
                  <a:lnTo>
                    <a:pt x="19" y="54"/>
                  </a:lnTo>
                  <a:lnTo>
                    <a:pt x="19" y="54"/>
                  </a:lnTo>
                  <a:lnTo>
                    <a:pt x="21" y="54"/>
                  </a:lnTo>
                  <a:lnTo>
                    <a:pt x="21" y="54"/>
                  </a:lnTo>
                  <a:lnTo>
                    <a:pt x="21" y="54"/>
                  </a:lnTo>
                  <a:lnTo>
                    <a:pt x="19" y="54"/>
                  </a:lnTo>
                  <a:lnTo>
                    <a:pt x="19" y="57"/>
                  </a:lnTo>
                  <a:lnTo>
                    <a:pt x="21" y="57"/>
                  </a:lnTo>
                  <a:lnTo>
                    <a:pt x="21" y="57"/>
                  </a:lnTo>
                  <a:lnTo>
                    <a:pt x="21" y="57"/>
                  </a:lnTo>
                  <a:lnTo>
                    <a:pt x="21" y="57"/>
                  </a:lnTo>
                  <a:lnTo>
                    <a:pt x="21" y="57"/>
                  </a:lnTo>
                  <a:lnTo>
                    <a:pt x="21" y="54"/>
                  </a:lnTo>
                  <a:lnTo>
                    <a:pt x="21" y="54"/>
                  </a:lnTo>
                  <a:lnTo>
                    <a:pt x="21" y="54"/>
                  </a:lnTo>
                  <a:lnTo>
                    <a:pt x="21" y="54"/>
                  </a:lnTo>
                  <a:lnTo>
                    <a:pt x="21" y="54"/>
                  </a:lnTo>
                  <a:lnTo>
                    <a:pt x="24" y="54"/>
                  </a:lnTo>
                  <a:lnTo>
                    <a:pt x="24" y="54"/>
                  </a:lnTo>
                  <a:lnTo>
                    <a:pt x="26" y="54"/>
                  </a:lnTo>
                  <a:lnTo>
                    <a:pt x="26" y="54"/>
                  </a:lnTo>
                  <a:lnTo>
                    <a:pt x="26" y="52"/>
                  </a:lnTo>
                  <a:lnTo>
                    <a:pt x="26" y="52"/>
                  </a:lnTo>
                  <a:lnTo>
                    <a:pt x="28" y="52"/>
                  </a:lnTo>
                  <a:lnTo>
                    <a:pt x="28" y="52"/>
                  </a:lnTo>
                  <a:lnTo>
                    <a:pt x="28" y="52"/>
                  </a:lnTo>
                  <a:lnTo>
                    <a:pt x="28" y="50"/>
                  </a:lnTo>
                  <a:lnTo>
                    <a:pt x="28" y="50"/>
                  </a:lnTo>
                  <a:lnTo>
                    <a:pt x="31" y="50"/>
                  </a:lnTo>
                  <a:lnTo>
                    <a:pt x="31" y="50"/>
                  </a:lnTo>
                  <a:lnTo>
                    <a:pt x="31" y="50"/>
                  </a:lnTo>
                  <a:lnTo>
                    <a:pt x="31" y="47"/>
                  </a:lnTo>
                  <a:lnTo>
                    <a:pt x="33" y="47"/>
                  </a:lnTo>
                  <a:lnTo>
                    <a:pt x="33" y="47"/>
                  </a:lnTo>
                  <a:lnTo>
                    <a:pt x="33" y="47"/>
                  </a:lnTo>
                  <a:lnTo>
                    <a:pt x="33" y="50"/>
                  </a:lnTo>
                  <a:lnTo>
                    <a:pt x="35" y="50"/>
                  </a:lnTo>
                  <a:lnTo>
                    <a:pt x="35" y="50"/>
                  </a:lnTo>
                  <a:lnTo>
                    <a:pt x="35" y="50"/>
                  </a:lnTo>
                  <a:lnTo>
                    <a:pt x="38" y="50"/>
                  </a:lnTo>
                  <a:lnTo>
                    <a:pt x="38" y="50"/>
                  </a:lnTo>
                  <a:lnTo>
                    <a:pt x="40" y="50"/>
                  </a:lnTo>
                  <a:lnTo>
                    <a:pt x="40" y="50"/>
                  </a:lnTo>
                  <a:lnTo>
                    <a:pt x="40" y="50"/>
                  </a:lnTo>
                  <a:lnTo>
                    <a:pt x="42" y="50"/>
                  </a:lnTo>
                  <a:lnTo>
                    <a:pt x="42" y="50"/>
                  </a:lnTo>
                  <a:lnTo>
                    <a:pt x="42" y="50"/>
                  </a:lnTo>
                  <a:lnTo>
                    <a:pt x="42" y="47"/>
                  </a:lnTo>
                  <a:lnTo>
                    <a:pt x="45" y="47"/>
                  </a:lnTo>
                  <a:lnTo>
                    <a:pt x="45" y="50"/>
                  </a:lnTo>
                  <a:lnTo>
                    <a:pt x="45" y="50"/>
                  </a:lnTo>
                  <a:lnTo>
                    <a:pt x="45" y="50"/>
                  </a:lnTo>
                  <a:lnTo>
                    <a:pt x="47" y="50"/>
                  </a:lnTo>
                  <a:lnTo>
                    <a:pt x="47" y="50"/>
                  </a:lnTo>
                  <a:lnTo>
                    <a:pt x="47" y="50"/>
                  </a:lnTo>
                  <a:lnTo>
                    <a:pt x="47" y="50"/>
                  </a:lnTo>
                  <a:lnTo>
                    <a:pt x="47" y="50"/>
                  </a:lnTo>
                  <a:lnTo>
                    <a:pt x="50" y="50"/>
                  </a:lnTo>
                  <a:lnTo>
                    <a:pt x="50" y="50"/>
                  </a:lnTo>
                  <a:lnTo>
                    <a:pt x="50" y="50"/>
                  </a:lnTo>
                  <a:lnTo>
                    <a:pt x="50" y="50"/>
                  </a:lnTo>
                  <a:lnTo>
                    <a:pt x="50" y="47"/>
                  </a:lnTo>
                  <a:lnTo>
                    <a:pt x="50" y="47"/>
                  </a:lnTo>
                  <a:lnTo>
                    <a:pt x="47" y="47"/>
                  </a:lnTo>
                  <a:lnTo>
                    <a:pt x="47" y="47"/>
                  </a:lnTo>
                  <a:lnTo>
                    <a:pt x="47" y="47"/>
                  </a:lnTo>
                  <a:lnTo>
                    <a:pt x="45" y="47"/>
                  </a:lnTo>
                  <a:lnTo>
                    <a:pt x="45" y="47"/>
                  </a:lnTo>
                  <a:lnTo>
                    <a:pt x="45" y="45"/>
                  </a:lnTo>
                  <a:lnTo>
                    <a:pt x="45" y="45"/>
                  </a:lnTo>
                  <a:lnTo>
                    <a:pt x="45" y="45"/>
                  </a:lnTo>
                  <a:lnTo>
                    <a:pt x="47" y="45"/>
                  </a:lnTo>
                  <a:lnTo>
                    <a:pt x="47" y="45"/>
                  </a:lnTo>
                  <a:lnTo>
                    <a:pt x="47" y="45"/>
                  </a:lnTo>
                  <a:lnTo>
                    <a:pt x="50" y="45"/>
                  </a:lnTo>
                  <a:lnTo>
                    <a:pt x="50" y="45"/>
                  </a:lnTo>
                  <a:lnTo>
                    <a:pt x="50" y="45"/>
                  </a:lnTo>
                  <a:lnTo>
                    <a:pt x="50" y="47"/>
                  </a:lnTo>
                  <a:lnTo>
                    <a:pt x="50" y="47"/>
                  </a:lnTo>
                  <a:lnTo>
                    <a:pt x="50" y="47"/>
                  </a:lnTo>
                  <a:lnTo>
                    <a:pt x="50" y="50"/>
                  </a:lnTo>
                  <a:lnTo>
                    <a:pt x="50" y="50"/>
                  </a:lnTo>
                  <a:lnTo>
                    <a:pt x="52" y="50"/>
                  </a:lnTo>
                  <a:lnTo>
                    <a:pt x="52" y="50"/>
                  </a:lnTo>
                  <a:lnTo>
                    <a:pt x="52" y="52"/>
                  </a:lnTo>
                  <a:lnTo>
                    <a:pt x="54" y="52"/>
                  </a:lnTo>
                  <a:lnTo>
                    <a:pt x="54" y="52"/>
                  </a:lnTo>
                  <a:lnTo>
                    <a:pt x="54" y="52"/>
                  </a:lnTo>
                  <a:lnTo>
                    <a:pt x="57" y="52"/>
                  </a:lnTo>
                  <a:lnTo>
                    <a:pt x="57" y="52"/>
                  </a:lnTo>
                  <a:lnTo>
                    <a:pt x="57" y="50"/>
                  </a:lnTo>
                  <a:lnTo>
                    <a:pt x="57" y="50"/>
                  </a:lnTo>
                  <a:lnTo>
                    <a:pt x="54" y="50"/>
                  </a:lnTo>
                  <a:lnTo>
                    <a:pt x="54" y="50"/>
                  </a:lnTo>
                  <a:lnTo>
                    <a:pt x="54" y="50"/>
                  </a:lnTo>
                  <a:lnTo>
                    <a:pt x="54" y="50"/>
                  </a:lnTo>
                  <a:lnTo>
                    <a:pt x="54" y="47"/>
                  </a:lnTo>
                  <a:lnTo>
                    <a:pt x="54" y="47"/>
                  </a:lnTo>
                  <a:lnTo>
                    <a:pt x="54" y="47"/>
                  </a:lnTo>
                  <a:lnTo>
                    <a:pt x="54" y="47"/>
                  </a:lnTo>
                  <a:lnTo>
                    <a:pt x="57" y="47"/>
                  </a:lnTo>
                  <a:lnTo>
                    <a:pt x="57" y="47"/>
                  </a:lnTo>
                  <a:lnTo>
                    <a:pt x="59" y="47"/>
                  </a:lnTo>
                  <a:lnTo>
                    <a:pt x="59" y="45"/>
                  </a:lnTo>
                  <a:lnTo>
                    <a:pt x="57" y="45"/>
                  </a:lnTo>
                  <a:lnTo>
                    <a:pt x="57" y="45"/>
                  </a:lnTo>
                  <a:lnTo>
                    <a:pt x="57" y="45"/>
                  </a:lnTo>
                  <a:lnTo>
                    <a:pt x="57" y="45"/>
                  </a:lnTo>
                  <a:lnTo>
                    <a:pt x="59" y="45"/>
                  </a:lnTo>
                  <a:lnTo>
                    <a:pt x="59" y="43"/>
                  </a:lnTo>
                  <a:lnTo>
                    <a:pt x="59" y="43"/>
                  </a:lnTo>
                  <a:lnTo>
                    <a:pt x="59" y="45"/>
                  </a:lnTo>
                  <a:lnTo>
                    <a:pt x="59" y="45"/>
                  </a:lnTo>
                  <a:lnTo>
                    <a:pt x="59" y="45"/>
                  </a:lnTo>
                  <a:lnTo>
                    <a:pt x="59" y="47"/>
                  </a:lnTo>
                  <a:lnTo>
                    <a:pt x="61" y="47"/>
                  </a:lnTo>
                  <a:lnTo>
                    <a:pt x="61" y="47"/>
                  </a:lnTo>
                  <a:lnTo>
                    <a:pt x="61" y="47"/>
                  </a:lnTo>
                  <a:lnTo>
                    <a:pt x="61" y="47"/>
                  </a:lnTo>
                  <a:lnTo>
                    <a:pt x="64" y="47"/>
                  </a:lnTo>
                  <a:lnTo>
                    <a:pt x="64" y="47"/>
                  </a:lnTo>
                  <a:lnTo>
                    <a:pt x="64" y="47"/>
                  </a:lnTo>
                  <a:lnTo>
                    <a:pt x="64" y="45"/>
                  </a:lnTo>
                  <a:lnTo>
                    <a:pt x="64" y="45"/>
                  </a:lnTo>
                  <a:lnTo>
                    <a:pt x="66" y="45"/>
                  </a:lnTo>
                  <a:lnTo>
                    <a:pt x="66" y="45"/>
                  </a:lnTo>
                  <a:lnTo>
                    <a:pt x="66" y="43"/>
                  </a:lnTo>
                  <a:lnTo>
                    <a:pt x="66" y="43"/>
                  </a:lnTo>
                  <a:lnTo>
                    <a:pt x="66" y="43"/>
                  </a:lnTo>
                  <a:lnTo>
                    <a:pt x="68" y="43"/>
                  </a:lnTo>
                  <a:lnTo>
                    <a:pt x="68" y="43"/>
                  </a:lnTo>
                  <a:lnTo>
                    <a:pt x="68" y="43"/>
                  </a:lnTo>
                  <a:lnTo>
                    <a:pt x="68" y="40"/>
                  </a:lnTo>
                  <a:lnTo>
                    <a:pt x="68" y="40"/>
                  </a:lnTo>
                  <a:lnTo>
                    <a:pt x="68" y="40"/>
                  </a:lnTo>
                  <a:lnTo>
                    <a:pt x="71" y="40"/>
                  </a:lnTo>
                  <a:lnTo>
                    <a:pt x="71" y="40"/>
                  </a:lnTo>
                  <a:lnTo>
                    <a:pt x="71" y="38"/>
                  </a:lnTo>
                  <a:lnTo>
                    <a:pt x="73" y="38"/>
                  </a:lnTo>
                  <a:lnTo>
                    <a:pt x="73" y="38"/>
                  </a:lnTo>
                  <a:lnTo>
                    <a:pt x="73" y="38"/>
                  </a:lnTo>
                  <a:lnTo>
                    <a:pt x="73" y="36"/>
                  </a:lnTo>
                  <a:lnTo>
                    <a:pt x="73" y="36"/>
                  </a:lnTo>
                  <a:lnTo>
                    <a:pt x="76" y="36"/>
                  </a:lnTo>
                  <a:lnTo>
                    <a:pt x="76" y="36"/>
                  </a:lnTo>
                  <a:lnTo>
                    <a:pt x="76" y="36"/>
                  </a:lnTo>
                  <a:lnTo>
                    <a:pt x="76" y="33"/>
                  </a:lnTo>
                  <a:lnTo>
                    <a:pt x="76" y="33"/>
                  </a:lnTo>
                  <a:lnTo>
                    <a:pt x="76" y="33"/>
                  </a:lnTo>
                  <a:lnTo>
                    <a:pt x="76" y="33"/>
                  </a:lnTo>
                  <a:lnTo>
                    <a:pt x="78" y="33"/>
                  </a:lnTo>
                  <a:lnTo>
                    <a:pt x="78" y="31"/>
                  </a:lnTo>
                  <a:lnTo>
                    <a:pt x="78" y="31"/>
                  </a:lnTo>
                  <a:lnTo>
                    <a:pt x="80" y="31"/>
                  </a:lnTo>
                  <a:lnTo>
                    <a:pt x="80" y="31"/>
                  </a:lnTo>
                  <a:lnTo>
                    <a:pt x="80" y="31"/>
                  </a:lnTo>
                  <a:lnTo>
                    <a:pt x="80" y="31"/>
                  </a:lnTo>
                  <a:lnTo>
                    <a:pt x="80" y="28"/>
                  </a:lnTo>
                  <a:lnTo>
                    <a:pt x="83" y="28"/>
                  </a:lnTo>
                  <a:lnTo>
                    <a:pt x="83" y="28"/>
                  </a:lnTo>
                  <a:lnTo>
                    <a:pt x="83" y="28"/>
                  </a:lnTo>
                  <a:lnTo>
                    <a:pt x="83" y="28"/>
                  </a:lnTo>
                  <a:lnTo>
                    <a:pt x="85" y="28"/>
                  </a:lnTo>
                  <a:lnTo>
                    <a:pt x="85" y="26"/>
                  </a:lnTo>
                  <a:lnTo>
                    <a:pt x="85" y="26"/>
                  </a:lnTo>
                  <a:lnTo>
                    <a:pt x="85" y="26"/>
                  </a:lnTo>
                  <a:lnTo>
                    <a:pt x="87" y="26"/>
                  </a:lnTo>
                  <a:lnTo>
                    <a:pt x="87" y="24"/>
                  </a:lnTo>
                  <a:lnTo>
                    <a:pt x="87" y="24"/>
                  </a:lnTo>
                  <a:lnTo>
                    <a:pt x="87" y="24"/>
                  </a:lnTo>
                  <a:lnTo>
                    <a:pt x="87" y="24"/>
                  </a:lnTo>
                  <a:lnTo>
                    <a:pt x="87" y="24"/>
                  </a:lnTo>
                  <a:lnTo>
                    <a:pt x="87" y="21"/>
                  </a:lnTo>
                  <a:lnTo>
                    <a:pt x="90" y="21"/>
                  </a:lnTo>
                  <a:lnTo>
                    <a:pt x="90" y="21"/>
                  </a:lnTo>
                  <a:lnTo>
                    <a:pt x="90" y="21"/>
                  </a:lnTo>
                  <a:lnTo>
                    <a:pt x="90" y="19"/>
                  </a:lnTo>
                  <a:lnTo>
                    <a:pt x="90" y="19"/>
                  </a:lnTo>
                  <a:lnTo>
                    <a:pt x="90" y="19"/>
                  </a:lnTo>
                  <a:lnTo>
                    <a:pt x="92" y="19"/>
                  </a:lnTo>
                  <a:lnTo>
                    <a:pt x="92" y="17"/>
                  </a:lnTo>
                  <a:lnTo>
                    <a:pt x="92" y="17"/>
                  </a:lnTo>
                  <a:lnTo>
                    <a:pt x="92" y="17"/>
                  </a:lnTo>
                  <a:lnTo>
                    <a:pt x="95" y="17"/>
                  </a:lnTo>
                  <a:lnTo>
                    <a:pt x="95" y="14"/>
                  </a:lnTo>
                  <a:lnTo>
                    <a:pt x="95" y="14"/>
                  </a:lnTo>
                  <a:lnTo>
                    <a:pt x="95" y="14"/>
                  </a:lnTo>
                  <a:lnTo>
                    <a:pt x="95" y="14"/>
                  </a:lnTo>
                  <a:lnTo>
                    <a:pt x="95" y="14"/>
                  </a:lnTo>
                  <a:lnTo>
                    <a:pt x="95" y="12"/>
                  </a:lnTo>
                  <a:lnTo>
                    <a:pt x="97" y="12"/>
                  </a:lnTo>
                  <a:lnTo>
                    <a:pt x="97" y="12"/>
                  </a:lnTo>
                  <a:lnTo>
                    <a:pt x="97" y="12"/>
                  </a:lnTo>
                  <a:lnTo>
                    <a:pt x="99" y="12"/>
                  </a:lnTo>
                  <a:lnTo>
                    <a:pt x="99" y="12"/>
                  </a:lnTo>
                  <a:lnTo>
                    <a:pt x="99" y="12"/>
                  </a:lnTo>
                  <a:lnTo>
                    <a:pt x="99" y="9"/>
                  </a:lnTo>
                  <a:lnTo>
                    <a:pt x="99" y="9"/>
                  </a:lnTo>
                  <a:lnTo>
                    <a:pt x="102" y="9"/>
                  </a:lnTo>
                  <a:lnTo>
                    <a:pt x="102" y="9"/>
                  </a:lnTo>
                  <a:lnTo>
                    <a:pt x="102" y="9"/>
                  </a:lnTo>
                  <a:lnTo>
                    <a:pt x="102" y="7"/>
                  </a:lnTo>
                  <a:lnTo>
                    <a:pt x="104" y="7"/>
                  </a:lnTo>
                  <a:lnTo>
                    <a:pt x="104" y="7"/>
                  </a:lnTo>
                  <a:lnTo>
                    <a:pt x="104" y="7"/>
                  </a:lnTo>
                  <a:lnTo>
                    <a:pt x="104" y="5"/>
                  </a:lnTo>
                  <a:lnTo>
                    <a:pt x="106" y="5"/>
                  </a:lnTo>
                  <a:lnTo>
                    <a:pt x="106" y="5"/>
                  </a:lnTo>
                  <a:lnTo>
                    <a:pt x="106" y="5"/>
                  </a:lnTo>
                  <a:lnTo>
                    <a:pt x="106" y="5"/>
                  </a:lnTo>
                  <a:lnTo>
                    <a:pt x="106" y="2"/>
                  </a:lnTo>
                  <a:lnTo>
                    <a:pt x="106" y="2"/>
                  </a:lnTo>
                  <a:lnTo>
                    <a:pt x="106" y="0"/>
                  </a:lnTo>
                  <a:lnTo>
                    <a:pt x="106" y="0"/>
                  </a:lnTo>
                  <a:lnTo>
                    <a:pt x="109" y="0"/>
                  </a:lnTo>
                  <a:lnTo>
                    <a:pt x="109" y="0"/>
                  </a:lnTo>
                  <a:lnTo>
                    <a:pt x="109" y="2"/>
                  </a:lnTo>
                  <a:lnTo>
                    <a:pt x="109" y="2"/>
                  </a:lnTo>
                  <a:lnTo>
                    <a:pt x="109" y="5"/>
                  </a:lnTo>
                  <a:lnTo>
                    <a:pt x="109" y="5"/>
                  </a:lnTo>
                  <a:lnTo>
                    <a:pt x="109" y="5"/>
                  </a:lnTo>
                  <a:lnTo>
                    <a:pt x="109" y="7"/>
                  </a:lnTo>
                  <a:lnTo>
                    <a:pt x="109" y="7"/>
                  </a:lnTo>
                  <a:lnTo>
                    <a:pt x="109" y="7"/>
                  </a:lnTo>
                  <a:lnTo>
                    <a:pt x="109" y="7"/>
                  </a:lnTo>
                  <a:lnTo>
                    <a:pt x="109" y="9"/>
                  </a:lnTo>
                  <a:lnTo>
                    <a:pt x="109" y="9"/>
                  </a:lnTo>
                  <a:lnTo>
                    <a:pt x="109" y="12"/>
                  </a:lnTo>
                  <a:lnTo>
                    <a:pt x="109" y="12"/>
                  </a:lnTo>
                  <a:lnTo>
                    <a:pt x="109" y="12"/>
                  </a:lnTo>
                  <a:lnTo>
                    <a:pt x="111" y="12"/>
                  </a:lnTo>
                  <a:lnTo>
                    <a:pt x="111" y="12"/>
                  </a:lnTo>
                  <a:lnTo>
                    <a:pt x="113" y="12"/>
                  </a:lnTo>
                  <a:lnTo>
                    <a:pt x="113" y="12"/>
                  </a:lnTo>
                  <a:lnTo>
                    <a:pt x="113" y="14"/>
                  </a:lnTo>
                  <a:lnTo>
                    <a:pt x="113" y="14"/>
                  </a:lnTo>
                  <a:lnTo>
                    <a:pt x="113" y="14"/>
                  </a:lnTo>
                  <a:lnTo>
                    <a:pt x="113" y="17"/>
                  </a:lnTo>
                  <a:lnTo>
                    <a:pt x="113" y="17"/>
                  </a:lnTo>
                  <a:lnTo>
                    <a:pt x="113" y="19"/>
                  </a:lnTo>
                  <a:lnTo>
                    <a:pt x="113" y="19"/>
                  </a:lnTo>
                  <a:lnTo>
                    <a:pt x="113" y="19"/>
                  </a:lnTo>
                  <a:lnTo>
                    <a:pt x="113" y="21"/>
                  </a:lnTo>
                  <a:lnTo>
                    <a:pt x="113" y="21"/>
                  </a:lnTo>
                  <a:lnTo>
                    <a:pt x="113" y="21"/>
                  </a:lnTo>
                  <a:lnTo>
                    <a:pt x="113" y="24"/>
                  </a:lnTo>
                  <a:lnTo>
                    <a:pt x="113" y="24"/>
                  </a:lnTo>
                  <a:lnTo>
                    <a:pt x="113" y="24"/>
                  </a:lnTo>
                  <a:lnTo>
                    <a:pt x="113" y="26"/>
                  </a:lnTo>
                  <a:lnTo>
                    <a:pt x="113" y="26"/>
                  </a:lnTo>
                  <a:lnTo>
                    <a:pt x="113" y="28"/>
                  </a:lnTo>
                  <a:lnTo>
                    <a:pt x="113" y="28"/>
                  </a:lnTo>
                  <a:lnTo>
                    <a:pt x="113" y="28"/>
                  </a:lnTo>
                  <a:lnTo>
                    <a:pt x="113" y="31"/>
                  </a:lnTo>
                  <a:lnTo>
                    <a:pt x="113" y="31"/>
                  </a:lnTo>
                  <a:lnTo>
                    <a:pt x="111" y="31"/>
                  </a:lnTo>
                  <a:lnTo>
                    <a:pt x="111" y="33"/>
                  </a:lnTo>
                  <a:lnTo>
                    <a:pt x="111" y="33"/>
                  </a:lnTo>
                  <a:lnTo>
                    <a:pt x="109" y="33"/>
                  </a:lnTo>
                  <a:lnTo>
                    <a:pt x="109" y="33"/>
                  </a:lnTo>
                  <a:lnTo>
                    <a:pt x="109" y="33"/>
                  </a:lnTo>
                  <a:lnTo>
                    <a:pt x="109" y="33"/>
                  </a:lnTo>
                  <a:lnTo>
                    <a:pt x="109" y="33"/>
                  </a:lnTo>
                  <a:lnTo>
                    <a:pt x="106" y="33"/>
                  </a:lnTo>
                  <a:lnTo>
                    <a:pt x="106" y="33"/>
                  </a:lnTo>
                  <a:lnTo>
                    <a:pt x="106" y="33"/>
                  </a:lnTo>
                  <a:lnTo>
                    <a:pt x="106" y="33"/>
                  </a:lnTo>
                  <a:lnTo>
                    <a:pt x="106" y="33"/>
                  </a:lnTo>
                  <a:lnTo>
                    <a:pt x="106" y="31"/>
                  </a:lnTo>
                  <a:lnTo>
                    <a:pt x="106" y="31"/>
                  </a:lnTo>
                  <a:lnTo>
                    <a:pt x="106" y="31"/>
                  </a:lnTo>
                  <a:lnTo>
                    <a:pt x="106" y="28"/>
                  </a:lnTo>
                  <a:lnTo>
                    <a:pt x="106" y="28"/>
                  </a:lnTo>
                  <a:lnTo>
                    <a:pt x="106" y="28"/>
                  </a:lnTo>
                  <a:lnTo>
                    <a:pt x="104" y="28"/>
                  </a:lnTo>
                  <a:lnTo>
                    <a:pt x="104" y="28"/>
                  </a:lnTo>
                  <a:lnTo>
                    <a:pt x="104" y="28"/>
                  </a:lnTo>
                  <a:lnTo>
                    <a:pt x="102" y="28"/>
                  </a:lnTo>
                  <a:lnTo>
                    <a:pt x="102" y="31"/>
                  </a:lnTo>
                  <a:lnTo>
                    <a:pt x="102" y="31"/>
                  </a:lnTo>
                  <a:lnTo>
                    <a:pt x="102" y="31"/>
                  </a:lnTo>
                  <a:lnTo>
                    <a:pt x="102" y="31"/>
                  </a:lnTo>
                  <a:lnTo>
                    <a:pt x="102" y="33"/>
                  </a:lnTo>
                  <a:lnTo>
                    <a:pt x="102" y="33"/>
                  </a:lnTo>
                  <a:lnTo>
                    <a:pt x="102" y="33"/>
                  </a:lnTo>
                  <a:lnTo>
                    <a:pt x="102" y="33"/>
                  </a:lnTo>
                  <a:lnTo>
                    <a:pt x="102" y="36"/>
                  </a:lnTo>
                  <a:lnTo>
                    <a:pt x="102" y="36"/>
                  </a:lnTo>
                  <a:lnTo>
                    <a:pt x="102" y="38"/>
                  </a:lnTo>
                  <a:lnTo>
                    <a:pt x="102" y="38"/>
                  </a:lnTo>
                  <a:lnTo>
                    <a:pt x="102" y="38"/>
                  </a:lnTo>
                  <a:lnTo>
                    <a:pt x="102" y="40"/>
                  </a:lnTo>
                  <a:lnTo>
                    <a:pt x="102" y="40"/>
                  </a:lnTo>
                  <a:lnTo>
                    <a:pt x="102" y="43"/>
                  </a:lnTo>
                  <a:lnTo>
                    <a:pt x="102" y="43"/>
                  </a:lnTo>
                  <a:lnTo>
                    <a:pt x="102" y="43"/>
                  </a:lnTo>
                  <a:lnTo>
                    <a:pt x="102" y="43"/>
                  </a:lnTo>
                  <a:lnTo>
                    <a:pt x="102" y="45"/>
                  </a:lnTo>
                  <a:lnTo>
                    <a:pt x="102" y="45"/>
                  </a:lnTo>
                  <a:lnTo>
                    <a:pt x="102" y="45"/>
                  </a:lnTo>
                  <a:lnTo>
                    <a:pt x="102" y="47"/>
                  </a:lnTo>
                  <a:lnTo>
                    <a:pt x="102" y="47"/>
                  </a:lnTo>
                  <a:lnTo>
                    <a:pt x="102" y="47"/>
                  </a:lnTo>
                  <a:lnTo>
                    <a:pt x="102" y="47"/>
                  </a:lnTo>
                  <a:lnTo>
                    <a:pt x="104" y="47"/>
                  </a:lnTo>
                  <a:lnTo>
                    <a:pt x="104" y="47"/>
                  </a:lnTo>
                  <a:lnTo>
                    <a:pt x="104" y="47"/>
                  </a:lnTo>
                  <a:lnTo>
                    <a:pt x="104" y="47"/>
                  </a:lnTo>
                  <a:lnTo>
                    <a:pt x="104" y="50"/>
                  </a:lnTo>
                  <a:lnTo>
                    <a:pt x="106" y="50"/>
                  </a:lnTo>
                  <a:lnTo>
                    <a:pt x="106" y="50"/>
                  </a:lnTo>
                  <a:lnTo>
                    <a:pt x="106" y="52"/>
                  </a:lnTo>
                  <a:lnTo>
                    <a:pt x="106" y="52"/>
                  </a:lnTo>
                  <a:lnTo>
                    <a:pt x="104" y="52"/>
                  </a:lnTo>
                  <a:lnTo>
                    <a:pt x="104" y="52"/>
                  </a:lnTo>
                  <a:lnTo>
                    <a:pt x="102" y="52"/>
                  </a:lnTo>
                  <a:lnTo>
                    <a:pt x="102" y="52"/>
                  </a:lnTo>
                  <a:lnTo>
                    <a:pt x="102" y="54"/>
                  </a:lnTo>
                  <a:lnTo>
                    <a:pt x="102" y="54"/>
                  </a:lnTo>
                  <a:lnTo>
                    <a:pt x="102" y="52"/>
                  </a:lnTo>
                  <a:lnTo>
                    <a:pt x="99" y="52"/>
                  </a:lnTo>
                  <a:lnTo>
                    <a:pt x="99" y="52"/>
                  </a:lnTo>
                  <a:lnTo>
                    <a:pt x="99" y="52"/>
                  </a:lnTo>
                  <a:lnTo>
                    <a:pt x="97" y="52"/>
                  </a:lnTo>
                  <a:lnTo>
                    <a:pt x="97" y="54"/>
                  </a:lnTo>
                  <a:lnTo>
                    <a:pt x="97" y="54"/>
                  </a:lnTo>
                  <a:lnTo>
                    <a:pt x="95" y="54"/>
                  </a:lnTo>
                  <a:lnTo>
                    <a:pt x="95" y="54"/>
                  </a:lnTo>
                  <a:lnTo>
                    <a:pt x="95" y="54"/>
                  </a:lnTo>
                  <a:lnTo>
                    <a:pt x="95" y="54"/>
                  </a:lnTo>
                  <a:lnTo>
                    <a:pt x="95" y="54"/>
                  </a:lnTo>
                  <a:lnTo>
                    <a:pt x="95" y="57"/>
                  </a:lnTo>
                  <a:lnTo>
                    <a:pt x="97" y="57"/>
                  </a:lnTo>
                  <a:lnTo>
                    <a:pt x="97" y="57"/>
                  </a:lnTo>
                  <a:lnTo>
                    <a:pt x="97" y="59"/>
                  </a:lnTo>
                  <a:lnTo>
                    <a:pt x="97" y="59"/>
                  </a:lnTo>
                  <a:lnTo>
                    <a:pt x="95" y="59"/>
                  </a:lnTo>
                  <a:lnTo>
                    <a:pt x="95" y="62"/>
                  </a:lnTo>
                  <a:lnTo>
                    <a:pt x="95" y="62"/>
                  </a:lnTo>
                  <a:lnTo>
                    <a:pt x="95" y="62"/>
                  </a:lnTo>
                  <a:lnTo>
                    <a:pt x="95" y="64"/>
                  </a:lnTo>
                  <a:lnTo>
                    <a:pt x="95" y="64"/>
                  </a:lnTo>
                  <a:lnTo>
                    <a:pt x="95" y="64"/>
                  </a:lnTo>
                  <a:lnTo>
                    <a:pt x="95" y="64"/>
                  </a:lnTo>
                  <a:lnTo>
                    <a:pt x="95" y="66"/>
                  </a:lnTo>
                  <a:lnTo>
                    <a:pt x="92" y="66"/>
                  </a:lnTo>
                  <a:lnTo>
                    <a:pt x="92" y="66"/>
                  </a:lnTo>
                  <a:lnTo>
                    <a:pt x="92" y="69"/>
                  </a:lnTo>
                  <a:lnTo>
                    <a:pt x="92" y="69"/>
                  </a:lnTo>
                  <a:lnTo>
                    <a:pt x="92" y="69"/>
                  </a:lnTo>
                  <a:lnTo>
                    <a:pt x="92" y="71"/>
                  </a:lnTo>
                  <a:lnTo>
                    <a:pt x="92" y="71"/>
                  </a:lnTo>
                  <a:lnTo>
                    <a:pt x="90" y="71"/>
                  </a:lnTo>
                  <a:lnTo>
                    <a:pt x="90" y="73"/>
                  </a:lnTo>
                  <a:lnTo>
                    <a:pt x="90" y="73"/>
                  </a:lnTo>
                  <a:lnTo>
                    <a:pt x="90" y="73"/>
                  </a:lnTo>
                  <a:lnTo>
                    <a:pt x="90" y="73"/>
                  </a:lnTo>
                  <a:lnTo>
                    <a:pt x="90" y="73"/>
                  </a:lnTo>
                  <a:lnTo>
                    <a:pt x="90" y="76"/>
                  </a:lnTo>
                  <a:lnTo>
                    <a:pt x="90" y="76"/>
                  </a:lnTo>
                  <a:lnTo>
                    <a:pt x="90" y="78"/>
                  </a:lnTo>
                  <a:lnTo>
                    <a:pt x="87" y="78"/>
                  </a:lnTo>
                  <a:lnTo>
                    <a:pt x="87" y="78"/>
                  </a:lnTo>
                  <a:lnTo>
                    <a:pt x="87" y="81"/>
                  </a:lnTo>
                  <a:lnTo>
                    <a:pt x="87" y="81"/>
                  </a:lnTo>
                  <a:lnTo>
                    <a:pt x="87" y="83"/>
                  </a:lnTo>
                  <a:lnTo>
                    <a:pt x="87" y="83"/>
                  </a:lnTo>
                  <a:lnTo>
                    <a:pt x="87" y="83"/>
                  </a:lnTo>
                  <a:lnTo>
                    <a:pt x="87" y="85"/>
                  </a:lnTo>
                  <a:lnTo>
                    <a:pt x="87" y="85"/>
                  </a:lnTo>
                  <a:lnTo>
                    <a:pt x="87" y="88"/>
                  </a:lnTo>
                  <a:lnTo>
                    <a:pt x="87" y="88"/>
                  </a:lnTo>
                  <a:lnTo>
                    <a:pt x="87" y="88"/>
                  </a:lnTo>
                  <a:lnTo>
                    <a:pt x="87" y="88"/>
                  </a:lnTo>
                  <a:lnTo>
                    <a:pt x="87" y="90"/>
                  </a:lnTo>
                  <a:lnTo>
                    <a:pt x="85" y="90"/>
                  </a:lnTo>
                  <a:lnTo>
                    <a:pt x="85" y="90"/>
                  </a:lnTo>
                  <a:lnTo>
                    <a:pt x="85" y="90"/>
                  </a:lnTo>
                  <a:lnTo>
                    <a:pt x="85" y="92"/>
                  </a:lnTo>
                  <a:lnTo>
                    <a:pt x="83" y="92"/>
                  </a:lnTo>
                  <a:lnTo>
                    <a:pt x="83" y="92"/>
                  </a:lnTo>
                  <a:lnTo>
                    <a:pt x="83" y="92"/>
                  </a:lnTo>
                  <a:lnTo>
                    <a:pt x="80" y="92"/>
                  </a:lnTo>
                  <a:lnTo>
                    <a:pt x="80" y="90"/>
                  </a:lnTo>
                  <a:lnTo>
                    <a:pt x="80" y="90"/>
                  </a:lnTo>
                  <a:lnTo>
                    <a:pt x="80" y="90"/>
                  </a:lnTo>
                  <a:lnTo>
                    <a:pt x="78" y="90"/>
                  </a:lnTo>
                  <a:lnTo>
                    <a:pt x="78" y="90"/>
                  </a:lnTo>
                  <a:lnTo>
                    <a:pt x="76" y="90"/>
                  </a:lnTo>
                  <a:lnTo>
                    <a:pt x="76" y="90"/>
                  </a:lnTo>
                  <a:lnTo>
                    <a:pt x="76" y="90"/>
                  </a:lnTo>
                  <a:lnTo>
                    <a:pt x="76" y="90"/>
                  </a:lnTo>
                  <a:lnTo>
                    <a:pt x="73" y="90"/>
                  </a:lnTo>
                  <a:lnTo>
                    <a:pt x="73" y="90"/>
                  </a:lnTo>
                  <a:lnTo>
                    <a:pt x="73" y="90"/>
                  </a:lnTo>
                  <a:lnTo>
                    <a:pt x="71" y="90"/>
                  </a:lnTo>
                  <a:lnTo>
                    <a:pt x="71" y="90"/>
                  </a:lnTo>
                  <a:lnTo>
                    <a:pt x="71" y="88"/>
                  </a:lnTo>
                  <a:lnTo>
                    <a:pt x="68" y="88"/>
                  </a:lnTo>
                  <a:lnTo>
                    <a:pt x="68" y="88"/>
                  </a:lnTo>
                  <a:lnTo>
                    <a:pt x="68" y="88"/>
                  </a:lnTo>
                  <a:lnTo>
                    <a:pt x="66" y="88"/>
                  </a:lnTo>
                  <a:lnTo>
                    <a:pt x="66" y="88"/>
                  </a:lnTo>
                  <a:lnTo>
                    <a:pt x="66" y="88"/>
                  </a:lnTo>
                  <a:lnTo>
                    <a:pt x="66" y="88"/>
                  </a:lnTo>
                  <a:lnTo>
                    <a:pt x="64" y="88"/>
                  </a:lnTo>
                  <a:lnTo>
                    <a:pt x="64" y="88"/>
                  </a:lnTo>
                  <a:lnTo>
                    <a:pt x="61" y="88"/>
                  </a:lnTo>
                  <a:lnTo>
                    <a:pt x="61" y="88"/>
                  </a:lnTo>
                  <a:lnTo>
                    <a:pt x="61" y="88"/>
                  </a:lnTo>
                  <a:lnTo>
                    <a:pt x="59" y="88"/>
                  </a:lnTo>
                  <a:lnTo>
                    <a:pt x="59" y="85"/>
                  </a:lnTo>
                  <a:lnTo>
                    <a:pt x="59" y="85"/>
                  </a:lnTo>
                  <a:lnTo>
                    <a:pt x="59" y="85"/>
                  </a:lnTo>
                  <a:lnTo>
                    <a:pt x="57" y="85"/>
                  </a:lnTo>
                  <a:lnTo>
                    <a:pt x="57" y="85"/>
                  </a:lnTo>
                  <a:lnTo>
                    <a:pt x="54" y="85"/>
                  </a:lnTo>
                  <a:lnTo>
                    <a:pt x="54" y="85"/>
                  </a:lnTo>
                  <a:lnTo>
                    <a:pt x="54" y="85"/>
                  </a:lnTo>
                  <a:lnTo>
                    <a:pt x="54" y="85"/>
                  </a:lnTo>
                  <a:lnTo>
                    <a:pt x="52" y="85"/>
                  </a:lnTo>
                  <a:lnTo>
                    <a:pt x="52" y="85"/>
                  </a:lnTo>
                  <a:lnTo>
                    <a:pt x="50" y="85"/>
                  </a:lnTo>
                  <a:lnTo>
                    <a:pt x="50" y="85"/>
                  </a:lnTo>
                  <a:lnTo>
                    <a:pt x="50" y="85"/>
                  </a:lnTo>
                  <a:lnTo>
                    <a:pt x="50" y="83"/>
                  </a:lnTo>
                  <a:lnTo>
                    <a:pt x="47" y="83"/>
                  </a:lnTo>
                  <a:lnTo>
                    <a:pt x="47" y="83"/>
                  </a:lnTo>
                  <a:lnTo>
                    <a:pt x="47" y="83"/>
                  </a:lnTo>
                  <a:lnTo>
                    <a:pt x="45" y="83"/>
                  </a:lnTo>
                  <a:lnTo>
                    <a:pt x="45" y="83"/>
                  </a:lnTo>
                  <a:lnTo>
                    <a:pt x="42" y="83"/>
                  </a:lnTo>
                  <a:lnTo>
                    <a:pt x="42" y="83"/>
                  </a:lnTo>
                  <a:lnTo>
                    <a:pt x="42" y="83"/>
                  </a:lnTo>
                  <a:lnTo>
                    <a:pt x="42" y="83"/>
                  </a:lnTo>
                  <a:lnTo>
                    <a:pt x="40" y="83"/>
                  </a:lnTo>
                  <a:lnTo>
                    <a:pt x="40" y="83"/>
                  </a:lnTo>
                  <a:lnTo>
                    <a:pt x="40" y="83"/>
                  </a:lnTo>
                  <a:lnTo>
                    <a:pt x="38" y="83"/>
                  </a:lnTo>
                  <a:lnTo>
                    <a:pt x="38" y="83"/>
                  </a:lnTo>
                  <a:lnTo>
                    <a:pt x="38" y="83"/>
                  </a:lnTo>
                  <a:lnTo>
                    <a:pt x="35" y="83"/>
                  </a:lnTo>
                  <a:lnTo>
                    <a:pt x="35" y="83"/>
                  </a:lnTo>
                  <a:lnTo>
                    <a:pt x="35" y="83"/>
                  </a:lnTo>
                  <a:lnTo>
                    <a:pt x="33" y="83"/>
                  </a:lnTo>
                  <a:lnTo>
                    <a:pt x="33" y="83"/>
                  </a:lnTo>
                  <a:lnTo>
                    <a:pt x="33" y="81"/>
                  </a:lnTo>
                  <a:lnTo>
                    <a:pt x="33" y="81"/>
                  </a:lnTo>
                  <a:lnTo>
                    <a:pt x="31" y="81"/>
                  </a:lnTo>
                  <a:lnTo>
                    <a:pt x="31" y="81"/>
                  </a:lnTo>
                  <a:lnTo>
                    <a:pt x="28" y="81"/>
                  </a:lnTo>
                  <a:lnTo>
                    <a:pt x="28" y="81"/>
                  </a:lnTo>
                  <a:lnTo>
                    <a:pt x="28" y="81"/>
                  </a:lnTo>
                  <a:lnTo>
                    <a:pt x="28" y="81"/>
                  </a:lnTo>
                  <a:lnTo>
                    <a:pt x="26" y="81"/>
                  </a:lnTo>
                  <a:lnTo>
                    <a:pt x="26" y="81"/>
                  </a:lnTo>
                  <a:lnTo>
                    <a:pt x="26" y="81"/>
                  </a:lnTo>
                  <a:lnTo>
                    <a:pt x="24" y="81"/>
                  </a:lnTo>
                  <a:lnTo>
                    <a:pt x="24" y="81"/>
                  </a:lnTo>
                  <a:lnTo>
                    <a:pt x="21" y="81"/>
                  </a:lnTo>
                  <a:lnTo>
                    <a:pt x="21" y="78"/>
                  </a:lnTo>
                  <a:lnTo>
                    <a:pt x="21" y="78"/>
                  </a:lnTo>
                  <a:lnTo>
                    <a:pt x="21" y="78"/>
                  </a:lnTo>
                  <a:lnTo>
                    <a:pt x="19" y="78"/>
                  </a:lnTo>
                  <a:lnTo>
                    <a:pt x="19" y="78"/>
                  </a:lnTo>
                  <a:lnTo>
                    <a:pt x="19" y="76"/>
                  </a:lnTo>
                  <a:lnTo>
                    <a:pt x="19" y="76"/>
                  </a:lnTo>
                  <a:lnTo>
                    <a:pt x="19" y="76"/>
                  </a:lnTo>
                  <a:lnTo>
                    <a:pt x="19" y="73"/>
                  </a:lnTo>
                  <a:lnTo>
                    <a:pt x="19" y="73"/>
                  </a:lnTo>
                  <a:lnTo>
                    <a:pt x="19" y="73"/>
                  </a:lnTo>
                  <a:lnTo>
                    <a:pt x="16" y="73"/>
                  </a:lnTo>
                  <a:lnTo>
                    <a:pt x="16" y="71"/>
                  </a:lnTo>
                  <a:lnTo>
                    <a:pt x="16" y="71"/>
                  </a:lnTo>
                  <a:lnTo>
                    <a:pt x="16" y="69"/>
                  </a:lnTo>
                  <a:lnTo>
                    <a:pt x="16" y="69"/>
                  </a:lnTo>
                  <a:lnTo>
                    <a:pt x="16" y="69"/>
                  </a:lnTo>
                  <a:lnTo>
                    <a:pt x="16" y="66"/>
                  </a:lnTo>
                  <a:lnTo>
                    <a:pt x="16" y="66"/>
                  </a:lnTo>
                  <a:lnTo>
                    <a:pt x="16" y="64"/>
                  </a:lnTo>
                  <a:lnTo>
                    <a:pt x="16" y="64"/>
                  </a:lnTo>
                  <a:lnTo>
                    <a:pt x="16" y="64"/>
                  </a:lnTo>
                  <a:lnTo>
                    <a:pt x="16" y="64"/>
                  </a:lnTo>
                  <a:lnTo>
                    <a:pt x="16" y="62"/>
                  </a:lnTo>
                  <a:lnTo>
                    <a:pt x="14" y="62"/>
                  </a:lnTo>
                  <a:lnTo>
                    <a:pt x="14" y="62"/>
                  </a:lnTo>
                  <a:lnTo>
                    <a:pt x="14" y="62"/>
                  </a:lnTo>
                  <a:lnTo>
                    <a:pt x="14" y="59"/>
                  </a:lnTo>
                  <a:lnTo>
                    <a:pt x="14" y="59"/>
                  </a:lnTo>
                  <a:lnTo>
                    <a:pt x="14" y="57"/>
                  </a:lnTo>
                  <a:lnTo>
                    <a:pt x="14" y="57"/>
                  </a:lnTo>
                  <a:lnTo>
                    <a:pt x="14" y="57"/>
                  </a:lnTo>
                  <a:lnTo>
                    <a:pt x="14" y="54"/>
                  </a:lnTo>
                  <a:lnTo>
                    <a:pt x="12" y="54"/>
                  </a:lnTo>
                  <a:lnTo>
                    <a:pt x="12" y="54"/>
                  </a:lnTo>
                  <a:lnTo>
                    <a:pt x="12" y="54"/>
                  </a:lnTo>
                  <a:lnTo>
                    <a:pt x="9" y="54"/>
                  </a:lnTo>
                  <a:lnTo>
                    <a:pt x="9" y="54"/>
                  </a:lnTo>
                  <a:lnTo>
                    <a:pt x="9" y="54"/>
                  </a:lnTo>
                  <a:lnTo>
                    <a:pt x="9" y="54"/>
                  </a:lnTo>
                  <a:lnTo>
                    <a:pt x="9" y="52"/>
                  </a:lnTo>
                  <a:lnTo>
                    <a:pt x="7" y="52"/>
                  </a:lnTo>
                  <a:lnTo>
                    <a:pt x="7" y="52"/>
                  </a:lnTo>
                  <a:lnTo>
                    <a:pt x="7" y="52"/>
                  </a:lnTo>
                  <a:lnTo>
                    <a:pt x="7" y="52"/>
                  </a:lnTo>
                  <a:lnTo>
                    <a:pt x="7" y="50"/>
                  </a:lnTo>
                  <a:lnTo>
                    <a:pt x="5" y="50"/>
                  </a:lnTo>
                  <a:lnTo>
                    <a:pt x="5" y="50"/>
                  </a:lnTo>
                  <a:lnTo>
                    <a:pt x="5" y="50"/>
                  </a:lnTo>
                  <a:lnTo>
                    <a:pt x="2" y="50"/>
                  </a:lnTo>
                  <a:lnTo>
                    <a:pt x="2" y="47"/>
                  </a:lnTo>
                  <a:lnTo>
                    <a:pt x="2" y="47"/>
                  </a:lnTo>
                  <a:lnTo>
                    <a:pt x="2" y="47"/>
                  </a:lnTo>
                  <a:lnTo>
                    <a:pt x="2" y="47"/>
                  </a:lnTo>
                  <a:lnTo>
                    <a:pt x="0" y="47"/>
                  </a:lnTo>
                  <a:lnTo>
                    <a:pt x="0" y="45"/>
                  </a:lnTo>
                  <a:lnTo>
                    <a:pt x="0" y="45"/>
                  </a:lnTo>
                  <a:lnTo>
                    <a:pt x="0" y="43"/>
                  </a:lnTo>
                  <a:lnTo>
                    <a:pt x="0" y="43"/>
                  </a:lnTo>
                  <a:lnTo>
                    <a:pt x="0" y="43"/>
                  </a:lnTo>
                  <a:lnTo>
                    <a:pt x="0" y="40"/>
                  </a:lnTo>
                  <a:lnTo>
                    <a:pt x="2" y="40"/>
                  </a:lnTo>
                  <a:lnTo>
                    <a:pt x="2" y="40"/>
                  </a:lnTo>
                  <a:lnTo>
                    <a:pt x="2" y="40"/>
                  </a:lnTo>
                  <a:lnTo>
                    <a:pt x="2" y="38"/>
                  </a:lnTo>
                  <a:lnTo>
                    <a:pt x="2" y="38"/>
                  </a:lnTo>
                  <a:lnTo>
                    <a:pt x="2" y="38"/>
                  </a:lnTo>
                  <a:lnTo>
                    <a:pt x="5" y="38"/>
                  </a:lnTo>
                  <a:lnTo>
                    <a:pt x="5" y="38"/>
                  </a:lnTo>
                  <a:lnTo>
                    <a:pt x="5" y="38"/>
                  </a:lnTo>
                  <a:lnTo>
                    <a:pt x="5" y="40"/>
                  </a:lnTo>
                  <a:lnTo>
                    <a:pt x="7" y="40"/>
                  </a:lnTo>
                  <a:lnTo>
                    <a:pt x="7" y="38"/>
                  </a:lnTo>
                  <a:lnTo>
                    <a:pt x="7" y="38"/>
                  </a:lnTo>
                  <a:lnTo>
                    <a:pt x="7" y="38"/>
                  </a:lnTo>
                  <a:lnTo>
                    <a:pt x="7" y="38"/>
                  </a:lnTo>
                  <a:lnTo>
                    <a:pt x="9" y="38"/>
                  </a:lnTo>
                  <a:lnTo>
                    <a:pt x="9" y="38"/>
                  </a:lnTo>
                  <a:lnTo>
                    <a:pt x="9" y="38"/>
                  </a:lnTo>
                  <a:lnTo>
                    <a:pt x="9" y="40"/>
                  </a:lnTo>
                  <a:lnTo>
                    <a:pt x="9" y="40"/>
                  </a:lnTo>
                  <a:lnTo>
                    <a:pt x="7" y="40"/>
                  </a:lnTo>
                  <a:lnTo>
                    <a:pt x="7" y="40"/>
                  </a:lnTo>
                  <a:lnTo>
                    <a:pt x="7" y="43"/>
                  </a:lnTo>
                  <a:lnTo>
                    <a:pt x="7" y="43"/>
                  </a:lnTo>
                  <a:lnTo>
                    <a:pt x="7" y="43"/>
                  </a:lnTo>
                  <a:lnTo>
                    <a:pt x="7" y="43"/>
                  </a:lnTo>
                  <a:lnTo>
                    <a:pt x="5" y="43"/>
                  </a:lnTo>
                  <a:lnTo>
                    <a:pt x="5" y="43"/>
                  </a:lnTo>
                  <a:lnTo>
                    <a:pt x="5" y="45"/>
                  </a:lnTo>
                  <a:lnTo>
                    <a:pt x="5" y="45"/>
                  </a:lnTo>
                  <a:lnTo>
                    <a:pt x="7" y="45"/>
                  </a:lnTo>
                  <a:lnTo>
                    <a:pt x="7" y="45"/>
                  </a:lnTo>
                  <a:lnTo>
                    <a:pt x="7" y="45"/>
                  </a:lnTo>
                  <a:lnTo>
                    <a:pt x="7" y="45"/>
                  </a:lnTo>
                  <a:lnTo>
                    <a:pt x="9" y="45"/>
                  </a:lnTo>
                  <a:lnTo>
                    <a:pt x="9" y="45"/>
                  </a:lnTo>
                  <a:lnTo>
                    <a:pt x="9" y="45"/>
                  </a:lnTo>
                  <a:lnTo>
                    <a:pt x="9" y="47"/>
                  </a:lnTo>
                  <a:lnTo>
                    <a:pt x="9" y="47"/>
                  </a:lnTo>
                  <a:lnTo>
                    <a:pt x="9" y="45"/>
                  </a:lnTo>
                  <a:lnTo>
                    <a:pt x="9" y="45"/>
                  </a:lnTo>
                  <a:lnTo>
                    <a:pt x="9" y="43"/>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0" name="Freeform 270"/>
            <p:cNvSpPr>
              <a:spLocks/>
            </p:cNvSpPr>
            <p:nvPr/>
          </p:nvSpPr>
          <p:spPr bwMode="auto">
            <a:xfrm>
              <a:off x="3059113" y="3321050"/>
              <a:ext cx="179388" cy="146050"/>
            </a:xfrm>
            <a:custGeom>
              <a:avLst/>
              <a:gdLst/>
              <a:ahLst/>
              <a:cxnLst>
                <a:cxn ang="0">
                  <a:pos x="14" y="47"/>
                </a:cxn>
                <a:cxn ang="0">
                  <a:pos x="19" y="54"/>
                </a:cxn>
                <a:cxn ang="0">
                  <a:pos x="21" y="57"/>
                </a:cxn>
                <a:cxn ang="0">
                  <a:pos x="26" y="52"/>
                </a:cxn>
                <a:cxn ang="0">
                  <a:pos x="31" y="47"/>
                </a:cxn>
                <a:cxn ang="0">
                  <a:pos x="40" y="50"/>
                </a:cxn>
                <a:cxn ang="0">
                  <a:pos x="45" y="50"/>
                </a:cxn>
                <a:cxn ang="0">
                  <a:pos x="50" y="47"/>
                </a:cxn>
                <a:cxn ang="0">
                  <a:pos x="47" y="45"/>
                </a:cxn>
                <a:cxn ang="0">
                  <a:pos x="50" y="50"/>
                </a:cxn>
                <a:cxn ang="0">
                  <a:pos x="57" y="50"/>
                </a:cxn>
                <a:cxn ang="0">
                  <a:pos x="57" y="47"/>
                </a:cxn>
                <a:cxn ang="0">
                  <a:pos x="59" y="45"/>
                </a:cxn>
                <a:cxn ang="0">
                  <a:pos x="64" y="47"/>
                </a:cxn>
                <a:cxn ang="0">
                  <a:pos x="68" y="43"/>
                </a:cxn>
                <a:cxn ang="0">
                  <a:pos x="73" y="36"/>
                </a:cxn>
                <a:cxn ang="0">
                  <a:pos x="78" y="31"/>
                </a:cxn>
                <a:cxn ang="0">
                  <a:pos x="83" y="28"/>
                </a:cxn>
                <a:cxn ang="0">
                  <a:pos x="87" y="24"/>
                </a:cxn>
                <a:cxn ang="0">
                  <a:pos x="92" y="17"/>
                </a:cxn>
                <a:cxn ang="0">
                  <a:pos x="97" y="12"/>
                </a:cxn>
                <a:cxn ang="0">
                  <a:pos x="102" y="7"/>
                </a:cxn>
                <a:cxn ang="0">
                  <a:pos x="106" y="2"/>
                </a:cxn>
                <a:cxn ang="0">
                  <a:pos x="109" y="7"/>
                </a:cxn>
                <a:cxn ang="0">
                  <a:pos x="111" y="12"/>
                </a:cxn>
                <a:cxn ang="0">
                  <a:pos x="113" y="19"/>
                </a:cxn>
                <a:cxn ang="0">
                  <a:pos x="113" y="28"/>
                </a:cxn>
                <a:cxn ang="0">
                  <a:pos x="109" y="33"/>
                </a:cxn>
                <a:cxn ang="0">
                  <a:pos x="106" y="28"/>
                </a:cxn>
                <a:cxn ang="0">
                  <a:pos x="102" y="31"/>
                </a:cxn>
                <a:cxn ang="0">
                  <a:pos x="102" y="40"/>
                </a:cxn>
                <a:cxn ang="0">
                  <a:pos x="102" y="47"/>
                </a:cxn>
                <a:cxn ang="0">
                  <a:pos x="106" y="52"/>
                </a:cxn>
                <a:cxn ang="0">
                  <a:pos x="99" y="52"/>
                </a:cxn>
                <a:cxn ang="0">
                  <a:pos x="95" y="57"/>
                </a:cxn>
                <a:cxn ang="0">
                  <a:pos x="95" y="64"/>
                </a:cxn>
                <a:cxn ang="0">
                  <a:pos x="92" y="71"/>
                </a:cxn>
                <a:cxn ang="0">
                  <a:pos x="87" y="78"/>
                </a:cxn>
                <a:cxn ang="0">
                  <a:pos x="87" y="88"/>
                </a:cxn>
                <a:cxn ang="0">
                  <a:pos x="83" y="92"/>
                </a:cxn>
                <a:cxn ang="0">
                  <a:pos x="76" y="90"/>
                </a:cxn>
                <a:cxn ang="0">
                  <a:pos x="66" y="88"/>
                </a:cxn>
                <a:cxn ang="0">
                  <a:pos x="59" y="85"/>
                </a:cxn>
                <a:cxn ang="0">
                  <a:pos x="52" y="85"/>
                </a:cxn>
                <a:cxn ang="0">
                  <a:pos x="42" y="83"/>
                </a:cxn>
                <a:cxn ang="0">
                  <a:pos x="35" y="83"/>
                </a:cxn>
                <a:cxn ang="0">
                  <a:pos x="28" y="81"/>
                </a:cxn>
                <a:cxn ang="0">
                  <a:pos x="21" y="78"/>
                </a:cxn>
                <a:cxn ang="0">
                  <a:pos x="16" y="73"/>
                </a:cxn>
                <a:cxn ang="0">
                  <a:pos x="16" y="64"/>
                </a:cxn>
                <a:cxn ang="0">
                  <a:pos x="14" y="57"/>
                </a:cxn>
                <a:cxn ang="0">
                  <a:pos x="7" y="52"/>
                </a:cxn>
                <a:cxn ang="0">
                  <a:pos x="2" y="47"/>
                </a:cxn>
                <a:cxn ang="0">
                  <a:pos x="2" y="40"/>
                </a:cxn>
                <a:cxn ang="0">
                  <a:pos x="7" y="40"/>
                </a:cxn>
                <a:cxn ang="0">
                  <a:pos x="7" y="40"/>
                </a:cxn>
                <a:cxn ang="0">
                  <a:pos x="7" y="45"/>
                </a:cxn>
                <a:cxn ang="0">
                  <a:pos x="9" y="45"/>
                </a:cxn>
              </a:cxnLst>
              <a:rect l="0" t="0" r="r" b="b"/>
              <a:pathLst>
                <a:path w="113" h="92">
                  <a:moveTo>
                    <a:pt x="9" y="43"/>
                  </a:moveTo>
                  <a:lnTo>
                    <a:pt x="12" y="43"/>
                  </a:lnTo>
                  <a:lnTo>
                    <a:pt x="12" y="43"/>
                  </a:lnTo>
                  <a:lnTo>
                    <a:pt x="12" y="45"/>
                  </a:lnTo>
                  <a:lnTo>
                    <a:pt x="14" y="45"/>
                  </a:lnTo>
                  <a:lnTo>
                    <a:pt x="14" y="45"/>
                  </a:lnTo>
                  <a:lnTo>
                    <a:pt x="14" y="45"/>
                  </a:lnTo>
                  <a:lnTo>
                    <a:pt x="14" y="45"/>
                  </a:lnTo>
                  <a:lnTo>
                    <a:pt x="14" y="47"/>
                  </a:lnTo>
                  <a:lnTo>
                    <a:pt x="14" y="47"/>
                  </a:lnTo>
                  <a:lnTo>
                    <a:pt x="14" y="50"/>
                  </a:lnTo>
                  <a:lnTo>
                    <a:pt x="14" y="50"/>
                  </a:lnTo>
                  <a:lnTo>
                    <a:pt x="16" y="50"/>
                  </a:lnTo>
                  <a:lnTo>
                    <a:pt x="16" y="52"/>
                  </a:lnTo>
                  <a:lnTo>
                    <a:pt x="16" y="52"/>
                  </a:lnTo>
                  <a:lnTo>
                    <a:pt x="16" y="54"/>
                  </a:lnTo>
                  <a:lnTo>
                    <a:pt x="16" y="54"/>
                  </a:lnTo>
                  <a:lnTo>
                    <a:pt x="16" y="54"/>
                  </a:lnTo>
                  <a:lnTo>
                    <a:pt x="19" y="54"/>
                  </a:lnTo>
                  <a:lnTo>
                    <a:pt x="19" y="54"/>
                  </a:lnTo>
                  <a:lnTo>
                    <a:pt x="21" y="54"/>
                  </a:lnTo>
                  <a:lnTo>
                    <a:pt x="21" y="54"/>
                  </a:lnTo>
                  <a:lnTo>
                    <a:pt x="21" y="54"/>
                  </a:lnTo>
                  <a:lnTo>
                    <a:pt x="19" y="54"/>
                  </a:lnTo>
                  <a:lnTo>
                    <a:pt x="19" y="57"/>
                  </a:lnTo>
                  <a:lnTo>
                    <a:pt x="21" y="57"/>
                  </a:lnTo>
                  <a:lnTo>
                    <a:pt x="21" y="57"/>
                  </a:lnTo>
                  <a:lnTo>
                    <a:pt x="21" y="57"/>
                  </a:lnTo>
                  <a:lnTo>
                    <a:pt x="21" y="57"/>
                  </a:lnTo>
                  <a:lnTo>
                    <a:pt x="21" y="57"/>
                  </a:lnTo>
                  <a:lnTo>
                    <a:pt x="21" y="54"/>
                  </a:lnTo>
                  <a:lnTo>
                    <a:pt x="21" y="54"/>
                  </a:lnTo>
                  <a:lnTo>
                    <a:pt x="21" y="54"/>
                  </a:lnTo>
                  <a:lnTo>
                    <a:pt x="21" y="54"/>
                  </a:lnTo>
                  <a:lnTo>
                    <a:pt x="21" y="54"/>
                  </a:lnTo>
                  <a:lnTo>
                    <a:pt x="24" y="54"/>
                  </a:lnTo>
                  <a:lnTo>
                    <a:pt x="24" y="54"/>
                  </a:lnTo>
                  <a:lnTo>
                    <a:pt x="26" y="54"/>
                  </a:lnTo>
                  <a:lnTo>
                    <a:pt x="26" y="54"/>
                  </a:lnTo>
                  <a:lnTo>
                    <a:pt x="26" y="52"/>
                  </a:lnTo>
                  <a:lnTo>
                    <a:pt x="26" y="52"/>
                  </a:lnTo>
                  <a:lnTo>
                    <a:pt x="28" y="52"/>
                  </a:lnTo>
                  <a:lnTo>
                    <a:pt x="28" y="52"/>
                  </a:lnTo>
                  <a:lnTo>
                    <a:pt x="28" y="52"/>
                  </a:lnTo>
                  <a:lnTo>
                    <a:pt x="28" y="50"/>
                  </a:lnTo>
                  <a:lnTo>
                    <a:pt x="28" y="50"/>
                  </a:lnTo>
                  <a:lnTo>
                    <a:pt x="31" y="50"/>
                  </a:lnTo>
                  <a:lnTo>
                    <a:pt x="31" y="50"/>
                  </a:lnTo>
                  <a:lnTo>
                    <a:pt x="31" y="50"/>
                  </a:lnTo>
                  <a:lnTo>
                    <a:pt x="31" y="47"/>
                  </a:lnTo>
                  <a:lnTo>
                    <a:pt x="33" y="47"/>
                  </a:lnTo>
                  <a:lnTo>
                    <a:pt x="33" y="47"/>
                  </a:lnTo>
                  <a:lnTo>
                    <a:pt x="33" y="47"/>
                  </a:lnTo>
                  <a:lnTo>
                    <a:pt x="33" y="50"/>
                  </a:lnTo>
                  <a:lnTo>
                    <a:pt x="35" y="50"/>
                  </a:lnTo>
                  <a:lnTo>
                    <a:pt x="35" y="50"/>
                  </a:lnTo>
                  <a:lnTo>
                    <a:pt x="35" y="50"/>
                  </a:lnTo>
                  <a:lnTo>
                    <a:pt x="38" y="50"/>
                  </a:lnTo>
                  <a:lnTo>
                    <a:pt x="38" y="50"/>
                  </a:lnTo>
                  <a:lnTo>
                    <a:pt x="40" y="50"/>
                  </a:lnTo>
                  <a:lnTo>
                    <a:pt x="40" y="50"/>
                  </a:lnTo>
                  <a:lnTo>
                    <a:pt x="40" y="50"/>
                  </a:lnTo>
                  <a:lnTo>
                    <a:pt x="42" y="50"/>
                  </a:lnTo>
                  <a:lnTo>
                    <a:pt x="42" y="50"/>
                  </a:lnTo>
                  <a:lnTo>
                    <a:pt x="42" y="50"/>
                  </a:lnTo>
                  <a:lnTo>
                    <a:pt x="42" y="47"/>
                  </a:lnTo>
                  <a:lnTo>
                    <a:pt x="45" y="47"/>
                  </a:lnTo>
                  <a:lnTo>
                    <a:pt x="45" y="50"/>
                  </a:lnTo>
                  <a:lnTo>
                    <a:pt x="45" y="50"/>
                  </a:lnTo>
                  <a:lnTo>
                    <a:pt x="45" y="50"/>
                  </a:lnTo>
                  <a:lnTo>
                    <a:pt x="47" y="50"/>
                  </a:lnTo>
                  <a:lnTo>
                    <a:pt x="47" y="50"/>
                  </a:lnTo>
                  <a:lnTo>
                    <a:pt x="47" y="50"/>
                  </a:lnTo>
                  <a:lnTo>
                    <a:pt x="47" y="50"/>
                  </a:lnTo>
                  <a:lnTo>
                    <a:pt x="47" y="50"/>
                  </a:lnTo>
                  <a:lnTo>
                    <a:pt x="50" y="50"/>
                  </a:lnTo>
                  <a:lnTo>
                    <a:pt x="50" y="50"/>
                  </a:lnTo>
                  <a:lnTo>
                    <a:pt x="50" y="50"/>
                  </a:lnTo>
                  <a:lnTo>
                    <a:pt x="50" y="50"/>
                  </a:lnTo>
                  <a:lnTo>
                    <a:pt x="50" y="47"/>
                  </a:lnTo>
                  <a:lnTo>
                    <a:pt x="50" y="47"/>
                  </a:lnTo>
                  <a:lnTo>
                    <a:pt x="47" y="47"/>
                  </a:lnTo>
                  <a:lnTo>
                    <a:pt x="47" y="47"/>
                  </a:lnTo>
                  <a:lnTo>
                    <a:pt x="47" y="47"/>
                  </a:lnTo>
                  <a:lnTo>
                    <a:pt x="45" y="47"/>
                  </a:lnTo>
                  <a:lnTo>
                    <a:pt x="45" y="47"/>
                  </a:lnTo>
                  <a:lnTo>
                    <a:pt x="45" y="45"/>
                  </a:lnTo>
                  <a:lnTo>
                    <a:pt x="45" y="45"/>
                  </a:lnTo>
                  <a:lnTo>
                    <a:pt x="45" y="45"/>
                  </a:lnTo>
                  <a:lnTo>
                    <a:pt x="47" y="45"/>
                  </a:lnTo>
                  <a:lnTo>
                    <a:pt x="47" y="45"/>
                  </a:lnTo>
                  <a:lnTo>
                    <a:pt x="47" y="45"/>
                  </a:lnTo>
                  <a:lnTo>
                    <a:pt x="50" y="45"/>
                  </a:lnTo>
                  <a:lnTo>
                    <a:pt x="50" y="45"/>
                  </a:lnTo>
                  <a:lnTo>
                    <a:pt x="50" y="45"/>
                  </a:lnTo>
                  <a:lnTo>
                    <a:pt x="50" y="47"/>
                  </a:lnTo>
                  <a:lnTo>
                    <a:pt x="50" y="47"/>
                  </a:lnTo>
                  <a:lnTo>
                    <a:pt x="50" y="47"/>
                  </a:lnTo>
                  <a:lnTo>
                    <a:pt x="50" y="50"/>
                  </a:lnTo>
                  <a:lnTo>
                    <a:pt x="50" y="50"/>
                  </a:lnTo>
                  <a:lnTo>
                    <a:pt x="52" y="50"/>
                  </a:lnTo>
                  <a:lnTo>
                    <a:pt x="52" y="50"/>
                  </a:lnTo>
                  <a:lnTo>
                    <a:pt x="52" y="52"/>
                  </a:lnTo>
                  <a:lnTo>
                    <a:pt x="54" y="52"/>
                  </a:lnTo>
                  <a:lnTo>
                    <a:pt x="54" y="52"/>
                  </a:lnTo>
                  <a:lnTo>
                    <a:pt x="54" y="52"/>
                  </a:lnTo>
                  <a:lnTo>
                    <a:pt x="57" y="52"/>
                  </a:lnTo>
                  <a:lnTo>
                    <a:pt x="57" y="52"/>
                  </a:lnTo>
                  <a:lnTo>
                    <a:pt x="57" y="50"/>
                  </a:lnTo>
                  <a:lnTo>
                    <a:pt x="57" y="50"/>
                  </a:lnTo>
                  <a:lnTo>
                    <a:pt x="54" y="50"/>
                  </a:lnTo>
                  <a:lnTo>
                    <a:pt x="54" y="50"/>
                  </a:lnTo>
                  <a:lnTo>
                    <a:pt x="54" y="50"/>
                  </a:lnTo>
                  <a:lnTo>
                    <a:pt x="54" y="50"/>
                  </a:lnTo>
                  <a:lnTo>
                    <a:pt x="54" y="47"/>
                  </a:lnTo>
                  <a:lnTo>
                    <a:pt x="54" y="47"/>
                  </a:lnTo>
                  <a:lnTo>
                    <a:pt x="54" y="47"/>
                  </a:lnTo>
                  <a:lnTo>
                    <a:pt x="54" y="47"/>
                  </a:lnTo>
                  <a:lnTo>
                    <a:pt x="57" y="47"/>
                  </a:lnTo>
                  <a:lnTo>
                    <a:pt x="57" y="47"/>
                  </a:lnTo>
                  <a:lnTo>
                    <a:pt x="59" y="47"/>
                  </a:lnTo>
                  <a:lnTo>
                    <a:pt x="59" y="45"/>
                  </a:lnTo>
                  <a:lnTo>
                    <a:pt x="57" y="45"/>
                  </a:lnTo>
                  <a:lnTo>
                    <a:pt x="57" y="45"/>
                  </a:lnTo>
                  <a:lnTo>
                    <a:pt x="57" y="45"/>
                  </a:lnTo>
                  <a:lnTo>
                    <a:pt x="57" y="45"/>
                  </a:lnTo>
                  <a:lnTo>
                    <a:pt x="59" y="45"/>
                  </a:lnTo>
                  <a:lnTo>
                    <a:pt x="59" y="43"/>
                  </a:lnTo>
                  <a:lnTo>
                    <a:pt x="59" y="43"/>
                  </a:lnTo>
                  <a:lnTo>
                    <a:pt x="59" y="45"/>
                  </a:lnTo>
                  <a:lnTo>
                    <a:pt x="59" y="45"/>
                  </a:lnTo>
                  <a:lnTo>
                    <a:pt x="59" y="45"/>
                  </a:lnTo>
                  <a:lnTo>
                    <a:pt x="59" y="47"/>
                  </a:lnTo>
                  <a:lnTo>
                    <a:pt x="61" y="47"/>
                  </a:lnTo>
                  <a:lnTo>
                    <a:pt x="61" y="47"/>
                  </a:lnTo>
                  <a:lnTo>
                    <a:pt x="61" y="47"/>
                  </a:lnTo>
                  <a:lnTo>
                    <a:pt x="61" y="47"/>
                  </a:lnTo>
                  <a:lnTo>
                    <a:pt x="64" y="47"/>
                  </a:lnTo>
                  <a:lnTo>
                    <a:pt x="64" y="47"/>
                  </a:lnTo>
                  <a:lnTo>
                    <a:pt x="64" y="47"/>
                  </a:lnTo>
                  <a:lnTo>
                    <a:pt x="64" y="45"/>
                  </a:lnTo>
                  <a:lnTo>
                    <a:pt x="64" y="45"/>
                  </a:lnTo>
                  <a:lnTo>
                    <a:pt x="66" y="45"/>
                  </a:lnTo>
                  <a:lnTo>
                    <a:pt x="66" y="45"/>
                  </a:lnTo>
                  <a:lnTo>
                    <a:pt x="66" y="43"/>
                  </a:lnTo>
                  <a:lnTo>
                    <a:pt x="66" y="43"/>
                  </a:lnTo>
                  <a:lnTo>
                    <a:pt x="66" y="43"/>
                  </a:lnTo>
                  <a:lnTo>
                    <a:pt x="68" y="43"/>
                  </a:lnTo>
                  <a:lnTo>
                    <a:pt x="68" y="43"/>
                  </a:lnTo>
                  <a:lnTo>
                    <a:pt x="68" y="43"/>
                  </a:lnTo>
                  <a:lnTo>
                    <a:pt x="68" y="40"/>
                  </a:lnTo>
                  <a:lnTo>
                    <a:pt x="68" y="40"/>
                  </a:lnTo>
                  <a:lnTo>
                    <a:pt x="68" y="40"/>
                  </a:lnTo>
                  <a:lnTo>
                    <a:pt x="71" y="40"/>
                  </a:lnTo>
                  <a:lnTo>
                    <a:pt x="71" y="40"/>
                  </a:lnTo>
                  <a:lnTo>
                    <a:pt x="71" y="38"/>
                  </a:lnTo>
                  <a:lnTo>
                    <a:pt x="73" y="38"/>
                  </a:lnTo>
                  <a:lnTo>
                    <a:pt x="73" y="38"/>
                  </a:lnTo>
                  <a:lnTo>
                    <a:pt x="73" y="38"/>
                  </a:lnTo>
                  <a:lnTo>
                    <a:pt x="73" y="36"/>
                  </a:lnTo>
                  <a:lnTo>
                    <a:pt x="73" y="36"/>
                  </a:lnTo>
                  <a:lnTo>
                    <a:pt x="76" y="36"/>
                  </a:lnTo>
                  <a:lnTo>
                    <a:pt x="76" y="36"/>
                  </a:lnTo>
                  <a:lnTo>
                    <a:pt x="76" y="36"/>
                  </a:lnTo>
                  <a:lnTo>
                    <a:pt x="76" y="33"/>
                  </a:lnTo>
                  <a:lnTo>
                    <a:pt x="76" y="33"/>
                  </a:lnTo>
                  <a:lnTo>
                    <a:pt x="76" y="33"/>
                  </a:lnTo>
                  <a:lnTo>
                    <a:pt x="76" y="33"/>
                  </a:lnTo>
                  <a:lnTo>
                    <a:pt x="78" y="33"/>
                  </a:lnTo>
                  <a:lnTo>
                    <a:pt x="78" y="31"/>
                  </a:lnTo>
                  <a:lnTo>
                    <a:pt x="78" y="31"/>
                  </a:lnTo>
                  <a:lnTo>
                    <a:pt x="80" y="31"/>
                  </a:lnTo>
                  <a:lnTo>
                    <a:pt x="80" y="31"/>
                  </a:lnTo>
                  <a:lnTo>
                    <a:pt x="80" y="31"/>
                  </a:lnTo>
                  <a:lnTo>
                    <a:pt x="80" y="31"/>
                  </a:lnTo>
                  <a:lnTo>
                    <a:pt x="80" y="28"/>
                  </a:lnTo>
                  <a:lnTo>
                    <a:pt x="83" y="28"/>
                  </a:lnTo>
                  <a:lnTo>
                    <a:pt x="83" y="28"/>
                  </a:lnTo>
                  <a:lnTo>
                    <a:pt x="83" y="28"/>
                  </a:lnTo>
                  <a:lnTo>
                    <a:pt x="83" y="28"/>
                  </a:lnTo>
                  <a:lnTo>
                    <a:pt x="85" y="28"/>
                  </a:lnTo>
                  <a:lnTo>
                    <a:pt x="85" y="26"/>
                  </a:lnTo>
                  <a:lnTo>
                    <a:pt x="85" y="26"/>
                  </a:lnTo>
                  <a:lnTo>
                    <a:pt x="85" y="26"/>
                  </a:lnTo>
                  <a:lnTo>
                    <a:pt x="87" y="26"/>
                  </a:lnTo>
                  <a:lnTo>
                    <a:pt x="87" y="24"/>
                  </a:lnTo>
                  <a:lnTo>
                    <a:pt x="87" y="24"/>
                  </a:lnTo>
                  <a:lnTo>
                    <a:pt x="87" y="24"/>
                  </a:lnTo>
                  <a:lnTo>
                    <a:pt x="87" y="24"/>
                  </a:lnTo>
                  <a:lnTo>
                    <a:pt x="87" y="24"/>
                  </a:lnTo>
                  <a:lnTo>
                    <a:pt x="87" y="21"/>
                  </a:lnTo>
                  <a:lnTo>
                    <a:pt x="90" y="21"/>
                  </a:lnTo>
                  <a:lnTo>
                    <a:pt x="90" y="21"/>
                  </a:lnTo>
                  <a:lnTo>
                    <a:pt x="90" y="21"/>
                  </a:lnTo>
                  <a:lnTo>
                    <a:pt x="90" y="19"/>
                  </a:lnTo>
                  <a:lnTo>
                    <a:pt x="90" y="19"/>
                  </a:lnTo>
                  <a:lnTo>
                    <a:pt x="90" y="19"/>
                  </a:lnTo>
                  <a:lnTo>
                    <a:pt x="92" y="19"/>
                  </a:lnTo>
                  <a:lnTo>
                    <a:pt x="92" y="17"/>
                  </a:lnTo>
                  <a:lnTo>
                    <a:pt x="92" y="17"/>
                  </a:lnTo>
                  <a:lnTo>
                    <a:pt x="92" y="17"/>
                  </a:lnTo>
                  <a:lnTo>
                    <a:pt x="95" y="17"/>
                  </a:lnTo>
                  <a:lnTo>
                    <a:pt x="95" y="14"/>
                  </a:lnTo>
                  <a:lnTo>
                    <a:pt x="95" y="14"/>
                  </a:lnTo>
                  <a:lnTo>
                    <a:pt x="95" y="14"/>
                  </a:lnTo>
                  <a:lnTo>
                    <a:pt x="95" y="14"/>
                  </a:lnTo>
                  <a:lnTo>
                    <a:pt x="95" y="14"/>
                  </a:lnTo>
                  <a:lnTo>
                    <a:pt x="95" y="12"/>
                  </a:lnTo>
                  <a:lnTo>
                    <a:pt x="97" y="12"/>
                  </a:lnTo>
                  <a:lnTo>
                    <a:pt x="97" y="12"/>
                  </a:lnTo>
                  <a:lnTo>
                    <a:pt x="97" y="12"/>
                  </a:lnTo>
                  <a:lnTo>
                    <a:pt x="99" y="12"/>
                  </a:lnTo>
                  <a:lnTo>
                    <a:pt x="99" y="12"/>
                  </a:lnTo>
                  <a:lnTo>
                    <a:pt x="99" y="12"/>
                  </a:lnTo>
                  <a:lnTo>
                    <a:pt x="99" y="9"/>
                  </a:lnTo>
                  <a:lnTo>
                    <a:pt x="99" y="9"/>
                  </a:lnTo>
                  <a:lnTo>
                    <a:pt x="102" y="9"/>
                  </a:lnTo>
                  <a:lnTo>
                    <a:pt x="102" y="9"/>
                  </a:lnTo>
                  <a:lnTo>
                    <a:pt x="102" y="9"/>
                  </a:lnTo>
                  <a:lnTo>
                    <a:pt x="102" y="7"/>
                  </a:lnTo>
                  <a:lnTo>
                    <a:pt x="104" y="7"/>
                  </a:lnTo>
                  <a:lnTo>
                    <a:pt x="104" y="7"/>
                  </a:lnTo>
                  <a:lnTo>
                    <a:pt x="104" y="7"/>
                  </a:lnTo>
                  <a:lnTo>
                    <a:pt x="104" y="5"/>
                  </a:lnTo>
                  <a:lnTo>
                    <a:pt x="106" y="5"/>
                  </a:lnTo>
                  <a:lnTo>
                    <a:pt x="106" y="5"/>
                  </a:lnTo>
                  <a:lnTo>
                    <a:pt x="106" y="5"/>
                  </a:lnTo>
                  <a:lnTo>
                    <a:pt x="106" y="5"/>
                  </a:lnTo>
                  <a:lnTo>
                    <a:pt x="106" y="2"/>
                  </a:lnTo>
                  <a:lnTo>
                    <a:pt x="106" y="2"/>
                  </a:lnTo>
                  <a:lnTo>
                    <a:pt x="106" y="0"/>
                  </a:lnTo>
                  <a:lnTo>
                    <a:pt x="106" y="0"/>
                  </a:lnTo>
                  <a:lnTo>
                    <a:pt x="109" y="0"/>
                  </a:lnTo>
                  <a:lnTo>
                    <a:pt x="109" y="0"/>
                  </a:lnTo>
                  <a:lnTo>
                    <a:pt x="109" y="2"/>
                  </a:lnTo>
                  <a:lnTo>
                    <a:pt x="109" y="2"/>
                  </a:lnTo>
                  <a:lnTo>
                    <a:pt x="109" y="5"/>
                  </a:lnTo>
                  <a:lnTo>
                    <a:pt x="109" y="5"/>
                  </a:lnTo>
                  <a:lnTo>
                    <a:pt x="109" y="5"/>
                  </a:lnTo>
                  <a:lnTo>
                    <a:pt x="109" y="7"/>
                  </a:lnTo>
                  <a:lnTo>
                    <a:pt x="109" y="7"/>
                  </a:lnTo>
                  <a:lnTo>
                    <a:pt x="109" y="7"/>
                  </a:lnTo>
                  <a:lnTo>
                    <a:pt x="109" y="7"/>
                  </a:lnTo>
                  <a:lnTo>
                    <a:pt x="109" y="9"/>
                  </a:lnTo>
                  <a:lnTo>
                    <a:pt x="109" y="9"/>
                  </a:lnTo>
                  <a:lnTo>
                    <a:pt x="109" y="12"/>
                  </a:lnTo>
                  <a:lnTo>
                    <a:pt x="109" y="12"/>
                  </a:lnTo>
                  <a:lnTo>
                    <a:pt x="109" y="12"/>
                  </a:lnTo>
                  <a:lnTo>
                    <a:pt x="111" y="12"/>
                  </a:lnTo>
                  <a:lnTo>
                    <a:pt x="111" y="12"/>
                  </a:lnTo>
                  <a:lnTo>
                    <a:pt x="113" y="12"/>
                  </a:lnTo>
                  <a:lnTo>
                    <a:pt x="113" y="12"/>
                  </a:lnTo>
                  <a:lnTo>
                    <a:pt x="113" y="14"/>
                  </a:lnTo>
                  <a:lnTo>
                    <a:pt x="113" y="14"/>
                  </a:lnTo>
                  <a:lnTo>
                    <a:pt x="113" y="14"/>
                  </a:lnTo>
                  <a:lnTo>
                    <a:pt x="113" y="17"/>
                  </a:lnTo>
                  <a:lnTo>
                    <a:pt x="113" y="17"/>
                  </a:lnTo>
                  <a:lnTo>
                    <a:pt x="113" y="19"/>
                  </a:lnTo>
                  <a:lnTo>
                    <a:pt x="113" y="19"/>
                  </a:lnTo>
                  <a:lnTo>
                    <a:pt x="113" y="19"/>
                  </a:lnTo>
                  <a:lnTo>
                    <a:pt x="113" y="21"/>
                  </a:lnTo>
                  <a:lnTo>
                    <a:pt x="113" y="21"/>
                  </a:lnTo>
                  <a:lnTo>
                    <a:pt x="113" y="21"/>
                  </a:lnTo>
                  <a:lnTo>
                    <a:pt x="113" y="24"/>
                  </a:lnTo>
                  <a:lnTo>
                    <a:pt x="113" y="24"/>
                  </a:lnTo>
                  <a:lnTo>
                    <a:pt x="113" y="24"/>
                  </a:lnTo>
                  <a:lnTo>
                    <a:pt x="113" y="26"/>
                  </a:lnTo>
                  <a:lnTo>
                    <a:pt x="113" y="26"/>
                  </a:lnTo>
                  <a:lnTo>
                    <a:pt x="113" y="28"/>
                  </a:lnTo>
                  <a:lnTo>
                    <a:pt x="113" y="28"/>
                  </a:lnTo>
                  <a:lnTo>
                    <a:pt x="113" y="28"/>
                  </a:lnTo>
                  <a:lnTo>
                    <a:pt x="113" y="31"/>
                  </a:lnTo>
                  <a:lnTo>
                    <a:pt x="113" y="31"/>
                  </a:lnTo>
                  <a:lnTo>
                    <a:pt x="111" y="31"/>
                  </a:lnTo>
                  <a:lnTo>
                    <a:pt x="111" y="33"/>
                  </a:lnTo>
                  <a:lnTo>
                    <a:pt x="111" y="33"/>
                  </a:lnTo>
                  <a:lnTo>
                    <a:pt x="109" y="33"/>
                  </a:lnTo>
                  <a:lnTo>
                    <a:pt x="109" y="33"/>
                  </a:lnTo>
                  <a:lnTo>
                    <a:pt x="109" y="33"/>
                  </a:lnTo>
                  <a:lnTo>
                    <a:pt x="109" y="33"/>
                  </a:lnTo>
                  <a:lnTo>
                    <a:pt x="109" y="33"/>
                  </a:lnTo>
                  <a:lnTo>
                    <a:pt x="106" y="33"/>
                  </a:lnTo>
                  <a:lnTo>
                    <a:pt x="106" y="33"/>
                  </a:lnTo>
                  <a:lnTo>
                    <a:pt x="106" y="33"/>
                  </a:lnTo>
                  <a:lnTo>
                    <a:pt x="106" y="33"/>
                  </a:lnTo>
                  <a:lnTo>
                    <a:pt x="106" y="33"/>
                  </a:lnTo>
                  <a:lnTo>
                    <a:pt x="106" y="31"/>
                  </a:lnTo>
                  <a:lnTo>
                    <a:pt x="106" y="31"/>
                  </a:lnTo>
                  <a:lnTo>
                    <a:pt x="106" y="31"/>
                  </a:lnTo>
                  <a:lnTo>
                    <a:pt x="106" y="28"/>
                  </a:lnTo>
                  <a:lnTo>
                    <a:pt x="106" y="28"/>
                  </a:lnTo>
                  <a:lnTo>
                    <a:pt x="106" y="28"/>
                  </a:lnTo>
                  <a:lnTo>
                    <a:pt x="104" y="28"/>
                  </a:lnTo>
                  <a:lnTo>
                    <a:pt x="104" y="28"/>
                  </a:lnTo>
                  <a:lnTo>
                    <a:pt x="104" y="28"/>
                  </a:lnTo>
                  <a:lnTo>
                    <a:pt x="102" y="28"/>
                  </a:lnTo>
                  <a:lnTo>
                    <a:pt x="102" y="31"/>
                  </a:lnTo>
                  <a:lnTo>
                    <a:pt x="102" y="31"/>
                  </a:lnTo>
                  <a:lnTo>
                    <a:pt x="102" y="31"/>
                  </a:lnTo>
                  <a:lnTo>
                    <a:pt x="102" y="31"/>
                  </a:lnTo>
                  <a:lnTo>
                    <a:pt x="102" y="33"/>
                  </a:lnTo>
                  <a:lnTo>
                    <a:pt x="102" y="33"/>
                  </a:lnTo>
                  <a:lnTo>
                    <a:pt x="102" y="33"/>
                  </a:lnTo>
                  <a:lnTo>
                    <a:pt x="102" y="33"/>
                  </a:lnTo>
                  <a:lnTo>
                    <a:pt x="102" y="36"/>
                  </a:lnTo>
                  <a:lnTo>
                    <a:pt x="102" y="36"/>
                  </a:lnTo>
                  <a:lnTo>
                    <a:pt x="102" y="38"/>
                  </a:lnTo>
                  <a:lnTo>
                    <a:pt x="102" y="38"/>
                  </a:lnTo>
                  <a:lnTo>
                    <a:pt x="102" y="38"/>
                  </a:lnTo>
                  <a:lnTo>
                    <a:pt x="102" y="40"/>
                  </a:lnTo>
                  <a:lnTo>
                    <a:pt x="102" y="40"/>
                  </a:lnTo>
                  <a:lnTo>
                    <a:pt x="102" y="43"/>
                  </a:lnTo>
                  <a:lnTo>
                    <a:pt x="102" y="43"/>
                  </a:lnTo>
                  <a:lnTo>
                    <a:pt x="102" y="43"/>
                  </a:lnTo>
                  <a:lnTo>
                    <a:pt x="102" y="43"/>
                  </a:lnTo>
                  <a:lnTo>
                    <a:pt x="102" y="45"/>
                  </a:lnTo>
                  <a:lnTo>
                    <a:pt x="102" y="45"/>
                  </a:lnTo>
                  <a:lnTo>
                    <a:pt x="102" y="45"/>
                  </a:lnTo>
                  <a:lnTo>
                    <a:pt x="102" y="47"/>
                  </a:lnTo>
                  <a:lnTo>
                    <a:pt x="102" y="47"/>
                  </a:lnTo>
                  <a:lnTo>
                    <a:pt x="102" y="47"/>
                  </a:lnTo>
                  <a:lnTo>
                    <a:pt x="102" y="47"/>
                  </a:lnTo>
                  <a:lnTo>
                    <a:pt x="104" y="47"/>
                  </a:lnTo>
                  <a:lnTo>
                    <a:pt x="104" y="47"/>
                  </a:lnTo>
                  <a:lnTo>
                    <a:pt x="104" y="47"/>
                  </a:lnTo>
                  <a:lnTo>
                    <a:pt x="104" y="47"/>
                  </a:lnTo>
                  <a:lnTo>
                    <a:pt x="104" y="50"/>
                  </a:lnTo>
                  <a:lnTo>
                    <a:pt x="106" y="50"/>
                  </a:lnTo>
                  <a:lnTo>
                    <a:pt x="106" y="50"/>
                  </a:lnTo>
                  <a:lnTo>
                    <a:pt x="106" y="52"/>
                  </a:lnTo>
                  <a:lnTo>
                    <a:pt x="106" y="52"/>
                  </a:lnTo>
                  <a:lnTo>
                    <a:pt x="104" y="52"/>
                  </a:lnTo>
                  <a:lnTo>
                    <a:pt x="104" y="52"/>
                  </a:lnTo>
                  <a:lnTo>
                    <a:pt x="102" y="52"/>
                  </a:lnTo>
                  <a:lnTo>
                    <a:pt x="102" y="52"/>
                  </a:lnTo>
                  <a:lnTo>
                    <a:pt x="102" y="54"/>
                  </a:lnTo>
                  <a:lnTo>
                    <a:pt x="102" y="54"/>
                  </a:lnTo>
                  <a:lnTo>
                    <a:pt x="102" y="52"/>
                  </a:lnTo>
                  <a:lnTo>
                    <a:pt x="99" y="52"/>
                  </a:lnTo>
                  <a:lnTo>
                    <a:pt x="99" y="52"/>
                  </a:lnTo>
                  <a:lnTo>
                    <a:pt x="99" y="52"/>
                  </a:lnTo>
                  <a:lnTo>
                    <a:pt x="97" y="52"/>
                  </a:lnTo>
                  <a:lnTo>
                    <a:pt x="97" y="54"/>
                  </a:lnTo>
                  <a:lnTo>
                    <a:pt x="97" y="54"/>
                  </a:lnTo>
                  <a:lnTo>
                    <a:pt x="95" y="54"/>
                  </a:lnTo>
                  <a:lnTo>
                    <a:pt x="95" y="54"/>
                  </a:lnTo>
                  <a:lnTo>
                    <a:pt x="95" y="54"/>
                  </a:lnTo>
                  <a:lnTo>
                    <a:pt x="95" y="54"/>
                  </a:lnTo>
                  <a:lnTo>
                    <a:pt x="95" y="54"/>
                  </a:lnTo>
                  <a:lnTo>
                    <a:pt x="95" y="57"/>
                  </a:lnTo>
                  <a:lnTo>
                    <a:pt x="97" y="57"/>
                  </a:lnTo>
                  <a:lnTo>
                    <a:pt x="97" y="57"/>
                  </a:lnTo>
                  <a:lnTo>
                    <a:pt x="97" y="59"/>
                  </a:lnTo>
                  <a:lnTo>
                    <a:pt x="97" y="59"/>
                  </a:lnTo>
                  <a:lnTo>
                    <a:pt x="95" y="59"/>
                  </a:lnTo>
                  <a:lnTo>
                    <a:pt x="95" y="62"/>
                  </a:lnTo>
                  <a:lnTo>
                    <a:pt x="95" y="62"/>
                  </a:lnTo>
                  <a:lnTo>
                    <a:pt x="95" y="62"/>
                  </a:lnTo>
                  <a:lnTo>
                    <a:pt x="95" y="64"/>
                  </a:lnTo>
                  <a:lnTo>
                    <a:pt x="95" y="64"/>
                  </a:lnTo>
                  <a:lnTo>
                    <a:pt x="95" y="64"/>
                  </a:lnTo>
                  <a:lnTo>
                    <a:pt x="95" y="64"/>
                  </a:lnTo>
                  <a:lnTo>
                    <a:pt x="95" y="66"/>
                  </a:lnTo>
                  <a:lnTo>
                    <a:pt x="92" y="66"/>
                  </a:lnTo>
                  <a:lnTo>
                    <a:pt x="92" y="66"/>
                  </a:lnTo>
                  <a:lnTo>
                    <a:pt x="92" y="69"/>
                  </a:lnTo>
                  <a:lnTo>
                    <a:pt x="92" y="69"/>
                  </a:lnTo>
                  <a:lnTo>
                    <a:pt x="92" y="69"/>
                  </a:lnTo>
                  <a:lnTo>
                    <a:pt x="92" y="71"/>
                  </a:lnTo>
                  <a:lnTo>
                    <a:pt x="92" y="71"/>
                  </a:lnTo>
                  <a:lnTo>
                    <a:pt x="90" y="71"/>
                  </a:lnTo>
                  <a:lnTo>
                    <a:pt x="90" y="73"/>
                  </a:lnTo>
                  <a:lnTo>
                    <a:pt x="90" y="73"/>
                  </a:lnTo>
                  <a:lnTo>
                    <a:pt x="90" y="73"/>
                  </a:lnTo>
                  <a:lnTo>
                    <a:pt x="90" y="73"/>
                  </a:lnTo>
                  <a:lnTo>
                    <a:pt x="90" y="73"/>
                  </a:lnTo>
                  <a:lnTo>
                    <a:pt x="90" y="76"/>
                  </a:lnTo>
                  <a:lnTo>
                    <a:pt x="90" y="76"/>
                  </a:lnTo>
                  <a:lnTo>
                    <a:pt x="90" y="78"/>
                  </a:lnTo>
                  <a:lnTo>
                    <a:pt x="87" y="78"/>
                  </a:lnTo>
                  <a:lnTo>
                    <a:pt x="87" y="78"/>
                  </a:lnTo>
                  <a:lnTo>
                    <a:pt x="87" y="81"/>
                  </a:lnTo>
                  <a:lnTo>
                    <a:pt x="87" y="81"/>
                  </a:lnTo>
                  <a:lnTo>
                    <a:pt x="87" y="83"/>
                  </a:lnTo>
                  <a:lnTo>
                    <a:pt x="87" y="83"/>
                  </a:lnTo>
                  <a:lnTo>
                    <a:pt x="87" y="83"/>
                  </a:lnTo>
                  <a:lnTo>
                    <a:pt x="87" y="85"/>
                  </a:lnTo>
                  <a:lnTo>
                    <a:pt x="87" y="85"/>
                  </a:lnTo>
                  <a:lnTo>
                    <a:pt x="87" y="88"/>
                  </a:lnTo>
                  <a:lnTo>
                    <a:pt x="87" y="88"/>
                  </a:lnTo>
                  <a:lnTo>
                    <a:pt x="87" y="88"/>
                  </a:lnTo>
                  <a:lnTo>
                    <a:pt x="87" y="88"/>
                  </a:lnTo>
                  <a:lnTo>
                    <a:pt x="87" y="90"/>
                  </a:lnTo>
                  <a:lnTo>
                    <a:pt x="85" y="90"/>
                  </a:lnTo>
                  <a:lnTo>
                    <a:pt x="85" y="90"/>
                  </a:lnTo>
                  <a:lnTo>
                    <a:pt x="85" y="90"/>
                  </a:lnTo>
                  <a:lnTo>
                    <a:pt x="85" y="92"/>
                  </a:lnTo>
                  <a:lnTo>
                    <a:pt x="83" y="92"/>
                  </a:lnTo>
                  <a:lnTo>
                    <a:pt x="83" y="92"/>
                  </a:lnTo>
                  <a:lnTo>
                    <a:pt x="83" y="92"/>
                  </a:lnTo>
                  <a:lnTo>
                    <a:pt x="80" y="92"/>
                  </a:lnTo>
                  <a:lnTo>
                    <a:pt x="80" y="90"/>
                  </a:lnTo>
                  <a:lnTo>
                    <a:pt x="80" y="90"/>
                  </a:lnTo>
                  <a:lnTo>
                    <a:pt x="80" y="90"/>
                  </a:lnTo>
                  <a:lnTo>
                    <a:pt x="78" y="90"/>
                  </a:lnTo>
                  <a:lnTo>
                    <a:pt x="78" y="90"/>
                  </a:lnTo>
                  <a:lnTo>
                    <a:pt x="76" y="90"/>
                  </a:lnTo>
                  <a:lnTo>
                    <a:pt x="76" y="90"/>
                  </a:lnTo>
                  <a:lnTo>
                    <a:pt x="76" y="90"/>
                  </a:lnTo>
                  <a:lnTo>
                    <a:pt x="76" y="90"/>
                  </a:lnTo>
                  <a:lnTo>
                    <a:pt x="73" y="90"/>
                  </a:lnTo>
                  <a:lnTo>
                    <a:pt x="73" y="90"/>
                  </a:lnTo>
                  <a:lnTo>
                    <a:pt x="73" y="90"/>
                  </a:lnTo>
                  <a:lnTo>
                    <a:pt x="71" y="90"/>
                  </a:lnTo>
                  <a:lnTo>
                    <a:pt x="71" y="90"/>
                  </a:lnTo>
                  <a:lnTo>
                    <a:pt x="71" y="88"/>
                  </a:lnTo>
                  <a:lnTo>
                    <a:pt x="68" y="88"/>
                  </a:lnTo>
                  <a:lnTo>
                    <a:pt x="68" y="88"/>
                  </a:lnTo>
                  <a:lnTo>
                    <a:pt x="68" y="88"/>
                  </a:lnTo>
                  <a:lnTo>
                    <a:pt x="66" y="88"/>
                  </a:lnTo>
                  <a:lnTo>
                    <a:pt x="66" y="88"/>
                  </a:lnTo>
                  <a:lnTo>
                    <a:pt x="66" y="88"/>
                  </a:lnTo>
                  <a:lnTo>
                    <a:pt x="66" y="88"/>
                  </a:lnTo>
                  <a:lnTo>
                    <a:pt x="64" y="88"/>
                  </a:lnTo>
                  <a:lnTo>
                    <a:pt x="64" y="88"/>
                  </a:lnTo>
                  <a:lnTo>
                    <a:pt x="61" y="88"/>
                  </a:lnTo>
                  <a:lnTo>
                    <a:pt x="61" y="88"/>
                  </a:lnTo>
                  <a:lnTo>
                    <a:pt x="61" y="88"/>
                  </a:lnTo>
                  <a:lnTo>
                    <a:pt x="59" y="88"/>
                  </a:lnTo>
                  <a:lnTo>
                    <a:pt x="59" y="85"/>
                  </a:lnTo>
                  <a:lnTo>
                    <a:pt x="59" y="85"/>
                  </a:lnTo>
                  <a:lnTo>
                    <a:pt x="59" y="85"/>
                  </a:lnTo>
                  <a:lnTo>
                    <a:pt x="57" y="85"/>
                  </a:lnTo>
                  <a:lnTo>
                    <a:pt x="57" y="85"/>
                  </a:lnTo>
                  <a:lnTo>
                    <a:pt x="54" y="85"/>
                  </a:lnTo>
                  <a:lnTo>
                    <a:pt x="54" y="85"/>
                  </a:lnTo>
                  <a:lnTo>
                    <a:pt x="54" y="85"/>
                  </a:lnTo>
                  <a:lnTo>
                    <a:pt x="54" y="85"/>
                  </a:lnTo>
                  <a:lnTo>
                    <a:pt x="52" y="85"/>
                  </a:lnTo>
                  <a:lnTo>
                    <a:pt x="52" y="85"/>
                  </a:lnTo>
                  <a:lnTo>
                    <a:pt x="50" y="85"/>
                  </a:lnTo>
                  <a:lnTo>
                    <a:pt x="50" y="85"/>
                  </a:lnTo>
                  <a:lnTo>
                    <a:pt x="50" y="85"/>
                  </a:lnTo>
                  <a:lnTo>
                    <a:pt x="50" y="83"/>
                  </a:lnTo>
                  <a:lnTo>
                    <a:pt x="47" y="83"/>
                  </a:lnTo>
                  <a:lnTo>
                    <a:pt x="47" y="83"/>
                  </a:lnTo>
                  <a:lnTo>
                    <a:pt x="47" y="83"/>
                  </a:lnTo>
                  <a:lnTo>
                    <a:pt x="45" y="83"/>
                  </a:lnTo>
                  <a:lnTo>
                    <a:pt x="45" y="83"/>
                  </a:lnTo>
                  <a:lnTo>
                    <a:pt x="42" y="83"/>
                  </a:lnTo>
                  <a:lnTo>
                    <a:pt x="42" y="83"/>
                  </a:lnTo>
                  <a:lnTo>
                    <a:pt x="42" y="83"/>
                  </a:lnTo>
                  <a:lnTo>
                    <a:pt x="42" y="83"/>
                  </a:lnTo>
                  <a:lnTo>
                    <a:pt x="40" y="83"/>
                  </a:lnTo>
                  <a:lnTo>
                    <a:pt x="40" y="83"/>
                  </a:lnTo>
                  <a:lnTo>
                    <a:pt x="40" y="83"/>
                  </a:lnTo>
                  <a:lnTo>
                    <a:pt x="38" y="83"/>
                  </a:lnTo>
                  <a:lnTo>
                    <a:pt x="38" y="83"/>
                  </a:lnTo>
                  <a:lnTo>
                    <a:pt x="38" y="83"/>
                  </a:lnTo>
                  <a:lnTo>
                    <a:pt x="35" y="83"/>
                  </a:lnTo>
                  <a:lnTo>
                    <a:pt x="35" y="83"/>
                  </a:lnTo>
                  <a:lnTo>
                    <a:pt x="35" y="83"/>
                  </a:lnTo>
                  <a:lnTo>
                    <a:pt x="33" y="83"/>
                  </a:lnTo>
                  <a:lnTo>
                    <a:pt x="33" y="83"/>
                  </a:lnTo>
                  <a:lnTo>
                    <a:pt x="33" y="81"/>
                  </a:lnTo>
                  <a:lnTo>
                    <a:pt x="33" y="81"/>
                  </a:lnTo>
                  <a:lnTo>
                    <a:pt x="31" y="81"/>
                  </a:lnTo>
                  <a:lnTo>
                    <a:pt x="31" y="81"/>
                  </a:lnTo>
                  <a:lnTo>
                    <a:pt x="28" y="81"/>
                  </a:lnTo>
                  <a:lnTo>
                    <a:pt x="28" y="81"/>
                  </a:lnTo>
                  <a:lnTo>
                    <a:pt x="28" y="81"/>
                  </a:lnTo>
                  <a:lnTo>
                    <a:pt x="28" y="81"/>
                  </a:lnTo>
                  <a:lnTo>
                    <a:pt x="26" y="81"/>
                  </a:lnTo>
                  <a:lnTo>
                    <a:pt x="26" y="81"/>
                  </a:lnTo>
                  <a:lnTo>
                    <a:pt x="26" y="81"/>
                  </a:lnTo>
                  <a:lnTo>
                    <a:pt x="24" y="81"/>
                  </a:lnTo>
                  <a:lnTo>
                    <a:pt x="24" y="81"/>
                  </a:lnTo>
                  <a:lnTo>
                    <a:pt x="21" y="81"/>
                  </a:lnTo>
                  <a:lnTo>
                    <a:pt x="21" y="78"/>
                  </a:lnTo>
                  <a:lnTo>
                    <a:pt x="21" y="78"/>
                  </a:lnTo>
                  <a:lnTo>
                    <a:pt x="21" y="78"/>
                  </a:lnTo>
                  <a:lnTo>
                    <a:pt x="19" y="78"/>
                  </a:lnTo>
                  <a:lnTo>
                    <a:pt x="19" y="78"/>
                  </a:lnTo>
                  <a:lnTo>
                    <a:pt x="19" y="76"/>
                  </a:lnTo>
                  <a:lnTo>
                    <a:pt x="19" y="76"/>
                  </a:lnTo>
                  <a:lnTo>
                    <a:pt x="19" y="76"/>
                  </a:lnTo>
                  <a:lnTo>
                    <a:pt x="19" y="73"/>
                  </a:lnTo>
                  <a:lnTo>
                    <a:pt x="19" y="73"/>
                  </a:lnTo>
                  <a:lnTo>
                    <a:pt x="19" y="73"/>
                  </a:lnTo>
                  <a:lnTo>
                    <a:pt x="16" y="73"/>
                  </a:lnTo>
                  <a:lnTo>
                    <a:pt x="16" y="71"/>
                  </a:lnTo>
                  <a:lnTo>
                    <a:pt x="16" y="71"/>
                  </a:lnTo>
                  <a:lnTo>
                    <a:pt x="16" y="69"/>
                  </a:lnTo>
                  <a:lnTo>
                    <a:pt x="16" y="69"/>
                  </a:lnTo>
                  <a:lnTo>
                    <a:pt x="16" y="69"/>
                  </a:lnTo>
                  <a:lnTo>
                    <a:pt x="16" y="66"/>
                  </a:lnTo>
                  <a:lnTo>
                    <a:pt x="16" y="66"/>
                  </a:lnTo>
                  <a:lnTo>
                    <a:pt x="16" y="64"/>
                  </a:lnTo>
                  <a:lnTo>
                    <a:pt x="16" y="64"/>
                  </a:lnTo>
                  <a:lnTo>
                    <a:pt x="16" y="64"/>
                  </a:lnTo>
                  <a:lnTo>
                    <a:pt x="16" y="64"/>
                  </a:lnTo>
                  <a:lnTo>
                    <a:pt x="16" y="62"/>
                  </a:lnTo>
                  <a:lnTo>
                    <a:pt x="14" y="62"/>
                  </a:lnTo>
                  <a:lnTo>
                    <a:pt x="14" y="62"/>
                  </a:lnTo>
                  <a:lnTo>
                    <a:pt x="14" y="62"/>
                  </a:lnTo>
                  <a:lnTo>
                    <a:pt x="14" y="59"/>
                  </a:lnTo>
                  <a:lnTo>
                    <a:pt x="14" y="59"/>
                  </a:lnTo>
                  <a:lnTo>
                    <a:pt x="14" y="57"/>
                  </a:lnTo>
                  <a:lnTo>
                    <a:pt x="14" y="57"/>
                  </a:lnTo>
                  <a:lnTo>
                    <a:pt x="14" y="57"/>
                  </a:lnTo>
                  <a:lnTo>
                    <a:pt x="14" y="54"/>
                  </a:lnTo>
                  <a:lnTo>
                    <a:pt x="12" y="54"/>
                  </a:lnTo>
                  <a:lnTo>
                    <a:pt x="12" y="54"/>
                  </a:lnTo>
                  <a:lnTo>
                    <a:pt x="12" y="54"/>
                  </a:lnTo>
                  <a:lnTo>
                    <a:pt x="9" y="54"/>
                  </a:lnTo>
                  <a:lnTo>
                    <a:pt x="9" y="54"/>
                  </a:lnTo>
                  <a:lnTo>
                    <a:pt x="9" y="54"/>
                  </a:lnTo>
                  <a:lnTo>
                    <a:pt x="9" y="54"/>
                  </a:lnTo>
                  <a:lnTo>
                    <a:pt x="9" y="52"/>
                  </a:lnTo>
                  <a:lnTo>
                    <a:pt x="7" y="52"/>
                  </a:lnTo>
                  <a:lnTo>
                    <a:pt x="7" y="52"/>
                  </a:lnTo>
                  <a:lnTo>
                    <a:pt x="7" y="52"/>
                  </a:lnTo>
                  <a:lnTo>
                    <a:pt x="7" y="52"/>
                  </a:lnTo>
                  <a:lnTo>
                    <a:pt x="7" y="50"/>
                  </a:lnTo>
                  <a:lnTo>
                    <a:pt x="5" y="50"/>
                  </a:lnTo>
                  <a:lnTo>
                    <a:pt x="5" y="50"/>
                  </a:lnTo>
                  <a:lnTo>
                    <a:pt x="5" y="50"/>
                  </a:lnTo>
                  <a:lnTo>
                    <a:pt x="2" y="50"/>
                  </a:lnTo>
                  <a:lnTo>
                    <a:pt x="2" y="47"/>
                  </a:lnTo>
                  <a:lnTo>
                    <a:pt x="2" y="47"/>
                  </a:lnTo>
                  <a:lnTo>
                    <a:pt x="2" y="47"/>
                  </a:lnTo>
                  <a:lnTo>
                    <a:pt x="2" y="47"/>
                  </a:lnTo>
                  <a:lnTo>
                    <a:pt x="0" y="47"/>
                  </a:lnTo>
                  <a:lnTo>
                    <a:pt x="0" y="45"/>
                  </a:lnTo>
                  <a:lnTo>
                    <a:pt x="0" y="45"/>
                  </a:lnTo>
                  <a:lnTo>
                    <a:pt x="0" y="43"/>
                  </a:lnTo>
                  <a:lnTo>
                    <a:pt x="0" y="43"/>
                  </a:lnTo>
                  <a:lnTo>
                    <a:pt x="0" y="43"/>
                  </a:lnTo>
                  <a:lnTo>
                    <a:pt x="0" y="40"/>
                  </a:lnTo>
                  <a:lnTo>
                    <a:pt x="2" y="40"/>
                  </a:lnTo>
                  <a:lnTo>
                    <a:pt x="2" y="40"/>
                  </a:lnTo>
                  <a:lnTo>
                    <a:pt x="2" y="40"/>
                  </a:lnTo>
                  <a:lnTo>
                    <a:pt x="2" y="38"/>
                  </a:lnTo>
                  <a:lnTo>
                    <a:pt x="2" y="38"/>
                  </a:lnTo>
                  <a:lnTo>
                    <a:pt x="2" y="38"/>
                  </a:lnTo>
                  <a:lnTo>
                    <a:pt x="5" y="38"/>
                  </a:lnTo>
                  <a:lnTo>
                    <a:pt x="5" y="38"/>
                  </a:lnTo>
                  <a:lnTo>
                    <a:pt x="5" y="38"/>
                  </a:lnTo>
                  <a:lnTo>
                    <a:pt x="5" y="40"/>
                  </a:lnTo>
                  <a:lnTo>
                    <a:pt x="7" y="40"/>
                  </a:lnTo>
                  <a:lnTo>
                    <a:pt x="7" y="38"/>
                  </a:lnTo>
                  <a:lnTo>
                    <a:pt x="7" y="38"/>
                  </a:lnTo>
                  <a:lnTo>
                    <a:pt x="7" y="38"/>
                  </a:lnTo>
                  <a:lnTo>
                    <a:pt x="7" y="38"/>
                  </a:lnTo>
                  <a:lnTo>
                    <a:pt x="9" y="38"/>
                  </a:lnTo>
                  <a:lnTo>
                    <a:pt x="9" y="38"/>
                  </a:lnTo>
                  <a:lnTo>
                    <a:pt x="9" y="38"/>
                  </a:lnTo>
                  <a:lnTo>
                    <a:pt x="9" y="40"/>
                  </a:lnTo>
                  <a:lnTo>
                    <a:pt x="9" y="40"/>
                  </a:lnTo>
                  <a:lnTo>
                    <a:pt x="7" y="40"/>
                  </a:lnTo>
                  <a:lnTo>
                    <a:pt x="7" y="40"/>
                  </a:lnTo>
                  <a:lnTo>
                    <a:pt x="7" y="43"/>
                  </a:lnTo>
                  <a:lnTo>
                    <a:pt x="7" y="43"/>
                  </a:lnTo>
                  <a:lnTo>
                    <a:pt x="7" y="43"/>
                  </a:lnTo>
                  <a:lnTo>
                    <a:pt x="7" y="43"/>
                  </a:lnTo>
                  <a:lnTo>
                    <a:pt x="5" y="43"/>
                  </a:lnTo>
                  <a:lnTo>
                    <a:pt x="5" y="43"/>
                  </a:lnTo>
                  <a:lnTo>
                    <a:pt x="5" y="45"/>
                  </a:lnTo>
                  <a:lnTo>
                    <a:pt x="5" y="45"/>
                  </a:lnTo>
                  <a:lnTo>
                    <a:pt x="7" y="45"/>
                  </a:lnTo>
                  <a:lnTo>
                    <a:pt x="7" y="45"/>
                  </a:lnTo>
                  <a:lnTo>
                    <a:pt x="7" y="45"/>
                  </a:lnTo>
                  <a:lnTo>
                    <a:pt x="7" y="45"/>
                  </a:lnTo>
                  <a:lnTo>
                    <a:pt x="9" y="45"/>
                  </a:lnTo>
                  <a:lnTo>
                    <a:pt x="9" y="45"/>
                  </a:lnTo>
                  <a:lnTo>
                    <a:pt x="9" y="45"/>
                  </a:lnTo>
                  <a:lnTo>
                    <a:pt x="9" y="47"/>
                  </a:lnTo>
                  <a:lnTo>
                    <a:pt x="9" y="47"/>
                  </a:lnTo>
                  <a:lnTo>
                    <a:pt x="9" y="45"/>
                  </a:lnTo>
                  <a:lnTo>
                    <a:pt x="9" y="45"/>
                  </a:lnTo>
                  <a:lnTo>
                    <a:pt x="9" y="43"/>
                  </a:lnTo>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1" name="Freeform 271"/>
            <p:cNvSpPr>
              <a:spLocks/>
            </p:cNvSpPr>
            <p:nvPr/>
          </p:nvSpPr>
          <p:spPr bwMode="auto">
            <a:xfrm>
              <a:off x="2490788" y="3076575"/>
              <a:ext cx="725488" cy="665162"/>
            </a:xfrm>
            <a:custGeom>
              <a:avLst/>
              <a:gdLst/>
              <a:ahLst/>
              <a:cxnLst>
                <a:cxn ang="0">
                  <a:pos x="124" y="306"/>
                </a:cxn>
                <a:cxn ang="0">
                  <a:pos x="107" y="291"/>
                </a:cxn>
                <a:cxn ang="0">
                  <a:pos x="100" y="270"/>
                </a:cxn>
                <a:cxn ang="0">
                  <a:pos x="100" y="244"/>
                </a:cxn>
                <a:cxn ang="0">
                  <a:pos x="90" y="225"/>
                </a:cxn>
                <a:cxn ang="0">
                  <a:pos x="83" y="208"/>
                </a:cxn>
                <a:cxn ang="0">
                  <a:pos x="67" y="201"/>
                </a:cxn>
                <a:cxn ang="0">
                  <a:pos x="60" y="180"/>
                </a:cxn>
                <a:cxn ang="0">
                  <a:pos x="48" y="173"/>
                </a:cxn>
                <a:cxn ang="0">
                  <a:pos x="45" y="156"/>
                </a:cxn>
                <a:cxn ang="0">
                  <a:pos x="36" y="144"/>
                </a:cxn>
                <a:cxn ang="0">
                  <a:pos x="29" y="126"/>
                </a:cxn>
                <a:cxn ang="0">
                  <a:pos x="15" y="107"/>
                </a:cxn>
                <a:cxn ang="0">
                  <a:pos x="0" y="107"/>
                </a:cxn>
                <a:cxn ang="0">
                  <a:pos x="5" y="78"/>
                </a:cxn>
                <a:cxn ang="0">
                  <a:pos x="22" y="73"/>
                </a:cxn>
                <a:cxn ang="0">
                  <a:pos x="45" y="69"/>
                </a:cxn>
                <a:cxn ang="0">
                  <a:pos x="64" y="54"/>
                </a:cxn>
                <a:cxn ang="0">
                  <a:pos x="74" y="38"/>
                </a:cxn>
                <a:cxn ang="0">
                  <a:pos x="57" y="21"/>
                </a:cxn>
                <a:cxn ang="0">
                  <a:pos x="74" y="12"/>
                </a:cxn>
                <a:cxn ang="0">
                  <a:pos x="97" y="5"/>
                </a:cxn>
                <a:cxn ang="0">
                  <a:pos x="119" y="2"/>
                </a:cxn>
                <a:cxn ang="0">
                  <a:pos x="140" y="14"/>
                </a:cxn>
                <a:cxn ang="0">
                  <a:pos x="159" y="24"/>
                </a:cxn>
                <a:cxn ang="0">
                  <a:pos x="180" y="35"/>
                </a:cxn>
                <a:cxn ang="0">
                  <a:pos x="197" y="47"/>
                </a:cxn>
                <a:cxn ang="0">
                  <a:pos x="206" y="69"/>
                </a:cxn>
                <a:cxn ang="0">
                  <a:pos x="230" y="76"/>
                </a:cxn>
                <a:cxn ang="0">
                  <a:pos x="258" y="78"/>
                </a:cxn>
                <a:cxn ang="0">
                  <a:pos x="282" y="83"/>
                </a:cxn>
                <a:cxn ang="0">
                  <a:pos x="303" y="92"/>
                </a:cxn>
                <a:cxn ang="0">
                  <a:pos x="311" y="114"/>
                </a:cxn>
                <a:cxn ang="0">
                  <a:pos x="327" y="123"/>
                </a:cxn>
                <a:cxn ang="0">
                  <a:pos x="337" y="137"/>
                </a:cxn>
                <a:cxn ang="0">
                  <a:pos x="337" y="159"/>
                </a:cxn>
                <a:cxn ang="0">
                  <a:pos x="348" y="180"/>
                </a:cxn>
                <a:cxn ang="0">
                  <a:pos x="360" y="201"/>
                </a:cxn>
                <a:cxn ang="0">
                  <a:pos x="374" y="218"/>
                </a:cxn>
                <a:cxn ang="0">
                  <a:pos x="391" y="235"/>
                </a:cxn>
                <a:cxn ang="0">
                  <a:pos x="417" y="239"/>
                </a:cxn>
                <a:cxn ang="0">
                  <a:pos x="441" y="246"/>
                </a:cxn>
                <a:cxn ang="0">
                  <a:pos x="455" y="256"/>
                </a:cxn>
                <a:cxn ang="0">
                  <a:pos x="450" y="282"/>
                </a:cxn>
                <a:cxn ang="0">
                  <a:pos x="441" y="306"/>
                </a:cxn>
                <a:cxn ang="0">
                  <a:pos x="422" y="317"/>
                </a:cxn>
                <a:cxn ang="0">
                  <a:pos x="398" y="327"/>
                </a:cxn>
                <a:cxn ang="0">
                  <a:pos x="377" y="334"/>
                </a:cxn>
                <a:cxn ang="0">
                  <a:pos x="353" y="341"/>
                </a:cxn>
                <a:cxn ang="0">
                  <a:pos x="327" y="346"/>
                </a:cxn>
                <a:cxn ang="0">
                  <a:pos x="306" y="355"/>
                </a:cxn>
                <a:cxn ang="0">
                  <a:pos x="292" y="374"/>
                </a:cxn>
                <a:cxn ang="0">
                  <a:pos x="277" y="391"/>
                </a:cxn>
                <a:cxn ang="0">
                  <a:pos x="263" y="410"/>
                </a:cxn>
                <a:cxn ang="0">
                  <a:pos x="256" y="405"/>
                </a:cxn>
                <a:cxn ang="0">
                  <a:pos x="237" y="391"/>
                </a:cxn>
                <a:cxn ang="0">
                  <a:pos x="218" y="379"/>
                </a:cxn>
                <a:cxn ang="0">
                  <a:pos x="197" y="374"/>
                </a:cxn>
                <a:cxn ang="0">
                  <a:pos x="187" y="386"/>
                </a:cxn>
                <a:cxn ang="0">
                  <a:pos x="178" y="396"/>
                </a:cxn>
                <a:cxn ang="0">
                  <a:pos x="168" y="374"/>
                </a:cxn>
                <a:cxn ang="0">
                  <a:pos x="154" y="358"/>
                </a:cxn>
                <a:cxn ang="0">
                  <a:pos x="145" y="336"/>
                </a:cxn>
              </a:cxnLst>
              <a:rect l="0" t="0" r="r" b="b"/>
              <a:pathLst>
                <a:path w="457" h="419">
                  <a:moveTo>
                    <a:pt x="135" y="320"/>
                  </a:moveTo>
                  <a:lnTo>
                    <a:pt x="135" y="317"/>
                  </a:lnTo>
                  <a:lnTo>
                    <a:pt x="135" y="317"/>
                  </a:lnTo>
                  <a:lnTo>
                    <a:pt x="133" y="317"/>
                  </a:lnTo>
                  <a:lnTo>
                    <a:pt x="133" y="320"/>
                  </a:lnTo>
                  <a:lnTo>
                    <a:pt x="133" y="320"/>
                  </a:lnTo>
                  <a:lnTo>
                    <a:pt x="133" y="320"/>
                  </a:lnTo>
                  <a:lnTo>
                    <a:pt x="133" y="317"/>
                  </a:lnTo>
                  <a:lnTo>
                    <a:pt x="133" y="317"/>
                  </a:lnTo>
                  <a:lnTo>
                    <a:pt x="133" y="317"/>
                  </a:lnTo>
                  <a:lnTo>
                    <a:pt x="133" y="317"/>
                  </a:lnTo>
                  <a:lnTo>
                    <a:pt x="133" y="315"/>
                  </a:lnTo>
                  <a:lnTo>
                    <a:pt x="133" y="315"/>
                  </a:lnTo>
                  <a:lnTo>
                    <a:pt x="131" y="315"/>
                  </a:lnTo>
                  <a:lnTo>
                    <a:pt x="131" y="315"/>
                  </a:lnTo>
                  <a:lnTo>
                    <a:pt x="131" y="313"/>
                  </a:lnTo>
                  <a:lnTo>
                    <a:pt x="131" y="313"/>
                  </a:lnTo>
                  <a:lnTo>
                    <a:pt x="131" y="313"/>
                  </a:lnTo>
                  <a:lnTo>
                    <a:pt x="131" y="310"/>
                  </a:lnTo>
                  <a:lnTo>
                    <a:pt x="131" y="310"/>
                  </a:lnTo>
                  <a:lnTo>
                    <a:pt x="128" y="310"/>
                  </a:lnTo>
                  <a:lnTo>
                    <a:pt x="128" y="308"/>
                  </a:lnTo>
                  <a:lnTo>
                    <a:pt x="128" y="308"/>
                  </a:lnTo>
                  <a:lnTo>
                    <a:pt x="128" y="310"/>
                  </a:lnTo>
                  <a:lnTo>
                    <a:pt x="128" y="310"/>
                  </a:lnTo>
                  <a:lnTo>
                    <a:pt x="128" y="308"/>
                  </a:lnTo>
                  <a:lnTo>
                    <a:pt x="128" y="308"/>
                  </a:lnTo>
                  <a:lnTo>
                    <a:pt x="126" y="308"/>
                  </a:lnTo>
                  <a:lnTo>
                    <a:pt x="126" y="308"/>
                  </a:lnTo>
                  <a:lnTo>
                    <a:pt x="126" y="306"/>
                  </a:lnTo>
                  <a:lnTo>
                    <a:pt x="126" y="306"/>
                  </a:lnTo>
                  <a:lnTo>
                    <a:pt x="126" y="306"/>
                  </a:lnTo>
                  <a:lnTo>
                    <a:pt x="124" y="306"/>
                  </a:lnTo>
                  <a:lnTo>
                    <a:pt x="124" y="306"/>
                  </a:lnTo>
                  <a:lnTo>
                    <a:pt x="124" y="306"/>
                  </a:lnTo>
                  <a:lnTo>
                    <a:pt x="121" y="306"/>
                  </a:lnTo>
                  <a:lnTo>
                    <a:pt x="121" y="306"/>
                  </a:lnTo>
                  <a:lnTo>
                    <a:pt x="121" y="303"/>
                  </a:lnTo>
                  <a:lnTo>
                    <a:pt x="121" y="303"/>
                  </a:lnTo>
                  <a:lnTo>
                    <a:pt x="119" y="303"/>
                  </a:lnTo>
                  <a:lnTo>
                    <a:pt x="119" y="303"/>
                  </a:lnTo>
                  <a:lnTo>
                    <a:pt x="119" y="303"/>
                  </a:lnTo>
                  <a:lnTo>
                    <a:pt x="119" y="303"/>
                  </a:lnTo>
                  <a:lnTo>
                    <a:pt x="116" y="303"/>
                  </a:lnTo>
                  <a:lnTo>
                    <a:pt x="116" y="303"/>
                  </a:lnTo>
                  <a:lnTo>
                    <a:pt x="116" y="301"/>
                  </a:lnTo>
                  <a:lnTo>
                    <a:pt x="114" y="301"/>
                  </a:lnTo>
                  <a:lnTo>
                    <a:pt x="114" y="301"/>
                  </a:lnTo>
                  <a:lnTo>
                    <a:pt x="114" y="301"/>
                  </a:lnTo>
                  <a:lnTo>
                    <a:pt x="114" y="301"/>
                  </a:lnTo>
                  <a:lnTo>
                    <a:pt x="114" y="301"/>
                  </a:lnTo>
                  <a:lnTo>
                    <a:pt x="114" y="301"/>
                  </a:lnTo>
                  <a:lnTo>
                    <a:pt x="114" y="299"/>
                  </a:lnTo>
                  <a:lnTo>
                    <a:pt x="112" y="299"/>
                  </a:lnTo>
                  <a:lnTo>
                    <a:pt x="112" y="299"/>
                  </a:lnTo>
                  <a:lnTo>
                    <a:pt x="112" y="299"/>
                  </a:lnTo>
                  <a:lnTo>
                    <a:pt x="112" y="296"/>
                  </a:lnTo>
                  <a:lnTo>
                    <a:pt x="112" y="296"/>
                  </a:lnTo>
                  <a:lnTo>
                    <a:pt x="112" y="296"/>
                  </a:lnTo>
                  <a:lnTo>
                    <a:pt x="112" y="296"/>
                  </a:lnTo>
                  <a:lnTo>
                    <a:pt x="109" y="296"/>
                  </a:lnTo>
                  <a:lnTo>
                    <a:pt x="109" y="294"/>
                  </a:lnTo>
                  <a:lnTo>
                    <a:pt x="109" y="294"/>
                  </a:lnTo>
                  <a:lnTo>
                    <a:pt x="109" y="294"/>
                  </a:lnTo>
                  <a:lnTo>
                    <a:pt x="109" y="291"/>
                  </a:lnTo>
                  <a:lnTo>
                    <a:pt x="107" y="291"/>
                  </a:lnTo>
                  <a:lnTo>
                    <a:pt x="107" y="291"/>
                  </a:lnTo>
                  <a:lnTo>
                    <a:pt x="107" y="291"/>
                  </a:lnTo>
                  <a:lnTo>
                    <a:pt x="107" y="289"/>
                  </a:lnTo>
                  <a:lnTo>
                    <a:pt x="107" y="289"/>
                  </a:lnTo>
                  <a:lnTo>
                    <a:pt x="107" y="289"/>
                  </a:lnTo>
                  <a:lnTo>
                    <a:pt x="107" y="287"/>
                  </a:lnTo>
                  <a:lnTo>
                    <a:pt x="105" y="287"/>
                  </a:lnTo>
                  <a:lnTo>
                    <a:pt x="105" y="287"/>
                  </a:lnTo>
                  <a:lnTo>
                    <a:pt x="105" y="287"/>
                  </a:lnTo>
                  <a:lnTo>
                    <a:pt x="105" y="287"/>
                  </a:lnTo>
                  <a:lnTo>
                    <a:pt x="105" y="287"/>
                  </a:lnTo>
                  <a:lnTo>
                    <a:pt x="105" y="284"/>
                  </a:lnTo>
                  <a:lnTo>
                    <a:pt x="105" y="284"/>
                  </a:lnTo>
                  <a:lnTo>
                    <a:pt x="105" y="282"/>
                  </a:lnTo>
                  <a:lnTo>
                    <a:pt x="102" y="282"/>
                  </a:lnTo>
                  <a:lnTo>
                    <a:pt x="102" y="282"/>
                  </a:lnTo>
                  <a:lnTo>
                    <a:pt x="102" y="282"/>
                  </a:lnTo>
                  <a:lnTo>
                    <a:pt x="102" y="280"/>
                  </a:lnTo>
                  <a:lnTo>
                    <a:pt x="102" y="280"/>
                  </a:lnTo>
                  <a:lnTo>
                    <a:pt x="100" y="280"/>
                  </a:lnTo>
                  <a:lnTo>
                    <a:pt x="100" y="277"/>
                  </a:lnTo>
                  <a:lnTo>
                    <a:pt x="100" y="277"/>
                  </a:lnTo>
                  <a:lnTo>
                    <a:pt x="100" y="277"/>
                  </a:lnTo>
                  <a:lnTo>
                    <a:pt x="100" y="277"/>
                  </a:lnTo>
                  <a:lnTo>
                    <a:pt x="100" y="275"/>
                  </a:lnTo>
                  <a:lnTo>
                    <a:pt x="100" y="275"/>
                  </a:lnTo>
                  <a:lnTo>
                    <a:pt x="100" y="275"/>
                  </a:lnTo>
                  <a:lnTo>
                    <a:pt x="102" y="275"/>
                  </a:lnTo>
                  <a:lnTo>
                    <a:pt x="102" y="272"/>
                  </a:lnTo>
                  <a:lnTo>
                    <a:pt x="100" y="272"/>
                  </a:lnTo>
                  <a:lnTo>
                    <a:pt x="100" y="272"/>
                  </a:lnTo>
                  <a:lnTo>
                    <a:pt x="100" y="270"/>
                  </a:lnTo>
                  <a:lnTo>
                    <a:pt x="100" y="270"/>
                  </a:lnTo>
                  <a:lnTo>
                    <a:pt x="100" y="270"/>
                  </a:lnTo>
                  <a:lnTo>
                    <a:pt x="100" y="268"/>
                  </a:lnTo>
                  <a:lnTo>
                    <a:pt x="100" y="268"/>
                  </a:lnTo>
                  <a:lnTo>
                    <a:pt x="100" y="268"/>
                  </a:lnTo>
                  <a:lnTo>
                    <a:pt x="100" y="268"/>
                  </a:lnTo>
                  <a:lnTo>
                    <a:pt x="100" y="265"/>
                  </a:lnTo>
                  <a:lnTo>
                    <a:pt x="100" y="265"/>
                  </a:lnTo>
                  <a:lnTo>
                    <a:pt x="97" y="265"/>
                  </a:lnTo>
                  <a:lnTo>
                    <a:pt x="97" y="263"/>
                  </a:lnTo>
                  <a:lnTo>
                    <a:pt x="97" y="263"/>
                  </a:lnTo>
                  <a:lnTo>
                    <a:pt x="97" y="263"/>
                  </a:lnTo>
                  <a:lnTo>
                    <a:pt x="97" y="261"/>
                  </a:lnTo>
                  <a:lnTo>
                    <a:pt x="97" y="261"/>
                  </a:lnTo>
                  <a:lnTo>
                    <a:pt x="97" y="261"/>
                  </a:lnTo>
                  <a:lnTo>
                    <a:pt x="97" y="258"/>
                  </a:lnTo>
                  <a:lnTo>
                    <a:pt x="97" y="258"/>
                  </a:lnTo>
                  <a:lnTo>
                    <a:pt x="97" y="256"/>
                  </a:lnTo>
                  <a:lnTo>
                    <a:pt x="97" y="256"/>
                  </a:lnTo>
                  <a:lnTo>
                    <a:pt x="97" y="256"/>
                  </a:lnTo>
                  <a:lnTo>
                    <a:pt x="97" y="256"/>
                  </a:lnTo>
                  <a:lnTo>
                    <a:pt x="97" y="256"/>
                  </a:lnTo>
                  <a:lnTo>
                    <a:pt x="97" y="254"/>
                  </a:lnTo>
                  <a:lnTo>
                    <a:pt x="97" y="254"/>
                  </a:lnTo>
                  <a:lnTo>
                    <a:pt x="97" y="251"/>
                  </a:lnTo>
                  <a:lnTo>
                    <a:pt x="100" y="251"/>
                  </a:lnTo>
                  <a:lnTo>
                    <a:pt x="100" y="251"/>
                  </a:lnTo>
                  <a:lnTo>
                    <a:pt x="100" y="249"/>
                  </a:lnTo>
                  <a:lnTo>
                    <a:pt x="100" y="249"/>
                  </a:lnTo>
                  <a:lnTo>
                    <a:pt x="100" y="246"/>
                  </a:lnTo>
                  <a:lnTo>
                    <a:pt x="100" y="246"/>
                  </a:lnTo>
                  <a:lnTo>
                    <a:pt x="100" y="246"/>
                  </a:lnTo>
                  <a:lnTo>
                    <a:pt x="100" y="244"/>
                  </a:lnTo>
                  <a:lnTo>
                    <a:pt x="100" y="244"/>
                  </a:lnTo>
                  <a:lnTo>
                    <a:pt x="97" y="244"/>
                  </a:lnTo>
                  <a:lnTo>
                    <a:pt x="97" y="242"/>
                  </a:lnTo>
                  <a:lnTo>
                    <a:pt x="97" y="242"/>
                  </a:lnTo>
                  <a:lnTo>
                    <a:pt x="97" y="242"/>
                  </a:lnTo>
                  <a:lnTo>
                    <a:pt x="97" y="242"/>
                  </a:lnTo>
                  <a:lnTo>
                    <a:pt x="97" y="242"/>
                  </a:lnTo>
                  <a:lnTo>
                    <a:pt x="97" y="242"/>
                  </a:lnTo>
                  <a:lnTo>
                    <a:pt x="97" y="239"/>
                  </a:lnTo>
                  <a:lnTo>
                    <a:pt x="97" y="239"/>
                  </a:lnTo>
                  <a:lnTo>
                    <a:pt x="97" y="239"/>
                  </a:lnTo>
                  <a:lnTo>
                    <a:pt x="97" y="239"/>
                  </a:lnTo>
                  <a:lnTo>
                    <a:pt x="97" y="237"/>
                  </a:lnTo>
                  <a:lnTo>
                    <a:pt x="95" y="237"/>
                  </a:lnTo>
                  <a:lnTo>
                    <a:pt x="95" y="237"/>
                  </a:lnTo>
                  <a:lnTo>
                    <a:pt x="95" y="237"/>
                  </a:lnTo>
                  <a:lnTo>
                    <a:pt x="95" y="237"/>
                  </a:lnTo>
                  <a:lnTo>
                    <a:pt x="95" y="235"/>
                  </a:lnTo>
                  <a:lnTo>
                    <a:pt x="95" y="235"/>
                  </a:lnTo>
                  <a:lnTo>
                    <a:pt x="93" y="235"/>
                  </a:lnTo>
                  <a:lnTo>
                    <a:pt x="93" y="232"/>
                  </a:lnTo>
                  <a:lnTo>
                    <a:pt x="93" y="232"/>
                  </a:lnTo>
                  <a:lnTo>
                    <a:pt x="93" y="232"/>
                  </a:lnTo>
                  <a:lnTo>
                    <a:pt x="93" y="230"/>
                  </a:lnTo>
                  <a:lnTo>
                    <a:pt x="93" y="230"/>
                  </a:lnTo>
                  <a:lnTo>
                    <a:pt x="93" y="230"/>
                  </a:lnTo>
                  <a:lnTo>
                    <a:pt x="93" y="227"/>
                  </a:lnTo>
                  <a:lnTo>
                    <a:pt x="93" y="227"/>
                  </a:lnTo>
                  <a:lnTo>
                    <a:pt x="90" y="227"/>
                  </a:lnTo>
                  <a:lnTo>
                    <a:pt x="90" y="227"/>
                  </a:lnTo>
                  <a:lnTo>
                    <a:pt x="88" y="227"/>
                  </a:lnTo>
                  <a:lnTo>
                    <a:pt x="88" y="227"/>
                  </a:lnTo>
                  <a:lnTo>
                    <a:pt x="90" y="227"/>
                  </a:lnTo>
                  <a:lnTo>
                    <a:pt x="90" y="225"/>
                  </a:lnTo>
                  <a:lnTo>
                    <a:pt x="90" y="225"/>
                  </a:lnTo>
                  <a:lnTo>
                    <a:pt x="90" y="223"/>
                  </a:lnTo>
                  <a:lnTo>
                    <a:pt x="88" y="223"/>
                  </a:lnTo>
                  <a:lnTo>
                    <a:pt x="88" y="223"/>
                  </a:lnTo>
                  <a:lnTo>
                    <a:pt x="88" y="223"/>
                  </a:lnTo>
                  <a:lnTo>
                    <a:pt x="88" y="223"/>
                  </a:lnTo>
                  <a:lnTo>
                    <a:pt x="88" y="220"/>
                  </a:lnTo>
                  <a:lnTo>
                    <a:pt x="88" y="220"/>
                  </a:lnTo>
                  <a:lnTo>
                    <a:pt x="88" y="220"/>
                  </a:lnTo>
                  <a:lnTo>
                    <a:pt x="88" y="220"/>
                  </a:lnTo>
                  <a:lnTo>
                    <a:pt x="88" y="220"/>
                  </a:lnTo>
                  <a:lnTo>
                    <a:pt x="88" y="220"/>
                  </a:lnTo>
                  <a:lnTo>
                    <a:pt x="88" y="218"/>
                  </a:lnTo>
                  <a:lnTo>
                    <a:pt x="88" y="218"/>
                  </a:lnTo>
                  <a:lnTo>
                    <a:pt x="88" y="218"/>
                  </a:lnTo>
                  <a:lnTo>
                    <a:pt x="86" y="218"/>
                  </a:lnTo>
                  <a:lnTo>
                    <a:pt x="86" y="216"/>
                  </a:lnTo>
                  <a:lnTo>
                    <a:pt x="86" y="216"/>
                  </a:lnTo>
                  <a:lnTo>
                    <a:pt x="86" y="216"/>
                  </a:lnTo>
                  <a:lnTo>
                    <a:pt x="86" y="216"/>
                  </a:lnTo>
                  <a:lnTo>
                    <a:pt x="86" y="216"/>
                  </a:lnTo>
                  <a:lnTo>
                    <a:pt x="83" y="216"/>
                  </a:lnTo>
                  <a:lnTo>
                    <a:pt x="83" y="216"/>
                  </a:lnTo>
                  <a:lnTo>
                    <a:pt x="86" y="216"/>
                  </a:lnTo>
                  <a:lnTo>
                    <a:pt x="86" y="213"/>
                  </a:lnTo>
                  <a:lnTo>
                    <a:pt x="86" y="213"/>
                  </a:lnTo>
                  <a:lnTo>
                    <a:pt x="86" y="213"/>
                  </a:lnTo>
                  <a:lnTo>
                    <a:pt x="86" y="213"/>
                  </a:lnTo>
                  <a:lnTo>
                    <a:pt x="86" y="211"/>
                  </a:lnTo>
                  <a:lnTo>
                    <a:pt x="83" y="211"/>
                  </a:lnTo>
                  <a:lnTo>
                    <a:pt x="83" y="211"/>
                  </a:lnTo>
                  <a:lnTo>
                    <a:pt x="83" y="211"/>
                  </a:lnTo>
                  <a:lnTo>
                    <a:pt x="83" y="208"/>
                  </a:lnTo>
                  <a:lnTo>
                    <a:pt x="81" y="208"/>
                  </a:lnTo>
                  <a:lnTo>
                    <a:pt x="81" y="211"/>
                  </a:lnTo>
                  <a:lnTo>
                    <a:pt x="81" y="211"/>
                  </a:lnTo>
                  <a:lnTo>
                    <a:pt x="81" y="211"/>
                  </a:lnTo>
                  <a:lnTo>
                    <a:pt x="81" y="211"/>
                  </a:lnTo>
                  <a:lnTo>
                    <a:pt x="81" y="211"/>
                  </a:lnTo>
                  <a:lnTo>
                    <a:pt x="81" y="208"/>
                  </a:lnTo>
                  <a:lnTo>
                    <a:pt x="81" y="208"/>
                  </a:lnTo>
                  <a:lnTo>
                    <a:pt x="79" y="208"/>
                  </a:lnTo>
                  <a:lnTo>
                    <a:pt x="79" y="208"/>
                  </a:lnTo>
                  <a:lnTo>
                    <a:pt x="79" y="208"/>
                  </a:lnTo>
                  <a:lnTo>
                    <a:pt x="79" y="206"/>
                  </a:lnTo>
                  <a:lnTo>
                    <a:pt x="79" y="206"/>
                  </a:lnTo>
                  <a:lnTo>
                    <a:pt x="76" y="206"/>
                  </a:lnTo>
                  <a:lnTo>
                    <a:pt x="76" y="206"/>
                  </a:lnTo>
                  <a:lnTo>
                    <a:pt x="76" y="206"/>
                  </a:lnTo>
                  <a:lnTo>
                    <a:pt x="74" y="206"/>
                  </a:lnTo>
                  <a:lnTo>
                    <a:pt x="74" y="204"/>
                  </a:lnTo>
                  <a:lnTo>
                    <a:pt x="74" y="204"/>
                  </a:lnTo>
                  <a:lnTo>
                    <a:pt x="74" y="204"/>
                  </a:lnTo>
                  <a:lnTo>
                    <a:pt x="71" y="204"/>
                  </a:lnTo>
                  <a:lnTo>
                    <a:pt x="71" y="204"/>
                  </a:lnTo>
                  <a:lnTo>
                    <a:pt x="71" y="204"/>
                  </a:lnTo>
                  <a:lnTo>
                    <a:pt x="71" y="201"/>
                  </a:lnTo>
                  <a:lnTo>
                    <a:pt x="71" y="201"/>
                  </a:lnTo>
                  <a:lnTo>
                    <a:pt x="71" y="201"/>
                  </a:lnTo>
                  <a:lnTo>
                    <a:pt x="69" y="201"/>
                  </a:lnTo>
                  <a:lnTo>
                    <a:pt x="69" y="201"/>
                  </a:lnTo>
                  <a:lnTo>
                    <a:pt x="69" y="201"/>
                  </a:lnTo>
                  <a:lnTo>
                    <a:pt x="67" y="201"/>
                  </a:lnTo>
                  <a:lnTo>
                    <a:pt x="67" y="201"/>
                  </a:lnTo>
                  <a:lnTo>
                    <a:pt x="67" y="201"/>
                  </a:lnTo>
                  <a:lnTo>
                    <a:pt x="67" y="201"/>
                  </a:lnTo>
                  <a:lnTo>
                    <a:pt x="64" y="201"/>
                  </a:lnTo>
                  <a:lnTo>
                    <a:pt x="64" y="199"/>
                  </a:lnTo>
                  <a:lnTo>
                    <a:pt x="64" y="199"/>
                  </a:lnTo>
                  <a:lnTo>
                    <a:pt x="64" y="199"/>
                  </a:lnTo>
                  <a:lnTo>
                    <a:pt x="64" y="197"/>
                  </a:lnTo>
                  <a:lnTo>
                    <a:pt x="64" y="197"/>
                  </a:lnTo>
                  <a:lnTo>
                    <a:pt x="64" y="197"/>
                  </a:lnTo>
                  <a:lnTo>
                    <a:pt x="64" y="197"/>
                  </a:lnTo>
                  <a:lnTo>
                    <a:pt x="64" y="194"/>
                  </a:lnTo>
                  <a:lnTo>
                    <a:pt x="64" y="194"/>
                  </a:lnTo>
                  <a:lnTo>
                    <a:pt x="62" y="194"/>
                  </a:lnTo>
                  <a:lnTo>
                    <a:pt x="62" y="192"/>
                  </a:lnTo>
                  <a:lnTo>
                    <a:pt x="62" y="192"/>
                  </a:lnTo>
                  <a:lnTo>
                    <a:pt x="62" y="192"/>
                  </a:lnTo>
                  <a:lnTo>
                    <a:pt x="62" y="190"/>
                  </a:lnTo>
                  <a:lnTo>
                    <a:pt x="60" y="190"/>
                  </a:lnTo>
                  <a:lnTo>
                    <a:pt x="60" y="190"/>
                  </a:lnTo>
                  <a:lnTo>
                    <a:pt x="60" y="190"/>
                  </a:lnTo>
                  <a:lnTo>
                    <a:pt x="60" y="187"/>
                  </a:lnTo>
                  <a:lnTo>
                    <a:pt x="60" y="187"/>
                  </a:lnTo>
                  <a:lnTo>
                    <a:pt x="60" y="187"/>
                  </a:lnTo>
                  <a:lnTo>
                    <a:pt x="57" y="187"/>
                  </a:lnTo>
                  <a:lnTo>
                    <a:pt x="57" y="187"/>
                  </a:lnTo>
                  <a:lnTo>
                    <a:pt x="57" y="185"/>
                  </a:lnTo>
                  <a:lnTo>
                    <a:pt x="57" y="185"/>
                  </a:lnTo>
                  <a:lnTo>
                    <a:pt x="60" y="185"/>
                  </a:lnTo>
                  <a:lnTo>
                    <a:pt x="60" y="185"/>
                  </a:lnTo>
                  <a:lnTo>
                    <a:pt x="60" y="185"/>
                  </a:lnTo>
                  <a:lnTo>
                    <a:pt x="60" y="185"/>
                  </a:lnTo>
                  <a:lnTo>
                    <a:pt x="60" y="185"/>
                  </a:lnTo>
                  <a:lnTo>
                    <a:pt x="60" y="182"/>
                  </a:lnTo>
                  <a:lnTo>
                    <a:pt x="60" y="182"/>
                  </a:lnTo>
                  <a:lnTo>
                    <a:pt x="60" y="180"/>
                  </a:lnTo>
                  <a:lnTo>
                    <a:pt x="60" y="180"/>
                  </a:lnTo>
                  <a:lnTo>
                    <a:pt x="60" y="180"/>
                  </a:lnTo>
                  <a:lnTo>
                    <a:pt x="60" y="180"/>
                  </a:lnTo>
                  <a:lnTo>
                    <a:pt x="60" y="178"/>
                  </a:lnTo>
                  <a:lnTo>
                    <a:pt x="60" y="178"/>
                  </a:lnTo>
                  <a:lnTo>
                    <a:pt x="60" y="178"/>
                  </a:lnTo>
                  <a:lnTo>
                    <a:pt x="60" y="178"/>
                  </a:lnTo>
                  <a:lnTo>
                    <a:pt x="60" y="178"/>
                  </a:lnTo>
                  <a:lnTo>
                    <a:pt x="60" y="175"/>
                  </a:lnTo>
                  <a:lnTo>
                    <a:pt x="57" y="175"/>
                  </a:lnTo>
                  <a:lnTo>
                    <a:pt x="57" y="175"/>
                  </a:lnTo>
                  <a:lnTo>
                    <a:pt x="57" y="175"/>
                  </a:lnTo>
                  <a:lnTo>
                    <a:pt x="57" y="173"/>
                  </a:lnTo>
                  <a:lnTo>
                    <a:pt x="57" y="173"/>
                  </a:lnTo>
                  <a:lnTo>
                    <a:pt x="55" y="173"/>
                  </a:lnTo>
                  <a:lnTo>
                    <a:pt x="55" y="173"/>
                  </a:lnTo>
                  <a:lnTo>
                    <a:pt x="55" y="173"/>
                  </a:lnTo>
                  <a:lnTo>
                    <a:pt x="55" y="175"/>
                  </a:lnTo>
                  <a:lnTo>
                    <a:pt x="55" y="175"/>
                  </a:lnTo>
                  <a:lnTo>
                    <a:pt x="53" y="175"/>
                  </a:lnTo>
                  <a:lnTo>
                    <a:pt x="53" y="173"/>
                  </a:lnTo>
                  <a:lnTo>
                    <a:pt x="53" y="173"/>
                  </a:lnTo>
                  <a:lnTo>
                    <a:pt x="53" y="173"/>
                  </a:lnTo>
                  <a:lnTo>
                    <a:pt x="53" y="173"/>
                  </a:lnTo>
                  <a:lnTo>
                    <a:pt x="50" y="173"/>
                  </a:lnTo>
                  <a:lnTo>
                    <a:pt x="50" y="171"/>
                  </a:lnTo>
                  <a:lnTo>
                    <a:pt x="50" y="171"/>
                  </a:lnTo>
                  <a:lnTo>
                    <a:pt x="50" y="171"/>
                  </a:lnTo>
                  <a:lnTo>
                    <a:pt x="48" y="171"/>
                  </a:lnTo>
                  <a:lnTo>
                    <a:pt x="48" y="171"/>
                  </a:lnTo>
                  <a:lnTo>
                    <a:pt x="48" y="173"/>
                  </a:lnTo>
                  <a:lnTo>
                    <a:pt x="48" y="173"/>
                  </a:lnTo>
                  <a:lnTo>
                    <a:pt x="48" y="173"/>
                  </a:lnTo>
                  <a:lnTo>
                    <a:pt x="48" y="171"/>
                  </a:lnTo>
                  <a:lnTo>
                    <a:pt x="48" y="171"/>
                  </a:lnTo>
                  <a:lnTo>
                    <a:pt x="48" y="168"/>
                  </a:lnTo>
                  <a:lnTo>
                    <a:pt x="45" y="168"/>
                  </a:lnTo>
                  <a:lnTo>
                    <a:pt x="45" y="168"/>
                  </a:lnTo>
                  <a:lnTo>
                    <a:pt x="45" y="168"/>
                  </a:lnTo>
                  <a:lnTo>
                    <a:pt x="45" y="168"/>
                  </a:lnTo>
                  <a:lnTo>
                    <a:pt x="45" y="168"/>
                  </a:lnTo>
                  <a:lnTo>
                    <a:pt x="43" y="168"/>
                  </a:lnTo>
                  <a:lnTo>
                    <a:pt x="43" y="166"/>
                  </a:lnTo>
                  <a:lnTo>
                    <a:pt x="43" y="166"/>
                  </a:lnTo>
                  <a:lnTo>
                    <a:pt x="45" y="166"/>
                  </a:lnTo>
                  <a:lnTo>
                    <a:pt x="45" y="163"/>
                  </a:lnTo>
                  <a:lnTo>
                    <a:pt x="45" y="163"/>
                  </a:lnTo>
                  <a:lnTo>
                    <a:pt x="45" y="161"/>
                  </a:lnTo>
                  <a:lnTo>
                    <a:pt x="45" y="161"/>
                  </a:lnTo>
                  <a:lnTo>
                    <a:pt x="45" y="161"/>
                  </a:lnTo>
                  <a:lnTo>
                    <a:pt x="45" y="159"/>
                  </a:lnTo>
                  <a:lnTo>
                    <a:pt x="45" y="159"/>
                  </a:lnTo>
                  <a:lnTo>
                    <a:pt x="45" y="159"/>
                  </a:lnTo>
                  <a:lnTo>
                    <a:pt x="48" y="159"/>
                  </a:lnTo>
                  <a:lnTo>
                    <a:pt x="48" y="159"/>
                  </a:lnTo>
                  <a:lnTo>
                    <a:pt x="48" y="159"/>
                  </a:lnTo>
                  <a:lnTo>
                    <a:pt x="48" y="159"/>
                  </a:lnTo>
                  <a:lnTo>
                    <a:pt x="48" y="156"/>
                  </a:lnTo>
                  <a:lnTo>
                    <a:pt x="48" y="156"/>
                  </a:lnTo>
                  <a:lnTo>
                    <a:pt x="48" y="156"/>
                  </a:lnTo>
                  <a:lnTo>
                    <a:pt x="48" y="156"/>
                  </a:lnTo>
                  <a:lnTo>
                    <a:pt x="45" y="156"/>
                  </a:lnTo>
                  <a:lnTo>
                    <a:pt x="45" y="156"/>
                  </a:lnTo>
                  <a:lnTo>
                    <a:pt x="45" y="154"/>
                  </a:lnTo>
                  <a:lnTo>
                    <a:pt x="45" y="154"/>
                  </a:lnTo>
                  <a:lnTo>
                    <a:pt x="45" y="156"/>
                  </a:lnTo>
                  <a:lnTo>
                    <a:pt x="43" y="156"/>
                  </a:lnTo>
                  <a:lnTo>
                    <a:pt x="43" y="154"/>
                  </a:lnTo>
                  <a:lnTo>
                    <a:pt x="43" y="154"/>
                  </a:lnTo>
                  <a:lnTo>
                    <a:pt x="43" y="154"/>
                  </a:lnTo>
                  <a:lnTo>
                    <a:pt x="41" y="154"/>
                  </a:lnTo>
                  <a:lnTo>
                    <a:pt x="41" y="152"/>
                  </a:lnTo>
                  <a:lnTo>
                    <a:pt x="41" y="152"/>
                  </a:lnTo>
                  <a:lnTo>
                    <a:pt x="41" y="152"/>
                  </a:lnTo>
                  <a:lnTo>
                    <a:pt x="41" y="152"/>
                  </a:lnTo>
                  <a:lnTo>
                    <a:pt x="43" y="152"/>
                  </a:lnTo>
                  <a:lnTo>
                    <a:pt x="43" y="149"/>
                  </a:lnTo>
                  <a:lnTo>
                    <a:pt x="41" y="149"/>
                  </a:lnTo>
                  <a:lnTo>
                    <a:pt x="41" y="149"/>
                  </a:lnTo>
                  <a:lnTo>
                    <a:pt x="41" y="149"/>
                  </a:lnTo>
                  <a:lnTo>
                    <a:pt x="41" y="149"/>
                  </a:lnTo>
                  <a:lnTo>
                    <a:pt x="41" y="147"/>
                  </a:lnTo>
                  <a:lnTo>
                    <a:pt x="41" y="147"/>
                  </a:lnTo>
                  <a:lnTo>
                    <a:pt x="41" y="147"/>
                  </a:lnTo>
                  <a:lnTo>
                    <a:pt x="41" y="144"/>
                  </a:lnTo>
                  <a:lnTo>
                    <a:pt x="41" y="144"/>
                  </a:lnTo>
                  <a:lnTo>
                    <a:pt x="38" y="144"/>
                  </a:lnTo>
                  <a:lnTo>
                    <a:pt x="38" y="142"/>
                  </a:lnTo>
                  <a:lnTo>
                    <a:pt x="38" y="142"/>
                  </a:lnTo>
                  <a:lnTo>
                    <a:pt x="38" y="142"/>
                  </a:lnTo>
                  <a:lnTo>
                    <a:pt x="38" y="140"/>
                  </a:lnTo>
                  <a:lnTo>
                    <a:pt x="38" y="140"/>
                  </a:lnTo>
                  <a:lnTo>
                    <a:pt x="38" y="140"/>
                  </a:lnTo>
                  <a:lnTo>
                    <a:pt x="36" y="140"/>
                  </a:lnTo>
                  <a:lnTo>
                    <a:pt x="36" y="140"/>
                  </a:lnTo>
                  <a:lnTo>
                    <a:pt x="36" y="142"/>
                  </a:lnTo>
                  <a:lnTo>
                    <a:pt x="36" y="142"/>
                  </a:lnTo>
                  <a:lnTo>
                    <a:pt x="36" y="144"/>
                  </a:lnTo>
                  <a:lnTo>
                    <a:pt x="36" y="144"/>
                  </a:lnTo>
                  <a:lnTo>
                    <a:pt x="36" y="142"/>
                  </a:lnTo>
                  <a:lnTo>
                    <a:pt x="36" y="142"/>
                  </a:lnTo>
                  <a:lnTo>
                    <a:pt x="34" y="142"/>
                  </a:lnTo>
                  <a:lnTo>
                    <a:pt x="34" y="140"/>
                  </a:lnTo>
                  <a:lnTo>
                    <a:pt x="34" y="140"/>
                  </a:lnTo>
                  <a:lnTo>
                    <a:pt x="34" y="140"/>
                  </a:lnTo>
                  <a:lnTo>
                    <a:pt x="34" y="140"/>
                  </a:lnTo>
                  <a:lnTo>
                    <a:pt x="34" y="137"/>
                  </a:lnTo>
                  <a:lnTo>
                    <a:pt x="34" y="137"/>
                  </a:lnTo>
                  <a:lnTo>
                    <a:pt x="34" y="137"/>
                  </a:lnTo>
                  <a:lnTo>
                    <a:pt x="34" y="137"/>
                  </a:lnTo>
                  <a:lnTo>
                    <a:pt x="34" y="137"/>
                  </a:lnTo>
                  <a:lnTo>
                    <a:pt x="34" y="135"/>
                  </a:lnTo>
                  <a:lnTo>
                    <a:pt x="34" y="135"/>
                  </a:lnTo>
                  <a:lnTo>
                    <a:pt x="34" y="135"/>
                  </a:lnTo>
                  <a:lnTo>
                    <a:pt x="34" y="135"/>
                  </a:lnTo>
                  <a:lnTo>
                    <a:pt x="34" y="133"/>
                  </a:lnTo>
                  <a:lnTo>
                    <a:pt x="34" y="133"/>
                  </a:lnTo>
                  <a:lnTo>
                    <a:pt x="31" y="133"/>
                  </a:lnTo>
                  <a:lnTo>
                    <a:pt x="31" y="130"/>
                  </a:lnTo>
                  <a:lnTo>
                    <a:pt x="31" y="130"/>
                  </a:lnTo>
                  <a:lnTo>
                    <a:pt x="31" y="130"/>
                  </a:lnTo>
                  <a:lnTo>
                    <a:pt x="31" y="130"/>
                  </a:lnTo>
                  <a:lnTo>
                    <a:pt x="31" y="128"/>
                  </a:lnTo>
                  <a:lnTo>
                    <a:pt x="29" y="128"/>
                  </a:lnTo>
                  <a:lnTo>
                    <a:pt x="29" y="130"/>
                  </a:lnTo>
                  <a:lnTo>
                    <a:pt x="29" y="130"/>
                  </a:lnTo>
                  <a:lnTo>
                    <a:pt x="29" y="128"/>
                  </a:lnTo>
                  <a:lnTo>
                    <a:pt x="26" y="128"/>
                  </a:lnTo>
                  <a:lnTo>
                    <a:pt x="26" y="128"/>
                  </a:lnTo>
                  <a:lnTo>
                    <a:pt x="26" y="128"/>
                  </a:lnTo>
                  <a:lnTo>
                    <a:pt x="26" y="126"/>
                  </a:lnTo>
                  <a:lnTo>
                    <a:pt x="29" y="126"/>
                  </a:lnTo>
                  <a:lnTo>
                    <a:pt x="29" y="126"/>
                  </a:lnTo>
                  <a:lnTo>
                    <a:pt x="29" y="123"/>
                  </a:lnTo>
                  <a:lnTo>
                    <a:pt x="26" y="123"/>
                  </a:lnTo>
                  <a:lnTo>
                    <a:pt x="26" y="123"/>
                  </a:lnTo>
                  <a:lnTo>
                    <a:pt x="26" y="123"/>
                  </a:lnTo>
                  <a:lnTo>
                    <a:pt x="26" y="123"/>
                  </a:lnTo>
                  <a:lnTo>
                    <a:pt x="26" y="121"/>
                  </a:lnTo>
                  <a:lnTo>
                    <a:pt x="24" y="121"/>
                  </a:lnTo>
                  <a:lnTo>
                    <a:pt x="24" y="121"/>
                  </a:lnTo>
                  <a:lnTo>
                    <a:pt x="24" y="118"/>
                  </a:lnTo>
                  <a:lnTo>
                    <a:pt x="24" y="118"/>
                  </a:lnTo>
                  <a:lnTo>
                    <a:pt x="24" y="118"/>
                  </a:lnTo>
                  <a:lnTo>
                    <a:pt x="22" y="118"/>
                  </a:lnTo>
                  <a:lnTo>
                    <a:pt x="22" y="118"/>
                  </a:lnTo>
                  <a:lnTo>
                    <a:pt x="22" y="116"/>
                  </a:lnTo>
                  <a:lnTo>
                    <a:pt x="22" y="116"/>
                  </a:lnTo>
                  <a:lnTo>
                    <a:pt x="22" y="116"/>
                  </a:lnTo>
                  <a:lnTo>
                    <a:pt x="22" y="114"/>
                  </a:lnTo>
                  <a:lnTo>
                    <a:pt x="22" y="114"/>
                  </a:lnTo>
                  <a:lnTo>
                    <a:pt x="22" y="114"/>
                  </a:lnTo>
                  <a:lnTo>
                    <a:pt x="22" y="111"/>
                  </a:lnTo>
                  <a:lnTo>
                    <a:pt x="19" y="111"/>
                  </a:lnTo>
                  <a:lnTo>
                    <a:pt x="19" y="111"/>
                  </a:lnTo>
                  <a:lnTo>
                    <a:pt x="19" y="111"/>
                  </a:lnTo>
                  <a:lnTo>
                    <a:pt x="19" y="111"/>
                  </a:lnTo>
                  <a:lnTo>
                    <a:pt x="17" y="111"/>
                  </a:lnTo>
                  <a:lnTo>
                    <a:pt x="17" y="109"/>
                  </a:lnTo>
                  <a:lnTo>
                    <a:pt x="17" y="109"/>
                  </a:lnTo>
                  <a:lnTo>
                    <a:pt x="17" y="109"/>
                  </a:lnTo>
                  <a:lnTo>
                    <a:pt x="17" y="109"/>
                  </a:lnTo>
                  <a:lnTo>
                    <a:pt x="15" y="109"/>
                  </a:lnTo>
                  <a:lnTo>
                    <a:pt x="15" y="107"/>
                  </a:lnTo>
                  <a:lnTo>
                    <a:pt x="15" y="107"/>
                  </a:lnTo>
                  <a:lnTo>
                    <a:pt x="15" y="107"/>
                  </a:lnTo>
                  <a:lnTo>
                    <a:pt x="15" y="104"/>
                  </a:lnTo>
                  <a:lnTo>
                    <a:pt x="15" y="104"/>
                  </a:lnTo>
                  <a:lnTo>
                    <a:pt x="15" y="107"/>
                  </a:lnTo>
                  <a:lnTo>
                    <a:pt x="12" y="107"/>
                  </a:lnTo>
                  <a:lnTo>
                    <a:pt x="12" y="104"/>
                  </a:lnTo>
                  <a:lnTo>
                    <a:pt x="12" y="104"/>
                  </a:lnTo>
                  <a:lnTo>
                    <a:pt x="12" y="104"/>
                  </a:lnTo>
                  <a:lnTo>
                    <a:pt x="12" y="104"/>
                  </a:lnTo>
                  <a:lnTo>
                    <a:pt x="12" y="104"/>
                  </a:lnTo>
                  <a:lnTo>
                    <a:pt x="10" y="104"/>
                  </a:lnTo>
                  <a:lnTo>
                    <a:pt x="10" y="104"/>
                  </a:lnTo>
                  <a:lnTo>
                    <a:pt x="8" y="104"/>
                  </a:lnTo>
                  <a:lnTo>
                    <a:pt x="8" y="104"/>
                  </a:lnTo>
                  <a:lnTo>
                    <a:pt x="8" y="104"/>
                  </a:lnTo>
                  <a:lnTo>
                    <a:pt x="5" y="104"/>
                  </a:lnTo>
                  <a:lnTo>
                    <a:pt x="5" y="107"/>
                  </a:lnTo>
                  <a:lnTo>
                    <a:pt x="5" y="107"/>
                  </a:lnTo>
                  <a:lnTo>
                    <a:pt x="8" y="107"/>
                  </a:lnTo>
                  <a:lnTo>
                    <a:pt x="8" y="109"/>
                  </a:lnTo>
                  <a:lnTo>
                    <a:pt x="8" y="109"/>
                  </a:lnTo>
                  <a:lnTo>
                    <a:pt x="5" y="109"/>
                  </a:lnTo>
                  <a:lnTo>
                    <a:pt x="5" y="109"/>
                  </a:lnTo>
                  <a:lnTo>
                    <a:pt x="5" y="109"/>
                  </a:lnTo>
                  <a:lnTo>
                    <a:pt x="5" y="109"/>
                  </a:lnTo>
                  <a:lnTo>
                    <a:pt x="5" y="109"/>
                  </a:lnTo>
                  <a:lnTo>
                    <a:pt x="3" y="109"/>
                  </a:lnTo>
                  <a:lnTo>
                    <a:pt x="3" y="109"/>
                  </a:lnTo>
                  <a:lnTo>
                    <a:pt x="3" y="109"/>
                  </a:lnTo>
                  <a:lnTo>
                    <a:pt x="0" y="109"/>
                  </a:lnTo>
                  <a:lnTo>
                    <a:pt x="0" y="107"/>
                  </a:lnTo>
                  <a:lnTo>
                    <a:pt x="0" y="107"/>
                  </a:lnTo>
                  <a:lnTo>
                    <a:pt x="0" y="107"/>
                  </a:lnTo>
                  <a:lnTo>
                    <a:pt x="0" y="104"/>
                  </a:lnTo>
                  <a:lnTo>
                    <a:pt x="0" y="104"/>
                  </a:lnTo>
                  <a:lnTo>
                    <a:pt x="0" y="102"/>
                  </a:lnTo>
                  <a:lnTo>
                    <a:pt x="0" y="102"/>
                  </a:lnTo>
                  <a:lnTo>
                    <a:pt x="0" y="99"/>
                  </a:lnTo>
                  <a:lnTo>
                    <a:pt x="0" y="99"/>
                  </a:lnTo>
                  <a:lnTo>
                    <a:pt x="0" y="99"/>
                  </a:lnTo>
                  <a:lnTo>
                    <a:pt x="0" y="97"/>
                  </a:lnTo>
                  <a:lnTo>
                    <a:pt x="0" y="97"/>
                  </a:lnTo>
                  <a:lnTo>
                    <a:pt x="0" y="97"/>
                  </a:lnTo>
                  <a:lnTo>
                    <a:pt x="0" y="95"/>
                  </a:lnTo>
                  <a:lnTo>
                    <a:pt x="0" y="95"/>
                  </a:lnTo>
                  <a:lnTo>
                    <a:pt x="3" y="95"/>
                  </a:lnTo>
                  <a:lnTo>
                    <a:pt x="3" y="92"/>
                  </a:lnTo>
                  <a:lnTo>
                    <a:pt x="3" y="92"/>
                  </a:lnTo>
                  <a:lnTo>
                    <a:pt x="3" y="92"/>
                  </a:lnTo>
                  <a:lnTo>
                    <a:pt x="3" y="90"/>
                  </a:lnTo>
                  <a:lnTo>
                    <a:pt x="3" y="90"/>
                  </a:lnTo>
                  <a:lnTo>
                    <a:pt x="5" y="90"/>
                  </a:lnTo>
                  <a:lnTo>
                    <a:pt x="5" y="90"/>
                  </a:lnTo>
                  <a:lnTo>
                    <a:pt x="5" y="88"/>
                  </a:lnTo>
                  <a:lnTo>
                    <a:pt x="5" y="88"/>
                  </a:lnTo>
                  <a:lnTo>
                    <a:pt x="5" y="88"/>
                  </a:lnTo>
                  <a:lnTo>
                    <a:pt x="5" y="85"/>
                  </a:lnTo>
                  <a:lnTo>
                    <a:pt x="5" y="85"/>
                  </a:lnTo>
                  <a:lnTo>
                    <a:pt x="5" y="83"/>
                  </a:lnTo>
                  <a:lnTo>
                    <a:pt x="5" y="83"/>
                  </a:lnTo>
                  <a:lnTo>
                    <a:pt x="5" y="81"/>
                  </a:lnTo>
                  <a:lnTo>
                    <a:pt x="5" y="81"/>
                  </a:lnTo>
                  <a:lnTo>
                    <a:pt x="5" y="81"/>
                  </a:lnTo>
                  <a:lnTo>
                    <a:pt x="5" y="78"/>
                  </a:lnTo>
                  <a:lnTo>
                    <a:pt x="5" y="78"/>
                  </a:lnTo>
                  <a:lnTo>
                    <a:pt x="5" y="78"/>
                  </a:lnTo>
                  <a:lnTo>
                    <a:pt x="5" y="76"/>
                  </a:lnTo>
                  <a:lnTo>
                    <a:pt x="8" y="76"/>
                  </a:lnTo>
                  <a:lnTo>
                    <a:pt x="8" y="76"/>
                  </a:lnTo>
                  <a:lnTo>
                    <a:pt x="8" y="73"/>
                  </a:lnTo>
                  <a:lnTo>
                    <a:pt x="8" y="73"/>
                  </a:lnTo>
                  <a:lnTo>
                    <a:pt x="8" y="73"/>
                  </a:lnTo>
                  <a:lnTo>
                    <a:pt x="8" y="71"/>
                  </a:lnTo>
                  <a:lnTo>
                    <a:pt x="8" y="71"/>
                  </a:lnTo>
                  <a:lnTo>
                    <a:pt x="8" y="71"/>
                  </a:lnTo>
                  <a:lnTo>
                    <a:pt x="8" y="69"/>
                  </a:lnTo>
                  <a:lnTo>
                    <a:pt x="10" y="69"/>
                  </a:lnTo>
                  <a:lnTo>
                    <a:pt x="10" y="69"/>
                  </a:lnTo>
                  <a:lnTo>
                    <a:pt x="10" y="69"/>
                  </a:lnTo>
                  <a:lnTo>
                    <a:pt x="10" y="69"/>
                  </a:lnTo>
                  <a:lnTo>
                    <a:pt x="12" y="69"/>
                  </a:lnTo>
                  <a:lnTo>
                    <a:pt x="12" y="69"/>
                  </a:lnTo>
                  <a:lnTo>
                    <a:pt x="12" y="69"/>
                  </a:lnTo>
                  <a:lnTo>
                    <a:pt x="12" y="71"/>
                  </a:lnTo>
                  <a:lnTo>
                    <a:pt x="12" y="71"/>
                  </a:lnTo>
                  <a:lnTo>
                    <a:pt x="12" y="71"/>
                  </a:lnTo>
                  <a:lnTo>
                    <a:pt x="12" y="71"/>
                  </a:lnTo>
                  <a:lnTo>
                    <a:pt x="15" y="71"/>
                  </a:lnTo>
                  <a:lnTo>
                    <a:pt x="15" y="71"/>
                  </a:lnTo>
                  <a:lnTo>
                    <a:pt x="15" y="71"/>
                  </a:lnTo>
                  <a:lnTo>
                    <a:pt x="17" y="71"/>
                  </a:lnTo>
                  <a:lnTo>
                    <a:pt x="17" y="71"/>
                  </a:lnTo>
                  <a:lnTo>
                    <a:pt x="17" y="73"/>
                  </a:lnTo>
                  <a:lnTo>
                    <a:pt x="19" y="73"/>
                  </a:lnTo>
                  <a:lnTo>
                    <a:pt x="19" y="73"/>
                  </a:lnTo>
                  <a:lnTo>
                    <a:pt x="19" y="73"/>
                  </a:lnTo>
                  <a:lnTo>
                    <a:pt x="22" y="73"/>
                  </a:lnTo>
                  <a:lnTo>
                    <a:pt x="22" y="73"/>
                  </a:lnTo>
                  <a:lnTo>
                    <a:pt x="22" y="73"/>
                  </a:lnTo>
                  <a:lnTo>
                    <a:pt x="24" y="73"/>
                  </a:lnTo>
                  <a:lnTo>
                    <a:pt x="24" y="73"/>
                  </a:lnTo>
                  <a:lnTo>
                    <a:pt x="24" y="73"/>
                  </a:lnTo>
                  <a:lnTo>
                    <a:pt x="26" y="73"/>
                  </a:lnTo>
                  <a:lnTo>
                    <a:pt x="26" y="73"/>
                  </a:lnTo>
                  <a:lnTo>
                    <a:pt x="26" y="73"/>
                  </a:lnTo>
                  <a:lnTo>
                    <a:pt x="29" y="73"/>
                  </a:lnTo>
                  <a:lnTo>
                    <a:pt x="29" y="73"/>
                  </a:lnTo>
                  <a:lnTo>
                    <a:pt x="29" y="76"/>
                  </a:lnTo>
                  <a:lnTo>
                    <a:pt x="31" y="76"/>
                  </a:lnTo>
                  <a:lnTo>
                    <a:pt x="31" y="76"/>
                  </a:lnTo>
                  <a:lnTo>
                    <a:pt x="31" y="76"/>
                  </a:lnTo>
                  <a:lnTo>
                    <a:pt x="34" y="76"/>
                  </a:lnTo>
                  <a:lnTo>
                    <a:pt x="34" y="76"/>
                  </a:lnTo>
                  <a:lnTo>
                    <a:pt x="34" y="76"/>
                  </a:lnTo>
                  <a:lnTo>
                    <a:pt x="36" y="76"/>
                  </a:lnTo>
                  <a:lnTo>
                    <a:pt x="36" y="76"/>
                  </a:lnTo>
                  <a:lnTo>
                    <a:pt x="36" y="73"/>
                  </a:lnTo>
                  <a:lnTo>
                    <a:pt x="38" y="73"/>
                  </a:lnTo>
                  <a:lnTo>
                    <a:pt x="38" y="73"/>
                  </a:lnTo>
                  <a:lnTo>
                    <a:pt x="38" y="73"/>
                  </a:lnTo>
                  <a:lnTo>
                    <a:pt x="38" y="73"/>
                  </a:lnTo>
                  <a:lnTo>
                    <a:pt x="38" y="71"/>
                  </a:lnTo>
                  <a:lnTo>
                    <a:pt x="41" y="71"/>
                  </a:lnTo>
                  <a:lnTo>
                    <a:pt x="41" y="71"/>
                  </a:lnTo>
                  <a:lnTo>
                    <a:pt x="41" y="71"/>
                  </a:lnTo>
                  <a:lnTo>
                    <a:pt x="41" y="71"/>
                  </a:lnTo>
                  <a:lnTo>
                    <a:pt x="41" y="69"/>
                  </a:lnTo>
                  <a:lnTo>
                    <a:pt x="43" y="69"/>
                  </a:lnTo>
                  <a:lnTo>
                    <a:pt x="43" y="69"/>
                  </a:lnTo>
                  <a:lnTo>
                    <a:pt x="43" y="69"/>
                  </a:lnTo>
                  <a:lnTo>
                    <a:pt x="43" y="69"/>
                  </a:lnTo>
                  <a:lnTo>
                    <a:pt x="45" y="69"/>
                  </a:lnTo>
                  <a:lnTo>
                    <a:pt x="45" y="66"/>
                  </a:lnTo>
                  <a:lnTo>
                    <a:pt x="45" y="66"/>
                  </a:lnTo>
                  <a:lnTo>
                    <a:pt x="45" y="66"/>
                  </a:lnTo>
                  <a:lnTo>
                    <a:pt x="45" y="66"/>
                  </a:lnTo>
                  <a:lnTo>
                    <a:pt x="45" y="64"/>
                  </a:lnTo>
                  <a:lnTo>
                    <a:pt x="45" y="64"/>
                  </a:lnTo>
                  <a:lnTo>
                    <a:pt x="48" y="64"/>
                  </a:lnTo>
                  <a:lnTo>
                    <a:pt x="48" y="62"/>
                  </a:lnTo>
                  <a:lnTo>
                    <a:pt x="48" y="62"/>
                  </a:lnTo>
                  <a:lnTo>
                    <a:pt x="48" y="62"/>
                  </a:lnTo>
                  <a:lnTo>
                    <a:pt x="48" y="59"/>
                  </a:lnTo>
                  <a:lnTo>
                    <a:pt x="48" y="59"/>
                  </a:lnTo>
                  <a:lnTo>
                    <a:pt x="48" y="59"/>
                  </a:lnTo>
                  <a:lnTo>
                    <a:pt x="50" y="59"/>
                  </a:lnTo>
                  <a:lnTo>
                    <a:pt x="50" y="59"/>
                  </a:lnTo>
                  <a:lnTo>
                    <a:pt x="50" y="59"/>
                  </a:lnTo>
                  <a:lnTo>
                    <a:pt x="53" y="59"/>
                  </a:lnTo>
                  <a:lnTo>
                    <a:pt x="53" y="59"/>
                  </a:lnTo>
                  <a:lnTo>
                    <a:pt x="53" y="59"/>
                  </a:lnTo>
                  <a:lnTo>
                    <a:pt x="53" y="57"/>
                  </a:lnTo>
                  <a:lnTo>
                    <a:pt x="55" y="57"/>
                  </a:lnTo>
                  <a:lnTo>
                    <a:pt x="55" y="57"/>
                  </a:lnTo>
                  <a:lnTo>
                    <a:pt x="55" y="57"/>
                  </a:lnTo>
                  <a:lnTo>
                    <a:pt x="57" y="57"/>
                  </a:lnTo>
                  <a:lnTo>
                    <a:pt x="57" y="57"/>
                  </a:lnTo>
                  <a:lnTo>
                    <a:pt x="60" y="57"/>
                  </a:lnTo>
                  <a:lnTo>
                    <a:pt x="60" y="57"/>
                  </a:lnTo>
                  <a:lnTo>
                    <a:pt x="60" y="57"/>
                  </a:lnTo>
                  <a:lnTo>
                    <a:pt x="60" y="57"/>
                  </a:lnTo>
                  <a:lnTo>
                    <a:pt x="62" y="57"/>
                  </a:lnTo>
                  <a:lnTo>
                    <a:pt x="62" y="57"/>
                  </a:lnTo>
                  <a:lnTo>
                    <a:pt x="64" y="57"/>
                  </a:lnTo>
                  <a:lnTo>
                    <a:pt x="64" y="54"/>
                  </a:lnTo>
                  <a:lnTo>
                    <a:pt x="64" y="54"/>
                  </a:lnTo>
                  <a:lnTo>
                    <a:pt x="64" y="54"/>
                  </a:lnTo>
                  <a:lnTo>
                    <a:pt x="67" y="54"/>
                  </a:lnTo>
                  <a:lnTo>
                    <a:pt x="67" y="54"/>
                  </a:lnTo>
                  <a:lnTo>
                    <a:pt x="67" y="54"/>
                  </a:lnTo>
                  <a:lnTo>
                    <a:pt x="67" y="52"/>
                  </a:lnTo>
                  <a:lnTo>
                    <a:pt x="67" y="52"/>
                  </a:lnTo>
                  <a:lnTo>
                    <a:pt x="67" y="52"/>
                  </a:lnTo>
                  <a:lnTo>
                    <a:pt x="67" y="50"/>
                  </a:lnTo>
                  <a:lnTo>
                    <a:pt x="67" y="50"/>
                  </a:lnTo>
                  <a:lnTo>
                    <a:pt x="69" y="50"/>
                  </a:lnTo>
                  <a:lnTo>
                    <a:pt x="69" y="50"/>
                  </a:lnTo>
                  <a:lnTo>
                    <a:pt x="69" y="47"/>
                  </a:lnTo>
                  <a:lnTo>
                    <a:pt x="69" y="47"/>
                  </a:lnTo>
                  <a:lnTo>
                    <a:pt x="69" y="47"/>
                  </a:lnTo>
                  <a:lnTo>
                    <a:pt x="71" y="47"/>
                  </a:lnTo>
                  <a:lnTo>
                    <a:pt x="71" y="45"/>
                  </a:lnTo>
                  <a:lnTo>
                    <a:pt x="71" y="45"/>
                  </a:lnTo>
                  <a:lnTo>
                    <a:pt x="71" y="45"/>
                  </a:lnTo>
                  <a:lnTo>
                    <a:pt x="71" y="45"/>
                  </a:lnTo>
                  <a:lnTo>
                    <a:pt x="74" y="45"/>
                  </a:lnTo>
                  <a:lnTo>
                    <a:pt x="74" y="45"/>
                  </a:lnTo>
                  <a:lnTo>
                    <a:pt x="74" y="43"/>
                  </a:lnTo>
                  <a:lnTo>
                    <a:pt x="74" y="43"/>
                  </a:lnTo>
                  <a:lnTo>
                    <a:pt x="76" y="43"/>
                  </a:lnTo>
                  <a:lnTo>
                    <a:pt x="76" y="43"/>
                  </a:lnTo>
                  <a:lnTo>
                    <a:pt x="76" y="40"/>
                  </a:lnTo>
                  <a:lnTo>
                    <a:pt x="74" y="40"/>
                  </a:lnTo>
                  <a:lnTo>
                    <a:pt x="74" y="40"/>
                  </a:lnTo>
                  <a:lnTo>
                    <a:pt x="74" y="40"/>
                  </a:lnTo>
                  <a:lnTo>
                    <a:pt x="74" y="40"/>
                  </a:lnTo>
                  <a:lnTo>
                    <a:pt x="74" y="40"/>
                  </a:lnTo>
                  <a:lnTo>
                    <a:pt x="74" y="38"/>
                  </a:lnTo>
                  <a:lnTo>
                    <a:pt x="71" y="38"/>
                  </a:lnTo>
                  <a:lnTo>
                    <a:pt x="71" y="38"/>
                  </a:lnTo>
                  <a:lnTo>
                    <a:pt x="71" y="38"/>
                  </a:lnTo>
                  <a:lnTo>
                    <a:pt x="71" y="35"/>
                  </a:lnTo>
                  <a:lnTo>
                    <a:pt x="71" y="35"/>
                  </a:lnTo>
                  <a:lnTo>
                    <a:pt x="71" y="35"/>
                  </a:lnTo>
                  <a:lnTo>
                    <a:pt x="69" y="35"/>
                  </a:lnTo>
                  <a:lnTo>
                    <a:pt x="69" y="33"/>
                  </a:lnTo>
                  <a:lnTo>
                    <a:pt x="69" y="33"/>
                  </a:lnTo>
                  <a:lnTo>
                    <a:pt x="69" y="33"/>
                  </a:lnTo>
                  <a:lnTo>
                    <a:pt x="67" y="33"/>
                  </a:lnTo>
                  <a:lnTo>
                    <a:pt x="67" y="31"/>
                  </a:lnTo>
                  <a:lnTo>
                    <a:pt x="67" y="31"/>
                  </a:lnTo>
                  <a:lnTo>
                    <a:pt x="67" y="31"/>
                  </a:lnTo>
                  <a:lnTo>
                    <a:pt x="67" y="31"/>
                  </a:lnTo>
                  <a:lnTo>
                    <a:pt x="67" y="31"/>
                  </a:lnTo>
                  <a:lnTo>
                    <a:pt x="64" y="31"/>
                  </a:lnTo>
                  <a:lnTo>
                    <a:pt x="64" y="28"/>
                  </a:lnTo>
                  <a:lnTo>
                    <a:pt x="64" y="28"/>
                  </a:lnTo>
                  <a:lnTo>
                    <a:pt x="64" y="28"/>
                  </a:lnTo>
                  <a:lnTo>
                    <a:pt x="64" y="28"/>
                  </a:lnTo>
                  <a:lnTo>
                    <a:pt x="64" y="26"/>
                  </a:lnTo>
                  <a:lnTo>
                    <a:pt x="62" y="26"/>
                  </a:lnTo>
                  <a:lnTo>
                    <a:pt x="62" y="26"/>
                  </a:lnTo>
                  <a:lnTo>
                    <a:pt x="62" y="26"/>
                  </a:lnTo>
                  <a:lnTo>
                    <a:pt x="62" y="24"/>
                  </a:lnTo>
                  <a:lnTo>
                    <a:pt x="60" y="24"/>
                  </a:lnTo>
                  <a:lnTo>
                    <a:pt x="60" y="24"/>
                  </a:lnTo>
                  <a:lnTo>
                    <a:pt x="60" y="24"/>
                  </a:lnTo>
                  <a:lnTo>
                    <a:pt x="60" y="21"/>
                  </a:lnTo>
                  <a:lnTo>
                    <a:pt x="60" y="21"/>
                  </a:lnTo>
                  <a:lnTo>
                    <a:pt x="60" y="21"/>
                  </a:lnTo>
                  <a:lnTo>
                    <a:pt x="57" y="21"/>
                  </a:lnTo>
                  <a:lnTo>
                    <a:pt x="57" y="19"/>
                  </a:lnTo>
                  <a:lnTo>
                    <a:pt x="57" y="19"/>
                  </a:lnTo>
                  <a:lnTo>
                    <a:pt x="57" y="19"/>
                  </a:lnTo>
                  <a:lnTo>
                    <a:pt x="55" y="19"/>
                  </a:lnTo>
                  <a:lnTo>
                    <a:pt x="55" y="19"/>
                  </a:lnTo>
                  <a:lnTo>
                    <a:pt x="55" y="19"/>
                  </a:lnTo>
                  <a:lnTo>
                    <a:pt x="55" y="17"/>
                  </a:lnTo>
                  <a:lnTo>
                    <a:pt x="55" y="17"/>
                  </a:lnTo>
                  <a:lnTo>
                    <a:pt x="57" y="17"/>
                  </a:lnTo>
                  <a:lnTo>
                    <a:pt x="57" y="17"/>
                  </a:lnTo>
                  <a:lnTo>
                    <a:pt x="57" y="17"/>
                  </a:lnTo>
                  <a:lnTo>
                    <a:pt x="60" y="17"/>
                  </a:lnTo>
                  <a:lnTo>
                    <a:pt x="60" y="17"/>
                  </a:lnTo>
                  <a:lnTo>
                    <a:pt x="60" y="17"/>
                  </a:lnTo>
                  <a:lnTo>
                    <a:pt x="62" y="17"/>
                  </a:lnTo>
                  <a:lnTo>
                    <a:pt x="62" y="14"/>
                  </a:lnTo>
                  <a:lnTo>
                    <a:pt x="62" y="14"/>
                  </a:lnTo>
                  <a:lnTo>
                    <a:pt x="64" y="14"/>
                  </a:lnTo>
                  <a:lnTo>
                    <a:pt x="64" y="14"/>
                  </a:lnTo>
                  <a:lnTo>
                    <a:pt x="64" y="14"/>
                  </a:lnTo>
                  <a:lnTo>
                    <a:pt x="64" y="14"/>
                  </a:lnTo>
                  <a:lnTo>
                    <a:pt x="67" y="14"/>
                  </a:lnTo>
                  <a:lnTo>
                    <a:pt x="67" y="14"/>
                  </a:lnTo>
                  <a:lnTo>
                    <a:pt x="67" y="14"/>
                  </a:lnTo>
                  <a:lnTo>
                    <a:pt x="69" y="14"/>
                  </a:lnTo>
                  <a:lnTo>
                    <a:pt x="69" y="12"/>
                  </a:lnTo>
                  <a:lnTo>
                    <a:pt x="69" y="12"/>
                  </a:lnTo>
                  <a:lnTo>
                    <a:pt x="71" y="12"/>
                  </a:lnTo>
                  <a:lnTo>
                    <a:pt x="71" y="12"/>
                  </a:lnTo>
                  <a:lnTo>
                    <a:pt x="71" y="12"/>
                  </a:lnTo>
                  <a:lnTo>
                    <a:pt x="71" y="12"/>
                  </a:lnTo>
                  <a:lnTo>
                    <a:pt x="74" y="12"/>
                  </a:lnTo>
                  <a:lnTo>
                    <a:pt x="74" y="12"/>
                  </a:lnTo>
                  <a:lnTo>
                    <a:pt x="74" y="12"/>
                  </a:lnTo>
                  <a:lnTo>
                    <a:pt x="76" y="12"/>
                  </a:lnTo>
                  <a:lnTo>
                    <a:pt x="76" y="9"/>
                  </a:lnTo>
                  <a:lnTo>
                    <a:pt x="76" y="9"/>
                  </a:lnTo>
                  <a:lnTo>
                    <a:pt x="79" y="9"/>
                  </a:lnTo>
                  <a:lnTo>
                    <a:pt x="79" y="9"/>
                  </a:lnTo>
                  <a:lnTo>
                    <a:pt x="79" y="9"/>
                  </a:lnTo>
                  <a:lnTo>
                    <a:pt x="79" y="9"/>
                  </a:lnTo>
                  <a:lnTo>
                    <a:pt x="81" y="9"/>
                  </a:lnTo>
                  <a:lnTo>
                    <a:pt x="81" y="9"/>
                  </a:lnTo>
                  <a:lnTo>
                    <a:pt x="81" y="9"/>
                  </a:lnTo>
                  <a:lnTo>
                    <a:pt x="83" y="9"/>
                  </a:lnTo>
                  <a:lnTo>
                    <a:pt x="83" y="9"/>
                  </a:lnTo>
                  <a:lnTo>
                    <a:pt x="83" y="9"/>
                  </a:lnTo>
                  <a:lnTo>
                    <a:pt x="86" y="9"/>
                  </a:lnTo>
                  <a:lnTo>
                    <a:pt x="86" y="9"/>
                  </a:lnTo>
                  <a:lnTo>
                    <a:pt x="86" y="7"/>
                  </a:lnTo>
                  <a:lnTo>
                    <a:pt x="86" y="7"/>
                  </a:lnTo>
                  <a:lnTo>
                    <a:pt x="88" y="7"/>
                  </a:lnTo>
                  <a:lnTo>
                    <a:pt x="88" y="7"/>
                  </a:lnTo>
                  <a:lnTo>
                    <a:pt x="88" y="7"/>
                  </a:lnTo>
                  <a:lnTo>
                    <a:pt x="88" y="7"/>
                  </a:lnTo>
                  <a:lnTo>
                    <a:pt x="90" y="7"/>
                  </a:lnTo>
                  <a:lnTo>
                    <a:pt x="90" y="7"/>
                  </a:lnTo>
                  <a:lnTo>
                    <a:pt x="93" y="7"/>
                  </a:lnTo>
                  <a:lnTo>
                    <a:pt x="93" y="7"/>
                  </a:lnTo>
                  <a:lnTo>
                    <a:pt x="93" y="5"/>
                  </a:lnTo>
                  <a:lnTo>
                    <a:pt x="93" y="5"/>
                  </a:lnTo>
                  <a:lnTo>
                    <a:pt x="95" y="5"/>
                  </a:lnTo>
                  <a:lnTo>
                    <a:pt x="95" y="5"/>
                  </a:lnTo>
                  <a:lnTo>
                    <a:pt x="97" y="5"/>
                  </a:lnTo>
                  <a:lnTo>
                    <a:pt x="97" y="5"/>
                  </a:lnTo>
                  <a:lnTo>
                    <a:pt x="97" y="5"/>
                  </a:lnTo>
                  <a:lnTo>
                    <a:pt x="97" y="5"/>
                  </a:lnTo>
                  <a:lnTo>
                    <a:pt x="100" y="5"/>
                  </a:lnTo>
                  <a:lnTo>
                    <a:pt x="100" y="2"/>
                  </a:lnTo>
                  <a:lnTo>
                    <a:pt x="100" y="2"/>
                  </a:lnTo>
                  <a:lnTo>
                    <a:pt x="100" y="2"/>
                  </a:lnTo>
                  <a:lnTo>
                    <a:pt x="100" y="2"/>
                  </a:lnTo>
                  <a:lnTo>
                    <a:pt x="102" y="2"/>
                  </a:lnTo>
                  <a:lnTo>
                    <a:pt x="102" y="0"/>
                  </a:lnTo>
                  <a:lnTo>
                    <a:pt x="102" y="0"/>
                  </a:lnTo>
                  <a:lnTo>
                    <a:pt x="102" y="0"/>
                  </a:lnTo>
                  <a:lnTo>
                    <a:pt x="105" y="0"/>
                  </a:lnTo>
                  <a:lnTo>
                    <a:pt x="105" y="0"/>
                  </a:lnTo>
                  <a:lnTo>
                    <a:pt x="105" y="0"/>
                  </a:lnTo>
                  <a:lnTo>
                    <a:pt x="105" y="0"/>
                  </a:lnTo>
                  <a:lnTo>
                    <a:pt x="107" y="0"/>
                  </a:lnTo>
                  <a:lnTo>
                    <a:pt x="107" y="0"/>
                  </a:lnTo>
                  <a:lnTo>
                    <a:pt x="107" y="0"/>
                  </a:lnTo>
                  <a:lnTo>
                    <a:pt x="107" y="0"/>
                  </a:lnTo>
                  <a:lnTo>
                    <a:pt x="109" y="0"/>
                  </a:lnTo>
                  <a:lnTo>
                    <a:pt x="109" y="0"/>
                  </a:lnTo>
                  <a:lnTo>
                    <a:pt x="112" y="0"/>
                  </a:lnTo>
                  <a:lnTo>
                    <a:pt x="112" y="0"/>
                  </a:lnTo>
                  <a:lnTo>
                    <a:pt x="112" y="0"/>
                  </a:lnTo>
                  <a:lnTo>
                    <a:pt x="112" y="0"/>
                  </a:lnTo>
                  <a:lnTo>
                    <a:pt x="114" y="0"/>
                  </a:lnTo>
                  <a:lnTo>
                    <a:pt x="114" y="0"/>
                  </a:lnTo>
                  <a:lnTo>
                    <a:pt x="114" y="0"/>
                  </a:lnTo>
                  <a:lnTo>
                    <a:pt x="114" y="2"/>
                  </a:lnTo>
                  <a:lnTo>
                    <a:pt x="116" y="2"/>
                  </a:lnTo>
                  <a:lnTo>
                    <a:pt x="116" y="2"/>
                  </a:lnTo>
                  <a:lnTo>
                    <a:pt x="119" y="2"/>
                  </a:lnTo>
                  <a:lnTo>
                    <a:pt x="119" y="2"/>
                  </a:lnTo>
                  <a:lnTo>
                    <a:pt x="119" y="2"/>
                  </a:lnTo>
                  <a:lnTo>
                    <a:pt x="119" y="2"/>
                  </a:lnTo>
                  <a:lnTo>
                    <a:pt x="121" y="2"/>
                  </a:lnTo>
                  <a:lnTo>
                    <a:pt x="121" y="2"/>
                  </a:lnTo>
                  <a:lnTo>
                    <a:pt x="121" y="5"/>
                  </a:lnTo>
                  <a:lnTo>
                    <a:pt x="121" y="5"/>
                  </a:lnTo>
                  <a:lnTo>
                    <a:pt x="124" y="5"/>
                  </a:lnTo>
                  <a:lnTo>
                    <a:pt x="124" y="5"/>
                  </a:lnTo>
                  <a:lnTo>
                    <a:pt x="124" y="5"/>
                  </a:lnTo>
                  <a:lnTo>
                    <a:pt x="126" y="5"/>
                  </a:lnTo>
                  <a:lnTo>
                    <a:pt x="126" y="7"/>
                  </a:lnTo>
                  <a:lnTo>
                    <a:pt x="126" y="7"/>
                  </a:lnTo>
                  <a:lnTo>
                    <a:pt x="126" y="7"/>
                  </a:lnTo>
                  <a:lnTo>
                    <a:pt x="126" y="7"/>
                  </a:lnTo>
                  <a:lnTo>
                    <a:pt x="128" y="7"/>
                  </a:lnTo>
                  <a:lnTo>
                    <a:pt x="128" y="7"/>
                  </a:lnTo>
                  <a:lnTo>
                    <a:pt x="128" y="7"/>
                  </a:lnTo>
                  <a:lnTo>
                    <a:pt x="128" y="9"/>
                  </a:lnTo>
                  <a:lnTo>
                    <a:pt x="131" y="9"/>
                  </a:lnTo>
                  <a:lnTo>
                    <a:pt x="131" y="9"/>
                  </a:lnTo>
                  <a:lnTo>
                    <a:pt x="131" y="9"/>
                  </a:lnTo>
                  <a:lnTo>
                    <a:pt x="133" y="9"/>
                  </a:lnTo>
                  <a:lnTo>
                    <a:pt x="133" y="9"/>
                  </a:lnTo>
                  <a:lnTo>
                    <a:pt x="133" y="9"/>
                  </a:lnTo>
                  <a:lnTo>
                    <a:pt x="133" y="9"/>
                  </a:lnTo>
                  <a:lnTo>
                    <a:pt x="135" y="9"/>
                  </a:lnTo>
                  <a:lnTo>
                    <a:pt x="135" y="9"/>
                  </a:lnTo>
                  <a:lnTo>
                    <a:pt x="135" y="12"/>
                  </a:lnTo>
                  <a:lnTo>
                    <a:pt x="138" y="12"/>
                  </a:lnTo>
                  <a:lnTo>
                    <a:pt x="138" y="12"/>
                  </a:lnTo>
                  <a:lnTo>
                    <a:pt x="138" y="12"/>
                  </a:lnTo>
                  <a:lnTo>
                    <a:pt x="138" y="12"/>
                  </a:lnTo>
                  <a:lnTo>
                    <a:pt x="140" y="12"/>
                  </a:lnTo>
                  <a:lnTo>
                    <a:pt x="140" y="14"/>
                  </a:lnTo>
                  <a:lnTo>
                    <a:pt x="140" y="14"/>
                  </a:lnTo>
                  <a:lnTo>
                    <a:pt x="140" y="14"/>
                  </a:lnTo>
                  <a:lnTo>
                    <a:pt x="142" y="14"/>
                  </a:lnTo>
                  <a:lnTo>
                    <a:pt x="142" y="14"/>
                  </a:lnTo>
                  <a:lnTo>
                    <a:pt x="142" y="14"/>
                  </a:lnTo>
                  <a:lnTo>
                    <a:pt x="145" y="14"/>
                  </a:lnTo>
                  <a:lnTo>
                    <a:pt x="145" y="17"/>
                  </a:lnTo>
                  <a:lnTo>
                    <a:pt x="145" y="17"/>
                  </a:lnTo>
                  <a:lnTo>
                    <a:pt x="145" y="17"/>
                  </a:lnTo>
                  <a:lnTo>
                    <a:pt x="145" y="17"/>
                  </a:lnTo>
                  <a:lnTo>
                    <a:pt x="147" y="17"/>
                  </a:lnTo>
                  <a:lnTo>
                    <a:pt x="147" y="17"/>
                  </a:lnTo>
                  <a:lnTo>
                    <a:pt x="147" y="19"/>
                  </a:lnTo>
                  <a:lnTo>
                    <a:pt x="147" y="19"/>
                  </a:lnTo>
                  <a:lnTo>
                    <a:pt x="150" y="19"/>
                  </a:lnTo>
                  <a:lnTo>
                    <a:pt x="150" y="19"/>
                  </a:lnTo>
                  <a:lnTo>
                    <a:pt x="150" y="19"/>
                  </a:lnTo>
                  <a:lnTo>
                    <a:pt x="152" y="19"/>
                  </a:lnTo>
                  <a:lnTo>
                    <a:pt x="152" y="19"/>
                  </a:lnTo>
                  <a:lnTo>
                    <a:pt x="152" y="19"/>
                  </a:lnTo>
                  <a:lnTo>
                    <a:pt x="152" y="19"/>
                  </a:lnTo>
                  <a:lnTo>
                    <a:pt x="152" y="21"/>
                  </a:lnTo>
                  <a:lnTo>
                    <a:pt x="154" y="21"/>
                  </a:lnTo>
                  <a:lnTo>
                    <a:pt x="154" y="21"/>
                  </a:lnTo>
                  <a:lnTo>
                    <a:pt x="154" y="21"/>
                  </a:lnTo>
                  <a:lnTo>
                    <a:pt x="154" y="21"/>
                  </a:lnTo>
                  <a:lnTo>
                    <a:pt x="157" y="21"/>
                  </a:lnTo>
                  <a:lnTo>
                    <a:pt x="157" y="21"/>
                  </a:lnTo>
                  <a:lnTo>
                    <a:pt x="157" y="24"/>
                  </a:lnTo>
                  <a:lnTo>
                    <a:pt x="159" y="24"/>
                  </a:lnTo>
                  <a:lnTo>
                    <a:pt x="159" y="24"/>
                  </a:lnTo>
                  <a:lnTo>
                    <a:pt x="159" y="24"/>
                  </a:lnTo>
                  <a:lnTo>
                    <a:pt x="159" y="24"/>
                  </a:lnTo>
                  <a:lnTo>
                    <a:pt x="161" y="24"/>
                  </a:lnTo>
                  <a:lnTo>
                    <a:pt x="161" y="26"/>
                  </a:lnTo>
                  <a:lnTo>
                    <a:pt x="161" y="26"/>
                  </a:lnTo>
                  <a:lnTo>
                    <a:pt x="161" y="26"/>
                  </a:lnTo>
                  <a:lnTo>
                    <a:pt x="161" y="26"/>
                  </a:lnTo>
                  <a:lnTo>
                    <a:pt x="164" y="26"/>
                  </a:lnTo>
                  <a:lnTo>
                    <a:pt x="164" y="26"/>
                  </a:lnTo>
                  <a:lnTo>
                    <a:pt x="164" y="28"/>
                  </a:lnTo>
                  <a:lnTo>
                    <a:pt x="166" y="28"/>
                  </a:lnTo>
                  <a:lnTo>
                    <a:pt x="166" y="28"/>
                  </a:lnTo>
                  <a:lnTo>
                    <a:pt x="166" y="28"/>
                  </a:lnTo>
                  <a:lnTo>
                    <a:pt x="166" y="28"/>
                  </a:lnTo>
                  <a:lnTo>
                    <a:pt x="168" y="28"/>
                  </a:lnTo>
                  <a:lnTo>
                    <a:pt x="168" y="28"/>
                  </a:lnTo>
                  <a:lnTo>
                    <a:pt x="168" y="31"/>
                  </a:lnTo>
                  <a:lnTo>
                    <a:pt x="171" y="31"/>
                  </a:lnTo>
                  <a:lnTo>
                    <a:pt x="171" y="31"/>
                  </a:lnTo>
                  <a:lnTo>
                    <a:pt x="171" y="31"/>
                  </a:lnTo>
                  <a:lnTo>
                    <a:pt x="171" y="31"/>
                  </a:lnTo>
                  <a:lnTo>
                    <a:pt x="173" y="31"/>
                  </a:lnTo>
                  <a:lnTo>
                    <a:pt x="173" y="31"/>
                  </a:lnTo>
                  <a:lnTo>
                    <a:pt x="173" y="31"/>
                  </a:lnTo>
                  <a:lnTo>
                    <a:pt x="173" y="31"/>
                  </a:lnTo>
                  <a:lnTo>
                    <a:pt x="176" y="31"/>
                  </a:lnTo>
                  <a:lnTo>
                    <a:pt x="176" y="33"/>
                  </a:lnTo>
                  <a:lnTo>
                    <a:pt x="176" y="33"/>
                  </a:lnTo>
                  <a:lnTo>
                    <a:pt x="178" y="33"/>
                  </a:lnTo>
                  <a:lnTo>
                    <a:pt x="178" y="33"/>
                  </a:lnTo>
                  <a:lnTo>
                    <a:pt x="178" y="33"/>
                  </a:lnTo>
                  <a:lnTo>
                    <a:pt x="178" y="33"/>
                  </a:lnTo>
                  <a:lnTo>
                    <a:pt x="180" y="33"/>
                  </a:lnTo>
                  <a:lnTo>
                    <a:pt x="180" y="35"/>
                  </a:lnTo>
                  <a:lnTo>
                    <a:pt x="180" y="35"/>
                  </a:lnTo>
                  <a:lnTo>
                    <a:pt x="180" y="35"/>
                  </a:lnTo>
                  <a:lnTo>
                    <a:pt x="180" y="35"/>
                  </a:lnTo>
                  <a:lnTo>
                    <a:pt x="183" y="35"/>
                  </a:lnTo>
                  <a:lnTo>
                    <a:pt x="183" y="35"/>
                  </a:lnTo>
                  <a:lnTo>
                    <a:pt x="183" y="38"/>
                  </a:lnTo>
                  <a:lnTo>
                    <a:pt x="185" y="38"/>
                  </a:lnTo>
                  <a:lnTo>
                    <a:pt x="185" y="38"/>
                  </a:lnTo>
                  <a:lnTo>
                    <a:pt x="185" y="40"/>
                  </a:lnTo>
                  <a:lnTo>
                    <a:pt x="185" y="40"/>
                  </a:lnTo>
                  <a:lnTo>
                    <a:pt x="185" y="40"/>
                  </a:lnTo>
                  <a:lnTo>
                    <a:pt x="185" y="40"/>
                  </a:lnTo>
                  <a:lnTo>
                    <a:pt x="185" y="43"/>
                  </a:lnTo>
                  <a:lnTo>
                    <a:pt x="185" y="43"/>
                  </a:lnTo>
                  <a:lnTo>
                    <a:pt x="185" y="45"/>
                  </a:lnTo>
                  <a:lnTo>
                    <a:pt x="185" y="45"/>
                  </a:lnTo>
                  <a:lnTo>
                    <a:pt x="187" y="45"/>
                  </a:lnTo>
                  <a:lnTo>
                    <a:pt x="187" y="45"/>
                  </a:lnTo>
                  <a:lnTo>
                    <a:pt x="187" y="45"/>
                  </a:lnTo>
                  <a:lnTo>
                    <a:pt x="190" y="45"/>
                  </a:lnTo>
                  <a:lnTo>
                    <a:pt x="190" y="45"/>
                  </a:lnTo>
                  <a:lnTo>
                    <a:pt x="192" y="45"/>
                  </a:lnTo>
                  <a:lnTo>
                    <a:pt x="192" y="45"/>
                  </a:lnTo>
                  <a:lnTo>
                    <a:pt x="192" y="45"/>
                  </a:lnTo>
                  <a:lnTo>
                    <a:pt x="192" y="45"/>
                  </a:lnTo>
                  <a:lnTo>
                    <a:pt x="195" y="45"/>
                  </a:lnTo>
                  <a:lnTo>
                    <a:pt x="195" y="45"/>
                  </a:lnTo>
                  <a:lnTo>
                    <a:pt x="195" y="45"/>
                  </a:lnTo>
                  <a:lnTo>
                    <a:pt x="197" y="45"/>
                  </a:lnTo>
                  <a:lnTo>
                    <a:pt x="197" y="45"/>
                  </a:lnTo>
                  <a:lnTo>
                    <a:pt x="199" y="45"/>
                  </a:lnTo>
                  <a:lnTo>
                    <a:pt x="199" y="47"/>
                  </a:lnTo>
                  <a:lnTo>
                    <a:pt x="199" y="47"/>
                  </a:lnTo>
                  <a:lnTo>
                    <a:pt x="197" y="47"/>
                  </a:lnTo>
                  <a:lnTo>
                    <a:pt x="197" y="50"/>
                  </a:lnTo>
                  <a:lnTo>
                    <a:pt x="197" y="50"/>
                  </a:lnTo>
                  <a:lnTo>
                    <a:pt x="197" y="50"/>
                  </a:lnTo>
                  <a:lnTo>
                    <a:pt x="197" y="52"/>
                  </a:lnTo>
                  <a:lnTo>
                    <a:pt x="197" y="52"/>
                  </a:lnTo>
                  <a:lnTo>
                    <a:pt x="197" y="54"/>
                  </a:lnTo>
                  <a:lnTo>
                    <a:pt x="197" y="54"/>
                  </a:lnTo>
                  <a:lnTo>
                    <a:pt x="197" y="57"/>
                  </a:lnTo>
                  <a:lnTo>
                    <a:pt x="197" y="57"/>
                  </a:lnTo>
                  <a:lnTo>
                    <a:pt x="197" y="59"/>
                  </a:lnTo>
                  <a:lnTo>
                    <a:pt x="197" y="59"/>
                  </a:lnTo>
                  <a:lnTo>
                    <a:pt x="197" y="59"/>
                  </a:lnTo>
                  <a:lnTo>
                    <a:pt x="197" y="59"/>
                  </a:lnTo>
                  <a:lnTo>
                    <a:pt x="197" y="62"/>
                  </a:lnTo>
                  <a:lnTo>
                    <a:pt x="197" y="62"/>
                  </a:lnTo>
                  <a:lnTo>
                    <a:pt x="197" y="64"/>
                  </a:lnTo>
                  <a:lnTo>
                    <a:pt x="197" y="64"/>
                  </a:lnTo>
                  <a:lnTo>
                    <a:pt x="197" y="64"/>
                  </a:lnTo>
                  <a:lnTo>
                    <a:pt x="197" y="66"/>
                  </a:lnTo>
                  <a:lnTo>
                    <a:pt x="199" y="66"/>
                  </a:lnTo>
                  <a:lnTo>
                    <a:pt x="199" y="66"/>
                  </a:lnTo>
                  <a:lnTo>
                    <a:pt x="199" y="66"/>
                  </a:lnTo>
                  <a:lnTo>
                    <a:pt x="199" y="66"/>
                  </a:lnTo>
                  <a:lnTo>
                    <a:pt x="202" y="66"/>
                  </a:lnTo>
                  <a:lnTo>
                    <a:pt x="202" y="66"/>
                  </a:lnTo>
                  <a:lnTo>
                    <a:pt x="202" y="69"/>
                  </a:lnTo>
                  <a:lnTo>
                    <a:pt x="204" y="69"/>
                  </a:lnTo>
                  <a:lnTo>
                    <a:pt x="204" y="69"/>
                  </a:lnTo>
                  <a:lnTo>
                    <a:pt x="204" y="69"/>
                  </a:lnTo>
                  <a:lnTo>
                    <a:pt x="204" y="69"/>
                  </a:lnTo>
                  <a:lnTo>
                    <a:pt x="206" y="69"/>
                  </a:lnTo>
                  <a:lnTo>
                    <a:pt x="206" y="69"/>
                  </a:lnTo>
                  <a:lnTo>
                    <a:pt x="206" y="69"/>
                  </a:lnTo>
                  <a:lnTo>
                    <a:pt x="206" y="69"/>
                  </a:lnTo>
                  <a:lnTo>
                    <a:pt x="209" y="69"/>
                  </a:lnTo>
                  <a:lnTo>
                    <a:pt x="209" y="69"/>
                  </a:lnTo>
                  <a:lnTo>
                    <a:pt x="209" y="71"/>
                  </a:lnTo>
                  <a:lnTo>
                    <a:pt x="211" y="71"/>
                  </a:lnTo>
                  <a:lnTo>
                    <a:pt x="211" y="71"/>
                  </a:lnTo>
                  <a:lnTo>
                    <a:pt x="211" y="71"/>
                  </a:lnTo>
                  <a:lnTo>
                    <a:pt x="211" y="71"/>
                  </a:lnTo>
                  <a:lnTo>
                    <a:pt x="213" y="71"/>
                  </a:lnTo>
                  <a:lnTo>
                    <a:pt x="213" y="71"/>
                  </a:lnTo>
                  <a:lnTo>
                    <a:pt x="213" y="71"/>
                  </a:lnTo>
                  <a:lnTo>
                    <a:pt x="213" y="73"/>
                  </a:lnTo>
                  <a:lnTo>
                    <a:pt x="216" y="73"/>
                  </a:lnTo>
                  <a:lnTo>
                    <a:pt x="216" y="73"/>
                  </a:lnTo>
                  <a:lnTo>
                    <a:pt x="218" y="73"/>
                  </a:lnTo>
                  <a:lnTo>
                    <a:pt x="218" y="73"/>
                  </a:lnTo>
                  <a:lnTo>
                    <a:pt x="218" y="73"/>
                  </a:lnTo>
                  <a:lnTo>
                    <a:pt x="218" y="73"/>
                  </a:lnTo>
                  <a:lnTo>
                    <a:pt x="221" y="73"/>
                  </a:lnTo>
                  <a:lnTo>
                    <a:pt x="221" y="76"/>
                  </a:lnTo>
                  <a:lnTo>
                    <a:pt x="221" y="76"/>
                  </a:lnTo>
                  <a:lnTo>
                    <a:pt x="221" y="76"/>
                  </a:lnTo>
                  <a:lnTo>
                    <a:pt x="223" y="76"/>
                  </a:lnTo>
                  <a:lnTo>
                    <a:pt x="223" y="76"/>
                  </a:lnTo>
                  <a:lnTo>
                    <a:pt x="225" y="76"/>
                  </a:lnTo>
                  <a:lnTo>
                    <a:pt x="225" y="76"/>
                  </a:lnTo>
                  <a:lnTo>
                    <a:pt x="225" y="76"/>
                  </a:lnTo>
                  <a:lnTo>
                    <a:pt x="228" y="76"/>
                  </a:lnTo>
                  <a:lnTo>
                    <a:pt x="228" y="76"/>
                  </a:lnTo>
                  <a:lnTo>
                    <a:pt x="228" y="76"/>
                  </a:lnTo>
                  <a:lnTo>
                    <a:pt x="228" y="76"/>
                  </a:lnTo>
                  <a:lnTo>
                    <a:pt x="230" y="76"/>
                  </a:lnTo>
                  <a:lnTo>
                    <a:pt x="230" y="76"/>
                  </a:lnTo>
                  <a:lnTo>
                    <a:pt x="232" y="76"/>
                  </a:lnTo>
                  <a:lnTo>
                    <a:pt x="232" y="76"/>
                  </a:lnTo>
                  <a:lnTo>
                    <a:pt x="232" y="76"/>
                  </a:lnTo>
                  <a:lnTo>
                    <a:pt x="235" y="76"/>
                  </a:lnTo>
                  <a:lnTo>
                    <a:pt x="235" y="76"/>
                  </a:lnTo>
                  <a:lnTo>
                    <a:pt x="235" y="76"/>
                  </a:lnTo>
                  <a:lnTo>
                    <a:pt x="237" y="76"/>
                  </a:lnTo>
                  <a:lnTo>
                    <a:pt x="237" y="76"/>
                  </a:lnTo>
                  <a:lnTo>
                    <a:pt x="239" y="76"/>
                  </a:lnTo>
                  <a:lnTo>
                    <a:pt x="239" y="76"/>
                  </a:lnTo>
                  <a:lnTo>
                    <a:pt x="239" y="76"/>
                  </a:lnTo>
                  <a:lnTo>
                    <a:pt x="242" y="76"/>
                  </a:lnTo>
                  <a:lnTo>
                    <a:pt x="242" y="76"/>
                  </a:lnTo>
                  <a:lnTo>
                    <a:pt x="244" y="76"/>
                  </a:lnTo>
                  <a:lnTo>
                    <a:pt x="244" y="76"/>
                  </a:lnTo>
                  <a:lnTo>
                    <a:pt x="244" y="76"/>
                  </a:lnTo>
                  <a:lnTo>
                    <a:pt x="244" y="78"/>
                  </a:lnTo>
                  <a:lnTo>
                    <a:pt x="247" y="78"/>
                  </a:lnTo>
                  <a:lnTo>
                    <a:pt x="247" y="78"/>
                  </a:lnTo>
                  <a:lnTo>
                    <a:pt x="247" y="78"/>
                  </a:lnTo>
                  <a:lnTo>
                    <a:pt x="249" y="78"/>
                  </a:lnTo>
                  <a:lnTo>
                    <a:pt x="249" y="78"/>
                  </a:lnTo>
                  <a:lnTo>
                    <a:pt x="251" y="78"/>
                  </a:lnTo>
                  <a:lnTo>
                    <a:pt x="251" y="78"/>
                  </a:lnTo>
                  <a:lnTo>
                    <a:pt x="251" y="78"/>
                  </a:lnTo>
                  <a:lnTo>
                    <a:pt x="254" y="78"/>
                  </a:lnTo>
                  <a:lnTo>
                    <a:pt x="254" y="78"/>
                  </a:lnTo>
                  <a:lnTo>
                    <a:pt x="254" y="78"/>
                  </a:lnTo>
                  <a:lnTo>
                    <a:pt x="256" y="78"/>
                  </a:lnTo>
                  <a:lnTo>
                    <a:pt x="256" y="78"/>
                  </a:lnTo>
                  <a:lnTo>
                    <a:pt x="258" y="78"/>
                  </a:lnTo>
                  <a:lnTo>
                    <a:pt x="258" y="78"/>
                  </a:lnTo>
                  <a:lnTo>
                    <a:pt x="258" y="78"/>
                  </a:lnTo>
                  <a:lnTo>
                    <a:pt x="261" y="78"/>
                  </a:lnTo>
                  <a:lnTo>
                    <a:pt x="261" y="78"/>
                  </a:lnTo>
                  <a:lnTo>
                    <a:pt x="261" y="78"/>
                  </a:lnTo>
                  <a:lnTo>
                    <a:pt x="261" y="78"/>
                  </a:lnTo>
                  <a:lnTo>
                    <a:pt x="263" y="78"/>
                  </a:lnTo>
                  <a:lnTo>
                    <a:pt x="263" y="78"/>
                  </a:lnTo>
                  <a:lnTo>
                    <a:pt x="266" y="78"/>
                  </a:lnTo>
                  <a:lnTo>
                    <a:pt x="266" y="78"/>
                  </a:lnTo>
                  <a:lnTo>
                    <a:pt x="266" y="78"/>
                  </a:lnTo>
                  <a:lnTo>
                    <a:pt x="266" y="78"/>
                  </a:lnTo>
                  <a:lnTo>
                    <a:pt x="268" y="78"/>
                  </a:lnTo>
                  <a:lnTo>
                    <a:pt x="268" y="78"/>
                  </a:lnTo>
                  <a:lnTo>
                    <a:pt x="268" y="78"/>
                  </a:lnTo>
                  <a:lnTo>
                    <a:pt x="268" y="78"/>
                  </a:lnTo>
                  <a:lnTo>
                    <a:pt x="268" y="78"/>
                  </a:lnTo>
                  <a:lnTo>
                    <a:pt x="270" y="78"/>
                  </a:lnTo>
                  <a:lnTo>
                    <a:pt x="270" y="78"/>
                  </a:lnTo>
                  <a:lnTo>
                    <a:pt x="273" y="78"/>
                  </a:lnTo>
                  <a:lnTo>
                    <a:pt x="273" y="78"/>
                  </a:lnTo>
                  <a:lnTo>
                    <a:pt x="273" y="78"/>
                  </a:lnTo>
                  <a:lnTo>
                    <a:pt x="275" y="78"/>
                  </a:lnTo>
                  <a:lnTo>
                    <a:pt x="275" y="78"/>
                  </a:lnTo>
                  <a:lnTo>
                    <a:pt x="277" y="78"/>
                  </a:lnTo>
                  <a:lnTo>
                    <a:pt x="277" y="81"/>
                  </a:lnTo>
                  <a:lnTo>
                    <a:pt x="277" y="81"/>
                  </a:lnTo>
                  <a:lnTo>
                    <a:pt x="277" y="81"/>
                  </a:lnTo>
                  <a:lnTo>
                    <a:pt x="280" y="81"/>
                  </a:lnTo>
                  <a:lnTo>
                    <a:pt x="280" y="81"/>
                  </a:lnTo>
                  <a:lnTo>
                    <a:pt x="280" y="81"/>
                  </a:lnTo>
                  <a:lnTo>
                    <a:pt x="280" y="81"/>
                  </a:lnTo>
                  <a:lnTo>
                    <a:pt x="280" y="83"/>
                  </a:lnTo>
                  <a:lnTo>
                    <a:pt x="282" y="83"/>
                  </a:lnTo>
                  <a:lnTo>
                    <a:pt x="282" y="83"/>
                  </a:lnTo>
                  <a:lnTo>
                    <a:pt x="282" y="83"/>
                  </a:lnTo>
                  <a:lnTo>
                    <a:pt x="282" y="85"/>
                  </a:lnTo>
                  <a:lnTo>
                    <a:pt x="282" y="85"/>
                  </a:lnTo>
                  <a:lnTo>
                    <a:pt x="282" y="88"/>
                  </a:lnTo>
                  <a:lnTo>
                    <a:pt x="282" y="88"/>
                  </a:lnTo>
                  <a:lnTo>
                    <a:pt x="282" y="90"/>
                  </a:lnTo>
                  <a:lnTo>
                    <a:pt x="284" y="90"/>
                  </a:lnTo>
                  <a:lnTo>
                    <a:pt x="284" y="90"/>
                  </a:lnTo>
                  <a:lnTo>
                    <a:pt x="284" y="90"/>
                  </a:lnTo>
                  <a:lnTo>
                    <a:pt x="284" y="90"/>
                  </a:lnTo>
                  <a:lnTo>
                    <a:pt x="284" y="90"/>
                  </a:lnTo>
                  <a:lnTo>
                    <a:pt x="284" y="92"/>
                  </a:lnTo>
                  <a:lnTo>
                    <a:pt x="287" y="92"/>
                  </a:lnTo>
                  <a:lnTo>
                    <a:pt x="287" y="92"/>
                  </a:lnTo>
                  <a:lnTo>
                    <a:pt x="287" y="92"/>
                  </a:lnTo>
                  <a:lnTo>
                    <a:pt x="289" y="92"/>
                  </a:lnTo>
                  <a:lnTo>
                    <a:pt x="289" y="92"/>
                  </a:lnTo>
                  <a:lnTo>
                    <a:pt x="292" y="92"/>
                  </a:lnTo>
                  <a:lnTo>
                    <a:pt x="292" y="92"/>
                  </a:lnTo>
                  <a:lnTo>
                    <a:pt x="292" y="92"/>
                  </a:lnTo>
                  <a:lnTo>
                    <a:pt x="294" y="92"/>
                  </a:lnTo>
                  <a:lnTo>
                    <a:pt x="294" y="92"/>
                  </a:lnTo>
                  <a:lnTo>
                    <a:pt x="294" y="92"/>
                  </a:lnTo>
                  <a:lnTo>
                    <a:pt x="296" y="92"/>
                  </a:lnTo>
                  <a:lnTo>
                    <a:pt x="296" y="92"/>
                  </a:lnTo>
                  <a:lnTo>
                    <a:pt x="299" y="92"/>
                  </a:lnTo>
                  <a:lnTo>
                    <a:pt x="299" y="92"/>
                  </a:lnTo>
                  <a:lnTo>
                    <a:pt x="299" y="92"/>
                  </a:lnTo>
                  <a:lnTo>
                    <a:pt x="301" y="92"/>
                  </a:lnTo>
                  <a:lnTo>
                    <a:pt x="301" y="92"/>
                  </a:lnTo>
                  <a:lnTo>
                    <a:pt x="301" y="92"/>
                  </a:lnTo>
                  <a:lnTo>
                    <a:pt x="301" y="92"/>
                  </a:lnTo>
                  <a:lnTo>
                    <a:pt x="303" y="92"/>
                  </a:lnTo>
                  <a:lnTo>
                    <a:pt x="303" y="95"/>
                  </a:lnTo>
                  <a:lnTo>
                    <a:pt x="303" y="95"/>
                  </a:lnTo>
                  <a:lnTo>
                    <a:pt x="303" y="95"/>
                  </a:lnTo>
                  <a:lnTo>
                    <a:pt x="303" y="97"/>
                  </a:lnTo>
                  <a:lnTo>
                    <a:pt x="303" y="97"/>
                  </a:lnTo>
                  <a:lnTo>
                    <a:pt x="303" y="97"/>
                  </a:lnTo>
                  <a:lnTo>
                    <a:pt x="303" y="99"/>
                  </a:lnTo>
                  <a:lnTo>
                    <a:pt x="303" y="99"/>
                  </a:lnTo>
                  <a:lnTo>
                    <a:pt x="306" y="99"/>
                  </a:lnTo>
                  <a:lnTo>
                    <a:pt x="306" y="99"/>
                  </a:lnTo>
                  <a:lnTo>
                    <a:pt x="306" y="99"/>
                  </a:lnTo>
                  <a:lnTo>
                    <a:pt x="306" y="99"/>
                  </a:lnTo>
                  <a:lnTo>
                    <a:pt x="306" y="102"/>
                  </a:lnTo>
                  <a:lnTo>
                    <a:pt x="306" y="102"/>
                  </a:lnTo>
                  <a:lnTo>
                    <a:pt x="306" y="104"/>
                  </a:lnTo>
                  <a:lnTo>
                    <a:pt x="306" y="104"/>
                  </a:lnTo>
                  <a:lnTo>
                    <a:pt x="306" y="104"/>
                  </a:lnTo>
                  <a:lnTo>
                    <a:pt x="308" y="104"/>
                  </a:lnTo>
                  <a:lnTo>
                    <a:pt x="308" y="104"/>
                  </a:lnTo>
                  <a:lnTo>
                    <a:pt x="308" y="107"/>
                  </a:lnTo>
                  <a:lnTo>
                    <a:pt x="311" y="107"/>
                  </a:lnTo>
                  <a:lnTo>
                    <a:pt x="311" y="107"/>
                  </a:lnTo>
                  <a:lnTo>
                    <a:pt x="308" y="107"/>
                  </a:lnTo>
                  <a:lnTo>
                    <a:pt x="308" y="109"/>
                  </a:lnTo>
                  <a:lnTo>
                    <a:pt x="311" y="109"/>
                  </a:lnTo>
                  <a:lnTo>
                    <a:pt x="311" y="109"/>
                  </a:lnTo>
                  <a:lnTo>
                    <a:pt x="311" y="109"/>
                  </a:lnTo>
                  <a:lnTo>
                    <a:pt x="311" y="109"/>
                  </a:lnTo>
                  <a:lnTo>
                    <a:pt x="311" y="109"/>
                  </a:lnTo>
                  <a:lnTo>
                    <a:pt x="311" y="111"/>
                  </a:lnTo>
                  <a:lnTo>
                    <a:pt x="311" y="111"/>
                  </a:lnTo>
                  <a:lnTo>
                    <a:pt x="311" y="114"/>
                  </a:lnTo>
                  <a:lnTo>
                    <a:pt x="311" y="114"/>
                  </a:lnTo>
                  <a:lnTo>
                    <a:pt x="311" y="116"/>
                  </a:lnTo>
                  <a:lnTo>
                    <a:pt x="313" y="116"/>
                  </a:lnTo>
                  <a:lnTo>
                    <a:pt x="313" y="116"/>
                  </a:lnTo>
                  <a:lnTo>
                    <a:pt x="313" y="116"/>
                  </a:lnTo>
                  <a:lnTo>
                    <a:pt x="313" y="116"/>
                  </a:lnTo>
                  <a:lnTo>
                    <a:pt x="315" y="116"/>
                  </a:lnTo>
                  <a:lnTo>
                    <a:pt x="315" y="116"/>
                  </a:lnTo>
                  <a:lnTo>
                    <a:pt x="315" y="118"/>
                  </a:lnTo>
                  <a:lnTo>
                    <a:pt x="318" y="118"/>
                  </a:lnTo>
                  <a:lnTo>
                    <a:pt x="318" y="118"/>
                  </a:lnTo>
                  <a:lnTo>
                    <a:pt x="318" y="118"/>
                  </a:lnTo>
                  <a:lnTo>
                    <a:pt x="320" y="118"/>
                  </a:lnTo>
                  <a:lnTo>
                    <a:pt x="320" y="118"/>
                  </a:lnTo>
                  <a:lnTo>
                    <a:pt x="320" y="118"/>
                  </a:lnTo>
                  <a:lnTo>
                    <a:pt x="320" y="118"/>
                  </a:lnTo>
                  <a:lnTo>
                    <a:pt x="320" y="121"/>
                  </a:lnTo>
                  <a:lnTo>
                    <a:pt x="320" y="121"/>
                  </a:lnTo>
                  <a:lnTo>
                    <a:pt x="320" y="123"/>
                  </a:lnTo>
                  <a:lnTo>
                    <a:pt x="320" y="123"/>
                  </a:lnTo>
                  <a:lnTo>
                    <a:pt x="320" y="123"/>
                  </a:lnTo>
                  <a:lnTo>
                    <a:pt x="320" y="126"/>
                  </a:lnTo>
                  <a:lnTo>
                    <a:pt x="322" y="126"/>
                  </a:lnTo>
                  <a:lnTo>
                    <a:pt x="322" y="126"/>
                  </a:lnTo>
                  <a:lnTo>
                    <a:pt x="322" y="126"/>
                  </a:lnTo>
                  <a:lnTo>
                    <a:pt x="322" y="126"/>
                  </a:lnTo>
                  <a:lnTo>
                    <a:pt x="322" y="123"/>
                  </a:lnTo>
                  <a:lnTo>
                    <a:pt x="322" y="123"/>
                  </a:lnTo>
                  <a:lnTo>
                    <a:pt x="322" y="121"/>
                  </a:lnTo>
                  <a:lnTo>
                    <a:pt x="325" y="121"/>
                  </a:lnTo>
                  <a:lnTo>
                    <a:pt x="325" y="121"/>
                  </a:lnTo>
                  <a:lnTo>
                    <a:pt x="325" y="121"/>
                  </a:lnTo>
                  <a:lnTo>
                    <a:pt x="325" y="123"/>
                  </a:lnTo>
                  <a:lnTo>
                    <a:pt x="327" y="123"/>
                  </a:lnTo>
                  <a:lnTo>
                    <a:pt x="327" y="123"/>
                  </a:lnTo>
                  <a:lnTo>
                    <a:pt x="327" y="123"/>
                  </a:lnTo>
                  <a:lnTo>
                    <a:pt x="327" y="123"/>
                  </a:lnTo>
                  <a:lnTo>
                    <a:pt x="327" y="123"/>
                  </a:lnTo>
                  <a:lnTo>
                    <a:pt x="327" y="123"/>
                  </a:lnTo>
                  <a:lnTo>
                    <a:pt x="325" y="123"/>
                  </a:lnTo>
                  <a:lnTo>
                    <a:pt x="325" y="126"/>
                  </a:lnTo>
                  <a:lnTo>
                    <a:pt x="325" y="126"/>
                  </a:lnTo>
                  <a:lnTo>
                    <a:pt x="327" y="126"/>
                  </a:lnTo>
                  <a:lnTo>
                    <a:pt x="327" y="128"/>
                  </a:lnTo>
                  <a:lnTo>
                    <a:pt x="327" y="128"/>
                  </a:lnTo>
                  <a:lnTo>
                    <a:pt x="327" y="128"/>
                  </a:lnTo>
                  <a:lnTo>
                    <a:pt x="327" y="128"/>
                  </a:lnTo>
                  <a:lnTo>
                    <a:pt x="327" y="128"/>
                  </a:lnTo>
                  <a:lnTo>
                    <a:pt x="327" y="130"/>
                  </a:lnTo>
                  <a:lnTo>
                    <a:pt x="327" y="130"/>
                  </a:lnTo>
                  <a:lnTo>
                    <a:pt x="327" y="133"/>
                  </a:lnTo>
                  <a:lnTo>
                    <a:pt x="329" y="133"/>
                  </a:lnTo>
                  <a:lnTo>
                    <a:pt x="329" y="133"/>
                  </a:lnTo>
                  <a:lnTo>
                    <a:pt x="329" y="133"/>
                  </a:lnTo>
                  <a:lnTo>
                    <a:pt x="332" y="133"/>
                  </a:lnTo>
                  <a:lnTo>
                    <a:pt x="332" y="133"/>
                  </a:lnTo>
                  <a:lnTo>
                    <a:pt x="332" y="135"/>
                  </a:lnTo>
                  <a:lnTo>
                    <a:pt x="332" y="135"/>
                  </a:lnTo>
                  <a:lnTo>
                    <a:pt x="334" y="135"/>
                  </a:lnTo>
                  <a:lnTo>
                    <a:pt x="334" y="135"/>
                  </a:lnTo>
                  <a:lnTo>
                    <a:pt x="334" y="135"/>
                  </a:lnTo>
                  <a:lnTo>
                    <a:pt x="334" y="135"/>
                  </a:lnTo>
                  <a:lnTo>
                    <a:pt x="334" y="137"/>
                  </a:lnTo>
                  <a:lnTo>
                    <a:pt x="337" y="137"/>
                  </a:lnTo>
                  <a:lnTo>
                    <a:pt x="337" y="137"/>
                  </a:lnTo>
                  <a:lnTo>
                    <a:pt x="337" y="137"/>
                  </a:lnTo>
                  <a:lnTo>
                    <a:pt x="337" y="137"/>
                  </a:lnTo>
                  <a:lnTo>
                    <a:pt x="339" y="137"/>
                  </a:lnTo>
                  <a:lnTo>
                    <a:pt x="339" y="140"/>
                  </a:lnTo>
                  <a:lnTo>
                    <a:pt x="339" y="140"/>
                  </a:lnTo>
                  <a:lnTo>
                    <a:pt x="339" y="140"/>
                  </a:lnTo>
                  <a:lnTo>
                    <a:pt x="339" y="142"/>
                  </a:lnTo>
                  <a:lnTo>
                    <a:pt x="339" y="142"/>
                  </a:lnTo>
                  <a:lnTo>
                    <a:pt x="337" y="142"/>
                  </a:lnTo>
                  <a:lnTo>
                    <a:pt x="337" y="142"/>
                  </a:lnTo>
                  <a:lnTo>
                    <a:pt x="339" y="142"/>
                  </a:lnTo>
                  <a:lnTo>
                    <a:pt x="339" y="144"/>
                  </a:lnTo>
                  <a:lnTo>
                    <a:pt x="339" y="144"/>
                  </a:lnTo>
                  <a:lnTo>
                    <a:pt x="339" y="142"/>
                  </a:lnTo>
                  <a:lnTo>
                    <a:pt x="339" y="142"/>
                  </a:lnTo>
                  <a:lnTo>
                    <a:pt x="339" y="144"/>
                  </a:lnTo>
                  <a:lnTo>
                    <a:pt x="339" y="144"/>
                  </a:lnTo>
                  <a:lnTo>
                    <a:pt x="339" y="144"/>
                  </a:lnTo>
                  <a:lnTo>
                    <a:pt x="339" y="147"/>
                  </a:lnTo>
                  <a:lnTo>
                    <a:pt x="339" y="147"/>
                  </a:lnTo>
                  <a:lnTo>
                    <a:pt x="339" y="147"/>
                  </a:lnTo>
                  <a:lnTo>
                    <a:pt x="339" y="149"/>
                  </a:lnTo>
                  <a:lnTo>
                    <a:pt x="339" y="149"/>
                  </a:lnTo>
                  <a:lnTo>
                    <a:pt x="339" y="149"/>
                  </a:lnTo>
                  <a:lnTo>
                    <a:pt x="339" y="152"/>
                  </a:lnTo>
                  <a:lnTo>
                    <a:pt x="339" y="152"/>
                  </a:lnTo>
                  <a:lnTo>
                    <a:pt x="339" y="152"/>
                  </a:lnTo>
                  <a:lnTo>
                    <a:pt x="339" y="154"/>
                  </a:lnTo>
                  <a:lnTo>
                    <a:pt x="339" y="154"/>
                  </a:lnTo>
                  <a:lnTo>
                    <a:pt x="339" y="154"/>
                  </a:lnTo>
                  <a:lnTo>
                    <a:pt x="339" y="156"/>
                  </a:lnTo>
                  <a:lnTo>
                    <a:pt x="339" y="156"/>
                  </a:lnTo>
                  <a:lnTo>
                    <a:pt x="339" y="159"/>
                  </a:lnTo>
                  <a:lnTo>
                    <a:pt x="339" y="159"/>
                  </a:lnTo>
                  <a:lnTo>
                    <a:pt x="337" y="159"/>
                  </a:lnTo>
                  <a:lnTo>
                    <a:pt x="337" y="159"/>
                  </a:lnTo>
                  <a:lnTo>
                    <a:pt x="339" y="159"/>
                  </a:lnTo>
                  <a:lnTo>
                    <a:pt x="339" y="161"/>
                  </a:lnTo>
                  <a:lnTo>
                    <a:pt x="339" y="161"/>
                  </a:lnTo>
                  <a:lnTo>
                    <a:pt x="339" y="161"/>
                  </a:lnTo>
                  <a:lnTo>
                    <a:pt x="339" y="163"/>
                  </a:lnTo>
                  <a:lnTo>
                    <a:pt x="339" y="163"/>
                  </a:lnTo>
                  <a:lnTo>
                    <a:pt x="339" y="163"/>
                  </a:lnTo>
                  <a:lnTo>
                    <a:pt x="341" y="163"/>
                  </a:lnTo>
                  <a:lnTo>
                    <a:pt x="341" y="166"/>
                  </a:lnTo>
                  <a:lnTo>
                    <a:pt x="341" y="166"/>
                  </a:lnTo>
                  <a:lnTo>
                    <a:pt x="341" y="168"/>
                  </a:lnTo>
                  <a:lnTo>
                    <a:pt x="341" y="168"/>
                  </a:lnTo>
                  <a:lnTo>
                    <a:pt x="341" y="168"/>
                  </a:lnTo>
                  <a:lnTo>
                    <a:pt x="341" y="168"/>
                  </a:lnTo>
                  <a:lnTo>
                    <a:pt x="344" y="168"/>
                  </a:lnTo>
                  <a:lnTo>
                    <a:pt x="344" y="168"/>
                  </a:lnTo>
                  <a:lnTo>
                    <a:pt x="344" y="168"/>
                  </a:lnTo>
                  <a:lnTo>
                    <a:pt x="344" y="171"/>
                  </a:lnTo>
                  <a:lnTo>
                    <a:pt x="346" y="171"/>
                  </a:lnTo>
                  <a:lnTo>
                    <a:pt x="346" y="171"/>
                  </a:lnTo>
                  <a:lnTo>
                    <a:pt x="346" y="171"/>
                  </a:lnTo>
                  <a:lnTo>
                    <a:pt x="346" y="173"/>
                  </a:lnTo>
                  <a:lnTo>
                    <a:pt x="346" y="173"/>
                  </a:lnTo>
                  <a:lnTo>
                    <a:pt x="346" y="175"/>
                  </a:lnTo>
                  <a:lnTo>
                    <a:pt x="346" y="175"/>
                  </a:lnTo>
                  <a:lnTo>
                    <a:pt x="346" y="178"/>
                  </a:lnTo>
                  <a:lnTo>
                    <a:pt x="346" y="178"/>
                  </a:lnTo>
                  <a:lnTo>
                    <a:pt x="346" y="178"/>
                  </a:lnTo>
                  <a:lnTo>
                    <a:pt x="346" y="178"/>
                  </a:lnTo>
                  <a:lnTo>
                    <a:pt x="346" y="180"/>
                  </a:lnTo>
                  <a:lnTo>
                    <a:pt x="348" y="180"/>
                  </a:lnTo>
                  <a:lnTo>
                    <a:pt x="348" y="180"/>
                  </a:lnTo>
                  <a:lnTo>
                    <a:pt x="348" y="180"/>
                  </a:lnTo>
                  <a:lnTo>
                    <a:pt x="348" y="182"/>
                  </a:lnTo>
                  <a:lnTo>
                    <a:pt x="351" y="182"/>
                  </a:lnTo>
                  <a:lnTo>
                    <a:pt x="351" y="182"/>
                  </a:lnTo>
                  <a:lnTo>
                    <a:pt x="351" y="185"/>
                  </a:lnTo>
                  <a:lnTo>
                    <a:pt x="351" y="185"/>
                  </a:lnTo>
                  <a:lnTo>
                    <a:pt x="351" y="185"/>
                  </a:lnTo>
                  <a:lnTo>
                    <a:pt x="351" y="187"/>
                  </a:lnTo>
                  <a:lnTo>
                    <a:pt x="351" y="187"/>
                  </a:lnTo>
                  <a:lnTo>
                    <a:pt x="351" y="187"/>
                  </a:lnTo>
                  <a:lnTo>
                    <a:pt x="351" y="187"/>
                  </a:lnTo>
                  <a:lnTo>
                    <a:pt x="353" y="187"/>
                  </a:lnTo>
                  <a:lnTo>
                    <a:pt x="353" y="190"/>
                  </a:lnTo>
                  <a:lnTo>
                    <a:pt x="353" y="190"/>
                  </a:lnTo>
                  <a:lnTo>
                    <a:pt x="353" y="190"/>
                  </a:lnTo>
                  <a:lnTo>
                    <a:pt x="353" y="190"/>
                  </a:lnTo>
                  <a:lnTo>
                    <a:pt x="353" y="192"/>
                  </a:lnTo>
                  <a:lnTo>
                    <a:pt x="355" y="192"/>
                  </a:lnTo>
                  <a:lnTo>
                    <a:pt x="355" y="192"/>
                  </a:lnTo>
                  <a:lnTo>
                    <a:pt x="355" y="192"/>
                  </a:lnTo>
                  <a:lnTo>
                    <a:pt x="358" y="192"/>
                  </a:lnTo>
                  <a:lnTo>
                    <a:pt x="358" y="192"/>
                  </a:lnTo>
                  <a:lnTo>
                    <a:pt x="358" y="194"/>
                  </a:lnTo>
                  <a:lnTo>
                    <a:pt x="358" y="194"/>
                  </a:lnTo>
                  <a:lnTo>
                    <a:pt x="358" y="194"/>
                  </a:lnTo>
                  <a:lnTo>
                    <a:pt x="358" y="197"/>
                  </a:lnTo>
                  <a:lnTo>
                    <a:pt x="358" y="197"/>
                  </a:lnTo>
                  <a:lnTo>
                    <a:pt x="358" y="197"/>
                  </a:lnTo>
                  <a:lnTo>
                    <a:pt x="358" y="199"/>
                  </a:lnTo>
                  <a:lnTo>
                    <a:pt x="358" y="199"/>
                  </a:lnTo>
                  <a:lnTo>
                    <a:pt x="358" y="201"/>
                  </a:lnTo>
                  <a:lnTo>
                    <a:pt x="360" y="201"/>
                  </a:lnTo>
                  <a:lnTo>
                    <a:pt x="360" y="201"/>
                  </a:lnTo>
                  <a:lnTo>
                    <a:pt x="360" y="201"/>
                  </a:lnTo>
                  <a:lnTo>
                    <a:pt x="360" y="201"/>
                  </a:lnTo>
                  <a:lnTo>
                    <a:pt x="360" y="204"/>
                  </a:lnTo>
                  <a:lnTo>
                    <a:pt x="363" y="204"/>
                  </a:lnTo>
                  <a:lnTo>
                    <a:pt x="363" y="204"/>
                  </a:lnTo>
                  <a:lnTo>
                    <a:pt x="363" y="204"/>
                  </a:lnTo>
                  <a:lnTo>
                    <a:pt x="365" y="204"/>
                  </a:lnTo>
                  <a:lnTo>
                    <a:pt x="365" y="206"/>
                  </a:lnTo>
                  <a:lnTo>
                    <a:pt x="365" y="206"/>
                  </a:lnTo>
                  <a:lnTo>
                    <a:pt x="365" y="206"/>
                  </a:lnTo>
                  <a:lnTo>
                    <a:pt x="365" y="206"/>
                  </a:lnTo>
                  <a:lnTo>
                    <a:pt x="367" y="206"/>
                  </a:lnTo>
                  <a:lnTo>
                    <a:pt x="367" y="208"/>
                  </a:lnTo>
                  <a:lnTo>
                    <a:pt x="367" y="208"/>
                  </a:lnTo>
                  <a:lnTo>
                    <a:pt x="367" y="208"/>
                  </a:lnTo>
                  <a:lnTo>
                    <a:pt x="367" y="208"/>
                  </a:lnTo>
                  <a:lnTo>
                    <a:pt x="370" y="208"/>
                  </a:lnTo>
                  <a:lnTo>
                    <a:pt x="370" y="208"/>
                  </a:lnTo>
                  <a:lnTo>
                    <a:pt x="370" y="208"/>
                  </a:lnTo>
                  <a:lnTo>
                    <a:pt x="372" y="208"/>
                  </a:lnTo>
                  <a:lnTo>
                    <a:pt x="372" y="211"/>
                  </a:lnTo>
                  <a:lnTo>
                    <a:pt x="372" y="211"/>
                  </a:lnTo>
                  <a:lnTo>
                    <a:pt x="372" y="211"/>
                  </a:lnTo>
                  <a:lnTo>
                    <a:pt x="372" y="213"/>
                  </a:lnTo>
                  <a:lnTo>
                    <a:pt x="372" y="213"/>
                  </a:lnTo>
                  <a:lnTo>
                    <a:pt x="372" y="216"/>
                  </a:lnTo>
                  <a:lnTo>
                    <a:pt x="372" y="216"/>
                  </a:lnTo>
                  <a:lnTo>
                    <a:pt x="372" y="216"/>
                  </a:lnTo>
                  <a:lnTo>
                    <a:pt x="374" y="216"/>
                  </a:lnTo>
                  <a:lnTo>
                    <a:pt x="374" y="218"/>
                  </a:lnTo>
                  <a:lnTo>
                    <a:pt x="374" y="218"/>
                  </a:lnTo>
                  <a:lnTo>
                    <a:pt x="374" y="218"/>
                  </a:lnTo>
                  <a:lnTo>
                    <a:pt x="374" y="218"/>
                  </a:lnTo>
                  <a:lnTo>
                    <a:pt x="374" y="220"/>
                  </a:lnTo>
                  <a:lnTo>
                    <a:pt x="374" y="220"/>
                  </a:lnTo>
                  <a:lnTo>
                    <a:pt x="374" y="223"/>
                  </a:lnTo>
                  <a:lnTo>
                    <a:pt x="374" y="223"/>
                  </a:lnTo>
                  <a:lnTo>
                    <a:pt x="374" y="223"/>
                  </a:lnTo>
                  <a:lnTo>
                    <a:pt x="374" y="225"/>
                  </a:lnTo>
                  <a:lnTo>
                    <a:pt x="374" y="225"/>
                  </a:lnTo>
                  <a:lnTo>
                    <a:pt x="374" y="227"/>
                  </a:lnTo>
                  <a:lnTo>
                    <a:pt x="377" y="227"/>
                  </a:lnTo>
                  <a:lnTo>
                    <a:pt x="377" y="227"/>
                  </a:lnTo>
                  <a:lnTo>
                    <a:pt x="377" y="227"/>
                  </a:lnTo>
                  <a:lnTo>
                    <a:pt x="377" y="230"/>
                  </a:lnTo>
                  <a:lnTo>
                    <a:pt x="377" y="230"/>
                  </a:lnTo>
                  <a:lnTo>
                    <a:pt x="377" y="230"/>
                  </a:lnTo>
                  <a:lnTo>
                    <a:pt x="377" y="232"/>
                  </a:lnTo>
                  <a:lnTo>
                    <a:pt x="377" y="232"/>
                  </a:lnTo>
                  <a:lnTo>
                    <a:pt x="379" y="232"/>
                  </a:lnTo>
                  <a:lnTo>
                    <a:pt x="379" y="232"/>
                  </a:lnTo>
                  <a:lnTo>
                    <a:pt x="379" y="232"/>
                  </a:lnTo>
                  <a:lnTo>
                    <a:pt x="379" y="235"/>
                  </a:lnTo>
                  <a:lnTo>
                    <a:pt x="382" y="235"/>
                  </a:lnTo>
                  <a:lnTo>
                    <a:pt x="382" y="235"/>
                  </a:lnTo>
                  <a:lnTo>
                    <a:pt x="384" y="235"/>
                  </a:lnTo>
                  <a:lnTo>
                    <a:pt x="384" y="235"/>
                  </a:lnTo>
                  <a:lnTo>
                    <a:pt x="384" y="235"/>
                  </a:lnTo>
                  <a:lnTo>
                    <a:pt x="386" y="235"/>
                  </a:lnTo>
                  <a:lnTo>
                    <a:pt x="386" y="235"/>
                  </a:lnTo>
                  <a:lnTo>
                    <a:pt x="386" y="235"/>
                  </a:lnTo>
                  <a:lnTo>
                    <a:pt x="386" y="235"/>
                  </a:lnTo>
                  <a:lnTo>
                    <a:pt x="389" y="235"/>
                  </a:lnTo>
                  <a:lnTo>
                    <a:pt x="389" y="235"/>
                  </a:lnTo>
                  <a:lnTo>
                    <a:pt x="391" y="235"/>
                  </a:lnTo>
                  <a:lnTo>
                    <a:pt x="391" y="235"/>
                  </a:lnTo>
                  <a:lnTo>
                    <a:pt x="391" y="237"/>
                  </a:lnTo>
                  <a:lnTo>
                    <a:pt x="391" y="237"/>
                  </a:lnTo>
                  <a:lnTo>
                    <a:pt x="393" y="237"/>
                  </a:lnTo>
                  <a:lnTo>
                    <a:pt x="393" y="237"/>
                  </a:lnTo>
                  <a:lnTo>
                    <a:pt x="393" y="237"/>
                  </a:lnTo>
                  <a:lnTo>
                    <a:pt x="396" y="237"/>
                  </a:lnTo>
                  <a:lnTo>
                    <a:pt x="396" y="237"/>
                  </a:lnTo>
                  <a:lnTo>
                    <a:pt x="396" y="237"/>
                  </a:lnTo>
                  <a:lnTo>
                    <a:pt x="398" y="237"/>
                  </a:lnTo>
                  <a:lnTo>
                    <a:pt x="398" y="237"/>
                  </a:lnTo>
                  <a:lnTo>
                    <a:pt x="398" y="237"/>
                  </a:lnTo>
                  <a:lnTo>
                    <a:pt x="400" y="237"/>
                  </a:lnTo>
                  <a:lnTo>
                    <a:pt x="400" y="237"/>
                  </a:lnTo>
                  <a:lnTo>
                    <a:pt x="400" y="237"/>
                  </a:lnTo>
                  <a:lnTo>
                    <a:pt x="400" y="237"/>
                  </a:lnTo>
                  <a:lnTo>
                    <a:pt x="403" y="237"/>
                  </a:lnTo>
                  <a:lnTo>
                    <a:pt x="403" y="237"/>
                  </a:lnTo>
                  <a:lnTo>
                    <a:pt x="405" y="237"/>
                  </a:lnTo>
                  <a:lnTo>
                    <a:pt x="405" y="237"/>
                  </a:lnTo>
                  <a:lnTo>
                    <a:pt x="405" y="237"/>
                  </a:lnTo>
                  <a:lnTo>
                    <a:pt x="408" y="237"/>
                  </a:lnTo>
                  <a:lnTo>
                    <a:pt x="408" y="239"/>
                  </a:lnTo>
                  <a:lnTo>
                    <a:pt x="408" y="239"/>
                  </a:lnTo>
                  <a:lnTo>
                    <a:pt x="408" y="239"/>
                  </a:lnTo>
                  <a:lnTo>
                    <a:pt x="410" y="239"/>
                  </a:lnTo>
                  <a:lnTo>
                    <a:pt x="410" y="239"/>
                  </a:lnTo>
                  <a:lnTo>
                    <a:pt x="412" y="239"/>
                  </a:lnTo>
                  <a:lnTo>
                    <a:pt x="412" y="239"/>
                  </a:lnTo>
                  <a:lnTo>
                    <a:pt x="412" y="239"/>
                  </a:lnTo>
                  <a:lnTo>
                    <a:pt x="412" y="239"/>
                  </a:lnTo>
                  <a:lnTo>
                    <a:pt x="415" y="239"/>
                  </a:lnTo>
                  <a:lnTo>
                    <a:pt x="415" y="239"/>
                  </a:lnTo>
                  <a:lnTo>
                    <a:pt x="417" y="239"/>
                  </a:lnTo>
                  <a:lnTo>
                    <a:pt x="417" y="239"/>
                  </a:lnTo>
                  <a:lnTo>
                    <a:pt x="417" y="239"/>
                  </a:lnTo>
                  <a:lnTo>
                    <a:pt x="417" y="242"/>
                  </a:lnTo>
                  <a:lnTo>
                    <a:pt x="419" y="242"/>
                  </a:lnTo>
                  <a:lnTo>
                    <a:pt x="419" y="242"/>
                  </a:lnTo>
                  <a:lnTo>
                    <a:pt x="419" y="242"/>
                  </a:lnTo>
                  <a:lnTo>
                    <a:pt x="422" y="242"/>
                  </a:lnTo>
                  <a:lnTo>
                    <a:pt x="422" y="242"/>
                  </a:lnTo>
                  <a:lnTo>
                    <a:pt x="424" y="242"/>
                  </a:lnTo>
                  <a:lnTo>
                    <a:pt x="424" y="242"/>
                  </a:lnTo>
                  <a:lnTo>
                    <a:pt x="424" y="242"/>
                  </a:lnTo>
                  <a:lnTo>
                    <a:pt x="424" y="242"/>
                  </a:lnTo>
                  <a:lnTo>
                    <a:pt x="426" y="242"/>
                  </a:lnTo>
                  <a:lnTo>
                    <a:pt x="426" y="242"/>
                  </a:lnTo>
                  <a:lnTo>
                    <a:pt x="426" y="242"/>
                  </a:lnTo>
                  <a:lnTo>
                    <a:pt x="429" y="242"/>
                  </a:lnTo>
                  <a:lnTo>
                    <a:pt x="429" y="244"/>
                  </a:lnTo>
                  <a:lnTo>
                    <a:pt x="429" y="244"/>
                  </a:lnTo>
                  <a:lnTo>
                    <a:pt x="431" y="244"/>
                  </a:lnTo>
                  <a:lnTo>
                    <a:pt x="431" y="244"/>
                  </a:lnTo>
                  <a:lnTo>
                    <a:pt x="431" y="244"/>
                  </a:lnTo>
                  <a:lnTo>
                    <a:pt x="434" y="244"/>
                  </a:lnTo>
                  <a:lnTo>
                    <a:pt x="434" y="244"/>
                  </a:lnTo>
                  <a:lnTo>
                    <a:pt x="434" y="244"/>
                  </a:lnTo>
                  <a:lnTo>
                    <a:pt x="434" y="244"/>
                  </a:lnTo>
                  <a:lnTo>
                    <a:pt x="436" y="244"/>
                  </a:lnTo>
                  <a:lnTo>
                    <a:pt x="436" y="244"/>
                  </a:lnTo>
                  <a:lnTo>
                    <a:pt x="438" y="244"/>
                  </a:lnTo>
                  <a:lnTo>
                    <a:pt x="438" y="244"/>
                  </a:lnTo>
                  <a:lnTo>
                    <a:pt x="438" y="244"/>
                  </a:lnTo>
                  <a:lnTo>
                    <a:pt x="438" y="246"/>
                  </a:lnTo>
                  <a:lnTo>
                    <a:pt x="441" y="246"/>
                  </a:lnTo>
                  <a:lnTo>
                    <a:pt x="441" y="246"/>
                  </a:lnTo>
                  <a:lnTo>
                    <a:pt x="441" y="246"/>
                  </a:lnTo>
                  <a:lnTo>
                    <a:pt x="443" y="246"/>
                  </a:lnTo>
                  <a:lnTo>
                    <a:pt x="443" y="244"/>
                  </a:lnTo>
                  <a:lnTo>
                    <a:pt x="443" y="244"/>
                  </a:lnTo>
                  <a:lnTo>
                    <a:pt x="443" y="244"/>
                  </a:lnTo>
                  <a:lnTo>
                    <a:pt x="445" y="244"/>
                  </a:lnTo>
                  <a:lnTo>
                    <a:pt x="445" y="242"/>
                  </a:lnTo>
                  <a:lnTo>
                    <a:pt x="445" y="242"/>
                  </a:lnTo>
                  <a:lnTo>
                    <a:pt x="445" y="242"/>
                  </a:lnTo>
                  <a:lnTo>
                    <a:pt x="445" y="242"/>
                  </a:lnTo>
                  <a:lnTo>
                    <a:pt x="448" y="242"/>
                  </a:lnTo>
                  <a:lnTo>
                    <a:pt x="448" y="242"/>
                  </a:lnTo>
                  <a:lnTo>
                    <a:pt x="448" y="242"/>
                  </a:lnTo>
                  <a:lnTo>
                    <a:pt x="448" y="244"/>
                  </a:lnTo>
                  <a:lnTo>
                    <a:pt x="448" y="244"/>
                  </a:lnTo>
                  <a:lnTo>
                    <a:pt x="448" y="244"/>
                  </a:lnTo>
                  <a:lnTo>
                    <a:pt x="448" y="246"/>
                  </a:lnTo>
                  <a:lnTo>
                    <a:pt x="450" y="246"/>
                  </a:lnTo>
                  <a:lnTo>
                    <a:pt x="450" y="246"/>
                  </a:lnTo>
                  <a:lnTo>
                    <a:pt x="450" y="246"/>
                  </a:lnTo>
                  <a:lnTo>
                    <a:pt x="450" y="246"/>
                  </a:lnTo>
                  <a:lnTo>
                    <a:pt x="450" y="249"/>
                  </a:lnTo>
                  <a:lnTo>
                    <a:pt x="453" y="249"/>
                  </a:lnTo>
                  <a:lnTo>
                    <a:pt x="453" y="249"/>
                  </a:lnTo>
                  <a:lnTo>
                    <a:pt x="453" y="251"/>
                  </a:lnTo>
                  <a:lnTo>
                    <a:pt x="453" y="251"/>
                  </a:lnTo>
                  <a:lnTo>
                    <a:pt x="453" y="251"/>
                  </a:lnTo>
                  <a:lnTo>
                    <a:pt x="453" y="254"/>
                  </a:lnTo>
                  <a:lnTo>
                    <a:pt x="453" y="254"/>
                  </a:lnTo>
                  <a:lnTo>
                    <a:pt x="453" y="254"/>
                  </a:lnTo>
                  <a:lnTo>
                    <a:pt x="455" y="254"/>
                  </a:lnTo>
                  <a:lnTo>
                    <a:pt x="455" y="256"/>
                  </a:lnTo>
                  <a:lnTo>
                    <a:pt x="455" y="256"/>
                  </a:lnTo>
                  <a:lnTo>
                    <a:pt x="455" y="256"/>
                  </a:lnTo>
                  <a:lnTo>
                    <a:pt x="455" y="256"/>
                  </a:lnTo>
                  <a:lnTo>
                    <a:pt x="457" y="256"/>
                  </a:lnTo>
                  <a:lnTo>
                    <a:pt x="457" y="258"/>
                  </a:lnTo>
                  <a:lnTo>
                    <a:pt x="457" y="258"/>
                  </a:lnTo>
                  <a:lnTo>
                    <a:pt x="457" y="261"/>
                  </a:lnTo>
                  <a:lnTo>
                    <a:pt x="455" y="261"/>
                  </a:lnTo>
                  <a:lnTo>
                    <a:pt x="455" y="261"/>
                  </a:lnTo>
                  <a:lnTo>
                    <a:pt x="455" y="263"/>
                  </a:lnTo>
                  <a:lnTo>
                    <a:pt x="455" y="263"/>
                  </a:lnTo>
                  <a:lnTo>
                    <a:pt x="455" y="263"/>
                  </a:lnTo>
                  <a:lnTo>
                    <a:pt x="455" y="265"/>
                  </a:lnTo>
                  <a:lnTo>
                    <a:pt x="455" y="265"/>
                  </a:lnTo>
                  <a:lnTo>
                    <a:pt x="455" y="268"/>
                  </a:lnTo>
                  <a:lnTo>
                    <a:pt x="453" y="268"/>
                  </a:lnTo>
                  <a:lnTo>
                    <a:pt x="453" y="268"/>
                  </a:lnTo>
                  <a:lnTo>
                    <a:pt x="453" y="268"/>
                  </a:lnTo>
                  <a:lnTo>
                    <a:pt x="453" y="270"/>
                  </a:lnTo>
                  <a:lnTo>
                    <a:pt x="453" y="270"/>
                  </a:lnTo>
                  <a:lnTo>
                    <a:pt x="453" y="270"/>
                  </a:lnTo>
                  <a:lnTo>
                    <a:pt x="453" y="272"/>
                  </a:lnTo>
                  <a:lnTo>
                    <a:pt x="453" y="272"/>
                  </a:lnTo>
                  <a:lnTo>
                    <a:pt x="453" y="272"/>
                  </a:lnTo>
                  <a:lnTo>
                    <a:pt x="453" y="275"/>
                  </a:lnTo>
                  <a:lnTo>
                    <a:pt x="453" y="275"/>
                  </a:lnTo>
                  <a:lnTo>
                    <a:pt x="450" y="275"/>
                  </a:lnTo>
                  <a:lnTo>
                    <a:pt x="450" y="277"/>
                  </a:lnTo>
                  <a:lnTo>
                    <a:pt x="450" y="277"/>
                  </a:lnTo>
                  <a:lnTo>
                    <a:pt x="450" y="277"/>
                  </a:lnTo>
                  <a:lnTo>
                    <a:pt x="450" y="277"/>
                  </a:lnTo>
                  <a:lnTo>
                    <a:pt x="450" y="280"/>
                  </a:lnTo>
                  <a:lnTo>
                    <a:pt x="450" y="280"/>
                  </a:lnTo>
                  <a:lnTo>
                    <a:pt x="450" y="282"/>
                  </a:lnTo>
                  <a:lnTo>
                    <a:pt x="448" y="282"/>
                  </a:lnTo>
                  <a:lnTo>
                    <a:pt x="448" y="282"/>
                  </a:lnTo>
                  <a:lnTo>
                    <a:pt x="448" y="284"/>
                  </a:lnTo>
                  <a:lnTo>
                    <a:pt x="448" y="284"/>
                  </a:lnTo>
                  <a:lnTo>
                    <a:pt x="448" y="284"/>
                  </a:lnTo>
                  <a:lnTo>
                    <a:pt x="448" y="287"/>
                  </a:lnTo>
                  <a:lnTo>
                    <a:pt x="448" y="287"/>
                  </a:lnTo>
                  <a:lnTo>
                    <a:pt x="448" y="287"/>
                  </a:lnTo>
                  <a:lnTo>
                    <a:pt x="448" y="287"/>
                  </a:lnTo>
                  <a:lnTo>
                    <a:pt x="448" y="289"/>
                  </a:lnTo>
                  <a:lnTo>
                    <a:pt x="448" y="289"/>
                  </a:lnTo>
                  <a:lnTo>
                    <a:pt x="448" y="291"/>
                  </a:lnTo>
                  <a:lnTo>
                    <a:pt x="445" y="291"/>
                  </a:lnTo>
                  <a:lnTo>
                    <a:pt x="445" y="291"/>
                  </a:lnTo>
                  <a:lnTo>
                    <a:pt x="445" y="294"/>
                  </a:lnTo>
                  <a:lnTo>
                    <a:pt x="445" y="294"/>
                  </a:lnTo>
                  <a:lnTo>
                    <a:pt x="445" y="294"/>
                  </a:lnTo>
                  <a:lnTo>
                    <a:pt x="445" y="296"/>
                  </a:lnTo>
                  <a:lnTo>
                    <a:pt x="445" y="296"/>
                  </a:lnTo>
                  <a:lnTo>
                    <a:pt x="445" y="296"/>
                  </a:lnTo>
                  <a:lnTo>
                    <a:pt x="445" y="296"/>
                  </a:lnTo>
                  <a:lnTo>
                    <a:pt x="445" y="299"/>
                  </a:lnTo>
                  <a:lnTo>
                    <a:pt x="445" y="299"/>
                  </a:lnTo>
                  <a:lnTo>
                    <a:pt x="445" y="301"/>
                  </a:lnTo>
                  <a:lnTo>
                    <a:pt x="443" y="301"/>
                  </a:lnTo>
                  <a:lnTo>
                    <a:pt x="443" y="301"/>
                  </a:lnTo>
                  <a:lnTo>
                    <a:pt x="443" y="303"/>
                  </a:lnTo>
                  <a:lnTo>
                    <a:pt x="443" y="303"/>
                  </a:lnTo>
                  <a:lnTo>
                    <a:pt x="443" y="303"/>
                  </a:lnTo>
                  <a:lnTo>
                    <a:pt x="443" y="306"/>
                  </a:lnTo>
                  <a:lnTo>
                    <a:pt x="443" y="306"/>
                  </a:lnTo>
                  <a:lnTo>
                    <a:pt x="443" y="306"/>
                  </a:lnTo>
                  <a:lnTo>
                    <a:pt x="441" y="306"/>
                  </a:lnTo>
                  <a:lnTo>
                    <a:pt x="441" y="308"/>
                  </a:lnTo>
                  <a:lnTo>
                    <a:pt x="441" y="308"/>
                  </a:lnTo>
                  <a:lnTo>
                    <a:pt x="441" y="308"/>
                  </a:lnTo>
                  <a:lnTo>
                    <a:pt x="441" y="310"/>
                  </a:lnTo>
                  <a:lnTo>
                    <a:pt x="441" y="310"/>
                  </a:lnTo>
                  <a:lnTo>
                    <a:pt x="438" y="310"/>
                  </a:lnTo>
                  <a:lnTo>
                    <a:pt x="438" y="310"/>
                  </a:lnTo>
                  <a:lnTo>
                    <a:pt x="438" y="310"/>
                  </a:lnTo>
                  <a:lnTo>
                    <a:pt x="438" y="310"/>
                  </a:lnTo>
                  <a:lnTo>
                    <a:pt x="436" y="310"/>
                  </a:lnTo>
                  <a:lnTo>
                    <a:pt x="436" y="310"/>
                  </a:lnTo>
                  <a:lnTo>
                    <a:pt x="434" y="310"/>
                  </a:lnTo>
                  <a:lnTo>
                    <a:pt x="434" y="313"/>
                  </a:lnTo>
                  <a:lnTo>
                    <a:pt x="434" y="313"/>
                  </a:lnTo>
                  <a:lnTo>
                    <a:pt x="434" y="313"/>
                  </a:lnTo>
                  <a:lnTo>
                    <a:pt x="431" y="313"/>
                  </a:lnTo>
                  <a:lnTo>
                    <a:pt x="431" y="313"/>
                  </a:lnTo>
                  <a:lnTo>
                    <a:pt x="431" y="313"/>
                  </a:lnTo>
                  <a:lnTo>
                    <a:pt x="431" y="313"/>
                  </a:lnTo>
                  <a:lnTo>
                    <a:pt x="429" y="313"/>
                  </a:lnTo>
                  <a:lnTo>
                    <a:pt x="429" y="315"/>
                  </a:lnTo>
                  <a:lnTo>
                    <a:pt x="429" y="315"/>
                  </a:lnTo>
                  <a:lnTo>
                    <a:pt x="426" y="315"/>
                  </a:lnTo>
                  <a:lnTo>
                    <a:pt x="426" y="315"/>
                  </a:lnTo>
                  <a:lnTo>
                    <a:pt x="426" y="315"/>
                  </a:lnTo>
                  <a:lnTo>
                    <a:pt x="426" y="315"/>
                  </a:lnTo>
                  <a:lnTo>
                    <a:pt x="424" y="315"/>
                  </a:lnTo>
                  <a:lnTo>
                    <a:pt x="424" y="315"/>
                  </a:lnTo>
                  <a:lnTo>
                    <a:pt x="424" y="317"/>
                  </a:lnTo>
                  <a:lnTo>
                    <a:pt x="424" y="317"/>
                  </a:lnTo>
                  <a:lnTo>
                    <a:pt x="422" y="317"/>
                  </a:lnTo>
                  <a:lnTo>
                    <a:pt x="422" y="317"/>
                  </a:lnTo>
                  <a:lnTo>
                    <a:pt x="422" y="317"/>
                  </a:lnTo>
                  <a:lnTo>
                    <a:pt x="419" y="317"/>
                  </a:lnTo>
                  <a:lnTo>
                    <a:pt x="419" y="317"/>
                  </a:lnTo>
                  <a:lnTo>
                    <a:pt x="419" y="317"/>
                  </a:lnTo>
                  <a:lnTo>
                    <a:pt x="419" y="317"/>
                  </a:lnTo>
                  <a:lnTo>
                    <a:pt x="417" y="317"/>
                  </a:lnTo>
                  <a:lnTo>
                    <a:pt x="417" y="317"/>
                  </a:lnTo>
                  <a:lnTo>
                    <a:pt x="417" y="317"/>
                  </a:lnTo>
                  <a:lnTo>
                    <a:pt x="417" y="320"/>
                  </a:lnTo>
                  <a:lnTo>
                    <a:pt x="415" y="320"/>
                  </a:lnTo>
                  <a:lnTo>
                    <a:pt x="415" y="320"/>
                  </a:lnTo>
                  <a:lnTo>
                    <a:pt x="412" y="320"/>
                  </a:lnTo>
                  <a:lnTo>
                    <a:pt x="412" y="320"/>
                  </a:lnTo>
                  <a:lnTo>
                    <a:pt x="412" y="320"/>
                  </a:lnTo>
                  <a:lnTo>
                    <a:pt x="412" y="320"/>
                  </a:lnTo>
                  <a:lnTo>
                    <a:pt x="410" y="320"/>
                  </a:lnTo>
                  <a:lnTo>
                    <a:pt x="410" y="322"/>
                  </a:lnTo>
                  <a:lnTo>
                    <a:pt x="410" y="322"/>
                  </a:lnTo>
                  <a:lnTo>
                    <a:pt x="408" y="322"/>
                  </a:lnTo>
                  <a:lnTo>
                    <a:pt x="408" y="322"/>
                  </a:lnTo>
                  <a:lnTo>
                    <a:pt x="408" y="322"/>
                  </a:lnTo>
                  <a:lnTo>
                    <a:pt x="408" y="322"/>
                  </a:lnTo>
                  <a:lnTo>
                    <a:pt x="405" y="322"/>
                  </a:lnTo>
                  <a:lnTo>
                    <a:pt x="405" y="322"/>
                  </a:lnTo>
                  <a:lnTo>
                    <a:pt x="405" y="325"/>
                  </a:lnTo>
                  <a:lnTo>
                    <a:pt x="405" y="325"/>
                  </a:lnTo>
                  <a:lnTo>
                    <a:pt x="403" y="325"/>
                  </a:lnTo>
                  <a:lnTo>
                    <a:pt x="403" y="325"/>
                  </a:lnTo>
                  <a:lnTo>
                    <a:pt x="403" y="325"/>
                  </a:lnTo>
                  <a:lnTo>
                    <a:pt x="400" y="325"/>
                  </a:lnTo>
                  <a:lnTo>
                    <a:pt x="400" y="325"/>
                  </a:lnTo>
                  <a:lnTo>
                    <a:pt x="400" y="325"/>
                  </a:lnTo>
                  <a:lnTo>
                    <a:pt x="400" y="327"/>
                  </a:lnTo>
                  <a:lnTo>
                    <a:pt x="398" y="327"/>
                  </a:lnTo>
                  <a:lnTo>
                    <a:pt x="398" y="327"/>
                  </a:lnTo>
                  <a:lnTo>
                    <a:pt x="398" y="327"/>
                  </a:lnTo>
                  <a:lnTo>
                    <a:pt x="398" y="327"/>
                  </a:lnTo>
                  <a:lnTo>
                    <a:pt x="396" y="327"/>
                  </a:lnTo>
                  <a:lnTo>
                    <a:pt x="396" y="327"/>
                  </a:lnTo>
                  <a:lnTo>
                    <a:pt x="393" y="327"/>
                  </a:lnTo>
                  <a:lnTo>
                    <a:pt x="393" y="327"/>
                  </a:lnTo>
                  <a:lnTo>
                    <a:pt x="393" y="327"/>
                  </a:lnTo>
                  <a:lnTo>
                    <a:pt x="393" y="327"/>
                  </a:lnTo>
                  <a:lnTo>
                    <a:pt x="391" y="327"/>
                  </a:lnTo>
                  <a:lnTo>
                    <a:pt x="391" y="329"/>
                  </a:lnTo>
                  <a:lnTo>
                    <a:pt x="391" y="329"/>
                  </a:lnTo>
                  <a:lnTo>
                    <a:pt x="391" y="329"/>
                  </a:lnTo>
                  <a:lnTo>
                    <a:pt x="389" y="329"/>
                  </a:lnTo>
                  <a:lnTo>
                    <a:pt x="389" y="329"/>
                  </a:lnTo>
                  <a:lnTo>
                    <a:pt x="389" y="329"/>
                  </a:lnTo>
                  <a:lnTo>
                    <a:pt x="386" y="329"/>
                  </a:lnTo>
                  <a:lnTo>
                    <a:pt x="386" y="329"/>
                  </a:lnTo>
                  <a:lnTo>
                    <a:pt x="386" y="332"/>
                  </a:lnTo>
                  <a:lnTo>
                    <a:pt x="386" y="332"/>
                  </a:lnTo>
                  <a:lnTo>
                    <a:pt x="384" y="332"/>
                  </a:lnTo>
                  <a:lnTo>
                    <a:pt x="384" y="332"/>
                  </a:lnTo>
                  <a:lnTo>
                    <a:pt x="384" y="332"/>
                  </a:lnTo>
                  <a:lnTo>
                    <a:pt x="384" y="332"/>
                  </a:lnTo>
                  <a:lnTo>
                    <a:pt x="382" y="332"/>
                  </a:lnTo>
                  <a:lnTo>
                    <a:pt x="382" y="332"/>
                  </a:lnTo>
                  <a:lnTo>
                    <a:pt x="382" y="334"/>
                  </a:lnTo>
                  <a:lnTo>
                    <a:pt x="379" y="334"/>
                  </a:lnTo>
                  <a:lnTo>
                    <a:pt x="379" y="334"/>
                  </a:lnTo>
                  <a:lnTo>
                    <a:pt x="379" y="334"/>
                  </a:lnTo>
                  <a:lnTo>
                    <a:pt x="379" y="334"/>
                  </a:lnTo>
                  <a:lnTo>
                    <a:pt x="377" y="334"/>
                  </a:lnTo>
                  <a:lnTo>
                    <a:pt x="377" y="334"/>
                  </a:lnTo>
                  <a:lnTo>
                    <a:pt x="374" y="334"/>
                  </a:lnTo>
                  <a:lnTo>
                    <a:pt x="374" y="334"/>
                  </a:lnTo>
                  <a:lnTo>
                    <a:pt x="374" y="336"/>
                  </a:lnTo>
                  <a:lnTo>
                    <a:pt x="374" y="336"/>
                  </a:lnTo>
                  <a:lnTo>
                    <a:pt x="372" y="336"/>
                  </a:lnTo>
                  <a:lnTo>
                    <a:pt x="372" y="336"/>
                  </a:lnTo>
                  <a:lnTo>
                    <a:pt x="372" y="336"/>
                  </a:lnTo>
                  <a:lnTo>
                    <a:pt x="372" y="336"/>
                  </a:lnTo>
                  <a:lnTo>
                    <a:pt x="370" y="336"/>
                  </a:lnTo>
                  <a:lnTo>
                    <a:pt x="370" y="336"/>
                  </a:lnTo>
                  <a:lnTo>
                    <a:pt x="367" y="336"/>
                  </a:lnTo>
                  <a:lnTo>
                    <a:pt x="367" y="336"/>
                  </a:lnTo>
                  <a:lnTo>
                    <a:pt x="367" y="336"/>
                  </a:lnTo>
                  <a:lnTo>
                    <a:pt x="367" y="336"/>
                  </a:lnTo>
                  <a:lnTo>
                    <a:pt x="365" y="336"/>
                  </a:lnTo>
                  <a:lnTo>
                    <a:pt x="365" y="336"/>
                  </a:lnTo>
                  <a:lnTo>
                    <a:pt x="365" y="336"/>
                  </a:lnTo>
                  <a:lnTo>
                    <a:pt x="363" y="336"/>
                  </a:lnTo>
                  <a:lnTo>
                    <a:pt x="363" y="339"/>
                  </a:lnTo>
                  <a:lnTo>
                    <a:pt x="363" y="339"/>
                  </a:lnTo>
                  <a:lnTo>
                    <a:pt x="360" y="339"/>
                  </a:lnTo>
                  <a:lnTo>
                    <a:pt x="360" y="339"/>
                  </a:lnTo>
                  <a:lnTo>
                    <a:pt x="360" y="339"/>
                  </a:lnTo>
                  <a:lnTo>
                    <a:pt x="358" y="339"/>
                  </a:lnTo>
                  <a:lnTo>
                    <a:pt x="358" y="339"/>
                  </a:lnTo>
                  <a:lnTo>
                    <a:pt x="358" y="339"/>
                  </a:lnTo>
                  <a:lnTo>
                    <a:pt x="358" y="339"/>
                  </a:lnTo>
                  <a:lnTo>
                    <a:pt x="355" y="339"/>
                  </a:lnTo>
                  <a:lnTo>
                    <a:pt x="355" y="339"/>
                  </a:lnTo>
                  <a:lnTo>
                    <a:pt x="355" y="341"/>
                  </a:lnTo>
                  <a:lnTo>
                    <a:pt x="353" y="341"/>
                  </a:lnTo>
                  <a:lnTo>
                    <a:pt x="353" y="341"/>
                  </a:lnTo>
                  <a:lnTo>
                    <a:pt x="353" y="341"/>
                  </a:lnTo>
                  <a:lnTo>
                    <a:pt x="351" y="341"/>
                  </a:lnTo>
                  <a:lnTo>
                    <a:pt x="351" y="341"/>
                  </a:lnTo>
                  <a:lnTo>
                    <a:pt x="351" y="341"/>
                  </a:lnTo>
                  <a:lnTo>
                    <a:pt x="351" y="341"/>
                  </a:lnTo>
                  <a:lnTo>
                    <a:pt x="348" y="341"/>
                  </a:lnTo>
                  <a:lnTo>
                    <a:pt x="348" y="341"/>
                  </a:lnTo>
                  <a:lnTo>
                    <a:pt x="346" y="341"/>
                  </a:lnTo>
                  <a:lnTo>
                    <a:pt x="346" y="344"/>
                  </a:lnTo>
                  <a:lnTo>
                    <a:pt x="346" y="344"/>
                  </a:lnTo>
                  <a:lnTo>
                    <a:pt x="346" y="344"/>
                  </a:lnTo>
                  <a:lnTo>
                    <a:pt x="344" y="344"/>
                  </a:lnTo>
                  <a:lnTo>
                    <a:pt x="344" y="344"/>
                  </a:lnTo>
                  <a:lnTo>
                    <a:pt x="341" y="344"/>
                  </a:lnTo>
                  <a:lnTo>
                    <a:pt x="341" y="344"/>
                  </a:lnTo>
                  <a:lnTo>
                    <a:pt x="341" y="344"/>
                  </a:lnTo>
                  <a:lnTo>
                    <a:pt x="341" y="344"/>
                  </a:lnTo>
                  <a:lnTo>
                    <a:pt x="339" y="344"/>
                  </a:lnTo>
                  <a:lnTo>
                    <a:pt x="339" y="344"/>
                  </a:lnTo>
                  <a:lnTo>
                    <a:pt x="339" y="346"/>
                  </a:lnTo>
                  <a:lnTo>
                    <a:pt x="339" y="346"/>
                  </a:lnTo>
                  <a:lnTo>
                    <a:pt x="337" y="346"/>
                  </a:lnTo>
                  <a:lnTo>
                    <a:pt x="337" y="346"/>
                  </a:lnTo>
                  <a:lnTo>
                    <a:pt x="334" y="346"/>
                  </a:lnTo>
                  <a:lnTo>
                    <a:pt x="334" y="346"/>
                  </a:lnTo>
                  <a:lnTo>
                    <a:pt x="334" y="346"/>
                  </a:lnTo>
                  <a:lnTo>
                    <a:pt x="334" y="346"/>
                  </a:lnTo>
                  <a:lnTo>
                    <a:pt x="332" y="346"/>
                  </a:lnTo>
                  <a:lnTo>
                    <a:pt x="332" y="346"/>
                  </a:lnTo>
                  <a:lnTo>
                    <a:pt x="332" y="346"/>
                  </a:lnTo>
                  <a:lnTo>
                    <a:pt x="332" y="346"/>
                  </a:lnTo>
                  <a:lnTo>
                    <a:pt x="329" y="346"/>
                  </a:lnTo>
                  <a:lnTo>
                    <a:pt x="329" y="346"/>
                  </a:lnTo>
                  <a:lnTo>
                    <a:pt x="327" y="346"/>
                  </a:lnTo>
                  <a:lnTo>
                    <a:pt x="327" y="346"/>
                  </a:lnTo>
                  <a:lnTo>
                    <a:pt x="327" y="348"/>
                  </a:lnTo>
                  <a:lnTo>
                    <a:pt x="327" y="348"/>
                  </a:lnTo>
                  <a:lnTo>
                    <a:pt x="325" y="348"/>
                  </a:lnTo>
                  <a:lnTo>
                    <a:pt x="325" y="348"/>
                  </a:lnTo>
                  <a:lnTo>
                    <a:pt x="325" y="348"/>
                  </a:lnTo>
                  <a:lnTo>
                    <a:pt x="325" y="348"/>
                  </a:lnTo>
                  <a:lnTo>
                    <a:pt x="322" y="348"/>
                  </a:lnTo>
                  <a:lnTo>
                    <a:pt x="322" y="348"/>
                  </a:lnTo>
                  <a:lnTo>
                    <a:pt x="320" y="348"/>
                  </a:lnTo>
                  <a:lnTo>
                    <a:pt x="320" y="348"/>
                  </a:lnTo>
                  <a:lnTo>
                    <a:pt x="320" y="348"/>
                  </a:lnTo>
                  <a:lnTo>
                    <a:pt x="320" y="351"/>
                  </a:lnTo>
                  <a:lnTo>
                    <a:pt x="318" y="351"/>
                  </a:lnTo>
                  <a:lnTo>
                    <a:pt x="318" y="351"/>
                  </a:lnTo>
                  <a:lnTo>
                    <a:pt x="318" y="351"/>
                  </a:lnTo>
                  <a:lnTo>
                    <a:pt x="315" y="351"/>
                  </a:lnTo>
                  <a:lnTo>
                    <a:pt x="315" y="351"/>
                  </a:lnTo>
                  <a:lnTo>
                    <a:pt x="315" y="351"/>
                  </a:lnTo>
                  <a:lnTo>
                    <a:pt x="313" y="351"/>
                  </a:lnTo>
                  <a:lnTo>
                    <a:pt x="313" y="351"/>
                  </a:lnTo>
                  <a:lnTo>
                    <a:pt x="313" y="351"/>
                  </a:lnTo>
                  <a:lnTo>
                    <a:pt x="313" y="353"/>
                  </a:lnTo>
                  <a:lnTo>
                    <a:pt x="311" y="353"/>
                  </a:lnTo>
                  <a:lnTo>
                    <a:pt x="311" y="353"/>
                  </a:lnTo>
                  <a:lnTo>
                    <a:pt x="311" y="353"/>
                  </a:lnTo>
                  <a:lnTo>
                    <a:pt x="308" y="353"/>
                  </a:lnTo>
                  <a:lnTo>
                    <a:pt x="308" y="353"/>
                  </a:lnTo>
                  <a:lnTo>
                    <a:pt x="308" y="353"/>
                  </a:lnTo>
                  <a:lnTo>
                    <a:pt x="308" y="355"/>
                  </a:lnTo>
                  <a:lnTo>
                    <a:pt x="306" y="355"/>
                  </a:lnTo>
                  <a:lnTo>
                    <a:pt x="306" y="355"/>
                  </a:lnTo>
                  <a:lnTo>
                    <a:pt x="306" y="355"/>
                  </a:lnTo>
                  <a:lnTo>
                    <a:pt x="306" y="355"/>
                  </a:lnTo>
                  <a:lnTo>
                    <a:pt x="306" y="355"/>
                  </a:lnTo>
                  <a:lnTo>
                    <a:pt x="306" y="358"/>
                  </a:lnTo>
                  <a:lnTo>
                    <a:pt x="303" y="358"/>
                  </a:lnTo>
                  <a:lnTo>
                    <a:pt x="303" y="358"/>
                  </a:lnTo>
                  <a:lnTo>
                    <a:pt x="303" y="358"/>
                  </a:lnTo>
                  <a:lnTo>
                    <a:pt x="303" y="360"/>
                  </a:lnTo>
                  <a:lnTo>
                    <a:pt x="301" y="360"/>
                  </a:lnTo>
                  <a:lnTo>
                    <a:pt x="301" y="360"/>
                  </a:lnTo>
                  <a:lnTo>
                    <a:pt x="301" y="360"/>
                  </a:lnTo>
                  <a:lnTo>
                    <a:pt x="301" y="363"/>
                  </a:lnTo>
                  <a:lnTo>
                    <a:pt x="301" y="363"/>
                  </a:lnTo>
                  <a:lnTo>
                    <a:pt x="301" y="363"/>
                  </a:lnTo>
                  <a:lnTo>
                    <a:pt x="299" y="363"/>
                  </a:lnTo>
                  <a:lnTo>
                    <a:pt x="299" y="365"/>
                  </a:lnTo>
                  <a:lnTo>
                    <a:pt x="299" y="365"/>
                  </a:lnTo>
                  <a:lnTo>
                    <a:pt x="299" y="365"/>
                  </a:lnTo>
                  <a:lnTo>
                    <a:pt x="299" y="365"/>
                  </a:lnTo>
                  <a:lnTo>
                    <a:pt x="299" y="365"/>
                  </a:lnTo>
                  <a:lnTo>
                    <a:pt x="296" y="365"/>
                  </a:lnTo>
                  <a:lnTo>
                    <a:pt x="296" y="367"/>
                  </a:lnTo>
                  <a:lnTo>
                    <a:pt x="296" y="367"/>
                  </a:lnTo>
                  <a:lnTo>
                    <a:pt x="296" y="367"/>
                  </a:lnTo>
                  <a:lnTo>
                    <a:pt x="294" y="367"/>
                  </a:lnTo>
                  <a:lnTo>
                    <a:pt x="294" y="370"/>
                  </a:lnTo>
                  <a:lnTo>
                    <a:pt x="294" y="370"/>
                  </a:lnTo>
                  <a:lnTo>
                    <a:pt x="294" y="370"/>
                  </a:lnTo>
                  <a:lnTo>
                    <a:pt x="294" y="372"/>
                  </a:lnTo>
                  <a:lnTo>
                    <a:pt x="294" y="372"/>
                  </a:lnTo>
                  <a:lnTo>
                    <a:pt x="294" y="372"/>
                  </a:lnTo>
                  <a:lnTo>
                    <a:pt x="292" y="372"/>
                  </a:lnTo>
                  <a:lnTo>
                    <a:pt x="292" y="374"/>
                  </a:lnTo>
                  <a:lnTo>
                    <a:pt x="292" y="374"/>
                  </a:lnTo>
                  <a:lnTo>
                    <a:pt x="292" y="374"/>
                  </a:lnTo>
                  <a:lnTo>
                    <a:pt x="292" y="374"/>
                  </a:lnTo>
                  <a:lnTo>
                    <a:pt x="292" y="374"/>
                  </a:lnTo>
                  <a:lnTo>
                    <a:pt x="289" y="374"/>
                  </a:lnTo>
                  <a:lnTo>
                    <a:pt x="289" y="377"/>
                  </a:lnTo>
                  <a:lnTo>
                    <a:pt x="289" y="377"/>
                  </a:lnTo>
                  <a:lnTo>
                    <a:pt x="289" y="377"/>
                  </a:lnTo>
                  <a:lnTo>
                    <a:pt x="287" y="377"/>
                  </a:lnTo>
                  <a:lnTo>
                    <a:pt x="287" y="379"/>
                  </a:lnTo>
                  <a:lnTo>
                    <a:pt x="287" y="379"/>
                  </a:lnTo>
                  <a:lnTo>
                    <a:pt x="287" y="379"/>
                  </a:lnTo>
                  <a:lnTo>
                    <a:pt x="287" y="379"/>
                  </a:lnTo>
                  <a:lnTo>
                    <a:pt x="287" y="381"/>
                  </a:lnTo>
                  <a:lnTo>
                    <a:pt x="284" y="381"/>
                  </a:lnTo>
                  <a:lnTo>
                    <a:pt x="284" y="381"/>
                  </a:lnTo>
                  <a:lnTo>
                    <a:pt x="284" y="381"/>
                  </a:lnTo>
                  <a:lnTo>
                    <a:pt x="284" y="384"/>
                  </a:lnTo>
                  <a:lnTo>
                    <a:pt x="284" y="384"/>
                  </a:lnTo>
                  <a:lnTo>
                    <a:pt x="284" y="384"/>
                  </a:lnTo>
                  <a:lnTo>
                    <a:pt x="284" y="386"/>
                  </a:lnTo>
                  <a:lnTo>
                    <a:pt x="282" y="386"/>
                  </a:lnTo>
                  <a:lnTo>
                    <a:pt x="282" y="386"/>
                  </a:lnTo>
                  <a:lnTo>
                    <a:pt x="282" y="386"/>
                  </a:lnTo>
                  <a:lnTo>
                    <a:pt x="282" y="386"/>
                  </a:lnTo>
                  <a:lnTo>
                    <a:pt x="280" y="386"/>
                  </a:lnTo>
                  <a:lnTo>
                    <a:pt x="280" y="389"/>
                  </a:lnTo>
                  <a:lnTo>
                    <a:pt x="280" y="389"/>
                  </a:lnTo>
                  <a:lnTo>
                    <a:pt x="280" y="389"/>
                  </a:lnTo>
                  <a:lnTo>
                    <a:pt x="280" y="389"/>
                  </a:lnTo>
                  <a:lnTo>
                    <a:pt x="280" y="391"/>
                  </a:lnTo>
                  <a:lnTo>
                    <a:pt x="277" y="391"/>
                  </a:lnTo>
                  <a:lnTo>
                    <a:pt x="277" y="391"/>
                  </a:lnTo>
                  <a:lnTo>
                    <a:pt x="277" y="391"/>
                  </a:lnTo>
                  <a:lnTo>
                    <a:pt x="277" y="393"/>
                  </a:lnTo>
                  <a:lnTo>
                    <a:pt x="277" y="393"/>
                  </a:lnTo>
                  <a:lnTo>
                    <a:pt x="277" y="393"/>
                  </a:lnTo>
                  <a:lnTo>
                    <a:pt x="275" y="393"/>
                  </a:lnTo>
                  <a:lnTo>
                    <a:pt x="275" y="396"/>
                  </a:lnTo>
                  <a:lnTo>
                    <a:pt x="275" y="396"/>
                  </a:lnTo>
                  <a:lnTo>
                    <a:pt x="275" y="396"/>
                  </a:lnTo>
                  <a:lnTo>
                    <a:pt x="275" y="396"/>
                  </a:lnTo>
                  <a:lnTo>
                    <a:pt x="273" y="396"/>
                  </a:lnTo>
                  <a:lnTo>
                    <a:pt x="273" y="398"/>
                  </a:lnTo>
                  <a:lnTo>
                    <a:pt x="273" y="398"/>
                  </a:lnTo>
                  <a:lnTo>
                    <a:pt x="273" y="398"/>
                  </a:lnTo>
                  <a:lnTo>
                    <a:pt x="273" y="398"/>
                  </a:lnTo>
                  <a:lnTo>
                    <a:pt x="273" y="400"/>
                  </a:lnTo>
                  <a:lnTo>
                    <a:pt x="270" y="400"/>
                  </a:lnTo>
                  <a:lnTo>
                    <a:pt x="270" y="400"/>
                  </a:lnTo>
                  <a:lnTo>
                    <a:pt x="270" y="400"/>
                  </a:lnTo>
                  <a:lnTo>
                    <a:pt x="270" y="403"/>
                  </a:lnTo>
                  <a:lnTo>
                    <a:pt x="268" y="403"/>
                  </a:lnTo>
                  <a:lnTo>
                    <a:pt x="268" y="403"/>
                  </a:lnTo>
                  <a:lnTo>
                    <a:pt x="268" y="403"/>
                  </a:lnTo>
                  <a:lnTo>
                    <a:pt x="268" y="405"/>
                  </a:lnTo>
                  <a:lnTo>
                    <a:pt x="268" y="405"/>
                  </a:lnTo>
                  <a:lnTo>
                    <a:pt x="268" y="405"/>
                  </a:lnTo>
                  <a:lnTo>
                    <a:pt x="266" y="405"/>
                  </a:lnTo>
                  <a:lnTo>
                    <a:pt x="266" y="405"/>
                  </a:lnTo>
                  <a:lnTo>
                    <a:pt x="266" y="405"/>
                  </a:lnTo>
                  <a:lnTo>
                    <a:pt x="266" y="408"/>
                  </a:lnTo>
                  <a:lnTo>
                    <a:pt x="266" y="408"/>
                  </a:lnTo>
                  <a:lnTo>
                    <a:pt x="266" y="408"/>
                  </a:lnTo>
                  <a:lnTo>
                    <a:pt x="266" y="410"/>
                  </a:lnTo>
                  <a:lnTo>
                    <a:pt x="263" y="410"/>
                  </a:lnTo>
                  <a:lnTo>
                    <a:pt x="263" y="410"/>
                  </a:lnTo>
                  <a:lnTo>
                    <a:pt x="263" y="410"/>
                  </a:lnTo>
                  <a:lnTo>
                    <a:pt x="263" y="412"/>
                  </a:lnTo>
                  <a:lnTo>
                    <a:pt x="261" y="412"/>
                  </a:lnTo>
                  <a:lnTo>
                    <a:pt x="261" y="412"/>
                  </a:lnTo>
                  <a:lnTo>
                    <a:pt x="261" y="412"/>
                  </a:lnTo>
                  <a:lnTo>
                    <a:pt x="261" y="415"/>
                  </a:lnTo>
                  <a:lnTo>
                    <a:pt x="261" y="415"/>
                  </a:lnTo>
                  <a:lnTo>
                    <a:pt x="261" y="415"/>
                  </a:lnTo>
                  <a:lnTo>
                    <a:pt x="258" y="415"/>
                  </a:lnTo>
                  <a:lnTo>
                    <a:pt x="258" y="415"/>
                  </a:lnTo>
                  <a:lnTo>
                    <a:pt x="258" y="415"/>
                  </a:lnTo>
                  <a:lnTo>
                    <a:pt x="258" y="417"/>
                  </a:lnTo>
                  <a:lnTo>
                    <a:pt x="258" y="417"/>
                  </a:lnTo>
                  <a:lnTo>
                    <a:pt x="258" y="417"/>
                  </a:lnTo>
                  <a:lnTo>
                    <a:pt x="258" y="419"/>
                  </a:lnTo>
                  <a:lnTo>
                    <a:pt x="256" y="419"/>
                  </a:lnTo>
                  <a:lnTo>
                    <a:pt x="256" y="419"/>
                  </a:lnTo>
                  <a:lnTo>
                    <a:pt x="256" y="419"/>
                  </a:lnTo>
                  <a:lnTo>
                    <a:pt x="256" y="419"/>
                  </a:lnTo>
                  <a:lnTo>
                    <a:pt x="256" y="417"/>
                  </a:lnTo>
                  <a:lnTo>
                    <a:pt x="256" y="417"/>
                  </a:lnTo>
                  <a:lnTo>
                    <a:pt x="256" y="415"/>
                  </a:lnTo>
                  <a:lnTo>
                    <a:pt x="256" y="415"/>
                  </a:lnTo>
                  <a:lnTo>
                    <a:pt x="256" y="415"/>
                  </a:lnTo>
                  <a:lnTo>
                    <a:pt x="256" y="412"/>
                  </a:lnTo>
                  <a:lnTo>
                    <a:pt x="256" y="412"/>
                  </a:lnTo>
                  <a:lnTo>
                    <a:pt x="256" y="410"/>
                  </a:lnTo>
                  <a:lnTo>
                    <a:pt x="256" y="410"/>
                  </a:lnTo>
                  <a:lnTo>
                    <a:pt x="256" y="408"/>
                  </a:lnTo>
                  <a:lnTo>
                    <a:pt x="256" y="408"/>
                  </a:lnTo>
                  <a:lnTo>
                    <a:pt x="256" y="405"/>
                  </a:lnTo>
                  <a:lnTo>
                    <a:pt x="256" y="405"/>
                  </a:lnTo>
                  <a:lnTo>
                    <a:pt x="256" y="405"/>
                  </a:lnTo>
                  <a:lnTo>
                    <a:pt x="256" y="403"/>
                  </a:lnTo>
                  <a:lnTo>
                    <a:pt x="256" y="403"/>
                  </a:lnTo>
                  <a:lnTo>
                    <a:pt x="256" y="400"/>
                  </a:lnTo>
                  <a:lnTo>
                    <a:pt x="254" y="400"/>
                  </a:lnTo>
                  <a:lnTo>
                    <a:pt x="254" y="400"/>
                  </a:lnTo>
                  <a:lnTo>
                    <a:pt x="254" y="400"/>
                  </a:lnTo>
                  <a:lnTo>
                    <a:pt x="254" y="400"/>
                  </a:lnTo>
                  <a:lnTo>
                    <a:pt x="251" y="400"/>
                  </a:lnTo>
                  <a:lnTo>
                    <a:pt x="251" y="398"/>
                  </a:lnTo>
                  <a:lnTo>
                    <a:pt x="251" y="398"/>
                  </a:lnTo>
                  <a:lnTo>
                    <a:pt x="251" y="398"/>
                  </a:lnTo>
                  <a:lnTo>
                    <a:pt x="251" y="398"/>
                  </a:lnTo>
                  <a:lnTo>
                    <a:pt x="249" y="398"/>
                  </a:lnTo>
                  <a:lnTo>
                    <a:pt x="249" y="398"/>
                  </a:lnTo>
                  <a:lnTo>
                    <a:pt x="249" y="396"/>
                  </a:lnTo>
                  <a:lnTo>
                    <a:pt x="247" y="396"/>
                  </a:lnTo>
                  <a:lnTo>
                    <a:pt x="247" y="396"/>
                  </a:lnTo>
                  <a:lnTo>
                    <a:pt x="247" y="396"/>
                  </a:lnTo>
                  <a:lnTo>
                    <a:pt x="247" y="396"/>
                  </a:lnTo>
                  <a:lnTo>
                    <a:pt x="247" y="396"/>
                  </a:lnTo>
                  <a:lnTo>
                    <a:pt x="244" y="396"/>
                  </a:lnTo>
                  <a:lnTo>
                    <a:pt x="244" y="396"/>
                  </a:lnTo>
                  <a:lnTo>
                    <a:pt x="244" y="393"/>
                  </a:lnTo>
                  <a:lnTo>
                    <a:pt x="244" y="393"/>
                  </a:lnTo>
                  <a:lnTo>
                    <a:pt x="242" y="393"/>
                  </a:lnTo>
                  <a:lnTo>
                    <a:pt x="242" y="393"/>
                  </a:lnTo>
                  <a:lnTo>
                    <a:pt x="242" y="393"/>
                  </a:lnTo>
                  <a:lnTo>
                    <a:pt x="239" y="393"/>
                  </a:lnTo>
                  <a:lnTo>
                    <a:pt x="239" y="391"/>
                  </a:lnTo>
                  <a:lnTo>
                    <a:pt x="239" y="391"/>
                  </a:lnTo>
                  <a:lnTo>
                    <a:pt x="239" y="391"/>
                  </a:lnTo>
                  <a:lnTo>
                    <a:pt x="239" y="391"/>
                  </a:lnTo>
                  <a:lnTo>
                    <a:pt x="237" y="391"/>
                  </a:lnTo>
                  <a:lnTo>
                    <a:pt x="237" y="391"/>
                  </a:lnTo>
                  <a:lnTo>
                    <a:pt x="237" y="389"/>
                  </a:lnTo>
                  <a:lnTo>
                    <a:pt x="235" y="389"/>
                  </a:lnTo>
                  <a:lnTo>
                    <a:pt x="235" y="389"/>
                  </a:lnTo>
                  <a:lnTo>
                    <a:pt x="235" y="389"/>
                  </a:lnTo>
                  <a:lnTo>
                    <a:pt x="235" y="389"/>
                  </a:lnTo>
                  <a:lnTo>
                    <a:pt x="232" y="389"/>
                  </a:lnTo>
                  <a:lnTo>
                    <a:pt x="232" y="386"/>
                  </a:lnTo>
                  <a:lnTo>
                    <a:pt x="232" y="386"/>
                  </a:lnTo>
                  <a:lnTo>
                    <a:pt x="232" y="386"/>
                  </a:lnTo>
                  <a:lnTo>
                    <a:pt x="232" y="386"/>
                  </a:lnTo>
                  <a:lnTo>
                    <a:pt x="230" y="386"/>
                  </a:lnTo>
                  <a:lnTo>
                    <a:pt x="230" y="386"/>
                  </a:lnTo>
                  <a:lnTo>
                    <a:pt x="230" y="386"/>
                  </a:lnTo>
                  <a:lnTo>
                    <a:pt x="228" y="386"/>
                  </a:lnTo>
                  <a:lnTo>
                    <a:pt x="228" y="384"/>
                  </a:lnTo>
                  <a:lnTo>
                    <a:pt x="228" y="384"/>
                  </a:lnTo>
                  <a:lnTo>
                    <a:pt x="228" y="384"/>
                  </a:lnTo>
                  <a:lnTo>
                    <a:pt x="228" y="384"/>
                  </a:lnTo>
                  <a:lnTo>
                    <a:pt x="225" y="384"/>
                  </a:lnTo>
                  <a:lnTo>
                    <a:pt x="225" y="384"/>
                  </a:lnTo>
                  <a:lnTo>
                    <a:pt x="225" y="381"/>
                  </a:lnTo>
                  <a:lnTo>
                    <a:pt x="225" y="381"/>
                  </a:lnTo>
                  <a:lnTo>
                    <a:pt x="223" y="381"/>
                  </a:lnTo>
                  <a:lnTo>
                    <a:pt x="223" y="381"/>
                  </a:lnTo>
                  <a:lnTo>
                    <a:pt x="223" y="381"/>
                  </a:lnTo>
                  <a:lnTo>
                    <a:pt x="221" y="381"/>
                  </a:lnTo>
                  <a:lnTo>
                    <a:pt x="221" y="379"/>
                  </a:lnTo>
                  <a:lnTo>
                    <a:pt x="221" y="379"/>
                  </a:lnTo>
                  <a:lnTo>
                    <a:pt x="221" y="379"/>
                  </a:lnTo>
                  <a:lnTo>
                    <a:pt x="221" y="379"/>
                  </a:lnTo>
                  <a:lnTo>
                    <a:pt x="218" y="379"/>
                  </a:lnTo>
                  <a:lnTo>
                    <a:pt x="218" y="379"/>
                  </a:lnTo>
                  <a:lnTo>
                    <a:pt x="218" y="377"/>
                  </a:lnTo>
                  <a:lnTo>
                    <a:pt x="218" y="377"/>
                  </a:lnTo>
                  <a:lnTo>
                    <a:pt x="216" y="377"/>
                  </a:lnTo>
                  <a:lnTo>
                    <a:pt x="216" y="377"/>
                  </a:lnTo>
                  <a:lnTo>
                    <a:pt x="216" y="377"/>
                  </a:lnTo>
                  <a:lnTo>
                    <a:pt x="213" y="377"/>
                  </a:lnTo>
                  <a:lnTo>
                    <a:pt x="213" y="374"/>
                  </a:lnTo>
                  <a:lnTo>
                    <a:pt x="213" y="374"/>
                  </a:lnTo>
                  <a:lnTo>
                    <a:pt x="213" y="374"/>
                  </a:lnTo>
                  <a:lnTo>
                    <a:pt x="211" y="374"/>
                  </a:lnTo>
                  <a:lnTo>
                    <a:pt x="211" y="374"/>
                  </a:lnTo>
                  <a:lnTo>
                    <a:pt x="211" y="374"/>
                  </a:lnTo>
                  <a:lnTo>
                    <a:pt x="209" y="374"/>
                  </a:lnTo>
                  <a:lnTo>
                    <a:pt x="209" y="374"/>
                  </a:lnTo>
                  <a:lnTo>
                    <a:pt x="206" y="374"/>
                  </a:lnTo>
                  <a:lnTo>
                    <a:pt x="206" y="374"/>
                  </a:lnTo>
                  <a:lnTo>
                    <a:pt x="206" y="374"/>
                  </a:lnTo>
                  <a:lnTo>
                    <a:pt x="206" y="377"/>
                  </a:lnTo>
                  <a:lnTo>
                    <a:pt x="204" y="377"/>
                  </a:lnTo>
                  <a:lnTo>
                    <a:pt x="204" y="377"/>
                  </a:lnTo>
                  <a:lnTo>
                    <a:pt x="204" y="377"/>
                  </a:lnTo>
                  <a:lnTo>
                    <a:pt x="204" y="377"/>
                  </a:lnTo>
                  <a:lnTo>
                    <a:pt x="204" y="377"/>
                  </a:lnTo>
                  <a:lnTo>
                    <a:pt x="202" y="377"/>
                  </a:lnTo>
                  <a:lnTo>
                    <a:pt x="202" y="377"/>
                  </a:lnTo>
                  <a:lnTo>
                    <a:pt x="202" y="374"/>
                  </a:lnTo>
                  <a:lnTo>
                    <a:pt x="199" y="374"/>
                  </a:lnTo>
                  <a:lnTo>
                    <a:pt x="199" y="374"/>
                  </a:lnTo>
                  <a:lnTo>
                    <a:pt x="199" y="374"/>
                  </a:lnTo>
                  <a:lnTo>
                    <a:pt x="199" y="374"/>
                  </a:lnTo>
                  <a:lnTo>
                    <a:pt x="197" y="374"/>
                  </a:lnTo>
                  <a:lnTo>
                    <a:pt x="197" y="374"/>
                  </a:lnTo>
                  <a:lnTo>
                    <a:pt x="197" y="374"/>
                  </a:lnTo>
                  <a:lnTo>
                    <a:pt x="197" y="372"/>
                  </a:lnTo>
                  <a:lnTo>
                    <a:pt x="195" y="372"/>
                  </a:lnTo>
                  <a:lnTo>
                    <a:pt x="195" y="372"/>
                  </a:lnTo>
                  <a:lnTo>
                    <a:pt x="195" y="372"/>
                  </a:lnTo>
                  <a:lnTo>
                    <a:pt x="195" y="372"/>
                  </a:lnTo>
                  <a:lnTo>
                    <a:pt x="195" y="370"/>
                  </a:lnTo>
                  <a:lnTo>
                    <a:pt x="192" y="370"/>
                  </a:lnTo>
                  <a:lnTo>
                    <a:pt x="192" y="370"/>
                  </a:lnTo>
                  <a:lnTo>
                    <a:pt x="192" y="370"/>
                  </a:lnTo>
                  <a:lnTo>
                    <a:pt x="190" y="370"/>
                  </a:lnTo>
                  <a:lnTo>
                    <a:pt x="190" y="372"/>
                  </a:lnTo>
                  <a:lnTo>
                    <a:pt x="190" y="372"/>
                  </a:lnTo>
                  <a:lnTo>
                    <a:pt x="190" y="372"/>
                  </a:lnTo>
                  <a:lnTo>
                    <a:pt x="190" y="374"/>
                  </a:lnTo>
                  <a:lnTo>
                    <a:pt x="190" y="374"/>
                  </a:lnTo>
                  <a:lnTo>
                    <a:pt x="190" y="374"/>
                  </a:lnTo>
                  <a:lnTo>
                    <a:pt x="190" y="374"/>
                  </a:lnTo>
                  <a:lnTo>
                    <a:pt x="190" y="377"/>
                  </a:lnTo>
                  <a:lnTo>
                    <a:pt x="192" y="377"/>
                  </a:lnTo>
                  <a:lnTo>
                    <a:pt x="192" y="377"/>
                  </a:lnTo>
                  <a:lnTo>
                    <a:pt x="190" y="377"/>
                  </a:lnTo>
                  <a:lnTo>
                    <a:pt x="190" y="377"/>
                  </a:lnTo>
                  <a:lnTo>
                    <a:pt x="187" y="377"/>
                  </a:lnTo>
                  <a:lnTo>
                    <a:pt x="187" y="379"/>
                  </a:lnTo>
                  <a:lnTo>
                    <a:pt x="187" y="379"/>
                  </a:lnTo>
                  <a:lnTo>
                    <a:pt x="187" y="381"/>
                  </a:lnTo>
                  <a:lnTo>
                    <a:pt x="187" y="381"/>
                  </a:lnTo>
                  <a:lnTo>
                    <a:pt x="187" y="381"/>
                  </a:lnTo>
                  <a:lnTo>
                    <a:pt x="187" y="384"/>
                  </a:lnTo>
                  <a:lnTo>
                    <a:pt x="187" y="384"/>
                  </a:lnTo>
                  <a:lnTo>
                    <a:pt x="187" y="386"/>
                  </a:lnTo>
                  <a:lnTo>
                    <a:pt x="187" y="386"/>
                  </a:lnTo>
                  <a:lnTo>
                    <a:pt x="187" y="386"/>
                  </a:lnTo>
                  <a:lnTo>
                    <a:pt x="187" y="389"/>
                  </a:lnTo>
                  <a:lnTo>
                    <a:pt x="187" y="389"/>
                  </a:lnTo>
                  <a:lnTo>
                    <a:pt x="187" y="389"/>
                  </a:lnTo>
                  <a:lnTo>
                    <a:pt x="190" y="389"/>
                  </a:lnTo>
                  <a:lnTo>
                    <a:pt x="190" y="391"/>
                  </a:lnTo>
                  <a:lnTo>
                    <a:pt x="190" y="391"/>
                  </a:lnTo>
                  <a:lnTo>
                    <a:pt x="190" y="393"/>
                  </a:lnTo>
                  <a:lnTo>
                    <a:pt x="190" y="393"/>
                  </a:lnTo>
                  <a:lnTo>
                    <a:pt x="187" y="393"/>
                  </a:lnTo>
                  <a:lnTo>
                    <a:pt x="187" y="393"/>
                  </a:lnTo>
                  <a:lnTo>
                    <a:pt x="187" y="393"/>
                  </a:lnTo>
                  <a:lnTo>
                    <a:pt x="187" y="396"/>
                  </a:lnTo>
                  <a:lnTo>
                    <a:pt x="187" y="396"/>
                  </a:lnTo>
                  <a:lnTo>
                    <a:pt x="187" y="396"/>
                  </a:lnTo>
                  <a:lnTo>
                    <a:pt x="185" y="396"/>
                  </a:lnTo>
                  <a:lnTo>
                    <a:pt x="185" y="396"/>
                  </a:lnTo>
                  <a:lnTo>
                    <a:pt x="185" y="398"/>
                  </a:lnTo>
                  <a:lnTo>
                    <a:pt x="185" y="398"/>
                  </a:lnTo>
                  <a:lnTo>
                    <a:pt x="183" y="398"/>
                  </a:lnTo>
                  <a:lnTo>
                    <a:pt x="183" y="398"/>
                  </a:lnTo>
                  <a:lnTo>
                    <a:pt x="183" y="400"/>
                  </a:lnTo>
                  <a:lnTo>
                    <a:pt x="183" y="400"/>
                  </a:lnTo>
                  <a:lnTo>
                    <a:pt x="183" y="400"/>
                  </a:lnTo>
                  <a:lnTo>
                    <a:pt x="180" y="400"/>
                  </a:lnTo>
                  <a:lnTo>
                    <a:pt x="180" y="400"/>
                  </a:lnTo>
                  <a:lnTo>
                    <a:pt x="180" y="400"/>
                  </a:lnTo>
                  <a:lnTo>
                    <a:pt x="178" y="400"/>
                  </a:lnTo>
                  <a:lnTo>
                    <a:pt x="178" y="400"/>
                  </a:lnTo>
                  <a:lnTo>
                    <a:pt x="178" y="398"/>
                  </a:lnTo>
                  <a:lnTo>
                    <a:pt x="178" y="398"/>
                  </a:lnTo>
                  <a:lnTo>
                    <a:pt x="178" y="398"/>
                  </a:lnTo>
                  <a:lnTo>
                    <a:pt x="178" y="396"/>
                  </a:lnTo>
                  <a:lnTo>
                    <a:pt x="178" y="396"/>
                  </a:lnTo>
                  <a:lnTo>
                    <a:pt x="178" y="396"/>
                  </a:lnTo>
                  <a:lnTo>
                    <a:pt x="178" y="396"/>
                  </a:lnTo>
                  <a:lnTo>
                    <a:pt x="178" y="396"/>
                  </a:lnTo>
                  <a:lnTo>
                    <a:pt x="178" y="393"/>
                  </a:lnTo>
                  <a:lnTo>
                    <a:pt x="178" y="393"/>
                  </a:lnTo>
                  <a:lnTo>
                    <a:pt x="178" y="393"/>
                  </a:lnTo>
                  <a:lnTo>
                    <a:pt x="178" y="391"/>
                  </a:lnTo>
                  <a:lnTo>
                    <a:pt x="176" y="391"/>
                  </a:lnTo>
                  <a:lnTo>
                    <a:pt x="176" y="391"/>
                  </a:lnTo>
                  <a:lnTo>
                    <a:pt x="176" y="391"/>
                  </a:lnTo>
                  <a:lnTo>
                    <a:pt x="176" y="389"/>
                  </a:lnTo>
                  <a:lnTo>
                    <a:pt x="173" y="389"/>
                  </a:lnTo>
                  <a:lnTo>
                    <a:pt x="173" y="389"/>
                  </a:lnTo>
                  <a:lnTo>
                    <a:pt x="173" y="389"/>
                  </a:lnTo>
                  <a:lnTo>
                    <a:pt x="173" y="386"/>
                  </a:lnTo>
                  <a:lnTo>
                    <a:pt x="173" y="386"/>
                  </a:lnTo>
                  <a:lnTo>
                    <a:pt x="173" y="386"/>
                  </a:lnTo>
                  <a:lnTo>
                    <a:pt x="173" y="386"/>
                  </a:lnTo>
                  <a:lnTo>
                    <a:pt x="173" y="386"/>
                  </a:lnTo>
                  <a:lnTo>
                    <a:pt x="171" y="386"/>
                  </a:lnTo>
                  <a:lnTo>
                    <a:pt x="171" y="386"/>
                  </a:lnTo>
                  <a:lnTo>
                    <a:pt x="171" y="386"/>
                  </a:lnTo>
                  <a:lnTo>
                    <a:pt x="171" y="386"/>
                  </a:lnTo>
                  <a:lnTo>
                    <a:pt x="171" y="384"/>
                  </a:lnTo>
                  <a:lnTo>
                    <a:pt x="171" y="384"/>
                  </a:lnTo>
                  <a:lnTo>
                    <a:pt x="171" y="381"/>
                  </a:lnTo>
                  <a:lnTo>
                    <a:pt x="171" y="381"/>
                  </a:lnTo>
                  <a:lnTo>
                    <a:pt x="171" y="379"/>
                  </a:lnTo>
                  <a:lnTo>
                    <a:pt x="168" y="379"/>
                  </a:lnTo>
                  <a:lnTo>
                    <a:pt x="168" y="379"/>
                  </a:lnTo>
                  <a:lnTo>
                    <a:pt x="168" y="377"/>
                  </a:lnTo>
                  <a:lnTo>
                    <a:pt x="168" y="377"/>
                  </a:lnTo>
                  <a:lnTo>
                    <a:pt x="168" y="374"/>
                  </a:lnTo>
                  <a:lnTo>
                    <a:pt x="168" y="374"/>
                  </a:lnTo>
                  <a:lnTo>
                    <a:pt x="168" y="374"/>
                  </a:lnTo>
                  <a:lnTo>
                    <a:pt x="168" y="374"/>
                  </a:lnTo>
                  <a:lnTo>
                    <a:pt x="166" y="374"/>
                  </a:lnTo>
                  <a:lnTo>
                    <a:pt x="166" y="372"/>
                  </a:lnTo>
                  <a:lnTo>
                    <a:pt x="166" y="372"/>
                  </a:lnTo>
                  <a:lnTo>
                    <a:pt x="166" y="372"/>
                  </a:lnTo>
                  <a:lnTo>
                    <a:pt x="166" y="372"/>
                  </a:lnTo>
                  <a:lnTo>
                    <a:pt x="166" y="370"/>
                  </a:lnTo>
                  <a:lnTo>
                    <a:pt x="164" y="370"/>
                  </a:lnTo>
                  <a:lnTo>
                    <a:pt x="164" y="370"/>
                  </a:lnTo>
                  <a:lnTo>
                    <a:pt x="164" y="370"/>
                  </a:lnTo>
                  <a:lnTo>
                    <a:pt x="164" y="367"/>
                  </a:lnTo>
                  <a:lnTo>
                    <a:pt x="161" y="367"/>
                  </a:lnTo>
                  <a:lnTo>
                    <a:pt x="161" y="367"/>
                  </a:lnTo>
                  <a:lnTo>
                    <a:pt x="161" y="367"/>
                  </a:lnTo>
                  <a:lnTo>
                    <a:pt x="161" y="367"/>
                  </a:lnTo>
                  <a:lnTo>
                    <a:pt x="161" y="365"/>
                  </a:lnTo>
                  <a:lnTo>
                    <a:pt x="159" y="365"/>
                  </a:lnTo>
                  <a:lnTo>
                    <a:pt x="159" y="365"/>
                  </a:lnTo>
                  <a:lnTo>
                    <a:pt x="159" y="365"/>
                  </a:lnTo>
                  <a:lnTo>
                    <a:pt x="159" y="365"/>
                  </a:lnTo>
                  <a:lnTo>
                    <a:pt x="159" y="365"/>
                  </a:lnTo>
                  <a:lnTo>
                    <a:pt x="157" y="365"/>
                  </a:lnTo>
                  <a:lnTo>
                    <a:pt x="157" y="363"/>
                  </a:lnTo>
                  <a:lnTo>
                    <a:pt x="157" y="363"/>
                  </a:lnTo>
                  <a:lnTo>
                    <a:pt x="157" y="363"/>
                  </a:lnTo>
                  <a:lnTo>
                    <a:pt x="154" y="363"/>
                  </a:lnTo>
                  <a:lnTo>
                    <a:pt x="154" y="360"/>
                  </a:lnTo>
                  <a:lnTo>
                    <a:pt x="154" y="360"/>
                  </a:lnTo>
                  <a:lnTo>
                    <a:pt x="154" y="360"/>
                  </a:lnTo>
                  <a:lnTo>
                    <a:pt x="154" y="358"/>
                  </a:lnTo>
                  <a:lnTo>
                    <a:pt x="154" y="358"/>
                  </a:lnTo>
                  <a:lnTo>
                    <a:pt x="154" y="358"/>
                  </a:lnTo>
                  <a:lnTo>
                    <a:pt x="152" y="358"/>
                  </a:lnTo>
                  <a:lnTo>
                    <a:pt x="152" y="355"/>
                  </a:lnTo>
                  <a:lnTo>
                    <a:pt x="152" y="355"/>
                  </a:lnTo>
                  <a:lnTo>
                    <a:pt x="152" y="355"/>
                  </a:lnTo>
                  <a:lnTo>
                    <a:pt x="152" y="355"/>
                  </a:lnTo>
                  <a:lnTo>
                    <a:pt x="152" y="355"/>
                  </a:lnTo>
                  <a:lnTo>
                    <a:pt x="152" y="353"/>
                  </a:lnTo>
                  <a:lnTo>
                    <a:pt x="152" y="353"/>
                  </a:lnTo>
                  <a:lnTo>
                    <a:pt x="152" y="351"/>
                  </a:lnTo>
                  <a:lnTo>
                    <a:pt x="150" y="351"/>
                  </a:lnTo>
                  <a:lnTo>
                    <a:pt x="150" y="351"/>
                  </a:lnTo>
                  <a:lnTo>
                    <a:pt x="150" y="348"/>
                  </a:lnTo>
                  <a:lnTo>
                    <a:pt x="150" y="348"/>
                  </a:lnTo>
                  <a:lnTo>
                    <a:pt x="150" y="348"/>
                  </a:lnTo>
                  <a:lnTo>
                    <a:pt x="150" y="346"/>
                  </a:lnTo>
                  <a:lnTo>
                    <a:pt x="150" y="346"/>
                  </a:lnTo>
                  <a:lnTo>
                    <a:pt x="147" y="346"/>
                  </a:lnTo>
                  <a:lnTo>
                    <a:pt x="147" y="346"/>
                  </a:lnTo>
                  <a:lnTo>
                    <a:pt x="147" y="346"/>
                  </a:lnTo>
                  <a:lnTo>
                    <a:pt x="147" y="346"/>
                  </a:lnTo>
                  <a:lnTo>
                    <a:pt x="147" y="344"/>
                  </a:lnTo>
                  <a:lnTo>
                    <a:pt x="145" y="344"/>
                  </a:lnTo>
                  <a:lnTo>
                    <a:pt x="145" y="344"/>
                  </a:lnTo>
                  <a:lnTo>
                    <a:pt x="145" y="344"/>
                  </a:lnTo>
                  <a:lnTo>
                    <a:pt x="145" y="341"/>
                  </a:lnTo>
                  <a:lnTo>
                    <a:pt x="145" y="341"/>
                  </a:lnTo>
                  <a:lnTo>
                    <a:pt x="145" y="341"/>
                  </a:lnTo>
                  <a:lnTo>
                    <a:pt x="145" y="339"/>
                  </a:lnTo>
                  <a:lnTo>
                    <a:pt x="145" y="339"/>
                  </a:lnTo>
                  <a:lnTo>
                    <a:pt x="145" y="339"/>
                  </a:lnTo>
                  <a:lnTo>
                    <a:pt x="145" y="339"/>
                  </a:lnTo>
                  <a:lnTo>
                    <a:pt x="145" y="336"/>
                  </a:lnTo>
                  <a:lnTo>
                    <a:pt x="145" y="336"/>
                  </a:lnTo>
                  <a:lnTo>
                    <a:pt x="145" y="336"/>
                  </a:lnTo>
                  <a:lnTo>
                    <a:pt x="145" y="334"/>
                  </a:lnTo>
                  <a:lnTo>
                    <a:pt x="145" y="334"/>
                  </a:lnTo>
                  <a:lnTo>
                    <a:pt x="145" y="332"/>
                  </a:lnTo>
                  <a:lnTo>
                    <a:pt x="142" y="332"/>
                  </a:lnTo>
                  <a:lnTo>
                    <a:pt x="142" y="332"/>
                  </a:lnTo>
                  <a:lnTo>
                    <a:pt x="142" y="332"/>
                  </a:lnTo>
                  <a:lnTo>
                    <a:pt x="142" y="329"/>
                  </a:lnTo>
                  <a:lnTo>
                    <a:pt x="140" y="329"/>
                  </a:lnTo>
                  <a:lnTo>
                    <a:pt x="140" y="329"/>
                  </a:lnTo>
                  <a:lnTo>
                    <a:pt x="140" y="327"/>
                  </a:lnTo>
                  <a:lnTo>
                    <a:pt x="140" y="327"/>
                  </a:lnTo>
                  <a:lnTo>
                    <a:pt x="140" y="327"/>
                  </a:lnTo>
                  <a:lnTo>
                    <a:pt x="140" y="327"/>
                  </a:lnTo>
                  <a:lnTo>
                    <a:pt x="140" y="327"/>
                  </a:lnTo>
                  <a:lnTo>
                    <a:pt x="140" y="327"/>
                  </a:lnTo>
                  <a:lnTo>
                    <a:pt x="140" y="327"/>
                  </a:lnTo>
                  <a:lnTo>
                    <a:pt x="138" y="327"/>
                  </a:lnTo>
                  <a:lnTo>
                    <a:pt x="138" y="327"/>
                  </a:lnTo>
                  <a:lnTo>
                    <a:pt x="138" y="327"/>
                  </a:lnTo>
                  <a:lnTo>
                    <a:pt x="138" y="327"/>
                  </a:lnTo>
                  <a:lnTo>
                    <a:pt x="138" y="325"/>
                  </a:lnTo>
                  <a:lnTo>
                    <a:pt x="138" y="325"/>
                  </a:lnTo>
                  <a:lnTo>
                    <a:pt x="138" y="325"/>
                  </a:lnTo>
                  <a:lnTo>
                    <a:pt x="138" y="322"/>
                  </a:lnTo>
                  <a:lnTo>
                    <a:pt x="138" y="322"/>
                  </a:lnTo>
                  <a:lnTo>
                    <a:pt x="138" y="322"/>
                  </a:lnTo>
                  <a:lnTo>
                    <a:pt x="138" y="320"/>
                  </a:lnTo>
                  <a:lnTo>
                    <a:pt x="138" y="320"/>
                  </a:lnTo>
                  <a:lnTo>
                    <a:pt x="138" y="320"/>
                  </a:lnTo>
                  <a:lnTo>
                    <a:pt x="135" y="320"/>
                  </a:lnTo>
                  <a:close/>
                </a:path>
              </a:pathLst>
            </a:custGeom>
            <a:grpFill/>
            <a:ln w="317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72" name="Freeform 272"/>
            <p:cNvSpPr>
              <a:spLocks/>
            </p:cNvSpPr>
            <p:nvPr/>
          </p:nvSpPr>
          <p:spPr bwMode="auto">
            <a:xfrm>
              <a:off x="2490788" y="3076575"/>
              <a:ext cx="725488" cy="665162"/>
            </a:xfrm>
            <a:custGeom>
              <a:avLst/>
              <a:gdLst/>
              <a:ahLst/>
              <a:cxnLst>
                <a:cxn ang="0">
                  <a:pos x="124" y="306"/>
                </a:cxn>
                <a:cxn ang="0">
                  <a:pos x="107" y="291"/>
                </a:cxn>
                <a:cxn ang="0">
                  <a:pos x="100" y="270"/>
                </a:cxn>
                <a:cxn ang="0">
                  <a:pos x="100" y="244"/>
                </a:cxn>
                <a:cxn ang="0">
                  <a:pos x="90" y="225"/>
                </a:cxn>
                <a:cxn ang="0">
                  <a:pos x="83" y="208"/>
                </a:cxn>
                <a:cxn ang="0">
                  <a:pos x="67" y="201"/>
                </a:cxn>
                <a:cxn ang="0">
                  <a:pos x="60" y="180"/>
                </a:cxn>
                <a:cxn ang="0">
                  <a:pos x="48" y="173"/>
                </a:cxn>
                <a:cxn ang="0">
                  <a:pos x="45" y="156"/>
                </a:cxn>
                <a:cxn ang="0">
                  <a:pos x="36" y="144"/>
                </a:cxn>
                <a:cxn ang="0">
                  <a:pos x="29" y="126"/>
                </a:cxn>
                <a:cxn ang="0">
                  <a:pos x="15" y="107"/>
                </a:cxn>
                <a:cxn ang="0">
                  <a:pos x="0" y="107"/>
                </a:cxn>
                <a:cxn ang="0">
                  <a:pos x="5" y="78"/>
                </a:cxn>
                <a:cxn ang="0">
                  <a:pos x="22" y="73"/>
                </a:cxn>
                <a:cxn ang="0">
                  <a:pos x="45" y="69"/>
                </a:cxn>
                <a:cxn ang="0">
                  <a:pos x="64" y="54"/>
                </a:cxn>
                <a:cxn ang="0">
                  <a:pos x="74" y="38"/>
                </a:cxn>
                <a:cxn ang="0">
                  <a:pos x="57" y="21"/>
                </a:cxn>
                <a:cxn ang="0">
                  <a:pos x="74" y="12"/>
                </a:cxn>
                <a:cxn ang="0">
                  <a:pos x="97" y="5"/>
                </a:cxn>
                <a:cxn ang="0">
                  <a:pos x="119" y="2"/>
                </a:cxn>
                <a:cxn ang="0">
                  <a:pos x="140" y="14"/>
                </a:cxn>
                <a:cxn ang="0">
                  <a:pos x="159" y="24"/>
                </a:cxn>
                <a:cxn ang="0">
                  <a:pos x="180" y="35"/>
                </a:cxn>
                <a:cxn ang="0">
                  <a:pos x="197" y="47"/>
                </a:cxn>
                <a:cxn ang="0">
                  <a:pos x="206" y="69"/>
                </a:cxn>
                <a:cxn ang="0">
                  <a:pos x="230" y="76"/>
                </a:cxn>
                <a:cxn ang="0">
                  <a:pos x="258" y="78"/>
                </a:cxn>
                <a:cxn ang="0">
                  <a:pos x="282" y="83"/>
                </a:cxn>
                <a:cxn ang="0">
                  <a:pos x="303" y="92"/>
                </a:cxn>
                <a:cxn ang="0">
                  <a:pos x="311" y="114"/>
                </a:cxn>
                <a:cxn ang="0">
                  <a:pos x="327" y="123"/>
                </a:cxn>
                <a:cxn ang="0">
                  <a:pos x="337" y="137"/>
                </a:cxn>
                <a:cxn ang="0">
                  <a:pos x="337" y="159"/>
                </a:cxn>
                <a:cxn ang="0">
                  <a:pos x="348" y="180"/>
                </a:cxn>
                <a:cxn ang="0">
                  <a:pos x="360" y="201"/>
                </a:cxn>
                <a:cxn ang="0">
                  <a:pos x="374" y="218"/>
                </a:cxn>
                <a:cxn ang="0">
                  <a:pos x="391" y="235"/>
                </a:cxn>
                <a:cxn ang="0">
                  <a:pos x="417" y="239"/>
                </a:cxn>
                <a:cxn ang="0">
                  <a:pos x="441" y="246"/>
                </a:cxn>
                <a:cxn ang="0">
                  <a:pos x="455" y="256"/>
                </a:cxn>
                <a:cxn ang="0">
                  <a:pos x="450" y="282"/>
                </a:cxn>
                <a:cxn ang="0">
                  <a:pos x="441" y="306"/>
                </a:cxn>
                <a:cxn ang="0">
                  <a:pos x="422" y="317"/>
                </a:cxn>
                <a:cxn ang="0">
                  <a:pos x="398" y="327"/>
                </a:cxn>
                <a:cxn ang="0">
                  <a:pos x="377" y="334"/>
                </a:cxn>
                <a:cxn ang="0">
                  <a:pos x="353" y="341"/>
                </a:cxn>
                <a:cxn ang="0">
                  <a:pos x="327" y="346"/>
                </a:cxn>
                <a:cxn ang="0">
                  <a:pos x="306" y="355"/>
                </a:cxn>
                <a:cxn ang="0">
                  <a:pos x="292" y="374"/>
                </a:cxn>
                <a:cxn ang="0">
                  <a:pos x="277" y="391"/>
                </a:cxn>
                <a:cxn ang="0">
                  <a:pos x="263" y="410"/>
                </a:cxn>
                <a:cxn ang="0">
                  <a:pos x="256" y="405"/>
                </a:cxn>
                <a:cxn ang="0">
                  <a:pos x="237" y="391"/>
                </a:cxn>
                <a:cxn ang="0">
                  <a:pos x="218" y="379"/>
                </a:cxn>
                <a:cxn ang="0">
                  <a:pos x="197" y="374"/>
                </a:cxn>
                <a:cxn ang="0">
                  <a:pos x="187" y="386"/>
                </a:cxn>
                <a:cxn ang="0">
                  <a:pos x="178" y="396"/>
                </a:cxn>
                <a:cxn ang="0">
                  <a:pos x="168" y="374"/>
                </a:cxn>
                <a:cxn ang="0">
                  <a:pos x="154" y="358"/>
                </a:cxn>
                <a:cxn ang="0">
                  <a:pos x="145" y="336"/>
                </a:cxn>
              </a:cxnLst>
              <a:rect l="0" t="0" r="r" b="b"/>
              <a:pathLst>
                <a:path w="457" h="419">
                  <a:moveTo>
                    <a:pt x="135" y="320"/>
                  </a:moveTo>
                  <a:lnTo>
                    <a:pt x="135" y="317"/>
                  </a:lnTo>
                  <a:lnTo>
                    <a:pt x="135" y="317"/>
                  </a:lnTo>
                  <a:lnTo>
                    <a:pt x="133" y="317"/>
                  </a:lnTo>
                  <a:lnTo>
                    <a:pt x="133" y="320"/>
                  </a:lnTo>
                  <a:lnTo>
                    <a:pt x="133" y="320"/>
                  </a:lnTo>
                  <a:lnTo>
                    <a:pt x="133" y="320"/>
                  </a:lnTo>
                  <a:lnTo>
                    <a:pt x="133" y="317"/>
                  </a:lnTo>
                  <a:lnTo>
                    <a:pt x="133" y="317"/>
                  </a:lnTo>
                  <a:lnTo>
                    <a:pt x="133" y="317"/>
                  </a:lnTo>
                  <a:lnTo>
                    <a:pt x="133" y="317"/>
                  </a:lnTo>
                  <a:lnTo>
                    <a:pt x="133" y="315"/>
                  </a:lnTo>
                  <a:lnTo>
                    <a:pt x="133" y="315"/>
                  </a:lnTo>
                  <a:lnTo>
                    <a:pt x="131" y="315"/>
                  </a:lnTo>
                  <a:lnTo>
                    <a:pt x="131" y="315"/>
                  </a:lnTo>
                  <a:lnTo>
                    <a:pt x="131" y="313"/>
                  </a:lnTo>
                  <a:lnTo>
                    <a:pt x="131" y="313"/>
                  </a:lnTo>
                  <a:lnTo>
                    <a:pt x="131" y="313"/>
                  </a:lnTo>
                  <a:lnTo>
                    <a:pt x="131" y="310"/>
                  </a:lnTo>
                  <a:lnTo>
                    <a:pt x="131" y="310"/>
                  </a:lnTo>
                  <a:lnTo>
                    <a:pt x="128" y="310"/>
                  </a:lnTo>
                  <a:lnTo>
                    <a:pt x="128" y="308"/>
                  </a:lnTo>
                  <a:lnTo>
                    <a:pt x="128" y="308"/>
                  </a:lnTo>
                  <a:lnTo>
                    <a:pt x="128" y="310"/>
                  </a:lnTo>
                  <a:lnTo>
                    <a:pt x="128" y="310"/>
                  </a:lnTo>
                  <a:lnTo>
                    <a:pt x="128" y="308"/>
                  </a:lnTo>
                  <a:lnTo>
                    <a:pt x="128" y="308"/>
                  </a:lnTo>
                  <a:lnTo>
                    <a:pt x="126" y="308"/>
                  </a:lnTo>
                  <a:lnTo>
                    <a:pt x="126" y="308"/>
                  </a:lnTo>
                  <a:lnTo>
                    <a:pt x="126" y="306"/>
                  </a:lnTo>
                  <a:lnTo>
                    <a:pt x="126" y="306"/>
                  </a:lnTo>
                  <a:lnTo>
                    <a:pt x="126" y="306"/>
                  </a:lnTo>
                  <a:lnTo>
                    <a:pt x="124" y="306"/>
                  </a:lnTo>
                  <a:lnTo>
                    <a:pt x="124" y="306"/>
                  </a:lnTo>
                  <a:lnTo>
                    <a:pt x="124" y="306"/>
                  </a:lnTo>
                  <a:lnTo>
                    <a:pt x="121" y="306"/>
                  </a:lnTo>
                  <a:lnTo>
                    <a:pt x="121" y="306"/>
                  </a:lnTo>
                  <a:lnTo>
                    <a:pt x="121" y="303"/>
                  </a:lnTo>
                  <a:lnTo>
                    <a:pt x="121" y="303"/>
                  </a:lnTo>
                  <a:lnTo>
                    <a:pt x="119" y="303"/>
                  </a:lnTo>
                  <a:lnTo>
                    <a:pt x="119" y="303"/>
                  </a:lnTo>
                  <a:lnTo>
                    <a:pt x="119" y="303"/>
                  </a:lnTo>
                  <a:lnTo>
                    <a:pt x="119" y="303"/>
                  </a:lnTo>
                  <a:lnTo>
                    <a:pt x="116" y="303"/>
                  </a:lnTo>
                  <a:lnTo>
                    <a:pt x="116" y="303"/>
                  </a:lnTo>
                  <a:lnTo>
                    <a:pt x="116" y="301"/>
                  </a:lnTo>
                  <a:lnTo>
                    <a:pt x="114" y="301"/>
                  </a:lnTo>
                  <a:lnTo>
                    <a:pt x="114" y="301"/>
                  </a:lnTo>
                  <a:lnTo>
                    <a:pt x="114" y="301"/>
                  </a:lnTo>
                  <a:lnTo>
                    <a:pt x="114" y="301"/>
                  </a:lnTo>
                  <a:lnTo>
                    <a:pt x="114" y="301"/>
                  </a:lnTo>
                  <a:lnTo>
                    <a:pt x="114" y="301"/>
                  </a:lnTo>
                  <a:lnTo>
                    <a:pt x="114" y="299"/>
                  </a:lnTo>
                  <a:lnTo>
                    <a:pt x="112" y="299"/>
                  </a:lnTo>
                  <a:lnTo>
                    <a:pt x="112" y="299"/>
                  </a:lnTo>
                  <a:lnTo>
                    <a:pt x="112" y="299"/>
                  </a:lnTo>
                  <a:lnTo>
                    <a:pt x="112" y="296"/>
                  </a:lnTo>
                  <a:lnTo>
                    <a:pt x="112" y="296"/>
                  </a:lnTo>
                  <a:lnTo>
                    <a:pt x="112" y="296"/>
                  </a:lnTo>
                  <a:lnTo>
                    <a:pt x="112" y="296"/>
                  </a:lnTo>
                  <a:lnTo>
                    <a:pt x="109" y="296"/>
                  </a:lnTo>
                  <a:lnTo>
                    <a:pt x="109" y="294"/>
                  </a:lnTo>
                  <a:lnTo>
                    <a:pt x="109" y="294"/>
                  </a:lnTo>
                  <a:lnTo>
                    <a:pt x="109" y="294"/>
                  </a:lnTo>
                  <a:lnTo>
                    <a:pt x="109" y="291"/>
                  </a:lnTo>
                  <a:lnTo>
                    <a:pt x="107" y="291"/>
                  </a:lnTo>
                  <a:lnTo>
                    <a:pt x="107" y="291"/>
                  </a:lnTo>
                  <a:lnTo>
                    <a:pt x="107" y="291"/>
                  </a:lnTo>
                  <a:lnTo>
                    <a:pt x="107" y="289"/>
                  </a:lnTo>
                  <a:lnTo>
                    <a:pt x="107" y="289"/>
                  </a:lnTo>
                  <a:lnTo>
                    <a:pt x="107" y="289"/>
                  </a:lnTo>
                  <a:lnTo>
                    <a:pt x="107" y="287"/>
                  </a:lnTo>
                  <a:lnTo>
                    <a:pt x="105" y="287"/>
                  </a:lnTo>
                  <a:lnTo>
                    <a:pt x="105" y="287"/>
                  </a:lnTo>
                  <a:lnTo>
                    <a:pt x="105" y="287"/>
                  </a:lnTo>
                  <a:lnTo>
                    <a:pt x="105" y="287"/>
                  </a:lnTo>
                  <a:lnTo>
                    <a:pt x="105" y="287"/>
                  </a:lnTo>
                  <a:lnTo>
                    <a:pt x="105" y="284"/>
                  </a:lnTo>
                  <a:lnTo>
                    <a:pt x="105" y="284"/>
                  </a:lnTo>
                  <a:lnTo>
                    <a:pt x="105" y="282"/>
                  </a:lnTo>
                  <a:lnTo>
                    <a:pt x="102" y="282"/>
                  </a:lnTo>
                  <a:lnTo>
                    <a:pt x="102" y="282"/>
                  </a:lnTo>
                  <a:lnTo>
                    <a:pt x="102" y="282"/>
                  </a:lnTo>
                  <a:lnTo>
                    <a:pt x="102" y="280"/>
                  </a:lnTo>
                  <a:lnTo>
                    <a:pt x="102" y="280"/>
                  </a:lnTo>
                  <a:lnTo>
                    <a:pt x="100" y="280"/>
                  </a:lnTo>
                  <a:lnTo>
                    <a:pt x="100" y="277"/>
                  </a:lnTo>
                  <a:lnTo>
                    <a:pt x="100" y="277"/>
                  </a:lnTo>
                  <a:lnTo>
                    <a:pt x="100" y="277"/>
                  </a:lnTo>
                  <a:lnTo>
                    <a:pt x="100" y="277"/>
                  </a:lnTo>
                  <a:lnTo>
                    <a:pt x="100" y="275"/>
                  </a:lnTo>
                  <a:lnTo>
                    <a:pt x="100" y="275"/>
                  </a:lnTo>
                  <a:lnTo>
                    <a:pt x="100" y="275"/>
                  </a:lnTo>
                  <a:lnTo>
                    <a:pt x="102" y="275"/>
                  </a:lnTo>
                  <a:lnTo>
                    <a:pt x="102" y="272"/>
                  </a:lnTo>
                  <a:lnTo>
                    <a:pt x="100" y="272"/>
                  </a:lnTo>
                  <a:lnTo>
                    <a:pt x="100" y="272"/>
                  </a:lnTo>
                  <a:lnTo>
                    <a:pt x="100" y="270"/>
                  </a:lnTo>
                  <a:lnTo>
                    <a:pt x="100" y="270"/>
                  </a:lnTo>
                  <a:lnTo>
                    <a:pt x="100" y="270"/>
                  </a:lnTo>
                  <a:lnTo>
                    <a:pt x="100" y="268"/>
                  </a:lnTo>
                  <a:lnTo>
                    <a:pt x="100" y="268"/>
                  </a:lnTo>
                  <a:lnTo>
                    <a:pt x="100" y="268"/>
                  </a:lnTo>
                  <a:lnTo>
                    <a:pt x="100" y="268"/>
                  </a:lnTo>
                  <a:lnTo>
                    <a:pt x="100" y="265"/>
                  </a:lnTo>
                  <a:lnTo>
                    <a:pt x="100" y="265"/>
                  </a:lnTo>
                  <a:lnTo>
                    <a:pt x="97" y="265"/>
                  </a:lnTo>
                  <a:lnTo>
                    <a:pt x="97" y="263"/>
                  </a:lnTo>
                  <a:lnTo>
                    <a:pt x="97" y="263"/>
                  </a:lnTo>
                  <a:lnTo>
                    <a:pt x="97" y="263"/>
                  </a:lnTo>
                  <a:lnTo>
                    <a:pt x="97" y="261"/>
                  </a:lnTo>
                  <a:lnTo>
                    <a:pt x="97" y="261"/>
                  </a:lnTo>
                  <a:lnTo>
                    <a:pt x="97" y="261"/>
                  </a:lnTo>
                  <a:lnTo>
                    <a:pt x="97" y="258"/>
                  </a:lnTo>
                  <a:lnTo>
                    <a:pt x="97" y="258"/>
                  </a:lnTo>
                  <a:lnTo>
                    <a:pt x="97" y="256"/>
                  </a:lnTo>
                  <a:lnTo>
                    <a:pt x="97" y="256"/>
                  </a:lnTo>
                  <a:lnTo>
                    <a:pt x="97" y="256"/>
                  </a:lnTo>
                  <a:lnTo>
                    <a:pt x="97" y="256"/>
                  </a:lnTo>
                  <a:lnTo>
                    <a:pt x="97" y="256"/>
                  </a:lnTo>
                  <a:lnTo>
                    <a:pt x="97" y="254"/>
                  </a:lnTo>
                  <a:lnTo>
                    <a:pt x="97" y="254"/>
                  </a:lnTo>
                  <a:lnTo>
                    <a:pt x="97" y="251"/>
                  </a:lnTo>
                  <a:lnTo>
                    <a:pt x="100" y="251"/>
                  </a:lnTo>
                  <a:lnTo>
                    <a:pt x="100" y="251"/>
                  </a:lnTo>
                  <a:lnTo>
                    <a:pt x="100" y="249"/>
                  </a:lnTo>
                  <a:lnTo>
                    <a:pt x="100" y="249"/>
                  </a:lnTo>
                  <a:lnTo>
                    <a:pt x="100" y="246"/>
                  </a:lnTo>
                  <a:lnTo>
                    <a:pt x="100" y="246"/>
                  </a:lnTo>
                  <a:lnTo>
                    <a:pt x="100" y="246"/>
                  </a:lnTo>
                  <a:lnTo>
                    <a:pt x="100" y="244"/>
                  </a:lnTo>
                  <a:lnTo>
                    <a:pt x="100" y="244"/>
                  </a:lnTo>
                  <a:lnTo>
                    <a:pt x="97" y="244"/>
                  </a:lnTo>
                  <a:lnTo>
                    <a:pt x="97" y="242"/>
                  </a:lnTo>
                  <a:lnTo>
                    <a:pt x="97" y="242"/>
                  </a:lnTo>
                  <a:lnTo>
                    <a:pt x="97" y="242"/>
                  </a:lnTo>
                  <a:lnTo>
                    <a:pt x="97" y="242"/>
                  </a:lnTo>
                  <a:lnTo>
                    <a:pt x="97" y="242"/>
                  </a:lnTo>
                  <a:lnTo>
                    <a:pt x="97" y="242"/>
                  </a:lnTo>
                  <a:lnTo>
                    <a:pt x="97" y="239"/>
                  </a:lnTo>
                  <a:lnTo>
                    <a:pt x="97" y="239"/>
                  </a:lnTo>
                  <a:lnTo>
                    <a:pt x="97" y="239"/>
                  </a:lnTo>
                  <a:lnTo>
                    <a:pt x="97" y="239"/>
                  </a:lnTo>
                  <a:lnTo>
                    <a:pt x="97" y="237"/>
                  </a:lnTo>
                  <a:lnTo>
                    <a:pt x="95" y="237"/>
                  </a:lnTo>
                  <a:lnTo>
                    <a:pt x="95" y="237"/>
                  </a:lnTo>
                  <a:lnTo>
                    <a:pt x="95" y="237"/>
                  </a:lnTo>
                  <a:lnTo>
                    <a:pt x="95" y="237"/>
                  </a:lnTo>
                  <a:lnTo>
                    <a:pt x="95" y="235"/>
                  </a:lnTo>
                  <a:lnTo>
                    <a:pt x="95" y="235"/>
                  </a:lnTo>
                  <a:lnTo>
                    <a:pt x="93" y="235"/>
                  </a:lnTo>
                  <a:lnTo>
                    <a:pt x="93" y="232"/>
                  </a:lnTo>
                  <a:lnTo>
                    <a:pt x="93" y="232"/>
                  </a:lnTo>
                  <a:lnTo>
                    <a:pt x="93" y="232"/>
                  </a:lnTo>
                  <a:lnTo>
                    <a:pt x="93" y="230"/>
                  </a:lnTo>
                  <a:lnTo>
                    <a:pt x="93" y="230"/>
                  </a:lnTo>
                  <a:lnTo>
                    <a:pt x="93" y="230"/>
                  </a:lnTo>
                  <a:lnTo>
                    <a:pt x="93" y="227"/>
                  </a:lnTo>
                  <a:lnTo>
                    <a:pt x="93" y="227"/>
                  </a:lnTo>
                  <a:lnTo>
                    <a:pt x="90" y="227"/>
                  </a:lnTo>
                  <a:lnTo>
                    <a:pt x="90" y="227"/>
                  </a:lnTo>
                  <a:lnTo>
                    <a:pt x="88" y="227"/>
                  </a:lnTo>
                  <a:lnTo>
                    <a:pt x="88" y="227"/>
                  </a:lnTo>
                  <a:lnTo>
                    <a:pt x="90" y="227"/>
                  </a:lnTo>
                  <a:lnTo>
                    <a:pt x="90" y="225"/>
                  </a:lnTo>
                  <a:lnTo>
                    <a:pt x="90" y="225"/>
                  </a:lnTo>
                  <a:lnTo>
                    <a:pt x="90" y="223"/>
                  </a:lnTo>
                  <a:lnTo>
                    <a:pt x="88" y="223"/>
                  </a:lnTo>
                  <a:lnTo>
                    <a:pt x="88" y="223"/>
                  </a:lnTo>
                  <a:lnTo>
                    <a:pt x="88" y="223"/>
                  </a:lnTo>
                  <a:lnTo>
                    <a:pt x="88" y="223"/>
                  </a:lnTo>
                  <a:lnTo>
                    <a:pt x="88" y="220"/>
                  </a:lnTo>
                  <a:lnTo>
                    <a:pt x="88" y="220"/>
                  </a:lnTo>
                  <a:lnTo>
                    <a:pt x="88" y="220"/>
                  </a:lnTo>
                  <a:lnTo>
                    <a:pt x="88" y="220"/>
                  </a:lnTo>
                  <a:lnTo>
                    <a:pt x="88" y="220"/>
                  </a:lnTo>
                  <a:lnTo>
                    <a:pt x="88" y="220"/>
                  </a:lnTo>
                  <a:lnTo>
                    <a:pt x="88" y="218"/>
                  </a:lnTo>
                  <a:lnTo>
                    <a:pt x="88" y="218"/>
                  </a:lnTo>
                  <a:lnTo>
                    <a:pt x="88" y="218"/>
                  </a:lnTo>
                  <a:lnTo>
                    <a:pt x="86" y="218"/>
                  </a:lnTo>
                  <a:lnTo>
                    <a:pt x="86" y="216"/>
                  </a:lnTo>
                  <a:lnTo>
                    <a:pt x="86" y="216"/>
                  </a:lnTo>
                  <a:lnTo>
                    <a:pt x="86" y="216"/>
                  </a:lnTo>
                  <a:lnTo>
                    <a:pt x="86" y="216"/>
                  </a:lnTo>
                  <a:lnTo>
                    <a:pt x="86" y="216"/>
                  </a:lnTo>
                  <a:lnTo>
                    <a:pt x="83" y="216"/>
                  </a:lnTo>
                  <a:lnTo>
                    <a:pt x="83" y="216"/>
                  </a:lnTo>
                  <a:lnTo>
                    <a:pt x="86" y="216"/>
                  </a:lnTo>
                  <a:lnTo>
                    <a:pt x="86" y="213"/>
                  </a:lnTo>
                  <a:lnTo>
                    <a:pt x="86" y="213"/>
                  </a:lnTo>
                  <a:lnTo>
                    <a:pt x="86" y="213"/>
                  </a:lnTo>
                  <a:lnTo>
                    <a:pt x="86" y="213"/>
                  </a:lnTo>
                  <a:lnTo>
                    <a:pt x="86" y="211"/>
                  </a:lnTo>
                  <a:lnTo>
                    <a:pt x="83" y="211"/>
                  </a:lnTo>
                  <a:lnTo>
                    <a:pt x="83" y="211"/>
                  </a:lnTo>
                  <a:lnTo>
                    <a:pt x="83" y="211"/>
                  </a:lnTo>
                  <a:lnTo>
                    <a:pt x="83" y="208"/>
                  </a:lnTo>
                  <a:lnTo>
                    <a:pt x="81" y="208"/>
                  </a:lnTo>
                  <a:lnTo>
                    <a:pt x="81" y="211"/>
                  </a:lnTo>
                  <a:lnTo>
                    <a:pt x="81" y="211"/>
                  </a:lnTo>
                  <a:lnTo>
                    <a:pt x="81" y="211"/>
                  </a:lnTo>
                  <a:lnTo>
                    <a:pt x="81" y="211"/>
                  </a:lnTo>
                  <a:lnTo>
                    <a:pt x="81" y="211"/>
                  </a:lnTo>
                  <a:lnTo>
                    <a:pt x="81" y="208"/>
                  </a:lnTo>
                  <a:lnTo>
                    <a:pt x="81" y="208"/>
                  </a:lnTo>
                  <a:lnTo>
                    <a:pt x="79" y="208"/>
                  </a:lnTo>
                  <a:lnTo>
                    <a:pt x="79" y="208"/>
                  </a:lnTo>
                  <a:lnTo>
                    <a:pt x="79" y="208"/>
                  </a:lnTo>
                  <a:lnTo>
                    <a:pt x="79" y="206"/>
                  </a:lnTo>
                  <a:lnTo>
                    <a:pt x="79" y="206"/>
                  </a:lnTo>
                  <a:lnTo>
                    <a:pt x="76" y="206"/>
                  </a:lnTo>
                  <a:lnTo>
                    <a:pt x="76" y="206"/>
                  </a:lnTo>
                  <a:lnTo>
                    <a:pt x="76" y="206"/>
                  </a:lnTo>
                  <a:lnTo>
                    <a:pt x="74" y="206"/>
                  </a:lnTo>
                  <a:lnTo>
                    <a:pt x="74" y="204"/>
                  </a:lnTo>
                  <a:lnTo>
                    <a:pt x="74" y="204"/>
                  </a:lnTo>
                  <a:lnTo>
                    <a:pt x="74" y="204"/>
                  </a:lnTo>
                  <a:lnTo>
                    <a:pt x="71" y="204"/>
                  </a:lnTo>
                  <a:lnTo>
                    <a:pt x="71" y="204"/>
                  </a:lnTo>
                  <a:lnTo>
                    <a:pt x="71" y="204"/>
                  </a:lnTo>
                  <a:lnTo>
                    <a:pt x="71" y="201"/>
                  </a:lnTo>
                  <a:lnTo>
                    <a:pt x="71" y="201"/>
                  </a:lnTo>
                  <a:lnTo>
                    <a:pt x="71" y="201"/>
                  </a:lnTo>
                  <a:lnTo>
                    <a:pt x="69" y="201"/>
                  </a:lnTo>
                  <a:lnTo>
                    <a:pt x="69" y="201"/>
                  </a:lnTo>
                  <a:lnTo>
                    <a:pt x="69" y="201"/>
                  </a:lnTo>
                  <a:lnTo>
                    <a:pt x="67" y="201"/>
                  </a:lnTo>
                  <a:lnTo>
                    <a:pt x="67" y="201"/>
                  </a:lnTo>
                  <a:lnTo>
                    <a:pt x="67" y="201"/>
                  </a:lnTo>
                  <a:lnTo>
                    <a:pt x="67" y="201"/>
                  </a:lnTo>
                  <a:lnTo>
                    <a:pt x="64" y="201"/>
                  </a:lnTo>
                  <a:lnTo>
                    <a:pt x="64" y="199"/>
                  </a:lnTo>
                  <a:lnTo>
                    <a:pt x="64" y="199"/>
                  </a:lnTo>
                  <a:lnTo>
                    <a:pt x="64" y="199"/>
                  </a:lnTo>
                  <a:lnTo>
                    <a:pt x="64" y="197"/>
                  </a:lnTo>
                  <a:lnTo>
                    <a:pt x="64" y="197"/>
                  </a:lnTo>
                  <a:lnTo>
                    <a:pt x="64" y="197"/>
                  </a:lnTo>
                  <a:lnTo>
                    <a:pt x="64" y="197"/>
                  </a:lnTo>
                  <a:lnTo>
                    <a:pt x="64" y="194"/>
                  </a:lnTo>
                  <a:lnTo>
                    <a:pt x="64" y="194"/>
                  </a:lnTo>
                  <a:lnTo>
                    <a:pt x="62" y="194"/>
                  </a:lnTo>
                  <a:lnTo>
                    <a:pt x="62" y="192"/>
                  </a:lnTo>
                  <a:lnTo>
                    <a:pt x="62" y="192"/>
                  </a:lnTo>
                  <a:lnTo>
                    <a:pt x="62" y="192"/>
                  </a:lnTo>
                  <a:lnTo>
                    <a:pt x="62" y="190"/>
                  </a:lnTo>
                  <a:lnTo>
                    <a:pt x="60" y="190"/>
                  </a:lnTo>
                  <a:lnTo>
                    <a:pt x="60" y="190"/>
                  </a:lnTo>
                  <a:lnTo>
                    <a:pt x="60" y="190"/>
                  </a:lnTo>
                  <a:lnTo>
                    <a:pt x="60" y="187"/>
                  </a:lnTo>
                  <a:lnTo>
                    <a:pt x="60" y="187"/>
                  </a:lnTo>
                  <a:lnTo>
                    <a:pt x="60" y="187"/>
                  </a:lnTo>
                  <a:lnTo>
                    <a:pt x="57" y="187"/>
                  </a:lnTo>
                  <a:lnTo>
                    <a:pt x="57" y="187"/>
                  </a:lnTo>
                  <a:lnTo>
                    <a:pt x="57" y="185"/>
                  </a:lnTo>
                  <a:lnTo>
                    <a:pt x="57" y="185"/>
                  </a:lnTo>
                  <a:lnTo>
                    <a:pt x="60" y="185"/>
                  </a:lnTo>
                  <a:lnTo>
                    <a:pt x="60" y="185"/>
                  </a:lnTo>
                  <a:lnTo>
                    <a:pt x="60" y="185"/>
                  </a:lnTo>
                  <a:lnTo>
                    <a:pt x="60" y="185"/>
                  </a:lnTo>
                  <a:lnTo>
                    <a:pt x="60" y="185"/>
                  </a:lnTo>
                  <a:lnTo>
                    <a:pt x="60" y="182"/>
                  </a:lnTo>
                  <a:lnTo>
                    <a:pt x="60" y="182"/>
                  </a:lnTo>
                  <a:lnTo>
                    <a:pt x="60" y="180"/>
                  </a:lnTo>
                  <a:lnTo>
                    <a:pt x="60" y="180"/>
                  </a:lnTo>
                  <a:lnTo>
                    <a:pt x="60" y="180"/>
                  </a:lnTo>
                  <a:lnTo>
                    <a:pt x="60" y="180"/>
                  </a:lnTo>
                  <a:lnTo>
                    <a:pt x="60" y="178"/>
                  </a:lnTo>
                  <a:lnTo>
                    <a:pt x="60" y="178"/>
                  </a:lnTo>
                  <a:lnTo>
                    <a:pt x="60" y="178"/>
                  </a:lnTo>
                  <a:lnTo>
                    <a:pt x="60" y="178"/>
                  </a:lnTo>
                  <a:lnTo>
                    <a:pt x="60" y="178"/>
                  </a:lnTo>
                  <a:lnTo>
                    <a:pt x="60" y="175"/>
                  </a:lnTo>
                  <a:lnTo>
                    <a:pt x="57" y="175"/>
                  </a:lnTo>
                  <a:lnTo>
                    <a:pt x="57" y="175"/>
                  </a:lnTo>
                  <a:lnTo>
                    <a:pt x="57" y="175"/>
                  </a:lnTo>
                  <a:lnTo>
                    <a:pt x="57" y="173"/>
                  </a:lnTo>
                  <a:lnTo>
                    <a:pt x="57" y="173"/>
                  </a:lnTo>
                  <a:lnTo>
                    <a:pt x="55" y="173"/>
                  </a:lnTo>
                  <a:lnTo>
                    <a:pt x="55" y="173"/>
                  </a:lnTo>
                  <a:lnTo>
                    <a:pt x="55" y="173"/>
                  </a:lnTo>
                  <a:lnTo>
                    <a:pt x="55" y="175"/>
                  </a:lnTo>
                  <a:lnTo>
                    <a:pt x="55" y="175"/>
                  </a:lnTo>
                  <a:lnTo>
                    <a:pt x="53" y="175"/>
                  </a:lnTo>
                  <a:lnTo>
                    <a:pt x="53" y="173"/>
                  </a:lnTo>
                  <a:lnTo>
                    <a:pt x="53" y="173"/>
                  </a:lnTo>
                  <a:lnTo>
                    <a:pt x="53" y="173"/>
                  </a:lnTo>
                  <a:lnTo>
                    <a:pt x="53" y="173"/>
                  </a:lnTo>
                  <a:lnTo>
                    <a:pt x="50" y="173"/>
                  </a:lnTo>
                  <a:lnTo>
                    <a:pt x="50" y="171"/>
                  </a:lnTo>
                  <a:lnTo>
                    <a:pt x="50" y="171"/>
                  </a:lnTo>
                  <a:lnTo>
                    <a:pt x="50" y="171"/>
                  </a:lnTo>
                  <a:lnTo>
                    <a:pt x="48" y="171"/>
                  </a:lnTo>
                  <a:lnTo>
                    <a:pt x="48" y="171"/>
                  </a:lnTo>
                  <a:lnTo>
                    <a:pt x="48" y="173"/>
                  </a:lnTo>
                  <a:lnTo>
                    <a:pt x="48" y="173"/>
                  </a:lnTo>
                  <a:lnTo>
                    <a:pt x="48" y="173"/>
                  </a:lnTo>
                  <a:lnTo>
                    <a:pt x="48" y="171"/>
                  </a:lnTo>
                  <a:lnTo>
                    <a:pt x="48" y="171"/>
                  </a:lnTo>
                  <a:lnTo>
                    <a:pt x="48" y="168"/>
                  </a:lnTo>
                  <a:lnTo>
                    <a:pt x="45" y="168"/>
                  </a:lnTo>
                  <a:lnTo>
                    <a:pt x="45" y="168"/>
                  </a:lnTo>
                  <a:lnTo>
                    <a:pt x="45" y="168"/>
                  </a:lnTo>
                  <a:lnTo>
                    <a:pt x="45" y="168"/>
                  </a:lnTo>
                  <a:lnTo>
                    <a:pt x="45" y="168"/>
                  </a:lnTo>
                  <a:lnTo>
                    <a:pt x="43" y="168"/>
                  </a:lnTo>
                  <a:lnTo>
                    <a:pt x="43" y="166"/>
                  </a:lnTo>
                  <a:lnTo>
                    <a:pt x="43" y="166"/>
                  </a:lnTo>
                  <a:lnTo>
                    <a:pt x="45" y="166"/>
                  </a:lnTo>
                  <a:lnTo>
                    <a:pt x="45" y="163"/>
                  </a:lnTo>
                  <a:lnTo>
                    <a:pt x="45" y="163"/>
                  </a:lnTo>
                  <a:lnTo>
                    <a:pt x="45" y="161"/>
                  </a:lnTo>
                  <a:lnTo>
                    <a:pt x="45" y="161"/>
                  </a:lnTo>
                  <a:lnTo>
                    <a:pt x="45" y="161"/>
                  </a:lnTo>
                  <a:lnTo>
                    <a:pt x="45" y="159"/>
                  </a:lnTo>
                  <a:lnTo>
                    <a:pt x="45" y="159"/>
                  </a:lnTo>
                  <a:lnTo>
                    <a:pt x="45" y="159"/>
                  </a:lnTo>
                  <a:lnTo>
                    <a:pt x="48" y="159"/>
                  </a:lnTo>
                  <a:lnTo>
                    <a:pt x="48" y="159"/>
                  </a:lnTo>
                  <a:lnTo>
                    <a:pt x="48" y="159"/>
                  </a:lnTo>
                  <a:lnTo>
                    <a:pt x="48" y="159"/>
                  </a:lnTo>
                  <a:lnTo>
                    <a:pt x="48" y="156"/>
                  </a:lnTo>
                  <a:lnTo>
                    <a:pt x="48" y="156"/>
                  </a:lnTo>
                  <a:lnTo>
                    <a:pt x="48" y="156"/>
                  </a:lnTo>
                  <a:lnTo>
                    <a:pt x="48" y="156"/>
                  </a:lnTo>
                  <a:lnTo>
                    <a:pt x="45" y="156"/>
                  </a:lnTo>
                  <a:lnTo>
                    <a:pt x="45" y="156"/>
                  </a:lnTo>
                  <a:lnTo>
                    <a:pt x="45" y="154"/>
                  </a:lnTo>
                  <a:lnTo>
                    <a:pt x="45" y="154"/>
                  </a:lnTo>
                  <a:lnTo>
                    <a:pt x="45" y="156"/>
                  </a:lnTo>
                  <a:lnTo>
                    <a:pt x="43" y="156"/>
                  </a:lnTo>
                  <a:lnTo>
                    <a:pt x="43" y="154"/>
                  </a:lnTo>
                  <a:lnTo>
                    <a:pt x="43" y="154"/>
                  </a:lnTo>
                  <a:lnTo>
                    <a:pt x="43" y="154"/>
                  </a:lnTo>
                  <a:lnTo>
                    <a:pt x="41" y="154"/>
                  </a:lnTo>
                  <a:lnTo>
                    <a:pt x="41" y="152"/>
                  </a:lnTo>
                  <a:lnTo>
                    <a:pt x="41" y="152"/>
                  </a:lnTo>
                  <a:lnTo>
                    <a:pt x="41" y="152"/>
                  </a:lnTo>
                  <a:lnTo>
                    <a:pt x="41" y="152"/>
                  </a:lnTo>
                  <a:lnTo>
                    <a:pt x="43" y="152"/>
                  </a:lnTo>
                  <a:lnTo>
                    <a:pt x="43" y="149"/>
                  </a:lnTo>
                  <a:lnTo>
                    <a:pt x="41" y="149"/>
                  </a:lnTo>
                  <a:lnTo>
                    <a:pt x="41" y="149"/>
                  </a:lnTo>
                  <a:lnTo>
                    <a:pt x="41" y="149"/>
                  </a:lnTo>
                  <a:lnTo>
                    <a:pt x="41" y="149"/>
                  </a:lnTo>
                  <a:lnTo>
                    <a:pt x="41" y="147"/>
                  </a:lnTo>
                  <a:lnTo>
                    <a:pt x="41" y="147"/>
                  </a:lnTo>
                  <a:lnTo>
                    <a:pt x="41" y="147"/>
                  </a:lnTo>
                  <a:lnTo>
                    <a:pt x="41" y="144"/>
                  </a:lnTo>
                  <a:lnTo>
                    <a:pt x="41" y="144"/>
                  </a:lnTo>
                  <a:lnTo>
                    <a:pt x="38" y="144"/>
                  </a:lnTo>
                  <a:lnTo>
                    <a:pt x="38" y="142"/>
                  </a:lnTo>
                  <a:lnTo>
                    <a:pt x="38" y="142"/>
                  </a:lnTo>
                  <a:lnTo>
                    <a:pt x="38" y="142"/>
                  </a:lnTo>
                  <a:lnTo>
                    <a:pt x="38" y="140"/>
                  </a:lnTo>
                  <a:lnTo>
                    <a:pt x="38" y="140"/>
                  </a:lnTo>
                  <a:lnTo>
                    <a:pt x="38" y="140"/>
                  </a:lnTo>
                  <a:lnTo>
                    <a:pt x="36" y="140"/>
                  </a:lnTo>
                  <a:lnTo>
                    <a:pt x="36" y="140"/>
                  </a:lnTo>
                  <a:lnTo>
                    <a:pt x="36" y="142"/>
                  </a:lnTo>
                  <a:lnTo>
                    <a:pt x="36" y="142"/>
                  </a:lnTo>
                  <a:lnTo>
                    <a:pt x="36" y="144"/>
                  </a:lnTo>
                  <a:lnTo>
                    <a:pt x="36" y="144"/>
                  </a:lnTo>
                  <a:lnTo>
                    <a:pt x="36" y="142"/>
                  </a:lnTo>
                  <a:lnTo>
                    <a:pt x="36" y="142"/>
                  </a:lnTo>
                  <a:lnTo>
                    <a:pt x="34" y="142"/>
                  </a:lnTo>
                  <a:lnTo>
                    <a:pt x="34" y="140"/>
                  </a:lnTo>
                  <a:lnTo>
                    <a:pt x="34" y="140"/>
                  </a:lnTo>
                  <a:lnTo>
                    <a:pt x="34" y="140"/>
                  </a:lnTo>
                  <a:lnTo>
                    <a:pt x="34" y="140"/>
                  </a:lnTo>
                  <a:lnTo>
                    <a:pt x="34" y="137"/>
                  </a:lnTo>
                  <a:lnTo>
                    <a:pt x="34" y="137"/>
                  </a:lnTo>
                  <a:lnTo>
                    <a:pt x="34" y="137"/>
                  </a:lnTo>
                  <a:lnTo>
                    <a:pt x="34" y="137"/>
                  </a:lnTo>
                  <a:lnTo>
                    <a:pt x="34" y="137"/>
                  </a:lnTo>
                  <a:lnTo>
                    <a:pt x="34" y="135"/>
                  </a:lnTo>
                  <a:lnTo>
                    <a:pt x="34" y="135"/>
                  </a:lnTo>
                  <a:lnTo>
                    <a:pt x="34" y="135"/>
                  </a:lnTo>
                  <a:lnTo>
                    <a:pt x="34" y="135"/>
                  </a:lnTo>
                  <a:lnTo>
                    <a:pt x="34" y="133"/>
                  </a:lnTo>
                  <a:lnTo>
                    <a:pt x="34" y="133"/>
                  </a:lnTo>
                  <a:lnTo>
                    <a:pt x="31" y="133"/>
                  </a:lnTo>
                  <a:lnTo>
                    <a:pt x="31" y="130"/>
                  </a:lnTo>
                  <a:lnTo>
                    <a:pt x="31" y="130"/>
                  </a:lnTo>
                  <a:lnTo>
                    <a:pt x="31" y="130"/>
                  </a:lnTo>
                  <a:lnTo>
                    <a:pt x="31" y="130"/>
                  </a:lnTo>
                  <a:lnTo>
                    <a:pt x="31" y="128"/>
                  </a:lnTo>
                  <a:lnTo>
                    <a:pt x="29" y="128"/>
                  </a:lnTo>
                  <a:lnTo>
                    <a:pt x="29" y="130"/>
                  </a:lnTo>
                  <a:lnTo>
                    <a:pt x="29" y="130"/>
                  </a:lnTo>
                  <a:lnTo>
                    <a:pt x="29" y="128"/>
                  </a:lnTo>
                  <a:lnTo>
                    <a:pt x="26" y="128"/>
                  </a:lnTo>
                  <a:lnTo>
                    <a:pt x="26" y="128"/>
                  </a:lnTo>
                  <a:lnTo>
                    <a:pt x="26" y="128"/>
                  </a:lnTo>
                  <a:lnTo>
                    <a:pt x="26" y="126"/>
                  </a:lnTo>
                  <a:lnTo>
                    <a:pt x="29" y="126"/>
                  </a:lnTo>
                  <a:lnTo>
                    <a:pt x="29" y="126"/>
                  </a:lnTo>
                  <a:lnTo>
                    <a:pt x="29" y="123"/>
                  </a:lnTo>
                  <a:lnTo>
                    <a:pt x="26" y="123"/>
                  </a:lnTo>
                  <a:lnTo>
                    <a:pt x="26" y="123"/>
                  </a:lnTo>
                  <a:lnTo>
                    <a:pt x="26" y="123"/>
                  </a:lnTo>
                  <a:lnTo>
                    <a:pt x="26" y="123"/>
                  </a:lnTo>
                  <a:lnTo>
                    <a:pt x="26" y="121"/>
                  </a:lnTo>
                  <a:lnTo>
                    <a:pt x="24" y="121"/>
                  </a:lnTo>
                  <a:lnTo>
                    <a:pt x="24" y="121"/>
                  </a:lnTo>
                  <a:lnTo>
                    <a:pt x="24" y="118"/>
                  </a:lnTo>
                  <a:lnTo>
                    <a:pt x="24" y="118"/>
                  </a:lnTo>
                  <a:lnTo>
                    <a:pt x="24" y="118"/>
                  </a:lnTo>
                  <a:lnTo>
                    <a:pt x="22" y="118"/>
                  </a:lnTo>
                  <a:lnTo>
                    <a:pt x="22" y="118"/>
                  </a:lnTo>
                  <a:lnTo>
                    <a:pt x="22" y="116"/>
                  </a:lnTo>
                  <a:lnTo>
                    <a:pt x="22" y="116"/>
                  </a:lnTo>
                  <a:lnTo>
                    <a:pt x="22" y="116"/>
                  </a:lnTo>
                  <a:lnTo>
                    <a:pt x="22" y="114"/>
                  </a:lnTo>
                  <a:lnTo>
                    <a:pt x="22" y="114"/>
                  </a:lnTo>
                  <a:lnTo>
                    <a:pt x="22" y="114"/>
                  </a:lnTo>
                  <a:lnTo>
                    <a:pt x="22" y="111"/>
                  </a:lnTo>
                  <a:lnTo>
                    <a:pt x="19" y="111"/>
                  </a:lnTo>
                  <a:lnTo>
                    <a:pt x="19" y="111"/>
                  </a:lnTo>
                  <a:lnTo>
                    <a:pt x="19" y="111"/>
                  </a:lnTo>
                  <a:lnTo>
                    <a:pt x="19" y="111"/>
                  </a:lnTo>
                  <a:lnTo>
                    <a:pt x="17" y="111"/>
                  </a:lnTo>
                  <a:lnTo>
                    <a:pt x="17" y="109"/>
                  </a:lnTo>
                  <a:lnTo>
                    <a:pt x="17" y="109"/>
                  </a:lnTo>
                  <a:lnTo>
                    <a:pt x="17" y="109"/>
                  </a:lnTo>
                  <a:lnTo>
                    <a:pt x="17" y="109"/>
                  </a:lnTo>
                  <a:lnTo>
                    <a:pt x="15" y="109"/>
                  </a:lnTo>
                  <a:lnTo>
                    <a:pt x="15" y="107"/>
                  </a:lnTo>
                  <a:lnTo>
                    <a:pt x="15" y="107"/>
                  </a:lnTo>
                  <a:lnTo>
                    <a:pt x="15" y="107"/>
                  </a:lnTo>
                  <a:lnTo>
                    <a:pt x="15" y="104"/>
                  </a:lnTo>
                  <a:lnTo>
                    <a:pt x="15" y="104"/>
                  </a:lnTo>
                  <a:lnTo>
                    <a:pt x="15" y="107"/>
                  </a:lnTo>
                  <a:lnTo>
                    <a:pt x="12" y="107"/>
                  </a:lnTo>
                  <a:lnTo>
                    <a:pt x="12" y="104"/>
                  </a:lnTo>
                  <a:lnTo>
                    <a:pt x="12" y="104"/>
                  </a:lnTo>
                  <a:lnTo>
                    <a:pt x="12" y="104"/>
                  </a:lnTo>
                  <a:lnTo>
                    <a:pt x="12" y="104"/>
                  </a:lnTo>
                  <a:lnTo>
                    <a:pt x="12" y="104"/>
                  </a:lnTo>
                  <a:lnTo>
                    <a:pt x="10" y="104"/>
                  </a:lnTo>
                  <a:lnTo>
                    <a:pt x="10" y="104"/>
                  </a:lnTo>
                  <a:lnTo>
                    <a:pt x="8" y="104"/>
                  </a:lnTo>
                  <a:lnTo>
                    <a:pt x="8" y="104"/>
                  </a:lnTo>
                  <a:lnTo>
                    <a:pt x="8" y="104"/>
                  </a:lnTo>
                  <a:lnTo>
                    <a:pt x="5" y="104"/>
                  </a:lnTo>
                  <a:lnTo>
                    <a:pt x="5" y="107"/>
                  </a:lnTo>
                  <a:lnTo>
                    <a:pt x="5" y="107"/>
                  </a:lnTo>
                  <a:lnTo>
                    <a:pt x="8" y="107"/>
                  </a:lnTo>
                  <a:lnTo>
                    <a:pt x="8" y="109"/>
                  </a:lnTo>
                  <a:lnTo>
                    <a:pt x="8" y="109"/>
                  </a:lnTo>
                  <a:lnTo>
                    <a:pt x="5" y="109"/>
                  </a:lnTo>
                  <a:lnTo>
                    <a:pt x="5" y="109"/>
                  </a:lnTo>
                  <a:lnTo>
                    <a:pt x="5" y="109"/>
                  </a:lnTo>
                  <a:lnTo>
                    <a:pt x="5" y="109"/>
                  </a:lnTo>
                  <a:lnTo>
                    <a:pt x="5" y="109"/>
                  </a:lnTo>
                  <a:lnTo>
                    <a:pt x="3" y="109"/>
                  </a:lnTo>
                  <a:lnTo>
                    <a:pt x="3" y="109"/>
                  </a:lnTo>
                  <a:lnTo>
                    <a:pt x="3" y="109"/>
                  </a:lnTo>
                  <a:lnTo>
                    <a:pt x="0" y="109"/>
                  </a:lnTo>
                  <a:lnTo>
                    <a:pt x="0" y="107"/>
                  </a:lnTo>
                  <a:lnTo>
                    <a:pt x="0" y="107"/>
                  </a:lnTo>
                  <a:lnTo>
                    <a:pt x="0" y="107"/>
                  </a:lnTo>
                  <a:lnTo>
                    <a:pt x="0" y="104"/>
                  </a:lnTo>
                  <a:lnTo>
                    <a:pt x="0" y="104"/>
                  </a:lnTo>
                  <a:lnTo>
                    <a:pt x="0" y="102"/>
                  </a:lnTo>
                  <a:lnTo>
                    <a:pt x="0" y="102"/>
                  </a:lnTo>
                  <a:lnTo>
                    <a:pt x="0" y="99"/>
                  </a:lnTo>
                  <a:lnTo>
                    <a:pt x="0" y="99"/>
                  </a:lnTo>
                  <a:lnTo>
                    <a:pt x="0" y="99"/>
                  </a:lnTo>
                  <a:lnTo>
                    <a:pt x="0" y="97"/>
                  </a:lnTo>
                  <a:lnTo>
                    <a:pt x="0" y="97"/>
                  </a:lnTo>
                  <a:lnTo>
                    <a:pt x="0" y="97"/>
                  </a:lnTo>
                  <a:lnTo>
                    <a:pt x="0" y="95"/>
                  </a:lnTo>
                  <a:lnTo>
                    <a:pt x="0" y="95"/>
                  </a:lnTo>
                  <a:lnTo>
                    <a:pt x="3" y="95"/>
                  </a:lnTo>
                  <a:lnTo>
                    <a:pt x="3" y="92"/>
                  </a:lnTo>
                  <a:lnTo>
                    <a:pt x="3" y="92"/>
                  </a:lnTo>
                  <a:lnTo>
                    <a:pt x="3" y="92"/>
                  </a:lnTo>
                  <a:lnTo>
                    <a:pt x="3" y="90"/>
                  </a:lnTo>
                  <a:lnTo>
                    <a:pt x="3" y="90"/>
                  </a:lnTo>
                  <a:lnTo>
                    <a:pt x="5" y="90"/>
                  </a:lnTo>
                  <a:lnTo>
                    <a:pt x="5" y="90"/>
                  </a:lnTo>
                  <a:lnTo>
                    <a:pt x="5" y="88"/>
                  </a:lnTo>
                  <a:lnTo>
                    <a:pt x="5" y="88"/>
                  </a:lnTo>
                  <a:lnTo>
                    <a:pt x="5" y="88"/>
                  </a:lnTo>
                  <a:lnTo>
                    <a:pt x="5" y="85"/>
                  </a:lnTo>
                  <a:lnTo>
                    <a:pt x="5" y="85"/>
                  </a:lnTo>
                  <a:lnTo>
                    <a:pt x="5" y="83"/>
                  </a:lnTo>
                  <a:lnTo>
                    <a:pt x="5" y="83"/>
                  </a:lnTo>
                  <a:lnTo>
                    <a:pt x="5" y="81"/>
                  </a:lnTo>
                  <a:lnTo>
                    <a:pt x="5" y="81"/>
                  </a:lnTo>
                  <a:lnTo>
                    <a:pt x="5" y="81"/>
                  </a:lnTo>
                  <a:lnTo>
                    <a:pt x="5" y="78"/>
                  </a:lnTo>
                  <a:lnTo>
                    <a:pt x="5" y="78"/>
                  </a:lnTo>
                  <a:lnTo>
                    <a:pt x="5" y="78"/>
                  </a:lnTo>
                  <a:lnTo>
                    <a:pt x="5" y="76"/>
                  </a:lnTo>
                  <a:lnTo>
                    <a:pt x="8" y="76"/>
                  </a:lnTo>
                  <a:lnTo>
                    <a:pt x="8" y="76"/>
                  </a:lnTo>
                  <a:lnTo>
                    <a:pt x="8" y="73"/>
                  </a:lnTo>
                  <a:lnTo>
                    <a:pt x="8" y="73"/>
                  </a:lnTo>
                  <a:lnTo>
                    <a:pt x="8" y="73"/>
                  </a:lnTo>
                  <a:lnTo>
                    <a:pt x="8" y="71"/>
                  </a:lnTo>
                  <a:lnTo>
                    <a:pt x="8" y="71"/>
                  </a:lnTo>
                  <a:lnTo>
                    <a:pt x="8" y="71"/>
                  </a:lnTo>
                  <a:lnTo>
                    <a:pt x="8" y="69"/>
                  </a:lnTo>
                  <a:lnTo>
                    <a:pt x="10" y="69"/>
                  </a:lnTo>
                  <a:lnTo>
                    <a:pt x="10" y="69"/>
                  </a:lnTo>
                  <a:lnTo>
                    <a:pt x="10" y="69"/>
                  </a:lnTo>
                  <a:lnTo>
                    <a:pt x="10" y="69"/>
                  </a:lnTo>
                  <a:lnTo>
                    <a:pt x="12" y="69"/>
                  </a:lnTo>
                  <a:lnTo>
                    <a:pt x="12" y="69"/>
                  </a:lnTo>
                  <a:lnTo>
                    <a:pt x="12" y="69"/>
                  </a:lnTo>
                  <a:lnTo>
                    <a:pt x="12" y="71"/>
                  </a:lnTo>
                  <a:lnTo>
                    <a:pt x="12" y="71"/>
                  </a:lnTo>
                  <a:lnTo>
                    <a:pt x="12" y="71"/>
                  </a:lnTo>
                  <a:lnTo>
                    <a:pt x="12" y="71"/>
                  </a:lnTo>
                  <a:lnTo>
                    <a:pt x="15" y="71"/>
                  </a:lnTo>
                  <a:lnTo>
                    <a:pt x="15" y="71"/>
                  </a:lnTo>
                  <a:lnTo>
                    <a:pt x="15" y="71"/>
                  </a:lnTo>
                  <a:lnTo>
                    <a:pt x="17" y="71"/>
                  </a:lnTo>
                  <a:lnTo>
                    <a:pt x="17" y="71"/>
                  </a:lnTo>
                  <a:lnTo>
                    <a:pt x="17" y="73"/>
                  </a:lnTo>
                  <a:lnTo>
                    <a:pt x="19" y="73"/>
                  </a:lnTo>
                  <a:lnTo>
                    <a:pt x="19" y="73"/>
                  </a:lnTo>
                  <a:lnTo>
                    <a:pt x="19" y="73"/>
                  </a:lnTo>
                  <a:lnTo>
                    <a:pt x="22" y="73"/>
                  </a:lnTo>
                  <a:lnTo>
                    <a:pt x="22" y="73"/>
                  </a:lnTo>
                  <a:lnTo>
                    <a:pt x="22" y="73"/>
                  </a:lnTo>
                  <a:lnTo>
                    <a:pt x="24" y="73"/>
                  </a:lnTo>
                  <a:lnTo>
                    <a:pt x="24" y="73"/>
                  </a:lnTo>
                  <a:lnTo>
                    <a:pt x="24" y="73"/>
                  </a:lnTo>
                  <a:lnTo>
                    <a:pt x="26" y="73"/>
                  </a:lnTo>
                  <a:lnTo>
                    <a:pt x="26" y="73"/>
                  </a:lnTo>
                  <a:lnTo>
                    <a:pt x="26" y="73"/>
                  </a:lnTo>
                  <a:lnTo>
                    <a:pt x="29" y="73"/>
                  </a:lnTo>
                  <a:lnTo>
                    <a:pt x="29" y="73"/>
                  </a:lnTo>
                  <a:lnTo>
                    <a:pt x="29" y="76"/>
                  </a:lnTo>
                  <a:lnTo>
                    <a:pt x="31" y="76"/>
                  </a:lnTo>
                  <a:lnTo>
                    <a:pt x="31" y="76"/>
                  </a:lnTo>
                  <a:lnTo>
                    <a:pt x="31" y="76"/>
                  </a:lnTo>
                  <a:lnTo>
                    <a:pt x="34" y="76"/>
                  </a:lnTo>
                  <a:lnTo>
                    <a:pt x="34" y="76"/>
                  </a:lnTo>
                  <a:lnTo>
                    <a:pt x="34" y="76"/>
                  </a:lnTo>
                  <a:lnTo>
                    <a:pt x="36" y="76"/>
                  </a:lnTo>
                  <a:lnTo>
                    <a:pt x="36" y="76"/>
                  </a:lnTo>
                  <a:lnTo>
                    <a:pt x="36" y="73"/>
                  </a:lnTo>
                  <a:lnTo>
                    <a:pt x="38" y="73"/>
                  </a:lnTo>
                  <a:lnTo>
                    <a:pt x="38" y="73"/>
                  </a:lnTo>
                  <a:lnTo>
                    <a:pt x="38" y="73"/>
                  </a:lnTo>
                  <a:lnTo>
                    <a:pt x="38" y="73"/>
                  </a:lnTo>
                  <a:lnTo>
                    <a:pt x="38" y="71"/>
                  </a:lnTo>
                  <a:lnTo>
                    <a:pt x="41" y="71"/>
                  </a:lnTo>
                  <a:lnTo>
                    <a:pt x="41" y="71"/>
                  </a:lnTo>
                  <a:lnTo>
                    <a:pt x="41" y="71"/>
                  </a:lnTo>
                  <a:lnTo>
                    <a:pt x="41" y="71"/>
                  </a:lnTo>
                  <a:lnTo>
                    <a:pt x="41" y="69"/>
                  </a:lnTo>
                  <a:lnTo>
                    <a:pt x="43" y="69"/>
                  </a:lnTo>
                  <a:lnTo>
                    <a:pt x="43" y="69"/>
                  </a:lnTo>
                  <a:lnTo>
                    <a:pt x="43" y="69"/>
                  </a:lnTo>
                  <a:lnTo>
                    <a:pt x="43" y="69"/>
                  </a:lnTo>
                  <a:lnTo>
                    <a:pt x="45" y="69"/>
                  </a:lnTo>
                  <a:lnTo>
                    <a:pt x="45" y="66"/>
                  </a:lnTo>
                  <a:lnTo>
                    <a:pt x="45" y="66"/>
                  </a:lnTo>
                  <a:lnTo>
                    <a:pt x="45" y="66"/>
                  </a:lnTo>
                  <a:lnTo>
                    <a:pt x="45" y="66"/>
                  </a:lnTo>
                  <a:lnTo>
                    <a:pt x="45" y="64"/>
                  </a:lnTo>
                  <a:lnTo>
                    <a:pt x="45" y="64"/>
                  </a:lnTo>
                  <a:lnTo>
                    <a:pt x="48" y="64"/>
                  </a:lnTo>
                  <a:lnTo>
                    <a:pt x="48" y="62"/>
                  </a:lnTo>
                  <a:lnTo>
                    <a:pt x="48" y="62"/>
                  </a:lnTo>
                  <a:lnTo>
                    <a:pt x="48" y="62"/>
                  </a:lnTo>
                  <a:lnTo>
                    <a:pt x="48" y="59"/>
                  </a:lnTo>
                  <a:lnTo>
                    <a:pt x="48" y="59"/>
                  </a:lnTo>
                  <a:lnTo>
                    <a:pt x="48" y="59"/>
                  </a:lnTo>
                  <a:lnTo>
                    <a:pt x="50" y="59"/>
                  </a:lnTo>
                  <a:lnTo>
                    <a:pt x="50" y="59"/>
                  </a:lnTo>
                  <a:lnTo>
                    <a:pt x="50" y="59"/>
                  </a:lnTo>
                  <a:lnTo>
                    <a:pt x="53" y="59"/>
                  </a:lnTo>
                  <a:lnTo>
                    <a:pt x="53" y="59"/>
                  </a:lnTo>
                  <a:lnTo>
                    <a:pt x="53" y="59"/>
                  </a:lnTo>
                  <a:lnTo>
                    <a:pt x="53" y="57"/>
                  </a:lnTo>
                  <a:lnTo>
                    <a:pt x="55" y="57"/>
                  </a:lnTo>
                  <a:lnTo>
                    <a:pt x="55" y="57"/>
                  </a:lnTo>
                  <a:lnTo>
                    <a:pt x="55" y="57"/>
                  </a:lnTo>
                  <a:lnTo>
                    <a:pt x="57" y="57"/>
                  </a:lnTo>
                  <a:lnTo>
                    <a:pt x="57" y="57"/>
                  </a:lnTo>
                  <a:lnTo>
                    <a:pt x="60" y="57"/>
                  </a:lnTo>
                  <a:lnTo>
                    <a:pt x="60" y="57"/>
                  </a:lnTo>
                  <a:lnTo>
                    <a:pt x="60" y="57"/>
                  </a:lnTo>
                  <a:lnTo>
                    <a:pt x="60" y="57"/>
                  </a:lnTo>
                  <a:lnTo>
                    <a:pt x="62" y="57"/>
                  </a:lnTo>
                  <a:lnTo>
                    <a:pt x="62" y="57"/>
                  </a:lnTo>
                  <a:lnTo>
                    <a:pt x="64" y="57"/>
                  </a:lnTo>
                  <a:lnTo>
                    <a:pt x="64" y="54"/>
                  </a:lnTo>
                  <a:lnTo>
                    <a:pt x="64" y="54"/>
                  </a:lnTo>
                  <a:lnTo>
                    <a:pt x="64" y="54"/>
                  </a:lnTo>
                  <a:lnTo>
                    <a:pt x="67" y="54"/>
                  </a:lnTo>
                  <a:lnTo>
                    <a:pt x="67" y="54"/>
                  </a:lnTo>
                  <a:lnTo>
                    <a:pt x="67" y="54"/>
                  </a:lnTo>
                  <a:lnTo>
                    <a:pt x="67" y="52"/>
                  </a:lnTo>
                  <a:lnTo>
                    <a:pt x="67" y="52"/>
                  </a:lnTo>
                  <a:lnTo>
                    <a:pt x="67" y="52"/>
                  </a:lnTo>
                  <a:lnTo>
                    <a:pt x="67" y="50"/>
                  </a:lnTo>
                  <a:lnTo>
                    <a:pt x="67" y="50"/>
                  </a:lnTo>
                  <a:lnTo>
                    <a:pt x="69" y="50"/>
                  </a:lnTo>
                  <a:lnTo>
                    <a:pt x="69" y="50"/>
                  </a:lnTo>
                  <a:lnTo>
                    <a:pt x="69" y="47"/>
                  </a:lnTo>
                  <a:lnTo>
                    <a:pt x="69" y="47"/>
                  </a:lnTo>
                  <a:lnTo>
                    <a:pt x="69" y="47"/>
                  </a:lnTo>
                  <a:lnTo>
                    <a:pt x="71" y="47"/>
                  </a:lnTo>
                  <a:lnTo>
                    <a:pt x="71" y="45"/>
                  </a:lnTo>
                  <a:lnTo>
                    <a:pt x="71" y="45"/>
                  </a:lnTo>
                  <a:lnTo>
                    <a:pt x="71" y="45"/>
                  </a:lnTo>
                  <a:lnTo>
                    <a:pt x="71" y="45"/>
                  </a:lnTo>
                  <a:lnTo>
                    <a:pt x="74" y="45"/>
                  </a:lnTo>
                  <a:lnTo>
                    <a:pt x="74" y="45"/>
                  </a:lnTo>
                  <a:lnTo>
                    <a:pt x="74" y="43"/>
                  </a:lnTo>
                  <a:lnTo>
                    <a:pt x="74" y="43"/>
                  </a:lnTo>
                  <a:lnTo>
                    <a:pt x="76" y="43"/>
                  </a:lnTo>
                  <a:lnTo>
                    <a:pt x="76" y="43"/>
                  </a:lnTo>
                  <a:lnTo>
                    <a:pt x="76" y="40"/>
                  </a:lnTo>
                  <a:lnTo>
                    <a:pt x="74" y="40"/>
                  </a:lnTo>
                  <a:lnTo>
                    <a:pt x="74" y="40"/>
                  </a:lnTo>
                  <a:lnTo>
                    <a:pt x="74" y="40"/>
                  </a:lnTo>
                  <a:lnTo>
                    <a:pt x="74" y="40"/>
                  </a:lnTo>
                  <a:lnTo>
                    <a:pt x="74" y="40"/>
                  </a:lnTo>
                  <a:lnTo>
                    <a:pt x="74" y="38"/>
                  </a:lnTo>
                  <a:lnTo>
                    <a:pt x="71" y="38"/>
                  </a:lnTo>
                  <a:lnTo>
                    <a:pt x="71" y="38"/>
                  </a:lnTo>
                  <a:lnTo>
                    <a:pt x="71" y="38"/>
                  </a:lnTo>
                  <a:lnTo>
                    <a:pt x="71" y="35"/>
                  </a:lnTo>
                  <a:lnTo>
                    <a:pt x="71" y="35"/>
                  </a:lnTo>
                  <a:lnTo>
                    <a:pt x="71" y="35"/>
                  </a:lnTo>
                  <a:lnTo>
                    <a:pt x="69" y="35"/>
                  </a:lnTo>
                  <a:lnTo>
                    <a:pt x="69" y="33"/>
                  </a:lnTo>
                  <a:lnTo>
                    <a:pt x="69" y="33"/>
                  </a:lnTo>
                  <a:lnTo>
                    <a:pt x="69" y="33"/>
                  </a:lnTo>
                  <a:lnTo>
                    <a:pt x="67" y="33"/>
                  </a:lnTo>
                  <a:lnTo>
                    <a:pt x="67" y="31"/>
                  </a:lnTo>
                  <a:lnTo>
                    <a:pt x="67" y="31"/>
                  </a:lnTo>
                  <a:lnTo>
                    <a:pt x="67" y="31"/>
                  </a:lnTo>
                  <a:lnTo>
                    <a:pt x="67" y="31"/>
                  </a:lnTo>
                  <a:lnTo>
                    <a:pt x="67" y="31"/>
                  </a:lnTo>
                  <a:lnTo>
                    <a:pt x="64" y="31"/>
                  </a:lnTo>
                  <a:lnTo>
                    <a:pt x="64" y="28"/>
                  </a:lnTo>
                  <a:lnTo>
                    <a:pt x="64" y="28"/>
                  </a:lnTo>
                  <a:lnTo>
                    <a:pt x="64" y="28"/>
                  </a:lnTo>
                  <a:lnTo>
                    <a:pt x="64" y="28"/>
                  </a:lnTo>
                  <a:lnTo>
                    <a:pt x="64" y="26"/>
                  </a:lnTo>
                  <a:lnTo>
                    <a:pt x="62" y="26"/>
                  </a:lnTo>
                  <a:lnTo>
                    <a:pt x="62" y="26"/>
                  </a:lnTo>
                  <a:lnTo>
                    <a:pt x="62" y="26"/>
                  </a:lnTo>
                  <a:lnTo>
                    <a:pt x="62" y="24"/>
                  </a:lnTo>
                  <a:lnTo>
                    <a:pt x="60" y="24"/>
                  </a:lnTo>
                  <a:lnTo>
                    <a:pt x="60" y="24"/>
                  </a:lnTo>
                  <a:lnTo>
                    <a:pt x="60" y="24"/>
                  </a:lnTo>
                  <a:lnTo>
                    <a:pt x="60" y="21"/>
                  </a:lnTo>
                  <a:lnTo>
                    <a:pt x="60" y="21"/>
                  </a:lnTo>
                  <a:lnTo>
                    <a:pt x="60" y="21"/>
                  </a:lnTo>
                  <a:lnTo>
                    <a:pt x="57" y="21"/>
                  </a:lnTo>
                  <a:lnTo>
                    <a:pt x="57" y="19"/>
                  </a:lnTo>
                  <a:lnTo>
                    <a:pt x="57" y="19"/>
                  </a:lnTo>
                  <a:lnTo>
                    <a:pt x="57" y="19"/>
                  </a:lnTo>
                  <a:lnTo>
                    <a:pt x="55" y="19"/>
                  </a:lnTo>
                  <a:lnTo>
                    <a:pt x="55" y="19"/>
                  </a:lnTo>
                  <a:lnTo>
                    <a:pt x="55" y="19"/>
                  </a:lnTo>
                  <a:lnTo>
                    <a:pt x="55" y="17"/>
                  </a:lnTo>
                  <a:lnTo>
                    <a:pt x="55" y="17"/>
                  </a:lnTo>
                  <a:lnTo>
                    <a:pt x="57" y="17"/>
                  </a:lnTo>
                  <a:lnTo>
                    <a:pt x="57" y="17"/>
                  </a:lnTo>
                  <a:lnTo>
                    <a:pt x="57" y="17"/>
                  </a:lnTo>
                  <a:lnTo>
                    <a:pt x="60" y="17"/>
                  </a:lnTo>
                  <a:lnTo>
                    <a:pt x="60" y="17"/>
                  </a:lnTo>
                  <a:lnTo>
                    <a:pt x="60" y="17"/>
                  </a:lnTo>
                  <a:lnTo>
                    <a:pt x="62" y="17"/>
                  </a:lnTo>
                  <a:lnTo>
                    <a:pt x="62" y="14"/>
                  </a:lnTo>
                  <a:lnTo>
                    <a:pt x="62" y="14"/>
                  </a:lnTo>
                  <a:lnTo>
                    <a:pt x="64" y="14"/>
                  </a:lnTo>
                  <a:lnTo>
                    <a:pt x="64" y="14"/>
                  </a:lnTo>
                  <a:lnTo>
                    <a:pt x="64" y="14"/>
                  </a:lnTo>
                  <a:lnTo>
                    <a:pt x="64" y="14"/>
                  </a:lnTo>
                  <a:lnTo>
                    <a:pt x="67" y="14"/>
                  </a:lnTo>
                  <a:lnTo>
                    <a:pt x="67" y="14"/>
                  </a:lnTo>
                  <a:lnTo>
                    <a:pt x="67" y="14"/>
                  </a:lnTo>
                  <a:lnTo>
                    <a:pt x="69" y="14"/>
                  </a:lnTo>
                  <a:lnTo>
                    <a:pt x="69" y="12"/>
                  </a:lnTo>
                  <a:lnTo>
                    <a:pt x="69" y="12"/>
                  </a:lnTo>
                  <a:lnTo>
                    <a:pt x="71" y="12"/>
                  </a:lnTo>
                  <a:lnTo>
                    <a:pt x="71" y="12"/>
                  </a:lnTo>
                  <a:lnTo>
                    <a:pt x="71" y="12"/>
                  </a:lnTo>
                  <a:lnTo>
                    <a:pt x="71" y="12"/>
                  </a:lnTo>
                  <a:lnTo>
                    <a:pt x="74" y="12"/>
                  </a:lnTo>
                  <a:lnTo>
                    <a:pt x="74" y="12"/>
                  </a:lnTo>
                  <a:lnTo>
                    <a:pt x="74" y="12"/>
                  </a:lnTo>
                  <a:lnTo>
                    <a:pt x="76" y="12"/>
                  </a:lnTo>
                  <a:lnTo>
                    <a:pt x="76" y="9"/>
                  </a:lnTo>
                  <a:lnTo>
                    <a:pt x="76" y="9"/>
                  </a:lnTo>
                  <a:lnTo>
                    <a:pt x="79" y="9"/>
                  </a:lnTo>
                  <a:lnTo>
                    <a:pt x="79" y="9"/>
                  </a:lnTo>
                  <a:lnTo>
                    <a:pt x="79" y="9"/>
                  </a:lnTo>
                  <a:lnTo>
                    <a:pt x="79" y="9"/>
                  </a:lnTo>
                  <a:lnTo>
                    <a:pt x="81" y="9"/>
                  </a:lnTo>
                  <a:lnTo>
                    <a:pt x="81" y="9"/>
                  </a:lnTo>
                  <a:lnTo>
                    <a:pt x="81" y="9"/>
                  </a:lnTo>
                  <a:lnTo>
                    <a:pt x="83" y="9"/>
                  </a:lnTo>
                  <a:lnTo>
                    <a:pt x="83" y="9"/>
                  </a:lnTo>
                  <a:lnTo>
                    <a:pt x="83" y="9"/>
                  </a:lnTo>
                  <a:lnTo>
                    <a:pt x="86" y="9"/>
                  </a:lnTo>
                  <a:lnTo>
                    <a:pt x="86" y="9"/>
                  </a:lnTo>
                  <a:lnTo>
                    <a:pt x="86" y="7"/>
                  </a:lnTo>
                  <a:lnTo>
                    <a:pt x="86" y="7"/>
                  </a:lnTo>
                  <a:lnTo>
                    <a:pt x="88" y="7"/>
                  </a:lnTo>
                  <a:lnTo>
                    <a:pt x="88" y="7"/>
                  </a:lnTo>
                  <a:lnTo>
                    <a:pt x="88" y="7"/>
                  </a:lnTo>
                  <a:lnTo>
                    <a:pt x="88" y="7"/>
                  </a:lnTo>
                  <a:lnTo>
                    <a:pt x="90" y="7"/>
                  </a:lnTo>
                  <a:lnTo>
                    <a:pt x="90" y="7"/>
                  </a:lnTo>
                  <a:lnTo>
                    <a:pt x="93" y="7"/>
                  </a:lnTo>
                  <a:lnTo>
                    <a:pt x="93" y="7"/>
                  </a:lnTo>
                  <a:lnTo>
                    <a:pt x="93" y="5"/>
                  </a:lnTo>
                  <a:lnTo>
                    <a:pt x="93" y="5"/>
                  </a:lnTo>
                  <a:lnTo>
                    <a:pt x="95" y="5"/>
                  </a:lnTo>
                  <a:lnTo>
                    <a:pt x="95" y="5"/>
                  </a:lnTo>
                  <a:lnTo>
                    <a:pt x="97" y="5"/>
                  </a:lnTo>
                  <a:lnTo>
                    <a:pt x="97" y="5"/>
                  </a:lnTo>
                  <a:lnTo>
                    <a:pt x="97" y="5"/>
                  </a:lnTo>
                  <a:lnTo>
                    <a:pt x="97" y="5"/>
                  </a:lnTo>
                  <a:lnTo>
                    <a:pt x="100" y="5"/>
                  </a:lnTo>
                  <a:lnTo>
                    <a:pt x="100" y="2"/>
                  </a:lnTo>
                  <a:lnTo>
                    <a:pt x="100" y="2"/>
                  </a:lnTo>
                  <a:lnTo>
                    <a:pt x="100" y="2"/>
                  </a:lnTo>
                  <a:lnTo>
                    <a:pt x="100" y="2"/>
                  </a:lnTo>
                  <a:lnTo>
                    <a:pt x="102" y="2"/>
                  </a:lnTo>
                  <a:lnTo>
                    <a:pt x="102" y="0"/>
                  </a:lnTo>
                  <a:lnTo>
                    <a:pt x="102" y="0"/>
                  </a:lnTo>
                  <a:lnTo>
                    <a:pt x="102" y="0"/>
                  </a:lnTo>
                  <a:lnTo>
                    <a:pt x="105" y="0"/>
                  </a:lnTo>
                  <a:lnTo>
                    <a:pt x="105" y="0"/>
                  </a:lnTo>
                  <a:lnTo>
                    <a:pt x="105" y="0"/>
                  </a:lnTo>
                  <a:lnTo>
                    <a:pt x="105" y="0"/>
                  </a:lnTo>
                  <a:lnTo>
                    <a:pt x="107" y="0"/>
                  </a:lnTo>
                  <a:lnTo>
                    <a:pt x="107" y="0"/>
                  </a:lnTo>
                  <a:lnTo>
                    <a:pt x="107" y="0"/>
                  </a:lnTo>
                  <a:lnTo>
                    <a:pt x="107" y="0"/>
                  </a:lnTo>
                  <a:lnTo>
                    <a:pt x="109" y="0"/>
                  </a:lnTo>
                  <a:lnTo>
                    <a:pt x="109" y="0"/>
                  </a:lnTo>
                  <a:lnTo>
                    <a:pt x="112" y="0"/>
                  </a:lnTo>
                  <a:lnTo>
                    <a:pt x="112" y="0"/>
                  </a:lnTo>
                  <a:lnTo>
                    <a:pt x="112" y="0"/>
                  </a:lnTo>
                  <a:lnTo>
                    <a:pt x="112" y="0"/>
                  </a:lnTo>
                  <a:lnTo>
                    <a:pt x="114" y="0"/>
                  </a:lnTo>
                  <a:lnTo>
                    <a:pt x="114" y="0"/>
                  </a:lnTo>
                  <a:lnTo>
                    <a:pt x="114" y="0"/>
                  </a:lnTo>
                  <a:lnTo>
                    <a:pt x="114" y="2"/>
                  </a:lnTo>
                  <a:lnTo>
                    <a:pt x="116" y="2"/>
                  </a:lnTo>
                  <a:lnTo>
                    <a:pt x="116" y="2"/>
                  </a:lnTo>
                  <a:lnTo>
                    <a:pt x="119" y="2"/>
                  </a:lnTo>
                  <a:lnTo>
                    <a:pt x="119" y="2"/>
                  </a:lnTo>
                  <a:lnTo>
                    <a:pt x="119" y="2"/>
                  </a:lnTo>
                  <a:lnTo>
                    <a:pt x="119" y="2"/>
                  </a:lnTo>
                  <a:lnTo>
                    <a:pt x="121" y="2"/>
                  </a:lnTo>
                  <a:lnTo>
                    <a:pt x="121" y="2"/>
                  </a:lnTo>
                  <a:lnTo>
                    <a:pt x="121" y="5"/>
                  </a:lnTo>
                  <a:lnTo>
                    <a:pt x="121" y="5"/>
                  </a:lnTo>
                  <a:lnTo>
                    <a:pt x="124" y="5"/>
                  </a:lnTo>
                  <a:lnTo>
                    <a:pt x="124" y="5"/>
                  </a:lnTo>
                  <a:lnTo>
                    <a:pt x="124" y="5"/>
                  </a:lnTo>
                  <a:lnTo>
                    <a:pt x="126" y="5"/>
                  </a:lnTo>
                  <a:lnTo>
                    <a:pt x="126" y="7"/>
                  </a:lnTo>
                  <a:lnTo>
                    <a:pt x="126" y="7"/>
                  </a:lnTo>
                  <a:lnTo>
                    <a:pt x="126" y="7"/>
                  </a:lnTo>
                  <a:lnTo>
                    <a:pt x="126" y="7"/>
                  </a:lnTo>
                  <a:lnTo>
                    <a:pt x="128" y="7"/>
                  </a:lnTo>
                  <a:lnTo>
                    <a:pt x="128" y="7"/>
                  </a:lnTo>
                  <a:lnTo>
                    <a:pt x="128" y="7"/>
                  </a:lnTo>
                  <a:lnTo>
                    <a:pt x="128" y="9"/>
                  </a:lnTo>
                  <a:lnTo>
                    <a:pt x="131" y="9"/>
                  </a:lnTo>
                  <a:lnTo>
                    <a:pt x="131" y="9"/>
                  </a:lnTo>
                  <a:lnTo>
                    <a:pt x="131" y="9"/>
                  </a:lnTo>
                  <a:lnTo>
                    <a:pt x="133" y="9"/>
                  </a:lnTo>
                  <a:lnTo>
                    <a:pt x="133" y="9"/>
                  </a:lnTo>
                  <a:lnTo>
                    <a:pt x="133" y="9"/>
                  </a:lnTo>
                  <a:lnTo>
                    <a:pt x="133" y="9"/>
                  </a:lnTo>
                  <a:lnTo>
                    <a:pt x="135" y="9"/>
                  </a:lnTo>
                  <a:lnTo>
                    <a:pt x="135" y="9"/>
                  </a:lnTo>
                  <a:lnTo>
                    <a:pt x="135" y="12"/>
                  </a:lnTo>
                  <a:lnTo>
                    <a:pt x="138" y="12"/>
                  </a:lnTo>
                  <a:lnTo>
                    <a:pt x="138" y="12"/>
                  </a:lnTo>
                  <a:lnTo>
                    <a:pt x="138" y="12"/>
                  </a:lnTo>
                  <a:lnTo>
                    <a:pt x="138" y="12"/>
                  </a:lnTo>
                  <a:lnTo>
                    <a:pt x="140" y="12"/>
                  </a:lnTo>
                  <a:lnTo>
                    <a:pt x="140" y="14"/>
                  </a:lnTo>
                  <a:lnTo>
                    <a:pt x="140" y="14"/>
                  </a:lnTo>
                  <a:lnTo>
                    <a:pt x="140" y="14"/>
                  </a:lnTo>
                  <a:lnTo>
                    <a:pt x="142" y="14"/>
                  </a:lnTo>
                  <a:lnTo>
                    <a:pt x="142" y="14"/>
                  </a:lnTo>
                  <a:lnTo>
                    <a:pt x="142" y="14"/>
                  </a:lnTo>
                  <a:lnTo>
                    <a:pt x="145" y="14"/>
                  </a:lnTo>
                  <a:lnTo>
                    <a:pt x="145" y="17"/>
                  </a:lnTo>
                  <a:lnTo>
                    <a:pt x="145" y="17"/>
                  </a:lnTo>
                  <a:lnTo>
                    <a:pt x="145" y="17"/>
                  </a:lnTo>
                  <a:lnTo>
                    <a:pt x="145" y="17"/>
                  </a:lnTo>
                  <a:lnTo>
                    <a:pt x="147" y="17"/>
                  </a:lnTo>
                  <a:lnTo>
                    <a:pt x="147" y="17"/>
                  </a:lnTo>
                  <a:lnTo>
                    <a:pt x="147" y="19"/>
                  </a:lnTo>
                  <a:lnTo>
                    <a:pt x="147" y="19"/>
                  </a:lnTo>
                  <a:lnTo>
                    <a:pt x="150" y="19"/>
                  </a:lnTo>
                  <a:lnTo>
                    <a:pt x="150" y="19"/>
                  </a:lnTo>
                  <a:lnTo>
                    <a:pt x="150" y="19"/>
                  </a:lnTo>
                  <a:lnTo>
                    <a:pt x="152" y="19"/>
                  </a:lnTo>
                  <a:lnTo>
                    <a:pt x="152" y="19"/>
                  </a:lnTo>
                  <a:lnTo>
                    <a:pt x="152" y="19"/>
                  </a:lnTo>
                  <a:lnTo>
                    <a:pt x="152" y="19"/>
                  </a:lnTo>
                  <a:lnTo>
                    <a:pt x="152" y="21"/>
                  </a:lnTo>
                  <a:lnTo>
                    <a:pt x="154" y="21"/>
                  </a:lnTo>
                  <a:lnTo>
                    <a:pt x="154" y="21"/>
                  </a:lnTo>
                  <a:lnTo>
                    <a:pt x="154" y="21"/>
                  </a:lnTo>
                  <a:lnTo>
                    <a:pt x="154" y="21"/>
                  </a:lnTo>
                  <a:lnTo>
                    <a:pt x="157" y="21"/>
                  </a:lnTo>
                  <a:lnTo>
                    <a:pt x="157" y="21"/>
                  </a:lnTo>
                  <a:lnTo>
                    <a:pt x="157" y="24"/>
                  </a:lnTo>
                  <a:lnTo>
                    <a:pt x="159" y="24"/>
                  </a:lnTo>
                  <a:lnTo>
                    <a:pt x="159" y="24"/>
                  </a:lnTo>
                  <a:lnTo>
                    <a:pt x="159" y="24"/>
                  </a:lnTo>
                  <a:lnTo>
                    <a:pt x="159" y="24"/>
                  </a:lnTo>
                  <a:lnTo>
                    <a:pt x="161" y="24"/>
                  </a:lnTo>
                  <a:lnTo>
                    <a:pt x="161" y="26"/>
                  </a:lnTo>
                  <a:lnTo>
                    <a:pt x="161" y="26"/>
                  </a:lnTo>
                  <a:lnTo>
                    <a:pt x="161" y="26"/>
                  </a:lnTo>
                  <a:lnTo>
                    <a:pt x="161" y="26"/>
                  </a:lnTo>
                  <a:lnTo>
                    <a:pt x="164" y="26"/>
                  </a:lnTo>
                  <a:lnTo>
                    <a:pt x="164" y="26"/>
                  </a:lnTo>
                  <a:lnTo>
                    <a:pt x="164" y="28"/>
                  </a:lnTo>
                  <a:lnTo>
                    <a:pt x="166" y="28"/>
                  </a:lnTo>
                  <a:lnTo>
                    <a:pt x="166" y="28"/>
                  </a:lnTo>
                  <a:lnTo>
                    <a:pt x="166" y="28"/>
                  </a:lnTo>
                  <a:lnTo>
                    <a:pt x="166" y="28"/>
                  </a:lnTo>
                  <a:lnTo>
                    <a:pt x="168" y="28"/>
                  </a:lnTo>
                  <a:lnTo>
                    <a:pt x="168" y="28"/>
                  </a:lnTo>
                  <a:lnTo>
                    <a:pt x="168" y="31"/>
                  </a:lnTo>
                  <a:lnTo>
                    <a:pt x="171" y="31"/>
                  </a:lnTo>
                  <a:lnTo>
                    <a:pt x="171" y="31"/>
                  </a:lnTo>
                  <a:lnTo>
                    <a:pt x="171" y="31"/>
                  </a:lnTo>
                  <a:lnTo>
                    <a:pt x="171" y="31"/>
                  </a:lnTo>
                  <a:lnTo>
                    <a:pt x="173" y="31"/>
                  </a:lnTo>
                  <a:lnTo>
                    <a:pt x="173" y="31"/>
                  </a:lnTo>
                  <a:lnTo>
                    <a:pt x="173" y="31"/>
                  </a:lnTo>
                  <a:lnTo>
                    <a:pt x="173" y="31"/>
                  </a:lnTo>
                  <a:lnTo>
                    <a:pt x="176" y="31"/>
                  </a:lnTo>
                  <a:lnTo>
                    <a:pt x="176" y="33"/>
                  </a:lnTo>
                  <a:lnTo>
                    <a:pt x="176" y="33"/>
                  </a:lnTo>
                  <a:lnTo>
                    <a:pt x="178" y="33"/>
                  </a:lnTo>
                  <a:lnTo>
                    <a:pt x="178" y="33"/>
                  </a:lnTo>
                  <a:lnTo>
                    <a:pt x="178" y="33"/>
                  </a:lnTo>
                  <a:lnTo>
                    <a:pt x="178" y="33"/>
                  </a:lnTo>
                  <a:lnTo>
                    <a:pt x="180" y="33"/>
                  </a:lnTo>
                  <a:lnTo>
                    <a:pt x="180" y="35"/>
                  </a:lnTo>
                  <a:lnTo>
                    <a:pt x="180" y="35"/>
                  </a:lnTo>
                  <a:lnTo>
                    <a:pt x="180" y="35"/>
                  </a:lnTo>
                  <a:lnTo>
                    <a:pt x="180" y="35"/>
                  </a:lnTo>
                  <a:lnTo>
                    <a:pt x="183" y="35"/>
                  </a:lnTo>
                  <a:lnTo>
                    <a:pt x="183" y="35"/>
                  </a:lnTo>
                  <a:lnTo>
                    <a:pt x="183" y="38"/>
                  </a:lnTo>
                  <a:lnTo>
                    <a:pt x="185" y="38"/>
                  </a:lnTo>
                  <a:lnTo>
                    <a:pt x="185" y="38"/>
                  </a:lnTo>
                  <a:lnTo>
                    <a:pt x="185" y="40"/>
                  </a:lnTo>
                  <a:lnTo>
                    <a:pt x="185" y="40"/>
                  </a:lnTo>
                  <a:lnTo>
                    <a:pt x="185" y="40"/>
                  </a:lnTo>
                  <a:lnTo>
                    <a:pt x="185" y="40"/>
                  </a:lnTo>
                  <a:lnTo>
                    <a:pt x="185" y="43"/>
                  </a:lnTo>
                  <a:lnTo>
                    <a:pt x="185" y="43"/>
                  </a:lnTo>
                  <a:lnTo>
                    <a:pt x="185" y="45"/>
                  </a:lnTo>
                  <a:lnTo>
                    <a:pt x="185" y="45"/>
                  </a:lnTo>
                  <a:lnTo>
                    <a:pt x="187" y="45"/>
                  </a:lnTo>
                  <a:lnTo>
                    <a:pt x="187" y="45"/>
                  </a:lnTo>
                  <a:lnTo>
                    <a:pt x="187" y="45"/>
                  </a:lnTo>
                  <a:lnTo>
                    <a:pt x="190" y="45"/>
                  </a:lnTo>
                  <a:lnTo>
                    <a:pt x="190" y="45"/>
                  </a:lnTo>
                  <a:lnTo>
                    <a:pt x="192" y="45"/>
                  </a:lnTo>
                  <a:lnTo>
                    <a:pt x="192" y="45"/>
                  </a:lnTo>
                  <a:lnTo>
                    <a:pt x="192" y="45"/>
                  </a:lnTo>
                  <a:lnTo>
                    <a:pt x="192" y="45"/>
                  </a:lnTo>
                  <a:lnTo>
                    <a:pt x="195" y="45"/>
                  </a:lnTo>
                  <a:lnTo>
                    <a:pt x="195" y="45"/>
                  </a:lnTo>
                  <a:lnTo>
                    <a:pt x="195" y="45"/>
                  </a:lnTo>
                  <a:lnTo>
                    <a:pt x="197" y="45"/>
                  </a:lnTo>
                  <a:lnTo>
                    <a:pt x="197" y="45"/>
                  </a:lnTo>
                  <a:lnTo>
                    <a:pt x="199" y="45"/>
                  </a:lnTo>
                  <a:lnTo>
                    <a:pt x="199" y="47"/>
                  </a:lnTo>
                  <a:lnTo>
                    <a:pt x="199" y="47"/>
                  </a:lnTo>
                  <a:lnTo>
                    <a:pt x="197" y="47"/>
                  </a:lnTo>
                  <a:lnTo>
                    <a:pt x="197" y="50"/>
                  </a:lnTo>
                  <a:lnTo>
                    <a:pt x="197" y="50"/>
                  </a:lnTo>
                  <a:lnTo>
                    <a:pt x="197" y="50"/>
                  </a:lnTo>
                  <a:lnTo>
                    <a:pt x="197" y="52"/>
                  </a:lnTo>
                  <a:lnTo>
                    <a:pt x="197" y="52"/>
                  </a:lnTo>
                  <a:lnTo>
                    <a:pt x="197" y="54"/>
                  </a:lnTo>
                  <a:lnTo>
                    <a:pt x="197" y="54"/>
                  </a:lnTo>
                  <a:lnTo>
                    <a:pt x="197" y="57"/>
                  </a:lnTo>
                  <a:lnTo>
                    <a:pt x="197" y="57"/>
                  </a:lnTo>
                  <a:lnTo>
                    <a:pt x="197" y="59"/>
                  </a:lnTo>
                  <a:lnTo>
                    <a:pt x="197" y="59"/>
                  </a:lnTo>
                  <a:lnTo>
                    <a:pt x="197" y="59"/>
                  </a:lnTo>
                  <a:lnTo>
                    <a:pt x="197" y="59"/>
                  </a:lnTo>
                  <a:lnTo>
                    <a:pt x="197" y="62"/>
                  </a:lnTo>
                  <a:lnTo>
                    <a:pt x="197" y="62"/>
                  </a:lnTo>
                  <a:lnTo>
                    <a:pt x="197" y="64"/>
                  </a:lnTo>
                  <a:lnTo>
                    <a:pt x="197" y="64"/>
                  </a:lnTo>
                  <a:lnTo>
                    <a:pt x="197" y="64"/>
                  </a:lnTo>
                  <a:lnTo>
                    <a:pt x="197" y="66"/>
                  </a:lnTo>
                  <a:lnTo>
                    <a:pt x="199" y="66"/>
                  </a:lnTo>
                  <a:lnTo>
                    <a:pt x="199" y="66"/>
                  </a:lnTo>
                  <a:lnTo>
                    <a:pt x="199" y="66"/>
                  </a:lnTo>
                  <a:lnTo>
                    <a:pt x="199" y="66"/>
                  </a:lnTo>
                  <a:lnTo>
                    <a:pt x="202" y="66"/>
                  </a:lnTo>
                  <a:lnTo>
                    <a:pt x="202" y="66"/>
                  </a:lnTo>
                  <a:lnTo>
                    <a:pt x="202" y="69"/>
                  </a:lnTo>
                  <a:lnTo>
                    <a:pt x="204" y="69"/>
                  </a:lnTo>
                  <a:lnTo>
                    <a:pt x="204" y="69"/>
                  </a:lnTo>
                  <a:lnTo>
                    <a:pt x="204" y="69"/>
                  </a:lnTo>
                  <a:lnTo>
                    <a:pt x="204" y="69"/>
                  </a:lnTo>
                  <a:lnTo>
                    <a:pt x="206" y="69"/>
                  </a:lnTo>
                  <a:lnTo>
                    <a:pt x="206" y="69"/>
                  </a:lnTo>
                  <a:lnTo>
                    <a:pt x="206" y="69"/>
                  </a:lnTo>
                  <a:lnTo>
                    <a:pt x="206" y="69"/>
                  </a:lnTo>
                  <a:lnTo>
                    <a:pt x="209" y="69"/>
                  </a:lnTo>
                  <a:lnTo>
                    <a:pt x="209" y="69"/>
                  </a:lnTo>
                  <a:lnTo>
                    <a:pt x="209" y="71"/>
                  </a:lnTo>
                  <a:lnTo>
                    <a:pt x="211" y="71"/>
                  </a:lnTo>
                  <a:lnTo>
                    <a:pt x="211" y="71"/>
                  </a:lnTo>
                  <a:lnTo>
                    <a:pt x="211" y="71"/>
                  </a:lnTo>
                  <a:lnTo>
                    <a:pt x="211" y="71"/>
                  </a:lnTo>
                  <a:lnTo>
                    <a:pt x="213" y="71"/>
                  </a:lnTo>
                  <a:lnTo>
                    <a:pt x="213" y="71"/>
                  </a:lnTo>
                  <a:lnTo>
                    <a:pt x="213" y="71"/>
                  </a:lnTo>
                  <a:lnTo>
                    <a:pt x="213" y="73"/>
                  </a:lnTo>
                  <a:lnTo>
                    <a:pt x="216" y="73"/>
                  </a:lnTo>
                  <a:lnTo>
                    <a:pt x="216" y="73"/>
                  </a:lnTo>
                  <a:lnTo>
                    <a:pt x="218" y="73"/>
                  </a:lnTo>
                  <a:lnTo>
                    <a:pt x="218" y="73"/>
                  </a:lnTo>
                  <a:lnTo>
                    <a:pt x="218" y="73"/>
                  </a:lnTo>
                  <a:lnTo>
                    <a:pt x="218" y="73"/>
                  </a:lnTo>
                  <a:lnTo>
                    <a:pt x="221" y="73"/>
                  </a:lnTo>
                  <a:lnTo>
                    <a:pt x="221" y="76"/>
                  </a:lnTo>
                  <a:lnTo>
                    <a:pt x="221" y="76"/>
                  </a:lnTo>
                  <a:lnTo>
                    <a:pt x="221" y="76"/>
                  </a:lnTo>
                  <a:lnTo>
                    <a:pt x="223" y="76"/>
                  </a:lnTo>
                  <a:lnTo>
                    <a:pt x="223" y="76"/>
                  </a:lnTo>
                  <a:lnTo>
                    <a:pt x="225" y="76"/>
                  </a:lnTo>
                  <a:lnTo>
                    <a:pt x="225" y="76"/>
                  </a:lnTo>
                  <a:lnTo>
                    <a:pt x="225" y="76"/>
                  </a:lnTo>
                  <a:lnTo>
                    <a:pt x="228" y="76"/>
                  </a:lnTo>
                  <a:lnTo>
                    <a:pt x="228" y="76"/>
                  </a:lnTo>
                  <a:lnTo>
                    <a:pt x="228" y="76"/>
                  </a:lnTo>
                  <a:lnTo>
                    <a:pt x="228" y="76"/>
                  </a:lnTo>
                  <a:lnTo>
                    <a:pt x="230" y="76"/>
                  </a:lnTo>
                  <a:lnTo>
                    <a:pt x="230" y="76"/>
                  </a:lnTo>
                  <a:lnTo>
                    <a:pt x="232" y="76"/>
                  </a:lnTo>
                  <a:lnTo>
                    <a:pt x="232" y="76"/>
                  </a:lnTo>
                  <a:lnTo>
                    <a:pt x="232" y="76"/>
                  </a:lnTo>
                  <a:lnTo>
                    <a:pt x="235" y="76"/>
                  </a:lnTo>
                  <a:lnTo>
                    <a:pt x="235" y="76"/>
                  </a:lnTo>
                  <a:lnTo>
                    <a:pt x="235" y="76"/>
                  </a:lnTo>
                  <a:lnTo>
                    <a:pt x="237" y="76"/>
                  </a:lnTo>
                  <a:lnTo>
                    <a:pt x="237" y="76"/>
                  </a:lnTo>
                  <a:lnTo>
                    <a:pt x="239" y="76"/>
                  </a:lnTo>
                  <a:lnTo>
                    <a:pt x="239" y="76"/>
                  </a:lnTo>
                  <a:lnTo>
                    <a:pt x="239" y="76"/>
                  </a:lnTo>
                  <a:lnTo>
                    <a:pt x="242" y="76"/>
                  </a:lnTo>
                  <a:lnTo>
                    <a:pt x="242" y="76"/>
                  </a:lnTo>
                  <a:lnTo>
                    <a:pt x="244" y="76"/>
                  </a:lnTo>
                  <a:lnTo>
                    <a:pt x="244" y="76"/>
                  </a:lnTo>
                  <a:lnTo>
                    <a:pt x="244" y="76"/>
                  </a:lnTo>
                  <a:lnTo>
                    <a:pt x="244" y="78"/>
                  </a:lnTo>
                  <a:lnTo>
                    <a:pt x="247" y="78"/>
                  </a:lnTo>
                  <a:lnTo>
                    <a:pt x="247" y="78"/>
                  </a:lnTo>
                  <a:lnTo>
                    <a:pt x="247" y="78"/>
                  </a:lnTo>
                  <a:lnTo>
                    <a:pt x="249" y="78"/>
                  </a:lnTo>
                  <a:lnTo>
                    <a:pt x="249" y="78"/>
                  </a:lnTo>
                  <a:lnTo>
                    <a:pt x="251" y="78"/>
                  </a:lnTo>
                  <a:lnTo>
                    <a:pt x="251" y="78"/>
                  </a:lnTo>
                  <a:lnTo>
                    <a:pt x="251" y="78"/>
                  </a:lnTo>
                  <a:lnTo>
                    <a:pt x="254" y="78"/>
                  </a:lnTo>
                  <a:lnTo>
                    <a:pt x="254" y="78"/>
                  </a:lnTo>
                  <a:lnTo>
                    <a:pt x="254" y="78"/>
                  </a:lnTo>
                  <a:lnTo>
                    <a:pt x="256" y="78"/>
                  </a:lnTo>
                  <a:lnTo>
                    <a:pt x="256" y="78"/>
                  </a:lnTo>
                  <a:lnTo>
                    <a:pt x="258" y="78"/>
                  </a:lnTo>
                  <a:lnTo>
                    <a:pt x="258" y="78"/>
                  </a:lnTo>
                  <a:lnTo>
                    <a:pt x="258" y="78"/>
                  </a:lnTo>
                  <a:lnTo>
                    <a:pt x="261" y="78"/>
                  </a:lnTo>
                  <a:lnTo>
                    <a:pt x="261" y="78"/>
                  </a:lnTo>
                  <a:lnTo>
                    <a:pt x="261" y="78"/>
                  </a:lnTo>
                  <a:lnTo>
                    <a:pt x="261" y="78"/>
                  </a:lnTo>
                  <a:lnTo>
                    <a:pt x="263" y="78"/>
                  </a:lnTo>
                  <a:lnTo>
                    <a:pt x="263" y="78"/>
                  </a:lnTo>
                  <a:lnTo>
                    <a:pt x="266" y="78"/>
                  </a:lnTo>
                  <a:lnTo>
                    <a:pt x="266" y="78"/>
                  </a:lnTo>
                  <a:lnTo>
                    <a:pt x="266" y="78"/>
                  </a:lnTo>
                  <a:lnTo>
                    <a:pt x="266" y="78"/>
                  </a:lnTo>
                  <a:lnTo>
                    <a:pt x="268" y="78"/>
                  </a:lnTo>
                  <a:lnTo>
                    <a:pt x="268" y="78"/>
                  </a:lnTo>
                  <a:lnTo>
                    <a:pt x="268" y="78"/>
                  </a:lnTo>
                  <a:lnTo>
                    <a:pt x="268" y="78"/>
                  </a:lnTo>
                  <a:lnTo>
                    <a:pt x="268" y="78"/>
                  </a:lnTo>
                  <a:lnTo>
                    <a:pt x="270" y="78"/>
                  </a:lnTo>
                  <a:lnTo>
                    <a:pt x="270" y="78"/>
                  </a:lnTo>
                  <a:lnTo>
                    <a:pt x="273" y="78"/>
                  </a:lnTo>
                  <a:lnTo>
                    <a:pt x="273" y="78"/>
                  </a:lnTo>
                  <a:lnTo>
                    <a:pt x="273" y="78"/>
                  </a:lnTo>
                  <a:lnTo>
                    <a:pt x="275" y="78"/>
                  </a:lnTo>
                  <a:lnTo>
                    <a:pt x="275" y="78"/>
                  </a:lnTo>
                  <a:lnTo>
                    <a:pt x="277" y="78"/>
                  </a:lnTo>
                  <a:lnTo>
                    <a:pt x="277" y="81"/>
                  </a:lnTo>
                  <a:lnTo>
                    <a:pt x="277" y="81"/>
                  </a:lnTo>
                  <a:lnTo>
                    <a:pt x="277" y="81"/>
                  </a:lnTo>
                  <a:lnTo>
                    <a:pt x="280" y="81"/>
                  </a:lnTo>
                  <a:lnTo>
                    <a:pt x="280" y="81"/>
                  </a:lnTo>
                  <a:lnTo>
                    <a:pt x="280" y="81"/>
                  </a:lnTo>
                  <a:lnTo>
                    <a:pt x="280" y="81"/>
                  </a:lnTo>
                  <a:lnTo>
                    <a:pt x="280" y="83"/>
                  </a:lnTo>
                  <a:lnTo>
                    <a:pt x="282" y="83"/>
                  </a:lnTo>
                  <a:lnTo>
                    <a:pt x="282" y="83"/>
                  </a:lnTo>
                  <a:lnTo>
                    <a:pt x="282" y="83"/>
                  </a:lnTo>
                  <a:lnTo>
                    <a:pt x="282" y="85"/>
                  </a:lnTo>
                  <a:lnTo>
                    <a:pt x="282" y="85"/>
                  </a:lnTo>
                  <a:lnTo>
                    <a:pt x="282" y="88"/>
                  </a:lnTo>
                  <a:lnTo>
                    <a:pt x="282" y="88"/>
                  </a:lnTo>
                  <a:lnTo>
                    <a:pt x="282" y="90"/>
                  </a:lnTo>
                  <a:lnTo>
                    <a:pt x="284" y="90"/>
                  </a:lnTo>
                  <a:lnTo>
                    <a:pt x="284" y="90"/>
                  </a:lnTo>
                  <a:lnTo>
                    <a:pt x="284" y="90"/>
                  </a:lnTo>
                  <a:lnTo>
                    <a:pt x="284" y="90"/>
                  </a:lnTo>
                  <a:lnTo>
                    <a:pt x="284" y="90"/>
                  </a:lnTo>
                  <a:lnTo>
                    <a:pt x="284" y="92"/>
                  </a:lnTo>
                  <a:lnTo>
                    <a:pt x="287" y="92"/>
                  </a:lnTo>
                  <a:lnTo>
                    <a:pt x="287" y="92"/>
                  </a:lnTo>
                  <a:lnTo>
                    <a:pt x="287" y="92"/>
                  </a:lnTo>
                  <a:lnTo>
                    <a:pt x="289" y="92"/>
                  </a:lnTo>
                  <a:lnTo>
                    <a:pt x="289" y="92"/>
                  </a:lnTo>
                  <a:lnTo>
                    <a:pt x="292" y="92"/>
                  </a:lnTo>
                  <a:lnTo>
                    <a:pt x="292" y="92"/>
                  </a:lnTo>
                  <a:lnTo>
                    <a:pt x="292" y="92"/>
                  </a:lnTo>
                  <a:lnTo>
                    <a:pt x="294" y="92"/>
                  </a:lnTo>
                  <a:lnTo>
                    <a:pt x="294" y="92"/>
                  </a:lnTo>
                  <a:lnTo>
                    <a:pt x="294" y="92"/>
                  </a:lnTo>
                  <a:lnTo>
                    <a:pt x="296" y="92"/>
                  </a:lnTo>
                  <a:lnTo>
                    <a:pt x="296" y="92"/>
                  </a:lnTo>
                  <a:lnTo>
                    <a:pt x="299" y="92"/>
                  </a:lnTo>
                  <a:lnTo>
                    <a:pt x="299" y="92"/>
                  </a:lnTo>
                  <a:lnTo>
                    <a:pt x="299" y="92"/>
                  </a:lnTo>
                  <a:lnTo>
                    <a:pt x="301" y="92"/>
                  </a:lnTo>
                  <a:lnTo>
                    <a:pt x="301" y="92"/>
                  </a:lnTo>
                  <a:lnTo>
                    <a:pt x="301" y="92"/>
                  </a:lnTo>
                  <a:lnTo>
                    <a:pt x="301" y="92"/>
                  </a:lnTo>
                  <a:lnTo>
                    <a:pt x="303" y="92"/>
                  </a:lnTo>
                  <a:lnTo>
                    <a:pt x="303" y="95"/>
                  </a:lnTo>
                  <a:lnTo>
                    <a:pt x="303" y="95"/>
                  </a:lnTo>
                  <a:lnTo>
                    <a:pt x="303" y="95"/>
                  </a:lnTo>
                  <a:lnTo>
                    <a:pt x="303" y="97"/>
                  </a:lnTo>
                  <a:lnTo>
                    <a:pt x="303" y="97"/>
                  </a:lnTo>
                  <a:lnTo>
                    <a:pt x="303" y="97"/>
                  </a:lnTo>
                  <a:lnTo>
                    <a:pt x="303" y="99"/>
                  </a:lnTo>
                  <a:lnTo>
                    <a:pt x="303" y="99"/>
                  </a:lnTo>
                  <a:lnTo>
                    <a:pt x="306" y="99"/>
                  </a:lnTo>
                  <a:lnTo>
                    <a:pt x="306" y="99"/>
                  </a:lnTo>
                  <a:lnTo>
                    <a:pt x="306" y="99"/>
                  </a:lnTo>
                  <a:lnTo>
                    <a:pt x="306" y="99"/>
                  </a:lnTo>
                  <a:lnTo>
                    <a:pt x="306" y="102"/>
                  </a:lnTo>
                  <a:lnTo>
                    <a:pt x="306" y="102"/>
                  </a:lnTo>
                  <a:lnTo>
                    <a:pt x="306" y="104"/>
                  </a:lnTo>
                  <a:lnTo>
                    <a:pt x="306" y="104"/>
                  </a:lnTo>
                  <a:lnTo>
                    <a:pt x="306" y="104"/>
                  </a:lnTo>
                  <a:lnTo>
                    <a:pt x="308" y="104"/>
                  </a:lnTo>
                  <a:lnTo>
                    <a:pt x="308" y="104"/>
                  </a:lnTo>
                  <a:lnTo>
                    <a:pt x="308" y="107"/>
                  </a:lnTo>
                  <a:lnTo>
                    <a:pt x="311" y="107"/>
                  </a:lnTo>
                  <a:lnTo>
                    <a:pt x="311" y="107"/>
                  </a:lnTo>
                  <a:lnTo>
                    <a:pt x="308" y="107"/>
                  </a:lnTo>
                  <a:lnTo>
                    <a:pt x="308" y="109"/>
                  </a:lnTo>
                  <a:lnTo>
                    <a:pt x="311" y="109"/>
                  </a:lnTo>
                  <a:lnTo>
                    <a:pt x="311" y="109"/>
                  </a:lnTo>
                  <a:lnTo>
                    <a:pt x="311" y="109"/>
                  </a:lnTo>
                  <a:lnTo>
                    <a:pt x="311" y="109"/>
                  </a:lnTo>
                  <a:lnTo>
                    <a:pt x="311" y="109"/>
                  </a:lnTo>
                  <a:lnTo>
                    <a:pt x="311" y="111"/>
                  </a:lnTo>
                  <a:lnTo>
                    <a:pt x="311" y="111"/>
                  </a:lnTo>
                  <a:lnTo>
                    <a:pt x="311" y="114"/>
                  </a:lnTo>
                  <a:lnTo>
                    <a:pt x="311" y="114"/>
                  </a:lnTo>
                  <a:lnTo>
                    <a:pt x="311" y="116"/>
                  </a:lnTo>
                  <a:lnTo>
                    <a:pt x="313" y="116"/>
                  </a:lnTo>
                  <a:lnTo>
                    <a:pt x="313" y="116"/>
                  </a:lnTo>
                  <a:lnTo>
                    <a:pt x="313" y="116"/>
                  </a:lnTo>
                  <a:lnTo>
                    <a:pt x="313" y="116"/>
                  </a:lnTo>
                  <a:lnTo>
                    <a:pt x="315" y="116"/>
                  </a:lnTo>
                  <a:lnTo>
                    <a:pt x="315" y="116"/>
                  </a:lnTo>
                  <a:lnTo>
                    <a:pt x="315" y="118"/>
                  </a:lnTo>
                  <a:lnTo>
                    <a:pt x="318" y="118"/>
                  </a:lnTo>
                  <a:lnTo>
                    <a:pt x="318" y="118"/>
                  </a:lnTo>
                  <a:lnTo>
                    <a:pt x="318" y="118"/>
                  </a:lnTo>
                  <a:lnTo>
                    <a:pt x="320" y="118"/>
                  </a:lnTo>
                  <a:lnTo>
                    <a:pt x="320" y="118"/>
                  </a:lnTo>
                  <a:lnTo>
                    <a:pt x="320" y="118"/>
                  </a:lnTo>
                  <a:lnTo>
                    <a:pt x="320" y="118"/>
                  </a:lnTo>
                  <a:lnTo>
                    <a:pt x="320" y="121"/>
                  </a:lnTo>
                  <a:lnTo>
                    <a:pt x="320" y="121"/>
                  </a:lnTo>
                  <a:lnTo>
                    <a:pt x="320" y="123"/>
                  </a:lnTo>
                  <a:lnTo>
                    <a:pt x="320" y="123"/>
                  </a:lnTo>
                  <a:lnTo>
                    <a:pt x="320" y="123"/>
                  </a:lnTo>
                  <a:lnTo>
                    <a:pt x="320" y="126"/>
                  </a:lnTo>
                  <a:lnTo>
                    <a:pt x="322" y="126"/>
                  </a:lnTo>
                  <a:lnTo>
                    <a:pt x="322" y="126"/>
                  </a:lnTo>
                  <a:lnTo>
                    <a:pt x="322" y="126"/>
                  </a:lnTo>
                  <a:lnTo>
                    <a:pt x="322" y="126"/>
                  </a:lnTo>
                  <a:lnTo>
                    <a:pt x="322" y="123"/>
                  </a:lnTo>
                  <a:lnTo>
                    <a:pt x="322" y="123"/>
                  </a:lnTo>
                  <a:lnTo>
                    <a:pt x="322" y="121"/>
                  </a:lnTo>
                  <a:lnTo>
                    <a:pt x="325" y="121"/>
                  </a:lnTo>
                  <a:lnTo>
                    <a:pt x="325" y="121"/>
                  </a:lnTo>
                  <a:lnTo>
                    <a:pt x="325" y="121"/>
                  </a:lnTo>
                  <a:lnTo>
                    <a:pt x="325" y="123"/>
                  </a:lnTo>
                  <a:lnTo>
                    <a:pt x="327" y="123"/>
                  </a:lnTo>
                  <a:lnTo>
                    <a:pt x="327" y="123"/>
                  </a:lnTo>
                  <a:lnTo>
                    <a:pt x="327" y="123"/>
                  </a:lnTo>
                  <a:lnTo>
                    <a:pt x="327" y="123"/>
                  </a:lnTo>
                  <a:lnTo>
                    <a:pt x="327" y="123"/>
                  </a:lnTo>
                  <a:lnTo>
                    <a:pt x="327" y="123"/>
                  </a:lnTo>
                  <a:lnTo>
                    <a:pt x="325" y="123"/>
                  </a:lnTo>
                  <a:lnTo>
                    <a:pt x="325" y="126"/>
                  </a:lnTo>
                  <a:lnTo>
                    <a:pt x="325" y="126"/>
                  </a:lnTo>
                  <a:lnTo>
                    <a:pt x="327" y="126"/>
                  </a:lnTo>
                  <a:lnTo>
                    <a:pt x="327" y="128"/>
                  </a:lnTo>
                  <a:lnTo>
                    <a:pt x="327" y="128"/>
                  </a:lnTo>
                  <a:lnTo>
                    <a:pt x="327" y="128"/>
                  </a:lnTo>
                  <a:lnTo>
                    <a:pt x="327" y="128"/>
                  </a:lnTo>
                  <a:lnTo>
                    <a:pt x="327" y="128"/>
                  </a:lnTo>
                  <a:lnTo>
                    <a:pt x="327" y="130"/>
                  </a:lnTo>
                  <a:lnTo>
                    <a:pt x="327" y="130"/>
                  </a:lnTo>
                  <a:lnTo>
                    <a:pt x="327" y="133"/>
                  </a:lnTo>
                  <a:lnTo>
                    <a:pt x="329" y="133"/>
                  </a:lnTo>
                  <a:lnTo>
                    <a:pt x="329" y="133"/>
                  </a:lnTo>
                  <a:lnTo>
                    <a:pt x="329" y="133"/>
                  </a:lnTo>
                  <a:lnTo>
                    <a:pt x="332" y="133"/>
                  </a:lnTo>
                  <a:lnTo>
                    <a:pt x="332" y="133"/>
                  </a:lnTo>
                  <a:lnTo>
                    <a:pt x="332" y="135"/>
                  </a:lnTo>
                  <a:lnTo>
                    <a:pt x="332" y="135"/>
                  </a:lnTo>
                  <a:lnTo>
                    <a:pt x="334" y="135"/>
                  </a:lnTo>
                  <a:lnTo>
                    <a:pt x="334" y="135"/>
                  </a:lnTo>
                  <a:lnTo>
                    <a:pt x="334" y="135"/>
                  </a:lnTo>
                  <a:lnTo>
                    <a:pt x="334" y="135"/>
                  </a:lnTo>
                  <a:lnTo>
                    <a:pt x="334" y="137"/>
                  </a:lnTo>
                  <a:lnTo>
                    <a:pt x="337" y="137"/>
                  </a:lnTo>
                  <a:lnTo>
                    <a:pt x="337" y="137"/>
                  </a:lnTo>
                  <a:lnTo>
                    <a:pt x="337" y="137"/>
                  </a:lnTo>
                  <a:lnTo>
                    <a:pt x="337" y="137"/>
                  </a:lnTo>
                  <a:lnTo>
                    <a:pt x="339" y="137"/>
                  </a:lnTo>
                  <a:lnTo>
                    <a:pt x="339" y="140"/>
                  </a:lnTo>
                  <a:lnTo>
                    <a:pt x="339" y="140"/>
                  </a:lnTo>
                  <a:lnTo>
                    <a:pt x="339" y="140"/>
                  </a:lnTo>
                  <a:lnTo>
                    <a:pt x="339" y="142"/>
                  </a:lnTo>
                  <a:lnTo>
                    <a:pt x="339" y="142"/>
                  </a:lnTo>
                  <a:lnTo>
                    <a:pt x="337" y="142"/>
                  </a:lnTo>
                  <a:lnTo>
                    <a:pt x="337" y="142"/>
                  </a:lnTo>
                  <a:lnTo>
                    <a:pt x="339" y="142"/>
                  </a:lnTo>
                  <a:lnTo>
                    <a:pt x="339" y="144"/>
                  </a:lnTo>
                  <a:lnTo>
                    <a:pt x="339" y="144"/>
                  </a:lnTo>
                  <a:lnTo>
                    <a:pt x="339" y="142"/>
                  </a:lnTo>
                  <a:lnTo>
                    <a:pt x="339" y="142"/>
                  </a:lnTo>
                  <a:lnTo>
                    <a:pt x="339" y="144"/>
                  </a:lnTo>
                  <a:lnTo>
                    <a:pt x="339" y="144"/>
                  </a:lnTo>
                  <a:lnTo>
                    <a:pt x="339" y="144"/>
                  </a:lnTo>
                  <a:lnTo>
                    <a:pt x="339" y="147"/>
                  </a:lnTo>
                  <a:lnTo>
                    <a:pt x="339" y="147"/>
                  </a:lnTo>
                  <a:lnTo>
                    <a:pt x="339" y="147"/>
                  </a:lnTo>
                  <a:lnTo>
                    <a:pt x="339" y="149"/>
                  </a:lnTo>
                  <a:lnTo>
                    <a:pt x="339" y="149"/>
                  </a:lnTo>
                  <a:lnTo>
                    <a:pt x="339" y="149"/>
                  </a:lnTo>
                  <a:lnTo>
                    <a:pt x="339" y="152"/>
                  </a:lnTo>
                  <a:lnTo>
                    <a:pt x="339" y="152"/>
                  </a:lnTo>
                  <a:lnTo>
                    <a:pt x="339" y="152"/>
                  </a:lnTo>
                  <a:lnTo>
                    <a:pt x="339" y="154"/>
                  </a:lnTo>
                  <a:lnTo>
                    <a:pt x="339" y="154"/>
                  </a:lnTo>
                  <a:lnTo>
                    <a:pt x="339" y="154"/>
                  </a:lnTo>
                  <a:lnTo>
                    <a:pt x="339" y="156"/>
                  </a:lnTo>
                  <a:lnTo>
                    <a:pt x="339" y="156"/>
                  </a:lnTo>
                  <a:lnTo>
                    <a:pt x="339" y="159"/>
                  </a:lnTo>
                  <a:lnTo>
                    <a:pt x="339" y="159"/>
                  </a:lnTo>
                  <a:lnTo>
                    <a:pt x="337" y="159"/>
                  </a:lnTo>
                  <a:lnTo>
                    <a:pt x="337" y="159"/>
                  </a:lnTo>
                  <a:lnTo>
                    <a:pt x="339" y="159"/>
                  </a:lnTo>
                  <a:lnTo>
                    <a:pt x="339" y="161"/>
                  </a:lnTo>
                  <a:lnTo>
                    <a:pt x="339" y="161"/>
                  </a:lnTo>
                  <a:lnTo>
                    <a:pt x="339" y="161"/>
                  </a:lnTo>
                  <a:lnTo>
                    <a:pt x="339" y="163"/>
                  </a:lnTo>
                  <a:lnTo>
                    <a:pt x="339" y="163"/>
                  </a:lnTo>
                  <a:lnTo>
                    <a:pt x="339" y="163"/>
                  </a:lnTo>
                  <a:lnTo>
                    <a:pt x="341" y="163"/>
                  </a:lnTo>
                  <a:lnTo>
                    <a:pt x="341" y="166"/>
                  </a:lnTo>
                  <a:lnTo>
                    <a:pt x="341" y="166"/>
                  </a:lnTo>
                  <a:lnTo>
                    <a:pt x="341" y="168"/>
                  </a:lnTo>
                  <a:lnTo>
                    <a:pt x="341" y="168"/>
                  </a:lnTo>
                  <a:lnTo>
                    <a:pt x="341" y="168"/>
                  </a:lnTo>
                  <a:lnTo>
                    <a:pt x="341" y="168"/>
                  </a:lnTo>
                  <a:lnTo>
                    <a:pt x="344" y="168"/>
                  </a:lnTo>
                  <a:lnTo>
                    <a:pt x="344" y="168"/>
                  </a:lnTo>
                  <a:lnTo>
                    <a:pt x="344" y="168"/>
                  </a:lnTo>
                  <a:lnTo>
                    <a:pt x="344" y="171"/>
                  </a:lnTo>
                  <a:lnTo>
                    <a:pt x="346" y="171"/>
                  </a:lnTo>
                  <a:lnTo>
                    <a:pt x="346" y="171"/>
                  </a:lnTo>
                  <a:lnTo>
                    <a:pt x="346" y="171"/>
                  </a:lnTo>
                  <a:lnTo>
                    <a:pt x="346" y="173"/>
                  </a:lnTo>
                  <a:lnTo>
                    <a:pt x="346" y="173"/>
                  </a:lnTo>
                  <a:lnTo>
                    <a:pt x="346" y="175"/>
                  </a:lnTo>
                  <a:lnTo>
                    <a:pt x="346" y="175"/>
                  </a:lnTo>
                  <a:lnTo>
                    <a:pt x="346" y="178"/>
                  </a:lnTo>
                  <a:lnTo>
                    <a:pt x="346" y="178"/>
                  </a:lnTo>
                  <a:lnTo>
                    <a:pt x="346" y="178"/>
                  </a:lnTo>
                  <a:lnTo>
                    <a:pt x="346" y="178"/>
                  </a:lnTo>
                  <a:lnTo>
                    <a:pt x="346" y="180"/>
                  </a:lnTo>
                  <a:lnTo>
                    <a:pt x="348" y="180"/>
                  </a:lnTo>
                  <a:lnTo>
                    <a:pt x="348" y="180"/>
                  </a:lnTo>
                  <a:lnTo>
                    <a:pt x="348" y="180"/>
                  </a:lnTo>
                  <a:lnTo>
                    <a:pt x="348" y="182"/>
                  </a:lnTo>
                  <a:lnTo>
                    <a:pt x="351" y="182"/>
                  </a:lnTo>
                  <a:lnTo>
                    <a:pt x="351" y="182"/>
                  </a:lnTo>
                  <a:lnTo>
                    <a:pt x="351" y="185"/>
                  </a:lnTo>
                  <a:lnTo>
                    <a:pt x="351" y="185"/>
                  </a:lnTo>
                  <a:lnTo>
                    <a:pt x="351" y="185"/>
                  </a:lnTo>
                  <a:lnTo>
                    <a:pt x="351" y="187"/>
                  </a:lnTo>
                  <a:lnTo>
                    <a:pt x="351" y="187"/>
                  </a:lnTo>
                  <a:lnTo>
                    <a:pt x="351" y="187"/>
                  </a:lnTo>
                  <a:lnTo>
                    <a:pt x="351" y="187"/>
                  </a:lnTo>
                  <a:lnTo>
                    <a:pt x="353" y="187"/>
                  </a:lnTo>
                  <a:lnTo>
                    <a:pt x="353" y="190"/>
                  </a:lnTo>
                  <a:lnTo>
                    <a:pt x="353" y="190"/>
                  </a:lnTo>
                  <a:lnTo>
                    <a:pt x="353" y="190"/>
                  </a:lnTo>
                  <a:lnTo>
                    <a:pt x="353" y="190"/>
                  </a:lnTo>
                  <a:lnTo>
                    <a:pt x="353" y="192"/>
                  </a:lnTo>
                  <a:lnTo>
                    <a:pt x="355" y="192"/>
                  </a:lnTo>
                  <a:lnTo>
                    <a:pt x="355" y="192"/>
                  </a:lnTo>
                  <a:lnTo>
                    <a:pt x="355" y="192"/>
                  </a:lnTo>
                  <a:lnTo>
                    <a:pt x="358" y="192"/>
                  </a:lnTo>
                  <a:lnTo>
                    <a:pt x="358" y="192"/>
                  </a:lnTo>
                  <a:lnTo>
                    <a:pt x="358" y="194"/>
                  </a:lnTo>
                  <a:lnTo>
                    <a:pt x="358" y="194"/>
                  </a:lnTo>
                  <a:lnTo>
                    <a:pt x="358" y="194"/>
                  </a:lnTo>
                  <a:lnTo>
                    <a:pt x="358" y="197"/>
                  </a:lnTo>
                  <a:lnTo>
                    <a:pt x="358" y="197"/>
                  </a:lnTo>
                  <a:lnTo>
                    <a:pt x="358" y="197"/>
                  </a:lnTo>
                  <a:lnTo>
                    <a:pt x="358" y="199"/>
                  </a:lnTo>
                  <a:lnTo>
                    <a:pt x="358" y="199"/>
                  </a:lnTo>
                  <a:lnTo>
                    <a:pt x="358" y="201"/>
                  </a:lnTo>
                  <a:lnTo>
                    <a:pt x="360" y="201"/>
                  </a:lnTo>
                  <a:lnTo>
                    <a:pt x="360" y="201"/>
                  </a:lnTo>
                  <a:lnTo>
                    <a:pt x="360" y="201"/>
                  </a:lnTo>
                  <a:lnTo>
                    <a:pt x="360" y="201"/>
                  </a:lnTo>
                  <a:lnTo>
                    <a:pt x="360" y="204"/>
                  </a:lnTo>
                  <a:lnTo>
                    <a:pt x="363" y="204"/>
                  </a:lnTo>
                  <a:lnTo>
                    <a:pt x="363" y="204"/>
                  </a:lnTo>
                  <a:lnTo>
                    <a:pt x="363" y="204"/>
                  </a:lnTo>
                  <a:lnTo>
                    <a:pt x="365" y="204"/>
                  </a:lnTo>
                  <a:lnTo>
                    <a:pt x="365" y="206"/>
                  </a:lnTo>
                  <a:lnTo>
                    <a:pt x="365" y="206"/>
                  </a:lnTo>
                  <a:lnTo>
                    <a:pt x="365" y="206"/>
                  </a:lnTo>
                  <a:lnTo>
                    <a:pt x="365" y="206"/>
                  </a:lnTo>
                  <a:lnTo>
                    <a:pt x="367" y="206"/>
                  </a:lnTo>
                  <a:lnTo>
                    <a:pt x="367" y="208"/>
                  </a:lnTo>
                  <a:lnTo>
                    <a:pt x="367" y="208"/>
                  </a:lnTo>
                  <a:lnTo>
                    <a:pt x="367" y="208"/>
                  </a:lnTo>
                  <a:lnTo>
                    <a:pt x="367" y="208"/>
                  </a:lnTo>
                  <a:lnTo>
                    <a:pt x="370" y="208"/>
                  </a:lnTo>
                  <a:lnTo>
                    <a:pt x="370" y="208"/>
                  </a:lnTo>
                  <a:lnTo>
                    <a:pt x="370" y="208"/>
                  </a:lnTo>
                  <a:lnTo>
                    <a:pt x="372" y="208"/>
                  </a:lnTo>
                  <a:lnTo>
                    <a:pt x="372" y="211"/>
                  </a:lnTo>
                  <a:lnTo>
                    <a:pt x="372" y="211"/>
                  </a:lnTo>
                  <a:lnTo>
                    <a:pt x="372" y="211"/>
                  </a:lnTo>
                  <a:lnTo>
                    <a:pt x="372" y="213"/>
                  </a:lnTo>
                  <a:lnTo>
                    <a:pt x="372" y="213"/>
                  </a:lnTo>
                  <a:lnTo>
                    <a:pt x="372" y="216"/>
                  </a:lnTo>
                  <a:lnTo>
                    <a:pt x="372" y="216"/>
                  </a:lnTo>
                  <a:lnTo>
                    <a:pt x="372" y="216"/>
                  </a:lnTo>
                  <a:lnTo>
                    <a:pt x="374" y="216"/>
                  </a:lnTo>
                  <a:lnTo>
                    <a:pt x="374" y="218"/>
                  </a:lnTo>
                  <a:lnTo>
                    <a:pt x="374" y="218"/>
                  </a:lnTo>
                  <a:lnTo>
                    <a:pt x="374" y="218"/>
                  </a:lnTo>
                  <a:lnTo>
                    <a:pt x="374" y="218"/>
                  </a:lnTo>
                  <a:lnTo>
                    <a:pt x="374" y="220"/>
                  </a:lnTo>
                  <a:lnTo>
                    <a:pt x="374" y="220"/>
                  </a:lnTo>
                  <a:lnTo>
                    <a:pt x="374" y="223"/>
                  </a:lnTo>
                  <a:lnTo>
                    <a:pt x="374" y="223"/>
                  </a:lnTo>
                  <a:lnTo>
                    <a:pt x="374" y="223"/>
                  </a:lnTo>
                  <a:lnTo>
                    <a:pt x="374" y="225"/>
                  </a:lnTo>
                  <a:lnTo>
                    <a:pt x="374" y="225"/>
                  </a:lnTo>
                  <a:lnTo>
                    <a:pt x="374" y="227"/>
                  </a:lnTo>
                  <a:lnTo>
                    <a:pt x="377" y="227"/>
                  </a:lnTo>
                  <a:lnTo>
                    <a:pt x="377" y="227"/>
                  </a:lnTo>
                  <a:lnTo>
                    <a:pt x="377" y="227"/>
                  </a:lnTo>
                  <a:lnTo>
                    <a:pt x="377" y="230"/>
                  </a:lnTo>
                  <a:lnTo>
                    <a:pt x="377" y="230"/>
                  </a:lnTo>
                  <a:lnTo>
                    <a:pt x="377" y="230"/>
                  </a:lnTo>
                  <a:lnTo>
                    <a:pt x="377" y="232"/>
                  </a:lnTo>
                  <a:lnTo>
                    <a:pt x="377" y="232"/>
                  </a:lnTo>
                  <a:lnTo>
                    <a:pt x="379" y="232"/>
                  </a:lnTo>
                  <a:lnTo>
                    <a:pt x="379" y="232"/>
                  </a:lnTo>
                  <a:lnTo>
                    <a:pt x="379" y="232"/>
                  </a:lnTo>
                  <a:lnTo>
                    <a:pt x="379" y="235"/>
                  </a:lnTo>
                  <a:lnTo>
                    <a:pt x="382" y="235"/>
                  </a:lnTo>
                  <a:lnTo>
                    <a:pt x="382" y="235"/>
                  </a:lnTo>
                  <a:lnTo>
                    <a:pt x="384" y="235"/>
                  </a:lnTo>
                  <a:lnTo>
                    <a:pt x="384" y="235"/>
                  </a:lnTo>
                  <a:lnTo>
                    <a:pt x="384" y="235"/>
                  </a:lnTo>
                  <a:lnTo>
                    <a:pt x="386" y="235"/>
                  </a:lnTo>
                  <a:lnTo>
                    <a:pt x="386" y="235"/>
                  </a:lnTo>
                  <a:lnTo>
                    <a:pt x="386" y="235"/>
                  </a:lnTo>
                  <a:lnTo>
                    <a:pt x="386" y="235"/>
                  </a:lnTo>
                  <a:lnTo>
                    <a:pt x="389" y="235"/>
                  </a:lnTo>
                  <a:lnTo>
                    <a:pt x="389" y="235"/>
                  </a:lnTo>
                  <a:lnTo>
                    <a:pt x="391" y="235"/>
                  </a:lnTo>
                  <a:lnTo>
                    <a:pt x="391" y="235"/>
                  </a:lnTo>
                  <a:lnTo>
                    <a:pt x="391" y="237"/>
                  </a:lnTo>
                  <a:lnTo>
                    <a:pt x="391" y="237"/>
                  </a:lnTo>
                  <a:lnTo>
                    <a:pt x="393" y="237"/>
                  </a:lnTo>
                  <a:lnTo>
                    <a:pt x="393" y="237"/>
                  </a:lnTo>
                  <a:lnTo>
                    <a:pt x="393" y="237"/>
                  </a:lnTo>
                  <a:lnTo>
                    <a:pt x="396" y="237"/>
                  </a:lnTo>
                  <a:lnTo>
                    <a:pt x="396" y="237"/>
                  </a:lnTo>
                  <a:lnTo>
                    <a:pt x="396" y="237"/>
                  </a:lnTo>
                  <a:lnTo>
                    <a:pt x="398" y="237"/>
                  </a:lnTo>
                  <a:lnTo>
                    <a:pt x="398" y="237"/>
                  </a:lnTo>
                  <a:lnTo>
                    <a:pt x="398" y="237"/>
                  </a:lnTo>
                  <a:lnTo>
                    <a:pt x="400" y="237"/>
                  </a:lnTo>
                  <a:lnTo>
                    <a:pt x="400" y="237"/>
                  </a:lnTo>
                  <a:lnTo>
                    <a:pt x="400" y="237"/>
                  </a:lnTo>
                  <a:lnTo>
                    <a:pt x="400" y="237"/>
                  </a:lnTo>
                  <a:lnTo>
                    <a:pt x="403" y="237"/>
                  </a:lnTo>
                  <a:lnTo>
                    <a:pt x="403" y="237"/>
                  </a:lnTo>
                  <a:lnTo>
                    <a:pt x="405" y="237"/>
                  </a:lnTo>
                  <a:lnTo>
                    <a:pt x="405" y="237"/>
                  </a:lnTo>
                  <a:lnTo>
                    <a:pt x="405" y="237"/>
                  </a:lnTo>
                  <a:lnTo>
                    <a:pt x="408" y="237"/>
                  </a:lnTo>
                  <a:lnTo>
                    <a:pt x="408" y="239"/>
                  </a:lnTo>
                  <a:lnTo>
                    <a:pt x="408" y="239"/>
                  </a:lnTo>
                  <a:lnTo>
                    <a:pt x="408" y="239"/>
                  </a:lnTo>
                  <a:lnTo>
                    <a:pt x="410" y="239"/>
                  </a:lnTo>
                  <a:lnTo>
                    <a:pt x="410" y="239"/>
                  </a:lnTo>
                  <a:lnTo>
                    <a:pt x="412" y="239"/>
                  </a:lnTo>
                  <a:lnTo>
                    <a:pt x="412" y="239"/>
                  </a:lnTo>
                  <a:lnTo>
                    <a:pt x="412" y="239"/>
                  </a:lnTo>
                  <a:lnTo>
                    <a:pt x="412" y="239"/>
                  </a:lnTo>
                  <a:lnTo>
                    <a:pt x="415" y="239"/>
                  </a:lnTo>
                  <a:lnTo>
                    <a:pt x="415" y="239"/>
                  </a:lnTo>
                  <a:lnTo>
                    <a:pt x="417" y="239"/>
                  </a:lnTo>
                  <a:lnTo>
                    <a:pt x="417" y="239"/>
                  </a:lnTo>
                  <a:lnTo>
                    <a:pt x="417" y="239"/>
                  </a:lnTo>
                  <a:lnTo>
                    <a:pt x="417" y="242"/>
                  </a:lnTo>
                  <a:lnTo>
                    <a:pt x="419" y="242"/>
                  </a:lnTo>
                  <a:lnTo>
                    <a:pt x="419" y="242"/>
                  </a:lnTo>
                  <a:lnTo>
                    <a:pt x="419" y="242"/>
                  </a:lnTo>
                  <a:lnTo>
                    <a:pt x="422" y="242"/>
                  </a:lnTo>
                  <a:lnTo>
                    <a:pt x="422" y="242"/>
                  </a:lnTo>
                  <a:lnTo>
                    <a:pt x="424" y="242"/>
                  </a:lnTo>
                  <a:lnTo>
                    <a:pt x="424" y="242"/>
                  </a:lnTo>
                  <a:lnTo>
                    <a:pt x="424" y="242"/>
                  </a:lnTo>
                  <a:lnTo>
                    <a:pt x="424" y="242"/>
                  </a:lnTo>
                  <a:lnTo>
                    <a:pt x="426" y="242"/>
                  </a:lnTo>
                  <a:lnTo>
                    <a:pt x="426" y="242"/>
                  </a:lnTo>
                  <a:lnTo>
                    <a:pt x="426" y="242"/>
                  </a:lnTo>
                  <a:lnTo>
                    <a:pt x="429" y="242"/>
                  </a:lnTo>
                  <a:lnTo>
                    <a:pt x="429" y="244"/>
                  </a:lnTo>
                  <a:lnTo>
                    <a:pt x="429" y="244"/>
                  </a:lnTo>
                  <a:lnTo>
                    <a:pt x="431" y="244"/>
                  </a:lnTo>
                  <a:lnTo>
                    <a:pt x="431" y="244"/>
                  </a:lnTo>
                  <a:lnTo>
                    <a:pt x="431" y="244"/>
                  </a:lnTo>
                  <a:lnTo>
                    <a:pt x="434" y="244"/>
                  </a:lnTo>
                  <a:lnTo>
                    <a:pt x="434" y="244"/>
                  </a:lnTo>
                  <a:lnTo>
                    <a:pt x="434" y="244"/>
                  </a:lnTo>
                  <a:lnTo>
                    <a:pt x="434" y="244"/>
                  </a:lnTo>
                  <a:lnTo>
                    <a:pt x="436" y="244"/>
                  </a:lnTo>
                  <a:lnTo>
                    <a:pt x="436" y="244"/>
                  </a:lnTo>
                  <a:lnTo>
                    <a:pt x="438" y="244"/>
                  </a:lnTo>
                  <a:lnTo>
                    <a:pt x="438" y="244"/>
                  </a:lnTo>
                  <a:lnTo>
                    <a:pt x="438" y="244"/>
                  </a:lnTo>
                  <a:lnTo>
                    <a:pt x="438" y="246"/>
                  </a:lnTo>
                  <a:lnTo>
                    <a:pt x="441" y="246"/>
                  </a:lnTo>
                  <a:lnTo>
                    <a:pt x="441" y="246"/>
                  </a:lnTo>
                  <a:lnTo>
                    <a:pt x="441" y="246"/>
                  </a:lnTo>
                  <a:lnTo>
                    <a:pt x="443" y="246"/>
                  </a:lnTo>
                  <a:lnTo>
                    <a:pt x="443" y="244"/>
                  </a:lnTo>
                  <a:lnTo>
                    <a:pt x="443" y="244"/>
                  </a:lnTo>
                  <a:lnTo>
                    <a:pt x="443" y="244"/>
                  </a:lnTo>
                  <a:lnTo>
                    <a:pt x="445" y="244"/>
                  </a:lnTo>
                  <a:lnTo>
                    <a:pt x="445" y="242"/>
                  </a:lnTo>
                  <a:lnTo>
                    <a:pt x="445" y="242"/>
                  </a:lnTo>
                  <a:lnTo>
                    <a:pt x="445" y="242"/>
                  </a:lnTo>
                  <a:lnTo>
                    <a:pt x="445" y="242"/>
                  </a:lnTo>
                  <a:lnTo>
                    <a:pt x="448" y="242"/>
                  </a:lnTo>
                  <a:lnTo>
                    <a:pt x="448" y="242"/>
                  </a:lnTo>
                  <a:lnTo>
                    <a:pt x="448" y="242"/>
                  </a:lnTo>
                  <a:lnTo>
                    <a:pt x="448" y="244"/>
                  </a:lnTo>
                  <a:lnTo>
                    <a:pt x="448" y="244"/>
                  </a:lnTo>
                  <a:lnTo>
                    <a:pt x="448" y="244"/>
                  </a:lnTo>
                  <a:lnTo>
                    <a:pt x="448" y="246"/>
                  </a:lnTo>
                  <a:lnTo>
                    <a:pt x="450" y="246"/>
                  </a:lnTo>
                  <a:lnTo>
                    <a:pt x="450" y="246"/>
                  </a:lnTo>
                  <a:lnTo>
                    <a:pt x="450" y="246"/>
                  </a:lnTo>
                  <a:lnTo>
                    <a:pt x="450" y="246"/>
                  </a:lnTo>
                  <a:lnTo>
                    <a:pt x="450" y="249"/>
                  </a:lnTo>
                  <a:lnTo>
                    <a:pt x="453" y="249"/>
                  </a:lnTo>
                  <a:lnTo>
                    <a:pt x="453" y="249"/>
                  </a:lnTo>
                  <a:lnTo>
                    <a:pt x="453" y="251"/>
                  </a:lnTo>
                  <a:lnTo>
                    <a:pt x="453" y="251"/>
                  </a:lnTo>
                  <a:lnTo>
                    <a:pt x="453" y="251"/>
                  </a:lnTo>
                  <a:lnTo>
                    <a:pt x="453" y="254"/>
                  </a:lnTo>
                  <a:lnTo>
                    <a:pt x="453" y="254"/>
                  </a:lnTo>
                  <a:lnTo>
                    <a:pt x="453" y="254"/>
                  </a:lnTo>
                  <a:lnTo>
                    <a:pt x="455" y="254"/>
                  </a:lnTo>
                  <a:lnTo>
                    <a:pt x="455" y="256"/>
                  </a:lnTo>
                  <a:lnTo>
                    <a:pt x="455" y="256"/>
                  </a:lnTo>
                  <a:lnTo>
                    <a:pt x="455" y="256"/>
                  </a:lnTo>
                  <a:lnTo>
                    <a:pt x="455" y="256"/>
                  </a:lnTo>
                  <a:lnTo>
                    <a:pt x="457" y="256"/>
                  </a:lnTo>
                  <a:lnTo>
                    <a:pt x="457" y="258"/>
                  </a:lnTo>
                  <a:lnTo>
                    <a:pt x="457" y="258"/>
                  </a:lnTo>
                  <a:lnTo>
                    <a:pt x="457" y="261"/>
                  </a:lnTo>
                  <a:lnTo>
                    <a:pt x="455" y="261"/>
                  </a:lnTo>
                  <a:lnTo>
                    <a:pt x="455" y="261"/>
                  </a:lnTo>
                  <a:lnTo>
                    <a:pt x="455" y="263"/>
                  </a:lnTo>
                  <a:lnTo>
                    <a:pt x="455" y="263"/>
                  </a:lnTo>
                  <a:lnTo>
                    <a:pt x="455" y="263"/>
                  </a:lnTo>
                  <a:lnTo>
                    <a:pt x="455" y="265"/>
                  </a:lnTo>
                  <a:lnTo>
                    <a:pt x="455" y="265"/>
                  </a:lnTo>
                  <a:lnTo>
                    <a:pt x="455" y="268"/>
                  </a:lnTo>
                  <a:lnTo>
                    <a:pt x="453" y="268"/>
                  </a:lnTo>
                  <a:lnTo>
                    <a:pt x="453" y="268"/>
                  </a:lnTo>
                  <a:lnTo>
                    <a:pt x="453" y="268"/>
                  </a:lnTo>
                  <a:lnTo>
                    <a:pt x="453" y="270"/>
                  </a:lnTo>
                  <a:lnTo>
                    <a:pt x="453" y="270"/>
                  </a:lnTo>
                  <a:lnTo>
                    <a:pt x="453" y="270"/>
                  </a:lnTo>
                  <a:lnTo>
                    <a:pt x="453" y="272"/>
                  </a:lnTo>
                  <a:lnTo>
                    <a:pt x="453" y="272"/>
                  </a:lnTo>
                  <a:lnTo>
                    <a:pt x="453" y="272"/>
                  </a:lnTo>
                  <a:lnTo>
                    <a:pt x="453" y="275"/>
                  </a:lnTo>
                  <a:lnTo>
                    <a:pt x="453" y="275"/>
                  </a:lnTo>
                  <a:lnTo>
                    <a:pt x="450" y="275"/>
                  </a:lnTo>
                  <a:lnTo>
                    <a:pt x="450" y="277"/>
                  </a:lnTo>
                  <a:lnTo>
                    <a:pt x="450" y="277"/>
                  </a:lnTo>
                  <a:lnTo>
                    <a:pt x="450" y="277"/>
                  </a:lnTo>
                  <a:lnTo>
                    <a:pt x="450" y="277"/>
                  </a:lnTo>
                  <a:lnTo>
                    <a:pt x="450" y="280"/>
                  </a:lnTo>
                  <a:lnTo>
                    <a:pt x="450" y="280"/>
                  </a:lnTo>
                  <a:lnTo>
                    <a:pt x="450" y="282"/>
                  </a:lnTo>
                  <a:lnTo>
                    <a:pt x="448" y="282"/>
                  </a:lnTo>
                  <a:lnTo>
                    <a:pt x="448" y="282"/>
                  </a:lnTo>
                  <a:lnTo>
                    <a:pt x="448" y="284"/>
                  </a:lnTo>
                  <a:lnTo>
                    <a:pt x="448" y="284"/>
                  </a:lnTo>
                  <a:lnTo>
                    <a:pt x="448" y="284"/>
                  </a:lnTo>
                  <a:lnTo>
                    <a:pt x="448" y="287"/>
                  </a:lnTo>
                  <a:lnTo>
                    <a:pt x="448" y="287"/>
                  </a:lnTo>
                  <a:lnTo>
                    <a:pt x="448" y="287"/>
                  </a:lnTo>
                  <a:lnTo>
                    <a:pt x="448" y="287"/>
                  </a:lnTo>
                  <a:lnTo>
                    <a:pt x="448" y="289"/>
                  </a:lnTo>
                  <a:lnTo>
                    <a:pt x="448" y="289"/>
                  </a:lnTo>
                  <a:lnTo>
                    <a:pt x="448" y="291"/>
                  </a:lnTo>
                  <a:lnTo>
                    <a:pt x="445" y="291"/>
                  </a:lnTo>
                  <a:lnTo>
                    <a:pt x="445" y="291"/>
                  </a:lnTo>
                  <a:lnTo>
                    <a:pt x="445" y="294"/>
                  </a:lnTo>
                  <a:lnTo>
                    <a:pt x="445" y="294"/>
                  </a:lnTo>
                  <a:lnTo>
                    <a:pt x="445" y="294"/>
                  </a:lnTo>
                  <a:lnTo>
                    <a:pt x="445" y="296"/>
                  </a:lnTo>
                  <a:lnTo>
                    <a:pt x="445" y="296"/>
                  </a:lnTo>
                  <a:lnTo>
                    <a:pt x="445" y="296"/>
                  </a:lnTo>
                  <a:lnTo>
                    <a:pt x="445" y="296"/>
                  </a:lnTo>
                  <a:lnTo>
                    <a:pt x="445" y="299"/>
                  </a:lnTo>
                  <a:lnTo>
                    <a:pt x="445" y="299"/>
                  </a:lnTo>
                  <a:lnTo>
                    <a:pt x="445" y="301"/>
                  </a:lnTo>
                  <a:lnTo>
                    <a:pt x="443" y="301"/>
                  </a:lnTo>
                  <a:lnTo>
                    <a:pt x="443" y="301"/>
                  </a:lnTo>
                  <a:lnTo>
                    <a:pt x="443" y="303"/>
                  </a:lnTo>
                  <a:lnTo>
                    <a:pt x="443" y="303"/>
                  </a:lnTo>
                  <a:lnTo>
                    <a:pt x="443" y="303"/>
                  </a:lnTo>
                  <a:lnTo>
                    <a:pt x="443" y="306"/>
                  </a:lnTo>
                  <a:lnTo>
                    <a:pt x="443" y="306"/>
                  </a:lnTo>
                  <a:lnTo>
                    <a:pt x="443" y="306"/>
                  </a:lnTo>
                  <a:lnTo>
                    <a:pt x="441" y="306"/>
                  </a:lnTo>
                  <a:lnTo>
                    <a:pt x="441" y="308"/>
                  </a:lnTo>
                  <a:lnTo>
                    <a:pt x="441" y="308"/>
                  </a:lnTo>
                  <a:lnTo>
                    <a:pt x="441" y="308"/>
                  </a:lnTo>
                  <a:lnTo>
                    <a:pt x="441" y="310"/>
                  </a:lnTo>
                  <a:lnTo>
                    <a:pt x="441" y="310"/>
                  </a:lnTo>
                  <a:lnTo>
                    <a:pt x="438" y="310"/>
                  </a:lnTo>
                  <a:lnTo>
                    <a:pt x="438" y="310"/>
                  </a:lnTo>
                  <a:lnTo>
                    <a:pt x="438" y="310"/>
                  </a:lnTo>
                  <a:lnTo>
                    <a:pt x="438" y="310"/>
                  </a:lnTo>
                  <a:lnTo>
                    <a:pt x="436" y="310"/>
                  </a:lnTo>
                  <a:lnTo>
                    <a:pt x="436" y="310"/>
                  </a:lnTo>
                  <a:lnTo>
                    <a:pt x="434" y="310"/>
                  </a:lnTo>
                  <a:lnTo>
                    <a:pt x="434" y="313"/>
                  </a:lnTo>
                  <a:lnTo>
                    <a:pt x="434" y="313"/>
                  </a:lnTo>
                  <a:lnTo>
                    <a:pt x="434" y="313"/>
                  </a:lnTo>
                  <a:lnTo>
                    <a:pt x="431" y="313"/>
                  </a:lnTo>
                  <a:lnTo>
                    <a:pt x="431" y="313"/>
                  </a:lnTo>
                  <a:lnTo>
                    <a:pt x="431" y="313"/>
                  </a:lnTo>
                  <a:lnTo>
                    <a:pt x="431" y="313"/>
                  </a:lnTo>
                  <a:lnTo>
                    <a:pt x="429" y="313"/>
                  </a:lnTo>
                  <a:lnTo>
                    <a:pt x="429" y="315"/>
                  </a:lnTo>
                  <a:lnTo>
                    <a:pt x="429" y="315"/>
                  </a:lnTo>
                  <a:lnTo>
                    <a:pt x="426" y="315"/>
                  </a:lnTo>
                  <a:lnTo>
                    <a:pt x="426" y="315"/>
                  </a:lnTo>
                  <a:lnTo>
                    <a:pt x="426" y="315"/>
                  </a:lnTo>
                  <a:lnTo>
                    <a:pt x="426" y="315"/>
                  </a:lnTo>
                  <a:lnTo>
                    <a:pt x="424" y="315"/>
                  </a:lnTo>
                  <a:lnTo>
                    <a:pt x="424" y="315"/>
                  </a:lnTo>
                  <a:lnTo>
                    <a:pt x="424" y="317"/>
                  </a:lnTo>
                  <a:lnTo>
                    <a:pt x="424" y="317"/>
                  </a:lnTo>
                  <a:lnTo>
                    <a:pt x="422" y="317"/>
                  </a:lnTo>
                  <a:lnTo>
                    <a:pt x="422" y="317"/>
                  </a:lnTo>
                  <a:lnTo>
                    <a:pt x="422" y="317"/>
                  </a:lnTo>
                  <a:lnTo>
                    <a:pt x="419" y="317"/>
                  </a:lnTo>
                  <a:lnTo>
                    <a:pt x="419" y="317"/>
                  </a:lnTo>
                  <a:lnTo>
                    <a:pt x="419" y="317"/>
                  </a:lnTo>
                  <a:lnTo>
                    <a:pt x="419" y="317"/>
                  </a:lnTo>
                  <a:lnTo>
                    <a:pt x="417" y="317"/>
                  </a:lnTo>
                  <a:lnTo>
                    <a:pt x="417" y="317"/>
                  </a:lnTo>
                  <a:lnTo>
                    <a:pt x="417" y="317"/>
                  </a:lnTo>
                  <a:lnTo>
                    <a:pt x="417" y="320"/>
                  </a:lnTo>
                  <a:lnTo>
                    <a:pt x="415" y="320"/>
                  </a:lnTo>
                  <a:lnTo>
                    <a:pt x="415" y="320"/>
                  </a:lnTo>
                  <a:lnTo>
                    <a:pt x="412" y="320"/>
                  </a:lnTo>
                  <a:lnTo>
                    <a:pt x="412" y="320"/>
                  </a:lnTo>
                  <a:lnTo>
                    <a:pt x="412" y="320"/>
                  </a:lnTo>
                  <a:lnTo>
                    <a:pt x="412" y="320"/>
                  </a:lnTo>
                  <a:lnTo>
                    <a:pt x="410" y="320"/>
                  </a:lnTo>
                  <a:lnTo>
                    <a:pt x="410" y="322"/>
                  </a:lnTo>
                  <a:lnTo>
                    <a:pt x="410" y="322"/>
                  </a:lnTo>
                  <a:lnTo>
                    <a:pt x="408" y="322"/>
                  </a:lnTo>
                  <a:lnTo>
                    <a:pt x="408" y="322"/>
                  </a:lnTo>
                  <a:lnTo>
                    <a:pt x="408" y="322"/>
                  </a:lnTo>
                  <a:lnTo>
                    <a:pt x="408" y="322"/>
                  </a:lnTo>
                  <a:lnTo>
                    <a:pt x="405" y="322"/>
                  </a:lnTo>
                  <a:lnTo>
                    <a:pt x="405" y="322"/>
                  </a:lnTo>
                  <a:lnTo>
                    <a:pt x="405" y="325"/>
                  </a:lnTo>
                  <a:lnTo>
                    <a:pt x="405" y="325"/>
                  </a:lnTo>
                  <a:lnTo>
                    <a:pt x="403" y="325"/>
                  </a:lnTo>
                  <a:lnTo>
                    <a:pt x="403" y="325"/>
                  </a:lnTo>
                  <a:lnTo>
                    <a:pt x="403" y="325"/>
                  </a:lnTo>
                  <a:lnTo>
                    <a:pt x="400" y="325"/>
                  </a:lnTo>
                  <a:lnTo>
                    <a:pt x="400" y="325"/>
                  </a:lnTo>
                  <a:lnTo>
                    <a:pt x="400" y="325"/>
                  </a:lnTo>
                  <a:lnTo>
                    <a:pt x="400" y="327"/>
                  </a:lnTo>
                  <a:lnTo>
                    <a:pt x="398" y="327"/>
                  </a:lnTo>
                  <a:lnTo>
                    <a:pt x="398" y="327"/>
                  </a:lnTo>
                  <a:lnTo>
                    <a:pt x="398" y="327"/>
                  </a:lnTo>
                  <a:lnTo>
                    <a:pt x="398" y="327"/>
                  </a:lnTo>
                  <a:lnTo>
                    <a:pt x="396" y="327"/>
                  </a:lnTo>
                  <a:lnTo>
                    <a:pt x="396" y="327"/>
                  </a:lnTo>
                  <a:lnTo>
                    <a:pt x="393" y="327"/>
                  </a:lnTo>
                  <a:lnTo>
                    <a:pt x="393" y="327"/>
                  </a:lnTo>
                  <a:lnTo>
                    <a:pt x="393" y="327"/>
                  </a:lnTo>
                  <a:lnTo>
                    <a:pt x="393" y="327"/>
                  </a:lnTo>
                  <a:lnTo>
                    <a:pt x="391" y="327"/>
                  </a:lnTo>
                  <a:lnTo>
                    <a:pt x="391" y="329"/>
                  </a:lnTo>
                  <a:lnTo>
                    <a:pt x="391" y="329"/>
                  </a:lnTo>
                  <a:lnTo>
                    <a:pt x="391" y="329"/>
                  </a:lnTo>
                  <a:lnTo>
                    <a:pt x="389" y="329"/>
                  </a:lnTo>
                  <a:lnTo>
                    <a:pt x="389" y="329"/>
                  </a:lnTo>
                  <a:lnTo>
                    <a:pt x="389" y="329"/>
                  </a:lnTo>
                  <a:lnTo>
                    <a:pt x="386" y="329"/>
                  </a:lnTo>
                  <a:lnTo>
                    <a:pt x="386" y="329"/>
                  </a:lnTo>
                  <a:lnTo>
                    <a:pt x="386" y="332"/>
                  </a:lnTo>
                  <a:lnTo>
                    <a:pt x="386" y="332"/>
                  </a:lnTo>
                  <a:lnTo>
                    <a:pt x="384" y="332"/>
                  </a:lnTo>
                  <a:lnTo>
                    <a:pt x="384" y="332"/>
                  </a:lnTo>
                  <a:lnTo>
                    <a:pt x="384" y="332"/>
                  </a:lnTo>
                  <a:lnTo>
                    <a:pt x="384" y="332"/>
                  </a:lnTo>
                  <a:lnTo>
                    <a:pt x="382" y="332"/>
                  </a:lnTo>
                  <a:lnTo>
                    <a:pt x="382" y="332"/>
                  </a:lnTo>
                  <a:lnTo>
                    <a:pt x="382" y="334"/>
                  </a:lnTo>
                  <a:lnTo>
                    <a:pt x="379" y="334"/>
                  </a:lnTo>
                  <a:lnTo>
                    <a:pt x="379" y="334"/>
                  </a:lnTo>
                  <a:lnTo>
                    <a:pt x="379" y="334"/>
                  </a:lnTo>
                  <a:lnTo>
                    <a:pt x="379" y="334"/>
                  </a:lnTo>
                  <a:lnTo>
                    <a:pt x="377" y="334"/>
                  </a:lnTo>
                  <a:lnTo>
                    <a:pt x="377" y="334"/>
                  </a:lnTo>
                  <a:lnTo>
                    <a:pt x="374" y="334"/>
                  </a:lnTo>
                  <a:lnTo>
                    <a:pt x="374" y="334"/>
                  </a:lnTo>
                  <a:lnTo>
                    <a:pt x="374" y="336"/>
                  </a:lnTo>
                  <a:lnTo>
                    <a:pt x="374" y="336"/>
                  </a:lnTo>
                  <a:lnTo>
                    <a:pt x="372" y="336"/>
                  </a:lnTo>
                  <a:lnTo>
                    <a:pt x="372" y="336"/>
                  </a:lnTo>
                  <a:lnTo>
                    <a:pt x="372" y="336"/>
                  </a:lnTo>
                  <a:lnTo>
                    <a:pt x="372" y="336"/>
                  </a:lnTo>
                  <a:lnTo>
                    <a:pt x="370" y="336"/>
                  </a:lnTo>
                  <a:lnTo>
                    <a:pt x="370" y="336"/>
                  </a:lnTo>
                  <a:lnTo>
                    <a:pt x="367" y="336"/>
                  </a:lnTo>
                  <a:lnTo>
                    <a:pt x="367" y="336"/>
                  </a:lnTo>
                  <a:lnTo>
                    <a:pt x="367" y="336"/>
                  </a:lnTo>
                  <a:lnTo>
                    <a:pt x="367" y="336"/>
                  </a:lnTo>
                  <a:lnTo>
                    <a:pt x="365" y="336"/>
                  </a:lnTo>
                  <a:lnTo>
                    <a:pt x="365" y="336"/>
                  </a:lnTo>
                  <a:lnTo>
                    <a:pt x="365" y="336"/>
                  </a:lnTo>
                  <a:lnTo>
                    <a:pt x="363" y="336"/>
                  </a:lnTo>
                  <a:lnTo>
                    <a:pt x="363" y="339"/>
                  </a:lnTo>
                  <a:lnTo>
                    <a:pt x="363" y="339"/>
                  </a:lnTo>
                  <a:lnTo>
                    <a:pt x="360" y="339"/>
                  </a:lnTo>
                  <a:lnTo>
                    <a:pt x="360" y="339"/>
                  </a:lnTo>
                  <a:lnTo>
                    <a:pt x="360" y="339"/>
                  </a:lnTo>
                  <a:lnTo>
                    <a:pt x="358" y="339"/>
                  </a:lnTo>
                  <a:lnTo>
                    <a:pt x="358" y="339"/>
                  </a:lnTo>
                  <a:lnTo>
                    <a:pt x="358" y="339"/>
                  </a:lnTo>
                  <a:lnTo>
                    <a:pt x="358" y="339"/>
                  </a:lnTo>
                  <a:lnTo>
                    <a:pt x="355" y="339"/>
                  </a:lnTo>
                  <a:lnTo>
                    <a:pt x="355" y="339"/>
                  </a:lnTo>
                  <a:lnTo>
                    <a:pt x="355" y="341"/>
                  </a:lnTo>
                  <a:lnTo>
                    <a:pt x="353" y="341"/>
                  </a:lnTo>
                  <a:lnTo>
                    <a:pt x="353" y="341"/>
                  </a:lnTo>
                  <a:lnTo>
                    <a:pt x="353" y="341"/>
                  </a:lnTo>
                  <a:lnTo>
                    <a:pt x="351" y="341"/>
                  </a:lnTo>
                  <a:lnTo>
                    <a:pt x="351" y="341"/>
                  </a:lnTo>
                  <a:lnTo>
                    <a:pt x="351" y="341"/>
                  </a:lnTo>
                  <a:lnTo>
                    <a:pt x="351" y="341"/>
                  </a:lnTo>
                  <a:lnTo>
                    <a:pt x="348" y="341"/>
                  </a:lnTo>
                  <a:lnTo>
                    <a:pt x="348" y="341"/>
                  </a:lnTo>
                  <a:lnTo>
                    <a:pt x="346" y="341"/>
                  </a:lnTo>
                  <a:lnTo>
                    <a:pt x="346" y="344"/>
                  </a:lnTo>
                  <a:lnTo>
                    <a:pt x="346" y="344"/>
                  </a:lnTo>
                  <a:lnTo>
                    <a:pt x="346" y="344"/>
                  </a:lnTo>
                  <a:lnTo>
                    <a:pt x="344" y="344"/>
                  </a:lnTo>
                  <a:lnTo>
                    <a:pt x="344" y="344"/>
                  </a:lnTo>
                  <a:lnTo>
                    <a:pt x="341" y="344"/>
                  </a:lnTo>
                  <a:lnTo>
                    <a:pt x="341" y="344"/>
                  </a:lnTo>
                  <a:lnTo>
                    <a:pt x="341" y="344"/>
                  </a:lnTo>
                  <a:lnTo>
                    <a:pt x="341" y="344"/>
                  </a:lnTo>
                  <a:lnTo>
                    <a:pt x="339" y="344"/>
                  </a:lnTo>
                  <a:lnTo>
                    <a:pt x="339" y="344"/>
                  </a:lnTo>
                  <a:lnTo>
                    <a:pt x="339" y="346"/>
                  </a:lnTo>
                  <a:lnTo>
                    <a:pt x="339" y="346"/>
                  </a:lnTo>
                  <a:lnTo>
                    <a:pt x="337" y="346"/>
                  </a:lnTo>
                  <a:lnTo>
                    <a:pt x="337" y="346"/>
                  </a:lnTo>
                  <a:lnTo>
                    <a:pt x="334" y="346"/>
                  </a:lnTo>
                  <a:lnTo>
                    <a:pt x="334" y="346"/>
                  </a:lnTo>
                  <a:lnTo>
                    <a:pt x="334" y="346"/>
                  </a:lnTo>
                  <a:lnTo>
                    <a:pt x="334" y="346"/>
                  </a:lnTo>
                  <a:lnTo>
                    <a:pt x="332" y="346"/>
                  </a:lnTo>
                  <a:lnTo>
                    <a:pt x="332" y="346"/>
                  </a:lnTo>
                  <a:lnTo>
                    <a:pt x="332" y="346"/>
                  </a:lnTo>
                  <a:lnTo>
                    <a:pt x="332" y="346"/>
                  </a:lnTo>
                  <a:lnTo>
                    <a:pt x="329" y="346"/>
                  </a:lnTo>
                  <a:lnTo>
                    <a:pt x="329" y="346"/>
                  </a:lnTo>
                  <a:lnTo>
                    <a:pt x="327" y="346"/>
                  </a:lnTo>
                  <a:lnTo>
                    <a:pt x="327" y="346"/>
                  </a:lnTo>
                  <a:lnTo>
                    <a:pt x="327" y="348"/>
                  </a:lnTo>
                  <a:lnTo>
                    <a:pt x="327" y="348"/>
                  </a:lnTo>
                  <a:lnTo>
                    <a:pt x="325" y="348"/>
                  </a:lnTo>
                  <a:lnTo>
                    <a:pt x="325" y="348"/>
                  </a:lnTo>
                  <a:lnTo>
                    <a:pt x="325" y="348"/>
                  </a:lnTo>
                  <a:lnTo>
                    <a:pt x="325" y="348"/>
                  </a:lnTo>
                  <a:lnTo>
                    <a:pt x="322" y="348"/>
                  </a:lnTo>
                  <a:lnTo>
                    <a:pt x="322" y="348"/>
                  </a:lnTo>
                  <a:lnTo>
                    <a:pt x="320" y="348"/>
                  </a:lnTo>
                  <a:lnTo>
                    <a:pt x="320" y="348"/>
                  </a:lnTo>
                  <a:lnTo>
                    <a:pt x="320" y="348"/>
                  </a:lnTo>
                  <a:lnTo>
                    <a:pt x="320" y="351"/>
                  </a:lnTo>
                  <a:lnTo>
                    <a:pt x="318" y="351"/>
                  </a:lnTo>
                  <a:lnTo>
                    <a:pt x="318" y="351"/>
                  </a:lnTo>
                  <a:lnTo>
                    <a:pt x="318" y="351"/>
                  </a:lnTo>
                  <a:lnTo>
                    <a:pt x="315" y="351"/>
                  </a:lnTo>
                  <a:lnTo>
                    <a:pt x="315" y="351"/>
                  </a:lnTo>
                  <a:lnTo>
                    <a:pt x="315" y="351"/>
                  </a:lnTo>
                  <a:lnTo>
                    <a:pt x="313" y="351"/>
                  </a:lnTo>
                  <a:lnTo>
                    <a:pt x="313" y="351"/>
                  </a:lnTo>
                  <a:lnTo>
                    <a:pt x="313" y="351"/>
                  </a:lnTo>
                  <a:lnTo>
                    <a:pt x="313" y="353"/>
                  </a:lnTo>
                  <a:lnTo>
                    <a:pt x="311" y="353"/>
                  </a:lnTo>
                  <a:lnTo>
                    <a:pt x="311" y="353"/>
                  </a:lnTo>
                  <a:lnTo>
                    <a:pt x="311" y="353"/>
                  </a:lnTo>
                  <a:lnTo>
                    <a:pt x="308" y="353"/>
                  </a:lnTo>
                  <a:lnTo>
                    <a:pt x="308" y="353"/>
                  </a:lnTo>
                  <a:lnTo>
                    <a:pt x="308" y="353"/>
                  </a:lnTo>
                  <a:lnTo>
                    <a:pt x="308" y="355"/>
                  </a:lnTo>
                  <a:lnTo>
                    <a:pt x="306" y="355"/>
                  </a:lnTo>
                  <a:lnTo>
                    <a:pt x="306" y="355"/>
                  </a:lnTo>
                  <a:lnTo>
                    <a:pt x="306" y="355"/>
                  </a:lnTo>
                  <a:lnTo>
                    <a:pt x="306" y="355"/>
                  </a:lnTo>
                  <a:lnTo>
                    <a:pt x="306" y="355"/>
                  </a:lnTo>
                  <a:lnTo>
                    <a:pt x="306" y="358"/>
                  </a:lnTo>
                  <a:lnTo>
                    <a:pt x="303" y="358"/>
                  </a:lnTo>
                  <a:lnTo>
                    <a:pt x="303" y="358"/>
                  </a:lnTo>
                  <a:lnTo>
                    <a:pt x="303" y="358"/>
                  </a:lnTo>
                  <a:lnTo>
                    <a:pt x="303" y="360"/>
                  </a:lnTo>
                  <a:lnTo>
                    <a:pt x="301" y="360"/>
                  </a:lnTo>
                  <a:lnTo>
                    <a:pt x="301" y="360"/>
                  </a:lnTo>
                  <a:lnTo>
                    <a:pt x="301" y="360"/>
                  </a:lnTo>
                  <a:lnTo>
                    <a:pt x="301" y="363"/>
                  </a:lnTo>
                  <a:lnTo>
                    <a:pt x="301" y="363"/>
                  </a:lnTo>
                  <a:lnTo>
                    <a:pt x="301" y="363"/>
                  </a:lnTo>
                  <a:lnTo>
                    <a:pt x="299" y="363"/>
                  </a:lnTo>
                  <a:lnTo>
                    <a:pt x="299" y="365"/>
                  </a:lnTo>
                  <a:lnTo>
                    <a:pt x="299" y="365"/>
                  </a:lnTo>
                  <a:lnTo>
                    <a:pt x="299" y="365"/>
                  </a:lnTo>
                  <a:lnTo>
                    <a:pt x="299" y="365"/>
                  </a:lnTo>
                  <a:lnTo>
                    <a:pt x="299" y="365"/>
                  </a:lnTo>
                  <a:lnTo>
                    <a:pt x="296" y="365"/>
                  </a:lnTo>
                  <a:lnTo>
                    <a:pt x="296" y="367"/>
                  </a:lnTo>
                  <a:lnTo>
                    <a:pt x="296" y="367"/>
                  </a:lnTo>
                  <a:lnTo>
                    <a:pt x="296" y="367"/>
                  </a:lnTo>
                  <a:lnTo>
                    <a:pt x="294" y="367"/>
                  </a:lnTo>
                  <a:lnTo>
                    <a:pt x="294" y="370"/>
                  </a:lnTo>
                  <a:lnTo>
                    <a:pt x="294" y="370"/>
                  </a:lnTo>
                  <a:lnTo>
                    <a:pt x="294" y="370"/>
                  </a:lnTo>
                  <a:lnTo>
                    <a:pt x="294" y="372"/>
                  </a:lnTo>
                  <a:lnTo>
                    <a:pt x="294" y="372"/>
                  </a:lnTo>
                  <a:lnTo>
                    <a:pt x="294" y="372"/>
                  </a:lnTo>
                  <a:lnTo>
                    <a:pt x="292" y="372"/>
                  </a:lnTo>
                  <a:lnTo>
                    <a:pt x="292" y="374"/>
                  </a:lnTo>
                  <a:lnTo>
                    <a:pt x="292" y="374"/>
                  </a:lnTo>
                  <a:lnTo>
                    <a:pt x="292" y="374"/>
                  </a:lnTo>
                  <a:lnTo>
                    <a:pt x="292" y="374"/>
                  </a:lnTo>
                  <a:lnTo>
                    <a:pt x="292" y="374"/>
                  </a:lnTo>
                  <a:lnTo>
                    <a:pt x="289" y="374"/>
                  </a:lnTo>
                  <a:lnTo>
                    <a:pt x="289" y="377"/>
                  </a:lnTo>
                  <a:lnTo>
                    <a:pt x="289" y="377"/>
                  </a:lnTo>
                  <a:lnTo>
                    <a:pt x="289" y="377"/>
                  </a:lnTo>
                  <a:lnTo>
                    <a:pt x="287" y="377"/>
                  </a:lnTo>
                  <a:lnTo>
                    <a:pt x="287" y="379"/>
                  </a:lnTo>
                  <a:lnTo>
                    <a:pt x="287" y="379"/>
                  </a:lnTo>
                  <a:lnTo>
                    <a:pt x="287" y="379"/>
                  </a:lnTo>
                  <a:lnTo>
                    <a:pt x="287" y="379"/>
                  </a:lnTo>
                  <a:lnTo>
                    <a:pt x="287" y="381"/>
                  </a:lnTo>
                  <a:lnTo>
                    <a:pt x="284" y="381"/>
                  </a:lnTo>
                  <a:lnTo>
                    <a:pt x="284" y="381"/>
                  </a:lnTo>
                  <a:lnTo>
                    <a:pt x="284" y="381"/>
                  </a:lnTo>
                  <a:lnTo>
                    <a:pt x="284" y="384"/>
                  </a:lnTo>
                  <a:lnTo>
                    <a:pt x="284" y="384"/>
                  </a:lnTo>
                  <a:lnTo>
                    <a:pt x="284" y="384"/>
                  </a:lnTo>
                  <a:lnTo>
                    <a:pt x="284" y="386"/>
                  </a:lnTo>
                  <a:lnTo>
                    <a:pt x="282" y="386"/>
                  </a:lnTo>
                  <a:lnTo>
                    <a:pt x="282" y="386"/>
                  </a:lnTo>
                  <a:lnTo>
                    <a:pt x="282" y="386"/>
                  </a:lnTo>
                  <a:lnTo>
                    <a:pt x="282" y="386"/>
                  </a:lnTo>
                  <a:lnTo>
                    <a:pt x="280" y="386"/>
                  </a:lnTo>
                  <a:lnTo>
                    <a:pt x="280" y="389"/>
                  </a:lnTo>
                  <a:lnTo>
                    <a:pt x="280" y="389"/>
                  </a:lnTo>
                  <a:lnTo>
                    <a:pt x="280" y="389"/>
                  </a:lnTo>
                  <a:lnTo>
                    <a:pt x="280" y="389"/>
                  </a:lnTo>
                  <a:lnTo>
                    <a:pt x="280" y="391"/>
                  </a:lnTo>
                  <a:lnTo>
                    <a:pt x="277" y="391"/>
                  </a:lnTo>
                  <a:lnTo>
                    <a:pt x="277" y="391"/>
                  </a:lnTo>
                  <a:lnTo>
                    <a:pt x="277" y="391"/>
                  </a:lnTo>
                  <a:lnTo>
                    <a:pt x="277" y="393"/>
                  </a:lnTo>
                  <a:lnTo>
                    <a:pt x="277" y="393"/>
                  </a:lnTo>
                  <a:lnTo>
                    <a:pt x="277" y="393"/>
                  </a:lnTo>
                  <a:lnTo>
                    <a:pt x="275" y="393"/>
                  </a:lnTo>
                  <a:lnTo>
                    <a:pt x="275" y="396"/>
                  </a:lnTo>
                  <a:lnTo>
                    <a:pt x="275" y="396"/>
                  </a:lnTo>
                  <a:lnTo>
                    <a:pt x="275" y="396"/>
                  </a:lnTo>
                  <a:lnTo>
                    <a:pt x="275" y="396"/>
                  </a:lnTo>
                  <a:lnTo>
                    <a:pt x="273" y="396"/>
                  </a:lnTo>
                  <a:lnTo>
                    <a:pt x="273" y="398"/>
                  </a:lnTo>
                  <a:lnTo>
                    <a:pt x="273" y="398"/>
                  </a:lnTo>
                  <a:lnTo>
                    <a:pt x="273" y="398"/>
                  </a:lnTo>
                  <a:lnTo>
                    <a:pt x="273" y="398"/>
                  </a:lnTo>
                  <a:lnTo>
                    <a:pt x="273" y="400"/>
                  </a:lnTo>
                  <a:lnTo>
                    <a:pt x="270" y="400"/>
                  </a:lnTo>
                  <a:lnTo>
                    <a:pt x="270" y="400"/>
                  </a:lnTo>
                  <a:lnTo>
                    <a:pt x="270" y="400"/>
                  </a:lnTo>
                  <a:lnTo>
                    <a:pt x="270" y="403"/>
                  </a:lnTo>
                  <a:lnTo>
                    <a:pt x="268" y="403"/>
                  </a:lnTo>
                  <a:lnTo>
                    <a:pt x="268" y="403"/>
                  </a:lnTo>
                  <a:lnTo>
                    <a:pt x="268" y="403"/>
                  </a:lnTo>
                  <a:lnTo>
                    <a:pt x="268" y="405"/>
                  </a:lnTo>
                  <a:lnTo>
                    <a:pt x="268" y="405"/>
                  </a:lnTo>
                  <a:lnTo>
                    <a:pt x="268" y="405"/>
                  </a:lnTo>
                  <a:lnTo>
                    <a:pt x="266" y="405"/>
                  </a:lnTo>
                  <a:lnTo>
                    <a:pt x="266" y="405"/>
                  </a:lnTo>
                  <a:lnTo>
                    <a:pt x="266" y="405"/>
                  </a:lnTo>
                  <a:lnTo>
                    <a:pt x="266" y="408"/>
                  </a:lnTo>
                  <a:lnTo>
                    <a:pt x="266" y="408"/>
                  </a:lnTo>
                  <a:lnTo>
                    <a:pt x="266" y="408"/>
                  </a:lnTo>
                  <a:lnTo>
                    <a:pt x="266" y="410"/>
                  </a:lnTo>
                  <a:lnTo>
                    <a:pt x="263" y="410"/>
                  </a:lnTo>
                  <a:lnTo>
                    <a:pt x="263" y="410"/>
                  </a:lnTo>
                  <a:lnTo>
                    <a:pt x="263" y="410"/>
                  </a:lnTo>
                  <a:lnTo>
                    <a:pt x="263" y="412"/>
                  </a:lnTo>
                  <a:lnTo>
                    <a:pt x="261" y="412"/>
                  </a:lnTo>
                  <a:lnTo>
                    <a:pt x="261" y="412"/>
                  </a:lnTo>
                  <a:lnTo>
                    <a:pt x="261" y="412"/>
                  </a:lnTo>
                  <a:lnTo>
                    <a:pt x="261" y="415"/>
                  </a:lnTo>
                  <a:lnTo>
                    <a:pt x="261" y="415"/>
                  </a:lnTo>
                  <a:lnTo>
                    <a:pt x="261" y="415"/>
                  </a:lnTo>
                  <a:lnTo>
                    <a:pt x="258" y="415"/>
                  </a:lnTo>
                  <a:lnTo>
                    <a:pt x="258" y="415"/>
                  </a:lnTo>
                  <a:lnTo>
                    <a:pt x="258" y="415"/>
                  </a:lnTo>
                  <a:lnTo>
                    <a:pt x="258" y="417"/>
                  </a:lnTo>
                  <a:lnTo>
                    <a:pt x="258" y="417"/>
                  </a:lnTo>
                  <a:lnTo>
                    <a:pt x="258" y="417"/>
                  </a:lnTo>
                  <a:lnTo>
                    <a:pt x="258" y="419"/>
                  </a:lnTo>
                  <a:lnTo>
                    <a:pt x="256" y="419"/>
                  </a:lnTo>
                  <a:lnTo>
                    <a:pt x="256" y="419"/>
                  </a:lnTo>
                  <a:lnTo>
                    <a:pt x="256" y="419"/>
                  </a:lnTo>
                  <a:lnTo>
                    <a:pt x="256" y="419"/>
                  </a:lnTo>
                  <a:lnTo>
                    <a:pt x="256" y="417"/>
                  </a:lnTo>
                  <a:lnTo>
                    <a:pt x="256" y="417"/>
                  </a:lnTo>
                  <a:lnTo>
                    <a:pt x="256" y="415"/>
                  </a:lnTo>
                  <a:lnTo>
                    <a:pt x="256" y="415"/>
                  </a:lnTo>
                  <a:lnTo>
                    <a:pt x="256" y="415"/>
                  </a:lnTo>
                  <a:lnTo>
                    <a:pt x="256" y="412"/>
                  </a:lnTo>
                  <a:lnTo>
                    <a:pt x="256" y="412"/>
                  </a:lnTo>
                  <a:lnTo>
                    <a:pt x="256" y="410"/>
                  </a:lnTo>
                  <a:lnTo>
                    <a:pt x="256" y="410"/>
                  </a:lnTo>
                  <a:lnTo>
                    <a:pt x="256" y="408"/>
                  </a:lnTo>
                  <a:lnTo>
                    <a:pt x="256" y="408"/>
                  </a:lnTo>
                  <a:lnTo>
                    <a:pt x="256" y="405"/>
                  </a:lnTo>
                  <a:lnTo>
                    <a:pt x="256" y="405"/>
                  </a:lnTo>
                  <a:lnTo>
                    <a:pt x="256" y="405"/>
                  </a:lnTo>
                  <a:lnTo>
                    <a:pt x="256" y="403"/>
                  </a:lnTo>
                  <a:lnTo>
                    <a:pt x="256" y="403"/>
                  </a:lnTo>
                  <a:lnTo>
                    <a:pt x="256" y="400"/>
                  </a:lnTo>
                  <a:lnTo>
                    <a:pt x="254" y="400"/>
                  </a:lnTo>
                  <a:lnTo>
                    <a:pt x="254" y="400"/>
                  </a:lnTo>
                  <a:lnTo>
                    <a:pt x="254" y="400"/>
                  </a:lnTo>
                  <a:lnTo>
                    <a:pt x="254" y="400"/>
                  </a:lnTo>
                  <a:lnTo>
                    <a:pt x="251" y="400"/>
                  </a:lnTo>
                  <a:lnTo>
                    <a:pt x="251" y="398"/>
                  </a:lnTo>
                  <a:lnTo>
                    <a:pt x="251" y="398"/>
                  </a:lnTo>
                  <a:lnTo>
                    <a:pt x="251" y="398"/>
                  </a:lnTo>
                  <a:lnTo>
                    <a:pt x="251" y="398"/>
                  </a:lnTo>
                  <a:lnTo>
                    <a:pt x="249" y="398"/>
                  </a:lnTo>
                  <a:lnTo>
                    <a:pt x="249" y="398"/>
                  </a:lnTo>
                  <a:lnTo>
                    <a:pt x="249" y="396"/>
                  </a:lnTo>
                  <a:lnTo>
                    <a:pt x="247" y="396"/>
                  </a:lnTo>
                  <a:lnTo>
                    <a:pt x="247" y="396"/>
                  </a:lnTo>
                  <a:lnTo>
                    <a:pt x="247" y="396"/>
                  </a:lnTo>
                  <a:lnTo>
                    <a:pt x="247" y="396"/>
                  </a:lnTo>
                  <a:lnTo>
                    <a:pt x="247" y="396"/>
                  </a:lnTo>
                  <a:lnTo>
                    <a:pt x="244" y="396"/>
                  </a:lnTo>
                  <a:lnTo>
                    <a:pt x="244" y="396"/>
                  </a:lnTo>
                  <a:lnTo>
                    <a:pt x="244" y="393"/>
                  </a:lnTo>
                  <a:lnTo>
                    <a:pt x="244" y="393"/>
                  </a:lnTo>
                  <a:lnTo>
                    <a:pt x="242" y="393"/>
                  </a:lnTo>
                  <a:lnTo>
                    <a:pt x="242" y="393"/>
                  </a:lnTo>
                  <a:lnTo>
                    <a:pt x="242" y="393"/>
                  </a:lnTo>
                  <a:lnTo>
                    <a:pt x="239" y="393"/>
                  </a:lnTo>
                  <a:lnTo>
                    <a:pt x="239" y="391"/>
                  </a:lnTo>
                  <a:lnTo>
                    <a:pt x="239" y="391"/>
                  </a:lnTo>
                  <a:lnTo>
                    <a:pt x="239" y="391"/>
                  </a:lnTo>
                  <a:lnTo>
                    <a:pt x="239" y="391"/>
                  </a:lnTo>
                  <a:lnTo>
                    <a:pt x="237" y="391"/>
                  </a:lnTo>
                  <a:lnTo>
                    <a:pt x="237" y="391"/>
                  </a:lnTo>
                  <a:lnTo>
                    <a:pt x="237" y="389"/>
                  </a:lnTo>
                  <a:lnTo>
                    <a:pt x="235" y="389"/>
                  </a:lnTo>
                  <a:lnTo>
                    <a:pt x="235" y="389"/>
                  </a:lnTo>
                  <a:lnTo>
                    <a:pt x="235" y="389"/>
                  </a:lnTo>
                  <a:lnTo>
                    <a:pt x="235" y="389"/>
                  </a:lnTo>
                  <a:lnTo>
                    <a:pt x="232" y="389"/>
                  </a:lnTo>
                  <a:lnTo>
                    <a:pt x="232" y="386"/>
                  </a:lnTo>
                  <a:lnTo>
                    <a:pt x="232" y="386"/>
                  </a:lnTo>
                  <a:lnTo>
                    <a:pt x="232" y="386"/>
                  </a:lnTo>
                  <a:lnTo>
                    <a:pt x="232" y="386"/>
                  </a:lnTo>
                  <a:lnTo>
                    <a:pt x="230" y="386"/>
                  </a:lnTo>
                  <a:lnTo>
                    <a:pt x="230" y="386"/>
                  </a:lnTo>
                  <a:lnTo>
                    <a:pt x="230" y="386"/>
                  </a:lnTo>
                  <a:lnTo>
                    <a:pt x="228" y="386"/>
                  </a:lnTo>
                  <a:lnTo>
                    <a:pt x="228" y="384"/>
                  </a:lnTo>
                  <a:lnTo>
                    <a:pt x="228" y="384"/>
                  </a:lnTo>
                  <a:lnTo>
                    <a:pt x="228" y="384"/>
                  </a:lnTo>
                  <a:lnTo>
                    <a:pt x="228" y="384"/>
                  </a:lnTo>
                  <a:lnTo>
                    <a:pt x="225" y="384"/>
                  </a:lnTo>
                  <a:lnTo>
                    <a:pt x="225" y="384"/>
                  </a:lnTo>
                  <a:lnTo>
                    <a:pt x="225" y="381"/>
                  </a:lnTo>
                  <a:lnTo>
                    <a:pt x="225" y="381"/>
                  </a:lnTo>
                  <a:lnTo>
                    <a:pt x="223" y="381"/>
                  </a:lnTo>
                  <a:lnTo>
                    <a:pt x="223" y="381"/>
                  </a:lnTo>
                  <a:lnTo>
                    <a:pt x="223" y="381"/>
                  </a:lnTo>
                  <a:lnTo>
                    <a:pt x="221" y="381"/>
                  </a:lnTo>
                  <a:lnTo>
                    <a:pt x="221" y="379"/>
                  </a:lnTo>
                  <a:lnTo>
                    <a:pt x="221" y="379"/>
                  </a:lnTo>
                  <a:lnTo>
                    <a:pt x="221" y="379"/>
                  </a:lnTo>
                  <a:lnTo>
                    <a:pt x="221" y="379"/>
                  </a:lnTo>
                  <a:lnTo>
                    <a:pt x="218" y="379"/>
                  </a:lnTo>
                  <a:lnTo>
                    <a:pt x="218" y="379"/>
                  </a:lnTo>
                  <a:lnTo>
                    <a:pt x="218" y="377"/>
                  </a:lnTo>
                  <a:lnTo>
                    <a:pt x="218" y="377"/>
                  </a:lnTo>
                  <a:lnTo>
                    <a:pt x="216" y="377"/>
                  </a:lnTo>
                  <a:lnTo>
                    <a:pt x="216" y="377"/>
                  </a:lnTo>
                  <a:lnTo>
                    <a:pt x="216" y="377"/>
                  </a:lnTo>
                  <a:lnTo>
                    <a:pt x="213" y="377"/>
                  </a:lnTo>
                  <a:lnTo>
                    <a:pt x="213" y="374"/>
                  </a:lnTo>
                  <a:lnTo>
                    <a:pt x="213" y="374"/>
                  </a:lnTo>
                  <a:lnTo>
                    <a:pt x="213" y="374"/>
                  </a:lnTo>
                  <a:lnTo>
                    <a:pt x="211" y="374"/>
                  </a:lnTo>
                  <a:lnTo>
                    <a:pt x="211" y="374"/>
                  </a:lnTo>
                  <a:lnTo>
                    <a:pt x="211" y="374"/>
                  </a:lnTo>
                  <a:lnTo>
                    <a:pt x="209" y="374"/>
                  </a:lnTo>
                  <a:lnTo>
                    <a:pt x="209" y="374"/>
                  </a:lnTo>
                  <a:lnTo>
                    <a:pt x="206" y="374"/>
                  </a:lnTo>
                  <a:lnTo>
                    <a:pt x="206" y="374"/>
                  </a:lnTo>
                  <a:lnTo>
                    <a:pt x="206" y="374"/>
                  </a:lnTo>
                  <a:lnTo>
                    <a:pt x="206" y="377"/>
                  </a:lnTo>
                  <a:lnTo>
                    <a:pt x="204" y="377"/>
                  </a:lnTo>
                  <a:lnTo>
                    <a:pt x="204" y="377"/>
                  </a:lnTo>
                  <a:lnTo>
                    <a:pt x="204" y="377"/>
                  </a:lnTo>
                  <a:lnTo>
                    <a:pt x="204" y="377"/>
                  </a:lnTo>
                  <a:lnTo>
                    <a:pt x="204" y="377"/>
                  </a:lnTo>
                  <a:lnTo>
                    <a:pt x="202" y="377"/>
                  </a:lnTo>
                  <a:lnTo>
                    <a:pt x="202" y="377"/>
                  </a:lnTo>
                  <a:lnTo>
                    <a:pt x="202" y="374"/>
                  </a:lnTo>
                  <a:lnTo>
                    <a:pt x="199" y="374"/>
                  </a:lnTo>
                  <a:lnTo>
                    <a:pt x="199" y="374"/>
                  </a:lnTo>
                  <a:lnTo>
                    <a:pt x="199" y="374"/>
                  </a:lnTo>
                  <a:lnTo>
                    <a:pt x="199" y="374"/>
                  </a:lnTo>
                  <a:lnTo>
                    <a:pt x="197" y="374"/>
                  </a:lnTo>
                  <a:lnTo>
                    <a:pt x="197" y="374"/>
                  </a:lnTo>
                  <a:lnTo>
                    <a:pt x="197" y="374"/>
                  </a:lnTo>
                  <a:lnTo>
                    <a:pt x="197" y="372"/>
                  </a:lnTo>
                  <a:lnTo>
                    <a:pt x="195" y="372"/>
                  </a:lnTo>
                  <a:lnTo>
                    <a:pt x="195" y="372"/>
                  </a:lnTo>
                  <a:lnTo>
                    <a:pt x="195" y="372"/>
                  </a:lnTo>
                  <a:lnTo>
                    <a:pt x="195" y="372"/>
                  </a:lnTo>
                  <a:lnTo>
                    <a:pt x="195" y="370"/>
                  </a:lnTo>
                  <a:lnTo>
                    <a:pt x="192" y="370"/>
                  </a:lnTo>
                  <a:lnTo>
                    <a:pt x="192" y="370"/>
                  </a:lnTo>
                  <a:lnTo>
                    <a:pt x="192" y="370"/>
                  </a:lnTo>
                  <a:lnTo>
                    <a:pt x="190" y="370"/>
                  </a:lnTo>
                  <a:lnTo>
                    <a:pt x="190" y="372"/>
                  </a:lnTo>
                  <a:lnTo>
                    <a:pt x="190" y="372"/>
                  </a:lnTo>
                  <a:lnTo>
                    <a:pt x="190" y="372"/>
                  </a:lnTo>
                  <a:lnTo>
                    <a:pt x="190" y="374"/>
                  </a:lnTo>
                  <a:lnTo>
                    <a:pt x="190" y="374"/>
                  </a:lnTo>
                  <a:lnTo>
                    <a:pt x="190" y="374"/>
                  </a:lnTo>
                  <a:lnTo>
                    <a:pt x="190" y="374"/>
                  </a:lnTo>
                  <a:lnTo>
                    <a:pt x="190" y="377"/>
                  </a:lnTo>
                  <a:lnTo>
                    <a:pt x="192" y="377"/>
                  </a:lnTo>
                  <a:lnTo>
                    <a:pt x="192" y="377"/>
                  </a:lnTo>
                  <a:lnTo>
                    <a:pt x="190" y="377"/>
                  </a:lnTo>
                  <a:lnTo>
                    <a:pt x="190" y="377"/>
                  </a:lnTo>
                  <a:lnTo>
                    <a:pt x="187" y="377"/>
                  </a:lnTo>
                  <a:lnTo>
                    <a:pt x="187" y="379"/>
                  </a:lnTo>
                  <a:lnTo>
                    <a:pt x="187" y="379"/>
                  </a:lnTo>
                  <a:lnTo>
                    <a:pt x="187" y="381"/>
                  </a:lnTo>
                  <a:lnTo>
                    <a:pt x="187" y="381"/>
                  </a:lnTo>
                  <a:lnTo>
                    <a:pt x="187" y="381"/>
                  </a:lnTo>
                  <a:lnTo>
                    <a:pt x="187" y="384"/>
                  </a:lnTo>
                  <a:lnTo>
                    <a:pt x="187" y="384"/>
                  </a:lnTo>
                  <a:lnTo>
                    <a:pt x="187" y="386"/>
                  </a:lnTo>
                  <a:lnTo>
                    <a:pt x="187" y="386"/>
                  </a:lnTo>
                  <a:lnTo>
                    <a:pt x="187" y="386"/>
                  </a:lnTo>
                  <a:lnTo>
                    <a:pt x="187" y="389"/>
                  </a:lnTo>
                  <a:lnTo>
                    <a:pt x="187" y="389"/>
                  </a:lnTo>
                  <a:lnTo>
                    <a:pt x="187" y="389"/>
                  </a:lnTo>
                  <a:lnTo>
                    <a:pt x="190" y="389"/>
                  </a:lnTo>
                  <a:lnTo>
                    <a:pt x="190" y="391"/>
                  </a:lnTo>
                  <a:lnTo>
                    <a:pt x="190" y="391"/>
                  </a:lnTo>
                  <a:lnTo>
                    <a:pt x="190" y="393"/>
                  </a:lnTo>
                  <a:lnTo>
                    <a:pt x="190" y="393"/>
                  </a:lnTo>
                  <a:lnTo>
                    <a:pt x="187" y="393"/>
                  </a:lnTo>
                  <a:lnTo>
                    <a:pt x="187" y="393"/>
                  </a:lnTo>
                  <a:lnTo>
                    <a:pt x="187" y="393"/>
                  </a:lnTo>
                  <a:lnTo>
                    <a:pt x="187" y="396"/>
                  </a:lnTo>
                  <a:lnTo>
                    <a:pt x="187" y="396"/>
                  </a:lnTo>
                  <a:lnTo>
                    <a:pt x="187" y="396"/>
                  </a:lnTo>
                  <a:lnTo>
                    <a:pt x="185" y="396"/>
                  </a:lnTo>
                  <a:lnTo>
                    <a:pt x="185" y="396"/>
                  </a:lnTo>
                  <a:lnTo>
                    <a:pt x="185" y="398"/>
                  </a:lnTo>
                  <a:lnTo>
                    <a:pt x="185" y="398"/>
                  </a:lnTo>
                  <a:lnTo>
                    <a:pt x="183" y="398"/>
                  </a:lnTo>
                  <a:lnTo>
                    <a:pt x="183" y="398"/>
                  </a:lnTo>
                  <a:lnTo>
                    <a:pt x="183" y="400"/>
                  </a:lnTo>
                  <a:lnTo>
                    <a:pt x="183" y="400"/>
                  </a:lnTo>
                  <a:lnTo>
                    <a:pt x="183" y="400"/>
                  </a:lnTo>
                  <a:lnTo>
                    <a:pt x="180" y="400"/>
                  </a:lnTo>
                  <a:lnTo>
                    <a:pt x="180" y="400"/>
                  </a:lnTo>
                  <a:lnTo>
                    <a:pt x="180" y="400"/>
                  </a:lnTo>
                  <a:lnTo>
                    <a:pt x="178" y="400"/>
                  </a:lnTo>
                  <a:lnTo>
                    <a:pt x="178" y="400"/>
                  </a:lnTo>
                  <a:lnTo>
                    <a:pt x="178" y="398"/>
                  </a:lnTo>
                  <a:lnTo>
                    <a:pt x="178" y="398"/>
                  </a:lnTo>
                  <a:lnTo>
                    <a:pt x="178" y="398"/>
                  </a:lnTo>
                  <a:lnTo>
                    <a:pt x="178" y="396"/>
                  </a:lnTo>
                  <a:lnTo>
                    <a:pt x="178" y="396"/>
                  </a:lnTo>
                  <a:lnTo>
                    <a:pt x="178" y="396"/>
                  </a:lnTo>
                  <a:lnTo>
                    <a:pt x="178" y="396"/>
                  </a:lnTo>
                  <a:lnTo>
                    <a:pt x="178" y="396"/>
                  </a:lnTo>
                  <a:lnTo>
                    <a:pt x="178" y="393"/>
                  </a:lnTo>
                  <a:lnTo>
                    <a:pt x="178" y="393"/>
                  </a:lnTo>
                  <a:lnTo>
                    <a:pt x="178" y="393"/>
                  </a:lnTo>
                  <a:lnTo>
                    <a:pt x="178" y="391"/>
                  </a:lnTo>
                  <a:lnTo>
                    <a:pt x="176" y="391"/>
                  </a:lnTo>
                  <a:lnTo>
                    <a:pt x="176" y="391"/>
                  </a:lnTo>
                  <a:lnTo>
                    <a:pt x="176" y="391"/>
                  </a:lnTo>
                  <a:lnTo>
                    <a:pt x="176" y="389"/>
                  </a:lnTo>
                  <a:lnTo>
                    <a:pt x="173" y="389"/>
                  </a:lnTo>
                  <a:lnTo>
                    <a:pt x="173" y="389"/>
                  </a:lnTo>
                  <a:lnTo>
                    <a:pt x="173" y="389"/>
                  </a:lnTo>
                  <a:lnTo>
                    <a:pt x="173" y="386"/>
                  </a:lnTo>
                  <a:lnTo>
                    <a:pt x="173" y="386"/>
                  </a:lnTo>
                  <a:lnTo>
                    <a:pt x="173" y="386"/>
                  </a:lnTo>
                  <a:lnTo>
                    <a:pt x="173" y="386"/>
                  </a:lnTo>
                  <a:lnTo>
                    <a:pt x="173" y="386"/>
                  </a:lnTo>
                  <a:lnTo>
                    <a:pt x="171" y="386"/>
                  </a:lnTo>
                  <a:lnTo>
                    <a:pt x="171" y="386"/>
                  </a:lnTo>
                  <a:lnTo>
                    <a:pt x="171" y="386"/>
                  </a:lnTo>
                  <a:lnTo>
                    <a:pt x="171" y="386"/>
                  </a:lnTo>
                  <a:lnTo>
                    <a:pt x="171" y="384"/>
                  </a:lnTo>
                  <a:lnTo>
                    <a:pt x="171" y="384"/>
                  </a:lnTo>
                  <a:lnTo>
                    <a:pt x="171" y="381"/>
                  </a:lnTo>
                  <a:lnTo>
                    <a:pt x="171" y="381"/>
                  </a:lnTo>
                  <a:lnTo>
                    <a:pt x="171" y="379"/>
                  </a:lnTo>
                  <a:lnTo>
                    <a:pt x="168" y="379"/>
                  </a:lnTo>
                  <a:lnTo>
                    <a:pt x="168" y="379"/>
                  </a:lnTo>
                  <a:lnTo>
                    <a:pt x="168" y="377"/>
                  </a:lnTo>
                  <a:lnTo>
                    <a:pt x="168" y="377"/>
                  </a:lnTo>
                  <a:lnTo>
                    <a:pt x="168" y="374"/>
                  </a:lnTo>
                  <a:lnTo>
                    <a:pt x="168" y="374"/>
                  </a:lnTo>
                  <a:lnTo>
                    <a:pt x="168" y="374"/>
                  </a:lnTo>
                  <a:lnTo>
                    <a:pt x="168" y="374"/>
                  </a:lnTo>
                  <a:lnTo>
                    <a:pt x="166" y="374"/>
                  </a:lnTo>
                  <a:lnTo>
                    <a:pt x="166" y="372"/>
                  </a:lnTo>
                  <a:lnTo>
                    <a:pt x="166" y="372"/>
                  </a:lnTo>
                  <a:lnTo>
                    <a:pt x="166" y="372"/>
                  </a:lnTo>
                  <a:lnTo>
                    <a:pt x="166" y="372"/>
                  </a:lnTo>
                  <a:lnTo>
                    <a:pt x="166" y="370"/>
                  </a:lnTo>
                  <a:lnTo>
                    <a:pt x="164" y="370"/>
                  </a:lnTo>
                  <a:lnTo>
                    <a:pt x="164" y="370"/>
                  </a:lnTo>
                  <a:lnTo>
                    <a:pt x="164" y="370"/>
                  </a:lnTo>
                  <a:lnTo>
                    <a:pt x="164" y="367"/>
                  </a:lnTo>
                  <a:lnTo>
                    <a:pt x="161" y="367"/>
                  </a:lnTo>
                  <a:lnTo>
                    <a:pt x="161" y="367"/>
                  </a:lnTo>
                  <a:lnTo>
                    <a:pt x="161" y="367"/>
                  </a:lnTo>
                  <a:lnTo>
                    <a:pt x="161" y="367"/>
                  </a:lnTo>
                  <a:lnTo>
                    <a:pt x="161" y="365"/>
                  </a:lnTo>
                  <a:lnTo>
                    <a:pt x="159" y="365"/>
                  </a:lnTo>
                  <a:lnTo>
                    <a:pt x="159" y="365"/>
                  </a:lnTo>
                  <a:lnTo>
                    <a:pt x="159" y="365"/>
                  </a:lnTo>
                  <a:lnTo>
                    <a:pt x="159" y="365"/>
                  </a:lnTo>
                  <a:lnTo>
                    <a:pt x="159" y="365"/>
                  </a:lnTo>
                  <a:lnTo>
                    <a:pt x="157" y="365"/>
                  </a:lnTo>
                  <a:lnTo>
                    <a:pt x="157" y="363"/>
                  </a:lnTo>
                  <a:lnTo>
                    <a:pt x="157" y="363"/>
                  </a:lnTo>
                  <a:lnTo>
                    <a:pt x="157" y="363"/>
                  </a:lnTo>
                  <a:lnTo>
                    <a:pt x="154" y="363"/>
                  </a:lnTo>
                  <a:lnTo>
                    <a:pt x="154" y="360"/>
                  </a:lnTo>
                  <a:lnTo>
                    <a:pt x="154" y="360"/>
                  </a:lnTo>
                  <a:lnTo>
                    <a:pt x="154" y="360"/>
                  </a:lnTo>
                  <a:lnTo>
                    <a:pt x="154" y="358"/>
                  </a:lnTo>
                  <a:lnTo>
                    <a:pt x="154" y="358"/>
                  </a:lnTo>
                  <a:lnTo>
                    <a:pt x="154" y="358"/>
                  </a:lnTo>
                  <a:lnTo>
                    <a:pt x="152" y="358"/>
                  </a:lnTo>
                  <a:lnTo>
                    <a:pt x="152" y="355"/>
                  </a:lnTo>
                  <a:lnTo>
                    <a:pt x="152" y="355"/>
                  </a:lnTo>
                  <a:lnTo>
                    <a:pt x="152" y="355"/>
                  </a:lnTo>
                  <a:lnTo>
                    <a:pt x="152" y="355"/>
                  </a:lnTo>
                  <a:lnTo>
                    <a:pt x="152" y="355"/>
                  </a:lnTo>
                  <a:lnTo>
                    <a:pt x="152" y="353"/>
                  </a:lnTo>
                  <a:lnTo>
                    <a:pt x="152" y="353"/>
                  </a:lnTo>
                  <a:lnTo>
                    <a:pt x="152" y="351"/>
                  </a:lnTo>
                  <a:lnTo>
                    <a:pt x="150" y="351"/>
                  </a:lnTo>
                  <a:lnTo>
                    <a:pt x="150" y="351"/>
                  </a:lnTo>
                  <a:lnTo>
                    <a:pt x="150" y="348"/>
                  </a:lnTo>
                  <a:lnTo>
                    <a:pt x="150" y="348"/>
                  </a:lnTo>
                  <a:lnTo>
                    <a:pt x="150" y="348"/>
                  </a:lnTo>
                  <a:lnTo>
                    <a:pt x="150" y="346"/>
                  </a:lnTo>
                  <a:lnTo>
                    <a:pt x="150" y="346"/>
                  </a:lnTo>
                  <a:lnTo>
                    <a:pt x="147" y="346"/>
                  </a:lnTo>
                  <a:lnTo>
                    <a:pt x="147" y="346"/>
                  </a:lnTo>
                  <a:lnTo>
                    <a:pt x="147" y="346"/>
                  </a:lnTo>
                  <a:lnTo>
                    <a:pt x="147" y="346"/>
                  </a:lnTo>
                  <a:lnTo>
                    <a:pt x="147" y="344"/>
                  </a:lnTo>
                  <a:lnTo>
                    <a:pt x="145" y="344"/>
                  </a:lnTo>
                  <a:lnTo>
                    <a:pt x="145" y="344"/>
                  </a:lnTo>
                  <a:lnTo>
                    <a:pt x="145" y="344"/>
                  </a:lnTo>
                  <a:lnTo>
                    <a:pt x="145" y="341"/>
                  </a:lnTo>
                  <a:lnTo>
                    <a:pt x="145" y="341"/>
                  </a:lnTo>
                  <a:lnTo>
                    <a:pt x="145" y="341"/>
                  </a:lnTo>
                  <a:lnTo>
                    <a:pt x="145" y="339"/>
                  </a:lnTo>
                  <a:lnTo>
                    <a:pt x="145" y="339"/>
                  </a:lnTo>
                  <a:lnTo>
                    <a:pt x="145" y="339"/>
                  </a:lnTo>
                  <a:lnTo>
                    <a:pt x="145" y="339"/>
                  </a:lnTo>
                  <a:lnTo>
                    <a:pt x="145" y="336"/>
                  </a:lnTo>
                  <a:lnTo>
                    <a:pt x="145" y="336"/>
                  </a:lnTo>
                  <a:lnTo>
                    <a:pt x="145" y="336"/>
                  </a:lnTo>
                  <a:lnTo>
                    <a:pt x="145" y="334"/>
                  </a:lnTo>
                  <a:lnTo>
                    <a:pt x="145" y="334"/>
                  </a:lnTo>
                  <a:lnTo>
                    <a:pt x="145" y="332"/>
                  </a:lnTo>
                  <a:lnTo>
                    <a:pt x="142" y="332"/>
                  </a:lnTo>
                  <a:lnTo>
                    <a:pt x="142" y="332"/>
                  </a:lnTo>
                  <a:lnTo>
                    <a:pt x="142" y="332"/>
                  </a:lnTo>
                  <a:lnTo>
                    <a:pt x="142" y="329"/>
                  </a:lnTo>
                  <a:lnTo>
                    <a:pt x="140" y="329"/>
                  </a:lnTo>
                  <a:lnTo>
                    <a:pt x="140" y="329"/>
                  </a:lnTo>
                  <a:lnTo>
                    <a:pt x="140" y="327"/>
                  </a:lnTo>
                  <a:lnTo>
                    <a:pt x="140" y="327"/>
                  </a:lnTo>
                  <a:lnTo>
                    <a:pt x="140" y="327"/>
                  </a:lnTo>
                  <a:lnTo>
                    <a:pt x="140" y="327"/>
                  </a:lnTo>
                  <a:lnTo>
                    <a:pt x="140" y="327"/>
                  </a:lnTo>
                  <a:lnTo>
                    <a:pt x="140" y="327"/>
                  </a:lnTo>
                  <a:lnTo>
                    <a:pt x="140" y="327"/>
                  </a:lnTo>
                  <a:lnTo>
                    <a:pt x="138" y="327"/>
                  </a:lnTo>
                  <a:lnTo>
                    <a:pt x="138" y="327"/>
                  </a:lnTo>
                  <a:lnTo>
                    <a:pt x="138" y="327"/>
                  </a:lnTo>
                  <a:lnTo>
                    <a:pt x="138" y="327"/>
                  </a:lnTo>
                  <a:lnTo>
                    <a:pt x="138" y="325"/>
                  </a:lnTo>
                  <a:lnTo>
                    <a:pt x="138" y="325"/>
                  </a:lnTo>
                  <a:lnTo>
                    <a:pt x="138" y="325"/>
                  </a:lnTo>
                  <a:lnTo>
                    <a:pt x="138" y="322"/>
                  </a:lnTo>
                  <a:lnTo>
                    <a:pt x="138" y="322"/>
                  </a:lnTo>
                  <a:lnTo>
                    <a:pt x="138" y="322"/>
                  </a:lnTo>
                  <a:lnTo>
                    <a:pt x="138" y="320"/>
                  </a:lnTo>
                  <a:lnTo>
                    <a:pt x="138" y="320"/>
                  </a:lnTo>
                  <a:lnTo>
                    <a:pt x="138" y="320"/>
                  </a:lnTo>
                  <a:lnTo>
                    <a:pt x="135" y="320"/>
                  </a:lnTo>
                </a:path>
              </a:pathLst>
            </a:custGeom>
            <a:solidFill>
              <a:schemeClr val="bg1">
                <a:lumMod val="85000"/>
              </a:schemeClr>
            </a:solidFill>
            <a:ln w="3175">
              <a:solidFill>
                <a:schemeClr val="bg1">
                  <a:lumMod val="50000"/>
                </a:schemeClr>
              </a:solidFill>
              <a:round/>
              <a:headEnd/>
              <a:tailEnd/>
            </a:ln>
            <a:effectLst/>
          </p:spPr>
          <p:txBody>
            <a:bodyPr vert="horz" wrap="square" lIns="68580" tIns="34290" rIns="68580" bIns="34290" numCol="1" anchor="t" anchorCtr="0" compatLnSpc="1">
              <a:prstTxWarp prst="textNoShape">
                <a:avLst/>
              </a:prstTxWarp>
            </a:bodyPr>
            <a:lstStyle/>
            <a:p>
              <a:endParaRPr lang="en-US" sz="1350"/>
            </a:p>
          </p:txBody>
        </p:sp>
      </p:grpSp>
      <p:grpSp>
        <p:nvGrpSpPr>
          <p:cNvPr id="294" name="Group 293"/>
          <p:cNvGrpSpPr/>
          <p:nvPr/>
        </p:nvGrpSpPr>
        <p:grpSpPr>
          <a:xfrm>
            <a:off x="4427193" y="3390278"/>
            <a:ext cx="220818" cy="220818"/>
            <a:chOff x="5066496" y="747310"/>
            <a:chExt cx="3648880" cy="3648880"/>
          </a:xfrm>
        </p:grpSpPr>
        <p:sp>
          <p:nvSpPr>
            <p:cNvPr id="295" name="Oval 294"/>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96" name="Oval 295"/>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97" name="Oval 296"/>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298" name="Group 297"/>
          <p:cNvGrpSpPr/>
          <p:nvPr/>
        </p:nvGrpSpPr>
        <p:grpSpPr>
          <a:xfrm>
            <a:off x="6146626" y="3028614"/>
            <a:ext cx="220818" cy="220818"/>
            <a:chOff x="5066496" y="747310"/>
            <a:chExt cx="3648880" cy="3648880"/>
          </a:xfrm>
        </p:grpSpPr>
        <p:sp>
          <p:nvSpPr>
            <p:cNvPr id="299" name="Oval 298"/>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00" name="Oval 299"/>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01" name="Oval 300"/>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02" name="Group 301"/>
          <p:cNvGrpSpPr/>
          <p:nvPr/>
        </p:nvGrpSpPr>
        <p:grpSpPr>
          <a:xfrm>
            <a:off x="5490752" y="3437353"/>
            <a:ext cx="220818" cy="220818"/>
            <a:chOff x="5066496" y="747310"/>
            <a:chExt cx="3648880" cy="3648880"/>
          </a:xfrm>
        </p:grpSpPr>
        <p:sp>
          <p:nvSpPr>
            <p:cNvPr id="303" name="Oval 302"/>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04" name="Oval 303"/>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05" name="Oval 304"/>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306" name="TextBox 305"/>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307" name="TextBox 306"/>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308" name="TextBox 307"/>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311" name="Rounded Rectangle 310"/>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312" name="Rectangle 311"/>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313" name="Rectangle 312"/>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314" name="Rectangle 313"/>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315" name="Rectangle 314"/>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316" name="Group 315"/>
          <p:cNvGrpSpPr/>
          <p:nvPr/>
        </p:nvGrpSpPr>
        <p:grpSpPr>
          <a:xfrm flipH="1">
            <a:off x="386022" y="3497947"/>
            <a:ext cx="3209834" cy="82442"/>
            <a:chOff x="405482" y="2771139"/>
            <a:chExt cx="4006169" cy="96920"/>
          </a:xfrm>
        </p:grpSpPr>
        <p:sp>
          <p:nvSpPr>
            <p:cNvPr id="317"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8"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19"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0"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1"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2"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3"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24"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4"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5"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346" name="Group 345"/>
          <p:cNvGrpSpPr/>
          <p:nvPr/>
        </p:nvGrpSpPr>
        <p:grpSpPr>
          <a:xfrm flipH="1">
            <a:off x="386022" y="3992102"/>
            <a:ext cx="3209834" cy="82442"/>
            <a:chOff x="405482" y="2771139"/>
            <a:chExt cx="4006169" cy="96920"/>
          </a:xfrm>
        </p:grpSpPr>
        <p:sp>
          <p:nvSpPr>
            <p:cNvPr id="347"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8"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49"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0"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1"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2"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3"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4"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5"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6"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357" name="Group 356"/>
          <p:cNvGrpSpPr/>
          <p:nvPr/>
        </p:nvGrpSpPr>
        <p:grpSpPr>
          <a:xfrm flipH="1">
            <a:off x="386022" y="4486257"/>
            <a:ext cx="3209834" cy="82442"/>
            <a:chOff x="405482" y="2771139"/>
            <a:chExt cx="4006169" cy="96920"/>
          </a:xfrm>
        </p:grpSpPr>
        <p:sp>
          <p:nvSpPr>
            <p:cNvPr id="358"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59"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60"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61"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62"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63"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64"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65"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66"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367"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368" name="Rectangle 367"/>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369" name="Rectangle 368"/>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687157674"/>
      </p:ext>
    </p:extLst>
  </p:cSld>
  <p:clrMapOvr>
    <a:masterClrMapping/>
  </p:clrMapOvr>
  <p:transition spd="slow">
    <p:push dir="u"/>
  </p:transition>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China Map</a:t>
            </a:r>
            <a:endParaRPr lang="en-US" dirty="0"/>
          </a:p>
        </p:txBody>
      </p:sp>
      <p:grpSp>
        <p:nvGrpSpPr>
          <p:cNvPr id="4" name="Group 3"/>
          <p:cNvGrpSpPr/>
          <p:nvPr/>
        </p:nvGrpSpPr>
        <p:grpSpPr>
          <a:xfrm>
            <a:off x="4205158" y="1106577"/>
            <a:ext cx="4297004" cy="3173492"/>
            <a:chOff x="2598738" y="1114425"/>
            <a:chExt cx="3946525" cy="2914651"/>
          </a:xfrm>
          <a:solidFill>
            <a:schemeClr val="bg1">
              <a:lumMod val="95000"/>
            </a:schemeClr>
          </a:solidFill>
          <a:effectLst/>
        </p:grpSpPr>
        <p:sp>
          <p:nvSpPr>
            <p:cNvPr id="5" name="Freeform 5"/>
            <p:cNvSpPr>
              <a:spLocks/>
            </p:cNvSpPr>
            <p:nvPr/>
          </p:nvSpPr>
          <p:spPr bwMode="auto">
            <a:xfrm>
              <a:off x="5326063" y="3324225"/>
              <a:ext cx="295275" cy="330200"/>
            </a:xfrm>
            <a:custGeom>
              <a:avLst/>
              <a:gdLst/>
              <a:ahLst/>
              <a:cxnLst>
                <a:cxn ang="0">
                  <a:pos x="207" y="56"/>
                </a:cxn>
                <a:cxn ang="0">
                  <a:pos x="202" y="54"/>
                </a:cxn>
                <a:cxn ang="0">
                  <a:pos x="199" y="66"/>
                </a:cxn>
                <a:cxn ang="0">
                  <a:pos x="187" y="79"/>
                </a:cxn>
                <a:cxn ang="0">
                  <a:pos x="175" y="80"/>
                </a:cxn>
                <a:cxn ang="0">
                  <a:pos x="174" y="97"/>
                </a:cxn>
                <a:cxn ang="0">
                  <a:pos x="167" y="115"/>
                </a:cxn>
                <a:cxn ang="0">
                  <a:pos x="164" y="139"/>
                </a:cxn>
                <a:cxn ang="0">
                  <a:pos x="148" y="155"/>
                </a:cxn>
                <a:cxn ang="0">
                  <a:pos x="134" y="173"/>
                </a:cxn>
                <a:cxn ang="0">
                  <a:pos x="125" y="189"/>
                </a:cxn>
                <a:cxn ang="0">
                  <a:pos x="112" y="192"/>
                </a:cxn>
                <a:cxn ang="0">
                  <a:pos x="103" y="195"/>
                </a:cxn>
                <a:cxn ang="0">
                  <a:pos x="95" y="210"/>
                </a:cxn>
                <a:cxn ang="0">
                  <a:pos x="88" y="215"/>
                </a:cxn>
                <a:cxn ang="0">
                  <a:pos x="73" y="221"/>
                </a:cxn>
                <a:cxn ang="0">
                  <a:pos x="63" y="230"/>
                </a:cxn>
                <a:cxn ang="0">
                  <a:pos x="55" y="236"/>
                </a:cxn>
                <a:cxn ang="0">
                  <a:pos x="49" y="212"/>
                </a:cxn>
                <a:cxn ang="0">
                  <a:pos x="38" y="192"/>
                </a:cxn>
                <a:cxn ang="0">
                  <a:pos x="27" y="183"/>
                </a:cxn>
                <a:cxn ang="0">
                  <a:pos x="14" y="174"/>
                </a:cxn>
                <a:cxn ang="0">
                  <a:pos x="6" y="174"/>
                </a:cxn>
                <a:cxn ang="0">
                  <a:pos x="2" y="156"/>
                </a:cxn>
                <a:cxn ang="0">
                  <a:pos x="9" y="138"/>
                </a:cxn>
                <a:cxn ang="0">
                  <a:pos x="15" y="119"/>
                </a:cxn>
                <a:cxn ang="0">
                  <a:pos x="26" y="106"/>
                </a:cxn>
                <a:cxn ang="0">
                  <a:pos x="27" y="96"/>
                </a:cxn>
                <a:cxn ang="0">
                  <a:pos x="32" y="88"/>
                </a:cxn>
                <a:cxn ang="0">
                  <a:pos x="35" y="72"/>
                </a:cxn>
                <a:cxn ang="0">
                  <a:pos x="46" y="67"/>
                </a:cxn>
                <a:cxn ang="0">
                  <a:pos x="53" y="57"/>
                </a:cxn>
                <a:cxn ang="0">
                  <a:pos x="60" y="32"/>
                </a:cxn>
                <a:cxn ang="0">
                  <a:pos x="72" y="23"/>
                </a:cxn>
                <a:cxn ang="0">
                  <a:pos x="83" y="19"/>
                </a:cxn>
                <a:cxn ang="0">
                  <a:pos x="106" y="15"/>
                </a:cxn>
                <a:cxn ang="0">
                  <a:pos x="117" y="5"/>
                </a:cxn>
                <a:cxn ang="0">
                  <a:pos x="132" y="0"/>
                </a:cxn>
                <a:cxn ang="0">
                  <a:pos x="134" y="12"/>
                </a:cxn>
                <a:cxn ang="0">
                  <a:pos x="138" y="28"/>
                </a:cxn>
                <a:cxn ang="0">
                  <a:pos x="142" y="44"/>
                </a:cxn>
                <a:cxn ang="0">
                  <a:pos x="150" y="45"/>
                </a:cxn>
                <a:cxn ang="0">
                  <a:pos x="171" y="34"/>
                </a:cxn>
                <a:cxn ang="0">
                  <a:pos x="177" y="48"/>
                </a:cxn>
                <a:cxn ang="0">
                  <a:pos x="196" y="47"/>
                </a:cxn>
              </a:cxnLst>
              <a:rect l="0" t="0" r="r" b="b"/>
              <a:pathLst>
                <a:path w="211" h="236">
                  <a:moveTo>
                    <a:pt x="211" y="53"/>
                  </a:moveTo>
                  <a:cubicBezTo>
                    <a:pt x="210" y="54"/>
                    <a:pt x="209" y="55"/>
                    <a:pt x="207" y="56"/>
                  </a:cubicBezTo>
                  <a:cubicBezTo>
                    <a:pt x="203" y="52"/>
                    <a:pt x="203" y="52"/>
                    <a:pt x="203" y="52"/>
                  </a:cubicBezTo>
                  <a:cubicBezTo>
                    <a:pt x="203" y="53"/>
                    <a:pt x="202" y="54"/>
                    <a:pt x="202" y="54"/>
                  </a:cubicBezTo>
                  <a:cubicBezTo>
                    <a:pt x="201" y="58"/>
                    <a:pt x="202" y="61"/>
                    <a:pt x="201" y="65"/>
                  </a:cubicBezTo>
                  <a:cubicBezTo>
                    <a:pt x="201" y="66"/>
                    <a:pt x="199" y="66"/>
                    <a:pt x="199" y="66"/>
                  </a:cubicBezTo>
                  <a:cubicBezTo>
                    <a:pt x="198" y="68"/>
                    <a:pt x="196" y="68"/>
                    <a:pt x="195" y="69"/>
                  </a:cubicBezTo>
                  <a:cubicBezTo>
                    <a:pt x="191" y="73"/>
                    <a:pt x="189" y="75"/>
                    <a:pt x="187" y="79"/>
                  </a:cubicBezTo>
                  <a:cubicBezTo>
                    <a:pt x="182" y="77"/>
                    <a:pt x="181" y="73"/>
                    <a:pt x="177" y="70"/>
                  </a:cubicBezTo>
                  <a:cubicBezTo>
                    <a:pt x="176" y="74"/>
                    <a:pt x="176" y="77"/>
                    <a:pt x="175" y="80"/>
                  </a:cubicBezTo>
                  <a:cubicBezTo>
                    <a:pt x="174" y="84"/>
                    <a:pt x="172" y="85"/>
                    <a:pt x="172" y="88"/>
                  </a:cubicBezTo>
                  <a:cubicBezTo>
                    <a:pt x="172" y="92"/>
                    <a:pt x="174" y="93"/>
                    <a:pt x="174" y="97"/>
                  </a:cubicBezTo>
                  <a:cubicBezTo>
                    <a:pt x="174" y="108"/>
                    <a:pt x="174" y="108"/>
                    <a:pt x="174" y="108"/>
                  </a:cubicBezTo>
                  <a:cubicBezTo>
                    <a:pt x="174" y="112"/>
                    <a:pt x="170" y="113"/>
                    <a:pt x="167" y="115"/>
                  </a:cubicBezTo>
                  <a:cubicBezTo>
                    <a:pt x="173" y="120"/>
                    <a:pt x="173" y="120"/>
                    <a:pt x="173" y="120"/>
                  </a:cubicBezTo>
                  <a:cubicBezTo>
                    <a:pt x="172" y="128"/>
                    <a:pt x="170" y="133"/>
                    <a:pt x="164" y="139"/>
                  </a:cubicBezTo>
                  <a:cubicBezTo>
                    <a:pt x="163" y="141"/>
                    <a:pt x="160" y="141"/>
                    <a:pt x="158" y="143"/>
                  </a:cubicBezTo>
                  <a:cubicBezTo>
                    <a:pt x="154" y="148"/>
                    <a:pt x="153" y="151"/>
                    <a:pt x="148" y="155"/>
                  </a:cubicBezTo>
                  <a:cubicBezTo>
                    <a:pt x="145" y="158"/>
                    <a:pt x="144" y="161"/>
                    <a:pt x="142" y="164"/>
                  </a:cubicBezTo>
                  <a:cubicBezTo>
                    <a:pt x="139" y="168"/>
                    <a:pt x="135" y="169"/>
                    <a:pt x="134" y="173"/>
                  </a:cubicBezTo>
                  <a:cubicBezTo>
                    <a:pt x="134" y="176"/>
                    <a:pt x="135" y="177"/>
                    <a:pt x="135" y="179"/>
                  </a:cubicBezTo>
                  <a:cubicBezTo>
                    <a:pt x="134" y="185"/>
                    <a:pt x="131" y="189"/>
                    <a:pt x="125" y="189"/>
                  </a:cubicBezTo>
                  <a:cubicBezTo>
                    <a:pt x="122" y="189"/>
                    <a:pt x="121" y="186"/>
                    <a:pt x="118" y="186"/>
                  </a:cubicBezTo>
                  <a:cubicBezTo>
                    <a:pt x="115" y="186"/>
                    <a:pt x="116" y="192"/>
                    <a:pt x="112" y="192"/>
                  </a:cubicBezTo>
                  <a:cubicBezTo>
                    <a:pt x="110" y="192"/>
                    <a:pt x="109" y="191"/>
                    <a:pt x="106" y="191"/>
                  </a:cubicBezTo>
                  <a:cubicBezTo>
                    <a:pt x="104" y="191"/>
                    <a:pt x="103" y="193"/>
                    <a:pt x="103" y="195"/>
                  </a:cubicBezTo>
                  <a:cubicBezTo>
                    <a:pt x="102" y="198"/>
                    <a:pt x="102" y="201"/>
                    <a:pt x="100" y="203"/>
                  </a:cubicBezTo>
                  <a:cubicBezTo>
                    <a:pt x="98" y="206"/>
                    <a:pt x="96" y="207"/>
                    <a:pt x="95" y="210"/>
                  </a:cubicBezTo>
                  <a:cubicBezTo>
                    <a:pt x="94" y="213"/>
                    <a:pt x="94" y="217"/>
                    <a:pt x="91" y="217"/>
                  </a:cubicBezTo>
                  <a:cubicBezTo>
                    <a:pt x="90" y="217"/>
                    <a:pt x="89" y="215"/>
                    <a:pt x="88" y="215"/>
                  </a:cubicBezTo>
                  <a:cubicBezTo>
                    <a:pt x="84" y="215"/>
                    <a:pt x="84" y="221"/>
                    <a:pt x="80" y="221"/>
                  </a:cubicBezTo>
                  <a:cubicBezTo>
                    <a:pt x="77" y="221"/>
                    <a:pt x="76" y="221"/>
                    <a:pt x="73" y="221"/>
                  </a:cubicBezTo>
                  <a:cubicBezTo>
                    <a:pt x="72" y="224"/>
                    <a:pt x="73" y="225"/>
                    <a:pt x="71" y="227"/>
                  </a:cubicBezTo>
                  <a:cubicBezTo>
                    <a:pt x="69" y="230"/>
                    <a:pt x="67" y="229"/>
                    <a:pt x="63" y="230"/>
                  </a:cubicBezTo>
                  <a:cubicBezTo>
                    <a:pt x="60" y="231"/>
                    <a:pt x="59" y="234"/>
                    <a:pt x="55" y="236"/>
                  </a:cubicBezTo>
                  <a:cubicBezTo>
                    <a:pt x="55" y="236"/>
                    <a:pt x="55" y="236"/>
                    <a:pt x="55" y="236"/>
                  </a:cubicBezTo>
                  <a:cubicBezTo>
                    <a:pt x="54" y="230"/>
                    <a:pt x="55" y="226"/>
                    <a:pt x="53" y="220"/>
                  </a:cubicBezTo>
                  <a:cubicBezTo>
                    <a:pt x="52" y="217"/>
                    <a:pt x="50" y="215"/>
                    <a:pt x="49" y="212"/>
                  </a:cubicBezTo>
                  <a:cubicBezTo>
                    <a:pt x="46" y="206"/>
                    <a:pt x="44" y="203"/>
                    <a:pt x="41" y="198"/>
                  </a:cubicBezTo>
                  <a:cubicBezTo>
                    <a:pt x="40" y="196"/>
                    <a:pt x="39" y="194"/>
                    <a:pt x="38" y="192"/>
                  </a:cubicBezTo>
                  <a:cubicBezTo>
                    <a:pt x="37" y="190"/>
                    <a:pt x="37" y="188"/>
                    <a:pt x="35" y="186"/>
                  </a:cubicBezTo>
                  <a:cubicBezTo>
                    <a:pt x="33" y="184"/>
                    <a:pt x="30" y="184"/>
                    <a:pt x="27" y="183"/>
                  </a:cubicBezTo>
                  <a:cubicBezTo>
                    <a:pt x="25" y="182"/>
                    <a:pt x="23" y="182"/>
                    <a:pt x="21" y="180"/>
                  </a:cubicBezTo>
                  <a:cubicBezTo>
                    <a:pt x="18" y="178"/>
                    <a:pt x="18" y="175"/>
                    <a:pt x="14" y="174"/>
                  </a:cubicBezTo>
                  <a:cubicBezTo>
                    <a:pt x="12" y="173"/>
                    <a:pt x="8" y="174"/>
                    <a:pt x="6" y="174"/>
                  </a:cubicBezTo>
                  <a:cubicBezTo>
                    <a:pt x="6" y="174"/>
                    <a:pt x="6" y="174"/>
                    <a:pt x="6" y="174"/>
                  </a:cubicBezTo>
                  <a:cubicBezTo>
                    <a:pt x="3" y="168"/>
                    <a:pt x="0" y="165"/>
                    <a:pt x="0" y="158"/>
                  </a:cubicBezTo>
                  <a:cubicBezTo>
                    <a:pt x="0" y="157"/>
                    <a:pt x="2" y="157"/>
                    <a:pt x="2" y="156"/>
                  </a:cubicBezTo>
                  <a:cubicBezTo>
                    <a:pt x="5" y="153"/>
                    <a:pt x="5" y="151"/>
                    <a:pt x="7" y="147"/>
                  </a:cubicBezTo>
                  <a:cubicBezTo>
                    <a:pt x="8" y="144"/>
                    <a:pt x="9" y="142"/>
                    <a:pt x="9" y="138"/>
                  </a:cubicBezTo>
                  <a:cubicBezTo>
                    <a:pt x="10" y="134"/>
                    <a:pt x="11" y="132"/>
                    <a:pt x="12" y="127"/>
                  </a:cubicBezTo>
                  <a:cubicBezTo>
                    <a:pt x="13" y="124"/>
                    <a:pt x="12" y="121"/>
                    <a:pt x="15" y="119"/>
                  </a:cubicBezTo>
                  <a:cubicBezTo>
                    <a:pt x="18" y="117"/>
                    <a:pt x="22" y="118"/>
                    <a:pt x="24" y="114"/>
                  </a:cubicBezTo>
                  <a:cubicBezTo>
                    <a:pt x="25" y="112"/>
                    <a:pt x="25" y="109"/>
                    <a:pt x="26" y="106"/>
                  </a:cubicBezTo>
                  <a:cubicBezTo>
                    <a:pt x="26" y="105"/>
                    <a:pt x="27" y="104"/>
                    <a:pt x="27" y="102"/>
                  </a:cubicBezTo>
                  <a:cubicBezTo>
                    <a:pt x="28" y="100"/>
                    <a:pt x="27" y="98"/>
                    <a:pt x="27" y="96"/>
                  </a:cubicBezTo>
                  <a:cubicBezTo>
                    <a:pt x="27" y="95"/>
                    <a:pt x="29" y="95"/>
                    <a:pt x="29" y="94"/>
                  </a:cubicBezTo>
                  <a:cubicBezTo>
                    <a:pt x="31" y="92"/>
                    <a:pt x="32" y="90"/>
                    <a:pt x="32" y="88"/>
                  </a:cubicBezTo>
                  <a:cubicBezTo>
                    <a:pt x="32" y="78"/>
                    <a:pt x="32" y="78"/>
                    <a:pt x="32" y="78"/>
                  </a:cubicBezTo>
                  <a:cubicBezTo>
                    <a:pt x="32" y="75"/>
                    <a:pt x="34" y="74"/>
                    <a:pt x="35" y="72"/>
                  </a:cubicBezTo>
                  <a:cubicBezTo>
                    <a:pt x="36" y="71"/>
                    <a:pt x="36" y="69"/>
                    <a:pt x="38" y="68"/>
                  </a:cubicBezTo>
                  <a:cubicBezTo>
                    <a:pt x="40" y="66"/>
                    <a:pt x="43" y="68"/>
                    <a:pt x="46" y="67"/>
                  </a:cubicBezTo>
                  <a:cubicBezTo>
                    <a:pt x="49" y="67"/>
                    <a:pt x="50" y="64"/>
                    <a:pt x="51" y="61"/>
                  </a:cubicBezTo>
                  <a:cubicBezTo>
                    <a:pt x="52" y="59"/>
                    <a:pt x="53" y="59"/>
                    <a:pt x="53" y="57"/>
                  </a:cubicBezTo>
                  <a:cubicBezTo>
                    <a:pt x="56" y="48"/>
                    <a:pt x="54" y="42"/>
                    <a:pt x="55" y="32"/>
                  </a:cubicBezTo>
                  <a:cubicBezTo>
                    <a:pt x="57" y="32"/>
                    <a:pt x="58" y="32"/>
                    <a:pt x="60" y="32"/>
                  </a:cubicBezTo>
                  <a:cubicBezTo>
                    <a:pt x="64" y="31"/>
                    <a:pt x="65" y="29"/>
                    <a:pt x="68" y="26"/>
                  </a:cubicBezTo>
                  <a:cubicBezTo>
                    <a:pt x="69" y="25"/>
                    <a:pt x="70" y="24"/>
                    <a:pt x="72" y="23"/>
                  </a:cubicBezTo>
                  <a:cubicBezTo>
                    <a:pt x="74" y="21"/>
                    <a:pt x="75" y="18"/>
                    <a:pt x="78" y="18"/>
                  </a:cubicBezTo>
                  <a:cubicBezTo>
                    <a:pt x="80" y="18"/>
                    <a:pt x="81" y="19"/>
                    <a:pt x="83" y="19"/>
                  </a:cubicBezTo>
                  <a:cubicBezTo>
                    <a:pt x="88" y="19"/>
                    <a:pt x="91" y="18"/>
                    <a:pt x="96" y="17"/>
                  </a:cubicBezTo>
                  <a:cubicBezTo>
                    <a:pt x="100" y="16"/>
                    <a:pt x="102" y="16"/>
                    <a:pt x="106" y="15"/>
                  </a:cubicBezTo>
                  <a:cubicBezTo>
                    <a:pt x="109" y="14"/>
                    <a:pt x="110" y="12"/>
                    <a:pt x="112" y="10"/>
                  </a:cubicBezTo>
                  <a:cubicBezTo>
                    <a:pt x="114" y="8"/>
                    <a:pt x="115" y="8"/>
                    <a:pt x="117" y="5"/>
                  </a:cubicBezTo>
                  <a:cubicBezTo>
                    <a:pt x="117" y="5"/>
                    <a:pt x="117" y="5"/>
                    <a:pt x="117" y="5"/>
                  </a:cubicBezTo>
                  <a:cubicBezTo>
                    <a:pt x="123" y="5"/>
                    <a:pt x="126" y="0"/>
                    <a:pt x="132" y="0"/>
                  </a:cubicBezTo>
                  <a:cubicBezTo>
                    <a:pt x="133" y="0"/>
                    <a:pt x="134" y="2"/>
                    <a:pt x="134" y="4"/>
                  </a:cubicBezTo>
                  <a:cubicBezTo>
                    <a:pt x="135" y="7"/>
                    <a:pt x="134" y="9"/>
                    <a:pt x="134" y="12"/>
                  </a:cubicBezTo>
                  <a:cubicBezTo>
                    <a:pt x="135" y="17"/>
                    <a:pt x="135" y="20"/>
                    <a:pt x="136" y="24"/>
                  </a:cubicBezTo>
                  <a:cubicBezTo>
                    <a:pt x="137" y="26"/>
                    <a:pt x="138" y="26"/>
                    <a:pt x="138" y="28"/>
                  </a:cubicBezTo>
                  <a:cubicBezTo>
                    <a:pt x="139" y="31"/>
                    <a:pt x="138" y="33"/>
                    <a:pt x="139" y="36"/>
                  </a:cubicBezTo>
                  <a:cubicBezTo>
                    <a:pt x="140" y="39"/>
                    <a:pt x="141" y="41"/>
                    <a:pt x="142" y="44"/>
                  </a:cubicBezTo>
                  <a:cubicBezTo>
                    <a:pt x="143" y="45"/>
                    <a:pt x="143" y="47"/>
                    <a:pt x="144" y="47"/>
                  </a:cubicBezTo>
                  <a:cubicBezTo>
                    <a:pt x="147" y="47"/>
                    <a:pt x="148" y="46"/>
                    <a:pt x="150" y="45"/>
                  </a:cubicBezTo>
                  <a:cubicBezTo>
                    <a:pt x="153" y="44"/>
                    <a:pt x="156" y="44"/>
                    <a:pt x="158" y="43"/>
                  </a:cubicBezTo>
                  <a:cubicBezTo>
                    <a:pt x="164" y="40"/>
                    <a:pt x="165" y="34"/>
                    <a:pt x="171" y="34"/>
                  </a:cubicBezTo>
                  <a:cubicBezTo>
                    <a:pt x="173" y="34"/>
                    <a:pt x="174" y="36"/>
                    <a:pt x="175" y="37"/>
                  </a:cubicBezTo>
                  <a:cubicBezTo>
                    <a:pt x="177" y="41"/>
                    <a:pt x="177" y="44"/>
                    <a:pt x="177" y="48"/>
                  </a:cubicBezTo>
                  <a:cubicBezTo>
                    <a:pt x="181" y="48"/>
                    <a:pt x="183" y="48"/>
                    <a:pt x="187" y="49"/>
                  </a:cubicBezTo>
                  <a:cubicBezTo>
                    <a:pt x="196" y="47"/>
                    <a:pt x="196" y="47"/>
                    <a:pt x="196" y="47"/>
                  </a:cubicBezTo>
                  <a:cubicBezTo>
                    <a:pt x="203" y="48"/>
                    <a:pt x="205" y="50"/>
                    <a:pt x="211" y="5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5275263" y="2552700"/>
              <a:ext cx="487363" cy="312738"/>
            </a:xfrm>
            <a:custGeom>
              <a:avLst/>
              <a:gdLst/>
              <a:ahLst/>
              <a:cxnLst>
                <a:cxn ang="0">
                  <a:pos x="62" y="200"/>
                </a:cxn>
                <a:cxn ang="0">
                  <a:pos x="77" y="192"/>
                </a:cxn>
                <a:cxn ang="0">
                  <a:pos x="93" y="208"/>
                </a:cxn>
                <a:cxn ang="0">
                  <a:pos x="105" y="214"/>
                </a:cxn>
                <a:cxn ang="0">
                  <a:pos x="117" y="219"/>
                </a:cxn>
                <a:cxn ang="0">
                  <a:pos x="131" y="205"/>
                </a:cxn>
                <a:cxn ang="0">
                  <a:pos x="141" y="210"/>
                </a:cxn>
                <a:cxn ang="0">
                  <a:pos x="153" y="211"/>
                </a:cxn>
                <a:cxn ang="0">
                  <a:pos x="176" y="190"/>
                </a:cxn>
                <a:cxn ang="0">
                  <a:pos x="191" y="184"/>
                </a:cxn>
                <a:cxn ang="0">
                  <a:pos x="205" y="163"/>
                </a:cxn>
                <a:cxn ang="0">
                  <a:pos x="215" y="150"/>
                </a:cxn>
                <a:cxn ang="0">
                  <a:pos x="224" y="145"/>
                </a:cxn>
                <a:cxn ang="0">
                  <a:pos x="242" y="125"/>
                </a:cxn>
                <a:cxn ang="0">
                  <a:pos x="261" y="106"/>
                </a:cxn>
                <a:cxn ang="0">
                  <a:pos x="267" y="94"/>
                </a:cxn>
                <a:cxn ang="0">
                  <a:pos x="277" y="92"/>
                </a:cxn>
                <a:cxn ang="0">
                  <a:pos x="297" y="83"/>
                </a:cxn>
                <a:cxn ang="0">
                  <a:pos x="318" y="71"/>
                </a:cxn>
                <a:cxn ang="0">
                  <a:pos x="341" y="67"/>
                </a:cxn>
                <a:cxn ang="0">
                  <a:pos x="349" y="52"/>
                </a:cxn>
                <a:cxn ang="0">
                  <a:pos x="324" y="47"/>
                </a:cxn>
                <a:cxn ang="0">
                  <a:pos x="285" y="42"/>
                </a:cxn>
                <a:cxn ang="0">
                  <a:pos x="267" y="23"/>
                </a:cxn>
                <a:cxn ang="0">
                  <a:pos x="247" y="37"/>
                </a:cxn>
                <a:cxn ang="0">
                  <a:pos x="225" y="50"/>
                </a:cxn>
                <a:cxn ang="0">
                  <a:pos x="203" y="64"/>
                </a:cxn>
                <a:cxn ang="0">
                  <a:pos x="178" y="51"/>
                </a:cxn>
                <a:cxn ang="0">
                  <a:pos x="186" y="26"/>
                </a:cxn>
                <a:cxn ang="0">
                  <a:pos x="192" y="19"/>
                </a:cxn>
                <a:cxn ang="0">
                  <a:pos x="175" y="7"/>
                </a:cxn>
                <a:cxn ang="0">
                  <a:pos x="132" y="0"/>
                </a:cxn>
                <a:cxn ang="0">
                  <a:pos x="115" y="15"/>
                </a:cxn>
                <a:cxn ang="0">
                  <a:pos x="78" y="34"/>
                </a:cxn>
                <a:cxn ang="0">
                  <a:pos x="46" y="51"/>
                </a:cxn>
                <a:cxn ang="0">
                  <a:pos x="27" y="84"/>
                </a:cxn>
                <a:cxn ang="0">
                  <a:pos x="14" y="101"/>
                </a:cxn>
                <a:cxn ang="0">
                  <a:pos x="19" y="124"/>
                </a:cxn>
                <a:cxn ang="0">
                  <a:pos x="23" y="132"/>
                </a:cxn>
                <a:cxn ang="0">
                  <a:pos x="18" y="148"/>
                </a:cxn>
                <a:cxn ang="0">
                  <a:pos x="7" y="189"/>
                </a:cxn>
                <a:cxn ang="0">
                  <a:pos x="30" y="211"/>
                </a:cxn>
                <a:cxn ang="0">
                  <a:pos x="55" y="216"/>
                </a:cxn>
                <a:cxn ang="0">
                  <a:pos x="69" y="223"/>
                </a:cxn>
              </a:cxnLst>
              <a:rect l="0" t="0" r="r" b="b"/>
              <a:pathLst>
                <a:path w="349" h="223">
                  <a:moveTo>
                    <a:pt x="70" y="220"/>
                  </a:moveTo>
                  <a:cubicBezTo>
                    <a:pt x="70" y="218"/>
                    <a:pt x="68" y="217"/>
                    <a:pt x="67" y="215"/>
                  </a:cubicBezTo>
                  <a:cubicBezTo>
                    <a:pt x="64" y="210"/>
                    <a:pt x="62" y="207"/>
                    <a:pt x="62" y="200"/>
                  </a:cubicBezTo>
                  <a:cubicBezTo>
                    <a:pt x="62" y="197"/>
                    <a:pt x="66" y="196"/>
                    <a:pt x="69" y="195"/>
                  </a:cubicBezTo>
                  <a:cubicBezTo>
                    <a:pt x="71" y="194"/>
                    <a:pt x="72" y="193"/>
                    <a:pt x="73" y="193"/>
                  </a:cubicBezTo>
                  <a:cubicBezTo>
                    <a:pt x="75" y="193"/>
                    <a:pt x="76" y="193"/>
                    <a:pt x="77" y="192"/>
                  </a:cubicBezTo>
                  <a:cubicBezTo>
                    <a:pt x="80" y="192"/>
                    <a:pt x="81" y="191"/>
                    <a:pt x="83" y="191"/>
                  </a:cubicBezTo>
                  <a:cubicBezTo>
                    <a:pt x="86" y="191"/>
                    <a:pt x="87" y="194"/>
                    <a:pt x="88" y="196"/>
                  </a:cubicBezTo>
                  <a:cubicBezTo>
                    <a:pt x="90" y="200"/>
                    <a:pt x="91" y="203"/>
                    <a:pt x="93" y="208"/>
                  </a:cubicBezTo>
                  <a:cubicBezTo>
                    <a:pt x="94" y="210"/>
                    <a:pt x="95" y="212"/>
                    <a:pt x="97" y="213"/>
                  </a:cubicBezTo>
                  <a:cubicBezTo>
                    <a:pt x="99" y="214"/>
                    <a:pt x="100" y="213"/>
                    <a:pt x="103" y="213"/>
                  </a:cubicBezTo>
                  <a:cubicBezTo>
                    <a:pt x="103" y="213"/>
                    <a:pt x="104" y="213"/>
                    <a:pt x="105" y="214"/>
                  </a:cubicBezTo>
                  <a:cubicBezTo>
                    <a:pt x="106" y="214"/>
                    <a:pt x="107" y="214"/>
                    <a:pt x="109" y="214"/>
                  </a:cubicBezTo>
                  <a:cubicBezTo>
                    <a:pt x="110" y="215"/>
                    <a:pt x="112" y="215"/>
                    <a:pt x="113" y="216"/>
                  </a:cubicBezTo>
                  <a:cubicBezTo>
                    <a:pt x="115" y="217"/>
                    <a:pt x="115" y="219"/>
                    <a:pt x="117" y="219"/>
                  </a:cubicBezTo>
                  <a:cubicBezTo>
                    <a:pt x="119" y="219"/>
                    <a:pt x="120" y="217"/>
                    <a:pt x="121" y="216"/>
                  </a:cubicBezTo>
                  <a:cubicBezTo>
                    <a:pt x="123" y="215"/>
                    <a:pt x="126" y="215"/>
                    <a:pt x="127" y="213"/>
                  </a:cubicBezTo>
                  <a:cubicBezTo>
                    <a:pt x="129" y="210"/>
                    <a:pt x="128" y="205"/>
                    <a:pt x="131" y="205"/>
                  </a:cubicBezTo>
                  <a:cubicBezTo>
                    <a:pt x="133" y="205"/>
                    <a:pt x="135" y="206"/>
                    <a:pt x="137" y="207"/>
                  </a:cubicBezTo>
                  <a:cubicBezTo>
                    <a:pt x="138" y="207"/>
                    <a:pt x="140" y="207"/>
                    <a:pt x="141" y="208"/>
                  </a:cubicBezTo>
                  <a:cubicBezTo>
                    <a:pt x="141" y="208"/>
                    <a:pt x="141" y="209"/>
                    <a:pt x="141" y="210"/>
                  </a:cubicBezTo>
                  <a:cubicBezTo>
                    <a:pt x="142" y="214"/>
                    <a:pt x="145" y="217"/>
                    <a:pt x="149" y="217"/>
                  </a:cubicBezTo>
                  <a:cubicBezTo>
                    <a:pt x="151" y="217"/>
                    <a:pt x="151" y="217"/>
                    <a:pt x="152" y="216"/>
                  </a:cubicBezTo>
                  <a:cubicBezTo>
                    <a:pt x="154" y="215"/>
                    <a:pt x="153" y="213"/>
                    <a:pt x="153" y="211"/>
                  </a:cubicBezTo>
                  <a:cubicBezTo>
                    <a:pt x="154" y="209"/>
                    <a:pt x="155" y="207"/>
                    <a:pt x="157" y="205"/>
                  </a:cubicBezTo>
                  <a:cubicBezTo>
                    <a:pt x="160" y="201"/>
                    <a:pt x="165" y="202"/>
                    <a:pt x="168" y="199"/>
                  </a:cubicBezTo>
                  <a:cubicBezTo>
                    <a:pt x="172" y="197"/>
                    <a:pt x="174" y="194"/>
                    <a:pt x="176" y="190"/>
                  </a:cubicBezTo>
                  <a:cubicBezTo>
                    <a:pt x="178" y="186"/>
                    <a:pt x="180" y="182"/>
                    <a:pt x="185" y="182"/>
                  </a:cubicBezTo>
                  <a:cubicBezTo>
                    <a:pt x="187" y="182"/>
                    <a:pt x="188" y="184"/>
                    <a:pt x="190" y="184"/>
                  </a:cubicBezTo>
                  <a:cubicBezTo>
                    <a:pt x="191" y="184"/>
                    <a:pt x="191" y="184"/>
                    <a:pt x="191" y="184"/>
                  </a:cubicBezTo>
                  <a:cubicBezTo>
                    <a:pt x="191" y="184"/>
                    <a:pt x="191" y="184"/>
                    <a:pt x="191" y="184"/>
                  </a:cubicBezTo>
                  <a:cubicBezTo>
                    <a:pt x="192" y="180"/>
                    <a:pt x="195" y="178"/>
                    <a:pt x="197" y="175"/>
                  </a:cubicBezTo>
                  <a:cubicBezTo>
                    <a:pt x="201" y="171"/>
                    <a:pt x="202" y="168"/>
                    <a:pt x="205" y="163"/>
                  </a:cubicBezTo>
                  <a:cubicBezTo>
                    <a:pt x="206" y="161"/>
                    <a:pt x="207" y="159"/>
                    <a:pt x="208" y="157"/>
                  </a:cubicBezTo>
                  <a:cubicBezTo>
                    <a:pt x="209" y="155"/>
                    <a:pt x="209" y="152"/>
                    <a:pt x="211" y="151"/>
                  </a:cubicBezTo>
                  <a:cubicBezTo>
                    <a:pt x="213" y="150"/>
                    <a:pt x="214" y="151"/>
                    <a:pt x="215" y="150"/>
                  </a:cubicBezTo>
                  <a:cubicBezTo>
                    <a:pt x="216" y="150"/>
                    <a:pt x="216" y="149"/>
                    <a:pt x="217" y="149"/>
                  </a:cubicBezTo>
                  <a:cubicBezTo>
                    <a:pt x="220" y="148"/>
                    <a:pt x="221" y="148"/>
                    <a:pt x="223" y="147"/>
                  </a:cubicBezTo>
                  <a:cubicBezTo>
                    <a:pt x="224" y="147"/>
                    <a:pt x="224" y="146"/>
                    <a:pt x="224" y="145"/>
                  </a:cubicBezTo>
                  <a:cubicBezTo>
                    <a:pt x="226" y="143"/>
                    <a:pt x="227" y="141"/>
                    <a:pt x="229" y="139"/>
                  </a:cubicBezTo>
                  <a:cubicBezTo>
                    <a:pt x="231" y="137"/>
                    <a:pt x="233" y="137"/>
                    <a:pt x="235" y="134"/>
                  </a:cubicBezTo>
                  <a:cubicBezTo>
                    <a:pt x="237" y="131"/>
                    <a:pt x="239" y="128"/>
                    <a:pt x="242" y="125"/>
                  </a:cubicBezTo>
                  <a:cubicBezTo>
                    <a:pt x="246" y="123"/>
                    <a:pt x="250" y="122"/>
                    <a:pt x="254" y="120"/>
                  </a:cubicBezTo>
                  <a:cubicBezTo>
                    <a:pt x="259" y="118"/>
                    <a:pt x="263" y="115"/>
                    <a:pt x="263" y="110"/>
                  </a:cubicBezTo>
                  <a:cubicBezTo>
                    <a:pt x="263" y="108"/>
                    <a:pt x="261" y="108"/>
                    <a:pt x="261" y="106"/>
                  </a:cubicBezTo>
                  <a:cubicBezTo>
                    <a:pt x="261" y="103"/>
                    <a:pt x="264" y="102"/>
                    <a:pt x="266" y="101"/>
                  </a:cubicBezTo>
                  <a:cubicBezTo>
                    <a:pt x="268" y="99"/>
                    <a:pt x="269" y="98"/>
                    <a:pt x="271" y="96"/>
                  </a:cubicBezTo>
                  <a:cubicBezTo>
                    <a:pt x="269" y="96"/>
                    <a:pt x="268" y="95"/>
                    <a:pt x="267" y="94"/>
                  </a:cubicBezTo>
                  <a:cubicBezTo>
                    <a:pt x="267" y="94"/>
                    <a:pt x="268" y="94"/>
                    <a:pt x="269" y="93"/>
                  </a:cubicBezTo>
                  <a:cubicBezTo>
                    <a:pt x="269" y="93"/>
                    <a:pt x="269" y="92"/>
                    <a:pt x="269" y="92"/>
                  </a:cubicBezTo>
                  <a:cubicBezTo>
                    <a:pt x="272" y="91"/>
                    <a:pt x="274" y="93"/>
                    <a:pt x="277" y="92"/>
                  </a:cubicBezTo>
                  <a:cubicBezTo>
                    <a:pt x="279" y="91"/>
                    <a:pt x="280" y="90"/>
                    <a:pt x="283" y="89"/>
                  </a:cubicBezTo>
                  <a:cubicBezTo>
                    <a:pt x="287" y="87"/>
                    <a:pt x="289" y="87"/>
                    <a:pt x="293" y="86"/>
                  </a:cubicBezTo>
                  <a:cubicBezTo>
                    <a:pt x="295" y="85"/>
                    <a:pt x="296" y="84"/>
                    <a:pt x="297" y="83"/>
                  </a:cubicBezTo>
                  <a:cubicBezTo>
                    <a:pt x="300" y="82"/>
                    <a:pt x="303" y="82"/>
                    <a:pt x="306" y="81"/>
                  </a:cubicBezTo>
                  <a:cubicBezTo>
                    <a:pt x="308" y="81"/>
                    <a:pt x="308" y="79"/>
                    <a:pt x="310" y="78"/>
                  </a:cubicBezTo>
                  <a:cubicBezTo>
                    <a:pt x="313" y="75"/>
                    <a:pt x="314" y="72"/>
                    <a:pt x="318" y="71"/>
                  </a:cubicBezTo>
                  <a:cubicBezTo>
                    <a:pt x="323" y="70"/>
                    <a:pt x="327" y="70"/>
                    <a:pt x="332" y="69"/>
                  </a:cubicBezTo>
                  <a:cubicBezTo>
                    <a:pt x="334" y="69"/>
                    <a:pt x="335" y="68"/>
                    <a:pt x="337" y="68"/>
                  </a:cubicBezTo>
                  <a:cubicBezTo>
                    <a:pt x="339" y="68"/>
                    <a:pt x="340" y="68"/>
                    <a:pt x="341" y="67"/>
                  </a:cubicBezTo>
                  <a:cubicBezTo>
                    <a:pt x="342" y="67"/>
                    <a:pt x="342" y="66"/>
                    <a:pt x="342" y="65"/>
                  </a:cubicBezTo>
                  <a:cubicBezTo>
                    <a:pt x="344" y="63"/>
                    <a:pt x="345" y="61"/>
                    <a:pt x="346" y="59"/>
                  </a:cubicBezTo>
                  <a:cubicBezTo>
                    <a:pt x="347" y="57"/>
                    <a:pt x="348" y="55"/>
                    <a:pt x="349" y="52"/>
                  </a:cubicBezTo>
                  <a:cubicBezTo>
                    <a:pt x="344" y="52"/>
                    <a:pt x="341" y="50"/>
                    <a:pt x="337" y="48"/>
                  </a:cubicBezTo>
                  <a:cubicBezTo>
                    <a:pt x="332" y="46"/>
                    <a:pt x="329" y="46"/>
                    <a:pt x="325" y="42"/>
                  </a:cubicBezTo>
                  <a:cubicBezTo>
                    <a:pt x="325" y="44"/>
                    <a:pt x="324" y="45"/>
                    <a:pt x="324" y="47"/>
                  </a:cubicBezTo>
                  <a:cubicBezTo>
                    <a:pt x="305" y="47"/>
                    <a:pt x="305" y="47"/>
                    <a:pt x="305" y="47"/>
                  </a:cubicBezTo>
                  <a:cubicBezTo>
                    <a:pt x="302" y="47"/>
                    <a:pt x="301" y="45"/>
                    <a:pt x="297" y="44"/>
                  </a:cubicBezTo>
                  <a:cubicBezTo>
                    <a:pt x="293" y="44"/>
                    <a:pt x="290" y="45"/>
                    <a:pt x="285" y="42"/>
                  </a:cubicBezTo>
                  <a:cubicBezTo>
                    <a:pt x="281" y="40"/>
                    <a:pt x="279" y="38"/>
                    <a:pt x="275" y="35"/>
                  </a:cubicBezTo>
                  <a:cubicBezTo>
                    <a:pt x="273" y="34"/>
                    <a:pt x="271" y="33"/>
                    <a:pt x="270" y="30"/>
                  </a:cubicBezTo>
                  <a:cubicBezTo>
                    <a:pt x="269" y="27"/>
                    <a:pt x="270" y="25"/>
                    <a:pt x="267" y="23"/>
                  </a:cubicBezTo>
                  <a:cubicBezTo>
                    <a:pt x="267" y="23"/>
                    <a:pt x="266" y="24"/>
                    <a:pt x="265" y="24"/>
                  </a:cubicBezTo>
                  <a:cubicBezTo>
                    <a:pt x="263" y="24"/>
                    <a:pt x="261" y="25"/>
                    <a:pt x="259" y="26"/>
                  </a:cubicBezTo>
                  <a:cubicBezTo>
                    <a:pt x="254" y="29"/>
                    <a:pt x="252" y="33"/>
                    <a:pt x="247" y="37"/>
                  </a:cubicBezTo>
                  <a:cubicBezTo>
                    <a:pt x="246" y="38"/>
                    <a:pt x="245" y="38"/>
                    <a:pt x="244" y="38"/>
                  </a:cubicBezTo>
                  <a:cubicBezTo>
                    <a:pt x="242" y="41"/>
                    <a:pt x="241" y="44"/>
                    <a:pt x="237" y="45"/>
                  </a:cubicBezTo>
                  <a:cubicBezTo>
                    <a:pt x="233" y="48"/>
                    <a:pt x="230" y="48"/>
                    <a:pt x="225" y="50"/>
                  </a:cubicBezTo>
                  <a:cubicBezTo>
                    <a:pt x="226" y="52"/>
                    <a:pt x="228" y="53"/>
                    <a:pt x="230" y="55"/>
                  </a:cubicBezTo>
                  <a:cubicBezTo>
                    <a:pt x="226" y="60"/>
                    <a:pt x="220" y="61"/>
                    <a:pt x="214" y="62"/>
                  </a:cubicBezTo>
                  <a:cubicBezTo>
                    <a:pt x="210" y="63"/>
                    <a:pt x="207" y="64"/>
                    <a:pt x="203" y="64"/>
                  </a:cubicBezTo>
                  <a:cubicBezTo>
                    <a:pt x="198" y="64"/>
                    <a:pt x="195" y="63"/>
                    <a:pt x="191" y="60"/>
                  </a:cubicBezTo>
                  <a:cubicBezTo>
                    <a:pt x="188" y="58"/>
                    <a:pt x="186" y="58"/>
                    <a:pt x="183" y="56"/>
                  </a:cubicBezTo>
                  <a:cubicBezTo>
                    <a:pt x="180" y="56"/>
                    <a:pt x="178" y="54"/>
                    <a:pt x="178" y="51"/>
                  </a:cubicBezTo>
                  <a:cubicBezTo>
                    <a:pt x="178" y="45"/>
                    <a:pt x="182" y="42"/>
                    <a:pt x="182" y="36"/>
                  </a:cubicBezTo>
                  <a:cubicBezTo>
                    <a:pt x="182" y="34"/>
                    <a:pt x="182" y="33"/>
                    <a:pt x="183" y="30"/>
                  </a:cubicBezTo>
                  <a:cubicBezTo>
                    <a:pt x="184" y="29"/>
                    <a:pt x="185" y="28"/>
                    <a:pt x="186" y="26"/>
                  </a:cubicBezTo>
                  <a:cubicBezTo>
                    <a:pt x="187" y="25"/>
                    <a:pt x="188" y="24"/>
                    <a:pt x="189" y="22"/>
                  </a:cubicBezTo>
                  <a:cubicBezTo>
                    <a:pt x="189" y="22"/>
                    <a:pt x="190" y="22"/>
                    <a:pt x="191" y="22"/>
                  </a:cubicBezTo>
                  <a:cubicBezTo>
                    <a:pt x="192" y="21"/>
                    <a:pt x="192" y="20"/>
                    <a:pt x="192" y="19"/>
                  </a:cubicBezTo>
                  <a:cubicBezTo>
                    <a:pt x="192" y="15"/>
                    <a:pt x="188" y="13"/>
                    <a:pt x="185" y="10"/>
                  </a:cubicBezTo>
                  <a:cubicBezTo>
                    <a:pt x="184" y="9"/>
                    <a:pt x="183" y="8"/>
                    <a:pt x="182" y="7"/>
                  </a:cubicBezTo>
                  <a:cubicBezTo>
                    <a:pt x="180" y="7"/>
                    <a:pt x="178" y="7"/>
                    <a:pt x="175" y="7"/>
                  </a:cubicBezTo>
                  <a:cubicBezTo>
                    <a:pt x="167" y="8"/>
                    <a:pt x="162" y="7"/>
                    <a:pt x="153" y="6"/>
                  </a:cubicBezTo>
                  <a:cubicBezTo>
                    <a:pt x="145" y="5"/>
                    <a:pt x="140" y="5"/>
                    <a:pt x="133" y="1"/>
                  </a:cubicBezTo>
                  <a:cubicBezTo>
                    <a:pt x="132" y="1"/>
                    <a:pt x="132" y="0"/>
                    <a:pt x="132" y="0"/>
                  </a:cubicBezTo>
                  <a:cubicBezTo>
                    <a:pt x="132" y="0"/>
                    <a:pt x="132" y="0"/>
                    <a:pt x="132" y="0"/>
                  </a:cubicBezTo>
                  <a:cubicBezTo>
                    <a:pt x="129" y="3"/>
                    <a:pt x="127" y="3"/>
                    <a:pt x="124" y="6"/>
                  </a:cubicBezTo>
                  <a:cubicBezTo>
                    <a:pt x="121" y="10"/>
                    <a:pt x="119" y="13"/>
                    <a:pt x="115" y="15"/>
                  </a:cubicBezTo>
                  <a:cubicBezTo>
                    <a:pt x="108" y="17"/>
                    <a:pt x="104" y="19"/>
                    <a:pt x="98" y="22"/>
                  </a:cubicBezTo>
                  <a:cubicBezTo>
                    <a:pt x="95" y="24"/>
                    <a:pt x="94" y="27"/>
                    <a:pt x="90" y="28"/>
                  </a:cubicBezTo>
                  <a:cubicBezTo>
                    <a:pt x="86" y="31"/>
                    <a:pt x="83" y="32"/>
                    <a:pt x="78" y="34"/>
                  </a:cubicBezTo>
                  <a:cubicBezTo>
                    <a:pt x="73" y="37"/>
                    <a:pt x="70" y="41"/>
                    <a:pt x="64" y="43"/>
                  </a:cubicBezTo>
                  <a:cubicBezTo>
                    <a:pt x="60" y="45"/>
                    <a:pt x="58" y="46"/>
                    <a:pt x="54" y="48"/>
                  </a:cubicBezTo>
                  <a:cubicBezTo>
                    <a:pt x="51" y="49"/>
                    <a:pt x="49" y="49"/>
                    <a:pt x="46" y="51"/>
                  </a:cubicBezTo>
                  <a:cubicBezTo>
                    <a:pt x="44" y="52"/>
                    <a:pt x="43" y="55"/>
                    <a:pt x="42" y="57"/>
                  </a:cubicBezTo>
                  <a:cubicBezTo>
                    <a:pt x="40" y="61"/>
                    <a:pt x="39" y="64"/>
                    <a:pt x="38" y="68"/>
                  </a:cubicBezTo>
                  <a:cubicBezTo>
                    <a:pt x="35" y="75"/>
                    <a:pt x="33" y="79"/>
                    <a:pt x="27" y="84"/>
                  </a:cubicBezTo>
                  <a:cubicBezTo>
                    <a:pt x="24" y="86"/>
                    <a:pt x="21" y="86"/>
                    <a:pt x="19" y="89"/>
                  </a:cubicBezTo>
                  <a:cubicBezTo>
                    <a:pt x="17" y="91"/>
                    <a:pt x="17" y="93"/>
                    <a:pt x="16" y="95"/>
                  </a:cubicBezTo>
                  <a:cubicBezTo>
                    <a:pt x="15" y="97"/>
                    <a:pt x="14" y="98"/>
                    <a:pt x="14" y="101"/>
                  </a:cubicBezTo>
                  <a:cubicBezTo>
                    <a:pt x="14" y="105"/>
                    <a:pt x="15" y="108"/>
                    <a:pt x="17" y="111"/>
                  </a:cubicBezTo>
                  <a:cubicBezTo>
                    <a:pt x="18" y="114"/>
                    <a:pt x="19" y="115"/>
                    <a:pt x="19" y="117"/>
                  </a:cubicBezTo>
                  <a:cubicBezTo>
                    <a:pt x="19" y="120"/>
                    <a:pt x="20" y="122"/>
                    <a:pt x="19" y="124"/>
                  </a:cubicBezTo>
                  <a:cubicBezTo>
                    <a:pt x="19" y="124"/>
                    <a:pt x="19" y="124"/>
                    <a:pt x="19" y="124"/>
                  </a:cubicBezTo>
                  <a:cubicBezTo>
                    <a:pt x="19" y="128"/>
                    <a:pt x="19" y="129"/>
                    <a:pt x="18" y="132"/>
                  </a:cubicBezTo>
                  <a:cubicBezTo>
                    <a:pt x="23" y="132"/>
                    <a:pt x="23" y="132"/>
                    <a:pt x="23" y="132"/>
                  </a:cubicBezTo>
                  <a:cubicBezTo>
                    <a:pt x="29" y="132"/>
                    <a:pt x="33" y="130"/>
                    <a:pt x="39" y="128"/>
                  </a:cubicBezTo>
                  <a:cubicBezTo>
                    <a:pt x="38" y="133"/>
                    <a:pt x="34" y="135"/>
                    <a:pt x="29" y="138"/>
                  </a:cubicBezTo>
                  <a:cubicBezTo>
                    <a:pt x="25" y="142"/>
                    <a:pt x="22" y="144"/>
                    <a:pt x="18" y="148"/>
                  </a:cubicBezTo>
                  <a:cubicBezTo>
                    <a:pt x="14" y="153"/>
                    <a:pt x="12" y="155"/>
                    <a:pt x="8" y="160"/>
                  </a:cubicBezTo>
                  <a:cubicBezTo>
                    <a:pt x="5" y="164"/>
                    <a:pt x="0" y="166"/>
                    <a:pt x="0" y="171"/>
                  </a:cubicBezTo>
                  <a:cubicBezTo>
                    <a:pt x="0" y="179"/>
                    <a:pt x="3" y="183"/>
                    <a:pt x="7" y="189"/>
                  </a:cubicBezTo>
                  <a:cubicBezTo>
                    <a:pt x="8" y="192"/>
                    <a:pt x="9" y="193"/>
                    <a:pt x="10" y="195"/>
                  </a:cubicBezTo>
                  <a:cubicBezTo>
                    <a:pt x="14" y="201"/>
                    <a:pt x="16" y="204"/>
                    <a:pt x="22" y="207"/>
                  </a:cubicBezTo>
                  <a:cubicBezTo>
                    <a:pt x="25" y="209"/>
                    <a:pt x="26" y="211"/>
                    <a:pt x="30" y="211"/>
                  </a:cubicBezTo>
                  <a:cubicBezTo>
                    <a:pt x="36" y="211"/>
                    <a:pt x="39" y="210"/>
                    <a:pt x="45" y="210"/>
                  </a:cubicBezTo>
                  <a:cubicBezTo>
                    <a:pt x="47" y="210"/>
                    <a:pt x="48" y="210"/>
                    <a:pt x="50" y="211"/>
                  </a:cubicBezTo>
                  <a:cubicBezTo>
                    <a:pt x="52" y="212"/>
                    <a:pt x="53" y="214"/>
                    <a:pt x="55" y="216"/>
                  </a:cubicBezTo>
                  <a:cubicBezTo>
                    <a:pt x="57" y="218"/>
                    <a:pt x="60" y="218"/>
                    <a:pt x="63" y="219"/>
                  </a:cubicBezTo>
                  <a:cubicBezTo>
                    <a:pt x="65" y="221"/>
                    <a:pt x="67" y="222"/>
                    <a:pt x="69" y="223"/>
                  </a:cubicBezTo>
                  <a:cubicBezTo>
                    <a:pt x="69" y="223"/>
                    <a:pt x="69" y="223"/>
                    <a:pt x="69" y="223"/>
                  </a:cubicBezTo>
                  <a:cubicBezTo>
                    <a:pt x="69" y="222"/>
                    <a:pt x="70" y="222"/>
                    <a:pt x="70" y="221"/>
                  </a:cubicBezTo>
                  <a:cubicBezTo>
                    <a:pt x="70" y="220"/>
                    <a:pt x="70" y="220"/>
                    <a:pt x="70" y="22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2598738" y="1566863"/>
              <a:ext cx="1471613" cy="1227138"/>
            </a:xfrm>
            <a:custGeom>
              <a:avLst/>
              <a:gdLst/>
              <a:ahLst/>
              <a:cxnLst>
                <a:cxn ang="0">
                  <a:pos x="608" y="27"/>
                </a:cxn>
                <a:cxn ang="0">
                  <a:pos x="556" y="70"/>
                </a:cxn>
                <a:cxn ang="0">
                  <a:pos x="558" y="134"/>
                </a:cxn>
                <a:cxn ang="0">
                  <a:pos x="518" y="162"/>
                </a:cxn>
                <a:cxn ang="0">
                  <a:pos x="454" y="142"/>
                </a:cxn>
                <a:cxn ang="0">
                  <a:pos x="426" y="180"/>
                </a:cxn>
                <a:cxn ang="0">
                  <a:pos x="405" y="252"/>
                </a:cxn>
                <a:cxn ang="0">
                  <a:pos x="389" y="273"/>
                </a:cxn>
                <a:cxn ang="0">
                  <a:pos x="349" y="270"/>
                </a:cxn>
                <a:cxn ang="0">
                  <a:pos x="306" y="294"/>
                </a:cxn>
                <a:cxn ang="0">
                  <a:pos x="320" y="365"/>
                </a:cxn>
                <a:cxn ang="0">
                  <a:pos x="327" y="406"/>
                </a:cxn>
                <a:cxn ang="0">
                  <a:pos x="307" y="426"/>
                </a:cxn>
                <a:cxn ang="0">
                  <a:pos x="305" y="462"/>
                </a:cxn>
                <a:cxn ang="0">
                  <a:pos x="258" y="494"/>
                </a:cxn>
                <a:cxn ang="0">
                  <a:pos x="206" y="533"/>
                </a:cxn>
                <a:cxn ang="0">
                  <a:pos x="136" y="568"/>
                </a:cxn>
                <a:cxn ang="0">
                  <a:pos x="72" y="569"/>
                </a:cxn>
                <a:cxn ang="0">
                  <a:pos x="19" y="604"/>
                </a:cxn>
                <a:cxn ang="0">
                  <a:pos x="0" y="638"/>
                </a:cxn>
                <a:cxn ang="0">
                  <a:pos x="18" y="683"/>
                </a:cxn>
                <a:cxn ang="0">
                  <a:pos x="55" y="714"/>
                </a:cxn>
                <a:cxn ang="0">
                  <a:pos x="64" y="754"/>
                </a:cxn>
                <a:cxn ang="0">
                  <a:pos x="85" y="782"/>
                </a:cxn>
                <a:cxn ang="0">
                  <a:pos x="110" y="820"/>
                </a:cxn>
                <a:cxn ang="0">
                  <a:pos x="148" y="852"/>
                </a:cxn>
                <a:cxn ang="0">
                  <a:pos x="198" y="862"/>
                </a:cxn>
                <a:cxn ang="0">
                  <a:pos x="241" y="836"/>
                </a:cxn>
                <a:cxn ang="0">
                  <a:pos x="339" y="874"/>
                </a:cxn>
                <a:cxn ang="0">
                  <a:pos x="399" y="855"/>
                </a:cxn>
                <a:cxn ang="0">
                  <a:pos x="439" y="863"/>
                </a:cxn>
                <a:cxn ang="0">
                  <a:pos x="505" y="859"/>
                </a:cxn>
                <a:cxn ang="0">
                  <a:pos x="575" y="844"/>
                </a:cxn>
                <a:cxn ang="0">
                  <a:pos x="597" y="822"/>
                </a:cxn>
                <a:cxn ang="0">
                  <a:pos x="650" y="813"/>
                </a:cxn>
                <a:cxn ang="0">
                  <a:pos x="724" y="822"/>
                </a:cxn>
                <a:cxn ang="0">
                  <a:pos x="771" y="822"/>
                </a:cxn>
                <a:cxn ang="0">
                  <a:pos x="810" y="822"/>
                </a:cxn>
                <a:cxn ang="0">
                  <a:pos x="799" y="784"/>
                </a:cxn>
                <a:cxn ang="0">
                  <a:pos x="792" y="746"/>
                </a:cxn>
                <a:cxn ang="0">
                  <a:pos x="770" y="691"/>
                </a:cxn>
                <a:cxn ang="0">
                  <a:pos x="832" y="670"/>
                </a:cxn>
                <a:cxn ang="0">
                  <a:pos x="895" y="651"/>
                </a:cxn>
                <a:cxn ang="0">
                  <a:pos x="889" y="597"/>
                </a:cxn>
                <a:cxn ang="0">
                  <a:pos x="935" y="549"/>
                </a:cxn>
                <a:cxn ang="0">
                  <a:pos x="994" y="492"/>
                </a:cxn>
                <a:cxn ang="0">
                  <a:pos x="1034" y="472"/>
                </a:cxn>
                <a:cxn ang="0">
                  <a:pos x="1052" y="426"/>
                </a:cxn>
                <a:cxn ang="0">
                  <a:pos x="1013" y="354"/>
                </a:cxn>
                <a:cxn ang="0">
                  <a:pos x="981" y="330"/>
                </a:cxn>
                <a:cxn ang="0">
                  <a:pos x="876" y="286"/>
                </a:cxn>
                <a:cxn ang="0">
                  <a:pos x="792" y="259"/>
                </a:cxn>
                <a:cxn ang="0">
                  <a:pos x="803" y="194"/>
                </a:cxn>
                <a:cxn ang="0">
                  <a:pos x="779" y="125"/>
                </a:cxn>
                <a:cxn ang="0">
                  <a:pos x="742" y="89"/>
                </a:cxn>
                <a:cxn ang="0">
                  <a:pos x="674" y="47"/>
                </a:cxn>
                <a:cxn ang="0">
                  <a:pos x="660" y="12"/>
                </a:cxn>
              </a:cxnLst>
              <a:rect l="0" t="0" r="r" b="b"/>
              <a:pathLst>
                <a:path w="1053" h="877">
                  <a:moveTo>
                    <a:pt x="634" y="6"/>
                  </a:moveTo>
                  <a:cubicBezTo>
                    <a:pt x="632" y="8"/>
                    <a:pt x="630" y="8"/>
                    <a:pt x="628" y="8"/>
                  </a:cubicBezTo>
                  <a:cubicBezTo>
                    <a:pt x="626" y="8"/>
                    <a:pt x="625" y="7"/>
                    <a:pt x="623" y="7"/>
                  </a:cubicBezTo>
                  <a:cubicBezTo>
                    <a:pt x="619" y="7"/>
                    <a:pt x="617" y="9"/>
                    <a:pt x="614" y="10"/>
                  </a:cubicBezTo>
                  <a:cubicBezTo>
                    <a:pt x="612" y="11"/>
                    <a:pt x="610" y="12"/>
                    <a:pt x="609" y="14"/>
                  </a:cubicBezTo>
                  <a:cubicBezTo>
                    <a:pt x="607" y="19"/>
                    <a:pt x="608" y="22"/>
                    <a:pt x="608" y="27"/>
                  </a:cubicBezTo>
                  <a:cubicBezTo>
                    <a:pt x="607" y="33"/>
                    <a:pt x="604" y="36"/>
                    <a:pt x="601" y="41"/>
                  </a:cubicBezTo>
                  <a:cubicBezTo>
                    <a:pt x="597" y="46"/>
                    <a:pt x="595" y="50"/>
                    <a:pt x="589" y="52"/>
                  </a:cubicBezTo>
                  <a:cubicBezTo>
                    <a:pt x="587" y="53"/>
                    <a:pt x="586" y="54"/>
                    <a:pt x="583" y="54"/>
                  </a:cubicBezTo>
                  <a:cubicBezTo>
                    <a:pt x="578" y="55"/>
                    <a:pt x="575" y="53"/>
                    <a:pt x="569" y="54"/>
                  </a:cubicBezTo>
                  <a:cubicBezTo>
                    <a:pt x="566" y="55"/>
                    <a:pt x="564" y="57"/>
                    <a:pt x="562" y="60"/>
                  </a:cubicBezTo>
                  <a:cubicBezTo>
                    <a:pt x="560" y="64"/>
                    <a:pt x="557" y="66"/>
                    <a:pt x="556" y="70"/>
                  </a:cubicBezTo>
                  <a:cubicBezTo>
                    <a:pt x="556" y="72"/>
                    <a:pt x="556" y="74"/>
                    <a:pt x="556" y="76"/>
                  </a:cubicBezTo>
                  <a:cubicBezTo>
                    <a:pt x="555" y="81"/>
                    <a:pt x="555" y="84"/>
                    <a:pt x="555" y="90"/>
                  </a:cubicBezTo>
                  <a:cubicBezTo>
                    <a:pt x="555" y="97"/>
                    <a:pt x="556" y="102"/>
                    <a:pt x="556" y="109"/>
                  </a:cubicBezTo>
                  <a:cubicBezTo>
                    <a:pt x="557" y="115"/>
                    <a:pt x="557" y="119"/>
                    <a:pt x="558" y="124"/>
                  </a:cubicBezTo>
                  <a:cubicBezTo>
                    <a:pt x="559" y="127"/>
                    <a:pt x="561" y="128"/>
                    <a:pt x="561" y="130"/>
                  </a:cubicBezTo>
                  <a:cubicBezTo>
                    <a:pt x="561" y="132"/>
                    <a:pt x="559" y="133"/>
                    <a:pt x="558" y="134"/>
                  </a:cubicBezTo>
                  <a:cubicBezTo>
                    <a:pt x="556" y="137"/>
                    <a:pt x="555" y="139"/>
                    <a:pt x="554" y="142"/>
                  </a:cubicBezTo>
                  <a:cubicBezTo>
                    <a:pt x="551" y="147"/>
                    <a:pt x="549" y="151"/>
                    <a:pt x="544" y="151"/>
                  </a:cubicBezTo>
                  <a:cubicBezTo>
                    <a:pt x="542" y="152"/>
                    <a:pt x="541" y="151"/>
                    <a:pt x="540" y="151"/>
                  </a:cubicBezTo>
                  <a:cubicBezTo>
                    <a:pt x="537" y="151"/>
                    <a:pt x="535" y="151"/>
                    <a:pt x="532" y="152"/>
                  </a:cubicBezTo>
                  <a:cubicBezTo>
                    <a:pt x="529" y="154"/>
                    <a:pt x="527" y="155"/>
                    <a:pt x="524" y="157"/>
                  </a:cubicBezTo>
                  <a:cubicBezTo>
                    <a:pt x="521" y="159"/>
                    <a:pt x="521" y="162"/>
                    <a:pt x="518" y="162"/>
                  </a:cubicBezTo>
                  <a:cubicBezTo>
                    <a:pt x="517" y="162"/>
                    <a:pt x="517" y="161"/>
                    <a:pt x="516" y="160"/>
                  </a:cubicBezTo>
                  <a:cubicBezTo>
                    <a:pt x="517" y="154"/>
                    <a:pt x="517" y="154"/>
                    <a:pt x="517" y="154"/>
                  </a:cubicBezTo>
                  <a:cubicBezTo>
                    <a:pt x="515" y="152"/>
                    <a:pt x="512" y="152"/>
                    <a:pt x="508" y="151"/>
                  </a:cubicBezTo>
                  <a:cubicBezTo>
                    <a:pt x="497" y="151"/>
                    <a:pt x="490" y="152"/>
                    <a:pt x="478" y="151"/>
                  </a:cubicBezTo>
                  <a:cubicBezTo>
                    <a:pt x="475" y="151"/>
                    <a:pt x="474" y="150"/>
                    <a:pt x="471" y="149"/>
                  </a:cubicBezTo>
                  <a:cubicBezTo>
                    <a:pt x="464" y="148"/>
                    <a:pt x="460" y="146"/>
                    <a:pt x="454" y="142"/>
                  </a:cubicBezTo>
                  <a:cubicBezTo>
                    <a:pt x="452" y="141"/>
                    <a:pt x="450" y="140"/>
                    <a:pt x="448" y="139"/>
                  </a:cubicBezTo>
                  <a:cubicBezTo>
                    <a:pt x="445" y="137"/>
                    <a:pt x="444" y="134"/>
                    <a:pt x="440" y="134"/>
                  </a:cubicBezTo>
                  <a:cubicBezTo>
                    <a:pt x="439" y="134"/>
                    <a:pt x="438" y="136"/>
                    <a:pt x="437" y="137"/>
                  </a:cubicBezTo>
                  <a:cubicBezTo>
                    <a:pt x="435" y="141"/>
                    <a:pt x="435" y="144"/>
                    <a:pt x="435" y="148"/>
                  </a:cubicBezTo>
                  <a:cubicBezTo>
                    <a:pt x="434" y="153"/>
                    <a:pt x="433" y="157"/>
                    <a:pt x="432" y="162"/>
                  </a:cubicBezTo>
                  <a:cubicBezTo>
                    <a:pt x="430" y="169"/>
                    <a:pt x="429" y="173"/>
                    <a:pt x="426" y="180"/>
                  </a:cubicBezTo>
                  <a:cubicBezTo>
                    <a:pt x="424" y="184"/>
                    <a:pt x="424" y="187"/>
                    <a:pt x="423" y="190"/>
                  </a:cubicBezTo>
                  <a:cubicBezTo>
                    <a:pt x="419" y="199"/>
                    <a:pt x="417" y="203"/>
                    <a:pt x="413" y="211"/>
                  </a:cubicBezTo>
                  <a:cubicBezTo>
                    <a:pt x="412" y="213"/>
                    <a:pt x="412" y="214"/>
                    <a:pt x="411" y="216"/>
                  </a:cubicBezTo>
                  <a:cubicBezTo>
                    <a:pt x="408" y="225"/>
                    <a:pt x="405" y="229"/>
                    <a:pt x="403" y="238"/>
                  </a:cubicBezTo>
                  <a:cubicBezTo>
                    <a:pt x="402" y="241"/>
                    <a:pt x="401" y="243"/>
                    <a:pt x="401" y="246"/>
                  </a:cubicBezTo>
                  <a:cubicBezTo>
                    <a:pt x="401" y="249"/>
                    <a:pt x="403" y="250"/>
                    <a:pt x="405" y="252"/>
                  </a:cubicBezTo>
                  <a:cubicBezTo>
                    <a:pt x="409" y="254"/>
                    <a:pt x="412" y="255"/>
                    <a:pt x="414" y="259"/>
                  </a:cubicBezTo>
                  <a:cubicBezTo>
                    <a:pt x="416" y="264"/>
                    <a:pt x="415" y="268"/>
                    <a:pt x="415" y="273"/>
                  </a:cubicBezTo>
                  <a:cubicBezTo>
                    <a:pt x="415" y="275"/>
                    <a:pt x="414" y="277"/>
                    <a:pt x="413" y="278"/>
                  </a:cubicBezTo>
                  <a:cubicBezTo>
                    <a:pt x="411" y="276"/>
                    <a:pt x="409" y="275"/>
                    <a:pt x="407" y="273"/>
                  </a:cubicBezTo>
                  <a:cubicBezTo>
                    <a:pt x="406" y="272"/>
                    <a:pt x="406" y="270"/>
                    <a:pt x="404" y="270"/>
                  </a:cubicBezTo>
                  <a:cubicBezTo>
                    <a:pt x="398" y="270"/>
                    <a:pt x="395" y="273"/>
                    <a:pt x="389" y="273"/>
                  </a:cubicBezTo>
                  <a:cubicBezTo>
                    <a:pt x="387" y="273"/>
                    <a:pt x="386" y="274"/>
                    <a:pt x="384" y="273"/>
                  </a:cubicBezTo>
                  <a:cubicBezTo>
                    <a:pt x="381" y="272"/>
                    <a:pt x="381" y="270"/>
                    <a:pt x="379" y="267"/>
                  </a:cubicBezTo>
                  <a:cubicBezTo>
                    <a:pt x="377" y="264"/>
                    <a:pt x="374" y="263"/>
                    <a:pt x="370" y="263"/>
                  </a:cubicBezTo>
                  <a:cubicBezTo>
                    <a:pt x="367" y="263"/>
                    <a:pt x="366" y="265"/>
                    <a:pt x="363" y="265"/>
                  </a:cubicBezTo>
                  <a:cubicBezTo>
                    <a:pt x="362" y="266"/>
                    <a:pt x="361" y="266"/>
                    <a:pt x="359" y="266"/>
                  </a:cubicBezTo>
                  <a:cubicBezTo>
                    <a:pt x="355" y="267"/>
                    <a:pt x="353" y="268"/>
                    <a:pt x="349" y="270"/>
                  </a:cubicBezTo>
                  <a:cubicBezTo>
                    <a:pt x="341" y="273"/>
                    <a:pt x="336" y="273"/>
                    <a:pt x="328" y="275"/>
                  </a:cubicBezTo>
                  <a:cubicBezTo>
                    <a:pt x="325" y="276"/>
                    <a:pt x="323" y="275"/>
                    <a:pt x="320" y="276"/>
                  </a:cubicBezTo>
                  <a:cubicBezTo>
                    <a:pt x="316" y="278"/>
                    <a:pt x="314" y="280"/>
                    <a:pt x="310" y="282"/>
                  </a:cubicBezTo>
                  <a:cubicBezTo>
                    <a:pt x="305" y="284"/>
                    <a:pt x="301" y="282"/>
                    <a:pt x="298" y="286"/>
                  </a:cubicBezTo>
                  <a:cubicBezTo>
                    <a:pt x="296" y="288"/>
                    <a:pt x="297" y="291"/>
                    <a:pt x="296" y="294"/>
                  </a:cubicBezTo>
                  <a:cubicBezTo>
                    <a:pt x="300" y="294"/>
                    <a:pt x="302" y="294"/>
                    <a:pt x="306" y="294"/>
                  </a:cubicBezTo>
                  <a:cubicBezTo>
                    <a:pt x="310" y="294"/>
                    <a:pt x="315" y="295"/>
                    <a:pt x="315" y="299"/>
                  </a:cubicBezTo>
                  <a:cubicBezTo>
                    <a:pt x="315" y="302"/>
                    <a:pt x="314" y="304"/>
                    <a:pt x="314" y="306"/>
                  </a:cubicBezTo>
                  <a:cubicBezTo>
                    <a:pt x="312" y="315"/>
                    <a:pt x="311" y="320"/>
                    <a:pt x="311" y="329"/>
                  </a:cubicBezTo>
                  <a:cubicBezTo>
                    <a:pt x="311" y="335"/>
                    <a:pt x="312" y="338"/>
                    <a:pt x="313" y="344"/>
                  </a:cubicBezTo>
                  <a:cubicBezTo>
                    <a:pt x="314" y="349"/>
                    <a:pt x="315" y="352"/>
                    <a:pt x="317" y="356"/>
                  </a:cubicBezTo>
                  <a:cubicBezTo>
                    <a:pt x="318" y="360"/>
                    <a:pt x="318" y="362"/>
                    <a:pt x="320" y="365"/>
                  </a:cubicBezTo>
                  <a:cubicBezTo>
                    <a:pt x="321" y="367"/>
                    <a:pt x="323" y="368"/>
                    <a:pt x="324" y="371"/>
                  </a:cubicBezTo>
                  <a:cubicBezTo>
                    <a:pt x="324" y="372"/>
                    <a:pt x="324" y="374"/>
                    <a:pt x="325" y="375"/>
                  </a:cubicBezTo>
                  <a:cubicBezTo>
                    <a:pt x="327" y="380"/>
                    <a:pt x="328" y="383"/>
                    <a:pt x="330" y="388"/>
                  </a:cubicBezTo>
                  <a:cubicBezTo>
                    <a:pt x="331" y="392"/>
                    <a:pt x="334" y="395"/>
                    <a:pt x="334" y="399"/>
                  </a:cubicBezTo>
                  <a:cubicBezTo>
                    <a:pt x="334" y="402"/>
                    <a:pt x="333" y="405"/>
                    <a:pt x="331" y="406"/>
                  </a:cubicBezTo>
                  <a:cubicBezTo>
                    <a:pt x="330" y="407"/>
                    <a:pt x="328" y="406"/>
                    <a:pt x="327" y="406"/>
                  </a:cubicBezTo>
                  <a:cubicBezTo>
                    <a:pt x="325" y="407"/>
                    <a:pt x="324" y="408"/>
                    <a:pt x="323" y="409"/>
                  </a:cubicBezTo>
                  <a:cubicBezTo>
                    <a:pt x="321" y="410"/>
                    <a:pt x="319" y="410"/>
                    <a:pt x="317" y="411"/>
                  </a:cubicBezTo>
                  <a:cubicBezTo>
                    <a:pt x="317" y="412"/>
                    <a:pt x="317" y="413"/>
                    <a:pt x="317" y="413"/>
                  </a:cubicBezTo>
                  <a:cubicBezTo>
                    <a:pt x="318" y="415"/>
                    <a:pt x="320" y="416"/>
                    <a:pt x="320" y="418"/>
                  </a:cubicBezTo>
                  <a:cubicBezTo>
                    <a:pt x="320" y="420"/>
                    <a:pt x="318" y="421"/>
                    <a:pt x="316" y="422"/>
                  </a:cubicBezTo>
                  <a:cubicBezTo>
                    <a:pt x="313" y="424"/>
                    <a:pt x="311" y="425"/>
                    <a:pt x="307" y="426"/>
                  </a:cubicBezTo>
                  <a:cubicBezTo>
                    <a:pt x="304" y="427"/>
                    <a:pt x="301" y="429"/>
                    <a:pt x="301" y="431"/>
                  </a:cubicBezTo>
                  <a:cubicBezTo>
                    <a:pt x="301" y="437"/>
                    <a:pt x="303" y="440"/>
                    <a:pt x="305" y="445"/>
                  </a:cubicBezTo>
                  <a:cubicBezTo>
                    <a:pt x="306" y="449"/>
                    <a:pt x="305" y="452"/>
                    <a:pt x="306" y="455"/>
                  </a:cubicBezTo>
                  <a:cubicBezTo>
                    <a:pt x="306" y="457"/>
                    <a:pt x="307" y="457"/>
                    <a:pt x="307" y="458"/>
                  </a:cubicBezTo>
                  <a:cubicBezTo>
                    <a:pt x="307" y="460"/>
                    <a:pt x="305" y="459"/>
                    <a:pt x="305" y="460"/>
                  </a:cubicBezTo>
                  <a:cubicBezTo>
                    <a:pt x="304" y="462"/>
                    <a:pt x="305" y="461"/>
                    <a:pt x="305" y="462"/>
                  </a:cubicBezTo>
                  <a:cubicBezTo>
                    <a:pt x="305" y="462"/>
                    <a:pt x="305" y="462"/>
                    <a:pt x="305" y="462"/>
                  </a:cubicBezTo>
                  <a:cubicBezTo>
                    <a:pt x="305" y="464"/>
                    <a:pt x="306" y="467"/>
                    <a:pt x="306" y="469"/>
                  </a:cubicBezTo>
                  <a:cubicBezTo>
                    <a:pt x="306" y="474"/>
                    <a:pt x="300" y="473"/>
                    <a:pt x="296" y="474"/>
                  </a:cubicBezTo>
                  <a:cubicBezTo>
                    <a:pt x="291" y="476"/>
                    <a:pt x="288" y="477"/>
                    <a:pt x="284" y="479"/>
                  </a:cubicBezTo>
                  <a:cubicBezTo>
                    <a:pt x="279" y="483"/>
                    <a:pt x="279" y="490"/>
                    <a:pt x="272" y="490"/>
                  </a:cubicBezTo>
                  <a:cubicBezTo>
                    <a:pt x="266" y="491"/>
                    <a:pt x="263" y="492"/>
                    <a:pt x="258" y="494"/>
                  </a:cubicBezTo>
                  <a:cubicBezTo>
                    <a:pt x="252" y="497"/>
                    <a:pt x="248" y="499"/>
                    <a:pt x="243" y="503"/>
                  </a:cubicBezTo>
                  <a:cubicBezTo>
                    <a:pt x="241" y="504"/>
                    <a:pt x="239" y="505"/>
                    <a:pt x="237" y="507"/>
                  </a:cubicBezTo>
                  <a:cubicBezTo>
                    <a:pt x="235" y="509"/>
                    <a:pt x="235" y="510"/>
                    <a:pt x="233" y="511"/>
                  </a:cubicBezTo>
                  <a:cubicBezTo>
                    <a:pt x="229" y="515"/>
                    <a:pt x="227" y="516"/>
                    <a:pt x="223" y="519"/>
                  </a:cubicBezTo>
                  <a:cubicBezTo>
                    <a:pt x="219" y="524"/>
                    <a:pt x="216" y="526"/>
                    <a:pt x="211" y="530"/>
                  </a:cubicBezTo>
                  <a:cubicBezTo>
                    <a:pt x="210" y="531"/>
                    <a:pt x="208" y="532"/>
                    <a:pt x="206" y="533"/>
                  </a:cubicBezTo>
                  <a:cubicBezTo>
                    <a:pt x="201" y="535"/>
                    <a:pt x="197" y="534"/>
                    <a:pt x="191" y="534"/>
                  </a:cubicBezTo>
                  <a:cubicBezTo>
                    <a:pt x="183" y="536"/>
                    <a:pt x="179" y="539"/>
                    <a:pt x="170" y="541"/>
                  </a:cubicBezTo>
                  <a:cubicBezTo>
                    <a:pt x="166" y="542"/>
                    <a:pt x="163" y="543"/>
                    <a:pt x="158" y="543"/>
                  </a:cubicBezTo>
                  <a:cubicBezTo>
                    <a:pt x="155" y="543"/>
                    <a:pt x="153" y="542"/>
                    <a:pt x="150" y="542"/>
                  </a:cubicBezTo>
                  <a:cubicBezTo>
                    <a:pt x="146" y="543"/>
                    <a:pt x="146" y="549"/>
                    <a:pt x="144" y="553"/>
                  </a:cubicBezTo>
                  <a:cubicBezTo>
                    <a:pt x="141" y="559"/>
                    <a:pt x="140" y="563"/>
                    <a:pt x="136" y="568"/>
                  </a:cubicBezTo>
                  <a:cubicBezTo>
                    <a:pt x="134" y="572"/>
                    <a:pt x="130" y="572"/>
                    <a:pt x="125" y="573"/>
                  </a:cubicBezTo>
                  <a:cubicBezTo>
                    <a:pt x="119" y="574"/>
                    <a:pt x="116" y="577"/>
                    <a:pt x="109" y="577"/>
                  </a:cubicBezTo>
                  <a:cubicBezTo>
                    <a:pt x="104" y="577"/>
                    <a:pt x="101" y="575"/>
                    <a:pt x="98" y="570"/>
                  </a:cubicBezTo>
                  <a:cubicBezTo>
                    <a:pt x="96" y="566"/>
                    <a:pt x="94" y="564"/>
                    <a:pt x="92" y="558"/>
                  </a:cubicBezTo>
                  <a:cubicBezTo>
                    <a:pt x="87" y="563"/>
                    <a:pt x="83" y="564"/>
                    <a:pt x="77" y="567"/>
                  </a:cubicBezTo>
                  <a:cubicBezTo>
                    <a:pt x="75" y="568"/>
                    <a:pt x="74" y="569"/>
                    <a:pt x="72" y="569"/>
                  </a:cubicBezTo>
                  <a:cubicBezTo>
                    <a:pt x="70" y="570"/>
                    <a:pt x="68" y="570"/>
                    <a:pt x="66" y="571"/>
                  </a:cubicBezTo>
                  <a:cubicBezTo>
                    <a:pt x="63" y="573"/>
                    <a:pt x="61" y="575"/>
                    <a:pt x="58" y="576"/>
                  </a:cubicBezTo>
                  <a:cubicBezTo>
                    <a:pt x="54" y="578"/>
                    <a:pt x="51" y="579"/>
                    <a:pt x="48" y="582"/>
                  </a:cubicBezTo>
                  <a:cubicBezTo>
                    <a:pt x="45" y="585"/>
                    <a:pt x="45" y="588"/>
                    <a:pt x="42" y="590"/>
                  </a:cubicBezTo>
                  <a:cubicBezTo>
                    <a:pt x="37" y="593"/>
                    <a:pt x="33" y="593"/>
                    <a:pt x="28" y="593"/>
                  </a:cubicBezTo>
                  <a:cubicBezTo>
                    <a:pt x="23" y="594"/>
                    <a:pt x="21" y="599"/>
                    <a:pt x="19" y="604"/>
                  </a:cubicBezTo>
                  <a:cubicBezTo>
                    <a:pt x="18" y="608"/>
                    <a:pt x="16" y="610"/>
                    <a:pt x="16" y="614"/>
                  </a:cubicBezTo>
                  <a:cubicBezTo>
                    <a:pt x="16" y="616"/>
                    <a:pt x="17" y="617"/>
                    <a:pt x="17" y="620"/>
                  </a:cubicBezTo>
                  <a:cubicBezTo>
                    <a:pt x="17" y="622"/>
                    <a:pt x="15" y="623"/>
                    <a:pt x="14" y="625"/>
                  </a:cubicBezTo>
                  <a:cubicBezTo>
                    <a:pt x="10" y="629"/>
                    <a:pt x="6" y="631"/>
                    <a:pt x="0" y="633"/>
                  </a:cubicBezTo>
                  <a:cubicBezTo>
                    <a:pt x="0" y="633"/>
                    <a:pt x="0" y="633"/>
                    <a:pt x="0" y="633"/>
                  </a:cubicBezTo>
                  <a:cubicBezTo>
                    <a:pt x="0" y="635"/>
                    <a:pt x="0" y="635"/>
                    <a:pt x="0" y="638"/>
                  </a:cubicBezTo>
                  <a:cubicBezTo>
                    <a:pt x="0" y="642"/>
                    <a:pt x="2" y="644"/>
                    <a:pt x="3" y="647"/>
                  </a:cubicBezTo>
                  <a:cubicBezTo>
                    <a:pt x="4" y="649"/>
                    <a:pt x="6" y="650"/>
                    <a:pt x="6" y="652"/>
                  </a:cubicBezTo>
                  <a:cubicBezTo>
                    <a:pt x="6" y="656"/>
                    <a:pt x="3" y="658"/>
                    <a:pt x="3" y="662"/>
                  </a:cubicBezTo>
                  <a:cubicBezTo>
                    <a:pt x="3" y="664"/>
                    <a:pt x="5" y="666"/>
                    <a:pt x="6" y="668"/>
                  </a:cubicBezTo>
                  <a:cubicBezTo>
                    <a:pt x="8" y="674"/>
                    <a:pt x="10" y="677"/>
                    <a:pt x="10" y="683"/>
                  </a:cubicBezTo>
                  <a:cubicBezTo>
                    <a:pt x="18" y="683"/>
                    <a:pt x="18" y="683"/>
                    <a:pt x="18" y="683"/>
                  </a:cubicBezTo>
                  <a:cubicBezTo>
                    <a:pt x="24" y="683"/>
                    <a:pt x="26" y="678"/>
                    <a:pt x="31" y="678"/>
                  </a:cubicBezTo>
                  <a:cubicBezTo>
                    <a:pt x="38" y="678"/>
                    <a:pt x="41" y="682"/>
                    <a:pt x="46" y="684"/>
                  </a:cubicBezTo>
                  <a:cubicBezTo>
                    <a:pt x="51" y="686"/>
                    <a:pt x="56" y="688"/>
                    <a:pt x="56" y="693"/>
                  </a:cubicBezTo>
                  <a:cubicBezTo>
                    <a:pt x="56" y="697"/>
                    <a:pt x="51" y="697"/>
                    <a:pt x="51" y="701"/>
                  </a:cubicBezTo>
                  <a:cubicBezTo>
                    <a:pt x="51" y="704"/>
                    <a:pt x="52" y="705"/>
                    <a:pt x="53" y="708"/>
                  </a:cubicBezTo>
                  <a:cubicBezTo>
                    <a:pt x="54" y="710"/>
                    <a:pt x="54" y="712"/>
                    <a:pt x="55" y="714"/>
                  </a:cubicBezTo>
                  <a:cubicBezTo>
                    <a:pt x="57" y="718"/>
                    <a:pt x="61" y="718"/>
                    <a:pt x="61" y="722"/>
                  </a:cubicBezTo>
                  <a:cubicBezTo>
                    <a:pt x="61" y="728"/>
                    <a:pt x="57" y="730"/>
                    <a:pt x="57" y="735"/>
                  </a:cubicBezTo>
                  <a:cubicBezTo>
                    <a:pt x="57" y="737"/>
                    <a:pt x="58" y="737"/>
                    <a:pt x="59" y="738"/>
                  </a:cubicBezTo>
                  <a:cubicBezTo>
                    <a:pt x="61" y="740"/>
                    <a:pt x="62" y="742"/>
                    <a:pt x="63" y="744"/>
                  </a:cubicBezTo>
                  <a:cubicBezTo>
                    <a:pt x="65" y="747"/>
                    <a:pt x="67" y="748"/>
                    <a:pt x="67" y="750"/>
                  </a:cubicBezTo>
                  <a:cubicBezTo>
                    <a:pt x="67" y="752"/>
                    <a:pt x="65" y="753"/>
                    <a:pt x="64" y="754"/>
                  </a:cubicBezTo>
                  <a:cubicBezTo>
                    <a:pt x="63" y="757"/>
                    <a:pt x="61" y="758"/>
                    <a:pt x="59" y="760"/>
                  </a:cubicBezTo>
                  <a:cubicBezTo>
                    <a:pt x="59" y="760"/>
                    <a:pt x="59" y="760"/>
                    <a:pt x="59" y="760"/>
                  </a:cubicBezTo>
                  <a:cubicBezTo>
                    <a:pt x="58" y="767"/>
                    <a:pt x="60" y="770"/>
                    <a:pt x="57" y="775"/>
                  </a:cubicBezTo>
                  <a:cubicBezTo>
                    <a:pt x="57" y="775"/>
                    <a:pt x="57" y="775"/>
                    <a:pt x="57" y="775"/>
                  </a:cubicBezTo>
                  <a:cubicBezTo>
                    <a:pt x="62" y="776"/>
                    <a:pt x="65" y="780"/>
                    <a:pt x="70" y="781"/>
                  </a:cubicBezTo>
                  <a:cubicBezTo>
                    <a:pt x="76" y="783"/>
                    <a:pt x="79" y="782"/>
                    <a:pt x="85" y="782"/>
                  </a:cubicBezTo>
                  <a:cubicBezTo>
                    <a:pt x="86" y="786"/>
                    <a:pt x="86" y="789"/>
                    <a:pt x="89" y="790"/>
                  </a:cubicBezTo>
                  <a:cubicBezTo>
                    <a:pt x="91" y="791"/>
                    <a:pt x="92" y="789"/>
                    <a:pt x="94" y="789"/>
                  </a:cubicBezTo>
                  <a:cubicBezTo>
                    <a:pt x="97" y="790"/>
                    <a:pt x="99" y="792"/>
                    <a:pt x="101" y="794"/>
                  </a:cubicBezTo>
                  <a:cubicBezTo>
                    <a:pt x="103" y="796"/>
                    <a:pt x="104" y="798"/>
                    <a:pt x="105" y="800"/>
                  </a:cubicBezTo>
                  <a:cubicBezTo>
                    <a:pt x="109" y="805"/>
                    <a:pt x="113" y="808"/>
                    <a:pt x="113" y="814"/>
                  </a:cubicBezTo>
                  <a:cubicBezTo>
                    <a:pt x="113" y="816"/>
                    <a:pt x="110" y="817"/>
                    <a:pt x="110" y="820"/>
                  </a:cubicBezTo>
                  <a:cubicBezTo>
                    <a:pt x="110" y="823"/>
                    <a:pt x="113" y="824"/>
                    <a:pt x="114" y="826"/>
                  </a:cubicBezTo>
                  <a:cubicBezTo>
                    <a:pt x="115" y="829"/>
                    <a:pt x="116" y="831"/>
                    <a:pt x="116" y="834"/>
                  </a:cubicBezTo>
                  <a:cubicBezTo>
                    <a:pt x="117" y="838"/>
                    <a:pt x="120" y="841"/>
                    <a:pt x="124" y="841"/>
                  </a:cubicBezTo>
                  <a:cubicBezTo>
                    <a:pt x="129" y="841"/>
                    <a:pt x="131" y="837"/>
                    <a:pt x="136" y="837"/>
                  </a:cubicBezTo>
                  <a:cubicBezTo>
                    <a:pt x="138" y="837"/>
                    <a:pt x="138" y="840"/>
                    <a:pt x="139" y="841"/>
                  </a:cubicBezTo>
                  <a:cubicBezTo>
                    <a:pt x="142" y="845"/>
                    <a:pt x="143" y="850"/>
                    <a:pt x="148" y="852"/>
                  </a:cubicBezTo>
                  <a:cubicBezTo>
                    <a:pt x="153" y="854"/>
                    <a:pt x="156" y="856"/>
                    <a:pt x="162" y="858"/>
                  </a:cubicBezTo>
                  <a:cubicBezTo>
                    <a:pt x="167" y="860"/>
                    <a:pt x="170" y="859"/>
                    <a:pt x="176" y="860"/>
                  </a:cubicBezTo>
                  <a:cubicBezTo>
                    <a:pt x="176" y="860"/>
                    <a:pt x="176" y="860"/>
                    <a:pt x="176" y="860"/>
                  </a:cubicBezTo>
                  <a:cubicBezTo>
                    <a:pt x="183" y="861"/>
                    <a:pt x="188" y="862"/>
                    <a:pt x="195" y="862"/>
                  </a:cubicBezTo>
                  <a:cubicBezTo>
                    <a:pt x="195" y="862"/>
                    <a:pt x="195" y="862"/>
                    <a:pt x="195" y="862"/>
                  </a:cubicBezTo>
                  <a:cubicBezTo>
                    <a:pt x="198" y="862"/>
                    <a:pt x="198" y="862"/>
                    <a:pt x="198" y="862"/>
                  </a:cubicBezTo>
                  <a:cubicBezTo>
                    <a:pt x="200" y="862"/>
                    <a:pt x="200" y="860"/>
                    <a:pt x="202" y="859"/>
                  </a:cubicBezTo>
                  <a:cubicBezTo>
                    <a:pt x="206" y="857"/>
                    <a:pt x="208" y="856"/>
                    <a:pt x="212" y="854"/>
                  </a:cubicBezTo>
                  <a:cubicBezTo>
                    <a:pt x="218" y="851"/>
                    <a:pt x="221" y="849"/>
                    <a:pt x="227" y="845"/>
                  </a:cubicBezTo>
                  <a:cubicBezTo>
                    <a:pt x="228" y="844"/>
                    <a:pt x="229" y="843"/>
                    <a:pt x="231" y="842"/>
                  </a:cubicBezTo>
                  <a:cubicBezTo>
                    <a:pt x="232" y="841"/>
                    <a:pt x="234" y="841"/>
                    <a:pt x="235" y="840"/>
                  </a:cubicBezTo>
                  <a:cubicBezTo>
                    <a:pt x="238" y="839"/>
                    <a:pt x="239" y="838"/>
                    <a:pt x="241" y="836"/>
                  </a:cubicBezTo>
                  <a:cubicBezTo>
                    <a:pt x="245" y="835"/>
                    <a:pt x="248" y="834"/>
                    <a:pt x="253" y="834"/>
                  </a:cubicBezTo>
                  <a:cubicBezTo>
                    <a:pt x="260" y="834"/>
                    <a:pt x="264" y="838"/>
                    <a:pt x="270" y="841"/>
                  </a:cubicBezTo>
                  <a:cubicBezTo>
                    <a:pt x="277" y="845"/>
                    <a:pt x="281" y="847"/>
                    <a:pt x="288" y="850"/>
                  </a:cubicBezTo>
                  <a:cubicBezTo>
                    <a:pt x="291" y="851"/>
                    <a:pt x="293" y="853"/>
                    <a:pt x="296" y="854"/>
                  </a:cubicBezTo>
                  <a:cubicBezTo>
                    <a:pt x="309" y="860"/>
                    <a:pt x="316" y="865"/>
                    <a:pt x="329" y="870"/>
                  </a:cubicBezTo>
                  <a:cubicBezTo>
                    <a:pt x="333" y="871"/>
                    <a:pt x="335" y="874"/>
                    <a:pt x="339" y="874"/>
                  </a:cubicBezTo>
                  <a:cubicBezTo>
                    <a:pt x="345" y="874"/>
                    <a:pt x="348" y="869"/>
                    <a:pt x="354" y="869"/>
                  </a:cubicBezTo>
                  <a:cubicBezTo>
                    <a:pt x="357" y="869"/>
                    <a:pt x="359" y="870"/>
                    <a:pt x="361" y="871"/>
                  </a:cubicBezTo>
                  <a:cubicBezTo>
                    <a:pt x="366" y="873"/>
                    <a:pt x="367" y="877"/>
                    <a:pt x="371" y="877"/>
                  </a:cubicBezTo>
                  <a:cubicBezTo>
                    <a:pt x="374" y="877"/>
                    <a:pt x="375" y="876"/>
                    <a:pt x="378" y="875"/>
                  </a:cubicBezTo>
                  <a:cubicBezTo>
                    <a:pt x="383" y="873"/>
                    <a:pt x="386" y="871"/>
                    <a:pt x="390" y="867"/>
                  </a:cubicBezTo>
                  <a:cubicBezTo>
                    <a:pt x="394" y="863"/>
                    <a:pt x="395" y="860"/>
                    <a:pt x="399" y="855"/>
                  </a:cubicBezTo>
                  <a:cubicBezTo>
                    <a:pt x="401" y="854"/>
                    <a:pt x="402" y="853"/>
                    <a:pt x="403" y="852"/>
                  </a:cubicBezTo>
                  <a:cubicBezTo>
                    <a:pt x="404" y="851"/>
                    <a:pt x="404" y="850"/>
                    <a:pt x="405" y="850"/>
                  </a:cubicBezTo>
                  <a:cubicBezTo>
                    <a:pt x="410" y="850"/>
                    <a:pt x="412" y="852"/>
                    <a:pt x="417" y="852"/>
                  </a:cubicBezTo>
                  <a:cubicBezTo>
                    <a:pt x="422" y="852"/>
                    <a:pt x="426" y="851"/>
                    <a:pt x="431" y="851"/>
                  </a:cubicBezTo>
                  <a:cubicBezTo>
                    <a:pt x="434" y="851"/>
                    <a:pt x="434" y="854"/>
                    <a:pt x="435" y="857"/>
                  </a:cubicBezTo>
                  <a:cubicBezTo>
                    <a:pt x="436" y="859"/>
                    <a:pt x="437" y="861"/>
                    <a:pt x="439" y="863"/>
                  </a:cubicBezTo>
                  <a:cubicBezTo>
                    <a:pt x="442" y="866"/>
                    <a:pt x="445" y="866"/>
                    <a:pt x="449" y="867"/>
                  </a:cubicBezTo>
                  <a:cubicBezTo>
                    <a:pt x="456" y="868"/>
                    <a:pt x="460" y="869"/>
                    <a:pt x="468" y="869"/>
                  </a:cubicBezTo>
                  <a:cubicBezTo>
                    <a:pt x="471" y="869"/>
                    <a:pt x="474" y="868"/>
                    <a:pt x="477" y="866"/>
                  </a:cubicBezTo>
                  <a:cubicBezTo>
                    <a:pt x="479" y="865"/>
                    <a:pt x="481" y="863"/>
                    <a:pt x="484" y="863"/>
                  </a:cubicBezTo>
                  <a:cubicBezTo>
                    <a:pt x="487" y="863"/>
                    <a:pt x="488" y="866"/>
                    <a:pt x="492" y="866"/>
                  </a:cubicBezTo>
                  <a:cubicBezTo>
                    <a:pt x="497" y="866"/>
                    <a:pt x="500" y="862"/>
                    <a:pt x="505" y="859"/>
                  </a:cubicBezTo>
                  <a:cubicBezTo>
                    <a:pt x="509" y="857"/>
                    <a:pt x="512" y="856"/>
                    <a:pt x="517" y="855"/>
                  </a:cubicBezTo>
                  <a:cubicBezTo>
                    <a:pt x="526" y="852"/>
                    <a:pt x="530" y="846"/>
                    <a:pt x="539" y="846"/>
                  </a:cubicBezTo>
                  <a:cubicBezTo>
                    <a:pt x="543" y="846"/>
                    <a:pt x="545" y="848"/>
                    <a:pt x="549" y="850"/>
                  </a:cubicBezTo>
                  <a:cubicBezTo>
                    <a:pt x="551" y="852"/>
                    <a:pt x="552" y="853"/>
                    <a:pt x="554" y="853"/>
                  </a:cubicBezTo>
                  <a:cubicBezTo>
                    <a:pt x="558" y="853"/>
                    <a:pt x="561" y="850"/>
                    <a:pt x="565" y="848"/>
                  </a:cubicBezTo>
                  <a:cubicBezTo>
                    <a:pt x="569" y="846"/>
                    <a:pt x="571" y="846"/>
                    <a:pt x="575" y="844"/>
                  </a:cubicBezTo>
                  <a:cubicBezTo>
                    <a:pt x="578" y="842"/>
                    <a:pt x="579" y="839"/>
                    <a:pt x="580" y="835"/>
                  </a:cubicBezTo>
                  <a:cubicBezTo>
                    <a:pt x="582" y="832"/>
                    <a:pt x="583" y="830"/>
                    <a:pt x="585" y="827"/>
                  </a:cubicBezTo>
                  <a:cubicBezTo>
                    <a:pt x="585" y="826"/>
                    <a:pt x="584" y="825"/>
                    <a:pt x="585" y="825"/>
                  </a:cubicBezTo>
                  <a:cubicBezTo>
                    <a:pt x="585" y="824"/>
                    <a:pt x="586" y="824"/>
                    <a:pt x="587" y="824"/>
                  </a:cubicBezTo>
                  <a:cubicBezTo>
                    <a:pt x="587" y="824"/>
                    <a:pt x="588" y="824"/>
                    <a:pt x="589" y="824"/>
                  </a:cubicBezTo>
                  <a:cubicBezTo>
                    <a:pt x="592" y="824"/>
                    <a:pt x="594" y="823"/>
                    <a:pt x="597" y="822"/>
                  </a:cubicBezTo>
                  <a:cubicBezTo>
                    <a:pt x="601" y="822"/>
                    <a:pt x="604" y="823"/>
                    <a:pt x="607" y="822"/>
                  </a:cubicBezTo>
                  <a:cubicBezTo>
                    <a:pt x="611" y="821"/>
                    <a:pt x="612" y="819"/>
                    <a:pt x="615" y="818"/>
                  </a:cubicBezTo>
                  <a:cubicBezTo>
                    <a:pt x="620" y="816"/>
                    <a:pt x="622" y="816"/>
                    <a:pt x="627" y="815"/>
                  </a:cubicBezTo>
                  <a:cubicBezTo>
                    <a:pt x="630" y="814"/>
                    <a:pt x="632" y="812"/>
                    <a:pt x="635" y="812"/>
                  </a:cubicBezTo>
                  <a:cubicBezTo>
                    <a:pt x="637" y="812"/>
                    <a:pt x="638" y="813"/>
                    <a:pt x="639" y="813"/>
                  </a:cubicBezTo>
                  <a:cubicBezTo>
                    <a:pt x="643" y="814"/>
                    <a:pt x="646" y="813"/>
                    <a:pt x="650" y="813"/>
                  </a:cubicBezTo>
                  <a:cubicBezTo>
                    <a:pt x="665" y="813"/>
                    <a:pt x="674" y="810"/>
                    <a:pt x="689" y="810"/>
                  </a:cubicBezTo>
                  <a:cubicBezTo>
                    <a:pt x="690" y="810"/>
                    <a:pt x="692" y="811"/>
                    <a:pt x="693" y="811"/>
                  </a:cubicBezTo>
                  <a:cubicBezTo>
                    <a:pt x="693" y="812"/>
                    <a:pt x="693" y="813"/>
                    <a:pt x="694" y="813"/>
                  </a:cubicBezTo>
                  <a:cubicBezTo>
                    <a:pt x="696" y="815"/>
                    <a:pt x="699" y="815"/>
                    <a:pt x="702" y="815"/>
                  </a:cubicBezTo>
                  <a:cubicBezTo>
                    <a:pt x="707" y="816"/>
                    <a:pt x="711" y="815"/>
                    <a:pt x="716" y="817"/>
                  </a:cubicBezTo>
                  <a:cubicBezTo>
                    <a:pt x="719" y="818"/>
                    <a:pt x="721" y="820"/>
                    <a:pt x="724" y="822"/>
                  </a:cubicBezTo>
                  <a:cubicBezTo>
                    <a:pt x="731" y="826"/>
                    <a:pt x="736" y="828"/>
                    <a:pt x="742" y="832"/>
                  </a:cubicBezTo>
                  <a:cubicBezTo>
                    <a:pt x="742" y="832"/>
                    <a:pt x="742" y="832"/>
                    <a:pt x="742" y="832"/>
                  </a:cubicBezTo>
                  <a:cubicBezTo>
                    <a:pt x="746" y="832"/>
                    <a:pt x="746" y="832"/>
                    <a:pt x="746" y="832"/>
                  </a:cubicBezTo>
                  <a:cubicBezTo>
                    <a:pt x="751" y="832"/>
                    <a:pt x="754" y="830"/>
                    <a:pt x="758" y="826"/>
                  </a:cubicBezTo>
                  <a:cubicBezTo>
                    <a:pt x="761" y="824"/>
                    <a:pt x="761" y="820"/>
                    <a:pt x="765" y="820"/>
                  </a:cubicBezTo>
                  <a:cubicBezTo>
                    <a:pt x="767" y="820"/>
                    <a:pt x="768" y="822"/>
                    <a:pt x="771" y="822"/>
                  </a:cubicBezTo>
                  <a:cubicBezTo>
                    <a:pt x="776" y="823"/>
                    <a:pt x="779" y="825"/>
                    <a:pt x="784" y="826"/>
                  </a:cubicBezTo>
                  <a:cubicBezTo>
                    <a:pt x="786" y="827"/>
                    <a:pt x="788" y="827"/>
                    <a:pt x="790" y="828"/>
                  </a:cubicBezTo>
                  <a:cubicBezTo>
                    <a:pt x="793" y="830"/>
                    <a:pt x="794" y="832"/>
                    <a:pt x="798" y="832"/>
                  </a:cubicBezTo>
                  <a:cubicBezTo>
                    <a:pt x="799" y="832"/>
                    <a:pt x="799" y="832"/>
                    <a:pt x="800" y="831"/>
                  </a:cubicBezTo>
                  <a:cubicBezTo>
                    <a:pt x="803" y="831"/>
                    <a:pt x="804" y="829"/>
                    <a:pt x="806" y="827"/>
                  </a:cubicBezTo>
                  <a:cubicBezTo>
                    <a:pt x="808" y="826"/>
                    <a:pt x="810" y="825"/>
                    <a:pt x="810" y="822"/>
                  </a:cubicBezTo>
                  <a:cubicBezTo>
                    <a:pt x="810" y="818"/>
                    <a:pt x="808" y="816"/>
                    <a:pt x="806" y="812"/>
                  </a:cubicBezTo>
                  <a:cubicBezTo>
                    <a:pt x="805" y="809"/>
                    <a:pt x="806" y="807"/>
                    <a:pt x="804" y="804"/>
                  </a:cubicBezTo>
                  <a:cubicBezTo>
                    <a:pt x="802" y="803"/>
                    <a:pt x="800" y="803"/>
                    <a:pt x="798" y="802"/>
                  </a:cubicBezTo>
                  <a:cubicBezTo>
                    <a:pt x="794" y="800"/>
                    <a:pt x="791" y="797"/>
                    <a:pt x="791" y="793"/>
                  </a:cubicBezTo>
                  <a:cubicBezTo>
                    <a:pt x="791" y="791"/>
                    <a:pt x="791" y="789"/>
                    <a:pt x="793" y="787"/>
                  </a:cubicBezTo>
                  <a:cubicBezTo>
                    <a:pt x="794" y="785"/>
                    <a:pt x="796" y="785"/>
                    <a:pt x="799" y="784"/>
                  </a:cubicBezTo>
                  <a:cubicBezTo>
                    <a:pt x="802" y="783"/>
                    <a:pt x="804" y="782"/>
                    <a:pt x="807" y="780"/>
                  </a:cubicBezTo>
                  <a:cubicBezTo>
                    <a:pt x="811" y="779"/>
                    <a:pt x="816" y="778"/>
                    <a:pt x="816" y="774"/>
                  </a:cubicBezTo>
                  <a:cubicBezTo>
                    <a:pt x="816" y="772"/>
                    <a:pt x="814" y="771"/>
                    <a:pt x="814" y="769"/>
                  </a:cubicBezTo>
                  <a:cubicBezTo>
                    <a:pt x="812" y="764"/>
                    <a:pt x="812" y="760"/>
                    <a:pt x="808" y="755"/>
                  </a:cubicBezTo>
                  <a:cubicBezTo>
                    <a:pt x="806" y="752"/>
                    <a:pt x="802" y="752"/>
                    <a:pt x="798" y="749"/>
                  </a:cubicBezTo>
                  <a:cubicBezTo>
                    <a:pt x="796" y="748"/>
                    <a:pt x="794" y="747"/>
                    <a:pt x="792" y="746"/>
                  </a:cubicBezTo>
                  <a:cubicBezTo>
                    <a:pt x="789" y="744"/>
                    <a:pt x="789" y="741"/>
                    <a:pt x="786" y="738"/>
                  </a:cubicBezTo>
                  <a:cubicBezTo>
                    <a:pt x="784" y="737"/>
                    <a:pt x="783" y="737"/>
                    <a:pt x="782" y="735"/>
                  </a:cubicBezTo>
                  <a:cubicBezTo>
                    <a:pt x="779" y="731"/>
                    <a:pt x="780" y="728"/>
                    <a:pt x="780" y="723"/>
                  </a:cubicBezTo>
                  <a:cubicBezTo>
                    <a:pt x="780" y="719"/>
                    <a:pt x="776" y="717"/>
                    <a:pt x="774" y="713"/>
                  </a:cubicBezTo>
                  <a:cubicBezTo>
                    <a:pt x="772" y="708"/>
                    <a:pt x="773" y="704"/>
                    <a:pt x="772" y="698"/>
                  </a:cubicBezTo>
                  <a:cubicBezTo>
                    <a:pt x="771" y="696"/>
                    <a:pt x="770" y="694"/>
                    <a:pt x="770" y="691"/>
                  </a:cubicBezTo>
                  <a:cubicBezTo>
                    <a:pt x="770" y="689"/>
                    <a:pt x="773" y="690"/>
                    <a:pt x="774" y="688"/>
                  </a:cubicBezTo>
                  <a:cubicBezTo>
                    <a:pt x="776" y="687"/>
                    <a:pt x="776" y="686"/>
                    <a:pt x="778" y="685"/>
                  </a:cubicBezTo>
                  <a:cubicBezTo>
                    <a:pt x="780" y="683"/>
                    <a:pt x="783" y="681"/>
                    <a:pt x="786" y="680"/>
                  </a:cubicBezTo>
                  <a:cubicBezTo>
                    <a:pt x="792" y="679"/>
                    <a:pt x="796" y="679"/>
                    <a:pt x="802" y="678"/>
                  </a:cubicBezTo>
                  <a:cubicBezTo>
                    <a:pt x="807" y="677"/>
                    <a:pt x="810" y="677"/>
                    <a:pt x="814" y="675"/>
                  </a:cubicBezTo>
                  <a:cubicBezTo>
                    <a:pt x="821" y="674"/>
                    <a:pt x="825" y="670"/>
                    <a:pt x="832" y="670"/>
                  </a:cubicBezTo>
                  <a:cubicBezTo>
                    <a:pt x="840" y="670"/>
                    <a:pt x="844" y="668"/>
                    <a:pt x="851" y="666"/>
                  </a:cubicBezTo>
                  <a:cubicBezTo>
                    <a:pt x="853" y="665"/>
                    <a:pt x="854" y="664"/>
                    <a:pt x="856" y="663"/>
                  </a:cubicBezTo>
                  <a:cubicBezTo>
                    <a:pt x="860" y="661"/>
                    <a:pt x="863" y="661"/>
                    <a:pt x="868" y="660"/>
                  </a:cubicBezTo>
                  <a:cubicBezTo>
                    <a:pt x="872" y="659"/>
                    <a:pt x="874" y="658"/>
                    <a:pt x="878" y="656"/>
                  </a:cubicBezTo>
                  <a:cubicBezTo>
                    <a:pt x="884" y="653"/>
                    <a:pt x="889" y="652"/>
                    <a:pt x="895" y="651"/>
                  </a:cubicBezTo>
                  <a:cubicBezTo>
                    <a:pt x="895" y="651"/>
                    <a:pt x="895" y="651"/>
                    <a:pt x="895" y="651"/>
                  </a:cubicBezTo>
                  <a:cubicBezTo>
                    <a:pt x="895" y="649"/>
                    <a:pt x="895" y="649"/>
                    <a:pt x="895" y="647"/>
                  </a:cubicBezTo>
                  <a:cubicBezTo>
                    <a:pt x="895" y="645"/>
                    <a:pt x="895" y="644"/>
                    <a:pt x="894" y="643"/>
                  </a:cubicBezTo>
                  <a:cubicBezTo>
                    <a:pt x="893" y="638"/>
                    <a:pt x="894" y="635"/>
                    <a:pt x="893" y="631"/>
                  </a:cubicBezTo>
                  <a:cubicBezTo>
                    <a:pt x="892" y="628"/>
                    <a:pt x="891" y="626"/>
                    <a:pt x="890" y="623"/>
                  </a:cubicBezTo>
                  <a:cubicBezTo>
                    <a:pt x="888" y="617"/>
                    <a:pt x="887" y="613"/>
                    <a:pt x="887" y="607"/>
                  </a:cubicBezTo>
                  <a:cubicBezTo>
                    <a:pt x="887" y="603"/>
                    <a:pt x="888" y="601"/>
                    <a:pt x="889" y="597"/>
                  </a:cubicBezTo>
                  <a:cubicBezTo>
                    <a:pt x="890" y="595"/>
                    <a:pt x="892" y="595"/>
                    <a:pt x="892" y="593"/>
                  </a:cubicBezTo>
                  <a:cubicBezTo>
                    <a:pt x="895" y="585"/>
                    <a:pt x="899" y="581"/>
                    <a:pt x="905" y="575"/>
                  </a:cubicBezTo>
                  <a:cubicBezTo>
                    <a:pt x="908" y="573"/>
                    <a:pt x="909" y="573"/>
                    <a:pt x="912" y="571"/>
                  </a:cubicBezTo>
                  <a:cubicBezTo>
                    <a:pt x="913" y="571"/>
                    <a:pt x="913" y="570"/>
                    <a:pt x="913" y="569"/>
                  </a:cubicBezTo>
                  <a:cubicBezTo>
                    <a:pt x="919" y="565"/>
                    <a:pt x="924" y="563"/>
                    <a:pt x="929" y="557"/>
                  </a:cubicBezTo>
                  <a:cubicBezTo>
                    <a:pt x="931" y="554"/>
                    <a:pt x="934" y="553"/>
                    <a:pt x="935" y="549"/>
                  </a:cubicBezTo>
                  <a:cubicBezTo>
                    <a:pt x="939" y="541"/>
                    <a:pt x="940" y="536"/>
                    <a:pt x="946" y="529"/>
                  </a:cubicBezTo>
                  <a:cubicBezTo>
                    <a:pt x="949" y="525"/>
                    <a:pt x="953" y="523"/>
                    <a:pt x="957" y="520"/>
                  </a:cubicBezTo>
                  <a:cubicBezTo>
                    <a:pt x="962" y="517"/>
                    <a:pt x="965" y="515"/>
                    <a:pt x="969" y="510"/>
                  </a:cubicBezTo>
                  <a:cubicBezTo>
                    <a:pt x="970" y="509"/>
                    <a:pt x="970" y="508"/>
                    <a:pt x="972" y="506"/>
                  </a:cubicBezTo>
                  <a:cubicBezTo>
                    <a:pt x="974" y="504"/>
                    <a:pt x="977" y="503"/>
                    <a:pt x="980" y="501"/>
                  </a:cubicBezTo>
                  <a:cubicBezTo>
                    <a:pt x="985" y="497"/>
                    <a:pt x="988" y="494"/>
                    <a:pt x="994" y="492"/>
                  </a:cubicBezTo>
                  <a:cubicBezTo>
                    <a:pt x="997" y="491"/>
                    <a:pt x="998" y="491"/>
                    <a:pt x="1000" y="491"/>
                  </a:cubicBezTo>
                  <a:cubicBezTo>
                    <a:pt x="1005" y="490"/>
                    <a:pt x="1008" y="488"/>
                    <a:pt x="1012" y="488"/>
                  </a:cubicBezTo>
                  <a:cubicBezTo>
                    <a:pt x="1015" y="488"/>
                    <a:pt x="1017" y="489"/>
                    <a:pt x="1019" y="488"/>
                  </a:cubicBezTo>
                  <a:cubicBezTo>
                    <a:pt x="1023" y="488"/>
                    <a:pt x="1025" y="486"/>
                    <a:pt x="1028" y="483"/>
                  </a:cubicBezTo>
                  <a:cubicBezTo>
                    <a:pt x="1030" y="482"/>
                    <a:pt x="1031" y="482"/>
                    <a:pt x="1032" y="480"/>
                  </a:cubicBezTo>
                  <a:cubicBezTo>
                    <a:pt x="1034" y="478"/>
                    <a:pt x="1034" y="475"/>
                    <a:pt x="1034" y="472"/>
                  </a:cubicBezTo>
                  <a:cubicBezTo>
                    <a:pt x="1035" y="466"/>
                    <a:pt x="1036" y="462"/>
                    <a:pt x="1037" y="455"/>
                  </a:cubicBezTo>
                  <a:cubicBezTo>
                    <a:pt x="1038" y="451"/>
                    <a:pt x="1039" y="449"/>
                    <a:pt x="1040" y="445"/>
                  </a:cubicBezTo>
                  <a:cubicBezTo>
                    <a:pt x="1041" y="442"/>
                    <a:pt x="1043" y="441"/>
                    <a:pt x="1044" y="439"/>
                  </a:cubicBezTo>
                  <a:cubicBezTo>
                    <a:pt x="1047" y="434"/>
                    <a:pt x="1049" y="431"/>
                    <a:pt x="1053" y="428"/>
                  </a:cubicBezTo>
                  <a:cubicBezTo>
                    <a:pt x="1053" y="428"/>
                    <a:pt x="1053" y="428"/>
                    <a:pt x="1053" y="428"/>
                  </a:cubicBezTo>
                  <a:cubicBezTo>
                    <a:pt x="1053" y="428"/>
                    <a:pt x="1052" y="427"/>
                    <a:pt x="1052" y="426"/>
                  </a:cubicBezTo>
                  <a:cubicBezTo>
                    <a:pt x="1048" y="421"/>
                    <a:pt x="1047" y="417"/>
                    <a:pt x="1042" y="413"/>
                  </a:cubicBezTo>
                  <a:cubicBezTo>
                    <a:pt x="1040" y="411"/>
                    <a:pt x="1039" y="410"/>
                    <a:pt x="1037" y="407"/>
                  </a:cubicBezTo>
                  <a:cubicBezTo>
                    <a:pt x="1034" y="405"/>
                    <a:pt x="1031" y="404"/>
                    <a:pt x="1030" y="400"/>
                  </a:cubicBezTo>
                  <a:cubicBezTo>
                    <a:pt x="1029" y="397"/>
                    <a:pt x="1030" y="394"/>
                    <a:pt x="1029" y="390"/>
                  </a:cubicBezTo>
                  <a:cubicBezTo>
                    <a:pt x="1026" y="380"/>
                    <a:pt x="1019" y="377"/>
                    <a:pt x="1017" y="366"/>
                  </a:cubicBezTo>
                  <a:cubicBezTo>
                    <a:pt x="1016" y="362"/>
                    <a:pt x="1016" y="358"/>
                    <a:pt x="1013" y="354"/>
                  </a:cubicBezTo>
                  <a:cubicBezTo>
                    <a:pt x="1012" y="352"/>
                    <a:pt x="1010" y="351"/>
                    <a:pt x="1008" y="349"/>
                  </a:cubicBezTo>
                  <a:cubicBezTo>
                    <a:pt x="1006" y="348"/>
                    <a:pt x="1003" y="347"/>
                    <a:pt x="1003" y="345"/>
                  </a:cubicBezTo>
                  <a:cubicBezTo>
                    <a:pt x="1003" y="342"/>
                    <a:pt x="1007" y="340"/>
                    <a:pt x="1007" y="337"/>
                  </a:cubicBezTo>
                  <a:cubicBezTo>
                    <a:pt x="1007" y="336"/>
                    <a:pt x="1007" y="335"/>
                    <a:pt x="1007" y="334"/>
                  </a:cubicBezTo>
                  <a:cubicBezTo>
                    <a:pt x="989" y="334"/>
                    <a:pt x="989" y="334"/>
                    <a:pt x="989" y="334"/>
                  </a:cubicBezTo>
                  <a:cubicBezTo>
                    <a:pt x="986" y="334"/>
                    <a:pt x="984" y="332"/>
                    <a:pt x="981" y="330"/>
                  </a:cubicBezTo>
                  <a:cubicBezTo>
                    <a:pt x="977" y="328"/>
                    <a:pt x="975" y="326"/>
                    <a:pt x="971" y="323"/>
                  </a:cubicBezTo>
                  <a:cubicBezTo>
                    <a:pt x="964" y="318"/>
                    <a:pt x="960" y="315"/>
                    <a:pt x="954" y="309"/>
                  </a:cubicBezTo>
                  <a:cubicBezTo>
                    <a:pt x="947" y="303"/>
                    <a:pt x="943" y="300"/>
                    <a:pt x="935" y="295"/>
                  </a:cubicBezTo>
                  <a:cubicBezTo>
                    <a:pt x="931" y="292"/>
                    <a:pt x="928" y="290"/>
                    <a:pt x="923" y="288"/>
                  </a:cubicBezTo>
                  <a:cubicBezTo>
                    <a:pt x="921" y="287"/>
                    <a:pt x="919" y="286"/>
                    <a:pt x="917" y="286"/>
                  </a:cubicBezTo>
                  <a:cubicBezTo>
                    <a:pt x="876" y="286"/>
                    <a:pt x="876" y="286"/>
                    <a:pt x="876" y="286"/>
                  </a:cubicBezTo>
                  <a:cubicBezTo>
                    <a:pt x="842" y="281"/>
                    <a:pt x="842" y="281"/>
                    <a:pt x="842" y="281"/>
                  </a:cubicBezTo>
                  <a:cubicBezTo>
                    <a:pt x="832" y="281"/>
                    <a:pt x="832" y="281"/>
                    <a:pt x="832" y="281"/>
                  </a:cubicBezTo>
                  <a:cubicBezTo>
                    <a:pt x="826" y="281"/>
                    <a:pt x="822" y="282"/>
                    <a:pt x="816" y="280"/>
                  </a:cubicBezTo>
                  <a:cubicBezTo>
                    <a:pt x="811" y="279"/>
                    <a:pt x="809" y="277"/>
                    <a:pt x="804" y="276"/>
                  </a:cubicBezTo>
                  <a:cubicBezTo>
                    <a:pt x="799" y="275"/>
                    <a:pt x="799" y="270"/>
                    <a:pt x="797" y="265"/>
                  </a:cubicBezTo>
                  <a:cubicBezTo>
                    <a:pt x="796" y="262"/>
                    <a:pt x="794" y="261"/>
                    <a:pt x="792" y="259"/>
                  </a:cubicBezTo>
                  <a:cubicBezTo>
                    <a:pt x="790" y="255"/>
                    <a:pt x="789" y="252"/>
                    <a:pt x="789" y="248"/>
                  </a:cubicBezTo>
                  <a:cubicBezTo>
                    <a:pt x="789" y="244"/>
                    <a:pt x="791" y="242"/>
                    <a:pt x="793" y="239"/>
                  </a:cubicBezTo>
                  <a:cubicBezTo>
                    <a:pt x="795" y="234"/>
                    <a:pt x="797" y="230"/>
                    <a:pt x="800" y="225"/>
                  </a:cubicBezTo>
                  <a:cubicBezTo>
                    <a:pt x="803" y="219"/>
                    <a:pt x="807" y="216"/>
                    <a:pt x="807" y="209"/>
                  </a:cubicBezTo>
                  <a:cubicBezTo>
                    <a:pt x="807" y="205"/>
                    <a:pt x="804" y="203"/>
                    <a:pt x="803" y="199"/>
                  </a:cubicBezTo>
                  <a:cubicBezTo>
                    <a:pt x="803" y="197"/>
                    <a:pt x="803" y="196"/>
                    <a:pt x="803" y="194"/>
                  </a:cubicBezTo>
                  <a:cubicBezTo>
                    <a:pt x="806" y="177"/>
                    <a:pt x="806" y="177"/>
                    <a:pt x="806" y="177"/>
                  </a:cubicBezTo>
                  <a:cubicBezTo>
                    <a:pt x="806" y="175"/>
                    <a:pt x="806" y="173"/>
                    <a:pt x="805" y="170"/>
                  </a:cubicBezTo>
                  <a:cubicBezTo>
                    <a:pt x="804" y="165"/>
                    <a:pt x="801" y="163"/>
                    <a:pt x="799" y="158"/>
                  </a:cubicBezTo>
                  <a:cubicBezTo>
                    <a:pt x="797" y="154"/>
                    <a:pt x="796" y="151"/>
                    <a:pt x="794" y="146"/>
                  </a:cubicBezTo>
                  <a:cubicBezTo>
                    <a:pt x="792" y="142"/>
                    <a:pt x="789" y="140"/>
                    <a:pt x="785" y="137"/>
                  </a:cubicBezTo>
                  <a:cubicBezTo>
                    <a:pt x="782" y="133"/>
                    <a:pt x="781" y="130"/>
                    <a:pt x="779" y="125"/>
                  </a:cubicBezTo>
                  <a:cubicBezTo>
                    <a:pt x="777" y="121"/>
                    <a:pt x="775" y="120"/>
                    <a:pt x="774" y="116"/>
                  </a:cubicBezTo>
                  <a:cubicBezTo>
                    <a:pt x="773" y="112"/>
                    <a:pt x="772" y="110"/>
                    <a:pt x="770" y="106"/>
                  </a:cubicBezTo>
                  <a:cubicBezTo>
                    <a:pt x="769" y="104"/>
                    <a:pt x="768" y="102"/>
                    <a:pt x="768" y="100"/>
                  </a:cubicBezTo>
                  <a:cubicBezTo>
                    <a:pt x="767" y="98"/>
                    <a:pt x="767" y="94"/>
                    <a:pt x="764" y="94"/>
                  </a:cubicBezTo>
                  <a:cubicBezTo>
                    <a:pt x="762" y="94"/>
                    <a:pt x="760" y="95"/>
                    <a:pt x="758" y="95"/>
                  </a:cubicBezTo>
                  <a:cubicBezTo>
                    <a:pt x="751" y="95"/>
                    <a:pt x="746" y="94"/>
                    <a:pt x="742" y="89"/>
                  </a:cubicBezTo>
                  <a:cubicBezTo>
                    <a:pt x="740" y="86"/>
                    <a:pt x="740" y="83"/>
                    <a:pt x="738" y="81"/>
                  </a:cubicBezTo>
                  <a:cubicBezTo>
                    <a:pt x="734" y="78"/>
                    <a:pt x="731" y="79"/>
                    <a:pt x="726" y="78"/>
                  </a:cubicBezTo>
                  <a:cubicBezTo>
                    <a:pt x="720" y="78"/>
                    <a:pt x="717" y="77"/>
                    <a:pt x="712" y="76"/>
                  </a:cubicBezTo>
                  <a:cubicBezTo>
                    <a:pt x="702" y="73"/>
                    <a:pt x="698" y="66"/>
                    <a:pt x="691" y="58"/>
                  </a:cubicBezTo>
                  <a:cubicBezTo>
                    <a:pt x="687" y="54"/>
                    <a:pt x="685" y="51"/>
                    <a:pt x="680" y="49"/>
                  </a:cubicBezTo>
                  <a:cubicBezTo>
                    <a:pt x="678" y="49"/>
                    <a:pt x="677" y="48"/>
                    <a:pt x="674" y="47"/>
                  </a:cubicBezTo>
                  <a:cubicBezTo>
                    <a:pt x="671" y="45"/>
                    <a:pt x="667" y="44"/>
                    <a:pt x="667" y="40"/>
                  </a:cubicBezTo>
                  <a:cubicBezTo>
                    <a:pt x="667" y="37"/>
                    <a:pt x="668" y="35"/>
                    <a:pt x="667" y="33"/>
                  </a:cubicBezTo>
                  <a:cubicBezTo>
                    <a:pt x="665" y="31"/>
                    <a:pt x="663" y="31"/>
                    <a:pt x="661" y="29"/>
                  </a:cubicBezTo>
                  <a:cubicBezTo>
                    <a:pt x="659" y="28"/>
                    <a:pt x="659" y="27"/>
                    <a:pt x="658" y="25"/>
                  </a:cubicBezTo>
                  <a:cubicBezTo>
                    <a:pt x="657" y="24"/>
                    <a:pt x="656" y="24"/>
                    <a:pt x="656" y="23"/>
                  </a:cubicBezTo>
                  <a:cubicBezTo>
                    <a:pt x="656" y="18"/>
                    <a:pt x="659" y="16"/>
                    <a:pt x="660" y="12"/>
                  </a:cubicBezTo>
                  <a:cubicBezTo>
                    <a:pt x="661" y="8"/>
                    <a:pt x="662" y="5"/>
                    <a:pt x="664" y="1"/>
                  </a:cubicBezTo>
                  <a:cubicBezTo>
                    <a:pt x="664" y="1"/>
                    <a:pt x="664" y="1"/>
                    <a:pt x="664" y="1"/>
                  </a:cubicBezTo>
                  <a:cubicBezTo>
                    <a:pt x="659" y="1"/>
                    <a:pt x="656" y="0"/>
                    <a:pt x="650" y="1"/>
                  </a:cubicBezTo>
                  <a:cubicBezTo>
                    <a:pt x="645" y="3"/>
                    <a:pt x="640" y="5"/>
                    <a:pt x="634"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4125913" y="1136650"/>
              <a:ext cx="1855788" cy="1481138"/>
            </a:xfrm>
            <a:custGeom>
              <a:avLst/>
              <a:gdLst/>
              <a:ahLst/>
              <a:cxnLst>
                <a:cxn ang="0">
                  <a:pos x="535" y="1025"/>
                </a:cxn>
                <a:cxn ang="0">
                  <a:pos x="635" y="940"/>
                </a:cxn>
                <a:cxn ang="0">
                  <a:pos x="686" y="911"/>
                </a:cxn>
                <a:cxn ang="0">
                  <a:pos x="761" y="882"/>
                </a:cxn>
                <a:cxn ang="0">
                  <a:pos x="773" y="833"/>
                </a:cxn>
                <a:cxn ang="0">
                  <a:pos x="809" y="772"/>
                </a:cxn>
                <a:cxn ang="0">
                  <a:pos x="865" y="794"/>
                </a:cxn>
                <a:cxn ang="0">
                  <a:pos x="923" y="757"/>
                </a:cxn>
                <a:cxn ang="0">
                  <a:pos x="970" y="793"/>
                </a:cxn>
                <a:cxn ang="0">
                  <a:pos x="1009" y="836"/>
                </a:cxn>
                <a:cxn ang="0">
                  <a:pos x="1021" y="762"/>
                </a:cxn>
                <a:cxn ang="0">
                  <a:pos x="1069" y="787"/>
                </a:cxn>
                <a:cxn ang="0">
                  <a:pos x="1132" y="757"/>
                </a:cxn>
                <a:cxn ang="0">
                  <a:pos x="1214" y="715"/>
                </a:cxn>
                <a:cxn ang="0">
                  <a:pos x="1202" y="651"/>
                </a:cxn>
                <a:cxn ang="0">
                  <a:pos x="1147" y="619"/>
                </a:cxn>
                <a:cxn ang="0">
                  <a:pos x="1144" y="524"/>
                </a:cxn>
                <a:cxn ang="0">
                  <a:pos x="1182" y="534"/>
                </a:cxn>
                <a:cxn ang="0">
                  <a:pos x="1204" y="483"/>
                </a:cxn>
                <a:cxn ang="0">
                  <a:pos x="1177" y="423"/>
                </a:cxn>
                <a:cxn ang="0">
                  <a:pos x="1244" y="358"/>
                </a:cxn>
                <a:cxn ang="0">
                  <a:pos x="1294" y="312"/>
                </a:cxn>
                <a:cxn ang="0">
                  <a:pos x="1324" y="189"/>
                </a:cxn>
                <a:cxn ang="0">
                  <a:pos x="1289" y="137"/>
                </a:cxn>
                <a:cxn ang="0">
                  <a:pos x="1235" y="154"/>
                </a:cxn>
                <a:cxn ang="0">
                  <a:pos x="1189" y="160"/>
                </a:cxn>
                <a:cxn ang="0">
                  <a:pos x="1157" y="74"/>
                </a:cxn>
                <a:cxn ang="0">
                  <a:pos x="1116" y="62"/>
                </a:cxn>
                <a:cxn ang="0">
                  <a:pos x="1109" y="5"/>
                </a:cxn>
                <a:cxn ang="0">
                  <a:pos x="1055" y="46"/>
                </a:cxn>
                <a:cxn ang="0">
                  <a:pos x="1079" y="110"/>
                </a:cxn>
                <a:cxn ang="0">
                  <a:pos x="1031" y="186"/>
                </a:cxn>
                <a:cxn ang="0">
                  <a:pos x="1020" y="239"/>
                </a:cxn>
                <a:cxn ang="0">
                  <a:pos x="952" y="285"/>
                </a:cxn>
                <a:cxn ang="0">
                  <a:pos x="850" y="380"/>
                </a:cxn>
                <a:cxn ang="0">
                  <a:pos x="904" y="402"/>
                </a:cxn>
                <a:cxn ang="0">
                  <a:pos x="979" y="396"/>
                </a:cxn>
                <a:cxn ang="0">
                  <a:pos x="1043" y="449"/>
                </a:cxn>
                <a:cxn ang="0">
                  <a:pos x="999" y="476"/>
                </a:cxn>
                <a:cxn ang="0">
                  <a:pos x="920" y="506"/>
                </a:cxn>
                <a:cxn ang="0">
                  <a:pos x="867" y="549"/>
                </a:cxn>
                <a:cxn ang="0">
                  <a:pos x="782" y="594"/>
                </a:cxn>
                <a:cxn ang="0">
                  <a:pos x="688" y="587"/>
                </a:cxn>
                <a:cxn ang="0">
                  <a:pos x="675" y="658"/>
                </a:cxn>
                <a:cxn ang="0">
                  <a:pos x="630" y="709"/>
                </a:cxn>
                <a:cxn ang="0">
                  <a:pos x="507" y="755"/>
                </a:cxn>
                <a:cxn ang="0">
                  <a:pos x="360" y="808"/>
                </a:cxn>
                <a:cxn ang="0">
                  <a:pos x="311" y="798"/>
                </a:cxn>
                <a:cxn ang="0">
                  <a:pos x="203" y="754"/>
                </a:cxn>
                <a:cxn ang="0">
                  <a:pos x="3" y="749"/>
                </a:cxn>
                <a:cxn ang="0">
                  <a:pos x="29" y="833"/>
                </a:cxn>
                <a:cxn ang="0">
                  <a:pos x="81" y="858"/>
                </a:cxn>
                <a:cxn ang="0">
                  <a:pos x="140" y="860"/>
                </a:cxn>
                <a:cxn ang="0">
                  <a:pos x="139" y="929"/>
                </a:cxn>
                <a:cxn ang="0">
                  <a:pos x="207" y="987"/>
                </a:cxn>
                <a:cxn ang="0">
                  <a:pos x="271" y="955"/>
                </a:cxn>
                <a:cxn ang="0">
                  <a:pos x="317" y="968"/>
                </a:cxn>
                <a:cxn ang="0">
                  <a:pos x="281" y="1029"/>
                </a:cxn>
                <a:cxn ang="0">
                  <a:pos x="332" y="1058"/>
                </a:cxn>
                <a:cxn ang="0">
                  <a:pos x="403" y="995"/>
                </a:cxn>
                <a:cxn ang="0">
                  <a:pos x="446" y="966"/>
                </a:cxn>
                <a:cxn ang="0">
                  <a:pos x="463" y="1023"/>
                </a:cxn>
              </a:cxnLst>
              <a:rect l="0" t="0" r="r" b="b"/>
              <a:pathLst>
                <a:path w="1328" h="1059">
                  <a:moveTo>
                    <a:pt x="478" y="1034"/>
                  </a:moveTo>
                  <a:cubicBezTo>
                    <a:pt x="482" y="1035"/>
                    <a:pt x="486" y="1034"/>
                    <a:pt x="489" y="1035"/>
                  </a:cubicBezTo>
                  <a:cubicBezTo>
                    <a:pt x="496" y="1038"/>
                    <a:pt x="499" y="1042"/>
                    <a:pt x="505" y="1043"/>
                  </a:cubicBezTo>
                  <a:cubicBezTo>
                    <a:pt x="511" y="1045"/>
                    <a:pt x="515" y="1044"/>
                    <a:pt x="521" y="1045"/>
                  </a:cubicBezTo>
                  <a:cubicBezTo>
                    <a:pt x="525" y="1045"/>
                    <a:pt x="528" y="1046"/>
                    <a:pt x="532" y="1047"/>
                  </a:cubicBezTo>
                  <a:cubicBezTo>
                    <a:pt x="532" y="1046"/>
                    <a:pt x="533" y="1046"/>
                    <a:pt x="533" y="1045"/>
                  </a:cubicBezTo>
                  <a:cubicBezTo>
                    <a:pt x="533" y="1043"/>
                    <a:pt x="532" y="1042"/>
                    <a:pt x="532" y="1040"/>
                  </a:cubicBezTo>
                  <a:cubicBezTo>
                    <a:pt x="532" y="1034"/>
                    <a:pt x="533" y="1031"/>
                    <a:pt x="535" y="1025"/>
                  </a:cubicBezTo>
                  <a:cubicBezTo>
                    <a:pt x="536" y="1021"/>
                    <a:pt x="537" y="1018"/>
                    <a:pt x="539" y="1013"/>
                  </a:cubicBezTo>
                  <a:cubicBezTo>
                    <a:pt x="542" y="1009"/>
                    <a:pt x="544" y="1008"/>
                    <a:pt x="546" y="1003"/>
                  </a:cubicBezTo>
                  <a:cubicBezTo>
                    <a:pt x="550" y="997"/>
                    <a:pt x="551" y="992"/>
                    <a:pt x="556" y="988"/>
                  </a:cubicBezTo>
                  <a:cubicBezTo>
                    <a:pt x="563" y="984"/>
                    <a:pt x="568" y="981"/>
                    <a:pt x="571" y="973"/>
                  </a:cubicBezTo>
                  <a:cubicBezTo>
                    <a:pt x="573" y="968"/>
                    <a:pt x="575" y="964"/>
                    <a:pt x="579" y="961"/>
                  </a:cubicBezTo>
                  <a:cubicBezTo>
                    <a:pt x="587" y="955"/>
                    <a:pt x="593" y="956"/>
                    <a:pt x="602" y="952"/>
                  </a:cubicBezTo>
                  <a:cubicBezTo>
                    <a:pt x="607" y="950"/>
                    <a:pt x="610" y="949"/>
                    <a:pt x="615" y="946"/>
                  </a:cubicBezTo>
                  <a:cubicBezTo>
                    <a:pt x="622" y="943"/>
                    <a:pt x="627" y="940"/>
                    <a:pt x="635" y="940"/>
                  </a:cubicBezTo>
                  <a:cubicBezTo>
                    <a:pt x="640" y="940"/>
                    <a:pt x="643" y="940"/>
                    <a:pt x="648" y="941"/>
                  </a:cubicBezTo>
                  <a:cubicBezTo>
                    <a:pt x="648" y="941"/>
                    <a:pt x="648" y="941"/>
                    <a:pt x="648" y="941"/>
                  </a:cubicBezTo>
                  <a:cubicBezTo>
                    <a:pt x="651" y="938"/>
                    <a:pt x="652" y="935"/>
                    <a:pt x="652" y="930"/>
                  </a:cubicBezTo>
                  <a:cubicBezTo>
                    <a:pt x="653" y="930"/>
                    <a:pt x="653" y="929"/>
                    <a:pt x="654" y="929"/>
                  </a:cubicBezTo>
                  <a:cubicBezTo>
                    <a:pt x="655" y="929"/>
                    <a:pt x="655" y="930"/>
                    <a:pt x="656" y="930"/>
                  </a:cubicBezTo>
                  <a:cubicBezTo>
                    <a:pt x="660" y="931"/>
                    <a:pt x="662" y="933"/>
                    <a:pt x="666" y="933"/>
                  </a:cubicBezTo>
                  <a:cubicBezTo>
                    <a:pt x="672" y="933"/>
                    <a:pt x="675" y="929"/>
                    <a:pt x="678" y="924"/>
                  </a:cubicBezTo>
                  <a:cubicBezTo>
                    <a:pt x="681" y="919"/>
                    <a:pt x="684" y="917"/>
                    <a:pt x="686" y="911"/>
                  </a:cubicBezTo>
                  <a:cubicBezTo>
                    <a:pt x="687" y="908"/>
                    <a:pt x="688" y="905"/>
                    <a:pt x="689" y="901"/>
                  </a:cubicBezTo>
                  <a:cubicBezTo>
                    <a:pt x="691" y="896"/>
                    <a:pt x="694" y="890"/>
                    <a:pt x="700" y="890"/>
                  </a:cubicBezTo>
                  <a:cubicBezTo>
                    <a:pt x="701" y="890"/>
                    <a:pt x="701" y="892"/>
                    <a:pt x="702" y="892"/>
                  </a:cubicBezTo>
                  <a:cubicBezTo>
                    <a:pt x="705" y="894"/>
                    <a:pt x="707" y="896"/>
                    <a:pt x="710" y="896"/>
                  </a:cubicBezTo>
                  <a:cubicBezTo>
                    <a:pt x="719" y="896"/>
                    <a:pt x="721" y="885"/>
                    <a:pt x="730" y="885"/>
                  </a:cubicBezTo>
                  <a:cubicBezTo>
                    <a:pt x="736" y="885"/>
                    <a:pt x="739" y="889"/>
                    <a:pt x="745" y="889"/>
                  </a:cubicBezTo>
                  <a:cubicBezTo>
                    <a:pt x="746" y="889"/>
                    <a:pt x="747" y="888"/>
                    <a:pt x="749" y="887"/>
                  </a:cubicBezTo>
                  <a:cubicBezTo>
                    <a:pt x="754" y="886"/>
                    <a:pt x="756" y="885"/>
                    <a:pt x="761" y="882"/>
                  </a:cubicBezTo>
                  <a:cubicBezTo>
                    <a:pt x="764" y="881"/>
                    <a:pt x="766" y="880"/>
                    <a:pt x="769" y="878"/>
                  </a:cubicBezTo>
                  <a:cubicBezTo>
                    <a:pt x="771" y="875"/>
                    <a:pt x="771" y="873"/>
                    <a:pt x="773" y="870"/>
                  </a:cubicBezTo>
                  <a:cubicBezTo>
                    <a:pt x="775" y="866"/>
                    <a:pt x="776" y="864"/>
                    <a:pt x="778" y="860"/>
                  </a:cubicBezTo>
                  <a:cubicBezTo>
                    <a:pt x="778" y="860"/>
                    <a:pt x="778" y="860"/>
                    <a:pt x="778" y="860"/>
                  </a:cubicBezTo>
                  <a:cubicBezTo>
                    <a:pt x="775" y="855"/>
                    <a:pt x="774" y="853"/>
                    <a:pt x="771" y="848"/>
                  </a:cubicBezTo>
                  <a:cubicBezTo>
                    <a:pt x="770" y="846"/>
                    <a:pt x="768" y="845"/>
                    <a:pt x="768" y="842"/>
                  </a:cubicBezTo>
                  <a:cubicBezTo>
                    <a:pt x="768" y="840"/>
                    <a:pt x="770" y="840"/>
                    <a:pt x="771" y="838"/>
                  </a:cubicBezTo>
                  <a:cubicBezTo>
                    <a:pt x="772" y="837"/>
                    <a:pt x="773" y="835"/>
                    <a:pt x="773" y="833"/>
                  </a:cubicBezTo>
                  <a:cubicBezTo>
                    <a:pt x="773" y="828"/>
                    <a:pt x="770" y="826"/>
                    <a:pt x="770" y="820"/>
                  </a:cubicBezTo>
                  <a:cubicBezTo>
                    <a:pt x="770" y="816"/>
                    <a:pt x="776" y="817"/>
                    <a:pt x="780" y="816"/>
                  </a:cubicBezTo>
                  <a:cubicBezTo>
                    <a:pt x="782" y="816"/>
                    <a:pt x="784" y="815"/>
                    <a:pt x="786" y="813"/>
                  </a:cubicBezTo>
                  <a:cubicBezTo>
                    <a:pt x="786" y="797"/>
                    <a:pt x="786" y="797"/>
                    <a:pt x="786" y="797"/>
                  </a:cubicBezTo>
                  <a:cubicBezTo>
                    <a:pt x="786" y="795"/>
                    <a:pt x="785" y="794"/>
                    <a:pt x="786" y="792"/>
                  </a:cubicBezTo>
                  <a:cubicBezTo>
                    <a:pt x="787" y="791"/>
                    <a:pt x="788" y="791"/>
                    <a:pt x="790" y="790"/>
                  </a:cubicBezTo>
                  <a:cubicBezTo>
                    <a:pt x="792" y="789"/>
                    <a:pt x="794" y="787"/>
                    <a:pt x="796" y="785"/>
                  </a:cubicBezTo>
                  <a:cubicBezTo>
                    <a:pt x="801" y="781"/>
                    <a:pt x="804" y="777"/>
                    <a:pt x="809" y="772"/>
                  </a:cubicBezTo>
                  <a:cubicBezTo>
                    <a:pt x="812" y="777"/>
                    <a:pt x="812" y="780"/>
                    <a:pt x="813" y="785"/>
                  </a:cubicBezTo>
                  <a:cubicBezTo>
                    <a:pt x="815" y="796"/>
                    <a:pt x="817" y="801"/>
                    <a:pt x="818" y="812"/>
                  </a:cubicBezTo>
                  <a:cubicBezTo>
                    <a:pt x="820" y="812"/>
                    <a:pt x="820" y="812"/>
                    <a:pt x="822" y="812"/>
                  </a:cubicBezTo>
                  <a:cubicBezTo>
                    <a:pt x="824" y="812"/>
                    <a:pt x="825" y="811"/>
                    <a:pt x="826" y="811"/>
                  </a:cubicBezTo>
                  <a:cubicBezTo>
                    <a:pt x="834" y="809"/>
                    <a:pt x="838" y="806"/>
                    <a:pt x="844" y="800"/>
                  </a:cubicBezTo>
                  <a:cubicBezTo>
                    <a:pt x="847" y="797"/>
                    <a:pt x="848" y="795"/>
                    <a:pt x="851" y="793"/>
                  </a:cubicBezTo>
                  <a:cubicBezTo>
                    <a:pt x="855" y="790"/>
                    <a:pt x="858" y="790"/>
                    <a:pt x="863" y="788"/>
                  </a:cubicBezTo>
                  <a:cubicBezTo>
                    <a:pt x="864" y="791"/>
                    <a:pt x="864" y="792"/>
                    <a:pt x="865" y="794"/>
                  </a:cubicBezTo>
                  <a:cubicBezTo>
                    <a:pt x="865" y="795"/>
                    <a:pt x="866" y="795"/>
                    <a:pt x="867" y="795"/>
                  </a:cubicBezTo>
                  <a:cubicBezTo>
                    <a:pt x="871" y="791"/>
                    <a:pt x="874" y="786"/>
                    <a:pt x="880" y="786"/>
                  </a:cubicBezTo>
                  <a:cubicBezTo>
                    <a:pt x="885" y="786"/>
                    <a:pt x="887" y="788"/>
                    <a:pt x="892" y="788"/>
                  </a:cubicBezTo>
                  <a:cubicBezTo>
                    <a:pt x="895" y="788"/>
                    <a:pt x="898" y="788"/>
                    <a:pt x="900" y="785"/>
                  </a:cubicBezTo>
                  <a:cubicBezTo>
                    <a:pt x="903" y="783"/>
                    <a:pt x="902" y="779"/>
                    <a:pt x="903" y="775"/>
                  </a:cubicBezTo>
                  <a:cubicBezTo>
                    <a:pt x="904" y="772"/>
                    <a:pt x="905" y="770"/>
                    <a:pt x="907" y="767"/>
                  </a:cubicBezTo>
                  <a:cubicBezTo>
                    <a:pt x="908" y="764"/>
                    <a:pt x="910" y="761"/>
                    <a:pt x="913" y="759"/>
                  </a:cubicBezTo>
                  <a:cubicBezTo>
                    <a:pt x="916" y="757"/>
                    <a:pt x="919" y="758"/>
                    <a:pt x="923" y="757"/>
                  </a:cubicBezTo>
                  <a:cubicBezTo>
                    <a:pt x="926" y="757"/>
                    <a:pt x="928" y="755"/>
                    <a:pt x="930" y="754"/>
                  </a:cubicBezTo>
                  <a:cubicBezTo>
                    <a:pt x="936" y="753"/>
                    <a:pt x="939" y="750"/>
                    <a:pt x="945" y="750"/>
                  </a:cubicBezTo>
                  <a:cubicBezTo>
                    <a:pt x="947" y="750"/>
                    <a:pt x="948" y="752"/>
                    <a:pt x="949" y="754"/>
                  </a:cubicBezTo>
                  <a:cubicBezTo>
                    <a:pt x="950" y="755"/>
                    <a:pt x="951" y="756"/>
                    <a:pt x="952" y="758"/>
                  </a:cubicBezTo>
                  <a:cubicBezTo>
                    <a:pt x="954" y="763"/>
                    <a:pt x="956" y="766"/>
                    <a:pt x="959" y="770"/>
                  </a:cubicBezTo>
                  <a:cubicBezTo>
                    <a:pt x="962" y="775"/>
                    <a:pt x="965" y="776"/>
                    <a:pt x="969" y="781"/>
                  </a:cubicBezTo>
                  <a:cubicBezTo>
                    <a:pt x="970" y="783"/>
                    <a:pt x="972" y="784"/>
                    <a:pt x="972" y="787"/>
                  </a:cubicBezTo>
                  <a:cubicBezTo>
                    <a:pt x="972" y="790"/>
                    <a:pt x="970" y="791"/>
                    <a:pt x="970" y="793"/>
                  </a:cubicBezTo>
                  <a:cubicBezTo>
                    <a:pt x="969" y="797"/>
                    <a:pt x="969" y="799"/>
                    <a:pt x="969" y="802"/>
                  </a:cubicBezTo>
                  <a:cubicBezTo>
                    <a:pt x="969" y="806"/>
                    <a:pt x="970" y="808"/>
                    <a:pt x="971" y="811"/>
                  </a:cubicBezTo>
                  <a:cubicBezTo>
                    <a:pt x="971" y="814"/>
                    <a:pt x="971" y="816"/>
                    <a:pt x="972" y="819"/>
                  </a:cubicBezTo>
                  <a:cubicBezTo>
                    <a:pt x="972" y="821"/>
                    <a:pt x="972" y="823"/>
                    <a:pt x="973" y="824"/>
                  </a:cubicBezTo>
                  <a:cubicBezTo>
                    <a:pt x="975" y="825"/>
                    <a:pt x="977" y="825"/>
                    <a:pt x="979" y="826"/>
                  </a:cubicBezTo>
                  <a:cubicBezTo>
                    <a:pt x="990" y="830"/>
                    <a:pt x="994" y="839"/>
                    <a:pt x="1005" y="840"/>
                  </a:cubicBezTo>
                  <a:cubicBezTo>
                    <a:pt x="1005" y="840"/>
                    <a:pt x="1005" y="840"/>
                    <a:pt x="1005" y="840"/>
                  </a:cubicBezTo>
                  <a:cubicBezTo>
                    <a:pt x="1007" y="839"/>
                    <a:pt x="1008" y="837"/>
                    <a:pt x="1009" y="836"/>
                  </a:cubicBezTo>
                  <a:cubicBezTo>
                    <a:pt x="1012" y="834"/>
                    <a:pt x="1014" y="834"/>
                    <a:pt x="1015" y="831"/>
                  </a:cubicBezTo>
                  <a:cubicBezTo>
                    <a:pt x="1016" y="829"/>
                    <a:pt x="1016" y="827"/>
                    <a:pt x="1017" y="825"/>
                  </a:cubicBezTo>
                  <a:cubicBezTo>
                    <a:pt x="1020" y="817"/>
                    <a:pt x="1023" y="813"/>
                    <a:pt x="1023" y="804"/>
                  </a:cubicBezTo>
                  <a:cubicBezTo>
                    <a:pt x="1023" y="802"/>
                    <a:pt x="1022" y="800"/>
                    <a:pt x="1022" y="797"/>
                  </a:cubicBezTo>
                  <a:cubicBezTo>
                    <a:pt x="1021" y="791"/>
                    <a:pt x="1021" y="788"/>
                    <a:pt x="1020" y="781"/>
                  </a:cubicBezTo>
                  <a:cubicBezTo>
                    <a:pt x="1020" y="777"/>
                    <a:pt x="1018" y="775"/>
                    <a:pt x="1018" y="770"/>
                  </a:cubicBezTo>
                  <a:cubicBezTo>
                    <a:pt x="1018" y="768"/>
                    <a:pt x="1019" y="766"/>
                    <a:pt x="1019" y="763"/>
                  </a:cubicBezTo>
                  <a:cubicBezTo>
                    <a:pt x="1020" y="763"/>
                    <a:pt x="1020" y="762"/>
                    <a:pt x="1021" y="762"/>
                  </a:cubicBezTo>
                  <a:cubicBezTo>
                    <a:pt x="1023" y="763"/>
                    <a:pt x="1024" y="764"/>
                    <a:pt x="1025" y="765"/>
                  </a:cubicBezTo>
                  <a:cubicBezTo>
                    <a:pt x="1027" y="767"/>
                    <a:pt x="1028" y="769"/>
                    <a:pt x="1030" y="770"/>
                  </a:cubicBezTo>
                  <a:cubicBezTo>
                    <a:pt x="1032" y="772"/>
                    <a:pt x="1034" y="772"/>
                    <a:pt x="1036" y="772"/>
                  </a:cubicBezTo>
                  <a:cubicBezTo>
                    <a:pt x="1040" y="774"/>
                    <a:pt x="1041" y="776"/>
                    <a:pt x="1042" y="779"/>
                  </a:cubicBezTo>
                  <a:cubicBezTo>
                    <a:pt x="1045" y="785"/>
                    <a:pt x="1048" y="787"/>
                    <a:pt x="1052" y="791"/>
                  </a:cubicBezTo>
                  <a:cubicBezTo>
                    <a:pt x="1055" y="794"/>
                    <a:pt x="1057" y="797"/>
                    <a:pt x="1061" y="797"/>
                  </a:cubicBezTo>
                  <a:cubicBezTo>
                    <a:pt x="1063" y="797"/>
                    <a:pt x="1064" y="795"/>
                    <a:pt x="1065" y="793"/>
                  </a:cubicBezTo>
                  <a:cubicBezTo>
                    <a:pt x="1066" y="791"/>
                    <a:pt x="1067" y="790"/>
                    <a:pt x="1069" y="787"/>
                  </a:cubicBezTo>
                  <a:cubicBezTo>
                    <a:pt x="1071" y="784"/>
                    <a:pt x="1074" y="784"/>
                    <a:pt x="1075" y="780"/>
                  </a:cubicBezTo>
                  <a:cubicBezTo>
                    <a:pt x="1076" y="779"/>
                    <a:pt x="1075" y="777"/>
                    <a:pt x="1076" y="776"/>
                  </a:cubicBezTo>
                  <a:cubicBezTo>
                    <a:pt x="1077" y="775"/>
                    <a:pt x="1079" y="775"/>
                    <a:pt x="1080" y="775"/>
                  </a:cubicBezTo>
                  <a:cubicBezTo>
                    <a:pt x="1083" y="774"/>
                    <a:pt x="1085" y="774"/>
                    <a:pt x="1088" y="773"/>
                  </a:cubicBezTo>
                  <a:cubicBezTo>
                    <a:pt x="1097" y="771"/>
                    <a:pt x="1099" y="764"/>
                    <a:pt x="1108" y="759"/>
                  </a:cubicBezTo>
                  <a:cubicBezTo>
                    <a:pt x="1111" y="758"/>
                    <a:pt x="1114" y="758"/>
                    <a:pt x="1118" y="758"/>
                  </a:cubicBezTo>
                  <a:cubicBezTo>
                    <a:pt x="1119" y="758"/>
                    <a:pt x="1120" y="757"/>
                    <a:pt x="1122" y="757"/>
                  </a:cubicBezTo>
                  <a:cubicBezTo>
                    <a:pt x="1132" y="757"/>
                    <a:pt x="1132" y="757"/>
                    <a:pt x="1132" y="757"/>
                  </a:cubicBezTo>
                  <a:cubicBezTo>
                    <a:pt x="1134" y="757"/>
                    <a:pt x="1135" y="755"/>
                    <a:pt x="1137" y="753"/>
                  </a:cubicBezTo>
                  <a:cubicBezTo>
                    <a:pt x="1143" y="749"/>
                    <a:pt x="1145" y="746"/>
                    <a:pt x="1151" y="743"/>
                  </a:cubicBezTo>
                  <a:cubicBezTo>
                    <a:pt x="1153" y="743"/>
                    <a:pt x="1154" y="743"/>
                    <a:pt x="1155" y="742"/>
                  </a:cubicBezTo>
                  <a:cubicBezTo>
                    <a:pt x="1159" y="741"/>
                    <a:pt x="1162" y="739"/>
                    <a:pt x="1166" y="738"/>
                  </a:cubicBezTo>
                  <a:cubicBezTo>
                    <a:pt x="1172" y="737"/>
                    <a:pt x="1175" y="737"/>
                    <a:pt x="1181" y="735"/>
                  </a:cubicBezTo>
                  <a:cubicBezTo>
                    <a:pt x="1186" y="733"/>
                    <a:pt x="1190" y="732"/>
                    <a:pt x="1195" y="729"/>
                  </a:cubicBezTo>
                  <a:cubicBezTo>
                    <a:pt x="1199" y="727"/>
                    <a:pt x="1200" y="723"/>
                    <a:pt x="1204" y="720"/>
                  </a:cubicBezTo>
                  <a:cubicBezTo>
                    <a:pt x="1208" y="718"/>
                    <a:pt x="1211" y="717"/>
                    <a:pt x="1214" y="715"/>
                  </a:cubicBezTo>
                  <a:cubicBezTo>
                    <a:pt x="1219" y="712"/>
                    <a:pt x="1219" y="707"/>
                    <a:pt x="1221" y="701"/>
                  </a:cubicBezTo>
                  <a:cubicBezTo>
                    <a:pt x="1221" y="701"/>
                    <a:pt x="1221" y="701"/>
                    <a:pt x="1221" y="701"/>
                  </a:cubicBezTo>
                  <a:cubicBezTo>
                    <a:pt x="1218" y="699"/>
                    <a:pt x="1216" y="698"/>
                    <a:pt x="1213" y="696"/>
                  </a:cubicBezTo>
                  <a:cubicBezTo>
                    <a:pt x="1211" y="695"/>
                    <a:pt x="1208" y="695"/>
                    <a:pt x="1208" y="692"/>
                  </a:cubicBezTo>
                  <a:cubicBezTo>
                    <a:pt x="1208" y="686"/>
                    <a:pt x="1213" y="683"/>
                    <a:pt x="1215" y="676"/>
                  </a:cubicBezTo>
                  <a:cubicBezTo>
                    <a:pt x="1214" y="674"/>
                    <a:pt x="1214" y="673"/>
                    <a:pt x="1212" y="670"/>
                  </a:cubicBezTo>
                  <a:cubicBezTo>
                    <a:pt x="1210" y="666"/>
                    <a:pt x="1207" y="665"/>
                    <a:pt x="1204" y="660"/>
                  </a:cubicBezTo>
                  <a:cubicBezTo>
                    <a:pt x="1203" y="657"/>
                    <a:pt x="1203" y="655"/>
                    <a:pt x="1202" y="651"/>
                  </a:cubicBezTo>
                  <a:cubicBezTo>
                    <a:pt x="1200" y="645"/>
                    <a:pt x="1200" y="641"/>
                    <a:pt x="1199" y="635"/>
                  </a:cubicBezTo>
                  <a:cubicBezTo>
                    <a:pt x="1199" y="631"/>
                    <a:pt x="1199" y="627"/>
                    <a:pt x="1197" y="624"/>
                  </a:cubicBezTo>
                  <a:cubicBezTo>
                    <a:pt x="1191" y="626"/>
                    <a:pt x="1187" y="629"/>
                    <a:pt x="1182" y="632"/>
                  </a:cubicBezTo>
                  <a:cubicBezTo>
                    <a:pt x="1179" y="635"/>
                    <a:pt x="1177" y="636"/>
                    <a:pt x="1174" y="638"/>
                  </a:cubicBezTo>
                  <a:cubicBezTo>
                    <a:pt x="1171" y="641"/>
                    <a:pt x="1169" y="644"/>
                    <a:pt x="1165" y="644"/>
                  </a:cubicBezTo>
                  <a:cubicBezTo>
                    <a:pt x="1161" y="644"/>
                    <a:pt x="1160" y="639"/>
                    <a:pt x="1159" y="635"/>
                  </a:cubicBezTo>
                  <a:cubicBezTo>
                    <a:pt x="1158" y="632"/>
                    <a:pt x="1157" y="630"/>
                    <a:pt x="1154" y="627"/>
                  </a:cubicBezTo>
                  <a:cubicBezTo>
                    <a:pt x="1152" y="624"/>
                    <a:pt x="1149" y="623"/>
                    <a:pt x="1147" y="619"/>
                  </a:cubicBezTo>
                  <a:cubicBezTo>
                    <a:pt x="1145" y="616"/>
                    <a:pt x="1145" y="613"/>
                    <a:pt x="1145" y="608"/>
                  </a:cubicBezTo>
                  <a:cubicBezTo>
                    <a:pt x="1145" y="593"/>
                    <a:pt x="1154" y="585"/>
                    <a:pt x="1154" y="570"/>
                  </a:cubicBezTo>
                  <a:cubicBezTo>
                    <a:pt x="1154" y="564"/>
                    <a:pt x="1152" y="560"/>
                    <a:pt x="1148" y="557"/>
                  </a:cubicBezTo>
                  <a:cubicBezTo>
                    <a:pt x="1143" y="552"/>
                    <a:pt x="1138" y="552"/>
                    <a:pt x="1131" y="551"/>
                  </a:cubicBezTo>
                  <a:cubicBezTo>
                    <a:pt x="1132" y="547"/>
                    <a:pt x="1134" y="545"/>
                    <a:pt x="1135" y="541"/>
                  </a:cubicBezTo>
                  <a:cubicBezTo>
                    <a:pt x="1136" y="536"/>
                    <a:pt x="1135" y="534"/>
                    <a:pt x="1135" y="529"/>
                  </a:cubicBezTo>
                  <a:cubicBezTo>
                    <a:pt x="1138" y="529"/>
                    <a:pt x="1140" y="530"/>
                    <a:pt x="1141" y="528"/>
                  </a:cubicBezTo>
                  <a:cubicBezTo>
                    <a:pt x="1142" y="527"/>
                    <a:pt x="1143" y="526"/>
                    <a:pt x="1144" y="524"/>
                  </a:cubicBezTo>
                  <a:cubicBezTo>
                    <a:pt x="1147" y="527"/>
                    <a:pt x="1149" y="528"/>
                    <a:pt x="1152" y="531"/>
                  </a:cubicBezTo>
                  <a:cubicBezTo>
                    <a:pt x="1153" y="532"/>
                    <a:pt x="1154" y="533"/>
                    <a:pt x="1155" y="535"/>
                  </a:cubicBezTo>
                  <a:cubicBezTo>
                    <a:pt x="1156" y="537"/>
                    <a:pt x="1157" y="539"/>
                    <a:pt x="1159" y="539"/>
                  </a:cubicBezTo>
                  <a:cubicBezTo>
                    <a:pt x="1162" y="539"/>
                    <a:pt x="1163" y="537"/>
                    <a:pt x="1165" y="537"/>
                  </a:cubicBezTo>
                  <a:cubicBezTo>
                    <a:pt x="1173" y="537"/>
                    <a:pt x="1173" y="549"/>
                    <a:pt x="1181" y="549"/>
                  </a:cubicBezTo>
                  <a:cubicBezTo>
                    <a:pt x="1184" y="549"/>
                    <a:pt x="1184" y="549"/>
                    <a:pt x="1184" y="549"/>
                  </a:cubicBezTo>
                  <a:cubicBezTo>
                    <a:pt x="1184" y="543"/>
                    <a:pt x="1184" y="543"/>
                    <a:pt x="1184" y="543"/>
                  </a:cubicBezTo>
                  <a:cubicBezTo>
                    <a:pt x="1182" y="534"/>
                    <a:pt x="1182" y="534"/>
                    <a:pt x="1182" y="534"/>
                  </a:cubicBezTo>
                  <a:cubicBezTo>
                    <a:pt x="1182" y="530"/>
                    <a:pt x="1183" y="526"/>
                    <a:pt x="1187" y="524"/>
                  </a:cubicBezTo>
                  <a:cubicBezTo>
                    <a:pt x="1189" y="524"/>
                    <a:pt x="1191" y="525"/>
                    <a:pt x="1193" y="523"/>
                  </a:cubicBezTo>
                  <a:cubicBezTo>
                    <a:pt x="1194" y="523"/>
                    <a:pt x="1193" y="521"/>
                    <a:pt x="1194" y="519"/>
                  </a:cubicBezTo>
                  <a:cubicBezTo>
                    <a:pt x="1194" y="518"/>
                    <a:pt x="1194" y="514"/>
                    <a:pt x="1195" y="513"/>
                  </a:cubicBezTo>
                  <a:cubicBezTo>
                    <a:pt x="1195" y="513"/>
                    <a:pt x="1195" y="513"/>
                    <a:pt x="1195" y="513"/>
                  </a:cubicBezTo>
                  <a:cubicBezTo>
                    <a:pt x="1194" y="507"/>
                    <a:pt x="1193" y="502"/>
                    <a:pt x="1191" y="496"/>
                  </a:cubicBezTo>
                  <a:cubicBezTo>
                    <a:pt x="1190" y="493"/>
                    <a:pt x="1188" y="491"/>
                    <a:pt x="1188" y="486"/>
                  </a:cubicBezTo>
                  <a:cubicBezTo>
                    <a:pt x="1194" y="486"/>
                    <a:pt x="1199" y="486"/>
                    <a:pt x="1204" y="483"/>
                  </a:cubicBezTo>
                  <a:cubicBezTo>
                    <a:pt x="1201" y="478"/>
                    <a:pt x="1197" y="478"/>
                    <a:pt x="1191" y="476"/>
                  </a:cubicBezTo>
                  <a:cubicBezTo>
                    <a:pt x="1189" y="475"/>
                    <a:pt x="1187" y="475"/>
                    <a:pt x="1185" y="472"/>
                  </a:cubicBezTo>
                  <a:cubicBezTo>
                    <a:pt x="1184" y="469"/>
                    <a:pt x="1183" y="467"/>
                    <a:pt x="1181" y="464"/>
                  </a:cubicBezTo>
                  <a:cubicBezTo>
                    <a:pt x="1178" y="462"/>
                    <a:pt x="1177" y="460"/>
                    <a:pt x="1175" y="456"/>
                  </a:cubicBezTo>
                  <a:cubicBezTo>
                    <a:pt x="1173" y="452"/>
                    <a:pt x="1170" y="451"/>
                    <a:pt x="1168" y="446"/>
                  </a:cubicBezTo>
                  <a:cubicBezTo>
                    <a:pt x="1168" y="444"/>
                    <a:pt x="1168" y="443"/>
                    <a:pt x="1167" y="440"/>
                  </a:cubicBezTo>
                  <a:cubicBezTo>
                    <a:pt x="1167" y="438"/>
                    <a:pt x="1165" y="436"/>
                    <a:pt x="1165" y="433"/>
                  </a:cubicBezTo>
                  <a:cubicBezTo>
                    <a:pt x="1165" y="427"/>
                    <a:pt x="1172" y="426"/>
                    <a:pt x="1177" y="423"/>
                  </a:cubicBezTo>
                  <a:cubicBezTo>
                    <a:pt x="1185" y="419"/>
                    <a:pt x="1189" y="417"/>
                    <a:pt x="1196" y="413"/>
                  </a:cubicBezTo>
                  <a:cubicBezTo>
                    <a:pt x="1203" y="410"/>
                    <a:pt x="1203" y="404"/>
                    <a:pt x="1207" y="398"/>
                  </a:cubicBezTo>
                  <a:cubicBezTo>
                    <a:pt x="1209" y="395"/>
                    <a:pt x="1210" y="392"/>
                    <a:pt x="1213" y="390"/>
                  </a:cubicBezTo>
                  <a:cubicBezTo>
                    <a:pt x="1215" y="390"/>
                    <a:pt x="1217" y="389"/>
                    <a:pt x="1217" y="388"/>
                  </a:cubicBezTo>
                  <a:cubicBezTo>
                    <a:pt x="1218" y="386"/>
                    <a:pt x="1219" y="384"/>
                    <a:pt x="1219" y="382"/>
                  </a:cubicBezTo>
                  <a:cubicBezTo>
                    <a:pt x="1224" y="378"/>
                    <a:pt x="1226" y="375"/>
                    <a:pt x="1230" y="370"/>
                  </a:cubicBezTo>
                  <a:cubicBezTo>
                    <a:pt x="1233" y="366"/>
                    <a:pt x="1236" y="365"/>
                    <a:pt x="1240" y="362"/>
                  </a:cubicBezTo>
                  <a:cubicBezTo>
                    <a:pt x="1242" y="361"/>
                    <a:pt x="1242" y="358"/>
                    <a:pt x="1244" y="358"/>
                  </a:cubicBezTo>
                  <a:cubicBezTo>
                    <a:pt x="1248" y="358"/>
                    <a:pt x="1250" y="362"/>
                    <a:pt x="1252" y="365"/>
                  </a:cubicBezTo>
                  <a:cubicBezTo>
                    <a:pt x="1255" y="370"/>
                    <a:pt x="1257" y="372"/>
                    <a:pt x="1261" y="376"/>
                  </a:cubicBezTo>
                  <a:cubicBezTo>
                    <a:pt x="1261" y="346"/>
                    <a:pt x="1261" y="346"/>
                    <a:pt x="1261" y="346"/>
                  </a:cubicBezTo>
                  <a:cubicBezTo>
                    <a:pt x="1261" y="343"/>
                    <a:pt x="1263" y="342"/>
                    <a:pt x="1264" y="340"/>
                  </a:cubicBezTo>
                  <a:cubicBezTo>
                    <a:pt x="1266" y="336"/>
                    <a:pt x="1267" y="334"/>
                    <a:pt x="1269" y="330"/>
                  </a:cubicBezTo>
                  <a:cubicBezTo>
                    <a:pt x="1273" y="323"/>
                    <a:pt x="1273" y="319"/>
                    <a:pt x="1274" y="311"/>
                  </a:cubicBezTo>
                  <a:cubicBezTo>
                    <a:pt x="1278" y="311"/>
                    <a:pt x="1280" y="312"/>
                    <a:pt x="1283" y="312"/>
                  </a:cubicBezTo>
                  <a:cubicBezTo>
                    <a:pt x="1288" y="312"/>
                    <a:pt x="1290" y="312"/>
                    <a:pt x="1294" y="312"/>
                  </a:cubicBezTo>
                  <a:cubicBezTo>
                    <a:pt x="1294" y="286"/>
                    <a:pt x="1294" y="286"/>
                    <a:pt x="1294" y="286"/>
                  </a:cubicBezTo>
                  <a:cubicBezTo>
                    <a:pt x="1294" y="282"/>
                    <a:pt x="1292" y="280"/>
                    <a:pt x="1292" y="276"/>
                  </a:cubicBezTo>
                  <a:cubicBezTo>
                    <a:pt x="1292" y="272"/>
                    <a:pt x="1293" y="270"/>
                    <a:pt x="1293" y="266"/>
                  </a:cubicBezTo>
                  <a:cubicBezTo>
                    <a:pt x="1294" y="258"/>
                    <a:pt x="1292" y="253"/>
                    <a:pt x="1294" y="246"/>
                  </a:cubicBezTo>
                  <a:cubicBezTo>
                    <a:pt x="1297" y="240"/>
                    <a:pt x="1300" y="238"/>
                    <a:pt x="1303" y="232"/>
                  </a:cubicBezTo>
                  <a:cubicBezTo>
                    <a:pt x="1308" y="224"/>
                    <a:pt x="1310" y="218"/>
                    <a:pt x="1314" y="210"/>
                  </a:cubicBezTo>
                  <a:cubicBezTo>
                    <a:pt x="1316" y="205"/>
                    <a:pt x="1318" y="203"/>
                    <a:pt x="1320" y="198"/>
                  </a:cubicBezTo>
                  <a:cubicBezTo>
                    <a:pt x="1321" y="195"/>
                    <a:pt x="1322" y="192"/>
                    <a:pt x="1324" y="189"/>
                  </a:cubicBezTo>
                  <a:cubicBezTo>
                    <a:pt x="1325" y="188"/>
                    <a:pt x="1328" y="188"/>
                    <a:pt x="1328" y="186"/>
                  </a:cubicBezTo>
                  <a:cubicBezTo>
                    <a:pt x="1328" y="182"/>
                    <a:pt x="1325" y="181"/>
                    <a:pt x="1323" y="178"/>
                  </a:cubicBezTo>
                  <a:cubicBezTo>
                    <a:pt x="1322" y="176"/>
                    <a:pt x="1321" y="174"/>
                    <a:pt x="1320" y="172"/>
                  </a:cubicBezTo>
                  <a:cubicBezTo>
                    <a:pt x="1319" y="170"/>
                    <a:pt x="1319" y="169"/>
                    <a:pt x="1318" y="167"/>
                  </a:cubicBezTo>
                  <a:cubicBezTo>
                    <a:pt x="1315" y="163"/>
                    <a:pt x="1313" y="161"/>
                    <a:pt x="1310" y="157"/>
                  </a:cubicBezTo>
                  <a:cubicBezTo>
                    <a:pt x="1308" y="155"/>
                    <a:pt x="1307" y="152"/>
                    <a:pt x="1305" y="149"/>
                  </a:cubicBezTo>
                  <a:cubicBezTo>
                    <a:pt x="1302" y="145"/>
                    <a:pt x="1299" y="143"/>
                    <a:pt x="1295" y="140"/>
                  </a:cubicBezTo>
                  <a:cubicBezTo>
                    <a:pt x="1293" y="139"/>
                    <a:pt x="1291" y="138"/>
                    <a:pt x="1289" y="137"/>
                  </a:cubicBezTo>
                  <a:cubicBezTo>
                    <a:pt x="1287" y="136"/>
                    <a:pt x="1286" y="135"/>
                    <a:pt x="1284" y="135"/>
                  </a:cubicBezTo>
                  <a:cubicBezTo>
                    <a:pt x="1280" y="135"/>
                    <a:pt x="1278" y="140"/>
                    <a:pt x="1277" y="144"/>
                  </a:cubicBezTo>
                  <a:cubicBezTo>
                    <a:pt x="1276" y="147"/>
                    <a:pt x="1276" y="150"/>
                    <a:pt x="1274" y="152"/>
                  </a:cubicBezTo>
                  <a:cubicBezTo>
                    <a:pt x="1271" y="155"/>
                    <a:pt x="1267" y="153"/>
                    <a:pt x="1263" y="154"/>
                  </a:cubicBezTo>
                  <a:cubicBezTo>
                    <a:pt x="1260" y="154"/>
                    <a:pt x="1258" y="156"/>
                    <a:pt x="1255" y="156"/>
                  </a:cubicBezTo>
                  <a:cubicBezTo>
                    <a:pt x="1253" y="156"/>
                    <a:pt x="1252" y="155"/>
                    <a:pt x="1249" y="155"/>
                  </a:cubicBezTo>
                  <a:cubicBezTo>
                    <a:pt x="1247" y="156"/>
                    <a:pt x="1246" y="156"/>
                    <a:pt x="1244" y="156"/>
                  </a:cubicBezTo>
                  <a:cubicBezTo>
                    <a:pt x="1240" y="156"/>
                    <a:pt x="1238" y="156"/>
                    <a:pt x="1235" y="154"/>
                  </a:cubicBezTo>
                  <a:cubicBezTo>
                    <a:pt x="1232" y="153"/>
                    <a:pt x="1231" y="150"/>
                    <a:pt x="1228" y="150"/>
                  </a:cubicBezTo>
                  <a:cubicBezTo>
                    <a:pt x="1226" y="150"/>
                    <a:pt x="1225" y="152"/>
                    <a:pt x="1224" y="154"/>
                  </a:cubicBezTo>
                  <a:cubicBezTo>
                    <a:pt x="1222" y="156"/>
                    <a:pt x="1221" y="158"/>
                    <a:pt x="1220" y="160"/>
                  </a:cubicBezTo>
                  <a:cubicBezTo>
                    <a:pt x="1218" y="163"/>
                    <a:pt x="1216" y="164"/>
                    <a:pt x="1213" y="165"/>
                  </a:cubicBezTo>
                  <a:cubicBezTo>
                    <a:pt x="1211" y="167"/>
                    <a:pt x="1209" y="168"/>
                    <a:pt x="1205" y="168"/>
                  </a:cubicBezTo>
                  <a:cubicBezTo>
                    <a:pt x="1203" y="168"/>
                    <a:pt x="1202" y="167"/>
                    <a:pt x="1199" y="166"/>
                  </a:cubicBezTo>
                  <a:cubicBezTo>
                    <a:pt x="1197" y="165"/>
                    <a:pt x="1195" y="164"/>
                    <a:pt x="1193" y="163"/>
                  </a:cubicBezTo>
                  <a:cubicBezTo>
                    <a:pt x="1192" y="162"/>
                    <a:pt x="1190" y="162"/>
                    <a:pt x="1189" y="160"/>
                  </a:cubicBezTo>
                  <a:cubicBezTo>
                    <a:pt x="1188" y="157"/>
                    <a:pt x="1188" y="155"/>
                    <a:pt x="1187" y="152"/>
                  </a:cubicBezTo>
                  <a:cubicBezTo>
                    <a:pt x="1186" y="150"/>
                    <a:pt x="1185" y="148"/>
                    <a:pt x="1184" y="146"/>
                  </a:cubicBezTo>
                  <a:cubicBezTo>
                    <a:pt x="1183" y="141"/>
                    <a:pt x="1182" y="137"/>
                    <a:pt x="1182" y="131"/>
                  </a:cubicBezTo>
                  <a:cubicBezTo>
                    <a:pt x="1182" y="129"/>
                    <a:pt x="1181" y="128"/>
                    <a:pt x="1180" y="125"/>
                  </a:cubicBezTo>
                  <a:cubicBezTo>
                    <a:pt x="1179" y="114"/>
                    <a:pt x="1173" y="109"/>
                    <a:pt x="1170" y="98"/>
                  </a:cubicBezTo>
                  <a:cubicBezTo>
                    <a:pt x="1169" y="94"/>
                    <a:pt x="1169" y="91"/>
                    <a:pt x="1167" y="86"/>
                  </a:cubicBezTo>
                  <a:cubicBezTo>
                    <a:pt x="1165" y="83"/>
                    <a:pt x="1164" y="81"/>
                    <a:pt x="1162" y="78"/>
                  </a:cubicBezTo>
                  <a:cubicBezTo>
                    <a:pt x="1161" y="76"/>
                    <a:pt x="1160" y="74"/>
                    <a:pt x="1157" y="74"/>
                  </a:cubicBezTo>
                  <a:cubicBezTo>
                    <a:pt x="1153" y="74"/>
                    <a:pt x="1151" y="76"/>
                    <a:pt x="1148" y="78"/>
                  </a:cubicBezTo>
                  <a:cubicBezTo>
                    <a:pt x="1146" y="81"/>
                    <a:pt x="1145" y="83"/>
                    <a:pt x="1143" y="86"/>
                  </a:cubicBezTo>
                  <a:cubicBezTo>
                    <a:pt x="1142" y="88"/>
                    <a:pt x="1142" y="90"/>
                    <a:pt x="1140" y="90"/>
                  </a:cubicBezTo>
                  <a:cubicBezTo>
                    <a:pt x="1134" y="90"/>
                    <a:pt x="1133" y="83"/>
                    <a:pt x="1128" y="79"/>
                  </a:cubicBezTo>
                  <a:cubicBezTo>
                    <a:pt x="1125" y="77"/>
                    <a:pt x="1123" y="77"/>
                    <a:pt x="1120" y="74"/>
                  </a:cubicBezTo>
                  <a:cubicBezTo>
                    <a:pt x="1118" y="72"/>
                    <a:pt x="1117" y="70"/>
                    <a:pt x="1113" y="70"/>
                  </a:cubicBezTo>
                  <a:cubicBezTo>
                    <a:pt x="1113" y="68"/>
                    <a:pt x="1113" y="68"/>
                    <a:pt x="1113" y="68"/>
                  </a:cubicBezTo>
                  <a:cubicBezTo>
                    <a:pt x="1114" y="65"/>
                    <a:pt x="1115" y="64"/>
                    <a:pt x="1116" y="62"/>
                  </a:cubicBezTo>
                  <a:cubicBezTo>
                    <a:pt x="1118" y="58"/>
                    <a:pt x="1120" y="56"/>
                    <a:pt x="1122" y="52"/>
                  </a:cubicBezTo>
                  <a:cubicBezTo>
                    <a:pt x="1124" y="47"/>
                    <a:pt x="1128" y="45"/>
                    <a:pt x="1130" y="40"/>
                  </a:cubicBezTo>
                  <a:cubicBezTo>
                    <a:pt x="1131" y="37"/>
                    <a:pt x="1133" y="35"/>
                    <a:pt x="1133" y="31"/>
                  </a:cubicBezTo>
                  <a:cubicBezTo>
                    <a:pt x="1133" y="26"/>
                    <a:pt x="1132" y="23"/>
                    <a:pt x="1130" y="18"/>
                  </a:cubicBezTo>
                  <a:cubicBezTo>
                    <a:pt x="1128" y="13"/>
                    <a:pt x="1125" y="12"/>
                    <a:pt x="1123" y="8"/>
                  </a:cubicBezTo>
                  <a:cubicBezTo>
                    <a:pt x="1122" y="6"/>
                    <a:pt x="1122" y="5"/>
                    <a:pt x="1122" y="3"/>
                  </a:cubicBezTo>
                  <a:cubicBezTo>
                    <a:pt x="1122" y="3"/>
                    <a:pt x="1122" y="3"/>
                    <a:pt x="1122" y="3"/>
                  </a:cubicBezTo>
                  <a:cubicBezTo>
                    <a:pt x="1118" y="4"/>
                    <a:pt x="1115" y="5"/>
                    <a:pt x="1109" y="5"/>
                  </a:cubicBezTo>
                  <a:cubicBezTo>
                    <a:pt x="1104" y="5"/>
                    <a:pt x="1101" y="4"/>
                    <a:pt x="1096" y="2"/>
                  </a:cubicBezTo>
                  <a:cubicBezTo>
                    <a:pt x="1095" y="2"/>
                    <a:pt x="1094" y="0"/>
                    <a:pt x="1092" y="0"/>
                  </a:cubicBezTo>
                  <a:cubicBezTo>
                    <a:pt x="1090" y="0"/>
                    <a:pt x="1090" y="2"/>
                    <a:pt x="1088" y="3"/>
                  </a:cubicBezTo>
                  <a:cubicBezTo>
                    <a:pt x="1087" y="6"/>
                    <a:pt x="1085" y="7"/>
                    <a:pt x="1084" y="9"/>
                  </a:cubicBezTo>
                  <a:cubicBezTo>
                    <a:pt x="1080" y="15"/>
                    <a:pt x="1077" y="18"/>
                    <a:pt x="1074" y="23"/>
                  </a:cubicBezTo>
                  <a:cubicBezTo>
                    <a:pt x="1071" y="29"/>
                    <a:pt x="1069" y="31"/>
                    <a:pt x="1066" y="36"/>
                  </a:cubicBezTo>
                  <a:cubicBezTo>
                    <a:pt x="1063" y="39"/>
                    <a:pt x="1062" y="42"/>
                    <a:pt x="1059" y="44"/>
                  </a:cubicBezTo>
                  <a:cubicBezTo>
                    <a:pt x="1057" y="45"/>
                    <a:pt x="1055" y="45"/>
                    <a:pt x="1055" y="46"/>
                  </a:cubicBezTo>
                  <a:cubicBezTo>
                    <a:pt x="1055" y="52"/>
                    <a:pt x="1057" y="55"/>
                    <a:pt x="1057" y="61"/>
                  </a:cubicBezTo>
                  <a:cubicBezTo>
                    <a:pt x="1060" y="61"/>
                    <a:pt x="1062" y="60"/>
                    <a:pt x="1066" y="60"/>
                  </a:cubicBezTo>
                  <a:cubicBezTo>
                    <a:pt x="1069" y="60"/>
                    <a:pt x="1073" y="60"/>
                    <a:pt x="1075" y="63"/>
                  </a:cubicBezTo>
                  <a:cubicBezTo>
                    <a:pt x="1076" y="66"/>
                    <a:pt x="1076" y="68"/>
                    <a:pt x="1077" y="71"/>
                  </a:cubicBezTo>
                  <a:cubicBezTo>
                    <a:pt x="1077" y="74"/>
                    <a:pt x="1077" y="76"/>
                    <a:pt x="1078" y="78"/>
                  </a:cubicBezTo>
                  <a:cubicBezTo>
                    <a:pt x="1081" y="84"/>
                    <a:pt x="1087" y="86"/>
                    <a:pt x="1087" y="93"/>
                  </a:cubicBezTo>
                  <a:cubicBezTo>
                    <a:pt x="1087" y="97"/>
                    <a:pt x="1086" y="100"/>
                    <a:pt x="1084" y="104"/>
                  </a:cubicBezTo>
                  <a:cubicBezTo>
                    <a:pt x="1083" y="107"/>
                    <a:pt x="1081" y="107"/>
                    <a:pt x="1079" y="110"/>
                  </a:cubicBezTo>
                  <a:cubicBezTo>
                    <a:pt x="1078" y="112"/>
                    <a:pt x="1077" y="114"/>
                    <a:pt x="1075" y="116"/>
                  </a:cubicBezTo>
                  <a:cubicBezTo>
                    <a:pt x="1075" y="117"/>
                    <a:pt x="1074" y="117"/>
                    <a:pt x="1073" y="117"/>
                  </a:cubicBezTo>
                  <a:cubicBezTo>
                    <a:pt x="1070" y="120"/>
                    <a:pt x="1067" y="121"/>
                    <a:pt x="1063" y="124"/>
                  </a:cubicBezTo>
                  <a:cubicBezTo>
                    <a:pt x="1062" y="125"/>
                    <a:pt x="1061" y="127"/>
                    <a:pt x="1060" y="128"/>
                  </a:cubicBezTo>
                  <a:cubicBezTo>
                    <a:pt x="1057" y="131"/>
                    <a:pt x="1055" y="132"/>
                    <a:pt x="1052" y="135"/>
                  </a:cubicBezTo>
                  <a:cubicBezTo>
                    <a:pt x="1046" y="143"/>
                    <a:pt x="1045" y="149"/>
                    <a:pt x="1042" y="159"/>
                  </a:cubicBezTo>
                  <a:cubicBezTo>
                    <a:pt x="1042" y="165"/>
                    <a:pt x="1043" y="169"/>
                    <a:pt x="1040" y="174"/>
                  </a:cubicBezTo>
                  <a:cubicBezTo>
                    <a:pt x="1038" y="179"/>
                    <a:pt x="1033" y="181"/>
                    <a:pt x="1031" y="186"/>
                  </a:cubicBezTo>
                  <a:cubicBezTo>
                    <a:pt x="1030" y="191"/>
                    <a:pt x="1030" y="194"/>
                    <a:pt x="1028" y="198"/>
                  </a:cubicBezTo>
                  <a:cubicBezTo>
                    <a:pt x="1027" y="201"/>
                    <a:pt x="1025" y="203"/>
                    <a:pt x="1023" y="205"/>
                  </a:cubicBezTo>
                  <a:cubicBezTo>
                    <a:pt x="1022" y="205"/>
                    <a:pt x="1021" y="205"/>
                    <a:pt x="1021" y="206"/>
                  </a:cubicBezTo>
                  <a:cubicBezTo>
                    <a:pt x="1019" y="209"/>
                    <a:pt x="1020" y="211"/>
                    <a:pt x="1018" y="214"/>
                  </a:cubicBezTo>
                  <a:cubicBezTo>
                    <a:pt x="1017" y="218"/>
                    <a:pt x="1015" y="220"/>
                    <a:pt x="1014" y="225"/>
                  </a:cubicBezTo>
                  <a:cubicBezTo>
                    <a:pt x="1017" y="224"/>
                    <a:pt x="1019" y="225"/>
                    <a:pt x="1022" y="225"/>
                  </a:cubicBezTo>
                  <a:cubicBezTo>
                    <a:pt x="1022" y="230"/>
                    <a:pt x="1022" y="230"/>
                    <a:pt x="1022" y="230"/>
                  </a:cubicBezTo>
                  <a:cubicBezTo>
                    <a:pt x="1022" y="234"/>
                    <a:pt x="1021" y="236"/>
                    <a:pt x="1020" y="239"/>
                  </a:cubicBezTo>
                  <a:cubicBezTo>
                    <a:pt x="1019" y="244"/>
                    <a:pt x="1018" y="247"/>
                    <a:pt x="1014" y="250"/>
                  </a:cubicBezTo>
                  <a:cubicBezTo>
                    <a:pt x="1011" y="252"/>
                    <a:pt x="1009" y="252"/>
                    <a:pt x="1006" y="252"/>
                  </a:cubicBezTo>
                  <a:cubicBezTo>
                    <a:pt x="1001" y="253"/>
                    <a:pt x="998" y="254"/>
                    <a:pt x="994" y="255"/>
                  </a:cubicBezTo>
                  <a:cubicBezTo>
                    <a:pt x="989" y="256"/>
                    <a:pt x="986" y="258"/>
                    <a:pt x="982" y="261"/>
                  </a:cubicBezTo>
                  <a:cubicBezTo>
                    <a:pt x="978" y="263"/>
                    <a:pt x="976" y="264"/>
                    <a:pt x="974" y="267"/>
                  </a:cubicBezTo>
                  <a:cubicBezTo>
                    <a:pt x="972" y="270"/>
                    <a:pt x="971" y="272"/>
                    <a:pt x="969" y="273"/>
                  </a:cubicBezTo>
                  <a:cubicBezTo>
                    <a:pt x="967" y="275"/>
                    <a:pt x="966" y="275"/>
                    <a:pt x="964" y="276"/>
                  </a:cubicBezTo>
                  <a:cubicBezTo>
                    <a:pt x="960" y="280"/>
                    <a:pt x="957" y="282"/>
                    <a:pt x="952" y="285"/>
                  </a:cubicBezTo>
                  <a:cubicBezTo>
                    <a:pt x="902" y="261"/>
                    <a:pt x="902" y="261"/>
                    <a:pt x="902" y="261"/>
                  </a:cubicBezTo>
                  <a:cubicBezTo>
                    <a:pt x="902" y="261"/>
                    <a:pt x="902" y="261"/>
                    <a:pt x="902" y="261"/>
                  </a:cubicBezTo>
                  <a:cubicBezTo>
                    <a:pt x="895" y="271"/>
                    <a:pt x="890" y="277"/>
                    <a:pt x="884" y="288"/>
                  </a:cubicBezTo>
                  <a:cubicBezTo>
                    <a:pt x="864" y="350"/>
                    <a:pt x="864" y="350"/>
                    <a:pt x="864" y="350"/>
                  </a:cubicBezTo>
                  <a:cubicBezTo>
                    <a:pt x="864" y="359"/>
                    <a:pt x="864" y="359"/>
                    <a:pt x="864" y="359"/>
                  </a:cubicBezTo>
                  <a:cubicBezTo>
                    <a:pt x="864" y="361"/>
                    <a:pt x="865" y="362"/>
                    <a:pt x="865" y="364"/>
                  </a:cubicBezTo>
                  <a:cubicBezTo>
                    <a:pt x="865" y="370"/>
                    <a:pt x="858" y="369"/>
                    <a:pt x="855" y="373"/>
                  </a:cubicBezTo>
                  <a:cubicBezTo>
                    <a:pt x="853" y="376"/>
                    <a:pt x="852" y="378"/>
                    <a:pt x="850" y="380"/>
                  </a:cubicBezTo>
                  <a:cubicBezTo>
                    <a:pt x="848" y="381"/>
                    <a:pt x="847" y="381"/>
                    <a:pt x="846" y="382"/>
                  </a:cubicBezTo>
                  <a:cubicBezTo>
                    <a:pt x="844" y="384"/>
                    <a:pt x="845" y="385"/>
                    <a:pt x="845" y="387"/>
                  </a:cubicBezTo>
                  <a:cubicBezTo>
                    <a:pt x="845" y="394"/>
                    <a:pt x="849" y="398"/>
                    <a:pt x="854" y="401"/>
                  </a:cubicBezTo>
                  <a:cubicBezTo>
                    <a:pt x="857" y="403"/>
                    <a:pt x="859" y="404"/>
                    <a:pt x="862" y="407"/>
                  </a:cubicBezTo>
                  <a:cubicBezTo>
                    <a:pt x="865" y="410"/>
                    <a:pt x="866" y="413"/>
                    <a:pt x="870" y="413"/>
                  </a:cubicBezTo>
                  <a:cubicBezTo>
                    <a:pt x="874" y="413"/>
                    <a:pt x="876" y="410"/>
                    <a:pt x="879" y="408"/>
                  </a:cubicBezTo>
                  <a:cubicBezTo>
                    <a:pt x="882" y="406"/>
                    <a:pt x="885" y="406"/>
                    <a:pt x="889" y="405"/>
                  </a:cubicBezTo>
                  <a:cubicBezTo>
                    <a:pt x="895" y="404"/>
                    <a:pt x="899" y="403"/>
                    <a:pt x="904" y="402"/>
                  </a:cubicBezTo>
                  <a:cubicBezTo>
                    <a:pt x="907" y="402"/>
                    <a:pt x="909" y="401"/>
                    <a:pt x="912" y="401"/>
                  </a:cubicBezTo>
                  <a:cubicBezTo>
                    <a:pt x="918" y="401"/>
                    <a:pt x="921" y="403"/>
                    <a:pt x="925" y="406"/>
                  </a:cubicBezTo>
                  <a:cubicBezTo>
                    <a:pt x="927" y="408"/>
                    <a:pt x="929" y="410"/>
                    <a:pt x="932" y="410"/>
                  </a:cubicBezTo>
                  <a:cubicBezTo>
                    <a:pt x="933" y="411"/>
                    <a:pt x="933" y="411"/>
                    <a:pt x="934" y="411"/>
                  </a:cubicBezTo>
                  <a:cubicBezTo>
                    <a:pt x="938" y="411"/>
                    <a:pt x="939" y="408"/>
                    <a:pt x="941" y="405"/>
                  </a:cubicBezTo>
                  <a:cubicBezTo>
                    <a:pt x="943" y="403"/>
                    <a:pt x="945" y="402"/>
                    <a:pt x="946" y="399"/>
                  </a:cubicBezTo>
                  <a:cubicBezTo>
                    <a:pt x="950" y="394"/>
                    <a:pt x="955" y="391"/>
                    <a:pt x="961" y="391"/>
                  </a:cubicBezTo>
                  <a:cubicBezTo>
                    <a:pt x="969" y="391"/>
                    <a:pt x="972" y="394"/>
                    <a:pt x="979" y="396"/>
                  </a:cubicBezTo>
                  <a:cubicBezTo>
                    <a:pt x="982" y="397"/>
                    <a:pt x="983" y="398"/>
                    <a:pt x="985" y="398"/>
                  </a:cubicBezTo>
                  <a:cubicBezTo>
                    <a:pt x="995" y="402"/>
                    <a:pt x="1002" y="404"/>
                    <a:pt x="1007" y="413"/>
                  </a:cubicBezTo>
                  <a:cubicBezTo>
                    <a:pt x="1009" y="418"/>
                    <a:pt x="1010" y="421"/>
                    <a:pt x="1011" y="426"/>
                  </a:cubicBezTo>
                  <a:cubicBezTo>
                    <a:pt x="1012" y="427"/>
                    <a:pt x="1013" y="427"/>
                    <a:pt x="1013" y="428"/>
                  </a:cubicBezTo>
                  <a:cubicBezTo>
                    <a:pt x="1016" y="431"/>
                    <a:pt x="1018" y="434"/>
                    <a:pt x="1022" y="436"/>
                  </a:cubicBezTo>
                  <a:cubicBezTo>
                    <a:pt x="1025" y="438"/>
                    <a:pt x="1027" y="440"/>
                    <a:pt x="1030" y="441"/>
                  </a:cubicBezTo>
                  <a:cubicBezTo>
                    <a:pt x="1034" y="444"/>
                    <a:pt x="1038" y="444"/>
                    <a:pt x="1041" y="447"/>
                  </a:cubicBezTo>
                  <a:cubicBezTo>
                    <a:pt x="1041" y="448"/>
                    <a:pt x="1042" y="448"/>
                    <a:pt x="1043" y="449"/>
                  </a:cubicBezTo>
                  <a:cubicBezTo>
                    <a:pt x="1044" y="451"/>
                    <a:pt x="1044" y="453"/>
                    <a:pt x="1044" y="456"/>
                  </a:cubicBezTo>
                  <a:cubicBezTo>
                    <a:pt x="1044" y="463"/>
                    <a:pt x="1043" y="467"/>
                    <a:pt x="1041" y="474"/>
                  </a:cubicBezTo>
                  <a:cubicBezTo>
                    <a:pt x="1040" y="478"/>
                    <a:pt x="1038" y="481"/>
                    <a:pt x="1036" y="485"/>
                  </a:cubicBezTo>
                  <a:cubicBezTo>
                    <a:pt x="1035" y="487"/>
                    <a:pt x="1034" y="489"/>
                    <a:pt x="1033" y="491"/>
                  </a:cubicBezTo>
                  <a:cubicBezTo>
                    <a:pt x="1032" y="493"/>
                    <a:pt x="1031" y="495"/>
                    <a:pt x="1029" y="495"/>
                  </a:cubicBezTo>
                  <a:cubicBezTo>
                    <a:pt x="1024" y="495"/>
                    <a:pt x="1021" y="492"/>
                    <a:pt x="1017" y="488"/>
                  </a:cubicBezTo>
                  <a:cubicBezTo>
                    <a:pt x="1015" y="485"/>
                    <a:pt x="1014" y="482"/>
                    <a:pt x="1011" y="480"/>
                  </a:cubicBezTo>
                  <a:cubicBezTo>
                    <a:pt x="1007" y="477"/>
                    <a:pt x="1004" y="477"/>
                    <a:pt x="999" y="476"/>
                  </a:cubicBezTo>
                  <a:cubicBezTo>
                    <a:pt x="995" y="475"/>
                    <a:pt x="992" y="474"/>
                    <a:pt x="988" y="474"/>
                  </a:cubicBezTo>
                  <a:cubicBezTo>
                    <a:pt x="981" y="474"/>
                    <a:pt x="977" y="476"/>
                    <a:pt x="971" y="478"/>
                  </a:cubicBezTo>
                  <a:cubicBezTo>
                    <a:pt x="961" y="481"/>
                    <a:pt x="959" y="491"/>
                    <a:pt x="949" y="491"/>
                  </a:cubicBezTo>
                  <a:cubicBezTo>
                    <a:pt x="946" y="491"/>
                    <a:pt x="945" y="490"/>
                    <a:pt x="942" y="488"/>
                  </a:cubicBezTo>
                  <a:cubicBezTo>
                    <a:pt x="941" y="488"/>
                    <a:pt x="940" y="485"/>
                    <a:pt x="938" y="485"/>
                  </a:cubicBezTo>
                  <a:cubicBezTo>
                    <a:pt x="935" y="485"/>
                    <a:pt x="935" y="489"/>
                    <a:pt x="934" y="492"/>
                  </a:cubicBezTo>
                  <a:cubicBezTo>
                    <a:pt x="933" y="494"/>
                    <a:pt x="932" y="495"/>
                    <a:pt x="932" y="497"/>
                  </a:cubicBezTo>
                  <a:cubicBezTo>
                    <a:pt x="930" y="502"/>
                    <a:pt x="926" y="506"/>
                    <a:pt x="920" y="506"/>
                  </a:cubicBezTo>
                  <a:cubicBezTo>
                    <a:pt x="914" y="506"/>
                    <a:pt x="912" y="503"/>
                    <a:pt x="906" y="503"/>
                  </a:cubicBezTo>
                  <a:cubicBezTo>
                    <a:pt x="902" y="503"/>
                    <a:pt x="900" y="506"/>
                    <a:pt x="898" y="509"/>
                  </a:cubicBezTo>
                  <a:cubicBezTo>
                    <a:pt x="896" y="511"/>
                    <a:pt x="894" y="512"/>
                    <a:pt x="892" y="514"/>
                  </a:cubicBezTo>
                  <a:cubicBezTo>
                    <a:pt x="886" y="518"/>
                    <a:pt x="881" y="522"/>
                    <a:pt x="881" y="529"/>
                  </a:cubicBezTo>
                  <a:cubicBezTo>
                    <a:pt x="881" y="534"/>
                    <a:pt x="883" y="537"/>
                    <a:pt x="883" y="543"/>
                  </a:cubicBezTo>
                  <a:cubicBezTo>
                    <a:pt x="883" y="545"/>
                    <a:pt x="881" y="546"/>
                    <a:pt x="880" y="547"/>
                  </a:cubicBezTo>
                  <a:cubicBezTo>
                    <a:pt x="878" y="548"/>
                    <a:pt x="876" y="549"/>
                    <a:pt x="874" y="549"/>
                  </a:cubicBezTo>
                  <a:cubicBezTo>
                    <a:pt x="871" y="550"/>
                    <a:pt x="870" y="549"/>
                    <a:pt x="867" y="549"/>
                  </a:cubicBezTo>
                  <a:cubicBezTo>
                    <a:pt x="863" y="550"/>
                    <a:pt x="863" y="554"/>
                    <a:pt x="860" y="556"/>
                  </a:cubicBezTo>
                  <a:cubicBezTo>
                    <a:pt x="856" y="561"/>
                    <a:pt x="852" y="563"/>
                    <a:pt x="846" y="565"/>
                  </a:cubicBezTo>
                  <a:cubicBezTo>
                    <a:pt x="841" y="567"/>
                    <a:pt x="837" y="569"/>
                    <a:pt x="831" y="569"/>
                  </a:cubicBezTo>
                  <a:cubicBezTo>
                    <a:pt x="827" y="569"/>
                    <a:pt x="824" y="568"/>
                    <a:pt x="820" y="565"/>
                  </a:cubicBezTo>
                  <a:cubicBezTo>
                    <a:pt x="818" y="563"/>
                    <a:pt x="816" y="560"/>
                    <a:pt x="813" y="560"/>
                  </a:cubicBezTo>
                  <a:cubicBezTo>
                    <a:pt x="805" y="560"/>
                    <a:pt x="801" y="567"/>
                    <a:pt x="797" y="574"/>
                  </a:cubicBezTo>
                  <a:cubicBezTo>
                    <a:pt x="796" y="578"/>
                    <a:pt x="794" y="581"/>
                    <a:pt x="791" y="584"/>
                  </a:cubicBezTo>
                  <a:cubicBezTo>
                    <a:pt x="788" y="588"/>
                    <a:pt x="787" y="591"/>
                    <a:pt x="782" y="594"/>
                  </a:cubicBezTo>
                  <a:cubicBezTo>
                    <a:pt x="779" y="596"/>
                    <a:pt x="776" y="597"/>
                    <a:pt x="772" y="599"/>
                  </a:cubicBezTo>
                  <a:cubicBezTo>
                    <a:pt x="769" y="602"/>
                    <a:pt x="766" y="603"/>
                    <a:pt x="762" y="605"/>
                  </a:cubicBezTo>
                  <a:cubicBezTo>
                    <a:pt x="758" y="608"/>
                    <a:pt x="755" y="608"/>
                    <a:pt x="751" y="608"/>
                  </a:cubicBezTo>
                  <a:cubicBezTo>
                    <a:pt x="746" y="609"/>
                    <a:pt x="743" y="610"/>
                    <a:pt x="739" y="610"/>
                  </a:cubicBezTo>
                  <a:cubicBezTo>
                    <a:pt x="727" y="610"/>
                    <a:pt x="720" y="605"/>
                    <a:pt x="710" y="597"/>
                  </a:cubicBezTo>
                  <a:cubicBezTo>
                    <a:pt x="708" y="596"/>
                    <a:pt x="707" y="594"/>
                    <a:pt x="705" y="592"/>
                  </a:cubicBezTo>
                  <a:cubicBezTo>
                    <a:pt x="702" y="590"/>
                    <a:pt x="700" y="589"/>
                    <a:pt x="696" y="588"/>
                  </a:cubicBezTo>
                  <a:cubicBezTo>
                    <a:pt x="693" y="588"/>
                    <a:pt x="691" y="587"/>
                    <a:pt x="688" y="587"/>
                  </a:cubicBezTo>
                  <a:cubicBezTo>
                    <a:pt x="682" y="587"/>
                    <a:pt x="679" y="591"/>
                    <a:pt x="674" y="595"/>
                  </a:cubicBezTo>
                  <a:cubicBezTo>
                    <a:pt x="671" y="597"/>
                    <a:pt x="669" y="599"/>
                    <a:pt x="667" y="602"/>
                  </a:cubicBezTo>
                  <a:cubicBezTo>
                    <a:pt x="664" y="607"/>
                    <a:pt x="664" y="612"/>
                    <a:pt x="660" y="617"/>
                  </a:cubicBezTo>
                  <a:cubicBezTo>
                    <a:pt x="660" y="624"/>
                    <a:pt x="655" y="628"/>
                    <a:pt x="655" y="635"/>
                  </a:cubicBezTo>
                  <a:cubicBezTo>
                    <a:pt x="655" y="637"/>
                    <a:pt x="655" y="638"/>
                    <a:pt x="656" y="639"/>
                  </a:cubicBezTo>
                  <a:cubicBezTo>
                    <a:pt x="657" y="641"/>
                    <a:pt x="659" y="641"/>
                    <a:pt x="660" y="643"/>
                  </a:cubicBezTo>
                  <a:cubicBezTo>
                    <a:pt x="663" y="647"/>
                    <a:pt x="664" y="649"/>
                    <a:pt x="667" y="652"/>
                  </a:cubicBezTo>
                  <a:cubicBezTo>
                    <a:pt x="670" y="655"/>
                    <a:pt x="672" y="656"/>
                    <a:pt x="675" y="658"/>
                  </a:cubicBezTo>
                  <a:cubicBezTo>
                    <a:pt x="676" y="660"/>
                    <a:pt x="676" y="661"/>
                    <a:pt x="677" y="662"/>
                  </a:cubicBezTo>
                  <a:cubicBezTo>
                    <a:pt x="679" y="665"/>
                    <a:pt x="681" y="665"/>
                    <a:pt x="683" y="666"/>
                  </a:cubicBezTo>
                  <a:cubicBezTo>
                    <a:pt x="681" y="671"/>
                    <a:pt x="679" y="673"/>
                    <a:pt x="677" y="676"/>
                  </a:cubicBezTo>
                  <a:cubicBezTo>
                    <a:pt x="673" y="682"/>
                    <a:pt x="671" y="687"/>
                    <a:pt x="665" y="690"/>
                  </a:cubicBezTo>
                  <a:cubicBezTo>
                    <a:pt x="661" y="692"/>
                    <a:pt x="658" y="691"/>
                    <a:pt x="653" y="692"/>
                  </a:cubicBezTo>
                  <a:cubicBezTo>
                    <a:pt x="650" y="693"/>
                    <a:pt x="649" y="695"/>
                    <a:pt x="645" y="696"/>
                  </a:cubicBezTo>
                  <a:cubicBezTo>
                    <a:pt x="641" y="700"/>
                    <a:pt x="638" y="702"/>
                    <a:pt x="634" y="706"/>
                  </a:cubicBezTo>
                  <a:cubicBezTo>
                    <a:pt x="632" y="708"/>
                    <a:pt x="631" y="708"/>
                    <a:pt x="630" y="709"/>
                  </a:cubicBezTo>
                  <a:cubicBezTo>
                    <a:pt x="627" y="712"/>
                    <a:pt x="626" y="714"/>
                    <a:pt x="623" y="717"/>
                  </a:cubicBezTo>
                  <a:cubicBezTo>
                    <a:pt x="616" y="726"/>
                    <a:pt x="612" y="731"/>
                    <a:pt x="605" y="739"/>
                  </a:cubicBezTo>
                  <a:cubicBezTo>
                    <a:pt x="598" y="747"/>
                    <a:pt x="591" y="747"/>
                    <a:pt x="581" y="748"/>
                  </a:cubicBezTo>
                  <a:cubicBezTo>
                    <a:pt x="575" y="748"/>
                    <a:pt x="573" y="753"/>
                    <a:pt x="568" y="754"/>
                  </a:cubicBezTo>
                  <a:cubicBezTo>
                    <a:pt x="567" y="755"/>
                    <a:pt x="566" y="754"/>
                    <a:pt x="566" y="754"/>
                  </a:cubicBezTo>
                  <a:cubicBezTo>
                    <a:pt x="562" y="756"/>
                    <a:pt x="559" y="756"/>
                    <a:pt x="555" y="756"/>
                  </a:cubicBezTo>
                  <a:cubicBezTo>
                    <a:pt x="543" y="756"/>
                    <a:pt x="536" y="754"/>
                    <a:pt x="524" y="754"/>
                  </a:cubicBezTo>
                  <a:cubicBezTo>
                    <a:pt x="517" y="754"/>
                    <a:pt x="514" y="755"/>
                    <a:pt x="507" y="755"/>
                  </a:cubicBezTo>
                  <a:cubicBezTo>
                    <a:pt x="476" y="755"/>
                    <a:pt x="476" y="755"/>
                    <a:pt x="476" y="755"/>
                  </a:cubicBezTo>
                  <a:cubicBezTo>
                    <a:pt x="470" y="755"/>
                    <a:pt x="467" y="759"/>
                    <a:pt x="461" y="761"/>
                  </a:cubicBezTo>
                  <a:cubicBezTo>
                    <a:pt x="456" y="764"/>
                    <a:pt x="452" y="765"/>
                    <a:pt x="446" y="766"/>
                  </a:cubicBezTo>
                  <a:cubicBezTo>
                    <a:pt x="434" y="770"/>
                    <a:pt x="428" y="774"/>
                    <a:pt x="415" y="777"/>
                  </a:cubicBezTo>
                  <a:cubicBezTo>
                    <a:pt x="406" y="780"/>
                    <a:pt x="401" y="783"/>
                    <a:pt x="392" y="787"/>
                  </a:cubicBezTo>
                  <a:cubicBezTo>
                    <a:pt x="390" y="789"/>
                    <a:pt x="388" y="789"/>
                    <a:pt x="386" y="790"/>
                  </a:cubicBezTo>
                  <a:cubicBezTo>
                    <a:pt x="381" y="794"/>
                    <a:pt x="379" y="796"/>
                    <a:pt x="374" y="799"/>
                  </a:cubicBezTo>
                  <a:cubicBezTo>
                    <a:pt x="369" y="803"/>
                    <a:pt x="366" y="806"/>
                    <a:pt x="360" y="808"/>
                  </a:cubicBezTo>
                  <a:cubicBezTo>
                    <a:pt x="359" y="808"/>
                    <a:pt x="359" y="809"/>
                    <a:pt x="358" y="809"/>
                  </a:cubicBezTo>
                  <a:cubicBezTo>
                    <a:pt x="354" y="809"/>
                    <a:pt x="352" y="806"/>
                    <a:pt x="349" y="806"/>
                  </a:cubicBezTo>
                  <a:cubicBezTo>
                    <a:pt x="345" y="806"/>
                    <a:pt x="342" y="808"/>
                    <a:pt x="340" y="806"/>
                  </a:cubicBezTo>
                  <a:cubicBezTo>
                    <a:pt x="338" y="804"/>
                    <a:pt x="338" y="801"/>
                    <a:pt x="338" y="798"/>
                  </a:cubicBezTo>
                  <a:cubicBezTo>
                    <a:pt x="338" y="795"/>
                    <a:pt x="339" y="793"/>
                    <a:pt x="339" y="790"/>
                  </a:cubicBezTo>
                  <a:cubicBezTo>
                    <a:pt x="337" y="790"/>
                    <a:pt x="336" y="791"/>
                    <a:pt x="333" y="792"/>
                  </a:cubicBezTo>
                  <a:cubicBezTo>
                    <a:pt x="330" y="794"/>
                    <a:pt x="328" y="794"/>
                    <a:pt x="325" y="795"/>
                  </a:cubicBezTo>
                  <a:cubicBezTo>
                    <a:pt x="320" y="797"/>
                    <a:pt x="317" y="798"/>
                    <a:pt x="311" y="798"/>
                  </a:cubicBezTo>
                  <a:cubicBezTo>
                    <a:pt x="303" y="798"/>
                    <a:pt x="299" y="798"/>
                    <a:pt x="291" y="795"/>
                  </a:cubicBezTo>
                  <a:cubicBezTo>
                    <a:pt x="289" y="794"/>
                    <a:pt x="288" y="793"/>
                    <a:pt x="285" y="792"/>
                  </a:cubicBezTo>
                  <a:cubicBezTo>
                    <a:pt x="280" y="790"/>
                    <a:pt x="277" y="789"/>
                    <a:pt x="271" y="786"/>
                  </a:cubicBezTo>
                  <a:cubicBezTo>
                    <a:pt x="269" y="785"/>
                    <a:pt x="268" y="783"/>
                    <a:pt x="265" y="782"/>
                  </a:cubicBezTo>
                  <a:cubicBezTo>
                    <a:pt x="262" y="780"/>
                    <a:pt x="259" y="780"/>
                    <a:pt x="255" y="779"/>
                  </a:cubicBezTo>
                  <a:cubicBezTo>
                    <a:pt x="246" y="777"/>
                    <a:pt x="239" y="778"/>
                    <a:pt x="230" y="773"/>
                  </a:cubicBezTo>
                  <a:cubicBezTo>
                    <a:pt x="219" y="768"/>
                    <a:pt x="217" y="757"/>
                    <a:pt x="205" y="754"/>
                  </a:cubicBezTo>
                  <a:cubicBezTo>
                    <a:pt x="205" y="754"/>
                    <a:pt x="204" y="754"/>
                    <a:pt x="203" y="754"/>
                  </a:cubicBezTo>
                  <a:cubicBezTo>
                    <a:pt x="195" y="752"/>
                    <a:pt x="191" y="750"/>
                    <a:pt x="183" y="748"/>
                  </a:cubicBezTo>
                  <a:cubicBezTo>
                    <a:pt x="179" y="748"/>
                    <a:pt x="177" y="747"/>
                    <a:pt x="174" y="746"/>
                  </a:cubicBezTo>
                  <a:cubicBezTo>
                    <a:pt x="165" y="745"/>
                    <a:pt x="160" y="744"/>
                    <a:pt x="150" y="744"/>
                  </a:cubicBezTo>
                  <a:cubicBezTo>
                    <a:pt x="124" y="744"/>
                    <a:pt x="110" y="746"/>
                    <a:pt x="84" y="746"/>
                  </a:cubicBezTo>
                  <a:cubicBezTo>
                    <a:pt x="51" y="743"/>
                    <a:pt x="32" y="736"/>
                    <a:pt x="0" y="736"/>
                  </a:cubicBezTo>
                  <a:cubicBezTo>
                    <a:pt x="0" y="736"/>
                    <a:pt x="0" y="736"/>
                    <a:pt x="0" y="736"/>
                  </a:cubicBezTo>
                  <a:cubicBezTo>
                    <a:pt x="1" y="740"/>
                    <a:pt x="2" y="742"/>
                    <a:pt x="3" y="745"/>
                  </a:cubicBezTo>
                  <a:cubicBezTo>
                    <a:pt x="3" y="747"/>
                    <a:pt x="3" y="748"/>
                    <a:pt x="3" y="749"/>
                  </a:cubicBezTo>
                  <a:cubicBezTo>
                    <a:pt x="5" y="755"/>
                    <a:pt x="8" y="758"/>
                    <a:pt x="11" y="763"/>
                  </a:cubicBezTo>
                  <a:cubicBezTo>
                    <a:pt x="12" y="767"/>
                    <a:pt x="13" y="770"/>
                    <a:pt x="14" y="773"/>
                  </a:cubicBezTo>
                  <a:cubicBezTo>
                    <a:pt x="19" y="785"/>
                    <a:pt x="25" y="791"/>
                    <a:pt x="25" y="803"/>
                  </a:cubicBezTo>
                  <a:cubicBezTo>
                    <a:pt x="25" y="805"/>
                    <a:pt x="25" y="806"/>
                    <a:pt x="24" y="807"/>
                  </a:cubicBezTo>
                  <a:cubicBezTo>
                    <a:pt x="23" y="812"/>
                    <a:pt x="16" y="811"/>
                    <a:pt x="16" y="816"/>
                  </a:cubicBezTo>
                  <a:cubicBezTo>
                    <a:pt x="16" y="818"/>
                    <a:pt x="18" y="818"/>
                    <a:pt x="20" y="819"/>
                  </a:cubicBezTo>
                  <a:cubicBezTo>
                    <a:pt x="22" y="821"/>
                    <a:pt x="23" y="823"/>
                    <a:pt x="24" y="825"/>
                  </a:cubicBezTo>
                  <a:cubicBezTo>
                    <a:pt x="26" y="828"/>
                    <a:pt x="27" y="830"/>
                    <a:pt x="29" y="833"/>
                  </a:cubicBezTo>
                  <a:cubicBezTo>
                    <a:pt x="33" y="839"/>
                    <a:pt x="38" y="841"/>
                    <a:pt x="44" y="846"/>
                  </a:cubicBezTo>
                  <a:cubicBezTo>
                    <a:pt x="46" y="848"/>
                    <a:pt x="48" y="849"/>
                    <a:pt x="49" y="851"/>
                  </a:cubicBezTo>
                  <a:cubicBezTo>
                    <a:pt x="49" y="854"/>
                    <a:pt x="48" y="856"/>
                    <a:pt x="49" y="859"/>
                  </a:cubicBezTo>
                  <a:cubicBezTo>
                    <a:pt x="49" y="863"/>
                    <a:pt x="51" y="864"/>
                    <a:pt x="52" y="867"/>
                  </a:cubicBezTo>
                  <a:cubicBezTo>
                    <a:pt x="53" y="871"/>
                    <a:pt x="53" y="874"/>
                    <a:pt x="55" y="877"/>
                  </a:cubicBezTo>
                  <a:cubicBezTo>
                    <a:pt x="60" y="876"/>
                    <a:pt x="63" y="875"/>
                    <a:pt x="67" y="872"/>
                  </a:cubicBezTo>
                  <a:cubicBezTo>
                    <a:pt x="69" y="871"/>
                    <a:pt x="71" y="870"/>
                    <a:pt x="73" y="867"/>
                  </a:cubicBezTo>
                  <a:cubicBezTo>
                    <a:pt x="76" y="864"/>
                    <a:pt x="77" y="861"/>
                    <a:pt x="81" y="858"/>
                  </a:cubicBezTo>
                  <a:cubicBezTo>
                    <a:pt x="83" y="856"/>
                    <a:pt x="85" y="854"/>
                    <a:pt x="89" y="854"/>
                  </a:cubicBezTo>
                  <a:cubicBezTo>
                    <a:pt x="93" y="854"/>
                    <a:pt x="94" y="856"/>
                    <a:pt x="98" y="856"/>
                  </a:cubicBezTo>
                  <a:cubicBezTo>
                    <a:pt x="102" y="856"/>
                    <a:pt x="104" y="856"/>
                    <a:pt x="107" y="854"/>
                  </a:cubicBezTo>
                  <a:cubicBezTo>
                    <a:pt x="109" y="854"/>
                    <a:pt x="110" y="853"/>
                    <a:pt x="111" y="852"/>
                  </a:cubicBezTo>
                  <a:cubicBezTo>
                    <a:pt x="112" y="851"/>
                    <a:pt x="113" y="849"/>
                    <a:pt x="114" y="849"/>
                  </a:cubicBezTo>
                  <a:cubicBezTo>
                    <a:pt x="116" y="849"/>
                    <a:pt x="117" y="851"/>
                    <a:pt x="118" y="851"/>
                  </a:cubicBezTo>
                  <a:cubicBezTo>
                    <a:pt x="122" y="853"/>
                    <a:pt x="124" y="854"/>
                    <a:pt x="128" y="855"/>
                  </a:cubicBezTo>
                  <a:cubicBezTo>
                    <a:pt x="133" y="857"/>
                    <a:pt x="136" y="857"/>
                    <a:pt x="140" y="860"/>
                  </a:cubicBezTo>
                  <a:cubicBezTo>
                    <a:pt x="138" y="868"/>
                    <a:pt x="132" y="871"/>
                    <a:pt x="128" y="878"/>
                  </a:cubicBezTo>
                  <a:cubicBezTo>
                    <a:pt x="126" y="882"/>
                    <a:pt x="125" y="884"/>
                    <a:pt x="123" y="888"/>
                  </a:cubicBezTo>
                  <a:cubicBezTo>
                    <a:pt x="121" y="893"/>
                    <a:pt x="120" y="896"/>
                    <a:pt x="117" y="900"/>
                  </a:cubicBezTo>
                  <a:cubicBezTo>
                    <a:pt x="115" y="904"/>
                    <a:pt x="111" y="904"/>
                    <a:pt x="109" y="907"/>
                  </a:cubicBezTo>
                  <a:cubicBezTo>
                    <a:pt x="107" y="909"/>
                    <a:pt x="106" y="911"/>
                    <a:pt x="105" y="913"/>
                  </a:cubicBezTo>
                  <a:cubicBezTo>
                    <a:pt x="108" y="914"/>
                    <a:pt x="110" y="914"/>
                    <a:pt x="113" y="915"/>
                  </a:cubicBezTo>
                  <a:cubicBezTo>
                    <a:pt x="116" y="917"/>
                    <a:pt x="118" y="919"/>
                    <a:pt x="121" y="920"/>
                  </a:cubicBezTo>
                  <a:cubicBezTo>
                    <a:pt x="128" y="924"/>
                    <a:pt x="133" y="924"/>
                    <a:pt x="139" y="929"/>
                  </a:cubicBezTo>
                  <a:cubicBezTo>
                    <a:pt x="145" y="933"/>
                    <a:pt x="147" y="939"/>
                    <a:pt x="154" y="939"/>
                  </a:cubicBezTo>
                  <a:cubicBezTo>
                    <a:pt x="159" y="940"/>
                    <a:pt x="161" y="940"/>
                    <a:pt x="165" y="941"/>
                  </a:cubicBezTo>
                  <a:cubicBezTo>
                    <a:pt x="167" y="942"/>
                    <a:pt x="170" y="943"/>
                    <a:pt x="170" y="945"/>
                  </a:cubicBezTo>
                  <a:cubicBezTo>
                    <a:pt x="170" y="956"/>
                    <a:pt x="170" y="956"/>
                    <a:pt x="170" y="956"/>
                  </a:cubicBezTo>
                  <a:cubicBezTo>
                    <a:pt x="170" y="958"/>
                    <a:pt x="170" y="960"/>
                    <a:pt x="171" y="961"/>
                  </a:cubicBezTo>
                  <a:cubicBezTo>
                    <a:pt x="173" y="965"/>
                    <a:pt x="177" y="965"/>
                    <a:pt x="181" y="966"/>
                  </a:cubicBezTo>
                  <a:cubicBezTo>
                    <a:pt x="184" y="968"/>
                    <a:pt x="184" y="971"/>
                    <a:pt x="186" y="974"/>
                  </a:cubicBezTo>
                  <a:cubicBezTo>
                    <a:pt x="190" y="983"/>
                    <a:pt x="198" y="987"/>
                    <a:pt x="207" y="987"/>
                  </a:cubicBezTo>
                  <a:cubicBezTo>
                    <a:pt x="210" y="987"/>
                    <a:pt x="211" y="986"/>
                    <a:pt x="214" y="985"/>
                  </a:cubicBezTo>
                  <a:cubicBezTo>
                    <a:pt x="221" y="984"/>
                    <a:pt x="229" y="981"/>
                    <a:pt x="229" y="974"/>
                  </a:cubicBezTo>
                  <a:cubicBezTo>
                    <a:pt x="229" y="971"/>
                    <a:pt x="227" y="970"/>
                    <a:pt x="226" y="968"/>
                  </a:cubicBezTo>
                  <a:cubicBezTo>
                    <a:pt x="224" y="965"/>
                    <a:pt x="223" y="964"/>
                    <a:pt x="221" y="960"/>
                  </a:cubicBezTo>
                  <a:cubicBezTo>
                    <a:pt x="227" y="959"/>
                    <a:pt x="230" y="960"/>
                    <a:pt x="236" y="960"/>
                  </a:cubicBezTo>
                  <a:cubicBezTo>
                    <a:pt x="241" y="958"/>
                    <a:pt x="244" y="957"/>
                    <a:pt x="250" y="957"/>
                  </a:cubicBezTo>
                  <a:cubicBezTo>
                    <a:pt x="255" y="957"/>
                    <a:pt x="257" y="961"/>
                    <a:pt x="262" y="961"/>
                  </a:cubicBezTo>
                  <a:cubicBezTo>
                    <a:pt x="266" y="961"/>
                    <a:pt x="268" y="958"/>
                    <a:pt x="271" y="955"/>
                  </a:cubicBezTo>
                  <a:cubicBezTo>
                    <a:pt x="273" y="954"/>
                    <a:pt x="275" y="954"/>
                    <a:pt x="276" y="953"/>
                  </a:cubicBezTo>
                  <a:cubicBezTo>
                    <a:pt x="280" y="951"/>
                    <a:pt x="282" y="949"/>
                    <a:pt x="286" y="947"/>
                  </a:cubicBezTo>
                  <a:cubicBezTo>
                    <a:pt x="288" y="947"/>
                    <a:pt x="289" y="947"/>
                    <a:pt x="291" y="947"/>
                  </a:cubicBezTo>
                  <a:cubicBezTo>
                    <a:pt x="297" y="946"/>
                    <a:pt x="301" y="944"/>
                    <a:pt x="307" y="944"/>
                  </a:cubicBezTo>
                  <a:cubicBezTo>
                    <a:pt x="310" y="944"/>
                    <a:pt x="312" y="945"/>
                    <a:pt x="314" y="946"/>
                  </a:cubicBezTo>
                  <a:cubicBezTo>
                    <a:pt x="315" y="947"/>
                    <a:pt x="316" y="947"/>
                    <a:pt x="316" y="948"/>
                  </a:cubicBezTo>
                  <a:cubicBezTo>
                    <a:pt x="318" y="951"/>
                    <a:pt x="318" y="954"/>
                    <a:pt x="318" y="958"/>
                  </a:cubicBezTo>
                  <a:cubicBezTo>
                    <a:pt x="318" y="962"/>
                    <a:pt x="317" y="964"/>
                    <a:pt x="317" y="968"/>
                  </a:cubicBezTo>
                  <a:cubicBezTo>
                    <a:pt x="316" y="971"/>
                    <a:pt x="317" y="973"/>
                    <a:pt x="316" y="976"/>
                  </a:cubicBezTo>
                  <a:cubicBezTo>
                    <a:pt x="314" y="980"/>
                    <a:pt x="312" y="983"/>
                    <a:pt x="309" y="986"/>
                  </a:cubicBezTo>
                  <a:cubicBezTo>
                    <a:pt x="305" y="992"/>
                    <a:pt x="300" y="994"/>
                    <a:pt x="294" y="999"/>
                  </a:cubicBezTo>
                  <a:cubicBezTo>
                    <a:pt x="290" y="1002"/>
                    <a:pt x="283" y="1002"/>
                    <a:pt x="283" y="1008"/>
                  </a:cubicBezTo>
                  <a:cubicBezTo>
                    <a:pt x="283" y="1009"/>
                    <a:pt x="285" y="1009"/>
                    <a:pt x="285" y="1009"/>
                  </a:cubicBezTo>
                  <a:cubicBezTo>
                    <a:pt x="287" y="1011"/>
                    <a:pt x="287" y="1013"/>
                    <a:pt x="287" y="1015"/>
                  </a:cubicBezTo>
                  <a:cubicBezTo>
                    <a:pt x="287" y="1019"/>
                    <a:pt x="285" y="1020"/>
                    <a:pt x="283" y="1023"/>
                  </a:cubicBezTo>
                  <a:cubicBezTo>
                    <a:pt x="282" y="1025"/>
                    <a:pt x="281" y="1027"/>
                    <a:pt x="281" y="1029"/>
                  </a:cubicBezTo>
                  <a:cubicBezTo>
                    <a:pt x="281" y="1032"/>
                    <a:pt x="283" y="1034"/>
                    <a:pt x="284" y="1037"/>
                  </a:cubicBezTo>
                  <a:cubicBezTo>
                    <a:pt x="285" y="1040"/>
                    <a:pt x="285" y="1042"/>
                    <a:pt x="287" y="1043"/>
                  </a:cubicBezTo>
                  <a:cubicBezTo>
                    <a:pt x="290" y="1045"/>
                    <a:pt x="292" y="1045"/>
                    <a:pt x="295" y="1045"/>
                  </a:cubicBezTo>
                  <a:cubicBezTo>
                    <a:pt x="299" y="1046"/>
                    <a:pt x="301" y="1046"/>
                    <a:pt x="304" y="1046"/>
                  </a:cubicBezTo>
                  <a:cubicBezTo>
                    <a:pt x="307" y="1047"/>
                    <a:pt x="310" y="1048"/>
                    <a:pt x="311" y="1051"/>
                  </a:cubicBezTo>
                  <a:cubicBezTo>
                    <a:pt x="313" y="1053"/>
                    <a:pt x="312" y="1056"/>
                    <a:pt x="315" y="1057"/>
                  </a:cubicBezTo>
                  <a:cubicBezTo>
                    <a:pt x="320" y="1059"/>
                    <a:pt x="326" y="1058"/>
                    <a:pt x="332" y="1058"/>
                  </a:cubicBezTo>
                  <a:cubicBezTo>
                    <a:pt x="332" y="1058"/>
                    <a:pt x="332" y="1058"/>
                    <a:pt x="332" y="1058"/>
                  </a:cubicBezTo>
                  <a:cubicBezTo>
                    <a:pt x="336" y="1058"/>
                    <a:pt x="339" y="1058"/>
                    <a:pt x="343" y="1058"/>
                  </a:cubicBezTo>
                  <a:cubicBezTo>
                    <a:pt x="345" y="1058"/>
                    <a:pt x="346" y="1057"/>
                    <a:pt x="348" y="1057"/>
                  </a:cubicBezTo>
                  <a:cubicBezTo>
                    <a:pt x="360" y="1056"/>
                    <a:pt x="366" y="1053"/>
                    <a:pt x="378" y="1051"/>
                  </a:cubicBezTo>
                  <a:cubicBezTo>
                    <a:pt x="381" y="1051"/>
                    <a:pt x="382" y="1051"/>
                    <a:pt x="384" y="1050"/>
                  </a:cubicBezTo>
                  <a:cubicBezTo>
                    <a:pt x="388" y="1050"/>
                    <a:pt x="392" y="1051"/>
                    <a:pt x="394" y="1048"/>
                  </a:cubicBezTo>
                  <a:cubicBezTo>
                    <a:pt x="398" y="1044"/>
                    <a:pt x="398" y="1039"/>
                    <a:pt x="398" y="1033"/>
                  </a:cubicBezTo>
                  <a:cubicBezTo>
                    <a:pt x="398" y="1026"/>
                    <a:pt x="396" y="1022"/>
                    <a:pt x="396" y="1014"/>
                  </a:cubicBezTo>
                  <a:cubicBezTo>
                    <a:pt x="396" y="1006"/>
                    <a:pt x="402" y="1003"/>
                    <a:pt x="403" y="995"/>
                  </a:cubicBezTo>
                  <a:cubicBezTo>
                    <a:pt x="404" y="987"/>
                    <a:pt x="404" y="982"/>
                    <a:pt x="407" y="976"/>
                  </a:cubicBezTo>
                  <a:cubicBezTo>
                    <a:pt x="410" y="971"/>
                    <a:pt x="412" y="968"/>
                    <a:pt x="416" y="965"/>
                  </a:cubicBezTo>
                  <a:cubicBezTo>
                    <a:pt x="418" y="964"/>
                    <a:pt x="419" y="962"/>
                    <a:pt x="420" y="961"/>
                  </a:cubicBezTo>
                  <a:cubicBezTo>
                    <a:pt x="423" y="959"/>
                    <a:pt x="426" y="958"/>
                    <a:pt x="428" y="956"/>
                  </a:cubicBezTo>
                  <a:cubicBezTo>
                    <a:pt x="432" y="953"/>
                    <a:pt x="432" y="949"/>
                    <a:pt x="435" y="945"/>
                  </a:cubicBezTo>
                  <a:cubicBezTo>
                    <a:pt x="436" y="950"/>
                    <a:pt x="436" y="952"/>
                    <a:pt x="439" y="955"/>
                  </a:cubicBezTo>
                  <a:cubicBezTo>
                    <a:pt x="441" y="957"/>
                    <a:pt x="442" y="959"/>
                    <a:pt x="443" y="961"/>
                  </a:cubicBezTo>
                  <a:cubicBezTo>
                    <a:pt x="444" y="963"/>
                    <a:pt x="446" y="964"/>
                    <a:pt x="446" y="966"/>
                  </a:cubicBezTo>
                  <a:cubicBezTo>
                    <a:pt x="446" y="970"/>
                    <a:pt x="444" y="972"/>
                    <a:pt x="442" y="975"/>
                  </a:cubicBezTo>
                  <a:cubicBezTo>
                    <a:pt x="439" y="980"/>
                    <a:pt x="437" y="983"/>
                    <a:pt x="436" y="989"/>
                  </a:cubicBezTo>
                  <a:cubicBezTo>
                    <a:pt x="436" y="992"/>
                    <a:pt x="437" y="994"/>
                    <a:pt x="437" y="997"/>
                  </a:cubicBezTo>
                  <a:cubicBezTo>
                    <a:pt x="436" y="1003"/>
                    <a:pt x="433" y="1005"/>
                    <a:pt x="433" y="1010"/>
                  </a:cubicBezTo>
                  <a:cubicBezTo>
                    <a:pt x="433" y="1012"/>
                    <a:pt x="436" y="1013"/>
                    <a:pt x="437" y="1014"/>
                  </a:cubicBezTo>
                  <a:cubicBezTo>
                    <a:pt x="441" y="1016"/>
                    <a:pt x="443" y="1016"/>
                    <a:pt x="447" y="1017"/>
                  </a:cubicBezTo>
                  <a:cubicBezTo>
                    <a:pt x="451" y="1018"/>
                    <a:pt x="454" y="1018"/>
                    <a:pt x="458" y="1019"/>
                  </a:cubicBezTo>
                  <a:cubicBezTo>
                    <a:pt x="460" y="1020"/>
                    <a:pt x="461" y="1022"/>
                    <a:pt x="463" y="1023"/>
                  </a:cubicBezTo>
                  <a:cubicBezTo>
                    <a:pt x="469" y="1027"/>
                    <a:pt x="472" y="1029"/>
                    <a:pt x="478" y="103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5681663" y="1114425"/>
              <a:ext cx="863600" cy="1001713"/>
            </a:xfrm>
            <a:custGeom>
              <a:avLst/>
              <a:gdLst/>
              <a:ahLst/>
              <a:cxnLst>
                <a:cxn ang="0">
                  <a:pos x="17" y="56"/>
                </a:cxn>
                <a:cxn ang="0">
                  <a:pos x="7" y="90"/>
                </a:cxn>
                <a:cxn ang="0">
                  <a:pos x="44" y="90"/>
                </a:cxn>
                <a:cxn ang="0">
                  <a:pos x="69" y="147"/>
                </a:cxn>
                <a:cxn ang="0">
                  <a:pos x="86" y="182"/>
                </a:cxn>
                <a:cxn ang="0">
                  <a:pos x="115" y="166"/>
                </a:cxn>
                <a:cxn ang="0">
                  <a:pos x="150" y="170"/>
                </a:cxn>
                <a:cxn ang="0">
                  <a:pos x="182" y="156"/>
                </a:cxn>
                <a:cxn ang="0">
                  <a:pos x="210" y="194"/>
                </a:cxn>
                <a:cxn ang="0">
                  <a:pos x="190" y="248"/>
                </a:cxn>
                <a:cxn ang="0">
                  <a:pos x="181" y="328"/>
                </a:cxn>
                <a:cxn ang="0">
                  <a:pos x="148" y="362"/>
                </a:cxn>
                <a:cxn ang="0">
                  <a:pos x="117" y="386"/>
                </a:cxn>
                <a:cxn ang="0">
                  <a:pos x="83" y="429"/>
                </a:cxn>
                <a:cxn ang="0">
                  <a:pos x="62" y="472"/>
                </a:cxn>
                <a:cxn ang="0">
                  <a:pos x="75" y="502"/>
                </a:cxn>
                <a:cxn ang="0">
                  <a:pos x="106" y="525"/>
                </a:cxn>
                <a:cxn ang="0">
                  <a:pos x="128" y="560"/>
                </a:cxn>
                <a:cxn ang="0">
                  <a:pos x="178" y="586"/>
                </a:cxn>
                <a:cxn ang="0">
                  <a:pos x="222" y="600"/>
                </a:cxn>
                <a:cxn ang="0">
                  <a:pos x="257" y="603"/>
                </a:cxn>
                <a:cxn ang="0">
                  <a:pos x="267" y="641"/>
                </a:cxn>
                <a:cxn ang="0">
                  <a:pos x="296" y="672"/>
                </a:cxn>
                <a:cxn ang="0">
                  <a:pos x="324" y="649"/>
                </a:cxn>
                <a:cxn ang="0">
                  <a:pos x="353" y="706"/>
                </a:cxn>
                <a:cxn ang="0">
                  <a:pos x="369" y="688"/>
                </a:cxn>
                <a:cxn ang="0">
                  <a:pos x="415" y="683"/>
                </a:cxn>
                <a:cxn ang="0">
                  <a:pos x="456" y="717"/>
                </a:cxn>
                <a:cxn ang="0">
                  <a:pos x="457" y="663"/>
                </a:cxn>
                <a:cxn ang="0">
                  <a:pos x="466" y="615"/>
                </a:cxn>
                <a:cxn ang="0">
                  <a:pos x="509" y="600"/>
                </a:cxn>
                <a:cxn ang="0">
                  <a:pos x="544" y="594"/>
                </a:cxn>
                <a:cxn ang="0">
                  <a:pos x="564" y="555"/>
                </a:cxn>
                <a:cxn ang="0">
                  <a:pos x="589" y="495"/>
                </a:cxn>
                <a:cxn ang="0">
                  <a:pos x="596" y="450"/>
                </a:cxn>
                <a:cxn ang="0">
                  <a:pos x="615" y="392"/>
                </a:cxn>
                <a:cxn ang="0">
                  <a:pos x="587" y="384"/>
                </a:cxn>
                <a:cxn ang="0">
                  <a:pos x="527" y="411"/>
                </a:cxn>
                <a:cxn ang="0">
                  <a:pos x="472" y="424"/>
                </a:cxn>
                <a:cxn ang="0">
                  <a:pos x="436" y="396"/>
                </a:cxn>
                <a:cxn ang="0">
                  <a:pos x="429" y="347"/>
                </a:cxn>
                <a:cxn ang="0">
                  <a:pos x="370" y="308"/>
                </a:cxn>
                <a:cxn ang="0">
                  <a:pos x="335" y="299"/>
                </a:cxn>
                <a:cxn ang="0">
                  <a:pos x="286" y="273"/>
                </a:cxn>
                <a:cxn ang="0">
                  <a:pos x="280" y="233"/>
                </a:cxn>
                <a:cxn ang="0">
                  <a:pos x="256" y="175"/>
                </a:cxn>
                <a:cxn ang="0">
                  <a:pos x="249" y="144"/>
                </a:cxn>
                <a:cxn ang="0">
                  <a:pos x="230" y="104"/>
                </a:cxn>
                <a:cxn ang="0">
                  <a:pos x="216" y="64"/>
                </a:cxn>
                <a:cxn ang="0">
                  <a:pos x="202" y="41"/>
                </a:cxn>
                <a:cxn ang="0">
                  <a:pos x="156" y="32"/>
                </a:cxn>
                <a:cxn ang="0">
                  <a:pos x="110" y="9"/>
                </a:cxn>
                <a:cxn ang="0">
                  <a:pos x="33" y="9"/>
                </a:cxn>
              </a:cxnLst>
              <a:rect l="0" t="0" r="r" b="b"/>
              <a:pathLst>
                <a:path w="618" h="717">
                  <a:moveTo>
                    <a:pt x="9" y="19"/>
                  </a:moveTo>
                  <a:cubicBezTo>
                    <a:pt x="9" y="21"/>
                    <a:pt x="9" y="22"/>
                    <a:pt x="10" y="24"/>
                  </a:cubicBezTo>
                  <a:cubicBezTo>
                    <a:pt x="12" y="28"/>
                    <a:pt x="15" y="29"/>
                    <a:pt x="17" y="34"/>
                  </a:cubicBezTo>
                  <a:cubicBezTo>
                    <a:pt x="19" y="39"/>
                    <a:pt x="20" y="42"/>
                    <a:pt x="20" y="47"/>
                  </a:cubicBezTo>
                  <a:cubicBezTo>
                    <a:pt x="20" y="51"/>
                    <a:pt x="18" y="53"/>
                    <a:pt x="17" y="56"/>
                  </a:cubicBezTo>
                  <a:cubicBezTo>
                    <a:pt x="15" y="61"/>
                    <a:pt x="11" y="63"/>
                    <a:pt x="9" y="68"/>
                  </a:cubicBezTo>
                  <a:cubicBezTo>
                    <a:pt x="7" y="72"/>
                    <a:pt x="5" y="74"/>
                    <a:pt x="3" y="78"/>
                  </a:cubicBezTo>
                  <a:cubicBezTo>
                    <a:pt x="2" y="80"/>
                    <a:pt x="1" y="81"/>
                    <a:pt x="0" y="84"/>
                  </a:cubicBezTo>
                  <a:cubicBezTo>
                    <a:pt x="0" y="86"/>
                    <a:pt x="0" y="86"/>
                    <a:pt x="0" y="86"/>
                  </a:cubicBezTo>
                  <a:cubicBezTo>
                    <a:pt x="4" y="86"/>
                    <a:pt x="5" y="88"/>
                    <a:pt x="7" y="90"/>
                  </a:cubicBezTo>
                  <a:cubicBezTo>
                    <a:pt x="10" y="93"/>
                    <a:pt x="12" y="93"/>
                    <a:pt x="15" y="95"/>
                  </a:cubicBezTo>
                  <a:cubicBezTo>
                    <a:pt x="20" y="99"/>
                    <a:pt x="21" y="106"/>
                    <a:pt x="27" y="106"/>
                  </a:cubicBezTo>
                  <a:cubicBezTo>
                    <a:pt x="29" y="106"/>
                    <a:pt x="29" y="104"/>
                    <a:pt x="30" y="102"/>
                  </a:cubicBezTo>
                  <a:cubicBezTo>
                    <a:pt x="32" y="99"/>
                    <a:pt x="33" y="97"/>
                    <a:pt x="35" y="94"/>
                  </a:cubicBezTo>
                  <a:cubicBezTo>
                    <a:pt x="38" y="92"/>
                    <a:pt x="40" y="90"/>
                    <a:pt x="44" y="90"/>
                  </a:cubicBezTo>
                  <a:cubicBezTo>
                    <a:pt x="47" y="90"/>
                    <a:pt x="48" y="92"/>
                    <a:pt x="49" y="94"/>
                  </a:cubicBezTo>
                  <a:cubicBezTo>
                    <a:pt x="51" y="97"/>
                    <a:pt x="52" y="99"/>
                    <a:pt x="54" y="102"/>
                  </a:cubicBezTo>
                  <a:cubicBezTo>
                    <a:pt x="56" y="107"/>
                    <a:pt x="56" y="110"/>
                    <a:pt x="57" y="114"/>
                  </a:cubicBezTo>
                  <a:cubicBezTo>
                    <a:pt x="60" y="125"/>
                    <a:pt x="66" y="130"/>
                    <a:pt x="67" y="141"/>
                  </a:cubicBezTo>
                  <a:cubicBezTo>
                    <a:pt x="68" y="144"/>
                    <a:pt x="69" y="145"/>
                    <a:pt x="69" y="147"/>
                  </a:cubicBezTo>
                  <a:cubicBezTo>
                    <a:pt x="69" y="153"/>
                    <a:pt x="70" y="157"/>
                    <a:pt x="71" y="162"/>
                  </a:cubicBezTo>
                  <a:cubicBezTo>
                    <a:pt x="72" y="164"/>
                    <a:pt x="73" y="166"/>
                    <a:pt x="74" y="168"/>
                  </a:cubicBezTo>
                  <a:cubicBezTo>
                    <a:pt x="75" y="171"/>
                    <a:pt x="75" y="173"/>
                    <a:pt x="76" y="176"/>
                  </a:cubicBezTo>
                  <a:cubicBezTo>
                    <a:pt x="77" y="178"/>
                    <a:pt x="79" y="178"/>
                    <a:pt x="80" y="179"/>
                  </a:cubicBezTo>
                  <a:cubicBezTo>
                    <a:pt x="82" y="180"/>
                    <a:pt x="84" y="181"/>
                    <a:pt x="86" y="182"/>
                  </a:cubicBezTo>
                  <a:cubicBezTo>
                    <a:pt x="89" y="183"/>
                    <a:pt x="90" y="184"/>
                    <a:pt x="92" y="184"/>
                  </a:cubicBezTo>
                  <a:cubicBezTo>
                    <a:pt x="96" y="184"/>
                    <a:pt x="98" y="183"/>
                    <a:pt x="100" y="181"/>
                  </a:cubicBezTo>
                  <a:cubicBezTo>
                    <a:pt x="103" y="180"/>
                    <a:pt x="105" y="179"/>
                    <a:pt x="107" y="176"/>
                  </a:cubicBezTo>
                  <a:cubicBezTo>
                    <a:pt x="108" y="174"/>
                    <a:pt x="109" y="172"/>
                    <a:pt x="111" y="170"/>
                  </a:cubicBezTo>
                  <a:cubicBezTo>
                    <a:pt x="112" y="168"/>
                    <a:pt x="113" y="166"/>
                    <a:pt x="115" y="166"/>
                  </a:cubicBezTo>
                  <a:cubicBezTo>
                    <a:pt x="118" y="166"/>
                    <a:pt x="119" y="169"/>
                    <a:pt x="122" y="170"/>
                  </a:cubicBezTo>
                  <a:cubicBezTo>
                    <a:pt x="125" y="172"/>
                    <a:pt x="127" y="172"/>
                    <a:pt x="131" y="172"/>
                  </a:cubicBezTo>
                  <a:cubicBezTo>
                    <a:pt x="133" y="172"/>
                    <a:pt x="134" y="172"/>
                    <a:pt x="136" y="171"/>
                  </a:cubicBezTo>
                  <a:cubicBezTo>
                    <a:pt x="139" y="171"/>
                    <a:pt x="140" y="172"/>
                    <a:pt x="142" y="172"/>
                  </a:cubicBezTo>
                  <a:cubicBezTo>
                    <a:pt x="145" y="172"/>
                    <a:pt x="147" y="170"/>
                    <a:pt x="150" y="170"/>
                  </a:cubicBezTo>
                  <a:cubicBezTo>
                    <a:pt x="154" y="169"/>
                    <a:pt x="158" y="171"/>
                    <a:pt x="161" y="168"/>
                  </a:cubicBezTo>
                  <a:cubicBezTo>
                    <a:pt x="163" y="166"/>
                    <a:pt x="163" y="163"/>
                    <a:pt x="164" y="160"/>
                  </a:cubicBezTo>
                  <a:cubicBezTo>
                    <a:pt x="165" y="156"/>
                    <a:pt x="167" y="151"/>
                    <a:pt x="171" y="151"/>
                  </a:cubicBezTo>
                  <a:cubicBezTo>
                    <a:pt x="173" y="151"/>
                    <a:pt x="174" y="152"/>
                    <a:pt x="176" y="153"/>
                  </a:cubicBezTo>
                  <a:cubicBezTo>
                    <a:pt x="178" y="154"/>
                    <a:pt x="180" y="155"/>
                    <a:pt x="182" y="156"/>
                  </a:cubicBezTo>
                  <a:cubicBezTo>
                    <a:pt x="186" y="159"/>
                    <a:pt x="189" y="161"/>
                    <a:pt x="192" y="165"/>
                  </a:cubicBezTo>
                  <a:cubicBezTo>
                    <a:pt x="194" y="168"/>
                    <a:pt x="195" y="171"/>
                    <a:pt x="197" y="173"/>
                  </a:cubicBezTo>
                  <a:cubicBezTo>
                    <a:pt x="200" y="177"/>
                    <a:pt x="202" y="179"/>
                    <a:pt x="205" y="183"/>
                  </a:cubicBezTo>
                  <a:cubicBezTo>
                    <a:pt x="206" y="185"/>
                    <a:pt x="206" y="186"/>
                    <a:pt x="207" y="188"/>
                  </a:cubicBezTo>
                  <a:cubicBezTo>
                    <a:pt x="208" y="190"/>
                    <a:pt x="209" y="192"/>
                    <a:pt x="210" y="194"/>
                  </a:cubicBezTo>
                  <a:cubicBezTo>
                    <a:pt x="212" y="197"/>
                    <a:pt x="215" y="198"/>
                    <a:pt x="215" y="202"/>
                  </a:cubicBezTo>
                  <a:cubicBezTo>
                    <a:pt x="215" y="204"/>
                    <a:pt x="212" y="204"/>
                    <a:pt x="211" y="205"/>
                  </a:cubicBezTo>
                  <a:cubicBezTo>
                    <a:pt x="209" y="208"/>
                    <a:pt x="208" y="211"/>
                    <a:pt x="207" y="214"/>
                  </a:cubicBezTo>
                  <a:cubicBezTo>
                    <a:pt x="205" y="219"/>
                    <a:pt x="203" y="221"/>
                    <a:pt x="201" y="226"/>
                  </a:cubicBezTo>
                  <a:cubicBezTo>
                    <a:pt x="197" y="234"/>
                    <a:pt x="195" y="240"/>
                    <a:pt x="190" y="248"/>
                  </a:cubicBezTo>
                  <a:cubicBezTo>
                    <a:pt x="187" y="254"/>
                    <a:pt x="184" y="256"/>
                    <a:pt x="181" y="262"/>
                  </a:cubicBezTo>
                  <a:cubicBezTo>
                    <a:pt x="179" y="269"/>
                    <a:pt x="181" y="274"/>
                    <a:pt x="180" y="282"/>
                  </a:cubicBezTo>
                  <a:cubicBezTo>
                    <a:pt x="180" y="286"/>
                    <a:pt x="179" y="288"/>
                    <a:pt x="179" y="292"/>
                  </a:cubicBezTo>
                  <a:cubicBezTo>
                    <a:pt x="179" y="296"/>
                    <a:pt x="181" y="298"/>
                    <a:pt x="181" y="302"/>
                  </a:cubicBezTo>
                  <a:cubicBezTo>
                    <a:pt x="181" y="328"/>
                    <a:pt x="181" y="328"/>
                    <a:pt x="181" y="328"/>
                  </a:cubicBezTo>
                  <a:cubicBezTo>
                    <a:pt x="177" y="328"/>
                    <a:pt x="175" y="328"/>
                    <a:pt x="170" y="328"/>
                  </a:cubicBezTo>
                  <a:cubicBezTo>
                    <a:pt x="167" y="328"/>
                    <a:pt x="165" y="327"/>
                    <a:pt x="161" y="327"/>
                  </a:cubicBezTo>
                  <a:cubicBezTo>
                    <a:pt x="160" y="335"/>
                    <a:pt x="160" y="339"/>
                    <a:pt x="156" y="346"/>
                  </a:cubicBezTo>
                  <a:cubicBezTo>
                    <a:pt x="154" y="350"/>
                    <a:pt x="153" y="352"/>
                    <a:pt x="151" y="356"/>
                  </a:cubicBezTo>
                  <a:cubicBezTo>
                    <a:pt x="150" y="358"/>
                    <a:pt x="148" y="359"/>
                    <a:pt x="148" y="362"/>
                  </a:cubicBezTo>
                  <a:cubicBezTo>
                    <a:pt x="148" y="392"/>
                    <a:pt x="148" y="392"/>
                    <a:pt x="148" y="392"/>
                  </a:cubicBezTo>
                  <a:cubicBezTo>
                    <a:pt x="144" y="388"/>
                    <a:pt x="142" y="386"/>
                    <a:pt x="139" y="381"/>
                  </a:cubicBezTo>
                  <a:cubicBezTo>
                    <a:pt x="137" y="378"/>
                    <a:pt x="135" y="374"/>
                    <a:pt x="131" y="374"/>
                  </a:cubicBezTo>
                  <a:cubicBezTo>
                    <a:pt x="129" y="374"/>
                    <a:pt x="129" y="377"/>
                    <a:pt x="127" y="378"/>
                  </a:cubicBezTo>
                  <a:cubicBezTo>
                    <a:pt x="123" y="381"/>
                    <a:pt x="120" y="382"/>
                    <a:pt x="117" y="386"/>
                  </a:cubicBezTo>
                  <a:cubicBezTo>
                    <a:pt x="113" y="391"/>
                    <a:pt x="111" y="394"/>
                    <a:pt x="106" y="398"/>
                  </a:cubicBezTo>
                  <a:cubicBezTo>
                    <a:pt x="106" y="400"/>
                    <a:pt x="105" y="402"/>
                    <a:pt x="104" y="404"/>
                  </a:cubicBezTo>
                  <a:cubicBezTo>
                    <a:pt x="104" y="405"/>
                    <a:pt x="102" y="406"/>
                    <a:pt x="100" y="406"/>
                  </a:cubicBezTo>
                  <a:cubicBezTo>
                    <a:pt x="97" y="408"/>
                    <a:pt x="96" y="411"/>
                    <a:pt x="94" y="414"/>
                  </a:cubicBezTo>
                  <a:cubicBezTo>
                    <a:pt x="90" y="420"/>
                    <a:pt x="90" y="426"/>
                    <a:pt x="83" y="429"/>
                  </a:cubicBezTo>
                  <a:cubicBezTo>
                    <a:pt x="76" y="433"/>
                    <a:pt x="72" y="435"/>
                    <a:pt x="64" y="439"/>
                  </a:cubicBezTo>
                  <a:cubicBezTo>
                    <a:pt x="59" y="442"/>
                    <a:pt x="52" y="443"/>
                    <a:pt x="52" y="449"/>
                  </a:cubicBezTo>
                  <a:cubicBezTo>
                    <a:pt x="52" y="452"/>
                    <a:pt x="54" y="454"/>
                    <a:pt x="54" y="456"/>
                  </a:cubicBezTo>
                  <a:cubicBezTo>
                    <a:pt x="55" y="459"/>
                    <a:pt x="55" y="460"/>
                    <a:pt x="55" y="462"/>
                  </a:cubicBezTo>
                  <a:cubicBezTo>
                    <a:pt x="57" y="467"/>
                    <a:pt x="60" y="468"/>
                    <a:pt x="62" y="472"/>
                  </a:cubicBezTo>
                  <a:cubicBezTo>
                    <a:pt x="64" y="476"/>
                    <a:pt x="65" y="478"/>
                    <a:pt x="68" y="480"/>
                  </a:cubicBezTo>
                  <a:cubicBezTo>
                    <a:pt x="70" y="483"/>
                    <a:pt x="71" y="485"/>
                    <a:pt x="72" y="488"/>
                  </a:cubicBezTo>
                  <a:cubicBezTo>
                    <a:pt x="74" y="491"/>
                    <a:pt x="76" y="491"/>
                    <a:pt x="78" y="492"/>
                  </a:cubicBezTo>
                  <a:cubicBezTo>
                    <a:pt x="84" y="494"/>
                    <a:pt x="88" y="494"/>
                    <a:pt x="91" y="499"/>
                  </a:cubicBezTo>
                  <a:cubicBezTo>
                    <a:pt x="86" y="502"/>
                    <a:pt x="81" y="502"/>
                    <a:pt x="75" y="502"/>
                  </a:cubicBezTo>
                  <a:cubicBezTo>
                    <a:pt x="75" y="507"/>
                    <a:pt x="77" y="509"/>
                    <a:pt x="78" y="512"/>
                  </a:cubicBezTo>
                  <a:cubicBezTo>
                    <a:pt x="80" y="518"/>
                    <a:pt x="81" y="523"/>
                    <a:pt x="82" y="529"/>
                  </a:cubicBezTo>
                  <a:cubicBezTo>
                    <a:pt x="82" y="529"/>
                    <a:pt x="82" y="529"/>
                    <a:pt x="82" y="529"/>
                  </a:cubicBezTo>
                  <a:cubicBezTo>
                    <a:pt x="84" y="529"/>
                    <a:pt x="85" y="529"/>
                    <a:pt x="87" y="529"/>
                  </a:cubicBezTo>
                  <a:cubicBezTo>
                    <a:pt x="95" y="529"/>
                    <a:pt x="99" y="527"/>
                    <a:pt x="106" y="525"/>
                  </a:cubicBezTo>
                  <a:cubicBezTo>
                    <a:pt x="112" y="524"/>
                    <a:pt x="115" y="525"/>
                    <a:pt x="121" y="524"/>
                  </a:cubicBezTo>
                  <a:cubicBezTo>
                    <a:pt x="122" y="527"/>
                    <a:pt x="123" y="529"/>
                    <a:pt x="123" y="532"/>
                  </a:cubicBezTo>
                  <a:cubicBezTo>
                    <a:pt x="123" y="547"/>
                    <a:pt x="123" y="547"/>
                    <a:pt x="123" y="547"/>
                  </a:cubicBezTo>
                  <a:cubicBezTo>
                    <a:pt x="123" y="548"/>
                    <a:pt x="123" y="549"/>
                    <a:pt x="123" y="550"/>
                  </a:cubicBezTo>
                  <a:cubicBezTo>
                    <a:pt x="124" y="555"/>
                    <a:pt x="126" y="557"/>
                    <a:pt x="128" y="560"/>
                  </a:cubicBezTo>
                  <a:cubicBezTo>
                    <a:pt x="129" y="564"/>
                    <a:pt x="130" y="566"/>
                    <a:pt x="132" y="569"/>
                  </a:cubicBezTo>
                  <a:cubicBezTo>
                    <a:pt x="135" y="573"/>
                    <a:pt x="138" y="573"/>
                    <a:pt x="142" y="576"/>
                  </a:cubicBezTo>
                  <a:cubicBezTo>
                    <a:pt x="146" y="579"/>
                    <a:pt x="149" y="582"/>
                    <a:pt x="155" y="582"/>
                  </a:cubicBezTo>
                  <a:cubicBezTo>
                    <a:pt x="160" y="582"/>
                    <a:pt x="162" y="579"/>
                    <a:pt x="167" y="579"/>
                  </a:cubicBezTo>
                  <a:cubicBezTo>
                    <a:pt x="172" y="579"/>
                    <a:pt x="173" y="586"/>
                    <a:pt x="178" y="586"/>
                  </a:cubicBezTo>
                  <a:cubicBezTo>
                    <a:pt x="180" y="586"/>
                    <a:pt x="181" y="585"/>
                    <a:pt x="183" y="584"/>
                  </a:cubicBezTo>
                  <a:cubicBezTo>
                    <a:pt x="190" y="582"/>
                    <a:pt x="194" y="581"/>
                    <a:pt x="201" y="579"/>
                  </a:cubicBezTo>
                  <a:cubicBezTo>
                    <a:pt x="203" y="583"/>
                    <a:pt x="203" y="586"/>
                    <a:pt x="204" y="589"/>
                  </a:cubicBezTo>
                  <a:cubicBezTo>
                    <a:pt x="206" y="593"/>
                    <a:pt x="208" y="593"/>
                    <a:pt x="211" y="595"/>
                  </a:cubicBezTo>
                  <a:cubicBezTo>
                    <a:pt x="215" y="597"/>
                    <a:pt x="218" y="600"/>
                    <a:pt x="222" y="600"/>
                  </a:cubicBezTo>
                  <a:cubicBezTo>
                    <a:pt x="227" y="600"/>
                    <a:pt x="230" y="597"/>
                    <a:pt x="233" y="595"/>
                  </a:cubicBezTo>
                  <a:cubicBezTo>
                    <a:pt x="235" y="594"/>
                    <a:pt x="236" y="591"/>
                    <a:pt x="238" y="591"/>
                  </a:cubicBezTo>
                  <a:cubicBezTo>
                    <a:pt x="242" y="591"/>
                    <a:pt x="243" y="595"/>
                    <a:pt x="245" y="596"/>
                  </a:cubicBezTo>
                  <a:cubicBezTo>
                    <a:pt x="247" y="598"/>
                    <a:pt x="249" y="599"/>
                    <a:pt x="251" y="600"/>
                  </a:cubicBezTo>
                  <a:cubicBezTo>
                    <a:pt x="253" y="601"/>
                    <a:pt x="255" y="602"/>
                    <a:pt x="257" y="603"/>
                  </a:cubicBezTo>
                  <a:cubicBezTo>
                    <a:pt x="259" y="604"/>
                    <a:pt x="261" y="605"/>
                    <a:pt x="261" y="606"/>
                  </a:cubicBezTo>
                  <a:cubicBezTo>
                    <a:pt x="261" y="610"/>
                    <a:pt x="258" y="611"/>
                    <a:pt x="257" y="614"/>
                  </a:cubicBezTo>
                  <a:cubicBezTo>
                    <a:pt x="256" y="617"/>
                    <a:pt x="256" y="619"/>
                    <a:pt x="256" y="622"/>
                  </a:cubicBezTo>
                  <a:cubicBezTo>
                    <a:pt x="256" y="627"/>
                    <a:pt x="260" y="630"/>
                    <a:pt x="261" y="635"/>
                  </a:cubicBezTo>
                  <a:cubicBezTo>
                    <a:pt x="262" y="638"/>
                    <a:pt x="264" y="641"/>
                    <a:pt x="267" y="641"/>
                  </a:cubicBezTo>
                  <a:cubicBezTo>
                    <a:pt x="276" y="640"/>
                    <a:pt x="276" y="640"/>
                    <a:pt x="276" y="640"/>
                  </a:cubicBezTo>
                  <a:cubicBezTo>
                    <a:pt x="278" y="641"/>
                    <a:pt x="279" y="641"/>
                    <a:pt x="280" y="642"/>
                  </a:cubicBezTo>
                  <a:cubicBezTo>
                    <a:pt x="282" y="644"/>
                    <a:pt x="282" y="647"/>
                    <a:pt x="282" y="650"/>
                  </a:cubicBezTo>
                  <a:cubicBezTo>
                    <a:pt x="283" y="654"/>
                    <a:pt x="284" y="656"/>
                    <a:pt x="285" y="660"/>
                  </a:cubicBezTo>
                  <a:cubicBezTo>
                    <a:pt x="287" y="667"/>
                    <a:pt x="290" y="670"/>
                    <a:pt x="296" y="672"/>
                  </a:cubicBezTo>
                  <a:cubicBezTo>
                    <a:pt x="299" y="674"/>
                    <a:pt x="301" y="675"/>
                    <a:pt x="304" y="675"/>
                  </a:cubicBezTo>
                  <a:cubicBezTo>
                    <a:pt x="311" y="675"/>
                    <a:pt x="313" y="666"/>
                    <a:pt x="314" y="659"/>
                  </a:cubicBezTo>
                  <a:cubicBezTo>
                    <a:pt x="314" y="657"/>
                    <a:pt x="312" y="655"/>
                    <a:pt x="314" y="653"/>
                  </a:cubicBezTo>
                  <a:cubicBezTo>
                    <a:pt x="315" y="652"/>
                    <a:pt x="316" y="652"/>
                    <a:pt x="318" y="651"/>
                  </a:cubicBezTo>
                  <a:cubicBezTo>
                    <a:pt x="320" y="650"/>
                    <a:pt x="321" y="649"/>
                    <a:pt x="324" y="649"/>
                  </a:cubicBezTo>
                  <a:cubicBezTo>
                    <a:pt x="328" y="661"/>
                    <a:pt x="326" y="668"/>
                    <a:pt x="328" y="680"/>
                  </a:cubicBezTo>
                  <a:cubicBezTo>
                    <a:pt x="329" y="685"/>
                    <a:pt x="331" y="687"/>
                    <a:pt x="334" y="691"/>
                  </a:cubicBezTo>
                  <a:cubicBezTo>
                    <a:pt x="332" y="690"/>
                    <a:pt x="332" y="690"/>
                    <a:pt x="332" y="690"/>
                  </a:cubicBezTo>
                  <a:cubicBezTo>
                    <a:pt x="336" y="694"/>
                    <a:pt x="339" y="694"/>
                    <a:pt x="342" y="698"/>
                  </a:cubicBezTo>
                  <a:cubicBezTo>
                    <a:pt x="345" y="702"/>
                    <a:pt x="347" y="706"/>
                    <a:pt x="353" y="706"/>
                  </a:cubicBezTo>
                  <a:cubicBezTo>
                    <a:pt x="355" y="706"/>
                    <a:pt x="357" y="707"/>
                    <a:pt x="358" y="705"/>
                  </a:cubicBezTo>
                  <a:cubicBezTo>
                    <a:pt x="360" y="702"/>
                    <a:pt x="360" y="699"/>
                    <a:pt x="360" y="695"/>
                  </a:cubicBezTo>
                  <a:cubicBezTo>
                    <a:pt x="360" y="694"/>
                    <a:pt x="360" y="692"/>
                    <a:pt x="361" y="691"/>
                  </a:cubicBezTo>
                  <a:cubicBezTo>
                    <a:pt x="362" y="690"/>
                    <a:pt x="363" y="691"/>
                    <a:pt x="365" y="690"/>
                  </a:cubicBezTo>
                  <a:cubicBezTo>
                    <a:pt x="366" y="690"/>
                    <a:pt x="367" y="689"/>
                    <a:pt x="369" y="688"/>
                  </a:cubicBezTo>
                  <a:cubicBezTo>
                    <a:pt x="375" y="686"/>
                    <a:pt x="379" y="687"/>
                    <a:pt x="384" y="684"/>
                  </a:cubicBezTo>
                  <a:cubicBezTo>
                    <a:pt x="389" y="682"/>
                    <a:pt x="391" y="679"/>
                    <a:pt x="395" y="679"/>
                  </a:cubicBezTo>
                  <a:cubicBezTo>
                    <a:pt x="398" y="679"/>
                    <a:pt x="400" y="680"/>
                    <a:pt x="402" y="680"/>
                  </a:cubicBezTo>
                  <a:cubicBezTo>
                    <a:pt x="406" y="680"/>
                    <a:pt x="407" y="678"/>
                    <a:pt x="411" y="678"/>
                  </a:cubicBezTo>
                  <a:cubicBezTo>
                    <a:pt x="414" y="678"/>
                    <a:pt x="414" y="681"/>
                    <a:pt x="415" y="683"/>
                  </a:cubicBezTo>
                  <a:cubicBezTo>
                    <a:pt x="417" y="686"/>
                    <a:pt x="418" y="687"/>
                    <a:pt x="420" y="689"/>
                  </a:cubicBezTo>
                  <a:cubicBezTo>
                    <a:pt x="420" y="690"/>
                    <a:pt x="420" y="691"/>
                    <a:pt x="420" y="691"/>
                  </a:cubicBezTo>
                  <a:cubicBezTo>
                    <a:pt x="421" y="693"/>
                    <a:pt x="423" y="694"/>
                    <a:pt x="424" y="695"/>
                  </a:cubicBezTo>
                  <a:cubicBezTo>
                    <a:pt x="427" y="698"/>
                    <a:pt x="429" y="699"/>
                    <a:pt x="432" y="702"/>
                  </a:cubicBezTo>
                  <a:cubicBezTo>
                    <a:pt x="440" y="709"/>
                    <a:pt x="447" y="711"/>
                    <a:pt x="456" y="717"/>
                  </a:cubicBezTo>
                  <a:cubicBezTo>
                    <a:pt x="456" y="717"/>
                    <a:pt x="456" y="717"/>
                    <a:pt x="456" y="717"/>
                  </a:cubicBezTo>
                  <a:cubicBezTo>
                    <a:pt x="456" y="713"/>
                    <a:pt x="456" y="713"/>
                    <a:pt x="456" y="713"/>
                  </a:cubicBezTo>
                  <a:cubicBezTo>
                    <a:pt x="456" y="708"/>
                    <a:pt x="456" y="705"/>
                    <a:pt x="457" y="700"/>
                  </a:cubicBezTo>
                  <a:cubicBezTo>
                    <a:pt x="458" y="695"/>
                    <a:pt x="459" y="693"/>
                    <a:pt x="459" y="688"/>
                  </a:cubicBezTo>
                  <a:cubicBezTo>
                    <a:pt x="459" y="678"/>
                    <a:pt x="458" y="673"/>
                    <a:pt x="457" y="663"/>
                  </a:cubicBezTo>
                  <a:cubicBezTo>
                    <a:pt x="457" y="660"/>
                    <a:pt x="456" y="658"/>
                    <a:pt x="455" y="655"/>
                  </a:cubicBezTo>
                  <a:cubicBezTo>
                    <a:pt x="455" y="651"/>
                    <a:pt x="455" y="648"/>
                    <a:pt x="454" y="643"/>
                  </a:cubicBezTo>
                  <a:cubicBezTo>
                    <a:pt x="453" y="639"/>
                    <a:pt x="451" y="636"/>
                    <a:pt x="451" y="631"/>
                  </a:cubicBezTo>
                  <a:cubicBezTo>
                    <a:pt x="451" y="626"/>
                    <a:pt x="449" y="624"/>
                    <a:pt x="447" y="619"/>
                  </a:cubicBezTo>
                  <a:cubicBezTo>
                    <a:pt x="455" y="618"/>
                    <a:pt x="459" y="616"/>
                    <a:pt x="466" y="615"/>
                  </a:cubicBezTo>
                  <a:cubicBezTo>
                    <a:pt x="469" y="615"/>
                    <a:pt x="470" y="615"/>
                    <a:pt x="472" y="615"/>
                  </a:cubicBezTo>
                  <a:cubicBezTo>
                    <a:pt x="477" y="614"/>
                    <a:pt x="478" y="609"/>
                    <a:pt x="479" y="604"/>
                  </a:cubicBezTo>
                  <a:cubicBezTo>
                    <a:pt x="480" y="599"/>
                    <a:pt x="480" y="596"/>
                    <a:pt x="481" y="590"/>
                  </a:cubicBezTo>
                  <a:cubicBezTo>
                    <a:pt x="488" y="592"/>
                    <a:pt x="492" y="592"/>
                    <a:pt x="498" y="594"/>
                  </a:cubicBezTo>
                  <a:cubicBezTo>
                    <a:pt x="502" y="595"/>
                    <a:pt x="504" y="598"/>
                    <a:pt x="509" y="600"/>
                  </a:cubicBezTo>
                  <a:cubicBezTo>
                    <a:pt x="511" y="601"/>
                    <a:pt x="513" y="601"/>
                    <a:pt x="515" y="602"/>
                  </a:cubicBezTo>
                  <a:cubicBezTo>
                    <a:pt x="522" y="604"/>
                    <a:pt x="526" y="606"/>
                    <a:pt x="534" y="606"/>
                  </a:cubicBezTo>
                  <a:cubicBezTo>
                    <a:pt x="536" y="606"/>
                    <a:pt x="539" y="606"/>
                    <a:pt x="541" y="604"/>
                  </a:cubicBezTo>
                  <a:cubicBezTo>
                    <a:pt x="543" y="603"/>
                    <a:pt x="542" y="600"/>
                    <a:pt x="543" y="598"/>
                  </a:cubicBezTo>
                  <a:cubicBezTo>
                    <a:pt x="543" y="597"/>
                    <a:pt x="544" y="595"/>
                    <a:pt x="544" y="594"/>
                  </a:cubicBezTo>
                  <a:cubicBezTo>
                    <a:pt x="544" y="590"/>
                    <a:pt x="543" y="587"/>
                    <a:pt x="545" y="583"/>
                  </a:cubicBezTo>
                  <a:cubicBezTo>
                    <a:pt x="546" y="581"/>
                    <a:pt x="548" y="580"/>
                    <a:pt x="550" y="578"/>
                  </a:cubicBezTo>
                  <a:cubicBezTo>
                    <a:pt x="554" y="576"/>
                    <a:pt x="555" y="575"/>
                    <a:pt x="558" y="571"/>
                  </a:cubicBezTo>
                  <a:cubicBezTo>
                    <a:pt x="560" y="568"/>
                    <a:pt x="560" y="565"/>
                    <a:pt x="561" y="561"/>
                  </a:cubicBezTo>
                  <a:cubicBezTo>
                    <a:pt x="562" y="559"/>
                    <a:pt x="563" y="557"/>
                    <a:pt x="564" y="555"/>
                  </a:cubicBezTo>
                  <a:cubicBezTo>
                    <a:pt x="566" y="550"/>
                    <a:pt x="567" y="546"/>
                    <a:pt x="569" y="541"/>
                  </a:cubicBezTo>
                  <a:cubicBezTo>
                    <a:pt x="572" y="534"/>
                    <a:pt x="578" y="532"/>
                    <a:pt x="581" y="525"/>
                  </a:cubicBezTo>
                  <a:cubicBezTo>
                    <a:pt x="583" y="520"/>
                    <a:pt x="582" y="516"/>
                    <a:pt x="583" y="511"/>
                  </a:cubicBezTo>
                  <a:cubicBezTo>
                    <a:pt x="583" y="507"/>
                    <a:pt x="584" y="504"/>
                    <a:pt x="586" y="501"/>
                  </a:cubicBezTo>
                  <a:cubicBezTo>
                    <a:pt x="587" y="499"/>
                    <a:pt x="589" y="497"/>
                    <a:pt x="589" y="495"/>
                  </a:cubicBezTo>
                  <a:cubicBezTo>
                    <a:pt x="589" y="482"/>
                    <a:pt x="589" y="482"/>
                    <a:pt x="589" y="482"/>
                  </a:cubicBezTo>
                  <a:cubicBezTo>
                    <a:pt x="589" y="479"/>
                    <a:pt x="590" y="477"/>
                    <a:pt x="591" y="474"/>
                  </a:cubicBezTo>
                  <a:cubicBezTo>
                    <a:pt x="592" y="472"/>
                    <a:pt x="595" y="473"/>
                    <a:pt x="595" y="471"/>
                  </a:cubicBezTo>
                  <a:cubicBezTo>
                    <a:pt x="596" y="470"/>
                    <a:pt x="595" y="468"/>
                    <a:pt x="595" y="467"/>
                  </a:cubicBezTo>
                  <a:cubicBezTo>
                    <a:pt x="596" y="461"/>
                    <a:pt x="595" y="456"/>
                    <a:pt x="596" y="450"/>
                  </a:cubicBezTo>
                  <a:cubicBezTo>
                    <a:pt x="598" y="444"/>
                    <a:pt x="605" y="445"/>
                    <a:pt x="610" y="441"/>
                  </a:cubicBezTo>
                  <a:cubicBezTo>
                    <a:pt x="616" y="438"/>
                    <a:pt x="618" y="433"/>
                    <a:pt x="618" y="426"/>
                  </a:cubicBezTo>
                  <a:cubicBezTo>
                    <a:pt x="618" y="422"/>
                    <a:pt x="616" y="420"/>
                    <a:pt x="615" y="417"/>
                  </a:cubicBezTo>
                  <a:cubicBezTo>
                    <a:pt x="613" y="413"/>
                    <a:pt x="614" y="410"/>
                    <a:pt x="614" y="405"/>
                  </a:cubicBezTo>
                  <a:cubicBezTo>
                    <a:pt x="614" y="400"/>
                    <a:pt x="613" y="397"/>
                    <a:pt x="615" y="392"/>
                  </a:cubicBezTo>
                  <a:cubicBezTo>
                    <a:pt x="616" y="390"/>
                    <a:pt x="618" y="390"/>
                    <a:pt x="618" y="388"/>
                  </a:cubicBezTo>
                  <a:cubicBezTo>
                    <a:pt x="618" y="385"/>
                    <a:pt x="616" y="384"/>
                    <a:pt x="613" y="383"/>
                  </a:cubicBezTo>
                  <a:cubicBezTo>
                    <a:pt x="612" y="382"/>
                    <a:pt x="611" y="381"/>
                    <a:pt x="609" y="381"/>
                  </a:cubicBezTo>
                  <a:cubicBezTo>
                    <a:pt x="597" y="381"/>
                    <a:pt x="597" y="381"/>
                    <a:pt x="597" y="381"/>
                  </a:cubicBezTo>
                  <a:cubicBezTo>
                    <a:pt x="593" y="381"/>
                    <a:pt x="591" y="383"/>
                    <a:pt x="587" y="384"/>
                  </a:cubicBezTo>
                  <a:cubicBezTo>
                    <a:pt x="584" y="385"/>
                    <a:pt x="581" y="385"/>
                    <a:pt x="577" y="386"/>
                  </a:cubicBezTo>
                  <a:cubicBezTo>
                    <a:pt x="574" y="388"/>
                    <a:pt x="572" y="389"/>
                    <a:pt x="569" y="391"/>
                  </a:cubicBezTo>
                  <a:cubicBezTo>
                    <a:pt x="563" y="394"/>
                    <a:pt x="559" y="395"/>
                    <a:pt x="553" y="398"/>
                  </a:cubicBezTo>
                  <a:cubicBezTo>
                    <a:pt x="548" y="401"/>
                    <a:pt x="546" y="404"/>
                    <a:pt x="541" y="406"/>
                  </a:cubicBezTo>
                  <a:cubicBezTo>
                    <a:pt x="536" y="409"/>
                    <a:pt x="532" y="409"/>
                    <a:pt x="527" y="411"/>
                  </a:cubicBezTo>
                  <a:cubicBezTo>
                    <a:pt x="521" y="413"/>
                    <a:pt x="521" y="418"/>
                    <a:pt x="518" y="423"/>
                  </a:cubicBezTo>
                  <a:cubicBezTo>
                    <a:pt x="517" y="426"/>
                    <a:pt x="513" y="425"/>
                    <a:pt x="510" y="425"/>
                  </a:cubicBezTo>
                  <a:cubicBezTo>
                    <a:pt x="508" y="425"/>
                    <a:pt x="507" y="426"/>
                    <a:pt x="504" y="426"/>
                  </a:cubicBezTo>
                  <a:cubicBezTo>
                    <a:pt x="499" y="428"/>
                    <a:pt x="496" y="429"/>
                    <a:pt x="490" y="429"/>
                  </a:cubicBezTo>
                  <a:cubicBezTo>
                    <a:pt x="483" y="429"/>
                    <a:pt x="479" y="424"/>
                    <a:pt x="472" y="424"/>
                  </a:cubicBezTo>
                  <a:cubicBezTo>
                    <a:pt x="461" y="424"/>
                    <a:pt x="461" y="424"/>
                    <a:pt x="461" y="424"/>
                  </a:cubicBezTo>
                  <a:cubicBezTo>
                    <a:pt x="458" y="424"/>
                    <a:pt x="456" y="426"/>
                    <a:pt x="453" y="426"/>
                  </a:cubicBezTo>
                  <a:cubicBezTo>
                    <a:pt x="450" y="426"/>
                    <a:pt x="451" y="422"/>
                    <a:pt x="450" y="419"/>
                  </a:cubicBezTo>
                  <a:cubicBezTo>
                    <a:pt x="449" y="415"/>
                    <a:pt x="446" y="414"/>
                    <a:pt x="443" y="412"/>
                  </a:cubicBezTo>
                  <a:cubicBezTo>
                    <a:pt x="437" y="409"/>
                    <a:pt x="436" y="403"/>
                    <a:pt x="436" y="396"/>
                  </a:cubicBezTo>
                  <a:cubicBezTo>
                    <a:pt x="436" y="374"/>
                    <a:pt x="436" y="374"/>
                    <a:pt x="436" y="374"/>
                  </a:cubicBezTo>
                  <a:cubicBezTo>
                    <a:pt x="436" y="370"/>
                    <a:pt x="433" y="369"/>
                    <a:pt x="431" y="366"/>
                  </a:cubicBezTo>
                  <a:cubicBezTo>
                    <a:pt x="429" y="363"/>
                    <a:pt x="428" y="361"/>
                    <a:pt x="428" y="357"/>
                  </a:cubicBezTo>
                  <a:cubicBezTo>
                    <a:pt x="428" y="353"/>
                    <a:pt x="430" y="351"/>
                    <a:pt x="431" y="348"/>
                  </a:cubicBezTo>
                  <a:cubicBezTo>
                    <a:pt x="429" y="347"/>
                    <a:pt x="429" y="347"/>
                    <a:pt x="429" y="347"/>
                  </a:cubicBezTo>
                  <a:cubicBezTo>
                    <a:pt x="426" y="348"/>
                    <a:pt x="424" y="348"/>
                    <a:pt x="421" y="348"/>
                  </a:cubicBezTo>
                  <a:cubicBezTo>
                    <a:pt x="415" y="348"/>
                    <a:pt x="411" y="347"/>
                    <a:pt x="407" y="343"/>
                  </a:cubicBezTo>
                  <a:cubicBezTo>
                    <a:pt x="402" y="339"/>
                    <a:pt x="400" y="337"/>
                    <a:pt x="397" y="332"/>
                  </a:cubicBezTo>
                  <a:cubicBezTo>
                    <a:pt x="391" y="322"/>
                    <a:pt x="387" y="314"/>
                    <a:pt x="376" y="310"/>
                  </a:cubicBezTo>
                  <a:cubicBezTo>
                    <a:pt x="374" y="309"/>
                    <a:pt x="373" y="308"/>
                    <a:pt x="370" y="308"/>
                  </a:cubicBezTo>
                  <a:cubicBezTo>
                    <a:pt x="365" y="308"/>
                    <a:pt x="363" y="312"/>
                    <a:pt x="358" y="312"/>
                  </a:cubicBezTo>
                  <a:cubicBezTo>
                    <a:pt x="355" y="312"/>
                    <a:pt x="353" y="310"/>
                    <a:pt x="350" y="308"/>
                  </a:cubicBezTo>
                  <a:cubicBezTo>
                    <a:pt x="347" y="306"/>
                    <a:pt x="345" y="305"/>
                    <a:pt x="342" y="303"/>
                  </a:cubicBezTo>
                  <a:cubicBezTo>
                    <a:pt x="341" y="302"/>
                    <a:pt x="341" y="300"/>
                    <a:pt x="339" y="299"/>
                  </a:cubicBezTo>
                  <a:cubicBezTo>
                    <a:pt x="337" y="299"/>
                    <a:pt x="336" y="299"/>
                    <a:pt x="335" y="299"/>
                  </a:cubicBezTo>
                  <a:cubicBezTo>
                    <a:pt x="332" y="298"/>
                    <a:pt x="330" y="295"/>
                    <a:pt x="327" y="295"/>
                  </a:cubicBezTo>
                  <a:cubicBezTo>
                    <a:pt x="322" y="295"/>
                    <a:pt x="320" y="300"/>
                    <a:pt x="315" y="300"/>
                  </a:cubicBezTo>
                  <a:cubicBezTo>
                    <a:pt x="313" y="300"/>
                    <a:pt x="312" y="300"/>
                    <a:pt x="311" y="299"/>
                  </a:cubicBezTo>
                  <a:cubicBezTo>
                    <a:pt x="303" y="297"/>
                    <a:pt x="299" y="294"/>
                    <a:pt x="295" y="287"/>
                  </a:cubicBezTo>
                  <a:cubicBezTo>
                    <a:pt x="291" y="282"/>
                    <a:pt x="289" y="279"/>
                    <a:pt x="286" y="273"/>
                  </a:cubicBezTo>
                  <a:cubicBezTo>
                    <a:pt x="286" y="268"/>
                    <a:pt x="286" y="268"/>
                    <a:pt x="286" y="268"/>
                  </a:cubicBezTo>
                  <a:cubicBezTo>
                    <a:pt x="286" y="261"/>
                    <a:pt x="290" y="258"/>
                    <a:pt x="290" y="251"/>
                  </a:cubicBezTo>
                  <a:cubicBezTo>
                    <a:pt x="290" y="250"/>
                    <a:pt x="289" y="250"/>
                    <a:pt x="289" y="249"/>
                  </a:cubicBezTo>
                  <a:cubicBezTo>
                    <a:pt x="288" y="246"/>
                    <a:pt x="287" y="244"/>
                    <a:pt x="285" y="241"/>
                  </a:cubicBezTo>
                  <a:cubicBezTo>
                    <a:pt x="283" y="238"/>
                    <a:pt x="282" y="236"/>
                    <a:pt x="280" y="233"/>
                  </a:cubicBezTo>
                  <a:cubicBezTo>
                    <a:pt x="277" y="226"/>
                    <a:pt x="279" y="221"/>
                    <a:pt x="275" y="215"/>
                  </a:cubicBezTo>
                  <a:cubicBezTo>
                    <a:pt x="273" y="210"/>
                    <a:pt x="270" y="207"/>
                    <a:pt x="266" y="203"/>
                  </a:cubicBezTo>
                  <a:cubicBezTo>
                    <a:pt x="265" y="201"/>
                    <a:pt x="264" y="201"/>
                    <a:pt x="263" y="199"/>
                  </a:cubicBezTo>
                  <a:cubicBezTo>
                    <a:pt x="261" y="195"/>
                    <a:pt x="260" y="193"/>
                    <a:pt x="259" y="189"/>
                  </a:cubicBezTo>
                  <a:cubicBezTo>
                    <a:pt x="258" y="184"/>
                    <a:pt x="256" y="181"/>
                    <a:pt x="256" y="175"/>
                  </a:cubicBezTo>
                  <a:cubicBezTo>
                    <a:pt x="256" y="173"/>
                    <a:pt x="256" y="172"/>
                    <a:pt x="256" y="170"/>
                  </a:cubicBezTo>
                  <a:cubicBezTo>
                    <a:pt x="257" y="169"/>
                    <a:pt x="258" y="168"/>
                    <a:pt x="258" y="167"/>
                  </a:cubicBezTo>
                  <a:cubicBezTo>
                    <a:pt x="258" y="165"/>
                    <a:pt x="255" y="164"/>
                    <a:pt x="254" y="162"/>
                  </a:cubicBezTo>
                  <a:cubicBezTo>
                    <a:pt x="252" y="161"/>
                    <a:pt x="251" y="159"/>
                    <a:pt x="250" y="156"/>
                  </a:cubicBezTo>
                  <a:cubicBezTo>
                    <a:pt x="248" y="152"/>
                    <a:pt x="250" y="149"/>
                    <a:pt x="249" y="144"/>
                  </a:cubicBezTo>
                  <a:cubicBezTo>
                    <a:pt x="248" y="139"/>
                    <a:pt x="245" y="137"/>
                    <a:pt x="243" y="132"/>
                  </a:cubicBezTo>
                  <a:cubicBezTo>
                    <a:pt x="242" y="129"/>
                    <a:pt x="241" y="127"/>
                    <a:pt x="240" y="124"/>
                  </a:cubicBezTo>
                  <a:cubicBezTo>
                    <a:pt x="239" y="122"/>
                    <a:pt x="236" y="122"/>
                    <a:pt x="236" y="119"/>
                  </a:cubicBezTo>
                  <a:cubicBezTo>
                    <a:pt x="236" y="116"/>
                    <a:pt x="239" y="114"/>
                    <a:pt x="239" y="110"/>
                  </a:cubicBezTo>
                  <a:cubicBezTo>
                    <a:pt x="239" y="106"/>
                    <a:pt x="230" y="108"/>
                    <a:pt x="230" y="104"/>
                  </a:cubicBezTo>
                  <a:cubicBezTo>
                    <a:pt x="230" y="102"/>
                    <a:pt x="232" y="100"/>
                    <a:pt x="232" y="97"/>
                  </a:cubicBezTo>
                  <a:cubicBezTo>
                    <a:pt x="232" y="94"/>
                    <a:pt x="229" y="92"/>
                    <a:pt x="228" y="88"/>
                  </a:cubicBezTo>
                  <a:cubicBezTo>
                    <a:pt x="227" y="84"/>
                    <a:pt x="227" y="80"/>
                    <a:pt x="223" y="77"/>
                  </a:cubicBezTo>
                  <a:cubicBezTo>
                    <a:pt x="221" y="75"/>
                    <a:pt x="219" y="75"/>
                    <a:pt x="218" y="72"/>
                  </a:cubicBezTo>
                  <a:cubicBezTo>
                    <a:pt x="216" y="70"/>
                    <a:pt x="218" y="66"/>
                    <a:pt x="216" y="64"/>
                  </a:cubicBezTo>
                  <a:cubicBezTo>
                    <a:pt x="215" y="64"/>
                    <a:pt x="213" y="64"/>
                    <a:pt x="212" y="63"/>
                  </a:cubicBezTo>
                  <a:cubicBezTo>
                    <a:pt x="210" y="62"/>
                    <a:pt x="210" y="59"/>
                    <a:pt x="209" y="57"/>
                  </a:cubicBezTo>
                  <a:cubicBezTo>
                    <a:pt x="207" y="55"/>
                    <a:pt x="205" y="55"/>
                    <a:pt x="203" y="53"/>
                  </a:cubicBezTo>
                  <a:cubicBezTo>
                    <a:pt x="203" y="52"/>
                    <a:pt x="203" y="50"/>
                    <a:pt x="203" y="49"/>
                  </a:cubicBezTo>
                  <a:cubicBezTo>
                    <a:pt x="203" y="46"/>
                    <a:pt x="204" y="43"/>
                    <a:pt x="202" y="41"/>
                  </a:cubicBezTo>
                  <a:cubicBezTo>
                    <a:pt x="201" y="40"/>
                    <a:pt x="199" y="40"/>
                    <a:pt x="198" y="39"/>
                  </a:cubicBezTo>
                  <a:cubicBezTo>
                    <a:pt x="191" y="36"/>
                    <a:pt x="187" y="35"/>
                    <a:pt x="179" y="32"/>
                  </a:cubicBezTo>
                  <a:cubicBezTo>
                    <a:pt x="177" y="31"/>
                    <a:pt x="175" y="29"/>
                    <a:pt x="172" y="29"/>
                  </a:cubicBezTo>
                  <a:cubicBezTo>
                    <a:pt x="167" y="29"/>
                    <a:pt x="166" y="35"/>
                    <a:pt x="161" y="35"/>
                  </a:cubicBezTo>
                  <a:cubicBezTo>
                    <a:pt x="159" y="35"/>
                    <a:pt x="158" y="34"/>
                    <a:pt x="156" y="32"/>
                  </a:cubicBezTo>
                  <a:cubicBezTo>
                    <a:pt x="154" y="31"/>
                    <a:pt x="152" y="30"/>
                    <a:pt x="150" y="29"/>
                  </a:cubicBezTo>
                  <a:cubicBezTo>
                    <a:pt x="148" y="28"/>
                    <a:pt x="148" y="26"/>
                    <a:pt x="146" y="25"/>
                  </a:cubicBezTo>
                  <a:cubicBezTo>
                    <a:pt x="142" y="22"/>
                    <a:pt x="139" y="21"/>
                    <a:pt x="134" y="20"/>
                  </a:cubicBezTo>
                  <a:cubicBezTo>
                    <a:pt x="132" y="20"/>
                    <a:pt x="131" y="20"/>
                    <a:pt x="128" y="19"/>
                  </a:cubicBezTo>
                  <a:cubicBezTo>
                    <a:pt x="121" y="17"/>
                    <a:pt x="117" y="13"/>
                    <a:pt x="110" y="9"/>
                  </a:cubicBezTo>
                  <a:cubicBezTo>
                    <a:pt x="106" y="7"/>
                    <a:pt x="104" y="6"/>
                    <a:pt x="100" y="4"/>
                  </a:cubicBezTo>
                  <a:cubicBezTo>
                    <a:pt x="97" y="3"/>
                    <a:pt x="96" y="1"/>
                    <a:pt x="93" y="0"/>
                  </a:cubicBezTo>
                  <a:cubicBezTo>
                    <a:pt x="58" y="9"/>
                    <a:pt x="58" y="9"/>
                    <a:pt x="58" y="9"/>
                  </a:cubicBezTo>
                  <a:cubicBezTo>
                    <a:pt x="53" y="9"/>
                    <a:pt x="51" y="7"/>
                    <a:pt x="46" y="7"/>
                  </a:cubicBezTo>
                  <a:cubicBezTo>
                    <a:pt x="41" y="7"/>
                    <a:pt x="38" y="8"/>
                    <a:pt x="33" y="9"/>
                  </a:cubicBezTo>
                  <a:cubicBezTo>
                    <a:pt x="30" y="11"/>
                    <a:pt x="29" y="12"/>
                    <a:pt x="25" y="13"/>
                  </a:cubicBezTo>
                  <a:cubicBezTo>
                    <a:pt x="22" y="15"/>
                    <a:pt x="20" y="15"/>
                    <a:pt x="16" y="16"/>
                  </a:cubicBezTo>
                  <a:cubicBezTo>
                    <a:pt x="14" y="17"/>
                    <a:pt x="12" y="18"/>
                    <a:pt x="9" y="1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5707063" y="1846263"/>
              <a:ext cx="611188" cy="488950"/>
            </a:xfrm>
            <a:custGeom>
              <a:avLst/>
              <a:gdLst/>
              <a:ahLst/>
              <a:cxnLst>
                <a:cxn ang="0">
                  <a:pos x="88" y="1"/>
                </a:cxn>
                <a:cxn ang="0">
                  <a:pos x="105" y="23"/>
                </a:cxn>
                <a:cxn ang="0">
                  <a:pos x="114" y="45"/>
                </a:cxn>
                <a:cxn ang="0">
                  <a:pos x="149" y="55"/>
                </a:cxn>
                <a:cxn ang="0">
                  <a:pos x="183" y="55"/>
                </a:cxn>
                <a:cxn ang="0">
                  <a:pos x="204" y="76"/>
                </a:cxn>
                <a:cxn ang="0">
                  <a:pos x="227" y="72"/>
                </a:cxn>
                <a:cxn ang="0">
                  <a:pos x="243" y="82"/>
                </a:cxn>
                <a:cxn ang="0">
                  <a:pos x="243" y="111"/>
                </a:cxn>
                <a:cxn ang="0">
                  <a:pos x="262" y="118"/>
                </a:cxn>
                <a:cxn ang="0">
                  <a:pos x="278" y="148"/>
                </a:cxn>
                <a:cxn ang="0">
                  <a:pos x="296" y="129"/>
                </a:cxn>
                <a:cxn ang="0">
                  <a:pos x="310" y="156"/>
                </a:cxn>
                <a:cxn ang="0">
                  <a:pos x="324" y="174"/>
                </a:cxn>
                <a:cxn ang="0">
                  <a:pos x="342" y="171"/>
                </a:cxn>
                <a:cxn ang="0">
                  <a:pos x="351" y="164"/>
                </a:cxn>
                <a:cxn ang="0">
                  <a:pos x="384" y="156"/>
                </a:cxn>
                <a:cxn ang="0">
                  <a:pos x="402" y="165"/>
                </a:cxn>
                <a:cxn ang="0">
                  <a:pos x="414" y="178"/>
                </a:cxn>
                <a:cxn ang="0">
                  <a:pos x="438" y="196"/>
                </a:cxn>
                <a:cxn ang="0">
                  <a:pos x="407" y="230"/>
                </a:cxn>
                <a:cxn ang="0">
                  <a:pos x="407" y="244"/>
                </a:cxn>
                <a:cxn ang="0">
                  <a:pos x="393" y="216"/>
                </a:cxn>
                <a:cxn ang="0">
                  <a:pos x="375" y="221"/>
                </a:cxn>
                <a:cxn ang="0">
                  <a:pos x="371" y="249"/>
                </a:cxn>
                <a:cxn ang="0">
                  <a:pos x="346" y="265"/>
                </a:cxn>
                <a:cxn ang="0">
                  <a:pos x="316" y="278"/>
                </a:cxn>
                <a:cxn ang="0">
                  <a:pos x="304" y="287"/>
                </a:cxn>
                <a:cxn ang="0">
                  <a:pos x="289" y="308"/>
                </a:cxn>
                <a:cxn ang="0">
                  <a:pos x="237" y="294"/>
                </a:cxn>
                <a:cxn ang="0">
                  <a:pos x="224" y="307"/>
                </a:cxn>
                <a:cxn ang="0">
                  <a:pos x="186" y="348"/>
                </a:cxn>
                <a:cxn ang="0">
                  <a:pos x="180" y="349"/>
                </a:cxn>
                <a:cxn ang="0">
                  <a:pos x="176" y="310"/>
                </a:cxn>
                <a:cxn ang="0">
                  <a:pos x="167" y="282"/>
                </a:cxn>
                <a:cxn ang="0">
                  <a:pos x="141" y="207"/>
                </a:cxn>
                <a:cxn ang="0">
                  <a:pos x="128" y="224"/>
                </a:cxn>
                <a:cxn ang="0">
                  <a:pos x="104" y="195"/>
                </a:cxn>
                <a:cxn ang="0">
                  <a:pos x="90" y="193"/>
                </a:cxn>
                <a:cxn ang="0">
                  <a:pos x="77" y="184"/>
                </a:cxn>
                <a:cxn ang="0">
                  <a:pos x="73" y="152"/>
                </a:cxn>
                <a:cxn ang="0">
                  <a:pos x="66" y="116"/>
                </a:cxn>
                <a:cxn ang="0">
                  <a:pos x="34" y="136"/>
                </a:cxn>
                <a:cxn ang="0">
                  <a:pos x="16" y="111"/>
                </a:cxn>
                <a:cxn ang="0">
                  <a:pos x="17" y="49"/>
                </a:cxn>
                <a:cxn ang="0">
                  <a:pos x="4" y="21"/>
                </a:cxn>
                <a:cxn ang="0">
                  <a:pos x="21" y="23"/>
                </a:cxn>
                <a:cxn ang="0">
                  <a:pos x="34" y="29"/>
                </a:cxn>
                <a:cxn ang="0">
                  <a:pos x="53" y="35"/>
                </a:cxn>
                <a:cxn ang="0">
                  <a:pos x="62" y="15"/>
                </a:cxn>
              </a:cxnLst>
              <a:rect l="0" t="0" r="r" b="b"/>
              <a:pathLst>
                <a:path w="438" h="349">
                  <a:moveTo>
                    <a:pt x="64" y="5"/>
                  </a:moveTo>
                  <a:cubicBezTo>
                    <a:pt x="66" y="5"/>
                    <a:pt x="67" y="5"/>
                    <a:pt x="69" y="5"/>
                  </a:cubicBezTo>
                  <a:cubicBezTo>
                    <a:pt x="77" y="5"/>
                    <a:pt x="81" y="3"/>
                    <a:pt x="88" y="1"/>
                  </a:cubicBezTo>
                  <a:cubicBezTo>
                    <a:pt x="94" y="0"/>
                    <a:pt x="97" y="1"/>
                    <a:pt x="103" y="0"/>
                  </a:cubicBezTo>
                  <a:cubicBezTo>
                    <a:pt x="104" y="3"/>
                    <a:pt x="105" y="5"/>
                    <a:pt x="105" y="8"/>
                  </a:cubicBezTo>
                  <a:cubicBezTo>
                    <a:pt x="105" y="23"/>
                    <a:pt x="105" y="23"/>
                    <a:pt x="105" y="23"/>
                  </a:cubicBezTo>
                  <a:cubicBezTo>
                    <a:pt x="105" y="24"/>
                    <a:pt x="105" y="25"/>
                    <a:pt x="105" y="26"/>
                  </a:cubicBezTo>
                  <a:cubicBezTo>
                    <a:pt x="106" y="31"/>
                    <a:pt x="108" y="33"/>
                    <a:pt x="110" y="36"/>
                  </a:cubicBezTo>
                  <a:cubicBezTo>
                    <a:pt x="111" y="40"/>
                    <a:pt x="112" y="42"/>
                    <a:pt x="114" y="45"/>
                  </a:cubicBezTo>
                  <a:cubicBezTo>
                    <a:pt x="117" y="49"/>
                    <a:pt x="120" y="49"/>
                    <a:pt x="124" y="52"/>
                  </a:cubicBezTo>
                  <a:cubicBezTo>
                    <a:pt x="128" y="55"/>
                    <a:pt x="131" y="58"/>
                    <a:pt x="137" y="58"/>
                  </a:cubicBezTo>
                  <a:cubicBezTo>
                    <a:pt x="142" y="58"/>
                    <a:pt x="144" y="55"/>
                    <a:pt x="149" y="55"/>
                  </a:cubicBezTo>
                  <a:cubicBezTo>
                    <a:pt x="154" y="55"/>
                    <a:pt x="155" y="62"/>
                    <a:pt x="160" y="62"/>
                  </a:cubicBezTo>
                  <a:cubicBezTo>
                    <a:pt x="162" y="62"/>
                    <a:pt x="163" y="61"/>
                    <a:pt x="165" y="60"/>
                  </a:cubicBezTo>
                  <a:cubicBezTo>
                    <a:pt x="172" y="58"/>
                    <a:pt x="176" y="57"/>
                    <a:pt x="183" y="55"/>
                  </a:cubicBezTo>
                  <a:cubicBezTo>
                    <a:pt x="185" y="59"/>
                    <a:pt x="185" y="62"/>
                    <a:pt x="186" y="65"/>
                  </a:cubicBezTo>
                  <a:cubicBezTo>
                    <a:pt x="188" y="69"/>
                    <a:pt x="190" y="69"/>
                    <a:pt x="193" y="71"/>
                  </a:cubicBezTo>
                  <a:cubicBezTo>
                    <a:pt x="197" y="73"/>
                    <a:pt x="200" y="76"/>
                    <a:pt x="204" y="76"/>
                  </a:cubicBezTo>
                  <a:cubicBezTo>
                    <a:pt x="209" y="76"/>
                    <a:pt x="212" y="73"/>
                    <a:pt x="215" y="71"/>
                  </a:cubicBezTo>
                  <a:cubicBezTo>
                    <a:pt x="217" y="70"/>
                    <a:pt x="218" y="67"/>
                    <a:pt x="220" y="67"/>
                  </a:cubicBezTo>
                  <a:cubicBezTo>
                    <a:pt x="224" y="67"/>
                    <a:pt x="225" y="71"/>
                    <a:pt x="227" y="72"/>
                  </a:cubicBezTo>
                  <a:cubicBezTo>
                    <a:pt x="229" y="74"/>
                    <a:pt x="231" y="75"/>
                    <a:pt x="233" y="76"/>
                  </a:cubicBezTo>
                  <a:cubicBezTo>
                    <a:pt x="235" y="77"/>
                    <a:pt x="237" y="78"/>
                    <a:pt x="239" y="79"/>
                  </a:cubicBezTo>
                  <a:cubicBezTo>
                    <a:pt x="241" y="80"/>
                    <a:pt x="243" y="81"/>
                    <a:pt x="243" y="82"/>
                  </a:cubicBezTo>
                  <a:cubicBezTo>
                    <a:pt x="243" y="86"/>
                    <a:pt x="240" y="87"/>
                    <a:pt x="239" y="90"/>
                  </a:cubicBezTo>
                  <a:cubicBezTo>
                    <a:pt x="238" y="93"/>
                    <a:pt x="238" y="95"/>
                    <a:pt x="238" y="98"/>
                  </a:cubicBezTo>
                  <a:cubicBezTo>
                    <a:pt x="238" y="103"/>
                    <a:pt x="242" y="106"/>
                    <a:pt x="243" y="111"/>
                  </a:cubicBezTo>
                  <a:cubicBezTo>
                    <a:pt x="244" y="114"/>
                    <a:pt x="246" y="117"/>
                    <a:pt x="249" y="117"/>
                  </a:cubicBezTo>
                  <a:cubicBezTo>
                    <a:pt x="258" y="116"/>
                    <a:pt x="258" y="116"/>
                    <a:pt x="258" y="116"/>
                  </a:cubicBezTo>
                  <a:cubicBezTo>
                    <a:pt x="260" y="117"/>
                    <a:pt x="261" y="117"/>
                    <a:pt x="262" y="118"/>
                  </a:cubicBezTo>
                  <a:cubicBezTo>
                    <a:pt x="264" y="120"/>
                    <a:pt x="264" y="123"/>
                    <a:pt x="264" y="126"/>
                  </a:cubicBezTo>
                  <a:cubicBezTo>
                    <a:pt x="265" y="130"/>
                    <a:pt x="266" y="132"/>
                    <a:pt x="267" y="136"/>
                  </a:cubicBezTo>
                  <a:cubicBezTo>
                    <a:pt x="269" y="143"/>
                    <a:pt x="272" y="146"/>
                    <a:pt x="278" y="148"/>
                  </a:cubicBezTo>
                  <a:cubicBezTo>
                    <a:pt x="281" y="150"/>
                    <a:pt x="283" y="151"/>
                    <a:pt x="286" y="151"/>
                  </a:cubicBezTo>
                  <a:cubicBezTo>
                    <a:pt x="293" y="151"/>
                    <a:pt x="295" y="142"/>
                    <a:pt x="296" y="135"/>
                  </a:cubicBezTo>
                  <a:cubicBezTo>
                    <a:pt x="296" y="133"/>
                    <a:pt x="294" y="131"/>
                    <a:pt x="296" y="129"/>
                  </a:cubicBezTo>
                  <a:cubicBezTo>
                    <a:pt x="297" y="128"/>
                    <a:pt x="298" y="128"/>
                    <a:pt x="300" y="127"/>
                  </a:cubicBezTo>
                  <a:cubicBezTo>
                    <a:pt x="302" y="126"/>
                    <a:pt x="303" y="125"/>
                    <a:pt x="306" y="125"/>
                  </a:cubicBezTo>
                  <a:cubicBezTo>
                    <a:pt x="310" y="137"/>
                    <a:pt x="308" y="144"/>
                    <a:pt x="310" y="156"/>
                  </a:cubicBezTo>
                  <a:cubicBezTo>
                    <a:pt x="311" y="161"/>
                    <a:pt x="313" y="163"/>
                    <a:pt x="316" y="167"/>
                  </a:cubicBezTo>
                  <a:cubicBezTo>
                    <a:pt x="314" y="166"/>
                    <a:pt x="314" y="166"/>
                    <a:pt x="314" y="166"/>
                  </a:cubicBezTo>
                  <a:cubicBezTo>
                    <a:pt x="318" y="170"/>
                    <a:pt x="321" y="170"/>
                    <a:pt x="324" y="174"/>
                  </a:cubicBezTo>
                  <a:cubicBezTo>
                    <a:pt x="327" y="178"/>
                    <a:pt x="329" y="182"/>
                    <a:pt x="335" y="182"/>
                  </a:cubicBezTo>
                  <a:cubicBezTo>
                    <a:pt x="337" y="182"/>
                    <a:pt x="339" y="183"/>
                    <a:pt x="340" y="181"/>
                  </a:cubicBezTo>
                  <a:cubicBezTo>
                    <a:pt x="342" y="178"/>
                    <a:pt x="342" y="175"/>
                    <a:pt x="342" y="171"/>
                  </a:cubicBezTo>
                  <a:cubicBezTo>
                    <a:pt x="342" y="170"/>
                    <a:pt x="342" y="168"/>
                    <a:pt x="343" y="167"/>
                  </a:cubicBezTo>
                  <a:cubicBezTo>
                    <a:pt x="344" y="166"/>
                    <a:pt x="345" y="167"/>
                    <a:pt x="347" y="166"/>
                  </a:cubicBezTo>
                  <a:cubicBezTo>
                    <a:pt x="348" y="166"/>
                    <a:pt x="349" y="165"/>
                    <a:pt x="351" y="164"/>
                  </a:cubicBezTo>
                  <a:cubicBezTo>
                    <a:pt x="357" y="162"/>
                    <a:pt x="361" y="163"/>
                    <a:pt x="366" y="160"/>
                  </a:cubicBezTo>
                  <a:cubicBezTo>
                    <a:pt x="371" y="158"/>
                    <a:pt x="373" y="155"/>
                    <a:pt x="377" y="155"/>
                  </a:cubicBezTo>
                  <a:cubicBezTo>
                    <a:pt x="380" y="155"/>
                    <a:pt x="382" y="156"/>
                    <a:pt x="384" y="156"/>
                  </a:cubicBezTo>
                  <a:cubicBezTo>
                    <a:pt x="388" y="156"/>
                    <a:pt x="389" y="154"/>
                    <a:pt x="393" y="154"/>
                  </a:cubicBezTo>
                  <a:cubicBezTo>
                    <a:pt x="396" y="154"/>
                    <a:pt x="396" y="157"/>
                    <a:pt x="397" y="159"/>
                  </a:cubicBezTo>
                  <a:cubicBezTo>
                    <a:pt x="399" y="162"/>
                    <a:pt x="400" y="163"/>
                    <a:pt x="402" y="165"/>
                  </a:cubicBezTo>
                  <a:cubicBezTo>
                    <a:pt x="402" y="166"/>
                    <a:pt x="402" y="167"/>
                    <a:pt x="402" y="167"/>
                  </a:cubicBezTo>
                  <a:cubicBezTo>
                    <a:pt x="403" y="169"/>
                    <a:pt x="405" y="170"/>
                    <a:pt x="406" y="171"/>
                  </a:cubicBezTo>
                  <a:cubicBezTo>
                    <a:pt x="409" y="174"/>
                    <a:pt x="411" y="175"/>
                    <a:pt x="414" y="178"/>
                  </a:cubicBezTo>
                  <a:cubicBezTo>
                    <a:pt x="422" y="185"/>
                    <a:pt x="429" y="187"/>
                    <a:pt x="438" y="193"/>
                  </a:cubicBezTo>
                  <a:cubicBezTo>
                    <a:pt x="438" y="193"/>
                    <a:pt x="438" y="193"/>
                    <a:pt x="438" y="193"/>
                  </a:cubicBezTo>
                  <a:cubicBezTo>
                    <a:pt x="438" y="196"/>
                    <a:pt x="438" y="196"/>
                    <a:pt x="438" y="196"/>
                  </a:cubicBezTo>
                  <a:cubicBezTo>
                    <a:pt x="438" y="206"/>
                    <a:pt x="437" y="216"/>
                    <a:pt x="428" y="219"/>
                  </a:cubicBezTo>
                  <a:cubicBezTo>
                    <a:pt x="423" y="221"/>
                    <a:pt x="420" y="224"/>
                    <a:pt x="415" y="226"/>
                  </a:cubicBezTo>
                  <a:cubicBezTo>
                    <a:pt x="412" y="228"/>
                    <a:pt x="409" y="227"/>
                    <a:pt x="407" y="230"/>
                  </a:cubicBezTo>
                  <a:cubicBezTo>
                    <a:pt x="406" y="232"/>
                    <a:pt x="406" y="234"/>
                    <a:pt x="406" y="236"/>
                  </a:cubicBezTo>
                  <a:cubicBezTo>
                    <a:pt x="406" y="240"/>
                    <a:pt x="407" y="240"/>
                    <a:pt x="407" y="244"/>
                  </a:cubicBezTo>
                  <a:cubicBezTo>
                    <a:pt x="407" y="244"/>
                    <a:pt x="407" y="244"/>
                    <a:pt x="407" y="244"/>
                  </a:cubicBezTo>
                  <a:cubicBezTo>
                    <a:pt x="400" y="242"/>
                    <a:pt x="398" y="236"/>
                    <a:pt x="395" y="230"/>
                  </a:cubicBezTo>
                  <a:cubicBezTo>
                    <a:pt x="395" y="228"/>
                    <a:pt x="393" y="228"/>
                    <a:pt x="393" y="226"/>
                  </a:cubicBezTo>
                  <a:cubicBezTo>
                    <a:pt x="393" y="216"/>
                    <a:pt x="393" y="216"/>
                    <a:pt x="393" y="216"/>
                  </a:cubicBezTo>
                  <a:cubicBezTo>
                    <a:pt x="393" y="216"/>
                    <a:pt x="392" y="215"/>
                    <a:pt x="391" y="215"/>
                  </a:cubicBezTo>
                  <a:cubicBezTo>
                    <a:pt x="387" y="215"/>
                    <a:pt x="385" y="218"/>
                    <a:pt x="381" y="219"/>
                  </a:cubicBezTo>
                  <a:cubicBezTo>
                    <a:pt x="379" y="220"/>
                    <a:pt x="377" y="220"/>
                    <a:pt x="375" y="221"/>
                  </a:cubicBezTo>
                  <a:cubicBezTo>
                    <a:pt x="375" y="222"/>
                    <a:pt x="375" y="223"/>
                    <a:pt x="375" y="223"/>
                  </a:cubicBezTo>
                  <a:cubicBezTo>
                    <a:pt x="373" y="227"/>
                    <a:pt x="373" y="230"/>
                    <a:pt x="372" y="234"/>
                  </a:cubicBezTo>
                  <a:cubicBezTo>
                    <a:pt x="372" y="240"/>
                    <a:pt x="371" y="244"/>
                    <a:pt x="371" y="249"/>
                  </a:cubicBezTo>
                  <a:cubicBezTo>
                    <a:pt x="367" y="249"/>
                    <a:pt x="366" y="248"/>
                    <a:pt x="362" y="249"/>
                  </a:cubicBezTo>
                  <a:cubicBezTo>
                    <a:pt x="358" y="250"/>
                    <a:pt x="357" y="254"/>
                    <a:pt x="354" y="258"/>
                  </a:cubicBezTo>
                  <a:cubicBezTo>
                    <a:pt x="351" y="261"/>
                    <a:pt x="349" y="262"/>
                    <a:pt x="346" y="265"/>
                  </a:cubicBezTo>
                  <a:cubicBezTo>
                    <a:pt x="342" y="268"/>
                    <a:pt x="339" y="269"/>
                    <a:pt x="334" y="271"/>
                  </a:cubicBezTo>
                  <a:cubicBezTo>
                    <a:pt x="332" y="272"/>
                    <a:pt x="331" y="274"/>
                    <a:pt x="329" y="275"/>
                  </a:cubicBezTo>
                  <a:cubicBezTo>
                    <a:pt x="325" y="278"/>
                    <a:pt x="321" y="278"/>
                    <a:pt x="316" y="278"/>
                  </a:cubicBezTo>
                  <a:cubicBezTo>
                    <a:pt x="310" y="278"/>
                    <a:pt x="307" y="275"/>
                    <a:pt x="301" y="272"/>
                  </a:cubicBezTo>
                  <a:cubicBezTo>
                    <a:pt x="300" y="272"/>
                    <a:pt x="298" y="271"/>
                    <a:pt x="297" y="270"/>
                  </a:cubicBezTo>
                  <a:cubicBezTo>
                    <a:pt x="299" y="277"/>
                    <a:pt x="302" y="280"/>
                    <a:pt x="304" y="287"/>
                  </a:cubicBezTo>
                  <a:cubicBezTo>
                    <a:pt x="305" y="292"/>
                    <a:pt x="307" y="296"/>
                    <a:pt x="311" y="299"/>
                  </a:cubicBezTo>
                  <a:cubicBezTo>
                    <a:pt x="304" y="304"/>
                    <a:pt x="300" y="305"/>
                    <a:pt x="292" y="307"/>
                  </a:cubicBezTo>
                  <a:cubicBezTo>
                    <a:pt x="291" y="308"/>
                    <a:pt x="290" y="308"/>
                    <a:pt x="289" y="308"/>
                  </a:cubicBezTo>
                  <a:cubicBezTo>
                    <a:pt x="280" y="310"/>
                    <a:pt x="274" y="311"/>
                    <a:pt x="265" y="311"/>
                  </a:cubicBezTo>
                  <a:cubicBezTo>
                    <a:pt x="258" y="311"/>
                    <a:pt x="253" y="310"/>
                    <a:pt x="248" y="305"/>
                  </a:cubicBezTo>
                  <a:cubicBezTo>
                    <a:pt x="245" y="301"/>
                    <a:pt x="242" y="297"/>
                    <a:pt x="237" y="294"/>
                  </a:cubicBezTo>
                  <a:cubicBezTo>
                    <a:pt x="236" y="294"/>
                    <a:pt x="235" y="292"/>
                    <a:pt x="233" y="292"/>
                  </a:cubicBezTo>
                  <a:cubicBezTo>
                    <a:pt x="231" y="292"/>
                    <a:pt x="230" y="295"/>
                    <a:pt x="229" y="297"/>
                  </a:cubicBezTo>
                  <a:cubicBezTo>
                    <a:pt x="227" y="301"/>
                    <a:pt x="226" y="303"/>
                    <a:pt x="224" y="307"/>
                  </a:cubicBezTo>
                  <a:cubicBezTo>
                    <a:pt x="220" y="315"/>
                    <a:pt x="215" y="318"/>
                    <a:pt x="211" y="325"/>
                  </a:cubicBezTo>
                  <a:cubicBezTo>
                    <a:pt x="206" y="334"/>
                    <a:pt x="204" y="340"/>
                    <a:pt x="195" y="345"/>
                  </a:cubicBezTo>
                  <a:cubicBezTo>
                    <a:pt x="192" y="347"/>
                    <a:pt x="190" y="348"/>
                    <a:pt x="186" y="348"/>
                  </a:cubicBezTo>
                  <a:cubicBezTo>
                    <a:pt x="185" y="349"/>
                    <a:pt x="184" y="348"/>
                    <a:pt x="182" y="348"/>
                  </a:cubicBezTo>
                  <a:cubicBezTo>
                    <a:pt x="181" y="349"/>
                    <a:pt x="181" y="349"/>
                    <a:pt x="180" y="349"/>
                  </a:cubicBezTo>
                  <a:cubicBezTo>
                    <a:pt x="180" y="349"/>
                    <a:pt x="180" y="349"/>
                    <a:pt x="180" y="349"/>
                  </a:cubicBezTo>
                  <a:cubicBezTo>
                    <a:pt x="180" y="344"/>
                    <a:pt x="180" y="344"/>
                    <a:pt x="180" y="344"/>
                  </a:cubicBezTo>
                  <a:cubicBezTo>
                    <a:pt x="184" y="329"/>
                    <a:pt x="184" y="329"/>
                    <a:pt x="184" y="329"/>
                  </a:cubicBezTo>
                  <a:cubicBezTo>
                    <a:pt x="183" y="321"/>
                    <a:pt x="179" y="317"/>
                    <a:pt x="176" y="310"/>
                  </a:cubicBezTo>
                  <a:cubicBezTo>
                    <a:pt x="173" y="304"/>
                    <a:pt x="172" y="301"/>
                    <a:pt x="169" y="295"/>
                  </a:cubicBezTo>
                  <a:cubicBezTo>
                    <a:pt x="167" y="293"/>
                    <a:pt x="165" y="291"/>
                    <a:pt x="165" y="288"/>
                  </a:cubicBezTo>
                  <a:cubicBezTo>
                    <a:pt x="165" y="286"/>
                    <a:pt x="166" y="285"/>
                    <a:pt x="167" y="282"/>
                  </a:cubicBezTo>
                  <a:cubicBezTo>
                    <a:pt x="144" y="228"/>
                    <a:pt x="144" y="228"/>
                    <a:pt x="144" y="228"/>
                  </a:cubicBezTo>
                  <a:cubicBezTo>
                    <a:pt x="144" y="217"/>
                    <a:pt x="144" y="217"/>
                    <a:pt x="144" y="217"/>
                  </a:cubicBezTo>
                  <a:cubicBezTo>
                    <a:pt x="141" y="207"/>
                    <a:pt x="141" y="207"/>
                    <a:pt x="141" y="207"/>
                  </a:cubicBezTo>
                  <a:cubicBezTo>
                    <a:pt x="138" y="211"/>
                    <a:pt x="136" y="213"/>
                    <a:pt x="134" y="217"/>
                  </a:cubicBezTo>
                  <a:cubicBezTo>
                    <a:pt x="132" y="220"/>
                    <a:pt x="133" y="223"/>
                    <a:pt x="130" y="224"/>
                  </a:cubicBezTo>
                  <a:cubicBezTo>
                    <a:pt x="130" y="225"/>
                    <a:pt x="129" y="224"/>
                    <a:pt x="128" y="224"/>
                  </a:cubicBezTo>
                  <a:cubicBezTo>
                    <a:pt x="126" y="220"/>
                    <a:pt x="127" y="217"/>
                    <a:pt x="125" y="212"/>
                  </a:cubicBezTo>
                  <a:cubicBezTo>
                    <a:pt x="123" y="208"/>
                    <a:pt x="119" y="207"/>
                    <a:pt x="115" y="205"/>
                  </a:cubicBezTo>
                  <a:cubicBezTo>
                    <a:pt x="110" y="202"/>
                    <a:pt x="107" y="200"/>
                    <a:pt x="104" y="195"/>
                  </a:cubicBezTo>
                  <a:cubicBezTo>
                    <a:pt x="103" y="193"/>
                    <a:pt x="103" y="192"/>
                    <a:pt x="101" y="189"/>
                  </a:cubicBezTo>
                  <a:cubicBezTo>
                    <a:pt x="100" y="187"/>
                    <a:pt x="98" y="186"/>
                    <a:pt x="96" y="183"/>
                  </a:cubicBezTo>
                  <a:cubicBezTo>
                    <a:pt x="95" y="187"/>
                    <a:pt x="93" y="191"/>
                    <a:pt x="90" y="193"/>
                  </a:cubicBezTo>
                  <a:cubicBezTo>
                    <a:pt x="90" y="193"/>
                    <a:pt x="90" y="193"/>
                    <a:pt x="90" y="193"/>
                  </a:cubicBezTo>
                  <a:cubicBezTo>
                    <a:pt x="87" y="191"/>
                    <a:pt x="85" y="190"/>
                    <a:pt x="82" y="188"/>
                  </a:cubicBezTo>
                  <a:cubicBezTo>
                    <a:pt x="80" y="187"/>
                    <a:pt x="77" y="187"/>
                    <a:pt x="77" y="184"/>
                  </a:cubicBezTo>
                  <a:cubicBezTo>
                    <a:pt x="77" y="178"/>
                    <a:pt x="82" y="175"/>
                    <a:pt x="84" y="168"/>
                  </a:cubicBezTo>
                  <a:cubicBezTo>
                    <a:pt x="83" y="166"/>
                    <a:pt x="83" y="165"/>
                    <a:pt x="81" y="162"/>
                  </a:cubicBezTo>
                  <a:cubicBezTo>
                    <a:pt x="79" y="158"/>
                    <a:pt x="76" y="157"/>
                    <a:pt x="73" y="152"/>
                  </a:cubicBezTo>
                  <a:cubicBezTo>
                    <a:pt x="72" y="149"/>
                    <a:pt x="72" y="147"/>
                    <a:pt x="71" y="143"/>
                  </a:cubicBezTo>
                  <a:cubicBezTo>
                    <a:pt x="69" y="137"/>
                    <a:pt x="69" y="133"/>
                    <a:pt x="68" y="127"/>
                  </a:cubicBezTo>
                  <a:cubicBezTo>
                    <a:pt x="68" y="123"/>
                    <a:pt x="68" y="119"/>
                    <a:pt x="66" y="116"/>
                  </a:cubicBezTo>
                  <a:cubicBezTo>
                    <a:pt x="60" y="118"/>
                    <a:pt x="56" y="121"/>
                    <a:pt x="51" y="124"/>
                  </a:cubicBezTo>
                  <a:cubicBezTo>
                    <a:pt x="48" y="127"/>
                    <a:pt x="46" y="128"/>
                    <a:pt x="43" y="130"/>
                  </a:cubicBezTo>
                  <a:cubicBezTo>
                    <a:pt x="40" y="133"/>
                    <a:pt x="38" y="136"/>
                    <a:pt x="34" y="136"/>
                  </a:cubicBezTo>
                  <a:cubicBezTo>
                    <a:pt x="30" y="136"/>
                    <a:pt x="29" y="131"/>
                    <a:pt x="28" y="127"/>
                  </a:cubicBezTo>
                  <a:cubicBezTo>
                    <a:pt x="27" y="124"/>
                    <a:pt x="26" y="122"/>
                    <a:pt x="23" y="119"/>
                  </a:cubicBezTo>
                  <a:cubicBezTo>
                    <a:pt x="21" y="116"/>
                    <a:pt x="18" y="115"/>
                    <a:pt x="16" y="111"/>
                  </a:cubicBezTo>
                  <a:cubicBezTo>
                    <a:pt x="14" y="108"/>
                    <a:pt x="14" y="105"/>
                    <a:pt x="14" y="100"/>
                  </a:cubicBezTo>
                  <a:cubicBezTo>
                    <a:pt x="14" y="85"/>
                    <a:pt x="23" y="77"/>
                    <a:pt x="23" y="62"/>
                  </a:cubicBezTo>
                  <a:cubicBezTo>
                    <a:pt x="23" y="56"/>
                    <a:pt x="21" y="52"/>
                    <a:pt x="17" y="49"/>
                  </a:cubicBezTo>
                  <a:cubicBezTo>
                    <a:pt x="12" y="44"/>
                    <a:pt x="7" y="44"/>
                    <a:pt x="0" y="43"/>
                  </a:cubicBezTo>
                  <a:cubicBezTo>
                    <a:pt x="1" y="39"/>
                    <a:pt x="3" y="37"/>
                    <a:pt x="4" y="33"/>
                  </a:cubicBezTo>
                  <a:cubicBezTo>
                    <a:pt x="5" y="28"/>
                    <a:pt x="4" y="26"/>
                    <a:pt x="4" y="21"/>
                  </a:cubicBezTo>
                  <a:cubicBezTo>
                    <a:pt x="7" y="21"/>
                    <a:pt x="9" y="22"/>
                    <a:pt x="10" y="20"/>
                  </a:cubicBezTo>
                  <a:cubicBezTo>
                    <a:pt x="11" y="19"/>
                    <a:pt x="12" y="18"/>
                    <a:pt x="13" y="16"/>
                  </a:cubicBezTo>
                  <a:cubicBezTo>
                    <a:pt x="16" y="19"/>
                    <a:pt x="18" y="20"/>
                    <a:pt x="21" y="23"/>
                  </a:cubicBezTo>
                  <a:cubicBezTo>
                    <a:pt x="22" y="24"/>
                    <a:pt x="23" y="25"/>
                    <a:pt x="24" y="27"/>
                  </a:cubicBezTo>
                  <a:cubicBezTo>
                    <a:pt x="25" y="29"/>
                    <a:pt x="26" y="31"/>
                    <a:pt x="28" y="31"/>
                  </a:cubicBezTo>
                  <a:cubicBezTo>
                    <a:pt x="31" y="31"/>
                    <a:pt x="32" y="29"/>
                    <a:pt x="34" y="29"/>
                  </a:cubicBezTo>
                  <a:cubicBezTo>
                    <a:pt x="42" y="29"/>
                    <a:pt x="42" y="41"/>
                    <a:pt x="50" y="41"/>
                  </a:cubicBezTo>
                  <a:cubicBezTo>
                    <a:pt x="53" y="41"/>
                    <a:pt x="53" y="41"/>
                    <a:pt x="53" y="41"/>
                  </a:cubicBezTo>
                  <a:cubicBezTo>
                    <a:pt x="53" y="35"/>
                    <a:pt x="53" y="35"/>
                    <a:pt x="53" y="35"/>
                  </a:cubicBezTo>
                  <a:cubicBezTo>
                    <a:pt x="51" y="26"/>
                    <a:pt x="51" y="26"/>
                    <a:pt x="51" y="26"/>
                  </a:cubicBezTo>
                  <a:cubicBezTo>
                    <a:pt x="51" y="22"/>
                    <a:pt x="52" y="18"/>
                    <a:pt x="56" y="16"/>
                  </a:cubicBezTo>
                  <a:cubicBezTo>
                    <a:pt x="58" y="16"/>
                    <a:pt x="60" y="17"/>
                    <a:pt x="62" y="15"/>
                  </a:cubicBezTo>
                  <a:cubicBezTo>
                    <a:pt x="63" y="15"/>
                    <a:pt x="62" y="13"/>
                    <a:pt x="63" y="11"/>
                  </a:cubicBezTo>
                  <a:cubicBezTo>
                    <a:pt x="63" y="10"/>
                    <a:pt x="63" y="6"/>
                    <a:pt x="64" y="5"/>
                  </a:cubicBezTo>
                  <a:close/>
                </a:path>
              </a:pathLst>
            </a:custGeom>
            <a:solidFill>
              <a:schemeClr val="accent3"/>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5522913" y="2103438"/>
              <a:ext cx="441325" cy="398463"/>
            </a:xfrm>
            <a:custGeom>
              <a:avLst/>
              <a:gdLst/>
              <a:ahLst/>
              <a:cxnLst>
                <a:cxn ang="0">
                  <a:pos x="306" y="171"/>
                </a:cxn>
                <a:cxn ang="0">
                  <a:pos x="280" y="191"/>
                </a:cxn>
                <a:cxn ang="0">
                  <a:pos x="259" y="207"/>
                </a:cxn>
                <a:cxn ang="0">
                  <a:pos x="252" y="222"/>
                </a:cxn>
                <a:cxn ang="0">
                  <a:pos x="236" y="226"/>
                </a:cxn>
                <a:cxn ang="0">
                  <a:pos x="219" y="228"/>
                </a:cxn>
                <a:cxn ang="0">
                  <a:pos x="200" y="229"/>
                </a:cxn>
                <a:cxn ang="0">
                  <a:pos x="179" y="243"/>
                </a:cxn>
                <a:cxn ang="0">
                  <a:pos x="161" y="250"/>
                </a:cxn>
                <a:cxn ang="0">
                  <a:pos x="153" y="259"/>
                </a:cxn>
                <a:cxn ang="0">
                  <a:pos x="144" y="271"/>
                </a:cxn>
                <a:cxn ang="0">
                  <a:pos x="136" y="273"/>
                </a:cxn>
                <a:cxn ang="0">
                  <a:pos x="112" y="286"/>
                </a:cxn>
                <a:cxn ang="0">
                  <a:pos x="116" y="278"/>
                </a:cxn>
                <a:cxn ang="0">
                  <a:pos x="130" y="270"/>
                </a:cxn>
                <a:cxn ang="0">
                  <a:pos x="132" y="254"/>
                </a:cxn>
                <a:cxn ang="0">
                  <a:pos x="119" y="248"/>
                </a:cxn>
                <a:cxn ang="0">
                  <a:pos x="122" y="233"/>
                </a:cxn>
                <a:cxn ang="0">
                  <a:pos x="127" y="229"/>
                </a:cxn>
                <a:cxn ang="0">
                  <a:pos x="142" y="212"/>
                </a:cxn>
                <a:cxn ang="0">
                  <a:pos x="156" y="188"/>
                </a:cxn>
                <a:cxn ang="0">
                  <a:pos x="150" y="175"/>
                </a:cxn>
                <a:cxn ang="0">
                  <a:pos x="145" y="170"/>
                </a:cxn>
                <a:cxn ang="0">
                  <a:pos x="129" y="166"/>
                </a:cxn>
                <a:cxn ang="0">
                  <a:pos x="107" y="155"/>
                </a:cxn>
                <a:cxn ang="0">
                  <a:pos x="94" y="173"/>
                </a:cxn>
                <a:cxn ang="0">
                  <a:pos x="83" y="184"/>
                </a:cxn>
                <a:cxn ang="0">
                  <a:pos x="74" y="204"/>
                </a:cxn>
                <a:cxn ang="0">
                  <a:pos x="48" y="213"/>
                </a:cxn>
                <a:cxn ang="0">
                  <a:pos x="44" y="215"/>
                </a:cxn>
                <a:cxn ang="0">
                  <a:pos x="27" y="187"/>
                </a:cxn>
                <a:cxn ang="0">
                  <a:pos x="11" y="180"/>
                </a:cxn>
                <a:cxn ang="0">
                  <a:pos x="0" y="166"/>
                </a:cxn>
                <a:cxn ang="0">
                  <a:pos x="6" y="149"/>
                </a:cxn>
                <a:cxn ang="0">
                  <a:pos x="10" y="145"/>
                </a:cxn>
                <a:cxn ang="0">
                  <a:pos x="18" y="134"/>
                </a:cxn>
                <a:cxn ang="0">
                  <a:pos x="23" y="106"/>
                </a:cxn>
                <a:cxn ang="0">
                  <a:pos x="19" y="79"/>
                </a:cxn>
                <a:cxn ang="0">
                  <a:pos x="22" y="71"/>
                </a:cxn>
                <a:cxn ang="0">
                  <a:pos x="31" y="79"/>
                </a:cxn>
                <a:cxn ang="0">
                  <a:pos x="43" y="88"/>
                </a:cxn>
                <a:cxn ang="0">
                  <a:pos x="62" y="106"/>
                </a:cxn>
                <a:cxn ang="0">
                  <a:pos x="70" y="96"/>
                </a:cxn>
                <a:cxn ang="0">
                  <a:pos x="77" y="85"/>
                </a:cxn>
                <a:cxn ang="0">
                  <a:pos x="89" y="82"/>
                </a:cxn>
                <a:cxn ang="0">
                  <a:pos x="119" y="67"/>
                </a:cxn>
                <a:cxn ang="0">
                  <a:pos x="133" y="66"/>
                </a:cxn>
                <a:cxn ang="0">
                  <a:pos x="152" y="52"/>
                </a:cxn>
                <a:cxn ang="0">
                  <a:pos x="167" y="47"/>
                </a:cxn>
                <a:cxn ang="0">
                  <a:pos x="196" y="38"/>
                </a:cxn>
                <a:cxn ang="0">
                  <a:pos x="215" y="24"/>
                </a:cxn>
                <a:cxn ang="0">
                  <a:pos x="222" y="10"/>
                </a:cxn>
                <a:cxn ang="0">
                  <a:pos x="233" y="6"/>
                </a:cxn>
                <a:cxn ang="0">
                  <a:pos x="247" y="22"/>
                </a:cxn>
                <a:cxn ang="0">
                  <a:pos x="260" y="41"/>
                </a:cxn>
                <a:cxn ang="0">
                  <a:pos x="266" y="34"/>
                </a:cxn>
                <a:cxn ang="0">
                  <a:pos x="276" y="34"/>
                </a:cxn>
                <a:cxn ang="0">
                  <a:pos x="299" y="99"/>
                </a:cxn>
                <a:cxn ang="0">
                  <a:pos x="301" y="112"/>
                </a:cxn>
                <a:cxn ang="0">
                  <a:pos x="316" y="146"/>
                </a:cxn>
                <a:cxn ang="0">
                  <a:pos x="312" y="166"/>
                </a:cxn>
              </a:cxnLst>
              <a:rect l="0" t="0" r="r" b="b"/>
              <a:pathLst>
                <a:path w="316" h="286">
                  <a:moveTo>
                    <a:pt x="312" y="166"/>
                  </a:moveTo>
                  <a:cubicBezTo>
                    <a:pt x="310" y="168"/>
                    <a:pt x="309" y="170"/>
                    <a:pt x="306" y="171"/>
                  </a:cubicBezTo>
                  <a:cubicBezTo>
                    <a:pt x="302" y="175"/>
                    <a:pt x="299" y="176"/>
                    <a:pt x="295" y="179"/>
                  </a:cubicBezTo>
                  <a:cubicBezTo>
                    <a:pt x="289" y="184"/>
                    <a:pt x="286" y="187"/>
                    <a:pt x="280" y="191"/>
                  </a:cubicBezTo>
                  <a:cubicBezTo>
                    <a:pt x="275" y="195"/>
                    <a:pt x="273" y="198"/>
                    <a:pt x="268" y="201"/>
                  </a:cubicBezTo>
                  <a:cubicBezTo>
                    <a:pt x="264" y="203"/>
                    <a:pt x="262" y="204"/>
                    <a:pt x="259" y="207"/>
                  </a:cubicBezTo>
                  <a:cubicBezTo>
                    <a:pt x="256" y="212"/>
                    <a:pt x="255" y="217"/>
                    <a:pt x="252" y="222"/>
                  </a:cubicBezTo>
                  <a:cubicBezTo>
                    <a:pt x="252" y="222"/>
                    <a:pt x="252" y="222"/>
                    <a:pt x="252" y="222"/>
                  </a:cubicBezTo>
                  <a:cubicBezTo>
                    <a:pt x="252" y="222"/>
                    <a:pt x="251" y="222"/>
                    <a:pt x="251" y="222"/>
                  </a:cubicBezTo>
                  <a:cubicBezTo>
                    <a:pt x="245" y="222"/>
                    <a:pt x="242" y="226"/>
                    <a:pt x="236" y="226"/>
                  </a:cubicBezTo>
                  <a:cubicBezTo>
                    <a:pt x="233" y="226"/>
                    <a:pt x="231" y="224"/>
                    <a:pt x="228" y="224"/>
                  </a:cubicBezTo>
                  <a:cubicBezTo>
                    <a:pt x="224" y="224"/>
                    <a:pt x="222" y="227"/>
                    <a:pt x="219" y="228"/>
                  </a:cubicBezTo>
                  <a:cubicBezTo>
                    <a:pt x="214" y="230"/>
                    <a:pt x="210" y="231"/>
                    <a:pt x="205" y="231"/>
                  </a:cubicBezTo>
                  <a:cubicBezTo>
                    <a:pt x="203" y="231"/>
                    <a:pt x="202" y="230"/>
                    <a:pt x="200" y="229"/>
                  </a:cubicBezTo>
                  <a:cubicBezTo>
                    <a:pt x="198" y="235"/>
                    <a:pt x="195" y="238"/>
                    <a:pt x="189" y="240"/>
                  </a:cubicBezTo>
                  <a:cubicBezTo>
                    <a:pt x="186" y="242"/>
                    <a:pt x="183" y="241"/>
                    <a:pt x="179" y="243"/>
                  </a:cubicBezTo>
                  <a:cubicBezTo>
                    <a:pt x="174" y="245"/>
                    <a:pt x="173" y="248"/>
                    <a:pt x="167" y="249"/>
                  </a:cubicBezTo>
                  <a:cubicBezTo>
                    <a:pt x="165" y="250"/>
                    <a:pt x="164" y="249"/>
                    <a:pt x="161" y="250"/>
                  </a:cubicBezTo>
                  <a:cubicBezTo>
                    <a:pt x="159" y="251"/>
                    <a:pt x="157" y="252"/>
                    <a:pt x="156" y="254"/>
                  </a:cubicBezTo>
                  <a:cubicBezTo>
                    <a:pt x="155" y="256"/>
                    <a:pt x="154" y="257"/>
                    <a:pt x="153" y="259"/>
                  </a:cubicBezTo>
                  <a:cubicBezTo>
                    <a:pt x="151" y="262"/>
                    <a:pt x="149" y="264"/>
                    <a:pt x="147" y="267"/>
                  </a:cubicBezTo>
                  <a:cubicBezTo>
                    <a:pt x="146" y="269"/>
                    <a:pt x="146" y="270"/>
                    <a:pt x="144" y="271"/>
                  </a:cubicBezTo>
                  <a:cubicBezTo>
                    <a:pt x="144" y="272"/>
                    <a:pt x="143" y="271"/>
                    <a:pt x="142" y="271"/>
                  </a:cubicBezTo>
                  <a:cubicBezTo>
                    <a:pt x="140" y="272"/>
                    <a:pt x="139" y="273"/>
                    <a:pt x="136" y="273"/>
                  </a:cubicBezTo>
                  <a:cubicBezTo>
                    <a:pt x="130" y="273"/>
                    <a:pt x="125" y="275"/>
                    <a:pt x="120" y="279"/>
                  </a:cubicBezTo>
                  <a:cubicBezTo>
                    <a:pt x="117" y="282"/>
                    <a:pt x="116" y="286"/>
                    <a:pt x="112" y="286"/>
                  </a:cubicBezTo>
                  <a:cubicBezTo>
                    <a:pt x="110" y="286"/>
                    <a:pt x="108" y="285"/>
                    <a:pt x="108" y="283"/>
                  </a:cubicBezTo>
                  <a:cubicBezTo>
                    <a:pt x="108" y="279"/>
                    <a:pt x="113" y="279"/>
                    <a:pt x="116" y="278"/>
                  </a:cubicBezTo>
                  <a:cubicBezTo>
                    <a:pt x="117" y="278"/>
                    <a:pt x="117" y="276"/>
                    <a:pt x="118" y="276"/>
                  </a:cubicBezTo>
                  <a:cubicBezTo>
                    <a:pt x="122" y="273"/>
                    <a:pt x="125" y="273"/>
                    <a:pt x="130" y="270"/>
                  </a:cubicBezTo>
                  <a:cubicBezTo>
                    <a:pt x="129" y="268"/>
                    <a:pt x="127" y="266"/>
                    <a:pt x="127" y="264"/>
                  </a:cubicBezTo>
                  <a:cubicBezTo>
                    <a:pt x="127" y="260"/>
                    <a:pt x="131" y="258"/>
                    <a:pt x="132" y="254"/>
                  </a:cubicBezTo>
                  <a:cubicBezTo>
                    <a:pt x="127" y="253"/>
                    <a:pt x="124" y="253"/>
                    <a:pt x="118" y="252"/>
                  </a:cubicBezTo>
                  <a:cubicBezTo>
                    <a:pt x="119" y="251"/>
                    <a:pt x="119" y="250"/>
                    <a:pt x="119" y="248"/>
                  </a:cubicBezTo>
                  <a:cubicBezTo>
                    <a:pt x="121" y="245"/>
                    <a:pt x="124" y="243"/>
                    <a:pt x="124" y="239"/>
                  </a:cubicBezTo>
                  <a:cubicBezTo>
                    <a:pt x="124" y="237"/>
                    <a:pt x="122" y="236"/>
                    <a:pt x="122" y="233"/>
                  </a:cubicBezTo>
                  <a:cubicBezTo>
                    <a:pt x="122" y="232"/>
                    <a:pt x="124" y="232"/>
                    <a:pt x="126" y="231"/>
                  </a:cubicBezTo>
                  <a:cubicBezTo>
                    <a:pt x="127" y="230"/>
                    <a:pt x="127" y="229"/>
                    <a:pt x="127" y="229"/>
                  </a:cubicBezTo>
                  <a:cubicBezTo>
                    <a:pt x="129" y="227"/>
                    <a:pt x="131" y="226"/>
                    <a:pt x="133" y="223"/>
                  </a:cubicBezTo>
                  <a:cubicBezTo>
                    <a:pt x="137" y="219"/>
                    <a:pt x="139" y="217"/>
                    <a:pt x="142" y="212"/>
                  </a:cubicBezTo>
                  <a:cubicBezTo>
                    <a:pt x="147" y="205"/>
                    <a:pt x="149" y="201"/>
                    <a:pt x="153" y="194"/>
                  </a:cubicBezTo>
                  <a:cubicBezTo>
                    <a:pt x="154" y="192"/>
                    <a:pt x="156" y="190"/>
                    <a:pt x="156" y="188"/>
                  </a:cubicBezTo>
                  <a:cubicBezTo>
                    <a:pt x="156" y="185"/>
                    <a:pt x="156" y="184"/>
                    <a:pt x="155" y="181"/>
                  </a:cubicBezTo>
                  <a:cubicBezTo>
                    <a:pt x="154" y="179"/>
                    <a:pt x="150" y="179"/>
                    <a:pt x="150" y="175"/>
                  </a:cubicBezTo>
                  <a:cubicBezTo>
                    <a:pt x="150" y="174"/>
                    <a:pt x="151" y="173"/>
                    <a:pt x="151" y="172"/>
                  </a:cubicBezTo>
                  <a:cubicBezTo>
                    <a:pt x="149" y="171"/>
                    <a:pt x="148" y="171"/>
                    <a:pt x="145" y="170"/>
                  </a:cubicBezTo>
                  <a:cubicBezTo>
                    <a:pt x="143" y="170"/>
                    <a:pt x="142" y="168"/>
                    <a:pt x="139" y="167"/>
                  </a:cubicBezTo>
                  <a:cubicBezTo>
                    <a:pt x="136" y="167"/>
                    <a:pt x="133" y="167"/>
                    <a:pt x="129" y="166"/>
                  </a:cubicBezTo>
                  <a:cubicBezTo>
                    <a:pt x="124" y="165"/>
                    <a:pt x="122" y="164"/>
                    <a:pt x="117" y="161"/>
                  </a:cubicBezTo>
                  <a:cubicBezTo>
                    <a:pt x="114" y="159"/>
                    <a:pt x="112" y="155"/>
                    <a:pt x="107" y="155"/>
                  </a:cubicBezTo>
                  <a:cubicBezTo>
                    <a:pt x="104" y="155"/>
                    <a:pt x="103" y="159"/>
                    <a:pt x="101" y="162"/>
                  </a:cubicBezTo>
                  <a:cubicBezTo>
                    <a:pt x="99" y="167"/>
                    <a:pt x="96" y="169"/>
                    <a:pt x="94" y="173"/>
                  </a:cubicBezTo>
                  <a:cubicBezTo>
                    <a:pt x="92" y="176"/>
                    <a:pt x="91" y="178"/>
                    <a:pt x="89" y="181"/>
                  </a:cubicBezTo>
                  <a:cubicBezTo>
                    <a:pt x="88" y="183"/>
                    <a:pt x="86" y="183"/>
                    <a:pt x="83" y="184"/>
                  </a:cubicBezTo>
                  <a:cubicBezTo>
                    <a:pt x="81" y="186"/>
                    <a:pt x="80" y="188"/>
                    <a:pt x="78" y="190"/>
                  </a:cubicBezTo>
                  <a:cubicBezTo>
                    <a:pt x="75" y="195"/>
                    <a:pt x="76" y="199"/>
                    <a:pt x="74" y="204"/>
                  </a:cubicBezTo>
                  <a:cubicBezTo>
                    <a:pt x="73" y="207"/>
                    <a:pt x="70" y="207"/>
                    <a:pt x="68" y="207"/>
                  </a:cubicBezTo>
                  <a:cubicBezTo>
                    <a:pt x="60" y="209"/>
                    <a:pt x="56" y="212"/>
                    <a:pt x="48" y="213"/>
                  </a:cubicBezTo>
                  <a:cubicBezTo>
                    <a:pt x="46" y="214"/>
                    <a:pt x="45" y="215"/>
                    <a:pt x="44" y="215"/>
                  </a:cubicBezTo>
                  <a:cubicBezTo>
                    <a:pt x="44" y="215"/>
                    <a:pt x="44" y="215"/>
                    <a:pt x="44" y="215"/>
                  </a:cubicBezTo>
                  <a:cubicBezTo>
                    <a:pt x="41" y="208"/>
                    <a:pt x="40" y="205"/>
                    <a:pt x="36" y="198"/>
                  </a:cubicBezTo>
                  <a:cubicBezTo>
                    <a:pt x="33" y="194"/>
                    <a:pt x="31" y="190"/>
                    <a:pt x="27" y="187"/>
                  </a:cubicBezTo>
                  <a:cubicBezTo>
                    <a:pt x="26" y="187"/>
                    <a:pt x="25" y="187"/>
                    <a:pt x="25" y="186"/>
                  </a:cubicBezTo>
                  <a:cubicBezTo>
                    <a:pt x="20" y="184"/>
                    <a:pt x="15" y="184"/>
                    <a:pt x="11" y="180"/>
                  </a:cubicBezTo>
                  <a:cubicBezTo>
                    <a:pt x="9" y="177"/>
                    <a:pt x="8" y="175"/>
                    <a:pt x="6" y="172"/>
                  </a:cubicBezTo>
                  <a:cubicBezTo>
                    <a:pt x="4" y="170"/>
                    <a:pt x="0" y="170"/>
                    <a:pt x="0" y="166"/>
                  </a:cubicBezTo>
                  <a:cubicBezTo>
                    <a:pt x="0" y="163"/>
                    <a:pt x="2" y="162"/>
                    <a:pt x="3" y="158"/>
                  </a:cubicBezTo>
                  <a:cubicBezTo>
                    <a:pt x="4" y="155"/>
                    <a:pt x="5" y="152"/>
                    <a:pt x="6" y="149"/>
                  </a:cubicBezTo>
                  <a:cubicBezTo>
                    <a:pt x="6" y="149"/>
                    <a:pt x="6" y="149"/>
                    <a:pt x="6" y="149"/>
                  </a:cubicBezTo>
                  <a:cubicBezTo>
                    <a:pt x="8" y="148"/>
                    <a:pt x="9" y="146"/>
                    <a:pt x="10" y="145"/>
                  </a:cubicBezTo>
                  <a:cubicBezTo>
                    <a:pt x="13" y="143"/>
                    <a:pt x="15" y="143"/>
                    <a:pt x="16" y="140"/>
                  </a:cubicBezTo>
                  <a:cubicBezTo>
                    <a:pt x="17" y="138"/>
                    <a:pt x="17" y="136"/>
                    <a:pt x="18" y="134"/>
                  </a:cubicBezTo>
                  <a:cubicBezTo>
                    <a:pt x="21" y="126"/>
                    <a:pt x="24" y="122"/>
                    <a:pt x="24" y="113"/>
                  </a:cubicBezTo>
                  <a:cubicBezTo>
                    <a:pt x="24" y="111"/>
                    <a:pt x="23" y="109"/>
                    <a:pt x="23" y="106"/>
                  </a:cubicBezTo>
                  <a:cubicBezTo>
                    <a:pt x="22" y="100"/>
                    <a:pt x="22" y="97"/>
                    <a:pt x="21" y="90"/>
                  </a:cubicBezTo>
                  <a:cubicBezTo>
                    <a:pt x="21" y="86"/>
                    <a:pt x="19" y="84"/>
                    <a:pt x="19" y="79"/>
                  </a:cubicBezTo>
                  <a:cubicBezTo>
                    <a:pt x="19" y="77"/>
                    <a:pt x="20" y="75"/>
                    <a:pt x="20" y="72"/>
                  </a:cubicBezTo>
                  <a:cubicBezTo>
                    <a:pt x="21" y="72"/>
                    <a:pt x="21" y="71"/>
                    <a:pt x="22" y="71"/>
                  </a:cubicBezTo>
                  <a:cubicBezTo>
                    <a:pt x="24" y="72"/>
                    <a:pt x="25" y="73"/>
                    <a:pt x="26" y="74"/>
                  </a:cubicBezTo>
                  <a:cubicBezTo>
                    <a:pt x="28" y="76"/>
                    <a:pt x="29" y="78"/>
                    <a:pt x="31" y="79"/>
                  </a:cubicBezTo>
                  <a:cubicBezTo>
                    <a:pt x="33" y="81"/>
                    <a:pt x="35" y="81"/>
                    <a:pt x="37" y="81"/>
                  </a:cubicBezTo>
                  <a:cubicBezTo>
                    <a:pt x="41" y="83"/>
                    <a:pt x="42" y="85"/>
                    <a:pt x="43" y="88"/>
                  </a:cubicBezTo>
                  <a:cubicBezTo>
                    <a:pt x="46" y="94"/>
                    <a:pt x="49" y="96"/>
                    <a:pt x="53" y="100"/>
                  </a:cubicBezTo>
                  <a:cubicBezTo>
                    <a:pt x="56" y="103"/>
                    <a:pt x="58" y="106"/>
                    <a:pt x="62" y="106"/>
                  </a:cubicBezTo>
                  <a:cubicBezTo>
                    <a:pt x="64" y="106"/>
                    <a:pt x="65" y="104"/>
                    <a:pt x="66" y="102"/>
                  </a:cubicBezTo>
                  <a:cubicBezTo>
                    <a:pt x="67" y="100"/>
                    <a:pt x="68" y="99"/>
                    <a:pt x="70" y="96"/>
                  </a:cubicBezTo>
                  <a:cubicBezTo>
                    <a:pt x="72" y="93"/>
                    <a:pt x="75" y="93"/>
                    <a:pt x="76" y="89"/>
                  </a:cubicBezTo>
                  <a:cubicBezTo>
                    <a:pt x="77" y="88"/>
                    <a:pt x="76" y="86"/>
                    <a:pt x="77" y="85"/>
                  </a:cubicBezTo>
                  <a:cubicBezTo>
                    <a:pt x="78" y="84"/>
                    <a:pt x="80" y="84"/>
                    <a:pt x="81" y="84"/>
                  </a:cubicBezTo>
                  <a:cubicBezTo>
                    <a:pt x="84" y="83"/>
                    <a:pt x="86" y="83"/>
                    <a:pt x="89" y="82"/>
                  </a:cubicBezTo>
                  <a:cubicBezTo>
                    <a:pt x="98" y="80"/>
                    <a:pt x="100" y="73"/>
                    <a:pt x="109" y="68"/>
                  </a:cubicBezTo>
                  <a:cubicBezTo>
                    <a:pt x="112" y="67"/>
                    <a:pt x="115" y="67"/>
                    <a:pt x="119" y="67"/>
                  </a:cubicBezTo>
                  <a:cubicBezTo>
                    <a:pt x="120" y="67"/>
                    <a:pt x="121" y="66"/>
                    <a:pt x="123" y="66"/>
                  </a:cubicBezTo>
                  <a:cubicBezTo>
                    <a:pt x="133" y="66"/>
                    <a:pt x="133" y="66"/>
                    <a:pt x="133" y="66"/>
                  </a:cubicBezTo>
                  <a:cubicBezTo>
                    <a:pt x="135" y="66"/>
                    <a:pt x="136" y="64"/>
                    <a:pt x="138" y="62"/>
                  </a:cubicBezTo>
                  <a:cubicBezTo>
                    <a:pt x="144" y="58"/>
                    <a:pt x="146" y="55"/>
                    <a:pt x="152" y="52"/>
                  </a:cubicBezTo>
                  <a:cubicBezTo>
                    <a:pt x="154" y="52"/>
                    <a:pt x="155" y="52"/>
                    <a:pt x="156" y="51"/>
                  </a:cubicBezTo>
                  <a:cubicBezTo>
                    <a:pt x="160" y="50"/>
                    <a:pt x="163" y="48"/>
                    <a:pt x="167" y="47"/>
                  </a:cubicBezTo>
                  <a:cubicBezTo>
                    <a:pt x="173" y="46"/>
                    <a:pt x="176" y="46"/>
                    <a:pt x="182" y="44"/>
                  </a:cubicBezTo>
                  <a:cubicBezTo>
                    <a:pt x="187" y="42"/>
                    <a:pt x="191" y="41"/>
                    <a:pt x="196" y="38"/>
                  </a:cubicBezTo>
                  <a:cubicBezTo>
                    <a:pt x="200" y="36"/>
                    <a:pt x="201" y="32"/>
                    <a:pt x="205" y="29"/>
                  </a:cubicBezTo>
                  <a:cubicBezTo>
                    <a:pt x="209" y="27"/>
                    <a:pt x="212" y="26"/>
                    <a:pt x="215" y="24"/>
                  </a:cubicBezTo>
                  <a:cubicBezTo>
                    <a:pt x="220" y="21"/>
                    <a:pt x="220" y="16"/>
                    <a:pt x="222" y="10"/>
                  </a:cubicBezTo>
                  <a:cubicBezTo>
                    <a:pt x="222" y="10"/>
                    <a:pt x="222" y="10"/>
                    <a:pt x="222" y="10"/>
                  </a:cubicBezTo>
                  <a:cubicBezTo>
                    <a:pt x="225" y="8"/>
                    <a:pt x="227" y="4"/>
                    <a:pt x="228" y="0"/>
                  </a:cubicBezTo>
                  <a:cubicBezTo>
                    <a:pt x="230" y="3"/>
                    <a:pt x="232" y="4"/>
                    <a:pt x="233" y="6"/>
                  </a:cubicBezTo>
                  <a:cubicBezTo>
                    <a:pt x="235" y="9"/>
                    <a:pt x="235" y="10"/>
                    <a:pt x="236" y="12"/>
                  </a:cubicBezTo>
                  <a:cubicBezTo>
                    <a:pt x="239" y="17"/>
                    <a:pt x="242" y="19"/>
                    <a:pt x="247" y="22"/>
                  </a:cubicBezTo>
                  <a:cubicBezTo>
                    <a:pt x="251" y="24"/>
                    <a:pt x="255" y="25"/>
                    <a:pt x="257" y="29"/>
                  </a:cubicBezTo>
                  <a:cubicBezTo>
                    <a:pt x="259" y="34"/>
                    <a:pt x="258" y="37"/>
                    <a:pt x="260" y="41"/>
                  </a:cubicBezTo>
                  <a:cubicBezTo>
                    <a:pt x="261" y="41"/>
                    <a:pt x="262" y="42"/>
                    <a:pt x="262" y="41"/>
                  </a:cubicBezTo>
                  <a:cubicBezTo>
                    <a:pt x="265" y="40"/>
                    <a:pt x="264" y="37"/>
                    <a:pt x="266" y="34"/>
                  </a:cubicBezTo>
                  <a:cubicBezTo>
                    <a:pt x="268" y="30"/>
                    <a:pt x="270" y="28"/>
                    <a:pt x="273" y="24"/>
                  </a:cubicBezTo>
                  <a:cubicBezTo>
                    <a:pt x="276" y="34"/>
                    <a:pt x="276" y="34"/>
                    <a:pt x="276" y="34"/>
                  </a:cubicBezTo>
                  <a:cubicBezTo>
                    <a:pt x="276" y="45"/>
                    <a:pt x="276" y="45"/>
                    <a:pt x="276" y="45"/>
                  </a:cubicBezTo>
                  <a:cubicBezTo>
                    <a:pt x="299" y="99"/>
                    <a:pt x="299" y="99"/>
                    <a:pt x="299" y="99"/>
                  </a:cubicBezTo>
                  <a:cubicBezTo>
                    <a:pt x="298" y="102"/>
                    <a:pt x="297" y="103"/>
                    <a:pt x="297" y="105"/>
                  </a:cubicBezTo>
                  <a:cubicBezTo>
                    <a:pt x="297" y="108"/>
                    <a:pt x="299" y="110"/>
                    <a:pt x="301" y="112"/>
                  </a:cubicBezTo>
                  <a:cubicBezTo>
                    <a:pt x="304" y="118"/>
                    <a:pt x="305" y="121"/>
                    <a:pt x="308" y="127"/>
                  </a:cubicBezTo>
                  <a:cubicBezTo>
                    <a:pt x="311" y="134"/>
                    <a:pt x="315" y="138"/>
                    <a:pt x="316" y="146"/>
                  </a:cubicBezTo>
                  <a:cubicBezTo>
                    <a:pt x="312" y="161"/>
                    <a:pt x="312" y="161"/>
                    <a:pt x="312" y="161"/>
                  </a:cubicBezTo>
                  <a:cubicBezTo>
                    <a:pt x="312" y="166"/>
                    <a:pt x="312" y="166"/>
                    <a:pt x="312" y="16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noEditPoints="1"/>
            </p:cNvSpPr>
            <p:nvPr/>
          </p:nvSpPr>
          <p:spPr bwMode="auto">
            <a:xfrm>
              <a:off x="5173663" y="2185988"/>
              <a:ext cx="409575" cy="539750"/>
            </a:xfrm>
            <a:custGeom>
              <a:avLst/>
              <a:gdLst/>
              <a:ahLst/>
              <a:cxnLst>
                <a:cxn ang="0">
                  <a:pos x="280" y="165"/>
                </a:cxn>
                <a:cxn ang="0">
                  <a:pos x="268" y="187"/>
                </a:cxn>
                <a:cxn ang="0">
                  <a:pos x="248" y="204"/>
                </a:cxn>
                <a:cxn ang="0">
                  <a:pos x="211" y="202"/>
                </a:cxn>
                <a:cxn ang="0">
                  <a:pos x="193" y="177"/>
                </a:cxn>
                <a:cxn ang="0">
                  <a:pos x="187" y="163"/>
                </a:cxn>
                <a:cxn ang="0">
                  <a:pos x="185" y="145"/>
                </a:cxn>
                <a:cxn ang="0">
                  <a:pos x="171" y="133"/>
                </a:cxn>
                <a:cxn ang="0">
                  <a:pos x="160" y="114"/>
                </a:cxn>
                <a:cxn ang="0">
                  <a:pos x="143" y="101"/>
                </a:cxn>
                <a:cxn ang="0">
                  <a:pos x="117" y="125"/>
                </a:cxn>
                <a:cxn ang="0">
                  <a:pos x="112" y="141"/>
                </a:cxn>
                <a:cxn ang="0">
                  <a:pos x="108" y="165"/>
                </a:cxn>
                <a:cxn ang="0">
                  <a:pos x="110" y="183"/>
                </a:cxn>
                <a:cxn ang="0">
                  <a:pos x="123" y="191"/>
                </a:cxn>
                <a:cxn ang="0">
                  <a:pos x="141" y="183"/>
                </a:cxn>
                <a:cxn ang="0">
                  <a:pos x="156" y="204"/>
                </a:cxn>
                <a:cxn ang="0">
                  <a:pos x="155" y="234"/>
                </a:cxn>
                <a:cxn ang="0">
                  <a:pos x="191" y="239"/>
                </a:cxn>
                <a:cxn ang="0">
                  <a:pos x="200" y="258"/>
                </a:cxn>
                <a:cxn ang="0">
                  <a:pos x="196" y="269"/>
                </a:cxn>
                <a:cxn ang="0">
                  <a:pos x="162" y="291"/>
                </a:cxn>
                <a:cxn ang="0">
                  <a:pos x="126" y="311"/>
                </a:cxn>
                <a:cxn ang="0">
                  <a:pos x="110" y="331"/>
                </a:cxn>
                <a:cxn ang="0">
                  <a:pos x="88" y="358"/>
                </a:cxn>
                <a:cxn ang="0">
                  <a:pos x="91" y="380"/>
                </a:cxn>
                <a:cxn ang="0">
                  <a:pos x="81" y="385"/>
                </a:cxn>
                <a:cxn ang="0">
                  <a:pos x="42" y="379"/>
                </a:cxn>
                <a:cxn ang="0">
                  <a:pos x="23" y="370"/>
                </a:cxn>
                <a:cxn ang="0">
                  <a:pos x="11" y="373"/>
                </a:cxn>
                <a:cxn ang="0">
                  <a:pos x="3" y="361"/>
                </a:cxn>
                <a:cxn ang="0">
                  <a:pos x="9" y="333"/>
                </a:cxn>
                <a:cxn ang="0">
                  <a:pos x="24" y="299"/>
                </a:cxn>
                <a:cxn ang="0">
                  <a:pos x="6" y="264"/>
                </a:cxn>
                <a:cxn ang="0">
                  <a:pos x="9" y="236"/>
                </a:cxn>
                <a:cxn ang="0">
                  <a:pos x="23" y="213"/>
                </a:cxn>
                <a:cxn ang="0">
                  <a:pos x="37" y="211"/>
                </a:cxn>
                <a:cxn ang="0">
                  <a:pos x="43" y="179"/>
                </a:cxn>
                <a:cxn ang="0">
                  <a:pos x="25" y="155"/>
                </a:cxn>
                <a:cxn ang="0">
                  <a:pos x="45" y="138"/>
                </a:cxn>
                <a:cxn ang="0">
                  <a:pos x="33" y="117"/>
                </a:cxn>
                <a:cxn ang="0">
                  <a:pos x="21" y="98"/>
                </a:cxn>
                <a:cxn ang="0">
                  <a:pos x="23" y="83"/>
                </a:cxn>
                <a:cxn ang="0">
                  <a:pos x="36" y="63"/>
                </a:cxn>
                <a:cxn ang="0">
                  <a:pos x="40" y="40"/>
                </a:cxn>
                <a:cxn ang="0">
                  <a:pos x="63" y="35"/>
                </a:cxn>
                <a:cxn ang="0">
                  <a:pos x="76" y="61"/>
                </a:cxn>
                <a:cxn ang="0">
                  <a:pos x="113" y="38"/>
                </a:cxn>
                <a:cxn ang="0">
                  <a:pos x="130" y="36"/>
                </a:cxn>
                <a:cxn ang="0">
                  <a:pos x="153" y="25"/>
                </a:cxn>
                <a:cxn ang="0">
                  <a:pos x="173" y="7"/>
                </a:cxn>
                <a:cxn ang="0">
                  <a:pos x="199" y="4"/>
                </a:cxn>
                <a:cxn ang="0">
                  <a:pos x="219" y="31"/>
                </a:cxn>
                <a:cxn ang="0">
                  <a:pos x="219" y="52"/>
                </a:cxn>
                <a:cxn ang="0">
                  <a:pos x="223" y="74"/>
                </a:cxn>
                <a:cxn ang="0">
                  <a:pos x="255" y="90"/>
                </a:cxn>
                <a:cxn ang="0">
                  <a:pos x="255" y="113"/>
                </a:cxn>
                <a:cxn ang="0">
                  <a:pos x="276" y="128"/>
                </a:cxn>
                <a:cxn ang="0">
                  <a:pos x="293" y="156"/>
                </a:cxn>
                <a:cxn ang="0">
                  <a:pos x="172" y="177"/>
                </a:cxn>
                <a:cxn ang="0">
                  <a:pos x="171" y="155"/>
                </a:cxn>
                <a:cxn ang="0">
                  <a:pos x="153" y="156"/>
                </a:cxn>
              </a:cxnLst>
              <a:rect l="0" t="0" r="r" b="b"/>
              <a:pathLst>
                <a:path w="293" h="387">
                  <a:moveTo>
                    <a:pt x="293" y="156"/>
                  </a:moveTo>
                  <a:cubicBezTo>
                    <a:pt x="292" y="157"/>
                    <a:pt x="291" y="157"/>
                    <a:pt x="291" y="157"/>
                  </a:cubicBezTo>
                  <a:cubicBezTo>
                    <a:pt x="286" y="160"/>
                    <a:pt x="285" y="163"/>
                    <a:pt x="280" y="165"/>
                  </a:cubicBezTo>
                  <a:cubicBezTo>
                    <a:pt x="278" y="167"/>
                    <a:pt x="276" y="167"/>
                    <a:pt x="274" y="168"/>
                  </a:cubicBezTo>
                  <a:cubicBezTo>
                    <a:pt x="269" y="171"/>
                    <a:pt x="267" y="177"/>
                    <a:pt x="267" y="183"/>
                  </a:cubicBezTo>
                  <a:cubicBezTo>
                    <a:pt x="267" y="185"/>
                    <a:pt x="268" y="186"/>
                    <a:pt x="268" y="187"/>
                  </a:cubicBezTo>
                  <a:cubicBezTo>
                    <a:pt x="268" y="192"/>
                    <a:pt x="266" y="195"/>
                    <a:pt x="262" y="197"/>
                  </a:cubicBezTo>
                  <a:cubicBezTo>
                    <a:pt x="259" y="200"/>
                    <a:pt x="257" y="204"/>
                    <a:pt x="253" y="204"/>
                  </a:cubicBezTo>
                  <a:cubicBezTo>
                    <a:pt x="251" y="205"/>
                    <a:pt x="250" y="204"/>
                    <a:pt x="248" y="204"/>
                  </a:cubicBezTo>
                  <a:cubicBezTo>
                    <a:pt x="244" y="204"/>
                    <a:pt x="242" y="205"/>
                    <a:pt x="239" y="207"/>
                  </a:cubicBezTo>
                  <a:cubicBezTo>
                    <a:pt x="233" y="210"/>
                    <a:pt x="229" y="213"/>
                    <a:pt x="222" y="214"/>
                  </a:cubicBezTo>
                  <a:cubicBezTo>
                    <a:pt x="219" y="209"/>
                    <a:pt x="217" y="205"/>
                    <a:pt x="211" y="202"/>
                  </a:cubicBezTo>
                  <a:cubicBezTo>
                    <a:pt x="211" y="202"/>
                    <a:pt x="211" y="202"/>
                    <a:pt x="211" y="202"/>
                  </a:cubicBezTo>
                  <a:cubicBezTo>
                    <a:pt x="206" y="195"/>
                    <a:pt x="203" y="189"/>
                    <a:pt x="198" y="181"/>
                  </a:cubicBezTo>
                  <a:cubicBezTo>
                    <a:pt x="197" y="179"/>
                    <a:pt x="195" y="178"/>
                    <a:pt x="193" y="177"/>
                  </a:cubicBezTo>
                  <a:cubicBezTo>
                    <a:pt x="192" y="176"/>
                    <a:pt x="191" y="174"/>
                    <a:pt x="190" y="173"/>
                  </a:cubicBezTo>
                  <a:cubicBezTo>
                    <a:pt x="189" y="171"/>
                    <a:pt x="187" y="170"/>
                    <a:pt x="186" y="167"/>
                  </a:cubicBezTo>
                  <a:cubicBezTo>
                    <a:pt x="186" y="166"/>
                    <a:pt x="187" y="165"/>
                    <a:pt x="187" y="163"/>
                  </a:cubicBezTo>
                  <a:cubicBezTo>
                    <a:pt x="187" y="152"/>
                    <a:pt x="187" y="152"/>
                    <a:pt x="187" y="152"/>
                  </a:cubicBezTo>
                  <a:cubicBezTo>
                    <a:pt x="187" y="150"/>
                    <a:pt x="187" y="148"/>
                    <a:pt x="186" y="146"/>
                  </a:cubicBezTo>
                  <a:cubicBezTo>
                    <a:pt x="186" y="146"/>
                    <a:pt x="186" y="145"/>
                    <a:pt x="185" y="145"/>
                  </a:cubicBezTo>
                  <a:cubicBezTo>
                    <a:pt x="182" y="145"/>
                    <a:pt x="181" y="145"/>
                    <a:pt x="179" y="145"/>
                  </a:cubicBezTo>
                  <a:cubicBezTo>
                    <a:pt x="179" y="145"/>
                    <a:pt x="179" y="145"/>
                    <a:pt x="179" y="145"/>
                  </a:cubicBezTo>
                  <a:cubicBezTo>
                    <a:pt x="176" y="140"/>
                    <a:pt x="173" y="138"/>
                    <a:pt x="171" y="133"/>
                  </a:cubicBezTo>
                  <a:cubicBezTo>
                    <a:pt x="170" y="130"/>
                    <a:pt x="172" y="128"/>
                    <a:pt x="170" y="125"/>
                  </a:cubicBezTo>
                  <a:cubicBezTo>
                    <a:pt x="169" y="122"/>
                    <a:pt x="167" y="122"/>
                    <a:pt x="165" y="120"/>
                  </a:cubicBezTo>
                  <a:cubicBezTo>
                    <a:pt x="163" y="118"/>
                    <a:pt x="162" y="117"/>
                    <a:pt x="160" y="114"/>
                  </a:cubicBezTo>
                  <a:cubicBezTo>
                    <a:pt x="159" y="111"/>
                    <a:pt x="158" y="108"/>
                    <a:pt x="155" y="106"/>
                  </a:cubicBezTo>
                  <a:cubicBezTo>
                    <a:pt x="153" y="105"/>
                    <a:pt x="152" y="105"/>
                    <a:pt x="149" y="104"/>
                  </a:cubicBezTo>
                  <a:cubicBezTo>
                    <a:pt x="147" y="103"/>
                    <a:pt x="146" y="101"/>
                    <a:pt x="143" y="101"/>
                  </a:cubicBezTo>
                  <a:cubicBezTo>
                    <a:pt x="137" y="101"/>
                    <a:pt x="134" y="107"/>
                    <a:pt x="132" y="112"/>
                  </a:cubicBezTo>
                  <a:cubicBezTo>
                    <a:pt x="130" y="114"/>
                    <a:pt x="128" y="114"/>
                    <a:pt x="125" y="116"/>
                  </a:cubicBezTo>
                  <a:cubicBezTo>
                    <a:pt x="121" y="119"/>
                    <a:pt x="120" y="121"/>
                    <a:pt x="117" y="125"/>
                  </a:cubicBezTo>
                  <a:cubicBezTo>
                    <a:pt x="116" y="128"/>
                    <a:pt x="114" y="129"/>
                    <a:pt x="114" y="131"/>
                  </a:cubicBezTo>
                  <a:cubicBezTo>
                    <a:pt x="113" y="133"/>
                    <a:pt x="114" y="134"/>
                    <a:pt x="114" y="136"/>
                  </a:cubicBezTo>
                  <a:cubicBezTo>
                    <a:pt x="114" y="139"/>
                    <a:pt x="113" y="139"/>
                    <a:pt x="112" y="141"/>
                  </a:cubicBezTo>
                  <a:cubicBezTo>
                    <a:pt x="112" y="144"/>
                    <a:pt x="112" y="145"/>
                    <a:pt x="111" y="147"/>
                  </a:cubicBezTo>
                  <a:cubicBezTo>
                    <a:pt x="109" y="151"/>
                    <a:pt x="107" y="153"/>
                    <a:pt x="107" y="156"/>
                  </a:cubicBezTo>
                  <a:cubicBezTo>
                    <a:pt x="107" y="160"/>
                    <a:pt x="108" y="162"/>
                    <a:pt x="108" y="165"/>
                  </a:cubicBezTo>
                  <a:cubicBezTo>
                    <a:pt x="108" y="168"/>
                    <a:pt x="107" y="169"/>
                    <a:pt x="107" y="171"/>
                  </a:cubicBezTo>
                  <a:cubicBezTo>
                    <a:pt x="107" y="175"/>
                    <a:pt x="108" y="177"/>
                    <a:pt x="109" y="179"/>
                  </a:cubicBezTo>
                  <a:cubicBezTo>
                    <a:pt x="109" y="181"/>
                    <a:pt x="109" y="182"/>
                    <a:pt x="110" y="183"/>
                  </a:cubicBezTo>
                  <a:cubicBezTo>
                    <a:pt x="112" y="186"/>
                    <a:pt x="114" y="186"/>
                    <a:pt x="116" y="187"/>
                  </a:cubicBezTo>
                  <a:cubicBezTo>
                    <a:pt x="117" y="188"/>
                    <a:pt x="117" y="189"/>
                    <a:pt x="117" y="189"/>
                  </a:cubicBezTo>
                  <a:cubicBezTo>
                    <a:pt x="119" y="191"/>
                    <a:pt x="121" y="191"/>
                    <a:pt x="123" y="191"/>
                  </a:cubicBezTo>
                  <a:cubicBezTo>
                    <a:pt x="125" y="191"/>
                    <a:pt x="125" y="189"/>
                    <a:pt x="127" y="188"/>
                  </a:cubicBezTo>
                  <a:cubicBezTo>
                    <a:pt x="130" y="186"/>
                    <a:pt x="133" y="184"/>
                    <a:pt x="137" y="183"/>
                  </a:cubicBezTo>
                  <a:cubicBezTo>
                    <a:pt x="138" y="183"/>
                    <a:pt x="139" y="183"/>
                    <a:pt x="141" y="183"/>
                  </a:cubicBezTo>
                  <a:cubicBezTo>
                    <a:pt x="145" y="183"/>
                    <a:pt x="149" y="182"/>
                    <a:pt x="153" y="182"/>
                  </a:cubicBezTo>
                  <a:cubicBezTo>
                    <a:pt x="153" y="182"/>
                    <a:pt x="153" y="182"/>
                    <a:pt x="153" y="182"/>
                  </a:cubicBezTo>
                  <a:cubicBezTo>
                    <a:pt x="154" y="190"/>
                    <a:pt x="156" y="195"/>
                    <a:pt x="156" y="204"/>
                  </a:cubicBezTo>
                  <a:cubicBezTo>
                    <a:pt x="156" y="210"/>
                    <a:pt x="154" y="213"/>
                    <a:pt x="151" y="218"/>
                  </a:cubicBezTo>
                  <a:cubicBezTo>
                    <a:pt x="149" y="222"/>
                    <a:pt x="147" y="224"/>
                    <a:pt x="147" y="228"/>
                  </a:cubicBezTo>
                  <a:cubicBezTo>
                    <a:pt x="147" y="232"/>
                    <a:pt x="152" y="233"/>
                    <a:pt x="155" y="234"/>
                  </a:cubicBezTo>
                  <a:cubicBezTo>
                    <a:pt x="158" y="235"/>
                    <a:pt x="160" y="236"/>
                    <a:pt x="163" y="237"/>
                  </a:cubicBezTo>
                  <a:cubicBezTo>
                    <a:pt x="169" y="239"/>
                    <a:pt x="172" y="240"/>
                    <a:pt x="178" y="240"/>
                  </a:cubicBezTo>
                  <a:cubicBezTo>
                    <a:pt x="183" y="240"/>
                    <a:pt x="186" y="240"/>
                    <a:pt x="191" y="239"/>
                  </a:cubicBezTo>
                  <a:cubicBezTo>
                    <a:pt x="191" y="239"/>
                    <a:pt x="191" y="239"/>
                    <a:pt x="191" y="239"/>
                  </a:cubicBezTo>
                  <a:cubicBezTo>
                    <a:pt x="191" y="243"/>
                    <a:pt x="193" y="245"/>
                    <a:pt x="194" y="248"/>
                  </a:cubicBezTo>
                  <a:cubicBezTo>
                    <a:pt x="196" y="252"/>
                    <a:pt x="198" y="254"/>
                    <a:pt x="200" y="258"/>
                  </a:cubicBezTo>
                  <a:cubicBezTo>
                    <a:pt x="201" y="260"/>
                    <a:pt x="202" y="262"/>
                    <a:pt x="204" y="263"/>
                  </a:cubicBezTo>
                  <a:cubicBezTo>
                    <a:pt x="204" y="263"/>
                    <a:pt x="204" y="263"/>
                    <a:pt x="204" y="263"/>
                  </a:cubicBezTo>
                  <a:cubicBezTo>
                    <a:pt x="201" y="266"/>
                    <a:pt x="199" y="266"/>
                    <a:pt x="196" y="269"/>
                  </a:cubicBezTo>
                  <a:cubicBezTo>
                    <a:pt x="193" y="273"/>
                    <a:pt x="191" y="276"/>
                    <a:pt x="187" y="278"/>
                  </a:cubicBezTo>
                  <a:cubicBezTo>
                    <a:pt x="180" y="280"/>
                    <a:pt x="176" y="282"/>
                    <a:pt x="170" y="285"/>
                  </a:cubicBezTo>
                  <a:cubicBezTo>
                    <a:pt x="167" y="287"/>
                    <a:pt x="166" y="290"/>
                    <a:pt x="162" y="291"/>
                  </a:cubicBezTo>
                  <a:cubicBezTo>
                    <a:pt x="158" y="294"/>
                    <a:pt x="155" y="295"/>
                    <a:pt x="150" y="297"/>
                  </a:cubicBezTo>
                  <a:cubicBezTo>
                    <a:pt x="145" y="300"/>
                    <a:pt x="142" y="304"/>
                    <a:pt x="136" y="306"/>
                  </a:cubicBezTo>
                  <a:cubicBezTo>
                    <a:pt x="132" y="308"/>
                    <a:pt x="130" y="309"/>
                    <a:pt x="126" y="311"/>
                  </a:cubicBezTo>
                  <a:cubicBezTo>
                    <a:pt x="123" y="312"/>
                    <a:pt x="121" y="312"/>
                    <a:pt x="118" y="314"/>
                  </a:cubicBezTo>
                  <a:cubicBezTo>
                    <a:pt x="116" y="315"/>
                    <a:pt x="115" y="318"/>
                    <a:pt x="114" y="320"/>
                  </a:cubicBezTo>
                  <a:cubicBezTo>
                    <a:pt x="112" y="324"/>
                    <a:pt x="111" y="327"/>
                    <a:pt x="110" y="331"/>
                  </a:cubicBezTo>
                  <a:cubicBezTo>
                    <a:pt x="107" y="338"/>
                    <a:pt x="105" y="342"/>
                    <a:pt x="99" y="347"/>
                  </a:cubicBezTo>
                  <a:cubicBezTo>
                    <a:pt x="96" y="349"/>
                    <a:pt x="93" y="349"/>
                    <a:pt x="91" y="352"/>
                  </a:cubicBezTo>
                  <a:cubicBezTo>
                    <a:pt x="89" y="354"/>
                    <a:pt x="89" y="356"/>
                    <a:pt x="88" y="358"/>
                  </a:cubicBezTo>
                  <a:cubicBezTo>
                    <a:pt x="87" y="360"/>
                    <a:pt x="86" y="361"/>
                    <a:pt x="86" y="364"/>
                  </a:cubicBezTo>
                  <a:cubicBezTo>
                    <a:pt x="86" y="368"/>
                    <a:pt x="87" y="371"/>
                    <a:pt x="89" y="374"/>
                  </a:cubicBezTo>
                  <a:cubicBezTo>
                    <a:pt x="90" y="377"/>
                    <a:pt x="91" y="378"/>
                    <a:pt x="91" y="380"/>
                  </a:cubicBezTo>
                  <a:cubicBezTo>
                    <a:pt x="91" y="383"/>
                    <a:pt x="92" y="385"/>
                    <a:pt x="91" y="387"/>
                  </a:cubicBezTo>
                  <a:cubicBezTo>
                    <a:pt x="91" y="387"/>
                    <a:pt x="91" y="387"/>
                    <a:pt x="91" y="387"/>
                  </a:cubicBezTo>
                  <a:cubicBezTo>
                    <a:pt x="87" y="386"/>
                    <a:pt x="85" y="386"/>
                    <a:pt x="81" y="385"/>
                  </a:cubicBezTo>
                  <a:cubicBezTo>
                    <a:pt x="79" y="385"/>
                    <a:pt x="78" y="383"/>
                    <a:pt x="76" y="383"/>
                  </a:cubicBezTo>
                  <a:cubicBezTo>
                    <a:pt x="70" y="383"/>
                    <a:pt x="67" y="386"/>
                    <a:pt x="62" y="386"/>
                  </a:cubicBezTo>
                  <a:cubicBezTo>
                    <a:pt x="54" y="386"/>
                    <a:pt x="50" y="381"/>
                    <a:pt x="42" y="379"/>
                  </a:cubicBezTo>
                  <a:cubicBezTo>
                    <a:pt x="38" y="378"/>
                    <a:pt x="36" y="377"/>
                    <a:pt x="32" y="376"/>
                  </a:cubicBezTo>
                  <a:cubicBezTo>
                    <a:pt x="29" y="375"/>
                    <a:pt x="27" y="374"/>
                    <a:pt x="24" y="372"/>
                  </a:cubicBezTo>
                  <a:cubicBezTo>
                    <a:pt x="23" y="372"/>
                    <a:pt x="24" y="370"/>
                    <a:pt x="23" y="370"/>
                  </a:cubicBezTo>
                  <a:cubicBezTo>
                    <a:pt x="20" y="370"/>
                    <a:pt x="19" y="373"/>
                    <a:pt x="17" y="373"/>
                  </a:cubicBezTo>
                  <a:cubicBezTo>
                    <a:pt x="11" y="373"/>
                    <a:pt x="11" y="373"/>
                    <a:pt x="11" y="373"/>
                  </a:cubicBezTo>
                  <a:cubicBezTo>
                    <a:pt x="11" y="373"/>
                    <a:pt x="11" y="373"/>
                    <a:pt x="11" y="373"/>
                  </a:cubicBezTo>
                  <a:cubicBezTo>
                    <a:pt x="10" y="370"/>
                    <a:pt x="8" y="371"/>
                    <a:pt x="7" y="368"/>
                  </a:cubicBezTo>
                  <a:cubicBezTo>
                    <a:pt x="6" y="366"/>
                    <a:pt x="6" y="364"/>
                    <a:pt x="5" y="362"/>
                  </a:cubicBezTo>
                  <a:cubicBezTo>
                    <a:pt x="4" y="362"/>
                    <a:pt x="3" y="362"/>
                    <a:pt x="3" y="361"/>
                  </a:cubicBezTo>
                  <a:cubicBezTo>
                    <a:pt x="1" y="359"/>
                    <a:pt x="0" y="357"/>
                    <a:pt x="0" y="354"/>
                  </a:cubicBezTo>
                  <a:cubicBezTo>
                    <a:pt x="0" y="349"/>
                    <a:pt x="3" y="346"/>
                    <a:pt x="5" y="341"/>
                  </a:cubicBezTo>
                  <a:cubicBezTo>
                    <a:pt x="7" y="338"/>
                    <a:pt x="8" y="336"/>
                    <a:pt x="9" y="333"/>
                  </a:cubicBezTo>
                  <a:cubicBezTo>
                    <a:pt x="12" y="329"/>
                    <a:pt x="14" y="327"/>
                    <a:pt x="16" y="323"/>
                  </a:cubicBezTo>
                  <a:cubicBezTo>
                    <a:pt x="18" y="321"/>
                    <a:pt x="19" y="318"/>
                    <a:pt x="20" y="315"/>
                  </a:cubicBezTo>
                  <a:cubicBezTo>
                    <a:pt x="22" y="309"/>
                    <a:pt x="24" y="306"/>
                    <a:pt x="24" y="299"/>
                  </a:cubicBezTo>
                  <a:cubicBezTo>
                    <a:pt x="23" y="293"/>
                    <a:pt x="20" y="290"/>
                    <a:pt x="18" y="284"/>
                  </a:cubicBezTo>
                  <a:cubicBezTo>
                    <a:pt x="17" y="282"/>
                    <a:pt x="17" y="281"/>
                    <a:pt x="16" y="278"/>
                  </a:cubicBezTo>
                  <a:cubicBezTo>
                    <a:pt x="13" y="272"/>
                    <a:pt x="10" y="270"/>
                    <a:pt x="6" y="264"/>
                  </a:cubicBezTo>
                  <a:cubicBezTo>
                    <a:pt x="5" y="262"/>
                    <a:pt x="3" y="261"/>
                    <a:pt x="3" y="258"/>
                  </a:cubicBezTo>
                  <a:cubicBezTo>
                    <a:pt x="3" y="255"/>
                    <a:pt x="4" y="253"/>
                    <a:pt x="5" y="250"/>
                  </a:cubicBezTo>
                  <a:cubicBezTo>
                    <a:pt x="7" y="245"/>
                    <a:pt x="7" y="242"/>
                    <a:pt x="9" y="236"/>
                  </a:cubicBezTo>
                  <a:cubicBezTo>
                    <a:pt x="10" y="232"/>
                    <a:pt x="11" y="229"/>
                    <a:pt x="13" y="224"/>
                  </a:cubicBezTo>
                  <a:cubicBezTo>
                    <a:pt x="15" y="221"/>
                    <a:pt x="17" y="220"/>
                    <a:pt x="20" y="217"/>
                  </a:cubicBezTo>
                  <a:cubicBezTo>
                    <a:pt x="21" y="216"/>
                    <a:pt x="21" y="213"/>
                    <a:pt x="23" y="213"/>
                  </a:cubicBezTo>
                  <a:cubicBezTo>
                    <a:pt x="26" y="213"/>
                    <a:pt x="27" y="215"/>
                    <a:pt x="29" y="215"/>
                  </a:cubicBezTo>
                  <a:cubicBezTo>
                    <a:pt x="31" y="215"/>
                    <a:pt x="32" y="213"/>
                    <a:pt x="33" y="212"/>
                  </a:cubicBezTo>
                  <a:cubicBezTo>
                    <a:pt x="35" y="212"/>
                    <a:pt x="36" y="212"/>
                    <a:pt x="37" y="211"/>
                  </a:cubicBezTo>
                  <a:cubicBezTo>
                    <a:pt x="39" y="210"/>
                    <a:pt x="40" y="208"/>
                    <a:pt x="41" y="207"/>
                  </a:cubicBezTo>
                  <a:cubicBezTo>
                    <a:pt x="45" y="203"/>
                    <a:pt x="46" y="199"/>
                    <a:pt x="46" y="193"/>
                  </a:cubicBezTo>
                  <a:cubicBezTo>
                    <a:pt x="46" y="187"/>
                    <a:pt x="45" y="184"/>
                    <a:pt x="43" y="179"/>
                  </a:cubicBezTo>
                  <a:cubicBezTo>
                    <a:pt x="40" y="174"/>
                    <a:pt x="39" y="171"/>
                    <a:pt x="36" y="167"/>
                  </a:cubicBezTo>
                  <a:cubicBezTo>
                    <a:pt x="34" y="165"/>
                    <a:pt x="33" y="163"/>
                    <a:pt x="31" y="161"/>
                  </a:cubicBezTo>
                  <a:cubicBezTo>
                    <a:pt x="28" y="159"/>
                    <a:pt x="25" y="158"/>
                    <a:pt x="25" y="155"/>
                  </a:cubicBezTo>
                  <a:cubicBezTo>
                    <a:pt x="25" y="152"/>
                    <a:pt x="29" y="150"/>
                    <a:pt x="31" y="148"/>
                  </a:cubicBezTo>
                  <a:cubicBezTo>
                    <a:pt x="37" y="145"/>
                    <a:pt x="40" y="143"/>
                    <a:pt x="45" y="140"/>
                  </a:cubicBezTo>
                  <a:cubicBezTo>
                    <a:pt x="45" y="138"/>
                    <a:pt x="45" y="138"/>
                    <a:pt x="45" y="138"/>
                  </a:cubicBezTo>
                  <a:cubicBezTo>
                    <a:pt x="42" y="137"/>
                    <a:pt x="40" y="137"/>
                    <a:pt x="39" y="135"/>
                  </a:cubicBezTo>
                  <a:cubicBezTo>
                    <a:pt x="37" y="133"/>
                    <a:pt x="38" y="131"/>
                    <a:pt x="37" y="129"/>
                  </a:cubicBezTo>
                  <a:cubicBezTo>
                    <a:pt x="35" y="124"/>
                    <a:pt x="35" y="121"/>
                    <a:pt x="33" y="117"/>
                  </a:cubicBezTo>
                  <a:cubicBezTo>
                    <a:pt x="32" y="114"/>
                    <a:pt x="30" y="113"/>
                    <a:pt x="28" y="110"/>
                  </a:cubicBezTo>
                  <a:cubicBezTo>
                    <a:pt x="28" y="110"/>
                    <a:pt x="28" y="110"/>
                    <a:pt x="28" y="110"/>
                  </a:cubicBezTo>
                  <a:cubicBezTo>
                    <a:pt x="25" y="105"/>
                    <a:pt x="24" y="103"/>
                    <a:pt x="21" y="98"/>
                  </a:cubicBezTo>
                  <a:cubicBezTo>
                    <a:pt x="20" y="96"/>
                    <a:pt x="18" y="95"/>
                    <a:pt x="18" y="92"/>
                  </a:cubicBezTo>
                  <a:cubicBezTo>
                    <a:pt x="18" y="90"/>
                    <a:pt x="20" y="90"/>
                    <a:pt x="21" y="88"/>
                  </a:cubicBezTo>
                  <a:cubicBezTo>
                    <a:pt x="22" y="87"/>
                    <a:pt x="23" y="85"/>
                    <a:pt x="23" y="83"/>
                  </a:cubicBezTo>
                  <a:cubicBezTo>
                    <a:pt x="23" y="78"/>
                    <a:pt x="20" y="76"/>
                    <a:pt x="20" y="70"/>
                  </a:cubicBezTo>
                  <a:cubicBezTo>
                    <a:pt x="20" y="66"/>
                    <a:pt x="26" y="67"/>
                    <a:pt x="30" y="66"/>
                  </a:cubicBezTo>
                  <a:cubicBezTo>
                    <a:pt x="32" y="66"/>
                    <a:pt x="34" y="65"/>
                    <a:pt x="36" y="63"/>
                  </a:cubicBezTo>
                  <a:cubicBezTo>
                    <a:pt x="36" y="47"/>
                    <a:pt x="36" y="47"/>
                    <a:pt x="36" y="47"/>
                  </a:cubicBezTo>
                  <a:cubicBezTo>
                    <a:pt x="36" y="45"/>
                    <a:pt x="35" y="44"/>
                    <a:pt x="36" y="42"/>
                  </a:cubicBezTo>
                  <a:cubicBezTo>
                    <a:pt x="37" y="41"/>
                    <a:pt x="38" y="41"/>
                    <a:pt x="40" y="40"/>
                  </a:cubicBezTo>
                  <a:cubicBezTo>
                    <a:pt x="42" y="39"/>
                    <a:pt x="44" y="37"/>
                    <a:pt x="46" y="35"/>
                  </a:cubicBezTo>
                  <a:cubicBezTo>
                    <a:pt x="51" y="31"/>
                    <a:pt x="54" y="27"/>
                    <a:pt x="59" y="22"/>
                  </a:cubicBezTo>
                  <a:cubicBezTo>
                    <a:pt x="62" y="27"/>
                    <a:pt x="62" y="30"/>
                    <a:pt x="63" y="35"/>
                  </a:cubicBezTo>
                  <a:cubicBezTo>
                    <a:pt x="65" y="46"/>
                    <a:pt x="67" y="51"/>
                    <a:pt x="68" y="62"/>
                  </a:cubicBezTo>
                  <a:cubicBezTo>
                    <a:pt x="70" y="62"/>
                    <a:pt x="70" y="62"/>
                    <a:pt x="72" y="62"/>
                  </a:cubicBezTo>
                  <a:cubicBezTo>
                    <a:pt x="74" y="62"/>
                    <a:pt x="75" y="61"/>
                    <a:pt x="76" y="61"/>
                  </a:cubicBezTo>
                  <a:cubicBezTo>
                    <a:pt x="84" y="59"/>
                    <a:pt x="88" y="56"/>
                    <a:pt x="94" y="50"/>
                  </a:cubicBezTo>
                  <a:cubicBezTo>
                    <a:pt x="97" y="47"/>
                    <a:pt x="98" y="45"/>
                    <a:pt x="101" y="43"/>
                  </a:cubicBezTo>
                  <a:cubicBezTo>
                    <a:pt x="105" y="40"/>
                    <a:pt x="108" y="40"/>
                    <a:pt x="113" y="38"/>
                  </a:cubicBezTo>
                  <a:cubicBezTo>
                    <a:pt x="114" y="41"/>
                    <a:pt x="114" y="42"/>
                    <a:pt x="115" y="44"/>
                  </a:cubicBezTo>
                  <a:cubicBezTo>
                    <a:pt x="115" y="45"/>
                    <a:pt x="116" y="45"/>
                    <a:pt x="117" y="45"/>
                  </a:cubicBezTo>
                  <a:cubicBezTo>
                    <a:pt x="121" y="41"/>
                    <a:pt x="124" y="36"/>
                    <a:pt x="130" y="36"/>
                  </a:cubicBezTo>
                  <a:cubicBezTo>
                    <a:pt x="135" y="36"/>
                    <a:pt x="137" y="38"/>
                    <a:pt x="142" y="38"/>
                  </a:cubicBezTo>
                  <a:cubicBezTo>
                    <a:pt x="145" y="38"/>
                    <a:pt x="148" y="38"/>
                    <a:pt x="150" y="35"/>
                  </a:cubicBezTo>
                  <a:cubicBezTo>
                    <a:pt x="153" y="33"/>
                    <a:pt x="152" y="29"/>
                    <a:pt x="153" y="25"/>
                  </a:cubicBezTo>
                  <a:cubicBezTo>
                    <a:pt x="154" y="22"/>
                    <a:pt x="155" y="20"/>
                    <a:pt x="157" y="17"/>
                  </a:cubicBezTo>
                  <a:cubicBezTo>
                    <a:pt x="158" y="14"/>
                    <a:pt x="160" y="11"/>
                    <a:pt x="163" y="9"/>
                  </a:cubicBezTo>
                  <a:cubicBezTo>
                    <a:pt x="166" y="7"/>
                    <a:pt x="169" y="8"/>
                    <a:pt x="173" y="7"/>
                  </a:cubicBezTo>
                  <a:cubicBezTo>
                    <a:pt x="176" y="7"/>
                    <a:pt x="178" y="5"/>
                    <a:pt x="180" y="4"/>
                  </a:cubicBezTo>
                  <a:cubicBezTo>
                    <a:pt x="186" y="3"/>
                    <a:pt x="189" y="0"/>
                    <a:pt x="195" y="0"/>
                  </a:cubicBezTo>
                  <a:cubicBezTo>
                    <a:pt x="197" y="0"/>
                    <a:pt x="198" y="2"/>
                    <a:pt x="199" y="4"/>
                  </a:cubicBezTo>
                  <a:cubicBezTo>
                    <a:pt x="200" y="5"/>
                    <a:pt x="201" y="6"/>
                    <a:pt x="202" y="8"/>
                  </a:cubicBezTo>
                  <a:cubicBezTo>
                    <a:pt x="204" y="13"/>
                    <a:pt x="206" y="16"/>
                    <a:pt x="209" y="20"/>
                  </a:cubicBezTo>
                  <a:cubicBezTo>
                    <a:pt x="212" y="25"/>
                    <a:pt x="215" y="26"/>
                    <a:pt x="219" y="31"/>
                  </a:cubicBezTo>
                  <a:cubicBezTo>
                    <a:pt x="220" y="33"/>
                    <a:pt x="222" y="34"/>
                    <a:pt x="222" y="37"/>
                  </a:cubicBezTo>
                  <a:cubicBezTo>
                    <a:pt x="222" y="40"/>
                    <a:pt x="220" y="41"/>
                    <a:pt x="220" y="43"/>
                  </a:cubicBezTo>
                  <a:cubicBezTo>
                    <a:pt x="219" y="47"/>
                    <a:pt x="219" y="49"/>
                    <a:pt x="219" y="52"/>
                  </a:cubicBezTo>
                  <a:cubicBezTo>
                    <a:pt x="219" y="56"/>
                    <a:pt x="220" y="58"/>
                    <a:pt x="221" y="61"/>
                  </a:cubicBezTo>
                  <a:cubicBezTo>
                    <a:pt x="221" y="64"/>
                    <a:pt x="221" y="66"/>
                    <a:pt x="222" y="69"/>
                  </a:cubicBezTo>
                  <a:cubicBezTo>
                    <a:pt x="222" y="71"/>
                    <a:pt x="222" y="73"/>
                    <a:pt x="223" y="74"/>
                  </a:cubicBezTo>
                  <a:cubicBezTo>
                    <a:pt x="225" y="75"/>
                    <a:pt x="227" y="75"/>
                    <a:pt x="229" y="76"/>
                  </a:cubicBezTo>
                  <a:cubicBezTo>
                    <a:pt x="240" y="80"/>
                    <a:pt x="244" y="89"/>
                    <a:pt x="255" y="90"/>
                  </a:cubicBezTo>
                  <a:cubicBezTo>
                    <a:pt x="255" y="90"/>
                    <a:pt x="255" y="90"/>
                    <a:pt x="255" y="90"/>
                  </a:cubicBezTo>
                  <a:cubicBezTo>
                    <a:pt x="254" y="93"/>
                    <a:pt x="253" y="96"/>
                    <a:pt x="252" y="99"/>
                  </a:cubicBezTo>
                  <a:cubicBezTo>
                    <a:pt x="251" y="103"/>
                    <a:pt x="249" y="104"/>
                    <a:pt x="249" y="107"/>
                  </a:cubicBezTo>
                  <a:cubicBezTo>
                    <a:pt x="249" y="111"/>
                    <a:pt x="253" y="111"/>
                    <a:pt x="255" y="113"/>
                  </a:cubicBezTo>
                  <a:cubicBezTo>
                    <a:pt x="257" y="116"/>
                    <a:pt x="258" y="118"/>
                    <a:pt x="260" y="121"/>
                  </a:cubicBezTo>
                  <a:cubicBezTo>
                    <a:pt x="264" y="125"/>
                    <a:pt x="269" y="125"/>
                    <a:pt x="274" y="127"/>
                  </a:cubicBezTo>
                  <a:cubicBezTo>
                    <a:pt x="274" y="128"/>
                    <a:pt x="275" y="128"/>
                    <a:pt x="276" y="128"/>
                  </a:cubicBezTo>
                  <a:cubicBezTo>
                    <a:pt x="280" y="131"/>
                    <a:pt x="282" y="135"/>
                    <a:pt x="285" y="139"/>
                  </a:cubicBezTo>
                  <a:cubicBezTo>
                    <a:pt x="289" y="146"/>
                    <a:pt x="290" y="149"/>
                    <a:pt x="293" y="156"/>
                  </a:cubicBezTo>
                  <a:cubicBezTo>
                    <a:pt x="293" y="156"/>
                    <a:pt x="293" y="156"/>
                    <a:pt x="293" y="156"/>
                  </a:cubicBezTo>
                  <a:close/>
                  <a:moveTo>
                    <a:pt x="158" y="175"/>
                  </a:moveTo>
                  <a:cubicBezTo>
                    <a:pt x="161" y="178"/>
                    <a:pt x="163" y="182"/>
                    <a:pt x="167" y="182"/>
                  </a:cubicBezTo>
                  <a:cubicBezTo>
                    <a:pt x="169" y="182"/>
                    <a:pt x="171" y="180"/>
                    <a:pt x="172" y="177"/>
                  </a:cubicBezTo>
                  <a:cubicBezTo>
                    <a:pt x="172" y="176"/>
                    <a:pt x="173" y="176"/>
                    <a:pt x="173" y="174"/>
                  </a:cubicBezTo>
                  <a:cubicBezTo>
                    <a:pt x="173" y="169"/>
                    <a:pt x="171" y="166"/>
                    <a:pt x="171" y="160"/>
                  </a:cubicBezTo>
                  <a:cubicBezTo>
                    <a:pt x="171" y="158"/>
                    <a:pt x="171" y="157"/>
                    <a:pt x="171" y="155"/>
                  </a:cubicBezTo>
                  <a:cubicBezTo>
                    <a:pt x="171" y="155"/>
                    <a:pt x="171" y="155"/>
                    <a:pt x="171" y="155"/>
                  </a:cubicBezTo>
                  <a:cubicBezTo>
                    <a:pt x="167" y="155"/>
                    <a:pt x="163" y="154"/>
                    <a:pt x="159" y="155"/>
                  </a:cubicBezTo>
                  <a:cubicBezTo>
                    <a:pt x="156" y="155"/>
                    <a:pt x="155" y="156"/>
                    <a:pt x="153" y="156"/>
                  </a:cubicBezTo>
                  <a:cubicBezTo>
                    <a:pt x="153" y="161"/>
                    <a:pt x="153" y="161"/>
                    <a:pt x="153" y="161"/>
                  </a:cubicBezTo>
                  <a:cubicBezTo>
                    <a:pt x="153" y="167"/>
                    <a:pt x="155" y="170"/>
                    <a:pt x="158" y="17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5324475" y="2327275"/>
              <a:ext cx="100013" cy="125413"/>
            </a:xfrm>
            <a:custGeom>
              <a:avLst/>
              <a:gdLst/>
              <a:ahLst/>
              <a:cxnLst>
                <a:cxn ang="0">
                  <a:pos x="64" y="54"/>
                </a:cxn>
                <a:cxn ang="0">
                  <a:pos x="72" y="44"/>
                </a:cxn>
                <a:cxn ang="0">
                  <a:pos x="72" y="44"/>
                </a:cxn>
                <a:cxn ang="0">
                  <a:pos x="64" y="32"/>
                </a:cxn>
                <a:cxn ang="0">
                  <a:pos x="63" y="24"/>
                </a:cxn>
                <a:cxn ang="0">
                  <a:pos x="58" y="19"/>
                </a:cxn>
                <a:cxn ang="0">
                  <a:pos x="53" y="13"/>
                </a:cxn>
                <a:cxn ang="0">
                  <a:pos x="48" y="5"/>
                </a:cxn>
                <a:cxn ang="0">
                  <a:pos x="42" y="3"/>
                </a:cxn>
                <a:cxn ang="0">
                  <a:pos x="36" y="0"/>
                </a:cxn>
                <a:cxn ang="0">
                  <a:pos x="25" y="11"/>
                </a:cxn>
                <a:cxn ang="0">
                  <a:pos x="18" y="15"/>
                </a:cxn>
                <a:cxn ang="0">
                  <a:pos x="10" y="24"/>
                </a:cxn>
                <a:cxn ang="0">
                  <a:pos x="7" y="30"/>
                </a:cxn>
                <a:cxn ang="0">
                  <a:pos x="7" y="35"/>
                </a:cxn>
                <a:cxn ang="0">
                  <a:pos x="5" y="40"/>
                </a:cxn>
                <a:cxn ang="0">
                  <a:pos x="4" y="46"/>
                </a:cxn>
                <a:cxn ang="0">
                  <a:pos x="0" y="55"/>
                </a:cxn>
                <a:cxn ang="0">
                  <a:pos x="1" y="64"/>
                </a:cxn>
                <a:cxn ang="0">
                  <a:pos x="0" y="70"/>
                </a:cxn>
                <a:cxn ang="0">
                  <a:pos x="2" y="78"/>
                </a:cxn>
                <a:cxn ang="0">
                  <a:pos x="3" y="82"/>
                </a:cxn>
                <a:cxn ang="0">
                  <a:pos x="9" y="86"/>
                </a:cxn>
                <a:cxn ang="0">
                  <a:pos x="10" y="88"/>
                </a:cxn>
                <a:cxn ang="0">
                  <a:pos x="16" y="90"/>
                </a:cxn>
                <a:cxn ang="0">
                  <a:pos x="20" y="87"/>
                </a:cxn>
                <a:cxn ang="0">
                  <a:pos x="30" y="82"/>
                </a:cxn>
                <a:cxn ang="0">
                  <a:pos x="34" y="82"/>
                </a:cxn>
                <a:cxn ang="0">
                  <a:pos x="46" y="81"/>
                </a:cxn>
                <a:cxn ang="0">
                  <a:pos x="46" y="81"/>
                </a:cxn>
                <a:cxn ang="0">
                  <a:pos x="51" y="74"/>
                </a:cxn>
                <a:cxn ang="0">
                  <a:pos x="51" y="74"/>
                </a:cxn>
                <a:cxn ang="0">
                  <a:pos x="46" y="60"/>
                </a:cxn>
                <a:cxn ang="0">
                  <a:pos x="46" y="55"/>
                </a:cxn>
                <a:cxn ang="0">
                  <a:pos x="52" y="54"/>
                </a:cxn>
                <a:cxn ang="0">
                  <a:pos x="64" y="54"/>
                </a:cxn>
              </a:cxnLst>
              <a:rect l="0" t="0" r="r" b="b"/>
              <a:pathLst>
                <a:path w="72" h="90">
                  <a:moveTo>
                    <a:pt x="64" y="54"/>
                  </a:moveTo>
                  <a:cubicBezTo>
                    <a:pt x="68" y="52"/>
                    <a:pt x="70" y="48"/>
                    <a:pt x="72" y="44"/>
                  </a:cubicBezTo>
                  <a:cubicBezTo>
                    <a:pt x="72" y="44"/>
                    <a:pt x="72" y="44"/>
                    <a:pt x="72" y="44"/>
                  </a:cubicBezTo>
                  <a:cubicBezTo>
                    <a:pt x="69" y="39"/>
                    <a:pt x="66" y="37"/>
                    <a:pt x="64" y="32"/>
                  </a:cubicBezTo>
                  <a:cubicBezTo>
                    <a:pt x="63" y="29"/>
                    <a:pt x="65" y="27"/>
                    <a:pt x="63" y="24"/>
                  </a:cubicBezTo>
                  <a:cubicBezTo>
                    <a:pt x="62" y="21"/>
                    <a:pt x="60" y="21"/>
                    <a:pt x="58" y="19"/>
                  </a:cubicBezTo>
                  <a:cubicBezTo>
                    <a:pt x="56" y="17"/>
                    <a:pt x="55" y="16"/>
                    <a:pt x="53" y="13"/>
                  </a:cubicBezTo>
                  <a:cubicBezTo>
                    <a:pt x="52" y="10"/>
                    <a:pt x="51" y="7"/>
                    <a:pt x="48" y="5"/>
                  </a:cubicBezTo>
                  <a:cubicBezTo>
                    <a:pt x="46" y="4"/>
                    <a:pt x="45" y="4"/>
                    <a:pt x="42" y="3"/>
                  </a:cubicBezTo>
                  <a:cubicBezTo>
                    <a:pt x="40" y="2"/>
                    <a:pt x="39" y="0"/>
                    <a:pt x="36" y="0"/>
                  </a:cubicBezTo>
                  <a:cubicBezTo>
                    <a:pt x="30" y="0"/>
                    <a:pt x="27" y="6"/>
                    <a:pt x="25" y="11"/>
                  </a:cubicBezTo>
                  <a:cubicBezTo>
                    <a:pt x="23" y="13"/>
                    <a:pt x="21" y="13"/>
                    <a:pt x="18" y="15"/>
                  </a:cubicBezTo>
                  <a:cubicBezTo>
                    <a:pt x="14" y="18"/>
                    <a:pt x="13" y="20"/>
                    <a:pt x="10" y="24"/>
                  </a:cubicBezTo>
                  <a:cubicBezTo>
                    <a:pt x="9" y="27"/>
                    <a:pt x="7" y="28"/>
                    <a:pt x="7" y="30"/>
                  </a:cubicBezTo>
                  <a:cubicBezTo>
                    <a:pt x="6" y="32"/>
                    <a:pt x="7" y="33"/>
                    <a:pt x="7" y="35"/>
                  </a:cubicBezTo>
                  <a:cubicBezTo>
                    <a:pt x="7" y="38"/>
                    <a:pt x="6" y="38"/>
                    <a:pt x="5" y="40"/>
                  </a:cubicBezTo>
                  <a:cubicBezTo>
                    <a:pt x="5" y="43"/>
                    <a:pt x="5" y="44"/>
                    <a:pt x="4" y="46"/>
                  </a:cubicBezTo>
                  <a:cubicBezTo>
                    <a:pt x="2" y="50"/>
                    <a:pt x="0" y="52"/>
                    <a:pt x="0" y="55"/>
                  </a:cubicBezTo>
                  <a:cubicBezTo>
                    <a:pt x="0" y="59"/>
                    <a:pt x="1" y="61"/>
                    <a:pt x="1" y="64"/>
                  </a:cubicBezTo>
                  <a:cubicBezTo>
                    <a:pt x="1" y="67"/>
                    <a:pt x="0" y="68"/>
                    <a:pt x="0" y="70"/>
                  </a:cubicBezTo>
                  <a:cubicBezTo>
                    <a:pt x="0" y="74"/>
                    <a:pt x="1" y="76"/>
                    <a:pt x="2" y="78"/>
                  </a:cubicBezTo>
                  <a:cubicBezTo>
                    <a:pt x="2" y="80"/>
                    <a:pt x="2" y="81"/>
                    <a:pt x="3" y="82"/>
                  </a:cubicBezTo>
                  <a:cubicBezTo>
                    <a:pt x="5" y="85"/>
                    <a:pt x="7" y="85"/>
                    <a:pt x="9" y="86"/>
                  </a:cubicBezTo>
                  <a:cubicBezTo>
                    <a:pt x="10" y="87"/>
                    <a:pt x="10" y="88"/>
                    <a:pt x="10" y="88"/>
                  </a:cubicBezTo>
                  <a:cubicBezTo>
                    <a:pt x="12" y="90"/>
                    <a:pt x="14" y="90"/>
                    <a:pt x="16" y="90"/>
                  </a:cubicBezTo>
                  <a:cubicBezTo>
                    <a:pt x="18" y="90"/>
                    <a:pt x="18" y="88"/>
                    <a:pt x="20" y="87"/>
                  </a:cubicBezTo>
                  <a:cubicBezTo>
                    <a:pt x="23" y="85"/>
                    <a:pt x="26" y="83"/>
                    <a:pt x="30" y="82"/>
                  </a:cubicBezTo>
                  <a:cubicBezTo>
                    <a:pt x="31" y="82"/>
                    <a:pt x="32" y="82"/>
                    <a:pt x="34" y="82"/>
                  </a:cubicBezTo>
                  <a:cubicBezTo>
                    <a:pt x="38" y="82"/>
                    <a:pt x="42" y="81"/>
                    <a:pt x="46" y="81"/>
                  </a:cubicBezTo>
                  <a:cubicBezTo>
                    <a:pt x="46" y="81"/>
                    <a:pt x="46" y="81"/>
                    <a:pt x="46" y="81"/>
                  </a:cubicBezTo>
                  <a:cubicBezTo>
                    <a:pt x="48" y="79"/>
                    <a:pt x="50" y="76"/>
                    <a:pt x="51" y="74"/>
                  </a:cubicBezTo>
                  <a:cubicBezTo>
                    <a:pt x="51" y="74"/>
                    <a:pt x="51" y="74"/>
                    <a:pt x="51" y="74"/>
                  </a:cubicBezTo>
                  <a:cubicBezTo>
                    <a:pt x="48" y="69"/>
                    <a:pt x="46" y="66"/>
                    <a:pt x="46" y="60"/>
                  </a:cubicBezTo>
                  <a:cubicBezTo>
                    <a:pt x="46" y="55"/>
                    <a:pt x="46" y="55"/>
                    <a:pt x="46" y="55"/>
                  </a:cubicBezTo>
                  <a:cubicBezTo>
                    <a:pt x="48" y="55"/>
                    <a:pt x="49" y="54"/>
                    <a:pt x="52" y="54"/>
                  </a:cubicBezTo>
                  <a:cubicBezTo>
                    <a:pt x="56" y="53"/>
                    <a:pt x="60" y="54"/>
                    <a:pt x="64" y="5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5380038" y="2387600"/>
              <a:ext cx="88900" cy="133350"/>
            </a:xfrm>
            <a:custGeom>
              <a:avLst/>
              <a:gdLst/>
              <a:ahLst/>
              <a:cxnLst>
                <a:cxn ang="0">
                  <a:pos x="64" y="57"/>
                </a:cxn>
                <a:cxn ang="0">
                  <a:pos x="48" y="75"/>
                </a:cxn>
                <a:cxn ang="0">
                  <a:pos x="44" y="94"/>
                </a:cxn>
                <a:cxn ang="0">
                  <a:pos x="44" y="94"/>
                </a:cxn>
                <a:cxn ang="0">
                  <a:pos x="44" y="94"/>
                </a:cxn>
                <a:cxn ang="0">
                  <a:pos x="31" y="95"/>
                </a:cxn>
                <a:cxn ang="0">
                  <a:pos x="16" y="92"/>
                </a:cxn>
                <a:cxn ang="0">
                  <a:pos x="8" y="89"/>
                </a:cxn>
                <a:cxn ang="0">
                  <a:pos x="0" y="83"/>
                </a:cxn>
                <a:cxn ang="0">
                  <a:pos x="4" y="73"/>
                </a:cxn>
                <a:cxn ang="0">
                  <a:pos x="9" y="59"/>
                </a:cxn>
                <a:cxn ang="0">
                  <a:pos x="6" y="37"/>
                </a:cxn>
                <a:cxn ang="0">
                  <a:pos x="6" y="37"/>
                </a:cxn>
                <a:cxn ang="0">
                  <a:pos x="11" y="30"/>
                </a:cxn>
                <a:cxn ang="0">
                  <a:pos x="11" y="30"/>
                </a:cxn>
                <a:cxn ang="0">
                  <a:pos x="20" y="37"/>
                </a:cxn>
                <a:cxn ang="0">
                  <a:pos x="25" y="32"/>
                </a:cxn>
                <a:cxn ang="0">
                  <a:pos x="26" y="29"/>
                </a:cxn>
                <a:cxn ang="0">
                  <a:pos x="24" y="15"/>
                </a:cxn>
                <a:cxn ang="0">
                  <a:pos x="24" y="10"/>
                </a:cxn>
                <a:cxn ang="0">
                  <a:pos x="24" y="10"/>
                </a:cxn>
                <a:cxn ang="0">
                  <a:pos x="32" y="0"/>
                </a:cxn>
                <a:cxn ang="0">
                  <a:pos x="32" y="0"/>
                </a:cxn>
                <a:cxn ang="0">
                  <a:pos x="38" y="0"/>
                </a:cxn>
                <a:cxn ang="0">
                  <a:pos x="39" y="1"/>
                </a:cxn>
                <a:cxn ang="0">
                  <a:pos x="40" y="7"/>
                </a:cxn>
                <a:cxn ang="0">
                  <a:pos x="40" y="18"/>
                </a:cxn>
                <a:cxn ang="0">
                  <a:pos x="39" y="22"/>
                </a:cxn>
                <a:cxn ang="0">
                  <a:pos x="43" y="28"/>
                </a:cxn>
                <a:cxn ang="0">
                  <a:pos x="46" y="32"/>
                </a:cxn>
                <a:cxn ang="0">
                  <a:pos x="51" y="36"/>
                </a:cxn>
                <a:cxn ang="0">
                  <a:pos x="64" y="57"/>
                </a:cxn>
              </a:cxnLst>
              <a:rect l="0" t="0" r="r" b="b"/>
              <a:pathLst>
                <a:path w="64" h="95">
                  <a:moveTo>
                    <a:pt x="64" y="57"/>
                  </a:moveTo>
                  <a:cubicBezTo>
                    <a:pt x="60" y="66"/>
                    <a:pt x="50" y="66"/>
                    <a:pt x="48" y="75"/>
                  </a:cubicBezTo>
                  <a:cubicBezTo>
                    <a:pt x="47" y="83"/>
                    <a:pt x="44" y="87"/>
                    <a:pt x="44" y="94"/>
                  </a:cubicBezTo>
                  <a:cubicBezTo>
                    <a:pt x="44" y="94"/>
                    <a:pt x="44" y="94"/>
                    <a:pt x="44" y="94"/>
                  </a:cubicBezTo>
                  <a:cubicBezTo>
                    <a:pt x="44" y="94"/>
                    <a:pt x="44" y="94"/>
                    <a:pt x="44" y="94"/>
                  </a:cubicBezTo>
                  <a:cubicBezTo>
                    <a:pt x="39" y="95"/>
                    <a:pt x="36" y="95"/>
                    <a:pt x="31" y="95"/>
                  </a:cubicBezTo>
                  <a:cubicBezTo>
                    <a:pt x="25" y="95"/>
                    <a:pt x="22" y="94"/>
                    <a:pt x="16" y="92"/>
                  </a:cubicBezTo>
                  <a:cubicBezTo>
                    <a:pt x="13" y="91"/>
                    <a:pt x="11" y="90"/>
                    <a:pt x="8" y="89"/>
                  </a:cubicBezTo>
                  <a:cubicBezTo>
                    <a:pt x="5" y="88"/>
                    <a:pt x="0" y="87"/>
                    <a:pt x="0" y="83"/>
                  </a:cubicBezTo>
                  <a:cubicBezTo>
                    <a:pt x="0" y="79"/>
                    <a:pt x="2" y="77"/>
                    <a:pt x="4" y="73"/>
                  </a:cubicBezTo>
                  <a:cubicBezTo>
                    <a:pt x="7" y="68"/>
                    <a:pt x="9" y="65"/>
                    <a:pt x="9" y="59"/>
                  </a:cubicBezTo>
                  <a:cubicBezTo>
                    <a:pt x="9" y="50"/>
                    <a:pt x="7" y="45"/>
                    <a:pt x="6" y="37"/>
                  </a:cubicBezTo>
                  <a:cubicBezTo>
                    <a:pt x="6" y="37"/>
                    <a:pt x="6" y="37"/>
                    <a:pt x="6" y="37"/>
                  </a:cubicBezTo>
                  <a:cubicBezTo>
                    <a:pt x="8" y="35"/>
                    <a:pt x="10" y="32"/>
                    <a:pt x="11" y="30"/>
                  </a:cubicBezTo>
                  <a:cubicBezTo>
                    <a:pt x="11" y="30"/>
                    <a:pt x="11" y="30"/>
                    <a:pt x="11" y="30"/>
                  </a:cubicBezTo>
                  <a:cubicBezTo>
                    <a:pt x="14" y="33"/>
                    <a:pt x="16" y="37"/>
                    <a:pt x="20" y="37"/>
                  </a:cubicBezTo>
                  <a:cubicBezTo>
                    <a:pt x="22" y="37"/>
                    <a:pt x="24" y="35"/>
                    <a:pt x="25" y="32"/>
                  </a:cubicBezTo>
                  <a:cubicBezTo>
                    <a:pt x="25" y="31"/>
                    <a:pt x="26" y="31"/>
                    <a:pt x="26" y="29"/>
                  </a:cubicBezTo>
                  <a:cubicBezTo>
                    <a:pt x="26" y="24"/>
                    <a:pt x="24" y="21"/>
                    <a:pt x="24" y="15"/>
                  </a:cubicBezTo>
                  <a:cubicBezTo>
                    <a:pt x="24" y="13"/>
                    <a:pt x="24" y="12"/>
                    <a:pt x="24" y="10"/>
                  </a:cubicBezTo>
                  <a:cubicBezTo>
                    <a:pt x="24" y="10"/>
                    <a:pt x="24" y="10"/>
                    <a:pt x="24" y="10"/>
                  </a:cubicBezTo>
                  <a:cubicBezTo>
                    <a:pt x="28" y="8"/>
                    <a:pt x="30" y="4"/>
                    <a:pt x="32" y="0"/>
                  </a:cubicBezTo>
                  <a:cubicBezTo>
                    <a:pt x="32" y="0"/>
                    <a:pt x="32" y="0"/>
                    <a:pt x="32" y="0"/>
                  </a:cubicBezTo>
                  <a:cubicBezTo>
                    <a:pt x="34" y="0"/>
                    <a:pt x="35" y="0"/>
                    <a:pt x="38" y="0"/>
                  </a:cubicBezTo>
                  <a:cubicBezTo>
                    <a:pt x="39" y="0"/>
                    <a:pt x="39" y="1"/>
                    <a:pt x="39" y="1"/>
                  </a:cubicBezTo>
                  <a:cubicBezTo>
                    <a:pt x="40" y="3"/>
                    <a:pt x="40" y="5"/>
                    <a:pt x="40" y="7"/>
                  </a:cubicBezTo>
                  <a:cubicBezTo>
                    <a:pt x="40" y="18"/>
                    <a:pt x="40" y="18"/>
                    <a:pt x="40" y="18"/>
                  </a:cubicBezTo>
                  <a:cubicBezTo>
                    <a:pt x="40" y="20"/>
                    <a:pt x="39" y="21"/>
                    <a:pt x="39" y="22"/>
                  </a:cubicBezTo>
                  <a:cubicBezTo>
                    <a:pt x="40" y="25"/>
                    <a:pt x="42" y="26"/>
                    <a:pt x="43" y="28"/>
                  </a:cubicBezTo>
                  <a:cubicBezTo>
                    <a:pt x="44" y="29"/>
                    <a:pt x="45" y="31"/>
                    <a:pt x="46" y="32"/>
                  </a:cubicBezTo>
                  <a:cubicBezTo>
                    <a:pt x="48" y="33"/>
                    <a:pt x="50" y="34"/>
                    <a:pt x="51" y="36"/>
                  </a:cubicBezTo>
                  <a:cubicBezTo>
                    <a:pt x="56" y="44"/>
                    <a:pt x="59" y="50"/>
                    <a:pt x="64" y="5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4964113" y="2338388"/>
              <a:ext cx="274638" cy="503238"/>
            </a:xfrm>
            <a:custGeom>
              <a:avLst/>
              <a:gdLst/>
              <a:ahLst/>
              <a:cxnLst>
                <a:cxn ang="0">
                  <a:pos x="52" y="70"/>
                </a:cxn>
                <a:cxn ang="0">
                  <a:pos x="56" y="70"/>
                </a:cxn>
                <a:cxn ang="0">
                  <a:pos x="78" y="64"/>
                </a:cxn>
                <a:cxn ang="0">
                  <a:pos x="89" y="41"/>
                </a:cxn>
                <a:cxn ang="0">
                  <a:pos x="102" y="32"/>
                </a:cxn>
                <a:cxn ang="0">
                  <a:pos x="130" y="25"/>
                </a:cxn>
                <a:cxn ang="0">
                  <a:pos x="149" y="27"/>
                </a:cxn>
                <a:cxn ang="0">
                  <a:pos x="169" y="18"/>
                </a:cxn>
                <a:cxn ang="0">
                  <a:pos x="178" y="0"/>
                </a:cxn>
                <a:cxn ang="0">
                  <a:pos x="183" y="7"/>
                </a:cxn>
                <a:cxn ang="0">
                  <a:pos x="189" y="25"/>
                </a:cxn>
                <a:cxn ang="0">
                  <a:pos x="195" y="30"/>
                </a:cxn>
                <a:cxn ang="0">
                  <a:pos x="175" y="45"/>
                </a:cxn>
                <a:cxn ang="0">
                  <a:pos x="186" y="57"/>
                </a:cxn>
                <a:cxn ang="0">
                  <a:pos x="196" y="83"/>
                </a:cxn>
                <a:cxn ang="0">
                  <a:pos x="187" y="101"/>
                </a:cxn>
                <a:cxn ang="0">
                  <a:pos x="179" y="105"/>
                </a:cxn>
                <a:cxn ang="0">
                  <a:pos x="170" y="107"/>
                </a:cxn>
                <a:cxn ang="0">
                  <a:pos x="159" y="126"/>
                </a:cxn>
                <a:cxn ang="0">
                  <a:pos x="153" y="148"/>
                </a:cxn>
                <a:cxn ang="0">
                  <a:pos x="166" y="168"/>
                </a:cxn>
                <a:cxn ang="0">
                  <a:pos x="174" y="189"/>
                </a:cxn>
                <a:cxn ang="0">
                  <a:pos x="166" y="213"/>
                </a:cxn>
                <a:cxn ang="0">
                  <a:pos x="155" y="231"/>
                </a:cxn>
                <a:cxn ang="0">
                  <a:pos x="153" y="251"/>
                </a:cxn>
                <a:cxn ang="0">
                  <a:pos x="157" y="258"/>
                </a:cxn>
                <a:cxn ang="0">
                  <a:pos x="161" y="263"/>
                </a:cxn>
                <a:cxn ang="0">
                  <a:pos x="156" y="288"/>
                </a:cxn>
                <a:cxn ang="0">
                  <a:pos x="149" y="307"/>
                </a:cxn>
                <a:cxn ang="0">
                  <a:pos x="129" y="317"/>
                </a:cxn>
                <a:cxn ang="0">
                  <a:pos x="106" y="321"/>
                </a:cxn>
                <a:cxn ang="0">
                  <a:pos x="89" y="331"/>
                </a:cxn>
                <a:cxn ang="0">
                  <a:pos x="77" y="337"/>
                </a:cxn>
                <a:cxn ang="0">
                  <a:pos x="52" y="350"/>
                </a:cxn>
                <a:cxn ang="0">
                  <a:pos x="34" y="356"/>
                </a:cxn>
                <a:cxn ang="0">
                  <a:pos x="0" y="360"/>
                </a:cxn>
                <a:cxn ang="0">
                  <a:pos x="1" y="351"/>
                </a:cxn>
                <a:cxn ang="0">
                  <a:pos x="8" y="323"/>
                </a:cxn>
                <a:cxn ang="0">
                  <a:pos x="14" y="294"/>
                </a:cxn>
                <a:cxn ang="0">
                  <a:pos x="10" y="278"/>
                </a:cxn>
                <a:cxn ang="0">
                  <a:pos x="8" y="241"/>
                </a:cxn>
                <a:cxn ang="0">
                  <a:pos x="12" y="212"/>
                </a:cxn>
                <a:cxn ang="0">
                  <a:pos x="25" y="192"/>
                </a:cxn>
                <a:cxn ang="0">
                  <a:pos x="12" y="163"/>
                </a:cxn>
                <a:cxn ang="0">
                  <a:pos x="29" y="136"/>
                </a:cxn>
                <a:cxn ang="0">
                  <a:pos x="38" y="111"/>
                </a:cxn>
                <a:cxn ang="0">
                  <a:pos x="42" y="101"/>
                </a:cxn>
              </a:cxnLst>
              <a:rect l="0" t="0" r="r" b="b"/>
              <a:pathLst>
                <a:path w="196" h="360">
                  <a:moveTo>
                    <a:pt x="48" y="81"/>
                  </a:moveTo>
                  <a:cubicBezTo>
                    <a:pt x="51" y="78"/>
                    <a:pt x="52" y="75"/>
                    <a:pt x="52" y="70"/>
                  </a:cubicBezTo>
                  <a:cubicBezTo>
                    <a:pt x="53" y="70"/>
                    <a:pt x="53" y="69"/>
                    <a:pt x="54" y="69"/>
                  </a:cubicBezTo>
                  <a:cubicBezTo>
                    <a:pt x="55" y="69"/>
                    <a:pt x="55" y="70"/>
                    <a:pt x="56" y="70"/>
                  </a:cubicBezTo>
                  <a:cubicBezTo>
                    <a:pt x="60" y="71"/>
                    <a:pt x="62" y="73"/>
                    <a:pt x="66" y="73"/>
                  </a:cubicBezTo>
                  <a:cubicBezTo>
                    <a:pt x="72" y="73"/>
                    <a:pt x="75" y="69"/>
                    <a:pt x="78" y="64"/>
                  </a:cubicBezTo>
                  <a:cubicBezTo>
                    <a:pt x="81" y="59"/>
                    <a:pt x="84" y="57"/>
                    <a:pt x="86" y="51"/>
                  </a:cubicBezTo>
                  <a:cubicBezTo>
                    <a:pt x="87" y="48"/>
                    <a:pt x="88" y="45"/>
                    <a:pt x="89" y="41"/>
                  </a:cubicBezTo>
                  <a:cubicBezTo>
                    <a:pt x="91" y="36"/>
                    <a:pt x="94" y="30"/>
                    <a:pt x="100" y="30"/>
                  </a:cubicBezTo>
                  <a:cubicBezTo>
                    <a:pt x="101" y="30"/>
                    <a:pt x="101" y="32"/>
                    <a:pt x="102" y="32"/>
                  </a:cubicBezTo>
                  <a:cubicBezTo>
                    <a:pt x="105" y="34"/>
                    <a:pt x="107" y="36"/>
                    <a:pt x="110" y="36"/>
                  </a:cubicBezTo>
                  <a:cubicBezTo>
                    <a:pt x="119" y="36"/>
                    <a:pt x="121" y="25"/>
                    <a:pt x="130" y="25"/>
                  </a:cubicBezTo>
                  <a:cubicBezTo>
                    <a:pt x="136" y="25"/>
                    <a:pt x="139" y="29"/>
                    <a:pt x="145" y="29"/>
                  </a:cubicBezTo>
                  <a:cubicBezTo>
                    <a:pt x="146" y="29"/>
                    <a:pt x="147" y="28"/>
                    <a:pt x="149" y="27"/>
                  </a:cubicBezTo>
                  <a:cubicBezTo>
                    <a:pt x="154" y="26"/>
                    <a:pt x="156" y="25"/>
                    <a:pt x="161" y="22"/>
                  </a:cubicBezTo>
                  <a:cubicBezTo>
                    <a:pt x="164" y="21"/>
                    <a:pt x="166" y="20"/>
                    <a:pt x="169" y="18"/>
                  </a:cubicBezTo>
                  <a:cubicBezTo>
                    <a:pt x="171" y="15"/>
                    <a:pt x="171" y="13"/>
                    <a:pt x="173" y="10"/>
                  </a:cubicBezTo>
                  <a:cubicBezTo>
                    <a:pt x="175" y="6"/>
                    <a:pt x="176" y="4"/>
                    <a:pt x="178" y="0"/>
                  </a:cubicBezTo>
                  <a:cubicBezTo>
                    <a:pt x="178" y="0"/>
                    <a:pt x="178" y="0"/>
                    <a:pt x="178" y="0"/>
                  </a:cubicBezTo>
                  <a:cubicBezTo>
                    <a:pt x="180" y="3"/>
                    <a:pt x="182" y="4"/>
                    <a:pt x="183" y="7"/>
                  </a:cubicBezTo>
                  <a:cubicBezTo>
                    <a:pt x="185" y="11"/>
                    <a:pt x="185" y="14"/>
                    <a:pt x="187" y="19"/>
                  </a:cubicBezTo>
                  <a:cubicBezTo>
                    <a:pt x="188" y="21"/>
                    <a:pt x="187" y="23"/>
                    <a:pt x="189" y="25"/>
                  </a:cubicBezTo>
                  <a:cubicBezTo>
                    <a:pt x="190" y="27"/>
                    <a:pt x="192" y="27"/>
                    <a:pt x="195" y="28"/>
                  </a:cubicBezTo>
                  <a:cubicBezTo>
                    <a:pt x="195" y="30"/>
                    <a:pt x="195" y="30"/>
                    <a:pt x="195" y="30"/>
                  </a:cubicBezTo>
                  <a:cubicBezTo>
                    <a:pt x="190" y="33"/>
                    <a:pt x="187" y="35"/>
                    <a:pt x="181" y="38"/>
                  </a:cubicBezTo>
                  <a:cubicBezTo>
                    <a:pt x="179" y="40"/>
                    <a:pt x="175" y="42"/>
                    <a:pt x="175" y="45"/>
                  </a:cubicBezTo>
                  <a:cubicBezTo>
                    <a:pt x="175" y="48"/>
                    <a:pt x="178" y="49"/>
                    <a:pt x="181" y="51"/>
                  </a:cubicBezTo>
                  <a:cubicBezTo>
                    <a:pt x="183" y="53"/>
                    <a:pt x="184" y="55"/>
                    <a:pt x="186" y="57"/>
                  </a:cubicBezTo>
                  <a:cubicBezTo>
                    <a:pt x="189" y="61"/>
                    <a:pt x="190" y="64"/>
                    <a:pt x="193" y="69"/>
                  </a:cubicBezTo>
                  <a:cubicBezTo>
                    <a:pt x="195" y="74"/>
                    <a:pt x="196" y="77"/>
                    <a:pt x="196" y="83"/>
                  </a:cubicBezTo>
                  <a:cubicBezTo>
                    <a:pt x="196" y="89"/>
                    <a:pt x="195" y="93"/>
                    <a:pt x="191" y="97"/>
                  </a:cubicBezTo>
                  <a:cubicBezTo>
                    <a:pt x="190" y="98"/>
                    <a:pt x="189" y="100"/>
                    <a:pt x="187" y="101"/>
                  </a:cubicBezTo>
                  <a:cubicBezTo>
                    <a:pt x="186" y="102"/>
                    <a:pt x="185" y="102"/>
                    <a:pt x="183" y="102"/>
                  </a:cubicBezTo>
                  <a:cubicBezTo>
                    <a:pt x="182" y="103"/>
                    <a:pt x="181" y="105"/>
                    <a:pt x="179" y="105"/>
                  </a:cubicBezTo>
                  <a:cubicBezTo>
                    <a:pt x="177" y="105"/>
                    <a:pt x="176" y="103"/>
                    <a:pt x="173" y="103"/>
                  </a:cubicBezTo>
                  <a:cubicBezTo>
                    <a:pt x="171" y="103"/>
                    <a:pt x="171" y="106"/>
                    <a:pt x="170" y="107"/>
                  </a:cubicBezTo>
                  <a:cubicBezTo>
                    <a:pt x="167" y="110"/>
                    <a:pt x="165" y="111"/>
                    <a:pt x="163" y="114"/>
                  </a:cubicBezTo>
                  <a:cubicBezTo>
                    <a:pt x="161" y="119"/>
                    <a:pt x="160" y="122"/>
                    <a:pt x="159" y="126"/>
                  </a:cubicBezTo>
                  <a:cubicBezTo>
                    <a:pt x="157" y="132"/>
                    <a:pt x="157" y="135"/>
                    <a:pt x="155" y="140"/>
                  </a:cubicBezTo>
                  <a:cubicBezTo>
                    <a:pt x="154" y="143"/>
                    <a:pt x="153" y="145"/>
                    <a:pt x="153" y="148"/>
                  </a:cubicBezTo>
                  <a:cubicBezTo>
                    <a:pt x="153" y="151"/>
                    <a:pt x="155" y="152"/>
                    <a:pt x="156" y="154"/>
                  </a:cubicBezTo>
                  <a:cubicBezTo>
                    <a:pt x="160" y="160"/>
                    <a:pt x="163" y="162"/>
                    <a:pt x="166" y="168"/>
                  </a:cubicBezTo>
                  <a:cubicBezTo>
                    <a:pt x="167" y="171"/>
                    <a:pt x="167" y="172"/>
                    <a:pt x="168" y="174"/>
                  </a:cubicBezTo>
                  <a:cubicBezTo>
                    <a:pt x="170" y="180"/>
                    <a:pt x="173" y="183"/>
                    <a:pt x="174" y="189"/>
                  </a:cubicBezTo>
                  <a:cubicBezTo>
                    <a:pt x="174" y="196"/>
                    <a:pt x="172" y="199"/>
                    <a:pt x="170" y="205"/>
                  </a:cubicBezTo>
                  <a:cubicBezTo>
                    <a:pt x="169" y="208"/>
                    <a:pt x="168" y="211"/>
                    <a:pt x="166" y="213"/>
                  </a:cubicBezTo>
                  <a:cubicBezTo>
                    <a:pt x="164" y="217"/>
                    <a:pt x="162" y="219"/>
                    <a:pt x="159" y="223"/>
                  </a:cubicBezTo>
                  <a:cubicBezTo>
                    <a:pt x="158" y="226"/>
                    <a:pt x="157" y="228"/>
                    <a:pt x="155" y="231"/>
                  </a:cubicBezTo>
                  <a:cubicBezTo>
                    <a:pt x="153" y="236"/>
                    <a:pt x="150" y="239"/>
                    <a:pt x="150" y="244"/>
                  </a:cubicBezTo>
                  <a:cubicBezTo>
                    <a:pt x="150" y="247"/>
                    <a:pt x="151" y="249"/>
                    <a:pt x="153" y="251"/>
                  </a:cubicBezTo>
                  <a:cubicBezTo>
                    <a:pt x="153" y="252"/>
                    <a:pt x="154" y="252"/>
                    <a:pt x="155" y="252"/>
                  </a:cubicBezTo>
                  <a:cubicBezTo>
                    <a:pt x="156" y="254"/>
                    <a:pt x="156" y="256"/>
                    <a:pt x="157" y="258"/>
                  </a:cubicBezTo>
                  <a:cubicBezTo>
                    <a:pt x="158" y="261"/>
                    <a:pt x="160" y="260"/>
                    <a:pt x="161" y="263"/>
                  </a:cubicBezTo>
                  <a:cubicBezTo>
                    <a:pt x="161" y="263"/>
                    <a:pt x="161" y="263"/>
                    <a:pt x="161" y="263"/>
                  </a:cubicBezTo>
                  <a:cubicBezTo>
                    <a:pt x="161" y="268"/>
                    <a:pt x="159" y="272"/>
                    <a:pt x="159" y="278"/>
                  </a:cubicBezTo>
                  <a:cubicBezTo>
                    <a:pt x="158" y="282"/>
                    <a:pt x="157" y="284"/>
                    <a:pt x="156" y="288"/>
                  </a:cubicBezTo>
                  <a:cubicBezTo>
                    <a:pt x="156" y="290"/>
                    <a:pt x="156" y="291"/>
                    <a:pt x="156" y="292"/>
                  </a:cubicBezTo>
                  <a:cubicBezTo>
                    <a:pt x="154" y="298"/>
                    <a:pt x="152" y="301"/>
                    <a:pt x="149" y="307"/>
                  </a:cubicBezTo>
                  <a:cubicBezTo>
                    <a:pt x="147" y="312"/>
                    <a:pt x="143" y="313"/>
                    <a:pt x="137" y="314"/>
                  </a:cubicBezTo>
                  <a:cubicBezTo>
                    <a:pt x="134" y="315"/>
                    <a:pt x="132" y="316"/>
                    <a:pt x="129" y="317"/>
                  </a:cubicBezTo>
                  <a:cubicBezTo>
                    <a:pt x="128" y="317"/>
                    <a:pt x="127" y="318"/>
                    <a:pt x="125" y="318"/>
                  </a:cubicBezTo>
                  <a:cubicBezTo>
                    <a:pt x="118" y="320"/>
                    <a:pt x="114" y="320"/>
                    <a:pt x="106" y="321"/>
                  </a:cubicBezTo>
                  <a:cubicBezTo>
                    <a:pt x="101" y="322"/>
                    <a:pt x="96" y="321"/>
                    <a:pt x="92" y="325"/>
                  </a:cubicBezTo>
                  <a:cubicBezTo>
                    <a:pt x="91" y="327"/>
                    <a:pt x="90" y="329"/>
                    <a:pt x="89" y="331"/>
                  </a:cubicBezTo>
                  <a:cubicBezTo>
                    <a:pt x="87" y="334"/>
                    <a:pt x="84" y="334"/>
                    <a:pt x="81" y="334"/>
                  </a:cubicBezTo>
                  <a:cubicBezTo>
                    <a:pt x="79" y="335"/>
                    <a:pt x="79" y="337"/>
                    <a:pt x="77" y="337"/>
                  </a:cubicBezTo>
                  <a:cubicBezTo>
                    <a:pt x="73" y="339"/>
                    <a:pt x="70" y="340"/>
                    <a:pt x="67" y="342"/>
                  </a:cubicBezTo>
                  <a:cubicBezTo>
                    <a:pt x="62" y="346"/>
                    <a:pt x="58" y="349"/>
                    <a:pt x="52" y="350"/>
                  </a:cubicBezTo>
                  <a:cubicBezTo>
                    <a:pt x="49" y="351"/>
                    <a:pt x="47" y="351"/>
                    <a:pt x="44" y="352"/>
                  </a:cubicBezTo>
                  <a:cubicBezTo>
                    <a:pt x="40" y="353"/>
                    <a:pt x="38" y="354"/>
                    <a:pt x="34" y="356"/>
                  </a:cubicBezTo>
                  <a:cubicBezTo>
                    <a:pt x="30" y="358"/>
                    <a:pt x="27" y="360"/>
                    <a:pt x="22" y="360"/>
                  </a:cubicBezTo>
                  <a:cubicBezTo>
                    <a:pt x="0" y="360"/>
                    <a:pt x="0" y="360"/>
                    <a:pt x="0" y="360"/>
                  </a:cubicBezTo>
                  <a:cubicBezTo>
                    <a:pt x="0" y="360"/>
                    <a:pt x="0" y="360"/>
                    <a:pt x="0" y="360"/>
                  </a:cubicBezTo>
                  <a:cubicBezTo>
                    <a:pt x="0" y="357"/>
                    <a:pt x="1" y="354"/>
                    <a:pt x="1" y="351"/>
                  </a:cubicBezTo>
                  <a:cubicBezTo>
                    <a:pt x="1" y="346"/>
                    <a:pt x="3" y="343"/>
                    <a:pt x="4" y="337"/>
                  </a:cubicBezTo>
                  <a:cubicBezTo>
                    <a:pt x="5" y="332"/>
                    <a:pt x="6" y="329"/>
                    <a:pt x="8" y="323"/>
                  </a:cubicBezTo>
                  <a:cubicBezTo>
                    <a:pt x="9" y="320"/>
                    <a:pt x="10" y="317"/>
                    <a:pt x="11" y="313"/>
                  </a:cubicBezTo>
                  <a:cubicBezTo>
                    <a:pt x="13" y="306"/>
                    <a:pt x="14" y="302"/>
                    <a:pt x="14" y="294"/>
                  </a:cubicBezTo>
                  <a:cubicBezTo>
                    <a:pt x="14" y="291"/>
                    <a:pt x="14" y="289"/>
                    <a:pt x="13" y="285"/>
                  </a:cubicBezTo>
                  <a:cubicBezTo>
                    <a:pt x="12" y="282"/>
                    <a:pt x="10" y="281"/>
                    <a:pt x="10" y="278"/>
                  </a:cubicBezTo>
                  <a:cubicBezTo>
                    <a:pt x="10" y="253"/>
                    <a:pt x="10" y="253"/>
                    <a:pt x="10" y="253"/>
                  </a:cubicBezTo>
                  <a:cubicBezTo>
                    <a:pt x="10" y="248"/>
                    <a:pt x="8" y="246"/>
                    <a:pt x="8" y="241"/>
                  </a:cubicBezTo>
                  <a:cubicBezTo>
                    <a:pt x="8" y="230"/>
                    <a:pt x="8" y="230"/>
                    <a:pt x="8" y="230"/>
                  </a:cubicBezTo>
                  <a:cubicBezTo>
                    <a:pt x="8" y="223"/>
                    <a:pt x="9" y="219"/>
                    <a:pt x="12" y="212"/>
                  </a:cubicBezTo>
                  <a:cubicBezTo>
                    <a:pt x="14" y="208"/>
                    <a:pt x="16" y="206"/>
                    <a:pt x="18" y="202"/>
                  </a:cubicBezTo>
                  <a:cubicBezTo>
                    <a:pt x="20" y="198"/>
                    <a:pt x="25" y="197"/>
                    <a:pt x="25" y="192"/>
                  </a:cubicBezTo>
                  <a:cubicBezTo>
                    <a:pt x="25" y="188"/>
                    <a:pt x="22" y="186"/>
                    <a:pt x="20" y="182"/>
                  </a:cubicBezTo>
                  <a:cubicBezTo>
                    <a:pt x="15" y="175"/>
                    <a:pt x="12" y="171"/>
                    <a:pt x="12" y="163"/>
                  </a:cubicBezTo>
                  <a:cubicBezTo>
                    <a:pt x="12" y="156"/>
                    <a:pt x="16" y="153"/>
                    <a:pt x="20" y="148"/>
                  </a:cubicBezTo>
                  <a:cubicBezTo>
                    <a:pt x="23" y="143"/>
                    <a:pt x="26" y="141"/>
                    <a:pt x="29" y="136"/>
                  </a:cubicBezTo>
                  <a:cubicBezTo>
                    <a:pt x="31" y="133"/>
                    <a:pt x="31" y="130"/>
                    <a:pt x="33" y="126"/>
                  </a:cubicBezTo>
                  <a:cubicBezTo>
                    <a:pt x="36" y="121"/>
                    <a:pt x="38" y="118"/>
                    <a:pt x="38" y="111"/>
                  </a:cubicBezTo>
                  <a:cubicBezTo>
                    <a:pt x="38" y="110"/>
                    <a:pt x="38" y="109"/>
                    <a:pt x="38" y="107"/>
                  </a:cubicBezTo>
                  <a:cubicBezTo>
                    <a:pt x="38" y="105"/>
                    <a:pt x="41" y="104"/>
                    <a:pt x="42" y="101"/>
                  </a:cubicBezTo>
                  <a:cubicBezTo>
                    <a:pt x="46" y="94"/>
                    <a:pt x="46" y="89"/>
                    <a:pt x="48" y="8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4964113" y="2701925"/>
              <a:ext cx="412750" cy="392113"/>
            </a:xfrm>
            <a:custGeom>
              <a:avLst/>
              <a:gdLst/>
              <a:ahLst/>
              <a:cxnLst>
                <a:cxn ang="0">
                  <a:pos x="240" y="25"/>
                </a:cxn>
                <a:cxn ang="0">
                  <a:pos x="261" y="21"/>
                </a:cxn>
                <a:cxn ang="0">
                  <a:pos x="240" y="41"/>
                </a:cxn>
                <a:cxn ang="0">
                  <a:pos x="222" y="64"/>
                </a:cxn>
                <a:cxn ang="0">
                  <a:pos x="232" y="88"/>
                </a:cxn>
                <a:cxn ang="0">
                  <a:pos x="252" y="104"/>
                </a:cxn>
                <a:cxn ang="0">
                  <a:pos x="272" y="104"/>
                </a:cxn>
                <a:cxn ang="0">
                  <a:pos x="285" y="112"/>
                </a:cxn>
                <a:cxn ang="0">
                  <a:pos x="291" y="116"/>
                </a:cxn>
                <a:cxn ang="0">
                  <a:pos x="295" y="138"/>
                </a:cxn>
                <a:cxn ang="0">
                  <a:pos x="285" y="148"/>
                </a:cxn>
                <a:cxn ang="0">
                  <a:pos x="271" y="147"/>
                </a:cxn>
                <a:cxn ang="0">
                  <a:pos x="260" y="134"/>
                </a:cxn>
                <a:cxn ang="0">
                  <a:pos x="254" y="134"/>
                </a:cxn>
                <a:cxn ang="0">
                  <a:pos x="247" y="139"/>
                </a:cxn>
                <a:cxn ang="0">
                  <a:pos x="244" y="151"/>
                </a:cxn>
                <a:cxn ang="0">
                  <a:pos x="236" y="165"/>
                </a:cxn>
                <a:cxn ang="0">
                  <a:pos x="224" y="187"/>
                </a:cxn>
                <a:cxn ang="0">
                  <a:pos x="218" y="189"/>
                </a:cxn>
                <a:cxn ang="0">
                  <a:pos x="220" y="194"/>
                </a:cxn>
                <a:cxn ang="0">
                  <a:pos x="227" y="204"/>
                </a:cxn>
                <a:cxn ang="0">
                  <a:pos x="232" y="213"/>
                </a:cxn>
                <a:cxn ang="0">
                  <a:pos x="244" y="223"/>
                </a:cxn>
                <a:cxn ang="0">
                  <a:pos x="255" y="217"/>
                </a:cxn>
                <a:cxn ang="0">
                  <a:pos x="261" y="234"/>
                </a:cxn>
                <a:cxn ang="0">
                  <a:pos x="267" y="250"/>
                </a:cxn>
                <a:cxn ang="0">
                  <a:pos x="258" y="255"/>
                </a:cxn>
                <a:cxn ang="0">
                  <a:pos x="238" y="280"/>
                </a:cxn>
                <a:cxn ang="0">
                  <a:pos x="232" y="275"/>
                </a:cxn>
                <a:cxn ang="0">
                  <a:pos x="209" y="271"/>
                </a:cxn>
                <a:cxn ang="0">
                  <a:pos x="194" y="261"/>
                </a:cxn>
                <a:cxn ang="0">
                  <a:pos x="178" y="258"/>
                </a:cxn>
                <a:cxn ang="0">
                  <a:pos x="166" y="244"/>
                </a:cxn>
                <a:cxn ang="0">
                  <a:pos x="146" y="228"/>
                </a:cxn>
                <a:cxn ang="0">
                  <a:pos x="133" y="227"/>
                </a:cxn>
                <a:cxn ang="0">
                  <a:pos x="71" y="217"/>
                </a:cxn>
                <a:cxn ang="0">
                  <a:pos x="48" y="201"/>
                </a:cxn>
                <a:cxn ang="0">
                  <a:pos x="35" y="173"/>
                </a:cxn>
                <a:cxn ang="0">
                  <a:pos x="27" y="154"/>
                </a:cxn>
                <a:cxn ang="0">
                  <a:pos x="11" y="121"/>
                </a:cxn>
                <a:cxn ang="0">
                  <a:pos x="0" y="100"/>
                </a:cxn>
                <a:cxn ang="0">
                  <a:pos x="34" y="96"/>
                </a:cxn>
                <a:cxn ang="0">
                  <a:pos x="52" y="90"/>
                </a:cxn>
                <a:cxn ang="0">
                  <a:pos x="77" y="77"/>
                </a:cxn>
                <a:cxn ang="0">
                  <a:pos x="89" y="71"/>
                </a:cxn>
                <a:cxn ang="0">
                  <a:pos x="106" y="61"/>
                </a:cxn>
                <a:cxn ang="0">
                  <a:pos x="129" y="57"/>
                </a:cxn>
                <a:cxn ang="0">
                  <a:pos x="149" y="47"/>
                </a:cxn>
                <a:cxn ang="0">
                  <a:pos x="156" y="28"/>
                </a:cxn>
                <a:cxn ang="0">
                  <a:pos x="161" y="3"/>
                </a:cxn>
                <a:cxn ang="0">
                  <a:pos x="167" y="3"/>
                </a:cxn>
                <a:cxn ang="0">
                  <a:pos x="174" y="2"/>
                </a:cxn>
                <a:cxn ang="0">
                  <a:pos x="192" y="9"/>
                </a:cxn>
                <a:cxn ang="0">
                  <a:pos x="226" y="13"/>
                </a:cxn>
                <a:cxn ang="0">
                  <a:pos x="241" y="17"/>
                </a:cxn>
              </a:cxnLst>
              <a:rect l="0" t="0" r="r" b="b"/>
              <a:pathLst>
                <a:path w="295" h="280">
                  <a:moveTo>
                    <a:pt x="241" y="17"/>
                  </a:moveTo>
                  <a:cubicBezTo>
                    <a:pt x="241" y="21"/>
                    <a:pt x="241" y="22"/>
                    <a:pt x="240" y="25"/>
                  </a:cubicBezTo>
                  <a:cubicBezTo>
                    <a:pt x="245" y="25"/>
                    <a:pt x="245" y="25"/>
                    <a:pt x="245" y="25"/>
                  </a:cubicBezTo>
                  <a:cubicBezTo>
                    <a:pt x="251" y="25"/>
                    <a:pt x="255" y="23"/>
                    <a:pt x="261" y="21"/>
                  </a:cubicBezTo>
                  <a:cubicBezTo>
                    <a:pt x="260" y="26"/>
                    <a:pt x="256" y="28"/>
                    <a:pt x="251" y="31"/>
                  </a:cubicBezTo>
                  <a:cubicBezTo>
                    <a:pt x="247" y="35"/>
                    <a:pt x="244" y="37"/>
                    <a:pt x="240" y="41"/>
                  </a:cubicBezTo>
                  <a:cubicBezTo>
                    <a:pt x="236" y="46"/>
                    <a:pt x="234" y="48"/>
                    <a:pt x="230" y="53"/>
                  </a:cubicBezTo>
                  <a:cubicBezTo>
                    <a:pt x="227" y="57"/>
                    <a:pt x="222" y="59"/>
                    <a:pt x="222" y="64"/>
                  </a:cubicBezTo>
                  <a:cubicBezTo>
                    <a:pt x="222" y="72"/>
                    <a:pt x="225" y="76"/>
                    <a:pt x="229" y="82"/>
                  </a:cubicBezTo>
                  <a:cubicBezTo>
                    <a:pt x="230" y="85"/>
                    <a:pt x="231" y="86"/>
                    <a:pt x="232" y="88"/>
                  </a:cubicBezTo>
                  <a:cubicBezTo>
                    <a:pt x="236" y="94"/>
                    <a:pt x="238" y="97"/>
                    <a:pt x="244" y="100"/>
                  </a:cubicBezTo>
                  <a:cubicBezTo>
                    <a:pt x="247" y="102"/>
                    <a:pt x="248" y="104"/>
                    <a:pt x="252" y="104"/>
                  </a:cubicBezTo>
                  <a:cubicBezTo>
                    <a:pt x="258" y="104"/>
                    <a:pt x="261" y="103"/>
                    <a:pt x="267" y="103"/>
                  </a:cubicBezTo>
                  <a:cubicBezTo>
                    <a:pt x="269" y="103"/>
                    <a:pt x="270" y="103"/>
                    <a:pt x="272" y="104"/>
                  </a:cubicBezTo>
                  <a:cubicBezTo>
                    <a:pt x="274" y="105"/>
                    <a:pt x="275" y="107"/>
                    <a:pt x="277" y="109"/>
                  </a:cubicBezTo>
                  <a:cubicBezTo>
                    <a:pt x="279" y="111"/>
                    <a:pt x="282" y="111"/>
                    <a:pt x="285" y="112"/>
                  </a:cubicBezTo>
                  <a:cubicBezTo>
                    <a:pt x="287" y="114"/>
                    <a:pt x="289" y="115"/>
                    <a:pt x="291" y="116"/>
                  </a:cubicBezTo>
                  <a:cubicBezTo>
                    <a:pt x="291" y="116"/>
                    <a:pt x="291" y="116"/>
                    <a:pt x="291" y="116"/>
                  </a:cubicBezTo>
                  <a:cubicBezTo>
                    <a:pt x="291" y="121"/>
                    <a:pt x="291" y="123"/>
                    <a:pt x="291" y="127"/>
                  </a:cubicBezTo>
                  <a:cubicBezTo>
                    <a:pt x="291" y="132"/>
                    <a:pt x="295" y="134"/>
                    <a:pt x="295" y="138"/>
                  </a:cubicBezTo>
                  <a:cubicBezTo>
                    <a:pt x="295" y="141"/>
                    <a:pt x="293" y="141"/>
                    <a:pt x="291" y="143"/>
                  </a:cubicBezTo>
                  <a:cubicBezTo>
                    <a:pt x="285" y="148"/>
                    <a:pt x="285" y="148"/>
                    <a:pt x="285" y="148"/>
                  </a:cubicBezTo>
                  <a:cubicBezTo>
                    <a:pt x="282" y="151"/>
                    <a:pt x="280" y="153"/>
                    <a:pt x="276" y="153"/>
                  </a:cubicBezTo>
                  <a:cubicBezTo>
                    <a:pt x="273" y="153"/>
                    <a:pt x="272" y="150"/>
                    <a:pt x="271" y="147"/>
                  </a:cubicBezTo>
                  <a:cubicBezTo>
                    <a:pt x="271" y="145"/>
                    <a:pt x="270" y="143"/>
                    <a:pt x="268" y="141"/>
                  </a:cubicBezTo>
                  <a:cubicBezTo>
                    <a:pt x="266" y="138"/>
                    <a:pt x="264" y="135"/>
                    <a:pt x="260" y="134"/>
                  </a:cubicBezTo>
                  <a:cubicBezTo>
                    <a:pt x="259" y="134"/>
                    <a:pt x="259" y="133"/>
                    <a:pt x="258" y="133"/>
                  </a:cubicBezTo>
                  <a:cubicBezTo>
                    <a:pt x="256" y="133"/>
                    <a:pt x="255" y="134"/>
                    <a:pt x="254" y="134"/>
                  </a:cubicBezTo>
                  <a:cubicBezTo>
                    <a:pt x="251" y="135"/>
                    <a:pt x="250" y="135"/>
                    <a:pt x="247" y="135"/>
                  </a:cubicBezTo>
                  <a:cubicBezTo>
                    <a:pt x="247" y="137"/>
                    <a:pt x="247" y="137"/>
                    <a:pt x="247" y="139"/>
                  </a:cubicBezTo>
                  <a:cubicBezTo>
                    <a:pt x="247" y="141"/>
                    <a:pt x="246" y="143"/>
                    <a:pt x="245" y="145"/>
                  </a:cubicBezTo>
                  <a:cubicBezTo>
                    <a:pt x="245" y="147"/>
                    <a:pt x="245" y="149"/>
                    <a:pt x="244" y="151"/>
                  </a:cubicBezTo>
                  <a:cubicBezTo>
                    <a:pt x="243" y="153"/>
                    <a:pt x="242" y="153"/>
                    <a:pt x="241" y="155"/>
                  </a:cubicBezTo>
                  <a:cubicBezTo>
                    <a:pt x="239" y="159"/>
                    <a:pt x="237" y="161"/>
                    <a:pt x="236" y="165"/>
                  </a:cubicBezTo>
                  <a:cubicBezTo>
                    <a:pt x="234" y="169"/>
                    <a:pt x="233" y="171"/>
                    <a:pt x="233" y="175"/>
                  </a:cubicBezTo>
                  <a:cubicBezTo>
                    <a:pt x="232" y="181"/>
                    <a:pt x="230" y="187"/>
                    <a:pt x="224" y="187"/>
                  </a:cubicBezTo>
                  <a:cubicBezTo>
                    <a:pt x="222" y="187"/>
                    <a:pt x="221" y="187"/>
                    <a:pt x="219" y="186"/>
                  </a:cubicBezTo>
                  <a:cubicBezTo>
                    <a:pt x="219" y="188"/>
                    <a:pt x="218" y="188"/>
                    <a:pt x="218" y="189"/>
                  </a:cubicBezTo>
                  <a:cubicBezTo>
                    <a:pt x="218" y="191"/>
                    <a:pt x="219" y="191"/>
                    <a:pt x="219" y="192"/>
                  </a:cubicBezTo>
                  <a:cubicBezTo>
                    <a:pt x="220" y="193"/>
                    <a:pt x="219" y="194"/>
                    <a:pt x="220" y="194"/>
                  </a:cubicBezTo>
                  <a:cubicBezTo>
                    <a:pt x="222" y="196"/>
                    <a:pt x="224" y="196"/>
                    <a:pt x="225" y="198"/>
                  </a:cubicBezTo>
                  <a:cubicBezTo>
                    <a:pt x="227" y="201"/>
                    <a:pt x="227" y="202"/>
                    <a:pt x="227" y="204"/>
                  </a:cubicBezTo>
                  <a:cubicBezTo>
                    <a:pt x="228" y="206"/>
                    <a:pt x="227" y="207"/>
                    <a:pt x="227" y="208"/>
                  </a:cubicBezTo>
                  <a:cubicBezTo>
                    <a:pt x="228" y="211"/>
                    <a:pt x="230" y="212"/>
                    <a:pt x="232" y="213"/>
                  </a:cubicBezTo>
                  <a:cubicBezTo>
                    <a:pt x="234" y="215"/>
                    <a:pt x="234" y="216"/>
                    <a:pt x="236" y="217"/>
                  </a:cubicBezTo>
                  <a:cubicBezTo>
                    <a:pt x="239" y="220"/>
                    <a:pt x="240" y="223"/>
                    <a:pt x="244" y="223"/>
                  </a:cubicBezTo>
                  <a:cubicBezTo>
                    <a:pt x="247" y="223"/>
                    <a:pt x="247" y="221"/>
                    <a:pt x="249" y="220"/>
                  </a:cubicBezTo>
                  <a:cubicBezTo>
                    <a:pt x="251" y="219"/>
                    <a:pt x="253" y="218"/>
                    <a:pt x="255" y="217"/>
                  </a:cubicBezTo>
                  <a:cubicBezTo>
                    <a:pt x="257" y="220"/>
                    <a:pt x="258" y="222"/>
                    <a:pt x="259" y="225"/>
                  </a:cubicBezTo>
                  <a:cubicBezTo>
                    <a:pt x="260" y="229"/>
                    <a:pt x="259" y="231"/>
                    <a:pt x="261" y="234"/>
                  </a:cubicBezTo>
                  <a:cubicBezTo>
                    <a:pt x="263" y="238"/>
                    <a:pt x="264" y="240"/>
                    <a:pt x="265" y="244"/>
                  </a:cubicBezTo>
                  <a:cubicBezTo>
                    <a:pt x="265" y="247"/>
                    <a:pt x="267" y="248"/>
                    <a:pt x="267" y="250"/>
                  </a:cubicBezTo>
                  <a:cubicBezTo>
                    <a:pt x="267" y="253"/>
                    <a:pt x="264" y="253"/>
                    <a:pt x="262" y="253"/>
                  </a:cubicBezTo>
                  <a:cubicBezTo>
                    <a:pt x="260" y="254"/>
                    <a:pt x="259" y="255"/>
                    <a:pt x="258" y="255"/>
                  </a:cubicBezTo>
                  <a:cubicBezTo>
                    <a:pt x="254" y="257"/>
                    <a:pt x="250" y="258"/>
                    <a:pt x="248" y="262"/>
                  </a:cubicBezTo>
                  <a:cubicBezTo>
                    <a:pt x="243" y="268"/>
                    <a:pt x="242" y="273"/>
                    <a:pt x="238" y="280"/>
                  </a:cubicBezTo>
                  <a:cubicBezTo>
                    <a:pt x="238" y="280"/>
                    <a:pt x="238" y="280"/>
                    <a:pt x="238" y="280"/>
                  </a:cubicBezTo>
                  <a:cubicBezTo>
                    <a:pt x="235" y="277"/>
                    <a:pt x="235" y="277"/>
                    <a:pt x="232" y="275"/>
                  </a:cubicBezTo>
                  <a:cubicBezTo>
                    <a:pt x="228" y="273"/>
                    <a:pt x="226" y="269"/>
                    <a:pt x="221" y="268"/>
                  </a:cubicBezTo>
                  <a:cubicBezTo>
                    <a:pt x="209" y="271"/>
                    <a:pt x="209" y="271"/>
                    <a:pt x="209" y="271"/>
                  </a:cubicBezTo>
                  <a:cubicBezTo>
                    <a:pt x="204" y="271"/>
                    <a:pt x="201" y="270"/>
                    <a:pt x="197" y="267"/>
                  </a:cubicBezTo>
                  <a:cubicBezTo>
                    <a:pt x="195" y="265"/>
                    <a:pt x="195" y="263"/>
                    <a:pt x="194" y="261"/>
                  </a:cubicBezTo>
                  <a:cubicBezTo>
                    <a:pt x="192" y="259"/>
                    <a:pt x="191" y="258"/>
                    <a:pt x="188" y="258"/>
                  </a:cubicBezTo>
                  <a:cubicBezTo>
                    <a:pt x="178" y="258"/>
                    <a:pt x="178" y="258"/>
                    <a:pt x="178" y="258"/>
                  </a:cubicBezTo>
                  <a:cubicBezTo>
                    <a:pt x="174" y="258"/>
                    <a:pt x="170" y="256"/>
                    <a:pt x="168" y="252"/>
                  </a:cubicBezTo>
                  <a:cubicBezTo>
                    <a:pt x="167" y="250"/>
                    <a:pt x="167" y="247"/>
                    <a:pt x="166" y="244"/>
                  </a:cubicBezTo>
                  <a:cubicBezTo>
                    <a:pt x="163" y="236"/>
                    <a:pt x="161" y="232"/>
                    <a:pt x="158" y="223"/>
                  </a:cubicBezTo>
                  <a:cubicBezTo>
                    <a:pt x="153" y="224"/>
                    <a:pt x="151" y="226"/>
                    <a:pt x="146" y="228"/>
                  </a:cubicBezTo>
                  <a:cubicBezTo>
                    <a:pt x="144" y="229"/>
                    <a:pt x="143" y="230"/>
                    <a:pt x="141" y="230"/>
                  </a:cubicBezTo>
                  <a:cubicBezTo>
                    <a:pt x="138" y="230"/>
                    <a:pt x="137" y="227"/>
                    <a:pt x="133" y="227"/>
                  </a:cubicBezTo>
                  <a:cubicBezTo>
                    <a:pt x="102" y="227"/>
                    <a:pt x="102" y="227"/>
                    <a:pt x="102" y="227"/>
                  </a:cubicBezTo>
                  <a:cubicBezTo>
                    <a:pt x="90" y="227"/>
                    <a:pt x="82" y="224"/>
                    <a:pt x="71" y="217"/>
                  </a:cubicBezTo>
                  <a:cubicBezTo>
                    <a:pt x="67" y="215"/>
                    <a:pt x="65" y="213"/>
                    <a:pt x="61" y="210"/>
                  </a:cubicBezTo>
                  <a:cubicBezTo>
                    <a:pt x="56" y="207"/>
                    <a:pt x="52" y="206"/>
                    <a:pt x="48" y="201"/>
                  </a:cubicBezTo>
                  <a:cubicBezTo>
                    <a:pt x="44" y="196"/>
                    <a:pt x="45" y="192"/>
                    <a:pt x="43" y="187"/>
                  </a:cubicBezTo>
                  <a:cubicBezTo>
                    <a:pt x="40" y="182"/>
                    <a:pt x="37" y="179"/>
                    <a:pt x="35" y="173"/>
                  </a:cubicBezTo>
                  <a:cubicBezTo>
                    <a:pt x="35" y="173"/>
                    <a:pt x="35" y="173"/>
                    <a:pt x="35" y="173"/>
                  </a:cubicBezTo>
                  <a:cubicBezTo>
                    <a:pt x="32" y="166"/>
                    <a:pt x="30" y="161"/>
                    <a:pt x="27" y="154"/>
                  </a:cubicBezTo>
                  <a:cubicBezTo>
                    <a:pt x="24" y="146"/>
                    <a:pt x="17" y="144"/>
                    <a:pt x="14" y="136"/>
                  </a:cubicBezTo>
                  <a:cubicBezTo>
                    <a:pt x="12" y="131"/>
                    <a:pt x="13" y="127"/>
                    <a:pt x="11" y="121"/>
                  </a:cubicBezTo>
                  <a:cubicBezTo>
                    <a:pt x="8" y="113"/>
                    <a:pt x="3" y="109"/>
                    <a:pt x="0" y="100"/>
                  </a:cubicBezTo>
                  <a:cubicBezTo>
                    <a:pt x="0" y="100"/>
                    <a:pt x="0" y="100"/>
                    <a:pt x="0" y="100"/>
                  </a:cubicBezTo>
                  <a:cubicBezTo>
                    <a:pt x="22" y="100"/>
                    <a:pt x="22" y="100"/>
                    <a:pt x="22" y="100"/>
                  </a:cubicBezTo>
                  <a:cubicBezTo>
                    <a:pt x="27" y="100"/>
                    <a:pt x="30" y="98"/>
                    <a:pt x="34" y="96"/>
                  </a:cubicBezTo>
                  <a:cubicBezTo>
                    <a:pt x="38" y="94"/>
                    <a:pt x="40" y="93"/>
                    <a:pt x="44" y="92"/>
                  </a:cubicBezTo>
                  <a:cubicBezTo>
                    <a:pt x="47" y="91"/>
                    <a:pt x="49" y="91"/>
                    <a:pt x="52" y="90"/>
                  </a:cubicBezTo>
                  <a:cubicBezTo>
                    <a:pt x="58" y="89"/>
                    <a:pt x="62" y="86"/>
                    <a:pt x="67" y="82"/>
                  </a:cubicBezTo>
                  <a:cubicBezTo>
                    <a:pt x="70" y="80"/>
                    <a:pt x="73" y="79"/>
                    <a:pt x="77" y="77"/>
                  </a:cubicBezTo>
                  <a:cubicBezTo>
                    <a:pt x="79" y="77"/>
                    <a:pt x="79" y="75"/>
                    <a:pt x="81" y="74"/>
                  </a:cubicBezTo>
                  <a:cubicBezTo>
                    <a:pt x="84" y="74"/>
                    <a:pt x="87" y="74"/>
                    <a:pt x="89" y="71"/>
                  </a:cubicBezTo>
                  <a:cubicBezTo>
                    <a:pt x="90" y="69"/>
                    <a:pt x="91" y="67"/>
                    <a:pt x="92" y="65"/>
                  </a:cubicBezTo>
                  <a:cubicBezTo>
                    <a:pt x="96" y="61"/>
                    <a:pt x="101" y="62"/>
                    <a:pt x="106" y="61"/>
                  </a:cubicBezTo>
                  <a:cubicBezTo>
                    <a:pt x="114" y="60"/>
                    <a:pt x="118" y="60"/>
                    <a:pt x="125" y="58"/>
                  </a:cubicBezTo>
                  <a:cubicBezTo>
                    <a:pt x="127" y="58"/>
                    <a:pt x="128" y="57"/>
                    <a:pt x="129" y="57"/>
                  </a:cubicBezTo>
                  <a:cubicBezTo>
                    <a:pt x="132" y="56"/>
                    <a:pt x="134" y="55"/>
                    <a:pt x="137" y="54"/>
                  </a:cubicBezTo>
                  <a:cubicBezTo>
                    <a:pt x="143" y="53"/>
                    <a:pt x="147" y="52"/>
                    <a:pt x="149" y="47"/>
                  </a:cubicBezTo>
                  <a:cubicBezTo>
                    <a:pt x="152" y="41"/>
                    <a:pt x="154" y="38"/>
                    <a:pt x="156" y="32"/>
                  </a:cubicBezTo>
                  <a:cubicBezTo>
                    <a:pt x="156" y="31"/>
                    <a:pt x="156" y="30"/>
                    <a:pt x="156" y="28"/>
                  </a:cubicBezTo>
                  <a:cubicBezTo>
                    <a:pt x="157" y="24"/>
                    <a:pt x="158" y="22"/>
                    <a:pt x="159" y="18"/>
                  </a:cubicBezTo>
                  <a:cubicBezTo>
                    <a:pt x="159" y="12"/>
                    <a:pt x="161" y="8"/>
                    <a:pt x="161" y="3"/>
                  </a:cubicBezTo>
                  <a:cubicBezTo>
                    <a:pt x="161" y="3"/>
                    <a:pt x="161" y="3"/>
                    <a:pt x="161" y="3"/>
                  </a:cubicBezTo>
                  <a:cubicBezTo>
                    <a:pt x="167" y="3"/>
                    <a:pt x="167" y="3"/>
                    <a:pt x="167" y="3"/>
                  </a:cubicBezTo>
                  <a:cubicBezTo>
                    <a:pt x="169" y="3"/>
                    <a:pt x="170" y="0"/>
                    <a:pt x="173" y="0"/>
                  </a:cubicBezTo>
                  <a:cubicBezTo>
                    <a:pt x="174" y="0"/>
                    <a:pt x="173" y="2"/>
                    <a:pt x="174" y="2"/>
                  </a:cubicBezTo>
                  <a:cubicBezTo>
                    <a:pt x="177" y="4"/>
                    <a:pt x="179" y="5"/>
                    <a:pt x="182" y="6"/>
                  </a:cubicBezTo>
                  <a:cubicBezTo>
                    <a:pt x="186" y="7"/>
                    <a:pt x="188" y="8"/>
                    <a:pt x="192" y="9"/>
                  </a:cubicBezTo>
                  <a:cubicBezTo>
                    <a:pt x="200" y="11"/>
                    <a:pt x="204" y="16"/>
                    <a:pt x="212" y="16"/>
                  </a:cubicBezTo>
                  <a:cubicBezTo>
                    <a:pt x="217" y="16"/>
                    <a:pt x="220" y="13"/>
                    <a:pt x="226" y="13"/>
                  </a:cubicBezTo>
                  <a:cubicBezTo>
                    <a:pt x="228" y="13"/>
                    <a:pt x="229" y="15"/>
                    <a:pt x="231" y="15"/>
                  </a:cubicBezTo>
                  <a:cubicBezTo>
                    <a:pt x="235" y="16"/>
                    <a:pt x="237" y="16"/>
                    <a:pt x="241" y="1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4662488" y="2451100"/>
              <a:ext cx="369888" cy="617538"/>
            </a:xfrm>
            <a:custGeom>
              <a:avLst/>
              <a:gdLst/>
              <a:ahLst/>
              <a:cxnLst>
                <a:cxn ang="0">
                  <a:pos x="121" y="103"/>
                </a:cxn>
                <a:cxn ang="0">
                  <a:pos x="149" y="105"/>
                </a:cxn>
                <a:cxn ang="0">
                  <a:pos x="155" y="73"/>
                </a:cxn>
                <a:cxn ang="0">
                  <a:pos x="187" y="33"/>
                </a:cxn>
                <a:cxn ang="0">
                  <a:pos x="231" y="6"/>
                </a:cxn>
                <a:cxn ang="0">
                  <a:pos x="264" y="1"/>
                </a:cxn>
                <a:cxn ang="0">
                  <a:pos x="254" y="31"/>
                </a:cxn>
                <a:cxn ang="0">
                  <a:pos x="236" y="68"/>
                </a:cxn>
                <a:cxn ang="0">
                  <a:pos x="241" y="112"/>
                </a:cxn>
                <a:cxn ang="0">
                  <a:pos x="224" y="150"/>
                </a:cxn>
                <a:cxn ang="0">
                  <a:pos x="226" y="198"/>
                </a:cxn>
                <a:cxn ang="0">
                  <a:pos x="227" y="233"/>
                </a:cxn>
                <a:cxn ang="0">
                  <a:pos x="217" y="271"/>
                </a:cxn>
                <a:cxn ang="0">
                  <a:pos x="227" y="301"/>
                </a:cxn>
                <a:cxn ang="0">
                  <a:pos x="251" y="353"/>
                </a:cxn>
                <a:cxn ang="0">
                  <a:pos x="234" y="362"/>
                </a:cxn>
                <a:cxn ang="0">
                  <a:pos x="207" y="358"/>
                </a:cxn>
                <a:cxn ang="0">
                  <a:pos x="188" y="360"/>
                </a:cxn>
                <a:cxn ang="0">
                  <a:pos x="202" y="376"/>
                </a:cxn>
                <a:cxn ang="0">
                  <a:pos x="204" y="395"/>
                </a:cxn>
                <a:cxn ang="0">
                  <a:pos x="186" y="409"/>
                </a:cxn>
                <a:cxn ang="0">
                  <a:pos x="185" y="442"/>
                </a:cxn>
                <a:cxn ang="0">
                  <a:pos x="167" y="435"/>
                </a:cxn>
                <a:cxn ang="0">
                  <a:pos x="132" y="415"/>
                </a:cxn>
                <a:cxn ang="0">
                  <a:pos x="107" y="411"/>
                </a:cxn>
                <a:cxn ang="0">
                  <a:pos x="85" y="398"/>
                </a:cxn>
                <a:cxn ang="0">
                  <a:pos x="69" y="386"/>
                </a:cxn>
                <a:cxn ang="0">
                  <a:pos x="36" y="388"/>
                </a:cxn>
                <a:cxn ang="0">
                  <a:pos x="13" y="381"/>
                </a:cxn>
                <a:cxn ang="0">
                  <a:pos x="0" y="382"/>
                </a:cxn>
                <a:cxn ang="0">
                  <a:pos x="16" y="372"/>
                </a:cxn>
                <a:cxn ang="0">
                  <a:pos x="22" y="342"/>
                </a:cxn>
                <a:cxn ang="0">
                  <a:pos x="45" y="337"/>
                </a:cxn>
                <a:cxn ang="0">
                  <a:pos x="45" y="310"/>
                </a:cxn>
                <a:cxn ang="0">
                  <a:pos x="45" y="285"/>
                </a:cxn>
                <a:cxn ang="0">
                  <a:pos x="50" y="256"/>
                </a:cxn>
                <a:cxn ang="0">
                  <a:pos x="64" y="253"/>
                </a:cxn>
                <a:cxn ang="0">
                  <a:pos x="76" y="263"/>
                </a:cxn>
                <a:cxn ang="0">
                  <a:pos x="102" y="260"/>
                </a:cxn>
                <a:cxn ang="0">
                  <a:pos x="113" y="241"/>
                </a:cxn>
                <a:cxn ang="0">
                  <a:pos x="132" y="241"/>
                </a:cxn>
                <a:cxn ang="0">
                  <a:pos x="145" y="204"/>
                </a:cxn>
                <a:cxn ang="0">
                  <a:pos x="137" y="181"/>
                </a:cxn>
                <a:cxn ang="0">
                  <a:pos x="112" y="164"/>
                </a:cxn>
                <a:cxn ang="0">
                  <a:pos x="95" y="154"/>
                </a:cxn>
                <a:cxn ang="0">
                  <a:pos x="78" y="144"/>
                </a:cxn>
                <a:cxn ang="0">
                  <a:pos x="81" y="126"/>
                </a:cxn>
                <a:cxn ang="0">
                  <a:pos x="94" y="94"/>
                </a:cxn>
              </a:cxnLst>
              <a:rect l="0" t="0" r="r" b="b"/>
              <a:pathLst>
                <a:path w="264" h="442">
                  <a:moveTo>
                    <a:pt x="94" y="94"/>
                  </a:moveTo>
                  <a:cubicBezTo>
                    <a:pt x="98" y="95"/>
                    <a:pt x="102" y="94"/>
                    <a:pt x="105" y="95"/>
                  </a:cubicBezTo>
                  <a:cubicBezTo>
                    <a:pt x="112" y="98"/>
                    <a:pt x="115" y="102"/>
                    <a:pt x="121" y="103"/>
                  </a:cubicBezTo>
                  <a:cubicBezTo>
                    <a:pt x="127" y="105"/>
                    <a:pt x="131" y="104"/>
                    <a:pt x="137" y="105"/>
                  </a:cubicBezTo>
                  <a:cubicBezTo>
                    <a:pt x="141" y="105"/>
                    <a:pt x="144" y="106"/>
                    <a:pt x="148" y="107"/>
                  </a:cubicBezTo>
                  <a:cubicBezTo>
                    <a:pt x="148" y="106"/>
                    <a:pt x="149" y="106"/>
                    <a:pt x="149" y="105"/>
                  </a:cubicBezTo>
                  <a:cubicBezTo>
                    <a:pt x="149" y="103"/>
                    <a:pt x="148" y="102"/>
                    <a:pt x="148" y="100"/>
                  </a:cubicBezTo>
                  <a:cubicBezTo>
                    <a:pt x="148" y="94"/>
                    <a:pt x="149" y="91"/>
                    <a:pt x="151" y="85"/>
                  </a:cubicBezTo>
                  <a:cubicBezTo>
                    <a:pt x="152" y="81"/>
                    <a:pt x="153" y="78"/>
                    <a:pt x="155" y="73"/>
                  </a:cubicBezTo>
                  <a:cubicBezTo>
                    <a:pt x="158" y="69"/>
                    <a:pt x="160" y="68"/>
                    <a:pt x="162" y="63"/>
                  </a:cubicBezTo>
                  <a:cubicBezTo>
                    <a:pt x="166" y="57"/>
                    <a:pt x="167" y="52"/>
                    <a:pt x="172" y="48"/>
                  </a:cubicBezTo>
                  <a:cubicBezTo>
                    <a:pt x="179" y="44"/>
                    <a:pt x="184" y="41"/>
                    <a:pt x="187" y="33"/>
                  </a:cubicBezTo>
                  <a:cubicBezTo>
                    <a:pt x="189" y="28"/>
                    <a:pt x="191" y="24"/>
                    <a:pt x="195" y="21"/>
                  </a:cubicBezTo>
                  <a:cubicBezTo>
                    <a:pt x="203" y="15"/>
                    <a:pt x="209" y="16"/>
                    <a:pt x="218" y="12"/>
                  </a:cubicBezTo>
                  <a:cubicBezTo>
                    <a:pt x="223" y="10"/>
                    <a:pt x="226" y="9"/>
                    <a:pt x="231" y="6"/>
                  </a:cubicBezTo>
                  <a:cubicBezTo>
                    <a:pt x="238" y="3"/>
                    <a:pt x="243" y="0"/>
                    <a:pt x="251" y="0"/>
                  </a:cubicBezTo>
                  <a:cubicBezTo>
                    <a:pt x="256" y="0"/>
                    <a:pt x="259" y="0"/>
                    <a:pt x="264" y="1"/>
                  </a:cubicBezTo>
                  <a:cubicBezTo>
                    <a:pt x="264" y="1"/>
                    <a:pt x="264" y="1"/>
                    <a:pt x="264" y="1"/>
                  </a:cubicBezTo>
                  <a:cubicBezTo>
                    <a:pt x="262" y="9"/>
                    <a:pt x="262" y="14"/>
                    <a:pt x="258" y="21"/>
                  </a:cubicBezTo>
                  <a:cubicBezTo>
                    <a:pt x="257" y="24"/>
                    <a:pt x="254" y="25"/>
                    <a:pt x="254" y="27"/>
                  </a:cubicBezTo>
                  <a:cubicBezTo>
                    <a:pt x="254" y="29"/>
                    <a:pt x="254" y="30"/>
                    <a:pt x="254" y="31"/>
                  </a:cubicBezTo>
                  <a:cubicBezTo>
                    <a:pt x="254" y="38"/>
                    <a:pt x="252" y="41"/>
                    <a:pt x="249" y="46"/>
                  </a:cubicBezTo>
                  <a:cubicBezTo>
                    <a:pt x="247" y="50"/>
                    <a:pt x="247" y="53"/>
                    <a:pt x="245" y="56"/>
                  </a:cubicBezTo>
                  <a:cubicBezTo>
                    <a:pt x="242" y="61"/>
                    <a:pt x="239" y="63"/>
                    <a:pt x="236" y="68"/>
                  </a:cubicBezTo>
                  <a:cubicBezTo>
                    <a:pt x="232" y="73"/>
                    <a:pt x="228" y="76"/>
                    <a:pt x="228" y="83"/>
                  </a:cubicBezTo>
                  <a:cubicBezTo>
                    <a:pt x="228" y="91"/>
                    <a:pt x="231" y="95"/>
                    <a:pt x="236" y="102"/>
                  </a:cubicBezTo>
                  <a:cubicBezTo>
                    <a:pt x="238" y="106"/>
                    <a:pt x="241" y="108"/>
                    <a:pt x="241" y="112"/>
                  </a:cubicBezTo>
                  <a:cubicBezTo>
                    <a:pt x="241" y="117"/>
                    <a:pt x="236" y="118"/>
                    <a:pt x="234" y="122"/>
                  </a:cubicBezTo>
                  <a:cubicBezTo>
                    <a:pt x="232" y="126"/>
                    <a:pt x="230" y="128"/>
                    <a:pt x="228" y="132"/>
                  </a:cubicBezTo>
                  <a:cubicBezTo>
                    <a:pt x="225" y="139"/>
                    <a:pt x="224" y="143"/>
                    <a:pt x="224" y="150"/>
                  </a:cubicBezTo>
                  <a:cubicBezTo>
                    <a:pt x="224" y="161"/>
                    <a:pt x="224" y="161"/>
                    <a:pt x="224" y="161"/>
                  </a:cubicBezTo>
                  <a:cubicBezTo>
                    <a:pt x="224" y="166"/>
                    <a:pt x="226" y="168"/>
                    <a:pt x="226" y="173"/>
                  </a:cubicBezTo>
                  <a:cubicBezTo>
                    <a:pt x="226" y="198"/>
                    <a:pt x="226" y="198"/>
                    <a:pt x="226" y="198"/>
                  </a:cubicBezTo>
                  <a:cubicBezTo>
                    <a:pt x="226" y="201"/>
                    <a:pt x="228" y="202"/>
                    <a:pt x="229" y="205"/>
                  </a:cubicBezTo>
                  <a:cubicBezTo>
                    <a:pt x="230" y="209"/>
                    <a:pt x="230" y="211"/>
                    <a:pt x="230" y="214"/>
                  </a:cubicBezTo>
                  <a:cubicBezTo>
                    <a:pt x="230" y="222"/>
                    <a:pt x="229" y="226"/>
                    <a:pt x="227" y="233"/>
                  </a:cubicBezTo>
                  <a:cubicBezTo>
                    <a:pt x="226" y="237"/>
                    <a:pt x="225" y="240"/>
                    <a:pt x="224" y="243"/>
                  </a:cubicBezTo>
                  <a:cubicBezTo>
                    <a:pt x="222" y="249"/>
                    <a:pt x="221" y="252"/>
                    <a:pt x="220" y="257"/>
                  </a:cubicBezTo>
                  <a:cubicBezTo>
                    <a:pt x="219" y="263"/>
                    <a:pt x="217" y="266"/>
                    <a:pt x="217" y="271"/>
                  </a:cubicBezTo>
                  <a:cubicBezTo>
                    <a:pt x="217" y="274"/>
                    <a:pt x="216" y="277"/>
                    <a:pt x="216" y="280"/>
                  </a:cubicBezTo>
                  <a:cubicBezTo>
                    <a:pt x="216" y="280"/>
                    <a:pt x="216" y="280"/>
                    <a:pt x="216" y="280"/>
                  </a:cubicBezTo>
                  <a:cubicBezTo>
                    <a:pt x="219" y="289"/>
                    <a:pt x="224" y="293"/>
                    <a:pt x="227" y="301"/>
                  </a:cubicBezTo>
                  <a:cubicBezTo>
                    <a:pt x="229" y="307"/>
                    <a:pt x="228" y="311"/>
                    <a:pt x="230" y="316"/>
                  </a:cubicBezTo>
                  <a:cubicBezTo>
                    <a:pt x="233" y="324"/>
                    <a:pt x="240" y="326"/>
                    <a:pt x="243" y="334"/>
                  </a:cubicBezTo>
                  <a:cubicBezTo>
                    <a:pt x="246" y="341"/>
                    <a:pt x="248" y="346"/>
                    <a:pt x="251" y="353"/>
                  </a:cubicBezTo>
                  <a:cubicBezTo>
                    <a:pt x="251" y="353"/>
                    <a:pt x="251" y="353"/>
                    <a:pt x="251" y="353"/>
                  </a:cubicBezTo>
                  <a:cubicBezTo>
                    <a:pt x="247" y="356"/>
                    <a:pt x="244" y="358"/>
                    <a:pt x="239" y="360"/>
                  </a:cubicBezTo>
                  <a:cubicBezTo>
                    <a:pt x="237" y="361"/>
                    <a:pt x="236" y="362"/>
                    <a:pt x="234" y="362"/>
                  </a:cubicBezTo>
                  <a:cubicBezTo>
                    <a:pt x="232" y="362"/>
                    <a:pt x="231" y="360"/>
                    <a:pt x="229" y="360"/>
                  </a:cubicBezTo>
                  <a:cubicBezTo>
                    <a:pt x="213" y="360"/>
                    <a:pt x="213" y="360"/>
                    <a:pt x="213" y="360"/>
                  </a:cubicBezTo>
                  <a:cubicBezTo>
                    <a:pt x="211" y="360"/>
                    <a:pt x="210" y="359"/>
                    <a:pt x="207" y="358"/>
                  </a:cubicBezTo>
                  <a:cubicBezTo>
                    <a:pt x="204" y="358"/>
                    <a:pt x="201" y="358"/>
                    <a:pt x="197" y="358"/>
                  </a:cubicBezTo>
                  <a:cubicBezTo>
                    <a:pt x="195" y="358"/>
                    <a:pt x="194" y="357"/>
                    <a:pt x="192" y="357"/>
                  </a:cubicBezTo>
                  <a:cubicBezTo>
                    <a:pt x="190" y="357"/>
                    <a:pt x="188" y="358"/>
                    <a:pt x="188" y="360"/>
                  </a:cubicBezTo>
                  <a:cubicBezTo>
                    <a:pt x="188" y="363"/>
                    <a:pt x="189" y="364"/>
                    <a:pt x="190" y="365"/>
                  </a:cubicBezTo>
                  <a:cubicBezTo>
                    <a:pt x="192" y="369"/>
                    <a:pt x="195" y="370"/>
                    <a:pt x="199" y="373"/>
                  </a:cubicBezTo>
                  <a:cubicBezTo>
                    <a:pt x="200" y="374"/>
                    <a:pt x="201" y="375"/>
                    <a:pt x="202" y="376"/>
                  </a:cubicBezTo>
                  <a:cubicBezTo>
                    <a:pt x="205" y="377"/>
                    <a:pt x="206" y="377"/>
                    <a:pt x="208" y="379"/>
                  </a:cubicBezTo>
                  <a:cubicBezTo>
                    <a:pt x="211" y="381"/>
                    <a:pt x="211" y="384"/>
                    <a:pt x="211" y="387"/>
                  </a:cubicBezTo>
                  <a:cubicBezTo>
                    <a:pt x="211" y="391"/>
                    <a:pt x="208" y="393"/>
                    <a:pt x="204" y="395"/>
                  </a:cubicBezTo>
                  <a:cubicBezTo>
                    <a:pt x="203" y="396"/>
                    <a:pt x="202" y="396"/>
                    <a:pt x="200" y="396"/>
                  </a:cubicBezTo>
                  <a:cubicBezTo>
                    <a:pt x="188" y="396"/>
                    <a:pt x="188" y="396"/>
                    <a:pt x="188" y="396"/>
                  </a:cubicBezTo>
                  <a:cubicBezTo>
                    <a:pt x="186" y="409"/>
                    <a:pt x="186" y="409"/>
                    <a:pt x="186" y="409"/>
                  </a:cubicBezTo>
                  <a:cubicBezTo>
                    <a:pt x="187" y="415"/>
                    <a:pt x="188" y="418"/>
                    <a:pt x="188" y="424"/>
                  </a:cubicBezTo>
                  <a:cubicBezTo>
                    <a:pt x="188" y="431"/>
                    <a:pt x="188" y="435"/>
                    <a:pt x="185" y="442"/>
                  </a:cubicBezTo>
                  <a:cubicBezTo>
                    <a:pt x="185" y="442"/>
                    <a:pt x="185" y="442"/>
                    <a:pt x="185" y="442"/>
                  </a:cubicBezTo>
                  <a:cubicBezTo>
                    <a:pt x="180" y="442"/>
                    <a:pt x="177" y="440"/>
                    <a:pt x="172" y="438"/>
                  </a:cubicBezTo>
                  <a:cubicBezTo>
                    <a:pt x="170" y="438"/>
                    <a:pt x="169" y="438"/>
                    <a:pt x="168" y="437"/>
                  </a:cubicBezTo>
                  <a:cubicBezTo>
                    <a:pt x="167" y="436"/>
                    <a:pt x="167" y="436"/>
                    <a:pt x="167" y="435"/>
                  </a:cubicBezTo>
                  <a:cubicBezTo>
                    <a:pt x="165" y="433"/>
                    <a:pt x="164" y="432"/>
                    <a:pt x="161" y="430"/>
                  </a:cubicBezTo>
                  <a:cubicBezTo>
                    <a:pt x="156" y="426"/>
                    <a:pt x="152" y="425"/>
                    <a:pt x="147" y="421"/>
                  </a:cubicBezTo>
                  <a:cubicBezTo>
                    <a:pt x="142" y="418"/>
                    <a:pt x="138" y="415"/>
                    <a:pt x="132" y="415"/>
                  </a:cubicBezTo>
                  <a:cubicBezTo>
                    <a:pt x="132" y="415"/>
                    <a:pt x="132" y="415"/>
                    <a:pt x="132" y="415"/>
                  </a:cubicBezTo>
                  <a:cubicBezTo>
                    <a:pt x="127" y="413"/>
                    <a:pt x="125" y="411"/>
                    <a:pt x="120" y="411"/>
                  </a:cubicBezTo>
                  <a:cubicBezTo>
                    <a:pt x="115" y="411"/>
                    <a:pt x="112" y="411"/>
                    <a:pt x="107" y="411"/>
                  </a:cubicBezTo>
                  <a:cubicBezTo>
                    <a:pt x="105" y="411"/>
                    <a:pt x="104" y="411"/>
                    <a:pt x="103" y="410"/>
                  </a:cubicBezTo>
                  <a:cubicBezTo>
                    <a:pt x="97" y="409"/>
                    <a:pt x="93" y="406"/>
                    <a:pt x="89" y="402"/>
                  </a:cubicBezTo>
                  <a:cubicBezTo>
                    <a:pt x="87" y="401"/>
                    <a:pt x="87" y="399"/>
                    <a:pt x="85" y="398"/>
                  </a:cubicBezTo>
                  <a:cubicBezTo>
                    <a:pt x="84" y="397"/>
                    <a:pt x="83" y="396"/>
                    <a:pt x="81" y="395"/>
                  </a:cubicBezTo>
                  <a:cubicBezTo>
                    <a:pt x="79" y="395"/>
                    <a:pt x="77" y="396"/>
                    <a:pt x="75" y="396"/>
                  </a:cubicBezTo>
                  <a:cubicBezTo>
                    <a:pt x="70" y="396"/>
                    <a:pt x="69" y="390"/>
                    <a:pt x="69" y="386"/>
                  </a:cubicBezTo>
                  <a:cubicBezTo>
                    <a:pt x="62" y="386"/>
                    <a:pt x="62" y="386"/>
                    <a:pt x="62" y="386"/>
                  </a:cubicBezTo>
                  <a:cubicBezTo>
                    <a:pt x="46" y="388"/>
                    <a:pt x="46" y="388"/>
                    <a:pt x="46" y="388"/>
                  </a:cubicBezTo>
                  <a:cubicBezTo>
                    <a:pt x="36" y="388"/>
                    <a:pt x="36" y="388"/>
                    <a:pt x="36" y="388"/>
                  </a:cubicBezTo>
                  <a:cubicBezTo>
                    <a:pt x="33" y="388"/>
                    <a:pt x="30" y="388"/>
                    <a:pt x="28" y="385"/>
                  </a:cubicBezTo>
                  <a:cubicBezTo>
                    <a:pt x="26" y="383"/>
                    <a:pt x="27" y="381"/>
                    <a:pt x="27" y="379"/>
                  </a:cubicBezTo>
                  <a:cubicBezTo>
                    <a:pt x="21" y="380"/>
                    <a:pt x="18" y="381"/>
                    <a:pt x="13" y="381"/>
                  </a:cubicBezTo>
                  <a:cubicBezTo>
                    <a:pt x="9" y="381"/>
                    <a:pt x="7" y="382"/>
                    <a:pt x="3" y="382"/>
                  </a:cubicBezTo>
                  <a:cubicBezTo>
                    <a:pt x="2" y="382"/>
                    <a:pt x="1" y="382"/>
                    <a:pt x="0" y="382"/>
                  </a:cubicBezTo>
                  <a:cubicBezTo>
                    <a:pt x="0" y="382"/>
                    <a:pt x="0" y="382"/>
                    <a:pt x="0" y="382"/>
                  </a:cubicBezTo>
                  <a:cubicBezTo>
                    <a:pt x="1" y="379"/>
                    <a:pt x="3" y="376"/>
                    <a:pt x="6" y="375"/>
                  </a:cubicBezTo>
                  <a:cubicBezTo>
                    <a:pt x="8" y="374"/>
                    <a:pt x="10" y="374"/>
                    <a:pt x="12" y="373"/>
                  </a:cubicBezTo>
                  <a:cubicBezTo>
                    <a:pt x="14" y="373"/>
                    <a:pt x="15" y="373"/>
                    <a:pt x="16" y="372"/>
                  </a:cubicBezTo>
                  <a:cubicBezTo>
                    <a:pt x="19" y="369"/>
                    <a:pt x="20" y="366"/>
                    <a:pt x="20" y="362"/>
                  </a:cubicBezTo>
                  <a:cubicBezTo>
                    <a:pt x="20" y="352"/>
                    <a:pt x="20" y="352"/>
                    <a:pt x="20" y="352"/>
                  </a:cubicBezTo>
                  <a:cubicBezTo>
                    <a:pt x="20" y="348"/>
                    <a:pt x="21" y="346"/>
                    <a:pt x="22" y="342"/>
                  </a:cubicBezTo>
                  <a:cubicBezTo>
                    <a:pt x="22" y="340"/>
                    <a:pt x="22" y="338"/>
                    <a:pt x="23" y="336"/>
                  </a:cubicBezTo>
                  <a:cubicBezTo>
                    <a:pt x="24" y="335"/>
                    <a:pt x="26" y="335"/>
                    <a:pt x="27" y="335"/>
                  </a:cubicBezTo>
                  <a:cubicBezTo>
                    <a:pt x="34" y="335"/>
                    <a:pt x="38" y="337"/>
                    <a:pt x="45" y="337"/>
                  </a:cubicBezTo>
                  <a:cubicBezTo>
                    <a:pt x="45" y="336"/>
                    <a:pt x="44" y="335"/>
                    <a:pt x="44" y="333"/>
                  </a:cubicBezTo>
                  <a:cubicBezTo>
                    <a:pt x="43" y="330"/>
                    <a:pt x="44" y="327"/>
                    <a:pt x="44" y="324"/>
                  </a:cubicBezTo>
                  <a:cubicBezTo>
                    <a:pt x="44" y="318"/>
                    <a:pt x="43" y="315"/>
                    <a:pt x="45" y="310"/>
                  </a:cubicBezTo>
                  <a:cubicBezTo>
                    <a:pt x="46" y="306"/>
                    <a:pt x="50" y="305"/>
                    <a:pt x="50" y="301"/>
                  </a:cubicBezTo>
                  <a:cubicBezTo>
                    <a:pt x="50" y="299"/>
                    <a:pt x="49" y="298"/>
                    <a:pt x="48" y="295"/>
                  </a:cubicBezTo>
                  <a:cubicBezTo>
                    <a:pt x="46" y="292"/>
                    <a:pt x="45" y="289"/>
                    <a:pt x="45" y="285"/>
                  </a:cubicBezTo>
                  <a:cubicBezTo>
                    <a:pt x="45" y="264"/>
                    <a:pt x="45" y="264"/>
                    <a:pt x="45" y="264"/>
                  </a:cubicBezTo>
                  <a:cubicBezTo>
                    <a:pt x="45" y="261"/>
                    <a:pt x="44" y="259"/>
                    <a:pt x="46" y="257"/>
                  </a:cubicBezTo>
                  <a:cubicBezTo>
                    <a:pt x="47" y="256"/>
                    <a:pt x="49" y="257"/>
                    <a:pt x="50" y="256"/>
                  </a:cubicBezTo>
                  <a:cubicBezTo>
                    <a:pt x="52" y="256"/>
                    <a:pt x="53" y="255"/>
                    <a:pt x="54" y="255"/>
                  </a:cubicBezTo>
                  <a:cubicBezTo>
                    <a:pt x="55" y="255"/>
                    <a:pt x="56" y="255"/>
                    <a:pt x="56" y="255"/>
                  </a:cubicBezTo>
                  <a:cubicBezTo>
                    <a:pt x="60" y="255"/>
                    <a:pt x="61" y="253"/>
                    <a:pt x="64" y="253"/>
                  </a:cubicBezTo>
                  <a:cubicBezTo>
                    <a:pt x="66" y="253"/>
                    <a:pt x="66" y="255"/>
                    <a:pt x="67" y="256"/>
                  </a:cubicBezTo>
                  <a:cubicBezTo>
                    <a:pt x="68" y="258"/>
                    <a:pt x="69" y="259"/>
                    <a:pt x="70" y="260"/>
                  </a:cubicBezTo>
                  <a:cubicBezTo>
                    <a:pt x="71" y="263"/>
                    <a:pt x="74" y="263"/>
                    <a:pt x="76" y="263"/>
                  </a:cubicBezTo>
                  <a:cubicBezTo>
                    <a:pt x="80" y="263"/>
                    <a:pt x="82" y="261"/>
                    <a:pt x="86" y="260"/>
                  </a:cubicBezTo>
                  <a:cubicBezTo>
                    <a:pt x="89" y="260"/>
                    <a:pt x="90" y="260"/>
                    <a:pt x="92" y="260"/>
                  </a:cubicBezTo>
                  <a:cubicBezTo>
                    <a:pt x="96" y="261"/>
                    <a:pt x="98" y="260"/>
                    <a:pt x="102" y="260"/>
                  </a:cubicBezTo>
                  <a:cubicBezTo>
                    <a:pt x="102" y="255"/>
                    <a:pt x="101" y="252"/>
                    <a:pt x="101" y="247"/>
                  </a:cubicBezTo>
                  <a:cubicBezTo>
                    <a:pt x="101" y="240"/>
                    <a:pt x="101" y="240"/>
                    <a:pt x="101" y="240"/>
                  </a:cubicBezTo>
                  <a:cubicBezTo>
                    <a:pt x="105" y="240"/>
                    <a:pt x="108" y="241"/>
                    <a:pt x="113" y="241"/>
                  </a:cubicBezTo>
                  <a:cubicBezTo>
                    <a:pt x="115" y="242"/>
                    <a:pt x="117" y="241"/>
                    <a:pt x="119" y="241"/>
                  </a:cubicBezTo>
                  <a:cubicBezTo>
                    <a:pt x="122" y="242"/>
                    <a:pt x="124" y="243"/>
                    <a:pt x="126" y="243"/>
                  </a:cubicBezTo>
                  <a:cubicBezTo>
                    <a:pt x="129" y="243"/>
                    <a:pt x="130" y="242"/>
                    <a:pt x="132" y="241"/>
                  </a:cubicBezTo>
                  <a:cubicBezTo>
                    <a:pt x="135" y="240"/>
                    <a:pt x="137" y="239"/>
                    <a:pt x="138" y="236"/>
                  </a:cubicBezTo>
                  <a:cubicBezTo>
                    <a:pt x="140" y="232"/>
                    <a:pt x="140" y="228"/>
                    <a:pt x="141" y="223"/>
                  </a:cubicBezTo>
                  <a:cubicBezTo>
                    <a:pt x="143" y="216"/>
                    <a:pt x="144" y="212"/>
                    <a:pt x="145" y="204"/>
                  </a:cubicBezTo>
                  <a:cubicBezTo>
                    <a:pt x="145" y="203"/>
                    <a:pt x="146" y="202"/>
                    <a:pt x="146" y="200"/>
                  </a:cubicBezTo>
                  <a:cubicBezTo>
                    <a:pt x="146" y="182"/>
                    <a:pt x="146" y="182"/>
                    <a:pt x="146" y="182"/>
                  </a:cubicBezTo>
                  <a:cubicBezTo>
                    <a:pt x="142" y="182"/>
                    <a:pt x="140" y="182"/>
                    <a:pt x="137" y="181"/>
                  </a:cubicBezTo>
                  <a:cubicBezTo>
                    <a:pt x="135" y="181"/>
                    <a:pt x="135" y="179"/>
                    <a:pt x="133" y="178"/>
                  </a:cubicBezTo>
                  <a:cubicBezTo>
                    <a:pt x="127" y="176"/>
                    <a:pt x="124" y="175"/>
                    <a:pt x="118" y="172"/>
                  </a:cubicBezTo>
                  <a:cubicBezTo>
                    <a:pt x="115" y="169"/>
                    <a:pt x="115" y="167"/>
                    <a:pt x="112" y="164"/>
                  </a:cubicBezTo>
                  <a:cubicBezTo>
                    <a:pt x="109" y="162"/>
                    <a:pt x="106" y="162"/>
                    <a:pt x="104" y="159"/>
                  </a:cubicBezTo>
                  <a:cubicBezTo>
                    <a:pt x="103" y="158"/>
                    <a:pt x="103" y="156"/>
                    <a:pt x="101" y="155"/>
                  </a:cubicBezTo>
                  <a:cubicBezTo>
                    <a:pt x="99" y="154"/>
                    <a:pt x="98" y="154"/>
                    <a:pt x="95" y="154"/>
                  </a:cubicBezTo>
                  <a:cubicBezTo>
                    <a:pt x="92" y="153"/>
                    <a:pt x="90" y="153"/>
                    <a:pt x="87" y="151"/>
                  </a:cubicBezTo>
                  <a:cubicBezTo>
                    <a:pt x="84" y="150"/>
                    <a:pt x="82" y="151"/>
                    <a:pt x="79" y="148"/>
                  </a:cubicBezTo>
                  <a:cubicBezTo>
                    <a:pt x="78" y="147"/>
                    <a:pt x="78" y="146"/>
                    <a:pt x="78" y="144"/>
                  </a:cubicBezTo>
                  <a:cubicBezTo>
                    <a:pt x="77" y="141"/>
                    <a:pt x="77" y="139"/>
                    <a:pt x="77" y="136"/>
                  </a:cubicBezTo>
                  <a:cubicBezTo>
                    <a:pt x="77" y="136"/>
                    <a:pt x="77" y="136"/>
                    <a:pt x="77" y="136"/>
                  </a:cubicBezTo>
                  <a:cubicBezTo>
                    <a:pt x="79" y="132"/>
                    <a:pt x="81" y="130"/>
                    <a:pt x="81" y="126"/>
                  </a:cubicBezTo>
                  <a:cubicBezTo>
                    <a:pt x="82" y="124"/>
                    <a:pt x="81" y="122"/>
                    <a:pt x="82" y="120"/>
                  </a:cubicBezTo>
                  <a:cubicBezTo>
                    <a:pt x="83" y="118"/>
                    <a:pt x="84" y="116"/>
                    <a:pt x="85" y="114"/>
                  </a:cubicBezTo>
                  <a:cubicBezTo>
                    <a:pt x="89" y="107"/>
                    <a:pt x="94" y="102"/>
                    <a:pt x="94" y="9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p:cNvSpPr>
            <p:nvPr/>
          </p:nvSpPr>
          <p:spPr bwMode="auto">
            <a:xfrm>
              <a:off x="4849813" y="2944813"/>
              <a:ext cx="496888" cy="322263"/>
            </a:xfrm>
            <a:custGeom>
              <a:avLst/>
              <a:gdLst/>
              <a:ahLst/>
              <a:cxnLst>
                <a:cxn ang="0">
                  <a:pos x="54" y="71"/>
                </a:cxn>
                <a:cxn ang="0">
                  <a:pos x="54" y="43"/>
                </a:cxn>
                <a:cxn ang="0">
                  <a:pos x="70" y="42"/>
                </a:cxn>
                <a:cxn ang="0">
                  <a:pos x="74" y="26"/>
                </a:cxn>
                <a:cxn ang="0">
                  <a:pos x="65" y="20"/>
                </a:cxn>
                <a:cxn ang="0">
                  <a:pos x="54" y="7"/>
                </a:cxn>
                <a:cxn ang="0">
                  <a:pos x="63" y="5"/>
                </a:cxn>
                <a:cxn ang="0">
                  <a:pos x="79" y="7"/>
                </a:cxn>
                <a:cxn ang="0">
                  <a:pos x="100" y="9"/>
                </a:cxn>
                <a:cxn ang="0">
                  <a:pos x="117" y="0"/>
                </a:cxn>
                <a:cxn ang="0">
                  <a:pos x="125" y="14"/>
                </a:cxn>
                <a:cxn ang="0">
                  <a:pos x="143" y="37"/>
                </a:cxn>
                <a:cxn ang="0">
                  <a:pos x="184" y="54"/>
                </a:cxn>
                <a:cxn ang="0">
                  <a:pos x="223" y="57"/>
                </a:cxn>
                <a:cxn ang="0">
                  <a:pos x="240" y="50"/>
                </a:cxn>
                <a:cxn ang="0">
                  <a:pos x="250" y="79"/>
                </a:cxn>
                <a:cxn ang="0">
                  <a:pos x="270" y="85"/>
                </a:cxn>
                <a:cxn ang="0">
                  <a:pos x="279" y="94"/>
                </a:cxn>
                <a:cxn ang="0">
                  <a:pos x="303" y="95"/>
                </a:cxn>
                <a:cxn ang="0">
                  <a:pos x="320" y="107"/>
                </a:cxn>
                <a:cxn ang="0">
                  <a:pos x="325" y="115"/>
                </a:cxn>
                <a:cxn ang="0">
                  <a:pos x="337" y="117"/>
                </a:cxn>
                <a:cxn ang="0">
                  <a:pos x="344" y="126"/>
                </a:cxn>
                <a:cxn ang="0">
                  <a:pos x="342" y="138"/>
                </a:cxn>
                <a:cxn ang="0">
                  <a:pos x="345" y="158"/>
                </a:cxn>
                <a:cxn ang="0">
                  <a:pos x="355" y="192"/>
                </a:cxn>
                <a:cxn ang="0">
                  <a:pos x="345" y="196"/>
                </a:cxn>
                <a:cxn ang="0">
                  <a:pos x="322" y="192"/>
                </a:cxn>
                <a:cxn ang="0">
                  <a:pos x="310" y="201"/>
                </a:cxn>
                <a:cxn ang="0">
                  <a:pos x="297" y="211"/>
                </a:cxn>
                <a:cxn ang="0">
                  <a:pos x="265" y="221"/>
                </a:cxn>
                <a:cxn ang="0">
                  <a:pos x="259" y="229"/>
                </a:cxn>
                <a:cxn ang="0">
                  <a:pos x="236" y="227"/>
                </a:cxn>
                <a:cxn ang="0">
                  <a:pos x="227" y="207"/>
                </a:cxn>
                <a:cxn ang="0">
                  <a:pos x="214" y="193"/>
                </a:cxn>
                <a:cxn ang="0">
                  <a:pos x="200" y="197"/>
                </a:cxn>
                <a:cxn ang="0">
                  <a:pos x="176" y="204"/>
                </a:cxn>
                <a:cxn ang="0">
                  <a:pos x="160" y="194"/>
                </a:cxn>
                <a:cxn ang="0">
                  <a:pos x="144" y="185"/>
                </a:cxn>
                <a:cxn ang="0">
                  <a:pos x="109" y="179"/>
                </a:cxn>
                <a:cxn ang="0">
                  <a:pos x="96" y="190"/>
                </a:cxn>
                <a:cxn ang="0">
                  <a:pos x="91" y="197"/>
                </a:cxn>
                <a:cxn ang="0">
                  <a:pos x="65" y="191"/>
                </a:cxn>
                <a:cxn ang="0">
                  <a:pos x="49" y="202"/>
                </a:cxn>
                <a:cxn ang="0">
                  <a:pos x="38" y="225"/>
                </a:cxn>
                <a:cxn ang="0">
                  <a:pos x="29" y="223"/>
                </a:cxn>
                <a:cxn ang="0">
                  <a:pos x="22" y="218"/>
                </a:cxn>
                <a:cxn ang="0">
                  <a:pos x="7" y="196"/>
                </a:cxn>
                <a:cxn ang="0">
                  <a:pos x="4" y="176"/>
                </a:cxn>
                <a:cxn ang="0">
                  <a:pos x="0" y="157"/>
                </a:cxn>
                <a:cxn ang="0">
                  <a:pos x="20" y="149"/>
                </a:cxn>
                <a:cxn ang="0">
                  <a:pos x="48" y="145"/>
                </a:cxn>
                <a:cxn ang="0">
                  <a:pos x="70" y="121"/>
                </a:cxn>
                <a:cxn ang="0">
                  <a:pos x="76" y="104"/>
                </a:cxn>
                <a:cxn ang="0">
                  <a:pos x="63" y="97"/>
                </a:cxn>
                <a:cxn ang="0">
                  <a:pos x="51" y="89"/>
                </a:cxn>
              </a:cxnLst>
              <a:rect l="0" t="0" r="r" b="b"/>
              <a:pathLst>
                <a:path w="355" h="231">
                  <a:moveTo>
                    <a:pt x="51" y="89"/>
                  </a:moveTo>
                  <a:cubicBezTo>
                    <a:pt x="54" y="82"/>
                    <a:pt x="54" y="78"/>
                    <a:pt x="54" y="71"/>
                  </a:cubicBezTo>
                  <a:cubicBezTo>
                    <a:pt x="54" y="65"/>
                    <a:pt x="53" y="62"/>
                    <a:pt x="52" y="56"/>
                  </a:cubicBezTo>
                  <a:cubicBezTo>
                    <a:pt x="54" y="43"/>
                    <a:pt x="54" y="43"/>
                    <a:pt x="54" y="43"/>
                  </a:cubicBezTo>
                  <a:cubicBezTo>
                    <a:pt x="66" y="43"/>
                    <a:pt x="66" y="43"/>
                    <a:pt x="66" y="43"/>
                  </a:cubicBezTo>
                  <a:cubicBezTo>
                    <a:pt x="68" y="43"/>
                    <a:pt x="69" y="43"/>
                    <a:pt x="70" y="42"/>
                  </a:cubicBezTo>
                  <a:cubicBezTo>
                    <a:pt x="74" y="40"/>
                    <a:pt x="77" y="38"/>
                    <a:pt x="77" y="34"/>
                  </a:cubicBezTo>
                  <a:cubicBezTo>
                    <a:pt x="77" y="31"/>
                    <a:pt x="77" y="28"/>
                    <a:pt x="74" y="26"/>
                  </a:cubicBezTo>
                  <a:cubicBezTo>
                    <a:pt x="72" y="24"/>
                    <a:pt x="71" y="24"/>
                    <a:pt x="68" y="23"/>
                  </a:cubicBezTo>
                  <a:cubicBezTo>
                    <a:pt x="67" y="22"/>
                    <a:pt x="66" y="21"/>
                    <a:pt x="65" y="20"/>
                  </a:cubicBezTo>
                  <a:cubicBezTo>
                    <a:pt x="61" y="17"/>
                    <a:pt x="58" y="16"/>
                    <a:pt x="56" y="12"/>
                  </a:cubicBezTo>
                  <a:cubicBezTo>
                    <a:pt x="55" y="11"/>
                    <a:pt x="54" y="10"/>
                    <a:pt x="54" y="7"/>
                  </a:cubicBezTo>
                  <a:cubicBezTo>
                    <a:pt x="54" y="5"/>
                    <a:pt x="56" y="4"/>
                    <a:pt x="58" y="4"/>
                  </a:cubicBezTo>
                  <a:cubicBezTo>
                    <a:pt x="60" y="4"/>
                    <a:pt x="61" y="5"/>
                    <a:pt x="63" y="5"/>
                  </a:cubicBezTo>
                  <a:cubicBezTo>
                    <a:pt x="67" y="5"/>
                    <a:pt x="70" y="5"/>
                    <a:pt x="73" y="5"/>
                  </a:cubicBezTo>
                  <a:cubicBezTo>
                    <a:pt x="76" y="6"/>
                    <a:pt x="77" y="7"/>
                    <a:pt x="79" y="7"/>
                  </a:cubicBezTo>
                  <a:cubicBezTo>
                    <a:pt x="95" y="7"/>
                    <a:pt x="95" y="7"/>
                    <a:pt x="95" y="7"/>
                  </a:cubicBezTo>
                  <a:cubicBezTo>
                    <a:pt x="97" y="7"/>
                    <a:pt x="98" y="9"/>
                    <a:pt x="100" y="9"/>
                  </a:cubicBezTo>
                  <a:cubicBezTo>
                    <a:pt x="102" y="9"/>
                    <a:pt x="103" y="8"/>
                    <a:pt x="105" y="7"/>
                  </a:cubicBezTo>
                  <a:cubicBezTo>
                    <a:pt x="110" y="5"/>
                    <a:pt x="113" y="3"/>
                    <a:pt x="117" y="0"/>
                  </a:cubicBezTo>
                  <a:cubicBezTo>
                    <a:pt x="117" y="0"/>
                    <a:pt x="117" y="0"/>
                    <a:pt x="117" y="0"/>
                  </a:cubicBezTo>
                  <a:cubicBezTo>
                    <a:pt x="119" y="6"/>
                    <a:pt x="122" y="9"/>
                    <a:pt x="125" y="14"/>
                  </a:cubicBezTo>
                  <a:cubicBezTo>
                    <a:pt x="127" y="19"/>
                    <a:pt x="126" y="23"/>
                    <a:pt x="130" y="28"/>
                  </a:cubicBezTo>
                  <a:cubicBezTo>
                    <a:pt x="134" y="33"/>
                    <a:pt x="138" y="34"/>
                    <a:pt x="143" y="37"/>
                  </a:cubicBezTo>
                  <a:cubicBezTo>
                    <a:pt x="147" y="40"/>
                    <a:pt x="149" y="42"/>
                    <a:pt x="153" y="44"/>
                  </a:cubicBezTo>
                  <a:cubicBezTo>
                    <a:pt x="164" y="51"/>
                    <a:pt x="172" y="54"/>
                    <a:pt x="184" y="54"/>
                  </a:cubicBezTo>
                  <a:cubicBezTo>
                    <a:pt x="215" y="54"/>
                    <a:pt x="215" y="54"/>
                    <a:pt x="215" y="54"/>
                  </a:cubicBezTo>
                  <a:cubicBezTo>
                    <a:pt x="219" y="54"/>
                    <a:pt x="220" y="57"/>
                    <a:pt x="223" y="57"/>
                  </a:cubicBezTo>
                  <a:cubicBezTo>
                    <a:pt x="225" y="57"/>
                    <a:pt x="226" y="56"/>
                    <a:pt x="228" y="55"/>
                  </a:cubicBezTo>
                  <a:cubicBezTo>
                    <a:pt x="233" y="53"/>
                    <a:pt x="235" y="51"/>
                    <a:pt x="240" y="50"/>
                  </a:cubicBezTo>
                  <a:cubicBezTo>
                    <a:pt x="243" y="59"/>
                    <a:pt x="245" y="63"/>
                    <a:pt x="248" y="71"/>
                  </a:cubicBezTo>
                  <a:cubicBezTo>
                    <a:pt x="249" y="74"/>
                    <a:pt x="249" y="77"/>
                    <a:pt x="250" y="79"/>
                  </a:cubicBezTo>
                  <a:cubicBezTo>
                    <a:pt x="252" y="83"/>
                    <a:pt x="256" y="85"/>
                    <a:pt x="260" y="85"/>
                  </a:cubicBezTo>
                  <a:cubicBezTo>
                    <a:pt x="270" y="85"/>
                    <a:pt x="270" y="85"/>
                    <a:pt x="270" y="85"/>
                  </a:cubicBezTo>
                  <a:cubicBezTo>
                    <a:pt x="273" y="85"/>
                    <a:pt x="274" y="86"/>
                    <a:pt x="276" y="88"/>
                  </a:cubicBezTo>
                  <a:cubicBezTo>
                    <a:pt x="277" y="90"/>
                    <a:pt x="277" y="92"/>
                    <a:pt x="279" y="94"/>
                  </a:cubicBezTo>
                  <a:cubicBezTo>
                    <a:pt x="283" y="97"/>
                    <a:pt x="286" y="98"/>
                    <a:pt x="291" y="98"/>
                  </a:cubicBezTo>
                  <a:cubicBezTo>
                    <a:pt x="303" y="95"/>
                    <a:pt x="303" y="95"/>
                    <a:pt x="303" y="95"/>
                  </a:cubicBezTo>
                  <a:cubicBezTo>
                    <a:pt x="308" y="96"/>
                    <a:pt x="310" y="100"/>
                    <a:pt x="314" y="102"/>
                  </a:cubicBezTo>
                  <a:cubicBezTo>
                    <a:pt x="317" y="104"/>
                    <a:pt x="317" y="104"/>
                    <a:pt x="320" y="107"/>
                  </a:cubicBezTo>
                  <a:cubicBezTo>
                    <a:pt x="320" y="107"/>
                    <a:pt x="320" y="107"/>
                    <a:pt x="320" y="107"/>
                  </a:cubicBezTo>
                  <a:cubicBezTo>
                    <a:pt x="321" y="110"/>
                    <a:pt x="322" y="114"/>
                    <a:pt x="325" y="115"/>
                  </a:cubicBezTo>
                  <a:cubicBezTo>
                    <a:pt x="328" y="116"/>
                    <a:pt x="330" y="117"/>
                    <a:pt x="333" y="117"/>
                  </a:cubicBezTo>
                  <a:cubicBezTo>
                    <a:pt x="334" y="118"/>
                    <a:pt x="335" y="117"/>
                    <a:pt x="337" y="117"/>
                  </a:cubicBezTo>
                  <a:cubicBezTo>
                    <a:pt x="339" y="118"/>
                    <a:pt x="341" y="120"/>
                    <a:pt x="342" y="122"/>
                  </a:cubicBezTo>
                  <a:cubicBezTo>
                    <a:pt x="343" y="123"/>
                    <a:pt x="344" y="124"/>
                    <a:pt x="344" y="126"/>
                  </a:cubicBezTo>
                  <a:cubicBezTo>
                    <a:pt x="344" y="129"/>
                    <a:pt x="344" y="131"/>
                    <a:pt x="343" y="134"/>
                  </a:cubicBezTo>
                  <a:cubicBezTo>
                    <a:pt x="343" y="135"/>
                    <a:pt x="342" y="136"/>
                    <a:pt x="342" y="138"/>
                  </a:cubicBezTo>
                  <a:cubicBezTo>
                    <a:pt x="342" y="150"/>
                    <a:pt x="342" y="150"/>
                    <a:pt x="342" y="150"/>
                  </a:cubicBezTo>
                  <a:cubicBezTo>
                    <a:pt x="342" y="153"/>
                    <a:pt x="343" y="155"/>
                    <a:pt x="345" y="158"/>
                  </a:cubicBezTo>
                  <a:cubicBezTo>
                    <a:pt x="348" y="163"/>
                    <a:pt x="349" y="166"/>
                    <a:pt x="351" y="172"/>
                  </a:cubicBezTo>
                  <a:cubicBezTo>
                    <a:pt x="353" y="180"/>
                    <a:pt x="351" y="185"/>
                    <a:pt x="355" y="192"/>
                  </a:cubicBezTo>
                  <a:cubicBezTo>
                    <a:pt x="355" y="192"/>
                    <a:pt x="355" y="192"/>
                    <a:pt x="355" y="192"/>
                  </a:cubicBezTo>
                  <a:cubicBezTo>
                    <a:pt x="351" y="195"/>
                    <a:pt x="349" y="196"/>
                    <a:pt x="345" y="196"/>
                  </a:cubicBezTo>
                  <a:cubicBezTo>
                    <a:pt x="338" y="196"/>
                    <a:pt x="336" y="189"/>
                    <a:pt x="330" y="189"/>
                  </a:cubicBezTo>
                  <a:cubicBezTo>
                    <a:pt x="326" y="189"/>
                    <a:pt x="324" y="190"/>
                    <a:pt x="322" y="192"/>
                  </a:cubicBezTo>
                  <a:cubicBezTo>
                    <a:pt x="319" y="196"/>
                    <a:pt x="320" y="200"/>
                    <a:pt x="316" y="201"/>
                  </a:cubicBezTo>
                  <a:cubicBezTo>
                    <a:pt x="314" y="202"/>
                    <a:pt x="312" y="200"/>
                    <a:pt x="310" y="201"/>
                  </a:cubicBezTo>
                  <a:cubicBezTo>
                    <a:pt x="309" y="202"/>
                    <a:pt x="309" y="203"/>
                    <a:pt x="309" y="203"/>
                  </a:cubicBezTo>
                  <a:cubicBezTo>
                    <a:pt x="305" y="207"/>
                    <a:pt x="302" y="209"/>
                    <a:pt x="297" y="211"/>
                  </a:cubicBezTo>
                  <a:cubicBezTo>
                    <a:pt x="289" y="214"/>
                    <a:pt x="285" y="216"/>
                    <a:pt x="277" y="217"/>
                  </a:cubicBezTo>
                  <a:cubicBezTo>
                    <a:pt x="272" y="218"/>
                    <a:pt x="269" y="219"/>
                    <a:pt x="265" y="221"/>
                  </a:cubicBezTo>
                  <a:cubicBezTo>
                    <a:pt x="262" y="223"/>
                    <a:pt x="262" y="226"/>
                    <a:pt x="259" y="229"/>
                  </a:cubicBezTo>
                  <a:cubicBezTo>
                    <a:pt x="259" y="229"/>
                    <a:pt x="259" y="229"/>
                    <a:pt x="259" y="229"/>
                  </a:cubicBezTo>
                  <a:cubicBezTo>
                    <a:pt x="251" y="228"/>
                    <a:pt x="246" y="231"/>
                    <a:pt x="238" y="227"/>
                  </a:cubicBezTo>
                  <a:cubicBezTo>
                    <a:pt x="238" y="227"/>
                    <a:pt x="237" y="227"/>
                    <a:pt x="236" y="227"/>
                  </a:cubicBezTo>
                  <a:cubicBezTo>
                    <a:pt x="234" y="225"/>
                    <a:pt x="234" y="223"/>
                    <a:pt x="233" y="221"/>
                  </a:cubicBezTo>
                  <a:cubicBezTo>
                    <a:pt x="230" y="216"/>
                    <a:pt x="228" y="213"/>
                    <a:pt x="227" y="207"/>
                  </a:cubicBezTo>
                  <a:cubicBezTo>
                    <a:pt x="225" y="201"/>
                    <a:pt x="227" y="197"/>
                    <a:pt x="226" y="190"/>
                  </a:cubicBezTo>
                  <a:cubicBezTo>
                    <a:pt x="221" y="191"/>
                    <a:pt x="219" y="193"/>
                    <a:pt x="214" y="193"/>
                  </a:cubicBezTo>
                  <a:cubicBezTo>
                    <a:pt x="212" y="194"/>
                    <a:pt x="210" y="193"/>
                    <a:pt x="208" y="194"/>
                  </a:cubicBezTo>
                  <a:cubicBezTo>
                    <a:pt x="205" y="195"/>
                    <a:pt x="203" y="196"/>
                    <a:pt x="200" y="197"/>
                  </a:cubicBezTo>
                  <a:cubicBezTo>
                    <a:pt x="195" y="199"/>
                    <a:pt x="193" y="200"/>
                    <a:pt x="188" y="201"/>
                  </a:cubicBezTo>
                  <a:cubicBezTo>
                    <a:pt x="183" y="203"/>
                    <a:pt x="181" y="204"/>
                    <a:pt x="176" y="204"/>
                  </a:cubicBezTo>
                  <a:cubicBezTo>
                    <a:pt x="172" y="204"/>
                    <a:pt x="169" y="203"/>
                    <a:pt x="165" y="200"/>
                  </a:cubicBezTo>
                  <a:cubicBezTo>
                    <a:pt x="163" y="198"/>
                    <a:pt x="163" y="196"/>
                    <a:pt x="160" y="194"/>
                  </a:cubicBezTo>
                  <a:cubicBezTo>
                    <a:pt x="159" y="193"/>
                    <a:pt x="158" y="192"/>
                    <a:pt x="156" y="191"/>
                  </a:cubicBezTo>
                  <a:cubicBezTo>
                    <a:pt x="152" y="189"/>
                    <a:pt x="149" y="186"/>
                    <a:pt x="144" y="185"/>
                  </a:cubicBezTo>
                  <a:cubicBezTo>
                    <a:pt x="138" y="184"/>
                    <a:pt x="134" y="186"/>
                    <a:pt x="127" y="185"/>
                  </a:cubicBezTo>
                  <a:cubicBezTo>
                    <a:pt x="120" y="184"/>
                    <a:pt x="117" y="179"/>
                    <a:pt x="109" y="179"/>
                  </a:cubicBezTo>
                  <a:cubicBezTo>
                    <a:pt x="105" y="179"/>
                    <a:pt x="100" y="180"/>
                    <a:pt x="98" y="184"/>
                  </a:cubicBezTo>
                  <a:cubicBezTo>
                    <a:pt x="97" y="186"/>
                    <a:pt x="97" y="188"/>
                    <a:pt x="96" y="190"/>
                  </a:cubicBezTo>
                  <a:cubicBezTo>
                    <a:pt x="95" y="193"/>
                    <a:pt x="95" y="194"/>
                    <a:pt x="94" y="196"/>
                  </a:cubicBezTo>
                  <a:cubicBezTo>
                    <a:pt x="93" y="197"/>
                    <a:pt x="92" y="197"/>
                    <a:pt x="91" y="197"/>
                  </a:cubicBezTo>
                  <a:cubicBezTo>
                    <a:pt x="67" y="190"/>
                    <a:pt x="67" y="190"/>
                    <a:pt x="67" y="190"/>
                  </a:cubicBezTo>
                  <a:cubicBezTo>
                    <a:pt x="67" y="191"/>
                    <a:pt x="66" y="191"/>
                    <a:pt x="65" y="191"/>
                  </a:cubicBezTo>
                  <a:cubicBezTo>
                    <a:pt x="61" y="193"/>
                    <a:pt x="60" y="197"/>
                    <a:pt x="56" y="199"/>
                  </a:cubicBezTo>
                  <a:cubicBezTo>
                    <a:pt x="54" y="201"/>
                    <a:pt x="52" y="201"/>
                    <a:pt x="49" y="202"/>
                  </a:cubicBezTo>
                  <a:cubicBezTo>
                    <a:pt x="45" y="205"/>
                    <a:pt x="45" y="209"/>
                    <a:pt x="43" y="213"/>
                  </a:cubicBezTo>
                  <a:cubicBezTo>
                    <a:pt x="41" y="218"/>
                    <a:pt x="40" y="222"/>
                    <a:pt x="38" y="225"/>
                  </a:cubicBezTo>
                  <a:cubicBezTo>
                    <a:pt x="38" y="225"/>
                    <a:pt x="38" y="225"/>
                    <a:pt x="38" y="225"/>
                  </a:cubicBezTo>
                  <a:cubicBezTo>
                    <a:pt x="35" y="225"/>
                    <a:pt x="32" y="225"/>
                    <a:pt x="29" y="223"/>
                  </a:cubicBezTo>
                  <a:cubicBezTo>
                    <a:pt x="29" y="223"/>
                    <a:pt x="29" y="222"/>
                    <a:pt x="28" y="221"/>
                  </a:cubicBezTo>
                  <a:cubicBezTo>
                    <a:pt x="26" y="220"/>
                    <a:pt x="24" y="220"/>
                    <a:pt x="22" y="218"/>
                  </a:cubicBezTo>
                  <a:cubicBezTo>
                    <a:pt x="19" y="216"/>
                    <a:pt x="19" y="213"/>
                    <a:pt x="17" y="210"/>
                  </a:cubicBezTo>
                  <a:cubicBezTo>
                    <a:pt x="14" y="204"/>
                    <a:pt x="11" y="201"/>
                    <a:pt x="7" y="196"/>
                  </a:cubicBezTo>
                  <a:cubicBezTo>
                    <a:pt x="4" y="192"/>
                    <a:pt x="1" y="190"/>
                    <a:pt x="1" y="186"/>
                  </a:cubicBezTo>
                  <a:cubicBezTo>
                    <a:pt x="1" y="182"/>
                    <a:pt x="4" y="180"/>
                    <a:pt x="4" y="176"/>
                  </a:cubicBezTo>
                  <a:cubicBezTo>
                    <a:pt x="4" y="172"/>
                    <a:pt x="4" y="170"/>
                    <a:pt x="3" y="165"/>
                  </a:cubicBezTo>
                  <a:cubicBezTo>
                    <a:pt x="2" y="162"/>
                    <a:pt x="0" y="160"/>
                    <a:pt x="0" y="157"/>
                  </a:cubicBezTo>
                  <a:cubicBezTo>
                    <a:pt x="0" y="153"/>
                    <a:pt x="0" y="153"/>
                    <a:pt x="0" y="153"/>
                  </a:cubicBezTo>
                  <a:cubicBezTo>
                    <a:pt x="8" y="152"/>
                    <a:pt x="12" y="149"/>
                    <a:pt x="20" y="149"/>
                  </a:cubicBezTo>
                  <a:cubicBezTo>
                    <a:pt x="34" y="149"/>
                    <a:pt x="34" y="149"/>
                    <a:pt x="34" y="149"/>
                  </a:cubicBezTo>
                  <a:cubicBezTo>
                    <a:pt x="40" y="149"/>
                    <a:pt x="43" y="147"/>
                    <a:pt x="48" y="145"/>
                  </a:cubicBezTo>
                  <a:cubicBezTo>
                    <a:pt x="55" y="142"/>
                    <a:pt x="58" y="139"/>
                    <a:pt x="63" y="133"/>
                  </a:cubicBezTo>
                  <a:cubicBezTo>
                    <a:pt x="67" y="130"/>
                    <a:pt x="68" y="126"/>
                    <a:pt x="70" y="121"/>
                  </a:cubicBezTo>
                  <a:cubicBezTo>
                    <a:pt x="73" y="117"/>
                    <a:pt x="74" y="114"/>
                    <a:pt x="75" y="110"/>
                  </a:cubicBezTo>
                  <a:cubicBezTo>
                    <a:pt x="75" y="108"/>
                    <a:pt x="76" y="106"/>
                    <a:pt x="76" y="104"/>
                  </a:cubicBezTo>
                  <a:cubicBezTo>
                    <a:pt x="76" y="102"/>
                    <a:pt x="73" y="101"/>
                    <a:pt x="71" y="100"/>
                  </a:cubicBezTo>
                  <a:cubicBezTo>
                    <a:pt x="68" y="99"/>
                    <a:pt x="66" y="98"/>
                    <a:pt x="63" y="97"/>
                  </a:cubicBezTo>
                  <a:cubicBezTo>
                    <a:pt x="59" y="95"/>
                    <a:pt x="57" y="92"/>
                    <a:pt x="53" y="89"/>
                  </a:cubicBezTo>
                  <a:cubicBezTo>
                    <a:pt x="53" y="89"/>
                    <a:pt x="52" y="89"/>
                    <a:pt x="51" y="8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5268913" y="2860675"/>
              <a:ext cx="301625" cy="384175"/>
            </a:xfrm>
            <a:custGeom>
              <a:avLst/>
              <a:gdLst/>
              <a:ahLst/>
              <a:cxnLst>
                <a:cxn ang="0">
                  <a:pos x="74" y="1"/>
                </a:cxn>
                <a:cxn ang="0">
                  <a:pos x="74" y="0"/>
                </a:cxn>
                <a:cxn ang="0">
                  <a:pos x="107" y="11"/>
                </a:cxn>
                <a:cxn ang="0">
                  <a:pos x="115" y="17"/>
                </a:cxn>
                <a:cxn ang="0">
                  <a:pos x="137" y="31"/>
                </a:cxn>
                <a:cxn ang="0">
                  <a:pos x="142" y="47"/>
                </a:cxn>
                <a:cxn ang="0">
                  <a:pos x="151" y="72"/>
                </a:cxn>
                <a:cxn ang="0">
                  <a:pos x="155" y="92"/>
                </a:cxn>
                <a:cxn ang="0">
                  <a:pos x="167" y="90"/>
                </a:cxn>
                <a:cxn ang="0">
                  <a:pos x="176" y="82"/>
                </a:cxn>
                <a:cxn ang="0">
                  <a:pos x="190" y="85"/>
                </a:cxn>
                <a:cxn ang="0">
                  <a:pos x="195" y="99"/>
                </a:cxn>
                <a:cxn ang="0">
                  <a:pos x="182" y="102"/>
                </a:cxn>
                <a:cxn ang="0">
                  <a:pos x="166" y="105"/>
                </a:cxn>
                <a:cxn ang="0">
                  <a:pos x="167" y="120"/>
                </a:cxn>
                <a:cxn ang="0">
                  <a:pos x="162" y="127"/>
                </a:cxn>
                <a:cxn ang="0">
                  <a:pos x="164" y="138"/>
                </a:cxn>
                <a:cxn ang="0">
                  <a:pos x="178" y="156"/>
                </a:cxn>
                <a:cxn ang="0">
                  <a:pos x="182" y="175"/>
                </a:cxn>
                <a:cxn ang="0">
                  <a:pos x="204" y="175"/>
                </a:cxn>
                <a:cxn ang="0">
                  <a:pos x="215" y="185"/>
                </a:cxn>
                <a:cxn ang="0">
                  <a:pos x="206" y="200"/>
                </a:cxn>
                <a:cxn ang="0">
                  <a:pos x="203" y="210"/>
                </a:cxn>
                <a:cxn ang="0">
                  <a:pos x="190" y="227"/>
                </a:cxn>
                <a:cxn ang="0">
                  <a:pos x="178" y="244"/>
                </a:cxn>
                <a:cxn ang="0">
                  <a:pos x="163" y="261"/>
                </a:cxn>
                <a:cxn ang="0">
                  <a:pos x="151" y="274"/>
                </a:cxn>
                <a:cxn ang="0">
                  <a:pos x="149" y="275"/>
                </a:cxn>
                <a:cxn ang="0">
                  <a:pos x="137" y="259"/>
                </a:cxn>
                <a:cxn ang="0">
                  <a:pos x="112" y="254"/>
                </a:cxn>
                <a:cxn ang="0">
                  <a:pos x="107" y="247"/>
                </a:cxn>
                <a:cxn ang="0">
                  <a:pos x="85" y="259"/>
                </a:cxn>
                <a:cxn ang="0">
                  <a:pos x="88" y="241"/>
                </a:cxn>
                <a:cxn ang="0">
                  <a:pos x="82" y="237"/>
                </a:cxn>
                <a:cxn ang="0">
                  <a:pos x="66" y="248"/>
                </a:cxn>
                <a:cxn ang="0">
                  <a:pos x="55" y="252"/>
                </a:cxn>
                <a:cxn ang="0">
                  <a:pos x="45" y="218"/>
                </a:cxn>
                <a:cxn ang="0">
                  <a:pos x="42" y="198"/>
                </a:cxn>
                <a:cxn ang="0">
                  <a:pos x="44" y="186"/>
                </a:cxn>
                <a:cxn ang="0">
                  <a:pos x="37" y="177"/>
                </a:cxn>
                <a:cxn ang="0">
                  <a:pos x="25" y="175"/>
                </a:cxn>
                <a:cxn ang="0">
                  <a:pos x="20" y="167"/>
                </a:cxn>
                <a:cxn ang="0">
                  <a:pos x="40" y="142"/>
                </a:cxn>
                <a:cxn ang="0">
                  <a:pos x="49" y="137"/>
                </a:cxn>
                <a:cxn ang="0">
                  <a:pos x="43" y="121"/>
                </a:cxn>
                <a:cxn ang="0">
                  <a:pos x="37" y="104"/>
                </a:cxn>
                <a:cxn ang="0">
                  <a:pos x="26" y="110"/>
                </a:cxn>
                <a:cxn ang="0">
                  <a:pos x="14" y="100"/>
                </a:cxn>
                <a:cxn ang="0">
                  <a:pos x="9" y="91"/>
                </a:cxn>
                <a:cxn ang="0">
                  <a:pos x="2" y="81"/>
                </a:cxn>
                <a:cxn ang="0">
                  <a:pos x="0" y="76"/>
                </a:cxn>
                <a:cxn ang="0">
                  <a:pos x="6" y="74"/>
                </a:cxn>
                <a:cxn ang="0">
                  <a:pos x="18" y="52"/>
                </a:cxn>
                <a:cxn ang="0">
                  <a:pos x="26" y="38"/>
                </a:cxn>
                <a:cxn ang="0">
                  <a:pos x="29" y="26"/>
                </a:cxn>
                <a:cxn ang="0">
                  <a:pos x="36" y="21"/>
                </a:cxn>
                <a:cxn ang="0">
                  <a:pos x="42" y="21"/>
                </a:cxn>
                <a:cxn ang="0">
                  <a:pos x="53" y="34"/>
                </a:cxn>
                <a:cxn ang="0">
                  <a:pos x="67" y="35"/>
                </a:cxn>
                <a:cxn ang="0">
                  <a:pos x="77" y="25"/>
                </a:cxn>
                <a:cxn ang="0">
                  <a:pos x="73" y="3"/>
                </a:cxn>
              </a:cxnLst>
              <a:rect l="0" t="0" r="r" b="b"/>
              <a:pathLst>
                <a:path w="215" h="275">
                  <a:moveTo>
                    <a:pt x="73" y="3"/>
                  </a:moveTo>
                  <a:cubicBezTo>
                    <a:pt x="73" y="2"/>
                    <a:pt x="74" y="2"/>
                    <a:pt x="74" y="1"/>
                  </a:cubicBezTo>
                  <a:cubicBezTo>
                    <a:pt x="74" y="0"/>
                    <a:pt x="74" y="0"/>
                    <a:pt x="74" y="0"/>
                  </a:cubicBezTo>
                  <a:cubicBezTo>
                    <a:pt x="74" y="0"/>
                    <a:pt x="74" y="0"/>
                    <a:pt x="74" y="0"/>
                  </a:cubicBezTo>
                  <a:cubicBezTo>
                    <a:pt x="86" y="4"/>
                    <a:pt x="93" y="6"/>
                    <a:pt x="105" y="8"/>
                  </a:cubicBezTo>
                  <a:cubicBezTo>
                    <a:pt x="105" y="9"/>
                    <a:pt x="106" y="11"/>
                    <a:pt x="107" y="11"/>
                  </a:cubicBezTo>
                  <a:cubicBezTo>
                    <a:pt x="109" y="12"/>
                    <a:pt x="110" y="13"/>
                    <a:pt x="111" y="13"/>
                  </a:cubicBezTo>
                  <a:cubicBezTo>
                    <a:pt x="113" y="14"/>
                    <a:pt x="113" y="16"/>
                    <a:pt x="115" y="17"/>
                  </a:cubicBezTo>
                  <a:cubicBezTo>
                    <a:pt x="119" y="21"/>
                    <a:pt x="121" y="25"/>
                    <a:pt x="127" y="27"/>
                  </a:cubicBezTo>
                  <a:cubicBezTo>
                    <a:pt x="131" y="29"/>
                    <a:pt x="134" y="28"/>
                    <a:pt x="137" y="31"/>
                  </a:cubicBezTo>
                  <a:cubicBezTo>
                    <a:pt x="139" y="33"/>
                    <a:pt x="138" y="35"/>
                    <a:pt x="139" y="37"/>
                  </a:cubicBezTo>
                  <a:cubicBezTo>
                    <a:pt x="140" y="41"/>
                    <a:pt x="141" y="43"/>
                    <a:pt x="142" y="47"/>
                  </a:cubicBezTo>
                  <a:cubicBezTo>
                    <a:pt x="142" y="52"/>
                    <a:pt x="142" y="56"/>
                    <a:pt x="143" y="61"/>
                  </a:cubicBezTo>
                  <a:cubicBezTo>
                    <a:pt x="144" y="66"/>
                    <a:pt x="149" y="67"/>
                    <a:pt x="151" y="72"/>
                  </a:cubicBezTo>
                  <a:cubicBezTo>
                    <a:pt x="152" y="77"/>
                    <a:pt x="152" y="81"/>
                    <a:pt x="153" y="86"/>
                  </a:cubicBezTo>
                  <a:cubicBezTo>
                    <a:pt x="154" y="88"/>
                    <a:pt x="153" y="90"/>
                    <a:pt x="155" y="92"/>
                  </a:cubicBezTo>
                  <a:cubicBezTo>
                    <a:pt x="156" y="93"/>
                    <a:pt x="158" y="93"/>
                    <a:pt x="160" y="93"/>
                  </a:cubicBezTo>
                  <a:cubicBezTo>
                    <a:pt x="163" y="93"/>
                    <a:pt x="164" y="91"/>
                    <a:pt x="167" y="90"/>
                  </a:cubicBezTo>
                  <a:cubicBezTo>
                    <a:pt x="169" y="89"/>
                    <a:pt x="171" y="88"/>
                    <a:pt x="173" y="86"/>
                  </a:cubicBezTo>
                  <a:cubicBezTo>
                    <a:pt x="174" y="85"/>
                    <a:pt x="175" y="84"/>
                    <a:pt x="176" y="82"/>
                  </a:cubicBezTo>
                  <a:cubicBezTo>
                    <a:pt x="177" y="80"/>
                    <a:pt x="178" y="77"/>
                    <a:pt x="181" y="77"/>
                  </a:cubicBezTo>
                  <a:cubicBezTo>
                    <a:pt x="185" y="77"/>
                    <a:pt x="187" y="81"/>
                    <a:pt x="190" y="85"/>
                  </a:cubicBezTo>
                  <a:cubicBezTo>
                    <a:pt x="192" y="89"/>
                    <a:pt x="195" y="90"/>
                    <a:pt x="195" y="95"/>
                  </a:cubicBezTo>
                  <a:cubicBezTo>
                    <a:pt x="195" y="99"/>
                    <a:pt x="195" y="99"/>
                    <a:pt x="195" y="99"/>
                  </a:cubicBezTo>
                  <a:cubicBezTo>
                    <a:pt x="192" y="99"/>
                    <a:pt x="190" y="99"/>
                    <a:pt x="187" y="100"/>
                  </a:cubicBezTo>
                  <a:cubicBezTo>
                    <a:pt x="185" y="100"/>
                    <a:pt x="184" y="102"/>
                    <a:pt x="182" y="102"/>
                  </a:cubicBezTo>
                  <a:cubicBezTo>
                    <a:pt x="178" y="102"/>
                    <a:pt x="176" y="99"/>
                    <a:pt x="171" y="99"/>
                  </a:cubicBezTo>
                  <a:cubicBezTo>
                    <a:pt x="168" y="99"/>
                    <a:pt x="166" y="102"/>
                    <a:pt x="166" y="105"/>
                  </a:cubicBezTo>
                  <a:cubicBezTo>
                    <a:pt x="166" y="109"/>
                    <a:pt x="169" y="110"/>
                    <a:pt x="169" y="114"/>
                  </a:cubicBezTo>
                  <a:cubicBezTo>
                    <a:pt x="169" y="116"/>
                    <a:pt x="168" y="118"/>
                    <a:pt x="167" y="120"/>
                  </a:cubicBezTo>
                  <a:cubicBezTo>
                    <a:pt x="166" y="122"/>
                    <a:pt x="166" y="124"/>
                    <a:pt x="164" y="126"/>
                  </a:cubicBezTo>
                  <a:cubicBezTo>
                    <a:pt x="164" y="127"/>
                    <a:pt x="163" y="126"/>
                    <a:pt x="162" y="127"/>
                  </a:cubicBezTo>
                  <a:cubicBezTo>
                    <a:pt x="160" y="128"/>
                    <a:pt x="159" y="130"/>
                    <a:pt x="159" y="133"/>
                  </a:cubicBezTo>
                  <a:cubicBezTo>
                    <a:pt x="159" y="136"/>
                    <a:pt x="162" y="136"/>
                    <a:pt x="164" y="138"/>
                  </a:cubicBezTo>
                  <a:cubicBezTo>
                    <a:pt x="167" y="142"/>
                    <a:pt x="168" y="145"/>
                    <a:pt x="171" y="148"/>
                  </a:cubicBezTo>
                  <a:cubicBezTo>
                    <a:pt x="174" y="151"/>
                    <a:pt x="178" y="152"/>
                    <a:pt x="178" y="156"/>
                  </a:cubicBezTo>
                  <a:cubicBezTo>
                    <a:pt x="178" y="162"/>
                    <a:pt x="174" y="164"/>
                    <a:pt x="174" y="170"/>
                  </a:cubicBezTo>
                  <a:cubicBezTo>
                    <a:pt x="174" y="174"/>
                    <a:pt x="179" y="175"/>
                    <a:pt x="182" y="175"/>
                  </a:cubicBezTo>
                  <a:cubicBezTo>
                    <a:pt x="188" y="175"/>
                    <a:pt x="191" y="173"/>
                    <a:pt x="197" y="173"/>
                  </a:cubicBezTo>
                  <a:cubicBezTo>
                    <a:pt x="200" y="173"/>
                    <a:pt x="201" y="175"/>
                    <a:pt x="204" y="175"/>
                  </a:cubicBezTo>
                  <a:cubicBezTo>
                    <a:pt x="209" y="178"/>
                    <a:pt x="213" y="179"/>
                    <a:pt x="215" y="185"/>
                  </a:cubicBezTo>
                  <a:cubicBezTo>
                    <a:pt x="215" y="185"/>
                    <a:pt x="215" y="185"/>
                    <a:pt x="215" y="185"/>
                  </a:cubicBezTo>
                  <a:cubicBezTo>
                    <a:pt x="214" y="189"/>
                    <a:pt x="213" y="194"/>
                    <a:pt x="210" y="197"/>
                  </a:cubicBezTo>
                  <a:cubicBezTo>
                    <a:pt x="209" y="198"/>
                    <a:pt x="208" y="199"/>
                    <a:pt x="206" y="200"/>
                  </a:cubicBezTo>
                  <a:cubicBezTo>
                    <a:pt x="204" y="202"/>
                    <a:pt x="201" y="203"/>
                    <a:pt x="201" y="206"/>
                  </a:cubicBezTo>
                  <a:cubicBezTo>
                    <a:pt x="201" y="208"/>
                    <a:pt x="203" y="208"/>
                    <a:pt x="203" y="210"/>
                  </a:cubicBezTo>
                  <a:cubicBezTo>
                    <a:pt x="203" y="213"/>
                    <a:pt x="201" y="215"/>
                    <a:pt x="198" y="218"/>
                  </a:cubicBezTo>
                  <a:cubicBezTo>
                    <a:pt x="195" y="222"/>
                    <a:pt x="194" y="225"/>
                    <a:pt x="190" y="227"/>
                  </a:cubicBezTo>
                  <a:cubicBezTo>
                    <a:pt x="187" y="230"/>
                    <a:pt x="184" y="230"/>
                    <a:pt x="182" y="234"/>
                  </a:cubicBezTo>
                  <a:cubicBezTo>
                    <a:pt x="180" y="238"/>
                    <a:pt x="180" y="241"/>
                    <a:pt x="178" y="244"/>
                  </a:cubicBezTo>
                  <a:cubicBezTo>
                    <a:pt x="175" y="249"/>
                    <a:pt x="175" y="252"/>
                    <a:pt x="171" y="255"/>
                  </a:cubicBezTo>
                  <a:cubicBezTo>
                    <a:pt x="168" y="257"/>
                    <a:pt x="166" y="258"/>
                    <a:pt x="163" y="261"/>
                  </a:cubicBezTo>
                  <a:cubicBezTo>
                    <a:pt x="161" y="264"/>
                    <a:pt x="157" y="263"/>
                    <a:pt x="155" y="266"/>
                  </a:cubicBezTo>
                  <a:cubicBezTo>
                    <a:pt x="152" y="268"/>
                    <a:pt x="152" y="271"/>
                    <a:pt x="151" y="274"/>
                  </a:cubicBezTo>
                  <a:cubicBezTo>
                    <a:pt x="150" y="275"/>
                    <a:pt x="149" y="275"/>
                    <a:pt x="149" y="275"/>
                  </a:cubicBezTo>
                  <a:cubicBezTo>
                    <a:pt x="149" y="275"/>
                    <a:pt x="149" y="275"/>
                    <a:pt x="149" y="275"/>
                  </a:cubicBezTo>
                  <a:cubicBezTo>
                    <a:pt x="147" y="271"/>
                    <a:pt x="146" y="267"/>
                    <a:pt x="143" y="263"/>
                  </a:cubicBezTo>
                  <a:cubicBezTo>
                    <a:pt x="141" y="261"/>
                    <a:pt x="139" y="261"/>
                    <a:pt x="137" y="259"/>
                  </a:cubicBezTo>
                  <a:cubicBezTo>
                    <a:pt x="133" y="258"/>
                    <a:pt x="131" y="257"/>
                    <a:pt x="127" y="257"/>
                  </a:cubicBezTo>
                  <a:cubicBezTo>
                    <a:pt x="121" y="257"/>
                    <a:pt x="118" y="255"/>
                    <a:pt x="112" y="254"/>
                  </a:cubicBezTo>
                  <a:cubicBezTo>
                    <a:pt x="110" y="253"/>
                    <a:pt x="107" y="254"/>
                    <a:pt x="106" y="251"/>
                  </a:cubicBezTo>
                  <a:cubicBezTo>
                    <a:pt x="106" y="250"/>
                    <a:pt x="107" y="249"/>
                    <a:pt x="107" y="247"/>
                  </a:cubicBezTo>
                  <a:cubicBezTo>
                    <a:pt x="107" y="246"/>
                    <a:pt x="107" y="245"/>
                    <a:pt x="106" y="243"/>
                  </a:cubicBezTo>
                  <a:cubicBezTo>
                    <a:pt x="96" y="246"/>
                    <a:pt x="91" y="251"/>
                    <a:pt x="85" y="259"/>
                  </a:cubicBezTo>
                  <a:cubicBezTo>
                    <a:pt x="83" y="257"/>
                    <a:pt x="83" y="257"/>
                    <a:pt x="83" y="257"/>
                  </a:cubicBezTo>
                  <a:cubicBezTo>
                    <a:pt x="84" y="251"/>
                    <a:pt x="85" y="247"/>
                    <a:pt x="88" y="241"/>
                  </a:cubicBezTo>
                  <a:cubicBezTo>
                    <a:pt x="89" y="238"/>
                    <a:pt x="91" y="235"/>
                    <a:pt x="91" y="231"/>
                  </a:cubicBezTo>
                  <a:cubicBezTo>
                    <a:pt x="87" y="232"/>
                    <a:pt x="86" y="235"/>
                    <a:pt x="82" y="237"/>
                  </a:cubicBezTo>
                  <a:cubicBezTo>
                    <a:pt x="78" y="240"/>
                    <a:pt x="75" y="242"/>
                    <a:pt x="70" y="244"/>
                  </a:cubicBezTo>
                  <a:cubicBezTo>
                    <a:pt x="69" y="245"/>
                    <a:pt x="68" y="247"/>
                    <a:pt x="66" y="248"/>
                  </a:cubicBezTo>
                  <a:cubicBezTo>
                    <a:pt x="62" y="250"/>
                    <a:pt x="60" y="252"/>
                    <a:pt x="55" y="252"/>
                  </a:cubicBezTo>
                  <a:cubicBezTo>
                    <a:pt x="55" y="252"/>
                    <a:pt x="55" y="252"/>
                    <a:pt x="55" y="252"/>
                  </a:cubicBezTo>
                  <a:cubicBezTo>
                    <a:pt x="51" y="245"/>
                    <a:pt x="53" y="240"/>
                    <a:pt x="51" y="232"/>
                  </a:cubicBezTo>
                  <a:cubicBezTo>
                    <a:pt x="49" y="226"/>
                    <a:pt x="48" y="223"/>
                    <a:pt x="45" y="218"/>
                  </a:cubicBezTo>
                  <a:cubicBezTo>
                    <a:pt x="43" y="215"/>
                    <a:pt x="42" y="213"/>
                    <a:pt x="42" y="210"/>
                  </a:cubicBezTo>
                  <a:cubicBezTo>
                    <a:pt x="42" y="198"/>
                    <a:pt x="42" y="198"/>
                    <a:pt x="42" y="198"/>
                  </a:cubicBezTo>
                  <a:cubicBezTo>
                    <a:pt x="42" y="196"/>
                    <a:pt x="43" y="195"/>
                    <a:pt x="43" y="194"/>
                  </a:cubicBezTo>
                  <a:cubicBezTo>
                    <a:pt x="44" y="191"/>
                    <a:pt x="44" y="189"/>
                    <a:pt x="44" y="186"/>
                  </a:cubicBezTo>
                  <a:cubicBezTo>
                    <a:pt x="44" y="184"/>
                    <a:pt x="43" y="183"/>
                    <a:pt x="42" y="182"/>
                  </a:cubicBezTo>
                  <a:cubicBezTo>
                    <a:pt x="41" y="180"/>
                    <a:pt x="39" y="178"/>
                    <a:pt x="37" y="177"/>
                  </a:cubicBezTo>
                  <a:cubicBezTo>
                    <a:pt x="35" y="177"/>
                    <a:pt x="34" y="178"/>
                    <a:pt x="33" y="177"/>
                  </a:cubicBezTo>
                  <a:cubicBezTo>
                    <a:pt x="30" y="177"/>
                    <a:pt x="28" y="176"/>
                    <a:pt x="25" y="175"/>
                  </a:cubicBezTo>
                  <a:cubicBezTo>
                    <a:pt x="22" y="174"/>
                    <a:pt x="21" y="170"/>
                    <a:pt x="20" y="167"/>
                  </a:cubicBezTo>
                  <a:cubicBezTo>
                    <a:pt x="20" y="167"/>
                    <a:pt x="20" y="167"/>
                    <a:pt x="20" y="167"/>
                  </a:cubicBezTo>
                  <a:cubicBezTo>
                    <a:pt x="24" y="160"/>
                    <a:pt x="25" y="155"/>
                    <a:pt x="30" y="149"/>
                  </a:cubicBezTo>
                  <a:cubicBezTo>
                    <a:pt x="32" y="145"/>
                    <a:pt x="36" y="144"/>
                    <a:pt x="40" y="142"/>
                  </a:cubicBezTo>
                  <a:cubicBezTo>
                    <a:pt x="41" y="142"/>
                    <a:pt x="42" y="141"/>
                    <a:pt x="44" y="140"/>
                  </a:cubicBezTo>
                  <a:cubicBezTo>
                    <a:pt x="46" y="140"/>
                    <a:pt x="49" y="140"/>
                    <a:pt x="49" y="137"/>
                  </a:cubicBezTo>
                  <a:cubicBezTo>
                    <a:pt x="49" y="135"/>
                    <a:pt x="47" y="134"/>
                    <a:pt x="47" y="131"/>
                  </a:cubicBezTo>
                  <a:cubicBezTo>
                    <a:pt x="46" y="127"/>
                    <a:pt x="45" y="125"/>
                    <a:pt x="43" y="121"/>
                  </a:cubicBezTo>
                  <a:cubicBezTo>
                    <a:pt x="41" y="118"/>
                    <a:pt x="42" y="116"/>
                    <a:pt x="41" y="112"/>
                  </a:cubicBezTo>
                  <a:cubicBezTo>
                    <a:pt x="40" y="109"/>
                    <a:pt x="39" y="107"/>
                    <a:pt x="37" y="104"/>
                  </a:cubicBezTo>
                  <a:cubicBezTo>
                    <a:pt x="35" y="105"/>
                    <a:pt x="33" y="106"/>
                    <a:pt x="31" y="107"/>
                  </a:cubicBezTo>
                  <a:cubicBezTo>
                    <a:pt x="29" y="108"/>
                    <a:pt x="29" y="110"/>
                    <a:pt x="26" y="110"/>
                  </a:cubicBezTo>
                  <a:cubicBezTo>
                    <a:pt x="22" y="110"/>
                    <a:pt x="21" y="107"/>
                    <a:pt x="18" y="104"/>
                  </a:cubicBezTo>
                  <a:cubicBezTo>
                    <a:pt x="16" y="103"/>
                    <a:pt x="16" y="102"/>
                    <a:pt x="14" y="100"/>
                  </a:cubicBezTo>
                  <a:cubicBezTo>
                    <a:pt x="12" y="99"/>
                    <a:pt x="10" y="98"/>
                    <a:pt x="9" y="95"/>
                  </a:cubicBezTo>
                  <a:cubicBezTo>
                    <a:pt x="9" y="94"/>
                    <a:pt x="10" y="93"/>
                    <a:pt x="9" y="91"/>
                  </a:cubicBezTo>
                  <a:cubicBezTo>
                    <a:pt x="9" y="89"/>
                    <a:pt x="9" y="88"/>
                    <a:pt x="7" y="85"/>
                  </a:cubicBezTo>
                  <a:cubicBezTo>
                    <a:pt x="6" y="83"/>
                    <a:pt x="4" y="83"/>
                    <a:pt x="2" y="81"/>
                  </a:cubicBezTo>
                  <a:cubicBezTo>
                    <a:pt x="1" y="81"/>
                    <a:pt x="2" y="80"/>
                    <a:pt x="1" y="79"/>
                  </a:cubicBezTo>
                  <a:cubicBezTo>
                    <a:pt x="1" y="78"/>
                    <a:pt x="0" y="78"/>
                    <a:pt x="0" y="76"/>
                  </a:cubicBezTo>
                  <a:cubicBezTo>
                    <a:pt x="0" y="75"/>
                    <a:pt x="1" y="75"/>
                    <a:pt x="1" y="73"/>
                  </a:cubicBezTo>
                  <a:cubicBezTo>
                    <a:pt x="3" y="74"/>
                    <a:pt x="4" y="74"/>
                    <a:pt x="6" y="74"/>
                  </a:cubicBezTo>
                  <a:cubicBezTo>
                    <a:pt x="12" y="74"/>
                    <a:pt x="14" y="68"/>
                    <a:pt x="15" y="62"/>
                  </a:cubicBezTo>
                  <a:cubicBezTo>
                    <a:pt x="15" y="58"/>
                    <a:pt x="16" y="56"/>
                    <a:pt x="18" y="52"/>
                  </a:cubicBezTo>
                  <a:cubicBezTo>
                    <a:pt x="19" y="48"/>
                    <a:pt x="21" y="46"/>
                    <a:pt x="23" y="42"/>
                  </a:cubicBezTo>
                  <a:cubicBezTo>
                    <a:pt x="24" y="40"/>
                    <a:pt x="25" y="40"/>
                    <a:pt x="26" y="38"/>
                  </a:cubicBezTo>
                  <a:cubicBezTo>
                    <a:pt x="27" y="36"/>
                    <a:pt x="27" y="34"/>
                    <a:pt x="27" y="32"/>
                  </a:cubicBezTo>
                  <a:cubicBezTo>
                    <a:pt x="28" y="30"/>
                    <a:pt x="29" y="28"/>
                    <a:pt x="29" y="26"/>
                  </a:cubicBezTo>
                  <a:cubicBezTo>
                    <a:pt x="29" y="24"/>
                    <a:pt x="29" y="24"/>
                    <a:pt x="29" y="22"/>
                  </a:cubicBezTo>
                  <a:cubicBezTo>
                    <a:pt x="32" y="22"/>
                    <a:pt x="33" y="22"/>
                    <a:pt x="36" y="21"/>
                  </a:cubicBezTo>
                  <a:cubicBezTo>
                    <a:pt x="37" y="21"/>
                    <a:pt x="38" y="20"/>
                    <a:pt x="40" y="20"/>
                  </a:cubicBezTo>
                  <a:cubicBezTo>
                    <a:pt x="41" y="20"/>
                    <a:pt x="41" y="21"/>
                    <a:pt x="42" y="21"/>
                  </a:cubicBezTo>
                  <a:cubicBezTo>
                    <a:pt x="46" y="22"/>
                    <a:pt x="48" y="25"/>
                    <a:pt x="50" y="28"/>
                  </a:cubicBezTo>
                  <a:cubicBezTo>
                    <a:pt x="52" y="30"/>
                    <a:pt x="53" y="32"/>
                    <a:pt x="53" y="34"/>
                  </a:cubicBezTo>
                  <a:cubicBezTo>
                    <a:pt x="54" y="37"/>
                    <a:pt x="55" y="40"/>
                    <a:pt x="58" y="40"/>
                  </a:cubicBezTo>
                  <a:cubicBezTo>
                    <a:pt x="62" y="40"/>
                    <a:pt x="64" y="38"/>
                    <a:pt x="67" y="35"/>
                  </a:cubicBezTo>
                  <a:cubicBezTo>
                    <a:pt x="73" y="30"/>
                    <a:pt x="73" y="30"/>
                    <a:pt x="73" y="30"/>
                  </a:cubicBezTo>
                  <a:cubicBezTo>
                    <a:pt x="75" y="28"/>
                    <a:pt x="77" y="28"/>
                    <a:pt x="77" y="25"/>
                  </a:cubicBezTo>
                  <a:cubicBezTo>
                    <a:pt x="77" y="21"/>
                    <a:pt x="73" y="19"/>
                    <a:pt x="73" y="14"/>
                  </a:cubicBezTo>
                  <a:cubicBezTo>
                    <a:pt x="73" y="10"/>
                    <a:pt x="73" y="8"/>
                    <a:pt x="73"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5360988" y="2806700"/>
              <a:ext cx="350838" cy="315913"/>
            </a:xfrm>
            <a:custGeom>
              <a:avLst/>
              <a:gdLst/>
              <a:ahLst/>
              <a:cxnLst>
                <a:cxn ang="0">
                  <a:pos x="5" y="33"/>
                </a:cxn>
                <a:cxn ang="0">
                  <a:pos x="7" y="13"/>
                </a:cxn>
                <a:cxn ang="0">
                  <a:pos x="15" y="10"/>
                </a:cxn>
                <a:cxn ang="0">
                  <a:pos x="26" y="14"/>
                </a:cxn>
                <a:cxn ang="0">
                  <a:pos x="35" y="31"/>
                </a:cxn>
                <a:cxn ang="0">
                  <a:pos x="43" y="32"/>
                </a:cxn>
                <a:cxn ang="0">
                  <a:pos x="51" y="34"/>
                </a:cxn>
                <a:cxn ang="0">
                  <a:pos x="59" y="34"/>
                </a:cxn>
                <a:cxn ang="0">
                  <a:pos x="69" y="23"/>
                </a:cxn>
                <a:cxn ang="0">
                  <a:pos x="79" y="26"/>
                </a:cxn>
                <a:cxn ang="0">
                  <a:pos x="87" y="35"/>
                </a:cxn>
                <a:cxn ang="0">
                  <a:pos x="91" y="29"/>
                </a:cxn>
                <a:cxn ang="0">
                  <a:pos x="106" y="17"/>
                </a:cxn>
                <a:cxn ang="0">
                  <a:pos x="123" y="0"/>
                </a:cxn>
                <a:cxn ang="0">
                  <a:pos x="129" y="2"/>
                </a:cxn>
                <a:cxn ang="0">
                  <a:pos x="129" y="3"/>
                </a:cxn>
                <a:cxn ang="0">
                  <a:pos x="131" y="16"/>
                </a:cxn>
                <a:cxn ang="0">
                  <a:pos x="153" y="23"/>
                </a:cxn>
                <a:cxn ang="0">
                  <a:pos x="173" y="38"/>
                </a:cxn>
                <a:cxn ang="0">
                  <a:pos x="180" y="54"/>
                </a:cxn>
                <a:cxn ang="0">
                  <a:pos x="194" y="92"/>
                </a:cxn>
                <a:cxn ang="0">
                  <a:pos x="199" y="105"/>
                </a:cxn>
                <a:cxn ang="0">
                  <a:pos x="209" y="129"/>
                </a:cxn>
                <a:cxn ang="0">
                  <a:pos x="224" y="145"/>
                </a:cxn>
                <a:cxn ang="0">
                  <a:pos x="227" y="155"/>
                </a:cxn>
                <a:cxn ang="0">
                  <a:pos x="231" y="159"/>
                </a:cxn>
                <a:cxn ang="0">
                  <a:pos x="251" y="181"/>
                </a:cxn>
                <a:cxn ang="0">
                  <a:pos x="232" y="179"/>
                </a:cxn>
                <a:cxn ang="0">
                  <a:pos x="242" y="187"/>
                </a:cxn>
                <a:cxn ang="0">
                  <a:pos x="237" y="188"/>
                </a:cxn>
                <a:cxn ang="0">
                  <a:pos x="218" y="178"/>
                </a:cxn>
                <a:cxn ang="0">
                  <a:pos x="226" y="196"/>
                </a:cxn>
                <a:cxn ang="0">
                  <a:pos x="215" y="214"/>
                </a:cxn>
                <a:cxn ang="0">
                  <a:pos x="211" y="222"/>
                </a:cxn>
                <a:cxn ang="0">
                  <a:pos x="190" y="224"/>
                </a:cxn>
                <a:cxn ang="0">
                  <a:pos x="159" y="224"/>
                </a:cxn>
                <a:cxn ang="0">
                  <a:pos x="149" y="223"/>
                </a:cxn>
                <a:cxn ang="0">
                  <a:pos x="138" y="213"/>
                </a:cxn>
                <a:cxn ang="0">
                  <a:pos x="116" y="213"/>
                </a:cxn>
                <a:cxn ang="0">
                  <a:pos x="112" y="194"/>
                </a:cxn>
                <a:cxn ang="0">
                  <a:pos x="98" y="176"/>
                </a:cxn>
                <a:cxn ang="0">
                  <a:pos x="96" y="165"/>
                </a:cxn>
                <a:cxn ang="0">
                  <a:pos x="101" y="158"/>
                </a:cxn>
                <a:cxn ang="0">
                  <a:pos x="100" y="143"/>
                </a:cxn>
                <a:cxn ang="0">
                  <a:pos x="116" y="140"/>
                </a:cxn>
                <a:cxn ang="0">
                  <a:pos x="129" y="137"/>
                </a:cxn>
                <a:cxn ang="0">
                  <a:pos x="124" y="123"/>
                </a:cxn>
                <a:cxn ang="0">
                  <a:pos x="110" y="120"/>
                </a:cxn>
                <a:cxn ang="0">
                  <a:pos x="101" y="128"/>
                </a:cxn>
                <a:cxn ang="0">
                  <a:pos x="89" y="130"/>
                </a:cxn>
                <a:cxn ang="0">
                  <a:pos x="85" y="110"/>
                </a:cxn>
                <a:cxn ang="0">
                  <a:pos x="76" y="85"/>
                </a:cxn>
                <a:cxn ang="0">
                  <a:pos x="71" y="69"/>
                </a:cxn>
                <a:cxn ang="0">
                  <a:pos x="49" y="55"/>
                </a:cxn>
                <a:cxn ang="0">
                  <a:pos x="41" y="49"/>
                </a:cxn>
                <a:cxn ang="0">
                  <a:pos x="8" y="38"/>
                </a:cxn>
              </a:cxnLst>
              <a:rect l="0" t="0" r="r" b="b"/>
              <a:pathLst>
                <a:path w="251" h="225">
                  <a:moveTo>
                    <a:pt x="8" y="38"/>
                  </a:moveTo>
                  <a:cubicBezTo>
                    <a:pt x="8" y="36"/>
                    <a:pt x="6" y="35"/>
                    <a:pt x="5" y="33"/>
                  </a:cubicBezTo>
                  <a:cubicBezTo>
                    <a:pt x="2" y="28"/>
                    <a:pt x="0" y="25"/>
                    <a:pt x="0" y="18"/>
                  </a:cubicBezTo>
                  <a:cubicBezTo>
                    <a:pt x="0" y="15"/>
                    <a:pt x="4" y="14"/>
                    <a:pt x="7" y="13"/>
                  </a:cubicBezTo>
                  <a:cubicBezTo>
                    <a:pt x="9" y="12"/>
                    <a:pt x="10" y="11"/>
                    <a:pt x="11" y="11"/>
                  </a:cubicBezTo>
                  <a:cubicBezTo>
                    <a:pt x="13" y="11"/>
                    <a:pt x="14" y="11"/>
                    <a:pt x="15" y="10"/>
                  </a:cubicBezTo>
                  <a:cubicBezTo>
                    <a:pt x="18" y="10"/>
                    <a:pt x="19" y="9"/>
                    <a:pt x="21" y="9"/>
                  </a:cubicBezTo>
                  <a:cubicBezTo>
                    <a:pt x="24" y="9"/>
                    <a:pt x="25" y="12"/>
                    <a:pt x="26" y="14"/>
                  </a:cubicBezTo>
                  <a:cubicBezTo>
                    <a:pt x="28" y="18"/>
                    <a:pt x="29" y="21"/>
                    <a:pt x="31" y="26"/>
                  </a:cubicBezTo>
                  <a:cubicBezTo>
                    <a:pt x="32" y="28"/>
                    <a:pt x="33" y="30"/>
                    <a:pt x="35" y="31"/>
                  </a:cubicBezTo>
                  <a:cubicBezTo>
                    <a:pt x="37" y="32"/>
                    <a:pt x="38" y="31"/>
                    <a:pt x="41" y="31"/>
                  </a:cubicBezTo>
                  <a:cubicBezTo>
                    <a:pt x="41" y="31"/>
                    <a:pt x="42" y="31"/>
                    <a:pt x="43" y="32"/>
                  </a:cubicBezTo>
                  <a:cubicBezTo>
                    <a:pt x="44" y="32"/>
                    <a:pt x="45" y="32"/>
                    <a:pt x="47" y="32"/>
                  </a:cubicBezTo>
                  <a:cubicBezTo>
                    <a:pt x="48" y="33"/>
                    <a:pt x="50" y="33"/>
                    <a:pt x="51" y="34"/>
                  </a:cubicBezTo>
                  <a:cubicBezTo>
                    <a:pt x="53" y="35"/>
                    <a:pt x="53" y="37"/>
                    <a:pt x="55" y="37"/>
                  </a:cubicBezTo>
                  <a:cubicBezTo>
                    <a:pt x="57" y="37"/>
                    <a:pt x="58" y="35"/>
                    <a:pt x="59" y="34"/>
                  </a:cubicBezTo>
                  <a:cubicBezTo>
                    <a:pt x="61" y="33"/>
                    <a:pt x="64" y="33"/>
                    <a:pt x="65" y="31"/>
                  </a:cubicBezTo>
                  <a:cubicBezTo>
                    <a:pt x="67" y="28"/>
                    <a:pt x="66" y="23"/>
                    <a:pt x="69" y="23"/>
                  </a:cubicBezTo>
                  <a:cubicBezTo>
                    <a:pt x="71" y="23"/>
                    <a:pt x="73" y="24"/>
                    <a:pt x="75" y="25"/>
                  </a:cubicBezTo>
                  <a:cubicBezTo>
                    <a:pt x="76" y="25"/>
                    <a:pt x="78" y="25"/>
                    <a:pt x="79" y="26"/>
                  </a:cubicBezTo>
                  <a:cubicBezTo>
                    <a:pt x="79" y="26"/>
                    <a:pt x="79" y="27"/>
                    <a:pt x="79" y="28"/>
                  </a:cubicBezTo>
                  <a:cubicBezTo>
                    <a:pt x="80" y="32"/>
                    <a:pt x="83" y="35"/>
                    <a:pt x="87" y="35"/>
                  </a:cubicBezTo>
                  <a:cubicBezTo>
                    <a:pt x="89" y="35"/>
                    <a:pt x="89" y="35"/>
                    <a:pt x="90" y="34"/>
                  </a:cubicBezTo>
                  <a:cubicBezTo>
                    <a:pt x="92" y="33"/>
                    <a:pt x="91" y="31"/>
                    <a:pt x="91" y="29"/>
                  </a:cubicBezTo>
                  <a:cubicBezTo>
                    <a:pt x="92" y="27"/>
                    <a:pt x="93" y="25"/>
                    <a:pt x="95" y="23"/>
                  </a:cubicBezTo>
                  <a:cubicBezTo>
                    <a:pt x="98" y="19"/>
                    <a:pt x="103" y="20"/>
                    <a:pt x="106" y="17"/>
                  </a:cubicBezTo>
                  <a:cubicBezTo>
                    <a:pt x="110" y="15"/>
                    <a:pt x="112" y="12"/>
                    <a:pt x="114" y="8"/>
                  </a:cubicBezTo>
                  <a:cubicBezTo>
                    <a:pt x="116" y="4"/>
                    <a:pt x="118" y="0"/>
                    <a:pt x="123" y="0"/>
                  </a:cubicBezTo>
                  <a:cubicBezTo>
                    <a:pt x="125" y="0"/>
                    <a:pt x="126" y="2"/>
                    <a:pt x="128" y="2"/>
                  </a:cubicBezTo>
                  <a:cubicBezTo>
                    <a:pt x="129" y="2"/>
                    <a:pt x="129" y="2"/>
                    <a:pt x="129" y="2"/>
                  </a:cubicBezTo>
                  <a:cubicBezTo>
                    <a:pt x="129" y="2"/>
                    <a:pt x="129" y="2"/>
                    <a:pt x="129" y="2"/>
                  </a:cubicBezTo>
                  <a:cubicBezTo>
                    <a:pt x="129" y="2"/>
                    <a:pt x="129" y="3"/>
                    <a:pt x="129" y="3"/>
                  </a:cubicBezTo>
                  <a:cubicBezTo>
                    <a:pt x="129" y="7"/>
                    <a:pt x="131" y="9"/>
                    <a:pt x="132" y="12"/>
                  </a:cubicBezTo>
                  <a:cubicBezTo>
                    <a:pt x="131" y="16"/>
                    <a:pt x="131" y="16"/>
                    <a:pt x="131" y="16"/>
                  </a:cubicBezTo>
                  <a:cubicBezTo>
                    <a:pt x="136" y="19"/>
                    <a:pt x="139" y="18"/>
                    <a:pt x="143" y="18"/>
                  </a:cubicBezTo>
                  <a:cubicBezTo>
                    <a:pt x="147" y="19"/>
                    <a:pt x="150" y="21"/>
                    <a:pt x="153" y="23"/>
                  </a:cubicBezTo>
                  <a:cubicBezTo>
                    <a:pt x="156" y="24"/>
                    <a:pt x="158" y="25"/>
                    <a:pt x="161" y="26"/>
                  </a:cubicBezTo>
                  <a:cubicBezTo>
                    <a:pt x="167" y="29"/>
                    <a:pt x="170" y="33"/>
                    <a:pt x="173" y="38"/>
                  </a:cubicBezTo>
                  <a:cubicBezTo>
                    <a:pt x="174" y="41"/>
                    <a:pt x="176" y="43"/>
                    <a:pt x="177" y="46"/>
                  </a:cubicBezTo>
                  <a:cubicBezTo>
                    <a:pt x="178" y="50"/>
                    <a:pt x="179" y="52"/>
                    <a:pt x="180" y="54"/>
                  </a:cubicBezTo>
                  <a:cubicBezTo>
                    <a:pt x="183" y="60"/>
                    <a:pt x="186" y="62"/>
                    <a:pt x="189" y="68"/>
                  </a:cubicBezTo>
                  <a:cubicBezTo>
                    <a:pt x="193" y="77"/>
                    <a:pt x="193" y="83"/>
                    <a:pt x="194" y="92"/>
                  </a:cubicBezTo>
                  <a:cubicBezTo>
                    <a:pt x="195" y="94"/>
                    <a:pt x="196" y="95"/>
                    <a:pt x="197" y="97"/>
                  </a:cubicBezTo>
                  <a:cubicBezTo>
                    <a:pt x="198" y="100"/>
                    <a:pt x="198" y="102"/>
                    <a:pt x="199" y="105"/>
                  </a:cubicBezTo>
                  <a:cubicBezTo>
                    <a:pt x="200" y="109"/>
                    <a:pt x="201" y="111"/>
                    <a:pt x="202" y="114"/>
                  </a:cubicBezTo>
                  <a:cubicBezTo>
                    <a:pt x="204" y="120"/>
                    <a:pt x="204" y="125"/>
                    <a:pt x="209" y="129"/>
                  </a:cubicBezTo>
                  <a:cubicBezTo>
                    <a:pt x="214" y="132"/>
                    <a:pt x="217" y="135"/>
                    <a:pt x="220" y="139"/>
                  </a:cubicBezTo>
                  <a:cubicBezTo>
                    <a:pt x="222" y="141"/>
                    <a:pt x="223" y="143"/>
                    <a:pt x="224" y="145"/>
                  </a:cubicBezTo>
                  <a:cubicBezTo>
                    <a:pt x="226" y="147"/>
                    <a:pt x="228" y="148"/>
                    <a:pt x="228" y="151"/>
                  </a:cubicBezTo>
                  <a:cubicBezTo>
                    <a:pt x="228" y="153"/>
                    <a:pt x="227" y="153"/>
                    <a:pt x="227" y="155"/>
                  </a:cubicBezTo>
                  <a:cubicBezTo>
                    <a:pt x="227" y="156"/>
                    <a:pt x="228" y="156"/>
                    <a:pt x="229" y="157"/>
                  </a:cubicBezTo>
                  <a:cubicBezTo>
                    <a:pt x="230" y="158"/>
                    <a:pt x="230" y="158"/>
                    <a:pt x="231" y="159"/>
                  </a:cubicBezTo>
                  <a:cubicBezTo>
                    <a:pt x="236" y="162"/>
                    <a:pt x="240" y="163"/>
                    <a:pt x="243" y="167"/>
                  </a:cubicBezTo>
                  <a:cubicBezTo>
                    <a:pt x="247" y="172"/>
                    <a:pt x="248" y="176"/>
                    <a:pt x="251" y="181"/>
                  </a:cubicBezTo>
                  <a:cubicBezTo>
                    <a:pt x="237" y="178"/>
                    <a:pt x="237" y="178"/>
                    <a:pt x="237" y="178"/>
                  </a:cubicBezTo>
                  <a:cubicBezTo>
                    <a:pt x="235" y="179"/>
                    <a:pt x="234" y="179"/>
                    <a:pt x="232" y="179"/>
                  </a:cubicBezTo>
                  <a:cubicBezTo>
                    <a:pt x="232" y="181"/>
                    <a:pt x="232" y="181"/>
                    <a:pt x="232" y="181"/>
                  </a:cubicBezTo>
                  <a:cubicBezTo>
                    <a:pt x="235" y="184"/>
                    <a:pt x="239" y="184"/>
                    <a:pt x="242" y="187"/>
                  </a:cubicBezTo>
                  <a:cubicBezTo>
                    <a:pt x="244" y="189"/>
                    <a:pt x="244" y="191"/>
                    <a:pt x="246" y="193"/>
                  </a:cubicBezTo>
                  <a:cubicBezTo>
                    <a:pt x="249" y="199"/>
                    <a:pt x="238" y="189"/>
                    <a:pt x="237" y="188"/>
                  </a:cubicBezTo>
                  <a:cubicBezTo>
                    <a:pt x="235" y="187"/>
                    <a:pt x="235" y="185"/>
                    <a:pt x="233" y="184"/>
                  </a:cubicBezTo>
                  <a:cubicBezTo>
                    <a:pt x="227" y="182"/>
                    <a:pt x="223" y="181"/>
                    <a:pt x="218" y="178"/>
                  </a:cubicBezTo>
                  <a:cubicBezTo>
                    <a:pt x="219" y="185"/>
                    <a:pt x="219" y="191"/>
                    <a:pt x="224" y="195"/>
                  </a:cubicBezTo>
                  <a:cubicBezTo>
                    <a:pt x="225" y="195"/>
                    <a:pt x="225" y="196"/>
                    <a:pt x="226" y="196"/>
                  </a:cubicBezTo>
                  <a:cubicBezTo>
                    <a:pt x="226" y="196"/>
                    <a:pt x="226" y="196"/>
                    <a:pt x="226" y="196"/>
                  </a:cubicBezTo>
                  <a:cubicBezTo>
                    <a:pt x="221" y="203"/>
                    <a:pt x="219" y="208"/>
                    <a:pt x="215" y="214"/>
                  </a:cubicBezTo>
                  <a:cubicBezTo>
                    <a:pt x="214" y="217"/>
                    <a:pt x="213" y="220"/>
                    <a:pt x="211" y="222"/>
                  </a:cubicBezTo>
                  <a:cubicBezTo>
                    <a:pt x="211" y="222"/>
                    <a:pt x="211" y="222"/>
                    <a:pt x="211" y="222"/>
                  </a:cubicBezTo>
                  <a:cubicBezTo>
                    <a:pt x="205" y="221"/>
                    <a:pt x="201" y="222"/>
                    <a:pt x="195" y="223"/>
                  </a:cubicBezTo>
                  <a:cubicBezTo>
                    <a:pt x="193" y="224"/>
                    <a:pt x="192" y="224"/>
                    <a:pt x="190" y="224"/>
                  </a:cubicBezTo>
                  <a:cubicBezTo>
                    <a:pt x="180" y="224"/>
                    <a:pt x="175" y="223"/>
                    <a:pt x="166" y="223"/>
                  </a:cubicBezTo>
                  <a:cubicBezTo>
                    <a:pt x="163" y="223"/>
                    <a:pt x="161" y="223"/>
                    <a:pt x="159" y="224"/>
                  </a:cubicBezTo>
                  <a:cubicBezTo>
                    <a:pt x="157" y="224"/>
                    <a:pt x="156" y="225"/>
                    <a:pt x="155" y="225"/>
                  </a:cubicBezTo>
                  <a:cubicBezTo>
                    <a:pt x="152" y="225"/>
                    <a:pt x="151" y="224"/>
                    <a:pt x="149" y="223"/>
                  </a:cubicBezTo>
                  <a:cubicBezTo>
                    <a:pt x="149" y="223"/>
                    <a:pt x="149" y="223"/>
                    <a:pt x="149" y="223"/>
                  </a:cubicBezTo>
                  <a:cubicBezTo>
                    <a:pt x="147" y="217"/>
                    <a:pt x="143" y="216"/>
                    <a:pt x="138" y="213"/>
                  </a:cubicBezTo>
                  <a:cubicBezTo>
                    <a:pt x="135" y="213"/>
                    <a:pt x="134" y="211"/>
                    <a:pt x="131" y="211"/>
                  </a:cubicBezTo>
                  <a:cubicBezTo>
                    <a:pt x="125" y="211"/>
                    <a:pt x="122" y="213"/>
                    <a:pt x="116" y="213"/>
                  </a:cubicBezTo>
                  <a:cubicBezTo>
                    <a:pt x="113" y="213"/>
                    <a:pt x="108" y="212"/>
                    <a:pt x="108" y="208"/>
                  </a:cubicBezTo>
                  <a:cubicBezTo>
                    <a:pt x="108" y="202"/>
                    <a:pt x="112" y="200"/>
                    <a:pt x="112" y="194"/>
                  </a:cubicBezTo>
                  <a:cubicBezTo>
                    <a:pt x="112" y="190"/>
                    <a:pt x="108" y="189"/>
                    <a:pt x="105" y="186"/>
                  </a:cubicBezTo>
                  <a:cubicBezTo>
                    <a:pt x="102" y="183"/>
                    <a:pt x="101" y="180"/>
                    <a:pt x="98" y="176"/>
                  </a:cubicBezTo>
                  <a:cubicBezTo>
                    <a:pt x="96" y="174"/>
                    <a:pt x="93" y="174"/>
                    <a:pt x="93" y="171"/>
                  </a:cubicBezTo>
                  <a:cubicBezTo>
                    <a:pt x="93" y="168"/>
                    <a:pt x="94" y="166"/>
                    <a:pt x="96" y="165"/>
                  </a:cubicBezTo>
                  <a:cubicBezTo>
                    <a:pt x="97" y="164"/>
                    <a:pt x="98" y="165"/>
                    <a:pt x="98" y="164"/>
                  </a:cubicBezTo>
                  <a:cubicBezTo>
                    <a:pt x="100" y="162"/>
                    <a:pt x="100" y="160"/>
                    <a:pt x="101" y="158"/>
                  </a:cubicBezTo>
                  <a:cubicBezTo>
                    <a:pt x="102" y="156"/>
                    <a:pt x="103" y="154"/>
                    <a:pt x="103" y="152"/>
                  </a:cubicBezTo>
                  <a:cubicBezTo>
                    <a:pt x="103" y="148"/>
                    <a:pt x="100" y="147"/>
                    <a:pt x="100" y="143"/>
                  </a:cubicBezTo>
                  <a:cubicBezTo>
                    <a:pt x="100" y="140"/>
                    <a:pt x="102" y="137"/>
                    <a:pt x="105" y="137"/>
                  </a:cubicBezTo>
                  <a:cubicBezTo>
                    <a:pt x="110" y="137"/>
                    <a:pt x="112" y="140"/>
                    <a:pt x="116" y="140"/>
                  </a:cubicBezTo>
                  <a:cubicBezTo>
                    <a:pt x="118" y="140"/>
                    <a:pt x="119" y="138"/>
                    <a:pt x="121" y="138"/>
                  </a:cubicBezTo>
                  <a:cubicBezTo>
                    <a:pt x="124" y="137"/>
                    <a:pt x="126" y="137"/>
                    <a:pt x="129" y="137"/>
                  </a:cubicBezTo>
                  <a:cubicBezTo>
                    <a:pt x="129" y="133"/>
                    <a:pt x="129" y="133"/>
                    <a:pt x="129" y="133"/>
                  </a:cubicBezTo>
                  <a:cubicBezTo>
                    <a:pt x="129" y="128"/>
                    <a:pt x="126" y="127"/>
                    <a:pt x="124" y="123"/>
                  </a:cubicBezTo>
                  <a:cubicBezTo>
                    <a:pt x="121" y="119"/>
                    <a:pt x="119" y="115"/>
                    <a:pt x="115" y="115"/>
                  </a:cubicBezTo>
                  <a:cubicBezTo>
                    <a:pt x="112" y="115"/>
                    <a:pt x="111" y="118"/>
                    <a:pt x="110" y="120"/>
                  </a:cubicBezTo>
                  <a:cubicBezTo>
                    <a:pt x="109" y="122"/>
                    <a:pt x="108" y="123"/>
                    <a:pt x="107" y="124"/>
                  </a:cubicBezTo>
                  <a:cubicBezTo>
                    <a:pt x="105" y="126"/>
                    <a:pt x="103" y="127"/>
                    <a:pt x="101" y="128"/>
                  </a:cubicBezTo>
                  <a:cubicBezTo>
                    <a:pt x="98" y="129"/>
                    <a:pt x="97" y="131"/>
                    <a:pt x="94" y="131"/>
                  </a:cubicBezTo>
                  <a:cubicBezTo>
                    <a:pt x="92" y="131"/>
                    <a:pt x="90" y="131"/>
                    <a:pt x="89" y="130"/>
                  </a:cubicBezTo>
                  <a:cubicBezTo>
                    <a:pt x="87" y="128"/>
                    <a:pt x="88" y="126"/>
                    <a:pt x="87" y="124"/>
                  </a:cubicBezTo>
                  <a:cubicBezTo>
                    <a:pt x="86" y="119"/>
                    <a:pt x="86" y="115"/>
                    <a:pt x="85" y="110"/>
                  </a:cubicBezTo>
                  <a:cubicBezTo>
                    <a:pt x="83" y="105"/>
                    <a:pt x="78" y="104"/>
                    <a:pt x="77" y="99"/>
                  </a:cubicBezTo>
                  <a:cubicBezTo>
                    <a:pt x="76" y="94"/>
                    <a:pt x="76" y="90"/>
                    <a:pt x="76" y="85"/>
                  </a:cubicBezTo>
                  <a:cubicBezTo>
                    <a:pt x="75" y="81"/>
                    <a:pt x="74" y="79"/>
                    <a:pt x="73" y="75"/>
                  </a:cubicBezTo>
                  <a:cubicBezTo>
                    <a:pt x="72" y="73"/>
                    <a:pt x="73" y="71"/>
                    <a:pt x="71" y="69"/>
                  </a:cubicBezTo>
                  <a:cubicBezTo>
                    <a:pt x="68" y="66"/>
                    <a:pt x="65" y="67"/>
                    <a:pt x="61" y="65"/>
                  </a:cubicBezTo>
                  <a:cubicBezTo>
                    <a:pt x="55" y="63"/>
                    <a:pt x="53" y="59"/>
                    <a:pt x="49" y="55"/>
                  </a:cubicBezTo>
                  <a:cubicBezTo>
                    <a:pt x="47" y="54"/>
                    <a:pt x="47" y="52"/>
                    <a:pt x="45" y="51"/>
                  </a:cubicBezTo>
                  <a:cubicBezTo>
                    <a:pt x="44" y="51"/>
                    <a:pt x="43" y="50"/>
                    <a:pt x="41" y="49"/>
                  </a:cubicBezTo>
                  <a:cubicBezTo>
                    <a:pt x="40" y="49"/>
                    <a:pt x="39" y="47"/>
                    <a:pt x="39" y="46"/>
                  </a:cubicBezTo>
                  <a:cubicBezTo>
                    <a:pt x="27" y="44"/>
                    <a:pt x="20" y="42"/>
                    <a:pt x="8" y="3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p:cNvSpPr>
            <p:nvPr/>
          </p:nvSpPr>
          <p:spPr bwMode="auto">
            <a:xfrm>
              <a:off x="5467350" y="3116263"/>
              <a:ext cx="255588" cy="282575"/>
            </a:xfrm>
            <a:custGeom>
              <a:avLst/>
              <a:gdLst/>
              <a:ahLst/>
              <a:cxnLst>
                <a:cxn ang="0">
                  <a:pos x="79" y="4"/>
                </a:cxn>
                <a:cxn ang="0">
                  <a:pos x="90" y="2"/>
                </a:cxn>
                <a:cxn ang="0">
                  <a:pos x="119" y="2"/>
                </a:cxn>
                <a:cxn ang="0">
                  <a:pos x="135" y="1"/>
                </a:cxn>
                <a:cxn ang="0">
                  <a:pos x="147" y="19"/>
                </a:cxn>
                <a:cxn ang="0">
                  <a:pos x="140" y="25"/>
                </a:cxn>
                <a:cxn ang="0">
                  <a:pos x="134" y="34"/>
                </a:cxn>
                <a:cxn ang="0">
                  <a:pos x="114" y="43"/>
                </a:cxn>
                <a:cxn ang="0">
                  <a:pos x="126" y="50"/>
                </a:cxn>
                <a:cxn ang="0">
                  <a:pos x="148" y="43"/>
                </a:cxn>
                <a:cxn ang="0">
                  <a:pos x="159" y="49"/>
                </a:cxn>
                <a:cxn ang="0">
                  <a:pos x="176" y="62"/>
                </a:cxn>
                <a:cxn ang="0">
                  <a:pos x="169" y="76"/>
                </a:cxn>
                <a:cxn ang="0">
                  <a:pos x="164" y="83"/>
                </a:cxn>
                <a:cxn ang="0">
                  <a:pos x="163" y="87"/>
                </a:cxn>
                <a:cxn ang="0">
                  <a:pos x="183" y="79"/>
                </a:cxn>
                <a:cxn ang="0">
                  <a:pos x="179" y="94"/>
                </a:cxn>
                <a:cxn ang="0">
                  <a:pos x="179" y="104"/>
                </a:cxn>
                <a:cxn ang="0">
                  <a:pos x="164" y="99"/>
                </a:cxn>
                <a:cxn ang="0">
                  <a:pos x="166" y="111"/>
                </a:cxn>
                <a:cxn ang="0">
                  <a:pos x="160" y="122"/>
                </a:cxn>
                <a:cxn ang="0">
                  <a:pos x="153" y="151"/>
                </a:cxn>
                <a:cxn ang="0">
                  <a:pos x="131" y="163"/>
                </a:cxn>
                <a:cxn ang="0">
                  <a:pos x="125" y="174"/>
                </a:cxn>
                <a:cxn ang="0">
                  <a:pos x="120" y="183"/>
                </a:cxn>
                <a:cxn ang="0">
                  <a:pos x="115" y="190"/>
                </a:cxn>
                <a:cxn ang="0">
                  <a:pos x="110" y="202"/>
                </a:cxn>
                <a:cxn ang="0">
                  <a:pos x="86" y="198"/>
                </a:cxn>
                <a:cxn ang="0">
                  <a:pos x="74" y="186"/>
                </a:cxn>
                <a:cxn ang="0">
                  <a:pos x="57" y="192"/>
                </a:cxn>
                <a:cxn ang="0">
                  <a:pos x="43" y="196"/>
                </a:cxn>
                <a:cxn ang="0">
                  <a:pos x="38" y="185"/>
                </a:cxn>
                <a:cxn ang="0">
                  <a:pos x="35" y="173"/>
                </a:cxn>
                <a:cxn ang="0">
                  <a:pos x="33" y="153"/>
                </a:cxn>
                <a:cxn ang="0">
                  <a:pos x="16" y="154"/>
                </a:cxn>
                <a:cxn ang="0">
                  <a:pos x="16" y="151"/>
                </a:cxn>
                <a:cxn ang="0">
                  <a:pos x="13" y="115"/>
                </a:cxn>
                <a:cxn ang="0">
                  <a:pos x="4" y="105"/>
                </a:cxn>
                <a:cxn ang="0">
                  <a:pos x="5" y="96"/>
                </a:cxn>
                <a:cxn ang="0">
                  <a:pos x="7" y="92"/>
                </a:cxn>
                <a:cxn ang="0">
                  <a:pos x="13" y="83"/>
                </a:cxn>
                <a:cxn ang="0">
                  <a:pos x="29" y="72"/>
                </a:cxn>
                <a:cxn ang="0">
                  <a:pos x="40" y="51"/>
                </a:cxn>
                <a:cxn ang="0">
                  <a:pos x="56" y="35"/>
                </a:cxn>
                <a:cxn ang="0">
                  <a:pos x="59" y="23"/>
                </a:cxn>
                <a:cxn ang="0">
                  <a:pos x="68" y="14"/>
                </a:cxn>
              </a:cxnLst>
              <a:rect l="0" t="0" r="r" b="b"/>
              <a:pathLst>
                <a:path w="183" h="202">
                  <a:moveTo>
                    <a:pt x="73" y="2"/>
                  </a:moveTo>
                  <a:cubicBezTo>
                    <a:pt x="75" y="3"/>
                    <a:pt x="76" y="4"/>
                    <a:pt x="79" y="4"/>
                  </a:cubicBezTo>
                  <a:cubicBezTo>
                    <a:pt x="80" y="4"/>
                    <a:pt x="81" y="3"/>
                    <a:pt x="83" y="3"/>
                  </a:cubicBezTo>
                  <a:cubicBezTo>
                    <a:pt x="85" y="2"/>
                    <a:pt x="87" y="2"/>
                    <a:pt x="90" y="2"/>
                  </a:cubicBezTo>
                  <a:cubicBezTo>
                    <a:pt x="99" y="2"/>
                    <a:pt x="104" y="3"/>
                    <a:pt x="114" y="3"/>
                  </a:cubicBezTo>
                  <a:cubicBezTo>
                    <a:pt x="116" y="3"/>
                    <a:pt x="117" y="3"/>
                    <a:pt x="119" y="2"/>
                  </a:cubicBezTo>
                  <a:cubicBezTo>
                    <a:pt x="125" y="1"/>
                    <a:pt x="129" y="0"/>
                    <a:pt x="135" y="1"/>
                  </a:cubicBezTo>
                  <a:cubicBezTo>
                    <a:pt x="135" y="1"/>
                    <a:pt x="135" y="1"/>
                    <a:pt x="135" y="1"/>
                  </a:cubicBezTo>
                  <a:cubicBezTo>
                    <a:pt x="138" y="6"/>
                    <a:pt x="138" y="8"/>
                    <a:pt x="141" y="12"/>
                  </a:cubicBezTo>
                  <a:cubicBezTo>
                    <a:pt x="143" y="15"/>
                    <a:pt x="145" y="16"/>
                    <a:pt x="147" y="19"/>
                  </a:cubicBezTo>
                  <a:cubicBezTo>
                    <a:pt x="147" y="19"/>
                    <a:pt x="147" y="19"/>
                    <a:pt x="147" y="19"/>
                  </a:cubicBezTo>
                  <a:cubicBezTo>
                    <a:pt x="145" y="21"/>
                    <a:pt x="142" y="23"/>
                    <a:pt x="140" y="25"/>
                  </a:cubicBezTo>
                  <a:cubicBezTo>
                    <a:pt x="139" y="27"/>
                    <a:pt x="138" y="29"/>
                    <a:pt x="136" y="31"/>
                  </a:cubicBezTo>
                  <a:cubicBezTo>
                    <a:pt x="136" y="33"/>
                    <a:pt x="135" y="34"/>
                    <a:pt x="134" y="34"/>
                  </a:cubicBezTo>
                  <a:cubicBezTo>
                    <a:pt x="130" y="36"/>
                    <a:pt x="128" y="35"/>
                    <a:pt x="124" y="35"/>
                  </a:cubicBezTo>
                  <a:cubicBezTo>
                    <a:pt x="116" y="36"/>
                    <a:pt x="92" y="43"/>
                    <a:pt x="114" y="43"/>
                  </a:cubicBezTo>
                  <a:cubicBezTo>
                    <a:pt x="116" y="43"/>
                    <a:pt x="118" y="43"/>
                    <a:pt x="119" y="44"/>
                  </a:cubicBezTo>
                  <a:cubicBezTo>
                    <a:pt x="121" y="47"/>
                    <a:pt x="122" y="50"/>
                    <a:pt x="126" y="50"/>
                  </a:cubicBezTo>
                  <a:cubicBezTo>
                    <a:pt x="128" y="50"/>
                    <a:pt x="129" y="49"/>
                    <a:pt x="131" y="48"/>
                  </a:cubicBezTo>
                  <a:cubicBezTo>
                    <a:pt x="137" y="46"/>
                    <a:pt x="141" y="43"/>
                    <a:pt x="148" y="43"/>
                  </a:cubicBezTo>
                  <a:cubicBezTo>
                    <a:pt x="151" y="43"/>
                    <a:pt x="151" y="46"/>
                    <a:pt x="153" y="47"/>
                  </a:cubicBezTo>
                  <a:cubicBezTo>
                    <a:pt x="155" y="48"/>
                    <a:pt x="157" y="48"/>
                    <a:pt x="159" y="49"/>
                  </a:cubicBezTo>
                  <a:cubicBezTo>
                    <a:pt x="162" y="51"/>
                    <a:pt x="164" y="52"/>
                    <a:pt x="167" y="54"/>
                  </a:cubicBezTo>
                  <a:cubicBezTo>
                    <a:pt x="170" y="57"/>
                    <a:pt x="172" y="59"/>
                    <a:pt x="176" y="62"/>
                  </a:cubicBezTo>
                  <a:cubicBezTo>
                    <a:pt x="178" y="64"/>
                    <a:pt x="180" y="65"/>
                    <a:pt x="182" y="67"/>
                  </a:cubicBezTo>
                  <a:cubicBezTo>
                    <a:pt x="176" y="69"/>
                    <a:pt x="173" y="71"/>
                    <a:pt x="169" y="76"/>
                  </a:cubicBezTo>
                  <a:cubicBezTo>
                    <a:pt x="168" y="79"/>
                    <a:pt x="168" y="81"/>
                    <a:pt x="166" y="82"/>
                  </a:cubicBezTo>
                  <a:cubicBezTo>
                    <a:pt x="166" y="83"/>
                    <a:pt x="165" y="83"/>
                    <a:pt x="164" y="83"/>
                  </a:cubicBezTo>
                  <a:cubicBezTo>
                    <a:pt x="163" y="84"/>
                    <a:pt x="162" y="85"/>
                    <a:pt x="161" y="87"/>
                  </a:cubicBezTo>
                  <a:cubicBezTo>
                    <a:pt x="163" y="87"/>
                    <a:pt x="163" y="87"/>
                    <a:pt x="163" y="87"/>
                  </a:cubicBezTo>
                  <a:cubicBezTo>
                    <a:pt x="168" y="85"/>
                    <a:pt x="170" y="82"/>
                    <a:pt x="175" y="81"/>
                  </a:cubicBezTo>
                  <a:cubicBezTo>
                    <a:pt x="178" y="80"/>
                    <a:pt x="180" y="80"/>
                    <a:pt x="183" y="79"/>
                  </a:cubicBezTo>
                  <a:cubicBezTo>
                    <a:pt x="180" y="84"/>
                    <a:pt x="178" y="87"/>
                    <a:pt x="178" y="92"/>
                  </a:cubicBezTo>
                  <a:cubicBezTo>
                    <a:pt x="178" y="93"/>
                    <a:pt x="179" y="93"/>
                    <a:pt x="179" y="94"/>
                  </a:cubicBezTo>
                  <a:cubicBezTo>
                    <a:pt x="180" y="96"/>
                    <a:pt x="181" y="98"/>
                    <a:pt x="181" y="100"/>
                  </a:cubicBezTo>
                  <a:cubicBezTo>
                    <a:pt x="181" y="102"/>
                    <a:pt x="180" y="103"/>
                    <a:pt x="179" y="104"/>
                  </a:cubicBezTo>
                  <a:cubicBezTo>
                    <a:pt x="174" y="101"/>
                    <a:pt x="172" y="96"/>
                    <a:pt x="165" y="95"/>
                  </a:cubicBezTo>
                  <a:cubicBezTo>
                    <a:pt x="164" y="99"/>
                    <a:pt x="164" y="99"/>
                    <a:pt x="164" y="99"/>
                  </a:cubicBezTo>
                  <a:cubicBezTo>
                    <a:pt x="164" y="110"/>
                    <a:pt x="164" y="110"/>
                    <a:pt x="164" y="110"/>
                  </a:cubicBezTo>
                  <a:cubicBezTo>
                    <a:pt x="164" y="110"/>
                    <a:pt x="166" y="111"/>
                    <a:pt x="166" y="111"/>
                  </a:cubicBezTo>
                  <a:cubicBezTo>
                    <a:pt x="166" y="113"/>
                    <a:pt x="167" y="114"/>
                    <a:pt x="167" y="116"/>
                  </a:cubicBezTo>
                  <a:cubicBezTo>
                    <a:pt x="167" y="120"/>
                    <a:pt x="163" y="121"/>
                    <a:pt x="160" y="122"/>
                  </a:cubicBezTo>
                  <a:cubicBezTo>
                    <a:pt x="160" y="125"/>
                    <a:pt x="160" y="127"/>
                    <a:pt x="160" y="130"/>
                  </a:cubicBezTo>
                  <a:cubicBezTo>
                    <a:pt x="158" y="138"/>
                    <a:pt x="159" y="146"/>
                    <a:pt x="153" y="151"/>
                  </a:cubicBezTo>
                  <a:cubicBezTo>
                    <a:pt x="150" y="154"/>
                    <a:pt x="148" y="154"/>
                    <a:pt x="145" y="155"/>
                  </a:cubicBezTo>
                  <a:cubicBezTo>
                    <a:pt x="139" y="158"/>
                    <a:pt x="135" y="158"/>
                    <a:pt x="131" y="163"/>
                  </a:cubicBezTo>
                  <a:cubicBezTo>
                    <a:pt x="130" y="166"/>
                    <a:pt x="129" y="168"/>
                    <a:pt x="128" y="170"/>
                  </a:cubicBezTo>
                  <a:cubicBezTo>
                    <a:pt x="128" y="172"/>
                    <a:pt x="127" y="174"/>
                    <a:pt x="125" y="174"/>
                  </a:cubicBezTo>
                  <a:cubicBezTo>
                    <a:pt x="123" y="175"/>
                    <a:pt x="122" y="174"/>
                    <a:pt x="120" y="174"/>
                  </a:cubicBezTo>
                  <a:cubicBezTo>
                    <a:pt x="120" y="178"/>
                    <a:pt x="122" y="180"/>
                    <a:pt x="120" y="183"/>
                  </a:cubicBezTo>
                  <a:cubicBezTo>
                    <a:pt x="120" y="184"/>
                    <a:pt x="118" y="185"/>
                    <a:pt x="117" y="186"/>
                  </a:cubicBezTo>
                  <a:cubicBezTo>
                    <a:pt x="116" y="187"/>
                    <a:pt x="116" y="188"/>
                    <a:pt x="115" y="190"/>
                  </a:cubicBezTo>
                  <a:cubicBezTo>
                    <a:pt x="114" y="195"/>
                    <a:pt x="113" y="199"/>
                    <a:pt x="110" y="202"/>
                  </a:cubicBezTo>
                  <a:cubicBezTo>
                    <a:pt x="110" y="202"/>
                    <a:pt x="110" y="202"/>
                    <a:pt x="110" y="202"/>
                  </a:cubicBezTo>
                  <a:cubicBezTo>
                    <a:pt x="104" y="199"/>
                    <a:pt x="102" y="197"/>
                    <a:pt x="95" y="196"/>
                  </a:cubicBezTo>
                  <a:cubicBezTo>
                    <a:pt x="86" y="198"/>
                    <a:pt x="86" y="198"/>
                    <a:pt x="86" y="198"/>
                  </a:cubicBezTo>
                  <a:cubicBezTo>
                    <a:pt x="82" y="197"/>
                    <a:pt x="80" y="197"/>
                    <a:pt x="76" y="197"/>
                  </a:cubicBezTo>
                  <a:cubicBezTo>
                    <a:pt x="76" y="193"/>
                    <a:pt x="76" y="190"/>
                    <a:pt x="74" y="186"/>
                  </a:cubicBezTo>
                  <a:cubicBezTo>
                    <a:pt x="73" y="185"/>
                    <a:pt x="72" y="183"/>
                    <a:pt x="70" y="183"/>
                  </a:cubicBezTo>
                  <a:cubicBezTo>
                    <a:pt x="64" y="183"/>
                    <a:pt x="63" y="189"/>
                    <a:pt x="57" y="192"/>
                  </a:cubicBezTo>
                  <a:cubicBezTo>
                    <a:pt x="55" y="193"/>
                    <a:pt x="52" y="193"/>
                    <a:pt x="49" y="194"/>
                  </a:cubicBezTo>
                  <a:cubicBezTo>
                    <a:pt x="47" y="195"/>
                    <a:pt x="46" y="196"/>
                    <a:pt x="43" y="196"/>
                  </a:cubicBezTo>
                  <a:cubicBezTo>
                    <a:pt x="42" y="196"/>
                    <a:pt x="42" y="194"/>
                    <a:pt x="41" y="193"/>
                  </a:cubicBezTo>
                  <a:cubicBezTo>
                    <a:pt x="40" y="190"/>
                    <a:pt x="39" y="188"/>
                    <a:pt x="38" y="185"/>
                  </a:cubicBezTo>
                  <a:cubicBezTo>
                    <a:pt x="37" y="182"/>
                    <a:pt x="38" y="180"/>
                    <a:pt x="37" y="177"/>
                  </a:cubicBezTo>
                  <a:cubicBezTo>
                    <a:pt x="37" y="175"/>
                    <a:pt x="36" y="175"/>
                    <a:pt x="35" y="173"/>
                  </a:cubicBezTo>
                  <a:cubicBezTo>
                    <a:pt x="34" y="169"/>
                    <a:pt x="34" y="166"/>
                    <a:pt x="33" y="161"/>
                  </a:cubicBezTo>
                  <a:cubicBezTo>
                    <a:pt x="33" y="158"/>
                    <a:pt x="34" y="156"/>
                    <a:pt x="33" y="153"/>
                  </a:cubicBezTo>
                  <a:cubicBezTo>
                    <a:pt x="33" y="151"/>
                    <a:pt x="32" y="149"/>
                    <a:pt x="31" y="149"/>
                  </a:cubicBezTo>
                  <a:cubicBezTo>
                    <a:pt x="25" y="149"/>
                    <a:pt x="22" y="154"/>
                    <a:pt x="16" y="154"/>
                  </a:cubicBezTo>
                  <a:cubicBezTo>
                    <a:pt x="16" y="154"/>
                    <a:pt x="16" y="154"/>
                    <a:pt x="16" y="154"/>
                  </a:cubicBezTo>
                  <a:cubicBezTo>
                    <a:pt x="16" y="153"/>
                    <a:pt x="16" y="153"/>
                    <a:pt x="16" y="151"/>
                  </a:cubicBezTo>
                  <a:cubicBezTo>
                    <a:pt x="16" y="142"/>
                    <a:pt x="18" y="136"/>
                    <a:pt x="18" y="126"/>
                  </a:cubicBezTo>
                  <a:cubicBezTo>
                    <a:pt x="18" y="122"/>
                    <a:pt x="16" y="118"/>
                    <a:pt x="13" y="115"/>
                  </a:cubicBezTo>
                  <a:cubicBezTo>
                    <a:pt x="11" y="113"/>
                    <a:pt x="10" y="111"/>
                    <a:pt x="8" y="109"/>
                  </a:cubicBezTo>
                  <a:cubicBezTo>
                    <a:pt x="6" y="108"/>
                    <a:pt x="5" y="107"/>
                    <a:pt x="4" y="105"/>
                  </a:cubicBezTo>
                  <a:cubicBezTo>
                    <a:pt x="2" y="104"/>
                    <a:pt x="0" y="104"/>
                    <a:pt x="0" y="102"/>
                  </a:cubicBezTo>
                  <a:cubicBezTo>
                    <a:pt x="0" y="99"/>
                    <a:pt x="3" y="98"/>
                    <a:pt x="5" y="96"/>
                  </a:cubicBezTo>
                  <a:cubicBezTo>
                    <a:pt x="6" y="95"/>
                    <a:pt x="6" y="94"/>
                    <a:pt x="7" y="92"/>
                  </a:cubicBezTo>
                  <a:cubicBezTo>
                    <a:pt x="7" y="92"/>
                    <a:pt x="7" y="92"/>
                    <a:pt x="7" y="92"/>
                  </a:cubicBezTo>
                  <a:cubicBezTo>
                    <a:pt x="7" y="92"/>
                    <a:pt x="8" y="92"/>
                    <a:pt x="9" y="91"/>
                  </a:cubicBezTo>
                  <a:cubicBezTo>
                    <a:pt x="10" y="88"/>
                    <a:pt x="10" y="85"/>
                    <a:pt x="13" y="83"/>
                  </a:cubicBezTo>
                  <a:cubicBezTo>
                    <a:pt x="15" y="80"/>
                    <a:pt x="19" y="81"/>
                    <a:pt x="21" y="78"/>
                  </a:cubicBezTo>
                  <a:cubicBezTo>
                    <a:pt x="24" y="75"/>
                    <a:pt x="26" y="74"/>
                    <a:pt x="29" y="72"/>
                  </a:cubicBezTo>
                  <a:cubicBezTo>
                    <a:pt x="33" y="69"/>
                    <a:pt x="33" y="66"/>
                    <a:pt x="36" y="61"/>
                  </a:cubicBezTo>
                  <a:cubicBezTo>
                    <a:pt x="38" y="58"/>
                    <a:pt x="38" y="55"/>
                    <a:pt x="40" y="51"/>
                  </a:cubicBezTo>
                  <a:cubicBezTo>
                    <a:pt x="42" y="47"/>
                    <a:pt x="45" y="47"/>
                    <a:pt x="48" y="44"/>
                  </a:cubicBezTo>
                  <a:cubicBezTo>
                    <a:pt x="52" y="42"/>
                    <a:pt x="53" y="39"/>
                    <a:pt x="56" y="35"/>
                  </a:cubicBezTo>
                  <a:cubicBezTo>
                    <a:pt x="59" y="32"/>
                    <a:pt x="61" y="30"/>
                    <a:pt x="61" y="27"/>
                  </a:cubicBezTo>
                  <a:cubicBezTo>
                    <a:pt x="61" y="25"/>
                    <a:pt x="59" y="25"/>
                    <a:pt x="59" y="23"/>
                  </a:cubicBezTo>
                  <a:cubicBezTo>
                    <a:pt x="59" y="20"/>
                    <a:pt x="62" y="19"/>
                    <a:pt x="64" y="17"/>
                  </a:cubicBezTo>
                  <a:cubicBezTo>
                    <a:pt x="66" y="16"/>
                    <a:pt x="67" y="15"/>
                    <a:pt x="68" y="14"/>
                  </a:cubicBezTo>
                  <a:cubicBezTo>
                    <a:pt x="71" y="11"/>
                    <a:pt x="72" y="6"/>
                    <a:pt x="73"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p:cNvSpPr>
            <p:nvPr/>
          </p:nvSpPr>
          <p:spPr bwMode="auto">
            <a:xfrm>
              <a:off x="5183188" y="3182938"/>
              <a:ext cx="309563" cy="409575"/>
            </a:xfrm>
            <a:custGeom>
              <a:avLst/>
              <a:gdLst/>
              <a:ahLst/>
              <a:cxnLst>
                <a:cxn ang="0">
                  <a:pos x="209" y="48"/>
                </a:cxn>
                <a:cxn ang="0">
                  <a:pos x="208" y="57"/>
                </a:cxn>
                <a:cxn ang="0">
                  <a:pos x="217" y="67"/>
                </a:cxn>
                <a:cxn ang="0">
                  <a:pos x="220" y="103"/>
                </a:cxn>
                <a:cxn ang="0">
                  <a:pos x="220" y="106"/>
                </a:cxn>
                <a:cxn ang="0">
                  <a:pos x="209" y="116"/>
                </a:cxn>
                <a:cxn ang="0">
                  <a:pos x="186" y="120"/>
                </a:cxn>
                <a:cxn ang="0">
                  <a:pos x="175" y="124"/>
                </a:cxn>
                <a:cxn ang="0">
                  <a:pos x="163" y="133"/>
                </a:cxn>
                <a:cxn ang="0">
                  <a:pos x="156" y="158"/>
                </a:cxn>
                <a:cxn ang="0">
                  <a:pos x="149" y="168"/>
                </a:cxn>
                <a:cxn ang="0">
                  <a:pos x="138" y="173"/>
                </a:cxn>
                <a:cxn ang="0">
                  <a:pos x="135" y="189"/>
                </a:cxn>
                <a:cxn ang="0">
                  <a:pos x="130" y="197"/>
                </a:cxn>
                <a:cxn ang="0">
                  <a:pos x="129" y="207"/>
                </a:cxn>
                <a:cxn ang="0">
                  <a:pos x="118" y="220"/>
                </a:cxn>
                <a:cxn ang="0">
                  <a:pos x="112" y="239"/>
                </a:cxn>
                <a:cxn ang="0">
                  <a:pos x="105" y="257"/>
                </a:cxn>
                <a:cxn ang="0">
                  <a:pos x="109" y="275"/>
                </a:cxn>
                <a:cxn ang="0">
                  <a:pos x="102" y="284"/>
                </a:cxn>
                <a:cxn ang="0">
                  <a:pos x="88" y="286"/>
                </a:cxn>
                <a:cxn ang="0">
                  <a:pos x="77" y="279"/>
                </a:cxn>
                <a:cxn ang="0">
                  <a:pos x="64" y="285"/>
                </a:cxn>
                <a:cxn ang="0">
                  <a:pos x="36" y="293"/>
                </a:cxn>
                <a:cxn ang="0">
                  <a:pos x="36" y="282"/>
                </a:cxn>
                <a:cxn ang="0">
                  <a:pos x="45" y="262"/>
                </a:cxn>
                <a:cxn ang="0">
                  <a:pos x="48" y="251"/>
                </a:cxn>
                <a:cxn ang="0">
                  <a:pos x="36" y="251"/>
                </a:cxn>
                <a:cxn ang="0">
                  <a:pos x="17" y="248"/>
                </a:cxn>
                <a:cxn ang="0">
                  <a:pos x="14" y="236"/>
                </a:cxn>
                <a:cxn ang="0">
                  <a:pos x="23" y="210"/>
                </a:cxn>
                <a:cxn ang="0">
                  <a:pos x="10" y="170"/>
                </a:cxn>
                <a:cxn ang="0">
                  <a:pos x="2" y="142"/>
                </a:cxn>
                <a:cxn ang="0">
                  <a:pos x="14" y="112"/>
                </a:cxn>
                <a:cxn ang="0">
                  <a:pos x="28" y="96"/>
                </a:cxn>
                <a:cxn ang="0">
                  <a:pos x="29" y="80"/>
                </a:cxn>
                <a:cxn ang="0">
                  <a:pos x="24" y="70"/>
                </a:cxn>
                <a:cxn ang="0">
                  <a:pos x="21" y="58"/>
                </a:cxn>
                <a:cxn ang="0">
                  <a:pos x="27" y="50"/>
                </a:cxn>
                <a:cxn ang="0">
                  <a:pos x="59" y="40"/>
                </a:cxn>
                <a:cxn ang="0">
                  <a:pos x="72" y="30"/>
                </a:cxn>
                <a:cxn ang="0">
                  <a:pos x="84" y="21"/>
                </a:cxn>
                <a:cxn ang="0">
                  <a:pos x="107" y="25"/>
                </a:cxn>
                <a:cxn ang="0">
                  <a:pos x="117" y="21"/>
                </a:cxn>
                <a:cxn ang="0">
                  <a:pos x="132" y="13"/>
                </a:cxn>
                <a:cxn ang="0">
                  <a:pos x="153" y="0"/>
                </a:cxn>
                <a:cxn ang="0">
                  <a:pos x="145" y="26"/>
                </a:cxn>
                <a:cxn ang="0">
                  <a:pos x="168" y="12"/>
                </a:cxn>
                <a:cxn ang="0">
                  <a:pos x="168" y="20"/>
                </a:cxn>
                <a:cxn ang="0">
                  <a:pos x="189" y="26"/>
                </a:cxn>
                <a:cxn ang="0">
                  <a:pos x="205" y="32"/>
                </a:cxn>
              </a:cxnLst>
              <a:rect l="0" t="0" r="r" b="b"/>
              <a:pathLst>
                <a:path w="222" h="293">
                  <a:moveTo>
                    <a:pt x="211" y="44"/>
                  </a:moveTo>
                  <a:cubicBezTo>
                    <a:pt x="210" y="46"/>
                    <a:pt x="210" y="47"/>
                    <a:pt x="209" y="48"/>
                  </a:cubicBezTo>
                  <a:cubicBezTo>
                    <a:pt x="207" y="50"/>
                    <a:pt x="204" y="51"/>
                    <a:pt x="204" y="54"/>
                  </a:cubicBezTo>
                  <a:cubicBezTo>
                    <a:pt x="204" y="56"/>
                    <a:pt x="206" y="56"/>
                    <a:pt x="208" y="57"/>
                  </a:cubicBezTo>
                  <a:cubicBezTo>
                    <a:pt x="209" y="59"/>
                    <a:pt x="210" y="60"/>
                    <a:pt x="212" y="61"/>
                  </a:cubicBezTo>
                  <a:cubicBezTo>
                    <a:pt x="214" y="63"/>
                    <a:pt x="215" y="65"/>
                    <a:pt x="217" y="67"/>
                  </a:cubicBezTo>
                  <a:cubicBezTo>
                    <a:pt x="220" y="70"/>
                    <a:pt x="222" y="74"/>
                    <a:pt x="222" y="78"/>
                  </a:cubicBezTo>
                  <a:cubicBezTo>
                    <a:pt x="222" y="88"/>
                    <a:pt x="220" y="94"/>
                    <a:pt x="220" y="103"/>
                  </a:cubicBezTo>
                  <a:cubicBezTo>
                    <a:pt x="220" y="105"/>
                    <a:pt x="220" y="105"/>
                    <a:pt x="220" y="106"/>
                  </a:cubicBezTo>
                  <a:cubicBezTo>
                    <a:pt x="220" y="106"/>
                    <a:pt x="220" y="106"/>
                    <a:pt x="220" y="106"/>
                  </a:cubicBezTo>
                  <a:cubicBezTo>
                    <a:pt x="218" y="109"/>
                    <a:pt x="217" y="109"/>
                    <a:pt x="215" y="111"/>
                  </a:cubicBezTo>
                  <a:cubicBezTo>
                    <a:pt x="213" y="113"/>
                    <a:pt x="212" y="115"/>
                    <a:pt x="209" y="116"/>
                  </a:cubicBezTo>
                  <a:cubicBezTo>
                    <a:pt x="205" y="117"/>
                    <a:pt x="203" y="117"/>
                    <a:pt x="199" y="118"/>
                  </a:cubicBezTo>
                  <a:cubicBezTo>
                    <a:pt x="194" y="119"/>
                    <a:pt x="191" y="120"/>
                    <a:pt x="186" y="120"/>
                  </a:cubicBezTo>
                  <a:cubicBezTo>
                    <a:pt x="184" y="120"/>
                    <a:pt x="183" y="119"/>
                    <a:pt x="181" y="119"/>
                  </a:cubicBezTo>
                  <a:cubicBezTo>
                    <a:pt x="178" y="119"/>
                    <a:pt x="177" y="122"/>
                    <a:pt x="175" y="124"/>
                  </a:cubicBezTo>
                  <a:cubicBezTo>
                    <a:pt x="173" y="125"/>
                    <a:pt x="172" y="126"/>
                    <a:pt x="171" y="127"/>
                  </a:cubicBezTo>
                  <a:cubicBezTo>
                    <a:pt x="168" y="130"/>
                    <a:pt x="167" y="132"/>
                    <a:pt x="163" y="133"/>
                  </a:cubicBezTo>
                  <a:cubicBezTo>
                    <a:pt x="161" y="133"/>
                    <a:pt x="160" y="133"/>
                    <a:pt x="158" y="133"/>
                  </a:cubicBezTo>
                  <a:cubicBezTo>
                    <a:pt x="157" y="143"/>
                    <a:pt x="159" y="149"/>
                    <a:pt x="156" y="158"/>
                  </a:cubicBezTo>
                  <a:cubicBezTo>
                    <a:pt x="156" y="160"/>
                    <a:pt x="155" y="160"/>
                    <a:pt x="154" y="162"/>
                  </a:cubicBezTo>
                  <a:cubicBezTo>
                    <a:pt x="153" y="165"/>
                    <a:pt x="152" y="168"/>
                    <a:pt x="149" y="168"/>
                  </a:cubicBezTo>
                  <a:cubicBezTo>
                    <a:pt x="146" y="169"/>
                    <a:pt x="143" y="167"/>
                    <a:pt x="141" y="169"/>
                  </a:cubicBezTo>
                  <a:cubicBezTo>
                    <a:pt x="139" y="170"/>
                    <a:pt x="139" y="172"/>
                    <a:pt x="138" y="173"/>
                  </a:cubicBezTo>
                  <a:cubicBezTo>
                    <a:pt x="137" y="175"/>
                    <a:pt x="135" y="176"/>
                    <a:pt x="135" y="179"/>
                  </a:cubicBezTo>
                  <a:cubicBezTo>
                    <a:pt x="135" y="189"/>
                    <a:pt x="135" y="189"/>
                    <a:pt x="135" y="189"/>
                  </a:cubicBezTo>
                  <a:cubicBezTo>
                    <a:pt x="135" y="191"/>
                    <a:pt x="134" y="193"/>
                    <a:pt x="132" y="195"/>
                  </a:cubicBezTo>
                  <a:cubicBezTo>
                    <a:pt x="132" y="196"/>
                    <a:pt x="130" y="196"/>
                    <a:pt x="130" y="197"/>
                  </a:cubicBezTo>
                  <a:cubicBezTo>
                    <a:pt x="130" y="199"/>
                    <a:pt x="131" y="201"/>
                    <a:pt x="130" y="203"/>
                  </a:cubicBezTo>
                  <a:cubicBezTo>
                    <a:pt x="130" y="205"/>
                    <a:pt x="129" y="206"/>
                    <a:pt x="129" y="207"/>
                  </a:cubicBezTo>
                  <a:cubicBezTo>
                    <a:pt x="128" y="210"/>
                    <a:pt x="128" y="213"/>
                    <a:pt x="127" y="215"/>
                  </a:cubicBezTo>
                  <a:cubicBezTo>
                    <a:pt x="125" y="219"/>
                    <a:pt x="121" y="218"/>
                    <a:pt x="118" y="220"/>
                  </a:cubicBezTo>
                  <a:cubicBezTo>
                    <a:pt x="115" y="222"/>
                    <a:pt x="116" y="225"/>
                    <a:pt x="115" y="228"/>
                  </a:cubicBezTo>
                  <a:cubicBezTo>
                    <a:pt x="114" y="233"/>
                    <a:pt x="113" y="235"/>
                    <a:pt x="112" y="239"/>
                  </a:cubicBezTo>
                  <a:cubicBezTo>
                    <a:pt x="112" y="243"/>
                    <a:pt x="111" y="245"/>
                    <a:pt x="110" y="248"/>
                  </a:cubicBezTo>
                  <a:cubicBezTo>
                    <a:pt x="108" y="252"/>
                    <a:pt x="108" y="254"/>
                    <a:pt x="105" y="257"/>
                  </a:cubicBezTo>
                  <a:cubicBezTo>
                    <a:pt x="105" y="258"/>
                    <a:pt x="103" y="258"/>
                    <a:pt x="103" y="259"/>
                  </a:cubicBezTo>
                  <a:cubicBezTo>
                    <a:pt x="103" y="266"/>
                    <a:pt x="106" y="269"/>
                    <a:pt x="109" y="275"/>
                  </a:cubicBezTo>
                  <a:cubicBezTo>
                    <a:pt x="109" y="275"/>
                    <a:pt x="109" y="275"/>
                    <a:pt x="109" y="275"/>
                  </a:cubicBezTo>
                  <a:cubicBezTo>
                    <a:pt x="105" y="277"/>
                    <a:pt x="104" y="280"/>
                    <a:pt x="102" y="284"/>
                  </a:cubicBezTo>
                  <a:cubicBezTo>
                    <a:pt x="101" y="287"/>
                    <a:pt x="101" y="290"/>
                    <a:pt x="98" y="290"/>
                  </a:cubicBezTo>
                  <a:cubicBezTo>
                    <a:pt x="94" y="290"/>
                    <a:pt x="91" y="288"/>
                    <a:pt x="88" y="286"/>
                  </a:cubicBezTo>
                  <a:cubicBezTo>
                    <a:pt x="86" y="285"/>
                    <a:pt x="84" y="284"/>
                    <a:pt x="82" y="282"/>
                  </a:cubicBezTo>
                  <a:cubicBezTo>
                    <a:pt x="80" y="281"/>
                    <a:pt x="79" y="279"/>
                    <a:pt x="77" y="279"/>
                  </a:cubicBezTo>
                  <a:cubicBezTo>
                    <a:pt x="72" y="279"/>
                    <a:pt x="70" y="282"/>
                    <a:pt x="66" y="284"/>
                  </a:cubicBezTo>
                  <a:cubicBezTo>
                    <a:pt x="65" y="285"/>
                    <a:pt x="64" y="285"/>
                    <a:pt x="64" y="285"/>
                  </a:cubicBezTo>
                  <a:cubicBezTo>
                    <a:pt x="56" y="288"/>
                    <a:pt x="52" y="290"/>
                    <a:pt x="44" y="291"/>
                  </a:cubicBezTo>
                  <a:cubicBezTo>
                    <a:pt x="41" y="292"/>
                    <a:pt x="39" y="293"/>
                    <a:pt x="36" y="293"/>
                  </a:cubicBezTo>
                  <a:cubicBezTo>
                    <a:pt x="34" y="293"/>
                    <a:pt x="33" y="291"/>
                    <a:pt x="33" y="289"/>
                  </a:cubicBezTo>
                  <a:cubicBezTo>
                    <a:pt x="33" y="287"/>
                    <a:pt x="35" y="285"/>
                    <a:pt x="36" y="282"/>
                  </a:cubicBezTo>
                  <a:cubicBezTo>
                    <a:pt x="37" y="280"/>
                    <a:pt x="37" y="277"/>
                    <a:pt x="38" y="274"/>
                  </a:cubicBezTo>
                  <a:cubicBezTo>
                    <a:pt x="39" y="269"/>
                    <a:pt x="42" y="267"/>
                    <a:pt x="45" y="262"/>
                  </a:cubicBezTo>
                  <a:cubicBezTo>
                    <a:pt x="47" y="260"/>
                    <a:pt x="50" y="259"/>
                    <a:pt x="50" y="256"/>
                  </a:cubicBezTo>
                  <a:cubicBezTo>
                    <a:pt x="50" y="254"/>
                    <a:pt x="49" y="253"/>
                    <a:pt x="48" y="251"/>
                  </a:cubicBezTo>
                  <a:cubicBezTo>
                    <a:pt x="47" y="249"/>
                    <a:pt x="48" y="247"/>
                    <a:pt x="46" y="247"/>
                  </a:cubicBezTo>
                  <a:cubicBezTo>
                    <a:pt x="42" y="247"/>
                    <a:pt x="40" y="250"/>
                    <a:pt x="36" y="251"/>
                  </a:cubicBezTo>
                  <a:cubicBezTo>
                    <a:pt x="32" y="252"/>
                    <a:pt x="30" y="252"/>
                    <a:pt x="26" y="252"/>
                  </a:cubicBezTo>
                  <a:cubicBezTo>
                    <a:pt x="23" y="252"/>
                    <a:pt x="20" y="250"/>
                    <a:pt x="17" y="248"/>
                  </a:cubicBezTo>
                  <a:cubicBezTo>
                    <a:pt x="17" y="248"/>
                    <a:pt x="17" y="248"/>
                    <a:pt x="17" y="248"/>
                  </a:cubicBezTo>
                  <a:cubicBezTo>
                    <a:pt x="16" y="243"/>
                    <a:pt x="14" y="241"/>
                    <a:pt x="14" y="236"/>
                  </a:cubicBezTo>
                  <a:cubicBezTo>
                    <a:pt x="14" y="228"/>
                    <a:pt x="18" y="223"/>
                    <a:pt x="21" y="216"/>
                  </a:cubicBezTo>
                  <a:cubicBezTo>
                    <a:pt x="22" y="214"/>
                    <a:pt x="23" y="212"/>
                    <a:pt x="23" y="210"/>
                  </a:cubicBezTo>
                  <a:cubicBezTo>
                    <a:pt x="23" y="200"/>
                    <a:pt x="23" y="200"/>
                    <a:pt x="23" y="200"/>
                  </a:cubicBezTo>
                  <a:cubicBezTo>
                    <a:pt x="23" y="187"/>
                    <a:pt x="10" y="183"/>
                    <a:pt x="10" y="170"/>
                  </a:cubicBezTo>
                  <a:cubicBezTo>
                    <a:pt x="10" y="160"/>
                    <a:pt x="10" y="160"/>
                    <a:pt x="10" y="160"/>
                  </a:cubicBezTo>
                  <a:cubicBezTo>
                    <a:pt x="10" y="152"/>
                    <a:pt x="5" y="149"/>
                    <a:pt x="2" y="142"/>
                  </a:cubicBezTo>
                  <a:cubicBezTo>
                    <a:pt x="0" y="138"/>
                    <a:pt x="0" y="135"/>
                    <a:pt x="0" y="130"/>
                  </a:cubicBezTo>
                  <a:cubicBezTo>
                    <a:pt x="0" y="121"/>
                    <a:pt x="8" y="119"/>
                    <a:pt x="14" y="112"/>
                  </a:cubicBezTo>
                  <a:cubicBezTo>
                    <a:pt x="17" y="108"/>
                    <a:pt x="20" y="107"/>
                    <a:pt x="23" y="103"/>
                  </a:cubicBezTo>
                  <a:cubicBezTo>
                    <a:pt x="25" y="101"/>
                    <a:pt x="26" y="98"/>
                    <a:pt x="28" y="96"/>
                  </a:cubicBezTo>
                  <a:cubicBezTo>
                    <a:pt x="30" y="95"/>
                    <a:pt x="32" y="96"/>
                    <a:pt x="32" y="94"/>
                  </a:cubicBezTo>
                  <a:cubicBezTo>
                    <a:pt x="32" y="88"/>
                    <a:pt x="31" y="85"/>
                    <a:pt x="29" y="80"/>
                  </a:cubicBezTo>
                  <a:cubicBezTo>
                    <a:pt x="28" y="78"/>
                    <a:pt x="27" y="78"/>
                    <a:pt x="26" y="76"/>
                  </a:cubicBezTo>
                  <a:cubicBezTo>
                    <a:pt x="25" y="74"/>
                    <a:pt x="25" y="72"/>
                    <a:pt x="24" y="70"/>
                  </a:cubicBezTo>
                  <a:cubicBezTo>
                    <a:pt x="23" y="67"/>
                    <a:pt x="21" y="65"/>
                    <a:pt x="21" y="61"/>
                  </a:cubicBezTo>
                  <a:cubicBezTo>
                    <a:pt x="21" y="60"/>
                    <a:pt x="21" y="59"/>
                    <a:pt x="21" y="58"/>
                  </a:cubicBezTo>
                  <a:cubicBezTo>
                    <a:pt x="21" y="58"/>
                    <a:pt x="21" y="58"/>
                    <a:pt x="21" y="58"/>
                  </a:cubicBezTo>
                  <a:cubicBezTo>
                    <a:pt x="24" y="55"/>
                    <a:pt x="24" y="52"/>
                    <a:pt x="27" y="50"/>
                  </a:cubicBezTo>
                  <a:cubicBezTo>
                    <a:pt x="31" y="48"/>
                    <a:pt x="34" y="47"/>
                    <a:pt x="39" y="46"/>
                  </a:cubicBezTo>
                  <a:cubicBezTo>
                    <a:pt x="47" y="45"/>
                    <a:pt x="51" y="43"/>
                    <a:pt x="59" y="40"/>
                  </a:cubicBezTo>
                  <a:cubicBezTo>
                    <a:pt x="64" y="38"/>
                    <a:pt x="67" y="36"/>
                    <a:pt x="71" y="32"/>
                  </a:cubicBezTo>
                  <a:cubicBezTo>
                    <a:pt x="71" y="32"/>
                    <a:pt x="71" y="31"/>
                    <a:pt x="72" y="30"/>
                  </a:cubicBezTo>
                  <a:cubicBezTo>
                    <a:pt x="74" y="29"/>
                    <a:pt x="76" y="31"/>
                    <a:pt x="78" y="30"/>
                  </a:cubicBezTo>
                  <a:cubicBezTo>
                    <a:pt x="82" y="29"/>
                    <a:pt x="81" y="25"/>
                    <a:pt x="84" y="21"/>
                  </a:cubicBezTo>
                  <a:cubicBezTo>
                    <a:pt x="86" y="19"/>
                    <a:pt x="88" y="18"/>
                    <a:pt x="92" y="18"/>
                  </a:cubicBezTo>
                  <a:cubicBezTo>
                    <a:pt x="98" y="18"/>
                    <a:pt x="100" y="25"/>
                    <a:pt x="107" y="25"/>
                  </a:cubicBezTo>
                  <a:cubicBezTo>
                    <a:pt x="111" y="25"/>
                    <a:pt x="113" y="24"/>
                    <a:pt x="117" y="21"/>
                  </a:cubicBezTo>
                  <a:cubicBezTo>
                    <a:pt x="117" y="21"/>
                    <a:pt x="117" y="21"/>
                    <a:pt x="117" y="21"/>
                  </a:cubicBezTo>
                  <a:cubicBezTo>
                    <a:pt x="122" y="21"/>
                    <a:pt x="124" y="19"/>
                    <a:pt x="128" y="17"/>
                  </a:cubicBezTo>
                  <a:cubicBezTo>
                    <a:pt x="130" y="16"/>
                    <a:pt x="131" y="14"/>
                    <a:pt x="132" y="13"/>
                  </a:cubicBezTo>
                  <a:cubicBezTo>
                    <a:pt x="137" y="11"/>
                    <a:pt x="140" y="9"/>
                    <a:pt x="144" y="6"/>
                  </a:cubicBezTo>
                  <a:cubicBezTo>
                    <a:pt x="148" y="4"/>
                    <a:pt x="149" y="1"/>
                    <a:pt x="153" y="0"/>
                  </a:cubicBezTo>
                  <a:cubicBezTo>
                    <a:pt x="153" y="4"/>
                    <a:pt x="151" y="7"/>
                    <a:pt x="150" y="10"/>
                  </a:cubicBezTo>
                  <a:cubicBezTo>
                    <a:pt x="147" y="16"/>
                    <a:pt x="146" y="20"/>
                    <a:pt x="145" y="26"/>
                  </a:cubicBezTo>
                  <a:cubicBezTo>
                    <a:pt x="147" y="28"/>
                    <a:pt x="147" y="28"/>
                    <a:pt x="147" y="28"/>
                  </a:cubicBezTo>
                  <a:cubicBezTo>
                    <a:pt x="153" y="20"/>
                    <a:pt x="158" y="15"/>
                    <a:pt x="168" y="12"/>
                  </a:cubicBezTo>
                  <a:cubicBezTo>
                    <a:pt x="169" y="14"/>
                    <a:pt x="169" y="15"/>
                    <a:pt x="169" y="16"/>
                  </a:cubicBezTo>
                  <a:cubicBezTo>
                    <a:pt x="169" y="18"/>
                    <a:pt x="168" y="19"/>
                    <a:pt x="168" y="20"/>
                  </a:cubicBezTo>
                  <a:cubicBezTo>
                    <a:pt x="169" y="23"/>
                    <a:pt x="172" y="22"/>
                    <a:pt x="174" y="23"/>
                  </a:cubicBezTo>
                  <a:cubicBezTo>
                    <a:pt x="180" y="24"/>
                    <a:pt x="183" y="26"/>
                    <a:pt x="189" y="26"/>
                  </a:cubicBezTo>
                  <a:cubicBezTo>
                    <a:pt x="193" y="26"/>
                    <a:pt x="195" y="27"/>
                    <a:pt x="199" y="28"/>
                  </a:cubicBezTo>
                  <a:cubicBezTo>
                    <a:pt x="201" y="30"/>
                    <a:pt x="203" y="30"/>
                    <a:pt x="205" y="32"/>
                  </a:cubicBezTo>
                  <a:cubicBezTo>
                    <a:pt x="208" y="36"/>
                    <a:pt x="209" y="40"/>
                    <a:pt x="211" y="4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p:cNvSpPr>
            <p:nvPr/>
          </p:nvSpPr>
          <p:spPr bwMode="auto">
            <a:xfrm>
              <a:off x="4640263" y="3030538"/>
              <a:ext cx="315913" cy="300038"/>
            </a:xfrm>
            <a:custGeom>
              <a:avLst/>
              <a:gdLst/>
              <a:ahLst/>
              <a:cxnLst>
                <a:cxn ang="0">
                  <a:pos x="163" y="6"/>
                </a:cxn>
                <a:cxn ang="0">
                  <a:pos x="183" y="20"/>
                </a:cxn>
                <a:cxn ang="0">
                  <a:pos x="188" y="23"/>
                </a:cxn>
                <a:cxn ang="0">
                  <a:pos x="201" y="27"/>
                </a:cxn>
                <a:cxn ang="0">
                  <a:pos x="213" y="35"/>
                </a:cxn>
                <a:cxn ang="0">
                  <a:pos x="226" y="42"/>
                </a:cxn>
                <a:cxn ang="0">
                  <a:pos x="220" y="59"/>
                </a:cxn>
                <a:cxn ang="0">
                  <a:pos x="198" y="83"/>
                </a:cxn>
                <a:cxn ang="0">
                  <a:pos x="170" y="87"/>
                </a:cxn>
                <a:cxn ang="0">
                  <a:pos x="150" y="95"/>
                </a:cxn>
                <a:cxn ang="0">
                  <a:pos x="154" y="114"/>
                </a:cxn>
                <a:cxn ang="0">
                  <a:pos x="157" y="134"/>
                </a:cxn>
                <a:cxn ang="0">
                  <a:pos x="172" y="156"/>
                </a:cxn>
                <a:cxn ang="0">
                  <a:pos x="179" y="161"/>
                </a:cxn>
                <a:cxn ang="0">
                  <a:pos x="188" y="163"/>
                </a:cxn>
                <a:cxn ang="0">
                  <a:pos x="189" y="189"/>
                </a:cxn>
                <a:cxn ang="0">
                  <a:pos x="191" y="199"/>
                </a:cxn>
                <a:cxn ang="0">
                  <a:pos x="173" y="214"/>
                </a:cxn>
                <a:cxn ang="0">
                  <a:pos x="154" y="194"/>
                </a:cxn>
                <a:cxn ang="0">
                  <a:pos x="128" y="188"/>
                </a:cxn>
                <a:cxn ang="0">
                  <a:pos x="93" y="186"/>
                </a:cxn>
                <a:cxn ang="0">
                  <a:pos x="59" y="190"/>
                </a:cxn>
                <a:cxn ang="0">
                  <a:pos x="45" y="175"/>
                </a:cxn>
                <a:cxn ang="0">
                  <a:pos x="22" y="161"/>
                </a:cxn>
                <a:cxn ang="0">
                  <a:pos x="5" y="148"/>
                </a:cxn>
                <a:cxn ang="0">
                  <a:pos x="13" y="129"/>
                </a:cxn>
                <a:cxn ang="0">
                  <a:pos x="24" y="121"/>
                </a:cxn>
                <a:cxn ang="0">
                  <a:pos x="22" y="104"/>
                </a:cxn>
                <a:cxn ang="0">
                  <a:pos x="51" y="105"/>
                </a:cxn>
                <a:cxn ang="0">
                  <a:pos x="63" y="105"/>
                </a:cxn>
                <a:cxn ang="0">
                  <a:pos x="80" y="114"/>
                </a:cxn>
                <a:cxn ang="0">
                  <a:pos x="93" y="104"/>
                </a:cxn>
                <a:cxn ang="0">
                  <a:pos x="103" y="81"/>
                </a:cxn>
                <a:cxn ang="0">
                  <a:pos x="106" y="73"/>
                </a:cxn>
                <a:cxn ang="0">
                  <a:pos x="119" y="74"/>
                </a:cxn>
                <a:cxn ang="0">
                  <a:pos x="131" y="48"/>
                </a:cxn>
                <a:cxn ang="0">
                  <a:pos x="152" y="26"/>
                </a:cxn>
                <a:cxn ang="0">
                  <a:pos x="145" y="10"/>
                </a:cxn>
              </a:cxnLst>
              <a:rect l="0" t="0" r="r" b="b"/>
              <a:pathLst>
                <a:path w="226" h="214">
                  <a:moveTo>
                    <a:pt x="148" y="0"/>
                  </a:moveTo>
                  <a:cubicBezTo>
                    <a:pt x="154" y="0"/>
                    <a:pt x="158" y="3"/>
                    <a:pt x="163" y="6"/>
                  </a:cubicBezTo>
                  <a:cubicBezTo>
                    <a:pt x="168" y="10"/>
                    <a:pt x="172" y="11"/>
                    <a:pt x="177" y="15"/>
                  </a:cubicBezTo>
                  <a:cubicBezTo>
                    <a:pt x="180" y="17"/>
                    <a:pt x="181" y="18"/>
                    <a:pt x="183" y="20"/>
                  </a:cubicBezTo>
                  <a:cubicBezTo>
                    <a:pt x="183" y="21"/>
                    <a:pt x="183" y="21"/>
                    <a:pt x="184" y="22"/>
                  </a:cubicBezTo>
                  <a:cubicBezTo>
                    <a:pt x="185" y="23"/>
                    <a:pt x="186" y="23"/>
                    <a:pt x="188" y="23"/>
                  </a:cubicBezTo>
                  <a:cubicBezTo>
                    <a:pt x="193" y="25"/>
                    <a:pt x="196" y="27"/>
                    <a:pt x="201" y="27"/>
                  </a:cubicBezTo>
                  <a:cubicBezTo>
                    <a:pt x="201" y="27"/>
                    <a:pt x="201" y="27"/>
                    <a:pt x="201" y="27"/>
                  </a:cubicBezTo>
                  <a:cubicBezTo>
                    <a:pt x="202" y="27"/>
                    <a:pt x="203" y="27"/>
                    <a:pt x="203" y="27"/>
                  </a:cubicBezTo>
                  <a:cubicBezTo>
                    <a:pt x="207" y="30"/>
                    <a:pt x="209" y="33"/>
                    <a:pt x="213" y="35"/>
                  </a:cubicBezTo>
                  <a:cubicBezTo>
                    <a:pt x="216" y="36"/>
                    <a:pt x="218" y="37"/>
                    <a:pt x="221" y="38"/>
                  </a:cubicBezTo>
                  <a:cubicBezTo>
                    <a:pt x="223" y="39"/>
                    <a:pt x="226" y="40"/>
                    <a:pt x="226" y="42"/>
                  </a:cubicBezTo>
                  <a:cubicBezTo>
                    <a:pt x="226" y="44"/>
                    <a:pt x="225" y="46"/>
                    <a:pt x="225" y="48"/>
                  </a:cubicBezTo>
                  <a:cubicBezTo>
                    <a:pt x="224" y="52"/>
                    <a:pt x="223" y="55"/>
                    <a:pt x="220" y="59"/>
                  </a:cubicBezTo>
                  <a:cubicBezTo>
                    <a:pt x="218" y="64"/>
                    <a:pt x="217" y="68"/>
                    <a:pt x="213" y="71"/>
                  </a:cubicBezTo>
                  <a:cubicBezTo>
                    <a:pt x="208" y="77"/>
                    <a:pt x="205" y="80"/>
                    <a:pt x="198" y="83"/>
                  </a:cubicBezTo>
                  <a:cubicBezTo>
                    <a:pt x="193" y="85"/>
                    <a:pt x="190" y="87"/>
                    <a:pt x="184" y="87"/>
                  </a:cubicBezTo>
                  <a:cubicBezTo>
                    <a:pt x="170" y="87"/>
                    <a:pt x="170" y="87"/>
                    <a:pt x="170" y="87"/>
                  </a:cubicBezTo>
                  <a:cubicBezTo>
                    <a:pt x="162" y="87"/>
                    <a:pt x="158" y="90"/>
                    <a:pt x="150" y="91"/>
                  </a:cubicBezTo>
                  <a:cubicBezTo>
                    <a:pt x="150" y="95"/>
                    <a:pt x="150" y="95"/>
                    <a:pt x="150" y="95"/>
                  </a:cubicBezTo>
                  <a:cubicBezTo>
                    <a:pt x="150" y="98"/>
                    <a:pt x="152" y="100"/>
                    <a:pt x="153" y="103"/>
                  </a:cubicBezTo>
                  <a:cubicBezTo>
                    <a:pt x="154" y="108"/>
                    <a:pt x="154" y="110"/>
                    <a:pt x="154" y="114"/>
                  </a:cubicBezTo>
                  <a:cubicBezTo>
                    <a:pt x="154" y="118"/>
                    <a:pt x="151" y="120"/>
                    <a:pt x="151" y="124"/>
                  </a:cubicBezTo>
                  <a:cubicBezTo>
                    <a:pt x="151" y="128"/>
                    <a:pt x="154" y="130"/>
                    <a:pt x="157" y="134"/>
                  </a:cubicBezTo>
                  <a:cubicBezTo>
                    <a:pt x="161" y="139"/>
                    <a:pt x="164" y="142"/>
                    <a:pt x="167" y="148"/>
                  </a:cubicBezTo>
                  <a:cubicBezTo>
                    <a:pt x="169" y="151"/>
                    <a:pt x="169" y="154"/>
                    <a:pt x="172" y="156"/>
                  </a:cubicBezTo>
                  <a:cubicBezTo>
                    <a:pt x="174" y="158"/>
                    <a:pt x="176" y="158"/>
                    <a:pt x="178" y="159"/>
                  </a:cubicBezTo>
                  <a:cubicBezTo>
                    <a:pt x="179" y="160"/>
                    <a:pt x="179" y="161"/>
                    <a:pt x="179" y="161"/>
                  </a:cubicBezTo>
                  <a:cubicBezTo>
                    <a:pt x="182" y="163"/>
                    <a:pt x="185" y="163"/>
                    <a:pt x="188" y="163"/>
                  </a:cubicBezTo>
                  <a:cubicBezTo>
                    <a:pt x="188" y="163"/>
                    <a:pt x="188" y="163"/>
                    <a:pt x="188" y="163"/>
                  </a:cubicBezTo>
                  <a:cubicBezTo>
                    <a:pt x="187" y="169"/>
                    <a:pt x="188" y="172"/>
                    <a:pt x="188" y="178"/>
                  </a:cubicBezTo>
                  <a:cubicBezTo>
                    <a:pt x="188" y="182"/>
                    <a:pt x="189" y="185"/>
                    <a:pt x="189" y="189"/>
                  </a:cubicBezTo>
                  <a:cubicBezTo>
                    <a:pt x="190" y="193"/>
                    <a:pt x="190" y="195"/>
                    <a:pt x="191" y="199"/>
                  </a:cubicBezTo>
                  <a:cubicBezTo>
                    <a:pt x="191" y="199"/>
                    <a:pt x="191" y="199"/>
                    <a:pt x="191" y="199"/>
                  </a:cubicBezTo>
                  <a:cubicBezTo>
                    <a:pt x="187" y="202"/>
                    <a:pt x="185" y="204"/>
                    <a:pt x="182" y="207"/>
                  </a:cubicBezTo>
                  <a:cubicBezTo>
                    <a:pt x="179" y="211"/>
                    <a:pt x="177" y="214"/>
                    <a:pt x="173" y="214"/>
                  </a:cubicBezTo>
                  <a:cubicBezTo>
                    <a:pt x="166" y="214"/>
                    <a:pt x="161" y="211"/>
                    <a:pt x="158" y="204"/>
                  </a:cubicBezTo>
                  <a:cubicBezTo>
                    <a:pt x="157" y="201"/>
                    <a:pt x="156" y="198"/>
                    <a:pt x="154" y="194"/>
                  </a:cubicBezTo>
                  <a:cubicBezTo>
                    <a:pt x="153" y="191"/>
                    <a:pt x="150" y="188"/>
                    <a:pt x="147" y="188"/>
                  </a:cubicBezTo>
                  <a:cubicBezTo>
                    <a:pt x="128" y="188"/>
                    <a:pt x="128" y="188"/>
                    <a:pt x="128" y="188"/>
                  </a:cubicBezTo>
                  <a:cubicBezTo>
                    <a:pt x="122" y="188"/>
                    <a:pt x="119" y="181"/>
                    <a:pt x="112" y="181"/>
                  </a:cubicBezTo>
                  <a:cubicBezTo>
                    <a:pt x="104" y="181"/>
                    <a:pt x="101" y="186"/>
                    <a:pt x="93" y="186"/>
                  </a:cubicBezTo>
                  <a:cubicBezTo>
                    <a:pt x="87" y="186"/>
                    <a:pt x="85" y="182"/>
                    <a:pt x="80" y="182"/>
                  </a:cubicBezTo>
                  <a:cubicBezTo>
                    <a:pt x="72" y="182"/>
                    <a:pt x="66" y="188"/>
                    <a:pt x="59" y="190"/>
                  </a:cubicBezTo>
                  <a:cubicBezTo>
                    <a:pt x="59" y="190"/>
                    <a:pt x="59" y="190"/>
                    <a:pt x="59" y="190"/>
                  </a:cubicBezTo>
                  <a:cubicBezTo>
                    <a:pt x="56" y="182"/>
                    <a:pt x="52" y="178"/>
                    <a:pt x="45" y="175"/>
                  </a:cubicBezTo>
                  <a:cubicBezTo>
                    <a:pt x="38" y="174"/>
                    <a:pt x="32" y="177"/>
                    <a:pt x="27" y="172"/>
                  </a:cubicBezTo>
                  <a:cubicBezTo>
                    <a:pt x="24" y="169"/>
                    <a:pt x="25" y="164"/>
                    <a:pt x="22" y="161"/>
                  </a:cubicBezTo>
                  <a:cubicBezTo>
                    <a:pt x="19" y="159"/>
                    <a:pt x="16" y="160"/>
                    <a:pt x="13" y="158"/>
                  </a:cubicBezTo>
                  <a:cubicBezTo>
                    <a:pt x="9" y="155"/>
                    <a:pt x="8" y="153"/>
                    <a:pt x="5" y="148"/>
                  </a:cubicBezTo>
                  <a:cubicBezTo>
                    <a:pt x="3" y="145"/>
                    <a:pt x="2" y="143"/>
                    <a:pt x="0" y="140"/>
                  </a:cubicBezTo>
                  <a:cubicBezTo>
                    <a:pt x="5" y="136"/>
                    <a:pt x="7" y="133"/>
                    <a:pt x="13" y="129"/>
                  </a:cubicBezTo>
                  <a:cubicBezTo>
                    <a:pt x="15" y="128"/>
                    <a:pt x="17" y="127"/>
                    <a:pt x="19" y="126"/>
                  </a:cubicBezTo>
                  <a:cubicBezTo>
                    <a:pt x="21" y="125"/>
                    <a:pt x="24" y="124"/>
                    <a:pt x="24" y="121"/>
                  </a:cubicBezTo>
                  <a:cubicBezTo>
                    <a:pt x="24" y="116"/>
                    <a:pt x="18" y="114"/>
                    <a:pt x="18" y="108"/>
                  </a:cubicBezTo>
                  <a:cubicBezTo>
                    <a:pt x="18" y="106"/>
                    <a:pt x="21" y="106"/>
                    <a:pt x="22" y="104"/>
                  </a:cubicBezTo>
                  <a:cubicBezTo>
                    <a:pt x="24" y="101"/>
                    <a:pt x="25" y="99"/>
                    <a:pt x="26" y="96"/>
                  </a:cubicBezTo>
                  <a:cubicBezTo>
                    <a:pt x="36" y="98"/>
                    <a:pt x="41" y="105"/>
                    <a:pt x="51" y="105"/>
                  </a:cubicBezTo>
                  <a:cubicBezTo>
                    <a:pt x="55" y="105"/>
                    <a:pt x="57" y="101"/>
                    <a:pt x="60" y="101"/>
                  </a:cubicBezTo>
                  <a:cubicBezTo>
                    <a:pt x="62" y="101"/>
                    <a:pt x="62" y="104"/>
                    <a:pt x="63" y="105"/>
                  </a:cubicBezTo>
                  <a:cubicBezTo>
                    <a:pt x="65" y="108"/>
                    <a:pt x="67" y="110"/>
                    <a:pt x="70" y="111"/>
                  </a:cubicBezTo>
                  <a:cubicBezTo>
                    <a:pt x="74" y="112"/>
                    <a:pt x="76" y="114"/>
                    <a:pt x="80" y="114"/>
                  </a:cubicBezTo>
                  <a:cubicBezTo>
                    <a:pt x="83" y="114"/>
                    <a:pt x="84" y="114"/>
                    <a:pt x="86" y="113"/>
                  </a:cubicBezTo>
                  <a:cubicBezTo>
                    <a:pt x="90" y="111"/>
                    <a:pt x="91" y="108"/>
                    <a:pt x="93" y="104"/>
                  </a:cubicBezTo>
                  <a:cubicBezTo>
                    <a:pt x="95" y="100"/>
                    <a:pt x="97" y="98"/>
                    <a:pt x="99" y="94"/>
                  </a:cubicBezTo>
                  <a:cubicBezTo>
                    <a:pt x="101" y="89"/>
                    <a:pt x="102" y="86"/>
                    <a:pt x="103" y="81"/>
                  </a:cubicBezTo>
                  <a:cubicBezTo>
                    <a:pt x="104" y="79"/>
                    <a:pt x="104" y="77"/>
                    <a:pt x="105" y="75"/>
                  </a:cubicBezTo>
                  <a:cubicBezTo>
                    <a:pt x="106" y="74"/>
                    <a:pt x="105" y="73"/>
                    <a:pt x="106" y="73"/>
                  </a:cubicBezTo>
                  <a:cubicBezTo>
                    <a:pt x="107" y="72"/>
                    <a:pt x="108" y="73"/>
                    <a:pt x="109" y="72"/>
                  </a:cubicBezTo>
                  <a:cubicBezTo>
                    <a:pt x="119" y="74"/>
                    <a:pt x="119" y="74"/>
                    <a:pt x="119" y="74"/>
                  </a:cubicBezTo>
                  <a:cubicBezTo>
                    <a:pt x="124" y="73"/>
                    <a:pt x="126" y="68"/>
                    <a:pt x="127" y="62"/>
                  </a:cubicBezTo>
                  <a:cubicBezTo>
                    <a:pt x="129" y="57"/>
                    <a:pt x="129" y="54"/>
                    <a:pt x="131" y="48"/>
                  </a:cubicBezTo>
                  <a:cubicBezTo>
                    <a:pt x="134" y="42"/>
                    <a:pt x="139" y="40"/>
                    <a:pt x="144" y="36"/>
                  </a:cubicBezTo>
                  <a:cubicBezTo>
                    <a:pt x="147" y="33"/>
                    <a:pt x="152" y="31"/>
                    <a:pt x="152" y="26"/>
                  </a:cubicBezTo>
                  <a:cubicBezTo>
                    <a:pt x="152" y="20"/>
                    <a:pt x="143" y="20"/>
                    <a:pt x="143" y="14"/>
                  </a:cubicBezTo>
                  <a:cubicBezTo>
                    <a:pt x="143" y="12"/>
                    <a:pt x="144" y="11"/>
                    <a:pt x="145" y="10"/>
                  </a:cubicBezTo>
                  <a:cubicBezTo>
                    <a:pt x="147" y="6"/>
                    <a:pt x="148" y="4"/>
                    <a:pt x="148"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p:cNvSpPr>
            <p:nvPr/>
          </p:nvSpPr>
          <p:spPr bwMode="auto">
            <a:xfrm>
              <a:off x="4881563" y="3194050"/>
              <a:ext cx="346075" cy="390525"/>
            </a:xfrm>
            <a:custGeom>
              <a:avLst/>
              <a:gdLst/>
              <a:ahLst/>
              <a:cxnLst>
                <a:cxn ang="0">
                  <a:pos x="237" y="53"/>
                </a:cxn>
                <a:cxn ang="0">
                  <a:pos x="242" y="68"/>
                </a:cxn>
                <a:cxn ang="0">
                  <a:pos x="248" y="86"/>
                </a:cxn>
                <a:cxn ang="0">
                  <a:pos x="239" y="95"/>
                </a:cxn>
                <a:cxn ang="0">
                  <a:pos x="216" y="122"/>
                </a:cxn>
                <a:cxn ang="0">
                  <a:pos x="226" y="152"/>
                </a:cxn>
                <a:cxn ang="0">
                  <a:pos x="239" y="192"/>
                </a:cxn>
                <a:cxn ang="0">
                  <a:pos x="237" y="208"/>
                </a:cxn>
                <a:cxn ang="0">
                  <a:pos x="233" y="240"/>
                </a:cxn>
                <a:cxn ang="0">
                  <a:pos x="213" y="245"/>
                </a:cxn>
                <a:cxn ang="0">
                  <a:pos x="189" y="246"/>
                </a:cxn>
                <a:cxn ang="0">
                  <a:pos x="185" y="254"/>
                </a:cxn>
                <a:cxn ang="0">
                  <a:pos x="180" y="270"/>
                </a:cxn>
                <a:cxn ang="0">
                  <a:pos x="171" y="262"/>
                </a:cxn>
                <a:cxn ang="0">
                  <a:pos x="159" y="256"/>
                </a:cxn>
                <a:cxn ang="0">
                  <a:pos x="149" y="257"/>
                </a:cxn>
                <a:cxn ang="0">
                  <a:pos x="146" y="265"/>
                </a:cxn>
                <a:cxn ang="0">
                  <a:pos x="138" y="279"/>
                </a:cxn>
                <a:cxn ang="0">
                  <a:pos x="116" y="265"/>
                </a:cxn>
                <a:cxn ang="0">
                  <a:pos x="96" y="265"/>
                </a:cxn>
                <a:cxn ang="0">
                  <a:pos x="102" y="244"/>
                </a:cxn>
                <a:cxn ang="0">
                  <a:pos x="108" y="228"/>
                </a:cxn>
                <a:cxn ang="0">
                  <a:pos x="109" y="216"/>
                </a:cxn>
                <a:cxn ang="0">
                  <a:pos x="107" y="199"/>
                </a:cxn>
                <a:cxn ang="0">
                  <a:pos x="78" y="193"/>
                </a:cxn>
                <a:cxn ang="0">
                  <a:pos x="68" y="205"/>
                </a:cxn>
                <a:cxn ang="0">
                  <a:pos x="51" y="208"/>
                </a:cxn>
                <a:cxn ang="0">
                  <a:pos x="41" y="211"/>
                </a:cxn>
                <a:cxn ang="0">
                  <a:pos x="30" y="215"/>
                </a:cxn>
                <a:cxn ang="0">
                  <a:pos x="23" y="207"/>
                </a:cxn>
                <a:cxn ang="0">
                  <a:pos x="21" y="196"/>
                </a:cxn>
                <a:cxn ang="0">
                  <a:pos x="20" y="181"/>
                </a:cxn>
                <a:cxn ang="0">
                  <a:pos x="16" y="159"/>
                </a:cxn>
                <a:cxn ang="0">
                  <a:pos x="10" y="151"/>
                </a:cxn>
                <a:cxn ang="0">
                  <a:pos x="0" y="153"/>
                </a:cxn>
                <a:cxn ang="0">
                  <a:pos x="20" y="129"/>
                </a:cxn>
                <a:cxn ang="0">
                  <a:pos x="20" y="118"/>
                </a:cxn>
                <a:cxn ang="0">
                  <a:pos x="17" y="98"/>
                </a:cxn>
                <a:cxn ang="0">
                  <a:pos x="19" y="82"/>
                </a:cxn>
                <a:cxn ang="0">
                  <a:pos x="16" y="61"/>
                </a:cxn>
                <a:cxn ang="0">
                  <a:pos x="16" y="46"/>
                </a:cxn>
                <a:cxn ang="0">
                  <a:pos x="27" y="23"/>
                </a:cxn>
                <a:cxn ang="0">
                  <a:pos x="43" y="12"/>
                </a:cxn>
                <a:cxn ang="0">
                  <a:pos x="69" y="18"/>
                </a:cxn>
                <a:cxn ang="0">
                  <a:pos x="74" y="11"/>
                </a:cxn>
                <a:cxn ang="0">
                  <a:pos x="87" y="0"/>
                </a:cxn>
                <a:cxn ang="0">
                  <a:pos x="122" y="6"/>
                </a:cxn>
                <a:cxn ang="0">
                  <a:pos x="138" y="15"/>
                </a:cxn>
                <a:cxn ang="0">
                  <a:pos x="154" y="25"/>
                </a:cxn>
                <a:cxn ang="0">
                  <a:pos x="178" y="18"/>
                </a:cxn>
                <a:cxn ang="0">
                  <a:pos x="192" y="14"/>
                </a:cxn>
                <a:cxn ang="0">
                  <a:pos x="205" y="28"/>
                </a:cxn>
                <a:cxn ang="0">
                  <a:pos x="214" y="48"/>
                </a:cxn>
                <a:cxn ang="0">
                  <a:pos x="237" y="50"/>
                </a:cxn>
              </a:cxnLst>
              <a:rect l="0" t="0" r="r" b="b"/>
              <a:pathLst>
                <a:path w="248" h="279">
                  <a:moveTo>
                    <a:pt x="237" y="50"/>
                  </a:moveTo>
                  <a:cubicBezTo>
                    <a:pt x="237" y="51"/>
                    <a:pt x="237" y="52"/>
                    <a:pt x="237" y="53"/>
                  </a:cubicBezTo>
                  <a:cubicBezTo>
                    <a:pt x="237" y="57"/>
                    <a:pt x="239" y="59"/>
                    <a:pt x="240" y="62"/>
                  </a:cubicBezTo>
                  <a:cubicBezTo>
                    <a:pt x="241" y="64"/>
                    <a:pt x="241" y="66"/>
                    <a:pt x="242" y="68"/>
                  </a:cubicBezTo>
                  <a:cubicBezTo>
                    <a:pt x="243" y="70"/>
                    <a:pt x="244" y="70"/>
                    <a:pt x="245" y="72"/>
                  </a:cubicBezTo>
                  <a:cubicBezTo>
                    <a:pt x="247" y="77"/>
                    <a:pt x="248" y="80"/>
                    <a:pt x="248" y="86"/>
                  </a:cubicBezTo>
                  <a:cubicBezTo>
                    <a:pt x="248" y="88"/>
                    <a:pt x="246" y="87"/>
                    <a:pt x="244" y="88"/>
                  </a:cubicBezTo>
                  <a:cubicBezTo>
                    <a:pt x="242" y="90"/>
                    <a:pt x="241" y="93"/>
                    <a:pt x="239" y="95"/>
                  </a:cubicBezTo>
                  <a:cubicBezTo>
                    <a:pt x="236" y="99"/>
                    <a:pt x="233" y="100"/>
                    <a:pt x="230" y="104"/>
                  </a:cubicBezTo>
                  <a:cubicBezTo>
                    <a:pt x="224" y="111"/>
                    <a:pt x="216" y="113"/>
                    <a:pt x="216" y="122"/>
                  </a:cubicBezTo>
                  <a:cubicBezTo>
                    <a:pt x="216" y="127"/>
                    <a:pt x="216" y="130"/>
                    <a:pt x="218" y="134"/>
                  </a:cubicBezTo>
                  <a:cubicBezTo>
                    <a:pt x="221" y="141"/>
                    <a:pt x="226" y="144"/>
                    <a:pt x="226" y="152"/>
                  </a:cubicBezTo>
                  <a:cubicBezTo>
                    <a:pt x="226" y="162"/>
                    <a:pt x="226" y="162"/>
                    <a:pt x="226" y="162"/>
                  </a:cubicBezTo>
                  <a:cubicBezTo>
                    <a:pt x="226" y="175"/>
                    <a:pt x="239" y="179"/>
                    <a:pt x="239" y="192"/>
                  </a:cubicBezTo>
                  <a:cubicBezTo>
                    <a:pt x="239" y="202"/>
                    <a:pt x="239" y="202"/>
                    <a:pt x="239" y="202"/>
                  </a:cubicBezTo>
                  <a:cubicBezTo>
                    <a:pt x="239" y="204"/>
                    <a:pt x="238" y="206"/>
                    <a:pt x="237" y="208"/>
                  </a:cubicBezTo>
                  <a:cubicBezTo>
                    <a:pt x="234" y="215"/>
                    <a:pt x="230" y="220"/>
                    <a:pt x="230" y="228"/>
                  </a:cubicBezTo>
                  <a:cubicBezTo>
                    <a:pt x="230" y="233"/>
                    <a:pt x="232" y="235"/>
                    <a:pt x="233" y="240"/>
                  </a:cubicBezTo>
                  <a:cubicBezTo>
                    <a:pt x="233" y="240"/>
                    <a:pt x="233" y="240"/>
                    <a:pt x="233" y="240"/>
                  </a:cubicBezTo>
                  <a:cubicBezTo>
                    <a:pt x="227" y="244"/>
                    <a:pt x="220" y="245"/>
                    <a:pt x="213" y="245"/>
                  </a:cubicBezTo>
                  <a:cubicBezTo>
                    <a:pt x="207" y="245"/>
                    <a:pt x="204" y="242"/>
                    <a:pt x="198" y="242"/>
                  </a:cubicBezTo>
                  <a:cubicBezTo>
                    <a:pt x="194" y="242"/>
                    <a:pt x="192" y="244"/>
                    <a:pt x="189" y="246"/>
                  </a:cubicBezTo>
                  <a:cubicBezTo>
                    <a:pt x="187" y="248"/>
                    <a:pt x="185" y="248"/>
                    <a:pt x="185" y="249"/>
                  </a:cubicBezTo>
                  <a:cubicBezTo>
                    <a:pt x="185" y="251"/>
                    <a:pt x="185" y="252"/>
                    <a:pt x="185" y="254"/>
                  </a:cubicBezTo>
                  <a:cubicBezTo>
                    <a:pt x="185" y="270"/>
                    <a:pt x="185" y="270"/>
                    <a:pt x="185" y="270"/>
                  </a:cubicBezTo>
                  <a:cubicBezTo>
                    <a:pt x="183" y="270"/>
                    <a:pt x="182" y="270"/>
                    <a:pt x="180" y="270"/>
                  </a:cubicBezTo>
                  <a:cubicBezTo>
                    <a:pt x="179" y="270"/>
                    <a:pt x="178" y="269"/>
                    <a:pt x="176" y="268"/>
                  </a:cubicBezTo>
                  <a:cubicBezTo>
                    <a:pt x="174" y="266"/>
                    <a:pt x="173" y="264"/>
                    <a:pt x="171" y="262"/>
                  </a:cubicBezTo>
                  <a:cubicBezTo>
                    <a:pt x="169" y="260"/>
                    <a:pt x="168" y="257"/>
                    <a:pt x="165" y="256"/>
                  </a:cubicBezTo>
                  <a:cubicBezTo>
                    <a:pt x="163" y="256"/>
                    <a:pt x="162" y="256"/>
                    <a:pt x="159" y="256"/>
                  </a:cubicBezTo>
                  <a:cubicBezTo>
                    <a:pt x="156" y="256"/>
                    <a:pt x="154" y="256"/>
                    <a:pt x="151" y="257"/>
                  </a:cubicBezTo>
                  <a:cubicBezTo>
                    <a:pt x="151" y="257"/>
                    <a:pt x="150" y="257"/>
                    <a:pt x="149" y="257"/>
                  </a:cubicBezTo>
                  <a:cubicBezTo>
                    <a:pt x="149" y="257"/>
                    <a:pt x="149" y="258"/>
                    <a:pt x="149" y="259"/>
                  </a:cubicBezTo>
                  <a:cubicBezTo>
                    <a:pt x="148" y="261"/>
                    <a:pt x="147" y="263"/>
                    <a:pt x="146" y="265"/>
                  </a:cubicBezTo>
                  <a:cubicBezTo>
                    <a:pt x="146" y="269"/>
                    <a:pt x="146" y="272"/>
                    <a:pt x="144" y="275"/>
                  </a:cubicBezTo>
                  <a:cubicBezTo>
                    <a:pt x="143" y="278"/>
                    <a:pt x="141" y="278"/>
                    <a:pt x="138" y="279"/>
                  </a:cubicBezTo>
                  <a:cubicBezTo>
                    <a:pt x="138" y="279"/>
                    <a:pt x="138" y="279"/>
                    <a:pt x="138" y="279"/>
                  </a:cubicBezTo>
                  <a:cubicBezTo>
                    <a:pt x="128" y="276"/>
                    <a:pt x="125" y="270"/>
                    <a:pt x="116" y="265"/>
                  </a:cubicBezTo>
                  <a:cubicBezTo>
                    <a:pt x="113" y="263"/>
                    <a:pt x="112" y="261"/>
                    <a:pt x="108" y="261"/>
                  </a:cubicBezTo>
                  <a:cubicBezTo>
                    <a:pt x="103" y="261"/>
                    <a:pt x="101" y="263"/>
                    <a:pt x="96" y="265"/>
                  </a:cubicBezTo>
                  <a:cubicBezTo>
                    <a:pt x="94" y="264"/>
                    <a:pt x="94" y="264"/>
                    <a:pt x="94" y="264"/>
                  </a:cubicBezTo>
                  <a:cubicBezTo>
                    <a:pt x="96" y="256"/>
                    <a:pt x="98" y="252"/>
                    <a:pt x="102" y="244"/>
                  </a:cubicBezTo>
                  <a:cubicBezTo>
                    <a:pt x="104" y="241"/>
                    <a:pt x="105" y="238"/>
                    <a:pt x="106" y="234"/>
                  </a:cubicBezTo>
                  <a:cubicBezTo>
                    <a:pt x="107" y="232"/>
                    <a:pt x="107" y="230"/>
                    <a:pt x="108" y="228"/>
                  </a:cubicBezTo>
                  <a:cubicBezTo>
                    <a:pt x="109" y="225"/>
                    <a:pt x="112" y="224"/>
                    <a:pt x="112" y="221"/>
                  </a:cubicBezTo>
                  <a:cubicBezTo>
                    <a:pt x="112" y="219"/>
                    <a:pt x="110" y="218"/>
                    <a:pt x="109" y="216"/>
                  </a:cubicBezTo>
                  <a:cubicBezTo>
                    <a:pt x="108" y="215"/>
                    <a:pt x="108" y="213"/>
                    <a:pt x="108" y="210"/>
                  </a:cubicBezTo>
                  <a:cubicBezTo>
                    <a:pt x="107" y="206"/>
                    <a:pt x="107" y="203"/>
                    <a:pt x="107" y="199"/>
                  </a:cubicBezTo>
                  <a:cubicBezTo>
                    <a:pt x="97" y="199"/>
                    <a:pt x="93" y="192"/>
                    <a:pt x="83" y="192"/>
                  </a:cubicBezTo>
                  <a:cubicBezTo>
                    <a:pt x="81" y="192"/>
                    <a:pt x="80" y="192"/>
                    <a:pt x="78" y="193"/>
                  </a:cubicBezTo>
                  <a:cubicBezTo>
                    <a:pt x="76" y="195"/>
                    <a:pt x="76" y="198"/>
                    <a:pt x="75" y="200"/>
                  </a:cubicBezTo>
                  <a:cubicBezTo>
                    <a:pt x="73" y="203"/>
                    <a:pt x="71" y="203"/>
                    <a:pt x="68" y="205"/>
                  </a:cubicBezTo>
                  <a:cubicBezTo>
                    <a:pt x="65" y="208"/>
                    <a:pt x="63" y="210"/>
                    <a:pt x="59" y="210"/>
                  </a:cubicBezTo>
                  <a:cubicBezTo>
                    <a:pt x="56" y="210"/>
                    <a:pt x="54" y="209"/>
                    <a:pt x="51" y="208"/>
                  </a:cubicBezTo>
                  <a:cubicBezTo>
                    <a:pt x="50" y="208"/>
                    <a:pt x="50" y="206"/>
                    <a:pt x="49" y="206"/>
                  </a:cubicBezTo>
                  <a:cubicBezTo>
                    <a:pt x="46" y="206"/>
                    <a:pt x="44" y="209"/>
                    <a:pt x="41" y="211"/>
                  </a:cubicBezTo>
                  <a:cubicBezTo>
                    <a:pt x="39" y="213"/>
                    <a:pt x="38" y="215"/>
                    <a:pt x="35" y="215"/>
                  </a:cubicBezTo>
                  <a:cubicBezTo>
                    <a:pt x="30" y="215"/>
                    <a:pt x="30" y="215"/>
                    <a:pt x="30" y="215"/>
                  </a:cubicBezTo>
                  <a:cubicBezTo>
                    <a:pt x="29" y="212"/>
                    <a:pt x="29" y="210"/>
                    <a:pt x="30" y="207"/>
                  </a:cubicBezTo>
                  <a:cubicBezTo>
                    <a:pt x="23" y="207"/>
                    <a:pt x="23" y="207"/>
                    <a:pt x="23" y="207"/>
                  </a:cubicBezTo>
                  <a:cubicBezTo>
                    <a:pt x="23" y="207"/>
                    <a:pt x="23" y="207"/>
                    <a:pt x="23" y="207"/>
                  </a:cubicBezTo>
                  <a:cubicBezTo>
                    <a:pt x="24" y="203"/>
                    <a:pt x="23" y="199"/>
                    <a:pt x="21" y="196"/>
                  </a:cubicBezTo>
                  <a:cubicBezTo>
                    <a:pt x="20" y="195"/>
                    <a:pt x="18" y="194"/>
                    <a:pt x="18" y="192"/>
                  </a:cubicBezTo>
                  <a:cubicBezTo>
                    <a:pt x="18" y="188"/>
                    <a:pt x="20" y="186"/>
                    <a:pt x="20" y="181"/>
                  </a:cubicBezTo>
                  <a:cubicBezTo>
                    <a:pt x="20" y="175"/>
                    <a:pt x="20" y="171"/>
                    <a:pt x="18" y="165"/>
                  </a:cubicBezTo>
                  <a:cubicBezTo>
                    <a:pt x="17" y="163"/>
                    <a:pt x="16" y="161"/>
                    <a:pt x="16" y="159"/>
                  </a:cubicBezTo>
                  <a:cubicBezTo>
                    <a:pt x="16" y="157"/>
                    <a:pt x="18" y="155"/>
                    <a:pt x="16" y="153"/>
                  </a:cubicBezTo>
                  <a:cubicBezTo>
                    <a:pt x="15" y="151"/>
                    <a:pt x="13" y="151"/>
                    <a:pt x="10" y="151"/>
                  </a:cubicBezTo>
                  <a:cubicBezTo>
                    <a:pt x="6" y="151"/>
                    <a:pt x="4" y="155"/>
                    <a:pt x="0" y="155"/>
                  </a:cubicBezTo>
                  <a:cubicBezTo>
                    <a:pt x="0" y="153"/>
                    <a:pt x="0" y="153"/>
                    <a:pt x="0" y="153"/>
                  </a:cubicBezTo>
                  <a:cubicBezTo>
                    <a:pt x="3" y="147"/>
                    <a:pt x="6" y="144"/>
                    <a:pt x="10" y="139"/>
                  </a:cubicBezTo>
                  <a:cubicBezTo>
                    <a:pt x="13" y="135"/>
                    <a:pt x="16" y="133"/>
                    <a:pt x="20" y="129"/>
                  </a:cubicBezTo>
                  <a:cubicBezTo>
                    <a:pt x="22" y="128"/>
                    <a:pt x="24" y="127"/>
                    <a:pt x="24" y="125"/>
                  </a:cubicBezTo>
                  <a:cubicBezTo>
                    <a:pt x="24" y="122"/>
                    <a:pt x="22" y="121"/>
                    <a:pt x="20" y="118"/>
                  </a:cubicBezTo>
                  <a:cubicBezTo>
                    <a:pt x="18" y="114"/>
                    <a:pt x="17" y="112"/>
                    <a:pt x="17" y="108"/>
                  </a:cubicBezTo>
                  <a:cubicBezTo>
                    <a:pt x="17" y="98"/>
                    <a:pt x="17" y="98"/>
                    <a:pt x="17" y="98"/>
                  </a:cubicBezTo>
                  <a:cubicBezTo>
                    <a:pt x="17" y="92"/>
                    <a:pt x="19" y="88"/>
                    <a:pt x="19" y="82"/>
                  </a:cubicBezTo>
                  <a:cubicBezTo>
                    <a:pt x="19" y="82"/>
                    <a:pt x="19" y="82"/>
                    <a:pt x="19" y="82"/>
                  </a:cubicBezTo>
                  <a:cubicBezTo>
                    <a:pt x="18" y="78"/>
                    <a:pt x="18" y="76"/>
                    <a:pt x="17" y="72"/>
                  </a:cubicBezTo>
                  <a:cubicBezTo>
                    <a:pt x="17" y="68"/>
                    <a:pt x="16" y="65"/>
                    <a:pt x="16" y="61"/>
                  </a:cubicBezTo>
                  <a:cubicBezTo>
                    <a:pt x="16" y="55"/>
                    <a:pt x="15" y="52"/>
                    <a:pt x="16" y="46"/>
                  </a:cubicBezTo>
                  <a:cubicBezTo>
                    <a:pt x="16" y="46"/>
                    <a:pt x="16" y="46"/>
                    <a:pt x="16" y="46"/>
                  </a:cubicBezTo>
                  <a:cubicBezTo>
                    <a:pt x="18" y="43"/>
                    <a:pt x="19" y="39"/>
                    <a:pt x="21" y="34"/>
                  </a:cubicBezTo>
                  <a:cubicBezTo>
                    <a:pt x="23" y="30"/>
                    <a:pt x="23" y="26"/>
                    <a:pt x="27" y="23"/>
                  </a:cubicBezTo>
                  <a:cubicBezTo>
                    <a:pt x="30" y="22"/>
                    <a:pt x="32" y="22"/>
                    <a:pt x="34" y="20"/>
                  </a:cubicBezTo>
                  <a:cubicBezTo>
                    <a:pt x="38" y="18"/>
                    <a:pt x="39" y="14"/>
                    <a:pt x="43" y="12"/>
                  </a:cubicBezTo>
                  <a:cubicBezTo>
                    <a:pt x="44" y="12"/>
                    <a:pt x="45" y="12"/>
                    <a:pt x="45" y="11"/>
                  </a:cubicBezTo>
                  <a:cubicBezTo>
                    <a:pt x="69" y="18"/>
                    <a:pt x="69" y="18"/>
                    <a:pt x="69" y="18"/>
                  </a:cubicBezTo>
                  <a:cubicBezTo>
                    <a:pt x="70" y="18"/>
                    <a:pt x="71" y="18"/>
                    <a:pt x="72" y="17"/>
                  </a:cubicBezTo>
                  <a:cubicBezTo>
                    <a:pt x="73" y="15"/>
                    <a:pt x="73" y="14"/>
                    <a:pt x="74" y="11"/>
                  </a:cubicBezTo>
                  <a:cubicBezTo>
                    <a:pt x="75" y="9"/>
                    <a:pt x="75" y="7"/>
                    <a:pt x="76" y="5"/>
                  </a:cubicBezTo>
                  <a:cubicBezTo>
                    <a:pt x="78" y="1"/>
                    <a:pt x="83" y="0"/>
                    <a:pt x="87" y="0"/>
                  </a:cubicBezTo>
                  <a:cubicBezTo>
                    <a:pt x="95" y="0"/>
                    <a:pt x="98" y="5"/>
                    <a:pt x="105" y="6"/>
                  </a:cubicBezTo>
                  <a:cubicBezTo>
                    <a:pt x="112" y="7"/>
                    <a:pt x="116" y="5"/>
                    <a:pt x="122" y="6"/>
                  </a:cubicBezTo>
                  <a:cubicBezTo>
                    <a:pt x="127" y="7"/>
                    <a:pt x="130" y="10"/>
                    <a:pt x="134" y="12"/>
                  </a:cubicBezTo>
                  <a:cubicBezTo>
                    <a:pt x="136" y="13"/>
                    <a:pt x="137" y="14"/>
                    <a:pt x="138" y="15"/>
                  </a:cubicBezTo>
                  <a:cubicBezTo>
                    <a:pt x="141" y="17"/>
                    <a:pt x="141" y="19"/>
                    <a:pt x="143" y="21"/>
                  </a:cubicBezTo>
                  <a:cubicBezTo>
                    <a:pt x="147" y="24"/>
                    <a:pt x="150" y="25"/>
                    <a:pt x="154" y="25"/>
                  </a:cubicBezTo>
                  <a:cubicBezTo>
                    <a:pt x="159" y="25"/>
                    <a:pt x="161" y="24"/>
                    <a:pt x="166" y="22"/>
                  </a:cubicBezTo>
                  <a:cubicBezTo>
                    <a:pt x="171" y="21"/>
                    <a:pt x="173" y="20"/>
                    <a:pt x="178" y="18"/>
                  </a:cubicBezTo>
                  <a:cubicBezTo>
                    <a:pt x="181" y="17"/>
                    <a:pt x="183" y="16"/>
                    <a:pt x="186" y="15"/>
                  </a:cubicBezTo>
                  <a:cubicBezTo>
                    <a:pt x="188" y="14"/>
                    <a:pt x="190" y="15"/>
                    <a:pt x="192" y="14"/>
                  </a:cubicBezTo>
                  <a:cubicBezTo>
                    <a:pt x="197" y="14"/>
                    <a:pt x="199" y="12"/>
                    <a:pt x="204" y="11"/>
                  </a:cubicBezTo>
                  <a:cubicBezTo>
                    <a:pt x="205" y="18"/>
                    <a:pt x="203" y="22"/>
                    <a:pt x="205" y="28"/>
                  </a:cubicBezTo>
                  <a:cubicBezTo>
                    <a:pt x="206" y="34"/>
                    <a:pt x="208" y="37"/>
                    <a:pt x="211" y="42"/>
                  </a:cubicBezTo>
                  <a:cubicBezTo>
                    <a:pt x="212" y="44"/>
                    <a:pt x="212" y="46"/>
                    <a:pt x="214" y="48"/>
                  </a:cubicBezTo>
                  <a:cubicBezTo>
                    <a:pt x="215" y="48"/>
                    <a:pt x="216" y="48"/>
                    <a:pt x="216" y="48"/>
                  </a:cubicBezTo>
                  <a:cubicBezTo>
                    <a:pt x="224" y="52"/>
                    <a:pt x="229" y="49"/>
                    <a:pt x="237" y="50"/>
                  </a:cubicBezTo>
                  <a:close/>
                </a:path>
              </a:pathLst>
            </a:custGeom>
            <a:solidFill>
              <a:schemeClr val="accent2"/>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4540250" y="3284538"/>
              <a:ext cx="376238" cy="300038"/>
            </a:xfrm>
            <a:custGeom>
              <a:avLst/>
              <a:gdLst/>
              <a:ahLst/>
              <a:cxnLst>
                <a:cxn ang="0">
                  <a:pos x="152" y="1"/>
                </a:cxn>
                <a:cxn ang="0">
                  <a:pos x="184" y="0"/>
                </a:cxn>
                <a:cxn ang="0">
                  <a:pos x="219" y="7"/>
                </a:cxn>
                <a:cxn ang="0">
                  <a:pos x="230" y="23"/>
                </a:cxn>
                <a:cxn ang="0">
                  <a:pos x="254" y="26"/>
                </a:cxn>
                <a:cxn ang="0">
                  <a:pos x="263" y="18"/>
                </a:cxn>
                <a:cxn ang="0">
                  <a:pos x="261" y="44"/>
                </a:cxn>
                <a:cxn ang="0">
                  <a:pos x="268" y="61"/>
                </a:cxn>
                <a:cxn ang="0">
                  <a:pos x="254" y="75"/>
                </a:cxn>
                <a:cxn ang="0">
                  <a:pos x="244" y="91"/>
                </a:cxn>
                <a:cxn ang="0">
                  <a:pos x="260" y="89"/>
                </a:cxn>
                <a:cxn ang="0">
                  <a:pos x="262" y="101"/>
                </a:cxn>
                <a:cxn ang="0">
                  <a:pos x="262" y="128"/>
                </a:cxn>
                <a:cxn ang="0">
                  <a:pos x="267" y="143"/>
                </a:cxn>
                <a:cxn ang="0">
                  <a:pos x="270" y="148"/>
                </a:cxn>
                <a:cxn ang="0">
                  <a:pos x="263" y="156"/>
                </a:cxn>
                <a:cxn ang="0">
                  <a:pos x="252" y="167"/>
                </a:cxn>
                <a:cxn ang="0">
                  <a:pos x="243" y="170"/>
                </a:cxn>
                <a:cxn ang="0">
                  <a:pos x="233" y="168"/>
                </a:cxn>
                <a:cxn ang="0">
                  <a:pos x="227" y="181"/>
                </a:cxn>
                <a:cxn ang="0">
                  <a:pos x="207" y="185"/>
                </a:cxn>
                <a:cxn ang="0">
                  <a:pos x="195" y="192"/>
                </a:cxn>
                <a:cxn ang="0">
                  <a:pos x="179" y="184"/>
                </a:cxn>
                <a:cxn ang="0">
                  <a:pos x="167" y="171"/>
                </a:cxn>
                <a:cxn ang="0">
                  <a:pos x="151" y="181"/>
                </a:cxn>
                <a:cxn ang="0">
                  <a:pos x="140" y="189"/>
                </a:cxn>
                <a:cxn ang="0">
                  <a:pos x="127" y="198"/>
                </a:cxn>
                <a:cxn ang="0">
                  <a:pos x="119" y="202"/>
                </a:cxn>
                <a:cxn ang="0">
                  <a:pos x="115" y="213"/>
                </a:cxn>
                <a:cxn ang="0">
                  <a:pos x="101" y="212"/>
                </a:cxn>
                <a:cxn ang="0">
                  <a:pos x="84" y="203"/>
                </a:cxn>
                <a:cxn ang="0">
                  <a:pos x="68" y="206"/>
                </a:cxn>
                <a:cxn ang="0">
                  <a:pos x="47" y="215"/>
                </a:cxn>
                <a:cxn ang="0">
                  <a:pos x="38" y="211"/>
                </a:cxn>
                <a:cxn ang="0">
                  <a:pos x="44" y="198"/>
                </a:cxn>
                <a:cxn ang="0">
                  <a:pos x="47" y="188"/>
                </a:cxn>
                <a:cxn ang="0">
                  <a:pos x="39" y="171"/>
                </a:cxn>
                <a:cxn ang="0">
                  <a:pos x="29" y="162"/>
                </a:cxn>
                <a:cxn ang="0">
                  <a:pos x="36" y="139"/>
                </a:cxn>
                <a:cxn ang="0">
                  <a:pos x="42" y="128"/>
                </a:cxn>
                <a:cxn ang="0">
                  <a:pos x="41" y="115"/>
                </a:cxn>
                <a:cxn ang="0">
                  <a:pos x="9" y="116"/>
                </a:cxn>
                <a:cxn ang="0">
                  <a:pos x="2" y="92"/>
                </a:cxn>
                <a:cxn ang="0">
                  <a:pos x="7" y="79"/>
                </a:cxn>
                <a:cxn ang="0">
                  <a:pos x="15" y="70"/>
                </a:cxn>
                <a:cxn ang="0">
                  <a:pos x="27" y="79"/>
                </a:cxn>
                <a:cxn ang="0">
                  <a:pos x="40" y="72"/>
                </a:cxn>
                <a:cxn ang="0">
                  <a:pos x="44" y="78"/>
                </a:cxn>
                <a:cxn ang="0">
                  <a:pos x="62" y="76"/>
                </a:cxn>
                <a:cxn ang="0">
                  <a:pos x="77" y="68"/>
                </a:cxn>
                <a:cxn ang="0">
                  <a:pos x="86" y="67"/>
                </a:cxn>
                <a:cxn ang="0">
                  <a:pos x="95" y="59"/>
                </a:cxn>
                <a:cxn ang="0">
                  <a:pos x="119" y="53"/>
                </a:cxn>
                <a:cxn ang="0">
                  <a:pos x="123" y="44"/>
                </a:cxn>
                <a:cxn ang="0">
                  <a:pos x="106" y="36"/>
                </a:cxn>
                <a:cxn ang="0">
                  <a:pos x="94" y="20"/>
                </a:cxn>
                <a:cxn ang="0">
                  <a:pos x="95" y="13"/>
                </a:cxn>
                <a:cxn ang="0">
                  <a:pos x="103" y="10"/>
                </a:cxn>
                <a:cxn ang="0">
                  <a:pos x="131" y="9"/>
                </a:cxn>
              </a:cxnLst>
              <a:rect l="0" t="0" r="r" b="b"/>
              <a:pathLst>
                <a:path w="270" h="215">
                  <a:moveTo>
                    <a:pt x="131" y="9"/>
                  </a:moveTo>
                  <a:cubicBezTo>
                    <a:pt x="138" y="7"/>
                    <a:pt x="144" y="1"/>
                    <a:pt x="152" y="1"/>
                  </a:cubicBezTo>
                  <a:cubicBezTo>
                    <a:pt x="157" y="1"/>
                    <a:pt x="159" y="5"/>
                    <a:pt x="165" y="5"/>
                  </a:cubicBezTo>
                  <a:cubicBezTo>
                    <a:pt x="173" y="5"/>
                    <a:pt x="176" y="0"/>
                    <a:pt x="184" y="0"/>
                  </a:cubicBezTo>
                  <a:cubicBezTo>
                    <a:pt x="191" y="0"/>
                    <a:pt x="194" y="7"/>
                    <a:pt x="200" y="7"/>
                  </a:cubicBezTo>
                  <a:cubicBezTo>
                    <a:pt x="219" y="7"/>
                    <a:pt x="219" y="7"/>
                    <a:pt x="219" y="7"/>
                  </a:cubicBezTo>
                  <a:cubicBezTo>
                    <a:pt x="222" y="7"/>
                    <a:pt x="225" y="10"/>
                    <a:pt x="226" y="13"/>
                  </a:cubicBezTo>
                  <a:cubicBezTo>
                    <a:pt x="228" y="17"/>
                    <a:pt x="229" y="20"/>
                    <a:pt x="230" y="23"/>
                  </a:cubicBezTo>
                  <a:cubicBezTo>
                    <a:pt x="233" y="30"/>
                    <a:pt x="238" y="33"/>
                    <a:pt x="245" y="33"/>
                  </a:cubicBezTo>
                  <a:cubicBezTo>
                    <a:pt x="249" y="33"/>
                    <a:pt x="251" y="30"/>
                    <a:pt x="254" y="26"/>
                  </a:cubicBezTo>
                  <a:cubicBezTo>
                    <a:pt x="257" y="23"/>
                    <a:pt x="259" y="21"/>
                    <a:pt x="263" y="18"/>
                  </a:cubicBezTo>
                  <a:cubicBezTo>
                    <a:pt x="263" y="18"/>
                    <a:pt x="263" y="18"/>
                    <a:pt x="263" y="18"/>
                  </a:cubicBezTo>
                  <a:cubicBezTo>
                    <a:pt x="263" y="24"/>
                    <a:pt x="261" y="28"/>
                    <a:pt x="261" y="34"/>
                  </a:cubicBezTo>
                  <a:cubicBezTo>
                    <a:pt x="261" y="44"/>
                    <a:pt x="261" y="44"/>
                    <a:pt x="261" y="44"/>
                  </a:cubicBezTo>
                  <a:cubicBezTo>
                    <a:pt x="261" y="48"/>
                    <a:pt x="262" y="50"/>
                    <a:pt x="264" y="54"/>
                  </a:cubicBezTo>
                  <a:cubicBezTo>
                    <a:pt x="266" y="57"/>
                    <a:pt x="268" y="58"/>
                    <a:pt x="268" y="61"/>
                  </a:cubicBezTo>
                  <a:cubicBezTo>
                    <a:pt x="268" y="63"/>
                    <a:pt x="266" y="64"/>
                    <a:pt x="264" y="65"/>
                  </a:cubicBezTo>
                  <a:cubicBezTo>
                    <a:pt x="260" y="69"/>
                    <a:pt x="257" y="71"/>
                    <a:pt x="254" y="75"/>
                  </a:cubicBezTo>
                  <a:cubicBezTo>
                    <a:pt x="250" y="80"/>
                    <a:pt x="247" y="83"/>
                    <a:pt x="244" y="89"/>
                  </a:cubicBezTo>
                  <a:cubicBezTo>
                    <a:pt x="244" y="91"/>
                    <a:pt x="244" y="91"/>
                    <a:pt x="244" y="91"/>
                  </a:cubicBezTo>
                  <a:cubicBezTo>
                    <a:pt x="248" y="91"/>
                    <a:pt x="250" y="87"/>
                    <a:pt x="254" y="87"/>
                  </a:cubicBezTo>
                  <a:cubicBezTo>
                    <a:pt x="257" y="87"/>
                    <a:pt x="259" y="87"/>
                    <a:pt x="260" y="89"/>
                  </a:cubicBezTo>
                  <a:cubicBezTo>
                    <a:pt x="262" y="91"/>
                    <a:pt x="260" y="93"/>
                    <a:pt x="260" y="95"/>
                  </a:cubicBezTo>
                  <a:cubicBezTo>
                    <a:pt x="260" y="97"/>
                    <a:pt x="261" y="99"/>
                    <a:pt x="262" y="101"/>
                  </a:cubicBezTo>
                  <a:cubicBezTo>
                    <a:pt x="264" y="107"/>
                    <a:pt x="264" y="111"/>
                    <a:pt x="264" y="117"/>
                  </a:cubicBezTo>
                  <a:cubicBezTo>
                    <a:pt x="264" y="122"/>
                    <a:pt x="262" y="124"/>
                    <a:pt x="262" y="128"/>
                  </a:cubicBezTo>
                  <a:cubicBezTo>
                    <a:pt x="262" y="130"/>
                    <a:pt x="264" y="131"/>
                    <a:pt x="265" y="132"/>
                  </a:cubicBezTo>
                  <a:cubicBezTo>
                    <a:pt x="267" y="135"/>
                    <a:pt x="268" y="139"/>
                    <a:pt x="267" y="143"/>
                  </a:cubicBezTo>
                  <a:cubicBezTo>
                    <a:pt x="267" y="143"/>
                    <a:pt x="267" y="143"/>
                    <a:pt x="267" y="143"/>
                  </a:cubicBezTo>
                  <a:cubicBezTo>
                    <a:pt x="270" y="148"/>
                    <a:pt x="270" y="148"/>
                    <a:pt x="270" y="148"/>
                  </a:cubicBezTo>
                  <a:cubicBezTo>
                    <a:pt x="270" y="150"/>
                    <a:pt x="270" y="151"/>
                    <a:pt x="269" y="152"/>
                  </a:cubicBezTo>
                  <a:cubicBezTo>
                    <a:pt x="268" y="155"/>
                    <a:pt x="266" y="155"/>
                    <a:pt x="263" y="156"/>
                  </a:cubicBezTo>
                  <a:cubicBezTo>
                    <a:pt x="261" y="158"/>
                    <a:pt x="260" y="159"/>
                    <a:pt x="258" y="161"/>
                  </a:cubicBezTo>
                  <a:cubicBezTo>
                    <a:pt x="256" y="164"/>
                    <a:pt x="254" y="165"/>
                    <a:pt x="252" y="167"/>
                  </a:cubicBezTo>
                  <a:cubicBezTo>
                    <a:pt x="252" y="167"/>
                    <a:pt x="252" y="169"/>
                    <a:pt x="251" y="169"/>
                  </a:cubicBezTo>
                  <a:cubicBezTo>
                    <a:pt x="248" y="170"/>
                    <a:pt x="246" y="170"/>
                    <a:pt x="243" y="170"/>
                  </a:cubicBezTo>
                  <a:cubicBezTo>
                    <a:pt x="241" y="170"/>
                    <a:pt x="240" y="170"/>
                    <a:pt x="239" y="170"/>
                  </a:cubicBezTo>
                  <a:cubicBezTo>
                    <a:pt x="236" y="170"/>
                    <a:pt x="235" y="168"/>
                    <a:pt x="233" y="168"/>
                  </a:cubicBezTo>
                  <a:cubicBezTo>
                    <a:pt x="231" y="168"/>
                    <a:pt x="230" y="170"/>
                    <a:pt x="229" y="171"/>
                  </a:cubicBezTo>
                  <a:cubicBezTo>
                    <a:pt x="227" y="174"/>
                    <a:pt x="227" y="177"/>
                    <a:pt x="227" y="181"/>
                  </a:cubicBezTo>
                  <a:cubicBezTo>
                    <a:pt x="221" y="180"/>
                    <a:pt x="219" y="177"/>
                    <a:pt x="213" y="173"/>
                  </a:cubicBezTo>
                  <a:cubicBezTo>
                    <a:pt x="210" y="177"/>
                    <a:pt x="210" y="181"/>
                    <a:pt x="207" y="185"/>
                  </a:cubicBezTo>
                  <a:cubicBezTo>
                    <a:pt x="206" y="187"/>
                    <a:pt x="204" y="188"/>
                    <a:pt x="201" y="189"/>
                  </a:cubicBezTo>
                  <a:cubicBezTo>
                    <a:pt x="199" y="190"/>
                    <a:pt x="198" y="192"/>
                    <a:pt x="195" y="192"/>
                  </a:cubicBezTo>
                  <a:cubicBezTo>
                    <a:pt x="191" y="192"/>
                    <a:pt x="189" y="188"/>
                    <a:pt x="185" y="186"/>
                  </a:cubicBezTo>
                  <a:cubicBezTo>
                    <a:pt x="183" y="185"/>
                    <a:pt x="182" y="185"/>
                    <a:pt x="179" y="184"/>
                  </a:cubicBezTo>
                  <a:cubicBezTo>
                    <a:pt x="174" y="183"/>
                    <a:pt x="173" y="178"/>
                    <a:pt x="170" y="174"/>
                  </a:cubicBezTo>
                  <a:cubicBezTo>
                    <a:pt x="169" y="173"/>
                    <a:pt x="168" y="171"/>
                    <a:pt x="167" y="171"/>
                  </a:cubicBezTo>
                  <a:cubicBezTo>
                    <a:pt x="164" y="171"/>
                    <a:pt x="163" y="173"/>
                    <a:pt x="161" y="174"/>
                  </a:cubicBezTo>
                  <a:cubicBezTo>
                    <a:pt x="157" y="176"/>
                    <a:pt x="154" y="177"/>
                    <a:pt x="151" y="181"/>
                  </a:cubicBezTo>
                  <a:cubicBezTo>
                    <a:pt x="150" y="184"/>
                    <a:pt x="150" y="186"/>
                    <a:pt x="148" y="187"/>
                  </a:cubicBezTo>
                  <a:cubicBezTo>
                    <a:pt x="146" y="189"/>
                    <a:pt x="143" y="188"/>
                    <a:pt x="140" y="189"/>
                  </a:cubicBezTo>
                  <a:cubicBezTo>
                    <a:pt x="139" y="190"/>
                    <a:pt x="138" y="192"/>
                    <a:pt x="137" y="192"/>
                  </a:cubicBezTo>
                  <a:cubicBezTo>
                    <a:pt x="133" y="195"/>
                    <a:pt x="131" y="197"/>
                    <a:pt x="127" y="198"/>
                  </a:cubicBezTo>
                  <a:cubicBezTo>
                    <a:pt x="125" y="199"/>
                    <a:pt x="123" y="200"/>
                    <a:pt x="121" y="201"/>
                  </a:cubicBezTo>
                  <a:cubicBezTo>
                    <a:pt x="120" y="201"/>
                    <a:pt x="119" y="201"/>
                    <a:pt x="119" y="202"/>
                  </a:cubicBezTo>
                  <a:cubicBezTo>
                    <a:pt x="117" y="204"/>
                    <a:pt x="120" y="207"/>
                    <a:pt x="118" y="210"/>
                  </a:cubicBezTo>
                  <a:cubicBezTo>
                    <a:pt x="118" y="211"/>
                    <a:pt x="116" y="212"/>
                    <a:pt x="115" y="213"/>
                  </a:cubicBezTo>
                  <a:cubicBezTo>
                    <a:pt x="113" y="214"/>
                    <a:pt x="113" y="215"/>
                    <a:pt x="111" y="215"/>
                  </a:cubicBezTo>
                  <a:cubicBezTo>
                    <a:pt x="107" y="215"/>
                    <a:pt x="105" y="213"/>
                    <a:pt x="101" y="212"/>
                  </a:cubicBezTo>
                  <a:cubicBezTo>
                    <a:pt x="96" y="210"/>
                    <a:pt x="93" y="211"/>
                    <a:pt x="89" y="208"/>
                  </a:cubicBezTo>
                  <a:cubicBezTo>
                    <a:pt x="87" y="207"/>
                    <a:pt x="86" y="204"/>
                    <a:pt x="84" y="203"/>
                  </a:cubicBezTo>
                  <a:cubicBezTo>
                    <a:pt x="82" y="201"/>
                    <a:pt x="79" y="201"/>
                    <a:pt x="75" y="201"/>
                  </a:cubicBezTo>
                  <a:cubicBezTo>
                    <a:pt x="72" y="201"/>
                    <a:pt x="71" y="204"/>
                    <a:pt x="68" y="206"/>
                  </a:cubicBezTo>
                  <a:cubicBezTo>
                    <a:pt x="64" y="208"/>
                    <a:pt x="61" y="209"/>
                    <a:pt x="56" y="211"/>
                  </a:cubicBezTo>
                  <a:cubicBezTo>
                    <a:pt x="53" y="212"/>
                    <a:pt x="51" y="215"/>
                    <a:pt x="47" y="215"/>
                  </a:cubicBezTo>
                  <a:cubicBezTo>
                    <a:pt x="46" y="215"/>
                    <a:pt x="45" y="214"/>
                    <a:pt x="44" y="213"/>
                  </a:cubicBezTo>
                  <a:cubicBezTo>
                    <a:pt x="42" y="212"/>
                    <a:pt x="41" y="212"/>
                    <a:pt x="38" y="211"/>
                  </a:cubicBezTo>
                  <a:cubicBezTo>
                    <a:pt x="38" y="212"/>
                    <a:pt x="38" y="212"/>
                    <a:pt x="38" y="212"/>
                  </a:cubicBezTo>
                  <a:cubicBezTo>
                    <a:pt x="40" y="206"/>
                    <a:pt x="41" y="203"/>
                    <a:pt x="44" y="198"/>
                  </a:cubicBezTo>
                  <a:cubicBezTo>
                    <a:pt x="45" y="197"/>
                    <a:pt x="46" y="198"/>
                    <a:pt x="46" y="197"/>
                  </a:cubicBezTo>
                  <a:cubicBezTo>
                    <a:pt x="48" y="194"/>
                    <a:pt x="47" y="191"/>
                    <a:pt x="47" y="188"/>
                  </a:cubicBezTo>
                  <a:cubicBezTo>
                    <a:pt x="47" y="183"/>
                    <a:pt x="45" y="180"/>
                    <a:pt x="43" y="175"/>
                  </a:cubicBezTo>
                  <a:cubicBezTo>
                    <a:pt x="42" y="173"/>
                    <a:pt x="40" y="173"/>
                    <a:pt x="39" y="171"/>
                  </a:cubicBezTo>
                  <a:cubicBezTo>
                    <a:pt x="37" y="170"/>
                    <a:pt x="36" y="168"/>
                    <a:pt x="34" y="166"/>
                  </a:cubicBezTo>
                  <a:cubicBezTo>
                    <a:pt x="32" y="165"/>
                    <a:pt x="29" y="165"/>
                    <a:pt x="29" y="162"/>
                  </a:cubicBezTo>
                  <a:cubicBezTo>
                    <a:pt x="29" y="155"/>
                    <a:pt x="37" y="152"/>
                    <a:pt x="37" y="144"/>
                  </a:cubicBezTo>
                  <a:cubicBezTo>
                    <a:pt x="37" y="142"/>
                    <a:pt x="36" y="141"/>
                    <a:pt x="36" y="139"/>
                  </a:cubicBezTo>
                  <a:cubicBezTo>
                    <a:pt x="36" y="137"/>
                    <a:pt x="37" y="135"/>
                    <a:pt x="39" y="132"/>
                  </a:cubicBezTo>
                  <a:cubicBezTo>
                    <a:pt x="40" y="131"/>
                    <a:pt x="40" y="129"/>
                    <a:pt x="42" y="128"/>
                  </a:cubicBezTo>
                  <a:cubicBezTo>
                    <a:pt x="43" y="127"/>
                    <a:pt x="46" y="127"/>
                    <a:pt x="46" y="125"/>
                  </a:cubicBezTo>
                  <a:cubicBezTo>
                    <a:pt x="46" y="121"/>
                    <a:pt x="43" y="119"/>
                    <a:pt x="41" y="115"/>
                  </a:cubicBezTo>
                  <a:cubicBezTo>
                    <a:pt x="39" y="113"/>
                    <a:pt x="38" y="111"/>
                    <a:pt x="35" y="110"/>
                  </a:cubicBezTo>
                  <a:cubicBezTo>
                    <a:pt x="9" y="116"/>
                    <a:pt x="9" y="116"/>
                    <a:pt x="9" y="116"/>
                  </a:cubicBezTo>
                  <a:cubicBezTo>
                    <a:pt x="5" y="112"/>
                    <a:pt x="3" y="108"/>
                    <a:pt x="2" y="102"/>
                  </a:cubicBezTo>
                  <a:cubicBezTo>
                    <a:pt x="2" y="99"/>
                    <a:pt x="3" y="96"/>
                    <a:pt x="2" y="92"/>
                  </a:cubicBezTo>
                  <a:cubicBezTo>
                    <a:pt x="1" y="90"/>
                    <a:pt x="0" y="90"/>
                    <a:pt x="0" y="87"/>
                  </a:cubicBezTo>
                  <a:cubicBezTo>
                    <a:pt x="0" y="83"/>
                    <a:pt x="4" y="82"/>
                    <a:pt x="7" y="79"/>
                  </a:cubicBezTo>
                  <a:cubicBezTo>
                    <a:pt x="9" y="78"/>
                    <a:pt x="10" y="77"/>
                    <a:pt x="11" y="75"/>
                  </a:cubicBezTo>
                  <a:cubicBezTo>
                    <a:pt x="13" y="73"/>
                    <a:pt x="13" y="70"/>
                    <a:pt x="15" y="70"/>
                  </a:cubicBezTo>
                  <a:cubicBezTo>
                    <a:pt x="19" y="70"/>
                    <a:pt x="19" y="75"/>
                    <a:pt x="21" y="77"/>
                  </a:cubicBezTo>
                  <a:cubicBezTo>
                    <a:pt x="23" y="79"/>
                    <a:pt x="25" y="79"/>
                    <a:pt x="27" y="79"/>
                  </a:cubicBezTo>
                  <a:cubicBezTo>
                    <a:pt x="32" y="79"/>
                    <a:pt x="34" y="77"/>
                    <a:pt x="37" y="74"/>
                  </a:cubicBezTo>
                  <a:cubicBezTo>
                    <a:pt x="38" y="74"/>
                    <a:pt x="39" y="72"/>
                    <a:pt x="40" y="72"/>
                  </a:cubicBezTo>
                  <a:cubicBezTo>
                    <a:pt x="41" y="72"/>
                    <a:pt x="42" y="72"/>
                    <a:pt x="43" y="72"/>
                  </a:cubicBezTo>
                  <a:cubicBezTo>
                    <a:pt x="43" y="75"/>
                    <a:pt x="43" y="76"/>
                    <a:pt x="44" y="78"/>
                  </a:cubicBezTo>
                  <a:cubicBezTo>
                    <a:pt x="56" y="78"/>
                    <a:pt x="56" y="78"/>
                    <a:pt x="56" y="78"/>
                  </a:cubicBezTo>
                  <a:cubicBezTo>
                    <a:pt x="58" y="78"/>
                    <a:pt x="59" y="77"/>
                    <a:pt x="62" y="76"/>
                  </a:cubicBezTo>
                  <a:cubicBezTo>
                    <a:pt x="66" y="76"/>
                    <a:pt x="69" y="75"/>
                    <a:pt x="72" y="72"/>
                  </a:cubicBezTo>
                  <a:cubicBezTo>
                    <a:pt x="74" y="71"/>
                    <a:pt x="75" y="69"/>
                    <a:pt x="77" y="68"/>
                  </a:cubicBezTo>
                  <a:cubicBezTo>
                    <a:pt x="79" y="67"/>
                    <a:pt x="81" y="68"/>
                    <a:pt x="83" y="67"/>
                  </a:cubicBezTo>
                  <a:cubicBezTo>
                    <a:pt x="85" y="67"/>
                    <a:pt x="84" y="68"/>
                    <a:pt x="86" y="67"/>
                  </a:cubicBezTo>
                  <a:cubicBezTo>
                    <a:pt x="86" y="67"/>
                    <a:pt x="86" y="67"/>
                    <a:pt x="86" y="67"/>
                  </a:cubicBezTo>
                  <a:cubicBezTo>
                    <a:pt x="89" y="65"/>
                    <a:pt x="91" y="60"/>
                    <a:pt x="95" y="59"/>
                  </a:cubicBezTo>
                  <a:cubicBezTo>
                    <a:pt x="99" y="58"/>
                    <a:pt x="102" y="58"/>
                    <a:pt x="107" y="57"/>
                  </a:cubicBezTo>
                  <a:cubicBezTo>
                    <a:pt x="112" y="57"/>
                    <a:pt x="115" y="56"/>
                    <a:pt x="119" y="53"/>
                  </a:cubicBezTo>
                  <a:cubicBezTo>
                    <a:pt x="122" y="52"/>
                    <a:pt x="125" y="50"/>
                    <a:pt x="125" y="47"/>
                  </a:cubicBezTo>
                  <a:cubicBezTo>
                    <a:pt x="125" y="45"/>
                    <a:pt x="124" y="45"/>
                    <a:pt x="123" y="44"/>
                  </a:cubicBezTo>
                  <a:cubicBezTo>
                    <a:pt x="121" y="43"/>
                    <a:pt x="119" y="42"/>
                    <a:pt x="117" y="41"/>
                  </a:cubicBezTo>
                  <a:cubicBezTo>
                    <a:pt x="113" y="39"/>
                    <a:pt x="110" y="38"/>
                    <a:pt x="106" y="36"/>
                  </a:cubicBezTo>
                  <a:cubicBezTo>
                    <a:pt x="102" y="35"/>
                    <a:pt x="101" y="33"/>
                    <a:pt x="98" y="30"/>
                  </a:cubicBezTo>
                  <a:cubicBezTo>
                    <a:pt x="96" y="27"/>
                    <a:pt x="94" y="24"/>
                    <a:pt x="94" y="20"/>
                  </a:cubicBezTo>
                  <a:cubicBezTo>
                    <a:pt x="94" y="18"/>
                    <a:pt x="94" y="17"/>
                    <a:pt x="95" y="15"/>
                  </a:cubicBezTo>
                  <a:cubicBezTo>
                    <a:pt x="95" y="14"/>
                    <a:pt x="95" y="13"/>
                    <a:pt x="95" y="13"/>
                  </a:cubicBezTo>
                  <a:cubicBezTo>
                    <a:pt x="96" y="12"/>
                    <a:pt x="98" y="12"/>
                    <a:pt x="99" y="11"/>
                  </a:cubicBezTo>
                  <a:cubicBezTo>
                    <a:pt x="101" y="11"/>
                    <a:pt x="102" y="10"/>
                    <a:pt x="103" y="10"/>
                  </a:cubicBezTo>
                  <a:cubicBezTo>
                    <a:pt x="109" y="10"/>
                    <a:pt x="112" y="14"/>
                    <a:pt x="117" y="14"/>
                  </a:cubicBezTo>
                  <a:cubicBezTo>
                    <a:pt x="123" y="14"/>
                    <a:pt x="125" y="11"/>
                    <a:pt x="131" y="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4589463" y="2457450"/>
              <a:ext cx="204788" cy="338138"/>
            </a:xfrm>
            <a:custGeom>
              <a:avLst/>
              <a:gdLst/>
              <a:ahLst/>
              <a:cxnLst>
                <a:cxn ang="0">
                  <a:pos x="0" y="113"/>
                </a:cxn>
                <a:cxn ang="0">
                  <a:pos x="6" y="121"/>
                </a:cxn>
                <a:cxn ang="0">
                  <a:pos x="11" y="126"/>
                </a:cxn>
                <a:cxn ang="0">
                  <a:pos x="24" y="130"/>
                </a:cxn>
                <a:cxn ang="0">
                  <a:pos x="37" y="140"/>
                </a:cxn>
                <a:cxn ang="0">
                  <a:pos x="43" y="150"/>
                </a:cxn>
                <a:cxn ang="0">
                  <a:pos x="39" y="157"/>
                </a:cxn>
                <a:cxn ang="0">
                  <a:pos x="42" y="160"/>
                </a:cxn>
                <a:cxn ang="0">
                  <a:pos x="46" y="172"/>
                </a:cxn>
                <a:cxn ang="0">
                  <a:pos x="47" y="186"/>
                </a:cxn>
                <a:cxn ang="0">
                  <a:pos x="42" y="203"/>
                </a:cxn>
                <a:cxn ang="0">
                  <a:pos x="46" y="210"/>
                </a:cxn>
                <a:cxn ang="0">
                  <a:pos x="52" y="218"/>
                </a:cxn>
                <a:cxn ang="0">
                  <a:pos x="63" y="228"/>
                </a:cxn>
                <a:cxn ang="0">
                  <a:pos x="76" y="237"/>
                </a:cxn>
                <a:cxn ang="0">
                  <a:pos x="80" y="240"/>
                </a:cxn>
                <a:cxn ang="0">
                  <a:pos x="88" y="237"/>
                </a:cxn>
                <a:cxn ang="0">
                  <a:pos x="90" y="223"/>
                </a:cxn>
                <a:cxn ang="0">
                  <a:pos x="92" y="219"/>
                </a:cxn>
                <a:cxn ang="0">
                  <a:pos x="100" y="217"/>
                </a:cxn>
                <a:cxn ang="0">
                  <a:pos x="108" y="205"/>
                </a:cxn>
                <a:cxn ang="0">
                  <a:pos x="114" y="193"/>
                </a:cxn>
                <a:cxn ang="0">
                  <a:pos x="107" y="186"/>
                </a:cxn>
                <a:cxn ang="0">
                  <a:pos x="101" y="178"/>
                </a:cxn>
                <a:cxn ang="0">
                  <a:pos x="94" y="170"/>
                </a:cxn>
                <a:cxn ang="0">
                  <a:pos x="91" y="164"/>
                </a:cxn>
                <a:cxn ang="0">
                  <a:pos x="96" y="158"/>
                </a:cxn>
                <a:cxn ang="0">
                  <a:pos x="96" y="156"/>
                </a:cxn>
                <a:cxn ang="0">
                  <a:pos x="99" y="148"/>
                </a:cxn>
                <a:cxn ang="0">
                  <a:pos x="101" y="131"/>
                </a:cxn>
                <a:cxn ang="0">
                  <a:pos x="129" y="131"/>
                </a:cxn>
                <a:cxn ang="0">
                  <a:pos x="129" y="131"/>
                </a:cxn>
                <a:cxn ang="0">
                  <a:pos x="133" y="121"/>
                </a:cxn>
                <a:cxn ang="0">
                  <a:pos x="134" y="115"/>
                </a:cxn>
                <a:cxn ang="0">
                  <a:pos x="137" y="109"/>
                </a:cxn>
                <a:cxn ang="0">
                  <a:pos x="146" y="89"/>
                </a:cxn>
                <a:cxn ang="0">
                  <a:pos x="146" y="89"/>
                </a:cxn>
                <a:cxn ang="0">
                  <a:pos x="131" y="78"/>
                </a:cxn>
                <a:cxn ang="0">
                  <a:pos x="126" y="74"/>
                </a:cxn>
                <a:cxn ang="0">
                  <a:pos x="115" y="72"/>
                </a:cxn>
                <a:cxn ang="0">
                  <a:pos x="105" y="69"/>
                </a:cxn>
                <a:cxn ang="0">
                  <a:pos x="101" y="65"/>
                </a:cxn>
                <a:cxn ang="0">
                  <a:pos x="105" y="52"/>
                </a:cxn>
                <a:cxn ang="0">
                  <a:pos x="104" y="44"/>
                </a:cxn>
                <a:cxn ang="0">
                  <a:pos x="110" y="30"/>
                </a:cxn>
                <a:cxn ang="0">
                  <a:pos x="114" y="21"/>
                </a:cxn>
                <a:cxn ang="0">
                  <a:pos x="111" y="16"/>
                </a:cxn>
                <a:cxn ang="0">
                  <a:pos x="107" y="10"/>
                </a:cxn>
                <a:cxn ang="0">
                  <a:pos x="103" y="0"/>
                </a:cxn>
                <a:cxn ang="0">
                  <a:pos x="96" y="11"/>
                </a:cxn>
                <a:cxn ang="0">
                  <a:pos x="88" y="16"/>
                </a:cxn>
                <a:cxn ang="0">
                  <a:pos x="84" y="20"/>
                </a:cxn>
                <a:cxn ang="0">
                  <a:pos x="75" y="31"/>
                </a:cxn>
                <a:cxn ang="0">
                  <a:pos x="71" y="50"/>
                </a:cxn>
                <a:cxn ang="0">
                  <a:pos x="64" y="69"/>
                </a:cxn>
                <a:cxn ang="0">
                  <a:pos x="66" y="88"/>
                </a:cxn>
                <a:cxn ang="0">
                  <a:pos x="62" y="103"/>
                </a:cxn>
                <a:cxn ang="0">
                  <a:pos x="52" y="105"/>
                </a:cxn>
                <a:cxn ang="0">
                  <a:pos x="46" y="106"/>
                </a:cxn>
                <a:cxn ang="0">
                  <a:pos x="16" y="112"/>
                </a:cxn>
                <a:cxn ang="0">
                  <a:pos x="11" y="113"/>
                </a:cxn>
                <a:cxn ang="0">
                  <a:pos x="0" y="113"/>
                </a:cxn>
              </a:cxnLst>
              <a:rect l="0" t="0" r="r" b="b"/>
              <a:pathLst>
                <a:path w="146" h="241">
                  <a:moveTo>
                    <a:pt x="0" y="113"/>
                  </a:moveTo>
                  <a:cubicBezTo>
                    <a:pt x="2" y="116"/>
                    <a:pt x="4" y="118"/>
                    <a:pt x="6" y="121"/>
                  </a:cubicBezTo>
                  <a:cubicBezTo>
                    <a:pt x="8" y="123"/>
                    <a:pt x="9" y="125"/>
                    <a:pt x="11" y="126"/>
                  </a:cubicBezTo>
                  <a:cubicBezTo>
                    <a:pt x="16" y="127"/>
                    <a:pt x="19" y="128"/>
                    <a:pt x="24" y="130"/>
                  </a:cubicBezTo>
                  <a:cubicBezTo>
                    <a:pt x="30" y="132"/>
                    <a:pt x="33" y="135"/>
                    <a:pt x="37" y="140"/>
                  </a:cubicBezTo>
                  <a:cubicBezTo>
                    <a:pt x="39" y="144"/>
                    <a:pt x="43" y="146"/>
                    <a:pt x="43" y="150"/>
                  </a:cubicBezTo>
                  <a:cubicBezTo>
                    <a:pt x="43" y="154"/>
                    <a:pt x="39" y="154"/>
                    <a:pt x="39" y="157"/>
                  </a:cubicBezTo>
                  <a:cubicBezTo>
                    <a:pt x="39" y="159"/>
                    <a:pt x="41" y="159"/>
                    <a:pt x="42" y="160"/>
                  </a:cubicBezTo>
                  <a:cubicBezTo>
                    <a:pt x="45" y="164"/>
                    <a:pt x="45" y="168"/>
                    <a:pt x="46" y="172"/>
                  </a:cubicBezTo>
                  <a:cubicBezTo>
                    <a:pt x="46" y="178"/>
                    <a:pt x="47" y="181"/>
                    <a:pt x="47" y="186"/>
                  </a:cubicBezTo>
                  <a:cubicBezTo>
                    <a:pt x="47" y="193"/>
                    <a:pt x="42" y="197"/>
                    <a:pt x="42" y="203"/>
                  </a:cubicBezTo>
                  <a:cubicBezTo>
                    <a:pt x="42" y="206"/>
                    <a:pt x="44" y="208"/>
                    <a:pt x="46" y="210"/>
                  </a:cubicBezTo>
                  <a:cubicBezTo>
                    <a:pt x="48" y="213"/>
                    <a:pt x="50" y="215"/>
                    <a:pt x="52" y="218"/>
                  </a:cubicBezTo>
                  <a:cubicBezTo>
                    <a:pt x="56" y="222"/>
                    <a:pt x="59" y="224"/>
                    <a:pt x="63" y="228"/>
                  </a:cubicBezTo>
                  <a:cubicBezTo>
                    <a:pt x="67" y="232"/>
                    <a:pt x="71" y="235"/>
                    <a:pt x="76" y="237"/>
                  </a:cubicBezTo>
                  <a:cubicBezTo>
                    <a:pt x="78" y="238"/>
                    <a:pt x="78" y="240"/>
                    <a:pt x="80" y="240"/>
                  </a:cubicBezTo>
                  <a:cubicBezTo>
                    <a:pt x="83" y="241"/>
                    <a:pt x="87" y="240"/>
                    <a:pt x="88" y="237"/>
                  </a:cubicBezTo>
                  <a:cubicBezTo>
                    <a:pt x="90" y="232"/>
                    <a:pt x="89" y="228"/>
                    <a:pt x="90" y="223"/>
                  </a:cubicBezTo>
                  <a:cubicBezTo>
                    <a:pt x="91" y="221"/>
                    <a:pt x="91" y="220"/>
                    <a:pt x="92" y="219"/>
                  </a:cubicBezTo>
                  <a:cubicBezTo>
                    <a:pt x="94" y="217"/>
                    <a:pt x="97" y="217"/>
                    <a:pt x="100" y="217"/>
                  </a:cubicBezTo>
                  <a:cubicBezTo>
                    <a:pt x="105" y="216"/>
                    <a:pt x="105" y="210"/>
                    <a:pt x="108" y="205"/>
                  </a:cubicBezTo>
                  <a:cubicBezTo>
                    <a:pt x="110" y="200"/>
                    <a:pt x="114" y="198"/>
                    <a:pt x="114" y="193"/>
                  </a:cubicBezTo>
                  <a:cubicBezTo>
                    <a:pt x="114" y="189"/>
                    <a:pt x="110" y="189"/>
                    <a:pt x="107" y="186"/>
                  </a:cubicBezTo>
                  <a:cubicBezTo>
                    <a:pt x="104" y="184"/>
                    <a:pt x="104" y="181"/>
                    <a:pt x="101" y="178"/>
                  </a:cubicBezTo>
                  <a:cubicBezTo>
                    <a:pt x="98" y="176"/>
                    <a:pt x="97" y="173"/>
                    <a:pt x="94" y="170"/>
                  </a:cubicBezTo>
                  <a:cubicBezTo>
                    <a:pt x="93" y="168"/>
                    <a:pt x="91" y="167"/>
                    <a:pt x="91" y="164"/>
                  </a:cubicBezTo>
                  <a:cubicBezTo>
                    <a:pt x="91" y="161"/>
                    <a:pt x="95" y="161"/>
                    <a:pt x="96" y="158"/>
                  </a:cubicBezTo>
                  <a:cubicBezTo>
                    <a:pt x="96" y="158"/>
                    <a:pt x="96" y="157"/>
                    <a:pt x="96" y="156"/>
                  </a:cubicBezTo>
                  <a:cubicBezTo>
                    <a:pt x="97" y="153"/>
                    <a:pt x="98" y="151"/>
                    <a:pt x="99" y="148"/>
                  </a:cubicBezTo>
                  <a:cubicBezTo>
                    <a:pt x="100" y="141"/>
                    <a:pt x="100" y="138"/>
                    <a:pt x="101" y="131"/>
                  </a:cubicBezTo>
                  <a:cubicBezTo>
                    <a:pt x="111" y="133"/>
                    <a:pt x="118" y="131"/>
                    <a:pt x="129" y="131"/>
                  </a:cubicBezTo>
                  <a:cubicBezTo>
                    <a:pt x="129" y="131"/>
                    <a:pt x="129" y="131"/>
                    <a:pt x="129" y="131"/>
                  </a:cubicBezTo>
                  <a:cubicBezTo>
                    <a:pt x="131" y="127"/>
                    <a:pt x="133" y="125"/>
                    <a:pt x="133" y="121"/>
                  </a:cubicBezTo>
                  <a:cubicBezTo>
                    <a:pt x="134" y="119"/>
                    <a:pt x="133" y="117"/>
                    <a:pt x="134" y="115"/>
                  </a:cubicBezTo>
                  <a:cubicBezTo>
                    <a:pt x="135" y="113"/>
                    <a:pt x="136" y="111"/>
                    <a:pt x="137" y="109"/>
                  </a:cubicBezTo>
                  <a:cubicBezTo>
                    <a:pt x="141" y="102"/>
                    <a:pt x="146" y="97"/>
                    <a:pt x="146" y="89"/>
                  </a:cubicBezTo>
                  <a:cubicBezTo>
                    <a:pt x="146" y="89"/>
                    <a:pt x="146" y="89"/>
                    <a:pt x="146" y="89"/>
                  </a:cubicBezTo>
                  <a:cubicBezTo>
                    <a:pt x="140" y="84"/>
                    <a:pt x="137" y="82"/>
                    <a:pt x="131" y="78"/>
                  </a:cubicBezTo>
                  <a:cubicBezTo>
                    <a:pt x="129" y="77"/>
                    <a:pt x="128" y="75"/>
                    <a:pt x="126" y="74"/>
                  </a:cubicBezTo>
                  <a:cubicBezTo>
                    <a:pt x="122" y="73"/>
                    <a:pt x="119" y="73"/>
                    <a:pt x="115" y="72"/>
                  </a:cubicBezTo>
                  <a:cubicBezTo>
                    <a:pt x="111" y="71"/>
                    <a:pt x="109" y="71"/>
                    <a:pt x="105" y="69"/>
                  </a:cubicBezTo>
                  <a:cubicBezTo>
                    <a:pt x="104" y="68"/>
                    <a:pt x="101" y="67"/>
                    <a:pt x="101" y="65"/>
                  </a:cubicBezTo>
                  <a:cubicBezTo>
                    <a:pt x="101" y="60"/>
                    <a:pt x="104" y="58"/>
                    <a:pt x="105" y="52"/>
                  </a:cubicBezTo>
                  <a:cubicBezTo>
                    <a:pt x="105" y="49"/>
                    <a:pt x="104" y="47"/>
                    <a:pt x="104" y="44"/>
                  </a:cubicBezTo>
                  <a:cubicBezTo>
                    <a:pt x="105" y="38"/>
                    <a:pt x="107" y="35"/>
                    <a:pt x="110" y="30"/>
                  </a:cubicBezTo>
                  <a:cubicBezTo>
                    <a:pt x="112" y="27"/>
                    <a:pt x="114" y="25"/>
                    <a:pt x="114" y="21"/>
                  </a:cubicBezTo>
                  <a:cubicBezTo>
                    <a:pt x="114" y="19"/>
                    <a:pt x="112" y="18"/>
                    <a:pt x="111" y="16"/>
                  </a:cubicBezTo>
                  <a:cubicBezTo>
                    <a:pt x="110" y="14"/>
                    <a:pt x="109" y="12"/>
                    <a:pt x="107" y="10"/>
                  </a:cubicBezTo>
                  <a:cubicBezTo>
                    <a:pt x="104" y="7"/>
                    <a:pt x="104" y="5"/>
                    <a:pt x="103" y="0"/>
                  </a:cubicBezTo>
                  <a:cubicBezTo>
                    <a:pt x="100" y="4"/>
                    <a:pt x="100" y="8"/>
                    <a:pt x="96" y="11"/>
                  </a:cubicBezTo>
                  <a:cubicBezTo>
                    <a:pt x="94" y="13"/>
                    <a:pt x="91" y="14"/>
                    <a:pt x="88" y="16"/>
                  </a:cubicBezTo>
                  <a:cubicBezTo>
                    <a:pt x="87" y="17"/>
                    <a:pt x="86" y="19"/>
                    <a:pt x="84" y="20"/>
                  </a:cubicBezTo>
                  <a:cubicBezTo>
                    <a:pt x="80" y="23"/>
                    <a:pt x="78" y="26"/>
                    <a:pt x="75" y="31"/>
                  </a:cubicBezTo>
                  <a:cubicBezTo>
                    <a:pt x="72" y="37"/>
                    <a:pt x="72" y="42"/>
                    <a:pt x="71" y="50"/>
                  </a:cubicBezTo>
                  <a:cubicBezTo>
                    <a:pt x="70" y="58"/>
                    <a:pt x="64" y="61"/>
                    <a:pt x="64" y="69"/>
                  </a:cubicBezTo>
                  <a:cubicBezTo>
                    <a:pt x="64" y="77"/>
                    <a:pt x="66" y="81"/>
                    <a:pt x="66" y="88"/>
                  </a:cubicBezTo>
                  <a:cubicBezTo>
                    <a:pt x="66" y="94"/>
                    <a:pt x="66" y="99"/>
                    <a:pt x="62" y="103"/>
                  </a:cubicBezTo>
                  <a:cubicBezTo>
                    <a:pt x="60" y="106"/>
                    <a:pt x="56" y="105"/>
                    <a:pt x="52" y="105"/>
                  </a:cubicBezTo>
                  <a:cubicBezTo>
                    <a:pt x="50" y="106"/>
                    <a:pt x="49" y="106"/>
                    <a:pt x="46" y="106"/>
                  </a:cubicBezTo>
                  <a:cubicBezTo>
                    <a:pt x="34" y="108"/>
                    <a:pt x="28" y="111"/>
                    <a:pt x="16" y="112"/>
                  </a:cubicBezTo>
                  <a:cubicBezTo>
                    <a:pt x="14" y="112"/>
                    <a:pt x="13" y="113"/>
                    <a:pt x="11" y="113"/>
                  </a:cubicBezTo>
                  <a:cubicBezTo>
                    <a:pt x="7" y="113"/>
                    <a:pt x="4" y="113"/>
                    <a:pt x="0" y="11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3838575" y="2165350"/>
              <a:ext cx="1028700" cy="828675"/>
            </a:xfrm>
            <a:custGeom>
              <a:avLst/>
              <a:gdLst/>
              <a:ahLst/>
              <a:cxnLst>
                <a:cxn ang="0">
                  <a:pos x="438" y="554"/>
                </a:cxn>
                <a:cxn ang="0">
                  <a:pos x="453" y="513"/>
                </a:cxn>
                <a:cxn ang="0">
                  <a:pos x="476" y="507"/>
                </a:cxn>
                <a:cxn ang="0">
                  <a:pos x="529" y="548"/>
                </a:cxn>
                <a:cxn ang="0">
                  <a:pos x="542" y="590"/>
                </a:cxn>
                <a:cxn ang="0">
                  <a:pos x="590" y="586"/>
                </a:cxn>
                <a:cxn ang="0">
                  <a:pos x="610" y="566"/>
                </a:cxn>
                <a:cxn ang="0">
                  <a:pos x="635" y="541"/>
                </a:cxn>
                <a:cxn ang="0">
                  <a:pos x="638" y="499"/>
                </a:cxn>
                <a:cxn ang="0">
                  <a:pos x="644" y="459"/>
                </a:cxn>
                <a:cxn ang="0">
                  <a:pos x="666" y="467"/>
                </a:cxn>
                <a:cxn ang="0">
                  <a:pos x="691" y="444"/>
                </a:cxn>
                <a:cxn ang="0">
                  <a:pos x="728" y="440"/>
                </a:cxn>
                <a:cxn ang="0">
                  <a:pos x="727" y="385"/>
                </a:cxn>
                <a:cxn ang="0">
                  <a:pos x="691" y="359"/>
                </a:cxn>
                <a:cxn ang="0">
                  <a:pos x="667" y="340"/>
                </a:cxn>
                <a:cxn ang="0">
                  <a:pos x="634" y="367"/>
                </a:cxn>
                <a:cxn ang="0">
                  <a:pos x="652" y="402"/>
                </a:cxn>
                <a:cxn ang="0">
                  <a:pos x="626" y="446"/>
                </a:cxn>
                <a:cxn ang="0">
                  <a:pos x="584" y="419"/>
                </a:cxn>
                <a:cxn ang="0">
                  <a:pos x="577" y="366"/>
                </a:cxn>
                <a:cxn ang="0">
                  <a:pos x="544" y="330"/>
                </a:cxn>
                <a:cxn ang="0">
                  <a:pos x="510" y="310"/>
                </a:cxn>
                <a:cxn ang="0">
                  <a:pos x="489" y="287"/>
                </a:cxn>
                <a:cxn ang="0">
                  <a:pos x="515" y="250"/>
                </a:cxn>
                <a:cxn ang="0">
                  <a:pos x="520" y="210"/>
                </a:cxn>
                <a:cxn ang="0">
                  <a:pos x="477" y="219"/>
                </a:cxn>
                <a:cxn ang="0">
                  <a:pos x="432" y="232"/>
                </a:cxn>
                <a:cxn ang="0">
                  <a:pos x="387" y="230"/>
                </a:cxn>
                <a:cxn ang="0">
                  <a:pos x="360" y="203"/>
                </a:cxn>
                <a:cxn ang="0">
                  <a:pos x="315" y="171"/>
                </a:cxn>
                <a:cxn ang="0">
                  <a:pos x="334" y="119"/>
                </a:cxn>
                <a:cxn ang="0">
                  <a:pos x="304" y="120"/>
                </a:cxn>
                <a:cxn ang="0">
                  <a:pos x="261" y="141"/>
                </a:cxn>
                <a:cxn ang="0">
                  <a:pos x="235" y="97"/>
                </a:cxn>
                <a:cxn ang="0">
                  <a:pos x="231" y="67"/>
                </a:cxn>
                <a:cxn ang="0">
                  <a:pos x="206" y="0"/>
                </a:cxn>
                <a:cxn ang="0">
                  <a:pos x="166" y="0"/>
                </a:cxn>
                <a:cxn ang="0">
                  <a:pos x="145" y="52"/>
                </a:cxn>
                <a:cxn ang="0">
                  <a:pos x="107" y="64"/>
                </a:cxn>
                <a:cxn ang="0">
                  <a:pos x="59" y="101"/>
                </a:cxn>
                <a:cxn ang="0">
                  <a:pos x="18" y="147"/>
                </a:cxn>
                <a:cxn ang="0">
                  <a:pos x="6" y="203"/>
                </a:cxn>
                <a:cxn ang="0">
                  <a:pos x="20" y="220"/>
                </a:cxn>
                <a:cxn ang="0">
                  <a:pos x="84" y="213"/>
                </a:cxn>
                <a:cxn ang="0">
                  <a:pos x="131" y="233"/>
                </a:cxn>
                <a:cxn ang="0">
                  <a:pos x="174" y="262"/>
                </a:cxn>
                <a:cxn ang="0">
                  <a:pos x="194" y="250"/>
                </a:cxn>
                <a:cxn ang="0">
                  <a:pos x="211" y="220"/>
                </a:cxn>
                <a:cxn ang="0">
                  <a:pos x="247" y="241"/>
                </a:cxn>
                <a:cxn ang="0">
                  <a:pos x="286" y="230"/>
                </a:cxn>
                <a:cxn ang="0">
                  <a:pos x="330" y="270"/>
                </a:cxn>
                <a:cxn ang="0">
                  <a:pos x="374" y="291"/>
                </a:cxn>
                <a:cxn ang="0">
                  <a:pos x="426" y="309"/>
                </a:cxn>
                <a:cxn ang="0">
                  <a:pos x="451" y="339"/>
                </a:cxn>
                <a:cxn ang="0">
                  <a:pos x="458" y="413"/>
                </a:cxn>
                <a:cxn ang="0">
                  <a:pos x="444" y="438"/>
                </a:cxn>
                <a:cxn ang="0">
                  <a:pos x="421" y="476"/>
                </a:cxn>
                <a:cxn ang="0">
                  <a:pos x="429" y="507"/>
                </a:cxn>
                <a:cxn ang="0">
                  <a:pos x="390" y="504"/>
                </a:cxn>
                <a:cxn ang="0">
                  <a:pos x="382" y="520"/>
                </a:cxn>
                <a:cxn ang="0">
                  <a:pos x="409" y="553"/>
                </a:cxn>
              </a:cxnLst>
              <a:rect l="0" t="0" r="r" b="b"/>
              <a:pathLst>
                <a:path w="736" h="592">
                  <a:moveTo>
                    <a:pt x="414" y="566"/>
                  </a:moveTo>
                  <a:cubicBezTo>
                    <a:pt x="415" y="566"/>
                    <a:pt x="416" y="568"/>
                    <a:pt x="417" y="568"/>
                  </a:cubicBezTo>
                  <a:cubicBezTo>
                    <a:pt x="418" y="568"/>
                    <a:pt x="419" y="567"/>
                    <a:pt x="421" y="567"/>
                  </a:cubicBezTo>
                  <a:cubicBezTo>
                    <a:pt x="425" y="566"/>
                    <a:pt x="428" y="564"/>
                    <a:pt x="431" y="561"/>
                  </a:cubicBezTo>
                  <a:cubicBezTo>
                    <a:pt x="433" y="558"/>
                    <a:pt x="435" y="557"/>
                    <a:pt x="438" y="554"/>
                  </a:cubicBezTo>
                  <a:cubicBezTo>
                    <a:pt x="440" y="553"/>
                    <a:pt x="443" y="552"/>
                    <a:pt x="443" y="549"/>
                  </a:cubicBezTo>
                  <a:cubicBezTo>
                    <a:pt x="443" y="546"/>
                    <a:pt x="440" y="545"/>
                    <a:pt x="439" y="543"/>
                  </a:cubicBezTo>
                  <a:cubicBezTo>
                    <a:pt x="438" y="540"/>
                    <a:pt x="437" y="538"/>
                    <a:pt x="436" y="535"/>
                  </a:cubicBezTo>
                  <a:cubicBezTo>
                    <a:pt x="435" y="530"/>
                    <a:pt x="436" y="527"/>
                    <a:pt x="435" y="522"/>
                  </a:cubicBezTo>
                  <a:cubicBezTo>
                    <a:pt x="441" y="517"/>
                    <a:pt x="445" y="514"/>
                    <a:pt x="453" y="513"/>
                  </a:cubicBezTo>
                  <a:cubicBezTo>
                    <a:pt x="455" y="513"/>
                    <a:pt x="457" y="513"/>
                    <a:pt x="459" y="511"/>
                  </a:cubicBezTo>
                  <a:cubicBezTo>
                    <a:pt x="461" y="509"/>
                    <a:pt x="461" y="506"/>
                    <a:pt x="464" y="504"/>
                  </a:cubicBezTo>
                  <a:cubicBezTo>
                    <a:pt x="465" y="504"/>
                    <a:pt x="465" y="503"/>
                    <a:pt x="466" y="503"/>
                  </a:cubicBezTo>
                  <a:cubicBezTo>
                    <a:pt x="468" y="503"/>
                    <a:pt x="470" y="504"/>
                    <a:pt x="472" y="505"/>
                  </a:cubicBezTo>
                  <a:cubicBezTo>
                    <a:pt x="473" y="506"/>
                    <a:pt x="475" y="506"/>
                    <a:pt x="476" y="507"/>
                  </a:cubicBezTo>
                  <a:cubicBezTo>
                    <a:pt x="479" y="510"/>
                    <a:pt x="478" y="514"/>
                    <a:pt x="479" y="518"/>
                  </a:cubicBezTo>
                  <a:cubicBezTo>
                    <a:pt x="481" y="523"/>
                    <a:pt x="482" y="526"/>
                    <a:pt x="482" y="531"/>
                  </a:cubicBezTo>
                  <a:cubicBezTo>
                    <a:pt x="492" y="531"/>
                    <a:pt x="498" y="534"/>
                    <a:pt x="508" y="535"/>
                  </a:cubicBezTo>
                  <a:cubicBezTo>
                    <a:pt x="513" y="535"/>
                    <a:pt x="516" y="535"/>
                    <a:pt x="520" y="537"/>
                  </a:cubicBezTo>
                  <a:cubicBezTo>
                    <a:pt x="525" y="540"/>
                    <a:pt x="525" y="545"/>
                    <a:pt x="529" y="548"/>
                  </a:cubicBezTo>
                  <a:cubicBezTo>
                    <a:pt x="531" y="551"/>
                    <a:pt x="533" y="553"/>
                    <a:pt x="534" y="556"/>
                  </a:cubicBezTo>
                  <a:cubicBezTo>
                    <a:pt x="534" y="557"/>
                    <a:pt x="534" y="559"/>
                    <a:pt x="534" y="560"/>
                  </a:cubicBezTo>
                  <a:cubicBezTo>
                    <a:pt x="535" y="565"/>
                    <a:pt x="536" y="567"/>
                    <a:pt x="536" y="572"/>
                  </a:cubicBezTo>
                  <a:cubicBezTo>
                    <a:pt x="536" y="576"/>
                    <a:pt x="538" y="578"/>
                    <a:pt x="539" y="582"/>
                  </a:cubicBezTo>
                  <a:cubicBezTo>
                    <a:pt x="541" y="585"/>
                    <a:pt x="541" y="587"/>
                    <a:pt x="542" y="590"/>
                  </a:cubicBezTo>
                  <a:cubicBezTo>
                    <a:pt x="543" y="592"/>
                    <a:pt x="545" y="592"/>
                    <a:pt x="548" y="592"/>
                  </a:cubicBezTo>
                  <a:cubicBezTo>
                    <a:pt x="552" y="592"/>
                    <a:pt x="554" y="591"/>
                    <a:pt x="558" y="590"/>
                  </a:cubicBezTo>
                  <a:cubicBezTo>
                    <a:pt x="563" y="590"/>
                    <a:pt x="567" y="590"/>
                    <a:pt x="572" y="589"/>
                  </a:cubicBezTo>
                  <a:cubicBezTo>
                    <a:pt x="576" y="589"/>
                    <a:pt x="578" y="588"/>
                    <a:pt x="582" y="587"/>
                  </a:cubicBezTo>
                  <a:cubicBezTo>
                    <a:pt x="585" y="587"/>
                    <a:pt x="587" y="587"/>
                    <a:pt x="590" y="586"/>
                  </a:cubicBezTo>
                  <a:cubicBezTo>
                    <a:pt x="590" y="586"/>
                    <a:pt x="590" y="586"/>
                    <a:pt x="590" y="586"/>
                  </a:cubicBezTo>
                  <a:cubicBezTo>
                    <a:pt x="591" y="583"/>
                    <a:pt x="593" y="580"/>
                    <a:pt x="596" y="579"/>
                  </a:cubicBezTo>
                  <a:cubicBezTo>
                    <a:pt x="598" y="578"/>
                    <a:pt x="600" y="578"/>
                    <a:pt x="602" y="577"/>
                  </a:cubicBezTo>
                  <a:cubicBezTo>
                    <a:pt x="604" y="577"/>
                    <a:pt x="605" y="577"/>
                    <a:pt x="606" y="576"/>
                  </a:cubicBezTo>
                  <a:cubicBezTo>
                    <a:pt x="609" y="573"/>
                    <a:pt x="610" y="570"/>
                    <a:pt x="610" y="566"/>
                  </a:cubicBezTo>
                  <a:cubicBezTo>
                    <a:pt x="610" y="556"/>
                    <a:pt x="610" y="556"/>
                    <a:pt x="610" y="556"/>
                  </a:cubicBezTo>
                  <a:cubicBezTo>
                    <a:pt x="610" y="552"/>
                    <a:pt x="611" y="550"/>
                    <a:pt x="612" y="546"/>
                  </a:cubicBezTo>
                  <a:cubicBezTo>
                    <a:pt x="612" y="544"/>
                    <a:pt x="612" y="542"/>
                    <a:pt x="613" y="540"/>
                  </a:cubicBezTo>
                  <a:cubicBezTo>
                    <a:pt x="614" y="539"/>
                    <a:pt x="616" y="539"/>
                    <a:pt x="617" y="539"/>
                  </a:cubicBezTo>
                  <a:cubicBezTo>
                    <a:pt x="624" y="539"/>
                    <a:pt x="628" y="541"/>
                    <a:pt x="635" y="541"/>
                  </a:cubicBezTo>
                  <a:cubicBezTo>
                    <a:pt x="635" y="540"/>
                    <a:pt x="634" y="539"/>
                    <a:pt x="634" y="537"/>
                  </a:cubicBezTo>
                  <a:cubicBezTo>
                    <a:pt x="633" y="534"/>
                    <a:pt x="634" y="531"/>
                    <a:pt x="634" y="528"/>
                  </a:cubicBezTo>
                  <a:cubicBezTo>
                    <a:pt x="634" y="522"/>
                    <a:pt x="633" y="519"/>
                    <a:pt x="635" y="514"/>
                  </a:cubicBezTo>
                  <a:cubicBezTo>
                    <a:pt x="636" y="510"/>
                    <a:pt x="640" y="509"/>
                    <a:pt x="640" y="505"/>
                  </a:cubicBezTo>
                  <a:cubicBezTo>
                    <a:pt x="640" y="503"/>
                    <a:pt x="639" y="502"/>
                    <a:pt x="638" y="499"/>
                  </a:cubicBezTo>
                  <a:cubicBezTo>
                    <a:pt x="636" y="496"/>
                    <a:pt x="635" y="493"/>
                    <a:pt x="635" y="489"/>
                  </a:cubicBezTo>
                  <a:cubicBezTo>
                    <a:pt x="635" y="468"/>
                    <a:pt x="635" y="468"/>
                    <a:pt x="635" y="468"/>
                  </a:cubicBezTo>
                  <a:cubicBezTo>
                    <a:pt x="635" y="465"/>
                    <a:pt x="634" y="463"/>
                    <a:pt x="636" y="461"/>
                  </a:cubicBezTo>
                  <a:cubicBezTo>
                    <a:pt x="637" y="460"/>
                    <a:pt x="639" y="461"/>
                    <a:pt x="640" y="460"/>
                  </a:cubicBezTo>
                  <a:cubicBezTo>
                    <a:pt x="642" y="460"/>
                    <a:pt x="643" y="459"/>
                    <a:pt x="644" y="459"/>
                  </a:cubicBezTo>
                  <a:cubicBezTo>
                    <a:pt x="645" y="459"/>
                    <a:pt x="646" y="459"/>
                    <a:pt x="646" y="459"/>
                  </a:cubicBezTo>
                  <a:cubicBezTo>
                    <a:pt x="650" y="459"/>
                    <a:pt x="651" y="457"/>
                    <a:pt x="654" y="457"/>
                  </a:cubicBezTo>
                  <a:cubicBezTo>
                    <a:pt x="656" y="457"/>
                    <a:pt x="656" y="459"/>
                    <a:pt x="657" y="460"/>
                  </a:cubicBezTo>
                  <a:cubicBezTo>
                    <a:pt x="658" y="462"/>
                    <a:pt x="659" y="463"/>
                    <a:pt x="660" y="464"/>
                  </a:cubicBezTo>
                  <a:cubicBezTo>
                    <a:pt x="661" y="467"/>
                    <a:pt x="664" y="467"/>
                    <a:pt x="666" y="467"/>
                  </a:cubicBezTo>
                  <a:cubicBezTo>
                    <a:pt x="670" y="467"/>
                    <a:pt x="672" y="465"/>
                    <a:pt x="676" y="464"/>
                  </a:cubicBezTo>
                  <a:cubicBezTo>
                    <a:pt x="679" y="464"/>
                    <a:pt x="680" y="464"/>
                    <a:pt x="682" y="464"/>
                  </a:cubicBezTo>
                  <a:cubicBezTo>
                    <a:pt x="686" y="465"/>
                    <a:pt x="688" y="464"/>
                    <a:pt x="692" y="464"/>
                  </a:cubicBezTo>
                  <a:cubicBezTo>
                    <a:pt x="692" y="459"/>
                    <a:pt x="691" y="456"/>
                    <a:pt x="691" y="451"/>
                  </a:cubicBezTo>
                  <a:cubicBezTo>
                    <a:pt x="691" y="444"/>
                    <a:pt x="691" y="444"/>
                    <a:pt x="691" y="444"/>
                  </a:cubicBezTo>
                  <a:cubicBezTo>
                    <a:pt x="695" y="444"/>
                    <a:pt x="698" y="445"/>
                    <a:pt x="703" y="445"/>
                  </a:cubicBezTo>
                  <a:cubicBezTo>
                    <a:pt x="705" y="446"/>
                    <a:pt x="707" y="445"/>
                    <a:pt x="709" y="445"/>
                  </a:cubicBezTo>
                  <a:cubicBezTo>
                    <a:pt x="712" y="446"/>
                    <a:pt x="714" y="447"/>
                    <a:pt x="716" y="447"/>
                  </a:cubicBezTo>
                  <a:cubicBezTo>
                    <a:pt x="719" y="447"/>
                    <a:pt x="720" y="446"/>
                    <a:pt x="722" y="445"/>
                  </a:cubicBezTo>
                  <a:cubicBezTo>
                    <a:pt x="725" y="444"/>
                    <a:pt x="727" y="443"/>
                    <a:pt x="728" y="440"/>
                  </a:cubicBezTo>
                  <a:cubicBezTo>
                    <a:pt x="730" y="436"/>
                    <a:pt x="730" y="432"/>
                    <a:pt x="731" y="427"/>
                  </a:cubicBezTo>
                  <a:cubicBezTo>
                    <a:pt x="733" y="420"/>
                    <a:pt x="734" y="416"/>
                    <a:pt x="735" y="408"/>
                  </a:cubicBezTo>
                  <a:cubicBezTo>
                    <a:pt x="735" y="407"/>
                    <a:pt x="736" y="406"/>
                    <a:pt x="736" y="404"/>
                  </a:cubicBezTo>
                  <a:cubicBezTo>
                    <a:pt x="736" y="386"/>
                    <a:pt x="736" y="386"/>
                    <a:pt x="736" y="386"/>
                  </a:cubicBezTo>
                  <a:cubicBezTo>
                    <a:pt x="732" y="386"/>
                    <a:pt x="730" y="386"/>
                    <a:pt x="727" y="385"/>
                  </a:cubicBezTo>
                  <a:cubicBezTo>
                    <a:pt x="725" y="385"/>
                    <a:pt x="725" y="383"/>
                    <a:pt x="723" y="382"/>
                  </a:cubicBezTo>
                  <a:cubicBezTo>
                    <a:pt x="717" y="380"/>
                    <a:pt x="714" y="379"/>
                    <a:pt x="708" y="376"/>
                  </a:cubicBezTo>
                  <a:cubicBezTo>
                    <a:pt x="705" y="373"/>
                    <a:pt x="705" y="371"/>
                    <a:pt x="702" y="368"/>
                  </a:cubicBezTo>
                  <a:cubicBezTo>
                    <a:pt x="699" y="366"/>
                    <a:pt x="696" y="366"/>
                    <a:pt x="694" y="363"/>
                  </a:cubicBezTo>
                  <a:cubicBezTo>
                    <a:pt x="693" y="362"/>
                    <a:pt x="693" y="360"/>
                    <a:pt x="691" y="359"/>
                  </a:cubicBezTo>
                  <a:cubicBezTo>
                    <a:pt x="689" y="358"/>
                    <a:pt x="688" y="358"/>
                    <a:pt x="685" y="358"/>
                  </a:cubicBezTo>
                  <a:cubicBezTo>
                    <a:pt x="682" y="357"/>
                    <a:pt x="680" y="357"/>
                    <a:pt x="677" y="355"/>
                  </a:cubicBezTo>
                  <a:cubicBezTo>
                    <a:pt x="674" y="354"/>
                    <a:pt x="672" y="355"/>
                    <a:pt x="669" y="352"/>
                  </a:cubicBezTo>
                  <a:cubicBezTo>
                    <a:pt x="668" y="351"/>
                    <a:pt x="668" y="350"/>
                    <a:pt x="668" y="348"/>
                  </a:cubicBezTo>
                  <a:cubicBezTo>
                    <a:pt x="667" y="345"/>
                    <a:pt x="667" y="343"/>
                    <a:pt x="667" y="340"/>
                  </a:cubicBezTo>
                  <a:cubicBezTo>
                    <a:pt x="667" y="340"/>
                    <a:pt x="667" y="340"/>
                    <a:pt x="667" y="340"/>
                  </a:cubicBezTo>
                  <a:cubicBezTo>
                    <a:pt x="656" y="340"/>
                    <a:pt x="649" y="342"/>
                    <a:pt x="639" y="340"/>
                  </a:cubicBezTo>
                  <a:cubicBezTo>
                    <a:pt x="638" y="347"/>
                    <a:pt x="638" y="350"/>
                    <a:pt x="637" y="357"/>
                  </a:cubicBezTo>
                  <a:cubicBezTo>
                    <a:pt x="636" y="360"/>
                    <a:pt x="635" y="362"/>
                    <a:pt x="634" y="365"/>
                  </a:cubicBezTo>
                  <a:cubicBezTo>
                    <a:pt x="634" y="366"/>
                    <a:pt x="634" y="367"/>
                    <a:pt x="634" y="367"/>
                  </a:cubicBezTo>
                  <a:cubicBezTo>
                    <a:pt x="633" y="370"/>
                    <a:pt x="629" y="370"/>
                    <a:pt x="629" y="373"/>
                  </a:cubicBezTo>
                  <a:cubicBezTo>
                    <a:pt x="629" y="376"/>
                    <a:pt x="631" y="377"/>
                    <a:pt x="632" y="379"/>
                  </a:cubicBezTo>
                  <a:cubicBezTo>
                    <a:pt x="635" y="382"/>
                    <a:pt x="636" y="385"/>
                    <a:pt x="639" y="387"/>
                  </a:cubicBezTo>
                  <a:cubicBezTo>
                    <a:pt x="642" y="390"/>
                    <a:pt x="642" y="393"/>
                    <a:pt x="645" y="395"/>
                  </a:cubicBezTo>
                  <a:cubicBezTo>
                    <a:pt x="648" y="398"/>
                    <a:pt x="652" y="398"/>
                    <a:pt x="652" y="402"/>
                  </a:cubicBezTo>
                  <a:cubicBezTo>
                    <a:pt x="652" y="407"/>
                    <a:pt x="648" y="409"/>
                    <a:pt x="646" y="414"/>
                  </a:cubicBezTo>
                  <a:cubicBezTo>
                    <a:pt x="643" y="419"/>
                    <a:pt x="643" y="425"/>
                    <a:pt x="638" y="426"/>
                  </a:cubicBezTo>
                  <a:cubicBezTo>
                    <a:pt x="635" y="426"/>
                    <a:pt x="632" y="426"/>
                    <a:pt x="630" y="428"/>
                  </a:cubicBezTo>
                  <a:cubicBezTo>
                    <a:pt x="629" y="429"/>
                    <a:pt x="629" y="430"/>
                    <a:pt x="628" y="432"/>
                  </a:cubicBezTo>
                  <a:cubicBezTo>
                    <a:pt x="627" y="437"/>
                    <a:pt x="628" y="441"/>
                    <a:pt x="626" y="446"/>
                  </a:cubicBezTo>
                  <a:cubicBezTo>
                    <a:pt x="625" y="449"/>
                    <a:pt x="621" y="450"/>
                    <a:pt x="618" y="449"/>
                  </a:cubicBezTo>
                  <a:cubicBezTo>
                    <a:pt x="616" y="449"/>
                    <a:pt x="616" y="447"/>
                    <a:pt x="614" y="446"/>
                  </a:cubicBezTo>
                  <a:cubicBezTo>
                    <a:pt x="609" y="444"/>
                    <a:pt x="605" y="441"/>
                    <a:pt x="601" y="437"/>
                  </a:cubicBezTo>
                  <a:cubicBezTo>
                    <a:pt x="597" y="433"/>
                    <a:pt x="594" y="431"/>
                    <a:pt x="590" y="427"/>
                  </a:cubicBezTo>
                  <a:cubicBezTo>
                    <a:pt x="588" y="424"/>
                    <a:pt x="586" y="422"/>
                    <a:pt x="584" y="419"/>
                  </a:cubicBezTo>
                  <a:cubicBezTo>
                    <a:pt x="582" y="417"/>
                    <a:pt x="580" y="415"/>
                    <a:pt x="580" y="412"/>
                  </a:cubicBezTo>
                  <a:cubicBezTo>
                    <a:pt x="580" y="406"/>
                    <a:pt x="585" y="402"/>
                    <a:pt x="585" y="395"/>
                  </a:cubicBezTo>
                  <a:cubicBezTo>
                    <a:pt x="585" y="390"/>
                    <a:pt x="584" y="387"/>
                    <a:pt x="584" y="381"/>
                  </a:cubicBezTo>
                  <a:cubicBezTo>
                    <a:pt x="583" y="377"/>
                    <a:pt x="583" y="373"/>
                    <a:pt x="580" y="369"/>
                  </a:cubicBezTo>
                  <a:cubicBezTo>
                    <a:pt x="579" y="368"/>
                    <a:pt x="577" y="368"/>
                    <a:pt x="577" y="366"/>
                  </a:cubicBezTo>
                  <a:cubicBezTo>
                    <a:pt x="577" y="363"/>
                    <a:pt x="581" y="363"/>
                    <a:pt x="581" y="359"/>
                  </a:cubicBezTo>
                  <a:cubicBezTo>
                    <a:pt x="581" y="355"/>
                    <a:pt x="577" y="353"/>
                    <a:pt x="575" y="349"/>
                  </a:cubicBezTo>
                  <a:cubicBezTo>
                    <a:pt x="571" y="344"/>
                    <a:pt x="568" y="341"/>
                    <a:pt x="562" y="339"/>
                  </a:cubicBezTo>
                  <a:cubicBezTo>
                    <a:pt x="557" y="337"/>
                    <a:pt x="554" y="336"/>
                    <a:pt x="549" y="335"/>
                  </a:cubicBezTo>
                  <a:cubicBezTo>
                    <a:pt x="547" y="334"/>
                    <a:pt x="546" y="332"/>
                    <a:pt x="544" y="330"/>
                  </a:cubicBezTo>
                  <a:cubicBezTo>
                    <a:pt x="542" y="327"/>
                    <a:pt x="540" y="325"/>
                    <a:pt x="538" y="322"/>
                  </a:cubicBezTo>
                  <a:cubicBezTo>
                    <a:pt x="538" y="322"/>
                    <a:pt x="538" y="322"/>
                    <a:pt x="538" y="322"/>
                  </a:cubicBezTo>
                  <a:cubicBezTo>
                    <a:pt x="532" y="322"/>
                    <a:pt x="526" y="323"/>
                    <a:pt x="521" y="321"/>
                  </a:cubicBezTo>
                  <a:cubicBezTo>
                    <a:pt x="518" y="320"/>
                    <a:pt x="519" y="317"/>
                    <a:pt x="517" y="315"/>
                  </a:cubicBezTo>
                  <a:cubicBezTo>
                    <a:pt x="516" y="312"/>
                    <a:pt x="513" y="311"/>
                    <a:pt x="510" y="310"/>
                  </a:cubicBezTo>
                  <a:cubicBezTo>
                    <a:pt x="507" y="310"/>
                    <a:pt x="505" y="310"/>
                    <a:pt x="501" y="309"/>
                  </a:cubicBezTo>
                  <a:cubicBezTo>
                    <a:pt x="498" y="309"/>
                    <a:pt x="496" y="309"/>
                    <a:pt x="493" y="307"/>
                  </a:cubicBezTo>
                  <a:cubicBezTo>
                    <a:pt x="491" y="306"/>
                    <a:pt x="491" y="304"/>
                    <a:pt x="490" y="301"/>
                  </a:cubicBezTo>
                  <a:cubicBezTo>
                    <a:pt x="489" y="298"/>
                    <a:pt x="487" y="296"/>
                    <a:pt x="487" y="293"/>
                  </a:cubicBezTo>
                  <a:cubicBezTo>
                    <a:pt x="487" y="291"/>
                    <a:pt x="488" y="289"/>
                    <a:pt x="489" y="287"/>
                  </a:cubicBezTo>
                  <a:cubicBezTo>
                    <a:pt x="491" y="284"/>
                    <a:pt x="493" y="283"/>
                    <a:pt x="493" y="279"/>
                  </a:cubicBezTo>
                  <a:cubicBezTo>
                    <a:pt x="493" y="277"/>
                    <a:pt x="493" y="275"/>
                    <a:pt x="491" y="273"/>
                  </a:cubicBezTo>
                  <a:cubicBezTo>
                    <a:pt x="491" y="273"/>
                    <a:pt x="489" y="273"/>
                    <a:pt x="489" y="272"/>
                  </a:cubicBezTo>
                  <a:cubicBezTo>
                    <a:pt x="489" y="266"/>
                    <a:pt x="496" y="266"/>
                    <a:pt x="500" y="263"/>
                  </a:cubicBezTo>
                  <a:cubicBezTo>
                    <a:pt x="506" y="258"/>
                    <a:pt x="511" y="256"/>
                    <a:pt x="515" y="250"/>
                  </a:cubicBezTo>
                  <a:cubicBezTo>
                    <a:pt x="518" y="247"/>
                    <a:pt x="520" y="244"/>
                    <a:pt x="522" y="240"/>
                  </a:cubicBezTo>
                  <a:cubicBezTo>
                    <a:pt x="523" y="237"/>
                    <a:pt x="522" y="235"/>
                    <a:pt x="523" y="232"/>
                  </a:cubicBezTo>
                  <a:cubicBezTo>
                    <a:pt x="523" y="228"/>
                    <a:pt x="524" y="226"/>
                    <a:pt x="524" y="222"/>
                  </a:cubicBezTo>
                  <a:cubicBezTo>
                    <a:pt x="524" y="218"/>
                    <a:pt x="524" y="215"/>
                    <a:pt x="522" y="212"/>
                  </a:cubicBezTo>
                  <a:cubicBezTo>
                    <a:pt x="522" y="211"/>
                    <a:pt x="521" y="211"/>
                    <a:pt x="520" y="210"/>
                  </a:cubicBezTo>
                  <a:cubicBezTo>
                    <a:pt x="518" y="209"/>
                    <a:pt x="516" y="208"/>
                    <a:pt x="513" y="208"/>
                  </a:cubicBezTo>
                  <a:cubicBezTo>
                    <a:pt x="507" y="208"/>
                    <a:pt x="503" y="210"/>
                    <a:pt x="497" y="211"/>
                  </a:cubicBezTo>
                  <a:cubicBezTo>
                    <a:pt x="495" y="211"/>
                    <a:pt x="494" y="211"/>
                    <a:pt x="492" y="211"/>
                  </a:cubicBezTo>
                  <a:cubicBezTo>
                    <a:pt x="488" y="213"/>
                    <a:pt x="486" y="215"/>
                    <a:pt x="482" y="217"/>
                  </a:cubicBezTo>
                  <a:cubicBezTo>
                    <a:pt x="481" y="218"/>
                    <a:pt x="479" y="218"/>
                    <a:pt x="477" y="219"/>
                  </a:cubicBezTo>
                  <a:cubicBezTo>
                    <a:pt x="474" y="222"/>
                    <a:pt x="472" y="225"/>
                    <a:pt x="468" y="225"/>
                  </a:cubicBezTo>
                  <a:cubicBezTo>
                    <a:pt x="463" y="225"/>
                    <a:pt x="461" y="221"/>
                    <a:pt x="456" y="221"/>
                  </a:cubicBezTo>
                  <a:cubicBezTo>
                    <a:pt x="450" y="221"/>
                    <a:pt x="447" y="222"/>
                    <a:pt x="442" y="224"/>
                  </a:cubicBezTo>
                  <a:cubicBezTo>
                    <a:pt x="436" y="224"/>
                    <a:pt x="433" y="223"/>
                    <a:pt x="427" y="224"/>
                  </a:cubicBezTo>
                  <a:cubicBezTo>
                    <a:pt x="429" y="228"/>
                    <a:pt x="430" y="229"/>
                    <a:pt x="432" y="232"/>
                  </a:cubicBezTo>
                  <a:cubicBezTo>
                    <a:pt x="433" y="234"/>
                    <a:pt x="435" y="235"/>
                    <a:pt x="435" y="238"/>
                  </a:cubicBezTo>
                  <a:cubicBezTo>
                    <a:pt x="435" y="245"/>
                    <a:pt x="427" y="248"/>
                    <a:pt x="420" y="249"/>
                  </a:cubicBezTo>
                  <a:cubicBezTo>
                    <a:pt x="417" y="250"/>
                    <a:pt x="416" y="251"/>
                    <a:pt x="413" y="251"/>
                  </a:cubicBezTo>
                  <a:cubicBezTo>
                    <a:pt x="404" y="251"/>
                    <a:pt x="396" y="247"/>
                    <a:pt x="392" y="238"/>
                  </a:cubicBezTo>
                  <a:cubicBezTo>
                    <a:pt x="390" y="235"/>
                    <a:pt x="390" y="232"/>
                    <a:pt x="387" y="230"/>
                  </a:cubicBezTo>
                  <a:cubicBezTo>
                    <a:pt x="383" y="229"/>
                    <a:pt x="379" y="229"/>
                    <a:pt x="377" y="225"/>
                  </a:cubicBezTo>
                  <a:cubicBezTo>
                    <a:pt x="376" y="224"/>
                    <a:pt x="376" y="222"/>
                    <a:pt x="376" y="220"/>
                  </a:cubicBezTo>
                  <a:cubicBezTo>
                    <a:pt x="376" y="209"/>
                    <a:pt x="376" y="209"/>
                    <a:pt x="376" y="209"/>
                  </a:cubicBezTo>
                  <a:cubicBezTo>
                    <a:pt x="376" y="207"/>
                    <a:pt x="373" y="206"/>
                    <a:pt x="371" y="205"/>
                  </a:cubicBezTo>
                  <a:cubicBezTo>
                    <a:pt x="367" y="204"/>
                    <a:pt x="365" y="204"/>
                    <a:pt x="360" y="203"/>
                  </a:cubicBezTo>
                  <a:cubicBezTo>
                    <a:pt x="353" y="203"/>
                    <a:pt x="351" y="197"/>
                    <a:pt x="345" y="193"/>
                  </a:cubicBezTo>
                  <a:cubicBezTo>
                    <a:pt x="339" y="188"/>
                    <a:pt x="334" y="188"/>
                    <a:pt x="327" y="184"/>
                  </a:cubicBezTo>
                  <a:cubicBezTo>
                    <a:pt x="324" y="183"/>
                    <a:pt x="322" y="181"/>
                    <a:pt x="319" y="179"/>
                  </a:cubicBezTo>
                  <a:cubicBezTo>
                    <a:pt x="316" y="178"/>
                    <a:pt x="314" y="178"/>
                    <a:pt x="311" y="177"/>
                  </a:cubicBezTo>
                  <a:cubicBezTo>
                    <a:pt x="312" y="175"/>
                    <a:pt x="313" y="173"/>
                    <a:pt x="315" y="171"/>
                  </a:cubicBezTo>
                  <a:cubicBezTo>
                    <a:pt x="317" y="168"/>
                    <a:pt x="321" y="168"/>
                    <a:pt x="323" y="164"/>
                  </a:cubicBezTo>
                  <a:cubicBezTo>
                    <a:pt x="326" y="160"/>
                    <a:pt x="327" y="157"/>
                    <a:pt x="329" y="152"/>
                  </a:cubicBezTo>
                  <a:cubicBezTo>
                    <a:pt x="331" y="148"/>
                    <a:pt x="332" y="146"/>
                    <a:pt x="334" y="142"/>
                  </a:cubicBezTo>
                  <a:cubicBezTo>
                    <a:pt x="338" y="135"/>
                    <a:pt x="344" y="132"/>
                    <a:pt x="346" y="124"/>
                  </a:cubicBezTo>
                  <a:cubicBezTo>
                    <a:pt x="342" y="121"/>
                    <a:pt x="339" y="121"/>
                    <a:pt x="334" y="119"/>
                  </a:cubicBezTo>
                  <a:cubicBezTo>
                    <a:pt x="330" y="118"/>
                    <a:pt x="328" y="117"/>
                    <a:pt x="324" y="115"/>
                  </a:cubicBezTo>
                  <a:cubicBezTo>
                    <a:pt x="323" y="115"/>
                    <a:pt x="322" y="113"/>
                    <a:pt x="320" y="113"/>
                  </a:cubicBezTo>
                  <a:cubicBezTo>
                    <a:pt x="319" y="113"/>
                    <a:pt x="318" y="115"/>
                    <a:pt x="317" y="116"/>
                  </a:cubicBezTo>
                  <a:cubicBezTo>
                    <a:pt x="316" y="117"/>
                    <a:pt x="315" y="118"/>
                    <a:pt x="313" y="118"/>
                  </a:cubicBezTo>
                  <a:cubicBezTo>
                    <a:pt x="310" y="120"/>
                    <a:pt x="308" y="120"/>
                    <a:pt x="304" y="120"/>
                  </a:cubicBezTo>
                  <a:cubicBezTo>
                    <a:pt x="300" y="120"/>
                    <a:pt x="299" y="118"/>
                    <a:pt x="295" y="118"/>
                  </a:cubicBezTo>
                  <a:cubicBezTo>
                    <a:pt x="291" y="118"/>
                    <a:pt x="289" y="120"/>
                    <a:pt x="287" y="122"/>
                  </a:cubicBezTo>
                  <a:cubicBezTo>
                    <a:pt x="283" y="125"/>
                    <a:pt x="282" y="128"/>
                    <a:pt x="279" y="131"/>
                  </a:cubicBezTo>
                  <a:cubicBezTo>
                    <a:pt x="277" y="134"/>
                    <a:pt x="275" y="135"/>
                    <a:pt x="273" y="136"/>
                  </a:cubicBezTo>
                  <a:cubicBezTo>
                    <a:pt x="269" y="139"/>
                    <a:pt x="266" y="140"/>
                    <a:pt x="261" y="141"/>
                  </a:cubicBezTo>
                  <a:cubicBezTo>
                    <a:pt x="259" y="138"/>
                    <a:pt x="259" y="135"/>
                    <a:pt x="258" y="131"/>
                  </a:cubicBezTo>
                  <a:cubicBezTo>
                    <a:pt x="257" y="128"/>
                    <a:pt x="255" y="127"/>
                    <a:pt x="255" y="123"/>
                  </a:cubicBezTo>
                  <a:cubicBezTo>
                    <a:pt x="254" y="120"/>
                    <a:pt x="255" y="118"/>
                    <a:pt x="255" y="115"/>
                  </a:cubicBezTo>
                  <a:cubicBezTo>
                    <a:pt x="254" y="113"/>
                    <a:pt x="252" y="112"/>
                    <a:pt x="250" y="110"/>
                  </a:cubicBezTo>
                  <a:cubicBezTo>
                    <a:pt x="244" y="105"/>
                    <a:pt x="239" y="103"/>
                    <a:pt x="235" y="97"/>
                  </a:cubicBezTo>
                  <a:cubicBezTo>
                    <a:pt x="233" y="94"/>
                    <a:pt x="232" y="92"/>
                    <a:pt x="230" y="89"/>
                  </a:cubicBezTo>
                  <a:cubicBezTo>
                    <a:pt x="229" y="87"/>
                    <a:pt x="228" y="85"/>
                    <a:pt x="226" y="83"/>
                  </a:cubicBezTo>
                  <a:cubicBezTo>
                    <a:pt x="224" y="82"/>
                    <a:pt x="222" y="82"/>
                    <a:pt x="222" y="80"/>
                  </a:cubicBezTo>
                  <a:cubicBezTo>
                    <a:pt x="222" y="75"/>
                    <a:pt x="229" y="76"/>
                    <a:pt x="230" y="71"/>
                  </a:cubicBezTo>
                  <a:cubicBezTo>
                    <a:pt x="231" y="70"/>
                    <a:pt x="231" y="69"/>
                    <a:pt x="231" y="67"/>
                  </a:cubicBezTo>
                  <a:cubicBezTo>
                    <a:pt x="231" y="55"/>
                    <a:pt x="225" y="49"/>
                    <a:pt x="220" y="37"/>
                  </a:cubicBezTo>
                  <a:cubicBezTo>
                    <a:pt x="219" y="34"/>
                    <a:pt x="218" y="31"/>
                    <a:pt x="217" y="27"/>
                  </a:cubicBezTo>
                  <a:cubicBezTo>
                    <a:pt x="214" y="22"/>
                    <a:pt x="211" y="19"/>
                    <a:pt x="209" y="13"/>
                  </a:cubicBezTo>
                  <a:cubicBezTo>
                    <a:pt x="209" y="12"/>
                    <a:pt x="209" y="11"/>
                    <a:pt x="209" y="9"/>
                  </a:cubicBezTo>
                  <a:cubicBezTo>
                    <a:pt x="208" y="6"/>
                    <a:pt x="207" y="4"/>
                    <a:pt x="206" y="0"/>
                  </a:cubicBezTo>
                  <a:cubicBezTo>
                    <a:pt x="206" y="0"/>
                    <a:pt x="206" y="0"/>
                    <a:pt x="206" y="0"/>
                  </a:cubicBezTo>
                  <a:cubicBezTo>
                    <a:pt x="205" y="0"/>
                    <a:pt x="204" y="0"/>
                    <a:pt x="204" y="0"/>
                  </a:cubicBezTo>
                  <a:cubicBezTo>
                    <a:pt x="193" y="0"/>
                    <a:pt x="186" y="2"/>
                    <a:pt x="175" y="2"/>
                  </a:cubicBezTo>
                  <a:cubicBezTo>
                    <a:pt x="171" y="2"/>
                    <a:pt x="169" y="2"/>
                    <a:pt x="166" y="0"/>
                  </a:cubicBezTo>
                  <a:cubicBezTo>
                    <a:pt x="166" y="0"/>
                    <a:pt x="166" y="0"/>
                    <a:pt x="166" y="0"/>
                  </a:cubicBezTo>
                  <a:cubicBezTo>
                    <a:pt x="162" y="3"/>
                    <a:pt x="160" y="6"/>
                    <a:pt x="157" y="11"/>
                  </a:cubicBezTo>
                  <a:cubicBezTo>
                    <a:pt x="156" y="13"/>
                    <a:pt x="154" y="14"/>
                    <a:pt x="153" y="17"/>
                  </a:cubicBezTo>
                  <a:cubicBezTo>
                    <a:pt x="152" y="21"/>
                    <a:pt x="151" y="23"/>
                    <a:pt x="150" y="27"/>
                  </a:cubicBezTo>
                  <a:cubicBezTo>
                    <a:pt x="149" y="34"/>
                    <a:pt x="148" y="38"/>
                    <a:pt x="147" y="44"/>
                  </a:cubicBezTo>
                  <a:cubicBezTo>
                    <a:pt x="147" y="47"/>
                    <a:pt x="147" y="50"/>
                    <a:pt x="145" y="52"/>
                  </a:cubicBezTo>
                  <a:cubicBezTo>
                    <a:pt x="144" y="54"/>
                    <a:pt x="143" y="54"/>
                    <a:pt x="141" y="55"/>
                  </a:cubicBezTo>
                  <a:cubicBezTo>
                    <a:pt x="138" y="58"/>
                    <a:pt x="136" y="60"/>
                    <a:pt x="132" y="60"/>
                  </a:cubicBezTo>
                  <a:cubicBezTo>
                    <a:pt x="130" y="61"/>
                    <a:pt x="128" y="60"/>
                    <a:pt x="125" y="60"/>
                  </a:cubicBezTo>
                  <a:cubicBezTo>
                    <a:pt x="121" y="60"/>
                    <a:pt x="118" y="62"/>
                    <a:pt x="113" y="63"/>
                  </a:cubicBezTo>
                  <a:cubicBezTo>
                    <a:pt x="111" y="63"/>
                    <a:pt x="110" y="63"/>
                    <a:pt x="107" y="64"/>
                  </a:cubicBezTo>
                  <a:cubicBezTo>
                    <a:pt x="101" y="66"/>
                    <a:pt x="98" y="69"/>
                    <a:pt x="93" y="73"/>
                  </a:cubicBezTo>
                  <a:cubicBezTo>
                    <a:pt x="90" y="75"/>
                    <a:pt x="87" y="76"/>
                    <a:pt x="85" y="78"/>
                  </a:cubicBezTo>
                  <a:cubicBezTo>
                    <a:pt x="83" y="80"/>
                    <a:pt x="83" y="81"/>
                    <a:pt x="82" y="82"/>
                  </a:cubicBezTo>
                  <a:cubicBezTo>
                    <a:pt x="78" y="87"/>
                    <a:pt x="75" y="89"/>
                    <a:pt x="70" y="92"/>
                  </a:cubicBezTo>
                  <a:cubicBezTo>
                    <a:pt x="66" y="95"/>
                    <a:pt x="62" y="97"/>
                    <a:pt x="59" y="101"/>
                  </a:cubicBezTo>
                  <a:cubicBezTo>
                    <a:pt x="53" y="108"/>
                    <a:pt x="52" y="113"/>
                    <a:pt x="48" y="121"/>
                  </a:cubicBezTo>
                  <a:cubicBezTo>
                    <a:pt x="47" y="125"/>
                    <a:pt x="44" y="126"/>
                    <a:pt x="42" y="129"/>
                  </a:cubicBezTo>
                  <a:cubicBezTo>
                    <a:pt x="37" y="135"/>
                    <a:pt x="32" y="137"/>
                    <a:pt x="26" y="141"/>
                  </a:cubicBezTo>
                  <a:cubicBezTo>
                    <a:pt x="26" y="142"/>
                    <a:pt x="26" y="143"/>
                    <a:pt x="25" y="143"/>
                  </a:cubicBezTo>
                  <a:cubicBezTo>
                    <a:pt x="22" y="145"/>
                    <a:pt x="21" y="145"/>
                    <a:pt x="18" y="147"/>
                  </a:cubicBezTo>
                  <a:cubicBezTo>
                    <a:pt x="12" y="153"/>
                    <a:pt x="8" y="157"/>
                    <a:pt x="5" y="165"/>
                  </a:cubicBezTo>
                  <a:cubicBezTo>
                    <a:pt x="5" y="167"/>
                    <a:pt x="3" y="167"/>
                    <a:pt x="2" y="169"/>
                  </a:cubicBezTo>
                  <a:cubicBezTo>
                    <a:pt x="1" y="173"/>
                    <a:pt x="0" y="175"/>
                    <a:pt x="0" y="179"/>
                  </a:cubicBezTo>
                  <a:cubicBezTo>
                    <a:pt x="0" y="185"/>
                    <a:pt x="1" y="189"/>
                    <a:pt x="3" y="195"/>
                  </a:cubicBezTo>
                  <a:cubicBezTo>
                    <a:pt x="4" y="198"/>
                    <a:pt x="5" y="200"/>
                    <a:pt x="6" y="203"/>
                  </a:cubicBezTo>
                  <a:cubicBezTo>
                    <a:pt x="7" y="207"/>
                    <a:pt x="6" y="210"/>
                    <a:pt x="7" y="215"/>
                  </a:cubicBezTo>
                  <a:cubicBezTo>
                    <a:pt x="8" y="216"/>
                    <a:pt x="8" y="217"/>
                    <a:pt x="8" y="219"/>
                  </a:cubicBezTo>
                  <a:cubicBezTo>
                    <a:pt x="8" y="221"/>
                    <a:pt x="8" y="221"/>
                    <a:pt x="8" y="223"/>
                  </a:cubicBezTo>
                  <a:cubicBezTo>
                    <a:pt x="8" y="223"/>
                    <a:pt x="8" y="223"/>
                    <a:pt x="8" y="223"/>
                  </a:cubicBezTo>
                  <a:cubicBezTo>
                    <a:pt x="12" y="222"/>
                    <a:pt x="16" y="221"/>
                    <a:pt x="20" y="220"/>
                  </a:cubicBezTo>
                  <a:cubicBezTo>
                    <a:pt x="25" y="220"/>
                    <a:pt x="28" y="219"/>
                    <a:pt x="32" y="218"/>
                  </a:cubicBezTo>
                  <a:cubicBezTo>
                    <a:pt x="36" y="218"/>
                    <a:pt x="39" y="217"/>
                    <a:pt x="43" y="216"/>
                  </a:cubicBezTo>
                  <a:cubicBezTo>
                    <a:pt x="48" y="215"/>
                    <a:pt x="51" y="216"/>
                    <a:pt x="57" y="216"/>
                  </a:cubicBezTo>
                  <a:cubicBezTo>
                    <a:pt x="65" y="215"/>
                    <a:pt x="69" y="212"/>
                    <a:pt x="77" y="212"/>
                  </a:cubicBezTo>
                  <a:cubicBezTo>
                    <a:pt x="80" y="212"/>
                    <a:pt x="81" y="213"/>
                    <a:pt x="84" y="213"/>
                  </a:cubicBezTo>
                  <a:cubicBezTo>
                    <a:pt x="86" y="214"/>
                    <a:pt x="88" y="213"/>
                    <a:pt x="90" y="213"/>
                  </a:cubicBezTo>
                  <a:cubicBezTo>
                    <a:pt x="94" y="214"/>
                    <a:pt x="95" y="216"/>
                    <a:pt x="98" y="217"/>
                  </a:cubicBezTo>
                  <a:cubicBezTo>
                    <a:pt x="102" y="218"/>
                    <a:pt x="105" y="219"/>
                    <a:pt x="109" y="219"/>
                  </a:cubicBezTo>
                  <a:cubicBezTo>
                    <a:pt x="117" y="221"/>
                    <a:pt x="121" y="225"/>
                    <a:pt x="127" y="230"/>
                  </a:cubicBezTo>
                  <a:cubicBezTo>
                    <a:pt x="128" y="231"/>
                    <a:pt x="129" y="232"/>
                    <a:pt x="131" y="233"/>
                  </a:cubicBezTo>
                  <a:cubicBezTo>
                    <a:pt x="133" y="236"/>
                    <a:pt x="135" y="238"/>
                    <a:pt x="138" y="240"/>
                  </a:cubicBezTo>
                  <a:cubicBezTo>
                    <a:pt x="142" y="242"/>
                    <a:pt x="144" y="243"/>
                    <a:pt x="148" y="246"/>
                  </a:cubicBezTo>
                  <a:cubicBezTo>
                    <a:pt x="150" y="248"/>
                    <a:pt x="150" y="250"/>
                    <a:pt x="152" y="252"/>
                  </a:cubicBezTo>
                  <a:cubicBezTo>
                    <a:pt x="156" y="257"/>
                    <a:pt x="161" y="256"/>
                    <a:pt x="166" y="257"/>
                  </a:cubicBezTo>
                  <a:cubicBezTo>
                    <a:pt x="170" y="258"/>
                    <a:pt x="171" y="261"/>
                    <a:pt x="174" y="262"/>
                  </a:cubicBezTo>
                  <a:cubicBezTo>
                    <a:pt x="179" y="265"/>
                    <a:pt x="182" y="266"/>
                    <a:pt x="186" y="268"/>
                  </a:cubicBezTo>
                  <a:cubicBezTo>
                    <a:pt x="189" y="270"/>
                    <a:pt x="191" y="272"/>
                    <a:pt x="194" y="273"/>
                  </a:cubicBezTo>
                  <a:cubicBezTo>
                    <a:pt x="195" y="271"/>
                    <a:pt x="196" y="270"/>
                    <a:pt x="196" y="268"/>
                  </a:cubicBezTo>
                  <a:cubicBezTo>
                    <a:pt x="196" y="266"/>
                    <a:pt x="195" y="265"/>
                    <a:pt x="195" y="263"/>
                  </a:cubicBezTo>
                  <a:cubicBezTo>
                    <a:pt x="195" y="258"/>
                    <a:pt x="194" y="255"/>
                    <a:pt x="194" y="250"/>
                  </a:cubicBezTo>
                  <a:cubicBezTo>
                    <a:pt x="194" y="244"/>
                    <a:pt x="196" y="240"/>
                    <a:pt x="196" y="233"/>
                  </a:cubicBezTo>
                  <a:cubicBezTo>
                    <a:pt x="197" y="231"/>
                    <a:pt x="196" y="230"/>
                    <a:pt x="196" y="227"/>
                  </a:cubicBezTo>
                  <a:cubicBezTo>
                    <a:pt x="196" y="226"/>
                    <a:pt x="196" y="225"/>
                    <a:pt x="197" y="223"/>
                  </a:cubicBezTo>
                  <a:cubicBezTo>
                    <a:pt x="199" y="221"/>
                    <a:pt x="202" y="222"/>
                    <a:pt x="205" y="221"/>
                  </a:cubicBezTo>
                  <a:cubicBezTo>
                    <a:pt x="208" y="221"/>
                    <a:pt x="209" y="220"/>
                    <a:pt x="211" y="220"/>
                  </a:cubicBezTo>
                  <a:cubicBezTo>
                    <a:pt x="215" y="220"/>
                    <a:pt x="216" y="224"/>
                    <a:pt x="218" y="226"/>
                  </a:cubicBezTo>
                  <a:cubicBezTo>
                    <a:pt x="220" y="228"/>
                    <a:pt x="221" y="228"/>
                    <a:pt x="223" y="229"/>
                  </a:cubicBezTo>
                  <a:cubicBezTo>
                    <a:pt x="225" y="231"/>
                    <a:pt x="226" y="233"/>
                    <a:pt x="229" y="234"/>
                  </a:cubicBezTo>
                  <a:cubicBezTo>
                    <a:pt x="232" y="236"/>
                    <a:pt x="234" y="237"/>
                    <a:pt x="237" y="238"/>
                  </a:cubicBezTo>
                  <a:cubicBezTo>
                    <a:pt x="241" y="239"/>
                    <a:pt x="243" y="241"/>
                    <a:pt x="247" y="241"/>
                  </a:cubicBezTo>
                  <a:cubicBezTo>
                    <a:pt x="249" y="241"/>
                    <a:pt x="249" y="239"/>
                    <a:pt x="250" y="237"/>
                  </a:cubicBezTo>
                  <a:cubicBezTo>
                    <a:pt x="253" y="235"/>
                    <a:pt x="254" y="233"/>
                    <a:pt x="257" y="233"/>
                  </a:cubicBezTo>
                  <a:cubicBezTo>
                    <a:pt x="262" y="233"/>
                    <a:pt x="264" y="235"/>
                    <a:pt x="269" y="235"/>
                  </a:cubicBezTo>
                  <a:cubicBezTo>
                    <a:pt x="275" y="235"/>
                    <a:pt x="276" y="227"/>
                    <a:pt x="283" y="227"/>
                  </a:cubicBezTo>
                  <a:cubicBezTo>
                    <a:pt x="285" y="227"/>
                    <a:pt x="285" y="229"/>
                    <a:pt x="286" y="230"/>
                  </a:cubicBezTo>
                  <a:cubicBezTo>
                    <a:pt x="287" y="232"/>
                    <a:pt x="288" y="233"/>
                    <a:pt x="289" y="234"/>
                  </a:cubicBezTo>
                  <a:cubicBezTo>
                    <a:pt x="292" y="237"/>
                    <a:pt x="294" y="238"/>
                    <a:pt x="297" y="241"/>
                  </a:cubicBezTo>
                  <a:cubicBezTo>
                    <a:pt x="303" y="246"/>
                    <a:pt x="305" y="251"/>
                    <a:pt x="311" y="256"/>
                  </a:cubicBezTo>
                  <a:cubicBezTo>
                    <a:pt x="316" y="260"/>
                    <a:pt x="318" y="263"/>
                    <a:pt x="323" y="266"/>
                  </a:cubicBezTo>
                  <a:cubicBezTo>
                    <a:pt x="326" y="268"/>
                    <a:pt x="327" y="269"/>
                    <a:pt x="330" y="270"/>
                  </a:cubicBezTo>
                  <a:cubicBezTo>
                    <a:pt x="335" y="273"/>
                    <a:pt x="336" y="277"/>
                    <a:pt x="342" y="278"/>
                  </a:cubicBezTo>
                  <a:cubicBezTo>
                    <a:pt x="343" y="275"/>
                    <a:pt x="343" y="273"/>
                    <a:pt x="343" y="270"/>
                  </a:cubicBezTo>
                  <a:cubicBezTo>
                    <a:pt x="347" y="274"/>
                    <a:pt x="348" y="276"/>
                    <a:pt x="352" y="278"/>
                  </a:cubicBezTo>
                  <a:cubicBezTo>
                    <a:pt x="359" y="282"/>
                    <a:pt x="364" y="283"/>
                    <a:pt x="371" y="287"/>
                  </a:cubicBezTo>
                  <a:cubicBezTo>
                    <a:pt x="372" y="288"/>
                    <a:pt x="373" y="290"/>
                    <a:pt x="374" y="291"/>
                  </a:cubicBezTo>
                  <a:cubicBezTo>
                    <a:pt x="375" y="293"/>
                    <a:pt x="376" y="294"/>
                    <a:pt x="377" y="295"/>
                  </a:cubicBezTo>
                  <a:cubicBezTo>
                    <a:pt x="380" y="299"/>
                    <a:pt x="382" y="302"/>
                    <a:pt x="387" y="304"/>
                  </a:cubicBezTo>
                  <a:cubicBezTo>
                    <a:pt x="390" y="305"/>
                    <a:pt x="392" y="306"/>
                    <a:pt x="395" y="307"/>
                  </a:cubicBezTo>
                  <a:cubicBezTo>
                    <a:pt x="402" y="311"/>
                    <a:pt x="405" y="315"/>
                    <a:pt x="413" y="315"/>
                  </a:cubicBezTo>
                  <a:cubicBezTo>
                    <a:pt x="418" y="315"/>
                    <a:pt x="420" y="309"/>
                    <a:pt x="426" y="309"/>
                  </a:cubicBezTo>
                  <a:cubicBezTo>
                    <a:pt x="427" y="309"/>
                    <a:pt x="427" y="310"/>
                    <a:pt x="428" y="310"/>
                  </a:cubicBezTo>
                  <a:cubicBezTo>
                    <a:pt x="428" y="315"/>
                    <a:pt x="428" y="318"/>
                    <a:pt x="431" y="321"/>
                  </a:cubicBezTo>
                  <a:cubicBezTo>
                    <a:pt x="433" y="324"/>
                    <a:pt x="436" y="324"/>
                    <a:pt x="439" y="326"/>
                  </a:cubicBezTo>
                  <a:cubicBezTo>
                    <a:pt x="443" y="329"/>
                    <a:pt x="444" y="332"/>
                    <a:pt x="447" y="336"/>
                  </a:cubicBezTo>
                  <a:cubicBezTo>
                    <a:pt x="448" y="337"/>
                    <a:pt x="450" y="338"/>
                    <a:pt x="451" y="339"/>
                  </a:cubicBezTo>
                  <a:cubicBezTo>
                    <a:pt x="455" y="346"/>
                    <a:pt x="454" y="351"/>
                    <a:pt x="455" y="359"/>
                  </a:cubicBezTo>
                  <a:cubicBezTo>
                    <a:pt x="455" y="364"/>
                    <a:pt x="458" y="367"/>
                    <a:pt x="460" y="371"/>
                  </a:cubicBezTo>
                  <a:cubicBezTo>
                    <a:pt x="470" y="393"/>
                    <a:pt x="470" y="393"/>
                    <a:pt x="470" y="393"/>
                  </a:cubicBezTo>
                  <a:cubicBezTo>
                    <a:pt x="468" y="398"/>
                    <a:pt x="467" y="401"/>
                    <a:pt x="464" y="405"/>
                  </a:cubicBezTo>
                  <a:cubicBezTo>
                    <a:pt x="462" y="409"/>
                    <a:pt x="459" y="410"/>
                    <a:pt x="458" y="413"/>
                  </a:cubicBezTo>
                  <a:cubicBezTo>
                    <a:pt x="458" y="416"/>
                    <a:pt x="458" y="418"/>
                    <a:pt x="458" y="421"/>
                  </a:cubicBezTo>
                  <a:cubicBezTo>
                    <a:pt x="457" y="424"/>
                    <a:pt x="457" y="425"/>
                    <a:pt x="456" y="427"/>
                  </a:cubicBezTo>
                  <a:cubicBezTo>
                    <a:pt x="456" y="429"/>
                    <a:pt x="456" y="431"/>
                    <a:pt x="455" y="431"/>
                  </a:cubicBezTo>
                  <a:cubicBezTo>
                    <a:pt x="453" y="433"/>
                    <a:pt x="451" y="431"/>
                    <a:pt x="449" y="432"/>
                  </a:cubicBezTo>
                  <a:cubicBezTo>
                    <a:pt x="446" y="434"/>
                    <a:pt x="446" y="436"/>
                    <a:pt x="444" y="438"/>
                  </a:cubicBezTo>
                  <a:cubicBezTo>
                    <a:pt x="443" y="440"/>
                    <a:pt x="441" y="440"/>
                    <a:pt x="439" y="442"/>
                  </a:cubicBezTo>
                  <a:cubicBezTo>
                    <a:pt x="441" y="452"/>
                    <a:pt x="441" y="452"/>
                    <a:pt x="441" y="452"/>
                  </a:cubicBezTo>
                  <a:cubicBezTo>
                    <a:pt x="440" y="457"/>
                    <a:pt x="437" y="458"/>
                    <a:pt x="434" y="461"/>
                  </a:cubicBezTo>
                  <a:cubicBezTo>
                    <a:pt x="430" y="466"/>
                    <a:pt x="428" y="469"/>
                    <a:pt x="424" y="473"/>
                  </a:cubicBezTo>
                  <a:cubicBezTo>
                    <a:pt x="421" y="476"/>
                    <a:pt x="421" y="476"/>
                    <a:pt x="421" y="476"/>
                  </a:cubicBezTo>
                  <a:cubicBezTo>
                    <a:pt x="419" y="478"/>
                    <a:pt x="418" y="478"/>
                    <a:pt x="417" y="479"/>
                  </a:cubicBezTo>
                  <a:cubicBezTo>
                    <a:pt x="417" y="480"/>
                    <a:pt x="417" y="481"/>
                    <a:pt x="417" y="481"/>
                  </a:cubicBezTo>
                  <a:cubicBezTo>
                    <a:pt x="422" y="484"/>
                    <a:pt x="422" y="489"/>
                    <a:pt x="427" y="491"/>
                  </a:cubicBezTo>
                  <a:cubicBezTo>
                    <a:pt x="430" y="493"/>
                    <a:pt x="434" y="493"/>
                    <a:pt x="434" y="496"/>
                  </a:cubicBezTo>
                  <a:cubicBezTo>
                    <a:pt x="434" y="501"/>
                    <a:pt x="431" y="503"/>
                    <a:pt x="429" y="507"/>
                  </a:cubicBezTo>
                  <a:cubicBezTo>
                    <a:pt x="428" y="510"/>
                    <a:pt x="427" y="512"/>
                    <a:pt x="424" y="512"/>
                  </a:cubicBezTo>
                  <a:cubicBezTo>
                    <a:pt x="421" y="512"/>
                    <a:pt x="420" y="512"/>
                    <a:pt x="418" y="511"/>
                  </a:cubicBezTo>
                  <a:cubicBezTo>
                    <a:pt x="412" y="511"/>
                    <a:pt x="409" y="510"/>
                    <a:pt x="404" y="508"/>
                  </a:cubicBezTo>
                  <a:cubicBezTo>
                    <a:pt x="401" y="508"/>
                    <a:pt x="400" y="506"/>
                    <a:pt x="398" y="505"/>
                  </a:cubicBezTo>
                  <a:cubicBezTo>
                    <a:pt x="395" y="504"/>
                    <a:pt x="393" y="505"/>
                    <a:pt x="390" y="504"/>
                  </a:cubicBezTo>
                  <a:cubicBezTo>
                    <a:pt x="387" y="504"/>
                    <a:pt x="386" y="503"/>
                    <a:pt x="384" y="502"/>
                  </a:cubicBezTo>
                  <a:cubicBezTo>
                    <a:pt x="380" y="502"/>
                    <a:pt x="378" y="502"/>
                    <a:pt x="374" y="502"/>
                  </a:cubicBezTo>
                  <a:cubicBezTo>
                    <a:pt x="374" y="503"/>
                    <a:pt x="373" y="503"/>
                    <a:pt x="373" y="504"/>
                  </a:cubicBezTo>
                  <a:cubicBezTo>
                    <a:pt x="373" y="507"/>
                    <a:pt x="376" y="508"/>
                    <a:pt x="377" y="510"/>
                  </a:cubicBezTo>
                  <a:cubicBezTo>
                    <a:pt x="379" y="514"/>
                    <a:pt x="380" y="517"/>
                    <a:pt x="382" y="520"/>
                  </a:cubicBezTo>
                  <a:cubicBezTo>
                    <a:pt x="385" y="527"/>
                    <a:pt x="387" y="531"/>
                    <a:pt x="387" y="539"/>
                  </a:cubicBezTo>
                  <a:cubicBezTo>
                    <a:pt x="394" y="539"/>
                    <a:pt x="394" y="539"/>
                    <a:pt x="394" y="539"/>
                  </a:cubicBezTo>
                  <a:cubicBezTo>
                    <a:pt x="396" y="539"/>
                    <a:pt x="397" y="538"/>
                    <a:pt x="399" y="538"/>
                  </a:cubicBezTo>
                  <a:cubicBezTo>
                    <a:pt x="402" y="538"/>
                    <a:pt x="402" y="541"/>
                    <a:pt x="404" y="543"/>
                  </a:cubicBezTo>
                  <a:cubicBezTo>
                    <a:pt x="406" y="547"/>
                    <a:pt x="407" y="549"/>
                    <a:pt x="409" y="553"/>
                  </a:cubicBezTo>
                  <a:cubicBezTo>
                    <a:pt x="411" y="548"/>
                    <a:pt x="411" y="543"/>
                    <a:pt x="416" y="540"/>
                  </a:cubicBezTo>
                  <a:cubicBezTo>
                    <a:pt x="418" y="542"/>
                    <a:pt x="418" y="543"/>
                    <a:pt x="418" y="546"/>
                  </a:cubicBezTo>
                  <a:cubicBezTo>
                    <a:pt x="418" y="554"/>
                    <a:pt x="414" y="558"/>
                    <a:pt x="414" y="56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4135438" y="2868613"/>
              <a:ext cx="717550" cy="614363"/>
            </a:xfrm>
            <a:custGeom>
              <a:avLst/>
              <a:gdLst/>
              <a:ahLst/>
              <a:cxnLst>
                <a:cxn ang="0">
                  <a:pos x="90" y="323"/>
                </a:cxn>
                <a:cxn ang="0">
                  <a:pos x="104" y="299"/>
                </a:cxn>
                <a:cxn ang="0">
                  <a:pos x="121" y="325"/>
                </a:cxn>
                <a:cxn ang="0">
                  <a:pos x="148" y="345"/>
                </a:cxn>
                <a:cxn ang="0">
                  <a:pos x="181" y="394"/>
                </a:cxn>
                <a:cxn ang="0">
                  <a:pos x="191" y="422"/>
                </a:cxn>
                <a:cxn ang="0">
                  <a:pos x="228" y="431"/>
                </a:cxn>
                <a:cxn ang="0">
                  <a:pos x="262" y="408"/>
                </a:cxn>
                <a:cxn ang="0">
                  <a:pos x="261" y="373"/>
                </a:cxn>
                <a:cxn ang="0">
                  <a:pos x="283" y="335"/>
                </a:cxn>
                <a:cxn ang="0">
                  <a:pos x="317" y="313"/>
                </a:cxn>
                <a:cxn ang="0">
                  <a:pos x="321" y="336"/>
                </a:cxn>
                <a:cxn ang="0">
                  <a:pos x="347" y="342"/>
                </a:cxn>
                <a:cxn ang="0">
                  <a:pos x="375" y="364"/>
                </a:cxn>
                <a:cxn ang="0">
                  <a:pos x="408" y="350"/>
                </a:cxn>
                <a:cxn ang="0">
                  <a:pos x="395" y="333"/>
                </a:cxn>
                <a:cxn ang="0">
                  <a:pos x="384" y="310"/>
                </a:cxn>
                <a:cxn ang="0">
                  <a:pos x="420" y="306"/>
                </a:cxn>
                <a:cxn ang="0">
                  <a:pos x="383" y="277"/>
                </a:cxn>
                <a:cxn ang="0">
                  <a:pos x="374" y="245"/>
                </a:cxn>
                <a:cxn ang="0">
                  <a:pos x="383" y="220"/>
                </a:cxn>
                <a:cxn ang="0">
                  <a:pos x="424" y="221"/>
                </a:cxn>
                <a:cxn ang="0">
                  <a:pos x="454" y="220"/>
                </a:cxn>
                <a:cxn ang="0">
                  <a:pos x="467" y="189"/>
                </a:cxn>
                <a:cxn ang="0">
                  <a:pos x="492" y="164"/>
                </a:cxn>
                <a:cxn ang="0">
                  <a:pos x="506" y="126"/>
                </a:cxn>
                <a:cxn ang="0">
                  <a:pos x="484" y="112"/>
                </a:cxn>
                <a:cxn ang="0">
                  <a:pos x="458" y="96"/>
                </a:cxn>
                <a:cxn ang="0">
                  <a:pos x="423" y="89"/>
                </a:cxn>
                <a:cxn ang="0">
                  <a:pos x="390" y="82"/>
                </a:cxn>
                <a:cxn ang="0">
                  <a:pos x="369" y="84"/>
                </a:cxn>
                <a:cxn ang="0">
                  <a:pos x="329" y="87"/>
                </a:cxn>
                <a:cxn ang="0">
                  <a:pos x="321" y="53"/>
                </a:cxn>
                <a:cxn ang="0">
                  <a:pos x="269" y="28"/>
                </a:cxn>
                <a:cxn ang="0">
                  <a:pos x="253" y="0"/>
                </a:cxn>
                <a:cxn ang="0">
                  <a:pos x="222" y="19"/>
                </a:cxn>
                <a:cxn ang="0">
                  <a:pos x="225" y="51"/>
                </a:cxn>
                <a:cxn ang="0">
                  <a:pos x="201" y="63"/>
                </a:cxn>
                <a:cxn ang="0">
                  <a:pos x="171" y="67"/>
                </a:cxn>
                <a:cxn ang="0">
                  <a:pos x="176" y="85"/>
                </a:cxn>
                <a:cxn ang="0">
                  <a:pos x="151" y="92"/>
                </a:cxn>
                <a:cxn ang="0">
                  <a:pos x="133" y="86"/>
                </a:cxn>
                <a:cxn ang="0">
                  <a:pos x="112" y="74"/>
                </a:cxn>
                <a:cxn ang="0">
                  <a:pos x="89" y="76"/>
                </a:cxn>
                <a:cxn ang="0">
                  <a:pos x="62" y="45"/>
                </a:cxn>
                <a:cxn ang="0">
                  <a:pos x="43" y="20"/>
                </a:cxn>
                <a:cxn ang="0">
                  <a:pos x="7" y="20"/>
                </a:cxn>
                <a:cxn ang="0">
                  <a:pos x="7" y="52"/>
                </a:cxn>
                <a:cxn ang="0">
                  <a:pos x="4" y="85"/>
                </a:cxn>
                <a:cxn ang="0">
                  <a:pos x="26" y="102"/>
                </a:cxn>
                <a:cxn ang="0">
                  <a:pos x="45" y="128"/>
                </a:cxn>
                <a:cxn ang="0">
                  <a:pos x="61" y="173"/>
                </a:cxn>
                <a:cxn ang="0">
                  <a:pos x="70" y="212"/>
                </a:cxn>
                <a:cxn ang="0">
                  <a:pos x="74" y="257"/>
                </a:cxn>
              </a:cxnLst>
              <a:rect l="0" t="0" r="r" b="b"/>
              <a:pathLst>
                <a:path w="513" h="439">
                  <a:moveTo>
                    <a:pt x="80" y="284"/>
                  </a:moveTo>
                  <a:cubicBezTo>
                    <a:pt x="80" y="302"/>
                    <a:pt x="80" y="302"/>
                    <a:pt x="80" y="302"/>
                  </a:cubicBezTo>
                  <a:cubicBezTo>
                    <a:pt x="88" y="324"/>
                    <a:pt x="88" y="324"/>
                    <a:pt x="88" y="324"/>
                  </a:cubicBezTo>
                  <a:cubicBezTo>
                    <a:pt x="89" y="323"/>
                    <a:pt x="90" y="324"/>
                    <a:pt x="90" y="323"/>
                  </a:cubicBezTo>
                  <a:cubicBezTo>
                    <a:pt x="91" y="320"/>
                    <a:pt x="90" y="318"/>
                    <a:pt x="90" y="315"/>
                  </a:cubicBezTo>
                  <a:cubicBezTo>
                    <a:pt x="91" y="313"/>
                    <a:pt x="92" y="312"/>
                    <a:pt x="93" y="311"/>
                  </a:cubicBezTo>
                  <a:cubicBezTo>
                    <a:pt x="96" y="308"/>
                    <a:pt x="97" y="306"/>
                    <a:pt x="100" y="303"/>
                  </a:cubicBezTo>
                  <a:cubicBezTo>
                    <a:pt x="101" y="301"/>
                    <a:pt x="102" y="300"/>
                    <a:pt x="104" y="299"/>
                  </a:cubicBezTo>
                  <a:cubicBezTo>
                    <a:pt x="105" y="299"/>
                    <a:pt x="105" y="298"/>
                    <a:pt x="106" y="298"/>
                  </a:cubicBezTo>
                  <a:cubicBezTo>
                    <a:pt x="109" y="298"/>
                    <a:pt x="109" y="301"/>
                    <a:pt x="111" y="303"/>
                  </a:cubicBezTo>
                  <a:cubicBezTo>
                    <a:pt x="114" y="306"/>
                    <a:pt x="115" y="308"/>
                    <a:pt x="117" y="311"/>
                  </a:cubicBezTo>
                  <a:cubicBezTo>
                    <a:pt x="119" y="316"/>
                    <a:pt x="121" y="320"/>
                    <a:pt x="121" y="325"/>
                  </a:cubicBezTo>
                  <a:cubicBezTo>
                    <a:pt x="121" y="332"/>
                    <a:pt x="125" y="334"/>
                    <a:pt x="128" y="339"/>
                  </a:cubicBezTo>
                  <a:cubicBezTo>
                    <a:pt x="130" y="343"/>
                    <a:pt x="132" y="346"/>
                    <a:pt x="136" y="346"/>
                  </a:cubicBezTo>
                  <a:cubicBezTo>
                    <a:pt x="139" y="346"/>
                    <a:pt x="141" y="345"/>
                    <a:pt x="144" y="345"/>
                  </a:cubicBezTo>
                  <a:cubicBezTo>
                    <a:pt x="145" y="345"/>
                    <a:pt x="146" y="345"/>
                    <a:pt x="148" y="345"/>
                  </a:cubicBezTo>
                  <a:cubicBezTo>
                    <a:pt x="150" y="346"/>
                    <a:pt x="151" y="349"/>
                    <a:pt x="152" y="351"/>
                  </a:cubicBezTo>
                  <a:cubicBezTo>
                    <a:pt x="154" y="354"/>
                    <a:pt x="156" y="355"/>
                    <a:pt x="158" y="358"/>
                  </a:cubicBezTo>
                  <a:cubicBezTo>
                    <a:pt x="163" y="365"/>
                    <a:pt x="165" y="369"/>
                    <a:pt x="170" y="376"/>
                  </a:cubicBezTo>
                  <a:cubicBezTo>
                    <a:pt x="174" y="383"/>
                    <a:pt x="177" y="387"/>
                    <a:pt x="181" y="394"/>
                  </a:cubicBezTo>
                  <a:cubicBezTo>
                    <a:pt x="183" y="398"/>
                    <a:pt x="184" y="401"/>
                    <a:pt x="187" y="404"/>
                  </a:cubicBezTo>
                  <a:cubicBezTo>
                    <a:pt x="188" y="407"/>
                    <a:pt x="190" y="408"/>
                    <a:pt x="190" y="410"/>
                  </a:cubicBezTo>
                  <a:cubicBezTo>
                    <a:pt x="190" y="421"/>
                    <a:pt x="190" y="421"/>
                    <a:pt x="190" y="421"/>
                  </a:cubicBezTo>
                  <a:cubicBezTo>
                    <a:pt x="190" y="421"/>
                    <a:pt x="191" y="422"/>
                    <a:pt x="191" y="422"/>
                  </a:cubicBezTo>
                  <a:cubicBezTo>
                    <a:pt x="194" y="427"/>
                    <a:pt x="198" y="427"/>
                    <a:pt x="201" y="431"/>
                  </a:cubicBezTo>
                  <a:cubicBezTo>
                    <a:pt x="204" y="435"/>
                    <a:pt x="206" y="439"/>
                    <a:pt x="210" y="439"/>
                  </a:cubicBezTo>
                  <a:cubicBezTo>
                    <a:pt x="213" y="439"/>
                    <a:pt x="215" y="438"/>
                    <a:pt x="217" y="436"/>
                  </a:cubicBezTo>
                  <a:cubicBezTo>
                    <a:pt x="221" y="434"/>
                    <a:pt x="224" y="433"/>
                    <a:pt x="228" y="431"/>
                  </a:cubicBezTo>
                  <a:cubicBezTo>
                    <a:pt x="231" y="430"/>
                    <a:pt x="233" y="428"/>
                    <a:pt x="236" y="428"/>
                  </a:cubicBezTo>
                  <a:cubicBezTo>
                    <a:pt x="239" y="428"/>
                    <a:pt x="240" y="432"/>
                    <a:pt x="242" y="432"/>
                  </a:cubicBezTo>
                  <a:cubicBezTo>
                    <a:pt x="246" y="432"/>
                    <a:pt x="248" y="429"/>
                    <a:pt x="251" y="427"/>
                  </a:cubicBezTo>
                  <a:cubicBezTo>
                    <a:pt x="259" y="423"/>
                    <a:pt x="262" y="417"/>
                    <a:pt x="262" y="408"/>
                  </a:cubicBezTo>
                  <a:cubicBezTo>
                    <a:pt x="262" y="406"/>
                    <a:pt x="261" y="405"/>
                    <a:pt x="260" y="402"/>
                  </a:cubicBezTo>
                  <a:cubicBezTo>
                    <a:pt x="258" y="398"/>
                    <a:pt x="258" y="395"/>
                    <a:pt x="256" y="390"/>
                  </a:cubicBezTo>
                  <a:cubicBezTo>
                    <a:pt x="255" y="387"/>
                    <a:pt x="253" y="384"/>
                    <a:pt x="253" y="380"/>
                  </a:cubicBezTo>
                  <a:cubicBezTo>
                    <a:pt x="253" y="376"/>
                    <a:pt x="258" y="375"/>
                    <a:pt x="261" y="373"/>
                  </a:cubicBezTo>
                  <a:cubicBezTo>
                    <a:pt x="264" y="372"/>
                    <a:pt x="265" y="370"/>
                    <a:pt x="267" y="368"/>
                  </a:cubicBezTo>
                  <a:cubicBezTo>
                    <a:pt x="269" y="366"/>
                    <a:pt x="271" y="366"/>
                    <a:pt x="273" y="363"/>
                  </a:cubicBezTo>
                  <a:cubicBezTo>
                    <a:pt x="278" y="356"/>
                    <a:pt x="280" y="350"/>
                    <a:pt x="282" y="341"/>
                  </a:cubicBezTo>
                  <a:cubicBezTo>
                    <a:pt x="282" y="339"/>
                    <a:pt x="283" y="337"/>
                    <a:pt x="283" y="335"/>
                  </a:cubicBezTo>
                  <a:cubicBezTo>
                    <a:pt x="284" y="333"/>
                    <a:pt x="283" y="330"/>
                    <a:pt x="285" y="329"/>
                  </a:cubicBezTo>
                  <a:cubicBezTo>
                    <a:pt x="287" y="327"/>
                    <a:pt x="290" y="328"/>
                    <a:pt x="293" y="326"/>
                  </a:cubicBezTo>
                  <a:cubicBezTo>
                    <a:pt x="296" y="325"/>
                    <a:pt x="298" y="323"/>
                    <a:pt x="301" y="321"/>
                  </a:cubicBezTo>
                  <a:cubicBezTo>
                    <a:pt x="307" y="318"/>
                    <a:pt x="310" y="316"/>
                    <a:pt x="317" y="313"/>
                  </a:cubicBezTo>
                  <a:cubicBezTo>
                    <a:pt x="317" y="314"/>
                    <a:pt x="318" y="314"/>
                    <a:pt x="318" y="315"/>
                  </a:cubicBezTo>
                  <a:cubicBezTo>
                    <a:pt x="318" y="316"/>
                    <a:pt x="318" y="317"/>
                    <a:pt x="318" y="317"/>
                  </a:cubicBezTo>
                  <a:cubicBezTo>
                    <a:pt x="318" y="322"/>
                    <a:pt x="319" y="325"/>
                    <a:pt x="320" y="330"/>
                  </a:cubicBezTo>
                  <a:cubicBezTo>
                    <a:pt x="320" y="332"/>
                    <a:pt x="320" y="334"/>
                    <a:pt x="321" y="336"/>
                  </a:cubicBezTo>
                  <a:cubicBezTo>
                    <a:pt x="322" y="338"/>
                    <a:pt x="323" y="340"/>
                    <a:pt x="325" y="342"/>
                  </a:cubicBezTo>
                  <a:cubicBezTo>
                    <a:pt x="325" y="342"/>
                    <a:pt x="326" y="342"/>
                    <a:pt x="327" y="342"/>
                  </a:cubicBezTo>
                  <a:cubicBezTo>
                    <a:pt x="330" y="344"/>
                    <a:pt x="332" y="346"/>
                    <a:pt x="336" y="346"/>
                  </a:cubicBezTo>
                  <a:cubicBezTo>
                    <a:pt x="341" y="346"/>
                    <a:pt x="344" y="345"/>
                    <a:pt x="347" y="342"/>
                  </a:cubicBezTo>
                  <a:cubicBezTo>
                    <a:pt x="349" y="340"/>
                    <a:pt x="351" y="338"/>
                    <a:pt x="353" y="338"/>
                  </a:cubicBezTo>
                  <a:cubicBezTo>
                    <a:pt x="356" y="338"/>
                    <a:pt x="356" y="340"/>
                    <a:pt x="358" y="342"/>
                  </a:cubicBezTo>
                  <a:cubicBezTo>
                    <a:pt x="360" y="346"/>
                    <a:pt x="363" y="347"/>
                    <a:pt x="365" y="350"/>
                  </a:cubicBezTo>
                  <a:cubicBezTo>
                    <a:pt x="368" y="355"/>
                    <a:pt x="371" y="359"/>
                    <a:pt x="375" y="364"/>
                  </a:cubicBezTo>
                  <a:cubicBezTo>
                    <a:pt x="375" y="364"/>
                    <a:pt x="375" y="364"/>
                    <a:pt x="375" y="364"/>
                  </a:cubicBezTo>
                  <a:cubicBezTo>
                    <a:pt x="378" y="362"/>
                    <a:pt x="380" y="357"/>
                    <a:pt x="384" y="356"/>
                  </a:cubicBezTo>
                  <a:cubicBezTo>
                    <a:pt x="388" y="355"/>
                    <a:pt x="391" y="355"/>
                    <a:pt x="396" y="354"/>
                  </a:cubicBezTo>
                  <a:cubicBezTo>
                    <a:pt x="401" y="354"/>
                    <a:pt x="404" y="353"/>
                    <a:pt x="408" y="350"/>
                  </a:cubicBezTo>
                  <a:cubicBezTo>
                    <a:pt x="411" y="349"/>
                    <a:pt x="414" y="347"/>
                    <a:pt x="414" y="344"/>
                  </a:cubicBezTo>
                  <a:cubicBezTo>
                    <a:pt x="414" y="342"/>
                    <a:pt x="413" y="342"/>
                    <a:pt x="412" y="341"/>
                  </a:cubicBezTo>
                  <a:cubicBezTo>
                    <a:pt x="410" y="340"/>
                    <a:pt x="408" y="339"/>
                    <a:pt x="406" y="338"/>
                  </a:cubicBezTo>
                  <a:cubicBezTo>
                    <a:pt x="402" y="336"/>
                    <a:pt x="399" y="335"/>
                    <a:pt x="395" y="333"/>
                  </a:cubicBezTo>
                  <a:cubicBezTo>
                    <a:pt x="391" y="332"/>
                    <a:pt x="390" y="330"/>
                    <a:pt x="387" y="327"/>
                  </a:cubicBezTo>
                  <a:cubicBezTo>
                    <a:pt x="385" y="324"/>
                    <a:pt x="383" y="321"/>
                    <a:pt x="383" y="317"/>
                  </a:cubicBezTo>
                  <a:cubicBezTo>
                    <a:pt x="383" y="315"/>
                    <a:pt x="383" y="314"/>
                    <a:pt x="384" y="312"/>
                  </a:cubicBezTo>
                  <a:cubicBezTo>
                    <a:pt x="384" y="311"/>
                    <a:pt x="384" y="310"/>
                    <a:pt x="384" y="310"/>
                  </a:cubicBezTo>
                  <a:cubicBezTo>
                    <a:pt x="385" y="309"/>
                    <a:pt x="387" y="309"/>
                    <a:pt x="388" y="308"/>
                  </a:cubicBezTo>
                  <a:cubicBezTo>
                    <a:pt x="390" y="308"/>
                    <a:pt x="391" y="307"/>
                    <a:pt x="392" y="307"/>
                  </a:cubicBezTo>
                  <a:cubicBezTo>
                    <a:pt x="398" y="307"/>
                    <a:pt x="401" y="311"/>
                    <a:pt x="406" y="311"/>
                  </a:cubicBezTo>
                  <a:cubicBezTo>
                    <a:pt x="412" y="311"/>
                    <a:pt x="414" y="308"/>
                    <a:pt x="420" y="306"/>
                  </a:cubicBezTo>
                  <a:cubicBezTo>
                    <a:pt x="420" y="306"/>
                    <a:pt x="420" y="306"/>
                    <a:pt x="420" y="306"/>
                  </a:cubicBezTo>
                  <a:cubicBezTo>
                    <a:pt x="417" y="298"/>
                    <a:pt x="413" y="294"/>
                    <a:pt x="406" y="291"/>
                  </a:cubicBezTo>
                  <a:cubicBezTo>
                    <a:pt x="399" y="290"/>
                    <a:pt x="393" y="293"/>
                    <a:pt x="388" y="288"/>
                  </a:cubicBezTo>
                  <a:cubicBezTo>
                    <a:pt x="385" y="285"/>
                    <a:pt x="386" y="280"/>
                    <a:pt x="383" y="277"/>
                  </a:cubicBezTo>
                  <a:cubicBezTo>
                    <a:pt x="380" y="275"/>
                    <a:pt x="377" y="276"/>
                    <a:pt x="374" y="274"/>
                  </a:cubicBezTo>
                  <a:cubicBezTo>
                    <a:pt x="370" y="271"/>
                    <a:pt x="369" y="269"/>
                    <a:pt x="366" y="264"/>
                  </a:cubicBezTo>
                  <a:cubicBezTo>
                    <a:pt x="364" y="261"/>
                    <a:pt x="363" y="259"/>
                    <a:pt x="361" y="256"/>
                  </a:cubicBezTo>
                  <a:cubicBezTo>
                    <a:pt x="366" y="252"/>
                    <a:pt x="368" y="249"/>
                    <a:pt x="374" y="245"/>
                  </a:cubicBezTo>
                  <a:cubicBezTo>
                    <a:pt x="376" y="244"/>
                    <a:pt x="378" y="243"/>
                    <a:pt x="380" y="242"/>
                  </a:cubicBezTo>
                  <a:cubicBezTo>
                    <a:pt x="382" y="241"/>
                    <a:pt x="385" y="240"/>
                    <a:pt x="385" y="237"/>
                  </a:cubicBezTo>
                  <a:cubicBezTo>
                    <a:pt x="385" y="232"/>
                    <a:pt x="379" y="230"/>
                    <a:pt x="379" y="224"/>
                  </a:cubicBezTo>
                  <a:cubicBezTo>
                    <a:pt x="379" y="222"/>
                    <a:pt x="382" y="222"/>
                    <a:pt x="383" y="220"/>
                  </a:cubicBezTo>
                  <a:cubicBezTo>
                    <a:pt x="385" y="217"/>
                    <a:pt x="386" y="215"/>
                    <a:pt x="387" y="212"/>
                  </a:cubicBezTo>
                  <a:cubicBezTo>
                    <a:pt x="397" y="214"/>
                    <a:pt x="402" y="221"/>
                    <a:pt x="412" y="221"/>
                  </a:cubicBezTo>
                  <a:cubicBezTo>
                    <a:pt x="416" y="221"/>
                    <a:pt x="418" y="217"/>
                    <a:pt x="421" y="217"/>
                  </a:cubicBezTo>
                  <a:cubicBezTo>
                    <a:pt x="423" y="217"/>
                    <a:pt x="423" y="220"/>
                    <a:pt x="424" y="221"/>
                  </a:cubicBezTo>
                  <a:cubicBezTo>
                    <a:pt x="426" y="224"/>
                    <a:pt x="428" y="226"/>
                    <a:pt x="431" y="227"/>
                  </a:cubicBezTo>
                  <a:cubicBezTo>
                    <a:pt x="435" y="228"/>
                    <a:pt x="437" y="230"/>
                    <a:pt x="441" y="230"/>
                  </a:cubicBezTo>
                  <a:cubicBezTo>
                    <a:pt x="444" y="230"/>
                    <a:pt x="445" y="230"/>
                    <a:pt x="447" y="229"/>
                  </a:cubicBezTo>
                  <a:cubicBezTo>
                    <a:pt x="451" y="227"/>
                    <a:pt x="452" y="224"/>
                    <a:pt x="454" y="220"/>
                  </a:cubicBezTo>
                  <a:cubicBezTo>
                    <a:pt x="456" y="216"/>
                    <a:pt x="458" y="214"/>
                    <a:pt x="460" y="210"/>
                  </a:cubicBezTo>
                  <a:cubicBezTo>
                    <a:pt x="462" y="205"/>
                    <a:pt x="463" y="202"/>
                    <a:pt x="464" y="197"/>
                  </a:cubicBezTo>
                  <a:cubicBezTo>
                    <a:pt x="465" y="195"/>
                    <a:pt x="465" y="193"/>
                    <a:pt x="466" y="191"/>
                  </a:cubicBezTo>
                  <a:cubicBezTo>
                    <a:pt x="467" y="190"/>
                    <a:pt x="466" y="189"/>
                    <a:pt x="467" y="189"/>
                  </a:cubicBezTo>
                  <a:cubicBezTo>
                    <a:pt x="468" y="188"/>
                    <a:pt x="469" y="189"/>
                    <a:pt x="470" y="188"/>
                  </a:cubicBezTo>
                  <a:cubicBezTo>
                    <a:pt x="480" y="190"/>
                    <a:pt x="480" y="190"/>
                    <a:pt x="480" y="190"/>
                  </a:cubicBezTo>
                  <a:cubicBezTo>
                    <a:pt x="485" y="189"/>
                    <a:pt x="487" y="184"/>
                    <a:pt x="488" y="178"/>
                  </a:cubicBezTo>
                  <a:cubicBezTo>
                    <a:pt x="490" y="173"/>
                    <a:pt x="490" y="170"/>
                    <a:pt x="492" y="164"/>
                  </a:cubicBezTo>
                  <a:cubicBezTo>
                    <a:pt x="495" y="158"/>
                    <a:pt x="500" y="156"/>
                    <a:pt x="505" y="152"/>
                  </a:cubicBezTo>
                  <a:cubicBezTo>
                    <a:pt x="508" y="149"/>
                    <a:pt x="513" y="147"/>
                    <a:pt x="513" y="142"/>
                  </a:cubicBezTo>
                  <a:cubicBezTo>
                    <a:pt x="513" y="136"/>
                    <a:pt x="504" y="136"/>
                    <a:pt x="504" y="130"/>
                  </a:cubicBezTo>
                  <a:cubicBezTo>
                    <a:pt x="504" y="128"/>
                    <a:pt x="505" y="127"/>
                    <a:pt x="506" y="126"/>
                  </a:cubicBezTo>
                  <a:cubicBezTo>
                    <a:pt x="508" y="122"/>
                    <a:pt x="509" y="120"/>
                    <a:pt x="509" y="116"/>
                  </a:cubicBezTo>
                  <a:cubicBezTo>
                    <a:pt x="509" y="116"/>
                    <a:pt x="509" y="116"/>
                    <a:pt x="509" y="116"/>
                  </a:cubicBezTo>
                  <a:cubicBezTo>
                    <a:pt x="504" y="114"/>
                    <a:pt x="502" y="112"/>
                    <a:pt x="497" y="112"/>
                  </a:cubicBezTo>
                  <a:cubicBezTo>
                    <a:pt x="492" y="112"/>
                    <a:pt x="489" y="112"/>
                    <a:pt x="484" y="112"/>
                  </a:cubicBezTo>
                  <a:cubicBezTo>
                    <a:pt x="482" y="112"/>
                    <a:pt x="481" y="112"/>
                    <a:pt x="480" y="111"/>
                  </a:cubicBezTo>
                  <a:cubicBezTo>
                    <a:pt x="474" y="110"/>
                    <a:pt x="470" y="107"/>
                    <a:pt x="466" y="103"/>
                  </a:cubicBezTo>
                  <a:cubicBezTo>
                    <a:pt x="464" y="102"/>
                    <a:pt x="464" y="100"/>
                    <a:pt x="462" y="99"/>
                  </a:cubicBezTo>
                  <a:cubicBezTo>
                    <a:pt x="461" y="98"/>
                    <a:pt x="460" y="97"/>
                    <a:pt x="458" y="96"/>
                  </a:cubicBezTo>
                  <a:cubicBezTo>
                    <a:pt x="456" y="96"/>
                    <a:pt x="454" y="97"/>
                    <a:pt x="452" y="97"/>
                  </a:cubicBezTo>
                  <a:cubicBezTo>
                    <a:pt x="447" y="97"/>
                    <a:pt x="446" y="91"/>
                    <a:pt x="446" y="87"/>
                  </a:cubicBezTo>
                  <a:cubicBezTo>
                    <a:pt x="439" y="87"/>
                    <a:pt x="439" y="87"/>
                    <a:pt x="439" y="87"/>
                  </a:cubicBezTo>
                  <a:cubicBezTo>
                    <a:pt x="423" y="89"/>
                    <a:pt x="423" y="89"/>
                    <a:pt x="423" y="89"/>
                  </a:cubicBezTo>
                  <a:cubicBezTo>
                    <a:pt x="413" y="89"/>
                    <a:pt x="413" y="89"/>
                    <a:pt x="413" y="89"/>
                  </a:cubicBezTo>
                  <a:cubicBezTo>
                    <a:pt x="410" y="89"/>
                    <a:pt x="407" y="89"/>
                    <a:pt x="405" y="86"/>
                  </a:cubicBezTo>
                  <a:cubicBezTo>
                    <a:pt x="403" y="84"/>
                    <a:pt x="404" y="82"/>
                    <a:pt x="404" y="80"/>
                  </a:cubicBezTo>
                  <a:cubicBezTo>
                    <a:pt x="398" y="81"/>
                    <a:pt x="395" y="82"/>
                    <a:pt x="390" y="82"/>
                  </a:cubicBezTo>
                  <a:cubicBezTo>
                    <a:pt x="386" y="82"/>
                    <a:pt x="384" y="83"/>
                    <a:pt x="380" y="83"/>
                  </a:cubicBezTo>
                  <a:cubicBezTo>
                    <a:pt x="379" y="83"/>
                    <a:pt x="378" y="83"/>
                    <a:pt x="377" y="83"/>
                  </a:cubicBezTo>
                  <a:cubicBezTo>
                    <a:pt x="377" y="83"/>
                    <a:pt x="377" y="83"/>
                    <a:pt x="377" y="83"/>
                  </a:cubicBezTo>
                  <a:cubicBezTo>
                    <a:pt x="374" y="84"/>
                    <a:pt x="372" y="84"/>
                    <a:pt x="369" y="84"/>
                  </a:cubicBezTo>
                  <a:cubicBezTo>
                    <a:pt x="365" y="85"/>
                    <a:pt x="363" y="86"/>
                    <a:pt x="359" y="86"/>
                  </a:cubicBezTo>
                  <a:cubicBezTo>
                    <a:pt x="354" y="87"/>
                    <a:pt x="350" y="87"/>
                    <a:pt x="345" y="87"/>
                  </a:cubicBezTo>
                  <a:cubicBezTo>
                    <a:pt x="341" y="88"/>
                    <a:pt x="339" y="89"/>
                    <a:pt x="335" y="89"/>
                  </a:cubicBezTo>
                  <a:cubicBezTo>
                    <a:pt x="332" y="89"/>
                    <a:pt x="330" y="89"/>
                    <a:pt x="329" y="87"/>
                  </a:cubicBezTo>
                  <a:cubicBezTo>
                    <a:pt x="328" y="84"/>
                    <a:pt x="328" y="82"/>
                    <a:pt x="326" y="79"/>
                  </a:cubicBezTo>
                  <a:cubicBezTo>
                    <a:pt x="325" y="75"/>
                    <a:pt x="323" y="73"/>
                    <a:pt x="323" y="69"/>
                  </a:cubicBezTo>
                  <a:cubicBezTo>
                    <a:pt x="323" y="64"/>
                    <a:pt x="322" y="62"/>
                    <a:pt x="321" y="57"/>
                  </a:cubicBezTo>
                  <a:cubicBezTo>
                    <a:pt x="321" y="56"/>
                    <a:pt x="321" y="54"/>
                    <a:pt x="321" y="53"/>
                  </a:cubicBezTo>
                  <a:cubicBezTo>
                    <a:pt x="320" y="50"/>
                    <a:pt x="318" y="48"/>
                    <a:pt x="316" y="45"/>
                  </a:cubicBezTo>
                  <a:cubicBezTo>
                    <a:pt x="312" y="42"/>
                    <a:pt x="312" y="37"/>
                    <a:pt x="307" y="34"/>
                  </a:cubicBezTo>
                  <a:cubicBezTo>
                    <a:pt x="303" y="32"/>
                    <a:pt x="300" y="32"/>
                    <a:pt x="295" y="32"/>
                  </a:cubicBezTo>
                  <a:cubicBezTo>
                    <a:pt x="285" y="31"/>
                    <a:pt x="279" y="28"/>
                    <a:pt x="269" y="28"/>
                  </a:cubicBezTo>
                  <a:cubicBezTo>
                    <a:pt x="269" y="23"/>
                    <a:pt x="268" y="20"/>
                    <a:pt x="266" y="15"/>
                  </a:cubicBezTo>
                  <a:cubicBezTo>
                    <a:pt x="265" y="11"/>
                    <a:pt x="266" y="7"/>
                    <a:pt x="263" y="4"/>
                  </a:cubicBezTo>
                  <a:cubicBezTo>
                    <a:pt x="262" y="3"/>
                    <a:pt x="260" y="3"/>
                    <a:pt x="259" y="2"/>
                  </a:cubicBezTo>
                  <a:cubicBezTo>
                    <a:pt x="257" y="1"/>
                    <a:pt x="255" y="0"/>
                    <a:pt x="253" y="0"/>
                  </a:cubicBezTo>
                  <a:cubicBezTo>
                    <a:pt x="252" y="0"/>
                    <a:pt x="252" y="1"/>
                    <a:pt x="251" y="1"/>
                  </a:cubicBezTo>
                  <a:cubicBezTo>
                    <a:pt x="248" y="3"/>
                    <a:pt x="248" y="6"/>
                    <a:pt x="246" y="8"/>
                  </a:cubicBezTo>
                  <a:cubicBezTo>
                    <a:pt x="244" y="10"/>
                    <a:pt x="242" y="10"/>
                    <a:pt x="240" y="10"/>
                  </a:cubicBezTo>
                  <a:cubicBezTo>
                    <a:pt x="232" y="11"/>
                    <a:pt x="228" y="14"/>
                    <a:pt x="222" y="19"/>
                  </a:cubicBezTo>
                  <a:cubicBezTo>
                    <a:pt x="223" y="24"/>
                    <a:pt x="222" y="27"/>
                    <a:pt x="223" y="32"/>
                  </a:cubicBezTo>
                  <a:cubicBezTo>
                    <a:pt x="224" y="35"/>
                    <a:pt x="225" y="37"/>
                    <a:pt x="226" y="40"/>
                  </a:cubicBezTo>
                  <a:cubicBezTo>
                    <a:pt x="227" y="42"/>
                    <a:pt x="230" y="43"/>
                    <a:pt x="230" y="46"/>
                  </a:cubicBezTo>
                  <a:cubicBezTo>
                    <a:pt x="230" y="49"/>
                    <a:pt x="227" y="50"/>
                    <a:pt x="225" y="51"/>
                  </a:cubicBezTo>
                  <a:cubicBezTo>
                    <a:pt x="222" y="54"/>
                    <a:pt x="220" y="55"/>
                    <a:pt x="218" y="58"/>
                  </a:cubicBezTo>
                  <a:cubicBezTo>
                    <a:pt x="215" y="61"/>
                    <a:pt x="212" y="63"/>
                    <a:pt x="208" y="64"/>
                  </a:cubicBezTo>
                  <a:cubicBezTo>
                    <a:pt x="206" y="64"/>
                    <a:pt x="205" y="65"/>
                    <a:pt x="204" y="65"/>
                  </a:cubicBezTo>
                  <a:cubicBezTo>
                    <a:pt x="203" y="65"/>
                    <a:pt x="202" y="63"/>
                    <a:pt x="201" y="63"/>
                  </a:cubicBezTo>
                  <a:cubicBezTo>
                    <a:pt x="201" y="63"/>
                    <a:pt x="201" y="63"/>
                    <a:pt x="201" y="63"/>
                  </a:cubicBezTo>
                  <a:cubicBezTo>
                    <a:pt x="192" y="67"/>
                    <a:pt x="192" y="67"/>
                    <a:pt x="192" y="67"/>
                  </a:cubicBezTo>
                  <a:cubicBezTo>
                    <a:pt x="187" y="66"/>
                    <a:pt x="185" y="65"/>
                    <a:pt x="181" y="65"/>
                  </a:cubicBezTo>
                  <a:cubicBezTo>
                    <a:pt x="177" y="65"/>
                    <a:pt x="174" y="64"/>
                    <a:pt x="171" y="67"/>
                  </a:cubicBezTo>
                  <a:cubicBezTo>
                    <a:pt x="170" y="68"/>
                    <a:pt x="171" y="69"/>
                    <a:pt x="171" y="70"/>
                  </a:cubicBezTo>
                  <a:cubicBezTo>
                    <a:pt x="171" y="74"/>
                    <a:pt x="171" y="76"/>
                    <a:pt x="172" y="79"/>
                  </a:cubicBezTo>
                  <a:cubicBezTo>
                    <a:pt x="173" y="81"/>
                    <a:pt x="175" y="82"/>
                    <a:pt x="176" y="83"/>
                  </a:cubicBezTo>
                  <a:cubicBezTo>
                    <a:pt x="176" y="85"/>
                    <a:pt x="176" y="85"/>
                    <a:pt x="176" y="85"/>
                  </a:cubicBezTo>
                  <a:cubicBezTo>
                    <a:pt x="173" y="86"/>
                    <a:pt x="172" y="86"/>
                    <a:pt x="169" y="87"/>
                  </a:cubicBezTo>
                  <a:cubicBezTo>
                    <a:pt x="167" y="88"/>
                    <a:pt x="165" y="89"/>
                    <a:pt x="162" y="89"/>
                  </a:cubicBezTo>
                  <a:cubicBezTo>
                    <a:pt x="159" y="89"/>
                    <a:pt x="158" y="87"/>
                    <a:pt x="155" y="87"/>
                  </a:cubicBezTo>
                  <a:cubicBezTo>
                    <a:pt x="152" y="87"/>
                    <a:pt x="152" y="90"/>
                    <a:pt x="151" y="92"/>
                  </a:cubicBezTo>
                  <a:cubicBezTo>
                    <a:pt x="151" y="94"/>
                    <a:pt x="150" y="96"/>
                    <a:pt x="150" y="98"/>
                  </a:cubicBezTo>
                  <a:cubicBezTo>
                    <a:pt x="149" y="101"/>
                    <a:pt x="148" y="104"/>
                    <a:pt x="146" y="104"/>
                  </a:cubicBezTo>
                  <a:cubicBezTo>
                    <a:pt x="142" y="104"/>
                    <a:pt x="142" y="99"/>
                    <a:pt x="141" y="95"/>
                  </a:cubicBezTo>
                  <a:cubicBezTo>
                    <a:pt x="139" y="91"/>
                    <a:pt x="137" y="86"/>
                    <a:pt x="133" y="86"/>
                  </a:cubicBezTo>
                  <a:cubicBezTo>
                    <a:pt x="131" y="86"/>
                    <a:pt x="130" y="87"/>
                    <a:pt x="128" y="88"/>
                  </a:cubicBezTo>
                  <a:cubicBezTo>
                    <a:pt x="126" y="84"/>
                    <a:pt x="129" y="80"/>
                    <a:pt x="125" y="77"/>
                  </a:cubicBezTo>
                  <a:cubicBezTo>
                    <a:pt x="122" y="76"/>
                    <a:pt x="120" y="76"/>
                    <a:pt x="117" y="75"/>
                  </a:cubicBezTo>
                  <a:cubicBezTo>
                    <a:pt x="115" y="75"/>
                    <a:pt x="114" y="74"/>
                    <a:pt x="112" y="74"/>
                  </a:cubicBezTo>
                  <a:cubicBezTo>
                    <a:pt x="110" y="74"/>
                    <a:pt x="108" y="75"/>
                    <a:pt x="107" y="76"/>
                  </a:cubicBezTo>
                  <a:cubicBezTo>
                    <a:pt x="106" y="78"/>
                    <a:pt x="107" y="80"/>
                    <a:pt x="105" y="80"/>
                  </a:cubicBezTo>
                  <a:cubicBezTo>
                    <a:pt x="101" y="80"/>
                    <a:pt x="100" y="78"/>
                    <a:pt x="97" y="77"/>
                  </a:cubicBezTo>
                  <a:cubicBezTo>
                    <a:pt x="94" y="76"/>
                    <a:pt x="92" y="77"/>
                    <a:pt x="89" y="76"/>
                  </a:cubicBezTo>
                  <a:cubicBezTo>
                    <a:pt x="86" y="75"/>
                    <a:pt x="85" y="74"/>
                    <a:pt x="83" y="72"/>
                  </a:cubicBezTo>
                  <a:cubicBezTo>
                    <a:pt x="78" y="70"/>
                    <a:pt x="74" y="69"/>
                    <a:pt x="71" y="64"/>
                  </a:cubicBezTo>
                  <a:cubicBezTo>
                    <a:pt x="69" y="60"/>
                    <a:pt x="69" y="56"/>
                    <a:pt x="67" y="51"/>
                  </a:cubicBezTo>
                  <a:cubicBezTo>
                    <a:pt x="66" y="49"/>
                    <a:pt x="64" y="48"/>
                    <a:pt x="62" y="45"/>
                  </a:cubicBezTo>
                  <a:cubicBezTo>
                    <a:pt x="59" y="41"/>
                    <a:pt x="58" y="38"/>
                    <a:pt x="55" y="33"/>
                  </a:cubicBezTo>
                  <a:cubicBezTo>
                    <a:pt x="54" y="31"/>
                    <a:pt x="53" y="30"/>
                    <a:pt x="52" y="28"/>
                  </a:cubicBezTo>
                  <a:cubicBezTo>
                    <a:pt x="52" y="27"/>
                    <a:pt x="52" y="26"/>
                    <a:pt x="51" y="24"/>
                  </a:cubicBezTo>
                  <a:cubicBezTo>
                    <a:pt x="49" y="22"/>
                    <a:pt x="46" y="22"/>
                    <a:pt x="43" y="20"/>
                  </a:cubicBezTo>
                  <a:cubicBezTo>
                    <a:pt x="39" y="19"/>
                    <a:pt x="36" y="16"/>
                    <a:pt x="31" y="16"/>
                  </a:cubicBezTo>
                  <a:cubicBezTo>
                    <a:pt x="27" y="16"/>
                    <a:pt x="26" y="20"/>
                    <a:pt x="21" y="20"/>
                  </a:cubicBezTo>
                  <a:cubicBezTo>
                    <a:pt x="18" y="20"/>
                    <a:pt x="17" y="16"/>
                    <a:pt x="13" y="16"/>
                  </a:cubicBezTo>
                  <a:cubicBezTo>
                    <a:pt x="11" y="16"/>
                    <a:pt x="10" y="19"/>
                    <a:pt x="7" y="20"/>
                  </a:cubicBezTo>
                  <a:cubicBezTo>
                    <a:pt x="5" y="21"/>
                    <a:pt x="1" y="22"/>
                    <a:pt x="1" y="25"/>
                  </a:cubicBezTo>
                  <a:cubicBezTo>
                    <a:pt x="1" y="27"/>
                    <a:pt x="2" y="29"/>
                    <a:pt x="2" y="31"/>
                  </a:cubicBezTo>
                  <a:cubicBezTo>
                    <a:pt x="3" y="36"/>
                    <a:pt x="3" y="38"/>
                    <a:pt x="4" y="42"/>
                  </a:cubicBezTo>
                  <a:cubicBezTo>
                    <a:pt x="5" y="46"/>
                    <a:pt x="7" y="48"/>
                    <a:pt x="7" y="52"/>
                  </a:cubicBezTo>
                  <a:cubicBezTo>
                    <a:pt x="7" y="58"/>
                    <a:pt x="5" y="61"/>
                    <a:pt x="4" y="66"/>
                  </a:cubicBezTo>
                  <a:cubicBezTo>
                    <a:pt x="4" y="69"/>
                    <a:pt x="4" y="71"/>
                    <a:pt x="3" y="73"/>
                  </a:cubicBezTo>
                  <a:cubicBezTo>
                    <a:pt x="2" y="76"/>
                    <a:pt x="0" y="77"/>
                    <a:pt x="0" y="80"/>
                  </a:cubicBezTo>
                  <a:cubicBezTo>
                    <a:pt x="0" y="82"/>
                    <a:pt x="2" y="83"/>
                    <a:pt x="4" y="85"/>
                  </a:cubicBezTo>
                  <a:cubicBezTo>
                    <a:pt x="5" y="86"/>
                    <a:pt x="6" y="87"/>
                    <a:pt x="7" y="88"/>
                  </a:cubicBezTo>
                  <a:cubicBezTo>
                    <a:pt x="10" y="92"/>
                    <a:pt x="12" y="95"/>
                    <a:pt x="15" y="98"/>
                  </a:cubicBezTo>
                  <a:cubicBezTo>
                    <a:pt x="15" y="98"/>
                    <a:pt x="15" y="98"/>
                    <a:pt x="15" y="98"/>
                  </a:cubicBezTo>
                  <a:cubicBezTo>
                    <a:pt x="19" y="99"/>
                    <a:pt x="22" y="100"/>
                    <a:pt x="26" y="102"/>
                  </a:cubicBezTo>
                  <a:cubicBezTo>
                    <a:pt x="27" y="103"/>
                    <a:pt x="29" y="103"/>
                    <a:pt x="30" y="104"/>
                  </a:cubicBezTo>
                  <a:cubicBezTo>
                    <a:pt x="31" y="105"/>
                    <a:pt x="31" y="106"/>
                    <a:pt x="32" y="108"/>
                  </a:cubicBezTo>
                  <a:cubicBezTo>
                    <a:pt x="33" y="111"/>
                    <a:pt x="36" y="113"/>
                    <a:pt x="38" y="116"/>
                  </a:cubicBezTo>
                  <a:cubicBezTo>
                    <a:pt x="41" y="120"/>
                    <a:pt x="43" y="123"/>
                    <a:pt x="45" y="128"/>
                  </a:cubicBezTo>
                  <a:cubicBezTo>
                    <a:pt x="46" y="130"/>
                    <a:pt x="47" y="132"/>
                    <a:pt x="48" y="134"/>
                  </a:cubicBezTo>
                  <a:cubicBezTo>
                    <a:pt x="50" y="137"/>
                    <a:pt x="51" y="139"/>
                    <a:pt x="52" y="142"/>
                  </a:cubicBezTo>
                  <a:cubicBezTo>
                    <a:pt x="56" y="152"/>
                    <a:pt x="55" y="159"/>
                    <a:pt x="58" y="169"/>
                  </a:cubicBezTo>
                  <a:cubicBezTo>
                    <a:pt x="59" y="171"/>
                    <a:pt x="61" y="171"/>
                    <a:pt x="61" y="173"/>
                  </a:cubicBezTo>
                  <a:cubicBezTo>
                    <a:pt x="64" y="180"/>
                    <a:pt x="66" y="184"/>
                    <a:pt x="68" y="191"/>
                  </a:cubicBezTo>
                  <a:cubicBezTo>
                    <a:pt x="68" y="192"/>
                    <a:pt x="69" y="193"/>
                    <a:pt x="69" y="195"/>
                  </a:cubicBezTo>
                  <a:cubicBezTo>
                    <a:pt x="69" y="210"/>
                    <a:pt x="69" y="210"/>
                    <a:pt x="69" y="210"/>
                  </a:cubicBezTo>
                  <a:cubicBezTo>
                    <a:pt x="69" y="211"/>
                    <a:pt x="70" y="211"/>
                    <a:pt x="70" y="212"/>
                  </a:cubicBezTo>
                  <a:cubicBezTo>
                    <a:pt x="70" y="213"/>
                    <a:pt x="70" y="215"/>
                    <a:pt x="70" y="216"/>
                  </a:cubicBezTo>
                  <a:cubicBezTo>
                    <a:pt x="72" y="227"/>
                    <a:pt x="76" y="232"/>
                    <a:pt x="76" y="243"/>
                  </a:cubicBezTo>
                  <a:cubicBezTo>
                    <a:pt x="76" y="246"/>
                    <a:pt x="75" y="248"/>
                    <a:pt x="74" y="250"/>
                  </a:cubicBezTo>
                  <a:cubicBezTo>
                    <a:pt x="74" y="253"/>
                    <a:pt x="74" y="255"/>
                    <a:pt x="74" y="257"/>
                  </a:cubicBezTo>
                  <a:cubicBezTo>
                    <a:pt x="74" y="264"/>
                    <a:pt x="74" y="268"/>
                    <a:pt x="75" y="274"/>
                  </a:cubicBezTo>
                  <a:cubicBezTo>
                    <a:pt x="76" y="278"/>
                    <a:pt x="79" y="280"/>
                    <a:pt x="80" y="28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p:cNvSpPr>
            <p:nvPr/>
          </p:nvSpPr>
          <p:spPr bwMode="auto">
            <a:xfrm>
              <a:off x="4148138" y="3265488"/>
              <a:ext cx="554038" cy="565150"/>
            </a:xfrm>
            <a:custGeom>
              <a:avLst/>
              <a:gdLst/>
              <a:ahLst/>
              <a:cxnLst>
                <a:cxn ang="0">
                  <a:pos x="352" y="85"/>
                </a:cxn>
                <a:cxn ang="0">
                  <a:pos x="323" y="85"/>
                </a:cxn>
                <a:cxn ang="0">
                  <a:pos x="301" y="90"/>
                </a:cxn>
                <a:cxn ang="0">
                  <a:pos x="280" y="100"/>
                </a:cxn>
                <a:cxn ang="0">
                  <a:pos x="315" y="123"/>
                </a:cxn>
                <a:cxn ang="0">
                  <a:pos x="319" y="145"/>
                </a:cxn>
                <a:cxn ang="0">
                  <a:pos x="314" y="179"/>
                </a:cxn>
                <a:cxn ang="0">
                  <a:pos x="326" y="210"/>
                </a:cxn>
                <a:cxn ang="0">
                  <a:pos x="319" y="239"/>
                </a:cxn>
                <a:cxn ang="0">
                  <a:pos x="347" y="249"/>
                </a:cxn>
                <a:cxn ang="0">
                  <a:pos x="379" y="256"/>
                </a:cxn>
                <a:cxn ang="0">
                  <a:pos x="396" y="280"/>
                </a:cxn>
                <a:cxn ang="0">
                  <a:pos x="375" y="289"/>
                </a:cxn>
                <a:cxn ang="0">
                  <a:pos x="360" y="297"/>
                </a:cxn>
                <a:cxn ang="0">
                  <a:pos x="335" y="309"/>
                </a:cxn>
                <a:cxn ang="0">
                  <a:pos x="305" y="322"/>
                </a:cxn>
                <a:cxn ang="0">
                  <a:pos x="256" y="337"/>
                </a:cxn>
                <a:cxn ang="0">
                  <a:pos x="229" y="326"/>
                </a:cxn>
                <a:cxn ang="0">
                  <a:pos x="211" y="341"/>
                </a:cxn>
                <a:cxn ang="0">
                  <a:pos x="187" y="363"/>
                </a:cxn>
                <a:cxn ang="0">
                  <a:pos x="193" y="404"/>
                </a:cxn>
                <a:cxn ang="0">
                  <a:pos x="169" y="393"/>
                </a:cxn>
                <a:cxn ang="0">
                  <a:pos x="158" y="375"/>
                </a:cxn>
                <a:cxn ang="0">
                  <a:pos x="112" y="382"/>
                </a:cxn>
                <a:cxn ang="0">
                  <a:pos x="101" y="359"/>
                </a:cxn>
                <a:cxn ang="0">
                  <a:pos x="85" y="332"/>
                </a:cxn>
                <a:cxn ang="0">
                  <a:pos x="75" y="307"/>
                </a:cxn>
                <a:cxn ang="0">
                  <a:pos x="56" y="273"/>
                </a:cxn>
                <a:cxn ang="0">
                  <a:pos x="50" y="255"/>
                </a:cxn>
                <a:cxn ang="0">
                  <a:pos x="10" y="261"/>
                </a:cxn>
                <a:cxn ang="0">
                  <a:pos x="4" y="238"/>
                </a:cxn>
                <a:cxn ang="0">
                  <a:pos x="21" y="192"/>
                </a:cxn>
                <a:cxn ang="0">
                  <a:pos x="41" y="168"/>
                </a:cxn>
                <a:cxn ang="0">
                  <a:pos x="53" y="104"/>
                </a:cxn>
                <a:cxn ang="0">
                  <a:pos x="41" y="74"/>
                </a:cxn>
                <a:cxn ang="0">
                  <a:pos x="28" y="55"/>
                </a:cxn>
                <a:cxn ang="0">
                  <a:pos x="33" y="37"/>
                </a:cxn>
                <a:cxn ang="0">
                  <a:pos x="50" y="37"/>
                </a:cxn>
                <a:cxn ang="0">
                  <a:pos x="54" y="9"/>
                </a:cxn>
                <a:cxn ang="0">
                  <a:pos x="66" y="5"/>
                </a:cxn>
                <a:cxn ang="0">
                  <a:pos x="79" y="40"/>
                </a:cxn>
                <a:cxn ang="0">
                  <a:pos x="91" y="19"/>
                </a:cxn>
                <a:cxn ang="0">
                  <a:pos x="108" y="27"/>
                </a:cxn>
                <a:cxn ang="0">
                  <a:pos x="135" y="61"/>
                </a:cxn>
                <a:cxn ang="0">
                  <a:pos x="161" y="92"/>
                </a:cxn>
                <a:cxn ang="0">
                  <a:pos x="181" y="137"/>
                </a:cxn>
                <a:cxn ang="0">
                  <a:pos x="208" y="152"/>
                </a:cxn>
                <a:cxn ang="0">
                  <a:pos x="242" y="143"/>
                </a:cxn>
                <a:cxn ang="0">
                  <a:pos x="244" y="96"/>
                </a:cxn>
                <a:cxn ang="0">
                  <a:pos x="273" y="57"/>
                </a:cxn>
                <a:cxn ang="0">
                  <a:pos x="292" y="37"/>
                </a:cxn>
                <a:cxn ang="0">
                  <a:pos x="311" y="46"/>
                </a:cxn>
                <a:cxn ang="0">
                  <a:pos x="327" y="62"/>
                </a:cxn>
                <a:cxn ang="0">
                  <a:pos x="356" y="66"/>
                </a:cxn>
              </a:cxnLst>
              <a:rect l="0" t="0" r="r" b="b"/>
              <a:pathLst>
                <a:path w="396" h="404">
                  <a:moveTo>
                    <a:pt x="366" y="80"/>
                  </a:moveTo>
                  <a:cubicBezTo>
                    <a:pt x="364" y="81"/>
                    <a:pt x="365" y="80"/>
                    <a:pt x="363" y="80"/>
                  </a:cubicBezTo>
                  <a:cubicBezTo>
                    <a:pt x="361" y="81"/>
                    <a:pt x="359" y="80"/>
                    <a:pt x="357" y="81"/>
                  </a:cubicBezTo>
                  <a:cubicBezTo>
                    <a:pt x="355" y="82"/>
                    <a:pt x="354" y="84"/>
                    <a:pt x="352" y="85"/>
                  </a:cubicBezTo>
                  <a:cubicBezTo>
                    <a:pt x="349" y="88"/>
                    <a:pt x="346" y="89"/>
                    <a:pt x="342" y="89"/>
                  </a:cubicBezTo>
                  <a:cubicBezTo>
                    <a:pt x="339" y="90"/>
                    <a:pt x="338" y="91"/>
                    <a:pt x="336" y="91"/>
                  </a:cubicBezTo>
                  <a:cubicBezTo>
                    <a:pt x="324" y="91"/>
                    <a:pt x="324" y="91"/>
                    <a:pt x="324" y="91"/>
                  </a:cubicBezTo>
                  <a:cubicBezTo>
                    <a:pt x="323" y="89"/>
                    <a:pt x="323" y="88"/>
                    <a:pt x="323" y="85"/>
                  </a:cubicBezTo>
                  <a:cubicBezTo>
                    <a:pt x="322" y="85"/>
                    <a:pt x="321" y="85"/>
                    <a:pt x="320" y="85"/>
                  </a:cubicBezTo>
                  <a:cubicBezTo>
                    <a:pt x="319" y="85"/>
                    <a:pt x="318" y="87"/>
                    <a:pt x="317" y="87"/>
                  </a:cubicBezTo>
                  <a:cubicBezTo>
                    <a:pt x="314" y="90"/>
                    <a:pt x="312" y="92"/>
                    <a:pt x="307" y="92"/>
                  </a:cubicBezTo>
                  <a:cubicBezTo>
                    <a:pt x="305" y="92"/>
                    <a:pt x="303" y="92"/>
                    <a:pt x="301" y="90"/>
                  </a:cubicBezTo>
                  <a:cubicBezTo>
                    <a:pt x="299" y="88"/>
                    <a:pt x="299" y="83"/>
                    <a:pt x="295" y="83"/>
                  </a:cubicBezTo>
                  <a:cubicBezTo>
                    <a:pt x="293" y="83"/>
                    <a:pt x="293" y="86"/>
                    <a:pt x="291" y="88"/>
                  </a:cubicBezTo>
                  <a:cubicBezTo>
                    <a:pt x="290" y="90"/>
                    <a:pt x="289" y="91"/>
                    <a:pt x="287" y="92"/>
                  </a:cubicBezTo>
                  <a:cubicBezTo>
                    <a:pt x="284" y="95"/>
                    <a:pt x="280" y="96"/>
                    <a:pt x="280" y="100"/>
                  </a:cubicBezTo>
                  <a:cubicBezTo>
                    <a:pt x="280" y="103"/>
                    <a:pt x="281" y="103"/>
                    <a:pt x="282" y="105"/>
                  </a:cubicBezTo>
                  <a:cubicBezTo>
                    <a:pt x="283" y="109"/>
                    <a:pt x="282" y="112"/>
                    <a:pt x="282" y="115"/>
                  </a:cubicBezTo>
                  <a:cubicBezTo>
                    <a:pt x="283" y="121"/>
                    <a:pt x="285" y="125"/>
                    <a:pt x="289" y="129"/>
                  </a:cubicBezTo>
                  <a:cubicBezTo>
                    <a:pt x="315" y="123"/>
                    <a:pt x="315" y="123"/>
                    <a:pt x="315" y="123"/>
                  </a:cubicBezTo>
                  <a:cubicBezTo>
                    <a:pt x="318" y="124"/>
                    <a:pt x="319" y="126"/>
                    <a:pt x="321" y="128"/>
                  </a:cubicBezTo>
                  <a:cubicBezTo>
                    <a:pt x="323" y="132"/>
                    <a:pt x="326" y="134"/>
                    <a:pt x="326" y="138"/>
                  </a:cubicBezTo>
                  <a:cubicBezTo>
                    <a:pt x="326" y="140"/>
                    <a:pt x="323" y="140"/>
                    <a:pt x="322" y="141"/>
                  </a:cubicBezTo>
                  <a:cubicBezTo>
                    <a:pt x="320" y="142"/>
                    <a:pt x="320" y="144"/>
                    <a:pt x="319" y="145"/>
                  </a:cubicBezTo>
                  <a:cubicBezTo>
                    <a:pt x="317" y="148"/>
                    <a:pt x="316" y="150"/>
                    <a:pt x="316" y="152"/>
                  </a:cubicBezTo>
                  <a:cubicBezTo>
                    <a:pt x="316" y="154"/>
                    <a:pt x="317" y="155"/>
                    <a:pt x="317" y="157"/>
                  </a:cubicBezTo>
                  <a:cubicBezTo>
                    <a:pt x="317" y="165"/>
                    <a:pt x="309" y="168"/>
                    <a:pt x="309" y="175"/>
                  </a:cubicBezTo>
                  <a:cubicBezTo>
                    <a:pt x="309" y="178"/>
                    <a:pt x="312" y="178"/>
                    <a:pt x="314" y="179"/>
                  </a:cubicBezTo>
                  <a:cubicBezTo>
                    <a:pt x="316" y="181"/>
                    <a:pt x="317" y="183"/>
                    <a:pt x="319" y="184"/>
                  </a:cubicBezTo>
                  <a:cubicBezTo>
                    <a:pt x="320" y="186"/>
                    <a:pt x="322" y="186"/>
                    <a:pt x="323" y="188"/>
                  </a:cubicBezTo>
                  <a:cubicBezTo>
                    <a:pt x="325" y="193"/>
                    <a:pt x="327" y="196"/>
                    <a:pt x="327" y="201"/>
                  </a:cubicBezTo>
                  <a:cubicBezTo>
                    <a:pt x="327" y="204"/>
                    <a:pt x="328" y="207"/>
                    <a:pt x="326" y="210"/>
                  </a:cubicBezTo>
                  <a:cubicBezTo>
                    <a:pt x="326" y="211"/>
                    <a:pt x="325" y="210"/>
                    <a:pt x="324" y="211"/>
                  </a:cubicBezTo>
                  <a:cubicBezTo>
                    <a:pt x="321" y="216"/>
                    <a:pt x="320" y="219"/>
                    <a:pt x="318" y="225"/>
                  </a:cubicBezTo>
                  <a:cubicBezTo>
                    <a:pt x="318" y="222"/>
                    <a:pt x="318" y="222"/>
                    <a:pt x="318" y="222"/>
                  </a:cubicBezTo>
                  <a:cubicBezTo>
                    <a:pt x="319" y="239"/>
                    <a:pt x="319" y="239"/>
                    <a:pt x="319" y="239"/>
                  </a:cubicBezTo>
                  <a:cubicBezTo>
                    <a:pt x="321" y="239"/>
                    <a:pt x="323" y="239"/>
                    <a:pt x="325" y="239"/>
                  </a:cubicBezTo>
                  <a:cubicBezTo>
                    <a:pt x="330" y="239"/>
                    <a:pt x="333" y="238"/>
                    <a:pt x="339" y="238"/>
                  </a:cubicBezTo>
                  <a:cubicBezTo>
                    <a:pt x="342" y="238"/>
                    <a:pt x="346" y="238"/>
                    <a:pt x="347" y="241"/>
                  </a:cubicBezTo>
                  <a:cubicBezTo>
                    <a:pt x="348" y="244"/>
                    <a:pt x="347" y="246"/>
                    <a:pt x="347" y="249"/>
                  </a:cubicBezTo>
                  <a:cubicBezTo>
                    <a:pt x="348" y="251"/>
                    <a:pt x="349" y="252"/>
                    <a:pt x="351" y="253"/>
                  </a:cubicBezTo>
                  <a:cubicBezTo>
                    <a:pt x="354" y="256"/>
                    <a:pt x="357" y="258"/>
                    <a:pt x="362" y="258"/>
                  </a:cubicBezTo>
                  <a:cubicBezTo>
                    <a:pt x="365" y="258"/>
                    <a:pt x="367" y="257"/>
                    <a:pt x="369" y="256"/>
                  </a:cubicBezTo>
                  <a:cubicBezTo>
                    <a:pt x="373" y="256"/>
                    <a:pt x="375" y="256"/>
                    <a:pt x="379" y="256"/>
                  </a:cubicBezTo>
                  <a:cubicBezTo>
                    <a:pt x="382" y="256"/>
                    <a:pt x="384" y="254"/>
                    <a:pt x="387" y="254"/>
                  </a:cubicBezTo>
                  <a:cubicBezTo>
                    <a:pt x="390" y="254"/>
                    <a:pt x="390" y="257"/>
                    <a:pt x="391" y="259"/>
                  </a:cubicBezTo>
                  <a:cubicBezTo>
                    <a:pt x="392" y="263"/>
                    <a:pt x="394" y="264"/>
                    <a:pt x="395" y="267"/>
                  </a:cubicBezTo>
                  <a:cubicBezTo>
                    <a:pt x="396" y="272"/>
                    <a:pt x="396" y="275"/>
                    <a:pt x="396" y="280"/>
                  </a:cubicBezTo>
                  <a:cubicBezTo>
                    <a:pt x="396" y="282"/>
                    <a:pt x="394" y="283"/>
                    <a:pt x="392" y="284"/>
                  </a:cubicBezTo>
                  <a:cubicBezTo>
                    <a:pt x="391" y="284"/>
                    <a:pt x="390" y="285"/>
                    <a:pt x="388" y="285"/>
                  </a:cubicBezTo>
                  <a:cubicBezTo>
                    <a:pt x="386" y="285"/>
                    <a:pt x="385" y="283"/>
                    <a:pt x="382" y="283"/>
                  </a:cubicBezTo>
                  <a:cubicBezTo>
                    <a:pt x="379" y="283"/>
                    <a:pt x="377" y="287"/>
                    <a:pt x="375" y="289"/>
                  </a:cubicBezTo>
                  <a:cubicBezTo>
                    <a:pt x="372" y="295"/>
                    <a:pt x="370" y="298"/>
                    <a:pt x="365" y="303"/>
                  </a:cubicBezTo>
                  <a:cubicBezTo>
                    <a:pt x="365" y="303"/>
                    <a:pt x="365" y="303"/>
                    <a:pt x="365" y="303"/>
                  </a:cubicBezTo>
                  <a:cubicBezTo>
                    <a:pt x="365" y="303"/>
                    <a:pt x="365" y="303"/>
                    <a:pt x="365" y="303"/>
                  </a:cubicBezTo>
                  <a:cubicBezTo>
                    <a:pt x="363" y="301"/>
                    <a:pt x="362" y="299"/>
                    <a:pt x="360" y="297"/>
                  </a:cubicBezTo>
                  <a:cubicBezTo>
                    <a:pt x="359" y="295"/>
                    <a:pt x="358" y="293"/>
                    <a:pt x="356" y="293"/>
                  </a:cubicBezTo>
                  <a:cubicBezTo>
                    <a:pt x="353" y="293"/>
                    <a:pt x="352" y="297"/>
                    <a:pt x="348" y="298"/>
                  </a:cubicBezTo>
                  <a:cubicBezTo>
                    <a:pt x="347" y="299"/>
                    <a:pt x="346" y="299"/>
                    <a:pt x="344" y="299"/>
                  </a:cubicBezTo>
                  <a:cubicBezTo>
                    <a:pt x="340" y="302"/>
                    <a:pt x="337" y="304"/>
                    <a:pt x="335" y="309"/>
                  </a:cubicBezTo>
                  <a:cubicBezTo>
                    <a:pt x="333" y="314"/>
                    <a:pt x="329" y="315"/>
                    <a:pt x="324" y="317"/>
                  </a:cubicBezTo>
                  <a:cubicBezTo>
                    <a:pt x="322" y="319"/>
                    <a:pt x="320" y="320"/>
                    <a:pt x="318" y="321"/>
                  </a:cubicBezTo>
                  <a:cubicBezTo>
                    <a:pt x="315" y="322"/>
                    <a:pt x="314" y="324"/>
                    <a:pt x="311" y="324"/>
                  </a:cubicBezTo>
                  <a:cubicBezTo>
                    <a:pt x="308" y="324"/>
                    <a:pt x="307" y="322"/>
                    <a:pt x="305" y="322"/>
                  </a:cubicBezTo>
                  <a:cubicBezTo>
                    <a:pt x="299" y="322"/>
                    <a:pt x="296" y="325"/>
                    <a:pt x="290" y="327"/>
                  </a:cubicBezTo>
                  <a:cubicBezTo>
                    <a:pt x="288" y="328"/>
                    <a:pt x="287" y="329"/>
                    <a:pt x="285" y="329"/>
                  </a:cubicBezTo>
                  <a:cubicBezTo>
                    <a:pt x="279" y="329"/>
                    <a:pt x="277" y="324"/>
                    <a:pt x="271" y="324"/>
                  </a:cubicBezTo>
                  <a:cubicBezTo>
                    <a:pt x="263" y="324"/>
                    <a:pt x="263" y="333"/>
                    <a:pt x="256" y="337"/>
                  </a:cubicBezTo>
                  <a:cubicBezTo>
                    <a:pt x="255" y="337"/>
                    <a:pt x="255" y="338"/>
                    <a:pt x="253" y="338"/>
                  </a:cubicBezTo>
                  <a:cubicBezTo>
                    <a:pt x="250" y="338"/>
                    <a:pt x="247" y="337"/>
                    <a:pt x="244" y="335"/>
                  </a:cubicBezTo>
                  <a:cubicBezTo>
                    <a:pt x="243" y="334"/>
                    <a:pt x="243" y="332"/>
                    <a:pt x="241" y="331"/>
                  </a:cubicBezTo>
                  <a:cubicBezTo>
                    <a:pt x="237" y="328"/>
                    <a:pt x="234" y="328"/>
                    <a:pt x="229" y="326"/>
                  </a:cubicBezTo>
                  <a:cubicBezTo>
                    <a:pt x="228" y="325"/>
                    <a:pt x="227" y="324"/>
                    <a:pt x="225" y="324"/>
                  </a:cubicBezTo>
                  <a:cubicBezTo>
                    <a:pt x="221" y="324"/>
                    <a:pt x="221" y="329"/>
                    <a:pt x="219" y="332"/>
                  </a:cubicBezTo>
                  <a:cubicBezTo>
                    <a:pt x="218" y="336"/>
                    <a:pt x="214" y="339"/>
                    <a:pt x="211" y="341"/>
                  </a:cubicBezTo>
                  <a:cubicBezTo>
                    <a:pt x="211" y="341"/>
                    <a:pt x="211" y="341"/>
                    <a:pt x="211" y="341"/>
                  </a:cubicBezTo>
                  <a:cubicBezTo>
                    <a:pt x="205" y="341"/>
                    <a:pt x="202" y="340"/>
                    <a:pt x="196" y="340"/>
                  </a:cubicBezTo>
                  <a:cubicBezTo>
                    <a:pt x="192" y="341"/>
                    <a:pt x="190" y="341"/>
                    <a:pt x="187" y="340"/>
                  </a:cubicBezTo>
                  <a:cubicBezTo>
                    <a:pt x="187" y="344"/>
                    <a:pt x="188" y="346"/>
                    <a:pt x="188" y="350"/>
                  </a:cubicBezTo>
                  <a:cubicBezTo>
                    <a:pt x="188" y="355"/>
                    <a:pt x="187" y="358"/>
                    <a:pt x="187" y="363"/>
                  </a:cubicBezTo>
                  <a:cubicBezTo>
                    <a:pt x="187" y="366"/>
                    <a:pt x="188" y="368"/>
                    <a:pt x="190" y="370"/>
                  </a:cubicBezTo>
                  <a:cubicBezTo>
                    <a:pt x="191" y="372"/>
                    <a:pt x="194" y="373"/>
                    <a:pt x="194" y="375"/>
                  </a:cubicBezTo>
                  <a:cubicBezTo>
                    <a:pt x="194" y="379"/>
                    <a:pt x="191" y="381"/>
                    <a:pt x="191" y="385"/>
                  </a:cubicBezTo>
                  <a:cubicBezTo>
                    <a:pt x="191" y="392"/>
                    <a:pt x="192" y="396"/>
                    <a:pt x="193" y="404"/>
                  </a:cubicBezTo>
                  <a:cubicBezTo>
                    <a:pt x="190" y="404"/>
                    <a:pt x="189" y="403"/>
                    <a:pt x="187" y="402"/>
                  </a:cubicBezTo>
                  <a:cubicBezTo>
                    <a:pt x="184" y="401"/>
                    <a:pt x="183" y="398"/>
                    <a:pt x="180" y="398"/>
                  </a:cubicBezTo>
                  <a:cubicBezTo>
                    <a:pt x="177" y="398"/>
                    <a:pt x="177" y="401"/>
                    <a:pt x="175" y="402"/>
                  </a:cubicBezTo>
                  <a:cubicBezTo>
                    <a:pt x="172" y="400"/>
                    <a:pt x="171" y="397"/>
                    <a:pt x="169" y="393"/>
                  </a:cubicBezTo>
                  <a:cubicBezTo>
                    <a:pt x="168" y="390"/>
                    <a:pt x="167" y="388"/>
                    <a:pt x="166" y="385"/>
                  </a:cubicBezTo>
                  <a:cubicBezTo>
                    <a:pt x="166" y="385"/>
                    <a:pt x="166" y="385"/>
                    <a:pt x="166" y="385"/>
                  </a:cubicBezTo>
                  <a:cubicBezTo>
                    <a:pt x="164" y="382"/>
                    <a:pt x="162" y="381"/>
                    <a:pt x="161" y="378"/>
                  </a:cubicBezTo>
                  <a:cubicBezTo>
                    <a:pt x="160" y="377"/>
                    <a:pt x="160" y="375"/>
                    <a:pt x="158" y="375"/>
                  </a:cubicBezTo>
                  <a:cubicBezTo>
                    <a:pt x="152" y="375"/>
                    <a:pt x="150" y="380"/>
                    <a:pt x="144" y="383"/>
                  </a:cubicBezTo>
                  <a:cubicBezTo>
                    <a:pt x="138" y="386"/>
                    <a:pt x="134" y="388"/>
                    <a:pt x="127" y="388"/>
                  </a:cubicBezTo>
                  <a:cubicBezTo>
                    <a:pt x="124" y="388"/>
                    <a:pt x="122" y="387"/>
                    <a:pt x="120" y="386"/>
                  </a:cubicBezTo>
                  <a:cubicBezTo>
                    <a:pt x="116" y="386"/>
                    <a:pt x="114" y="385"/>
                    <a:pt x="112" y="382"/>
                  </a:cubicBezTo>
                  <a:cubicBezTo>
                    <a:pt x="110" y="380"/>
                    <a:pt x="110" y="378"/>
                    <a:pt x="109" y="374"/>
                  </a:cubicBezTo>
                  <a:cubicBezTo>
                    <a:pt x="108" y="372"/>
                    <a:pt x="106" y="371"/>
                    <a:pt x="106" y="368"/>
                  </a:cubicBezTo>
                  <a:cubicBezTo>
                    <a:pt x="105" y="365"/>
                    <a:pt x="107" y="363"/>
                    <a:pt x="105" y="360"/>
                  </a:cubicBezTo>
                  <a:cubicBezTo>
                    <a:pt x="104" y="359"/>
                    <a:pt x="102" y="359"/>
                    <a:pt x="101" y="359"/>
                  </a:cubicBezTo>
                  <a:cubicBezTo>
                    <a:pt x="98" y="358"/>
                    <a:pt x="97" y="357"/>
                    <a:pt x="95" y="357"/>
                  </a:cubicBezTo>
                  <a:cubicBezTo>
                    <a:pt x="85" y="357"/>
                    <a:pt x="85" y="357"/>
                    <a:pt x="85" y="357"/>
                  </a:cubicBezTo>
                  <a:cubicBezTo>
                    <a:pt x="81" y="357"/>
                    <a:pt x="77" y="356"/>
                    <a:pt x="77" y="352"/>
                  </a:cubicBezTo>
                  <a:cubicBezTo>
                    <a:pt x="77" y="344"/>
                    <a:pt x="85" y="340"/>
                    <a:pt x="85" y="332"/>
                  </a:cubicBezTo>
                  <a:cubicBezTo>
                    <a:pt x="85" y="329"/>
                    <a:pt x="83" y="328"/>
                    <a:pt x="83" y="325"/>
                  </a:cubicBezTo>
                  <a:cubicBezTo>
                    <a:pt x="83" y="323"/>
                    <a:pt x="83" y="322"/>
                    <a:pt x="84" y="320"/>
                  </a:cubicBezTo>
                  <a:cubicBezTo>
                    <a:pt x="85" y="318"/>
                    <a:pt x="89" y="318"/>
                    <a:pt x="89" y="315"/>
                  </a:cubicBezTo>
                  <a:cubicBezTo>
                    <a:pt x="89" y="309"/>
                    <a:pt x="81" y="308"/>
                    <a:pt x="75" y="307"/>
                  </a:cubicBezTo>
                  <a:cubicBezTo>
                    <a:pt x="71" y="306"/>
                    <a:pt x="70" y="305"/>
                    <a:pt x="67" y="303"/>
                  </a:cubicBezTo>
                  <a:cubicBezTo>
                    <a:pt x="65" y="302"/>
                    <a:pt x="62" y="301"/>
                    <a:pt x="61" y="299"/>
                  </a:cubicBezTo>
                  <a:cubicBezTo>
                    <a:pt x="57" y="294"/>
                    <a:pt x="58" y="289"/>
                    <a:pt x="58" y="283"/>
                  </a:cubicBezTo>
                  <a:cubicBezTo>
                    <a:pt x="58" y="279"/>
                    <a:pt x="57" y="277"/>
                    <a:pt x="56" y="273"/>
                  </a:cubicBezTo>
                  <a:cubicBezTo>
                    <a:pt x="55" y="270"/>
                    <a:pt x="53" y="269"/>
                    <a:pt x="53" y="266"/>
                  </a:cubicBezTo>
                  <a:cubicBezTo>
                    <a:pt x="53" y="263"/>
                    <a:pt x="55" y="261"/>
                    <a:pt x="55" y="258"/>
                  </a:cubicBezTo>
                  <a:cubicBezTo>
                    <a:pt x="55" y="257"/>
                    <a:pt x="54" y="256"/>
                    <a:pt x="54" y="256"/>
                  </a:cubicBezTo>
                  <a:cubicBezTo>
                    <a:pt x="53" y="255"/>
                    <a:pt x="52" y="255"/>
                    <a:pt x="50" y="255"/>
                  </a:cubicBezTo>
                  <a:cubicBezTo>
                    <a:pt x="48" y="255"/>
                    <a:pt x="47" y="256"/>
                    <a:pt x="45" y="256"/>
                  </a:cubicBezTo>
                  <a:cubicBezTo>
                    <a:pt x="39" y="256"/>
                    <a:pt x="35" y="254"/>
                    <a:pt x="29" y="254"/>
                  </a:cubicBezTo>
                  <a:cubicBezTo>
                    <a:pt x="24" y="254"/>
                    <a:pt x="21" y="256"/>
                    <a:pt x="16" y="258"/>
                  </a:cubicBezTo>
                  <a:cubicBezTo>
                    <a:pt x="14" y="259"/>
                    <a:pt x="12" y="260"/>
                    <a:pt x="10" y="261"/>
                  </a:cubicBezTo>
                  <a:cubicBezTo>
                    <a:pt x="8" y="264"/>
                    <a:pt x="7" y="267"/>
                    <a:pt x="3" y="268"/>
                  </a:cubicBezTo>
                  <a:cubicBezTo>
                    <a:pt x="3" y="256"/>
                    <a:pt x="3" y="256"/>
                    <a:pt x="3" y="256"/>
                  </a:cubicBezTo>
                  <a:cubicBezTo>
                    <a:pt x="3" y="251"/>
                    <a:pt x="6" y="249"/>
                    <a:pt x="6" y="244"/>
                  </a:cubicBezTo>
                  <a:cubicBezTo>
                    <a:pt x="6" y="241"/>
                    <a:pt x="5" y="240"/>
                    <a:pt x="4" y="238"/>
                  </a:cubicBezTo>
                  <a:cubicBezTo>
                    <a:pt x="2" y="236"/>
                    <a:pt x="0" y="235"/>
                    <a:pt x="0" y="233"/>
                  </a:cubicBezTo>
                  <a:cubicBezTo>
                    <a:pt x="0" y="226"/>
                    <a:pt x="3" y="223"/>
                    <a:pt x="5" y="217"/>
                  </a:cubicBezTo>
                  <a:cubicBezTo>
                    <a:pt x="7" y="212"/>
                    <a:pt x="7" y="208"/>
                    <a:pt x="10" y="204"/>
                  </a:cubicBezTo>
                  <a:cubicBezTo>
                    <a:pt x="15" y="199"/>
                    <a:pt x="16" y="196"/>
                    <a:pt x="21" y="192"/>
                  </a:cubicBezTo>
                  <a:cubicBezTo>
                    <a:pt x="22" y="191"/>
                    <a:pt x="23" y="192"/>
                    <a:pt x="23" y="191"/>
                  </a:cubicBezTo>
                  <a:cubicBezTo>
                    <a:pt x="26" y="188"/>
                    <a:pt x="27" y="183"/>
                    <a:pt x="31" y="182"/>
                  </a:cubicBezTo>
                  <a:cubicBezTo>
                    <a:pt x="32" y="181"/>
                    <a:pt x="34" y="182"/>
                    <a:pt x="35" y="181"/>
                  </a:cubicBezTo>
                  <a:cubicBezTo>
                    <a:pt x="39" y="178"/>
                    <a:pt x="39" y="173"/>
                    <a:pt x="41" y="168"/>
                  </a:cubicBezTo>
                  <a:cubicBezTo>
                    <a:pt x="44" y="162"/>
                    <a:pt x="45" y="158"/>
                    <a:pt x="46" y="152"/>
                  </a:cubicBezTo>
                  <a:cubicBezTo>
                    <a:pt x="48" y="139"/>
                    <a:pt x="55" y="132"/>
                    <a:pt x="55" y="119"/>
                  </a:cubicBezTo>
                  <a:cubicBezTo>
                    <a:pt x="55" y="114"/>
                    <a:pt x="55" y="112"/>
                    <a:pt x="54" y="107"/>
                  </a:cubicBezTo>
                  <a:cubicBezTo>
                    <a:pt x="54" y="106"/>
                    <a:pt x="53" y="105"/>
                    <a:pt x="53" y="104"/>
                  </a:cubicBezTo>
                  <a:cubicBezTo>
                    <a:pt x="53" y="85"/>
                    <a:pt x="53" y="85"/>
                    <a:pt x="53" y="85"/>
                  </a:cubicBezTo>
                  <a:cubicBezTo>
                    <a:pt x="53" y="84"/>
                    <a:pt x="52" y="83"/>
                    <a:pt x="52" y="81"/>
                  </a:cubicBezTo>
                  <a:cubicBezTo>
                    <a:pt x="50" y="78"/>
                    <a:pt x="48" y="77"/>
                    <a:pt x="45" y="75"/>
                  </a:cubicBezTo>
                  <a:cubicBezTo>
                    <a:pt x="44" y="75"/>
                    <a:pt x="43" y="74"/>
                    <a:pt x="41" y="74"/>
                  </a:cubicBezTo>
                  <a:cubicBezTo>
                    <a:pt x="39" y="74"/>
                    <a:pt x="38" y="78"/>
                    <a:pt x="35" y="78"/>
                  </a:cubicBezTo>
                  <a:cubicBezTo>
                    <a:pt x="34" y="78"/>
                    <a:pt x="34" y="77"/>
                    <a:pt x="32" y="77"/>
                  </a:cubicBezTo>
                  <a:cubicBezTo>
                    <a:pt x="32" y="71"/>
                    <a:pt x="32" y="67"/>
                    <a:pt x="30" y="61"/>
                  </a:cubicBezTo>
                  <a:cubicBezTo>
                    <a:pt x="29" y="59"/>
                    <a:pt x="28" y="57"/>
                    <a:pt x="28" y="55"/>
                  </a:cubicBezTo>
                  <a:cubicBezTo>
                    <a:pt x="28" y="44"/>
                    <a:pt x="28" y="44"/>
                    <a:pt x="28" y="44"/>
                  </a:cubicBezTo>
                  <a:cubicBezTo>
                    <a:pt x="28" y="43"/>
                    <a:pt x="28" y="43"/>
                    <a:pt x="27" y="42"/>
                  </a:cubicBezTo>
                  <a:cubicBezTo>
                    <a:pt x="27" y="42"/>
                    <a:pt x="27" y="42"/>
                    <a:pt x="27" y="42"/>
                  </a:cubicBezTo>
                  <a:cubicBezTo>
                    <a:pt x="29" y="40"/>
                    <a:pt x="30" y="37"/>
                    <a:pt x="33" y="37"/>
                  </a:cubicBezTo>
                  <a:cubicBezTo>
                    <a:pt x="35" y="37"/>
                    <a:pt x="35" y="39"/>
                    <a:pt x="37" y="40"/>
                  </a:cubicBezTo>
                  <a:cubicBezTo>
                    <a:pt x="40" y="42"/>
                    <a:pt x="43" y="43"/>
                    <a:pt x="47" y="44"/>
                  </a:cubicBezTo>
                  <a:cubicBezTo>
                    <a:pt x="50" y="44"/>
                    <a:pt x="50" y="44"/>
                    <a:pt x="50" y="44"/>
                  </a:cubicBezTo>
                  <a:cubicBezTo>
                    <a:pt x="50" y="37"/>
                    <a:pt x="50" y="37"/>
                    <a:pt x="50" y="37"/>
                  </a:cubicBezTo>
                  <a:cubicBezTo>
                    <a:pt x="50" y="32"/>
                    <a:pt x="49" y="30"/>
                    <a:pt x="49" y="25"/>
                  </a:cubicBezTo>
                  <a:cubicBezTo>
                    <a:pt x="49" y="6"/>
                    <a:pt x="49" y="6"/>
                    <a:pt x="49" y="6"/>
                  </a:cubicBezTo>
                  <a:cubicBezTo>
                    <a:pt x="50" y="6"/>
                    <a:pt x="50" y="5"/>
                    <a:pt x="51" y="5"/>
                  </a:cubicBezTo>
                  <a:cubicBezTo>
                    <a:pt x="53" y="5"/>
                    <a:pt x="53" y="8"/>
                    <a:pt x="54" y="9"/>
                  </a:cubicBezTo>
                  <a:cubicBezTo>
                    <a:pt x="56" y="11"/>
                    <a:pt x="58" y="12"/>
                    <a:pt x="60" y="12"/>
                  </a:cubicBezTo>
                  <a:cubicBezTo>
                    <a:pt x="61" y="12"/>
                    <a:pt x="61" y="11"/>
                    <a:pt x="62" y="10"/>
                  </a:cubicBezTo>
                  <a:cubicBezTo>
                    <a:pt x="62" y="10"/>
                    <a:pt x="62" y="9"/>
                    <a:pt x="62" y="8"/>
                  </a:cubicBezTo>
                  <a:cubicBezTo>
                    <a:pt x="63" y="7"/>
                    <a:pt x="64" y="6"/>
                    <a:pt x="66" y="5"/>
                  </a:cubicBezTo>
                  <a:cubicBezTo>
                    <a:pt x="68" y="3"/>
                    <a:pt x="69" y="2"/>
                    <a:pt x="71" y="0"/>
                  </a:cubicBezTo>
                  <a:cubicBezTo>
                    <a:pt x="71" y="0"/>
                    <a:pt x="71" y="0"/>
                    <a:pt x="71" y="0"/>
                  </a:cubicBezTo>
                  <a:cubicBezTo>
                    <a:pt x="71" y="18"/>
                    <a:pt x="71" y="18"/>
                    <a:pt x="71" y="18"/>
                  </a:cubicBezTo>
                  <a:cubicBezTo>
                    <a:pt x="79" y="40"/>
                    <a:pt x="79" y="40"/>
                    <a:pt x="79" y="40"/>
                  </a:cubicBezTo>
                  <a:cubicBezTo>
                    <a:pt x="80" y="39"/>
                    <a:pt x="81" y="40"/>
                    <a:pt x="81" y="39"/>
                  </a:cubicBezTo>
                  <a:cubicBezTo>
                    <a:pt x="82" y="36"/>
                    <a:pt x="81" y="34"/>
                    <a:pt x="81" y="31"/>
                  </a:cubicBezTo>
                  <a:cubicBezTo>
                    <a:pt x="82" y="29"/>
                    <a:pt x="83" y="28"/>
                    <a:pt x="84" y="27"/>
                  </a:cubicBezTo>
                  <a:cubicBezTo>
                    <a:pt x="87" y="24"/>
                    <a:pt x="88" y="22"/>
                    <a:pt x="91" y="19"/>
                  </a:cubicBezTo>
                  <a:cubicBezTo>
                    <a:pt x="92" y="17"/>
                    <a:pt x="93" y="16"/>
                    <a:pt x="95" y="15"/>
                  </a:cubicBezTo>
                  <a:cubicBezTo>
                    <a:pt x="96" y="15"/>
                    <a:pt x="96" y="14"/>
                    <a:pt x="97" y="14"/>
                  </a:cubicBezTo>
                  <a:cubicBezTo>
                    <a:pt x="100" y="14"/>
                    <a:pt x="100" y="17"/>
                    <a:pt x="102" y="19"/>
                  </a:cubicBezTo>
                  <a:cubicBezTo>
                    <a:pt x="105" y="22"/>
                    <a:pt x="106" y="24"/>
                    <a:pt x="108" y="27"/>
                  </a:cubicBezTo>
                  <a:cubicBezTo>
                    <a:pt x="110" y="32"/>
                    <a:pt x="112" y="36"/>
                    <a:pt x="112" y="41"/>
                  </a:cubicBezTo>
                  <a:cubicBezTo>
                    <a:pt x="112" y="48"/>
                    <a:pt x="116" y="50"/>
                    <a:pt x="119" y="55"/>
                  </a:cubicBezTo>
                  <a:cubicBezTo>
                    <a:pt x="121" y="59"/>
                    <a:pt x="123" y="62"/>
                    <a:pt x="127" y="62"/>
                  </a:cubicBezTo>
                  <a:cubicBezTo>
                    <a:pt x="130" y="62"/>
                    <a:pt x="132" y="61"/>
                    <a:pt x="135" y="61"/>
                  </a:cubicBezTo>
                  <a:cubicBezTo>
                    <a:pt x="136" y="61"/>
                    <a:pt x="137" y="61"/>
                    <a:pt x="139" y="61"/>
                  </a:cubicBezTo>
                  <a:cubicBezTo>
                    <a:pt x="141" y="62"/>
                    <a:pt x="142" y="65"/>
                    <a:pt x="143" y="67"/>
                  </a:cubicBezTo>
                  <a:cubicBezTo>
                    <a:pt x="145" y="70"/>
                    <a:pt x="147" y="71"/>
                    <a:pt x="149" y="74"/>
                  </a:cubicBezTo>
                  <a:cubicBezTo>
                    <a:pt x="154" y="81"/>
                    <a:pt x="156" y="85"/>
                    <a:pt x="161" y="92"/>
                  </a:cubicBezTo>
                  <a:cubicBezTo>
                    <a:pt x="165" y="99"/>
                    <a:pt x="168" y="103"/>
                    <a:pt x="172" y="110"/>
                  </a:cubicBezTo>
                  <a:cubicBezTo>
                    <a:pt x="174" y="114"/>
                    <a:pt x="175" y="117"/>
                    <a:pt x="178" y="120"/>
                  </a:cubicBezTo>
                  <a:cubicBezTo>
                    <a:pt x="179" y="123"/>
                    <a:pt x="181" y="124"/>
                    <a:pt x="181" y="126"/>
                  </a:cubicBezTo>
                  <a:cubicBezTo>
                    <a:pt x="181" y="137"/>
                    <a:pt x="181" y="137"/>
                    <a:pt x="181" y="137"/>
                  </a:cubicBezTo>
                  <a:cubicBezTo>
                    <a:pt x="181" y="137"/>
                    <a:pt x="182" y="138"/>
                    <a:pt x="182" y="138"/>
                  </a:cubicBezTo>
                  <a:cubicBezTo>
                    <a:pt x="185" y="143"/>
                    <a:pt x="189" y="143"/>
                    <a:pt x="192" y="147"/>
                  </a:cubicBezTo>
                  <a:cubicBezTo>
                    <a:pt x="195" y="151"/>
                    <a:pt x="197" y="155"/>
                    <a:pt x="201" y="155"/>
                  </a:cubicBezTo>
                  <a:cubicBezTo>
                    <a:pt x="204" y="155"/>
                    <a:pt x="206" y="154"/>
                    <a:pt x="208" y="152"/>
                  </a:cubicBezTo>
                  <a:cubicBezTo>
                    <a:pt x="212" y="150"/>
                    <a:pt x="215" y="149"/>
                    <a:pt x="219" y="147"/>
                  </a:cubicBezTo>
                  <a:cubicBezTo>
                    <a:pt x="222" y="146"/>
                    <a:pt x="224" y="144"/>
                    <a:pt x="227" y="144"/>
                  </a:cubicBezTo>
                  <a:cubicBezTo>
                    <a:pt x="230" y="144"/>
                    <a:pt x="231" y="148"/>
                    <a:pt x="233" y="148"/>
                  </a:cubicBezTo>
                  <a:cubicBezTo>
                    <a:pt x="237" y="148"/>
                    <a:pt x="239" y="145"/>
                    <a:pt x="242" y="143"/>
                  </a:cubicBezTo>
                  <a:cubicBezTo>
                    <a:pt x="250" y="139"/>
                    <a:pt x="253" y="133"/>
                    <a:pt x="253" y="124"/>
                  </a:cubicBezTo>
                  <a:cubicBezTo>
                    <a:pt x="253" y="122"/>
                    <a:pt x="252" y="121"/>
                    <a:pt x="251" y="118"/>
                  </a:cubicBezTo>
                  <a:cubicBezTo>
                    <a:pt x="249" y="114"/>
                    <a:pt x="249" y="111"/>
                    <a:pt x="247" y="106"/>
                  </a:cubicBezTo>
                  <a:cubicBezTo>
                    <a:pt x="246" y="103"/>
                    <a:pt x="244" y="100"/>
                    <a:pt x="244" y="96"/>
                  </a:cubicBezTo>
                  <a:cubicBezTo>
                    <a:pt x="244" y="92"/>
                    <a:pt x="249" y="91"/>
                    <a:pt x="252" y="89"/>
                  </a:cubicBezTo>
                  <a:cubicBezTo>
                    <a:pt x="255" y="88"/>
                    <a:pt x="256" y="86"/>
                    <a:pt x="258" y="84"/>
                  </a:cubicBezTo>
                  <a:cubicBezTo>
                    <a:pt x="260" y="82"/>
                    <a:pt x="262" y="82"/>
                    <a:pt x="264" y="79"/>
                  </a:cubicBezTo>
                  <a:cubicBezTo>
                    <a:pt x="269" y="72"/>
                    <a:pt x="271" y="66"/>
                    <a:pt x="273" y="57"/>
                  </a:cubicBezTo>
                  <a:cubicBezTo>
                    <a:pt x="273" y="55"/>
                    <a:pt x="274" y="53"/>
                    <a:pt x="274" y="51"/>
                  </a:cubicBezTo>
                  <a:cubicBezTo>
                    <a:pt x="275" y="49"/>
                    <a:pt x="274" y="46"/>
                    <a:pt x="276" y="45"/>
                  </a:cubicBezTo>
                  <a:cubicBezTo>
                    <a:pt x="278" y="43"/>
                    <a:pt x="281" y="44"/>
                    <a:pt x="284" y="42"/>
                  </a:cubicBezTo>
                  <a:cubicBezTo>
                    <a:pt x="287" y="41"/>
                    <a:pt x="289" y="39"/>
                    <a:pt x="292" y="37"/>
                  </a:cubicBezTo>
                  <a:cubicBezTo>
                    <a:pt x="298" y="34"/>
                    <a:pt x="301" y="32"/>
                    <a:pt x="308" y="29"/>
                  </a:cubicBezTo>
                  <a:cubicBezTo>
                    <a:pt x="308" y="30"/>
                    <a:pt x="309" y="30"/>
                    <a:pt x="309" y="31"/>
                  </a:cubicBezTo>
                  <a:cubicBezTo>
                    <a:pt x="309" y="32"/>
                    <a:pt x="309" y="33"/>
                    <a:pt x="309" y="33"/>
                  </a:cubicBezTo>
                  <a:cubicBezTo>
                    <a:pt x="309" y="38"/>
                    <a:pt x="310" y="41"/>
                    <a:pt x="311" y="46"/>
                  </a:cubicBezTo>
                  <a:cubicBezTo>
                    <a:pt x="311" y="48"/>
                    <a:pt x="311" y="50"/>
                    <a:pt x="312" y="52"/>
                  </a:cubicBezTo>
                  <a:cubicBezTo>
                    <a:pt x="313" y="54"/>
                    <a:pt x="314" y="56"/>
                    <a:pt x="316" y="58"/>
                  </a:cubicBezTo>
                  <a:cubicBezTo>
                    <a:pt x="316" y="58"/>
                    <a:pt x="317" y="58"/>
                    <a:pt x="318" y="58"/>
                  </a:cubicBezTo>
                  <a:cubicBezTo>
                    <a:pt x="321" y="60"/>
                    <a:pt x="323" y="62"/>
                    <a:pt x="327" y="62"/>
                  </a:cubicBezTo>
                  <a:cubicBezTo>
                    <a:pt x="332" y="62"/>
                    <a:pt x="335" y="61"/>
                    <a:pt x="338" y="58"/>
                  </a:cubicBezTo>
                  <a:cubicBezTo>
                    <a:pt x="340" y="56"/>
                    <a:pt x="342" y="54"/>
                    <a:pt x="344" y="54"/>
                  </a:cubicBezTo>
                  <a:cubicBezTo>
                    <a:pt x="347" y="54"/>
                    <a:pt x="347" y="56"/>
                    <a:pt x="349" y="58"/>
                  </a:cubicBezTo>
                  <a:cubicBezTo>
                    <a:pt x="351" y="62"/>
                    <a:pt x="354" y="63"/>
                    <a:pt x="356" y="66"/>
                  </a:cubicBezTo>
                  <a:cubicBezTo>
                    <a:pt x="359" y="71"/>
                    <a:pt x="362" y="75"/>
                    <a:pt x="366" y="8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4592638" y="3462338"/>
              <a:ext cx="487363" cy="347663"/>
            </a:xfrm>
            <a:custGeom>
              <a:avLst/>
              <a:gdLst/>
              <a:ahLst/>
              <a:cxnLst>
                <a:cxn ang="0">
                  <a:pos x="236" y="23"/>
                </a:cxn>
                <a:cxn ang="0">
                  <a:pos x="255" y="14"/>
                </a:cxn>
                <a:cxn ang="0">
                  <a:pos x="274" y="13"/>
                </a:cxn>
                <a:cxn ang="0">
                  <a:pos x="289" y="0"/>
                </a:cxn>
                <a:cxn ang="0">
                  <a:pos x="315" y="24"/>
                </a:cxn>
                <a:cxn ang="0">
                  <a:pos x="312" y="42"/>
                </a:cxn>
                <a:cxn ang="0">
                  <a:pos x="302" y="73"/>
                </a:cxn>
                <a:cxn ang="0">
                  <a:pos x="344" y="87"/>
                </a:cxn>
                <a:cxn ang="0">
                  <a:pos x="345" y="105"/>
                </a:cxn>
                <a:cxn ang="0">
                  <a:pos x="336" y="124"/>
                </a:cxn>
                <a:cxn ang="0">
                  <a:pos x="319" y="159"/>
                </a:cxn>
                <a:cxn ang="0">
                  <a:pos x="309" y="185"/>
                </a:cxn>
                <a:cxn ang="0">
                  <a:pos x="291" y="205"/>
                </a:cxn>
                <a:cxn ang="0">
                  <a:pos x="265" y="221"/>
                </a:cxn>
                <a:cxn ang="0">
                  <a:pos x="244" y="242"/>
                </a:cxn>
                <a:cxn ang="0">
                  <a:pos x="233" y="233"/>
                </a:cxn>
                <a:cxn ang="0">
                  <a:pos x="207" y="234"/>
                </a:cxn>
                <a:cxn ang="0">
                  <a:pos x="181" y="235"/>
                </a:cxn>
                <a:cxn ang="0">
                  <a:pos x="163" y="243"/>
                </a:cxn>
                <a:cxn ang="0">
                  <a:pos x="134" y="239"/>
                </a:cxn>
                <a:cxn ang="0">
                  <a:pos x="110" y="219"/>
                </a:cxn>
                <a:cxn ang="0">
                  <a:pos x="95" y="201"/>
                </a:cxn>
                <a:cxn ang="0">
                  <a:pos x="105" y="184"/>
                </a:cxn>
                <a:cxn ang="0">
                  <a:pos x="78" y="174"/>
                </a:cxn>
                <a:cxn ang="0">
                  <a:pos x="47" y="162"/>
                </a:cxn>
                <a:cxn ang="0">
                  <a:pos x="64" y="142"/>
                </a:cxn>
                <a:cxn ang="0">
                  <a:pos x="78" y="139"/>
                </a:cxn>
                <a:cxn ang="0">
                  <a:pos x="69" y="113"/>
                </a:cxn>
                <a:cxn ang="0">
                  <a:pos x="44" y="117"/>
                </a:cxn>
                <a:cxn ang="0">
                  <a:pos x="29" y="100"/>
                </a:cxn>
                <a:cxn ang="0">
                  <a:pos x="1" y="98"/>
                </a:cxn>
                <a:cxn ang="0">
                  <a:pos x="6" y="85"/>
                </a:cxn>
                <a:cxn ang="0">
                  <a:pos x="30" y="78"/>
                </a:cxn>
                <a:cxn ang="0">
                  <a:pos x="51" y="80"/>
                </a:cxn>
                <a:cxn ang="0">
                  <a:pos x="77" y="85"/>
                </a:cxn>
                <a:cxn ang="0">
                  <a:pos x="83" y="73"/>
                </a:cxn>
                <a:cxn ang="0">
                  <a:pos x="102" y="61"/>
                </a:cxn>
                <a:cxn ang="0">
                  <a:pos x="123" y="46"/>
                </a:cxn>
                <a:cxn ang="0">
                  <a:pos x="141" y="56"/>
                </a:cxn>
                <a:cxn ang="0">
                  <a:pos x="163" y="61"/>
                </a:cxn>
                <a:cxn ang="0">
                  <a:pos x="189" y="53"/>
                </a:cxn>
                <a:cxn ang="0">
                  <a:pos x="201" y="42"/>
                </a:cxn>
                <a:cxn ang="0">
                  <a:pos x="214" y="39"/>
                </a:cxn>
                <a:cxn ang="0">
                  <a:pos x="231" y="24"/>
                </a:cxn>
              </a:cxnLst>
              <a:rect l="0" t="0" r="r" b="b"/>
              <a:pathLst>
                <a:path w="348" h="248">
                  <a:moveTo>
                    <a:pt x="229" y="15"/>
                  </a:moveTo>
                  <a:cubicBezTo>
                    <a:pt x="236" y="15"/>
                    <a:pt x="236" y="15"/>
                    <a:pt x="236" y="15"/>
                  </a:cubicBezTo>
                  <a:cubicBezTo>
                    <a:pt x="235" y="18"/>
                    <a:pt x="235" y="20"/>
                    <a:pt x="236" y="23"/>
                  </a:cubicBezTo>
                  <a:cubicBezTo>
                    <a:pt x="241" y="23"/>
                    <a:pt x="241" y="23"/>
                    <a:pt x="241" y="23"/>
                  </a:cubicBezTo>
                  <a:cubicBezTo>
                    <a:pt x="244" y="23"/>
                    <a:pt x="245" y="21"/>
                    <a:pt x="247" y="19"/>
                  </a:cubicBezTo>
                  <a:cubicBezTo>
                    <a:pt x="250" y="17"/>
                    <a:pt x="252" y="14"/>
                    <a:pt x="255" y="14"/>
                  </a:cubicBezTo>
                  <a:cubicBezTo>
                    <a:pt x="256" y="14"/>
                    <a:pt x="256" y="16"/>
                    <a:pt x="257" y="16"/>
                  </a:cubicBezTo>
                  <a:cubicBezTo>
                    <a:pt x="260" y="17"/>
                    <a:pt x="262" y="18"/>
                    <a:pt x="265" y="18"/>
                  </a:cubicBezTo>
                  <a:cubicBezTo>
                    <a:pt x="269" y="18"/>
                    <a:pt x="271" y="16"/>
                    <a:pt x="274" y="13"/>
                  </a:cubicBezTo>
                  <a:cubicBezTo>
                    <a:pt x="277" y="11"/>
                    <a:pt x="279" y="11"/>
                    <a:pt x="281" y="8"/>
                  </a:cubicBezTo>
                  <a:cubicBezTo>
                    <a:pt x="282" y="6"/>
                    <a:pt x="282" y="3"/>
                    <a:pt x="284" y="1"/>
                  </a:cubicBezTo>
                  <a:cubicBezTo>
                    <a:pt x="286" y="0"/>
                    <a:pt x="287" y="0"/>
                    <a:pt x="289" y="0"/>
                  </a:cubicBezTo>
                  <a:cubicBezTo>
                    <a:pt x="299" y="0"/>
                    <a:pt x="303" y="7"/>
                    <a:pt x="313" y="7"/>
                  </a:cubicBezTo>
                  <a:cubicBezTo>
                    <a:pt x="313" y="11"/>
                    <a:pt x="313" y="14"/>
                    <a:pt x="314" y="18"/>
                  </a:cubicBezTo>
                  <a:cubicBezTo>
                    <a:pt x="314" y="21"/>
                    <a:pt x="314" y="23"/>
                    <a:pt x="315" y="24"/>
                  </a:cubicBezTo>
                  <a:cubicBezTo>
                    <a:pt x="316" y="26"/>
                    <a:pt x="318" y="27"/>
                    <a:pt x="318" y="29"/>
                  </a:cubicBezTo>
                  <a:cubicBezTo>
                    <a:pt x="318" y="32"/>
                    <a:pt x="315" y="33"/>
                    <a:pt x="314" y="36"/>
                  </a:cubicBezTo>
                  <a:cubicBezTo>
                    <a:pt x="313" y="38"/>
                    <a:pt x="313" y="40"/>
                    <a:pt x="312" y="42"/>
                  </a:cubicBezTo>
                  <a:cubicBezTo>
                    <a:pt x="311" y="46"/>
                    <a:pt x="310" y="49"/>
                    <a:pt x="308" y="52"/>
                  </a:cubicBezTo>
                  <a:cubicBezTo>
                    <a:pt x="304" y="60"/>
                    <a:pt x="302" y="64"/>
                    <a:pt x="300" y="72"/>
                  </a:cubicBezTo>
                  <a:cubicBezTo>
                    <a:pt x="302" y="73"/>
                    <a:pt x="302" y="73"/>
                    <a:pt x="302" y="73"/>
                  </a:cubicBezTo>
                  <a:cubicBezTo>
                    <a:pt x="307" y="71"/>
                    <a:pt x="309" y="69"/>
                    <a:pt x="314" y="69"/>
                  </a:cubicBezTo>
                  <a:cubicBezTo>
                    <a:pt x="318" y="69"/>
                    <a:pt x="319" y="71"/>
                    <a:pt x="322" y="73"/>
                  </a:cubicBezTo>
                  <a:cubicBezTo>
                    <a:pt x="331" y="78"/>
                    <a:pt x="334" y="84"/>
                    <a:pt x="344" y="87"/>
                  </a:cubicBezTo>
                  <a:cubicBezTo>
                    <a:pt x="344" y="87"/>
                    <a:pt x="344" y="87"/>
                    <a:pt x="344" y="87"/>
                  </a:cubicBezTo>
                  <a:cubicBezTo>
                    <a:pt x="346" y="91"/>
                    <a:pt x="348" y="94"/>
                    <a:pt x="348" y="98"/>
                  </a:cubicBezTo>
                  <a:cubicBezTo>
                    <a:pt x="348" y="101"/>
                    <a:pt x="347" y="103"/>
                    <a:pt x="345" y="105"/>
                  </a:cubicBezTo>
                  <a:cubicBezTo>
                    <a:pt x="344" y="107"/>
                    <a:pt x="343" y="107"/>
                    <a:pt x="341" y="108"/>
                  </a:cubicBezTo>
                  <a:cubicBezTo>
                    <a:pt x="338" y="111"/>
                    <a:pt x="335" y="114"/>
                    <a:pt x="335" y="119"/>
                  </a:cubicBezTo>
                  <a:cubicBezTo>
                    <a:pt x="335" y="121"/>
                    <a:pt x="336" y="122"/>
                    <a:pt x="336" y="124"/>
                  </a:cubicBezTo>
                  <a:cubicBezTo>
                    <a:pt x="336" y="128"/>
                    <a:pt x="334" y="129"/>
                    <a:pt x="331" y="132"/>
                  </a:cubicBezTo>
                  <a:cubicBezTo>
                    <a:pt x="328" y="135"/>
                    <a:pt x="325" y="137"/>
                    <a:pt x="323" y="141"/>
                  </a:cubicBezTo>
                  <a:cubicBezTo>
                    <a:pt x="319" y="147"/>
                    <a:pt x="320" y="152"/>
                    <a:pt x="319" y="159"/>
                  </a:cubicBezTo>
                  <a:cubicBezTo>
                    <a:pt x="318" y="162"/>
                    <a:pt x="317" y="164"/>
                    <a:pt x="316" y="167"/>
                  </a:cubicBezTo>
                  <a:cubicBezTo>
                    <a:pt x="315" y="172"/>
                    <a:pt x="315" y="175"/>
                    <a:pt x="313" y="179"/>
                  </a:cubicBezTo>
                  <a:cubicBezTo>
                    <a:pt x="312" y="181"/>
                    <a:pt x="311" y="183"/>
                    <a:pt x="309" y="185"/>
                  </a:cubicBezTo>
                  <a:cubicBezTo>
                    <a:pt x="307" y="187"/>
                    <a:pt x="304" y="187"/>
                    <a:pt x="301" y="189"/>
                  </a:cubicBezTo>
                  <a:cubicBezTo>
                    <a:pt x="300" y="190"/>
                    <a:pt x="299" y="190"/>
                    <a:pt x="297" y="191"/>
                  </a:cubicBezTo>
                  <a:cubicBezTo>
                    <a:pt x="293" y="195"/>
                    <a:pt x="294" y="200"/>
                    <a:pt x="291" y="205"/>
                  </a:cubicBezTo>
                  <a:cubicBezTo>
                    <a:pt x="289" y="210"/>
                    <a:pt x="286" y="213"/>
                    <a:pt x="281" y="215"/>
                  </a:cubicBezTo>
                  <a:cubicBezTo>
                    <a:pt x="279" y="216"/>
                    <a:pt x="277" y="216"/>
                    <a:pt x="275" y="216"/>
                  </a:cubicBezTo>
                  <a:cubicBezTo>
                    <a:pt x="271" y="217"/>
                    <a:pt x="269" y="219"/>
                    <a:pt x="265" y="221"/>
                  </a:cubicBezTo>
                  <a:cubicBezTo>
                    <a:pt x="260" y="224"/>
                    <a:pt x="257" y="226"/>
                    <a:pt x="253" y="230"/>
                  </a:cubicBezTo>
                  <a:cubicBezTo>
                    <a:pt x="251" y="232"/>
                    <a:pt x="250" y="234"/>
                    <a:pt x="248" y="236"/>
                  </a:cubicBezTo>
                  <a:cubicBezTo>
                    <a:pt x="247" y="238"/>
                    <a:pt x="246" y="239"/>
                    <a:pt x="244" y="242"/>
                  </a:cubicBezTo>
                  <a:cubicBezTo>
                    <a:pt x="244" y="242"/>
                    <a:pt x="244" y="242"/>
                    <a:pt x="244" y="242"/>
                  </a:cubicBezTo>
                  <a:cubicBezTo>
                    <a:pt x="241" y="239"/>
                    <a:pt x="237" y="237"/>
                    <a:pt x="235" y="232"/>
                  </a:cubicBezTo>
                  <a:cubicBezTo>
                    <a:pt x="233" y="233"/>
                    <a:pt x="233" y="233"/>
                    <a:pt x="233" y="233"/>
                  </a:cubicBezTo>
                  <a:cubicBezTo>
                    <a:pt x="232" y="237"/>
                    <a:pt x="231" y="239"/>
                    <a:pt x="229" y="242"/>
                  </a:cubicBezTo>
                  <a:cubicBezTo>
                    <a:pt x="227" y="245"/>
                    <a:pt x="226" y="248"/>
                    <a:pt x="223" y="248"/>
                  </a:cubicBezTo>
                  <a:cubicBezTo>
                    <a:pt x="215" y="248"/>
                    <a:pt x="212" y="241"/>
                    <a:pt x="207" y="234"/>
                  </a:cubicBezTo>
                  <a:cubicBezTo>
                    <a:pt x="197" y="234"/>
                    <a:pt x="197" y="234"/>
                    <a:pt x="197" y="234"/>
                  </a:cubicBezTo>
                  <a:cubicBezTo>
                    <a:pt x="193" y="234"/>
                    <a:pt x="190" y="231"/>
                    <a:pt x="188" y="227"/>
                  </a:cubicBezTo>
                  <a:cubicBezTo>
                    <a:pt x="185" y="230"/>
                    <a:pt x="184" y="232"/>
                    <a:pt x="181" y="235"/>
                  </a:cubicBezTo>
                  <a:cubicBezTo>
                    <a:pt x="177" y="239"/>
                    <a:pt x="174" y="241"/>
                    <a:pt x="169" y="242"/>
                  </a:cubicBezTo>
                  <a:cubicBezTo>
                    <a:pt x="167" y="242"/>
                    <a:pt x="165" y="243"/>
                    <a:pt x="163" y="243"/>
                  </a:cubicBezTo>
                  <a:cubicBezTo>
                    <a:pt x="163" y="243"/>
                    <a:pt x="163" y="243"/>
                    <a:pt x="163" y="243"/>
                  </a:cubicBezTo>
                  <a:cubicBezTo>
                    <a:pt x="160" y="242"/>
                    <a:pt x="157" y="240"/>
                    <a:pt x="154" y="238"/>
                  </a:cubicBezTo>
                  <a:cubicBezTo>
                    <a:pt x="151" y="236"/>
                    <a:pt x="149" y="234"/>
                    <a:pt x="144" y="234"/>
                  </a:cubicBezTo>
                  <a:cubicBezTo>
                    <a:pt x="140" y="234"/>
                    <a:pt x="139" y="239"/>
                    <a:pt x="134" y="239"/>
                  </a:cubicBezTo>
                  <a:cubicBezTo>
                    <a:pt x="130" y="239"/>
                    <a:pt x="131" y="234"/>
                    <a:pt x="127" y="231"/>
                  </a:cubicBezTo>
                  <a:cubicBezTo>
                    <a:pt x="123" y="228"/>
                    <a:pt x="121" y="225"/>
                    <a:pt x="116" y="222"/>
                  </a:cubicBezTo>
                  <a:cubicBezTo>
                    <a:pt x="114" y="221"/>
                    <a:pt x="112" y="221"/>
                    <a:pt x="110" y="219"/>
                  </a:cubicBezTo>
                  <a:cubicBezTo>
                    <a:pt x="107" y="218"/>
                    <a:pt x="107" y="216"/>
                    <a:pt x="105" y="213"/>
                  </a:cubicBezTo>
                  <a:cubicBezTo>
                    <a:pt x="104" y="211"/>
                    <a:pt x="102" y="210"/>
                    <a:pt x="100" y="208"/>
                  </a:cubicBezTo>
                  <a:cubicBezTo>
                    <a:pt x="98" y="206"/>
                    <a:pt x="95" y="205"/>
                    <a:pt x="95" y="201"/>
                  </a:cubicBezTo>
                  <a:cubicBezTo>
                    <a:pt x="95" y="197"/>
                    <a:pt x="100" y="196"/>
                    <a:pt x="102" y="192"/>
                  </a:cubicBezTo>
                  <a:cubicBezTo>
                    <a:pt x="103" y="190"/>
                    <a:pt x="103" y="189"/>
                    <a:pt x="104" y="186"/>
                  </a:cubicBezTo>
                  <a:cubicBezTo>
                    <a:pt x="104" y="186"/>
                    <a:pt x="105" y="185"/>
                    <a:pt x="105" y="184"/>
                  </a:cubicBezTo>
                  <a:cubicBezTo>
                    <a:pt x="105" y="182"/>
                    <a:pt x="103" y="181"/>
                    <a:pt x="100" y="179"/>
                  </a:cubicBezTo>
                  <a:cubicBezTo>
                    <a:pt x="97" y="178"/>
                    <a:pt x="94" y="177"/>
                    <a:pt x="90" y="176"/>
                  </a:cubicBezTo>
                  <a:cubicBezTo>
                    <a:pt x="86" y="175"/>
                    <a:pt x="83" y="176"/>
                    <a:pt x="78" y="174"/>
                  </a:cubicBezTo>
                  <a:cubicBezTo>
                    <a:pt x="76" y="174"/>
                    <a:pt x="75" y="173"/>
                    <a:pt x="72" y="172"/>
                  </a:cubicBezTo>
                  <a:cubicBezTo>
                    <a:pt x="66" y="170"/>
                    <a:pt x="61" y="172"/>
                    <a:pt x="54" y="169"/>
                  </a:cubicBezTo>
                  <a:cubicBezTo>
                    <a:pt x="51" y="168"/>
                    <a:pt x="50" y="165"/>
                    <a:pt x="47" y="162"/>
                  </a:cubicBezTo>
                  <a:cubicBezTo>
                    <a:pt x="47" y="162"/>
                    <a:pt x="47" y="162"/>
                    <a:pt x="47" y="162"/>
                  </a:cubicBezTo>
                  <a:cubicBezTo>
                    <a:pt x="52" y="157"/>
                    <a:pt x="54" y="154"/>
                    <a:pt x="57" y="148"/>
                  </a:cubicBezTo>
                  <a:cubicBezTo>
                    <a:pt x="59" y="146"/>
                    <a:pt x="61" y="142"/>
                    <a:pt x="64" y="142"/>
                  </a:cubicBezTo>
                  <a:cubicBezTo>
                    <a:pt x="67" y="142"/>
                    <a:pt x="68" y="144"/>
                    <a:pt x="70" y="144"/>
                  </a:cubicBezTo>
                  <a:cubicBezTo>
                    <a:pt x="72" y="144"/>
                    <a:pt x="73" y="143"/>
                    <a:pt x="74" y="143"/>
                  </a:cubicBezTo>
                  <a:cubicBezTo>
                    <a:pt x="76" y="142"/>
                    <a:pt x="78" y="141"/>
                    <a:pt x="78" y="139"/>
                  </a:cubicBezTo>
                  <a:cubicBezTo>
                    <a:pt x="78" y="134"/>
                    <a:pt x="78" y="131"/>
                    <a:pt x="77" y="126"/>
                  </a:cubicBezTo>
                  <a:cubicBezTo>
                    <a:pt x="76" y="123"/>
                    <a:pt x="74" y="122"/>
                    <a:pt x="73" y="118"/>
                  </a:cubicBezTo>
                  <a:cubicBezTo>
                    <a:pt x="72" y="116"/>
                    <a:pt x="72" y="113"/>
                    <a:pt x="69" y="113"/>
                  </a:cubicBezTo>
                  <a:cubicBezTo>
                    <a:pt x="66" y="113"/>
                    <a:pt x="64" y="115"/>
                    <a:pt x="61" y="115"/>
                  </a:cubicBezTo>
                  <a:cubicBezTo>
                    <a:pt x="57" y="115"/>
                    <a:pt x="55" y="115"/>
                    <a:pt x="51" y="115"/>
                  </a:cubicBezTo>
                  <a:cubicBezTo>
                    <a:pt x="49" y="116"/>
                    <a:pt x="47" y="117"/>
                    <a:pt x="44" y="117"/>
                  </a:cubicBezTo>
                  <a:cubicBezTo>
                    <a:pt x="39" y="117"/>
                    <a:pt x="36" y="115"/>
                    <a:pt x="33" y="112"/>
                  </a:cubicBezTo>
                  <a:cubicBezTo>
                    <a:pt x="31" y="111"/>
                    <a:pt x="30" y="110"/>
                    <a:pt x="29" y="108"/>
                  </a:cubicBezTo>
                  <a:cubicBezTo>
                    <a:pt x="29" y="105"/>
                    <a:pt x="30" y="103"/>
                    <a:pt x="29" y="100"/>
                  </a:cubicBezTo>
                  <a:cubicBezTo>
                    <a:pt x="28" y="97"/>
                    <a:pt x="24" y="97"/>
                    <a:pt x="21" y="97"/>
                  </a:cubicBezTo>
                  <a:cubicBezTo>
                    <a:pt x="15" y="97"/>
                    <a:pt x="12" y="98"/>
                    <a:pt x="7" y="98"/>
                  </a:cubicBezTo>
                  <a:cubicBezTo>
                    <a:pt x="5" y="98"/>
                    <a:pt x="3" y="98"/>
                    <a:pt x="1" y="98"/>
                  </a:cubicBezTo>
                  <a:cubicBezTo>
                    <a:pt x="0" y="81"/>
                    <a:pt x="0" y="81"/>
                    <a:pt x="0" y="81"/>
                  </a:cubicBezTo>
                  <a:cubicBezTo>
                    <a:pt x="0" y="83"/>
                    <a:pt x="0" y="83"/>
                    <a:pt x="0" y="83"/>
                  </a:cubicBezTo>
                  <a:cubicBezTo>
                    <a:pt x="3" y="84"/>
                    <a:pt x="4" y="84"/>
                    <a:pt x="6" y="85"/>
                  </a:cubicBezTo>
                  <a:cubicBezTo>
                    <a:pt x="7" y="86"/>
                    <a:pt x="8" y="87"/>
                    <a:pt x="9" y="87"/>
                  </a:cubicBezTo>
                  <a:cubicBezTo>
                    <a:pt x="13" y="87"/>
                    <a:pt x="15" y="84"/>
                    <a:pt x="18" y="83"/>
                  </a:cubicBezTo>
                  <a:cubicBezTo>
                    <a:pt x="23" y="81"/>
                    <a:pt x="26" y="80"/>
                    <a:pt x="30" y="78"/>
                  </a:cubicBezTo>
                  <a:cubicBezTo>
                    <a:pt x="33" y="76"/>
                    <a:pt x="34" y="73"/>
                    <a:pt x="37" y="73"/>
                  </a:cubicBezTo>
                  <a:cubicBezTo>
                    <a:pt x="41" y="73"/>
                    <a:pt x="44" y="73"/>
                    <a:pt x="46" y="75"/>
                  </a:cubicBezTo>
                  <a:cubicBezTo>
                    <a:pt x="48" y="76"/>
                    <a:pt x="49" y="79"/>
                    <a:pt x="51" y="80"/>
                  </a:cubicBezTo>
                  <a:cubicBezTo>
                    <a:pt x="55" y="83"/>
                    <a:pt x="58" y="82"/>
                    <a:pt x="63" y="84"/>
                  </a:cubicBezTo>
                  <a:cubicBezTo>
                    <a:pt x="67" y="85"/>
                    <a:pt x="69" y="87"/>
                    <a:pt x="73" y="87"/>
                  </a:cubicBezTo>
                  <a:cubicBezTo>
                    <a:pt x="75" y="87"/>
                    <a:pt x="75" y="86"/>
                    <a:pt x="77" y="85"/>
                  </a:cubicBezTo>
                  <a:cubicBezTo>
                    <a:pt x="78" y="84"/>
                    <a:pt x="80" y="83"/>
                    <a:pt x="80" y="82"/>
                  </a:cubicBezTo>
                  <a:cubicBezTo>
                    <a:pt x="82" y="79"/>
                    <a:pt x="79" y="76"/>
                    <a:pt x="81" y="74"/>
                  </a:cubicBezTo>
                  <a:cubicBezTo>
                    <a:pt x="81" y="73"/>
                    <a:pt x="82" y="73"/>
                    <a:pt x="83" y="73"/>
                  </a:cubicBezTo>
                  <a:cubicBezTo>
                    <a:pt x="85" y="72"/>
                    <a:pt x="87" y="71"/>
                    <a:pt x="89" y="70"/>
                  </a:cubicBezTo>
                  <a:cubicBezTo>
                    <a:pt x="93" y="69"/>
                    <a:pt x="95" y="67"/>
                    <a:pt x="99" y="64"/>
                  </a:cubicBezTo>
                  <a:cubicBezTo>
                    <a:pt x="100" y="64"/>
                    <a:pt x="101" y="62"/>
                    <a:pt x="102" y="61"/>
                  </a:cubicBezTo>
                  <a:cubicBezTo>
                    <a:pt x="105" y="60"/>
                    <a:pt x="108" y="61"/>
                    <a:pt x="110" y="59"/>
                  </a:cubicBezTo>
                  <a:cubicBezTo>
                    <a:pt x="112" y="58"/>
                    <a:pt x="112" y="56"/>
                    <a:pt x="113" y="53"/>
                  </a:cubicBezTo>
                  <a:cubicBezTo>
                    <a:pt x="116" y="49"/>
                    <a:pt x="119" y="48"/>
                    <a:pt x="123" y="46"/>
                  </a:cubicBezTo>
                  <a:cubicBezTo>
                    <a:pt x="125" y="45"/>
                    <a:pt x="126" y="43"/>
                    <a:pt x="129" y="43"/>
                  </a:cubicBezTo>
                  <a:cubicBezTo>
                    <a:pt x="130" y="43"/>
                    <a:pt x="131" y="45"/>
                    <a:pt x="132" y="46"/>
                  </a:cubicBezTo>
                  <a:cubicBezTo>
                    <a:pt x="135" y="50"/>
                    <a:pt x="136" y="55"/>
                    <a:pt x="141" y="56"/>
                  </a:cubicBezTo>
                  <a:cubicBezTo>
                    <a:pt x="144" y="57"/>
                    <a:pt x="145" y="57"/>
                    <a:pt x="147" y="58"/>
                  </a:cubicBezTo>
                  <a:cubicBezTo>
                    <a:pt x="151" y="60"/>
                    <a:pt x="153" y="64"/>
                    <a:pt x="157" y="64"/>
                  </a:cubicBezTo>
                  <a:cubicBezTo>
                    <a:pt x="160" y="64"/>
                    <a:pt x="161" y="62"/>
                    <a:pt x="163" y="61"/>
                  </a:cubicBezTo>
                  <a:cubicBezTo>
                    <a:pt x="166" y="60"/>
                    <a:pt x="168" y="59"/>
                    <a:pt x="169" y="57"/>
                  </a:cubicBezTo>
                  <a:cubicBezTo>
                    <a:pt x="172" y="53"/>
                    <a:pt x="172" y="49"/>
                    <a:pt x="175" y="45"/>
                  </a:cubicBezTo>
                  <a:cubicBezTo>
                    <a:pt x="181" y="49"/>
                    <a:pt x="183" y="52"/>
                    <a:pt x="189" y="53"/>
                  </a:cubicBezTo>
                  <a:cubicBezTo>
                    <a:pt x="189" y="49"/>
                    <a:pt x="189" y="46"/>
                    <a:pt x="191" y="43"/>
                  </a:cubicBezTo>
                  <a:cubicBezTo>
                    <a:pt x="192" y="42"/>
                    <a:pt x="193" y="40"/>
                    <a:pt x="195" y="40"/>
                  </a:cubicBezTo>
                  <a:cubicBezTo>
                    <a:pt x="197" y="40"/>
                    <a:pt x="198" y="42"/>
                    <a:pt x="201" y="42"/>
                  </a:cubicBezTo>
                  <a:cubicBezTo>
                    <a:pt x="202" y="42"/>
                    <a:pt x="203" y="42"/>
                    <a:pt x="205" y="42"/>
                  </a:cubicBezTo>
                  <a:cubicBezTo>
                    <a:pt x="208" y="42"/>
                    <a:pt x="210" y="42"/>
                    <a:pt x="213" y="41"/>
                  </a:cubicBezTo>
                  <a:cubicBezTo>
                    <a:pt x="214" y="41"/>
                    <a:pt x="214" y="39"/>
                    <a:pt x="214" y="39"/>
                  </a:cubicBezTo>
                  <a:cubicBezTo>
                    <a:pt x="216" y="37"/>
                    <a:pt x="218" y="36"/>
                    <a:pt x="220" y="33"/>
                  </a:cubicBezTo>
                  <a:cubicBezTo>
                    <a:pt x="222" y="31"/>
                    <a:pt x="223" y="30"/>
                    <a:pt x="225" y="28"/>
                  </a:cubicBezTo>
                  <a:cubicBezTo>
                    <a:pt x="228" y="27"/>
                    <a:pt x="230" y="27"/>
                    <a:pt x="231" y="24"/>
                  </a:cubicBezTo>
                  <a:cubicBezTo>
                    <a:pt x="232" y="23"/>
                    <a:pt x="232" y="22"/>
                    <a:pt x="232" y="20"/>
                  </a:cubicBezTo>
                  <a:cubicBezTo>
                    <a:pt x="229" y="15"/>
                    <a:pt x="229" y="15"/>
                    <a:pt x="229" y="1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p:cNvSpPr>
            <p:nvPr/>
          </p:nvSpPr>
          <p:spPr bwMode="auto">
            <a:xfrm>
              <a:off x="4927600" y="3529013"/>
              <a:ext cx="476250" cy="361950"/>
            </a:xfrm>
            <a:custGeom>
              <a:avLst/>
              <a:gdLst/>
              <a:ahLst/>
              <a:cxnLst>
                <a:cxn ang="0">
                  <a:pos x="187" y="131"/>
                </a:cxn>
                <a:cxn ang="0">
                  <a:pos x="175" y="141"/>
                </a:cxn>
                <a:cxn ang="0">
                  <a:pos x="169" y="158"/>
                </a:cxn>
                <a:cxn ang="0">
                  <a:pos x="158" y="165"/>
                </a:cxn>
                <a:cxn ang="0">
                  <a:pos x="147" y="173"/>
                </a:cxn>
                <a:cxn ang="0">
                  <a:pos x="123" y="179"/>
                </a:cxn>
                <a:cxn ang="0">
                  <a:pos x="103" y="189"/>
                </a:cxn>
                <a:cxn ang="0">
                  <a:pos x="70" y="198"/>
                </a:cxn>
                <a:cxn ang="0">
                  <a:pos x="46" y="211"/>
                </a:cxn>
                <a:cxn ang="0">
                  <a:pos x="29" y="206"/>
                </a:cxn>
                <a:cxn ang="0">
                  <a:pos x="21" y="224"/>
                </a:cxn>
                <a:cxn ang="0">
                  <a:pos x="30" y="238"/>
                </a:cxn>
                <a:cxn ang="0">
                  <a:pos x="33" y="254"/>
                </a:cxn>
                <a:cxn ang="0">
                  <a:pos x="9" y="242"/>
                </a:cxn>
                <a:cxn ang="0">
                  <a:pos x="12" y="202"/>
                </a:cxn>
                <a:cxn ang="0">
                  <a:pos x="8" y="189"/>
                </a:cxn>
                <a:cxn ang="0">
                  <a:pos x="35" y="169"/>
                </a:cxn>
                <a:cxn ang="0">
                  <a:pos x="57" y="144"/>
                </a:cxn>
                <a:cxn ang="0">
                  <a:pos x="73" y="132"/>
                </a:cxn>
                <a:cxn ang="0">
                  <a:pos x="83" y="94"/>
                </a:cxn>
                <a:cxn ang="0">
                  <a:pos x="95" y="72"/>
                </a:cxn>
                <a:cxn ang="0">
                  <a:pos x="108" y="51"/>
                </a:cxn>
                <a:cxn ang="0">
                  <a:pos x="110" y="36"/>
                </a:cxn>
                <a:cxn ang="0">
                  <a:pos x="115" y="18"/>
                </a:cxn>
                <a:cxn ang="0">
                  <a:pos x="131" y="17"/>
                </a:cxn>
                <a:cxn ang="0">
                  <a:pos x="146" y="31"/>
                </a:cxn>
                <a:cxn ang="0">
                  <a:pos x="151" y="10"/>
                </a:cxn>
                <a:cxn ang="0">
                  <a:pos x="179" y="6"/>
                </a:cxn>
                <a:cxn ang="0">
                  <a:pos x="208" y="5"/>
                </a:cxn>
                <a:cxn ang="0">
                  <a:pos x="230" y="4"/>
                </a:cxn>
                <a:cxn ang="0">
                  <a:pos x="220" y="27"/>
                </a:cxn>
                <a:cxn ang="0">
                  <a:pos x="218" y="46"/>
                </a:cxn>
                <a:cxn ang="0">
                  <a:pos x="248" y="37"/>
                </a:cxn>
                <a:cxn ang="0">
                  <a:pos x="270" y="39"/>
                </a:cxn>
                <a:cxn ang="0">
                  <a:pos x="291" y="28"/>
                </a:cxn>
                <a:cxn ang="0">
                  <a:pos x="306" y="34"/>
                </a:cxn>
                <a:cxn ang="0">
                  <a:pos x="323" y="46"/>
                </a:cxn>
                <a:cxn ang="0">
                  <a:pos x="338" y="74"/>
                </a:cxn>
                <a:cxn ang="0">
                  <a:pos x="332" y="98"/>
                </a:cxn>
                <a:cxn ang="0">
                  <a:pos x="320" y="96"/>
                </a:cxn>
                <a:cxn ang="0">
                  <a:pos x="317" y="115"/>
                </a:cxn>
                <a:cxn ang="0">
                  <a:pos x="297" y="130"/>
                </a:cxn>
                <a:cxn ang="0">
                  <a:pos x="275" y="127"/>
                </a:cxn>
                <a:cxn ang="0">
                  <a:pos x="258" y="128"/>
                </a:cxn>
                <a:cxn ang="0">
                  <a:pos x="236" y="141"/>
                </a:cxn>
                <a:cxn ang="0">
                  <a:pos x="218" y="143"/>
                </a:cxn>
                <a:cxn ang="0">
                  <a:pos x="196" y="139"/>
                </a:cxn>
              </a:cxnLst>
              <a:rect l="0" t="0" r="r" b="b"/>
              <a:pathLst>
                <a:path w="340" h="259">
                  <a:moveTo>
                    <a:pt x="194" y="144"/>
                  </a:moveTo>
                  <a:cubicBezTo>
                    <a:pt x="193" y="143"/>
                    <a:pt x="192" y="142"/>
                    <a:pt x="191" y="141"/>
                  </a:cubicBezTo>
                  <a:cubicBezTo>
                    <a:pt x="189" y="137"/>
                    <a:pt x="188" y="135"/>
                    <a:pt x="187" y="131"/>
                  </a:cubicBezTo>
                  <a:cubicBezTo>
                    <a:pt x="185" y="126"/>
                    <a:pt x="182" y="125"/>
                    <a:pt x="179" y="121"/>
                  </a:cubicBezTo>
                  <a:cubicBezTo>
                    <a:pt x="175" y="123"/>
                    <a:pt x="173" y="127"/>
                    <a:pt x="173" y="132"/>
                  </a:cubicBezTo>
                  <a:cubicBezTo>
                    <a:pt x="173" y="136"/>
                    <a:pt x="173" y="138"/>
                    <a:pt x="175" y="141"/>
                  </a:cubicBezTo>
                  <a:cubicBezTo>
                    <a:pt x="176" y="144"/>
                    <a:pt x="177" y="146"/>
                    <a:pt x="178" y="148"/>
                  </a:cubicBezTo>
                  <a:cubicBezTo>
                    <a:pt x="175" y="161"/>
                    <a:pt x="175" y="161"/>
                    <a:pt x="175" y="161"/>
                  </a:cubicBezTo>
                  <a:cubicBezTo>
                    <a:pt x="173" y="160"/>
                    <a:pt x="171" y="160"/>
                    <a:pt x="169" y="158"/>
                  </a:cubicBezTo>
                  <a:cubicBezTo>
                    <a:pt x="168" y="156"/>
                    <a:pt x="168" y="154"/>
                    <a:pt x="167" y="152"/>
                  </a:cubicBezTo>
                  <a:cubicBezTo>
                    <a:pt x="162" y="139"/>
                    <a:pt x="158" y="137"/>
                    <a:pt x="158" y="153"/>
                  </a:cubicBezTo>
                  <a:cubicBezTo>
                    <a:pt x="158" y="165"/>
                    <a:pt x="158" y="165"/>
                    <a:pt x="158" y="165"/>
                  </a:cubicBezTo>
                  <a:cubicBezTo>
                    <a:pt x="157" y="167"/>
                    <a:pt x="157" y="167"/>
                    <a:pt x="157" y="167"/>
                  </a:cubicBezTo>
                  <a:cubicBezTo>
                    <a:pt x="149" y="159"/>
                    <a:pt x="155" y="156"/>
                    <a:pt x="151" y="169"/>
                  </a:cubicBezTo>
                  <a:cubicBezTo>
                    <a:pt x="150" y="171"/>
                    <a:pt x="148" y="172"/>
                    <a:pt x="147" y="173"/>
                  </a:cubicBezTo>
                  <a:cubicBezTo>
                    <a:pt x="143" y="176"/>
                    <a:pt x="141" y="177"/>
                    <a:pt x="138" y="181"/>
                  </a:cubicBezTo>
                  <a:cubicBezTo>
                    <a:pt x="136" y="183"/>
                    <a:pt x="135" y="185"/>
                    <a:pt x="132" y="185"/>
                  </a:cubicBezTo>
                  <a:cubicBezTo>
                    <a:pt x="125" y="185"/>
                    <a:pt x="125" y="175"/>
                    <a:pt x="123" y="179"/>
                  </a:cubicBezTo>
                  <a:cubicBezTo>
                    <a:pt x="122" y="182"/>
                    <a:pt x="122" y="185"/>
                    <a:pt x="120" y="186"/>
                  </a:cubicBezTo>
                  <a:cubicBezTo>
                    <a:pt x="117" y="188"/>
                    <a:pt x="115" y="187"/>
                    <a:pt x="112" y="187"/>
                  </a:cubicBezTo>
                  <a:cubicBezTo>
                    <a:pt x="108" y="188"/>
                    <a:pt x="107" y="189"/>
                    <a:pt x="103" y="189"/>
                  </a:cubicBezTo>
                  <a:cubicBezTo>
                    <a:pt x="100" y="189"/>
                    <a:pt x="98" y="187"/>
                    <a:pt x="95" y="185"/>
                  </a:cubicBezTo>
                  <a:cubicBezTo>
                    <a:pt x="93" y="190"/>
                    <a:pt x="92" y="194"/>
                    <a:pt x="87" y="196"/>
                  </a:cubicBezTo>
                  <a:cubicBezTo>
                    <a:pt x="81" y="199"/>
                    <a:pt x="77" y="197"/>
                    <a:pt x="70" y="198"/>
                  </a:cubicBezTo>
                  <a:cubicBezTo>
                    <a:pt x="66" y="199"/>
                    <a:pt x="64" y="201"/>
                    <a:pt x="60" y="202"/>
                  </a:cubicBezTo>
                  <a:cubicBezTo>
                    <a:pt x="57" y="203"/>
                    <a:pt x="55" y="202"/>
                    <a:pt x="52" y="203"/>
                  </a:cubicBezTo>
                  <a:cubicBezTo>
                    <a:pt x="49" y="205"/>
                    <a:pt x="48" y="208"/>
                    <a:pt x="46" y="211"/>
                  </a:cubicBezTo>
                  <a:cubicBezTo>
                    <a:pt x="43" y="210"/>
                    <a:pt x="41" y="208"/>
                    <a:pt x="38" y="205"/>
                  </a:cubicBezTo>
                  <a:cubicBezTo>
                    <a:pt x="36" y="204"/>
                    <a:pt x="35" y="201"/>
                    <a:pt x="32" y="201"/>
                  </a:cubicBezTo>
                  <a:cubicBezTo>
                    <a:pt x="30" y="201"/>
                    <a:pt x="30" y="204"/>
                    <a:pt x="29" y="206"/>
                  </a:cubicBezTo>
                  <a:cubicBezTo>
                    <a:pt x="27" y="212"/>
                    <a:pt x="27" y="212"/>
                    <a:pt x="27" y="212"/>
                  </a:cubicBezTo>
                  <a:cubicBezTo>
                    <a:pt x="26" y="214"/>
                    <a:pt x="25" y="216"/>
                    <a:pt x="24" y="218"/>
                  </a:cubicBezTo>
                  <a:cubicBezTo>
                    <a:pt x="23" y="220"/>
                    <a:pt x="21" y="221"/>
                    <a:pt x="21" y="224"/>
                  </a:cubicBezTo>
                  <a:cubicBezTo>
                    <a:pt x="21" y="227"/>
                    <a:pt x="22" y="230"/>
                    <a:pt x="25" y="230"/>
                  </a:cubicBezTo>
                  <a:cubicBezTo>
                    <a:pt x="26" y="230"/>
                    <a:pt x="27" y="230"/>
                    <a:pt x="29" y="229"/>
                  </a:cubicBezTo>
                  <a:cubicBezTo>
                    <a:pt x="29" y="233"/>
                    <a:pt x="29" y="235"/>
                    <a:pt x="30" y="238"/>
                  </a:cubicBezTo>
                  <a:cubicBezTo>
                    <a:pt x="31" y="240"/>
                    <a:pt x="32" y="242"/>
                    <a:pt x="34" y="244"/>
                  </a:cubicBezTo>
                  <a:cubicBezTo>
                    <a:pt x="35" y="245"/>
                    <a:pt x="38" y="245"/>
                    <a:pt x="38" y="246"/>
                  </a:cubicBezTo>
                  <a:cubicBezTo>
                    <a:pt x="38" y="250"/>
                    <a:pt x="36" y="252"/>
                    <a:pt x="33" y="254"/>
                  </a:cubicBezTo>
                  <a:cubicBezTo>
                    <a:pt x="31" y="257"/>
                    <a:pt x="29" y="259"/>
                    <a:pt x="26" y="259"/>
                  </a:cubicBezTo>
                  <a:cubicBezTo>
                    <a:pt x="21" y="259"/>
                    <a:pt x="20" y="254"/>
                    <a:pt x="17" y="251"/>
                  </a:cubicBezTo>
                  <a:cubicBezTo>
                    <a:pt x="14" y="248"/>
                    <a:pt x="11" y="247"/>
                    <a:pt x="9" y="242"/>
                  </a:cubicBezTo>
                  <a:cubicBezTo>
                    <a:pt x="7" y="238"/>
                    <a:pt x="6" y="235"/>
                    <a:pt x="4" y="230"/>
                  </a:cubicBezTo>
                  <a:cubicBezTo>
                    <a:pt x="2" y="227"/>
                    <a:pt x="0" y="224"/>
                    <a:pt x="0" y="220"/>
                  </a:cubicBezTo>
                  <a:cubicBezTo>
                    <a:pt x="0" y="212"/>
                    <a:pt x="5" y="206"/>
                    <a:pt x="12" y="202"/>
                  </a:cubicBezTo>
                  <a:cubicBezTo>
                    <a:pt x="10" y="198"/>
                    <a:pt x="7" y="196"/>
                    <a:pt x="4" y="195"/>
                  </a:cubicBezTo>
                  <a:cubicBezTo>
                    <a:pt x="4" y="195"/>
                    <a:pt x="4" y="195"/>
                    <a:pt x="4" y="195"/>
                  </a:cubicBezTo>
                  <a:cubicBezTo>
                    <a:pt x="6" y="192"/>
                    <a:pt x="7" y="191"/>
                    <a:pt x="8" y="189"/>
                  </a:cubicBezTo>
                  <a:cubicBezTo>
                    <a:pt x="10" y="187"/>
                    <a:pt x="11" y="185"/>
                    <a:pt x="13" y="183"/>
                  </a:cubicBezTo>
                  <a:cubicBezTo>
                    <a:pt x="17" y="179"/>
                    <a:pt x="20" y="177"/>
                    <a:pt x="25" y="174"/>
                  </a:cubicBezTo>
                  <a:cubicBezTo>
                    <a:pt x="29" y="172"/>
                    <a:pt x="31" y="170"/>
                    <a:pt x="35" y="169"/>
                  </a:cubicBezTo>
                  <a:cubicBezTo>
                    <a:pt x="37" y="169"/>
                    <a:pt x="39" y="169"/>
                    <a:pt x="41" y="168"/>
                  </a:cubicBezTo>
                  <a:cubicBezTo>
                    <a:pt x="46" y="166"/>
                    <a:pt x="49" y="163"/>
                    <a:pt x="51" y="158"/>
                  </a:cubicBezTo>
                  <a:cubicBezTo>
                    <a:pt x="54" y="153"/>
                    <a:pt x="53" y="148"/>
                    <a:pt x="57" y="144"/>
                  </a:cubicBezTo>
                  <a:cubicBezTo>
                    <a:pt x="59" y="143"/>
                    <a:pt x="60" y="143"/>
                    <a:pt x="61" y="142"/>
                  </a:cubicBezTo>
                  <a:cubicBezTo>
                    <a:pt x="64" y="140"/>
                    <a:pt x="67" y="140"/>
                    <a:pt x="69" y="138"/>
                  </a:cubicBezTo>
                  <a:cubicBezTo>
                    <a:pt x="71" y="136"/>
                    <a:pt x="72" y="134"/>
                    <a:pt x="73" y="132"/>
                  </a:cubicBezTo>
                  <a:cubicBezTo>
                    <a:pt x="75" y="128"/>
                    <a:pt x="75" y="125"/>
                    <a:pt x="76" y="120"/>
                  </a:cubicBezTo>
                  <a:cubicBezTo>
                    <a:pt x="77" y="117"/>
                    <a:pt x="78" y="115"/>
                    <a:pt x="79" y="112"/>
                  </a:cubicBezTo>
                  <a:cubicBezTo>
                    <a:pt x="80" y="105"/>
                    <a:pt x="79" y="100"/>
                    <a:pt x="83" y="94"/>
                  </a:cubicBezTo>
                  <a:cubicBezTo>
                    <a:pt x="85" y="90"/>
                    <a:pt x="88" y="88"/>
                    <a:pt x="91" y="85"/>
                  </a:cubicBezTo>
                  <a:cubicBezTo>
                    <a:pt x="94" y="82"/>
                    <a:pt x="96" y="81"/>
                    <a:pt x="96" y="77"/>
                  </a:cubicBezTo>
                  <a:cubicBezTo>
                    <a:pt x="96" y="75"/>
                    <a:pt x="95" y="74"/>
                    <a:pt x="95" y="72"/>
                  </a:cubicBezTo>
                  <a:cubicBezTo>
                    <a:pt x="95" y="67"/>
                    <a:pt x="98" y="64"/>
                    <a:pt x="101" y="61"/>
                  </a:cubicBezTo>
                  <a:cubicBezTo>
                    <a:pt x="103" y="60"/>
                    <a:pt x="104" y="60"/>
                    <a:pt x="105" y="58"/>
                  </a:cubicBezTo>
                  <a:cubicBezTo>
                    <a:pt x="107" y="56"/>
                    <a:pt x="108" y="54"/>
                    <a:pt x="108" y="51"/>
                  </a:cubicBezTo>
                  <a:cubicBezTo>
                    <a:pt x="108" y="47"/>
                    <a:pt x="106" y="44"/>
                    <a:pt x="104" y="40"/>
                  </a:cubicBezTo>
                  <a:cubicBezTo>
                    <a:pt x="104" y="40"/>
                    <a:pt x="104" y="40"/>
                    <a:pt x="104" y="40"/>
                  </a:cubicBezTo>
                  <a:cubicBezTo>
                    <a:pt x="107" y="39"/>
                    <a:pt x="109" y="39"/>
                    <a:pt x="110" y="36"/>
                  </a:cubicBezTo>
                  <a:cubicBezTo>
                    <a:pt x="112" y="33"/>
                    <a:pt x="112" y="30"/>
                    <a:pt x="112" y="26"/>
                  </a:cubicBezTo>
                  <a:cubicBezTo>
                    <a:pt x="113" y="24"/>
                    <a:pt x="114" y="22"/>
                    <a:pt x="115" y="20"/>
                  </a:cubicBezTo>
                  <a:cubicBezTo>
                    <a:pt x="115" y="19"/>
                    <a:pt x="115" y="18"/>
                    <a:pt x="115" y="18"/>
                  </a:cubicBezTo>
                  <a:cubicBezTo>
                    <a:pt x="116" y="18"/>
                    <a:pt x="117" y="18"/>
                    <a:pt x="117" y="18"/>
                  </a:cubicBezTo>
                  <a:cubicBezTo>
                    <a:pt x="120" y="17"/>
                    <a:pt x="122" y="17"/>
                    <a:pt x="125" y="17"/>
                  </a:cubicBezTo>
                  <a:cubicBezTo>
                    <a:pt x="128" y="17"/>
                    <a:pt x="129" y="17"/>
                    <a:pt x="131" y="17"/>
                  </a:cubicBezTo>
                  <a:cubicBezTo>
                    <a:pt x="134" y="18"/>
                    <a:pt x="135" y="21"/>
                    <a:pt x="137" y="23"/>
                  </a:cubicBezTo>
                  <a:cubicBezTo>
                    <a:pt x="139" y="25"/>
                    <a:pt x="140" y="27"/>
                    <a:pt x="142" y="29"/>
                  </a:cubicBezTo>
                  <a:cubicBezTo>
                    <a:pt x="144" y="30"/>
                    <a:pt x="145" y="31"/>
                    <a:pt x="146" y="31"/>
                  </a:cubicBezTo>
                  <a:cubicBezTo>
                    <a:pt x="148" y="31"/>
                    <a:pt x="149" y="31"/>
                    <a:pt x="151" y="31"/>
                  </a:cubicBezTo>
                  <a:cubicBezTo>
                    <a:pt x="151" y="15"/>
                    <a:pt x="151" y="15"/>
                    <a:pt x="151" y="15"/>
                  </a:cubicBezTo>
                  <a:cubicBezTo>
                    <a:pt x="151" y="13"/>
                    <a:pt x="151" y="12"/>
                    <a:pt x="151" y="10"/>
                  </a:cubicBezTo>
                  <a:cubicBezTo>
                    <a:pt x="151" y="9"/>
                    <a:pt x="153" y="9"/>
                    <a:pt x="155" y="7"/>
                  </a:cubicBezTo>
                  <a:cubicBezTo>
                    <a:pt x="158" y="5"/>
                    <a:pt x="160" y="3"/>
                    <a:pt x="164" y="3"/>
                  </a:cubicBezTo>
                  <a:cubicBezTo>
                    <a:pt x="170" y="3"/>
                    <a:pt x="173" y="6"/>
                    <a:pt x="179" y="6"/>
                  </a:cubicBezTo>
                  <a:cubicBezTo>
                    <a:pt x="186" y="6"/>
                    <a:pt x="193" y="5"/>
                    <a:pt x="199" y="1"/>
                  </a:cubicBezTo>
                  <a:cubicBezTo>
                    <a:pt x="199" y="1"/>
                    <a:pt x="199" y="1"/>
                    <a:pt x="199" y="1"/>
                  </a:cubicBezTo>
                  <a:cubicBezTo>
                    <a:pt x="202" y="3"/>
                    <a:pt x="205" y="5"/>
                    <a:pt x="208" y="5"/>
                  </a:cubicBezTo>
                  <a:cubicBezTo>
                    <a:pt x="212" y="5"/>
                    <a:pt x="214" y="5"/>
                    <a:pt x="218" y="4"/>
                  </a:cubicBezTo>
                  <a:cubicBezTo>
                    <a:pt x="222" y="3"/>
                    <a:pt x="224" y="0"/>
                    <a:pt x="228" y="0"/>
                  </a:cubicBezTo>
                  <a:cubicBezTo>
                    <a:pt x="230" y="0"/>
                    <a:pt x="229" y="2"/>
                    <a:pt x="230" y="4"/>
                  </a:cubicBezTo>
                  <a:cubicBezTo>
                    <a:pt x="231" y="6"/>
                    <a:pt x="232" y="7"/>
                    <a:pt x="232" y="9"/>
                  </a:cubicBezTo>
                  <a:cubicBezTo>
                    <a:pt x="232" y="12"/>
                    <a:pt x="229" y="13"/>
                    <a:pt x="227" y="15"/>
                  </a:cubicBezTo>
                  <a:cubicBezTo>
                    <a:pt x="224" y="20"/>
                    <a:pt x="221" y="22"/>
                    <a:pt x="220" y="27"/>
                  </a:cubicBezTo>
                  <a:cubicBezTo>
                    <a:pt x="219" y="30"/>
                    <a:pt x="219" y="33"/>
                    <a:pt x="218" y="35"/>
                  </a:cubicBezTo>
                  <a:cubicBezTo>
                    <a:pt x="217" y="38"/>
                    <a:pt x="215" y="40"/>
                    <a:pt x="215" y="42"/>
                  </a:cubicBezTo>
                  <a:cubicBezTo>
                    <a:pt x="215" y="44"/>
                    <a:pt x="216" y="46"/>
                    <a:pt x="218" y="46"/>
                  </a:cubicBezTo>
                  <a:cubicBezTo>
                    <a:pt x="221" y="46"/>
                    <a:pt x="223" y="45"/>
                    <a:pt x="226" y="44"/>
                  </a:cubicBezTo>
                  <a:cubicBezTo>
                    <a:pt x="234" y="43"/>
                    <a:pt x="238" y="41"/>
                    <a:pt x="246" y="38"/>
                  </a:cubicBezTo>
                  <a:cubicBezTo>
                    <a:pt x="246" y="38"/>
                    <a:pt x="247" y="38"/>
                    <a:pt x="248" y="37"/>
                  </a:cubicBezTo>
                  <a:cubicBezTo>
                    <a:pt x="252" y="35"/>
                    <a:pt x="254" y="32"/>
                    <a:pt x="259" y="32"/>
                  </a:cubicBezTo>
                  <a:cubicBezTo>
                    <a:pt x="261" y="32"/>
                    <a:pt x="262" y="34"/>
                    <a:pt x="264" y="35"/>
                  </a:cubicBezTo>
                  <a:cubicBezTo>
                    <a:pt x="266" y="37"/>
                    <a:pt x="268" y="38"/>
                    <a:pt x="270" y="39"/>
                  </a:cubicBezTo>
                  <a:cubicBezTo>
                    <a:pt x="273" y="41"/>
                    <a:pt x="276" y="43"/>
                    <a:pt x="280" y="43"/>
                  </a:cubicBezTo>
                  <a:cubicBezTo>
                    <a:pt x="283" y="43"/>
                    <a:pt x="283" y="40"/>
                    <a:pt x="284" y="37"/>
                  </a:cubicBezTo>
                  <a:cubicBezTo>
                    <a:pt x="286" y="33"/>
                    <a:pt x="287" y="30"/>
                    <a:pt x="291" y="28"/>
                  </a:cubicBezTo>
                  <a:cubicBezTo>
                    <a:pt x="291" y="28"/>
                    <a:pt x="291" y="28"/>
                    <a:pt x="291" y="28"/>
                  </a:cubicBezTo>
                  <a:cubicBezTo>
                    <a:pt x="293" y="28"/>
                    <a:pt x="297" y="27"/>
                    <a:pt x="299" y="28"/>
                  </a:cubicBezTo>
                  <a:cubicBezTo>
                    <a:pt x="303" y="29"/>
                    <a:pt x="303" y="32"/>
                    <a:pt x="306" y="34"/>
                  </a:cubicBezTo>
                  <a:cubicBezTo>
                    <a:pt x="308" y="36"/>
                    <a:pt x="310" y="36"/>
                    <a:pt x="312" y="37"/>
                  </a:cubicBezTo>
                  <a:cubicBezTo>
                    <a:pt x="315" y="38"/>
                    <a:pt x="318" y="38"/>
                    <a:pt x="320" y="40"/>
                  </a:cubicBezTo>
                  <a:cubicBezTo>
                    <a:pt x="322" y="42"/>
                    <a:pt x="322" y="44"/>
                    <a:pt x="323" y="46"/>
                  </a:cubicBezTo>
                  <a:cubicBezTo>
                    <a:pt x="324" y="48"/>
                    <a:pt x="325" y="50"/>
                    <a:pt x="326" y="52"/>
                  </a:cubicBezTo>
                  <a:cubicBezTo>
                    <a:pt x="329" y="57"/>
                    <a:pt x="331" y="60"/>
                    <a:pt x="334" y="66"/>
                  </a:cubicBezTo>
                  <a:cubicBezTo>
                    <a:pt x="335" y="69"/>
                    <a:pt x="337" y="71"/>
                    <a:pt x="338" y="74"/>
                  </a:cubicBezTo>
                  <a:cubicBezTo>
                    <a:pt x="340" y="80"/>
                    <a:pt x="339" y="84"/>
                    <a:pt x="340" y="90"/>
                  </a:cubicBezTo>
                  <a:cubicBezTo>
                    <a:pt x="340" y="90"/>
                    <a:pt x="340" y="90"/>
                    <a:pt x="340" y="90"/>
                  </a:cubicBezTo>
                  <a:cubicBezTo>
                    <a:pt x="336" y="92"/>
                    <a:pt x="334" y="94"/>
                    <a:pt x="332" y="98"/>
                  </a:cubicBezTo>
                  <a:cubicBezTo>
                    <a:pt x="329" y="95"/>
                    <a:pt x="328" y="92"/>
                    <a:pt x="325" y="88"/>
                  </a:cubicBezTo>
                  <a:cubicBezTo>
                    <a:pt x="325" y="89"/>
                    <a:pt x="324" y="88"/>
                    <a:pt x="323" y="88"/>
                  </a:cubicBezTo>
                  <a:cubicBezTo>
                    <a:pt x="321" y="90"/>
                    <a:pt x="320" y="93"/>
                    <a:pt x="320" y="96"/>
                  </a:cubicBezTo>
                  <a:cubicBezTo>
                    <a:pt x="312" y="96"/>
                    <a:pt x="312" y="96"/>
                    <a:pt x="312" y="96"/>
                  </a:cubicBezTo>
                  <a:cubicBezTo>
                    <a:pt x="314" y="100"/>
                    <a:pt x="314" y="102"/>
                    <a:pt x="315" y="106"/>
                  </a:cubicBezTo>
                  <a:cubicBezTo>
                    <a:pt x="316" y="109"/>
                    <a:pt x="317" y="111"/>
                    <a:pt x="317" y="115"/>
                  </a:cubicBezTo>
                  <a:cubicBezTo>
                    <a:pt x="317" y="118"/>
                    <a:pt x="317" y="120"/>
                    <a:pt x="315" y="122"/>
                  </a:cubicBezTo>
                  <a:cubicBezTo>
                    <a:pt x="313" y="124"/>
                    <a:pt x="311" y="124"/>
                    <a:pt x="309" y="126"/>
                  </a:cubicBezTo>
                  <a:cubicBezTo>
                    <a:pt x="305" y="129"/>
                    <a:pt x="302" y="129"/>
                    <a:pt x="297" y="130"/>
                  </a:cubicBezTo>
                  <a:cubicBezTo>
                    <a:pt x="292" y="130"/>
                    <a:pt x="290" y="133"/>
                    <a:pt x="285" y="133"/>
                  </a:cubicBezTo>
                  <a:cubicBezTo>
                    <a:pt x="283" y="133"/>
                    <a:pt x="282" y="133"/>
                    <a:pt x="281" y="132"/>
                  </a:cubicBezTo>
                  <a:cubicBezTo>
                    <a:pt x="278" y="131"/>
                    <a:pt x="278" y="129"/>
                    <a:pt x="275" y="127"/>
                  </a:cubicBezTo>
                  <a:cubicBezTo>
                    <a:pt x="273" y="131"/>
                    <a:pt x="272" y="134"/>
                    <a:pt x="269" y="137"/>
                  </a:cubicBezTo>
                  <a:cubicBezTo>
                    <a:pt x="267" y="138"/>
                    <a:pt x="266" y="139"/>
                    <a:pt x="264" y="139"/>
                  </a:cubicBezTo>
                  <a:cubicBezTo>
                    <a:pt x="259" y="139"/>
                    <a:pt x="260" y="133"/>
                    <a:pt x="258" y="128"/>
                  </a:cubicBezTo>
                  <a:cubicBezTo>
                    <a:pt x="252" y="130"/>
                    <a:pt x="250" y="134"/>
                    <a:pt x="244" y="138"/>
                  </a:cubicBezTo>
                  <a:cubicBezTo>
                    <a:pt x="242" y="139"/>
                    <a:pt x="241" y="141"/>
                    <a:pt x="238" y="141"/>
                  </a:cubicBezTo>
                  <a:cubicBezTo>
                    <a:pt x="237" y="141"/>
                    <a:pt x="237" y="141"/>
                    <a:pt x="236" y="141"/>
                  </a:cubicBezTo>
                  <a:cubicBezTo>
                    <a:pt x="236" y="138"/>
                    <a:pt x="237" y="136"/>
                    <a:pt x="236" y="133"/>
                  </a:cubicBezTo>
                  <a:cubicBezTo>
                    <a:pt x="233" y="134"/>
                    <a:pt x="232" y="135"/>
                    <a:pt x="228" y="136"/>
                  </a:cubicBezTo>
                  <a:cubicBezTo>
                    <a:pt x="224" y="139"/>
                    <a:pt x="222" y="141"/>
                    <a:pt x="218" y="143"/>
                  </a:cubicBezTo>
                  <a:cubicBezTo>
                    <a:pt x="218" y="143"/>
                    <a:pt x="218" y="143"/>
                    <a:pt x="218" y="143"/>
                  </a:cubicBezTo>
                  <a:cubicBezTo>
                    <a:pt x="215" y="139"/>
                    <a:pt x="213" y="136"/>
                    <a:pt x="208" y="136"/>
                  </a:cubicBezTo>
                  <a:cubicBezTo>
                    <a:pt x="204" y="136"/>
                    <a:pt x="199" y="136"/>
                    <a:pt x="196" y="139"/>
                  </a:cubicBezTo>
                  <a:cubicBezTo>
                    <a:pt x="195" y="140"/>
                    <a:pt x="195" y="143"/>
                    <a:pt x="194" y="14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p:cNvSpPr>
            <p:nvPr/>
          </p:nvSpPr>
          <p:spPr bwMode="auto">
            <a:xfrm>
              <a:off x="5656263" y="3081338"/>
              <a:ext cx="61913" cy="61913"/>
            </a:xfrm>
            <a:custGeom>
              <a:avLst/>
              <a:gdLst/>
              <a:ahLst/>
              <a:cxnLst>
                <a:cxn ang="0">
                  <a:pos x="15" y="0"/>
                </a:cxn>
                <a:cxn ang="0">
                  <a:pos x="21" y="5"/>
                </a:cxn>
                <a:cxn ang="0">
                  <a:pos x="29" y="8"/>
                </a:cxn>
                <a:cxn ang="0">
                  <a:pos x="35" y="13"/>
                </a:cxn>
                <a:cxn ang="0">
                  <a:pos x="39" y="16"/>
                </a:cxn>
                <a:cxn ang="0">
                  <a:pos x="40" y="20"/>
                </a:cxn>
                <a:cxn ang="0">
                  <a:pos x="44" y="30"/>
                </a:cxn>
                <a:cxn ang="0">
                  <a:pos x="43" y="32"/>
                </a:cxn>
                <a:cxn ang="0">
                  <a:pos x="35" y="36"/>
                </a:cxn>
                <a:cxn ang="0">
                  <a:pos x="25" y="39"/>
                </a:cxn>
                <a:cxn ang="0">
                  <a:pos x="12" y="44"/>
                </a:cxn>
                <a:cxn ang="0">
                  <a:pos x="12" y="44"/>
                </a:cxn>
                <a:cxn ang="0">
                  <a:pos x="6" y="37"/>
                </a:cxn>
                <a:cxn ang="0">
                  <a:pos x="0" y="26"/>
                </a:cxn>
                <a:cxn ang="0">
                  <a:pos x="0" y="26"/>
                </a:cxn>
                <a:cxn ang="0">
                  <a:pos x="4" y="18"/>
                </a:cxn>
                <a:cxn ang="0">
                  <a:pos x="15" y="0"/>
                </a:cxn>
              </a:cxnLst>
              <a:rect l="0" t="0" r="r" b="b"/>
              <a:pathLst>
                <a:path w="44" h="44">
                  <a:moveTo>
                    <a:pt x="15" y="0"/>
                  </a:moveTo>
                  <a:cubicBezTo>
                    <a:pt x="17" y="2"/>
                    <a:pt x="18" y="4"/>
                    <a:pt x="21" y="5"/>
                  </a:cubicBezTo>
                  <a:cubicBezTo>
                    <a:pt x="24" y="6"/>
                    <a:pt x="26" y="6"/>
                    <a:pt x="29" y="8"/>
                  </a:cubicBezTo>
                  <a:cubicBezTo>
                    <a:pt x="32" y="9"/>
                    <a:pt x="33" y="11"/>
                    <a:pt x="35" y="13"/>
                  </a:cubicBezTo>
                  <a:cubicBezTo>
                    <a:pt x="37" y="14"/>
                    <a:pt x="39" y="15"/>
                    <a:pt x="39" y="16"/>
                  </a:cubicBezTo>
                  <a:cubicBezTo>
                    <a:pt x="40" y="18"/>
                    <a:pt x="39" y="19"/>
                    <a:pt x="40" y="20"/>
                  </a:cubicBezTo>
                  <a:cubicBezTo>
                    <a:pt x="41" y="24"/>
                    <a:pt x="44" y="26"/>
                    <a:pt x="44" y="30"/>
                  </a:cubicBezTo>
                  <a:cubicBezTo>
                    <a:pt x="44" y="31"/>
                    <a:pt x="43" y="32"/>
                    <a:pt x="43" y="32"/>
                  </a:cubicBezTo>
                  <a:cubicBezTo>
                    <a:pt x="41" y="36"/>
                    <a:pt x="38" y="35"/>
                    <a:pt x="35" y="36"/>
                  </a:cubicBezTo>
                  <a:cubicBezTo>
                    <a:pt x="31" y="38"/>
                    <a:pt x="29" y="39"/>
                    <a:pt x="25" y="39"/>
                  </a:cubicBezTo>
                  <a:cubicBezTo>
                    <a:pt x="19" y="40"/>
                    <a:pt x="15" y="42"/>
                    <a:pt x="12" y="44"/>
                  </a:cubicBezTo>
                  <a:cubicBezTo>
                    <a:pt x="12" y="44"/>
                    <a:pt x="12" y="44"/>
                    <a:pt x="12" y="44"/>
                  </a:cubicBezTo>
                  <a:cubicBezTo>
                    <a:pt x="10" y="41"/>
                    <a:pt x="8" y="40"/>
                    <a:pt x="6" y="37"/>
                  </a:cubicBezTo>
                  <a:cubicBezTo>
                    <a:pt x="3" y="33"/>
                    <a:pt x="3" y="31"/>
                    <a:pt x="0" y="26"/>
                  </a:cubicBezTo>
                  <a:cubicBezTo>
                    <a:pt x="0" y="26"/>
                    <a:pt x="0" y="26"/>
                    <a:pt x="0" y="26"/>
                  </a:cubicBezTo>
                  <a:cubicBezTo>
                    <a:pt x="2" y="24"/>
                    <a:pt x="3" y="21"/>
                    <a:pt x="4" y="18"/>
                  </a:cubicBezTo>
                  <a:cubicBezTo>
                    <a:pt x="8" y="12"/>
                    <a:pt x="10" y="7"/>
                    <a:pt x="15"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p:cNvSpPr>
            <p:nvPr/>
          </p:nvSpPr>
          <p:spPr bwMode="auto">
            <a:xfrm>
              <a:off x="5199063" y="3719513"/>
              <a:ext cx="33338" cy="15875"/>
            </a:xfrm>
            <a:custGeom>
              <a:avLst/>
              <a:gdLst/>
              <a:ahLst/>
              <a:cxnLst>
                <a:cxn ang="0">
                  <a:pos x="24" y="7"/>
                </a:cxn>
                <a:cxn ang="0">
                  <a:pos x="23" y="7"/>
                </a:cxn>
                <a:cxn ang="0">
                  <a:pos x="13" y="12"/>
                </a:cxn>
                <a:cxn ang="0">
                  <a:pos x="7" y="10"/>
                </a:cxn>
                <a:cxn ang="0">
                  <a:pos x="0" y="8"/>
                </a:cxn>
                <a:cxn ang="0">
                  <a:pos x="0" y="8"/>
                </a:cxn>
                <a:cxn ang="0">
                  <a:pos x="2" y="3"/>
                </a:cxn>
                <a:cxn ang="0">
                  <a:pos x="14" y="0"/>
                </a:cxn>
                <a:cxn ang="0">
                  <a:pos x="24" y="7"/>
                </a:cxn>
              </a:cxnLst>
              <a:rect l="0" t="0" r="r" b="b"/>
              <a:pathLst>
                <a:path w="24" h="12">
                  <a:moveTo>
                    <a:pt x="24" y="7"/>
                  </a:moveTo>
                  <a:cubicBezTo>
                    <a:pt x="24" y="7"/>
                    <a:pt x="23" y="7"/>
                    <a:pt x="23" y="7"/>
                  </a:cubicBezTo>
                  <a:cubicBezTo>
                    <a:pt x="19" y="9"/>
                    <a:pt x="17" y="12"/>
                    <a:pt x="13" y="12"/>
                  </a:cubicBezTo>
                  <a:cubicBezTo>
                    <a:pt x="10" y="12"/>
                    <a:pt x="9" y="11"/>
                    <a:pt x="7" y="10"/>
                  </a:cubicBezTo>
                  <a:cubicBezTo>
                    <a:pt x="4" y="10"/>
                    <a:pt x="2" y="9"/>
                    <a:pt x="0" y="8"/>
                  </a:cubicBezTo>
                  <a:cubicBezTo>
                    <a:pt x="0" y="8"/>
                    <a:pt x="0" y="8"/>
                    <a:pt x="0" y="8"/>
                  </a:cubicBezTo>
                  <a:cubicBezTo>
                    <a:pt x="1" y="7"/>
                    <a:pt x="1" y="4"/>
                    <a:pt x="2" y="3"/>
                  </a:cubicBezTo>
                  <a:cubicBezTo>
                    <a:pt x="5" y="0"/>
                    <a:pt x="10" y="0"/>
                    <a:pt x="14" y="0"/>
                  </a:cubicBezTo>
                  <a:cubicBezTo>
                    <a:pt x="19" y="0"/>
                    <a:pt x="21" y="3"/>
                    <a:pt x="24" y="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p:cNvSpPr>
            <p:nvPr/>
          </p:nvSpPr>
          <p:spPr bwMode="auto">
            <a:xfrm>
              <a:off x="4860925" y="3906838"/>
              <a:ext cx="149225" cy="122238"/>
            </a:xfrm>
            <a:custGeom>
              <a:avLst/>
              <a:gdLst/>
              <a:ahLst/>
              <a:cxnLst>
                <a:cxn ang="0">
                  <a:pos x="58" y="6"/>
                </a:cxn>
                <a:cxn ang="0">
                  <a:pos x="50" y="3"/>
                </a:cxn>
                <a:cxn ang="0">
                  <a:pos x="46" y="5"/>
                </a:cxn>
                <a:cxn ang="0">
                  <a:pos x="45" y="7"/>
                </a:cxn>
                <a:cxn ang="0">
                  <a:pos x="41" y="9"/>
                </a:cxn>
                <a:cxn ang="0">
                  <a:pos x="37" y="10"/>
                </a:cxn>
                <a:cxn ang="0">
                  <a:pos x="35" y="8"/>
                </a:cxn>
                <a:cxn ang="0">
                  <a:pos x="29" y="6"/>
                </a:cxn>
                <a:cxn ang="0">
                  <a:pos x="27" y="7"/>
                </a:cxn>
                <a:cxn ang="0">
                  <a:pos x="32" y="13"/>
                </a:cxn>
                <a:cxn ang="0">
                  <a:pos x="25" y="17"/>
                </a:cxn>
                <a:cxn ang="0">
                  <a:pos x="15" y="27"/>
                </a:cxn>
                <a:cxn ang="0">
                  <a:pos x="9" y="32"/>
                </a:cxn>
                <a:cxn ang="0">
                  <a:pos x="0" y="42"/>
                </a:cxn>
                <a:cxn ang="0">
                  <a:pos x="4" y="52"/>
                </a:cxn>
                <a:cxn ang="0">
                  <a:pos x="4" y="65"/>
                </a:cxn>
                <a:cxn ang="0">
                  <a:pos x="16" y="78"/>
                </a:cxn>
                <a:cxn ang="0">
                  <a:pos x="33" y="87"/>
                </a:cxn>
                <a:cxn ang="0">
                  <a:pos x="40" y="84"/>
                </a:cxn>
                <a:cxn ang="0">
                  <a:pos x="48" y="80"/>
                </a:cxn>
                <a:cxn ang="0">
                  <a:pos x="59" y="78"/>
                </a:cxn>
                <a:cxn ang="0">
                  <a:pos x="63" y="76"/>
                </a:cxn>
                <a:cxn ang="0">
                  <a:pos x="75" y="72"/>
                </a:cxn>
                <a:cxn ang="0">
                  <a:pos x="83" y="70"/>
                </a:cxn>
                <a:cxn ang="0">
                  <a:pos x="86" y="63"/>
                </a:cxn>
                <a:cxn ang="0">
                  <a:pos x="88" y="51"/>
                </a:cxn>
                <a:cxn ang="0">
                  <a:pos x="89" y="45"/>
                </a:cxn>
                <a:cxn ang="0">
                  <a:pos x="93" y="35"/>
                </a:cxn>
                <a:cxn ang="0">
                  <a:pos x="102" y="20"/>
                </a:cxn>
                <a:cxn ang="0">
                  <a:pos x="107" y="9"/>
                </a:cxn>
                <a:cxn ang="0">
                  <a:pos x="103" y="4"/>
                </a:cxn>
                <a:cxn ang="0">
                  <a:pos x="97" y="0"/>
                </a:cxn>
                <a:cxn ang="0">
                  <a:pos x="93" y="4"/>
                </a:cxn>
                <a:cxn ang="0">
                  <a:pos x="84" y="7"/>
                </a:cxn>
                <a:cxn ang="0">
                  <a:pos x="67" y="2"/>
                </a:cxn>
                <a:cxn ang="0">
                  <a:pos x="64" y="4"/>
                </a:cxn>
                <a:cxn ang="0">
                  <a:pos x="62" y="4"/>
                </a:cxn>
                <a:cxn ang="0">
                  <a:pos x="58" y="6"/>
                </a:cxn>
              </a:cxnLst>
              <a:rect l="0" t="0" r="r" b="b"/>
              <a:pathLst>
                <a:path w="107" h="87">
                  <a:moveTo>
                    <a:pt x="58" y="6"/>
                  </a:moveTo>
                  <a:cubicBezTo>
                    <a:pt x="55" y="6"/>
                    <a:pt x="53" y="3"/>
                    <a:pt x="50" y="3"/>
                  </a:cubicBezTo>
                  <a:cubicBezTo>
                    <a:pt x="48" y="3"/>
                    <a:pt x="47" y="4"/>
                    <a:pt x="46" y="5"/>
                  </a:cubicBezTo>
                  <a:cubicBezTo>
                    <a:pt x="45" y="6"/>
                    <a:pt x="45" y="7"/>
                    <a:pt x="45" y="7"/>
                  </a:cubicBezTo>
                  <a:cubicBezTo>
                    <a:pt x="44" y="8"/>
                    <a:pt x="42" y="8"/>
                    <a:pt x="41" y="9"/>
                  </a:cubicBezTo>
                  <a:cubicBezTo>
                    <a:pt x="39" y="10"/>
                    <a:pt x="38" y="10"/>
                    <a:pt x="37" y="10"/>
                  </a:cubicBezTo>
                  <a:cubicBezTo>
                    <a:pt x="36" y="10"/>
                    <a:pt x="36" y="9"/>
                    <a:pt x="35" y="8"/>
                  </a:cubicBezTo>
                  <a:cubicBezTo>
                    <a:pt x="33" y="7"/>
                    <a:pt x="32" y="7"/>
                    <a:pt x="29" y="6"/>
                  </a:cubicBezTo>
                  <a:cubicBezTo>
                    <a:pt x="27" y="7"/>
                    <a:pt x="27" y="7"/>
                    <a:pt x="27" y="7"/>
                  </a:cubicBezTo>
                  <a:cubicBezTo>
                    <a:pt x="29" y="9"/>
                    <a:pt x="31" y="11"/>
                    <a:pt x="32" y="13"/>
                  </a:cubicBezTo>
                  <a:cubicBezTo>
                    <a:pt x="29" y="14"/>
                    <a:pt x="28" y="15"/>
                    <a:pt x="25" y="17"/>
                  </a:cubicBezTo>
                  <a:cubicBezTo>
                    <a:pt x="20" y="19"/>
                    <a:pt x="19" y="23"/>
                    <a:pt x="15" y="27"/>
                  </a:cubicBezTo>
                  <a:cubicBezTo>
                    <a:pt x="13" y="29"/>
                    <a:pt x="12" y="31"/>
                    <a:pt x="9" y="32"/>
                  </a:cubicBezTo>
                  <a:cubicBezTo>
                    <a:pt x="5" y="34"/>
                    <a:pt x="0" y="37"/>
                    <a:pt x="0" y="42"/>
                  </a:cubicBezTo>
                  <a:cubicBezTo>
                    <a:pt x="0" y="46"/>
                    <a:pt x="4" y="48"/>
                    <a:pt x="4" y="52"/>
                  </a:cubicBezTo>
                  <a:cubicBezTo>
                    <a:pt x="4" y="65"/>
                    <a:pt x="4" y="65"/>
                    <a:pt x="4" y="65"/>
                  </a:cubicBezTo>
                  <a:cubicBezTo>
                    <a:pt x="4" y="72"/>
                    <a:pt x="10" y="75"/>
                    <a:pt x="16" y="78"/>
                  </a:cubicBezTo>
                  <a:cubicBezTo>
                    <a:pt x="23" y="82"/>
                    <a:pt x="26" y="87"/>
                    <a:pt x="33" y="87"/>
                  </a:cubicBezTo>
                  <a:cubicBezTo>
                    <a:pt x="36" y="87"/>
                    <a:pt x="38" y="85"/>
                    <a:pt x="40" y="84"/>
                  </a:cubicBezTo>
                  <a:cubicBezTo>
                    <a:pt x="43" y="82"/>
                    <a:pt x="45" y="81"/>
                    <a:pt x="48" y="80"/>
                  </a:cubicBezTo>
                  <a:cubicBezTo>
                    <a:pt x="52" y="79"/>
                    <a:pt x="55" y="80"/>
                    <a:pt x="59" y="78"/>
                  </a:cubicBezTo>
                  <a:cubicBezTo>
                    <a:pt x="60" y="78"/>
                    <a:pt x="61" y="77"/>
                    <a:pt x="63" y="76"/>
                  </a:cubicBezTo>
                  <a:cubicBezTo>
                    <a:pt x="67" y="74"/>
                    <a:pt x="70" y="73"/>
                    <a:pt x="75" y="72"/>
                  </a:cubicBezTo>
                  <a:cubicBezTo>
                    <a:pt x="78" y="71"/>
                    <a:pt x="80" y="72"/>
                    <a:pt x="83" y="70"/>
                  </a:cubicBezTo>
                  <a:cubicBezTo>
                    <a:pt x="85" y="68"/>
                    <a:pt x="85" y="66"/>
                    <a:pt x="86" y="63"/>
                  </a:cubicBezTo>
                  <a:cubicBezTo>
                    <a:pt x="87" y="59"/>
                    <a:pt x="88" y="56"/>
                    <a:pt x="88" y="51"/>
                  </a:cubicBezTo>
                  <a:cubicBezTo>
                    <a:pt x="89" y="49"/>
                    <a:pt x="88" y="48"/>
                    <a:pt x="89" y="45"/>
                  </a:cubicBezTo>
                  <a:cubicBezTo>
                    <a:pt x="90" y="41"/>
                    <a:pt x="91" y="39"/>
                    <a:pt x="93" y="35"/>
                  </a:cubicBezTo>
                  <a:cubicBezTo>
                    <a:pt x="95" y="29"/>
                    <a:pt x="98" y="26"/>
                    <a:pt x="102" y="20"/>
                  </a:cubicBezTo>
                  <a:cubicBezTo>
                    <a:pt x="104" y="16"/>
                    <a:pt x="107" y="14"/>
                    <a:pt x="107" y="9"/>
                  </a:cubicBezTo>
                  <a:cubicBezTo>
                    <a:pt x="107" y="7"/>
                    <a:pt x="105" y="6"/>
                    <a:pt x="103" y="4"/>
                  </a:cubicBezTo>
                  <a:cubicBezTo>
                    <a:pt x="102" y="2"/>
                    <a:pt x="100" y="0"/>
                    <a:pt x="97" y="0"/>
                  </a:cubicBezTo>
                  <a:cubicBezTo>
                    <a:pt x="95" y="0"/>
                    <a:pt x="95" y="3"/>
                    <a:pt x="93" y="4"/>
                  </a:cubicBezTo>
                  <a:cubicBezTo>
                    <a:pt x="90" y="6"/>
                    <a:pt x="88" y="7"/>
                    <a:pt x="84" y="7"/>
                  </a:cubicBezTo>
                  <a:cubicBezTo>
                    <a:pt x="77" y="7"/>
                    <a:pt x="74" y="2"/>
                    <a:pt x="67" y="2"/>
                  </a:cubicBezTo>
                  <a:cubicBezTo>
                    <a:pt x="66" y="2"/>
                    <a:pt x="65" y="4"/>
                    <a:pt x="64" y="4"/>
                  </a:cubicBezTo>
                  <a:cubicBezTo>
                    <a:pt x="63" y="5"/>
                    <a:pt x="62" y="4"/>
                    <a:pt x="62" y="4"/>
                  </a:cubicBezTo>
                  <a:cubicBezTo>
                    <a:pt x="60" y="5"/>
                    <a:pt x="59" y="6"/>
                    <a:pt x="58"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p:cNvSpPr>
            <p:nvPr/>
          </p:nvSpPr>
          <p:spPr bwMode="auto">
            <a:xfrm>
              <a:off x="3625850" y="2462213"/>
              <a:ext cx="869950" cy="614363"/>
            </a:xfrm>
            <a:custGeom>
              <a:avLst/>
              <a:gdLst/>
              <a:ahLst/>
              <a:cxnLst>
                <a:cxn ang="0">
                  <a:pos x="195" y="4"/>
                </a:cxn>
                <a:cxn ang="0">
                  <a:pos x="242" y="1"/>
                </a:cxn>
                <a:cxn ang="0">
                  <a:pos x="283" y="21"/>
                </a:cxn>
                <a:cxn ang="0">
                  <a:pos x="318" y="45"/>
                </a:cxn>
                <a:cxn ang="0">
                  <a:pos x="348" y="56"/>
                </a:cxn>
                <a:cxn ang="0">
                  <a:pos x="348" y="15"/>
                </a:cxn>
                <a:cxn ang="0">
                  <a:pos x="370" y="14"/>
                </a:cxn>
                <a:cxn ang="0">
                  <a:pos x="399" y="29"/>
                </a:cxn>
                <a:cxn ang="0">
                  <a:pos x="435" y="15"/>
                </a:cxn>
                <a:cxn ang="0">
                  <a:pos x="463" y="44"/>
                </a:cxn>
                <a:cxn ang="0">
                  <a:pos x="495" y="58"/>
                </a:cxn>
                <a:cxn ang="0">
                  <a:pos x="529" y="83"/>
                </a:cxn>
                <a:cxn ang="0">
                  <a:pos x="578" y="97"/>
                </a:cxn>
                <a:cxn ang="0">
                  <a:pos x="599" y="124"/>
                </a:cxn>
                <a:cxn ang="0">
                  <a:pos x="622" y="181"/>
                </a:cxn>
                <a:cxn ang="0">
                  <a:pos x="608" y="215"/>
                </a:cxn>
                <a:cxn ang="0">
                  <a:pos x="591" y="230"/>
                </a:cxn>
                <a:cxn ang="0">
                  <a:pos x="573" y="264"/>
                </a:cxn>
                <a:cxn ang="0">
                  <a:pos x="586" y="284"/>
                </a:cxn>
                <a:cxn ang="0">
                  <a:pos x="556" y="296"/>
                </a:cxn>
                <a:cxn ang="0">
                  <a:pos x="526" y="290"/>
                </a:cxn>
                <a:cxn ang="0">
                  <a:pos x="539" y="327"/>
                </a:cxn>
                <a:cxn ang="0">
                  <a:pos x="561" y="341"/>
                </a:cxn>
                <a:cxn ang="0">
                  <a:pos x="566" y="354"/>
                </a:cxn>
                <a:cxn ang="0">
                  <a:pos x="536" y="361"/>
                </a:cxn>
                <a:cxn ang="0">
                  <a:pos x="534" y="378"/>
                </a:cxn>
                <a:cxn ang="0">
                  <a:pos x="515" y="389"/>
                </a:cxn>
                <a:cxn ang="0">
                  <a:pos x="493" y="379"/>
                </a:cxn>
                <a:cxn ang="0">
                  <a:pos x="472" y="367"/>
                </a:cxn>
                <a:cxn ang="0">
                  <a:pos x="448" y="363"/>
                </a:cxn>
                <a:cxn ang="0">
                  <a:pos x="420" y="324"/>
                </a:cxn>
                <a:cxn ang="0">
                  <a:pos x="396" y="307"/>
                </a:cxn>
                <a:cxn ang="0">
                  <a:pos x="366" y="316"/>
                </a:cxn>
                <a:cxn ang="0">
                  <a:pos x="369" y="357"/>
                </a:cxn>
                <a:cxn ang="0">
                  <a:pos x="372" y="379"/>
                </a:cxn>
                <a:cxn ang="0">
                  <a:pos x="363" y="395"/>
                </a:cxn>
                <a:cxn ang="0">
                  <a:pos x="345" y="416"/>
                </a:cxn>
                <a:cxn ang="0">
                  <a:pos x="330" y="431"/>
                </a:cxn>
                <a:cxn ang="0">
                  <a:pos x="310" y="432"/>
                </a:cxn>
                <a:cxn ang="0">
                  <a:pos x="287" y="429"/>
                </a:cxn>
                <a:cxn ang="0">
                  <a:pos x="261" y="403"/>
                </a:cxn>
                <a:cxn ang="0">
                  <a:pos x="235" y="380"/>
                </a:cxn>
                <a:cxn ang="0">
                  <a:pos x="159" y="375"/>
                </a:cxn>
                <a:cxn ang="0">
                  <a:pos x="123" y="373"/>
                </a:cxn>
                <a:cxn ang="0">
                  <a:pos x="58" y="355"/>
                </a:cxn>
                <a:cxn ang="0">
                  <a:pos x="13" y="313"/>
                </a:cxn>
                <a:cxn ang="0">
                  <a:pos x="15" y="288"/>
                </a:cxn>
                <a:cxn ang="0">
                  <a:pos x="3" y="253"/>
                </a:cxn>
                <a:cxn ang="0">
                  <a:pos x="12" y="224"/>
                </a:cxn>
                <a:cxn ang="0">
                  <a:pos x="6" y="202"/>
                </a:cxn>
                <a:cxn ang="0">
                  <a:pos x="7" y="192"/>
                </a:cxn>
                <a:cxn ang="0">
                  <a:pos x="36" y="182"/>
                </a:cxn>
                <a:cxn ang="0">
                  <a:pos x="65" y="191"/>
                </a:cxn>
                <a:cxn ang="0">
                  <a:pos x="69" y="164"/>
                </a:cxn>
                <a:cxn ang="0">
                  <a:pos x="64" y="144"/>
                </a:cxn>
                <a:cxn ang="0">
                  <a:pos x="73" y="115"/>
                </a:cxn>
                <a:cxn ang="0">
                  <a:pos x="47" y="95"/>
                </a:cxn>
                <a:cxn ang="0">
                  <a:pos x="35" y="51"/>
                </a:cxn>
                <a:cxn ang="0">
                  <a:pos x="67" y="38"/>
                </a:cxn>
                <a:cxn ang="0">
                  <a:pos x="121" y="23"/>
                </a:cxn>
              </a:cxnLst>
              <a:rect l="0" t="0" r="r" b="b"/>
              <a:pathLst>
                <a:path w="622" h="439">
                  <a:moveTo>
                    <a:pt x="160" y="11"/>
                  </a:moveTo>
                  <a:cubicBezTo>
                    <a:pt x="164" y="10"/>
                    <a:pt x="168" y="9"/>
                    <a:pt x="172" y="8"/>
                  </a:cubicBezTo>
                  <a:cubicBezTo>
                    <a:pt x="177" y="8"/>
                    <a:pt x="180" y="7"/>
                    <a:pt x="184" y="6"/>
                  </a:cubicBezTo>
                  <a:cubicBezTo>
                    <a:pt x="188" y="6"/>
                    <a:pt x="191" y="5"/>
                    <a:pt x="195" y="4"/>
                  </a:cubicBezTo>
                  <a:cubicBezTo>
                    <a:pt x="200" y="3"/>
                    <a:pt x="203" y="4"/>
                    <a:pt x="209" y="4"/>
                  </a:cubicBezTo>
                  <a:cubicBezTo>
                    <a:pt x="217" y="3"/>
                    <a:pt x="221" y="0"/>
                    <a:pt x="229" y="0"/>
                  </a:cubicBezTo>
                  <a:cubicBezTo>
                    <a:pt x="232" y="0"/>
                    <a:pt x="233" y="1"/>
                    <a:pt x="236" y="1"/>
                  </a:cubicBezTo>
                  <a:cubicBezTo>
                    <a:pt x="238" y="2"/>
                    <a:pt x="240" y="1"/>
                    <a:pt x="242" y="1"/>
                  </a:cubicBezTo>
                  <a:cubicBezTo>
                    <a:pt x="246" y="2"/>
                    <a:pt x="247" y="4"/>
                    <a:pt x="250" y="5"/>
                  </a:cubicBezTo>
                  <a:cubicBezTo>
                    <a:pt x="254" y="6"/>
                    <a:pt x="257" y="7"/>
                    <a:pt x="261" y="7"/>
                  </a:cubicBezTo>
                  <a:cubicBezTo>
                    <a:pt x="269" y="9"/>
                    <a:pt x="273" y="13"/>
                    <a:pt x="279" y="18"/>
                  </a:cubicBezTo>
                  <a:cubicBezTo>
                    <a:pt x="280" y="19"/>
                    <a:pt x="281" y="20"/>
                    <a:pt x="283" y="21"/>
                  </a:cubicBezTo>
                  <a:cubicBezTo>
                    <a:pt x="285" y="24"/>
                    <a:pt x="287" y="26"/>
                    <a:pt x="290" y="28"/>
                  </a:cubicBezTo>
                  <a:cubicBezTo>
                    <a:pt x="294" y="30"/>
                    <a:pt x="296" y="31"/>
                    <a:pt x="300" y="34"/>
                  </a:cubicBezTo>
                  <a:cubicBezTo>
                    <a:pt x="302" y="36"/>
                    <a:pt x="302" y="38"/>
                    <a:pt x="304" y="40"/>
                  </a:cubicBezTo>
                  <a:cubicBezTo>
                    <a:pt x="308" y="45"/>
                    <a:pt x="313" y="44"/>
                    <a:pt x="318" y="45"/>
                  </a:cubicBezTo>
                  <a:cubicBezTo>
                    <a:pt x="322" y="46"/>
                    <a:pt x="323" y="49"/>
                    <a:pt x="326" y="50"/>
                  </a:cubicBezTo>
                  <a:cubicBezTo>
                    <a:pt x="331" y="53"/>
                    <a:pt x="334" y="54"/>
                    <a:pt x="338" y="56"/>
                  </a:cubicBezTo>
                  <a:cubicBezTo>
                    <a:pt x="341" y="58"/>
                    <a:pt x="343" y="60"/>
                    <a:pt x="346" y="61"/>
                  </a:cubicBezTo>
                  <a:cubicBezTo>
                    <a:pt x="347" y="59"/>
                    <a:pt x="348" y="58"/>
                    <a:pt x="348" y="56"/>
                  </a:cubicBezTo>
                  <a:cubicBezTo>
                    <a:pt x="348" y="54"/>
                    <a:pt x="347" y="53"/>
                    <a:pt x="347" y="51"/>
                  </a:cubicBezTo>
                  <a:cubicBezTo>
                    <a:pt x="347" y="46"/>
                    <a:pt x="346" y="43"/>
                    <a:pt x="346" y="38"/>
                  </a:cubicBezTo>
                  <a:cubicBezTo>
                    <a:pt x="346" y="32"/>
                    <a:pt x="348" y="28"/>
                    <a:pt x="348" y="21"/>
                  </a:cubicBezTo>
                  <a:cubicBezTo>
                    <a:pt x="349" y="19"/>
                    <a:pt x="348" y="18"/>
                    <a:pt x="348" y="15"/>
                  </a:cubicBezTo>
                  <a:cubicBezTo>
                    <a:pt x="348" y="14"/>
                    <a:pt x="348" y="13"/>
                    <a:pt x="349" y="11"/>
                  </a:cubicBezTo>
                  <a:cubicBezTo>
                    <a:pt x="351" y="9"/>
                    <a:pt x="354" y="10"/>
                    <a:pt x="357" y="9"/>
                  </a:cubicBezTo>
                  <a:cubicBezTo>
                    <a:pt x="360" y="9"/>
                    <a:pt x="361" y="8"/>
                    <a:pt x="363" y="8"/>
                  </a:cubicBezTo>
                  <a:cubicBezTo>
                    <a:pt x="367" y="8"/>
                    <a:pt x="368" y="12"/>
                    <a:pt x="370" y="14"/>
                  </a:cubicBezTo>
                  <a:cubicBezTo>
                    <a:pt x="372" y="16"/>
                    <a:pt x="373" y="16"/>
                    <a:pt x="375" y="17"/>
                  </a:cubicBezTo>
                  <a:cubicBezTo>
                    <a:pt x="377" y="19"/>
                    <a:pt x="378" y="21"/>
                    <a:pt x="381" y="22"/>
                  </a:cubicBezTo>
                  <a:cubicBezTo>
                    <a:pt x="384" y="24"/>
                    <a:pt x="386" y="25"/>
                    <a:pt x="389" y="26"/>
                  </a:cubicBezTo>
                  <a:cubicBezTo>
                    <a:pt x="393" y="27"/>
                    <a:pt x="395" y="29"/>
                    <a:pt x="399" y="29"/>
                  </a:cubicBezTo>
                  <a:cubicBezTo>
                    <a:pt x="401" y="29"/>
                    <a:pt x="401" y="27"/>
                    <a:pt x="402" y="25"/>
                  </a:cubicBezTo>
                  <a:cubicBezTo>
                    <a:pt x="405" y="23"/>
                    <a:pt x="406" y="21"/>
                    <a:pt x="409" y="21"/>
                  </a:cubicBezTo>
                  <a:cubicBezTo>
                    <a:pt x="414" y="21"/>
                    <a:pt x="416" y="23"/>
                    <a:pt x="421" y="23"/>
                  </a:cubicBezTo>
                  <a:cubicBezTo>
                    <a:pt x="427" y="23"/>
                    <a:pt x="428" y="15"/>
                    <a:pt x="435" y="15"/>
                  </a:cubicBezTo>
                  <a:cubicBezTo>
                    <a:pt x="437" y="15"/>
                    <a:pt x="437" y="17"/>
                    <a:pt x="438" y="18"/>
                  </a:cubicBezTo>
                  <a:cubicBezTo>
                    <a:pt x="439" y="20"/>
                    <a:pt x="440" y="21"/>
                    <a:pt x="441" y="22"/>
                  </a:cubicBezTo>
                  <a:cubicBezTo>
                    <a:pt x="444" y="25"/>
                    <a:pt x="446" y="26"/>
                    <a:pt x="449" y="29"/>
                  </a:cubicBezTo>
                  <a:cubicBezTo>
                    <a:pt x="455" y="34"/>
                    <a:pt x="457" y="39"/>
                    <a:pt x="463" y="44"/>
                  </a:cubicBezTo>
                  <a:cubicBezTo>
                    <a:pt x="468" y="48"/>
                    <a:pt x="470" y="51"/>
                    <a:pt x="475" y="54"/>
                  </a:cubicBezTo>
                  <a:cubicBezTo>
                    <a:pt x="478" y="56"/>
                    <a:pt x="479" y="57"/>
                    <a:pt x="482" y="58"/>
                  </a:cubicBezTo>
                  <a:cubicBezTo>
                    <a:pt x="487" y="61"/>
                    <a:pt x="488" y="65"/>
                    <a:pt x="494" y="66"/>
                  </a:cubicBezTo>
                  <a:cubicBezTo>
                    <a:pt x="495" y="63"/>
                    <a:pt x="495" y="61"/>
                    <a:pt x="495" y="58"/>
                  </a:cubicBezTo>
                  <a:cubicBezTo>
                    <a:pt x="499" y="62"/>
                    <a:pt x="500" y="64"/>
                    <a:pt x="504" y="66"/>
                  </a:cubicBezTo>
                  <a:cubicBezTo>
                    <a:pt x="511" y="70"/>
                    <a:pt x="516" y="71"/>
                    <a:pt x="523" y="75"/>
                  </a:cubicBezTo>
                  <a:cubicBezTo>
                    <a:pt x="524" y="76"/>
                    <a:pt x="525" y="78"/>
                    <a:pt x="526" y="79"/>
                  </a:cubicBezTo>
                  <a:cubicBezTo>
                    <a:pt x="527" y="81"/>
                    <a:pt x="528" y="82"/>
                    <a:pt x="529" y="83"/>
                  </a:cubicBezTo>
                  <a:cubicBezTo>
                    <a:pt x="532" y="87"/>
                    <a:pt x="534" y="90"/>
                    <a:pt x="539" y="92"/>
                  </a:cubicBezTo>
                  <a:cubicBezTo>
                    <a:pt x="542" y="93"/>
                    <a:pt x="544" y="94"/>
                    <a:pt x="547" y="95"/>
                  </a:cubicBezTo>
                  <a:cubicBezTo>
                    <a:pt x="554" y="99"/>
                    <a:pt x="557" y="103"/>
                    <a:pt x="565" y="103"/>
                  </a:cubicBezTo>
                  <a:cubicBezTo>
                    <a:pt x="570" y="103"/>
                    <a:pt x="572" y="97"/>
                    <a:pt x="578" y="97"/>
                  </a:cubicBezTo>
                  <a:cubicBezTo>
                    <a:pt x="579" y="97"/>
                    <a:pt x="579" y="98"/>
                    <a:pt x="580" y="98"/>
                  </a:cubicBezTo>
                  <a:cubicBezTo>
                    <a:pt x="580" y="103"/>
                    <a:pt x="580" y="106"/>
                    <a:pt x="583" y="109"/>
                  </a:cubicBezTo>
                  <a:cubicBezTo>
                    <a:pt x="585" y="112"/>
                    <a:pt x="588" y="112"/>
                    <a:pt x="591" y="114"/>
                  </a:cubicBezTo>
                  <a:cubicBezTo>
                    <a:pt x="595" y="117"/>
                    <a:pt x="596" y="120"/>
                    <a:pt x="599" y="124"/>
                  </a:cubicBezTo>
                  <a:cubicBezTo>
                    <a:pt x="600" y="125"/>
                    <a:pt x="602" y="126"/>
                    <a:pt x="603" y="127"/>
                  </a:cubicBezTo>
                  <a:cubicBezTo>
                    <a:pt x="607" y="134"/>
                    <a:pt x="606" y="139"/>
                    <a:pt x="607" y="147"/>
                  </a:cubicBezTo>
                  <a:cubicBezTo>
                    <a:pt x="607" y="152"/>
                    <a:pt x="610" y="155"/>
                    <a:pt x="612" y="159"/>
                  </a:cubicBezTo>
                  <a:cubicBezTo>
                    <a:pt x="622" y="181"/>
                    <a:pt x="622" y="181"/>
                    <a:pt x="622" y="181"/>
                  </a:cubicBezTo>
                  <a:cubicBezTo>
                    <a:pt x="620" y="186"/>
                    <a:pt x="619" y="189"/>
                    <a:pt x="616" y="193"/>
                  </a:cubicBezTo>
                  <a:cubicBezTo>
                    <a:pt x="614" y="197"/>
                    <a:pt x="611" y="198"/>
                    <a:pt x="610" y="201"/>
                  </a:cubicBezTo>
                  <a:cubicBezTo>
                    <a:pt x="610" y="204"/>
                    <a:pt x="610" y="206"/>
                    <a:pt x="610" y="209"/>
                  </a:cubicBezTo>
                  <a:cubicBezTo>
                    <a:pt x="609" y="212"/>
                    <a:pt x="609" y="213"/>
                    <a:pt x="608" y="215"/>
                  </a:cubicBezTo>
                  <a:cubicBezTo>
                    <a:pt x="608" y="217"/>
                    <a:pt x="608" y="219"/>
                    <a:pt x="607" y="219"/>
                  </a:cubicBezTo>
                  <a:cubicBezTo>
                    <a:pt x="605" y="221"/>
                    <a:pt x="603" y="219"/>
                    <a:pt x="601" y="220"/>
                  </a:cubicBezTo>
                  <a:cubicBezTo>
                    <a:pt x="598" y="222"/>
                    <a:pt x="598" y="224"/>
                    <a:pt x="596" y="226"/>
                  </a:cubicBezTo>
                  <a:cubicBezTo>
                    <a:pt x="595" y="228"/>
                    <a:pt x="593" y="228"/>
                    <a:pt x="591" y="230"/>
                  </a:cubicBezTo>
                  <a:cubicBezTo>
                    <a:pt x="593" y="240"/>
                    <a:pt x="593" y="240"/>
                    <a:pt x="593" y="240"/>
                  </a:cubicBezTo>
                  <a:cubicBezTo>
                    <a:pt x="592" y="245"/>
                    <a:pt x="589" y="246"/>
                    <a:pt x="586" y="249"/>
                  </a:cubicBezTo>
                  <a:cubicBezTo>
                    <a:pt x="582" y="254"/>
                    <a:pt x="580" y="257"/>
                    <a:pt x="576" y="261"/>
                  </a:cubicBezTo>
                  <a:cubicBezTo>
                    <a:pt x="573" y="264"/>
                    <a:pt x="573" y="264"/>
                    <a:pt x="573" y="264"/>
                  </a:cubicBezTo>
                  <a:cubicBezTo>
                    <a:pt x="571" y="266"/>
                    <a:pt x="570" y="266"/>
                    <a:pt x="569" y="267"/>
                  </a:cubicBezTo>
                  <a:cubicBezTo>
                    <a:pt x="569" y="268"/>
                    <a:pt x="569" y="269"/>
                    <a:pt x="569" y="269"/>
                  </a:cubicBezTo>
                  <a:cubicBezTo>
                    <a:pt x="574" y="272"/>
                    <a:pt x="574" y="277"/>
                    <a:pt x="579" y="279"/>
                  </a:cubicBezTo>
                  <a:cubicBezTo>
                    <a:pt x="582" y="281"/>
                    <a:pt x="586" y="281"/>
                    <a:pt x="586" y="284"/>
                  </a:cubicBezTo>
                  <a:cubicBezTo>
                    <a:pt x="586" y="289"/>
                    <a:pt x="583" y="291"/>
                    <a:pt x="581" y="295"/>
                  </a:cubicBezTo>
                  <a:cubicBezTo>
                    <a:pt x="580" y="298"/>
                    <a:pt x="579" y="300"/>
                    <a:pt x="576" y="300"/>
                  </a:cubicBezTo>
                  <a:cubicBezTo>
                    <a:pt x="573" y="300"/>
                    <a:pt x="572" y="300"/>
                    <a:pt x="570" y="299"/>
                  </a:cubicBezTo>
                  <a:cubicBezTo>
                    <a:pt x="564" y="299"/>
                    <a:pt x="561" y="298"/>
                    <a:pt x="556" y="296"/>
                  </a:cubicBezTo>
                  <a:cubicBezTo>
                    <a:pt x="553" y="296"/>
                    <a:pt x="552" y="294"/>
                    <a:pt x="550" y="293"/>
                  </a:cubicBezTo>
                  <a:cubicBezTo>
                    <a:pt x="547" y="292"/>
                    <a:pt x="545" y="293"/>
                    <a:pt x="542" y="292"/>
                  </a:cubicBezTo>
                  <a:cubicBezTo>
                    <a:pt x="539" y="292"/>
                    <a:pt x="538" y="291"/>
                    <a:pt x="536" y="290"/>
                  </a:cubicBezTo>
                  <a:cubicBezTo>
                    <a:pt x="532" y="290"/>
                    <a:pt x="530" y="290"/>
                    <a:pt x="526" y="290"/>
                  </a:cubicBezTo>
                  <a:cubicBezTo>
                    <a:pt x="526" y="291"/>
                    <a:pt x="525" y="291"/>
                    <a:pt x="525" y="292"/>
                  </a:cubicBezTo>
                  <a:cubicBezTo>
                    <a:pt x="525" y="295"/>
                    <a:pt x="528" y="296"/>
                    <a:pt x="529" y="298"/>
                  </a:cubicBezTo>
                  <a:cubicBezTo>
                    <a:pt x="531" y="302"/>
                    <a:pt x="532" y="305"/>
                    <a:pt x="534" y="308"/>
                  </a:cubicBezTo>
                  <a:cubicBezTo>
                    <a:pt x="537" y="315"/>
                    <a:pt x="539" y="319"/>
                    <a:pt x="539" y="327"/>
                  </a:cubicBezTo>
                  <a:cubicBezTo>
                    <a:pt x="546" y="327"/>
                    <a:pt x="546" y="327"/>
                    <a:pt x="546" y="327"/>
                  </a:cubicBezTo>
                  <a:cubicBezTo>
                    <a:pt x="548" y="327"/>
                    <a:pt x="549" y="326"/>
                    <a:pt x="551" y="326"/>
                  </a:cubicBezTo>
                  <a:cubicBezTo>
                    <a:pt x="554" y="326"/>
                    <a:pt x="554" y="329"/>
                    <a:pt x="556" y="331"/>
                  </a:cubicBezTo>
                  <a:cubicBezTo>
                    <a:pt x="558" y="335"/>
                    <a:pt x="559" y="337"/>
                    <a:pt x="561" y="341"/>
                  </a:cubicBezTo>
                  <a:cubicBezTo>
                    <a:pt x="563" y="336"/>
                    <a:pt x="563" y="331"/>
                    <a:pt x="568" y="328"/>
                  </a:cubicBezTo>
                  <a:cubicBezTo>
                    <a:pt x="570" y="330"/>
                    <a:pt x="570" y="331"/>
                    <a:pt x="570" y="334"/>
                  </a:cubicBezTo>
                  <a:cubicBezTo>
                    <a:pt x="570" y="342"/>
                    <a:pt x="566" y="346"/>
                    <a:pt x="566" y="354"/>
                  </a:cubicBezTo>
                  <a:cubicBezTo>
                    <a:pt x="566" y="354"/>
                    <a:pt x="566" y="354"/>
                    <a:pt x="566" y="354"/>
                  </a:cubicBezTo>
                  <a:cubicBezTo>
                    <a:pt x="557" y="358"/>
                    <a:pt x="557" y="358"/>
                    <a:pt x="557" y="358"/>
                  </a:cubicBezTo>
                  <a:cubicBezTo>
                    <a:pt x="552" y="357"/>
                    <a:pt x="550" y="356"/>
                    <a:pt x="546" y="356"/>
                  </a:cubicBezTo>
                  <a:cubicBezTo>
                    <a:pt x="542" y="356"/>
                    <a:pt x="539" y="355"/>
                    <a:pt x="536" y="358"/>
                  </a:cubicBezTo>
                  <a:cubicBezTo>
                    <a:pt x="535" y="359"/>
                    <a:pt x="536" y="360"/>
                    <a:pt x="536" y="361"/>
                  </a:cubicBezTo>
                  <a:cubicBezTo>
                    <a:pt x="536" y="365"/>
                    <a:pt x="536" y="367"/>
                    <a:pt x="537" y="370"/>
                  </a:cubicBezTo>
                  <a:cubicBezTo>
                    <a:pt x="538" y="372"/>
                    <a:pt x="540" y="373"/>
                    <a:pt x="541" y="374"/>
                  </a:cubicBezTo>
                  <a:cubicBezTo>
                    <a:pt x="541" y="376"/>
                    <a:pt x="541" y="376"/>
                    <a:pt x="541" y="376"/>
                  </a:cubicBezTo>
                  <a:cubicBezTo>
                    <a:pt x="538" y="377"/>
                    <a:pt x="537" y="377"/>
                    <a:pt x="534" y="378"/>
                  </a:cubicBezTo>
                  <a:cubicBezTo>
                    <a:pt x="532" y="379"/>
                    <a:pt x="530" y="380"/>
                    <a:pt x="527" y="380"/>
                  </a:cubicBezTo>
                  <a:cubicBezTo>
                    <a:pt x="524" y="380"/>
                    <a:pt x="523" y="378"/>
                    <a:pt x="520" y="378"/>
                  </a:cubicBezTo>
                  <a:cubicBezTo>
                    <a:pt x="517" y="378"/>
                    <a:pt x="517" y="381"/>
                    <a:pt x="516" y="383"/>
                  </a:cubicBezTo>
                  <a:cubicBezTo>
                    <a:pt x="516" y="385"/>
                    <a:pt x="515" y="387"/>
                    <a:pt x="515" y="389"/>
                  </a:cubicBezTo>
                  <a:cubicBezTo>
                    <a:pt x="514" y="392"/>
                    <a:pt x="513" y="395"/>
                    <a:pt x="511" y="395"/>
                  </a:cubicBezTo>
                  <a:cubicBezTo>
                    <a:pt x="507" y="395"/>
                    <a:pt x="507" y="390"/>
                    <a:pt x="506" y="386"/>
                  </a:cubicBezTo>
                  <a:cubicBezTo>
                    <a:pt x="504" y="382"/>
                    <a:pt x="502" y="377"/>
                    <a:pt x="498" y="377"/>
                  </a:cubicBezTo>
                  <a:cubicBezTo>
                    <a:pt x="496" y="377"/>
                    <a:pt x="495" y="378"/>
                    <a:pt x="493" y="379"/>
                  </a:cubicBezTo>
                  <a:cubicBezTo>
                    <a:pt x="491" y="375"/>
                    <a:pt x="494" y="371"/>
                    <a:pt x="490" y="368"/>
                  </a:cubicBezTo>
                  <a:cubicBezTo>
                    <a:pt x="487" y="367"/>
                    <a:pt x="485" y="367"/>
                    <a:pt x="482" y="366"/>
                  </a:cubicBezTo>
                  <a:cubicBezTo>
                    <a:pt x="480" y="366"/>
                    <a:pt x="479" y="365"/>
                    <a:pt x="477" y="365"/>
                  </a:cubicBezTo>
                  <a:cubicBezTo>
                    <a:pt x="475" y="365"/>
                    <a:pt x="473" y="366"/>
                    <a:pt x="472" y="367"/>
                  </a:cubicBezTo>
                  <a:cubicBezTo>
                    <a:pt x="471" y="369"/>
                    <a:pt x="472" y="371"/>
                    <a:pt x="470" y="371"/>
                  </a:cubicBezTo>
                  <a:cubicBezTo>
                    <a:pt x="466" y="371"/>
                    <a:pt x="465" y="369"/>
                    <a:pt x="462" y="368"/>
                  </a:cubicBezTo>
                  <a:cubicBezTo>
                    <a:pt x="459" y="367"/>
                    <a:pt x="457" y="368"/>
                    <a:pt x="454" y="367"/>
                  </a:cubicBezTo>
                  <a:cubicBezTo>
                    <a:pt x="451" y="366"/>
                    <a:pt x="450" y="365"/>
                    <a:pt x="448" y="363"/>
                  </a:cubicBezTo>
                  <a:cubicBezTo>
                    <a:pt x="443" y="361"/>
                    <a:pt x="439" y="360"/>
                    <a:pt x="436" y="355"/>
                  </a:cubicBezTo>
                  <a:cubicBezTo>
                    <a:pt x="434" y="351"/>
                    <a:pt x="434" y="347"/>
                    <a:pt x="432" y="342"/>
                  </a:cubicBezTo>
                  <a:cubicBezTo>
                    <a:pt x="431" y="340"/>
                    <a:pt x="429" y="339"/>
                    <a:pt x="427" y="336"/>
                  </a:cubicBezTo>
                  <a:cubicBezTo>
                    <a:pt x="424" y="332"/>
                    <a:pt x="423" y="329"/>
                    <a:pt x="420" y="324"/>
                  </a:cubicBezTo>
                  <a:cubicBezTo>
                    <a:pt x="419" y="322"/>
                    <a:pt x="418" y="321"/>
                    <a:pt x="417" y="319"/>
                  </a:cubicBezTo>
                  <a:cubicBezTo>
                    <a:pt x="417" y="318"/>
                    <a:pt x="417" y="317"/>
                    <a:pt x="416" y="315"/>
                  </a:cubicBezTo>
                  <a:cubicBezTo>
                    <a:pt x="414" y="313"/>
                    <a:pt x="411" y="313"/>
                    <a:pt x="408" y="311"/>
                  </a:cubicBezTo>
                  <a:cubicBezTo>
                    <a:pt x="404" y="310"/>
                    <a:pt x="401" y="307"/>
                    <a:pt x="396" y="307"/>
                  </a:cubicBezTo>
                  <a:cubicBezTo>
                    <a:pt x="392" y="307"/>
                    <a:pt x="391" y="311"/>
                    <a:pt x="386" y="311"/>
                  </a:cubicBezTo>
                  <a:cubicBezTo>
                    <a:pt x="383" y="311"/>
                    <a:pt x="382" y="307"/>
                    <a:pt x="378" y="307"/>
                  </a:cubicBezTo>
                  <a:cubicBezTo>
                    <a:pt x="376" y="307"/>
                    <a:pt x="375" y="310"/>
                    <a:pt x="372" y="311"/>
                  </a:cubicBezTo>
                  <a:cubicBezTo>
                    <a:pt x="370" y="312"/>
                    <a:pt x="366" y="313"/>
                    <a:pt x="366" y="316"/>
                  </a:cubicBezTo>
                  <a:cubicBezTo>
                    <a:pt x="366" y="318"/>
                    <a:pt x="367" y="320"/>
                    <a:pt x="367" y="322"/>
                  </a:cubicBezTo>
                  <a:cubicBezTo>
                    <a:pt x="368" y="327"/>
                    <a:pt x="368" y="329"/>
                    <a:pt x="369" y="333"/>
                  </a:cubicBezTo>
                  <a:cubicBezTo>
                    <a:pt x="370" y="337"/>
                    <a:pt x="372" y="339"/>
                    <a:pt x="372" y="343"/>
                  </a:cubicBezTo>
                  <a:cubicBezTo>
                    <a:pt x="372" y="349"/>
                    <a:pt x="370" y="352"/>
                    <a:pt x="369" y="357"/>
                  </a:cubicBezTo>
                  <a:cubicBezTo>
                    <a:pt x="369" y="360"/>
                    <a:pt x="369" y="362"/>
                    <a:pt x="368" y="364"/>
                  </a:cubicBezTo>
                  <a:cubicBezTo>
                    <a:pt x="367" y="367"/>
                    <a:pt x="365" y="368"/>
                    <a:pt x="365" y="371"/>
                  </a:cubicBezTo>
                  <a:cubicBezTo>
                    <a:pt x="365" y="373"/>
                    <a:pt x="367" y="374"/>
                    <a:pt x="369" y="376"/>
                  </a:cubicBezTo>
                  <a:cubicBezTo>
                    <a:pt x="370" y="377"/>
                    <a:pt x="371" y="378"/>
                    <a:pt x="372" y="379"/>
                  </a:cubicBezTo>
                  <a:cubicBezTo>
                    <a:pt x="375" y="383"/>
                    <a:pt x="377" y="386"/>
                    <a:pt x="380" y="389"/>
                  </a:cubicBezTo>
                  <a:cubicBezTo>
                    <a:pt x="380" y="389"/>
                    <a:pt x="380" y="389"/>
                    <a:pt x="380" y="389"/>
                  </a:cubicBezTo>
                  <a:cubicBezTo>
                    <a:pt x="379" y="390"/>
                    <a:pt x="378" y="390"/>
                    <a:pt x="376" y="390"/>
                  </a:cubicBezTo>
                  <a:cubicBezTo>
                    <a:pt x="371" y="392"/>
                    <a:pt x="366" y="391"/>
                    <a:pt x="363" y="395"/>
                  </a:cubicBezTo>
                  <a:cubicBezTo>
                    <a:pt x="359" y="399"/>
                    <a:pt x="360" y="404"/>
                    <a:pt x="358" y="409"/>
                  </a:cubicBezTo>
                  <a:cubicBezTo>
                    <a:pt x="357" y="411"/>
                    <a:pt x="357" y="414"/>
                    <a:pt x="354" y="414"/>
                  </a:cubicBezTo>
                  <a:cubicBezTo>
                    <a:pt x="350" y="414"/>
                    <a:pt x="350" y="414"/>
                    <a:pt x="350" y="414"/>
                  </a:cubicBezTo>
                  <a:cubicBezTo>
                    <a:pt x="348" y="415"/>
                    <a:pt x="347" y="416"/>
                    <a:pt x="345" y="416"/>
                  </a:cubicBezTo>
                  <a:cubicBezTo>
                    <a:pt x="342" y="417"/>
                    <a:pt x="339" y="418"/>
                    <a:pt x="339" y="422"/>
                  </a:cubicBezTo>
                  <a:cubicBezTo>
                    <a:pt x="339" y="431"/>
                    <a:pt x="339" y="431"/>
                    <a:pt x="339" y="431"/>
                  </a:cubicBezTo>
                  <a:cubicBezTo>
                    <a:pt x="338" y="433"/>
                    <a:pt x="338" y="433"/>
                    <a:pt x="338" y="433"/>
                  </a:cubicBezTo>
                  <a:cubicBezTo>
                    <a:pt x="335" y="433"/>
                    <a:pt x="333" y="432"/>
                    <a:pt x="330" y="431"/>
                  </a:cubicBezTo>
                  <a:cubicBezTo>
                    <a:pt x="327" y="430"/>
                    <a:pt x="326" y="427"/>
                    <a:pt x="323" y="426"/>
                  </a:cubicBezTo>
                  <a:cubicBezTo>
                    <a:pt x="318" y="423"/>
                    <a:pt x="314" y="422"/>
                    <a:pt x="309" y="419"/>
                  </a:cubicBezTo>
                  <a:cubicBezTo>
                    <a:pt x="309" y="426"/>
                    <a:pt x="309" y="426"/>
                    <a:pt x="309" y="426"/>
                  </a:cubicBezTo>
                  <a:cubicBezTo>
                    <a:pt x="309" y="428"/>
                    <a:pt x="309" y="430"/>
                    <a:pt x="310" y="432"/>
                  </a:cubicBezTo>
                  <a:cubicBezTo>
                    <a:pt x="310" y="433"/>
                    <a:pt x="311" y="434"/>
                    <a:pt x="311" y="435"/>
                  </a:cubicBezTo>
                  <a:cubicBezTo>
                    <a:pt x="311" y="439"/>
                    <a:pt x="311" y="439"/>
                    <a:pt x="311" y="439"/>
                  </a:cubicBezTo>
                  <a:cubicBezTo>
                    <a:pt x="305" y="438"/>
                    <a:pt x="302" y="434"/>
                    <a:pt x="297" y="431"/>
                  </a:cubicBezTo>
                  <a:cubicBezTo>
                    <a:pt x="294" y="429"/>
                    <a:pt x="291" y="429"/>
                    <a:pt x="287" y="429"/>
                  </a:cubicBezTo>
                  <a:cubicBezTo>
                    <a:pt x="282" y="428"/>
                    <a:pt x="277" y="429"/>
                    <a:pt x="274" y="424"/>
                  </a:cubicBezTo>
                  <a:cubicBezTo>
                    <a:pt x="273" y="421"/>
                    <a:pt x="274" y="418"/>
                    <a:pt x="273" y="414"/>
                  </a:cubicBezTo>
                  <a:cubicBezTo>
                    <a:pt x="273" y="411"/>
                    <a:pt x="273" y="407"/>
                    <a:pt x="270" y="406"/>
                  </a:cubicBezTo>
                  <a:cubicBezTo>
                    <a:pt x="267" y="404"/>
                    <a:pt x="265" y="405"/>
                    <a:pt x="261" y="403"/>
                  </a:cubicBezTo>
                  <a:cubicBezTo>
                    <a:pt x="259" y="402"/>
                    <a:pt x="257" y="401"/>
                    <a:pt x="255" y="400"/>
                  </a:cubicBezTo>
                  <a:cubicBezTo>
                    <a:pt x="251" y="397"/>
                    <a:pt x="249" y="396"/>
                    <a:pt x="246" y="391"/>
                  </a:cubicBezTo>
                  <a:cubicBezTo>
                    <a:pt x="244" y="388"/>
                    <a:pt x="242" y="386"/>
                    <a:pt x="239" y="383"/>
                  </a:cubicBezTo>
                  <a:cubicBezTo>
                    <a:pt x="238" y="382"/>
                    <a:pt x="237" y="380"/>
                    <a:pt x="235" y="380"/>
                  </a:cubicBezTo>
                  <a:cubicBezTo>
                    <a:pt x="225" y="380"/>
                    <a:pt x="221" y="389"/>
                    <a:pt x="211" y="389"/>
                  </a:cubicBezTo>
                  <a:cubicBezTo>
                    <a:pt x="207" y="389"/>
                    <a:pt x="205" y="385"/>
                    <a:pt x="200" y="385"/>
                  </a:cubicBezTo>
                  <a:cubicBezTo>
                    <a:pt x="195" y="385"/>
                    <a:pt x="193" y="388"/>
                    <a:pt x="188" y="388"/>
                  </a:cubicBezTo>
                  <a:cubicBezTo>
                    <a:pt x="175" y="388"/>
                    <a:pt x="171" y="375"/>
                    <a:pt x="159" y="375"/>
                  </a:cubicBezTo>
                  <a:cubicBezTo>
                    <a:pt x="155" y="375"/>
                    <a:pt x="153" y="376"/>
                    <a:pt x="150" y="376"/>
                  </a:cubicBezTo>
                  <a:cubicBezTo>
                    <a:pt x="140" y="376"/>
                    <a:pt x="140" y="376"/>
                    <a:pt x="140" y="376"/>
                  </a:cubicBezTo>
                  <a:cubicBezTo>
                    <a:pt x="137" y="376"/>
                    <a:pt x="135" y="375"/>
                    <a:pt x="132" y="374"/>
                  </a:cubicBezTo>
                  <a:cubicBezTo>
                    <a:pt x="129" y="374"/>
                    <a:pt x="126" y="374"/>
                    <a:pt x="123" y="373"/>
                  </a:cubicBezTo>
                  <a:cubicBezTo>
                    <a:pt x="117" y="371"/>
                    <a:pt x="115" y="367"/>
                    <a:pt x="109" y="364"/>
                  </a:cubicBezTo>
                  <a:cubicBezTo>
                    <a:pt x="104" y="362"/>
                    <a:pt x="101" y="361"/>
                    <a:pt x="95" y="358"/>
                  </a:cubicBezTo>
                  <a:cubicBezTo>
                    <a:pt x="89" y="355"/>
                    <a:pt x="84" y="352"/>
                    <a:pt x="82" y="345"/>
                  </a:cubicBezTo>
                  <a:cubicBezTo>
                    <a:pt x="58" y="355"/>
                    <a:pt x="58" y="355"/>
                    <a:pt x="58" y="355"/>
                  </a:cubicBezTo>
                  <a:cubicBezTo>
                    <a:pt x="50" y="355"/>
                    <a:pt x="47" y="350"/>
                    <a:pt x="42" y="344"/>
                  </a:cubicBezTo>
                  <a:cubicBezTo>
                    <a:pt x="38" y="340"/>
                    <a:pt x="36" y="337"/>
                    <a:pt x="31" y="333"/>
                  </a:cubicBezTo>
                  <a:cubicBezTo>
                    <a:pt x="26" y="328"/>
                    <a:pt x="23" y="326"/>
                    <a:pt x="18" y="321"/>
                  </a:cubicBezTo>
                  <a:cubicBezTo>
                    <a:pt x="16" y="318"/>
                    <a:pt x="15" y="316"/>
                    <a:pt x="13" y="313"/>
                  </a:cubicBezTo>
                  <a:cubicBezTo>
                    <a:pt x="12" y="312"/>
                    <a:pt x="12" y="310"/>
                    <a:pt x="10" y="309"/>
                  </a:cubicBezTo>
                  <a:cubicBezTo>
                    <a:pt x="9" y="308"/>
                    <a:pt x="7" y="308"/>
                    <a:pt x="7" y="306"/>
                  </a:cubicBezTo>
                  <a:cubicBezTo>
                    <a:pt x="7" y="304"/>
                    <a:pt x="9" y="303"/>
                    <a:pt x="11" y="300"/>
                  </a:cubicBezTo>
                  <a:cubicBezTo>
                    <a:pt x="14" y="296"/>
                    <a:pt x="15" y="293"/>
                    <a:pt x="15" y="288"/>
                  </a:cubicBezTo>
                  <a:cubicBezTo>
                    <a:pt x="15" y="273"/>
                    <a:pt x="15" y="273"/>
                    <a:pt x="15" y="273"/>
                  </a:cubicBezTo>
                  <a:cubicBezTo>
                    <a:pt x="15" y="273"/>
                    <a:pt x="14" y="272"/>
                    <a:pt x="14" y="271"/>
                  </a:cubicBezTo>
                  <a:cubicBezTo>
                    <a:pt x="14" y="265"/>
                    <a:pt x="13" y="262"/>
                    <a:pt x="13" y="255"/>
                  </a:cubicBezTo>
                  <a:cubicBezTo>
                    <a:pt x="9" y="255"/>
                    <a:pt x="5" y="257"/>
                    <a:pt x="3" y="253"/>
                  </a:cubicBezTo>
                  <a:cubicBezTo>
                    <a:pt x="2" y="251"/>
                    <a:pt x="2" y="248"/>
                    <a:pt x="2" y="245"/>
                  </a:cubicBezTo>
                  <a:cubicBezTo>
                    <a:pt x="1" y="243"/>
                    <a:pt x="0" y="243"/>
                    <a:pt x="0" y="240"/>
                  </a:cubicBezTo>
                  <a:cubicBezTo>
                    <a:pt x="0" y="237"/>
                    <a:pt x="2" y="236"/>
                    <a:pt x="4" y="233"/>
                  </a:cubicBezTo>
                  <a:cubicBezTo>
                    <a:pt x="7" y="230"/>
                    <a:pt x="10" y="228"/>
                    <a:pt x="12" y="224"/>
                  </a:cubicBezTo>
                  <a:cubicBezTo>
                    <a:pt x="15" y="220"/>
                    <a:pt x="13" y="217"/>
                    <a:pt x="14" y="212"/>
                  </a:cubicBezTo>
                  <a:cubicBezTo>
                    <a:pt x="14" y="210"/>
                    <a:pt x="15" y="208"/>
                    <a:pt x="15" y="206"/>
                  </a:cubicBezTo>
                  <a:cubicBezTo>
                    <a:pt x="15" y="204"/>
                    <a:pt x="14" y="204"/>
                    <a:pt x="12" y="203"/>
                  </a:cubicBezTo>
                  <a:cubicBezTo>
                    <a:pt x="10" y="202"/>
                    <a:pt x="9" y="202"/>
                    <a:pt x="6" y="202"/>
                  </a:cubicBezTo>
                  <a:cubicBezTo>
                    <a:pt x="4" y="202"/>
                    <a:pt x="3" y="201"/>
                    <a:pt x="0" y="200"/>
                  </a:cubicBezTo>
                  <a:cubicBezTo>
                    <a:pt x="0" y="199"/>
                    <a:pt x="0" y="199"/>
                    <a:pt x="0" y="198"/>
                  </a:cubicBezTo>
                  <a:cubicBezTo>
                    <a:pt x="2" y="195"/>
                    <a:pt x="5" y="195"/>
                    <a:pt x="7" y="192"/>
                  </a:cubicBezTo>
                  <a:cubicBezTo>
                    <a:pt x="7" y="192"/>
                    <a:pt x="7" y="192"/>
                    <a:pt x="7" y="192"/>
                  </a:cubicBezTo>
                  <a:cubicBezTo>
                    <a:pt x="11" y="192"/>
                    <a:pt x="11" y="192"/>
                    <a:pt x="11" y="192"/>
                  </a:cubicBezTo>
                  <a:cubicBezTo>
                    <a:pt x="16" y="192"/>
                    <a:pt x="19" y="190"/>
                    <a:pt x="23" y="186"/>
                  </a:cubicBezTo>
                  <a:cubicBezTo>
                    <a:pt x="26" y="184"/>
                    <a:pt x="26" y="180"/>
                    <a:pt x="30" y="180"/>
                  </a:cubicBezTo>
                  <a:cubicBezTo>
                    <a:pt x="32" y="180"/>
                    <a:pt x="33" y="182"/>
                    <a:pt x="36" y="182"/>
                  </a:cubicBezTo>
                  <a:cubicBezTo>
                    <a:pt x="41" y="183"/>
                    <a:pt x="44" y="185"/>
                    <a:pt x="49" y="186"/>
                  </a:cubicBezTo>
                  <a:cubicBezTo>
                    <a:pt x="51" y="187"/>
                    <a:pt x="53" y="187"/>
                    <a:pt x="55" y="188"/>
                  </a:cubicBezTo>
                  <a:cubicBezTo>
                    <a:pt x="58" y="190"/>
                    <a:pt x="59" y="192"/>
                    <a:pt x="63" y="192"/>
                  </a:cubicBezTo>
                  <a:cubicBezTo>
                    <a:pt x="64" y="192"/>
                    <a:pt x="64" y="192"/>
                    <a:pt x="65" y="191"/>
                  </a:cubicBezTo>
                  <a:cubicBezTo>
                    <a:pt x="68" y="191"/>
                    <a:pt x="69" y="189"/>
                    <a:pt x="71" y="187"/>
                  </a:cubicBezTo>
                  <a:cubicBezTo>
                    <a:pt x="73" y="186"/>
                    <a:pt x="75" y="185"/>
                    <a:pt x="75" y="182"/>
                  </a:cubicBezTo>
                  <a:cubicBezTo>
                    <a:pt x="75" y="178"/>
                    <a:pt x="73" y="176"/>
                    <a:pt x="71" y="172"/>
                  </a:cubicBezTo>
                  <a:cubicBezTo>
                    <a:pt x="70" y="169"/>
                    <a:pt x="71" y="167"/>
                    <a:pt x="69" y="164"/>
                  </a:cubicBezTo>
                  <a:cubicBezTo>
                    <a:pt x="67" y="163"/>
                    <a:pt x="65" y="163"/>
                    <a:pt x="63" y="162"/>
                  </a:cubicBezTo>
                  <a:cubicBezTo>
                    <a:pt x="59" y="160"/>
                    <a:pt x="56" y="157"/>
                    <a:pt x="56" y="153"/>
                  </a:cubicBezTo>
                  <a:cubicBezTo>
                    <a:pt x="56" y="151"/>
                    <a:pt x="56" y="149"/>
                    <a:pt x="58" y="147"/>
                  </a:cubicBezTo>
                  <a:cubicBezTo>
                    <a:pt x="59" y="145"/>
                    <a:pt x="61" y="145"/>
                    <a:pt x="64" y="144"/>
                  </a:cubicBezTo>
                  <a:cubicBezTo>
                    <a:pt x="67" y="143"/>
                    <a:pt x="69" y="142"/>
                    <a:pt x="72" y="140"/>
                  </a:cubicBezTo>
                  <a:cubicBezTo>
                    <a:pt x="76" y="139"/>
                    <a:pt x="81" y="138"/>
                    <a:pt x="81" y="134"/>
                  </a:cubicBezTo>
                  <a:cubicBezTo>
                    <a:pt x="81" y="132"/>
                    <a:pt x="79" y="131"/>
                    <a:pt x="79" y="129"/>
                  </a:cubicBezTo>
                  <a:cubicBezTo>
                    <a:pt x="77" y="124"/>
                    <a:pt x="77" y="120"/>
                    <a:pt x="73" y="115"/>
                  </a:cubicBezTo>
                  <a:cubicBezTo>
                    <a:pt x="71" y="112"/>
                    <a:pt x="67" y="112"/>
                    <a:pt x="63" y="109"/>
                  </a:cubicBezTo>
                  <a:cubicBezTo>
                    <a:pt x="61" y="108"/>
                    <a:pt x="59" y="107"/>
                    <a:pt x="57" y="106"/>
                  </a:cubicBezTo>
                  <a:cubicBezTo>
                    <a:pt x="54" y="104"/>
                    <a:pt x="54" y="101"/>
                    <a:pt x="51" y="98"/>
                  </a:cubicBezTo>
                  <a:cubicBezTo>
                    <a:pt x="49" y="97"/>
                    <a:pt x="48" y="97"/>
                    <a:pt x="47" y="95"/>
                  </a:cubicBezTo>
                  <a:cubicBezTo>
                    <a:pt x="44" y="91"/>
                    <a:pt x="45" y="88"/>
                    <a:pt x="45" y="83"/>
                  </a:cubicBezTo>
                  <a:cubicBezTo>
                    <a:pt x="45" y="79"/>
                    <a:pt x="41" y="77"/>
                    <a:pt x="39" y="73"/>
                  </a:cubicBezTo>
                  <a:cubicBezTo>
                    <a:pt x="37" y="68"/>
                    <a:pt x="38" y="64"/>
                    <a:pt x="37" y="58"/>
                  </a:cubicBezTo>
                  <a:cubicBezTo>
                    <a:pt x="36" y="56"/>
                    <a:pt x="35" y="54"/>
                    <a:pt x="35" y="51"/>
                  </a:cubicBezTo>
                  <a:cubicBezTo>
                    <a:pt x="35" y="49"/>
                    <a:pt x="38" y="50"/>
                    <a:pt x="39" y="48"/>
                  </a:cubicBezTo>
                  <a:cubicBezTo>
                    <a:pt x="41" y="47"/>
                    <a:pt x="41" y="46"/>
                    <a:pt x="43" y="45"/>
                  </a:cubicBezTo>
                  <a:cubicBezTo>
                    <a:pt x="45" y="43"/>
                    <a:pt x="48" y="41"/>
                    <a:pt x="51" y="40"/>
                  </a:cubicBezTo>
                  <a:cubicBezTo>
                    <a:pt x="57" y="39"/>
                    <a:pt x="61" y="39"/>
                    <a:pt x="67" y="38"/>
                  </a:cubicBezTo>
                  <a:cubicBezTo>
                    <a:pt x="72" y="37"/>
                    <a:pt x="75" y="37"/>
                    <a:pt x="79" y="35"/>
                  </a:cubicBezTo>
                  <a:cubicBezTo>
                    <a:pt x="86" y="34"/>
                    <a:pt x="90" y="30"/>
                    <a:pt x="97" y="30"/>
                  </a:cubicBezTo>
                  <a:cubicBezTo>
                    <a:pt x="105" y="30"/>
                    <a:pt x="109" y="28"/>
                    <a:pt x="116" y="26"/>
                  </a:cubicBezTo>
                  <a:cubicBezTo>
                    <a:pt x="118" y="25"/>
                    <a:pt x="119" y="24"/>
                    <a:pt x="121" y="23"/>
                  </a:cubicBezTo>
                  <a:cubicBezTo>
                    <a:pt x="125" y="21"/>
                    <a:pt x="128" y="21"/>
                    <a:pt x="133" y="20"/>
                  </a:cubicBezTo>
                  <a:cubicBezTo>
                    <a:pt x="137" y="19"/>
                    <a:pt x="139" y="18"/>
                    <a:pt x="143" y="16"/>
                  </a:cubicBezTo>
                  <a:cubicBezTo>
                    <a:pt x="149" y="13"/>
                    <a:pt x="154" y="12"/>
                    <a:pt x="160" y="11"/>
                  </a:cubicBezTo>
                  <a:close/>
                </a:path>
              </a:pathLst>
            </a:custGeom>
            <a:solidFill>
              <a:schemeClr val="accent1"/>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p:cNvSpPr>
            <p:nvPr/>
          </p:nvSpPr>
          <p:spPr bwMode="auto">
            <a:xfrm>
              <a:off x="2871788" y="2700338"/>
              <a:ext cx="1376363" cy="725488"/>
            </a:xfrm>
            <a:custGeom>
              <a:avLst/>
              <a:gdLst/>
              <a:ahLst/>
              <a:cxnLst>
                <a:cxn ang="0">
                  <a:pos x="913" y="433"/>
                </a:cxn>
                <a:cxn ang="0">
                  <a:pos x="877" y="438"/>
                </a:cxn>
                <a:cxn ang="0">
                  <a:pos x="850" y="443"/>
                </a:cxn>
                <a:cxn ang="0">
                  <a:pos x="818" y="452"/>
                </a:cxn>
                <a:cxn ang="0">
                  <a:pos x="770" y="486"/>
                </a:cxn>
                <a:cxn ang="0">
                  <a:pos x="707" y="514"/>
                </a:cxn>
                <a:cxn ang="0">
                  <a:pos x="660" y="498"/>
                </a:cxn>
                <a:cxn ang="0">
                  <a:pos x="631" y="459"/>
                </a:cxn>
                <a:cxn ang="0">
                  <a:pos x="571" y="441"/>
                </a:cxn>
                <a:cxn ang="0">
                  <a:pos x="538" y="456"/>
                </a:cxn>
                <a:cxn ang="0">
                  <a:pos x="510" y="504"/>
                </a:cxn>
                <a:cxn ang="0">
                  <a:pos x="510" y="469"/>
                </a:cxn>
                <a:cxn ang="0">
                  <a:pos x="501" y="456"/>
                </a:cxn>
                <a:cxn ang="0">
                  <a:pos x="460" y="468"/>
                </a:cxn>
                <a:cxn ang="0">
                  <a:pos x="412" y="462"/>
                </a:cxn>
                <a:cxn ang="0">
                  <a:pos x="351" y="443"/>
                </a:cxn>
                <a:cxn ang="0">
                  <a:pos x="319" y="426"/>
                </a:cxn>
                <a:cxn ang="0">
                  <a:pos x="291" y="390"/>
                </a:cxn>
                <a:cxn ang="0">
                  <a:pos x="257" y="389"/>
                </a:cxn>
                <a:cxn ang="0">
                  <a:pos x="211" y="350"/>
                </a:cxn>
                <a:cxn ang="0">
                  <a:pos x="168" y="337"/>
                </a:cxn>
                <a:cxn ang="0">
                  <a:pos x="141" y="340"/>
                </a:cxn>
                <a:cxn ang="0">
                  <a:pos x="98" y="309"/>
                </a:cxn>
                <a:cxn ang="0">
                  <a:pos x="62" y="291"/>
                </a:cxn>
                <a:cxn ang="0">
                  <a:pos x="43" y="260"/>
                </a:cxn>
                <a:cxn ang="0">
                  <a:pos x="27" y="218"/>
                </a:cxn>
                <a:cxn ang="0">
                  <a:pos x="60" y="224"/>
                </a:cxn>
                <a:cxn ang="0">
                  <a:pos x="45" y="149"/>
                </a:cxn>
                <a:cxn ang="0">
                  <a:pos x="27" y="110"/>
                </a:cxn>
                <a:cxn ang="0">
                  <a:pos x="3" y="52"/>
                </a:cxn>
                <a:cxn ang="0">
                  <a:pos x="40" y="30"/>
                </a:cxn>
                <a:cxn ang="0">
                  <a:pos x="101" y="44"/>
                </a:cxn>
                <a:cxn ang="0">
                  <a:pos x="176" y="67"/>
                </a:cxn>
                <a:cxn ang="0">
                  <a:pos x="210" y="40"/>
                </a:cxn>
                <a:cxn ang="0">
                  <a:pos x="254" y="57"/>
                </a:cxn>
                <a:cxn ang="0">
                  <a:pos x="310" y="49"/>
                </a:cxn>
                <a:cxn ang="0">
                  <a:pos x="370" y="38"/>
                </a:cxn>
                <a:cxn ang="0">
                  <a:pos x="392" y="14"/>
                </a:cxn>
                <a:cxn ang="0">
                  <a:pos x="432" y="5"/>
                </a:cxn>
                <a:cxn ang="0">
                  <a:pos x="498" y="1"/>
                </a:cxn>
                <a:cxn ang="0">
                  <a:pos x="547" y="22"/>
                </a:cxn>
                <a:cxn ang="0">
                  <a:pos x="552" y="33"/>
                </a:cxn>
                <a:cxn ang="0">
                  <a:pos x="540" y="70"/>
                </a:cxn>
                <a:cxn ang="0">
                  <a:pos x="555" y="103"/>
                </a:cxn>
                <a:cxn ang="0">
                  <a:pos x="553" y="143"/>
                </a:cxn>
                <a:cxn ang="0">
                  <a:pos x="622" y="175"/>
                </a:cxn>
                <a:cxn ang="0">
                  <a:pos x="680" y="206"/>
                </a:cxn>
                <a:cxn ang="0">
                  <a:pos x="751" y="219"/>
                </a:cxn>
                <a:cxn ang="0">
                  <a:pos x="801" y="233"/>
                </a:cxn>
                <a:cxn ang="0">
                  <a:pos x="837" y="261"/>
                </a:cxn>
                <a:cxn ang="0">
                  <a:pos x="849" y="249"/>
                </a:cxn>
                <a:cxn ang="0">
                  <a:pos x="879" y="252"/>
                </a:cxn>
                <a:cxn ang="0">
                  <a:pos x="903" y="225"/>
                </a:cxn>
                <a:cxn ang="0">
                  <a:pos x="935" y="225"/>
                </a:cxn>
                <a:cxn ang="0">
                  <a:pos x="957" y="263"/>
                </a:cxn>
                <a:cxn ang="0">
                  <a:pos x="974" y="331"/>
                </a:cxn>
                <a:cxn ang="0">
                  <a:pos x="979" y="378"/>
                </a:cxn>
                <a:cxn ang="0">
                  <a:pos x="976" y="413"/>
                </a:cxn>
                <a:cxn ang="0">
                  <a:pos x="963" y="411"/>
                </a:cxn>
                <a:cxn ang="0">
                  <a:pos x="951" y="445"/>
                </a:cxn>
              </a:cxnLst>
              <a:rect l="0" t="0" r="r" b="b"/>
              <a:pathLst>
                <a:path w="985" h="519">
                  <a:moveTo>
                    <a:pt x="941" y="447"/>
                  </a:moveTo>
                  <a:cubicBezTo>
                    <a:pt x="940" y="446"/>
                    <a:pt x="939" y="445"/>
                    <a:pt x="937" y="444"/>
                  </a:cubicBezTo>
                  <a:cubicBezTo>
                    <a:pt x="935" y="442"/>
                    <a:pt x="933" y="440"/>
                    <a:pt x="929" y="438"/>
                  </a:cubicBezTo>
                  <a:cubicBezTo>
                    <a:pt x="926" y="437"/>
                    <a:pt x="923" y="436"/>
                    <a:pt x="919" y="435"/>
                  </a:cubicBezTo>
                  <a:cubicBezTo>
                    <a:pt x="916" y="434"/>
                    <a:pt x="915" y="433"/>
                    <a:pt x="913" y="433"/>
                  </a:cubicBezTo>
                  <a:cubicBezTo>
                    <a:pt x="909" y="433"/>
                    <a:pt x="907" y="437"/>
                    <a:pt x="906" y="441"/>
                  </a:cubicBezTo>
                  <a:cubicBezTo>
                    <a:pt x="904" y="446"/>
                    <a:pt x="902" y="450"/>
                    <a:pt x="901" y="456"/>
                  </a:cubicBezTo>
                  <a:cubicBezTo>
                    <a:pt x="901" y="456"/>
                    <a:pt x="901" y="456"/>
                    <a:pt x="901" y="456"/>
                  </a:cubicBezTo>
                  <a:cubicBezTo>
                    <a:pt x="892" y="455"/>
                    <a:pt x="887" y="449"/>
                    <a:pt x="882" y="442"/>
                  </a:cubicBezTo>
                  <a:cubicBezTo>
                    <a:pt x="881" y="440"/>
                    <a:pt x="880" y="438"/>
                    <a:pt x="877" y="438"/>
                  </a:cubicBezTo>
                  <a:cubicBezTo>
                    <a:pt x="874" y="438"/>
                    <a:pt x="873" y="440"/>
                    <a:pt x="871" y="442"/>
                  </a:cubicBezTo>
                  <a:cubicBezTo>
                    <a:pt x="867" y="445"/>
                    <a:pt x="866" y="447"/>
                    <a:pt x="863" y="450"/>
                  </a:cubicBezTo>
                  <a:cubicBezTo>
                    <a:pt x="861" y="452"/>
                    <a:pt x="859" y="454"/>
                    <a:pt x="857" y="454"/>
                  </a:cubicBezTo>
                  <a:cubicBezTo>
                    <a:pt x="855" y="454"/>
                    <a:pt x="854" y="452"/>
                    <a:pt x="853" y="450"/>
                  </a:cubicBezTo>
                  <a:cubicBezTo>
                    <a:pt x="851" y="448"/>
                    <a:pt x="851" y="446"/>
                    <a:pt x="850" y="443"/>
                  </a:cubicBezTo>
                  <a:cubicBezTo>
                    <a:pt x="849" y="442"/>
                    <a:pt x="849" y="439"/>
                    <a:pt x="847" y="439"/>
                  </a:cubicBezTo>
                  <a:cubicBezTo>
                    <a:pt x="845" y="439"/>
                    <a:pt x="844" y="441"/>
                    <a:pt x="842" y="442"/>
                  </a:cubicBezTo>
                  <a:cubicBezTo>
                    <a:pt x="837" y="446"/>
                    <a:pt x="835" y="449"/>
                    <a:pt x="829" y="451"/>
                  </a:cubicBezTo>
                  <a:cubicBezTo>
                    <a:pt x="826" y="452"/>
                    <a:pt x="825" y="452"/>
                    <a:pt x="822" y="452"/>
                  </a:cubicBezTo>
                  <a:cubicBezTo>
                    <a:pt x="821" y="452"/>
                    <a:pt x="820" y="452"/>
                    <a:pt x="818" y="452"/>
                  </a:cubicBezTo>
                  <a:cubicBezTo>
                    <a:pt x="814" y="453"/>
                    <a:pt x="813" y="457"/>
                    <a:pt x="810" y="460"/>
                  </a:cubicBezTo>
                  <a:cubicBezTo>
                    <a:pt x="807" y="462"/>
                    <a:pt x="804" y="461"/>
                    <a:pt x="800" y="462"/>
                  </a:cubicBezTo>
                  <a:cubicBezTo>
                    <a:pt x="796" y="463"/>
                    <a:pt x="793" y="464"/>
                    <a:pt x="790" y="467"/>
                  </a:cubicBezTo>
                  <a:cubicBezTo>
                    <a:pt x="787" y="470"/>
                    <a:pt x="785" y="472"/>
                    <a:pt x="783" y="475"/>
                  </a:cubicBezTo>
                  <a:cubicBezTo>
                    <a:pt x="778" y="480"/>
                    <a:pt x="775" y="482"/>
                    <a:pt x="770" y="486"/>
                  </a:cubicBezTo>
                  <a:cubicBezTo>
                    <a:pt x="763" y="491"/>
                    <a:pt x="756" y="488"/>
                    <a:pt x="748" y="491"/>
                  </a:cubicBezTo>
                  <a:cubicBezTo>
                    <a:pt x="744" y="493"/>
                    <a:pt x="742" y="496"/>
                    <a:pt x="738" y="498"/>
                  </a:cubicBezTo>
                  <a:cubicBezTo>
                    <a:pt x="734" y="502"/>
                    <a:pt x="731" y="503"/>
                    <a:pt x="727" y="506"/>
                  </a:cubicBezTo>
                  <a:cubicBezTo>
                    <a:pt x="724" y="508"/>
                    <a:pt x="722" y="508"/>
                    <a:pt x="720" y="509"/>
                  </a:cubicBezTo>
                  <a:cubicBezTo>
                    <a:pt x="715" y="511"/>
                    <a:pt x="712" y="513"/>
                    <a:pt x="707" y="514"/>
                  </a:cubicBezTo>
                  <a:cubicBezTo>
                    <a:pt x="699" y="516"/>
                    <a:pt x="694" y="519"/>
                    <a:pt x="685" y="519"/>
                  </a:cubicBezTo>
                  <a:cubicBezTo>
                    <a:pt x="682" y="519"/>
                    <a:pt x="681" y="519"/>
                    <a:pt x="678" y="518"/>
                  </a:cubicBezTo>
                  <a:cubicBezTo>
                    <a:pt x="671" y="518"/>
                    <a:pt x="667" y="518"/>
                    <a:pt x="660" y="516"/>
                  </a:cubicBezTo>
                  <a:cubicBezTo>
                    <a:pt x="660" y="516"/>
                    <a:pt x="660" y="516"/>
                    <a:pt x="660" y="516"/>
                  </a:cubicBezTo>
                  <a:cubicBezTo>
                    <a:pt x="660" y="509"/>
                    <a:pt x="661" y="505"/>
                    <a:pt x="660" y="498"/>
                  </a:cubicBezTo>
                  <a:cubicBezTo>
                    <a:pt x="659" y="493"/>
                    <a:pt x="657" y="491"/>
                    <a:pt x="657" y="486"/>
                  </a:cubicBezTo>
                  <a:cubicBezTo>
                    <a:pt x="651" y="485"/>
                    <a:pt x="648" y="485"/>
                    <a:pt x="643" y="484"/>
                  </a:cubicBezTo>
                  <a:cubicBezTo>
                    <a:pt x="640" y="484"/>
                    <a:pt x="637" y="484"/>
                    <a:pt x="635" y="481"/>
                  </a:cubicBezTo>
                  <a:cubicBezTo>
                    <a:pt x="633" y="480"/>
                    <a:pt x="633" y="478"/>
                    <a:pt x="632" y="475"/>
                  </a:cubicBezTo>
                  <a:cubicBezTo>
                    <a:pt x="631" y="469"/>
                    <a:pt x="631" y="466"/>
                    <a:pt x="631" y="459"/>
                  </a:cubicBezTo>
                  <a:cubicBezTo>
                    <a:pt x="628" y="459"/>
                    <a:pt x="625" y="458"/>
                    <a:pt x="622" y="458"/>
                  </a:cubicBezTo>
                  <a:cubicBezTo>
                    <a:pt x="614" y="457"/>
                    <a:pt x="609" y="457"/>
                    <a:pt x="600" y="456"/>
                  </a:cubicBezTo>
                  <a:cubicBezTo>
                    <a:pt x="595" y="455"/>
                    <a:pt x="592" y="454"/>
                    <a:pt x="586" y="452"/>
                  </a:cubicBezTo>
                  <a:cubicBezTo>
                    <a:pt x="582" y="451"/>
                    <a:pt x="581" y="449"/>
                    <a:pt x="578" y="446"/>
                  </a:cubicBezTo>
                  <a:cubicBezTo>
                    <a:pt x="575" y="444"/>
                    <a:pt x="575" y="441"/>
                    <a:pt x="571" y="441"/>
                  </a:cubicBezTo>
                  <a:cubicBezTo>
                    <a:pt x="568" y="441"/>
                    <a:pt x="566" y="443"/>
                    <a:pt x="562" y="444"/>
                  </a:cubicBezTo>
                  <a:cubicBezTo>
                    <a:pt x="561" y="444"/>
                    <a:pt x="560" y="444"/>
                    <a:pt x="558" y="445"/>
                  </a:cubicBezTo>
                  <a:cubicBezTo>
                    <a:pt x="556" y="446"/>
                    <a:pt x="555" y="448"/>
                    <a:pt x="552" y="449"/>
                  </a:cubicBezTo>
                  <a:cubicBezTo>
                    <a:pt x="548" y="451"/>
                    <a:pt x="546" y="451"/>
                    <a:pt x="542" y="453"/>
                  </a:cubicBezTo>
                  <a:cubicBezTo>
                    <a:pt x="540" y="454"/>
                    <a:pt x="539" y="455"/>
                    <a:pt x="538" y="456"/>
                  </a:cubicBezTo>
                  <a:cubicBezTo>
                    <a:pt x="536" y="458"/>
                    <a:pt x="534" y="460"/>
                    <a:pt x="533" y="462"/>
                  </a:cubicBezTo>
                  <a:cubicBezTo>
                    <a:pt x="531" y="466"/>
                    <a:pt x="531" y="469"/>
                    <a:pt x="529" y="472"/>
                  </a:cubicBezTo>
                  <a:cubicBezTo>
                    <a:pt x="527" y="477"/>
                    <a:pt x="524" y="478"/>
                    <a:pt x="521" y="482"/>
                  </a:cubicBezTo>
                  <a:cubicBezTo>
                    <a:pt x="518" y="487"/>
                    <a:pt x="515" y="490"/>
                    <a:pt x="513" y="496"/>
                  </a:cubicBezTo>
                  <a:cubicBezTo>
                    <a:pt x="513" y="499"/>
                    <a:pt x="512" y="502"/>
                    <a:pt x="510" y="504"/>
                  </a:cubicBezTo>
                  <a:cubicBezTo>
                    <a:pt x="510" y="504"/>
                    <a:pt x="510" y="504"/>
                    <a:pt x="510" y="504"/>
                  </a:cubicBezTo>
                  <a:cubicBezTo>
                    <a:pt x="508" y="502"/>
                    <a:pt x="507" y="499"/>
                    <a:pt x="505" y="495"/>
                  </a:cubicBezTo>
                  <a:cubicBezTo>
                    <a:pt x="505" y="494"/>
                    <a:pt x="504" y="493"/>
                    <a:pt x="504" y="491"/>
                  </a:cubicBezTo>
                  <a:cubicBezTo>
                    <a:pt x="504" y="484"/>
                    <a:pt x="510" y="482"/>
                    <a:pt x="510" y="474"/>
                  </a:cubicBezTo>
                  <a:cubicBezTo>
                    <a:pt x="510" y="472"/>
                    <a:pt x="510" y="471"/>
                    <a:pt x="510" y="469"/>
                  </a:cubicBezTo>
                  <a:cubicBezTo>
                    <a:pt x="510" y="469"/>
                    <a:pt x="509" y="468"/>
                    <a:pt x="508" y="467"/>
                  </a:cubicBezTo>
                  <a:cubicBezTo>
                    <a:pt x="508" y="467"/>
                    <a:pt x="509" y="466"/>
                    <a:pt x="508" y="465"/>
                  </a:cubicBezTo>
                  <a:cubicBezTo>
                    <a:pt x="508" y="463"/>
                    <a:pt x="507" y="462"/>
                    <a:pt x="506" y="461"/>
                  </a:cubicBezTo>
                  <a:cubicBezTo>
                    <a:pt x="506" y="459"/>
                    <a:pt x="506" y="458"/>
                    <a:pt x="505" y="457"/>
                  </a:cubicBezTo>
                  <a:cubicBezTo>
                    <a:pt x="504" y="456"/>
                    <a:pt x="502" y="456"/>
                    <a:pt x="501" y="456"/>
                  </a:cubicBezTo>
                  <a:cubicBezTo>
                    <a:pt x="495" y="456"/>
                    <a:pt x="492" y="458"/>
                    <a:pt x="487" y="461"/>
                  </a:cubicBezTo>
                  <a:cubicBezTo>
                    <a:pt x="485" y="463"/>
                    <a:pt x="484" y="464"/>
                    <a:pt x="482" y="464"/>
                  </a:cubicBezTo>
                  <a:cubicBezTo>
                    <a:pt x="481" y="464"/>
                    <a:pt x="481" y="465"/>
                    <a:pt x="480" y="465"/>
                  </a:cubicBezTo>
                  <a:cubicBezTo>
                    <a:pt x="480" y="465"/>
                    <a:pt x="480" y="465"/>
                    <a:pt x="480" y="465"/>
                  </a:cubicBezTo>
                  <a:cubicBezTo>
                    <a:pt x="473" y="465"/>
                    <a:pt x="467" y="467"/>
                    <a:pt x="460" y="468"/>
                  </a:cubicBezTo>
                  <a:cubicBezTo>
                    <a:pt x="458" y="469"/>
                    <a:pt x="457" y="470"/>
                    <a:pt x="454" y="470"/>
                  </a:cubicBezTo>
                  <a:cubicBezTo>
                    <a:pt x="442" y="470"/>
                    <a:pt x="442" y="470"/>
                    <a:pt x="442" y="470"/>
                  </a:cubicBezTo>
                  <a:cubicBezTo>
                    <a:pt x="436" y="470"/>
                    <a:pt x="432" y="468"/>
                    <a:pt x="426" y="466"/>
                  </a:cubicBezTo>
                  <a:cubicBezTo>
                    <a:pt x="423" y="465"/>
                    <a:pt x="421" y="465"/>
                    <a:pt x="419" y="464"/>
                  </a:cubicBezTo>
                  <a:cubicBezTo>
                    <a:pt x="416" y="464"/>
                    <a:pt x="415" y="463"/>
                    <a:pt x="412" y="462"/>
                  </a:cubicBezTo>
                  <a:cubicBezTo>
                    <a:pt x="406" y="461"/>
                    <a:pt x="402" y="462"/>
                    <a:pt x="396" y="461"/>
                  </a:cubicBezTo>
                  <a:cubicBezTo>
                    <a:pt x="392" y="460"/>
                    <a:pt x="389" y="460"/>
                    <a:pt x="385" y="458"/>
                  </a:cubicBezTo>
                  <a:cubicBezTo>
                    <a:pt x="381" y="456"/>
                    <a:pt x="378" y="453"/>
                    <a:pt x="373" y="451"/>
                  </a:cubicBezTo>
                  <a:cubicBezTo>
                    <a:pt x="369" y="449"/>
                    <a:pt x="365" y="450"/>
                    <a:pt x="361" y="448"/>
                  </a:cubicBezTo>
                  <a:cubicBezTo>
                    <a:pt x="357" y="447"/>
                    <a:pt x="355" y="445"/>
                    <a:pt x="351" y="443"/>
                  </a:cubicBezTo>
                  <a:cubicBezTo>
                    <a:pt x="350" y="443"/>
                    <a:pt x="350" y="442"/>
                    <a:pt x="349" y="442"/>
                  </a:cubicBezTo>
                  <a:cubicBezTo>
                    <a:pt x="346" y="442"/>
                    <a:pt x="345" y="444"/>
                    <a:pt x="342" y="444"/>
                  </a:cubicBezTo>
                  <a:cubicBezTo>
                    <a:pt x="336" y="444"/>
                    <a:pt x="338" y="436"/>
                    <a:pt x="334" y="432"/>
                  </a:cubicBezTo>
                  <a:cubicBezTo>
                    <a:pt x="333" y="431"/>
                    <a:pt x="331" y="431"/>
                    <a:pt x="330" y="430"/>
                  </a:cubicBezTo>
                  <a:cubicBezTo>
                    <a:pt x="326" y="428"/>
                    <a:pt x="323" y="428"/>
                    <a:pt x="319" y="426"/>
                  </a:cubicBezTo>
                  <a:cubicBezTo>
                    <a:pt x="313" y="424"/>
                    <a:pt x="308" y="423"/>
                    <a:pt x="304" y="417"/>
                  </a:cubicBezTo>
                  <a:cubicBezTo>
                    <a:pt x="303" y="415"/>
                    <a:pt x="301" y="414"/>
                    <a:pt x="299" y="411"/>
                  </a:cubicBezTo>
                  <a:cubicBezTo>
                    <a:pt x="296" y="408"/>
                    <a:pt x="292" y="406"/>
                    <a:pt x="292" y="401"/>
                  </a:cubicBezTo>
                  <a:cubicBezTo>
                    <a:pt x="292" y="399"/>
                    <a:pt x="292" y="398"/>
                    <a:pt x="292" y="395"/>
                  </a:cubicBezTo>
                  <a:cubicBezTo>
                    <a:pt x="292" y="393"/>
                    <a:pt x="293" y="390"/>
                    <a:pt x="291" y="390"/>
                  </a:cubicBezTo>
                  <a:cubicBezTo>
                    <a:pt x="286" y="390"/>
                    <a:pt x="284" y="392"/>
                    <a:pt x="280" y="393"/>
                  </a:cubicBezTo>
                  <a:cubicBezTo>
                    <a:pt x="277" y="394"/>
                    <a:pt x="275" y="395"/>
                    <a:pt x="273" y="396"/>
                  </a:cubicBezTo>
                  <a:cubicBezTo>
                    <a:pt x="269" y="398"/>
                    <a:pt x="267" y="400"/>
                    <a:pt x="262" y="400"/>
                  </a:cubicBezTo>
                  <a:cubicBezTo>
                    <a:pt x="260" y="400"/>
                    <a:pt x="260" y="397"/>
                    <a:pt x="259" y="395"/>
                  </a:cubicBezTo>
                  <a:cubicBezTo>
                    <a:pt x="259" y="393"/>
                    <a:pt x="258" y="391"/>
                    <a:pt x="257" y="389"/>
                  </a:cubicBezTo>
                  <a:cubicBezTo>
                    <a:pt x="256" y="386"/>
                    <a:pt x="255" y="385"/>
                    <a:pt x="253" y="382"/>
                  </a:cubicBezTo>
                  <a:cubicBezTo>
                    <a:pt x="251" y="380"/>
                    <a:pt x="250" y="378"/>
                    <a:pt x="247" y="377"/>
                  </a:cubicBezTo>
                  <a:cubicBezTo>
                    <a:pt x="241" y="374"/>
                    <a:pt x="237" y="371"/>
                    <a:pt x="231" y="366"/>
                  </a:cubicBezTo>
                  <a:cubicBezTo>
                    <a:pt x="228" y="363"/>
                    <a:pt x="226" y="362"/>
                    <a:pt x="223" y="360"/>
                  </a:cubicBezTo>
                  <a:cubicBezTo>
                    <a:pt x="219" y="356"/>
                    <a:pt x="215" y="354"/>
                    <a:pt x="211" y="350"/>
                  </a:cubicBezTo>
                  <a:cubicBezTo>
                    <a:pt x="208" y="348"/>
                    <a:pt x="206" y="346"/>
                    <a:pt x="205" y="342"/>
                  </a:cubicBezTo>
                  <a:cubicBezTo>
                    <a:pt x="203" y="340"/>
                    <a:pt x="203" y="337"/>
                    <a:pt x="201" y="335"/>
                  </a:cubicBezTo>
                  <a:cubicBezTo>
                    <a:pt x="196" y="332"/>
                    <a:pt x="192" y="331"/>
                    <a:pt x="186" y="330"/>
                  </a:cubicBezTo>
                  <a:cubicBezTo>
                    <a:pt x="182" y="330"/>
                    <a:pt x="180" y="329"/>
                    <a:pt x="176" y="329"/>
                  </a:cubicBezTo>
                  <a:cubicBezTo>
                    <a:pt x="171" y="329"/>
                    <a:pt x="170" y="333"/>
                    <a:pt x="168" y="337"/>
                  </a:cubicBezTo>
                  <a:cubicBezTo>
                    <a:pt x="166" y="341"/>
                    <a:pt x="164" y="344"/>
                    <a:pt x="161" y="347"/>
                  </a:cubicBezTo>
                  <a:cubicBezTo>
                    <a:pt x="160" y="349"/>
                    <a:pt x="159" y="351"/>
                    <a:pt x="157" y="351"/>
                  </a:cubicBezTo>
                  <a:cubicBezTo>
                    <a:pt x="153" y="351"/>
                    <a:pt x="152" y="347"/>
                    <a:pt x="149" y="345"/>
                  </a:cubicBezTo>
                  <a:cubicBezTo>
                    <a:pt x="149" y="345"/>
                    <a:pt x="149" y="345"/>
                    <a:pt x="149" y="345"/>
                  </a:cubicBezTo>
                  <a:cubicBezTo>
                    <a:pt x="146" y="343"/>
                    <a:pt x="144" y="342"/>
                    <a:pt x="141" y="340"/>
                  </a:cubicBezTo>
                  <a:cubicBezTo>
                    <a:pt x="138" y="338"/>
                    <a:pt x="137" y="334"/>
                    <a:pt x="133" y="333"/>
                  </a:cubicBezTo>
                  <a:cubicBezTo>
                    <a:pt x="128" y="331"/>
                    <a:pt x="124" y="330"/>
                    <a:pt x="119" y="328"/>
                  </a:cubicBezTo>
                  <a:cubicBezTo>
                    <a:pt x="116" y="326"/>
                    <a:pt x="114" y="324"/>
                    <a:pt x="112" y="320"/>
                  </a:cubicBezTo>
                  <a:cubicBezTo>
                    <a:pt x="109" y="317"/>
                    <a:pt x="107" y="316"/>
                    <a:pt x="104" y="314"/>
                  </a:cubicBezTo>
                  <a:cubicBezTo>
                    <a:pt x="102" y="312"/>
                    <a:pt x="100" y="311"/>
                    <a:pt x="98" y="309"/>
                  </a:cubicBezTo>
                  <a:cubicBezTo>
                    <a:pt x="96" y="305"/>
                    <a:pt x="93" y="302"/>
                    <a:pt x="89" y="302"/>
                  </a:cubicBezTo>
                  <a:cubicBezTo>
                    <a:pt x="87" y="302"/>
                    <a:pt x="85" y="303"/>
                    <a:pt x="83" y="303"/>
                  </a:cubicBezTo>
                  <a:cubicBezTo>
                    <a:pt x="80" y="303"/>
                    <a:pt x="78" y="303"/>
                    <a:pt x="76" y="301"/>
                  </a:cubicBezTo>
                  <a:cubicBezTo>
                    <a:pt x="73" y="299"/>
                    <a:pt x="72" y="295"/>
                    <a:pt x="69" y="293"/>
                  </a:cubicBezTo>
                  <a:cubicBezTo>
                    <a:pt x="67" y="292"/>
                    <a:pt x="65" y="292"/>
                    <a:pt x="62" y="291"/>
                  </a:cubicBezTo>
                  <a:cubicBezTo>
                    <a:pt x="57" y="291"/>
                    <a:pt x="52" y="292"/>
                    <a:pt x="48" y="287"/>
                  </a:cubicBezTo>
                  <a:cubicBezTo>
                    <a:pt x="48" y="287"/>
                    <a:pt x="48" y="286"/>
                    <a:pt x="48" y="285"/>
                  </a:cubicBezTo>
                  <a:cubicBezTo>
                    <a:pt x="46" y="283"/>
                    <a:pt x="45" y="281"/>
                    <a:pt x="45" y="278"/>
                  </a:cubicBezTo>
                  <a:cubicBezTo>
                    <a:pt x="45" y="275"/>
                    <a:pt x="46" y="273"/>
                    <a:pt x="46" y="270"/>
                  </a:cubicBezTo>
                  <a:cubicBezTo>
                    <a:pt x="46" y="266"/>
                    <a:pt x="43" y="264"/>
                    <a:pt x="43" y="260"/>
                  </a:cubicBezTo>
                  <a:cubicBezTo>
                    <a:pt x="42" y="255"/>
                    <a:pt x="43" y="252"/>
                    <a:pt x="41" y="248"/>
                  </a:cubicBezTo>
                  <a:cubicBezTo>
                    <a:pt x="40" y="245"/>
                    <a:pt x="38" y="245"/>
                    <a:pt x="36" y="243"/>
                  </a:cubicBezTo>
                  <a:cubicBezTo>
                    <a:pt x="34" y="240"/>
                    <a:pt x="35" y="238"/>
                    <a:pt x="34" y="235"/>
                  </a:cubicBezTo>
                  <a:cubicBezTo>
                    <a:pt x="33" y="232"/>
                    <a:pt x="33" y="230"/>
                    <a:pt x="31" y="227"/>
                  </a:cubicBezTo>
                  <a:cubicBezTo>
                    <a:pt x="30" y="224"/>
                    <a:pt x="27" y="222"/>
                    <a:pt x="27" y="218"/>
                  </a:cubicBezTo>
                  <a:cubicBezTo>
                    <a:pt x="27" y="216"/>
                    <a:pt x="29" y="215"/>
                    <a:pt x="31" y="214"/>
                  </a:cubicBezTo>
                  <a:cubicBezTo>
                    <a:pt x="33" y="213"/>
                    <a:pt x="35" y="213"/>
                    <a:pt x="36" y="212"/>
                  </a:cubicBezTo>
                  <a:cubicBezTo>
                    <a:pt x="38" y="212"/>
                    <a:pt x="39" y="209"/>
                    <a:pt x="41" y="209"/>
                  </a:cubicBezTo>
                  <a:cubicBezTo>
                    <a:pt x="45" y="209"/>
                    <a:pt x="46" y="213"/>
                    <a:pt x="48" y="216"/>
                  </a:cubicBezTo>
                  <a:cubicBezTo>
                    <a:pt x="51" y="220"/>
                    <a:pt x="54" y="224"/>
                    <a:pt x="60" y="224"/>
                  </a:cubicBezTo>
                  <a:cubicBezTo>
                    <a:pt x="66" y="224"/>
                    <a:pt x="71" y="219"/>
                    <a:pt x="71" y="213"/>
                  </a:cubicBezTo>
                  <a:cubicBezTo>
                    <a:pt x="71" y="204"/>
                    <a:pt x="67" y="199"/>
                    <a:pt x="64" y="190"/>
                  </a:cubicBezTo>
                  <a:cubicBezTo>
                    <a:pt x="62" y="187"/>
                    <a:pt x="60" y="186"/>
                    <a:pt x="59" y="182"/>
                  </a:cubicBezTo>
                  <a:cubicBezTo>
                    <a:pt x="56" y="176"/>
                    <a:pt x="54" y="173"/>
                    <a:pt x="52" y="166"/>
                  </a:cubicBezTo>
                  <a:cubicBezTo>
                    <a:pt x="50" y="160"/>
                    <a:pt x="45" y="157"/>
                    <a:pt x="45" y="149"/>
                  </a:cubicBezTo>
                  <a:cubicBezTo>
                    <a:pt x="45" y="146"/>
                    <a:pt x="46" y="145"/>
                    <a:pt x="47" y="142"/>
                  </a:cubicBezTo>
                  <a:cubicBezTo>
                    <a:pt x="48" y="139"/>
                    <a:pt x="50" y="138"/>
                    <a:pt x="50" y="135"/>
                  </a:cubicBezTo>
                  <a:cubicBezTo>
                    <a:pt x="50" y="132"/>
                    <a:pt x="47" y="130"/>
                    <a:pt x="45" y="127"/>
                  </a:cubicBezTo>
                  <a:cubicBezTo>
                    <a:pt x="41" y="123"/>
                    <a:pt x="37" y="122"/>
                    <a:pt x="32" y="118"/>
                  </a:cubicBezTo>
                  <a:cubicBezTo>
                    <a:pt x="29" y="116"/>
                    <a:pt x="28" y="113"/>
                    <a:pt x="27" y="110"/>
                  </a:cubicBezTo>
                  <a:cubicBezTo>
                    <a:pt x="24" y="104"/>
                    <a:pt x="22" y="101"/>
                    <a:pt x="19" y="95"/>
                  </a:cubicBezTo>
                  <a:cubicBezTo>
                    <a:pt x="16" y="87"/>
                    <a:pt x="15" y="82"/>
                    <a:pt x="10" y="75"/>
                  </a:cubicBezTo>
                  <a:cubicBezTo>
                    <a:pt x="5" y="67"/>
                    <a:pt x="1" y="62"/>
                    <a:pt x="0" y="52"/>
                  </a:cubicBezTo>
                  <a:cubicBezTo>
                    <a:pt x="0" y="52"/>
                    <a:pt x="0" y="52"/>
                    <a:pt x="0" y="52"/>
                  </a:cubicBezTo>
                  <a:cubicBezTo>
                    <a:pt x="3" y="52"/>
                    <a:pt x="3" y="52"/>
                    <a:pt x="3" y="52"/>
                  </a:cubicBezTo>
                  <a:cubicBezTo>
                    <a:pt x="5" y="52"/>
                    <a:pt x="5" y="50"/>
                    <a:pt x="7" y="49"/>
                  </a:cubicBezTo>
                  <a:cubicBezTo>
                    <a:pt x="11" y="47"/>
                    <a:pt x="13" y="46"/>
                    <a:pt x="17" y="44"/>
                  </a:cubicBezTo>
                  <a:cubicBezTo>
                    <a:pt x="23" y="41"/>
                    <a:pt x="26" y="39"/>
                    <a:pt x="32" y="35"/>
                  </a:cubicBezTo>
                  <a:cubicBezTo>
                    <a:pt x="33" y="34"/>
                    <a:pt x="34" y="33"/>
                    <a:pt x="36" y="32"/>
                  </a:cubicBezTo>
                  <a:cubicBezTo>
                    <a:pt x="37" y="31"/>
                    <a:pt x="39" y="31"/>
                    <a:pt x="40" y="30"/>
                  </a:cubicBezTo>
                  <a:cubicBezTo>
                    <a:pt x="43" y="29"/>
                    <a:pt x="44" y="28"/>
                    <a:pt x="46" y="26"/>
                  </a:cubicBezTo>
                  <a:cubicBezTo>
                    <a:pt x="50" y="25"/>
                    <a:pt x="53" y="24"/>
                    <a:pt x="58" y="24"/>
                  </a:cubicBezTo>
                  <a:cubicBezTo>
                    <a:pt x="65" y="24"/>
                    <a:pt x="69" y="28"/>
                    <a:pt x="75" y="31"/>
                  </a:cubicBezTo>
                  <a:cubicBezTo>
                    <a:pt x="82" y="35"/>
                    <a:pt x="86" y="37"/>
                    <a:pt x="93" y="40"/>
                  </a:cubicBezTo>
                  <a:cubicBezTo>
                    <a:pt x="96" y="41"/>
                    <a:pt x="98" y="43"/>
                    <a:pt x="101" y="44"/>
                  </a:cubicBezTo>
                  <a:cubicBezTo>
                    <a:pt x="114" y="50"/>
                    <a:pt x="121" y="55"/>
                    <a:pt x="134" y="60"/>
                  </a:cubicBezTo>
                  <a:cubicBezTo>
                    <a:pt x="138" y="61"/>
                    <a:pt x="140" y="64"/>
                    <a:pt x="144" y="64"/>
                  </a:cubicBezTo>
                  <a:cubicBezTo>
                    <a:pt x="150" y="64"/>
                    <a:pt x="153" y="59"/>
                    <a:pt x="159" y="59"/>
                  </a:cubicBezTo>
                  <a:cubicBezTo>
                    <a:pt x="162" y="59"/>
                    <a:pt x="164" y="60"/>
                    <a:pt x="166" y="61"/>
                  </a:cubicBezTo>
                  <a:cubicBezTo>
                    <a:pt x="171" y="63"/>
                    <a:pt x="172" y="67"/>
                    <a:pt x="176" y="67"/>
                  </a:cubicBezTo>
                  <a:cubicBezTo>
                    <a:pt x="179" y="67"/>
                    <a:pt x="180" y="66"/>
                    <a:pt x="183" y="65"/>
                  </a:cubicBezTo>
                  <a:cubicBezTo>
                    <a:pt x="188" y="63"/>
                    <a:pt x="191" y="61"/>
                    <a:pt x="195" y="57"/>
                  </a:cubicBezTo>
                  <a:cubicBezTo>
                    <a:pt x="199" y="53"/>
                    <a:pt x="200" y="50"/>
                    <a:pt x="204" y="45"/>
                  </a:cubicBezTo>
                  <a:cubicBezTo>
                    <a:pt x="206" y="44"/>
                    <a:pt x="207" y="43"/>
                    <a:pt x="208" y="42"/>
                  </a:cubicBezTo>
                  <a:cubicBezTo>
                    <a:pt x="209" y="41"/>
                    <a:pt x="209" y="40"/>
                    <a:pt x="210" y="40"/>
                  </a:cubicBezTo>
                  <a:cubicBezTo>
                    <a:pt x="215" y="40"/>
                    <a:pt x="217" y="42"/>
                    <a:pt x="222" y="42"/>
                  </a:cubicBezTo>
                  <a:cubicBezTo>
                    <a:pt x="227" y="42"/>
                    <a:pt x="231" y="41"/>
                    <a:pt x="236" y="41"/>
                  </a:cubicBezTo>
                  <a:cubicBezTo>
                    <a:pt x="239" y="41"/>
                    <a:pt x="239" y="44"/>
                    <a:pt x="240" y="47"/>
                  </a:cubicBezTo>
                  <a:cubicBezTo>
                    <a:pt x="241" y="49"/>
                    <a:pt x="242" y="51"/>
                    <a:pt x="244" y="53"/>
                  </a:cubicBezTo>
                  <a:cubicBezTo>
                    <a:pt x="247" y="56"/>
                    <a:pt x="250" y="56"/>
                    <a:pt x="254" y="57"/>
                  </a:cubicBezTo>
                  <a:cubicBezTo>
                    <a:pt x="261" y="58"/>
                    <a:pt x="265" y="59"/>
                    <a:pt x="273" y="59"/>
                  </a:cubicBezTo>
                  <a:cubicBezTo>
                    <a:pt x="276" y="59"/>
                    <a:pt x="279" y="58"/>
                    <a:pt x="282" y="56"/>
                  </a:cubicBezTo>
                  <a:cubicBezTo>
                    <a:pt x="284" y="55"/>
                    <a:pt x="286" y="53"/>
                    <a:pt x="289" y="53"/>
                  </a:cubicBezTo>
                  <a:cubicBezTo>
                    <a:pt x="292" y="53"/>
                    <a:pt x="293" y="56"/>
                    <a:pt x="297" y="56"/>
                  </a:cubicBezTo>
                  <a:cubicBezTo>
                    <a:pt x="302" y="56"/>
                    <a:pt x="305" y="52"/>
                    <a:pt x="310" y="49"/>
                  </a:cubicBezTo>
                  <a:cubicBezTo>
                    <a:pt x="314" y="47"/>
                    <a:pt x="317" y="46"/>
                    <a:pt x="322" y="45"/>
                  </a:cubicBezTo>
                  <a:cubicBezTo>
                    <a:pt x="331" y="42"/>
                    <a:pt x="335" y="36"/>
                    <a:pt x="344" y="36"/>
                  </a:cubicBezTo>
                  <a:cubicBezTo>
                    <a:pt x="348" y="36"/>
                    <a:pt x="350" y="38"/>
                    <a:pt x="354" y="40"/>
                  </a:cubicBezTo>
                  <a:cubicBezTo>
                    <a:pt x="356" y="42"/>
                    <a:pt x="357" y="43"/>
                    <a:pt x="359" y="43"/>
                  </a:cubicBezTo>
                  <a:cubicBezTo>
                    <a:pt x="363" y="43"/>
                    <a:pt x="366" y="40"/>
                    <a:pt x="370" y="38"/>
                  </a:cubicBezTo>
                  <a:cubicBezTo>
                    <a:pt x="374" y="36"/>
                    <a:pt x="376" y="36"/>
                    <a:pt x="380" y="34"/>
                  </a:cubicBezTo>
                  <a:cubicBezTo>
                    <a:pt x="383" y="32"/>
                    <a:pt x="384" y="29"/>
                    <a:pt x="385" y="25"/>
                  </a:cubicBezTo>
                  <a:cubicBezTo>
                    <a:pt x="387" y="22"/>
                    <a:pt x="388" y="20"/>
                    <a:pt x="390" y="17"/>
                  </a:cubicBezTo>
                  <a:cubicBezTo>
                    <a:pt x="390" y="16"/>
                    <a:pt x="389" y="15"/>
                    <a:pt x="390" y="15"/>
                  </a:cubicBezTo>
                  <a:cubicBezTo>
                    <a:pt x="390" y="14"/>
                    <a:pt x="391" y="14"/>
                    <a:pt x="392" y="14"/>
                  </a:cubicBezTo>
                  <a:cubicBezTo>
                    <a:pt x="392" y="14"/>
                    <a:pt x="393" y="14"/>
                    <a:pt x="394" y="14"/>
                  </a:cubicBezTo>
                  <a:cubicBezTo>
                    <a:pt x="397" y="14"/>
                    <a:pt x="399" y="13"/>
                    <a:pt x="402" y="12"/>
                  </a:cubicBezTo>
                  <a:cubicBezTo>
                    <a:pt x="406" y="12"/>
                    <a:pt x="409" y="13"/>
                    <a:pt x="412" y="12"/>
                  </a:cubicBezTo>
                  <a:cubicBezTo>
                    <a:pt x="416" y="11"/>
                    <a:pt x="417" y="9"/>
                    <a:pt x="420" y="8"/>
                  </a:cubicBezTo>
                  <a:cubicBezTo>
                    <a:pt x="425" y="6"/>
                    <a:pt x="427" y="6"/>
                    <a:pt x="432" y="5"/>
                  </a:cubicBezTo>
                  <a:cubicBezTo>
                    <a:pt x="435" y="4"/>
                    <a:pt x="437" y="2"/>
                    <a:pt x="440" y="2"/>
                  </a:cubicBezTo>
                  <a:cubicBezTo>
                    <a:pt x="442" y="2"/>
                    <a:pt x="443" y="3"/>
                    <a:pt x="444" y="3"/>
                  </a:cubicBezTo>
                  <a:cubicBezTo>
                    <a:pt x="448" y="4"/>
                    <a:pt x="451" y="3"/>
                    <a:pt x="455" y="3"/>
                  </a:cubicBezTo>
                  <a:cubicBezTo>
                    <a:pt x="470" y="3"/>
                    <a:pt x="479" y="0"/>
                    <a:pt x="494" y="0"/>
                  </a:cubicBezTo>
                  <a:cubicBezTo>
                    <a:pt x="495" y="0"/>
                    <a:pt x="497" y="1"/>
                    <a:pt x="498" y="1"/>
                  </a:cubicBezTo>
                  <a:cubicBezTo>
                    <a:pt x="498" y="2"/>
                    <a:pt x="498" y="3"/>
                    <a:pt x="499" y="3"/>
                  </a:cubicBezTo>
                  <a:cubicBezTo>
                    <a:pt x="501" y="5"/>
                    <a:pt x="504" y="5"/>
                    <a:pt x="507" y="5"/>
                  </a:cubicBezTo>
                  <a:cubicBezTo>
                    <a:pt x="512" y="6"/>
                    <a:pt x="516" y="5"/>
                    <a:pt x="521" y="7"/>
                  </a:cubicBezTo>
                  <a:cubicBezTo>
                    <a:pt x="524" y="8"/>
                    <a:pt x="526" y="10"/>
                    <a:pt x="529" y="12"/>
                  </a:cubicBezTo>
                  <a:cubicBezTo>
                    <a:pt x="536" y="16"/>
                    <a:pt x="541" y="18"/>
                    <a:pt x="547" y="22"/>
                  </a:cubicBezTo>
                  <a:cubicBezTo>
                    <a:pt x="547" y="22"/>
                    <a:pt x="547" y="22"/>
                    <a:pt x="547" y="22"/>
                  </a:cubicBezTo>
                  <a:cubicBezTo>
                    <a:pt x="545" y="25"/>
                    <a:pt x="542" y="25"/>
                    <a:pt x="540" y="28"/>
                  </a:cubicBezTo>
                  <a:cubicBezTo>
                    <a:pt x="540" y="29"/>
                    <a:pt x="540" y="29"/>
                    <a:pt x="540" y="30"/>
                  </a:cubicBezTo>
                  <a:cubicBezTo>
                    <a:pt x="543" y="31"/>
                    <a:pt x="544" y="32"/>
                    <a:pt x="546" y="32"/>
                  </a:cubicBezTo>
                  <a:cubicBezTo>
                    <a:pt x="549" y="32"/>
                    <a:pt x="550" y="32"/>
                    <a:pt x="552" y="33"/>
                  </a:cubicBezTo>
                  <a:cubicBezTo>
                    <a:pt x="554" y="34"/>
                    <a:pt x="555" y="34"/>
                    <a:pt x="555" y="36"/>
                  </a:cubicBezTo>
                  <a:cubicBezTo>
                    <a:pt x="555" y="38"/>
                    <a:pt x="554" y="40"/>
                    <a:pt x="554" y="42"/>
                  </a:cubicBezTo>
                  <a:cubicBezTo>
                    <a:pt x="553" y="47"/>
                    <a:pt x="555" y="50"/>
                    <a:pt x="552" y="54"/>
                  </a:cubicBezTo>
                  <a:cubicBezTo>
                    <a:pt x="550" y="58"/>
                    <a:pt x="547" y="60"/>
                    <a:pt x="544" y="63"/>
                  </a:cubicBezTo>
                  <a:cubicBezTo>
                    <a:pt x="542" y="66"/>
                    <a:pt x="540" y="67"/>
                    <a:pt x="540" y="70"/>
                  </a:cubicBezTo>
                  <a:cubicBezTo>
                    <a:pt x="540" y="73"/>
                    <a:pt x="541" y="73"/>
                    <a:pt x="542" y="75"/>
                  </a:cubicBezTo>
                  <a:cubicBezTo>
                    <a:pt x="542" y="78"/>
                    <a:pt x="542" y="81"/>
                    <a:pt x="543" y="83"/>
                  </a:cubicBezTo>
                  <a:cubicBezTo>
                    <a:pt x="545" y="87"/>
                    <a:pt x="549" y="85"/>
                    <a:pt x="553" y="85"/>
                  </a:cubicBezTo>
                  <a:cubicBezTo>
                    <a:pt x="553" y="92"/>
                    <a:pt x="554" y="95"/>
                    <a:pt x="554" y="101"/>
                  </a:cubicBezTo>
                  <a:cubicBezTo>
                    <a:pt x="554" y="102"/>
                    <a:pt x="555" y="103"/>
                    <a:pt x="555" y="103"/>
                  </a:cubicBezTo>
                  <a:cubicBezTo>
                    <a:pt x="555" y="118"/>
                    <a:pt x="555" y="118"/>
                    <a:pt x="555" y="118"/>
                  </a:cubicBezTo>
                  <a:cubicBezTo>
                    <a:pt x="555" y="123"/>
                    <a:pt x="554" y="126"/>
                    <a:pt x="551" y="130"/>
                  </a:cubicBezTo>
                  <a:cubicBezTo>
                    <a:pt x="549" y="133"/>
                    <a:pt x="547" y="134"/>
                    <a:pt x="547" y="136"/>
                  </a:cubicBezTo>
                  <a:cubicBezTo>
                    <a:pt x="547" y="138"/>
                    <a:pt x="549" y="138"/>
                    <a:pt x="550" y="139"/>
                  </a:cubicBezTo>
                  <a:cubicBezTo>
                    <a:pt x="552" y="140"/>
                    <a:pt x="552" y="142"/>
                    <a:pt x="553" y="143"/>
                  </a:cubicBezTo>
                  <a:cubicBezTo>
                    <a:pt x="555" y="146"/>
                    <a:pt x="556" y="148"/>
                    <a:pt x="558" y="151"/>
                  </a:cubicBezTo>
                  <a:cubicBezTo>
                    <a:pt x="563" y="156"/>
                    <a:pt x="566" y="158"/>
                    <a:pt x="571" y="163"/>
                  </a:cubicBezTo>
                  <a:cubicBezTo>
                    <a:pt x="576" y="167"/>
                    <a:pt x="578" y="170"/>
                    <a:pt x="582" y="174"/>
                  </a:cubicBezTo>
                  <a:cubicBezTo>
                    <a:pt x="587" y="180"/>
                    <a:pt x="590" y="185"/>
                    <a:pt x="598" y="185"/>
                  </a:cubicBezTo>
                  <a:cubicBezTo>
                    <a:pt x="622" y="175"/>
                    <a:pt x="622" y="175"/>
                    <a:pt x="622" y="175"/>
                  </a:cubicBezTo>
                  <a:cubicBezTo>
                    <a:pt x="624" y="182"/>
                    <a:pt x="629" y="185"/>
                    <a:pt x="635" y="188"/>
                  </a:cubicBezTo>
                  <a:cubicBezTo>
                    <a:pt x="641" y="191"/>
                    <a:pt x="644" y="192"/>
                    <a:pt x="649" y="194"/>
                  </a:cubicBezTo>
                  <a:cubicBezTo>
                    <a:pt x="655" y="197"/>
                    <a:pt x="657" y="201"/>
                    <a:pt x="663" y="203"/>
                  </a:cubicBezTo>
                  <a:cubicBezTo>
                    <a:pt x="666" y="204"/>
                    <a:pt x="669" y="204"/>
                    <a:pt x="672" y="204"/>
                  </a:cubicBezTo>
                  <a:cubicBezTo>
                    <a:pt x="675" y="205"/>
                    <a:pt x="677" y="206"/>
                    <a:pt x="680" y="206"/>
                  </a:cubicBezTo>
                  <a:cubicBezTo>
                    <a:pt x="690" y="206"/>
                    <a:pt x="690" y="206"/>
                    <a:pt x="690" y="206"/>
                  </a:cubicBezTo>
                  <a:cubicBezTo>
                    <a:pt x="693" y="206"/>
                    <a:pt x="695" y="205"/>
                    <a:pt x="699" y="205"/>
                  </a:cubicBezTo>
                  <a:cubicBezTo>
                    <a:pt x="711" y="205"/>
                    <a:pt x="715" y="218"/>
                    <a:pt x="728" y="218"/>
                  </a:cubicBezTo>
                  <a:cubicBezTo>
                    <a:pt x="733" y="218"/>
                    <a:pt x="735" y="215"/>
                    <a:pt x="740" y="215"/>
                  </a:cubicBezTo>
                  <a:cubicBezTo>
                    <a:pt x="745" y="215"/>
                    <a:pt x="747" y="219"/>
                    <a:pt x="751" y="219"/>
                  </a:cubicBezTo>
                  <a:cubicBezTo>
                    <a:pt x="761" y="219"/>
                    <a:pt x="765" y="210"/>
                    <a:pt x="775" y="210"/>
                  </a:cubicBezTo>
                  <a:cubicBezTo>
                    <a:pt x="777" y="210"/>
                    <a:pt x="778" y="212"/>
                    <a:pt x="779" y="213"/>
                  </a:cubicBezTo>
                  <a:cubicBezTo>
                    <a:pt x="782" y="216"/>
                    <a:pt x="784" y="218"/>
                    <a:pt x="786" y="221"/>
                  </a:cubicBezTo>
                  <a:cubicBezTo>
                    <a:pt x="789" y="226"/>
                    <a:pt x="791" y="227"/>
                    <a:pt x="795" y="230"/>
                  </a:cubicBezTo>
                  <a:cubicBezTo>
                    <a:pt x="797" y="231"/>
                    <a:pt x="799" y="232"/>
                    <a:pt x="801" y="233"/>
                  </a:cubicBezTo>
                  <a:cubicBezTo>
                    <a:pt x="805" y="235"/>
                    <a:pt x="807" y="234"/>
                    <a:pt x="810" y="236"/>
                  </a:cubicBezTo>
                  <a:cubicBezTo>
                    <a:pt x="813" y="237"/>
                    <a:pt x="813" y="241"/>
                    <a:pt x="813" y="244"/>
                  </a:cubicBezTo>
                  <a:cubicBezTo>
                    <a:pt x="814" y="248"/>
                    <a:pt x="813" y="251"/>
                    <a:pt x="814" y="254"/>
                  </a:cubicBezTo>
                  <a:cubicBezTo>
                    <a:pt x="817" y="259"/>
                    <a:pt x="822" y="258"/>
                    <a:pt x="827" y="259"/>
                  </a:cubicBezTo>
                  <a:cubicBezTo>
                    <a:pt x="831" y="259"/>
                    <a:pt x="834" y="259"/>
                    <a:pt x="837" y="261"/>
                  </a:cubicBezTo>
                  <a:cubicBezTo>
                    <a:pt x="842" y="264"/>
                    <a:pt x="845" y="268"/>
                    <a:pt x="851" y="269"/>
                  </a:cubicBezTo>
                  <a:cubicBezTo>
                    <a:pt x="851" y="265"/>
                    <a:pt x="851" y="265"/>
                    <a:pt x="851" y="265"/>
                  </a:cubicBezTo>
                  <a:cubicBezTo>
                    <a:pt x="851" y="264"/>
                    <a:pt x="850" y="263"/>
                    <a:pt x="850" y="262"/>
                  </a:cubicBezTo>
                  <a:cubicBezTo>
                    <a:pt x="849" y="260"/>
                    <a:pt x="849" y="258"/>
                    <a:pt x="849" y="256"/>
                  </a:cubicBezTo>
                  <a:cubicBezTo>
                    <a:pt x="849" y="249"/>
                    <a:pt x="849" y="249"/>
                    <a:pt x="849" y="249"/>
                  </a:cubicBezTo>
                  <a:cubicBezTo>
                    <a:pt x="854" y="252"/>
                    <a:pt x="858" y="253"/>
                    <a:pt x="863" y="256"/>
                  </a:cubicBezTo>
                  <a:cubicBezTo>
                    <a:pt x="866" y="257"/>
                    <a:pt x="867" y="260"/>
                    <a:pt x="870" y="261"/>
                  </a:cubicBezTo>
                  <a:cubicBezTo>
                    <a:pt x="873" y="262"/>
                    <a:pt x="875" y="263"/>
                    <a:pt x="878" y="263"/>
                  </a:cubicBezTo>
                  <a:cubicBezTo>
                    <a:pt x="879" y="261"/>
                    <a:pt x="879" y="261"/>
                    <a:pt x="879" y="261"/>
                  </a:cubicBezTo>
                  <a:cubicBezTo>
                    <a:pt x="879" y="252"/>
                    <a:pt x="879" y="252"/>
                    <a:pt x="879" y="252"/>
                  </a:cubicBezTo>
                  <a:cubicBezTo>
                    <a:pt x="879" y="248"/>
                    <a:pt x="882" y="247"/>
                    <a:pt x="885" y="246"/>
                  </a:cubicBezTo>
                  <a:cubicBezTo>
                    <a:pt x="887" y="246"/>
                    <a:pt x="888" y="245"/>
                    <a:pt x="890" y="244"/>
                  </a:cubicBezTo>
                  <a:cubicBezTo>
                    <a:pt x="894" y="244"/>
                    <a:pt x="894" y="244"/>
                    <a:pt x="894" y="244"/>
                  </a:cubicBezTo>
                  <a:cubicBezTo>
                    <a:pt x="897" y="244"/>
                    <a:pt x="897" y="241"/>
                    <a:pt x="898" y="239"/>
                  </a:cubicBezTo>
                  <a:cubicBezTo>
                    <a:pt x="900" y="234"/>
                    <a:pt x="899" y="229"/>
                    <a:pt x="903" y="225"/>
                  </a:cubicBezTo>
                  <a:cubicBezTo>
                    <a:pt x="906" y="221"/>
                    <a:pt x="911" y="222"/>
                    <a:pt x="916" y="220"/>
                  </a:cubicBezTo>
                  <a:cubicBezTo>
                    <a:pt x="918" y="220"/>
                    <a:pt x="919" y="220"/>
                    <a:pt x="920" y="219"/>
                  </a:cubicBezTo>
                  <a:cubicBezTo>
                    <a:pt x="920" y="219"/>
                    <a:pt x="920" y="219"/>
                    <a:pt x="920" y="219"/>
                  </a:cubicBezTo>
                  <a:cubicBezTo>
                    <a:pt x="924" y="220"/>
                    <a:pt x="927" y="221"/>
                    <a:pt x="931" y="223"/>
                  </a:cubicBezTo>
                  <a:cubicBezTo>
                    <a:pt x="932" y="224"/>
                    <a:pt x="934" y="224"/>
                    <a:pt x="935" y="225"/>
                  </a:cubicBezTo>
                  <a:cubicBezTo>
                    <a:pt x="936" y="226"/>
                    <a:pt x="936" y="227"/>
                    <a:pt x="937" y="229"/>
                  </a:cubicBezTo>
                  <a:cubicBezTo>
                    <a:pt x="938" y="232"/>
                    <a:pt x="941" y="234"/>
                    <a:pt x="943" y="237"/>
                  </a:cubicBezTo>
                  <a:cubicBezTo>
                    <a:pt x="946" y="241"/>
                    <a:pt x="948" y="244"/>
                    <a:pt x="950" y="249"/>
                  </a:cubicBezTo>
                  <a:cubicBezTo>
                    <a:pt x="951" y="251"/>
                    <a:pt x="952" y="253"/>
                    <a:pt x="953" y="255"/>
                  </a:cubicBezTo>
                  <a:cubicBezTo>
                    <a:pt x="955" y="258"/>
                    <a:pt x="956" y="260"/>
                    <a:pt x="957" y="263"/>
                  </a:cubicBezTo>
                  <a:cubicBezTo>
                    <a:pt x="961" y="273"/>
                    <a:pt x="960" y="280"/>
                    <a:pt x="963" y="290"/>
                  </a:cubicBezTo>
                  <a:cubicBezTo>
                    <a:pt x="964" y="292"/>
                    <a:pt x="966" y="292"/>
                    <a:pt x="966" y="294"/>
                  </a:cubicBezTo>
                  <a:cubicBezTo>
                    <a:pt x="969" y="301"/>
                    <a:pt x="971" y="305"/>
                    <a:pt x="973" y="312"/>
                  </a:cubicBezTo>
                  <a:cubicBezTo>
                    <a:pt x="973" y="313"/>
                    <a:pt x="974" y="314"/>
                    <a:pt x="974" y="316"/>
                  </a:cubicBezTo>
                  <a:cubicBezTo>
                    <a:pt x="974" y="331"/>
                    <a:pt x="974" y="331"/>
                    <a:pt x="974" y="331"/>
                  </a:cubicBezTo>
                  <a:cubicBezTo>
                    <a:pt x="974" y="332"/>
                    <a:pt x="975" y="332"/>
                    <a:pt x="975" y="333"/>
                  </a:cubicBezTo>
                  <a:cubicBezTo>
                    <a:pt x="975" y="334"/>
                    <a:pt x="975" y="336"/>
                    <a:pt x="975" y="337"/>
                  </a:cubicBezTo>
                  <a:cubicBezTo>
                    <a:pt x="977" y="348"/>
                    <a:pt x="981" y="353"/>
                    <a:pt x="981" y="364"/>
                  </a:cubicBezTo>
                  <a:cubicBezTo>
                    <a:pt x="981" y="367"/>
                    <a:pt x="980" y="369"/>
                    <a:pt x="979" y="371"/>
                  </a:cubicBezTo>
                  <a:cubicBezTo>
                    <a:pt x="979" y="374"/>
                    <a:pt x="979" y="376"/>
                    <a:pt x="979" y="378"/>
                  </a:cubicBezTo>
                  <a:cubicBezTo>
                    <a:pt x="979" y="385"/>
                    <a:pt x="979" y="389"/>
                    <a:pt x="980" y="395"/>
                  </a:cubicBezTo>
                  <a:cubicBezTo>
                    <a:pt x="981" y="399"/>
                    <a:pt x="984" y="401"/>
                    <a:pt x="985" y="405"/>
                  </a:cubicBezTo>
                  <a:cubicBezTo>
                    <a:pt x="985" y="405"/>
                    <a:pt x="985" y="405"/>
                    <a:pt x="985" y="405"/>
                  </a:cubicBezTo>
                  <a:cubicBezTo>
                    <a:pt x="983" y="407"/>
                    <a:pt x="982" y="408"/>
                    <a:pt x="980" y="410"/>
                  </a:cubicBezTo>
                  <a:cubicBezTo>
                    <a:pt x="978" y="411"/>
                    <a:pt x="977" y="412"/>
                    <a:pt x="976" y="413"/>
                  </a:cubicBezTo>
                  <a:cubicBezTo>
                    <a:pt x="976" y="414"/>
                    <a:pt x="976" y="415"/>
                    <a:pt x="976" y="415"/>
                  </a:cubicBezTo>
                  <a:cubicBezTo>
                    <a:pt x="975" y="416"/>
                    <a:pt x="975" y="417"/>
                    <a:pt x="974" y="417"/>
                  </a:cubicBezTo>
                  <a:cubicBezTo>
                    <a:pt x="972" y="417"/>
                    <a:pt x="970" y="416"/>
                    <a:pt x="968" y="414"/>
                  </a:cubicBezTo>
                  <a:cubicBezTo>
                    <a:pt x="967" y="413"/>
                    <a:pt x="967" y="410"/>
                    <a:pt x="965" y="410"/>
                  </a:cubicBezTo>
                  <a:cubicBezTo>
                    <a:pt x="964" y="410"/>
                    <a:pt x="964" y="411"/>
                    <a:pt x="963" y="411"/>
                  </a:cubicBezTo>
                  <a:cubicBezTo>
                    <a:pt x="963" y="430"/>
                    <a:pt x="963" y="430"/>
                    <a:pt x="963" y="430"/>
                  </a:cubicBezTo>
                  <a:cubicBezTo>
                    <a:pt x="963" y="435"/>
                    <a:pt x="964" y="437"/>
                    <a:pt x="964" y="442"/>
                  </a:cubicBezTo>
                  <a:cubicBezTo>
                    <a:pt x="964" y="449"/>
                    <a:pt x="964" y="449"/>
                    <a:pt x="964" y="449"/>
                  </a:cubicBezTo>
                  <a:cubicBezTo>
                    <a:pt x="961" y="449"/>
                    <a:pt x="961" y="449"/>
                    <a:pt x="961" y="449"/>
                  </a:cubicBezTo>
                  <a:cubicBezTo>
                    <a:pt x="957" y="448"/>
                    <a:pt x="954" y="447"/>
                    <a:pt x="951" y="445"/>
                  </a:cubicBezTo>
                  <a:cubicBezTo>
                    <a:pt x="949" y="444"/>
                    <a:pt x="949" y="442"/>
                    <a:pt x="947" y="442"/>
                  </a:cubicBezTo>
                  <a:cubicBezTo>
                    <a:pt x="944" y="442"/>
                    <a:pt x="943" y="445"/>
                    <a:pt x="941" y="44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70" name="TextBox 69"/>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71" name="TextBox 70"/>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72" name="TextBox 71"/>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75" name="Rounded Rectangle 74"/>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76" name="Rectangle 75"/>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77" name="Rectangle 76"/>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78" name="Rectangle 77"/>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79" name="Rectangle 78"/>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80" name="Group 79"/>
          <p:cNvGrpSpPr/>
          <p:nvPr/>
        </p:nvGrpSpPr>
        <p:grpSpPr>
          <a:xfrm flipH="1">
            <a:off x="386022" y="3497947"/>
            <a:ext cx="3209834" cy="82442"/>
            <a:chOff x="405482" y="2771139"/>
            <a:chExt cx="4006169" cy="96920"/>
          </a:xfrm>
        </p:grpSpPr>
        <p:sp>
          <p:nvSpPr>
            <p:cNvPr id="81"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2"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3"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4"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5"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6"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7"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8"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9"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10" name="Group 109"/>
          <p:cNvGrpSpPr/>
          <p:nvPr/>
        </p:nvGrpSpPr>
        <p:grpSpPr>
          <a:xfrm flipH="1">
            <a:off x="386022" y="3992102"/>
            <a:ext cx="3209834" cy="82442"/>
            <a:chOff x="405482" y="2771139"/>
            <a:chExt cx="4006169" cy="96920"/>
          </a:xfrm>
        </p:grpSpPr>
        <p:sp>
          <p:nvSpPr>
            <p:cNvPr id="111"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2"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3"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4"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5"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6"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7"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9"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0"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21" name="Group 120"/>
          <p:cNvGrpSpPr/>
          <p:nvPr/>
        </p:nvGrpSpPr>
        <p:grpSpPr>
          <a:xfrm flipH="1">
            <a:off x="386022" y="4486257"/>
            <a:ext cx="3209834" cy="82442"/>
            <a:chOff x="405482" y="2771139"/>
            <a:chExt cx="4006169" cy="96920"/>
          </a:xfrm>
        </p:grpSpPr>
        <p:sp>
          <p:nvSpPr>
            <p:cNvPr id="122"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3"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4"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5"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6"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7"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8"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9"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0"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32" name="Rectangle 131"/>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33" name="Rectangle 132"/>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92" name="Group 91"/>
          <p:cNvGrpSpPr/>
          <p:nvPr/>
        </p:nvGrpSpPr>
        <p:grpSpPr>
          <a:xfrm>
            <a:off x="4400629" y="4338358"/>
            <a:ext cx="220818" cy="220818"/>
            <a:chOff x="5066496" y="747310"/>
            <a:chExt cx="3648880" cy="3648880"/>
          </a:xfrm>
        </p:grpSpPr>
        <p:sp>
          <p:nvSpPr>
            <p:cNvPr id="93" name="Oval 92"/>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4" name="Oval 93"/>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5" name="Oval 94"/>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96" name="Rectangle 95"/>
          <p:cNvSpPr/>
          <p:nvPr/>
        </p:nvSpPr>
        <p:spPr>
          <a:xfrm flipH="1">
            <a:off x="469806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97" name="Group 96"/>
          <p:cNvGrpSpPr/>
          <p:nvPr/>
        </p:nvGrpSpPr>
        <p:grpSpPr>
          <a:xfrm>
            <a:off x="7586244" y="4338358"/>
            <a:ext cx="220818" cy="220818"/>
            <a:chOff x="5066496" y="747310"/>
            <a:chExt cx="3648880" cy="3648880"/>
          </a:xfrm>
        </p:grpSpPr>
        <p:sp>
          <p:nvSpPr>
            <p:cNvPr id="98" name="Oval 97"/>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9" name="Oval 98"/>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0" name="Oval 99"/>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01" name="Rectangle 100"/>
          <p:cNvSpPr/>
          <p:nvPr/>
        </p:nvSpPr>
        <p:spPr>
          <a:xfrm flipH="1">
            <a:off x="7883676"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grpSp>
        <p:nvGrpSpPr>
          <p:cNvPr id="102" name="Group 101"/>
          <p:cNvGrpSpPr/>
          <p:nvPr/>
        </p:nvGrpSpPr>
        <p:grpSpPr>
          <a:xfrm>
            <a:off x="5983513" y="4334821"/>
            <a:ext cx="220818" cy="220818"/>
            <a:chOff x="5066496" y="747310"/>
            <a:chExt cx="3648880" cy="3648880"/>
          </a:xfrm>
        </p:grpSpPr>
        <p:sp>
          <p:nvSpPr>
            <p:cNvPr id="103" name="Oval 102"/>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4" name="Oval 103"/>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5" name="Oval 104"/>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06" name="Rectangle 105"/>
          <p:cNvSpPr/>
          <p:nvPr/>
        </p:nvSpPr>
        <p:spPr>
          <a:xfrm flipH="1">
            <a:off x="6282271" y="4314425"/>
            <a:ext cx="862737" cy="261610"/>
          </a:xfrm>
          <a:prstGeom prst="rect">
            <a:avLst/>
          </a:prstGeom>
        </p:spPr>
        <p:txBody>
          <a:bodyPr wrap="none" anchor="ctr">
            <a:spAutoFit/>
          </a:bodyPr>
          <a:lstStyle/>
          <a:p>
            <a:pPr defTabSz="1714457"/>
            <a:r>
              <a:rPr lang="en-US" sz="1100" dirty="0" smtClean="0">
                <a:solidFill>
                  <a:schemeClr val="tx1">
                    <a:lumMod val="75000"/>
                    <a:lumOff val="25000"/>
                  </a:schemeClr>
                </a:solidFill>
              </a:rPr>
              <a:t>Insert Title</a:t>
            </a:r>
            <a:endParaRPr lang="en-US" sz="1100" dirty="0">
              <a:solidFill>
                <a:schemeClr val="tx1">
                  <a:lumMod val="75000"/>
                  <a:lumOff val="25000"/>
                </a:schemeClr>
              </a:solidFill>
            </a:endParaRPr>
          </a:p>
        </p:txBody>
      </p:sp>
    </p:spTree>
    <p:extLst>
      <p:ext uri="{BB962C8B-B14F-4D97-AF65-F5344CB8AC3E}">
        <p14:creationId xmlns:p14="http://schemas.microsoft.com/office/powerpoint/2010/main" val="2153072615"/>
      </p:ext>
    </p:extLst>
  </p:cSld>
  <p:clrMapOvr>
    <a:masterClrMapping/>
  </p:clrMapOvr>
  <p:transition spd="slow">
    <p:push dir="u"/>
  </p:transition>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India Map</a:t>
            </a:r>
            <a:endParaRPr lang="en-US" dirty="0"/>
          </a:p>
        </p:txBody>
      </p:sp>
      <p:grpSp>
        <p:nvGrpSpPr>
          <p:cNvPr id="4" name="Group 3"/>
          <p:cNvGrpSpPr/>
          <p:nvPr/>
        </p:nvGrpSpPr>
        <p:grpSpPr>
          <a:xfrm>
            <a:off x="385695" y="650006"/>
            <a:ext cx="3658626" cy="4238080"/>
            <a:chOff x="3732212" y="890588"/>
            <a:chExt cx="3097213" cy="3587750"/>
          </a:xfrm>
          <a:solidFill>
            <a:schemeClr val="bg1">
              <a:lumMod val="95000"/>
            </a:schemeClr>
          </a:solidFill>
          <a:effectLst/>
        </p:grpSpPr>
        <p:sp>
          <p:nvSpPr>
            <p:cNvPr id="5" name="Freeform 5"/>
            <p:cNvSpPr>
              <a:spLocks noEditPoints="1"/>
            </p:cNvSpPr>
            <p:nvPr/>
          </p:nvSpPr>
          <p:spPr bwMode="auto">
            <a:xfrm>
              <a:off x="3732212" y="2433638"/>
              <a:ext cx="668338" cy="525463"/>
            </a:xfrm>
            <a:custGeom>
              <a:avLst/>
              <a:gdLst/>
              <a:ahLst/>
              <a:cxnLst>
                <a:cxn ang="0">
                  <a:pos x="227" y="284"/>
                </a:cxn>
                <a:cxn ang="0">
                  <a:pos x="269" y="259"/>
                </a:cxn>
                <a:cxn ang="0">
                  <a:pos x="287" y="189"/>
                </a:cxn>
                <a:cxn ang="0">
                  <a:pos x="309" y="183"/>
                </a:cxn>
                <a:cxn ang="0">
                  <a:pos x="318" y="186"/>
                </a:cxn>
                <a:cxn ang="0">
                  <a:pos x="314" y="204"/>
                </a:cxn>
                <a:cxn ang="0">
                  <a:pos x="306" y="226"/>
                </a:cxn>
                <a:cxn ang="0">
                  <a:pos x="313" y="237"/>
                </a:cxn>
                <a:cxn ang="0">
                  <a:pos x="312" y="258"/>
                </a:cxn>
                <a:cxn ang="0">
                  <a:pos x="327" y="288"/>
                </a:cxn>
                <a:cxn ang="0">
                  <a:pos x="323" y="316"/>
                </a:cxn>
                <a:cxn ang="0">
                  <a:pos x="328" y="323"/>
                </a:cxn>
                <a:cxn ang="0">
                  <a:pos x="320" y="326"/>
                </a:cxn>
                <a:cxn ang="0">
                  <a:pos x="314" y="341"/>
                </a:cxn>
                <a:cxn ang="0">
                  <a:pos x="334" y="327"/>
                </a:cxn>
                <a:cxn ang="0">
                  <a:pos x="344" y="340"/>
                </a:cxn>
                <a:cxn ang="0">
                  <a:pos x="352" y="337"/>
                </a:cxn>
                <a:cxn ang="0">
                  <a:pos x="363" y="321"/>
                </a:cxn>
                <a:cxn ang="0">
                  <a:pos x="387" y="309"/>
                </a:cxn>
                <a:cxn ang="0">
                  <a:pos x="381" y="272"/>
                </a:cxn>
                <a:cxn ang="0">
                  <a:pos x="395" y="255"/>
                </a:cxn>
                <a:cxn ang="0">
                  <a:pos x="416" y="236"/>
                </a:cxn>
                <a:cxn ang="0">
                  <a:pos x="388" y="235"/>
                </a:cxn>
                <a:cxn ang="0">
                  <a:pos x="398" y="213"/>
                </a:cxn>
                <a:cxn ang="0">
                  <a:pos x="412" y="197"/>
                </a:cxn>
                <a:cxn ang="0">
                  <a:pos x="418" y="174"/>
                </a:cxn>
                <a:cxn ang="0">
                  <a:pos x="405" y="164"/>
                </a:cxn>
                <a:cxn ang="0">
                  <a:pos x="432" y="147"/>
                </a:cxn>
                <a:cxn ang="0">
                  <a:pos x="426" y="125"/>
                </a:cxn>
                <a:cxn ang="0">
                  <a:pos x="403" y="105"/>
                </a:cxn>
                <a:cxn ang="0">
                  <a:pos x="376" y="79"/>
                </a:cxn>
                <a:cxn ang="0">
                  <a:pos x="361" y="57"/>
                </a:cxn>
                <a:cxn ang="0">
                  <a:pos x="342" y="42"/>
                </a:cxn>
                <a:cxn ang="0">
                  <a:pos x="335" y="17"/>
                </a:cxn>
                <a:cxn ang="0">
                  <a:pos x="303" y="16"/>
                </a:cxn>
                <a:cxn ang="0">
                  <a:pos x="288" y="8"/>
                </a:cxn>
                <a:cxn ang="0">
                  <a:pos x="262" y="7"/>
                </a:cxn>
                <a:cxn ang="0">
                  <a:pos x="239" y="4"/>
                </a:cxn>
                <a:cxn ang="0">
                  <a:pos x="199" y="0"/>
                </a:cxn>
                <a:cxn ang="0">
                  <a:pos x="190" y="23"/>
                </a:cxn>
                <a:cxn ang="0">
                  <a:pos x="161" y="22"/>
                </a:cxn>
                <a:cxn ang="0">
                  <a:pos x="70" y="33"/>
                </a:cxn>
                <a:cxn ang="0">
                  <a:pos x="39" y="50"/>
                </a:cxn>
                <a:cxn ang="0">
                  <a:pos x="0" y="82"/>
                </a:cxn>
                <a:cxn ang="0">
                  <a:pos x="22" y="66"/>
                </a:cxn>
                <a:cxn ang="0">
                  <a:pos x="41" y="64"/>
                </a:cxn>
                <a:cxn ang="0">
                  <a:pos x="29" y="112"/>
                </a:cxn>
                <a:cxn ang="0">
                  <a:pos x="104" y="146"/>
                </a:cxn>
                <a:cxn ang="0">
                  <a:pos x="144" y="118"/>
                </a:cxn>
                <a:cxn ang="0">
                  <a:pos x="158" y="136"/>
                </a:cxn>
                <a:cxn ang="0">
                  <a:pos x="130" y="163"/>
                </a:cxn>
                <a:cxn ang="0">
                  <a:pos x="96" y="177"/>
                </a:cxn>
                <a:cxn ang="0">
                  <a:pos x="69" y="173"/>
                </a:cxn>
                <a:cxn ang="0">
                  <a:pos x="60" y="168"/>
                </a:cxn>
                <a:cxn ang="0">
                  <a:pos x="84" y="219"/>
                </a:cxn>
                <a:cxn ang="0">
                  <a:pos x="186" y="299"/>
                </a:cxn>
                <a:cxn ang="0">
                  <a:pos x="194" y="298"/>
                </a:cxn>
                <a:cxn ang="0">
                  <a:pos x="150" y="130"/>
                </a:cxn>
                <a:cxn ang="0">
                  <a:pos x="142" y="124"/>
                </a:cxn>
                <a:cxn ang="0">
                  <a:pos x="150" y="126"/>
                </a:cxn>
              </a:cxnLst>
              <a:rect l="0" t="0" r="r" b="b"/>
              <a:pathLst>
                <a:path w="436" h="343">
                  <a:moveTo>
                    <a:pt x="194" y="298"/>
                  </a:moveTo>
                  <a:cubicBezTo>
                    <a:pt x="194" y="298"/>
                    <a:pt x="194" y="298"/>
                    <a:pt x="194" y="298"/>
                  </a:cubicBezTo>
                  <a:cubicBezTo>
                    <a:pt x="204" y="295"/>
                    <a:pt x="214" y="289"/>
                    <a:pt x="227" y="284"/>
                  </a:cubicBezTo>
                  <a:cubicBezTo>
                    <a:pt x="231" y="281"/>
                    <a:pt x="232" y="278"/>
                    <a:pt x="238" y="279"/>
                  </a:cubicBezTo>
                  <a:cubicBezTo>
                    <a:pt x="244" y="280"/>
                    <a:pt x="255" y="271"/>
                    <a:pt x="262" y="269"/>
                  </a:cubicBezTo>
                  <a:cubicBezTo>
                    <a:pt x="268" y="267"/>
                    <a:pt x="271" y="265"/>
                    <a:pt x="269" y="259"/>
                  </a:cubicBezTo>
                  <a:cubicBezTo>
                    <a:pt x="269" y="256"/>
                    <a:pt x="277" y="244"/>
                    <a:pt x="279" y="240"/>
                  </a:cubicBezTo>
                  <a:cubicBezTo>
                    <a:pt x="285" y="230"/>
                    <a:pt x="280" y="228"/>
                    <a:pt x="278" y="218"/>
                  </a:cubicBezTo>
                  <a:cubicBezTo>
                    <a:pt x="280" y="207"/>
                    <a:pt x="282" y="199"/>
                    <a:pt x="287" y="189"/>
                  </a:cubicBezTo>
                  <a:cubicBezTo>
                    <a:pt x="290" y="183"/>
                    <a:pt x="285" y="180"/>
                    <a:pt x="287" y="174"/>
                  </a:cubicBezTo>
                  <a:cubicBezTo>
                    <a:pt x="290" y="167"/>
                    <a:pt x="288" y="190"/>
                    <a:pt x="295" y="187"/>
                  </a:cubicBezTo>
                  <a:cubicBezTo>
                    <a:pt x="300" y="185"/>
                    <a:pt x="303" y="180"/>
                    <a:pt x="309" y="183"/>
                  </a:cubicBezTo>
                  <a:cubicBezTo>
                    <a:pt x="312" y="185"/>
                    <a:pt x="316" y="184"/>
                    <a:pt x="319" y="183"/>
                  </a:cubicBezTo>
                  <a:cubicBezTo>
                    <a:pt x="322" y="183"/>
                    <a:pt x="320" y="183"/>
                    <a:pt x="320" y="184"/>
                  </a:cubicBezTo>
                  <a:cubicBezTo>
                    <a:pt x="319" y="185"/>
                    <a:pt x="318" y="186"/>
                    <a:pt x="318" y="186"/>
                  </a:cubicBezTo>
                  <a:cubicBezTo>
                    <a:pt x="314" y="189"/>
                    <a:pt x="308" y="186"/>
                    <a:pt x="304" y="190"/>
                  </a:cubicBezTo>
                  <a:cubicBezTo>
                    <a:pt x="301" y="192"/>
                    <a:pt x="296" y="211"/>
                    <a:pt x="303" y="209"/>
                  </a:cubicBezTo>
                  <a:cubicBezTo>
                    <a:pt x="305" y="208"/>
                    <a:pt x="312" y="204"/>
                    <a:pt x="314" y="204"/>
                  </a:cubicBezTo>
                  <a:cubicBezTo>
                    <a:pt x="314" y="204"/>
                    <a:pt x="312" y="209"/>
                    <a:pt x="311" y="210"/>
                  </a:cubicBezTo>
                  <a:cubicBezTo>
                    <a:pt x="309" y="214"/>
                    <a:pt x="310" y="218"/>
                    <a:pt x="307" y="222"/>
                  </a:cubicBezTo>
                  <a:cubicBezTo>
                    <a:pt x="305" y="225"/>
                    <a:pt x="299" y="226"/>
                    <a:pt x="306" y="226"/>
                  </a:cubicBezTo>
                  <a:cubicBezTo>
                    <a:pt x="312" y="225"/>
                    <a:pt x="316" y="226"/>
                    <a:pt x="321" y="228"/>
                  </a:cubicBezTo>
                  <a:cubicBezTo>
                    <a:pt x="322" y="228"/>
                    <a:pt x="317" y="230"/>
                    <a:pt x="317" y="230"/>
                  </a:cubicBezTo>
                  <a:cubicBezTo>
                    <a:pt x="315" y="232"/>
                    <a:pt x="314" y="235"/>
                    <a:pt x="313" y="237"/>
                  </a:cubicBezTo>
                  <a:cubicBezTo>
                    <a:pt x="313" y="238"/>
                    <a:pt x="316" y="242"/>
                    <a:pt x="314" y="243"/>
                  </a:cubicBezTo>
                  <a:cubicBezTo>
                    <a:pt x="309" y="246"/>
                    <a:pt x="309" y="246"/>
                    <a:pt x="312" y="251"/>
                  </a:cubicBezTo>
                  <a:cubicBezTo>
                    <a:pt x="315" y="256"/>
                    <a:pt x="316" y="254"/>
                    <a:pt x="312" y="258"/>
                  </a:cubicBezTo>
                  <a:cubicBezTo>
                    <a:pt x="304" y="267"/>
                    <a:pt x="319" y="263"/>
                    <a:pt x="321" y="269"/>
                  </a:cubicBezTo>
                  <a:cubicBezTo>
                    <a:pt x="322" y="272"/>
                    <a:pt x="323" y="273"/>
                    <a:pt x="324" y="276"/>
                  </a:cubicBezTo>
                  <a:cubicBezTo>
                    <a:pt x="327" y="281"/>
                    <a:pt x="320" y="284"/>
                    <a:pt x="327" y="288"/>
                  </a:cubicBezTo>
                  <a:cubicBezTo>
                    <a:pt x="330" y="290"/>
                    <a:pt x="325" y="302"/>
                    <a:pt x="325" y="308"/>
                  </a:cubicBezTo>
                  <a:cubicBezTo>
                    <a:pt x="324" y="311"/>
                    <a:pt x="324" y="313"/>
                    <a:pt x="323" y="316"/>
                  </a:cubicBezTo>
                  <a:cubicBezTo>
                    <a:pt x="323" y="316"/>
                    <a:pt x="323" y="316"/>
                    <a:pt x="323" y="316"/>
                  </a:cubicBezTo>
                  <a:cubicBezTo>
                    <a:pt x="324" y="317"/>
                    <a:pt x="326" y="318"/>
                    <a:pt x="326" y="318"/>
                  </a:cubicBezTo>
                  <a:cubicBezTo>
                    <a:pt x="326" y="319"/>
                    <a:pt x="327" y="320"/>
                    <a:pt x="327" y="320"/>
                  </a:cubicBezTo>
                  <a:cubicBezTo>
                    <a:pt x="328" y="321"/>
                    <a:pt x="328" y="322"/>
                    <a:pt x="328" y="323"/>
                  </a:cubicBezTo>
                  <a:cubicBezTo>
                    <a:pt x="328" y="325"/>
                    <a:pt x="326" y="325"/>
                    <a:pt x="324" y="326"/>
                  </a:cubicBezTo>
                  <a:cubicBezTo>
                    <a:pt x="322" y="327"/>
                    <a:pt x="322" y="327"/>
                    <a:pt x="320" y="326"/>
                  </a:cubicBezTo>
                  <a:cubicBezTo>
                    <a:pt x="320" y="326"/>
                    <a:pt x="320" y="326"/>
                    <a:pt x="320" y="326"/>
                  </a:cubicBezTo>
                  <a:cubicBezTo>
                    <a:pt x="319" y="328"/>
                    <a:pt x="318" y="330"/>
                    <a:pt x="318" y="333"/>
                  </a:cubicBezTo>
                  <a:cubicBezTo>
                    <a:pt x="316" y="336"/>
                    <a:pt x="315" y="339"/>
                    <a:pt x="314" y="341"/>
                  </a:cubicBezTo>
                  <a:cubicBezTo>
                    <a:pt x="314" y="341"/>
                    <a:pt x="314" y="341"/>
                    <a:pt x="314" y="341"/>
                  </a:cubicBezTo>
                  <a:cubicBezTo>
                    <a:pt x="328" y="334"/>
                    <a:pt x="328" y="334"/>
                    <a:pt x="328" y="334"/>
                  </a:cubicBezTo>
                  <a:cubicBezTo>
                    <a:pt x="328" y="334"/>
                    <a:pt x="328" y="334"/>
                    <a:pt x="328" y="334"/>
                  </a:cubicBezTo>
                  <a:cubicBezTo>
                    <a:pt x="330" y="332"/>
                    <a:pt x="332" y="328"/>
                    <a:pt x="334" y="327"/>
                  </a:cubicBezTo>
                  <a:cubicBezTo>
                    <a:pt x="338" y="326"/>
                    <a:pt x="343" y="324"/>
                    <a:pt x="343" y="329"/>
                  </a:cubicBezTo>
                  <a:cubicBezTo>
                    <a:pt x="343" y="331"/>
                    <a:pt x="342" y="333"/>
                    <a:pt x="342" y="334"/>
                  </a:cubicBezTo>
                  <a:cubicBezTo>
                    <a:pt x="342" y="336"/>
                    <a:pt x="343" y="338"/>
                    <a:pt x="344" y="340"/>
                  </a:cubicBezTo>
                  <a:cubicBezTo>
                    <a:pt x="348" y="343"/>
                    <a:pt x="348" y="343"/>
                    <a:pt x="348" y="343"/>
                  </a:cubicBezTo>
                  <a:cubicBezTo>
                    <a:pt x="348" y="343"/>
                    <a:pt x="348" y="343"/>
                    <a:pt x="348" y="343"/>
                  </a:cubicBezTo>
                  <a:cubicBezTo>
                    <a:pt x="349" y="340"/>
                    <a:pt x="348" y="338"/>
                    <a:pt x="352" y="337"/>
                  </a:cubicBezTo>
                  <a:cubicBezTo>
                    <a:pt x="355" y="336"/>
                    <a:pt x="358" y="337"/>
                    <a:pt x="361" y="336"/>
                  </a:cubicBezTo>
                  <a:cubicBezTo>
                    <a:pt x="366" y="334"/>
                    <a:pt x="360" y="329"/>
                    <a:pt x="360" y="326"/>
                  </a:cubicBezTo>
                  <a:cubicBezTo>
                    <a:pt x="360" y="324"/>
                    <a:pt x="362" y="323"/>
                    <a:pt x="363" y="321"/>
                  </a:cubicBezTo>
                  <a:cubicBezTo>
                    <a:pt x="365" y="319"/>
                    <a:pt x="365" y="316"/>
                    <a:pt x="365" y="314"/>
                  </a:cubicBezTo>
                  <a:cubicBezTo>
                    <a:pt x="365" y="311"/>
                    <a:pt x="362" y="307"/>
                    <a:pt x="363" y="304"/>
                  </a:cubicBezTo>
                  <a:cubicBezTo>
                    <a:pt x="364" y="297"/>
                    <a:pt x="381" y="318"/>
                    <a:pt x="387" y="309"/>
                  </a:cubicBezTo>
                  <a:cubicBezTo>
                    <a:pt x="390" y="305"/>
                    <a:pt x="385" y="302"/>
                    <a:pt x="392" y="302"/>
                  </a:cubicBezTo>
                  <a:cubicBezTo>
                    <a:pt x="403" y="301"/>
                    <a:pt x="393" y="284"/>
                    <a:pt x="391" y="279"/>
                  </a:cubicBezTo>
                  <a:cubicBezTo>
                    <a:pt x="389" y="275"/>
                    <a:pt x="384" y="274"/>
                    <a:pt x="381" y="272"/>
                  </a:cubicBezTo>
                  <a:cubicBezTo>
                    <a:pt x="379" y="269"/>
                    <a:pt x="374" y="268"/>
                    <a:pt x="382" y="268"/>
                  </a:cubicBezTo>
                  <a:cubicBezTo>
                    <a:pt x="388" y="268"/>
                    <a:pt x="387" y="267"/>
                    <a:pt x="387" y="262"/>
                  </a:cubicBezTo>
                  <a:cubicBezTo>
                    <a:pt x="387" y="261"/>
                    <a:pt x="394" y="260"/>
                    <a:pt x="395" y="255"/>
                  </a:cubicBezTo>
                  <a:cubicBezTo>
                    <a:pt x="396" y="252"/>
                    <a:pt x="394" y="249"/>
                    <a:pt x="395" y="246"/>
                  </a:cubicBezTo>
                  <a:cubicBezTo>
                    <a:pt x="399" y="246"/>
                    <a:pt x="403" y="248"/>
                    <a:pt x="408" y="246"/>
                  </a:cubicBezTo>
                  <a:cubicBezTo>
                    <a:pt x="411" y="245"/>
                    <a:pt x="431" y="234"/>
                    <a:pt x="416" y="236"/>
                  </a:cubicBezTo>
                  <a:cubicBezTo>
                    <a:pt x="412" y="237"/>
                    <a:pt x="410" y="237"/>
                    <a:pt x="405" y="236"/>
                  </a:cubicBezTo>
                  <a:cubicBezTo>
                    <a:pt x="402" y="236"/>
                    <a:pt x="398" y="242"/>
                    <a:pt x="393" y="242"/>
                  </a:cubicBezTo>
                  <a:cubicBezTo>
                    <a:pt x="389" y="242"/>
                    <a:pt x="386" y="239"/>
                    <a:pt x="388" y="235"/>
                  </a:cubicBezTo>
                  <a:cubicBezTo>
                    <a:pt x="389" y="231"/>
                    <a:pt x="388" y="231"/>
                    <a:pt x="392" y="229"/>
                  </a:cubicBezTo>
                  <a:cubicBezTo>
                    <a:pt x="398" y="226"/>
                    <a:pt x="391" y="225"/>
                    <a:pt x="390" y="223"/>
                  </a:cubicBezTo>
                  <a:cubicBezTo>
                    <a:pt x="387" y="217"/>
                    <a:pt x="394" y="215"/>
                    <a:pt x="398" y="213"/>
                  </a:cubicBezTo>
                  <a:cubicBezTo>
                    <a:pt x="407" y="210"/>
                    <a:pt x="407" y="210"/>
                    <a:pt x="407" y="210"/>
                  </a:cubicBezTo>
                  <a:cubicBezTo>
                    <a:pt x="407" y="210"/>
                    <a:pt x="407" y="210"/>
                    <a:pt x="407" y="210"/>
                  </a:cubicBezTo>
                  <a:cubicBezTo>
                    <a:pt x="412" y="197"/>
                    <a:pt x="412" y="197"/>
                    <a:pt x="412" y="197"/>
                  </a:cubicBezTo>
                  <a:cubicBezTo>
                    <a:pt x="412" y="191"/>
                    <a:pt x="406" y="188"/>
                    <a:pt x="405" y="182"/>
                  </a:cubicBezTo>
                  <a:cubicBezTo>
                    <a:pt x="404" y="175"/>
                    <a:pt x="407" y="177"/>
                    <a:pt x="414" y="177"/>
                  </a:cubicBezTo>
                  <a:cubicBezTo>
                    <a:pt x="414" y="174"/>
                    <a:pt x="416" y="175"/>
                    <a:pt x="418" y="174"/>
                  </a:cubicBezTo>
                  <a:cubicBezTo>
                    <a:pt x="421" y="171"/>
                    <a:pt x="417" y="170"/>
                    <a:pt x="416" y="168"/>
                  </a:cubicBezTo>
                  <a:cubicBezTo>
                    <a:pt x="414" y="168"/>
                    <a:pt x="411" y="169"/>
                    <a:pt x="409" y="169"/>
                  </a:cubicBezTo>
                  <a:cubicBezTo>
                    <a:pt x="406" y="169"/>
                    <a:pt x="403" y="166"/>
                    <a:pt x="405" y="164"/>
                  </a:cubicBezTo>
                  <a:cubicBezTo>
                    <a:pt x="410" y="160"/>
                    <a:pt x="413" y="165"/>
                    <a:pt x="418" y="158"/>
                  </a:cubicBezTo>
                  <a:cubicBezTo>
                    <a:pt x="421" y="153"/>
                    <a:pt x="424" y="156"/>
                    <a:pt x="429" y="153"/>
                  </a:cubicBezTo>
                  <a:cubicBezTo>
                    <a:pt x="430" y="152"/>
                    <a:pt x="431" y="149"/>
                    <a:pt x="432" y="147"/>
                  </a:cubicBezTo>
                  <a:cubicBezTo>
                    <a:pt x="436" y="139"/>
                    <a:pt x="435" y="140"/>
                    <a:pt x="430" y="133"/>
                  </a:cubicBezTo>
                  <a:cubicBezTo>
                    <a:pt x="426" y="125"/>
                    <a:pt x="426" y="125"/>
                    <a:pt x="426" y="125"/>
                  </a:cubicBezTo>
                  <a:cubicBezTo>
                    <a:pt x="426" y="125"/>
                    <a:pt x="426" y="125"/>
                    <a:pt x="426" y="125"/>
                  </a:cubicBezTo>
                  <a:cubicBezTo>
                    <a:pt x="425" y="123"/>
                    <a:pt x="422" y="115"/>
                    <a:pt x="419" y="115"/>
                  </a:cubicBezTo>
                  <a:cubicBezTo>
                    <a:pt x="414" y="115"/>
                    <a:pt x="411" y="121"/>
                    <a:pt x="409" y="111"/>
                  </a:cubicBezTo>
                  <a:cubicBezTo>
                    <a:pt x="409" y="108"/>
                    <a:pt x="406" y="107"/>
                    <a:pt x="403" y="105"/>
                  </a:cubicBezTo>
                  <a:cubicBezTo>
                    <a:pt x="399" y="103"/>
                    <a:pt x="395" y="100"/>
                    <a:pt x="391" y="98"/>
                  </a:cubicBezTo>
                  <a:cubicBezTo>
                    <a:pt x="385" y="96"/>
                    <a:pt x="376" y="96"/>
                    <a:pt x="376" y="88"/>
                  </a:cubicBezTo>
                  <a:cubicBezTo>
                    <a:pt x="376" y="87"/>
                    <a:pt x="377" y="79"/>
                    <a:pt x="376" y="79"/>
                  </a:cubicBezTo>
                  <a:cubicBezTo>
                    <a:pt x="372" y="79"/>
                    <a:pt x="368" y="85"/>
                    <a:pt x="367" y="80"/>
                  </a:cubicBezTo>
                  <a:cubicBezTo>
                    <a:pt x="364" y="75"/>
                    <a:pt x="361" y="71"/>
                    <a:pt x="358" y="67"/>
                  </a:cubicBezTo>
                  <a:cubicBezTo>
                    <a:pt x="354" y="62"/>
                    <a:pt x="360" y="61"/>
                    <a:pt x="361" y="57"/>
                  </a:cubicBezTo>
                  <a:cubicBezTo>
                    <a:pt x="363" y="54"/>
                    <a:pt x="361" y="51"/>
                    <a:pt x="359" y="49"/>
                  </a:cubicBezTo>
                  <a:cubicBezTo>
                    <a:pt x="356" y="42"/>
                    <a:pt x="356" y="50"/>
                    <a:pt x="353" y="52"/>
                  </a:cubicBezTo>
                  <a:cubicBezTo>
                    <a:pt x="350" y="55"/>
                    <a:pt x="344" y="45"/>
                    <a:pt x="342" y="42"/>
                  </a:cubicBezTo>
                  <a:cubicBezTo>
                    <a:pt x="337" y="34"/>
                    <a:pt x="349" y="27"/>
                    <a:pt x="346" y="25"/>
                  </a:cubicBezTo>
                  <a:cubicBezTo>
                    <a:pt x="342" y="21"/>
                    <a:pt x="341" y="26"/>
                    <a:pt x="341" y="18"/>
                  </a:cubicBezTo>
                  <a:cubicBezTo>
                    <a:pt x="341" y="15"/>
                    <a:pt x="337" y="17"/>
                    <a:pt x="335" y="17"/>
                  </a:cubicBezTo>
                  <a:cubicBezTo>
                    <a:pt x="327" y="19"/>
                    <a:pt x="333" y="26"/>
                    <a:pt x="328" y="27"/>
                  </a:cubicBezTo>
                  <a:cubicBezTo>
                    <a:pt x="326" y="28"/>
                    <a:pt x="313" y="22"/>
                    <a:pt x="311" y="22"/>
                  </a:cubicBezTo>
                  <a:cubicBezTo>
                    <a:pt x="310" y="20"/>
                    <a:pt x="305" y="16"/>
                    <a:pt x="303" y="16"/>
                  </a:cubicBezTo>
                  <a:cubicBezTo>
                    <a:pt x="300" y="16"/>
                    <a:pt x="295" y="22"/>
                    <a:pt x="295" y="19"/>
                  </a:cubicBezTo>
                  <a:cubicBezTo>
                    <a:pt x="295" y="17"/>
                    <a:pt x="295" y="15"/>
                    <a:pt x="293" y="14"/>
                  </a:cubicBezTo>
                  <a:cubicBezTo>
                    <a:pt x="290" y="12"/>
                    <a:pt x="291" y="9"/>
                    <a:pt x="288" y="8"/>
                  </a:cubicBezTo>
                  <a:cubicBezTo>
                    <a:pt x="284" y="7"/>
                    <a:pt x="276" y="9"/>
                    <a:pt x="274" y="5"/>
                  </a:cubicBezTo>
                  <a:cubicBezTo>
                    <a:pt x="273" y="4"/>
                    <a:pt x="272" y="2"/>
                    <a:pt x="269" y="2"/>
                  </a:cubicBezTo>
                  <a:cubicBezTo>
                    <a:pt x="267" y="3"/>
                    <a:pt x="263" y="10"/>
                    <a:pt x="262" y="7"/>
                  </a:cubicBezTo>
                  <a:cubicBezTo>
                    <a:pt x="260" y="1"/>
                    <a:pt x="258" y="6"/>
                    <a:pt x="255" y="5"/>
                  </a:cubicBezTo>
                  <a:cubicBezTo>
                    <a:pt x="253" y="4"/>
                    <a:pt x="254" y="3"/>
                    <a:pt x="252" y="3"/>
                  </a:cubicBezTo>
                  <a:cubicBezTo>
                    <a:pt x="246" y="3"/>
                    <a:pt x="245" y="8"/>
                    <a:pt x="239" y="4"/>
                  </a:cubicBezTo>
                  <a:cubicBezTo>
                    <a:pt x="236" y="2"/>
                    <a:pt x="232" y="2"/>
                    <a:pt x="228" y="3"/>
                  </a:cubicBezTo>
                  <a:cubicBezTo>
                    <a:pt x="223" y="4"/>
                    <a:pt x="218" y="7"/>
                    <a:pt x="213" y="6"/>
                  </a:cubicBezTo>
                  <a:cubicBezTo>
                    <a:pt x="199" y="0"/>
                    <a:pt x="199" y="0"/>
                    <a:pt x="199" y="0"/>
                  </a:cubicBezTo>
                  <a:cubicBezTo>
                    <a:pt x="199" y="0"/>
                    <a:pt x="199" y="0"/>
                    <a:pt x="199" y="0"/>
                  </a:cubicBezTo>
                  <a:cubicBezTo>
                    <a:pt x="199" y="2"/>
                    <a:pt x="199" y="4"/>
                    <a:pt x="197" y="5"/>
                  </a:cubicBezTo>
                  <a:cubicBezTo>
                    <a:pt x="189" y="12"/>
                    <a:pt x="200" y="16"/>
                    <a:pt x="190" y="23"/>
                  </a:cubicBezTo>
                  <a:cubicBezTo>
                    <a:pt x="185" y="27"/>
                    <a:pt x="186" y="28"/>
                    <a:pt x="183" y="33"/>
                  </a:cubicBezTo>
                  <a:cubicBezTo>
                    <a:pt x="179" y="38"/>
                    <a:pt x="171" y="38"/>
                    <a:pt x="168" y="34"/>
                  </a:cubicBezTo>
                  <a:cubicBezTo>
                    <a:pt x="165" y="31"/>
                    <a:pt x="164" y="21"/>
                    <a:pt x="161" y="22"/>
                  </a:cubicBezTo>
                  <a:cubicBezTo>
                    <a:pt x="151" y="26"/>
                    <a:pt x="141" y="27"/>
                    <a:pt x="131" y="33"/>
                  </a:cubicBezTo>
                  <a:cubicBezTo>
                    <a:pt x="125" y="44"/>
                    <a:pt x="108" y="43"/>
                    <a:pt x="101" y="34"/>
                  </a:cubicBezTo>
                  <a:cubicBezTo>
                    <a:pt x="94" y="26"/>
                    <a:pt x="78" y="36"/>
                    <a:pt x="70" y="33"/>
                  </a:cubicBezTo>
                  <a:cubicBezTo>
                    <a:pt x="64" y="32"/>
                    <a:pt x="60" y="38"/>
                    <a:pt x="54" y="35"/>
                  </a:cubicBezTo>
                  <a:cubicBezTo>
                    <a:pt x="48" y="31"/>
                    <a:pt x="45" y="39"/>
                    <a:pt x="43" y="31"/>
                  </a:cubicBezTo>
                  <a:cubicBezTo>
                    <a:pt x="41" y="31"/>
                    <a:pt x="41" y="47"/>
                    <a:pt x="39" y="50"/>
                  </a:cubicBezTo>
                  <a:cubicBezTo>
                    <a:pt x="34" y="60"/>
                    <a:pt x="30" y="52"/>
                    <a:pt x="20" y="53"/>
                  </a:cubicBezTo>
                  <a:cubicBezTo>
                    <a:pt x="7" y="55"/>
                    <a:pt x="3" y="72"/>
                    <a:pt x="0" y="82"/>
                  </a:cubicBezTo>
                  <a:cubicBezTo>
                    <a:pt x="0" y="82"/>
                    <a:pt x="0" y="82"/>
                    <a:pt x="0" y="82"/>
                  </a:cubicBezTo>
                  <a:cubicBezTo>
                    <a:pt x="1" y="82"/>
                    <a:pt x="2" y="83"/>
                    <a:pt x="3" y="83"/>
                  </a:cubicBezTo>
                  <a:cubicBezTo>
                    <a:pt x="7" y="86"/>
                    <a:pt x="13" y="84"/>
                    <a:pt x="14" y="79"/>
                  </a:cubicBezTo>
                  <a:cubicBezTo>
                    <a:pt x="15" y="72"/>
                    <a:pt x="20" y="72"/>
                    <a:pt x="22" y="66"/>
                  </a:cubicBezTo>
                  <a:cubicBezTo>
                    <a:pt x="22" y="64"/>
                    <a:pt x="23" y="58"/>
                    <a:pt x="26" y="59"/>
                  </a:cubicBezTo>
                  <a:cubicBezTo>
                    <a:pt x="27" y="59"/>
                    <a:pt x="25" y="65"/>
                    <a:pt x="25" y="67"/>
                  </a:cubicBezTo>
                  <a:cubicBezTo>
                    <a:pt x="29" y="67"/>
                    <a:pt x="36" y="64"/>
                    <a:pt x="41" y="64"/>
                  </a:cubicBezTo>
                  <a:cubicBezTo>
                    <a:pt x="44" y="64"/>
                    <a:pt x="28" y="74"/>
                    <a:pt x="27" y="75"/>
                  </a:cubicBezTo>
                  <a:cubicBezTo>
                    <a:pt x="14" y="89"/>
                    <a:pt x="25" y="92"/>
                    <a:pt x="32" y="105"/>
                  </a:cubicBezTo>
                  <a:cubicBezTo>
                    <a:pt x="35" y="109"/>
                    <a:pt x="27" y="111"/>
                    <a:pt x="29" y="112"/>
                  </a:cubicBezTo>
                  <a:cubicBezTo>
                    <a:pt x="36" y="116"/>
                    <a:pt x="40" y="121"/>
                    <a:pt x="47" y="126"/>
                  </a:cubicBezTo>
                  <a:cubicBezTo>
                    <a:pt x="57" y="133"/>
                    <a:pt x="73" y="141"/>
                    <a:pt x="85" y="143"/>
                  </a:cubicBezTo>
                  <a:cubicBezTo>
                    <a:pt x="91" y="144"/>
                    <a:pt x="99" y="148"/>
                    <a:pt x="104" y="146"/>
                  </a:cubicBezTo>
                  <a:cubicBezTo>
                    <a:pt x="112" y="143"/>
                    <a:pt x="115" y="138"/>
                    <a:pt x="123" y="136"/>
                  </a:cubicBezTo>
                  <a:cubicBezTo>
                    <a:pt x="126" y="134"/>
                    <a:pt x="137" y="134"/>
                    <a:pt x="138" y="130"/>
                  </a:cubicBezTo>
                  <a:cubicBezTo>
                    <a:pt x="138" y="127"/>
                    <a:pt x="139" y="112"/>
                    <a:pt x="144" y="118"/>
                  </a:cubicBezTo>
                  <a:cubicBezTo>
                    <a:pt x="148" y="125"/>
                    <a:pt x="155" y="124"/>
                    <a:pt x="162" y="124"/>
                  </a:cubicBezTo>
                  <a:cubicBezTo>
                    <a:pt x="162" y="126"/>
                    <a:pt x="160" y="127"/>
                    <a:pt x="159" y="129"/>
                  </a:cubicBezTo>
                  <a:cubicBezTo>
                    <a:pt x="158" y="131"/>
                    <a:pt x="159" y="133"/>
                    <a:pt x="158" y="136"/>
                  </a:cubicBezTo>
                  <a:cubicBezTo>
                    <a:pt x="158" y="139"/>
                    <a:pt x="155" y="137"/>
                    <a:pt x="152" y="137"/>
                  </a:cubicBezTo>
                  <a:cubicBezTo>
                    <a:pt x="149" y="139"/>
                    <a:pt x="149" y="146"/>
                    <a:pt x="146" y="148"/>
                  </a:cubicBezTo>
                  <a:cubicBezTo>
                    <a:pt x="141" y="153"/>
                    <a:pt x="138" y="164"/>
                    <a:pt x="130" y="163"/>
                  </a:cubicBezTo>
                  <a:cubicBezTo>
                    <a:pt x="123" y="162"/>
                    <a:pt x="123" y="165"/>
                    <a:pt x="117" y="169"/>
                  </a:cubicBezTo>
                  <a:cubicBezTo>
                    <a:pt x="113" y="173"/>
                    <a:pt x="112" y="174"/>
                    <a:pt x="107" y="171"/>
                  </a:cubicBezTo>
                  <a:cubicBezTo>
                    <a:pt x="103" y="168"/>
                    <a:pt x="103" y="180"/>
                    <a:pt x="96" y="177"/>
                  </a:cubicBezTo>
                  <a:cubicBezTo>
                    <a:pt x="90" y="174"/>
                    <a:pt x="85" y="180"/>
                    <a:pt x="78" y="182"/>
                  </a:cubicBezTo>
                  <a:cubicBezTo>
                    <a:pt x="76" y="183"/>
                    <a:pt x="70" y="185"/>
                    <a:pt x="68" y="182"/>
                  </a:cubicBezTo>
                  <a:cubicBezTo>
                    <a:pt x="66" y="179"/>
                    <a:pt x="69" y="176"/>
                    <a:pt x="69" y="173"/>
                  </a:cubicBezTo>
                  <a:cubicBezTo>
                    <a:pt x="69" y="173"/>
                    <a:pt x="68" y="175"/>
                    <a:pt x="67" y="175"/>
                  </a:cubicBezTo>
                  <a:cubicBezTo>
                    <a:pt x="65" y="175"/>
                    <a:pt x="61" y="175"/>
                    <a:pt x="59" y="174"/>
                  </a:cubicBezTo>
                  <a:cubicBezTo>
                    <a:pt x="59" y="174"/>
                    <a:pt x="60" y="169"/>
                    <a:pt x="60" y="168"/>
                  </a:cubicBezTo>
                  <a:cubicBezTo>
                    <a:pt x="59" y="168"/>
                    <a:pt x="55" y="174"/>
                    <a:pt x="54" y="175"/>
                  </a:cubicBezTo>
                  <a:cubicBezTo>
                    <a:pt x="51" y="180"/>
                    <a:pt x="59" y="190"/>
                    <a:pt x="62" y="194"/>
                  </a:cubicBezTo>
                  <a:cubicBezTo>
                    <a:pt x="67" y="204"/>
                    <a:pt x="77" y="211"/>
                    <a:pt x="84" y="219"/>
                  </a:cubicBezTo>
                  <a:cubicBezTo>
                    <a:pt x="113" y="248"/>
                    <a:pt x="113" y="248"/>
                    <a:pt x="113" y="248"/>
                  </a:cubicBezTo>
                  <a:cubicBezTo>
                    <a:pt x="157" y="288"/>
                    <a:pt x="157" y="288"/>
                    <a:pt x="157" y="288"/>
                  </a:cubicBezTo>
                  <a:cubicBezTo>
                    <a:pt x="168" y="298"/>
                    <a:pt x="177" y="300"/>
                    <a:pt x="186" y="299"/>
                  </a:cubicBezTo>
                  <a:cubicBezTo>
                    <a:pt x="186" y="299"/>
                    <a:pt x="186" y="299"/>
                    <a:pt x="186" y="299"/>
                  </a:cubicBezTo>
                  <a:cubicBezTo>
                    <a:pt x="187" y="298"/>
                    <a:pt x="188" y="295"/>
                    <a:pt x="189" y="294"/>
                  </a:cubicBezTo>
                  <a:cubicBezTo>
                    <a:pt x="192" y="293"/>
                    <a:pt x="193" y="297"/>
                    <a:pt x="194" y="298"/>
                  </a:cubicBezTo>
                  <a:cubicBezTo>
                    <a:pt x="194" y="298"/>
                    <a:pt x="194" y="298"/>
                    <a:pt x="194" y="298"/>
                  </a:cubicBezTo>
                  <a:close/>
                  <a:moveTo>
                    <a:pt x="150" y="126"/>
                  </a:moveTo>
                  <a:cubicBezTo>
                    <a:pt x="150" y="130"/>
                    <a:pt x="150" y="130"/>
                    <a:pt x="150" y="130"/>
                  </a:cubicBezTo>
                  <a:cubicBezTo>
                    <a:pt x="148" y="131"/>
                    <a:pt x="146" y="132"/>
                    <a:pt x="143" y="131"/>
                  </a:cubicBezTo>
                  <a:cubicBezTo>
                    <a:pt x="142" y="131"/>
                    <a:pt x="142" y="129"/>
                    <a:pt x="142" y="128"/>
                  </a:cubicBezTo>
                  <a:cubicBezTo>
                    <a:pt x="142" y="126"/>
                    <a:pt x="142" y="125"/>
                    <a:pt x="142" y="124"/>
                  </a:cubicBezTo>
                  <a:cubicBezTo>
                    <a:pt x="142" y="123"/>
                    <a:pt x="142" y="121"/>
                    <a:pt x="144" y="121"/>
                  </a:cubicBezTo>
                  <a:cubicBezTo>
                    <a:pt x="146" y="122"/>
                    <a:pt x="147" y="124"/>
                    <a:pt x="148" y="125"/>
                  </a:cubicBezTo>
                  <a:cubicBezTo>
                    <a:pt x="149" y="126"/>
                    <a:pt x="149" y="126"/>
                    <a:pt x="150" y="12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4017963" y="2882900"/>
              <a:ext cx="11113" cy="9525"/>
            </a:xfrm>
            <a:custGeom>
              <a:avLst/>
              <a:gdLst/>
              <a:ahLst/>
              <a:cxnLst>
                <a:cxn ang="0">
                  <a:pos x="0" y="6"/>
                </a:cxn>
                <a:cxn ang="0">
                  <a:pos x="0" y="6"/>
                </a:cxn>
                <a:cxn ang="0">
                  <a:pos x="8" y="5"/>
                </a:cxn>
                <a:cxn ang="0">
                  <a:pos x="8" y="5"/>
                </a:cxn>
                <a:cxn ang="0">
                  <a:pos x="3" y="1"/>
                </a:cxn>
                <a:cxn ang="0">
                  <a:pos x="0" y="6"/>
                </a:cxn>
              </a:cxnLst>
              <a:rect l="0" t="0" r="r" b="b"/>
              <a:pathLst>
                <a:path w="8" h="6">
                  <a:moveTo>
                    <a:pt x="0" y="6"/>
                  </a:moveTo>
                  <a:cubicBezTo>
                    <a:pt x="0" y="6"/>
                    <a:pt x="0" y="6"/>
                    <a:pt x="0" y="6"/>
                  </a:cubicBezTo>
                  <a:cubicBezTo>
                    <a:pt x="3" y="6"/>
                    <a:pt x="6" y="6"/>
                    <a:pt x="8" y="5"/>
                  </a:cubicBezTo>
                  <a:cubicBezTo>
                    <a:pt x="8" y="5"/>
                    <a:pt x="8" y="5"/>
                    <a:pt x="8" y="5"/>
                  </a:cubicBezTo>
                  <a:cubicBezTo>
                    <a:pt x="7" y="4"/>
                    <a:pt x="6" y="0"/>
                    <a:pt x="3" y="1"/>
                  </a:cubicBezTo>
                  <a:cubicBezTo>
                    <a:pt x="2" y="2"/>
                    <a:pt x="1" y="5"/>
                    <a:pt x="0"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6216650" y="1866900"/>
              <a:ext cx="612775" cy="338138"/>
            </a:xfrm>
            <a:custGeom>
              <a:avLst/>
              <a:gdLst/>
              <a:ahLst/>
              <a:cxnLst>
                <a:cxn ang="0">
                  <a:pos x="259" y="189"/>
                </a:cxn>
                <a:cxn ang="0">
                  <a:pos x="278" y="174"/>
                </a:cxn>
                <a:cxn ang="0">
                  <a:pos x="305" y="156"/>
                </a:cxn>
                <a:cxn ang="0">
                  <a:pos x="291" y="132"/>
                </a:cxn>
                <a:cxn ang="0">
                  <a:pos x="279" y="117"/>
                </a:cxn>
                <a:cxn ang="0">
                  <a:pos x="226" y="134"/>
                </a:cxn>
                <a:cxn ang="0">
                  <a:pos x="218" y="142"/>
                </a:cxn>
                <a:cxn ang="0">
                  <a:pos x="197" y="147"/>
                </a:cxn>
                <a:cxn ang="0">
                  <a:pos x="180" y="149"/>
                </a:cxn>
                <a:cxn ang="0">
                  <a:pos x="162" y="174"/>
                </a:cxn>
                <a:cxn ang="0">
                  <a:pos x="107" y="201"/>
                </a:cxn>
                <a:cxn ang="0">
                  <a:pos x="52" y="201"/>
                </a:cxn>
                <a:cxn ang="0">
                  <a:pos x="35" y="201"/>
                </a:cxn>
                <a:cxn ang="0">
                  <a:pos x="29" y="184"/>
                </a:cxn>
                <a:cxn ang="0">
                  <a:pos x="29" y="160"/>
                </a:cxn>
                <a:cxn ang="0">
                  <a:pos x="2" y="138"/>
                </a:cxn>
                <a:cxn ang="0">
                  <a:pos x="25" y="134"/>
                </a:cxn>
                <a:cxn ang="0">
                  <a:pos x="54" y="128"/>
                </a:cxn>
                <a:cxn ang="0">
                  <a:pos x="109" y="83"/>
                </a:cxn>
                <a:cxn ang="0">
                  <a:pos x="155" y="55"/>
                </a:cxn>
                <a:cxn ang="0">
                  <a:pos x="173" y="37"/>
                </a:cxn>
                <a:cxn ang="0">
                  <a:pos x="204" y="15"/>
                </a:cxn>
                <a:cxn ang="0">
                  <a:pos x="293" y="11"/>
                </a:cxn>
                <a:cxn ang="0">
                  <a:pos x="322" y="15"/>
                </a:cxn>
                <a:cxn ang="0">
                  <a:pos x="323" y="33"/>
                </a:cxn>
                <a:cxn ang="0">
                  <a:pos x="338" y="35"/>
                </a:cxn>
                <a:cxn ang="0">
                  <a:pos x="329" y="73"/>
                </a:cxn>
                <a:cxn ang="0">
                  <a:pos x="360" y="87"/>
                </a:cxn>
                <a:cxn ang="0">
                  <a:pos x="388" y="92"/>
                </a:cxn>
                <a:cxn ang="0">
                  <a:pos x="398" y="97"/>
                </a:cxn>
                <a:cxn ang="0">
                  <a:pos x="399" y="118"/>
                </a:cxn>
                <a:cxn ang="0">
                  <a:pos x="381" y="133"/>
                </a:cxn>
                <a:cxn ang="0">
                  <a:pos x="365" y="145"/>
                </a:cxn>
                <a:cxn ang="0">
                  <a:pos x="384" y="183"/>
                </a:cxn>
                <a:cxn ang="0">
                  <a:pos x="359" y="169"/>
                </a:cxn>
                <a:cxn ang="0">
                  <a:pos x="300" y="188"/>
                </a:cxn>
                <a:cxn ang="0">
                  <a:pos x="277" y="206"/>
                </a:cxn>
                <a:cxn ang="0">
                  <a:pos x="250" y="218"/>
                </a:cxn>
                <a:cxn ang="0">
                  <a:pos x="250" y="208"/>
                </a:cxn>
              </a:cxnLst>
              <a:rect l="0" t="0" r="r" b="b"/>
              <a:pathLst>
                <a:path w="400" h="221">
                  <a:moveTo>
                    <a:pt x="252" y="198"/>
                  </a:moveTo>
                  <a:cubicBezTo>
                    <a:pt x="259" y="189"/>
                    <a:pt x="259" y="189"/>
                    <a:pt x="259" y="189"/>
                  </a:cubicBezTo>
                  <a:cubicBezTo>
                    <a:pt x="267" y="184"/>
                    <a:pt x="267" y="188"/>
                    <a:pt x="269" y="177"/>
                  </a:cubicBezTo>
                  <a:cubicBezTo>
                    <a:pt x="270" y="174"/>
                    <a:pt x="275" y="171"/>
                    <a:pt x="278" y="174"/>
                  </a:cubicBezTo>
                  <a:cubicBezTo>
                    <a:pt x="280" y="176"/>
                    <a:pt x="290" y="172"/>
                    <a:pt x="293" y="171"/>
                  </a:cubicBezTo>
                  <a:cubicBezTo>
                    <a:pt x="299" y="169"/>
                    <a:pt x="305" y="163"/>
                    <a:pt x="305" y="156"/>
                  </a:cubicBezTo>
                  <a:cubicBezTo>
                    <a:pt x="301" y="156"/>
                    <a:pt x="297" y="159"/>
                    <a:pt x="294" y="153"/>
                  </a:cubicBezTo>
                  <a:cubicBezTo>
                    <a:pt x="292" y="149"/>
                    <a:pt x="289" y="135"/>
                    <a:pt x="291" y="132"/>
                  </a:cubicBezTo>
                  <a:cubicBezTo>
                    <a:pt x="292" y="130"/>
                    <a:pt x="303" y="118"/>
                    <a:pt x="297" y="117"/>
                  </a:cubicBezTo>
                  <a:cubicBezTo>
                    <a:pt x="294" y="116"/>
                    <a:pt x="282" y="116"/>
                    <a:pt x="279" y="117"/>
                  </a:cubicBezTo>
                  <a:cubicBezTo>
                    <a:pt x="276" y="119"/>
                    <a:pt x="274" y="123"/>
                    <a:pt x="270" y="123"/>
                  </a:cubicBezTo>
                  <a:cubicBezTo>
                    <a:pt x="255" y="124"/>
                    <a:pt x="240" y="138"/>
                    <a:pt x="226" y="134"/>
                  </a:cubicBezTo>
                  <a:cubicBezTo>
                    <a:pt x="223" y="138"/>
                    <a:pt x="223" y="138"/>
                    <a:pt x="223" y="138"/>
                  </a:cubicBezTo>
                  <a:cubicBezTo>
                    <a:pt x="221" y="139"/>
                    <a:pt x="221" y="141"/>
                    <a:pt x="218" y="142"/>
                  </a:cubicBezTo>
                  <a:cubicBezTo>
                    <a:pt x="216" y="143"/>
                    <a:pt x="214" y="143"/>
                    <a:pt x="212" y="142"/>
                  </a:cubicBezTo>
                  <a:cubicBezTo>
                    <a:pt x="205" y="141"/>
                    <a:pt x="202" y="145"/>
                    <a:pt x="197" y="147"/>
                  </a:cubicBezTo>
                  <a:cubicBezTo>
                    <a:pt x="195" y="147"/>
                    <a:pt x="189" y="147"/>
                    <a:pt x="187" y="146"/>
                  </a:cubicBezTo>
                  <a:cubicBezTo>
                    <a:pt x="183" y="145"/>
                    <a:pt x="180" y="144"/>
                    <a:pt x="180" y="149"/>
                  </a:cubicBezTo>
                  <a:cubicBezTo>
                    <a:pt x="181" y="152"/>
                    <a:pt x="182" y="154"/>
                    <a:pt x="180" y="156"/>
                  </a:cubicBezTo>
                  <a:cubicBezTo>
                    <a:pt x="175" y="162"/>
                    <a:pt x="167" y="168"/>
                    <a:pt x="162" y="174"/>
                  </a:cubicBezTo>
                  <a:cubicBezTo>
                    <a:pt x="152" y="189"/>
                    <a:pt x="152" y="189"/>
                    <a:pt x="152" y="189"/>
                  </a:cubicBezTo>
                  <a:cubicBezTo>
                    <a:pt x="146" y="198"/>
                    <a:pt x="117" y="203"/>
                    <a:pt x="107" y="201"/>
                  </a:cubicBezTo>
                  <a:cubicBezTo>
                    <a:pt x="100" y="200"/>
                    <a:pt x="91" y="194"/>
                    <a:pt x="84" y="194"/>
                  </a:cubicBezTo>
                  <a:cubicBezTo>
                    <a:pt x="73" y="194"/>
                    <a:pt x="63" y="199"/>
                    <a:pt x="52" y="201"/>
                  </a:cubicBezTo>
                  <a:cubicBezTo>
                    <a:pt x="35" y="201"/>
                    <a:pt x="35" y="201"/>
                    <a:pt x="35" y="201"/>
                  </a:cubicBezTo>
                  <a:cubicBezTo>
                    <a:pt x="35" y="201"/>
                    <a:pt x="35" y="201"/>
                    <a:pt x="35" y="201"/>
                  </a:cubicBezTo>
                  <a:cubicBezTo>
                    <a:pt x="35" y="200"/>
                    <a:pt x="35" y="198"/>
                    <a:pt x="35" y="197"/>
                  </a:cubicBezTo>
                  <a:cubicBezTo>
                    <a:pt x="35" y="192"/>
                    <a:pt x="31" y="188"/>
                    <a:pt x="29" y="184"/>
                  </a:cubicBezTo>
                  <a:cubicBezTo>
                    <a:pt x="27" y="178"/>
                    <a:pt x="35" y="175"/>
                    <a:pt x="35" y="170"/>
                  </a:cubicBezTo>
                  <a:cubicBezTo>
                    <a:pt x="35" y="166"/>
                    <a:pt x="30" y="164"/>
                    <a:pt x="29" y="160"/>
                  </a:cubicBezTo>
                  <a:cubicBezTo>
                    <a:pt x="25" y="151"/>
                    <a:pt x="17" y="161"/>
                    <a:pt x="8" y="157"/>
                  </a:cubicBezTo>
                  <a:cubicBezTo>
                    <a:pt x="0" y="153"/>
                    <a:pt x="0" y="146"/>
                    <a:pt x="2" y="138"/>
                  </a:cubicBezTo>
                  <a:cubicBezTo>
                    <a:pt x="2" y="138"/>
                    <a:pt x="2" y="138"/>
                    <a:pt x="2" y="138"/>
                  </a:cubicBezTo>
                  <a:cubicBezTo>
                    <a:pt x="25" y="134"/>
                    <a:pt x="25" y="134"/>
                    <a:pt x="25" y="134"/>
                  </a:cubicBezTo>
                  <a:cubicBezTo>
                    <a:pt x="32" y="133"/>
                    <a:pt x="35" y="127"/>
                    <a:pt x="42" y="126"/>
                  </a:cubicBezTo>
                  <a:cubicBezTo>
                    <a:pt x="46" y="125"/>
                    <a:pt x="49" y="129"/>
                    <a:pt x="54" y="128"/>
                  </a:cubicBezTo>
                  <a:cubicBezTo>
                    <a:pt x="63" y="124"/>
                    <a:pt x="74" y="124"/>
                    <a:pt x="74" y="112"/>
                  </a:cubicBezTo>
                  <a:cubicBezTo>
                    <a:pt x="74" y="98"/>
                    <a:pt x="101" y="97"/>
                    <a:pt x="109" y="83"/>
                  </a:cubicBezTo>
                  <a:cubicBezTo>
                    <a:pt x="112" y="78"/>
                    <a:pt x="113" y="64"/>
                    <a:pt x="120" y="63"/>
                  </a:cubicBezTo>
                  <a:cubicBezTo>
                    <a:pt x="133" y="61"/>
                    <a:pt x="144" y="65"/>
                    <a:pt x="155" y="55"/>
                  </a:cubicBezTo>
                  <a:cubicBezTo>
                    <a:pt x="160" y="54"/>
                    <a:pt x="166" y="49"/>
                    <a:pt x="167" y="43"/>
                  </a:cubicBezTo>
                  <a:cubicBezTo>
                    <a:pt x="168" y="38"/>
                    <a:pt x="167" y="36"/>
                    <a:pt x="173" y="37"/>
                  </a:cubicBezTo>
                  <a:cubicBezTo>
                    <a:pt x="179" y="37"/>
                    <a:pt x="178" y="32"/>
                    <a:pt x="180" y="29"/>
                  </a:cubicBezTo>
                  <a:cubicBezTo>
                    <a:pt x="184" y="24"/>
                    <a:pt x="198" y="18"/>
                    <a:pt x="204" y="15"/>
                  </a:cubicBezTo>
                  <a:cubicBezTo>
                    <a:pt x="212" y="11"/>
                    <a:pt x="213" y="11"/>
                    <a:pt x="220" y="17"/>
                  </a:cubicBezTo>
                  <a:cubicBezTo>
                    <a:pt x="243" y="34"/>
                    <a:pt x="271" y="20"/>
                    <a:pt x="293" y="11"/>
                  </a:cubicBezTo>
                  <a:cubicBezTo>
                    <a:pt x="297" y="9"/>
                    <a:pt x="306" y="0"/>
                    <a:pt x="310" y="1"/>
                  </a:cubicBezTo>
                  <a:cubicBezTo>
                    <a:pt x="311" y="1"/>
                    <a:pt x="320" y="13"/>
                    <a:pt x="322" y="15"/>
                  </a:cubicBezTo>
                  <a:cubicBezTo>
                    <a:pt x="326" y="18"/>
                    <a:pt x="316" y="26"/>
                    <a:pt x="315" y="28"/>
                  </a:cubicBezTo>
                  <a:cubicBezTo>
                    <a:pt x="314" y="35"/>
                    <a:pt x="320" y="46"/>
                    <a:pt x="323" y="33"/>
                  </a:cubicBezTo>
                  <a:cubicBezTo>
                    <a:pt x="323" y="29"/>
                    <a:pt x="324" y="24"/>
                    <a:pt x="329" y="29"/>
                  </a:cubicBezTo>
                  <a:cubicBezTo>
                    <a:pt x="332" y="32"/>
                    <a:pt x="335" y="32"/>
                    <a:pt x="338" y="35"/>
                  </a:cubicBezTo>
                  <a:cubicBezTo>
                    <a:pt x="341" y="38"/>
                    <a:pt x="346" y="55"/>
                    <a:pt x="342" y="59"/>
                  </a:cubicBezTo>
                  <a:cubicBezTo>
                    <a:pt x="338" y="63"/>
                    <a:pt x="331" y="66"/>
                    <a:pt x="329" y="73"/>
                  </a:cubicBezTo>
                  <a:cubicBezTo>
                    <a:pt x="327" y="80"/>
                    <a:pt x="332" y="83"/>
                    <a:pt x="339" y="81"/>
                  </a:cubicBezTo>
                  <a:cubicBezTo>
                    <a:pt x="354" y="76"/>
                    <a:pt x="348" y="84"/>
                    <a:pt x="360" y="87"/>
                  </a:cubicBezTo>
                  <a:cubicBezTo>
                    <a:pt x="365" y="88"/>
                    <a:pt x="369" y="85"/>
                    <a:pt x="375" y="85"/>
                  </a:cubicBezTo>
                  <a:cubicBezTo>
                    <a:pt x="379" y="85"/>
                    <a:pt x="384" y="90"/>
                    <a:pt x="388" y="92"/>
                  </a:cubicBezTo>
                  <a:cubicBezTo>
                    <a:pt x="398" y="97"/>
                    <a:pt x="398" y="97"/>
                    <a:pt x="398" y="97"/>
                  </a:cubicBezTo>
                  <a:cubicBezTo>
                    <a:pt x="398" y="97"/>
                    <a:pt x="398" y="97"/>
                    <a:pt x="398" y="97"/>
                  </a:cubicBezTo>
                  <a:cubicBezTo>
                    <a:pt x="395" y="102"/>
                    <a:pt x="395" y="102"/>
                    <a:pt x="395" y="102"/>
                  </a:cubicBezTo>
                  <a:cubicBezTo>
                    <a:pt x="393" y="108"/>
                    <a:pt x="399" y="112"/>
                    <a:pt x="399" y="118"/>
                  </a:cubicBezTo>
                  <a:cubicBezTo>
                    <a:pt x="400" y="125"/>
                    <a:pt x="394" y="122"/>
                    <a:pt x="390" y="126"/>
                  </a:cubicBezTo>
                  <a:cubicBezTo>
                    <a:pt x="386" y="128"/>
                    <a:pt x="386" y="132"/>
                    <a:pt x="381" y="133"/>
                  </a:cubicBezTo>
                  <a:cubicBezTo>
                    <a:pt x="375" y="134"/>
                    <a:pt x="374" y="138"/>
                    <a:pt x="371" y="142"/>
                  </a:cubicBezTo>
                  <a:cubicBezTo>
                    <a:pt x="369" y="144"/>
                    <a:pt x="365" y="145"/>
                    <a:pt x="365" y="145"/>
                  </a:cubicBezTo>
                  <a:cubicBezTo>
                    <a:pt x="364" y="148"/>
                    <a:pt x="365" y="153"/>
                    <a:pt x="367" y="156"/>
                  </a:cubicBezTo>
                  <a:cubicBezTo>
                    <a:pt x="384" y="183"/>
                    <a:pt x="384" y="183"/>
                    <a:pt x="384" y="183"/>
                  </a:cubicBezTo>
                  <a:cubicBezTo>
                    <a:pt x="387" y="188"/>
                    <a:pt x="370" y="181"/>
                    <a:pt x="366" y="179"/>
                  </a:cubicBezTo>
                  <a:cubicBezTo>
                    <a:pt x="361" y="177"/>
                    <a:pt x="364" y="172"/>
                    <a:pt x="359" y="169"/>
                  </a:cubicBezTo>
                  <a:cubicBezTo>
                    <a:pt x="349" y="162"/>
                    <a:pt x="350" y="167"/>
                    <a:pt x="338" y="170"/>
                  </a:cubicBezTo>
                  <a:cubicBezTo>
                    <a:pt x="322" y="174"/>
                    <a:pt x="310" y="172"/>
                    <a:pt x="300" y="188"/>
                  </a:cubicBezTo>
                  <a:cubicBezTo>
                    <a:pt x="297" y="193"/>
                    <a:pt x="288" y="190"/>
                    <a:pt x="287" y="197"/>
                  </a:cubicBezTo>
                  <a:cubicBezTo>
                    <a:pt x="287" y="198"/>
                    <a:pt x="280" y="204"/>
                    <a:pt x="277" y="206"/>
                  </a:cubicBezTo>
                  <a:cubicBezTo>
                    <a:pt x="261" y="218"/>
                    <a:pt x="261" y="218"/>
                    <a:pt x="261" y="218"/>
                  </a:cubicBezTo>
                  <a:cubicBezTo>
                    <a:pt x="258" y="221"/>
                    <a:pt x="253" y="218"/>
                    <a:pt x="250" y="218"/>
                  </a:cubicBezTo>
                  <a:cubicBezTo>
                    <a:pt x="250" y="218"/>
                    <a:pt x="250" y="218"/>
                    <a:pt x="250" y="218"/>
                  </a:cubicBezTo>
                  <a:cubicBezTo>
                    <a:pt x="250" y="208"/>
                    <a:pt x="250" y="208"/>
                    <a:pt x="250" y="208"/>
                  </a:cubicBezTo>
                  <a:cubicBezTo>
                    <a:pt x="252" y="198"/>
                    <a:pt x="252" y="198"/>
                    <a:pt x="252" y="19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6010275" y="2044700"/>
              <a:ext cx="673100" cy="457200"/>
            </a:xfrm>
            <a:custGeom>
              <a:avLst/>
              <a:gdLst/>
              <a:ahLst/>
              <a:cxnLst>
                <a:cxn ang="0">
                  <a:pos x="32" y="95"/>
                </a:cxn>
                <a:cxn ang="0">
                  <a:pos x="69" y="94"/>
                </a:cxn>
                <a:cxn ang="0">
                  <a:pos x="120" y="88"/>
                </a:cxn>
                <a:cxn ang="0">
                  <a:pos x="139" y="92"/>
                </a:cxn>
                <a:cxn ang="0">
                  <a:pos x="155" y="90"/>
                </a:cxn>
                <a:cxn ang="0">
                  <a:pos x="165" y="88"/>
                </a:cxn>
                <a:cxn ang="0">
                  <a:pos x="169" y="85"/>
                </a:cxn>
                <a:cxn ang="0">
                  <a:pos x="218" y="78"/>
                </a:cxn>
                <a:cxn ang="0">
                  <a:pos x="286" y="73"/>
                </a:cxn>
                <a:cxn ang="0">
                  <a:pos x="314" y="40"/>
                </a:cxn>
                <a:cxn ang="0">
                  <a:pos x="321" y="30"/>
                </a:cxn>
                <a:cxn ang="0">
                  <a:pos x="346" y="26"/>
                </a:cxn>
                <a:cxn ang="0">
                  <a:pos x="357" y="22"/>
                </a:cxn>
                <a:cxn ang="0">
                  <a:pos x="404" y="7"/>
                </a:cxn>
                <a:cxn ang="0">
                  <a:pos x="431" y="1"/>
                </a:cxn>
                <a:cxn ang="0">
                  <a:pos x="428" y="37"/>
                </a:cxn>
                <a:cxn ang="0">
                  <a:pos x="427" y="55"/>
                </a:cxn>
                <a:cxn ang="0">
                  <a:pos x="403" y="61"/>
                </a:cxn>
                <a:cxn ang="0">
                  <a:pos x="386" y="82"/>
                </a:cxn>
                <a:cxn ang="0">
                  <a:pos x="371" y="87"/>
                </a:cxn>
                <a:cxn ang="0">
                  <a:pos x="341" y="99"/>
                </a:cxn>
                <a:cxn ang="0">
                  <a:pos x="314" y="127"/>
                </a:cxn>
                <a:cxn ang="0">
                  <a:pos x="291" y="163"/>
                </a:cxn>
                <a:cxn ang="0">
                  <a:pos x="259" y="185"/>
                </a:cxn>
                <a:cxn ang="0">
                  <a:pos x="263" y="200"/>
                </a:cxn>
                <a:cxn ang="0">
                  <a:pos x="262" y="209"/>
                </a:cxn>
                <a:cxn ang="0">
                  <a:pos x="245" y="244"/>
                </a:cxn>
                <a:cxn ang="0">
                  <a:pos x="234" y="272"/>
                </a:cxn>
                <a:cxn ang="0">
                  <a:pos x="232" y="286"/>
                </a:cxn>
                <a:cxn ang="0">
                  <a:pos x="215" y="277"/>
                </a:cxn>
                <a:cxn ang="0">
                  <a:pos x="208" y="283"/>
                </a:cxn>
                <a:cxn ang="0">
                  <a:pos x="189" y="287"/>
                </a:cxn>
                <a:cxn ang="0">
                  <a:pos x="181" y="287"/>
                </a:cxn>
                <a:cxn ang="0">
                  <a:pos x="182" y="278"/>
                </a:cxn>
                <a:cxn ang="0">
                  <a:pos x="173" y="262"/>
                </a:cxn>
                <a:cxn ang="0">
                  <a:pos x="178" y="247"/>
                </a:cxn>
                <a:cxn ang="0">
                  <a:pos x="190" y="231"/>
                </a:cxn>
                <a:cxn ang="0">
                  <a:pos x="211" y="214"/>
                </a:cxn>
                <a:cxn ang="0">
                  <a:pos x="212" y="187"/>
                </a:cxn>
                <a:cxn ang="0">
                  <a:pos x="188" y="172"/>
                </a:cxn>
                <a:cxn ang="0">
                  <a:pos x="173" y="161"/>
                </a:cxn>
                <a:cxn ang="0">
                  <a:pos x="148" y="156"/>
                </a:cxn>
                <a:cxn ang="0">
                  <a:pos x="104" y="164"/>
                </a:cxn>
                <a:cxn ang="0">
                  <a:pos x="67" y="160"/>
                </a:cxn>
                <a:cxn ang="0">
                  <a:pos x="19" y="187"/>
                </a:cxn>
                <a:cxn ang="0">
                  <a:pos x="10" y="191"/>
                </a:cxn>
                <a:cxn ang="0">
                  <a:pos x="1" y="145"/>
                </a:cxn>
                <a:cxn ang="0">
                  <a:pos x="0" y="140"/>
                </a:cxn>
                <a:cxn ang="0">
                  <a:pos x="21" y="135"/>
                </a:cxn>
                <a:cxn ang="0">
                  <a:pos x="26" y="97"/>
                </a:cxn>
              </a:cxnLst>
              <a:rect l="0" t="0" r="r" b="b"/>
              <a:pathLst>
                <a:path w="439" h="298">
                  <a:moveTo>
                    <a:pt x="26" y="97"/>
                  </a:moveTo>
                  <a:cubicBezTo>
                    <a:pt x="28" y="96"/>
                    <a:pt x="30" y="96"/>
                    <a:pt x="32" y="95"/>
                  </a:cubicBezTo>
                  <a:cubicBezTo>
                    <a:pt x="38" y="92"/>
                    <a:pt x="40" y="85"/>
                    <a:pt x="47" y="85"/>
                  </a:cubicBezTo>
                  <a:cubicBezTo>
                    <a:pt x="53" y="85"/>
                    <a:pt x="60" y="93"/>
                    <a:pt x="69" y="94"/>
                  </a:cubicBezTo>
                  <a:cubicBezTo>
                    <a:pt x="80" y="95"/>
                    <a:pt x="93" y="92"/>
                    <a:pt x="103" y="92"/>
                  </a:cubicBezTo>
                  <a:cubicBezTo>
                    <a:pt x="112" y="94"/>
                    <a:pt x="116" y="97"/>
                    <a:pt x="120" y="88"/>
                  </a:cubicBezTo>
                  <a:cubicBezTo>
                    <a:pt x="123" y="83"/>
                    <a:pt x="127" y="89"/>
                    <a:pt x="129" y="91"/>
                  </a:cubicBezTo>
                  <a:cubicBezTo>
                    <a:pt x="131" y="93"/>
                    <a:pt x="137" y="92"/>
                    <a:pt x="139" y="92"/>
                  </a:cubicBezTo>
                  <a:cubicBezTo>
                    <a:pt x="145" y="92"/>
                    <a:pt x="147" y="87"/>
                    <a:pt x="150" y="86"/>
                  </a:cubicBezTo>
                  <a:cubicBezTo>
                    <a:pt x="152" y="86"/>
                    <a:pt x="153" y="92"/>
                    <a:pt x="155" y="90"/>
                  </a:cubicBezTo>
                  <a:cubicBezTo>
                    <a:pt x="157" y="88"/>
                    <a:pt x="155" y="85"/>
                    <a:pt x="157" y="85"/>
                  </a:cubicBezTo>
                  <a:cubicBezTo>
                    <a:pt x="160" y="85"/>
                    <a:pt x="162" y="89"/>
                    <a:pt x="165" y="88"/>
                  </a:cubicBezTo>
                  <a:cubicBezTo>
                    <a:pt x="167" y="88"/>
                    <a:pt x="169" y="87"/>
                    <a:pt x="169" y="85"/>
                  </a:cubicBezTo>
                  <a:cubicBezTo>
                    <a:pt x="169" y="85"/>
                    <a:pt x="169" y="85"/>
                    <a:pt x="169" y="85"/>
                  </a:cubicBezTo>
                  <a:cubicBezTo>
                    <a:pt x="186" y="85"/>
                    <a:pt x="186" y="85"/>
                    <a:pt x="186" y="85"/>
                  </a:cubicBezTo>
                  <a:cubicBezTo>
                    <a:pt x="197" y="83"/>
                    <a:pt x="207" y="78"/>
                    <a:pt x="218" y="78"/>
                  </a:cubicBezTo>
                  <a:cubicBezTo>
                    <a:pt x="225" y="78"/>
                    <a:pt x="234" y="84"/>
                    <a:pt x="241" y="85"/>
                  </a:cubicBezTo>
                  <a:cubicBezTo>
                    <a:pt x="251" y="87"/>
                    <a:pt x="280" y="82"/>
                    <a:pt x="286" y="73"/>
                  </a:cubicBezTo>
                  <a:cubicBezTo>
                    <a:pt x="296" y="58"/>
                    <a:pt x="296" y="58"/>
                    <a:pt x="296" y="58"/>
                  </a:cubicBezTo>
                  <a:cubicBezTo>
                    <a:pt x="301" y="52"/>
                    <a:pt x="309" y="46"/>
                    <a:pt x="314" y="40"/>
                  </a:cubicBezTo>
                  <a:cubicBezTo>
                    <a:pt x="316" y="38"/>
                    <a:pt x="315" y="36"/>
                    <a:pt x="314" y="33"/>
                  </a:cubicBezTo>
                  <a:cubicBezTo>
                    <a:pt x="314" y="28"/>
                    <a:pt x="317" y="29"/>
                    <a:pt x="321" y="30"/>
                  </a:cubicBezTo>
                  <a:cubicBezTo>
                    <a:pt x="323" y="31"/>
                    <a:pt x="329" y="31"/>
                    <a:pt x="331" y="31"/>
                  </a:cubicBezTo>
                  <a:cubicBezTo>
                    <a:pt x="336" y="29"/>
                    <a:pt x="339" y="25"/>
                    <a:pt x="346" y="26"/>
                  </a:cubicBezTo>
                  <a:cubicBezTo>
                    <a:pt x="348" y="27"/>
                    <a:pt x="350" y="27"/>
                    <a:pt x="352" y="26"/>
                  </a:cubicBezTo>
                  <a:cubicBezTo>
                    <a:pt x="355" y="25"/>
                    <a:pt x="355" y="23"/>
                    <a:pt x="357" y="22"/>
                  </a:cubicBezTo>
                  <a:cubicBezTo>
                    <a:pt x="360" y="18"/>
                    <a:pt x="360" y="18"/>
                    <a:pt x="360" y="18"/>
                  </a:cubicBezTo>
                  <a:cubicBezTo>
                    <a:pt x="374" y="22"/>
                    <a:pt x="389" y="8"/>
                    <a:pt x="404" y="7"/>
                  </a:cubicBezTo>
                  <a:cubicBezTo>
                    <a:pt x="408" y="7"/>
                    <a:pt x="410" y="3"/>
                    <a:pt x="413" y="1"/>
                  </a:cubicBezTo>
                  <a:cubicBezTo>
                    <a:pt x="416" y="0"/>
                    <a:pt x="428" y="0"/>
                    <a:pt x="431" y="1"/>
                  </a:cubicBezTo>
                  <a:cubicBezTo>
                    <a:pt x="437" y="2"/>
                    <a:pt x="426" y="14"/>
                    <a:pt x="425" y="16"/>
                  </a:cubicBezTo>
                  <a:cubicBezTo>
                    <a:pt x="423" y="19"/>
                    <a:pt x="426" y="33"/>
                    <a:pt x="428" y="37"/>
                  </a:cubicBezTo>
                  <a:cubicBezTo>
                    <a:pt x="431" y="43"/>
                    <a:pt x="435" y="40"/>
                    <a:pt x="439" y="40"/>
                  </a:cubicBezTo>
                  <a:cubicBezTo>
                    <a:pt x="439" y="47"/>
                    <a:pt x="433" y="53"/>
                    <a:pt x="427" y="55"/>
                  </a:cubicBezTo>
                  <a:cubicBezTo>
                    <a:pt x="424" y="56"/>
                    <a:pt x="414" y="60"/>
                    <a:pt x="412" y="58"/>
                  </a:cubicBezTo>
                  <a:cubicBezTo>
                    <a:pt x="409" y="55"/>
                    <a:pt x="404" y="58"/>
                    <a:pt x="403" y="61"/>
                  </a:cubicBezTo>
                  <a:cubicBezTo>
                    <a:pt x="401" y="72"/>
                    <a:pt x="401" y="68"/>
                    <a:pt x="393" y="73"/>
                  </a:cubicBezTo>
                  <a:cubicBezTo>
                    <a:pt x="386" y="82"/>
                    <a:pt x="386" y="82"/>
                    <a:pt x="386" y="82"/>
                  </a:cubicBezTo>
                  <a:cubicBezTo>
                    <a:pt x="386" y="82"/>
                    <a:pt x="386" y="82"/>
                    <a:pt x="386" y="82"/>
                  </a:cubicBezTo>
                  <a:cubicBezTo>
                    <a:pt x="381" y="84"/>
                    <a:pt x="376" y="86"/>
                    <a:pt x="371" y="87"/>
                  </a:cubicBezTo>
                  <a:cubicBezTo>
                    <a:pt x="365" y="88"/>
                    <a:pt x="360" y="91"/>
                    <a:pt x="355" y="96"/>
                  </a:cubicBezTo>
                  <a:cubicBezTo>
                    <a:pt x="351" y="100"/>
                    <a:pt x="346" y="99"/>
                    <a:pt x="341" y="99"/>
                  </a:cubicBezTo>
                  <a:cubicBezTo>
                    <a:pt x="337" y="99"/>
                    <a:pt x="334" y="100"/>
                    <a:pt x="331" y="102"/>
                  </a:cubicBezTo>
                  <a:cubicBezTo>
                    <a:pt x="322" y="111"/>
                    <a:pt x="320" y="116"/>
                    <a:pt x="314" y="127"/>
                  </a:cubicBezTo>
                  <a:cubicBezTo>
                    <a:pt x="309" y="135"/>
                    <a:pt x="300" y="137"/>
                    <a:pt x="295" y="146"/>
                  </a:cubicBezTo>
                  <a:cubicBezTo>
                    <a:pt x="293" y="151"/>
                    <a:pt x="295" y="159"/>
                    <a:pt x="291" y="163"/>
                  </a:cubicBezTo>
                  <a:cubicBezTo>
                    <a:pt x="283" y="171"/>
                    <a:pt x="278" y="171"/>
                    <a:pt x="269" y="175"/>
                  </a:cubicBezTo>
                  <a:cubicBezTo>
                    <a:pt x="265" y="177"/>
                    <a:pt x="263" y="182"/>
                    <a:pt x="259" y="185"/>
                  </a:cubicBezTo>
                  <a:cubicBezTo>
                    <a:pt x="258" y="185"/>
                    <a:pt x="253" y="187"/>
                    <a:pt x="254" y="188"/>
                  </a:cubicBezTo>
                  <a:cubicBezTo>
                    <a:pt x="255" y="193"/>
                    <a:pt x="263" y="195"/>
                    <a:pt x="263" y="200"/>
                  </a:cubicBezTo>
                  <a:cubicBezTo>
                    <a:pt x="262" y="209"/>
                    <a:pt x="262" y="209"/>
                    <a:pt x="262" y="209"/>
                  </a:cubicBezTo>
                  <a:cubicBezTo>
                    <a:pt x="262" y="209"/>
                    <a:pt x="262" y="209"/>
                    <a:pt x="262" y="209"/>
                  </a:cubicBezTo>
                  <a:cubicBezTo>
                    <a:pt x="255" y="211"/>
                    <a:pt x="256" y="219"/>
                    <a:pt x="251" y="225"/>
                  </a:cubicBezTo>
                  <a:cubicBezTo>
                    <a:pt x="247" y="230"/>
                    <a:pt x="249" y="238"/>
                    <a:pt x="245" y="244"/>
                  </a:cubicBezTo>
                  <a:cubicBezTo>
                    <a:pt x="242" y="249"/>
                    <a:pt x="238" y="244"/>
                    <a:pt x="238" y="253"/>
                  </a:cubicBezTo>
                  <a:cubicBezTo>
                    <a:pt x="238" y="260"/>
                    <a:pt x="234" y="265"/>
                    <a:pt x="234" y="272"/>
                  </a:cubicBezTo>
                  <a:cubicBezTo>
                    <a:pt x="234" y="276"/>
                    <a:pt x="233" y="281"/>
                    <a:pt x="232" y="286"/>
                  </a:cubicBezTo>
                  <a:cubicBezTo>
                    <a:pt x="232" y="286"/>
                    <a:pt x="232" y="286"/>
                    <a:pt x="232" y="286"/>
                  </a:cubicBezTo>
                  <a:cubicBezTo>
                    <a:pt x="229" y="286"/>
                    <a:pt x="226" y="283"/>
                    <a:pt x="223" y="282"/>
                  </a:cubicBezTo>
                  <a:cubicBezTo>
                    <a:pt x="219" y="282"/>
                    <a:pt x="216" y="282"/>
                    <a:pt x="215" y="277"/>
                  </a:cubicBezTo>
                  <a:cubicBezTo>
                    <a:pt x="215" y="276"/>
                    <a:pt x="214" y="272"/>
                    <a:pt x="213" y="274"/>
                  </a:cubicBezTo>
                  <a:cubicBezTo>
                    <a:pt x="210" y="276"/>
                    <a:pt x="208" y="280"/>
                    <a:pt x="208" y="283"/>
                  </a:cubicBezTo>
                  <a:cubicBezTo>
                    <a:pt x="207" y="290"/>
                    <a:pt x="203" y="291"/>
                    <a:pt x="198" y="294"/>
                  </a:cubicBezTo>
                  <a:cubicBezTo>
                    <a:pt x="192" y="298"/>
                    <a:pt x="191" y="292"/>
                    <a:pt x="189" y="287"/>
                  </a:cubicBezTo>
                  <a:cubicBezTo>
                    <a:pt x="188" y="284"/>
                    <a:pt x="183" y="287"/>
                    <a:pt x="181" y="287"/>
                  </a:cubicBezTo>
                  <a:cubicBezTo>
                    <a:pt x="181" y="287"/>
                    <a:pt x="181" y="287"/>
                    <a:pt x="181" y="287"/>
                  </a:cubicBezTo>
                  <a:cubicBezTo>
                    <a:pt x="180" y="286"/>
                    <a:pt x="181" y="283"/>
                    <a:pt x="181" y="282"/>
                  </a:cubicBezTo>
                  <a:cubicBezTo>
                    <a:pt x="181" y="280"/>
                    <a:pt x="181" y="279"/>
                    <a:pt x="182" y="278"/>
                  </a:cubicBezTo>
                  <a:cubicBezTo>
                    <a:pt x="182" y="275"/>
                    <a:pt x="181" y="273"/>
                    <a:pt x="179" y="270"/>
                  </a:cubicBezTo>
                  <a:cubicBezTo>
                    <a:pt x="173" y="262"/>
                    <a:pt x="173" y="262"/>
                    <a:pt x="173" y="262"/>
                  </a:cubicBezTo>
                  <a:cubicBezTo>
                    <a:pt x="173" y="262"/>
                    <a:pt x="173" y="262"/>
                    <a:pt x="173" y="262"/>
                  </a:cubicBezTo>
                  <a:cubicBezTo>
                    <a:pt x="176" y="259"/>
                    <a:pt x="179" y="251"/>
                    <a:pt x="178" y="247"/>
                  </a:cubicBezTo>
                  <a:cubicBezTo>
                    <a:pt x="177" y="241"/>
                    <a:pt x="180" y="243"/>
                    <a:pt x="184" y="242"/>
                  </a:cubicBezTo>
                  <a:cubicBezTo>
                    <a:pt x="195" y="240"/>
                    <a:pt x="194" y="235"/>
                    <a:pt x="190" y="231"/>
                  </a:cubicBezTo>
                  <a:cubicBezTo>
                    <a:pt x="190" y="231"/>
                    <a:pt x="190" y="231"/>
                    <a:pt x="190" y="231"/>
                  </a:cubicBezTo>
                  <a:cubicBezTo>
                    <a:pt x="195" y="222"/>
                    <a:pt x="205" y="221"/>
                    <a:pt x="211" y="214"/>
                  </a:cubicBezTo>
                  <a:cubicBezTo>
                    <a:pt x="219" y="204"/>
                    <a:pt x="202" y="201"/>
                    <a:pt x="202" y="194"/>
                  </a:cubicBezTo>
                  <a:cubicBezTo>
                    <a:pt x="202" y="189"/>
                    <a:pt x="212" y="190"/>
                    <a:pt x="212" y="187"/>
                  </a:cubicBezTo>
                  <a:cubicBezTo>
                    <a:pt x="207" y="184"/>
                    <a:pt x="191" y="180"/>
                    <a:pt x="189" y="173"/>
                  </a:cubicBezTo>
                  <a:cubicBezTo>
                    <a:pt x="189" y="173"/>
                    <a:pt x="188" y="173"/>
                    <a:pt x="188" y="172"/>
                  </a:cubicBezTo>
                  <a:cubicBezTo>
                    <a:pt x="182" y="172"/>
                    <a:pt x="177" y="183"/>
                    <a:pt x="172" y="175"/>
                  </a:cubicBezTo>
                  <a:cubicBezTo>
                    <a:pt x="171" y="172"/>
                    <a:pt x="173" y="164"/>
                    <a:pt x="173" y="161"/>
                  </a:cubicBezTo>
                  <a:cubicBezTo>
                    <a:pt x="173" y="159"/>
                    <a:pt x="180" y="152"/>
                    <a:pt x="178" y="151"/>
                  </a:cubicBezTo>
                  <a:cubicBezTo>
                    <a:pt x="173" y="150"/>
                    <a:pt x="150" y="152"/>
                    <a:pt x="148" y="156"/>
                  </a:cubicBezTo>
                  <a:cubicBezTo>
                    <a:pt x="144" y="163"/>
                    <a:pt x="139" y="149"/>
                    <a:pt x="132" y="161"/>
                  </a:cubicBezTo>
                  <a:cubicBezTo>
                    <a:pt x="125" y="172"/>
                    <a:pt x="112" y="168"/>
                    <a:pt x="104" y="164"/>
                  </a:cubicBezTo>
                  <a:cubicBezTo>
                    <a:pt x="98" y="162"/>
                    <a:pt x="90" y="166"/>
                    <a:pt x="83" y="165"/>
                  </a:cubicBezTo>
                  <a:cubicBezTo>
                    <a:pt x="77" y="164"/>
                    <a:pt x="76" y="158"/>
                    <a:pt x="67" y="160"/>
                  </a:cubicBezTo>
                  <a:cubicBezTo>
                    <a:pt x="36" y="168"/>
                    <a:pt x="36" y="168"/>
                    <a:pt x="36" y="168"/>
                  </a:cubicBezTo>
                  <a:cubicBezTo>
                    <a:pt x="22" y="171"/>
                    <a:pt x="23" y="173"/>
                    <a:pt x="19" y="187"/>
                  </a:cubicBezTo>
                  <a:cubicBezTo>
                    <a:pt x="10" y="191"/>
                    <a:pt x="10" y="191"/>
                    <a:pt x="10" y="191"/>
                  </a:cubicBezTo>
                  <a:cubicBezTo>
                    <a:pt x="10" y="191"/>
                    <a:pt x="10" y="191"/>
                    <a:pt x="10" y="191"/>
                  </a:cubicBezTo>
                  <a:cubicBezTo>
                    <a:pt x="12" y="182"/>
                    <a:pt x="9" y="177"/>
                    <a:pt x="11" y="166"/>
                  </a:cubicBezTo>
                  <a:cubicBezTo>
                    <a:pt x="13" y="153"/>
                    <a:pt x="6" y="155"/>
                    <a:pt x="1" y="145"/>
                  </a:cubicBezTo>
                  <a:cubicBezTo>
                    <a:pt x="0" y="144"/>
                    <a:pt x="0" y="141"/>
                    <a:pt x="0" y="140"/>
                  </a:cubicBezTo>
                  <a:cubicBezTo>
                    <a:pt x="0" y="140"/>
                    <a:pt x="0" y="140"/>
                    <a:pt x="0" y="140"/>
                  </a:cubicBezTo>
                  <a:cubicBezTo>
                    <a:pt x="9" y="140"/>
                    <a:pt x="9" y="140"/>
                    <a:pt x="9" y="140"/>
                  </a:cubicBezTo>
                  <a:cubicBezTo>
                    <a:pt x="13" y="139"/>
                    <a:pt x="18" y="137"/>
                    <a:pt x="21" y="135"/>
                  </a:cubicBezTo>
                  <a:cubicBezTo>
                    <a:pt x="25" y="130"/>
                    <a:pt x="23" y="125"/>
                    <a:pt x="23" y="120"/>
                  </a:cubicBezTo>
                  <a:cubicBezTo>
                    <a:pt x="23" y="112"/>
                    <a:pt x="24" y="103"/>
                    <a:pt x="26" y="9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6399213" y="2170113"/>
              <a:ext cx="203200" cy="209550"/>
            </a:xfrm>
            <a:custGeom>
              <a:avLst/>
              <a:gdLst/>
              <a:ahLst/>
              <a:cxnLst>
                <a:cxn ang="0">
                  <a:pos x="131" y="20"/>
                </a:cxn>
                <a:cxn ang="0">
                  <a:pos x="131" y="10"/>
                </a:cxn>
                <a:cxn ang="0">
                  <a:pos x="133" y="0"/>
                </a:cxn>
                <a:cxn ang="0">
                  <a:pos x="133" y="0"/>
                </a:cxn>
                <a:cxn ang="0">
                  <a:pos x="118" y="5"/>
                </a:cxn>
                <a:cxn ang="0">
                  <a:pos x="102" y="14"/>
                </a:cxn>
                <a:cxn ang="0">
                  <a:pos x="88" y="17"/>
                </a:cxn>
                <a:cxn ang="0">
                  <a:pos x="78" y="20"/>
                </a:cxn>
                <a:cxn ang="0">
                  <a:pos x="61" y="45"/>
                </a:cxn>
                <a:cxn ang="0">
                  <a:pos x="42" y="64"/>
                </a:cxn>
                <a:cxn ang="0">
                  <a:pos x="38" y="81"/>
                </a:cxn>
                <a:cxn ang="0">
                  <a:pos x="16" y="93"/>
                </a:cxn>
                <a:cxn ang="0">
                  <a:pos x="6" y="103"/>
                </a:cxn>
                <a:cxn ang="0">
                  <a:pos x="1" y="106"/>
                </a:cxn>
                <a:cxn ang="0">
                  <a:pos x="10" y="118"/>
                </a:cxn>
                <a:cxn ang="0">
                  <a:pos x="9" y="127"/>
                </a:cxn>
                <a:cxn ang="0">
                  <a:pos x="9" y="127"/>
                </a:cxn>
                <a:cxn ang="0">
                  <a:pos x="24" y="124"/>
                </a:cxn>
                <a:cxn ang="0">
                  <a:pos x="32" y="113"/>
                </a:cxn>
                <a:cxn ang="0">
                  <a:pos x="40" y="109"/>
                </a:cxn>
                <a:cxn ang="0">
                  <a:pos x="69" y="108"/>
                </a:cxn>
                <a:cxn ang="0">
                  <a:pos x="86" y="98"/>
                </a:cxn>
                <a:cxn ang="0">
                  <a:pos x="91" y="118"/>
                </a:cxn>
                <a:cxn ang="0">
                  <a:pos x="91" y="118"/>
                </a:cxn>
                <a:cxn ang="0">
                  <a:pos x="96" y="111"/>
                </a:cxn>
                <a:cxn ang="0">
                  <a:pos x="104" y="108"/>
                </a:cxn>
                <a:cxn ang="0">
                  <a:pos x="119" y="91"/>
                </a:cxn>
                <a:cxn ang="0">
                  <a:pos x="119" y="76"/>
                </a:cxn>
                <a:cxn ang="0">
                  <a:pos x="124" y="62"/>
                </a:cxn>
                <a:cxn ang="0">
                  <a:pos x="123" y="51"/>
                </a:cxn>
                <a:cxn ang="0">
                  <a:pos x="121" y="37"/>
                </a:cxn>
                <a:cxn ang="0">
                  <a:pos x="129" y="21"/>
                </a:cxn>
                <a:cxn ang="0">
                  <a:pos x="131" y="20"/>
                </a:cxn>
              </a:cxnLst>
              <a:rect l="0" t="0" r="r" b="b"/>
              <a:pathLst>
                <a:path w="133" h="136">
                  <a:moveTo>
                    <a:pt x="131" y="20"/>
                  </a:moveTo>
                  <a:cubicBezTo>
                    <a:pt x="131" y="10"/>
                    <a:pt x="131" y="10"/>
                    <a:pt x="131" y="10"/>
                  </a:cubicBezTo>
                  <a:cubicBezTo>
                    <a:pt x="133" y="0"/>
                    <a:pt x="133" y="0"/>
                    <a:pt x="133" y="0"/>
                  </a:cubicBezTo>
                  <a:cubicBezTo>
                    <a:pt x="133" y="0"/>
                    <a:pt x="133" y="0"/>
                    <a:pt x="133" y="0"/>
                  </a:cubicBezTo>
                  <a:cubicBezTo>
                    <a:pt x="128" y="2"/>
                    <a:pt x="123" y="4"/>
                    <a:pt x="118" y="5"/>
                  </a:cubicBezTo>
                  <a:cubicBezTo>
                    <a:pt x="112" y="6"/>
                    <a:pt x="107" y="9"/>
                    <a:pt x="102" y="14"/>
                  </a:cubicBezTo>
                  <a:cubicBezTo>
                    <a:pt x="98" y="18"/>
                    <a:pt x="93" y="17"/>
                    <a:pt x="88" y="17"/>
                  </a:cubicBezTo>
                  <a:cubicBezTo>
                    <a:pt x="84" y="17"/>
                    <a:pt x="81" y="18"/>
                    <a:pt x="78" y="20"/>
                  </a:cubicBezTo>
                  <a:cubicBezTo>
                    <a:pt x="69" y="29"/>
                    <a:pt x="67" y="34"/>
                    <a:pt x="61" y="45"/>
                  </a:cubicBezTo>
                  <a:cubicBezTo>
                    <a:pt x="56" y="53"/>
                    <a:pt x="47" y="55"/>
                    <a:pt x="42" y="64"/>
                  </a:cubicBezTo>
                  <a:cubicBezTo>
                    <a:pt x="40" y="69"/>
                    <a:pt x="42" y="77"/>
                    <a:pt x="38" y="81"/>
                  </a:cubicBezTo>
                  <a:cubicBezTo>
                    <a:pt x="30" y="89"/>
                    <a:pt x="25" y="89"/>
                    <a:pt x="16" y="93"/>
                  </a:cubicBezTo>
                  <a:cubicBezTo>
                    <a:pt x="12" y="95"/>
                    <a:pt x="10" y="100"/>
                    <a:pt x="6" y="103"/>
                  </a:cubicBezTo>
                  <a:cubicBezTo>
                    <a:pt x="5" y="103"/>
                    <a:pt x="0" y="105"/>
                    <a:pt x="1" y="106"/>
                  </a:cubicBezTo>
                  <a:cubicBezTo>
                    <a:pt x="2" y="111"/>
                    <a:pt x="10" y="113"/>
                    <a:pt x="10" y="118"/>
                  </a:cubicBezTo>
                  <a:cubicBezTo>
                    <a:pt x="9" y="127"/>
                    <a:pt x="9" y="127"/>
                    <a:pt x="9" y="127"/>
                  </a:cubicBezTo>
                  <a:cubicBezTo>
                    <a:pt x="9" y="127"/>
                    <a:pt x="9" y="127"/>
                    <a:pt x="9" y="127"/>
                  </a:cubicBezTo>
                  <a:cubicBezTo>
                    <a:pt x="20" y="136"/>
                    <a:pt x="17" y="133"/>
                    <a:pt x="24" y="124"/>
                  </a:cubicBezTo>
                  <a:cubicBezTo>
                    <a:pt x="27" y="120"/>
                    <a:pt x="32" y="119"/>
                    <a:pt x="32" y="113"/>
                  </a:cubicBezTo>
                  <a:cubicBezTo>
                    <a:pt x="32" y="108"/>
                    <a:pt x="35" y="107"/>
                    <a:pt x="40" y="109"/>
                  </a:cubicBezTo>
                  <a:cubicBezTo>
                    <a:pt x="49" y="111"/>
                    <a:pt x="60" y="110"/>
                    <a:pt x="69" y="108"/>
                  </a:cubicBezTo>
                  <a:cubicBezTo>
                    <a:pt x="75" y="106"/>
                    <a:pt x="81" y="98"/>
                    <a:pt x="86" y="98"/>
                  </a:cubicBezTo>
                  <a:cubicBezTo>
                    <a:pt x="90" y="103"/>
                    <a:pt x="78" y="112"/>
                    <a:pt x="91" y="118"/>
                  </a:cubicBezTo>
                  <a:cubicBezTo>
                    <a:pt x="91" y="118"/>
                    <a:pt x="91" y="118"/>
                    <a:pt x="91" y="118"/>
                  </a:cubicBezTo>
                  <a:cubicBezTo>
                    <a:pt x="92" y="115"/>
                    <a:pt x="94" y="112"/>
                    <a:pt x="96" y="111"/>
                  </a:cubicBezTo>
                  <a:cubicBezTo>
                    <a:pt x="100" y="109"/>
                    <a:pt x="102" y="113"/>
                    <a:pt x="104" y="108"/>
                  </a:cubicBezTo>
                  <a:cubicBezTo>
                    <a:pt x="108" y="101"/>
                    <a:pt x="115" y="97"/>
                    <a:pt x="119" y="91"/>
                  </a:cubicBezTo>
                  <a:cubicBezTo>
                    <a:pt x="122" y="88"/>
                    <a:pt x="115" y="79"/>
                    <a:pt x="119" y="76"/>
                  </a:cubicBezTo>
                  <a:cubicBezTo>
                    <a:pt x="127" y="69"/>
                    <a:pt x="126" y="71"/>
                    <a:pt x="124" y="62"/>
                  </a:cubicBezTo>
                  <a:cubicBezTo>
                    <a:pt x="123" y="58"/>
                    <a:pt x="124" y="55"/>
                    <a:pt x="123" y="51"/>
                  </a:cubicBezTo>
                  <a:cubicBezTo>
                    <a:pt x="121" y="46"/>
                    <a:pt x="120" y="43"/>
                    <a:pt x="121" y="37"/>
                  </a:cubicBezTo>
                  <a:cubicBezTo>
                    <a:pt x="122" y="33"/>
                    <a:pt x="125" y="23"/>
                    <a:pt x="129" y="21"/>
                  </a:cubicBezTo>
                  <a:cubicBezTo>
                    <a:pt x="130" y="21"/>
                    <a:pt x="130" y="20"/>
                    <a:pt x="131" y="2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6019800" y="2273300"/>
              <a:ext cx="327025" cy="125413"/>
            </a:xfrm>
            <a:custGeom>
              <a:avLst/>
              <a:gdLst/>
              <a:ahLst/>
              <a:cxnLst>
                <a:cxn ang="0">
                  <a:pos x="4" y="42"/>
                </a:cxn>
                <a:cxn ang="0">
                  <a:pos x="13" y="38"/>
                </a:cxn>
                <a:cxn ang="0">
                  <a:pos x="30" y="19"/>
                </a:cxn>
                <a:cxn ang="0">
                  <a:pos x="61" y="11"/>
                </a:cxn>
                <a:cxn ang="0">
                  <a:pos x="77" y="16"/>
                </a:cxn>
                <a:cxn ang="0">
                  <a:pos x="98" y="15"/>
                </a:cxn>
                <a:cxn ang="0">
                  <a:pos x="126" y="12"/>
                </a:cxn>
                <a:cxn ang="0">
                  <a:pos x="142" y="7"/>
                </a:cxn>
                <a:cxn ang="0">
                  <a:pos x="172" y="2"/>
                </a:cxn>
                <a:cxn ang="0">
                  <a:pos x="167" y="12"/>
                </a:cxn>
                <a:cxn ang="0">
                  <a:pos x="166" y="26"/>
                </a:cxn>
                <a:cxn ang="0">
                  <a:pos x="182" y="23"/>
                </a:cxn>
                <a:cxn ang="0">
                  <a:pos x="183" y="24"/>
                </a:cxn>
                <a:cxn ang="0">
                  <a:pos x="206" y="38"/>
                </a:cxn>
                <a:cxn ang="0">
                  <a:pos x="196" y="45"/>
                </a:cxn>
                <a:cxn ang="0">
                  <a:pos x="205" y="65"/>
                </a:cxn>
                <a:cxn ang="0">
                  <a:pos x="184" y="82"/>
                </a:cxn>
                <a:cxn ang="0">
                  <a:pos x="184" y="82"/>
                </a:cxn>
                <a:cxn ang="0">
                  <a:pos x="153" y="68"/>
                </a:cxn>
                <a:cxn ang="0">
                  <a:pos x="109" y="68"/>
                </a:cxn>
                <a:cxn ang="0">
                  <a:pos x="97" y="68"/>
                </a:cxn>
                <a:cxn ang="0">
                  <a:pos x="86" y="68"/>
                </a:cxn>
                <a:cxn ang="0">
                  <a:pos x="86" y="68"/>
                </a:cxn>
                <a:cxn ang="0">
                  <a:pos x="81" y="70"/>
                </a:cxn>
                <a:cxn ang="0">
                  <a:pos x="81" y="70"/>
                </a:cxn>
                <a:cxn ang="0">
                  <a:pos x="77" y="71"/>
                </a:cxn>
                <a:cxn ang="0">
                  <a:pos x="77" y="71"/>
                </a:cxn>
                <a:cxn ang="0">
                  <a:pos x="59" y="69"/>
                </a:cxn>
                <a:cxn ang="0">
                  <a:pos x="19" y="62"/>
                </a:cxn>
                <a:cxn ang="0">
                  <a:pos x="1" y="50"/>
                </a:cxn>
                <a:cxn ang="0">
                  <a:pos x="4" y="42"/>
                </a:cxn>
              </a:cxnLst>
              <a:rect l="0" t="0" r="r" b="b"/>
              <a:pathLst>
                <a:path w="213" h="82">
                  <a:moveTo>
                    <a:pt x="4" y="42"/>
                  </a:moveTo>
                  <a:cubicBezTo>
                    <a:pt x="13" y="38"/>
                    <a:pt x="13" y="38"/>
                    <a:pt x="13" y="38"/>
                  </a:cubicBezTo>
                  <a:cubicBezTo>
                    <a:pt x="17" y="24"/>
                    <a:pt x="16" y="22"/>
                    <a:pt x="30" y="19"/>
                  </a:cubicBezTo>
                  <a:cubicBezTo>
                    <a:pt x="61" y="11"/>
                    <a:pt x="61" y="11"/>
                    <a:pt x="61" y="11"/>
                  </a:cubicBezTo>
                  <a:cubicBezTo>
                    <a:pt x="70" y="9"/>
                    <a:pt x="71" y="15"/>
                    <a:pt x="77" y="16"/>
                  </a:cubicBezTo>
                  <a:cubicBezTo>
                    <a:pt x="84" y="17"/>
                    <a:pt x="92" y="13"/>
                    <a:pt x="98" y="15"/>
                  </a:cubicBezTo>
                  <a:cubicBezTo>
                    <a:pt x="106" y="19"/>
                    <a:pt x="119" y="23"/>
                    <a:pt x="126" y="12"/>
                  </a:cubicBezTo>
                  <a:cubicBezTo>
                    <a:pt x="133" y="0"/>
                    <a:pt x="138" y="14"/>
                    <a:pt x="142" y="7"/>
                  </a:cubicBezTo>
                  <a:cubicBezTo>
                    <a:pt x="144" y="3"/>
                    <a:pt x="167" y="1"/>
                    <a:pt x="172" y="2"/>
                  </a:cubicBezTo>
                  <a:cubicBezTo>
                    <a:pt x="174" y="3"/>
                    <a:pt x="167" y="10"/>
                    <a:pt x="167" y="12"/>
                  </a:cubicBezTo>
                  <a:cubicBezTo>
                    <a:pt x="167" y="15"/>
                    <a:pt x="165" y="23"/>
                    <a:pt x="166" y="26"/>
                  </a:cubicBezTo>
                  <a:cubicBezTo>
                    <a:pt x="171" y="34"/>
                    <a:pt x="176" y="23"/>
                    <a:pt x="182" y="23"/>
                  </a:cubicBezTo>
                  <a:cubicBezTo>
                    <a:pt x="182" y="24"/>
                    <a:pt x="183" y="24"/>
                    <a:pt x="183" y="24"/>
                  </a:cubicBezTo>
                  <a:cubicBezTo>
                    <a:pt x="185" y="31"/>
                    <a:pt x="201" y="35"/>
                    <a:pt x="206" y="38"/>
                  </a:cubicBezTo>
                  <a:cubicBezTo>
                    <a:pt x="206" y="41"/>
                    <a:pt x="196" y="40"/>
                    <a:pt x="196" y="45"/>
                  </a:cubicBezTo>
                  <a:cubicBezTo>
                    <a:pt x="196" y="52"/>
                    <a:pt x="213" y="55"/>
                    <a:pt x="205" y="65"/>
                  </a:cubicBezTo>
                  <a:cubicBezTo>
                    <a:pt x="199" y="72"/>
                    <a:pt x="189" y="73"/>
                    <a:pt x="184" y="82"/>
                  </a:cubicBezTo>
                  <a:cubicBezTo>
                    <a:pt x="184" y="82"/>
                    <a:pt x="184" y="82"/>
                    <a:pt x="184" y="82"/>
                  </a:cubicBezTo>
                  <a:cubicBezTo>
                    <a:pt x="176" y="75"/>
                    <a:pt x="159" y="67"/>
                    <a:pt x="153" y="68"/>
                  </a:cubicBezTo>
                  <a:cubicBezTo>
                    <a:pt x="140" y="70"/>
                    <a:pt x="121" y="76"/>
                    <a:pt x="109" y="68"/>
                  </a:cubicBezTo>
                  <a:cubicBezTo>
                    <a:pt x="105" y="65"/>
                    <a:pt x="102" y="69"/>
                    <a:pt x="97" y="68"/>
                  </a:cubicBezTo>
                  <a:cubicBezTo>
                    <a:pt x="93" y="68"/>
                    <a:pt x="89" y="67"/>
                    <a:pt x="86" y="68"/>
                  </a:cubicBezTo>
                  <a:cubicBezTo>
                    <a:pt x="86" y="68"/>
                    <a:pt x="86" y="68"/>
                    <a:pt x="86" y="68"/>
                  </a:cubicBezTo>
                  <a:cubicBezTo>
                    <a:pt x="84" y="68"/>
                    <a:pt x="82" y="69"/>
                    <a:pt x="81" y="70"/>
                  </a:cubicBezTo>
                  <a:cubicBezTo>
                    <a:pt x="81" y="70"/>
                    <a:pt x="81" y="70"/>
                    <a:pt x="81" y="70"/>
                  </a:cubicBezTo>
                  <a:cubicBezTo>
                    <a:pt x="80" y="70"/>
                    <a:pt x="78" y="70"/>
                    <a:pt x="77" y="71"/>
                  </a:cubicBezTo>
                  <a:cubicBezTo>
                    <a:pt x="77" y="71"/>
                    <a:pt x="77" y="71"/>
                    <a:pt x="77" y="71"/>
                  </a:cubicBezTo>
                  <a:cubicBezTo>
                    <a:pt x="71" y="71"/>
                    <a:pt x="65" y="68"/>
                    <a:pt x="59" y="69"/>
                  </a:cubicBezTo>
                  <a:cubicBezTo>
                    <a:pt x="44" y="70"/>
                    <a:pt x="32" y="69"/>
                    <a:pt x="19" y="62"/>
                  </a:cubicBezTo>
                  <a:cubicBezTo>
                    <a:pt x="12" y="59"/>
                    <a:pt x="0" y="61"/>
                    <a:pt x="1" y="50"/>
                  </a:cubicBezTo>
                  <a:cubicBezTo>
                    <a:pt x="2" y="47"/>
                    <a:pt x="4" y="44"/>
                    <a:pt x="4" y="4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6362700" y="2320925"/>
              <a:ext cx="188913" cy="220663"/>
            </a:xfrm>
            <a:custGeom>
              <a:avLst/>
              <a:gdLst/>
              <a:ahLst/>
              <a:cxnLst>
                <a:cxn ang="0">
                  <a:pos x="32" y="29"/>
                </a:cxn>
                <a:cxn ang="0">
                  <a:pos x="47" y="26"/>
                </a:cxn>
                <a:cxn ang="0">
                  <a:pos x="55" y="15"/>
                </a:cxn>
                <a:cxn ang="0">
                  <a:pos x="63" y="11"/>
                </a:cxn>
                <a:cxn ang="0">
                  <a:pos x="92" y="10"/>
                </a:cxn>
                <a:cxn ang="0">
                  <a:pos x="109" y="0"/>
                </a:cxn>
                <a:cxn ang="0">
                  <a:pos x="114" y="20"/>
                </a:cxn>
                <a:cxn ang="0">
                  <a:pos x="114" y="20"/>
                </a:cxn>
                <a:cxn ang="0">
                  <a:pos x="111" y="26"/>
                </a:cxn>
                <a:cxn ang="0">
                  <a:pos x="118" y="40"/>
                </a:cxn>
                <a:cxn ang="0">
                  <a:pos x="120" y="55"/>
                </a:cxn>
                <a:cxn ang="0">
                  <a:pos x="98" y="92"/>
                </a:cxn>
                <a:cxn ang="0">
                  <a:pos x="87" y="118"/>
                </a:cxn>
                <a:cxn ang="0">
                  <a:pos x="75" y="139"/>
                </a:cxn>
                <a:cxn ang="0">
                  <a:pos x="60" y="131"/>
                </a:cxn>
                <a:cxn ang="0">
                  <a:pos x="50" y="128"/>
                </a:cxn>
                <a:cxn ang="0">
                  <a:pos x="33" y="129"/>
                </a:cxn>
                <a:cxn ang="0">
                  <a:pos x="26" y="121"/>
                </a:cxn>
                <a:cxn ang="0">
                  <a:pos x="24" y="125"/>
                </a:cxn>
                <a:cxn ang="0">
                  <a:pos x="24" y="125"/>
                </a:cxn>
                <a:cxn ang="0">
                  <a:pos x="15" y="123"/>
                </a:cxn>
                <a:cxn ang="0">
                  <a:pos x="8" y="122"/>
                </a:cxn>
                <a:cxn ang="0">
                  <a:pos x="0" y="113"/>
                </a:cxn>
                <a:cxn ang="0">
                  <a:pos x="2" y="106"/>
                </a:cxn>
                <a:cxn ang="0">
                  <a:pos x="2" y="106"/>
                </a:cxn>
                <a:cxn ang="0">
                  <a:pos x="4" y="92"/>
                </a:cxn>
                <a:cxn ang="0">
                  <a:pos x="8" y="73"/>
                </a:cxn>
                <a:cxn ang="0">
                  <a:pos x="15" y="64"/>
                </a:cxn>
                <a:cxn ang="0">
                  <a:pos x="21" y="45"/>
                </a:cxn>
                <a:cxn ang="0">
                  <a:pos x="32" y="29"/>
                </a:cxn>
              </a:cxnLst>
              <a:rect l="0" t="0" r="r" b="b"/>
              <a:pathLst>
                <a:path w="123" h="144">
                  <a:moveTo>
                    <a:pt x="32" y="29"/>
                  </a:moveTo>
                  <a:cubicBezTo>
                    <a:pt x="43" y="38"/>
                    <a:pt x="40" y="35"/>
                    <a:pt x="47" y="26"/>
                  </a:cubicBezTo>
                  <a:cubicBezTo>
                    <a:pt x="50" y="22"/>
                    <a:pt x="55" y="21"/>
                    <a:pt x="55" y="15"/>
                  </a:cubicBezTo>
                  <a:cubicBezTo>
                    <a:pt x="55" y="10"/>
                    <a:pt x="58" y="9"/>
                    <a:pt x="63" y="11"/>
                  </a:cubicBezTo>
                  <a:cubicBezTo>
                    <a:pt x="72" y="13"/>
                    <a:pt x="83" y="12"/>
                    <a:pt x="92" y="10"/>
                  </a:cubicBezTo>
                  <a:cubicBezTo>
                    <a:pt x="98" y="8"/>
                    <a:pt x="104" y="0"/>
                    <a:pt x="109" y="0"/>
                  </a:cubicBezTo>
                  <a:cubicBezTo>
                    <a:pt x="113" y="5"/>
                    <a:pt x="101" y="14"/>
                    <a:pt x="114" y="20"/>
                  </a:cubicBezTo>
                  <a:cubicBezTo>
                    <a:pt x="114" y="20"/>
                    <a:pt x="114" y="20"/>
                    <a:pt x="114" y="20"/>
                  </a:cubicBezTo>
                  <a:cubicBezTo>
                    <a:pt x="113" y="22"/>
                    <a:pt x="112" y="24"/>
                    <a:pt x="111" y="26"/>
                  </a:cubicBezTo>
                  <a:cubicBezTo>
                    <a:pt x="107" y="34"/>
                    <a:pt x="112" y="36"/>
                    <a:pt x="118" y="40"/>
                  </a:cubicBezTo>
                  <a:cubicBezTo>
                    <a:pt x="123" y="43"/>
                    <a:pt x="121" y="50"/>
                    <a:pt x="120" y="55"/>
                  </a:cubicBezTo>
                  <a:cubicBezTo>
                    <a:pt x="116" y="68"/>
                    <a:pt x="106" y="81"/>
                    <a:pt x="98" y="92"/>
                  </a:cubicBezTo>
                  <a:cubicBezTo>
                    <a:pt x="93" y="100"/>
                    <a:pt x="92" y="109"/>
                    <a:pt x="87" y="118"/>
                  </a:cubicBezTo>
                  <a:cubicBezTo>
                    <a:pt x="86" y="122"/>
                    <a:pt x="83" y="144"/>
                    <a:pt x="75" y="139"/>
                  </a:cubicBezTo>
                  <a:cubicBezTo>
                    <a:pt x="71" y="135"/>
                    <a:pt x="66" y="128"/>
                    <a:pt x="60" y="131"/>
                  </a:cubicBezTo>
                  <a:cubicBezTo>
                    <a:pt x="57" y="133"/>
                    <a:pt x="53" y="129"/>
                    <a:pt x="50" y="128"/>
                  </a:cubicBezTo>
                  <a:cubicBezTo>
                    <a:pt x="44" y="127"/>
                    <a:pt x="37" y="134"/>
                    <a:pt x="33" y="129"/>
                  </a:cubicBezTo>
                  <a:cubicBezTo>
                    <a:pt x="31" y="128"/>
                    <a:pt x="29" y="119"/>
                    <a:pt x="26" y="121"/>
                  </a:cubicBezTo>
                  <a:cubicBezTo>
                    <a:pt x="25" y="121"/>
                    <a:pt x="24" y="123"/>
                    <a:pt x="24" y="125"/>
                  </a:cubicBezTo>
                  <a:cubicBezTo>
                    <a:pt x="24" y="125"/>
                    <a:pt x="24" y="125"/>
                    <a:pt x="24" y="125"/>
                  </a:cubicBezTo>
                  <a:cubicBezTo>
                    <a:pt x="22" y="125"/>
                    <a:pt x="17" y="124"/>
                    <a:pt x="15" y="123"/>
                  </a:cubicBezTo>
                  <a:cubicBezTo>
                    <a:pt x="13" y="122"/>
                    <a:pt x="11" y="122"/>
                    <a:pt x="8" y="122"/>
                  </a:cubicBezTo>
                  <a:cubicBezTo>
                    <a:pt x="2" y="122"/>
                    <a:pt x="2" y="117"/>
                    <a:pt x="0" y="113"/>
                  </a:cubicBezTo>
                  <a:cubicBezTo>
                    <a:pt x="2" y="106"/>
                    <a:pt x="2" y="106"/>
                    <a:pt x="2" y="106"/>
                  </a:cubicBezTo>
                  <a:cubicBezTo>
                    <a:pt x="2" y="106"/>
                    <a:pt x="2" y="106"/>
                    <a:pt x="2" y="106"/>
                  </a:cubicBezTo>
                  <a:cubicBezTo>
                    <a:pt x="3" y="101"/>
                    <a:pt x="4" y="96"/>
                    <a:pt x="4" y="92"/>
                  </a:cubicBezTo>
                  <a:cubicBezTo>
                    <a:pt x="4" y="85"/>
                    <a:pt x="8" y="80"/>
                    <a:pt x="8" y="73"/>
                  </a:cubicBezTo>
                  <a:cubicBezTo>
                    <a:pt x="8" y="64"/>
                    <a:pt x="12" y="69"/>
                    <a:pt x="15" y="64"/>
                  </a:cubicBezTo>
                  <a:cubicBezTo>
                    <a:pt x="19" y="58"/>
                    <a:pt x="17" y="50"/>
                    <a:pt x="21" y="45"/>
                  </a:cubicBezTo>
                  <a:cubicBezTo>
                    <a:pt x="26" y="39"/>
                    <a:pt x="25" y="31"/>
                    <a:pt x="32" y="2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6284913" y="2462213"/>
              <a:ext cx="128588" cy="292100"/>
            </a:xfrm>
            <a:custGeom>
              <a:avLst/>
              <a:gdLst/>
              <a:ahLst/>
              <a:cxnLst>
                <a:cxn ang="0">
                  <a:pos x="53" y="14"/>
                </a:cxn>
                <a:cxn ang="0">
                  <a:pos x="51" y="21"/>
                </a:cxn>
                <a:cxn ang="0">
                  <a:pos x="59" y="30"/>
                </a:cxn>
                <a:cxn ang="0">
                  <a:pos x="66" y="31"/>
                </a:cxn>
                <a:cxn ang="0">
                  <a:pos x="75" y="33"/>
                </a:cxn>
                <a:cxn ang="0">
                  <a:pos x="75" y="33"/>
                </a:cxn>
                <a:cxn ang="0">
                  <a:pos x="77" y="40"/>
                </a:cxn>
                <a:cxn ang="0">
                  <a:pos x="81" y="54"/>
                </a:cxn>
                <a:cxn ang="0">
                  <a:pos x="77" y="93"/>
                </a:cxn>
                <a:cxn ang="0">
                  <a:pos x="68" y="111"/>
                </a:cxn>
                <a:cxn ang="0">
                  <a:pos x="62" y="106"/>
                </a:cxn>
                <a:cxn ang="0">
                  <a:pos x="62" y="119"/>
                </a:cxn>
                <a:cxn ang="0">
                  <a:pos x="62" y="150"/>
                </a:cxn>
                <a:cxn ang="0">
                  <a:pos x="59" y="171"/>
                </a:cxn>
                <a:cxn ang="0">
                  <a:pos x="50" y="183"/>
                </a:cxn>
                <a:cxn ang="0">
                  <a:pos x="39" y="181"/>
                </a:cxn>
                <a:cxn ang="0">
                  <a:pos x="31" y="174"/>
                </a:cxn>
                <a:cxn ang="0">
                  <a:pos x="24" y="185"/>
                </a:cxn>
                <a:cxn ang="0">
                  <a:pos x="24" y="185"/>
                </a:cxn>
                <a:cxn ang="0">
                  <a:pos x="23" y="165"/>
                </a:cxn>
                <a:cxn ang="0">
                  <a:pos x="17" y="141"/>
                </a:cxn>
                <a:cxn ang="0">
                  <a:pos x="13" y="124"/>
                </a:cxn>
                <a:cxn ang="0">
                  <a:pos x="5" y="91"/>
                </a:cxn>
                <a:cxn ang="0">
                  <a:pos x="1" y="67"/>
                </a:cxn>
                <a:cxn ang="0">
                  <a:pos x="0" y="56"/>
                </a:cxn>
                <a:cxn ang="0">
                  <a:pos x="0" y="56"/>
                </a:cxn>
                <a:cxn ang="0">
                  <a:pos x="4" y="24"/>
                </a:cxn>
                <a:cxn ang="0">
                  <a:pos x="2" y="15"/>
                </a:cxn>
                <a:cxn ang="0">
                  <a:pos x="2" y="15"/>
                </a:cxn>
                <a:cxn ang="0">
                  <a:pos x="10" y="15"/>
                </a:cxn>
                <a:cxn ang="0">
                  <a:pos x="19" y="22"/>
                </a:cxn>
                <a:cxn ang="0">
                  <a:pos x="29" y="11"/>
                </a:cxn>
                <a:cxn ang="0">
                  <a:pos x="34" y="2"/>
                </a:cxn>
                <a:cxn ang="0">
                  <a:pos x="36" y="5"/>
                </a:cxn>
                <a:cxn ang="0">
                  <a:pos x="44" y="10"/>
                </a:cxn>
                <a:cxn ang="0">
                  <a:pos x="53" y="14"/>
                </a:cxn>
              </a:cxnLst>
              <a:rect l="0" t="0" r="r" b="b"/>
              <a:pathLst>
                <a:path w="84" h="191">
                  <a:moveTo>
                    <a:pt x="53" y="14"/>
                  </a:moveTo>
                  <a:cubicBezTo>
                    <a:pt x="51" y="21"/>
                    <a:pt x="51" y="21"/>
                    <a:pt x="51" y="21"/>
                  </a:cubicBezTo>
                  <a:cubicBezTo>
                    <a:pt x="53" y="25"/>
                    <a:pt x="53" y="30"/>
                    <a:pt x="59" y="30"/>
                  </a:cubicBezTo>
                  <a:cubicBezTo>
                    <a:pt x="62" y="30"/>
                    <a:pt x="64" y="30"/>
                    <a:pt x="66" y="31"/>
                  </a:cubicBezTo>
                  <a:cubicBezTo>
                    <a:pt x="68" y="32"/>
                    <a:pt x="73" y="33"/>
                    <a:pt x="75" y="33"/>
                  </a:cubicBezTo>
                  <a:cubicBezTo>
                    <a:pt x="75" y="33"/>
                    <a:pt x="75" y="33"/>
                    <a:pt x="75" y="33"/>
                  </a:cubicBezTo>
                  <a:cubicBezTo>
                    <a:pt x="75" y="35"/>
                    <a:pt x="77" y="39"/>
                    <a:pt x="77" y="40"/>
                  </a:cubicBezTo>
                  <a:cubicBezTo>
                    <a:pt x="81" y="54"/>
                    <a:pt x="81" y="54"/>
                    <a:pt x="81" y="54"/>
                  </a:cubicBezTo>
                  <a:cubicBezTo>
                    <a:pt x="84" y="66"/>
                    <a:pt x="77" y="81"/>
                    <a:pt x="77" y="93"/>
                  </a:cubicBezTo>
                  <a:cubicBezTo>
                    <a:pt x="77" y="97"/>
                    <a:pt x="77" y="114"/>
                    <a:pt x="68" y="111"/>
                  </a:cubicBezTo>
                  <a:cubicBezTo>
                    <a:pt x="65" y="109"/>
                    <a:pt x="66" y="104"/>
                    <a:pt x="62" y="106"/>
                  </a:cubicBezTo>
                  <a:cubicBezTo>
                    <a:pt x="60" y="106"/>
                    <a:pt x="61" y="116"/>
                    <a:pt x="62" y="119"/>
                  </a:cubicBezTo>
                  <a:cubicBezTo>
                    <a:pt x="59" y="127"/>
                    <a:pt x="56" y="142"/>
                    <a:pt x="62" y="150"/>
                  </a:cubicBezTo>
                  <a:cubicBezTo>
                    <a:pt x="67" y="156"/>
                    <a:pt x="67" y="169"/>
                    <a:pt x="59" y="171"/>
                  </a:cubicBezTo>
                  <a:cubicBezTo>
                    <a:pt x="53" y="172"/>
                    <a:pt x="55" y="179"/>
                    <a:pt x="50" y="183"/>
                  </a:cubicBezTo>
                  <a:cubicBezTo>
                    <a:pt x="41" y="191"/>
                    <a:pt x="46" y="186"/>
                    <a:pt x="39" y="181"/>
                  </a:cubicBezTo>
                  <a:cubicBezTo>
                    <a:pt x="38" y="180"/>
                    <a:pt x="32" y="174"/>
                    <a:pt x="31" y="174"/>
                  </a:cubicBezTo>
                  <a:cubicBezTo>
                    <a:pt x="30" y="179"/>
                    <a:pt x="30" y="185"/>
                    <a:pt x="24" y="185"/>
                  </a:cubicBezTo>
                  <a:cubicBezTo>
                    <a:pt x="24" y="185"/>
                    <a:pt x="24" y="185"/>
                    <a:pt x="24" y="185"/>
                  </a:cubicBezTo>
                  <a:cubicBezTo>
                    <a:pt x="23" y="165"/>
                    <a:pt x="23" y="165"/>
                    <a:pt x="23" y="165"/>
                  </a:cubicBezTo>
                  <a:cubicBezTo>
                    <a:pt x="17" y="141"/>
                    <a:pt x="17" y="141"/>
                    <a:pt x="17" y="141"/>
                  </a:cubicBezTo>
                  <a:cubicBezTo>
                    <a:pt x="15" y="137"/>
                    <a:pt x="16" y="127"/>
                    <a:pt x="13" y="124"/>
                  </a:cubicBezTo>
                  <a:cubicBezTo>
                    <a:pt x="8" y="116"/>
                    <a:pt x="2" y="101"/>
                    <a:pt x="5" y="91"/>
                  </a:cubicBezTo>
                  <a:cubicBezTo>
                    <a:pt x="8" y="79"/>
                    <a:pt x="3" y="78"/>
                    <a:pt x="1" y="67"/>
                  </a:cubicBezTo>
                  <a:cubicBezTo>
                    <a:pt x="0" y="63"/>
                    <a:pt x="1" y="59"/>
                    <a:pt x="0" y="56"/>
                  </a:cubicBezTo>
                  <a:cubicBezTo>
                    <a:pt x="0" y="56"/>
                    <a:pt x="0" y="56"/>
                    <a:pt x="0" y="56"/>
                  </a:cubicBezTo>
                  <a:cubicBezTo>
                    <a:pt x="2" y="48"/>
                    <a:pt x="7" y="33"/>
                    <a:pt x="4" y="24"/>
                  </a:cubicBezTo>
                  <a:cubicBezTo>
                    <a:pt x="2" y="15"/>
                    <a:pt x="2" y="15"/>
                    <a:pt x="2" y="15"/>
                  </a:cubicBezTo>
                  <a:cubicBezTo>
                    <a:pt x="2" y="15"/>
                    <a:pt x="2" y="15"/>
                    <a:pt x="2" y="15"/>
                  </a:cubicBezTo>
                  <a:cubicBezTo>
                    <a:pt x="4" y="15"/>
                    <a:pt x="9" y="12"/>
                    <a:pt x="10" y="15"/>
                  </a:cubicBezTo>
                  <a:cubicBezTo>
                    <a:pt x="12" y="20"/>
                    <a:pt x="13" y="26"/>
                    <a:pt x="19" y="22"/>
                  </a:cubicBezTo>
                  <a:cubicBezTo>
                    <a:pt x="24" y="19"/>
                    <a:pt x="28" y="18"/>
                    <a:pt x="29" y="11"/>
                  </a:cubicBezTo>
                  <a:cubicBezTo>
                    <a:pt x="29" y="8"/>
                    <a:pt x="31" y="4"/>
                    <a:pt x="34" y="2"/>
                  </a:cubicBezTo>
                  <a:cubicBezTo>
                    <a:pt x="35" y="0"/>
                    <a:pt x="36" y="4"/>
                    <a:pt x="36" y="5"/>
                  </a:cubicBezTo>
                  <a:cubicBezTo>
                    <a:pt x="37" y="10"/>
                    <a:pt x="40" y="10"/>
                    <a:pt x="44" y="10"/>
                  </a:cubicBezTo>
                  <a:cubicBezTo>
                    <a:pt x="47" y="11"/>
                    <a:pt x="50" y="14"/>
                    <a:pt x="53" y="1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6164263" y="2446338"/>
              <a:ext cx="131763" cy="187325"/>
            </a:xfrm>
            <a:custGeom>
              <a:avLst/>
              <a:gdLst/>
              <a:ahLst/>
              <a:cxnLst>
                <a:cxn ang="0">
                  <a:pos x="73" y="0"/>
                </a:cxn>
                <a:cxn ang="0">
                  <a:pos x="79" y="8"/>
                </a:cxn>
                <a:cxn ang="0">
                  <a:pos x="82" y="16"/>
                </a:cxn>
                <a:cxn ang="0">
                  <a:pos x="81" y="20"/>
                </a:cxn>
                <a:cxn ang="0">
                  <a:pos x="81" y="25"/>
                </a:cxn>
                <a:cxn ang="0">
                  <a:pos x="81" y="25"/>
                </a:cxn>
                <a:cxn ang="0">
                  <a:pos x="83" y="34"/>
                </a:cxn>
                <a:cxn ang="0">
                  <a:pos x="79" y="66"/>
                </a:cxn>
                <a:cxn ang="0">
                  <a:pos x="79" y="66"/>
                </a:cxn>
                <a:cxn ang="0">
                  <a:pos x="72" y="67"/>
                </a:cxn>
                <a:cxn ang="0">
                  <a:pos x="65" y="72"/>
                </a:cxn>
                <a:cxn ang="0">
                  <a:pos x="58" y="68"/>
                </a:cxn>
                <a:cxn ang="0">
                  <a:pos x="54" y="90"/>
                </a:cxn>
                <a:cxn ang="0">
                  <a:pos x="47" y="104"/>
                </a:cxn>
                <a:cxn ang="0">
                  <a:pos x="36" y="121"/>
                </a:cxn>
                <a:cxn ang="0">
                  <a:pos x="21" y="101"/>
                </a:cxn>
                <a:cxn ang="0">
                  <a:pos x="19" y="107"/>
                </a:cxn>
                <a:cxn ang="0">
                  <a:pos x="16" y="116"/>
                </a:cxn>
                <a:cxn ang="0">
                  <a:pos x="11" y="98"/>
                </a:cxn>
                <a:cxn ang="0">
                  <a:pos x="5" y="78"/>
                </a:cxn>
                <a:cxn ang="0">
                  <a:pos x="6" y="63"/>
                </a:cxn>
                <a:cxn ang="0">
                  <a:pos x="8" y="52"/>
                </a:cxn>
                <a:cxn ang="0">
                  <a:pos x="18" y="44"/>
                </a:cxn>
                <a:cxn ang="0">
                  <a:pos x="18" y="38"/>
                </a:cxn>
                <a:cxn ang="0">
                  <a:pos x="31" y="39"/>
                </a:cxn>
                <a:cxn ang="0">
                  <a:pos x="38" y="30"/>
                </a:cxn>
                <a:cxn ang="0">
                  <a:pos x="43" y="34"/>
                </a:cxn>
                <a:cxn ang="0">
                  <a:pos x="45" y="26"/>
                </a:cxn>
                <a:cxn ang="0">
                  <a:pos x="50" y="32"/>
                </a:cxn>
                <a:cxn ang="0">
                  <a:pos x="57" y="20"/>
                </a:cxn>
                <a:cxn ang="0">
                  <a:pos x="57" y="20"/>
                </a:cxn>
                <a:cxn ang="0">
                  <a:pos x="60" y="21"/>
                </a:cxn>
                <a:cxn ang="0">
                  <a:pos x="60" y="17"/>
                </a:cxn>
                <a:cxn ang="0">
                  <a:pos x="69" y="17"/>
                </a:cxn>
                <a:cxn ang="0">
                  <a:pos x="73" y="1"/>
                </a:cxn>
                <a:cxn ang="0">
                  <a:pos x="73" y="0"/>
                </a:cxn>
              </a:cxnLst>
              <a:rect l="0" t="0" r="r" b="b"/>
              <a:pathLst>
                <a:path w="86" h="122">
                  <a:moveTo>
                    <a:pt x="73" y="0"/>
                  </a:moveTo>
                  <a:cubicBezTo>
                    <a:pt x="79" y="8"/>
                    <a:pt x="79" y="8"/>
                    <a:pt x="79" y="8"/>
                  </a:cubicBezTo>
                  <a:cubicBezTo>
                    <a:pt x="81" y="11"/>
                    <a:pt x="82" y="13"/>
                    <a:pt x="82" y="16"/>
                  </a:cubicBezTo>
                  <a:cubicBezTo>
                    <a:pt x="81" y="17"/>
                    <a:pt x="81" y="18"/>
                    <a:pt x="81" y="20"/>
                  </a:cubicBezTo>
                  <a:cubicBezTo>
                    <a:pt x="81" y="21"/>
                    <a:pt x="80" y="24"/>
                    <a:pt x="81" y="25"/>
                  </a:cubicBezTo>
                  <a:cubicBezTo>
                    <a:pt x="81" y="25"/>
                    <a:pt x="81" y="25"/>
                    <a:pt x="81" y="25"/>
                  </a:cubicBezTo>
                  <a:cubicBezTo>
                    <a:pt x="83" y="34"/>
                    <a:pt x="83" y="34"/>
                    <a:pt x="83" y="34"/>
                  </a:cubicBezTo>
                  <a:cubicBezTo>
                    <a:pt x="86" y="43"/>
                    <a:pt x="81" y="58"/>
                    <a:pt x="79" y="66"/>
                  </a:cubicBezTo>
                  <a:cubicBezTo>
                    <a:pt x="79" y="66"/>
                    <a:pt x="79" y="66"/>
                    <a:pt x="79" y="66"/>
                  </a:cubicBezTo>
                  <a:cubicBezTo>
                    <a:pt x="77" y="66"/>
                    <a:pt x="73" y="72"/>
                    <a:pt x="72" y="67"/>
                  </a:cubicBezTo>
                  <a:cubicBezTo>
                    <a:pt x="69" y="66"/>
                    <a:pt x="67" y="72"/>
                    <a:pt x="65" y="72"/>
                  </a:cubicBezTo>
                  <a:cubicBezTo>
                    <a:pt x="62" y="72"/>
                    <a:pt x="60" y="65"/>
                    <a:pt x="58" y="68"/>
                  </a:cubicBezTo>
                  <a:cubicBezTo>
                    <a:pt x="54" y="75"/>
                    <a:pt x="63" y="83"/>
                    <a:pt x="54" y="90"/>
                  </a:cubicBezTo>
                  <a:cubicBezTo>
                    <a:pt x="47" y="96"/>
                    <a:pt x="47" y="95"/>
                    <a:pt x="47" y="104"/>
                  </a:cubicBezTo>
                  <a:cubicBezTo>
                    <a:pt x="47" y="114"/>
                    <a:pt x="46" y="119"/>
                    <a:pt x="36" y="121"/>
                  </a:cubicBezTo>
                  <a:cubicBezTo>
                    <a:pt x="28" y="122"/>
                    <a:pt x="24" y="106"/>
                    <a:pt x="21" y="101"/>
                  </a:cubicBezTo>
                  <a:cubicBezTo>
                    <a:pt x="18" y="100"/>
                    <a:pt x="18" y="105"/>
                    <a:pt x="19" y="107"/>
                  </a:cubicBezTo>
                  <a:cubicBezTo>
                    <a:pt x="19" y="109"/>
                    <a:pt x="18" y="118"/>
                    <a:pt x="16" y="116"/>
                  </a:cubicBezTo>
                  <a:cubicBezTo>
                    <a:pt x="13" y="113"/>
                    <a:pt x="13" y="102"/>
                    <a:pt x="11" y="98"/>
                  </a:cubicBezTo>
                  <a:cubicBezTo>
                    <a:pt x="11" y="89"/>
                    <a:pt x="10" y="85"/>
                    <a:pt x="5" y="78"/>
                  </a:cubicBezTo>
                  <a:cubicBezTo>
                    <a:pt x="0" y="72"/>
                    <a:pt x="0" y="68"/>
                    <a:pt x="6" y="63"/>
                  </a:cubicBezTo>
                  <a:cubicBezTo>
                    <a:pt x="10" y="61"/>
                    <a:pt x="8" y="55"/>
                    <a:pt x="8" y="52"/>
                  </a:cubicBezTo>
                  <a:cubicBezTo>
                    <a:pt x="8" y="45"/>
                    <a:pt x="14" y="46"/>
                    <a:pt x="18" y="44"/>
                  </a:cubicBezTo>
                  <a:cubicBezTo>
                    <a:pt x="21" y="42"/>
                    <a:pt x="17" y="40"/>
                    <a:pt x="18" y="38"/>
                  </a:cubicBezTo>
                  <a:cubicBezTo>
                    <a:pt x="22" y="37"/>
                    <a:pt x="27" y="39"/>
                    <a:pt x="31" y="39"/>
                  </a:cubicBezTo>
                  <a:cubicBezTo>
                    <a:pt x="37" y="39"/>
                    <a:pt x="36" y="34"/>
                    <a:pt x="38" y="30"/>
                  </a:cubicBezTo>
                  <a:cubicBezTo>
                    <a:pt x="39" y="27"/>
                    <a:pt x="41" y="33"/>
                    <a:pt x="43" y="34"/>
                  </a:cubicBezTo>
                  <a:cubicBezTo>
                    <a:pt x="49" y="37"/>
                    <a:pt x="43" y="27"/>
                    <a:pt x="45" y="26"/>
                  </a:cubicBezTo>
                  <a:cubicBezTo>
                    <a:pt x="48" y="25"/>
                    <a:pt x="50" y="30"/>
                    <a:pt x="50" y="32"/>
                  </a:cubicBezTo>
                  <a:cubicBezTo>
                    <a:pt x="53" y="41"/>
                    <a:pt x="56" y="20"/>
                    <a:pt x="57" y="20"/>
                  </a:cubicBezTo>
                  <a:cubicBezTo>
                    <a:pt x="57" y="20"/>
                    <a:pt x="57" y="20"/>
                    <a:pt x="57" y="20"/>
                  </a:cubicBezTo>
                  <a:cubicBezTo>
                    <a:pt x="58" y="21"/>
                    <a:pt x="59" y="22"/>
                    <a:pt x="60" y="21"/>
                  </a:cubicBezTo>
                  <a:cubicBezTo>
                    <a:pt x="61" y="20"/>
                    <a:pt x="60" y="18"/>
                    <a:pt x="60" y="17"/>
                  </a:cubicBezTo>
                  <a:cubicBezTo>
                    <a:pt x="61" y="12"/>
                    <a:pt x="66" y="17"/>
                    <a:pt x="69" y="17"/>
                  </a:cubicBezTo>
                  <a:cubicBezTo>
                    <a:pt x="69" y="14"/>
                    <a:pt x="70" y="3"/>
                    <a:pt x="73" y="1"/>
                  </a:cubicBezTo>
                  <a:cubicBezTo>
                    <a:pt x="73" y="1"/>
                    <a:pt x="73" y="1"/>
                    <a:pt x="73"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5602288" y="2135188"/>
              <a:ext cx="449263" cy="660400"/>
            </a:xfrm>
            <a:custGeom>
              <a:avLst/>
              <a:gdLst/>
              <a:ahLst/>
              <a:cxnLst>
                <a:cxn ang="0">
                  <a:pos x="288" y="76"/>
                </a:cxn>
                <a:cxn ang="0">
                  <a:pos x="293" y="38"/>
                </a:cxn>
                <a:cxn ang="0">
                  <a:pos x="232" y="31"/>
                </a:cxn>
                <a:cxn ang="0">
                  <a:pos x="206" y="3"/>
                </a:cxn>
                <a:cxn ang="0">
                  <a:pos x="179" y="10"/>
                </a:cxn>
                <a:cxn ang="0">
                  <a:pos x="153" y="0"/>
                </a:cxn>
                <a:cxn ang="0">
                  <a:pos x="163" y="41"/>
                </a:cxn>
                <a:cxn ang="0">
                  <a:pos x="171" y="58"/>
                </a:cxn>
                <a:cxn ang="0">
                  <a:pos x="160" y="73"/>
                </a:cxn>
                <a:cxn ang="0">
                  <a:pos x="154" y="124"/>
                </a:cxn>
                <a:cxn ang="0">
                  <a:pos x="131" y="150"/>
                </a:cxn>
                <a:cxn ang="0">
                  <a:pos x="147" y="177"/>
                </a:cxn>
                <a:cxn ang="0">
                  <a:pos x="137" y="208"/>
                </a:cxn>
                <a:cxn ang="0">
                  <a:pos x="121" y="239"/>
                </a:cxn>
                <a:cxn ang="0">
                  <a:pos x="96" y="260"/>
                </a:cxn>
                <a:cxn ang="0">
                  <a:pos x="40" y="288"/>
                </a:cxn>
                <a:cxn ang="0">
                  <a:pos x="5" y="290"/>
                </a:cxn>
                <a:cxn ang="0">
                  <a:pos x="14" y="319"/>
                </a:cxn>
                <a:cxn ang="0">
                  <a:pos x="43" y="330"/>
                </a:cxn>
                <a:cxn ang="0">
                  <a:pos x="67" y="357"/>
                </a:cxn>
                <a:cxn ang="0">
                  <a:pos x="61" y="385"/>
                </a:cxn>
                <a:cxn ang="0">
                  <a:pos x="86" y="407"/>
                </a:cxn>
                <a:cxn ang="0">
                  <a:pos x="114" y="428"/>
                </a:cxn>
                <a:cxn ang="0">
                  <a:pos x="133" y="422"/>
                </a:cxn>
                <a:cxn ang="0">
                  <a:pos x="168" y="418"/>
                </a:cxn>
                <a:cxn ang="0">
                  <a:pos x="202" y="428"/>
                </a:cxn>
                <a:cxn ang="0">
                  <a:pos x="229" y="422"/>
                </a:cxn>
                <a:cxn ang="0">
                  <a:pos x="222" y="405"/>
                </a:cxn>
                <a:cxn ang="0">
                  <a:pos x="219" y="372"/>
                </a:cxn>
                <a:cxn ang="0">
                  <a:pos x="213" y="326"/>
                </a:cxn>
                <a:cxn ang="0">
                  <a:pos x="200" y="299"/>
                </a:cxn>
                <a:cxn ang="0">
                  <a:pos x="190" y="263"/>
                </a:cxn>
                <a:cxn ang="0">
                  <a:pos x="196" y="224"/>
                </a:cxn>
                <a:cxn ang="0">
                  <a:pos x="176" y="217"/>
                </a:cxn>
                <a:cxn ang="0">
                  <a:pos x="154" y="193"/>
                </a:cxn>
                <a:cxn ang="0">
                  <a:pos x="170" y="180"/>
                </a:cxn>
                <a:cxn ang="0">
                  <a:pos x="207" y="157"/>
                </a:cxn>
                <a:cxn ang="0">
                  <a:pos x="209" y="135"/>
                </a:cxn>
                <a:cxn ang="0">
                  <a:pos x="182" y="122"/>
                </a:cxn>
                <a:cxn ang="0">
                  <a:pos x="157" y="100"/>
                </a:cxn>
                <a:cxn ang="0">
                  <a:pos x="179" y="53"/>
                </a:cxn>
                <a:cxn ang="0">
                  <a:pos x="203" y="70"/>
                </a:cxn>
                <a:cxn ang="0">
                  <a:pos x="224" y="74"/>
                </a:cxn>
                <a:cxn ang="0">
                  <a:pos x="267" y="81"/>
                </a:cxn>
              </a:cxnLst>
              <a:rect l="0" t="0" r="r" b="b"/>
              <a:pathLst>
                <a:path w="293" h="431">
                  <a:moveTo>
                    <a:pt x="267" y="81"/>
                  </a:moveTo>
                  <a:cubicBezTo>
                    <a:pt x="276" y="81"/>
                    <a:pt x="276" y="81"/>
                    <a:pt x="276" y="81"/>
                  </a:cubicBezTo>
                  <a:cubicBezTo>
                    <a:pt x="280" y="80"/>
                    <a:pt x="285" y="78"/>
                    <a:pt x="288" y="76"/>
                  </a:cubicBezTo>
                  <a:cubicBezTo>
                    <a:pt x="292" y="71"/>
                    <a:pt x="290" y="66"/>
                    <a:pt x="290" y="61"/>
                  </a:cubicBezTo>
                  <a:cubicBezTo>
                    <a:pt x="290" y="53"/>
                    <a:pt x="291" y="44"/>
                    <a:pt x="293" y="38"/>
                  </a:cubicBezTo>
                  <a:cubicBezTo>
                    <a:pt x="293" y="38"/>
                    <a:pt x="293" y="38"/>
                    <a:pt x="293" y="38"/>
                  </a:cubicBezTo>
                  <a:cubicBezTo>
                    <a:pt x="287" y="38"/>
                    <a:pt x="280" y="37"/>
                    <a:pt x="274" y="38"/>
                  </a:cubicBezTo>
                  <a:cubicBezTo>
                    <a:pt x="268" y="39"/>
                    <a:pt x="254" y="31"/>
                    <a:pt x="248" y="30"/>
                  </a:cubicBezTo>
                  <a:cubicBezTo>
                    <a:pt x="242" y="28"/>
                    <a:pt x="238" y="32"/>
                    <a:pt x="232" y="31"/>
                  </a:cubicBezTo>
                  <a:cubicBezTo>
                    <a:pt x="226" y="30"/>
                    <a:pt x="224" y="24"/>
                    <a:pt x="218" y="21"/>
                  </a:cubicBezTo>
                  <a:cubicBezTo>
                    <a:pt x="210" y="17"/>
                    <a:pt x="212" y="14"/>
                    <a:pt x="207" y="7"/>
                  </a:cubicBezTo>
                  <a:cubicBezTo>
                    <a:pt x="206" y="5"/>
                    <a:pt x="206" y="4"/>
                    <a:pt x="206" y="3"/>
                  </a:cubicBezTo>
                  <a:cubicBezTo>
                    <a:pt x="206" y="3"/>
                    <a:pt x="206" y="3"/>
                    <a:pt x="206" y="3"/>
                  </a:cubicBezTo>
                  <a:cubicBezTo>
                    <a:pt x="201" y="3"/>
                    <a:pt x="193" y="2"/>
                    <a:pt x="189" y="4"/>
                  </a:cubicBezTo>
                  <a:cubicBezTo>
                    <a:pt x="185" y="6"/>
                    <a:pt x="184" y="10"/>
                    <a:pt x="179" y="10"/>
                  </a:cubicBezTo>
                  <a:cubicBezTo>
                    <a:pt x="176" y="10"/>
                    <a:pt x="174" y="9"/>
                    <a:pt x="171" y="8"/>
                  </a:cubicBezTo>
                  <a:cubicBezTo>
                    <a:pt x="167" y="7"/>
                    <a:pt x="165" y="10"/>
                    <a:pt x="160" y="8"/>
                  </a:cubicBezTo>
                  <a:cubicBezTo>
                    <a:pt x="153" y="0"/>
                    <a:pt x="153" y="0"/>
                    <a:pt x="153" y="0"/>
                  </a:cubicBezTo>
                  <a:cubicBezTo>
                    <a:pt x="153" y="0"/>
                    <a:pt x="153" y="0"/>
                    <a:pt x="153" y="0"/>
                  </a:cubicBezTo>
                  <a:cubicBezTo>
                    <a:pt x="149" y="13"/>
                    <a:pt x="158" y="17"/>
                    <a:pt x="162" y="29"/>
                  </a:cubicBezTo>
                  <a:cubicBezTo>
                    <a:pt x="164" y="36"/>
                    <a:pt x="164" y="38"/>
                    <a:pt x="163" y="41"/>
                  </a:cubicBezTo>
                  <a:cubicBezTo>
                    <a:pt x="163" y="41"/>
                    <a:pt x="163" y="41"/>
                    <a:pt x="163" y="41"/>
                  </a:cubicBezTo>
                  <a:cubicBezTo>
                    <a:pt x="165" y="42"/>
                    <a:pt x="171" y="47"/>
                    <a:pt x="171" y="50"/>
                  </a:cubicBezTo>
                  <a:cubicBezTo>
                    <a:pt x="171" y="53"/>
                    <a:pt x="170" y="55"/>
                    <a:pt x="171" y="58"/>
                  </a:cubicBezTo>
                  <a:cubicBezTo>
                    <a:pt x="171" y="60"/>
                    <a:pt x="171" y="62"/>
                    <a:pt x="171" y="63"/>
                  </a:cubicBezTo>
                  <a:cubicBezTo>
                    <a:pt x="170" y="67"/>
                    <a:pt x="168" y="68"/>
                    <a:pt x="164" y="70"/>
                  </a:cubicBezTo>
                  <a:cubicBezTo>
                    <a:pt x="163" y="71"/>
                    <a:pt x="162" y="72"/>
                    <a:pt x="160" y="73"/>
                  </a:cubicBezTo>
                  <a:cubicBezTo>
                    <a:pt x="157" y="76"/>
                    <a:pt x="150" y="87"/>
                    <a:pt x="146" y="88"/>
                  </a:cubicBezTo>
                  <a:cubicBezTo>
                    <a:pt x="139" y="89"/>
                    <a:pt x="139" y="94"/>
                    <a:pt x="139" y="100"/>
                  </a:cubicBezTo>
                  <a:cubicBezTo>
                    <a:pt x="138" y="114"/>
                    <a:pt x="151" y="113"/>
                    <a:pt x="154" y="124"/>
                  </a:cubicBezTo>
                  <a:cubicBezTo>
                    <a:pt x="156" y="133"/>
                    <a:pt x="147" y="136"/>
                    <a:pt x="140" y="140"/>
                  </a:cubicBezTo>
                  <a:cubicBezTo>
                    <a:pt x="135" y="142"/>
                    <a:pt x="134" y="146"/>
                    <a:pt x="131" y="150"/>
                  </a:cubicBezTo>
                  <a:cubicBezTo>
                    <a:pt x="131" y="150"/>
                    <a:pt x="131" y="150"/>
                    <a:pt x="131" y="150"/>
                  </a:cubicBezTo>
                  <a:cubicBezTo>
                    <a:pt x="133" y="154"/>
                    <a:pt x="134" y="156"/>
                    <a:pt x="133" y="160"/>
                  </a:cubicBezTo>
                  <a:cubicBezTo>
                    <a:pt x="133" y="164"/>
                    <a:pt x="134" y="166"/>
                    <a:pt x="136" y="168"/>
                  </a:cubicBezTo>
                  <a:cubicBezTo>
                    <a:pt x="140" y="171"/>
                    <a:pt x="148" y="170"/>
                    <a:pt x="147" y="177"/>
                  </a:cubicBezTo>
                  <a:cubicBezTo>
                    <a:pt x="146" y="182"/>
                    <a:pt x="142" y="185"/>
                    <a:pt x="142" y="188"/>
                  </a:cubicBezTo>
                  <a:cubicBezTo>
                    <a:pt x="142" y="192"/>
                    <a:pt x="144" y="198"/>
                    <a:pt x="144" y="203"/>
                  </a:cubicBezTo>
                  <a:cubicBezTo>
                    <a:pt x="144" y="209"/>
                    <a:pt x="139" y="205"/>
                    <a:pt x="137" y="208"/>
                  </a:cubicBezTo>
                  <a:cubicBezTo>
                    <a:pt x="134" y="210"/>
                    <a:pt x="136" y="215"/>
                    <a:pt x="136" y="218"/>
                  </a:cubicBezTo>
                  <a:cubicBezTo>
                    <a:pt x="136" y="224"/>
                    <a:pt x="133" y="225"/>
                    <a:pt x="128" y="229"/>
                  </a:cubicBezTo>
                  <a:cubicBezTo>
                    <a:pt x="125" y="231"/>
                    <a:pt x="121" y="239"/>
                    <a:pt x="121" y="239"/>
                  </a:cubicBezTo>
                  <a:cubicBezTo>
                    <a:pt x="117" y="243"/>
                    <a:pt x="115" y="255"/>
                    <a:pt x="109" y="249"/>
                  </a:cubicBezTo>
                  <a:cubicBezTo>
                    <a:pt x="102" y="243"/>
                    <a:pt x="95" y="243"/>
                    <a:pt x="102" y="253"/>
                  </a:cubicBezTo>
                  <a:cubicBezTo>
                    <a:pt x="105" y="257"/>
                    <a:pt x="98" y="258"/>
                    <a:pt x="96" y="260"/>
                  </a:cubicBezTo>
                  <a:cubicBezTo>
                    <a:pt x="89" y="264"/>
                    <a:pt x="85" y="262"/>
                    <a:pt x="79" y="258"/>
                  </a:cubicBezTo>
                  <a:cubicBezTo>
                    <a:pt x="69" y="253"/>
                    <a:pt x="72" y="270"/>
                    <a:pt x="66" y="271"/>
                  </a:cubicBezTo>
                  <a:cubicBezTo>
                    <a:pt x="56" y="274"/>
                    <a:pt x="42" y="275"/>
                    <a:pt x="40" y="288"/>
                  </a:cubicBezTo>
                  <a:cubicBezTo>
                    <a:pt x="38" y="297"/>
                    <a:pt x="30" y="293"/>
                    <a:pt x="25" y="289"/>
                  </a:cubicBezTo>
                  <a:cubicBezTo>
                    <a:pt x="17" y="281"/>
                    <a:pt x="20" y="286"/>
                    <a:pt x="12" y="288"/>
                  </a:cubicBezTo>
                  <a:cubicBezTo>
                    <a:pt x="11" y="289"/>
                    <a:pt x="5" y="288"/>
                    <a:pt x="5" y="290"/>
                  </a:cubicBezTo>
                  <a:cubicBezTo>
                    <a:pt x="6" y="293"/>
                    <a:pt x="7" y="296"/>
                    <a:pt x="4" y="298"/>
                  </a:cubicBezTo>
                  <a:cubicBezTo>
                    <a:pt x="1" y="299"/>
                    <a:pt x="0" y="303"/>
                    <a:pt x="2" y="306"/>
                  </a:cubicBezTo>
                  <a:cubicBezTo>
                    <a:pt x="5" y="313"/>
                    <a:pt x="7" y="315"/>
                    <a:pt x="14" y="319"/>
                  </a:cubicBezTo>
                  <a:cubicBezTo>
                    <a:pt x="17" y="320"/>
                    <a:pt x="22" y="318"/>
                    <a:pt x="24" y="321"/>
                  </a:cubicBezTo>
                  <a:cubicBezTo>
                    <a:pt x="31" y="327"/>
                    <a:pt x="39" y="325"/>
                    <a:pt x="47" y="325"/>
                  </a:cubicBezTo>
                  <a:cubicBezTo>
                    <a:pt x="55" y="325"/>
                    <a:pt x="46" y="329"/>
                    <a:pt x="43" y="330"/>
                  </a:cubicBezTo>
                  <a:cubicBezTo>
                    <a:pt x="43" y="333"/>
                    <a:pt x="44" y="339"/>
                    <a:pt x="48" y="339"/>
                  </a:cubicBezTo>
                  <a:cubicBezTo>
                    <a:pt x="55" y="341"/>
                    <a:pt x="55" y="348"/>
                    <a:pt x="59" y="352"/>
                  </a:cubicBezTo>
                  <a:cubicBezTo>
                    <a:pt x="62" y="354"/>
                    <a:pt x="65" y="355"/>
                    <a:pt x="67" y="357"/>
                  </a:cubicBezTo>
                  <a:cubicBezTo>
                    <a:pt x="72" y="360"/>
                    <a:pt x="63" y="363"/>
                    <a:pt x="67" y="366"/>
                  </a:cubicBezTo>
                  <a:cubicBezTo>
                    <a:pt x="71" y="369"/>
                    <a:pt x="77" y="374"/>
                    <a:pt x="72" y="378"/>
                  </a:cubicBezTo>
                  <a:cubicBezTo>
                    <a:pt x="71" y="379"/>
                    <a:pt x="63" y="384"/>
                    <a:pt x="61" y="385"/>
                  </a:cubicBezTo>
                  <a:cubicBezTo>
                    <a:pt x="61" y="385"/>
                    <a:pt x="61" y="385"/>
                    <a:pt x="61" y="385"/>
                  </a:cubicBezTo>
                  <a:cubicBezTo>
                    <a:pt x="66" y="391"/>
                    <a:pt x="75" y="388"/>
                    <a:pt x="79" y="394"/>
                  </a:cubicBezTo>
                  <a:cubicBezTo>
                    <a:pt x="82" y="398"/>
                    <a:pt x="81" y="406"/>
                    <a:pt x="86" y="407"/>
                  </a:cubicBezTo>
                  <a:cubicBezTo>
                    <a:pt x="89" y="407"/>
                    <a:pt x="93" y="401"/>
                    <a:pt x="98" y="401"/>
                  </a:cubicBezTo>
                  <a:cubicBezTo>
                    <a:pt x="104" y="401"/>
                    <a:pt x="96" y="409"/>
                    <a:pt x="103" y="412"/>
                  </a:cubicBezTo>
                  <a:cubicBezTo>
                    <a:pt x="112" y="414"/>
                    <a:pt x="112" y="420"/>
                    <a:pt x="114" y="428"/>
                  </a:cubicBezTo>
                  <a:cubicBezTo>
                    <a:pt x="114" y="428"/>
                    <a:pt x="114" y="428"/>
                    <a:pt x="114" y="428"/>
                  </a:cubicBezTo>
                  <a:cubicBezTo>
                    <a:pt x="116" y="428"/>
                    <a:pt x="118" y="427"/>
                    <a:pt x="120" y="426"/>
                  </a:cubicBezTo>
                  <a:cubicBezTo>
                    <a:pt x="124" y="424"/>
                    <a:pt x="129" y="424"/>
                    <a:pt x="133" y="422"/>
                  </a:cubicBezTo>
                  <a:cubicBezTo>
                    <a:pt x="139" y="420"/>
                    <a:pt x="142" y="414"/>
                    <a:pt x="147" y="411"/>
                  </a:cubicBezTo>
                  <a:cubicBezTo>
                    <a:pt x="157" y="400"/>
                    <a:pt x="157" y="400"/>
                    <a:pt x="157" y="400"/>
                  </a:cubicBezTo>
                  <a:cubicBezTo>
                    <a:pt x="161" y="396"/>
                    <a:pt x="166" y="414"/>
                    <a:pt x="168" y="418"/>
                  </a:cubicBezTo>
                  <a:cubicBezTo>
                    <a:pt x="168" y="419"/>
                    <a:pt x="169" y="430"/>
                    <a:pt x="172" y="426"/>
                  </a:cubicBezTo>
                  <a:cubicBezTo>
                    <a:pt x="183" y="414"/>
                    <a:pt x="179" y="419"/>
                    <a:pt x="187" y="425"/>
                  </a:cubicBezTo>
                  <a:cubicBezTo>
                    <a:pt x="190" y="427"/>
                    <a:pt x="198" y="426"/>
                    <a:pt x="202" y="428"/>
                  </a:cubicBezTo>
                  <a:cubicBezTo>
                    <a:pt x="211" y="431"/>
                    <a:pt x="206" y="414"/>
                    <a:pt x="213" y="417"/>
                  </a:cubicBezTo>
                  <a:cubicBezTo>
                    <a:pt x="216" y="418"/>
                    <a:pt x="223" y="422"/>
                    <a:pt x="229" y="422"/>
                  </a:cubicBezTo>
                  <a:cubicBezTo>
                    <a:pt x="229" y="422"/>
                    <a:pt x="229" y="422"/>
                    <a:pt x="229" y="422"/>
                  </a:cubicBezTo>
                  <a:cubicBezTo>
                    <a:pt x="223" y="413"/>
                    <a:pt x="223" y="413"/>
                    <a:pt x="223" y="413"/>
                  </a:cubicBezTo>
                  <a:cubicBezTo>
                    <a:pt x="223" y="413"/>
                    <a:pt x="224" y="413"/>
                    <a:pt x="224" y="413"/>
                  </a:cubicBezTo>
                  <a:cubicBezTo>
                    <a:pt x="224" y="410"/>
                    <a:pt x="222" y="408"/>
                    <a:pt x="222" y="405"/>
                  </a:cubicBezTo>
                  <a:cubicBezTo>
                    <a:pt x="228" y="404"/>
                    <a:pt x="227" y="399"/>
                    <a:pt x="225" y="395"/>
                  </a:cubicBezTo>
                  <a:cubicBezTo>
                    <a:pt x="223" y="391"/>
                    <a:pt x="226" y="391"/>
                    <a:pt x="226" y="388"/>
                  </a:cubicBezTo>
                  <a:cubicBezTo>
                    <a:pt x="226" y="382"/>
                    <a:pt x="221" y="377"/>
                    <a:pt x="219" y="372"/>
                  </a:cubicBezTo>
                  <a:cubicBezTo>
                    <a:pt x="218" y="369"/>
                    <a:pt x="219" y="365"/>
                    <a:pt x="218" y="362"/>
                  </a:cubicBezTo>
                  <a:cubicBezTo>
                    <a:pt x="216" y="358"/>
                    <a:pt x="216" y="354"/>
                    <a:pt x="215" y="351"/>
                  </a:cubicBezTo>
                  <a:cubicBezTo>
                    <a:pt x="218" y="345"/>
                    <a:pt x="218" y="331"/>
                    <a:pt x="213" y="326"/>
                  </a:cubicBezTo>
                  <a:cubicBezTo>
                    <a:pt x="207" y="321"/>
                    <a:pt x="215" y="316"/>
                    <a:pt x="217" y="311"/>
                  </a:cubicBezTo>
                  <a:cubicBezTo>
                    <a:pt x="219" y="306"/>
                    <a:pt x="212" y="306"/>
                    <a:pt x="208" y="304"/>
                  </a:cubicBezTo>
                  <a:cubicBezTo>
                    <a:pt x="206" y="303"/>
                    <a:pt x="197" y="303"/>
                    <a:pt x="200" y="299"/>
                  </a:cubicBezTo>
                  <a:cubicBezTo>
                    <a:pt x="204" y="293"/>
                    <a:pt x="206" y="288"/>
                    <a:pt x="200" y="283"/>
                  </a:cubicBezTo>
                  <a:cubicBezTo>
                    <a:pt x="198" y="281"/>
                    <a:pt x="195" y="282"/>
                    <a:pt x="193" y="279"/>
                  </a:cubicBezTo>
                  <a:cubicBezTo>
                    <a:pt x="191" y="275"/>
                    <a:pt x="190" y="268"/>
                    <a:pt x="190" y="263"/>
                  </a:cubicBezTo>
                  <a:cubicBezTo>
                    <a:pt x="192" y="261"/>
                    <a:pt x="193" y="258"/>
                    <a:pt x="196" y="257"/>
                  </a:cubicBezTo>
                  <a:cubicBezTo>
                    <a:pt x="206" y="253"/>
                    <a:pt x="199" y="243"/>
                    <a:pt x="200" y="235"/>
                  </a:cubicBezTo>
                  <a:cubicBezTo>
                    <a:pt x="201" y="232"/>
                    <a:pt x="201" y="224"/>
                    <a:pt x="196" y="224"/>
                  </a:cubicBezTo>
                  <a:cubicBezTo>
                    <a:pt x="192" y="224"/>
                    <a:pt x="189" y="224"/>
                    <a:pt x="186" y="222"/>
                  </a:cubicBezTo>
                  <a:cubicBezTo>
                    <a:pt x="179" y="222"/>
                    <a:pt x="179" y="222"/>
                    <a:pt x="179" y="222"/>
                  </a:cubicBezTo>
                  <a:cubicBezTo>
                    <a:pt x="178" y="221"/>
                    <a:pt x="177" y="219"/>
                    <a:pt x="176" y="217"/>
                  </a:cubicBezTo>
                  <a:cubicBezTo>
                    <a:pt x="174" y="212"/>
                    <a:pt x="168" y="211"/>
                    <a:pt x="163" y="209"/>
                  </a:cubicBezTo>
                  <a:cubicBezTo>
                    <a:pt x="161" y="208"/>
                    <a:pt x="159" y="206"/>
                    <a:pt x="158" y="205"/>
                  </a:cubicBezTo>
                  <a:cubicBezTo>
                    <a:pt x="155" y="201"/>
                    <a:pt x="155" y="196"/>
                    <a:pt x="154" y="193"/>
                  </a:cubicBezTo>
                  <a:cubicBezTo>
                    <a:pt x="159" y="186"/>
                    <a:pt x="159" y="186"/>
                    <a:pt x="159" y="186"/>
                  </a:cubicBezTo>
                  <a:cubicBezTo>
                    <a:pt x="161" y="185"/>
                    <a:pt x="164" y="178"/>
                    <a:pt x="164" y="177"/>
                  </a:cubicBezTo>
                  <a:cubicBezTo>
                    <a:pt x="167" y="176"/>
                    <a:pt x="169" y="177"/>
                    <a:pt x="170" y="180"/>
                  </a:cubicBezTo>
                  <a:cubicBezTo>
                    <a:pt x="173" y="181"/>
                    <a:pt x="180" y="172"/>
                    <a:pt x="181" y="169"/>
                  </a:cubicBezTo>
                  <a:cubicBezTo>
                    <a:pt x="183" y="165"/>
                    <a:pt x="180" y="160"/>
                    <a:pt x="185" y="156"/>
                  </a:cubicBezTo>
                  <a:cubicBezTo>
                    <a:pt x="188" y="155"/>
                    <a:pt x="204" y="155"/>
                    <a:pt x="207" y="157"/>
                  </a:cubicBezTo>
                  <a:cubicBezTo>
                    <a:pt x="210" y="158"/>
                    <a:pt x="211" y="161"/>
                    <a:pt x="213" y="157"/>
                  </a:cubicBezTo>
                  <a:cubicBezTo>
                    <a:pt x="214" y="156"/>
                    <a:pt x="219" y="152"/>
                    <a:pt x="219" y="151"/>
                  </a:cubicBezTo>
                  <a:cubicBezTo>
                    <a:pt x="206" y="151"/>
                    <a:pt x="211" y="142"/>
                    <a:pt x="209" y="135"/>
                  </a:cubicBezTo>
                  <a:cubicBezTo>
                    <a:pt x="208" y="131"/>
                    <a:pt x="199" y="137"/>
                    <a:pt x="195" y="132"/>
                  </a:cubicBezTo>
                  <a:cubicBezTo>
                    <a:pt x="193" y="131"/>
                    <a:pt x="192" y="128"/>
                    <a:pt x="190" y="127"/>
                  </a:cubicBezTo>
                  <a:cubicBezTo>
                    <a:pt x="185" y="126"/>
                    <a:pt x="185" y="127"/>
                    <a:pt x="182" y="122"/>
                  </a:cubicBezTo>
                  <a:cubicBezTo>
                    <a:pt x="179" y="118"/>
                    <a:pt x="172" y="111"/>
                    <a:pt x="168" y="111"/>
                  </a:cubicBezTo>
                  <a:cubicBezTo>
                    <a:pt x="165" y="111"/>
                    <a:pt x="162" y="113"/>
                    <a:pt x="160" y="111"/>
                  </a:cubicBezTo>
                  <a:cubicBezTo>
                    <a:pt x="156" y="107"/>
                    <a:pt x="158" y="104"/>
                    <a:pt x="157" y="100"/>
                  </a:cubicBezTo>
                  <a:cubicBezTo>
                    <a:pt x="165" y="95"/>
                    <a:pt x="160" y="86"/>
                    <a:pt x="170" y="82"/>
                  </a:cubicBezTo>
                  <a:cubicBezTo>
                    <a:pt x="171" y="81"/>
                    <a:pt x="182" y="72"/>
                    <a:pt x="183" y="70"/>
                  </a:cubicBezTo>
                  <a:cubicBezTo>
                    <a:pt x="188" y="60"/>
                    <a:pt x="170" y="63"/>
                    <a:pt x="179" y="53"/>
                  </a:cubicBezTo>
                  <a:cubicBezTo>
                    <a:pt x="183" y="49"/>
                    <a:pt x="184" y="55"/>
                    <a:pt x="187" y="58"/>
                  </a:cubicBezTo>
                  <a:cubicBezTo>
                    <a:pt x="189" y="59"/>
                    <a:pt x="195" y="62"/>
                    <a:pt x="195" y="65"/>
                  </a:cubicBezTo>
                  <a:cubicBezTo>
                    <a:pt x="198" y="66"/>
                    <a:pt x="194" y="70"/>
                    <a:pt x="203" y="70"/>
                  </a:cubicBezTo>
                  <a:cubicBezTo>
                    <a:pt x="206" y="70"/>
                    <a:pt x="221" y="82"/>
                    <a:pt x="221" y="74"/>
                  </a:cubicBezTo>
                  <a:cubicBezTo>
                    <a:pt x="221" y="68"/>
                    <a:pt x="210" y="62"/>
                    <a:pt x="221" y="62"/>
                  </a:cubicBezTo>
                  <a:cubicBezTo>
                    <a:pt x="228" y="63"/>
                    <a:pt x="223" y="69"/>
                    <a:pt x="224" y="74"/>
                  </a:cubicBezTo>
                  <a:cubicBezTo>
                    <a:pt x="228" y="83"/>
                    <a:pt x="250" y="98"/>
                    <a:pt x="259" y="97"/>
                  </a:cubicBezTo>
                  <a:cubicBezTo>
                    <a:pt x="259" y="94"/>
                    <a:pt x="264" y="80"/>
                    <a:pt x="266" y="80"/>
                  </a:cubicBezTo>
                  <a:cubicBezTo>
                    <a:pt x="267" y="80"/>
                    <a:pt x="267" y="80"/>
                    <a:pt x="267" y="8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5834063" y="2027238"/>
              <a:ext cx="96838" cy="123825"/>
            </a:xfrm>
            <a:custGeom>
              <a:avLst/>
              <a:gdLst/>
              <a:ahLst/>
              <a:cxnLst>
                <a:cxn ang="0">
                  <a:pos x="1" y="71"/>
                </a:cxn>
                <a:cxn ang="0">
                  <a:pos x="8" y="79"/>
                </a:cxn>
                <a:cxn ang="0">
                  <a:pos x="19" y="79"/>
                </a:cxn>
                <a:cxn ang="0">
                  <a:pos x="27" y="81"/>
                </a:cxn>
                <a:cxn ang="0">
                  <a:pos x="37" y="75"/>
                </a:cxn>
                <a:cxn ang="0">
                  <a:pos x="54" y="74"/>
                </a:cxn>
                <a:cxn ang="0">
                  <a:pos x="54" y="74"/>
                </a:cxn>
                <a:cxn ang="0">
                  <a:pos x="63" y="66"/>
                </a:cxn>
                <a:cxn ang="0">
                  <a:pos x="63" y="66"/>
                </a:cxn>
                <a:cxn ang="0">
                  <a:pos x="57" y="36"/>
                </a:cxn>
                <a:cxn ang="0">
                  <a:pos x="57" y="12"/>
                </a:cxn>
                <a:cxn ang="0">
                  <a:pos x="42" y="0"/>
                </a:cxn>
                <a:cxn ang="0">
                  <a:pos x="12" y="12"/>
                </a:cxn>
                <a:cxn ang="0">
                  <a:pos x="6" y="20"/>
                </a:cxn>
                <a:cxn ang="0">
                  <a:pos x="6" y="20"/>
                </a:cxn>
                <a:cxn ang="0">
                  <a:pos x="11" y="24"/>
                </a:cxn>
                <a:cxn ang="0">
                  <a:pos x="7" y="33"/>
                </a:cxn>
                <a:cxn ang="0">
                  <a:pos x="1" y="54"/>
                </a:cxn>
                <a:cxn ang="0">
                  <a:pos x="1" y="71"/>
                </a:cxn>
              </a:cxnLst>
              <a:rect l="0" t="0" r="r" b="b"/>
              <a:pathLst>
                <a:path w="63" h="81">
                  <a:moveTo>
                    <a:pt x="1" y="71"/>
                  </a:moveTo>
                  <a:cubicBezTo>
                    <a:pt x="8" y="79"/>
                    <a:pt x="8" y="79"/>
                    <a:pt x="8" y="79"/>
                  </a:cubicBezTo>
                  <a:cubicBezTo>
                    <a:pt x="13" y="81"/>
                    <a:pt x="15" y="78"/>
                    <a:pt x="19" y="79"/>
                  </a:cubicBezTo>
                  <a:cubicBezTo>
                    <a:pt x="22" y="80"/>
                    <a:pt x="24" y="81"/>
                    <a:pt x="27" y="81"/>
                  </a:cubicBezTo>
                  <a:cubicBezTo>
                    <a:pt x="32" y="81"/>
                    <a:pt x="33" y="77"/>
                    <a:pt x="37" y="75"/>
                  </a:cubicBezTo>
                  <a:cubicBezTo>
                    <a:pt x="41" y="73"/>
                    <a:pt x="49" y="74"/>
                    <a:pt x="54" y="74"/>
                  </a:cubicBezTo>
                  <a:cubicBezTo>
                    <a:pt x="54" y="74"/>
                    <a:pt x="54" y="74"/>
                    <a:pt x="54" y="74"/>
                  </a:cubicBezTo>
                  <a:cubicBezTo>
                    <a:pt x="55" y="71"/>
                    <a:pt x="61" y="70"/>
                    <a:pt x="63" y="66"/>
                  </a:cubicBezTo>
                  <a:cubicBezTo>
                    <a:pt x="63" y="66"/>
                    <a:pt x="63" y="66"/>
                    <a:pt x="63" y="66"/>
                  </a:cubicBezTo>
                  <a:cubicBezTo>
                    <a:pt x="54" y="54"/>
                    <a:pt x="57" y="50"/>
                    <a:pt x="57" y="36"/>
                  </a:cubicBezTo>
                  <a:cubicBezTo>
                    <a:pt x="60" y="32"/>
                    <a:pt x="58" y="17"/>
                    <a:pt x="57" y="12"/>
                  </a:cubicBezTo>
                  <a:cubicBezTo>
                    <a:pt x="54" y="9"/>
                    <a:pt x="46" y="0"/>
                    <a:pt x="42" y="0"/>
                  </a:cubicBezTo>
                  <a:cubicBezTo>
                    <a:pt x="35" y="10"/>
                    <a:pt x="23" y="12"/>
                    <a:pt x="12" y="12"/>
                  </a:cubicBezTo>
                  <a:cubicBezTo>
                    <a:pt x="8" y="12"/>
                    <a:pt x="8" y="17"/>
                    <a:pt x="6" y="20"/>
                  </a:cubicBezTo>
                  <a:cubicBezTo>
                    <a:pt x="6" y="20"/>
                    <a:pt x="6" y="20"/>
                    <a:pt x="6" y="20"/>
                  </a:cubicBezTo>
                  <a:cubicBezTo>
                    <a:pt x="9" y="21"/>
                    <a:pt x="11" y="21"/>
                    <a:pt x="11" y="24"/>
                  </a:cubicBezTo>
                  <a:cubicBezTo>
                    <a:pt x="10" y="27"/>
                    <a:pt x="8" y="31"/>
                    <a:pt x="7" y="33"/>
                  </a:cubicBezTo>
                  <a:cubicBezTo>
                    <a:pt x="5" y="40"/>
                    <a:pt x="0" y="46"/>
                    <a:pt x="1" y="54"/>
                  </a:cubicBezTo>
                  <a:cubicBezTo>
                    <a:pt x="1" y="60"/>
                    <a:pt x="2" y="64"/>
                    <a:pt x="1" y="7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5329238" y="2097088"/>
              <a:ext cx="534988" cy="390525"/>
            </a:xfrm>
            <a:custGeom>
              <a:avLst/>
              <a:gdLst/>
              <a:ahLst/>
              <a:cxnLst>
                <a:cxn ang="0">
                  <a:pos x="318" y="165"/>
                </a:cxn>
                <a:cxn ang="0">
                  <a:pos x="317" y="125"/>
                </a:cxn>
                <a:cxn ang="0">
                  <a:pos x="338" y="98"/>
                </a:cxn>
                <a:cxn ang="0">
                  <a:pos x="349" y="88"/>
                </a:cxn>
                <a:cxn ang="0">
                  <a:pos x="349" y="75"/>
                </a:cxn>
                <a:cxn ang="0">
                  <a:pos x="341" y="66"/>
                </a:cxn>
                <a:cxn ang="0">
                  <a:pos x="335" y="89"/>
                </a:cxn>
                <a:cxn ang="0">
                  <a:pos x="308" y="87"/>
                </a:cxn>
                <a:cxn ang="0">
                  <a:pos x="291" y="85"/>
                </a:cxn>
                <a:cxn ang="0">
                  <a:pos x="266" y="83"/>
                </a:cxn>
                <a:cxn ang="0">
                  <a:pos x="249" y="83"/>
                </a:cxn>
                <a:cxn ang="0">
                  <a:pos x="197" y="71"/>
                </a:cxn>
                <a:cxn ang="0">
                  <a:pos x="134" y="56"/>
                </a:cxn>
                <a:cxn ang="0">
                  <a:pos x="114" y="44"/>
                </a:cxn>
                <a:cxn ang="0">
                  <a:pos x="93" y="17"/>
                </a:cxn>
                <a:cxn ang="0">
                  <a:pos x="58" y="3"/>
                </a:cxn>
                <a:cxn ang="0">
                  <a:pos x="41" y="10"/>
                </a:cxn>
                <a:cxn ang="0">
                  <a:pos x="51" y="30"/>
                </a:cxn>
                <a:cxn ang="0">
                  <a:pos x="68" y="57"/>
                </a:cxn>
                <a:cxn ang="0">
                  <a:pos x="49" y="79"/>
                </a:cxn>
                <a:cxn ang="0">
                  <a:pos x="58" y="114"/>
                </a:cxn>
                <a:cxn ang="0">
                  <a:pos x="72" y="125"/>
                </a:cxn>
                <a:cxn ang="0">
                  <a:pos x="107" y="140"/>
                </a:cxn>
                <a:cxn ang="0">
                  <a:pos x="57" y="143"/>
                </a:cxn>
                <a:cxn ang="0">
                  <a:pos x="15" y="176"/>
                </a:cxn>
                <a:cxn ang="0">
                  <a:pos x="17" y="221"/>
                </a:cxn>
                <a:cxn ang="0">
                  <a:pos x="15" y="231"/>
                </a:cxn>
                <a:cxn ang="0">
                  <a:pos x="61" y="232"/>
                </a:cxn>
                <a:cxn ang="0">
                  <a:pos x="83" y="249"/>
                </a:cxn>
                <a:cxn ang="0">
                  <a:pos x="103" y="240"/>
                </a:cxn>
                <a:cxn ang="0">
                  <a:pos x="132" y="241"/>
                </a:cxn>
                <a:cxn ang="0">
                  <a:pos x="168" y="223"/>
                </a:cxn>
                <a:cxn ang="0">
                  <a:pos x="213" y="235"/>
                </a:cxn>
                <a:cxn ang="0">
                  <a:pos x="234" y="231"/>
                </a:cxn>
                <a:cxn ang="0">
                  <a:pos x="257" y="227"/>
                </a:cxn>
                <a:cxn ang="0">
                  <a:pos x="270" y="206"/>
                </a:cxn>
                <a:cxn ang="0">
                  <a:pos x="276" y="189"/>
                </a:cxn>
                <a:cxn ang="0">
                  <a:pos x="291" y="181"/>
                </a:cxn>
                <a:cxn ang="0">
                  <a:pos x="309" y="175"/>
                </a:cxn>
              </a:cxnLst>
              <a:rect l="0" t="0" r="r" b="b"/>
              <a:pathLst>
                <a:path w="349" h="255">
                  <a:moveTo>
                    <a:pt x="309" y="175"/>
                  </a:moveTo>
                  <a:cubicBezTo>
                    <a:pt x="312" y="171"/>
                    <a:pt x="313" y="167"/>
                    <a:pt x="318" y="165"/>
                  </a:cubicBezTo>
                  <a:cubicBezTo>
                    <a:pt x="325" y="161"/>
                    <a:pt x="334" y="158"/>
                    <a:pt x="332" y="149"/>
                  </a:cubicBezTo>
                  <a:cubicBezTo>
                    <a:pt x="329" y="138"/>
                    <a:pt x="316" y="139"/>
                    <a:pt x="317" y="125"/>
                  </a:cubicBezTo>
                  <a:cubicBezTo>
                    <a:pt x="317" y="119"/>
                    <a:pt x="317" y="114"/>
                    <a:pt x="324" y="113"/>
                  </a:cubicBezTo>
                  <a:cubicBezTo>
                    <a:pt x="328" y="112"/>
                    <a:pt x="335" y="101"/>
                    <a:pt x="338" y="98"/>
                  </a:cubicBezTo>
                  <a:cubicBezTo>
                    <a:pt x="340" y="97"/>
                    <a:pt x="341" y="96"/>
                    <a:pt x="342" y="95"/>
                  </a:cubicBezTo>
                  <a:cubicBezTo>
                    <a:pt x="346" y="93"/>
                    <a:pt x="348" y="92"/>
                    <a:pt x="349" y="88"/>
                  </a:cubicBezTo>
                  <a:cubicBezTo>
                    <a:pt x="349" y="87"/>
                    <a:pt x="349" y="85"/>
                    <a:pt x="349" y="83"/>
                  </a:cubicBezTo>
                  <a:cubicBezTo>
                    <a:pt x="348" y="80"/>
                    <a:pt x="349" y="78"/>
                    <a:pt x="349" y="75"/>
                  </a:cubicBezTo>
                  <a:cubicBezTo>
                    <a:pt x="349" y="72"/>
                    <a:pt x="343" y="67"/>
                    <a:pt x="341" y="66"/>
                  </a:cubicBezTo>
                  <a:cubicBezTo>
                    <a:pt x="341" y="66"/>
                    <a:pt x="341" y="66"/>
                    <a:pt x="341" y="66"/>
                  </a:cubicBezTo>
                  <a:cubicBezTo>
                    <a:pt x="340" y="68"/>
                    <a:pt x="339" y="70"/>
                    <a:pt x="338" y="72"/>
                  </a:cubicBezTo>
                  <a:cubicBezTo>
                    <a:pt x="335" y="77"/>
                    <a:pt x="338" y="86"/>
                    <a:pt x="335" y="89"/>
                  </a:cubicBezTo>
                  <a:cubicBezTo>
                    <a:pt x="327" y="97"/>
                    <a:pt x="320" y="78"/>
                    <a:pt x="317" y="86"/>
                  </a:cubicBezTo>
                  <a:cubicBezTo>
                    <a:pt x="315" y="89"/>
                    <a:pt x="311" y="86"/>
                    <a:pt x="308" y="87"/>
                  </a:cubicBezTo>
                  <a:cubicBezTo>
                    <a:pt x="306" y="88"/>
                    <a:pt x="304" y="91"/>
                    <a:pt x="301" y="90"/>
                  </a:cubicBezTo>
                  <a:cubicBezTo>
                    <a:pt x="296" y="87"/>
                    <a:pt x="298" y="85"/>
                    <a:pt x="291" y="85"/>
                  </a:cubicBezTo>
                  <a:cubicBezTo>
                    <a:pt x="285" y="85"/>
                    <a:pt x="286" y="96"/>
                    <a:pt x="279" y="89"/>
                  </a:cubicBezTo>
                  <a:cubicBezTo>
                    <a:pt x="275" y="85"/>
                    <a:pt x="267" y="88"/>
                    <a:pt x="266" y="83"/>
                  </a:cubicBezTo>
                  <a:cubicBezTo>
                    <a:pt x="265" y="82"/>
                    <a:pt x="264" y="75"/>
                    <a:pt x="263" y="75"/>
                  </a:cubicBezTo>
                  <a:cubicBezTo>
                    <a:pt x="260" y="75"/>
                    <a:pt x="253" y="82"/>
                    <a:pt x="249" y="83"/>
                  </a:cubicBezTo>
                  <a:cubicBezTo>
                    <a:pt x="239" y="87"/>
                    <a:pt x="237" y="83"/>
                    <a:pt x="229" y="78"/>
                  </a:cubicBezTo>
                  <a:cubicBezTo>
                    <a:pt x="217" y="72"/>
                    <a:pt x="208" y="75"/>
                    <a:pt x="197" y="71"/>
                  </a:cubicBezTo>
                  <a:cubicBezTo>
                    <a:pt x="188" y="67"/>
                    <a:pt x="174" y="85"/>
                    <a:pt x="172" y="63"/>
                  </a:cubicBezTo>
                  <a:cubicBezTo>
                    <a:pt x="169" y="38"/>
                    <a:pt x="142" y="74"/>
                    <a:pt x="134" y="56"/>
                  </a:cubicBezTo>
                  <a:cubicBezTo>
                    <a:pt x="131" y="50"/>
                    <a:pt x="130" y="53"/>
                    <a:pt x="125" y="53"/>
                  </a:cubicBezTo>
                  <a:cubicBezTo>
                    <a:pt x="122" y="53"/>
                    <a:pt x="121" y="45"/>
                    <a:pt x="114" y="44"/>
                  </a:cubicBezTo>
                  <a:cubicBezTo>
                    <a:pt x="109" y="42"/>
                    <a:pt x="97" y="41"/>
                    <a:pt x="99" y="33"/>
                  </a:cubicBezTo>
                  <a:cubicBezTo>
                    <a:pt x="102" y="26"/>
                    <a:pt x="102" y="18"/>
                    <a:pt x="93" y="17"/>
                  </a:cubicBezTo>
                  <a:cubicBezTo>
                    <a:pt x="87" y="16"/>
                    <a:pt x="78" y="15"/>
                    <a:pt x="73" y="13"/>
                  </a:cubicBezTo>
                  <a:cubicBezTo>
                    <a:pt x="70" y="11"/>
                    <a:pt x="59" y="0"/>
                    <a:pt x="58" y="3"/>
                  </a:cubicBezTo>
                  <a:cubicBezTo>
                    <a:pt x="57" y="8"/>
                    <a:pt x="53" y="9"/>
                    <a:pt x="49" y="8"/>
                  </a:cubicBezTo>
                  <a:cubicBezTo>
                    <a:pt x="45" y="6"/>
                    <a:pt x="44" y="9"/>
                    <a:pt x="41" y="10"/>
                  </a:cubicBezTo>
                  <a:cubicBezTo>
                    <a:pt x="41" y="10"/>
                    <a:pt x="41" y="10"/>
                    <a:pt x="41" y="10"/>
                  </a:cubicBezTo>
                  <a:cubicBezTo>
                    <a:pt x="40" y="20"/>
                    <a:pt x="45" y="26"/>
                    <a:pt x="51" y="30"/>
                  </a:cubicBezTo>
                  <a:cubicBezTo>
                    <a:pt x="58" y="35"/>
                    <a:pt x="53" y="47"/>
                    <a:pt x="58" y="50"/>
                  </a:cubicBezTo>
                  <a:cubicBezTo>
                    <a:pt x="61" y="52"/>
                    <a:pt x="67" y="53"/>
                    <a:pt x="68" y="57"/>
                  </a:cubicBezTo>
                  <a:cubicBezTo>
                    <a:pt x="68" y="60"/>
                    <a:pt x="76" y="69"/>
                    <a:pt x="74" y="69"/>
                  </a:cubicBezTo>
                  <a:cubicBezTo>
                    <a:pt x="68" y="71"/>
                    <a:pt x="52" y="74"/>
                    <a:pt x="49" y="79"/>
                  </a:cubicBezTo>
                  <a:cubicBezTo>
                    <a:pt x="49" y="80"/>
                    <a:pt x="55" y="87"/>
                    <a:pt x="57" y="88"/>
                  </a:cubicBezTo>
                  <a:cubicBezTo>
                    <a:pt x="79" y="99"/>
                    <a:pt x="44" y="102"/>
                    <a:pt x="58" y="114"/>
                  </a:cubicBezTo>
                  <a:cubicBezTo>
                    <a:pt x="58" y="114"/>
                    <a:pt x="58" y="114"/>
                    <a:pt x="58" y="113"/>
                  </a:cubicBezTo>
                  <a:cubicBezTo>
                    <a:pt x="59" y="115"/>
                    <a:pt x="70" y="123"/>
                    <a:pt x="72" y="125"/>
                  </a:cubicBezTo>
                  <a:cubicBezTo>
                    <a:pt x="76" y="127"/>
                    <a:pt x="80" y="124"/>
                    <a:pt x="84" y="126"/>
                  </a:cubicBezTo>
                  <a:cubicBezTo>
                    <a:pt x="94" y="131"/>
                    <a:pt x="93" y="140"/>
                    <a:pt x="107" y="140"/>
                  </a:cubicBezTo>
                  <a:cubicBezTo>
                    <a:pt x="105" y="148"/>
                    <a:pt x="78" y="138"/>
                    <a:pt x="72" y="141"/>
                  </a:cubicBezTo>
                  <a:cubicBezTo>
                    <a:pt x="67" y="144"/>
                    <a:pt x="63" y="139"/>
                    <a:pt x="57" y="143"/>
                  </a:cubicBezTo>
                  <a:cubicBezTo>
                    <a:pt x="52" y="147"/>
                    <a:pt x="44" y="154"/>
                    <a:pt x="40" y="160"/>
                  </a:cubicBezTo>
                  <a:cubicBezTo>
                    <a:pt x="35" y="166"/>
                    <a:pt x="22" y="172"/>
                    <a:pt x="15" y="176"/>
                  </a:cubicBezTo>
                  <a:cubicBezTo>
                    <a:pt x="0" y="184"/>
                    <a:pt x="10" y="197"/>
                    <a:pt x="7" y="210"/>
                  </a:cubicBezTo>
                  <a:cubicBezTo>
                    <a:pt x="5" y="216"/>
                    <a:pt x="13" y="215"/>
                    <a:pt x="17" y="221"/>
                  </a:cubicBezTo>
                  <a:cubicBezTo>
                    <a:pt x="15" y="231"/>
                    <a:pt x="15" y="231"/>
                    <a:pt x="15" y="231"/>
                  </a:cubicBezTo>
                  <a:cubicBezTo>
                    <a:pt x="15" y="231"/>
                    <a:pt x="15" y="231"/>
                    <a:pt x="15" y="231"/>
                  </a:cubicBezTo>
                  <a:cubicBezTo>
                    <a:pt x="29" y="235"/>
                    <a:pt x="43" y="234"/>
                    <a:pt x="53" y="224"/>
                  </a:cubicBezTo>
                  <a:cubicBezTo>
                    <a:pt x="56" y="222"/>
                    <a:pt x="60" y="230"/>
                    <a:pt x="61" y="232"/>
                  </a:cubicBezTo>
                  <a:cubicBezTo>
                    <a:pt x="65" y="236"/>
                    <a:pt x="68" y="230"/>
                    <a:pt x="71" y="232"/>
                  </a:cubicBezTo>
                  <a:cubicBezTo>
                    <a:pt x="74" y="234"/>
                    <a:pt x="82" y="245"/>
                    <a:pt x="83" y="249"/>
                  </a:cubicBezTo>
                  <a:cubicBezTo>
                    <a:pt x="87" y="255"/>
                    <a:pt x="92" y="245"/>
                    <a:pt x="97" y="245"/>
                  </a:cubicBezTo>
                  <a:cubicBezTo>
                    <a:pt x="103" y="244"/>
                    <a:pt x="103" y="246"/>
                    <a:pt x="103" y="240"/>
                  </a:cubicBezTo>
                  <a:cubicBezTo>
                    <a:pt x="103" y="230"/>
                    <a:pt x="110" y="238"/>
                    <a:pt x="113" y="240"/>
                  </a:cubicBezTo>
                  <a:cubicBezTo>
                    <a:pt x="118" y="245"/>
                    <a:pt x="125" y="242"/>
                    <a:pt x="132" y="241"/>
                  </a:cubicBezTo>
                  <a:cubicBezTo>
                    <a:pt x="138" y="238"/>
                    <a:pt x="150" y="229"/>
                    <a:pt x="156" y="228"/>
                  </a:cubicBezTo>
                  <a:cubicBezTo>
                    <a:pt x="160" y="228"/>
                    <a:pt x="171" y="230"/>
                    <a:pt x="168" y="223"/>
                  </a:cubicBezTo>
                  <a:cubicBezTo>
                    <a:pt x="163" y="213"/>
                    <a:pt x="189" y="214"/>
                    <a:pt x="195" y="214"/>
                  </a:cubicBezTo>
                  <a:cubicBezTo>
                    <a:pt x="197" y="214"/>
                    <a:pt x="211" y="232"/>
                    <a:pt x="213" y="235"/>
                  </a:cubicBezTo>
                  <a:cubicBezTo>
                    <a:pt x="215" y="237"/>
                    <a:pt x="220" y="246"/>
                    <a:pt x="223" y="242"/>
                  </a:cubicBezTo>
                  <a:cubicBezTo>
                    <a:pt x="225" y="237"/>
                    <a:pt x="227" y="231"/>
                    <a:pt x="234" y="231"/>
                  </a:cubicBezTo>
                  <a:cubicBezTo>
                    <a:pt x="238" y="231"/>
                    <a:pt x="239" y="228"/>
                    <a:pt x="243" y="226"/>
                  </a:cubicBezTo>
                  <a:cubicBezTo>
                    <a:pt x="247" y="225"/>
                    <a:pt x="253" y="227"/>
                    <a:pt x="257" y="227"/>
                  </a:cubicBezTo>
                  <a:cubicBezTo>
                    <a:pt x="265" y="227"/>
                    <a:pt x="260" y="220"/>
                    <a:pt x="264" y="216"/>
                  </a:cubicBezTo>
                  <a:cubicBezTo>
                    <a:pt x="266" y="213"/>
                    <a:pt x="269" y="209"/>
                    <a:pt x="270" y="206"/>
                  </a:cubicBezTo>
                  <a:cubicBezTo>
                    <a:pt x="271" y="204"/>
                    <a:pt x="271" y="202"/>
                    <a:pt x="271" y="199"/>
                  </a:cubicBezTo>
                  <a:cubicBezTo>
                    <a:pt x="271" y="197"/>
                    <a:pt x="274" y="191"/>
                    <a:pt x="276" y="189"/>
                  </a:cubicBezTo>
                  <a:cubicBezTo>
                    <a:pt x="278" y="187"/>
                    <a:pt x="277" y="184"/>
                    <a:pt x="280" y="181"/>
                  </a:cubicBezTo>
                  <a:cubicBezTo>
                    <a:pt x="284" y="178"/>
                    <a:pt x="288" y="186"/>
                    <a:pt x="291" y="181"/>
                  </a:cubicBezTo>
                  <a:cubicBezTo>
                    <a:pt x="294" y="175"/>
                    <a:pt x="297" y="172"/>
                    <a:pt x="304" y="174"/>
                  </a:cubicBezTo>
                  <a:cubicBezTo>
                    <a:pt x="309" y="175"/>
                    <a:pt x="309" y="175"/>
                    <a:pt x="309" y="175"/>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4729163" y="1608138"/>
              <a:ext cx="369888" cy="336550"/>
            </a:xfrm>
            <a:custGeom>
              <a:avLst/>
              <a:gdLst/>
              <a:ahLst/>
              <a:cxnLst>
                <a:cxn ang="0">
                  <a:pos x="0" y="93"/>
                </a:cxn>
                <a:cxn ang="0">
                  <a:pos x="12" y="87"/>
                </a:cxn>
                <a:cxn ang="0">
                  <a:pos x="10" y="78"/>
                </a:cxn>
                <a:cxn ang="0">
                  <a:pos x="9" y="65"/>
                </a:cxn>
                <a:cxn ang="0">
                  <a:pos x="11" y="42"/>
                </a:cxn>
                <a:cxn ang="0">
                  <a:pos x="27" y="31"/>
                </a:cxn>
                <a:cxn ang="0">
                  <a:pos x="58" y="19"/>
                </a:cxn>
                <a:cxn ang="0">
                  <a:pos x="89" y="24"/>
                </a:cxn>
                <a:cxn ang="0">
                  <a:pos x="89" y="24"/>
                </a:cxn>
                <a:cxn ang="0">
                  <a:pos x="94" y="19"/>
                </a:cxn>
                <a:cxn ang="0">
                  <a:pos x="118" y="32"/>
                </a:cxn>
                <a:cxn ang="0">
                  <a:pos x="138" y="48"/>
                </a:cxn>
                <a:cxn ang="0">
                  <a:pos x="160" y="49"/>
                </a:cxn>
                <a:cxn ang="0">
                  <a:pos x="167" y="61"/>
                </a:cxn>
                <a:cxn ang="0">
                  <a:pos x="180" y="70"/>
                </a:cxn>
                <a:cxn ang="0">
                  <a:pos x="198" y="85"/>
                </a:cxn>
                <a:cxn ang="0">
                  <a:pos x="213" y="91"/>
                </a:cxn>
                <a:cxn ang="0">
                  <a:pos x="228" y="101"/>
                </a:cxn>
                <a:cxn ang="0">
                  <a:pos x="241" y="110"/>
                </a:cxn>
                <a:cxn ang="0">
                  <a:pos x="241" y="110"/>
                </a:cxn>
                <a:cxn ang="0">
                  <a:pos x="227" y="109"/>
                </a:cxn>
                <a:cxn ang="0">
                  <a:pos x="227" y="110"/>
                </a:cxn>
                <a:cxn ang="0">
                  <a:pos x="227" y="110"/>
                </a:cxn>
                <a:cxn ang="0">
                  <a:pos x="219" y="121"/>
                </a:cxn>
                <a:cxn ang="0">
                  <a:pos x="215" y="127"/>
                </a:cxn>
                <a:cxn ang="0">
                  <a:pos x="208" y="129"/>
                </a:cxn>
                <a:cxn ang="0">
                  <a:pos x="198" y="142"/>
                </a:cxn>
                <a:cxn ang="0">
                  <a:pos x="193" y="151"/>
                </a:cxn>
                <a:cxn ang="0">
                  <a:pos x="186" y="169"/>
                </a:cxn>
                <a:cxn ang="0">
                  <a:pos x="185" y="188"/>
                </a:cxn>
                <a:cxn ang="0">
                  <a:pos x="176" y="201"/>
                </a:cxn>
                <a:cxn ang="0">
                  <a:pos x="171" y="214"/>
                </a:cxn>
                <a:cxn ang="0">
                  <a:pos x="171" y="214"/>
                </a:cxn>
                <a:cxn ang="0">
                  <a:pos x="156" y="216"/>
                </a:cxn>
                <a:cxn ang="0">
                  <a:pos x="143" y="216"/>
                </a:cxn>
                <a:cxn ang="0">
                  <a:pos x="136" y="211"/>
                </a:cxn>
                <a:cxn ang="0">
                  <a:pos x="125" y="208"/>
                </a:cxn>
                <a:cxn ang="0">
                  <a:pos x="109" y="200"/>
                </a:cxn>
                <a:cxn ang="0">
                  <a:pos x="93" y="196"/>
                </a:cxn>
                <a:cxn ang="0">
                  <a:pos x="86" y="186"/>
                </a:cxn>
                <a:cxn ang="0">
                  <a:pos x="87" y="176"/>
                </a:cxn>
                <a:cxn ang="0">
                  <a:pos x="88" y="162"/>
                </a:cxn>
                <a:cxn ang="0">
                  <a:pos x="69" y="148"/>
                </a:cxn>
                <a:cxn ang="0">
                  <a:pos x="53" y="142"/>
                </a:cxn>
                <a:cxn ang="0">
                  <a:pos x="36" y="152"/>
                </a:cxn>
                <a:cxn ang="0">
                  <a:pos x="18" y="138"/>
                </a:cxn>
                <a:cxn ang="0">
                  <a:pos x="9" y="135"/>
                </a:cxn>
                <a:cxn ang="0">
                  <a:pos x="19" y="105"/>
                </a:cxn>
                <a:cxn ang="0">
                  <a:pos x="0" y="93"/>
                </a:cxn>
              </a:cxnLst>
              <a:rect l="0" t="0" r="r" b="b"/>
              <a:pathLst>
                <a:path w="241" h="220">
                  <a:moveTo>
                    <a:pt x="0" y="93"/>
                  </a:moveTo>
                  <a:cubicBezTo>
                    <a:pt x="12" y="87"/>
                    <a:pt x="12" y="87"/>
                    <a:pt x="12" y="87"/>
                  </a:cubicBezTo>
                  <a:cubicBezTo>
                    <a:pt x="19" y="82"/>
                    <a:pt x="10" y="82"/>
                    <a:pt x="10" y="78"/>
                  </a:cubicBezTo>
                  <a:cubicBezTo>
                    <a:pt x="12" y="72"/>
                    <a:pt x="12" y="71"/>
                    <a:pt x="9" y="65"/>
                  </a:cubicBezTo>
                  <a:cubicBezTo>
                    <a:pt x="7" y="62"/>
                    <a:pt x="10" y="46"/>
                    <a:pt x="11" y="42"/>
                  </a:cubicBezTo>
                  <a:cubicBezTo>
                    <a:pt x="14" y="34"/>
                    <a:pt x="20" y="32"/>
                    <a:pt x="27" y="31"/>
                  </a:cubicBezTo>
                  <a:cubicBezTo>
                    <a:pt x="39" y="29"/>
                    <a:pt x="42" y="16"/>
                    <a:pt x="58" y="19"/>
                  </a:cubicBezTo>
                  <a:cubicBezTo>
                    <a:pt x="68" y="20"/>
                    <a:pt x="78" y="29"/>
                    <a:pt x="89" y="24"/>
                  </a:cubicBezTo>
                  <a:cubicBezTo>
                    <a:pt x="89" y="24"/>
                    <a:pt x="89" y="24"/>
                    <a:pt x="89" y="24"/>
                  </a:cubicBezTo>
                  <a:cubicBezTo>
                    <a:pt x="90" y="24"/>
                    <a:pt x="91" y="23"/>
                    <a:pt x="94" y="19"/>
                  </a:cubicBezTo>
                  <a:cubicBezTo>
                    <a:pt x="104" y="0"/>
                    <a:pt x="111" y="21"/>
                    <a:pt x="118" y="32"/>
                  </a:cubicBezTo>
                  <a:cubicBezTo>
                    <a:pt x="120" y="35"/>
                    <a:pt x="134" y="47"/>
                    <a:pt x="138" y="48"/>
                  </a:cubicBezTo>
                  <a:cubicBezTo>
                    <a:pt x="145" y="49"/>
                    <a:pt x="153" y="40"/>
                    <a:pt x="160" y="49"/>
                  </a:cubicBezTo>
                  <a:cubicBezTo>
                    <a:pt x="162" y="52"/>
                    <a:pt x="164" y="58"/>
                    <a:pt x="167" y="61"/>
                  </a:cubicBezTo>
                  <a:cubicBezTo>
                    <a:pt x="174" y="66"/>
                    <a:pt x="181" y="56"/>
                    <a:pt x="180" y="70"/>
                  </a:cubicBezTo>
                  <a:cubicBezTo>
                    <a:pt x="180" y="80"/>
                    <a:pt x="189" y="84"/>
                    <a:pt x="198" y="85"/>
                  </a:cubicBezTo>
                  <a:cubicBezTo>
                    <a:pt x="203" y="88"/>
                    <a:pt x="210" y="85"/>
                    <a:pt x="213" y="91"/>
                  </a:cubicBezTo>
                  <a:cubicBezTo>
                    <a:pt x="216" y="98"/>
                    <a:pt x="221" y="100"/>
                    <a:pt x="228" y="101"/>
                  </a:cubicBezTo>
                  <a:cubicBezTo>
                    <a:pt x="235" y="103"/>
                    <a:pt x="237" y="103"/>
                    <a:pt x="241" y="110"/>
                  </a:cubicBezTo>
                  <a:cubicBezTo>
                    <a:pt x="241" y="110"/>
                    <a:pt x="241" y="110"/>
                    <a:pt x="241" y="110"/>
                  </a:cubicBezTo>
                  <a:cubicBezTo>
                    <a:pt x="236" y="113"/>
                    <a:pt x="231" y="109"/>
                    <a:pt x="227" y="109"/>
                  </a:cubicBezTo>
                  <a:cubicBezTo>
                    <a:pt x="227" y="110"/>
                    <a:pt x="227" y="110"/>
                    <a:pt x="227" y="110"/>
                  </a:cubicBezTo>
                  <a:cubicBezTo>
                    <a:pt x="227" y="110"/>
                    <a:pt x="227" y="110"/>
                    <a:pt x="227" y="110"/>
                  </a:cubicBezTo>
                  <a:cubicBezTo>
                    <a:pt x="225" y="111"/>
                    <a:pt x="225" y="119"/>
                    <a:pt x="219" y="121"/>
                  </a:cubicBezTo>
                  <a:cubicBezTo>
                    <a:pt x="216" y="122"/>
                    <a:pt x="218" y="125"/>
                    <a:pt x="215" y="127"/>
                  </a:cubicBezTo>
                  <a:cubicBezTo>
                    <a:pt x="213" y="128"/>
                    <a:pt x="210" y="128"/>
                    <a:pt x="208" y="129"/>
                  </a:cubicBezTo>
                  <a:cubicBezTo>
                    <a:pt x="207" y="133"/>
                    <a:pt x="203" y="141"/>
                    <a:pt x="198" y="142"/>
                  </a:cubicBezTo>
                  <a:cubicBezTo>
                    <a:pt x="193" y="142"/>
                    <a:pt x="192" y="147"/>
                    <a:pt x="193" y="151"/>
                  </a:cubicBezTo>
                  <a:cubicBezTo>
                    <a:pt x="195" y="157"/>
                    <a:pt x="190" y="164"/>
                    <a:pt x="186" y="169"/>
                  </a:cubicBezTo>
                  <a:cubicBezTo>
                    <a:pt x="181" y="177"/>
                    <a:pt x="190" y="178"/>
                    <a:pt x="185" y="188"/>
                  </a:cubicBezTo>
                  <a:cubicBezTo>
                    <a:pt x="185" y="197"/>
                    <a:pt x="177" y="193"/>
                    <a:pt x="176" y="201"/>
                  </a:cubicBezTo>
                  <a:cubicBezTo>
                    <a:pt x="176" y="205"/>
                    <a:pt x="168" y="212"/>
                    <a:pt x="171" y="214"/>
                  </a:cubicBezTo>
                  <a:cubicBezTo>
                    <a:pt x="171" y="214"/>
                    <a:pt x="171" y="214"/>
                    <a:pt x="171" y="214"/>
                  </a:cubicBezTo>
                  <a:cubicBezTo>
                    <a:pt x="165" y="216"/>
                    <a:pt x="160" y="220"/>
                    <a:pt x="156" y="216"/>
                  </a:cubicBezTo>
                  <a:cubicBezTo>
                    <a:pt x="152" y="210"/>
                    <a:pt x="148" y="218"/>
                    <a:pt x="143" y="216"/>
                  </a:cubicBezTo>
                  <a:cubicBezTo>
                    <a:pt x="140" y="215"/>
                    <a:pt x="140" y="211"/>
                    <a:pt x="136" y="211"/>
                  </a:cubicBezTo>
                  <a:cubicBezTo>
                    <a:pt x="128" y="212"/>
                    <a:pt x="130" y="215"/>
                    <a:pt x="125" y="208"/>
                  </a:cubicBezTo>
                  <a:cubicBezTo>
                    <a:pt x="121" y="202"/>
                    <a:pt x="109" y="208"/>
                    <a:pt x="109" y="200"/>
                  </a:cubicBezTo>
                  <a:cubicBezTo>
                    <a:pt x="108" y="187"/>
                    <a:pt x="96" y="197"/>
                    <a:pt x="93" y="196"/>
                  </a:cubicBezTo>
                  <a:cubicBezTo>
                    <a:pt x="90" y="194"/>
                    <a:pt x="90" y="188"/>
                    <a:pt x="86" y="186"/>
                  </a:cubicBezTo>
                  <a:cubicBezTo>
                    <a:pt x="78" y="180"/>
                    <a:pt x="79" y="183"/>
                    <a:pt x="87" y="176"/>
                  </a:cubicBezTo>
                  <a:cubicBezTo>
                    <a:pt x="92" y="170"/>
                    <a:pt x="99" y="166"/>
                    <a:pt x="88" y="162"/>
                  </a:cubicBezTo>
                  <a:cubicBezTo>
                    <a:pt x="80" y="159"/>
                    <a:pt x="76" y="152"/>
                    <a:pt x="69" y="148"/>
                  </a:cubicBezTo>
                  <a:cubicBezTo>
                    <a:pt x="64" y="145"/>
                    <a:pt x="58" y="145"/>
                    <a:pt x="53" y="142"/>
                  </a:cubicBezTo>
                  <a:cubicBezTo>
                    <a:pt x="46" y="138"/>
                    <a:pt x="43" y="150"/>
                    <a:pt x="36" y="152"/>
                  </a:cubicBezTo>
                  <a:cubicBezTo>
                    <a:pt x="30" y="154"/>
                    <a:pt x="25" y="138"/>
                    <a:pt x="18" y="138"/>
                  </a:cubicBezTo>
                  <a:cubicBezTo>
                    <a:pt x="14" y="138"/>
                    <a:pt x="11" y="146"/>
                    <a:pt x="9" y="135"/>
                  </a:cubicBezTo>
                  <a:cubicBezTo>
                    <a:pt x="7" y="125"/>
                    <a:pt x="24" y="112"/>
                    <a:pt x="19" y="105"/>
                  </a:cubicBezTo>
                  <a:cubicBezTo>
                    <a:pt x="0" y="93"/>
                    <a:pt x="0" y="93"/>
                    <a:pt x="0" y="9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p:cNvSpPr>
            <p:nvPr/>
          </p:nvSpPr>
          <p:spPr bwMode="auto">
            <a:xfrm>
              <a:off x="4678363" y="1751013"/>
              <a:ext cx="814388" cy="784225"/>
            </a:xfrm>
            <a:custGeom>
              <a:avLst/>
              <a:gdLst/>
              <a:ahLst/>
              <a:cxnLst>
                <a:cxn ang="0">
                  <a:pos x="43" y="42"/>
                </a:cxn>
                <a:cxn ang="0">
                  <a:pos x="87" y="49"/>
                </a:cxn>
                <a:cxn ang="0">
                  <a:pos x="121" y="83"/>
                </a:cxn>
                <a:cxn ang="0">
                  <a:pos x="143" y="107"/>
                </a:cxn>
                <a:cxn ang="0">
                  <a:pos x="177" y="123"/>
                </a:cxn>
                <a:cxn ang="0">
                  <a:pos x="205" y="121"/>
                </a:cxn>
                <a:cxn ang="0">
                  <a:pos x="239" y="137"/>
                </a:cxn>
                <a:cxn ang="0">
                  <a:pos x="310" y="187"/>
                </a:cxn>
                <a:cxn ang="0">
                  <a:pos x="372" y="217"/>
                </a:cxn>
                <a:cxn ang="0">
                  <a:pos x="412" y="233"/>
                </a:cxn>
                <a:cxn ang="0">
                  <a:pos x="450" y="231"/>
                </a:cxn>
                <a:cxn ang="0">
                  <a:pos x="466" y="236"/>
                </a:cxn>
                <a:cxn ang="0">
                  <a:pos x="493" y="283"/>
                </a:cxn>
                <a:cxn ang="0">
                  <a:pos x="482" y="314"/>
                </a:cxn>
                <a:cxn ang="0">
                  <a:pos x="497" y="351"/>
                </a:cxn>
                <a:cxn ang="0">
                  <a:pos x="497" y="367"/>
                </a:cxn>
                <a:cxn ang="0">
                  <a:pos x="440" y="402"/>
                </a:cxn>
                <a:cxn ang="0">
                  <a:pos x="440" y="457"/>
                </a:cxn>
                <a:cxn ang="0">
                  <a:pos x="435" y="483"/>
                </a:cxn>
                <a:cxn ang="0">
                  <a:pos x="425" y="504"/>
                </a:cxn>
                <a:cxn ang="0">
                  <a:pos x="391" y="499"/>
                </a:cxn>
                <a:cxn ang="0">
                  <a:pos x="397" y="472"/>
                </a:cxn>
                <a:cxn ang="0">
                  <a:pos x="367" y="447"/>
                </a:cxn>
                <a:cxn ang="0">
                  <a:pos x="331" y="429"/>
                </a:cxn>
                <a:cxn ang="0">
                  <a:pos x="302" y="416"/>
                </a:cxn>
                <a:cxn ang="0">
                  <a:pos x="265" y="429"/>
                </a:cxn>
                <a:cxn ang="0">
                  <a:pos x="245" y="413"/>
                </a:cxn>
                <a:cxn ang="0">
                  <a:pos x="220" y="419"/>
                </a:cxn>
                <a:cxn ang="0">
                  <a:pos x="221" y="391"/>
                </a:cxn>
                <a:cxn ang="0">
                  <a:pos x="176" y="414"/>
                </a:cxn>
                <a:cxn ang="0">
                  <a:pos x="153" y="402"/>
                </a:cxn>
                <a:cxn ang="0">
                  <a:pos x="137" y="412"/>
                </a:cxn>
                <a:cxn ang="0">
                  <a:pos x="120" y="404"/>
                </a:cxn>
                <a:cxn ang="0">
                  <a:pos x="110" y="396"/>
                </a:cxn>
                <a:cxn ang="0">
                  <a:pos x="113" y="433"/>
                </a:cxn>
                <a:cxn ang="0">
                  <a:pos x="129" y="457"/>
                </a:cxn>
                <a:cxn ang="0">
                  <a:pos x="111" y="481"/>
                </a:cxn>
                <a:cxn ang="0">
                  <a:pos x="89" y="479"/>
                </a:cxn>
                <a:cxn ang="0">
                  <a:pos x="75" y="438"/>
                </a:cxn>
                <a:cxn ang="0">
                  <a:pos x="85" y="392"/>
                </a:cxn>
                <a:cxn ang="0">
                  <a:pos x="118" y="362"/>
                </a:cxn>
                <a:cxn ang="0">
                  <a:pos x="131" y="337"/>
                </a:cxn>
                <a:cxn ang="0">
                  <a:pos x="138" y="315"/>
                </a:cxn>
                <a:cxn ang="0">
                  <a:pos x="105" y="289"/>
                </a:cxn>
                <a:cxn ang="0">
                  <a:pos x="82" y="281"/>
                </a:cxn>
                <a:cxn ang="0">
                  <a:pos x="44" y="277"/>
                </a:cxn>
                <a:cxn ang="0">
                  <a:pos x="32" y="275"/>
                </a:cxn>
                <a:cxn ang="0">
                  <a:pos x="37" y="253"/>
                </a:cxn>
                <a:cxn ang="0">
                  <a:pos x="14" y="232"/>
                </a:cxn>
                <a:cxn ang="0">
                  <a:pos x="14" y="205"/>
                </a:cxn>
                <a:cxn ang="0">
                  <a:pos x="26" y="199"/>
                </a:cxn>
                <a:cxn ang="0">
                  <a:pos x="27" y="162"/>
                </a:cxn>
                <a:cxn ang="0">
                  <a:pos x="16" y="146"/>
                </a:cxn>
                <a:cxn ang="0">
                  <a:pos x="9" y="129"/>
                </a:cxn>
                <a:cxn ang="0">
                  <a:pos x="6" y="114"/>
                </a:cxn>
                <a:cxn ang="0">
                  <a:pos x="1" y="64"/>
                </a:cxn>
                <a:cxn ang="0">
                  <a:pos x="8" y="35"/>
                </a:cxn>
              </a:cxnLst>
              <a:rect l="0" t="0" r="r" b="b"/>
              <a:pathLst>
                <a:path w="532" h="512">
                  <a:moveTo>
                    <a:pt x="34" y="0"/>
                  </a:moveTo>
                  <a:cubicBezTo>
                    <a:pt x="53" y="12"/>
                    <a:pt x="53" y="12"/>
                    <a:pt x="53" y="12"/>
                  </a:cubicBezTo>
                  <a:cubicBezTo>
                    <a:pt x="58" y="19"/>
                    <a:pt x="41" y="32"/>
                    <a:pt x="43" y="42"/>
                  </a:cubicBezTo>
                  <a:cubicBezTo>
                    <a:pt x="45" y="53"/>
                    <a:pt x="48" y="45"/>
                    <a:pt x="52" y="45"/>
                  </a:cubicBezTo>
                  <a:cubicBezTo>
                    <a:pt x="59" y="45"/>
                    <a:pt x="64" y="61"/>
                    <a:pt x="70" y="59"/>
                  </a:cubicBezTo>
                  <a:cubicBezTo>
                    <a:pt x="77" y="57"/>
                    <a:pt x="80" y="45"/>
                    <a:pt x="87" y="49"/>
                  </a:cubicBezTo>
                  <a:cubicBezTo>
                    <a:pt x="92" y="52"/>
                    <a:pt x="98" y="52"/>
                    <a:pt x="103" y="55"/>
                  </a:cubicBezTo>
                  <a:cubicBezTo>
                    <a:pt x="110" y="59"/>
                    <a:pt x="114" y="66"/>
                    <a:pt x="122" y="69"/>
                  </a:cubicBezTo>
                  <a:cubicBezTo>
                    <a:pt x="133" y="73"/>
                    <a:pt x="126" y="77"/>
                    <a:pt x="121" y="83"/>
                  </a:cubicBezTo>
                  <a:cubicBezTo>
                    <a:pt x="113" y="90"/>
                    <a:pt x="112" y="87"/>
                    <a:pt x="120" y="93"/>
                  </a:cubicBezTo>
                  <a:cubicBezTo>
                    <a:pt x="124" y="95"/>
                    <a:pt x="124" y="101"/>
                    <a:pt x="127" y="103"/>
                  </a:cubicBezTo>
                  <a:cubicBezTo>
                    <a:pt x="130" y="104"/>
                    <a:pt x="142" y="94"/>
                    <a:pt x="143" y="107"/>
                  </a:cubicBezTo>
                  <a:cubicBezTo>
                    <a:pt x="143" y="115"/>
                    <a:pt x="155" y="109"/>
                    <a:pt x="159" y="115"/>
                  </a:cubicBezTo>
                  <a:cubicBezTo>
                    <a:pt x="164" y="122"/>
                    <a:pt x="162" y="119"/>
                    <a:pt x="170" y="118"/>
                  </a:cubicBezTo>
                  <a:cubicBezTo>
                    <a:pt x="174" y="118"/>
                    <a:pt x="174" y="122"/>
                    <a:pt x="177" y="123"/>
                  </a:cubicBezTo>
                  <a:cubicBezTo>
                    <a:pt x="182" y="125"/>
                    <a:pt x="186" y="117"/>
                    <a:pt x="190" y="123"/>
                  </a:cubicBezTo>
                  <a:cubicBezTo>
                    <a:pt x="194" y="127"/>
                    <a:pt x="199" y="123"/>
                    <a:pt x="205" y="121"/>
                  </a:cubicBezTo>
                  <a:cubicBezTo>
                    <a:pt x="205" y="121"/>
                    <a:pt x="205" y="121"/>
                    <a:pt x="205" y="121"/>
                  </a:cubicBezTo>
                  <a:cubicBezTo>
                    <a:pt x="228" y="141"/>
                    <a:pt x="228" y="141"/>
                    <a:pt x="228" y="141"/>
                  </a:cubicBezTo>
                  <a:cubicBezTo>
                    <a:pt x="229" y="142"/>
                    <a:pt x="237" y="144"/>
                    <a:pt x="237" y="143"/>
                  </a:cubicBezTo>
                  <a:cubicBezTo>
                    <a:pt x="238" y="140"/>
                    <a:pt x="235" y="134"/>
                    <a:pt x="239" y="137"/>
                  </a:cubicBezTo>
                  <a:cubicBezTo>
                    <a:pt x="250" y="144"/>
                    <a:pt x="264" y="159"/>
                    <a:pt x="277" y="161"/>
                  </a:cubicBezTo>
                  <a:cubicBezTo>
                    <a:pt x="286" y="163"/>
                    <a:pt x="283" y="165"/>
                    <a:pt x="288" y="172"/>
                  </a:cubicBezTo>
                  <a:cubicBezTo>
                    <a:pt x="293" y="179"/>
                    <a:pt x="303" y="183"/>
                    <a:pt x="310" y="187"/>
                  </a:cubicBezTo>
                  <a:cubicBezTo>
                    <a:pt x="317" y="191"/>
                    <a:pt x="323" y="197"/>
                    <a:pt x="330" y="201"/>
                  </a:cubicBezTo>
                  <a:cubicBezTo>
                    <a:pt x="337" y="206"/>
                    <a:pt x="335" y="191"/>
                    <a:pt x="342" y="195"/>
                  </a:cubicBezTo>
                  <a:cubicBezTo>
                    <a:pt x="348" y="199"/>
                    <a:pt x="367" y="218"/>
                    <a:pt x="372" y="217"/>
                  </a:cubicBezTo>
                  <a:cubicBezTo>
                    <a:pt x="381" y="216"/>
                    <a:pt x="388" y="206"/>
                    <a:pt x="391" y="220"/>
                  </a:cubicBezTo>
                  <a:cubicBezTo>
                    <a:pt x="392" y="231"/>
                    <a:pt x="396" y="227"/>
                    <a:pt x="402" y="229"/>
                  </a:cubicBezTo>
                  <a:cubicBezTo>
                    <a:pt x="407" y="230"/>
                    <a:pt x="404" y="234"/>
                    <a:pt x="412" y="233"/>
                  </a:cubicBezTo>
                  <a:cubicBezTo>
                    <a:pt x="423" y="231"/>
                    <a:pt x="420" y="236"/>
                    <a:pt x="427" y="241"/>
                  </a:cubicBezTo>
                  <a:cubicBezTo>
                    <a:pt x="438" y="250"/>
                    <a:pt x="435" y="234"/>
                    <a:pt x="435" y="231"/>
                  </a:cubicBezTo>
                  <a:cubicBezTo>
                    <a:pt x="450" y="231"/>
                    <a:pt x="450" y="231"/>
                    <a:pt x="450" y="231"/>
                  </a:cubicBezTo>
                  <a:cubicBezTo>
                    <a:pt x="456" y="231"/>
                    <a:pt x="457" y="237"/>
                    <a:pt x="463" y="238"/>
                  </a:cubicBezTo>
                  <a:cubicBezTo>
                    <a:pt x="465" y="238"/>
                    <a:pt x="466" y="237"/>
                    <a:pt x="466" y="236"/>
                  </a:cubicBezTo>
                  <a:cubicBezTo>
                    <a:pt x="466" y="236"/>
                    <a:pt x="466" y="236"/>
                    <a:pt x="466" y="236"/>
                  </a:cubicBezTo>
                  <a:cubicBezTo>
                    <a:pt x="465" y="246"/>
                    <a:pt x="470" y="252"/>
                    <a:pt x="476" y="256"/>
                  </a:cubicBezTo>
                  <a:cubicBezTo>
                    <a:pt x="483" y="261"/>
                    <a:pt x="478" y="273"/>
                    <a:pt x="483" y="276"/>
                  </a:cubicBezTo>
                  <a:cubicBezTo>
                    <a:pt x="486" y="278"/>
                    <a:pt x="492" y="279"/>
                    <a:pt x="493" y="283"/>
                  </a:cubicBezTo>
                  <a:cubicBezTo>
                    <a:pt x="493" y="286"/>
                    <a:pt x="501" y="295"/>
                    <a:pt x="499" y="295"/>
                  </a:cubicBezTo>
                  <a:cubicBezTo>
                    <a:pt x="493" y="297"/>
                    <a:pt x="477" y="300"/>
                    <a:pt x="474" y="305"/>
                  </a:cubicBezTo>
                  <a:cubicBezTo>
                    <a:pt x="474" y="306"/>
                    <a:pt x="480" y="313"/>
                    <a:pt x="482" y="314"/>
                  </a:cubicBezTo>
                  <a:cubicBezTo>
                    <a:pt x="504" y="325"/>
                    <a:pt x="469" y="328"/>
                    <a:pt x="483" y="340"/>
                  </a:cubicBezTo>
                  <a:cubicBezTo>
                    <a:pt x="483" y="340"/>
                    <a:pt x="483" y="340"/>
                    <a:pt x="483" y="339"/>
                  </a:cubicBezTo>
                  <a:cubicBezTo>
                    <a:pt x="484" y="341"/>
                    <a:pt x="495" y="349"/>
                    <a:pt x="497" y="351"/>
                  </a:cubicBezTo>
                  <a:cubicBezTo>
                    <a:pt x="501" y="353"/>
                    <a:pt x="505" y="350"/>
                    <a:pt x="509" y="352"/>
                  </a:cubicBezTo>
                  <a:cubicBezTo>
                    <a:pt x="519" y="357"/>
                    <a:pt x="518" y="366"/>
                    <a:pt x="532" y="366"/>
                  </a:cubicBezTo>
                  <a:cubicBezTo>
                    <a:pt x="530" y="374"/>
                    <a:pt x="503" y="364"/>
                    <a:pt x="497" y="367"/>
                  </a:cubicBezTo>
                  <a:cubicBezTo>
                    <a:pt x="492" y="370"/>
                    <a:pt x="488" y="365"/>
                    <a:pt x="482" y="369"/>
                  </a:cubicBezTo>
                  <a:cubicBezTo>
                    <a:pt x="477" y="373"/>
                    <a:pt x="469" y="380"/>
                    <a:pt x="465" y="386"/>
                  </a:cubicBezTo>
                  <a:cubicBezTo>
                    <a:pt x="460" y="392"/>
                    <a:pt x="447" y="398"/>
                    <a:pt x="440" y="402"/>
                  </a:cubicBezTo>
                  <a:cubicBezTo>
                    <a:pt x="425" y="410"/>
                    <a:pt x="435" y="423"/>
                    <a:pt x="432" y="436"/>
                  </a:cubicBezTo>
                  <a:cubicBezTo>
                    <a:pt x="430" y="442"/>
                    <a:pt x="438" y="441"/>
                    <a:pt x="442" y="447"/>
                  </a:cubicBezTo>
                  <a:cubicBezTo>
                    <a:pt x="440" y="457"/>
                    <a:pt x="440" y="457"/>
                    <a:pt x="440" y="457"/>
                  </a:cubicBezTo>
                  <a:cubicBezTo>
                    <a:pt x="440" y="457"/>
                    <a:pt x="440" y="457"/>
                    <a:pt x="440" y="457"/>
                  </a:cubicBezTo>
                  <a:cubicBezTo>
                    <a:pt x="438" y="461"/>
                    <a:pt x="427" y="460"/>
                    <a:pt x="431" y="467"/>
                  </a:cubicBezTo>
                  <a:cubicBezTo>
                    <a:pt x="434" y="472"/>
                    <a:pt x="438" y="477"/>
                    <a:pt x="435" y="483"/>
                  </a:cubicBezTo>
                  <a:cubicBezTo>
                    <a:pt x="431" y="491"/>
                    <a:pt x="431" y="491"/>
                    <a:pt x="431" y="491"/>
                  </a:cubicBezTo>
                  <a:cubicBezTo>
                    <a:pt x="431" y="491"/>
                    <a:pt x="431" y="491"/>
                    <a:pt x="431" y="491"/>
                  </a:cubicBezTo>
                  <a:cubicBezTo>
                    <a:pt x="425" y="495"/>
                    <a:pt x="426" y="496"/>
                    <a:pt x="425" y="504"/>
                  </a:cubicBezTo>
                  <a:cubicBezTo>
                    <a:pt x="423" y="512"/>
                    <a:pt x="420" y="508"/>
                    <a:pt x="414" y="509"/>
                  </a:cubicBezTo>
                  <a:cubicBezTo>
                    <a:pt x="409" y="510"/>
                    <a:pt x="406" y="510"/>
                    <a:pt x="401" y="508"/>
                  </a:cubicBezTo>
                  <a:cubicBezTo>
                    <a:pt x="395" y="506"/>
                    <a:pt x="401" y="500"/>
                    <a:pt x="391" y="499"/>
                  </a:cubicBezTo>
                  <a:cubicBezTo>
                    <a:pt x="391" y="499"/>
                    <a:pt x="391" y="499"/>
                    <a:pt x="391" y="499"/>
                  </a:cubicBezTo>
                  <a:cubicBezTo>
                    <a:pt x="394" y="486"/>
                    <a:pt x="394" y="486"/>
                    <a:pt x="394" y="486"/>
                  </a:cubicBezTo>
                  <a:cubicBezTo>
                    <a:pt x="394" y="480"/>
                    <a:pt x="397" y="477"/>
                    <a:pt x="397" y="472"/>
                  </a:cubicBezTo>
                  <a:cubicBezTo>
                    <a:pt x="397" y="467"/>
                    <a:pt x="392" y="465"/>
                    <a:pt x="392" y="461"/>
                  </a:cubicBezTo>
                  <a:cubicBezTo>
                    <a:pt x="392" y="458"/>
                    <a:pt x="395" y="454"/>
                    <a:pt x="395" y="454"/>
                  </a:cubicBezTo>
                  <a:cubicBezTo>
                    <a:pt x="393" y="440"/>
                    <a:pt x="370" y="455"/>
                    <a:pt x="367" y="447"/>
                  </a:cubicBezTo>
                  <a:cubicBezTo>
                    <a:pt x="365" y="447"/>
                    <a:pt x="366" y="453"/>
                    <a:pt x="361" y="451"/>
                  </a:cubicBezTo>
                  <a:cubicBezTo>
                    <a:pt x="358" y="451"/>
                    <a:pt x="357" y="444"/>
                    <a:pt x="354" y="442"/>
                  </a:cubicBezTo>
                  <a:cubicBezTo>
                    <a:pt x="346" y="436"/>
                    <a:pt x="336" y="437"/>
                    <a:pt x="331" y="429"/>
                  </a:cubicBezTo>
                  <a:cubicBezTo>
                    <a:pt x="326" y="422"/>
                    <a:pt x="323" y="420"/>
                    <a:pt x="315" y="418"/>
                  </a:cubicBezTo>
                  <a:cubicBezTo>
                    <a:pt x="307" y="416"/>
                    <a:pt x="319" y="406"/>
                    <a:pt x="304" y="408"/>
                  </a:cubicBezTo>
                  <a:cubicBezTo>
                    <a:pt x="299" y="409"/>
                    <a:pt x="305" y="415"/>
                    <a:pt x="302" y="416"/>
                  </a:cubicBezTo>
                  <a:cubicBezTo>
                    <a:pt x="301" y="416"/>
                    <a:pt x="297" y="411"/>
                    <a:pt x="292" y="411"/>
                  </a:cubicBezTo>
                  <a:cubicBezTo>
                    <a:pt x="285" y="411"/>
                    <a:pt x="287" y="418"/>
                    <a:pt x="286" y="423"/>
                  </a:cubicBezTo>
                  <a:cubicBezTo>
                    <a:pt x="284" y="430"/>
                    <a:pt x="270" y="429"/>
                    <a:pt x="265" y="429"/>
                  </a:cubicBezTo>
                  <a:cubicBezTo>
                    <a:pt x="259" y="429"/>
                    <a:pt x="261" y="424"/>
                    <a:pt x="258" y="420"/>
                  </a:cubicBezTo>
                  <a:cubicBezTo>
                    <a:pt x="256" y="417"/>
                    <a:pt x="252" y="416"/>
                    <a:pt x="249" y="416"/>
                  </a:cubicBezTo>
                  <a:cubicBezTo>
                    <a:pt x="247" y="416"/>
                    <a:pt x="245" y="415"/>
                    <a:pt x="245" y="413"/>
                  </a:cubicBezTo>
                  <a:cubicBezTo>
                    <a:pt x="243" y="412"/>
                    <a:pt x="235" y="419"/>
                    <a:pt x="236" y="421"/>
                  </a:cubicBezTo>
                  <a:cubicBezTo>
                    <a:pt x="236" y="429"/>
                    <a:pt x="230" y="422"/>
                    <a:pt x="226" y="423"/>
                  </a:cubicBezTo>
                  <a:cubicBezTo>
                    <a:pt x="223" y="423"/>
                    <a:pt x="219" y="423"/>
                    <a:pt x="220" y="419"/>
                  </a:cubicBezTo>
                  <a:cubicBezTo>
                    <a:pt x="221" y="414"/>
                    <a:pt x="224" y="413"/>
                    <a:pt x="226" y="409"/>
                  </a:cubicBezTo>
                  <a:cubicBezTo>
                    <a:pt x="230" y="401"/>
                    <a:pt x="223" y="404"/>
                    <a:pt x="221" y="399"/>
                  </a:cubicBezTo>
                  <a:cubicBezTo>
                    <a:pt x="220" y="396"/>
                    <a:pt x="222" y="394"/>
                    <a:pt x="221" y="391"/>
                  </a:cubicBezTo>
                  <a:cubicBezTo>
                    <a:pt x="218" y="391"/>
                    <a:pt x="214" y="396"/>
                    <a:pt x="210" y="397"/>
                  </a:cubicBezTo>
                  <a:cubicBezTo>
                    <a:pt x="201" y="401"/>
                    <a:pt x="196" y="403"/>
                    <a:pt x="191" y="411"/>
                  </a:cubicBezTo>
                  <a:cubicBezTo>
                    <a:pt x="188" y="417"/>
                    <a:pt x="182" y="416"/>
                    <a:pt x="176" y="414"/>
                  </a:cubicBezTo>
                  <a:cubicBezTo>
                    <a:pt x="172" y="412"/>
                    <a:pt x="170" y="417"/>
                    <a:pt x="167" y="416"/>
                  </a:cubicBezTo>
                  <a:cubicBezTo>
                    <a:pt x="162" y="415"/>
                    <a:pt x="162" y="410"/>
                    <a:pt x="163" y="405"/>
                  </a:cubicBezTo>
                  <a:cubicBezTo>
                    <a:pt x="165" y="400"/>
                    <a:pt x="156" y="401"/>
                    <a:pt x="153" y="402"/>
                  </a:cubicBezTo>
                  <a:cubicBezTo>
                    <a:pt x="150" y="405"/>
                    <a:pt x="155" y="409"/>
                    <a:pt x="154" y="412"/>
                  </a:cubicBezTo>
                  <a:cubicBezTo>
                    <a:pt x="152" y="416"/>
                    <a:pt x="148" y="418"/>
                    <a:pt x="144" y="414"/>
                  </a:cubicBezTo>
                  <a:cubicBezTo>
                    <a:pt x="141" y="411"/>
                    <a:pt x="137" y="419"/>
                    <a:pt x="137" y="412"/>
                  </a:cubicBezTo>
                  <a:cubicBezTo>
                    <a:pt x="137" y="405"/>
                    <a:pt x="132" y="408"/>
                    <a:pt x="129" y="410"/>
                  </a:cubicBezTo>
                  <a:cubicBezTo>
                    <a:pt x="121" y="417"/>
                    <a:pt x="128" y="405"/>
                    <a:pt x="129" y="403"/>
                  </a:cubicBezTo>
                  <a:cubicBezTo>
                    <a:pt x="131" y="395"/>
                    <a:pt x="122" y="407"/>
                    <a:pt x="120" y="404"/>
                  </a:cubicBezTo>
                  <a:cubicBezTo>
                    <a:pt x="114" y="393"/>
                    <a:pt x="132" y="398"/>
                    <a:pt x="131" y="393"/>
                  </a:cubicBezTo>
                  <a:cubicBezTo>
                    <a:pt x="131" y="390"/>
                    <a:pt x="129" y="384"/>
                    <a:pt x="127" y="381"/>
                  </a:cubicBezTo>
                  <a:cubicBezTo>
                    <a:pt x="125" y="378"/>
                    <a:pt x="113" y="396"/>
                    <a:pt x="110" y="396"/>
                  </a:cubicBezTo>
                  <a:cubicBezTo>
                    <a:pt x="107" y="396"/>
                    <a:pt x="100" y="389"/>
                    <a:pt x="102" y="399"/>
                  </a:cubicBezTo>
                  <a:cubicBezTo>
                    <a:pt x="105" y="409"/>
                    <a:pt x="107" y="426"/>
                    <a:pt x="113" y="434"/>
                  </a:cubicBezTo>
                  <a:cubicBezTo>
                    <a:pt x="113" y="434"/>
                    <a:pt x="113" y="433"/>
                    <a:pt x="113" y="433"/>
                  </a:cubicBezTo>
                  <a:cubicBezTo>
                    <a:pt x="115" y="437"/>
                    <a:pt x="117" y="440"/>
                    <a:pt x="116" y="444"/>
                  </a:cubicBezTo>
                  <a:cubicBezTo>
                    <a:pt x="115" y="446"/>
                    <a:pt x="113" y="451"/>
                    <a:pt x="115" y="453"/>
                  </a:cubicBezTo>
                  <a:cubicBezTo>
                    <a:pt x="120" y="456"/>
                    <a:pt x="128" y="450"/>
                    <a:pt x="129" y="457"/>
                  </a:cubicBezTo>
                  <a:cubicBezTo>
                    <a:pt x="130" y="462"/>
                    <a:pt x="129" y="465"/>
                    <a:pt x="128" y="471"/>
                  </a:cubicBezTo>
                  <a:cubicBezTo>
                    <a:pt x="128" y="473"/>
                    <a:pt x="120" y="485"/>
                    <a:pt x="118" y="485"/>
                  </a:cubicBezTo>
                  <a:cubicBezTo>
                    <a:pt x="116" y="484"/>
                    <a:pt x="114" y="481"/>
                    <a:pt x="111" y="481"/>
                  </a:cubicBezTo>
                  <a:cubicBezTo>
                    <a:pt x="108" y="481"/>
                    <a:pt x="105" y="481"/>
                    <a:pt x="104" y="478"/>
                  </a:cubicBezTo>
                  <a:cubicBezTo>
                    <a:pt x="103" y="476"/>
                    <a:pt x="100" y="470"/>
                    <a:pt x="97" y="472"/>
                  </a:cubicBezTo>
                  <a:cubicBezTo>
                    <a:pt x="94" y="474"/>
                    <a:pt x="93" y="484"/>
                    <a:pt x="89" y="479"/>
                  </a:cubicBezTo>
                  <a:cubicBezTo>
                    <a:pt x="86" y="475"/>
                    <a:pt x="89" y="468"/>
                    <a:pt x="84" y="466"/>
                  </a:cubicBezTo>
                  <a:cubicBezTo>
                    <a:pt x="81" y="465"/>
                    <a:pt x="80" y="461"/>
                    <a:pt x="78" y="458"/>
                  </a:cubicBezTo>
                  <a:cubicBezTo>
                    <a:pt x="81" y="449"/>
                    <a:pt x="80" y="445"/>
                    <a:pt x="75" y="438"/>
                  </a:cubicBezTo>
                  <a:cubicBezTo>
                    <a:pt x="70" y="428"/>
                    <a:pt x="82" y="432"/>
                    <a:pt x="84" y="423"/>
                  </a:cubicBezTo>
                  <a:cubicBezTo>
                    <a:pt x="84" y="418"/>
                    <a:pt x="88" y="415"/>
                    <a:pt x="89" y="410"/>
                  </a:cubicBezTo>
                  <a:cubicBezTo>
                    <a:pt x="90" y="403"/>
                    <a:pt x="82" y="397"/>
                    <a:pt x="85" y="392"/>
                  </a:cubicBezTo>
                  <a:cubicBezTo>
                    <a:pt x="86" y="388"/>
                    <a:pt x="90" y="390"/>
                    <a:pt x="90" y="386"/>
                  </a:cubicBezTo>
                  <a:cubicBezTo>
                    <a:pt x="91" y="378"/>
                    <a:pt x="105" y="377"/>
                    <a:pt x="111" y="375"/>
                  </a:cubicBezTo>
                  <a:cubicBezTo>
                    <a:pt x="119" y="372"/>
                    <a:pt x="116" y="369"/>
                    <a:pt x="118" y="362"/>
                  </a:cubicBezTo>
                  <a:cubicBezTo>
                    <a:pt x="119" y="359"/>
                    <a:pt x="121" y="358"/>
                    <a:pt x="123" y="356"/>
                  </a:cubicBezTo>
                  <a:cubicBezTo>
                    <a:pt x="124" y="354"/>
                    <a:pt x="129" y="345"/>
                    <a:pt x="129" y="343"/>
                  </a:cubicBezTo>
                  <a:cubicBezTo>
                    <a:pt x="128" y="340"/>
                    <a:pt x="124" y="338"/>
                    <a:pt x="131" y="337"/>
                  </a:cubicBezTo>
                  <a:cubicBezTo>
                    <a:pt x="133" y="337"/>
                    <a:pt x="131" y="333"/>
                    <a:pt x="130" y="332"/>
                  </a:cubicBezTo>
                  <a:cubicBezTo>
                    <a:pt x="129" y="329"/>
                    <a:pt x="132" y="328"/>
                    <a:pt x="134" y="326"/>
                  </a:cubicBezTo>
                  <a:cubicBezTo>
                    <a:pt x="137" y="323"/>
                    <a:pt x="142" y="320"/>
                    <a:pt x="138" y="315"/>
                  </a:cubicBezTo>
                  <a:cubicBezTo>
                    <a:pt x="136" y="312"/>
                    <a:pt x="131" y="305"/>
                    <a:pt x="131" y="300"/>
                  </a:cubicBezTo>
                  <a:cubicBezTo>
                    <a:pt x="131" y="291"/>
                    <a:pt x="121" y="292"/>
                    <a:pt x="115" y="288"/>
                  </a:cubicBezTo>
                  <a:cubicBezTo>
                    <a:pt x="109" y="284"/>
                    <a:pt x="111" y="287"/>
                    <a:pt x="105" y="289"/>
                  </a:cubicBezTo>
                  <a:cubicBezTo>
                    <a:pt x="102" y="289"/>
                    <a:pt x="99" y="288"/>
                    <a:pt x="96" y="287"/>
                  </a:cubicBezTo>
                  <a:cubicBezTo>
                    <a:pt x="86" y="284"/>
                    <a:pt x="93" y="277"/>
                    <a:pt x="82" y="281"/>
                  </a:cubicBezTo>
                  <a:cubicBezTo>
                    <a:pt x="82" y="281"/>
                    <a:pt x="82" y="281"/>
                    <a:pt x="82" y="281"/>
                  </a:cubicBezTo>
                  <a:cubicBezTo>
                    <a:pt x="79" y="278"/>
                    <a:pt x="80" y="273"/>
                    <a:pt x="76" y="272"/>
                  </a:cubicBezTo>
                  <a:cubicBezTo>
                    <a:pt x="72" y="270"/>
                    <a:pt x="71" y="275"/>
                    <a:pt x="70" y="277"/>
                  </a:cubicBezTo>
                  <a:cubicBezTo>
                    <a:pt x="65" y="283"/>
                    <a:pt x="51" y="271"/>
                    <a:pt x="44" y="277"/>
                  </a:cubicBezTo>
                  <a:cubicBezTo>
                    <a:pt x="39" y="282"/>
                    <a:pt x="32" y="288"/>
                    <a:pt x="25" y="288"/>
                  </a:cubicBezTo>
                  <a:cubicBezTo>
                    <a:pt x="20" y="288"/>
                    <a:pt x="21" y="282"/>
                    <a:pt x="24" y="280"/>
                  </a:cubicBezTo>
                  <a:cubicBezTo>
                    <a:pt x="26" y="278"/>
                    <a:pt x="29" y="277"/>
                    <a:pt x="32" y="275"/>
                  </a:cubicBezTo>
                  <a:cubicBezTo>
                    <a:pt x="35" y="272"/>
                    <a:pt x="39" y="272"/>
                    <a:pt x="43" y="271"/>
                  </a:cubicBezTo>
                  <a:cubicBezTo>
                    <a:pt x="43" y="264"/>
                    <a:pt x="36" y="267"/>
                    <a:pt x="32" y="265"/>
                  </a:cubicBezTo>
                  <a:cubicBezTo>
                    <a:pt x="27" y="263"/>
                    <a:pt x="35" y="257"/>
                    <a:pt x="37" y="253"/>
                  </a:cubicBezTo>
                  <a:cubicBezTo>
                    <a:pt x="38" y="249"/>
                    <a:pt x="36" y="245"/>
                    <a:pt x="34" y="242"/>
                  </a:cubicBezTo>
                  <a:cubicBezTo>
                    <a:pt x="29" y="238"/>
                    <a:pt x="23" y="243"/>
                    <a:pt x="22" y="236"/>
                  </a:cubicBezTo>
                  <a:cubicBezTo>
                    <a:pt x="21" y="233"/>
                    <a:pt x="16" y="235"/>
                    <a:pt x="14" y="232"/>
                  </a:cubicBezTo>
                  <a:cubicBezTo>
                    <a:pt x="12" y="229"/>
                    <a:pt x="12" y="221"/>
                    <a:pt x="14" y="218"/>
                  </a:cubicBezTo>
                  <a:cubicBezTo>
                    <a:pt x="15" y="214"/>
                    <a:pt x="13" y="209"/>
                    <a:pt x="14" y="205"/>
                  </a:cubicBezTo>
                  <a:cubicBezTo>
                    <a:pt x="14" y="205"/>
                    <a:pt x="14" y="205"/>
                    <a:pt x="14" y="205"/>
                  </a:cubicBezTo>
                  <a:cubicBezTo>
                    <a:pt x="19" y="203"/>
                    <a:pt x="19" y="203"/>
                    <a:pt x="19" y="203"/>
                  </a:cubicBezTo>
                  <a:cubicBezTo>
                    <a:pt x="21" y="202"/>
                    <a:pt x="21" y="200"/>
                    <a:pt x="23" y="200"/>
                  </a:cubicBezTo>
                  <a:cubicBezTo>
                    <a:pt x="24" y="199"/>
                    <a:pt x="25" y="199"/>
                    <a:pt x="26" y="199"/>
                  </a:cubicBezTo>
                  <a:cubicBezTo>
                    <a:pt x="28" y="198"/>
                    <a:pt x="29" y="197"/>
                    <a:pt x="29" y="195"/>
                  </a:cubicBezTo>
                  <a:cubicBezTo>
                    <a:pt x="30" y="190"/>
                    <a:pt x="25" y="188"/>
                    <a:pt x="25" y="185"/>
                  </a:cubicBezTo>
                  <a:cubicBezTo>
                    <a:pt x="25" y="177"/>
                    <a:pt x="27" y="170"/>
                    <a:pt x="27" y="162"/>
                  </a:cubicBezTo>
                  <a:cubicBezTo>
                    <a:pt x="27" y="156"/>
                    <a:pt x="20" y="154"/>
                    <a:pt x="16" y="150"/>
                  </a:cubicBezTo>
                  <a:cubicBezTo>
                    <a:pt x="16" y="150"/>
                    <a:pt x="16" y="150"/>
                    <a:pt x="16" y="150"/>
                  </a:cubicBezTo>
                  <a:cubicBezTo>
                    <a:pt x="16" y="146"/>
                    <a:pt x="16" y="146"/>
                    <a:pt x="16" y="146"/>
                  </a:cubicBezTo>
                  <a:cubicBezTo>
                    <a:pt x="15" y="144"/>
                    <a:pt x="15" y="141"/>
                    <a:pt x="15" y="138"/>
                  </a:cubicBezTo>
                  <a:cubicBezTo>
                    <a:pt x="14" y="135"/>
                    <a:pt x="11" y="136"/>
                    <a:pt x="10" y="134"/>
                  </a:cubicBezTo>
                  <a:cubicBezTo>
                    <a:pt x="9" y="132"/>
                    <a:pt x="9" y="130"/>
                    <a:pt x="9" y="129"/>
                  </a:cubicBezTo>
                  <a:cubicBezTo>
                    <a:pt x="9" y="126"/>
                    <a:pt x="7" y="124"/>
                    <a:pt x="5" y="122"/>
                  </a:cubicBezTo>
                  <a:cubicBezTo>
                    <a:pt x="5" y="122"/>
                    <a:pt x="5" y="122"/>
                    <a:pt x="5" y="122"/>
                  </a:cubicBezTo>
                  <a:cubicBezTo>
                    <a:pt x="6" y="120"/>
                    <a:pt x="6" y="116"/>
                    <a:pt x="6" y="114"/>
                  </a:cubicBezTo>
                  <a:cubicBezTo>
                    <a:pt x="5" y="111"/>
                    <a:pt x="3" y="109"/>
                    <a:pt x="2" y="106"/>
                  </a:cubicBezTo>
                  <a:cubicBezTo>
                    <a:pt x="0" y="100"/>
                    <a:pt x="3" y="89"/>
                    <a:pt x="3" y="82"/>
                  </a:cubicBezTo>
                  <a:cubicBezTo>
                    <a:pt x="3" y="76"/>
                    <a:pt x="1" y="70"/>
                    <a:pt x="1" y="64"/>
                  </a:cubicBezTo>
                  <a:cubicBezTo>
                    <a:pt x="1" y="61"/>
                    <a:pt x="1" y="55"/>
                    <a:pt x="2" y="51"/>
                  </a:cubicBezTo>
                  <a:cubicBezTo>
                    <a:pt x="2" y="47"/>
                    <a:pt x="5" y="45"/>
                    <a:pt x="6" y="41"/>
                  </a:cubicBezTo>
                  <a:cubicBezTo>
                    <a:pt x="7" y="39"/>
                    <a:pt x="7" y="36"/>
                    <a:pt x="8" y="35"/>
                  </a:cubicBezTo>
                  <a:cubicBezTo>
                    <a:pt x="17" y="25"/>
                    <a:pt x="28" y="23"/>
                    <a:pt x="33" y="9"/>
                  </a:cubicBezTo>
                  <a:cubicBezTo>
                    <a:pt x="34" y="6"/>
                    <a:pt x="32" y="3"/>
                    <a:pt x="34"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4186238" y="890588"/>
              <a:ext cx="846138" cy="620713"/>
            </a:xfrm>
            <a:custGeom>
              <a:avLst/>
              <a:gdLst/>
              <a:ahLst/>
              <a:cxnLst>
                <a:cxn ang="0">
                  <a:pos x="238" y="363"/>
                </a:cxn>
                <a:cxn ang="0">
                  <a:pos x="276" y="336"/>
                </a:cxn>
                <a:cxn ang="0">
                  <a:pos x="318" y="348"/>
                </a:cxn>
                <a:cxn ang="0">
                  <a:pos x="348" y="361"/>
                </a:cxn>
                <a:cxn ang="0">
                  <a:pos x="377" y="363"/>
                </a:cxn>
                <a:cxn ang="0">
                  <a:pos x="403" y="382"/>
                </a:cxn>
                <a:cxn ang="0">
                  <a:pos x="413" y="390"/>
                </a:cxn>
                <a:cxn ang="0">
                  <a:pos x="434" y="375"/>
                </a:cxn>
                <a:cxn ang="0">
                  <a:pos x="457" y="401"/>
                </a:cxn>
                <a:cxn ang="0">
                  <a:pos x="478" y="342"/>
                </a:cxn>
                <a:cxn ang="0">
                  <a:pos x="450" y="309"/>
                </a:cxn>
                <a:cxn ang="0">
                  <a:pos x="447" y="273"/>
                </a:cxn>
                <a:cxn ang="0">
                  <a:pos x="485" y="257"/>
                </a:cxn>
                <a:cxn ang="0">
                  <a:pos x="505" y="221"/>
                </a:cxn>
                <a:cxn ang="0">
                  <a:pos x="534" y="190"/>
                </a:cxn>
                <a:cxn ang="0">
                  <a:pos x="545" y="153"/>
                </a:cxn>
                <a:cxn ang="0">
                  <a:pos x="525" y="141"/>
                </a:cxn>
                <a:cxn ang="0">
                  <a:pos x="478" y="102"/>
                </a:cxn>
                <a:cxn ang="0">
                  <a:pos x="409" y="121"/>
                </a:cxn>
                <a:cxn ang="0">
                  <a:pos x="367" y="140"/>
                </a:cxn>
                <a:cxn ang="0">
                  <a:pos x="336" y="138"/>
                </a:cxn>
                <a:cxn ang="0">
                  <a:pos x="283" y="106"/>
                </a:cxn>
                <a:cxn ang="0">
                  <a:pos x="253" y="97"/>
                </a:cxn>
                <a:cxn ang="0">
                  <a:pos x="244" y="59"/>
                </a:cxn>
                <a:cxn ang="0">
                  <a:pos x="205" y="36"/>
                </a:cxn>
                <a:cxn ang="0">
                  <a:pos x="172" y="16"/>
                </a:cxn>
                <a:cxn ang="0">
                  <a:pos x="154" y="3"/>
                </a:cxn>
                <a:cxn ang="0">
                  <a:pos x="144" y="10"/>
                </a:cxn>
                <a:cxn ang="0">
                  <a:pos x="83" y="21"/>
                </a:cxn>
                <a:cxn ang="0">
                  <a:pos x="93" y="37"/>
                </a:cxn>
                <a:cxn ang="0">
                  <a:pos x="42" y="40"/>
                </a:cxn>
                <a:cxn ang="0">
                  <a:pos x="4" y="93"/>
                </a:cxn>
                <a:cxn ang="0">
                  <a:pos x="30" y="113"/>
                </a:cxn>
                <a:cxn ang="0">
                  <a:pos x="85" y="156"/>
                </a:cxn>
                <a:cxn ang="0">
                  <a:pos x="97" y="198"/>
                </a:cxn>
                <a:cxn ang="0">
                  <a:pos x="70" y="254"/>
                </a:cxn>
                <a:cxn ang="0">
                  <a:pos x="77" y="299"/>
                </a:cxn>
                <a:cxn ang="0">
                  <a:pos x="80" y="331"/>
                </a:cxn>
                <a:cxn ang="0">
                  <a:pos x="102" y="351"/>
                </a:cxn>
                <a:cxn ang="0">
                  <a:pos x="133" y="370"/>
                </a:cxn>
                <a:cxn ang="0">
                  <a:pos x="151" y="370"/>
                </a:cxn>
                <a:cxn ang="0">
                  <a:pos x="173" y="396"/>
                </a:cxn>
                <a:cxn ang="0">
                  <a:pos x="198" y="405"/>
                </a:cxn>
                <a:cxn ang="0">
                  <a:pos x="227" y="396"/>
                </a:cxn>
              </a:cxnLst>
              <a:rect l="0" t="0" r="r" b="b"/>
              <a:pathLst>
                <a:path w="552" h="405">
                  <a:moveTo>
                    <a:pt x="234" y="389"/>
                  </a:moveTo>
                  <a:cubicBezTo>
                    <a:pt x="238" y="381"/>
                    <a:pt x="238" y="381"/>
                    <a:pt x="238" y="381"/>
                  </a:cubicBezTo>
                  <a:cubicBezTo>
                    <a:pt x="246" y="371"/>
                    <a:pt x="245" y="374"/>
                    <a:pt x="238" y="363"/>
                  </a:cubicBezTo>
                  <a:cubicBezTo>
                    <a:pt x="232" y="355"/>
                    <a:pt x="234" y="354"/>
                    <a:pt x="242" y="352"/>
                  </a:cubicBezTo>
                  <a:cubicBezTo>
                    <a:pt x="248" y="350"/>
                    <a:pt x="250" y="354"/>
                    <a:pt x="255" y="350"/>
                  </a:cubicBezTo>
                  <a:cubicBezTo>
                    <a:pt x="262" y="345"/>
                    <a:pt x="268" y="340"/>
                    <a:pt x="276" y="336"/>
                  </a:cubicBezTo>
                  <a:cubicBezTo>
                    <a:pt x="280" y="334"/>
                    <a:pt x="282" y="335"/>
                    <a:pt x="286" y="336"/>
                  </a:cubicBezTo>
                  <a:cubicBezTo>
                    <a:pt x="290" y="336"/>
                    <a:pt x="292" y="333"/>
                    <a:pt x="296" y="333"/>
                  </a:cubicBezTo>
                  <a:cubicBezTo>
                    <a:pt x="304" y="343"/>
                    <a:pt x="304" y="347"/>
                    <a:pt x="318" y="348"/>
                  </a:cubicBezTo>
                  <a:cubicBezTo>
                    <a:pt x="322" y="356"/>
                    <a:pt x="320" y="357"/>
                    <a:pt x="330" y="359"/>
                  </a:cubicBezTo>
                  <a:cubicBezTo>
                    <a:pt x="333" y="359"/>
                    <a:pt x="333" y="363"/>
                    <a:pt x="336" y="364"/>
                  </a:cubicBezTo>
                  <a:cubicBezTo>
                    <a:pt x="338" y="365"/>
                    <a:pt x="345" y="361"/>
                    <a:pt x="348" y="361"/>
                  </a:cubicBezTo>
                  <a:cubicBezTo>
                    <a:pt x="353" y="358"/>
                    <a:pt x="359" y="353"/>
                    <a:pt x="365" y="351"/>
                  </a:cubicBezTo>
                  <a:cubicBezTo>
                    <a:pt x="366" y="351"/>
                    <a:pt x="374" y="354"/>
                    <a:pt x="374" y="355"/>
                  </a:cubicBezTo>
                  <a:cubicBezTo>
                    <a:pt x="375" y="358"/>
                    <a:pt x="374" y="360"/>
                    <a:pt x="377" y="363"/>
                  </a:cubicBezTo>
                  <a:cubicBezTo>
                    <a:pt x="379" y="366"/>
                    <a:pt x="380" y="367"/>
                    <a:pt x="381" y="370"/>
                  </a:cubicBezTo>
                  <a:cubicBezTo>
                    <a:pt x="383" y="376"/>
                    <a:pt x="387" y="381"/>
                    <a:pt x="393" y="375"/>
                  </a:cubicBezTo>
                  <a:cubicBezTo>
                    <a:pt x="403" y="365"/>
                    <a:pt x="408" y="372"/>
                    <a:pt x="403" y="382"/>
                  </a:cubicBezTo>
                  <a:cubicBezTo>
                    <a:pt x="402" y="385"/>
                    <a:pt x="400" y="389"/>
                    <a:pt x="401" y="392"/>
                  </a:cubicBezTo>
                  <a:cubicBezTo>
                    <a:pt x="401" y="395"/>
                    <a:pt x="411" y="391"/>
                    <a:pt x="413" y="390"/>
                  </a:cubicBezTo>
                  <a:cubicBezTo>
                    <a:pt x="413" y="390"/>
                    <a:pt x="413" y="390"/>
                    <a:pt x="413" y="390"/>
                  </a:cubicBezTo>
                  <a:cubicBezTo>
                    <a:pt x="413" y="387"/>
                    <a:pt x="418" y="386"/>
                    <a:pt x="418" y="383"/>
                  </a:cubicBezTo>
                  <a:cubicBezTo>
                    <a:pt x="423" y="382"/>
                    <a:pt x="429" y="383"/>
                    <a:pt x="432" y="378"/>
                  </a:cubicBezTo>
                  <a:cubicBezTo>
                    <a:pt x="432" y="378"/>
                    <a:pt x="434" y="374"/>
                    <a:pt x="434" y="375"/>
                  </a:cubicBezTo>
                  <a:cubicBezTo>
                    <a:pt x="434" y="375"/>
                    <a:pt x="434" y="375"/>
                    <a:pt x="434" y="375"/>
                  </a:cubicBezTo>
                  <a:cubicBezTo>
                    <a:pt x="435" y="378"/>
                    <a:pt x="436" y="392"/>
                    <a:pt x="438" y="394"/>
                  </a:cubicBezTo>
                  <a:cubicBezTo>
                    <a:pt x="445" y="401"/>
                    <a:pt x="446" y="404"/>
                    <a:pt x="457" y="401"/>
                  </a:cubicBezTo>
                  <a:cubicBezTo>
                    <a:pt x="465" y="399"/>
                    <a:pt x="460" y="397"/>
                    <a:pt x="465" y="390"/>
                  </a:cubicBezTo>
                  <a:cubicBezTo>
                    <a:pt x="470" y="389"/>
                    <a:pt x="501" y="385"/>
                    <a:pt x="490" y="374"/>
                  </a:cubicBezTo>
                  <a:cubicBezTo>
                    <a:pt x="483" y="366"/>
                    <a:pt x="474" y="353"/>
                    <a:pt x="478" y="342"/>
                  </a:cubicBezTo>
                  <a:cubicBezTo>
                    <a:pt x="482" y="332"/>
                    <a:pt x="475" y="331"/>
                    <a:pt x="468" y="332"/>
                  </a:cubicBezTo>
                  <a:cubicBezTo>
                    <a:pt x="458" y="333"/>
                    <a:pt x="455" y="323"/>
                    <a:pt x="450" y="316"/>
                  </a:cubicBezTo>
                  <a:cubicBezTo>
                    <a:pt x="449" y="314"/>
                    <a:pt x="451" y="311"/>
                    <a:pt x="450" y="309"/>
                  </a:cubicBezTo>
                  <a:cubicBezTo>
                    <a:pt x="448" y="307"/>
                    <a:pt x="446" y="304"/>
                    <a:pt x="446" y="302"/>
                  </a:cubicBezTo>
                  <a:cubicBezTo>
                    <a:pt x="446" y="293"/>
                    <a:pt x="459" y="302"/>
                    <a:pt x="457" y="293"/>
                  </a:cubicBezTo>
                  <a:cubicBezTo>
                    <a:pt x="459" y="290"/>
                    <a:pt x="447" y="276"/>
                    <a:pt x="447" y="273"/>
                  </a:cubicBezTo>
                  <a:cubicBezTo>
                    <a:pt x="446" y="264"/>
                    <a:pt x="454" y="266"/>
                    <a:pt x="459" y="267"/>
                  </a:cubicBezTo>
                  <a:cubicBezTo>
                    <a:pt x="465" y="268"/>
                    <a:pt x="467" y="264"/>
                    <a:pt x="472" y="264"/>
                  </a:cubicBezTo>
                  <a:cubicBezTo>
                    <a:pt x="481" y="263"/>
                    <a:pt x="481" y="267"/>
                    <a:pt x="485" y="257"/>
                  </a:cubicBezTo>
                  <a:cubicBezTo>
                    <a:pt x="488" y="249"/>
                    <a:pt x="495" y="242"/>
                    <a:pt x="491" y="234"/>
                  </a:cubicBezTo>
                  <a:cubicBezTo>
                    <a:pt x="488" y="227"/>
                    <a:pt x="489" y="230"/>
                    <a:pt x="496" y="229"/>
                  </a:cubicBezTo>
                  <a:cubicBezTo>
                    <a:pt x="505" y="228"/>
                    <a:pt x="504" y="230"/>
                    <a:pt x="505" y="221"/>
                  </a:cubicBezTo>
                  <a:cubicBezTo>
                    <a:pt x="506" y="220"/>
                    <a:pt x="512" y="214"/>
                    <a:pt x="513" y="213"/>
                  </a:cubicBezTo>
                  <a:cubicBezTo>
                    <a:pt x="518" y="210"/>
                    <a:pt x="527" y="215"/>
                    <a:pt x="527" y="208"/>
                  </a:cubicBezTo>
                  <a:cubicBezTo>
                    <a:pt x="525" y="204"/>
                    <a:pt x="533" y="194"/>
                    <a:pt x="534" y="190"/>
                  </a:cubicBezTo>
                  <a:cubicBezTo>
                    <a:pt x="536" y="184"/>
                    <a:pt x="536" y="178"/>
                    <a:pt x="537" y="173"/>
                  </a:cubicBezTo>
                  <a:cubicBezTo>
                    <a:pt x="538" y="170"/>
                    <a:pt x="541" y="169"/>
                    <a:pt x="542" y="165"/>
                  </a:cubicBezTo>
                  <a:cubicBezTo>
                    <a:pt x="543" y="160"/>
                    <a:pt x="542" y="157"/>
                    <a:pt x="545" y="153"/>
                  </a:cubicBezTo>
                  <a:cubicBezTo>
                    <a:pt x="552" y="142"/>
                    <a:pt x="545" y="148"/>
                    <a:pt x="542" y="140"/>
                  </a:cubicBezTo>
                  <a:cubicBezTo>
                    <a:pt x="539" y="135"/>
                    <a:pt x="537" y="141"/>
                    <a:pt x="535" y="143"/>
                  </a:cubicBezTo>
                  <a:cubicBezTo>
                    <a:pt x="530" y="148"/>
                    <a:pt x="527" y="149"/>
                    <a:pt x="525" y="141"/>
                  </a:cubicBezTo>
                  <a:cubicBezTo>
                    <a:pt x="522" y="134"/>
                    <a:pt x="519" y="130"/>
                    <a:pt x="511" y="128"/>
                  </a:cubicBezTo>
                  <a:cubicBezTo>
                    <a:pt x="506" y="126"/>
                    <a:pt x="497" y="119"/>
                    <a:pt x="493" y="114"/>
                  </a:cubicBezTo>
                  <a:cubicBezTo>
                    <a:pt x="488" y="111"/>
                    <a:pt x="483" y="106"/>
                    <a:pt x="478" y="102"/>
                  </a:cubicBezTo>
                  <a:cubicBezTo>
                    <a:pt x="473" y="98"/>
                    <a:pt x="466" y="102"/>
                    <a:pt x="461" y="102"/>
                  </a:cubicBezTo>
                  <a:cubicBezTo>
                    <a:pt x="448" y="102"/>
                    <a:pt x="437" y="100"/>
                    <a:pt x="428" y="109"/>
                  </a:cubicBezTo>
                  <a:cubicBezTo>
                    <a:pt x="422" y="114"/>
                    <a:pt x="416" y="119"/>
                    <a:pt x="409" y="121"/>
                  </a:cubicBezTo>
                  <a:cubicBezTo>
                    <a:pt x="401" y="124"/>
                    <a:pt x="395" y="134"/>
                    <a:pt x="387" y="132"/>
                  </a:cubicBezTo>
                  <a:cubicBezTo>
                    <a:pt x="382" y="131"/>
                    <a:pt x="383" y="139"/>
                    <a:pt x="381" y="141"/>
                  </a:cubicBezTo>
                  <a:cubicBezTo>
                    <a:pt x="377" y="145"/>
                    <a:pt x="371" y="136"/>
                    <a:pt x="367" y="140"/>
                  </a:cubicBezTo>
                  <a:cubicBezTo>
                    <a:pt x="367" y="139"/>
                    <a:pt x="367" y="140"/>
                    <a:pt x="366" y="140"/>
                  </a:cubicBezTo>
                  <a:cubicBezTo>
                    <a:pt x="362" y="141"/>
                    <a:pt x="353" y="142"/>
                    <a:pt x="349" y="142"/>
                  </a:cubicBezTo>
                  <a:cubicBezTo>
                    <a:pt x="343" y="142"/>
                    <a:pt x="340" y="138"/>
                    <a:pt x="336" y="138"/>
                  </a:cubicBezTo>
                  <a:cubicBezTo>
                    <a:pt x="330" y="138"/>
                    <a:pt x="315" y="135"/>
                    <a:pt x="310" y="129"/>
                  </a:cubicBezTo>
                  <a:cubicBezTo>
                    <a:pt x="308" y="126"/>
                    <a:pt x="297" y="125"/>
                    <a:pt x="293" y="121"/>
                  </a:cubicBezTo>
                  <a:cubicBezTo>
                    <a:pt x="287" y="116"/>
                    <a:pt x="283" y="114"/>
                    <a:pt x="283" y="106"/>
                  </a:cubicBezTo>
                  <a:cubicBezTo>
                    <a:pt x="283" y="106"/>
                    <a:pt x="283" y="106"/>
                    <a:pt x="283" y="106"/>
                  </a:cubicBezTo>
                  <a:cubicBezTo>
                    <a:pt x="277" y="106"/>
                    <a:pt x="271" y="110"/>
                    <a:pt x="264" y="110"/>
                  </a:cubicBezTo>
                  <a:cubicBezTo>
                    <a:pt x="250" y="109"/>
                    <a:pt x="260" y="102"/>
                    <a:pt x="253" y="97"/>
                  </a:cubicBezTo>
                  <a:cubicBezTo>
                    <a:pt x="242" y="88"/>
                    <a:pt x="242" y="88"/>
                    <a:pt x="242" y="88"/>
                  </a:cubicBezTo>
                  <a:cubicBezTo>
                    <a:pt x="238" y="85"/>
                    <a:pt x="247" y="78"/>
                    <a:pt x="246" y="75"/>
                  </a:cubicBezTo>
                  <a:cubicBezTo>
                    <a:pt x="242" y="67"/>
                    <a:pt x="249" y="66"/>
                    <a:pt x="244" y="59"/>
                  </a:cubicBezTo>
                  <a:cubicBezTo>
                    <a:pt x="241" y="52"/>
                    <a:pt x="239" y="46"/>
                    <a:pt x="235" y="40"/>
                  </a:cubicBezTo>
                  <a:cubicBezTo>
                    <a:pt x="232" y="36"/>
                    <a:pt x="226" y="35"/>
                    <a:pt x="222" y="33"/>
                  </a:cubicBezTo>
                  <a:cubicBezTo>
                    <a:pt x="217" y="31"/>
                    <a:pt x="205" y="38"/>
                    <a:pt x="205" y="36"/>
                  </a:cubicBezTo>
                  <a:cubicBezTo>
                    <a:pt x="205" y="32"/>
                    <a:pt x="203" y="16"/>
                    <a:pt x="200" y="15"/>
                  </a:cubicBezTo>
                  <a:cubicBezTo>
                    <a:pt x="194" y="14"/>
                    <a:pt x="190" y="15"/>
                    <a:pt x="185" y="12"/>
                  </a:cubicBezTo>
                  <a:cubicBezTo>
                    <a:pt x="177" y="8"/>
                    <a:pt x="179" y="14"/>
                    <a:pt x="172" y="16"/>
                  </a:cubicBezTo>
                  <a:cubicBezTo>
                    <a:pt x="166" y="17"/>
                    <a:pt x="164" y="11"/>
                    <a:pt x="164" y="6"/>
                  </a:cubicBezTo>
                  <a:cubicBezTo>
                    <a:pt x="162" y="7"/>
                    <a:pt x="160" y="9"/>
                    <a:pt x="158" y="9"/>
                  </a:cubicBezTo>
                  <a:cubicBezTo>
                    <a:pt x="154" y="9"/>
                    <a:pt x="155" y="4"/>
                    <a:pt x="154" y="3"/>
                  </a:cubicBezTo>
                  <a:cubicBezTo>
                    <a:pt x="151" y="0"/>
                    <a:pt x="148" y="12"/>
                    <a:pt x="146" y="13"/>
                  </a:cubicBezTo>
                  <a:cubicBezTo>
                    <a:pt x="144" y="10"/>
                    <a:pt x="144" y="10"/>
                    <a:pt x="144" y="10"/>
                  </a:cubicBezTo>
                  <a:cubicBezTo>
                    <a:pt x="144" y="10"/>
                    <a:pt x="144" y="10"/>
                    <a:pt x="144" y="10"/>
                  </a:cubicBezTo>
                  <a:cubicBezTo>
                    <a:pt x="134" y="13"/>
                    <a:pt x="130" y="15"/>
                    <a:pt x="122" y="21"/>
                  </a:cubicBezTo>
                  <a:cubicBezTo>
                    <a:pt x="115" y="25"/>
                    <a:pt x="105" y="29"/>
                    <a:pt x="98" y="23"/>
                  </a:cubicBezTo>
                  <a:cubicBezTo>
                    <a:pt x="93" y="19"/>
                    <a:pt x="88" y="22"/>
                    <a:pt x="83" y="21"/>
                  </a:cubicBezTo>
                  <a:cubicBezTo>
                    <a:pt x="83" y="21"/>
                    <a:pt x="83" y="21"/>
                    <a:pt x="83" y="21"/>
                  </a:cubicBezTo>
                  <a:cubicBezTo>
                    <a:pt x="89" y="26"/>
                    <a:pt x="89" y="26"/>
                    <a:pt x="89" y="26"/>
                  </a:cubicBezTo>
                  <a:cubicBezTo>
                    <a:pt x="92" y="27"/>
                    <a:pt x="98" y="34"/>
                    <a:pt x="93" y="37"/>
                  </a:cubicBezTo>
                  <a:cubicBezTo>
                    <a:pt x="92" y="37"/>
                    <a:pt x="80" y="38"/>
                    <a:pt x="78" y="38"/>
                  </a:cubicBezTo>
                  <a:cubicBezTo>
                    <a:pt x="73" y="38"/>
                    <a:pt x="72" y="34"/>
                    <a:pt x="66" y="35"/>
                  </a:cubicBezTo>
                  <a:cubicBezTo>
                    <a:pt x="62" y="35"/>
                    <a:pt x="42" y="39"/>
                    <a:pt x="42" y="40"/>
                  </a:cubicBezTo>
                  <a:cubicBezTo>
                    <a:pt x="40" y="46"/>
                    <a:pt x="42" y="49"/>
                    <a:pt x="36" y="54"/>
                  </a:cubicBezTo>
                  <a:cubicBezTo>
                    <a:pt x="28" y="59"/>
                    <a:pt x="27" y="68"/>
                    <a:pt x="19" y="74"/>
                  </a:cubicBezTo>
                  <a:cubicBezTo>
                    <a:pt x="10" y="80"/>
                    <a:pt x="0" y="77"/>
                    <a:pt x="4" y="93"/>
                  </a:cubicBezTo>
                  <a:cubicBezTo>
                    <a:pt x="5" y="99"/>
                    <a:pt x="2" y="104"/>
                    <a:pt x="7" y="109"/>
                  </a:cubicBezTo>
                  <a:cubicBezTo>
                    <a:pt x="13" y="115"/>
                    <a:pt x="16" y="110"/>
                    <a:pt x="22" y="110"/>
                  </a:cubicBezTo>
                  <a:cubicBezTo>
                    <a:pt x="25" y="110"/>
                    <a:pt x="27" y="112"/>
                    <a:pt x="30" y="113"/>
                  </a:cubicBezTo>
                  <a:cubicBezTo>
                    <a:pt x="33" y="113"/>
                    <a:pt x="41" y="106"/>
                    <a:pt x="43" y="111"/>
                  </a:cubicBezTo>
                  <a:cubicBezTo>
                    <a:pt x="50" y="132"/>
                    <a:pt x="66" y="135"/>
                    <a:pt x="86" y="138"/>
                  </a:cubicBezTo>
                  <a:cubicBezTo>
                    <a:pt x="96" y="140"/>
                    <a:pt x="87" y="149"/>
                    <a:pt x="85" y="156"/>
                  </a:cubicBezTo>
                  <a:cubicBezTo>
                    <a:pt x="83" y="167"/>
                    <a:pt x="99" y="163"/>
                    <a:pt x="105" y="169"/>
                  </a:cubicBezTo>
                  <a:cubicBezTo>
                    <a:pt x="113" y="173"/>
                    <a:pt x="111" y="172"/>
                    <a:pt x="110" y="180"/>
                  </a:cubicBezTo>
                  <a:cubicBezTo>
                    <a:pt x="108" y="189"/>
                    <a:pt x="106" y="194"/>
                    <a:pt x="97" y="198"/>
                  </a:cubicBezTo>
                  <a:cubicBezTo>
                    <a:pt x="89" y="201"/>
                    <a:pt x="89" y="203"/>
                    <a:pt x="85" y="210"/>
                  </a:cubicBezTo>
                  <a:cubicBezTo>
                    <a:pt x="80" y="219"/>
                    <a:pt x="71" y="215"/>
                    <a:pt x="67" y="224"/>
                  </a:cubicBezTo>
                  <a:cubicBezTo>
                    <a:pt x="61" y="234"/>
                    <a:pt x="66" y="244"/>
                    <a:pt x="70" y="254"/>
                  </a:cubicBezTo>
                  <a:cubicBezTo>
                    <a:pt x="70" y="258"/>
                    <a:pt x="72" y="266"/>
                    <a:pt x="74" y="270"/>
                  </a:cubicBezTo>
                  <a:cubicBezTo>
                    <a:pt x="75" y="273"/>
                    <a:pt x="77" y="277"/>
                    <a:pt x="77" y="281"/>
                  </a:cubicBezTo>
                  <a:cubicBezTo>
                    <a:pt x="77" y="287"/>
                    <a:pt x="75" y="292"/>
                    <a:pt x="77" y="299"/>
                  </a:cubicBezTo>
                  <a:cubicBezTo>
                    <a:pt x="79" y="304"/>
                    <a:pt x="82" y="306"/>
                    <a:pt x="79" y="313"/>
                  </a:cubicBezTo>
                  <a:cubicBezTo>
                    <a:pt x="78" y="317"/>
                    <a:pt x="76" y="319"/>
                    <a:pt x="77" y="324"/>
                  </a:cubicBezTo>
                  <a:cubicBezTo>
                    <a:pt x="78" y="326"/>
                    <a:pt x="79" y="328"/>
                    <a:pt x="80" y="331"/>
                  </a:cubicBezTo>
                  <a:cubicBezTo>
                    <a:pt x="81" y="334"/>
                    <a:pt x="77" y="339"/>
                    <a:pt x="82" y="341"/>
                  </a:cubicBezTo>
                  <a:cubicBezTo>
                    <a:pt x="87" y="343"/>
                    <a:pt x="91" y="344"/>
                    <a:pt x="96" y="347"/>
                  </a:cubicBezTo>
                  <a:cubicBezTo>
                    <a:pt x="99" y="348"/>
                    <a:pt x="100" y="350"/>
                    <a:pt x="102" y="351"/>
                  </a:cubicBezTo>
                  <a:cubicBezTo>
                    <a:pt x="105" y="353"/>
                    <a:pt x="109" y="355"/>
                    <a:pt x="113" y="357"/>
                  </a:cubicBezTo>
                  <a:cubicBezTo>
                    <a:pt x="116" y="359"/>
                    <a:pt x="120" y="361"/>
                    <a:pt x="124" y="364"/>
                  </a:cubicBezTo>
                  <a:cubicBezTo>
                    <a:pt x="127" y="366"/>
                    <a:pt x="129" y="370"/>
                    <a:pt x="133" y="370"/>
                  </a:cubicBezTo>
                  <a:cubicBezTo>
                    <a:pt x="137" y="368"/>
                    <a:pt x="137" y="368"/>
                    <a:pt x="137" y="368"/>
                  </a:cubicBezTo>
                  <a:cubicBezTo>
                    <a:pt x="140" y="369"/>
                    <a:pt x="144" y="363"/>
                    <a:pt x="148" y="363"/>
                  </a:cubicBezTo>
                  <a:cubicBezTo>
                    <a:pt x="152" y="363"/>
                    <a:pt x="150" y="367"/>
                    <a:pt x="151" y="370"/>
                  </a:cubicBezTo>
                  <a:cubicBezTo>
                    <a:pt x="151" y="374"/>
                    <a:pt x="153" y="389"/>
                    <a:pt x="154" y="392"/>
                  </a:cubicBezTo>
                  <a:cubicBezTo>
                    <a:pt x="156" y="396"/>
                    <a:pt x="165" y="391"/>
                    <a:pt x="167" y="392"/>
                  </a:cubicBezTo>
                  <a:cubicBezTo>
                    <a:pt x="170" y="393"/>
                    <a:pt x="170" y="396"/>
                    <a:pt x="173" y="396"/>
                  </a:cubicBezTo>
                  <a:cubicBezTo>
                    <a:pt x="176" y="395"/>
                    <a:pt x="177" y="391"/>
                    <a:pt x="180" y="391"/>
                  </a:cubicBezTo>
                  <a:cubicBezTo>
                    <a:pt x="182" y="392"/>
                    <a:pt x="196" y="403"/>
                    <a:pt x="198" y="405"/>
                  </a:cubicBezTo>
                  <a:cubicBezTo>
                    <a:pt x="198" y="405"/>
                    <a:pt x="198" y="405"/>
                    <a:pt x="198" y="405"/>
                  </a:cubicBezTo>
                  <a:cubicBezTo>
                    <a:pt x="210" y="403"/>
                    <a:pt x="210" y="403"/>
                    <a:pt x="210" y="403"/>
                  </a:cubicBezTo>
                  <a:cubicBezTo>
                    <a:pt x="212" y="403"/>
                    <a:pt x="214" y="402"/>
                    <a:pt x="216" y="401"/>
                  </a:cubicBezTo>
                  <a:cubicBezTo>
                    <a:pt x="220" y="400"/>
                    <a:pt x="225" y="399"/>
                    <a:pt x="227" y="396"/>
                  </a:cubicBezTo>
                  <a:cubicBezTo>
                    <a:pt x="230" y="394"/>
                    <a:pt x="232" y="391"/>
                    <a:pt x="234" y="38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4519613" y="1401763"/>
              <a:ext cx="346075" cy="349250"/>
            </a:xfrm>
            <a:custGeom>
              <a:avLst/>
              <a:gdLst/>
              <a:ahLst/>
              <a:cxnLst>
                <a:cxn ang="0">
                  <a:pos x="16" y="56"/>
                </a:cxn>
                <a:cxn ang="0">
                  <a:pos x="20" y="48"/>
                </a:cxn>
                <a:cxn ang="0">
                  <a:pos x="20" y="30"/>
                </a:cxn>
                <a:cxn ang="0">
                  <a:pos x="24" y="19"/>
                </a:cxn>
                <a:cxn ang="0">
                  <a:pos x="37" y="17"/>
                </a:cxn>
                <a:cxn ang="0">
                  <a:pos x="58" y="3"/>
                </a:cxn>
                <a:cxn ang="0">
                  <a:pos x="68" y="3"/>
                </a:cxn>
                <a:cxn ang="0">
                  <a:pos x="78" y="0"/>
                </a:cxn>
                <a:cxn ang="0">
                  <a:pos x="100" y="15"/>
                </a:cxn>
                <a:cxn ang="0">
                  <a:pos x="112" y="26"/>
                </a:cxn>
                <a:cxn ang="0">
                  <a:pos x="118" y="31"/>
                </a:cxn>
                <a:cxn ang="0">
                  <a:pos x="130" y="28"/>
                </a:cxn>
                <a:cxn ang="0">
                  <a:pos x="147" y="18"/>
                </a:cxn>
                <a:cxn ang="0">
                  <a:pos x="156" y="22"/>
                </a:cxn>
                <a:cxn ang="0">
                  <a:pos x="159" y="30"/>
                </a:cxn>
                <a:cxn ang="0">
                  <a:pos x="163" y="37"/>
                </a:cxn>
                <a:cxn ang="0">
                  <a:pos x="175" y="42"/>
                </a:cxn>
                <a:cxn ang="0">
                  <a:pos x="185" y="49"/>
                </a:cxn>
                <a:cxn ang="0">
                  <a:pos x="183" y="59"/>
                </a:cxn>
                <a:cxn ang="0">
                  <a:pos x="195" y="57"/>
                </a:cxn>
                <a:cxn ang="0">
                  <a:pos x="195" y="57"/>
                </a:cxn>
                <a:cxn ang="0">
                  <a:pos x="198" y="66"/>
                </a:cxn>
                <a:cxn ang="0">
                  <a:pos x="201" y="84"/>
                </a:cxn>
                <a:cxn ang="0">
                  <a:pos x="217" y="107"/>
                </a:cxn>
                <a:cxn ang="0">
                  <a:pos x="214" y="121"/>
                </a:cxn>
                <a:cxn ang="0">
                  <a:pos x="222" y="133"/>
                </a:cxn>
                <a:cxn ang="0">
                  <a:pos x="218" y="136"/>
                </a:cxn>
                <a:cxn ang="0">
                  <a:pos x="219" y="151"/>
                </a:cxn>
                <a:cxn ang="0">
                  <a:pos x="226" y="159"/>
                </a:cxn>
                <a:cxn ang="0">
                  <a:pos x="226" y="159"/>
                </a:cxn>
                <a:cxn ang="0">
                  <a:pos x="195" y="154"/>
                </a:cxn>
                <a:cxn ang="0">
                  <a:pos x="164" y="166"/>
                </a:cxn>
                <a:cxn ang="0">
                  <a:pos x="148" y="177"/>
                </a:cxn>
                <a:cxn ang="0">
                  <a:pos x="146" y="200"/>
                </a:cxn>
                <a:cxn ang="0">
                  <a:pos x="147" y="213"/>
                </a:cxn>
                <a:cxn ang="0">
                  <a:pos x="149" y="222"/>
                </a:cxn>
                <a:cxn ang="0">
                  <a:pos x="137" y="228"/>
                </a:cxn>
                <a:cxn ang="0">
                  <a:pos x="137" y="228"/>
                </a:cxn>
                <a:cxn ang="0">
                  <a:pos x="122" y="223"/>
                </a:cxn>
                <a:cxn ang="0">
                  <a:pos x="117" y="219"/>
                </a:cxn>
                <a:cxn ang="0">
                  <a:pos x="106" y="218"/>
                </a:cxn>
                <a:cxn ang="0">
                  <a:pos x="104" y="205"/>
                </a:cxn>
                <a:cxn ang="0">
                  <a:pos x="94" y="196"/>
                </a:cxn>
                <a:cxn ang="0">
                  <a:pos x="90" y="190"/>
                </a:cxn>
                <a:cxn ang="0">
                  <a:pos x="81" y="191"/>
                </a:cxn>
                <a:cxn ang="0">
                  <a:pos x="81" y="191"/>
                </a:cxn>
                <a:cxn ang="0">
                  <a:pos x="73" y="182"/>
                </a:cxn>
                <a:cxn ang="0">
                  <a:pos x="71" y="172"/>
                </a:cxn>
                <a:cxn ang="0">
                  <a:pos x="68" y="164"/>
                </a:cxn>
                <a:cxn ang="0">
                  <a:pos x="68" y="160"/>
                </a:cxn>
                <a:cxn ang="0">
                  <a:pos x="59" y="153"/>
                </a:cxn>
                <a:cxn ang="0">
                  <a:pos x="41" y="149"/>
                </a:cxn>
                <a:cxn ang="0">
                  <a:pos x="26" y="126"/>
                </a:cxn>
                <a:cxn ang="0">
                  <a:pos x="18" y="105"/>
                </a:cxn>
                <a:cxn ang="0">
                  <a:pos x="8" y="93"/>
                </a:cxn>
                <a:cxn ang="0">
                  <a:pos x="6" y="84"/>
                </a:cxn>
                <a:cxn ang="0">
                  <a:pos x="0" y="75"/>
                </a:cxn>
                <a:cxn ang="0">
                  <a:pos x="11" y="74"/>
                </a:cxn>
                <a:cxn ang="0">
                  <a:pos x="25" y="64"/>
                </a:cxn>
                <a:cxn ang="0">
                  <a:pos x="16" y="56"/>
                </a:cxn>
              </a:cxnLst>
              <a:rect l="0" t="0" r="r" b="b"/>
              <a:pathLst>
                <a:path w="226" h="228">
                  <a:moveTo>
                    <a:pt x="16" y="56"/>
                  </a:moveTo>
                  <a:cubicBezTo>
                    <a:pt x="20" y="48"/>
                    <a:pt x="20" y="48"/>
                    <a:pt x="20" y="48"/>
                  </a:cubicBezTo>
                  <a:cubicBezTo>
                    <a:pt x="28" y="38"/>
                    <a:pt x="27" y="41"/>
                    <a:pt x="20" y="30"/>
                  </a:cubicBezTo>
                  <a:cubicBezTo>
                    <a:pt x="14" y="22"/>
                    <a:pt x="16" y="21"/>
                    <a:pt x="24" y="19"/>
                  </a:cubicBezTo>
                  <a:cubicBezTo>
                    <a:pt x="30" y="17"/>
                    <a:pt x="32" y="21"/>
                    <a:pt x="37" y="17"/>
                  </a:cubicBezTo>
                  <a:cubicBezTo>
                    <a:pt x="44" y="12"/>
                    <a:pt x="50" y="7"/>
                    <a:pt x="58" y="3"/>
                  </a:cubicBezTo>
                  <a:cubicBezTo>
                    <a:pt x="62" y="1"/>
                    <a:pt x="64" y="2"/>
                    <a:pt x="68" y="3"/>
                  </a:cubicBezTo>
                  <a:cubicBezTo>
                    <a:pt x="72" y="3"/>
                    <a:pt x="74" y="0"/>
                    <a:pt x="78" y="0"/>
                  </a:cubicBezTo>
                  <a:cubicBezTo>
                    <a:pt x="86" y="10"/>
                    <a:pt x="86" y="14"/>
                    <a:pt x="100" y="15"/>
                  </a:cubicBezTo>
                  <a:cubicBezTo>
                    <a:pt x="104" y="23"/>
                    <a:pt x="102" y="24"/>
                    <a:pt x="112" y="26"/>
                  </a:cubicBezTo>
                  <a:cubicBezTo>
                    <a:pt x="115" y="26"/>
                    <a:pt x="115" y="30"/>
                    <a:pt x="118" y="31"/>
                  </a:cubicBezTo>
                  <a:cubicBezTo>
                    <a:pt x="120" y="32"/>
                    <a:pt x="127" y="28"/>
                    <a:pt x="130" y="28"/>
                  </a:cubicBezTo>
                  <a:cubicBezTo>
                    <a:pt x="135" y="25"/>
                    <a:pt x="141" y="20"/>
                    <a:pt x="147" y="18"/>
                  </a:cubicBezTo>
                  <a:cubicBezTo>
                    <a:pt x="148" y="18"/>
                    <a:pt x="156" y="21"/>
                    <a:pt x="156" y="22"/>
                  </a:cubicBezTo>
                  <a:cubicBezTo>
                    <a:pt x="157" y="25"/>
                    <a:pt x="156" y="27"/>
                    <a:pt x="159" y="30"/>
                  </a:cubicBezTo>
                  <a:cubicBezTo>
                    <a:pt x="161" y="33"/>
                    <a:pt x="162" y="34"/>
                    <a:pt x="163" y="37"/>
                  </a:cubicBezTo>
                  <a:cubicBezTo>
                    <a:pt x="165" y="43"/>
                    <a:pt x="169" y="48"/>
                    <a:pt x="175" y="42"/>
                  </a:cubicBezTo>
                  <a:cubicBezTo>
                    <a:pt x="185" y="32"/>
                    <a:pt x="190" y="39"/>
                    <a:pt x="185" y="49"/>
                  </a:cubicBezTo>
                  <a:cubicBezTo>
                    <a:pt x="184" y="52"/>
                    <a:pt x="182" y="56"/>
                    <a:pt x="183" y="59"/>
                  </a:cubicBezTo>
                  <a:cubicBezTo>
                    <a:pt x="183" y="62"/>
                    <a:pt x="193" y="58"/>
                    <a:pt x="195" y="57"/>
                  </a:cubicBezTo>
                  <a:cubicBezTo>
                    <a:pt x="195" y="57"/>
                    <a:pt x="195" y="57"/>
                    <a:pt x="195" y="57"/>
                  </a:cubicBezTo>
                  <a:cubicBezTo>
                    <a:pt x="195" y="60"/>
                    <a:pt x="198" y="62"/>
                    <a:pt x="198" y="66"/>
                  </a:cubicBezTo>
                  <a:cubicBezTo>
                    <a:pt x="198" y="70"/>
                    <a:pt x="197" y="81"/>
                    <a:pt x="201" y="84"/>
                  </a:cubicBezTo>
                  <a:cubicBezTo>
                    <a:pt x="208" y="91"/>
                    <a:pt x="217" y="95"/>
                    <a:pt x="217" y="107"/>
                  </a:cubicBezTo>
                  <a:cubicBezTo>
                    <a:pt x="217" y="112"/>
                    <a:pt x="212" y="116"/>
                    <a:pt x="214" y="121"/>
                  </a:cubicBezTo>
                  <a:cubicBezTo>
                    <a:pt x="216" y="125"/>
                    <a:pt x="225" y="127"/>
                    <a:pt x="222" y="133"/>
                  </a:cubicBezTo>
                  <a:cubicBezTo>
                    <a:pt x="221" y="134"/>
                    <a:pt x="218" y="134"/>
                    <a:pt x="218" y="136"/>
                  </a:cubicBezTo>
                  <a:cubicBezTo>
                    <a:pt x="215" y="137"/>
                    <a:pt x="218" y="148"/>
                    <a:pt x="219" y="151"/>
                  </a:cubicBezTo>
                  <a:cubicBezTo>
                    <a:pt x="222" y="153"/>
                    <a:pt x="223" y="159"/>
                    <a:pt x="226" y="159"/>
                  </a:cubicBezTo>
                  <a:cubicBezTo>
                    <a:pt x="226" y="159"/>
                    <a:pt x="226" y="159"/>
                    <a:pt x="226" y="159"/>
                  </a:cubicBezTo>
                  <a:cubicBezTo>
                    <a:pt x="215" y="164"/>
                    <a:pt x="205" y="155"/>
                    <a:pt x="195" y="154"/>
                  </a:cubicBezTo>
                  <a:cubicBezTo>
                    <a:pt x="179" y="151"/>
                    <a:pt x="176" y="164"/>
                    <a:pt x="164" y="166"/>
                  </a:cubicBezTo>
                  <a:cubicBezTo>
                    <a:pt x="157" y="167"/>
                    <a:pt x="151" y="169"/>
                    <a:pt x="148" y="177"/>
                  </a:cubicBezTo>
                  <a:cubicBezTo>
                    <a:pt x="147" y="181"/>
                    <a:pt x="144" y="197"/>
                    <a:pt x="146" y="200"/>
                  </a:cubicBezTo>
                  <a:cubicBezTo>
                    <a:pt x="149" y="206"/>
                    <a:pt x="149" y="207"/>
                    <a:pt x="147" y="213"/>
                  </a:cubicBezTo>
                  <a:cubicBezTo>
                    <a:pt x="147" y="217"/>
                    <a:pt x="156" y="217"/>
                    <a:pt x="149" y="222"/>
                  </a:cubicBezTo>
                  <a:cubicBezTo>
                    <a:pt x="137" y="228"/>
                    <a:pt x="137" y="228"/>
                    <a:pt x="137" y="228"/>
                  </a:cubicBezTo>
                  <a:cubicBezTo>
                    <a:pt x="137" y="228"/>
                    <a:pt x="137" y="228"/>
                    <a:pt x="137" y="228"/>
                  </a:cubicBezTo>
                  <a:cubicBezTo>
                    <a:pt x="136" y="226"/>
                    <a:pt x="121" y="226"/>
                    <a:pt x="122" y="223"/>
                  </a:cubicBezTo>
                  <a:cubicBezTo>
                    <a:pt x="124" y="217"/>
                    <a:pt x="121" y="218"/>
                    <a:pt x="117" y="219"/>
                  </a:cubicBezTo>
                  <a:cubicBezTo>
                    <a:pt x="113" y="221"/>
                    <a:pt x="109" y="222"/>
                    <a:pt x="106" y="218"/>
                  </a:cubicBezTo>
                  <a:cubicBezTo>
                    <a:pt x="106" y="216"/>
                    <a:pt x="106" y="207"/>
                    <a:pt x="104" y="205"/>
                  </a:cubicBezTo>
                  <a:cubicBezTo>
                    <a:pt x="101" y="201"/>
                    <a:pt x="97" y="200"/>
                    <a:pt x="94" y="196"/>
                  </a:cubicBezTo>
                  <a:cubicBezTo>
                    <a:pt x="93" y="195"/>
                    <a:pt x="91" y="191"/>
                    <a:pt x="90" y="190"/>
                  </a:cubicBezTo>
                  <a:cubicBezTo>
                    <a:pt x="86" y="188"/>
                    <a:pt x="84" y="191"/>
                    <a:pt x="81" y="191"/>
                  </a:cubicBezTo>
                  <a:cubicBezTo>
                    <a:pt x="80" y="191"/>
                    <a:pt x="81" y="190"/>
                    <a:pt x="81" y="191"/>
                  </a:cubicBezTo>
                  <a:cubicBezTo>
                    <a:pt x="73" y="182"/>
                    <a:pt x="73" y="182"/>
                    <a:pt x="73" y="182"/>
                  </a:cubicBezTo>
                  <a:cubicBezTo>
                    <a:pt x="70" y="176"/>
                    <a:pt x="70" y="179"/>
                    <a:pt x="71" y="172"/>
                  </a:cubicBezTo>
                  <a:cubicBezTo>
                    <a:pt x="72" y="168"/>
                    <a:pt x="68" y="167"/>
                    <a:pt x="68" y="164"/>
                  </a:cubicBezTo>
                  <a:cubicBezTo>
                    <a:pt x="68" y="163"/>
                    <a:pt x="68" y="161"/>
                    <a:pt x="68" y="160"/>
                  </a:cubicBezTo>
                  <a:cubicBezTo>
                    <a:pt x="68" y="159"/>
                    <a:pt x="60" y="153"/>
                    <a:pt x="59" y="153"/>
                  </a:cubicBezTo>
                  <a:cubicBezTo>
                    <a:pt x="50" y="149"/>
                    <a:pt x="47" y="159"/>
                    <a:pt x="41" y="149"/>
                  </a:cubicBezTo>
                  <a:cubicBezTo>
                    <a:pt x="26" y="126"/>
                    <a:pt x="26" y="126"/>
                    <a:pt x="26" y="126"/>
                  </a:cubicBezTo>
                  <a:cubicBezTo>
                    <a:pt x="23" y="120"/>
                    <a:pt x="19" y="113"/>
                    <a:pt x="18" y="105"/>
                  </a:cubicBezTo>
                  <a:cubicBezTo>
                    <a:pt x="17" y="98"/>
                    <a:pt x="12" y="98"/>
                    <a:pt x="8" y="93"/>
                  </a:cubicBezTo>
                  <a:cubicBezTo>
                    <a:pt x="6" y="91"/>
                    <a:pt x="6" y="87"/>
                    <a:pt x="6" y="84"/>
                  </a:cubicBezTo>
                  <a:cubicBezTo>
                    <a:pt x="5" y="82"/>
                    <a:pt x="0" y="77"/>
                    <a:pt x="0" y="75"/>
                  </a:cubicBezTo>
                  <a:cubicBezTo>
                    <a:pt x="6" y="75"/>
                    <a:pt x="6" y="77"/>
                    <a:pt x="11" y="74"/>
                  </a:cubicBezTo>
                  <a:cubicBezTo>
                    <a:pt x="14" y="71"/>
                    <a:pt x="24" y="68"/>
                    <a:pt x="25" y="64"/>
                  </a:cubicBezTo>
                  <a:cubicBezTo>
                    <a:pt x="25" y="60"/>
                    <a:pt x="19" y="58"/>
                    <a:pt x="16" y="5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p:cNvSpPr>
            <p:nvPr/>
          </p:nvSpPr>
          <p:spPr bwMode="auto">
            <a:xfrm>
              <a:off x="5135563" y="2684463"/>
              <a:ext cx="641350" cy="536575"/>
            </a:xfrm>
            <a:custGeom>
              <a:avLst/>
              <a:gdLst/>
              <a:ahLst/>
              <a:cxnLst>
                <a:cxn ang="0">
                  <a:pos x="383" y="36"/>
                </a:cxn>
                <a:cxn ang="0">
                  <a:pos x="402" y="43"/>
                </a:cxn>
                <a:cxn ang="0">
                  <a:pos x="418" y="70"/>
                </a:cxn>
                <a:cxn ang="0">
                  <a:pos x="399" y="75"/>
                </a:cxn>
                <a:cxn ang="0">
                  <a:pos x="377" y="109"/>
                </a:cxn>
                <a:cxn ang="0">
                  <a:pos x="373" y="147"/>
                </a:cxn>
                <a:cxn ang="0">
                  <a:pos x="362" y="166"/>
                </a:cxn>
                <a:cxn ang="0">
                  <a:pos x="339" y="187"/>
                </a:cxn>
                <a:cxn ang="0">
                  <a:pos x="307" y="202"/>
                </a:cxn>
                <a:cxn ang="0">
                  <a:pos x="286" y="202"/>
                </a:cxn>
                <a:cxn ang="0">
                  <a:pos x="256" y="224"/>
                </a:cxn>
                <a:cxn ang="0">
                  <a:pos x="269" y="219"/>
                </a:cxn>
                <a:cxn ang="0">
                  <a:pos x="232" y="254"/>
                </a:cxn>
                <a:cxn ang="0">
                  <a:pos x="220" y="255"/>
                </a:cxn>
                <a:cxn ang="0">
                  <a:pos x="206" y="264"/>
                </a:cxn>
                <a:cxn ang="0">
                  <a:pos x="190" y="278"/>
                </a:cxn>
                <a:cxn ang="0">
                  <a:pos x="164" y="264"/>
                </a:cxn>
                <a:cxn ang="0">
                  <a:pos x="154" y="250"/>
                </a:cxn>
                <a:cxn ang="0">
                  <a:pos x="142" y="260"/>
                </a:cxn>
                <a:cxn ang="0">
                  <a:pos x="135" y="273"/>
                </a:cxn>
                <a:cxn ang="0">
                  <a:pos x="117" y="304"/>
                </a:cxn>
                <a:cxn ang="0">
                  <a:pos x="83" y="316"/>
                </a:cxn>
                <a:cxn ang="0">
                  <a:pos x="78" y="302"/>
                </a:cxn>
                <a:cxn ang="0">
                  <a:pos x="59" y="334"/>
                </a:cxn>
                <a:cxn ang="0">
                  <a:pos x="25" y="342"/>
                </a:cxn>
                <a:cxn ang="0">
                  <a:pos x="0" y="347"/>
                </a:cxn>
                <a:cxn ang="0">
                  <a:pos x="14" y="308"/>
                </a:cxn>
                <a:cxn ang="0">
                  <a:pos x="37" y="288"/>
                </a:cxn>
                <a:cxn ang="0">
                  <a:pos x="51" y="272"/>
                </a:cxn>
                <a:cxn ang="0">
                  <a:pos x="54" y="257"/>
                </a:cxn>
                <a:cxn ang="0">
                  <a:pos x="46" y="224"/>
                </a:cxn>
                <a:cxn ang="0">
                  <a:pos x="35" y="202"/>
                </a:cxn>
                <a:cxn ang="0">
                  <a:pos x="55" y="186"/>
                </a:cxn>
                <a:cxn ang="0">
                  <a:pos x="83" y="201"/>
                </a:cxn>
                <a:cxn ang="0">
                  <a:pos x="68" y="183"/>
                </a:cxn>
                <a:cxn ang="0">
                  <a:pos x="65" y="147"/>
                </a:cxn>
                <a:cxn ang="0">
                  <a:pos x="66" y="122"/>
                </a:cxn>
                <a:cxn ang="0">
                  <a:pos x="86" y="104"/>
                </a:cxn>
                <a:cxn ang="0">
                  <a:pos x="107" y="102"/>
                </a:cxn>
                <a:cxn ang="0">
                  <a:pos x="125" y="91"/>
                </a:cxn>
                <a:cxn ang="0">
                  <a:pos x="133" y="74"/>
                </a:cxn>
                <a:cxn ang="0">
                  <a:pos x="143" y="65"/>
                </a:cxn>
                <a:cxn ang="0">
                  <a:pos x="146" y="44"/>
                </a:cxn>
                <a:cxn ang="0">
                  <a:pos x="151" y="25"/>
                </a:cxn>
                <a:cxn ang="0">
                  <a:pos x="175" y="12"/>
                </a:cxn>
                <a:cxn ang="0">
                  <a:pos x="176" y="1"/>
                </a:cxn>
                <a:cxn ang="0">
                  <a:pos x="211" y="11"/>
                </a:cxn>
                <a:cxn ang="0">
                  <a:pos x="253" y="14"/>
                </a:cxn>
                <a:cxn ang="0">
                  <a:pos x="253" y="31"/>
                </a:cxn>
                <a:cxn ang="0">
                  <a:pos x="279" y="30"/>
                </a:cxn>
                <a:cxn ang="0">
                  <a:pos x="300" y="32"/>
                </a:cxn>
                <a:cxn ang="0">
                  <a:pos x="313" y="30"/>
                </a:cxn>
                <a:cxn ang="0">
                  <a:pos x="320" y="0"/>
                </a:cxn>
                <a:cxn ang="0">
                  <a:pos x="338" y="12"/>
                </a:cxn>
                <a:cxn ang="0">
                  <a:pos x="354" y="21"/>
                </a:cxn>
              </a:cxnLst>
              <a:rect l="0" t="0" r="r" b="b"/>
              <a:pathLst>
                <a:path w="418" h="351">
                  <a:moveTo>
                    <a:pt x="365" y="27"/>
                  </a:moveTo>
                  <a:cubicBezTo>
                    <a:pt x="370" y="33"/>
                    <a:pt x="379" y="30"/>
                    <a:pt x="383" y="36"/>
                  </a:cubicBezTo>
                  <a:cubicBezTo>
                    <a:pt x="386" y="40"/>
                    <a:pt x="385" y="48"/>
                    <a:pt x="390" y="49"/>
                  </a:cubicBezTo>
                  <a:cubicBezTo>
                    <a:pt x="393" y="49"/>
                    <a:pt x="397" y="43"/>
                    <a:pt x="402" y="43"/>
                  </a:cubicBezTo>
                  <a:cubicBezTo>
                    <a:pt x="408" y="43"/>
                    <a:pt x="400" y="51"/>
                    <a:pt x="407" y="54"/>
                  </a:cubicBezTo>
                  <a:cubicBezTo>
                    <a:pt x="416" y="56"/>
                    <a:pt x="416" y="62"/>
                    <a:pt x="418" y="70"/>
                  </a:cubicBezTo>
                  <a:cubicBezTo>
                    <a:pt x="418" y="70"/>
                    <a:pt x="418" y="70"/>
                    <a:pt x="418" y="70"/>
                  </a:cubicBezTo>
                  <a:cubicBezTo>
                    <a:pt x="412" y="72"/>
                    <a:pt x="405" y="73"/>
                    <a:pt x="399" y="75"/>
                  </a:cubicBezTo>
                  <a:cubicBezTo>
                    <a:pt x="393" y="78"/>
                    <a:pt x="389" y="84"/>
                    <a:pt x="384" y="87"/>
                  </a:cubicBezTo>
                  <a:cubicBezTo>
                    <a:pt x="374" y="93"/>
                    <a:pt x="375" y="98"/>
                    <a:pt x="377" y="109"/>
                  </a:cubicBezTo>
                  <a:cubicBezTo>
                    <a:pt x="378" y="119"/>
                    <a:pt x="384" y="126"/>
                    <a:pt x="384" y="137"/>
                  </a:cubicBezTo>
                  <a:cubicBezTo>
                    <a:pt x="384" y="143"/>
                    <a:pt x="377" y="144"/>
                    <a:pt x="373" y="147"/>
                  </a:cubicBezTo>
                  <a:cubicBezTo>
                    <a:pt x="370" y="150"/>
                    <a:pt x="369" y="154"/>
                    <a:pt x="366" y="156"/>
                  </a:cubicBezTo>
                  <a:cubicBezTo>
                    <a:pt x="364" y="159"/>
                    <a:pt x="362" y="162"/>
                    <a:pt x="362" y="166"/>
                  </a:cubicBezTo>
                  <a:cubicBezTo>
                    <a:pt x="362" y="170"/>
                    <a:pt x="357" y="171"/>
                    <a:pt x="355" y="173"/>
                  </a:cubicBezTo>
                  <a:cubicBezTo>
                    <a:pt x="352" y="177"/>
                    <a:pt x="346" y="190"/>
                    <a:pt x="339" y="187"/>
                  </a:cubicBezTo>
                  <a:cubicBezTo>
                    <a:pt x="338" y="187"/>
                    <a:pt x="342" y="192"/>
                    <a:pt x="335" y="195"/>
                  </a:cubicBezTo>
                  <a:cubicBezTo>
                    <a:pt x="325" y="198"/>
                    <a:pt x="315" y="199"/>
                    <a:pt x="307" y="202"/>
                  </a:cubicBezTo>
                  <a:cubicBezTo>
                    <a:pt x="295" y="207"/>
                    <a:pt x="285" y="209"/>
                    <a:pt x="274" y="215"/>
                  </a:cubicBezTo>
                  <a:cubicBezTo>
                    <a:pt x="264" y="221"/>
                    <a:pt x="287" y="203"/>
                    <a:pt x="286" y="202"/>
                  </a:cubicBezTo>
                  <a:cubicBezTo>
                    <a:pt x="282" y="193"/>
                    <a:pt x="279" y="196"/>
                    <a:pt x="271" y="201"/>
                  </a:cubicBezTo>
                  <a:cubicBezTo>
                    <a:pt x="268" y="202"/>
                    <a:pt x="256" y="221"/>
                    <a:pt x="256" y="224"/>
                  </a:cubicBezTo>
                  <a:cubicBezTo>
                    <a:pt x="256" y="230"/>
                    <a:pt x="266" y="221"/>
                    <a:pt x="268" y="219"/>
                  </a:cubicBezTo>
                  <a:cubicBezTo>
                    <a:pt x="269" y="218"/>
                    <a:pt x="269" y="218"/>
                    <a:pt x="269" y="219"/>
                  </a:cubicBezTo>
                  <a:cubicBezTo>
                    <a:pt x="265" y="227"/>
                    <a:pt x="246" y="241"/>
                    <a:pt x="240" y="243"/>
                  </a:cubicBezTo>
                  <a:cubicBezTo>
                    <a:pt x="237" y="246"/>
                    <a:pt x="234" y="250"/>
                    <a:pt x="232" y="254"/>
                  </a:cubicBezTo>
                  <a:cubicBezTo>
                    <a:pt x="232" y="254"/>
                    <a:pt x="232" y="254"/>
                    <a:pt x="232" y="254"/>
                  </a:cubicBezTo>
                  <a:cubicBezTo>
                    <a:pt x="228" y="252"/>
                    <a:pt x="222" y="253"/>
                    <a:pt x="220" y="255"/>
                  </a:cubicBezTo>
                  <a:cubicBezTo>
                    <a:pt x="217" y="257"/>
                    <a:pt x="215" y="261"/>
                    <a:pt x="212" y="262"/>
                  </a:cubicBezTo>
                  <a:cubicBezTo>
                    <a:pt x="210" y="263"/>
                    <a:pt x="208" y="262"/>
                    <a:pt x="206" y="264"/>
                  </a:cubicBezTo>
                  <a:cubicBezTo>
                    <a:pt x="204" y="266"/>
                    <a:pt x="202" y="270"/>
                    <a:pt x="201" y="273"/>
                  </a:cubicBezTo>
                  <a:cubicBezTo>
                    <a:pt x="198" y="280"/>
                    <a:pt x="197" y="278"/>
                    <a:pt x="190" y="278"/>
                  </a:cubicBezTo>
                  <a:cubicBezTo>
                    <a:pt x="185" y="278"/>
                    <a:pt x="175" y="278"/>
                    <a:pt x="171" y="274"/>
                  </a:cubicBezTo>
                  <a:cubicBezTo>
                    <a:pt x="168" y="271"/>
                    <a:pt x="167" y="265"/>
                    <a:pt x="164" y="264"/>
                  </a:cubicBezTo>
                  <a:cubicBezTo>
                    <a:pt x="162" y="262"/>
                    <a:pt x="160" y="263"/>
                    <a:pt x="158" y="260"/>
                  </a:cubicBezTo>
                  <a:cubicBezTo>
                    <a:pt x="156" y="259"/>
                    <a:pt x="155" y="250"/>
                    <a:pt x="154" y="250"/>
                  </a:cubicBezTo>
                  <a:cubicBezTo>
                    <a:pt x="151" y="251"/>
                    <a:pt x="153" y="265"/>
                    <a:pt x="146" y="257"/>
                  </a:cubicBezTo>
                  <a:cubicBezTo>
                    <a:pt x="144" y="254"/>
                    <a:pt x="143" y="259"/>
                    <a:pt x="142" y="260"/>
                  </a:cubicBezTo>
                  <a:cubicBezTo>
                    <a:pt x="139" y="262"/>
                    <a:pt x="135" y="260"/>
                    <a:pt x="133" y="262"/>
                  </a:cubicBezTo>
                  <a:cubicBezTo>
                    <a:pt x="133" y="266"/>
                    <a:pt x="138" y="268"/>
                    <a:pt x="135" y="273"/>
                  </a:cubicBezTo>
                  <a:cubicBezTo>
                    <a:pt x="131" y="277"/>
                    <a:pt x="127" y="278"/>
                    <a:pt x="121" y="280"/>
                  </a:cubicBezTo>
                  <a:cubicBezTo>
                    <a:pt x="109" y="284"/>
                    <a:pt x="115" y="295"/>
                    <a:pt x="117" y="304"/>
                  </a:cubicBezTo>
                  <a:cubicBezTo>
                    <a:pt x="119" y="312"/>
                    <a:pt x="103" y="307"/>
                    <a:pt x="100" y="306"/>
                  </a:cubicBezTo>
                  <a:cubicBezTo>
                    <a:pt x="89" y="298"/>
                    <a:pt x="90" y="317"/>
                    <a:pt x="83" y="316"/>
                  </a:cubicBezTo>
                  <a:cubicBezTo>
                    <a:pt x="82" y="313"/>
                    <a:pt x="82" y="311"/>
                    <a:pt x="82" y="308"/>
                  </a:cubicBezTo>
                  <a:cubicBezTo>
                    <a:pt x="82" y="305"/>
                    <a:pt x="78" y="305"/>
                    <a:pt x="78" y="302"/>
                  </a:cubicBezTo>
                  <a:cubicBezTo>
                    <a:pt x="75" y="285"/>
                    <a:pt x="67" y="306"/>
                    <a:pt x="64" y="309"/>
                  </a:cubicBezTo>
                  <a:cubicBezTo>
                    <a:pt x="60" y="319"/>
                    <a:pt x="69" y="325"/>
                    <a:pt x="59" y="334"/>
                  </a:cubicBezTo>
                  <a:cubicBezTo>
                    <a:pt x="53" y="340"/>
                    <a:pt x="49" y="327"/>
                    <a:pt x="40" y="333"/>
                  </a:cubicBezTo>
                  <a:cubicBezTo>
                    <a:pt x="36" y="337"/>
                    <a:pt x="30" y="339"/>
                    <a:pt x="25" y="342"/>
                  </a:cubicBezTo>
                  <a:cubicBezTo>
                    <a:pt x="18" y="347"/>
                    <a:pt x="8" y="351"/>
                    <a:pt x="0" y="347"/>
                  </a:cubicBezTo>
                  <a:cubicBezTo>
                    <a:pt x="0" y="347"/>
                    <a:pt x="0" y="347"/>
                    <a:pt x="0" y="347"/>
                  </a:cubicBezTo>
                  <a:cubicBezTo>
                    <a:pt x="4" y="333"/>
                    <a:pt x="4" y="333"/>
                    <a:pt x="4" y="333"/>
                  </a:cubicBezTo>
                  <a:cubicBezTo>
                    <a:pt x="9" y="325"/>
                    <a:pt x="3" y="313"/>
                    <a:pt x="14" y="308"/>
                  </a:cubicBezTo>
                  <a:cubicBezTo>
                    <a:pt x="18" y="307"/>
                    <a:pt x="25" y="311"/>
                    <a:pt x="26" y="305"/>
                  </a:cubicBezTo>
                  <a:cubicBezTo>
                    <a:pt x="28" y="297"/>
                    <a:pt x="38" y="295"/>
                    <a:pt x="37" y="288"/>
                  </a:cubicBezTo>
                  <a:cubicBezTo>
                    <a:pt x="36" y="283"/>
                    <a:pt x="40" y="284"/>
                    <a:pt x="44" y="282"/>
                  </a:cubicBezTo>
                  <a:cubicBezTo>
                    <a:pt x="49" y="280"/>
                    <a:pt x="49" y="277"/>
                    <a:pt x="51" y="272"/>
                  </a:cubicBezTo>
                  <a:cubicBezTo>
                    <a:pt x="53" y="270"/>
                    <a:pt x="57" y="268"/>
                    <a:pt x="58" y="267"/>
                  </a:cubicBezTo>
                  <a:cubicBezTo>
                    <a:pt x="59" y="265"/>
                    <a:pt x="55" y="260"/>
                    <a:pt x="54" y="257"/>
                  </a:cubicBezTo>
                  <a:cubicBezTo>
                    <a:pt x="53" y="250"/>
                    <a:pt x="51" y="243"/>
                    <a:pt x="51" y="236"/>
                  </a:cubicBezTo>
                  <a:cubicBezTo>
                    <a:pt x="51" y="229"/>
                    <a:pt x="49" y="229"/>
                    <a:pt x="46" y="224"/>
                  </a:cubicBezTo>
                  <a:cubicBezTo>
                    <a:pt x="43" y="220"/>
                    <a:pt x="47" y="204"/>
                    <a:pt x="41" y="206"/>
                  </a:cubicBezTo>
                  <a:cubicBezTo>
                    <a:pt x="36" y="209"/>
                    <a:pt x="35" y="206"/>
                    <a:pt x="35" y="202"/>
                  </a:cubicBezTo>
                  <a:cubicBezTo>
                    <a:pt x="35" y="192"/>
                    <a:pt x="25" y="194"/>
                    <a:pt x="34" y="183"/>
                  </a:cubicBezTo>
                  <a:cubicBezTo>
                    <a:pt x="35" y="181"/>
                    <a:pt x="52" y="185"/>
                    <a:pt x="55" y="186"/>
                  </a:cubicBezTo>
                  <a:cubicBezTo>
                    <a:pt x="59" y="188"/>
                    <a:pt x="64" y="202"/>
                    <a:pt x="68" y="199"/>
                  </a:cubicBezTo>
                  <a:cubicBezTo>
                    <a:pt x="74" y="195"/>
                    <a:pt x="80" y="194"/>
                    <a:pt x="83" y="201"/>
                  </a:cubicBezTo>
                  <a:cubicBezTo>
                    <a:pt x="87" y="209"/>
                    <a:pt x="94" y="202"/>
                    <a:pt x="93" y="197"/>
                  </a:cubicBezTo>
                  <a:cubicBezTo>
                    <a:pt x="92" y="184"/>
                    <a:pt x="76" y="191"/>
                    <a:pt x="68" y="183"/>
                  </a:cubicBezTo>
                  <a:cubicBezTo>
                    <a:pt x="65" y="179"/>
                    <a:pt x="68" y="166"/>
                    <a:pt x="68" y="160"/>
                  </a:cubicBezTo>
                  <a:cubicBezTo>
                    <a:pt x="69" y="153"/>
                    <a:pt x="68" y="153"/>
                    <a:pt x="65" y="147"/>
                  </a:cubicBezTo>
                  <a:cubicBezTo>
                    <a:pt x="64" y="143"/>
                    <a:pt x="65" y="139"/>
                    <a:pt x="65" y="135"/>
                  </a:cubicBezTo>
                  <a:cubicBezTo>
                    <a:pt x="65" y="134"/>
                    <a:pt x="60" y="116"/>
                    <a:pt x="66" y="122"/>
                  </a:cubicBezTo>
                  <a:cubicBezTo>
                    <a:pt x="74" y="129"/>
                    <a:pt x="79" y="119"/>
                    <a:pt x="83" y="114"/>
                  </a:cubicBezTo>
                  <a:cubicBezTo>
                    <a:pt x="85" y="110"/>
                    <a:pt x="84" y="107"/>
                    <a:pt x="86" y="104"/>
                  </a:cubicBezTo>
                  <a:cubicBezTo>
                    <a:pt x="88" y="102"/>
                    <a:pt x="92" y="103"/>
                    <a:pt x="95" y="103"/>
                  </a:cubicBezTo>
                  <a:cubicBezTo>
                    <a:pt x="101" y="103"/>
                    <a:pt x="103" y="94"/>
                    <a:pt x="107" y="102"/>
                  </a:cubicBezTo>
                  <a:cubicBezTo>
                    <a:pt x="110" y="107"/>
                    <a:pt x="114" y="106"/>
                    <a:pt x="119" y="103"/>
                  </a:cubicBezTo>
                  <a:cubicBezTo>
                    <a:pt x="123" y="100"/>
                    <a:pt x="120" y="93"/>
                    <a:pt x="125" y="91"/>
                  </a:cubicBezTo>
                  <a:cubicBezTo>
                    <a:pt x="129" y="90"/>
                    <a:pt x="135" y="92"/>
                    <a:pt x="137" y="89"/>
                  </a:cubicBezTo>
                  <a:cubicBezTo>
                    <a:pt x="141" y="85"/>
                    <a:pt x="128" y="82"/>
                    <a:pt x="133" y="74"/>
                  </a:cubicBezTo>
                  <a:cubicBezTo>
                    <a:pt x="135" y="72"/>
                    <a:pt x="136" y="70"/>
                    <a:pt x="137" y="67"/>
                  </a:cubicBezTo>
                  <a:cubicBezTo>
                    <a:pt x="137" y="65"/>
                    <a:pt x="145" y="70"/>
                    <a:pt x="143" y="65"/>
                  </a:cubicBezTo>
                  <a:cubicBezTo>
                    <a:pt x="139" y="55"/>
                    <a:pt x="146" y="57"/>
                    <a:pt x="149" y="50"/>
                  </a:cubicBezTo>
                  <a:cubicBezTo>
                    <a:pt x="150" y="47"/>
                    <a:pt x="147" y="46"/>
                    <a:pt x="146" y="44"/>
                  </a:cubicBezTo>
                  <a:cubicBezTo>
                    <a:pt x="145" y="40"/>
                    <a:pt x="145" y="35"/>
                    <a:pt x="147" y="32"/>
                  </a:cubicBezTo>
                  <a:cubicBezTo>
                    <a:pt x="149" y="30"/>
                    <a:pt x="149" y="27"/>
                    <a:pt x="151" y="25"/>
                  </a:cubicBezTo>
                  <a:cubicBezTo>
                    <a:pt x="155" y="20"/>
                    <a:pt x="163" y="19"/>
                    <a:pt x="168" y="15"/>
                  </a:cubicBezTo>
                  <a:cubicBezTo>
                    <a:pt x="170" y="14"/>
                    <a:pt x="173" y="14"/>
                    <a:pt x="175" y="12"/>
                  </a:cubicBezTo>
                  <a:cubicBezTo>
                    <a:pt x="178" y="10"/>
                    <a:pt x="175" y="7"/>
                    <a:pt x="176" y="5"/>
                  </a:cubicBezTo>
                  <a:cubicBezTo>
                    <a:pt x="176" y="1"/>
                    <a:pt x="176" y="1"/>
                    <a:pt x="176" y="1"/>
                  </a:cubicBezTo>
                  <a:cubicBezTo>
                    <a:pt x="176" y="1"/>
                    <a:pt x="176" y="1"/>
                    <a:pt x="176" y="1"/>
                  </a:cubicBezTo>
                  <a:cubicBezTo>
                    <a:pt x="188" y="1"/>
                    <a:pt x="199" y="20"/>
                    <a:pt x="211" y="11"/>
                  </a:cubicBezTo>
                  <a:cubicBezTo>
                    <a:pt x="223" y="3"/>
                    <a:pt x="228" y="9"/>
                    <a:pt x="241" y="6"/>
                  </a:cubicBezTo>
                  <a:cubicBezTo>
                    <a:pt x="252" y="3"/>
                    <a:pt x="253" y="2"/>
                    <a:pt x="253" y="14"/>
                  </a:cubicBezTo>
                  <a:cubicBezTo>
                    <a:pt x="253" y="21"/>
                    <a:pt x="248" y="24"/>
                    <a:pt x="248" y="29"/>
                  </a:cubicBezTo>
                  <a:cubicBezTo>
                    <a:pt x="248" y="32"/>
                    <a:pt x="251" y="31"/>
                    <a:pt x="253" y="31"/>
                  </a:cubicBezTo>
                  <a:cubicBezTo>
                    <a:pt x="262" y="31"/>
                    <a:pt x="254" y="37"/>
                    <a:pt x="266" y="33"/>
                  </a:cubicBezTo>
                  <a:cubicBezTo>
                    <a:pt x="279" y="30"/>
                    <a:pt x="279" y="30"/>
                    <a:pt x="279" y="30"/>
                  </a:cubicBezTo>
                  <a:cubicBezTo>
                    <a:pt x="282" y="29"/>
                    <a:pt x="285" y="32"/>
                    <a:pt x="288" y="33"/>
                  </a:cubicBezTo>
                  <a:cubicBezTo>
                    <a:pt x="293" y="35"/>
                    <a:pt x="295" y="32"/>
                    <a:pt x="300" y="32"/>
                  </a:cubicBezTo>
                  <a:cubicBezTo>
                    <a:pt x="305" y="32"/>
                    <a:pt x="296" y="44"/>
                    <a:pt x="308" y="40"/>
                  </a:cubicBezTo>
                  <a:cubicBezTo>
                    <a:pt x="313" y="38"/>
                    <a:pt x="318" y="35"/>
                    <a:pt x="313" y="30"/>
                  </a:cubicBezTo>
                  <a:cubicBezTo>
                    <a:pt x="308" y="24"/>
                    <a:pt x="319" y="22"/>
                    <a:pt x="320" y="16"/>
                  </a:cubicBezTo>
                  <a:cubicBezTo>
                    <a:pt x="322" y="11"/>
                    <a:pt x="311" y="2"/>
                    <a:pt x="320" y="0"/>
                  </a:cubicBezTo>
                  <a:cubicBezTo>
                    <a:pt x="323" y="2"/>
                    <a:pt x="325" y="2"/>
                    <a:pt x="328" y="3"/>
                  </a:cubicBezTo>
                  <a:cubicBezTo>
                    <a:pt x="332" y="5"/>
                    <a:pt x="335" y="8"/>
                    <a:pt x="338" y="12"/>
                  </a:cubicBezTo>
                  <a:cubicBezTo>
                    <a:pt x="339" y="14"/>
                    <a:pt x="342" y="18"/>
                    <a:pt x="344" y="18"/>
                  </a:cubicBezTo>
                  <a:cubicBezTo>
                    <a:pt x="348" y="18"/>
                    <a:pt x="351" y="18"/>
                    <a:pt x="354" y="21"/>
                  </a:cubicBezTo>
                  <a:cubicBezTo>
                    <a:pt x="356" y="23"/>
                    <a:pt x="361" y="26"/>
                    <a:pt x="365" y="2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p:cNvSpPr>
            <p:nvPr/>
          </p:nvSpPr>
          <p:spPr bwMode="auto">
            <a:xfrm>
              <a:off x="5332413" y="2360613"/>
              <a:ext cx="496888" cy="390525"/>
            </a:xfrm>
            <a:custGeom>
              <a:avLst/>
              <a:gdLst/>
              <a:ahLst/>
              <a:cxnLst>
                <a:cxn ang="0">
                  <a:pos x="51" y="52"/>
                </a:cxn>
                <a:cxn ang="0">
                  <a:pos x="69" y="60"/>
                </a:cxn>
                <a:cxn ang="0">
                  <a:pos x="95" y="73"/>
                </a:cxn>
                <a:cxn ang="0">
                  <a:pos x="111" y="68"/>
                </a:cxn>
                <a:cxn ang="0">
                  <a:pos x="154" y="56"/>
                </a:cxn>
                <a:cxn ang="0">
                  <a:pos x="193" y="42"/>
                </a:cxn>
                <a:cxn ang="0">
                  <a:pos x="221" y="70"/>
                </a:cxn>
                <a:cxn ang="0">
                  <a:pos x="241" y="54"/>
                </a:cxn>
                <a:cxn ang="0">
                  <a:pos x="262" y="44"/>
                </a:cxn>
                <a:cxn ang="0">
                  <a:pos x="269" y="27"/>
                </a:cxn>
                <a:cxn ang="0">
                  <a:pos x="278" y="9"/>
                </a:cxn>
                <a:cxn ang="0">
                  <a:pos x="302" y="2"/>
                </a:cxn>
                <a:cxn ang="0">
                  <a:pos x="307" y="3"/>
                </a:cxn>
                <a:cxn ang="0">
                  <a:pos x="312" y="21"/>
                </a:cxn>
                <a:cxn ang="0">
                  <a:pos x="318" y="41"/>
                </a:cxn>
                <a:cxn ang="0">
                  <a:pos x="313" y="61"/>
                </a:cxn>
                <a:cxn ang="0">
                  <a:pos x="304" y="82"/>
                </a:cxn>
                <a:cxn ang="0">
                  <a:pos x="285" y="102"/>
                </a:cxn>
                <a:cxn ang="0">
                  <a:pos x="272" y="113"/>
                </a:cxn>
                <a:cxn ang="0">
                  <a:pos x="242" y="124"/>
                </a:cxn>
                <a:cxn ang="0">
                  <a:pos x="201" y="142"/>
                </a:cxn>
                <a:cxn ang="0">
                  <a:pos x="181" y="143"/>
                </a:cxn>
                <a:cxn ang="0">
                  <a:pos x="178" y="159"/>
                </a:cxn>
                <a:cxn ang="0">
                  <a:pos x="200" y="174"/>
                </a:cxn>
                <a:cxn ang="0">
                  <a:pos x="219" y="183"/>
                </a:cxn>
                <a:cxn ang="0">
                  <a:pos x="235" y="205"/>
                </a:cxn>
                <a:cxn ang="0">
                  <a:pos x="243" y="219"/>
                </a:cxn>
                <a:cxn ang="0">
                  <a:pos x="237" y="238"/>
                </a:cxn>
                <a:cxn ang="0">
                  <a:pos x="226" y="232"/>
                </a:cxn>
                <a:cxn ang="0">
                  <a:pos x="210" y="223"/>
                </a:cxn>
                <a:cxn ang="0">
                  <a:pos x="192" y="211"/>
                </a:cxn>
                <a:cxn ang="0">
                  <a:pos x="185" y="241"/>
                </a:cxn>
                <a:cxn ang="0">
                  <a:pos x="172" y="243"/>
                </a:cxn>
                <a:cxn ang="0">
                  <a:pos x="151" y="241"/>
                </a:cxn>
                <a:cxn ang="0">
                  <a:pos x="125" y="242"/>
                </a:cxn>
                <a:cxn ang="0">
                  <a:pos x="125" y="225"/>
                </a:cxn>
                <a:cxn ang="0">
                  <a:pos x="83" y="222"/>
                </a:cxn>
                <a:cxn ang="0">
                  <a:pos x="48" y="212"/>
                </a:cxn>
                <a:cxn ang="0">
                  <a:pos x="71" y="194"/>
                </a:cxn>
                <a:cxn ang="0">
                  <a:pos x="71" y="177"/>
                </a:cxn>
                <a:cxn ang="0">
                  <a:pos x="57" y="172"/>
                </a:cxn>
                <a:cxn ang="0">
                  <a:pos x="52" y="154"/>
                </a:cxn>
                <a:cxn ang="0">
                  <a:pos x="50" y="130"/>
                </a:cxn>
                <a:cxn ang="0">
                  <a:pos x="36" y="130"/>
                </a:cxn>
                <a:cxn ang="0">
                  <a:pos x="16" y="104"/>
                </a:cxn>
                <a:cxn ang="0">
                  <a:pos x="4" y="93"/>
                </a:cxn>
                <a:cxn ang="0">
                  <a:pos x="4" y="69"/>
                </a:cxn>
              </a:cxnLst>
              <a:rect l="0" t="0" r="r" b="b"/>
              <a:pathLst>
                <a:path w="324" h="255">
                  <a:moveTo>
                    <a:pt x="13" y="59"/>
                  </a:moveTo>
                  <a:cubicBezTo>
                    <a:pt x="27" y="63"/>
                    <a:pt x="41" y="62"/>
                    <a:pt x="51" y="52"/>
                  </a:cubicBezTo>
                  <a:cubicBezTo>
                    <a:pt x="54" y="50"/>
                    <a:pt x="58" y="58"/>
                    <a:pt x="59" y="60"/>
                  </a:cubicBezTo>
                  <a:cubicBezTo>
                    <a:pt x="63" y="64"/>
                    <a:pt x="66" y="58"/>
                    <a:pt x="69" y="60"/>
                  </a:cubicBezTo>
                  <a:cubicBezTo>
                    <a:pt x="72" y="62"/>
                    <a:pt x="80" y="73"/>
                    <a:pt x="81" y="77"/>
                  </a:cubicBezTo>
                  <a:cubicBezTo>
                    <a:pt x="85" y="83"/>
                    <a:pt x="90" y="73"/>
                    <a:pt x="95" y="73"/>
                  </a:cubicBezTo>
                  <a:cubicBezTo>
                    <a:pt x="101" y="72"/>
                    <a:pt x="101" y="74"/>
                    <a:pt x="101" y="68"/>
                  </a:cubicBezTo>
                  <a:cubicBezTo>
                    <a:pt x="101" y="58"/>
                    <a:pt x="108" y="66"/>
                    <a:pt x="111" y="68"/>
                  </a:cubicBezTo>
                  <a:cubicBezTo>
                    <a:pt x="116" y="73"/>
                    <a:pt x="123" y="70"/>
                    <a:pt x="130" y="69"/>
                  </a:cubicBezTo>
                  <a:cubicBezTo>
                    <a:pt x="136" y="66"/>
                    <a:pt x="148" y="57"/>
                    <a:pt x="154" y="56"/>
                  </a:cubicBezTo>
                  <a:cubicBezTo>
                    <a:pt x="158" y="56"/>
                    <a:pt x="169" y="58"/>
                    <a:pt x="166" y="51"/>
                  </a:cubicBezTo>
                  <a:cubicBezTo>
                    <a:pt x="161" y="41"/>
                    <a:pt x="187" y="42"/>
                    <a:pt x="193" y="42"/>
                  </a:cubicBezTo>
                  <a:cubicBezTo>
                    <a:pt x="195" y="42"/>
                    <a:pt x="209" y="60"/>
                    <a:pt x="211" y="63"/>
                  </a:cubicBezTo>
                  <a:cubicBezTo>
                    <a:pt x="213" y="65"/>
                    <a:pt x="218" y="74"/>
                    <a:pt x="221" y="70"/>
                  </a:cubicBezTo>
                  <a:cubicBezTo>
                    <a:pt x="223" y="65"/>
                    <a:pt x="225" y="59"/>
                    <a:pt x="232" y="59"/>
                  </a:cubicBezTo>
                  <a:cubicBezTo>
                    <a:pt x="236" y="59"/>
                    <a:pt x="237" y="56"/>
                    <a:pt x="241" y="54"/>
                  </a:cubicBezTo>
                  <a:cubicBezTo>
                    <a:pt x="245" y="53"/>
                    <a:pt x="251" y="55"/>
                    <a:pt x="255" y="55"/>
                  </a:cubicBezTo>
                  <a:cubicBezTo>
                    <a:pt x="263" y="55"/>
                    <a:pt x="258" y="48"/>
                    <a:pt x="262" y="44"/>
                  </a:cubicBezTo>
                  <a:cubicBezTo>
                    <a:pt x="264" y="41"/>
                    <a:pt x="267" y="37"/>
                    <a:pt x="268" y="34"/>
                  </a:cubicBezTo>
                  <a:cubicBezTo>
                    <a:pt x="269" y="32"/>
                    <a:pt x="269" y="30"/>
                    <a:pt x="269" y="27"/>
                  </a:cubicBezTo>
                  <a:cubicBezTo>
                    <a:pt x="269" y="25"/>
                    <a:pt x="272" y="19"/>
                    <a:pt x="274" y="17"/>
                  </a:cubicBezTo>
                  <a:cubicBezTo>
                    <a:pt x="276" y="15"/>
                    <a:pt x="275" y="12"/>
                    <a:pt x="278" y="9"/>
                  </a:cubicBezTo>
                  <a:cubicBezTo>
                    <a:pt x="282" y="6"/>
                    <a:pt x="286" y="14"/>
                    <a:pt x="289" y="9"/>
                  </a:cubicBezTo>
                  <a:cubicBezTo>
                    <a:pt x="292" y="3"/>
                    <a:pt x="295" y="0"/>
                    <a:pt x="302" y="2"/>
                  </a:cubicBezTo>
                  <a:cubicBezTo>
                    <a:pt x="307" y="3"/>
                    <a:pt x="307" y="3"/>
                    <a:pt x="307" y="3"/>
                  </a:cubicBezTo>
                  <a:cubicBezTo>
                    <a:pt x="307" y="3"/>
                    <a:pt x="307" y="3"/>
                    <a:pt x="307" y="3"/>
                  </a:cubicBezTo>
                  <a:cubicBezTo>
                    <a:pt x="309" y="7"/>
                    <a:pt x="310" y="9"/>
                    <a:pt x="309" y="13"/>
                  </a:cubicBezTo>
                  <a:cubicBezTo>
                    <a:pt x="309" y="17"/>
                    <a:pt x="310" y="19"/>
                    <a:pt x="312" y="21"/>
                  </a:cubicBezTo>
                  <a:cubicBezTo>
                    <a:pt x="316" y="24"/>
                    <a:pt x="324" y="23"/>
                    <a:pt x="323" y="30"/>
                  </a:cubicBezTo>
                  <a:cubicBezTo>
                    <a:pt x="322" y="35"/>
                    <a:pt x="318" y="38"/>
                    <a:pt x="318" y="41"/>
                  </a:cubicBezTo>
                  <a:cubicBezTo>
                    <a:pt x="318" y="45"/>
                    <a:pt x="320" y="51"/>
                    <a:pt x="320" y="56"/>
                  </a:cubicBezTo>
                  <a:cubicBezTo>
                    <a:pt x="320" y="62"/>
                    <a:pt x="315" y="58"/>
                    <a:pt x="313" y="61"/>
                  </a:cubicBezTo>
                  <a:cubicBezTo>
                    <a:pt x="310" y="63"/>
                    <a:pt x="312" y="68"/>
                    <a:pt x="312" y="71"/>
                  </a:cubicBezTo>
                  <a:cubicBezTo>
                    <a:pt x="312" y="77"/>
                    <a:pt x="309" y="78"/>
                    <a:pt x="304" y="82"/>
                  </a:cubicBezTo>
                  <a:cubicBezTo>
                    <a:pt x="301" y="84"/>
                    <a:pt x="297" y="92"/>
                    <a:pt x="297" y="92"/>
                  </a:cubicBezTo>
                  <a:cubicBezTo>
                    <a:pt x="293" y="96"/>
                    <a:pt x="291" y="108"/>
                    <a:pt x="285" y="102"/>
                  </a:cubicBezTo>
                  <a:cubicBezTo>
                    <a:pt x="278" y="96"/>
                    <a:pt x="271" y="96"/>
                    <a:pt x="278" y="106"/>
                  </a:cubicBezTo>
                  <a:cubicBezTo>
                    <a:pt x="281" y="110"/>
                    <a:pt x="274" y="111"/>
                    <a:pt x="272" y="113"/>
                  </a:cubicBezTo>
                  <a:cubicBezTo>
                    <a:pt x="265" y="117"/>
                    <a:pt x="261" y="115"/>
                    <a:pt x="255" y="111"/>
                  </a:cubicBezTo>
                  <a:cubicBezTo>
                    <a:pt x="245" y="106"/>
                    <a:pt x="248" y="123"/>
                    <a:pt x="242" y="124"/>
                  </a:cubicBezTo>
                  <a:cubicBezTo>
                    <a:pt x="232" y="127"/>
                    <a:pt x="218" y="128"/>
                    <a:pt x="216" y="141"/>
                  </a:cubicBezTo>
                  <a:cubicBezTo>
                    <a:pt x="214" y="150"/>
                    <a:pt x="206" y="146"/>
                    <a:pt x="201" y="142"/>
                  </a:cubicBezTo>
                  <a:cubicBezTo>
                    <a:pt x="193" y="134"/>
                    <a:pt x="196" y="139"/>
                    <a:pt x="188" y="141"/>
                  </a:cubicBezTo>
                  <a:cubicBezTo>
                    <a:pt x="187" y="142"/>
                    <a:pt x="181" y="141"/>
                    <a:pt x="181" y="143"/>
                  </a:cubicBezTo>
                  <a:cubicBezTo>
                    <a:pt x="182" y="146"/>
                    <a:pt x="183" y="149"/>
                    <a:pt x="180" y="151"/>
                  </a:cubicBezTo>
                  <a:cubicBezTo>
                    <a:pt x="177" y="152"/>
                    <a:pt x="176" y="156"/>
                    <a:pt x="178" y="159"/>
                  </a:cubicBezTo>
                  <a:cubicBezTo>
                    <a:pt x="181" y="166"/>
                    <a:pt x="183" y="168"/>
                    <a:pt x="190" y="172"/>
                  </a:cubicBezTo>
                  <a:cubicBezTo>
                    <a:pt x="193" y="173"/>
                    <a:pt x="198" y="171"/>
                    <a:pt x="200" y="174"/>
                  </a:cubicBezTo>
                  <a:cubicBezTo>
                    <a:pt x="207" y="180"/>
                    <a:pt x="215" y="178"/>
                    <a:pt x="223" y="178"/>
                  </a:cubicBezTo>
                  <a:cubicBezTo>
                    <a:pt x="231" y="178"/>
                    <a:pt x="222" y="182"/>
                    <a:pt x="219" y="183"/>
                  </a:cubicBezTo>
                  <a:cubicBezTo>
                    <a:pt x="219" y="186"/>
                    <a:pt x="220" y="192"/>
                    <a:pt x="224" y="192"/>
                  </a:cubicBezTo>
                  <a:cubicBezTo>
                    <a:pt x="231" y="194"/>
                    <a:pt x="231" y="201"/>
                    <a:pt x="235" y="205"/>
                  </a:cubicBezTo>
                  <a:cubicBezTo>
                    <a:pt x="238" y="207"/>
                    <a:pt x="241" y="208"/>
                    <a:pt x="243" y="210"/>
                  </a:cubicBezTo>
                  <a:cubicBezTo>
                    <a:pt x="248" y="213"/>
                    <a:pt x="239" y="216"/>
                    <a:pt x="243" y="219"/>
                  </a:cubicBezTo>
                  <a:cubicBezTo>
                    <a:pt x="247" y="222"/>
                    <a:pt x="253" y="227"/>
                    <a:pt x="248" y="231"/>
                  </a:cubicBezTo>
                  <a:cubicBezTo>
                    <a:pt x="247" y="232"/>
                    <a:pt x="239" y="237"/>
                    <a:pt x="237" y="238"/>
                  </a:cubicBezTo>
                  <a:cubicBezTo>
                    <a:pt x="237" y="238"/>
                    <a:pt x="237" y="238"/>
                    <a:pt x="237" y="238"/>
                  </a:cubicBezTo>
                  <a:cubicBezTo>
                    <a:pt x="233" y="237"/>
                    <a:pt x="228" y="234"/>
                    <a:pt x="226" y="232"/>
                  </a:cubicBezTo>
                  <a:cubicBezTo>
                    <a:pt x="223" y="229"/>
                    <a:pt x="220" y="229"/>
                    <a:pt x="216" y="229"/>
                  </a:cubicBezTo>
                  <a:cubicBezTo>
                    <a:pt x="214" y="229"/>
                    <a:pt x="211" y="225"/>
                    <a:pt x="210" y="223"/>
                  </a:cubicBezTo>
                  <a:cubicBezTo>
                    <a:pt x="207" y="219"/>
                    <a:pt x="204" y="216"/>
                    <a:pt x="200" y="214"/>
                  </a:cubicBezTo>
                  <a:cubicBezTo>
                    <a:pt x="197" y="213"/>
                    <a:pt x="195" y="213"/>
                    <a:pt x="192" y="211"/>
                  </a:cubicBezTo>
                  <a:cubicBezTo>
                    <a:pt x="183" y="213"/>
                    <a:pt x="194" y="222"/>
                    <a:pt x="192" y="227"/>
                  </a:cubicBezTo>
                  <a:cubicBezTo>
                    <a:pt x="191" y="233"/>
                    <a:pt x="180" y="235"/>
                    <a:pt x="185" y="241"/>
                  </a:cubicBezTo>
                  <a:cubicBezTo>
                    <a:pt x="190" y="246"/>
                    <a:pt x="185" y="249"/>
                    <a:pt x="180" y="251"/>
                  </a:cubicBezTo>
                  <a:cubicBezTo>
                    <a:pt x="168" y="255"/>
                    <a:pt x="177" y="243"/>
                    <a:pt x="172" y="243"/>
                  </a:cubicBezTo>
                  <a:cubicBezTo>
                    <a:pt x="167" y="243"/>
                    <a:pt x="165" y="246"/>
                    <a:pt x="160" y="244"/>
                  </a:cubicBezTo>
                  <a:cubicBezTo>
                    <a:pt x="157" y="243"/>
                    <a:pt x="154" y="240"/>
                    <a:pt x="151" y="241"/>
                  </a:cubicBezTo>
                  <a:cubicBezTo>
                    <a:pt x="138" y="244"/>
                    <a:pt x="138" y="244"/>
                    <a:pt x="138" y="244"/>
                  </a:cubicBezTo>
                  <a:cubicBezTo>
                    <a:pt x="126" y="248"/>
                    <a:pt x="134" y="242"/>
                    <a:pt x="125" y="242"/>
                  </a:cubicBezTo>
                  <a:cubicBezTo>
                    <a:pt x="123" y="242"/>
                    <a:pt x="120" y="243"/>
                    <a:pt x="120" y="240"/>
                  </a:cubicBezTo>
                  <a:cubicBezTo>
                    <a:pt x="120" y="235"/>
                    <a:pt x="125" y="232"/>
                    <a:pt x="125" y="225"/>
                  </a:cubicBezTo>
                  <a:cubicBezTo>
                    <a:pt x="125" y="213"/>
                    <a:pt x="124" y="214"/>
                    <a:pt x="113" y="217"/>
                  </a:cubicBezTo>
                  <a:cubicBezTo>
                    <a:pt x="100" y="220"/>
                    <a:pt x="95" y="214"/>
                    <a:pt x="83" y="222"/>
                  </a:cubicBezTo>
                  <a:cubicBezTo>
                    <a:pt x="71" y="231"/>
                    <a:pt x="60" y="212"/>
                    <a:pt x="48" y="212"/>
                  </a:cubicBezTo>
                  <a:cubicBezTo>
                    <a:pt x="48" y="212"/>
                    <a:pt x="48" y="212"/>
                    <a:pt x="48" y="212"/>
                  </a:cubicBezTo>
                  <a:cubicBezTo>
                    <a:pt x="48" y="208"/>
                    <a:pt x="53" y="203"/>
                    <a:pt x="57" y="202"/>
                  </a:cubicBezTo>
                  <a:cubicBezTo>
                    <a:pt x="62" y="201"/>
                    <a:pt x="71" y="201"/>
                    <a:pt x="71" y="194"/>
                  </a:cubicBezTo>
                  <a:cubicBezTo>
                    <a:pt x="71" y="190"/>
                    <a:pt x="73" y="187"/>
                    <a:pt x="76" y="184"/>
                  </a:cubicBezTo>
                  <a:cubicBezTo>
                    <a:pt x="82" y="178"/>
                    <a:pt x="75" y="180"/>
                    <a:pt x="71" y="177"/>
                  </a:cubicBezTo>
                  <a:cubicBezTo>
                    <a:pt x="69" y="176"/>
                    <a:pt x="65" y="177"/>
                    <a:pt x="62" y="177"/>
                  </a:cubicBezTo>
                  <a:cubicBezTo>
                    <a:pt x="57" y="179"/>
                    <a:pt x="58" y="176"/>
                    <a:pt x="57" y="172"/>
                  </a:cubicBezTo>
                  <a:cubicBezTo>
                    <a:pt x="57" y="169"/>
                    <a:pt x="54" y="168"/>
                    <a:pt x="53" y="166"/>
                  </a:cubicBezTo>
                  <a:cubicBezTo>
                    <a:pt x="52" y="154"/>
                    <a:pt x="52" y="154"/>
                    <a:pt x="52" y="154"/>
                  </a:cubicBezTo>
                  <a:cubicBezTo>
                    <a:pt x="52" y="149"/>
                    <a:pt x="50" y="151"/>
                    <a:pt x="48" y="148"/>
                  </a:cubicBezTo>
                  <a:cubicBezTo>
                    <a:pt x="45" y="142"/>
                    <a:pt x="56" y="135"/>
                    <a:pt x="50" y="130"/>
                  </a:cubicBezTo>
                  <a:cubicBezTo>
                    <a:pt x="46" y="127"/>
                    <a:pt x="44" y="135"/>
                    <a:pt x="42" y="135"/>
                  </a:cubicBezTo>
                  <a:cubicBezTo>
                    <a:pt x="40" y="134"/>
                    <a:pt x="37" y="132"/>
                    <a:pt x="36" y="130"/>
                  </a:cubicBezTo>
                  <a:cubicBezTo>
                    <a:pt x="32" y="126"/>
                    <a:pt x="30" y="114"/>
                    <a:pt x="26" y="112"/>
                  </a:cubicBezTo>
                  <a:cubicBezTo>
                    <a:pt x="21" y="109"/>
                    <a:pt x="18" y="111"/>
                    <a:pt x="16" y="104"/>
                  </a:cubicBezTo>
                  <a:cubicBezTo>
                    <a:pt x="14" y="96"/>
                    <a:pt x="13" y="94"/>
                    <a:pt x="4" y="93"/>
                  </a:cubicBezTo>
                  <a:cubicBezTo>
                    <a:pt x="4" y="93"/>
                    <a:pt x="4" y="93"/>
                    <a:pt x="4" y="93"/>
                  </a:cubicBezTo>
                  <a:cubicBezTo>
                    <a:pt x="8" y="85"/>
                    <a:pt x="8" y="85"/>
                    <a:pt x="8" y="85"/>
                  </a:cubicBezTo>
                  <a:cubicBezTo>
                    <a:pt x="11" y="79"/>
                    <a:pt x="7" y="74"/>
                    <a:pt x="4" y="69"/>
                  </a:cubicBezTo>
                  <a:cubicBezTo>
                    <a:pt x="0" y="62"/>
                    <a:pt x="11" y="63"/>
                    <a:pt x="13" y="5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p:cNvSpPr>
            <p:nvPr/>
          </p:nvSpPr>
          <p:spPr bwMode="auto">
            <a:xfrm>
              <a:off x="5016500" y="2503488"/>
              <a:ext cx="441325" cy="730250"/>
            </a:xfrm>
            <a:custGeom>
              <a:avLst/>
              <a:gdLst/>
              <a:ahLst/>
              <a:cxnLst>
                <a:cxn ang="0">
                  <a:pos x="222" y="11"/>
                </a:cxn>
                <a:cxn ang="0">
                  <a:pos x="242" y="37"/>
                </a:cxn>
                <a:cxn ang="0">
                  <a:pos x="256" y="37"/>
                </a:cxn>
                <a:cxn ang="0">
                  <a:pos x="258" y="61"/>
                </a:cxn>
                <a:cxn ang="0">
                  <a:pos x="263" y="79"/>
                </a:cxn>
                <a:cxn ang="0">
                  <a:pos x="277" y="84"/>
                </a:cxn>
                <a:cxn ang="0">
                  <a:pos x="277" y="101"/>
                </a:cxn>
                <a:cxn ang="0">
                  <a:pos x="254" y="119"/>
                </a:cxn>
                <a:cxn ang="0">
                  <a:pos x="254" y="123"/>
                </a:cxn>
                <a:cxn ang="0">
                  <a:pos x="246" y="133"/>
                </a:cxn>
                <a:cxn ang="0">
                  <a:pos x="225" y="150"/>
                </a:cxn>
                <a:cxn ang="0">
                  <a:pos x="227" y="168"/>
                </a:cxn>
                <a:cxn ang="0">
                  <a:pos x="215" y="185"/>
                </a:cxn>
                <a:cxn ang="0">
                  <a:pos x="215" y="207"/>
                </a:cxn>
                <a:cxn ang="0">
                  <a:pos x="197" y="221"/>
                </a:cxn>
                <a:cxn ang="0">
                  <a:pos x="173" y="221"/>
                </a:cxn>
                <a:cxn ang="0">
                  <a:pos x="161" y="232"/>
                </a:cxn>
                <a:cxn ang="0">
                  <a:pos x="143" y="253"/>
                </a:cxn>
                <a:cxn ang="0">
                  <a:pos x="146" y="278"/>
                </a:cxn>
                <a:cxn ang="0">
                  <a:pos x="171" y="315"/>
                </a:cxn>
                <a:cxn ang="0">
                  <a:pos x="146" y="317"/>
                </a:cxn>
                <a:cxn ang="0">
                  <a:pos x="112" y="301"/>
                </a:cxn>
                <a:cxn ang="0">
                  <a:pos x="119" y="324"/>
                </a:cxn>
                <a:cxn ang="0">
                  <a:pos x="129" y="354"/>
                </a:cxn>
                <a:cxn ang="0">
                  <a:pos x="136" y="385"/>
                </a:cxn>
                <a:cxn ang="0">
                  <a:pos x="122" y="400"/>
                </a:cxn>
                <a:cxn ang="0">
                  <a:pos x="104" y="423"/>
                </a:cxn>
                <a:cxn ang="0">
                  <a:pos x="82" y="451"/>
                </a:cxn>
                <a:cxn ang="0">
                  <a:pos x="78" y="465"/>
                </a:cxn>
                <a:cxn ang="0">
                  <a:pos x="67" y="467"/>
                </a:cxn>
                <a:cxn ang="0">
                  <a:pos x="45" y="450"/>
                </a:cxn>
                <a:cxn ang="0">
                  <a:pos x="37" y="436"/>
                </a:cxn>
                <a:cxn ang="0">
                  <a:pos x="25" y="418"/>
                </a:cxn>
                <a:cxn ang="0">
                  <a:pos x="6" y="409"/>
                </a:cxn>
                <a:cxn ang="0">
                  <a:pos x="1" y="400"/>
                </a:cxn>
                <a:cxn ang="0">
                  <a:pos x="2" y="387"/>
                </a:cxn>
                <a:cxn ang="0">
                  <a:pos x="10" y="359"/>
                </a:cxn>
                <a:cxn ang="0">
                  <a:pos x="25" y="356"/>
                </a:cxn>
                <a:cxn ang="0">
                  <a:pos x="40" y="344"/>
                </a:cxn>
                <a:cxn ang="0">
                  <a:pos x="26" y="334"/>
                </a:cxn>
                <a:cxn ang="0">
                  <a:pos x="19" y="323"/>
                </a:cxn>
                <a:cxn ang="0">
                  <a:pos x="12" y="317"/>
                </a:cxn>
                <a:cxn ang="0">
                  <a:pos x="16" y="312"/>
                </a:cxn>
                <a:cxn ang="0">
                  <a:pos x="12" y="289"/>
                </a:cxn>
                <a:cxn ang="0">
                  <a:pos x="21" y="259"/>
                </a:cxn>
                <a:cxn ang="0">
                  <a:pos x="18" y="241"/>
                </a:cxn>
                <a:cxn ang="0">
                  <a:pos x="12" y="232"/>
                </a:cxn>
                <a:cxn ang="0">
                  <a:pos x="27" y="208"/>
                </a:cxn>
                <a:cxn ang="0">
                  <a:pos x="32" y="183"/>
                </a:cxn>
                <a:cxn ang="0">
                  <a:pos x="48" y="144"/>
                </a:cxn>
                <a:cxn ang="0">
                  <a:pos x="73" y="124"/>
                </a:cxn>
                <a:cxn ang="0">
                  <a:pos x="93" y="118"/>
                </a:cxn>
                <a:cxn ang="0">
                  <a:pos x="109" y="96"/>
                </a:cxn>
                <a:cxn ang="0">
                  <a:pos x="128" y="71"/>
                </a:cxn>
                <a:cxn ang="0">
                  <a:pos x="95" y="35"/>
                </a:cxn>
                <a:cxn ang="0">
                  <a:pos x="127" y="22"/>
                </a:cxn>
                <a:cxn ang="0">
                  <a:pos x="162" y="11"/>
                </a:cxn>
                <a:cxn ang="0">
                  <a:pos x="170" y="8"/>
                </a:cxn>
                <a:cxn ang="0">
                  <a:pos x="193" y="18"/>
                </a:cxn>
                <a:cxn ang="0">
                  <a:pos x="210" y="0"/>
                </a:cxn>
              </a:cxnLst>
              <a:rect l="0" t="0" r="r" b="b"/>
              <a:pathLst>
                <a:path w="288" h="477">
                  <a:moveTo>
                    <a:pt x="210" y="0"/>
                  </a:moveTo>
                  <a:cubicBezTo>
                    <a:pt x="219" y="1"/>
                    <a:pt x="220" y="3"/>
                    <a:pt x="222" y="11"/>
                  </a:cubicBezTo>
                  <a:cubicBezTo>
                    <a:pt x="224" y="18"/>
                    <a:pt x="227" y="16"/>
                    <a:pt x="232" y="19"/>
                  </a:cubicBezTo>
                  <a:cubicBezTo>
                    <a:pt x="236" y="21"/>
                    <a:pt x="238" y="33"/>
                    <a:pt x="242" y="37"/>
                  </a:cubicBezTo>
                  <a:cubicBezTo>
                    <a:pt x="243" y="39"/>
                    <a:pt x="246" y="41"/>
                    <a:pt x="248" y="42"/>
                  </a:cubicBezTo>
                  <a:cubicBezTo>
                    <a:pt x="250" y="42"/>
                    <a:pt x="252" y="34"/>
                    <a:pt x="256" y="37"/>
                  </a:cubicBezTo>
                  <a:cubicBezTo>
                    <a:pt x="262" y="42"/>
                    <a:pt x="251" y="49"/>
                    <a:pt x="254" y="55"/>
                  </a:cubicBezTo>
                  <a:cubicBezTo>
                    <a:pt x="256" y="58"/>
                    <a:pt x="258" y="56"/>
                    <a:pt x="258" y="61"/>
                  </a:cubicBezTo>
                  <a:cubicBezTo>
                    <a:pt x="259" y="73"/>
                    <a:pt x="259" y="73"/>
                    <a:pt x="259" y="73"/>
                  </a:cubicBezTo>
                  <a:cubicBezTo>
                    <a:pt x="260" y="75"/>
                    <a:pt x="263" y="76"/>
                    <a:pt x="263" y="79"/>
                  </a:cubicBezTo>
                  <a:cubicBezTo>
                    <a:pt x="264" y="83"/>
                    <a:pt x="263" y="86"/>
                    <a:pt x="268" y="84"/>
                  </a:cubicBezTo>
                  <a:cubicBezTo>
                    <a:pt x="271" y="84"/>
                    <a:pt x="275" y="83"/>
                    <a:pt x="277" y="84"/>
                  </a:cubicBezTo>
                  <a:cubicBezTo>
                    <a:pt x="281" y="87"/>
                    <a:pt x="288" y="85"/>
                    <a:pt x="282" y="91"/>
                  </a:cubicBezTo>
                  <a:cubicBezTo>
                    <a:pt x="279" y="94"/>
                    <a:pt x="277" y="97"/>
                    <a:pt x="277" y="101"/>
                  </a:cubicBezTo>
                  <a:cubicBezTo>
                    <a:pt x="277" y="108"/>
                    <a:pt x="268" y="108"/>
                    <a:pt x="263" y="109"/>
                  </a:cubicBezTo>
                  <a:cubicBezTo>
                    <a:pt x="259" y="110"/>
                    <a:pt x="254" y="115"/>
                    <a:pt x="254" y="119"/>
                  </a:cubicBezTo>
                  <a:cubicBezTo>
                    <a:pt x="254" y="119"/>
                    <a:pt x="254" y="119"/>
                    <a:pt x="254" y="119"/>
                  </a:cubicBezTo>
                  <a:cubicBezTo>
                    <a:pt x="254" y="123"/>
                    <a:pt x="254" y="123"/>
                    <a:pt x="254" y="123"/>
                  </a:cubicBezTo>
                  <a:cubicBezTo>
                    <a:pt x="253" y="125"/>
                    <a:pt x="256" y="128"/>
                    <a:pt x="253" y="130"/>
                  </a:cubicBezTo>
                  <a:cubicBezTo>
                    <a:pt x="251" y="132"/>
                    <a:pt x="248" y="132"/>
                    <a:pt x="246" y="133"/>
                  </a:cubicBezTo>
                  <a:cubicBezTo>
                    <a:pt x="241" y="137"/>
                    <a:pt x="233" y="138"/>
                    <a:pt x="229" y="143"/>
                  </a:cubicBezTo>
                  <a:cubicBezTo>
                    <a:pt x="227" y="145"/>
                    <a:pt x="227" y="148"/>
                    <a:pt x="225" y="150"/>
                  </a:cubicBezTo>
                  <a:cubicBezTo>
                    <a:pt x="223" y="153"/>
                    <a:pt x="223" y="158"/>
                    <a:pt x="224" y="162"/>
                  </a:cubicBezTo>
                  <a:cubicBezTo>
                    <a:pt x="225" y="164"/>
                    <a:pt x="228" y="165"/>
                    <a:pt x="227" y="168"/>
                  </a:cubicBezTo>
                  <a:cubicBezTo>
                    <a:pt x="224" y="175"/>
                    <a:pt x="217" y="173"/>
                    <a:pt x="221" y="183"/>
                  </a:cubicBezTo>
                  <a:cubicBezTo>
                    <a:pt x="223" y="188"/>
                    <a:pt x="215" y="183"/>
                    <a:pt x="215" y="185"/>
                  </a:cubicBezTo>
                  <a:cubicBezTo>
                    <a:pt x="214" y="188"/>
                    <a:pt x="213" y="190"/>
                    <a:pt x="211" y="192"/>
                  </a:cubicBezTo>
                  <a:cubicBezTo>
                    <a:pt x="206" y="200"/>
                    <a:pt x="219" y="203"/>
                    <a:pt x="215" y="207"/>
                  </a:cubicBezTo>
                  <a:cubicBezTo>
                    <a:pt x="213" y="210"/>
                    <a:pt x="207" y="208"/>
                    <a:pt x="203" y="209"/>
                  </a:cubicBezTo>
                  <a:cubicBezTo>
                    <a:pt x="198" y="211"/>
                    <a:pt x="201" y="218"/>
                    <a:pt x="197" y="221"/>
                  </a:cubicBezTo>
                  <a:cubicBezTo>
                    <a:pt x="192" y="224"/>
                    <a:pt x="188" y="225"/>
                    <a:pt x="185" y="220"/>
                  </a:cubicBezTo>
                  <a:cubicBezTo>
                    <a:pt x="181" y="212"/>
                    <a:pt x="179" y="221"/>
                    <a:pt x="173" y="221"/>
                  </a:cubicBezTo>
                  <a:cubicBezTo>
                    <a:pt x="170" y="221"/>
                    <a:pt x="166" y="220"/>
                    <a:pt x="164" y="222"/>
                  </a:cubicBezTo>
                  <a:cubicBezTo>
                    <a:pt x="162" y="225"/>
                    <a:pt x="163" y="228"/>
                    <a:pt x="161" y="232"/>
                  </a:cubicBezTo>
                  <a:cubicBezTo>
                    <a:pt x="157" y="237"/>
                    <a:pt x="152" y="247"/>
                    <a:pt x="144" y="240"/>
                  </a:cubicBezTo>
                  <a:cubicBezTo>
                    <a:pt x="138" y="234"/>
                    <a:pt x="143" y="252"/>
                    <a:pt x="143" y="253"/>
                  </a:cubicBezTo>
                  <a:cubicBezTo>
                    <a:pt x="143" y="257"/>
                    <a:pt x="142" y="261"/>
                    <a:pt x="143" y="265"/>
                  </a:cubicBezTo>
                  <a:cubicBezTo>
                    <a:pt x="146" y="271"/>
                    <a:pt x="147" y="271"/>
                    <a:pt x="146" y="278"/>
                  </a:cubicBezTo>
                  <a:cubicBezTo>
                    <a:pt x="146" y="284"/>
                    <a:pt x="143" y="297"/>
                    <a:pt x="146" y="301"/>
                  </a:cubicBezTo>
                  <a:cubicBezTo>
                    <a:pt x="154" y="309"/>
                    <a:pt x="170" y="302"/>
                    <a:pt x="171" y="315"/>
                  </a:cubicBezTo>
                  <a:cubicBezTo>
                    <a:pt x="172" y="320"/>
                    <a:pt x="165" y="327"/>
                    <a:pt x="161" y="319"/>
                  </a:cubicBezTo>
                  <a:cubicBezTo>
                    <a:pt x="158" y="312"/>
                    <a:pt x="152" y="313"/>
                    <a:pt x="146" y="317"/>
                  </a:cubicBezTo>
                  <a:cubicBezTo>
                    <a:pt x="142" y="320"/>
                    <a:pt x="137" y="306"/>
                    <a:pt x="133" y="304"/>
                  </a:cubicBezTo>
                  <a:cubicBezTo>
                    <a:pt x="130" y="303"/>
                    <a:pt x="113" y="299"/>
                    <a:pt x="112" y="301"/>
                  </a:cubicBezTo>
                  <a:cubicBezTo>
                    <a:pt x="103" y="312"/>
                    <a:pt x="113" y="310"/>
                    <a:pt x="113" y="320"/>
                  </a:cubicBezTo>
                  <a:cubicBezTo>
                    <a:pt x="113" y="324"/>
                    <a:pt x="114" y="327"/>
                    <a:pt x="119" y="324"/>
                  </a:cubicBezTo>
                  <a:cubicBezTo>
                    <a:pt x="125" y="322"/>
                    <a:pt x="121" y="338"/>
                    <a:pt x="124" y="342"/>
                  </a:cubicBezTo>
                  <a:cubicBezTo>
                    <a:pt x="127" y="347"/>
                    <a:pt x="129" y="347"/>
                    <a:pt x="129" y="354"/>
                  </a:cubicBezTo>
                  <a:cubicBezTo>
                    <a:pt x="129" y="361"/>
                    <a:pt x="131" y="368"/>
                    <a:pt x="132" y="375"/>
                  </a:cubicBezTo>
                  <a:cubicBezTo>
                    <a:pt x="133" y="378"/>
                    <a:pt x="137" y="383"/>
                    <a:pt x="136" y="385"/>
                  </a:cubicBezTo>
                  <a:cubicBezTo>
                    <a:pt x="135" y="386"/>
                    <a:pt x="131" y="388"/>
                    <a:pt x="129" y="390"/>
                  </a:cubicBezTo>
                  <a:cubicBezTo>
                    <a:pt x="127" y="395"/>
                    <a:pt x="127" y="398"/>
                    <a:pt x="122" y="400"/>
                  </a:cubicBezTo>
                  <a:cubicBezTo>
                    <a:pt x="118" y="402"/>
                    <a:pt x="114" y="401"/>
                    <a:pt x="115" y="406"/>
                  </a:cubicBezTo>
                  <a:cubicBezTo>
                    <a:pt x="116" y="413"/>
                    <a:pt x="106" y="415"/>
                    <a:pt x="104" y="423"/>
                  </a:cubicBezTo>
                  <a:cubicBezTo>
                    <a:pt x="103" y="429"/>
                    <a:pt x="96" y="425"/>
                    <a:pt x="92" y="426"/>
                  </a:cubicBezTo>
                  <a:cubicBezTo>
                    <a:pt x="81" y="431"/>
                    <a:pt x="87" y="443"/>
                    <a:pt x="82" y="451"/>
                  </a:cubicBezTo>
                  <a:cubicBezTo>
                    <a:pt x="78" y="465"/>
                    <a:pt x="78" y="465"/>
                    <a:pt x="78" y="465"/>
                  </a:cubicBezTo>
                  <a:cubicBezTo>
                    <a:pt x="78" y="465"/>
                    <a:pt x="78" y="465"/>
                    <a:pt x="78" y="465"/>
                  </a:cubicBezTo>
                  <a:cubicBezTo>
                    <a:pt x="77" y="466"/>
                    <a:pt x="76" y="469"/>
                    <a:pt x="74" y="470"/>
                  </a:cubicBezTo>
                  <a:cubicBezTo>
                    <a:pt x="72" y="470"/>
                    <a:pt x="70" y="468"/>
                    <a:pt x="67" y="467"/>
                  </a:cubicBezTo>
                  <a:cubicBezTo>
                    <a:pt x="59" y="462"/>
                    <a:pt x="51" y="477"/>
                    <a:pt x="48" y="469"/>
                  </a:cubicBezTo>
                  <a:cubicBezTo>
                    <a:pt x="46" y="464"/>
                    <a:pt x="46" y="454"/>
                    <a:pt x="45" y="450"/>
                  </a:cubicBezTo>
                  <a:cubicBezTo>
                    <a:pt x="45" y="447"/>
                    <a:pt x="48" y="440"/>
                    <a:pt x="43" y="443"/>
                  </a:cubicBezTo>
                  <a:cubicBezTo>
                    <a:pt x="35" y="446"/>
                    <a:pt x="39" y="433"/>
                    <a:pt x="37" y="436"/>
                  </a:cubicBezTo>
                  <a:cubicBezTo>
                    <a:pt x="35" y="439"/>
                    <a:pt x="35" y="445"/>
                    <a:pt x="31" y="441"/>
                  </a:cubicBezTo>
                  <a:cubicBezTo>
                    <a:pt x="26" y="433"/>
                    <a:pt x="34" y="426"/>
                    <a:pt x="25" y="418"/>
                  </a:cubicBezTo>
                  <a:cubicBezTo>
                    <a:pt x="23" y="416"/>
                    <a:pt x="16" y="406"/>
                    <a:pt x="14" y="406"/>
                  </a:cubicBezTo>
                  <a:cubicBezTo>
                    <a:pt x="11" y="406"/>
                    <a:pt x="8" y="410"/>
                    <a:pt x="6" y="409"/>
                  </a:cubicBezTo>
                  <a:cubicBezTo>
                    <a:pt x="3" y="408"/>
                    <a:pt x="1" y="403"/>
                    <a:pt x="1" y="400"/>
                  </a:cubicBezTo>
                  <a:cubicBezTo>
                    <a:pt x="1" y="400"/>
                    <a:pt x="1" y="400"/>
                    <a:pt x="1" y="400"/>
                  </a:cubicBezTo>
                  <a:cubicBezTo>
                    <a:pt x="2" y="395"/>
                    <a:pt x="2" y="395"/>
                    <a:pt x="2" y="395"/>
                  </a:cubicBezTo>
                  <a:cubicBezTo>
                    <a:pt x="3" y="391"/>
                    <a:pt x="6" y="391"/>
                    <a:pt x="2" y="387"/>
                  </a:cubicBezTo>
                  <a:cubicBezTo>
                    <a:pt x="0" y="384"/>
                    <a:pt x="0" y="382"/>
                    <a:pt x="2" y="379"/>
                  </a:cubicBezTo>
                  <a:cubicBezTo>
                    <a:pt x="4" y="371"/>
                    <a:pt x="4" y="365"/>
                    <a:pt x="10" y="359"/>
                  </a:cubicBezTo>
                  <a:cubicBezTo>
                    <a:pt x="11" y="358"/>
                    <a:pt x="19" y="350"/>
                    <a:pt x="19" y="350"/>
                  </a:cubicBezTo>
                  <a:cubicBezTo>
                    <a:pt x="20" y="353"/>
                    <a:pt x="23" y="354"/>
                    <a:pt x="25" y="356"/>
                  </a:cubicBezTo>
                  <a:cubicBezTo>
                    <a:pt x="28" y="360"/>
                    <a:pt x="28" y="359"/>
                    <a:pt x="31" y="358"/>
                  </a:cubicBezTo>
                  <a:cubicBezTo>
                    <a:pt x="36" y="356"/>
                    <a:pt x="42" y="349"/>
                    <a:pt x="40" y="344"/>
                  </a:cubicBezTo>
                  <a:cubicBezTo>
                    <a:pt x="38" y="341"/>
                    <a:pt x="37" y="339"/>
                    <a:pt x="33" y="338"/>
                  </a:cubicBezTo>
                  <a:cubicBezTo>
                    <a:pt x="32" y="338"/>
                    <a:pt x="23" y="338"/>
                    <a:pt x="26" y="334"/>
                  </a:cubicBezTo>
                  <a:cubicBezTo>
                    <a:pt x="27" y="333"/>
                    <a:pt x="29" y="332"/>
                    <a:pt x="27" y="330"/>
                  </a:cubicBezTo>
                  <a:cubicBezTo>
                    <a:pt x="25" y="327"/>
                    <a:pt x="21" y="326"/>
                    <a:pt x="19" y="323"/>
                  </a:cubicBezTo>
                  <a:cubicBezTo>
                    <a:pt x="17" y="318"/>
                    <a:pt x="11" y="325"/>
                    <a:pt x="10" y="322"/>
                  </a:cubicBezTo>
                  <a:cubicBezTo>
                    <a:pt x="10" y="320"/>
                    <a:pt x="12" y="319"/>
                    <a:pt x="12" y="317"/>
                  </a:cubicBezTo>
                  <a:cubicBezTo>
                    <a:pt x="12" y="316"/>
                    <a:pt x="10" y="315"/>
                    <a:pt x="10" y="314"/>
                  </a:cubicBezTo>
                  <a:cubicBezTo>
                    <a:pt x="10" y="310"/>
                    <a:pt x="15" y="314"/>
                    <a:pt x="16" y="312"/>
                  </a:cubicBezTo>
                  <a:cubicBezTo>
                    <a:pt x="17" y="311"/>
                    <a:pt x="17" y="307"/>
                    <a:pt x="18" y="305"/>
                  </a:cubicBezTo>
                  <a:cubicBezTo>
                    <a:pt x="20" y="296"/>
                    <a:pt x="1" y="298"/>
                    <a:pt x="12" y="289"/>
                  </a:cubicBezTo>
                  <a:cubicBezTo>
                    <a:pt x="16" y="286"/>
                    <a:pt x="20" y="286"/>
                    <a:pt x="21" y="280"/>
                  </a:cubicBezTo>
                  <a:cubicBezTo>
                    <a:pt x="22" y="272"/>
                    <a:pt x="22" y="267"/>
                    <a:pt x="21" y="259"/>
                  </a:cubicBezTo>
                  <a:cubicBezTo>
                    <a:pt x="16" y="261"/>
                    <a:pt x="12" y="265"/>
                    <a:pt x="15" y="255"/>
                  </a:cubicBezTo>
                  <a:cubicBezTo>
                    <a:pt x="16" y="251"/>
                    <a:pt x="18" y="245"/>
                    <a:pt x="18" y="241"/>
                  </a:cubicBezTo>
                  <a:cubicBezTo>
                    <a:pt x="18" y="237"/>
                    <a:pt x="13" y="239"/>
                    <a:pt x="12" y="237"/>
                  </a:cubicBezTo>
                  <a:cubicBezTo>
                    <a:pt x="11" y="235"/>
                    <a:pt x="12" y="233"/>
                    <a:pt x="12" y="232"/>
                  </a:cubicBezTo>
                  <a:cubicBezTo>
                    <a:pt x="13" y="228"/>
                    <a:pt x="12" y="225"/>
                    <a:pt x="15" y="221"/>
                  </a:cubicBezTo>
                  <a:cubicBezTo>
                    <a:pt x="18" y="216"/>
                    <a:pt x="26" y="214"/>
                    <a:pt x="27" y="208"/>
                  </a:cubicBezTo>
                  <a:cubicBezTo>
                    <a:pt x="27" y="208"/>
                    <a:pt x="27" y="208"/>
                    <a:pt x="27" y="208"/>
                  </a:cubicBezTo>
                  <a:cubicBezTo>
                    <a:pt x="30" y="202"/>
                    <a:pt x="26" y="184"/>
                    <a:pt x="32" y="183"/>
                  </a:cubicBezTo>
                  <a:cubicBezTo>
                    <a:pt x="39" y="181"/>
                    <a:pt x="37" y="166"/>
                    <a:pt x="39" y="160"/>
                  </a:cubicBezTo>
                  <a:cubicBezTo>
                    <a:pt x="41" y="154"/>
                    <a:pt x="46" y="150"/>
                    <a:pt x="48" y="144"/>
                  </a:cubicBezTo>
                  <a:cubicBezTo>
                    <a:pt x="50" y="140"/>
                    <a:pt x="51" y="135"/>
                    <a:pt x="54" y="132"/>
                  </a:cubicBezTo>
                  <a:cubicBezTo>
                    <a:pt x="57" y="127"/>
                    <a:pt x="68" y="126"/>
                    <a:pt x="73" y="124"/>
                  </a:cubicBezTo>
                  <a:cubicBezTo>
                    <a:pt x="76" y="123"/>
                    <a:pt x="79" y="124"/>
                    <a:pt x="82" y="124"/>
                  </a:cubicBezTo>
                  <a:cubicBezTo>
                    <a:pt x="86" y="123"/>
                    <a:pt x="88" y="119"/>
                    <a:pt x="93" y="118"/>
                  </a:cubicBezTo>
                  <a:cubicBezTo>
                    <a:pt x="99" y="117"/>
                    <a:pt x="98" y="110"/>
                    <a:pt x="101" y="106"/>
                  </a:cubicBezTo>
                  <a:cubicBezTo>
                    <a:pt x="103" y="101"/>
                    <a:pt x="104" y="97"/>
                    <a:pt x="109" y="96"/>
                  </a:cubicBezTo>
                  <a:cubicBezTo>
                    <a:pt x="118" y="93"/>
                    <a:pt x="114" y="84"/>
                    <a:pt x="122" y="80"/>
                  </a:cubicBezTo>
                  <a:cubicBezTo>
                    <a:pt x="127" y="76"/>
                    <a:pt x="130" y="78"/>
                    <a:pt x="128" y="71"/>
                  </a:cubicBezTo>
                  <a:cubicBezTo>
                    <a:pt x="127" y="61"/>
                    <a:pt x="126" y="51"/>
                    <a:pt x="117" y="46"/>
                  </a:cubicBezTo>
                  <a:cubicBezTo>
                    <a:pt x="111" y="42"/>
                    <a:pt x="95" y="44"/>
                    <a:pt x="95" y="35"/>
                  </a:cubicBezTo>
                  <a:cubicBezTo>
                    <a:pt x="98" y="26"/>
                    <a:pt x="101" y="26"/>
                    <a:pt x="110" y="24"/>
                  </a:cubicBezTo>
                  <a:cubicBezTo>
                    <a:pt x="116" y="22"/>
                    <a:pt x="120" y="20"/>
                    <a:pt x="127" y="22"/>
                  </a:cubicBezTo>
                  <a:cubicBezTo>
                    <a:pt x="135" y="23"/>
                    <a:pt x="140" y="25"/>
                    <a:pt x="147" y="20"/>
                  </a:cubicBezTo>
                  <a:cubicBezTo>
                    <a:pt x="151" y="17"/>
                    <a:pt x="157" y="13"/>
                    <a:pt x="162" y="11"/>
                  </a:cubicBezTo>
                  <a:cubicBezTo>
                    <a:pt x="170" y="8"/>
                    <a:pt x="170" y="8"/>
                    <a:pt x="170" y="8"/>
                  </a:cubicBezTo>
                  <a:cubicBezTo>
                    <a:pt x="170" y="8"/>
                    <a:pt x="170" y="8"/>
                    <a:pt x="170" y="8"/>
                  </a:cubicBezTo>
                  <a:cubicBezTo>
                    <a:pt x="180" y="9"/>
                    <a:pt x="174" y="15"/>
                    <a:pt x="180" y="17"/>
                  </a:cubicBezTo>
                  <a:cubicBezTo>
                    <a:pt x="185" y="19"/>
                    <a:pt x="188" y="19"/>
                    <a:pt x="193" y="18"/>
                  </a:cubicBezTo>
                  <a:cubicBezTo>
                    <a:pt x="199" y="17"/>
                    <a:pt x="202" y="21"/>
                    <a:pt x="204" y="13"/>
                  </a:cubicBezTo>
                  <a:cubicBezTo>
                    <a:pt x="205" y="5"/>
                    <a:pt x="204" y="4"/>
                    <a:pt x="210"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p:cNvSpPr>
            <p:nvPr/>
          </p:nvSpPr>
          <p:spPr bwMode="auto">
            <a:xfrm>
              <a:off x="4349750" y="2174875"/>
              <a:ext cx="936625" cy="682625"/>
            </a:xfrm>
            <a:custGeom>
              <a:avLst/>
              <a:gdLst/>
              <a:ahLst/>
              <a:cxnLst>
                <a:cxn ang="0">
                  <a:pos x="39" y="279"/>
                </a:cxn>
                <a:cxn ang="0">
                  <a:pos x="61" y="232"/>
                </a:cxn>
                <a:cxn ang="0">
                  <a:pos x="51" y="196"/>
                </a:cxn>
                <a:cxn ang="0">
                  <a:pos x="66" y="166"/>
                </a:cxn>
                <a:cxn ang="0">
                  <a:pos x="90" y="143"/>
                </a:cxn>
                <a:cxn ang="0">
                  <a:pos x="98" y="171"/>
                </a:cxn>
                <a:cxn ang="0">
                  <a:pos x="122" y="200"/>
                </a:cxn>
                <a:cxn ang="0">
                  <a:pos x="103" y="227"/>
                </a:cxn>
                <a:cxn ang="0">
                  <a:pos x="138" y="220"/>
                </a:cxn>
                <a:cxn ang="0">
                  <a:pos x="178" y="204"/>
                </a:cxn>
                <a:cxn ang="0">
                  <a:pos x="197" y="188"/>
                </a:cxn>
                <a:cxn ang="0">
                  <a:pos x="198" y="165"/>
                </a:cxn>
                <a:cxn ang="0">
                  <a:pos x="205" y="140"/>
                </a:cxn>
                <a:cxn ang="0">
                  <a:pos x="228" y="114"/>
                </a:cxn>
                <a:cxn ang="0">
                  <a:pos x="200" y="123"/>
                </a:cxn>
                <a:cxn ang="0">
                  <a:pos x="175" y="85"/>
                </a:cxn>
                <a:cxn ang="0">
                  <a:pos x="265" y="24"/>
                </a:cxn>
                <a:cxn ang="0">
                  <a:pos x="296" y="4"/>
                </a:cxn>
                <a:cxn ang="0">
                  <a:pos x="345" y="23"/>
                </a:cxn>
                <a:cxn ang="0">
                  <a:pos x="345" y="60"/>
                </a:cxn>
                <a:cxn ang="0">
                  <a:pos x="325" y="98"/>
                </a:cxn>
                <a:cxn ang="0">
                  <a:pos x="298" y="146"/>
                </a:cxn>
                <a:cxn ang="0">
                  <a:pos x="303" y="202"/>
                </a:cxn>
                <a:cxn ang="0">
                  <a:pos x="332" y="208"/>
                </a:cxn>
                <a:cxn ang="0">
                  <a:pos x="330" y="167"/>
                </a:cxn>
                <a:cxn ang="0">
                  <a:pos x="324" y="119"/>
                </a:cxn>
                <a:cxn ang="0">
                  <a:pos x="343" y="126"/>
                </a:cxn>
                <a:cxn ang="0">
                  <a:pos x="368" y="135"/>
                </a:cxn>
                <a:cxn ang="0">
                  <a:pos x="390" y="137"/>
                </a:cxn>
                <a:cxn ang="0">
                  <a:pos x="435" y="122"/>
                </a:cxn>
                <a:cxn ang="0">
                  <a:pos x="450" y="144"/>
                </a:cxn>
                <a:cxn ang="0">
                  <a:pos x="479" y="152"/>
                </a:cxn>
                <a:cxn ang="0">
                  <a:pos x="518" y="131"/>
                </a:cxn>
                <a:cxn ang="0">
                  <a:pos x="575" y="174"/>
                </a:cxn>
                <a:cxn ang="0">
                  <a:pos x="611" y="195"/>
                </a:cxn>
                <a:cxn ang="0">
                  <a:pos x="597" y="225"/>
                </a:cxn>
                <a:cxn ang="0">
                  <a:pos x="530" y="249"/>
                </a:cxn>
                <a:cxn ang="0">
                  <a:pos x="544" y="310"/>
                </a:cxn>
                <a:cxn ang="0">
                  <a:pos x="508" y="338"/>
                </a:cxn>
                <a:cxn ang="0">
                  <a:pos x="467" y="397"/>
                </a:cxn>
                <a:cxn ang="0">
                  <a:pos x="440" y="407"/>
                </a:cxn>
                <a:cxn ang="0">
                  <a:pos x="381" y="402"/>
                </a:cxn>
                <a:cxn ang="0">
                  <a:pos x="321" y="410"/>
                </a:cxn>
                <a:cxn ang="0">
                  <a:pos x="244" y="406"/>
                </a:cxn>
                <a:cxn ang="0">
                  <a:pos x="181" y="432"/>
                </a:cxn>
                <a:cxn ang="0">
                  <a:pos x="104" y="419"/>
                </a:cxn>
                <a:cxn ang="0">
                  <a:pos x="34" y="377"/>
                </a:cxn>
                <a:cxn ang="0">
                  <a:pos x="9" y="366"/>
                </a:cxn>
                <a:cxn ang="0">
                  <a:pos x="13" y="337"/>
                </a:cxn>
                <a:cxn ang="0">
                  <a:pos x="26" y="322"/>
                </a:cxn>
              </a:cxnLst>
              <a:rect l="0" t="0" r="r" b="b"/>
              <a:pathLst>
                <a:path w="611" h="445">
                  <a:moveTo>
                    <a:pt x="23" y="294"/>
                  </a:moveTo>
                  <a:cubicBezTo>
                    <a:pt x="27" y="292"/>
                    <a:pt x="27" y="292"/>
                    <a:pt x="33" y="292"/>
                  </a:cubicBezTo>
                  <a:cubicBezTo>
                    <a:pt x="35" y="292"/>
                    <a:pt x="46" y="285"/>
                    <a:pt x="49" y="284"/>
                  </a:cubicBezTo>
                  <a:cubicBezTo>
                    <a:pt x="56" y="278"/>
                    <a:pt x="42" y="280"/>
                    <a:pt x="39" y="279"/>
                  </a:cubicBezTo>
                  <a:cubicBezTo>
                    <a:pt x="31" y="276"/>
                    <a:pt x="34" y="276"/>
                    <a:pt x="37" y="272"/>
                  </a:cubicBezTo>
                  <a:cubicBezTo>
                    <a:pt x="40" y="267"/>
                    <a:pt x="36" y="264"/>
                    <a:pt x="43" y="262"/>
                  </a:cubicBezTo>
                  <a:cubicBezTo>
                    <a:pt x="50" y="259"/>
                    <a:pt x="62" y="258"/>
                    <a:pt x="62" y="248"/>
                  </a:cubicBezTo>
                  <a:cubicBezTo>
                    <a:pt x="62" y="242"/>
                    <a:pt x="61" y="238"/>
                    <a:pt x="61" y="232"/>
                  </a:cubicBezTo>
                  <a:cubicBezTo>
                    <a:pt x="61" y="230"/>
                    <a:pt x="66" y="223"/>
                    <a:pt x="65" y="222"/>
                  </a:cubicBezTo>
                  <a:cubicBezTo>
                    <a:pt x="58" y="216"/>
                    <a:pt x="63" y="214"/>
                    <a:pt x="59" y="207"/>
                  </a:cubicBezTo>
                  <a:cubicBezTo>
                    <a:pt x="59" y="206"/>
                    <a:pt x="53" y="208"/>
                    <a:pt x="51" y="207"/>
                  </a:cubicBezTo>
                  <a:cubicBezTo>
                    <a:pt x="50" y="206"/>
                    <a:pt x="51" y="198"/>
                    <a:pt x="51" y="196"/>
                  </a:cubicBezTo>
                  <a:cubicBezTo>
                    <a:pt x="53" y="195"/>
                    <a:pt x="56" y="191"/>
                    <a:pt x="57" y="190"/>
                  </a:cubicBezTo>
                  <a:cubicBezTo>
                    <a:pt x="55" y="187"/>
                    <a:pt x="44" y="189"/>
                    <a:pt x="50" y="182"/>
                  </a:cubicBezTo>
                  <a:cubicBezTo>
                    <a:pt x="54" y="177"/>
                    <a:pt x="51" y="172"/>
                    <a:pt x="58" y="172"/>
                  </a:cubicBezTo>
                  <a:cubicBezTo>
                    <a:pt x="61" y="172"/>
                    <a:pt x="74" y="169"/>
                    <a:pt x="66" y="166"/>
                  </a:cubicBezTo>
                  <a:cubicBezTo>
                    <a:pt x="62" y="164"/>
                    <a:pt x="57" y="164"/>
                    <a:pt x="56" y="158"/>
                  </a:cubicBezTo>
                  <a:cubicBezTo>
                    <a:pt x="53" y="143"/>
                    <a:pt x="71" y="166"/>
                    <a:pt x="75" y="152"/>
                  </a:cubicBezTo>
                  <a:cubicBezTo>
                    <a:pt x="76" y="148"/>
                    <a:pt x="76" y="146"/>
                    <a:pt x="80" y="144"/>
                  </a:cubicBezTo>
                  <a:cubicBezTo>
                    <a:pt x="82" y="142"/>
                    <a:pt x="88" y="141"/>
                    <a:pt x="90" y="143"/>
                  </a:cubicBezTo>
                  <a:cubicBezTo>
                    <a:pt x="92" y="146"/>
                    <a:pt x="88" y="149"/>
                    <a:pt x="87" y="151"/>
                  </a:cubicBezTo>
                  <a:cubicBezTo>
                    <a:pt x="86" y="153"/>
                    <a:pt x="91" y="153"/>
                    <a:pt x="92" y="154"/>
                  </a:cubicBezTo>
                  <a:cubicBezTo>
                    <a:pt x="93" y="154"/>
                    <a:pt x="85" y="158"/>
                    <a:pt x="85" y="163"/>
                  </a:cubicBezTo>
                  <a:cubicBezTo>
                    <a:pt x="85" y="171"/>
                    <a:pt x="92" y="170"/>
                    <a:pt x="98" y="171"/>
                  </a:cubicBezTo>
                  <a:cubicBezTo>
                    <a:pt x="104" y="172"/>
                    <a:pt x="109" y="171"/>
                    <a:pt x="114" y="167"/>
                  </a:cubicBezTo>
                  <a:cubicBezTo>
                    <a:pt x="124" y="161"/>
                    <a:pt x="122" y="169"/>
                    <a:pt x="126" y="176"/>
                  </a:cubicBezTo>
                  <a:cubicBezTo>
                    <a:pt x="131" y="186"/>
                    <a:pt x="128" y="184"/>
                    <a:pt x="122" y="189"/>
                  </a:cubicBezTo>
                  <a:cubicBezTo>
                    <a:pt x="118" y="192"/>
                    <a:pt x="122" y="196"/>
                    <a:pt x="122" y="200"/>
                  </a:cubicBezTo>
                  <a:cubicBezTo>
                    <a:pt x="122" y="203"/>
                    <a:pt x="121" y="204"/>
                    <a:pt x="119" y="207"/>
                  </a:cubicBezTo>
                  <a:cubicBezTo>
                    <a:pt x="115" y="214"/>
                    <a:pt x="129" y="217"/>
                    <a:pt x="118" y="225"/>
                  </a:cubicBezTo>
                  <a:cubicBezTo>
                    <a:pt x="114" y="225"/>
                    <a:pt x="115" y="223"/>
                    <a:pt x="111" y="223"/>
                  </a:cubicBezTo>
                  <a:cubicBezTo>
                    <a:pt x="108" y="223"/>
                    <a:pt x="98" y="221"/>
                    <a:pt x="103" y="227"/>
                  </a:cubicBezTo>
                  <a:cubicBezTo>
                    <a:pt x="106" y="231"/>
                    <a:pt x="107" y="233"/>
                    <a:pt x="109" y="237"/>
                  </a:cubicBezTo>
                  <a:cubicBezTo>
                    <a:pt x="111" y="241"/>
                    <a:pt x="118" y="235"/>
                    <a:pt x="120" y="234"/>
                  </a:cubicBezTo>
                  <a:cubicBezTo>
                    <a:pt x="124" y="233"/>
                    <a:pt x="128" y="233"/>
                    <a:pt x="131" y="229"/>
                  </a:cubicBezTo>
                  <a:cubicBezTo>
                    <a:pt x="133" y="226"/>
                    <a:pt x="135" y="222"/>
                    <a:pt x="138" y="220"/>
                  </a:cubicBezTo>
                  <a:cubicBezTo>
                    <a:pt x="139" y="219"/>
                    <a:pt x="144" y="216"/>
                    <a:pt x="144" y="215"/>
                  </a:cubicBezTo>
                  <a:cubicBezTo>
                    <a:pt x="145" y="213"/>
                    <a:pt x="147" y="199"/>
                    <a:pt x="153" y="202"/>
                  </a:cubicBezTo>
                  <a:cubicBezTo>
                    <a:pt x="157" y="204"/>
                    <a:pt x="157" y="206"/>
                    <a:pt x="164" y="205"/>
                  </a:cubicBezTo>
                  <a:cubicBezTo>
                    <a:pt x="172" y="204"/>
                    <a:pt x="169" y="212"/>
                    <a:pt x="178" y="204"/>
                  </a:cubicBezTo>
                  <a:cubicBezTo>
                    <a:pt x="185" y="198"/>
                    <a:pt x="183" y="208"/>
                    <a:pt x="186" y="211"/>
                  </a:cubicBezTo>
                  <a:cubicBezTo>
                    <a:pt x="189" y="211"/>
                    <a:pt x="201" y="216"/>
                    <a:pt x="201" y="210"/>
                  </a:cubicBezTo>
                  <a:cubicBezTo>
                    <a:pt x="201" y="205"/>
                    <a:pt x="197" y="202"/>
                    <a:pt x="196" y="198"/>
                  </a:cubicBezTo>
                  <a:cubicBezTo>
                    <a:pt x="195" y="195"/>
                    <a:pt x="197" y="191"/>
                    <a:pt x="197" y="188"/>
                  </a:cubicBezTo>
                  <a:cubicBezTo>
                    <a:pt x="197" y="187"/>
                    <a:pt x="196" y="181"/>
                    <a:pt x="198" y="181"/>
                  </a:cubicBezTo>
                  <a:cubicBezTo>
                    <a:pt x="203" y="181"/>
                    <a:pt x="201" y="194"/>
                    <a:pt x="209" y="186"/>
                  </a:cubicBezTo>
                  <a:cubicBezTo>
                    <a:pt x="212" y="183"/>
                    <a:pt x="211" y="177"/>
                    <a:pt x="210" y="173"/>
                  </a:cubicBezTo>
                  <a:cubicBezTo>
                    <a:pt x="209" y="166"/>
                    <a:pt x="204" y="166"/>
                    <a:pt x="198" y="165"/>
                  </a:cubicBezTo>
                  <a:cubicBezTo>
                    <a:pt x="196" y="164"/>
                    <a:pt x="190" y="160"/>
                    <a:pt x="191" y="158"/>
                  </a:cubicBezTo>
                  <a:cubicBezTo>
                    <a:pt x="194" y="158"/>
                    <a:pt x="197" y="159"/>
                    <a:pt x="200" y="158"/>
                  </a:cubicBezTo>
                  <a:cubicBezTo>
                    <a:pt x="206" y="157"/>
                    <a:pt x="198" y="152"/>
                    <a:pt x="198" y="148"/>
                  </a:cubicBezTo>
                  <a:cubicBezTo>
                    <a:pt x="200" y="145"/>
                    <a:pt x="201" y="141"/>
                    <a:pt x="205" y="140"/>
                  </a:cubicBezTo>
                  <a:cubicBezTo>
                    <a:pt x="207" y="140"/>
                    <a:pt x="210" y="141"/>
                    <a:pt x="212" y="141"/>
                  </a:cubicBezTo>
                  <a:cubicBezTo>
                    <a:pt x="215" y="142"/>
                    <a:pt x="219" y="138"/>
                    <a:pt x="224" y="139"/>
                  </a:cubicBezTo>
                  <a:cubicBezTo>
                    <a:pt x="229" y="139"/>
                    <a:pt x="241" y="134"/>
                    <a:pt x="233" y="129"/>
                  </a:cubicBezTo>
                  <a:cubicBezTo>
                    <a:pt x="228" y="125"/>
                    <a:pt x="229" y="120"/>
                    <a:pt x="228" y="114"/>
                  </a:cubicBezTo>
                  <a:cubicBezTo>
                    <a:pt x="228" y="114"/>
                    <a:pt x="228" y="114"/>
                    <a:pt x="228" y="114"/>
                  </a:cubicBezTo>
                  <a:cubicBezTo>
                    <a:pt x="224" y="114"/>
                    <a:pt x="222" y="121"/>
                    <a:pt x="218" y="123"/>
                  </a:cubicBezTo>
                  <a:cubicBezTo>
                    <a:pt x="215" y="125"/>
                    <a:pt x="213" y="120"/>
                    <a:pt x="209" y="123"/>
                  </a:cubicBezTo>
                  <a:cubicBezTo>
                    <a:pt x="206" y="125"/>
                    <a:pt x="202" y="126"/>
                    <a:pt x="200" y="123"/>
                  </a:cubicBezTo>
                  <a:cubicBezTo>
                    <a:pt x="198" y="121"/>
                    <a:pt x="192" y="124"/>
                    <a:pt x="188" y="121"/>
                  </a:cubicBezTo>
                  <a:cubicBezTo>
                    <a:pt x="185" y="119"/>
                    <a:pt x="181" y="119"/>
                    <a:pt x="177" y="118"/>
                  </a:cubicBezTo>
                  <a:cubicBezTo>
                    <a:pt x="176" y="113"/>
                    <a:pt x="174" y="110"/>
                    <a:pt x="173" y="106"/>
                  </a:cubicBezTo>
                  <a:cubicBezTo>
                    <a:pt x="171" y="99"/>
                    <a:pt x="173" y="92"/>
                    <a:pt x="175" y="85"/>
                  </a:cubicBezTo>
                  <a:cubicBezTo>
                    <a:pt x="178" y="75"/>
                    <a:pt x="187" y="77"/>
                    <a:pt x="193" y="70"/>
                  </a:cubicBezTo>
                  <a:cubicBezTo>
                    <a:pt x="193" y="70"/>
                    <a:pt x="193" y="71"/>
                    <a:pt x="193" y="70"/>
                  </a:cubicBezTo>
                  <a:cubicBezTo>
                    <a:pt x="222" y="48"/>
                    <a:pt x="222" y="48"/>
                    <a:pt x="222" y="48"/>
                  </a:cubicBezTo>
                  <a:cubicBezTo>
                    <a:pt x="234" y="38"/>
                    <a:pt x="253" y="34"/>
                    <a:pt x="265" y="24"/>
                  </a:cubicBezTo>
                  <a:cubicBezTo>
                    <a:pt x="270" y="19"/>
                    <a:pt x="274" y="17"/>
                    <a:pt x="281" y="16"/>
                  </a:cubicBezTo>
                  <a:cubicBezTo>
                    <a:pt x="287" y="14"/>
                    <a:pt x="289" y="9"/>
                    <a:pt x="294" y="6"/>
                  </a:cubicBezTo>
                  <a:cubicBezTo>
                    <a:pt x="296" y="4"/>
                    <a:pt x="296" y="4"/>
                    <a:pt x="296" y="4"/>
                  </a:cubicBezTo>
                  <a:cubicBezTo>
                    <a:pt x="296" y="4"/>
                    <a:pt x="296" y="4"/>
                    <a:pt x="296" y="4"/>
                  </a:cubicBezTo>
                  <a:cubicBezTo>
                    <a:pt x="307" y="0"/>
                    <a:pt x="300" y="7"/>
                    <a:pt x="310" y="10"/>
                  </a:cubicBezTo>
                  <a:cubicBezTo>
                    <a:pt x="313" y="11"/>
                    <a:pt x="316" y="12"/>
                    <a:pt x="319" y="12"/>
                  </a:cubicBezTo>
                  <a:cubicBezTo>
                    <a:pt x="325" y="10"/>
                    <a:pt x="323" y="7"/>
                    <a:pt x="329" y="11"/>
                  </a:cubicBezTo>
                  <a:cubicBezTo>
                    <a:pt x="335" y="15"/>
                    <a:pt x="345" y="14"/>
                    <a:pt x="345" y="23"/>
                  </a:cubicBezTo>
                  <a:cubicBezTo>
                    <a:pt x="345" y="28"/>
                    <a:pt x="350" y="35"/>
                    <a:pt x="352" y="38"/>
                  </a:cubicBezTo>
                  <a:cubicBezTo>
                    <a:pt x="356" y="43"/>
                    <a:pt x="351" y="46"/>
                    <a:pt x="348" y="49"/>
                  </a:cubicBezTo>
                  <a:cubicBezTo>
                    <a:pt x="346" y="51"/>
                    <a:pt x="343" y="52"/>
                    <a:pt x="344" y="55"/>
                  </a:cubicBezTo>
                  <a:cubicBezTo>
                    <a:pt x="345" y="56"/>
                    <a:pt x="347" y="60"/>
                    <a:pt x="345" y="60"/>
                  </a:cubicBezTo>
                  <a:cubicBezTo>
                    <a:pt x="338" y="61"/>
                    <a:pt x="342" y="63"/>
                    <a:pt x="343" y="66"/>
                  </a:cubicBezTo>
                  <a:cubicBezTo>
                    <a:pt x="343" y="68"/>
                    <a:pt x="338" y="77"/>
                    <a:pt x="337" y="79"/>
                  </a:cubicBezTo>
                  <a:cubicBezTo>
                    <a:pt x="335" y="81"/>
                    <a:pt x="333" y="82"/>
                    <a:pt x="332" y="85"/>
                  </a:cubicBezTo>
                  <a:cubicBezTo>
                    <a:pt x="330" y="92"/>
                    <a:pt x="333" y="95"/>
                    <a:pt x="325" y="98"/>
                  </a:cubicBezTo>
                  <a:cubicBezTo>
                    <a:pt x="319" y="100"/>
                    <a:pt x="305" y="101"/>
                    <a:pt x="304" y="109"/>
                  </a:cubicBezTo>
                  <a:cubicBezTo>
                    <a:pt x="304" y="113"/>
                    <a:pt x="300" y="111"/>
                    <a:pt x="299" y="115"/>
                  </a:cubicBezTo>
                  <a:cubicBezTo>
                    <a:pt x="296" y="120"/>
                    <a:pt x="304" y="126"/>
                    <a:pt x="303" y="133"/>
                  </a:cubicBezTo>
                  <a:cubicBezTo>
                    <a:pt x="302" y="138"/>
                    <a:pt x="298" y="141"/>
                    <a:pt x="298" y="146"/>
                  </a:cubicBezTo>
                  <a:cubicBezTo>
                    <a:pt x="296" y="155"/>
                    <a:pt x="284" y="151"/>
                    <a:pt x="289" y="161"/>
                  </a:cubicBezTo>
                  <a:cubicBezTo>
                    <a:pt x="294" y="168"/>
                    <a:pt x="295" y="172"/>
                    <a:pt x="292" y="181"/>
                  </a:cubicBezTo>
                  <a:cubicBezTo>
                    <a:pt x="294" y="184"/>
                    <a:pt x="295" y="188"/>
                    <a:pt x="298" y="189"/>
                  </a:cubicBezTo>
                  <a:cubicBezTo>
                    <a:pt x="303" y="191"/>
                    <a:pt x="300" y="198"/>
                    <a:pt x="303" y="202"/>
                  </a:cubicBezTo>
                  <a:cubicBezTo>
                    <a:pt x="307" y="207"/>
                    <a:pt x="308" y="197"/>
                    <a:pt x="311" y="195"/>
                  </a:cubicBezTo>
                  <a:cubicBezTo>
                    <a:pt x="314" y="193"/>
                    <a:pt x="317" y="199"/>
                    <a:pt x="318" y="201"/>
                  </a:cubicBezTo>
                  <a:cubicBezTo>
                    <a:pt x="319" y="204"/>
                    <a:pt x="322" y="204"/>
                    <a:pt x="325" y="204"/>
                  </a:cubicBezTo>
                  <a:cubicBezTo>
                    <a:pt x="328" y="204"/>
                    <a:pt x="330" y="207"/>
                    <a:pt x="332" y="208"/>
                  </a:cubicBezTo>
                  <a:cubicBezTo>
                    <a:pt x="334" y="208"/>
                    <a:pt x="342" y="196"/>
                    <a:pt x="342" y="194"/>
                  </a:cubicBezTo>
                  <a:cubicBezTo>
                    <a:pt x="343" y="188"/>
                    <a:pt x="344" y="185"/>
                    <a:pt x="343" y="180"/>
                  </a:cubicBezTo>
                  <a:cubicBezTo>
                    <a:pt x="342" y="173"/>
                    <a:pt x="334" y="179"/>
                    <a:pt x="329" y="176"/>
                  </a:cubicBezTo>
                  <a:cubicBezTo>
                    <a:pt x="327" y="174"/>
                    <a:pt x="329" y="169"/>
                    <a:pt x="330" y="167"/>
                  </a:cubicBezTo>
                  <a:cubicBezTo>
                    <a:pt x="331" y="163"/>
                    <a:pt x="329" y="160"/>
                    <a:pt x="327" y="156"/>
                  </a:cubicBezTo>
                  <a:cubicBezTo>
                    <a:pt x="327" y="156"/>
                    <a:pt x="327" y="157"/>
                    <a:pt x="327" y="157"/>
                  </a:cubicBezTo>
                  <a:cubicBezTo>
                    <a:pt x="321" y="149"/>
                    <a:pt x="319" y="132"/>
                    <a:pt x="316" y="122"/>
                  </a:cubicBezTo>
                  <a:cubicBezTo>
                    <a:pt x="314" y="112"/>
                    <a:pt x="321" y="119"/>
                    <a:pt x="324" y="119"/>
                  </a:cubicBezTo>
                  <a:cubicBezTo>
                    <a:pt x="327" y="119"/>
                    <a:pt x="339" y="101"/>
                    <a:pt x="341" y="104"/>
                  </a:cubicBezTo>
                  <a:cubicBezTo>
                    <a:pt x="343" y="107"/>
                    <a:pt x="345" y="113"/>
                    <a:pt x="345" y="116"/>
                  </a:cubicBezTo>
                  <a:cubicBezTo>
                    <a:pt x="346" y="121"/>
                    <a:pt x="328" y="116"/>
                    <a:pt x="334" y="127"/>
                  </a:cubicBezTo>
                  <a:cubicBezTo>
                    <a:pt x="336" y="130"/>
                    <a:pt x="345" y="118"/>
                    <a:pt x="343" y="126"/>
                  </a:cubicBezTo>
                  <a:cubicBezTo>
                    <a:pt x="342" y="128"/>
                    <a:pt x="335" y="140"/>
                    <a:pt x="343" y="133"/>
                  </a:cubicBezTo>
                  <a:cubicBezTo>
                    <a:pt x="346" y="131"/>
                    <a:pt x="351" y="128"/>
                    <a:pt x="351" y="135"/>
                  </a:cubicBezTo>
                  <a:cubicBezTo>
                    <a:pt x="351" y="142"/>
                    <a:pt x="355" y="134"/>
                    <a:pt x="358" y="137"/>
                  </a:cubicBezTo>
                  <a:cubicBezTo>
                    <a:pt x="362" y="141"/>
                    <a:pt x="366" y="139"/>
                    <a:pt x="368" y="135"/>
                  </a:cubicBezTo>
                  <a:cubicBezTo>
                    <a:pt x="369" y="132"/>
                    <a:pt x="364" y="128"/>
                    <a:pt x="367" y="125"/>
                  </a:cubicBezTo>
                  <a:cubicBezTo>
                    <a:pt x="370" y="124"/>
                    <a:pt x="379" y="123"/>
                    <a:pt x="377" y="128"/>
                  </a:cubicBezTo>
                  <a:cubicBezTo>
                    <a:pt x="376" y="133"/>
                    <a:pt x="376" y="138"/>
                    <a:pt x="381" y="139"/>
                  </a:cubicBezTo>
                  <a:cubicBezTo>
                    <a:pt x="384" y="140"/>
                    <a:pt x="386" y="135"/>
                    <a:pt x="390" y="137"/>
                  </a:cubicBezTo>
                  <a:cubicBezTo>
                    <a:pt x="396" y="139"/>
                    <a:pt x="402" y="140"/>
                    <a:pt x="405" y="134"/>
                  </a:cubicBezTo>
                  <a:cubicBezTo>
                    <a:pt x="410" y="126"/>
                    <a:pt x="415" y="124"/>
                    <a:pt x="424" y="120"/>
                  </a:cubicBezTo>
                  <a:cubicBezTo>
                    <a:pt x="428" y="119"/>
                    <a:pt x="432" y="114"/>
                    <a:pt x="435" y="114"/>
                  </a:cubicBezTo>
                  <a:cubicBezTo>
                    <a:pt x="436" y="117"/>
                    <a:pt x="434" y="119"/>
                    <a:pt x="435" y="122"/>
                  </a:cubicBezTo>
                  <a:cubicBezTo>
                    <a:pt x="437" y="127"/>
                    <a:pt x="444" y="124"/>
                    <a:pt x="440" y="132"/>
                  </a:cubicBezTo>
                  <a:cubicBezTo>
                    <a:pt x="438" y="136"/>
                    <a:pt x="435" y="137"/>
                    <a:pt x="434" y="142"/>
                  </a:cubicBezTo>
                  <a:cubicBezTo>
                    <a:pt x="433" y="146"/>
                    <a:pt x="437" y="146"/>
                    <a:pt x="440" y="146"/>
                  </a:cubicBezTo>
                  <a:cubicBezTo>
                    <a:pt x="444" y="145"/>
                    <a:pt x="450" y="152"/>
                    <a:pt x="450" y="144"/>
                  </a:cubicBezTo>
                  <a:cubicBezTo>
                    <a:pt x="449" y="142"/>
                    <a:pt x="457" y="135"/>
                    <a:pt x="459" y="136"/>
                  </a:cubicBezTo>
                  <a:cubicBezTo>
                    <a:pt x="459" y="138"/>
                    <a:pt x="461" y="139"/>
                    <a:pt x="463" y="139"/>
                  </a:cubicBezTo>
                  <a:cubicBezTo>
                    <a:pt x="466" y="139"/>
                    <a:pt x="470" y="140"/>
                    <a:pt x="472" y="143"/>
                  </a:cubicBezTo>
                  <a:cubicBezTo>
                    <a:pt x="475" y="147"/>
                    <a:pt x="473" y="152"/>
                    <a:pt x="479" y="152"/>
                  </a:cubicBezTo>
                  <a:cubicBezTo>
                    <a:pt x="484" y="152"/>
                    <a:pt x="498" y="153"/>
                    <a:pt x="500" y="146"/>
                  </a:cubicBezTo>
                  <a:cubicBezTo>
                    <a:pt x="501" y="141"/>
                    <a:pt x="499" y="134"/>
                    <a:pt x="506" y="134"/>
                  </a:cubicBezTo>
                  <a:cubicBezTo>
                    <a:pt x="511" y="134"/>
                    <a:pt x="515" y="139"/>
                    <a:pt x="516" y="139"/>
                  </a:cubicBezTo>
                  <a:cubicBezTo>
                    <a:pt x="519" y="138"/>
                    <a:pt x="513" y="132"/>
                    <a:pt x="518" y="131"/>
                  </a:cubicBezTo>
                  <a:cubicBezTo>
                    <a:pt x="533" y="129"/>
                    <a:pt x="521" y="139"/>
                    <a:pt x="529" y="141"/>
                  </a:cubicBezTo>
                  <a:cubicBezTo>
                    <a:pt x="537" y="143"/>
                    <a:pt x="540" y="145"/>
                    <a:pt x="545" y="152"/>
                  </a:cubicBezTo>
                  <a:cubicBezTo>
                    <a:pt x="550" y="160"/>
                    <a:pt x="560" y="159"/>
                    <a:pt x="568" y="165"/>
                  </a:cubicBezTo>
                  <a:cubicBezTo>
                    <a:pt x="571" y="167"/>
                    <a:pt x="572" y="174"/>
                    <a:pt x="575" y="174"/>
                  </a:cubicBezTo>
                  <a:cubicBezTo>
                    <a:pt x="580" y="176"/>
                    <a:pt x="579" y="170"/>
                    <a:pt x="581" y="170"/>
                  </a:cubicBezTo>
                  <a:cubicBezTo>
                    <a:pt x="584" y="178"/>
                    <a:pt x="607" y="163"/>
                    <a:pt x="609" y="177"/>
                  </a:cubicBezTo>
                  <a:cubicBezTo>
                    <a:pt x="609" y="177"/>
                    <a:pt x="606" y="181"/>
                    <a:pt x="606" y="184"/>
                  </a:cubicBezTo>
                  <a:cubicBezTo>
                    <a:pt x="606" y="188"/>
                    <a:pt x="611" y="190"/>
                    <a:pt x="611" y="195"/>
                  </a:cubicBezTo>
                  <a:cubicBezTo>
                    <a:pt x="611" y="200"/>
                    <a:pt x="608" y="203"/>
                    <a:pt x="608" y="209"/>
                  </a:cubicBezTo>
                  <a:cubicBezTo>
                    <a:pt x="605" y="222"/>
                    <a:pt x="605" y="222"/>
                    <a:pt x="605" y="222"/>
                  </a:cubicBezTo>
                  <a:cubicBezTo>
                    <a:pt x="605" y="222"/>
                    <a:pt x="605" y="222"/>
                    <a:pt x="605" y="222"/>
                  </a:cubicBezTo>
                  <a:cubicBezTo>
                    <a:pt x="597" y="225"/>
                    <a:pt x="597" y="225"/>
                    <a:pt x="597" y="225"/>
                  </a:cubicBezTo>
                  <a:cubicBezTo>
                    <a:pt x="592" y="227"/>
                    <a:pt x="586" y="231"/>
                    <a:pt x="582" y="234"/>
                  </a:cubicBezTo>
                  <a:cubicBezTo>
                    <a:pt x="575" y="239"/>
                    <a:pt x="570" y="237"/>
                    <a:pt x="562" y="236"/>
                  </a:cubicBezTo>
                  <a:cubicBezTo>
                    <a:pt x="555" y="234"/>
                    <a:pt x="551" y="236"/>
                    <a:pt x="545" y="238"/>
                  </a:cubicBezTo>
                  <a:cubicBezTo>
                    <a:pt x="536" y="240"/>
                    <a:pt x="533" y="240"/>
                    <a:pt x="530" y="249"/>
                  </a:cubicBezTo>
                  <a:cubicBezTo>
                    <a:pt x="530" y="258"/>
                    <a:pt x="546" y="256"/>
                    <a:pt x="552" y="260"/>
                  </a:cubicBezTo>
                  <a:cubicBezTo>
                    <a:pt x="561" y="265"/>
                    <a:pt x="562" y="275"/>
                    <a:pt x="563" y="285"/>
                  </a:cubicBezTo>
                  <a:cubicBezTo>
                    <a:pt x="565" y="292"/>
                    <a:pt x="562" y="290"/>
                    <a:pt x="557" y="294"/>
                  </a:cubicBezTo>
                  <a:cubicBezTo>
                    <a:pt x="549" y="298"/>
                    <a:pt x="553" y="307"/>
                    <a:pt x="544" y="310"/>
                  </a:cubicBezTo>
                  <a:cubicBezTo>
                    <a:pt x="539" y="311"/>
                    <a:pt x="538" y="315"/>
                    <a:pt x="536" y="320"/>
                  </a:cubicBezTo>
                  <a:cubicBezTo>
                    <a:pt x="533" y="324"/>
                    <a:pt x="534" y="331"/>
                    <a:pt x="528" y="332"/>
                  </a:cubicBezTo>
                  <a:cubicBezTo>
                    <a:pt x="523" y="333"/>
                    <a:pt x="521" y="337"/>
                    <a:pt x="517" y="338"/>
                  </a:cubicBezTo>
                  <a:cubicBezTo>
                    <a:pt x="514" y="338"/>
                    <a:pt x="511" y="337"/>
                    <a:pt x="508" y="338"/>
                  </a:cubicBezTo>
                  <a:cubicBezTo>
                    <a:pt x="503" y="340"/>
                    <a:pt x="492" y="341"/>
                    <a:pt x="489" y="346"/>
                  </a:cubicBezTo>
                  <a:cubicBezTo>
                    <a:pt x="486" y="349"/>
                    <a:pt x="485" y="354"/>
                    <a:pt x="483" y="358"/>
                  </a:cubicBezTo>
                  <a:cubicBezTo>
                    <a:pt x="481" y="364"/>
                    <a:pt x="476" y="368"/>
                    <a:pt x="474" y="374"/>
                  </a:cubicBezTo>
                  <a:cubicBezTo>
                    <a:pt x="472" y="380"/>
                    <a:pt x="474" y="395"/>
                    <a:pt x="467" y="397"/>
                  </a:cubicBezTo>
                  <a:cubicBezTo>
                    <a:pt x="461" y="398"/>
                    <a:pt x="465" y="416"/>
                    <a:pt x="462" y="422"/>
                  </a:cubicBezTo>
                  <a:cubicBezTo>
                    <a:pt x="462" y="422"/>
                    <a:pt x="462" y="422"/>
                    <a:pt x="462" y="422"/>
                  </a:cubicBezTo>
                  <a:cubicBezTo>
                    <a:pt x="456" y="420"/>
                    <a:pt x="447" y="417"/>
                    <a:pt x="443" y="412"/>
                  </a:cubicBezTo>
                  <a:cubicBezTo>
                    <a:pt x="442" y="410"/>
                    <a:pt x="441" y="408"/>
                    <a:pt x="440" y="407"/>
                  </a:cubicBezTo>
                  <a:cubicBezTo>
                    <a:pt x="438" y="403"/>
                    <a:pt x="436" y="401"/>
                    <a:pt x="432" y="400"/>
                  </a:cubicBezTo>
                  <a:cubicBezTo>
                    <a:pt x="425" y="400"/>
                    <a:pt x="424" y="407"/>
                    <a:pt x="417" y="407"/>
                  </a:cubicBezTo>
                  <a:cubicBezTo>
                    <a:pt x="414" y="406"/>
                    <a:pt x="405" y="407"/>
                    <a:pt x="403" y="405"/>
                  </a:cubicBezTo>
                  <a:cubicBezTo>
                    <a:pt x="391" y="398"/>
                    <a:pt x="388" y="411"/>
                    <a:pt x="381" y="402"/>
                  </a:cubicBezTo>
                  <a:cubicBezTo>
                    <a:pt x="376" y="396"/>
                    <a:pt x="374" y="399"/>
                    <a:pt x="368" y="397"/>
                  </a:cubicBezTo>
                  <a:cubicBezTo>
                    <a:pt x="359" y="393"/>
                    <a:pt x="355" y="400"/>
                    <a:pt x="347" y="404"/>
                  </a:cubicBezTo>
                  <a:cubicBezTo>
                    <a:pt x="341" y="406"/>
                    <a:pt x="343" y="404"/>
                    <a:pt x="338" y="409"/>
                  </a:cubicBezTo>
                  <a:cubicBezTo>
                    <a:pt x="335" y="412"/>
                    <a:pt x="324" y="411"/>
                    <a:pt x="321" y="410"/>
                  </a:cubicBezTo>
                  <a:cubicBezTo>
                    <a:pt x="315" y="408"/>
                    <a:pt x="307" y="412"/>
                    <a:pt x="307" y="404"/>
                  </a:cubicBezTo>
                  <a:cubicBezTo>
                    <a:pt x="307" y="398"/>
                    <a:pt x="291" y="409"/>
                    <a:pt x="290" y="410"/>
                  </a:cubicBezTo>
                  <a:cubicBezTo>
                    <a:pt x="276" y="420"/>
                    <a:pt x="267" y="421"/>
                    <a:pt x="251" y="421"/>
                  </a:cubicBezTo>
                  <a:cubicBezTo>
                    <a:pt x="245" y="422"/>
                    <a:pt x="224" y="406"/>
                    <a:pt x="244" y="406"/>
                  </a:cubicBezTo>
                  <a:cubicBezTo>
                    <a:pt x="247" y="406"/>
                    <a:pt x="243" y="396"/>
                    <a:pt x="242" y="394"/>
                  </a:cubicBezTo>
                  <a:cubicBezTo>
                    <a:pt x="237" y="385"/>
                    <a:pt x="223" y="392"/>
                    <a:pt x="215" y="394"/>
                  </a:cubicBezTo>
                  <a:cubicBezTo>
                    <a:pt x="197" y="398"/>
                    <a:pt x="197" y="411"/>
                    <a:pt x="184" y="419"/>
                  </a:cubicBezTo>
                  <a:cubicBezTo>
                    <a:pt x="174" y="424"/>
                    <a:pt x="190" y="427"/>
                    <a:pt x="181" y="432"/>
                  </a:cubicBezTo>
                  <a:cubicBezTo>
                    <a:pt x="162" y="441"/>
                    <a:pt x="162" y="441"/>
                    <a:pt x="162" y="441"/>
                  </a:cubicBezTo>
                  <a:cubicBezTo>
                    <a:pt x="153" y="445"/>
                    <a:pt x="148" y="438"/>
                    <a:pt x="146" y="429"/>
                  </a:cubicBezTo>
                  <a:cubicBezTo>
                    <a:pt x="144" y="415"/>
                    <a:pt x="140" y="419"/>
                    <a:pt x="128" y="419"/>
                  </a:cubicBezTo>
                  <a:cubicBezTo>
                    <a:pt x="104" y="419"/>
                    <a:pt x="104" y="419"/>
                    <a:pt x="104" y="419"/>
                  </a:cubicBezTo>
                  <a:cubicBezTo>
                    <a:pt x="97" y="419"/>
                    <a:pt x="92" y="416"/>
                    <a:pt x="85" y="416"/>
                  </a:cubicBezTo>
                  <a:cubicBezTo>
                    <a:pt x="74" y="416"/>
                    <a:pt x="71" y="402"/>
                    <a:pt x="63" y="402"/>
                  </a:cubicBezTo>
                  <a:cubicBezTo>
                    <a:pt x="54" y="402"/>
                    <a:pt x="50" y="403"/>
                    <a:pt x="41" y="399"/>
                  </a:cubicBezTo>
                  <a:cubicBezTo>
                    <a:pt x="30" y="395"/>
                    <a:pt x="34" y="384"/>
                    <a:pt x="34" y="377"/>
                  </a:cubicBezTo>
                  <a:cubicBezTo>
                    <a:pt x="34" y="376"/>
                    <a:pt x="28" y="375"/>
                    <a:pt x="27" y="372"/>
                  </a:cubicBezTo>
                  <a:cubicBezTo>
                    <a:pt x="19" y="372"/>
                    <a:pt x="12" y="379"/>
                    <a:pt x="4" y="379"/>
                  </a:cubicBezTo>
                  <a:cubicBezTo>
                    <a:pt x="4" y="379"/>
                    <a:pt x="4" y="379"/>
                    <a:pt x="4" y="379"/>
                  </a:cubicBezTo>
                  <a:cubicBezTo>
                    <a:pt x="9" y="366"/>
                    <a:pt x="9" y="366"/>
                    <a:pt x="9" y="366"/>
                  </a:cubicBezTo>
                  <a:cubicBezTo>
                    <a:pt x="9" y="360"/>
                    <a:pt x="3" y="357"/>
                    <a:pt x="2" y="351"/>
                  </a:cubicBezTo>
                  <a:cubicBezTo>
                    <a:pt x="1" y="344"/>
                    <a:pt x="4" y="346"/>
                    <a:pt x="11" y="346"/>
                  </a:cubicBezTo>
                  <a:cubicBezTo>
                    <a:pt x="11" y="343"/>
                    <a:pt x="13" y="344"/>
                    <a:pt x="15" y="343"/>
                  </a:cubicBezTo>
                  <a:cubicBezTo>
                    <a:pt x="18" y="340"/>
                    <a:pt x="14" y="339"/>
                    <a:pt x="13" y="337"/>
                  </a:cubicBezTo>
                  <a:cubicBezTo>
                    <a:pt x="11" y="337"/>
                    <a:pt x="8" y="338"/>
                    <a:pt x="6" y="338"/>
                  </a:cubicBezTo>
                  <a:cubicBezTo>
                    <a:pt x="3" y="338"/>
                    <a:pt x="0" y="335"/>
                    <a:pt x="2" y="333"/>
                  </a:cubicBezTo>
                  <a:cubicBezTo>
                    <a:pt x="7" y="329"/>
                    <a:pt x="10" y="334"/>
                    <a:pt x="15" y="327"/>
                  </a:cubicBezTo>
                  <a:cubicBezTo>
                    <a:pt x="18" y="322"/>
                    <a:pt x="21" y="325"/>
                    <a:pt x="26" y="322"/>
                  </a:cubicBezTo>
                  <a:cubicBezTo>
                    <a:pt x="27" y="321"/>
                    <a:pt x="28" y="318"/>
                    <a:pt x="29" y="316"/>
                  </a:cubicBezTo>
                  <a:cubicBezTo>
                    <a:pt x="33" y="308"/>
                    <a:pt x="32" y="309"/>
                    <a:pt x="27" y="302"/>
                  </a:cubicBezTo>
                  <a:cubicBezTo>
                    <a:pt x="23" y="294"/>
                    <a:pt x="23" y="294"/>
                    <a:pt x="23" y="29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3871913" y="1785938"/>
              <a:ext cx="931863" cy="839788"/>
            </a:xfrm>
            <a:custGeom>
              <a:avLst/>
              <a:gdLst/>
              <a:ahLst/>
              <a:cxnLst>
                <a:cxn ang="0">
                  <a:pos x="346" y="32"/>
                </a:cxn>
                <a:cxn ang="0">
                  <a:pos x="350" y="55"/>
                </a:cxn>
                <a:cxn ang="0">
                  <a:pos x="390" y="73"/>
                </a:cxn>
                <a:cxn ang="0">
                  <a:pos x="415" y="90"/>
                </a:cxn>
                <a:cxn ang="0">
                  <a:pos x="448" y="148"/>
                </a:cxn>
                <a:cxn ang="0">
                  <a:pos x="449" y="169"/>
                </a:cxn>
                <a:cxn ang="0">
                  <a:pos x="468" y="170"/>
                </a:cxn>
                <a:cxn ang="0">
                  <a:pos x="512" y="156"/>
                </a:cxn>
                <a:cxn ang="0">
                  <a:pos x="512" y="191"/>
                </a:cxn>
                <a:cxn ang="0">
                  <a:pos x="532" y="185"/>
                </a:cxn>
                <a:cxn ang="0">
                  <a:pos x="540" y="195"/>
                </a:cxn>
                <a:cxn ang="0">
                  <a:pos x="560" y="219"/>
                </a:cxn>
                <a:cxn ang="0">
                  <a:pos x="569" y="248"/>
                </a:cxn>
                <a:cxn ang="0">
                  <a:pos x="551" y="265"/>
                </a:cxn>
                <a:cxn ang="0">
                  <a:pos x="602" y="249"/>
                </a:cxn>
                <a:cxn ang="0">
                  <a:pos x="606" y="260"/>
                </a:cxn>
                <a:cxn ang="0">
                  <a:pos x="534" y="302"/>
                </a:cxn>
                <a:cxn ang="0">
                  <a:pos x="487" y="339"/>
                </a:cxn>
                <a:cxn ang="0">
                  <a:pos x="500" y="375"/>
                </a:cxn>
                <a:cxn ang="0">
                  <a:pos x="530" y="377"/>
                </a:cxn>
                <a:cxn ang="0">
                  <a:pos x="545" y="383"/>
                </a:cxn>
                <a:cxn ang="0">
                  <a:pos x="517" y="394"/>
                </a:cxn>
                <a:cxn ang="0">
                  <a:pos x="503" y="412"/>
                </a:cxn>
                <a:cxn ang="0">
                  <a:pos x="521" y="440"/>
                </a:cxn>
                <a:cxn ang="0">
                  <a:pos x="508" y="452"/>
                </a:cxn>
                <a:cxn ang="0">
                  <a:pos x="490" y="458"/>
                </a:cxn>
                <a:cxn ang="0">
                  <a:pos x="456" y="469"/>
                </a:cxn>
                <a:cxn ang="0">
                  <a:pos x="432" y="488"/>
                </a:cxn>
                <a:cxn ang="0">
                  <a:pos x="423" y="477"/>
                </a:cxn>
                <a:cxn ang="0">
                  <a:pos x="434" y="454"/>
                </a:cxn>
                <a:cxn ang="0">
                  <a:pos x="426" y="421"/>
                </a:cxn>
                <a:cxn ang="0">
                  <a:pos x="404" y="408"/>
                </a:cxn>
                <a:cxn ang="0">
                  <a:pos x="392" y="398"/>
                </a:cxn>
                <a:cxn ang="0">
                  <a:pos x="378" y="420"/>
                </a:cxn>
                <a:cxn ang="0">
                  <a:pos x="369" y="444"/>
                </a:cxn>
                <a:cxn ang="0">
                  <a:pos x="371" y="461"/>
                </a:cxn>
                <a:cxn ang="0">
                  <a:pos x="374" y="502"/>
                </a:cxn>
                <a:cxn ang="0">
                  <a:pos x="351" y="533"/>
                </a:cxn>
                <a:cxn ang="0">
                  <a:pos x="335" y="548"/>
                </a:cxn>
                <a:cxn ang="0">
                  <a:pos x="318" y="534"/>
                </a:cxn>
                <a:cxn ang="0">
                  <a:pos x="285" y="511"/>
                </a:cxn>
                <a:cxn ang="0">
                  <a:pos x="267" y="490"/>
                </a:cxn>
                <a:cxn ang="0">
                  <a:pos x="262" y="475"/>
                </a:cxn>
                <a:cxn ang="0">
                  <a:pos x="250" y="441"/>
                </a:cxn>
                <a:cxn ang="0">
                  <a:pos x="220" y="445"/>
                </a:cxn>
                <a:cxn ang="0">
                  <a:pos x="202" y="437"/>
                </a:cxn>
                <a:cxn ang="0">
                  <a:pos x="178" y="425"/>
                </a:cxn>
                <a:cxn ang="0">
                  <a:pos x="161" y="426"/>
                </a:cxn>
                <a:cxn ang="0">
                  <a:pos x="122" y="429"/>
                </a:cxn>
                <a:cxn ang="0">
                  <a:pos x="95" y="399"/>
                </a:cxn>
                <a:cxn ang="0">
                  <a:pos x="79" y="349"/>
                </a:cxn>
                <a:cxn ang="0">
                  <a:pos x="40" y="316"/>
                </a:cxn>
                <a:cxn ang="0">
                  <a:pos x="0" y="262"/>
                </a:cxn>
                <a:cxn ang="0">
                  <a:pos x="49" y="175"/>
                </a:cxn>
                <a:cxn ang="0">
                  <a:pos x="155" y="175"/>
                </a:cxn>
                <a:cxn ang="0">
                  <a:pos x="210" y="100"/>
                </a:cxn>
                <a:cxn ang="0">
                  <a:pos x="256" y="56"/>
                </a:cxn>
                <a:cxn ang="0">
                  <a:pos x="285" y="6"/>
                </a:cxn>
                <a:cxn ang="0">
                  <a:pos x="303" y="12"/>
                </a:cxn>
                <a:cxn ang="0">
                  <a:pos x="345" y="17"/>
                </a:cxn>
              </a:cxnLst>
              <a:rect l="0" t="0" r="r" b="b"/>
              <a:pathLst>
                <a:path w="608" h="548">
                  <a:moveTo>
                    <a:pt x="345" y="17"/>
                  </a:moveTo>
                  <a:cubicBezTo>
                    <a:pt x="346" y="22"/>
                    <a:pt x="353" y="23"/>
                    <a:pt x="343" y="25"/>
                  </a:cubicBezTo>
                  <a:cubicBezTo>
                    <a:pt x="343" y="27"/>
                    <a:pt x="345" y="31"/>
                    <a:pt x="346" y="32"/>
                  </a:cubicBezTo>
                  <a:cubicBezTo>
                    <a:pt x="349" y="33"/>
                    <a:pt x="351" y="30"/>
                    <a:pt x="354" y="30"/>
                  </a:cubicBezTo>
                  <a:cubicBezTo>
                    <a:pt x="354" y="33"/>
                    <a:pt x="352" y="40"/>
                    <a:pt x="353" y="45"/>
                  </a:cubicBezTo>
                  <a:cubicBezTo>
                    <a:pt x="355" y="53"/>
                    <a:pt x="351" y="49"/>
                    <a:pt x="350" y="55"/>
                  </a:cubicBezTo>
                  <a:cubicBezTo>
                    <a:pt x="350" y="56"/>
                    <a:pt x="354" y="65"/>
                    <a:pt x="355" y="65"/>
                  </a:cubicBezTo>
                  <a:cubicBezTo>
                    <a:pt x="359" y="69"/>
                    <a:pt x="368" y="54"/>
                    <a:pt x="375" y="65"/>
                  </a:cubicBezTo>
                  <a:cubicBezTo>
                    <a:pt x="375" y="66"/>
                    <a:pt x="389" y="73"/>
                    <a:pt x="390" y="73"/>
                  </a:cubicBezTo>
                  <a:cubicBezTo>
                    <a:pt x="394" y="74"/>
                    <a:pt x="401" y="68"/>
                    <a:pt x="405" y="70"/>
                  </a:cubicBezTo>
                  <a:cubicBezTo>
                    <a:pt x="413" y="74"/>
                    <a:pt x="406" y="79"/>
                    <a:pt x="408" y="83"/>
                  </a:cubicBezTo>
                  <a:cubicBezTo>
                    <a:pt x="409" y="86"/>
                    <a:pt x="414" y="87"/>
                    <a:pt x="415" y="90"/>
                  </a:cubicBezTo>
                  <a:cubicBezTo>
                    <a:pt x="416" y="92"/>
                    <a:pt x="415" y="97"/>
                    <a:pt x="415" y="100"/>
                  </a:cubicBezTo>
                  <a:cubicBezTo>
                    <a:pt x="413" y="115"/>
                    <a:pt x="421" y="119"/>
                    <a:pt x="428" y="130"/>
                  </a:cubicBezTo>
                  <a:cubicBezTo>
                    <a:pt x="434" y="139"/>
                    <a:pt x="447" y="138"/>
                    <a:pt x="448" y="148"/>
                  </a:cubicBezTo>
                  <a:cubicBezTo>
                    <a:pt x="449" y="151"/>
                    <a:pt x="453" y="154"/>
                    <a:pt x="452" y="157"/>
                  </a:cubicBezTo>
                  <a:cubicBezTo>
                    <a:pt x="451" y="158"/>
                    <a:pt x="447" y="161"/>
                    <a:pt x="448" y="164"/>
                  </a:cubicBezTo>
                  <a:cubicBezTo>
                    <a:pt x="448" y="166"/>
                    <a:pt x="451" y="166"/>
                    <a:pt x="449" y="169"/>
                  </a:cubicBezTo>
                  <a:cubicBezTo>
                    <a:pt x="445" y="180"/>
                    <a:pt x="448" y="178"/>
                    <a:pt x="456" y="182"/>
                  </a:cubicBezTo>
                  <a:cubicBezTo>
                    <a:pt x="464" y="186"/>
                    <a:pt x="463" y="183"/>
                    <a:pt x="461" y="176"/>
                  </a:cubicBezTo>
                  <a:cubicBezTo>
                    <a:pt x="459" y="168"/>
                    <a:pt x="463" y="166"/>
                    <a:pt x="468" y="170"/>
                  </a:cubicBezTo>
                  <a:cubicBezTo>
                    <a:pt x="471" y="171"/>
                    <a:pt x="473" y="162"/>
                    <a:pt x="475" y="161"/>
                  </a:cubicBezTo>
                  <a:cubicBezTo>
                    <a:pt x="479" y="158"/>
                    <a:pt x="486" y="175"/>
                    <a:pt x="494" y="168"/>
                  </a:cubicBezTo>
                  <a:cubicBezTo>
                    <a:pt x="495" y="167"/>
                    <a:pt x="511" y="140"/>
                    <a:pt x="512" y="156"/>
                  </a:cubicBezTo>
                  <a:cubicBezTo>
                    <a:pt x="513" y="161"/>
                    <a:pt x="515" y="161"/>
                    <a:pt x="515" y="169"/>
                  </a:cubicBezTo>
                  <a:cubicBezTo>
                    <a:pt x="513" y="188"/>
                    <a:pt x="513" y="188"/>
                    <a:pt x="513" y="188"/>
                  </a:cubicBezTo>
                  <a:cubicBezTo>
                    <a:pt x="512" y="189"/>
                    <a:pt x="511" y="190"/>
                    <a:pt x="512" y="191"/>
                  </a:cubicBezTo>
                  <a:cubicBezTo>
                    <a:pt x="513" y="195"/>
                    <a:pt x="516" y="198"/>
                    <a:pt x="518" y="193"/>
                  </a:cubicBezTo>
                  <a:cubicBezTo>
                    <a:pt x="521" y="189"/>
                    <a:pt x="520" y="185"/>
                    <a:pt x="526" y="185"/>
                  </a:cubicBezTo>
                  <a:cubicBezTo>
                    <a:pt x="528" y="185"/>
                    <a:pt x="530" y="186"/>
                    <a:pt x="532" y="185"/>
                  </a:cubicBezTo>
                  <a:cubicBezTo>
                    <a:pt x="535" y="185"/>
                    <a:pt x="537" y="183"/>
                    <a:pt x="540" y="182"/>
                  </a:cubicBezTo>
                  <a:cubicBezTo>
                    <a:pt x="540" y="182"/>
                    <a:pt x="540" y="182"/>
                    <a:pt x="540" y="182"/>
                  </a:cubicBezTo>
                  <a:cubicBezTo>
                    <a:pt x="539" y="186"/>
                    <a:pt x="541" y="191"/>
                    <a:pt x="540" y="195"/>
                  </a:cubicBezTo>
                  <a:cubicBezTo>
                    <a:pt x="538" y="198"/>
                    <a:pt x="538" y="206"/>
                    <a:pt x="540" y="209"/>
                  </a:cubicBezTo>
                  <a:cubicBezTo>
                    <a:pt x="542" y="212"/>
                    <a:pt x="547" y="210"/>
                    <a:pt x="548" y="213"/>
                  </a:cubicBezTo>
                  <a:cubicBezTo>
                    <a:pt x="549" y="220"/>
                    <a:pt x="555" y="215"/>
                    <a:pt x="560" y="219"/>
                  </a:cubicBezTo>
                  <a:cubicBezTo>
                    <a:pt x="562" y="222"/>
                    <a:pt x="564" y="226"/>
                    <a:pt x="563" y="230"/>
                  </a:cubicBezTo>
                  <a:cubicBezTo>
                    <a:pt x="561" y="234"/>
                    <a:pt x="553" y="240"/>
                    <a:pt x="558" y="242"/>
                  </a:cubicBezTo>
                  <a:cubicBezTo>
                    <a:pt x="562" y="244"/>
                    <a:pt x="569" y="241"/>
                    <a:pt x="569" y="248"/>
                  </a:cubicBezTo>
                  <a:cubicBezTo>
                    <a:pt x="565" y="249"/>
                    <a:pt x="561" y="249"/>
                    <a:pt x="558" y="252"/>
                  </a:cubicBezTo>
                  <a:cubicBezTo>
                    <a:pt x="555" y="254"/>
                    <a:pt x="552" y="255"/>
                    <a:pt x="550" y="257"/>
                  </a:cubicBezTo>
                  <a:cubicBezTo>
                    <a:pt x="547" y="259"/>
                    <a:pt x="546" y="265"/>
                    <a:pt x="551" y="265"/>
                  </a:cubicBezTo>
                  <a:cubicBezTo>
                    <a:pt x="558" y="265"/>
                    <a:pt x="565" y="259"/>
                    <a:pt x="570" y="254"/>
                  </a:cubicBezTo>
                  <a:cubicBezTo>
                    <a:pt x="577" y="248"/>
                    <a:pt x="591" y="260"/>
                    <a:pt x="596" y="254"/>
                  </a:cubicBezTo>
                  <a:cubicBezTo>
                    <a:pt x="597" y="252"/>
                    <a:pt x="598" y="247"/>
                    <a:pt x="602" y="249"/>
                  </a:cubicBezTo>
                  <a:cubicBezTo>
                    <a:pt x="606" y="250"/>
                    <a:pt x="605" y="255"/>
                    <a:pt x="608" y="258"/>
                  </a:cubicBezTo>
                  <a:cubicBezTo>
                    <a:pt x="608" y="258"/>
                    <a:pt x="608" y="258"/>
                    <a:pt x="608" y="258"/>
                  </a:cubicBezTo>
                  <a:cubicBezTo>
                    <a:pt x="606" y="260"/>
                    <a:pt x="606" y="260"/>
                    <a:pt x="606" y="260"/>
                  </a:cubicBezTo>
                  <a:cubicBezTo>
                    <a:pt x="601" y="263"/>
                    <a:pt x="599" y="268"/>
                    <a:pt x="593" y="270"/>
                  </a:cubicBezTo>
                  <a:cubicBezTo>
                    <a:pt x="586" y="271"/>
                    <a:pt x="582" y="273"/>
                    <a:pt x="577" y="278"/>
                  </a:cubicBezTo>
                  <a:cubicBezTo>
                    <a:pt x="565" y="288"/>
                    <a:pt x="546" y="292"/>
                    <a:pt x="534" y="302"/>
                  </a:cubicBezTo>
                  <a:cubicBezTo>
                    <a:pt x="505" y="324"/>
                    <a:pt x="505" y="324"/>
                    <a:pt x="505" y="324"/>
                  </a:cubicBezTo>
                  <a:cubicBezTo>
                    <a:pt x="505" y="325"/>
                    <a:pt x="505" y="324"/>
                    <a:pt x="505" y="324"/>
                  </a:cubicBezTo>
                  <a:cubicBezTo>
                    <a:pt x="499" y="331"/>
                    <a:pt x="490" y="329"/>
                    <a:pt x="487" y="339"/>
                  </a:cubicBezTo>
                  <a:cubicBezTo>
                    <a:pt x="485" y="346"/>
                    <a:pt x="483" y="353"/>
                    <a:pt x="485" y="360"/>
                  </a:cubicBezTo>
                  <a:cubicBezTo>
                    <a:pt x="486" y="364"/>
                    <a:pt x="488" y="367"/>
                    <a:pt x="489" y="372"/>
                  </a:cubicBezTo>
                  <a:cubicBezTo>
                    <a:pt x="493" y="373"/>
                    <a:pt x="497" y="373"/>
                    <a:pt x="500" y="375"/>
                  </a:cubicBezTo>
                  <a:cubicBezTo>
                    <a:pt x="504" y="378"/>
                    <a:pt x="510" y="375"/>
                    <a:pt x="512" y="377"/>
                  </a:cubicBezTo>
                  <a:cubicBezTo>
                    <a:pt x="514" y="380"/>
                    <a:pt x="518" y="379"/>
                    <a:pt x="521" y="377"/>
                  </a:cubicBezTo>
                  <a:cubicBezTo>
                    <a:pt x="525" y="374"/>
                    <a:pt x="527" y="379"/>
                    <a:pt x="530" y="377"/>
                  </a:cubicBezTo>
                  <a:cubicBezTo>
                    <a:pt x="534" y="375"/>
                    <a:pt x="536" y="368"/>
                    <a:pt x="540" y="368"/>
                  </a:cubicBezTo>
                  <a:cubicBezTo>
                    <a:pt x="540" y="368"/>
                    <a:pt x="540" y="368"/>
                    <a:pt x="540" y="368"/>
                  </a:cubicBezTo>
                  <a:cubicBezTo>
                    <a:pt x="541" y="374"/>
                    <a:pt x="540" y="379"/>
                    <a:pt x="545" y="383"/>
                  </a:cubicBezTo>
                  <a:cubicBezTo>
                    <a:pt x="553" y="388"/>
                    <a:pt x="541" y="393"/>
                    <a:pt x="536" y="393"/>
                  </a:cubicBezTo>
                  <a:cubicBezTo>
                    <a:pt x="531" y="392"/>
                    <a:pt x="527" y="396"/>
                    <a:pt x="524" y="395"/>
                  </a:cubicBezTo>
                  <a:cubicBezTo>
                    <a:pt x="522" y="395"/>
                    <a:pt x="519" y="394"/>
                    <a:pt x="517" y="394"/>
                  </a:cubicBezTo>
                  <a:cubicBezTo>
                    <a:pt x="513" y="395"/>
                    <a:pt x="512" y="399"/>
                    <a:pt x="510" y="402"/>
                  </a:cubicBezTo>
                  <a:cubicBezTo>
                    <a:pt x="510" y="406"/>
                    <a:pt x="518" y="411"/>
                    <a:pt x="512" y="412"/>
                  </a:cubicBezTo>
                  <a:cubicBezTo>
                    <a:pt x="509" y="413"/>
                    <a:pt x="506" y="412"/>
                    <a:pt x="503" y="412"/>
                  </a:cubicBezTo>
                  <a:cubicBezTo>
                    <a:pt x="502" y="414"/>
                    <a:pt x="508" y="418"/>
                    <a:pt x="510" y="419"/>
                  </a:cubicBezTo>
                  <a:cubicBezTo>
                    <a:pt x="516" y="420"/>
                    <a:pt x="521" y="420"/>
                    <a:pt x="522" y="427"/>
                  </a:cubicBezTo>
                  <a:cubicBezTo>
                    <a:pt x="523" y="431"/>
                    <a:pt x="524" y="437"/>
                    <a:pt x="521" y="440"/>
                  </a:cubicBezTo>
                  <a:cubicBezTo>
                    <a:pt x="513" y="448"/>
                    <a:pt x="515" y="435"/>
                    <a:pt x="510" y="435"/>
                  </a:cubicBezTo>
                  <a:cubicBezTo>
                    <a:pt x="508" y="435"/>
                    <a:pt x="509" y="441"/>
                    <a:pt x="509" y="442"/>
                  </a:cubicBezTo>
                  <a:cubicBezTo>
                    <a:pt x="509" y="445"/>
                    <a:pt x="507" y="449"/>
                    <a:pt x="508" y="452"/>
                  </a:cubicBezTo>
                  <a:cubicBezTo>
                    <a:pt x="509" y="456"/>
                    <a:pt x="513" y="459"/>
                    <a:pt x="513" y="464"/>
                  </a:cubicBezTo>
                  <a:cubicBezTo>
                    <a:pt x="513" y="470"/>
                    <a:pt x="501" y="465"/>
                    <a:pt x="498" y="465"/>
                  </a:cubicBezTo>
                  <a:cubicBezTo>
                    <a:pt x="495" y="462"/>
                    <a:pt x="497" y="452"/>
                    <a:pt x="490" y="458"/>
                  </a:cubicBezTo>
                  <a:cubicBezTo>
                    <a:pt x="481" y="466"/>
                    <a:pt x="484" y="458"/>
                    <a:pt x="476" y="459"/>
                  </a:cubicBezTo>
                  <a:cubicBezTo>
                    <a:pt x="469" y="460"/>
                    <a:pt x="469" y="458"/>
                    <a:pt x="465" y="456"/>
                  </a:cubicBezTo>
                  <a:cubicBezTo>
                    <a:pt x="459" y="453"/>
                    <a:pt x="457" y="467"/>
                    <a:pt x="456" y="469"/>
                  </a:cubicBezTo>
                  <a:cubicBezTo>
                    <a:pt x="456" y="470"/>
                    <a:pt x="451" y="473"/>
                    <a:pt x="450" y="474"/>
                  </a:cubicBezTo>
                  <a:cubicBezTo>
                    <a:pt x="447" y="476"/>
                    <a:pt x="445" y="480"/>
                    <a:pt x="443" y="483"/>
                  </a:cubicBezTo>
                  <a:cubicBezTo>
                    <a:pt x="440" y="487"/>
                    <a:pt x="436" y="487"/>
                    <a:pt x="432" y="488"/>
                  </a:cubicBezTo>
                  <a:cubicBezTo>
                    <a:pt x="430" y="489"/>
                    <a:pt x="423" y="495"/>
                    <a:pt x="421" y="491"/>
                  </a:cubicBezTo>
                  <a:cubicBezTo>
                    <a:pt x="419" y="487"/>
                    <a:pt x="418" y="485"/>
                    <a:pt x="415" y="481"/>
                  </a:cubicBezTo>
                  <a:cubicBezTo>
                    <a:pt x="410" y="475"/>
                    <a:pt x="420" y="477"/>
                    <a:pt x="423" y="477"/>
                  </a:cubicBezTo>
                  <a:cubicBezTo>
                    <a:pt x="427" y="477"/>
                    <a:pt x="426" y="479"/>
                    <a:pt x="430" y="479"/>
                  </a:cubicBezTo>
                  <a:cubicBezTo>
                    <a:pt x="441" y="471"/>
                    <a:pt x="427" y="468"/>
                    <a:pt x="431" y="461"/>
                  </a:cubicBezTo>
                  <a:cubicBezTo>
                    <a:pt x="433" y="458"/>
                    <a:pt x="434" y="457"/>
                    <a:pt x="434" y="454"/>
                  </a:cubicBezTo>
                  <a:cubicBezTo>
                    <a:pt x="434" y="450"/>
                    <a:pt x="430" y="446"/>
                    <a:pt x="434" y="443"/>
                  </a:cubicBezTo>
                  <a:cubicBezTo>
                    <a:pt x="440" y="438"/>
                    <a:pt x="443" y="440"/>
                    <a:pt x="438" y="430"/>
                  </a:cubicBezTo>
                  <a:cubicBezTo>
                    <a:pt x="434" y="423"/>
                    <a:pt x="436" y="415"/>
                    <a:pt x="426" y="421"/>
                  </a:cubicBezTo>
                  <a:cubicBezTo>
                    <a:pt x="421" y="425"/>
                    <a:pt x="416" y="426"/>
                    <a:pt x="410" y="425"/>
                  </a:cubicBezTo>
                  <a:cubicBezTo>
                    <a:pt x="404" y="424"/>
                    <a:pt x="397" y="425"/>
                    <a:pt x="397" y="417"/>
                  </a:cubicBezTo>
                  <a:cubicBezTo>
                    <a:pt x="397" y="412"/>
                    <a:pt x="405" y="408"/>
                    <a:pt x="404" y="408"/>
                  </a:cubicBezTo>
                  <a:cubicBezTo>
                    <a:pt x="403" y="407"/>
                    <a:pt x="398" y="407"/>
                    <a:pt x="399" y="405"/>
                  </a:cubicBezTo>
                  <a:cubicBezTo>
                    <a:pt x="400" y="403"/>
                    <a:pt x="404" y="400"/>
                    <a:pt x="402" y="397"/>
                  </a:cubicBezTo>
                  <a:cubicBezTo>
                    <a:pt x="400" y="395"/>
                    <a:pt x="394" y="396"/>
                    <a:pt x="392" y="398"/>
                  </a:cubicBezTo>
                  <a:cubicBezTo>
                    <a:pt x="388" y="400"/>
                    <a:pt x="388" y="402"/>
                    <a:pt x="387" y="406"/>
                  </a:cubicBezTo>
                  <a:cubicBezTo>
                    <a:pt x="383" y="420"/>
                    <a:pt x="365" y="397"/>
                    <a:pt x="368" y="412"/>
                  </a:cubicBezTo>
                  <a:cubicBezTo>
                    <a:pt x="369" y="418"/>
                    <a:pt x="374" y="418"/>
                    <a:pt x="378" y="420"/>
                  </a:cubicBezTo>
                  <a:cubicBezTo>
                    <a:pt x="386" y="423"/>
                    <a:pt x="373" y="426"/>
                    <a:pt x="370" y="426"/>
                  </a:cubicBezTo>
                  <a:cubicBezTo>
                    <a:pt x="363" y="426"/>
                    <a:pt x="366" y="431"/>
                    <a:pt x="362" y="436"/>
                  </a:cubicBezTo>
                  <a:cubicBezTo>
                    <a:pt x="356" y="443"/>
                    <a:pt x="367" y="441"/>
                    <a:pt x="369" y="444"/>
                  </a:cubicBezTo>
                  <a:cubicBezTo>
                    <a:pt x="368" y="445"/>
                    <a:pt x="365" y="449"/>
                    <a:pt x="363" y="450"/>
                  </a:cubicBezTo>
                  <a:cubicBezTo>
                    <a:pt x="363" y="452"/>
                    <a:pt x="362" y="460"/>
                    <a:pt x="363" y="461"/>
                  </a:cubicBezTo>
                  <a:cubicBezTo>
                    <a:pt x="365" y="462"/>
                    <a:pt x="371" y="460"/>
                    <a:pt x="371" y="461"/>
                  </a:cubicBezTo>
                  <a:cubicBezTo>
                    <a:pt x="375" y="468"/>
                    <a:pt x="370" y="470"/>
                    <a:pt x="377" y="476"/>
                  </a:cubicBezTo>
                  <a:cubicBezTo>
                    <a:pt x="378" y="477"/>
                    <a:pt x="373" y="484"/>
                    <a:pt x="373" y="486"/>
                  </a:cubicBezTo>
                  <a:cubicBezTo>
                    <a:pt x="373" y="492"/>
                    <a:pt x="374" y="496"/>
                    <a:pt x="374" y="502"/>
                  </a:cubicBezTo>
                  <a:cubicBezTo>
                    <a:pt x="374" y="512"/>
                    <a:pt x="362" y="513"/>
                    <a:pt x="355" y="516"/>
                  </a:cubicBezTo>
                  <a:cubicBezTo>
                    <a:pt x="348" y="518"/>
                    <a:pt x="352" y="521"/>
                    <a:pt x="349" y="526"/>
                  </a:cubicBezTo>
                  <a:cubicBezTo>
                    <a:pt x="346" y="530"/>
                    <a:pt x="343" y="530"/>
                    <a:pt x="351" y="533"/>
                  </a:cubicBezTo>
                  <a:cubicBezTo>
                    <a:pt x="354" y="534"/>
                    <a:pt x="368" y="532"/>
                    <a:pt x="361" y="538"/>
                  </a:cubicBezTo>
                  <a:cubicBezTo>
                    <a:pt x="358" y="539"/>
                    <a:pt x="347" y="546"/>
                    <a:pt x="345" y="546"/>
                  </a:cubicBezTo>
                  <a:cubicBezTo>
                    <a:pt x="339" y="546"/>
                    <a:pt x="339" y="546"/>
                    <a:pt x="335" y="548"/>
                  </a:cubicBezTo>
                  <a:cubicBezTo>
                    <a:pt x="335" y="548"/>
                    <a:pt x="335" y="548"/>
                    <a:pt x="335" y="548"/>
                  </a:cubicBezTo>
                  <a:cubicBezTo>
                    <a:pt x="334" y="546"/>
                    <a:pt x="331" y="538"/>
                    <a:pt x="328" y="538"/>
                  </a:cubicBezTo>
                  <a:cubicBezTo>
                    <a:pt x="323" y="538"/>
                    <a:pt x="320" y="544"/>
                    <a:pt x="318" y="534"/>
                  </a:cubicBezTo>
                  <a:cubicBezTo>
                    <a:pt x="318" y="531"/>
                    <a:pt x="315" y="530"/>
                    <a:pt x="312" y="528"/>
                  </a:cubicBezTo>
                  <a:cubicBezTo>
                    <a:pt x="308" y="526"/>
                    <a:pt x="304" y="523"/>
                    <a:pt x="300" y="521"/>
                  </a:cubicBezTo>
                  <a:cubicBezTo>
                    <a:pt x="294" y="519"/>
                    <a:pt x="285" y="519"/>
                    <a:pt x="285" y="511"/>
                  </a:cubicBezTo>
                  <a:cubicBezTo>
                    <a:pt x="285" y="510"/>
                    <a:pt x="286" y="502"/>
                    <a:pt x="285" y="502"/>
                  </a:cubicBezTo>
                  <a:cubicBezTo>
                    <a:pt x="281" y="502"/>
                    <a:pt x="277" y="508"/>
                    <a:pt x="276" y="503"/>
                  </a:cubicBezTo>
                  <a:cubicBezTo>
                    <a:pt x="273" y="498"/>
                    <a:pt x="270" y="494"/>
                    <a:pt x="267" y="490"/>
                  </a:cubicBezTo>
                  <a:cubicBezTo>
                    <a:pt x="263" y="485"/>
                    <a:pt x="269" y="484"/>
                    <a:pt x="270" y="480"/>
                  </a:cubicBezTo>
                  <a:cubicBezTo>
                    <a:pt x="272" y="477"/>
                    <a:pt x="270" y="474"/>
                    <a:pt x="268" y="472"/>
                  </a:cubicBezTo>
                  <a:cubicBezTo>
                    <a:pt x="265" y="465"/>
                    <a:pt x="265" y="473"/>
                    <a:pt x="262" y="475"/>
                  </a:cubicBezTo>
                  <a:cubicBezTo>
                    <a:pt x="259" y="478"/>
                    <a:pt x="253" y="468"/>
                    <a:pt x="251" y="465"/>
                  </a:cubicBezTo>
                  <a:cubicBezTo>
                    <a:pt x="246" y="457"/>
                    <a:pt x="258" y="450"/>
                    <a:pt x="255" y="448"/>
                  </a:cubicBezTo>
                  <a:cubicBezTo>
                    <a:pt x="251" y="444"/>
                    <a:pt x="250" y="449"/>
                    <a:pt x="250" y="441"/>
                  </a:cubicBezTo>
                  <a:cubicBezTo>
                    <a:pt x="250" y="438"/>
                    <a:pt x="246" y="440"/>
                    <a:pt x="244" y="440"/>
                  </a:cubicBezTo>
                  <a:cubicBezTo>
                    <a:pt x="236" y="442"/>
                    <a:pt x="242" y="449"/>
                    <a:pt x="237" y="450"/>
                  </a:cubicBezTo>
                  <a:cubicBezTo>
                    <a:pt x="235" y="451"/>
                    <a:pt x="222" y="445"/>
                    <a:pt x="220" y="445"/>
                  </a:cubicBezTo>
                  <a:cubicBezTo>
                    <a:pt x="219" y="443"/>
                    <a:pt x="214" y="439"/>
                    <a:pt x="212" y="439"/>
                  </a:cubicBezTo>
                  <a:cubicBezTo>
                    <a:pt x="209" y="439"/>
                    <a:pt x="204" y="445"/>
                    <a:pt x="204" y="442"/>
                  </a:cubicBezTo>
                  <a:cubicBezTo>
                    <a:pt x="204" y="440"/>
                    <a:pt x="204" y="438"/>
                    <a:pt x="202" y="437"/>
                  </a:cubicBezTo>
                  <a:cubicBezTo>
                    <a:pt x="199" y="435"/>
                    <a:pt x="200" y="432"/>
                    <a:pt x="197" y="431"/>
                  </a:cubicBezTo>
                  <a:cubicBezTo>
                    <a:pt x="193" y="430"/>
                    <a:pt x="185" y="432"/>
                    <a:pt x="183" y="428"/>
                  </a:cubicBezTo>
                  <a:cubicBezTo>
                    <a:pt x="182" y="427"/>
                    <a:pt x="181" y="425"/>
                    <a:pt x="178" y="425"/>
                  </a:cubicBezTo>
                  <a:cubicBezTo>
                    <a:pt x="176" y="426"/>
                    <a:pt x="172" y="433"/>
                    <a:pt x="171" y="430"/>
                  </a:cubicBezTo>
                  <a:cubicBezTo>
                    <a:pt x="169" y="424"/>
                    <a:pt x="167" y="429"/>
                    <a:pt x="164" y="428"/>
                  </a:cubicBezTo>
                  <a:cubicBezTo>
                    <a:pt x="162" y="427"/>
                    <a:pt x="163" y="426"/>
                    <a:pt x="161" y="426"/>
                  </a:cubicBezTo>
                  <a:cubicBezTo>
                    <a:pt x="155" y="426"/>
                    <a:pt x="154" y="431"/>
                    <a:pt x="148" y="427"/>
                  </a:cubicBezTo>
                  <a:cubicBezTo>
                    <a:pt x="145" y="425"/>
                    <a:pt x="141" y="425"/>
                    <a:pt x="137" y="426"/>
                  </a:cubicBezTo>
                  <a:cubicBezTo>
                    <a:pt x="132" y="427"/>
                    <a:pt x="127" y="430"/>
                    <a:pt x="122" y="429"/>
                  </a:cubicBezTo>
                  <a:cubicBezTo>
                    <a:pt x="108" y="423"/>
                    <a:pt x="108" y="423"/>
                    <a:pt x="108" y="423"/>
                  </a:cubicBezTo>
                  <a:cubicBezTo>
                    <a:pt x="108" y="423"/>
                    <a:pt x="108" y="423"/>
                    <a:pt x="108" y="423"/>
                  </a:cubicBezTo>
                  <a:cubicBezTo>
                    <a:pt x="109" y="416"/>
                    <a:pt x="96" y="406"/>
                    <a:pt x="95" y="399"/>
                  </a:cubicBezTo>
                  <a:cubicBezTo>
                    <a:pt x="95" y="394"/>
                    <a:pt x="94" y="391"/>
                    <a:pt x="93" y="386"/>
                  </a:cubicBezTo>
                  <a:cubicBezTo>
                    <a:pt x="91" y="381"/>
                    <a:pt x="84" y="375"/>
                    <a:pt x="82" y="370"/>
                  </a:cubicBezTo>
                  <a:cubicBezTo>
                    <a:pt x="79" y="363"/>
                    <a:pt x="80" y="356"/>
                    <a:pt x="79" y="349"/>
                  </a:cubicBezTo>
                  <a:cubicBezTo>
                    <a:pt x="78" y="341"/>
                    <a:pt x="74" y="348"/>
                    <a:pt x="69" y="348"/>
                  </a:cubicBezTo>
                  <a:cubicBezTo>
                    <a:pt x="57" y="350"/>
                    <a:pt x="51" y="343"/>
                    <a:pt x="46" y="334"/>
                  </a:cubicBezTo>
                  <a:cubicBezTo>
                    <a:pt x="43" y="329"/>
                    <a:pt x="36" y="322"/>
                    <a:pt x="40" y="316"/>
                  </a:cubicBezTo>
                  <a:cubicBezTo>
                    <a:pt x="46" y="307"/>
                    <a:pt x="49" y="297"/>
                    <a:pt x="47" y="286"/>
                  </a:cubicBezTo>
                  <a:cubicBezTo>
                    <a:pt x="45" y="272"/>
                    <a:pt x="27" y="279"/>
                    <a:pt x="17" y="275"/>
                  </a:cubicBezTo>
                  <a:cubicBezTo>
                    <a:pt x="14" y="273"/>
                    <a:pt x="0" y="264"/>
                    <a:pt x="0" y="262"/>
                  </a:cubicBezTo>
                  <a:cubicBezTo>
                    <a:pt x="1" y="247"/>
                    <a:pt x="6" y="229"/>
                    <a:pt x="18" y="221"/>
                  </a:cubicBezTo>
                  <a:cubicBezTo>
                    <a:pt x="25" y="216"/>
                    <a:pt x="30" y="211"/>
                    <a:pt x="34" y="204"/>
                  </a:cubicBezTo>
                  <a:cubicBezTo>
                    <a:pt x="39" y="194"/>
                    <a:pt x="41" y="184"/>
                    <a:pt x="49" y="175"/>
                  </a:cubicBezTo>
                  <a:cubicBezTo>
                    <a:pt x="72" y="159"/>
                    <a:pt x="70" y="164"/>
                    <a:pt x="83" y="183"/>
                  </a:cubicBezTo>
                  <a:cubicBezTo>
                    <a:pt x="95" y="199"/>
                    <a:pt x="105" y="185"/>
                    <a:pt x="119" y="180"/>
                  </a:cubicBezTo>
                  <a:cubicBezTo>
                    <a:pt x="130" y="176"/>
                    <a:pt x="143" y="178"/>
                    <a:pt x="155" y="175"/>
                  </a:cubicBezTo>
                  <a:cubicBezTo>
                    <a:pt x="168" y="170"/>
                    <a:pt x="162" y="170"/>
                    <a:pt x="165" y="160"/>
                  </a:cubicBezTo>
                  <a:cubicBezTo>
                    <a:pt x="168" y="153"/>
                    <a:pt x="182" y="143"/>
                    <a:pt x="188" y="136"/>
                  </a:cubicBezTo>
                  <a:cubicBezTo>
                    <a:pt x="199" y="123"/>
                    <a:pt x="191" y="111"/>
                    <a:pt x="210" y="100"/>
                  </a:cubicBezTo>
                  <a:cubicBezTo>
                    <a:pt x="218" y="94"/>
                    <a:pt x="225" y="90"/>
                    <a:pt x="234" y="88"/>
                  </a:cubicBezTo>
                  <a:cubicBezTo>
                    <a:pt x="240" y="87"/>
                    <a:pt x="241" y="82"/>
                    <a:pt x="243" y="77"/>
                  </a:cubicBezTo>
                  <a:cubicBezTo>
                    <a:pt x="246" y="71"/>
                    <a:pt x="251" y="61"/>
                    <a:pt x="256" y="56"/>
                  </a:cubicBezTo>
                  <a:cubicBezTo>
                    <a:pt x="264" y="48"/>
                    <a:pt x="265" y="35"/>
                    <a:pt x="266" y="24"/>
                  </a:cubicBezTo>
                  <a:cubicBezTo>
                    <a:pt x="267" y="20"/>
                    <a:pt x="269" y="12"/>
                    <a:pt x="274" y="10"/>
                  </a:cubicBezTo>
                  <a:cubicBezTo>
                    <a:pt x="277" y="7"/>
                    <a:pt x="281" y="6"/>
                    <a:pt x="285" y="6"/>
                  </a:cubicBezTo>
                  <a:cubicBezTo>
                    <a:pt x="292" y="6"/>
                    <a:pt x="299" y="4"/>
                    <a:pt x="304" y="0"/>
                  </a:cubicBezTo>
                  <a:cubicBezTo>
                    <a:pt x="304" y="0"/>
                    <a:pt x="304" y="0"/>
                    <a:pt x="304" y="0"/>
                  </a:cubicBezTo>
                  <a:cubicBezTo>
                    <a:pt x="303" y="12"/>
                    <a:pt x="303" y="12"/>
                    <a:pt x="303" y="12"/>
                  </a:cubicBezTo>
                  <a:cubicBezTo>
                    <a:pt x="306" y="12"/>
                    <a:pt x="309" y="13"/>
                    <a:pt x="312" y="13"/>
                  </a:cubicBezTo>
                  <a:cubicBezTo>
                    <a:pt x="321" y="13"/>
                    <a:pt x="333" y="9"/>
                    <a:pt x="341" y="14"/>
                  </a:cubicBezTo>
                  <a:cubicBezTo>
                    <a:pt x="345" y="17"/>
                    <a:pt x="345" y="17"/>
                    <a:pt x="345" y="17"/>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4397375" y="1689100"/>
              <a:ext cx="331788" cy="400050"/>
            </a:xfrm>
            <a:custGeom>
              <a:avLst/>
              <a:gdLst/>
              <a:ahLst/>
              <a:cxnLst>
                <a:cxn ang="0">
                  <a:pos x="169" y="13"/>
                </a:cxn>
                <a:cxn ang="0">
                  <a:pos x="165" y="19"/>
                </a:cxn>
                <a:cxn ang="0">
                  <a:pos x="171" y="23"/>
                </a:cxn>
                <a:cxn ang="0">
                  <a:pos x="160" y="39"/>
                </a:cxn>
                <a:cxn ang="0">
                  <a:pos x="148" y="58"/>
                </a:cxn>
                <a:cxn ang="0">
                  <a:pos x="131" y="62"/>
                </a:cxn>
                <a:cxn ang="0">
                  <a:pos x="119" y="70"/>
                </a:cxn>
                <a:cxn ang="0">
                  <a:pos x="114" y="91"/>
                </a:cxn>
                <a:cxn ang="0">
                  <a:pos x="73" y="91"/>
                </a:cxn>
                <a:cxn ang="0">
                  <a:pos x="53" y="95"/>
                </a:cxn>
                <a:cxn ang="0">
                  <a:pos x="47" y="92"/>
                </a:cxn>
                <a:cxn ang="0">
                  <a:pos x="24" y="75"/>
                </a:cxn>
                <a:cxn ang="0">
                  <a:pos x="2" y="80"/>
                </a:cxn>
                <a:cxn ang="0">
                  <a:pos x="0" y="88"/>
                </a:cxn>
                <a:cxn ang="0">
                  <a:pos x="11" y="93"/>
                </a:cxn>
                <a:cxn ang="0">
                  <a:pos x="7" y="118"/>
                </a:cxn>
                <a:cxn ang="0">
                  <a:pos x="32" y="128"/>
                </a:cxn>
                <a:cxn ang="0">
                  <a:pos x="62" y="133"/>
                </a:cxn>
                <a:cxn ang="0">
                  <a:pos x="72" y="153"/>
                </a:cxn>
                <a:cxn ang="0">
                  <a:pos x="85" y="193"/>
                </a:cxn>
                <a:cxn ang="0">
                  <a:pos x="109" y="220"/>
                </a:cxn>
                <a:cxn ang="0">
                  <a:pos x="106" y="232"/>
                </a:cxn>
                <a:cxn ang="0">
                  <a:pos x="118" y="239"/>
                </a:cxn>
                <a:cxn ang="0">
                  <a:pos x="132" y="224"/>
                </a:cxn>
                <a:cxn ang="0">
                  <a:pos x="169" y="219"/>
                </a:cxn>
                <a:cxn ang="0">
                  <a:pos x="170" y="251"/>
                </a:cxn>
                <a:cxn ang="0">
                  <a:pos x="175" y="256"/>
                </a:cxn>
                <a:cxn ang="0">
                  <a:pos x="189" y="248"/>
                </a:cxn>
                <a:cxn ang="0">
                  <a:pos x="197" y="245"/>
                </a:cxn>
                <a:cxn ang="0">
                  <a:pos x="206" y="240"/>
                </a:cxn>
                <a:cxn ang="0">
                  <a:pos x="212" y="235"/>
                </a:cxn>
                <a:cxn ang="0">
                  <a:pos x="210" y="202"/>
                </a:cxn>
                <a:cxn ang="0">
                  <a:pos x="199" y="190"/>
                </a:cxn>
                <a:cxn ang="0">
                  <a:pos x="185" y="197"/>
                </a:cxn>
                <a:cxn ang="0">
                  <a:pos x="167" y="182"/>
                </a:cxn>
                <a:cxn ang="0">
                  <a:pos x="181" y="162"/>
                </a:cxn>
                <a:cxn ang="0">
                  <a:pos x="188" y="162"/>
                </a:cxn>
                <a:cxn ang="0">
                  <a:pos x="185" y="146"/>
                </a:cxn>
                <a:cxn ang="0">
                  <a:pos x="184" y="104"/>
                </a:cxn>
                <a:cxn ang="0">
                  <a:pos x="189" y="81"/>
                </a:cxn>
                <a:cxn ang="0">
                  <a:pos x="216" y="49"/>
                </a:cxn>
                <a:cxn ang="0">
                  <a:pos x="217" y="40"/>
                </a:cxn>
                <a:cxn ang="0">
                  <a:pos x="197" y="31"/>
                </a:cxn>
                <a:cxn ang="0">
                  <a:pos x="184" y="17"/>
                </a:cxn>
                <a:cxn ang="0">
                  <a:pos x="170" y="2"/>
                </a:cxn>
                <a:cxn ang="0">
                  <a:pos x="161" y="3"/>
                </a:cxn>
              </a:cxnLst>
              <a:rect l="0" t="0" r="r" b="b"/>
              <a:pathLst>
                <a:path w="217" h="261">
                  <a:moveTo>
                    <a:pt x="162" y="10"/>
                  </a:moveTo>
                  <a:cubicBezTo>
                    <a:pt x="164" y="10"/>
                    <a:pt x="168" y="11"/>
                    <a:pt x="169" y="13"/>
                  </a:cubicBezTo>
                  <a:cubicBezTo>
                    <a:pt x="169" y="16"/>
                    <a:pt x="168" y="17"/>
                    <a:pt x="166" y="19"/>
                  </a:cubicBezTo>
                  <a:cubicBezTo>
                    <a:pt x="165" y="19"/>
                    <a:pt x="165" y="19"/>
                    <a:pt x="165" y="19"/>
                  </a:cubicBezTo>
                  <a:cubicBezTo>
                    <a:pt x="165" y="19"/>
                    <a:pt x="165" y="19"/>
                    <a:pt x="165" y="19"/>
                  </a:cubicBezTo>
                  <a:cubicBezTo>
                    <a:pt x="171" y="23"/>
                    <a:pt x="171" y="23"/>
                    <a:pt x="171" y="23"/>
                  </a:cubicBezTo>
                  <a:cubicBezTo>
                    <a:pt x="171" y="26"/>
                    <a:pt x="170" y="37"/>
                    <a:pt x="169" y="39"/>
                  </a:cubicBezTo>
                  <a:cubicBezTo>
                    <a:pt x="167" y="42"/>
                    <a:pt x="165" y="34"/>
                    <a:pt x="160" y="39"/>
                  </a:cubicBezTo>
                  <a:cubicBezTo>
                    <a:pt x="157" y="43"/>
                    <a:pt x="153" y="45"/>
                    <a:pt x="150" y="48"/>
                  </a:cubicBezTo>
                  <a:cubicBezTo>
                    <a:pt x="147" y="51"/>
                    <a:pt x="148" y="54"/>
                    <a:pt x="148" y="58"/>
                  </a:cubicBezTo>
                  <a:cubicBezTo>
                    <a:pt x="148" y="63"/>
                    <a:pt x="145" y="62"/>
                    <a:pt x="142" y="63"/>
                  </a:cubicBezTo>
                  <a:cubicBezTo>
                    <a:pt x="136" y="66"/>
                    <a:pt x="135" y="58"/>
                    <a:pt x="131" y="62"/>
                  </a:cubicBezTo>
                  <a:cubicBezTo>
                    <a:pt x="128" y="65"/>
                    <a:pt x="123" y="62"/>
                    <a:pt x="120" y="63"/>
                  </a:cubicBezTo>
                  <a:cubicBezTo>
                    <a:pt x="119" y="64"/>
                    <a:pt x="120" y="68"/>
                    <a:pt x="119" y="70"/>
                  </a:cubicBezTo>
                  <a:cubicBezTo>
                    <a:pt x="115" y="76"/>
                    <a:pt x="121" y="75"/>
                    <a:pt x="123" y="81"/>
                  </a:cubicBezTo>
                  <a:cubicBezTo>
                    <a:pt x="125" y="87"/>
                    <a:pt x="118" y="87"/>
                    <a:pt x="114" y="91"/>
                  </a:cubicBezTo>
                  <a:cubicBezTo>
                    <a:pt x="100" y="106"/>
                    <a:pt x="102" y="85"/>
                    <a:pt x="87" y="89"/>
                  </a:cubicBezTo>
                  <a:cubicBezTo>
                    <a:pt x="87" y="96"/>
                    <a:pt x="78" y="92"/>
                    <a:pt x="73" y="91"/>
                  </a:cubicBezTo>
                  <a:cubicBezTo>
                    <a:pt x="62" y="89"/>
                    <a:pt x="60" y="116"/>
                    <a:pt x="52" y="106"/>
                  </a:cubicBezTo>
                  <a:cubicBezTo>
                    <a:pt x="48" y="101"/>
                    <a:pt x="50" y="99"/>
                    <a:pt x="53" y="95"/>
                  </a:cubicBezTo>
                  <a:cubicBezTo>
                    <a:pt x="54" y="93"/>
                    <a:pt x="56" y="88"/>
                    <a:pt x="53" y="87"/>
                  </a:cubicBezTo>
                  <a:cubicBezTo>
                    <a:pt x="52" y="87"/>
                    <a:pt x="49" y="92"/>
                    <a:pt x="47" y="92"/>
                  </a:cubicBezTo>
                  <a:cubicBezTo>
                    <a:pt x="45" y="92"/>
                    <a:pt x="44" y="78"/>
                    <a:pt x="42" y="82"/>
                  </a:cubicBezTo>
                  <a:cubicBezTo>
                    <a:pt x="39" y="94"/>
                    <a:pt x="30" y="75"/>
                    <a:pt x="24" y="75"/>
                  </a:cubicBezTo>
                  <a:cubicBezTo>
                    <a:pt x="19" y="75"/>
                    <a:pt x="17" y="78"/>
                    <a:pt x="13" y="79"/>
                  </a:cubicBezTo>
                  <a:cubicBezTo>
                    <a:pt x="9" y="79"/>
                    <a:pt x="6" y="78"/>
                    <a:pt x="2" y="80"/>
                  </a:cubicBezTo>
                  <a:cubicBezTo>
                    <a:pt x="2" y="80"/>
                    <a:pt x="2" y="80"/>
                    <a:pt x="2" y="80"/>
                  </a:cubicBezTo>
                  <a:cubicBezTo>
                    <a:pt x="3" y="85"/>
                    <a:pt x="10" y="86"/>
                    <a:pt x="0" y="88"/>
                  </a:cubicBezTo>
                  <a:cubicBezTo>
                    <a:pt x="0" y="90"/>
                    <a:pt x="2" y="94"/>
                    <a:pt x="3" y="95"/>
                  </a:cubicBezTo>
                  <a:cubicBezTo>
                    <a:pt x="6" y="96"/>
                    <a:pt x="8" y="93"/>
                    <a:pt x="11" y="93"/>
                  </a:cubicBezTo>
                  <a:cubicBezTo>
                    <a:pt x="11" y="96"/>
                    <a:pt x="9" y="103"/>
                    <a:pt x="10" y="108"/>
                  </a:cubicBezTo>
                  <a:cubicBezTo>
                    <a:pt x="12" y="116"/>
                    <a:pt x="8" y="112"/>
                    <a:pt x="7" y="118"/>
                  </a:cubicBezTo>
                  <a:cubicBezTo>
                    <a:pt x="7" y="119"/>
                    <a:pt x="11" y="128"/>
                    <a:pt x="12" y="128"/>
                  </a:cubicBezTo>
                  <a:cubicBezTo>
                    <a:pt x="16" y="132"/>
                    <a:pt x="25" y="117"/>
                    <a:pt x="32" y="128"/>
                  </a:cubicBezTo>
                  <a:cubicBezTo>
                    <a:pt x="32" y="129"/>
                    <a:pt x="46" y="136"/>
                    <a:pt x="47" y="136"/>
                  </a:cubicBezTo>
                  <a:cubicBezTo>
                    <a:pt x="51" y="137"/>
                    <a:pt x="58" y="131"/>
                    <a:pt x="62" y="133"/>
                  </a:cubicBezTo>
                  <a:cubicBezTo>
                    <a:pt x="70" y="137"/>
                    <a:pt x="63" y="142"/>
                    <a:pt x="65" y="146"/>
                  </a:cubicBezTo>
                  <a:cubicBezTo>
                    <a:pt x="66" y="149"/>
                    <a:pt x="71" y="150"/>
                    <a:pt x="72" y="153"/>
                  </a:cubicBezTo>
                  <a:cubicBezTo>
                    <a:pt x="73" y="155"/>
                    <a:pt x="72" y="160"/>
                    <a:pt x="72" y="163"/>
                  </a:cubicBezTo>
                  <a:cubicBezTo>
                    <a:pt x="70" y="178"/>
                    <a:pt x="78" y="182"/>
                    <a:pt x="85" y="193"/>
                  </a:cubicBezTo>
                  <a:cubicBezTo>
                    <a:pt x="91" y="202"/>
                    <a:pt x="104" y="201"/>
                    <a:pt x="105" y="211"/>
                  </a:cubicBezTo>
                  <a:cubicBezTo>
                    <a:pt x="106" y="214"/>
                    <a:pt x="110" y="217"/>
                    <a:pt x="109" y="220"/>
                  </a:cubicBezTo>
                  <a:cubicBezTo>
                    <a:pt x="108" y="221"/>
                    <a:pt x="104" y="224"/>
                    <a:pt x="105" y="227"/>
                  </a:cubicBezTo>
                  <a:cubicBezTo>
                    <a:pt x="105" y="229"/>
                    <a:pt x="108" y="229"/>
                    <a:pt x="106" y="232"/>
                  </a:cubicBezTo>
                  <a:cubicBezTo>
                    <a:pt x="102" y="243"/>
                    <a:pt x="105" y="241"/>
                    <a:pt x="113" y="245"/>
                  </a:cubicBezTo>
                  <a:cubicBezTo>
                    <a:pt x="121" y="249"/>
                    <a:pt x="120" y="246"/>
                    <a:pt x="118" y="239"/>
                  </a:cubicBezTo>
                  <a:cubicBezTo>
                    <a:pt x="116" y="231"/>
                    <a:pt x="120" y="229"/>
                    <a:pt x="125" y="233"/>
                  </a:cubicBezTo>
                  <a:cubicBezTo>
                    <a:pt x="128" y="234"/>
                    <a:pt x="130" y="225"/>
                    <a:pt x="132" y="224"/>
                  </a:cubicBezTo>
                  <a:cubicBezTo>
                    <a:pt x="136" y="221"/>
                    <a:pt x="143" y="238"/>
                    <a:pt x="151" y="231"/>
                  </a:cubicBezTo>
                  <a:cubicBezTo>
                    <a:pt x="152" y="230"/>
                    <a:pt x="168" y="203"/>
                    <a:pt x="169" y="219"/>
                  </a:cubicBezTo>
                  <a:cubicBezTo>
                    <a:pt x="170" y="224"/>
                    <a:pt x="172" y="224"/>
                    <a:pt x="172" y="232"/>
                  </a:cubicBezTo>
                  <a:cubicBezTo>
                    <a:pt x="170" y="251"/>
                    <a:pt x="170" y="251"/>
                    <a:pt x="170" y="251"/>
                  </a:cubicBezTo>
                  <a:cubicBezTo>
                    <a:pt x="169" y="252"/>
                    <a:pt x="168" y="253"/>
                    <a:pt x="169" y="254"/>
                  </a:cubicBezTo>
                  <a:cubicBezTo>
                    <a:pt x="170" y="258"/>
                    <a:pt x="173" y="261"/>
                    <a:pt x="175" y="256"/>
                  </a:cubicBezTo>
                  <a:cubicBezTo>
                    <a:pt x="178" y="252"/>
                    <a:pt x="177" y="248"/>
                    <a:pt x="183" y="248"/>
                  </a:cubicBezTo>
                  <a:cubicBezTo>
                    <a:pt x="185" y="248"/>
                    <a:pt x="187" y="249"/>
                    <a:pt x="189" y="248"/>
                  </a:cubicBezTo>
                  <a:cubicBezTo>
                    <a:pt x="192" y="248"/>
                    <a:pt x="194" y="246"/>
                    <a:pt x="197" y="245"/>
                  </a:cubicBezTo>
                  <a:cubicBezTo>
                    <a:pt x="197" y="245"/>
                    <a:pt x="197" y="245"/>
                    <a:pt x="197" y="245"/>
                  </a:cubicBezTo>
                  <a:cubicBezTo>
                    <a:pt x="202" y="243"/>
                    <a:pt x="202" y="243"/>
                    <a:pt x="202" y="243"/>
                  </a:cubicBezTo>
                  <a:cubicBezTo>
                    <a:pt x="204" y="242"/>
                    <a:pt x="204" y="240"/>
                    <a:pt x="206" y="240"/>
                  </a:cubicBezTo>
                  <a:cubicBezTo>
                    <a:pt x="207" y="239"/>
                    <a:pt x="208" y="239"/>
                    <a:pt x="209" y="239"/>
                  </a:cubicBezTo>
                  <a:cubicBezTo>
                    <a:pt x="211" y="238"/>
                    <a:pt x="212" y="237"/>
                    <a:pt x="212" y="235"/>
                  </a:cubicBezTo>
                  <a:cubicBezTo>
                    <a:pt x="213" y="230"/>
                    <a:pt x="208" y="228"/>
                    <a:pt x="208" y="225"/>
                  </a:cubicBezTo>
                  <a:cubicBezTo>
                    <a:pt x="208" y="217"/>
                    <a:pt x="210" y="210"/>
                    <a:pt x="210" y="202"/>
                  </a:cubicBezTo>
                  <a:cubicBezTo>
                    <a:pt x="210" y="196"/>
                    <a:pt x="203" y="194"/>
                    <a:pt x="199" y="190"/>
                  </a:cubicBezTo>
                  <a:cubicBezTo>
                    <a:pt x="199" y="190"/>
                    <a:pt x="199" y="190"/>
                    <a:pt x="199" y="190"/>
                  </a:cubicBezTo>
                  <a:cubicBezTo>
                    <a:pt x="197" y="194"/>
                    <a:pt x="195" y="193"/>
                    <a:pt x="191" y="193"/>
                  </a:cubicBezTo>
                  <a:cubicBezTo>
                    <a:pt x="187" y="193"/>
                    <a:pt x="188" y="196"/>
                    <a:pt x="185" y="197"/>
                  </a:cubicBezTo>
                  <a:cubicBezTo>
                    <a:pt x="180" y="200"/>
                    <a:pt x="178" y="188"/>
                    <a:pt x="170" y="191"/>
                  </a:cubicBezTo>
                  <a:cubicBezTo>
                    <a:pt x="164" y="193"/>
                    <a:pt x="164" y="186"/>
                    <a:pt x="167" y="182"/>
                  </a:cubicBezTo>
                  <a:cubicBezTo>
                    <a:pt x="171" y="178"/>
                    <a:pt x="172" y="173"/>
                    <a:pt x="176" y="169"/>
                  </a:cubicBezTo>
                  <a:cubicBezTo>
                    <a:pt x="178" y="167"/>
                    <a:pt x="179" y="164"/>
                    <a:pt x="181" y="162"/>
                  </a:cubicBezTo>
                  <a:cubicBezTo>
                    <a:pt x="184" y="159"/>
                    <a:pt x="185" y="162"/>
                    <a:pt x="188" y="162"/>
                  </a:cubicBezTo>
                  <a:cubicBezTo>
                    <a:pt x="188" y="162"/>
                    <a:pt x="188" y="162"/>
                    <a:pt x="188" y="162"/>
                  </a:cubicBezTo>
                  <a:cubicBezTo>
                    <a:pt x="189" y="160"/>
                    <a:pt x="189" y="156"/>
                    <a:pt x="189" y="154"/>
                  </a:cubicBezTo>
                  <a:cubicBezTo>
                    <a:pt x="188" y="151"/>
                    <a:pt x="186" y="149"/>
                    <a:pt x="185" y="146"/>
                  </a:cubicBezTo>
                  <a:cubicBezTo>
                    <a:pt x="183" y="140"/>
                    <a:pt x="186" y="129"/>
                    <a:pt x="186" y="122"/>
                  </a:cubicBezTo>
                  <a:cubicBezTo>
                    <a:pt x="186" y="116"/>
                    <a:pt x="184" y="110"/>
                    <a:pt x="184" y="104"/>
                  </a:cubicBezTo>
                  <a:cubicBezTo>
                    <a:pt x="184" y="101"/>
                    <a:pt x="184" y="95"/>
                    <a:pt x="185" y="91"/>
                  </a:cubicBezTo>
                  <a:cubicBezTo>
                    <a:pt x="185" y="87"/>
                    <a:pt x="188" y="85"/>
                    <a:pt x="189" y="81"/>
                  </a:cubicBezTo>
                  <a:cubicBezTo>
                    <a:pt x="190" y="79"/>
                    <a:pt x="190" y="76"/>
                    <a:pt x="191" y="75"/>
                  </a:cubicBezTo>
                  <a:cubicBezTo>
                    <a:pt x="200" y="65"/>
                    <a:pt x="211" y="63"/>
                    <a:pt x="216" y="49"/>
                  </a:cubicBezTo>
                  <a:cubicBezTo>
                    <a:pt x="217" y="46"/>
                    <a:pt x="215" y="43"/>
                    <a:pt x="217" y="40"/>
                  </a:cubicBezTo>
                  <a:cubicBezTo>
                    <a:pt x="217" y="40"/>
                    <a:pt x="217" y="40"/>
                    <a:pt x="217" y="40"/>
                  </a:cubicBezTo>
                  <a:cubicBezTo>
                    <a:pt x="216" y="38"/>
                    <a:pt x="201" y="38"/>
                    <a:pt x="202" y="35"/>
                  </a:cubicBezTo>
                  <a:cubicBezTo>
                    <a:pt x="204" y="29"/>
                    <a:pt x="201" y="30"/>
                    <a:pt x="197" y="31"/>
                  </a:cubicBezTo>
                  <a:cubicBezTo>
                    <a:pt x="193" y="33"/>
                    <a:pt x="189" y="34"/>
                    <a:pt x="186" y="30"/>
                  </a:cubicBezTo>
                  <a:cubicBezTo>
                    <a:pt x="186" y="28"/>
                    <a:pt x="186" y="19"/>
                    <a:pt x="184" y="17"/>
                  </a:cubicBezTo>
                  <a:cubicBezTo>
                    <a:pt x="181" y="13"/>
                    <a:pt x="177" y="12"/>
                    <a:pt x="174" y="8"/>
                  </a:cubicBezTo>
                  <a:cubicBezTo>
                    <a:pt x="173" y="7"/>
                    <a:pt x="171" y="3"/>
                    <a:pt x="170" y="2"/>
                  </a:cubicBezTo>
                  <a:cubicBezTo>
                    <a:pt x="166" y="0"/>
                    <a:pt x="164" y="3"/>
                    <a:pt x="161" y="3"/>
                  </a:cubicBezTo>
                  <a:cubicBezTo>
                    <a:pt x="160" y="3"/>
                    <a:pt x="161" y="2"/>
                    <a:pt x="161" y="3"/>
                  </a:cubicBezTo>
                  <a:cubicBezTo>
                    <a:pt x="162" y="10"/>
                    <a:pt x="162" y="10"/>
                    <a:pt x="162" y="1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4332288" y="1487488"/>
              <a:ext cx="327025" cy="379413"/>
            </a:xfrm>
            <a:custGeom>
              <a:avLst/>
              <a:gdLst/>
              <a:ahLst/>
              <a:cxnLst>
                <a:cxn ang="0">
                  <a:pos x="114" y="14"/>
                </a:cxn>
                <a:cxn ang="0">
                  <a:pos x="131" y="7"/>
                </a:cxn>
                <a:cxn ang="0">
                  <a:pos x="138" y="0"/>
                </a:cxn>
                <a:cxn ang="0">
                  <a:pos x="133" y="18"/>
                </a:cxn>
                <a:cxn ang="0">
                  <a:pos x="128" y="28"/>
                </a:cxn>
                <a:cxn ang="0">
                  <a:pos x="140" y="49"/>
                </a:cxn>
                <a:cxn ang="0">
                  <a:pos x="163" y="93"/>
                </a:cxn>
                <a:cxn ang="0">
                  <a:pos x="190" y="104"/>
                </a:cxn>
                <a:cxn ang="0">
                  <a:pos x="193" y="116"/>
                </a:cxn>
                <a:cxn ang="0">
                  <a:pos x="203" y="135"/>
                </a:cxn>
                <a:cxn ang="0">
                  <a:pos x="204" y="142"/>
                </a:cxn>
                <a:cxn ang="0">
                  <a:pos x="200" y="149"/>
                </a:cxn>
                <a:cxn ang="0">
                  <a:pos x="207" y="151"/>
                </a:cxn>
                <a:cxn ang="0">
                  <a:pos x="211" y="171"/>
                </a:cxn>
                <a:cxn ang="0">
                  <a:pos x="192" y="180"/>
                </a:cxn>
                <a:cxn ang="0">
                  <a:pos x="184" y="195"/>
                </a:cxn>
                <a:cxn ang="0">
                  <a:pos x="162" y="195"/>
                </a:cxn>
                <a:cxn ang="0">
                  <a:pos x="165" y="213"/>
                </a:cxn>
                <a:cxn ang="0">
                  <a:pos x="129" y="221"/>
                </a:cxn>
                <a:cxn ang="0">
                  <a:pos x="94" y="238"/>
                </a:cxn>
                <a:cxn ang="0">
                  <a:pos x="95" y="219"/>
                </a:cxn>
                <a:cxn ang="0">
                  <a:pos x="84" y="214"/>
                </a:cxn>
                <a:cxn ang="0">
                  <a:pos x="55" y="211"/>
                </a:cxn>
                <a:cxn ang="0">
                  <a:pos x="44" y="212"/>
                </a:cxn>
                <a:cxn ang="0">
                  <a:pos x="11" y="208"/>
                </a:cxn>
                <a:cxn ang="0">
                  <a:pos x="3" y="195"/>
                </a:cxn>
                <a:cxn ang="0">
                  <a:pos x="4" y="180"/>
                </a:cxn>
                <a:cxn ang="0">
                  <a:pos x="4" y="171"/>
                </a:cxn>
                <a:cxn ang="0">
                  <a:pos x="21" y="154"/>
                </a:cxn>
                <a:cxn ang="0">
                  <a:pos x="50" y="119"/>
                </a:cxn>
                <a:cxn ang="0">
                  <a:pos x="56" y="116"/>
                </a:cxn>
                <a:cxn ang="0">
                  <a:pos x="50" y="90"/>
                </a:cxn>
                <a:cxn ang="0">
                  <a:pos x="48" y="71"/>
                </a:cxn>
                <a:cxn ang="0">
                  <a:pos x="63" y="47"/>
                </a:cxn>
                <a:cxn ang="0">
                  <a:pos x="88" y="37"/>
                </a:cxn>
                <a:cxn ang="0">
                  <a:pos x="102" y="16"/>
                </a:cxn>
              </a:cxnLst>
              <a:rect l="0" t="0" r="r" b="b"/>
              <a:pathLst>
                <a:path w="213" h="248">
                  <a:moveTo>
                    <a:pt x="102" y="16"/>
                  </a:moveTo>
                  <a:cubicBezTo>
                    <a:pt x="114" y="14"/>
                    <a:pt x="114" y="14"/>
                    <a:pt x="114" y="14"/>
                  </a:cubicBezTo>
                  <a:cubicBezTo>
                    <a:pt x="116" y="14"/>
                    <a:pt x="118" y="13"/>
                    <a:pt x="120" y="12"/>
                  </a:cubicBezTo>
                  <a:cubicBezTo>
                    <a:pt x="124" y="11"/>
                    <a:pt x="129" y="10"/>
                    <a:pt x="131" y="7"/>
                  </a:cubicBezTo>
                  <a:cubicBezTo>
                    <a:pt x="134" y="5"/>
                    <a:pt x="136" y="2"/>
                    <a:pt x="138" y="0"/>
                  </a:cubicBezTo>
                  <a:cubicBezTo>
                    <a:pt x="138" y="0"/>
                    <a:pt x="138" y="0"/>
                    <a:pt x="138" y="0"/>
                  </a:cubicBezTo>
                  <a:cubicBezTo>
                    <a:pt x="141" y="2"/>
                    <a:pt x="147" y="4"/>
                    <a:pt x="147" y="8"/>
                  </a:cubicBezTo>
                  <a:cubicBezTo>
                    <a:pt x="146" y="12"/>
                    <a:pt x="136" y="15"/>
                    <a:pt x="133" y="18"/>
                  </a:cubicBezTo>
                  <a:cubicBezTo>
                    <a:pt x="128" y="21"/>
                    <a:pt x="128" y="19"/>
                    <a:pt x="122" y="19"/>
                  </a:cubicBezTo>
                  <a:cubicBezTo>
                    <a:pt x="122" y="21"/>
                    <a:pt x="127" y="26"/>
                    <a:pt x="128" y="28"/>
                  </a:cubicBezTo>
                  <a:cubicBezTo>
                    <a:pt x="128" y="31"/>
                    <a:pt x="128" y="35"/>
                    <a:pt x="130" y="37"/>
                  </a:cubicBezTo>
                  <a:cubicBezTo>
                    <a:pt x="134" y="42"/>
                    <a:pt x="139" y="42"/>
                    <a:pt x="140" y="49"/>
                  </a:cubicBezTo>
                  <a:cubicBezTo>
                    <a:pt x="141" y="57"/>
                    <a:pt x="145" y="64"/>
                    <a:pt x="148" y="70"/>
                  </a:cubicBezTo>
                  <a:cubicBezTo>
                    <a:pt x="163" y="93"/>
                    <a:pt x="163" y="93"/>
                    <a:pt x="163" y="93"/>
                  </a:cubicBezTo>
                  <a:cubicBezTo>
                    <a:pt x="169" y="103"/>
                    <a:pt x="172" y="93"/>
                    <a:pt x="181" y="97"/>
                  </a:cubicBezTo>
                  <a:cubicBezTo>
                    <a:pt x="182" y="97"/>
                    <a:pt x="190" y="103"/>
                    <a:pt x="190" y="104"/>
                  </a:cubicBezTo>
                  <a:cubicBezTo>
                    <a:pt x="190" y="105"/>
                    <a:pt x="190" y="107"/>
                    <a:pt x="190" y="108"/>
                  </a:cubicBezTo>
                  <a:cubicBezTo>
                    <a:pt x="190" y="111"/>
                    <a:pt x="194" y="112"/>
                    <a:pt x="193" y="116"/>
                  </a:cubicBezTo>
                  <a:cubicBezTo>
                    <a:pt x="192" y="123"/>
                    <a:pt x="192" y="120"/>
                    <a:pt x="195" y="126"/>
                  </a:cubicBezTo>
                  <a:cubicBezTo>
                    <a:pt x="203" y="135"/>
                    <a:pt x="203" y="135"/>
                    <a:pt x="203" y="135"/>
                  </a:cubicBezTo>
                  <a:cubicBezTo>
                    <a:pt x="204" y="142"/>
                    <a:pt x="204" y="142"/>
                    <a:pt x="204" y="142"/>
                  </a:cubicBezTo>
                  <a:cubicBezTo>
                    <a:pt x="204" y="142"/>
                    <a:pt x="204" y="142"/>
                    <a:pt x="204" y="142"/>
                  </a:cubicBezTo>
                  <a:cubicBezTo>
                    <a:pt x="203" y="142"/>
                    <a:pt x="201" y="142"/>
                    <a:pt x="200" y="143"/>
                  </a:cubicBezTo>
                  <a:cubicBezTo>
                    <a:pt x="199" y="144"/>
                    <a:pt x="199" y="147"/>
                    <a:pt x="200" y="149"/>
                  </a:cubicBezTo>
                  <a:cubicBezTo>
                    <a:pt x="201" y="150"/>
                    <a:pt x="205" y="151"/>
                    <a:pt x="207" y="151"/>
                  </a:cubicBezTo>
                  <a:cubicBezTo>
                    <a:pt x="207" y="151"/>
                    <a:pt x="207" y="151"/>
                    <a:pt x="207" y="151"/>
                  </a:cubicBezTo>
                  <a:cubicBezTo>
                    <a:pt x="213" y="155"/>
                    <a:pt x="213" y="155"/>
                    <a:pt x="213" y="155"/>
                  </a:cubicBezTo>
                  <a:cubicBezTo>
                    <a:pt x="213" y="158"/>
                    <a:pt x="212" y="169"/>
                    <a:pt x="211" y="171"/>
                  </a:cubicBezTo>
                  <a:cubicBezTo>
                    <a:pt x="209" y="174"/>
                    <a:pt x="207" y="166"/>
                    <a:pt x="202" y="171"/>
                  </a:cubicBezTo>
                  <a:cubicBezTo>
                    <a:pt x="199" y="175"/>
                    <a:pt x="195" y="177"/>
                    <a:pt x="192" y="180"/>
                  </a:cubicBezTo>
                  <a:cubicBezTo>
                    <a:pt x="189" y="183"/>
                    <a:pt x="190" y="186"/>
                    <a:pt x="190" y="190"/>
                  </a:cubicBezTo>
                  <a:cubicBezTo>
                    <a:pt x="190" y="195"/>
                    <a:pt x="187" y="194"/>
                    <a:pt x="184" y="195"/>
                  </a:cubicBezTo>
                  <a:cubicBezTo>
                    <a:pt x="178" y="198"/>
                    <a:pt x="177" y="190"/>
                    <a:pt x="173" y="194"/>
                  </a:cubicBezTo>
                  <a:cubicBezTo>
                    <a:pt x="170" y="197"/>
                    <a:pt x="165" y="194"/>
                    <a:pt x="162" y="195"/>
                  </a:cubicBezTo>
                  <a:cubicBezTo>
                    <a:pt x="161" y="196"/>
                    <a:pt x="162" y="200"/>
                    <a:pt x="161" y="202"/>
                  </a:cubicBezTo>
                  <a:cubicBezTo>
                    <a:pt x="157" y="208"/>
                    <a:pt x="163" y="207"/>
                    <a:pt x="165" y="213"/>
                  </a:cubicBezTo>
                  <a:cubicBezTo>
                    <a:pt x="167" y="219"/>
                    <a:pt x="160" y="219"/>
                    <a:pt x="156" y="223"/>
                  </a:cubicBezTo>
                  <a:cubicBezTo>
                    <a:pt x="142" y="238"/>
                    <a:pt x="144" y="217"/>
                    <a:pt x="129" y="221"/>
                  </a:cubicBezTo>
                  <a:cubicBezTo>
                    <a:pt x="129" y="228"/>
                    <a:pt x="120" y="224"/>
                    <a:pt x="115" y="223"/>
                  </a:cubicBezTo>
                  <a:cubicBezTo>
                    <a:pt x="104" y="221"/>
                    <a:pt x="102" y="248"/>
                    <a:pt x="94" y="238"/>
                  </a:cubicBezTo>
                  <a:cubicBezTo>
                    <a:pt x="90" y="233"/>
                    <a:pt x="92" y="231"/>
                    <a:pt x="95" y="227"/>
                  </a:cubicBezTo>
                  <a:cubicBezTo>
                    <a:pt x="96" y="225"/>
                    <a:pt x="98" y="220"/>
                    <a:pt x="95" y="219"/>
                  </a:cubicBezTo>
                  <a:cubicBezTo>
                    <a:pt x="94" y="219"/>
                    <a:pt x="91" y="224"/>
                    <a:pt x="89" y="224"/>
                  </a:cubicBezTo>
                  <a:cubicBezTo>
                    <a:pt x="87" y="224"/>
                    <a:pt x="86" y="210"/>
                    <a:pt x="84" y="214"/>
                  </a:cubicBezTo>
                  <a:cubicBezTo>
                    <a:pt x="81" y="226"/>
                    <a:pt x="72" y="207"/>
                    <a:pt x="66" y="207"/>
                  </a:cubicBezTo>
                  <a:cubicBezTo>
                    <a:pt x="61" y="207"/>
                    <a:pt x="59" y="210"/>
                    <a:pt x="55" y="211"/>
                  </a:cubicBezTo>
                  <a:cubicBezTo>
                    <a:pt x="51" y="211"/>
                    <a:pt x="48" y="210"/>
                    <a:pt x="44" y="212"/>
                  </a:cubicBezTo>
                  <a:cubicBezTo>
                    <a:pt x="44" y="212"/>
                    <a:pt x="44" y="212"/>
                    <a:pt x="44" y="212"/>
                  </a:cubicBezTo>
                  <a:cubicBezTo>
                    <a:pt x="40" y="209"/>
                    <a:pt x="40" y="209"/>
                    <a:pt x="40" y="209"/>
                  </a:cubicBezTo>
                  <a:cubicBezTo>
                    <a:pt x="32" y="204"/>
                    <a:pt x="20" y="208"/>
                    <a:pt x="11" y="208"/>
                  </a:cubicBezTo>
                  <a:cubicBezTo>
                    <a:pt x="8" y="208"/>
                    <a:pt x="5" y="207"/>
                    <a:pt x="2" y="207"/>
                  </a:cubicBezTo>
                  <a:cubicBezTo>
                    <a:pt x="3" y="195"/>
                    <a:pt x="3" y="195"/>
                    <a:pt x="3" y="195"/>
                  </a:cubicBezTo>
                  <a:cubicBezTo>
                    <a:pt x="3" y="195"/>
                    <a:pt x="3" y="195"/>
                    <a:pt x="3" y="195"/>
                  </a:cubicBezTo>
                  <a:cubicBezTo>
                    <a:pt x="9" y="191"/>
                    <a:pt x="5" y="185"/>
                    <a:pt x="4" y="180"/>
                  </a:cubicBezTo>
                  <a:cubicBezTo>
                    <a:pt x="0" y="173"/>
                    <a:pt x="0" y="173"/>
                    <a:pt x="0" y="173"/>
                  </a:cubicBezTo>
                  <a:cubicBezTo>
                    <a:pt x="1" y="172"/>
                    <a:pt x="3" y="172"/>
                    <a:pt x="4" y="171"/>
                  </a:cubicBezTo>
                  <a:cubicBezTo>
                    <a:pt x="5" y="170"/>
                    <a:pt x="10" y="164"/>
                    <a:pt x="10" y="164"/>
                  </a:cubicBezTo>
                  <a:cubicBezTo>
                    <a:pt x="11" y="161"/>
                    <a:pt x="18" y="155"/>
                    <a:pt x="21" y="154"/>
                  </a:cubicBezTo>
                  <a:cubicBezTo>
                    <a:pt x="30" y="148"/>
                    <a:pt x="32" y="133"/>
                    <a:pt x="44" y="128"/>
                  </a:cubicBezTo>
                  <a:cubicBezTo>
                    <a:pt x="48" y="126"/>
                    <a:pt x="46" y="119"/>
                    <a:pt x="50" y="119"/>
                  </a:cubicBezTo>
                  <a:cubicBezTo>
                    <a:pt x="51" y="119"/>
                    <a:pt x="57" y="125"/>
                    <a:pt x="57" y="119"/>
                  </a:cubicBezTo>
                  <a:cubicBezTo>
                    <a:pt x="57" y="117"/>
                    <a:pt x="56" y="118"/>
                    <a:pt x="56" y="116"/>
                  </a:cubicBezTo>
                  <a:cubicBezTo>
                    <a:pt x="54" y="116"/>
                    <a:pt x="47" y="114"/>
                    <a:pt x="45" y="112"/>
                  </a:cubicBezTo>
                  <a:cubicBezTo>
                    <a:pt x="42" y="106"/>
                    <a:pt x="48" y="96"/>
                    <a:pt x="50" y="90"/>
                  </a:cubicBezTo>
                  <a:cubicBezTo>
                    <a:pt x="51" y="86"/>
                    <a:pt x="51" y="82"/>
                    <a:pt x="50" y="77"/>
                  </a:cubicBezTo>
                  <a:cubicBezTo>
                    <a:pt x="50" y="75"/>
                    <a:pt x="49" y="73"/>
                    <a:pt x="48" y="71"/>
                  </a:cubicBezTo>
                  <a:cubicBezTo>
                    <a:pt x="47" y="67"/>
                    <a:pt x="47" y="64"/>
                    <a:pt x="47" y="60"/>
                  </a:cubicBezTo>
                  <a:cubicBezTo>
                    <a:pt x="54" y="53"/>
                    <a:pt x="62" y="46"/>
                    <a:pt x="63" y="47"/>
                  </a:cubicBezTo>
                  <a:cubicBezTo>
                    <a:pt x="67" y="50"/>
                    <a:pt x="69" y="40"/>
                    <a:pt x="74" y="39"/>
                  </a:cubicBezTo>
                  <a:cubicBezTo>
                    <a:pt x="78" y="37"/>
                    <a:pt x="83" y="38"/>
                    <a:pt x="88" y="37"/>
                  </a:cubicBezTo>
                  <a:cubicBezTo>
                    <a:pt x="92" y="35"/>
                    <a:pt x="100" y="30"/>
                    <a:pt x="106" y="26"/>
                  </a:cubicBezTo>
                  <a:cubicBezTo>
                    <a:pt x="102" y="16"/>
                    <a:pt x="102" y="16"/>
                    <a:pt x="102" y="1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4648200" y="1933575"/>
              <a:ext cx="53975" cy="61913"/>
            </a:xfrm>
            <a:custGeom>
              <a:avLst/>
              <a:gdLst/>
              <a:ahLst/>
              <a:cxnLst>
                <a:cxn ang="0">
                  <a:pos x="24" y="3"/>
                </a:cxn>
                <a:cxn ang="0">
                  <a:pos x="17" y="3"/>
                </a:cxn>
                <a:cxn ang="0">
                  <a:pos x="12" y="10"/>
                </a:cxn>
                <a:cxn ang="0">
                  <a:pos x="3" y="23"/>
                </a:cxn>
                <a:cxn ang="0">
                  <a:pos x="6" y="32"/>
                </a:cxn>
                <a:cxn ang="0">
                  <a:pos x="21" y="38"/>
                </a:cxn>
                <a:cxn ang="0">
                  <a:pos x="27" y="34"/>
                </a:cxn>
                <a:cxn ang="0">
                  <a:pos x="35" y="31"/>
                </a:cxn>
                <a:cxn ang="0">
                  <a:pos x="35" y="31"/>
                </a:cxn>
                <a:cxn ang="0">
                  <a:pos x="35" y="27"/>
                </a:cxn>
                <a:cxn ang="0">
                  <a:pos x="34" y="19"/>
                </a:cxn>
                <a:cxn ang="0">
                  <a:pos x="29" y="15"/>
                </a:cxn>
                <a:cxn ang="0">
                  <a:pos x="28" y="10"/>
                </a:cxn>
                <a:cxn ang="0">
                  <a:pos x="24" y="3"/>
                </a:cxn>
              </a:cxnLst>
              <a:rect l="0" t="0" r="r" b="b"/>
              <a:pathLst>
                <a:path w="35" h="41">
                  <a:moveTo>
                    <a:pt x="24" y="3"/>
                  </a:moveTo>
                  <a:cubicBezTo>
                    <a:pt x="21" y="3"/>
                    <a:pt x="20" y="0"/>
                    <a:pt x="17" y="3"/>
                  </a:cubicBezTo>
                  <a:cubicBezTo>
                    <a:pt x="15" y="5"/>
                    <a:pt x="14" y="8"/>
                    <a:pt x="12" y="10"/>
                  </a:cubicBezTo>
                  <a:cubicBezTo>
                    <a:pt x="8" y="14"/>
                    <a:pt x="7" y="19"/>
                    <a:pt x="3" y="23"/>
                  </a:cubicBezTo>
                  <a:cubicBezTo>
                    <a:pt x="0" y="27"/>
                    <a:pt x="0" y="34"/>
                    <a:pt x="6" y="32"/>
                  </a:cubicBezTo>
                  <a:cubicBezTo>
                    <a:pt x="14" y="29"/>
                    <a:pt x="16" y="41"/>
                    <a:pt x="21" y="38"/>
                  </a:cubicBezTo>
                  <a:cubicBezTo>
                    <a:pt x="24" y="37"/>
                    <a:pt x="23" y="34"/>
                    <a:pt x="27" y="34"/>
                  </a:cubicBezTo>
                  <a:cubicBezTo>
                    <a:pt x="31" y="34"/>
                    <a:pt x="33" y="35"/>
                    <a:pt x="35" y="31"/>
                  </a:cubicBezTo>
                  <a:cubicBezTo>
                    <a:pt x="35" y="31"/>
                    <a:pt x="35" y="31"/>
                    <a:pt x="35" y="31"/>
                  </a:cubicBezTo>
                  <a:cubicBezTo>
                    <a:pt x="35" y="27"/>
                    <a:pt x="35" y="27"/>
                    <a:pt x="35" y="27"/>
                  </a:cubicBezTo>
                  <a:cubicBezTo>
                    <a:pt x="34" y="25"/>
                    <a:pt x="34" y="22"/>
                    <a:pt x="34" y="19"/>
                  </a:cubicBezTo>
                  <a:cubicBezTo>
                    <a:pt x="33" y="16"/>
                    <a:pt x="30" y="17"/>
                    <a:pt x="29" y="15"/>
                  </a:cubicBezTo>
                  <a:cubicBezTo>
                    <a:pt x="28" y="13"/>
                    <a:pt x="28" y="11"/>
                    <a:pt x="28" y="10"/>
                  </a:cubicBezTo>
                  <a:cubicBezTo>
                    <a:pt x="28" y="7"/>
                    <a:pt x="26" y="5"/>
                    <a:pt x="24"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p:cNvSpPr>
            <p:nvPr/>
          </p:nvSpPr>
          <p:spPr bwMode="auto">
            <a:xfrm>
              <a:off x="4638675" y="1704975"/>
              <a:ext cx="17463" cy="12700"/>
            </a:xfrm>
            <a:custGeom>
              <a:avLst/>
              <a:gdLst/>
              <a:ahLst/>
              <a:cxnLst>
                <a:cxn ang="0">
                  <a:pos x="5" y="0"/>
                </a:cxn>
                <a:cxn ang="0">
                  <a:pos x="1" y="1"/>
                </a:cxn>
                <a:cxn ang="0">
                  <a:pos x="1" y="7"/>
                </a:cxn>
                <a:cxn ang="0">
                  <a:pos x="8" y="9"/>
                </a:cxn>
                <a:cxn ang="0">
                  <a:pos x="8" y="9"/>
                </a:cxn>
                <a:cxn ang="0">
                  <a:pos x="9" y="9"/>
                </a:cxn>
                <a:cxn ang="0">
                  <a:pos x="12" y="3"/>
                </a:cxn>
                <a:cxn ang="0">
                  <a:pos x="5" y="0"/>
                </a:cxn>
              </a:cxnLst>
              <a:rect l="0" t="0" r="r" b="b"/>
              <a:pathLst>
                <a:path w="12" h="9">
                  <a:moveTo>
                    <a:pt x="5" y="0"/>
                  </a:moveTo>
                  <a:cubicBezTo>
                    <a:pt x="4" y="0"/>
                    <a:pt x="2" y="0"/>
                    <a:pt x="1" y="1"/>
                  </a:cubicBezTo>
                  <a:cubicBezTo>
                    <a:pt x="0" y="2"/>
                    <a:pt x="0" y="5"/>
                    <a:pt x="1" y="7"/>
                  </a:cubicBezTo>
                  <a:cubicBezTo>
                    <a:pt x="2" y="8"/>
                    <a:pt x="6" y="9"/>
                    <a:pt x="8" y="9"/>
                  </a:cubicBezTo>
                  <a:cubicBezTo>
                    <a:pt x="8" y="9"/>
                    <a:pt x="8" y="9"/>
                    <a:pt x="8" y="9"/>
                  </a:cubicBezTo>
                  <a:cubicBezTo>
                    <a:pt x="9" y="9"/>
                    <a:pt x="9" y="9"/>
                    <a:pt x="9" y="9"/>
                  </a:cubicBezTo>
                  <a:cubicBezTo>
                    <a:pt x="11" y="7"/>
                    <a:pt x="12" y="6"/>
                    <a:pt x="12" y="3"/>
                  </a:cubicBezTo>
                  <a:cubicBezTo>
                    <a:pt x="11" y="1"/>
                    <a:pt x="7" y="0"/>
                    <a:pt x="5"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4360863" y="3136900"/>
              <a:ext cx="468313" cy="766763"/>
            </a:xfrm>
            <a:custGeom>
              <a:avLst/>
              <a:gdLst/>
              <a:ahLst/>
              <a:cxnLst>
                <a:cxn ang="0">
                  <a:pos x="239" y="38"/>
                </a:cxn>
                <a:cxn ang="0">
                  <a:pos x="233" y="67"/>
                </a:cxn>
                <a:cxn ang="0">
                  <a:pos x="242" y="83"/>
                </a:cxn>
                <a:cxn ang="0">
                  <a:pos x="236" y="106"/>
                </a:cxn>
                <a:cxn ang="0">
                  <a:pos x="232" y="129"/>
                </a:cxn>
                <a:cxn ang="0">
                  <a:pos x="237" y="186"/>
                </a:cxn>
                <a:cxn ang="0">
                  <a:pos x="202" y="194"/>
                </a:cxn>
                <a:cxn ang="0">
                  <a:pos x="199" y="222"/>
                </a:cxn>
                <a:cxn ang="0">
                  <a:pos x="186" y="255"/>
                </a:cxn>
                <a:cxn ang="0">
                  <a:pos x="186" y="289"/>
                </a:cxn>
                <a:cxn ang="0">
                  <a:pos x="195" y="306"/>
                </a:cxn>
                <a:cxn ang="0">
                  <a:pos x="234" y="307"/>
                </a:cxn>
                <a:cxn ang="0">
                  <a:pos x="228" y="331"/>
                </a:cxn>
                <a:cxn ang="0">
                  <a:pos x="197" y="317"/>
                </a:cxn>
                <a:cxn ang="0">
                  <a:pos x="203" y="344"/>
                </a:cxn>
                <a:cxn ang="0">
                  <a:pos x="238" y="348"/>
                </a:cxn>
                <a:cxn ang="0">
                  <a:pos x="257" y="329"/>
                </a:cxn>
                <a:cxn ang="0">
                  <a:pos x="274" y="338"/>
                </a:cxn>
                <a:cxn ang="0">
                  <a:pos x="294" y="352"/>
                </a:cxn>
                <a:cxn ang="0">
                  <a:pos x="302" y="388"/>
                </a:cxn>
                <a:cxn ang="0">
                  <a:pos x="281" y="411"/>
                </a:cxn>
                <a:cxn ang="0">
                  <a:pos x="267" y="411"/>
                </a:cxn>
                <a:cxn ang="0">
                  <a:pos x="242" y="433"/>
                </a:cxn>
                <a:cxn ang="0">
                  <a:pos x="251" y="462"/>
                </a:cxn>
                <a:cxn ang="0">
                  <a:pos x="208" y="487"/>
                </a:cxn>
                <a:cxn ang="0">
                  <a:pos x="171" y="493"/>
                </a:cxn>
                <a:cxn ang="0">
                  <a:pos x="148" y="481"/>
                </a:cxn>
                <a:cxn ang="0">
                  <a:pos x="102" y="462"/>
                </a:cxn>
                <a:cxn ang="0">
                  <a:pos x="69" y="426"/>
                </a:cxn>
                <a:cxn ang="0">
                  <a:pos x="43" y="379"/>
                </a:cxn>
                <a:cxn ang="0">
                  <a:pos x="19" y="303"/>
                </a:cxn>
                <a:cxn ang="0">
                  <a:pos x="5" y="262"/>
                </a:cxn>
                <a:cxn ang="0">
                  <a:pos x="12" y="243"/>
                </a:cxn>
                <a:cxn ang="0">
                  <a:pos x="7" y="218"/>
                </a:cxn>
                <a:cxn ang="0">
                  <a:pos x="5" y="201"/>
                </a:cxn>
                <a:cxn ang="0">
                  <a:pos x="21" y="179"/>
                </a:cxn>
                <a:cxn ang="0">
                  <a:pos x="15" y="155"/>
                </a:cxn>
                <a:cxn ang="0">
                  <a:pos x="28" y="138"/>
                </a:cxn>
                <a:cxn ang="0">
                  <a:pos x="51" y="126"/>
                </a:cxn>
                <a:cxn ang="0">
                  <a:pos x="93" y="114"/>
                </a:cxn>
                <a:cxn ang="0">
                  <a:pos x="128" y="86"/>
                </a:cxn>
                <a:cxn ang="0">
                  <a:pos x="158" y="74"/>
                </a:cxn>
                <a:cxn ang="0">
                  <a:pos x="190" y="48"/>
                </a:cxn>
                <a:cxn ang="0">
                  <a:pos x="215" y="21"/>
                </a:cxn>
                <a:cxn ang="0">
                  <a:pos x="236" y="19"/>
                </a:cxn>
              </a:cxnLst>
              <a:rect l="0" t="0" r="r" b="b"/>
              <a:pathLst>
                <a:path w="306" h="500">
                  <a:moveTo>
                    <a:pt x="236" y="19"/>
                  </a:moveTo>
                  <a:cubicBezTo>
                    <a:pt x="237" y="22"/>
                    <a:pt x="234" y="27"/>
                    <a:pt x="236" y="31"/>
                  </a:cubicBezTo>
                  <a:cubicBezTo>
                    <a:pt x="237" y="32"/>
                    <a:pt x="237" y="37"/>
                    <a:pt x="239" y="38"/>
                  </a:cubicBezTo>
                  <a:cubicBezTo>
                    <a:pt x="248" y="42"/>
                    <a:pt x="241" y="44"/>
                    <a:pt x="241" y="50"/>
                  </a:cubicBezTo>
                  <a:cubicBezTo>
                    <a:pt x="241" y="52"/>
                    <a:pt x="243" y="53"/>
                    <a:pt x="241" y="55"/>
                  </a:cubicBezTo>
                  <a:cubicBezTo>
                    <a:pt x="238" y="59"/>
                    <a:pt x="235" y="62"/>
                    <a:pt x="233" y="67"/>
                  </a:cubicBezTo>
                  <a:cubicBezTo>
                    <a:pt x="232" y="70"/>
                    <a:pt x="229" y="72"/>
                    <a:pt x="234" y="74"/>
                  </a:cubicBezTo>
                  <a:cubicBezTo>
                    <a:pt x="237" y="75"/>
                    <a:pt x="246" y="76"/>
                    <a:pt x="247" y="80"/>
                  </a:cubicBezTo>
                  <a:cubicBezTo>
                    <a:pt x="247" y="82"/>
                    <a:pt x="243" y="83"/>
                    <a:pt x="242" y="83"/>
                  </a:cubicBezTo>
                  <a:cubicBezTo>
                    <a:pt x="238" y="84"/>
                    <a:pt x="237" y="86"/>
                    <a:pt x="234" y="89"/>
                  </a:cubicBezTo>
                  <a:cubicBezTo>
                    <a:pt x="232" y="93"/>
                    <a:pt x="229" y="96"/>
                    <a:pt x="227" y="101"/>
                  </a:cubicBezTo>
                  <a:cubicBezTo>
                    <a:pt x="225" y="106"/>
                    <a:pt x="234" y="103"/>
                    <a:pt x="236" y="106"/>
                  </a:cubicBezTo>
                  <a:cubicBezTo>
                    <a:pt x="236" y="107"/>
                    <a:pt x="234" y="114"/>
                    <a:pt x="234" y="116"/>
                  </a:cubicBezTo>
                  <a:cubicBezTo>
                    <a:pt x="234" y="118"/>
                    <a:pt x="236" y="121"/>
                    <a:pt x="236" y="123"/>
                  </a:cubicBezTo>
                  <a:cubicBezTo>
                    <a:pt x="235" y="125"/>
                    <a:pt x="233" y="126"/>
                    <a:pt x="232" y="129"/>
                  </a:cubicBezTo>
                  <a:cubicBezTo>
                    <a:pt x="231" y="138"/>
                    <a:pt x="237" y="145"/>
                    <a:pt x="223" y="149"/>
                  </a:cubicBezTo>
                  <a:cubicBezTo>
                    <a:pt x="214" y="151"/>
                    <a:pt x="237" y="159"/>
                    <a:pt x="239" y="160"/>
                  </a:cubicBezTo>
                  <a:cubicBezTo>
                    <a:pt x="239" y="168"/>
                    <a:pt x="237" y="177"/>
                    <a:pt x="237" y="186"/>
                  </a:cubicBezTo>
                  <a:cubicBezTo>
                    <a:pt x="238" y="191"/>
                    <a:pt x="228" y="187"/>
                    <a:pt x="223" y="187"/>
                  </a:cubicBezTo>
                  <a:cubicBezTo>
                    <a:pt x="220" y="188"/>
                    <a:pt x="216" y="186"/>
                    <a:pt x="212" y="187"/>
                  </a:cubicBezTo>
                  <a:cubicBezTo>
                    <a:pt x="208" y="188"/>
                    <a:pt x="205" y="192"/>
                    <a:pt x="202" y="194"/>
                  </a:cubicBezTo>
                  <a:cubicBezTo>
                    <a:pt x="202" y="198"/>
                    <a:pt x="203" y="199"/>
                    <a:pt x="205" y="203"/>
                  </a:cubicBezTo>
                  <a:cubicBezTo>
                    <a:pt x="207" y="205"/>
                    <a:pt x="201" y="207"/>
                    <a:pt x="201" y="213"/>
                  </a:cubicBezTo>
                  <a:cubicBezTo>
                    <a:pt x="201" y="217"/>
                    <a:pt x="196" y="217"/>
                    <a:pt x="199" y="222"/>
                  </a:cubicBezTo>
                  <a:cubicBezTo>
                    <a:pt x="205" y="230"/>
                    <a:pt x="207" y="233"/>
                    <a:pt x="205" y="242"/>
                  </a:cubicBezTo>
                  <a:cubicBezTo>
                    <a:pt x="204" y="247"/>
                    <a:pt x="208" y="256"/>
                    <a:pt x="198" y="256"/>
                  </a:cubicBezTo>
                  <a:cubicBezTo>
                    <a:pt x="194" y="256"/>
                    <a:pt x="191" y="254"/>
                    <a:pt x="186" y="255"/>
                  </a:cubicBezTo>
                  <a:cubicBezTo>
                    <a:pt x="185" y="256"/>
                    <a:pt x="176" y="256"/>
                    <a:pt x="182" y="258"/>
                  </a:cubicBezTo>
                  <a:cubicBezTo>
                    <a:pt x="190" y="261"/>
                    <a:pt x="187" y="264"/>
                    <a:pt x="186" y="270"/>
                  </a:cubicBezTo>
                  <a:cubicBezTo>
                    <a:pt x="184" y="277"/>
                    <a:pt x="185" y="282"/>
                    <a:pt x="186" y="289"/>
                  </a:cubicBezTo>
                  <a:cubicBezTo>
                    <a:pt x="185" y="288"/>
                    <a:pt x="185" y="288"/>
                    <a:pt x="185" y="288"/>
                  </a:cubicBezTo>
                  <a:cubicBezTo>
                    <a:pt x="187" y="292"/>
                    <a:pt x="189" y="294"/>
                    <a:pt x="193" y="293"/>
                  </a:cubicBezTo>
                  <a:cubicBezTo>
                    <a:pt x="198" y="293"/>
                    <a:pt x="192" y="304"/>
                    <a:pt x="195" y="306"/>
                  </a:cubicBezTo>
                  <a:cubicBezTo>
                    <a:pt x="199" y="312"/>
                    <a:pt x="203" y="307"/>
                    <a:pt x="209" y="306"/>
                  </a:cubicBezTo>
                  <a:cubicBezTo>
                    <a:pt x="213" y="306"/>
                    <a:pt x="217" y="304"/>
                    <a:pt x="221" y="304"/>
                  </a:cubicBezTo>
                  <a:cubicBezTo>
                    <a:pt x="226" y="305"/>
                    <a:pt x="230" y="303"/>
                    <a:pt x="234" y="307"/>
                  </a:cubicBezTo>
                  <a:cubicBezTo>
                    <a:pt x="239" y="311"/>
                    <a:pt x="232" y="315"/>
                    <a:pt x="230" y="318"/>
                  </a:cubicBezTo>
                  <a:cubicBezTo>
                    <a:pt x="225" y="318"/>
                    <a:pt x="224" y="316"/>
                    <a:pt x="224" y="322"/>
                  </a:cubicBezTo>
                  <a:cubicBezTo>
                    <a:pt x="223" y="325"/>
                    <a:pt x="230" y="328"/>
                    <a:pt x="228" y="331"/>
                  </a:cubicBezTo>
                  <a:cubicBezTo>
                    <a:pt x="224" y="338"/>
                    <a:pt x="223" y="330"/>
                    <a:pt x="221" y="327"/>
                  </a:cubicBezTo>
                  <a:cubicBezTo>
                    <a:pt x="218" y="323"/>
                    <a:pt x="209" y="328"/>
                    <a:pt x="205" y="324"/>
                  </a:cubicBezTo>
                  <a:cubicBezTo>
                    <a:pt x="201" y="320"/>
                    <a:pt x="198" y="324"/>
                    <a:pt x="197" y="317"/>
                  </a:cubicBezTo>
                  <a:cubicBezTo>
                    <a:pt x="197" y="314"/>
                    <a:pt x="192" y="315"/>
                    <a:pt x="195" y="319"/>
                  </a:cubicBezTo>
                  <a:cubicBezTo>
                    <a:pt x="196" y="323"/>
                    <a:pt x="199" y="326"/>
                    <a:pt x="199" y="330"/>
                  </a:cubicBezTo>
                  <a:cubicBezTo>
                    <a:pt x="199" y="333"/>
                    <a:pt x="197" y="344"/>
                    <a:pt x="203" y="344"/>
                  </a:cubicBezTo>
                  <a:cubicBezTo>
                    <a:pt x="206" y="344"/>
                    <a:pt x="210" y="330"/>
                    <a:pt x="214" y="335"/>
                  </a:cubicBezTo>
                  <a:cubicBezTo>
                    <a:pt x="218" y="340"/>
                    <a:pt x="218" y="336"/>
                    <a:pt x="222" y="339"/>
                  </a:cubicBezTo>
                  <a:cubicBezTo>
                    <a:pt x="225" y="341"/>
                    <a:pt x="236" y="350"/>
                    <a:pt x="238" y="348"/>
                  </a:cubicBezTo>
                  <a:cubicBezTo>
                    <a:pt x="240" y="346"/>
                    <a:pt x="241" y="341"/>
                    <a:pt x="244" y="343"/>
                  </a:cubicBezTo>
                  <a:cubicBezTo>
                    <a:pt x="250" y="346"/>
                    <a:pt x="251" y="341"/>
                    <a:pt x="253" y="336"/>
                  </a:cubicBezTo>
                  <a:cubicBezTo>
                    <a:pt x="253" y="334"/>
                    <a:pt x="255" y="328"/>
                    <a:pt x="257" y="329"/>
                  </a:cubicBezTo>
                  <a:cubicBezTo>
                    <a:pt x="260" y="330"/>
                    <a:pt x="266" y="328"/>
                    <a:pt x="268" y="330"/>
                  </a:cubicBezTo>
                  <a:cubicBezTo>
                    <a:pt x="269" y="331"/>
                    <a:pt x="267" y="335"/>
                    <a:pt x="267" y="336"/>
                  </a:cubicBezTo>
                  <a:cubicBezTo>
                    <a:pt x="265" y="342"/>
                    <a:pt x="272" y="336"/>
                    <a:pt x="274" y="338"/>
                  </a:cubicBezTo>
                  <a:cubicBezTo>
                    <a:pt x="275" y="340"/>
                    <a:pt x="275" y="345"/>
                    <a:pt x="276" y="348"/>
                  </a:cubicBezTo>
                  <a:cubicBezTo>
                    <a:pt x="276" y="350"/>
                    <a:pt x="283" y="361"/>
                    <a:pt x="285" y="358"/>
                  </a:cubicBezTo>
                  <a:cubicBezTo>
                    <a:pt x="286" y="357"/>
                    <a:pt x="292" y="350"/>
                    <a:pt x="294" y="352"/>
                  </a:cubicBezTo>
                  <a:cubicBezTo>
                    <a:pt x="297" y="355"/>
                    <a:pt x="296" y="367"/>
                    <a:pt x="296" y="371"/>
                  </a:cubicBezTo>
                  <a:cubicBezTo>
                    <a:pt x="297" y="378"/>
                    <a:pt x="306" y="373"/>
                    <a:pt x="306" y="377"/>
                  </a:cubicBezTo>
                  <a:cubicBezTo>
                    <a:pt x="306" y="380"/>
                    <a:pt x="303" y="384"/>
                    <a:pt x="302" y="388"/>
                  </a:cubicBezTo>
                  <a:cubicBezTo>
                    <a:pt x="301" y="394"/>
                    <a:pt x="304" y="402"/>
                    <a:pt x="296" y="404"/>
                  </a:cubicBezTo>
                  <a:cubicBezTo>
                    <a:pt x="287" y="405"/>
                    <a:pt x="287" y="406"/>
                    <a:pt x="281" y="411"/>
                  </a:cubicBezTo>
                  <a:cubicBezTo>
                    <a:pt x="281" y="411"/>
                    <a:pt x="281" y="411"/>
                    <a:pt x="281" y="411"/>
                  </a:cubicBezTo>
                  <a:cubicBezTo>
                    <a:pt x="275" y="409"/>
                    <a:pt x="275" y="409"/>
                    <a:pt x="275" y="409"/>
                  </a:cubicBezTo>
                  <a:cubicBezTo>
                    <a:pt x="274" y="409"/>
                    <a:pt x="272" y="409"/>
                    <a:pt x="271" y="409"/>
                  </a:cubicBezTo>
                  <a:cubicBezTo>
                    <a:pt x="270" y="410"/>
                    <a:pt x="268" y="411"/>
                    <a:pt x="267" y="411"/>
                  </a:cubicBezTo>
                  <a:cubicBezTo>
                    <a:pt x="265" y="411"/>
                    <a:pt x="264" y="409"/>
                    <a:pt x="263" y="407"/>
                  </a:cubicBezTo>
                  <a:cubicBezTo>
                    <a:pt x="259" y="401"/>
                    <a:pt x="254" y="414"/>
                    <a:pt x="254" y="417"/>
                  </a:cubicBezTo>
                  <a:cubicBezTo>
                    <a:pt x="250" y="427"/>
                    <a:pt x="238" y="419"/>
                    <a:pt x="242" y="433"/>
                  </a:cubicBezTo>
                  <a:cubicBezTo>
                    <a:pt x="244" y="441"/>
                    <a:pt x="237" y="443"/>
                    <a:pt x="232" y="447"/>
                  </a:cubicBezTo>
                  <a:cubicBezTo>
                    <a:pt x="228" y="450"/>
                    <a:pt x="234" y="456"/>
                    <a:pt x="238" y="456"/>
                  </a:cubicBezTo>
                  <a:cubicBezTo>
                    <a:pt x="241" y="457"/>
                    <a:pt x="252" y="456"/>
                    <a:pt x="251" y="462"/>
                  </a:cubicBezTo>
                  <a:cubicBezTo>
                    <a:pt x="249" y="475"/>
                    <a:pt x="241" y="469"/>
                    <a:pt x="236" y="476"/>
                  </a:cubicBezTo>
                  <a:cubicBezTo>
                    <a:pt x="231" y="481"/>
                    <a:pt x="232" y="484"/>
                    <a:pt x="225" y="488"/>
                  </a:cubicBezTo>
                  <a:cubicBezTo>
                    <a:pt x="219" y="491"/>
                    <a:pt x="213" y="486"/>
                    <a:pt x="208" y="487"/>
                  </a:cubicBezTo>
                  <a:cubicBezTo>
                    <a:pt x="206" y="488"/>
                    <a:pt x="207" y="491"/>
                    <a:pt x="203" y="489"/>
                  </a:cubicBezTo>
                  <a:cubicBezTo>
                    <a:pt x="191" y="485"/>
                    <a:pt x="196" y="497"/>
                    <a:pt x="189" y="497"/>
                  </a:cubicBezTo>
                  <a:cubicBezTo>
                    <a:pt x="184" y="498"/>
                    <a:pt x="171" y="500"/>
                    <a:pt x="171" y="493"/>
                  </a:cubicBezTo>
                  <a:cubicBezTo>
                    <a:pt x="167" y="492"/>
                    <a:pt x="163" y="492"/>
                    <a:pt x="159" y="492"/>
                  </a:cubicBezTo>
                  <a:cubicBezTo>
                    <a:pt x="159" y="492"/>
                    <a:pt x="159" y="492"/>
                    <a:pt x="159" y="492"/>
                  </a:cubicBezTo>
                  <a:cubicBezTo>
                    <a:pt x="158" y="487"/>
                    <a:pt x="154" y="481"/>
                    <a:pt x="148" y="481"/>
                  </a:cubicBezTo>
                  <a:cubicBezTo>
                    <a:pt x="141" y="480"/>
                    <a:pt x="135" y="475"/>
                    <a:pt x="127" y="473"/>
                  </a:cubicBezTo>
                  <a:cubicBezTo>
                    <a:pt x="120" y="471"/>
                    <a:pt x="119" y="467"/>
                    <a:pt x="113" y="465"/>
                  </a:cubicBezTo>
                  <a:cubicBezTo>
                    <a:pt x="110" y="464"/>
                    <a:pt x="105" y="465"/>
                    <a:pt x="102" y="462"/>
                  </a:cubicBezTo>
                  <a:cubicBezTo>
                    <a:pt x="97" y="457"/>
                    <a:pt x="89" y="451"/>
                    <a:pt x="86" y="445"/>
                  </a:cubicBezTo>
                  <a:cubicBezTo>
                    <a:pt x="84" y="441"/>
                    <a:pt x="84" y="438"/>
                    <a:pt x="80" y="434"/>
                  </a:cubicBezTo>
                  <a:cubicBezTo>
                    <a:pt x="76" y="430"/>
                    <a:pt x="72" y="429"/>
                    <a:pt x="69" y="426"/>
                  </a:cubicBezTo>
                  <a:cubicBezTo>
                    <a:pt x="52" y="418"/>
                    <a:pt x="52" y="418"/>
                    <a:pt x="52" y="418"/>
                  </a:cubicBezTo>
                  <a:cubicBezTo>
                    <a:pt x="52" y="418"/>
                    <a:pt x="52" y="418"/>
                    <a:pt x="52" y="418"/>
                  </a:cubicBezTo>
                  <a:cubicBezTo>
                    <a:pt x="43" y="379"/>
                    <a:pt x="43" y="379"/>
                    <a:pt x="43" y="379"/>
                  </a:cubicBezTo>
                  <a:cubicBezTo>
                    <a:pt x="40" y="368"/>
                    <a:pt x="41" y="351"/>
                    <a:pt x="36" y="341"/>
                  </a:cubicBezTo>
                  <a:cubicBezTo>
                    <a:pt x="32" y="334"/>
                    <a:pt x="26" y="326"/>
                    <a:pt x="24" y="319"/>
                  </a:cubicBezTo>
                  <a:cubicBezTo>
                    <a:pt x="24" y="314"/>
                    <a:pt x="19" y="308"/>
                    <a:pt x="19" y="303"/>
                  </a:cubicBezTo>
                  <a:cubicBezTo>
                    <a:pt x="19" y="298"/>
                    <a:pt x="20" y="295"/>
                    <a:pt x="18" y="291"/>
                  </a:cubicBezTo>
                  <a:cubicBezTo>
                    <a:pt x="13" y="283"/>
                    <a:pt x="13" y="277"/>
                    <a:pt x="4" y="273"/>
                  </a:cubicBezTo>
                  <a:cubicBezTo>
                    <a:pt x="0" y="271"/>
                    <a:pt x="0" y="264"/>
                    <a:pt x="5" y="262"/>
                  </a:cubicBezTo>
                  <a:cubicBezTo>
                    <a:pt x="5" y="262"/>
                    <a:pt x="5" y="262"/>
                    <a:pt x="5" y="262"/>
                  </a:cubicBezTo>
                  <a:cubicBezTo>
                    <a:pt x="9" y="256"/>
                    <a:pt x="9" y="256"/>
                    <a:pt x="9" y="256"/>
                  </a:cubicBezTo>
                  <a:cubicBezTo>
                    <a:pt x="12" y="243"/>
                    <a:pt x="12" y="243"/>
                    <a:pt x="12" y="243"/>
                  </a:cubicBezTo>
                  <a:cubicBezTo>
                    <a:pt x="12" y="241"/>
                    <a:pt x="10" y="235"/>
                    <a:pt x="8" y="234"/>
                  </a:cubicBezTo>
                  <a:cubicBezTo>
                    <a:pt x="8" y="233"/>
                    <a:pt x="14" y="234"/>
                    <a:pt x="13" y="230"/>
                  </a:cubicBezTo>
                  <a:cubicBezTo>
                    <a:pt x="12" y="226"/>
                    <a:pt x="7" y="224"/>
                    <a:pt x="7" y="218"/>
                  </a:cubicBezTo>
                  <a:cubicBezTo>
                    <a:pt x="7" y="216"/>
                    <a:pt x="7" y="214"/>
                    <a:pt x="7" y="211"/>
                  </a:cubicBezTo>
                  <a:cubicBezTo>
                    <a:pt x="7" y="209"/>
                    <a:pt x="5" y="204"/>
                    <a:pt x="5" y="201"/>
                  </a:cubicBezTo>
                  <a:cubicBezTo>
                    <a:pt x="5" y="201"/>
                    <a:pt x="5" y="201"/>
                    <a:pt x="5" y="201"/>
                  </a:cubicBezTo>
                  <a:cubicBezTo>
                    <a:pt x="10" y="200"/>
                    <a:pt x="14" y="201"/>
                    <a:pt x="14" y="195"/>
                  </a:cubicBezTo>
                  <a:cubicBezTo>
                    <a:pt x="14" y="192"/>
                    <a:pt x="14" y="188"/>
                    <a:pt x="15" y="186"/>
                  </a:cubicBezTo>
                  <a:cubicBezTo>
                    <a:pt x="16" y="180"/>
                    <a:pt x="23" y="186"/>
                    <a:pt x="21" y="179"/>
                  </a:cubicBezTo>
                  <a:cubicBezTo>
                    <a:pt x="20" y="174"/>
                    <a:pt x="22" y="176"/>
                    <a:pt x="24" y="173"/>
                  </a:cubicBezTo>
                  <a:cubicBezTo>
                    <a:pt x="26" y="170"/>
                    <a:pt x="21" y="168"/>
                    <a:pt x="21" y="165"/>
                  </a:cubicBezTo>
                  <a:cubicBezTo>
                    <a:pt x="18" y="163"/>
                    <a:pt x="17" y="158"/>
                    <a:pt x="15" y="155"/>
                  </a:cubicBezTo>
                  <a:cubicBezTo>
                    <a:pt x="14" y="153"/>
                    <a:pt x="9" y="151"/>
                    <a:pt x="9" y="148"/>
                  </a:cubicBezTo>
                  <a:cubicBezTo>
                    <a:pt x="10" y="147"/>
                    <a:pt x="14" y="149"/>
                    <a:pt x="16" y="147"/>
                  </a:cubicBezTo>
                  <a:cubicBezTo>
                    <a:pt x="20" y="145"/>
                    <a:pt x="22" y="137"/>
                    <a:pt x="28" y="138"/>
                  </a:cubicBezTo>
                  <a:cubicBezTo>
                    <a:pt x="30" y="138"/>
                    <a:pt x="32" y="143"/>
                    <a:pt x="35" y="141"/>
                  </a:cubicBezTo>
                  <a:cubicBezTo>
                    <a:pt x="37" y="140"/>
                    <a:pt x="37" y="136"/>
                    <a:pt x="39" y="134"/>
                  </a:cubicBezTo>
                  <a:cubicBezTo>
                    <a:pt x="51" y="126"/>
                    <a:pt x="51" y="126"/>
                    <a:pt x="51" y="126"/>
                  </a:cubicBezTo>
                  <a:cubicBezTo>
                    <a:pt x="56" y="122"/>
                    <a:pt x="56" y="117"/>
                    <a:pt x="60" y="113"/>
                  </a:cubicBezTo>
                  <a:cubicBezTo>
                    <a:pt x="63" y="113"/>
                    <a:pt x="68" y="119"/>
                    <a:pt x="71" y="121"/>
                  </a:cubicBezTo>
                  <a:cubicBezTo>
                    <a:pt x="76" y="124"/>
                    <a:pt x="87" y="116"/>
                    <a:pt x="93" y="114"/>
                  </a:cubicBezTo>
                  <a:cubicBezTo>
                    <a:pt x="99" y="112"/>
                    <a:pt x="106" y="120"/>
                    <a:pt x="109" y="119"/>
                  </a:cubicBezTo>
                  <a:cubicBezTo>
                    <a:pt x="109" y="109"/>
                    <a:pt x="106" y="88"/>
                    <a:pt x="110" y="80"/>
                  </a:cubicBezTo>
                  <a:cubicBezTo>
                    <a:pt x="116" y="82"/>
                    <a:pt x="121" y="87"/>
                    <a:pt x="128" y="86"/>
                  </a:cubicBezTo>
                  <a:cubicBezTo>
                    <a:pt x="134" y="85"/>
                    <a:pt x="132" y="88"/>
                    <a:pt x="136" y="91"/>
                  </a:cubicBezTo>
                  <a:cubicBezTo>
                    <a:pt x="139" y="92"/>
                    <a:pt x="165" y="90"/>
                    <a:pt x="166" y="89"/>
                  </a:cubicBezTo>
                  <a:cubicBezTo>
                    <a:pt x="169" y="85"/>
                    <a:pt x="155" y="83"/>
                    <a:pt x="158" y="74"/>
                  </a:cubicBezTo>
                  <a:cubicBezTo>
                    <a:pt x="160" y="69"/>
                    <a:pt x="155" y="64"/>
                    <a:pt x="162" y="59"/>
                  </a:cubicBezTo>
                  <a:cubicBezTo>
                    <a:pt x="169" y="55"/>
                    <a:pt x="179" y="68"/>
                    <a:pt x="180" y="54"/>
                  </a:cubicBezTo>
                  <a:cubicBezTo>
                    <a:pt x="180" y="50"/>
                    <a:pt x="187" y="50"/>
                    <a:pt x="190" y="48"/>
                  </a:cubicBezTo>
                  <a:cubicBezTo>
                    <a:pt x="194" y="46"/>
                    <a:pt x="193" y="41"/>
                    <a:pt x="194" y="37"/>
                  </a:cubicBezTo>
                  <a:cubicBezTo>
                    <a:pt x="196" y="34"/>
                    <a:pt x="198" y="30"/>
                    <a:pt x="201" y="28"/>
                  </a:cubicBezTo>
                  <a:cubicBezTo>
                    <a:pt x="206" y="26"/>
                    <a:pt x="214" y="28"/>
                    <a:pt x="215" y="21"/>
                  </a:cubicBezTo>
                  <a:cubicBezTo>
                    <a:pt x="215" y="16"/>
                    <a:pt x="213" y="11"/>
                    <a:pt x="217" y="7"/>
                  </a:cubicBezTo>
                  <a:cubicBezTo>
                    <a:pt x="223" y="0"/>
                    <a:pt x="223" y="11"/>
                    <a:pt x="223" y="14"/>
                  </a:cubicBezTo>
                  <a:cubicBezTo>
                    <a:pt x="225" y="19"/>
                    <a:pt x="233" y="18"/>
                    <a:pt x="236" y="19"/>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p:cNvSpPr>
            <p:nvPr/>
          </p:nvSpPr>
          <p:spPr bwMode="auto">
            <a:xfrm>
              <a:off x="4440238" y="3778250"/>
              <a:ext cx="273050" cy="482600"/>
            </a:xfrm>
            <a:custGeom>
              <a:avLst/>
              <a:gdLst/>
              <a:ahLst/>
              <a:cxnLst>
                <a:cxn ang="0">
                  <a:pos x="49" y="76"/>
                </a:cxn>
                <a:cxn ang="0">
                  <a:pos x="45" y="72"/>
                </a:cxn>
                <a:cxn ang="0">
                  <a:pos x="45" y="72"/>
                </a:cxn>
                <a:cxn ang="0">
                  <a:pos x="35" y="58"/>
                </a:cxn>
                <a:cxn ang="0">
                  <a:pos x="27" y="49"/>
                </a:cxn>
                <a:cxn ang="0">
                  <a:pos x="16" y="31"/>
                </a:cxn>
                <a:cxn ang="0">
                  <a:pos x="0" y="0"/>
                </a:cxn>
                <a:cxn ang="0">
                  <a:pos x="0" y="0"/>
                </a:cxn>
                <a:cxn ang="0">
                  <a:pos x="17" y="8"/>
                </a:cxn>
                <a:cxn ang="0">
                  <a:pos x="28" y="16"/>
                </a:cxn>
                <a:cxn ang="0">
                  <a:pos x="34" y="27"/>
                </a:cxn>
                <a:cxn ang="0">
                  <a:pos x="50" y="44"/>
                </a:cxn>
                <a:cxn ang="0">
                  <a:pos x="61" y="47"/>
                </a:cxn>
                <a:cxn ang="0">
                  <a:pos x="75" y="55"/>
                </a:cxn>
                <a:cxn ang="0">
                  <a:pos x="96" y="63"/>
                </a:cxn>
                <a:cxn ang="0">
                  <a:pos x="107" y="74"/>
                </a:cxn>
                <a:cxn ang="0">
                  <a:pos x="107" y="74"/>
                </a:cxn>
                <a:cxn ang="0">
                  <a:pos x="99" y="80"/>
                </a:cxn>
                <a:cxn ang="0">
                  <a:pos x="93" y="83"/>
                </a:cxn>
                <a:cxn ang="0">
                  <a:pos x="112" y="100"/>
                </a:cxn>
                <a:cxn ang="0">
                  <a:pos x="111" y="109"/>
                </a:cxn>
                <a:cxn ang="0">
                  <a:pos x="125" y="115"/>
                </a:cxn>
                <a:cxn ang="0">
                  <a:pos x="125" y="127"/>
                </a:cxn>
                <a:cxn ang="0">
                  <a:pos x="134" y="133"/>
                </a:cxn>
                <a:cxn ang="0">
                  <a:pos x="137" y="141"/>
                </a:cxn>
                <a:cxn ang="0">
                  <a:pos x="130" y="150"/>
                </a:cxn>
                <a:cxn ang="0">
                  <a:pos x="136" y="161"/>
                </a:cxn>
                <a:cxn ang="0">
                  <a:pos x="140" y="178"/>
                </a:cxn>
                <a:cxn ang="0">
                  <a:pos x="160" y="180"/>
                </a:cxn>
                <a:cxn ang="0">
                  <a:pos x="164" y="189"/>
                </a:cxn>
                <a:cxn ang="0">
                  <a:pos x="163" y="209"/>
                </a:cxn>
                <a:cxn ang="0">
                  <a:pos x="164" y="223"/>
                </a:cxn>
                <a:cxn ang="0">
                  <a:pos x="173" y="221"/>
                </a:cxn>
                <a:cxn ang="0">
                  <a:pos x="164" y="254"/>
                </a:cxn>
                <a:cxn ang="0">
                  <a:pos x="160" y="270"/>
                </a:cxn>
                <a:cxn ang="0">
                  <a:pos x="164" y="280"/>
                </a:cxn>
                <a:cxn ang="0">
                  <a:pos x="167" y="295"/>
                </a:cxn>
                <a:cxn ang="0">
                  <a:pos x="162" y="301"/>
                </a:cxn>
                <a:cxn ang="0">
                  <a:pos x="157" y="315"/>
                </a:cxn>
                <a:cxn ang="0">
                  <a:pos x="157" y="315"/>
                </a:cxn>
                <a:cxn ang="0">
                  <a:pos x="142" y="299"/>
                </a:cxn>
                <a:cxn ang="0">
                  <a:pos x="128" y="281"/>
                </a:cxn>
                <a:cxn ang="0">
                  <a:pos x="118" y="270"/>
                </a:cxn>
                <a:cxn ang="0">
                  <a:pos x="123" y="265"/>
                </a:cxn>
                <a:cxn ang="0">
                  <a:pos x="118" y="263"/>
                </a:cxn>
                <a:cxn ang="0">
                  <a:pos x="109" y="247"/>
                </a:cxn>
                <a:cxn ang="0">
                  <a:pos x="101" y="220"/>
                </a:cxn>
                <a:cxn ang="0">
                  <a:pos x="100" y="207"/>
                </a:cxn>
                <a:cxn ang="0">
                  <a:pos x="103" y="218"/>
                </a:cxn>
                <a:cxn ang="0">
                  <a:pos x="109" y="224"/>
                </a:cxn>
                <a:cxn ang="0">
                  <a:pos x="107" y="212"/>
                </a:cxn>
                <a:cxn ang="0">
                  <a:pos x="91" y="176"/>
                </a:cxn>
                <a:cxn ang="0">
                  <a:pos x="77" y="139"/>
                </a:cxn>
                <a:cxn ang="0">
                  <a:pos x="68" y="119"/>
                </a:cxn>
                <a:cxn ang="0">
                  <a:pos x="63" y="109"/>
                </a:cxn>
                <a:cxn ang="0">
                  <a:pos x="51" y="81"/>
                </a:cxn>
                <a:cxn ang="0">
                  <a:pos x="49" y="76"/>
                </a:cxn>
              </a:cxnLst>
              <a:rect l="0" t="0" r="r" b="b"/>
              <a:pathLst>
                <a:path w="178" h="315">
                  <a:moveTo>
                    <a:pt x="49" y="76"/>
                  </a:moveTo>
                  <a:cubicBezTo>
                    <a:pt x="48" y="75"/>
                    <a:pt x="47" y="73"/>
                    <a:pt x="45" y="72"/>
                  </a:cubicBezTo>
                  <a:cubicBezTo>
                    <a:pt x="45" y="72"/>
                    <a:pt x="45" y="72"/>
                    <a:pt x="45" y="72"/>
                  </a:cubicBezTo>
                  <a:cubicBezTo>
                    <a:pt x="42" y="67"/>
                    <a:pt x="38" y="63"/>
                    <a:pt x="35" y="58"/>
                  </a:cubicBezTo>
                  <a:cubicBezTo>
                    <a:pt x="31" y="49"/>
                    <a:pt x="36" y="53"/>
                    <a:pt x="27" y="49"/>
                  </a:cubicBezTo>
                  <a:cubicBezTo>
                    <a:pt x="23" y="47"/>
                    <a:pt x="17" y="36"/>
                    <a:pt x="16" y="31"/>
                  </a:cubicBezTo>
                  <a:cubicBezTo>
                    <a:pt x="13" y="22"/>
                    <a:pt x="6" y="8"/>
                    <a:pt x="0" y="0"/>
                  </a:cubicBezTo>
                  <a:cubicBezTo>
                    <a:pt x="0" y="0"/>
                    <a:pt x="0" y="0"/>
                    <a:pt x="0" y="0"/>
                  </a:cubicBezTo>
                  <a:cubicBezTo>
                    <a:pt x="17" y="8"/>
                    <a:pt x="17" y="8"/>
                    <a:pt x="17" y="8"/>
                  </a:cubicBezTo>
                  <a:cubicBezTo>
                    <a:pt x="20" y="11"/>
                    <a:pt x="24" y="12"/>
                    <a:pt x="28" y="16"/>
                  </a:cubicBezTo>
                  <a:cubicBezTo>
                    <a:pt x="32" y="20"/>
                    <a:pt x="32" y="23"/>
                    <a:pt x="34" y="27"/>
                  </a:cubicBezTo>
                  <a:cubicBezTo>
                    <a:pt x="37" y="33"/>
                    <a:pt x="45" y="39"/>
                    <a:pt x="50" y="44"/>
                  </a:cubicBezTo>
                  <a:cubicBezTo>
                    <a:pt x="53" y="47"/>
                    <a:pt x="58" y="46"/>
                    <a:pt x="61" y="47"/>
                  </a:cubicBezTo>
                  <a:cubicBezTo>
                    <a:pt x="67" y="49"/>
                    <a:pt x="68" y="53"/>
                    <a:pt x="75" y="55"/>
                  </a:cubicBezTo>
                  <a:cubicBezTo>
                    <a:pt x="83" y="57"/>
                    <a:pt x="89" y="62"/>
                    <a:pt x="96" y="63"/>
                  </a:cubicBezTo>
                  <a:cubicBezTo>
                    <a:pt x="102" y="63"/>
                    <a:pt x="106" y="69"/>
                    <a:pt x="107" y="74"/>
                  </a:cubicBezTo>
                  <a:cubicBezTo>
                    <a:pt x="107" y="74"/>
                    <a:pt x="107" y="74"/>
                    <a:pt x="107" y="74"/>
                  </a:cubicBezTo>
                  <a:cubicBezTo>
                    <a:pt x="99" y="80"/>
                    <a:pt x="99" y="80"/>
                    <a:pt x="99" y="80"/>
                  </a:cubicBezTo>
                  <a:cubicBezTo>
                    <a:pt x="98" y="81"/>
                    <a:pt x="93" y="81"/>
                    <a:pt x="93" y="83"/>
                  </a:cubicBezTo>
                  <a:cubicBezTo>
                    <a:pt x="92" y="97"/>
                    <a:pt x="119" y="86"/>
                    <a:pt x="112" y="100"/>
                  </a:cubicBezTo>
                  <a:cubicBezTo>
                    <a:pt x="111" y="101"/>
                    <a:pt x="109" y="109"/>
                    <a:pt x="111" y="109"/>
                  </a:cubicBezTo>
                  <a:cubicBezTo>
                    <a:pt x="114" y="111"/>
                    <a:pt x="130" y="104"/>
                    <a:pt x="125" y="115"/>
                  </a:cubicBezTo>
                  <a:cubicBezTo>
                    <a:pt x="123" y="119"/>
                    <a:pt x="118" y="125"/>
                    <a:pt x="125" y="127"/>
                  </a:cubicBezTo>
                  <a:cubicBezTo>
                    <a:pt x="128" y="128"/>
                    <a:pt x="132" y="130"/>
                    <a:pt x="134" y="133"/>
                  </a:cubicBezTo>
                  <a:cubicBezTo>
                    <a:pt x="135" y="135"/>
                    <a:pt x="136" y="138"/>
                    <a:pt x="137" y="141"/>
                  </a:cubicBezTo>
                  <a:cubicBezTo>
                    <a:pt x="139" y="146"/>
                    <a:pt x="130" y="144"/>
                    <a:pt x="130" y="150"/>
                  </a:cubicBezTo>
                  <a:cubicBezTo>
                    <a:pt x="130" y="153"/>
                    <a:pt x="138" y="153"/>
                    <a:pt x="136" y="161"/>
                  </a:cubicBezTo>
                  <a:cubicBezTo>
                    <a:pt x="133" y="167"/>
                    <a:pt x="134" y="176"/>
                    <a:pt x="140" y="178"/>
                  </a:cubicBezTo>
                  <a:cubicBezTo>
                    <a:pt x="149" y="181"/>
                    <a:pt x="160" y="161"/>
                    <a:pt x="160" y="180"/>
                  </a:cubicBezTo>
                  <a:cubicBezTo>
                    <a:pt x="159" y="184"/>
                    <a:pt x="162" y="186"/>
                    <a:pt x="164" y="189"/>
                  </a:cubicBezTo>
                  <a:cubicBezTo>
                    <a:pt x="166" y="193"/>
                    <a:pt x="162" y="204"/>
                    <a:pt x="163" y="209"/>
                  </a:cubicBezTo>
                  <a:cubicBezTo>
                    <a:pt x="163" y="212"/>
                    <a:pt x="161" y="222"/>
                    <a:pt x="164" y="223"/>
                  </a:cubicBezTo>
                  <a:cubicBezTo>
                    <a:pt x="166" y="223"/>
                    <a:pt x="172" y="220"/>
                    <a:pt x="173" y="221"/>
                  </a:cubicBezTo>
                  <a:cubicBezTo>
                    <a:pt x="178" y="232"/>
                    <a:pt x="166" y="244"/>
                    <a:pt x="164" y="254"/>
                  </a:cubicBezTo>
                  <a:cubicBezTo>
                    <a:pt x="163" y="259"/>
                    <a:pt x="155" y="265"/>
                    <a:pt x="160" y="270"/>
                  </a:cubicBezTo>
                  <a:cubicBezTo>
                    <a:pt x="164" y="273"/>
                    <a:pt x="167" y="275"/>
                    <a:pt x="164" y="280"/>
                  </a:cubicBezTo>
                  <a:cubicBezTo>
                    <a:pt x="159" y="288"/>
                    <a:pt x="168" y="288"/>
                    <a:pt x="167" y="295"/>
                  </a:cubicBezTo>
                  <a:cubicBezTo>
                    <a:pt x="167" y="297"/>
                    <a:pt x="163" y="300"/>
                    <a:pt x="162" y="301"/>
                  </a:cubicBezTo>
                  <a:cubicBezTo>
                    <a:pt x="160" y="303"/>
                    <a:pt x="158" y="312"/>
                    <a:pt x="157" y="315"/>
                  </a:cubicBezTo>
                  <a:cubicBezTo>
                    <a:pt x="157" y="315"/>
                    <a:pt x="157" y="315"/>
                    <a:pt x="157" y="315"/>
                  </a:cubicBezTo>
                  <a:cubicBezTo>
                    <a:pt x="151" y="310"/>
                    <a:pt x="145" y="304"/>
                    <a:pt x="142" y="299"/>
                  </a:cubicBezTo>
                  <a:cubicBezTo>
                    <a:pt x="138" y="296"/>
                    <a:pt x="131" y="285"/>
                    <a:pt x="128" y="281"/>
                  </a:cubicBezTo>
                  <a:cubicBezTo>
                    <a:pt x="125" y="276"/>
                    <a:pt x="120" y="274"/>
                    <a:pt x="118" y="270"/>
                  </a:cubicBezTo>
                  <a:cubicBezTo>
                    <a:pt x="115" y="266"/>
                    <a:pt x="121" y="266"/>
                    <a:pt x="123" y="265"/>
                  </a:cubicBezTo>
                  <a:cubicBezTo>
                    <a:pt x="127" y="261"/>
                    <a:pt x="120" y="261"/>
                    <a:pt x="118" y="263"/>
                  </a:cubicBezTo>
                  <a:cubicBezTo>
                    <a:pt x="115" y="264"/>
                    <a:pt x="112" y="250"/>
                    <a:pt x="109" y="247"/>
                  </a:cubicBezTo>
                  <a:cubicBezTo>
                    <a:pt x="103" y="240"/>
                    <a:pt x="102" y="229"/>
                    <a:pt x="101" y="220"/>
                  </a:cubicBezTo>
                  <a:cubicBezTo>
                    <a:pt x="100" y="218"/>
                    <a:pt x="99" y="207"/>
                    <a:pt x="100" y="207"/>
                  </a:cubicBezTo>
                  <a:cubicBezTo>
                    <a:pt x="100" y="211"/>
                    <a:pt x="105" y="214"/>
                    <a:pt x="103" y="218"/>
                  </a:cubicBezTo>
                  <a:cubicBezTo>
                    <a:pt x="101" y="226"/>
                    <a:pt x="109" y="226"/>
                    <a:pt x="109" y="224"/>
                  </a:cubicBezTo>
                  <a:cubicBezTo>
                    <a:pt x="108" y="220"/>
                    <a:pt x="108" y="216"/>
                    <a:pt x="107" y="212"/>
                  </a:cubicBezTo>
                  <a:cubicBezTo>
                    <a:pt x="103" y="200"/>
                    <a:pt x="96" y="188"/>
                    <a:pt x="91" y="176"/>
                  </a:cubicBezTo>
                  <a:cubicBezTo>
                    <a:pt x="85" y="164"/>
                    <a:pt x="83" y="151"/>
                    <a:pt x="77" y="139"/>
                  </a:cubicBezTo>
                  <a:cubicBezTo>
                    <a:pt x="74" y="133"/>
                    <a:pt x="69" y="127"/>
                    <a:pt x="68" y="119"/>
                  </a:cubicBezTo>
                  <a:cubicBezTo>
                    <a:pt x="67" y="114"/>
                    <a:pt x="66" y="113"/>
                    <a:pt x="63" y="109"/>
                  </a:cubicBezTo>
                  <a:cubicBezTo>
                    <a:pt x="63" y="99"/>
                    <a:pt x="54" y="90"/>
                    <a:pt x="51" y="81"/>
                  </a:cubicBezTo>
                  <a:cubicBezTo>
                    <a:pt x="50" y="79"/>
                    <a:pt x="50" y="78"/>
                    <a:pt x="49" y="7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p:cNvSpPr>
            <p:nvPr/>
          </p:nvSpPr>
          <p:spPr bwMode="auto">
            <a:xfrm>
              <a:off x="4581525" y="3698875"/>
              <a:ext cx="439738" cy="582613"/>
            </a:xfrm>
            <a:custGeom>
              <a:avLst/>
              <a:gdLst/>
              <a:ahLst/>
              <a:cxnLst>
                <a:cxn ang="0">
                  <a:pos x="243" y="178"/>
                </a:cxn>
                <a:cxn ang="0">
                  <a:pos x="251" y="176"/>
                </a:cxn>
                <a:cxn ang="0">
                  <a:pos x="251" y="163"/>
                </a:cxn>
                <a:cxn ang="0">
                  <a:pos x="249" y="143"/>
                </a:cxn>
                <a:cxn ang="0">
                  <a:pos x="247" y="121"/>
                </a:cxn>
                <a:cxn ang="0">
                  <a:pos x="239" y="116"/>
                </a:cxn>
                <a:cxn ang="0">
                  <a:pos x="238" y="105"/>
                </a:cxn>
                <a:cxn ang="0">
                  <a:pos x="252" y="106"/>
                </a:cxn>
                <a:cxn ang="0">
                  <a:pos x="258" y="92"/>
                </a:cxn>
                <a:cxn ang="0">
                  <a:pos x="275" y="68"/>
                </a:cxn>
                <a:cxn ang="0">
                  <a:pos x="284" y="22"/>
                </a:cxn>
                <a:cxn ang="0">
                  <a:pos x="278" y="0"/>
                </a:cxn>
                <a:cxn ang="0">
                  <a:pos x="261" y="5"/>
                </a:cxn>
                <a:cxn ang="0">
                  <a:pos x="213" y="25"/>
                </a:cxn>
                <a:cxn ang="0">
                  <a:pos x="175" y="28"/>
                </a:cxn>
                <a:cxn ang="0">
                  <a:pos x="152" y="59"/>
                </a:cxn>
                <a:cxn ang="0">
                  <a:pos x="137" y="45"/>
                </a:cxn>
                <a:cxn ang="0">
                  <a:pos x="127" y="43"/>
                </a:cxn>
                <a:cxn ang="0">
                  <a:pos x="119" y="41"/>
                </a:cxn>
                <a:cxn ang="0">
                  <a:pos x="98" y="67"/>
                </a:cxn>
                <a:cxn ang="0">
                  <a:pos x="94" y="90"/>
                </a:cxn>
                <a:cxn ang="0">
                  <a:pos x="92" y="110"/>
                </a:cxn>
                <a:cxn ang="0">
                  <a:pos x="64" y="121"/>
                </a:cxn>
                <a:cxn ang="0">
                  <a:pos x="45" y="131"/>
                </a:cxn>
                <a:cxn ang="0">
                  <a:pos x="15" y="126"/>
                </a:cxn>
                <a:cxn ang="0">
                  <a:pos x="7" y="132"/>
                </a:cxn>
                <a:cxn ang="0">
                  <a:pos x="20" y="152"/>
                </a:cxn>
                <a:cxn ang="0">
                  <a:pos x="33" y="167"/>
                </a:cxn>
                <a:cxn ang="0">
                  <a:pos x="42" y="185"/>
                </a:cxn>
                <a:cxn ang="0">
                  <a:pos x="38" y="202"/>
                </a:cxn>
                <a:cxn ang="0">
                  <a:pos x="48" y="230"/>
                </a:cxn>
                <a:cxn ang="0">
                  <a:pos x="72" y="241"/>
                </a:cxn>
                <a:cxn ang="0">
                  <a:pos x="72" y="275"/>
                </a:cxn>
                <a:cxn ang="0">
                  <a:pos x="72" y="306"/>
                </a:cxn>
                <a:cxn ang="0">
                  <a:pos x="72" y="332"/>
                </a:cxn>
                <a:cxn ang="0">
                  <a:pos x="70" y="353"/>
                </a:cxn>
                <a:cxn ang="0">
                  <a:pos x="65" y="367"/>
                </a:cxn>
                <a:cxn ang="0">
                  <a:pos x="99" y="373"/>
                </a:cxn>
                <a:cxn ang="0">
                  <a:pos x="134" y="347"/>
                </a:cxn>
                <a:cxn ang="0">
                  <a:pos x="154" y="307"/>
                </a:cxn>
                <a:cxn ang="0">
                  <a:pos x="218" y="299"/>
                </a:cxn>
                <a:cxn ang="0">
                  <a:pos x="197" y="263"/>
                </a:cxn>
                <a:cxn ang="0">
                  <a:pos x="215" y="226"/>
                </a:cxn>
                <a:cxn ang="0">
                  <a:pos x="250" y="223"/>
                </a:cxn>
                <a:cxn ang="0">
                  <a:pos x="254" y="198"/>
                </a:cxn>
                <a:cxn ang="0">
                  <a:pos x="246" y="187"/>
                </a:cxn>
              </a:cxnLst>
              <a:rect l="0" t="0" r="r" b="b"/>
              <a:pathLst>
                <a:path w="287" h="380">
                  <a:moveTo>
                    <a:pt x="248" y="183"/>
                  </a:moveTo>
                  <a:cubicBezTo>
                    <a:pt x="243" y="178"/>
                    <a:pt x="243" y="178"/>
                    <a:pt x="243" y="178"/>
                  </a:cubicBezTo>
                  <a:cubicBezTo>
                    <a:pt x="246" y="174"/>
                    <a:pt x="246" y="174"/>
                    <a:pt x="246" y="174"/>
                  </a:cubicBezTo>
                  <a:cubicBezTo>
                    <a:pt x="251" y="176"/>
                    <a:pt x="251" y="176"/>
                    <a:pt x="251" y="176"/>
                  </a:cubicBezTo>
                  <a:cubicBezTo>
                    <a:pt x="251" y="176"/>
                    <a:pt x="251" y="176"/>
                    <a:pt x="251" y="176"/>
                  </a:cubicBezTo>
                  <a:cubicBezTo>
                    <a:pt x="253" y="172"/>
                    <a:pt x="255" y="166"/>
                    <a:pt x="251" y="163"/>
                  </a:cubicBezTo>
                  <a:cubicBezTo>
                    <a:pt x="250" y="161"/>
                    <a:pt x="252" y="157"/>
                    <a:pt x="252" y="155"/>
                  </a:cubicBezTo>
                  <a:cubicBezTo>
                    <a:pt x="252" y="151"/>
                    <a:pt x="249" y="147"/>
                    <a:pt x="249" y="143"/>
                  </a:cubicBezTo>
                  <a:cubicBezTo>
                    <a:pt x="248" y="139"/>
                    <a:pt x="245" y="135"/>
                    <a:pt x="245" y="130"/>
                  </a:cubicBezTo>
                  <a:cubicBezTo>
                    <a:pt x="245" y="127"/>
                    <a:pt x="246" y="124"/>
                    <a:pt x="247" y="121"/>
                  </a:cubicBezTo>
                  <a:cubicBezTo>
                    <a:pt x="247" y="121"/>
                    <a:pt x="247" y="121"/>
                    <a:pt x="247" y="121"/>
                  </a:cubicBezTo>
                  <a:cubicBezTo>
                    <a:pt x="239" y="116"/>
                    <a:pt x="239" y="116"/>
                    <a:pt x="239" y="116"/>
                  </a:cubicBezTo>
                  <a:cubicBezTo>
                    <a:pt x="239" y="114"/>
                    <a:pt x="238" y="113"/>
                    <a:pt x="238" y="112"/>
                  </a:cubicBezTo>
                  <a:cubicBezTo>
                    <a:pt x="237" y="110"/>
                    <a:pt x="237" y="107"/>
                    <a:pt x="238" y="105"/>
                  </a:cubicBezTo>
                  <a:cubicBezTo>
                    <a:pt x="238" y="104"/>
                    <a:pt x="240" y="102"/>
                    <a:pt x="241" y="101"/>
                  </a:cubicBezTo>
                  <a:cubicBezTo>
                    <a:pt x="244" y="98"/>
                    <a:pt x="249" y="105"/>
                    <a:pt x="252" y="106"/>
                  </a:cubicBezTo>
                  <a:cubicBezTo>
                    <a:pt x="252" y="106"/>
                    <a:pt x="252" y="106"/>
                    <a:pt x="252" y="106"/>
                  </a:cubicBezTo>
                  <a:cubicBezTo>
                    <a:pt x="254" y="101"/>
                    <a:pt x="257" y="96"/>
                    <a:pt x="258" y="92"/>
                  </a:cubicBezTo>
                  <a:cubicBezTo>
                    <a:pt x="260" y="85"/>
                    <a:pt x="264" y="81"/>
                    <a:pt x="269" y="76"/>
                  </a:cubicBezTo>
                  <a:cubicBezTo>
                    <a:pt x="271" y="73"/>
                    <a:pt x="273" y="71"/>
                    <a:pt x="275" y="68"/>
                  </a:cubicBezTo>
                  <a:cubicBezTo>
                    <a:pt x="276" y="64"/>
                    <a:pt x="276" y="60"/>
                    <a:pt x="278" y="57"/>
                  </a:cubicBezTo>
                  <a:cubicBezTo>
                    <a:pt x="284" y="46"/>
                    <a:pt x="281" y="34"/>
                    <a:pt x="284" y="22"/>
                  </a:cubicBezTo>
                  <a:cubicBezTo>
                    <a:pt x="285" y="16"/>
                    <a:pt x="287" y="9"/>
                    <a:pt x="284" y="4"/>
                  </a:cubicBezTo>
                  <a:cubicBezTo>
                    <a:pt x="282" y="2"/>
                    <a:pt x="280" y="1"/>
                    <a:pt x="278" y="0"/>
                  </a:cubicBezTo>
                  <a:cubicBezTo>
                    <a:pt x="278" y="0"/>
                    <a:pt x="278" y="0"/>
                    <a:pt x="278" y="0"/>
                  </a:cubicBezTo>
                  <a:cubicBezTo>
                    <a:pt x="274" y="1"/>
                    <a:pt x="265" y="4"/>
                    <a:pt x="261" y="5"/>
                  </a:cubicBezTo>
                  <a:cubicBezTo>
                    <a:pt x="251" y="12"/>
                    <a:pt x="244" y="20"/>
                    <a:pt x="232" y="11"/>
                  </a:cubicBezTo>
                  <a:cubicBezTo>
                    <a:pt x="227" y="6"/>
                    <a:pt x="216" y="21"/>
                    <a:pt x="213" y="25"/>
                  </a:cubicBezTo>
                  <a:cubicBezTo>
                    <a:pt x="209" y="29"/>
                    <a:pt x="200" y="26"/>
                    <a:pt x="195" y="29"/>
                  </a:cubicBezTo>
                  <a:cubicBezTo>
                    <a:pt x="186" y="34"/>
                    <a:pt x="185" y="28"/>
                    <a:pt x="175" y="28"/>
                  </a:cubicBezTo>
                  <a:cubicBezTo>
                    <a:pt x="157" y="29"/>
                    <a:pt x="173" y="40"/>
                    <a:pt x="164" y="47"/>
                  </a:cubicBezTo>
                  <a:cubicBezTo>
                    <a:pt x="161" y="49"/>
                    <a:pt x="155" y="60"/>
                    <a:pt x="152" y="59"/>
                  </a:cubicBezTo>
                  <a:cubicBezTo>
                    <a:pt x="147" y="58"/>
                    <a:pt x="141" y="49"/>
                    <a:pt x="137" y="45"/>
                  </a:cubicBezTo>
                  <a:cubicBezTo>
                    <a:pt x="137" y="45"/>
                    <a:pt x="137" y="45"/>
                    <a:pt x="137" y="45"/>
                  </a:cubicBezTo>
                  <a:cubicBezTo>
                    <a:pt x="131" y="43"/>
                    <a:pt x="131" y="43"/>
                    <a:pt x="131" y="43"/>
                  </a:cubicBezTo>
                  <a:cubicBezTo>
                    <a:pt x="130" y="43"/>
                    <a:pt x="128" y="43"/>
                    <a:pt x="127" y="43"/>
                  </a:cubicBezTo>
                  <a:cubicBezTo>
                    <a:pt x="126" y="44"/>
                    <a:pt x="124" y="45"/>
                    <a:pt x="123" y="45"/>
                  </a:cubicBezTo>
                  <a:cubicBezTo>
                    <a:pt x="121" y="45"/>
                    <a:pt x="120" y="43"/>
                    <a:pt x="119" y="41"/>
                  </a:cubicBezTo>
                  <a:cubicBezTo>
                    <a:pt x="115" y="35"/>
                    <a:pt x="110" y="48"/>
                    <a:pt x="110" y="51"/>
                  </a:cubicBezTo>
                  <a:cubicBezTo>
                    <a:pt x="106" y="61"/>
                    <a:pt x="94" y="53"/>
                    <a:pt x="98" y="67"/>
                  </a:cubicBezTo>
                  <a:cubicBezTo>
                    <a:pt x="100" y="75"/>
                    <a:pt x="93" y="77"/>
                    <a:pt x="88" y="81"/>
                  </a:cubicBezTo>
                  <a:cubicBezTo>
                    <a:pt x="84" y="84"/>
                    <a:pt x="90" y="90"/>
                    <a:pt x="94" y="90"/>
                  </a:cubicBezTo>
                  <a:cubicBezTo>
                    <a:pt x="97" y="91"/>
                    <a:pt x="108" y="90"/>
                    <a:pt x="107" y="96"/>
                  </a:cubicBezTo>
                  <a:cubicBezTo>
                    <a:pt x="105" y="109"/>
                    <a:pt x="97" y="103"/>
                    <a:pt x="92" y="110"/>
                  </a:cubicBezTo>
                  <a:cubicBezTo>
                    <a:pt x="87" y="115"/>
                    <a:pt x="88" y="118"/>
                    <a:pt x="81" y="122"/>
                  </a:cubicBezTo>
                  <a:cubicBezTo>
                    <a:pt x="75" y="125"/>
                    <a:pt x="69" y="120"/>
                    <a:pt x="64" y="121"/>
                  </a:cubicBezTo>
                  <a:cubicBezTo>
                    <a:pt x="62" y="122"/>
                    <a:pt x="63" y="125"/>
                    <a:pt x="59" y="123"/>
                  </a:cubicBezTo>
                  <a:cubicBezTo>
                    <a:pt x="47" y="119"/>
                    <a:pt x="52" y="131"/>
                    <a:pt x="45" y="131"/>
                  </a:cubicBezTo>
                  <a:cubicBezTo>
                    <a:pt x="40" y="132"/>
                    <a:pt x="27" y="134"/>
                    <a:pt x="27" y="127"/>
                  </a:cubicBezTo>
                  <a:cubicBezTo>
                    <a:pt x="23" y="126"/>
                    <a:pt x="19" y="126"/>
                    <a:pt x="15" y="126"/>
                  </a:cubicBezTo>
                  <a:cubicBezTo>
                    <a:pt x="15" y="126"/>
                    <a:pt x="15" y="126"/>
                    <a:pt x="15" y="126"/>
                  </a:cubicBezTo>
                  <a:cubicBezTo>
                    <a:pt x="7" y="132"/>
                    <a:pt x="7" y="132"/>
                    <a:pt x="7" y="132"/>
                  </a:cubicBezTo>
                  <a:cubicBezTo>
                    <a:pt x="6" y="133"/>
                    <a:pt x="1" y="133"/>
                    <a:pt x="1" y="135"/>
                  </a:cubicBezTo>
                  <a:cubicBezTo>
                    <a:pt x="0" y="149"/>
                    <a:pt x="27" y="138"/>
                    <a:pt x="20" y="152"/>
                  </a:cubicBezTo>
                  <a:cubicBezTo>
                    <a:pt x="19" y="153"/>
                    <a:pt x="17" y="161"/>
                    <a:pt x="19" y="161"/>
                  </a:cubicBezTo>
                  <a:cubicBezTo>
                    <a:pt x="22" y="163"/>
                    <a:pt x="38" y="156"/>
                    <a:pt x="33" y="167"/>
                  </a:cubicBezTo>
                  <a:cubicBezTo>
                    <a:pt x="31" y="171"/>
                    <a:pt x="26" y="177"/>
                    <a:pt x="33" y="179"/>
                  </a:cubicBezTo>
                  <a:cubicBezTo>
                    <a:pt x="36" y="180"/>
                    <a:pt x="40" y="182"/>
                    <a:pt x="42" y="185"/>
                  </a:cubicBezTo>
                  <a:cubicBezTo>
                    <a:pt x="43" y="187"/>
                    <a:pt x="44" y="190"/>
                    <a:pt x="45" y="193"/>
                  </a:cubicBezTo>
                  <a:cubicBezTo>
                    <a:pt x="47" y="198"/>
                    <a:pt x="38" y="196"/>
                    <a:pt x="38" y="202"/>
                  </a:cubicBezTo>
                  <a:cubicBezTo>
                    <a:pt x="38" y="205"/>
                    <a:pt x="46" y="205"/>
                    <a:pt x="44" y="213"/>
                  </a:cubicBezTo>
                  <a:cubicBezTo>
                    <a:pt x="41" y="219"/>
                    <a:pt x="42" y="228"/>
                    <a:pt x="48" y="230"/>
                  </a:cubicBezTo>
                  <a:cubicBezTo>
                    <a:pt x="57" y="233"/>
                    <a:pt x="68" y="213"/>
                    <a:pt x="68" y="232"/>
                  </a:cubicBezTo>
                  <a:cubicBezTo>
                    <a:pt x="67" y="236"/>
                    <a:pt x="70" y="238"/>
                    <a:pt x="72" y="241"/>
                  </a:cubicBezTo>
                  <a:cubicBezTo>
                    <a:pt x="74" y="245"/>
                    <a:pt x="70" y="256"/>
                    <a:pt x="71" y="261"/>
                  </a:cubicBezTo>
                  <a:cubicBezTo>
                    <a:pt x="71" y="264"/>
                    <a:pt x="69" y="274"/>
                    <a:pt x="72" y="275"/>
                  </a:cubicBezTo>
                  <a:cubicBezTo>
                    <a:pt x="74" y="275"/>
                    <a:pt x="80" y="272"/>
                    <a:pt x="81" y="273"/>
                  </a:cubicBezTo>
                  <a:cubicBezTo>
                    <a:pt x="86" y="284"/>
                    <a:pt x="74" y="296"/>
                    <a:pt x="72" y="306"/>
                  </a:cubicBezTo>
                  <a:cubicBezTo>
                    <a:pt x="71" y="311"/>
                    <a:pt x="63" y="317"/>
                    <a:pt x="68" y="322"/>
                  </a:cubicBezTo>
                  <a:cubicBezTo>
                    <a:pt x="72" y="325"/>
                    <a:pt x="75" y="327"/>
                    <a:pt x="72" y="332"/>
                  </a:cubicBezTo>
                  <a:cubicBezTo>
                    <a:pt x="67" y="340"/>
                    <a:pt x="76" y="340"/>
                    <a:pt x="75" y="347"/>
                  </a:cubicBezTo>
                  <a:cubicBezTo>
                    <a:pt x="75" y="349"/>
                    <a:pt x="71" y="352"/>
                    <a:pt x="70" y="353"/>
                  </a:cubicBezTo>
                  <a:cubicBezTo>
                    <a:pt x="68" y="355"/>
                    <a:pt x="66" y="364"/>
                    <a:pt x="65" y="367"/>
                  </a:cubicBezTo>
                  <a:cubicBezTo>
                    <a:pt x="65" y="367"/>
                    <a:pt x="65" y="367"/>
                    <a:pt x="65" y="367"/>
                  </a:cubicBezTo>
                  <a:cubicBezTo>
                    <a:pt x="70" y="371"/>
                    <a:pt x="75" y="374"/>
                    <a:pt x="80" y="376"/>
                  </a:cubicBezTo>
                  <a:cubicBezTo>
                    <a:pt x="88" y="379"/>
                    <a:pt x="92" y="380"/>
                    <a:pt x="99" y="373"/>
                  </a:cubicBezTo>
                  <a:cubicBezTo>
                    <a:pt x="102" y="372"/>
                    <a:pt x="106" y="371"/>
                    <a:pt x="108" y="371"/>
                  </a:cubicBezTo>
                  <a:cubicBezTo>
                    <a:pt x="116" y="369"/>
                    <a:pt x="132" y="354"/>
                    <a:pt x="134" y="347"/>
                  </a:cubicBezTo>
                  <a:cubicBezTo>
                    <a:pt x="136" y="339"/>
                    <a:pt x="135" y="321"/>
                    <a:pt x="140" y="316"/>
                  </a:cubicBezTo>
                  <a:cubicBezTo>
                    <a:pt x="145" y="313"/>
                    <a:pt x="149" y="308"/>
                    <a:pt x="154" y="307"/>
                  </a:cubicBezTo>
                  <a:cubicBezTo>
                    <a:pt x="192" y="296"/>
                    <a:pt x="192" y="296"/>
                    <a:pt x="192" y="296"/>
                  </a:cubicBezTo>
                  <a:cubicBezTo>
                    <a:pt x="201" y="293"/>
                    <a:pt x="210" y="297"/>
                    <a:pt x="218" y="299"/>
                  </a:cubicBezTo>
                  <a:cubicBezTo>
                    <a:pt x="216" y="291"/>
                    <a:pt x="207" y="295"/>
                    <a:pt x="201" y="294"/>
                  </a:cubicBezTo>
                  <a:cubicBezTo>
                    <a:pt x="184" y="291"/>
                    <a:pt x="189" y="272"/>
                    <a:pt x="197" y="263"/>
                  </a:cubicBezTo>
                  <a:cubicBezTo>
                    <a:pt x="201" y="258"/>
                    <a:pt x="207" y="250"/>
                    <a:pt x="210" y="245"/>
                  </a:cubicBezTo>
                  <a:cubicBezTo>
                    <a:pt x="214" y="238"/>
                    <a:pt x="207" y="232"/>
                    <a:pt x="215" y="226"/>
                  </a:cubicBezTo>
                  <a:cubicBezTo>
                    <a:pt x="223" y="227"/>
                    <a:pt x="227" y="216"/>
                    <a:pt x="237" y="220"/>
                  </a:cubicBezTo>
                  <a:cubicBezTo>
                    <a:pt x="241" y="221"/>
                    <a:pt x="248" y="221"/>
                    <a:pt x="250" y="223"/>
                  </a:cubicBezTo>
                  <a:cubicBezTo>
                    <a:pt x="253" y="225"/>
                    <a:pt x="256" y="225"/>
                    <a:pt x="254" y="220"/>
                  </a:cubicBezTo>
                  <a:cubicBezTo>
                    <a:pt x="252" y="216"/>
                    <a:pt x="254" y="203"/>
                    <a:pt x="254" y="198"/>
                  </a:cubicBezTo>
                  <a:cubicBezTo>
                    <a:pt x="254" y="185"/>
                    <a:pt x="254" y="185"/>
                    <a:pt x="254" y="185"/>
                  </a:cubicBezTo>
                  <a:cubicBezTo>
                    <a:pt x="252" y="185"/>
                    <a:pt x="247" y="189"/>
                    <a:pt x="246" y="187"/>
                  </a:cubicBezTo>
                  <a:cubicBezTo>
                    <a:pt x="246" y="187"/>
                    <a:pt x="247" y="185"/>
                    <a:pt x="248" y="18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noEditPoints="1"/>
            </p:cNvSpPr>
            <p:nvPr/>
          </p:nvSpPr>
          <p:spPr bwMode="auto">
            <a:xfrm>
              <a:off x="4945063" y="3848100"/>
              <a:ext cx="22225" cy="130175"/>
            </a:xfrm>
            <a:custGeom>
              <a:avLst/>
              <a:gdLst/>
              <a:ahLst/>
              <a:cxnLst>
                <a:cxn ang="0">
                  <a:pos x="15" y="8"/>
                </a:cxn>
                <a:cxn ang="0">
                  <a:pos x="10" y="23"/>
                </a:cxn>
                <a:cxn ang="0">
                  <a:pos x="10" y="23"/>
                </a:cxn>
                <a:cxn ang="0">
                  <a:pos x="2" y="18"/>
                </a:cxn>
                <a:cxn ang="0">
                  <a:pos x="1" y="14"/>
                </a:cxn>
                <a:cxn ang="0">
                  <a:pos x="1" y="7"/>
                </a:cxn>
                <a:cxn ang="0">
                  <a:pos x="4" y="3"/>
                </a:cxn>
                <a:cxn ang="0">
                  <a:pos x="15" y="8"/>
                </a:cxn>
                <a:cxn ang="0">
                  <a:pos x="15" y="8"/>
                </a:cxn>
                <a:cxn ang="0">
                  <a:pos x="14" y="78"/>
                </a:cxn>
                <a:cxn ang="0">
                  <a:pos x="13" y="81"/>
                </a:cxn>
                <a:cxn ang="0">
                  <a:pos x="11" y="85"/>
                </a:cxn>
                <a:cxn ang="0">
                  <a:pos x="11" y="85"/>
                </a:cxn>
                <a:cxn ang="0">
                  <a:pos x="6" y="80"/>
                </a:cxn>
                <a:cxn ang="0">
                  <a:pos x="9" y="76"/>
                </a:cxn>
                <a:cxn ang="0">
                  <a:pos x="14" y="78"/>
                </a:cxn>
              </a:cxnLst>
              <a:rect l="0" t="0" r="r" b="b"/>
              <a:pathLst>
                <a:path w="15" h="85">
                  <a:moveTo>
                    <a:pt x="15" y="8"/>
                  </a:moveTo>
                  <a:cubicBezTo>
                    <a:pt x="13" y="13"/>
                    <a:pt x="11" y="18"/>
                    <a:pt x="10" y="23"/>
                  </a:cubicBezTo>
                  <a:cubicBezTo>
                    <a:pt x="10" y="23"/>
                    <a:pt x="10" y="23"/>
                    <a:pt x="10" y="23"/>
                  </a:cubicBezTo>
                  <a:cubicBezTo>
                    <a:pt x="2" y="18"/>
                    <a:pt x="2" y="18"/>
                    <a:pt x="2" y="18"/>
                  </a:cubicBezTo>
                  <a:cubicBezTo>
                    <a:pt x="2" y="16"/>
                    <a:pt x="1" y="15"/>
                    <a:pt x="1" y="14"/>
                  </a:cubicBezTo>
                  <a:cubicBezTo>
                    <a:pt x="0" y="12"/>
                    <a:pt x="0" y="9"/>
                    <a:pt x="1" y="7"/>
                  </a:cubicBezTo>
                  <a:cubicBezTo>
                    <a:pt x="1" y="6"/>
                    <a:pt x="3" y="4"/>
                    <a:pt x="4" y="3"/>
                  </a:cubicBezTo>
                  <a:cubicBezTo>
                    <a:pt x="7" y="0"/>
                    <a:pt x="12" y="7"/>
                    <a:pt x="15" y="8"/>
                  </a:cubicBezTo>
                  <a:cubicBezTo>
                    <a:pt x="15" y="8"/>
                    <a:pt x="15" y="8"/>
                    <a:pt x="15" y="8"/>
                  </a:cubicBezTo>
                  <a:close/>
                  <a:moveTo>
                    <a:pt x="14" y="78"/>
                  </a:moveTo>
                  <a:cubicBezTo>
                    <a:pt x="13" y="79"/>
                    <a:pt x="13" y="80"/>
                    <a:pt x="13" y="81"/>
                  </a:cubicBezTo>
                  <a:cubicBezTo>
                    <a:pt x="13" y="82"/>
                    <a:pt x="12" y="83"/>
                    <a:pt x="11" y="85"/>
                  </a:cubicBezTo>
                  <a:cubicBezTo>
                    <a:pt x="11" y="85"/>
                    <a:pt x="11" y="85"/>
                    <a:pt x="11" y="85"/>
                  </a:cubicBezTo>
                  <a:cubicBezTo>
                    <a:pt x="6" y="80"/>
                    <a:pt x="6" y="80"/>
                    <a:pt x="6" y="80"/>
                  </a:cubicBezTo>
                  <a:cubicBezTo>
                    <a:pt x="9" y="76"/>
                    <a:pt x="9" y="76"/>
                    <a:pt x="9" y="76"/>
                  </a:cubicBezTo>
                  <a:cubicBezTo>
                    <a:pt x="14" y="78"/>
                    <a:pt x="14" y="78"/>
                    <a:pt x="14" y="7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noEditPoints="1"/>
            </p:cNvSpPr>
            <p:nvPr/>
          </p:nvSpPr>
          <p:spPr bwMode="auto">
            <a:xfrm>
              <a:off x="6292850" y="3692525"/>
              <a:ext cx="168275" cy="725488"/>
            </a:xfrm>
            <a:custGeom>
              <a:avLst/>
              <a:gdLst/>
              <a:ahLst/>
              <a:cxnLst>
                <a:cxn ang="0">
                  <a:pos x="95" y="446"/>
                </a:cxn>
                <a:cxn ang="0">
                  <a:pos x="106" y="448"/>
                </a:cxn>
                <a:cxn ang="0">
                  <a:pos x="104" y="473"/>
                </a:cxn>
                <a:cxn ang="0">
                  <a:pos x="93" y="438"/>
                </a:cxn>
                <a:cxn ang="0">
                  <a:pos x="95" y="429"/>
                </a:cxn>
                <a:cxn ang="0">
                  <a:pos x="91" y="440"/>
                </a:cxn>
                <a:cxn ang="0">
                  <a:pos x="84" y="391"/>
                </a:cxn>
                <a:cxn ang="0">
                  <a:pos x="85" y="387"/>
                </a:cxn>
                <a:cxn ang="0">
                  <a:pos x="87" y="390"/>
                </a:cxn>
                <a:cxn ang="0">
                  <a:pos x="75" y="391"/>
                </a:cxn>
                <a:cxn ang="0">
                  <a:pos x="69" y="390"/>
                </a:cxn>
                <a:cxn ang="0">
                  <a:pos x="74" y="395"/>
                </a:cxn>
                <a:cxn ang="0">
                  <a:pos x="75" y="391"/>
                </a:cxn>
                <a:cxn ang="0">
                  <a:pos x="78" y="375"/>
                </a:cxn>
                <a:cxn ang="0">
                  <a:pos x="81" y="376"/>
                </a:cxn>
                <a:cxn ang="0">
                  <a:pos x="80" y="382"/>
                </a:cxn>
                <a:cxn ang="0">
                  <a:pos x="53" y="372"/>
                </a:cxn>
                <a:cxn ang="0">
                  <a:pos x="56" y="369"/>
                </a:cxn>
                <a:cxn ang="0">
                  <a:pos x="55" y="375"/>
                </a:cxn>
                <a:cxn ang="0">
                  <a:pos x="27" y="307"/>
                </a:cxn>
                <a:cxn ang="0">
                  <a:pos x="32" y="304"/>
                </a:cxn>
                <a:cxn ang="0">
                  <a:pos x="2" y="207"/>
                </a:cxn>
                <a:cxn ang="0">
                  <a:pos x="13" y="188"/>
                </a:cxn>
                <a:cxn ang="0">
                  <a:pos x="4" y="209"/>
                </a:cxn>
                <a:cxn ang="0">
                  <a:pos x="27" y="134"/>
                </a:cxn>
                <a:cxn ang="0">
                  <a:pos x="23" y="139"/>
                </a:cxn>
                <a:cxn ang="0">
                  <a:pos x="27" y="140"/>
                </a:cxn>
                <a:cxn ang="0">
                  <a:pos x="28" y="133"/>
                </a:cxn>
                <a:cxn ang="0">
                  <a:pos x="21" y="105"/>
                </a:cxn>
                <a:cxn ang="0">
                  <a:pos x="15" y="116"/>
                </a:cxn>
                <a:cxn ang="0">
                  <a:pos x="22" y="130"/>
                </a:cxn>
                <a:cxn ang="0">
                  <a:pos x="30" y="127"/>
                </a:cxn>
                <a:cxn ang="0">
                  <a:pos x="29" y="107"/>
                </a:cxn>
                <a:cxn ang="0">
                  <a:pos x="27" y="96"/>
                </a:cxn>
                <a:cxn ang="0">
                  <a:pos x="31" y="89"/>
                </a:cxn>
                <a:cxn ang="0">
                  <a:pos x="38" y="86"/>
                </a:cxn>
                <a:cxn ang="0">
                  <a:pos x="32" y="102"/>
                </a:cxn>
                <a:cxn ang="0">
                  <a:pos x="35" y="83"/>
                </a:cxn>
                <a:cxn ang="0">
                  <a:pos x="43" y="60"/>
                </a:cxn>
                <a:cxn ang="0">
                  <a:pos x="40" y="32"/>
                </a:cxn>
                <a:cxn ang="0">
                  <a:pos x="42" y="13"/>
                </a:cxn>
                <a:cxn ang="0">
                  <a:pos x="37" y="9"/>
                </a:cxn>
                <a:cxn ang="0">
                  <a:pos x="34" y="44"/>
                </a:cxn>
                <a:cxn ang="0">
                  <a:pos x="27" y="70"/>
                </a:cxn>
                <a:cxn ang="0">
                  <a:pos x="35" y="83"/>
                </a:cxn>
              </a:cxnLst>
              <a:rect l="0" t="0" r="r" b="b"/>
              <a:pathLst>
                <a:path w="110" h="474">
                  <a:moveTo>
                    <a:pt x="99" y="462"/>
                  </a:moveTo>
                  <a:cubicBezTo>
                    <a:pt x="97" y="459"/>
                    <a:pt x="95" y="457"/>
                    <a:pt x="94" y="454"/>
                  </a:cubicBezTo>
                  <a:cubicBezTo>
                    <a:pt x="93" y="453"/>
                    <a:pt x="93" y="447"/>
                    <a:pt x="95" y="446"/>
                  </a:cubicBezTo>
                  <a:cubicBezTo>
                    <a:pt x="95" y="445"/>
                    <a:pt x="97" y="445"/>
                    <a:pt x="98" y="445"/>
                  </a:cubicBezTo>
                  <a:cubicBezTo>
                    <a:pt x="100" y="445"/>
                    <a:pt x="105" y="441"/>
                    <a:pt x="106" y="442"/>
                  </a:cubicBezTo>
                  <a:cubicBezTo>
                    <a:pt x="107" y="442"/>
                    <a:pt x="106" y="447"/>
                    <a:pt x="106" y="448"/>
                  </a:cubicBezTo>
                  <a:cubicBezTo>
                    <a:pt x="106" y="452"/>
                    <a:pt x="110" y="455"/>
                    <a:pt x="110" y="459"/>
                  </a:cubicBezTo>
                  <a:cubicBezTo>
                    <a:pt x="110" y="462"/>
                    <a:pt x="107" y="464"/>
                    <a:pt x="107" y="466"/>
                  </a:cubicBezTo>
                  <a:cubicBezTo>
                    <a:pt x="107" y="468"/>
                    <a:pt x="108" y="474"/>
                    <a:pt x="104" y="473"/>
                  </a:cubicBezTo>
                  <a:cubicBezTo>
                    <a:pt x="102" y="472"/>
                    <a:pt x="101" y="465"/>
                    <a:pt x="100" y="463"/>
                  </a:cubicBezTo>
                  <a:cubicBezTo>
                    <a:pt x="100" y="463"/>
                    <a:pt x="99" y="461"/>
                    <a:pt x="99" y="462"/>
                  </a:cubicBezTo>
                  <a:close/>
                  <a:moveTo>
                    <a:pt x="93" y="438"/>
                  </a:moveTo>
                  <a:cubicBezTo>
                    <a:pt x="93" y="438"/>
                    <a:pt x="96" y="435"/>
                    <a:pt x="96" y="435"/>
                  </a:cubicBezTo>
                  <a:cubicBezTo>
                    <a:pt x="97" y="434"/>
                    <a:pt x="97" y="428"/>
                    <a:pt x="95" y="428"/>
                  </a:cubicBezTo>
                  <a:cubicBezTo>
                    <a:pt x="95" y="428"/>
                    <a:pt x="95" y="428"/>
                    <a:pt x="95" y="429"/>
                  </a:cubicBezTo>
                  <a:cubicBezTo>
                    <a:pt x="94" y="430"/>
                    <a:pt x="93" y="431"/>
                    <a:pt x="93" y="432"/>
                  </a:cubicBezTo>
                  <a:cubicBezTo>
                    <a:pt x="91" y="433"/>
                    <a:pt x="90" y="433"/>
                    <a:pt x="90" y="435"/>
                  </a:cubicBezTo>
                  <a:cubicBezTo>
                    <a:pt x="90" y="437"/>
                    <a:pt x="90" y="438"/>
                    <a:pt x="91" y="440"/>
                  </a:cubicBezTo>
                  <a:cubicBezTo>
                    <a:pt x="93" y="438"/>
                    <a:pt x="93" y="438"/>
                    <a:pt x="93" y="438"/>
                  </a:cubicBezTo>
                  <a:close/>
                  <a:moveTo>
                    <a:pt x="86" y="392"/>
                  </a:moveTo>
                  <a:cubicBezTo>
                    <a:pt x="85" y="392"/>
                    <a:pt x="85" y="392"/>
                    <a:pt x="84" y="391"/>
                  </a:cubicBezTo>
                  <a:cubicBezTo>
                    <a:pt x="84" y="390"/>
                    <a:pt x="83" y="390"/>
                    <a:pt x="83" y="389"/>
                  </a:cubicBezTo>
                  <a:cubicBezTo>
                    <a:pt x="83" y="389"/>
                    <a:pt x="83" y="389"/>
                    <a:pt x="83" y="389"/>
                  </a:cubicBezTo>
                  <a:cubicBezTo>
                    <a:pt x="84" y="388"/>
                    <a:pt x="84" y="388"/>
                    <a:pt x="85" y="387"/>
                  </a:cubicBezTo>
                  <a:cubicBezTo>
                    <a:pt x="85" y="387"/>
                    <a:pt x="86" y="386"/>
                    <a:pt x="86" y="387"/>
                  </a:cubicBezTo>
                  <a:cubicBezTo>
                    <a:pt x="86" y="387"/>
                    <a:pt x="87" y="388"/>
                    <a:pt x="87" y="389"/>
                  </a:cubicBezTo>
                  <a:cubicBezTo>
                    <a:pt x="87" y="389"/>
                    <a:pt x="87" y="390"/>
                    <a:pt x="87" y="390"/>
                  </a:cubicBezTo>
                  <a:cubicBezTo>
                    <a:pt x="87" y="390"/>
                    <a:pt x="87" y="391"/>
                    <a:pt x="87" y="391"/>
                  </a:cubicBezTo>
                  <a:cubicBezTo>
                    <a:pt x="86" y="392"/>
                    <a:pt x="86" y="392"/>
                    <a:pt x="86" y="392"/>
                  </a:cubicBezTo>
                  <a:close/>
                  <a:moveTo>
                    <a:pt x="75" y="391"/>
                  </a:moveTo>
                  <a:cubicBezTo>
                    <a:pt x="75" y="391"/>
                    <a:pt x="74" y="389"/>
                    <a:pt x="73" y="389"/>
                  </a:cubicBezTo>
                  <a:cubicBezTo>
                    <a:pt x="73" y="388"/>
                    <a:pt x="72" y="389"/>
                    <a:pt x="72" y="389"/>
                  </a:cubicBezTo>
                  <a:cubicBezTo>
                    <a:pt x="71" y="389"/>
                    <a:pt x="67" y="388"/>
                    <a:pt x="69" y="390"/>
                  </a:cubicBezTo>
                  <a:cubicBezTo>
                    <a:pt x="69" y="391"/>
                    <a:pt x="70" y="391"/>
                    <a:pt x="71" y="392"/>
                  </a:cubicBezTo>
                  <a:cubicBezTo>
                    <a:pt x="71" y="393"/>
                    <a:pt x="71" y="394"/>
                    <a:pt x="71" y="394"/>
                  </a:cubicBezTo>
                  <a:cubicBezTo>
                    <a:pt x="72" y="395"/>
                    <a:pt x="73" y="395"/>
                    <a:pt x="74" y="395"/>
                  </a:cubicBezTo>
                  <a:cubicBezTo>
                    <a:pt x="75" y="395"/>
                    <a:pt x="75" y="395"/>
                    <a:pt x="76" y="396"/>
                  </a:cubicBezTo>
                  <a:cubicBezTo>
                    <a:pt x="77" y="396"/>
                    <a:pt x="77" y="396"/>
                    <a:pt x="77" y="395"/>
                  </a:cubicBezTo>
                  <a:cubicBezTo>
                    <a:pt x="75" y="391"/>
                    <a:pt x="75" y="391"/>
                    <a:pt x="75" y="391"/>
                  </a:cubicBezTo>
                  <a:close/>
                  <a:moveTo>
                    <a:pt x="80" y="381"/>
                  </a:moveTo>
                  <a:cubicBezTo>
                    <a:pt x="79" y="380"/>
                    <a:pt x="78" y="378"/>
                    <a:pt x="77" y="377"/>
                  </a:cubicBezTo>
                  <a:cubicBezTo>
                    <a:pt x="77" y="376"/>
                    <a:pt x="77" y="376"/>
                    <a:pt x="78" y="375"/>
                  </a:cubicBezTo>
                  <a:cubicBezTo>
                    <a:pt x="79" y="374"/>
                    <a:pt x="80" y="372"/>
                    <a:pt x="81" y="372"/>
                  </a:cubicBezTo>
                  <a:cubicBezTo>
                    <a:pt x="82" y="372"/>
                    <a:pt x="82" y="373"/>
                    <a:pt x="82" y="374"/>
                  </a:cubicBezTo>
                  <a:cubicBezTo>
                    <a:pt x="82" y="375"/>
                    <a:pt x="81" y="375"/>
                    <a:pt x="81" y="376"/>
                  </a:cubicBezTo>
                  <a:cubicBezTo>
                    <a:pt x="80" y="377"/>
                    <a:pt x="81" y="378"/>
                    <a:pt x="81" y="379"/>
                  </a:cubicBezTo>
                  <a:cubicBezTo>
                    <a:pt x="82" y="380"/>
                    <a:pt x="82" y="380"/>
                    <a:pt x="82" y="381"/>
                  </a:cubicBezTo>
                  <a:cubicBezTo>
                    <a:pt x="81" y="382"/>
                    <a:pt x="81" y="381"/>
                    <a:pt x="80" y="382"/>
                  </a:cubicBezTo>
                  <a:cubicBezTo>
                    <a:pt x="80" y="381"/>
                    <a:pt x="80" y="381"/>
                    <a:pt x="80" y="381"/>
                  </a:cubicBezTo>
                  <a:close/>
                  <a:moveTo>
                    <a:pt x="55" y="375"/>
                  </a:moveTo>
                  <a:cubicBezTo>
                    <a:pt x="54" y="374"/>
                    <a:pt x="54" y="373"/>
                    <a:pt x="53" y="372"/>
                  </a:cubicBezTo>
                  <a:cubicBezTo>
                    <a:pt x="52" y="371"/>
                    <a:pt x="50" y="371"/>
                    <a:pt x="50" y="369"/>
                  </a:cubicBezTo>
                  <a:cubicBezTo>
                    <a:pt x="51" y="368"/>
                    <a:pt x="52" y="366"/>
                    <a:pt x="53" y="365"/>
                  </a:cubicBezTo>
                  <a:cubicBezTo>
                    <a:pt x="53" y="364"/>
                    <a:pt x="56" y="369"/>
                    <a:pt x="56" y="369"/>
                  </a:cubicBezTo>
                  <a:cubicBezTo>
                    <a:pt x="57" y="370"/>
                    <a:pt x="57" y="371"/>
                    <a:pt x="58" y="372"/>
                  </a:cubicBezTo>
                  <a:cubicBezTo>
                    <a:pt x="58" y="373"/>
                    <a:pt x="57" y="374"/>
                    <a:pt x="56" y="374"/>
                  </a:cubicBezTo>
                  <a:cubicBezTo>
                    <a:pt x="55" y="375"/>
                    <a:pt x="55" y="375"/>
                    <a:pt x="55" y="375"/>
                  </a:cubicBezTo>
                  <a:close/>
                  <a:moveTo>
                    <a:pt x="31" y="308"/>
                  </a:moveTo>
                  <a:cubicBezTo>
                    <a:pt x="30" y="309"/>
                    <a:pt x="30" y="309"/>
                    <a:pt x="29" y="309"/>
                  </a:cubicBezTo>
                  <a:cubicBezTo>
                    <a:pt x="27" y="310"/>
                    <a:pt x="28" y="308"/>
                    <a:pt x="27" y="307"/>
                  </a:cubicBezTo>
                  <a:cubicBezTo>
                    <a:pt x="27" y="305"/>
                    <a:pt x="29" y="305"/>
                    <a:pt x="29" y="304"/>
                  </a:cubicBezTo>
                  <a:cubicBezTo>
                    <a:pt x="30" y="303"/>
                    <a:pt x="30" y="302"/>
                    <a:pt x="31" y="301"/>
                  </a:cubicBezTo>
                  <a:cubicBezTo>
                    <a:pt x="31" y="301"/>
                    <a:pt x="32" y="304"/>
                    <a:pt x="32" y="304"/>
                  </a:cubicBezTo>
                  <a:cubicBezTo>
                    <a:pt x="33" y="305"/>
                    <a:pt x="33" y="306"/>
                    <a:pt x="32" y="307"/>
                  </a:cubicBezTo>
                  <a:cubicBezTo>
                    <a:pt x="31" y="308"/>
                    <a:pt x="31" y="308"/>
                    <a:pt x="31" y="308"/>
                  </a:cubicBezTo>
                  <a:close/>
                  <a:moveTo>
                    <a:pt x="2" y="207"/>
                  </a:moveTo>
                  <a:cubicBezTo>
                    <a:pt x="2" y="204"/>
                    <a:pt x="0" y="195"/>
                    <a:pt x="3" y="193"/>
                  </a:cubicBezTo>
                  <a:cubicBezTo>
                    <a:pt x="5" y="192"/>
                    <a:pt x="6" y="191"/>
                    <a:pt x="7" y="190"/>
                  </a:cubicBezTo>
                  <a:cubicBezTo>
                    <a:pt x="8" y="189"/>
                    <a:pt x="12" y="184"/>
                    <a:pt x="13" y="188"/>
                  </a:cubicBezTo>
                  <a:cubicBezTo>
                    <a:pt x="14" y="193"/>
                    <a:pt x="14" y="198"/>
                    <a:pt x="14" y="204"/>
                  </a:cubicBezTo>
                  <a:cubicBezTo>
                    <a:pt x="14" y="206"/>
                    <a:pt x="14" y="209"/>
                    <a:pt x="13" y="210"/>
                  </a:cubicBezTo>
                  <a:cubicBezTo>
                    <a:pt x="11" y="212"/>
                    <a:pt x="6" y="211"/>
                    <a:pt x="4" y="209"/>
                  </a:cubicBezTo>
                  <a:cubicBezTo>
                    <a:pt x="2" y="207"/>
                    <a:pt x="2" y="207"/>
                    <a:pt x="2" y="207"/>
                  </a:cubicBezTo>
                  <a:close/>
                  <a:moveTo>
                    <a:pt x="28" y="133"/>
                  </a:moveTo>
                  <a:cubicBezTo>
                    <a:pt x="28" y="133"/>
                    <a:pt x="27" y="134"/>
                    <a:pt x="27" y="134"/>
                  </a:cubicBezTo>
                  <a:cubicBezTo>
                    <a:pt x="26" y="135"/>
                    <a:pt x="26" y="136"/>
                    <a:pt x="25" y="136"/>
                  </a:cubicBezTo>
                  <a:cubicBezTo>
                    <a:pt x="25" y="136"/>
                    <a:pt x="22" y="135"/>
                    <a:pt x="23" y="136"/>
                  </a:cubicBezTo>
                  <a:cubicBezTo>
                    <a:pt x="23" y="137"/>
                    <a:pt x="23" y="138"/>
                    <a:pt x="23" y="139"/>
                  </a:cubicBezTo>
                  <a:cubicBezTo>
                    <a:pt x="23" y="140"/>
                    <a:pt x="23" y="141"/>
                    <a:pt x="24" y="141"/>
                  </a:cubicBezTo>
                  <a:cubicBezTo>
                    <a:pt x="24" y="141"/>
                    <a:pt x="25" y="141"/>
                    <a:pt x="25" y="141"/>
                  </a:cubicBezTo>
                  <a:cubicBezTo>
                    <a:pt x="26" y="141"/>
                    <a:pt x="27" y="141"/>
                    <a:pt x="27" y="140"/>
                  </a:cubicBezTo>
                  <a:cubicBezTo>
                    <a:pt x="28" y="140"/>
                    <a:pt x="28" y="139"/>
                    <a:pt x="28" y="138"/>
                  </a:cubicBezTo>
                  <a:cubicBezTo>
                    <a:pt x="28" y="138"/>
                    <a:pt x="28" y="137"/>
                    <a:pt x="29" y="136"/>
                  </a:cubicBezTo>
                  <a:cubicBezTo>
                    <a:pt x="28" y="133"/>
                    <a:pt x="28" y="133"/>
                    <a:pt x="28" y="133"/>
                  </a:cubicBezTo>
                  <a:close/>
                  <a:moveTo>
                    <a:pt x="27" y="96"/>
                  </a:moveTo>
                  <a:cubicBezTo>
                    <a:pt x="25" y="97"/>
                    <a:pt x="25" y="94"/>
                    <a:pt x="23" y="94"/>
                  </a:cubicBezTo>
                  <a:cubicBezTo>
                    <a:pt x="21" y="94"/>
                    <a:pt x="22" y="103"/>
                    <a:pt x="21" y="105"/>
                  </a:cubicBezTo>
                  <a:cubicBezTo>
                    <a:pt x="21" y="108"/>
                    <a:pt x="20" y="111"/>
                    <a:pt x="20" y="115"/>
                  </a:cubicBezTo>
                  <a:cubicBezTo>
                    <a:pt x="20" y="117"/>
                    <a:pt x="21" y="120"/>
                    <a:pt x="18" y="117"/>
                  </a:cubicBezTo>
                  <a:cubicBezTo>
                    <a:pt x="17" y="116"/>
                    <a:pt x="15" y="111"/>
                    <a:pt x="15" y="116"/>
                  </a:cubicBezTo>
                  <a:cubicBezTo>
                    <a:pt x="15" y="117"/>
                    <a:pt x="16" y="120"/>
                    <a:pt x="17" y="121"/>
                  </a:cubicBezTo>
                  <a:cubicBezTo>
                    <a:pt x="18" y="122"/>
                    <a:pt x="19" y="122"/>
                    <a:pt x="20" y="124"/>
                  </a:cubicBezTo>
                  <a:cubicBezTo>
                    <a:pt x="21" y="125"/>
                    <a:pt x="20" y="130"/>
                    <a:pt x="22" y="130"/>
                  </a:cubicBezTo>
                  <a:cubicBezTo>
                    <a:pt x="23" y="130"/>
                    <a:pt x="24" y="126"/>
                    <a:pt x="25" y="125"/>
                  </a:cubicBezTo>
                  <a:cubicBezTo>
                    <a:pt x="26" y="124"/>
                    <a:pt x="27" y="126"/>
                    <a:pt x="27" y="127"/>
                  </a:cubicBezTo>
                  <a:cubicBezTo>
                    <a:pt x="28" y="129"/>
                    <a:pt x="29" y="131"/>
                    <a:pt x="30" y="127"/>
                  </a:cubicBezTo>
                  <a:cubicBezTo>
                    <a:pt x="30" y="124"/>
                    <a:pt x="32" y="120"/>
                    <a:pt x="33" y="117"/>
                  </a:cubicBezTo>
                  <a:cubicBezTo>
                    <a:pt x="32" y="117"/>
                    <a:pt x="27" y="121"/>
                    <a:pt x="27" y="119"/>
                  </a:cubicBezTo>
                  <a:cubicBezTo>
                    <a:pt x="26" y="115"/>
                    <a:pt x="29" y="110"/>
                    <a:pt x="29" y="107"/>
                  </a:cubicBezTo>
                  <a:cubicBezTo>
                    <a:pt x="29" y="105"/>
                    <a:pt x="28" y="104"/>
                    <a:pt x="28" y="103"/>
                  </a:cubicBezTo>
                  <a:cubicBezTo>
                    <a:pt x="27" y="101"/>
                    <a:pt x="27" y="99"/>
                    <a:pt x="27" y="97"/>
                  </a:cubicBezTo>
                  <a:cubicBezTo>
                    <a:pt x="27" y="96"/>
                    <a:pt x="27" y="96"/>
                    <a:pt x="27" y="96"/>
                  </a:cubicBezTo>
                  <a:close/>
                  <a:moveTo>
                    <a:pt x="31" y="96"/>
                  </a:moveTo>
                  <a:cubicBezTo>
                    <a:pt x="31" y="95"/>
                    <a:pt x="32" y="94"/>
                    <a:pt x="32" y="93"/>
                  </a:cubicBezTo>
                  <a:cubicBezTo>
                    <a:pt x="32" y="92"/>
                    <a:pt x="31" y="90"/>
                    <a:pt x="31" y="89"/>
                  </a:cubicBezTo>
                  <a:cubicBezTo>
                    <a:pt x="31" y="88"/>
                    <a:pt x="32" y="87"/>
                    <a:pt x="32" y="86"/>
                  </a:cubicBezTo>
                  <a:cubicBezTo>
                    <a:pt x="33" y="86"/>
                    <a:pt x="34" y="87"/>
                    <a:pt x="35" y="87"/>
                  </a:cubicBezTo>
                  <a:cubicBezTo>
                    <a:pt x="36" y="87"/>
                    <a:pt x="37" y="86"/>
                    <a:pt x="38" y="86"/>
                  </a:cubicBezTo>
                  <a:cubicBezTo>
                    <a:pt x="38" y="88"/>
                    <a:pt x="37" y="90"/>
                    <a:pt x="36" y="91"/>
                  </a:cubicBezTo>
                  <a:cubicBezTo>
                    <a:pt x="36" y="94"/>
                    <a:pt x="34" y="96"/>
                    <a:pt x="34" y="98"/>
                  </a:cubicBezTo>
                  <a:cubicBezTo>
                    <a:pt x="33" y="100"/>
                    <a:pt x="33" y="101"/>
                    <a:pt x="32" y="102"/>
                  </a:cubicBezTo>
                  <a:cubicBezTo>
                    <a:pt x="31" y="104"/>
                    <a:pt x="29" y="102"/>
                    <a:pt x="29" y="101"/>
                  </a:cubicBezTo>
                  <a:cubicBezTo>
                    <a:pt x="31" y="96"/>
                    <a:pt x="31" y="96"/>
                    <a:pt x="31" y="96"/>
                  </a:cubicBezTo>
                  <a:close/>
                  <a:moveTo>
                    <a:pt x="35" y="83"/>
                  </a:moveTo>
                  <a:cubicBezTo>
                    <a:pt x="35" y="81"/>
                    <a:pt x="33" y="77"/>
                    <a:pt x="34" y="75"/>
                  </a:cubicBezTo>
                  <a:cubicBezTo>
                    <a:pt x="37" y="73"/>
                    <a:pt x="39" y="76"/>
                    <a:pt x="42" y="75"/>
                  </a:cubicBezTo>
                  <a:cubicBezTo>
                    <a:pt x="48" y="74"/>
                    <a:pt x="43" y="63"/>
                    <a:pt x="43" y="60"/>
                  </a:cubicBezTo>
                  <a:cubicBezTo>
                    <a:pt x="43" y="57"/>
                    <a:pt x="45" y="53"/>
                    <a:pt x="44" y="50"/>
                  </a:cubicBezTo>
                  <a:cubicBezTo>
                    <a:pt x="42" y="43"/>
                    <a:pt x="36" y="46"/>
                    <a:pt x="40" y="38"/>
                  </a:cubicBezTo>
                  <a:cubicBezTo>
                    <a:pt x="41" y="36"/>
                    <a:pt x="39" y="34"/>
                    <a:pt x="40" y="32"/>
                  </a:cubicBezTo>
                  <a:cubicBezTo>
                    <a:pt x="41" y="30"/>
                    <a:pt x="47" y="33"/>
                    <a:pt x="48" y="31"/>
                  </a:cubicBezTo>
                  <a:cubicBezTo>
                    <a:pt x="48" y="29"/>
                    <a:pt x="46" y="22"/>
                    <a:pt x="47" y="20"/>
                  </a:cubicBezTo>
                  <a:cubicBezTo>
                    <a:pt x="47" y="16"/>
                    <a:pt x="43" y="16"/>
                    <a:pt x="42" y="13"/>
                  </a:cubicBezTo>
                  <a:cubicBezTo>
                    <a:pt x="42" y="12"/>
                    <a:pt x="45" y="10"/>
                    <a:pt x="46" y="9"/>
                  </a:cubicBezTo>
                  <a:cubicBezTo>
                    <a:pt x="49" y="7"/>
                    <a:pt x="47" y="0"/>
                    <a:pt x="45" y="0"/>
                  </a:cubicBezTo>
                  <a:cubicBezTo>
                    <a:pt x="44" y="1"/>
                    <a:pt x="38" y="6"/>
                    <a:pt x="37" y="9"/>
                  </a:cubicBezTo>
                  <a:cubicBezTo>
                    <a:pt x="34" y="14"/>
                    <a:pt x="37" y="16"/>
                    <a:pt x="37" y="21"/>
                  </a:cubicBezTo>
                  <a:cubicBezTo>
                    <a:pt x="38" y="24"/>
                    <a:pt x="36" y="27"/>
                    <a:pt x="35" y="30"/>
                  </a:cubicBezTo>
                  <a:cubicBezTo>
                    <a:pt x="34" y="35"/>
                    <a:pt x="35" y="40"/>
                    <a:pt x="34" y="44"/>
                  </a:cubicBezTo>
                  <a:cubicBezTo>
                    <a:pt x="33" y="49"/>
                    <a:pt x="22" y="54"/>
                    <a:pt x="32" y="59"/>
                  </a:cubicBezTo>
                  <a:cubicBezTo>
                    <a:pt x="33" y="62"/>
                    <a:pt x="28" y="61"/>
                    <a:pt x="26" y="63"/>
                  </a:cubicBezTo>
                  <a:cubicBezTo>
                    <a:pt x="25" y="65"/>
                    <a:pt x="27" y="68"/>
                    <a:pt x="27" y="70"/>
                  </a:cubicBezTo>
                  <a:cubicBezTo>
                    <a:pt x="27" y="73"/>
                    <a:pt x="25" y="76"/>
                    <a:pt x="25" y="79"/>
                  </a:cubicBezTo>
                  <a:cubicBezTo>
                    <a:pt x="25" y="84"/>
                    <a:pt x="29" y="84"/>
                    <a:pt x="32" y="84"/>
                  </a:cubicBezTo>
                  <a:lnTo>
                    <a:pt x="35" y="83"/>
                  </a:ln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noEditPoints="1"/>
            </p:cNvSpPr>
            <p:nvPr/>
          </p:nvSpPr>
          <p:spPr bwMode="auto">
            <a:xfrm>
              <a:off x="4110038" y="3871913"/>
              <a:ext cx="200025" cy="606425"/>
            </a:xfrm>
            <a:custGeom>
              <a:avLst/>
              <a:gdLst/>
              <a:ahLst/>
              <a:cxnLst>
                <a:cxn ang="0">
                  <a:pos x="59" y="89"/>
                </a:cxn>
                <a:cxn ang="0">
                  <a:pos x="61" y="94"/>
                </a:cxn>
                <a:cxn ang="0">
                  <a:pos x="2" y="0"/>
                </a:cxn>
                <a:cxn ang="0">
                  <a:pos x="0" y="1"/>
                </a:cxn>
                <a:cxn ang="0">
                  <a:pos x="4" y="2"/>
                </a:cxn>
                <a:cxn ang="0">
                  <a:pos x="2" y="0"/>
                </a:cxn>
                <a:cxn ang="0">
                  <a:pos x="89" y="369"/>
                </a:cxn>
                <a:cxn ang="0">
                  <a:pos x="93" y="362"/>
                </a:cxn>
                <a:cxn ang="0">
                  <a:pos x="93" y="364"/>
                </a:cxn>
                <a:cxn ang="0">
                  <a:pos x="97" y="358"/>
                </a:cxn>
                <a:cxn ang="0">
                  <a:pos x="97" y="358"/>
                </a:cxn>
                <a:cxn ang="0">
                  <a:pos x="99" y="355"/>
                </a:cxn>
                <a:cxn ang="0">
                  <a:pos x="100" y="349"/>
                </a:cxn>
                <a:cxn ang="0">
                  <a:pos x="101" y="349"/>
                </a:cxn>
                <a:cxn ang="0">
                  <a:pos x="99" y="346"/>
                </a:cxn>
                <a:cxn ang="0">
                  <a:pos x="99" y="345"/>
                </a:cxn>
                <a:cxn ang="0">
                  <a:pos x="77" y="370"/>
                </a:cxn>
                <a:cxn ang="0">
                  <a:pos x="78" y="372"/>
                </a:cxn>
                <a:cxn ang="0">
                  <a:pos x="76" y="380"/>
                </a:cxn>
                <a:cxn ang="0">
                  <a:pos x="77" y="379"/>
                </a:cxn>
                <a:cxn ang="0">
                  <a:pos x="55" y="392"/>
                </a:cxn>
                <a:cxn ang="0">
                  <a:pos x="56" y="396"/>
                </a:cxn>
                <a:cxn ang="0">
                  <a:pos x="56" y="392"/>
                </a:cxn>
                <a:cxn ang="0">
                  <a:pos x="63" y="384"/>
                </a:cxn>
                <a:cxn ang="0">
                  <a:pos x="63" y="384"/>
                </a:cxn>
                <a:cxn ang="0">
                  <a:pos x="86" y="253"/>
                </a:cxn>
                <a:cxn ang="0">
                  <a:pos x="89" y="252"/>
                </a:cxn>
                <a:cxn ang="0">
                  <a:pos x="130" y="123"/>
                </a:cxn>
                <a:cxn ang="0">
                  <a:pos x="128" y="125"/>
                </a:cxn>
                <a:cxn ang="0">
                  <a:pos x="130" y="127"/>
                </a:cxn>
                <a:cxn ang="0">
                  <a:pos x="28" y="70"/>
                </a:cxn>
                <a:cxn ang="0">
                  <a:pos x="29" y="71"/>
                </a:cxn>
                <a:cxn ang="0">
                  <a:pos x="34" y="64"/>
                </a:cxn>
                <a:cxn ang="0">
                  <a:pos x="34" y="67"/>
                </a:cxn>
                <a:cxn ang="0">
                  <a:pos x="37" y="66"/>
                </a:cxn>
                <a:cxn ang="0">
                  <a:pos x="35" y="64"/>
                </a:cxn>
                <a:cxn ang="0">
                  <a:pos x="18" y="49"/>
                </a:cxn>
                <a:cxn ang="0">
                  <a:pos x="18" y="51"/>
                </a:cxn>
                <a:cxn ang="0">
                  <a:pos x="19" y="49"/>
                </a:cxn>
                <a:cxn ang="0">
                  <a:pos x="35" y="126"/>
                </a:cxn>
                <a:cxn ang="0">
                  <a:pos x="32" y="129"/>
                </a:cxn>
                <a:cxn ang="0">
                  <a:pos x="35" y="130"/>
                </a:cxn>
                <a:cxn ang="0">
                  <a:pos x="39" y="128"/>
                </a:cxn>
              </a:cxnLst>
              <a:rect l="0" t="0" r="r" b="b"/>
              <a:pathLst>
                <a:path w="130" h="396">
                  <a:moveTo>
                    <a:pt x="62" y="91"/>
                  </a:moveTo>
                  <a:cubicBezTo>
                    <a:pt x="61" y="90"/>
                    <a:pt x="61" y="90"/>
                    <a:pt x="60" y="89"/>
                  </a:cubicBezTo>
                  <a:cubicBezTo>
                    <a:pt x="60" y="89"/>
                    <a:pt x="59" y="89"/>
                    <a:pt x="59" y="89"/>
                  </a:cubicBezTo>
                  <a:cubicBezTo>
                    <a:pt x="59" y="90"/>
                    <a:pt x="58" y="91"/>
                    <a:pt x="58" y="92"/>
                  </a:cubicBezTo>
                  <a:cubicBezTo>
                    <a:pt x="58" y="93"/>
                    <a:pt x="59" y="93"/>
                    <a:pt x="59" y="94"/>
                  </a:cubicBezTo>
                  <a:cubicBezTo>
                    <a:pt x="60" y="94"/>
                    <a:pt x="60" y="94"/>
                    <a:pt x="61" y="94"/>
                  </a:cubicBezTo>
                  <a:cubicBezTo>
                    <a:pt x="61" y="93"/>
                    <a:pt x="62" y="92"/>
                    <a:pt x="62" y="90"/>
                  </a:cubicBezTo>
                  <a:cubicBezTo>
                    <a:pt x="62" y="91"/>
                    <a:pt x="62" y="91"/>
                    <a:pt x="62" y="91"/>
                  </a:cubicBezTo>
                  <a:close/>
                  <a:moveTo>
                    <a:pt x="2" y="0"/>
                  </a:moveTo>
                  <a:cubicBezTo>
                    <a:pt x="1" y="0"/>
                    <a:pt x="1" y="0"/>
                    <a:pt x="1" y="0"/>
                  </a:cubicBezTo>
                  <a:cubicBezTo>
                    <a:pt x="0" y="0"/>
                    <a:pt x="0" y="0"/>
                    <a:pt x="0" y="0"/>
                  </a:cubicBezTo>
                  <a:cubicBezTo>
                    <a:pt x="0" y="1"/>
                    <a:pt x="0" y="1"/>
                    <a:pt x="0" y="1"/>
                  </a:cubicBezTo>
                  <a:cubicBezTo>
                    <a:pt x="0" y="1"/>
                    <a:pt x="1" y="2"/>
                    <a:pt x="1" y="2"/>
                  </a:cubicBezTo>
                  <a:cubicBezTo>
                    <a:pt x="2" y="2"/>
                    <a:pt x="2" y="2"/>
                    <a:pt x="2" y="2"/>
                  </a:cubicBezTo>
                  <a:cubicBezTo>
                    <a:pt x="3" y="2"/>
                    <a:pt x="3" y="2"/>
                    <a:pt x="4" y="2"/>
                  </a:cubicBezTo>
                  <a:cubicBezTo>
                    <a:pt x="4" y="2"/>
                    <a:pt x="4" y="3"/>
                    <a:pt x="5" y="3"/>
                  </a:cubicBezTo>
                  <a:cubicBezTo>
                    <a:pt x="5" y="3"/>
                    <a:pt x="5" y="3"/>
                    <a:pt x="5" y="2"/>
                  </a:cubicBezTo>
                  <a:cubicBezTo>
                    <a:pt x="5" y="1"/>
                    <a:pt x="3" y="1"/>
                    <a:pt x="2" y="0"/>
                  </a:cubicBezTo>
                  <a:close/>
                  <a:moveTo>
                    <a:pt x="90" y="368"/>
                  </a:moveTo>
                  <a:cubicBezTo>
                    <a:pt x="90" y="368"/>
                    <a:pt x="90" y="368"/>
                    <a:pt x="90" y="368"/>
                  </a:cubicBezTo>
                  <a:cubicBezTo>
                    <a:pt x="89" y="368"/>
                    <a:pt x="89" y="368"/>
                    <a:pt x="89" y="369"/>
                  </a:cubicBezTo>
                  <a:cubicBezTo>
                    <a:pt x="90" y="369"/>
                    <a:pt x="90" y="369"/>
                    <a:pt x="90" y="369"/>
                  </a:cubicBezTo>
                  <a:cubicBezTo>
                    <a:pt x="90" y="369"/>
                    <a:pt x="90" y="368"/>
                    <a:pt x="90" y="368"/>
                  </a:cubicBezTo>
                  <a:close/>
                  <a:moveTo>
                    <a:pt x="93" y="362"/>
                  </a:moveTo>
                  <a:cubicBezTo>
                    <a:pt x="93" y="362"/>
                    <a:pt x="93" y="363"/>
                    <a:pt x="92" y="363"/>
                  </a:cubicBezTo>
                  <a:cubicBezTo>
                    <a:pt x="93" y="364"/>
                    <a:pt x="93" y="364"/>
                    <a:pt x="93" y="364"/>
                  </a:cubicBezTo>
                  <a:cubicBezTo>
                    <a:pt x="93" y="364"/>
                    <a:pt x="93" y="364"/>
                    <a:pt x="93" y="364"/>
                  </a:cubicBezTo>
                  <a:cubicBezTo>
                    <a:pt x="93" y="364"/>
                    <a:pt x="93" y="364"/>
                    <a:pt x="93" y="363"/>
                  </a:cubicBezTo>
                  <a:cubicBezTo>
                    <a:pt x="93" y="363"/>
                    <a:pt x="93" y="363"/>
                    <a:pt x="93" y="362"/>
                  </a:cubicBezTo>
                  <a:close/>
                  <a:moveTo>
                    <a:pt x="97" y="358"/>
                  </a:moveTo>
                  <a:cubicBezTo>
                    <a:pt x="97" y="358"/>
                    <a:pt x="97" y="358"/>
                    <a:pt x="97" y="358"/>
                  </a:cubicBezTo>
                  <a:cubicBezTo>
                    <a:pt x="97" y="358"/>
                    <a:pt x="97" y="359"/>
                    <a:pt x="97" y="359"/>
                  </a:cubicBezTo>
                  <a:cubicBezTo>
                    <a:pt x="98" y="359"/>
                    <a:pt x="97" y="358"/>
                    <a:pt x="97" y="358"/>
                  </a:cubicBezTo>
                  <a:close/>
                  <a:moveTo>
                    <a:pt x="99" y="354"/>
                  </a:moveTo>
                  <a:cubicBezTo>
                    <a:pt x="99" y="354"/>
                    <a:pt x="99" y="354"/>
                    <a:pt x="99" y="355"/>
                  </a:cubicBezTo>
                  <a:cubicBezTo>
                    <a:pt x="99" y="355"/>
                    <a:pt x="99" y="355"/>
                    <a:pt x="99" y="355"/>
                  </a:cubicBezTo>
                  <a:cubicBezTo>
                    <a:pt x="100" y="355"/>
                    <a:pt x="99" y="354"/>
                    <a:pt x="99" y="354"/>
                  </a:cubicBezTo>
                  <a:close/>
                  <a:moveTo>
                    <a:pt x="101" y="349"/>
                  </a:moveTo>
                  <a:cubicBezTo>
                    <a:pt x="100" y="349"/>
                    <a:pt x="100" y="349"/>
                    <a:pt x="100" y="349"/>
                  </a:cubicBezTo>
                  <a:cubicBezTo>
                    <a:pt x="100" y="350"/>
                    <a:pt x="100" y="350"/>
                    <a:pt x="100" y="350"/>
                  </a:cubicBezTo>
                  <a:cubicBezTo>
                    <a:pt x="100" y="350"/>
                    <a:pt x="100" y="350"/>
                    <a:pt x="101" y="351"/>
                  </a:cubicBezTo>
                  <a:cubicBezTo>
                    <a:pt x="101" y="350"/>
                    <a:pt x="102" y="350"/>
                    <a:pt x="101" y="349"/>
                  </a:cubicBezTo>
                  <a:cubicBezTo>
                    <a:pt x="101" y="349"/>
                    <a:pt x="101" y="349"/>
                    <a:pt x="101" y="349"/>
                  </a:cubicBezTo>
                  <a:close/>
                  <a:moveTo>
                    <a:pt x="99" y="345"/>
                  </a:moveTo>
                  <a:cubicBezTo>
                    <a:pt x="99" y="345"/>
                    <a:pt x="99" y="346"/>
                    <a:pt x="99" y="346"/>
                  </a:cubicBezTo>
                  <a:cubicBezTo>
                    <a:pt x="99" y="346"/>
                    <a:pt x="100" y="345"/>
                    <a:pt x="100" y="345"/>
                  </a:cubicBezTo>
                  <a:cubicBezTo>
                    <a:pt x="100" y="345"/>
                    <a:pt x="100" y="344"/>
                    <a:pt x="100" y="344"/>
                  </a:cubicBezTo>
                  <a:cubicBezTo>
                    <a:pt x="99" y="344"/>
                    <a:pt x="99" y="345"/>
                    <a:pt x="99" y="345"/>
                  </a:cubicBezTo>
                  <a:cubicBezTo>
                    <a:pt x="99" y="345"/>
                    <a:pt x="99" y="345"/>
                    <a:pt x="99" y="345"/>
                  </a:cubicBezTo>
                  <a:close/>
                  <a:moveTo>
                    <a:pt x="78" y="371"/>
                  </a:moveTo>
                  <a:cubicBezTo>
                    <a:pt x="77" y="371"/>
                    <a:pt x="77" y="371"/>
                    <a:pt x="77" y="370"/>
                  </a:cubicBezTo>
                  <a:cubicBezTo>
                    <a:pt x="77" y="371"/>
                    <a:pt x="77" y="371"/>
                    <a:pt x="77" y="371"/>
                  </a:cubicBezTo>
                  <a:cubicBezTo>
                    <a:pt x="77" y="371"/>
                    <a:pt x="77" y="372"/>
                    <a:pt x="78" y="372"/>
                  </a:cubicBezTo>
                  <a:cubicBezTo>
                    <a:pt x="78" y="372"/>
                    <a:pt x="78" y="372"/>
                    <a:pt x="78" y="372"/>
                  </a:cubicBezTo>
                  <a:cubicBezTo>
                    <a:pt x="78" y="371"/>
                    <a:pt x="78" y="371"/>
                    <a:pt x="78" y="371"/>
                  </a:cubicBezTo>
                  <a:close/>
                  <a:moveTo>
                    <a:pt x="76" y="379"/>
                  </a:moveTo>
                  <a:cubicBezTo>
                    <a:pt x="76" y="380"/>
                    <a:pt x="76" y="380"/>
                    <a:pt x="76" y="380"/>
                  </a:cubicBezTo>
                  <a:cubicBezTo>
                    <a:pt x="76" y="380"/>
                    <a:pt x="77" y="380"/>
                    <a:pt x="77" y="380"/>
                  </a:cubicBezTo>
                  <a:cubicBezTo>
                    <a:pt x="77" y="380"/>
                    <a:pt x="77" y="380"/>
                    <a:pt x="77" y="379"/>
                  </a:cubicBezTo>
                  <a:cubicBezTo>
                    <a:pt x="77" y="379"/>
                    <a:pt x="77" y="379"/>
                    <a:pt x="77" y="379"/>
                  </a:cubicBezTo>
                  <a:cubicBezTo>
                    <a:pt x="77" y="379"/>
                    <a:pt x="77" y="378"/>
                    <a:pt x="77" y="378"/>
                  </a:cubicBezTo>
                  <a:cubicBezTo>
                    <a:pt x="77" y="378"/>
                    <a:pt x="76" y="379"/>
                    <a:pt x="76" y="379"/>
                  </a:cubicBezTo>
                  <a:close/>
                  <a:moveTo>
                    <a:pt x="55" y="392"/>
                  </a:moveTo>
                  <a:cubicBezTo>
                    <a:pt x="55" y="392"/>
                    <a:pt x="54" y="392"/>
                    <a:pt x="54" y="392"/>
                  </a:cubicBezTo>
                  <a:cubicBezTo>
                    <a:pt x="54" y="393"/>
                    <a:pt x="54" y="393"/>
                    <a:pt x="54" y="393"/>
                  </a:cubicBezTo>
                  <a:cubicBezTo>
                    <a:pt x="54" y="395"/>
                    <a:pt x="55" y="396"/>
                    <a:pt x="56" y="396"/>
                  </a:cubicBezTo>
                  <a:cubicBezTo>
                    <a:pt x="56" y="396"/>
                    <a:pt x="56" y="396"/>
                    <a:pt x="56" y="395"/>
                  </a:cubicBezTo>
                  <a:cubicBezTo>
                    <a:pt x="56" y="395"/>
                    <a:pt x="55" y="394"/>
                    <a:pt x="55" y="394"/>
                  </a:cubicBezTo>
                  <a:cubicBezTo>
                    <a:pt x="55" y="393"/>
                    <a:pt x="56" y="393"/>
                    <a:pt x="56" y="392"/>
                  </a:cubicBezTo>
                  <a:cubicBezTo>
                    <a:pt x="56" y="390"/>
                    <a:pt x="56" y="391"/>
                    <a:pt x="55" y="392"/>
                  </a:cubicBezTo>
                  <a:close/>
                  <a:moveTo>
                    <a:pt x="63" y="384"/>
                  </a:moveTo>
                  <a:cubicBezTo>
                    <a:pt x="63" y="384"/>
                    <a:pt x="63" y="384"/>
                    <a:pt x="63" y="384"/>
                  </a:cubicBezTo>
                  <a:cubicBezTo>
                    <a:pt x="63" y="384"/>
                    <a:pt x="64" y="384"/>
                    <a:pt x="64" y="383"/>
                  </a:cubicBezTo>
                  <a:cubicBezTo>
                    <a:pt x="64" y="383"/>
                    <a:pt x="63" y="383"/>
                    <a:pt x="63" y="383"/>
                  </a:cubicBezTo>
                  <a:cubicBezTo>
                    <a:pt x="63" y="383"/>
                    <a:pt x="63" y="383"/>
                    <a:pt x="63" y="384"/>
                  </a:cubicBezTo>
                  <a:close/>
                  <a:moveTo>
                    <a:pt x="88" y="250"/>
                  </a:moveTo>
                  <a:cubicBezTo>
                    <a:pt x="87" y="250"/>
                    <a:pt x="87" y="251"/>
                    <a:pt x="86" y="251"/>
                  </a:cubicBezTo>
                  <a:cubicBezTo>
                    <a:pt x="86" y="253"/>
                    <a:pt x="86" y="253"/>
                    <a:pt x="86" y="253"/>
                  </a:cubicBezTo>
                  <a:cubicBezTo>
                    <a:pt x="87" y="253"/>
                    <a:pt x="87" y="253"/>
                    <a:pt x="87" y="253"/>
                  </a:cubicBezTo>
                  <a:cubicBezTo>
                    <a:pt x="87" y="253"/>
                    <a:pt x="87" y="253"/>
                    <a:pt x="87" y="252"/>
                  </a:cubicBezTo>
                  <a:cubicBezTo>
                    <a:pt x="88" y="252"/>
                    <a:pt x="88" y="252"/>
                    <a:pt x="89" y="252"/>
                  </a:cubicBezTo>
                  <a:cubicBezTo>
                    <a:pt x="89" y="252"/>
                    <a:pt x="89" y="252"/>
                    <a:pt x="89" y="251"/>
                  </a:cubicBezTo>
                  <a:cubicBezTo>
                    <a:pt x="89" y="251"/>
                    <a:pt x="89" y="250"/>
                    <a:pt x="88" y="250"/>
                  </a:cubicBezTo>
                  <a:close/>
                  <a:moveTo>
                    <a:pt x="130" y="123"/>
                  </a:moveTo>
                  <a:cubicBezTo>
                    <a:pt x="130" y="123"/>
                    <a:pt x="130" y="122"/>
                    <a:pt x="130" y="122"/>
                  </a:cubicBezTo>
                  <a:cubicBezTo>
                    <a:pt x="129" y="122"/>
                    <a:pt x="129" y="122"/>
                    <a:pt x="129" y="122"/>
                  </a:cubicBezTo>
                  <a:cubicBezTo>
                    <a:pt x="129" y="123"/>
                    <a:pt x="128" y="124"/>
                    <a:pt x="128" y="125"/>
                  </a:cubicBezTo>
                  <a:cubicBezTo>
                    <a:pt x="128" y="125"/>
                    <a:pt x="128" y="125"/>
                    <a:pt x="129" y="126"/>
                  </a:cubicBezTo>
                  <a:cubicBezTo>
                    <a:pt x="129" y="126"/>
                    <a:pt x="129" y="126"/>
                    <a:pt x="129" y="126"/>
                  </a:cubicBezTo>
                  <a:cubicBezTo>
                    <a:pt x="129" y="126"/>
                    <a:pt x="130" y="129"/>
                    <a:pt x="130" y="127"/>
                  </a:cubicBezTo>
                  <a:cubicBezTo>
                    <a:pt x="130" y="127"/>
                    <a:pt x="129" y="127"/>
                    <a:pt x="129" y="126"/>
                  </a:cubicBezTo>
                  <a:cubicBezTo>
                    <a:pt x="129" y="125"/>
                    <a:pt x="130" y="125"/>
                    <a:pt x="130" y="123"/>
                  </a:cubicBezTo>
                  <a:close/>
                  <a:moveTo>
                    <a:pt x="28" y="70"/>
                  </a:moveTo>
                  <a:cubicBezTo>
                    <a:pt x="28" y="72"/>
                    <a:pt x="28" y="72"/>
                    <a:pt x="28" y="72"/>
                  </a:cubicBezTo>
                  <a:cubicBezTo>
                    <a:pt x="29" y="72"/>
                    <a:pt x="30" y="72"/>
                    <a:pt x="30" y="71"/>
                  </a:cubicBezTo>
                  <a:cubicBezTo>
                    <a:pt x="30" y="71"/>
                    <a:pt x="29" y="71"/>
                    <a:pt x="29" y="71"/>
                  </a:cubicBezTo>
                  <a:cubicBezTo>
                    <a:pt x="29" y="70"/>
                    <a:pt x="30" y="70"/>
                    <a:pt x="29" y="70"/>
                  </a:cubicBezTo>
                  <a:cubicBezTo>
                    <a:pt x="29" y="70"/>
                    <a:pt x="28" y="70"/>
                    <a:pt x="28" y="70"/>
                  </a:cubicBezTo>
                  <a:close/>
                  <a:moveTo>
                    <a:pt x="34" y="64"/>
                  </a:moveTo>
                  <a:cubicBezTo>
                    <a:pt x="34" y="64"/>
                    <a:pt x="34" y="64"/>
                    <a:pt x="34" y="64"/>
                  </a:cubicBezTo>
                  <a:cubicBezTo>
                    <a:pt x="34" y="65"/>
                    <a:pt x="34" y="65"/>
                    <a:pt x="34" y="65"/>
                  </a:cubicBezTo>
                  <a:cubicBezTo>
                    <a:pt x="34" y="66"/>
                    <a:pt x="34" y="66"/>
                    <a:pt x="34" y="67"/>
                  </a:cubicBezTo>
                  <a:cubicBezTo>
                    <a:pt x="35" y="67"/>
                    <a:pt x="35" y="67"/>
                    <a:pt x="35" y="67"/>
                  </a:cubicBezTo>
                  <a:cubicBezTo>
                    <a:pt x="35" y="66"/>
                    <a:pt x="36" y="66"/>
                    <a:pt x="36" y="66"/>
                  </a:cubicBezTo>
                  <a:cubicBezTo>
                    <a:pt x="36" y="66"/>
                    <a:pt x="37" y="66"/>
                    <a:pt x="37" y="66"/>
                  </a:cubicBezTo>
                  <a:cubicBezTo>
                    <a:pt x="37" y="66"/>
                    <a:pt x="36" y="65"/>
                    <a:pt x="36" y="65"/>
                  </a:cubicBezTo>
                  <a:cubicBezTo>
                    <a:pt x="36" y="65"/>
                    <a:pt x="36" y="64"/>
                    <a:pt x="36" y="64"/>
                  </a:cubicBezTo>
                  <a:cubicBezTo>
                    <a:pt x="36" y="64"/>
                    <a:pt x="35" y="64"/>
                    <a:pt x="35" y="64"/>
                  </a:cubicBezTo>
                  <a:cubicBezTo>
                    <a:pt x="35" y="64"/>
                    <a:pt x="35" y="64"/>
                    <a:pt x="34" y="64"/>
                  </a:cubicBezTo>
                  <a:close/>
                  <a:moveTo>
                    <a:pt x="19" y="49"/>
                  </a:moveTo>
                  <a:cubicBezTo>
                    <a:pt x="19" y="49"/>
                    <a:pt x="19" y="49"/>
                    <a:pt x="18" y="49"/>
                  </a:cubicBezTo>
                  <a:cubicBezTo>
                    <a:pt x="18" y="49"/>
                    <a:pt x="18" y="50"/>
                    <a:pt x="18" y="50"/>
                  </a:cubicBezTo>
                  <a:cubicBezTo>
                    <a:pt x="18" y="50"/>
                    <a:pt x="18" y="51"/>
                    <a:pt x="18" y="51"/>
                  </a:cubicBezTo>
                  <a:cubicBezTo>
                    <a:pt x="18" y="51"/>
                    <a:pt x="18" y="51"/>
                    <a:pt x="18" y="51"/>
                  </a:cubicBezTo>
                  <a:cubicBezTo>
                    <a:pt x="19" y="51"/>
                    <a:pt x="19" y="51"/>
                    <a:pt x="19" y="51"/>
                  </a:cubicBezTo>
                  <a:cubicBezTo>
                    <a:pt x="19" y="51"/>
                    <a:pt x="20" y="51"/>
                    <a:pt x="20" y="50"/>
                  </a:cubicBezTo>
                  <a:cubicBezTo>
                    <a:pt x="20" y="49"/>
                    <a:pt x="21" y="48"/>
                    <a:pt x="19" y="49"/>
                  </a:cubicBezTo>
                  <a:close/>
                  <a:moveTo>
                    <a:pt x="38" y="122"/>
                  </a:moveTo>
                  <a:cubicBezTo>
                    <a:pt x="37" y="123"/>
                    <a:pt x="37" y="124"/>
                    <a:pt x="36" y="125"/>
                  </a:cubicBezTo>
                  <a:cubicBezTo>
                    <a:pt x="35" y="125"/>
                    <a:pt x="35" y="125"/>
                    <a:pt x="35" y="126"/>
                  </a:cubicBezTo>
                  <a:cubicBezTo>
                    <a:pt x="34" y="126"/>
                    <a:pt x="34" y="127"/>
                    <a:pt x="33" y="127"/>
                  </a:cubicBezTo>
                  <a:cubicBezTo>
                    <a:pt x="33" y="128"/>
                    <a:pt x="32" y="128"/>
                    <a:pt x="32" y="128"/>
                  </a:cubicBezTo>
                  <a:cubicBezTo>
                    <a:pt x="32" y="129"/>
                    <a:pt x="32" y="129"/>
                    <a:pt x="32" y="129"/>
                  </a:cubicBezTo>
                  <a:cubicBezTo>
                    <a:pt x="32" y="131"/>
                    <a:pt x="32" y="131"/>
                    <a:pt x="32" y="131"/>
                  </a:cubicBezTo>
                  <a:cubicBezTo>
                    <a:pt x="33" y="131"/>
                    <a:pt x="33" y="131"/>
                    <a:pt x="33" y="131"/>
                  </a:cubicBezTo>
                  <a:cubicBezTo>
                    <a:pt x="34" y="130"/>
                    <a:pt x="35" y="130"/>
                    <a:pt x="35" y="130"/>
                  </a:cubicBezTo>
                  <a:cubicBezTo>
                    <a:pt x="36" y="130"/>
                    <a:pt x="36" y="130"/>
                    <a:pt x="36" y="129"/>
                  </a:cubicBezTo>
                  <a:cubicBezTo>
                    <a:pt x="37" y="129"/>
                    <a:pt x="37" y="129"/>
                    <a:pt x="37" y="129"/>
                  </a:cubicBezTo>
                  <a:cubicBezTo>
                    <a:pt x="38" y="128"/>
                    <a:pt x="38" y="128"/>
                    <a:pt x="39" y="128"/>
                  </a:cubicBezTo>
                  <a:cubicBezTo>
                    <a:pt x="39" y="127"/>
                    <a:pt x="39" y="127"/>
                    <a:pt x="39" y="126"/>
                  </a:cubicBezTo>
                  <a:cubicBezTo>
                    <a:pt x="39" y="125"/>
                    <a:pt x="39" y="124"/>
                    <a:pt x="38" y="122"/>
                  </a:cubicBezTo>
                  <a:close/>
                </a:path>
              </a:pathLst>
            </a:custGeom>
            <a:grp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noEditPoints="1"/>
            </p:cNvSpPr>
            <p:nvPr/>
          </p:nvSpPr>
          <p:spPr bwMode="auto">
            <a:xfrm>
              <a:off x="4110038" y="3871913"/>
              <a:ext cx="200025" cy="606425"/>
            </a:xfrm>
            <a:custGeom>
              <a:avLst/>
              <a:gdLst/>
              <a:ahLst/>
              <a:cxnLst>
                <a:cxn ang="0">
                  <a:pos x="59" y="89"/>
                </a:cxn>
                <a:cxn ang="0">
                  <a:pos x="61" y="94"/>
                </a:cxn>
                <a:cxn ang="0">
                  <a:pos x="1" y="0"/>
                </a:cxn>
                <a:cxn ang="0">
                  <a:pos x="1" y="2"/>
                </a:cxn>
                <a:cxn ang="0">
                  <a:pos x="5" y="3"/>
                </a:cxn>
                <a:cxn ang="0">
                  <a:pos x="90" y="368"/>
                </a:cxn>
                <a:cxn ang="0">
                  <a:pos x="90" y="369"/>
                </a:cxn>
                <a:cxn ang="0">
                  <a:pos x="92" y="363"/>
                </a:cxn>
                <a:cxn ang="0">
                  <a:pos x="93" y="363"/>
                </a:cxn>
                <a:cxn ang="0">
                  <a:pos x="97" y="358"/>
                </a:cxn>
                <a:cxn ang="0">
                  <a:pos x="99" y="354"/>
                </a:cxn>
                <a:cxn ang="0">
                  <a:pos x="99" y="354"/>
                </a:cxn>
                <a:cxn ang="0">
                  <a:pos x="100" y="350"/>
                </a:cxn>
                <a:cxn ang="0">
                  <a:pos x="101" y="349"/>
                </a:cxn>
                <a:cxn ang="0">
                  <a:pos x="100" y="345"/>
                </a:cxn>
                <a:cxn ang="0">
                  <a:pos x="99" y="345"/>
                </a:cxn>
                <a:cxn ang="0">
                  <a:pos x="77" y="371"/>
                </a:cxn>
                <a:cxn ang="0">
                  <a:pos x="78" y="371"/>
                </a:cxn>
                <a:cxn ang="0">
                  <a:pos x="77" y="380"/>
                </a:cxn>
                <a:cxn ang="0">
                  <a:pos x="77" y="378"/>
                </a:cxn>
                <a:cxn ang="0">
                  <a:pos x="54" y="392"/>
                </a:cxn>
                <a:cxn ang="0">
                  <a:pos x="56" y="395"/>
                </a:cxn>
                <a:cxn ang="0">
                  <a:pos x="55" y="392"/>
                </a:cxn>
                <a:cxn ang="0">
                  <a:pos x="64" y="383"/>
                </a:cxn>
                <a:cxn ang="0">
                  <a:pos x="88" y="250"/>
                </a:cxn>
                <a:cxn ang="0">
                  <a:pos x="87" y="253"/>
                </a:cxn>
                <a:cxn ang="0">
                  <a:pos x="89" y="251"/>
                </a:cxn>
                <a:cxn ang="0">
                  <a:pos x="130" y="122"/>
                </a:cxn>
                <a:cxn ang="0">
                  <a:pos x="129" y="126"/>
                </a:cxn>
                <a:cxn ang="0">
                  <a:pos x="129" y="126"/>
                </a:cxn>
                <a:cxn ang="0">
                  <a:pos x="28" y="72"/>
                </a:cxn>
                <a:cxn ang="0">
                  <a:pos x="29" y="70"/>
                </a:cxn>
                <a:cxn ang="0">
                  <a:pos x="34" y="64"/>
                </a:cxn>
                <a:cxn ang="0">
                  <a:pos x="35" y="67"/>
                </a:cxn>
                <a:cxn ang="0">
                  <a:pos x="36" y="65"/>
                </a:cxn>
                <a:cxn ang="0">
                  <a:pos x="34" y="64"/>
                </a:cxn>
                <a:cxn ang="0">
                  <a:pos x="18" y="50"/>
                </a:cxn>
                <a:cxn ang="0">
                  <a:pos x="19" y="51"/>
                </a:cxn>
                <a:cxn ang="0">
                  <a:pos x="38" y="122"/>
                </a:cxn>
                <a:cxn ang="0">
                  <a:pos x="33" y="127"/>
                </a:cxn>
                <a:cxn ang="0">
                  <a:pos x="32" y="131"/>
                </a:cxn>
                <a:cxn ang="0">
                  <a:pos x="36" y="129"/>
                </a:cxn>
                <a:cxn ang="0">
                  <a:pos x="39" y="126"/>
                </a:cxn>
              </a:cxnLst>
              <a:rect l="0" t="0" r="r" b="b"/>
              <a:pathLst>
                <a:path w="130" h="396">
                  <a:moveTo>
                    <a:pt x="62" y="91"/>
                  </a:moveTo>
                  <a:cubicBezTo>
                    <a:pt x="61" y="90"/>
                    <a:pt x="61" y="90"/>
                    <a:pt x="60" y="89"/>
                  </a:cubicBezTo>
                  <a:cubicBezTo>
                    <a:pt x="60" y="89"/>
                    <a:pt x="59" y="89"/>
                    <a:pt x="59" y="89"/>
                  </a:cubicBezTo>
                  <a:cubicBezTo>
                    <a:pt x="59" y="90"/>
                    <a:pt x="58" y="91"/>
                    <a:pt x="58" y="92"/>
                  </a:cubicBezTo>
                  <a:cubicBezTo>
                    <a:pt x="58" y="93"/>
                    <a:pt x="59" y="93"/>
                    <a:pt x="59" y="94"/>
                  </a:cubicBezTo>
                  <a:cubicBezTo>
                    <a:pt x="60" y="94"/>
                    <a:pt x="60" y="94"/>
                    <a:pt x="61" y="94"/>
                  </a:cubicBezTo>
                  <a:cubicBezTo>
                    <a:pt x="61" y="93"/>
                    <a:pt x="62" y="92"/>
                    <a:pt x="62" y="90"/>
                  </a:cubicBezTo>
                  <a:moveTo>
                    <a:pt x="2" y="0"/>
                  </a:moveTo>
                  <a:cubicBezTo>
                    <a:pt x="1" y="0"/>
                    <a:pt x="1" y="0"/>
                    <a:pt x="1" y="0"/>
                  </a:cubicBezTo>
                  <a:cubicBezTo>
                    <a:pt x="0" y="0"/>
                    <a:pt x="0" y="0"/>
                    <a:pt x="0" y="0"/>
                  </a:cubicBezTo>
                  <a:cubicBezTo>
                    <a:pt x="0" y="1"/>
                    <a:pt x="0" y="1"/>
                    <a:pt x="0" y="1"/>
                  </a:cubicBezTo>
                  <a:cubicBezTo>
                    <a:pt x="0" y="1"/>
                    <a:pt x="1" y="2"/>
                    <a:pt x="1" y="2"/>
                  </a:cubicBezTo>
                  <a:cubicBezTo>
                    <a:pt x="2" y="2"/>
                    <a:pt x="2" y="2"/>
                    <a:pt x="2" y="2"/>
                  </a:cubicBezTo>
                  <a:cubicBezTo>
                    <a:pt x="3" y="2"/>
                    <a:pt x="3" y="2"/>
                    <a:pt x="4" y="2"/>
                  </a:cubicBezTo>
                  <a:cubicBezTo>
                    <a:pt x="4" y="2"/>
                    <a:pt x="4" y="3"/>
                    <a:pt x="5" y="3"/>
                  </a:cubicBezTo>
                  <a:cubicBezTo>
                    <a:pt x="5" y="3"/>
                    <a:pt x="5" y="3"/>
                    <a:pt x="5" y="2"/>
                  </a:cubicBezTo>
                  <a:cubicBezTo>
                    <a:pt x="5" y="1"/>
                    <a:pt x="3" y="1"/>
                    <a:pt x="2" y="0"/>
                  </a:cubicBezTo>
                  <a:close/>
                  <a:moveTo>
                    <a:pt x="90" y="368"/>
                  </a:moveTo>
                  <a:cubicBezTo>
                    <a:pt x="90" y="368"/>
                    <a:pt x="90" y="368"/>
                    <a:pt x="90" y="368"/>
                  </a:cubicBezTo>
                  <a:cubicBezTo>
                    <a:pt x="89" y="368"/>
                    <a:pt x="89" y="368"/>
                    <a:pt x="89" y="369"/>
                  </a:cubicBezTo>
                  <a:cubicBezTo>
                    <a:pt x="90" y="369"/>
                    <a:pt x="90" y="369"/>
                    <a:pt x="90" y="369"/>
                  </a:cubicBezTo>
                  <a:cubicBezTo>
                    <a:pt x="90" y="369"/>
                    <a:pt x="90" y="368"/>
                    <a:pt x="90" y="368"/>
                  </a:cubicBezTo>
                  <a:close/>
                  <a:moveTo>
                    <a:pt x="93" y="362"/>
                  </a:moveTo>
                  <a:cubicBezTo>
                    <a:pt x="93" y="362"/>
                    <a:pt x="93" y="363"/>
                    <a:pt x="92" y="363"/>
                  </a:cubicBezTo>
                  <a:cubicBezTo>
                    <a:pt x="93" y="364"/>
                    <a:pt x="93" y="364"/>
                    <a:pt x="93" y="364"/>
                  </a:cubicBezTo>
                  <a:cubicBezTo>
                    <a:pt x="93" y="364"/>
                    <a:pt x="93" y="364"/>
                    <a:pt x="93" y="364"/>
                  </a:cubicBezTo>
                  <a:cubicBezTo>
                    <a:pt x="93" y="364"/>
                    <a:pt x="93" y="364"/>
                    <a:pt x="93" y="363"/>
                  </a:cubicBezTo>
                  <a:cubicBezTo>
                    <a:pt x="93" y="363"/>
                    <a:pt x="93" y="363"/>
                    <a:pt x="93" y="362"/>
                  </a:cubicBezTo>
                  <a:close/>
                  <a:moveTo>
                    <a:pt x="97" y="358"/>
                  </a:moveTo>
                  <a:cubicBezTo>
                    <a:pt x="97" y="358"/>
                    <a:pt x="97" y="358"/>
                    <a:pt x="97" y="358"/>
                  </a:cubicBezTo>
                  <a:cubicBezTo>
                    <a:pt x="97" y="358"/>
                    <a:pt x="97" y="359"/>
                    <a:pt x="97" y="359"/>
                  </a:cubicBezTo>
                  <a:cubicBezTo>
                    <a:pt x="98" y="359"/>
                    <a:pt x="97" y="358"/>
                    <a:pt x="97" y="358"/>
                  </a:cubicBezTo>
                  <a:close/>
                  <a:moveTo>
                    <a:pt x="99" y="354"/>
                  </a:moveTo>
                  <a:cubicBezTo>
                    <a:pt x="99" y="354"/>
                    <a:pt x="99" y="354"/>
                    <a:pt x="99" y="355"/>
                  </a:cubicBezTo>
                  <a:cubicBezTo>
                    <a:pt x="99" y="355"/>
                    <a:pt x="99" y="355"/>
                    <a:pt x="99" y="355"/>
                  </a:cubicBezTo>
                  <a:cubicBezTo>
                    <a:pt x="100" y="355"/>
                    <a:pt x="99" y="354"/>
                    <a:pt x="99" y="354"/>
                  </a:cubicBezTo>
                  <a:close/>
                  <a:moveTo>
                    <a:pt x="101" y="349"/>
                  </a:moveTo>
                  <a:cubicBezTo>
                    <a:pt x="100" y="349"/>
                    <a:pt x="100" y="349"/>
                    <a:pt x="100" y="349"/>
                  </a:cubicBezTo>
                  <a:cubicBezTo>
                    <a:pt x="100" y="350"/>
                    <a:pt x="100" y="350"/>
                    <a:pt x="100" y="350"/>
                  </a:cubicBezTo>
                  <a:cubicBezTo>
                    <a:pt x="100" y="350"/>
                    <a:pt x="100" y="350"/>
                    <a:pt x="101" y="351"/>
                  </a:cubicBezTo>
                  <a:cubicBezTo>
                    <a:pt x="101" y="350"/>
                    <a:pt x="102" y="350"/>
                    <a:pt x="101" y="349"/>
                  </a:cubicBezTo>
                  <a:cubicBezTo>
                    <a:pt x="101" y="349"/>
                    <a:pt x="101" y="349"/>
                    <a:pt x="101" y="349"/>
                  </a:cubicBezTo>
                  <a:close/>
                  <a:moveTo>
                    <a:pt x="99" y="345"/>
                  </a:moveTo>
                  <a:cubicBezTo>
                    <a:pt x="99" y="345"/>
                    <a:pt x="99" y="346"/>
                    <a:pt x="99" y="346"/>
                  </a:cubicBezTo>
                  <a:cubicBezTo>
                    <a:pt x="99" y="346"/>
                    <a:pt x="100" y="345"/>
                    <a:pt x="100" y="345"/>
                  </a:cubicBezTo>
                  <a:cubicBezTo>
                    <a:pt x="100" y="345"/>
                    <a:pt x="100" y="344"/>
                    <a:pt x="100" y="344"/>
                  </a:cubicBezTo>
                  <a:cubicBezTo>
                    <a:pt x="99" y="344"/>
                    <a:pt x="99" y="345"/>
                    <a:pt x="99" y="345"/>
                  </a:cubicBezTo>
                  <a:cubicBezTo>
                    <a:pt x="99" y="345"/>
                    <a:pt x="99" y="345"/>
                    <a:pt x="99" y="345"/>
                  </a:cubicBezTo>
                  <a:close/>
                  <a:moveTo>
                    <a:pt x="78" y="371"/>
                  </a:moveTo>
                  <a:cubicBezTo>
                    <a:pt x="77" y="371"/>
                    <a:pt x="77" y="371"/>
                    <a:pt x="77" y="370"/>
                  </a:cubicBezTo>
                  <a:cubicBezTo>
                    <a:pt x="77" y="371"/>
                    <a:pt x="77" y="371"/>
                    <a:pt x="77" y="371"/>
                  </a:cubicBezTo>
                  <a:cubicBezTo>
                    <a:pt x="77" y="371"/>
                    <a:pt x="77" y="372"/>
                    <a:pt x="78" y="372"/>
                  </a:cubicBezTo>
                  <a:cubicBezTo>
                    <a:pt x="78" y="372"/>
                    <a:pt x="78" y="372"/>
                    <a:pt x="78" y="372"/>
                  </a:cubicBezTo>
                  <a:cubicBezTo>
                    <a:pt x="78" y="371"/>
                    <a:pt x="78" y="371"/>
                    <a:pt x="78" y="371"/>
                  </a:cubicBezTo>
                  <a:close/>
                  <a:moveTo>
                    <a:pt x="76" y="379"/>
                  </a:moveTo>
                  <a:cubicBezTo>
                    <a:pt x="76" y="380"/>
                    <a:pt x="76" y="380"/>
                    <a:pt x="76" y="380"/>
                  </a:cubicBezTo>
                  <a:cubicBezTo>
                    <a:pt x="76" y="380"/>
                    <a:pt x="77" y="380"/>
                    <a:pt x="77" y="380"/>
                  </a:cubicBezTo>
                  <a:cubicBezTo>
                    <a:pt x="77" y="380"/>
                    <a:pt x="77" y="380"/>
                    <a:pt x="77" y="379"/>
                  </a:cubicBezTo>
                  <a:cubicBezTo>
                    <a:pt x="77" y="379"/>
                    <a:pt x="77" y="379"/>
                    <a:pt x="77" y="379"/>
                  </a:cubicBezTo>
                  <a:cubicBezTo>
                    <a:pt x="77" y="379"/>
                    <a:pt x="77" y="378"/>
                    <a:pt x="77" y="378"/>
                  </a:cubicBezTo>
                  <a:cubicBezTo>
                    <a:pt x="77" y="378"/>
                    <a:pt x="76" y="379"/>
                    <a:pt x="76" y="379"/>
                  </a:cubicBezTo>
                  <a:close/>
                  <a:moveTo>
                    <a:pt x="55" y="392"/>
                  </a:moveTo>
                  <a:cubicBezTo>
                    <a:pt x="55" y="392"/>
                    <a:pt x="54" y="392"/>
                    <a:pt x="54" y="392"/>
                  </a:cubicBezTo>
                  <a:cubicBezTo>
                    <a:pt x="54" y="393"/>
                    <a:pt x="54" y="393"/>
                    <a:pt x="54" y="393"/>
                  </a:cubicBezTo>
                  <a:cubicBezTo>
                    <a:pt x="54" y="395"/>
                    <a:pt x="55" y="396"/>
                    <a:pt x="56" y="396"/>
                  </a:cubicBezTo>
                  <a:cubicBezTo>
                    <a:pt x="56" y="396"/>
                    <a:pt x="56" y="396"/>
                    <a:pt x="56" y="395"/>
                  </a:cubicBezTo>
                  <a:cubicBezTo>
                    <a:pt x="56" y="395"/>
                    <a:pt x="55" y="394"/>
                    <a:pt x="55" y="394"/>
                  </a:cubicBezTo>
                  <a:cubicBezTo>
                    <a:pt x="55" y="393"/>
                    <a:pt x="56" y="393"/>
                    <a:pt x="56" y="392"/>
                  </a:cubicBezTo>
                  <a:cubicBezTo>
                    <a:pt x="56" y="390"/>
                    <a:pt x="56" y="391"/>
                    <a:pt x="55" y="392"/>
                  </a:cubicBezTo>
                  <a:close/>
                  <a:moveTo>
                    <a:pt x="63" y="384"/>
                  </a:moveTo>
                  <a:cubicBezTo>
                    <a:pt x="63" y="384"/>
                    <a:pt x="63" y="384"/>
                    <a:pt x="63" y="384"/>
                  </a:cubicBezTo>
                  <a:cubicBezTo>
                    <a:pt x="63" y="384"/>
                    <a:pt x="64" y="384"/>
                    <a:pt x="64" y="383"/>
                  </a:cubicBezTo>
                  <a:cubicBezTo>
                    <a:pt x="64" y="383"/>
                    <a:pt x="63" y="383"/>
                    <a:pt x="63" y="383"/>
                  </a:cubicBezTo>
                  <a:cubicBezTo>
                    <a:pt x="63" y="383"/>
                    <a:pt x="63" y="383"/>
                    <a:pt x="63" y="384"/>
                  </a:cubicBezTo>
                  <a:close/>
                  <a:moveTo>
                    <a:pt x="88" y="250"/>
                  </a:moveTo>
                  <a:cubicBezTo>
                    <a:pt x="87" y="250"/>
                    <a:pt x="87" y="251"/>
                    <a:pt x="86" y="251"/>
                  </a:cubicBezTo>
                  <a:cubicBezTo>
                    <a:pt x="86" y="253"/>
                    <a:pt x="86" y="253"/>
                    <a:pt x="86" y="253"/>
                  </a:cubicBezTo>
                  <a:cubicBezTo>
                    <a:pt x="87" y="253"/>
                    <a:pt x="87" y="253"/>
                    <a:pt x="87" y="253"/>
                  </a:cubicBezTo>
                  <a:cubicBezTo>
                    <a:pt x="87" y="253"/>
                    <a:pt x="87" y="253"/>
                    <a:pt x="87" y="252"/>
                  </a:cubicBezTo>
                  <a:cubicBezTo>
                    <a:pt x="88" y="252"/>
                    <a:pt x="88" y="252"/>
                    <a:pt x="89" y="252"/>
                  </a:cubicBezTo>
                  <a:cubicBezTo>
                    <a:pt x="89" y="252"/>
                    <a:pt x="89" y="252"/>
                    <a:pt x="89" y="251"/>
                  </a:cubicBezTo>
                  <a:cubicBezTo>
                    <a:pt x="89" y="251"/>
                    <a:pt x="89" y="250"/>
                    <a:pt x="88" y="250"/>
                  </a:cubicBezTo>
                  <a:close/>
                  <a:moveTo>
                    <a:pt x="130" y="123"/>
                  </a:moveTo>
                  <a:cubicBezTo>
                    <a:pt x="130" y="123"/>
                    <a:pt x="130" y="122"/>
                    <a:pt x="130" y="122"/>
                  </a:cubicBezTo>
                  <a:cubicBezTo>
                    <a:pt x="129" y="122"/>
                    <a:pt x="129" y="122"/>
                    <a:pt x="129" y="122"/>
                  </a:cubicBezTo>
                  <a:cubicBezTo>
                    <a:pt x="129" y="123"/>
                    <a:pt x="128" y="124"/>
                    <a:pt x="128" y="125"/>
                  </a:cubicBezTo>
                  <a:cubicBezTo>
                    <a:pt x="128" y="125"/>
                    <a:pt x="128" y="125"/>
                    <a:pt x="129" y="126"/>
                  </a:cubicBezTo>
                  <a:cubicBezTo>
                    <a:pt x="129" y="126"/>
                    <a:pt x="129" y="126"/>
                    <a:pt x="129" y="126"/>
                  </a:cubicBezTo>
                  <a:cubicBezTo>
                    <a:pt x="129" y="126"/>
                    <a:pt x="130" y="129"/>
                    <a:pt x="130" y="127"/>
                  </a:cubicBezTo>
                  <a:cubicBezTo>
                    <a:pt x="130" y="127"/>
                    <a:pt x="129" y="127"/>
                    <a:pt x="129" y="126"/>
                  </a:cubicBezTo>
                  <a:cubicBezTo>
                    <a:pt x="129" y="125"/>
                    <a:pt x="130" y="125"/>
                    <a:pt x="130" y="123"/>
                  </a:cubicBezTo>
                  <a:close/>
                  <a:moveTo>
                    <a:pt x="28" y="70"/>
                  </a:moveTo>
                  <a:cubicBezTo>
                    <a:pt x="28" y="72"/>
                    <a:pt x="28" y="72"/>
                    <a:pt x="28" y="72"/>
                  </a:cubicBezTo>
                  <a:cubicBezTo>
                    <a:pt x="29" y="72"/>
                    <a:pt x="30" y="72"/>
                    <a:pt x="30" y="71"/>
                  </a:cubicBezTo>
                  <a:cubicBezTo>
                    <a:pt x="30" y="71"/>
                    <a:pt x="29" y="71"/>
                    <a:pt x="29" y="71"/>
                  </a:cubicBezTo>
                  <a:cubicBezTo>
                    <a:pt x="29" y="70"/>
                    <a:pt x="30" y="70"/>
                    <a:pt x="29" y="70"/>
                  </a:cubicBezTo>
                  <a:cubicBezTo>
                    <a:pt x="29" y="70"/>
                    <a:pt x="28" y="70"/>
                    <a:pt x="28" y="70"/>
                  </a:cubicBezTo>
                  <a:close/>
                  <a:moveTo>
                    <a:pt x="34" y="64"/>
                  </a:moveTo>
                  <a:cubicBezTo>
                    <a:pt x="34" y="64"/>
                    <a:pt x="34" y="64"/>
                    <a:pt x="34" y="64"/>
                  </a:cubicBezTo>
                  <a:cubicBezTo>
                    <a:pt x="34" y="65"/>
                    <a:pt x="34" y="65"/>
                    <a:pt x="34" y="65"/>
                  </a:cubicBezTo>
                  <a:cubicBezTo>
                    <a:pt x="34" y="66"/>
                    <a:pt x="34" y="66"/>
                    <a:pt x="34" y="67"/>
                  </a:cubicBezTo>
                  <a:cubicBezTo>
                    <a:pt x="35" y="67"/>
                    <a:pt x="35" y="67"/>
                    <a:pt x="35" y="67"/>
                  </a:cubicBezTo>
                  <a:cubicBezTo>
                    <a:pt x="35" y="66"/>
                    <a:pt x="36" y="66"/>
                    <a:pt x="36" y="66"/>
                  </a:cubicBezTo>
                  <a:cubicBezTo>
                    <a:pt x="36" y="66"/>
                    <a:pt x="37" y="66"/>
                    <a:pt x="37" y="66"/>
                  </a:cubicBezTo>
                  <a:cubicBezTo>
                    <a:pt x="37" y="66"/>
                    <a:pt x="36" y="65"/>
                    <a:pt x="36" y="65"/>
                  </a:cubicBezTo>
                  <a:cubicBezTo>
                    <a:pt x="36" y="65"/>
                    <a:pt x="36" y="64"/>
                    <a:pt x="36" y="64"/>
                  </a:cubicBezTo>
                  <a:cubicBezTo>
                    <a:pt x="36" y="64"/>
                    <a:pt x="35" y="64"/>
                    <a:pt x="35" y="64"/>
                  </a:cubicBezTo>
                  <a:cubicBezTo>
                    <a:pt x="35" y="64"/>
                    <a:pt x="35" y="64"/>
                    <a:pt x="34" y="64"/>
                  </a:cubicBezTo>
                  <a:close/>
                  <a:moveTo>
                    <a:pt x="19" y="49"/>
                  </a:moveTo>
                  <a:cubicBezTo>
                    <a:pt x="19" y="49"/>
                    <a:pt x="19" y="49"/>
                    <a:pt x="18" y="49"/>
                  </a:cubicBezTo>
                  <a:cubicBezTo>
                    <a:pt x="18" y="49"/>
                    <a:pt x="18" y="50"/>
                    <a:pt x="18" y="50"/>
                  </a:cubicBezTo>
                  <a:cubicBezTo>
                    <a:pt x="18" y="50"/>
                    <a:pt x="18" y="51"/>
                    <a:pt x="18" y="51"/>
                  </a:cubicBezTo>
                  <a:cubicBezTo>
                    <a:pt x="18" y="51"/>
                    <a:pt x="18" y="51"/>
                    <a:pt x="18" y="51"/>
                  </a:cubicBezTo>
                  <a:cubicBezTo>
                    <a:pt x="19" y="51"/>
                    <a:pt x="19" y="51"/>
                    <a:pt x="19" y="51"/>
                  </a:cubicBezTo>
                  <a:cubicBezTo>
                    <a:pt x="19" y="51"/>
                    <a:pt x="20" y="51"/>
                    <a:pt x="20" y="50"/>
                  </a:cubicBezTo>
                  <a:cubicBezTo>
                    <a:pt x="20" y="49"/>
                    <a:pt x="21" y="48"/>
                    <a:pt x="19" y="49"/>
                  </a:cubicBezTo>
                  <a:close/>
                  <a:moveTo>
                    <a:pt x="38" y="122"/>
                  </a:moveTo>
                  <a:cubicBezTo>
                    <a:pt x="37" y="123"/>
                    <a:pt x="37" y="124"/>
                    <a:pt x="36" y="125"/>
                  </a:cubicBezTo>
                  <a:cubicBezTo>
                    <a:pt x="35" y="125"/>
                    <a:pt x="35" y="125"/>
                    <a:pt x="35" y="126"/>
                  </a:cubicBezTo>
                  <a:cubicBezTo>
                    <a:pt x="34" y="126"/>
                    <a:pt x="34" y="127"/>
                    <a:pt x="33" y="127"/>
                  </a:cubicBezTo>
                  <a:cubicBezTo>
                    <a:pt x="33" y="128"/>
                    <a:pt x="32" y="128"/>
                    <a:pt x="32" y="128"/>
                  </a:cubicBezTo>
                  <a:cubicBezTo>
                    <a:pt x="32" y="129"/>
                    <a:pt x="32" y="129"/>
                    <a:pt x="32" y="129"/>
                  </a:cubicBezTo>
                  <a:cubicBezTo>
                    <a:pt x="32" y="131"/>
                    <a:pt x="32" y="131"/>
                    <a:pt x="32" y="131"/>
                  </a:cubicBezTo>
                  <a:cubicBezTo>
                    <a:pt x="33" y="131"/>
                    <a:pt x="33" y="131"/>
                    <a:pt x="33" y="131"/>
                  </a:cubicBezTo>
                  <a:cubicBezTo>
                    <a:pt x="34" y="130"/>
                    <a:pt x="35" y="130"/>
                    <a:pt x="35" y="130"/>
                  </a:cubicBezTo>
                  <a:cubicBezTo>
                    <a:pt x="36" y="130"/>
                    <a:pt x="36" y="130"/>
                    <a:pt x="36" y="129"/>
                  </a:cubicBezTo>
                  <a:cubicBezTo>
                    <a:pt x="37" y="129"/>
                    <a:pt x="37" y="129"/>
                    <a:pt x="37" y="129"/>
                  </a:cubicBezTo>
                  <a:cubicBezTo>
                    <a:pt x="38" y="128"/>
                    <a:pt x="38" y="128"/>
                    <a:pt x="39" y="128"/>
                  </a:cubicBezTo>
                  <a:cubicBezTo>
                    <a:pt x="39" y="127"/>
                    <a:pt x="39" y="127"/>
                    <a:pt x="39" y="126"/>
                  </a:cubicBezTo>
                  <a:cubicBezTo>
                    <a:pt x="39" y="125"/>
                    <a:pt x="39" y="124"/>
                    <a:pt x="38" y="12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37"/>
            <p:cNvSpPr>
              <a:spLocks/>
            </p:cNvSpPr>
            <p:nvPr/>
          </p:nvSpPr>
          <p:spPr bwMode="auto">
            <a:xfrm>
              <a:off x="4314825" y="3436938"/>
              <a:ext cx="66675" cy="103188"/>
            </a:xfrm>
            <a:custGeom>
              <a:avLst/>
              <a:gdLst/>
              <a:ahLst/>
              <a:cxnLst>
                <a:cxn ang="0">
                  <a:pos x="0" y="9"/>
                </a:cxn>
                <a:cxn ang="0">
                  <a:pos x="5" y="5"/>
                </a:cxn>
                <a:cxn ang="0">
                  <a:pos x="14" y="5"/>
                </a:cxn>
                <a:cxn ang="0">
                  <a:pos x="24" y="18"/>
                </a:cxn>
                <a:cxn ang="0">
                  <a:pos x="35" y="6"/>
                </a:cxn>
                <a:cxn ang="0">
                  <a:pos x="35" y="6"/>
                </a:cxn>
                <a:cxn ang="0">
                  <a:pos x="37" y="16"/>
                </a:cxn>
                <a:cxn ang="0">
                  <a:pos x="37" y="23"/>
                </a:cxn>
                <a:cxn ang="0">
                  <a:pos x="43" y="35"/>
                </a:cxn>
                <a:cxn ang="0">
                  <a:pos x="38" y="39"/>
                </a:cxn>
                <a:cxn ang="0">
                  <a:pos x="42" y="48"/>
                </a:cxn>
                <a:cxn ang="0">
                  <a:pos x="39" y="61"/>
                </a:cxn>
                <a:cxn ang="0">
                  <a:pos x="35" y="67"/>
                </a:cxn>
                <a:cxn ang="0">
                  <a:pos x="35" y="67"/>
                </a:cxn>
                <a:cxn ang="0">
                  <a:pos x="31" y="67"/>
                </a:cxn>
                <a:cxn ang="0">
                  <a:pos x="27" y="67"/>
                </a:cxn>
                <a:cxn ang="0">
                  <a:pos x="22" y="58"/>
                </a:cxn>
                <a:cxn ang="0">
                  <a:pos x="17" y="39"/>
                </a:cxn>
                <a:cxn ang="0">
                  <a:pos x="8" y="31"/>
                </a:cxn>
                <a:cxn ang="0">
                  <a:pos x="7" y="24"/>
                </a:cxn>
                <a:cxn ang="0">
                  <a:pos x="0" y="9"/>
                </a:cxn>
              </a:cxnLst>
              <a:rect l="0" t="0" r="r" b="b"/>
              <a:pathLst>
                <a:path w="44" h="68">
                  <a:moveTo>
                    <a:pt x="0" y="9"/>
                  </a:moveTo>
                  <a:cubicBezTo>
                    <a:pt x="5" y="5"/>
                    <a:pt x="5" y="5"/>
                    <a:pt x="5" y="5"/>
                  </a:cubicBezTo>
                  <a:cubicBezTo>
                    <a:pt x="10" y="4"/>
                    <a:pt x="9" y="0"/>
                    <a:pt x="14" y="5"/>
                  </a:cubicBezTo>
                  <a:cubicBezTo>
                    <a:pt x="16" y="8"/>
                    <a:pt x="18" y="17"/>
                    <a:pt x="24" y="18"/>
                  </a:cubicBezTo>
                  <a:cubicBezTo>
                    <a:pt x="30" y="18"/>
                    <a:pt x="30" y="6"/>
                    <a:pt x="35" y="6"/>
                  </a:cubicBezTo>
                  <a:cubicBezTo>
                    <a:pt x="35" y="6"/>
                    <a:pt x="35" y="6"/>
                    <a:pt x="35" y="6"/>
                  </a:cubicBezTo>
                  <a:cubicBezTo>
                    <a:pt x="35" y="9"/>
                    <a:pt x="37" y="14"/>
                    <a:pt x="37" y="16"/>
                  </a:cubicBezTo>
                  <a:cubicBezTo>
                    <a:pt x="37" y="19"/>
                    <a:pt x="37" y="21"/>
                    <a:pt x="37" y="23"/>
                  </a:cubicBezTo>
                  <a:cubicBezTo>
                    <a:pt x="37" y="29"/>
                    <a:pt x="42" y="31"/>
                    <a:pt x="43" y="35"/>
                  </a:cubicBezTo>
                  <a:cubicBezTo>
                    <a:pt x="44" y="39"/>
                    <a:pt x="38" y="38"/>
                    <a:pt x="38" y="39"/>
                  </a:cubicBezTo>
                  <a:cubicBezTo>
                    <a:pt x="40" y="40"/>
                    <a:pt x="42" y="46"/>
                    <a:pt x="42" y="48"/>
                  </a:cubicBezTo>
                  <a:cubicBezTo>
                    <a:pt x="39" y="61"/>
                    <a:pt x="39" y="61"/>
                    <a:pt x="39" y="61"/>
                  </a:cubicBezTo>
                  <a:cubicBezTo>
                    <a:pt x="35" y="67"/>
                    <a:pt x="35" y="67"/>
                    <a:pt x="35" y="67"/>
                  </a:cubicBezTo>
                  <a:cubicBezTo>
                    <a:pt x="35" y="67"/>
                    <a:pt x="35" y="67"/>
                    <a:pt x="35" y="67"/>
                  </a:cubicBezTo>
                  <a:cubicBezTo>
                    <a:pt x="34" y="66"/>
                    <a:pt x="32" y="67"/>
                    <a:pt x="31" y="67"/>
                  </a:cubicBezTo>
                  <a:cubicBezTo>
                    <a:pt x="30" y="68"/>
                    <a:pt x="28" y="67"/>
                    <a:pt x="27" y="67"/>
                  </a:cubicBezTo>
                  <a:cubicBezTo>
                    <a:pt x="24" y="65"/>
                    <a:pt x="25" y="60"/>
                    <a:pt x="22" y="58"/>
                  </a:cubicBezTo>
                  <a:cubicBezTo>
                    <a:pt x="16" y="53"/>
                    <a:pt x="17" y="47"/>
                    <a:pt x="17" y="39"/>
                  </a:cubicBezTo>
                  <a:cubicBezTo>
                    <a:pt x="17" y="34"/>
                    <a:pt x="8" y="32"/>
                    <a:pt x="8" y="31"/>
                  </a:cubicBezTo>
                  <a:cubicBezTo>
                    <a:pt x="19" y="29"/>
                    <a:pt x="12" y="30"/>
                    <a:pt x="7" y="24"/>
                  </a:cubicBezTo>
                  <a:cubicBezTo>
                    <a:pt x="4" y="19"/>
                    <a:pt x="2" y="14"/>
                    <a:pt x="0" y="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38"/>
            <p:cNvSpPr>
              <a:spLocks/>
            </p:cNvSpPr>
            <p:nvPr/>
          </p:nvSpPr>
          <p:spPr bwMode="auto">
            <a:xfrm>
              <a:off x="4210050" y="2744788"/>
              <a:ext cx="871538" cy="719138"/>
            </a:xfrm>
            <a:custGeom>
              <a:avLst/>
              <a:gdLst/>
              <a:ahLst/>
              <a:cxnLst>
                <a:cxn ang="0">
                  <a:pos x="57" y="443"/>
                </a:cxn>
                <a:cxn ang="0">
                  <a:pos x="32" y="333"/>
                </a:cxn>
                <a:cxn ang="0">
                  <a:pos x="21" y="275"/>
                </a:cxn>
                <a:cxn ang="0">
                  <a:pos x="15" y="251"/>
                </a:cxn>
                <a:cxn ang="0">
                  <a:pos x="17" y="230"/>
                </a:cxn>
                <a:cxn ang="0">
                  <a:pos x="8" y="220"/>
                </a:cxn>
                <a:cxn ang="0">
                  <a:pos x="11" y="195"/>
                </a:cxn>
                <a:cxn ang="0">
                  <a:pos x="11" y="185"/>
                </a:cxn>
                <a:cxn ang="0">
                  <a:pos x="13" y="181"/>
                </a:cxn>
                <a:cxn ang="0">
                  <a:pos x="0" y="147"/>
                </a:cxn>
                <a:cxn ang="0">
                  <a:pos x="16" y="131"/>
                </a:cxn>
                <a:cxn ang="0">
                  <a:pos x="24" y="142"/>
                </a:cxn>
                <a:cxn ang="0">
                  <a:pos x="36" y="140"/>
                </a:cxn>
                <a:cxn ang="0">
                  <a:pos x="49" y="133"/>
                </a:cxn>
                <a:cxn ang="0">
                  <a:pos x="53" y="111"/>
                </a:cxn>
                <a:cxn ang="0">
                  <a:pos x="80" y="99"/>
                </a:cxn>
                <a:cxn ang="0">
                  <a:pos x="70" y="65"/>
                </a:cxn>
                <a:cxn ang="0">
                  <a:pos x="83" y="43"/>
                </a:cxn>
                <a:cxn ang="0">
                  <a:pos x="93" y="33"/>
                </a:cxn>
                <a:cxn ang="0">
                  <a:pos x="80" y="26"/>
                </a:cxn>
                <a:cxn ang="0">
                  <a:pos x="95" y="7"/>
                </a:cxn>
                <a:cxn ang="0">
                  <a:pos x="125" y="5"/>
                </a:cxn>
                <a:cxn ang="0">
                  <a:pos x="176" y="44"/>
                </a:cxn>
                <a:cxn ang="0">
                  <a:pos x="237" y="57"/>
                </a:cxn>
                <a:cxn ang="0">
                  <a:pos x="275" y="47"/>
                </a:cxn>
                <a:cxn ang="0">
                  <a:pos x="335" y="34"/>
                </a:cxn>
                <a:cxn ang="0">
                  <a:pos x="398" y="32"/>
                </a:cxn>
                <a:cxn ang="0">
                  <a:pos x="438" y="32"/>
                </a:cxn>
                <a:cxn ang="0">
                  <a:pos x="494" y="33"/>
                </a:cxn>
                <a:cxn ang="0">
                  <a:pos x="531" y="35"/>
                </a:cxn>
                <a:cxn ang="0">
                  <a:pos x="553" y="50"/>
                </a:cxn>
                <a:cxn ang="0">
                  <a:pos x="538" y="79"/>
                </a:cxn>
                <a:cxn ang="0">
                  <a:pos x="547" y="101"/>
                </a:cxn>
                <a:cxn ang="0">
                  <a:pos x="544" y="147"/>
                </a:cxn>
                <a:cxn ang="0">
                  <a:pos x="538" y="159"/>
                </a:cxn>
                <a:cxn ang="0">
                  <a:pos x="553" y="172"/>
                </a:cxn>
                <a:cxn ang="0">
                  <a:pos x="566" y="186"/>
                </a:cxn>
                <a:cxn ang="0">
                  <a:pos x="545" y="192"/>
                </a:cxn>
                <a:cxn ang="0">
                  <a:pos x="528" y="229"/>
                </a:cxn>
                <a:cxn ang="0">
                  <a:pos x="527" y="242"/>
                </a:cxn>
                <a:cxn ang="0">
                  <a:pos x="504" y="237"/>
                </a:cxn>
                <a:cxn ang="0">
                  <a:pos x="499" y="186"/>
                </a:cxn>
                <a:cxn ang="0">
                  <a:pos x="474" y="184"/>
                </a:cxn>
                <a:cxn ang="0">
                  <a:pos x="437" y="188"/>
                </a:cxn>
                <a:cxn ang="0">
                  <a:pos x="410" y="161"/>
                </a:cxn>
                <a:cxn ang="0">
                  <a:pos x="388" y="186"/>
                </a:cxn>
                <a:cxn ang="0">
                  <a:pos x="369" y="203"/>
                </a:cxn>
                <a:cxn ang="0">
                  <a:pos x="361" y="234"/>
                </a:cxn>
                <a:cxn ang="0">
                  <a:pos x="335" y="264"/>
                </a:cxn>
                <a:cxn ang="0">
                  <a:pos x="321" y="270"/>
                </a:cxn>
                <a:cxn ang="0">
                  <a:pos x="299" y="284"/>
                </a:cxn>
                <a:cxn ang="0">
                  <a:pos x="278" y="310"/>
                </a:cxn>
                <a:cxn ang="0">
                  <a:pos x="264" y="345"/>
                </a:cxn>
                <a:cxn ang="0">
                  <a:pos x="208" y="336"/>
                </a:cxn>
                <a:cxn ang="0">
                  <a:pos x="169" y="377"/>
                </a:cxn>
                <a:cxn ang="0">
                  <a:pos x="137" y="390"/>
                </a:cxn>
                <a:cxn ang="0">
                  <a:pos x="114" y="403"/>
                </a:cxn>
                <a:cxn ang="0">
                  <a:pos x="119" y="421"/>
                </a:cxn>
                <a:cxn ang="0">
                  <a:pos x="113" y="442"/>
                </a:cxn>
                <a:cxn ang="0">
                  <a:pos x="103" y="457"/>
                </a:cxn>
                <a:cxn ang="0">
                  <a:pos x="73" y="456"/>
                </a:cxn>
              </a:cxnLst>
              <a:rect l="0" t="0" r="r" b="b"/>
              <a:pathLst>
                <a:path w="568" h="469">
                  <a:moveTo>
                    <a:pt x="68" y="460"/>
                  </a:moveTo>
                  <a:cubicBezTo>
                    <a:pt x="67" y="459"/>
                    <a:pt x="67" y="458"/>
                    <a:pt x="66" y="456"/>
                  </a:cubicBezTo>
                  <a:cubicBezTo>
                    <a:pt x="63" y="449"/>
                    <a:pt x="62" y="448"/>
                    <a:pt x="57" y="443"/>
                  </a:cubicBezTo>
                  <a:cubicBezTo>
                    <a:pt x="55" y="440"/>
                    <a:pt x="54" y="436"/>
                    <a:pt x="53" y="432"/>
                  </a:cubicBezTo>
                  <a:cubicBezTo>
                    <a:pt x="42" y="381"/>
                    <a:pt x="42" y="381"/>
                    <a:pt x="42" y="381"/>
                  </a:cubicBezTo>
                  <a:cubicBezTo>
                    <a:pt x="38" y="365"/>
                    <a:pt x="33" y="350"/>
                    <a:pt x="32" y="333"/>
                  </a:cubicBezTo>
                  <a:cubicBezTo>
                    <a:pt x="31" y="323"/>
                    <a:pt x="30" y="303"/>
                    <a:pt x="25" y="295"/>
                  </a:cubicBezTo>
                  <a:cubicBezTo>
                    <a:pt x="23" y="293"/>
                    <a:pt x="19" y="287"/>
                    <a:pt x="19" y="284"/>
                  </a:cubicBezTo>
                  <a:cubicBezTo>
                    <a:pt x="18" y="281"/>
                    <a:pt x="17" y="276"/>
                    <a:pt x="21" y="275"/>
                  </a:cubicBezTo>
                  <a:cubicBezTo>
                    <a:pt x="24" y="275"/>
                    <a:pt x="18" y="271"/>
                    <a:pt x="17" y="270"/>
                  </a:cubicBezTo>
                  <a:cubicBezTo>
                    <a:pt x="16" y="265"/>
                    <a:pt x="9" y="255"/>
                    <a:pt x="19" y="255"/>
                  </a:cubicBezTo>
                  <a:cubicBezTo>
                    <a:pt x="19" y="254"/>
                    <a:pt x="16" y="253"/>
                    <a:pt x="15" y="251"/>
                  </a:cubicBezTo>
                  <a:cubicBezTo>
                    <a:pt x="14" y="248"/>
                    <a:pt x="14" y="245"/>
                    <a:pt x="13" y="243"/>
                  </a:cubicBezTo>
                  <a:cubicBezTo>
                    <a:pt x="9" y="235"/>
                    <a:pt x="10" y="237"/>
                    <a:pt x="19" y="237"/>
                  </a:cubicBezTo>
                  <a:cubicBezTo>
                    <a:pt x="23" y="237"/>
                    <a:pt x="19" y="232"/>
                    <a:pt x="17" y="230"/>
                  </a:cubicBezTo>
                  <a:cubicBezTo>
                    <a:pt x="12" y="226"/>
                    <a:pt x="20" y="224"/>
                    <a:pt x="24" y="222"/>
                  </a:cubicBezTo>
                  <a:cubicBezTo>
                    <a:pt x="30" y="216"/>
                    <a:pt x="20" y="222"/>
                    <a:pt x="20" y="213"/>
                  </a:cubicBezTo>
                  <a:cubicBezTo>
                    <a:pt x="20" y="204"/>
                    <a:pt x="13" y="232"/>
                    <a:pt x="8" y="220"/>
                  </a:cubicBezTo>
                  <a:cubicBezTo>
                    <a:pt x="6" y="215"/>
                    <a:pt x="9" y="211"/>
                    <a:pt x="8" y="206"/>
                  </a:cubicBezTo>
                  <a:cubicBezTo>
                    <a:pt x="7" y="200"/>
                    <a:pt x="6" y="199"/>
                    <a:pt x="13" y="199"/>
                  </a:cubicBezTo>
                  <a:cubicBezTo>
                    <a:pt x="17" y="199"/>
                    <a:pt x="12" y="196"/>
                    <a:pt x="11" y="195"/>
                  </a:cubicBezTo>
                  <a:cubicBezTo>
                    <a:pt x="9" y="194"/>
                    <a:pt x="6" y="196"/>
                    <a:pt x="5" y="194"/>
                  </a:cubicBezTo>
                  <a:cubicBezTo>
                    <a:pt x="4" y="192"/>
                    <a:pt x="5" y="191"/>
                    <a:pt x="5" y="190"/>
                  </a:cubicBezTo>
                  <a:cubicBezTo>
                    <a:pt x="5" y="187"/>
                    <a:pt x="9" y="186"/>
                    <a:pt x="11" y="185"/>
                  </a:cubicBezTo>
                  <a:cubicBezTo>
                    <a:pt x="12" y="185"/>
                    <a:pt x="14" y="184"/>
                    <a:pt x="15" y="183"/>
                  </a:cubicBezTo>
                  <a:cubicBezTo>
                    <a:pt x="14" y="183"/>
                    <a:pt x="14" y="181"/>
                    <a:pt x="13" y="181"/>
                  </a:cubicBezTo>
                  <a:cubicBezTo>
                    <a:pt x="13" y="181"/>
                    <a:pt x="13" y="181"/>
                    <a:pt x="13" y="181"/>
                  </a:cubicBezTo>
                  <a:cubicBezTo>
                    <a:pt x="7" y="183"/>
                    <a:pt x="3" y="185"/>
                    <a:pt x="2" y="177"/>
                  </a:cubicBezTo>
                  <a:cubicBezTo>
                    <a:pt x="1" y="172"/>
                    <a:pt x="1" y="166"/>
                    <a:pt x="1" y="161"/>
                  </a:cubicBezTo>
                  <a:cubicBezTo>
                    <a:pt x="0" y="156"/>
                    <a:pt x="0" y="152"/>
                    <a:pt x="0" y="147"/>
                  </a:cubicBezTo>
                  <a:cubicBezTo>
                    <a:pt x="0" y="144"/>
                    <a:pt x="1" y="141"/>
                    <a:pt x="2" y="138"/>
                  </a:cubicBezTo>
                  <a:cubicBezTo>
                    <a:pt x="2" y="138"/>
                    <a:pt x="2" y="138"/>
                    <a:pt x="2" y="138"/>
                  </a:cubicBezTo>
                  <a:cubicBezTo>
                    <a:pt x="16" y="131"/>
                    <a:pt x="16" y="131"/>
                    <a:pt x="16" y="131"/>
                  </a:cubicBezTo>
                  <a:cubicBezTo>
                    <a:pt x="16" y="131"/>
                    <a:pt x="16" y="131"/>
                    <a:pt x="16" y="131"/>
                  </a:cubicBezTo>
                  <a:cubicBezTo>
                    <a:pt x="16" y="134"/>
                    <a:pt x="17" y="137"/>
                    <a:pt x="18" y="139"/>
                  </a:cubicBezTo>
                  <a:cubicBezTo>
                    <a:pt x="19" y="142"/>
                    <a:pt x="21" y="141"/>
                    <a:pt x="24" y="142"/>
                  </a:cubicBezTo>
                  <a:cubicBezTo>
                    <a:pt x="26" y="143"/>
                    <a:pt x="27" y="143"/>
                    <a:pt x="29" y="144"/>
                  </a:cubicBezTo>
                  <a:cubicBezTo>
                    <a:pt x="31" y="146"/>
                    <a:pt x="33" y="146"/>
                    <a:pt x="35" y="145"/>
                  </a:cubicBezTo>
                  <a:cubicBezTo>
                    <a:pt x="37" y="143"/>
                    <a:pt x="35" y="141"/>
                    <a:pt x="36" y="140"/>
                  </a:cubicBezTo>
                  <a:cubicBezTo>
                    <a:pt x="36" y="140"/>
                    <a:pt x="36" y="140"/>
                    <a:pt x="36" y="140"/>
                  </a:cubicBezTo>
                  <a:cubicBezTo>
                    <a:pt x="37" y="137"/>
                    <a:pt x="36" y="135"/>
                    <a:pt x="40" y="134"/>
                  </a:cubicBezTo>
                  <a:cubicBezTo>
                    <a:pt x="43" y="133"/>
                    <a:pt x="46" y="134"/>
                    <a:pt x="49" y="133"/>
                  </a:cubicBezTo>
                  <a:cubicBezTo>
                    <a:pt x="54" y="131"/>
                    <a:pt x="48" y="126"/>
                    <a:pt x="48" y="123"/>
                  </a:cubicBezTo>
                  <a:cubicBezTo>
                    <a:pt x="48" y="121"/>
                    <a:pt x="50" y="120"/>
                    <a:pt x="51" y="118"/>
                  </a:cubicBezTo>
                  <a:cubicBezTo>
                    <a:pt x="53" y="116"/>
                    <a:pt x="53" y="113"/>
                    <a:pt x="53" y="111"/>
                  </a:cubicBezTo>
                  <a:cubicBezTo>
                    <a:pt x="53" y="108"/>
                    <a:pt x="50" y="104"/>
                    <a:pt x="51" y="101"/>
                  </a:cubicBezTo>
                  <a:cubicBezTo>
                    <a:pt x="52" y="94"/>
                    <a:pt x="69" y="115"/>
                    <a:pt x="75" y="106"/>
                  </a:cubicBezTo>
                  <a:cubicBezTo>
                    <a:pt x="78" y="102"/>
                    <a:pt x="73" y="99"/>
                    <a:pt x="80" y="99"/>
                  </a:cubicBezTo>
                  <a:cubicBezTo>
                    <a:pt x="91" y="98"/>
                    <a:pt x="81" y="81"/>
                    <a:pt x="79" y="76"/>
                  </a:cubicBezTo>
                  <a:cubicBezTo>
                    <a:pt x="77" y="72"/>
                    <a:pt x="72" y="71"/>
                    <a:pt x="69" y="69"/>
                  </a:cubicBezTo>
                  <a:cubicBezTo>
                    <a:pt x="67" y="66"/>
                    <a:pt x="62" y="65"/>
                    <a:pt x="70" y="65"/>
                  </a:cubicBezTo>
                  <a:cubicBezTo>
                    <a:pt x="76" y="65"/>
                    <a:pt x="75" y="64"/>
                    <a:pt x="75" y="59"/>
                  </a:cubicBezTo>
                  <a:cubicBezTo>
                    <a:pt x="75" y="58"/>
                    <a:pt x="82" y="57"/>
                    <a:pt x="83" y="52"/>
                  </a:cubicBezTo>
                  <a:cubicBezTo>
                    <a:pt x="84" y="49"/>
                    <a:pt x="82" y="46"/>
                    <a:pt x="83" y="43"/>
                  </a:cubicBezTo>
                  <a:cubicBezTo>
                    <a:pt x="87" y="43"/>
                    <a:pt x="91" y="45"/>
                    <a:pt x="96" y="43"/>
                  </a:cubicBezTo>
                  <a:cubicBezTo>
                    <a:pt x="99" y="42"/>
                    <a:pt x="119" y="31"/>
                    <a:pt x="104" y="33"/>
                  </a:cubicBezTo>
                  <a:cubicBezTo>
                    <a:pt x="100" y="34"/>
                    <a:pt x="98" y="34"/>
                    <a:pt x="93" y="33"/>
                  </a:cubicBezTo>
                  <a:cubicBezTo>
                    <a:pt x="90" y="33"/>
                    <a:pt x="86" y="39"/>
                    <a:pt x="81" y="39"/>
                  </a:cubicBezTo>
                  <a:cubicBezTo>
                    <a:pt x="77" y="39"/>
                    <a:pt x="74" y="36"/>
                    <a:pt x="76" y="32"/>
                  </a:cubicBezTo>
                  <a:cubicBezTo>
                    <a:pt x="77" y="28"/>
                    <a:pt x="76" y="28"/>
                    <a:pt x="80" y="26"/>
                  </a:cubicBezTo>
                  <a:cubicBezTo>
                    <a:pt x="86" y="23"/>
                    <a:pt x="79" y="22"/>
                    <a:pt x="78" y="20"/>
                  </a:cubicBezTo>
                  <a:cubicBezTo>
                    <a:pt x="75" y="14"/>
                    <a:pt x="82" y="12"/>
                    <a:pt x="86" y="10"/>
                  </a:cubicBezTo>
                  <a:cubicBezTo>
                    <a:pt x="95" y="7"/>
                    <a:pt x="95" y="7"/>
                    <a:pt x="95" y="7"/>
                  </a:cubicBezTo>
                  <a:cubicBezTo>
                    <a:pt x="95" y="7"/>
                    <a:pt x="95" y="7"/>
                    <a:pt x="95" y="7"/>
                  </a:cubicBezTo>
                  <a:cubicBezTo>
                    <a:pt x="103" y="7"/>
                    <a:pt x="110" y="0"/>
                    <a:pt x="118" y="0"/>
                  </a:cubicBezTo>
                  <a:cubicBezTo>
                    <a:pt x="119" y="3"/>
                    <a:pt x="125" y="4"/>
                    <a:pt x="125" y="5"/>
                  </a:cubicBezTo>
                  <a:cubicBezTo>
                    <a:pt x="125" y="12"/>
                    <a:pt x="121" y="23"/>
                    <a:pt x="132" y="27"/>
                  </a:cubicBezTo>
                  <a:cubicBezTo>
                    <a:pt x="141" y="31"/>
                    <a:pt x="145" y="30"/>
                    <a:pt x="154" y="30"/>
                  </a:cubicBezTo>
                  <a:cubicBezTo>
                    <a:pt x="162" y="30"/>
                    <a:pt x="165" y="44"/>
                    <a:pt x="176" y="44"/>
                  </a:cubicBezTo>
                  <a:cubicBezTo>
                    <a:pt x="183" y="44"/>
                    <a:pt x="188" y="47"/>
                    <a:pt x="195" y="47"/>
                  </a:cubicBezTo>
                  <a:cubicBezTo>
                    <a:pt x="219" y="47"/>
                    <a:pt x="219" y="47"/>
                    <a:pt x="219" y="47"/>
                  </a:cubicBezTo>
                  <a:cubicBezTo>
                    <a:pt x="231" y="47"/>
                    <a:pt x="235" y="43"/>
                    <a:pt x="237" y="57"/>
                  </a:cubicBezTo>
                  <a:cubicBezTo>
                    <a:pt x="239" y="66"/>
                    <a:pt x="244" y="73"/>
                    <a:pt x="253" y="69"/>
                  </a:cubicBezTo>
                  <a:cubicBezTo>
                    <a:pt x="272" y="60"/>
                    <a:pt x="272" y="60"/>
                    <a:pt x="272" y="60"/>
                  </a:cubicBezTo>
                  <a:cubicBezTo>
                    <a:pt x="281" y="55"/>
                    <a:pt x="265" y="52"/>
                    <a:pt x="275" y="47"/>
                  </a:cubicBezTo>
                  <a:cubicBezTo>
                    <a:pt x="288" y="39"/>
                    <a:pt x="288" y="26"/>
                    <a:pt x="306" y="22"/>
                  </a:cubicBezTo>
                  <a:cubicBezTo>
                    <a:pt x="314" y="20"/>
                    <a:pt x="328" y="13"/>
                    <a:pt x="333" y="22"/>
                  </a:cubicBezTo>
                  <a:cubicBezTo>
                    <a:pt x="334" y="24"/>
                    <a:pt x="338" y="34"/>
                    <a:pt x="335" y="34"/>
                  </a:cubicBezTo>
                  <a:cubicBezTo>
                    <a:pt x="315" y="34"/>
                    <a:pt x="336" y="50"/>
                    <a:pt x="342" y="49"/>
                  </a:cubicBezTo>
                  <a:cubicBezTo>
                    <a:pt x="358" y="49"/>
                    <a:pt x="367" y="48"/>
                    <a:pt x="381" y="38"/>
                  </a:cubicBezTo>
                  <a:cubicBezTo>
                    <a:pt x="382" y="37"/>
                    <a:pt x="398" y="26"/>
                    <a:pt x="398" y="32"/>
                  </a:cubicBezTo>
                  <a:cubicBezTo>
                    <a:pt x="398" y="40"/>
                    <a:pt x="406" y="36"/>
                    <a:pt x="412" y="38"/>
                  </a:cubicBezTo>
                  <a:cubicBezTo>
                    <a:pt x="415" y="39"/>
                    <a:pt x="426" y="40"/>
                    <a:pt x="429" y="37"/>
                  </a:cubicBezTo>
                  <a:cubicBezTo>
                    <a:pt x="434" y="32"/>
                    <a:pt x="432" y="34"/>
                    <a:pt x="438" y="32"/>
                  </a:cubicBezTo>
                  <a:cubicBezTo>
                    <a:pt x="446" y="28"/>
                    <a:pt x="450" y="21"/>
                    <a:pt x="459" y="25"/>
                  </a:cubicBezTo>
                  <a:cubicBezTo>
                    <a:pt x="465" y="27"/>
                    <a:pt x="467" y="24"/>
                    <a:pt x="472" y="30"/>
                  </a:cubicBezTo>
                  <a:cubicBezTo>
                    <a:pt x="479" y="39"/>
                    <a:pt x="482" y="26"/>
                    <a:pt x="494" y="33"/>
                  </a:cubicBezTo>
                  <a:cubicBezTo>
                    <a:pt x="496" y="35"/>
                    <a:pt x="505" y="34"/>
                    <a:pt x="508" y="35"/>
                  </a:cubicBezTo>
                  <a:cubicBezTo>
                    <a:pt x="515" y="35"/>
                    <a:pt x="516" y="28"/>
                    <a:pt x="523" y="28"/>
                  </a:cubicBezTo>
                  <a:cubicBezTo>
                    <a:pt x="527" y="29"/>
                    <a:pt x="529" y="31"/>
                    <a:pt x="531" y="35"/>
                  </a:cubicBezTo>
                  <a:cubicBezTo>
                    <a:pt x="532" y="36"/>
                    <a:pt x="533" y="38"/>
                    <a:pt x="534" y="40"/>
                  </a:cubicBezTo>
                  <a:cubicBezTo>
                    <a:pt x="538" y="45"/>
                    <a:pt x="547" y="48"/>
                    <a:pt x="553" y="50"/>
                  </a:cubicBezTo>
                  <a:cubicBezTo>
                    <a:pt x="553" y="50"/>
                    <a:pt x="553" y="50"/>
                    <a:pt x="553" y="50"/>
                  </a:cubicBezTo>
                  <a:cubicBezTo>
                    <a:pt x="552" y="56"/>
                    <a:pt x="544" y="58"/>
                    <a:pt x="541" y="63"/>
                  </a:cubicBezTo>
                  <a:cubicBezTo>
                    <a:pt x="538" y="67"/>
                    <a:pt x="539" y="70"/>
                    <a:pt x="538" y="74"/>
                  </a:cubicBezTo>
                  <a:cubicBezTo>
                    <a:pt x="538" y="75"/>
                    <a:pt x="537" y="77"/>
                    <a:pt x="538" y="79"/>
                  </a:cubicBezTo>
                  <a:cubicBezTo>
                    <a:pt x="539" y="81"/>
                    <a:pt x="544" y="79"/>
                    <a:pt x="544" y="83"/>
                  </a:cubicBezTo>
                  <a:cubicBezTo>
                    <a:pt x="544" y="87"/>
                    <a:pt x="542" y="93"/>
                    <a:pt x="541" y="97"/>
                  </a:cubicBezTo>
                  <a:cubicBezTo>
                    <a:pt x="538" y="107"/>
                    <a:pt x="542" y="103"/>
                    <a:pt x="547" y="101"/>
                  </a:cubicBezTo>
                  <a:cubicBezTo>
                    <a:pt x="548" y="109"/>
                    <a:pt x="548" y="114"/>
                    <a:pt x="547" y="122"/>
                  </a:cubicBezTo>
                  <a:cubicBezTo>
                    <a:pt x="546" y="128"/>
                    <a:pt x="542" y="128"/>
                    <a:pt x="538" y="131"/>
                  </a:cubicBezTo>
                  <a:cubicBezTo>
                    <a:pt x="527" y="140"/>
                    <a:pt x="546" y="138"/>
                    <a:pt x="544" y="147"/>
                  </a:cubicBezTo>
                  <a:cubicBezTo>
                    <a:pt x="543" y="149"/>
                    <a:pt x="543" y="153"/>
                    <a:pt x="542" y="154"/>
                  </a:cubicBezTo>
                  <a:cubicBezTo>
                    <a:pt x="541" y="156"/>
                    <a:pt x="536" y="152"/>
                    <a:pt x="536" y="156"/>
                  </a:cubicBezTo>
                  <a:cubicBezTo>
                    <a:pt x="536" y="157"/>
                    <a:pt x="538" y="158"/>
                    <a:pt x="538" y="159"/>
                  </a:cubicBezTo>
                  <a:cubicBezTo>
                    <a:pt x="538" y="161"/>
                    <a:pt x="536" y="162"/>
                    <a:pt x="536" y="164"/>
                  </a:cubicBezTo>
                  <a:cubicBezTo>
                    <a:pt x="537" y="167"/>
                    <a:pt x="543" y="160"/>
                    <a:pt x="545" y="165"/>
                  </a:cubicBezTo>
                  <a:cubicBezTo>
                    <a:pt x="547" y="168"/>
                    <a:pt x="551" y="169"/>
                    <a:pt x="553" y="172"/>
                  </a:cubicBezTo>
                  <a:cubicBezTo>
                    <a:pt x="555" y="174"/>
                    <a:pt x="553" y="175"/>
                    <a:pt x="552" y="176"/>
                  </a:cubicBezTo>
                  <a:cubicBezTo>
                    <a:pt x="549" y="180"/>
                    <a:pt x="558" y="180"/>
                    <a:pt x="559" y="180"/>
                  </a:cubicBezTo>
                  <a:cubicBezTo>
                    <a:pt x="563" y="181"/>
                    <a:pt x="564" y="183"/>
                    <a:pt x="566" y="186"/>
                  </a:cubicBezTo>
                  <a:cubicBezTo>
                    <a:pt x="568" y="191"/>
                    <a:pt x="562" y="198"/>
                    <a:pt x="557" y="200"/>
                  </a:cubicBezTo>
                  <a:cubicBezTo>
                    <a:pt x="554" y="201"/>
                    <a:pt x="554" y="202"/>
                    <a:pt x="551" y="198"/>
                  </a:cubicBezTo>
                  <a:cubicBezTo>
                    <a:pt x="549" y="196"/>
                    <a:pt x="546" y="195"/>
                    <a:pt x="545" y="192"/>
                  </a:cubicBezTo>
                  <a:cubicBezTo>
                    <a:pt x="545" y="192"/>
                    <a:pt x="537" y="200"/>
                    <a:pt x="536" y="201"/>
                  </a:cubicBezTo>
                  <a:cubicBezTo>
                    <a:pt x="530" y="207"/>
                    <a:pt x="530" y="213"/>
                    <a:pt x="528" y="221"/>
                  </a:cubicBezTo>
                  <a:cubicBezTo>
                    <a:pt x="526" y="224"/>
                    <a:pt x="526" y="226"/>
                    <a:pt x="528" y="229"/>
                  </a:cubicBezTo>
                  <a:cubicBezTo>
                    <a:pt x="532" y="233"/>
                    <a:pt x="529" y="233"/>
                    <a:pt x="528" y="237"/>
                  </a:cubicBezTo>
                  <a:cubicBezTo>
                    <a:pt x="527" y="242"/>
                    <a:pt x="527" y="242"/>
                    <a:pt x="527" y="242"/>
                  </a:cubicBezTo>
                  <a:cubicBezTo>
                    <a:pt x="527" y="242"/>
                    <a:pt x="527" y="242"/>
                    <a:pt x="527" y="242"/>
                  </a:cubicBezTo>
                  <a:cubicBezTo>
                    <a:pt x="522" y="242"/>
                    <a:pt x="519" y="244"/>
                    <a:pt x="514" y="244"/>
                  </a:cubicBezTo>
                  <a:cubicBezTo>
                    <a:pt x="512" y="243"/>
                    <a:pt x="510" y="240"/>
                    <a:pt x="508" y="239"/>
                  </a:cubicBezTo>
                  <a:cubicBezTo>
                    <a:pt x="506" y="239"/>
                    <a:pt x="505" y="238"/>
                    <a:pt x="504" y="237"/>
                  </a:cubicBezTo>
                  <a:cubicBezTo>
                    <a:pt x="502" y="236"/>
                    <a:pt x="503" y="231"/>
                    <a:pt x="503" y="228"/>
                  </a:cubicBezTo>
                  <a:cubicBezTo>
                    <a:pt x="503" y="220"/>
                    <a:pt x="500" y="212"/>
                    <a:pt x="501" y="204"/>
                  </a:cubicBezTo>
                  <a:cubicBezTo>
                    <a:pt x="502" y="196"/>
                    <a:pt x="507" y="189"/>
                    <a:pt x="499" y="186"/>
                  </a:cubicBezTo>
                  <a:cubicBezTo>
                    <a:pt x="497" y="186"/>
                    <a:pt x="495" y="183"/>
                    <a:pt x="494" y="182"/>
                  </a:cubicBezTo>
                  <a:cubicBezTo>
                    <a:pt x="491" y="180"/>
                    <a:pt x="486" y="174"/>
                    <a:pt x="482" y="179"/>
                  </a:cubicBezTo>
                  <a:cubicBezTo>
                    <a:pt x="481" y="181"/>
                    <a:pt x="476" y="185"/>
                    <a:pt x="474" y="184"/>
                  </a:cubicBezTo>
                  <a:cubicBezTo>
                    <a:pt x="469" y="181"/>
                    <a:pt x="472" y="184"/>
                    <a:pt x="467" y="186"/>
                  </a:cubicBezTo>
                  <a:cubicBezTo>
                    <a:pt x="463" y="185"/>
                    <a:pt x="450" y="169"/>
                    <a:pt x="450" y="182"/>
                  </a:cubicBezTo>
                  <a:cubicBezTo>
                    <a:pt x="450" y="190"/>
                    <a:pt x="445" y="191"/>
                    <a:pt x="437" y="188"/>
                  </a:cubicBezTo>
                  <a:cubicBezTo>
                    <a:pt x="432" y="187"/>
                    <a:pt x="433" y="180"/>
                    <a:pt x="432" y="177"/>
                  </a:cubicBezTo>
                  <a:cubicBezTo>
                    <a:pt x="431" y="170"/>
                    <a:pt x="423" y="172"/>
                    <a:pt x="419" y="169"/>
                  </a:cubicBezTo>
                  <a:cubicBezTo>
                    <a:pt x="416" y="166"/>
                    <a:pt x="415" y="162"/>
                    <a:pt x="410" y="161"/>
                  </a:cubicBezTo>
                  <a:cubicBezTo>
                    <a:pt x="404" y="161"/>
                    <a:pt x="401" y="162"/>
                    <a:pt x="396" y="158"/>
                  </a:cubicBezTo>
                  <a:cubicBezTo>
                    <a:pt x="382" y="148"/>
                    <a:pt x="393" y="165"/>
                    <a:pt x="388" y="173"/>
                  </a:cubicBezTo>
                  <a:cubicBezTo>
                    <a:pt x="384" y="179"/>
                    <a:pt x="382" y="180"/>
                    <a:pt x="388" y="186"/>
                  </a:cubicBezTo>
                  <a:cubicBezTo>
                    <a:pt x="394" y="192"/>
                    <a:pt x="379" y="193"/>
                    <a:pt x="378" y="196"/>
                  </a:cubicBezTo>
                  <a:cubicBezTo>
                    <a:pt x="377" y="198"/>
                    <a:pt x="380" y="204"/>
                    <a:pt x="378" y="205"/>
                  </a:cubicBezTo>
                  <a:cubicBezTo>
                    <a:pt x="376" y="207"/>
                    <a:pt x="371" y="204"/>
                    <a:pt x="369" y="203"/>
                  </a:cubicBezTo>
                  <a:cubicBezTo>
                    <a:pt x="355" y="197"/>
                    <a:pt x="359" y="201"/>
                    <a:pt x="354" y="213"/>
                  </a:cubicBezTo>
                  <a:cubicBezTo>
                    <a:pt x="347" y="217"/>
                    <a:pt x="344" y="220"/>
                    <a:pt x="350" y="227"/>
                  </a:cubicBezTo>
                  <a:cubicBezTo>
                    <a:pt x="352" y="229"/>
                    <a:pt x="363" y="232"/>
                    <a:pt x="361" y="234"/>
                  </a:cubicBezTo>
                  <a:cubicBezTo>
                    <a:pt x="359" y="236"/>
                    <a:pt x="356" y="239"/>
                    <a:pt x="353" y="242"/>
                  </a:cubicBezTo>
                  <a:cubicBezTo>
                    <a:pt x="349" y="245"/>
                    <a:pt x="350" y="247"/>
                    <a:pt x="348" y="252"/>
                  </a:cubicBezTo>
                  <a:cubicBezTo>
                    <a:pt x="346" y="260"/>
                    <a:pt x="338" y="258"/>
                    <a:pt x="335" y="264"/>
                  </a:cubicBezTo>
                  <a:cubicBezTo>
                    <a:pt x="333" y="267"/>
                    <a:pt x="335" y="271"/>
                    <a:pt x="334" y="275"/>
                  </a:cubicBezTo>
                  <a:cubicBezTo>
                    <a:pt x="334" y="275"/>
                    <a:pt x="334" y="275"/>
                    <a:pt x="334" y="275"/>
                  </a:cubicBezTo>
                  <a:cubicBezTo>
                    <a:pt x="331" y="274"/>
                    <a:pt x="323" y="275"/>
                    <a:pt x="321" y="270"/>
                  </a:cubicBezTo>
                  <a:cubicBezTo>
                    <a:pt x="321" y="267"/>
                    <a:pt x="321" y="256"/>
                    <a:pt x="315" y="263"/>
                  </a:cubicBezTo>
                  <a:cubicBezTo>
                    <a:pt x="311" y="267"/>
                    <a:pt x="313" y="272"/>
                    <a:pt x="313" y="277"/>
                  </a:cubicBezTo>
                  <a:cubicBezTo>
                    <a:pt x="312" y="284"/>
                    <a:pt x="304" y="282"/>
                    <a:pt x="299" y="284"/>
                  </a:cubicBezTo>
                  <a:cubicBezTo>
                    <a:pt x="296" y="286"/>
                    <a:pt x="294" y="290"/>
                    <a:pt x="292" y="293"/>
                  </a:cubicBezTo>
                  <a:cubicBezTo>
                    <a:pt x="291" y="297"/>
                    <a:pt x="292" y="302"/>
                    <a:pt x="288" y="304"/>
                  </a:cubicBezTo>
                  <a:cubicBezTo>
                    <a:pt x="285" y="306"/>
                    <a:pt x="278" y="306"/>
                    <a:pt x="278" y="310"/>
                  </a:cubicBezTo>
                  <a:cubicBezTo>
                    <a:pt x="277" y="324"/>
                    <a:pt x="267" y="311"/>
                    <a:pt x="260" y="315"/>
                  </a:cubicBezTo>
                  <a:cubicBezTo>
                    <a:pt x="253" y="320"/>
                    <a:pt x="258" y="325"/>
                    <a:pt x="256" y="330"/>
                  </a:cubicBezTo>
                  <a:cubicBezTo>
                    <a:pt x="253" y="339"/>
                    <a:pt x="267" y="341"/>
                    <a:pt x="264" y="345"/>
                  </a:cubicBezTo>
                  <a:cubicBezTo>
                    <a:pt x="263" y="346"/>
                    <a:pt x="237" y="348"/>
                    <a:pt x="234" y="347"/>
                  </a:cubicBezTo>
                  <a:cubicBezTo>
                    <a:pt x="230" y="344"/>
                    <a:pt x="232" y="341"/>
                    <a:pt x="226" y="342"/>
                  </a:cubicBezTo>
                  <a:cubicBezTo>
                    <a:pt x="219" y="343"/>
                    <a:pt x="214" y="338"/>
                    <a:pt x="208" y="336"/>
                  </a:cubicBezTo>
                  <a:cubicBezTo>
                    <a:pt x="204" y="344"/>
                    <a:pt x="207" y="365"/>
                    <a:pt x="207" y="375"/>
                  </a:cubicBezTo>
                  <a:cubicBezTo>
                    <a:pt x="204" y="376"/>
                    <a:pt x="197" y="368"/>
                    <a:pt x="191" y="370"/>
                  </a:cubicBezTo>
                  <a:cubicBezTo>
                    <a:pt x="185" y="372"/>
                    <a:pt x="174" y="380"/>
                    <a:pt x="169" y="377"/>
                  </a:cubicBezTo>
                  <a:cubicBezTo>
                    <a:pt x="166" y="375"/>
                    <a:pt x="161" y="369"/>
                    <a:pt x="158" y="369"/>
                  </a:cubicBezTo>
                  <a:cubicBezTo>
                    <a:pt x="154" y="373"/>
                    <a:pt x="154" y="378"/>
                    <a:pt x="149" y="382"/>
                  </a:cubicBezTo>
                  <a:cubicBezTo>
                    <a:pt x="137" y="390"/>
                    <a:pt x="137" y="390"/>
                    <a:pt x="137" y="390"/>
                  </a:cubicBezTo>
                  <a:cubicBezTo>
                    <a:pt x="135" y="392"/>
                    <a:pt x="135" y="396"/>
                    <a:pt x="133" y="397"/>
                  </a:cubicBezTo>
                  <a:cubicBezTo>
                    <a:pt x="130" y="399"/>
                    <a:pt x="128" y="394"/>
                    <a:pt x="126" y="394"/>
                  </a:cubicBezTo>
                  <a:cubicBezTo>
                    <a:pt x="120" y="393"/>
                    <a:pt x="118" y="401"/>
                    <a:pt x="114" y="403"/>
                  </a:cubicBezTo>
                  <a:cubicBezTo>
                    <a:pt x="112" y="405"/>
                    <a:pt x="108" y="403"/>
                    <a:pt x="107" y="404"/>
                  </a:cubicBezTo>
                  <a:cubicBezTo>
                    <a:pt x="107" y="407"/>
                    <a:pt x="112" y="409"/>
                    <a:pt x="113" y="411"/>
                  </a:cubicBezTo>
                  <a:cubicBezTo>
                    <a:pt x="115" y="414"/>
                    <a:pt x="116" y="419"/>
                    <a:pt x="119" y="421"/>
                  </a:cubicBezTo>
                  <a:cubicBezTo>
                    <a:pt x="119" y="424"/>
                    <a:pt x="124" y="426"/>
                    <a:pt x="122" y="429"/>
                  </a:cubicBezTo>
                  <a:cubicBezTo>
                    <a:pt x="120" y="432"/>
                    <a:pt x="118" y="430"/>
                    <a:pt x="119" y="435"/>
                  </a:cubicBezTo>
                  <a:cubicBezTo>
                    <a:pt x="121" y="442"/>
                    <a:pt x="114" y="436"/>
                    <a:pt x="113" y="442"/>
                  </a:cubicBezTo>
                  <a:cubicBezTo>
                    <a:pt x="112" y="444"/>
                    <a:pt x="112" y="448"/>
                    <a:pt x="112" y="451"/>
                  </a:cubicBezTo>
                  <a:cubicBezTo>
                    <a:pt x="112" y="457"/>
                    <a:pt x="108" y="456"/>
                    <a:pt x="103" y="457"/>
                  </a:cubicBezTo>
                  <a:cubicBezTo>
                    <a:pt x="103" y="457"/>
                    <a:pt x="103" y="457"/>
                    <a:pt x="103" y="457"/>
                  </a:cubicBezTo>
                  <a:cubicBezTo>
                    <a:pt x="98" y="457"/>
                    <a:pt x="98" y="469"/>
                    <a:pt x="92" y="469"/>
                  </a:cubicBezTo>
                  <a:cubicBezTo>
                    <a:pt x="86" y="468"/>
                    <a:pt x="84" y="459"/>
                    <a:pt x="82" y="456"/>
                  </a:cubicBezTo>
                  <a:cubicBezTo>
                    <a:pt x="77" y="451"/>
                    <a:pt x="78" y="455"/>
                    <a:pt x="73" y="456"/>
                  </a:cubicBezTo>
                  <a:cubicBezTo>
                    <a:pt x="68" y="460"/>
                    <a:pt x="68" y="460"/>
                    <a:pt x="68" y="46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39"/>
            <p:cNvSpPr>
              <a:spLocks noEditPoints="1"/>
            </p:cNvSpPr>
            <p:nvPr/>
          </p:nvSpPr>
          <p:spPr bwMode="auto">
            <a:xfrm>
              <a:off x="4222750" y="2917825"/>
              <a:ext cx="42863" cy="50800"/>
            </a:xfrm>
            <a:custGeom>
              <a:avLst/>
              <a:gdLst/>
              <a:ahLst/>
              <a:cxnLst>
                <a:cxn ang="0">
                  <a:pos x="0" y="10"/>
                </a:cxn>
                <a:cxn ang="0">
                  <a:pos x="3" y="0"/>
                </a:cxn>
                <a:cxn ang="0">
                  <a:pos x="3" y="0"/>
                </a:cxn>
                <a:cxn ang="0">
                  <a:pos x="6" y="2"/>
                </a:cxn>
                <a:cxn ang="0">
                  <a:pos x="7" y="4"/>
                </a:cxn>
                <a:cxn ang="0">
                  <a:pos x="8" y="7"/>
                </a:cxn>
                <a:cxn ang="0">
                  <a:pos x="4" y="10"/>
                </a:cxn>
                <a:cxn ang="0">
                  <a:pos x="0" y="10"/>
                </a:cxn>
                <a:cxn ang="0">
                  <a:pos x="0" y="10"/>
                </a:cxn>
                <a:cxn ang="0">
                  <a:pos x="8" y="18"/>
                </a:cxn>
                <a:cxn ang="0">
                  <a:pos x="14" y="11"/>
                </a:cxn>
                <a:cxn ang="0">
                  <a:pos x="23" y="13"/>
                </a:cxn>
                <a:cxn ang="0">
                  <a:pos x="22" y="18"/>
                </a:cxn>
                <a:cxn ang="0">
                  <a:pos x="24" y="24"/>
                </a:cxn>
                <a:cxn ang="0">
                  <a:pos x="28" y="27"/>
                </a:cxn>
                <a:cxn ang="0">
                  <a:pos x="27" y="32"/>
                </a:cxn>
                <a:cxn ang="0">
                  <a:pos x="21" y="31"/>
                </a:cxn>
                <a:cxn ang="0">
                  <a:pos x="16" y="29"/>
                </a:cxn>
                <a:cxn ang="0">
                  <a:pos x="10" y="26"/>
                </a:cxn>
                <a:cxn ang="0">
                  <a:pos x="8" y="18"/>
                </a:cxn>
              </a:cxnLst>
              <a:rect l="0" t="0" r="r" b="b"/>
              <a:pathLst>
                <a:path w="28" h="33">
                  <a:moveTo>
                    <a:pt x="0" y="10"/>
                  </a:moveTo>
                  <a:cubicBezTo>
                    <a:pt x="1" y="7"/>
                    <a:pt x="3" y="3"/>
                    <a:pt x="3" y="0"/>
                  </a:cubicBezTo>
                  <a:cubicBezTo>
                    <a:pt x="3" y="0"/>
                    <a:pt x="3" y="0"/>
                    <a:pt x="3" y="0"/>
                  </a:cubicBezTo>
                  <a:cubicBezTo>
                    <a:pt x="4" y="1"/>
                    <a:pt x="6" y="2"/>
                    <a:pt x="6" y="2"/>
                  </a:cubicBezTo>
                  <a:cubicBezTo>
                    <a:pt x="6" y="3"/>
                    <a:pt x="7" y="4"/>
                    <a:pt x="7" y="4"/>
                  </a:cubicBezTo>
                  <a:cubicBezTo>
                    <a:pt x="8" y="5"/>
                    <a:pt x="8" y="6"/>
                    <a:pt x="8" y="7"/>
                  </a:cubicBezTo>
                  <a:cubicBezTo>
                    <a:pt x="8" y="9"/>
                    <a:pt x="6" y="9"/>
                    <a:pt x="4" y="10"/>
                  </a:cubicBezTo>
                  <a:cubicBezTo>
                    <a:pt x="2" y="11"/>
                    <a:pt x="2" y="11"/>
                    <a:pt x="0" y="10"/>
                  </a:cubicBezTo>
                  <a:cubicBezTo>
                    <a:pt x="0" y="10"/>
                    <a:pt x="0" y="10"/>
                    <a:pt x="0" y="10"/>
                  </a:cubicBezTo>
                  <a:close/>
                  <a:moveTo>
                    <a:pt x="8" y="18"/>
                  </a:moveTo>
                  <a:cubicBezTo>
                    <a:pt x="10" y="16"/>
                    <a:pt x="12" y="12"/>
                    <a:pt x="14" y="11"/>
                  </a:cubicBezTo>
                  <a:cubicBezTo>
                    <a:pt x="18" y="10"/>
                    <a:pt x="23" y="8"/>
                    <a:pt x="23" y="13"/>
                  </a:cubicBezTo>
                  <a:cubicBezTo>
                    <a:pt x="23" y="15"/>
                    <a:pt x="22" y="17"/>
                    <a:pt x="22" y="18"/>
                  </a:cubicBezTo>
                  <a:cubicBezTo>
                    <a:pt x="22" y="20"/>
                    <a:pt x="23" y="22"/>
                    <a:pt x="24" y="24"/>
                  </a:cubicBezTo>
                  <a:cubicBezTo>
                    <a:pt x="28" y="27"/>
                    <a:pt x="28" y="27"/>
                    <a:pt x="28" y="27"/>
                  </a:cubicBezTo>
                  <a:cubicBezTo>
                    <a:pt x="28" y="27"/>
                    <a:pt x="28" y="31"/>
                    <a:pt x="27" y="32"/>
                  </a:cubicBezTo>
                  <a:cubicBezTo>
                    <a:pt x="25" y="33"/>
                    <a:pt x="23" y="33"/>
                    <a:pt x="21" y="31"/>
                  </a:cubicBezTo>
                  <a:cubicBezTo>
                    <a:pt x="19" y="30"/>
                    <a:pt x="18" y="30"/>
                    <a:pt x="16" y="29"/>
                  </a:cubicBezTo>
                  <a:cubicBezTo>
                    <a:pt x="13" y="28"/>
                    <a:pt x="11" y="29"/>
                    <a:pt x="10" y="26"/>
                  </a:cubicBezTo>
                  <a:cubicBezTo>
                    <a:pt x="9" y="24"/>
                    <a:pt x="8" y="21"/>
                    <a:pt x="8" y="1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Freeform 40"/>
            <p:cNvSpPr>
              <a:spLocks/>
            </p:cNvSpPr>
            <p:nvPr/>
          </p:nvSpPr>
          <p:spPr bwMode="auto">
            <a:xfrm>
              <a:off x="4687888" y="2971800"/>
              <a:ext cx="484188" cy="463550"/>
            </a:xfrm>
            <a:custGeom>
              <a:avLst/>
              <a:gdLst/>
              <a:ahLst/>
              <a:cxnLst>
                <a:cxn ang="0">
                  <a:pos x="291" y="191"/>
                </a:cxn>
                <a:cxn ang="0">
                  <a:pos x="299" y="179"/>
                </a:cxn>
                <a:cxn ang="0">
                  <a:pos x="314" y="156"/>
                </a:cxn>
                <a:cxn ang="0">
                  <a:pos x="292" y="159"/>
                </a:cxn>
                <a:cxn ang="0">
                  <a:pos x="288" y="164"/>
                </a:cxn>
                <a:cxn ang="0">
                  <a:pos x="262" y="163"/>
                </a:cxn>
                <a:cxn ang="0">
                  <a:pos x="262" y="163"/>
                </a:cxn>
                <a:cxn ang="0">
                  <a:pos x="259" y="144"/>
                </a:cxn>
                <a:cxn ang="0">
                  <a:pos x="251" y="130"/>
                </a:cxn>
                <a:cxn ang="0">
                  <a:pos x="239" y="112"/>
                </a:cxn>
                <a:cxn ang="0">
                  <a:pos x="220" y="103"/>
                </a:cxn>
                <a:cxn ang="0">
                  <a:pos x="215" y="94"/>
                </a:cxn>
                <a:cxn ang="0">
                  <a:pos x="196" y="91"/>
                </a:cxn>
                <a:cxn ang="0">
                  <a:pos x="191" y="80"/>
                </a:cxn>
                <a:cxn ang="0">
                  <a:pos x="187" y="38"/>
                </a:cxn>
                <a:cxn ang="0">
                  <a:pos x="170" y="31"/>
                </a:cxn>
                <a:cxn ang="0">
                  <a:pos x="155" y="38"/>
                </a:cxn>
                <a:cxn ang="0">
                  <a:pos x="125" y="40"/>
                </a:cxn>
                <a:cxn ang="0">
                  <a:pos x="107" y="21"/>
                </a:cxn>
                <a:cxn ang="0">
                  <a:pos x="84" y="10"/>
                </a:cxn>
                <a:cxn ang="0">
                  <a:pos x="76" y="38"/>
                </a:cxn>
                <a:cxn ang="0">
                  <a:pos x="66" y="57"/>
                </a:cxn>
                <a:cxn ang="0">
                  <a:pos x="42" y="65"/>
                </a:cxn>
                <a:cxn ang="0">
                  <a:pos x="49" y="86"/>
                </a:cxn>
                <a:cxn ang="0">
                  <a:pos x="36" y="104"/>
                </a:cxn>
                <a:cxn ang="0">
                  <a:pos x="22" y="127"/>
                </a:cxn>
                <a:cxn ang="0">
                  <a:pos x="22" y="139"/>
                </a:cxn>
                <a:cxn ang="0">
                  <a:pos x="27" y="158"/>
                </a:cxn>
                <a:cxn ang="0">
                  <a:pos x="19" y="175"/>
                </a:cxn>
                <a:cxn ang="0">
                  <a:pos x="33" y="188"/>
                </a:cxn>
                <a:cxn ang="0">
                  <a:pos x="20" y="197"/>
                </a:cxn>
                <a:cxn ang="0">
                  <a:pos x="22" y="214"/>
                </a:cxn>
                <a:cxn ang="0">
                  <a:pos x="22" y="231"/>
                </a:cxn>
                <a:cxn ang="0">
                  <a:pos x="9" y="257"/>
                </a:cxn>
                <a:cxn ang="0">
                  <a:pos x="23" y="294"/>
                </a:cxn>
                <a:cxn ang="0">
                  <a:pos x="23" y="295"/>
                </a:cxn>
                <a:cxn ang="0">
                  <a:pos x="42" y="299"/>
                </a:cxn>
                <a:cxn ang="0">
                  <a:pos x="59" y="299"/>
                </a:cxn>
                <a:cxn ang="0">
                  <a:pos x="76" y="291"/>
                </a:cxn>
                <a:cxn ang="0">
                  <a:pos x="98" y="283"/>
                </a:cxn>
                <a:cxn ang="0">
                  <a:pos x="116" y="279"/>
                </a:cxn>
                <a:cxn ang="0">
                  <a:pos x="132" y="273"/>
                </a:cxn>
                <a:cxn ang="0">
                  <a:pos x="141" y="257"/>
                </a:cxn>
                <a:cxn ang="0">
                  <a:pos x="156" y="246"/>
                </a:cxn>
                <a:cxn ang="0">
                  <a:pos x="171" y="241"/>
                </a:cxn>
                <a:cxn ang="0">
                  <a:pos x="187" y="242"/>
                </a:cxn>
                <a:cxn ang="0">
                  <a:pos x="198" y="220"/>
                </a:cxn>
                <a:cxn ang="0">
                  <a:pos x="207" y="216"/>
                </a:cxn>
                <a:cxn ang="0">
                  <a:pos x="220" y="227"/>
                </a:cxn>
                <a:cxn ang="0">
                  <a:pos x="231" y="223"/>
                </a:cxn>
                <a:cxn ang="0">
                  <a:pos x="230" y="211"/>
                </a:cxn>
                <a:cxn ang="0">
                  <a:pos x="252" y="214"/>
                </a:cxn>
                <a:cxn ang="0">
                  <a:pos x="272" y="201"/>
                </a:cxn>
                <a:cxn ang="0">
                  <a:pos x="284" y="191"/>
                </a:cxn>
              </a:cxnLst>
              <a:rect l="0" t="0" r="r" b="b"/>
              <a:pathLst>
                <a:path w="316" h="302">
                  <a:moveTo>
                    <a:pt x="284" y="191"/>
                  </a:moveTo>
                  <a:cubicBezTo>
                    <a:pt x="291" y="191"/>
                    <a:pt x="291" y="191"/>
                    <a:pt x="291" y="191"/>
                  </a:cubicBezTo>
                  <a:cubicBezTo>
                    <a:pt x="294" y="193"/>
                    <a:pt x="297" y="189"/>
                    <a:pt x="297" y="186"/>
                  </a:cubicBezTo>
                  <a:cubicBezTo>
                    <a:pt x="298" y="183"/>
                    <a:pt x="298" y="182"/>
                    <a:pt x="299" y="179"/>
                  </a:cubicBezTo>
                  <a:cubicBezTo>
                    <a:pt x="301" y="177"/>
                    <a:pt x="302" y="171"/>
                    <a:pt x="303" y="168"/>
                  </a:cubicBezTo>
                  <a:cubicBezTo>
                    <a:pt x="305" y="162"/>
                    <a:pt x="316" y="161"/>
                    <a:pt x="314" y="156"/>
                  </a:cubicBezTo>
                  <a:cubicBezTo>
                    <a:pt x="314" y="156"/>
                    <a:pt x="314" y="156"/>
                    <a:pt x="314" y="156"/>
                  </a:cubicBezTo>
                  <a:cubicBezTo>
                    <a:pt x="308" y="160"/>
                    <a:pt x="299" y="163"/>
                    <a:pt x="292" y="159"/>
                  </a:cubicBezTo>
                  <a:cubicBezTo>
                    <a:pt x="292" y="159"/>
                    <a:pt x="292" y="159"/>
                    <a:pt x="292" y="159"/>
                  </a:cubicBezTo>
                  <a:cubicBezTo>
                    <a:pt x="291" y="160"/>
                    <a:pt x="290" y="163"/>
                    <a:pt x="288" y="164"/>
                  </a:cubicBezTo>
                  <a:cubicBezTo>
                    <a:pt x="286" y="164"/>
                    <a:pt x="284" y="162"/>
                    <a:pt x="281" y="161"/>
                  </a:cubicBezTo>
                  <a:cubicBezTo>
                    <a:pt x="273" y="156"/>
                    <a:pt x="265" y="171"/>
                    <a:pt x="262" y="163"/>
                  </a:cubicBezTo>
                  <a:cubicBezTo>
                    <a:pt x="262" y="163"/>
                    <a:pt x="262" y="163"/>
                    <a:pt x="262" y="163"/>
                  </a:cubicBezTo>
                  <a:cubicBezTo>
                    <a:pt x="262" y="163"/>
                    <a:pt x="262" y="163"/>
                    <a:pt x="262" y="163"/>
                  </a:cubicBezTo>
                  <a:cubicBezTo>
                    <a:pt x="262" y="163"/>
                    <a:pt x="262" y="163"/>
                    <a:pt x="262" y="163"/>
                  </a:cubicBezTo>
                  <a:cubicBezTo>
                    <a:pt x="260" y="158"/>
                    <a:pt x="260" y="148"/>
                    <a:pt x="259" y="144"/>
                  </a:cubicBezTo>
                  <a:cubicBezTo>
                    <a:pt x="259" y="141"/>
                    <a:pt x="262" y="134"/>
                    <a:pt x="257" y="137"/>
                  </a:cubicBezTo>
                  <a:cubicBezTo>
                    <a:pt x="249" y="140"/>
                    <a:pt x="253" y="127"/>
                    <a:pt x="251" y="130"/>
                  </a:cubicBezTo>
                  <a:cubicBezTo>
                    <a:pt x="249" y="133"/>
                    <a:pt x="249" y="139"/>
                    <a:pt x="245" y="135"/>
                  </a:cubicBezTo>
                  <a:cubicBezTo>
                    <a:pt x="240" y="127"/>
                    <a:pt x="248" y="120"/>
                    <a:pt x="239" y="112"/>
                  </a:cubicBezTo>
                  <a:cubicBezTo>
                    <a:pt x="237" y="110"/>
                    <a:pt x="230" y="100"/>
                    <a:pt x="228" y="100"/>
                  </a:cubicBezTo>
                  <a:cubicBezTo>
                    <a:pt x="225" y="100"/>
                    <a:pt x="222" y="104"/>
                    <a:pt x="220" y="103"/>
                  </a:cubicBezTo>
                  <a:cubicBezTo>
                    <a:pt x="217" y="102"/>
                    <a:pt x="215" y="97"/>
                    <a:pt x="215" y="94"/>
                  </a:cubicBezTo>
                  <a:cubicBezTo>
                    <a:pt x="215" y="94"/>
                    <a:pt x="215" y="94"/>
                    <a:pt x="215" y="94"/>
                  </a:cubicBezTo>
                  <a:cubicBezTo>
                    <a:pt x="210" y="94"/>
                    <a:pt x="207" y="96"/>
                    <a:pt x="202" y="96"/>
                  </a:cubicBezTo>
                  <a:cubicBezTo>
                    <a:pt x="200" y="95"/>
                    <a:pt x="198" y="92"/>
                    <a:pt x="196" y="91"/>
                  </a:cubicBezTo>
                  <a:cubicBezTo>
                    <a:pt x="194" y="91"/>
                    <a:pt x="193" y="90"/>
                    <a:pt x="192" y="89"/>
                  </a:cubicBezTo>
                  <a:cubicBezTo>
                    <a:pt x="190" y="88"/>
                    <a:pt x="191" y="83"/>
                    <a:pt x="191" y="80"/>
                  </a:cubicBezTo>
                  <a:cubicBezTo>
                    <a:pt x="191" y="72"/>
                    <a:pt x="188" y="64"/>
                    <a:pt x="189" y="56"/>
                  </a:cubicBezTo>
                  <a:cubicBezTo>
                    <a:pt x="190" y="48"/>
                    <a:pt x="195" y="41"/>
                    <a:pt x="187" y="38"/>
                  </a:cubicBezTo>
                  <a:cubicBezTo>
                    <a:pt x="185" y="38"/>
                    <a:pt x="183" y="35"/>
                    <a:pt x="182" y="34"/>
                  </a:cubicBezTo>
                  <a:cubicBezTo>
                    <a:pt x="179" y="32"/>
                    <a:pt x="174" y="26"/>
                    <a:pt x="170" y="31"/>
                  </a:cubicBezTo>
                  <a:cubicBezTo>
                    <a:pt x="169" y="33"/>
                    <a:pt x="164" y="37"/>
                    <a:pt x="162" y="36"/>
                  </a:cubicBezTo>
                  <a:cubicBezTo>
                    <a:pt x="157" y="33"/>
                    <a:pt x="160" y="36"/>
                    <a:pt x="155" y="38"/>
                  </a:cubicBezTo>
                  <a:cubicBezTo>
                    <a:pt x="151" y="37"/>
                    <a:pt x="138" y="21"/>
                    <a:pt x="138" y="34"/>
                  </a:cubicBezTo>
                  <a:cubicBezTo>
                    <a:pt x="138" y="42"/>
                    <a:pt x="133" y="43"/>
                    <a:pt x="125" y="40"/>
                  </a:cubicBezTo>
                  <a:cubicBezTo>
                    <a:pt x="120" y="39"/>
                    <a:pt x="121" y="32"/>
                    <a:pt x="120" y="29"/>
                  </a:cubicBezTo>
                  <a:cubicBezTo>
                    <a:pt x="119" y="22"/>
                    <a:pt x="111" y="24"/>
                    <a:pt x="107" y="21"/>
                  </a:cubicBezTo>
                  <a:cubicBezTo>
                    <a:pt x="104" y="18"/>
                    <a:pt x="103" y="14"/>
                    <a:pt x="98" y="13"/>
                  </a:cubicBezTo>
                  <a:cubicBezTo>
                    <a:pt x="92" y="13"/>
                    <a:pt x="89" y="14"/>
                    <a:pt x="84" y="10"/>
                  </a:cubicBezTo>
                  <a:cubicBezTo>
                    <a:pt x="70" y="0"/>
                    <a:pt x="81" y="17"/>
                    <a:pt x="76" y="25"/>
                  </a:cubicBezTo>
                  <a:cubicBezTo>
                    <a:pt x="72" y="31"/>
                    <a:pt x="70" y="32"/>
                    <a:pt x="76" y="38"/>
                  </a:cubicBezTo>
                  <a:cubicBezTo>
                    <a:pt x="82" y="44"/>
                    <a:pt x="67" y="45"/>
                    <a:pt x="66" y="48"/>
                  </a:cubicBezTo>
                  <a:cubicBezTo>
                    <a:pt x="65" y="50"/>
                    <a:pt x="68" y="56"/>
                    <a:pt x="66" y="57"/>
                  </a:cubicBezTo>
                  <a:cubicBezTo>
                    <a:pt x="64" y="59"/>
                    <a:pt x="59" y="56"/>
                    <a:pt x="57" y="55"/>
                  </a:cubicBezTo>
                  <a:cubicBezTo>
                    <a:pt x="43" y="49"/>
                    <a:pt x="47" y="53"/>
                    <a:pt x="42" y="65"/>
                  </a:cubicBezTo>
                  <a:cubicBezTo>
                    <a:pt x="35" y="69"/>
                    <a:pt x="32" y="72"/>
                    <a:pt x="38" y="79"/>
                  </a:cubicBezTo>
                  <a:cubicBezTo>
                    <a:pt x="40" y="81"/>
                    <a:pt x="51" y="84"/>
                    <a:pt x="49" y="86"/>
                  </a:cubicBezTo>
                  <a:cubicBezTo>
                    <a:pt x="47" y="88"/>
                    <a:pt x="44" y="91"/>
                    <a:pt x="41" y="94"/>
                  </a:cubicBezTo>
                  <a:cubicBezTo>
                    <a:pt x="37" y="97"/>
                    <a:pt x="38" y="99"/>
                    <a:pt x="36" y="104"/>
                  </a:cubicBezTo>
                  <a:cubicBezTo>
                    <a:pt x="34" y="112"/>
                    <a:pt x="26" y="110"/>
                    <a:pt x="23" y="116"/>
                  </a:cubicBezTo>
                  <a:cubicBezTo>
                    <a:pt x="21" y="119"/>
                    <a:pt x="23" y="123"/>
                    <a:pt x="22" y="127"/>
                  </a:cubicBezTo>
                  <a:cubicBezTo>
                    <a:pt x="22" y="127"/>
                    <a:pt x="22" y="127"/>
                    <a:pt x="22" y="127"/>
                  </a:cubicBezTo>
                  <a:cubicBezTo>
                    <a:pt x="23" y="130"/>
                    <a:pt x="20" y="135"/>
                    <a:pt x="22" y="139"/>
                  </a:cubicBezTo>
                  <a:cubicBezTo>
                    <a:pt x="23" y="140"/>
                    <a:pt x="23" y="145"/>
                    <a:pt x="25" y="146"/>
                  </a:cubicBezTo>
                  <a:cubicBezTo>
                    <a:pt x="34" y="150"/>
                    <a:pt x="27" y="152"/>
                    <a:pt x="27" y="158"/>
                  </a:cubicBezTo>
                  <a:cubicBezTo>
                    <a:pt x="27" y="160"/>
                    <a:pt x="29" y="161"/>
                    <a:pt x="27" y="163"/>
                  </a:cubicBezTo>
                  <a:cubicBezTo>
                    <a:pt x="24" y="167"/>
                    <a:pt x="21" y="170"/>
                    <a:pt x="19" y="175"/>
                  </a:cubicBezTo>
                  <a:cubicBezTo>
                    <a:pt x="18" y="178"/>
                    <a:pt x="15" y="180"/>
                    <a:pt x="20" y="182"/>
                  </a:cubicBezTo>
                  <a:cubicBezTo>
                    <a:pt x="23" y="183"/>
                    <a:pt x="32" y="184"/>
                    <a:pt x="33" y="188"/>
                  </a:cubicBezTo>
                  <a:cubicBezTo>
                    <a:pt x="33" y="190"/>
                    <a:pt x="29" y="191"/>
                    <a:pt x="28" y="191"/>
                  </a:cubicBezTo>
                  <a:cubicBezTo>
                    <a:pt x="24" y="192"/>
                    <a:pt x="23" y="194"/>
                    <a:pt x="20" y="197"/>
                  </a:cubicBezTo>
                  <a:cubicBezTo>
                    <a:pt x="18" y="201"/>
                    <a:pt x="15" y="204"/>
                    <a:pt x="13" y="209"/>
                  </a:cubicBezTo>
                  <a:cubicBezTo>
                    <a:pt x="11" y="214"/>
                    <a:pt x="20" y="211"/>
                    <a:pt x="22" y="214"/>
                  </a:cubicBezTo>
                  <a:cubicBezTo>
                    <a:pt x="22" y="215"/>
                    <a:pt x="20" y="222"/>
                    <a:pt x="20" y="224"/>
                  </a:cubicBezTo>
                  <a:cubicBezTo>
                    <a:pt x="20" y="226"/>
                    <a:pt x="22" y="229"/>
                    <a:pt x="22" y="231"/>
                  </a:cubicBezTo>
                  <a:cubicBezTo>
                    <a:pt x="21" y="233"/>
                    <a:pt x="19" y="234"/>
                    <a:pt x="18" y="237"/>
                  </a:cubicBezTo>
                  <a:cubicBezTo>
                    <a:pt x="17" y="246"/>
                    <a:pt x="23" y="253"/>
                    <a:pt x="9" y="257"/>
                  </a:cubicBezTo>
                  <a:cubicBezTo>
                    <a:pt x="0" y="259"/>
                    <a:pt x="23" y="267"/>
                    <a:pt x="25" y="268"/>
                  </a:cubicBezTo>
                  <a:cubicBezTo>
                    <a:pt x="25" y="276"/>
                    <a:pt x="23" y="285"/>
                    <a:pt x="23" y="294"/>
                  </a:cubicBezTo>
                  <a:cubicBezTo>
                    <a:pt x="23" y="294"/>
                    <a:pt x="23" y="295"/>
                    <a:pt x="23" y="295"/>
                  </a:cubicBezTo>
                  <a:cubicBezTo>
                    <a:pt x="23" y="295"/>
                    <a:pt x="23" y="295"/>
                    <a:pt x="23" y="295"/>
                  </a:cubicBezTo>
                  <a:cubicBezTo>
                    <a:pt x="29" y="297"/>
                    <a:pt x="29" y="297"/>
                    <a:pt x="29" y="297"/>
                  </a:cubicBezTo>
                  <a:cubicBezTo>
                    <a:pt x="34" y="297"/>
                    <a:pt x="37" y="299"/>
                    <a:pt x="42" y="299"/>
                  </a:cubicBezTo>
                  <a:cubicBezTo>
                    <a:pt x="45" y="299"/>
                    <a:pt x="49" y="296"/>
                    <a:pt x="52" y="298"/>
                  </a:cubicBezTo>
                  <a:cubicBezTo>
                    <a:pt x="55" y="300"/>
                    <a:pt x="56" y="298"/>
                    <a:pt x="59" y="299"/>
                  </a:cubicBezTo>
                  <a:cubicBezTo>
                    <a:pt x="63" y="300"/>
                    <a:pt x="64" y="302"/>
                    <a:pt x="67" y="299"/>
                  </a:cubicBezTo>
                  <a:cubicBezTo>
                    <a:pt x="70" y="296"/>
                    <a:pt x="73" y="294"/>
                    <a:pt x="76" y="291"/>
                  </a:cubicBezTo>
                  <a:cubicBezTo>
                    <a:pt x="79" y="287"/>
                    <a:pt x="82" y="283"/>
                    <a:pt x="88" y="285"/>
                  </a:cubicBezTo>
                  <a:cubicBezTo>
                    <a:pt x="96" y="288"/>
                    <a:pt x="93" y="283"/>
                    <a:pt x="98" y="283"/>
                  </a:cubicBezTo>
                  <a:cubicBezTo>
                    <a:pt x="103" y="283"/>
                    <a:pt x="108" y="293"/>
                    <a:pt x="112" y="286"/>
                  </a:cubicBezTo>
                  <a:cubicBezTo>
                    <a:pt x="113" y="285"/>
                    <a:pt x="114" y="279"/>
                    <a:pt x="116" y="279"/>
                  </a:cubicBezTo>
                  <a:cubicBezTo>
                    <a:pt x="119" y="280"/>
                    <a:pt x="120" y="278"/>
                    <a:pt x="121" y="276"/>
                  </a:cubicBezTo>
                  <a:cubicBezTo>
                    <a:pt x="126" y="276"/>
                    <a:pt x="126" y="270"/>
                    <a:pt x="132" y="273"/>
                  </a:cubicBezTo>
                  <a:cubicBezTo>
                    <a:pt x="138" y="277"/>
                    <a:pt x="143" y="271"/>
                    <a:pt x="141" y="265"/>
                  </a:cubicBezTo>
                  <a:cubicBezTo>
                    <a:pt x="141" y="261"/>
                    <a:pt x="138" y="259"/>
                    <a:pt x="141" y="257"/>
                  </a:cubicBezTo>
                  <a:cubicBezTo>
                    <a:pt x="143" y="255"/>
                    <a:pt x="141" y="253"/>
                    <a:pt x="143" y="251"/>
                  </a:cubicBezTo>
                  <a:cubicBezTo>
                    <a:pt x="148" y="247"/>
                    <a:pt x="153" y="249"/>
                    <a:pt x="156" y="246"/>
                  </a:cubicBezTo>
                  <a:cubicBezTo>
                    <a:pt x="159" y="244"/>
                    <a:pt x="161" y="244"/>
                    <a:pt x="165" y="242"/>
                  </a:cubicBezTo>
                  <a:cubicBezTo>
                    <a:pt x="167" y="240"/>
                    <a:pt x="168" y="243"/>
                    <a:pt x="171" y="241"/>
                  </a:cubicBezTo>
                  <a:cubicBezTo>
                    <a:pt x="172" y="241"/>
                    <a:pt x="180" y="237"/>
                    <a:pt x="180" y="238"/>
                  </a:cubicBezTo>
                  <a:cubicBezTo>
                    <a:pt x="183" y="241"/>
                    <a:pt x="184" y="237"/>
                    <a:pt x="187" y="242"/>
                  </a:cubicBezTo>
                  <a:cubicBezTo>
                    <a:pt x="194" y="245"/>
                    <a:pt x="200" y="234"/>
                    <a:pt x="198" y="228"/>
                  </a:cubicBezTo>
                  <a:cubicBezTo>
                    <a:pt x="193" y="228"/>
                    <a:pt x="197" y="223"/>
                    <a:pt x="198" y="220"/>
                  </a:cubicBezTo>
                  <a:cubicBezTo>
                    <a:pt x="198" y="219"/>
                    <a:pt x="201" y="220"/>
                    <a:pt x="202" y="219"/>
                  </a:cubicBezTo>
                  <a:cubicBezTo>
                    <a:pt x="207" y="216"/>
                    <a:pt x="207" y="216"/>
                    <a:pt x="207" y="216"/>
                  </a:cubicBezTo>
                  <a:cubicBezTo>
                    <a:pt x="209" y="217"/>
                    <a:pt x="211" y="216"/>
                    <a:pt x="213" y="217"/>
                  </a:cubicBezTo>
                  <a:cubicBezTo>
                    <a:pt x="216" y="219"/>
                    <a:pt x="214" y="227"/>
                    <a:pt x="220" y="227"/>
                  </a:cubicBezTo>
                  <a:cubicBezTo>
                    <a:pt x="226" y="227"/>
                    <a:pt x="225" y="230"/>
                    <a:pt x="228" y="233"/>
                  </a:cubicBezTo>
                  <a:cubicBezTo>
                    <a:pt x="231" y="237"/>
                    <a:pt x="241" y="223"/>
                    <a:pt x="231" y="223"/>
                  </a:cubicBezTo>
                  <a:cubicBezTo>
                    <a:pt x="225" y="223"/>
                    <a:pt x="221" y="221"/>
                    <a:pt x="222" y="216"/>
                  </a:cubicBezTo>
                  <a:cubicBezTo>
                    <a:pt x="223" y="208"/>
                    <a:pt x="225" y="219"/>
                    <a:pt x="230" y="211"/>
                  </a:cubicBezTo>
                  <a:cubicBezTo>
                    <a:pt x="232" y="208"/>
                    <a:pt x="235" y="206"/>
                    <a:pt x="238" y="208"/>
                  </a:cubicBezTo>
                  <a:cubicBezTo>
                    <a:pt x="240" y="211"/>
                    <a:pt x="249" y="215"/>
                    <a:pt x="252" y="214"/>
                  </a:cubicBezTo>
                  <a:cubicBezTo>
                    <a:pt x="258" y="212"/>
                    <a:pt x="253" y="202"/>
                    <a:pt x="263" y="202"/>
                  </a:cubicBezTo>
                  <a:cubicBezTo>
                    <a:pt x="266" y="202"/>
                    <a:pt x="268" y="202"/>
                    <a:pt x="272" y="201"/>
                  </a:cubicBezTo>
                  <a:cubicBezTo>
                    <a:pt x="279" y="199"/>
                    <a:pt x="274" y="195"/>
                    <a:pt x="281" y="194"/>
                  </a:cubicBezTo>
                  <a:cubicBezTo>
                    <a:pt x="282" y="193"/>
                    <a:pt x="284" y="192"/>
                    <a:pt x="284" y="19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41"/>
            <p:cNvSpPr>
              <a:spLocks/>
            </p:cNvSpPr>
            <p:nvPr/>
          </p:nvSpPr>
          <p:spPr bwMode="auto">
            <a:xfrm>
              <a:off x="4630738" y="3067050"/>
              <a:ext cx="860425" cy="723900"/>
            </a:xfrm>
            <a:custGeom>
              <a:avLst/>
              <a:gdLst/>
              <a:ahLst/>
              <a:cxnLst>
                <a:cxn ang="0">
                  <a:pos x="370" y="83"/>
                </a:cxn>
                <a:cxn ang="0">
                  <a:pos x="408" y="52"/>
                </a:cxn>
                <a:cxn ang="0">
                  <a:pos x="430" y="56"/>
                </a:cxn>
                <a:cxn ang="0">
                  <a:pos x="465" y="23"/>
                </a:cxn>
                <a:cxn ang="0">
                  <a:pos x="476" y="7"/>
                </a:cxn>
                <a:cxn ang="0">
                  <a:pos x="494" y="14"/>
                </a:cxn>
                <a:cxn ang="0">
                  <a:pos x="531" y="23"/>
                </a:cxn>
                <a:cxn ang="0">
                  <a:pos x="550" y="5"/>
                </a:cxn>
                <a:cxn ang="0">
                  <a:pos x="554" y="16"/>
                </a:cxn>
                <a:cxn ang="0">
                  <a:pos x="518" y="61"/>
                </a:cxn>
                <a:cxn ang="0">
                  <a:pos x="443" y="119"/>
                </a:cxn>
                <a:cxn ang="0">
                  <a:pos x="391" y="180"/>
                </a:cxn>
                <a:cxn ang="0">
                  <a:pos x="348" y="202"/>
                </a:cxn>
                <a:cxn ang="0">
                  <a:pos x="319" y="206"/>
                </a:cxn>
                <a:cxn ang="0">
                  <a:pos x="290" y="241"/>
                </a:cxn>
                <a:cxn ang="0">
                  <a:pos x="245" y="338"/>
                </a:cxn>
                <a:cxn ang="0">
                  <a:pos x="248" y="389"/>
                </a:cxn>
                <a:cxn ang="0">
                  <a:pos x="238" y="402"/>
                </a:cxn>
                <a:cxn ang="0">
                  <a:pos x="229" y="417"/>
                </a:cxn>
                <a:cxn ang="0">
                  <a:pos x="163" y="441"/>
                </a:cxn>
                <a:cxn ang="0">
                  <a:pos x="120" y="471"/>
                </a:cxn>
                <a:cxn ang="0">
                  <a:pos x="120" y="450"/>
                </a:cxn>
                <a:cxn ang="0">
                  <a:pos x="120" y="417"/>
                </a:cxn>
                <a:cxn ang="0">
                  <a:pos x="100" y="394"/>
                </a:cxn>
                <a:cxn ang="0">
                  <a:pos x="92" y="376"/>
                </a:cxn>
                <a:cxn ang="0">
                  <a:pos x="68" y="389"/>
                </a:cxn>
                <a:cxn ang="0">
                  <a:pos x="38" y="381"/>
                </a:cxn>
                <a:cxn ang="0">
                  <a:pos x="19" y="365"/>
                </a:cxn>
                <a:cxn ang="0">
                  <a:pos x="45" y="373"/>
                </a:cxn>
                <a:cxn ang="0">
                  <a:pos x="54" y="364"/>
                </a:cxn>
                <a:cxn ang="0">
                  <a:pos x="33" y="352"/>
                </a:cxn>
                <a:cxn ang="0">
                  <a:pos x="9" y="334"/>
                </a:cxn>
                <a:cxn ang="0">
                  <a:pos x="6" y="304"/>
                </a:cxn>
                <a:cxn ang="0">
                  <a:pos x="29" y="288"/>
                </a:cxn>
                <a:cxn ang="0">
                  <a:pos x="29" y="249"/>
                </a:cxn>
                <a:cxn ang="0">
                  <a:pos x="47" y="233"/>
                </a:cxn>
                <a:cxn ang="0">
                  <a:pos x="67" y="235"/>
                </a:cxn>
                <a:cxn ang="0">
                  <a:pos x="97" y="237"/>
                </a:cxn>
                <a:cxn ang="0">
                  <a:pos x="126" y="223"/>
                </a:cxn>
                <a:cxn ang="0">
                  <a:pos x="154" y="217"/>
                </a:cxn>
                <a:cxn ang="0">
                  <a:pos x="179" y="203"/>
                </a:cxn>
                <a:cxn ang="0">
                  <a:pos x="194" y="184"/>
                </a:cxn>
                <a:cxn ang="0">
                  <a:pos x="218" y="176"/>
                </a:cxn>
                <a:cxn ang="0">
                  <a:pos x="236" y="158"/>
                </a:cxn>
                <a:cxn ang="0">
                  <a:pos x="251" y="155"/>
                </a:cxn>
                <a:cxn ang="0">
                  <a:pos x="269" y="161"/>
                </a:cxn>
                <a:cxn ang="0">
                  <a:pos x="276" y="146"/>
                </a:cxn>
                <a:cxn ang="0">
                  <a:pos x="310" y="139"/>
                </a:cxn>
                <a:cxn ang="0">
                  <a:pos x="322" y="129"/>
                </a:cxn>
                <a:cxn ang="0">
                  <a:pos x="337" y="117"/>
                </a:cxn>
              </a:cxnLst>
              <a:rect l="0" t="0" r="r" b="b"/>
              <a:pathLst>
                <a:path w="562" h="472">
                  <a:moveTo>
                    <a:pt x="352" y="94"/>
                  </a:moveTo>
                  <a:cubicBezTo>
                    <a:pt x="353" y="93"/>
                    <a:pt x="354" y="93"/>
                    <a:pt x="355" y="92"/>
                  </a:cubicBezTo>
                  <a:cubicBezTo>
                    <a:pt x="360" y="89"/>
                    <a:pt x="366" y="87"/>
                    <a:pt x="370" y="83"/>
                  </a:cubicBezTo>
                  <a:cubicBezTo>
                    <a:pt x="379" y="77"/>
                    <a:pt x="383" y="90"/>
                    <a:pt x="389" y="84"/>
                  </a:cubicBezTo>
                  <a:cubicBezTo>
                    <a:pt x="399" y="75"/>
                    <a:pt x="390" y="69"/>
                    <a:pt x="394" y="59"/>
                  </a:cubicBezTo>
                  <a:cubicBezTo>
                    <a:pt x="397" y="56"/>
                    <a:pt x="405" y="35"/>
                    <a:pt x="408" y="52"/>
                  </a:cubicBezTo>
                  <a:cubicBezTo>
                    <a:pt x="408" y="55"/>
                    <a:pt x="412" y="55"/>
                    <a:pt x="412" y="58"/>
                  </a:cubicBezTo>
                  <a:cubicBezTo>
                    <a:pt x="412" y="61"/>
                    <a:pt x="412" y="63"/>
                    <a:pt x="413" y="66"/>
                  </a:cubicBezTo>
                  <a:cubicBezTo>
                    <a:pt x="420" y="67"/>
                    <a:pt x="419" y="48"/>
                    <a:pt x="430" y="56"/>
                  </a:cubicBezTo>
                  <a:cubicBezTo>
                    <a:pt x="433" y="57"/>
                    <a:pt x="449" y="62"/>
                    <a:pt x="447" y="54"/>
                  </a:cubicBezTo>
                  <a:cubicBezTo>
                    <a:pt x="445" y="45"/>
                    <a:pt x="439" y="34"/>
                    <a:pt x="451" y="30"/>
                  </a:cubicBezTo>
                  <a:cubicBezTo>
                    <a:pt x="457" y="28"/>
                    <a:pt x="461" y="27"/>
                    <a:pt x="465" y="23"/>
                  </a:cubicBezTo>
                  <a:cubicBezTo>
                    <a:pt x="468" y="18"/>
                    <a:pt x="463" y="16"/>
                    <a:pt x="463" y="12"/>
                  </a:cubicBezTo>
                  <a:cubicBezTo>
                    <a:pt x="465" y="10"/>
                    <a:pt x="469" y="12"/>
                    <a:pt x="472" y="10"/>
                  </a:cubicBezTo>
                  <a:cubicBezTo>
                    <a:pt x="473" y="9"/>
                    <a:pt x="474" y="4"/>
                    <a:pt x="476" y="7"/>
                  </a:cubicBezTo>
                  <a:cubicBezTo>
                    <a:pt x="483" y="15"/>
                    <a:pt x="481" y="1"/>
                    <a:pt x="484" y="0"/>
                  </a:cubicBezTo>
                  <a:cubicBezTo>
                    <a:pt x="485" y="0"/>
                    <a:pt x="486" y="9"/>
                    <a:pt x="488" y="10"/>
                  </a:cubicBezTo>
                  <a:cubicBezTo>
                    <a:pt x="490" y="13"/>
                    <a:pt x="492" y="12"/>
                    <a:pt x="494" y="14"/>
                  </a:cubicBezTo>
                  <a:cubicBezTo>
                    <a:pt x="497" y="15"/>
                    <a:pt x="498" y="21"/>
                    <a:pt x="501" y="24"/>
                  </a:cubicBezTo>
                  <a:cubicBezTo>
                    <a:pt x="505" y="28"/>
                    <a:pt x="515" y="28"/>
                    <a:pt x="520" y="28"/>
                  </a:cubicBezTo>
                  <a:cubicBezTo>
                    <a:pt x="527" y="28"/>
                    <a:pt x="528" y="30"/>
                    <a:pt x="531" y="23"/>
                  </a:cubicBezTo>
                  <a:cubicBezTo>
                    <a:pt x="532" y="20"/>
                    <a:pt x="534" y="16"/>
                    <a:pt x="536" y="14"/>
                  </a:cubicBezTo>
                  <a:cubicBezTo>
                    <a:pt x="538" y="12"/>
                    <a:pt x="540" y="13"/>
                    <a:pt x="542" y="12"/>
                  </a:cubicBezTo>
                  <a:cubicBezTo>
                    <a:pt x="545" y="11"/>
                    <a:pt x="547" y="7"/>
                    <a:pt x="550" y="5"/>
                  </a:cubicBezTo>
                  <a:cubicBezTo>
                    <a:pt x="552" y="3"/>
                    <a:pt x="558" y="2"/>
                    <a:pt x="562" y="4"/>
                  </a:cubicBezTo>
                  <a:cubicBezTo>
                    <a:pt x="562" y="4"/>
                    <a:pt x="562" y="4"/>
                    <a:pt x="562" y="4"/>
                  </a:cubicBezTo>
                  <a:cubicBezTo>
                    <a:pt x="560" y="8"/>
                    <a:pt x="557" y="12"/>
                    <a:pt x="554" y="16"/>
                  </a:cubicBezTo>
                  <a:cubicBezTo>
                    <a:pt x="536" y="39"/>
                    <a:pt x="536" y="39"/>
                    <a:pt x="536" y="39"/>
                  </a:cubicBezTo>
                  <a:cubicBezTo>
                    <a:pt x="531" y="45"/>
                    <a:pt x="532" y="43"/>
                    <a:pt x="527" y="46"/>
                  </a:cubicBezTo>
                  <a:cubicBezTo>
                    <a:pt x="524" y="48"/>
                    <a:pt x="525" y="58"/>
                    <a:pt x="518" y="61"/>
                  </a:cubicBezTo>
                  <a:cubicBezTo>
                    <a:pt x="486" y="78"/>
                    <a:pt x="486" y="78"/>
                    <a:pt x="486" y="78"/>
                  </a:cubicBezTo>
                  <a:cubicBezTo>
                    <a:pt x="480" y="81"/>
                    <a:pt x="476" y="88"/>
                    <a:pt x="470" y="92"/>
                  </a:cubicBezTo>
                  <a:cubicBezTo>
                    <a:pt x="462" y="105"/>
                    <a:pt x="456" y="112"/>
                    <a:pt x="443" y="119"/>
                  </a:cubicBezTo>
                  <a:cubicBezTo>
                    <a:pt x="400" y="145"/>
                    <a:pt x="400" y="145"/>
                    <a:pt x="400" y="145"/>
                  </a:cubicBezTo>
                  <a:cubicBezTo>
                    <a:pt x="396" y="148"/>
                    <a:pt x="386" y="163"/>
                    <a:pt x="387" y="167"/>
                  </a:cubicBezTo>
                  <a:cubicBezTo>
                    <a:pt x="388" y="171"/>
                    <a:pt x="391" y="176"/>
                    <a:pt x="391" y="180"/>
                  </a:cubicBezTo>
                  <a:cubicBezTo>
                    <a:pt x="390" y="183"/>
                    <a:pt x="380" y="185"/>
                    <a:pt x="377" y="186"/>
                  </a:cubicBezTo>
                  <a:cubicBezTo>
                    <a:pt x="374" y="191"/>
                    <a:pt x="370" y="197"/>
                    <a:pt x="365" y="200"/>
                  </a:cubicBezTo>
                  <a:cubicBezTo>
                    <a:pt x="361" y="202"/>
                    <a:pt x="353" y="200"/>
                    <a:pt x="348" y="202"/>
                  </a:cubicBezTo>
                  <a:cubicBezTo>
                    <a:pt x="344" y="203"/>
                    <a:pt x="343" y="200"/>
                    <a:pt x="340" y="200"/>
                  </a:cubicBezTo>
                  <a:cubicBezTo>
                    <a:pt x="337" y="201"/>
                    <a:pt x="335" y="203"/>
                    <a:pt x="331" y="203"/>
                  </a:cubicBezTo>
                  <a:cubicBezTo>
                    <a:pt x="325" y="203"/>
                    <a:pt x="324" y="196"/>
                    <a:pt x="319" y="206"/>
                  </a:cubicBezTo>
                  <a:cubicBezTo>
                    <a:pt x="315" y="215"/>
                    <a:pt x="314" y="226"/>
                    <a:pt x="310" y="234"/>
                  </a:cubicBezTo>
                  <a:cubicBezTo>
                    <a:pt x="307" y="238"/>
                    <a:pt x="301" y="238"/>
                    <a:pt x="299" y="242"/>
                  </a:cubicBezTo>
                  <a:cubicBezTo>
                    <a:pt x="294" y="248"/>
                    <a:pt x="294" y="250"/>
                    <a:pt x="290" y="241"/>
                  </a:cubicBezTo>
                  <a:cubicBezTo>
                    <a:pt x="285" y="233"/>
                    <a:pt x="261" y="244"/>
                    <a:pt x="255" y="247"/>
                  </a:cubicBezTo>
                  <a:cubicBezTo>
                    <a:pt x="248" y="250"/>
                    <a:pt x="248" y="264"/>
                    <a:pt x="244" y="270"/>
                  </a:cubicBezTo>
                  <a:cubicBezTo>
                    <a:pt x="230" y="294"/>
                    <a:pt x="236" y="314"/>
                    <a:pt x="245" y="338"/>
                  </a:cubicBezTo>
                  <a:cubicBezTo>
                    <a:pt x="248" y="347"/>
                    <a:pt x="240" y="351"/>
                    <a:pt x="240" y="358"/>
                  </a:cubicBezTo>
                  <a:cubicBezTo>
                    <a:pt x="240" y="363"/>
                    <a:pt x="242" y="369"/>
                    <a:pt x="241" y="374"/>
                  </a:cubicBezTo>
                  <a:cubicBezTo>
                    <a:pt x="241" y="377"/>
                    <a:pt x="246" y="387"/>
                    <a:pt x="248" y="389"/>
                  </a:cubicBezTo>
                  <a:cubicBezTo>
                    <a:pt x="245" y="392"/>
                    <a:pt x="248" y="397"/>
                    <a:pt x="248" y="401"/>
                  </a:cubicBezTo>
                  <a:cubicBezTo>
                    <a:pt x="245" y="401"/>
                    <a:pt x="242" y="396"/>
                    <a:pt x="241" y="394"/>
                  </a:cubicBezTo>
                  <a:cubicBezTo>
                    <a:pt x="239" y="390"/>
                    <a:pt x="238" y="400"/>
                    <a:pt x="238" y="402"/>
                  </a:cubicBezTo>
                  <a:cubicBezTo>
                    <a:pt x="238" y="410"/>
                    <a:pt x="242" y="410"/>
                    <a:pt x="246" y="412"/>
                  </a:cubicBezTo>
                  <a:cubicBezTo>
                    <a:pt x="246" y="412"/>
                    <a:pt x="246" y="412"/>
                    <a:pt x="246" y="412"/>
                  </a:cubicBezTo>
                  <a:cubicBezTo>
                    <a:pt x="242" y="413"/>
                    <a:pt x="233" y="416"/>
                    <a:pt x="229" y="417"/>
                  </a:cubicBezTo>
                  <a:cubicBezTo>
                    <a:pt x="219" y="424"/>
                    <a:pt x="212" y="432"/>
                    <a:pt x="200" y="423"/>
                  </a:cubicBezTo>
                  <a:cubicBezTo>
                    <a:pt x="195" y="418"/>
                    <a:pt x="184" y="433"/>
                    <a:pt x="181" y="437"/>
                  </a:cubicBezTo>
                  <a:cubicBezTo>
                    <a:pt x="177" y="441"/>
                    <a:pt x="168" y="438"/>
                    <a:pt x="163" y="441"/>
                  </a:cubicBezTo>
                  <a:cubicBezTo>
                    <a:pt x="154" y="446"/>
                    <a:pt x="153" y="440"/>
                    <a:pt x="143" y="440"/>
                  </a:cubicBezTo>
                  <a:cubicBezTo>
                    <a:pt x="125" y="441"/>
                    <a:pt x="141" y="452"/>
                    <a:pt x="132" y="459"/>
                  </a:cubicBezTo>
                  <a:cubicBezTo>
                    <a:pt x="129" y="461"/>
                    <a:pt x="123" y="472"/>
                    <a:pt x="120" y="471"/>
                  </a:cubicBezTo>
                  <a:cubicBezTo>
                    <a:pt x="115" y="470"/>
                    <a:pt x="109" y="461"/>
                    <a:pt x="105" y="457"/>
                  </a:cubicBezTo>
                  <a:cubicBezTo>
                    <a:pt x="105" y="457"/>
                    <a:pt x="105" y="457"/>
                    <a:pt x="105" y="457"/>
                  </a:cubicBezTo>
                  <a:cubicBezTo>
                    <a:pt x="111" y="452"/>
                    <a:pt x="111" y="451"/>
                    <a:pt x="120" y="450"/>
                  </a:cubicBezTo>
                  <a:cubicBezTo>
                    <a:pt x="128" y="448"/>
                    <a:pt x="125" y="440"/>
                    <a:pt x="126" y="434"/>
                  </a:cubicBezTo>
                  <a:cubicBezTo>
                    <a:pt x="127" y="430"/>
                    <a:pt x="130" y="426"/>
                    <a:pt x="130" y="423"/>
                  </a:cubicBezTo>
                  <a:cubicBezTo>
                    <a:pt x="130" y="419"/>
                    <a:pt x="121" y="424"/>
                    <a:pt x="120" y="417"/>
                  </a:cubicBezTo>
                  <a:cubicBezTo>
                    <a:pt x="120" y="413"/>
                    <a:pt x="121" y="401"/>
                    <a:pt x="118" y="398"/>
                  </a:cubicBezTo>
                  <a:cubicBezTo>
                    <a:pt x="116" y="396"/>
                    <a:pt x="110" y="403"/>
                    <a:pt x="109" y="404"/>
                  </a:cubicBezTo>
                  <a:cubicBezTo>
                    <a:pt x="107" y="407"/>
                    <a:pt x="100" y="396"/>
                    <a:pt x="100" y="394"/>
                  </a:cubicBezTo>
                  <a:cubicBezTo>
                    <a:pt x="99" y="391"/>
                    <a:pt x="99" y="386"/>
                    <a:pt x="98" y="384"/>
                  </a:cubicBezTo>
                  <a:cubicBezTo>
                    <a:pt x="96" y="382"/>
                    <a:pt x="89" y="388"/>
                    <a:pt x="91" y="382"/>
                  </a:cubicBezTo>
                  <a:cubicBezTo>
                    <a:pt x="91" y="381"/>
                    <a:pt x="93" y="377"/>
                    <a:pt x="92" y="376"/>
                  </a:cubicBezTo>
                  <a:cubicBezTo>
                    <a:pt x="90" y="374"/>
                    <a:pt x="84" y="376"/>
                    <a:pt x="81" y="375"/>
                  </a:cubicBezTo>
                  <a:cubicBezTo>
                    <a:pt x="79" y="374"/>
                    <a:pt x="77" y="380"/>
                    <a:pt x="77" y="382"/>
                  </a:cubicBezTo>
                  <a:cubicBezTo>
                    <a:pt x="75" y="387"/>
                    <a:pt x="74" y="392"/>
                    <a:pt x="68" y="389"/>
                  </a:cubicBezTo>
                  <a:cubicBezTo>
                    <a:pt x="65" y="387"/>
                    <a:pt x="64" y="392"/>
                    <a:pt x="62" y="394"/>
                  </a:cubicBezTo>
                  <a:cubicBezTo>
                    <a:pt x="60" y="396"/>
                    <a:pt x="49" y="387"/>
                    <a:pt x="46" y="385"/>
                  </a:cubicBezTo>
                  <a:cubicBezTo>
                    <a:pt x="42" y="382"/>
                    <a:pt x="42" y="386"/>
                    <a:pt x="38" y="381"/>
                  </a:cubicBezTo>
                  <a:cubicBezTo>
                    <a:pt x="34" y="376"/>
                    <a:pt x="30" y="390"/>
                    <a:pt x="27" y="390"/>
                  </a:cubicBezTo>
                  <a:cubicBezTo>
                    <a:pt x="21" y="390"/>
                    <a:pt x="23" y="379"/>
                    <a:pt x="23" y="376"/>
                  </a:cubicBezTo>
                  <a:cubicBezTo>
                    <a:pt x="23" y="372"/>
                    <a:pt x="20" y="369"/>
                    <a:pt x="19" y="365"/>
                  </a:cubicBezTo>
                  <a:cubicBezTo>
                    <a:pt x="16" y="361"/>
                    <a:pt x="21" y="360"/>
                    <a:pt x="21" y="363"/>
                  </a:cubicBezTo>
                  <a:cubicBezTo>
                    <a:pt x="22" y="370"/>
                    <a:pt x="25" y="366"/>
                    <a:pt x="29" y="370"/>
                  </a:cubicBezTo>
                  <a:cubicBezTo>
                    <a:pt x="33" y="374"/>
                    <a:pt x="42" y="369"/>
                    <a:pt x="45" y="373"/>
                  </a:cubicBezTo>
                  <a:cubicBezTo>
                    <a:pt x="47" y="376"/>
                    <a:pt x="48" y="384"/>
                    <a:pt x="52" y="377"/>
                  </a:cubicBezTo>
                  <a:cubicBezTo>
                    <a:pt x="54" y="374"/>
                    <a:pt x="47" y="371"/>
                    <a:pt x="48" y="368"/>
                  </a:cubicBezTo>
                  <a:cubicBezTo>
                    <a:pt x="48" y="362"/>
                    <a:pt x="49" y="364"/>
                    <a:pt x="54" y="364"/>
                  </a:cubicBezTo>
                  <a:cubicBezTo>
                    <a:pt x="56" y="361"/>
                    <a:pt x="63" y="357"/>
                    <a:pt x="58" y="353"/>
                  </a:cubicBezTo>
                  <a:cubicBezTo>
                    <a:pt x="54" y="349"/>
                    <a:pt x="50" y="351"/>
                    <a:pt x="45" y="350"/>
                  </a:cubicBezTo>
                  <a:cubicBezTo>
                    <a:pt x="41" y="350"/>
                    <a:pt x="37" y="352"/>
                    <a:pt x="33" y="352"/>
                  </a:cubicBezTo>
                  <a:cubicBezTo>
                    <a:pt x="27" y="353"/>
                    <a:pt x="23" y="358"/>
                    <a:pt x="19" y="352"/>
                  </a:cubicBezTo>
                  <a:cubicBezTo>
                    <a:pt x="16" y="350"/>
                    <a:pt x="22" y="339"/>
                    <a:pt x="17" y="339"/>
                  </a:cubicBezTo>
                  <a:cubicBezTo>
                    <a:pt x="13" y="340"/>
                    <a:pt x="11" y="338"/>
                    <a:pt x="9" y="334"/>
                  </a:cubicBezTo>
                  <a:cubicBezTo>
                    <a:pt x="10" y="335"/>
                    <a:pt x="10" y="335"/>
                    <a:pt x="10" y="335"/>
                  </a:cubicBezTo>
                  <a:cubicBezTo>
                    <a:pt x="9" y="328"/>
                    <a:pt x="8" y="323"/>
                    <a:pt x="10" y="316"/>
                  </a:cubicBezTo>
                  <a:cubicBezTo>
                    <a:pt x="11" y="310"/>
                    <a:pt x="14" y="307"/>
                    <a:pt x="6" y="304"/>
                  </a:cubicBezTo>
                  <a:cubicBezTo>
                    <a:pt x="0" y="302"/>
                    <a:pt x="9" y="302"/>
                    <a:pt x="10" y="301"/>
                  </a:cubicBezTo>
                  <a:cubicBezTo>
                    <a:pt x="15" y="300"/>
                    <a:pt x="18" y="302"/>
                    <a:pt x="22" y="302"/>
                  </a:cubicBezTo>
                  <a:cubicBezTo>
                    <a:pt x="32" y="302"/>
                    <a:pt x="28" y="293"/>
                    <a:pt x="29" y="288"/>
                  </a:cubicBezTo>
                  <a:cubicBezTo>
                    <a:pt x="31" y="279"/>
                    <a:pt x="29" y="276"/>
                    <a:pt x="23" y="268"/>
                  </a:cubicBezTo>
                  <a:cubicBezTo>
                    <a:pt x="20" y="263"/>
                    <a:pt x="25" y="263"/>
                    <a:pt x="25" y="259"/>
                  </a:cubicBezTo>
                  <a:cubicBezTo>
                    <a:pt x="25" y="253"/>
                    <a:pt x="31" y="251"/>
                    <a:pt x="29" y="249"/>
                  </a:cubicBezTo>
                  <a:cubicBezTo>
                    <a:pt x="27" y="245"/>
                    <a:pt x="26" y="244"/>
                    <a:pt x="26" y="240"/>
                  </a:cubicBezTo>
                  <a:cubicBezTo>
                    <a:pt x="29" y="238"/>
                    <a:pt x="32" y="234"/>
                    <a:pt x="36" y="233"/>
                  </a:cubicBezTo>
                  <a:cubicBezTo>
                    <a:pt x="40" y="232"/>
                    <a:pt x="44" y="234"/>
                    <a:pt x="47" y="233"/>
                  </a:cubicBezTo>
                  <a:cubicBezTo>
                    <a:pt x="52" y="233"/>
                    <a:pt x="59" y="236"/>
                    <a:pt x="61" y="233"/>
                  </a:cubicBezTo>
                  <a:cubicBezTo>
                    <a:pt x="61" y="233"/>
                    <a:pt x="61" y="233"/>
                    <a:pt x="61" y="233"/>
                  </a:cubicBezTo>
                  <a:cubicBezTo>
                    <a:pt x="67" y="235"/>
                    <a:pt x="67" y="235"/>
                    <a:pt x="67" y="235"/>
                  </a:cubicBezTo>
                  <a:cubicBezTo>
                    <a:pt x="72" y="235"/>
                    <a:pt x="75" y="237"/>
                    <a:pt x="80" y="237"/>
                  </a:cubicBezTo>
                  <a:cubicBezTo>
                    <a:pt x="83" y="237"/>
                    <a:pt x="87" y="234"/>
                    <a:pt x="90" y="236"/>
                  </a:cubicBezTo>
                  <a:cubicBezTo>
                    <a:pt x="93" y="238"/>
                    <a:pt x="94" y="236"/>
                    <a:pt x="97" y="237"/>
                  </a:cubicBezTo>
                  <a:cubicBezTo>
                    <a:pt x="101" y="238"/>
                    <a:pt x="102" y="240"/>
                    <a:pt x="105" y="237"/>
                  </a:cubicBezTo>
                  <a:cubicBezTo>
                    <a:pt x="108" y="234"/>
                    <a:pt x="111" y="232"/>
                    <a:pt x="114" y="229"/>
                  </a:cubicBezTo>
                  <a:cubicBezTo>
                    <a:pt x="117" y="225"/>
                    <a:pt x="120" y="221"/>
                    <a:pt x="126" y="223"/>
                  </a:cubicBezTo>
                  <a:cubicBezTo>
                    <a:pt x="134" y="226"/>
                    <a:pt x="131" y="221"/>
                    <a:pt x="136" y="221"/>
                  </a:cubicBezTo>
                  <a:cubicBezTo>
                    <a:pt x="141" y="221"/>
                    <a:pt x="146" y="231"/>
                    <a:pt x="150" y="224"/>
                  </a:cubicBezTo>
                  <a:cubicBezTo>
                    <a:pt x="151" y="223"/>
                    <a:pt x="152" y="217"/>
                    <a:pt x="154" y="217"/>
                  </a:cubicBezTo>
                  <a:cubicBezTo>
                    <a:pt x="157" y="218"/>
                    <a:pt x="158" y="216"/>
                    <a:pt x="159" y="214"/>
                  </a:cubicBezTo>
                  <a:cubicBezTo>
                    <a:pt x="164" y="214"/>
                    <a:pt x="164" y="208"/>
                    <a:pt x="170" y="211"/>
                  </a:cubicBezTo>
                  <a:cubicBezTo>
                    <a:pt x="176" y="215"/>
                    <a:pt x="181" y="209"/>
                    <a:pt x="179" y="203"/>
                  </a:cubicBezTo>
                  <a:cubicBezTo>
                    <a:pt x="179" y="199"/>
                    <a:pt x="176" y="197"/>
                    <a:pt x="179" y="195"/>
                  </a:cubicBezTo>
                  <a:cubicBezTo>
                    <a:pt x="181" y="193"/>
                    <a:pt x="179" y="191"/>
                    <a:pt x="181" y="189"/>
                  </a:cubicBezTo>
                  <a:cubicBezTo>
                    <a:pt x="186" y="185"/>
                    <a:pt x="191" y="187"/>
                    <a:pt x="194" y="184"/>
                  </a:cubicBezTo>
                  <a:cubicBezTo>
                    <a:pt x="197" y="182"/>
                    <a:pt x="199" y="182"/>
                    <a:pt x="203" y="180"/>
                  </a:cubicBezTo>
                  <a:cubicBezTo>
                    <a:pt x="205" y="178"/>
                    <a:pt x="206" y="181"/>
                    <a:pt x="209" y="179"/>
                  </a:cubicBezTo>
                  <a:cubicBezTo>
                    <a:pt x="210" y="179"/>
                    <a:pt x="218" y="175"/>
                    <a:pt x="218" y="176"/>
                  </a:cubicBezTo>
                  <a:cubicBezTo>
                    <a:pt x="221" y="179"/>
                    <a:pt x="222" y="175"/>
                    <a:pt x="225" y="180"/>
                  </a:cubicBezTo>
                  <a:cubicBezTo>
                    <a:pt x="232" y="183"/>
                    <a:pt x="238" y="172"/>
                    <a:pt x="236" y="166"/>
                  </a:cubicBezTo>
                  <a:cubicBezTo>
                    <a:pt x="231" y="166"/>
                    <a:pt x="235" y="161"/>
                    <a:pt x="236" y="158"/>
                  </a:cubicBezTo>
                  <a:cubicBezTo>
                    <a:pt x="236" y="157"/>
                    <a:pt x="239" y="158"/>
                    <a:pt x="240" y="157"/>
                  </a:cubicBezTo>
                  <a:cubicBezTo>
                    <a:pt x="245" y="154"/>
                    <a:pt x="245" y="154"/>
                    <a:pt x="245" y="154"/>
                  </a:cubicBezTo>
                  <a:cubicBezTo>
                    <a:pt x="247" y="155"/>
                    <a:pt x="249" y="154"/>
                    <a:pt x="251" y="155"/>
                  </a:cubicBezTo>
                  <a:cubicBezTo>
                    <a:pt x="254" y="157"/>
                    <a:pt x="252" y="165"/>
                    <a:pt x="258" y="165"/>
                  </a:cubicBezTo>
                  <a:cubicBezTo>
                    <a:pt x="264" y="165"/>
                    <a:pt x="263" y="168"/>
                    <a:pt x="266" y="171"/>
                  </a:cubicBezTo>
                  <a:cubicBezTo>
                    <a:pt x="269" y="175"/>
                    <a:pt x="279" y="161"/>
                    <a:pt x="269" y="161"/>
                  </a:cubicBezTo>
                  <a:cubicBezTo>
                    <a:pt x="263" y="161"/>
                    <a:pt x="259" y="159"/>
                    <a:pt x="260" y="154"/>
                  </a:cubicBezTo>
                  <a:cubicBezTo>
                    <a:pt x="261" y="146"/>
                    <a:pt x="263" y="157"/>
                    <a:pt x="268" y="149"/>
                  </a:cubicBezTo>
                  <a:cubicBezTo>
                    <a:pt x="270" y="146"/>
                    <a:pt x="273" y="144"/>
                    <a:pt x="276" y="146"/>
                  </a:cubicBezTo>
                  <a:cubicBezTo>
                    <a:pt x="278" y="149"/>
                    <a:pt x="287" y="153"/>
                    <a:pt x="290" y="152"/>
                  </a:cubicBezTo>
                  <a:cubicBezTo>
                    <a:pt x="296" y="150"/>
                    <a:pt x="291" y="140"/>
                    <a:pt x="301" y="140"/>
                  </a:cubicBezTo>
                  <a:cubicBezTo>
                    <a:pt x="304" y="140"/>
                    <a:pt x="306" y="140"/>
                    <a:pt x="310" y="139"/>
                  </a:cubicBezTo>
                  <a:cubicBezTo>
                    <a:pt x="317" y="137"/>
                    <a:pt x="312" y="133"/>
                    <a:pt x="319" y="132"/>
                  </a:cubicBezTo>
                  <a:cubicBezTo>
                    <a:pt x="320" y="131"/>
                    <a:pt x="321" y="130"/>
                    <a:pt x="322" y="129"/>
                  </a:cubicBezTo>
                  <a:cubicBezTo>
                    <a:pt x="322" y="129"/>
                    <a:pt x="322" y="129"/>
                    <a:pt x="322" y="129"/>
                  </a:cubicBezTo>
                  <a:cubicBezTo>
                    <a:pt x="329" y="129"/>
                    <a:pt x="329" y="129"/>
                    <a:pt x="329" y="129"/>
                  </a:cubicBezTo>
                  <a:cubicBezTo>
                    <a:pt x="332" y="131"/>
                    <a:pt x="335" y="127"/>
                    <a:pt x="335" y="124"/>
                  </a:cubicBezTo>
                  <a:cubicBezTo>
                    <a:pt x="336" y="121"/>
                    <a:pt x="336" y="120"/>
                    <a:pt x="337" y="117"/>
                  </a:cubicBezTo>
                  <a:cubicBezTo>
                    <a:pt x="339" y="115"/>
                    <a:pt x="340" y="109"/>
                    <a:pt x="341" y="106"/>
                  </a:cubicBezTo>
                  <a:cubicBezTo>
                    <a:pt x="343" y="100"/>
                    <a:pt x="354" y="99"/>
                    <a:pt x="352" y="9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63" name="TextBox 62"/>
          <p:cNvSpPr txBox="1"/>
          <p:nvPr/>
        </p:nvSpPr>
        <p:spPr>
          <a:xfrm>
            <a:off x="657407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64" name="TextBox 63"/>
          <p:cNvSpPr txBox="1"/>
          <p:nvPr/>
        </p:nvSpPr>
        <p:spPr>
          <a:xfrm>
            <a:off x="554464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65" name="TextBox 64"/>
          <p:cNvSpPr txBox="1"/>
          <p:nvPr/>
        </p:nvSpPr>
        <p:spPr>
          <a:xfrm>
            <a:off x="554464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66" name="Rounded Rectangle 65"/>
          <p:cNvSpPr/>
          <p:nvPr/>
        </p:nvSpPr>
        <p:spPr bwMode="auto">
          <a:xfrm>
            <a:off x="554464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67" name="Rectangle 66"/>
          <p:cNvSpPr/>
          <p:nvPr/>
        </p:nvSpPr>
        <p:spPr>
          <a:xfrm>
            <a:off x="836574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77" name="Rectangle 76"/>
          <p:cNvSpPr/>
          <p:nvPr/>
        </p:nvSpPr>
        <p:spPr>
          <a:xfrm>
            <a:off x="552726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78" name="Rectangle 77"/>
          <p:cNvSpPr/>
          <p:nvPr/>
        </p:nvSpPr>
        <p:spPr>
          <a:xfrm>
            <a:off x="836574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79" name="Rectangle 78"/>
          <p:cNvSpPr/>
          <p:nvPr/>
        </p:nvSpPr>
        <p:spPr>
          <a:xfrm>
            <a:off x="552726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83" name="Group 82"/>
          <p:cNvGrpSpPr/>
          <p:nvPr/>
        </p:nvGrpSpPr>
        <p:grpSpPr>
          <a:xfrm flipH="1">
            <a:off x="5527262" y="3497947"/>
            <a:ext cx="3209834" cy="82442"/>
            <a:chOff x="405482" y="2771139"/>
            <a:chExt cx="4006169" cy="96920"/>
          </a:xfrm>
        </p:grpSpPr>
        <p:sp>
          <p:nvSpPr>
            <p:cNvPr id="84"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5"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6"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7"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8"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9"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0"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1"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2"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94" name="Group 93"/>
          <p:cNvGrpSpPr/>
          <p:nvPr/>
        </p:nvGrpSpPr>
        <p:grpSpPr>
          <a:xfrm flipH="1">
            <a:off x="5527262" y="3992102"/>
            <a:ext cx="3209834" cy="82442"/>
            <a:chOff x="405482" y="2771139"/>
            <a:chExt cx="4006169" cy="96920"/>
          </a:xfrm>
        </p:grpSpPr>
        <p:sp>
          <p:nvSpPr>
            <p:cNvPr id="95"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1"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2"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3"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4"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05" name="Group 104"/>
          <p:cNvGrpSpPr/>
          <p:nvPr/>
        </p:nvGrpSpPr>
        <p:grpSpPr>
          <a:xfrm flipH="1">
            <a:off x="5527262" y="4486257"/>
            <a:ext cx="3209834" cy="82442"/>
            <a:chOff x="405482" y="2771139"/>
            <a:chExt cx="4006169" cy="96920"/>
          </a:xfrm>
        </p:grpSpPr>
        <p:sp>
          <p:nvSpPr>
            <p:cNvPr id="106"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8"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9"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0"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1"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2"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3"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4"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5"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16" name="Rectangle 115"/>
          <p:cNvSpPr/>
          <p:nvPr/>
        </p:nvSpPr>
        <p:spPr>
          <a:xfrm>
            <a:off x="836574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17" name="Rectangle 116"/>
          <p:cNvSpPr/>
          <p:nvPr/>
        </p:nvSpPr>
        <p:spPr>
          <a:xfrm>
            <a:off x="552726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grpSp>
        <p:nvGrpSpPr>
          <p:cNvPr id="127" name="Group 126"/>
          <p:cNvGrpSpPr/>
          <p:nvPr/>
        </p:nvGrpSpPr>
        <p:grpSpPr>
          <a:xfrm>
            <a:off x="2487057" y="2237313"/>
            <a:ext cx="220818" cy="220818"/>
            <a:chOff x="5066496" y="747310"/>
            <a:chExt cx="3648880" cy="3648880"/>
          </a:xfrm>
        </p:grpSpPr>
        <p:sp>
          <p:nvSpPr>
            <p:cNvPr id="128" name="Oval 127"/>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9" name="Oval 128"/>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0" name="Oval 129"/>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31" name="Group 130"/>
          <p:cNvGrpSpPr/>
          <p:nvPr/>
        </p:nvGrpSpPr>
        <p:grpSpPr>
          <a:xfrm>
            <a:off x="1219931" y="3669401"/>
            <a:ext cx="220818" cy="220818"/>
            <a:chOff x="5066496" y="747310"/>
            <a:chExt cx="3648880" cy="3648880"/>
          </a:xfrm>
        </p:grpSpPr>
        <p:sp>
          <p:nvSpPr>
            <p:cNvPr id="132" name="Oval 131"/>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3" name="Oval 132"/>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4" name="Oval 133"/>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35" name="Group 134"/>
          <p:cNvGrpSpPr/>
          <p:nvPr/>
        </p:nvGrpSpPr>
        <p:grpSpPr>
          <a:xfrm>
            <a:off x="905374" y="2078980"/>
            <a:ext cx="220818" cy="220818"/>
            <a:chOff x="5066496" y="747310"/>
            <a:chExt cx="3648880" cy="3648880"/>
          </a:xfrm>
        </p:grpSpPr>
        <p:sp>
          <p:nvSpPr>
            <p:cNvPr id="136" name="Oval 135"/>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7" name="Oval 136"/>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8" name="Oval 137"/>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Tree>
    <p:extLst>
      <p:ext uri="{BB962C8B-B14F-4D97-AF65-F5344CB8AC3E}">
        <p14:creationId xmlns:p14="http://schemas.microsoft.com/office/powerpoint/2010/main" val="2892802668"/>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6" name="Straight Connector 135"/>
          <p:cNvCxnSpPr/>
          <p:nvPr/>
        </p:nvCxnSpPr>
        <p:spPr>
          <a:xfrm flipV="1">
            <a:off x="2984563" y="2235909"/>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rot="10800000" flipV="1">
            <a:off x="1397124" y="3017884"/>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p:nvCxnSpPr>
        <p:spPr>
          <a:xfrm rot="10800000" flipV="1">
            <a:off x="7746875" y="3017884"/>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rot="10800000" flipV="1">
            <a:off x="4572000" y="3017884"/>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V="1">
            <a:off x="6159439" y="2235909"/>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cxnSp>
        <p:nvCxnSpPr>
          <p:cNvPr id="51" name="Straight Connector 50"/>
          <p:cNvCxnSpPr/>
          <p:nvPr/>
        </p:nvCxnSpPr>
        <p:spPr>
          <a:xfrm>
            <a:off x="1521070" y="3081663"/>
            <a:ext cx="6101860"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30" name="Rectangle 129"/>
          <p:cNvSpPr/>
          <p:nvPr/>
        </p:nvSpPr>
        <p:spPr bwMode="auto">
          <a:xfrm rot="10800000">
            <a:off x="2278680" y="3662484"/>
            <a:ext cx="1411765" cy="45719"/>
          </a:xfrm>
          <a:prstGeom prst="rect">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32" name="Oval 131"/>
          <p:cNvSpPr/>
          <p:nvPr/>
        </p:nvSpPr>
        <p:spPr>
          <a:xfrm>
            <a:off x="2833800" y="2930899"/>
            <a:ext cx="301527" cy="301527"/>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33" name="Oval 41"/>
          <p:cNvSpPr/>
          <p:nvPr/>
        </p:nvSpPr>
        <p:spPr>
          <a:xfrm>
            <a:off x="2884054" y="2981154"/>
            <a:ext cx="201018" cy="2010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34" name="Rectangle 133"/>
          <p:cNvSpPr/>
          <p:nvPr/>
        </p:nvSpPr>
        <p:spPr>
          <a:xfrm>
            <a:off x="2279404" y="3770128"/>
            <a:ext cx="1410318" cy="784830"/>
          </a:xfrm>
          <a:prstGeom prst="rect">
            <a:avLst/>
          </a:prstGeom>
        </p:spPr>
        <p:txBody>
          <a:bodyPr wrap="square" anchor="ctr">
            <a:spAutoFit/>
          </a:bodyPr>
          <a:lstStyle/>
          <a:p>
            <a:pPr algn="ctr">
              <a:lnSpc>
                <a:spcPct val="120000"/>
              </a:lnSpc>
            </a:pPr>
            <a:r>
              <a:rPr lang="en-US" sz="1050" b="1" dirty="0" smtClean="0">
                <a:solidFill>
                  <a:schemeClr val="accent2"/>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35" name="Hexagon 134"/>
          <p:cNvSpPr/>
          <p:nvPr/>
        </p:nvSpPr>
        <p:spPr bwMode="auto">
          <a:xfrm rot="5400000">
            <a:off x="2649541" y="1660606"/>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37" name="Freeform 136"/>
          <p:cNvSpPr/>
          <p:nvPr/>
        </p:nvSpPr>
        <p:spPr bwMode="auto">
          <a:xfrm>
            <a:off x="2735414" y="1658078"/>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39" name="Rectangle 138"/>
          <p:cNvSpPr/>
          <p:nvPr/>
        </p:nvSpPr>
        <p:spPr bwMode="auto">
          <a:xfrm rot="10800000">
            <a:off x="691242" y="2459990"/>
            <a:ext cx="1411765" cy="45719"/>
          </a:xfrm>
          <a:prstGeom prst="rect">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41" name="Oval 140"/>
          <p:cNvSpPr/>
          <p:nvPr/>
        </p:nvSpPr>
        <p:spPr>
          <a:xfrm>
            <a:off x="1246360" y="2935767"/>
            <a:ext cx="301527" cy="301527"/>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42" name="Oval 41"/>
          <p:cNvSpPr/>
          <p:nvPr/>
        </p:nvSpPr>
        <p:spPr>
          <a:xfrm>
            <a:off x="1296615" y="2986021"/>
            <a:ext cx="201018" cy="20101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43" name="Rectangle 142"/>
          <p:cNvSpPr/>
          <p:nvPr/>
        </p:nvSpPr>
        <p:spPr>
          <a:xfrm>
            <a:off x="691965" y="1613235"/>
            <a:ext cx="1410318" cy="784830"/>
          </a:xfrm>
          <a:prstGeom prst="rect">
            <a:avLst/>
          </a:prstGeom>
        </p:spPr>
        <p:txBody>
          <a:bodyPr wrap="square" anchor="ctr">
            <a:spAutoFit/>
          </a:bodyPr>
          <a:lstStyle/>
          <a:p>
            <a:pPr algn="ctr">
              <a:lnSpc>
                <a:spcPct val="120000"/>
              </a:lnSpc>
            </a:pPr>
            <a:r>
              <a:rPr lang="en-US" sz="1050" b="1" dirty="0" smtClean="0">
                <a:solidFill>
                  <a:schemeClr val="accent1"/>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44" name="Hexagon 143"/>
          <p:cNvSpPr/>
          <p:nvPr/>
        </p:nvSpPr>
        <p:spPr bwMode="auto">
          <a:xfrm rot="5400000">
            <a:off x="1062102" y="3932285"/>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46" name="Freeform 145"/>
          <p:cNvSpPr/>
          <p:nvPr/>
        </p:nvSpPr>
        <p:spPr bwMode="auto">
          <a:xfrm>
            <a:off x="1147975" y="3929757"/>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48" name="Rectangle 147"/>
          <p:cNvSpPr/>
          <p:nvPr/>
        </p:nvSpPr>
        <p:spPr bwMode="auto">
          <a:xfrm rot="10800000">
            <a:off x="7040993" y="2459990"/>
            <a:ext cx="1411765" cy="45719"/>
          </a:xfrm>
          <a:prstGeom prst="rect">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50" name="Oval 149"/>
          <p:cNvSpPr/>
          <p:nvPr/>
        </p:nvSpPr>
        <p:spPr>
          <a:xfrm>
            <a:off x="7596111" y="2935767"/>
            <a:ext cx="301527" cy="301527"/>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51" name="Oval 41"/>
          <p:cNvSpPr/>
          <p:nvPr/>
        </p:nvSpPr>
        <p:spPr>
          <a:xfrm>
            <a:off x="7646366" y="2986021"/>
            <a:ext cx="201018" cy="20101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52" name="Rectangle 151"/>
          <p:cNvSpPr/>
          <p:nvPr/>
        </p:nvSpPr>
        <p:spPr>
          <a:xfrm>
            <a:off x="7041716" y="1613235"/>
            <a:ext cx="1410318" cy="784830"/>
          </a:xfrm>
          <a:prstGeom prst="rect">
            <a:avLst/>
          </a:prstGeom>
        </p:spPr>
        <p:txBody>
          <a:bodyPr wrap="square" anchor="ctr">
            <a:spAutoFit/>
          </a:bodyPr>
          <a:lstStyle/>
          <a:p>
            <a:pPr algn="ctr">
              <a:lnSpc>
                <a:spcPct val="120000"/>
              </a:lnSpc>
            </a:pPr>
            <a:r>
              <a:rPr lang="en-US" sz="1050" b="1" dirty="0" smtClean="0">
                <a:solidFill>
                  <a:schemeClr val="accent5"/>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53" name="Hexagon 152"/>
          <p:cNvSpPr/>
          <p:nvPr/>
        </p:nvSpPr>
        <p:spPr bwMode="auto">
          <a:xfrm rot="5400000">
            <a:off x="7411853" y="3932285"/>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55" name="Freeform 154"/>
          <p:cNvSpPr/>
          <p:nvPr/>
        </p:nvSpPr>
        <p:spPr bwMode="auto">
          <a:xfrm>
            <a:off x="7497726" y="3929757"/>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5"/>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57" name="Rectangle 156"/>
          <p:cNvSpPr/>
          <p:nvPr/>
        </p:nvSpPr>
        <p:spPr bwMode="auto">
          <a:xfrm rot="10800000">
            <a:off x="3866118" y="2459990"/>
            <a:ext cx="1411765" cy="45719"/>
          </a:xfrm>
          <a:prstGeom prst="rect">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59" name="Oval 158"/>
          <p:cNvSpPr/>
          <p:nvPr/>
        </p:nvSpPr>
        <p:spPr>
          <a:xfrm>
            <a:off x="4421236" y="2935767"/>
            <a:ext cx="301527" cy="301527"/>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60" name="Oval 41"/>
          <p:cNvSpPr/>
          <p:nvPr/>
        </p:nvSpPr>
        <p:spPr>
          <a:xfrm>
            <a:off x="4471491" y="2986021"/>
            <a:ext cx="201018" cy="20101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61" name="Rectangle 160"/>
          <p:cNvSpPr/>
          <p:nvPr/>
        </p:nvSpPr>
        <p:spPr>
          <a:xfrm>
            <a:off x="3866841" y="1613235"/>
            <a:ext cx="1410318" cy="784830"/>
          </a:xfrm>
          <a:prstGeom prst="rect">
            <a:avLst/>
          </a:prstGeom>
        </p:spPr>
        <p:txBody>
          <a:bodyPr wrap="square" anchor="ctr">
            <a:spAutoFit/>
          </a:bodyPr>
          <a:lstStyle/>
          <a:p>
            <a:pPr algn="ctr">
              <a:lnSpc>
                <a:spcPct val="120000"/>
              </a:lnSpc>
            </a:pPr>
            <a:r>
              <a:rPr lang="en-US" sz="1050" b="1" dirty="0" smtClean="0">
                <a:solidFill>
                  <a:schemeClr val="accent3"/>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62" name="Hexagon 161"/>
          <p:cNvSpPr/>
          <p:nvPr/>
        </p:nvSpPr>
        <p:spPr bwMode="auto">
          <a:xfrm rot="5400000">
            <a:off x="4236978" y="3932285"/>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64" name="Freeform 163"/>
          <p:cNvSpPr/>
          <p:nvPr/>
        </p:nvSpPr>
        <p:spPr bwMode="auto">
          <a:xfrm>
            <a:off x="4322851" y="3929757"/>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sp>
        <p:nvSpPr>
          <p:cNvPr id="166" name="Rectangle 165"/>
          <p:cNvSpPr/>
          <p:nvPr/>
        </p:nvSpPr>
        <p:spPr bwMode="auto">
          <a:xfrm rot="10800000">
            <a:off x="5453556" y="3662484"/>
            <a:ext cx="1411765" cy="45719"/>
          </a:xfrm>
          <a:prstGeom prst="rect">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68" name="Oval 167"/>
          <p:cNvSpPr/>
          <p:nvPr/>
        </p:nvSpPr>
        <p:spPr>
          <a:xfrm>
            <a:off x="6008676" y="2930899"/>
            <a:ext cx="301527" cy="301527"/>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69" name="Oval 41"/>
          <p:cNvSpPr/>
          <p:nvPr/>
        </p:nvSpPr>
        <p:spPr>
          <a:xfrm>
            <a:off x="6058930" y="2981154"/>
            <a:ext cx="201018" cy="20101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70" name="Rectangle 169"/>
          <p:cNvSpPr/>
          <p:nvPr/>
        </p:nvSpPr>
        <p:spPr>
          <a:xfrm>
            <a:off x="5454280" y="3770128"/>
            <a:ext cx="1410318" cy="784830"/>
          </a:xfrm>
          <a:prstGeom prst="rect">
            <a:avLst/>
          </a:prstGeom>
        </p:spPr>
        <p:txBody>
          <a:bodyPr wrap="square" anchor="ctr">
            <a:spAutoFit/>
          </a:bodyPr>
          <a:lstStyle/>
          <a:p>
            <a:pPr algn="ctr">
              <a:lnSpc>
                <a:spcPct val="120000"/>
              </a:lnSpc>
            </a:pPr>
            <a:r>
              <a:rPr lang="en-US" sz="1050" b="1" dirty="0" smtClean="0">
                <a:solidFill>
                  <a:schemeClr val="accent4"/>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71" name="Hexagon 170"/>
          <p:cNvSpPr/>
          <p:nvPr/>
        </p:nvSpPr>
        <p:spPr bwMode="auto">
          <a:xfrm rot="5400000">
            <a:off x="5824417" y="1660606"/>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73" name="Freeform 172"/>
          <p:cNvSpPr/>
          <p:nvPr/>
        </p:nvSpPr>
        <p:spPr bwMode="auto">
          <a:xfrm>
            <a:off x="5910290" y="1658078"/>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dirty="0">
              <a:solidFill>
                <a:schemeClr val="bg1"/>
              </a:solidFill>
            </a:endParaRPr>
          </a:p>
        </p:txBody>
      </p:sp>
      <p:grpSp>
        <p:nvGrpSpPr>
          <p:cNvPr id="174" name="Group 173"/>
          <p:cNvGrpSpPr/>
          <p:nvPr/>
        </p:nvGrpSpPr>
        <p:grpSpPr>
          <a:xfrm>
            <a:off x="1256392" y="4079205"/>
            <a:ext cx="281464" cy="281462"/>
            <a:chOff x="1658938" y="938213"/>
            <a:chExt cx="631825" cy="631825"/>
          </a:xfrm>
          <a:solidFill>
            <a:schemeClr val="bg1"/>
          </a:solidFill>
        </p:grpSpPr>
        <p:sp>
          <p:nvSpPr>
            <p:cNvPr id="175" name="Freeform 68"/>
            <p:cNvSpPr>
              <a:spLocks noEditPoints="1"/>
            </p:cNvSpPr>
            <p:nvPr/>
          </p:nvSpPr>
          <p:spPr bwMode="auto">
            <a:xfrm>
              <a:off x="1658938" y="1287463"/>
              <a:ext cx="457200" cy="282575"/>
            </a:xfrm>
            <a:custGeom>
              <a:avLst/>
              <a:gdLst>
                <a:gd name="T0" fmla="*/ 1312 w 1344"/>
                <a:gd name="T1" fmla="*/ 448 h 832"/>
                <a:gd name="T2" fmla="*/ 1088 w 1344"/>
                <a:gd name="T3" fmla="*/ 416 h 832"/>
                <a:gd name="T4" fmla="*/ 1312 w 1344"/>
                <a:gd name="T5" fmla="*/ 384 h 832"/>
                <a:gd name="T6" fmla="*/ 1344 w 1344"/>
                <a:gd name="T7" fmla="*/ 544 h 832"/>
                <a:gd name="T8" fmla="*/ 1120 w 1344"/>
                <a:gd name="T9" fmla="*/ 576 h 832"/>
                <a:gd name="T10" fmla="*/ 1120 w 1344"/>
                <a:gd name="T11" fmla="*/ 512 h 832"/>
                <a:gd name="T12" fmla="*/ 1344 w 1344"/>
                <a:gd name="T13" fmla="*/ 544 h 832"/>
                <a:gd name="T14" fmla="*/ 1312 w 1344"/>
                <a:gd name="T15" fmla="*/ 704 h 832"/>
                <a:gd name="T16" fmla="*/ 1088 w 1344"/>
                <a:gd name="T17" fmla="*/ 672 h 832"/>
                <a:gd name="T18" fmla="*/ 1312 w 1344"/>
                <a:gd name="T19" fmla="*/ 640 h 832"/>
                <a:gd name="T20" fmla="*/ 0 w 1344"/>
                <a:gd name="T21" fmla="*/ 736 h 832"/>
                <a:gd name="T22" fmla="*/ 384 w 1344"/>
                <a:gd name="T23" fmla="*/ 352 h 832"/>
                <a:gd name="T24" fmla="*/ 0 w 1344"/>
                <a:gd name="T25" fmla="*/ 736 h 832"/>
                <a:gd name="T26" fmla="*/ 448 w 1344"/>
                <a:gd name="T27" fmla="*/ 800 h 832"/>
                <a:gd name="T28" fmla="*/ 512 w 1344"/>
                <a:gd name="T29" fmla="*/ 288 h 832"/>
                <a:gd name="T30" fmla="*/ 576 w 1344"/>
                <a:gd name="T31" fmla="*/ 736 h 832"/>
                <a:gd name="T32" fmla="*/ 640 w 1344"/>
                <a:gd name="T33" fmla="*/ 288 h 832"/>
                <a:gd name="T34" fmla="*/ 788 w 1344"/>
                <a:gd name="T35" fmla="*/ 800 h 832"/>
                <a:gd name="T36" fmla="*/ 704 w 1344"/>
                <a:gd name="T37" fmla="*/ 352 h 832"/>
                <a:gd name="T38" fmla="*/ 966 w 1344"/>
                <a:gd name="T39" fmla="*/ 307 h 832"/>
                <a:gd name="T40" fmla="*/ 1056 w 1344"/>
                <a:gd name="T41" fmla="*/ 0 h 832"/>
                <a:gd name="T42" fmla="*/ 1152 w 1344"/>
                <a:gd name="T43" fmla="*/ 48 h 832"/>
                <a:gd name="T44" fmla="*/ 1120 w 1344"/>
                <a:gd name="T45" fmla="*/ 320 h 832"/>
                <a:gd name="T46" fmla="*/ 1049 w 1344"/>
                <a:gd name="T47" fmla="*/ 480 h 832"/>
                <a:gd name="T48" fmla="*/ 1049 w 1344"/>
                <a:gd name="T49" fmla="*/ 608 h 832"/>
                <a:gd name="T50" fmla="*/ 1049 w 1344"/>
                <a:gd name="T51" fmla="*/ 736 h 832"/>
                <a:gd name="T52" fmla="*/ 1030 w 1344"/>
                <a:gd name="T53" fmla="*/ 832 h 832"/>
                <a:gd name="T54" fmla="*/ 788 w 1344"/>
                <a:gd name="T55" fmla="*/ 800 h 832"/>
                <a:gd name="T56" fmla="*/ 1120 w 1344"/>
                <a:gd name="T57" fmla="*/ 832 h 832"/>
                <a:gd name="T58" fmla="*/ 1120 w 1344"/>
                <a:gd name="T59" fmla="*/ 768 h 832"/>
                <a:gd name="T60" fmla="*/ 1344 w 1344"/>
                <a:gd name="T61" fmla="*/ 800 h 832"/>
                <a:gd name="T62" fmla="*/ 1312 w 1344"/>
                <a:gd name="T63" fmla="*/ 83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4" h="832">
                  <a:moveTo>
                    <a:pt x="1344" y="416"/>
                  </a:moveTo>
                  <a:cubicBezTo>
                    <a:pt x="1344" y="434"/>
                    <a:pt x="1330" y="448"/>
                    <a:pt x="1312" y="448"/>
                  </a:cubicBezTo>
                  <a:cubicBezTo>
                    <a:pt x="1120" y="448"/>
                    <a:pt x="1120" y="448"/>
                    <a:pt x="1120" y="448"/>
                  </a:cubicBezTo>
                  <a:cubicBezTo>
                    <a:pt x="1102" y="448"/>
                    <a:pt x="1088" y="434"/>
                    <a:pt x="1088" y="416"/>
                  </a:cubicBezTo>
                  <a:cubicBezTo>
                    <a:pt x="1088" y="398"/>
                    <a:pt x="1102" y="384"/>
                    <a:pt x="1120" y="384"/>
                  </a:cubicBezTo>
                  <a:cubicBezTo>
                    <a:pt x="1312" y="384"/>
                    <a:pt x="1312" y="384"/>
                    <a:pt x="1312" y="384"/>
                  </a:cubicBezTo>
                  <a:cubicBezTo>
                    <a:pt x="1330" y="384"/>
                    <a:pt x="1344" y="398"/>
                    <a:pt x="1344" y="416"/>
                  </a:cubicBezTo>
                  <a:close/>
                  <a:moveTo>
                    <a:pt x="1344" y="544"/>
                  </a:moveTo>
                  <a:cubicBezTo>
                    <a:pt x="1344" y="562"/>
                    <a:pt x="1330" y="576"/>
                    <a:pt x="1312" y="576"/>
                  </a:cubicBezTo>
                  <a:cubicBezTo>
                    <a:pt x="1120" y="576"/>
                    <a:pt x="1120" y="576"/>
                    <a:pt x="1120" y="576"/>
                  </a:cubicBezTo>
                  <a:cubicBezTo>
                    <a:pt x="1102" y="576"/>
                    <a:pt x="1088" y="562"/>
                    <a:pt x="1088" y="544"/>
                  </a:cubicBezTo>
                  <a:cubicBezTo>
                    <a:pt x="1088" y="526"/>
                    <a:pt x="1102" y="512"/>
                    <a:pt x="1120" y="512"/>
                  </a:cubicBezTo>
                  <a:cubicBezTo>
                    <a:pt x="1312" y="512"/>
                    <a:pt x="1312" y="512"/>
                    <a:pt x="1312" y="512"/>
                  </a:cubicBezTo>
                  <a:cubicBezTo>
                    <a:pt x="1330" y="512"/>
                    <a:pt x="1344" y="526"/>
                    <a:pt x="1344" y="544"/>
                  </a:cubicBezTo>
                  <a:close/>
                  <a:moveTo>
                    <a:pt x="1344" y="672"/>
                  </a:moveTo>
                  <a:cubicBezTo>
                    <a:pt x="1344" y="690"/>
                    <a:pt x="1330" y="704"/>
                    <a:pt x="1312" y="704"/>
                  </a:cubicBezTo>
                  <a:cubicBezTo>
                    <a:pt x="1120" y="704"/>
                    <a:pt x="1120" y="704"/>
                    <a:pt x="1120" y="704"/>
                  </a:cubicBezTo>
                  <a:cubicBezTo>
                    <a:pt x="1102" y="704"/>
                    <a:pt x="1088" y="690"/>
                    <a:pt x="1088" y="672"/>
                  </a:cubicBezTo>
                  <a:cubicBezTo>
                    <a:pt x="1088" y="654"/>
                    <a:pt x="1102" y="640"/>
                    <a:pt x="1120" y="640"/>
                  </a:cubicBezTo>
                  <a:cubicBezTo>
                    <a:pt x="1312" y="640"/>
                    <a:pt x="1312" y="640"/>
                    <a:pt x="1312" y="640"/>
                  </a:cubicBezTo>
                  <a:cubicBezTo>
                    <a:pt x="1330" y="640"/>
                    <a:pt x="1344" y="654"/>
                    <a:pt x="1344" y="672"/>
                  </a:cubicBezTo>
                  <a:close/>
                  <a:moveTo>
                    <a:pt x="0" y="736"/>
                  </a:moveTo>
                  <a:cubicBezTo>
                    <a:pt x="0" y="352"/>
                    <a:pt x="0" y="352"/>
                    <a:pt x="0" y="352"/>
                  </a:cubicBezTo>
                  <a:cubicBezTo>
                    <a:pt x="384" y="352"/>
                    <a:pt x="384" y="352"/>
                    <a:pt x="384" y="352"/>
                  </a:cubicBezTo>
                  <a:cubicBezTo>
                    <a:pt x="384" y="736"/>
                    <a:pt x="384" y="736"/>
                    <a:pt x="384" y="736"/>
                  </a:cubicBezTo>
                  <a:lnTo>
                    <a:pt x="0" y="736"/>
                  </a:lnTo>
                  <a:close/>
                  <a:moveTo>
                    <a:pt x="640" y="800"/>
                  </a:moveTo>
                  <a:cubicBezTo>
                    <a:pt x="448" y="800"/>
                    <a:pt x="448" y="800"/>
                    <a:pt x="448" y="800"/>
                  </a:cubicBezTo>
                  <a:cubicBezTo>
                    <a:pt x="448" y="288"/>
                    <a:pt x="448" y="288"/>
                    <a:pt x="448" y="288"/>
                  </a:cubicBezTo>
                  <a:cubicBezTo>
                    <a:pt x="512" y="288"/>
                    <a:pt x="512" y="288"/>
                    <a:pt x="512" y="288"/>
                  </a:cubicBezTo>
                  <a:cubicBezTo>
                    <a:pt x="512" y="736"/>
                    <a:pt x="512" y="736"/>
                    <a:pt x="512" y="736"/>
                  </a:cubicBezTo>
                  <a:cubicBezTo>
                    <a:pt x="576" y="736"/>
                    <a:pt x="576" y="736"/>
                    <a:pt x="576" y="736"/>
                  </a:cubicBezTo>
                  <a:cubicBezTo>
                    <a:pt x="576" y="288"/>
                    <a:pt x="576" y="288"/>
                    <a:pt x="576" y="288"/>
                  </a:cubicBezTo>
                  <a:cubicBezTo>
                    <a:pt x="640" y="288"/>
                    <a:pt x="640" y="288"/>
                    <a:pt x="640" y="288"/>
                  </a:cubicBezTo>
                  <a:lnTo>
                    <a:pt x="640" y="800"/>
                  </a:lnTo>
                  <a:close/>
                  <a:moveTo>
                    <a:pt x="788" y="800"/>
                  </a:moveTo>
                  <a:cubicBezTo>
                    <a:pt x="704" y="750"/>
                    <a:pt x="704" y="750"/>
                    <a:pt x="704" y="750"/>
                  </a:cubicBezTo>
                  <a:cubicBezTo>
                    <a:pt x="704" y="352"/>
                    <a:pt x="704" y="352"/>
                    <a:pt x="704" y="352"/>
                  </a:cubicBezTo>
                  <a:cubicBezTo>
                    <a:pt x="832" y="352"/>
                    <a:pt x="832" y="352"/>
                    <a:pt x="832" y="352"/>
                  </a:cubicBezTo>
                  <a:cubicBezTo>
                    <a:pt x="880" y="352"/>
                    <a:pt x="928" y="336"/>
                    <a:pt x="966" y="307"/>
                  </a:cubicBezTo>
                  <a:cubicBezTo>
                    <a:pt x="1023" y="265"/>
                    <a:pt x="1056" y="198"/>
                    <a:pt x="1056" y="128"/>
                  </a:cubicBezTo>
                  <a:cubicBezTo>
                    <a:pt x="1056" y="0"/>
                    <a:pt x="1056" y="0"/>
                    <a:pt x="1056" y="0"/>
                  </a:cubicBezTo>
                  <a:cubicBezTo>
                    <a:pt x="1104" y="0"/>
                    <a:pt x="1104" y="0"/>
                    <a:pt x="1104" y="0"/>
                  </a:cubicBezTo>
                  <a:cubicBezTo>
                    <a:pt x="1130" y="0"/>
                    <a:pt x="1152" y="22"/>
                    <a:pt x="1152" y="48"/>
                  </a:cubicBezTo>
                  <a:cubicBezTo>
                    <a:pt x="1152" y="320"/>
                    <a:pt x="1152" y="320"/>
                    <a:pt x="1152" y="320"/>
                  </a:cubicBezTo>
                  <a:cubicBezTo>
                    <a:pt x="1120" y="320"/>
                    <a:pt x="1120" y="320"/>
                    <a:pt x="1120" y="320"/>
                  </a:cubicBezTo>
                  <a:cubicBezTo>
                    <a:pt x="1067" y="320"/>
                    <a:pt x="1024" y="363"/>
                    <a:pt x="1024" y="416"/>
                  </a:cubicBezTo>
                  <a:cubicBezTo>
                    <a:pt x="1024" y="441"/>
                    <a:pt x="1034" y="463"/>
                    <a:pt x="1049" y="480"/>
                  </a:cubicBezTo>
                  <a:cubicBezTo>
                    <a:pt x="1034" y="497"/>
                    <a:pt x="1024" y="519"/>
                    <a:pt x="1024" y="544"/>
                  </a:cubicBezTo>
                  <a:cubicBezTo>
                    <a:pt x="1024" y="569"/>
                    <a:pt x="1034" y="591"/>
                    <a:pt x="1049" y="608"/>
                  </a:cubicBezTo>
                  <a:cubicBezTo>
                    <a:pt x="1034" y="625"/>
                    <a:pt x="1024" y="647"/>
                    <a:pt x="1024" y="672"/>
                  </a:cubicBezTo>
                  <a:cubicBezTo>
                    <a:pt x="1024" y="697"/>
                    <a:pt x="1034" y="719"/>
                    <a:pt x="1049" y="736"/>
                  </a:cubicBezTo>
                  <a:cubicBezTo>
                    <a:pt x="1034" y="753"/>
                    <a:pt x="1024" y="775"/>
                    <a:pt x="1024" y="800"/>
                  </a:cubicBezTo>
                  <a:cubicBezTo>
                    <a:pt x="1024" y="811"/>
                    <a:pt x="1026" y="822"/>
                    <a:pt x="1030" y="832"/>
                  </a:cubicBezTo>
                  <a:cubicBezTo>
                    <a:pt x="903" y="832"/>
                    <a:pt x="903" y="832"/>
                    <a:pt x="903" y="832"/>
                  </a:cubicBezTo>
                  <a:cubicBezTo>
                    <a:pt x="862" y="832"/>
                    <a:pt x="822" y="821"/>
                    <a:pt x="788" y="800"/>
                  </a:cubicBezTo>
                  <a:close/>
                  <a:moveTo>
                    <a:pt x="1312" y="832"/>
                  </a:moveTo>
                  <a:cubicBezTo>
                    <a:pt x="1120" y="832"/>
                    <a:pt x="1120" y="832"/>
                    <a:pt x="1120" y="832"/>
                  </a:cubicBezTo>
                  <a:cubicBezTo>
                    <a:pt x="1102" y="832"/>
                    <a:pt x="1088" y="818"/>
                    <a:pt x="1088" y="800"/>
                  </a:cubicBezTo>
                  <a:cubicBezTo>
                    <a:pt x="1088" y="782"/>
                    <a:pt x="1102" y="768"/>
                    <a:pt x="1120" y="768"/>
                  </a:cubicBezTo>
                  <a:cubicBezTo>
                    <a:pt x="1312" y="768"/>
                    <a:pt x="1312" y="768"/>
                    <a:pt x="1312" y="768"/>
                  </a:cubicBezTo>
                  <a:cubicBezTo>
                    <a:pt x="1330" y="768"/>
                    <a:pt x="1344" y="782"/>
                    <a:pt x="1344" y="800"/>
                  </a:cubicBezTo>
                  <a:cubicBezTo>
                    <a:pt x="1344" y="818"/>
                    <a:pt x="1330" y="832"/>
                    <a:pt x="1312" y="832"/>
                  </a:cubicBezTo>
                  <a:close/>
                  <a:moveTo>
                    <a:pt x="1312" y="832"/>
                  </a:moveTo>
                  <a:cubicBezTo>
                    <a:pt x="1312" y="832"/>
                    <a:pt x="1312" y="832"/>
                    <a:pt x="1312" y="8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69"/>
            <p:cNvSpPr>
              <a:spLocks noEditPoints="1"/>
            </p:cNvSpPr>
            <p:nvPr/>
          </p:nvSpPr>
          <p:spPr bwMode="auto">
            <a:xfrm>
              <a:off x="1941513" y="938213"/>
              <a:ext cx="349250" cy="306388"/>
            </a:xfrm>
            <a:custGeom>
              <a:avLst/>
              <a:gdLst>
                <a:gd name="T0" fmla="*/ 518 w 1024"/>
                <a:gd name="T1" fmla="*/ 1 h 900"/>
                <a:gd name="T2" fmla="*/ 693 w 1024"/>
                <a:gd name="T3" fmla="*/ 57 h 900"/>
                <a:gd name="T4" fmla="*/ 678 w 1024"/>
                <a:gd name="T5" fmla="*/ 403 h 900"/>
                <a:gd name="T6" fmla="*/ 640 w 1024"/>
                <a:gd name="T7" fmla="*/ 512 h 900"/>
                <a:gd name="T8" fmla="*/ 576 w 1024"/>
                <a:gd name="T9" fmla="*/ 314 h 900"/>
                <a:gd name="T10" fmla="*/ 544 w 1024"/>
                <a:gd name="T11" fmla="*/ 128 h 900"/>
                <a:gd name="T12" fmla="*/ 512 w 1024"/>
                <a:gd name="T13" fmla="*/ 314 h 900"/>
                <a:gd name="T14" fmla="*/ 448 w 1024"/>
                <a:gd name="T15" fmla="*/ 512 h 900"/>
                <a:gd name="T16" fmla="*/ 410 w 1024"/>
                <a:gd name="T17" fmla="*/ 403 h 900"/>
                <a:gd name="T18" fmla="*/ 448 w 1024"/>
                <a:gd name="T19" fmla="*/ 576 h 900"/>
                <a:gd name="T20" fmla="*/ 640 w 1024"/>
                <a:gd name="T21" fmla="*/ 608 h 900"/>
                <a:gd name="T22" fmla="*/ 480 w 1024"/>
                <a:gd name="T23" fmla="*/ 640 h 900"/>
                <a:gd name="T24" fmla="*/ 448 w 1024"/>
                <a:gd name="T25" fmla="*/ 576 h 900"/>
                <a:gd name="T26" fmla="*/ 544 w 1024"/>
                <a:gd name="T27" fmla="*/ 192 h 900"/>
                <a:gd name="T28" fmla="*/ 544 w 1024"/>
                <a:gd name="T29" fmla="*/ 256 h 900"/>
                <a:gd name="T30" fmla="*/ 1024 w 1024"/>
                <a:gd name="T31" fmla="*/ 640 h 900"/>
                <a:gd name="T32" fmla="*/ 662 w 1024"/>
                <a:gd name="T33" fmla="*/ 800 h 900"/>
                <a:gd name="T34" fmla="*/ 512 w 1024"/>
                <a:gd name="T35" fmla="*/ 800 h 900"/>
                <a:gd name="T36" fmla="*/ 0 w 1024"/>
                <a:gd name="T37" fmla="*/ 640 h 900"/>
                <a:gd name="T38" fmla="*/ 160 w 1024"/>
                <a:gd name="T39" fmla="*/ 160 h 900"/>
                <a:gd name="T40" fmla="*/ 260 w 1024"/>
                <a:gd name="T41" fmla="*/ 178 h 900"/>
                <a:gd name="T42" fmla="*/ 384 w 1024"/>
                <a:gd name="T43" fmla="*/ 479 h 900"/>
                <a:gd name="T44" fmla="*/ 320 w 1024"/>
                <a:gd name="T45" fmla="*/ 512 h 900"/>
                <a:gd name="T46" fmla="*/ 384 w 1024"/>
                <a:gd name="T47" fmla="*/ 576 h 900"/>
                <a:gd name="T48" fmla="*/ 480 w 1024"/>
                <a:gd name="T49" fmla="*/ 704 h 900"/>
                <a:gd name="T50" fmla="*/ 704 w 1024"/>
                <a:gd name="T51" fmla="*/ 608 h 900"/>
                <a:gd name="T52" fmla="*/ 768 w 1024"/>
                <a:gd name="T53" fmla="*/ 576 h 900"/>
                <a:gd name="T54" fmla="*/ 704 w 1024"/>
                <a:gd name="T55" fmla="*/ 512 h 900"/>
                <a:gd name="T56" fmla="*/ 716 w 1024"/>
                <a:gd name="T57" fmla="*/ 454 h 900"/>
                <a:gd name="T58" fmla="*/ 825 w 1024"/>
                <a:gd name="T59" fmla="*/ 160 h 900"/>
                <a:gd name="T60" fmla="*/ 1024 w 1024"/>
                <a:gd name="T61" fmla="*/ 320 h 900"/>
                <a:gd name="T62" fmla="*/ 1024 w 1024"/>
                <a:gd name="T63" fmla="*/ 64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4" h="900">
                  <a:moveTo>
                    <a:pt x="323" y="188"/>
                  </a:moveTo>
                  <a:cubicBezTo>
                    <a:pt x="338" y="91"/>
                    <a:pt x="420" y="12"/>
                    <a:pt x="518" y="1"/>
                  </a:cubicBezTo>
                  <a:cubicBezTo>
                    <a:pt x="527" y="0"/>
                    <a:pt x="536" y="0"/>
                    <a:pt x="544" y="0"/>
                  </a:cubicBezTo>
                  <a:cubicBezTo>
                    <a:pt x="600" y="0"/>
                    <a:pt x="652" y="20"/>
                    <a:pt x="693" y="57"/>
                  </a:cubicBezTo>
                  <a:cubicBezTo>
                    <a:pt x="741" y="100"/>
                    <a:pt x="768" y="160"/>
                    <a:pt x="768" y="224"/>
                  </a:cubicBezTo>
                  <a:cubicBezTo>
                    <a:pt x="768" y="295"/>
                    <a:pt x="735" y="360"/>
                    <a:pt x="678" y="403"/>
                  </a:cubicBezTo>
                  <a:cubicBezTo>
                    <a:pt x="654" y="421"/>
                    <a:pt x="640" y="450"/>
                    <a:pt x="640" y="479"/>
                  </a:cubicBezTo>
                  <a:cubicBezTo>
                    <a:pt x="640" y="512"/>
                    <a:pt x="640" y="512"/>
                    <a:pt x="640" y="512"/>
                  </a:cubicBezTo>
                  <a:cubicBezTo>
                    <a:pt x="576" y="512"/>
                    <a:pt x="576" y="512"/>
                    <a:pt x="576" y="512"/>
                  </a:cubicBezTo>
                  <a:cubicBezTo>
                    <a:pt x="576" y="314"/>
                    <a:pt x="576" y="314"/>
                    <a:pt x="576" y="314"/>
                  </a:cubicBezTo>
                  <a:cubicBezTo>
                    <a:pt x="613" y="301"/>
                    <a:pt x="640" y="266"/>
                    <a:pt x="640" y="224"/>
                  </a:cubicBezTo>
                  <a:cubicBezTo>
                    <a:pt x="640" y="171"/>
                    <a:pt x="597" y="128"/>
                    <a:pt x="544" y="128"/>
                  </a:cubicBezTo>
                  <a:cubicBezTo>
                    <a:pt x="491" y="128"/>
                    <a:pt x="448" y="171"/>
                    <a:pt x="448" y="224"/>
                  </a:cubicBezTo>
                  <a:cubicBezTo>
                    <a:pt x="448" y="266"/>
                    <a:pt x="475" y="301"/>
                    <a:pt x="512" y="314"/>
                  </a:cubicBezTo>
                  <a:cubicBezTo>
                    <a:pt x="512" y="512"/>
                    <a:pt x="512" y="512"/>
                    <a:pt x="512" y="512"/>
                  </a:cubicBezTo>
                  <a:cubicBezTo>
                    <a:pt x="448" y="512"/>
                    <a:pt x="448" y="512"/>
                    <a:pt x="448" y="512"/>
                  </a:cubicBezTo>
                  <a:cubicBezTo>
                    <a:pt x="448" y="479"/>
                    <a:pt x="448" y="479"/>
                    <a:pt x="448" y="479"/>
                  </a:cubicBezTo>
                  <a:cubicBezTo>
                    <a:pt x="448" y="450"/>
                    <a:pt x="434" y="421"/>
                    <a:pt x="410" y="403"/>
                  </a:cubicBezTo>
                  <a:cubicBezTo>
                    <a:pt x="343" y="353"/>
                    <a:pt x="310" y="271"/>
                    <a:pt x="323" y="188"/>
                  </a:cubicBezTo>
                  <a:close/>
                  <a:moveTo>
                    <a:pt x="448" y="576"/>
                  </a:moveTo>
                  <a:cubicBezTo>
                    <a:pt x="640" y="576"/>
                    <a:pt x="640" y="576"/>
                    <a:pt x="640" y="576"/>
                  </a:cubicBezTo>
                  <a:cubicBezTo>
                    <a:pt x="640" y="608"/>
                    <a:pt x="640" y="608"/>
                    <a:pt x="640" y="608"/>
                  </a:cubicBezTo>
                  <a:cubicBezTo>
                    <a:pt x="640" y="626"/>
                    <a:pt x="626" y="640"/>
                    <a:pt x="608" y="640"/>
                  </a:cubicBezTo>
                  <a:cubicBezTo>
                    <a:pt x="480" y="640"/>
                    <a:pt x="480" y="640"/>
                    <a:pt x="480" y="640"/>
                  </a:cubicBezTo>
                  <a:cubicBezTo>
                    <a:pt x="462" y="640"/>
                    <a:pt x="448" y="626"/>
                    <a:pt x="448" y="608"/>
                  </a:cubicBezTo>
                  <a:lnTo>
                    <a:pt x="448" y="576"/>
                  </a:lnTo>
                  <a:close/>
                  <a:moveTo>
                    <a:pt x="512" y="224"/>
                  </a:moveTo>
                  <a:cubicBezTo>
                    <a:pt x="512" y="206"/>
                    <a:pt x="526" y="192"/>
                    <a:pt x="544" y="192"/>
                  </a:cubicBezTo>
                  <a:cubicBezTo>
                    <a:pt x="562" y="192"/>
                    <a:pt x="576" y="206"/>
                    <a:pt x="576" y="224"/>
                  </a:cubicBezTo>
                  <a:cubicBezTo>
                    <a:pt x="576" y="242"/>
                    <a:pt x="562" y="256"/>
                    <a:pt x="544" y="256"/>
                  </a:cubicBezTo>
                  <a:cubicBezTo>
                    <a:pt x="526" y="256"/>
                    <a:pt x="512" y="242"/>
                    <a:pt x="512" y="224"/>
                  </a:cubicBezTo>
                  <a:close/>
                  <a:moveTo>
                    <a:pt x="1024" y="640"/>
                  </a:moveTo>
                  <a:cubicBezTo>
                    <a:pt x="1024" y="728"/>
                    <a:pt x="952" y="800"/>
                    <a:pt x="864" y="800"/>
                  </a:cubicBezTo>
                  <a:cubicBezTo>
                    <a:pt x="662" y="800"/>
                    <a:pt x="662" y="800"/>
                    <a:pt x="662" y="800"/>
                  </a:cubicBezTo>
                  <a:cubicBezTo>
                    <a:pt x="512" y="900"/>
                    <a:pt x="512" y="900"/>
                    <a:pt x="512" y="900"/>
                  </a:cubicBezTo>
                  <a:cubicBezTo>
                    <a:pt x="512" y="800"/>
                    <a:pt x="512" y="800"/>
                    <a:pt x="512" y="800"/>
                  </a:cubicBezTo>
                  <a:cubicBezTo>
                    <a:pt x="160" y="800"/>
                    <a:pt x="160" y="800"/>
                    <a:pt x="160" y="800"/>
                  </a:cubicBezTo>
                  <a:cubicBezTo>
                    <a:pt x="72" y="800"/>
                    <a:pt x="0" y="728"/>
                    <a:pt x="0" y="640"/>
                  </a:cubicBezTo>
                  <a:cubicBezTo>
                    <a:pt x="0" y="320"/>
                    <a:pt x="0" y="320"/>
                    <a:pt x="0" y="320"/>
                  </a:cubicBezTo>
                  <a:cubicBezTo>
                    <a:pt x="0" y="232"/>
                    <a:pt x="72" y="160"/>
                    <a:pt x="160" y="160"/>
                  </a:cubicBezTo>
                  <a:cubicBezTo>
                    <a:pt x="263" y="160"/>
                    <a:pt x="263" y="160"/>
                    <a:pt x="263" y="160"/>
                  </a:cubicBezTo>
                  <a:cubicBezTo>
                    <a:pt x="262" y="166"/>
                    <a:pt x="260" y="172"/>
                    <a:pt x="260" y="178"/>
                  </a:cubicBezTo>
                  <a:cubicBezTo>
                    <a:pt x="243" y="284"/>
                    <a:pt x="286" y="390"/>
                    <a:pt x="371" y="454"/>
                  </a:cubicBezTo>
                  <a:cubicBezTo>
                    <a:pt x="379" y="460"/>
                    <a:pt x="384" y="469"/>
                    <a:pt x="384" y="479"/>
                  </a:cubicBezTo>
                  <a:cubicBezTo>
                    <a:pt x="384" y="512"/>
                    <a:pt x="384" y="512"/>
                    <a:pt x="384" y="512"/>
                  </a:cubicBezTo>
                  <a:cubicBezTo>
                    <a:pt x="320" y="512"/>
                    <a:pt x="320" y="512"/>
                    <a:pt x="320" y="512"/>
                  </a:cubicBezTo>
                  <a:cubicBezTo>
                    <a:pt x="320" y="576"/>
                    <a:pt x="320" y="576"/>
                    <a:pt x="320" y="576"/>
                  </a:cubicBezTo>
                  <a:cubicBezTo>
                    <a:pt x="384" y="576"/>
                    <a:pt x="384" y="576"/>
                    <a:pt x="384" y="576"/>
                  </a:cubicBezTo>
                  <a:cubicBezTo>
                    <a:pt x="384" y="608"/>
                    <a:pt x="384" y="608"/>
                    <a:pt x="384" y="608"/>
                  </a:cubicBezTo>
                  <a:cubicBezTo>
                    <a:pt x="384" y="661"/>
                    <a:pt x="427" y="704"/>
                    <a:pt x="480" y="704"/>
                  </a:cubicBezTo>
                  <a:cubicBezTo>
                    <a:pt x="608" y="704"/>
                    <a:pt x="608" y="704"/>
                    <a:pt x="608" y="704"/>
                  </a:cubicBezTo>
                  <a:cubicBezTo>
                    <a:pt x="661" y="704"/>
                    <a:pt x="704" y="661"/>
                    <a:pt x="704" y="608"/>
                  </a:cubicBezTo>
                  <a:cubicBezTo>
                    <a:pt x="704" y="576"/>
                    <a:pt x="704" y="576"/>
                    <a:pt x="704" y="576"/>
                  </a:cubicBezTo>
                  <a:cubicBezTo>
                    <a:pt x="768" y="576"/>
                    <a:pt x="768" y="576"/>
                    <a:pt x="768" y="576"/>
                  </a:cubicBezTo>
                  <a:cubicBezTo>
                    <a:pt x="768" y="512"/>
                    <a:pt x="768" y="512"/>
                    <a:pt x="768" y="512"/>
                  </a:cubicBezTo>
                  <a:cubicBezTo>
                    <a:pt x="704" y="512"/>
                    <a:pt x="704" y="512"/>
                    <a:pt x="704" y="512"/>
                  </a:cubicBezTo>
                  <a:cubicBezTo>
                    <a:pt x="704" y="479"/>
                    <a:pt x="704" y="479"/>
                    <a:pt x="704" y="479"/>
                  </a:cubicBezTo>
                  <a:cubicBezTo>
                    <a:pt x="704" y="470"/>
                    <a:pt x="709" y="460"/>
                    <a:pt x="716" y="454"/>
                  </a:cubicBezTo>
                  <a:cubicBezTo>
                    <a:pt x="790" y="399"/>
                    <a:pt x="832" y="315"/>
                    <a:pt x="832" y="224"/>
                  </a:cubicBezTo>
                  <a:cubicBezTo>
                    <a:pt x="832" y="202"/>
                    <a:pt x="829" y="181"/>
                    <a:pt x="825" y="160"/>
                  </a:cubicBezTo>
                  <a:cubicBezTo>
                    <a:pt x="864" y="160"/>
                    <a:pt x="864" y="160"/>
                    <a:pt x="864" y="160"/>
                  </a:cubicBezTo>
                  <a:cubicBezTo>
                    <a:pt x="952" y="160"/>
                    <a:pt x="1024" y="232"/>
                    <a:pt x="1024" y="320"/>
                  </a:cubicBezTo>
                  <a:lnTo>
                    <a:pt x="1024" y="640"/>
                  </a:lnTo>
                  <a:close/>
                  <a:moveTo>
                    <a:pt x="1024" y="640"/>
                  </a:moveTo>
                  <a:cubicBezTo>
                    <a:pt x="1024" y="640"/>
                    <a:pt x="1024" y="640"/>
                    <a:pt x="1024" y="6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77" name="Group 176"/>
          <p:cNvGrpSpPr/>
          <p:nvPr/>
        </p:nvGrpSpPr>
        <p:grpSpPr>
          <a:xfrm>
            <a:off x="7606143" y="4079204"/>
            <a:ext cx="281464" cy="281464"/>
            <a:chOff x="7843838" y="938213"/>
            <a:chExt cx="631826" cy="631826"/>
          </a:xfrm>
          <a:solidFill>
            <a:schemeClr val="bg1"/>
          </a:solidFill>
        </p:grpSpPr>
        <p:sp>
          <p:nvSpPr>
            <p:cNvPr id="178" name="Freeform 161"/>
            <p:cNvSpPr>
              <a:spLocks noEditPoints="1"/>
            </p:cNvSpPr>
            <p:nvPr/>
          </p:nvSpPr>
          <p:spPr bwMode="auto">
            <a:xfrm>
              <a:off x="8007351" y="1300163"/>
              <a:ext cx="87313" cy="49213"/>
            </a:xfrm>
            <a:custGeom>
              <a:avLst/>
              <a:gdLst>
                <a:gd name="T0" fmla="*/ 256 w 256"/>
                <a:gd name="T1" fmla="*/ 41 h 143"/>
                <a:gd name="T2" fmla="*/ 256 w 256"/>
                <a:gd name="T3" fmla="*/ 0 h 143"/>
                <a:gd name="T4" fmla="*/ 128 w 256"/>
                <a:gd name="T5" fmla="*/ 24 h 143"/>
                <a:gd name="T6" fmla="*/ 0 w 256"/>
                <a:gd name="T7" fmla="*/ 0 h 143"/>
                <a:gd name="T8" fmla="*/ 0 w 256"/>
                <a:gd name="T9" fmla="*/ 41 h 143"/>
                <a:gd name="T10" fmla="*/ 128 w 256"/>
                <a:gd name="T11" fmla="*/ 143 h 143"/>
                <a:gd name="T12" fmla="*/ 256 w 256"/>
                <a:gd name="T13" fmla="*/ 41 h 143"/>
                <a:gd name="T14" fmla="*/ 256 w 256"/>
                <a:gd name="T15" fmla="*/ 41 h 143"/>
                <a:gd name="T16" fmla="*/ 256 w 256"/>
                <a:gd name="T17" fmla="*/ 4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6" h="143">
                  <a:moveTo>
                    <a:pt x="256" y="41"/>
                  </a:moveTo>
                  <a:cubicBezTo>
                    <a:pt x="256" y="0"/>
                    <a:pt x="256" y="0"/>
                    <a:pt x="256" y="0"/>
                  </a:cubicBezTo>
                  <a:cubicBezTo>
                    <a:pt x="216" y="15"/>
                    <a:pt x="173" y="24"/>
                    <a:pt x="128" y="24"/>
                  </a:cubicBezTo>
                  <a:cubicBezTo>
                    <a:pt x="83" y="24"/>
                    <a:pt x="40" y="15"/>
                    <a:pt x="0" y="0"/>
                  </a:cubicBezTo>
                  <a:cubicBezTo>
                    <a:pt x="0" y="41"/>
                    <a:pt x="0" y="41"/>
                    <a:pt x="0" y="41"/>
                  </a:cubicBezTo>
                  <a:cubicBezTo>
                    <a:pt x="128" y="143"/>
                    <a:pt x="128" y="143"/>
                    <a:pt x="128" y="143"/>
                  </a:cubicBezTo>
                  <a:lnTo>
                    <a:pt x="256" y="41"/>
                  </a:lnTo>
                  <a:close/>
                  <a:moveTo>
                    <a:pt x="256" y="41"/>
                  </a:moveTo>
                  <a:cubicBezTo>
                    <a:pt x="256" y="41"/>
                    <a:pt x="256" y="41"/>
                    <a:pt x="256" y="4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162"/>
            <p:cNvSpPr>
              <a:spLocks noEditPoints="1"/>
            </p:cNvSpPr>
            <p:nvPr/>
          </p:nvSpPr>
          <p:spPr bwMode="auto">
            <a:xfrm>
              <a:off x="8066088" y="1331913"/>
              <a:ext cx="79375" cy="77788"/>
            </a:xfrm>
            <a:custGeom>
              <a:avLst/>
              <a:gdLst>
                <a:gd name="T0" fmla="*/ 50 w 50"/>
                <a:gd name="T1" fmla="*/ 8 h 49"/>
                <a:gd name="T2" fmla="*/ 26 w 50"/>
                <a:gd name="T3" fmla="*/ 0 h 49"/>
                <a:gd name="T4" fmla="*/ 0 w 50"/>
                <a:gd name="T5" fmla="*/ 21 h 49"/>
                <a:gd name="T6" fmla="*/ 24 w 50"/>
                <a:gd name="T7" fmla="*/ 49 h 49"/>
                <a:gd name="T8" fmla="*/ 50 w 50"/>
                <a:gd name="T9" fmla="*/ 8 h 49"/>
                <a:gd name="T10" fmla="*/ 50 w 50"/>
                <a:gd name="T11" fmla="*/ 8 h 49"/>
                <a:gd name="T12" fmla="*/ 50 w 50"/>
                <a:gd name="T13" fmla="*/ 8 h 49"/>
              </a:gdLst>
              <a:ahLst/>
              <a:cxnLst>
                <a:cxn ang="0">
                  <a:pos x="T0" y="T1"/>
                </a:cxn>
                <a:cxn ang="0">
                  <a:pos x="T2" y="T3"/>
                </a:cxn>
                <a:cxn ang="0">
                  <a:pos x="T4" y="T5"/>
                </a:cxn>
                <a:cxn ang="0">
                  <a:pos x="T6" y="T7"/>
                </a:cxn>
                <a:cxn ang="0">
                  <a:pos x="T8" y="T9"/>
                </a:cxn>
                <a:cxn ang="0">
                  <a:pos x="T10" y="T11"/>
                </a:cxn>
                <a:cxn ang="0">
                  <a:pos x="T12" y="T13"/>
                </a:cxn>
              </a:cxnLst>
              <a:rect l="0" t="0" r="r" b="b"/>
              <a:pathLst>
                <a:path w="50" h="49">
                  <a:moveTo>
                    <a:pt x="50" y="8"/>
                  </a:moveTo>
                  <a:lnTo>
                    <a:pt x="26" y="0"/>
                  </a:lnTo>
                  <a:lnTo>
                    <a:pt x="0" y="21"/>
                  </a:lnTo>
                  <a:lnTo>
                    <a:pt x="24" y="49"/>
                  </a:lnTo>
                  <a:lnTo>
                    <a:pt x="50" y="8"/>
                  </a:lnTo>
                  <a:close/>
                  <a:moveTo>
                    <a:pt x="50" y="8"/>
                  </a:moveTo>
                  <a:lnTo>
                    <a:pt x="5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63"/>
            <p:cNvSpPr>
              <a:spLocks noEditPoints="1"/>
            </p:cNvSpPr>
            <p:nvPr/>
          </p:nvSpPr>
          <p:spPr bwMode="auto">
            <a:xfrm>
              <a:off x="8066088" y="1331913"/>
              <a:ext cx="79375" cy="77788"/>
            </a:xfrm>
            <a:custGeom>
              <a:avLst/>
              <a:gdLst>
                <a:gd name="T0" fmla="*/ 50 w 50"/>
                <a:gd name="T1" fmla="*/ 8 h 49"/>
                <a:gd name="T2" fmla="*/ 26 w 50"/>
                <a:gd name="T3" fmla="*/ 0 h 49"/>
                <a:gd name="T4" fmla="*/ 0 w 50"/>
                <a:gd name="T5" fmla="*/ 21 h 49"/>
                <a:gd name="T6" fmla="*/ 24 w 50"/>
                <a:gd name="T7" fmla="*/ 49 h 49"/>
                <a:gd name="T8" fmla="*/ 50 w 50"/>
                <a:gd name="T9" fmla="*/ 8 h 49"/>
                <a:gd name="T10" fmla="*/ 50 w 50"/>
                <a:gd name="T11" fmla="*/ 8 h 49"/>
                <a:gd name="T12" fmla="*/ 50 w 50"/>
                <a:gd name="T13" fmla="*/ 8 h 49"/>
              </a:gdLst>
              <a:ahLst/>
              <a:cxnLst>
                <a:cxn ang="0">
                  <a:pos x="T0" y="T1"/>
                </a:cxn>
                <a:cxn ang="0">
                  <a:pos x="T2" y="T3"/>
                </a:cxn>
                <a:cxn ang="0">
                  <a:pos x="T4" y="T5"/>
                </a:cxn>
                <a:cxn ang="0">
                  <a:pos x="T6" y="T7"/>
                </a:cxn>
                <a:cxn ang="0">
                  <a:pos x="T8" y="T9"/>
                </a:cxn>
                <a:cxn ang="0">
                  <a:pos x="T10" y="T11"/>
                </a:cxn>
                <a:cxn ang="0">
                  <a:pos x="T12" y="T13"/>
                </a:cxn>
              </a:cxnLst>
              <a:rect l="0" t="0" r="r" b="b"/>
              <a:pathLst>
                <a:path w="50" h="49">
                  <a:moveTo>
                    <a:pt x="50" y="8"/>
                  </a:moveTo>
                  <a:lnTo>
                    <a:pt x="26" y="0"/>
                  </a:lnTo>
                  <a:lnTo>
                    <a:pt x="0" y="21"/>
                  </a:lnTo>
                  <a:lnTo>
                    <a:pt x="24" y="49"/>
                  </a:lnTo>
                  <a:lnTo>
                    <a:pt x="50" y="8"/>
                  </a:lnTo>
                  <a:moveTo>
                    <a:pt x="50" y="8"/>
                  </a:moveTo>
                  <a:lnTo>
                    <a:pt x="50" y="8"/>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64"/>
            <p:cNvSpPr>
              <a:spLocks noEditPoints="1"/>
            </p:cNvSpPr>
            <p:nvPr/>
          </p:nvSpPr>
          <p:spPr bwMode="auto">
            <a:xfrm>
              <a:off x="8170863" y="1136651"/>
              <a:ext cx="22225" cy="61913"/>
            </a:xfrm>
            <a:custGeom>
              <a:avLst/>
              <a:gdLst>
                <a:gd name="T0" fmla="*/ 1 w 65"/>
                <a:gd name="T1" fmla="*/ 0 h 181"/>
                <a:gd name="T2" fmla="*/ 1 w 65"/>
                <a:gd name="T3" fmla="*/ 154 h 181"/>
                <a:gd name="T4" fmla="*/ 0 w 65"/>
                <a:gd name="T5" fmla="*/ 181 h 181"/>
                <a:gd name="T6" fmla="*/ 65 w 65"/>
                <a:gd name="T7" fmla="*/ 90 h 181"/>
                <a:gd name="T8" fmla="*/ 1 w 65"/>
                <a:gd name="T9" fmla="*/ 0 h 181"/>
                <a:gd name="T10" fmla="*/ 1 w 65"/>
                <a:gd name="T11" fmla="*/ 0 h 181"/>
                <a:gd name="T12" fmla="*/ 1 w 65"/>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65" h="181">
                  <a:moveTo>
                    <a:pt x="1" y="0"/>
                  </a:moveTo>
                  <a:cubicBezTo>
                    <a:pt x="1" y="154"/>
                    <a:pt x="1" y="154"/>
                    <a:pt x="1" y="154"/>
                  </a:cubicBezTo>
                  <a:cubicBezTo>
                    <a:pt x="1" y="163"/>
                    <a:pt x="0" y="172"/>
                    <a:pt x="0" y="181"/>
                  </a:cubicBezTo>
                  <a:cubicBezTo>
                    <a:pt x="38" y="168"/>
                    <a:pt x="65" y="132"/>
                    <a:pt x="65" y="90"/>
                  </a:cubicBezTo>
                  <a:cubicBezTo>
                    <a:pt x="65" y="48"/>
                    <a:pt x="38" y="13"/>
                    <a:pt x="1" y="0"/>
                  </a:cubicBezTo>
                  <a:close/>
                  <a:moveTo>
                    <a:pt x="1" y="0"/>
                  </a:move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65"/>
            <p:cNvSpPr>
              <a:spLocks noEditPoints="1"/>
            </p:cNvSpPr>
            <p:nvPr/>
          </p:nvSpPr>
          <p:spPr bwMode="auto">
            <a:xfrm>
              <a:off x="7908926" y="938213"/>
              <a:ext cx="284163" cy="185738"/>
            </a:xfrm>
            <a:custGeom>
              <a:avLst/>
              <a:gdLst>
                <a:gd name="T0" fmla="*/ 64 w 832"/>
                <a:gd name="T1" fmla="*/ 448 h 545"/>
                <a:gd name="T2" fmla="*/ 107 w 832"/>
                <a:gd name="T3" fmla="*/ 448 h 545"/>
                <a:gd name="T4" fmla="*/ 393 w 832"/>
                <a:gd name="T5" fmla="*/ 329 h 545"/>
                <a:gd name="T6" fmla="*/ 416 w 832"/>
                <a:gd name="T7" fmla="*/ 307 h 545"/>
                <a:gd name="T8" fmla="*/ 439 w 832"/>
                <a:gd name="T9" fmla="*/ 329 h 545"/>
                <a:gd name="T10" fmla="*/ 725 w 832"/>
                <a:gd name="T11" fmla="*/ 448 h 545"/>
                <a:gd name="T12" fmla="*/ 768 w 832"/>
                <a:gd name="T13" fmla="*/ 448 h 545"/>
                <a:gd name="T14" fmla="*/ 768 w 832"/>
                <a:gd name="T15" fmla="*/ 515 h 545"/>
                <a:gd name="T16" fmla="*/ 832 w 832"/>
                <a:gd name="T17" fmla="*/ 545 h 545"/>
                <a:gd name="T18" fmla="*/ 832 w 832"/>
                <a:gd name="T19" fmla="*/ 375 h 545"/>
                <a:gd name="T20" fmla="*/ 457 w 832"/>
                <a:gd name="T21" fmla="*/ 0 h 545"/>
                <a:gd name="T22" fmla="*/ 191 w 832"/>
                <a:gd name="T23" fmla="*/ 110 h 545"/>
                <a:gd name="T24" fmla="*/ 144 w 832"/>
                <a:gd name="T25" fmla="*/ 157 h 545"/>
                <a:gd name="T26" fmla="*/ 134 w 832"/>
                <a:gd name="T27" fmla="*/ 159 h 545"/>
                <a:gd name="T28" fmla="*/ 0 w 832"/>
                <a:gd name="T29" fmla="*/ 323 h 545"/>
                <a:gd name="T30" fmla="*/ 0 w 832"/>
                <a:gd name="T31" fmla="*/ 545 h 545"/>
                <a:gd name="T32" fmla="*/ 64 w 832"/>
                <a:gd name="T33" fmla="*/ 515 h 545"/>
                <a:gd name="T34" fmla="*/ 64 w 832"/>
                <a:gd name="T35" fmla="*/ 448 h 545"/>
                <a:gd name="T36" fmla="*/ 64 w 832"/>
                <a:gd name="T37" fmla="*/ 448 h 545"/>
                <a:gd name="T38" fmla="*/ 64 w 832"/>
                <a:gd name="T39" fmla="*/ 44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2" h="545">
                  <a:moveTo>
                    <a:pt x="64" y="448"/>
                  </a:moveTo>
                  <a:cubicBezTo>
                    <a:pt x="107" y="448"/>
                    <a:pt x="107" y="448"/>
                    <a:pt x="107" y="448"/>
                  </a:cubicBezTo>
                  <a:cubicBezTo>
                    <a:pt x="215" y="448"/>
                    <a:pt x="317" y="406"/>
                    <a:pt x="393" y="329"/>
                  </a:cubicBezTo>
                  <a:cubicBezTo>
                    <a:pt x="416" y="307"/>
                    <a:pt x="416" y="307"/>
                    <a:pt x="416" y="307"/>
                  </a:cubicBezTo>
                  <a:cubicBezTo>
                    <a:pt x="439" y="329"/>
                    <a:pt x="439" y="329"/>
                    <a:pt x="439" y="329"/>
                  </a:cubicBezTo>
                  <a:cubicBezTo>
                    <a:pt x="515" y="406"/>
                    <a:pt x="617" y="448"/>
                    <a:pt x="725" y="448"/>
                  </a:cubicBezTo>
                  <a:cubicBezTo>
                    <a:pt x="768" y="448"/>
                    <a:pt x="768" y="448"/>
                    <a:pt x="768" y="448"/>
                  </a:cubicBezTo>
                  <a:cubicBezTo>
                    <a:pt x="768" y="515"/>
                    <a:pt x="768" y="515"/>
                    <a:pt x="768" y="515"/>
                  </a:cubicBezTo>
                  <a:cubicBezTo>
                    <a:pt x="792" y="520"/>
                    <a:pt x="813" y="531"/>
                    <a:pt x="832" y="545"/>
                  </a:cubicBezTo>
                  <a:cubicBezTo>
                    <a:pt x="832" y="375"/>
                    <a:pt x="832" y="375"/>
                    <a:pt x="832" y="375"/>
                  </a:cubicBezTo>
                  <a:cubicBezTo>
                    <a:pt x="832" y="168"/>
                    <a:pt x="664" y="0"/>
                    <a:pt x="457" y="0"/>
                  </a:cubicBezTo>
                  <a:cubicBezTo>
                    <a:pt x="356" y="0"/>
                    <a:pt x="262" y="39"/>
                    <a:pt x="191" y="110"/>
                  </a:cubicBezTo>
                  <a:cubicBezTo>
                    <a:pt x="144" y="157"/>
                    <a:pt x="144" y="157"/>
                    <a:pt x="144" y="157"/>
                  </a:cubicBezTo>
                  <a:cubicBezTo>
                    <a:pt x="134" y="159"/>
                    <a:pt x="134" y="159"/>
                    <a:pt x="134" y="159"/>
                  </a:cubicBezTo>
                  <a:cubicBezTo>
                    <a:pt x="56" y="175"/>
                    <a:pt x="0" y="244"/>
                    <a:pt x="0" y="323"/>
                  </a:cubicBezTo>
                  <a:cubicBezTo>
                    <a:pt x="0" y="545"/>
                    <a:pt x="0" y="545"/>
                    <a:pt x="0" y="545"/>
                  </a:cubicBezTo>
                  <a:cubicBezTo>
                    <a:pt x="19" y="531"/>
                    <a:pt x="40" y="520"/>
                    <a:pt x="64" y="515"/>
                  </a:cubicBezTo>
                  <a:lnTo>
                    <a:pt x="64" y="448"/>
                  </a:lnTo>
                  <a:close/>
                  <a:moveTo>
                    <a:pt x="64" y="448"/>
                  </a:moveTo>
                  <a:cubicBezTo>
                    <a:pt x="64" y="448"/>
                    <a:pt x="64" y="448"/>
                    <a:pt x="64" y="44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66"/>
            <p:cNvSpPr>
              <a:spLocks noEditPoints="1"/>
            </p:cNvSpPr>
            <p:nvPr/>
          </p:nvSpPr>
          <p:spPr bwMode="auto">
            <a:xfrm>
              <a:off x="8193088" y="1277938"/>
              <a:ext cx="60325" cy="139700"/>
            </a:xfrm>
            <a:custGeom>
              <a:avLst/>
              <a:gdLst>
                <a:gd name="T0" fmla="*/ 0 w 181"/>
                <a:gd name="T1" fmla="*/ 412 h 412"/>
                <a:gd name="T2" fmla="*/ 64 w 181"/>
                <a:gd name="T3" fmla="*/ 412 h 412"/>
                <a:gd name="T4" fmla="*/ 64 w 181"/>
                <a:gd name="T5" fmla="*/ 316 h 412"/>
                <a:gd name="T6" fmla="*/ 181 w 181"/>
                <a:gd name="T7" fmla="*/ 14 h 412"/>
                <a:gd name="T8" fmla="*/ 109 w 181"/>
                <a:gd name="T9" fmla="*/ 0 h 412"/>
                <a:gd name="T10" fmla="*/ 0 w 181"/>
                <a:gd name="T11" fmla="*/ 316 h 412"/>
                <a:gd name="T12" fmla="*/ 0 w 181"/>
                <a:gd name="T13" fmla="*/ 412 h 412"/>
                <a:gd name="T14" fmla="*/ 0 w 181"/>
                <a:gd name="T15" fmla="*/ 412 h 412"/>
                <a:gd name="T16" fmla="*/ 0 w 181"/>
                <a:gd name="T17" fmla="*/ 412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412">
                  <a:moveTo>
                    <a:pt x="0" y="412"/>
                  </a:moveTo>
                  <a:cubicBezTo>
                    <a:pt x="64" y="412"/>
                    <a:pt x="64" y="412"/>
                    <a:pt x="64" y="412"/>
                  </a:cubicBezTo>
                  <a:cubicBezTo>
                    <a:pt x="64" y="316"/>
                    <a:pt x="64" y="316"/>
                    <a:pt x="64" y="316"/>
                  </a:cubicBezTo>
                  <a:cubicBezTo>
                    <a:pt x="64" y="202"/>
                    <a:pt x="107" y="95"/>
                    <a:pt x="181" y="14"/>
                  </a:cubicBezTo>
                  <a:cubicBezTo>
                    <a:pt x="109" y="0"/>
                    <a:pt x="109" y="0"/>
                    <a:pt x="109" y="0"/>
                  </a:cubicBezTo>
                  <a:cubicBezTo>
                    <a:pt x="38" y="90"/>
                    <a:pt x="0" y="201"/>
                    <a:pt x="0" y="316"/>
                  </a:cubicBezTo>
                  <a:lnTo>
                    <a:pt x="0" y="412"/>
                  </a:lnTo>
                  <a:close/>
                  <a:moveTo>
                    <a:pt x="0" y="412"/>
                  </a:moveTo>
                  <a:cubicBezTo>
                    <a:pt x="0" y="412"/>
                    <a:pt x="0" y="412"/>
                    <a:pt x="0" y="4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67"/>
            <p:cNvSpPr>
              <a:spLocks noEditPoints="1"/>
            </p:cNvSpPr>
            <p:nvPr/>
          </p:nvSpPr>
          <p:spPr bwMode="auto">
            <a:xfrm>
              <a:off x="7956551" y="1331913"/>
              <a:ext cx="79375" cy="77788"/>
            </a:xfrm>
            <a:custGeom>
              <a:avLst/>
              <a:gdLst>
                <a:gd name="T0" fmla="*/ 50 w 50"/>
                <a:gd name="T1" fmla="*/ 21 h 49"/>
                <a:gd name="T2" fmla="*/ 24 w 50"/>
                <a:gd name="T3" fmla="*/ 0 h 49"/>
                <a:gd name="T4" fmla="*/ 0 w 50"/>
                <a:gd name="T5" fmla="*/ 8 h 49"/>
                <a:gd name="T6" fmla="*/ 26 w 50"/>
                <a:gd name="T7" fmla="*/ 49 h 49"/>
                <a:gd name="T8" fmla="*/ 50 w 50"/>
                <a:gd name="T9" fmla="*/ 21 h 49"/>
                <a:gd name="T10" fmla="*/ 50 w 50"/>
                <a:gd name="T11" fmla="*/ 21 h 49"/>
                <a:gd name="T12" fmla="*/ 50 w 50"/>
                <a:gd name="T13" fmla="*/ 21 h 49"/>
              </a:gdLst>
              <a:ahLst/>
              <a:cxnLst>
                <a:cxn ang="0">
                  <a:pos x="T0" y="T1"/>
                </a:cxn>
                <a:cxn ang="0">
                  <a:pos x="T2" y="T3"/>
                </a:cxn>
                <a:cxn ang="0">
                  <a:pos x="T4" y="T5"/>
                </a:cxn>
                <a:cxn ang="0">
                  <a:pos x="T6" y="T7"/>
                </a:cxn>
                <a:cxn ang="0">
                  <a:pos x="T8" y="T9"/>
                </a:cxn>
                <a:cxn ang="0">
                  <a:pos x="T10" y="T11"/>
                </a:cxn>
                <a:cxn ang="0">
                  <a:pos x="T12" y="T13"/>
                </a:cxn>
              </a:cxnLst>
              <a:rect l="0" t="0" r="r" b="b"/>
              <a:pathLst>
                <a:path w="50" h="49">
                  <a:moveTo>
                    <a:pt x="50" y="21"/>
                  </a:moveTo>
                  <a:lnTo>
                    <a:pt x="24" y="0"/>
                  </a:lnTo>
                  <a:lnTo>
                    <a:pt x="0" y="8"/>
                  </a:lnTo>
                  <a:lnTo>
                    <a:pt x="26" y="49"/>
                  </a:lnTo>
                  <a:lnTo>
                    <a:pt x="50" y="21"/>
                  </a:lnTo>
                  <a:close/>
                  <a:moveTo>
                    <a:pt x="50" y="21"/>
                  </a:moveTo>
                  <a:lnTo>
                    <a:pt x="5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68"/>
            <p:cNvSpPr>
              <a:spLocks noEditPoints="1"/>
            </p:cNvSpPr>
            <p:nvPr/>
          </p:nvSpPr>
          <p:spPr bwMode="auto">
            <a:xfrm>
              <a:off x="7956551" y="1331913"/>
              <a:ext cx="79375" cy="77788"/>
            </a:xfrm>
            <a:custGeom>
              <a:avLst/>
              <a:gdLst>
                <a:gd name="T0" fmla="*/ 50 w 50"/>
                <a:gd name="T1" fmla="*/ 21 h 49"/>
                <a:gd name="T2" fmla="*/ 24 w 50"/>
                <a:gd name="T3" fmla="*/ 0 h 49"/>
                <a:gd name="T4" fmla="*/ 0 w 50"/>
                <a:gd name="T5" fmla="*/ 8 h 49"/>
                <a:gd name="T6" fmla="*/ 26 w 50"/>
                <a:gd name="T7" fmla="*/ 49 h 49"/>
                <a:gd name="T8" fmla="*/ 50 w 50"/>
                <a:gd name="T9" fmla="*/ 21 h 49"/>
                <a:gd name="T10" fmla="*/ 50 w 50"/>
                <a:gd name="T11" fmla="*/ 21 h 49"/>
                <a:gd name="T12" fmla="*/ 50 w 50"/>
                <a:gd name="T13" fmla="*/ 21 h 49"/>
              </a:gdLst>
              <a:ahLst/>
              <a:cxnLst>
                <a:cxn ang="0">
                  <a:pos x="T0" y="T1"/>
                </a:cxn>
                <a:cxn ang="0">
                  <a:pos x="T2" y="T3"/>
                </a:cxn>
                <a:cxn ang="0">
                  <a:pos x="T4" y="T5"/>
                </a:cxn>
                <a:cxn ang="0">
                  <a:pos x="T6" y="T7"/>
                </a:cxn>
                <a:cxn ang="0">
                  <a:pos x="T8" y="T9"/>
                </a:cxn>
                <a:cxn ang="0">
                  <a:pos x="T10" y="T11"/>
                </a:cxn>
                <a:cxn ang="0">
                  <a:pos x="T12" y="T13"/>
                </a:cxn>
              </a:cxnLst>
              <a:rect l="0" t="0" r="r" b="b"/>
              <a:pathLst>
                <a:path w="50" h="49">
                  <a:moveTo>
                    <a:pt x="50" y="21"/>
                  </a:moveTo>
                  <a:lnTo>
                    <a:pt x="24" y="0"/>
                  </a:lnTo>
                  <a:lnTo>
                    <a:pt x="0" y="8"/>
                  </a:lnTo>
                  <a:lnTo>
                    <a:pt x="26" y="49"/>
                  </a:lnTo>
                  <a:lnTo>
                    <a:pt x="50" y="21"/>
                  </a:lnTo>
                  <a:moveTo>
                    <a:pt x="50" y="21"/>
                  </a:moveTo>
                  <a:lnTo>
                    <a:pt x="50" y="21"/>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69"/>
            <p:cNvSpPr>
              <a:spLocks noEditPoints="1"/>
            </p:cNvSpPr>
            <p:nvPr/>
          </p:nvSpPr>
          <p:spPr bwMode="auto">
            <a:xfrm>
              <a:off x="7951788" y="1073151"/>
              <a:ext cx="196850" cy="214313"/>
            </a:xfrm>
            <a:custGeom>
              <a:avLst/>
              <a:gdLst>
                <a:gd name="T0" fmla="*/ 576 w 576"/>
                <a:gd name="T1" fmla="*/ 340 h 628"/>
                <a:gd name="T2" fmla="*/ 576 w 576"/>
                <a:gd name="T3" fmla="*/ 116 h 628"/>
                <a:gd name="T4" fmla="*/ 288 w 576"/>
                <a:gd name="T5" fmla="*/ 0 h 628"/>
                <a:gd name="T6" fmla="*/ 0 w 576"/>
                <a:gd name="T7" fmla="*/ 116 h 628"/>
                <a:gd name="T8" fmla="*/ 0 w 576"/>
                <a:gd name="T9" fmla="*/ 340 h 628"/>
                <a:gd name="T10" fmla="*/ 288 w 576"/>
                <a:gd name="T11" fmla="*/ 628 h 628"/>
                <a:gd name="T12" fmla="*/ 576 w 576"/>
                <a:gd name="T13" fmla="*/ 340 h 628"/>
                <a:gd name="T14" fmla="*/ 448 w 576"/>
                <a:gd name="T15" fmla="*/ 180 h 628"/>
                <a:gd name="T16" fmla="*/ 480 w 576"/>
                <a:gd name="T17" fmla="*/ 212 h 628"/>
                <a:gd name="T18" fmla="*/ 448 w 576"/>
                <a:gd name="T19" fmla="*/ 244 h 628"/>
                <a:gd name="T20" fmla="*/ 416 w 576"/>
                <a:gd name="T21" fmla="*/ 212 h 628"/>
                <a:gd name="T22" fmla="*/ 448 w 576"/>
                <a:gd name="T23" fmla="*/ 180 h 628"/>
                <a:gd name="T24" fmla="*/ 128 w 576"/>
                <a:gd name="T25" fmla="*/ 244 h 628"/>
                <a:gd name="T26" fmla="*/ 96 w 576"/>
                <a:gd name="T27" fmla="*/ 212 h 628"/>
                <a:gd name="T28" fmla="*/ 128 w 576"/>
                <a:gd name="T29" fmla="*/ 180 h 628"/>
                <a:gd name="T30" fmla="*/ 160 w 576"/>
                <a:gd name="T31" fmla="*/ 212 h 628"/>
                <a:gd name="T32" fmla="*/ 128 w 576"/>
                <a:gd name="T33" fmla="*/ 244 h 628"/>
                <a:gd name="T34" fmla="*/ 160 w 576"/>
                <a:gd name="T35" fmla="*/ 404 h 628"/>
                <a:gd name="T36" fmla="*/ 224 w 576"/>
                <a:gd name="T37" fmla="*/ 404 h 628"/>
                <a:gd name="T38" fmla="*/ 288 w 576"/>
                <a:gd name="T39" fmla="*/ 468 h 628"/>
                <a:gd name="T40" fmla="*/ 352 w 576"/>
                <a:gd name="T41" fmla="*/ 404 h 628"/>
                <a:gd name="T42" fmla="*/ 416 w 576"/>
                <a:gd name="T43" fmla="*/ 404 h 628"/>
                <a:gd name="T44" fmla="*/ 288 w 576"/>
                <a:gd name="T45" fmla="*/ 532 h 628"/>
                <a:gd name="T46" fmla="*/ 160 w 576"/>
                <a:gd name="T47" fmla="*/ 404 h 628"/>
                <a:gd name="T48" fmla="*/ 160 w 576"/>
                <a:gd name="T49" fmla="*/ 404 h 628"/>
                <a:gd name="T50" fmla="*/ 160 w 576"/>
                <a:gd name="T51" fmla="*/ 404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76" h="628">
                  <a:moveTo>
                    <a:pt x="576" y="340"/>
                  </a:moveTo>
                  <a:cubicBezTo>
                    <a:pt x="576" y="116"/>
                    <a:pt x="576" y="116"/>
                    <a:pt x="576" y="116"/>
                  </a:cubicBezTo>
                  <a:cubicBezTo>
                    <a:pt x="469" y="111"/>
                    <a:pt x="368" y="70"/>
                    <a:pt x="288" y="0"/>
                  </a:cubicBezTo>
                  <a:cubicBezTo>
                    <a:pt x="208" y="70"/>
                    <a:pt x="107" y="111"/>
                    <a:pt x="0" y="116"/>
                  </a:cubicBezTo>
                  <a:cubicBezTo>
                    <a:pt x="0" y="340"/>
                    <a:pt x="0" y="340"/>
                    <a:pt x="0" y="340"/>
                  </a:cubicBezTo>
                  <a:cubicBezTo>
                    <a:pt x="0" y="499"/>
                    <a:pt x="129" y="628"/>
                    <a:pt x="288" y="628"/>
                  </a:cubicBezTo>
                  <a:cubicBezTo>
                    <a:pt x="447" y="628"/>
                    <a:pt x="576" y="499"/>
                    <a:pt x="576" y="340"/>
                  </a:cubicBezTo>
                  <a:close/>
                  <a:moveTo>
                    <a:pt x="448" y="180"/>
                  </a:moveTo>
                  <a:cubicBezTo>
                    <a:pt x="466" y="180"/>
                    <a:pt x="480" y="194"/>
                    <a:pt x="480" y="212"/>
                  </a:cubicBezTo>
                  <a:cubicBezTo>
                    <a:pt x="480" y="230"/>
                    <a:pt x="466" y="244"/>
                    <a:pt x="448" y="244"/>
                  </a:cubicBezTo>
                  <a:cubicBezTo>
                    <a:pt x="430" y="244"/>
                    <a:pt x="416" y="230"/>
                    <a:pt x="416" y="212"/>
                  </a:cubicBezTo>
                  <a:cubicBezTo>
                    <a:pt x="416" y="194"/>
                    <a:pt x="430" y="180"/>
                    <a:pt x="448" y="180"/>
                  </a:cubicBezTo>
                  <a:close/>
                  <a:moveTo>
                    <a:pt x="128" y="244"/>
                  </a:moveTo>
                  <a:cubicBezTo>
                    <a:pt x="110" y="244"/>
                    <a:pt x="96" y="230"/>
                    <a:pt x="96" y="212"/>
                  </a:cubicBezTo>
                  <a:cubicBezTo>
                    <a:pt x="96" y="194"/>
                    <a:pt x="110" y="180"/>
                    <a:pt x="128" y="180"/>
                  </a:cubicBezTo>
                  <a:cubicBezTo>
                    <a:pt x="146" y="180"/>
                    <a:pt x="160" y="194"/>
                    <a:pt x="160" y="212"/>
                  </a:cubicBezTo>
                  <a:cubicBezTo>
                    <a:pt x="160" y="230"/>
                    <a:pt x="146" y="244"/>
                    <a:pt x="128" y="244"/>
                  </a:cubicBezTo>
                  <a:close/>
                  <a:moveTo>
                    <a:pt x="160" y="404"/>
                  </a:moveTo>
                  <a:cubicBezTo>
                    <a:pt x="224" y="404"/>
                    <a:pt x="224" y="404"/>
                    <a:pt x="224" y="404"/>
                  </a:cubicBezTo>
                  <a:cubicBezTo>
                    <a:pt x="224" y="439"/>
                    <a:pt x="253" y="468"/>
                    <a:pt x="288" y="468"/>
                  </a:cubicBezTo>
                  <a:cubicBezTo>
                    <a:pt x="323" y="468"/>
                    <a:pt x="352" y="439"/>
                    <a:pt x="352" y="404"/>
                  </a:cubicBezTo>
                  <a:cubicBezTo>
                    <a:pt x="416" y="404"/>
                    <a:pt x="416" y="404"/>
                    <a:pt x="416" y="404"/>
                  </a:cubicBezTo>
                  <a:cubicBezTo>
                    <a:pt x="416" y="475"/>
                    <a:pt x="359" y="532"/>
                    <a:pt x="288" y="532"/>
                  </a:cubicBezTo>
                  <a:cubicBezTo>
                    <a:pt x="217" y="532"/>
                    <a:pt x="160" y="475"/>
                    <a:pt x="160" y="404"/>
                  </a:cubicBezTo>
                  <a:close/>
                  <a:moveTo>
                    <a:pt x="160" y="404"/>
                  </a:moveTo>
                  <a:cubicBezTo>
                    <a:pt x="160" y="404"/>
                    <a:pt x="160" y="404"/>
                    <a:pt x="160" y="4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70"/>
            <p:cNvSpPr>
              <a:spLocks noEditPoints="1"/>
            </p:cNvSpPr>
            <p:nvPr/>
          </p:nvSpPr>
          <p:spPr bwMode="auto">
            <a:xfrm>
              <a:off x="8204201" y="969963"/>
              <a:ext cx="271463" cy="300038"/>
            </a:xfrm>
            <a:custGeom>
              <a:avLst/>
              <a:gdLst>
                <a:gd name="T0" fmla="*/ 722 w 798"/>
                <a:gd name="T1" fmla="*/ 382 h 877"/>
                <a:gd name="T2" fmla="*/ 718 w 798"/>
                <a:gd name="T3" fmla="*/ 366 h 877"/>
                <a:gd name="T4" fmla="*/ 682 w 798"/>
                <a:gd name="T5" fmla="*/ 278 h 877"/>
                <a:gd name="T6" fmla="*/ 673 w 798"/>
                <a:gd name="T7" fmla="*/ 263 h 877"/>
                <a:gd name="T8" fmla="*/ 709 w 798"/>
                <a:gd name="T9" fmla="*/ 192 h 877"/>
                <a:gd name="T10" fmla="*/ 606 w 798"/>
                <a:gd name="T11" fmla="*/ 89 h 877"/>
                <a:gd name="T12" fmla="*/ 534 w 798"/>
                <a:gd name="T13" fmla="*/ 125 h 877"/>
                <a:gd name="T14" fmla="*/ 520 w 798"/>
                <a:gd name="T15" fmla="*/ 116 h 877"/>
                <a:gd name="T16" fmla="*/ 432 w 798"/>
                <a:gd name="T17" fmla="*/ 80 h 877"/>
                <a:gd name="T18" fmla="*/ 416 w 798"/>
                <a:gd name="T19" fmla="*/ 76 h 877"/>
                <a:gd name="T20" fmla="*/ 391 w 798"/>
                <a:gd name="T21" fmla="*/ 0 h 877"/>
                <a:gd name="T22" fmla="*/ 245 w 798"/>
                <a:gd name="T23" fmla="*/ 0 h 877"/>
                <a:gd name="T24" fmla="*/ 220 w 798"/>
                <a:gd name="T25" fmla="*/ 76 h 877"/>
                <a:gd name="T26" fmla="*/ 204 w 798"/>
                <a:gd name="T27" fmla="*/ 80 h 877"/>
                <a:gd name="T28" fmla="*/ 116 w 798"/>
                <a:gd name="T29" fmla="*/ 116 h 877"/>
                <a:gd name="T30" fmla="*/ 101 w 798"/>
                <a:gd name="T31" fmla="*/ 125 h 877"/>
                <a:gd name="T32" fmla="*/ 30 w 798"/>
                <a:gd name="T33" fmla="*/ 89 h 877"/>
                <a:gd name="T34" fmla="*/ 0 w 798"/>
                <a:gd name="T35" fmla="*/ 120 h 877"/>
                <a:gd name="T36" fmla="*/ 30 w 798"/>
                <a:gd name="T37" fmla="*/ 278 h 877"/>
                <a:gd name="T38" fmla="*/ 318 w 798"/>
                <a:gd name="T39" fmla="*/ 128 h 877"/>
                <a:gd name="T40" fmla="*/ 670 w 798"/>
                <a:gd name="T41" fmla="*/ 480 h 877"/>
                <a:gd name="T42" fmla="*/ 478 w 798"/>
                <a:gd name="T43" fmla="*/ 794 h 877"/>
                <a:gd name="T44" fmla="*/ 478 w 798"/>
                <a:gd name="T45" fmla="*/ 800 h 877"/>
                <a:gd name="T46" fmla="*/ 606 w 798"/>
                <a:gd name="T47" fmla="*/ 867 h 877"/>
                <a:gd name="T48" fmla="*/ 613 w 798"/>
                <a:gd name="T49" fmla="*/ 877 h 877"/>
                <a:gd name="T50" fmla="*/ 710 w 798"/>
                <a:gd name="T51" fmla="*/ 769 h 877"/>
                <a:gd name="T52" fmla="*/ 673 w 798"/>
                <a:gd name="T53" fmla="*/ 697 h 877"/>
                <a:gd name="T54" fmla="*/ 682 w 798"/>
                <a:gd name="T55" fmla="*/ 682 h 877"/>
                <a:gd name="T56" fmla="*/ 718 w 798"/>
                <a:gd name="T57" fmla="*/ 595 h 877"/>
                <a:gd name="T58" fmla="*/ 722 w 798"/>
                <a:gd name="T59" fmla="*/ 578 h 877"/>
                <a:gd name="T60" fmla="*/ 798 w 798"/>
                <a:gd name="T61" fmla="*/ 553 h 877"/>
                <a:gd name="T62" fmla="*/ 798 w 798"/>
                <a:gd name="T63" fmla="*/ 407 h 877"/>
                <a:gd name="T64" fmla="*/ 722 w 798"/>
                <a:gd name="T65" fmla="*/ 382 h 877"/>
                <a:gd name="T66" fmla="*/ 722 w 798"/>
                <a:gd name="T67" fmla="*/ 382 h 877"/>
                <a:gd name="T68" fmla="*/ 722 w 798"/>
                <a:gd name="T69" fmla="*/ 38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8" h="877">
                  <a:moveTo>
                    <a:pt x="722" y="382"/>
                  </a:moveTo>
                  <a:cubicBezTo>
                    <a:pt x="718" y="366"/>
                    <a:pt x="718" y="366"/>
                    <a:pt x="718" y="366"/>
                  </a:cubicBezTo>
                  <a:cubicBezTo>
                    <a:pt x="709" y="335"/>
                    <a:pt x="697" y="305"/>
                    <a:pt x="682" y="278"/>
                  </a:cubicBezTo>
                  <a:cubicBezTo>
                    <a:pt x="673" y="263"/>
                    <a:pt x="673" y="263"/>
                    <a:pt x="673" y="263"/>
                  </a:cubicBezTo>
                  <a:cubicBezTo>
                    <a:pt x="709" y="192"/>
                    <a:pt x="709" y="192"/>
                    <a:pt x="709" y="192"/>
                  </a:cubicBezTo>
                  <a:cubicBezTo>
                    <a:pt x="606" y="89"/>
                    <a:pt x="606" y="89"/>
                    <a:pt x="606" y="89"/>
                  </a:cubicBezTo>
                  <a:cubicBezTo>
                    <a:pt x="534" y="125"/>
                    <a:pt x="534" y="125"/>
                    <a:pt x="534" y="125"/>
                  </a:cubicBezTo>
                  <a:cubicBezTo>
                    <a:pt x="520" y="116"/>
                    <a:pt x="520" y="116"/>
                    <a:pt x="520" y="116"/>
                  </a:cubicBezTo>
                  <a:cubicBezTo>
                    <a:pt x="493" y="101"/>
                    <a:pt x="463" y="89"/>
                    <a:pt x="432" y="80"/>
                  </a:cubicBezTo>
                  <a:cubicBezTo>
                    <a:pt x="416" y="76"/>
                    <a:pt x="416" y="76"/>
                    <a:pt x="416" y="76"/>
                  </a:cubicBezTo>
                  <a:cubicBezTo>
                    <a:pt x="391" y="0"/>
                    <a:pt x="391" y="0"/>
                    <a:pt x="391" y="0"/>
                  </a:cubicBezTo>
                  <a:cubicBezTo>
                    <a:pt x="245" y="0"/>
                    <a:pt x="245" y="0"/>
                    <a:pt x="245" y="0"/>
                  </a:cubicBezTo>
                  <a:cubicBezTo>
                    <a:pt x="220" y="76"/>
                    <a:pt x="220" y="76"/>
                    <a:pt x="220" y="76"/>
                  </a:cubicBezTo>
                  <a:cubicBezTo>
                    <a:pt x="204" y="80"/>
                    <a:pt x="204" y="80"/>
                    <a:pt x="204" y="80"/>
                  </a:cubicBezTo>
                  <a:cubicBezTo>
                    <a:pt x="173" y="89"/>
                    <a:pt x="143" y="101"/>
                    <a:pt x="116" y="116"/>
                  </a:cubicBezTo>
                  <a:cubicBezTo>
                    <a:pt x="101" y="125"/>
                    <a:pt x="101" y="125"/>
                    <a:pt x="101" y="125"/>
                  </a:cubicBezTo>
                  <a:cubicBezTo>
                    <a:pt x="30" y="89"/>
                    <a:pt x="30" y="89"/>
                    <a:pt x="30" y="89"/>
                  </a:cubicBezTo>
                  <a:cubicBezTo>
                    <a:pt x="0" y="120"/>
                    <a:pt x="0" y="120"/>
                    <a:pt x="0" y="120"/>
                  </a:cubicBezTo>
                  <a:cubicBezTo>
                    <a:pt x="19" y="169"/>
                    <a:pt x="30" y="222"/>
                    <a:pt x="30" y="278"/>
                  </a:cubicBezTo>
                  <a:cubicBezTo>
                    <a:pt x="94" y="188"/>
                    <a:pt x="199" y="128"/>
                    <a:pt x="318" y="128"/>
                  </a:cubicBezTo>
                  <a:cubicBezTo>
                    <a:pt x="512" y="128"/>
                    <a:pt x="670" y="286"/>
                    <a:pt x="670" y="480"/>
                  </a:cubicBezTo>
                  <a:cubicBezTo>
                    <a:pt x="670" y="613"/>
                    <a:pt x="595" y="734"/>
                    <a:pt x="478" y="794"/>
                  </a:cubicBezTo>
                  <a:cubicBezTo>
                    <a:pt x="478" y="800"/>
                    <a:pt x="478" y="800"/>
                    <a:pt x="478" y="800"/>
                  </a:cubicBezTo>
                  <a:cubicBezTo>
                    <a:pt x="529" y="801"/>
                    <a:pt x="577" y="826"/>
                    <a:pt x="606" y="867"/>
                  </a:cubicBezTo>
                  <a:cubicBezTo>
                    <a:pt x="613" y="877"/>
                    <a:pt x="613" y="877"/>
                    <a:pt x="613" y="877"/>
                  </a:cubicBezTo>
                  <a:cubicBezTo>
                    <a:pt x="710" y="769"/>
                    <a:pt x="710" y="769"/>
                    <a:pt x="710" y="769"/>
                  </a:cubicBezTo>
                  <a:cubicBezTo>
                    <a:pt x="673" y="697"/>
                    <a:pt x="673" y="697"/>
                    <a:pt x="673" y="697"/>
                  </a:cubicBezTo>
                  <a:cubicBezTo>
                    <a:pt x="682" y="682"/>
                    <a:pt x="682" y="682"/>
                    <a:pt x="682" y="682"/>
                  </a:cubicBezTo>
                  <a:cubicBezTo>
                    <a:pt x="697" y="655"/>
                    <a:pt x="709" y="625"/>
                    <a:pt x="718" y="595"/>
                  </a:cubicBezTo>
                  <a:cubicBezTo>
                    <a:pt x="722" y="578"/>
                    <a:pt x="722" y="578"/>
                    <a:pt x="722" y="578"/>
                  </a:cubicBezTo>
                  <a:cubicBezTo>
                    <a:pt x="798" y="553"/>
                    <a:pt x="798" y="553"/>
                    <a:pt x="798" y="553"/>
                  </a:cubicBezTo>
                  <a:cubicBezTo>
                    <a:pt x="798" y="407"/>
                    <a:pt x="798" y="407"/>
                    <a:pt x="798" y="407"/>
                  </a:cubicBezTo>
                  <a:lnTo>
                    <a:pt x="722" y="382"/>
                  </a:lnTo>
                  <a:close/>
                  <a:moveTo>
                    <a:pt x="722" y="382"/>
                  </a:moveTo>
                  <a:cubicBezTo>
                    <a:pt x="722" y="382"/>
                    <a:pt x="722" y="382"/>
                    <a:pt x="722" y="38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71"/>
            <p:cNvSpPr>
              <a:spLocks noEditPoints="1"/>
            </p:cNvSpPr>
            <p:nvPr/>
          </p:nvSpPr>
          <p:spPr bwMode="auto">
            <a:xfrm>
              <a:off x="8235951" y="1223963"/>
              <a:ext cx="196850" cy="280988"/>
            </a:xfrm>
            <a:custGeom>
              <a:avLst/>
              <a:gdLst>
                <a:gd name="T0" fmla="*/ 460 w 576"/>
                <a:gd name="T1" fmla="*/ 163 h 827"/>
                <a:gd name="T2" fmla="*/ 382 w 576"/>
                <a:gd name="T3" fmla="*/ 123 h 827"/>
                <a:gd name="T4" fmla="*/ 320 w 576"/>
                <a:gd name="T5" fmla="*/ 123 h 827"/>
                <a:gd name="T6" fmla="*/ 320 w 576"/>
                <a:gd name="T7" fmla="*/ 0 h 827"/>
                <a:gd name="T8" fmla="*/ 256 w 576"/>
                <a:gd name="T9" fmla="*/ 91 h 827"/>
                <a:gd name="T10" fmla="*/ 256 w 576"/>
                <a:gd name="T11" fmla="*/ 111 h 827"/>
                <a:gd name="T12" fmla="*/ 211 w 576"/>
                <a:gd name="T13" fmla="*/ 133 h 827"/>
                <a:gd name="T14" fmla="*/ 0 w 576"/>
                <a:gd name="T15" fmla="*/ 475 h 827"/>
                <a:gd name="T16" fmla="*/ 0 w 576"/>
                <a:gd name="T17" fmla="*/ 827 h 827"/>
                <a:gd name="T18" fmla="*/ 384 w 576"/>
                <a:gd name="T19" fmla="*/ 827 h 827"/>
                <a:gd name="T20" fmla="*/ 384 w 576"/>
                <a:gd name="T21" fmla="*/ 677 h 827"/>
                <a:gd name="T22" fmla="*/ 334 w 576"/>
                <a:gd name="T23" fmla="*/ 496 h 827"/>
                <a:gd name="T24" fmla="*/ 295 w 576"/>
                <a:gd name="T25" fmla="*/ 431 h 827"/>
                <a:gd name="T26" fmla="*/ 233 w 576"/>
                <a:gd name="T27" fmla="*/ 370 h 827"/>
                <a:gd name="T28" fmla="*/ 279 w 576"/>
                <a:gd name="T29" fmla="*/ 324 h 827"/>
                <a:gd name="T30" fmla="*/ 333 w 576"/>
                <a:gd name="T31" fmla="*/ 379 h 827"/>
                <a:gd name="T32" fmla="*/ 461 w 576"/>
                <a:gd name="T33" fmla="*/ 379 h 827"/>
                <a:gd name="T34" fmla="*/ 515 w 576"/>
                <a:gd name="T35" fmla="*/ 433 h 827"/>
                <a:gd name="T36" fmla="*/ 540 w 576"/>
                <a:gd name="T37" fmla="*/ 443 h 827"/>
                <a:gd name="T38" fmla="*/ 576 w 576"/>
                <a:gd name="T39" fmla="*/ 407 h 827"/>
                <a:gd name="T40" fmla="*/ 576 w 576"/>
                <a:gd name="T41" fmla="*/ 356 h 827"/>
                <a:gd name="T42" fmla="*/ 558 w 576"/>
                <a:gd name="T43" fmla="*/ 300 h 827"/>
                <a:gd name="T44" fmla="*/ 460 w 576"/>
                <a:gd name="T45" fmla="*/ 163 h 827"/>
                <a:gd name="T46" fmla="*/ 160 w 576"/>
                <a:gd name="T47" fmla="*/ 763 h 827"/>
                <a:gd name="T48" fmla="*/ 96 w 576"/>
                <a:gd name="T49" fmla="*/ 763 h 827"/>
                <a:gd name="T50" fmla="*/ 96 w 576"/>
                <a:gd name="T51" fmla="*/ 699 h 827"/>
                <a:gd name="T52" fmla="*/ 160 w 576"/>
                <a:gd name="T53" fmla="*/ 699 h 827"/>
                <a:gd name="T54" fmla="*/ 160 w 576"/>
                <a:gd name="T55" fmla="*/ 763 h 827"/>
                <a:gd name="T56" fmla="*/ 288 w 576"/>
                <a:gd name="T57" fmla="*/ 699 h 827"/>
                <a:gd name="T58" fmla="*/ 288 w 576"/>
                <a:gd name="T59" fmla="*/ 763 h 827"/>
                <a:gd name="T60" fmla="*/ 224 w 576"/>
                <a:gd name="T61" fmla="*/ 763 h 827"/>
                <a:gd name="T62" fmla="*/ 224 w 576"/>
                <a:gd name="T63" fmla="*/ 699 h 827"/>
                <a:gd name="T64" fmla="*/ 288 w 576"/>
                <a:gd name="T65" fmla="*/ 699 h 827"/>
                <a:gd name="T66" fmla="*/ 320 w 576"/>
                <a:gd name="T67" fmla="*/ 251 h 827"/>
                <a:gd name="T68" fmla="*/ 288 w 576"/>
                <a:gd name="T69" fmla="*/ 219 h 827"/>
                <a:gd name="T70" fmla="*/ 320 w 576"/>
                <a:gd name="T71" fmla="*/ 187 h 827"/>
                <a:gd name="T72" fmla="*/ 352 w 576"/>
                <a:gd name="T73" fmla="*/ 219 h 827"/>
                <a:gd name="T74" fmla="*/ 320 w 576"/>
                <a:gd name="T75" fmla="*/ 251 h 827"/>
                <a:gd name="T76" fmla="*/ 320 w 576"/>
                <a:gd name="T77" fmla="*/ 251 h 827"/>
                <a:gd name="T78" fmla="*/ 320 w 576"/>
                <a:gd name="T79" fmla="*/ 251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76" h="827">
                  <a:moveTo>
                    <a:pt x="460" y="163"/>
                  </a:moveTo>
                  <a:cubicBezTo>
                    <a:pt x="442" y="138"/>
                    <a:pt x="413" y="123"/>
                    <a:pt x="382" y="123"/>
                  </a:cubicBezTo>
                  <a:cubicBezTo>
                    <a:pt x="320" y="123"/>
                    <a:pt x="320" y="123"/>
                    <a:pt x="320" y="123"/>
                  </a:cubicBezTo>
                  <a:cubicBezTo>
                    <a:pt x="320" y="0"/>
                    <a:pt x="320" y="0"/>
                    <a:pt x="320" y="0"/>
                  </a:cubicBezTo>
                  <a:cubicBezTo>
                    <a:pt x="283" y="14"/>
                    <a:pt x="256" y="49"/>
                    <a:pt x="256" y="91"/>
                  </a:cubicBezTo>
                  <a:cubicBezTo>
                    <a:pt x="256" y="111"/>
                    <a:pt x="256" y="111"/>
                    <a:pt x="256" y="111"/>
                  </a:cubicBezTo>
                  <a:cubicBezTo>
                    <a:pt x="211" y="133"/>
                    <a:pt x="211" y="133"/>
                    <a:pt x="211" y="133"/>
                  </a:cubicBezTo>
                  <a:cubicBezTo>
                    <a:pt x="81" y="198"/>
                    <a:pt x="0" y="329"/>
                    <a:pt x="0" y="475"/>
                  </a:cubicBezTo>
                  <a:cubicBezTo>
                    <a:pt x="0" y="827"/>
                    <a:pt x="0" y="827"/>
                    <a:pt x="0" y="827"/>
                  </a:cubicBezTo>
                  <a:cubicBezTo>
                    <a:pt x="384" y="827"/>
                    <a:pt x="384" y="827"/>
                    <a:pt x="384" y="827"/>
                  </a:cubicBezTo>
                  <a:cubicBezTo>
                    <a:pt x="384" y="677"/>
                    <a:pt x="384" y="677"/>
                    <a:pt x="384" y="677"/>
                  </a:cubicBezTo>
                  <a:cubicBezTo>
                    <a:pt x="384" y="614"/>
                    <a:pt x="367" y="551"/>
                    <a:pt x="334" y="496"/>
                  </a:cubicBezTo>
                  <a:cubicBezTo>
                    <a:pt x="295" y="431"/>
                    <a:pt x="295" y="431"/>
                    <a:pt x="295" y="431"/>
                  </a:cubicBezTo>
                  <a:cubicBezTo>
                    <a:pt x="233" y="370"/>
                    <a:pt x="233" y="370"/>
                    <a:pt x="233" y="370"/>
                  </a:cubicBezTo>
                  <a:cubicBezTo>
                    <a:pt x="279" y="324"/>
                    <a:pt x="279" y="324"/>
                    <a:pt x="279" y="324"/>
                  </a:cubicBezTo>
                  <a:cubicBezTo>
                    <a:pt x="333" y="379"/>
                    <a:pt x="333" y="379"/>
                    <a:pt x="333" y="379"/>
                  </a:cubicBezTo>
                  <a:cubicBezTo>
                    <a:pt x="461" y="379"/>
                    <a:pt x="461" y="379"/>
                    <a:pt x="461" y="379"/>
                  </a:cubicBezTo>
                  <a:cubicBezTo>
                    <a:pt x="515" y="433"/>
                    <a:pt x="515" y="433"/>
                    <a:pt x="515" y="433"/>
                  </a:cubicBezTo>
                  <a:cubicBezTo>
                    <a:pt x="521" y="439"/>
                    <a:pt x="531" y="443"/>
                    <a:pt x="540" y="443"/>
                  </a:cubicBezTo>
                  <a:cubicBezTo>
                    <a:pt x="560" y="443"/>
                    <a:pt x="576" y="427"/>
                    <a:pt x="576" y="407"/>
                  </a:cubicBezTo>
                  <a:cubicBezTo>
                    <a:pt x="576" y="356"/>
                    <a:pt x="576" y="356"/>
                    <a:pt x="576" y="356"/>
                  </a:cubicBezTo>
                  <a:cubicBezTo>
                    <a:pt x="576" y="336"/>
                    <a:pt x="570" y="317"/>
                    <a:pt x="558" y="300"/>
                  </a:cubicBezTo>
                  <a:lnTo>
                    <a:pt x="460" y="163"/>
                  </a:lnTo>
                  <a:close/>
                  <a:moveTo>
                    <a:pt x="160" y="763"/>
                  </a:moveTo>
                  <a:cubicBezTo>
                    <a:pt x="96" y="763"/>
                    <a:pt x="96" y="763"/>
                    <a:pt x="96" y="763"/>
                  </a:cubicBezTo>
                  <a:cubicBezTo>
                    <a:pt x="96" y="699"/>
                    <a:pt x="96" y="699"/>
                    <a:pt x="96" y="699"/>
                  </a:cubicBezTo>
                  <a:cubicBezTo>
                    <a:pt x="160" y="699"/>
                    <a:pt x="160" y="699"/>
                    <a:pt x="160" y="699"/>
                  </a:cubicBezTo>
                  <a:lnTo>
                    <a:pt x="160" y="763"/>
                  </a:lnTo>
                  <a:close/>
                  <a:moveTo>
                    <a:pt x="288" y="699"/>
                  </a:moveTo>
                  <a:cubicBezTo>
                    <a:pt x="288" y="763"/>
                    <a:pt x="288" y="763"/>
                    <a:pt x="288" y="763"/>
                  </a:cubicBezTo>
                  <a:cubicBezTo>
                    <a:pt x="224" y="763"/>
                    <a:pt x="224" y="763"/>
                    <a:pt x="224" y="763"/>
                  </a:cubicBezTo>
                  <a:cubicBezTo>
                    <a:pt x="224" y="699"/>
                    <a:pt x="224" y="699"/>
                    <a:pt x="224" y="699"/>
                  </a:cubicBezTo>
                  <a:lnTo>
                    <a:pt x="288" y="699"/>
                  </a:lnTo>
                  <a:close/>
                  <a:moveTo>
                    <a:pt x="320" y="251"/>
                  </a:moveTo>
                  <a:cubicBezTo>
                    <a:pt x="302" y="251"/>
                    <a:pt x="288" y="237"/>
                    <a:pt x="288" y="219"/>
                  </a:cubicBezTo>
                  <a:cubicBezTo>
                    <a:pt x="288" y="201"/>
                    <a:pt x="302" y="187"/>
                    <a:pt x="320" y="187"/>
                  </a:cubicBezTo>
                  <a:cubicBezTo>
                    <a:pt x="338" y="187"/>
                    <a:pt x="352" y="201"/>
                    <a:pt x="352" y="219"/>
                  </a:cubicBezTo>
                  <a:cubicBezTo>
                    <a:pt x="352" y="237"/>
                    <a:pt x="338" y="251"/>
                    <a:pt x="320" y="251"/>
                  </a:cubicBezTo>
                  <a:close/>
                  <a:moveTo>
                    <a:pt x="320" y="251"/>
                  </a:moveTo>
                  <a:cubicBezTo>
                    <a:pt x="320" y="251"/>
                    <a:pt x="320" y="251"/>
                    <a:pt x="320" y="2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72"/>
            <p:cNvSpPr>
              <a:spLocks noEditPoints="1"/>
            </p:cNvSpPr>
            <p:nvPr/>
          </p:nvSpPr>
          <p:spPr bwMode="auto">
            <a:xfrm>
              <a:off x="7908926" y="1136651"/>
              <a:ext cx="22225" cy="61913"/>
            </a:xfrm>
            <a:custGeom>
              <a:avLst/>
              <a:gdLst>
                <a:gd name="T0" fmla="*/ 65 w 65"/>
                <a:gd name="T1" fmla="*/ 181 h 181"/>
                <a:gd name="T2" fmla="*/ 64 w 65"/>
                <a:gd name="T3" fmla="*/ 154 h 181"/>
                <a:gd name="T4" fmla="*/ 64 w 65"/>
                <a:gd name="T5" fmla="*/ 0 h 181"/>
                <a:gd name="T6" fmla="*/ 0 w 65"/>
                <a:gd name="T7" fmla="*/ 90 h 181"/>
                <a:gd name="T8" fmla="*/ 65 w 65"/>
                <a:gd name="T9" fmla="*/ 181 h 181"/>
                <a:gd name="T10" fmla="*/ 65 w 65"/>
                <a:gd name="T11" fmla="*/ 181 h 181"/>
                <a:gd name="T12" fmla="*/ 65 w 65"/>
                <a:gd name="T13" fmla="*/ 181 h 181"/>
              </a:gdLst>
              <a:ahLst/>
              <a:cxnLst>
                <a:cxn ang="0">
                  <a:pos x="T0" y="T1"/>
                </a:cxn>
                <a:cxn ang="0">
                  <a:pos x="T2" y="T3"/>
                </a:cxn>
                <a:cxn ang="0">
                  <a:pos x="T4" y="T5"/>
                </a:cxn>
                <a:cxn ang="0">
                  <a:pos x="T6" y="T7"/>
                </a:cxn>
                <a:cxn ang="0">
                  <a:pos x="T8" y="T9"/>
                </a:cxn>
                <a:cxn ang="0">
                  <a:pos x="T10" y="T11"/>
                </a:cxn>
                <a:cxn ang="0">
                  <a:pos x="T12" y="T13"/>
                </a:cxn>
              </a:cxnLst>
              <a:rect l="0" t="0" r="r" b="b"/>
              <a:pathLst>
                <a:path w="65" h="181">
                  <a:moveTo>
                    <a:pt x="65" y="181"/>
                  </a:moveTo>
                  <a:cubicBezTo>
                    <a:pt x="65" y="172"/>
                    <a:pt x="64" y="163"/>
                    <a:pt x="64" y="154"/>
                  </a:cubicBezTo>
                  <a:cubicBezTo>
                    <a:pt x="64" y="0"/>
                    <a:pt x="64" y="0"/>
                    <a:pt x="64" y="0"/>
                  </a:cubicBezTo>
                  <a:cubicBezTo>
                    <a:pt x="27" y="13"/>
                    <a:pt x="0" y="48"/>
                    <a:pt x="0" y="90"/>
                  </a:cubicBezTo>
                  <a:cubicBezTo>
                    <a:pt x="0" y="132"/>
                    <a:pt x="27" y="168"/>
                    <a:pt x="65" y="181"/>
                  </a:cubicBezTo>
                  <a:close/>
                  <a:moveTo>
                    <a:pt x="65" y="181"/>
                  </a:moveTo>
                  <a:cubicBezTo>
                    <a:pt x="65" y="181"/>
                    <a:pt x="65" y="181"/>
                    <a:pt x="65" y="18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73"/>
            <p:cNvSpPr>
              <a:spLocks noEditPoints="1"/>
            </p:cNvSpPr>
            <p:nvPr/>
          </p:nvSpPr>
          <p:spPr bwMode="auto">
            <a:xfrm>
              <a:off x="8193088" y="1527176"/>
              <a:ext cx="217488" cy="42863"/>
            </a:xfrm>
            <a:custGeom>
              <a:avLst/>
              <a:gdLst>
                <a:gd name="T0" fmla="*/ 544 w 640"/>
                <a:gd name="T1" fmla="*/ 0 h 128"/>
                <a:gd name="T2" fmla="*/ 96 w 640"/>
                <a:gd name="T3" fmla="*/ 0 h 128"/>
                <a:gd name="T4" fmla="*/ 0 w 640"/>
                <a:gd name="T5" fmla="*/ 96 h 128"/>
                <a:gd name="T6" fmla="*/ 0 w 640"/>
                <a:gd name="T7" fmla="*/ 128 h 128"/>
                <a:gd name="T8" fmla="*/ 640 w 640"/>
                <a:gd name="T9" fmla="*/ 128 h 128"/>
                <a:gd name="T10" fmla="*/ 640 w 640"/>
                <a:gd name="T11" fmla="*/ 96 h 128"/>
                <a:gd name="T12" fmla="*/ 544 w 640"/>
                <a:gd name="T13" fmla="*/ 0 h 128"/>
                <a:gd name="T14" fmla="*/ 544 w 640"/>
                <a:gd name="T15" fmla="*/ 0 h 128"/>
                <a:gd name="T16" fmla="*/ 544 w 640"/>
                <a:gd name="T17"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0" h="128">
                  <a:moveTo>
                    <a:pt x="544" y="0"/>
                  </a:moveTo>
                  <a:cubicBezTo>
                    <a:pt x="96" y="0"/>
                    <a:pt x="96" y="0"/>
                    <a:pt x="96" y="0"/>
                  </a:cubicBezTo>
                  <a:cubicBezTo>
                    <a:pt x="43" y="0"/>
                    <a:pt x="0" y="43"/>
                    <a:pt x="0" y="96"/>
                  </a:cubicBezTo>
                  <a:cubicBezTo>
                    <a:pt x="0" y="128"/>
                    <a:pt x="0" y="128"/>
                    <a:pt x="0" y="128"/>
                  </a:cubicBezTo>
                  <a:cubicBezTo>
                    <a:pt x="640" y="128"/>
                    <a:pt x="640" y="128"/>
                    <a:pt x="640" y="128"/>
                  </a:cubicBezTo>
                  <a:cubicBezTo>
                    <a:pt x="640" y="96"/>
                    <a:pt x="640" y="96"/>
                    <a:pt x="640" y="96"/>
                  </a:cubicBezTo>
                  <a:cubicBezTo>
                    <a:pt x="640" y="43"/>
                    <a:pt x="597" y="0"/>
                    <a:pt x="544" y="0"/>
                  </a:cubicBezTo>
                  <a:close/>
                  <a:moveTo>
                    <a:pt x="544" y="0"/>
                  </a:moveTo>
                  <a:cubicBezTo>
                    <a:pt x="544" y="0"/>
                    <a:pt x="544" y="0"/>
                    <a:pt x="54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74"/>
            <p:cNvSpPr>
              <a:spLocks noEditPoints="1"/>
            </p:cNvSpPr>
            <p:nvPr/>
          </p:nvSpPr>
          <p:spPr bwMode="auto">
            <a:xfrm>
              <a:off x="7843838" y="1350963"/>
              <a:ext cx="369888" cy="153988"/>
            </a:xfrm>
            <a:custGeom>
              <a:avLst/>
              <a:gdLst>
                <a:gd name="T0" fmla="*/ 1088 w 1088"/>
                <a:gd name="T1" fmla="*/ 451 h 451"/>
                <a:gd name="T2" fmla="*/ 1088 w 1088"/>
                <a:gd name="T3" fmla="*/ 259 h 451"/>
                <a:gd name="T4" fmla="*/ 960 w 1088"/>
                <a:gd name="T5" fmla="*/ 259 h 451"/>
                <a:gd name="T6" fmla="*/ 960 w 1088"/>
                <a:gd name="T7" fmla="*/ 99 h 451"/>
                <a:gd name="T8" fmla="*/ 968 w 1088"/>
                <a:gd name="T9" fmla="*/ 7 h 451"/>
                <a:gd name="T10" fmla="*/ 947 w 1088"/>
                <a:gd name="T11" fmla="*/ 0 h 451"/>
                <a:gd name="T12" fmla="*/ 772 w 1088"/>
                <a:gd name="T13" fmla="*/ 281 h 451"/>
                <a:gd name="T14" fmla="*/ 608 w 1088"/>
                <a:gd name="T15" fmla="*/ 85 h 451"/>
                <a:gd name="T16" fmla="*/ 444 w 1088"/>
                <a:gd name="T17" fmla="*/ 281 h 451"/>
                <a:gd name="T18" fmla="*/ 269 w 1088"/>
                <a:gd name="T19" fmla="*/ 1 h 451"/>
                <a:gd name="T20" fmla="*/ 109 w 1088"/>
                <a:gd name="T21" fmla="*/ 54 h 451"/>
                <a:gd name="T22" fmla="*/ 0 w 1088"/>
                <a:gd name="T23" fmla="*/ 205 h 451"/>
                <a:gd name="T24" fmla="*/ 0 w 1088"/>
                <a:gd name="T25" fmla="*/ 451 h 451"/>
                <a:gd name="T26" fmla="*/ 192 w 1088"/>
                <a:gd name="T27" fmla="*/ 451 h 451"/>
                <a:gd name="T28" fmla="*/ 192 w 1088"/>
                <a:gd name="T29" fmla="*/ 227 h 451"/>
                <a:gd name="T30" fmla="*/ 256 w 1088"/>
                <a:gd name="T31" fmla="*/ 227 h 451"/>
                <a:gd name="T32" fmla="*/ 256 w 1088"/>
                <a:gd name="T33" fmla="*/ 451 h 451"/>
                <a:gd name="T34" fmla="*/ 1088 w 1088"/>
                <a:gd name="T35" fmla="*/ 451 h 451"/>
                <a:gd name="T36" fmla="*/ 1088 w 1088"/>
                <a:gd name="T37" fmla="*/ 451 h 451"/>
                <a:gd name="T38" fmla="*/ 1088 w 1088"/>
                <a:gd name="T39" fmla="*/ 451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88" h="451">
                  <a:moveTo>
                    <a:pt x="1088" y="451"/>
                  </a:moveTo>
                  <a:cubicBezTo>
                    <a:pt x="1088" y="259"/>
                    <a:pt x="1088" y="259"/>
                    <a:pt x="1088" y="259"/>
                  </a:cubicBezTo>
                  <a:cubicBezTo>
                    <a:pt x="960" y="259"/>
                    <a:pt x="960" y="259"/>
                    <a:pt x="960" y="259"/>
                  </a:cubicBezTo>
                  <a:cubicBezTo>
                    <a:pt x="960" y="99"/>
                    <a:pt x="960" y="99"/>
                    <a:pt x="960" y="99"/>
                  </a:cubicBezTo>
                  <a:cubicBezTo>
                    <a:pt x="960" y="68"/>
                    <a:pt x="963" y="37"/>
                    <a:pt x="968" y="7"/>
                  </a:cubicBezTo>
                  <a:cubicBezTo>
                    <a:pt x="947" y="0"/>
                    <a:pt x="947" y="0"/>
                    <a:pt x="947" y="0"/>
                  </a:cubicBezTo>
                  <a:cubicBezTo>
                    <a:pt x="772" y="281"/>
                    <a:pt x="772" y="281"/>
                    <a:pt x="772" y="281"/>
                  </a:cubicBezTo>
                  <a:cubicBezTo>
                    <a:pt x="608" y="85"/>
                    <a:pt x="608" y="85"/>
                    <a:pt x="608" y="85"/>
                  </a:cubicBezTo>
                  <a:cubicBezTo>
                    <a:pt x="444" y="281"/>
                    <a:pt x="444" y="281"/>
                    <a:pt x="444" y="281"/>
                  </a:cubicBezTo>
                  <a:cubicBezTo>
                    <a:pt x="269" y="1"/>
                    <a:pt x="269" y="1"/>
                    <a:pt x="269" y="1"/>
                  </a:cubicBezTo>
                  <a:cubicBezTo>
                    <a:pt x="109" y="54"/>
                    <a:pt x="109" y="54"/>
                    <a:pt x="109" y="54"/>
                  </a:cubicBezTo>
                  <a:cubicBezTo>
                    <a:pt x="44" y="75"/>
                    <a:pt x="0" y="136"/>
                    <a:pt x="0" y="205"/>
                  </a:cubicBezTo>
                  <a:cubicBezTo>
                    <a:pt x="0" y="451"/>
                    <a:pt x="0" y="451"/>
                    <a:pt x="0" y="451"/>
                  </a:cubicBezTo>
                  <a:cubicBezTo>
                    <a:pt x="192" y="451"/>
                    <a:pt x="192" y="451"/>
                    <a:pt x="192" y="451"/>
                  </a:cubicBezTo>
                  <a:cubicBezTo>
                    <a:pt x="192" y="227"/>
                    <a:pt x="192" y="227"/>
                    <a:pt x="192" y="227"/>
                  </a:cubicBezTo>
                  <a:cubicBezTo>
                    <a:pt x="256" y="227"/>
                    <a:pt x="256" y="227"/>
                    <a:pt x="256" y="227"/>
                  </a:cubicBezTo>
                  <a:cubicBezTo>
                    <a:pt x="256" y="451"/>
                    <a:pt x="256" y="451"/>
                    <a:pt x="256" y="451"/>
                  </a:cubicBezTo>
                  <a:cubicBezTo>
                    <a:pt x="1088" y="451"/>
                    <a:pt x="1088" y="451"/>
                    <a:pt x="1088" y="451"/>
                  </a:cubicBezTo>
                  <a:close/>
                  <a:moveTo>
                    <a:pt x="1088" y="451"/>
                  </a:moveTo>
                  <a:cubicBezTo>
                    <a:pt x="1088" y="451"/>
                    <a:pt x="1088" y="451"/>
                    <a:pt x="1088" y="4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92" name="Group 191"/>
          <p:cNvGrpSpPr/>
          <p:nvPr/>
        </p:nvGrpSpPr>
        <p:grpSpPr>
          <a:xfrm>
            <a:off x="2843831" y="1807526"/>
            <a:ext cx="281464" cy="281462"/>
            <a:chOff x="10493375" y="2701925"/>
            <a:chExt cx="631826" cy="631825"/>
          </a:xfrm>
          <a:solidFill>
            <a:schemeClr val="bg1"/>
          </a:solidFill>
        </p:grpSpPr>
        <p:sp>
          <p:nvSpPr>
            <p:cNvPr id="193" name="Freeform 222"/>
            <p:cNvSpPr>
              <a:spLocks noEditPoints="1"/>
            </p:cNvSpPr>
            <p:nvPr/>
          </p:nvSpPr>
          <p:spPr bwMode="auto">
            <a:xfrm>
              <a:off x="10668000" y="3057525"/>
              <a:ext cx="130175" cy="101600"/>
            </a:xfrm>
            <a:custGeom>
              <a:avLst/>
              <a:gdLst>
                <a:gd name="T0" fmla="*/ 192 w 384"/>
                <a:gd name="T1" fmla="*/ 170 h 298"/>
                <a:gd name="T2" fmla="*/ 116 w 384"/>
                <a:gd name="T3" fmla="*/ 129 h 298"/>
                <a:gd name="T4" fmla="*/ 32 w 384"/>
                <a:gd name="T5" fmla="*/ 0 h 298"/>
                <a:gd name="T6" fmla="*/ 0 w 384"/>
                <a:gd name="T7" fmla="*/ 106 h 298"/>
                <a:gd name="T8" fmla="*/ 192 w 384"/>
                <a:gd name="T9" fmla="*/ 298 h 298"/>
                <a:gd name="T10" fmla="*/ 384 w 384"/>
                <a:gd name="T11" fmla="*/ 106 h 298"/>
                <a:gd name="T12" fmla="*/ 352 w 384"/>
                <a:gd name="T13" fmla="*/ 0 h 298"/>
                <a:gd name="T14" fmla="*/ 268 w 384"/>
                <a:gd name="T15" fmla="*/ 129 h 298"/>
                <a:gd name="T16" fmla="*/ 192 w 384"/>
                <a:gd name="T17" fmla="*/ 170 h 298"/>
                <a:gd name="T18" fmla="*/ 192 w 384"/>
                <a:gd name="T19" fmla="*/ 170 h 298"/>
                <a:gd name="T20" fmla="*/ 192 w 384"/>
                <a:gd name="T21" fmla="*/ 17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4" h="298">
                  <a:moveTo>
                    <a:pt x="192" y="170"/>
                  </a:moveTo>
                  <a:cubicBezTo>
                    <a:pt x="161" y="170"/>
                    <a:pt x="133" y="155"/>
                    <a:pt x="116" y="129"/>
                  </a:cubicBezTo>
                  <a:cubicBezTo>
                    <a:pt x="32" y="0"/>
                    <a:pt x="32" y="0"/>
                    <a:pt x="32" y="0"/>
                  </a:cubicBezTo>
                  <a:cubicBezTo>
                    <a:pt x="11" y="31"/>
                    <a:pt x="0" y="68"/>
                    <a:pt x="0" y="106"/>
                  </a:cubicBezTo>
                  <a:cubicBezTo>
                    <a:pt x="0" y="212"/>
                    <a:pt x="86" y="298"/>
                    <a:pt x="192" y="298"/>
                  </a:cubicBezTo>
                  <a:cubicBezTo>
                    <a:pt x="298" y="298"/>
                    <a:pt x="384" y="212"/>
                    <a:pt x="384" y="106"/>
                  </a:cubicBezTo>
                  <a:cubicBezTo>
                    <a:pt x="384" y="68"/>
                    <a:pt x="373" y="31"/>
                    <a:pt x="352" y="0"/>
                  </a:cubicBezTo>
                  <a:cubicBezTo>
                    <a:pt x="268" y="129"/>
                    <a:pt x="268" y="129"/>
                    <a:pt x="268" y="129"/>
                  </a:cubicBezTo>
                  <a:cubicBezTo>
                    <a:pt x="251" y="155"/>
                    <a:pt x="223" y="170"/>
                    <a:pt x="192" y="170"/>
                  </a:cubicBezTo>
                  <a:close/>
                  <a:moveTo>
                    <a:pt x="192" y="170"/>
                  </a:moveTo>
                  <a:cubicBezTo>
                    <a:pt x="192" y="170"/>
                    <a:pt x="192" y="170"/>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223"/>
            <p:cNvSpPr>
              <a:spLocks noEditPoints="1"/>
            </p:cNvSpPr>
            <p:nvPr/>
          </p:nvSpPr>
          <p:spPr bwMode="auto">
            <a:xfrm>
              <a:off x="10836275" y="2944813"/>
              <a:ext cx="90488" cy="117475"/>
            </a:xfrm>
            <a:custGeom>
              <a:avLst/>
              <a:gdLst>
                <a:gd name="T0" fmla="*/ 133 w 263"/>
                <a:gd name="T1" fmla="*/ 341 h 341"/>
                <a:gd name="T2" fmla="*/ 263 w 263"/>
                <a:gd name="T3" fmla="*/ 341 h 341"/>
                <a:gd name="T4" fmla="*/ 71 w 263"/>
                <a:gd name="T5" fmla="*/ 0 h 341"/>
                <a:gd name="T6" fmla="*/ 0 w 263"/>
                <a:gd name="T7" fmla="*/ 109 h 341"/>
                <a:gd name="T8" fmla="*/ 133 w 263"/>
                <a:gd name="T9" fmla="*/ 341 h 341"/>
                <a:gd name="T10" fmla="*/ 133 w 263"/>
                <a:gd name="T11" fmla="*/ 341 h 341"/>
                <a:gd name="T12" fmla="*/ 133 w 263"/>
                <a:gd name="T13" fmla="*/ 341 h 341"/>
              </a:gdLst>
              <a:ahLst/>
              <a:cxnLst>
                <a:cxn ang="0">
                  <a:pos x="T0" y="T1"/>
                </a:cxn>
                <a:cxn ang="0">
                  <a:pos x="T2" y="T3"/>
                </a:cxn>
                <a:cxn ang="0">
                  <a:pos x="T4" y="T5"/>
                </a:cxn>
                <a:cxn ang="0">
                  <a:pos x="T6" y="T7"/>
                </a:cxn>
                <a:cxn ang="0">
                  <a:pos x="T8" y="T9"/>
                </a:cxn>
                <a:cxn ang="0">
                  <a:pos x="T10" y="T11"/>
                </a:cxn>
                <a:cxn ang="0">
                  <a:pos x="T12" y="T13"/>
                </a:cxn>
              </a:cxnLst>
              <a:rect l="0" t="0" r="r" b="b"/>
              <a:pathLst>
                <a:path w="263" h="341">
                  <a:moveTo>
                    <a:pt x="133" y="341"/>
                  </a:moveTo>
                  <a:cubicBezTo>
                    <a:pt x="263" y="341"/>
                    <a:pt x="263" y="341"/>
                    <a:pt x="263" y="341"/>
                  </a:cubicBezTo>
                  <a:cubicBezTo>
                    <a:pt x="241" y="209"/>
                    <a:pt x="173" y="88"/>
                    <a:pt x="71" y="0"/>
                  </a:cubicBezTo>
                  <a:cubicBezTo>
                    <a:pt x="0" y="109"/>
                    <a:pt x="0" y="109"/>
                    <a:pt x="0" y="109"/>
                  </a:cubicBezTo>
                  <a:cubicBezTo>
                    <a:pt x="68" y="171"/>
                    <a:pt x="114" y="252"/>
                    <a:pt x="133" y="341"/>
                  </a:cubicBezTo>
                  <a:close/>
                  <a:moveTo>
                    <a:pt x="133" y="341"/>
                  </a:moveTo>
                  <a:cubicBezTo>
                    <a:pt x="133" y="341"/>
                    <a:pt x="133" y="341"/>
                    <a:pt x="133" y="34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24"/>
            <p:cNvSpPr>
              <a:spLocks noEditPoints="1"/>
            </p:cNvSpPr>
            <p:nvPr/>
          </p:nvSpPr>
          <p:spPr bwMode="auto">
            <a:xfrm>
              <a:off x="10493375" y="3082925"/>
              <a:ext cx="107950" cy="22225"/>
            </a:xfrm>
            <a:custGeom>
              <a:avLst/>
              <a:gdLst>
                <a:gd name="T0" fmla="*/ 320 w 320"/>
                <a:gd name="T1" fmla="*/ 32 h 64"/>
                <a:gd name="T2" fmla="*/ 288 w 320"/>
                <a:gd name="T3" fmla="*/ 0 h 64"/>
                <a:gd name="T4" fmla="*/ 0 w 320"/>
                <a:gd name="T5" fmla="*/ 0 h 64"/>
                <a:gd name="T6" fmla="*/ 0 w 320"/>
                <a:gd name="T7" fmla="*/ 64 h 64"/>
                <a:gd name="T8" fmla="*/ 288 w 320"/>
                <a:gd name="T9" fmla="*/ 64 h 64"/>
                <a:gd name="T10" fmla="*/ 320 w 320"/>
                <a:gd name="T11" fmla="*/ 32 h 64"/>
                <a:gd name="T12" fmla="*/ 320 w 320"/>
                <a:gd name="T13" fmla="*/ 32 h 64"/>
                <a:gd name="T14" fmla="*/ 320 w 320"/>
                <a:gd name="T15" fmla="*/ 32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0" h="64">
                  <a:moveTo>
                    <a:pt x="320" y="32"/>
                  </a:moveTo>
                  <a:cubicBezTo>
                    <a:pt x="320" y="14"/>
                    <a:pt x="306" y="0"/>
                    <a:pt x="288" y="0"/>
                  </a:cubicBezTo>
                  <a:cubicBezTo>
                    <a:pt x="0" y="0"/>
                    <a:pt x="0" y="0"/>
                    <a:pt x="0" y="0"/>
                  </a:cubicBezTo>
                  <a:cubicBezTo>
                    <a:pt x="0" y="64"/>
                    <a:pt x="0" y="64"/>
                    <a:pt x="0" y="64"/>
                  </a:cubicBezTo>
                  <a:cubicBezTo>
                    <a:pt x="288" y="64"/>
                    <a:pt x="288" y="64"/>
                    <a:pt x="288" y="64"/>
                  </a:cubicBezTo>
                  <a:cubicBezTo>
                    <a:pt x="306" y="64"/>
                    <a:pt x="320" y="50"/>
                    <a:pt x="320" y="32"/>
                  </a:cubicBezTo>
                  <a:close/>
                  <a:moveTo>
                    <a:pt x="320" y="32"/>
                  </a:moveTo>
                  <a:cubicBezTo>
                    <a:pt x="320" y="32"/>
                    <a:pt x="320" y="32"/>
                    <a:pt x="320"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25"/>
            <p:cNvSpPr>
              <a:spLocks noEditPoints="1"/>
            </p:cNvSpPr>
            <p:nvPr/>
          </p:nvSpPr>
          <p:spPr bwMode="auto">
            <a:xfrm>
              <a:off x="10539413" y="2944813"/>
              <a:ext cx="90488" cy="117475"/>
            </a:xfrm>
            <a:custGeom>
              <a:avLst/>
              <a:gdLst>
                <a:gd name="T0" fmla="*/ 263 w 263"/>
                <a:gd name="T1" fmla="*/ 109 h 341"/>
                <a:gd name="T2" fmla="*/ 192 w 263"/>
                <a:gd name="T3" fmla="*/ 0 h 341"/>
                <a:gd name="T4" fmla="*/ 0 w 263"/>
                <a:gd name="T5" fmla="*/ 341 h 341"/>
                <a:gd name="T6" fmla="*/ 130 w 263"/>
                <a:gd name="T7" fmla="*/ 341 h 341"/>
                <a:gd name="T8" fmla="*/ 263 w 263"/>
                <a:gd name="T9" fmla="*/ 109 h 341"/>
                <a:gd name="T10" fmla="*/ 263 w 263"/>
                <a:gd name="T11" fmla="*/ 109 h 341"/>
                <a:gd name="T12" fmla="*/ 263 w 263"/>
                <a:gd name="T13" fmla="*/ 109 h 341"/>
              </a:gdLst>
              <a:ahLst/>
              <a:cxnLst>
                <a:cxn ang="0">
                  <a:pos x="T0" y="T1"/>
                </a:cxn>
                <a:cxn ang="0">
                  <a:pos x="T2" y="T3"/>
                </a:cxn>
                <a:cxn ang="0">
                  <a:pos x="T4" y="T5"/>
                </a:cxn>
                <a:cxn ang="0">
                  <a:pos x="T6" y="T7"/>
                </a:cxn>
                <a:cxn ang="0">
                  <a:pos x="T8" y="T9"/>
                </a:cxn>
                <a:cxn ang="0">
                  <a:pos x="T10" y="T11"/>
                </a:cxn>
                <a:cxn ang="0">
                  <a:pos x="T12" y="T13"/>
                </a:cxn>
              </a:cxnLst>
              <a:rect l="0" t="0" r="r" b="b"/>
              <a:pathLst>
                <a:path w="263" h="341">
                  <a:moveTo>
                    <a:pt x="263" y="109"/>
                  </a:moveTo>
                  <a:cubicBezTo>
                    <a:pt x="192" y="0"/>
                    <a:pt x="192" y="0"/>
                    <a:pt x="192" y="0"/>
                  </a:cubicBezTo>
                  <a:cubicBezTo>
                    <a:pt x="90" y="88"/>
                    <a:pt x="22" y="209"/>
                    <a:pt x="0" y="341"/>
                  </a:cubicBezTo>
                  <a:cubicBezTo>
                    <a:pt x="130" y="341"/>
                    <a:pt x="130" y="341"/>
                    <a:pt x="130" y="341"/>
                  </a:cubicBezTo>
                  <a:cubicBezTo>
                    <a:pt x="149" y="252"/>
                    <a:pt x="195" y="171"/>
                    <a:pt x="263" y="109"/>
                  </a:cubicBezTo>
                  <a:close/>
                  <a:moveTo>
                    <a:pt x="263" y="109"/>
                  </a:moveTo>
                  <a:cubicBezTo>
                    <a:pt x="263" y="109"/>
                    <a:pt x="263" y="109"/>
                    <a:pt x="263" y="10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226"/>
            <p:cNvSpPr>
              <a:spLocks noEditPoints="1"/>
            </p:cNvSpPr>
            <p:nvPr/>
          </p:nvSpPr>
          <p:spPr bwMode="auto">
            <a:xfrm>
              <a:off x="10733088" y="2816225"/>
              <a:ext cx="65088" cy="55563"/>
            </a:xfrm>
            <a:custGeom>
              <a:avLst/>
              <a:gdLst>
                <a:gd name="T0" fmla="*/ 192 w 192"/>
                <a:gd name="T1" fmla="*/ 0 h 164"/>
                <a:gd name="T2" fmla="*/ 9 w 192"/>
                <a:gd name="T3" fmla="*/ 69 h 164"/>
                <a:gd name="T4" fmla="*/ 0 w 192"/>
                <a:gd name="T5" fmla="*/ 82 h 164"/>
                <a:gd name="T6" fmla="*/ 9 w 192"/>
                <a:gd name="T7" fmla="*/ 95 h 164"/>
                <a:gd name="T8" fmla="*/ 192 w 192"/>
                <a:gd name="T9" fmla="*/ 164 h 164"/>
                <a:gd name="T10" fmla="*/ 192 w 192"/>
                <a:gd name="T11" fmla="*/ 0 h 164"/>
                <a:gd name="T12" fmla="*/ 192 w 192"/>
                <a:gd name="T13" fmla="*/ 0 h 164"/>
                <a:gd name="T14" fmla="*/ 192 w 192"/>
                <a:gd name="T15" fmla="*/ 0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164">
                  <a:moveTo>
                    <a:pt x="192" y="0"/>
                  </a:moveTo>
                  <a:cubicBezTo>
                    <a:pt x="9" y="69"/>
                    <a:pt x="9" y="69"/>
                    <a:pt x="9" y="69"/>
                  </a:cubicBezTo>
                  <a:cubicBezTo>
                    <a:pt x="4" y="71"/>
                    <a:pt x="0" y="76"/>
                    <a:pt x="0" y="82"/>
                  </a:cubicBezTo>
                  <a:cubicBezTo>
                    <a:pt x="0" y="88"/>
                    <a:pt x="4" y="93"/>
                    <a:pt x="9" y="95"/>
                  </a:cubicBezTo>
                  <a:cubicBezTo>
                    <a:pt x="192" y="164"/>
                    <a:pt x="192" y="164"/>
                    <a:pt x="192" y="164"/>
                  </a:cubicBezTo>
                  <a:lnTo>
                    <a:pt x="192" y="0"/>
                  </a:lnTo>
                  <a:close/>
                  <a:moveTo>
                    <a:pt x="192" y="0"/>
                  </a:moveTo>
                  <a:cubicBezTo>
                    <a:pt x="192" y="0"/>
                    <a:pt x="192" y="0"/>
                    <a:pt x="19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227"/>
            <p:cNvSpPr>
              <a:spLocks noEditPoints="1"/>
            </p:cNvSpPr>
            <p:nvPr/>
          </p:nvSpPr>
          <p:spPr bwMode="auto">
            <a:xfrm>
              <a:off x="10591800" y="2701925"/>
              <a:ext cx="273050" cy="393700"/>
            </a:xfrm>
            <a:custGeom>
              <a:avLst/>
              <a:gdLst>
                <a:gd name="T0" fmla="*/ 393 w 801"/>
                <a:gd name="T1" fmla="*/ 1140 h 1155"/>
                <a:gd name="T2" fmla="*/ 439 w 801"/>
                <a:gd name="T3" fmla="*/ 1140 h 1155"/>
                <a:gd name="T4" fmla="*/ 765 w 801"/>
                <a:gd name="T5" fmla="*/ 637 h 1155"/>
                <a:gd name="T6" fmla="*/ 798 w 801"/>
                <a:gd name="T7" fmla="*/ 576 h 1155"/>
                <a:gd name="T8" fmla="*/ 655 w 801"/>
                <a:gd name="T9" fmla="*/ 576 h 1155"/>
                <a:gd name="T10" fmla="*/ 416 w 801"/>
                <a:gd name="T11" fmla="*/ 704 h 1155"/>
                <a:gd name="T12" fmla="*/ 128 w 801"/>
                <a:gd name="T13" fmla="*/ 416 h 1155"/>
                <a:gd name="T14" fmla="*/ 416 w 801"/>
                <a:gd name="T15" fmla="*/ 128 h 1155"/>
                <a:gd name="T16" fmla="*/ 655 w 801"/>
                <a:gd name="T17" fmla="*/ 256 h 1155"/>
                <a:gd name="T18" fmla="*/ 801 w 801"/>
                <a:gd name="T19" fmla="*/ 256 h 1155"/>
                <a:gd name="T20" fmla="*/ 420 w 801"/>
                <a:gd name="T21" fmla="*/ 0 h 1155"/>
                <a:gd name="T22" fmla="*/ 412 w 801"/>
                <a:gd name="T23" fmla="*/ 0 h 1155"/>
                <a:gd name="T24" fmla="*/ 0 w 801"/>
                <a:gd name="T25" fmla="*/ 412 h 1155"/>
                <a:gd name="T26" fmla="*/ 67 w 801"/>
                <a:gd name="T27" fmla="*/ 637 h 1155"/>
                <a:gd name="T28" fmla="*/ 393 w 801"/>
                <a:gd name="T29" fmla="*/ 1140 h 1155"/>
                <a:gd name="T30" fmla="*/ 448 w 801"/>
                <a:gd name="T31" fmla="*/ 832 h 1155"/>
                <a:gd name="T32" fmla="*/ 512 w 801"/>
                <a:gd name="T33" fmla="*/ 832 h 1155"/>
                <a:gd name="T34" fmla="*/ 512 w 801"/>
                <a:gd name="T35" fmla="*/ 896 h 1155"/>
                <a:gd name="T36" fmla="*/ 448 w 801"/>
                <a:gd name="T37" fmla="*/ 896 h 1155"/>
                <a:gd name="T38" fmla="*/ 448 w 801"/>
                <a:gd name="T39" fmla="*/ 832 h 1155"/>
                <a:gd name="T40" fmla="*/ 320 w 801"/>
                <a:gd name="T41" fmla="*/ 832 h 1155"/>
                <a:gd name="T42" fmla="*/ 384 w 801"/>
                <a:gd name="T43" fmla="*/ 832 h 1155"/>
                <a:gd name="T44" fmla="*/ 384 w 801"/>
                <a:gd name="T45" fmla="*/ 896 h 1155"/>
                <a:gd name="T46" fmla="*/ 320 w 801"/>
                <a:gd name="T47" fmla="*/ 896 h 1155"/>
                <a:gd name="T48" fmla="*/ 320 w 801"/>
                <a:gd name="T49" fmla="*/ 832 h 1155"/>
                <a:gd name="T50" fmla="*/ 320 w 801"/>
                <a:gd name="T51" fmla="*/ 832 h 1155"/>
                <a:gd name="T52" fmla="*/ 320 w 801"/>
                <a:gd name="T53" fmla="*/ 832 h 1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01" h="1155">
                  <a:moveTo>
                    <a:pt x="393" y="1140"/>
                  </a:moveTo>
                  <a:cubicBezTo>
                    <a:pt x="403" y="1155"/>
                    <a:pt x="429" y="1155"/>
                    <a:pt x="439" y="1140"/>
                  </a:cubicBezTo>
                  <a:cubicBezTo>
                    <a:pt x="765" y="637"/>
                    <a:pt x="765" y="637"/>
                    <a:pt x="765" y="637"/>
                  </a:cubicBezTo>
                  <a:cubicBezTo>
                    <a:pt x="778" y="618"/>
                    <a:pt x="789" y="597"/>
                    <a:pt x="798" y="576"/>
                  </a:cubicBezTo>
                  <a:cubicBezTo>
                    <a:pt x="655" y="576"/>
                    <a:pt x="655" y="576"/>
                    <a:pt x="655" y="576"/>
                  </a:cubicBezTo>
                  <a:cubicBezTo>
                    <a:pt x="602" y="655"/>
                    <a:pt x="512" y="704"/>
                    <a:pt x="416" y="704"/>
                  </a:cubicBezTo>
                  <a:cubicBezTo>
                    <a:pt x="257" y="704"/>
                    <a:pt x="128" y="575"/>
                    <a:pt x="128" y="416"/>
                  </a:cubicBezTo>
                  <a:cubicBezTo>
                    <a:pt x="128" y="257"/>
                    <a:pt x="257" y="128"/>
                    <a:pt x="416" y="128"/>
                  </a:cubicBezTo>
                  <a:cubicBezTo>
                    <a:pt x="512" y="128"/>
                    <a:pt x="602" y="177"/>
                    <a:pt x="655" y="256"/>
                  </a:cubicBezTo>
                  <a:cubicBezTo>
                    <a:pt x="801" y="256"/>
                    <a:pt x="801" y="256"/>
                    <a:pt x="801" y="256"/>
                  </a:cubicBezTo>
                  <a:cubicBezTo>
                    <a:pt x="738" y="103"/>
                    <a:pt x="587" y="0"/>
                    <a:pt x="420" y="0"/>
                  </a:cubicBezTo>
                  <a:cubicBezTo>
                    <a:pt x="412" y="0"/>
                    <a:pt x="412" y="0"/>
                    <a:pt x="412" y="0"/>
                  </a:cubicBezTo>
                  <a:cubicBezTo>
                    <a:pt x="185" y="0"/>
                    <a:pt x="0" y="185"/>
                    <a:pt x="0" y="412"/>
                  </a:cubicBezTo>
                  <a:cubicBezTo>
                    <a:pt x="0" y="492"/>
                    <a:pt x="23" y="570"/>
                    <a:pt x="67" y="637"/>
                  </a:cubicBezTo>
                  <a:lnTo>
                    <a:pt x="393" y="1140"/>
                  </a:lnTo>
                  <a:close/>
                  <a:moveTo>
                    <a:pt x="448" y="832"/>
                  </a:moveTo>
                  <a:cubicBezTo>
                    <a:pt x="512" y="832"/>
                    <a:pt x="512" y="832"/>
                    <a:pt x="512" y="832"/>
                  </a:cubicBezTo>
                  <a:cubicBezTo>
                    <a:pt x="512" y="896"/>
                    <a:pt x="512" y="896"/>
                    <a:pt x="512" y="896"/>
                  </a:cubicBezTo>
                  <a:cubicBezTo>
                    <a:pt x="448" y="896"/>
                    <a:pt x="448" y="896"/>
                    <a:pt x="448" y="896"/>
                  </a:cubicBezTo>
                  <a:lnTo>
                    <a:pt x="448" y="832"/>
                  </a:lnTo>
                  <a:close/>
                  <a:moveTo>
                    <a:pt x="320" y="832"/>
                  </a:moveTo>
                  <a:cubicBezTo>
                    <a:pt x="384" y="832"/>
                    <a:pt x="384" y="832"/>
                    <a:pt x="384" y="832"/>
                  </a:cubicBezTo>
                  <a:cubicBezTo>
                    <a:pt x="384" y="896"/>
                    <a:pt x="384" y="896"/>
                    <a:pt x="384" y="896"/>
                  </a:cubicBezTo>
                  <a:cubicBezTo>
                    <a:pt x="320" y="896"/>
                    <a:pt x="320" y="896"/>
                    <a:pt x="320" y="896"/>
                  </a:cubicBezTo>
                  <a:lnTo>
                    <a:pt x="320" y="832"/>
                  </a:lnTo>
                  <a:close/>
                  <a:moveTo>
                    <a:pt x="320" y="832"/>
                  </a:moveTo>
                  <a:cubicBezTo>
                    <a:pt x="320" y="832"/>
                    <a:pt x="320" y="832"/>
                    <a:pt x="320" y="8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228"/>
            <p:cNvSpPr>
              <a:spLocks noEditPoints="1"/>
            </p:cNvSpPr>
            <p:nvPr/>
          </p:nvSpPr>
          <p:spPr bwMode="auto">
            <a:xfrm>
              <a:off x="10656888" y="2767013"/>
              <a:ext cx="134938" cy="152400"/>
            </a:xfrm>
            <a:custGeom>
              <a:avLst/>
              <a:gdLst>
                <a:gd name="T0" fmla="*/ 211 w 396"/>
                <a:gd name="T1" fmla="*/ 151 h 448"/>
                <a:gd name="T2" fmla="*/ 396 w 396"/>
                <a:gd name="T3" fmla="*/ 81 h 448"/>
                <a:gd name="T4" fmla="*/ 224 w 396"/>
                <a:gd name="T5" fmla="*/ 0 h 448"/>
                <a:gd name="T6" fmla="*/ 0 w 396"/>
                <a:gd name="T7" fmla="*/ 224 h 448"/>
                <a:gd name="T8" fmla="*/ 224 w 396"/>
                <a:gd name="T9" fmla="*/ 448 h 448"/>
                <a:gd name="T10" fmla="*/ 396 w 396"/>
                <a:gd name="T11" fmla="*/ 367 h 448"/>
                <a:gd name="T12" fmla="*/ 211 w 396"/>
                <a:gd name="T13" fmla="*/ 297 h 448"/>
                <a:gd name="T14" fmla="*/ 160 w 396"/>
                <a:gd name="T15" fmla="*/ 224 h 448"/>
                <a:gd name="T16" fmla="*/ 211 w 396"/>
                <a:gd name="T17" fmla="*/ 151 h 448"/>
                <a:gd name="T18" fmla="*/ 211 w 396"/>
                <a:gd name="T19" fmla="*/ 151 h 448"/>
                <a:gd name="T20" fmla="*/ 211 w 396"/>
                <a:gd name="T21" fmla="*/ 151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6" h="448">
                  <a:moveTo>
                    <a:pt x="211" y="151"/>
                  </a:moveTo>
                  <a:cubicBezTo>
                    <a:pt x="396" y="81"/>
                    <a:pt x="396" y="81"/>
                    <a:pt x="396" y="81"/>
                  </a:cubicBezTo>
                  <a:cubicBezTo>
                    <a:pt x="354" y="31"/>
                    <a:pt x="291" y="0"/>
                    <a:pt x="224" y="0"/>
                  </a:cubicBezTo>
                  <a:cubicBezTo>
                    <a:pt x="101" y="0"/>
                    <a:pt x="0" y="100"/>
                    <a:pt x="0" y="224"/>
                  </a:cubicBezTo>
                  <a:cubicBezTo>
                    <a:pt x="0" y="347"/>
                    <a:pt x="101" y="448"/>
                    <a:pt x="224" y="448"/>
                  </a:cubicBezTo>
                  <a:cubicBezTo>
                    <a:pt x="291" y="448"/>
                    <a:pt x="354" y="417"/>
                    <a:pt x="396" y="367"/>
                  </a:cubicBezTo>
                  <a:cubicBezTo>
                    <a:pt x="211" y="297"/>
                    <a:pt x="211" y="297"/>
                    <a:pt x="211" y="297"/>
                  </a:cubicBezTo>
                  <a:cubicBezTo>
                    <a:pt x="180" y="286"/>
                    <a:pt x="160" y="256"/>
                    <a:pt x="160" y="224"/>
                  </a:cubicBezTo>
                  <a:cubicBezTo>
                    <a:pt x="160" y="192"/>
                    <a:pt x="180" y="162"/>
                    <a:pt x="211" y="151"/>
                  </a:cubicBezTo>
                  <a:close/>
                  <a:moveTo>
                    <a:pt x="211" y="151"/>
                  </a:moveTo>
                  <a:cubicBezTo>
                    <a:pt x="211" y="151"/>
                    <a:pt x="211" y="151"/>
                    <a:pt x="211" y="1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229"/>
            <p:cNvSpPr>
              <a:spLocks noEditPoints="1"/>
            </p:cNvSpPr>
            <p:nvPr/>
          </p:nvSpPr>
          <p:spPr bwMode="auto">
            <a:xfrm>
              <a:off x="10539413" y="3127375"/>
              <a:ext cx="160338" cy="160338"/>
            </a:xfrm>
            <a:custGeom>
              <a:avLst/>
              <a:gdLst>
                <a:gd name="T0" fmla="*/ 131 w 472"/>
                <a:gd name="T1" fmla="*/ 0 h 472"/>
                <a:gd name="T2" fmla="*/ 0 w 472"/>
                <a:gd name="T3" fmla="*/ 0 h 472"/>
                <a:gd name="T4" fmla="*/ 472 w 472"/>
                <a:gd name="T5" fmla="*/ 472 h 472"/>
                <a:gd name="T6" fmla="*/ 472 w 472"/>
                <a:gd name="T7" fmla="*/ 341 h 472"/>
                <a:gd name="T8" fmla="*/ 131 w 472"/>
                <a:gd name="T9" fmla="*/ 0 h 472"/>
                <a:gd name="T10" fmla="*/ 131 w 472"/>
                <a:gd name="T11" fmla="*/ 0 h 472"/>
                <a:gd name="T12" fmla="*/ 131 w 472"/>
                <a:gd name="T13" fmla="*/ 0 h 472"/>
              </a:gdLst>
              <a:ahLst/>
              <a:cxnLst>
                <a:cxn ang="0">
                  <a:pos x="T0" y="T1"/>
                </a:cxn>
                <a:cxn ang="0">
                  <a:pos x="T2" y="T3"/>
                </a:cxn>
                <a:cxn ang="0">
                  <a:pos x="T4" y="T5"/>
                </a:cxn>
                <a:cxn ang="0">
                  <a:pos x="T6" y="T7"/>
                </a:cxn>
                <a:cxn ang="0">
                  <a:pos x="T8" y="T9"/>
                </a:cxn>
                <a:cxn ang="0">
                  <a:pos x="T10" y="T11"/>
                </a:cxn>
                <a:cxn ang="0">
                  <a:pos x="T12" y="T13"/>
                </a:cxn>
              </a:cxnLst>
              <a:rect l="0" t="0" r="r" b="b"/>
              <a:pathLst>
                <a:path w="472" h="472">
                  <a:moveTo>
                    <a:pt x="131" y="0"/>
                  </a:moveTo>
                  <a:cubicBezTo>
                    <a:pt x="0" y="0"/>
                    <a:pt x="0" y="0"/>
                    <a:pt x="0" y="0"/>
                  </a:cubicBezTo>
                  <a:cubicBezTo>
                    <a:pt x="41" y="240"/>
                    <a:pt x="232" y="431"/>
                    <a:pt x="472" y="472"/>
                  </a:cubicBezTo>
                  <a:cubicBezTo>
                    <a:pt x="472" y="341"/>
                    <a:pt x="472" y="341"/>
                    <a:pt x="472" y="341"/>
                  </a:cubicBezTo>
                  <a:cubicBezTo>
                    <a:pt x="301" y="304"/>
                    <a:pt x="168" y="171"/>
                    <a:pt x="131" y="0"/>
                  </a:cubicBezTo>
                  <a:close/>
                  <a:moveTo>
                    <a:pt x="131" y="0"/>
                  </a:moveTo>
                  <a:cubicBezTo>
                    <a:pt x="131" y="0"/>
                    <a:pt x="131" y="0"/>
                    <a:pt x="13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Rectangle 230"/>
            <p:cNvSpPr>
              <a:spLocks noChangeArrowheads="1"/>
            </p:cNvSpPr>
            <p:nvPr/>
          </p:nvSpPr>
          <p:spPr bwMode="auto">
            <a:xfrm>
              <a:off x="11037888" y="2811463"/>
              <a:ext cx="22225" cy="650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231"/>
            <p:cNvSpPr>
              <a:spLocks noEditPoints="1"/>
            </p:cNvSpPr>
            <p:nvPr/>
          </p:nvSpPr>
          <p:spPr bwMode="auto">
            <a:xfrm>
              <a:off x="10820400" y="2811463"/>
              <a:ext cx="196850" cy="65088"/>
            </a:xfrm>
            <a:custGeom>
              <a:avLst/>
              <a:gdLst>
                <a:gd name="T0" fmla="*/ 0 w 124"/>
                <a:gd name="T1" fmla="*/ 13 h 41"/>
                <a:gd name="T2" fmla="*/ 96 w 124"/>
                <a:gd name="T3" fmla="*/ 13 h 41"/>
                <a:gd name="T4" fmla="*/ 96 w 124"/>
                <a:gd name="T5" fmla="*/ 27 h 41"/>
                <a:gd name="T6" fmla="*/ 0 w 124"/>
                <a:gd name="T7" fmla="*/ 27 h 41"/>
                <a:gd name="T8" fmla="*/ 0 w 124"/>
                <a:gd name="T9" fmla="*/ 41 h 41"/>
                <a:gd name="T10" fmla="*/ 124 w 124"/>
                <a:gd name="T11" fmla="*/ 41 h 41"/>
                <a:gd name="T12" fmla="*/ 124 w 124"/>
                <a:gd name="T13" fmla="*/ 27 h 41"/>
                <a:gd name="T14" fmla="*/ 110 w 124"/>
                <a:gd name="T15" fmla="*/ 27 h 41"/>
                <a:gd name="T16" fmla="*/ 110 w 124"/>
                <a:gd name="T17" fmla="*/ 13 h 41"/>
                <a:gd name="T18" fmla="*/ 124 w 124"/>
                <a:gd name="T19" fmla="*/ 13 h 41"/>
                <a:gd name="T20" fmla="*/ 124 w 124"/>
                <a:gd name="T21" fmla="*/ 0 h 41"/>
                <a:gd name="T22" fmla="*/ 0 w 124"/>
                <a:gd name="T23" fmla="*/ 0 h 41"/>
                <a:gd name="T24" fmla="*/ 0 w 124"/>
                <a:gd name="T25" fmla="*/ 13 h 41"/>
                <a:gd name="T26" fmla="*/ 0 w 124"/>
                <a:gd name="T27" fmla="*/ 13 h 41"/>
                <a:gd name="T28" fmla="*/ 0 w 124"/>
                <a:gd name="T29" fmla="*/ 1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41">
                  <a:moveTo>
                    <a:pt x="0" y="13"/>
                  </a:moveTo>
                  <a:lnTo>
                    <a:pt x="96" y="13"/>
                  </a:lnTo>
                  <a:lnTo>
                    <a:pt x="96" y="27"/>
                  </a:lnTo>
                  <a:lnTo>
                    <a:pt x="0" y="27"/>
                  </a:lnTo>
                  <a:lnTo>
                    <a:pt x="0" y="41"/>
                  </a:lnTo>
                  <a:lnTo>
                    <a:pt x="124" y="41"/>
                  </a:lnTo>
                  <a:lnTo>
                    <a:pt x="124" y="27"/>
                  </a:lnTo>
                  <a:lnTo>
                    <a:pt x="110" y="27"/>
                  </a:lnTo>
                  <a:lnTo>
                    <a:pt x="110" y="13"/>
                  </a:lnTo>
                  <a:lnTo>
                    <a:pt x="124" y="13"/>
                  </a:lnTo>
                  <a:lnTo>
                    <a:pt x="124" y="0"/>
                  </a:lnTo>
                  <a:lnTo>
                    <a:pt x="0" y="0"/>
                  </a:lnTo>
                  <a:lnTo>
                    <a:pt x="0" y="13"/>
                  </a:lnTo>
                  <a:close/>
                  <a:moveTo>
                    <a:pt x="0" y="13"/>
                  </a:move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232"/>
            <p:cNvSpPr>
              <a:spLocks noEditPoints="1"/>
            </p:cNvSpPr>
            <p:nvPr/>
          </p:nvSpPr>
          <p:spPr bwMode="auto">
            <a:xfrm>
              <a:off x="10820400" y="2811463"/>
              <a:ext cx="196850" cy="65088"/>
            </a:xfrm>
            <a:custGeom>
              <a:avLst/>
              <a:gdLst>
                <a:gd name="T0" fmla="*/ 0 w 124"/>
                <a:gd name="T1" fmla="*/ 13 h 41"/>
                <a:gd name="T2" fmla="*/ 96 w 124"/>
                <a:gd name="T3" fmla="*/ 13 h 41"/>
                <a:gd name="T4" fmla="*/ 96 w 124"/>
                <a:gd name="T5" fmla="*/ 27 h 41"/>
                <a:gd name="T6" fmla="*/ 0 w 124"/>
                <a:gd name="T7" fmla="*/ 27 h 41"/>
                <a:gd name="T8" fmla="*/ 0 w 124"/>
                <a:gd name="T9" fmla="*/ 41 h 41"/>
                <a:gd name="T10" fmla="*/ 124 w 124"/>
                <a:gd name="T11" fmla="*/ 41 h 41"/>
                <a:gd name="T12" fmla="*/ 124 w 124"/>
                <a:gd name="T13" fmla="*/ 27 h 41"/>
                <a:gd name="T14" fmla="*/ 110 w 124"/>
                <a:gd name="T15" fmla="*/ 27 h 41"/>
                <a:gd name="T16" fmla="*/ 110 w 124"/>
                <a:gd name="T17" fmla="*/ 13 h 41"/>
                <a:gd name="T18" fmla="*/ 124 w 124"/>
                <a:gd name="T19" fmla="*/ 13 h 41"/>
                <a:gd name="T20" fmla="*/ 124 w 124"/>
                <a:gd name="T21" fmla="*/ 0 h 41"/>
                <a:gd name="T22" fmla="*/ 0 w 124"/>
                <a:gd name="T23" fmla="*/ 0 h 41"/>
                <a:gd name="T24" fmla="*/ 0 w 124"/>
                <a:gd name="T25" fmla="*/ 13 h 41"/>
                <a:gd name="T26" fmla="*/ 0 w 124"/>
                <a:gd name="T27" fmla="*/ 13 h 41"/>
                <a:gd name="T28" fmla="*/ 0 w 124"/>
                <a:gd name="T29" fmla="*/ 1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41">
                  <a:moveTo>
                    <a:pt x="0" y="13"/>
                  </a:moveTo>
                  <a:lnTo>
                    <a:pt x="96" y="13"/>
                  </a:lnTo>
                  <a:lnTo>
                    <a:pt x="96" y="27"/>
                  </a:lnTo>
                  <a:lnTo>
                    <a:pt x="0" y="27"/>
                  </a:lnTo>
                  <a:lnTo>
                    <a:pt x="0" y="41"/>
                  </a:lnTo>
                  <a:lnTo>
                    <a:pt x="124" y="41"/>
                  </a:lnTo>
                  <a:lnTo>
                    <a:pt x="124" y="27"/>
                  </a:lnTo>
                  <a:lnTo>
                    <a:pt x="110" y="27"/>
                  </a:lnTo>
                  <a:lnTo>
                    <a:pt x="110" y="13"/>
                  </a:lnTo>
                  <a:lnTo>
                    <a:pt x="124" y="13"/>
                  </a:lnTo>
                  <a:lnTo>
                    <a:pt x="124" y="0"/>
                  </a:lnTo>
                  <a:lnTo>
                    <a:pt x="0" y="0"/>
                  </a:lnTo>
                  <a:lnTo>
                    <a:pt x="0" y="13"/>
                  </a:lnTo>
                  <a:moveTo>
                    <a:pt x="0" y="13"/>
                  </a:moveTo>
                  <a:lnTo>
                    <a:pt x="0" y="13"/>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233"/>
            <p:cNvSpPr>
              <a:spLocks noEditPoints="1"/>
            </p:cNvSpPr>
            <p:nvPr/>
          </p:nvSpPr>
          <p:spPr bwMode="auto">
            <a:xfrm>
              <a:off x="11082338" y="2811463"/>
              <a:ext cx="42863" cy="65088"/>
            </a:xfrm>
            <a:custGeom>
              <a:avLst/>
              <a:gdLst>
                <a:gd name="T0" fmla="*/ 32 w 128"/>
                <a:gd name="T1" fmla="*/ 0 h 192"/>
                <a:gd name="T2" fmla="*/ 0 w 128"/>
                <a:gd name="T3" fmla="*/ 0 h 192"/>
                <a:gd name="T4" fmla="*/ 0 w 128"/>
                <a:gd name="T5" fmla="*/ 192 h 192"/>
                <a:gd name="T6" fmla="*/ 32 w 128"/>
                <a:gd name="T7" fmla="*/ 192 h 192"/>
                <a:gd name="T8" fmla="*/ 128 w 128"/>
                <a:gd name="T9" fmla="*/ 96 h 192"/>
                <a:gd name="T10" fmla="*/ 32 w 128"/>
                <a:gd name="T11" fmla="*/ 0 h 192"/>
                <a:gd name="T12" fmla="*/ 32 w 128"/>
                <a:gd name="T13" fmla="*/ 0 h 192"/>
                <a:gd name="T14" fmla="*/ 32 w 128"/>
                <a:gd name="T15" fmla="*/ 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92">
                  <a:moveTo>
                    <a:pt x="32" y="0"/>
                  </a:moveTo>
                  <a:cubicBezTo>
                    <a:pt x="0" y="0"/>
                    <a:pt x="0" y="0"/>
                    <a:pt x="0" y="0"/>
                  </a:cubicBezTo>
                  <a:cubicBezTo>
                    <a:pt x="0" y="192"/>
                    <a:pt x="0" y="192"/>
                    <a:pt x="0" y="192"/>
                  </a:cubicBezTo>
                  <a:cubicBezTo>
                    <a:pt x="32" y="192"/>
                    <a:pt x="32" y="192"/>
                    <a:pt x="32" y="192"/>
                  </a:cubicBezTo>
                  <a:cubicBezTo>
                    <a:pt x="85" y="192"/>
                    <a:pt x="128" y="149"/>
                    <a:pt x="128" y="96"/>
                  </a:cubicBezTo>
                  <a:cubicBezTo>
                    <a:pt x="128" y="43"/>
                    <a:pt x="85" y="0"/>
                    <a:pt x="32" y="0"/>
                  </a:cubicBezTo>
                  <a:close/>
                  <a:moveTo>
                    <a:pt x="32" y="0"/>
                  </a:moveTo>
                  <a:cubicBezTo>
                    <a:pt x="32" y="0"/>
                    <a:pt x="32"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234"/>
            <p:cNvSpPr>
              <a:spLocks noEditPoints="1"/>
            </p:cNvSpPr>
            <p:nvPr/>
          </p:nvSpPr>
          <p:spPr bwMode="auto">
            <a:xfrm>
              <a:off x="10721975" y="3225800"/>
              <a:ext cx="22225" cy="107950"/>
            </a:xfrm>
            <a:custGeom>
              <a:avLst/>
              <a:gdLst>
                <a:gd name="T0" fmla="*/ 32 w 64"/>
                <a:gd name="T1" fmla="*/ 0 h 320"/>
                <a:gd name="T2" fmla="*/ 0 w 64"/>
                <a:gd name="T3" fmla="*/ 32 h 320"/>
                <a:gd name="T4" fmla="*/ 0 w 64"/>
                <a:gd name="T5" fmla="*/ 320 h 320"/>
                <a:gd name="T6" fmla="*/ 64 w 64"/>
                <a:gd name="T7" fmla="*/ 320 h 320"/>
                <a:gd name="T8" fmla="*/ 64 w 64"/>
                <a:gd name="T9" fmla="*/ 32 h 320"/>
                <a:gd name="T10" fmla="*/ 32 w 64"/>
                <a:gd name="T11" fmla="*/ 0 h 320"/>
                <a:gd name="T12" fmla="*/ 32 w 64"/>
                <a:gd name="T13" fmla="*/ 0 h 320"/>
                <a:gd name="T14" fmla="*/ 32 w 64"/>
                <a:gd name="T15" fmla="*/ 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320">
                  <a:moveTo>
                    <a:pt x="32" y="0"/>
                  </a:moveTo>
                  <a:cubicBezTo>
                    <a:pt x="14" y="0"/>
                    <a:pt x="0" y="14"/>
                    <a:pt x="0" y="32"/>
                  </a:cubicBezTo>
                  <a:cubicBezTo>
                    <a:pt x="0" y="320"/>
                    <a:pt x="0" y="320"/>
                    <a:pt x="0" y="320"/>
                  </a:cubicBezTo>
                  <a:cubicBezTo>
                    <a:pt x="64" y="320"/>
                    <a:pt x="64" y="320"/>
                    <a:pt x="64" y="320"/>
                  </a:cubicBezTo>
                  <a:cubicBezTo>
                    <a:pt x="64" y="32"/>
                    <a:pt x="64" y="32"/>
                    <a:pt x="64" y="32"/>
                  </a:cubicBezTo>
                  <a:cubicBezTo>
                    <a:pt x="64" y="14"/>
                    <a:pt x="50" y="0"/>
                    <a:pt x="32" y="0"/>
                  </a:cubicBezTo>
                  <a:close/>
                  <a:moveTo>
                    <a:pt x="32" y="0"/>
                  </a:moveTo>
                  <a:cubicBezTo>
                    <a:pt x="32" y="0"/>
                    <a:pt x="32"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235"/>
            <p:cNvSpPr>
              <a:spLocks noEditPoints="1"/>
            </p:cNvSpPr>
            <p:nvPr/>
          </p:nvSpPr>
          <p:spPr bwMode="auto">
            <a:xfrm>
              <a:off x="10606088" y="3000375"/>
              <a:ext cx="254000" cy="220663"/>
            </a:xfrm>
            <a:custGeom>
              <a:avLst/>
              <a:gdLst>
                <a:gd name="T0" fmla="*/ 748 w 748"/>
                <a:gd name="T1" fmla="*/ 360 h 648"/>
                <a:gd name="T2" fmla="*/ 694 w 748"/>
                <a:gd name="T3" fmla="*/ 274 h 648"/>
                <a:gd name="T4" fmla="*/ 748 w 748"/>
                <a:gd name="T5" fmla="*/ 188 h 648"/>
                <a:gd name="T6" fmla="*/ 643 w 748"/>
                <a:gd name="T7" fmla="*/ 0 h 648"/>
                <a:gd name="T8" fmla="*/ 571 w 748"/>
                <a:gd name="T9" fmla="*/ 111 h 648"/>
                <a:gd name="T10" fmla="*/ 630 w 748"/>
                <a:gd name="T11" fmla="*/ 274 h 648"/>
                <a:gd name="T12" fmla="*/ 374 w 748"/>
                <a:gd name="T13" fmla="*/ 530 h 648"/>
                <a:gd name="T14" fmla="*/ 118 w 748"/>
                <a:gd name="T15" fmla="*/ 274 h 648"/>
                <a:gd name="T16" fmla="*/ 177 w 748"/>
                <a:gd name="T17" fmla="*/ 111 h 648"/>
                <a:gd name="T18" fmla="*/ 105 w 748"/>
                <a:gd name="T19" fmla="*/ 0 h 648"/>
                <a:gd name="T20" fmla="*/ 0 w 748"/>
                <a:gd name="T21" fmla="*/ 188 h 648"/>
                <a:gd name="T22" fmla="*/ 54 w 748"/>
                <a:gd name="T23" fmla="*/ 274 h 648"/>
                <a:gd name="T24" fmla="*/ 0 w 748"/>
                <a:gd name="T25" fmla="*/ 360 h 648"/>
                <a:gd name="T26" fmla="*/ 288 w 748"/>
                <a:gd name="T27" fmla="*/ 648 h 648"/>
                <a:gd name="T28" fmla="*/ 374 w 748"/>
                <a:gd name="T29" fmla="*/ 594 h 648"/>
                <a:gd name="T30" fmla="*/ 460 w 748"/>
                <a:gd name="T31" fmla="*/ 648 h 648"/>
                <a:gd name="T32" fmla="*/ 748 w 748"/>
                <a:gd name="T33" fmla="*/ 360 h 648"/>
                <a:gd name="T34" fmla="*/ 748 w 748"/>
                <a:gd name="T35" fmla="*/ 360 h 648"/>
                <a:gd name="T36" fmla="*/ 748 w 748"/>
                <a:gd name="T37" fmla="*/ 360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8" h="648">
                  <a:moveTo>
                    <a:pt x="748" y="360"/>
                  </a:moveTo>
                  <a:cubicBezTo>
                    <a:pt x="716" y="344"/>
                    <a:pt x="694" y="312"/>
                    <a:pt x="694" y="274"/>
                  </a:cubicBezTo>
                  <a:cubicBezTo>
                    <a:pt x="694" y="236"/>
                    <a:pt x="716" y="204"/>
                    <a:pt x="748" y="188"/>
                  </a:cubicBezTo>
                  <a:cubicBezTo>
                    <a:pt x="732" y="117"/>
                    <a:pt x="696" y="51"/>
                    <a:pt x="643" y="0"/>
                  </a:cubicBezTo>
                  <a:cubicBezTo>
                    <a:pt x="571" y="111"/>
                    <a:pt x="571" y="111"/>
                    <a:pt x="571" y="111"/>
                  </a:cubicBezTo>
                  <a:cubicBezTo>
                    <a:pt x="609" y="156"/>
                    <a:pt x="630" y="213"/>
                    <a:pt x="630" y="274"/>
                  </a:cubicBezTo>
                  <a:cubicBezTo>
                    <a:pt x="630" y="415"/>
                    <a:pt x="515" y="530"/>
                    <a:pt x="374" y="530"/>
                  </a:cubicBezTo>
                  <a:cubicBezTo>
                    <a:pt x="233" y="530"/>
                    <a:pt x="118" y="415"/>
                    <a:pt x="118" y="274"/>
                  </a:cubicBezTo>
                  <a:cubicBezTo>
                    <a:pt x="118" y="213"/>
                    <a:pt x="139" y="156"/>
                    <a:pt x="177" y="111"/>
                  </a:cubicBezTo>
                  <a:cubicBezTo>
                    <a:pt x="105" y="0"/>
                    <a:pt x="105" y="0"/>
                    <a:pt x="105" y="0"/>
                  </a:cubicBezTo>
                  <a:cubicBezTo>
                    <a:pt x="53" y="51"/>
                    <a:pt x="16" y="117"/>
                    <a:pt x="0" y="188"/>
                  </a:cubicBezTo>
                  <a:cubicBezTo>
                    <a:pt x="32" y="204"/>
                    <a:pt x="54" y="236"/>
                    <a:pt x="54" y="274"/>
                  </a:cubicBezTo>
                  <a:cubicBezTo>
                    <a:pt x="54" y="312"/>
                    <a:pt x="32" y="344"/>
                    <a:pt x="0" y="360"/>
                  </a:cubicBezTo>
                  <a:cubicBezTo>
                    <a:pt x="33" y="504"/>
                    <a:pt x="144" y="615"/>
                    <a:pt x="288" y="648"/>
                  </a:cubicBezTo>
                  <a:cubicBezTo>
                    <a:pt x="304" y="616"/>
                    <a:pt x="336" y="594"/>
                    <a:pt x="374" y="594"/>
                  </a:cubicBezTo>
                  <a:cubicBezTo>
                    <a:pt x="412" y="594"/>
                    <a:pt x="444" y="616"/>
                    <a:pt x="460" y="648"/>
                  </a:cubicBezTo>
                  <a:cubicBezTo>
                    <a:pt x="604" y="615"/>
                    <a:pt x="716" y="504"/>
                    <a:pt x="748" y="360"/>
                  </a:cubicBezTo>
                  <a:close/>
                  <a:moveTo>
                    <a:pt x="748" y="360"/>
                  </a:moveTo>
                  <a:cubicBezTo>
                    <a:pt x="748" y="360"/>
                    <a:pt x="748" y="360"/>
                    <a:pt x="748" y="36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236"/>
            <p:cNvSpPr>
              <a:spLocks noEditPoints="1"/>
            </p:cNvSpPr>
            <p:nvPr/>
          </p:nvSpPr>
          <p:spPr bwMode="auto">
            <a:xfrm>
              <a:off x="10766425" y="3127375"/>
              <a:ext cx="160338" cy="160338"/>
            </a:xfrm>
            <a:custGeom>
              <a:avLst/>
              <a:gdLst>
                <a:gd name="T0" fmla="*/ 0 w 472"/>
                <a:gd name="T1" fmla="*/ 341 h 472"/>
                <a:gd name="T2" fmla="*/ 0 w 472"/>
                <a:gd name="T3" fmla="*/ 472 h 472"/>
                <a:gd name="T4" fmla="*/ 472 w 472"/>
                <a:gd name="T5" fmla="*/ 0 h 472"/>
                <a:gd name="T6" fmla="*/ 341 w 472"/>
                <a:gd name="T7" fmla="*/ 0 h 472"/>
                <a:gd name="T8" fmla="*/ 0 w 472"/>
                <a:gd name="T9" fmla="*/ 341 h 472"/>
                <a:gd name="T10" fmla="*/ 0 w 472"/>
                <a:gd name="T11" fmla="*/ 341 h 472"/>
                <a:gd name="T12" fmla="*/ 0 w 472"/>
                <a:gd name="T13" fmla="*/ 341 h 472"/>
              </a:gdLst>
              <a:ahLst/>
              <a:cxnLst>
                <a:cxn ang="0">
                  <a:pos x="T0" y="T1"/>
                </a:cxn>
                <a:cxn ang="0">
                  <a:pos x="T2" y="T3"/>
                </a:cxn>
                <a:cxn ang="0">
                  <a:pos x="T4" y="T5"/>
                </a:cxn>
                <a:cxn ang="0">
                  <a:pos x="T6" y="T7"/>
                </a:cxn>
                <a:cxn ang="0">
                  <a:pos x="T8" y="T9"/>
                </a:cxn>
                <a:cxn ang="0">
                  <a:pos x="T10" y="T11"/>
                </a:cxn>
                <a:cxn ang="0">
                  <a:pos x="T12" y="T13"/>
                </a:cxn>
              </a:cxnLst>
              <a:rect l="0" t="0" r="r" b="b"/>
              <a:pathLst>
                <a:path w="472" h="472">
                  <a:moveTo>
                    <a:pt x="0" y="341"/>
                  </a:moveTo>
                  <a:cubicBezTo>
                    <a:pt x="0" y="472"/>
                    <a:pt x="0" y="472"/>
                    <a:pt x="0" y="472"/>
                  </a:cubicBezTo>
                  <a:cubicBezTo>
                    <a:pt x="240" y="431"/>
                    <a:pt x="431" y="240"/>
                    <a:pt x="472" y="0"/>
                  </a:cubicBezTo>
                  <a:cubicBezTo>
                    <a:pt x="341" y="0"/>
                    <a:pt x="341" y="0"/>
                    <a:pt x="341" y="0"/>
                  </a:cubicBezTo>
                  <a:cubicBezTo>
                    <a:pt x="304" y="171"/>
                    <a:pt x="171" y="304"/>
                    <a:pt x="0" y="341"/>
                  </a:cubicBezTo>
                  <a:close/>
                  <a:moveTo>
                    <a:pt x="0" y="341"/>
                  </a:moveTo>
                  <a:cubicBezTo>
                    <a:pt x="0" y="341"/>
                    <a:pt x="0" y="341"/>
                    <a:pt x="0" y="34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237"/>
            <p:cNvSpPr>
              <a:spLocks noEditPoints="1"/>
            </p:cNvSpPr>
            <p:nvPr/>
          </p:nvSpPr>
          <p:spPr bwMode="auto">
            <a:xfrm>
              <a:off x="10863263" y="3082925"/>
              <a:ext cx="109538" cy="22225"/>
            </a:xfrm>
            <a:custGeom>
              <a:avLst/>
              <a:gdLst>
                <a:gd name="T0" fmla="*/ 0 w 320"/>
                <a:gd name="T1" fmla="*/ 32 h 64"/>
                <a:gd name="T2" fmla="*/ 32 w 320"/>
                <a:gd name="T3" fmla="*/ 64 h 64"/>
                <a:gd name="T4" fmla="*/ 320 w 320"/>
                <a:gd name="T5" fmla="*/ 64 h 64"/>
                <a:gd name="T6" fmla="*/ 320 w 320"/>
                <a:gd name="T7" fmla="*/ 0 h 64"/>
                <a:gd name="T8" fmla="*/ 32 w 320"/>
                <a:gd name="T9" fmla="*/ 0 h 64"/>
                <a:gd name="T10" fmla="*/ 0 w 320"/>
                <a:gd name="T11" fmla="*/ 32 h 64"/>
                <a:gd name="T12" fmla="*/ 0 w 320"/>
                <a:gd name="T13" fmla="*/ 32 h 64"/>
                <a:gd name="T14" fmla="*/ 0 w 320"/>
                <a:gd name="T15" fmla="*/ 32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0" h="64">
                  <a:moveTo>
                    <a:pt x="0" y="32"/>
                  </a:moveTo>
                  <a:cubicBezTo>
                    <a:pt x="0" y="50"/>
                    <a:pt x="14" y="64"/>
                    <a:pt x="32" y="64"/>
                  </a:cubicBezTo>
                  <a:cubicBezTo>
                    <a:pt x="320" y="64"/>
                    <a:pt x="320" y="64"/>
                    <a:pt x="320" y="64"/>
                  </a:cubicBezTo>
                  <a:cubicBezTo>
                    <a:pt x="320" y="0"/>
                    <a:pt x="320" y="0"/>
                    <a:pt x="320" y="0"/>
                  </a:cubicBezTo>
                  <a:cubicBezTo>
                    <a:pt x="32" y="0"/>
                    <a:pt x="32" y="0"/>
                    <a:pt x="32" y="0"/>
                  </a:cubicBezTo>
                  <a:cubicBezTo>
                    <a:pt x="14" y="0"/>
                    <a:pt x="0" y="14"/>
                    <a:pt x="0" y="32"/>
                  </a:cubicBezTo>
                  <a:close/>
                  <a:moveTo>
                    <a:pt x="0" y="32"/>
                  </a:moveTo>
                  <a:cubicBezTo>
                    <a:pt x="0" y="32"/>
                    <a:pt x="0" y="32"/>
                    <a:pt x="0"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09" name="Group 208"/>
          <p:cNvGrpSpPr/>
          <p:nvPr/>
        </p:nvGrpSpPr>
        <p:grpSpPr>
          <a:xfrm>
            <a:off x="4431268" y="4079205"/>
            <a:ext cx="281464" cy="281462"/>
            <a:chOff x="7967663" y="2701925"/>
            <a:chExt cx="631826" cy="631825"/>
          </a:xfrm>
          <a:solidFill>
            <a:schemeClr val="bg1"/>
          </a:solidFill>
        </p:grpSpPr>
        <p:sp>
          <p:nvSpPr>
            <p:cNvPr id="210" name="Freeform 277"/>
            <p:cNvSpPr>
              <a:spLocks noEditPoints="1"/>
            </p:cNvSpPr>
            <p:nvPr/>
          </p:nvSpPr>
          <p:spPr bwMode="auto">
            <a:xfrm>
              <a:off x="8097838" y="3051175"/>
              <a:ext cx="109538" cy="130175"/>
            </a:xfrm>
            <a:custGeom>
              <a:avLst/>
              <a:gdLst>
                <a:gd name="T0" fmla="*/ 224 w 320"/>
                <a:gd name="T1" fmla="*/ 384 h 384"/>
                <a:gd name="T2" fmla="*/ 224 w 320"/>
                <a:gd name="T3" fmla="*/ 308 h 384"/>
                <a:gd name="T4" fmla="*/ 240 w 320"/>
                <a:gd name="T5" fmla="*/ 298 h 384"/>
                <a:gd name="T6" fmla="*/ 320 w 320"/>
                <a:gd name="T7" fmla="*/ 160 h 384"/>
                <a:gd name="T8" fmla="*/ 160 w 320"/>
                <a:gd name="T9" fmla="*/ 0 h 384"/>
                <a:gd name="T10" fmla="*/ 0 w 320"/>
                <a:gd name="T11" fmla="*/ 160 h 384"/>
                <a:gd name="T12" fmla="*/ 80 w 320"/>
                <a:gd name="T13" fmla="*/ 298 h 384"/>
                <a:gd name="T14" fmla="*/ 96 w 320"/>
                <a:gd name="T15" fmla="*/ 308 h 384"/>
                <a:gd name="T16" fmla="*/ 96 w 320"/>
                <a:gd name="T17" fmla="*/ 384 h 384"/>
                <a:gd name="T18" fmla="*/ 224 w 320"/>
                <a:gd name="T19" fmla="*/ 384 h 384"/>
                <a:gd name="T20" fmla="*/ 224 w 320"/>
                <a:gd name="T21" fmla="*/ 384 h 384"/>
                <a:gd name="T22" fmla="*/ 224 w 320"/>
                <a:gd name="T23" fmla="*/ 384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0" h="384">
                  <a:moveTo>
                    <a:pt x="224" y="384"/>
                  </a:moveTo>
                  <a:cubicBezTo>
                    <a:pt x="224" y="308"/>
                    <a:pt x="224" y="308"/>
                    <a:pt x="224" y="308"/>
                  </a:cubicBezTo>
                  <a:cubicBezTo>
                    <a:pt x="240" y="298"/>
                    <a:pt x="240" y="298"/>
                    <a:pt x="240" y="298"/>
                  </a:cubicBezTo>
                  <a:cubicBezTo>
                    <a:pt x="289" y="270"/>
                    <a:pt x="320" y="217"/>
                    <a:pt x="320" y="160"/>
                  </a:cubicBezTo>
                  <a:cubicBezTo>
                    <a:pt x="320" y="72"/>
                    <a:pt x="248" y="0"/>
                    <a:pt x="160" y="0"/>
                  </a:cubicBezTo>
                  <a:cubicBezTo>
                    <a:pt x="72" y="0"/>
                    <a:pt x="0" y="72"/>
                    <a:pt x="0" y="160"/>
                  </a:cubicBezTo>
                  <a:cubicBezTo>
                    <a:pt x="0" y="217"/>
                    <a:pt x="31" y="270"/>
                    <a:pt x="80" y="298"/>
                  </a:cubicBezTo>
                  <a:cubicBezTo>
                    <a:pt x="96" y="308"/>
                    <a:pt x="96" y="308"/>
                    <a:pt x="96" y="308"/>
                  </a:cubicBezTo>
                  <a:cubicBezTo>
                    <a:pt x="96" y="384"/>
                    <a:pt x="96" y="384"/>
                    <a:pt x="96" y="384"/>
                  </a:cubicBezTo>
                  <a:cubicBezTo>
                    <a:pt x="224" y="384"/>
                    <a:pt x="224" y="384"/>
                    <a:pt x="224" y="384"/>
                  </a:cubicBezTo>
                  <a:close/>
                  <a:moveTo>
                    <a:pt x="224" y="384"/>
                  </a:moveTo>
                  <a:cubicBezTo>
                    <a:pt x="224" y="384"/>
                    <a:pt x="224" y="384"/>
                    <a:pt x="224" y="3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278"/>
            <p:cNvSpPr>
              <a:spLocks noEditPoints="1"/>
            </p:cNvSpPr>
            <p:nvPr/>
          </p:nvSpPr>
          <p:spPr bwMode="auto">
            <a:xfrm>
              <a:off x="8010526" y="2701925"/>
              <a:ext cx="284163" cy="282575"/>
            </a:xfrm>
            <a:custGeom>
              <a:avLst/>
              <a:gdLst>
                <a:gd name="T0" fmla="*/ 128 w 832"/>
                <a:gd name="T1" fmla="*/ 416 h 832"/>
                <a:gd name="T2" fmla="*/ 416 w 832"/>
                <a:gd name="T3" fmla="*/ 128 h 832"/>
                <a:gd name="T4" fmla="*/ 704 w 832"/>
                <a:gd name="T5" fmla="*/ 416 h 832"/>
                <a:gd name="T6" fmla="*/ 704 w 832"/>
                <a:gd name="T7" fmla="*/ 640 h 832"/>
                <a:gd name="T8" fmla="*/ 832 w 832"/>
                <a:gd name="T9" fmla="*/ 640 h 832"/>
                <a:gd name="T10" fmla="*/ 832 w 832"/>
                <a:gd name="T11" fmla="*/ 416 h 832"/>
                <a:gd name="T12" fmla="*/ 416 w 832"/>
                <a:gd name="T13" fmla="*/ 0 h 832"/>
                <a:gd name="T14" fmla="*/ 0 w 832"/>
                <a:gd name="T15" fmla="*/ 416 h 832"/>
                <a:gd name="T16" fmla="*/ 0 w 832"/>
                <a:gd name="T17" fmla="*/ 832 h 832"/>
                <a:gd name="T18" fmla="*/ 128 w 832"/>
                <a:gd name="T19" fmla="*/ 832 h 832"/>
                <a:gd name="T20" fmla="*/ 128 w 832"/>
                <a:gd name="T21" fmla="*/ 416 h 832"/>
                <a:gd name="T22" fmla="*/ 128 w 832"/>
                <a:gd name="T23" fmla="*/ 416 h 832"/>
                <a:gd name="T24" fmla="*/ 128 w 832"/>
                <a:gd name="T25" fmla="*/ 416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2" h="832">
                  <a:moveTo>
                    <a:pt x="128" y="416"/>
                  </a:moveTo>
                  <a:cubicBezTo>
                    <a:pt x="128" y="257"/>
                    <a:pt x="257" y="128"/>
                    <a:pt x="416" y="128"/>
                  </a:cubicBezTo>
                  <a:cubicBezTo>
                    <a:pt x="575" y="128"/>
                    <a:pt x="704" y="257"/>
                    <a:pt x="704" y="416"/>
                  </a:cubicBezTo>
                  <a:cubicBezTo>
                    <a:pt x="704" y="640"/>
                    <a:pt x="704" y="640"/>
                    <a:pt x="704" y="640"/>
                  </a:cubicBezTo>
                  <a:cubicBezTo>
                    <a:pt x="832" y="640"/>
                    <a:pt x="832" y="640"/>
                    <a:pt x="832" y="640"/>
                  </a:cubicBezTo>
                  <a:cubicBezTo>
                    <a:pt x="832" y="416"/>
                    <a:pt x="832" y="416"/>
                    <a:pt x="832" y="416"/>
                  </a:cubicBezTo>
                  <a:cubicBezTo>
                    <a:pt x="832" y="187"/>
                    <a:pt x="645" y="0"/>
                    <a:pt x="416" y="0"/>
                  </a:cubicBezTo>
                  <a:cubicBezTo>
                    <a:pt x="187" y="0"/>
                    <a:pt x="0" y="187"/>
                    <a:pt x="0" y="416"/>
                  </a:cubicBezTo>
                  <a:cubicBezTo>
                    <a:pt x="0" y="832"/>
                    <a:pt x="0" y="832"/>
                    <a:pt x="0" y="832"/>
                  </a:cubicBezTo>
                  <a:cubicBezTo>
                    <a:pt x="128" y="832"/>
                    <a:pt x="128" y="832"/>
                    <a:pt x="128" y="832"/>
                  </a:cubicBezTo>
                  <a:lnTo>
                    <a:pt x="128" y="416"/>
                  </a:lnTo>
                  <a:close/>
                  <a:moveTo>
                    <a:pt x="128" y="416"/>
                  </a:moveTo>
                  <a:cubicBezTo>
                    <a:pt x="128" y="416"/>
                    <a:pt x="128" y="416"/>
                    <a:pt x="128" y="4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279"/>
            <p:cNvSpPr>
              <a:spLocks noEditPoints="1"/>
            </p:cNvSpPr>
            <p:nvPr/>
          </p:nvSpPr>
          <p:spPr bwMode="auto">
            <a:xfrm>
              <a:off x="7967663" y="3006725"/>
              <a:ext cx="369888" cy="327025"/>
            </a:xfrm>
            <a:custGeom>
              <a:avLst/>
              <a:gdLst>
                <a:gd name="T0" fmla="*/ 672 w 1088"/>
                <a:gd name="T1" fmla="*/ 896 h 960"/>
                <a:gd name="T2" fmla="*/ 416 w 1088"/>
                <a:gd name="T3" fmla="*/ 896 h 960"/>
                <a:gd name="T4" fmla="*/ 416 w 1088"/>
                <a:gd name="T5" fmla="*/ 472 h 960"/>
                <a:gd name="T6" fmla="*/ 320 w 1088"/>
                <a:gd name="T7" fmla="*/ 288 h 960"/>
                <a:gd name="T8" fmla="*/ 544 w 1088"/>
                <a:gd name="T9" fmla="*/ 64 h 960"/>
                <a:gd name="T10" fmla="*/ 768 w 1088"/>
                <a:gd name="T11" fmla="*/ 288 h 960"/>
                <a:gd name="T12" fmla="*/ 672 w 1088"/>
                <a:gd name="T13" fmla="*/ 472 h 960"/>
                <a:gd name="T14" fmla="*/ 672 w 1088"/>
                <a:gd name="T15" fmla="*/ 512 h 960"/>
                <a:gd name="T16" fmla="*/ 1088 w 1088"/>
                <a:gd name="T17" fmla="*/ 512 h 960"/>
                <a:gd name="T18" fmla="*/ 1088 w 1088"/>
                <a:gd name="T19" fmla="*/ 96 h 960"/>
                <a:gd name="T20" fmla="*/ 992 w 1088"/>
                <a:gd name="T21" fmla="*/ 0 h 960"/>
                <a:gd name="T22" fmla="*/ 96 w 1088"/>
                <a:gd name="T23" fmla="*/ 0 h 960"/>
                <a:gd name="T24" fmla="*/ 0 w 1088"/>
                <a:gd name="T25" fmla="*/ 96 h 960"/>
                <a:gd name="T26" fmla="*/ 0 w 1088"/>
                <a:gd name="T27" fmla="*/ 864 h 960"/>
                <a:gd name="T28" fmla="*/ 96 w 1088"/>
                <a:gd name="T29" fmla="*/ 960 h 960"/>
                <a:gd name="T30" fmla="*/ 992 w 1088"/>
                <a:gd name="T31" fmla="*/ 960 h 960"/>
                <a:gd name="T32" fmla="*/ 1088 w 1088"/>
                <a:gd name="T33" fmla="*/ 864 h 960"/>
                <a:gd name="T34" fmla="*/ 1088 w 1088"/>
                <a:gd name="T35" fmla="*/ 768 h 960"/>
                <a:gd name="T36" fmla="*/ 672 w 1088"/>
                <a:gd name="T37" fmla="*/ 768 h 960"/>
                <a:gd name="T38" fmla="*/ 672 w 1088"/>
                <a:gd name="T39" fmla="*/ 896 h 960"/>
                <a:gd name="T40" fmla="*/ 672 w 1088"/>
                <a:gd name="T41" fmla="*/ 896 h 960"/>
                <a:gd name="T42" fmla="*/ 672 w 1088"/>
                <a:gd name="T43" fmla="*/ 896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8" h="960">
                  <a:moveTo>
                    <a:pt x="672" y="896"/>
                  </a:moveTo>
                  <a:cubicBezTo>
                    <a:pt x="416" y="896"/>
                    <a:pt x="416" y="896"/>
                    <a:pt x="416" y="896"/>
                  </a:cubicBezTo>
                  <a:cubicBezTo>
                    <a:pt x="416" y="472"/>
                    <a:pt x="416" y="472"/>
                    <a:pt x="416" y="472"/>
                  </a:cubicBezTo>
                  <a:cubicBezTo>
                    <a:pt x="356" y="430"/>
                    <a:pt x="320" y="361"/>
                    <a:pt x="320" y="288"/>
                  </a:cubicBezTo>
                  <a:cubicBezTo>
                    <a:pt x="320" y="165"/>
                    <a:pt x="421" y="64"/>
                    <a:pt x="544" y="64"/>
                  </a:cubicBezTo>
                  <a:cubicBezTo>
                    <a:pt x="667" y="64"/>
                    <a:pt x="768" y="165"/>
                    <a:pt x="768" y="288"/>
                  </a:cubicBezTo>
                  <a:cubicBezTo>
                    <a:pt x="768" y="361"/>
                    <a:pt x="732" y="430"/>
                    <a:pt x="672" y="472"/>
                  </a:cubicBezTo>
                  <a:cubicBezTo>
                    <a:pt x="672" y="512"/>
                    <a:pt x="672" y="512"/>
                    <a:pt x="672" y="512"/>
                  </a:cubicBezTo>
                  <a:cubicBezTo>
                    <a:pt x="1088" y="512"/>
                    <a:pt x="1088" y="512"/>
                    <a:pt x="1088" y="512"/>
                  </a:cubicBezTo>
                  <a:cubicBezTo>
                    <a:pt x="1088" y="96"/>
                    <a:pt x="1088" y="96"/>
                    <a:pt x="1088" y="96"/>
                  </a:cubicBezTo>
                  <a:cubicBezTo>
                    <a:pt x="1088" y="43"/>
                    <a:pt x="1045" y="0"/>
                    <a:pt x="992" y="0"/>
                  </a:cubicBezTo>
                  <a:cubicBezTo>
                    <a:pt x="96" y="0"/>
                    <a:pt x="96" y="0"/>
                    <a:pt x="96" y="0"/>
                  </a:cubicBezTo>
                  <a:cubicBezTo>
                    <a:pt x="43" y="0"/>
                    <a:pt x="0" y="43"/>
                    <a:pt x="0" y="96"/>
                  </a:cubicBezTo>
                  <a:cubicBezTo>
                    <a:pt x="0" y="864"/>
                    <a:pt x="0" y="864"/>
                    <a:pt x="0" y="864"/>
                  </a:cubicBezTo>
                  <a:cubicBezTo>
                    <a:pt x="0" y="917"/>
                    <a:pt x="43" y="960"/>
                    <a:pt x="96" y="960"/>
                  </a:cubicBezTo>
                  <a:cubicBezTo>
                    <a:pt x="992" y="960"/>
                    <a:pt x="992" y="960"/>
                    <a:pt x="992" y="960"/>
                  </a:cubicBezTo>
                  <a:cubicBezTo>
                    <a:pt x="1045" y="960"/>
                    <a:pt x="1088" y="917"/>
                    <a:pt x="1088" y="864"/>
                  </a:cubicBezTo>
                  <a:cubicBezTo>
                    <a:pt x="1088" y="768"/>
                    <a:pt x="1088" y="768"/>
                    <a:pt x="1088" y="768"/>
                  </a:cubicBezTo>
                  <a:cubicBezTo>
                    <a:pt x="672" y="768"/>
                    <a:pt x="672" y="768"/>
                    <a:pt x="672" y="768"/>
                  </a:cubicBezTo>
                  <a:lnTo>
                    <a:pt x="672" y="896"/>
                  </a:lnTo>
                  <a:close/>
                  <a:moveTo>
                    <a:pt x="672" y="896"/>
                  </a:moveTo>
                  <a:cubicBezTo>
                    <a:pt x="672" y="896"/>
                    <a:pt x="672" y="896"/>
                    <a:pt x="672" y="8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280"/>
            <p:cNvSpPr>
              <a:spLocks noEditPoints="1"/>
            </p:cNvSpPr>
            <p:nvPr/>
          </p:nvSpPr>
          <p:spPr bwMode="auto">
            <a:xfrm>
              <a:off x="8131176" y="3127375"/>
              <a:ext cx="468313" cy="195263"/>
            </a:xfrm>
            <a:custGeom>
              <a:avLst/>
              <a:gdLst>
                <a:gd name="T0" fmla="*/ 1088 w 1376"/>
                <a:gd name="T1" fmla="*/ 0 h 576"/>
                <a:gd name="T2" fmla="*/ 813 w 1376"/>
                <a:gd name="T3" fmla="*/ 202 h 576"/>
                <a:gd name="T4" fmla="*/ 806 w 1376"/>
                <a:gd name="T5" fmla="*/ 224 h 576"/>
                <a:gd name="T6" fmla="*/ 0 w 1376"/>
                <a:gd name="T7" fmla="*/ 224 h 576"/>
                <a:gd name="T8" fmla="*/ 0 w 1376"/>
                <a:gd name="T9" fmla="*/ 352 h 576"/>
                <a:gd name="T10" fmla="*/ 806 w 1376"/>
                <a:gd name="T11" fmla="*/ 352 h 576"/>
                <a:gd name="T12" fmla="*/ 813 w 1376"/>
                <a:gd name="T13" fmla="*/ 374 h 576"/>
                <a:gd name="T14" fmla="*/ 1088 w 1376"/>
                <a:gd name="T15" fmla="*/ 576 h 576"/>
                <a:gd name="T16" fmla="*/ 1376 w 1376"/>
                <a:gd name="T17" fmla="*/ 288 h 576"/>
                <a:gd name="T18" fmla="*/ 1088 w 1376"/>
                <a:gd name="T19" fmla="*/ 0 h 576"/>
                <a:gd name="T20" fmla="*/ 1088 w 1376"/>
                <a:gd name="T21" fmla="*/ 256 h 576"/>
                <a:gd name="T22" fmla="*/ 1184 w 1376"/>
                <a:gd name="T23" fmla="*/ 352 h 576"/>
                <a:gd name="T24" fmla="*/ 1120 w 1376"/>
                <a:gd name="T25" fmla="*/ 442 h 576"/>
                <a:gd name="T26" fmla="*/ 1120 w 1376"/>
                <a:gd name="T27" fmla="*/ 512 h 576"/>
                <a:gd name="T28" fmla="*/ 1056 w 1376"/>
                <a:gd name="T29" fmla="*/ 512 h 576"/>
                <a:gd name="T30" fmla="*/ 1056 w 1376"/>
                <a:gd name="T31" fmla="*/ 442 h 576"/>
                <a:gd name="T32" fmla="*/ 992 w 1376"/>
                <a:gd name="T33" fmla="*/ 352 h 576"/>
                <a:gd name="T34" fmla="*/ 1056 w 1376"/>
                <a:gd name="T35" fmla="*/ 352 h 576"/>
                <a:gd name="T36" fmla="*/ 1088 w 1376"/>
                <a:gd name="T37" fmla="*/ 384 h 576"/>
                <a:gd name="T38" fmla="*/ 1120 w 1376"/>
                <a:gd name="T39" fmla="*/ 352 h 576"/>
                <a:gd name="T40" fmla="*/ 1088 w 1376"/>
                <a:gd name="T41" fmla="*/ 320 h 576"/>
                <a:gd name="T42" fmla="*/ 992 w 1376"/>
                <a:gd name="T43" fmla="*/ 224 h 576"/>
                <a:gd name="T44" fmla="*/ 1056 w 1376"/>
                <a:gd name="T45" fmla="*/ 134 h 576"/>
                <a:gd name="T46" fmla="*/ 1056 w 1376"/>
                <a:gd name="T47" fmla="*/ 64 h 576"/>
                <a:gd name="T48" fmla="*/ 1120 w 1376"/>
                <a:gd name="T49" fmla="*/ 64 h 576"/>
                <a:gd name="T50" fmla="*/ 1120 w 1376"/>
                <a:gd name="T51" fmla="*/ 134 h 576"/>
                <a:gd name="T52" fmla="*/ 1184 w 1376"/>
                <a:gd name="T53" fmla="*/ 224 h 576"/>
                <a:gd name="T54" fmla="*/ 1120 w 1376"/>
                <a:gd name="T55" fmla="*/ 224 h 576"/>
                <a:gd name="T56" fmla="*/ 1088 w 1376"/>
                <a:gd name="T57" fmla="*/ 192 h 576"/>
                <a:gd name="T58" fmla="*/ 1056 w 1376"/>
                <a:gd name="T59" fmla="*/ 224 h 576"/>
                <a:gd name="T60" fmla="*/ 1088 w 1376"/>
                <a:gd name="T61" fmla="*/ 256 h 576"/>
                <a:gd name="T62" fmla="*/ 1088 w 1376"/>
                <a:gd name="T63" fmla="*/ 256 h 576"/>
                <a:gd name="T64" fmla="*/ 1088 w 1376"/>
                <a:gd name="T65" fmla="*/ 256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6" h="576">
                  <a:moveTo>
                    <a:pt x="1088" y="0"/>
                  </a:moveTo>
                  <a:cubicBezTo>
                    <a:pt x="962" y="0"/>
                    <a:pt x="851" y="81"/>
                    <a:pt x="813" y="202"/>
                  </a:cubicBezTo>
                  <a:cubicBezTo>
                    <a:pt x="806" y="224"/>
                    <a:pt x="806" y="224"/>
                    <a:pt x="806" y="224"/>
                  </a:cubicBezTo>
                  <a:cubicBezTo>
                    <a:pt x="0" y="224"/>
                    <a:pt x="0" y="224"/>
                    <a:pt x="0" y="224"/>
                  </a:cubicBezTo>
                  <a:cubicBezTo>
                    <a:pt x="0" y="352"/>
                    <a:pt x="0" y="352"/>
                    <a:pt x="0" y="352"/>
                  </a:cubicBezTo>
                  <a:cubicBezTo>
                    <a:pt x="806" y="352"/>
                    <a:pt x="806" y="352"/>
                    <a:pt x="806" y="352"/>
                  </a:cubicBezTo>
                  <a:cubicBezTo>
                    <a:pt x="813" y="374"/>
                    <a:pt x="813" y="374"/>
                    <a:pt x="813" y="374"/>
                  </a:cubicBezTo>
                  <a:cubicBezTo>
                    <a:pt x="851" y="495"/>
                    <a:pt x="962" y="576"/>
                    <a:pt x="1088" y="576"/>
                  </a:cubicBezTo>
                  <a:cubicBezTo>
                    <a:pt x="1247" y="576"/>
                    <a:pt x="1376" y="447"/>
                    <a:pt x="1376" y="288"/>
                  </a:cubicBezTo>
                  <a:cubicBezTo>
                    <a:pt x="1376" y="129"/>
                    <a:pt x="1247" y="0"/>
                    <a:pt x="1088" y="0"/>
                  </a:cubicBezTo>
                  <a:close/>
                  <a:moveTo>
                    <a:pt x="1088" y="256"/>
                  </a:moveTo>
                  <a:cubicBezTo>
                    <a:pt x="1141" y="256"/>
                    <a:pt x="1184" y="299"/>
                    <a:pt x="1184" y="352"/>
                  </a:cubicBezTo>
                  <a:cubicBezTo>
                    <a:pt x="1184" y="394"/>
                    <a:pt x="1157" y="429"/>
                    <a:pt x="1120" y="442"/>
                  </a:cubicBezTo>
                  <a:cubicBezTo>
                    <a:pt x="1120" y="512"/>
                    <a:pt x="1120" y="512"/>
                    <a:pt x="1120" y="512"/>
                  </a:cubicBezTo>
                  <a:cubicBezTo>
                    <a:pt x="1056" y="512"/>
                    <a:pt x="1056" y="512"/>
                    <a:pt x="1056" y="512"/>
                  </a:cubicBezTo>
                  <a:cubicBezTo>
                    <a:pt x="1056" y="442"/>
                    <a:pt x="1056" y="442"/>
                    <a:pt x="1056" y="442"/>
                  </a:cubicBezTo>
                  <a:cubicBezTo>
                    <a:pt x="1019" y="429"/>
                    <a:pt x="992" y="394"/>
                    <a:pt x="992" y="352"/>
                  </a:cubicBezTo>
                  <a:cubicBezTo>
                    <a:pt x="1056" y="352"/>
                    <a:pt x="1056" y="352"/>
                    <a:pt x="1056" y="352"/>
                  </a:cubicBezTo>
                  <a:cubicBezTo>
                    <a:pt x="1056" y="370"/>
                    <a:pt x="1070" y="384"/>
                    <a:pt x="1088" y="384"/>
                  </a:cubicBezTo>
                  <a:cubicBezTo>
                    <a:pt x="1106" y="384"/>
                    <a:pt x="1120" y="370"/>
                    <a:pt x="1120" y="352"/>
                  </a:cubicBezTo>
                  <a:cubicBezTo>
                    <a:pt x="1120" y="334"/>
                    <a:pt x="1106" y="320"/>
                    <a:pt x="1088" y="320"/>
                  </a:cubicBezTo>
                  <a:cubicBezTo>
                    <a:pt x="1035" y="320"/>
                    <a:pt x="992" y="277"/>
                    <a:pt x="992" y="224"/>
                  </a:cubicBezTo>
                  <a:cubicBezTo>
                    <a:pt x="992" y="182"/>
                    <a:pt x="1019" y="147"/>
                    <a:pt x="1056" y="134"/>
                  </a:cubicBezTo>
                  <a:cubicBezTo>
                    <a:pt x="1056" y="64"/>
                    <a:pt x="1056" y="64"/>
                    <a:pt x="1056" y="64"/>
                  </a:cubicBezTo>
                  <a:cubicBezTo>
                    <a:pt x="1120" y="64"/>
                    <a:pt x="1120" y="64"/>
                    <a:pt x="1120" y="64"/>
                  </a:cubicBezTo>
                  <a:cubicBezTo>
                    <a:pt x="1120" y="134"/>
                    <a:pt x="1120" y="134"/>
                    <a:pt x="1120" y="134"/>
                  </a:cubicBezTo>
                  <a:cubicBezTo>
                    <a:pt x="1157" y="147"/>
                    <a:pt x="1184" y="182"/>
                    <a:pt x="1184" y="224"/>
                  </a:cubicBezTo>
                  <a:cubicBezTo>
                    <a:pt x="1120" y="224"/>
                    <a:pt x="1120" y="224"/>
                    <a:pt x="1120" y="224"/>
                  </a:cubicBezTo>
                  <a:cubicBezTo>
                    <a:pt x="1120" y="206"/>
                    <a:pt x="1106" y="192"/>
                    <a:pt x="1088" y="192"/>
                  </a:cubicBezTo>
                  <a:cubicBezTo>
                    <a:pt x="1070" y="192"/>
                    <a:pt x="1056" y="206"/>
                    <a:pt x="1056" y="224"/>
                  </a:cubicBezTo>
                  <a:cubicBezTo>
                    <a:pt x="1056" y="242"/>
                    <a:pt x="1070" y="256"/>
                    <a:pt x="1088" y="256"/>
                  </a:cubicBezTo>
                  <a:close/>
                  <a:moveTo>
                    <a:pt x="1088" y="256"/>
                  </a:moveTo>
                  <a:cubicBezTo>
                    <a:pt x="1088" y="256"/>
                    <a:pt x="1088" y="256"/>
                    <a:pt x="1088" y="25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Rectangle 281"/>
            <p:cNvSpPr>
              <a:spLocks noChangeArrowheads="1"/>
            </p:cNvSpPr>
            <p:nvPr/>
          </p:nvSpPr>
          <p:spPr bwMode="auto">
            <a:xfrm>
              <a:off x="8131176" y="3268663"/>
              <a:ext cx="42863"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5" name="Group 214"/>
          <p:cNvGrpSpPr/>
          <p:nvPr/>
        </p:nvGrpSpPr>
        <p:grpSpPr>
          <a:xfrm>
            <a:off x="6050531" y="1807525"/>
            <a:ext cx="217816" cy="281464"/>
            <a:chOff x="3144838" y="2701925"/>
            <a:chExt cx="488951" cy="631826"/>
          </a:xfrm>
          <a:solidFill>
            <a:schemeClr val="bg1"/>
          </a:solidFill>
        </p:grpSpPr>
        <p:sp>
          <p:nvSpPr>
            <p:cNvPr id="216" name="Freeform 401"/>
            <p:cNvSpPr>
              <a:spLocks noEditPoints="1"/>
            </p:cNvSpPr>
            <p:nvPr/>
          </p:nvSpPr>
          <p:spPr bwMode="auto">
            <a:xfrm>
              <a:off x="3486151" y="2906713"/>
              <a:ext cx="23813" cy="12700"/>
            </a:xfrm>
            <a:custGeom>
              <a:avLst/>
              <a:gdLst>
                <a:gd name="T0" fmla="*/ 2 w 66"/>
                <a:gd name="T1" fmla="*/ 6 h 38"/>
                <a:gd name="T2" fmla="*/ 0 w 66"/>
                <a:gd name="T3" fmla="*/ 38 h 38"/>
                <a:gd name="T4" fmla="*/ 34 w 66"/>
                <a:gd name="T5" fmla="*/ 38 h 38"/>
                <a:gd name="T6" fmla="*/ 66 w 66"/>
                <a:gd name="T7" fmla="*/ 6 h 38"/>
                <a:gd name="T8" fmla="*/ 66 w 66"/>
                <a:gd name="T9" fmla="*/ 0 h 38"/>
                <a:gd name="T10" fmla="*/ 34 w 66"/>
                <a:gd name="T11" fmla="*/ 6 h 38"/>
                <a:gd name="T12" fmla="*/ 2 w 66"/>
                <a:gd name="T13" fmla="*/ 6 h 38"/>
                <a:gd name="T14" fmla="*/ 2 w 66"/>
                <a:gd name="T15" fmla="*/ 6 h 38"/>
                <a:gd name="T16" fmla="*/ 2 w 66"/>
                <a:gd name="T17" fmla="*/ 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8">
                  <a:moveTo>
                    <a:pt x="2" y="6"/>
                  </a:moveTo>
                  <a:cubicBezTo>
                    <a:pt x="2" y="17"/>
                    <a:pt x="2" y="27"/>
                    <a:pt x="0" y="38"/>
                  </a:cubicBezTo>
                  <a:cubicBezTo>
                    <a:pt x="34" y="38"/>
                    <a:pt x="34" y="38"/>
                    <a:pt x="34" y="38"/>
                  </a:cubicBezTo>
                  <a:cubicBezTo>
                    <a:pt x="52" y="38"/>
                    <a:pt x="66" y="24"/>
                    <a:pt x="66" y="6"/>
                  </a:cubicBezTo>
                  <a:cubicBezTo>
                    <a:pt x="66" y="0"/>
                    <a:pt x="66" y="0"/>
                    <a:pt x="66" y="0"/>
                  </a:cubicBezTo>
                  <a:cubicBezTo>
                    <a:pt x="56" y="4"/>
                    <a:pt x="45" y="6"/>
                    <a:pt x="34" y="6"/>
                  </a:cubicBezTo>
                  <a:lnTo>
                    <a:pt x="2" y="6"/>
                  </a:lnTo>
                  <a:close/>
                  <a:moveTo>
                    <a:pt x="2" y="6"/>
                  </a:moveTo>
                  <a:cubicBezTo>
                    <a:pt x="2" y="6"/>
                    <a:pt x="2" y="6"/>
                    <a:pt x="2" y="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402"/>
            <p:cNvSpPr>
              <a:spLocks noEditPoints="1"/>
            </p:cNvSpPr>
            <p:nvPr/>
          </p:nvSpPr>
          <p:spPr bwMode="auto">
            <a:xfrm>
              <a:off x="3367088" y="2919413"/>
              <a:ext cx="44450" cy="22225"/>
            </a:xfrm>
            <a:custGeom>
              <a:avLst/>
              <a:gdLst>
                <a:gd name="T0" fmla="*/ 32 w 128"/>
                <a:gd name="T1" fmla="*/ 0 h 64"/>
                <a:gd name="T2" fmla="*/ 0 w 128"/>
                <a:gd name="T3" fmla="*/ 32 h 64"/>
                <a:gd name="T4" fmla="*/ 32 w 128"/>
                <a:gd name="T5" fmla="*/ 64 h 64"/>
                <a:gd name="T6" fmla="*/ 96 w 128"/>
                <a:gd name="T7" fmla="*/ 64 h 64"/>
                <a:gd name="T8" fmla="*/ 128 w 128"/>
                <a:gd name="T9" fmla="*/ 32 h 64"/>
                <a:gd name="T10" fmla="*/ 96 w 128"/>
                <a:gd name="T11" fmla="*/ 0 h 64"/>
                <a:gd name="T12" fmla="*/ 32 w 128"/>
                <a:gd name="T13" fmla="*/ 0 h 64"/>
                <a:gd name="T14" fmla="*/ 32 w 128"/>
                <a:gd name="T15" fmla="*/ 0 h 64"/>
                <a:gd name="T16" fmla="*/ 32 w 128"/>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64">
                  <a:moveTo>
                    <a:pt x="32" y="0"/>
                  </a:moveTo>
                  <a:cubicBezTo>
                    <a:pt x="15" y="0"/>
                    <a:pt x="0" y="14"/>
                    <a:pt x="0" y="32"/>
                  </a:cubicBezTo>
                  <a:cubicBezTo>
                    <a:pt x="0" y="50"/>
                    <a:pt x="15" y="64"/>
                    <a:pt x="32" y="64"/>
                  </a:cubicBezTo>
                  <a:cubicBezTo>
                    <a:pt x="96" y="64"/>
                    <a:pt x="96" y="64"/>
                    <a:pt x="96" y="64"/>
                  </a:cubicBezTo>
                  <a:cubicBezTo>
                    <a:pt x="114" y="64"/>
                    <a:pt x="128" y="50"/>
                    <a:pt x="128" y="32"/>
                  </a:cubicBezTo>
                  <a:cubicBezTo>
                    <a:pt x="128" y="14"/>
                    <a:pt x="114" y="0"/>
                    <a:pt x="96" y="0"/>
                  </a:cubicBezTo>
                  <a:lnTo>
                    <a:pt x="32" y="0"/>
                  </a:lnTo>
                  <a:close/>
                  <a:moveTo>
                    <a:pt x="32" y="0"/>
                  </a:moveTo>
                  <a:cubicBezTo>
                    <a:pt x="32" y="0"/>
                    <a:pt x="32"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403"/>
            <p:cNvSpPr>
              <a:spLocks noEditPoints="1"/>
            </p:cNvSpPr>
            <p:nvPr/>
          </p:nvSpPr>
          <p:spPr bwMode="auto">
            <a:xfrm>
              <a:off x="3313113" y="2792413"/>
              <a:ext cx="152400" cy="192088"/>
            </a:xfrm>
            <a:custGeom>
              <a:avLst/>
              <a:gdLst>
                <a:gd name="T0" fmla="*/ 346 w 448"/>
                <a:gd name="T1" fmla="*/ 373 h 565"/>
                <a:gd name="T2" fmla="*/ 446 w 448"/>
                <a:gd name="T3" fmla="*/ 373 h 565"/>
                <a:gd name="T4" fmla="*/ 448 w 448"/>
                <a:gd name="T5" fmla="*/ 341 h 565"/>
                <a:gd name="T6" fmla="*/ 448 w 448"/>
                <a:gd name="T7" fmla="*/ 85 h 565"/>
                <a:gd name="T8" fmla="*/ 224 w 448"/>
                <a:gd name="T9" fmla="*/ 0 h 565"/>
                <a:gd name="T10" fmla="*/ 0 w 448"/>
                <a:gd name="T11" fmla="*/ 85 h 565"/>
                <a:gd name="T12" fmla="*/ 0 w 448"/>
                <a:gd name="T13" fmla="*/ 341 h 565"/>
                <a:gd name="T14" fmla="*/ 224 w 448"/>
                <a:gd name="T15" fmla="*/ 565 h 565"/>
                <a:gd name="T16" fmla="*/ 426 w 448"/>
                <a:gd name="T17" fmla="*/ 437 h 565"/>
                <a:gd name="T18" fmla="*/ 346 w 448"/>
                <a:gd name="T19" fmla="*/ 437 h 565"/>
                <a:gd name="T20" fmla="*/ 256 w 448"/>
                <a:gd name="T21" fmla="*/ 501 h 565"/>
                <a:gd name="T22" fmla="*/ 192 w 448"/>
                <a:gd name="T23" fmla="*/ 501 h 565"/>
                <a:gd name="T24" fmla="*/ 96 w 448"/>
                <a:gd name="T25" fmla="*/ 405 h 565"/>
                <a:gd name="T26" fmla="*/ 192 w 448"/>
                <a:gd name="T27" fmla="*/ 309 h 565"/>
                <a:gd name="T28" fmla="*/ 256 w 448"/>
                <a:gd name="T29" fmla="*/ 309 h 565"/>
                <a:gd name="T30" fmla="*/ 346 w 448"/>
                <a:gd name="T31" fmla="*/ 373 h 565"/>
                <a:gd name="T32" fmla="*/ 346 w 448"/>
                <a:gd name="T33" fmla="*/ 373 h 565"/>
                <a:gd name="T34" fmla="*/ 346 w 448"/>
                <a:gd name="T35" fmla="*/ 373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48" h="565">
                  <a:moveTo>
                    <a:pt x="346" y="373"/>
                  </a:moveTo>
                  <a:cubicBezTo>
                    <a:pt x="446" y="373"/>
                    <a:pt x="446" y="373"/>
                    <a:pt x="446" y="373"/>
                  </a:cubicBezTo>
                  <a:cubicBezTo>
                    <a:pt x="447" y="362"/>
                    <a:pt x="448" y="352"/>
                    <a:pt x="448" y="341"/>
                  </a:cubicBezTo>
                  <a:cubicBezTo>
                    <a:pt x="448" y="85"/>
                    <a:pt x="448" y="85"/>
                    <a:pt x="448" y="85"/>
                  </a:cubicBezTo>
                  <a:cubicBezTo>
                    <a:pt x="365" y="83"/>
                    <a:pt x="287" y="54"/>
                    <a:pt x="224" y="0"/>
                  </a:cubicBezTo>
                  <a:cubicBezTo>
                    <a:pt x="161" y="54"/>
                    <a:pt x="83" y="83"/>
                    <a:pt x="0" y="85"/>
                  </a:cubicBezTo>
                  <a:cubicBezTo>
                    <a:pt x="0" y="341"/>
                    <a:pt x="0" y="341"/>
                    <a:pt x="0" y="341"/>
                  </a:cubicBezTo>
                  <a:cubicBezTo>
                    <a:pt x="0" y="464"/>
                    <a:pt x="101" y="565"/>
                    <a:pt x="224" y="565"/>
                  </a:cubicBezTo>
                  <a:cubicBezTo>
                    <a:pt x="313" y="565"/>
                    <a:pt x="390" y="513"/>
                    <a:pt x="426" y="437"/>
                  </a:cubicBezTo>
                  <a:cubicBezTo>
                    <a:pt x="346" y="437"/>
                    <a:pt x="346" y="437"/>
                    <a:pt x="346" y="437"/>
                  </a:cubicBezTo>
                  <a:cubicBezTo>
                    <a:pt x="333" y="474"/>
                    <a:pt x="298" y="501"/>
                    <a:pt x="256" y="501"/>
                  </a:cubicBezTo>
                  <a:cubicBezTo>
                    <a:pt x="192" y="501"/>
                    <a:pt x="192" y="501"/>
                    <a:pt x="192" y="501"/>
                  </a:cubicBezTo>
                  <a:cubicBezTo>
                    <a:pt x="139" y="501"/>
                    <a:pt x="96" y="458"/>
                    <a:pt x="96" y="405"/>
                  </a:cubicBezTo>
                  <a:cubicBezTo>
                    <a:pt x="96" y="352"/>
                    <a:pt x="139" y="309"/>
                    <a:pt x="192" y="309"/>
                  </a:cubicBezTo>
                  <a:cubicBezTo>
                    <a:pt x="256" y="309"/>
                    <a:pt x="256" y="309"/>
                    <a:pt x="256" y="309"/>
                  </a:cubicBezTo>
                  <a:cubicBezTo>
                    <a:pt x="298" y="309"/>
                    <a:pt x="333" y="336"/>
                    <a:pt x="346" y="373"/>
                  </a:cubicBezTo>
                  <a:close/>
                  <a:moveTo>
                    <a:pt x="346" y="373"/>
                  </a:moveTo>
                  <a:cubicBezTo>
                    <a:pt x="346" y="373"/>
                    <a:pt x="346" y="373"/>
                    <a:pt x="346" y="37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404"/>
            <p:cNvSpPr>
              <a:spLocks noEditPoints="1"/>
            </p:cNvSpPr>
            <p:nvPr/>
          </p:nvSpPr>
          <p:spPr bwMode="auto">
            <a:xfrm>
              <a:off x="3346451" y="2997200"/>
              <a:ext cx="87313" cy="60325"/>
            </a:xfrm>
            <a:custGeom>
              <a:avLst/>
              <a:gdLst>
                <a:gd name="T0" fmla="*/ 256 w 256"/>
                <a:gd name="T1" fmla="*/ 49 h 177"/>
                <a:gd name="T2" fmla="*/ 256 w 256"/>
                <a:gd name="T3" fmla="*/ 0 h 177"/>
                <a:gd name="T4" fmla="*/ 128 w 256"/>
                <a:gd name="T5" fmla="*/ 30 h 177"/>
                <a:gd name="T6" fmla="*/ 0 w 256"/>
                <a:gd name="T7" fmla="*/ 0 h 177"/>
                <a:gd name="T8" fmla="*/ 0 w 256"/>
                <a:gd name="T9" fmla="*/ 49 h 177"/>
                <a:gd name="T10" fmla="*/ 128 w 256"/>
                <a:gd name="T11" fmla="*/ 177 h 177"/>
                <a:gd name="T12" fmla="*/ 256 w 256"/>
                <a:gd name="T13" fmla="*/ 49 h 177"/>
                <a:gd name="T14" fmla="*/ 256 w 256"/>
                <a:gd name="T15" fmla="*/ 49 h 177"/>
                <a:gd name="T16" fmla="*/ 256 w 256"/>
                <a:gd name="T17" fmla="*/ 4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6" h="177">
                  <a:moveTo>
                    <a:pt x="256" y="49"/>
                  </a:moveTo>
                  <a:cubicBezTo>
                    <a:pt x="256" y="0"/>
                    <a:pt x="256" y="0"/>
                    <a:pt x="256" y="0"/>
                  </a:cubicBezTo>
                  <a:cubicBezTo>
                    <a:pt x="218" y="19"/>
                    <a:pt x="174" y="30"/>
                    <a:pt x="128" y="30"/>
                  </a:cubicBezTo>
                  <a:cubicBezTo>
                    <a:pt x="82" y="30"/>
                    <a:pt x="39" y="19"/>
                    <a:pt x="0" y="0"/>
                  </a:cubicBezTo>
                  <a:cubicBezTo>
                    <a:pt x="0" y="49"/>
                    <a:pt x="0" y="49"/>
                    <a:pt x="0" y="49"/>
                  </a:cubicBezTo>
                  <a:cubicBezTo>
                    <a:pt x="128" y="177"/>
                    <a:pt x="128" y="177"/>
                    <a:pt x="128" y="177"/>
                  </a:cubicBezTo>
                  <a:lnTo>
                    <a:pt x="256" y="49"/>
                  </a:lnTo>
                  <a:close/>
                  <a:moveTo>
                    <a:pt x="256" y="49"/>
                  </a:moveTo>
                  <a:cubicBezTo>
                    <a:pt x="256" y="49"/>
                    <a:pt x="256" y="49"/>
                    <a:pt x="256" y="4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405"/>
            <p:cNvSpPr>
              <a:spLocks noEditPoints="1"/>
            </p:cNvSpPr>
            <p:nvPr/>
          </p:nvSpPr>
          <p:spPr bwMode="auto">
            <a:xfrm>
              <a:off x="3268663" y="2701925"/>
              <a:ext cx="241300" cy="122238"/>
            </a:xfrm>
            <a:custGeom>
              <a:avLst/>
              <a:gdLst>
                <a:gd name="T0" fmla="*/ 64 w 704"/>
                <a:gd name="T1" fmla="*/ 352 h 358"/>
                <a:gd name="T2" fmla="*/ 64 w 704"/>
                <a:gd name="T3" fmla="*/ 288 h 358"/>
                <a:gd name="T4" fmla="*/ 120 w 704"/>
                <a:gd name="T5" fmla="*/ 288 h 358"/>
                <a:gd name="T6" fmla="*/ 330 w 704"/>
                <a:gd name="T7" fmla="*/ 201 h 358"/>
                <a:gd name="T8" fmla="*/ 352 w 704"/>
                <a:gd name="T9" fmla="*/ 179 h 358"/>
                <a:gd name="T10" fmla="*/ 375 w 704"/>
                <a:gd name="T11" fmla="*/ 201 h 358"/>
                <a:gd name="T12" fmla="*/ 584 w 704"/>
                <a:gd name="T13" fmla="*/ 288 h 358"/>
                <a:gd name="T14" fmla="*/ 640 w 704"/>
                <a:gd name="T15" fmla="*/ 288 h 358"/>
                <a:gd name="T16" fmla="*/ 640 w 704"/>
                <a:gd name="T17" fmla="*/ 352 h 358"/>
                <a:gd name="T18" fmla="*/ 672 w 704"/>
                <a:gd name="T19" fmla="*/ 352 h 358"/>
                <a:gd name="T20" fmla="*/ 704 w 704"/>
                <a:gd name="T21" fmla="*/ 358 h 358"/>
                <a:gd name="T22" fmla="*/ 704 w 704"/>
                <a:gd name="T23" fmla="*/ 352 h 358"/>
                <a:gd name="T24" fmla="*/ 352 w 704"/>
                <a:gd name="T25" fmla="*/ 0 h 358"/>
                <a:gd name="T26" fmla="*/ 0 w 704"/>
                <a:gd name="T27" fmla="*/ 352 h 358"/>
                <a:gd name="T28" fmla="*/ 0 w 704"/>
                <a:gd name="T29" fmla="*/ 358 h 358"/>
                <a:gd name="T30" fmla="*/ 32 w 704"/>
                <a:gd name="T31" fmla="*/ 352 h 358"/>
                <a:gd name="T32" fmla="*/ 64 w 704"/>
                <a:gd name="T33" fmla="*/ 352 h 358"/>
                <a:gd name="T34" fmla="*/ 64 w 704"/>
                <a:gd name="T35" fmla="*/ 352 h 358"/>
                <a:gd name="T36" fmla="*/ 64 w 704"/>
                <a:gd name="T37" fmla="*/ 352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4" h="358">
                  <a:moveTo>
                    <a:pt x="64" y="352"/>
                  </a:moveTo>
                  <a:cubicBezTo>
                    <a:pt x="64" y="288"/>
                    <a:pt x="64" y="288"/>
                    <a:pt x="64" y="288"/>
                  </a:cubicBezTo>
                  <a:cubicBezTo>
                    <a:pt x="120" y="288"/>
                    <a:pt x="120" y="288"/>
                    <a:pt x="120" y="288"/>
                  </a:cubicBezTo>
                  <a:cubicBezTo>
                    <a:pt x="199" y="288"/>
                    <a:pt x="274" y="257"/>
                    <a:pt x="330" y="201"/>
                  </a:cubicBezTo>
                  <a:cubicBezTo>
                    <a:pt x="352" y="179"/>
                    <a:pt x="352" y="179"/>
                    <a:pt x="352" y="179"/>
                  </a:cubicBezTo>
                  <a:cubicBezTo>
                    <a:pt x="375" y="201"/>
                    <a:pt x="375" y="201"/>
                    <a:pt x="375" y="201"/>
                  </a:cubicBezTo>
                  <a:cubicBezTo>
                    <a:pt x="431" y="257"/>
                    <a:pt x="505" y="288"/>
                    <a:pt x="584" y="288"/>
                  </a:cubicBezTo>
                  <a:cubicBezTo>
                    <a:pt x="640" y="288"/>
                    <a:pt x="640" y="288"/>
                    <a:pt x="640" y="288"/>
                  </a:cubicBezTo>
                  <a:cubicBezTo>
                    <a:pt x="640" y="352"/>
                    <a:pt x="640" y="352"/>
                    <a:pt x="640" y="352"/>
                  </a:cubicBezTo>
                  <a:cubicBezTo>
                    <a:pt x="672" y="352"/>
                    <a:pt x="672" y="352"/>
                    <a:pt x="672" y="352"/>
                  </a:cubicBezTo>
                  <a:cubicBezTo>
                    <a:pt x="683" y="352"/>
                    <a:pt x="694" y="354"/>
                    <a:pt x="704" y="358"/>
                  </a:cubicBezTo>
                  <a:cubicBezTo>
                    <a:pt x="704" y="352"/>
                    <a:pt x="704" y="352"/>
                    <a:pt x="704" y="352"/>
                  </a:cubicBezTo>
                  <a:cubicBezTo>
                    <a:pt x="704" y="158"/>
                    <a:pt x="546" y="0"/>
                    <a:pt x="352" y="0"/>
                  </a:cubicBezTo>
                  <a:cubicBezTo>
                    <a:pt x="158" y="0"/>
                    <a:pt x="0" y="158"/>
                    <a:pt x="0" y="352"/>
                  </a:cubicBezTo>
                  <a:cubicBezTo>
                    <a:pt x="0" y="358"/>
                    <a:pt x="0" y="358"/>
                    <a:pt x="0" y="358"/>
                  </a:cubicBezTo>
                  <a:cubicBezTo>
                    <a:pt x="10" y="354"/>
                    <a:pt x="21" y="352"/>
                    <a:pt x="32" y="352"/>
                  </a:cubicBezTo>
                  <a:lnTo>
                    <a:pt x="64" y="352"/>
                  </a:lnTo>
                  <a:close/>
                  <a:moveTo>
                    <a:pt x="64" y="352"/>
                  </a:moveTo>
                  <a:cubicBezTo>
                    <a:pt x="64" y="352"/>
                    <a:pt x="64" y="352"/>
                    <a:pt x="64" y="35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406"/>
            <p:cNvSpPr>
              <a:spLocks noEditPoints="1"/>
            </p:cNvSpPr>
            <p:nvPr/>
          </p:nvSpPr>
          <p:spPr bwMode="auto">
            <a:xfrm>
              <a:off x="3384551" y="3159125"/>
              <a:ext cx="249238" cy="44450"/>
            </a:xfrm>
            <a:custGeom>
              <a:avLst/>
              <a:gdLst>
                <a:gd name="T0" fmla="*/ 14 w 157"/>
                <a:gd name="T1" fmla="*/ 28 h 28"/>
                <a:gd name="T2" fmla="*/ 157 w 157"/>
                <a:gd name="T3" fmla="*/ 28 h 28"/>
                <a:gd name="T4" fmla="*/ 143 w 157"/>
                <a:gd name="T5" fmla="*/ 0 h 28"/>
                <a:gd name="T6" fmla="*/ 0 w 157"/>
                <a:gd name="T7" fmla="*/ 0 h 28"/>
                <a:gd name="T8" fmla="*/ 14 w 157"/>
                <a:gd name="T9" fmla="*/ 28 h 28"/>
                <a:gd name="T10" fmla="*/ 14 w 157"/>
                <a:gd name="T11" fmla="*/ 28 h 28"/>
                <a:gd name="T12" fmla="*/ 14 w 15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57" h="28">
                  <a:moveTo>
                    <a:pt x="14" y="28"/>
                  </a:moveTo>
                  <a:lnTo>
                    <a:pt x="157" y="28"/>
                  </a:lnTo>
                  <a:lnTo>
                    <a:pt x="143" y="0"/>
                  </a:lnTo>
                  <a:lnTo>
                    <a:pt x="0" y="0"/>
                  </a:lnTo>
                  <a:lnTo>
                    <a:pt x="14" y="28"/>
                  </a:lnTo>
                  <a:close/>
                  <a:moveTo>
                    <a:pt x="14" y="28"/>
                  </a:moveTo>
                  <a:lnTo>
                    <a:pt x="14"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407"/>
            <p:cNvSpPr>
              <a:spLocks noEditPoints="1"/>
            </p:cNvSpPr>
            <p:nvPr/>
          </p:nvSpPr>
          <p:spPr bwMode="auto">
            <a:xfrm>
              <a:off x="3384551" y="3159125"/>
              <a:ext cx="249238" cy="44450"/>
            </a:xfrm>
            <a:custGeom>
              <a:avLst/>
              <a:gdLst>
                <a:gd name="T0" fmla="*/ 14 w 157"/>
                <a:gd name="T1" fmla="*/ 28 h 28"/>
                <a:gd name="T2" fmla="*/ 157 w 157"/>
                <a:gd name="T3" fmla="*/ 28 h 28"/>
                <a:gd name="T4" fmla="*/ 143 w 157"/>
                <a:gd name="T5" fmla="*/ 0 h 28"/>
                <a:gd name="T6" fmla="*/ 0 w 157"/>
                <a:gd name="T7" fmla="*/ 0 h 28"/>
                <a:gd name="T8" fmla="*/ 14 w 157"/>
                <a:gd name="T9" fmla="*/ 28 h 28"/>
                <a:gd name="T10" fmla="*/ 14 w 157"/>
                <a:gd name="T11" fmla="*/ 28 h 28"/>
                <a:gd name="T12" fmla="*/ 14 w 15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57" h="28">
                  <a:moveTo>
                    <a:pt x="14" y="28"/>
                  </a:moveTo>
                  <a:lnTo>
                    <a:pt x="157" y="28"/>
                  </a:lnTo>
                  <a:lnTo>
                    <a:pt x="143" y="0"/>
                  </a:lnTo>
                  <a:lnTo>
                    <a:pt x="0" y="0"/>
                  </a:lnTo>
                  <a:lnTo>
                    <a:pt x="14" y="28"/>
                  </a:lnTo>
                  <a:moveTo>
                    <a:pt x="14" y="28"/>
                  </a:moveTo>
                  <a:lnTo>
                    <a:pt x="14" y="28"/>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408"/>
            <p:cNvSpPr>
              <a:spLocks noEditPoints="1"/>
            </p:cNvSpPr>
            <p:nvPr/>
          </p:nvSpPr>
          <p:spPr bwMode="auto">
            <a:xfrm>
              <a:off x="3325813" y="3030538"/>
              <a:ext cx="46038" cy="58738"/>
            </a:xfrm>
            <a:custGeom>
              <a:avLst/>
              <a:gdLst>
                <a:gd name="T0" fmla="*/ 0 w 29"/>
                <a:gd name="T1" fmla="*/ 1 h 37"/>
                <a:gd name="T2" fmla="*/ 10 w 29"/>
                <a:gd name="T3" fmla="*/ 37 h 37"/>
                <a:gd name="T4" fmla="*/ 29 w 29"/>
                <a:gd name="T5" fmla="*/ 25 h 37"/>
                <a:gd name="T6" fmla="*/ 4 w 29"/>
                <a:gd name="T7" fmla="*/ 0 h 37"/>
                <a:gd name="T8" fmla="*/ 0 w 29"/>
                <a:gd name="T9" fmla="*/ 1 h 37"/>
                <a:gd name="T10" fmla="*/ 0 w 29"/>
                <a:gd name="T11" fmla="*/ 1 h 37"/>
                <a:gd name="T12" fmla="*/ 0 w 29"/>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29" h="37">
                  <a:moveTo>
                    <a:pt x="0" y="1"/>
                  </a:moveTo>
                  <a:lnTo>
                    <a:pt x="10" y="37"/>
                  </a:lnTo>
                  <a:lnTo>
                    <a:pt x="29" y="25"/>
                  </a:lnTo>
                  <a:lnTo>
                    <a:pt x="4" y="0"/>
                  </a:lnTo>
                  <a:lnTo>
                    <a:pt x="0" y="1"/>
                  </a:lnTo>
                  <a:close/>
                  <a:moveTo>
                    <a:pt x="0" y="1"/>
                  </a:move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409"/>
            <p:cNvSpPr>
              <a:spLocks noEditPoints="1"/>
            </p:cNvSpPr>
            <p:nvPr/>
          </p:nvSpPr>
          <p:spPr bwMode="auto">
            <a:xfrm>
              <a:off x="3325813" y="3030538"/>
              <a:ext cx="46038" cy="58738"/>
            </a:xfrm>
            <a:custGeom>
              <a:avLst/>
              <a:gdLst>
                <a:gd name="T0" fmla="*/ 0 w 29"/>
                <a:gd name="T1" fmla="*/ 1 h 37"/>
                <a:gd name="T2" fmla="*/ 10 w 29"/>
                <a:gd name="T3" fmla="*/ 37 h 37"/>
                <a:gd name="T4" fmla="*/ 29 w 29"/>
                <a:gd name="T5" fmla="*/ 25 h 37"/>
                <a:gd name="T6" fmla="*/ 4 w 29"/>
                <a:gd name="T7" fmla="*/ 0 h 37"/>
                <a:gd name="T8" fmla="*/ 0 w 29"/>
                <a:gd name="T9" fmla="*/ 1 h 37"/>
                <a:gd name="T10" fmla="*/ 0 w 29"/>
                <a:gd name="T11" fmla="*/ 1 h 37"/>
                <a:gd name="T12" fmla="*/ 0 w 29"/>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29" h="37">
                  <a:moveTo>
                    <a:pt x="0" y="1"/>
                  </a:moveTo>
                  <a:lnTo>
                    <a:pt x="10" y="37"/>
                  </a:lnTo>
                  <a:lnTo>
                    <a:pt x="29" y="25"/>
                  </a:lnTo>
                  <a:lnTo>
                    <a:pt x="4" y="0"/>
                  </a:lnTo>
                  <a:lnTo>
                    <a:pt x="0" y="1"/>
                  </a:lnTo>
                  <a:moveTo>
                    <a:pt x="0" y="1"/>
                  </a:moveTo>
                  <a:lnTo>
                    <a:pt x="0" y="1"/>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410"/>
            <p:cNvSpPr>
              <a:spLocks noEditPoints="1"/>
            </p:cNvSpPr>
            <p:nvPr/>
          </p:nvSpPr>
          <p:spPr bwMode="auto">
            <a:xfrm>
              <a:off x="3487738" y="2843213"/>
              <a:ext cx="22225" cy="44450"/>
            </a:xfrm>
            <a:custGeom>
              <a:avLst/>
              <a:gdLst>
                <a:gd name="T0" fmla="*/ 64 w 64"/>
                <a:gd name="T1" fmla="*/ 64 h 128"/>
                <a:gd name="T2" fmla="*/ 64 w 64"/>
                <a:gd name="T3" fmla="*/ 32 h 128"/>
                <a:gd name="T4" fmla="*/ 32 w 64"/>
                <a:gd name="T5" fmla="*/ 0 h 128"/>
                <a:gd name="T6" fmla="*/ 0 w 64"/>
                <a:gd name="T7" fmla="*/ 0 h 128"/>
                <a:gd name="T8" fmla="*/ 0 w 64"/>
                <a:gd name="T9" fmla="*/ 128 h 128"/>
                <a:gd name="T10" fmla="*/ 32 w 64"/>
                <a:gd name="T11" fmla="*/ 128 h 128"/>
                <a:gd name="T12" fmla="*/ 64 w 64"/>
                <a:gd name="T13" fmla="*/ 96 h 128"/>
                <a:gd name="T14" fmla="*/ 64 w 64"/>
                <a:gd name="T15" fmla="*/ 64 h 128"/>
                <a:gd name="T16" fmla="*/ 64 w 64"/>
                <a:gd name="T17" fmla="*/ 64 h 128"/>
                <a:gd name="T18" fmla="*/ 64 w 64"/>
                <a:gd name="T19"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128">
                  <a:moveTo>
                    <a:pt x="64" y="64"/>
                  </a:moveTo>
                  <a:cubicBezTo>
                    <a:pt x="64" y="32"/>
                    <a:pt x="64" y="32"/>
                    <a:pt x="64" y="32"/>
                  </a:cubicBezTo>
                  <a:cubicBezTo>
                    <a:pt x="64" y="14"/>
                    <a:pt x="50" y="0"/>
                    <a:pt x="32" y="0"/>
                  </a:cubicBezTo>
                  <a:cubicBezTo>
                    <a:pt x="0" y="0"/>
                    <a:pt x="0" y="0"/>
                    <a:pt x="0" y="0"/>
                  </a:cubicBezTo>
                  <a:cubicBezTo>
                    <a:pt x="0" y="128"/>
                    <a:pt x="0" y="128"/>
                    <a:pt x="0" y="128"/>
                  </a:cubicBezTo>
                  <a:cubicBezTo>
                    <a:pt x="32" y="128"/>
                    <a:pt x="32" y="128"/>
                    <a:pt x="32" y="128"/>
                  </a:cubicBezTo>
                  <a:cubicBezTo>
                    <a:pt x="50" y="128"/>
                    <a:pt x="64" y="114"/>
                    <a:pt x="64" y="96"/>
                  </a:cubicBezTo>
                  <a:lnTo>
                    <a:pt x="64" y="64"/>
                  </a:lnTo>
                  <a:close/>
                  <a:moveTo>
                    <a:pt x="64" y="64"/>
                  </a:moveTo>
                  <a:cubicBezTo>
                    <a:pt x="64" y="64"/>
                    <a:pt x="64" y="64"/>
                    <a:pt x="64"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411"/>
            <p:cNvSpPr>
              <a:spLocks noEditPoints="1"/>
            </p:cNvSpPr>
            <p:nvPr/>
          </p:nvSpPr>
          <p:spPr bwMode="auto">
            <a:xfrm>
              <a:off x="3367088" y="3173413"/>
              <a:ext cx="241300" cy="160338"/>
            </a:xfrm>
            <a:custGeom>
              <a:avLst/>
              <a:gdLst>
                <a:gd name="T0" fmla="*/ 0 w 152"/>
                <a:gd name="T1" fmla="*/ 0 h 101"/>
                <a:gd name="T2" fmla="*/ 0 w 152"/>
                <a:gd name="T3" fmla="*/ 101 h 101"/>
                <a:gd name="T4" fmla="*/ 152 w 152"/>
                <a:gd name="T5" fmla="*/ 101 h 101"/>
                <a:gd name="T6" fmla="*/ 152 w 152"/>
                <a:gd name="T7" fmla="*/ 33 h 101"/>
                <a:gd name="T8" fmla="*/ 17 w 152"/>
                <a:gd name="T9" fmla="*/ 33 h 101"/>
                <a:gd name="T10" fmla="*/ 0 w 152"/>
                <a:gd name="T11" fmla="*/ 0 h 101"/>
                <a:gd name="T12" fmla="*/ 0 w 152"/>
                <a:gd name="T13" fmla="*/ 0 h 101"/>
                <a:gd name="T14" fmla="*/ 0 w 152"/>
                <a:gd name="T15" fmla="*/ 0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2" h="101">
                  <a:moveTo>
                    <a:pt x="0" y="0"/>
                  </a:moveTo>
                  <a:lnTo>
                    <a:pt x="0" y="101"/>
                  </a:lnTo>
                  <a:lnTo>
                    <a:pt x="152" y="101"/>
                  </a:lnTo>
                  <a:lnTo>
                    <a:pt x="152" y="33"/>
                  </a:lnTo>
                  <a:lnTo>
                    <a:pt x="17" y="33"/>
                  </a:lnTo>
                  <a:lnTo>
                    <a:pt x="0" y="0"/>
                  </a:lnTo>
                  <a:close/>
                  <a:moveTo>
                    <a:pt x="0" y="0"/>
                  </a:move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412"/>
            <p:cNvSpPr>
              <a:spLocks noEditPoints="1"/>
            </p:cNvSpPr>
            <p:nvPr/>
          </p:nvSpPr>
          <p:spPr bwMode="auto">
            <a:xfrm>
              <a:off x="3367088" y="3173413"/>
              <a:ext cx="241300" cy="160338"/>
            </a:xfrm>
            <a:custGeom>
              <a:avLst/>
              <a:gdLst>
                <a:gd name="T0" fmla="*/ 0 w 152"/>
                <a:gd name="T1" fmla="*/ 0 h 101"/>
                <a:gd name="T2" fmla="*/ 0 w 152"/>
                <a:gd name="T3" fmla="*/ 101 h 101"/>
                <a:gd name="T4" fmla="*/ 152 w 152"/>
                <a:gd name="T5" fmla="*/ 101 h 101"/>
                <a:gd name="T6" fmla="*/ 152 w 152"/>
                <a:gd name="T7" fmla="*/ 33 h 101"/>
                <a:gd name="T8" fmla="*/ 17 w 152"/>
                <a:gd name="T9" fmla="*/ 33 h 101"/>
                <a:gd name="T10" fmla="*/ 0 w 152"/>
                <a:gd name="T11" fmla="*/ 0 h 101"/>
                <a:gd name="T12" fmla="*/ 0 w 152"/>
                <a:gd name="T13" fmla="*/ 0 h 101"/>
                <a:gd name="T14" fmla="*/ 0 w 152"/>
                <a:gd name="T15" fmla="*/ 0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2" h="101">
                  <a:moveTo>
                    <a:pt x="0" y="0"/>
                  </a:moveTo>
                  <a:lnTo>
                    <a:pt x="0" y="101"/>
                  </a:lnTo>
                  <a:lnTo>
                    <a:pt x="152" y="101"/>
                  </a:lnTo>
                  <a:lnTo>
                    <a:pt x="152" y="33"/>
                  </a:lnTo>
                  <a:lnTo>
                    <a:pt x="17" y="33"/>
                  </a:lnTo>
                  <a:lnTo>
                    <a:pt x="0" y="0"/>
                  </a:lnTo>
                  <a:moveTo>
                    <a:pt x="0" y="0"/>
                  </a:moveTo>
                  <a:lnTo>
                    <a:pt x="0"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413"/>
            <p:cNvSpPr>
              <a:spLocks noEditPoints="1"/>
            </p:cNvSpPr>
            <p:nvPr/>
          </p:nvSpPr>
          <p:spPr bwMode="auto">
            <a:xfrm>
              <a:off x="3171826" y="3173413"/>
              <a:ext cx="174625" cy="160338"/>
            </a:xfrm>
            <a:custGeom>
              <a:avLst/>
              <a:gdLst>
                <a:gd name="T0" fmla="*/ 0 w 110"/>
                <a:gd name="T1" fmla="*/ 33 h 101"/>
                <a:gd name="T2" fmla="*/ 0 w 110"/>
                <a:gd name="T3" fmla="*/ 101 h 101"/>
                <a:gd name="T4" fmla="*/ 110 w 110"/>
                <a:gd name="T5" fmla="*/ 101 h 101"/>
                <a:gd name="T6" fmla="*/ 110 w 110"/>
                <a:gd name="T7" fmla="*/ 0 h 101"/>
                <a:gd name="T8" fmla="*/ 93 w 110"/>
                <a:gd name="T9" fmla="*/ 33 h 101"/>
                <a:gd name="T10" fmla="*/ 0 w 110"/>
                <a:gd name="T11" fmla="*/ 33 h 101"/>
                <a:gd name="T12" fmla="*/ 0 w 110"/>
                <a:gd name="T13" fmla="*/ 33 h 101"/>
                <a:gd name="T14" fmla="*/ 96 w 110"/>
                <a:gd name="T15" fmla="*/ 88 h 101"/>
                <a:gd name="T16" fmla="*/ 13 w 110"/>
                <a:gd name="T17" fmla="*/ 88 h 101"/>
                <a:gd name="T18" fmla="*/ 13 w 110"/>
                <a:gd name="T19" fmla="*/ 74 h 101"/>
                <a:gd name="T20" fmla="*/ 96 w 110"/>
                <a:gd name="T21" fmla="*/ 74 h 101"/>
                <a:gd name="T22" fmla="*/ 96 w 110"/>
                <a:gd name="T23" fmla="*/ 88 h 101"/>
                <a:gd name="T24" fmla="*/ 96 w 110"/>
                <a:gd name="T25" fmla="*/ 60 h 101"/>
                <a:gd name="T26" fmla="*/ 13 w 110"/>
                <a:gd name="T27" fmla="*/ 60 h 101"/>
                <a:gd name="T28" fmla="*/ 13 w 110"/>
                <a:gd name="T29" fmla="*/ 46 h 101"/>
                <a:gd name="T30" fmla="*/ 96 w 110"/>
                <a:gd name="T31" fmla="*/ 46 h 101"/>
                <a:gd name="T32" fmla="*/ 96 w 110"/>
                <a:gd name="T33" fmla="*/ 60 h 101"/>
                <a:gd name="T34" fmla="*/ 96 w 110"/>
                <a:gd name="T35" fmla="*/ 60 h 101"/>
                <a:gd name="T36" fmla="*/ 96 w 110"/>
                <a:gd name="T37" fmla="*/ 6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0" h="101">
                  <a:moveTo>
                    <a:pt x="0" y="33"/>
                  </a:moveTo>
                  <a:lnTo>
                    <a:pt x="0" y="101"/>
                  </a:lnTo>
                  <a:lnTo>
                    <a:pt x="110" y="101"/>
                  </a:lnTo>
                  <a:lnTo>
                    <a:pt x="110" y="0"/>
                  </a:lnTo>
                  <a:lnTo>
                    <a:pt x="93" y="33"/>
                  </a:lnTo>
                  <a:lnTo>
                    <a:pt x="0" y="33"/>
                  </a:lnTo>
                  <a:lnTo>
                    <a:pt x="0" y="33"/>
                  </a:lnTo>
                  <a:close/>
                  <a:moveTo>
                    <a:pt x="96" y="88"/>
                  </a:moveTo>
                  <a:lnTo>
                    <a:pt x="13" y="88"/>
                  </a:lnTo>
                  <a:lnTo>
                    <a:pt x="13" y="74"/>
                  </a:lnTo>
                  <a:lnTo>
                    <a:pt x="96" y="74"/>
                  </a:lnTo>
                  <a:lnTo>
                    <a:pt x="96" y="88"/>
                  </a:lnTo>
                  <a:close/>
                  <a:moveTo>
                    <a:pt x="96" y="60"/>
                  </a:moveTo>
                  <a:lnTo>
                    <a:pt x="13" y="60"/>
                  </a:lnTo>
                  <a:lnTo>
                    <a:pt x="13" y="46"/>
                  </a:lnTo>
                  <a:lnTo>
                    <a:pt x="96" y="46"/>
                  </a:lnTo>
                  <a:lnTo>
                    <a:pt x="96" y="60"/>
                  </a:lnTo>
                  <a:close/>
                  <a:moveTo>
                    <a:pt x="96" y="60"/>
                  </a:moveTo>
                  <a:lnTo>
                    <a:pt x="96"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414"/>
            <p:cNvSpPr>
              <a:spLocks noEditPoints="1"/>
            </p:cNvSpPr>
            <p:nvPr/>
          </p:nvSpPr>
          <p:spPr bwMode="auto">
            <a:xfrm>
              <a:off x="3171826" y="3173413"/>
              <a:ext cx="174625" cy="160338"/>
            </a:xfrm>
            <a:custGeom>
              <a:avLst/>
              <a:gdLst>
                <a:gd name="T0" fmla="*/ 0 w 110"/>
                <a:gd name="T1" fmla="*/ 33 h 101"/>
                <a:gd name="T2" fmla="*/ 0 w 110"/>
                <a:gd name="T3" fmla="*/ 101 h 101"/>
                <a:gd name="T4" fmla="*/ 110 w 110"/>
                <a:gd name="T5" fmla="*/ 101 h 101"/>
                <a:gd name="T6" fmla="*/ 110 w 110"/>
                <a:gd name="T7" fmla="*/ 0 h 101"/>
                <a:gd name="T8" fmla="*/ 93 w 110"/>
                <a:gd name="T9" fmla="*/ 33 h 101"/>
                <a:gd name="T10" fmla="*/ 0 w 110"/>
                <a:gd name="T11" fmla="*/ 33 h 101"/>
                <a:gd name="T12" fmla="*/ 0 w 110"/>
                <a:gd name="T13" fmla="*/ 33 h 101"/>
                <a:gd name="T14" fmla="*/ 96 w 110"/>
                <a:gd name="T15" fmla="*/ 88 h 101"/>
                <a:gd name="T16" fmla="*/ 13 w 110"/>
                <a:gd name="T17" fmla="*/ 88 h 101"/>
                <a:gd name="T18" fmla="*/ 13 w 110"/>
                <a:gd name="T19" fmla="*/ 74 h 101"/>
                <a:gd name="T20" fmla="*/ 96 w 110"/>
                <a:gd name="T21" fmla="*/ 74 h 101"/>
                <a:gd name="T22" fmla="*/ 96 w 110"/>
                <a:gd name="T23" fmla="*/ 88 h 101"/>
                <a:gd name="T24" fmla="*/ 96 w 110"/>
                <a:gd name="T25" fmla="*/ 60 h 101"/>
                <a:gd name="T26" fmla="*/ 13 w 110"/>
                <a:gd name="T27" fmla="*/ 60 h 101"/>
                <a:gd name="T28" fmla="*/ 13 w 110"/>
                <a:gd name="T29" fmla="*/ 46 h 101"/>
                <a:gd name="T30" fmla="*/ 96 w 110"/>
                <a:gd name="T31" fmla="*/ 46 h 101"/>
                <a:gd name="T32" fmla="*/ 96 w 110"/>
                <a:gd name="T33" fmla="*/ 60 h 101"/>
                <a:gd name="T34" fmla="*/ 96 w 110"/>
                <a:gd name="T35" fmla="*/ 60 h 101"/>
                <a:gd name="T36" fmla="*/ 96 w 110"/>
                <a:gd name="T37" fmla="*/ 6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0" h="101">
                  <a:moveTo>
                    <a:pt x="0" y="33"/>
                  </a:moveTo>
                  <a:lnTo>
                    <a:pt x="0" y="101"/>
                  </a:lnTo>
                  <a:lnTo>
                    <a:pt x="110" y="101"/>
                  </a:lnTo>
                  <a:lnTo>
                    <a:pt x="110" y="0"/>
                  </a:lnTo>
                  <a:lnTo>
                    <a:pt x="93" y="33"/>
                  </a:lnTo>
                  <a:lnTo>
                    <a:pt x="0" y="33"/>
                  </a:lnTo>
                  <a:lnTo>
                    <a:pt x="0" y="33"/>
                  </a:lnTo>
                  <a:moveTo>
                    <a:pt x="96" y="88"/>
                  </a:moveTo>
                  <a:lnTo>
                    <a:pt x="13" y="88"/>
                  </a:lnTo>
                  <a:lnTo>
                    <a:pt x="13" y="74"/>
                  </a:lnTo>
                  <a:lnTo>
                    <a:pt x="96" y="74"/>
                  </a:lnTo>
                  <a:lnTo>
                    <a:pt x="96" y="88"/>
                  </a:lnTo>
                  <a:moveTo>
                    <a:pt x="96" y="60"/>
                  </a:moveTo>
                  <a:lnTo>
                    <a:pt x="13" y="60"/>
                  </a:lnTo>
                  <a:lnTo>
                    <a:pt x="13" y="46"/>
                  </a:lnTo>
                  <a:lnTo>
                    <a:pt x="96" y="46"/>
                  </a:lnTo>
                  <a:lnTo>
                    <a:pt x="96" y="60"/>
                  </a:lnTo>
                  <a:moveTo>
                    <a:pt x="96" y="60"/>
                  </a:moveTo>
                  <a:lnTo>
                    <a:pt x="96" y="6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415"/>
            <p:cNvSpPr>
              <a:spLocks noEditPoints="1"/>
            </p:cNvSpPr>
            <p:nvPr/>
          </p:nvSpPr>
          <p:spPr bwMode="auto">
            <a:xfrm>
              <a:off x="3144838" y="3159125"/>
              <a:ext cx="182563" cy="44450"/>
            </a:xfrm>
            <a:custGeom>
              <a:avLst/>
              <a:gdLst>
                <a:gd name="T0" fmla="*/ 115 w 115"/>
                <a:gd name="T1" fmla="*/ 0 h 28"/>
                <a:gd name="T2" fmla="*/ 14 w 115"/>
                <a:gd name="T3" fmla="*/ 0 h 28"/>
                <a:gd name="T4" fmla="*/ 0 w 115"/>
                <a:gd name="T5" fmla="*/ 28 h 28"/>
                <a:gd name="T6" fmla="*/ 102 w 115"/>
                <a:gd name="T7" fmla="*/ 28 h 28"/>
                <a:gd name="T8" fmla="*/ 115 w 115"/>
                <a:gd name="T9" fmla="*/ 0 h 28"/>
                <a:gd name="T10" fmla="*/ 115 w 115"/>
                <a:gd name="T11" fmla="*/ 0 h 28"/>
                <a:gd name="T12" fmla="*/ 115 w 11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15" h="28">
                  <a:moveTo>
                    <a:pt x="115" y="0"/>
                  </a:moveTo>
                  <a:lnTo>
                    <a:pt x="14" y="0"/>
                  </a:lnTo>
                  <a:lnTo>
                    <a:pt x="0" y="28"/>
                  </a:lnTo>
                  <a:lnTo>
                    <a:pt x="102" y="28"/>
                  </a:lnTo>
                  <a:lnTo>
                    <a:pt x="115" y="0"/>
                  </a:lnTo>
                  <a:close/>
                  <a:moveTo>
                    <a:pt x="115" y="0"/>
                  </a:moveTo>
                  <a:lnTo>
                    <a:pt x="11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416"/>
            <p:cNvSpPr>
              <a:spLocks noEditPoints="1"/>
            </p:cNvSpPr>
            <p:nvPr/>
          </p:nvSpPr>
          <p:spPr bwMode="auto">
            <a:xfrm>
              <a:off x="3144838" y="3159125"/>
              <a:ext cx="182563" cy="44450"/>
            </a:xfrm>
            <a:custGeom>
              <a:avLst/>
              <a:gdLst>
                <a:gd name="T0" fmla="*/ 115 w 115"/>
                <a:gd name="T1" fmla="*/ 0 h 28"/>
                <a:gd name="T2" fmla="*/ 14 w 115"/>
                <a:gd name="T3" fmla="*/ 0 h 28"/>
                <a:gd name="T4" fmla="*/ 0 w 115"/>
                <a:gd name="T5" fmla="*/ 28 h 28"/>
                <a:gd name="T6" fmla="*/ 102 w 115"/>
                <a:gd name="T7" fmla="*/ 28 h 28"/>
                <a:gd name="T8" fmla="*/ 115 w 115"/>
                <a:gd name="T9" fmla="*/ 0 h 28"/>
                <a:gd name="T10" fmla="*/ 115 w 115"/>
                <a:gd name="T11" fmla="*/ 0 h 28"/>
                <a:gd name="T12" fmla="*/ 115 w 11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115" h="28">
                  <a:moveTo>
                    <a:pt x="115" y="0"/>
                  </a:moveTo>
                  <a:lnTo>
                    <a:pt x="14" y="0"/>
                  </a:lnTo>
                  <a:lnTo>
                    <a:pt x="0" y="28"/>
                  </a:lnTo>
                  <a:lnTo>
                    <a:pt x="102" y="28"/>
                  </a:lnTo>
                  <a:lnTo>
                    <a:pt x="115" y="0"/>
                  </a:lnTo>
                  <a:moveTo>
                    <a:pt x="115" y="0"/>
                  </a:moveTo>
                  <a:lnTo>
                    <a:pt x="115"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417"/>
            <p:cNvSpPr>
              <a:spLocks noEditPoints="1"/>
            </p:cNvSpPr>
            <p:nvPr/>
          </p:nvSpPr>
          <p:spPr bwMode="auto">
            <a:xfrm>
              <a:off x="3406776" y="3030538"/>
              <a:ext cx="47625" cy="58738"/>
            </a:xfrm>
            <a:custGeom>
              <a:avLst/>
              <a:gdLst>
                <a:gd name="T0" fmla="*/ 30 w 30"/>
                <a:gd name="T1" fmla="*/ 1 h 37"/>
                <a:gd name="T2" fmla="*/ 25 w 30"/>
                <a:gd name="T3" fmla="*/ 0 h 37"/>
                <a:gd name="T4" fmla="*/ 0 w 30"/>
                <a:gd name="T5" fmla="*/ 25 h 37"/>
                <a:gd name="T6" fmla="*/ 19 w 30"/>
                <a:gd name="T7" fmla="*/ 37 h 37"/>
                <a:gd name="T8" fmla="*/ 30 w 30"/>
                <a:gd name="T9" fmla="*/ 1 h 37"/>
                <a:gd name="T10" fmla="*/ 30 w 30"/>
                <a:gd name="T11" fmla="*/ 1 h 37"/>
                <a:gd name="T12" fmla="*/ 30 w 30"/>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30" h="37">
                  <a:moveTo>
                    <a:pt x="30" y="1"/>
                  </a:moveTo>
                  <a:lnTo>
                    <a:pt x="25" y="0"/>
                  </a:lnTo>
                  <a:lnTo>
                    <a:pt x="0" y="25"/>
                  </a:lnTo>
                  <a:lnTo>
                    <a:pt x="19" y="37"/>
                  </a:lnTo>
                  <a:lnTo>
                    <a:pt x="30" y="1"/>
                  </a:lnTo>
                  <a:close/>
                  <a:moveTo>
                    <a:pt x="30" y="1"/>
                  </a:moveTo>
                  <a:lnTo>
                    <a:pt x="3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418"/>
            <p:cNvSpPr>
              <a:spLocks noEditPoints="1"/>
            </p:cNvSpPr>
            <p:nvPr/>
          </p:nvSpPr>
          <p:spPr bwMode="auto">
            <a:xfrm>
              <a:off x="3406776" y="3030538"/>
              <a:ext cx="47625" cy="58738"/>
            </a:xfrm>
            <a:custGeom>
              <a:avLst/>
              <a:gdLst>
                <a:gd name="T0" fmla="*/ 30 w 30"/>
                <a:gd name="T1" fmla="*/ 1 h 37"/>
                <a:gd name="T2" fmla="*/ 25 w 30"/>
                <a:gd name="T3" fmla="*/ 0 h 37"/>
                <a:gd name="T4" fmla="*/ 0 w 30"/>
                <a:gd name="T5" fmla="*/ 25 h 37"/>
                <a:gd name="T6" fmla="*/ 19 w 30"/>
                <a:gd name="T7" fmla="*/ 37 h 37"/>
                <a:gd name="T8" fmla="*/ 30 w 30"/>
                <a:gd name="T9" fmla="*/ 1 h 37"/>
                <a:gd name="T10" fmla="*/ 30 w 30"/>
                <a:gd name="T11" fmla="*/ 1 h 37"/>
                <a:gd name="T12" fmla="*/ 30 w 30"/>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30" h="37">
                  <a:moveTo>
                    <a:pt x="30" y="1"/>
                  </a:moveTo>
                  <a:lnTo>
                    <a:pt x="25" y="0"/>
                  </a:lnTo>
                  <a:lnTo>
                    <a:pt x="0" y="25"/>
                  </a:lnTo>
                  <a:lnTo>
                    <a:pt x="19" y="37"/>
                  </a:lnTo>
                  <a:lnTo>
                    <a:pt x="30" y="1"/>
                  </a:lnTo>
                  <a:moveTo>
                    <a:pt x="30" y="1"/>
                  </a:moveTo>
                  <a:lnTo>
                    <a:pt x="30" y="1"/>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419"/>
            <p:cNvSpPr>
              <a:spLocks noEditPoints="1"/>
            </p:cNvSpPr>
            <p:nvPr/>
          </p:nvSpPr>
          <p:spPr bwMode="auto">
            <a:xfrm>
              <a:off x="3268663" y="2843213"/>
              <a:ext cx="22225" cy="44450"/>
            </a:xfrm>
            <a:custGeom>
              <a:avLst/>
              <a:gdLst>
                <a:gd name="T0" fmla="*/ 32 w 64"/>
                <a:gd name="T1" fmla="*/ 128 h 128"/>
                <a:gd name="T2" fmla="*/ 64 w 64"/>
                <a:gd name="T3" fmla="*/ 128 h 128"/>
                <a:gd name="T4" fmla="*/ 64 w 64"/>
                <a:gd name="T5" fmla="*/ 0 h 128"/>
                <a:gd name="T6" fmla="*/ 32 w 64"/>
                <a:gd name="T7" fmla="*/ 0 h 128"/>
                <a:gd name="T8" fmla="*/ 0 w 64"/>
                <a:gd name="T9" fmla="*/ 32 h 128"/>
                <a:gd name="T10" fmla="*/ 0 w 64"/>
                <a:gd name="T11" fmla="*/ 96 h 128"/>
                <a:gd name="T12" fmla="*/ 32 w 64"/>
                <a:gd name="T13" fmla="*/ 128 h 128"/>
                <a:gd name="T14" fmla="*/ 32 w 64"/>
                <a:gd name="T15" fmla="*/ 128 h 128"/>
                <a:gd name="T16" fmla="*/ 32 w 64"/>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28">
                  <a:moveTo>
                    <a:pt x="32" y="128"/>
                  </a:moveTo>
                  <a:cubicBezTo>
                    <a:pt x="64" y="128"/>
                    <a:pt x="64" y="128"/>
                    <a:pt x="64" y="128"/>
                  </a:cubicBezTo>
                  <a:cubicBezTo>
                    <a:pt x="64" y="0"/>
                    <a:pt x="64" y="0"/>
                    <a:pt x="64" y="0"/>
                  </a:cubicBezTo>
                  <a:cubicBezTo>
                    <a:pt x="32" y="0"/>
                    <a:pt x="32" y="0"/>
                    <a:pt x="32" y="0"/>
                  </a:cubicBezTo>
                  <a:cubicBezTo>
                    <a:pt x="15" y="0"/>
                    <a:pt x="0" y="14"/>
                    <a:pt x="0" y="32"/>
                  </a:cubicBezTo>
                  <a:cubicBezTo>
                    <a:pt x="0" y="96"/>
                    <a:pt x="0" y="96"/>
                    <a:pt x="0" y="96"/>
                  </a:cubicBezTo>
                  <a:cubicBezTo>
                    <a:pt x="0" y="114"/>
                    <a:pt x="15" y="128"/>
                    <a:pt x="32" y="128"/>
                  </a:cubicBezTo>
                  <a:close/>
                  <a:moveTo>
                    <a:pt x="32" y="128"/>
                  </a:moveTo>
                  <a:cubicBezTo>
                    <a:pt x="32" y="128"/>
                    <a:pt x="32" y="128"/>
                    <a:pt x="32" y="12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420"/>
            <p:cNvSpPr>
              <a:spLocks noEditPoints="1"/>
            </p:cNvSpPr>
            <p:nvPr/>
          </p:nvSpPr>
          <p:spPr bwMode="auto">
            <a:xfrm>
              <a:off x="3214688" y="3040063"/>
              <a:ext cx="349250" cy="98425"/>
            </a:xfrm>
            <a:custGeom>
              <a:avLst/>
              <a:gdLst>
                <a:gd name="T0" fmla="*/ 1024 w 1024"/>
                <a:gd name="T1" fmla="*/ 202 h 288"/>
                <a:gd name="T2" fmla="*/ 915 w 1024"/>
                <a:gd name="T3" fmla="*/ 51 h 288"/>
                <a:gd name="T4" fmla="*/ 762 w 1024"/>
                <a:gd name="T5" fmla="*/ 0 h 288"/>
                <a:gd name="T6" fmla="*/ 691 w 1024"/>
                <a:gd name="T7" fmla="*/ 241 h 288"/>
                <a:gd name="T8" fmla="*/ 512 w 1024"/>
                <a:gd name="T9" fmla="*/ 133 h 288"/>
                <a:gd name="T10" fmla="*/ 333 w 1024"/>
                <a:gd name="T11" fmla="*/ 241 h 288"/>
                <a:gd name="T12" fmla="*/ 263 w 1024"/>
                <a:gd name="T13" fmla="*/ 0 h 288"/>
                <a:gd name="T14" fmla="*/ 110 w 1024"/>
                <a:gd name="T15" fmla="*/ 51 h 288"/>
                <a:gd name="T16" fmla="*/ 0 w 1024"/>
                <a:gd name="T17" fmla="*/ 202 h 288"/>
                <a:gd name="T18" fmla="*/ 0 w 1024"/>
                <a:gd name="T19" fmla="*/ 288 h 288"/>
                <a:gd name="T20" fmla="*/ 1024 w 1024"/>
                <a:gd name="T21" fmla="*/ 288 h 288"/>
                <a:gd name="T22" fmla="*/ 1024 w 1024"/>
                <a:gd name="T23" fmla="*/ 202 h 288"/>
                <a:gd name="T24" fmla="*/ 1024 w 1024"/>
                <a:gd name="T25" fmla="*/ 202 h 288"/>
                <a:gd name="T26" fmla="*/ 1024 w 1024"/>
                <a:gd name="T27" fmla="*/ 20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4" h="288">
                  <a:moveTo>
                    <a:pt x="1024" y="202"/>
                  </a:moveTo>
                  <a:cubicBezTo>
                    <a:pt x="1024" y="133"/>
                    <a:pt x="980" y="72"/>
                    <a:pt x="915" y="51"/>
                  </a:cubicBezTo>
                  <a:cubicBezTo>
                    <a:pt x="762" y="0"/>
                    <a:pt x="762" y="0"/>
                    <a:pt x="762" y="0"/>
                  </a:cubicBezTo>
                  <a:cubicBezTo>
                    <a:pt x="691" y="241"/>
                    <a:pt x="691" y="241"/>
                    <a:pt x="691" y="241"/>
                  </a:cubicBezTo>
                  <a:cubicBezTo>
                    <a:pt x="512" y="133"/>
                    <a:pt x="512" y="133"/>
                    <a:pt x="512" y="133"/>
                  </a:cubicBezTo>
                  <a:cubicBezTo>
                    <a:pt x="333" y="241"/>
                    <a:pt x="333" y="241"/>
                    <a:pt x="333" y="241"/>
                  </a:cubicBezTo>
                  <a:cubicBezTo>
                    <a:pt x="263" y="0"/>
                    <a:pt x="263" y="0"/>
                    <a:pt x="263" y="0"/>
                  </a:cubicBezTo>
                  <a:cubicBezTo>
                    <a:pt x="110" y="51"/>
                    <a:pt x="110" y="51"/>
                    <a:pt x="110" y="51"/>
                  </a:cubicBezTo>
                  <a:cubicBezTo>
                    <a:pt x="44" y="72"/>
                    <a:pt x="0" y="133"/>
                    <a:pt x="0" y="202"/>
                  </a:cubicBezTo>
                  <a:cubicBezTo>
                    <a:pt x="0" y="288"/>
                    <a:pt x="0" y="288"/>
                    <a:pt x="0" y="288"/>
                  </a:cubicBezTo>
                  <a:cubicBezTo>
                    <a:pt x="1024" y="288"/>
                    <a:pt x="1024" y="288"/>
                    <a:pt x="1024" y="288"/>
                  </a:cubicBezTo>
                  <a:lnTo>
                    <a:pt x="1024" y="202"/>
                  </a:lnTo>
                  <a:close/>
                  <a:moveTo>
                    <a:pt x="1024" y="202"/>
                  </a:moveTo>
                  <a:cubicBezTo>
                    <a:pt x="1024" y="202"/>
                    <a:pt x="1024" y="202"/>
                    <a:pt x="1024" y="2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35716978"/>
      </p:ext>
    </p:extLst>
  </p:cSld>
  <p:clrMapOvr>
    <a:masterClrMapping/>
  </p:clrMapOvr>
  <p:transition spd="slow">
    <p:push dir="u"/>
  </p:transition>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8" name="Group 67"/>
          <p:cNvGrpSpPr/>
          <p:nvPr/>
        </p:nvGrpSpPr>
        <p:grpSpPr>
          <a:xfrm>
            <a:off x="3810000" y="866970"/>
            <a:ext cx="5137708" cy="4019160"/>
            <a:chOff x="2822575" y="1046163"/>
            <a:chExt cx="4068763" cy="3182938"/>
          </a:xfrm>
          <a:solidFill>
            <a:schemeClr val="bg1">
              <a:lumMod val="95000"/>
            </a:schemeClr>
          </a:solidFill>
          <a:effectLst/>
        </p:grpSpPr>
        <p:sp>
          <p:nvSpPr>
            <p:cNvPr id="69" name="Freeform 5"/>
            <p:cNvSpPr>
              <a:spLocks noEditPoints="1"/>
            </p:cNvSpPr>
            <p:nvPr/>
          </p:nvSpPr>
          <p:spPr bwMode="auto">
            <a:xfrm>
              <a:off x="6553200" y="1423988"/>
              <a:ext cx="336550" cy="741363"/>
            </a:xfrm>
            <a:custGeom>
              <a:avLst/>
              <a:gdLst/>
              <a:ahLst/>
              <a:cxnLst>
                <a:cxn ang="0">
                  <a:pos x="117" y="184"/>
                </a:cxn>
                <a:cxn ang="0">
                  <a:pos x="86" y="177"/>
                </a:cxn>
                <a:cxn ang="0">
                  <a:pos x="81" y="193"/>
                </a:cxn>
                <a:cxn ang="0">
                  <a:pos x="96" y="208"/>
                </a:cxn>
                <a:cxn ang="0">
                  <a:pos x="82" y="217"/>
                </a:cxn>
                <a:cxn ang="0">
                  <a:pos x="80" y="236"/>
                </a:cxn>
                <a:cxn ang="0">
                  <a:pos x="70" y="244"/>
                </a:cxn>
                <a:cxn ang="0">
                  <a:pos x="52" y="238"/>
                </a:cxn>
                <a:cxn ang="0">
                  <a:pos x="26" y="242"/>
                </a:cxn>
                <a:cxn ang="0">
                  <a:pos x="15" y="235"/>
                </a:cxn>
                <a:cxn ang="0">
                  <a:pos x="16" y="204"/>
                </a:cxn>
                <a:cxn ang="0">
                  <a:pos x="21" y="193"/>
                </a:cxn>
                <a:cxn ang="0">
                  <a:pos x="11" y="178"/>
                </a:cxn>
                <a:cxn ang="0">
                  <a:pos x="16" y="149"/>
                </a:cxn>
                <a:cxn ang="0">
                  <a:pos x="33" y="162"/>
                </a:cxn>
                <a:cxn ang="0">
                  <a:pos x="53" y="174"/>
                </a:cxn>
                <a:cxn ang="0">
                  <a:pos x="88" y="158"/>
                </a:cxn>
                <a:cxn ang="0">
                  <a:pos x="85" y="141"/>
                </a:cxn>
                <a:cxn ang="0">
                  <a:pos x="67" y="133"/>
                </a:cxn>
                <a:cxn ang="0">
                  <a:pos x="76" y="116"/>
                </a:cxn>
                <a:cxn ang="0">
                  <a:pos x="68" y="88"/>
                </a:cxn>
                <a:cxn ang="0">
                  <a:pos x="39" y="90"/>
                </a:cxn>
                <a:cxn ang="0">
                  <a:pos x="15" y="93"/>
                </a:cxn>
                <a:cxn ang="0">
                  <a:pos x="7" y="65"/>
                </a:cxn>
                <a:cxn ang="0">
                  <a:pos x="0" y="38"/>
                </a:cxn>
                <a:cxn ang="0">
                  <a:pos x="37" y="15"/>
                </a:cxn>
                <a:cxn ang="0">
                  <a:pos x="64" y="8"/>
                </a:cxn>
                <a:cxn ang="0">
                  <a:pos x="89" y="0"/>
                </a:cxn>
                <a:cxn ang="0">
                  <a:pos x="110" y="20"/>
                </a:cxn>
                <a:cxn ang="0">
                  <a:pos x="150" y="22"/>
                </a:cxn>
                <a:cxn ang="0">
                  <a:pos x="187" y="71"/>
                </a:cxn>
                <a:cxn ang="0">
                  <a:pos x="189" y="134"/>
                </a:cxn>
                <a:cxn ang="0">
                  <a:pos x="173" y="158"/>
                </a:cxn>
                <a:cxn ang="0">
                  <a:pos x="161" y="177"/>
                </a:cxn>
                <a:cxn ang="0">
                  <a:pos x="150" y="176"/>
                </a:cxn>
                <a:cxn ang="0">
                  <a:pos x="129" y="190"/>
                </a:cxn>
                <a:cxn ang="0">
                  <a:pos x="131" y="221"/>
                </a:cxn>
                <a:cxn ang="0">
                  <a:pos x="105" y="243"/>
                </a:cxn>
                <a:cxn ang="0">
                  <a:pos x="98" y="260"/>
                </a:cxn>
                <a:cxn ang="0">
                  <a:pos x="93" y="302"/>
                </a:cxn>
                <a:cxn ang="0">
                  <a:pos x="97" y="333"/>
                </a:cxn>
                <a:cxn ang="0">
                  <a:pos x="111" y="336"/>
                </a:cxn>
                <a:cxn ang="0">
                  <a:pos x="127" y="357"/>
                </a:cxn>
                <a:cxn ang="0">
                  <a:pos x="144" y="378"/>
                </a:cxn>
                <a:cxn ang="0">
                  <a:pos x="168" y="370"/>
                </a:cxn>
                <a:cxn ang="0">
                  <a:pos x="162" y="321"/>
                </a:cxn>
                <a:cxn ang="0">
                  <a:pos x="191" y="301"/>
                </a:cxn>
                <a:cxn ang="0">
                  <a:pos x="187" y="244"/>
                </a:cxn>
                <a:cxn ang="0">
                  <a:pos x="197" y="196"/>
                </a:cxn>
                <a:cxn ang="0">
                  <a:pos x="167" y="202"/>
                </a:cxn>
                <a:cxn ang="0">
                  <a:pos x="154" y="218"/>
                </a:cxn>
                <a:cxn ang="0">
                  <a:pos x="143" y="423"/>
                </a:cxn>
                <a:cxn ang="0">
                  <a:pos x="161" y="432"/>
                </a:cxn>
                <a:cxn ang="0">
                  <a:pos x="182" y="412"/>
                </a:cxn>
                <a:cxn ang="0">
                  <a:pos x="149" y="410"/>
                </a:cxn>
              </a:cxnLst>
              <a:rect l="0" t="0" r="r" b="b"/>
              <a:pathLst>
                <a:path w="197" h="434">
                  <a:moveTo>
                    <a:pt x="129" y="190"/>
                  </a:moveTo>
                  <a:cubicBezTo>
                    <a:pt x="128" y="190"/>
                    <a:pt x="127" y="190"/>
                    <a:pt x="126" y="190"/>
                  </a:cubicBezTo>
                  <a:cubicBezTo>
                    <a:pt x="122" y="190"/>
                    <a:pt x="120" y="187"/>
                    <a:pt x="117" y="184"/>
                  </a:cubicBezTo>
                  <a:cubicBezTo>
                    <a:pt x="111" y="178"/>
                    <a:pt x="107" y="172"/>
                    <a:pt x="98" y="172"/>
                  </a:cubicBezTo>
                  <a:cubicBezTo>
                    <a:pt x="96" y="172"/>
                    <a:pt x="95" y="174"/>
                    <a:pt x="92" y="175"/>
                  </a:cubicBezTo>
                  <a:cubicBezTo>
                    <a:pt x="90" y="176"/>
                    <a:pt x="89" y="176"/>
                    <a:pt x="86" y="177"/>
                  </a:cubicBezTo>
                  <a:cubicBezTo>
                    <a:pt x="86" y="177"/>
                    <a:pt x="85" y="177"/>
                    <a:pt x="84" y="177"/>
                  </a:cubicBezTo>
                  <a:cubicBezTo>
                    <a:pt x="81" y="180"/>
                    <a:pt x="81" y="184"/>
                    <a:pt x="81" y="189"/>
                  </a:cubicBezTo>
                  <a:cubicBezTo>
                    <a:pt x="81" y="193"/>
                    <a:pt x="81" y="193"/>
                    <a:pt x="81" y="193"/>
                  </a:cubicBezTo>
                  <a:cubicBezTo>
                    <a:pt x="87" y="194"/>
                    <a:pt x="90" y="193"/>
                    <a:pt x="95" y="195"/>
                  </a:cubicBezTo>
                  <a:cubicBezTo>
                    <a:pt x="99" y="196"/>
                    <a:pt x="102" y="199"/>
                    <a:pt x="102" y="203"/>
                  </a:cubicBezTo>
                  <a:cubicBezTo>
                    <a:pt x="102" y="206"/>
                    <a:pt x="99" y="208"/>
                    <a:pt x="96" y="208"/>
                  </a:cubicBezTo>
                  <a:cubicBezTo>
                    <a:pt x="91" y="210"/>
                    <a:pt x="88" y="209"/>
                    <a:pt x="84" y="211"/>
                  </a:cubicBezTo>
                  <a:cubicBezTo>
                    <a:pt x="83" y="212"/>
                    <a:pt x="81" y="213"/>
                    <a:pt x="81" y="214"/>
                  </a:cubicBezTo>
                  <a:cubicBezTo>
                    <a:pt x="81" y="216"/>
                    <a:pt x="82" y="216"/>
                    <a:pt x="82" y="217"/>
                  </a:cubicBezTo>
                  <a:cubicBezTo>
                    <a:pt x="82" y="220"/>
                    <a:pt x="82" y="221"/>
                    <a:pt x="82" y="223"/>
                  </a:cubicBezTo>
                  <a:cubicBezTo>
                    <a:pt x="82" y="226"/>
                    <a:pt x="82" y="228"/>
                    <a:pt x="82" y="231"/>
                  </a:cubicBezTo>
                  <a:cubicBezTo>
                    <a:pt x="82" y="233"/>
                    <a:pt x="82" y="235"/>
                    <a:pt x="80" y="236"/>
                  </a:cubicBezTo>
                  <a:cubicBezTo>
                    <a:pt x="80" y="237"/>
                    <a:pt x="79" y="237"/>
                    <a:pt x="78" y="237"/>
                  </a:cubicBezTo>
                  <a:cubicBezTo>
                    <a:pt x="78" y="237"/>
                    <a:pt x="78" y="238"/>
                    <a:pt x="77" y="239"/>
                  </a:cubicBezTo>
                  <a:cubicBezTo>
                    <a:pt x="75" y="242"/>
                    <a:pt x="73" y="243"/>
                    <a:pt x="70" y="244"/>
                  </a:cubicBezTo>
                  <a:cubicBezTo>
                    <a:pt x="68" y="242"/>
                    <a:pt x="68" y="241"/>
                    <a:pt x="67" y="238"/>
                  </a:cubicBezTo>
                  <a:cubicBezTo>
                    <a:pt x="65" y="236"/>
                    <a:pt x="63" y="234"/>
                    <a:pt x="60" y="234"/>
                  </a:cubicBezTo>
                  <a:cubicBezTo>
                    <a:pt x="56" y="234"/>
                    <a:pt x="55" y="237"/>
                    <a:pt x="52" y="238"/>
                  </a:cubicBezTo>
                  <a:cubicBezTo>
                    <a:pt x="50" y="239"/>
                    <a:pt x="49" y="239"/>
                    <a:pt x="48" y="239"/>
                  </a:cubicBezTo>
                  <a:cubicBezTo>
                    <a:pt x="42" y="241"/>
                    <a:pt x="39" y="244"/>
                    <a:pt x="34" y="244"/>
                  </a:cubicBezTo>
                  <a:cubicBezTo>
                    <a:pt x="30" y="244"/>
                    <a:pt x="28" y="244"/>
                    <a:pt x="26" y="242"/>
                  </a:cubicBezTo>
                  <a:cubicBezTo>
                    <a:pt x="24" y="241"/>
                    <a:pt x="24" y="240"/>
                    <a:pt x="23" y="239"/>
                  </a:cubicBezTo>
                  <a:cubicBezTo>
                    <a:pt x="20" y="236"/>
                    <a:pt x="18" y="235"/>
                    <a:pt x="15" y="235"/>
                  </a:cubicBezTo>
                  <a:cubicBezTo>
                    <a:pt x="15" y="235"/>
                    <a:pt x="15" y="235"/>
                    <a:pt x="15" y="235"/>
                  </a:cubicBezTo>
                  <a:cubicBezTo>
                    <a:pt x="13" y="205"/>
                    <a:pt x="13" y="205"/>
                    <a:pt x="13" y="205"/>
                  </a:cubicBezTo>
                  <a:cubicBezTo>
                    <a:pt x="13" y="205"/>
                    <a:pt x="13" y="205"/>
                    <a:pt x="13" y="205"/>
                  </a:cubicBezTo>
                  <a:cubicBezTo>
                    <a:pt x="15" y="204"/>
                    <a:pt x="15" y="205"/>
                    <a:pt x="16" y="204"/>
                  </a:cubicBezTo>
                  <a:cubicBezTo>
                    <a:pt x="17" y="203"/>
                    <a:pt x="18" y="203"/>
                    <a:pt x="19" y="201"/>
                  </a:cubicBezTo>
                  <a:cubicBezTo>
                    <a:pt x="20" y="200"/>
                    <a:pt x="20" y="199"/>
                    <a:pt x="20" y="198"/>
                  </a:cubicBezTo>
                  <a:cubicBezTo>
                    <a:pt x="21" y="196"/>
                    <a:pt x="21" y="195"/>
                    <a:pt x="21" y="193"/>
                  </a:cubicBezTo>
                  <a:cubicBezTo>
                    <a:pt x="21" y="188"/>
                    <a:pt x="18" y="186"/>
                    <a:pt x="15" y="182"/>
                  </a:cubicBezTo>
                  <a:cubicBezTo>
                    <a:pt x="15" y="182"/>
                    <a:pt x="15" y="181"/>
                    <a:pt x="14" y="181"/>
                  </a:cubicBezTo>
                  <a:cubicBezTo>
                    <a:pt x="14" y="180"/>
                    <a:pt x="12" y="180"/>
                    <a:pt x="11" y="178"/>
                  </a:cubicBezTo>
                  <a:cubicBezTo>
                    <a:pt x="11" y="178"/>
                    <a:pt x="11" y="178"/>
                    <a:pt x="11" y="178"/>
                  </a:cubicBezTo>
                  <a:cubicBezTo>
                    <a:pt x="13" y="170"/>
                    <a:pt x="14" y="165"/>
                    <a:pt x="15" y="157"/>
                  </a:cubicBezTo>
                  <a:cubicBezTo>
                    <a:pt x="15" y="153"/>
                    <a:pt x="15" y="151"/>
                    <a:pt x="16" y="149"/>
                  </a:cubicBezTo>
                  <a:cubicBezTo>
                    <a:pt x="16" y="149"/>
                    <a:pt x="16" y="149"/>
                    <a:pt x="16" y="149"/>
                  </a:cubicBezTo>
                  <a:cubicBezTo>
                    <a:pt x="19" y="153"/>
                    <a:pt x="22" y="154"/>
                    <a:pt x="27" y="157"/>
                  </a:cubicBezTo>
                  <a:cubicBezTo>
                    <a:pt x="29" y="158"/>
                    <a:pt x="30" y="160"/>
                    <a:pt x="33" y="162"/>
                  </a:cubicBezTo>
                  <a:cubicBezTo>
                    <a:pt x="36" y="164"/>
                    <a:pt x="38" y="166"/>
                    <a:pt x="43" y="167"/>
                  </a:cubicBezTo>
                  <a:cubicBezTo>
                    <a:pt x="45" y="168"/>
                    <a:pt x="46" y="169"/>
                    <a:pt x="49" y="170"/>
                  </a:cubicBezTo>
                  <a:cubicBezTo>
                    <a:pt x="50" y="171"/>
                    <a:pt x="51" y="174"/>
                    <a:pt x="53" y="174"/>
                  </a:cubicBezTo>
                  <a:cubicBezTo>
                    <a:pt x="61" y="174"/>
                    <a:pt x="65" y="171"/>
                    <a:pt x="72" y="167"/>
                  </a:cubicBezTo>
                  <a:cubicBezTo>
                    <a:pt x="76" y="165"/>
                    <a:pt x="78" y="163"/>
                    <a:pt x="82" y="161"/>
                  </a:cubicBezTo>
                  <a:cubicBezTo>
                    <a:pt x="84" y="159"/>
                    <a:pt x="86" y="159"/>
                    <a:pt x="88" y="158"/>
                  </a:cubicBezTo>
                  <a:cubicBezTo>
                    <a:pt x="89" y="157"/>
                    <a:pt x="91" y="157"/>
                    <a:pt x="91" y="155"/>
                  </a:cubicBezTo>
                  <a:cubicBezTo>
                    <a:pt x="91" y="153"/>
                    <a:pt x="90" y="153"/>
                    <a:pt x="90" y="151"/>
                  </a:cubicBezTo>
                  <a:cubicBezTo>
                    <a:pt x="88" y="147"/>
                    <a:pt x="88" y="144"/>
                    <a:pt x="85" y="141"/>
                  </a:cubicBezTo>
                  <a:cubicBezTo>
                    <a:pt x="83" y="139"/>
                    <a:pt x="80" y="140"/>
                    <a:pt x="77" y="140"/>
                  </a:cubicBezTo>
                  <a:cubicBezTo>
                    <a:pt x="73" y="139"/>
                    <a:pt x="71" y="138"/>
                    <a:pt x="67" y="138"/>
                  </a:cubicBezTo>
                  <a:cubicBezTo>
                    <a:pt x="67" y="136"/>
                    <a:pt x="67" y="135"/>
                    <a:pt x="67" y="133"/>
                  </a:cubicBezTo>
                  <a:cubicBezTo>
                    <a:pt x="67" y="132"/>
                    <a:pt x="65" y="132"/>
                    <a:pt x="65" y="131"/>
                  </a:cubicBezTo>
                  <a:cubicBezTo>
                    <a:pt x="65" y="128"/>
                    <a:pt x="66" y="127"/>
                    <a:pt x="68" y="126"/>
                  </a:cubicBezTo>
                  <a:cubicBezTo>
                    <a:pt x="70" y="122"/>
                    <a:pt x="72" y="119"/>
                    <a:pt x="76" y="116"/>
                  </a:cubicBezTo>
                  <a:cubicBezTo>
                    <a:pt x="79" y="113"/>
                    <a:pt x="81" y="111"/>
                    <a:pt x="81" y="107"/>
                  </a:cubicBezTo>
                  <a:cubicBezTo>
                    <a:pt x="81" y="102"/>
                    <a:pt x="77" y="100"/>
                    <a:pt x="73" y="96"/>
                  </a:cubicBezTo>
                  <a:cubicBezTo>
                    <a:pt x="71" y="93"/>
                    <a:pt x="70" y="91"/>
                    <a:pt x="68" y="88"/>
                  </a:cubicBezTo>
                  <a:cubicBezTo>
                    <a:pt x="67" y="87"/>
                    <a:pt x="67" y="85"/>
                    <a:pt x="66" y="85"/>
                  </a:cubicBezTo>
                  <a:cubicBezTo>
                    <a:pt x="63" y="85"/>
                    <a:pt x="62" y="87"/>
                    <a:pt x="60" y="87"/>
                  </a:cubicBezTo>
                  <a:cubicBezTo>
                    <a:pt x="52" y="89"/>
                    <a:pt x="47" y="90"/>
                    <a:pt x="39" y="90"/>
                  </a:cubicBezTo>
                  <a:cubicBezTo>
                    <a:pt x="28" y="90"/>
                    <a:pt x="28" y="90"/>
                    <a:pt x="28" y="90"/>
                  </a:cubicBezTo>
                  <a:cubicBezTo>
                    <a:pt x="27" y="90"/>
                    <a:pt x="26" y="91"/>
                    <a:pt x="26" y="91"/>
                  </a:cubicBezTo>
                  <a:cubicBezTo>
                    <a:pt x="21" y="92"/>
                    <a:pt x="19" y="93"/>
                    <a:pt x="15" y="93"/>
                  </a:cubicBezTo>
                  <a:cubicBezTo>
                    <a:pt x="12" y="93"/>
                    <a:pt x="11" y="90"/>
                    <a:pt x="10" y="87"/>
                  </a:cubicBezTo>
                  <a:cubicBezTo>
                    <a:pt x="9" y="84"/>
                    <a:pt x="7" y="82"/>
                    <a:pt x="7" y="78"/>
                  </a:cubicBezTo>
                  <a:cubicBezTo>
                    <a:pt x="7" y="65"/>
                    <a:pt x="7" y="65"/>
                    <a:pt x="7" y="65"/>
                  </a:cubicBezTo>
                  <a:cubicBezTo>
                    <a:pt x="7" y="60"/>
                    <a:pt x="7" y="56"/>
                    <a:pt x="6" y="51"/>
                  </a:cubicBezTo>
                  <a:cubicBezTo>
                    <a:pt x="5" y="47"/>
                    <a:pt x="5" y="45"/>
                    <a:pt x="3" y="41"/>
                  </a:cubicBezTo>
                  <a:cubicBezTo>
                    <a:pt x="2" y="40"/>
                    <a:pt x="0" y="39"/>
                    <a:pt x="0" y="38"/>
                  </a:cubicBezTo>
                  <a:cubicBezTo>
                    <a:pt x="0" y="33"/>
                    <a:pt x="6" y="33"/>
                    <a:pt x="10" y="32"/>
                  </a:cubicBezTo>
                  <a:cubicBezTo>
                    <a:pt x="15" y="31"/>
                    <a:pt x="19" y="32"/>
                    <a:pt x="24" y="29"/>
                  </a:cubicBezTo>
                  <a:cubicBezTo>
                    <a:pt x="30" y="25"/>
                    <a:pt x="32" y="20"/>
                    <a:pt x="37" y="15"/>
                  </a:cubicBezTo>
                  <a:cubicBezTo>
                    <a:pt x="39" y="13"/>
                    <a:pt x="40" y="11"/>
                    <a:pt x="42" y="9"/>
                  </a:cubicBezTo>
                  <a:cubicBezTo>
                    <a:pt x="44" y="7"/>
                    <a:pt x="46" y="7"/>
                    <a:pt x="49" y="7"/>
                  </a:cubicBezTo>
                  <a:cubicBezTo>
                    <a:pt x="54" y="7"/>
                    <a:pt x="58" y="8"/>
                    <a:pt x="64" y="8"/>
                  </a:cubicBezTo>
                  <a:cubicBezTo>
                    <a:pt x="73" y="8"/>
                    <a:pt x="73" y="8"/>
                    <a:pt x="73" y="8"/>
                  </a:cubicBezTo>
                  <a:cubicBezTo>
                    <a:pt x="78" y="8"/>
                    <a:pt x="80" y="5"/>
                    <a:pt x="83" y="3"/>
                  </a:cubicBezTo>
                  <a:cubicBezTo>
                    <a:pt x="86" y="2"/>
                    <a:pt x="86" y="1"/>
                    <a:pt x="89" y="0"/>
                  </a:cubicBezTo>
                  <a:cubicBezTo>
                    <a:pt x="89" y="0"/>
                    <a:pt x="89" y="0"/>
                    <a:pt x="89" y="0"/>
                  </a:cubicBezTo>
                  <a:cubicBezTo>
                    <a:pt x="90" y="2"/>
                    <a:pt x="91" y="5"/>
                    <a:pt x="93" y="7"/>
                  </a:cubicBezTo>
                  <a:cubicBezTo>
                    <a:pt x="97" y="15"/>
                    <a:pt x="102" y="16"/>
                    <a:pt x="110" y="20"/>
                  </a:cubicBezTo>
                  <a:cubicBezTo>
                    <a:pt x="116" y="24"/>
                    <a:pt x="119" y="29"/>
                    <a:pt x="127" y="29"/>
                  </a:cubicBezTo>
                  <a:cubicBezTo>
                    <a:pt x="136" y="29"/>
                    <a:pt x="141" y="25"/>
                    <a:pt x="150" y="22"/>
                  </a:cubicBezTo>
                  <a:cubicBezTo>
                    <a:pt x="150" y="22"/>
                    <a:pt x="150" y="22"/>
                    <a:pt x="150" y="22"/>
                  </a:cubicBezTo>
                  <a:cubicBezTo>
                    <a:pt x="153" y="27"/>
                    <a:pt x="159" y="30"/>
                    <a:pt x="165" y="34"/>
                  </a:cubicBezTo>
                  <a:cubicBezTo>
                    <a:pt x="175" y="38"/>
                    <a:pt x="184" y="40"/>
                    <a:pt x="187" y="51"/>
                  </a:cubicBezTo>
                  <a:cubicBezTo>
                    <a:pt x="187" y="71"/>
                    <a:pt x="187" y="71"/>
                    <a:pt x="187" y="71"/>
                  </a:cubicBezTo>
                  <a:cubicBezTo>
                    <a:pt x="187" y="76"/>
                    <a:pt x="188" y="79"/>
                    <a:pt x="188" y="84"/>
                  </a:cubicBezTo>
                  <a:cubicBezTo>
                    <a:pt x="188" y="122"/>
                    <a:pt x="188" y="122"/>
                    <a:pt x="188" y="122"/>
                  </a:cubicBezTo>
                  <a:cubicBezTo>
                    <a:pt x="188" y="127"/>
                    <a:pt x="189" y="130"/>
                    <a:pt x="189" y="134"/>
                  </a:cubicBezTo>
                  <a:cubicBezTo>
                    <a:pt x="189" y="134"/>
                    <a:pt x="189" y="134"/>
                    <a:pt x="189" y="134"/>
                  </a:cubicBezTo>
                  <a:cubicBezTo>
                    <a:pt x="186" y="139"/>
                    <a:pt x="183" y="140"/>
                    <a:pt x="179" y="146"/>
                  </a:cubicBezTo>
                  <a:cubicBezTo>
                    <a:pt x="176" y="150"/>
                    <a:pt x="175" y="153"/>
                    <a:pt x="173" y="158"/>
                  </a:cubicBezTo>
                  <a:cubicBezTo>
                    <a:pt x="171" y="161"/>
                    <a:pt x="169" y="162"/>
                    <a:pt x="167" y="166"/>
                  </a:cubicBezTo>
                  <a:cubicBezTo>
                    <a:pt x="165" y="170"/>
                    <a:pt x="164" y="172"/>
                    <a:pt x="161" y="177"/>
                  </a:cubicBezTo>
                  <a:cubicBezTo>
                    <a:pt x="161" y="177"/>
                    <a:pt x="161" y="177"/>
                    <a:pt x="161" y="177"/>
                  </a:cubicBezTo>
                  <a:cubicBezTo>
                    <a:pt x="157" y="177"/>
                    <a:pt x="157" y="177"/>
                    <a:pt x="157" y="177"/>
                  </a:cubicBezTo>
                  <a:cubicBezTo>
                    <a:pt x="155" y="177"/>
                    <a:pt x="154" y="175"/>
                    <a:pt x="152" y="175"/>
                  </a:cubicBezTo>
                  <a:cubicBezTo>
                    <a:pt x="151" y="175"/>
                    <a:pt x="151" y="176"/>
                    <a:pt x="150" y="176"/>
                  </a:cubicBezTo>
                  <a:cubicBezTo>
                    <a:pt x="150" y="182"/>
                    <a:pt x="148" y="189"/>
                    <a:pt x="142" y="189"/>
                  </a:cubicBezTo>
                  <a:cubicBezTo>
                    <a:pt x="140" y="189"/>
                    <a:pt x="139" y="187"/>
                    <a:pt x="137" y="187"/>
                  </a:cubicBezTo>
                  <a:cubicBezTo>
                    <a:pt x="134" y="187"/>
                    <a:pt x="131" y="188"/>
                    <a:pt x="129" y="190"/>
                  </a:cubicBezTo>
                  <a:cubicBezTo>
                    <a:pt x="129" y="190"/>
                    <a:pt x="129" y="190"/>
                    <a:pt x="129" y="190"/>
                  </a:cubicBezTo>
                  <a:close/>
                  <a:moveTo>
                    <a:pt x="137" y="211"/>
                  </a:moveTo>
                  <a:cubicBezTo>
                    <a:pt x="134" y="215"/>
                    <a:pt x="134" y="217"/>
                    <a:pt x="131" y="221"/>
                  </a:cubicBezTo>
                  <a:cubicBezTo>
                    <a:pt x="129" y="225"/>
                    <a:pt x="127" y="227"/>
                    <a:pt x="123" y="230"/>
                  </a:cubicBezTo>
                  <a:cubicBezTo>
                    <a:pt x="120" y="233"/>
                    <a:pt x="119" y="236"/>
                    <a:pt x="115" y="238"/>
                  </a:cubicBezTo>
                  <a:cubicBezTo>
                    <a:pt x="112" y="240"/>
                    <a:pt x="109" y="242"/>
                    <a:pt x="105" y="243"/>
                  </a:cubicBezTo>
                  <a:cubicBezTo>
                    <a:pt x="103" y="244"/>
                    <a:pt x="101" y="244"/>
                    <a:pt x="99" y="246"/>
                  </a:cubicBezTo>
                  <a:cubicBezTo>
                    <a:pt x="99" y="247"/>
                    <a:pt x="99" y="248"/>
                    <a:pt x="99" y="250"/>
                  </a:cubicBezTo>
                  <a:cubicBezTo>
                    <a:pt x="99" y="254"/>
                    <a:pt x="99" y="256"/>
                    <a:pt x="98" y="260"/>
                  </a:cubicBezTo>
                  <a:cubicBezTo>
                    <a:pt x="98" y="265"/>
                    <a:pt x="97" y="269"/>
                    <a:pt x="97" y="274"/>
                  </a:cubicBezTo>
                  <a:cubicBezTo>
                    <a:pt x="96" y="281"/>
                    <a:pt x="96" y="285"/>
                    <a:pt x="95" y="292"/>
                  </a:cubicBezTo>
                  <a:cubicBezTo>
                    <a:pt x="95" y="296"/>
                    <a:pt x="94" y="298"/>
                    <a:pt x="93" y="302"/>
                  </a:cubicBezTo>
                  <a:cubicBezTo>
                    <a:pt x="93" y="307"/>
                    <a:pt x="93" y="310"/>
                    <a:pt x="93" y="316"/>
                  </a:cubicBezTo>
                  <a:cubicBezTo>
                    <a:pt x="93" y="317"/>
                    <a:pt x="92" y="318"/>
                    <a:pt x="92" y="319"/>
                  </a:cubicBezTo>
                  <a:cubicBezTo>
                    <a:pt x="92" y="325"/>
                    <a:pt x="95" y="328"/>
                    <a:pt x="97" y="333"/>
                  </a:cubicBezTo>
                  <a:cubicBezTo>
                    <a:pt x="97" y="333"/>
                    <a:pt x="97" y="333"/>
                    <a:pt x="97" y="333"/>
                  </a:cubicBezTo>
                  <a:cubicBezTo>
                    <a:pt x="98" y="333"/>
                    <a:pt x="98" y="333"/>
                    <a:pt x="99" y="333"/>
                  </a:cubicBezTo>
                  <a:cubicBezTo>
                    <a:pt x="104" y="333"/>
                    <a:pt x="107" y="333"/>
                    <a:pt x="111" y="336"/>
                  </a:cubicBezTo>
                  <a:cubicBezTo>
                    <a:pt x="112" y="337"/>
                    <a:pt x="111" y="338"/>
                    <a:pt x="112" y="338"/>
                  </a:cubicBezTo>
                  <a:cubicBezTo>
                    <a:pt x="116" y="343"/>
                    <a:pt x="118" y="347"/>
                    <a:pt x="122" y="352"/>
                  </a:cubicBezTo>
                  <a:cubicBezTo>
                    <a:pt x="124" y="354"/>
                    <a:pt x="126" y="355"/>
                    <a:pt x="127" y="357"/>
                  </a:cubicBezTo>
                  <a:cubicBezTo>
                    <a:pt x="130" y="361"/>
                    <a:pt x="131" y="364"/>
                    <a:pt x="134" y="367"/>
                  </a:cubicBezTo>
                  <a:cubicBezTo>
                    <a:pt x="137" y="372"/>
                    <a:pt x="140" y="374"/>
                    <a:pt x="144" y="378"/>
                  </a:cubicBezTo>
                  <a:cubicBezTo>
                    <a:pt x="144" y="378"/>
                    <a:pt x="144" y="378"/>
                    <a:pt x="144" y="378"/>
                  </a:cubicBezTo>
                  <a:cubicBezTo>
                    <a:pt x="152" y="379"/>
                    <a:pt x="158" y="379"/>
                    <a:pt x="166" y="382"/>
                  </a:cubicBezTo>
                  <a:cubicBezTo>
                    <a:pt x="166" y="382"/>
                    <a:pt x="166" y="382"/>
                    <a:pt x="166" y="382"/>
                  </a:cubicBezTo>
                  <a:cubicBezTo>
                    <a:pt x="167" y="377"/>
                    <a:pt x="168" y="374"/>
                    <a:pt x="168" y="370"/>
                  </a:cubicBezTo>
                  <a:cubicBezTo>
                    <a:pt x="161" y="331"/>
                    <a:pt x="161" y="331"/>
                    <a:pt x="161" y="331"/>
                  </a:cubicBezTo>
                  <a:cubicBezTo>
                    <a:pt x="162" y="329"/>
                    <a:pt x="163" y="328"/>
                    <a:pt x="163" y="326"/>
                  </a:cubicBezTo>
                  <a:cubicBezTo>
                    <a:pt x="163" y="324"/>
                    <a:pt x="162" y="323"/>
                    <a:pt x="162" y="321"/>
                  </a:cubicBezTo>
                  <a:cubicBezTo>
                    <a:pt x="191" y="323"/>
                    <a:pt x="191" y="323"/>
                    <a:pt x="191" y="323"/>
                  </a:cubicBezTo>
                  <a:cubicBezTo>
                    <a:pt x="191" y="323"/>
                    <a:pt x="191" y="323"/>
                    <a:pt x="191" y="323"/>
                  </a:cubicBezTo>
                  <a:cubicBezTo>
                    <a:pt x="191" y="317"/>
                    <a:pt x="191" y="310"/>
                    <a:pt x="191" y="301"/>
                  </a:cubicBezTo>
                  <a:cubicBezTo>
                    <a:pt x="191" y="293"/>
                    <a:pt x="191" y="293"/>
                    <a:pt x="191" y="293"/>
                  </a:cubicBezTo>
                  <a:cubicBezTo>
                    <a:pt x="187" y="265"/>
                    <a:pt x="187" y="265"/>
                    <a:pt x="187" y="265"/>
                  </a:cubicBezTo>
                  <a:cubicBezTo>
                    <a:pt x="187" y="244"/>
                    <a:pt x="187" y="244"/>
                    <a:pt x="187" y="244"/>
                  </a:cubicBezTo>
                  <a:cubicBezTo>
                    <a:pt x="187" y="236"/>
                    <a:pt x="190" y="232"/>
                    <a:pt x="192" y="224"/>
                  </a:cubicBezTo>
                  <a:cubicBezTo>
                    <a:pt x="195" y="213"/>
                    <a:pt x="197" y="206"/>
                    <a:pt x="197" y="196"/>
                  </a:cubicBezTo>
                  <a:cubicBezTo>
                    <a:pt x="197" y="196"/>
                    <a:pt x="197" y="196"/>
                    <a:pt x="197" y="196"/>
                  </a:cubicBezTo>
                  <a:cubicBezTo>
                    <a:pt x="194" y="197"/>
                    <a:pt x="190" y="198"/>
                    <a:pt x="186" y="199"/>
                  </a:cubicBezTo>
                  <a:cubicBezTo>
                    <a:pt x="182" y="201"/>
                    <a:pt x="180" y="203"/>
                    <a:pt x="177" y="204"/>
                  </a:cubicBezTo>
                  <a:cubicBezTo>
                    <a:pt x="167" y="202"/>
                    <a:pt x="167" y="202"/>
                    <a:pt x="167" y="202"/>
                  </a:cubicBezTo>
                  <a:cubicBezTo>
                    <a:pt x="167" y="202"/>
                    <a:pt x="167" y="202"/>
                    <a:pt x="167" y="202"/>
                  </a:cubicBezTo>
                  <a:cubicBezTo>
                    <a:pt x="166" y="204"/>
                    <a:pt x="165" y="206"/>
                    <a:pt x="163" y="209"/>
                  </a:cubicBezTo>
                  <a:cubicBezTo>
                    <a:pt x="161" y="214"/>
                    <a:pt x="159" y="218"/>
                    <a:pt x="154" y="218"/>
                  </a:cubicBezTo>
                  <a:cubicBezTo>
                    <a:pt x="147" y="218"/>
                    <a:pt x="143" y="214"/>
                    <a:pt x="137" y="211"/>
                  </a:cubicBezTo>
                  <a:cubicBezTo>
                    <a:pt x="137" y="211"/>
                    <a:pt x="137" y="211"/>
                    <a:pt x="137" y="211"/>
                  </a:cubicBezTo>
                  <a:close/>
                  <a:moveTo>
                    <a:pt x="143" y="423"/>
                  </a:moveTo>
                  <a:cubicBezTo>
                    <a:pt x="150" y="426"/>
                    <a:pt x="153" y="431"/>
                    <a:pt x="159" y="434"/>
                  </a:cubicBezTo>
                  <a:cubicBezTo>
                    <a:pt x="159" y="434"/>
                    <a:pt x="159" y="434"/>
                    <a:pt x="159" y="434"/>
                  </a:cubicBezTo>
                  <a:cubicBezTo>
                    <a:pt x="160" y="434"/>
                    <a:pt x="160" y="433"/>
                    <a:pt x="161" y="432"/>
                  </a:cubicBezTo>
                  <a:cubicBezTo>
                    <a:pt x="168" y="425"/>
                    <a:pt x="182" y="426"/>
                    <a:pt x="182" y="415"/>
                  </a:cubicBezTo>
                  <a:cubicBezTo>
                    <a:pt x="182" y="412"/>
                    <a:pt x="182" y="412"/>
                    <a:pt x="182" y="412"/>
                  </a:cubicBezTo>
                  <a:cubicBezTo>
                    <a:pt x="182" y="412"/>
                    <a:pt x="182" y="412"/>
                    <a:pt x="182" y="412"/>
                  </a:cubicBezTo>
                  <a:cubicBezTo>
                    <a:pt x="179" y="411"/>
                    <a:pt x="176" y="411"/>
                    <a:pt x="173" y="411"/>
                  </a:cubicBezTo>
                  <a:cubicBezTo>
                    <a:pt x="167" y="409"/>
                    <a:pt x="164" y="408"/>
                    <a:pt x="159" y="408"/>
                  </a:cubicBezTo>
                  <a:cubicBezTo>
                    <a:pt x="155" y="408"/>
                    <a:pt x="153" y="409"/>
                    <a:pt x="149" y="410"/>
                  </a:cubicBezTo>
                  <a:cubicBezTo>
                    <a:pt x="149" y="410"/>
                    <a:pt x="149" y="410"/>
                    <a:pt x="149" y="410"/>
                  </a:cubicBezTo>
                  <a:cubicBezTo>
                    <a:pt x="147" y="416"/>
                    <a:pt x="146" y="417"/>
                    <a:pt x="143" y="423"/>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0" name="Freeform 6"/>
            <p:cNvSpPr>
              <a:spLocks noEditPoints="1"/>
            </p:cNvSpPr>
            <p:nvPr/>
          </p:nvSpPr>
          <p:spPr bwMode="auto">
            <a:xfrm>
              <a:off x="6032500" y="1582738"/>
              <a:ext cx="858838" cy="749300"/>
            </a:xfrm>
            <a:custGeom>
              <a:avLst/>
              <a:gdLst/>
              <a:ahLst/>
              <a:cxnLst>
                <a:cxn ang="0">
                  <a:pos x="281" y="99"/>
                </a:cxn>
                <a:cxn ang="0">
                  <a:pos x="242" y="115"/>
                </a:cxn>
                <a:cxn ang="0">
                  <a:pos x="216" y="93"/>
                </a:cxn>
                <a:cxn ang="0">
                  <a:pos x="195" y="52"/>
                </a:cxn>
                <a:cxn ang="0">
                  <a:pos x="162" y="28"/>
                </a:cxn>
                <a:cxn ang="0">
                  <a:pos x="107" y="4"/>
                </a:cxn>
                <a:cxn ang="0">
                  <a:pos x="68" y="11"/>
                </a:cxn>
                <a:cxn ang="0">
                  <a:pos x="125" y="33"/>
                </a:cxn>
                <a:cxn ang="0">
                  <a:pos x="137" y="55"/>
                </a:cxn>
                <a:cxn ang="0">
                  <a:pos x="121" y="64"/>
                </a:cxn>
                <a:cxn ang="0">
                  <a:pos x="55" y="68"/>
                </a:cxn>
                <a:cxn ang="0">
                  <a:pos x="27" y="65"/>
                </a:cxn>
                <a:cxn ang="0">
                  <a:pos x="4" y="91"/>
                </a:cxn>
                <a:cxn ang="0">
                  <a:pos x="0" y="103"/>
                </a:cxn>
                <a:cxn ang="0">
                  <a:pos x="46" y="96"/>
                </a:cxn>
                <a:cxn ang="0">
                  <a:pos x="69" y="113"/>
                </a:cxn>
                <a:cxn ang="0">
                  <a:pos x="111" y="149"/>
                </a:cxn>
                <a:cxn ang="0">
                  <a:pos x="147" y="183"/>
                </a:cxn>
                <a:cxn ang="0">
                  <a:pos x="148" y="254"/>
                </a:cxn>
                <a:cxn ang="0">
                  <a:pos x="142" y="295"/>
                </a:cxn>
                <a:cxn ang="0">
                  <a:pos x="154" y="322"/>
                </a:cxn>
                <a:cxn ang="0">
                  <a:pos x="164" y="368"/>
                </a:cxn>
                <a:cxn ang="0">
                  <a:pos x="166" y="432"/>
                </a:cxn>
                <a:cxn ang="0">
                  <a:pos x="214" y="438"/>
                </a:cxn>
                <a:cxn ang="0">
                  <a:pos x="233" y="402"/>
                </a:cxn>
                <a:cxn ang="0">
                  <a:pos x="315" y="285"/>
                </a:cxn>
                <a:cxn ang="0">
                  <a:pos x="310" y="198"/>
                </a:cxn>
                <a:cxn ang="0">
                  <a:pos x="302" y="168"/>
                </a:cxn>
                <a:cxn ang="0">
                  <a:pos x="321" y="142"/>
                </a:cxn>
                <a:cxn ang="0">
                  <a:pos x="308" y="106"/>
                </a:cxn>
                <a:cxn ang="0">
                  <a:pos x="317" y="85"/>
                </a:cxn>
                <a:cxn ang="0">
                  <a:pos x="322" y="56"/>
                </a:cxn>
                <a:cxn ang="0">
                  <a:pos x="301" y="75"/>
                </a:cxn>
                <a:cxn ang="0">
                  <a:pos x="473" y="109"/>
                </a:cxn>
                <a:cxn ang="0">
                  <a:pos x="467" y="84"/>
                </a:cxn>
                <a:cxn ang="0">
                  <a:pos x="495" y="41"/>
                </a:cxn>
                <a:cxn ang="0">
                  <a:pos x="486" y="79"/>
                </a:cxn>
                <a:cxn ang="0">
                  <a:pos x="503" y="103"/>
                </a:cxn>
                <a:cxn ang="0">
                  <a:pos x="473" y="109"/>
                </a:cxn>
                <a:cxn ang="0">
                  <a:pos x="474" y="277"/>
                </a:cxn>
                <a:cxn ang="0">
                  <a:pos x="497" y="230"/>
                </a:cxn>
                <a:cxn ang="0">
                  <a:pos x="503" y="294"/>
                </a:cxn>
                <a:cxn ang="0">
                  <a:pos x="488" y="303"/>
                </a:cxn>
                <a:cxn ang="0">
                  <a:pos x="465" y="315"/>
                </a:cxn>
                <a:cxn ang="0">
                  <a:pos x="449" y="330"/>
                </a:cxn>
                <a:cxn ang="0">
                  <a:pos x="407" y="315"/>
                </a:cxn>
                <a:cxn ang="0">
                  <a:pos x="414" y="292"/>
                </a:cxn>
                <a:cxn ang="0">
                  <a:pos x="396" y="246"/>
                </a:cxn>
                <a:cxn ang="0">
                  <a:pos x="417" y="243"/>
                </a:cxn>
                <a:cxn ang="0">
                  <a:pos x="440" y="274"/>
                </a:cxn>
              </a:cxnLst>
              <a:rect l="0" t="0" r="r" b="b"/>
              <a:pathLst>
                <a:path w="504" h="439">
                  <a:moveTo>
                    <a:pt x="285" y="75"/>
                  </a:moveTo>
                  <a:cubicBezTo>
                    <a:pt x="285" y="78"/>
                    <a:pt x="285" y="80"/>
                    <a:pt x="285" y="83"/>
                  </a:cubicBezTo>
                  <a:cubicBezTo>
                    <a:pt x="284" y="85"/>
                    <a:pt x="283" y="87"/>
                    <a:pt x="283" y="89"/>
                  </a:cubicBezTo>
                  <a:cubicBezTo>
                    <a:pt x="282" y="93"/>
                    <a:pt x="283" y="95"/>
                    <a:pt x="281" y="99"/>
                  </a:cubicBezTo>
                  <a:cubicBezTo>
                    <a:pt x="280" y="101"/>
                    <a:pt x="279" y="102"/>
                    <a:pt x="277" y="104"/>
                  </a:cubicBezTo>
                  <a:cubicBezTo>
                    <a:pt x="276" y="106"/>
                    <a:pt x="275" y="107"/>
                    <a:pt x="274" y="107"/>
                  </a:cubicBezTo>
                  <a:cubicBezTo>
                    <a:pt x="270" y="110"/>
                    <a:pt x="268" y="110"/>
                    <a:pt x="264" y="111"/>
                  </a:cubicBezTo>
                  <a:cubicBezTo>
                    <a:pt x="255" y="113"/>
                    <a:pt x="250" y="115"/>
                    <a:pt x="242" y="115"/>
                  </a:cubicBezTo>
                  <a:cubicBezTo>
                    <a:pt x="232" y="115"/>
                    <a:pt x="232" y="115"/>
                    <a:pt x="232" y="115"/>
                  </a:cubicBezTo>
                  <a:cubicBezTo>
                    <a:pt x="229" y="115"/>
                    <a:pt x="226" y="114"/>
                    <a:pt x="224" y="112"/>
                  </a:cubicBezTo>
                  <a:cubicBezTo>
                    <a:pt x="222" y="110"/>
                    <a:pt x="222" y="107"/>
                    <a:pt x="221" y="103"/>
                  </a:cubicBezTo>
                  <a:cubicBezTo>
                    <a:pt x="220" y="99"/>
                    <a:pt x="218" y="97"/>
                    <a:pt x="216" y="93"/>
                  </a:cubicBezTo>
                  <a:cubicBezTo>
                    <a:pt x="213" y="86"/>
                    <a:pt x="213" y="81"/>
                    <a:pt x="211" y="73"/>
                  </a:cubicBezTo>
                  <a:cubicBezTo>
                    <a:pt x="211" y="71"/>
                    <a:pt x="210" y="69"/>
                    <a:pt x="209" y="67"/>
                  </a:cubicBezTo>
                  <a:cubicBezTo>
                    <a:pt x="207" y="63"/>
                    <a:pt x="206" y="60"/>
                    <a:pt x="203" y="57"/>
                  </a:cubicBezTo>
                  <a:cubicBezTo>
                    <a:pt x="200" y="55"/>
                    <a:pt x="198" y="54"/>
                    <a:pt x="195" y="52"/>
                  </a:cubicBezTo>
                  <a:cubicBezTo>
                    <a:pt x="192" y="49"/>
                    <a:pt x="190" y="47"/>
                    <a:pt x="187" y="45"/>
                  </a:cubicBezTo>
                  <a:cubicBezTo>
                    <a:pt x="184" y="41"/>
                    <a:pt x="181" y="40"/>
                    <a:pt x="178" y="37"/>
                  </a:cubicBezTo>
                  <a:cubicBezTo>
                    <a:pt x="175" y="34"/>
                    <a:pt x="174" y="32"/>
                    <a:pt x="170" y="30"/>
                  </a:cubicBezTo>
                  <a:cubicBezTo>
                    <a:pt x="168" y="28"/>
                    <a:pt x="165" y="28"/>
                    <a:pt x="162" y="28"/>
                  </a:cubicBezTo>
                  <a:cubicBezTo>
                    <a:pt x="153" y="28"/>
                    <a:pt x="153" y="28"/>
                    <a:pt x="153" y="28"/>
                  </a:cubicBezTo>
                  <a:cubicBezTo>
                    <a:pt x="143" y="28"/>
                    <a:pt x="141" y="19"/>
                    <a:pt x="134" y="14"/>
                  </a:cubicBezTo>
                  <a:cubicBezTo>
                    <a:pt x="128" y="9"/>
                    <a:pt x="123" y="9"/>
                    <a:pt x="116" y="7"/>
                  </a:cubicBezTo>
                  <a:cubicBezTo>
                    <a:pt x="113" y="5"/>
                    <a:pt x="111" y="4"/>
                    <a:pt x="107" y="4"/>
                  </a:cubicBezTo>
                  <a:cubicBezTo>
                    <a:pt x="96" y="2"/>
                    <a:pt x="88" y="1"/>
                    <a:pt x="77" y="0"/>
                  </a:cubicBezTo>
                  <a:cubicBezTo>
                    <a:pt x="77" y="0"/>
                    <a:pt x="77" y="0"/>
                    <a:pt x="77" y="0"/>
                  </a:cubicBezTo>
                  <a:cubicBezTo>
                    <a:pt x="77" y="1"/>
                    <a:pt x="77" y="1"/>
                    <a:pt x="76" y="2"/>
                  </a:cubicBezTo>
                  <a:cubicBezTo>
                    <a:pt x="75" y="7"/>
                    <a:pt x="71" y="8"/>
                    <a:pt x="68" y="11"/>
                  </a:cubicBezTo>
                  <a:cubicBezTo>
                    <a:pt x="71" y="14"/>
                    <a:pt x="73" y="14"/>
                    <a:pt x="76" y="15"/>
                  </a:cubicBezTo>
                  <a:cubicBezTo>
                    <a:pt x="76" y="15"/>
                    <a:pt x="76" y="15"/>
                    <a:pt x="76" y="15"/>
                  </a:cubicBezTo>
                  <a:cubicBezTo>
                    <a:pt x="89" y="17"/>
                    <a:pt x="97" y="22"/>
                    <a:pt x="109" y="27"/>
                  </a:cubicBezTo>
                  <a:cubicBezTo>
                    <a:pt x="115" y="30"/>
                    <a:pt x="119" y="31"/>
                    <a:pt x="125" y="33"/>
                  </a:cubicBezTo>
                  <a:cubicBezTo>
                    <a:pt x="129" y="34"/>
                    <a:pt x="131" y="34"/>
                    <a:pt x="135" y="36"/>
                  </a:cubicBezTo>
                  <a:cubicBezTo>
                    <a:pt x="136" y="37"/>
                    <a:pt x="138" y="37"/>
                    <a:pt x="139" y="38"/>
                  </a:cubicBezTo>
                  <a:cubicBezTo>
                    <a:pt x="140" y="39"/>
                    <a:pt x="139" y="41"/>
                    <a:pt x="139" y="42"/>
                  </a:cubicBezTo>
                  <a:cubicBezTo>
                    <a:pt x="139" y="47"/>
                    <a:pt x="138" y="50"/>
                    <a:pt x="137" y="55"/>
                  </a:cubicBezTo>
                  <a:cubicBezTo>
                    <a:pt x="137" y="58"/>
                    <a:pt x="137" y="60"/>
                    <a:pt x="135" y="63"/>
                  </a:cubicBezTo>
                  <a:cubicBezTo>
                    <a:pt x="135" y="64"/>
                    <a:pt x="136" y="65"/>
                    <a:pt x="135" y="65"/>
                  </a:cubicBezTo>
                  <a:cubicBezTo>
                    <a:pt x="135" y="65"/>
                    <a:pt x="134" y="66"/>
                    <a:pt x="133" y="66"/>
                  </a:cubicBezTo>
                  <a:cubicBezTo>
                    <a:pt x="129" y="66"/>
                    <a:pt x="126" y="64"/>
                    <a:pt x="121" y="64"/>
                  </a:cubicBezTo>
                  <a:cubicBezTo>
                    <a:pt x="117" y="63"/>
                    <a:pt x="114" y="63"/>
                    <a:pt x="109" y="63"/>
                  </a:cubicBezTo>
                  <a:cubicBezTo>
                    <a:pt x="100" y="62"/>
                    <a:pt x="95" y="62"/>
                    <a:pt x="87" y="62"/>
                  </a:cubicBezTo>
                  <a:cubicBezTo>
                    <a:pt x="79" y="62"/>
                    <a:pt x="74" y="62"/>
                    <a:pt x="67" y="65"/>
                  </a:cubicBezTo>
                  <a:cubicBezTo>
                    <a:pt x="62" y="66"/>
                    <a:pt x="59" y="67"/>
                    <a:pt x="55" y="68"/>
                  </a:cubicBezTo>
                  <a:cubicBezTo>
                    <a:pt x="53" y="68"/>
                    <a:pt x="52" y="69"/>
                    <a:pt x="51" y="69"/>
                  </a:cubicBezTo>
                  <a:cubicBezTo>
                    <a:pt x="43" y="69"/>
                    <a:pt x="39" y="62"/>
                    <a:pt x="33" y="58"/>
                  </a:cubicBezTo>
                  <a:cubicBezTo>
                    <a:pt x="33" y="58"/>
                    <a:pt x="33" y="58"/>
                    <a:pt x="33" y="58"/>
                  </a:cubicBezTo>
                  <a:cubicBezTo>
                    <a:pt x="31" y="60"/>
                    <a:pt x="30" y="62"/>
                    <a:pt x="27" y="65"/>
                  </a:cubicBezTo>
                  <a:cubicBezTo>
                    <a:pt x="19" y="76"/>
                    <a:pt x="17" y="84"/>
                    <a:pt x="12" y="98"/>
                  </a:cubicBezTo>
                  <a:cubicBezTo>
                    <a:pt x="11" y="95"/>
                    <a:pt x="11" y="93"/>
                    <a:pt x="11" y="90"/>
                  </a:cubicBezTo>
                  <a:cubicBezTo>
                    <a:pt x="11" y="80"/>
                    <a:pt x="11" y="80"/>
                    <a:pt x="11" y="80"/>
                  </a:cubicBezTo>
                  <a:cubicBezTo>
                    <a:pt x="12" y="75"/>
                    <a:pt x="8" y="88"/>
                    <a:pt x="4" y="91"/>
                  </a:cubicBezTo>
                  <a:cubicBezTo>
                    <a:pt x="3" y="93"/>
                    <a:pt x="0" y="93"/>
                    <a:pt x="0" y="96"/>
                  </a:cubicBezTo>
                  <a:cubicBezTo>
                    <a:pt x="0" y="98"/>
                    <a:pt x="2" y="99"/>
                    <a:pt x="4" y="100"/>
                  </a:cubicBezTo>
                  <a:cubicBezTo>
                    <a:pt x="2" y="101"/>
                    <a:pt x="1" y="102"/>
                    <a:pt x="0" y="103"/>
                  </a:cubicBezTo>
                  <a:cubicBezTo>
                    <a:pt x="0" y="103"/>
                    <a:pt x="0" y="103"/>
                    <a:pt x="0" y="103"/>
                  </a:cubicBezTo>
                  <a:cubicBezTo>
                    <a:pt x="7" y="107"/>
                    <a:pt x="13" y="107"/>
                    <a:pt x="21" y="107"/>
                  </a:cubicBezTo>
                  <a:cubicBezTo>
                    <a:pt x="24" y="107"/>
                    <a:pt x="27" y="108"/>
                    <a:pt x="31" y="107"/>
                  </a:cubicBezTo>
                  <a:cubicBezTo>
                    <a:pt x="34" y="106"/>
                    <a:pt x="35" y="103"/>
                    <a:pt x="38" y="100"/>
                  </a:cubicBezTo>
                  <a:cubicBezTo>
                    <a:pt x="41" y="98"/>
                    <a:pt x="43" y="98"/>
                    <a:pt x="46" y="96"/>
                  </a:cubicBezTo>
                  <a:cubicBezTo>
                    <a:pt x="48" y="95"/>
                    <a:pt x="49" y="92"/>
                    <a:pt x="52" y="92"/>
                  </a:cubicBezTo>
                  <a:cubicBezTo>
                    <a:pt x="55" y="92"/>
                    <a:pt x="55" y="96"/>
                    <a:pt x="56" y="98"/>
                  </a:cubicBezTo>
                  <a:cubicBezTo>
                    <a:pt x="57" y="100"/>
                    <a:pt x="58" y="102"/>
                    <a:pt x="60" y="103"/>
                  </a:cubicBezTo>
                  <a:cubicBezTo>
                    <a:pt x="63" y="107"/>
                    <a:pt x="65" y="110"/>
                    <a:pt x="69" y="113"/>
                  </a:cubicBezTo>
                  <a:cubicBezTo>
                    <a:pt x="71" y="115"/>
                    <a:pt x="74" y="116"/>
                    <a:pt x="77" y="118"/>
                  </a:cubicBezTo>
                  <a:cubicBezTo>
                    <a:pt x="82" y="122"/>
                    <a:pt x="86" y="125"/>
                    <a:pt x="90" y="129"/>
                  </a:cubicBezTo>
                  <a:cubicBezTo>
                    <a:pt x="94" y="133"/>
                    <a:pt x="97" y="135"/>
                    <a:pt x="100" y="139"/>
                  </a:cubicBezTo>
                  <a:cubicBezTo>
                    <a:pt x="104" y="143"/>
                    <a:pt x="106" y="146"/>
                    <a:pt x="111" y="149"/>
                  </a:cubicBezTo>
                  <a:cubicBezTo>
                    <a:pt x="118" y="154"/>
                    <a:pt x="123" y="153"/>
                    <a:pt x="131" y="156"/>
                  </a:cubicBezTo>
                  <a:cubicBezTo>
                    <a:pt x="134" y="157"/>
                    <a:pt x="136" y="158"/>
                    <a:pt x="139" y="160"/>
                  </a:cubicBezTo>
                  <a:cubicBezTo>
                    <a:pt x="141" y="161"/>
                    <a:pt x="142" y="163"/>
                    <a:pt x="142" y="166"/>
                  </a:cubicBezTo>
                  <a:cubicBezTo>
                    <a:pt x="145" y="172"/>
                    <a:pt x="146" y="176"/>
                    <a:pt x="147" y="183"/>
                  </a:cubicBezTo>
                  <a:cubicBezTo>
                    <a:pt x="148" y="188"/>
                    <a:pt x="149" y="190"/>
                    <a:pt x="150" y="195"/>
                  </a:cubicBezTo>
                  <a:cubicBezTo>
                    <a:pt x="152" y="201"/>
                    <a:pt x="152" y="206"/>
                    <a:pt x="153" y="212"/>
                  </a:cubicBezTo>
                  <a:cubicBezTo>
                    <a:pt x="155" y="222"/>
                    <a:pt x="157" y="228"/>
                    <a:pt x="157" y="238"/>
                  </a:cubicBezTo>
                  <a:cubicBezTo>
                    <a:pt x="157" y="245"/>
                    <a:pt x="153" y="249"/>
                    <a:pt x="148" y="254"/>
                  </a:cubicBezTo>
                  <a:cubicBezTo>
                    <a:pt x="143" y="258"/>
                    <a:pt x="141" y="262"/>
                    <a:pt x="138" y="268"/>
                  </a:cubicBezTo>
                  <a:cubicBezTo>
                    <a:pt x="138" y="270"/>
                    <a:pt x="136" y="272"/>
                    <a:pt x="136" y="274"/>
                  </a:cubicBezTo>
                  <a:cubicBezTo>
                    <a:pt x="136" y="277"/>
                    <a:pt x="139" y="278"/>
                    <a:pt x="139" y="280"/>
                  </a:cubicBezTo>
                  <a:cubicBezTo>
                    <a:pt x="142" y="285"/>
                    <a:pt x="141" y="289"/>
                    <a:pt x="142" y="295"/>
                  </a:cubicBezTo>
                  <a:cubicBezTo>
                    <a:pt x="144" y="298"/>
                    <a:pt x="146" y="301"/>
                    <a:pt x="149" y="302"/>
                  </a:cubicBezTo>
                  <a:cubicBezTo>
                    <a:pt x="152" y="303"/>
                    <a:pt x="156" y="302"/>
                    <a:pt x="156" y="305"/>
                  </a:cubicBezTo>
                  <a:cubicBezTo>
                    <a:pt x="156" y="307"/>
                    <a:pt x="155" y="308"/>
                    <a:pt x="155" y="309"/>
                  </a:cubicBezTo>
                  <a:cubicBezTo>
                    <a:pt x="154" y="314"/>
                    <a:pt x="154" y="317"/>
                    <a:pt x="154" y="322"/>
                  </a:cubicBezTo>
                  <a:cubicBezTo>
                    <a:pt x="154" y="326"/>
                    <a:pt x="154" y="328"/>
                    <a:pt x="154" y="332"/>
                  </a:cubicBezTo>
                  <a:cubicBezTo>
                    <a:pt x="155" y="334"/>
                    <a:pt x="157" y="335"/>
                    <a:pt x="157" y="338"/>
                  </a:cubicBezTo>
                  <a:cubicBezTo>
                    <a:pt x="158" y="342"/>
                    <a:pt x="157" y="345"/>
                    <a:pt x="157" y="350"/>
                  </a:cubicBezTo>
                  <a:cubicBezTo>
                    <a:pt x="158" y="357"/>
                    <a:pt x="161" y="361"/>
                    <a:pt x="164" y="368"/>
                  </a:cubicBezTo>
                  <a:cubicBezTo>
                    <a:pt x="165" y="370"/>
                    <a:pt x="164" y="372"/>
                    <a:pt x="165" y="374"/>
                  </a:cubicBezTo>
                  <a:cubicBezTo>
                    <a:pt x="165" y="375"/>
                    <a:pt x="166" y="375"/>
                    <a:pt x="166" y="376"/>
                  </a:cubicBezTo>
                  <a:cubicBezTo>
                    <a:pt x="166" y="398"/>
                    <a:pt x="166" y="410"/>
                    <a:pt x="166" y="432"/>
                  </a:cubicBezTo>
                  <a:cubicBezTo>
                    <a:pt x="166" y="432"/>
                    <a:pt x="166" y="432"/>
                    <a:pt x="166" y="432"/>
                  </a:cubicBezTo>
                  <a:cubicBezTo>
                    <a:pt x="170" y="434"/>
                    <a:pt x="172" y="433"/>
                    <a:pt x="176" y="434"/>
                  </a:cubicBezTo>
                  <a:cubicBezTo>
                    <a:pt x="178" y="435"/>
                    <a:pt x="179" y="437"/>
                    <a:pt x="182" y="437"/>
                  </a:cubicBezTo>
                  <a:cubicBezTo>
                    <a:pt x="210" y="437"/>
                    <a:pt x="210" y="437"/>
                    <a:pt x="210" y="437"/>
                  </a:cubicBezTo>
                  <a:cubicBezTo>
                    <a:pt x="211" y="437"/>
                    <a:pt x="213" y="438"/>
                    <a:pt x="214" y="438"/>
                  </a:cubicBezTo>
                  <a:cubicBezTo>
                    <a:pt x="221" y="439"/>
                    <a:pt x="225" y="438"/>
                    <a:pt x="232" y="438"/>
                  </a:cubicBezTo>
                  <a:cubicBezTo>
                    <a:pt x="232" y="438"/>
                    <a:pt x="232" y="438"/>
                    <a:pt x="232" y="438"/>
                  </a:cubicBezTo>
                  <a:cubicBezTo>
                    <a:pt x="230" y="434"/>
                    <a:pt x="229" y="430"/>
                    <a:pt x="229" y="424"/>
                  </a:cubicBezTo>
                  <a:cubicBezTo>
                    <a:pt x="229" y="415"/>
                    <a:pt x="233" y="411"/>
                    <a:pt x="233" y="402"/>
                  </a:cubicBezTo>
                  <a:cubicBezTo>
                    <a:pt x="233" y="383"/>
                    <a:pt x="225" y="372"/>
                    <a:pt x="225" y="353"/>
                  </a:cubicBezTo>
                  <a:cubicBezTo>
                    <a:pt x="225" y="335"/>
                    <a:pt x="242" y="330"/>
                    <a:pt x="252" y="314"/>
                  </a:cubicBezTo>
                  <a:cubicBezTo>
                    <a:pt x="264" y="295"/>
                    <a:pt x="280" y="285"/>
                    <a:pt x="303" y="285"/>
                  </a:cubicBezTo>
                  <a:cubicBezTo>
                    <a:pt x="307" y="285"/>
                    <a:pt x="311" y="285"/>
                    <a:pt x="315" y="285"/>
                  </a:cubicBezTo>
                  <a:cubicBezTo>
                    <a:pt x="315" y="285"/>
                    <a:pt x="315" y="285"/>
                    <a:pt x="315" y="285"/>
                  </a:cubicBezTo>
                  <a:cubicBezTo>
                    <a:pt x="301" y="225"/>
                    <a:pt x="301" y="225"/>
                    <a:pt x="301" y="225"/>
                  </a:cubicBezTo>
                  <a:cubicBezTo>
                    <a:pt x="301" y="218"/>
                    <a:pt x="303" y="214"/>
                    <a:pt x="306" y="208"/>
                  </a:cubicBezTo>
                  <a:cubicBezTo>
                    <a:pt x="308" y="205"/>
                    <a:pt x="308" y="202"/>
                    <a:pt x="310" y="198"/>
                  </a:cubicBezTo>
                  <a:cubicBezTo>
                    <a:pt x="312" y="195"/>
                    <a:pt x="314" y="193"/>
                    <a:pt x="314" y="189"/>
                  </a:cubicBezTo>
                  <a:cubicBezTo>
                    <a:pt x="314" y="186"/>
                    <a:pt x="312" y="183"/>
                    <a:pt x="311" y="180"/>
                  </a:cubicBezTo>
                  <a:cubicBezTo>
                    <a:pt x="309" y="177"/>
                    <a:pt x="308" y="175"/>
                    <a:pt x="306" y="172"/>
                  </a:cubicBezTo>
                  <a:cubicBezTo>
                    <a:pt x="305" y="171"/>
                    <a:pt x="302" y="170"/>
                    <a:pt x="302" y="168"/>
                  </a:cubicBezTo>
                  <a:cubicBezTo>
                    <a:pt x="302" y="166"/>
                    <a:pt x="304" y="164"/>
                    <a:pt x="306" y="162"/>
                  </a:cubicBezTo>
                  <a:cubicBezTo>
                    <a:pt x="307" y="160"/>
                    <a:pt x="308" y="159"/>
                    <a:pt x="309" y="156"/>
                  </a:cubicBezTo>
                  <a:cubicBezTo>
                    <a:pt x="313" y="150"/>
                    <a:pt x="316" y="147"/>
                    <a:pt x="321" y="142"/>
                  </a:cubicBezTo>
                  <a:cubicBezTo>
                    <a:pt x="321" y="142"/>
                    <a:pt x="321" y="142"/>
                    <a:pt x="321" y="142"/>
                  </a:cubicBezTo>
                  <a:cubicBezTo>
                    <a:pt x="319" y="112"/>
                    <a:pt x="319" y="112"/>
                    <a:pt x="319" y="112"/>
                  </a:cubicBezTo>
                  <a:cubicBezTo>
                    <a:pt x="319" y="112"/>
                    <a:pt x="319" y="112"/>
                    <a:pt x="319" y="112"/>
                  </a:cubicBezTo>
                  <a:cubicBezTo>
                    <a:pt x="316" y="111"/>
                    <a:pt x="313" y="111"/>
                    <a:pt x="310" y="109"/>
                  </a:cubicBezTo>
                  <a:cubicBezTo>
                    <a:pt x="309" y="108"/>
                    <a:pt x="309" y="107"/>
                    <a:pt x="308" y="106"/>
                  </a:cubicBezTo>
                  <a:cubicBezTo>
                    <a:pt x="306" y="103"/>
                    <a:pt x="305" y="101"/>
                    <a:pt x="305" y="97"/>
                  </a:cubicBezTo>
                  <a:cubicBezTo>
                    <a:pt x="305" y="93"/>
                    <a:pt x="305" y="91"/>
                    <a:pt x="307" y="88"/>
                  </a:cubicBezTo>
                  <a:cubicBezTo>
                    <a:pt x="308" y="86"/>
                    <a:pt x="310" y="86"/>
                    <a:pt x="311" y="86"/>
                  </a:cubicBezTo>
                  <a:cubicBezTo>
                    <a:pt x="313" y="86"/>
                    <a:pt x="315" y="86"/>
                    <a:pt x="317" y="85"/>
                  </a:cubicBezTo>
                  <a:cubicBezTo>
                    <a:pt x="317" y="85"/>
                    <a:pt x="317" y="85"/>
                    <a:pt x="317" y="85"/>
                  </a:cubicBezTo>
                  <a:cubicBezTo>
                    <a:pt x="319" y="77"/>
                    <a:pt x="320" y="72"/>
                    <a:pt x="321" y="64"/>
                  </a:cubicBezTo>
                  <a:cubicBezTo>
                    <a:pt x="321" y="60"/>
                    <a:pt x="321" y="58"/>
                    <a:pt x="322" y="56"/>
                  </a:cubicBezTo>
                  <a:cubicBezTo>
                    <a:pt x="322" y="56"/>
                    <a:pt x="322" y="56"/>
                    <a:pt x="322" y="56"/>
                  </a:cubicBezTo>
                  <a:cubicBezTo>
                    <a:pt x="318" y="54"/>
                    <a:pt x="315" y="53"/>
                    <a:pt x="311" y="53"/>
                  </a:cubicBezTo>
                  <a:cubicBezTo>
                    <a:pt x="308" y="53"/>
                    <a:pt x="306" y="56"/>
                    <a:pt x="305" y="59"/>
                  </a:cubicBezTo>
                  <a:cubicBezTo>
                    <a:pt x="303" y="62"/>
                    <a:pt x="303" y="65"/>
                    <a:pt x="302" y="69"/>
                  </a:cubicBezTo>
                  <a:cubicBezTo>
                    <a:pt x="302" y="71"/>
                    <a:pt x="301" y="73"/>
                    <a:pt x="301" y="75"/>
                  </a:cubicBezTo>
                  <a:cubicBezTo>
                    <a:pt x="301" y="79"/>
                    <a:pt x="302" y="81"/>
                    <a:pt x="301" y="84"/>
                  </a:cubicBezTo>
                  <a:cubicBezTo>
                    <a:pt x="295" y="83"/>
                    <a:pt x="290" y="79"/>
                    <a:pt x="285" y="75"/>
                  </a:cubicBezTo>
                  <a:cubicBezTo>
                    <a:pt x="285" y="75"/>
                    <a:pt x="285" y="75"/>
                    <a:pt x="285" y="75"/>
                  </a:cubicBezTo>
                  <a:close/>
                  <a:moveTo>
                    <a:pt x="473" y="109"/>
                  </a:moveTo>
                  <a:cubicBezTo>
                    <a:pt x="473" y="108"/>
                    <a:pt x="474" y="107"/>
                    <a:pt x="474" y="106"/>
                  </a:cubicBezTo>
                  <a:cubicBezTo>
                    <a:pt x="474" y="97"/>
                    <a:pt x="472" y="92"/>
                    <a:pt x="471" y="84"/>
                  </a:cubicBezTo>
                  <a:cubicBezTo>
                    <a:pt x="467" y="84"/>
                    <a:pt x="467" y="84"/>
                    <a:pt x="467" y="84"/>
                  </a:cubicBezTo>
                  <a:cubicBezTo>
                    <a:pt x="467" y="84"/>
                    <a:pt x="467" y="84"/>
                    <a:pt x="467" y="84"/>
                  </a:cubicBezTo>
                  <a:cubicBezTo>
                    <a:pt x="470" y="79"/>
                    <a:pt x="471" y="77"/>
                    <a:pt x="473" y="73"/>
                  </a:cubicBezTo>
                  <a:cubicBezTo>
                    <a:pt x="475" y="69"/>
                    <a:pt x="477" y="68"/>
                    <a:pt x="479" y="65"/>
                  </a:cubicBezTo>
                  <a:cubicBezTo>
                    <a:pt x="481" y="60"/>
                    <a:pt x="482" y="57"/>
                    <a:pt x="485" y="53"/>
                  </a:cubicBezTo>
                  <a:cubicBezTo>
                    <a:pt x="489" y="47"/>
                    <a:pt x="492" y="46"/>
                    <a:pt x="495" y="41"/>
                  </a:cubicBezTo>
                  <a:cubicBezTo>
                    <a:pt x="495" y="41"/>
                    <a:pt x="495" y="41"/>
                    <a:pt x="495" y="41"/>
                  </a:cubicBezTo>
                  <a:cubicBezTo>
                    <a:pt x="496" y="44"/>
                    <a:pt x="496" y="46"/>
                    <a:pt x="496" y="49"/>
                  </a:cubicBezTo>
                  <a:cubicBezTo>
                    <a:pt x="496" y="56"/>
                    <a:pt x="495" y="61"/>
                    <a:pt x="493" y="68"/>
                  </a:cubicBezTo>
                  <a:cubicBezTo>
                    <a:pt x="491" y="72"/>
                    <a:pt x="488" y="74"/>
                    <a:pt x="486" y="79"/>
                  </a:cubicBezTo>
                  <a:cubicBezTo>
                    <a:pt x="491" y="80"/>
                    <a:pt x="495" y="81"/>
                    <a:pt x="499" y="83"/>
                  </a:cubicBezTo>
                  <a:cubicBezTo>
                    <a:pt x="504" y="87"/>
                    <a:pt x="503" y="93"/>
                    <a:pt x="503" y="99"/>
                  </a:cubicBezTo>
                  <a:cubicBezTo>
                    <a:pt x="503" y="100"/>
                    <a:pt x="503" y="102"/>
                    <a:pt x="503" y="103"/>
                  </a:cubicBezTo>
                  <a:cubicBezTo>
                    <a:pt x="503" y="103"/>
                    <a:pt x="503" y="103"/>
                    <a:pt x="503" y="103"/>
                  </a:cubicBezTo>
                  <a:cubicBezTo>
                    <a:pt x="500" y="104"/>
                    <a:pt x="496" y="105"/>
                    <a:pt x="492" y="106"/>
                  </a:cubicBezTo>
                  <a:cubicBezTo>
                    <a:pt x="488" y="108"/>
                    <a:pt x="486" y="110"/>
                    <a:pt x="483" y="111"/>
                  </a:cubicBezTo>
                  <a:cubicBezTo>
                    <a:pt x="473" y="109"/>
                    <a:pt x="473" y="109"/>
                    <a:pt x="473" y="109"/>
                  </a:cubicBezTo>
                  <a:cubicBezTo>
                    <a:pt x="473" y="109"/>
                    <a:pt x="473" y="109"/>
                    <a:pt x="473" y="109"/>
                  </a:cubicBezTo>
                  <a:close/>
                  <a:moveTo>
                    <a:pt x="450" y="285"/>
                  </a:moveTo>
                  <a:cubicBezTo>
                    <a:pt x="458" y="286"/>
                    <a:pt x="464" y="286"/>
                    <a:pt x="472" y="289"/>
                  </a:cubicBezTo>
                  <a:cubicBezTo>
                    <a:pt x="472" y="289"/>
                    <a:pt x="472" y="289"/>
                    <a:pt x="472" y="289"/>
                  </a:cubicBezTo>
                  <a:cubicBezTo>
                    <a:pt x="473" y="284"/>
                    <a:pt x="474" y="281"/>
                    <a:pt x="474" y="277"/>
                  </a:cubicBezTo>
                  <a:cubicBezTo>
                    <a:pt x="467" y="238"/>
                    <a:pt x="467" y="238"/>
                    <a:pt x="467" y="238"/>
                  </a:cubicBezTo>
                  <a:cubicBezTo>
                    <a:pt x="468" y="236"/>
                    <a:pt x="469" y="235"/>
                    <a:pt x="469" y="233"/>
                  </a:cubicBezTo>
                  <a:cubicBezTo>
                    <a:pt x="469" y="231"/>
                    <a:pt x="468" y="230"/>
                    <a:pt x="468" y="228"/>
                  </a:cubicBezTo>
                  <a:cubicBezTo>
                    <a:pt x="497" y="230"/>
                    <a:pt x="497" y="230"/>
                    <a:pt x="497" y="230"/>
                  </a:cubicBezTo>
                  <a:cubicBezTo>
                    <a:pt x="497" y="230"/>
                    <a:pt x="497" y="230"/>
                    <a:pt x="497" y="230"/>
                  </a:cubicBezTo>
                  <a:cubicBezTo>
                    <a:pt x="497" y="246"/>
                    <a:pt x="497" y="259"/>
                    <a:pt x="497" y="278"/>
                  </a:cubicBezTo>
                  <a:cubicBezTo>
                    <a:pt x="497" y="279"/>
                    <a:pt x="499" y="279"/>
                    <a:pt x="499" y="280"/>
                  </a:cubicBezTo>
                  <a:cubicBezTo>
                    <a:pt x="501" y="286"/>
                    <a:pt x="502" y="290"/>
                    <a:pt x="503" y="294"/>
                  </a:cubicBezTo>
                  <a:cubicBezTo>
                    <a:pt x="503" y="294"/>
                    <a:pt x="503" y="294"/>
                    <a:pt x="503" y="294"/>
                  </a:cubicBezTo>
                  <a:cubicBezTo>
                    <a:pt x="498" y="294"/>
                    <a:pt x="492" y="295"/>
                    <a:pt x="489" y="299"/>
                  </a:cubicBezTo>
                  <a:cubicBezTo>
                    <a:pt x="489" y="299"/>
                    <a:pt x="489" y="299"/>
                    <a:pt x="489" y="299"/>
                  </a:cubicBezTo>
                  <a:cubicBezTo>
                    <a:pt x="488" y="300"/>
                    <a:pt x="488" y="301"/>
                    <a:pt x="488" y="303"/>
                  </a:cubicBezTo>
                  <a:cubicBezTo>
                    <a:pt x="488" y="319"/>
                    <a:pt x="488" y="319"/>
                    <a:pt x="488" y="319"/>
                  </a:cubicBezTo>
                  <a:cubicBezTo>
                    <a:pt x="488" y="319"/>
                    <a:pt x="488" y="319"/>
                    <a:pt x="488" y="319"/>
                  </a:cubicBezTo>
                  <a:cubicBezTo>
                    <a:pt x="485" y="318"/>
                    <a:pt x="482" y="318"/>
                    <a:pt x="479" y="318"/>
                  </a:cubicBezTo>
                  <a:cubicBezTo>
                    <a:pt x="473" y="316"/>
                    <a:pt x="470" y="315"/>
                    <a:pt x="465" y="315"/>
                  </a:cubicBezTo>
                  <a:cubicBezTo>
                    <a:pt x="461" y="315"/>
                    <a:pt x="459" y="316"/>
                    <a:pt x="455" y="317"/>
                  </a:cubicBezTo>
                  <a:cubicBezTo>
                    <a:pt x="455" y="317"/>
                    <a:pt x="455" y="317"/>
                    <a:pt x="455" y="317"/>
                  </a:cubicBezTo>
                  <a:cubicBezTo>
                    <a:pt x="453" y="323"/>
                    <a:pt x="452" y="324"/>
                    <a:pt x="449" y="330"/>
                  </a:cubicBezTo>
                  <a:cubicBezTo>
                    <a:pt x="449" y="330"/>
                    <a:pt x="449" y="330"/>
                    <a:pt x="449" y="330"/>
                  </a:cubicBezTo>
                  <a:cubicBezTo>
                    <a:pt x="440" y="327"/>
                    <a:pt x="434" y="327"/>
                    <a:pt x="426" y="324"/>
                  </a:cubicBezTo>
                  <a:cubicBezTo>
                    <a:pt x="425" y="324"/>
                    <a:pt x="425" y="323"/>
                    <a:pt x="424" y="323"/>
                  </a:cubicBezTo>
                  <a:cubicBezTo>
                    <a:pt x="419" y="321"/>
                    <a:pt x="416" y="322"/>
                    <a:pt x="412" y="320"/>
                  </a:cubicBezTo>
                  <a:cubicBezTo>
                    <a:pt x="410" y="318"/>
                    <a:pt x="408" y="317"/>
                    <a:pt x="407" y="315"/>
                  </a:cubicBezTo>
                  <a:cubicBezTo>
                    <a:pt x="406" y="314"/>
                    <a:pt x="405" y="313"/>
                    <a:pt x="405" y="312"/>
                  </a:cubicBezTo>
                  <a:cubicBezTo>
                    <a:pt x="405" y="309"/>
                    <a:pt x="407" y="307"/>
                    <a:pt x="408" y="305"/>
                  </a:cubicBezTo>
                  <a:cubicBezTo>
                    <a:pt x="410" y="303"/>
                    <a:pt x="411" y="301"/>
                    <a:pt x="412" y="299"/>
                  </a:cubicBezTo>
                  <a:cubicBezTo>
                    <a:pt x="413" y="297"/>
                    <a:pt x="414" y="295"/>
                    <a:pt x="414" y="292"/>
                  </a:cubicBezTo>
                  <a:cubicBezTo>
                    <a:pt x="414" y="284"/>
                    <a:pt x="413" y="279"/>
                    <a:pt x="410" y="271"/>
                  </a:cubicBezTo>
                  <a:cubicBezTo>
                    <a:pt x="408" y="265"/>
                    <a:pt x="405" y="261"/>
                    <a:pt x="401" y="255"/>
                  </a:cubicBezTo>
                  <a:cubicBezTo>
                    <a:pt x="400" y="253"/>
                    <a:pt x="399" y="252"/>
                    <a:pt x="398" y="249"/>
                  </a:cubicBezTo>
                  <a:cubicBezTo>
                    <a:pt x="398" y="248"/>
                    <a:pt x="396" y="248"/>
                    <a:pt x="396" y="246"/>
                  </a:cubicBezTo>
                  <a:cubicBezTo>
                    <a:pt x="396" y="243"/>
                    <a:pt x="401" y="243"/>
                    <a:pt x="403" y="240"/>
                  </a:cubicBezTo>
                  <a:cubicBezTo>
                    <a:pt x="403" y="240"/>
                    <a:pt x="403" y="240"/>
                    <a:pt x="403" y="240"/>
                  </a:cubicBezTo>
                  <a:cubicBezTo>
                    <a:pt x="404" y="240"/>
                    <a:pt x="404" y="240"/>
                    <a:pt x="405" y="240"/>
                  </a:cubicBezTo>
                  <a:cubicBezTo>
                    <a:pt x="410" y="240"/>
                    <a:pt x="413" y="240"/>
                    <a:pt x="417" y="243"/>
                  </a:cubicBezTo>
                  <a:cubicBezTo>
                    <a:pt x="418" y="244"/>
                    <a:pt x="417" y="245"/>
                    <a:pt x="418" y="245"/>
                  </a:cubicBezTo>
                  <a:cubicBezTo>
                    <a:pt x="422" y="250"/>
                    <a:pt x="424" y="254"/>
                    <a:pt x="428" y="259"/>
                  </a:cubicBezTo>
                  <a:cubicBezTo>
                    <a:pt x="430" y="261"/>
                    <a:pt x="432" y="262"/>
                    <a:pt x="433" y="264"/>
                  </a:cubicBezTo>
                  <a:cubicBezTo>
                    <a:pt x="436" y="268"/>
                    <a:pt x="437" y="271"/>
                    <a:pt x="440" y="274"/>
                  </a:cubicBezTo>
                  <a:cubicBezTo>
                    <a:pt x="443" y="279"/>
                    <a:pt x="446" y="281"/>
                    <a:pt x="450" y="285"/>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7" name="Freeform 7"/>
            <p:cNvSpPr>
              <a:spLocks/>
            </p:cNvSpPr>
            <p:nvPr/>
          </p:nvSpPr>
          <p:spPr bwMode="auto">
            <a:xfrm>
              <a:off x="6164263" y="1419225"/>
              <a:ext cx="354013" cy="360363"/>
            </a:xfrm>
            <a:custGeom>
              <a:avLst/>
              <a:gdLst/>
              <a:ahLst/>
              <a:cxnLst>
                <a:cxn ang="0">
                  <a:pos x="127" y="2"/>
                </a:cxn>
                <a:cxn ang="0">
                  <a:pos x="132" y="11"/>
                </a:cxn>
                <a:cxn ang="0">
                  <a:pos x="140" y="13"/>
                </a:cxn>
                <a:cxn ang="0">
                  <a:pos x="148" y="13"/>
                </a:cxn>
                <a:cxn ang="0">
                  <a:pos x="150" y="15"/>
                </a:cxn>
                <a:cxn ang="0">
                  <a:pos x="149" y="19"/>
                </a:cxn>
                <a:cxn ang="0">
                  <a:pos x="153" y="35"/>
                </a:cxn>
                <a:cxn ang="0">
                  <a:pos x="160" y="42"/>
                </a:cxn>
                <a:cxn ang="0">
                  <a:pos x="164" y="58"/>
                </a:cxn>
                <a:cxn ang="0">
                  <a:pos x="166" y="68"/>
                </a:cxn>
                <a:cxn ang="0">
                  <a:pos x="166" y="96"/>
                </a:cxn>
                <a:cxn ang="0">
                  <a:pos x="171" y="106"/>
                </a:cxn>
                <a:cxn ang="0">
                  <a:pos x="179" y="115"/>
                </a:cxn>
                <a:cxn ang="0">
                  <a:pos x="187" y="125"/>
                </a:cxn>
                <a:cxn ang="0">
                  <a:pos x="192" y="132"/>
                </a:cxn>
                <a:cxn ang="0">
                  <a:pos x="186" y="143"/>
                </a:cxn>
                <a:cxn ang="0">
                  <a:pos x="190" y="149"/>
                </a:cxn>
                <a:cxn ang="0">
                  <a:pos x="198" y="158"/>
                </a:cxn>
                <a:cxn ang="0">
                  <a:pos x="208" y="171"/>
                </a:cxn>
                <a:cxn ang="0">
                  <a:pos x="208" y="171"/>
                </a:cxn>
                <a:cxn ang="0">
                  <a:pos x="208" y="179"/>
                </a:cxn>
                <a:cxn ang="0">
                  <a:pos x="206" y="185"/>
                </a:cxn>
                <a:cxn ang="0">
                  <a:pos x="204" y="195"/>
                </a:cxn>
                <a:cxn ang="0">
                  <a:pos x="200" y="200"/>
                </a:cxn>
                <a:cxn ang="0">
                  <a:pos x="197" y="203"/>
                </a:cxn>
                <a:cxn ang="0">
                  <a:pos x="187" y="207"/>
                </a:cxn>
                <a:cxn ang="0">
                  <a:pos x="165" y="211"/>
                </a:cxn>
                <a:cxn ang="0">
                  <a:pos x="155" y="211"/>
                </a:cxn>
                <a:cxn ang="0">
                  <a:pos x="147" y="208"/>
                </a:cxn>
                <a:cxn ang="0">
                  <a:pos x="144" y="199"/>
                </a:cxn>
                <a:cxn ang="0">
                  <a:pos x="139" y="189"/>
                </a:cxn>
                <a:cxn ang="0">
                  <a:pos x="134" y="169"/>
                </a:cxn>
                <a:cxn ang="0">
                  <a:pos x="132" y="163"/>
                </a:cxn>
                <a:cxn ang="0">
                  <a:pos x="126" y="153"/>
                </a:cxn>
                <a:cxn ang="0">
                  <a:pos x="118" y="148"/>
                </a:cxn>
                <a:cxn ang="0">
                  <a:pos x="110" y="141"/>
                </a:cxn>
                <a:cxn ang="0">
                  <a:pos x="101" y="133"/>
                </a:cxn>
                <a:cxn ang="0">
                  <a:pos x="93" y="126"/>
                </a:cxn>
                <a:cxn ang="0">
                  <a:pos x="85" y="124"/>
                </a:cxn>
                <a:cxn ang="0">
                  <a:pos x="76" y="124"/>
                </a:cxn>
                <a:cxn ang="0">
                  <a:pos x="57" y="110"/>
                </a:cxn>
                <a:cxn ang="0">
                  <a:pos x="39" y="103"/>
                </a:cxn>
                <a:cxn ang="0">
                  <a:pos x="30" y="100"/>
                </a:cxn>
                <a:cxn ang="0">
                  <a:pos x="0" y="96"/>
                </a:cxn>
                <a:cxn ang="0">
                  <a:pos x="0" y="96"/>
                </a:cxn>
                <a:cxn ang="0">
                  <a:pos x="25" y="53"/>
                </a:cxn>
                <a:cxn ang="0">
                  <a:pos x="26" y="59"/>
                </a:cxn>
                <a:cxn ang="0">
                  <a:pos x="15" y="81"/>
                </a:cxn>
                <a:cxn ang="0">
                  <a:pos x="16" y="82"/>
                </a:cxn>
                <a:cxn ang="0">
                  <a:pos x="30" y="82"/>
                </a:cxn>
                <a:cxn ang="0">
                  <a:pos x="34" y="81"/>
                </a:cxn>
                <a:cxn ang="0">
                  <a:pos x="42" y="81"/>
                </a:cxn>
                <a:cxn ang="0">
                  <a:pos x="47" y="80"/>
                </a:cxn>
                <a:cxn ang="0">
                  <a:pos x="54" y="83"/>
                </a:cxn>
                <a:cxn ang="0">
                  <a:pos x="73" y="72"/>
                </a:cxn>
                <a:cxn ang="0">
                  <a:pos x="64" y="65"/>
                </a:cxn>
                <a:cxn ang="0">
                  <a:pos x="70" y="58"/>
                </a:cxn>
                <a:cxn ang="0">
                  <a:pos x="73" y="47"/>
                </a:cxn>
                <a:cxn ang="0">
                  <a:pos x="81" y="39"/>
                </a:cxn>
                <a:cxn ang="0">
                  <a:pos x="91" y="27"/>
                </a:cxn>
                <a:cxn ang="0">
                  <a:pos x="124" y="0"/>
                </a:cxn>
                <a:cxn ang="0">
                  <a:pos x="127" y="2"/>
                </a:cxn>
              </a:cxnLst>
              <a:rect l="0" t="0" r="r" b="b"/>
              <a:pathLst>
                <a:path w="208" h="211">
                  <a:moveTo>
                    <a:pt x="127" y="2"/>
                  </a:moveTo>
                  <a:cubicBezTo>
                    <a:pt x="127" y="7"/>
                    <a:pt x="128" y="9"/>
                    <a:pt x="132" y="11"/>
                  </a:cubicBezTo>
                  <a:cubicBezTo>
                    <a:pt x="135" y="12"/>
                    <a:pt x="137" y="12"/>
                    <a:pt x="140" y="13"/>
                  </a:cubicBezTo>
                  <a:cubicBezTo>
                    <a:pt x="143" y="13"/>
                    <a:pt x="145" y="12"/>
                    <a:pt x="148" y="13"/>
                  </a:cubicBezTo>
                  <a:cubicBezTo>
                    <a:pt x="149" y="13"/>
                    <a:pt x="149" y="14"/>
                    <a:pt x="150" y="15"/>
                  </a:cubicBezTo>
                  <a:cubicBezTo>
                    <a:pt x="149" y="19"/>
                    <a:pt x="149" y="19"/>
                    <a:pt x="149" y="19"/>
                  </a:cubicBezTo>
                  <a:cubicBezTo>
                    <a:pt x="150" y="25"/>
                    <a:pt x="150" y="30"/>
                    <a:pt x="153" y="35"/>
                  </a:cubicBezTo>
                  <a:cubicBezTo>
                    <a:pt x="155" y="38"/>
                    <a:pt x="158" y="39"/>
                    <a:pt x="160" y="42"/>
                  </a:cubicBezTo>
                  <a:cubicBezTo>
                    <a:pt x="163" y="47"/>
                    <a:pt x="163" y="51"/>
                    <a:pt x="164" y="58"/>
                  </a:cubicBezTo>
                  <a:cubicBezTo>
                    <a:pt x="165" y="61"/>
                    <a:pt x="166" y="64"/>
                    <a:pt x="166" y="68"/>
                  </a:cubicBezTo>
                  <a:cubicBezTo>
                    <a:pt x="166" y="96"/>
                    <a:pt x="166" y="96"/>
                    <a:pt x="166" y="96"/>
                  </a:cubicBezTo>
                  <a:cubicBezTo>
                    <a:pt x="166" y="100"/>
                    <a:pt x="168" y="103"/>
                    <a:pt x="171" y="106"/>
                  </a:cubicBezTo>
                  <a:cubicBezTo>
                    <a:pt x="174" y="109"/>
                    <a:pt x="176" y="112"/>
                    <a:pt x="179" y="115"/>
                  </a:cubicBezTo>
                  <a:cubicBezTo>
                    <a:pt x="182" y="119"/>
                    <a:pt x="184" y="121"/>
                    <a:pt x="187" y="125"/>
                  </a:cubicBezTo>
                  <a:cubicBezTo>
                    <a:pt x="189" y="127"/>
                    <a:pt x="192" y="128"/>
                    <a:pt x="192" y="132"/>
                  </a:cubicBezTo>
                  <a:cubicBezTo>
                    <a:pt x="192" y="136"/>
                    <a:pt x="186" y="138"/>
                    <a:pt x="186" y="143"/>
                  </a:cubicBezTo>
                  <a:cubicBezTo>
                    <a:pt x="186" y="145"/>
                    <a:pt x="188" y="147"/>
                    <a:pt x="190" y="149"/>
                  </a:cubicBezTo>
                  <a:cubicBezTo>
                    <a:pt x="193" y="152"/>
                    <a:pt x="195" y="154"/>
                    <a:pt x="198" y="158"/>
                  </a:cubicBezTo>
                  <a:cubicBezTo>
                    <a:pt x="202" y="163"/>
                    <a:pt x="204" y="166"/>
                    <a:pt x="208" y="171"/>
                  </a:cubicBezTo>
                  <a:cubicBezTo>
                    <a:pt x="208" y="171"/>
                    <a:pt x="208" y="171"/>
                    <a:pt x="208" y="171"/>
                  </a:cubicBezTo>
                  <a:cubicBezTo>
                    <a:pt x="208" y="174"/>
                    <a:pt x="208" y="176"/>
                    <a:pt x="208" y="179"/>
                  </a:cubicBezTo>
                  <a:cubicBezTo>
                    <a:pt x="207" y="181"/>
                    <a:pt x="206" y="183"/>
                    <a:pt x="206" y="185"/>
                  </a:cubicBezTo>
                  <a:cubicBezTo>
                    <a:pt x="205" y="189"/>
                    <a:pt x="206" y="191"/>
                    <a:pt x="204" y="195"/>
                  </a:cubicBezTo>
                  <a:cubicBezTo>
                    <a:pt x="203" y="197"/>
                    <a:pt x="202" y="198"/>
                    <a:pt x="200" y="200"/>
                  </a:cubicBezTo>
                  <a:cubicBezTo>
                    <a:pt x="199" y="202"/>
                    <a:pt x="198" y="203"/>
                    <a:pt x="197" y="203"/>
                  </a:cubicBezTo>
                  <a:cubicBezTo>
                    <a:pt x="193" y="206"/>
                    <a:pt x="191" y="206"/>
                    <a:pt x="187" y="207"/>
                  </a:cubicBezTo>
                  <a:cubicBezTo>
                    <a:pt x="178" y="209"/>
                    <a:pt x="173" y="211"/>
                    <a:pt x="165" y="211"/>
                  </a:cubicBezTo>
                  <a:cubicBezTo>
                    <a:pt x="155" y="211"/>
                    <a:pt x="155" y="211"/>
                    <a:pt x="155" y="211"/>
                  </a:cubicBezTo>
                  <a:cubicBezTo>
                    <a:pt x="152" y="211"/>
                    <a:pt x="149" y="210"/>
                    <a:pt x="147" y="208"/>
                  </a:cubicBezTo>
                  <a:cubicBezTo>
                    <a:pt x="145" y="206"/>
                    <a:pt x="145" y="203"/>
                    <a:pt x="144" y="199"/>
                  </a:cubicBezTo>
                  <a:cubicBezTo>
                    <a:pt x="143" y="195"/>
                    <a:pt x="141" y="193"/>
                    <a:pt x="139" y="189"/>
                  </a:cubicBezTo>
                  <a:cubicBezTo>
                    <a:pt x="136" y="182"/>
                    <a:pt x="136" y="177"/>
                    <a:pt x="134" y="169"/>
                  </a:cubicBezTo>
                  <a:cubicBezTo>
                    <a:pt x="134" y="167"/>
                    <a:pt x="133" y="165"/>
                    <a:pt x="132" y="163"/>
                  </a:cubicBezTo>
                  <a:cubicBezTo>
                    <a:pt x="130" y="159"/>
                    <a:pt x="129" y="156"/>
                    <a:pt x="126" y="153"/>
                  </a:cubicBezTo>
                  <a:cubicBezTo>
                    <a:pt x="123" y="151"/>
                    <a:pt x="121" y="150"/>
                    <a:pt x="118" y="148"/>
                  </a:cubicBezTo>
                  <a:cubicBezTo>
                    <a:pt x="115" y="145"/>
                    <a:pt x="113" y="143"/>
                    <a:pt x="110" y="141"/>
                  </a:cubicBezTo>
                  <a:cubicBezTo>
                    <a:pt x="107" y="137"/>
                    <a:pt x="104" y="136"/>
                    <a:pt x="101" y="133"/>
                  </a:cubicBezTo>
                  <a:cubicBezTo>
                    <a:pt x="98" y="130"/>
                    <a:pt x="97" y="128"/>
                    <a:pt x="93" y="126"/>
                  </a:cubicBezTo>
                  <a:cubicBezTo>
                    <a:pt x="91" y="124"/>
                    <a:pt x="88" y="124"/>
                    <a:pt x="85" y="124"/>
                  </a:cubicBezTo>
                  <a:cubicBezTo>
                    <a:pt x="76" y="124"/>
                    <a:pt x="76" y="124"/>
                    <a:pt x="76" y="124"/>
                  </a:cubicBezTo>
                  <a:cubicBezTo>
                    <a:pt x="66" y="124"/>
                    <a:pt x="64" y="115"/>
                    <a:pt x="57" y="110"/>
                  </a:cubicBezTo>
                  <a:cubicBezTo>
                    <a:pt x="51" y="105"/>
                    <a:pt x="46" y="105"/>
                    <a:pt x="39" y="103"/>
                  </a:cubicBezTo>
                  <a:cubicBezTo>
                    <a:pt x="36" y="101"/>
                    <a:pt x="34" y="100"/>
                    <a:pt x="30" y="100"/>
                  </a:cubicBezTo>
                  <a:cubicBezTo>
                    <a:pt x="19" y="98"/>
                    <a:pt x="11" y="97"/>
                    <a:pt x="0" y="96"/>
                  </a:cubicBezTo>
                  <a:cubicBezTo>
                    <a:pt x="0" y="96"/>
                    <a:pt x="0" y="96"/>
                    <a:pt x="0" y="96"/>
                  </a:cubicBezTo>
                  <a:cubicBezTo>
                    <a:pt x="7" y="78"/>
                    <a:pt x="11" y="66"/>
                    <a:pt x="25" y="53"/>
                  </a:cubicBezTo>
                  <a:cubicBezTo>
                    <a:pt x="26" y="55"/>
                    <a:pt x="26" y="56"/>
                    <a:pt x="26" y="59"/>
                  </a:cubicBezTo>
                  <a:cubicBezTo>
                    <a:pt x="26" y="69"/>
                    <a:pt x="19" y="72"/>
                    <a:pt x="15" y="81"/>
                  </a:cubicBezTo>
                  <a:cubicBezTo>
                    <a:pt x="16" y="82"/>
                    <a:pt x="16" y="82"/>
                    <a:pt x="16" y="82"/>
                  </a:cubicBezTo>
                  <a:cubicBezTo>
                    <a:pt x="21" y="82"/>
                    <a:pt x="25" y="82"/>
                    <a:pt x="30" y="82"/>
                  </a:cubicBezTo>
                  <a:cubicBezTo>
                    <a:pt x="32" y="82"/>
                    <a:pt x="33" y="81"/>
                    <a:pt x="34" y="81"/>
                  </a:cubicBezTo>
                  <a:cubicBezTo>
                    <a:pt x="42" y="81"/>
                    <a:pt x="42" y="81"/>
                    <a:pt x="42" y="81"/>
                  </a:cubicBezTo>
                  <a:cubicBezTo>
                    <a:pt x="44" y="81"/>
                    <a:pt x="45" y="80"/>
                    <a:pt x="47" y="80"/>
                  </a:cubicBezTo>
                  <a:cubicBezTo>
                    <a:pt x="50" y="80"/>
                    <a:pt x="51" y="83"/>
                    <a:pt x="54" y="83"/>
                  </a:cubicBezTo>
                  <a:cubicBezTo>
                    <a:pt x="62" y="83"/>
                    <a:pt x="67" y="79"/>
                    <a:pt x="73" y="72"/>
                  </a:cubicBezTo>
                  <a:cubicBezTo>
                    <a:pt x="70" y="70"/>
                    <a:pt x="64" y="70"/>
                    <a:pt x="64" y="65"/>
                  </a:cubicBezTo>
                  <a:cubicBezTo>
                    <a:pt x="64" y="62"/>
                    <a:pt x="67" y="61"/>
                    <a:pt x="70" y="58"/>
                  </a:cubicBezTo>
                  <a:cubicBezTo>
                    <a:pt x="72" y="54"/>
                    <a:pt x="71" y="51"/>
                    <a:pt x="73" y="47"/>
                  </a:cubicBezTo>
                  <a:cubicBezTo>
                    <a:pt x="75" y="43"/>
                    <a:pt x="78" y="42"/>
                    <a:pt x="81" y="39"/>
                  </a:cubicBezTo>
                  <a:cubicBezTo>
                    <a:pt x="85" y="35"/>
                    <a:pt x="86" y="31"/>
                    <a:pt x="91" y="27"/>
                  </a:cubicBezTo>
                  <a:cubicBezTo>
                    <a:pt x="104" y="17"/>
                    <a:pt x="112" y="12"/>
                    <a:pt x="124" y="0"/>
                  </a:cubicBezTo>
                  <a:cubicBezTo>
                    <a:pt x="125" y="1"/>
                    <a:pt x="126" y="2"/>
                    <a:pt x="127" y="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8"/>
            <p:cNvSpPr>
              <a:spLocks noEditPoints="1"/>
            </p:cNvSpPr>
            <p:nvPr/>
          </p:nvSpPr>
          <p:spPr bwMode="auto">
            <a:xfrm>
              <a:off x="5757863" y="1739900"/>
              <a:ext cx="984250" cy="685800"/>
            </a:xfrm>
            <a:custGeom>
              <a:avLst/>
              <a:gdLst/>
              <a:ahLst/>
              <a:cxnLst>
                <a:cxn ang="0">
                  <a:pos x="548" y="276"/>
                </a:cxn>
                <a:cxn ang="0">
                  <a:pos x="571" y="278"/>
                </a:cxn>
                <a:cxn ang="0">
                  <a:pos x="577" y="281"/>
                </a:cxn>
                <a:cxn ang="0">
                  <a:pos x="531" y="329"/>
                </a:cxn>
                <a:cxn ang="0">
                  <a:pos x="519" y="324"/>
                </a:cxn>
                <a:cxn ang="0">
                  <a:pos x="534" y="284"/>
                </a:cxn>
                <a:cxn ang="0">
                  <a:pos x="538" y="277"/>
                </a:cxn>
                <a:cxn ang="0">
                  <a:pos x="161" y="11"/>
                </a:cxn>
                <a:cxn ang="0">
                  <a:pos x="192" y="15"/>
                </a:cxn>
                <a:cxn ang="0">
                  <a:pos x="207" y="4"/>
                </a:cxn>
                <a:cxn ang="0">
                  <a:pos x="217" y="6"/>
                </a:cxn>
                <a:cxn ang="0">
                  <a:pos x="230" y="21"/>
                </a:cxn>
                <a:cxn ang="0">
                  <a:pos x="251" y="37"/>
                </a:cxn>
                <a:cxn ang="0">
                  <a:pos x="272" y="57"/>
                </a:cxn>
                <a:cxn ang="0">
                  <a:pos x="300" y="68"/>
                </a:cxn>
                <a:cxn ang="0">
                  <a:pos x="308" y="91"/>
                </a:cxn>
                <a:cxn ang="0">
                  <a:pos x="314" y="120"/>
                </a:cxn>
                <a:cxn ang="0">
                  <a:pos x="309" y="162"/>
                </a:cxn>
                <a:cxn ang="0">
                  <a:pos x="297" y="182"/>
                </a:cxn>
                <a:cxn ang="0">
                  <a:pos x="303" y="203"/>
                </a:cxn>
                <a:cxn ang="0">
                  <a:pos x="317" y="213"/>
                </a:cxn>
                <a:cxn ang="0">
                  <a:pos x="315" y="230"/>
                </a:cxn>
                <a:cxn ang="0">
                  <a:pos x="318" y="246"/>
                </a:cxn>
                <a:cxn ang="0">
                  <a:pos x="325" y="276"/>
                </a:cxn>
                <a:cxn ang="0">
                  <a:pos x="327" y="284"/>
                </a:cxn>
                <a:cxn ang="0">
                  <a:pos x="327" y="340"/>
                </a:cxn>
                <a:cxn ang="0">
                  <a:pos x="284" y="355"/>
                </a:cxn>
                <a:cxn ang="0">
                  <a:pos x="262" y="365"/>
                </a:cxn>
                <a:cxn ang="0">
                  <a:pos x="241" y="376"/>
                </a:cxn>
                <a:cxn ang="0">
                  <a:pos x="228" y="388"/>
                </a:cxn>
                <a:cxn ang="0">
                  <a:pos x="212" y="397"/>
                </a:cxn>
                <a:cxn ang="0">
                  <a:pos x="150" y="393"/>
                </a:cxn>
                <a:cxn ang="0">
                  <a:pos x="94" y="398"/>
                </a:cxn>
                <a:cxn ang="0">
                  <a:pos x="74" y="398"/>
                </a:cxn>
                <a:cxn ang="0">
                  <a:pos x="0" y="191"/>
                </a:cxn>
                <a:cxn ang="0">
                  <a:pos x="4" y="188"/>
                </a:cxn>
                <a:cxn ang="0">
                  <a:pos x="12" y="175"/>
                </a:cxn>
                <a:cxn ang="0">
                  <a:pos x="20" y="174"/>
                </a:cxn>
                <a:cxn ang="0">
                  <a:pos x="51" y="144"/>
                </a:cxn>
                <a:cxn ang="0">
                  <a:pos x="100" y="79"/>
                </a:cxn>
                <a:cxn ang="0">
                  <a:pos x="116" y="56"/>
                </a:cxn>
                <a:cxn ang="0">
                  <a:pos x="139" y="50"/>
                </a:cxn>
                <a:cxn ang="0">
                  <a:pos x="141" y="83"/>
                </a:cxn>
                <a:cxn ang="0">
                  <a:pos x="159" y="69"/>
                </a:cxn>
                <a:cxn ang="0">
                  <a:pos x="145" y="46"/>
                </a:cxn>
                <a:cxn ang="0">
                  <a:pos x="139" y="32"/>
                </a:cxn>
              </a:cxnLst>
              <a:rect l="0" t="0" r="r" b="b"/>
              <a:pathLst>
                <a:path w="577" h="402">
                  <a:moveTo>
                    <a:pt x="538" y="277"/>
                  </a:moveTo>
                  <a:cubicBezTo>
                    <a:pt x="542" y="277"/>
                    <a:pt x="544" y="276"/>
                    <a:pt x="548" y="276"/>
                  </a:cubicBezTo>
                  <a:cubicBezTo>
                    <a:pt x="556" y="276"/>
                    <a:pt x="561" y="276"/>
                    <a:pt x="569" y="276"/>
                  </a:cubicBezTo>
                  <a:cubicBezTo>
                    <a:pt x="570" y="276"/>
                    <a:pt x="571" y="277"/>
                    <a:pt x="571" y="278"/>
                  </a:cubicBezTo>
                  <a:cubicBezTo>
                    <a:pt x="574" y="279"/>
                    <a:pt x="575" y="280"/>
                    <a:pt x="577" y="281"/>
                  </a:cubicBezTo>
                  <a:cubicBezTo>
                    <a:pt x="577" y="281"/>
                    <a:pt x="577" y="281"/>
                    <a:pt x="577" y="281"/>
                  </a:cubicBezTo>
                  <a:cubicBezTo>
                    <a:pt x="565" y="290"/>
                    <a:pt x="567" y="310"/>
                    <a:pt x="555" y="323"/>
                  </a:cubicBezTo>
                  <a:cubicBezTo>
                    <a:pt x="549" y="330"/>
                    <a:pt x="540" y="329"/>
                    <a:pt x="531" y="329"/>
                  </a:cubicBezTo>
                  <a:cubicBezTo>
                    <a:pt x="525" y="329"/>
                    <a:pt x="522" y="327"/>
                    <a:pt x="519" y="324"/>
                  </a:cubicBezTo>
                  <a:cubicBezTo>
                    <a:pt x="519" y="324"/>
                    <a:pt x="519" y="324"/>
                    <a:pt x="519" y="324"/>
                  </a:cubicBezTo>
                  <a:cubicBezTo>
                    <a:pt x="522" y="315"/>
                    <a:pt x="526" y="310"/>
                    <a:pt x="529" y="301"/>
                  </a:cubicBezTo>
                  <a:cubicBezTo>
                    <a:pt x="530" y="295"/>
                    <a:pt x="531" y="291"/>
                    <a:pt x="534" y="284"/>
                  </a:cubicBezTo>
                  <a:cubicBezTo>
                    <a:pt x="534" y="282"/>
                    <a:pt x="536" y="281"/>
                    <a:pt x="536" y="279"/>
                  </a:cubicBezTo>
                  <a:cubicBezTo>
                    <a:pt x="536" y="278"/>
                    <a:pt x="538" y="278"/>
                    <a:pt x="538" y="277"/>
                  </a:cubicBezTo>
                  <a:cubicBezTo>
                    <a:pt x="538" y="277"/>
                    <a:pt x="538" y="277"/>
                    <a:pt x="538" y="277"/>
                  </a:cubicBezTo>
                  <a:close/>
                  <a:moveTo>
                    <a:pt x="161" y="11"/>
                  </a:moveTo>
                  <a:cubicBezTo>
                    <a:pt x="168" y="15"/>
                    <a:pt x="174" y="15"/>
                    <a:pt x="182" y="15"/>
                  </a:cubicBezTo>
                  <a:cubicBezTo>
                    <a:pt x="185" y="15"/>
                    <a:pt x="188" y="16"/>
                    <a:pt x="192" y="15"/>
                  </a:cubicBezTo>
                  <a:cubicBezTo>
                    <a:pt x="195" y="14"/>
                    <a:pt x="196" y="11"/>
                    <a:pt x="199" y="8"/>
                  </a:cubicBezTo>
                  <a:cubicBezTo>
                    <a:pt x="202" y="6"/>
                    <a:pt x="204" y="6"/>
                    <a:pt x="207" y="4"/>
                  </a:cubicBezTo>
                  <a:cubicBezTo>
                    <a:pt x="209" y="3"/>
                    <a:pt x="210" y="0"/>
                    <a:pt x="213" y="0"/>
                  </a:cubicBezTo>
                  <a:cubicBezTo>
                    <a:pt x="216" y="0"/>
                    <a:pt x="216" y="4"/>
                    <a:pt x="217" y="6"/>
                  </a:cubicBezTo>
                  <a:cubicBezTo>
                    <a:pt x="218" y="8"/>
                    <a:pt x="219" y="10"/>
                    <a:pt x="221" y="11"/>
                  </a:cubicBezTo>
                  <a:cubicBezTo>
                    <a:pt x="224" y="15"/>
                    <a:pt x="226" y="18"/>
                    <a:pt x="230" y="21"/>
                  </a:cubicBezTo>
                  <a:cubicBezTo>
                    <a:pt x="232" y="23"/>
                    <a:pt x="235" y="24"/>
                    <a:pt x="238" y="26"/>
                  </a:cubicBezTo>
                  <a:cubicBezTo>
                    <a:pt x="243" y="30"/>
                    <a:pt x="247" y="33"/>
                    <a:pt x="251" y="37"/>
                  </a:cubicBezTo>
                  <a:cubicBezTo>
                    <a:pt x="255" y="41"/>
                    <a:pt x="258" y="43"/>
                    <a:pt x="261" y="47"/>
                  </a:cubicBezTo>
                  <a:cubicBezTo>
                    <a:pt x="265" y="51"/>
                    <a:pt x="267" y="54"/>
                    <a:pt x="272" y="57"/>
                  </a:cubicBezTo>
                  <a:cubicBezTo>
                    <a:pt x="279" y="62"/>
                    <a:pt x="284" y="61"/>
                    <a:pt x="292" y="64"/>
                  </a:cubicBezTo>
                  <a:cubicBezTo>
                    <a:pt x="295" y="65"/>
                    <a:pt x="297" y="66"/>
                    <a:pt x="300" y="68"/>
                  </a:cubicBezTo>
                  <a:cubicBezTo>
                    <a:pt x="302" y="69"/>
                    <a:pt x="303" y="71"/>
                    <a:pt x="303" y="74"/>
                  </a:cubicBezTo>
                  <a:cubicBezTo>
                    <a:pt x="306" y="80"/>
                    <a:pt x="307" y="84"/>
                    <a:pt x="308" y="91"/>
                  </a:cubicBezTo>
                  <a:cubicBezTo>
                    <a:pt x="309" y="96"/>
                    <a:pt x="310" y="98"/>
                    <a:pt x="311" y="103"/>
                  </a:cubicBezTo>
                  <a:cubicBezTo>
                    <a:pt x="313" y="109"/>
                    <a:pt x="313" y="114"/>
                    <a:pt x="314" y="120"/>
                  </a:cubicBezTo>
                  <a:cubicBezTo>
                    <a:pt x="316" y="130"/>
                    <a:pt x="318" y="136"/>
                    <a:pt x="318" y="146"/>
                  </a:cubicBezTo>
                  <a:cubicBezTo>
                    <a:pt x="318" y="153"/>
                    <a:pt x="314" y="157"/>
                    <a:pt x="309" y="162"/>
                  </a:cubicBezTo>
                  <a:cubicBezTo>
                    <a:pt x="304" y="166"/>
                    <a:pt x="302" y="170"/>
                    <a:pt x="299" y="176"/>
                  </a:cubicBezTo>
                  <a:cubicBezTo>
                    <a:pt x="299" y="178"/>
                    <a:pt x="297" y="180"/>
                    <a:pt x="297" y="182"/>
                  </a:cubicBezTo>
                  <a:cubicBezTo>
                    <a:pt x="297" y="185"/>
                    <a:pt x="300" y="186"/>
                    <a:pt x="300" y="188"/>
                  </a:cubicBezTo>
                  <a:cubicBezTo>
                    <a:pt x="303" y="193"/>
                    <a:pt x="302" y="197"/>
                    <a:pt x="303" y="203"/>
                  </a:cubicBezTo>
                  <a:cubicBezTo>
                    <a:pt x="305" y="206"/>
                    <a:pt x="307" y="209"/>
                    <a:pt x="310" y="210"/>
                  </a:cubicBezTo>
                  <a:cubicBezTo>
                    <a:pt x="313" y="211"/>
                    <a:pt x="317" y="210"/>
                    <a:pt x="317" y="213"/>
                  </a:cubicBezTo>
                  <a:cubicBezTo>
                    <a:pt x="317" y="215"/>
                    <a:pt x="316" y="216"/>
                    <a:pt x="316" y="217"/>
                  </a:cubicBezTo>
                  <a:cubicBezTo>
                    <a:pt x="315" y="222"/>
                    <a:pt x="315" y="225"/>
                    <a:pt x="315" y="230"/>
                  </a:cubicBezTo>
                  <a:cubicBezTo>
                    <a:pt x="315" y="234"/>
                    <a:pt x="315" y="236"/>
                    <a:pt x="315" y="240"/>
                  </a:cubicBezTo>
                  <a:cubicBezTo>
                    <a:pt x="316" y="242"/>
                    <a:pt x="318" y="243"/>
                    <a:pt x="318" y="246"/>
                  </a:cubicBezTo>
                  <a:cubicBezTo>
                    <a:pt x="319" y="250"/>
                    <a:pt x="318" y="253"/>
                    <a:pt x="318" y="258"/>
                  </a:cubicBezTo>
                  <a:cubicBezTo>
                    <a:pt x="319" y="265"/>
                    <a:pt x="322" y="269"/>
                    <a:pt x="325" y="276"/>
                  </a:cubicBezTo>
                  <a:cubicBezTo>
                    <a:pt x="326" y="278"/>
                    <a:pt x="325" y="280"/>
                    <a:pt x="326" y="282"/>
                  </a:cubicBezTo>
                  <a:cubicBezTo>
                    <a:pt x="326" y="283"/>
                    <a:pt x="327" y="283"/>
                    <a:pt x="327" y="284"/>
                  </a:cubicBezTo>
                  <a:cubicBezTo>
                    <a:pt x="327" y="306"/>
                    <a:pt x="327" y="318"/>
                    <a:pt x="327" y="340"/>
                  </a:cubicBezTo>
                  <a:cubicBezTo>
                    <a:pt x="327" y="340"/>
                    <a:pt x="327" y="340"/>
                    <a:pt x="327" y="340"/>
                  </a:cubicBezTo>
                  <a:cubicBezTo>
                    <a:pt x="316" y="344"/>
                    <a:pt x="307" y="346"/>
                    <a:pt x="296" y="350"/>
                  </a:cubicBezTo>
                  <a:cubicBezTo>
                    <a:pt x="292" y="352"/>
                    <a:pt x="289" y="354"/>
                    <a:pt x="284" y="355"/>
                  </a:cubicBezTo>
                  <a:cubicBezTo>
                    <a:pt x="278" y="357"/>
                    <a:pt x="274" y="358"/>
                    <a:pt x="268" y="361"/>
                  </a:cubicBezTo>
                  <a:cubicBezTo>
                    <a:pt x="266" y="363"/>
                    <a:pt x="265" y="364"/>
                    <a:pt x="262" y="365"/>
                  </a:cubicBezTo>
                  <a:cubicBezTo>
                    <a:pt x="260" y="366"/>
                    <a:pt x="257" y="366"/>
                    <a:pt x="254" y="367"/>
                  </a:cubicBezTo>
                  <a:cubicBezTo>
                    <a:pt x="249" y="370"/>
                    <a:pt x="246" y="373"/>
                    <a:pt x="241" y="376"/>
                  </a:cubicBezTo>
                  <a:cubicBezTo>
                    <a:pt x="236" y="378"/>
                    <a:pt x="235" y="381"/>
                    <a:pt x="232" y="385"/>
                  </a:cubicBezTo>
                  <a:cubicBezTo>
                    <a:pt x="231" y="386"/>
                    <a:pt x="229" y="386"/>
                    <a:pt x="228" y="388"/>
                  </a:cubicBezTo>
                  <a:cubicBezTo>
                    <a:pt x="225" y="391"/>
                    <a:pt x="223" y="394"/>
                    <a:pt x="219" y="396"/>
                  </a:cubicBezTo>
                  <a:cubicBezTo>
                    <a:pt x="216" y="397"/>
                    <a:pt x="214" y="396"/>
                    <a:pt x="212" y="397"/>
                  </a:cubicBezTo>
                  <a:cubicBezTo>
                    <a:pt x="166" y="391"/>
                    <a:pt x="166" y="391"/>
                    <a:pt x="166" y="391"/>
                  </a:cubicBezTo>
                  <a:cubicBezTo>
                    <a:pt x="160" y="392"/>
                    <a:pt x="156" y="391"/>
                    <a:pt x="150" y="393"/>
                  </a:cubicBezTo>
                  <a:cubicBezTo>
                    <a:pt x="140" y="397"/>
                    <a:pt x="135" y="400"/>
                    <a:pt x="124" y="402"/>
                  </a:cubicBezTo>
                  <a:cubicBezTo>
                    <a:pt x="94" y="398"/>
                    <a:pt x="94" y="398"/>
                    <a:pt x="94" y="398"/>
                  </a:cubicBezTo>
                  <a:cubicBezTo>
                    <a:pt x="88" y="398"/>
                    <a:pt x="84" y="397"/>
                    <a:pt x="78" y="397"/>
                  </a:cubicBezTo>
                  <a:cubicBezTo>
                    <a:pt x="76" y="397"/>
                    <a:pt x="75" y="398"/>
                    <a:pt x="74" y="398"/>
                  </a:cubicBezTo>
                  <a:cubicBezTo>
                    <a:pt x="73" y="398"/>
                    <a:pt x="73" y="397"/>
                    <a:pt x="72" y="397"/>
                  </a:cubicBezTo>
                  <a:cubicBezTo>
                    <a:pt x="0" y="191"/>
                    <a:pt x="0" y="191"/>
                    <a:pt x="0" y="191"/>
                  </a:cubicBezTo>
                  <a:cubicBezTo>
                    <a:pt x="0" y="191"/>
                    <a:pt x="0" y="191"/>
                    <a:pt x="0" y="191"/>
                  </a:cubicBezTo>
                  <a:cubicBezTo>
                    <a:pt x="1" y="190"/>
                    <a:pt x="2" y="189"/>
                    <a:pt x="4" y="188"/>
                  </a:cubicBezTo>
                  <a:cubicBezTo>
                    <a:pt x="8" y="185"/>
                    <a:pt x="14" y="185"/>
                    <a:pt x="14" y="180"/>
                  </a:cubicBezTo>
                  <a:cubicBezTo>
                    <a:pt x="14" y="178"/>
                    <a:pt x="12" y="177"/>
                    <a:pt x="12" y="175"/>
                  </a:cubicBezTo>
                  <a:cubicBezTo>
                    <a:pt x="15" y="176"/>
                    <a:pt x="16" y="177"/>
                    <a:pt x="19" y="177"/>
                  </a:cubicBezTo>
                  <a:cubicBezTo>
                    <a:pt x="20" y="177"/>
                    <a:pt x="20" y="175"/>
                    <a:pt x="20" y="174"/>
                  </a:cubicBezTo>
                  <a:cubicBezTo>
                    <a:pt x="23" y="171"/>
                    <a:pt x="26" y="169"/>
                    <a:pt x="29" y="166"/>
                  </a:cubicBezTo>
                  <a:cubicBezTo>
                    <a:pt x="37" y="158"/>
                    <a:pt x="43" y="154"/>
                    <a:pt x="51" y="144"/>
                  </a:cubicBezTo>
                  <a:cubicBezTo>
                    <a:pt x="61" y="130"/>
                    <a:pt x="72" y="125"/>
                    <a:pt x="79" y="110"/>
                  </a:cubicBezTo>
                  <a:cubicBezTo>
                    <a:pt x="85" y="97"/>
                    <a:pt x="92" y="91"/>
                    <a:pt x="100" y="79"/>
                  </a:cubicBezTo>
                  <a:cubicBezTo>
                    <a:pt x="103" y="74"/>
                    <a:pt x="104" y="71"/>
                    <a:pt x="107" y="66"/>
                  </a:cubicBezTo>
                  <a:cubicBezTo>
                    <a:pt x="111" y="62"/>
                    <a:pt x="114" y="61"/>
                    <a:pt x="116" y="56"/>
                  </a:cubicBezTo>
                  <a:cubicBezTo>
                    <a:pt x="119" y="50"/>
                    <a:pt x="121" y="47"/>
                    <a:pt x="124" y="41"/>
                  </a:cubicBezTo>
                  <a:cubicBezTo>
                    <a:pt x="130" y="41"/>
                    <a:pt x="134" y="45"/>
                    <a:pt x="139" y="50"/>
                  </a:cubicBezTo>
                  <a:cubicBezTo>
                    <a:pt x="144" y="56"/>
                    <a:pt x="148" y="60"/>
                    <a:pt x="148" y="67"/>
                  </a:cubicBezTo>
                  <a:cubicBezTo>
                    <a:pt x="148" y="74"/>
                    <a:pt x="142" y="76"/>
                    <a:pt x="141" y="83"/>
                  </a:cubicBezTo>
                  <a:cubicBezTo>
                    <a:pt x="142" y="84"/>
                    <a:pt x="142" y="84"/>
                    <a:pt x="142" y="84"/>
                  </a:cubicBezTo>
                  <a:cubicBezTo>
                    <a:pt x="148" y="78"/>
                    <a:pt x="159" y="78"/>
                    <a:pt x="159" y="69"/>
                  </a:cubicBezTo>
                  <a:cubicBezTo>
                    <a:pt x="159" y="62"/>
                    <a:pt x="153" y="58"/>
                    <a:pt x="148" y="53"/>
                  </a:cubicBezTo>
                  <a:cubicBezTo>
                    <a:pt x="147" y="51"/>
                    <a:pt x="147" y="48"/>
                    <a:pt x="145" y="46"/>
                  </a:cubicBezTo>
                  <a:cubicBezTo>
                    <a:pt x="141" y="41"/>
                    <a:pt x="137" y="42"/>
                    <a:pt x="132" y="38"/>
                  </a:cubicBezTo>
                  <a:cubicBezTo>
                    <a:pt x="133" y="35"/>
                    <a:pt x="136" y="34"/>
                    <a:pt x="139" y="32"/>
                  </a:cubicBezTo>
                  <a:cubicBezTo>
                    <a:pt x="148" y="23"/>
                    <a:pt x="153" y="19"/>
                    <a:pt x="161" y="11"/>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9"/>
            <p:cNvSpPr>
              <a:spLocks noEditPoints="1"/>
            </p:cNvSpPr>
            <p:nvPr/>
          </p:nvSpPr>
          <p:spPr bwMode="auto">
            <a:xfrm>
              <a:off x="6088063" y="1608138"/>
              <a:ext cx="587375" cy="684213"/>
            </a:xfrm>
            <a:custGeom>
              <a:avLst/>
              <a:gdLst/>
              <a:ahLst/>
              <a:cxnLst>
                <a:cxn ang="0">
                  <a:pos x="342" y="356"/>
                </a:cxn>
                <a:cxn ang="0">
                  <a:pos x="335" y="378"/>
                </a:cxn>
                <a:cxn ang="0">
                  <a:pos x="325" y="401"/>
                </a:cxn>
                <a:cxn ang="0">
                  <a:pos x="293" y="352"/>
                </a:cxn>
                <a:cxn ang="0">
                  <a:pos x="284" y="320"/>
                </a:cxn>
                <a:cxn ang="0">
                  <a:pos x="314" y="331"/>
                </a:cxn>
                <a:cxn ang="0">
                  <a:pos x="320" y="334"/>
                </a:cxn>
                <a:cxn ang="0">
                  <a:pos x="344" y="354"/>
                </a:cxn>
                <a:cxn ang="0">
                  <a:pos x="284" y="70"/>
                </a:cxn>
                <a:cxn ang="0">
                  <a:pos x="288" y="74"/>
                </a:cxn>
                <a:cxn ang="0">
                  <a:pos x="293" y="90"/>
                </a:cxn>
                <a:cxn ang="0">
                  <a:pos x="289" y="96"/>
                </a:cxn>
                <a:cxn ang="0">
                  <a:pos x="286" y="97"/>
                </a:cxn>
                <a:cxn ang="0">
                  <a:pos x="275" y="91"/>
                </a:cxn>
                <a:cxn ang="0">
                  <a:pos x="274" y="73"/>
                </a:cxn>
                <a:cxn ang="0">
                  <a:pos x="284" y="70"/>
                </a:cxn>
                <a:cxn ang="0">
                  <a:pos x="0" y="43"/>
                </a:cxn>
                <a:cxn ang="0">
                  <a:pos x="22" y="53"/>
                </a:cxn>
                <a:cxn ang="0">
                  <a:pos x="54" y="47"/>
                </a:cxn>
                <a:cxn ang="0">
                  <a:pos x="88" y="49"/>
                </a:cxn>
                <a:cxn ang="0">
                  <a:pos x="102" y="50"/>
                </a:cxn>
                <a:cxn ang="0">
                  <a:pos x="104" y="40"/>
                </a:cxn>
                <a:cxn ang="0">
                  <a:pos x="106" y="23"/>
                </a:cxn>
                <a:cxn ang="0">
                  <a:pos x="92" y="18"/>
                </a:cxn>
                <a:cxn ang="0">
                  <a:pos x="43" y="0"/>
                </a:cxn>
                <a:cxn ang="0">
                  <a:pos x="35" y="12"/>
                </a:cxn>
                <a:cxn ang="0">
                  <a:pos x="29" y="20"/>
                </a:cxn>
                <a:cxn ang="0">
                  <a:pos x="28" y="9"/>
                </a:cxn>
                <a:cxn ang="0">
                  <a:pos x="12" y="28"/>
                </a:cxn>
                <a:cxn ang="0">
                  <a:pos x="26" y="21"/>
                </a:cxn>
                <a:cxn ang="0">
                  <a:pos x="15" y="47"/>
                </a:cxn>
                <a:cxn ang="0">
                  <a:pos x="2" y="41"/>
                </a:cxn>
              </a:cxnLst>
              <a:rect l="0" t="0" r="r" b="b"/>
              <a:pathLst>
                <a:path w="344" h="401">
                  <a:moveTo>
                    <a:pt x="344" y="354"/>
                  </a:moveTo>
                  <a:cubicBezTo>
                    <a:pt x="344" y="355"/>
                    <a:pt x="342" y="355"/>
                    <a:pt x="342" y="356"/>
                  </a:cubicBezTo>
                  <a:cubicBezTo>
                    <a:pt x="342" y="358"/>
                    <a:pt x="340" y="359"/>
                    <a:pt x="340" y="361"/>
                  </a:cubicBezTo>
                  <a:cubicBezTo>
                    <a:pt x="337" y="368"/>
                    <a:pt x="336" y="372"/>
                    <a:pt x="335" y="378"/>
                  </a:cubicBezTo>
                  <a:cubicBezTo>
                    <a:pt x="332" y="387"/>
                    <a:pt x="328" y="392"/>
                    <a:pt x="325" y="401"/>
                  </a:cubicBezTo>
                  <a:cubicBezTo>
                    <a:pt x="325" y="401"/>
                    <a:pt x="325" y="401"/>
                    <a:pt x="325" y="401"/>
                  </a:cubicBezTo>
                  <a:cubicBezTo>
                    <a:pt x="318" y="394"/>
                    <a:pt x="316" y="381"/>
                    <a:pt x="308" y="372"/>
                  </a:cubicBezTo>
                  <a:cubicBezTo>
                    <a:pt x="301" y="366"/>
                    <a:pt x="298" y="361"/>
                    <a:pt x="293" y="352"/>
                  </a:cubicBezTo>
                  <a:cubicBezTo>
                    <a:pt x="289" y="344"/>
                    <a:pt x="282" y="341"/>
                    <a:pt x="282" y="332"/>
                  </a:cubicBezTo>
                  <a:cubicBezTo>
                    <a:pt x="282" y="327"/>
                    <a:pt x="284" y="324"/>
                    <a:pt x="284" y="320"/>
                  </a:cubicBezTo>
                  <a:cubicBezTo>
                    <a:pt x="295" y="323"/>
                    <a:pt x="302" y="324"/>
                    <a:pt x="312" y="329"/>
                  </a:cubicBezTo>
                  <a:cubicBezTo>
                    <a:pt x="314" y="331"/>
                    <a:pt x="314" y="331"/>
                    <a:pt x="314" y="331"/>
                  </a:cubicBezTo>
                  <a:cubicBezTo>
                    <a:pt x="314" y="331"/>
                    <a:pt x="314" y="331"/>
                    <a:pt x="314" y="331"/>
                  </a:cubicBezTo>
                  <a:cubicBezTo>
                    <a:pt x="316" y="333"/>
                    <a:pt x="318" y="333"/>
                    <a:pt x="320" y="334"/>
                  </a:cubicBezTo>
                  <a:cubicBezTo>
                    <a:pt x="324" y="336"/>
                    <a:pt x="326" y="338"/>
                    <a:pt x="330" y="341"/>
                  </a:cubicBezTo>
                  <a:cubicBezTo>
                    <a:pt x="335" y="345"/>
                    <a:pt x="338" y="351"/>
                    <a:pt x="344" y="354"/>
                  </a:cubicBezTo>
                  <a:cubicBezTo>
                    <a:pt x="344" y="354"/>
                    <a:pt x="344" y="354"/>
                    <a:pt x="344" y="354"/>
                  </a:cubicBezTo>
                  <a:close/>
                  <a:moveTo>
                    <a:pt x="284" y="70"/>
                  </a:moveTo>
                  <a:cubicBezTo>
                    <a:pt x="285" y="72"/>
                    <a:pt x="287" y="72"/>
                    <a:pt x="287" y="73"/>
                  </a:cubicBezTo>
                  <a:cubicBezTo>
                    <a:pt x="288" y="73"/>
                    <a:pt x="288" y="74"/>
                    <a:pt x="288" y="74"/>
                  </a:cubicBezTo>
                  <a:cubicBezTo>
                    <a:pt x="291" y="78"/>
                    <a:pt x="294" y="80"/>
                    <a:pt x="294" y="85"/>
                  </a:cubicBezTo>
                  <a:cubicBezTo>
                    <a:pt x="294" y="87"/>
                    <a:pt x="294" y="88"/>
                    <a:pt x="293" y="90"/>
                  </a:cubicBezTo>
                  <a:cubicBezTo>
                    <a:pt x="293" y="91"/>
                    <a:pt x="293" y="92"/>
                    <a:pt x="292" y="93"/>
                  </a:cubicBezTo>
                  <a:cubicBezTo>
                    <a:pt x="291" y="95"/>
                    <a:pt x="290" y="95"/>
                    <a:pt x="289" y="96"/>
                  </a:cubicBezTo>
                  <a:cubicBezTo>
                    <a:pt x="288" y="97"/>
                    <a:pt x="288" y="96"/>
                    <a:pt x="286" y="97"/>
                  </a:cubicBezTo>
                  <a:cubicBezTo>
                    <a:pt x="286" y="97"/>
                    <a:pt x="286" y="97"/>
                    <a:pt x="286" y="97"/>
                  </a:cubicBezTo>
                  <a:cubicBezTo>
                    <a:pt x="283" y="96"/>
                    <a:pt x="280" y="96"/>
                    <a:pt x="277" y="94"/>
                  </a:cubicBezTo>
                  <a:cubicBezTo>
                    <a:pt x="276" y="93"/>
                    <a:pt x="276" y="92"/>
                    <a:pt x="275" y="91"/>
                  </a:cubicBezTo>
                  <a:cubicBezTo>
                    <a:pt x="273" y="88"/>
                    <a:pt x="272" y="86"/>
                    <a:pt x="272" y="82"/>
                  </a:cubicBezTo>
                  <a:cubicBezTo>
                    <a:pt x="272" y="78"/>
                    <a:pt x="272" y="76"/>
                    <a:pt x="274" y="73"/>
                  </a:cubicBezTo>
                  <a:cubicBezTo>
                    <a:pt x="275" y="71"/>
                    <a:pt x="277" y="71"/>
                    <a:pt x="278" y="71"/>
                  </a:cubicBezTo>
                  <a:cubicBezTo>
                    <a:pt x="280" y="71"/>
                    <a:pt x="282" y="71"/>
                    <a:pt x="284" y="70"/>
                  </a:cubicBezTo>
                  <a:cubicBezTo>
                    <a:pt x="284" y="70"/>
                    <a:pt x="284" y="70"/>
                    <a:pt x="284" y="70"/>
                  </a:cubicBezTo>
                  <a:close/>
                  <a:moveTo>
                    <a:pt x="0" y="43"/>
                  </a:moveTo>
                  <a:cubicBezTo>
                    <a:pt x="6" y="47"/>
                    <a:pt x="10" y="54"/>
                    <a:pt x="18" y="54"/>
                  </a:cubicBezTo>
                  <a:cubicBezTo>
                    <a:pt x="19" y="54"/>
                    <a:pt x="20" y="53"/>
                    <a:pt x="22" y="53"/>
                  </a:cubicBezTo>
                  <a:cubicBezTo>
                    <a:pt x="26" y="52"/>
                    <a:pt x="29" y="51"/>
                    <a:pt x="34" y="50"/>
                  </a:cubicBezTo>
                  <a:cubicBezTo>
                    <a:pt x="41" y="47"/>
                    <a:pt x="46" y="47"/>
                    <a:pt x="54" y="47"/>
                  </a:cubicBezTo>
                  <a:cubicBezTo>
                    <a:pt x="62" y="47"/>
                    <a:pt x="67" y="47"/>
                    <a:pt x="76" y="48"/>
                  </a:cubicBezTo>
                  <a:cubicBezTo>
                    <a:pt x="81" y="48"/>
                    <a:pt x="84" y="48"/>
                    <a:pt x="88" y="49"/>
                  </a:cubicBezTo>
                  <a:cubicBezTo>
                    <a:pt x="93" y="49"/>
                    <a:pt x="96" y="51"/>
                    <a:pt x="100" y="51"/>
                  </a:cubicBezTo>
                  <a:cubicBezTo>
                    <a:pt x="101" y="51"/>
                    <a:pt x="102" y="50"/>
                    <a:pt x="102" y="50"/>
                  </a:cubicBezTo>
                  <a:cubicBezTo>
                    <a:pt x="103" y="50"/>
                    <a:pt x="102" y="49"/>
                    <a:pt x="102" y="48"/>
                  </a:cubicBezTo>
                  <a:cubicBezTo>
                    <a:pt x="104" y="45"/>
                    <a:pt x="104" y="43"/>
                    <a:pt x="104" y="40"/>
                  </a:cubicBezTo>
                  <a:cubicBezTo>
                    <a:pt x="105" y="35"/>
                    <a:pt x="106" y="32"/>
                    <a:pt x="106" y="27"/>
                  </a:cubicBezTo>
                  <a:cubicBezTo>
                    <a:pt x="106" y="26"/>
                    <a:pt x="107" y="24"/>
                    <a:pt x="106" y="23"/>
                  </a:cubicBezTo>
                  <a:cubicBezTo>
                    <a:pt x="105" y="22"/>
                    <a:pt x="103" y="22"/>
                    <a:pt x="102" y="21"/>
                  </a:cubicBezTo>
                  <a:cubicBezTo>
                    <a:pt x="98" y="19"/>
                    <a:pt x="96" y="19"/>
                    <a:pt x="92" y="18"/>
                  </a:cubicBezTo>
                  <a:cubicBezTo>
                    <a:pt x="86" y="16"/>
                    <a:pt x="82" y="15"/>
                    <a:pt x="76" y="12"/>
                  </a:cubicBezTo>
                  <a:cubicBezTo>
                    <a:pt x="64" y="7"/>
                    <a:pt x="56" y="2"/>
                    <a:pt x="43" y="0"/>
                  </a:cubicBezTo>
                  <a:cubicBezTo>
                    <a:pt x="43" y="0"/>
                    <a:pt x="43" y="0"/>
                    <a:pt x="43" y="0"/>
                  </a:cubicBezTo>
                  <a:cubicBezTo>
                    <a:pt x="42" y="5"/>
                    <a:pt x="38" y="7"/>
                    <a:pt x="35" y="12"/>
                  </a:cubicBezTo>
                  <a:cubicBezTo>
                    <a:pt x="40" y="12"/>
                    <a:pt x="40" y="12"/>
                    <a:pt x="40" y="12"/>
                  </a:cubicBezTo>
                  <a:cubicBezTo>
                    <a:pt x="36" y="15"/>
                    <a:pt x="35" y="20"/>
                    <a:pt x="29" y="20"/>
                  </a:cubicBezTo>
                  <a:cubicBezTo>
                    <a:pt x="27" y="20"/>
                    <a:pt x="27" y="18"/>
                    <a:pt x="25" y="18"/>
                  </a:cubicBezTo>
                  <a:cubicBezTo>
                    <a:pt x="26" y="15"/>
                    <a:pt x="28" y="13"/>
                    <a:pt x="28" y="9"/>
                  </a:cubicBezTo>
                  <a:cubicBezTo>
                    <a:pt x="28" y="7"/>
                    <a:pt x="19" y="20"/>
                    <a:pt x="18" y="21"/>
                  </a:cubicBezTo>
                  <a:cubicBezTo>
                    <a:pt x="15" y="24"/>
                    <a:pt x="12" y="25"/>
                    <a:pt x="12" y="28"/>
                  </a:cubicBezTo>
                  <a:cubicBezTo>
                    <a:pt x="12" y="29"/>
                    <a:pt x="14" y="30"/>
                    <a:pt x="15" y="31"/>
                  </a:cubicBezTo>
                  <a:cubicBezTo>
                    <a:pt x="19" y="28"/>
                    <a:pt x="21" y="24"/>
                    <a:pt x="26" y="21"/>
                  </a:cubicBezTo>
                  <a:cubicBezTo>
                    <a:pt x="21" y="27"/>
                    <a:pt x="22" y="32"/>
                    <a:pt x="19" y="40"/>
                  </a:cubicBezTo>
                  <a:cubicBezTo>
                    <a:pt x="18" y="43"/>
                    <a:pt x="18" y="47"/>
                    <a:pt x="15" y="47"/>
                  </a:cubicBezTo>
                  <a:cubicBezTo>
                    <a:pt x="10" y="47"/>
                    <a:pt x="12" y="37"/>
                    <a:pt x="6" y="37"/>
                  </a:cubicBezTo>
                  <a:cubicBezTo>
                    <a:pt x="4" y="37"/>
                    <a:pt x="3" y="39"/>
                    <a:pt x="2" y="41"/>
                  </a:cubicBezTo>
                  <a:cubicBezTo>
                    <a:pt x="1" y="42"/>
                    <a:pt x="1" y="42"/>
                    <a:pt x="0" y="43"/>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0" name="Freeform 10"/>
            <p:cNvSpPr>
              <a:spLocks noEditPoints="1"/>
            </p:cNvSpPr>
            <p:nvPr/>
          </p:nvSpPr>
          <p:spPr bwMode="auto">
            <a:xfrm>
              <a:off x="6380163" y="1046163"/>
              <a:ext cx="444500" cy="1173163"/>
            </a:xfrm>
            <a:custGeom>
              <a:avLst/>
              <a:gdLst/>
              <a:ahLst/>
              <a:cxnLst>
                <a:cxn ang="0">
                  <a:pos x="175" y="230"/>
                </a:cxn>
                <a:cxn ang="0">
                  <a:pos x="144" y="231"/>
                </a:cxn>
                <a:cxn ang="0">
                  <a:pos x="112" y="254"/>
                </a:cxn>
                <a:cxn ang="0">
                  <a:pos x="108" y="273"/>
                </a:cxn>
                <a:cxn ang="0">
                  <a:pos x="112" y="309"/>
                </a:cxn>
                <a:cxn ang="0">
                  <a:pos x="130" y="312"/>
                </a:cxn>
                <a:cxn ang="0">
                  <a:pos x="168" y="307"/>
                </a:cxn>
                <a:cxn ang="0">
                  <a:pos x="183" y="329"/>
                </a:cxn>
                <a:cxn ang="0">
                  <a:pos x="167" y="353"/>
                </a:cxn>
                <a:cxn ang="0">
                  <a:pos x="179" y="362"/>
                </a:cxn>
                <a:cxn ang="0">
                  <a:pos x="193" y="377"/>
                </a:cxn>
                <a:cxn ang="0">
                  <a:pos x="174" y="389"/>
                </a:cxn>
                <a:cxn ang="0">
                  <a:pos x="145" y="389"/>
                </a:cxn>
                <a:cxn ang="0">
                  <a:pos x="118" y="371"/>
                </a:cxn>
                <a:cxn ang="0">
                  <a:pos x="101" y="374"/>
                </a:cxn>
                <a:cxn ang="0">
                  <a:pos x="97" y="399"/>
                </a:cxn>
                <a:cxn ang="0">
                  <a:pos x="71" y="377"/>
                </a:cxn>
                <a:cxn ang="0">
                  <a:pos x="65" y="351"/>
                </a:cxn>
                <a:cxn ang="0">
                  <a:pos x="44" y="325"/>
                </a:cxn>
                <a:cxn ang="0">
                  <a:pos x="37" y="277"/>
                </a:cxn>
                <a:cxn ang="0">
                  <a:pos x="22" y="238"/>
                </a:cxn>
                <a:cxn ang="0">
                  <a:pos x="13" y="232"/>
                </a:cxn>
                <a:cxn ang="0">
                  <a:pos x="0" y="221"/>
                </a:cxn>
                <a:cxn ang="0">
                  <a:pos x="23" y="197"/>
                </a:cxn>
                <a:cxn ang="0">
                  <a:pos x="38" y="197"/>
                </a:cxn>
                <a:cxn ang="0">
                  <a:pos x="95" y="149"/>
                </a:cxn>
                <a:cxn ang="0">
                  <a:pos x="136" y="97"/>
                </a:cxn>
                <a:cxn ang="0">
                  <a:pos x="156" y="34"/>
                </a:cxn>
                <a:cxn ang="0">
                  <a:pos x="166" y="2"/>
                </a:cxn>
                <a:cxn ang="0">
                  <a:pos x="201" y="36"/>
                </a:cxn>
                <a:cxn ang="0">
                  <a:pos x="201" y="62"/>
                </a:cxn>
                <a:cxn ang="0">
                  <a:pos x="187" y="146"/>
                </a:cxn>
                <a:cxn ang="0">
                  <a:pos x="191" y="222"/>
                </a:cxn>
                <a:cxn ang="0">
                  <a:pos x="228" y="412"/>
                </a:cxn>
                <a:cxn ang="0">
                  <a:pos x="194" y="397"/>
                </a:cxn>
                <a:cxn ang="0">
                  <a:pos x="183" y="411"/>
                </a:cxn>
                <a:cxn ang="0">
                  <a:pos x="204" y="425"/>
                </a:cxn>
                <a:cxn ang="0">
                  <a:pos x="183" y="436"/>
                </a:cxn>
                <a:cxn ang="0">
                  <a:pos x="184" y="453"/>
                </a:cxn>
                <a:cxn ang="0">
                  <a:pos x="179" y="461"/>
                </a:cxn>
                <a:cxn ang="0">
                  <a:pos x="162" y="456"/>
                </a:cxn>
                <a:cxn ang="0">
                  <a:pos x="136" y="466"/>
                </a:cxn>
                <a:cxn ang="0">
                  <a:pos x="117" y="457"/>
                </a:cxn>
                <a:cxn ang="0">
                  <a:pos x="102" y="477"/>
                </a:cxn>
                <a:cxn ang="0">
                  <a:pos x="107" y="495"/>
                </a:cxn>
                <a:cxn ang="0">
                  <a:pos x="102" y="523"/>
                </a:cxn>
                <a:cxn ang="0">
                  <a:pos x="111" y="600"/>
                </a:cxn>
                <a:cxn ang="0">
                  <a:pos x="143" y="661"/>
                </a:cxn>
                <a:cxn ang="0">
                  <a:pos x="173" y="684"/>
                </a:cxn>
                <a:cxn ang="0">
                  <a:pos x="204" y="683"/>
                </a:cxn>
                <a:cxn ang="0">
                  <a:pos x="212" y="688"/>
                </a:cxn>
                <a:cxn ang="0">
                  <a:pos x="261" y="656"/>
                </a:cxn>
                <a:cxn ang="0">
                  <a:pos x="245" y="645"/>
                </a:cxn>
                <a:cxn ang="0">
                  <a:pos x="208" y="635"/>
                </a:cxn>
                <a:cxn ang="0">
                  <a:pos x="204" y="620"/>
                </a:cxn>
                <a:cxn ang="0">
                  <a:pos x="206" y="586"/>
                </a:cxn>
                <a:cxn ang="0">
                  <a:pos x="192" y="561"/>
                </a:cxn>
                <a:cxn ang="0">
                  <a:pos x="194" y="541"/>
                </a:cxn>
                <a:cxn ang="0">
                  <a:pos x="197" y="514"/>
                </a:cxn>
                <a:cxn ang="0">
                  <a:pos x="201" y="472"/>
                </a:cxn>
                <a:cxn ang="0">
                  <a:pos x="217" y="460"/>
                </a:cxn>
                <a:cxn ang="0">
                  <a:pos x="239" y="433"/>
                </a:cxn>
                <a:cxn ang="0">
                  <a:pos x="228" y="418"/>
                </a:cxn>
              </a:cxnLst>
              <a:rect l="0" t="0" r="r" b="b"/>
              <a:pathLst>
                <a:path w="261" h="688">
                  <a:moveTo>
                    <a:pt x="191" y="222"/>
                  </a:moveTo>
                  <a:cubicBezTo>
                    <a:pt x="188" y="223"/>
                    <a:pt x="188" y="224"/>
                    <a:pt x="185" y="225"/>
                  </a:cubicBezTo>
                  <a:cubicBezTo>
                    <a:pt x="182" y="227"/>
                    <a:pt x="180" y="230"/>
                    <a:pt x="175" y="230"/>
                  </a:cubicBezTo>
                  <a:cubicBezTo>
                    <a:pt x="166" y="230"/>
                    <a:pt x="166" y="230"/>
                    <a:pt x="166" y="230"/>
                  </a:cubicBezTo>
                  <a:cubicBezTo>
                    <a:pt x="160" y="230"/>
                    <a:pt x="156" y="229"/>
                    <a:pt x="151" y="229"/>
                  </a:cubicBezTo>
                  <a:cubicBezTo>
                    <a:pt x="148" y="229"/>
                    <a:pt x="146" y="229"/>
                    <a:pt x="144" y="231"/>
                  </a:cubicBezTo>
                  <a:cubicBezTo>
                    <a:pt x="142" y="233"/>
                    <a:pt x="141" y="235"/>
                    <a:pt x="139" y="237"/>
                  </a:cubicBezTo>
                  <a:cubicBezTo>
                    <a:pt x="134" y="242"/>
                    <a:pt x="132" y="247"/>
                    <a:pt x="126" y="251"/>
                  </a:cubicBezTo>
                  <a:cubicBezTo>
                    <a:pt x="121" y="254"/>
                    <a:pt x="117" y="253"/>
                    <a:pt x="112" y="254"/>
                  </a:cubicBezTo>
                  <a:cubicBezTo>
                    <a:pt x="108" y="255"/>
                    <a:pt x="102" y="255"/>
                    <a:pt x="102" y="260"/>
                  </a:cubicBezTo>
                  <a:cubicBezTo>
                    <a:pt x="102" y="261"/>
                    <a:pt x="104" y="262"/>
                    <a:pt x="105" y="263"/>
                  </a:cubicBezTo>
                  <a:cubicBezTo>
                    <a:pt x="107" y="267"/>
                    <a:pt x="107" y="269"/>
                    <a:pt x="108" y="273"/>
                  </a:cubicBezTo>
                  <a:cubicBezTo>
                    <a:pt x="109" y="278"/>
                    <a:pt x="109" y="282"/>
                    <a:pt x="109" y="287"/>
                  </a:cubicBezTo>
                  <a:cubicBezTo>
                    <a:pt x="109" y="300"/>
                    <a:pt x="109" y="300"/>
                    <a:pt x="109" y="300"/>
                  </a:cubicBezTo>
                  <a:cubicBezTo>
                    <a:pt x="109" y="304"/>
                    <a:pt x="111" y="306"/>
                    <a:pt x="112" y="309"/>
                  </a:cubicBezTo>
                  <a:cubicBezTo>
                    <a:pt x="113" y="312"/>
                    <a:pt x="114" y="315"/>
                    <a:pt x="117" y="315"/>
                  </a:cubicBezTo>
                  <a:cubicBezTo>
                    <a:pt x="121" y="315"/>
                    <a:pt x="123" y="314"/>
                    <a:pt x="128" y="313"/>
                  </a:cubicBezTo>
                  <a:cubicBezTo>
                    <a:pt x="128" y="313"/>
                    <a:pt x="129" y="312"/>
                    <a:pt x="130" y="312"/>
                  </a:cubicBezTo>
                  <a:cubicBezTo>
                    <a:pt x="141" y="312"/>
                    <a:pt x="141" y="312"/>
                    <a:pt x="141" y="312"/>
                  </a:cubicBezTo>
                  <a:cubicBezTo>
                    <a:pt x="149" y="312"/>
                    <a:pt x="154" y="311"/>
                    <a:pt x="162" y="309"/>
                  </a:cubicBezTo>
                  <a:cubicBezTo>
                    <a:pt x="164" y="309"/>
                    <a:pt x="165" y="307"/>
                    <a:pt x="168" y="307"/>
                  </a:cubicBezTo>
                  <a:cubicBezTo>
                    <a:pt x="169" y="307"/>
                    <a:pt x="169" y="309"/>
                    <a:pt x="170" y="310"/>
                  </a:cubicBezTo>
                  <a:cubicBezTo>
                    <a:pt x="172" y="313"/>
                    <a:pt x="173" y="315"/>
                    <a:pt x="175" y="318"/>
                  </a:cubicBezTo>
                  <a:cubicBezTo>
                    <a:pt x="179" y="322"/>
                    <a:pt x="183" y="324"/>
                    <a:pt x="183" y="329"/>
                  </a:cubicBezTo>
                  <a:cubicBezTo>
                    <a:pt x="183" y="333"/>
                    <a:pt x="181" y="335"/>
                    <a:pt x="178" y="338"/>
                  </a:cubicBezTo>
                  <a:cubicBezTo>
                    <a:pt x="174" y="341"/>
                    <a:pt x="172" y="344"/>
                    <a:pt x="170" y="348"/>
                  </a:cubicBezTo>
                  <a:cubicBezTo>
                    <a:pt x="168" y="349"/>
                    <a:pt x="167" y="350"/>
                    <a:pt x="167" y="353"/>
                  </a:cubicBezTo>
                  <a:cubicBezTo>
                    <a:pt x="167" y="354"/>
                    <a:pt x="169" y="354"/>
                    <a:pt x="169" y="355"/>
                  </a:cubicBezTo>
                  <a:cubicBezTo>
                    <a:pt x="169" y="357"/>
                    <a:pt x="169" y="358"/>
                    <a:pt x="169" y="360"/>
                  </a:cubicBezTo>
                  <a:cubicBezTo>
                    <a:pt x="173" y="360"/>
                    <a:pt x="175" y="361"/>
                    <a:pt x="179" y="362"/>
                  </a:cubicBezTo>
                  <a:cubicBezTo>
                    <a:pt x="182" y="362"/>
                    <a:pt x="185" y="361"/>
                    <a:pt x="187" y="363"/>
                  </a:cubicBezTo>
                  <a:cubicBezTo>
                    <a:pt x="190" y="366"/>
                    <a:pt x="190" y="369"/>
                    <a:pt x="192" y="373"/>
                  </a:cubicBezTo>
                  <a:cubicBezTo>
                    <a:pt x="192" y="375"/>
                    <a:pt x="193" y="375"/>
                    <a:pt x="193" y="377"/>
                  </a:cubicBezTo>
                  <a:cubicBezTo>
                    <a:pt x="193" y="379"/>
                    <a:pt x="191" y="379"/>
                    <a:pt x="190" y="380"/>
                  </a:cubicBezTo>
                  <a:cubicBezTo>
                    <a:pt x="188" y="381"/>
                    <a:pt x="186" y="381"/>
                    <a:pt x="184" y="383"/>
                  </a:cubicBezTo>
                  <a:cubicBezTo>
                    <a:pt x="180" y="385"/>
                    <a:pt x="178" y="387"/>
                    <a:pt x="174" y="389"/>
                  </a:cubicBezTo>
                  <a:cubicBezTo>
                    <a:pt x="167" y="393"/>
                    <a:pt x="163" y="396"/>
                    <a:pt x="155" y="396"/>
                  </a:cubicBezTo>
                  <a:cubicBezTo>
                    <a:pt x="153" y="396"/>
                    <a:pt x="152" y="393"/>
                    <a:pt x="151" y="392"/>
                  </a:cubicBezTo>
                  <a:cubicBezTo>
                    <a:pt x="148" y="391"/>
                    <a:pt x="147" y="390"/>
                    <a:pt x="145" y="389"/>
                  </a:cubicBezTo>
                  <a:cubicBezTo>
                    <a:pt x="140" y="388"/>
                    <a:pt x="138" y="386"/>
                    <a:pt x="135" y="384"/>
                  </a:cubicBezTo>
                  <a:cubicBezTo>
                    <a:pt x="132" y="382"/>
                    <a:pt x="131" y="380"/>
                    <a:pt x="129" y="379"/>
                  </a:cubicBezTo>
                  <a:cubicBezTo>
                    <a:pt x="124" y="376"/>
                    <a:pt x="121" y="375"/>
                    <a:pt x="118" y="371"/>
                  </a:cubicBezTo>
                  <a:cubicBezTo>
                    <a:pt x="118" y="371"/>
                    <a:pt x="118" y="371"/>
                    <a:pt x="118" y="371"/>
                  </a:cubicBezTo>
                  <a:cubicBezTo>
                    <a:pt x="114" y="369"/>
                    <a:pt x="111" y="368"/>
                    <a:pt x="107" y="368"/>
                  </a:cubicBezTo>
                  <a:cubicBezTo>
                    <a:pt x="104" y="368"/>
                    <a:pt x="102" y="371"/>
                    <a:pt x="101" y="374"/>
                  </a:cubicBezTo>
                  <a:cubicBezTo>
                    <a:pt x="99" y="377"/>
                    <a:pt x="99" y="380"/>
                    <a:pt x="98" y="384"/>
                  </a:cubicBezTo>
                  <a:cubicBezTo>
                    <a:pt x="98" y="386"/>
                    <a:pt x="97" y="388"/>
                    <a:pt x="97" y="390"/>
                  </a:cubicBezTo>
                  <a:cubicBezTo>
                    <a:pt x="97" y="394"/>
                    <a:pt x="98" y="396"/>
                    <a:pt x="97" y="399"/>
                  </a:cubicBezTo>
                  <a:cubicBezTo>
                    <a:pt x="91" y="398"/>
                    <a:pt x="86" y="394"/>
                    <a:pt x="81" y="390"/>
                  </a:cubicBezTo>
                  <a:cubicBezTo>
                    <a:pt x="81" y="390"/>
                    <a:pt x="81" y="390"/>
                    <a:pt x="81" y="390"/>
                  </a:cubicBezTo>
                  <a:cubicBezTo>
                    <a:pt x="77" y="385"/>
                    <a:pt x="75" y="382"/>
                    <a:pt x="71" y="377"/>
                  </a:cubicBezTo>
                  <a:cubicBezTo>
                    <a:pt x="68" y="373"/>
                    <a:pt x="66" y="371"/>
                    <a:pt x="63" y="368"/>
                  </a:cubicBezTo>
                  <a:cubicBezTo>
                    <a:pt x="61" y="366"/>
                    <a:pt x="59" y="364"/>
                    <a:pt x="59" y="362"/>
                  </a:cubicBezTo>
                  <a:cubicBezTo>
                    <a:pt x="59" y="357"/>
                    <a:pt x="65" y="355"/>
                    <a:pt x="65" y="351"/>
                  </a:cubicBezTo>
                  <a:cubicBezTo>
                    <a:pt x="65" y="347"/>
                    <a:pt x="62" y="346"/>
                    <a:pt x="60" y="344"/>
                  </a:cubicBezTo>
                  <a:cubicBezTo>
                    <a:pt x="57" y="340"/>
                    <a:pt x="55" y="338"/>
                    <a:pt x="52" y="334"/>
                  </a:cubicBezTo>
                  <a:cubicBezTo>
                    <a:pt x="49" y="331"/>
                    <a:pt x="47" y="328"/>
                    <a:pt x="44" y="325"/>
                  </a:cubicBezTo>
                  <a:cubicBezTo>
                    <a:pt x="41" y="322"/>
                    <a:pt x="39" y="319"/>
                    <a:pt x="39" y="315"/>
                  </a:cubicBezTo>
                  <a:cubicBezTo>
                    <a:pt x="39" y="287"/>
                    <a:pt x="39" y="287"/>
                    <a:pt x="39" y="287"/>
                  </a:cubicBezTo>
                  <a:cubicBezTo>
                    <a:pt x="39" y="283"/>
                    <a:pt x="38" y="280"/>
                    <a:pt x="37" y="277"/>
                  </a:cubicBezTo>
                  <a:cubicBezTo>
                    <a:pt x="36" y="270"/>
                    <a:pt x="36" y="266"/>
                    <a:pt x="33" y="261"/>
                  </a:cubicBezTo>
                  <a:cubicBezTo>
                    <a:pt x="31" y="258"/>
                    <a:pt x="28" y="257"/>
                    <a:pt x="26" y="254"/>
                  </a:cubicBezTo>
                  <a:cubicBezTo>
                    <a:pt x="23" y="249"/>
                    <a:pt x="23" y="244"/>
                    <a:pt x="22" y="238"/>
                  </a:cubicBezTo>
                  <a:cubicBezTo>
                    <a:pt x="23" y="234"/>
                    <a:pt x="23" y="234"/>
                    <a:pt x="23" y="234"/>
                  </a:cubicBezTo>
                  <a:cubicBezTo>
                    <a:pt x="22" y="233"/>
                    <a:pt x="22" y="232"/>
                    <a:pt x="21" y="232"/>
                  </a:cubicBezTo>
                  <a:cubicBezTo>
                    <a:pt x="18" y="231"/>
                    <a:pt x="16" y="232"/>
                    <a:pt x="13" y="232"/>
                  </a:cubicBezTo>
                  <a:cubicBezTo>
                    <a:pt x="10" y="231"/>
                    <a:pt x="8" y="231"/>
                    <a:pt x="5" y="230"/>
                  </a:cubicBezTo>
                  <a:cubicBezTo>
                    <a:pt x="1" y="228"/>
                    <a:pt x="0" y="226"/>
                    <a:pt x="0" y="221"/>
                  </a:cubicBezTo>
                  <a:cubicBezTo>
                    <a:pt x="0" y="221"/>
                    <a:pt x="0" y="221"/>
                    <a:pt x="0" y="221"/>
                  </a:cubicBezTo>
                  <a:cubicBezTo>
                    <a:pt x="3" y="221"/>
                    <a:pt x="4" y="219"/>
                    <a:pt x="6" y="217"/>
                  </a:cubicBezTo>
                  <a:cubicBezTo>
                    <a:pt x="12" y="213"/>
                    <a:pt x="13" y="208"/>
                    <a:pt x="19" y="203"/>
                  </a:cubicBezTo>
                  <a:cubicBezTo>
                    <a:pt x="21" y="201"/>
                    <a:pt x="21" y="199"/>
                    <a:pt x="23" y="197"/>
                  </a:cubicBezTo>
                  <a:cubicBezTo>
                    <a:pt x="27" y="192"/>
                    <a:pt x="33" y="194"/>
                    <a:pt x="39" y="191"/>
                  </a:cubicBezTo>
                  <a:cubicBezTo>
                    <a:pt x="38" y="193"/>
                    <a:pt x="36" y="194"/>
                    <a:pt x="36" y="196"/>
                  </a:cubicBezTo>
                  <a:cubicBezTo>
                    <a:pt x="36" y="196"/>
                    <a:pt x="37" y="197"/>
                    <a:pt x="38" y="197"/>
                  </a:cubicBezTo>
                  <a:cubicBezTo>
                    <a:pt x="50" y="197"/>
                    <a:pt x="56" y="187"/>
                    <a:pt x="64" y="177"/>
                  </a:cubicBezTo>
                  <a:cubicBezTo>
                    <a:pt x="69" y="174"/>
                    <a:pt x="72" y="171"/>
                    <a:pt x="76" y="166"/>
                  </a:cubicBezTo>
                  <a:cubicBezTo>
                    <a:pt x="82" y="158"/>
                    <a:pt x="89" y="157"/>
                    <a:pt x="95" y="149"/>
                  </a:cubicBezTo>
                  <a:cubicBezTo>
                    <a:pt x="104" y="135"/>
                    <a:pt x="109" y="127"/>
                    <a:pt x="118" y="112"/>
                  </a:cubicBezTo>
                  <a:cubicBezTo>
                    <a:pt x="120" y="113"/>
                    <a:pt x="120" y="113"/>
                    <a:pt x="120" y="113"/>
                  </a:cubicBezTo>
                  <a:cubicBezTo>
                    <a:pt x="128" y="109"/>
                    <a:pt x="134" y="105"/>
                    <a:pt x="136" y="97"/>
                  </a:cubicBezTo>
                  <a:cubicBezTo>
                    <a:pt x="130" y="99"/>
                    <a:pt x="129" y="103"/>
                    <a:pt x="123" y="105"/>
                  </a:cubicBezTo>
                  <a:cubicBezTo>
                    <a:pt x="130" y="96"/>
                    <a:pt x="132" y="90"/>
                    <a:pt x="136" y="80"/>
                  </a:cubicBezTo>
                  <a:cubicBezTo>
                    <a:pt x="144" y="62"/>
                    <a:pt x="152" y="53"/>
                    <a:pt x="156" y="34"/>
                  </a:cubicBezTo>
                  <a:cubicBezTo>
                    <a:pt x="158" y="21"/>
                    <a:pt x="158" y="13"/>
                    <a:pt x="162" y="1"/>
                  </a:cubicBezTo>
                  <a:cubicBezTo>
                    <a:pt x="162" y="1"/>
                    <a:pt x="162" y="1"/>
                    <a:pt x="162" y="1"/>
                  </a:cubicBezTo>
                  <a:cubicBezTo>
                    <a:pt x="163" y="2"/>
                    <a:pt x="165" y="2"/>
                    <a:pt x="166" y="2"/>
                  </a:cubicBezTo>
                  <a:cubicBezTo>
                    <a:pt x="174" y="2"/>
                    <a:pt x="178" y="0"/>
                    <a:pt x="185" y="0"/>
                  </a:cubicBezTo>
                  <a:cubicBezTo>
                    <a:pt x="195" y="0"/>
                    <a:pt x="202" y="9"/>
                    <a:pt x="202" y="19"/>
                  </a:cubicBezTo>
                  <a:cubicBezTo>
                    <a:pt x="202" y="26"/>
                    <a:pt x="201" y="30"/>
                    <a:pt x="201" y="36"/>
                  </a:cubicBezTo>
                  <a:cubicBezTo>
                    <a:pt x="201" y="49"/>
                    <a:pt x="201" y="49"/>
                    <a:pt x="201" y="49"/>
                  </a:cubicBezTo>
                  <a:cubicBezTo>
                    <a:pt x="201" y="51"/>
                    <a:pt x="201" y="53"/>
                    <a:pt x="201" y="55"/>
                  </a:cubicBezTo>
                  <a:cubicBezTo>
                    <a:pt x="201" y="62"/>
                    <a:pt x="201" y="62"/>
                    <a:pt x="201" y="62"/>
                  </a:cubicBezTo>
                  <a:cubicBezTo>
                    <a:pt x="201" y="78"/>
                    <a:pt x="198" y="86"/>
                    <a:pt x="193" y="101"/>
                  </a:cubicBezTo>
                  <a:cubicBezTo>
                    <a:pt x="191" y="107"/>
                    <a:pt x="192" y="110"/>
                    <a:pt x="191" y="116"/>
                  </a:cubicBezTo>
                  <a:cubicBezTo>
                    <a:pt x="190" y="128"/>
                    <a:pt x="187" y="134"/>
                    <a:pt x="187" y="146"/>
                  </a:cubicBezTo>
                  <a:cubicBezTo>
                    <a:pt x="187" y="156"/>
                    <a:pt x="193" y="160"/>
                    <a:pt x="193" y="170"/>
                  </a:cubicBezTo>
                  <a:cubicBezTo>
                    <a:pt x="188" y="209"/>
                    <a:pt x="188" y="209"/>
                    <a:pt x="188" y="209"/>
                  </a:cubicBezTo>
                  <a:cubicBezTo>
                    <a:pt x="188" y="214"/>
                    <a:pt x="189" y="218"/>
                    <a:pt x="191" y="222"/>
                  </a:cubicBezTo>
                  <a:cubicBezTo>
                    <a:pt x="191" y="222"/>
                    <a:pt x="191" y="222"/>
                    <a:pt x="191" y="222"/>
                  </a:cubicBezTo>
                  <a:close/>
                  <a:moveTo>
                    <a:pt x="231" y="412"/>
                  </a:moveTo>
                  <a:cubicBezTo>
                    <a:pt x="230" y="412"/>
                    <a:pt x="229" y="412"/>
                    <a:pt x="228" y="412"/>
                  </a:cubicBezTo>
                  <a:cubicBezTo>
                    <a:pt x="224" y="412"/>
                    <a:pt x="222" y="409"/>
                    <a:pt x="219" y="406"/>
                  </a:cubicBezTo>
                  <a:cubicBezTo>
                    <a:pt x="213" y="400"/>
                    <a:pt x="209" y="394"/>
                    <a:pt x="200" y="394"/>
                  </a:cubicBezTo>
                  <a:cubicBezTo>
                    <a:pt x="198" y="394"/>
                    <a:pt x="197" y="396"/>
                    <a:pt x="194" y="397"/>
                  </a:cubicBezTo>
                  <a:cubicBezTo>
                    <a:pt x="192" y="398"/>
                    <a:pt x="191" y="398"/>
                    <a:pt x="188" y="399"/>
                  </a:cubicBezTo>
                  <a:cubicBezTo>
                    <a:pt x="188" y="399"/>
                    <a:pt x="187" y="399"/>
                    <a:pt x="186" y="399"/>
                  </a:cubicBezTo>
                  <a:cubicBezTo>
                    <a:pt x="183" y="402"/>
                    <a:pt x="183" y="406"/>
                    <a:pt x="183" y="411"/>
                  </a:cubicBezTo>
                  <a:cubicBezTo>
                    <a:pt x="183" y="415"/>
                    <a:pt x="183" y="415"/>
                    <a:pt x="183" y="415"/>
                  </a:cubicBezTo>
                  <a:cubicBezTo>
                    <a:pt x="189" y="416"/>
                    <a:pt x="192" y="415"/>
                    <a:pt x="197" y="417"/>
                  </a:cubicBezTo>
                  <a:cubicBezTo>
                    <a:pt x="201" y="418"/>
                    <a:pt x="204" y="421"/>
                    <a:pt x="204" y="425"/>
                  </a:cubicBezTo>
                  <a:cubicBezTo>
                    <a:pt x="204" y="428"/>
                    <a:pt x="201" y="430"/>
                    <a:pt x="198" y="430"/>
                  </a:cubicBezTo>
                  <a:cubicBezTo>
                    <a:pt x="193" y="432"/>
                    <a:pt x="190" y="431"/>
                    <a:pt x="186" y="433"/>
                  </a:cubicBezTo>
                  <a:cubicBezTo>
                    <a:pt x="185" y="434"/>
                    <a:pt x="183" y="435"/>
                    <a:pt x="183" y="436"/>
                  </a:cubicBezTo>
                  <a:cubicBezTo>
                    <a:pt x="183" y="438"/>
                    <a:pt x="184" y="438"/>
                    <a:pt x="184" y="439"/>
                  </a:cubicBezTo>
                  <a:cubicBezTo>
                    <a:pt x="184" y="442"/>
                    <a:pt x="184" y="443"/>
                    <a:pt x="184" y="445"/>
                  </a:cubicBezTo>
                  <a:cubicBezTo>
                    <a:pt x="184" y="448"/>
                    <a:pt x="184" y="450"/>
                    <a:pt x="184" y="453"/>
                  </a:cubicBezTo>
                  <a:cubicBezTo>
                    <a:pt x="184" y="455"/>
                    <a:pt x="184" y="457"/>
                    <a:pt x="182" y="458"/>
                  </a:cubicBezTo>
                  <a:cubicBezTo>
                    <a:pt x="182" y="459"/>
                    <a:pt x="181" y="459"/>
                    <a:pt x="180" y="459"/>
                  </a:cubicBezTo>
                  <a:cubicBezTo>
                    <a:pt x="180" y="459"/>
                    <a:pt x="180" y="460"/>
                    <a:pt x="179" y="461"/>
                  </a:cubicBezTo>
                  <a:cubicBezTo>
                    <a:pt x="177" y="464"/>
                    <a:pt x="175" y="465"/>
                    <a:pt x="172" y="466"/>
                  </a:cubicBezTo>
                  <a:cubicBezTo>
                    <a:pt x="170" y="464"/>
                    <a:pt x="170" y="463"/>
                    <a:pt x="169" y="460"/>
                  </a:cubicBezTo>
                  <a:cubicBezTo>
                    <a:pt x="167" y="458"/>
                    <a:pt x="165" y="456"/>
                    <a:pt x="162" y="456"/>
                  </a:cubicBezTo>
                  <a:cubicBezTo>
                    <a:pt x="158" y="456"/>
                    <a:pt x="157" y="459"/>
                    <a:pt x="154" y="460"/>
                  </a:cubicBezTo>
                  <a:cubicBezTo>
                    <a:pt x="152" y="461"/>
                    <a:pt x="151" y="461"/>
                    <a:pt x="150" y="461"/>
                  </a:cubicBezTo>
                  <a:cubicBezTo>
                    <a:pt x="144" y="463"/>
                    <a:pt x="141" y="466"/>
                    <a:pt x="136" y="466"/>
                  </a:cubicBezTo>
                  <a:cubicBezTo>
                    <a:pt x="132" y="466"/>
                    <a:pt x="130" y="466"/>
                    <a:pt x="128" y="464"/>
                  </a:cubicBezTo>
                  <a:cubicBezTo>
                    <a:pt x="126" y="463"/>
                    <a:pt x="126" y="462"/>
                    <a:pt x="125" y="461"/>
                  </a:cubicBezTo>
                  <a:cubicBezTo>
                    <a:pt x="122" y="458"/>
                    <a:pt x="120" y="457"/>
                    <a:pt x="117" y="457"/>
                  </a:cubicBezTo>
                  <a:cubicBezTo>
                    <a:pt x="117" y="457"/>
                    <a:pt x="117" y="457"/>
                    <a:pt x="117" y="457"/>
                  </a:cubicBezTo>
                  <a:cubicBezTo>
                    <a:pt x="112" y="462"/>
                    <a:pt x="109" y="465"/>
                    <a:pt x="105" y="471"/>
                  </a:cubicBezTo>
                  <a:cubicBezTo>
                    <a:pt x="104" y="474"/>
                    <a:pt x="103" y="475"/>
                    <a:pt x="102" y="477"/>
                  </a:cubicBezTo>
                  <a:cubicBezTo>
                    <a:pt x="100" y="479"/>
                    <a:pt x="98" y="481"/>
                    <a:pt x="98" y="483"/>
                  </a:cubicBezTo>
                  <a:cubicBezTo>
                    <a:pt x="98" y="485"/>
                    <a:pt x="101" y="486"/>
                    <a:pt x="102" y="487"/>
                  </a:cubicBezTo>
                  <a:cubicBezTo>
                    <a:pt x="104" y="490"/>
                    <a:pt x="105" y="492"/>
                    <a:pt x="107" y="495"/>
                  </a:cubicBezTo>
                  <a:cubicBezTo>
                    <a:pt x="108" y="498"/>
                    <a:pt x="110" y="501"/>
                    <a:pt x="110" y="504"/>
                  </a:cubicBezTo>
                  <a:cubicBezTo>
                    <a:pt x="110" y="508"/>
                    <a:pt x="108" y="510"/>
                    <a:pt x="106" y="513"/>
                  </a:cubicBezTo>
                  <a:cubicBezTo>
                    <a:pt x="104" y="517"/>
                    <a:pt x="104" y="520"/>
                    <a:pt x="102" y="523"/>
                  </a:cubicBezTo>
                  <a:cubicBezTo>
                    <a:pt x="99" y="529"/>
                    <a:pt x="97" y="533"/>
                    <a:pt x="97" y="540"/>
                  </a:cubicBezTo>
                  <a:cubicBezTo>
                    <a:pt x="111" y="600"/>
                    <a:pt x="111" y="600"/>
                    <a:pt x="111" y="600"/>
                  </a:cubicBezTo>
                  <a:cubicBezTo>
                    <a:pt x="111" y="600"/>
                    <a:pt x="111" y="600"/>
                    <a:pt x="111" y="600"/>
                  </a:cubicBezTo>
                  <a:cubicBezTo>
                    <a:pt x="119" y="601"/>
                    <a:pt x="126" y="603"/>
                    <a:pt x="130" y="610"/>
                  </a:cubicBezTo>
                  <a:cubicBezTo>
                    <a:pt x="140" y="628"/>
                    <a:pt x="127" y="648"/>
                    <a:pt x="143" y="661"/>
                  </a:cubicBezTo>
                  <a:cubicBezTo>
                    <a:pt x="143" y="661"/>
                    <a:pt x="143" y="661"/>
                    <a:pt x="143" y="661"/>
                  </a:cubicBezTo>
                  <a:cubicBezTo>
                    <a:pt x="145" y="663"/>
                    <a:pt x="147" y="663"/>
                    <a:pt x="149" y="664"/>
                  </a:cubicBezTo>
                  <a:cubicBezTo>
                    <a:pt x="153" y="666"/>
                    <a:pt x="155" y="668"/>
                    <a:pt x="159" y="671"/>
                  </a:cubicBezTo>
                  <a:cubicBezTo>
                    <a:pt x="164" y="675"/>
                    <a:pt x="167" y="681"/>
                    <a:pt x="173" y="684"/>
                  </a:cubicBezTo>
                  <a:cubicBezTo>
                    <a:pt x="173" y="684"/>
                    <a:pt x="173" y="684"/>
                    <a:pt x="173" y="684"/>
                  </a:cubicBezTo>
                  <a:cubicBezTo>
                    <a:pt x="177" y="684"/>
                    <a:pt x="179" y="683"/>
                    <a:pt x="183" y="683"/>
                  </a:cubicBezTo>
                  <a:cubicBezTo>
                    <a:pt x="191" y="683"/>
                    <a:pt x="196" y="683"/>
                    <a:pt x="204" y="683"/>
                  </a:cubicBezTo>
                  <a:cubicBezTo>
                    <a:pt x="205" y="683"/>
                    <a:pt x="206" y="684"/>
                    <a:pt x="206" y="685"/>
                  </a:cubicBezTo>
                  <a:cubicBezTo>
                    <a:pt x="209" y="686"/>
                    <a:pt x="210" y="687"/>
                    <a:pt x="212" y="688"/>
                  </a:cubicBezTo>
                  <a:cubicBezTo>
                    <a:pt x="212" y="688"/>
                    <a:pt x="212" y="688"/>
                    <a:pt x="212" y="688"/>
                  </a:cubicBezTo>
                  <a:cubicBezTo>
                    <a:pt x="214" y="687"/>
                    <a:pt x="217" y="686"/>
                    <a:pt x="220" y="685"/>
                  </a:cubicBezTo>
                  <a:cubicBezTo>
                    <a:pt x="234" y="681"/>
                    <a:pt x="244" y="681"/>
                    <a:pt x="253" y="671"/>
                  </a:cubicBezTo>
                  <a:cubicBezTo>
                    <a:pt x="257" y="666"/>
                    <a:pt x="257" y="661"/>
                    <a:pt x="261" y="656"/>
                  </a:cubicBezTo>
                  <a:cubicBezTo>
                    <a:pt x="261" y="656"/>
                    <a:pt x="261" y="656"/>
                    <a:pt x="261" y="656"/>
                  </a:cubicBezTo>
                  <a:cubicBezTo>
                    <a:pt x="255" y="653"/>
                    <a:pt x="252" y="648"/>
                    <a:pt x="245" y="645"/>
                  </a:cubicBezTo>
                  <a:cubicBezTo>
                    <a:pt x="245" y="645"/>
                    <a:pt x="245" y="645"/>
                    <a:pt x="245" y="645"/>
                  </a:cubicBezTo>
                  <a:cubicBezTo>
                    <a:pt x="236" y="642"/>
                    <a:pt x="230" y="642"/>
                    <a:pt x="222" y="639"/>
                  </a:cubicBezTo>
                  <a:cubicBezTo>
                    <a:pt x="221" y="639"/>
                    <a:pt x="221" y="638"/>
                    <a:pt x="220" y="638"/>
                  </a:cubicBezTo>
                  <a:cubicBezTo>
                    <a:pt x="215" y="636"/>
                    <a:pt x="212" y="637"/>
                    <a:pt x="208" y="635"/>
                  </a:cubicBezTo>
                  <a:cubicBezTo>
                    <a:pt x="206" y="633"/>
                    <a:pt x="204" y="632"/>
                    <a:pt x="203" y="630"/>
                  </a:cubicBezTo>
                  <a:cubicBezTo>
                    <a:pt x="202" y="629"/>
                    <a:pt x="201" y="628"/>
                    <a:pt x="201" y="627"/>
                  </a:cubicBezTo>
                  <a:cubicBezTo>
                    <a:pt x="201" y="624"/>
                    <a:pt x="203" y="622"/>
                    <a:pt x="204" y="620"/>
                  </a:cubicBezTo>
                  <a:cubicBezTo>
                    <a:pt x="206" y="618"/>
                    <a:pt x="207" y="616"/>
                    <a:pt x="208" y="614"/>
                  </a:cubicBezTo>
                  <a:cubicBezTo>
                    <a:pt x="209" y="612"/>
                    <a:pt x="210" y="610"/>
                    <a:pt x="210" y="607"/>
                  </a:cubicBezTo>
                  <a:cubicBezTo>
                    <a:pt x="210" y="599"/>
                    <a:pt x="209" y="594"/>
                    <a:pt x="206" y="586"/>
                  </a:cubicBezTo>
                  <a:cubicBezTo>
                    <a:pt x="204" y="580"/>
                    <a:pt x="201" y="576"/>
                    <a:pt x="197" y="570"/>
                  </a:cubicBezTo>
                  <a:cubicBezTo>
                    <a:pt x="196" y="568"/>
                    <a:pt x="195" y="567"/>
                    <a:pt x="194" y="564"/>
                  </a:cubicBezTo>
                  <a:cubicBezTo>
                    <a:pt x="194" y="563"/>
                    <a:pt x="192" y="563"/>
                    <a:pt x="192" y="561"/>
                  </a:cubicBezTo>
                  <a:cubicBezTo>
                    <a:pt x="192" y="558"/>
                    <a:pt x="197" y="558"/>
                    <a:pt x="199" y="555"/>
                  </a:cubicBezTo>
                  <a:cubicBezTo>
                    <a:pt x="199" y="555"/>
                    <a:pt x="199" y="555"/>
                    <a:pt x="199" y="555"/>
                  </a:cubicBezTo>
                  <a:cubicBezTo>
                    <a:pt x="197" y="550"/>
                    <a:pt x="194" y="547"/>
                    <a:pt x="194" y="541"/>
                  </a:cubicBezTo>
                  <a:cubicBezTo>
                    <a:pt x="194" y="540"/>
                    <a:pt x="195" y="539"/>
                    <a:pt x="195" y="538"/>
                  </a:cubicBezTo>
                  <a:cubicBezTo>
                    <a:pt x="195" y="532"/>
                    <a:pt x="195" y="529"/>
                    <a:pt x="195" y="524"/>
                  </a:cubicBezTo>
                  <a:cubicBezTo>
                    <a:pt x="196" y="520"/>
                    <a:pt x="197" y="518"/>
                    <a:pt x="197" y="514"/>
                  </a:cubicBezTo>
                  <a:cubicBezTo>
                    <a:pt x="198" y="507"/>
                    <a:pt x="198" y="503"/>
                    <a:pt x="199" y="496"/>
                  </a:cubicBezTo>
                  <a:cubicBezTo>
                    <a:pt x="199" y="491"/>
                    <a:pt x="200" y="487"/>
                    <a:pt x="200" y="482"/>
                  </a:cubicBezTo>
                  <a:cubicBezTo>
                    <a:pt x="201" y="478"/>
                    <a:pt x="201" y="476"/>
                    <a:pt x="201" y="472"/>
                  </a:cubicBezTo>
                  <a:cubicBezTo>
                    <a:pt x="201" y="470"/>
                    <a:pt x="201" y="469"/>
                    <a:pt x="201" y="468"/>
                  </a:cubicBezTo>
                  <a:cubicBezTo>
                    <a:pt x="203" y="466"/>
                    <a:pt x="205" y="466"/>
                    <a:pt x="207" y="465"/>
                  </a:cubicBezTo>
                  <a:cubicBezTo>
                    <a:pt x="211" y="464"/>
                    <a:pt x="214" y="462"/>
                    <a:pt x="217" y="460"/>
                  </a:cubicBezTo>
                  <a:cubicBezTo>
                    <a:pt x="221" y="458"/>
                    <a:pt x="222" y="455"/>
                    <a:pt x="225" y="452"/>
                  </a:cubicBezTo>
                  <a:cubicBezTo>
                    <a:pt x="229" y="449"/>
                    <a:pt x="231" y="447"/>
                    <a:pt x="233" y="443"/>
                  </a:cubicBezTo>
                  <a:cubicBezTo>
                    <a:pt x="236" y="439"/>
                    <a:pt x="236" y="437"/>
                    <a:pt x="239" y="433"/>
                  </a:cubicBezTo>
                  <a:cubicBezTo>
                    <a:pt x="239" y="433"/>
                    <a:pt x="239" y="433"/>
                    <a:pt x="239" y="433"/>
                  </a:cubicBezTo>
                  <a:cubicBezTo>
                    <a:pt x="239" y="433"/>
                    <a:pt x="238" y="433"/>
                    <a:pt x="238" y="432"/>
                  </a:cubicBezTo>
                  <a:cubicBezTo>
                    <a:pt x="232" y="429"/>
                    <a:pt x="228" y="425"/>
                    <a:pt x="228" y="418"/>
                  </a:cubicBezTo>
                  <a:cubicBezTo>
                    <a:pt x="228" y="416"/>
                    <a:pt x="229" y="414"/>
                    <a:pt x="231" y="412"/>
                  </a:cubicBezTo>
                  <a:close/>
                </a:path>
              </a:pathLst>
            </a:custGeom>
            <a:grpFill/>
            <a:ln w="1" cap="flat">
              <a:solidFill>
                <a:schemeClr val="bg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1" name="Freeform 11"/>
            <p:cNvSpPr>
              <a:spLocks noEditPoints="1"/>
            </p:cNvSpPr>
            <p:nvPr/>
          </p:nvSpPr>
          <p:spPr bwMode="auto">
            <a:xfrm>
              <a:off x="2822575" y="1824038"/>
              <a:ext cx="3775075" cy="2405063"/>
            </a:xfrm>
            <a:custGeom>
              <a:avLst/>
              <a:gdLst/>
              <a:ahLst/>
              <a:cxnLst>
                <a:cxn ang="0">
                  <a:pos x="92" y="351"/>
                </a:cxn>
                <a:cxn ang="0">
                  <a:pos x="96" y="413"/>
                </a:cxn>
                <a:cxn ang="0">
                  <a:pos x="229" y="547"/>
                </a:cxn>
                <a:cxn ang="0">
                  <a:pos x="230" y="588"/>
                </a:cxn>
                <a:cxn ang="0">
                  <a:pos x="389" y="391"/>
                </a:cxn>
                <a:cxn ang="0">
                  <a:pos x="506" y="506"/>
                </a:cxn>
                <a:cxn ang="0">
                  <a:pos x="762" y="504"/>
                </a:cxn>
                <a:cxn ang="0">
                  <a:pos x="821" y="520"/>
                </a:cxn>
                <a:cxn ang="0">
                  <a:pos x="832" y="517"/>
                </a:cxn>
                <a:cxn ang="0">
                  <a:pos x="879" y="533"/>
                </a:cxn>
                <a:cxn ang="0">
                  <a:pos x="847" y="611"/>
                </a:cxn>
                <a:cxn ang="0">
                  <a:pos x="910" y="561"/>
                </a:cxn>
                <a:cxn ang="0">
                  <a:pos x="504" y="242"/>
                </a:cxn>
                <a:cxn ang="0">
                  <a:pos x="746" y="196"/>
                </a:cxn>
                <a:cxn ang="0">
                  <a:pos x="659" y="51"/>
                </a:cxn>
                <a:cxn ang="0">
                  <a:pos x="1108" y="514"/>
                </a:cxn>
                <a:cxn ang="0">
                  <a:pos x="1083" y="553"/>
                </a:cxn>
                <a:cxn ang="0">
                  <a:pos x="1106" y="608"/>
                </a:cxn>
                <a:cxn ang="0">
                  <a:pos x="1185" y="567"/>
                </a:cxn>
                <a:cxn ang="0">
                  <a:pos x="1223" y="577"/>
                </a:cxn>
                <a:cxn ang="0">
                  <a:pos x="1254" y="579"/>
                </a:cxn>
                <a:cxn ang="0">
                  <a:pos x="1247" y="557"/>
                </a:cxn>
                <a:cxn ang="0">
                  <a:pos x="1307" y="471"/>
                </a:cxn>
                <a:cxn ang="0">
                  <a:pos x="1367" y="475"/>
                </a:cxn>
                <a:cxn ang="0">
                  <a:pos x="1319" y="487"/>
                </a:cxn>
                <a:cxn ang="0">
                  <a:pos x="1295" y="505"/>
                </a:cxn>
                <a:cxn ang="0">
                  <a:pos x="1418" y="453"/>
                </a:cxn>
                <a:cxn ang="0">
                  <a:pos x="1445" y="364"/>
                </a:cxn>
                <a:cxn ang="0">
                  <a:pos x="1490" y="373"/>
                </a:cxn>
                <a:cxn ang="0">
                  <a:pos x="1479" y="428"/>
                </a:cxn>
                <a:cxn ang="0">
                  <a:pos x="1454" y="391"/>
                </a:cxn>
                <a:cxn ang="0">
                  <a:pos x="1329" y="8"/>
                </a:cxn>
                <a:cxn ang="0">
                  <a:pos x="1872" y="344"/>
                </a:cxn>
                <a:cxn ang="0">
                  <a:pos x="1990" y="312"/>
                </a:cxn>
                <a:cxn ang="0">
                  <a:pos x="2115" y="297"/>
                </a:cxn>
                <a:cxn ang="0">
                  <a:pos x="2127" y="478"/>
                </a:cxn>
                <a:cxn ang="0">
                  <a:pos x="2167" y="652"/>
                </a:cxn>
                <a:cxn ang="0">
                  <a:pos x="1990" y="762"/>
                </a:cxn>
                <a:cxn ang="0">
                  <a:pos x="1828" y="1179"/>
                </a:cxn>
                <a:cxn ang="0">
                  <a:pos x="19" y="614"/>
                </a:cxn>
                <a:cxn ang="0">
                  <a:pos x="42" y="491"/>
                </a:cxn>
                <a:cxn ang="0">
                  <a:pos x="68" y="533"/>
                </a:cxn>
                <a:cxn ang="0">
                  <a:pos x="111" y="529"/>
                </a:cxn>
                <a:cxn ang="0">
                  <a:pos x="123" y="637"/>
                </a:cxn>
                <a:cxn ang="0">
                  <a:pos x="188" y="704"/>
                </a:cxn>
                <a:cxn ang="0">
                  <a:pos x="269" y="706"/>
                </a:cxn>
                <a:cxn ang="0">
                  <a:pos x="459" y="631"/>
                </a:cxn>
                <a:cxn ang="0">
                  <a:pos x="538" y="584"/>
                </a:cxn>
                <a:cxn ang="0">
                  <a:pos x="658" y="612"/>
                </a:cxn>
                <a:cxn ang="0">
                  <a:pos x="755" y="611"/>
                </a:cxn>
                <a:cxn ang="0">
                  <a:pos x="876" y="616"/>
                </a:cxn>
                <a:cxn ang="0">
                  <a:pos x="949" y="621"/>
                </a:cxn>
                <a:cxn ang="0">
                  <a:pos x="1152" y="644"/>
                </a:cxn>
                <a:cxn ang="0">
                  <a:pos x="1304" y="562"/>
                </a:cxn>
                <a:cxn ang="0">
                  <a:pos x="1327" y="559"/>
                </a:cxn>
                <a:cxn ang="0">
                  <a:pos x="1408" y="535"/>
                </a:cxn>
                <a:cxn ang="0">
                  <a:pos x="1458" y="448"/>
                </a:cxn>
                <a:cxn ang="0">
                  <a:pos x="1503" y="403"/>
                </a:cxn>
                <a:cxn ang="0">
                  <a:pos x="1540" y="333"/>
                </a:cxn>
                <a:cxn ang="0">
                  <a:pos x="1543" y="298"/>
                </a:cxn>
                <a:cxn ang="0">
                  <a:pos x="1580" y="255"/>
                </a:cxn>
                <a:cxn ang="0">
                  <a:pos x="1594" y="230"/>
                </a:cxn>
                <a:cxn ang="0">
                  <a:pos x="1705" y="153"/>
                </a:cxn>
              </a:cxnLst>
              <a:rect l="0" t="0" r="r" b="b"/>
              <a:pathLst>
                <a:path w="2215" h="1411">
                  <a:moveTo>
                    <a:pt x="7" y="452"/>
                  </a:moveTo>
                  <a:cubicBezTo>
                    <a:pt x="6" y="452"/>
                    <a:pt x="6" y="451"/>
                    <a:pt x="6" y="451"/>
                  </a:cubicBezTo>
                  <a:cubicBezTo>
                    <a:pt x="2" y="451"/>
                    <a:pt x="2" y="456"/>
                    <a:pt x="0" y="459"/>
                  </a:cubicBezTo>
                  <a:cubicBezTo>
                    <a:pt x="2" y="458"/>
                    <a:pt x="3" y="457"/>
                    <a:pt x="6" y="457"/>
                  </a:cubicBezTo>
                  <a:cubicBezTo>
                    <a:pt x="9" y="457"/>
                    <a:pt x="11" y="465"/>
                    <a:pt x="9" y="457"/>
                  </a:cubicBezTo>
                  <a:cubicBezTo>
                    <a:pt x="10" y="456"/>
                    <a:pt x="10" y="455"/>
                    <a:pt x="10" y="454"/>
                  </a:cubicBezTo>
                  <a:cubicBezTo>
                    <a:pt x="9" y="454"/>
                    <a:pt x="8" y="453"/>
                    <a:pt x="7" y="452"/>
                  </a:cubicBezTo>
                  <a:close/>
                  <a:moveTo>
                    <a:pt x="94" y="353"/>
                  </a:moveTo>
                  <a:cubicBezTo>
                    <a:pt x="94" y="352"/>
                    <a:pt x="93" y="352"/>
                    <a:pt x="92" y="351"/>
                  </a:cubicBezTo>
                  <a:cubicBezTo>
                    <a:pt x="90" y="351"/>
                    <a:pt x="90" y="351"/>
                    <a:pt x="90" y="351"/>
                  </a:cubicBezTo>
                  <a:cubicBezTo>
                    <a:pt x="90" y="353"/>
                    <a:pt x="90" y="353"/>
                    <a:pt x="90" y="355"/>
                  </a:cubicBezTo>
                  <a:cubicBezTo>
                    <a:pt x="90" y="357"/>
                    <a:pt x="92" y="356"/>
                    <a:pt x="93" y="357"/>
                  </a:cubicBezTo>
                  <a:cubicBezTo>
                    <a:pt x="94" y="361"/>
                    <a:pt x="94" y="363"/>
                    <a:pt x="94" y="367"/>
                  </a:cubicBezTo>
                  <a:cubicBezTo>
                    <a:pt x="94" y="368"/>
                    <a:pt x="94" y="369"/>
                    <a:pt x="94" y="371"/>
                  </a:cubicBezTo>
                  <a:cubicBezTo>
                    <a:pt x="95" y="371"/>
                    <a:pt x="95" y="372"/>
                    <a:pt x="95" y="372"/>
                  </a:cubicBezTo>
                  <a:cubicBezTo>
                    <a:pt x="96" y="368"/>
                    <a:pt x="100" y="366"/>
                    <a:pt x="100" y="361"/>
                  </a:cubicBezTo>
                  <a:cubicBezTo>
                    <a:pt x="100" y="357"/>
                    <a:pt x="96" y="356"/>
                    <a:pt x="94" y="353"/>
                  </a:cubicBezTo>
                  <a:close/>
                  <a:moveTo>
                    <a:pt x="96" y="413"/>
                  </a:moveTo>
                  <a:cubicBezTo>
                    <a:pt x="96" y="413"/>
                    <a:pt x="95" y="414"/>
                    <a:pt x="95" y="415"/>
                  </a:cubicBezTo>
                  <a:cubicBezTo>
                    <a:pt x="95" y="417"/>
                    <a:pt x="96" y="418"/>
                    <a:pt x="96" y="420"/>
                  </a:cubicBezTo>
                  <a:cubicBezTo>
                    <a:pt x="96" y="420"/>
                    <a:pt x="97" y="420"/>
                    <a:pt x="97" y="420"/>
                  </a:cubicBezTo>
                  <a:cubicBezTo>
                    <a:pt x="98" y="420"/>
                    <a:pt x="99" y="420"/>
                    <a:pt x="100" y="420"/>
                  </a:cubicBezTo>
                  <a:cubicBezTo>
                    <a:pt x="100" y="419"/>
                    <a:pt x="101" y="418"/>
                    <a:pt x="101" y="417"/>
                  </a:cubicBezTo>
                  <a:cubicBezTo>
                    <a:pt x="101" y="415"/>
                    <a:pt x="98" y="415"/>
                    <a:pt x="96" y="413"/>
                  </a:cubicBezTo>
                  <a:close/>
                  <a:moveTo>
                    <a:pt x="240" y="542"/>
                  </a:moveTo>
                  <a:cubicBezTo>
                    <a:pt x="239" y="542"/>
                    <a:pt x="239" y="542"/>
                    <a:pt x="238" y="542"/>
                  </a:cubicBezTo>
                  <a:cubicBezTo>
                    <a:pt x="234" y="542"/>
                    <a:pt x="229" y="543"/>
                    <a:pt x="229" y="547"/>
                  </a:cubicBezTo>
                  <a:cubicBezTo>
                    <a:pt x="229" y="548"/>
                    <a:pt x="229" y="548"/>
                    <a:pt x="229" y="549"/>
                  </a:cubicBezTo>
                  <a:cubicBezTo>
                    <a:pt x="229" y="554"/>
                    <a:pt x="226" y="555"/>
                    <a:pt x="226" y="560"/>
                  </a:cubicBezTo>
                  <a:cubicBezTo>
                    <a:pt x="226" y="564"/>
                    <a:pt x="231" y="564"/>
                    <a:pt x="235" y="567"/>
                  </a:cubicBezTo>
                  <a:cubicBezTo>
                    <a:pt x="237" y="561"/>
                    <a:pt x="241" y="559"/>
                    <a:pt x="241" y="553"/>
                  </a:cubicBezTo>
                  <a:cubicBezTo>
                    <a:pt x="241" y="550"/>
                    <a:pt x="240" y="548"/>
                    <a:pt x="240" y="545"/>
                  </a:cubicBezTo>
                  <a:cubicBezTo>
                    <a:pt x="240" y="542"/>
                    <a:pt x="240" y="542"/>
                    <a:pt x="240" y="542"/>
                  </a:cubicBezTo>
                  <a:close/>
                  <a:moveTo>
                    <a:pt x="224" y="584"/>
                  </a:moveTo>
                  <a:cubicBezTo>
                    <a:pt x="224" y="587"/>
                    <a:pt x="224" y="587"/>
                    <a:pt x="224" y="587"/>
                  </a:cubicBezTo>
                  <a:cubicBezTo>
                    <a:pt x="226" y="587"/>
                    <a:pt x="228" y="588"/>
                    <a:pt x="230" y="588"/>
                  </a:cubicBezTo>
                  <a:cubicBezTo>
                    <a:pt x="230" y="575"/>
                    <a:pt x="230" y="575"/>
                    <a:pt x="230" y="575"/>
                  </a:cubicBezTo>
                  <a:cubicBezTo>
                    <a:pt x="230" y="573"/>
                    <a:pt x="229" y="570"/>
                    <a:pt x="227" y="570"/>
                  </a:cubicBezTo>
                  <a:cubicBezTo>
                    <a:pt x="225" y="572"/>
                    <a:pt x="226" y="576"/>
                    <a:pt x="226" y="579"/>
                  </a:cubicBezTo>
                  <a:cubicBezTo>
                    <a:pt x="225" y="581"/>
                    <a:pt x="224" y="582"/>
                    <a:pt x="224" y="584"/>
                  </a:cubicBezTo>
                  <a:close/>
                  <a:moveTo>
                    <a:pt x="366" y="401"/>
                  </a:moveTo>
                  <a:cubicBezTo>
                    <a:pt x="366" y="405"/>
                    <a:pt x="369" y="407"/>
                    <a:pt x="369" y="411"/>
                  </a:cubicBezTo>
                  <a:cubicBezTo>
                    <a:pt x="376" y="411"/>
                    <a:pt x="380" y="416"/>
                    <a:pt x="384" y="422"/>
                  </a:cubicBezTo>
                  <a:cubicBezTo>
                    <a:pt x="388" y="412"/>
                    <a:pt x="394" y="407"/>
                    <a:pt x="394" y="396"/>
                  </a:cubicBezTo>
                  <a:cubicBezTo>
                    <a:pt x="394" y="393"/>
                    <a:pt x="390" y="394"/>
                    <a:pt x="389" y="391"/>
                  </a:cubicBezTo>
                  <a:cubicBezTo>
                    <a:pt x="388" y="389"/>
                    <a:pt x="386" y="388"/>
                    <a:pt x="385" y="386"/>
                  </a:cubicBezTo>
                  <a:cubicBezTo>
                    <a:pt x="383" y="384"/>
                    <a:pt x="382" y="382"/>
                    <a:pt x="380" y="383"/>
                  </a:cubicBezTo>
                  <a:cubicBezTo>
                    <a:pt x="378" y="384"/>
                    <a:pt x="377" y="386"/>
                    <a:pt x="376" y="387"/>
                  </a:cubicBezTo>
                  <a:cubicBezTo>
                    <a:pt x="371" y="392"/>
                    <a:pt x="366" y="394"/>
                    <a:pt x="366" y="401"/>
                  </a:cubicBezTo>
                  <a:close/>
                  <a:moveTo>
                    <a:pt x="538" y="486"/>
                  </a:moveTo>
                  <a:cubicBezTo>
                    <a:pt x="536" y="485"/>
                    <a:pt x="534" y="483"/>
                    <a:pt x="532" y="483"/>
                  </a:cubicBezTo>
                  <a:cubicBezTo>
                    <a:pt x="529" y="483"/>
                    <a:pt x="528" y="485"/>
                    <a:pt x="526" y="485"/>
                  </a:cubicBezTo>
                  <a:cubicBezTo>
                    <a:pt x="521" y="486"/>
                    <a:pt x="517" y="483"/>
                    <a:pt x="515" y="487"/>
                  </a:cubicBezTo>
                  <a:cubicBezTo>
                    <a:pt x="510" y="493"/>
                    <a:pt x="506" y="498"/>
                    <a:pt x="506" y="506"/>
                  </a:cubicBezTo>
                  <a:cubicBezTo>
                    <a:pt x="506" y="514"/>
                    <a:pt x="511" y="518"/>
                    <a:pt x="514" y="525"/>
                  </a:cubicBezTo>
                  <a:cubicBezTo>
                    <a:pt x="517" y="530"/>
                    <a:pt x="518" y="534"/>
                    <a:pt x="522" y="538"/>
                  </a:cubicBezTo>
                  <a:cubicBezTo>
                    <a:pt x="526" y="532"/>
                    <a:pt x="529" y="526"/>
                    <a:pt x="536" y="526"/>
                  </a:cubicBezTo>
                  <a:cubicBezTo>
                    <a:pt x="537" y="526"/>
                    <a:pt x="537" y="527"/>
                    <a:pt x="538" y="528"/>
                  </a:cubicBezTo>
                  <a:cubicBezTo>
                    <a:pt x="541" y="520"/>
                    <a:pt x="547" y="516"/>
                    <a:pt x="547" y="507"/>
                  </a:cubicBezTo>
                  <a:cubicBezTo>
                    <a:pt x="547" y="499"/>
                    <a:pt x="547" y="499"/>
                    <a:pt x="547" y="499"/>
                  </a:cubicBezTo>
                  <a:cubicBezTo>
                    <a:pt x="547" y="493"/>
                    <a:pt x="543" y="489"/>
                    <a:pt x="538" y="486"/>
                  </a:cubicBezTo>
                  <a:close/>
                  <a:moveTo>
                    <a:pt x="753" y="497"/>
                  </a:moveTo>
                  <a:cubicBezTo>
                    <a:pt x="757" y="499"/>
                    <a:pt x="759" y="500"/>
                    <a:pt x="762" y="504"/>
                  </a:cubicBezTo>
                  <a:cubicBezTo>
                    <a:pt x="764" y="504"/>
                    <a:pt x="764" y="504"/>
                    <a:pt x="764" y="504"/>
                  </a:cubicBezTo>
                  <a:cubicBezTo>
                    <a:pt x="762" y="502"/>
                    <a:pt x="762" y="500"/>
                    <a:pt x="761" y="497"/>
                  </a:cubicBezTo>
                  <a:cubicBezTo>
                    <a:pt x="761" y="495"/>
                    <a:pt x="762" y="493"/>
                    <a:pt x="760" y="492"/>
                  </a:cubicBezTo>
                  <a:cubicBezTo>
                    <a:pt x="757" y="492"/>
                    <a:pt x="755" y="494"/>
                    <a:pt x="753" y="497"/>
                  </a:cubicBezTo>
                  <a:close/>
                  <a:moveTo>
                    <a:pt x="817" y="514"/>
                  </a:moveTo>
                  <a:cubicBezTo>
                    <a:pt x="816" y="513"/>
                    <a:pt x="815" y="512"/>
                    <a:pt x="813" y="510"/>
                  </a:cubicBezTo>
                  <a:cubicBezTo>
                    <a:pt x="811" y="510"/>
                    <a:pt x="811" y="510"/>
                    <a:pt x="811" y="510"/>
                  </a:cubicBezTo>
                  <a:cubicBezTo>
                    <a:pt x="810" y="514"/>
                    <a:pt x="811" y="516"/>
                    <a:pt x="811" y="520"/>
                  </a:cubicBezTo>
                  <a:cubicBezTo>
                    <a:pt x="815" y="520"/>
                    <a:pt x="817" y="521"/>
                    <a:pt x="821" y="520"/>
                  </a:cubicBezTo>
                  <a:cubicBezTo>
                    <a:pt x="820" y="518"/>
                    <a:pt x="818" y="516"/>
                    <a:pt x="817" y="514"/>
                  </a:cubicBezTo>
                  <a:close/>
                  <a:moveTo>
                    <a:pt x="936" y="459"/>
                  </a:moveTo>
                  <a:cubicBezTo>
                    <a:pt x="936" y="457"/>
                    <a:pt x="936" y="456"/>
                    <a:pt x="936" y="455"/>
                  </a:cubicBezTo>
                  <a:cubicBezTo>
                    <a:pt x="936" y="451"/>
                    <a:pt x="932" y="451"/>
                    <a:pt x="929" y="450"/>
                  </a:cubicBezTo>
                  <a:cubicBezTo>
                    <a:pt x="929" y="451"/>
                    <a:pt x="928" y="451"/>
                    <a:pt x="928" y="451"/>
                  </a:cubicBezTo>
                  <a:cubicBezTo>
                    <a:pt x="928" y="456"/>
                    <a:pt x="929" y="458"/>
                    <a:pt x="929" y="462"/>
                  </a:cubicBezTo>
                  <a:cubicBezTo>
                    <a:pt x="931" y="462"/>
                    <a:pt x="931" y="462"/>
                    <a:pt x="931" y="462"/>
                  </a:cubicBezTo>
                  <a:cubicBezTo>
                    <a:pt x="934" y="462"/>
                    <a:pt x="935" y="460"/>
                    <a:pt x="936" y="459"/>
                  </a:cubicBezTo>
                  <a:close/>
                  <a:moveTo>
                    <a:pt x="832" y="517"/>
                  </a:moveTo>
                  <a:cubicBezTo>
                    <a:pt x="831" y="518"/>
                    <a:pt x="831" y="518"/>
                    <a:pt x="831" y="519"/>
                  </a:cubicBezTo>
                  <a:cubicBezTo>
                    <a:pt x="831" y="519"/>
                    <a:pt x="832" y="520"/>
                    <a:pt x="832" y="521"/>
                  </a:cubicBezTo>
                  <a:cubicBezTo>
                    <a:pt x="832" y="521"/>
                    <a:pt x="831" y="522"/>
                    <a:pt x="831" y="523"/>
                  </a:cubicBezTo>
                  <a:cubicBezTo>
                    <a:pt x="831" y="525"/>
                    <a:pt x="835" y="525"/>
                    <a:pt x="837" y="526"/>
                  </a:cubicBezTo>
                  <a:cubicBezTo>
                    <a:pt x="839" y="528"/>
                    <a:pt x="840" y="530"/>
                    <a:pt x="843" y="530"/>
                  </a:cubicBezTo>
                  <a:cubicBezTo>
                    <a:pt x="847" y="530"/>
                    <a:pt x="846" y="523"/>
                    <a:pt x="850" y="523"/>
                  </a:cubicBezTo>
                  <a:cubicBezTo>
                    <a:pt x="859" y="523"/>
                    <a:pt x="859" y="523"/>
                    <a:pt x="859" y="523"/>
                  </a:cubicBezTo>
                  <a:cubicBezTo>
                    <a:pt x="862" y="523"/>
                    <a:pt x="862" y="518"/>
                    <a:pt x="865" y="518"/>
                  </a:cubicBezTo>
                  <a:cubicBezTo>
                    <a:pt x="873" y="518"/>
                    <a:pt x="872" y="528"/>
                    <a:pt x="879" y="533"/>
                  </a:cubicBezTo>
                  <a:cubicBezTo>
                    <a:pt x="879" y="531"/>
                    <a:pt x="878" y="530"/>
                    <a:pt x="878" y="527"/>
                  </a:cubicBezTo>
                  <a:cubicBezTo>
                    <a:pt x="878" y="521"/>
                    <a:pt x="878" y="521"/>
                    <a:pt x="878" y="521"/>
                  </a:cubicBezTo>
                  <a:cubicBezTo>
                    <a:pt x="878" y="515"/>
                    <a:pt x="884" y="513"/>
                    <a:pt x="884" y="507"/>
                  </a:cubicBezTo>
                  <a:cubicBezTo>
                    <a:pt x="884" y="507"/>
                    <a:pt x="884" y="506"/>
                    <a:pt x="883" y="506"/>
                  </a:cubicBezTo>
                  <a:cubicBezTo>
                    <a:pt x="879" y="506"/>
                    <a:pt x="878" y="511"/>
                    <a:pt x="875" y="512"/>
                  </a:cubicBezTo>
                  <a:cubicBezTo>
                    <a:pt x="868" y="513"/>
                    <a:pt x="863" y="511"/>
                    <a:pt x="856" y="511"/>
                  </a:cubicBezTo>
                  <a:cubicBezTo>
                    <a:pt x="846" y="512"/>
                    <a:pt x="842" y="517"/>
                    <a:pt x="832" y="517"/>
                  </a:cubicBezTo>
                  <a:close/>
                  <a:moveTo>
                    <a:pt x="845" y="607"/>
                  </a:moveTo>
                  <a:cubicBezTo>
                    <a:pt x="845" y="608"/>
                    <a:pt x="846" y="609"/>
                    <a:pt x="847" y="611"/>
                  </a:cubicBezTo>
                  <a:cubicBezTo>
                    <a:pt x="852" y="611"/>
                    <a:pt x="855" y="612"/>
                    <a:pt x="860" y="614"/>
                  </a:cubicBezTo>
                  <a:cubicBezTo>
                    <a:pt x="859" y="610"/>
                    <a:pt x="858" y="604"/>
                    <a:pt x="853" y="603"/>
                  </a:cubicBezTo>
                  <a:cubicBezTo>
                    <a:pt x="850" y="603"/>
                    <a:pt x="845" y="603"/>
                    <a:pt x="845" y="607"/>
                  </a:cubicBezTo>
                  <a:close/>
                  <a:moveTo>
                    <a:pt x="910" y="561"/>
                  </a:moveTo>
                  <a:cubicBezTo>
                    <a:pt x="910" y="564"/>
                    <a:pt x="910" y="565"/>
                    <a:pt x="910" y="568"/>
                  </a:cubicBezTo>
                  <a:cubicBezTo>
                    <a:pt x="919" y="568"/>
                    <a:pt x="919" y="568"/>
                    <a:pt x="919" y="568"/>
                  </a:cubicBezTo>
                  <a:cubicBezTo>
                    <a:pt x="922" y="568"/>
                    <a:pt x="924" y="570"/>
                    <a:pt x="927" y="571"/>
                  </a:cubicBezTo>
                  <a:cubicBezTo>
                    <a:pt x="926" y="567"/>
                    <a:pt x="925" y="565"/>
                    <a:pt x="924" y="561"/>
                  </a:cubicBezTo>
                  <a:cubicBezTo>
                    <a:pt x="919" y="561"/>
                    <a:pt x="915" y="561"/>
                    <a:pt x="910" y="561"/>
                  </a:cubicBezTo>
                  <a:close/>
                  <a:moveTo>
                    <a:pt x="1026" y="509"/>
                  </a:moveTo>
                  <a:cubicBezTo>
                    <a:pt x="1025" y="507"/>
                    <a:pt x="1024" y="505"/>
                    <a:pt x="1022" y="505"/>
                  </a:cubicBezTo>
                  <a:cubicBezTo>
                    <a:pt x="1020" y="505"/>
                    <a:pt x="1020" y="507"/>
                    <a:pt x="1018" y="508"/>
                  </a:cubicBezTo>
                  <a:cubicBezTo>
                    <a:pt x="1017" y="509"/>
                    <a:pt x="1015" y="509"/>
                    <a:pt x="1015" y="510"/>
                  </a:cubicBezTo>
                  <a:cubicBezTo>
                    <a:pt x="1015" y="513"/>
                    <a:pt x="1015" y="514"/>
                    <a:pt x="1015" y="517"/>
                  </a:cubicBezTo>
                  <a:cubicBezTo>
                    <a:pt x="1018" y="517"/>
                    <a:pt x="1018" y="517"/>
                    <a:pt x="1018" y="517"/>
                  </a:cubicBezTo>
                  <a:cubicBezTo>
                    <a:pt x="1022" y="517"/>
                    <a:pt x="1025" y="516"/>
                    <a:pt x="1029" y="513"/>
                  </a:cubicBezTo>
                  <a:cubicBezTo>
                    <a:pt x="1028" y="512"/>
                    <a:pt x="1027" y="510"/>
                    <a:pt x="1026" y="509"/>
                  </a:cubicBezTo>
                  <a:close/>
                  <a:moveTo>
                    <a:pt x="504" y="242"/>
                  </a:moveTo>
                  <a:cubicBezTo>
                    <a:pt x="503" y="242"/>
                    <a:pt x="503" y="242"/>
                    <a:pt x="502" y="242"/>
                  </a:cubicBezTo>
                  <a:cubicBezTo>
                    <a:pt x="502" y="243"/>
                    <a:pt x="502" y="243"/>
                    <a:pt x="502" y="244"/>
                  </a:cubicBezTo>
                  <a:cubicBezTo>
                    <a:pt x="502" y="249"/>
                    <a:pt x="504" y="252"/>
                    <a:pt x="508" y="256"/>
                  </a:cubicBezTo>
                  <a:cubicBezTo>
                    <a:pt x="509" y="252"/>
                    <a:pt x="513" y="251"/>
                    <a:pt x="513" y="248"/>
                  </a:cubicBezTo>
                  <a:cubicBezTo>
                    <a:pt x="513" y="244"/>
                    <a:pt x="508" y="242"/>
                    <a:pt x="504" y="242"/>
                  </a:cubicBezTo>
                  <a:close/>
                  <a:moveTo>
                    <a:pt x="747" y="188"/>
                  </a:moveTo>
                  <a:cubicBezTo>
                    <a:pt x="747" y="188"/>
                    <a:pt x="747" y="189"/>
                    <a:pt x="747" y="190"/>
                  </a:cubicBezTo>
                  <a:cubicBezTo>
                    <a:pt x="747" y="191"/>
                    <a:pt x="748" y="191"/>
                    <a:pt x="748" y="192"/>
                  </a:cubicBezTo>
                  <a:cubicBezTo>
                    <a:pt x="748" y="194"/>
                    <a:pt x="746" y="194"/>
                    <a:pt x="746" y="196"/>
                  </a:cubicBezTo>
                  <a:cubicBezTo>
                    <a:pt x="746" y="199"/>
                    <a:pt x="749" y="199"/>
                    <a:pt x="750" y="201"/>
                  </a:cubicBezTo>
                  <a:cubicBezTo>
                    <a:pt x="751" y="205"/>
                    <a:pt x="751" y="208"/>
                    <a:pt x="754" y="210"/>
                  </a:cubicBezTo>
                  <a:cubicBezTo>
                    <a:pt x="755" y="208"/>
                    <a:pt x="756" y="207"/>
                    <a:pt x="756" y="204"/>
                  </a:cubicBezTo>
                  <a:cubicBezTo>
                    <a:pt x="756" y="196"/>
                    <a:pt x="756" y="196"/>
                    <a:pt x="756" y="196"/>
                  </a:cubicBezTo>
                  <a:cubicBezTo>
                    <a:pt x="756" y="194"/>
                    <a:pt x="755" y="193"/>
                    <a:pt x="754" y="192"/>
                  </a:cubicBezTo>
                  <a:cubicBezTo>
                    <a:pt x="753" y="190"/>
                    <a:pt x="755" y="189"/>
                    <a:pt x="754" y="188"/>
                  </a:cubicBezTo>
                  <a:cubicBezTo>
                    <a:pt x="752" y="186"/>
                    <a:pt x="750" y="188"/>
                    <a:pt x="747" y="188"/>
                  </a:cubicBezTo>
                  <a:close/>
                  <a:moveTo>
                    <a:pt x="660" y="50"/>
                  </a:moveTo>
                  <a:cubicBezTo>
                    <a:pt x="659" y="51"/>
                    <a:pt x="659" y="51"/>
                    <a:pt x="659" y="51"/>
                  </a:cubicBezTo>
                  <a:cubicBezTo>
                    <a:pt x="661" y="60"/>
                    <a:pt x="661" y="60"/>
                    <a:pt x="661" y="60"/>
                  </a:cubicBezTo>
                  <a:cubicBezTo>
                    <a:pt x="663" y="59"/>
                    <a:pt x="663" y="57"/>
                    <a:pt x="663" y="55"/>
                  </a:cubicBezTo>
                  <a:cubicBezTo>
                    <a:pt x="663" y="54"/>
                    <a:pt x="663" y="53"/>
                    <a:pt x="663" y="52"/>
                  </a:cubicBezTo>
                  <a:cubicBezTo>
                    <a:pt x="663" y="51"/>
                    <a:pt x="661" y="50"/>
                    <a:pt x="660" y="50"/>
                  </a:cubicBezTo>
                  <a:close/>
                  <a:moveTo>
                    <a:pt x="1103" y="508"/>
                  </a:moveTo>
                  <a:cubicBezTo>
                    <a:pt x="1102" y="508"/>
                    <a:pt x="1101" y="508"/>
                    <a:pt x="1100" y="508"/>
                  </a:cubicBezTo>
                  <a:cubicBezTo>
                    <a:pt x="1096" y="508"/>
                    <a:pt x="1093" y="509"/>
                    <a:pt x="1089" y="512"/>
                  </a:cubicBezTo>
                  <a:cubicBezTo>
                    <a:pt x="1093" y="516"/>
                    <a:pt x="1096" y="518"/>
                    <a:pt x="1102" y="518"/>
                  </a:cubicBezTo>
                  <a:cubicBezTo>
                    <a:pt x="1104" y="518"/>
                    <a:pt x="1105" y="514"/>
                    <a:pt x="1108" y="514"/>
                  </a:cubicBezTo>
                  <a:cubicBezTo>
                    <a:pt x="1116" y="514"/>
                    <a:pt x="1116" y="514"/>
                    <a:pt x="1116" y="514"/>
                  </a:cubicBezTo>
                  <a:cubicBezTo>
                    <a:pt x="1116" y="512"/>
                    <a:pt x="1116" y="511"/>
                    <a:pt x="1115" y="509"/>
                  </a:cubicBezTo>
                  <a:cubicBezTo>
                    <a:pt x="1106" y="509"/>
                    <a:pt x="1106" y="509"/>
                    <a:pt x="1106" y="509"/>
                  </a:cubicBezTo>
                  <a:cubicBezTo>
                    <a:pt x="1103" y="508"/>
                    <a:pt x="1103" y="508"/>
                    <a:pt x="1103" y="508"/>
                  </a:cubicBezTo>
                  <a:close/>
                  <a:moveTo>
                    <a:pt x="1123" y="545"/>
                  </a:moveTo>
                  <a:cubicBezTo>
                    <a:pt x="1121" y="545"/>
                    <a:pt x="1119" y="544"/>
                    <a:pt x="1116" y="544"/>
                  </a:cubicBezTo>
                  <a:cubicBezTo>
                    <a:pt x="1108" y="544"/>
                    <a:pt x="1106" y="554"/>
                    <a:pt x="1098" y="554"/>
                  </a:cubicBezTo>
                  <a:cubicBezTo>
                    <a:pt x="1097" y="554"/>
                    <a:pt x="1096" y="553"/>
                    <a:pt x="1094" y="553"/>
                  </a:cubicBezTo>
                  <a:cubicBezTo>
                    <a:pt x="1083" y="553"/>
                    <a:pt x="1083" y="553"/>
                    <a:pt x="1083" y="553"/>
                  </a:cubicBezTo>
                  <a:cubicBezTo>
                    <a:pt x="1081" y="553"/>
                    <a:pt x="1081" y="552"/>
                    <a:pt x="1079" y="552"/>
                  </a:cubicBezTo>
                  <a:cubicBezTo>
                    <a:pt x="1074" y="552"/>
                    <a:pt x="1073" y="556"/>
                    <a:pt x="1070" y="559"/>
                  </a:cubicBezTo>
                  <a:cubicBezTo>
                    <a:pt x="1064" y="565"/>
                    <a:pt x="1059" y="568"/>
                    <a:pt x="1052" y="572"/>
                  </a:cubicBezTo>
                  <a:cubicBezTo>
                    <a:pt x="1040" y="578"/>
                    <a:pt x="1033" y="581"/>
                    <a:pt x="1024" y="591"/>
                  </a:cubicBezTo>
                  <a:cubicBezTo>
                    <a:pt x="1029" y="592"/>
                    <a:pt x="1032" y="593"/>
                    <a:pt x="1038" y="593"/>
                  </a:cubicBezTo>
                  <a:cubicBezTo>
                    <a:pt x="1051" y="593"/>
                    <a:pt x="1051" y="593"/>
                    <a:pt x="1051" y="593"/>
                  </a:cubicBezTo>
                  <a:cubicBezTo>
                    <a:pt x="1067" y="593"/>
                    <a:pt x="1073" y="610"/>
                    <a:pt x="1089" y="610"/>
                  </a:cubicBezTo>
                  <a:cubicBezTo>
                    <a:pt x="1097" y="610"/>
                    <a:pt x="1097" y="610"/>
                    <a:pt x="1097" y="610"/>
                  </a:cubicBezTo>
                  <a:cubicBezTo>
                    <a:pt x="1100" y="610"/>
                    <a:pt x="1102" y="608"/>
                    <a:pt x="1106" y="608"/>
                  </a:cubicBezTo>
                  <a:cubicBezTo>
                    <a:pt x="1116" y="608"/>
                    <a:pt x="1116" y="608"/>
                    <a:pt x="1116" y="608"/>
                  </a:cubicBezTo>
                  <a:cubicBezTo>
                    <a:pt x="1122" y="608"/>
                    <a:pt x="1123" y="603"/>
                    <a:pt x="1125" y="597"/>
                  </a:cubicBezTo>
                  <a:cubicBezTo>
                    <a:pt x="1127" y="591"/>
                    <a:pt x="1128" y="587"/>
                    <a:pt x="1130" y="580"/>
                  </a:cubicBezTo>
                  <a:cubicBezTo>
                    <a:pt x="1133" y="581"/>
                    <a:pt x="1136" y="579"/>
                    <a:pt x="1138" y="581"/>
                  </a:cubicBezTo>
                  <a:cubicBezTo>
                    <a:pt x="1142" y="584"/>
                    <a:pt x="1141" y="588"/>
                    <a:pt x="1144" y="592"/>
                  </a:cubicBezTo>
                  <a:cubicBezTo>
                    <a:pt x="1151" y="601"/>
                    <a:pt x="1157" y="607"/>
                    <a:pt x="1169" y="607"/>
                  </a:cubicBezTo>
                  <a:cubicBezTo>
                    <a:pt x="1180" y="607"/>
                    <a:pt x="1193" y="601"/>
                    <a:pt x="1193" y="589"/>
                  </a:cubicBezTo>
                  <a:cubicBezTo>
                    <a:pt x="1193" y="585"/>
                    <a:pt x="1192" y="582"/>
                    <a:pt x="1190" y="578"/>
                  </a:cubicBezTo>
                  <a:cubicBezTo>
                    <a:pt x="1189" y="574"/>
                    <a:pt x="1189" y="569"/>
                    <a:pt x="1185" y="567"/>
                  </a:cubicBezTo>
                  <a:cubicBezTo>
                    <a:pt x="1181" y="565"/>
                    <a:pt x="1178" y="566"/>
                    <a:pt x="1174" y="565"/>
                  </a:cubicBezTo>
                  <a:cubicBezTo>
                    <a:pt x="1166" y="565"/>
                    <a:pt x="1162" y="562"/>
                    <a:pt x="1154" y="560"/>
                  </a:cubicBezTo>
                  <a:cubicBezTo>
                    <a:pt x="1148" y="558"/>
                    <a:pt x="1141" y="558"/>
                    <a:pt x="1141" y="551"/>
                  </a:cubicBezTo>
                  <a:cubicBezTo>
                    <a:pt x="1141" y="548"/>
                    <a:pt x="1142" y="547"/>
                    <a:pt x="1142" y="544"/>
                  </a:cubicBezTo>
                  <a:cubicBezTo>
                    <a:pt x="1142" y="542"/>
                    <a:pt x="1141" y="542"/>
                    <a:pt x="1141" y="540"/>
                  </a:cubicBezTo>
                  <a:cubicBezTo>
                    <a:pt x="1141" y="537"/>
                    <a:pt x="1144" y="537"/>
                    <a:pt x="1147" y="536"/>
                  </a:cubicBezTo>
                  <a:cubicBezTo>
                    <a:pt x="1145" y="531"/>
                    <a:pt x="1138" y="531"/>
                    <a:pt x="1133" y="534"/>
                  </a:cubicBezTo>
                  <a:cubicBezTo>
                    <a:pt x="1128" y="537"/>
                    <a:pt x="1129" y="545"/>
                    <a:pt x="1123" y="545"/>
                  </a:cubicBezTo>
                  <a:close/>
                  <a:moveTo>
                    <a:pt x="1223" y="577"/>
                  </a:moveTo>
                  <a:cubicBezTo>
                    <a:pt x="1223" y="578"/>
                    <a:pt x="1224" y="579"/>
                    <a:pt x="1224" y="581"/>
                  </a:cubicBezTo>
                  <a:cubicBezTo>
                    <a:pt x="1228" y="581"/>
                    <a:pt x="1230" y="580"/>
                    <a:pt x="1234" y="581"/>
                  </a:cubicBezTo>
                  <a:cubicBezTo>
                    <a:pt x="1238" y="581"/>
                    <a:pt x="1238" y="588"/>
                    <a:pt x="1243" y="588"/>
                  </a:cubicBezTo>
                  <a:cubicBezTo>
                    <a:pt x="1246" y="588"/>
                    <a:pt x="1250" y="586"/>
                    <a:pt x="1250" y="582"/>
                  </a:cubicBezTo>
                  <a:cubicBezTo>
                    <a:pt x="1250" y="576"/>
                    <a:pt x="1245" y="571"/>
                    <a:pt x="1239" y="571"/>
                  </a:cubicBezTo>
                  <a:cubicBezTo>
                    <a:pt x="1233" y="571"/>
                    <a:pt x="1223" y="571"/>
                    <a:pt x="1223" y="577"/>
                  </a:cubicBezTo>
                  <a:close/>
                  <a:moveTo>
                    <a:pt x="1245" y="565"/>
                  </a:moveTo>
                  <a:cubicBezTo>
                    <a:pt x="1252" y="567"/>
                    <a:pt x="1257" y="568"/>
                    <a:pt x="1262" y="573"/>
                  </a:cubicBezTo>
                  <a:cubicBezTo>
                    <a:pt x="1261" y="576"/>
                    <a:pt x="1258" y="579"/>
                    <a:pt x="1254" y="579"/>
                  </a:cubicBezTo>
                  <a:cubicBezTo>
                    <a:pt x="1253" y="579"/>
                    <a:pt x="1253" y="578"/>
                    <a:pt x="1252" y="578"/>
                  </a:cubicBezTo>
                  <a:cubicBezTo>
                    <a:pt x="1252" y="572"/>
                    <a:pt x="1248" y="570"/>
                    <a:pt x="1245" y="565"/>
                  </a:cubicBezTo>
                  <a:close/>
                  <a:moveTo>
                    <a:pt x="1258" y="555"/>
                  </a:moveTo>
                  <a:cubicBezTo>
                    <a:pt x="1262" y="555"/>
                    <a:pt x="1261" y="560"/>
                    <a:pt x="1263" y="562"/>
                  </a:cubicBezTo>
                  <a:cubicBezTo>
                    <a:pt x="1265" y="564"/>
                    <a:pt x="1268" y="562"/>
                    <a:pt x="1270" y="565"/>
                  </a:cubicBezTo>
                  <a:cubicBezTo>
                    <a:pt x="1272" y="568"/>
                    <a:pt x="1271" y="570"/>
                    <a:pt x="1271" y="574"/>
                  </a:cubicBezTo>
                  <a:cubicBezTo>
                    <a:pt x="1269" y="574"/>
                    <a:pt x="1269" y="574"/>
                    <a:pt x="1269" y="574"/>
                  </a:cubicBezTo>
                  <a:cubicBezTo>
                    <a:pt x="1263" y="574"/>
                    <a:pt x="1260" y="569"/>
                    <a:pt x="1257" y="564"/>
                  </a:cubicBezTo>
                  <a:cubicBezTo>
                    <a:pt x="1254" y="561"/>
                    <a:pt x="1250" y="560"/>
                    <a:pt x="1247" y="557"/>
                  </a:cubicBezTo>
                  <a:cubicBezTo>
                    <a:pt x="1250" y="554"/>
                    <a:pt x="1254" y="555"/>
                    <a:pt x="1258" y="555"/>
                  </a:cubicBezTo>
                  <a:close/>
                  <a:moveTo>
                    <a:pt x="1273" y="548"/>
                  </a:moveTo>
                  <a:cubicBezTo>
                    <a:pt x="1268" y="545"/>
                    <a:pt x="1268" y="545"/>
                    <a:pt x="1268" y="545"/>
                  </a:cubicBezTo>
                  <a:cubicBezTo>
                    <a:pt x="1267" y="547"/>
                    <a:pt x="1267" y="547"/>
                    <a:pt x="1267" y="547"/>
                  </a:cubicBezTo>
                  <a:cubicBezTo>
                    <a:pt x="1269" y="551"/>
                    <a:pt x="1273" y="551"/>
                    <a:pt x="1277" y="552"/>
                  </a:cubicBezTo>
                  <a:cubicBezTo>
                    <a:pt x="1277" y="550"/>
                    <a:pt x="1275" y="549"/>
                    <a:pt x="1273" y="548"/>
                  </a:cubicBezTo>
                  <a:close/>
                  <a:moveTo>
                    <a:pt x="1339" y="456"/>
                  </a:moveTo>
                  <a:cubicBezTo>
                    <a:pt x="1331" y="456"/>
                    <a:pt x="1331" y="456"/>
                    <a:pt x="1331" y="456"/>
                  </a:cubicBezTo>
                  <a:cubicBezTo>
                    <a:pt x="1325" y="465"/>
                    <a:pt x="1318" y="471"/>
                    <a:pt x="1307" y="471"/>
                  </a:cubicBezTo>
                  <a:cubicBezTo>
                    <a:pt x="1306" y="471"/>
                    <a:pt x="1306" y="471"/>
                    <a:pt x="1305" y="471"/>
                  </a:cubicBezTo>
                  <a:cubicBezTo>
                    <a:pt x="1310" y="476"/>
                    <a:pt x="1316" y="475"/>
                    <a:pt x="1322" y="477"/>
                  </a:cubicBezTo>
                  <a:cubicBezTo>
                    <a:pt x="1331" y="479"/>
                    <a:pt x="1334" y="483"/>
                    <a:pt x="1341" y="488"/>
                  </a:cubicBezTo>
                  <a:cubicBezTo>
                    <a:pt x="1343" y="486"/>
                    <a:pt x="1344" y="485"/>
                    <a:pt x="1344" y="483"/>
                  </a:cubicBezTo>
                  <a:cubicBezTo>
                    <a:pt x="1344" y="476"/>
                    <a:pt x="1333" y="476"/>
                    <a:pt x="1333" y="469"/>
                  </a:cubicBezTo>
                  <a:cubicBezTo>
                    <a:pt x="1333" y="463"/>
                    <a:pt x="1335" y="460"/>
                    <a:pt x="1339" y="456"/>
                  </a:cubicBezTo>
                  <a:close/>
                  <a:moveTo>
                    <a:pt x="1357" y="464"/>
                  </a:moveTo>
                  <a:cubicBezTo>
                    <a:pt x="1357" y="464"/>
                    <a:pt x="1357" y="465"/>
                    <a:pt x="1357" y="465"/>
                  </a:cubicBezTo>
                  <a:cubicBezTo>
                    <a:pt x="1357" y="471"/>
                    <a:pt x="1364" y="471"/>
                    <a:pt x="1367" y="475"/>
                  </a:cubicBezTo>
                  <a:cubicBezTo>
                    <a:pt x="1372" y="481"/>
                    <a:pt x="1372" y="486"/>
                    <a:pt x="1372" y="493"/>
                  </a:cubicBezTo>
                  <a:cubicBezTo>
                    <a:pt x="1372" y="498"/>
                    <a:pt x="1367" y="499"/>
                    <a:pt x="1364" y="502"/>
                  </a:cubicBezTo>
                  <a:cubicBezTo>
                    <a:pt x="1365" y="502"/>
                    <a:pt x="1365" y="503"/>
                    <a:pt x="1365" y="503"/>
                  </a:cubicBezTo>
                  <a:cubicBezTo>
                    <a:pt x="1371" y="503"/>
                    <a:pt x="1372" y="497"/>
                    <a:pt x="1375" y="492"/>
                  </a:cubicBezTo>
                  <a:cubicBezTo>
                    <a:pt x="1378" y="489"/>
                    <a:pt x="1382" y="488"/>
                    <a:pt x="1382" y="484"/>
                  </a:cubicBezTo>
                  <a:cubicBezTo>
                    <a:pt x="1382" y="479"/>
                    <a:pt x="1376" y="479"/>
                    <a:pt x="1373" y="475"/>
                  </a:cubicBezTo>
                  <a:cubicBezTo>
                    <a:pt x="1370" y="472"/>
                    <a:pt x="1370" y="468"/>
                    <a:pt x="1366" y="465"/>
                  </a:cubicBezTo>
                  <a:cubicBezTo>
                    <a:pt x="1363" y="463"/>
                    <a:pt x="1361" y="465"/>
                    <a:pt x="1357" y="464"/>
                  </a:cubicBezTo>
                  <a:close/>
                  <a:moveTo>
                    <a:pt x="1319" y="487"/>
                  </a:moveTo>
                  <a:cubicBezTo>
                    <a:pt x="1322" y="487"/>
                    <a:pt x="1323" y="489"/>
                    <a:pt x="1326" y="492"/>
                  </a:cubicBezTo>
                  <a:cubicBezTo>
                    <a:pt x="1332" y="498"/>
                    <a:pt x="1334" y="502"/>
                    <a:pt x="1339" y="508"/>
                  </a:cubicBezTo>
                  <a:cubicBezTo>
                    <a:pt x="1345" y="514"/>
                    <a:pt x="1349" y="516"/>
                    <a:pt x="1354" y="523"/>
                  </a:cubicBezTo>
                  <a:cubicBezTo>
                    <a:pt x="1355" y="526"/>
                    <a:pt x="1358" y="526"/>
                    <a:pt x="1358" y="529"/>
                  </a:cubicBezTo>
                  <a:cubicBezTo>
                    <a:pt x="1358" y="533"/>
                    <a:pt x="1353" y="532"/>
                    <a:pt x="1350" y="532"/>
                  </a:cubicBezTo>
                  <a:cubicBezTo>
                    <a:pt x="1346" y="532"/>
                    <a:pt x="1344" y="529"/>
                    <a:pt x="1340" y="529"/>
                  </a:cubicBezTo>
                  <a:cubicBezTo>
                    <a:pt x="1335" y="529"/>
                    <a:pt x="1335" y="537"/>
                    <a:pt x="1330" y="537"/>
                  </a:cubicBezTo>
                  <a:cubicBezTo>
                    <a:pt x="1321" y="537"/>
                    <a:pt x="1318" y="528"/>
                    <a:pt x="1313" y="520"/>
                  </a:cubicBezTo>
                  <a:cubicBezTo>
                    <a:pt x="1308" y="512"/>
                    <a:pt x="1295" y="514"/>
                    <a:pt x="1295" y="505"/>
                  </a:cubicBezTo>
                  <a:cubicBezTo>
                    <a:pt x="1295" y="501"/>
                    <a:pt x="1299" y="500"/>
                    <a:pt x="1303" y="499"/>
                  </a:cubicBezTo>
                  <a:cubicBezTo>
                    <a:pt x="1310" y="496"/>
                    <a:pt x="1316" y="494"/>
                    <a:pt x="1319" y="487"/>
                  </a:cubicBezTo>
                  <a:close/>
                  <a:moveTo>
                    <a:pt x="1402" y="411"/>
                  </a:moveTo>
                  <a:cubicBezTo>
                    <a:pt x="1402" y="406"/>
                    <a:pt x="1403" y="403"/>
                    <a:pt x="1404" y="398"/>
                  </a:cubicBezTo>
                  <a:cubicBezTo>
                    <a:pt x="1403" y="398"/>
                    <a:pt x="1402" y="397"/>
                    <a:pt x="1401" y="397"/>
                  </a:cubicBezTo>
                  <a:cubicBezTo>
                    <a:pt x="1396" y="410"/>
                    <a:pt x="1386" y="414"/>
                    <a:pt x="1377" y="426"/>
                  </a:cubicBezTo>
                  <a:cubicBezTo>
                    <a:pt x="1384" y="429"/>
                    <a:pt x="1386" y="434"/>
                    <a:pt x="1391" y="440"/>
                  </a:cubicBezTo>
                  <a:cubicBezTo>
                    <a:pt x="1395" y="445"/>
                    <a:pt x="1401" y="443"/>
                    <a:pt x="1407" y="446"/>
                  </a:cubicBezTo>
                  <a:cubicBezTo>
                    <a:pt x="1412" y="448"/>
                    <a:pt x="1413" y="453"/>
                    <a:pt x="1418" y="453"/>
                  </a:cubicBezTo>
                  <a:cubicBezTo>
                    <a:pt x="1421" y="453"/>
                    <a:pt x="1422" y="452"/>
                    <a:pt x="1424" y="452"/>
                  </a:cubicBezTo>
                  <a:cubicBezTo>
                    <a:pt x="1432" y="452"/>
                    <a:pt x="1432" y="452"/>
                    <a:pt x="1432" y="452"/>
                  </a:cubicBezTo>
                  <a:cubicBezTo>
                    <a:pt x="1438" y="452"/>
                    <a:pt x="1441" y="458"/>
                    <a:pt x="1448" y="458"/>
                  </a:cubicBezTo>
                  <a:cubicBezTo>
                    <a:pt x="1450" y="458"/>
                    <a:pt x="1451" y="455"/>
                    <a:pt x="1451" y="453"/>
                  </a:cubicBezTo>
                  <a:cubicBezTo>
                    <a:pt x="1451" y="440"/>
                    <a:pt x="1435" y="440"/>
                    <a:pt x="1422" y="438"/>
                  </a:cubicBezTo>
                  <a:cubicBezTo>
                    <a:pt x="1410" y="435"/>
                    <a:pt x="1402" y="424"/>
                    <a:pt x="1402" y="411"/>
                  </a:cubicBezTo>
                  <a:close/>
                  <a:moveTo>
                    <a:pt x="1416" y="393"/>
                  </a:moveTo>
                  <a:cubicBezTo>
                    <a:pt x="1418" y="385"/>
                    <a:pt x="1428" y="387"/>
                    <a:pt x="1432" y="379"/>
                  </a:cubicBezTo>
                  <a:cubicBezTo>
                    <a:pt x="1436" y="373"/>
                    <a:pt x="1438" y="368"/>
                    <a:pt x="1445" y="364"/>
                  </a:cubicBezTo>
                  <a:cubicBezTo>
                    <a:pt x="1445" y="364"/>
                    <a:pt x="1445" y="364"/>
                    <a:pt x="1445" y="365"/>
                  </a:cubicBezTo>
                  <a:cubicBezTo>
                    <a:pt x="1445" y="372"/>
                    <a:pt x="1435" y="374"/>
                    <a:pt x="1435" y="382"/>
                  </a:cubicBezTo>
                  <a:cubicBezTo>
                    <a:pt x="1435" y="383"/>
                    <a:pt x="1436" y="384"/>
                    <a:pt x="1436" y="386"/>
                  </a:cubicBezTo>
                  <a:cubicBezTo>
                    <a:pt x="1436" y="389"/>
                    <a:pt x="1431" y="389"/>
                    <a:pt x="1431" y="391"/>
                  </a:cubicBezTo>
                  <a:cubicBezTo>
                    <a:pt x="1431" y="397"/>
                    <a:pt x="1435" y="398"/>
                    <a:pt x="1439" y="402"/>
                  </a:cubicBezTo>
                  <a:cubicBezTo>
                    <a:pt x="1436" y="402"/>
                    <a:pt x="1436" y="402"/>
                    <a:pt x="1436" y="402"/>
                  </a:cubicBezTo>
                  <a:cubicBezTo>
                    <a:pt x="1427" y="402"/>
                    <a:pt x="1424" y="393"/>
                    <a:pt x="1416" y="393"/>
                  </a:cubicBezTo>
                  <a:close/>
                  <a:moveTo>
                    <a:pt x="1468" y="368"/>
                  </a:moveTo>
                  <a:cubicBezTo>
                    <a:pt x="1473" y="375"/>
                    <a:pt x="1481" y="371"/>
                    <a:pt x="1490" y="373"/>
                  </a:cubicBezTo>
                  <a:cubicBezTo>
                    <a:pt x="1491" y="373"/>
                    <a:pt x="1491" y="373"/>
                    <a:pt x="1491" y="373"/>
                  </a:cubicBezTo>
                  <a:cubicBezTo>
                    <a:pt x="1492" y="372"/>
                    <a:pt x="1492" y="372"/>
                    <a:pt x="1492" y="372"/>
                  </a:cubicBezTo>
                  <a:cubicBezTo>
                    <a:pt x="1483" y="369"/>
                    <a:pt x="1477" y="369"/>
                    <a:pt x="1468" y="368"/>
                  </a:cubicBezTo>
                  <a:close/>
                  <a:moveTo>
                    <a:pt x="1474" y="424"/>
                  </a:moveTo>
                  <a:cubicBezTo>
                    <a:pt x="1469" y="424"/>
                    <a:pt x="1469" y="424"/>
                    <a:pt x="1469" y="424"/>
                  </a:cubicBezTo>
                  <a:cubicBezTo>
                    <a:pt x="1462" y="422"/>
                    <a:pt x="1462" y="422"/>
                    <a:pt x="1462" y="422"/>
                  </a:cubicBezTo>
                  <a:cubicBezTo>
                    <a:pt x="1466" y="427"/>
                    <a:pt x="1469" y="430"/>
                    <a:pt x="1476" y="430"/>
                  </a:cubicBezTo>
                  <a:cubicBezTo>
                    <a:pt x="1477" y="430"/>
                    <a:pt x="1477" y="430"/>
                    <a:pt x="1478" y="430"/>
                  </a:cubicBezTo>
                  <a:cubicBezTo>
                    <a:pt x="1479" y="428"/>
                    <a:pt x="1479" y="428"/>
                    <a:pt x="1479" y="428"/>
                  </a:cubicBezTo>
                  <a:cubicBezTo>
                    <a:pt x="1477" y="427"/>
                    <a:pt x="1475" y="427"/>
                    <a:pt x="1474" y="424"/>
                  </a:cubicBezTo>
                  <a:close/>
                  <a:moveTo>
                    <a:pt x="1473" y="383"/>
                  </a:moveTo>
                  <a:cubicBezTo>
                    <a:pt x="1470" y="384"/>
                    <a:pt x="1468" y="385"/>
                    <a:pt x="1467" y="388"/>
                  </a:cubicBezTo>
                  <a:cubicBezTo>
                    <a:pt x="1468" y="388"/>
                    <a:pt x="1468" y="389"/>
                    <a:pt x="1468" y="389"/>
                  </a:cubicBezTo>
                  <a:cubicBezTo>
                    <a:pt x="1471" y="389"/>
                    <a:pt x="1473" y="388"/>
                    <a:pt x="1475" y="387"/>
                  </a:cubicBezTo>
                  <a:cubicBezTo>
                    <a:pt x="1475" y="386"/>
                    <a:pt x="1474" y="384"/>
                    <a:pt x="1473" y="383"/>
                  </a:cubicBezTo>
                  <a:close/>
                  <a:moveTo>
                    <a:pt x="1447" y="387"/>
                  </a:moveTo>
                  <a:cubicBezTo>
                    <a:pt x="1446" y="388"/>
                    <a:pt x="1446" y="388"/>
                    <a:pt x="1446" y="388"/>
                  </a:cubicBezTo>
                  <a:cubicBezTo>
                    <a:pt x="1449" y="389"/>
                    <a:pt x="1451" y="390"/>
                    <a:pt x="1454" y="391"/>
                  </a:cubicBezTo>
                  <a:cubicBezTo>
                    <a:pt x="1456" y="390"/>
                    <a:pt x="1456" y="390"/>
                    <a:pt x="1456" y="390"/>
                  </a:cubicBezTo>
                  <a:cubicBezTo>
                    <a:pt x="1457" y="389"/>
                    <a:pt x="1457" y="389"/>
                    <a:pt x="1457" y="389"/>
                  </a:cubicBezTo>
                  <a:cubicBezTo>
                    <a:pt x="1453" y="388"/>
                    <a:pt x="1451" y="387"/>
                    <a:pt x="1447" y="387"/>
                  </a:cubicBezTo>
                  <a:close/>
                  <a:moveTo>
                    <a:pt x="1314" y="9"/>
                  </a:moveTo>
                  <a:cubicBezTo>
                    <a:pt x="1314" y="14"/>
                    <a:pt x="1314" y="14"/>
                    <a:pt x="1314" y="14"/>
                  </a:cubicBezTo>
                  <a:cubicBezTo>
                    <a:pt x="1320" y="16"/>
                    <a:pt x="1323" y="16"/>
                    <a:pt x="1328" y="19"/>
                  </a:cubicBezTo>
                  <a:cubicBezTo>
                    <a:pt x="1331" y="19"/>
                    <a:pt x="1331" y="19"/>
                    <a:pt x="1331" y="19"/>
                  </a:cubicBezTo>
                  <a:cubicBezTo>
                    <a:pt x="1331" y="15"/>
                    <a:pt x="1331" y="15"/>
                    <a:pt x="1331" y="15"/>
                  </a:cubicBezTo>
                  <a:cubicBezTo>
                    <a:pt x="1331" y="12"/>
                    <a:pt x="1330" y="11"/>
                    <a:pt x="1329" y="8"/>
                  </a:cubicBezTo>
                  <a:cubicBezTo>
                    <a:pt x="1328" y="5"/>
                    <a:pt x="1329" y="2"/>
                    <a:pt x="1325" y="1"/>
                  </a:cubicBezTo>
                  <a:cubicBezTo>
                    <a:pt x="1320" y="0"/>
                    <a:pt x="1316" y="4"/>
                    <a:pt x="1314" y="9"/>
                  </a:cubicBezTo>
                  <a:close/>
                  <a:moveTo>
                    <a:pt x="1722" y="142"/>
                  </a:moveTo>
                  <a:cubicBezTo>
                    <a:pt x="1794" y="348"/>
                    <a:pt x="1794" y="348"/>
                    <a:pt x="1794" y="348"/>
                  </a:cubicBezTo>
                  <a:cubicBezTo>
                    <a:pt x="1795" y="348"/>
                    <a:pt x="1795" y="349"/>
                    <a:pt x="1796" y="349"/>
                  </a:cubicBezTo>
                  <a:cubicBezTo>
                    <a:pt x="1797" y="349"/>
                    <a:pt x="1798" y="348"/>
                    <a:pt x="1800" y="348"/>
                  </a:cubicBezTo>
                  <a:cubicBezTo>
                    <a:pt x="1806" y="348"/>
                    <a:pt x="1810" y="349"/>
                    <a:pt x="1816" y="349"/>
                  </a:cubicBezTo>
                  <a:cubicBezTo>
                    <a:pt x="1846" y="353"/>
                    <a:pt x="1846" y="353"/>
                    <a:pt x="1846" y="353"/>
                  </a:cubicBezTo>
                  <a:cubicBezTo>
                    <a:pt x="1857" y="351"/>
                    <a:pt x="1862" y="348"/>
                    <a:pt x="1872" y="344"/>
                  </a:cubicBezTo>
                  <a:cubicBezTo>
                    <a:pt x="1878" y="342"/>
                    <a:pt x="1882" y="343"/>
                    <a:pt x="1888" y="342"/>
                  </a:cubicBezTo>
                  <a:cubicBezTo>
                    <a:pt x="1934" y="348"/>
                    <a:pt x="1934" y="348"/>
                    <a:pt x="1934" y="348"/>
                  </a:cubicBezTo>
                  <a:cubicBezTo>
                    <a:pt x="1936" y="347"/>
                    <a:pt x="1938" y="348"/>
                    <a:pt x="1941" y="347"/>
                  </a:cubicBezTo>
                  <a:cubicBezTo>
                    <a:pt x="1945" y="345"/>
                    <a:pt x="1947" y="342"/>
                    <a:pt x="1950" y="339"/>
                  </a:cubicBezTo>
                  <a:cubicBezTo>
                    <a:pt x="1951" y="337"/>
                    <a:pt x="1953" y="337"/>
                    <a:pt x="1954" y="336"/>
                  </a:cubicBezTo>
                  <a:cubicBezTo>
                    <a:pt x="1957" y="332"/>
                    <a:pt x="1958" y="329"/>
                    <a:pt x="1963" y="327"/>
                  </a:cubicBezTo>
                  <a:cubicBezTo>
                    <a:pt x="1968" y="324"/>
                    <a:pt x="1971" y="321"/>
                    <a:pt x="1976" y="318"/>
                  </a:cubicBezTo>
                  <a:cubicBezTo>
                    <a:pt x="1979" y="317"/>
                    <a:pt x="1982" y="317"/>
                    <a:pt x="1984" y="316"/>
                  </a:cubicBezTo>
                  <a:cubicBezTo>
                    <a:pt x="1987" y="315"/>
                    <a:pt x="1988" y="314"/>
                    <a:pt x="1990" y="312"/>
                  </a:cubicBezTo>
                  <a:cubicBezTo>
                    <a:pt x="1996" y="309"/>
                    <a:pt x="2000" y="308"/>
                    <a:pt x="2006" y="306"/>
                  </a:cubicBezTo>
                  <a:cubicBezTo>
                    <a:pt x="2011" y="305"/>
                    <a:pt x="2014" y="303"/>
                    <a:pt x="2018" y="301"/>
                  </a:cubicBezTo>
                  <a:cubicBezTo>
                    <a:pt x="2029" y="297"/>
                    <a:pt x="2038" y="295"/>
                    <a:pt x="2049" y="291"/>
                  </a:cubicBezTo>
                  <a:cubicBezTo>
                    <a:pt x="2049" y="291"/>
                    <a:pt x="2049" y="291"/>
                    <a:pt x="2049" y="291"/>
                  </a:cubicBezTo>
                  <a:cubicBezTo>
                    <a:pt x="2053" y="293"/>
                    <a:pt x="2055" y="292"/>
                    <a:pt x="2059" y="293"/>
                  </a:cubicBezTo>
                  <a:cubicBezTo>
                    <a:pt x="2061" y="294"/>
                    <a:pt x="2062" y="296"/>
                    <a:pt x="2065" y="296"/>
                  </a:cubicBezTo>
                  <a:cubicBezTo>
                    <a:pt x="2093" y="296"/>
                    <a:pt x="2093" y="296"/>
                    <a:pt x="2093" y="296"/>
                  </a:cubicBezTo>
                  <a:cubicBezTo>
                    <a:pt x="2094" y="296"/>
                    <a:pt x="2096" y="297"/>
                    <a:pt x="2097" y="297"/>
                  </a:cubicBezTo>
                  <a:cubicBezTo>
                    <a:pt x="2104" y="298"/>
                    <a:pt x="2108" y="297"/>
                    <a:pt x="2115" y="297"/>
                  </a:cubicBezTo>
                  <a:cubicBezTo>
                    <a:pt x="2115" y="297"/>
                    <a:pt x="2115" y="297"/>
                    <a:pt x="2115" y="297"/>
                  </a:cubicBezTo>
                  <a:cubicBezTo>
                    <a:pt x="2119" y="306"/>
                    <a:pt x="2125" y="313"/>
                    <a:pt x="2125" y="324"/>
                  </a:cubicBezTo>
                  <a:cubicBezTo>
                    <a:pt x="2125" y="334"/>
                    <a:pt x="2112" y="337"/>
                    <a:pt x="2112" y="347"/>
                  </a:cubicBezTo>
                  <a:cubicBezTo>
                    <a:pt x="2112" y="350"/>
                    <a:pt x="2114" y="352"/>
                    <a:pt x="2114" y="355"/>
                  </a:cubicBezTo>
                  <a:cubicBezTo>
                    <a:pt x="2114" y="362"/>
                    <a:pt x="2101" y="361"/>
                    <a:pt x="2101" y="369"/>
                  </a:cubicBezTo>
                  <a:cubicBezTo>
                    <a:pt x="2101" y="383"/>
                    <a:pt x="2104" y="391"/>
                    <a:pt x="2104" y="405"/>
                  </a:cubicBezTo>
                  <a:cubicBezTo>
                    <a:pt x="2104" y="441"/>
                    <a:pt x="2104" y="441"/>
                    <a:pt x="2104" y="441"/>
                  </a:cubicBezTo>
                  <a:cubicBezTo>
                    <a:pt x="2104" y="448"/>
                    <a:pt x="2112" y="448"/>
                    <a:pt x="2116" y="452"/>
                  </a:cubicBezTo>
                  <a:cubicBezTo>
                    <a:pt x="2124" y="460"/>
                    <a:pt x="2127" y="467"/>
                    <a:pt x="2127" y="478"/>
                  </a:cubicBezTo>
                  <a:cubicBezTo>
                    <a:pt x="2127" y="506"/>
                    <a:pt x="2099" y="517"/>
                    <a:pt x="2099" y="545"/>
                  </a:cubicBezTo>
                  <a:cubicBezTo>
                    <a:pt x="2099" y="551"/>
                    <a:pt x="2108" y="550"/>
                    <a:pt x="2114" y="553"/>
                  </a:cubicBezTo>
                  <a:cubicBezTo>
                    <a:pt x="2121" y="555"/>
                    <a:pt x="2124" y="561"/>
                    <a:pt x="2132" y="561"/>
                  </a:cubicBezTo>
                  <a:cubicBezTo>
                    <a:pt x="2148" y="561"/>
                    <a:pt x="2156" y="549"/>
                    <a:pt x="2172" y="549"/>
                  </a:cubicBezTo>
                  <a:cubicBezTo>
                    <a:pt x="2188" y="549"/>
                    <a:pt x="2191" y="567"/>
                    <a:pt x="2193" y="583"/>
                  </a:cubicBezTo>
                  <a:cubicBezTo>
                    <a:pt x="2195" y="597"/>
                    <a:pt x="2200" y="603"/>
                    <a:pt x="2204" y="616"/>
                  </a:cubicBezTo>
                  <a:cubicBezTo>
                    <a:pt x="2206" y="625"/>
                    <a:pt x="2215" y="627"/>
                    <a:pt x="2215" y="636"/>
                  </a:cubicBezTo>
                  <a:cubicBezTo>
                    <a:pt x="2215" y="647"/>
                    <a:pt x="2200" y="645"/>
                    <a:pt x="2189" y="645"/>
                  </a:cubicBezTo>
                  <a:cubicBezTo>
                    <a:pt x="2180" y="646"/>
                    <a:pt x="2175" y="649"/>
                    <a:pt x="2167" y="652"/>
                  </a:cubicBezTo>
                  <a:cubicBezTo>
                    <a:pt x="2149" y="659"/>
                    <a:pt x="2141" y="671"/>
                    <a:pt x="2121" y="671"/>
                  </a:cubicBezTo>
                  <a:cubicBezTo>
                    <a:pt x="2111" y="671"/>
                    <a:pt x="2108" y="661"/>
                    <a:pt x="2098" y="661"/>
                  </a:cubicBezTo>
                  <a:cubicBezTo>
                    <a:pt x="2089" y="661"/>
                    <a:pt x="2085" y="667"/>
                    <a:pt x="2076" y="667"/>
                  </a:cubicBezTo>
                  <a:cubicBezTo>
                    <a:pt x="2071" y="667"/>
                    <a:pt x="2069" y="666"/>
                    <a:pt x="2065" y="665"/>
                  </a:cubicBezTo>
                  <a:cubicBezTo>
                    <a:pt x="2051" y="665"/>
                    <a:pt x="2043" y="664"/>
                    <a:pt x="2029" y="664"/>
                  </a:cubicBezTo>
                  <a:cubicBezTo>
                    <a:pt x="1994" y="664"/>
                    <a:pt x="1981" y="698"/>
                    <a:pt x="1946" y="698"/>
                  </a:cubicBezTo>
                  <a:cubicBezTo>
                    <a:pt x="1946" y="700"/>
                    <a:pt x="1946" y="701"/>
                    <a:pt x="1946" y="702"/>
                  </a:cubicBezTo>
                  <a:cubicBezTo>
                    <a:pt x="1946" y="724"/>
                    <a:pt x="1974" y="722"/>
                    <a:pt x="1987" y="740"/>
                  </a:cubicBezTo>
                  <a:cubicBezTo>
                    <a:pt x="1992" y="747"/>
                    <a:pt x="1990" y="753"/>
                    <a:pt x="1990" y="762"/>
                  </a:cubicBezTo>
                  <a:cubicBezTo>
                    <a:pt x="1990" y="803"/>
                    <a:pt x="1990" y="803"/>
                    <a:pt x="1990" y="803"/>
                  </a:cubicBezTo>
                  <a:cubicBezTo>
                    <a:pt x="1990" y="816"/>
                    <a:pt x="1979" y="821"/>
                    <a:pt x="1972" y="831"/>
                  </a:cubicBezTo>
                  <a:cubicBezTo>
                    <a:pt x="1961" y="846"/>
                    <a:pt x="1958" y="857"/>
                    <a:pt x="1951" y="874"/>
                  </a:cubicBezTo>
                  <a:cubicBezTo>
                    <a:pt x="1945" y="893"/>
                    <a:pt x="1949" y="906"/>
                    <a:pt x="1942" y="924"/>
                  </a:cubicBezTo>
                  <a:cubicBezTo>
                    <a:pt x="1938" y="934"/>
                    <a:pt x="1932" y="937"/>
                    <a:pt x="1925" y="945"/>
                  </a:cubicBezTo>
                  <a:cubicBezTo>
                    <a:pt x="1904" y="967"/>
                    <a:pt x="1902" y="988"/>
                    <a:pt x="1898" y="1019"/>
                  </a:cubicBezTo>
                  <a:cubicBezTo>
                    <a:pt x="1894" y="1047"/>
                    <a:pt x="1883" y="1061"/>
                    <a:pt x="1875" y="1087"/>
                  </a:cubicBezTo>
                  <a:cubicBezTo>
                    <a:pt x="1859" y="1109"/>
                    <a:pt x="1846" y="1121"/>
                    <a:pt x="1835" y="1146"/>
                  </a:cubicBezTo>
                  <a:cubicBezTo>
                    <a:pt x="1831" y="1158"/>
                    <a:pt x="1832" y="1167"/>
                    <a:pt x="1828" y="1179"/>
                  </a:cubicBezTo>
                  <a:cubicBezTo>
                    <a:pt x="1824" y="1189"/>
                    <a:pt x="1816" y="1193"/>
                    <a:pt x="1816" y="1203"/>
                  </a:cubicBezTo>
                  <a:cubicBezTo>
                    <a:pt x="1816" y="1272"/>
                    <a:pt x="1816" y="1272"/>
                    <a:pt x="1816" y="1272"/>
                  </a:cubicBezTo>
                  <a:cubicBezTo>
                    <a:pt x="1816" y="1283"/>
                    <a:pt x="1818" y="1289"/>
                    <a:pt x="1818" y="1301"/>
                  </a:cubicBezTo>
                  <a:cubicBezTo>
                    <a:pt x="1818" y="1324"/>
                    <a:pt x="1817" y="1337"/>
                    <a:pt x="1816" y="1361"/>
                  </a:cubicBezTo>
                  <a:cubicBezTo>
                    <a:pt x="1815" y="1366"/>
                    <a:pt x="1815" y="1369"/>
                    <a:pt x="1813" y="1374"/>
                  </a:cubicBezTo>
                  <a:cubicBezTo>
                    <a:pt x="1813" y="1374"/>
                    <a:pt x="1813" y="1374"/>
                    <a:pt x="1813" y="1374"/>
                  </a:cubicBezTo>
                  <a:cubicBezTo>
                    <a:pt x="1781" y="1411"/>
                    <a:pt x="1781" y="1411"/>
                    <a:pt x="1781" y="1411"/>
                  </a:cubicBezTo>
                  <a:cubicBezTo>
                    <a:pt x="516" y="1249"/>
                    <a:pt x="516" y="1249"/>
                    <a:pt x="516" y="1249"/>
                  </a:cubicBezTo>
                  <a:cubicBezTo>
                    <a:pt x="19" y="614"/>
                    <a:pt x="19" y="614"/>
                    <a:pt x="19" y="614"/>
                  </a:cubicBezTo>
                  <a:cubicBezTo>
                    <a:pt x="20" y="547"/>
                    <a:pt x="20" y="547"/>
                    <a:pt x="20" y="547"/>
                  </a:cubicBezTo>
                  <a:cubicBezTo>
                    <a:pt x="20" y="547"/>
                    <a:pt x="20" y="547"/>
                    <a:pt x="20" y="547"/>
                  </a:cubicBezTo>
                  <a:cubicBezTo>
                    <a:pt x="29" y="544"/>
                    <a:pt x="35" y="538"/>
                    <a:pt x="35" y="529"/>
                  </a:cubicBezTo>
                  <a:cubicBezTo>
                    <a:pt x="35" y="520"/>
                    <a:pt x="29" y="515"/>
                    <a:pt x="29" y="506"/>
                  </a:cubicBezTo>
                  <a:cubicBezTo>
                    <a:pt x="29" y="497"/>
                    <a:pt x="29" y="497"/>
                    <a:pt x="29" y="497"/>
                  </a:cubicBezTo>
                  <a:cubicBezTo>
                    <a:pt x="29" y="493"/>
                    <a:pt x="25" y="492"/>
                    <a:pt x="25" y="488"/>
                  </a:cubicBezTo>
                  <a:cubicBezTo>
                    <a:pt x="25" y="483"/>
                    <a:pt x="28" y="481"/>
                    <a:pt x="29" y="475"/>
                  </a:cubicBezTo>
                  <a:cubicBezTo>
                    <a:pt x="31" y="480"/>
                    <a:pt x="31" y="484"/>
                    <a:pt x="35" y="487"/>
                  </a:cubicBezTo>
                  <a:cubicBezTo>
                    <a:pt x="38" y="489"/>
                    <a:pt x="41" y="489"/>
                    <a:pt x="42" y="491"/>
                  </a:cubicBezTo>
                  <a:cubicBezTo>
                    <a:pt x="44" y="495"/>
                    <a:pt x="43" y="497"/>
                    <a:pt x="44" y="501"/>
                  </a:cubicBezTo>
                  <a:cubicBezTo>
                    <a:pt x="45" y="508"/>
                    <a:pt x="47" y="511"/>
                    <a:pt x="47" y="518"/>
                  </a:cubicBezTo>
                  <a:cubicBezTo>
                    <a:pt x="47" y="523"/>
                    <a:pt x="44" y="526"/>
                    <a:pt x="44" y="532"/>
                  </a:cubicBezTo>
                  <a:cubicBezTo>
                    <a:pt x="44" y="539"/>
                    <a:pt x="44" y="539"/>
                    <a:pt x="44" y="539"/>
                  </a:cubicBezTo>
                  <a:cubicBezTo>
                    <a:pt x="44" y="549"/>
                    <a:pt x="49" y="554"/>
                    <a:pt x="49" y="564"/>
                  </a:cubicBezTo>
                  <a:cubicBezTo>
                    <a:pt x="49" y="566"/>
                    <a:pt x="47" y="567"/>
                    <a:pt x="47" y="568"/>
                  </a:cubicBezTo>
                  <a:cubicBezTo>
                    <a:pt x="47" y="570"/>
                    <a:pt x="48" y="571"/>
                    <a:pt x="49" y="573"/>
                  </a:cubicBezTo>
                  <a:cubicBezTo>
                    <a:pt x="60" y="565"/>
                    <a:pt x="70" y="559"/>
                    <a:pt x="70" y="546"/>
                  </a:cubicBezTo>
                  <a:cubicBezTo>
                    <a:pt x="70" y="541"/>
                    <a:pt x="68" y="538"/>
                    <a:pt x="68" y="533"/>
                  </a:cubicBezTo>
                  <a:cubicBezTo>
                    <a:pt x="74" y="539"/>
                    <a:pt x="76" y="545"/>
                    <a:pt x="76" y="553"/>
                  </a:cubicBezTo>
                  <a:cubicBezTo>
                    <a:pt x="76" y="562"/>
                    <a:pt x="76" y="562"/>
                    <a:pt x="76" y="562"/>
                  </a:cubicBezTo>
                  <a:cubicBezTo>
                    <a:pt x="76" y="566"/>
                    <a:pt x="81" y="568"/>
                    <a:pt x="85" y="568"/>
                  </a:cubicBezTo>
                  <a:cubicBezTo>
                    <a:pt x="89" y="568"/>
                    <a:pt x="93" y="565"/>
                    <a:pt x="93" y="561"/>
                  </a:cubicBezTo>
                  <a:cubicBezTo>
                    <a:pt x="93" y="555"/>
                    <a:pt x="90" y="552"/>
                    <a:pt x="90" y="545"/>
                  </a:cubicBezTo>
                  <a:cubicBezTo>
                    <a:pt x="90" y="541"/>
                    <a:pt x="93" y="540"/>
                    <a:pt x="95" y="537"/>
                  </a:cubicBezTo>
                  <a:cubicBezTo>
                    <a:pt x="97" y="534"/>
                    <a:pt x="98" y="533"/>
                    <a:pt x="101" y="530"/>
                  </a:cubicBezTo>
                  <a:cubicBezTo>
                    <a:pt x="102" y="529"/>
                    <a:pt x="102" y="526"/>
                    <a:pt x="104" y="526"/>
                  </a:cubicBezTo>
                  <a:cubicBezTo>
                    <a:pt x="107" y="526"/>
                    <a:pt x="108" y="528"/>
                    <a:pt x="111" y="529"/>
                  </a:cubicBezTo>
                  <a:cubicBezTo>
                    <a:pt x="115" y="530"/>
                    <a:pt x="120" y="531"/>
                    <a:pt x="120" y="536"/>
                  </a:cubicBezTo>
                  <a:cubicBezTo>
                    <a:pt x="120" y="542"/>
                    <a:pt x="116" y="544"/>
                    <a:pt x="116" y="550"/>
                  </a:cubicBezTo>
                  <a:cubicBezTo>
                    <a:pt x="116" y="554"/>
                    <a:pt x="119" y="556"/>
                    <a:pt x="119" y="561"/>
                  </a:cubicBezTo>
                  <a:cubicBezTo>
                    <a:pt x="119" y="564"/>
                    <a:pt x="117" y="565"/>
                    <a:pt x="117" y="568"/>
                  </a:cubicBezTo>
                  <a:cubicBezTo>
                    <a:pt x="117" y="572"/>
                    <a:pt x="117" y="572"/>
                    <a:pt x="117" y="572"/>
                  </a:cubicBezTo>
                  <a:cubicBezTo>
                    <a:pt x="117" y="577"/>
                    <a:pt x="113" y="580"/>
                    <a:pt x="113" y="585"/>
                  </a:cubicBezTo>
                  <a:cubicBezTo>
                    <a:pt x="113" y="588"/>
                    <a:pt x="115" y="590"/>
                    <a:pt x="115" y="593"/>
                  </a:cubicBezTo>
                  <a:cubicBezTo>
                    <a:pt x="118" y="604"/>
                    <a:pt x="118" y="610"/>
                    <a:pt x="120" y="621"/>
                  </a:cubicBezTo>
                  <a:cubicBezTo>
                    <a:pt x="121" y="627"/>
                    <a:pt x="123" y="631"/>
                    <a:pt x="123" y="637"/>
                  </a:cubicBezTo>
                  <a:cubicBezTo>
                    <a:pt x="123" y="642"/>
                    <a:pt x="121" y="645"/>
                    <a:pt x="121" y="650"/>
                  </a:cubicBezTo>
                  <a:cubicBezTo>
                    <a:pt x="121" y="655"/>
                    <a:pt x="122" y="658"/>
                    <a:pt x="124" y="663"/>
                  </a:cubicBezTo>
                  <a:cubicBezTo>
                    <a:pt x="125" y="667"/>
                    <a:pt x="125" y="671"/>
                    <a:pt x="128" y="674"/>
                  </a:cubicBezTo>
                  <a:cubicBezTo>
                    <a:pt x="131" y="677"/>
                    <a:pt x="134" y="678"/>
                    <a:pt x="139" y="680"/>
                  </a:cubicBezTo>
                  <a:cubicBezTo>
                    <a:pt x="149" y="686"/>
                    <a:pt x="155" y="689"/>
                    <a:pt x="167" y="689"/>
                  </a:cubicBezTo>
                  <a:cubicBezTo>
                    <a:pt x="174" y="689"/>
                    <a:pt x="174" y="689"/>
                    <a:pt x="174" y="689"/>
                  </a:cubicBezTo>
                  <a:cubicBezTo>
                    <a:pt x="177" y="689"/>
                    <a:pt x="180" y="690"/>
                    <a:pt x="183" y="691"/>
                  </a:cubicBezTo>
                  <a:cubicBezTo>
                    <a:pt x="185" y="691"/>
                    <a:pt x="186" y="691"/>
                    <a:pt x="188" y="691"/>
                  </a:cubicBezTo>
                  <a:cubicBezTo>
                    <a:pt x="188" y="696"/>
                    <a:pt x="188" y="699"/>
                    <a:pt x="188" y="704"/>
                  </a:cubicBezTo>
                  <a:cubicBezTo>
                    <a:pt x="193" y="704"/>
                    <a:pt x="193" y="704"/>
                    <a:pt x="193" y="704"/>
                  </a:cubicBezTo>
                  <a:cubicBezTo>
                    <a:pt x="197" y="704"/>
                    <a:pt x="200" y="700"/>
                    <a:pt x="200" y="696"/>
                  </a:cubicBezTo>
                  <a:cubicBezTo>
                    <a:pt x="200" y="693"/>
                    <a:pt x="196" y="692"/>
                    <a:pt x="195" y="690"/>
                  </a:cubicBezTo>
                  <a:cubicBezTo>
                    <a:pt x="194" y="687"/>
                    <a:pt x="193" y="686"/>
                    <a:pt x="192" y="683"/>
                  </a:cubicBezTo>
                  <a:cubicBezTo>
                    <a:pt x="202" y="678"/>
                    <a:pt x="202" y="678"/>
                    <a:pt x="202" y="678"/>
                  </a:cubicBezTo>
                  <a:cubicBezTo>
                    <a:pt x="205" y="685"/>
                    <a:pt x="212" y="686"/>
                    <a:pt x="220" y="686"/>
                  </a:cubicBezTo>
                  <a:cubicBezTo>
                    <a:pt x="228" y="686"/>
                    <a:pt x="228" y="686"/>
                    <a:pt x="228" y="686"/>
                  </a:cubicBezTo>
                  <a:cubicBezTo>
                    <a:pt x="241" y="686"/>
                    <a:pt x="247" y="693"/>
                    <a:pt x="257" y="700"/>
                  </a:cubicBezTo>
                  <a:cubicBezTo>
                    <a:pt x="262" y="703"/>
                    <a:pt x="264" y="706"/>
                    <a:pt x="269" y="706"/>
                  </a:cubicBezTo>
                  <a:cubicBezTo>
                    <a:pt x="275" y="706"/>
                    <a:pt x="274" y="698"/>
                    <a:pt x="275" y="693"/>
                  </a:cubicBezTo>
                  <a:cubicBezTo>
                    <a:pt x="284" y="696"/>
                    <a:pt x="289" y="701"/>
                    <a:pt x="298" y="701"/>
                  </a:cubicBezTo>
                  <a:cubicBezTo>
                    <a:pt x="305" y="701"/>
                    <a:pt x="308" y="699"/>
                    <a:pt x="315" y="698"/>
                  </a:cubicBezTo>
                  <a:cubicBezTo>
                    <a:pt x="333" y="695"/>
                    <a:pt x="344" y="693"/>
                    <a:pt x="361" y="687"/>
                  </a:cubicBezTo>
                  <a:cubicBezTo>
                    <a:pt x="371" y="684"/>
                    <a:pt x="375" y="680"/>
                    <a:pt x="385" y="677"/>
                  </a:cubicBezTo>
                  <a:cubicBezTo>
                    <a:pt x="402" y="671"/>
                    <a:pt x="409" y="661"/>
                    <a:pt x="426" y="656"/>
                  </a:cubicBezTo>
                  <a:cubicBezTo>
                    <a:pt x="438" y="652"/>
                    <a:pt x="447" y="651"/>
                    <a:pt x="453" y="640"/>
                  </a:cubicBezTo>
                  <a:cubicBezTo>
                    <a:pt x="456" y="636"/>
                    <a:pt x="454" y="633"/>
                    <a:pt x="455" y="629"/>
                  </a:cubicBezTo>
                  <a:cubicBezTo>
                    <a:pt x="456" y="630"/>
                    <a:pt x="457" y="631"/>
                    <a:pt x="459" y="631"/>
                  </a:cubicBezTo>
                  <a:cubicBezTo>
                    <a:pt x="461" y="631"/>
                    <a:pt x="461" y="629"/>
                    <a:pt x="463" y="628"/>
                  </a:cubicBezTo>
                  <a:cubicBezTo>
                    <a:pt x="466" y="627"/>
                    <a:pt x="468" y="629"/>
                    <a:pt x="471" y="628"/>
                  </a:cubicBezTo>
                  <a:cubicBezTo>
                    <a:pt x="478" y="626"/>
                    <a:pt x="480" y="623"/>
                    <a:pt x="485" y="619"/>
                  </a:cubicBezTo>
                  <a:cubicBezTo>
                    <a:pt x="492" y="613"/>
                    <a:pt x="498" y="613"/>
                    <a:pt x="506" y="610"/>
                  </a:cubicBezTo>
                  <a:cubicBezTo>
                    <a:pt x="518" y="605"/>
                    <a:pt x="511" y="590"/>
                    <a:pt x="518" y="579"/>
                  </a:cubicBezTo>
                  <a:cubicBezTo>
                    <a:pt x="520" y="575"/>
                    <a:pt x="525" y="575"/>
                    <a:pt x="530" y="575"/>
                  </a:cubicBezTo>
                  <a:cubicBezTo>
                    <a:pt x="532" y="575"/>
                    <a:pt x="533" y="576"/>
                    <a:pt x="534" y="577"/>
                  </a:cubicBezTo>
                  <a:cubicBezTo>
                    <a:pt x="536" y="578"/>
                    <a:pt x="539" y="579"/>
                    <a:pt x="539" y="581"/>
                  </a:cubicBezTo>
                  <a:cubicBezTo>
                    <a:pt x="539" y="582"/>
                    <a:pt x="538" y="583"/>
                    <a:pt x="538" y="584"/>
                  </a:cubicBezTo>
                  <a:cubicBezTo>
                    <a:pt x="538" y="587"/>
                    <a:pt x="542" y="587"/>
                    <a:pt x="545" y="589"/>
                  </a:cubicBezTo>
                  <a:cubicBezTo>
                    <a:pt x="548" y="591"/>
                    <a:pt x="550" y="593"/>
                    <a:pt x="551" y="596"/>
                  </a:cubicBezTo>
                  <a:cubicBezTo>
                    <a:pt x="555" y="601"/>
                    <a:pt x="555" y="607"/>
                    <a:pt x="561" y="610"/>
                  </a:cubicBezTo>
                  <a:cubicBezTo>
                    <a:pt x="563" y="606"/>
                    <a:pt x="565" y="603"/>
                    <a:pt x="569" y="603"/>
                  </a:cubicBezTo>
                  <a:cubicBezTo>
                    <a:pt x="576" y="603"/>
                    <a:pt x="576" y="603"/>
                    <a:pt x="576" y="603"/>
                  </a:cubicBezTo>
                  <a:cubicBezTo>
                    <a:pt x="585" y="603"/>
                    <a:pt x="590" y="603"/>
                    <a:pt x="598" y="606"/>
                  </a:cubicBezTo>
                  <a:cubicBezTo>
                    <a:pt x="602" y="608"/>
                    <a:pt x="603" y="613"/>
                    <a:pt x="607" y="613"/>
                  </a:cubicBezTo>
                  <a:cubicBezTo>
                    <a:pt x="620" y="613"/>
                    <a:pt x="625" y="603"/>
                    <a:pt x="638" y="603"/>
                  </a:cubicBezTo>
                  <a:cubicBezTo>
                    <a:pt x="646" y="603"/>
                    <a:pt x="649" y="612"/>
                    <a:pt x="658" y="612"/>
                  </a:cubicBezTo>
                  <a:cubicBezTo>
                    <a:pt x="667" y="612"/>
                    <a:pt x="670" y="604"/>
                    <a:pt x="679" y="604"/>
                  </a:cubicBezTo>
                  <a:cubicBezTo>
                    <a:pt x="684" y="604"/>
                    <a:pt x="684" y="611"/>
                    <a:pt x="688" y="611"/>
                  </a:cubicBezTo>
                  <a:cubicBezTo>
                    <a:pt x="698" y="611"/>
                    <a:pt x="701" y="598"/>
                    <a:pt x="711" y="598"/>
                  </a:cubicBezTo>
                  <a:cubicBezTo>
                    <a:pt x="714" y="598"/>
                    <a:pt x="715" y="601"/>
                    <a:pt x="718" y="602"/>
                  </a:cubicBezTo>
                  <a:cubicBezTo>
                    <a:pt x="724" y="605"/>
                    <a:pt x="728" y="604"/>
                    <a:pt x="732" y="608"/>
                  </a:cubicBezTo>
                  <a:cubicBezTo>
                    <a:pt x="734" y="611"/>
                    <a:pt x="736" y="614"/>
                    <a:pt x="740" y="614"/>
                  </a:cubicBezTo>
                  <a:cubicBezTo>
                    <a:pt x="748" y="614"/>
                    <a:pt x="748" y="614"/>
                    <a:pt x="748" y="614"/>
                  </a:cubicBezTo>
                  <a:cubicBezTo>
                    <a:pt x="751" y="614"/>
                    <a:pt x="753" y="612"/>
                    <a:pt x="756" y="611"/>
                  </a:cubicBezTo>
                  <a:cubicBezTo>
                    <a:pt x="755" y="611"/>
                    <a:pt x="755" y="611"/>
                    <a:pt x="755" y="611"/>
                  </a:cubicBezTo>
                  <a:cubicBezTo>
                    <a:pt x="757" y="607"/>
                    <a:pt x="761" y="606"/>
                    <a:pt x="765" y="606"/>
                  </a:cubicBezTo>
                  <a:cubicBezTo>
                    <a:pt x="775" y="606"/>
                    <a:pt x="775" y="606"/>
                    <a:pt x="775" y="606"/>
                  </a:cubicBezTo>
                  <a:cubicBezTo>
                    <a:pt x="779" y="606"/>
                    <a:pt x="783" y="602"/>
                    <a:pt x="783" y="598"/>
                  </a:cubicBezTo>
                  <a:cubicBezTo>
                    <a:pt x="783" y="593"/>
                    <a:pt x="782" y="590"/>
                    <a:pt x="784" y="585"/>
                  </a:cubicBezTo>
                  <a:cubicBezTo>
                    <a:pt x="785" y="585"/>
                    <a:pt x="785" y="585"/>
                    <a:pt x="785" y="585"/>
                  </a:cubicBezTo>
                  <a:cubicBezTo>
                    <a:pt x="789" y="590"/>
                    <a:pt x="793" y="590"/>
                    <a:pt x="798" y="593"/>
                  </a:cubicBezTo>
                  <a:cubicBezTo>
                    <a:pt x="810" y="598"/>
                    <a:pt x="819" y="602"/>
                    <a:pt x="825" y="614"/>
                  </a:cubicBezTo>
                  <a:cubicBezTo>
                    <a:pt x="833" y="629"/>
                    <a:pt x="846" y="634"/>
                    <a:pt x="863" y="634"/>
                  </a:cubicBezTo>
                  <a:cubicBezTo>
                    <a:pt x="871" y="634"/>
                    <a:pt x="871" y="624"/>
                    <a:pt x="876" y="616"/>
                  </a:cubicBezTo>
                  <a:cubicBezTo>
                    <a:pt x="879" y="619"/>
                    <a:pt x="882" y="619"/>
                    <a:pt x="886" y="621"/>
                  </a:cubicBezTo>
                  <a:cubicBezTo>
                    <a:pt x="885" y="620"/>
                    <a:pt x="885" y="620"/>
                    <a:pt x="885" y="620"/>
                  </a:cubicBezTo>
                  <a:cubicBezTo>
                    <a:pt x="886" y="622"/>
                    <a:pt x="888" y="625"/>
                    <a:pt x="890" y="625"/>
                  </a:cubicBezTo>
                  <a:cubicBezTo>
                    <a:pt x="893" y="625"/>
                    <a:pt x="893" y="622"/>
                    <a:pt x="896" y="622"/>
                  </a:cubicBezTo>
                  <a:cubicBezTo>
                    <a:pt x="902" y="620"/>
                    <a:pt x="906" y="618"/>
                    <a:pt x="913" y="618"/>
                  </a:cubicBezTo>
                  <a:cubicBezTo>
                    <a:pt x="923" y="618"/>
                    <a:pt x="923" y="618"/>
                    <a:pt x="923" y="618"/>
                  </a:cubicBezTo>
                  <a:cubicBezTo>
                    <a:pt x="928" y="618"/>
                    <a:pt x="929" y="612"/>
                    <a:pt x="935" y="612"/>
                  </a:cubicBezTo>
                  <a:cubicBezTo>
                    <a:pt x="939" y="612"/>
                    <a:pt x="943" y="612"/>
                    <a:pt x="946" y="615"/>
                  </a:cubicBezTo>
                  <a:cubicBezTo>
                    <a:pt x="948" y="616"/>
                    <a:pt x="947" y="620"/>
                    <a:pt x="949" y="621"/>
                  </a:cubicBezTo>
                  <a:cubicBezTo>
                    <a:pt x="966" y="628"/>
                    <a:pt x="979" y="626"/>
                    <a:pt x="991" y="638"/>
                  </a:cubicBezTo>
                  <a:cubicBezTo>
                    <a:pt x="996" y="643"/>
                    <a:pt x="996" y="648"/>
                    <a:pt x="1001" y="652"/>
                  </a:cubicBezTo>
                  <a:cubicBezTo>
                    <a:pt x="1011" y="657"/>
                    <a:pt x="1018" y="655"/>
                    <a:pt x="1029" y="655"/>
                  </a:cubicBezTo>
                  <a:cubicBezTo>
                    <a:pt x="1041" y="655"/>
                    <a:pt x="1047" y="654"/>
                    <a:pt x="1058" y="650"/>
                  </a:cubicBezTo>
                  <a:cubicBezTo>
                    <a:pt x="1064" y="647"/>
                    <a:pt x="1068" y="643"/>
                    <a:pt x="1075" y="643"/>
                  </a:cubicBezTo>
                  <a:cubicBezTo>
                    <a:pt x="1079" y="643"/>
                    <a:pt x="1080" y="645"/>
                    <a:pt x="1084" y="646"/>
                  </a:cubicBezTo>
                  <a:cubicBezTo>
                    <a:pt x="1094" y="649"/>
                    <a:pt x="1100" y="650"/>
                    <a:pt x="1110" y="650"/>
                  </a:cubicBezTo>
                  <a:cubicBezTo>
                    <a:pt x="1119" y="650"/>
                    <a:pt x="1123" y="647"/>
                    <a:pt x="1131" y="646"/>
                  </a:cubicBezTo>
                  <a:cubicBezTo>
                    <a:pt x="1139" y="645"/>
                    <a:pt x="1144" y="646"/>
                    <a:pt x="1152" y="644"/>
                  </a:cubicBezTo>
                  <a:cubicBezTo>
                    <a:pt x="1166" y="641"/>
                    <a:pt x="1172" y="636"/>
                    <a:pt x="1186" y="632"/>
                  </a:cubicBezTo>
                  <a:cubicBezTo>
                    <a:pt x="1194" y="630"/>
                    <a:pt x="1199" y="630"/>
                    <a:pt x="1207" y="628"/>
                  </a:cubicBezTo>
                  <a:cubicBezTo>
                    <a:pt x="1226" y="624"/>
                    <a:pt x="1235" y="618"/>
                    <a:pt x="1253" y="611"/>
                  </a:cubicBezTo>
                  <a:cubicBezTo>
                    <a:pt x="1262" y="608"/>
                    <a:pt x="1266" y="603"/>
                    <a:pt x="1275" y="599"/>
                  </a:cubicBezTo>
                  <a:cubicBezTo>
                    <a:pt x="1280" y="596"/>
                    <a:pt x="1284" y="595"/>
                    <a:pt x="1289" y="593"/>
                  </a:cubicBezTo>
                  <a:cubicBezTo>
                    <a:pt x="1292" y="591"/>
                    <a:pt x="1296" y="591"/>
                    <a:pt x="1296" y="588"/>
                  </a:cubicBezTo>
                  <a:cubicBezTo>
                    <a:pt x="1296" y="587"/>
                    <a:pt x="1295" y="587"/>
                    <a:pt x="1295" y="586"/>
                  </a:cubicBezTo>
                  <a:cubicBezTo>
                    <a:pt x="1295" y="577"/>
                    <a:pt x="1314" y="581"/>
                    <a:pt x="1314" y="571"/>
                  </a:cubicBezTo>
                  <a:cubicBezTo>
                    <a:pt x="1314" y="566"/>
                    <a:pt x="1309" y="564"/>
                    <a:pt x="1304" y="562"/>
                  </a:cubicBezTo>
                  <a:cubicBezTo>
                    <a:pt x="1296" y="557"/>
                    <a:pt x="1291" y="552"/>
                    <a:pt x="1286" y="544"/>
                  </a:cubicBezTo>
                  <a:cubicBezTo>
                    <a:pt x="1283" y="538"/>
                    <a:pt x="1278" y="539"/>
                    <a:pt x="1272" y="537"/>
                  </a:cubicBezTo>
                  <a:cubicBezTo>
                    <a:pt x="1269" y="536"/>
                    <a:pt x="1269" y="533"/>
                    <a:pt x="1267" y="532"/>
                  </a:cubicBezTo>
                  <a:cubicBezTo>
                    <a:pt x="1264" y="530"/>
                    <a:pt x="1261" y="529"/>
                    <a:pt x="1261" y="525"/>
                  </a:cubicBezTo>
                  <a:cubicBezTo>
                    <a:pt x="1261" y="523"/>
                    <a:pt x="1259" y="522"/>
                    <a:pt x="1258" y="521"/>
                  </a:cubicBezTo>
                  <a:cubicBezTo>
                    <a:pt x="1263" y="518"/>
                    <a:pt x="1265" y="515"/>
                    <a:pt x="1269" y="511"/>
                  </a:cubicBezTo>
                  <a:cubicBezTo>
                    <a:pt x="1274" y="507"/>
                    <a:pt x="1279" y="505"/>
                    <a:pt x="1283" y="499"/>
                  </a:cubicBezTo>
                  <a:cubicBezTo>
                    <a:pt x="1286" y="515"/>
                    <a:pt x="1294" y="523"/>
                    <a:pt x="1306" y="535"/>
                  </a:cubicBezTo>
                  <a:cubicBezTo>
                    <a:pt x="1315" y="543"/>
                    <a:pt x="1317" y="552"/>
                    <a:pt x="1327" y="559"/>
                  </a:cubicBezTo>
                  <a:cubicBezTo>
                    <a:pt x="1331" y="561"/>
                    <a:pt x="1333" y="565"/>
                    <a:pt x="1337" y="565"/>
                  </a:cubicBezTo>
                  <a:cubicBezTo>
                    <a:pt x="1340" y="565"/>
                    <a:pt x="1340" y="562"/>
                    <a:pt x="1342" y="561"/>
                  </a:cubicBezTo>
                  <a:cubicBezTo>
                    <a:pt x="1348" y="559"/>
                    <a:pt x="1351" y="559"/>
                    <a:pt x="1357" y="559"/>
                  </a:cubicBezTo>
                  <a:cubicBezTo>
                    <a:pt x="1357" y="555"/>
                    <a:pt x="1357" y="553"/>
                    <a:pt x="1359" y="550"/>
                  </a:cubicBezTo>
                  <a:cubicBezTo>
                    <a:pt x="1363" y="554"/>
                    <a:pt x="1367" y="556"/>
                    <a:pt x="1373" y="556"/>
                  </a:cubicBezTo>
                  <a:cubicBezTo>
                    <a:pt x="1381" y="556"/>
                    <a:pt x="1386" y="556"/>
                    <a:pt x="1393" y="554"/>
                  </a:cubicBezTo>
                  <a:cubicBezTo>
                    <a:pt x="1390" y="551"/>
                    <a:pt x="1389" y="549"/>
                    <a:pt x="1386" y="546"/>
                  </a:cubicBezTo>
                  <a:cubicBezTo>
                    <a:pt x="1387" y="546"/>
                    <a:pt x="1388" y="547"/>
                    <a:pt x="1390" y="547"/>
                  </a:cubicBezTo>
                  <a:cubicBezTo>
                    <a:pt x="1399" y="547"/>
                    <a:pt x="1401" y="539"/>
                    <a:pt x="1408" y="535"/>
                  </a:cubicBezTo>
                  <a:cubicBezTo>
                    <a:pt x="1417" y="531"/>
                    <a:pt x="1423" y="530"/>
                    <a:pt x="1431" y="524"/>
                  </a:cubicBezTo>
                  <a:cubicBezTo>
                    <a:pt x="1440" y="518"/>
                    <a:pt x="1438" y="508"/>
                    <a:pt x="1439" y="497"/>
                  </a:cubicBezTo>
                  <a:cubicBezTo>
                    <a:pt x="1441" y="486"/>
                    <a:pt x="1444" y="480"/>
                    <a:pt x="1448" y="470"/>
                  </a:cubicBezTo>
                  <a:cubicBezTo>
                    <a:pt x="1454" y="470"/>
                    <a:pt x="1458" y="472"/>
                    <a:pt x="1464" y="473"/>
                  </a:cubicBezTo>
                  <a:cubicBezTo>
                    <a:pt x="1465" y="473"/>
                    <a:pt x="1465" y="473"/>
                    <a:pt x="1465" y="473"/>
                  </a:cubicBezTo>
                  <a:cubicBezTo>
                    <a:pt x="1465" y="470"/>
                    <a:pt x="1467" y="469"/>
                    <a:pt x="1467" y="467"/>
                  </a:cubicBezTo>
                  <a:cubicBezTo>
                    <a:pt x="1467" y="461"/>
                    <a:pt x="1456" y="462"/>
                    <a:pt x="1456" y="456"/>
                  </a:cubicBezTo>
                  <a:cubicBezTo>
                    <a:pt x="1456" y="452"/>
                    <a:pt x="1456" y="452"/>
                    <a:pt x="1456" y="452"/>
                  </a:cubicBezTo>
                  <a:cubicBezTo>
                    <a:pt x="1457" y="450"/>
                    <a:pt x="1458" y="449"/>
                    <a:pt x="1458" y="448"/>
                  </a:cubicBezTo>
                  <a:cubicBezTo>
                    <a:pt x="1463" y="448"/>
                    <a:pt x="1466" y="451"/>
                    <a:pt x="1471" y="451"/>
                  </a:cubicBezTo>
                  <a:cubicBezTo>
                    <a:pt x="1473" y="451"/>
                    <a:pt x="1474" y="448"/>
                    <a:pt x="1475" y="446"/>
                  </a:cubicBezTo>
                  <a:cubicBezTo>
                    <a:pt x="1476" y="445"/>
                    <a:pt x="1476" y="445"/>
                    <a:pt x="1476" y="445"/>
                  </a:cubicBezTo>
                  <a:cubicBezTo>
                    <a:pt x="1480" y="451"/>
                    <a:pt x="1480" y="451"/>
                    <a:pt x="1480" y="451"/>
                  </a:cubicBezTo>
                  <a:cubicBezTo>
                    <a:pt x="1488" y="447"/>
                    <a:pt x="1491" y="443"/>
                    <a:pt x="1497" y="436"/>
                  </a:cubicBezTo>
                  <a:cubicBezTo>
                    <a:pt x="1504" y="430"/>
                    <a:pt x="1509" y="428"/>
                    <a:pt x="1511" y="419"/>
                  </a:cubicBezTo>
                  <a:cubicBezTo>
                    <a:pt x="1481" y="396"/>
                    <a:pt x="1481" y="396"/>
                    <a:pt x="1481" y="396"/>
                  </a:cubicBezTo>
                  <a:cubicBezTo>
                    <a:pt x="1482" y="396"/>
                    <a:pt x="1482" y="395"/>
                    <a:pt x="1482" y="395"/>
                  </a:cubicBezTo>
                  <a:cubicBezTo>
                    <a:pt x="1491" y="395"/>
                    <a:pt x="1494" y="403"/>
                    <a:pt x="1503" y="403"/>
                  </a:cubicBezTo>
                  <a:cubicBezTo>
                    <a:pt x="1506" y="403"/>
                    <a:pt x="1507" y="399"/>
                    <a:pt x="1509" y="396"/>
                  </a:cubicBezTo>
                  <a:cubicBezTo>
                    <a:pt x="1510" y="393"/>
                    <a:pt x="1512" y="392"/>
                    <a:pt x="1513" y="388"/>
                  </a:cubicBezTo>
                  <a:cubicBezTo>
                    <a:pt x="1516" y="382"/>
                    <a:pt x="1520" y="379"/>
                    <a:pt x="1522" y="372"/>
                  </a:cubicBezTo>
                  <a:cubicBezTo>
                    <a:pt x="1526" y="352"/>
                    <a:pt x="1526" y="352"/>
                    <a:pt x="1526" y="352"/>
                  </a:cubicBezTo>
                  <a:cubicBezTo>
                    <a:pt x="1522" y="352"/>
                    <a:pt x="1520" y="350"/>
                    <a:pt x="1515" y="350"/>
                  </a:cubicBezTo>
                  <a:cubicBezTo>
                    <a:pt x="1515" y="348"/>
                    <a:pt x="1515" y="347"/>
                    <a:pt x="1514" y="346"/>
                  </a:cubicBezTo>
                  <a:cubicBezTo>
                    <a:pt x="1519" y="342"/>
                    <a:pt x="1524" y="343"/>
                    <a:pt x="1530" y="341"/>
                  </a:cubicBezTo>
                  <a:cubicBezTo>
                    <a:pt x="1534" y="340"/>
                    <a:pt x="1535" y="336"/>
                    <a:pt x="1540" y="334"/>
                  </a:cubicBezTo>
                  <a:cubicBezTo>
                    <a:pt x="1540" y="333"/>
                    <a:pt x="1540" y="333"/>
                    <a:pt x="1540" y="333"/>
                  </a:cubicBezTo>
                  <a:cubicBezTo>
                    <a:pt x="1536" y="333"/>
                    <a:pt x="1532" y="332"/>
                    <a:pt x="1531" y="328"/>
                  </a:cubicBezTo>
                  <a:cubicBezTo>
                    <a:pt x="1536" y="325"/>
                    <a:pt x="1540" y="326"/>
                    <a:pt x="1546" y="324"/>
                  </a:cubicBezTo>
                  <a:cubicBezTo>
                    <a:pt x="1549" y="323"/>
                    <a:pt x="1552" y="323"/>
                    <a:pt x="1552" y="321"/>
                  </a:cubicBezTo>
                  <a:cubicBezTo>
                    <a:pt x="1552" y="318"/>
                    <a:pt x="1551" y="316"/>
                    <a:pt x="1551" y="313"/>
                  </a:cubicBezTo>
                  <a:cubicBezTo>
                    <a:pt x="1544" y="313"/>
                    <a:pt x="1544" y="313"/>
                    <a:pt x="1544" y="313"/>
                  </a:cubicBezTo>
                  <a:cubicBezTo>
                    <a:pt x="1543" y="313"/>
                    <a:pt x="1542" y="311"/>
                    <a:pt x="1542" y="311"/>
                  </a:cubicBezTo>
                  <a:cubicBezTo>
                    <a:pt x="1546" y="307"/>
                    <a:pt x="1546" y="302"/>
                    <a:pt x="1548" y="297"/>
                  </a:cubicBezTo>
                  <a:cubicBezTo>
                    <a:pt x="1545" y="298"/>
                    <a:pt x="1544" y="300"/>
                    <a:pt x="1541" y="302"/>
                  </a:cubicBezTo>
                  <a:cubicBezTo>
                    <a:pt x="1542" y="300"/>
                    <a:pt x="1543" y="300"/>
                    <a:pt x="1543" y="298"/>
                  </a:cubicBezTo>
                  <a:cubicBezTo>
                    <a:pt x="1543" y="294"/>
                    <a:pt x="1541" y="291"/>
                    <a:pt x="1541" y="287"/>
                  </a:cubicBezTo>
                  <a:cubicBezTo>
                    <a:pt x="1541" y="282"/>
                    <a:pt x="1543" y="280"/>
                    <a:pt x="1545" y="276"/>
                  </a:cubicBezTo>
                  <a:cubicBezTo>
                    <a:pt x="1544" y="275"/>
                    <a:pt x="1544" y="275"/>
                    <a:pt x="1544" y="275"/>
                  </a:cubicBezTo>
                  <a:cubicBezTo>
                    <a:pt x="1542" y="278"/>
                    <a:pt x="1539" y="279"/>
                    <a:pt x="1535" y="279"/>
                  </a:cubicBezTo>
                  <a:cubicBezTo>
                    <a:pt x="1535" y="279"/>
                    <a:pt x="1534" y="279"/>
                    <a:pt x="1534" y="278"/>
                  </a:cubicBezTo>
                  <a:cubicBezTo>
                    <a:pt x="1534" y="274"/>
                    <a:pt x="1540" y="274"/>
                    <a:pt x="1541" y="270"/>
                  </a:cubicBezTo>
                  <a:cubicBezTo>
                    <a:pt x="1547" y="257"/>
                    <a:pt x="1556" y="252"/>
                    <a:pt x="1561" y="239"/>
                  </a:cubicBezTo>
                  <a:cubicBezTo>
                    <a:pt x="1568" y="242"/>
                    <a:pt x="1572" y="243"/>
                    <a:pt x="1580" y="247"/>
                  </a:cubicBezTo>
                  <a:cubicBezTo>
                    <a:pt x="1580" y="255"/>
                    <a:pt x="1580" y="255"/>
                    <a:pt x="1580" y="255"/>
                  </a:cubicBezTo>
                  <a:cubicBezTo>
                    <a:pt x="1581" y="260"/>
                    <a:pt x="1581" y="260"/>
                    <a:pt x="1581" y="260"/>
                  </a:cubicBezTo>
                  <a:cubicBezTo>
                    <a:pt x="1588" y="257"/>
                    <a:pt x="1588" y="257"/>
                    <a:pt x="1588" y="257"/>
                  </a:cubicBezTo>
                  <a:cubicBezTo>
                    <a:pt x="1587" y="254"/>
                    <a:pt x="1585" y="252"/>
                    <a:pt x="1585" y="249"/>
                  </a:cubicBezTo>
                  <a:cubicBezTo>
                    <a:pt x="1585" y="244"/>
                    <a:pt x="1597" y="247"/>
                    <a:pt x="1597" y="242"/>
                  </a:cubicBezTo>
                  <a:cubicBezTo>
                    <a:pt x="1597" y="241"/>
                    <a:pt x="1596" y="241"/>
                    <a:pt x="1596" y="240"/>
                  </a:cubicBezTo>
                  <a:cubicBezTo>
                    <a:pt x="1596" y="236"/>
                    <a:pt x="1600" y="236"/>
                    <a:pt x="1602" y="232"/>
                  </a:cubicBezTo>
                  <a:cubicBezTo>
                    <a:pt x="1601" y="232"/>
                    <a:pt x="1600" y="232"/>
                    <a:pt x="1599" y="232"/>
                  </a:cubicBezTo>
                  <a:cubicBezTo>
                    <a:pt x="1594" y="232"/>
                    <a:pt x="1594" y="232"/>
                    <a:pt x="1594" y="232"/>
                  </a:cubicBezTo>
                  <a:cubicBezTo>
                    <a:pt x="1594" y="231"/>
                    <a:pt x="1594" y="230"/>
                    <a:pt x="1594" y="230"/>
                  </a:cubicBezTo>
                  <a:cubicBezTo>
                    <a:pt x="1595" y="229"/>
                    <a:pt x="1597" y="228"/>
                    <a:pt x="1597" y="225"/>
                  </a:cubicBezTo>
                  <a:cubicBezTo>
                    <a:pt x="1594" y="225"/>
                    <a:pt x="1592" y="225"/>
                    <a:pt x="1588" y="224"/>
                  </a:cubicBezTo>
                  <a:cubicBezTo>
                    <a:pt x="1594" y="219"/>
                    <a:pt x="1599" y="221"/>
                    <a:pt x="1606" y="218"/>
                  </a:cubicBezTo>
                  <a:cubicBezTo>
                    <a:pt x="1617" y="214"/>
                    <a:pt x="1620" y="205"/>
                    <a:pt x="1630" y="199"/>
                  </a:cubicBezTo>
                  <a:cubicBezTo>
                    <a:pt x="1634" y="196"/>
                    <a:pt x="1638" y="196"/>
                    <a:pt x="1642" y="194"/>
                  </a:cubicBezTo>
                  <a:cubicBezTo>
                    <a:pt x="1654" y="187"/>
                    <a:pt x="1660" y="181"/>
                    <a:pt x="1670" y="172"/>
                  </a:cubicBezTo>
                  <a:cubicBezTo>
                    <a:pt x="1678" y="165"/>
                    <a:pt x="1682" y="156"/>
                    <a:pt x="1693" y="156"/>
                  </a:cubicBezTo>
                  <a:cubicBezTo>
                    <a:pt x="1699" y="156"/>
                    <a:pt x="1699" y="156"/>
                    <a:pt x="1699" y="156"/>
                  </a:cubicBezTo>
                  <a:cubicBezTo>
                    <a:pt x="1701" y="156"/>
                    <a:pt x="1703" y="155"/>
                    <a:pt x="1705" y="153"/>
                  </a:cubicBezTo>
                  <a:cubicBezTo>
                    <a:pt x="1711" y="148"/>
                    <a:pt x="1716" y="146"/>
                    <a:pt x="1722" y="142"/>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4" name="Text Placeholder 3"/>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United Arab Emirates</a:t>
            </a:r>
            <a:endParaRPr lang="en-US" dirty="0"/>
          </a:p>
        </p:txBody>
      </p:sp>
      <p:grpSp>
        <p:nvGrpSpPr>
          <p:cNvPr id="33" name="Group 32"/>
          <p:cNvGrpSpPr/>
          <p:nvPr/>
        </p:nvGrpSpPr>
        <p:grpSpPr>
          <a:xfrm>
            <a:off x="5908562" y="3588488"/>
            <a:ext cx="220818" cy="220818"/>
            <a:chOff x="5066496" y="747310"/>
            <a:chExt cx="3648880" cy="3648880"/>
          </a:xfrm>
        </p:grpSpPr>
        <p:sp>
          <p:nvSpPr>
            <p:cNvPr id="34" name="Oval 33"/>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5" name="Oval 34"/>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6" name="Oval 35"/>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7" name="Group 36"/>
          <p:cNvGrpSpPr/>
          <p:nvPr/>
        </p:nvGrpSpPr>
        <p:grpSpPr>
          <a:xfrm>
            <a:off x="7812466" y="2167102"/>
            <a:ext cx="220818" cy="220818"/>
            <a:chOff x="5066496" y="747310"/>
            <a:chExt cx="3648880" cy="3648880"/>
          </a:xfrm>
        </p:grpSpPr>
        <p:sp>
          <p:nvSpPr>
            <p:cNvPr id="38" name="Oval 37"/>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9" name="Oval 38"/>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0" name="Oval 39"/>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41" name="Group 40"/>
          <p:cNvGrpSpPr/>
          <p:nvPr/>
        </p:nvGrpSpPr>
        <p:grpSpPr>
          <a:xfrm>
            <a:off x="8658913" y="1412178"/>
            <a:ext cx="220818" cy="220818"/>
            <a:chOff x="5066496" y="747310"/>
            <a:chExt cx="3648880" cy="3648880"/>
          </a:xfrm>
        </p:grpSpPr>
        <p:sp>
          <p:nvSpPr>
            <p:cNvPr id="42" name="Oval 41"/>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3" name="Oval 42"/>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4" name="Oval 43"/>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45" name="TextBox 44"/>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46" name="TextBox 45"/>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47" name="TextBox 46"/>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48" name="Rounded Rectangle 47"/>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49" name="Rectangle 48"/>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50" name="Rectangle 49"/>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51" name="Rectangle 50"/>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52" name="Rectangle 51"/>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53" name="Group 52"/>
          <p:cNvGrpSpPr/>
          <p:nvPr/>
        </p:nvGrpSpPr>
        <p:grpSpPr>
          <a:xfrm flipH="1">
            <a:off x="386022" y="3497947"/>
            <a:ext cx="3209834" cy="82442"/>
            <a:chOff x="405482" y="2771139"/>
            <a:chExt cx="4006169" cy="96920"/>
          </a:xfrm>
        </p:grpSpPr>
        <p:sp>
          <p:nvSpPr>
            <p:cNvPr id="54"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5"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6"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7"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8"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9"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0"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1"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2"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3"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93" name="Group 92"/>
          <p:cNvGrpSpPr/>
          <p:nvPr/>
        </p:nvGrpSpPr>
        <p:grpSpPr>
          <a:xfrm flipH="1">
            <a:off x="386022" y="3992102"/>
            <a:ext cx="3209834" cy="82442"/>
            <a:chOff x="405482" y="2771139"/>
            <a:chExt cx="4006169" cy="96920"/>
          </a:xfrm>
        </p:grpSpPr>
        <p:sp>
          <p:nvSpPr>
            <p:cNvPr id="94"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1"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2"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3"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04" name="Group 103"/>
          <p:cNvGrpSpPr/>
          <p:nvPr/>
        </p:nvGrpSpPr>
        <p:grpSpPr>
          <a:xfrm flipH="1">
            <a:off x="386022" y="4486257"/>
            <a:ext cx="3209834" cy="82442"/>
            <a:chOff x="405482" y="2771139"/>
            <a:chExt cx="4006169" cy="96920"/>
          </a:xfrm>
        </p:grpSpPr>
        <p:sp>
          <p:nvSpPr>
            <p:cNvPr id="105"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6"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7"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8"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9"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0"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1"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2"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3"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14"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15" name="Rectangle 114"/>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16" name="Rectangle 115"/>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2293458269"/>
      </p:ext>
    </p:extLst>
  </p:cSld>
  <p:clrMapOvr>
    <a:masterClrMapping/>
  </p:clrMapOvr>
  <p:transition spd="slow">
    <p:push dir="u"/>
  </p:transition>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84480" y="474132"/>
            <a:ext cx="8575040" cy="3138206"/>
            <a:chOff x="1079500" y="1652588"/>
            <a:chExt cx="6988176" cy="2557463"/>
          </a:xfrm>
          <a:solidFill>
            <a:schemeClr val="bg1">
              <a:lumMod val="95000"/>
            </a:schemeClr>
          </a:solidFill>
          <a:effectLst/>
        </p:grpSpPr>
        <p:sp>
          <p:nvSpPr>
            <p:cNvPr id="5" name="Freeform 5"/>
            <p:cNvSpPr>
              <a:spLocks noEditPoints="1"/>
            </p:cNvSpPr>
            <p:nvPr/>
          </p:nvSpPr>
          <p:spPr bwMode="auto">
            <a:xfrm>
              <a:off x="4067175" y="1884363"/>
              <a:ext cx="495300" cy="522288"/>
            </a:xfrm>
            <a:custGeom>
              <a:avLst/>
              <a:gdLst/>
              <a:ahLst/>
              <a:cxnLst>
                <a:cxn ang="0">
                  <a:pos x="153" y="48"/>
                </a:cxn>
                <a:cxn ang="0">
                  <a:pos x="151" y="49"/>
                </a:cxn>
                <a:cxn ang="0">
                  <a:pos x="166" y="55"/>
                </a:cxn>
                <a:cxn ang="0">
                  <a:pos x="169" y="53"/>
                </a:cxn>
                <a:cxn ang="0">
                  <a:pos x="159" y="49"/>
                </a:cxn>
                <a:cxn ang="0">
                  <a:pos x="175" y="57"/>
                </a:cxn>
                <a:cxn ang="0">
                  <a:pos x="169" y="60"/>
                </a:cxn>
                <a:cxn ang="0">
                  <a:pos x="176" y="68"/>
                </a:cxn>
                <a:cxn ang="0">
                  <a:pos x="178" y="60"/>
                </a:cxn>
                <a:cxn ang="0">
                  <a:pos x="188" y="49"/>
                </a:cxn>
                <a:cxn ang="0">
                  <a:pos x="188" y="49"/>
                </a:cxn>
                <a:cxn ang="0">
                  <a:pos x="176" y="14"/>
                </a:cxn>
                <a:cxn ang="0">
                  <a:pos x="179" y="23"/>
                </a:cxn>
                <a:cxn ang="0">
                  <a:pos x="179" y="15"/>
                </a:cxn>
                <a:cxn ang="0">
                  <a:pos x="179" y="8"/>
                </a:cxn>
                <a:cxn ang="0">
                  <a:pos x="193" y="12"/>
                </a:cxn>
                <a:cxn ang="0">
                  <a:pos x="191" y="22"/>
                </a:cxn>
                <a:cxn ang="0">
                  <a:pos x="179" y="12"/>
                </a:cxn>
                <a:cxn ang="0">
                  <a:pos x="0" y="157"/>
                </a:cxn>
                <a:cxn ang="0">
                  <a:pos x="4" y="152"/>
                </a:cxn>
                <a:cxn ang="0">
                  <a:pos x="4" y="143"/>
                </a:cxn>
                <a:cxn ang="0">
                  <a:pos x="10" y="124"/>
                </a:cxn>
                <a:cxn ang="0">
                  <a:pos x="29" y="110"/>
                </a:cxn>
                <a:cxn ang="0">
                  <a:pos x="21" y="103"/>
                </a:cxn>
                <a:cxn ang="0">
                  <a:pos x="25" y="92"/>
                </a:cxn>
                <a:cxn ang="0">
                  <a:pos x="34" y="82"/>
                </a:cxn>
                <a:cxn ang="0">
                  <a:pos x="44" y="79"/>
                </a:cxn>
                <a:cxn ang="0">
                  <a:pos x="49" y="70"/>
                </a:cxn>
                <a:cxn ang="0">
                  <a:pos x="55" y="53"/>
                </a:cxn>
                <a:cxn ang="0">
                  <a:pos x="51" y="37"/>
                </a:cxn>
                <a:cxn ang="0">
                  <a:pos x="58" y="13"/>
                </a:cxn>
                <a:cxn ang="0">
                  <a:pos x="74" y="3"/>
                </a:cxn>
                <a:cxn ang="0">
                  <a:pos x="94" y="0"/>
                </a:cxn>
                <a:cxn ang="0">
                  <a:pos x="120" y="1"/>
                </a:cxn>
                <a:cxn ang="0">
                  <a:pos x="149" y="1"/>
                </a:cxn>
                <a:cxn ang="0">
                  <a:pos x="171" y="12"/>
                </a:cxn>
                <a:cxn ang="0">
                  <a:pos x="168" y="14"/>
                </a:cxn>
                <a:cxn ang="0">
                  <a:pos x="165" y="18"/>
                </a:cxn>
                <a:cxn ang="0">
                  <a:pos x="179" y="28"/>
                </a:cxn>
                <a:cxn ang="0">
                  <a:pos x="183" y="35"/>
                </a:cxn>
                <a:cxn ang="0">
                  <a:pos x="186" y="41"/>
                </a:cxn>
                <a:cxn ang="0">
                  <a:pos x="173" y="45"/>
                </a:cxn>
                <a:cxn ang="0">
                  <a:pos x="163" y="45"/>
                </a:cxn>
                <a:cxn ang="0">
                  <a:pos x="153" y="45"/>
                </a:cxn>
                <a:cxn ang="0">
                  <a:pos x="150" y="51"/>
                </a:cxn>
                <a:cxn ang="0">
                  <a:pos x="163" y="57"/>
                </a:cxn>
                <a:cxn ang="0">
                  <a:pos x="162" y="62"/>
                </a:cxn>
                <a:cxn ang="0">
                  <a:pos x="157" y="71"/>
                </a:cxn>
                <a:cxn ang="0">
                  <a:pos x="166" y="73"/>
                </a:cxn>
                <a:cxn ang="0">
                  <a:pos x="176" y="80"/>
                </a:cxn>
                <a:cxn ang="0">
                  <a:pos x="175" y="87"/>
                </a:cxn>
                <a:cxn ang="0">
                  <a:pos x="184" y="103"/>
                </a:cxn>
                <a:cxn ang="0">
                  <a:pos x="191" y="121"/>
                </a:cxn>
                <a:cxn ang="0">
                  <a:pos x="171" y="109"/>
                </a:cxn>
                <a:cxn ang="0">
                  <a:pos x="136" y="106"/>
                </a:cxn>
                <a:cxn ang="0">
                  <a:pos x="125" y="116"/>
                </a:cxn>
                <a:cxn ang="0">
                  <a:pos x="107" y="117"/>
                </a:cxn>
                <a:cxn ang="0">
                  <a:pos x="91" y="138"/>
                </a:cxn>
                <a:cxn ang="0">
                  <a:pos x="89" y="155"/>
                </a:cxn>
                <a:cxn ang="0">
                  <a:pos x="78" y="173"/>
                </a:cxn>
                <a:cxn ang="0">
                  <a:pos x="70" y="190"/>
                </a:cxn>
                <a:cxn ang="0">
                  <a:pos x="47" y="202"/>
                </a:cxn>
                <a:cxn ang="0">
                  <a:pos x="3" y="165"/>
                </a:cxn>
              </a:cxnLst>
              <a:rect l="0" t="0" r="r" b="b"/>
              <a:pathLst>
                <a:path w="197" h="207">
                  <a:moveTo>
                    <a:pt x="159" y="49"/>
                  </a:moveTo>
                  <a:cubicBezTo>
                    <a:pt x="157" y="49"/>
                    <a:pt x="155" y="48"/>
                    <a:pt x="153" y="48"/>
                  </a:cubicBezTo>
                  <a:cubicBezTo>
                    <a:pt x="151" y="48"/>
                    <a:pt x="151" y="48"/>
                    <a:pt x="151" y="48"/>
                  </a:cubicBezTo>
                  <a:cubicBezTo>
                    <a:pt x="151" y="49"/>
                    <a:pt x="151" y="49"/>
                    <a:pt x="151" y="49"/>
                  </a:cubicBezTo>
                  <a:cubicBezTo>
                    <a:pt x="154" y="52"/>
                    <a:pt x="156" y="52"/>
                    <a:pt x="160" y="53"/>
                  </a:cubicBezTo>
                  <a:cubicBezTo>
                    <a:pt x="163" y="53"/>
                    <a:pt x="163" y="55"/>
                    <a:pt x="166" y="55"/>
                  </a:cubicBezTo>
                  <a:cubicBezTo>
                    <a:pt x="167" y="55"/>
                    <a:pt x="168" y="55"/>
                    <a:pt x="169" y="55"/>
                  </a:cubicBezTo>
                  <a:cubicBezTo>
                    <a:pt x="169" y="53"/>
                    <a:pt x="169" y="53"/>
                    <a:pt x="169" y="53"/>
                  </a:cubicBezTo>
                  <a:cubicBezTo>
                    <a:pt x="168" y="52"/>
                    <a:pt x="167" y="52"/>
                    <a:pt x="165" y="51"/>
                  </a:cubicBezTo>
                  <a:cubicBezTo>
                    <a:pt x="163" y="51"/>
                    <a:pt x="162" y="49"/>
                    <a:pt x="159" y="49"/>
                  </a:cubicBezTo>
                  <a:cubicBezTo>
                    <a:pt x="159" y="49"/>
                    <a:pt x="159" y="49"/>
                    <a:pt x="159" y="49"/>
                  </a:cubicBezTo>
                  <a:close/>
                  <a:moveTo>
                    <a:pt x="175" y="57"/>
                  </a:moveTo>
                  <a:cubicBezTo>
                    <a:pt x="173" y="57"/>
                    <a:pt x="171" y="58"/>
                    <a:pt x="169" y="57"/>
                  </a:cubicBezTo>
                  <a:cubicBezTo>
                    <a:pt x="169" y="60"/>
                    <a:pt x="169" y="60"/>
                    <a:pt x="169" y="60"/>
                  </a:cubicBezTo>
                  <a:cubicBezTo>
                    <a:pt x="169" y="61"/>
                    <a:pt x="170" y="62"/>
                    <a:pt x="171" y="63"/>
                  </a:cubicBezTo>
                  <a:cubicBezTo>
                    <a:pt x="173" y="65"/>
                    <a:pt x="174" y="66"/>
                    <a:pt x="176" y="68"/>
                  </a:cubicBezTo>
                  <a:cubicBezTo>
                    <a:pt x="177" y="67"/>
                    <a:pt x="177" y="67"/>
                    <a:pt x="177" y="67"/>
                  </a:cubicBezTo>
                  <a:cubicBezTo>
                    <a:pt x="177" y="65"/>
                    <a:pt x="178" y="63"/>
                    <a:pt x="178" y="60"/>
                  </a:cubicBezTo>
                  <a:cubicBezTo>
                    <a:pt x="178" y="58"/>
                    <a:pt x="177" y="57"/>
                    <a:pt x="175" y="57"/>
                  </a:cubicBezTo>
                  <a:close/>
                  <a:moveTo>
                    <a:pt x="188" y="49"/>
                  </a:moveTo>
                  <a:cubicBezTo>
                    <a:pt x="187" y="50"/>
                    <a:pt x="187" y="50"/>
                    <a:pt x="187" y="50"/>
                  </a:cubicBezTo>
                  <a:cubicBezTo>
                    <a:pt x="193" y="58"/>
                    <a:pt x="197" y="50"/>
                    <a:pt x="188" y="49"/>
                  </a:cubicBezTo>
                  <a:close/>
                  <a:moveTo>
                    <a:pt x="179" y="15"/>
                  </a:moveTo>
                  <a:cubicBezTo>
                    <a:pt x="178" y="15"/>
                    <a:pt x="177" y="14"/>
                    <a:pt x="176" y="14"/>
                  </a:cubicBezTo>
                  <a:cubicBezTo>
                    <a:pt x="175" y="16"/>
                    <a:pt x="174" y="17"/>
                    <a:pt x="174" y="19"/>
                  </a:cubicBezTo>
                  <a:cubicBezTo>
                    <a:pt x="174" y="22"/>
                    <a:pt x="177" y="23"/>
                    <a:pt x="179" y="23"/>
                  </a:cubicBezTo>
                  <a:cubicBezTo>
                    <a:pt x="181" y="23"/>
                    <a:pt x="183" y="23"/>
                    <a:pt x="183" y="21"/>
                  </a:cubicBezTo>
                  <a:cubicBezTo>
                    <a:pt x="183" y="19"/>
                    <a:pt x="181" y="16"/>
                    <a:pt x="179" y="15"/>
                  </a:cubicBezTo>
                  <a:close/>
                  <a:moveTo>
                    <a:pt x="176" y="10"/>
                  </a:moveTo>
                  <a:cubicBezTo>
                    <a:pt x="176" y="8"/>
                    <a:pt x="178" y="8"/>
                    <a:pt x="179" y="8"/>
                  </a:cubicBezTo>
                  <a:cubicBezTo>
                    <a:pt x="181" y="8"/>
                    <a:pt x="182" y="7"/>
                    <a:pt x="183" y="8"/>
                  </a:cubicBezTo>
                  <a:cubicBezTo>
                    <a:pt x="187" y="9"/>
                    <a:pt x="189" y="11"/>
                    <a:pt x="193" y="12"/>
                  </a:cubicBezTo>
                  <a:cubicBezTo>
                    <a:pt x="193" y="18"/>
                    <a:pt x="193" y="18"/>
                    <a:pt x="193" y="18"/>
                  </a:cubicBezTo>
                  <a:cubicBezTo>
                    <a:pt x="193" y="20"/>
                    <a:pt x="192" y="20"/>
                    <a:pt x="191" y="22"/>
                  </a:cubicBezTo>
                  <a:cubicBezTo>
                    <a:pt x="188" y="20"/>
                    <a:pt x="186" y="19"/>
                    <a:pt x="184" y="16"/>
                  </a:cubicBezTo>
                  <a:cubicBezTo>
                    <a:pt x="182" y="14"/>
                    <a:pt x="181" y="13"/>
                    <a:pt x="179" y="12"/>
                  </a:cubicBezTo>
                  <a:cubicBezTo>
                    <a:pt x="178" y="11"/>
                    <a:pt x="176" y="11"/>
                    <a:pt x="176" y="10"/>
                  </a:cubicBezTo>
                  <a:close/>
                  <a:moveTo>
                    <a:pt x="0" y="157"/>
                  </a:moveTo>
                  <a:cubicBezTo>
                    <a:pt x="0" y="157"/>
                    <a:pt x="0" y="157"/>
                    <a:pt x="0" y="157"/>
                  </a:cubicBezTo>
                  <a:cubicBezTo>
                    <a:pt x="1" y="155"/>
                    <a:pt x="2" y="154"/>
                    <a:pt x="4" y="152"/>
                  </a:cubicBezTo>
                  <a:cubicBezTo>
                    <a:pt x="5" y="151"/>
                    <a:pt x="6" y="151"/>
                    <a:pt x="6" y="149"/>
                  </a:cubicBezTo>
                  <a:cubicBezTo>
                    <a:pt x="6" y="147"/>
                    <a:pt x="4" y="145"/>
                    <a:pt x="4" y="143"/>
                  </a:cubicBezTo>
                  <a:cubicBezTo>
                    <a:pt x="4" y="138"/>
                    <a:pt x="6" y="136"/>
                    <a:pt x="6" y="131"/>
                  </a:cubicBezTo>
                  <a:cubicBezTo>
                    <a:pt x="7" y="128"/>
                    <a:pt x="8" y="126"/>
                    <a:pt x="10" y="124"/>
                  </a:cubicBezTo>
                  <a:cubicBezTo>
                    <a:pt x="15" y="120"/>
                    <a:pt x="21" y="120"/>
                    <a:pt x="25" y="115"/>
                  </a:cubicBezTo>
                  <a:cubicBezTo>
                    <a:pt x="27" y="113"/>
                    <a:pt x="29" y="113"/>
                    <a:pt x="29" y="110"/>
                  </a:cubicBezTo>
                  <a:cubicBezTo>
                    <a:pt x="29" y="107"/>
                    <a:pt x="25" y="106"/>
                    <a:pt x="21" y="106"/>
                  </a:cubicBezTo>
                  <a:cubicBezTo>
                    <a:pt x="21" y="103"/>
                    <a:pt x="21" y="103"/>
                    <a:pt x="21" y="103"/>
                  </a:cubicBezTo>
                  <a:cubicBezTo>
                    <a:pt x="21" y="102"/>
                    <a:pt x="23" y="101"/>
                    <a:pt x="23" y="100"/>
                  </a:cubicBezTo>
                  <a:cubicBezTo>
                    <a:pt x="24" y="97"/>
                    <a:pt x="23" y="95"/>
                    <a:pt x="25" y="92"/>
                  </a:cubicBezTo>
                  <a:cubicBezTo>
                    <a:pt x="27" y="89"/>
                    <a:pt x="30" y="87"/>
                    <a:pt x="30" y="82"/>
                  </a:cubicBezTo>
                  <a:cubicBezTo>
                    <a:pt x="34" y="82"/>
                    <a:pt x="34" y="82"/>
                    <a:pt x="34" y="82"/>
                  </a:cubicBezTo>
                  <a:cubicBezTo>
                    <a:pt x="35" y="82"/>
                    <a:pt x="36" y="83"/>
                    <a:pt x="38" y="83"/>
                  </a:cubicBezTo>
                  <a:cubicBezTo>
                    <a:pt x="41" y="83"/>
                    <a:pt x="42" y="81"/>
                    <a:pt x="44" y="79"/>
                  </a:cubicBezTo>
                  <a:cubicBezTo>
                    <a:pt x="46" y="78"/>
                    <a:pt x="47" y="78"/>
                    <a:pt x="49" y="76"/>
                  </a:cubicBezTo>
                  <a:cubicBezTo>
                    <a:pt x="50" y="74"/>
                    <a:pt x="49" y="72"/>
                    <a:pt x="49" y="70"/>
                  </a:cubicBezTo>
                  <a:cubicBezTo>
                    <a:pt x="50" y="66"/>
                    <a:pt x="49" y="63"/>
                    <a:pt x="51" y="59"/>
                  </a:cubicBezTo>
                  <a:cubicBezTo>
                    <a:pt x="52" y="56"/>
                    <a:pt x="55" y="56"/>
                    <a:pt x="55" y="53"/>
                  </a:cubicBezTo>
                  <a:cubicBezTo>
                    <a:pt x="55" y="49"/>
                    <a:pt x="51" y="47"/>
                    <a:pt x="51" y="43"/>
                  </a:cubicBezTo>
                  <a:cubicBezTo>
                    <a:pt x="51" y="37"/>
                    <a:pt x="51" y="37"/>
                    <a:pt x="51" y="37"/>
                  </a:cubicBezTo>
                  <a:cubicBezTo>
                    <a:pt x="51" y="31"/>
                    <a:pt x="54" y="29"/>
                    <a:pt x="56" y="24"/>
                  </a:cubicBezTo>
                  <a:cubicBezTo>
                    <a:pt x="57" y="20"/>
                    <a:pt x="57" y="17"/>
                    <a:pt x="58" y="13"/>
                  </a:cubicBezTo>
                  <a:cubicBezTo>
                    <a:pt x="59" y="10"/>
                    <a:pt x="62" y="10"/>
                    <a:pt x="64" y="8"/>
                  </a:cubicBezTo>
                  <a:cubicBezTo>
                    <a:pt x="67" y="5"/>
                    <a:pt x="70" y="3"/>
                    <a:pt x="74" y="3"/>
                  </a:cubicBezTo>
                  <a:cubicBezTo>
                    <a:pt x="76" y="3"/>
                    <a:pt x="78" y="4"/>
                    <a:pt x="80" y="4"/>
                  </a:cubicBezTo>
                  <a:cubicBezTo>
                    <a:pt x="86" y="4"/>
                    <a:pt x="88" y="0"/>
                    <a:pt x="94" y="0"/>
                  </a:cubicBezTo>
                  <a:cubicBezTo>
                    <a:pt x="98" y="0"/>
                    <a:pt x="100" y="3"/>
                    <a:pt x="105" y="3"/>
                  </a:cubicBezTo>
                  <a:cubicBezTo>
                    <a:pt x="111" y="3"/>
                    <a:pt x="114" y="1"/>
                    <a:pt x="120" y="1"/>
                  </a:cubicBezTo>
                  <a:cubicBezTo>
                    <a:pt x="124" y="1"/>
                    <a:pt x="126" y="2"/>
                    <a:pt x="130" y="2"/>
                  </a:cubicBezTo>
                  <a:cubicBezTo>
                    <a:pt x="138" y="2"/>
                    <a:pt x="142" y="1"/>
                    <a:pt x="149" y="1"/>
                  </a:cubicBezTo>
                  <a:cubicBezTo>
                    <a:pt x="154" y="1"/>
                    <a:pt x="155" y="6"/>
                    <a:pt x="160" y="7"/>
                  </a:cubicBezTo>
                  <a:cubicBezTo>
                    <a:pt x="164" y="8"/>
                    <a:pt x="167" y="10"/>
                    <a:pt x="171" y="12"/>
                  </a:cubicBezTo>
                  <a:cubicBezTo>
                    <a:pt x="171" y="12"/>
                    <a:pt x="171" y="12"/>
                    <a:pt x="171" y="12"/>
                  </a:cubicBezTo>
                  <a:cubicBezTo>
                    <a:pt x="170" y="13"/>
                    <a:pt x="169" y="13"/>
                    <a:pt x="168" y="14"/>
                  </a:cubicBezTo>
                  <a:cubicBezTo>
                    <a:pt x="166" y="15"/>
                    <a:pt x="162" y="14"/>
                    <a:pt x="162" y="16"/>
                  </a:cubicBezTo>
                  <a:cubicBezTo>
                    <a:pt x="162" y="18"/>
                    <a:pt x="164" y="18"/>
                    <a:pt x="165" y="18"/>
                  </a:cubicBezTo>
                  <a:cubicBezTo>
                    <a:pt x="166" y="19"/>
                    <a:pt x="167" y="20"/>
                    <a:pt x="168" y="21"/>
                  </a:cubicBezTo>
                  <a:cubicBezTo>
                    <a:pt x="173" y="23"/>
                    <a:pt x="176" y="24"/>
                    <a:pt x="179" y="28"/>
                  </a:cubicBezTo>
                  <a:cubicBezTo>
                    <a:pt x="178" y="29"/>
                    <a:pt x="178" y="29"/>
                    <a:pt x="177" y="30"/>
                  </a:cubicBezTo>
                  <a:cubicBezTo>
                    <a:pt x="180" y="31"/>
                    <a:pt x="183" y="32"/>
                    <a:pt x="183" y="35"/>
                  </a:cubicBezTo>
                  <a:cubicBezTo>
                    <a:pt x="183" y="36"/>
                    <a:pt x="183" y="36"/>
                    <a:pt x="183" y="37"/>
                  </a:cubicBezTo>
                  <a:cubicBezTo>
                    <a:pt x="183" y="39"/>
                    <a:pt x="186" y="39"/>
                    <a:pt x="186" y="41"/>
                  </a:cubicBezTo>
                  <a:cubicBezTo>
                    <a:pt x="186" y="43"/>
                    <a:pt x="185" y="44"/>
                    <a:pt x="184" y="45"/>
                  </a:cubicBezTo>
                  <a:cubicBezTo>
                    <a:pt x="180" y="45"/>
                    <a:pt x="177" y="45"/>
                    <a:pt x="173" y="45"/>
                  </a:cubicBezTo>
                  <a:cubicBezTo>
                    <a:pt x="167" y="45"/>
                    <a:pt x="167" y="34"/>
                    <a:pt x="167" y="45"/>
                  </a:cubicBezTo>
                  <a:cubicBezTo>
                    <a:pt x="163" y="45"/>
                    <a:pt x="163" y="45"/>
                    <a:pt x="163" y="45"/>
                  </a:cubicBezTo>
                  <a:cubicBezTo>
                    <a:pt x="162" y="45"/>
                    <a:pt x="161" y="44"/>
                    <a:pt x="159" y="44"/>
                  </a:cubicBezTo>
                  <a:cubicBezTo>
                    <a:pt x="157" y="44"/>
                    <a:pt x="155" y="45"/>
                    <a:pt x="153" y="45"/>
                  </a:cubicBezTo>
                  <a:cubicBezTo>
                    <a:pt x="142" y="45"/>
                    <a:pt x="148" y="43"/>
                    <a:pt x="150" y="48"/>
                  </a:cubicBezTo>
                  <a:cubicBezTo>
                    <a:pt x="150" y="49"/>
                    <a:pt x="149" y="50"/>
                    <a:pt x="150" y="51"/>
                  </a:cubicBezTo>
                  <a:cubicBezTo>
                    <a:pt x="151" y="54"/>
                    <a:pt x="154" y="54"/>
                    <a:pt x="156" y="57"/>
                  </a:cubicBezTo>
                  <a:cubicBezTo>
                    <a:pt x="163" y="57"/>
                    <a:pt x="163" y="57"/>
                    <a:pt x="163" y="57"/>
                  </a:cubicBezTo>
                  <a:cubicBezTo>
                    <a:pt x="164" y="57"/>
                    <a:pt x="164" y="57"/>
                    <a:pt x="164" y="58"/>
                  </a:cubicBezTo>
                  <a:cubicBezTo>
                    <a:pt x="164" y="60"/>
                    <a:pt x="163" y="61"/>
                    <a:pt x="162" y="62"/>
                  </a:cubicBezTo>
                  <a:cubicBezTo>
                    <a:pt x="160" y="65"/>
                    <a:pt x="161" y="67"/>
                    <a:pt x="159" y="68"/>
                  </a:cubicBezTo>
                  <a:cubicBezTo>
                    <a:pt x="157" y="70"/>
                    <a:pt x="153" y="70"/>
                    <a:pt x="157" y="71"/>
                  </a:cubicBezTo>
                  <a:cubicBezTo>
                    <a:pt x="159" y="71"/>
                    <a:pt x="159" y="72"/>
                    <a:pt x="161" y="72"/>
                  </a:cubicBezTo>
                  <a:cubicBezTo>
                    <a:pt x="163" y="73"/>
                    <a:pt x="164" y="72"/>
                    <a:pt x="166" y="73"/>
                  </a:cubicBezTo>
                  <a:cubicBezTo>
                    <a:pt x="167" y="75"/>
                    <a:pt x="168" y="76"/>
                    <a:pt x="170" y="76"/>
                  </a:cubicBezTo>
                  <a:cubicBezTo>
                    <a:pt x="173" y="77"/>
                    <a:pt x="176" y="77"/>
                    <a:pt x="176" y="80"/>
                  </a:cubicBezTo>
                  <a:cubicBezTo>
                    <a:pt x="176" y="83"/>
                    <a:pt x="176" y="83"/>
                    <a:pt x="176" y="83"/>
                  </a:cubicBezTo>
                  <a:cubicBezTo>
                    <a:pt x="180" y="83"/>
                    <a:pt x="175" y="84"/>
                    <a:pt x="175" y="87"/>
                  </a:cubicBezTo>
                  <a:cubicBezTo>
                    <a:pt x="175" y="89"/>
                    <a:pt x="182" y="93"/>
                    <a:pt x="184" y="97"/>
                  </a:cubicBezTo>
                  <a:cubicBezTo>
                    <a:pt x="185" y="99"/>
                    <a:pt x="184" y="101"/>
                    <a:pt x="184" y="103"/>
                  </a:cubicBezTo>
                  <a:cubicBezTo>
                    <a:pt x="185" y="106"/>
                    <a:pt x="186" y="108"/>
                    <a:pt x="188" y="111"/>
                  </a:cubicBezTo>
                  <a:cubicBezTo>
                    <a:pt x="190" y="115"/>
                    <a:pt x="191" y="118"/>
                    <a:pt x="191" y="121"/>
                  </a:cubicBezTo>
                  <a:cubicBezTo>
                    <a:pt x="191" y="121"/>
                    <a:pt x="191" y="121"/>
                    <a:pt x="191" y="121"/>
                  </a:cubicBezTo>
                  <a:cubicBezTo>
                    <a:pt x="180" y="121"/>
                    <a:pt x="181" y="113"/>
                    <a:pt x="171" y="109"/>
                  </a:cubicBezTo>
                  <a:cubicBezTo>
                    <a:pt x="167" y="108"/>
                    <a:pt x="162" y="108"/>
                    <a:pt x="160" y="104"/>
                  </a:cubicBezTo>
                  <a:cubicBezTo>
                    <a:pt x="152" y="95"/>
                    <a:pt x="144" y="99"/>
                    <a:pt x="136" y="106"/>
                  </a:cubicBezTo>
                  <a:cubicBezTo>
                    <a:pt x="134" y="107"/>
                    <a:pt x="130" y="108"/>
                    <a:pt x="130" y="109"/>
                  </a:cubicBezTo>
                  <a:cubicBezTo>
                    <a:pt x="128" y="111"/>
                    <a:pt x="129" y="114"/>
                    <a:pt x="125" y="116"/>
                  </a:cubicBezTo>
                  <a:cubicBezTo>
                    <a:pt x="125" y="119"/>
                    <a:pt x="119" y="127"/>
                    <a:pt x="115" y="126"/>
                  </a:cubicBezTo>
                  <a:cubicBezTo>
                    <a:pt x="111" y="125"/>
                    <a:pt x="110" y="117"/>
                    <a:pt x="107" y="117"/>
                  </a:cubicBezTo>
                  <a:cubicBezTo>
                    <a:pt x="107" y="118"/>
                    <a:pt x="107" y="118"/>
                    <a:pt x="107" y="118"/>
                  </a:cubicBezTo>
                  <a:cubicBezTo>
                    <a:pt x="105" y="128"/>
                    <a:pt x="96" y="130"/>
                    <a:pt x="91" y="138"/>
                  </a:cubicBezTo>
                  <a:cubicBezTo>
                    <a:pt x="88" y="142"/>
                    <a:pt x="93" y="142"/>
                    <a:pt x="92" y="145"/>
                  </a:cubicBezTo>
                  <a:cubicBezTo>
                    <a:pt x="89" y="155"/>
                    <a:pt x="89" y="155"/>
                    <a:pt x="89" y="155"/>
                  </a:cubicBezTo>
                  <a:cubicBezTo>
                    <a:pt x="87" y="159"/>
                    <a:pt x="85" y="163"/>
                    <a:pt x="82" y="166"/>
                  </a:cubicBezTo>
                  <a:cubicBezTo>
                    <a:pt x="84" y="170"/>
                    <a:pt x="82" y="172"/>
                    <a:pt x="78" y="173"/>
                  </a:cubicBezTo>
                  <a:cubicBezTo>
                    <a:pt x="75" y="178"/>
                    <a:pt x="73" y="177"/>
                    <a:pt x="73" y="184"/>
                  </a:cubicBezTo>
                  <a:cubicBezTo>
                    <a:pt x="74" y="187"/>
                    <a:pt x="73" y="190"/>
                    <a:pt x="70" y="190"/>
                  </a:cubicBezTo>
                  <a:cubicBezTo>
                    <a:pt x="63" y="190"/>
                    <a:pt x="60" y="195"/>
                    <a:pt x="55" y="196"/>
                  </a:cubicBezTo>
                  <a:cubicBezTo>
                    <a:pt x="52" y="196"/>
                    <a:pt x="49" y="201"/>
                    <a:pt x="47" y="202"/>
                  </a:cubicBezTo>
                  <a:cubicBezTo>
                    <a:pt x="32" y="207"/>
                    <a:pt x="25" y="195"/>
                    <a:pt x="18" y="186"/>
                  </a:cubicBezTo>
                  <a:cubicBezTo>
                    <a:pt x="13" y="179"/>
                    <a:pt x="5" y="174"/>
                    <a:pt x="3" y="165"/>
                  </a:cubicBezTo>
                  <a:lnTo>
                    <a:pt x="0" y="157"/>
                  </a:ln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3940175" y="2124075"/>
              <a:ext cx="776288" cy="777875"/>
            </a:xfrm>
            <a:custGeom>
              <a:avLst/>
              <a:gdLst/>
              <a:ahLst/>
              <a:cxnLst>
                <a:cxn ang="0">
                  <a:pos x="53" y="70"/>
                </a:cxn>
                <a:cxn ang="0">
                  <a:pos x="97" y="107"/>
                </a:cxn>
                <a:cxn ang="0">
                  <a:pos x="120" y="95"/>
                </a:cxn>
                <a:cxn ang="0">
                  <a:pos x="128" y="78"/>
                </a:cxn>
                <a:cxn ang="0">
                  <a:pos x="139" y="60"/>
                </a:cxn>
                <a:cxn ang="0">
                  <a:pos x="141" y="43"/>
                </a:cxn>
                <a:cxn ang="0">
                  <a:pos x="157" y="22"/>
                </a:cxn>
                <a:cxn ang="0">
                  <a:pos x="175" y="21"/>
                </a:cxn>
                <a:cxn ang="0">
                  <a:pos x="186" y="11"/>
                </a:cxn>
                <a:cxn ang="0">
                  <a:pos x="221" y="14"/>
                </a:cxn>
                <a:cxn ang="0">
                  <a:pos x="241" y="26"/>
                </a:cxn>
                <a:cxn ang="0">
                  <a:pos x="245" y="38"/>
                </a:cxn>
                <a:cxn ang="0">
                  <a:pos x="240" y="56"/>
                </a:cxn>
                <a:cxn ang="0">
                  <a:pos x="260" y="74"/>
                </a:cxn>
                <a:cxn ang="0">
                  <a:pos x="277" y="86"/>
                </a:cxn>
                <a:cxn ang="0">
                  <a:pos x="290" y="94"/>
                </a:cxn>
                <a:cxn ang="0">
                  <a:pos x="298" y="103"/>
                </a:cxn>
                <a:cxn ang="0">
                  <a:pos x="302" y="117"/>
                </a:cxn>
                <a:cxn ang="0">
                  <a:pos x="289" y="120"/>
                </a:cxn>
                <a:cxn ang="0">
                  <a:pos x="276" y="120"/>
                </a:cxn>
                <a:cxn ang="0">
                  <a:pos x="266" y="118"/>
                </a:cxn>
                <a:cxn ang="0">
                  <a:pos x="245" y="103"/>
                </a:cxn>
                <a:cxn ang="0">
                  <a:pos x="243" y="105"/>
                </a:cxn>
                <a:cxn ang="0">
                  <a:pos x="250" y="121"/>
                </a:cxn>
                <a:cxn ang="0">
                  <a:pos x="233" y="127"/>
                </a:cxn>
                <a:cxn ang="0">
                  <a:pos x="225" y="146"/>
                </a:cxn>
                <a:cxn ang="0">
                  <a:pos x="219" y="151"/>
                </a:cxn>
                <a:cxn ang="0">
                  <a:pos x="214" y="175"/>
                </a:cxn>
                <a:cxn ang="0">
                  <a:pos x="217" y="191"/>
                </a:cxn>
                <a:cxn ang="0">
                  <a:pos x="217" y="200"/>
                </a:cxn>
                <a:cxn ang="0">
                  <a:pos x="222" y="202"/>
                </a:cxn>
                <a:cxn ang="0">
                  <a:pos x="219" y="212"/>
                </a:cxn>
                <a:cxn ang="0">
                  <a:pos x="221" y="219"/>
                </a:cxn>
                <a:cxn ang="0">
                  <a:pos x="211" y="224"/>
                </a:cxn>
                <a:cxn ang="0">
                  <a:pos x="202" y="225"/>
                </a:cxn>
                <a:cxn ang="0">
                  <a:pos x="194" y="233"/>
                </a:cxn>
                <a:cxn ang="0">
                  <a:pos x="187" y="240"/>
                </a:cxn>
                <a:cxn ang="0">
                  <a:pos x="177" y="248"/>
                </a:cxn>
                <a:cxn ang="0">
                  <a:pos x="159" y="268"/>
                </a:cxn>
                <a:cxn ang="0">
                  <a:pos x="153" y="291"/>
                </a:cxn>
                <a:cxn ang="0">
                  <a:pos x="149" y="299"/>
                </a:cxn>
                <a:cxn ang="0">
                  <a:pos x="153" y="303"/>
                </a:cxn>
                <a:cxn ang="0">
                  <a:pos x="161" y="303"/>
                </a:cxn>
                <a:cxn ang="0">
                  <a:pos x="163" y="308"/>
                </a:cxn>
                <a:cxn ang="0">
                  <a:pos x="146" y="304"/>
                </a:cxn>
                <a:cxn ang="0">
                  <a:pos x="132" y="285"/>
                </a:cxn>
                <a:cxn ang="0">
                  <a:pos x="133" y="265"/>
                </a:cxn>
                <a:cxn ang="0">
                  <a:pos x="120" y="247"/>
                </a:cxn>
                <a:cxn ang="0">
                  <a:pos x="117" y="243"/>
                </a:cxn>
                <a:cxn ang="0">
                  <a:pos x="88" y="202"/>
                </a:cxn>
                <a:cxn ang="0">
                  <a:pos x="73" y="178"/>
                </a:cxn>
                <a:cxn ang="0">
                  <a:pos x="68" y="161"/>
                </a:cxn>
                <a:cxn ang="0">
                  <a:pos x="69" y="138"/>
                </a:cxn>
                <a:cxn ang="0">
                  <a:pos x="54" y="130"/>
                </a:cxn>
                <a:cxn ang="0">
                  <a:pos x="11" y="135"/>
                </a:cxn>
                <a:cxn ang="0">
                  <a:pos x="2" y="133"/>
                </a:cxn>
                <a:cxn ang="0">
                  <a:pos x="0" y="114"/>
                </a:cxn>
                <a:cxn ang="0">
                  <a:pos x="13" y="103"/>
                </a:cxn>
                <a:cxn ang="0">
                  <a:pos x="18" y="80"/>
                </a:cxn>
                <a:cxn ang="0">
                  <a:pos x="25" y="78"/>
                </a:cxn>
                <a:cxn ang="0">
                  <a:pos x="34" y="80"/>
                </a:cxn>
                <a:cxn ang="0">
                  <a:pos x="44" y="76"/>
                </a:cxn>
                <a:cxn ang="0">
                  <a:pos x="50" y="62"/>
                </a:cxn>
              </a:cxnLst>
              <a:rect l="0" t="0" r="r" b="b"/>
              <a:pathLst>
                <a:path w="308" h="308">
                  <a:moveTo>
                    <a:pt x="50" y="62"/>
                  </a:moveTo>
                  <a:cubicBezTo>
                    <a:pt x="53" y="70"/>
                    <a:pt x="53" y="70"/>
                    <a:pt x="53" y="70"/>
                  </a:cubicBezTo>
                  <a:cubicBezTo>
                    <a:pt x="55" y="79"/>
                    <a:pt x="63" y="84"/>
                    <a:pt x="68" y="91"/>
                  </a:cubicBezTo>
                  <a:cubicBezTo>
                    <a:pt x="75" y="100"/>
                    <a:pt x="82" y="112"/>
                    <a:pt x="97" y="107"/>
                  </a:cubicBezTo>
                  <a:cubicBezTo>
                    <a:pt x="99" y="106"/>
                    <a:pt x="102" y="101"/>
                    <a:pt x="105" y="101"/>
                  </a:cubicBezTo>
                  <a:cubicBezTo>
                    <a:pt x="110" y="100"/>
                    <a:pt x="113" y="95"/>
                    <a:pt x="120" y="95"/>
                  </a:cubicBezTo>
                  <a:cubicBezTo>
                    <a:pt x="123" y="95"/>
                    <a:pt x="124" y="92"/>
                    <a:pt x="123" y="89"/>
                  </a:cubicBezTo>
                  <a:cubicBezTo>
                    <a:pt x="123" y="82"/>
                    <a:pt x="125" y="83"/>
                    <a:pt x="128" y="78"/>
                  </a:cubicBezTo>
                  <a:cubicBezTo>
                    <a:pt x="132" y="77"/>
                    <a:pt x="134" y="75"/>
                    <a:pt x="132" y="71"/>
                  </a:cubicBezTo>
                  <a:cubicBezTo>
                    <a:pt x="135" y="68"/>
                    <a:pt x="137" y="64"/>
                    <a:pt x="139" y="60"/>
                  </a:cubicBezTo>
                  <a:cubicBezTo>
                    <a:pt x="142" y="50"/>
                    <a:pt x="142" y="50"/>
                    <a:pt x="142" y="50"/>
                  </a:cubicBezTo>
                  <a:cubicBezTo>
                    <a:pt x="143" y="47"/>
                    <a:pt x="138" y="47"/>
                    <a:pt x="141" y="43"/>
                  </a:cubicBezTo>
                  <a:cubicBezTo>
                    <a:pt x="146" y="35"/>
                    <a:pt x="155" y="33"/>
                    <a:pt x="157" y="23"/>
                  </a:cubicBezTo>
                  <a:cubicBezTo>
                    <a:pt x="157" y="23"/>
                    <a:pt x="157" y="23"/>
                    <a:pt x="157" y="22"/>
                  </a:cubicBezTo>
                  <a:cubicBezTo>
                    <a:pt x="160" y="22"/>
                    <a:pt x="161" y="30"/>
                    <a:pt x="165" y="31"/>
                  </a:cubicBezTo>
                  <a:cubicBezTo>
                    <a:pt x="169" y="32"/>
                    <a:pt x="175" y="24"/>
                    <a:pt x="175" y="21"/>
                  </a:cubicBezTo>
                  <a:cubicBezTo>
                    <a:pt x="179" y="19"/>
                    <a:pt x="178" y="16"/>
                    <a:pt x="180" y="14"/>
                  </a:cubicBezTo>
                  <a:cubicBezTo>
                    <a:pt x="180" y="13"/>
                    <a:pt x="184" y="12"/>
                    <a:pt x="186" y="11"/>
                  </a:cubicBezTo>
                  <a:cubicBezTo>
                    <a:pt x="194" y="4"/>
                    <a:pt x="202" y="0"/>
                    <a:pt x="210" y="9"/>
                  </a:cubicBezTo>
                  <a:cubicBezTo>
                    <a:pt x="212" y="13"/>
                    <a:pt x="217" y="13"/>
                    <a:pt x="221" y="14"/>
                  </a:cubicBezTo>
                  <a:cubicBezTo>
                    <a:pt x="231" y="18"/>
                    <a:pt x="230" y="26"/>
                    <a:pt x="241" y="26"/>
                  </a:cubicBezTo>
                  <a:cubicBezTo>
                    <a:pt x="241" y="26"/>
                    <a:pt x="241" y="26"/>
                    <a:pt x="241" y="26"/>
                  </a:cubicBezTo>
                  <a:cubicBezTo>
                    <a:pt x="242" y="28"/>
                    <a:pt x="242" y="29"/>
                    <a:pt x="243" y="31"/>
                  </a:cubicBezTo>
                  <a:cubicBezTo>
                    <a:pt x="243" y="34"/>
                    <a:pt x="245" y="35"/>
                    <a:pt x="245" y="38"/>
                  </a:cubicBezTo>
                  <a:cubicBezTo>
                    <a:pt x="241" y="42"/>
                    <a:pt x="241" y="42"/>
                    <a:pt x="241" y="42"/>
                  </a:cubicBezTo>
                  <a:cubicBezTo>
                    <a:pt x="240" y="49"/>
                    <a:pt x="238" y="47"/>
                    <a:pt x="240" y="56"/>
                  </a:cubicBezTo>
                  <a:cubicBezTo>
                    <a:pt x="241" y="59"/>
                    <a:pt x="244" y="59"/>
                    <a:pt x="247" y="61"/>
                  </a:cubicBezTo>
                  <a:cubicBezTo>
                    <a:pt x="253" y="64"/>
                    <a:pt x="253" y="71"/>
                    <a:pt x="260" y="74"/>
                  </a:cubicBezTo>
                  <a:cubicBezTo>
                    <a:pt x="265" y="76"/>
                    <a:pt x="269" y="75"/>
                    <a:pt x="273" y="79"/>
                  </a:cubicBezTo>
                  <a:cubicBezTo>
                    <a:pt x="275" y="81"/>
                    <a:pt x="275" y="84"/>
                    <a:pt x="277" y="86"/>
                  </a:cubicBezTo>
                  <a:cubicBezTo>
                    <a:pt x="279" y="87"/>
                    <a:pt x="280" y="87"/>
                    <a:pt x="283" y="88"/>
                  </a:cubicBezTo>
                  <a:cubicBezTo>
                    <a:pt x="286" y="89"/>
                    <a:pt x="287" y="92"/>
                    <a:pt x="290" y="94"/>
                  </a:cubicBezTo>
                  <a:cubicBezTo>
                    <a:pt x="293" y="95"/>
                    <a:pt x="293" y="98"/>
                    <a:pt x="295" y="100"/>
                  </a:cubicBezTo>
                  <a:cubicBezTo>
                    <a:pt x="295" y="101"/>
                    <a:pt x="296" y="102"/>
                    <a:pt x="298" y="103"/>
                  </a:cubicBezTo>
                  <a:cubicBezTo>
                    <a:pt x="303" y="105"/>
                    <a:pt x="308" y="104"/>
                    <a:pt x="308" y="109"/>
                  </a:cubicBezTo>
                  <a:cubicBezTo>
                    <a:pt x="308" y="113"/>
                    <a:pt x="305" y="115"/>
                    <a:pt x="302" y="117"/>
                  </a:cubicBezTo>
                  <a:cubicBezTo>
                    <a:pt x="300" y="119"/>
                    <a:pt x="299" y="122"/>
                    <a:pt x="296" y="122"/>
                  </a:cubicBezTo>
                  <a:cubicBezTo>
                    <a:pt x="293" y="122"/>
                    <a:pt x="291" y="120"/>
                    <a:pt x="289" y="120"/>
                  </a:cubicBezTo>
                  <a:cubicBezTo>
                    <a:pt x="285" y="120"/>
                    <a:pt x="284" y="122"/>
                    <a:pt x="280" y="122"/>
                  </a:cubicBezTo>
                  <a:cubicBezTo>
                    <a:pt x="278" y="122"/>
                    <a:pt x="278" y="120"/>
                    <a:pt x="276" y="120"/>
                  </a:cubicBezTo>
                  <a:cubicBezTo>
                    <a:pt x="274" y="120"/>
                    <a:pt x="273" y="121"/>
                    <a:pt x="271" y="121"/>
                  </a:cubicBezTo>
                  <a:cubicBezTo>
                    <a:pt x="269" y="121"/>
                    <a:pt x="268" y="118"/>
                    <a:pt x="266" y="118"/>
                  </a:cubicBezTo>
                  <a:cubicBezTo>
                    <a:pt x="260" y="117"/>
                    <a:pt x="257" y="117"/>
                    <a:pt x="252" y="113"/>
                  </a:cubicBezTo>
                  <a:cubicBezTo>
                    <a:pt x="248" y="110"/>
                    <a:pt x="249" y="106"/>
                    <a:pt x="245" y="103"/>
                  </a:cubicBezTo>
                  <a:cubicBezTo>
                    <a:pt x="243" y="103"/>
                    <a:pt x="243" y="103"/>
                    <a:pt x="243" y="103"/>
                  </a:cubicBezTo>
                  <a:cubicBezTo>
                    <a:pt x="243" y="105"/>
                    <a:pt x="243" y="105"/>
                    <a:pt x="243" y="105"/>
                  </a:cubicBezTo>
                  <a:cubicBezTo>
                    <a:pt x="243" y="108"/>
                    <a:pt x="246" y="108"/>
                    <a:pt x="247" y="110"/>
                  </a:cubicBezTo>
                  <a:cubicBezTo>
                    <a:pt x="249" y="114"/>
                    <a:pt x="250" y="116"/>
                    <a:pt x="250" y="121"/>
                  </a:cubicBezTo>
                  <a:cubicBezTo>
                    <a:pt x="250" y="127"/>
                    <a:pt x="245" y="118"/>
                    <a:pt x="241" y="118"/>
                  </a:cubicBezTo>
                  <a:cubicBezTo>
                    <a:pt x="236" y="118"/>
                    <a:pt x="235" y="123"/>
                    <a:pt x="233" y="127"/>
                  </a:cubicBezTo>
                  <a:cubicBezTo>
                    <a:pt x="229" y="132"/>
                    <a:pt x="226" y="135"/>
                    <a:pt x="225" y="141"/>
                  </a:cubicBezTo>
                  <a:cubicBezTo>
                    <a:pt x="225" y="143"/>
                    <a:pt x="225" y="144"/>
                    <a:pt x="225" y="146"/>
                  </a:cubicBezTo>
                  <a:cubicBezTo>
                    <a:pt x="225" y="146"/>
                    <a:pt x="223" y="146"/>
                    <a:pt x="223" y="147"/>
                  </a:cubicBezTo>
                  <a:cubicBezTo>
                    <a:pt x="221" y="148"/>
                    <a:pt x="220" y="149"/>
                    <a:pt x="219" y="151"/>
                  </a:cubicBezTo>
                  <a:cubicBezTo>
                    <a:pt x="218" y="155"/>
                    <a:pt x="218" y="157"/>
                    <a:pt x="218" y="161"/>
                  </a:cubicBezTo>
                  <a:cubicBezTo>
                    <a:pt x="217" y="167"/>
                    <a:pt x="214" y="169"/>
                    <a:pt x="214" y="175"/>
                  </a:cubicBezTo>
                  <a:cubicBezTo>
                    <a:pt x="214" y="180"/>
                    <a:pt x="213" y="183"/>
                    <a:pt x="215" y="187"/>
                  </a:cubicBezTo>
                  <a:cubicBezTo>
                    <a:pt x="216" y="188"/>
                    <a:pt x="217" y="189"/>
                    <a:pt x="217" y="191"/>
                  </a:cubicBezTo>
                  <a:cubicBezTo>
                    <a:pt x="217" y="194"/>
                    <a:pt x="216" y="195"/>
                    <a:pt x="216" y="198"/>
                  </a:cubicBezTo>
                  <a:cubicBezTo>
                    <a:pt x="216" y="199"/>
                    <a:pt x="216" y="200"/>
                    <a:pt x="217" y="200"/>
                  </a:cubicBezTo>
                  <a:cubicBezTo>
                    <a:pt x="220" y="200"/>
                    <a:pt x="224" y="194"/>
                    <a:pt x="224" y="196"/>
                  </a:cubicBezTo>
                  <a:cubicBezTo>
                    <a:pt x="224" y="198"/>
                    <a:pt x="222" y="200"/>
                    <a:pt x="222" y="202"/>
                  </a:cubicBezTo>
                  <a:cubicBezTo>
                    <a:pt x="222" y="205"/>
                    <a:pt x="223" y="206"/>
                    <a:pt x="222" y="209"/>
                  </a:cubicBezTo>
                  <a:cubicBezTo>
                    <a:pt x="221" y="210"/>
                    <a:pt x="219" y="210"/>
                    <a:pt x="219" y="212"/>
                  </a:cubicBezTo>
                  <a:cubicBezTo>
                    <a:pt x="219" y="215"/>
                    <a:pt x="224" y="210"/>
                    <a:pt x="224" y="216"/>
                  </a:cubicBezTo>
                  <a:cubicBezTo>
                    <a:pt x="224" y="218"/>
                    <a:pt x="222" y="219"/>
                    <a:pt x="221" y="219"/>
                  </a:cubicBezTo>
                  <a:cubicBezTo>
                    <a:pt x="220" y="219"/>
                    <a:pt x="220" y="219"/>
                    <a:pt x="219" y="219"/>
                  </a:cubicBezTo>
                  <a:cubicBezTo>
                    <a:pt x="215" y="219"/>
                    <a:pt x="215" y="224"/>
                    <a:pt x="211" y="224"/>
                  </a:cubicBezTo>
                  <a:cubicBezTo>
                    <a:pt x="208" y="224"/>
                    <a:pt x="208" y="219"/>
                    <a:pt x="205" y="219"/>
                  </a:cubicBezTo>
                  <a:cubicBezTo>
                    <a:pt x="202" y="219"/>
                    <a:pt x="202" y="222"/>
                    <a:pt x="202" y="225"/>
                  </a:cubicBezTo>
                  <a:cubicBezTo>
                    <a:pt x="201" y="227"/>
                    <a:pt x="199" y="228"/>
                    <a:pt x="198" y="230"/>
                  </a:cubicBezTo>
                  <a:cubicBezTo>
                    <a:pt x="197" y="232"/>
                    <a:pt x="196" y="232"/>
                    <a:pt x="194" y="233"/>
                  </a:cubicBezTo>
                  <a:cubicBezTo>
                    <a:pt x="193" y="234"/>
                    <a:pt x="193" y="236"/>
                    <a:pt x="191" y="237"/>
                  </a:cubicBezTo>
                  <a:cubicBezTo>
                    <a:pt x="190" y="238"/>
                    <a:pt x="188" y="238"/>
                    <a:pt x="187" y="240"/>
                  </a:cubicBezTo>
                  <a:cubicBezTo>
                    <a:pt x="186" y="241"/>
                    <a:pt x="184" y="241"/>
                    <a:pt x="183" y="242"/>
                  </a:cubicBezTo>
                  <a:cubicBezTo>
                    <a:pt x="180" y="243"/>
                    <a:pt x="179" y="246"/>
                    <a:pt x="177" y="248"/>
                  </a:cubicBezTo>
                  <a:cubicBezTo>
                    <a:pt x="173" y="252"/>
                    <a:pt x="171" y="254"/>
                    <a:pt x="168" y="258"/>
                  </a:cubicBezTo>
                  <a:cubicBezTo>
                    <a:pt x="165" y="262"/>
                    <a:pt x="162" y="264"/>
                    <a:pt x="159" y="268"/>
                  </a:cubicBezTo>
                  <a:cubicBezTo>
                    <a:pt x="158" y="270"/>
                    <a:pt x="156" y="271"/>
                    <a:pt x="155" y="273"/>
                  </a:cubicBezTo>
                  <a:cubicBezTo>
                    <a:pt x="152" y="279"/>
                    <a:pt x="155" y="284"/>
                    <a:pt x="153" y="291"/>
                  </a:cubicBezTo>
                  <a:cubicBezTo>
                    <a:pt x="152" y="293"/>
                    <a:pt x="146" y="299"/>
                    <a:pt x="148" y="300"/>
                  </a:cubicBezTo>
                  <a:cubicBezTo>
                    <a:pt x="149" y="299"/>
                    <a:pt x="149" y="299"/>
                    <a:pt x="149" y="299"/>
                  </a:cubicBezTo>
                  <a:cubicBezTo>
                    <a:pt x="151" y="299"/>
                    <a:pt x="151" y="299"/>
                    <a:pt x="151" y="299"/>
                  </a:cubicBezTo>
                  <a:cubicBezTo>
                    <a:pt x="151" y="301"/>
                    <a:pt x="151" y="303"/>
                    <a:pt x="153" y="303"/>
                  </a:cubicBezTo>
                  <a:cubicBezTo>
                    <a:pt x="155" y="303"/>
                    <a:pt x="156" y="301"/>
                    <a:pt x="158" y="301"/>
                  </a:cubicBezTo>
                  <a:cubicBezTo>
                    <a:pt x="160" y="301"/>
                    <a:pt x="160" y="303"/>
                    <a:pt x="161" y="303"/>
                  </a:cubicBezTo>
                  <a:cubicBezTo>
                    <a:pt x="162" y="304"/>
                    <a:pt x="163" y="305"/>
                    <a:pt x="163" y="306"/>
                  </a:cubicBezTo>
                  <a:cubicBezTo>
                    <a:pt x="163" y="307"/>
                    <a:pt x="163" y="308"/>
                    <a:pt x="163" y="308"/>
                  </a:cubicBezTo>
                  <a:cubicBezTo>
                    <a:pt x="163" y="308"/>
                    <a:pt x="163" y="308"/>
                    <a:pt x="163" y="308"/>
                  </a:cubicBezTo>
                  <a:cubicBezTo>
                    <a:pt x="156" y="308"/>
                    <a:pt x="153" y="305"/>
                    <a:pt x="146" y="304"/>
                  </a:cubicBezTo>
                  <a:cubicBezTo>
                    <a:pt x="140" y="304"/>
                    <a:pt x="132" y="301"/>
                    <a:pt x="132" y="295"/>
                  </a:cubicBezTo>
                  <a:cubicBezTo>
                    <a:pt x="132" y="285"/>
                    <a:pt x="132" y="285"/>
                    <a:pt x="132" y="285"/>
                  </a:cubicBezTo>
                  <a:cubicBezTo>
                    <a:pt x="132" y="280"/>
                    <a:pt x="133" y="277"/>
                    <a:pt x="133" y="272"/>
                  </a:cubicBezTo>
                  <a:cubicBezTo>
                    <a:pt x="133" y="265"/>
                    <a:pt x="133" y="265"/>
                    <a:pt x="133" y="265"/>
                  </a:cubicBezTo>
                  <a:cubicBezTo>
                    <a:pt x="133" y="259"/>
                    <a:pt x="130" y="256"/>
                    <a:pt x="125" y="252"/>
                  </a:cubicBezTo>
                  <a:cubicBezTo>
                    <a:pt x="124" y="250"/>
                    <a:pt x="122" y="248"/>
                    <a:pt x="120" y="247"/>
                  </a:cubicBezTo>
                  <a:cubicBezTo>
                    <a:pt x="120" y="247"/>
                    <a:pt x="120" y="247"/>
                    <a:pt x="120" y="247"/>
                  </a:cubicBezTo>
                  <a:cubicBezTo>
                    <a:pt x="119" y="246"/>
                    <a:pt x="118" y="244"/>
                    <a:pt x="117" y="243"/>
                  </a:cubicBezTo>
                  <a:cubicBezTo>
                    <a:pt x="115" y="229"/>
                    <a:pt x="105" y="225"/>
                    <a:pt x="94" y="217"/>
                  </a:cubicBezTo>
                  <a:cubicBezTo>
                    <a:pt x="89" y="214"/>
                    <a:pt x="89" y="208"/>
                    <a:pt x="88" y="202"/>
                  </a:cubicBezTo>
                  <a:cubicBezTo>
                    <a:pt x="86" y="193"/>
                    <a:pt x="86" y="187"/>
                    <a:pt x="79" y="180"/>
                  </a:cubicBezTo>
                  <a:cubicBezTo>
                    <a:pt x="77" y="178"/>
                    <a:pt x="75" y="179"/>
                    <a:pt x="73" y="178"/>
                  </a:cubicBezTo>
                  <a:cubicBezTo>
                    <a:pt x="71" y="175"/>
                    <a:pt x="73" y="171"/>
                    <a:pt x="72" y="168"/>
                  </a:cubicBezTo>
                  <a:cubicBezTo>
                    <a:pt x="70" y="165"/>
                    <a:pt x="68" y="164"/>
                    <a:pt x="68" y="161"/>
                  </a:cubicBezTo>
                  <a:cubicBezTo>
                    <a:pt x="68" y="156"/>
                    <a:pt x="72" y="153"/>
                    <a:pt x="72" y="148"/>
                  </a:cubicBezTo>
                  <a:cubicBezTo>
                    <a:pt x="72" y="144"/>
                    <a:pt x="70" y="142"/>
                    <a:pt x="69" y="138"/>
                  </a:cubicBezTo>
                  <a:cubicBezTo>
                    <a:pt x="67" y="134"/>
                    <a:pt x="65" y="130"/>
                    <a:pt x="61" y="130"/>
                  </a:cubicBezTo>
                  <a:cubicBezTo>
                    <a:pt x="54" y="130"/>
                    <a:pt x="54" y="130"/>
                    <a:pt x="54" y="130"/>
                  </a:cubicBezTo>
                  <a:cubicBezTo>
                    <a:pt x="39" y="130"/>
                    <a:pt x="31" y="135"/>
                    <a:pt x="16" y="135"/>
                  </a:cubicBezTo>
                  <a:cubicBezTo>
                    <a:pt x="11" y="135"/>
                    <a:pt x="11" y="135"/>
                    <a:pt x="11" y="135"/>
                  </a:cubicBezTo>
                  <a:cubicBezTo>
                    <a:pt x="7" y="135"/>
                    <a:pt x="5" y="133"/>
                    <a:pt x="2" y="133"/>
                  </a:cubicBezTo>
                  <a:cubicBezTo>
                    <a:pt x="2" y="133"/>
                    <a:pt x="2" y="133"/>
                    <a:pt x="2" y="133"/>
                  </a:cubicBezTo>
                  <a:cubicBezTo>
                    <a:pt x="2" y="128"/>
                    <a:pt x="0" y="125"/>
                    <a:pt x="0" y="120"/>
                  </a:cubicBezTo>
                  <a:cubicBezTo>
                    <a:pt x="0" y="114"/>
                    <a:pt x="0" y="114"/>
                    <a:pt x="0" y="114"/>
                  </a:cubicBezTo>
                  <a:cubicBezTo>
                    <a:pt x="0" y="111"/>
                    <a:pt x="2" y="110"/>
                    <a:pt x="4" y="109"/>
                  </a:cubicBezTo>
                  <a:cubicBezTo>
                    <a:pt x="7" y="106"/>
                    <a:pt x="9" y="105"/>
                    <a:pt x="13" y="103"/>
                  </a:cubicBezTo>
                  <a:cubicBezTo>
                    <a:pt x="17" y="99"/>
                    <a:pt x="18" y="95"/>
                    <a:pt x="18" y="90"/>
                  </a:cubicBezTo>
                  <a:cubicBezTo>
                    <a:pt x="18" y="86"/>
                    <a:pt x="18" y="84"/>
                    <a:pt x="18" y="80"/>
                  </a:cubicBezTo>
                  <a:cubicBezTo>
                    <a:pt x="18" y="80"/>
                    <a:pt x="18" y="80"/>
                    <a:pt x="18" y="80"/>
                  </a:cubicBezTo>
                  <a:cubicBezTo>
                    <a:pt x="20" y="79"/>
                    <a:pt x="22" y="78"/>
                    <a:pt x="25" y="78"/>
                  </a:cubicBezTo>
                  <a:cubicBezTo>
                    <a:pt x="31" y="78"/>
                    <a:pt x="31" y="78"/>
                    <a:pt x="31" y="78"/>
                  </a:cubicBezTo>
                  <a:cubicBezTo>
                    <a:pt x="32" y="78"/>
                    <a:pt x="33" y="80"/>
                    <a:pt x="34" y="80"/>
                  </a:cubicBezTo>
                  <a:cubicBezTo>
                    <a:pt x="40" y="80"/>
                    <a:pt x="40" y="80"/>
                    <a:pt x="40" y="80"/>
                  </a:cubicBezTo>
                  <a:cubicBezTo>
                    <a:pt x="42" y="80"/>
                    <a:pt x="43" y="78"/>
                    <a:pt x="44" y="76"/>
                  </a:cubicBezTo>
                  <a:cubicBezTo>
                    <a:pt x="46" y="73"/>
                    <a:pt x="46" y="70"/>
                    <a:pt x="47" y="66"/>
                  </a:cubicBezTo>
                  <a:cubicBezTo>
                    <a:pt x="48" y="64"/>
                    <a:pt x="49" y="63"/>
                    <a:pt x="50" y="62"/>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noEditPoints="1"/>
            </p:cNvSpPr>
            <p:nvPr/>
          </p:nvSpPr>
          <p:spPr bwMode="auto">
            <a:xfrm>
              <a:off x="5334000" y="1857375"/>
              <a:ext cx="587375" cy="655638"/>
            </a:xfrm>
            <a:custGeom>
              <a:avLst/>
              <a:gdLst/>
              <a:ahLst/>
              <a:cxnLst>
                <a:cxn ang="0">
                  <a:pos x="223" y="6"/>
                </a:cxn>
                <a:cxn ang="0">
                  <a:pos x="224" y="21"/>
                </a:cxn>
                <a:cxn ang="0">
                  <a:pos x="223" y="35"/>
                </a:cxn>
                <a:cxn ang="0">
                  <a:pos x="226" y="26"/>
                </a:cxn>
                <a:cxn ang="0">
                  <a:pos x="230" y="12"/>
                </a:cxn>
                <a:cxn ang="0">
                  <a:pos x="223" y="2"/>
                </a:cxn>
                <a:cxn ang="0">
                  <a:pos x="155" y="54"/>
                </a:cxn>
                <a:cxn ang="0">
                  <a:pos x="162" y="65"/>
                </a:cxn>
                <a:cxn ang="0">
                  <a:pos x="170" y="73"/>
                </a:cxn>
                <a:cxn ang="0">
                  <a:pos x="167" y="57"/>
                </a:cxn>
                <a:cxn ang="0">
                  <a:pos x="144" y="107"/>
                </a:cxn>
                <a:cxn ang="0">
                  <a:pos x="143" y="112"/>
                </a:cxn>
                <a:cxn ang="0">
                  <a:pos x="148" y="107"/>
                </a:cxn>
                <a:cxn ang="0">
                  <a:pos x="144" y="107"/>
                </a:cxn>
                <a:cxn ang="0">
                  <a:pos x="0" y="218"/>
                </a:cxn>
                <a:cxn ang="0">
                  <a:pos x="24" y="242"/>
                </a:cxn>
                <a:cxn ang="0">
                  <a:pos x="22" y="257"/>
                </a:cxn>
                <a:cxn ang="0">
                  <a:pos x="30" y="255"/>
                </a:cxn>
                <a:cxn ang="0">
                  <a:pos x="42" y="257"/>
                </a:cxn>
                <a:cxn ang="0">
                  <a:pos x="65" y="253"/>
                </a:cxn>
                <a:cxn ang="0">
                  <a:pos x="74" y="252"/>
                </a:cxn>
                <a:cxn ang="0">
                  <a:pos x="103" y="221"/>
                </a:cxn>
                <a:cxn ang="0">
                  <a:pos x="116" y="209"/>
                </a:cxn>
                <a:cxn ang="0">
                  <a:pos x="127" y="191"/>
                </a:cxn>
                <a:cxn ang="0">
                  <a:pos x="130" y="180"/>
                </a:cxn>
                <a:cxn ang="0">
                  <a:pos x="126" y="174"/>
                </a:cxn>
                <a:cxn ang="0">
                  <a:pos x="117" y="170"/>
                </a:cxn>
                <a:cxn ang="0">
                  <a:pos x="106" y="183"/>
                </a:cxn>
                <a:cxn ang="0">
                  <a:pos x="104" y="194"/>
                </a:cxn>
                <a:cxn ang="0">
                  <a:pos x="87" y="204"/>
                </a:cxn>
                <a:cxn ang="0">
                  <a:pos x="80" y="203"/>
                </a:cxn>
                <a:cxn ang="0">
                  <a:pos x="67" y="218"/>
                </a:cxn>
                <a:cxn ang="0">
                  <a:pos x="51" y="225"/>
                </a:cxn>
                <a:cxn ang="0">
                  <a:pos x="33" y="222"/>
                </a:cxn>
                <a:cxn ang="0">
                  <a:pos x="26" y="222"/>
                </a:cxn>
                <a:cxn ang="0">
                  <a:pos x="13" y="219"/>
                </a:cxn>
                <a:cxn ang="0">
                  <a:pos x="7" y="219"/>
                </a:cxn>
                <a:cxn ang="0">
                  <a:pos x="0" y="218"/>
                </a:cxn>
              </a:cxnLst>
              <a:rect l="0" t="0" r="r" b="b"/>
              <a:pathLst>
                <a:path w="233" h="260">
                  <a:moveTo>
                    <a:pt x="223" y="2"/>
                  </a:moveTo>
                  <a:cubicBezTo>
                    <a:pt x="222" y="3"/>
                    <a:pt x="223" y="4"/>
                    <a:pt x="223" y="6"/>
                  </a:cubicBezTo>
                  <a:cubicBezTo>
                    <a:pt x="223" y="9"/>
                    <a:pt x="219" y="10"/>
                    <a:pt x="219" y="13"/>
                  </a:cubicBezTo>
                  <a:cubicBezTo>
                    <a:pt x="219" y="16"/>
                    <a:pt x="224" y="17"/>
                    <a:pt x="224" y="21"/>
                  </a:cubicBezTo>
                  <a:cubicBezTo>
                    <a:pt x="224" y="26"/>
                    <a:pt x="219" y="28"/>
                    <a:pt x="219" y="33"/>
                  </a:cubicBezTo>
                  <a:cubicBezTo>
                    <a:pt x="219" y="35"/>
                    <a:pt x="221" y="35"/>
                    <a:pt x="223" y="35"/>
                  </a:cubicBezTo>
                  <a:cubicBezTo>
                    <a:pt x="226" y="35"/>
                    <a:pt x="226" y="35"/>
                    <a:pt x="226" y="35"/>
                  </a:cubicBezTo>
                  <a:cubicBezTo>
                    <a:pt x="226" y="26"/>
                    <a:pt x="226" y="26"/>
                    <a:pt x="226" y="26"/>
                  </a:cubicBezTo>
                  <a:cubicBezTo>
                    <a:pt x="229" y="24"/>
                    <a:pt x="233" y="22"/>
                    <a:pt x="233" y="18"/>
                  </a:cubicBezTo>
                  <a:cubicBezTo>
                    <a:pt x="233" y="15"/>
                    <a:pt x="231" y="14"/>
                    <a:pt x="230" y="12"/>
                  </a:cubicBezTo>
                  <a:cubicBezTo>
                    <a:pt x="228" y="8"/>
                    <a:pt x="230" y="5"/>
                    <a:pt x="227" y="1"/>
                  </a:cubicBezTo>
                  <a:cubicBezTo>
                    <a:pt x="226" y="0"/>
                    <a:pt x="224" y="2"/>
                    <a:pt x="223" y="2"/>
                  </a:cubicBezTo>
                  <a:close/>
                  <a:moveTo>
                    <a:pt x="162" y="50"/>
                  </a:moveTo>
                  <a:cubicBezTo>
                    <a:pt x="159" y="50"/>
                    <a:pt x="155" y="51"/>
                    <a:pt x="155" y="54"/>
                  </a:cubicBezTo>
                  <a:cubicBezTo>
                    <a:pt x="155" y="56"/>
                    <a:pt x="159" y="55"/>
                    <a:pt x="160" y="56"/>
                  </a:cubicBezTo>
                  <a:cubicBezTo>
                    <a:pt x="163" y="59"/>
                    <a:pt x="162" y="62"/>
                    <a:pt x="162" y="65"/>
                  </a:cubicBezTo>
                  <a:cubicBezTo>
                    <a:pt x="162" y="67"/>
                    <a:pt x="164" y="68"/>
                    <a:pt x="165" y="69"/>
                  </a:cubicBezTo>
                  <a:cubicBezTo>
                    <a:pt x="167" y="70"/>
                    <a:pt x="168" y="73"/>
                    <a:pt x="170" y="73"/>
                  </a:cubicBezTo>
                  <a:cubicBezTo>
                    <a:pt x="172" y="73"/>
                    <a:pt x="173" y="70"/>
                    <a:pt x="173" y="68"/>
                  </a:cubicBezTo>
                  <a:cubicBezTo>
                    <a:pt x="173" y="63"/>
                    <a:pt x="168" y="62"/>
                    <a:pt x="167" y="57"/>
                  </a:cubicBezTo>
                  <a:cubicBezTo>
                    <a:pt x="167" y="54"/>
                    <a:pt x="165" y="50"/>
                    <a:pt x="162" y="50"/>
                  </a:cubicBezTo>
                  <a:close/>
                  <a:moveTo>
                    <a:pt x="144" y="107"/>
                  </a:moveTo>
                  <a:cubicBezTo>
                    <a:pt x="144" y="108"/>
                    <a:pt x="143" y="108"/>
                    <a:pt x="143" y="109"/>
                  </a:cubicBezTo>
                  <a:cubicBezTo>
                    <a:pt x="143" y="112"/>
                    <a:pt x="143" y="112"/>
                    <a:pt x="143" y="112"/>
                  </a:cubicBezTo>
                  <a:cubicBezTo>
                    <a:pt x="144" y="112"/>
                    <a:pt x="144" y="112"/>
                    <a:pt x="144" y="112"/>
                  </a:cubicBezTo>
                  <a:cubicBezTo>
                    <a:pt x="146" y="111"/>
                    <a:pt x="148" y="110"/>
                    <a:pt x="148" y="107"/>
                  </a:cubicBezTo>
                  <a:cubicBezTo>
                    <a:pt x="148" y="106"/>
                    <a:pt x="147" y="106"/>
                    <a:pt x="145" y="106"/>
                  </a:cubicBezTo>
                  <a:cubicBezTo>
                    <a:pt x="144" y="106"/>
                    <a:pt x="145" y="106"/>
                    <a:pt x="144" y="107"/>
                  </a:cubicBezTo>
                  <a:close/>
                  <a:moveTo>
                    <a:pt x="0" y="218"/>
                  </a:moveTo>
                  <a:cubicBezTo>
                    <a:pt x="0" y="218"/>
                    <a:pt x="0" y="218"/>
                    <a:pt x="0" y="218"/>
                  </a:cubicBezTo>
                  <a:cubicBezTo>
                    <a:pt x="1" y="224"/>
                    <a:pt x="6" y="225"/>
                    <a:pt x="12" y="228"/>
                  </a:cubicBezTo>
                  <a:cubicBezTo>
                    <a:pt x="19" y="230"/>
                    <a:pt x="24" y="235"/>
                    <a:pt x="24" y="242"/>
                  </a:cubicBezTo>
                  <a:cubicBezTo>
                    <a:pt x="24" y="247"/>
                    <a:pt x="21" y="250"/>
                    <a:pt x="21" y="254"/>
                  </a:cubicBezTo>
                  <a:cubicBezTo>
                    <a:pt x="21" y="255"/>
                    <a:pt x="22" y="256"/>
                    <a:pt x="22" y="257"/>
                  </a:cubicBezTo>
                  <a:cubicBezTo>
                    <a:pt x="22" y="257"/>
                    <a:pt x="22" y="257"/>
                    <a:pt x="22" y="257"/>
                  </a:cubicBezTo>
                  <a:cubicBezTo>
                    <a:pt x="24" y="256"/>
                    <a:pt x="26" y="255"/>
                    <a:pt x="30" y="255"/>
                  </a:cubicBezTo>
                  <a:cubicBezTo>
                    <a:pt x="32" y="255"/>
                    <a:pt x="32" y="260"/>
                    <a:pt x="35" y="260"/>
                  </a:cubicBezTo>
                  <a:cubicBezTo>
                    <a:pt x="38" y="260"/>
                    <a:pt x="39" y="257"/>
                    <a:pt x="42" y="257"/>
                  </a:cubicBezTo>
                  <a:cubicBezTo>
                    <a:pt x="49" y="257"/>
                    <a:pt x="49" y="257"/>
                    <a:pt x="49" y="257"/>
                  </a:cubicBezTo>
                  <a:cubicBezTo>
                    <a:pt x="55" y="257"/>
                    <a:pt x="58" y="253"/>
                    <a:pt x="65" y="253"/>
                  </a:cubicBezTo>
                  <a:cubicBezTo>
                    <a:pt x="66" y="253"/>
                    <a:pt x="67" y="254"/>
                    <a:pt x="69" y="254"/>
                  </a:cubicBezTo>
                  <a:cubicBezTo>
                    <a:pt x="71" y="254"/>
                    <a:pt x="72" y="253"/>
                    <a:pt x="74" y="252"/>
                  </a:cubicBezTo>
                  <a:cubicBezTo>
                    <a:pt x="81" y="250"/>
                    <a:pt x="85" y="248"/>
                    <a:pt x="90" y="242"/>
                  </a:cubicBezTo>
                  <a:cubicBezTo>
                    <a:pt x="95" y="234"/>
                    <a:pt x="94" y="226"/>
                    <a:pt x="103" y="221"/>
                  </a:cubicBezTo>
                  <a:cubicBezTo>
                    <a:pt x="105" y="220"/>
                    <a:pt x="105" y="219"/>
                    <a:pt x="107" y="217"/>
                  </a:cubicBezTo>
                  <a:cubicBezTo>
                    <a:pt x="111" y="214"/>
                    <a:pt x="113" y="213"/>
                    <a:pt x="116" y="209"/>
                  </a:cubicBezTo>
                  <a:cubicBezTo>
                    <a:pt x="118" y="206"/>
                    <a:pt x="118" y="204"/>
                    <a:pt x="120" y="202"/>
                  </a:cubicBezTo>
                  <a:cubicBezTo>
                    <a:pt x="124" y="199"/>
                    <a:pt x="125" y="195"/>
                    <a:pt x="127" y="191"/>
                  </a:cubicBezTo>
                  <a:cubicBezTo>
                    <a:pt x="128" y="187"/>
                    <a:pt x="133" y="186"/>
                    <a:pt x="133" y="182"/>
                  </a:cubicBezTo>
                  <a:cubicBezTo>
                    <a:pt x="133" y="181"/>
                    <a:pt x="131" y="181"/>
                    <a:pt x="130" y="180"/>
                  </a:cubicBezTo>
                  <a:cubicBezTo>
                    <a:pt x="129" y="179"/>
                    <a:pt x="128" y="176"/>
                    <a:pt x="129" y="174"/>
                  </a:cubicBezTo>
                  <a:cubicBezTo>
                    <a:pt x="128" y="174"/>
                    <a:pt x="127" y="174"/>
                    <a:pt x="126" y="174"/>
                  </a:cubicBezTo>
                  <a:cubicBezTo>
                    <a:pt x="125" y="174"/>
                    <a:pt x="124" y="175"/>
                    <a:pt x="124" y="175"/>
                  </a:cubicBezTo>
                  <a:cubicBezTo>
                    <a:pt x="120" y="175"/>
                    <a:pt x="120" y="172"/>
                    <a:pt x="117" y="170"/>
                  </a:cubicBezTo>
                  <a:cubicBezTo>
                    <a:pt x="115" y="173"/>
                    <a:pt x="113" y="175"/>
                    <a:pt x="110" y="177"/>
                  </a:cubicBezTo>
                  <a:cubicBezTo>
                    <a:pt x="108" y="179"/>
                    <a:pt x="106" y="180"/>
                    <a:pt x="106" y="183"/>
                  </a:cubicBezTo>
                  <a:cubicBezTo>
                    <a:pt x="106" y="186"/>
                    <a:pt x="107" y="187"/>
                    <a:pt x="107" y="189"/>
                  </a:cubicBezTo>
                  <a:cubicBezTo>
                    <a:pt x="107" y="191"/>
                    <a:pt x="105" y="192"/>
                    <a:pt x="104" y="194"/>
                  </a:cubicBezTo>
                  <a:cubicBezTo>
                    <a:pt x="101" y="195"/>
                    <a:pt x="100" y="197"/>
                    <a:pt x="98" y="199"/>
                  </a:cubicBezTo>
                  <a:cubicBezTo>
                    <a:pt x="94" y="202"/>
                    <a:pt x="92" y="204"/>
                    <a:pt x="87" y="204"/>
                  </a:cubicBezTo>
                  <a:cubicBezTo>
                    <a:pt x="85" y="204"/>
                    <a:pt x="84" y="203"/>
                    <a:pt x="83" y="203"/>
                  </a:cubicBezTo>
                  <a:cubicBezTo>
                    <a:pt x="81" y="203"/>
                    <a:pt x="81" y="203"/>
                    <a:pt x="80" y="203"/>
                  </a:cubicBezTo>
                  <a:cubicBezTo>
                    <a:pt x="80" y="206"/>
                    <a:pt x="78" y="208"/>
                    <a:pt x="76" y="211"/>
                  </a:cubicBezTo>
                  <a:cubicBezTo>
                    <a:pt x="73" y="214"/>
                    <a:pt x="71" y="217"/>
                    <a:pt x="67" y="218"/>
                  </a:cubicBezTo>
                  <a:cubicBezTo>
                    <a:pt x="62" y="219"/>
                    <a:pt x="59" y="220"/>
                    <a:pt x="55" y="223"/>
                  </a:cubicBezTo>
                  <a:cubicBezTo>
                    <a:pt x="53" y="224"/>
                    <a:pt x="53" y="225"/>
                    <a:pt x="51" y="225"/>
                  </a:cubicBezTo>
                  <a:cubicBezTo>
                    <a:pt x="44" y="225"/>
                    <a:pt x="41" y="224"/>
                    <a:pt x="35" y="223"/>
                  </a:cubicBezTo>
                  <a:cubicBezTo>
                    <a:pt x="34" y="223"/>
                    <a:pt x="34" y="222"/>
                    <a:pt x="33" y="222"/>
                  </a:cubicBezTo>
                  <a:cubicBezTo>
                    <a:pt x="31" y="222"/>
                    <a:pt x="30" y="224"/>
                    <a:pt x="28" y="224"/>
                  </a:cubicBezTo>
                  <a:cubicBezTo>
                    <a:pt x="27" y="224"/>
                    <a:pt x="27" y="222"/>
                    <a:pt x="26" y="222"/>
                  </a:cubicBezTo>
                  <a:cubicBezTo>
                    <a:pt x="23" y="221"/>
                    <a:pt x="21" y="219"/>
                    <a:pt x="18" y="219"/>
                  </a:cubicBezTo>
                  <a:cubicBezTo>
                    <a:pt x="13" y="219"/>
                    <a:pt x="13" y="219"/>
                    <a:pt x="13" y="219"/>
                  </a:cubicBezTo>
                  <a:cubicBezTo>
                    <a:pt x="12" y="218"/>
                    <a:pt x="12" y="217"/>
                    <a:pt x="10" y="217"/>
                  </a:cubicBezTo>
                  <a:cubicBezTo>
                    <a:pt x="9" y="217"/>
                    <a:pt x="8" y="219"/>
                    <a:pt x="7" y="219"/>
                  </a:cubicBezTo>
                  <a:cubicBezTo>
                    <a:pt x="4" y="219"/>
                    <a:pt x="2" y="219"/>
                    <a:pt x="0" y="218"/>
                  </a:cubicBezTo>
                  <a:cubicBezTo>
                    <a:pt x="0" y="218"/>
                    <a:pt x="0" y="218"/>
                    <a:pt x="0" y="218"/>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noEditPoints="1"/>
            </p:cNvSpPr>
            <p:nvPr/>
          </p:nvSpPr>
          <p:spPr bwMode="auto">
            <a:xfrm>
              <a:off x="7097713" y="2649538"/>
              <a:ext cx="969963" cy="1300163"/>
            </a:xfrm>
            <a:custGeom>
              <a:avLst/>
              <a:gdLst/>
              <a:ahLst/>
              <a:cxnLst>
                <a:cxn ang="0">
                  <a:pos x="14" y="155"/>
                </a:cxn>
                <a:cxn ang="0">
                  <a:pos x="41" y="165"/>
                </a:cxn>
                <a:cxn ang="0">
                  <a:pos x="67" y="151"/>
                </a:cxn>
                <a:cxn ang="0">
                  <a:pos x="84" y="126"/>
                </a:cxn>
                <a:cxn ang="0">
                  <a:pos x="104" y="97"/>
                </a:cxn>
                <a:cxn ang="0">
                  <a:pos x="117" y="96"/>
                </a:cxn>
                <a:cxn ang="0">
                  <a:pos x="137" y="93"/>
                </a:cxn>
                <a:cxn ang="0">
                  <a:pos x="154" y="80"/>
                </a:cxn>
                <a:cxn ang="0">
                  <a:pos x="182" y="54"/>
                </a:cxn>
                <a:cxn ang="0">
                  <a:pos x="223" y="65"/>
                </a:cxn>
                <a:cxn ang="0">
                  <a:pos x="271" y="84"/>
                </a:cxn>
                <a:cxn ang="0">
                  <a:pos x="318" y="103"/>
                </a:cxn>
                <a:cxn ang="0">
                  <a:pos x="350" y="108"/>
                </a:cxn>
                <a:cxn ang="0">
                  <a:pos x="381" y="118"/>
                </a:cxn>
                <a:cxn ang="0">
                  <a:pos x="384" y="515"/>
                </a:cxn>
                <a:cxn ang="0">
                  <a:pos x="362" y="491"/>
                </a:cxn>
                <a:cxn ang="0">
                  <a:pos x="323" y="456"/>
                </a:cxn>
                <a:cxn ang="0">
                  <a:pos x="291" y="454"/>
                </a:cxn>
                <a:cxn ang="0">
                  <a:pos x="270" y="452"/>
                </a:cxn>
                <a:cxn ang="0">
                  <a:pos x="233" y="463"/>
                </a:cxn>
                <a:cxn ang="0">
                  <a:pos x="205" y="466"/>
                </a:cxn>
                <a:cxn ang="0">
                  <a:pos x="182" y="470"/>
                </a:cxn>
                <a:cxn ang="0">
                  <a:pos x="195" y="436"/>
                </a:cxn>
                <a:cxn ang="0">
                  <a:pos x="225" y="409"/>
                </a:cxn>
                <a:cxn ang="0">
                  <a:pos x="267" y="417"/>
                </a:cxn>
                <a:cxn ang="0">
                  <a:pos x="244" y="397"/>
                </a:cxn>
                <a:cxn ang="0">
                  <a:pos x="266" y="395"/>
                </a:cxn>
                <a:cxn ang="0">
                  <a:pos x="239" y="382"/>
                </a:cxn>
                <a:cxn ang="0">
                  <a:pos x="251" y="372"/>
                </a:cxn>
                <a:cxn ang="0">
                  <a:pos x="242" y="357"/>
                </a:cxn>
                <a:cxn ang="0">
                  <a:pos x="221" y="322"/>
                </a:cxn>
                <a:cxn ang="0">
                  <a:pos x="214" y="311"/>
                </a:cxn>
                <a:cxn ang="0">
                  <a:pos x="208" y="304"/>
                </a:cxn>
                <a:cxn ang="0">
                  <a:pos x="198" y="289"/>
                </a:cxn>
                <a:cxn ang="0">
                  <a:pos x="185" y="277"/>
                </a:cxn>
                <a:cxn ang="0">
                  <a:pos x="165" y="269"/>
                </a:cxn>
                <a:cxn ang="0">
                  <a:pos x="152" y="262"/>
                </a:cxn>
                <a:cxn ang="0">
                  <a:pos x="118" y="252"/>
                </a:cxn>
                <a:cxn ang="0">
                  <a:pos x="86" y="240"/>
                </a:cxn>
                <a:cxn ang="0">
                  <a:pos x="58" y="231"/>
                </a:cxn>
                <a:cxn ang="0">
                  <a:pos x="21" y="222"/>
                </a:cxn>
                <a:cxn ang="0">
                  <a:pos x="2" y="206"/>
                </a:cxn>
                <a:cxn ang="0">
                  <a:pos x="7" y="177"/>
                </a:cxn>
                <a:cxn ang="0">
                  <a:pos x="249" y="455"/>
                </a:cxn>
                <a:cxn ang="0">
                  <a:pos x="249" y="455"/>
                </a:cxn>
                <a:cxn ang="0">
                  <a:pos x="248" y="373"/>
                </a:cxn>
                <a:cxn ang="0">
                  <a:pos x="55" y="12"/>
                </a:cxn>
                <a:cxn ang="0">
                  <a:pos x="89" y="36"/>
                </a:cxn>
                <a:cxn ang="0">
                  <a:pos x="86" y="18"/>
                </a:cxn>
                <a:cxn ang="0">
                  <a:pos x="61" y="4"/>
                </a:cxn>
                <a:cxn ang="0">
                  <a:pos x="59" y="63"/>
                </a:cxn>
                <a:cxn ang="0">
                  <a:pos x="101" y="74"/>
                </a:cxn>
                <a:cxn ang="0">
                  <a:pos x="130" y="66"/>
                </a:cxn>
                <a:cxn ang="0">
                  <a:pos x="62" y="58"/>
                </a:cxn>
              </a:cxnLst>
              <a:rect l="0" t="0" r="r" b="b"/>
              <a:pathLst>
                <a:path w="385" h="515">
                  <a:moveTo>
                    <a:pt x="6" y="142"/>
                  </a:moveTo>
                  <a:cubicBezTo>
                    <a:pt x="9" y="142"/>
                    <a:pt x="9" y="138"/>
                    <a:pt x="11" y="138"/>
                  </a:cubicBezTo>
                  <a:cubicBezTo>
                    <a:pt x="12" y="138"/>
                    <a:pt x="13" y="139"/>
                    <a:pt x="13" y="141"/>
                  </a:cubicBezTo>
                  <a:cubicBezTo>
                    <a:pt x="13" y="144"/>
                    <a:pt x="10" y="146"/>
                    <a:pt x="10" y="149"/>
                  </a:cubicBezTo>
                  <a:cubicBezTo>
                    <a:pt x="10" y="150"/>
                    <a:pt x="12" y="151"/>
                    <a:pt x="13" y="152"/>
                  </a:cubicBezTo>
                  <a:cubicBezTo>
                    <a:pt x="13" y="153"/>
                    <a:pt x="13" y="153"/>
                    <a:pt x="14" y="155"/>
                  </a:cubicBezTo>
                  <a:cubicBezTo>
                    <a:pt x="14" y="156"/>
                    <a:pt x="15" y="158"/>
                    <a:pt x="17" y="159"/>
                  </a:cubicBezTo>
                  <a:cubicBezTo>
                    <a:pt x="18" y="158"/>
                    <a:pt x="18" y="158"/>
                    <a:pt x="18" y="158"/>
                  </a:cubicBezTo>
                  <a:cubicBezTo>
                    <a:pt x="19" y="159"/>
                    <a:pt x="19" y="161"/>
                    <a:pt x="21" y="162"/>
                  </a:cubicBezTo>
                  <a:cubicBezTo>
                    <a:pt x="24" y="164"/>
                    <a:pt x="25" y="164"/>
                    <a:pt x="28" y="164"/>
                  </a:cubicBezTo>
                  <a:cubicBezTo>
                    <a:pt x="32" y="165"/>
                    <a:pt x="34" y="165"/>
                    <a:pt x="38" y="165"/>
                  </a:cubicBezTo>
                  <a:cubicBezTo>
                    <a:pt x="41" y="165"/>
                    <a:pt x="41" y="165"/>
                    <a:pt x="41" y="165"/>
                  </a:cubicBezTo>
                  <a:cubicBezTo>
                    <a:pt x="43" y="165"/>
                    <a:pt x="43" y="166"/>
                    <a:pt x="45" y="166"/>
                  </a:cubicBezTo>
                  <a:cubicBezTo>
                    <a:pt x="48" y="166"/>
                    <a:pt x="50" y="165"/>
                    <a:pt x="52" y="163"/>
                  </a:cubicBezTo>
                  <a:cubicBezTo>
                    <a:pt x="54" y="161"/>
                    <a:pt x="56" y="161"/>
                    <a:pt x="57" y="158"/>
                  </a:cubicBezTo>
                  <a:cubicBezTo>
                    <a:pt x="58" y="155"/>
                    <a:pt x="59" y="153"/>
                    <a:pt x="61" y="153"/>
                  </a:cubicBezTo>
                  <a:cubicBezTo>
                    <a:pt x="63" y="153"/>
                    <a:pt x="64" y="153"/>
                    <a:pt x="65" y="152"/>
                  </a:cubicBezTo>
                  <a:cubicBezTo>
                    <a:pt x="66" y="152"/>
                    <a:pt x="67" y="152"/>
                    <a:pt x="67" y="151"/>
                  </a:cubicBezTo>
                  <a:cubicBezTo>
                    <a:pt x="67" y="149"/>
                    <a:pt x="67" y="148"/>
                    <a:pt x="67" y="147"/>
                  </a:cubicBezTo>
                  <a:cubicBezTo>
                    <a:pt x="72" y="147"/>
                    <a:pt x="74" y="143"/>
                    <a:pt x="77" y="140"/>
                  </a:cubicBezTo>
                  <a:cubicBezTo>
                    <a:pt x="77" y="138"/>
                    <a:pt x="78" y="137"/>
                    <a:pt x="79" y="135"/>
                  </a:cubicBezTo>
                  <a:cubicBezTo>
                    <a:pt x="80" y="133"/>
                    <a:pt x="79" y="131"/>
                    <a:pt x="80" y="130"/>
                  </a:cubicBezTo>
                  <a:cubicBezTo>
                    <a:pt x="81" y="128"/>
                    <a:pt x="82" y="129"/>
                    <a:pt x="83" y="128"/>
                  </a:cubicBezTo>
                  <a:cubicBezTo>
                    <a:pt x="84" y="127"/>
                    <a:pt x="83" y="126"/>
                    <a:pt x="84" y="126"/>
                  </a:cubicBezTo>
                  <a:cubicBezTo>
                    <a:pt x="85" y="124"/>
                    <a:pt x="86" y="124"/>
                    <a:pt x="87" y="124"/>
                  </a:cubicBezTo>
                  <a:cubicBezTo>
                    <a:pt x="90" y="122"/>
                    <a:pt x="92" y="121"/>
                    <a:pt x="95" y="119"/>
                  </a:cubicBezTo>
                  <a:cubicBezTo>
                    <a:pt x="98" y="117"/>
                    <a:pt x="97" y="114"/>
                    <a:pt x="98" y="111"/>
                  </a:cubicBezTo>
                  <a:cubicBezTo>
                    <a:pt x="99" y="108"/>
                    <a:pt x="102" y="107"/>
                    <a:pt x="102" y="103"/>
                  </a:cubicBezTo>
                  <a:cubicBezTo>
                    <a:pt x="102" y="99"/>
                    <a:pt x="102" y="99"/>
                    <a:pt x="102" y="99"/>
                  </a:cubicBezTo>
                  <a:cubicBezTo>
                    <a:pt x="102" y="98"/>
                    <a:pt x="103" y="98"/>
                    <a:pt x="104" y="97"/>
                  </a:cubicBezTo>
                  <a:cubicBezTo>
                    <a:pt x="104" y="97"/>
                    <a:pt x="105" y="98"/>
                    <a:pt x="105" y="97"/>
                  </a:cubicBezTo>
                  <a:cubicBezTo>
                    <a:pt x="106" y="97"/>
                    <a:pt x="107" y="97"/>
                    <a:pt x="107" y="96"/>
                  </a:cubicBezTo>
                  <a:cubicBezTo>
                    <a:pt x="109" y="96"/>
                    <a:pt x="110" y="95"/>
                    <a:pt x="111" y="95"/>
                  </a:cubicBezTo>
                  <a:cubicBezTo>
                    <a:pt x="112" y="94"/>
                    <a:pt x="112" y="94"/>
                    <a:pt x="113" y="94"/>
                  </a:cubicBezTo>
                  <a:cubicBezTo>
                    <a:pt x="114" y="94"/>
                    <a:pt x="114" y="95"/>
                    <a:pt x="114" y="96"/>
                  </a:cubicBezTo>
                  <a:cubicBezTo>
                    <a:pt x="115" y="97"/>
                    <a:pt x="116" y="96"/>
                    <a:pt x="117" y="96"/>
                  </a:cubicBezTo>
                  <a:cubicBezTo>
                    <a:pt x="119" y="97"/>
                    <a:pt x="120" y="97"/>
                    <a:pt x="122" y="97"/>
                  </a:cubicBezTo>
                  <a:cubicBezTo>
                    <a:pt x="125" y="97"/>
                    <a:pt x="125" y="97"/>
                    <a:pt x="125" y="97"/>
                  </a:cubicBezTo>
                  <a:cubicBezTo>
                    <a:pt x="126" y="97"/>
                    <a:pt x="126" y="96"/>
                    <a:pt x="127" y="96"/>
                  </a:cubicBezTo>
                  <a:cubicBezTo>
                    <a:pt x="129" y="96"/>
                    <a:pt x="130" y="96"/>
                    <a:pt x="132" y="95"/>
                  </a:cubicBezTo>
                  <a:cubicBezTo>
                    <a:pt x="133" y="94"/>
                    <a:pt x="133" y="94"/>
                    <a:pt x="134" y="93"/>
                  </a:cubicBezTo>
                  <a:cubicBezTo>
                    <a:pt x="135" y="93"/>
                    <a:pt x="136" y="93"/>
                    <a:pt x="137" y="93"/>
                  </a:cubicBezTo>
                  <a:cubicBezTo>
                    <a:pt x="139" y="92"/>
                    <a:pt x="139" y="91"/>
                    <a:pt x="141" y="91"/>
                  </a:cubicBezTo>
                  <a:cubicBezTo>
                    <a:pt x="144" y="90"/>
                    <a:pt x="146" y="90"/>
                    <a:pt x="149" y="90"/>
                  </a:cubicBezTo>
                  <a:cubicBezTo>
                    <a:pt x="150" y="90"/>
                    <a:pt x="151" y="89"/>
                    <a:pt x="152" y="89"/>
                  </a:cubicBezTo>
                  <a:cubicBezTo>
                    <a:pt x="154" y="89"/>
                    <a:pt x="156" y="89"/>
                    <a:pt x="156" y="87"/>
                  </a:cubicBezTo>
                  <a:cubicBezTo>
                    <a:pt x="156" y="86"/>
                    <a:pt x="154" y="85"/>
                    <a:pt x="154" y="83"/>
                  </a:cubicBezTo>
                  <a:cubicBezTo>
                    <a:pt x="154" y="80"/>
                    <a:pt x="154" y="80"/>
                    <a:pt x="154" y="80"/>
                  </a:cubicBezTo>
                  <a:cubicBezTo>
                    <a:pt x="154" y="80"/>
                    <a:pt x="155" y="79"/>
                    <a:pt x="155" y="79"/>
                  </a:cubicBezTo>
                  <a:cubicBezTo>
                    <a:pt x="155" y="75"/>
                    <a:pt x="153" y="73"/>
                    <a:pt x="153" y="69"/>
                  </a:cubicBezTo>
                  <a:cubicBezTo>
                    <a:pt x="153" y="67"/>
                    <a:pt x="160" y="67"/>
                    <a:pt x="164" y="65"/>
                  </a:cubicBezTo>
                  <a:cubicBezTo>
                    <a:pt x="166" y="63"/>
                    <a:pt x="167" y="63"/>
                    <a:pt x="169" y="62"/>
                  </a:cubicBezTo>
                  <a:cubicBezTo>
                    <a:pt x="170" y="61"/>
                    <a:pt x="171" y="60"/>
                    <a:pt x="173" y="59"/>
                  </a:cubicBezTo>
                  <a:cubicBezTo>
                    <a:pt x="176" y="57"/>
                    <a:pt x="178" y="56"/>
                    <a:pt x="182" y="54"/>
                  </a:cubicBezTo>
                  <a:cubicBezTo>
                    <a:pt x="185" y="53"/>
                    <a:pt x="187" y="51"/>
                    <a:pt x="191" y="51"/>
                  </a:cubicBezTo>
                  <a:cubicBezTo>
                    <a:pt x="195" y="51"/>
                    <a:pt x="197" y="53"/>
                    <a:pt x="200" y="55"/>
                  </a:cubicBezTo>
                  <a:cubicBezTo>
                    <a:pt x="202" y="56"/>
                    <a:pt x="203" y="57"/>
                    <a:pt x="204" y="58"/>
                  </a:cubicBezTo>
                  <a:cubicBezTo>
                    <a:pt x="206" y="58"/>
                    <a:pt x="207" y="59"/>
                    <a:pt x="208" y="59"/>
                  </a:cubicBezTo>
                  <a:cubicBezTo>
                    <a:pt x="212" y="61"/>
                    <a:pt x="214" y="60"/>
                    <a:pt x="217" y="61"/>
                  </a:cubicBezTo>
                  <a:cubicBezTo>
                    <a:pt x="220" y="62"/>
                    <a:pt x="221" y="64"/>
                    <a:pt x="223" y="65"/>
                  </a:cubicBezTo>
                  <a:cubicBezTo>
                    <a:pt x="226" y="66"/>
                    <a:pt x="228" y="66"/>
                    <a:pt x="231" y="67"/>
                  </a:cubicBezTo>
                  <a:cubicBezTo>
                    <a:pt x="233" y="67"/>
                    <a:pt x="234" y="67"/>
                    <a:pt x="236" y="67"/>
                  </a:cubicBezTo>
                  <a:cubicBezTo>
                    <a:pt x="240" y="68"/>
                    <a:pt x="243" y="69"/>
                    <a:pt x="247" y="71"/>
                  </a:cubicBezTo>
                  <a:cubicBezTo>
                    <a:pt x="249" y="72"/>
                    <a:pt x="249" y="75"/>
                    <a:pt x="252" y="77"/>
                  </a:cubicBezTo>
                  <a:cubicBezTo>
                    <a:pt x="254" y="78"/>
                    <a:pt x="256" y="78"/>
                    <a:pt x="259" y="79"/>
                  </a:cubicBezTo>
                  <a:cubicBezTo>
                    <a:pt x="264" y="80"/>
                    <a:pt x="266" y="82"/>
                    <a:pt x="271" y="84"/>
                  </a:cubicBezTo>
                  <a:cubicBezTo>
                    <a:pt x="273" y="85"/>
                    <a:pt x="274" y="85"/>
                    <a:pt x="276" y="87"/>
                  </a:cubicBezTo>
                  <a:cubicBezTo>
                    <a:pt x="277" y="88"/>
                    <a:pt x="278" y="88"/>
                    <a:pt x="280" y="89"/>
                  </a:cubicBezTo>
                  <a:cubicBezTo>
                    <a:pt x="283" y="90"/>
                    <a:pt x="284" y="91"/>
                    <a:pt x="287" y="92"/>
                  </a:cubicBezTo>
                  <a:cubicBezTo>
                    <a:pt x="293" y="95"/>
                    <a:pt x="297" y="94"/>
                    <a:pt x="303" y="98"/>
                  </a:cubicBezTo>
                  <a:cubicBezTo>
                    <a:pt x="307" y="100"/>
                    <a:pt x="309" y="103"/>
                    <a:pt x="315" y="103"/>
                  </a:cubicBezTo>
                  <a:cubicBezTo>
                    <a:pt x="316" y="103"/>
                    <a:pt x="317" y="103"/>
                    <a:pt x="318" y="103"/>
                  </a:cubicBezTo>
                  <a:cubicBezTo>
                    <a:pt x="324" y="100"/>
                    <a:pt x="322" y="99"/>
                    <a:pt x="329" y="102"/>
                  </a:cubicBezTo>
                  <a:cubicBezTo>
                    <a:pt x="331" y="102"/>
                    <a:pt x="332" y="104"/>
                    <a:pt x="334" y="105"/>
                  </a:cubicBezTo>
                  <a:cubicBezTo>
                    <a:pt x="337" y="107"/>
                    <a:pt x="339" y="107"/>
                    <a:pt x="342" y="108"/>
                  </a:cubicBezTo>
                  <a:cubicBezTo>
                    <a:pt x="343" y="109"/>
                    <a:pt x="344" y="110"/>
                    <a:pt x="346" y="110"/>
                  </a:cubicBezTo>
                  <a:cubicBezTo>
                    <a:pt x="346" y="110"/>
                    <a:pt x="346" y="109"/>
                    <a:pt x="346" y="109"/>
                  </a:cubicBezTo>
                  <a:cubicBezTo>
                    <a:pt x="346" y="105"/>
                    <a:pt x="347" y="107"/>
                    <a:pt x="350" y="108"/>
                  </a:cubicBezTo>
                  <a:cubicBezTo>
                    <a:pt x="352" y="108"/>
                    <a:pt x="353" y="108"/>
                    <a:pt x="355" y="108"/>
                  </a:cubicBezTo>
                  <a:cubicBezTo>
                    <a:pt x="356" y="108"/>
                    <a:pt x="357" y="109"/>
                    <a:pt x="358" y="109"/>
                  </a:cubicBezTo>
                  <a:cubicBezTo>
                    <a:pt x="362" y="109"/>
                    <a:pt x="362" y="109"/>
                    <a:pt x="362" y="109"/>
                  </a:cubicBezTo>
                  <a:cubicBezTo>
                    <a:pt x="365" y="109"/>
                    <a:pt x="366" y="111"/>
                    <a:pt x="368" y="113"/>
                  </a:cubicBezTo>
                  <a:cubicBezTo>
                    <a:pt x="369" y="114"/>
                    <a:pt x="370" y="115"/>
                    <a:pt x="371" y="115"/>
                  </a:cubicBezTo>
                  <a:cubicBezTo>
                    <a:pt x="375" y="117"/>
                    <a:pt x="377" y="118"/>
                    <a:pt x="381" y="118"/>
                  </a:cubicBezTo>
                  <a:cubicBezTo>
                    <a:pt x="382" y="118"/>
                    <a:pt x="382" y="118"/>
                    <a:pt x="383" y="118"/>
                  </a:cubicBezTo>
                  <a:cubicBezTo>
                    <a:pt x="383" y="118"/>
                    <a:pt x="383" y="118"/>
                    <a:pt x="383" y="118"/>
                  </a:cubicBezTo>
                  <a:cubicBezTo>
                    <a:pt x="384" y="346"/>
                    <a:pt x="384" y="346"/>
                    <a:pt x="384" y="346"/>
                  </a:cubicBezTo>
                  <a:cubicBezTo>
                    <a:pt x="379" y="354"/>
                    <a:pt x="373" y="357"/>
                    <a:pt x="373" y="365"/>
                  </a:cubicBezTo>
                  <a:cubicBezTo>
                    <a:pt x="373" y="373"/>
                    <a:pt x="382" y="374"/>
                    <a:pt x="385" y="382"/>
                  </a:cubicBezTo>
                  <a:cubicBezTo>
                    <a:pt x="384" y="515"/>
                    <a:pt x="384" y="515"/>
                    <a:pt x="384" y="515"/>
                  </a:cubicBezTo>
                  <a:cubicBezTo>
                    <a:pt x="384" y="515"/>
                    <a:pt x="384" y="515"/>
                    <a:pt x="384" y="515"/>
                  </a:cubicBezTo>
                  <a:cubicBezTo>
                    <a:pt x="383" y="514"/>
                    <a:pt x="383" y="510"/>
                    <a:pt x="380" y="509"/>
                  </a:cubicBezTo>
                  <a:cubicBezTo>
                    <a:pt x="377" y="508"/>
                    <a:pt x="375" y="508"/>
                    <a:pt x="373" y="505"/>
                  </a:cubicBezTo>
                  <a:cubicBezTo>
                    <a:pt x="372" y="503"/>
                    <a:pt x="371" y="502"/>
                    <a:pt x="369" y="501"/>
                  </a:cubicBezTo>
                  <a:cubicBezTo>
                    <a:pt x="367" y="498"/>
                    <a:pt x="366" y="497"/>
                    <a:pt x="364" y="495"/>
                  </a:cubicBezTo>
                  <a:cubicBezTo>
                    <a:pt x="363" y="494"/>
                    <a:pt x="362" y="493"/>
                    <a:pt x="362" y="491"/>
                  </a:cubicBezTo>
                  <a:cubicBezTo>
                    <a:pt x="358" y="487"/>
                    <a:pt x="356" y="484"/>
                    <a:pt x="352" y="480"/>
                  </a:cubicBezTo>
                  <a:cubicBezTo>
                    <a:pt x="350" y="477"/>
                    <a:pt x="349" y="475"/>
                    <a:pt x="346" y="474"/>
                  </a:cubicBezTo>
                  <a:cubicBezTo>
                    <a:pt x="344" y="473"/>
                    <a:pt x="343" y="473"/>
                    <a:pt x="341" y="472"/>
                  </a:cubicBezTo>
                  <a:cubicBezTo>
                    <a:pt x="338" y="470"/>
                    <a:pt x="337" y="468"/>
                    <a:pt x="334" y="466"/>
                  </a:cubicBezTo>
                  <a:cubicBezTo>
                    <a:pt x="332" y="463"/>
                    <a:pt x="330" y="463"/>
                    <a:pt x="328" y="461"/>
                  </a:cubicBezTo>
                  <a:cubicBezTo>
                    <a:pt x="326" y="459"/>
                    <a:pt x="325" y="458"/>
                    <a:pt x="323" y="456"/>
                  </a:cubicBezTo>
                  <a:cubicBezTo>
                    <a:pt x="322" y="456"/>
                    <a:pt x="321" y="456"/>
                    <a:pt x="321" y="454"/>
                  </a:cubicBezTo>
                  <a:cubicBezTo>
                    <a:pt x="321" y="451"/>
                    <a:pt x="330" y="446"/>
                    <a:pt x="321" y="450"/>
                  </a:cubicBezTo>
                  <a:cubicBezTo>
                    <a:pt x="319" y="451"/>
                    <a:pt x="318" y="451"/>
                    <a:pt x="316" y="451"/>
                  </a:cubicBezTo>
                  <a:cubicBezTo>
                    <a:pt x="312" y="451"/>
                    <a:pt x="310" y="450"/>
                    <a:pt x="306" y="450"/>
                  </a:cubicBezTo>
                  <a:cubicBezTo>
                    <a:pt x="302" y="450"/>
                    <a:pt x="300" y="452"/>
                    <a:pt x="296" y="453"/>
                  </a:cubicBezTo>
                  <a:cubicBezTo>
                    <a:pt x="294" y="453"/>
                    <a:pt x="293" y="453"/>
                    <a:pt x="291" y="454"/>
                  </a:cubicBezTo>
                  <a:cubicBezTo>
                    <a:pt x="289" y="455"/>
                    <a:pt x="289" y="456"/>
                    <a:pt x="286" y="456"/>
                  </a:cubicBezTo>
                  <a:cubicBezTo>
                    <a:pt x="284" y="456"/>
                    <a:pt x="284" y="456"/>
                    <a:pt x="284" y="456"/>
                  </a:cubicBezTo>
                  <a:cubicBezTo>
                    <a:pt x="280" y="456"/>
                    <a:pt x="278" y="452"/>
                    <a:pt x="278" y="448"/>
                  </a:cubicBezTo>
                  <a:cubicBezTo>
                    <a:pt x="278" y="446"/>
                    <a:pt x="278" y="446"/>
                    <a:pt x="278" y="446"/>
                  </a:cubicBezTo>
                  <a:cubicBezTo>
                    <a:pt x="278" y="439"/>
                    <a:pt x="276" y="449"/>
                    <a:pt x="273" y="451"/>
                  </a:cubicBezTo>
                  <a:cubicBezTo>
                    <a:pt x="272" y="452"/>
                    <a:pt x="271" y="451"/>
                    <a:pt x="270" y="452"/>
                  </a:cubicBezTo>
                  <a:cubicBezTo>
                    <a:pt x="268" y="453"/>
                    <a:pt x="267" y="453"/>
                    <a:pt x="265" y="455"/>
                  </a:cubicBezTo>
                  <a:cubicBezTo>
                    <a:pt x="260" y="458"/>
                    <a:pt x="261" y="465"/>
                    <a:pt x="257" y="457"/>
                  </a:cubicBezTo>
                  <a:cubicBezTo>
                    <a:pt x="257" y="456"/>
                    <a:pt x="257" y="456"/>
                    <a:pt x="256" y="455"/>
                  </a:cubicBezTo>
                  <a:cubicBezTo>
                    <a:pt x="255" y="454"/>
                    <a:pt x="254" y="454"/>
                    <a:pt x="254" y="453"/>
                  </a:cubicBezTo>
                  <a:cubicBezTo>
                    <a:pt x="254" y="443"/>
                    <a:pt x="249" y="451"/>
                    <a:pt x="239" y="459"/>
                  </a:cubicBezTo>
                  <a:cubicBezTo>
                    <a:pt x="237" y="461"/>
                    <a:pt x="236" y="461"/>
                    <a:pt x="233" y="463"/>
                  </a:cubicBezTo>
                  <a:cubicBezTo>
                    <a:pt x="230" y="466"/>
                    <a:pt x="227" y="469"/>
                    <a:pt x="222" y="469"/>
                  </a:cubicBezTo>
                  <a:cubicBezTo>
                    <a:pt x="221" y="469"/>
                    <a:pt x="220" y="469"/>
                    <a:pt x="218" y="468"/>
                  </a:cubicBezTo>
                  <a:cubicBezTo>
                    <a:pt x="217" y="468"/>
                    <a:pt x="216" y="466"/>
                    <a:pt x="215" y="466"/>
                  </a:cubicBezTo>
                  <a:cubicBezTo>
                    <a:pt x="211" y="466"/>
                    <a:pt x="211" y="466"/>
                    <a:pt x="211" y="466"/>
                  </a:cubicBezTo>
                  <a:cubicBezTo>
                    <a:pt x="210" y="466"/>
                    <a:pt x="209" y="466"/>
                    <a:pt x="208" y="466"/>
                  </a:cubicBezTo>
                  <a:cubicBezTo>
                    <a:pt x="205" y="466"/>
                    <a:pt x="205" y="466"/>
                    <a:pt x="205" y="466"/>
                  </a:cubicBezTo>
                  <a:cubicBezTo>
                    <a:pt x="203" y="466"/>
                    <a:pt x="202" y="467"/>
                    <a:pt x="201" y="467"/>
                  </a:cubicBezTo>
                  <a:cubicBezTo>
                    <a:pt x="197" y="467"/>
                    <a:pt x="197" y="467"/>
                    <a:pt x="197" y="467"/>
                  </a:cubicBezTo>
                  <a:cubicBezTo>
                    <a:pt x="196" y="467"/>
                    <a:pt x="195" y="466"/>
                    <a:pt x="193" y="466"/>
                  </a:cubicBezTo>
                  <a:cubicBezTo>
                    <a:pt x="191" y="466"/>
                    <a:pt x="189" y="466"/>
                    <a:pt x="187" y="467"/>
                  </a:cubicBezTo>
                  <a:cubicBezTo>
                    <a:pt x="186" y="468"/>
                    <a:pt x="185" y="468"/>
                    <a:pt x="184" y="469"/>
                  </a:cubicBezTo>
                  <a:cubicBezTo>
                    <a:pt x="184" y="470"/>
                    <a:pt x="183" y="470"/>
                    <a:pt x="182" y="470"/>
                  </a:cubicBezTo>
                  <a:cubicBezTo>
                    <a:pt x="181" y="470"/>
                    <a:pt x="181" y="469"/>
                    <a:pt x="181" y="469"/>
                  </a:cubicBezTo>
                  <a:cubicBezTo>
                    <a:pt x="181" y="466"/>
                    <a:pt x="182" y="464"/>
                    <a:pt x="183" y="461"/>
                  </a:cubicBezTo>
                  <a:cubicBezTo>
                    <a:pt x="183" y="459"/>
                    <a:pt x="184" y="457"/>
                    <a:pt x="184" y="455"/>
                  </a:cubicBezTo>
                  <a:cubicBezTo>
                    <a:pt x="185" y="453"/>
                    <a:pt x="187" y="453"/>
                    <a:pt x="188" y="451"/>
                  </a:cubicBezTo>
                  <a:cubicBezTo>
                    <a:pt x="189" y="447"/>
                    <a:pt x="191" y="446"/>
                    <a:pt x="193" y="443"/>
                  </a:cubicBezTo>
                  <a:cubicBezTo>
                    <a:pt x="194" y="440"/>
                    <a:pt x="194" y="438"/>
                    <a:pt x="195" y="436"/>
                  </a:cubicBezTo>
                  <a:cubicBezTo>
                    <a:pt x="196" y="434"/>
                    <a:pt x="197" y="433"/>
                    <a:pt x="198" y="431"/>
                  </a:cubicBezTo>
                  <a:cubicBezTo>
                    <a:pt x="199" y="429"/>
                    <a:pt x="201" y="429"/>
                    <a:pt x="201" y="427"/>
                  </a:cubicBezTo>
                  <a:cubicBezTo>
                    <a:pt x="202" y="425"/>
                    <a:pt x="203" y="424"/>
                    <a:pt x="204" y="422"/>
                  </a:cubicBezTo>
                  <a:cubicBezTo>
                    <a:pt x="205" y="419"/>
                    <a:pt x="207" y="419"/>
                    <a:pt x="209" y="418"/>
                  </a:cubicBezTo>
                  <a:cubicBezTo>
                    <a:pt x="212" y="416"/>
                    <a:pt x="213" y="414"/>
                    <a:pt x="216" y="412"/>
                  </a:cubicBezTo>
                  <a:cubicBezTo>
                    <a:pt x="219" y="411"/>
                    <a:pt x="221" y="410"/>
                    <a:pt x="225" y="409"/>
                  </a:cubicBezTo>
                  <a:cubicBezTo>
                    <a:pt x="226" y="409"/>
                    <a:pt x="227" y="409"/>
                    <a:pt x="228" y="408"/>
                  </a:cubicBezTo>
                  <a:cubicBezTo>
                    <a:pt x="234" y="407"/>
                    <a:pt x="237" y="406"/>
                    <a:pt x="242" y="406"/>
                  </a:cubicBezTo>
                  <a:cubicBezTo>
                    <a:pt x="247" y="406"/>
                    <a:pt x="250" y="409"/>
                    <a:pt x="254" y="412"/>
                  </a:cubicBezTo>
                  <a:cubicBezTo>
                    <a:pt x="256" y="414"/>
                    <a:pt x="256" y="415"/>
                    <a:pt x="258" y="416"/>
                  </a:cubicBezTo>
                  <a:cubicBezTo>
                    <a:pt x="260" y="417"/>
                    <a:pt x="261" y="417"/>
                    <a:pt x="264" y="417"/>
                  </a:cubicBezTo>
                  <a:cubicBezTo>
                    <a:pt x="265" y="417"/>
                    <a:pt x="266" y="418"/>
                    <a:pt x="267" y="417"/>
                  </a:cubicBezTo>
                  <a:cubicBezTo>
                    <a:pt x="266" y="415"/>
                    <a:pt x="263" y="416"/>
                    <a:pt x="261" y="414"/>
                  </a:cubicBezTo>
                  <a:cubicBezTo>
                    <a:pt x="260" y="413"/>
                    <a:pt x="260" y="413"/>
                    <a:pt x="259" y="411"/>
                  </a:cubicBezTo>
                  <a:cubicBezTo>
                    <a:pt x="259" y="410"/>
                    <a:pt x="258" y="409"/>
                    <a:pt x="257" y="407"/>
                  </a:cubicBezTo>
                  <a:cubicBezTo>
                    <a:pt x="254" y="405"/>
                    <a:pt x="254" y="404"/>
                    <a:pt x="251" y="402"/>
                  </a:cubicBezTo>
                  <a:cubicBezTo>
                    <a:pt x="250" y="400"/>
                    <a:pt x="249" y="400"/>
                    <a:pt x="247" y="398"/>
                  </a:cubicBezTo>
                  <a:cubicBezTo>
                    <a:pt x="246" y="398"/>
                    <a:pt x="245" y="398"/>
                    <a:pt x="244" y="397"/>
                  </a:cubicBezTo>
                  <a:cubicBezTo>
                    <a:pt x="248" y="397"/>
                    <a:pt x="251" y="396"/>
                    <a:pt x="255" y="396"/>
                  </a:cubicBezTo>
                  <a:cubicBezTo>
                    <a:pt x="256" y="396"/>
                    <a:pt x="257" y="395"/>
                    <a:pt x="259" y="395"/>
                  </a:cubicBezTo>
                  <a:cubicBezTo>
                    <a:pt x="261" y="395"/>
                    <a:pt x="262" y="396"/>
                    <a:pt x="264" y="397"/>
                  </a:cubicBezTo>
                  <a:cubicBezTo>
                    <a:pt x="265" y="398"/>
                    <a:pt x="267" y="398"/>
                    <a:pt x="269" y="398"/>
                  </a:cubicBezTo>
                  <a:cubicBezTo>
                    <a:pt x="270" y="398"/>
                    <a:pt x="272" y="397"/>
                    <a:pt x="271" y="395"/>
                  </a:cubicBezTo>
                  <a:cubicBezTo>
                    <a:pt x="269" y="395"/>
                    <a:pt x="268" y="395"/>
                    <a:pt x="266" y="395"/>
                  </a:cubicBezTo>
                  <a:cubicBezTo>
                    <a:pt x="263" y="394"/>
                    <a:pt x="261" y="392"/>
                    <a:pt x="258" y="392"/>
                  </a:cubicBezTo>
                  <a:cubicBezTo>
                    <a:pt x="255" y="392"/>
                    <a:pt x="255" y="392"/>
                    <a:pt x="255" y="392"/>
                  </a:cubicBezTo>
                  <a:cubicBezTo>
                    <a:pt x="252" y="392"/>
                    <a:pt x="251" y="391"/>
                    <a:pt x="248" y="389"/>
                  </a:cubicBezTo>
                  <a:cubicBezTo>
                    <a:pt x="247" y="389"/>
                    <a:pt x="246" y="388"/>
                    <a:pt x="245" y="387"/>
                  </a:cubicBezTo>
                  <a:cubicBezTo>
                    <a:pt x="243" y="386"/>
                    <a:pt x="243" y="385"/>
                    <a:pt x="241" y="383"/>
                  </a:cubicBezTo>
                  <a:cubicBezTo>
                    <a:pt x="240" y="383"/>
                    <a:pt x="240" y="382"/>
                    <a:pt x="239" y="382"/>
                  </a:cubicBezTo>
                  <a:cubicBezTo>
                    <a:pt x="238" y="381"/>
                    <a:pt x="237" y="381"/>
                    <a:pt x="237" y="379"/>
                  </a:cubicBezTo>
                  <a:cubicBezTo>
                    <a:pt x="237" y="378"/>
                    <a:pt x="238" y="377"/>
                    <a:pt x="239" y="377"/>
                  </a:cubicBezTo>
                  <a:cubicBezTo>
                    <a:pt x="240" y="377"/>
                    <a:pt x="241" y="378"/>
                    <a:pt x="242" y="378"/>
                  </a:cubicBezTo>
                  <a:cubicBezTo>
                    <a:pt x="244" y="378"/>
                    <a:pt x="245" y="377"/>
                    <a:pt x="247" y="376"/>
                  </a:cubicBezTo>
                  <a:cubicBezTo>
                    <a:pt x="249" y="375"/>
                    <a:pt x="251" y="375"/>
                    <a:pt x="254" y="375"/>
                  </a:cubicBezTo>
                  <a:cubicBezTo>
                    <a:pt x="253" y="373"/>
                    <a:pt x="252" y="373"/>
                    <a:pt x="251" y="372"/>
                  </a:cubicBezTo>
                  <a:cubicBezTo>
                    <a:pt x="250" y="370"/>
                    <a:pt x="249" y="369"/>
                    <a:pt x="247" y="368"/>
                  </a:cubicBezTo>
                  <a:cubicBezTo>
                    <a:pt x="246" y="367"/>
                    <a:pt x="245" y="367"/>
                    <a:pt x="244" y="366"/>
                  </a:cubicBezTo>
                  <a:cubicBezTo>
                    <a:pt x="243" y="365"/>
                    <a:pt x="242" y="365"/>
                    <a:pt x="242" y="364"/>
                  </a:cubicBezTo>
                  <a:cubicBezTo>
                    <a:pt x="242" y="362"/>
                    <a:pt x="244" y="362"/>
                    <a:pt x="245" y="362"/>
                  </a:cubicBezTo>
                  <a:cubicBezTo>
                    <a:pt x="244" y="361"/>
                    <a:pt x="244" y="361"/>
                    <a:pt x="243" y="361"/>
                  </a:cubicBezTo>
                  <a:cubicBezTo>
                    <a:pt x="242" y="359"/>
                    <a:pt x="242" y="358"/>
                    <a:pt x="242" y="357"/>
                  </a:cubicBezTo>
                  <a:cubicBezTo>
                    <a:pt x="239" y="353"/>
                    <a:pt x="236" y="352"/>
                    <a:pt x="232" y="349"/>
                  </a:cubicBezTo>
                  <a:cubicBezTo>
                    <a:pt x="231" y="348"/>
                    <a:pt x="231" y="347"/>
                    <a:pt x="230" y="346"/>
                  </a:cubicBezTo>
                  <a:cubicBezTo>
                    <a:pt x="229" y="345"/>
                    <a:pt x="228" y="345"/>
                    <a:pt x="228" y="344"/>
                  </a:cubicBezTo>
                  <a:cubicBezTo>
                    <a:pt x="228" y="338"/>
                    <a:pt x="228" y="338"/>
                    <a:pt x="228" y="338"/>
                  </a:cubicBezTo>
                  <a:cubicBezTo>
                    <a:pt x="228" y="334"/>
                    <a:pt x="225" y="332"/>
                    <a:pt x="224" y="329"/>
                  </a:cubicBezTo>
                  <a:cubicBezTo>
                    <a:pt x="223" y="326"/>
                    <a:pt x="222" y="325"/>
                    <a:pt x="221" y="322"/>
                  </a:cubicBezTo>
                  <a:cubicBezTo>
                    <a:pt x="220" y="321"/>
                    <a:pt x="218" y="321"/>
                    <a:pt x="218" y="319"/>
                  </a:cubicBezTo>
                  <a:cubicBezTo>
                    <a:pt x="218" y="318"/>
                    <a:pt x="220" y="317"/>
                    <a:pt x="221" y="316"/>
                  </a:cubicBezTo>
                  <a:cubicBezTo>
                    <a:pt x="222" y="316"/>
                    <a:pt x="223" y="316"/>
                    <a:pt x="223" y="315"/>
                  </a:cubicBezTo>
                  <a:cubicBezTo>
                    <a:pt x="223" y="314"/>
                    <a:pt x="222" y="314"/>
                    <a:pt x="221" y="314"/>
                  </a:cubicBezTo>
                  <a:cubicBezTo>
                    <a:pt x="219" y="313"/>
                    <a:pt x="218" y="313"/>
                    <a:pt x="216" y="312"/>
                  </a:cubicBezTo>
                  <a:cubicBezTo>
                    <a:pt x="215" y="312"/>
                    <a:pt x="214" y="312"/>
                    <a:pt x="214" y="311"/>
                  </a:cubicBezTo>
                  <a:cubicBezTo>
                    <a:pt x="214" y="309"/>
                    <a:pt x="216" y="308"/>
                    <a:pt x="217" y="307"/>
                  </a:cubicBezTo>
                  <a:cubicBezTo>
                    <a:pt x="218" y="306"/>
                    <a:pt x="218" y="305"/>
                    <a:pt x="219" y="304"/>
                  </a:cubicBezTo>
                  <a:cubicBezTo>
                    <a:pt x="217" y="305"/>
                    <a:pt x="215" y="304"/>
                    <a:pt x="213" y="305"/>
                  </a:cubicBezTo>
                  <a:cubicBezTo>
                    <a:pt x="211" y="305"/>
                    <a:pt x="211" y="307"/>
                    <a:pt x="209" y="307"/>
                  </a:cubicBezTo>
                  <a:cubicBezTo>
                    <a:pt x="208" y="307"/>
                    <a:pt x="208" y="305"/>
                    <a:pt x="208" y="305"/>
                  </a:cubicBezTo>
                  <a:cubicBezTo>
                    <a:pt x="208" y="304"/>
                    <a:pt x="208" y="304"/>
                    <a:pt x="208" y="304"/>
                  </a:cubicBezTo>
                  <a:cubicBezTo>
                    <a:pt x="208" y="301"/>
                    <a:pt x="208" y="301"/>
                    <a:pt x="208" y="301"/>
                  </a:cubicBezTo>
                  <a:cubicBezTo>
                    <a:pt x="208" y="299"/>
                    <a:pt x="209" y="299"/>
                    <a:pt x="209" y="297"/>
                  </a:cubicBezTo>
                  <a:cubicBezTo>
                    <a:pt x="209" y="296"/>
                    <a:pt x="208" y="296"/>
                    <a:pt x="208" y="295"/>
                  </a:cubicBezTo>
                  <a:cubicBezTo>
                    <a:pt x="207" y="293"/>
                    <a:pt x="207" y="291"/>
                    <a:pt x="206" y="291"/>
                  </a:cubicBezTo>
                  <a:cubicBezTo>
                    <a:pt x="205" y="291"/>
                    <a:pt x="204" y="292"/>
                    <a:pt x="203" y="292"/>
                  </a:cubicBezTo>
                  <a:cubicBezTo>
                    <a:pt x="201" y="292"/>
                    <a:pt x="200" y="291"/>
                    <a:pt x="198" y="289"/>
                  </a:cubicBezTo>
                  <a:cubicBezTo>
                    <a:pt x="197" y="287"/>
                    <a:pt x="198" y="285"/>
                    <a:pt x="196" y="285"/>
                  </a:cubicBezTo>
                  <a:cubicBezTo>
                    <a:pt x="195" y="285"/>
                    <a:pt x="194" y="286"/>
                    <a:pt x="193" y="286"/>
                  </a:cubicBezTo>
                  <a:cubicBezTo>
                    <a:pt x="190" y="286"/>
                    <a:pt x="190" y="283"/>
                    <a:pt x="189" y="280"/>
                  </a:cubicBezTo>
                  <a:cubicBezTo>
                    <a:pt x="188" y="280"/>
                    <a:pt x="188" y="280"/>
                    <a:pt x="188" y="280"/>
                  </a:cubicBezTo>
                  <a:cubicBezTo>
                    <a:pt x="187" y="280"/>
                    <a:pt x="187" y="280"/>
                    <a:pt x="187" y="280"/>
                  </a:cubicBezTo>
                  <a:cubicBezTo>
                    <a:pt x="185" y="280"/>
                    <a:pt x="185" y="279"/>
                    <a:pt x="185" y="277"/>
                  </a:cubicBezTo>
                  <a:cubicBezTo>
                    <a:pt x="185" y="277"/>
                    <a:pt x="184" y="277"/>
                    <a:pt x="183" y="276"/>
                  </a:cubicBezTo>
                  <a:cubicBezTo>
                    <a:pt x="181" y="276"/>
                    <a:pt x="178" y="276"/>
                    <a:pt x="178" y="274"/>
                  </a:cubicBezTo>
                  <a:cubicBezTo>
                    <a:pt x="178" y="272"/>
                    <a:pt x="179" y="271"/>
                    <a:pt x="177" y="271"/>
                  </a:cubicBezTo>
                  <a:cubicBezTo>
                    <a:pt x="176" y="271"/>
                    <a:pt x="175" y="272"/>
                    <a:pt x="174" y="272"/>
                  </a:cubicBezTo>
                  <a:cubicBezTo>
                    <a:pt x="172" y="272"/>
                    <a:pt x="172" y="271"/>
                    <a:pt x="170" y="270"/>
                  </a:cubicBezTo>
                  <a:cubicBezTo>
                    <a:pt x="169" y="270"/>
                    <a:pt x="167" y="270"/>
                    <a:pt x="165" y="269"/>
                  </a:cubicBezTo>
                  <a:cubicBezTo>
                    <a:pt x="164" y="268"/>
                    <a:pt x="165" y="266"/>
                    <a:pt x="164" y="266"/>
                  </a:cubicBezTo>
                  <a:cubicBezTo>
                    <a:pt x="163" y="266"/>
                    <a:pt x="163" y="266"/>
                    <a:pt x="162" y="266"/>
                  </a:cubicBezTo>
                  <a:cubicBezTo>
                    <a:pt x="161" y="266"/>
                    <a:pt x="159" y="266"/>
                    <a:pt x="159" y="265"/>
                  </a:cubicBezTo>
                  <a:cubicBezTo>
                    <a:pt x="158" y="262"/>
                    <a:pt x="160" y="261"/>
                    <a:pt x="158" y="263"/>
                  </a:cubicBezTo>
                  <a:cubicBezTo>
                    <a:pt x="155" y="263"/>
                    <a:pt x="155" y="263"/>
                    <a:pt x="155" y="263"/>
                  </a:cubicBezTo>
                  <a:cubicBezTo>
                    <a:pt x="154" y="263"/>
                    <a:pt x="153" y="262"/>
                    <a:pt x="152" y="262"/>
                  </a:cubicBezTo>
                  <a:cubicBezTo>
                    <a:pt x="151" y="262"/>
                    <a:pt x="150" y="262"/>
                    <a:pt x="149" y="261"/>
                  </a:cubicBezTo>
                  <a:cubicBezTo>
                    <a:pt x="147" y="259"/>
                    <a:pt x="150" y="257"/>
                    <a:pt x="145" y="260"/>
                  </a:cubicBezTo>
                  <a:cubicBezTo>
                    <a:pt x="144" y="261"/>
                    <a:pt x="143" y="262"/>
                    <a:pt x="142" y="262"/>
                  </a:cubicBezTo>
                  <a:cubicBezTo>
                    <a:pt x="138" y="262"/>
                    <a:pt x="141" y="259"/>
                    <a:pt x="134" y="259"/>
                  </a:cubicBezTo>
                  <a:cubicBezTo>
                    <a:pt x="130" y="259"/>
                    <a:pt x="129" y="257"/>
                    <a:pt x="126" y="256"/>
                  </a:cubicBezTo>
                  <a:cubicBezTo>
                    <a:pt x="123" y="254"/>
                    <a:pt x="121" y="253"/>
                    <a:pt x="118" y="252"/>
                  </a:cubicBezTo>
                  <a:cubicBezTo>
                    <a:pt x="116" y="251"/>
                    <a:pt x="114" y="251"/>
                    <a:pt x="111" y="249"/>
                  </a:cubicBezTo>
                  <a:cubicBezTo>
                    <a:pt x="109" y="248"/>
                    <a:pt x="108" y="247"/>
                    <a:pt x="106" y="246"/>
                  </a:cubicBezTo>
                  <a:cubicBezTo>
                    <a:pt x="105" y="245"/>
                    <a:pt x="105" y="244"/>
                    <a:pt x="103" y="244"/>
                  </a:cubicBezTo>
                  <a:cubicBezTo>
                    <a:pt x="98" y="244"/>
                    <a:pt x="98" y="244"/>
                    <a:pt x="98" y="244"/>
                  </a:cubicBezTo>
                  <a:cubicBezTo>
                    <a:pt x="96" y="244"/>
                    <a:pt x="95" y="243"/>
                    <a:pt x="93" y="243"/>
                  </a:cubicBezTo>
                  <a:cubicBezTo>
                    <a:pt x="90" y="243"/>
                    <a:pt x="88" y="242"/>
                    <a:pt x="86" y="240"/>
                  </a:cubicBezTo>
                  <a:cubicBezTo>
                    <a:pt x="84" y="239"/>
                    <a:pt x="82" y="239"/>
                    <a:pt x="81" y="237"/>
                  </a:cubicBezTo>
                  <a:cubicBezTo>
                    <a:pt x="80" y="235"/>
                    <a:pt x="79" y="232"/>
                    <a:pt x="76" y="232"/>
                  </a:cubicBezTo>
                  <a:cubicBezTo>
                    <a:pt x="74" y="232"/>
                    <a:pt x="74" y="232"/>
                    <a:pt x="74" y="232"/>
                  </a:cubicBezTo>
                  <a:cubicBezTo>
                    <a:pt x="71" y="232"/>
                    <a:pt x="69" y="233"/>
                    <a:pt x="67" y="233"/>
                  </a:cubicBezTo>
                  <a:cubicBezTo>
                    <a:pt x="64" y="233"/>
                    <a:pt x="64" y="233"/>
                    <a:pt x="64" y="233"/>
                  </a:cubicBezTo>
                  <a:cubicBezTo>
                    <a:pt x="61" y="233"/>
                    <a:pt x="60" y="231"/>
                    <a:pt x="58" y="231"/>
                  </a:cubicBezTo>
                  <a:cubicBezTo>
                    <a:pt x="54" y="230"/>
                    <a:pt x="51" y="229"/>
                    <a:pt x="47" y="229"/>
                  </a:cubicBezTo>
                  <a:cubicBezTo>
                    <a:pt x="44" y="229"/>
                    <a:pt x="43" y="229"/>
                    <a:pt x="40" y="230"/>
                  </a:cubicBezTo>
                  <a:cubicBezTo>
                    <a:pt x="39" y="230"/>
                    <a:pt x="39" y="231"/>
                    <a:pt x="38" y="231"/>
                  </a:cubicBezTo>
                  <a:cubicBezTo>
                    <a:pt x="35" y="231"/>
                    <a:pt x="35" y="231"/>
                    <a:pt x="35" y="231"/>
                  </a:cubicBezTo>
                  <a:cubicBezTo>
                    <a:pt x="32" y="231"/>
                    <a:pt x="31" y="229"/>
                    <a:pt x="28" y="228"/>
                  </a:cubicBezTo>
                  <a:cubicBezTo>
                    <a:pt x="25" y="226"/>
                    <a:pt x="23" y="225"/>
                    <a:pt x="21" y="222"/>
                  </a:cubicBezTo>
                  <a:cubicBezTo>
                    <a:pt x="19" y="221"/>
                    <a:pt x="17" y="220"/>
                    <a:pt x="15" y="219"/>
                  </a:cubicBezTo>
                  <a:cubicBezTo>
                    <a:pt x="13" y="218"/>
                    <a:pt x="11" y="218"/>
                    <a:pt x="9" y="218"/>
                  </a:cubicBezTo>
                  <a:cubicBezTo>
                    <a:pt x="8" y="217"/>
                    <a:pt x="7" y="217"/>
                    <a:pt x="6" y="216"/>
                  </a:cubicBezTo>
                  <a:cubicBezTo>
                    <a:pt x="5" y="215"/>
                    <a:pt x="6" y="214"/>
                    <a:pt x="5" y="213"/>
                  </a:cubicBezTo>
                  <a:cubicBezTo>
                    <a:pt x="4" y="210"/>
                    <a:pt x="0" y="211"/>
                    <a:pt x="0" y="209"/>
                  </a:cubicBezTo>
                  <a:cubicBezTo>
                    <a:pt x="0" y="207"/>
                    <a:pt x="2" y="208"/>
                    <a:pt x="2" y="206"/>
                  </a:cubicBezTo>
                  <a:cubicBezTo>
                    <a:pt x="2" y="205"/>
                    <a:pt x="1" y="204"/>
                    <a:pt x="1" y="203"/>
                  </a:cubicBezTo>
                  <a:cubicBezTo>
                    <a:pt x="1" y="202"/>
                    <a:pt x="4" y="199"/>
                    <a:pt x="3" y="199"/>
                  </a:cubicBezTo>
                  <a:cubicBezTo>
                    <a:pt x="3" y="199"/>
                    <a:pt x="3" y="199"/>
                    <a:pt x="3" y="199"/>
                  </a:cubicBezTo>
                  <a:cubicBezTo>
                    <a:pt x="8" y="198"/>
                    <a:pt x="10" y="199"/>
                    <a:pt x="14" y="199"/>
                  </a:cubicBezTo>
                  <a:cubicBezTo>
                    <a:pt x="14" y="194"/>
                    <a:pt x="12" y="191"/>
                    <a:pt x="10" y="187"/>
                  </a:cubicBezTo>
                  <a:cubicBezTo>
                    <a:pt x="8" y="183"/>
                    <a:pt x="8" y="180"/>
                    <a:pt x="7" y="177"/>
                  </a:cubicBezTo>
                  <a:cubicBezTo>
                    <a:pt x="6" y="175"/>
                    <a:pt x="5" y="174"/>
                    <a:pt x="5" y="173"/>
                  </a:cubicBezTo>
                  <a:cubicBezTo>
                    <a:pt x="3" y="168"/>
                    <a:pt x="3" y="165"/>
                    <a:pt x="3" y="160"/>
                  </a:cubicBezTo>
                  <a:cubicBezTo>
                    <a:pt x="3" y="156"/>
                    <a:pt x="5" y="154"/>
                    <a:pt x="6" y="151"/>
                  </a:cubicBezTo>
                  <a:cubicBezTo>
                    <a:pt x="7" y="148"/>
                    <a:pt x="6" y="145"/>
                    <a:pt x="6" y="142"/>
                  </a:cubicBezTo>
                  <a:cubicBezTo>
                    <a:pt x="6" y="142"/>
                    <a:pt x="6" y="142"/>
                    <a:pt x="6" y="142"/>
                  </a:cubicBezTo>
                  <a:close/>
                  <a:moveTo>
                    <a:pt x="249" y="455"/>
                  </a:moveTo>
                  <a:cubicBezTo>
                    <a:pt x="247" y="455"/>
                    <a:pt x="246" y="456"/>
                    <a:pt x="244" y="458"/>
                  </a:cubicBezTo>
                  <a:cubicBezTo>
                    <a:pt x="242" y="460"/>
                    <a:pt x="239" y="461"/>
                    <a:pt x="238" y="465"/>
                  </a:cubicBezTo>
                  <a:cubicBezTo>
                    <a:pt x="243" y="466"/>
                    <a:pt x="246" y="468"/>
                    <a:pt x="252" y="468"/>
                  </a:cubicBezTo>
                  <a:cubicBezTo>
                    <a:pt x="256" y="468"/>
                    <a:pt x="256" y="468"/>
                    <a:pt x="256" y="468"/>
                  </a:cubicBezTo>
                  <a:cubicBezTo>
                    <a:pt x="256" y="465"/>
                    <a:pt x="256" y="465"/>
                    <a:pt x="256" y="465"/>
                  </a:cubicBezTo>
                  <a:cubicBezTo>
                    <a:pt x="253" y="461"/>
                    <a:pt x="253" y="455"/>
                    <a:pt x="249" y="455"/>
                  </a:cubicBezTo>
                  <a:close/>
                  <a:moveTo>
                    <a:pt x="244" y="370"/>
                  </a:moveTo>
                  <a:cubicBezTo>
                    <a:pt x="243" y="369"/>
                    <a:pt x="242" y="369"/>
                    <a:pt x="240" y="368"/>
                  </a:cubicBezTo>
                  <a:cubicBezTo>
                    <a:pt x="240" y="369"/>
                    <a:pt x="239" y="369"/>
                    <a:pt x="239" y="370"/>
                  </a:cubicBezTo>
                  <a:cubicBezTo>
                    <a:pt x="239" y="371"/>
                    <a:pt x="240" y="372"/>
                    <a:pt x="241" y="373"/>
                  </a:cubicBezTo>
                  <a:cubicBezTo>
                    <a:pt x="242" y="374"/>
                    <a:pt x="242" y="375"/>
                    <a:pt x="243" y="375"/>
                  </a:cubicBezTo>
                  <a:cubicBezTo>
                    <a:pt x="245" y="375"/>
                    <a:pt x="248" y="374"/>
                    <a:pt x="248" y="373"/>
                  </a:cubicBezTo>
                  <a:cubicBezTo>
                    <a:pt x="248" y="371"/>
                    <a:pt x="246" y="370"/>
                    <a:pt x="244" y="370"/>
                  </a:cubicBezTo>
                  <a:close/>
                  <a:moveTo>
                    <a:pt x="51" y="1"/>
                  </a:moveTo>
                  <a:cubicBezTo>
                    <a:pt x="41" y="1"/>
                    <a:pt x="45" y="0"/>
                    <a:pt x="49" y="7"/>
                  </a:cubicBezTo>
                  <a:cubicBezTo>
                    <a:pt x="49" y="9"/>
                    <a:pt x="50" y="11"/>
                    <a:pt x="52" y="11"/>
                  </a:cubicBezTo>
                  <a:cubicBezTo>
                    <a:pt x="52" y="11"/>
                    <a:pt x="53" y="10"/>
                    <a:pt x="54" y="10"/>
                  </a:cubicBezTo>
                  <a:cubicBezTo>
                    <a:pt x="55" y="10"/>
                    <a:pt x="55" y="11"/>
                    <a:pt x="55" y="12"/>
                  </a:cubicBezTo>
                  <a:cubicBezTo>
                    <a:pt x="57" y="13"/>
                    <a:pt x="58" y="13"/>
                    <a:pt x="60" y="14"/>
                  </a:cubicBezTo>
                  <a:cubicBezTo>
                    <a:pt x="60" y="15"/>
                    <a:pt x="61" y="16"/>
                    <a:pt x="62" y="16"/>
                  </a:cubicBezTo>
                  <a:cubicBezTo>
                    <a:pt x="63" y="16"/>
                    <a:pt x="64" y="14"/>
                    <a:pt x="65" y="13"/>
                  </a:cubicBezTo>
                  <a:cubicBezTo>
                    <a:pt x="71" y="17"/>
                    <a:pt x="69" y="24"/>
                    <a:pt x="74" y="30"/>
                  </a:cubicBezTo>
                  <a:cubicBezTo>
                    <a:pt x="77" y="32"/>
                    <a:pt x="79" y="32"/>
                    <a:pt x="83" y="34"/>
                  </a:cubicBezTo>
                  <a:cubicBezTo>
                    <a:pt x="85" y="34"/>
                    <a:pt x="87" y="36"/>
                    <a:pt x="89" y="36"/>
                  </a:cubicBezTo>
                  <a:cubicBezTo>
                    <a:pt x="94" y="36"/>
                    <a:pt x="96" y="35"/>
                    <a:pt x="99" y="32"/>
                  </a:cubicBezTo>
                  <a:cubicBezTo>
                    <a:pt x="101" y="30"/>
                    <a:pt x="102" y="30"/>
                    <a:pt x="102" y="28"/>
                  </a:cubicBezTo>
                  <a:cubicBezTo>
                    <a:pt x="102" y="25"/>
                    <a:pt x="102" y="25"/>
                    <a:pt x="102" y="25"/>
                  </a:cubicBezTo>
                  <a:cubicBezTo>
                    <a:pt x="100" y="25"/>
                    <a:pt x="98" y="25"/>
                    <a:pt x="96" y="25"/>
                  </a:cubicBezTo>
                  <a:cubicBezTo>
                    <a:pt x="93" y="24"/>
                    <a:pt x="92" y="25"/>
                    <a:pt x="90" y="23"/>
                  </a:cubicBezTo>
                  <a:cubicBezTo>
                    <a:pt x="89" y="21"/>
                    <a:pt x="88" y="20"/>
                    <a:pt x="86" y="18"/>
                  </a:cubicBezTo>
                  <a:cubicBezTo>
                    <a:pt x="85" y="17"/>
                    <a:pt x="85" y="15"/>
                    <a:pt x="84" y="14"/>
                  </a:cubicBezTo>
                  <a:cubicBezTo>
                    <a:pt x="82" y="11"/>
                    <a:pt x="80" y="10"/>
                    <a:pt x="78" y="8"/>
                  </a:cubicBezTo>
                  <a:cubicBezTo>
                    <a:pt x="76" y="6"/>
                    <a:pt x="75" y="5"/>
                    <a:pt x="73" y="5"/>
                  </a:cubicBezTo>
                  <a:cubicBezTo>
                    <a:pt x="71" y="5"/>
                    <a:pt x="71" y="6"/>
                    <a:pt x="70" y="8"/>
                  </a:cubicBezTo>
                  <a:cubicBezTo>
                    <a:pt x="68" y="6"/>
                    <a:pt x="65" y="7"/>
                    <a:pt x="62" y="6"/>
                  </a:cubicBezTo>
                  <a:cubicBezTo>
                    <a:pt x="62" y="5"/>
                    <a:pt x="62" y="4"/>
                    <a:pt x="61" y="4"/>
                  </a:cubicBezTo>
                  <a:cubicBezTo>
                    <a:pt x="60" y="3"/>
                    <a:pt x="59" y="4"/>
                    <a:pt x="57" y="3"/>
                  </a:cubicBezTo>
                  <a:cubicBezTo>
                    <a:pt x="55" y="2"/>
                    <a:pt x="54" y="1"/>
                    <a:pt x="51" y="1"/>
                  </a:cubicBezTo>
                  <a:close/>
                  <a:moveTo>
                    <a:pt x="47" y="59"/>
                  </a:moveTo>
                  <a:cubicBezTo>
                    <a:pt x="47" y="59"/>
                    <a:pt x="47" y="60"/>
                    <a:pt x="46" y="60"/>
                  </a:cubicBezTo>
                  <a:cubicBezTo>
                    <a:pt x="49" y="61"/>
                    <a:pt x="50" y="63"/>
                    <a:pt x="52" y="63"/>
                  </a:cubicBezTo>
                  <a:cubicBezTo>
                    <a:pt x="59" y="63"/>
                    <a:pt x="59" y="63"/>
                    <a:pt x="59" y="63"/>
                  </a:cubicBezTo>
                  <a:cubicBezTo>
                    <a:pt x="62" y="63"/>
                    <a:pt x="64" y="65"/>
                    <a:pt x="67" y="66"/>
                  </a:cubicBezTo>
                  <a:cubicBezTo>
                    <a:pt x="71" y="67"/>
                    <a:pt x="74" y="67"/>
                    <a:pt x="78" y="68"/>
                  </a:cubicBezTo>
                  <a:cubicBezTo>
                    <a:pt x="82" y="69"/>
                    <a:pt x="84" y="71"/>
                    <a:pt x="88" y="72"/>
                  </a:cubicBezTo>
                  <a:cubicBezTo>
                    <a:pt x="90" y="73"/>
                    <a:pt x="92" y="72"/>
                    <a:pt x="94" y="74"/>
                  </a:cubicBezTo>
                  <a:cubicBezTo>
                    <a:pt x="95" y="75"/>
                    <a:pt x="95" y="77"/>
                    <a:pt x="97" y="77"/>
                  </a:cubicBezTo>
                  <a:cubicBezTo>
                    <a:pt x="99" y="77"/>
                    <a:pt x="99" y="75"/>
                    <a:pt x="101" y="74"/>
                  </a:cubicBezTo>
                  <a:cubicBezTo>
                    <a:pt x="103" y="73"/>
                    <a:pt x="105" y="73"/>
                    <a:pt x="107" y="73"/>
                  </a:cubicBezTo>
                  <a:cubicBezTo>
                    <a:pt x="111" y="73"/>
                    <a:pt x="113" y="75"/>
                    <a:pt x="116" y="75"/>
                  </a:cubicBezTo>
                  <a:cubicBezTo>
                    <a:pt x="122" y="75"/>
                    <a:pt x="122" y="75"/>
                    <a:pt x="122" y="75"/>
                  </a:cubicBezTo>
                  <a:cubicBezTo>
                    <a:pt x="125" y="75"/>
                    <a:pt x="126" y="73"/>
                    <a:pt x="128" y="72"/>
                  </a:cubicBezTo>
                  <a:cubicBezTo>
                    <a:pt x="130" y="71"/>
                    <a:pt x="134" y="72"/>
                    <a:pt x="134" y="69"/>
                  </a:cubicBezTo>
                  <a:cubicBezTo>
                    <a:pt x="134" y="67"/>
                    <a:pt x="132" y="66"/>
                    <a:pt x="130" y="66"/>
                  </a:cubicBezTo>
                  <a:cubicBezTo>
                    <a:pt x="122" y="66"/>
                    <a:pt x="122" y="66"/>
                    <a:pt x="122" y="66"/>
                  </a:cubicBezTo>
                  <a:cubicBezTo>
                    <a:pt x="114" y="66"/>
                    <a:pt x="110" y="66"/>
                    <a:pt x="103" y="64"/>
                  </a:cubicBezTo>
                  <a:cubicBezTo>
                    <a:pt x="99" y="64"/>
                    <a:pt x="97" y="61"/>
                    <a:pt x="93" y="61"/>
                  </a:cubicBezTo>
                  <a:cubicBezTo>
                    <a:pt x="87" y="61"/>
                    <a:pt x="87" y="61"/>
                    <a:pt x="87" y="61"/>
                  </a:cubicBezTo>
                  <a:cubicBezTo>
                    <a:pt x="83" y="62"/>
                    <a:pt x="81" y="62"/>
                    <a:pt x="76" y="62"/>
                  </a:cubicBezTo>
                  <a:cubicBezTo>
                    <a:pt x="71" y="62"/>
                    <a:pt x="68" y="58"/>
                    <a:pt x="62" y="58"/>
                  </a:cubicBezTo>
                  <a:cubicBezTo>
                    <a:pt x="60" y="58"/>
                    <a:pt x="59" y="59"/>
                    <a:pt x="57" y="59"/>
                  </a:cubicBezTo>
                  <a:cubicBezTo>
                    <a:pt x="53" y="59"/>
                    <a:pt x="51" y="59"/>
                    <a:pt x="47" y="59"/>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noEditPoints="1"/>
            </p:cNvSpPr>
            <p:nvPr/>
          </p:nvSpPr>
          <p:spPr bwMode="auto">
            <a:xfrm>
              <a:off x="6350000" y="2555875"/>
              <a:ext cx="815975" cy="652463"/>
            </a:xfrm>
            <a:custGeom>
              <a:avLst/>
              <a:gdLst/>
              <a:ahLst/>
              <a:cxnLst>
                <a:cxn ang="0">
                  <a:pos x="312" y="55"/>
                </a:cxn>
                <a:cxn ang="0">
                  <a:pos x="77" y="21"/>
                </a:cxn>
                <a:cxn ang="0">
                  <a:pos x="68" y="14"/>
                </a:cxn>
                <a:cxn ang="0">
                  <a:pos x="46" y="16"/>
                </a:cxn>
                <a:cxn ang="0">
                  <a:pos x="63" y="0"/>
                </a:cxn>
                <a:cxn ang="0">
                  <a:pos x="95" y="15"/>
                </a:cxn>
                <a:cxn ang="0">
                  <a:pos x="14" y="23"/>
                </a:cxn>
                <a:cxn ang="0">
                  <a:pos x="2" y="69"/>
                </a:cxn>
                <a:cxn ang="0">
                  <a:pos x="55" y="54"/>
                </a:cxn>
                <a:cxn ang="0">
                  <a:pos x="81" y="58"/>
                </a:cxn>
                <a:cxn ang="0">
                  <a:pos x="59" y="66"/>
                </a:cxn>
                <a:cxn ang="0">
                  <a:pos x="41" y="118"/>
                </a:cxn>
                <a:cxn ang="0">
                  <a:pos x="10" y="107"/>
                </a:cxn>
                <a:cxn ang="0">
                  <a:pos x="41" y="113"/>
                </a:cxn>
                <a:cxn ang="0">
                  <a:pos x="287" y="239"/>
                </a:cxn>
                <a:cxn ang="0">
                  <a:pos x="270" y="235"/>
                </a:cxn>
                <a:cxn ang="0">
                  <a:pos x="253" y="224"/>
                </a:cxn>
                <a:cxn ang="0">
                  <a:pos x="242" y="220"/>
                </a:cxn>
                <a:cxn ang="0">
                  <a:pos x="248" y="187"/>
                </a:cxn>
                <a:cxn ang="0">
                  <a:pos x="239" y="186"/>
                </a:cxn>
                <a:cxn ang="0">
                  <a:pos x="231" y="208"/>
                </a:cxn>
                <a:cxn ang="0">
                  <a:pos x="222" y="233"/>
                </a:cxn>
                <a:cxn ang="0">
                  <a:pos x="187" y="239"/>
                </a:cxn>
                <a:cxn ang="0">
                  <a:pos x="181" y="219"/>
                </a:cxn>
                <a:cxn ang="0">
                  <a:pos x="189" y="209"/>
                </a:cxn>
                <a:cxn ang="0">
                  <a:pos x="177" y="198"/>
                </a:cxn>
                <a:cxn ang="0">
                  <a:pos x="154" y="177"/>
                </a:cxn>
                <a:cxn ang="0">
                  <a:pos x="139" y="169"/>
                </a:cxn>
                <a:cxn ang="0">
                  <a:pos x="157" y="161"/>
                </a:cxn>
                <a:cxn ang="0">
                  <a:pos x="184" y="167"/>
                </a:cxn>
                <a:cxn ang="0">
                  <a:pos x="217" y="149"/>
                </a:cxn>
                <a:cxn ang="0">
                  <a:pos x="236" y="151"/>
                </a:cxn>
                <a:cxn ang="0">
                  <a:pos x="245" y="156"/>
                </a:cxn>
                <a:cxn ang="0">
                  <a:pos x="251" y="135"/>
                </a:cxn>
                <a:cxn ang="0">
                  <a:pos x="247" y="127"/>
                </a:cxn>
                <a:cxn ang="0">
                  <a:pos x="222" y="133"/>
                </a:cxn>
                <a:cxn ang="0">
                  <a:pos x="181" y="137"/>
                </a:cxn>
                <a:cxn ang="0">
                  <a:pos x="153" y="132"/>
                </a:cxn>
                <a:cxn ang="0">
                  <a:pos x="135" y="111"/>
                </a:cxn>
                <a:cxn ang="0">
                  <a:pos x="130" y="92"/>
                </a:cxn>
                <a:cxn ang="0">
                  <a:pos x="107" y="87"/>
                </a:cxn>
                <a:cxn ang="0">
                  <a:pos x="98" y="82"/>
                </a:cxn>
                <a:cxn ang="0">
                  <a:pos x="81" y="87"/>
                </a:cxn>
                <a:cxn ang="0">
                  <a:pos x="87" y="73"/>
                </a:cxn>
                <a:cxn ang="0">
                  <a:pos x="110" y="45"/>
                </a:cxn>
                <a:cxn ang="0">
                  <a:pos x="154" y="22"/>
                </a:cxn>
                <a:cxn ang="0">
                  <a:pos x="200" y="29"/>
                </a:cxn>
                <a:cxn ang="0">
                  <a:pos x="234" y="42"/>
                </a:cxn>
                <a:cxn ang="0">
                  <a:pos x="263" y="57"/>
                </a:cxn>
                <a:cxn ang="0">
                  <a:pos x="269" y="95"/>
                </a:cxn>
                <a:cxn ang="0">
                  <a:pos x="265" y="127"/>
                </a:cxn>
                <a:cxn ang="0">
                  <a:pos x="288" y="171"/>
                </a:cxn>
                <a:cxn ang="0">
                  <a:pos x="297" y="151"/>
                </a:cxn>
                <a:cxn ang="0">
                  <a:pos x="303" y="188"/>
                </a:cxn>
              </a:cxnLst>
              <a:rect l="0" t="0" r="r" b="b"/>
              <a:pathLst>
                <a:path w="324" h="258">
                  <a:moveTo>
                    <a:pt x="312" y="55"/>
                  </a:moveTo>
                  <a:cubicBezTo>
                    <a:pt x="309" y="55"/>
                    <a:pt x="307" y="57"/>
                    <a:pt x="307" y="59"/>
                  </a:cubicBezTo>
                  <a:cubicBezTo>
                    <a:pt x="307" y="66"/>
                    <a:pt x="315" y="69"/>
                    <a:pt x="322" y="69"/>
                  </a:cubicBezTo>
                  <a:cubicBezTo>
                    <a:pt x="324" y="69"/>
                    <a:pt x="324" y="69"/>
                    <a:pt x="324" y="69"/>
                  </a:cubicBezTo>
                  <a:cubicBezTo>
                    <a:pt x="324" y="67"/>
                    <a:pt x="324" y="67"/>
                    <a:pt x="324" y="67"/>
                  </a:cubicBezTo>
                  <a:cubicBezTo>
                    <a:pt x="324" y="63"/>
                    <a:pt x="321" y="63"/>
                    <a:pt x="319" y="61"/>
                  </a:cubicBezTo>
                  <a:cubicBezTo>
                    <a:pt x="316" y="58"/>
                    <a:pt x="315" y="55"/>
                    <a:pt x="312" y="55"/>
                  </a:cubicBezTo>
                  <a:close/>
                  <a:moveTo>
                    <a:pt x="222" y="249"/>
                  </a:moveTo>
                  <a:cubicBezTo>
                    <a:pt x="221" y="248"/>
                    <a:pt x="221" y="248"/>
                    <a:pt x="220" y="248"/>
                  </a:cubicBezTo>
                  <a:cubicBezTo>
                    <a:pt x="218" y="248"/>
                    <a:pt x="217" y="249"/>
                    <a:pt x="217" y="250"/>
                  </a:cubicBezTo>
                  <a:cubicBezTo>
                    <a:pt x="217" y="253"/>
                    <a:pt x="221" y="252"/>
                    <a:pt x="223" y="253"/>
                  </a:cubicBezTo>
                  <a:cubicBezTo>
                    <a:pt x="225" y="253"/>
                    <a:pt x="225" y="255"/>
                    <a:pt x="226" y="255"/>
                  </a:cubicBezTo>
                  <a:cubicBezTo>
                    <a:pt x="242" y="258"/>
                    <a:pt x="225" y="253"/>
                    <a:pt x="222" y="249"/>
                  </a:cubicBezTo>
                  <a:close/>
                  <a:moveTo>
                    <a:pt x="77" y="21"/>
                  </a:moveTo>
                  <a:cubicBezTo>
                    <a:pt x="73" y="18"/>
                    <a:pt x="72" y="13"/>
                    <a:pt x="67" y="13"/>
                  </a:cubicBezTo>
                  <a:cubicBezTo>
                    <a:pt x="62" y="12"/>
                    <a:pt x="63" y="4"/>
                    <a:pt x="58" y="4"/>
                  </a:cubicBezTo>
                  <a:cubicBezTo>
                    <a:pt x="57" y="4"/>
                    <a:pt x="57" y="4"/>
                    <a:pt x="56" y="4"/>
                  </a:cubicBezTo>
                  <a:cubicBezTo>
                    <a:pt x="56" y="8"/>
                    <a:pt x="56" y="8"/>
                    <a:pt x="56" y="8"/>
                  </a:cubicBezTo>
                  <a:cubicBezTo>
                    <a:pt x="56" y="10"/>
                    <a:pt x="58" y="10"/>
                    <a:pt x="59" y="12"/>
                  </a:cubicBezTo>
                  <a:cubicBezTo>
                    <a:pt x="60" y="13"/>
                    <a:pt x="60" y="16"/>
                    <a:pt x="62" y="16"/>
                  </a:cubicBezTo>
                  <a:cubicBezTo>
                    <a:pt x="64" y="16"/>
                    <a:pt x="66" y="14"/>
                    <a:pt x="68" y="14"/>
                  </a:cubicBezTo>
                  <a:cubicBezTo>
                    <a:pt x="72" y="14"/>
                    <a:pt x="72" y="18"/>
                    <a:pt x="72" y="22"/>
                  </a:cubicBezTo>
                  <a:cubicBezTo>
                    <a:pt x="72" y="24"/>
                    <a:pt x="69" y="24"/>
                    <a:pt x="67" y="25"/>
                  </a:cubicBezTo>
                  <a:cubicBezTo>
                    <a:pt x="66" y="26"/>
                    <a:pt x="65" y="27"/>
                    <a:pt x="63" y="27"/>
                  </a:cubicBezTo>
                  <a:cubicBezTo>
                    <a:pt x="59" y="27"/>
                    <a:pt x="58" y="22"/>
                    <a:pt x="58" y="18"/>
                  </a:cubicBezTo>
                  <a:cubicBezTo>
                    <a:pt x="54" y="18"/>
                    <a:pt x="54" y="18"/>
                    <a:pt x="54" y="18"/>
                  </a:cubicBezTo>
                  <a:cubicBezTo>
                    <a:pt x="52" y="20"/>
                    <a:pt x="52" y="22"/>
                    <a:pt x="49" y="23"/>
                  </a:cubicBezTo>
                  <a:cubicBezTo>
                    <a:pt x="49" y="20"/>
                    <a:pt x="49" y="16"/>
                    <a:pt x="46" y="16"/>
                  </a:cubicBezTo>
                  <a:cubicBezTo>
                    <a:pt x="43" y="16"/>
                    <a:pt x="41" y="16"/>
                    <a:pt x="38" y="16"/>
                  </a:cubicBezTo>
                  <a:cubicBezTo>
                    <a:pt x="36" y="15"/>
                    <a:pt x="34" y="14"/>
                    <a:pt x="34" y="12"/>
                  </a:cubicBezTo>
                  <a:cubicBezTo>
                    <a:pt x="34" y="11"/>
                    <a:pt x="34" y="11"/>
                    <a:pt x="34" y="10"/>
                  </a:cubicBezTo>
                  <a:cubicBezTo>
                    <a:pt x="40" y="10"/>
                    <a:pt x="40" y="10"/>
                    <a:pt x="40" y="10"/>
                  </a:cubicBezTo>
                  <a:cubicBezTo>
                    <a:pt x="40" y="6"/>
                    <a:pt x="43" y="4"/>
                    <a:pt x="47" y="3"/>
                  </a:cubicBezTo>
                  <a:cubicBezTo>
                    <a:pt x="51" y="2"/>
                    <a:pt x="53" y="0"/>
                    <a:pt x="57" y="0"/>
                  </a:cubicBezTo>
                  <a:cubicBezTo>
                    <a:pt x="63" y="0"/>
                    <a:pt x="63" y="0"/>
                    <a:pt x="63" y="0"/>
                  </a:cubicBezTo>
                  <a:cubicBezTo>
                    <a:pt x="64" y="0"/>
                    <a:pt x="66" y="0"/>
                    <a:pt x="67" y="0"/>
                  </a:cubicBezTo>
                  <a:cubicBezTo>
                    <a:pt x="70" y="0"/>
                    <a:pt x="71" y="1"/>
                    <a:pt x="74" y="2"/>
                  </a:cubicBezTo>
                  <a:cubicBezTo>
                    <a:pt x="77" y="2"/>
                    <a:pt x="78" y="1"/>
                    <a:pt x="81" y="2"/>
                  </a:cubicBezTo>
                  <a:cubicBezTo>
                    <a:pt x="82" y="2"/>
                    <a:pt x="82" y="4"/>
                    <a:pt x="83" y="4"/>
                  </a:cubicBezTo>
                  <a:cubicBezTo>
                    <a:pt x="85" y="6"/>
                    <a:pt x="86" y="4"/>
                    <a:pt x="88" y="5"/>
                  </a:cubicBezTo>
                  <a:cubicBezTo>
                    <a:pt x="90" y="5"/>
                    <a:pt x="90" y="7"/>
                    <a:pt x="92" y="9"/>
                  </a:cubicBezTo>
                  <a:cubicBezTo>
                    <a:pt x="94" y="11"/>
                    <a:pt x="95" y="12"/>
                    <a:pt x="95" y="15"/>
                  </a:cubicBezTo>
                  <a:cubicBezTo>
                    <a:pt x="95" y="18"/>
                    <a:pt x="94" y="21"/>
                    <a:pt x="91" y="21"/>
                  </a:cubicBezTo>
                  <a:cubicBezTo>
                    <a:pt x="89" y="21"/>
                    <a:pt x="89" y="18"/>
                    <a:pt x="86" y="18"/>
                  </a:cubicBezTo>
                  <a:cubicBezTo>
                    <a:pt x="84" y="18"/>
                    <a:pt x="83" y="21"/>
                    <a:pt x="81" y="21"/>
                  </a:cubicBezTo>
                  <a:cubicBezTo>
                    <a:pt x="79" y="21"/>
                    <a:pt x="78" y="21"/>
                    <a:pt x="77" y="21"/>
                  </a:cubicBezTo>
                  <a:close/>
                  <a:moveTo>
                    <a:pt x="9" y="25"/>
                  </a:moveTo>
                  <a:cubicBezTo>
                    <a:pt x="9" y="26"/>
                    <a:pt x="10" y="26"/>
                    <a:pt x="11" y="26"/>
                  </a:cubicBezTo>
                  <a:cubicBezTo>
                    <a:pt x="13" y="26"/>
                    <a:pt x="14" y="25"/>
                    <a:pt x="14" y="23"/>
                  </a:cubicBezTo>
                  <a:cubicBezTo>
                    <a:pt x="12" y="22"/>
                    <a:pt x="10" y="23"/>
                    <a:pt x="9" y="25"/>
                  </a:cubicBezTo>
                  <a:close/>
                  <a:moveTo>
                    <a:pt x="2" y="69"/>
                  </a:moveTo>
                  <a:cubicBezTo>
                    <a:pt x="3" y="72"/>
                    <a:pt x="6" y="72"/>
                    <a:pt x="9" y="72"/>
                  </a:cubicBezTo>
                  <a:cubicBezTo>
                    <a:pt x="12" y="72"/>
                    <a:pt x="12" y="72"/>
                    <a:pt x="12" y="72"/>
                  </a:cubicBezTo>
                  <a:cubicBezTo>
                    <a:pt x="12" y="71"/>
                    <a:pt x="13" y="71"/>
                    <a:pt x="13" y="70"/>
                  </a:cubicBezTo>
                  <a:cubicBezTo>
                    <a:pt x="13" y="68"/>
                    <a:pt x="10" y="67"/>
                    <a:pt x="8" y="67"/>
                  </a:cubicBezTo>
                  <a:cubicBezTo>
                    <a:pt x="6" y="67"/>
                    <a:pt x="4" y="68"/>
                    <a:pt x="2" y="69"/>
                  </a:cubicBezTo>
                  <a:close/>
                  <a:moveTo>
                    <a:pt x="67" y="44"/>
                  </a:moveTo>
                  <a:cubicBezTo>
                    <a:pt x="66" y="44"/>
                    <a:pt x="66" y="45"/>
                    <a:pt x="65" y="46"/>
                  </a:cubicBezTo>
                  <a:cubicBezTo>
                    <a:pt x="63" y="47"/>
                    <a:pt x="61" y="46"/>
                    <a:pt x="59" y="47"/>
                  </a:cubicBezTo>
                  <a:cubicBezTo>
                    <a:pt x="55" y="48"/>
                    <a:pt x="53" y="49"/>
                    <a:pt x="49" y="49"/>
                  </a:cubicBezTo>
                  <a:cubicBezTo>
                    <a:pt x="47" y="49"/>
                    <a:pt x="46" y="49"/>
                    <a:pt x="45" y="48"/>
                  </a:cubicBezTo>
                  <a:cubicBezTo>
                    <a:pt x="45" y="50"/>
                    <a:pt x="45" y="51"/>
                    <a:pt x="44" y="54"/>
                  </a:cubicBezTo>
                  <a:cubicBezTo>
                    <a:pt x="48" y="54"/>
                    <a:pt x="51" y="54"/>
                    <a:pt x="55" y="54"/>
                  </a:cubicBezTo>
                  <a:cubicBezTo>
                    <a:pt x="58" y="54"/>
                    <a:pt x="59" y="51"/>
                    <a:pt x="62" y="51"/>
                  </a:cubicBezTo>
                  <a:cubicBezTo>
                    <a:pt x="66" y="50"/>
                    <a:pt x="68" y="49"/>
                    <a:pt x="70" y="46"/>
                  </a:cubicBezTo>
                  <a:cubicBezTo>
                    <a:pt x="69" y="45"/>
                    <a:pt x="68" y="44"/>
                    <a:pt x="67" y="44"/>
                  </a:cubicBezTo>
                  <a:close/>
                  <a:moveTo>
                    <a:pt x="69" y="53"/>
                  </a:moveTo>
                  <a:cubicBezTo>
                    <a:pt x="71" y="53"/>
                    <a:pt x="72" y="54"/>
                    <a:pt x="73" y="55"/>
                  </a:cubicBezTo>
                  <a:cubicBezTo>
                    <a:pt x="76" y="56"/>
                    <a:pt x="78" y="54"/>
                    <a:pt x="81" y="54"/>
                  </a:cubicBezTo>
                  <a:cubicBezTo>
                    <a:pt x="81" y="58"/>
                    <a:pt x="81" y="58"/>
                    <a:pt x="81" y="58"/>
                  </a:cubicBezTo>
                  <a:cubicBezTo>
                    <a:pt x="81" y="61"/>
                    <a:pt x="79" y="63"/>
                    <a:pt x="79" y="66"/>
                  </a:cubicBezTo>
                  <a:cubicBezTo>
                    <a:pt x="79" y="71"/>
                    <a:pt x="79" y="71"/>
                    <a:pt x="79" y="71"/>
                  </a:cubicBezTo>
                  <a:cubicBezTo>
                    <a:pt x="79" y="73"/>
                    <a:pt x="77" y="73"/>
                    <a:pt x="76" y="75"/>
                  </a:cubicBezTo>
                  <a:cubicBezTo>
                    <a:pt x="74" y="77"/>
                    <a:pt x="75" y="81"/>
                    <a:pt x="72" y="81"/>
                  </a:cubicBezTo>
                  <a:cubicBezTo>
                    <a:pt x="70" y="81"/>
                    <a:pt x="70" y="79"/>
                    <a:pt x="68" y="79"/>
                  </a:cubicBezTo>
                  <a:cubicBezTo>
                    <a:pt x="65" y="77"/>
                    <a:pt x="64" y="75"/>
                    <a:pt x="62" y="73"/>
                  </a:cubicBezTo>
                  <a:cubicBezTo>
                    <a:pt x="61" y="70"/>
                    <a:pt x="60" y="69"/>
                    <a:pt x="59" y="66"/>
                  </a:cubicBezTo>
                  <a:cubicBezTo>
                    <a:pt x="58" y="63"/>
                    <a:pt x="57" y="61"/>
                    <a:pt x="55" y="59"/>
                  </a:cubicBezTo>
                  <a:cubicBezTo>
                    <a:pt x="55" y="57"/>
                    <a:pt x="55" y="57"/>
                    <a:pt x="55" y="57"/>
                  </a:cubicBezTo>
                  <a:cubicBezTo>
                    <a:pt x="60" y="57"/>
                    <a:pt x="62" y="56"/>
                    <a:pt x="67" y="55"/>
                  </a:cubicBezTo>
                  <a:cubicBezTo>
                    <a:pt x="68" y="54"/>
                    <a:pt x="68" y="53"/>
                    <a:pt x="69" y="53"/>
                  </a:cubicBezTo>
                  <a:close/>
                  <a:moveTo>
                    <a:pt x="41" y="113"/>
                  </a:moveTo>
                  <a:cubicBezTo>
                    <a:pt x="40" y="114"/>
                    <a:pt x="38" y="114"/>
                    <a:pt x="38" y="115"/>
                  </a:cubicBezTo>
                  <a:cubicBezTo>
                    <a:pt x="38" y="117"/>
                    <a:pt x="40" y="117"/>
                    <a:pt x="41" y="118"/>
                  </a:cubicBezTo>
                  <a:cubicBezTo>
                    <a:pt x="41" y="119"/>
                    <a:pt x="40" y="120"/>
                    <a:pt x="39" y="120"/>
                  </a:cubicBezTo>
                  <a:cubicBezTo>
                    <a:pt x="37" y="120"/>
                    <a:pt x="37" y="120"/>
                    <a:pt x="37" y="120"/>
                  </a:cubicBezTo>
                  <a:cubicBezTo>
                    <a:pt x="32" y="120"/>
                    <a:pt x="30" y="124"/>
                    <a:pt x="25" y="124"/>
                  </a:cubicBezTo>
                  <a:cubicBezTo>
                    <a:pt x="22" y="124"/>
                    <a:pt x="21" y="121"/>
                    <a:pt x="18" y="120"/>
                  </a:cubicBezTo>
                  <a:cubicBezTo>
                    <a:pt x="11" y="118"/>
                    <a:pt x="7" y="118"/>
                    <a:pt x="0" y="113"/>
                  </a:cubicBezTo>
                  <a:cubicBezTo>
                    <a:pt x="1" y="112"/>
                    <a:pt x="1" y="112"/>
                    <a:pt x="1" y="112"/>
                  </a:cubicBezTo>
                  <a:cubicBezTo>
                    <a:pt x="5" y="112"/>
                    <a:pt x="6" y="108"/>
                    <a:pt x="10" y="107"/>
                  </a:cubicBezTo>
                  <a:cubicBezTo>
                    <a:pt x="13" y="107"/>
                    <a:pt x="15" y="106"/>
                    <a:pt x="17" y="105"/>
                  </a:cubicBezTo>
                  <a:cubicBezTo>
                    <a:pt x="19" y="105"/>
                    <a:pt x="19" y="103"/>
                    <a:pt x="20" y="103"/>
                  </a:cubicBezTo>
                  <a:cubicBezTo>
                    <a:pt x="23" y="102"/>
                    <a:pt x="25" y="102"/>
                    <a:pt x="28" y="102"/>
                  </a:cubicBezTo>
                  <a:cubicBezTo>
                    <a:pt x="29" y="102"/>
                    <a:pt x="29" y="103"/>
                    <a:pt x="31" y="103"/>
                  </a:cubicBezTo>
                  <a:cubicBezTo>
                    <a:pt x="33" y="103"/>
                    <a:pt x="35" y="101"/>
                    <a:pt x="37" y="100"/>
                  </a:cubicBezTo>
                  <a:cubicBezTo>
                    <a:pt x="38" y="104"/>
                    <a:pt x="40" y="105"/>
                    <a:pt x="41" y="108"/>
                  </a:cubicBezTo>
                  <a:cubicBezTo>
                    <a:pt x="41" y="113"/>
                    <a:pt x="41" y="113"/>
                    <a:pt x="41" y="113"/>
                  </a:cubicBezTo>
                  <a:close/>
                  <a:moveTo>
                    <a:pt x="300" y="236"/>
                  </a:moveTo>
                  <a:cubicBezTo>
                    <a:pt x="300" y="236"/>
                    <a:pt x="300" y="236"/>
                    <a:pt x="300" y="236"/>
                  </a:cubicBezTo>
                  <a:cubicBezTo>
                    <a:pt x="300" y="236"/>
                    <a:pt x="300" y="236"/>
                    <a:pt x="299" y="236"/>
                  </a:cubicBezTo>
                  <a:cubicBezTo>
                    <a:pt x="297" y="236"/>
                    <a:pt x="296" y="237"/>
                    <a:pt x="295" y="237"/>
                  </a:cubicBezTo>
                  <a:cubicBezTo>
                    <a:pt x="293" y="238"/>
                    <a:pt x="294" y="240"/>
                    <a:pt x="292" y="241"/>
                  </a:cubicBezTo>
                  <a:cubicBezTo>
                    <a:pt x="292" y="242"/>
                    <a:pt x="291" y="241"/>
                    <a:pt x="291" y="241"/>
                  </a:cubicBezTo>
                  <a:cubicBezTo>
                    <a:pt x="289" y="241"/>
                    <a:pt x="288" y="240"/>
                    <a:pt x="287" y="239"/>
                  </a:cubicBezTo>
                  <a:cubicBezTo>
                    <a:pt x="287" y="238"/>
                    <a:pt x="287" y="237"/>
                    <a:pt x="287" y="237"/>
                  </a:cubicBezTo>
                  <a:cubicBezTo>
                    <a:pt x="286" y="235"/>
                    <a:pt x="284" y="236"/>
                    <a:pt x="282" y="235"/>
                  </a:cubicBezTo>
                  <a:cubicBezTo>
                    <a:pt x="282" y="235"/>
                    <a:pt x="281" y="234"/>
                    <a:pt x="280" y="234"/>
                  </a:cubicBezTo>
                  <a:cubicBezTo>
                    <a:pt x="279" y="234"/>
                    <a:pt x="279" y="236"/>
                    <a:pt x="278" y="237"/>
                  </a:cubicBezTo>
                  <a:cubicBezTo>
                    <a:pt x="277" y="243"/>
                    <a:pt x="279" y="240"/>
                    <a:pt x="275" y="238"/>
                  </a:cubicBezTo>
                  <a:cubicBezTo>
                    <a:pt x="274" y="238"/>
                    <a:pt x="273" y="238"/>
                    <a:pt x="272" y="238"/>
                  </a:cubicBezTo>
                  <a:cubicBezTo>
                    <a:pt x="271" y="237"/>
                    <a:pt x="271" y="236"/>
                    <a:pt x="270" y="235"/>
                  </a:cubicBezTo>
                  <a:cubicBezTo>
                    <a:pt x="269" y="235"/>
                    <a:pt x="268" y="235"/>
                    <a:pt x="267" y="234"/>
                  </a:cubicBezTo>
                  <a:cubicBezTo>
                    <a:pt x="267" y="232"/>
                    <a:pt x="270" y="232"/>
                    <a:pt x="270" y="231"/>
                  </a:cubicBezTo>
                  <a:cubicBezTo>
                    <a:pt x="270" y="230"/>
                    <a:pt x="269" y="229"/>
                    <a:pt x="268" y="228"/>
                  </a:cubicBezTo>
                  <a:cubicBezTo>
                    <a:pt x="266" y="226"/>
                    <a:pt x="267" y="225"/>
                    <a:pt x="267" y="229"/>
                  </a:cubicBezTo>
                  <a:cubicBezTo>
                    <a:pt x="265" y="229"/>
                    <a:pt x="265" y="229"/>
                    <a:pt x="265" y="229"/>
                  </a:cubicBezTo>
                  <a:cubicBezTo>
                    <a:pt x="263" y="229"/>
                    <a:pt x="262" y="229"/>
                    <a:pt x="260" y="229"/>
                  </a:cubicBezTo>
                  <a:cubicBezTo>
                    <a:pt x="253" y="229"/>
                    <a:pt x="261" y="231"/>
                    <a:pt x="253" y="224"/>
                  </a:cubicBezTo>
                  <a:cubicBezTo>
                    <a:pt x="252" y="222"/>
                    <a:pt x="251" y="222"/>
                    <a:pt x="250" y="221"/>
                  </a:cubicBezTo>
                  <a:cubicBezTo>
                    <a:pt x="249" y="220"/>
                    <a:pt x="248" y="219"/>
                    <a:pt x="248" y="217"/>
                  </a:cubicBezTo>
                  <a:cubicBezTo>
                    <a:pt x="248" y="217"/>
                    <a:pt x="248" y="216"/>
                    <a:pt x="247" y="216"/>
                  </a:cubicBezTo>
                  <a:cubicBezTo>
                    <a:pt x="246" y="216"/>
                    <a:pt x="245" y="216"/>
                    <a:pt x="245" y="217"/>
                  </a:cubicBezTo>
                  <a:cubicBezTo>
                    <a:pt x="245" y="220"/>
                    <a:pt x="245" y="220"/>
                    <a:pt x="245" y="220"/>
                  </a:cubicBezTo>
                  <a:cubicBezTo>
                    <a:pt x="245" y="223"/>
                    <a:pt x="246" y="222"/>
                    <a:pt x="243" y="221"/>
                  </a:cubicBezTo>
                  <a:cubicBezTo>
                    <a:pt x="243" y="221"/>
                    <a:pt x="242" y="221"/>
                    <a:pt x="242" y="220"/>
                  </a:cubicBezTo>
                  <a:cubicBezTo>
                    <a:pt x="240" y="218"/>
                    <a:pt x="240" y="216"/>
                    <a:pt x="239" y="214"/>
                  </a:cubicBezTo>
                  <a:cubicBezTo>
                    <a:pt x="238" y="213"/>
                    <a:pt x="237" y="212"/>
                    <a:pt x="237" y="211"/>
                  </a:cubicBezTo>
                  <a:cubicBezTo>
                    <a:pt x="237" y="208"/>
                    <a:pt x="239" y="207"/>
                    <a:pt x="239" y="205"/>
                  </a:cubicBezTo>
                  <a:cubicBezTo>
                    <a:pt x="239" y="202"/>
                    <a:pt x="237" y="201"/>
                    <a:pt x="237" y="198"/>
                  </a:cubicBezTo>
                  <a:cubicBezTo>
                    <a:pt x="237" y="196"/>
                    <a:pt x="238" y="194"/>
                    <a:pt x="240" y="193"/>
                  </a:cubicBezTo>
                  <a:cubicBezTo>
                    <a:pt x="242" y="192"/>
                    <a:pt x="243" y="192"/>
                    <a:pt x="244" y="191"/>
                  </a:cubicBezTo>
                  <a:cubicBezTo>
                    <a:pt x="246" y="190"/>
                    <a:pt x="246" y="189"/>
                    <a:pt x="248" y="187"/>
                  </a:cubicBezTo>
                  <a:cubicBezTo>
                    <a:pt x="248" y="187"/>
                    <a:pt x="249" y="186"/>
                    <a:pt x="250" y="186"/>
                  </a:cubicBezTo>
                  <a:cubicBezTo>
                    <a:pt x="250" y="186"/>
                    <a:pt x="252" y="186"/>
                    <a:pt x="252" y="185"/>
                  </a:cubicBezTo>
                  <a:cubicBezTo>
                    <a:pt x="252" y="184"/>
                    <a:pt x="251" y="183"/>
                    <a:pt x="250" y="182"/>
                  </a:cubicBezTo>
                  <a:cubicBezTo>
                    <a:pt x="250" y="182"/>
                    <a:pt x="249" y="181"/>
                    <a:pt x="249" y="180"/>
                  </a:cubicBezTo>
                  <a:cubicBezTo>
                    <a:pt x="249" y="175"/>
                    <a:pt x="249" y="175"/>
                    <a:pt x="249" y="175"/>
                  </a:cubicBezTo>
                  <a:cubicBezTo>
                    <a:pt x="247" y="176"/>
                    <a:pt x="246" y="178"/>
                    <a:pt x="245" y="181"/>
                  </a:cubicBezTo>
                  <a:cubicBezTo>
                    <a:pt x="243" y="183"/>
                    <a:pt x="241" y="184"/>
                    <a:pt x="239" y="186"/>
                  </a:cubicBezTo>
                  <a:cubicBezTo>
                    <a:pt x="237" y="188"/>
                    <a:pt x="237" y="190"/>
                    <a:pt x="237" y="192"/>
                  </a:cubicBezTo>
                  <a:cubicBezTo>
                    <a:pt x="237" y="195"/>
                    <a:pt x="236" y="197"/>
                    <a:pt x="236" y="200"/>
                  </a:cubicBezTo>
                  <a:cubicBezTo>
                    <a:pt x="236" y="204"/>
                    <a:pt x="236" y="204"/>
                    <a:pt x="236" y="204"/>
                  </a:cubicBezTo>
                  <a:cubicBezTo>
                    <a:pt x="236" y="205"/>
                    <a:pt x="235" y="206"/>
                    <a:pt x="234" y="206"/>
                  </a:cubicBezTo>
                  <a:cubicBezTo>
                    <a:pt x="232" y="206"/>
                    <a:pt x="232" y="204"/>
                    <a:pt x="230" y="204"/>
                  </a:cubicBezTo>
                  <a:cubicBezTo>
                    <a:pt x="229" y="204"/>
                    <a:pt x="228" y="205"/>
                    <a:pt x="228" y="206"/>
                  </a:cubicBezTo>
                  <a:cubicBezTo>
                    <a:pt x="228" y="207"/>
                    <a:pt x="230" y="207"/>
                    <a:pt x="231" y="208"/>
                  </a:cubicBezTo>
                  <a:cubicBezTo>
                    <a:pt x="232" y="209"/>
                    <a:pt x="233" y="210"/>
                    <a:pt x="233" y="211"/>
                  </a:cubicBezTo>
                  <a:cubicBezTo>
                    <a:pt x="233" y="213"/>
                    <a:pt x="231" y="214"/>
                    <a:pt x="230" y="215"/>
                  </a:cubicBezTo>
                  <a:cubicBezTo>
                    <a:pt x="228" y="218"/>
                    <a:pt x="227" y="219"/>
                    <a:pt x="225" y="221"/>
                  </a:cubicBezTo>
                  <a:cubicBezTo>
                    <a:pt x="224" y="222"/>
                    <a:pt x="224" y="223"/>
                    <a:pt x="223" y="223"/>
                  </a:cubicBezTo>
                  <a:cubicBezTo>
                    <a:pt x="222" y="224"/>
                    <a:pt x="222" y="224"/>
                    <a:pt x="222" y="225"/>
                  </a:cubicBezTo>
                  <a:cubicBezTo>
                    <a:pt x="222" y="228"/>
                    <a:pt x="222" y="230"/>
                    <a:pt x="225" y="231"/>
                  </a:cubicBezTo>
                  <a:cubicBezTo>
                    <a:pt x="224" y="232"/>
                    <a:pt x="223" y="232"/>
                    <a:pt x="222" y="233"/>
                  </a:cubicBezTo>
                  <a:cubicBezTo>
                    <a:pt x="221" y="236"/>
                    <a:pt x="220" y="237"/>
                    <a:pt x="218" y="239"/>
                  </a:cubicBezTo>
                  <a:cubicBezTo>
                    <a:pt x="215" y="241"/>
                    <a:pt x="214" y="244"/>
                    <a:pt x="210" y="244"/>
                  </a:cubicBezTo>
                  <a:cubicBezTo>
                    <a:pt x="207" y="244"/>
                    <a:pt x="207" y="244"/>
                    <a:pt x="207" y="244"/>
                  </a:cubicBezTo>
                  <a:cubicBezTo>
                    <a:pt x="202" y="244"/>
                    <a:pt x="202" y="244"/>
                    <a:pt x="202" y="244"/>
                  </a:cubicBezTo>
                  <a:cubicBezTo>
                    <a:pt x="199" y="244"/>
                    <a:pt x="199" y="247"/>
                    <a:pt x="196" y="247"/>
                  </a:cubicBezTo>
                  <a:cubicBezTo>
                    <a:pt x="193" y="247"/>
                    <a:pt x="193" y="244"/>
                    <a:pt x="191" y="242"/>
                  </a:cubicBezTo>
                  <a:cubicBezTo>
                    <a:pt x="189" y="241"/>
                    <a:pt x="189" y="240"/>
                    <a:pt x="187" y="239"/>
                  </a:cubicBezTo>
                  <a:cubicBezTo>
                    <a:pt x="186" y="238"/>
                    <a:pt x="185" y="238"/>
                    <a:pt x="185" y="237"/>
                  </a:cubicBezTo>
                  <a:cubicBezTo>
                    <a:pt x="185" y="236"/>
                    <a:pt x="187" y="236"/>
                    <a:pt x="187" y="235"/>
                  </a:cubicBezTo>
                  <a:cubicBezTo>
                    <a:pt x="187" y="234"/>
                    <a:pt x="186" y="234"/>
                    <a:pt x="186" y="233"/>
                  </a:cubicBezTo>
                  <a:cubicBezTo>
                    <a:pt x="186" y="232"/>
                    <a:pt x="185" y="231"/>
                    <a:pt x="185" y="229"/>
                  </a:cubicBezTo>
                  <a:cubicBezTo>
                    <a:pt x="185" y="227"/>
                    <a:pt x="185" y="227"/>
                    <a:pt x="185" y="227"/>
                  </a:cubicBezTo>
                  <a:cubicBezTo>
                    <a:pt x="185" y="224"/>
                    <a:pt x="184" y="223"/>
                    <a:pt x="182" y="221"/>
                  </a:cubicBezTo>
                  <a:cubicBezTo>
                    <a:pt x="182" y="220"/>
                    <a:pt x="181" y="220"/>
                    <a:pt x="181" y="219"/>
                  </a:cubicBezTo>
                  <a:cubicBezTo>
                    <a:pt x="181" y="218"/>
                    <a:pt x="182" y="219"/>
                    <a:pt x="183" y="219"/>
                  </a:cubicBezTo>
                  <a:cubicBezTo>
                    <a:pt x="184" y="219"/>
                    <a:pt x="184" y="219"/>
                    <a:pt x="185" y="219"/>
                  </a:cubicBezTo>
                  <a:cubicBezTo>
                    <a:pt x="186" y="219"/>
                    <a:pt x="186" y="218"/>
                    <a:pt x="187" y="218"/>
                  </a:cubicBezTo>
                  <a:cubicBezTo>
                    <a:pt x="190" y="218"/>
                    <a:pt x="190" y="218"/>
                    <a:pt x="190" y="218"/>
                  </a:cubicBezTo>
                  <a:cubicBezTo>
                    <a:pt x="191" y="218"/>
                    <a:pt x="191" y="217"/>
                    <a:pt x="192" y="216"/>
                  </a:cubicBezTo>
                  <a:cubicBezTo>
                    <a:pt x="192" y="215"/>
                    <a:pt x="193" y="214"/>
                    <a:pt x="193" y="212"/>
                  </a:cubicBezTo>
                  <a:cubicBezTo>
                    <a:pt x="193" y="210"/>
                    <a:pt x="191" y="209"/>
                    <a:pt x="189" y="209"/>
                  </a:cubicBezTo>
                  <a:cubicBezTo>
                    <a:pt x="188" y="208"/>
                    <a:pt x="188" y="207"/>
                    <a:pt x="187" y="206"/>
                  </a:cubicBezTo>
                  <a:cubicBezTo>
                    <a:pt x="187" y="205"/>
                    <a:pt x="186" y="205"/>
                    <a:pt x="186" y="204"/>
                  </a:cubicBezTo>
                  <a:cubicBezTo>
                    <a:pt x="186" y="200"/>
                    <a:pt x="186" y="200"/>
                    <a:pt x="186" y="200"/>
                  </a:cubicBezTo>
                  <a:cubicBezTo>
                    <a:pt x="186" y="199"/>
                    <a:pt x="185" y="198"/>
                    <a:pt x="184" y="197"/>
                  </a:cubicBezTo>
                  <a:cubicBezTo>
                    <a:pt x="184" y="197"/>
                    <a:pt x="184" y="196"/>
                    <a:pt x="183" y="196"/>
                  </a:cubicBezTo>
                  <a:cubicBezTo>
                    <a:pt x="181" y="196"/>
                    <a:pt x="182" y="201"/>
                    <a:pt x="179" y="201"/>
                  </a:cubicBezTo>
                  <a:cubicBezTo>
                    <a:pt x="178" y="201"/>
                    <a:pt x="178" y="199"/>
                    <a:pt x="177" y="198"/>
                  </a:cubicBezTo>
                  <a:cubicBezTo>
                    <a:pt x="177" y="198"/>
                    <a:pt x="177" y="197"/>
                    <a:pt x="176" y="197"/>
                  </a:cubicBezTo>
                  <a:cubicBezTo>
                    <a:pt x="175" y="196"/>
                    <a:pt x="174" y="196"/>
                    <a:pt x="174" y="195"/>
                  </a:cubicBezTo>
                  <a:cubicBezTo>
                    <a:pt x="174" y="194"/>
                    <a:pt x="175" y="193"/>
                    <a:pt x="175" y="192"/>
                  </a:cubicBezTo>
                  <a:cubicBezTo>
                    <a:pt x="175" y="189"/>
                    <a:pt x="173" y="188"/>
                    <a:pt x="170" y="186"/>
                  </a:cubicBezTo>
                  <a:cubicBezTo>
                    <a:pt x="168" y="184"/>
                    <a:pt x="167" y="183"/>
                    <a:pt x="164" y="181"/>
                  </a:cubicBezTo>
                  <a:cubicBezTo>
                    <a:pt x="162" y="180"/>
                    <a:pt x="161" y="179"/>
                    <a:pt x="158" y="178"/>
                  </a:cubicBezTo>
                  <a:cubicBezTo>
                    <a:pt x="157" y="177"/>
                    <a:pt x="156" y="177"/>
                    <a:pt x="154" y="177"/>
                  </a:cubicBezTo>
                  <a:cubicBezTo>
                    <a:pt x="152" y="177"/>
                    <a:pt x="151" y="176"/>
                    <a:pt x="149" y="176"/>
                  </a:cubicBezTo>
                  <a:cubicBezTo>
                    <a:pt x="148" y="176"/>
                    <a:pt x="147" y="178"/>
                    <a:pt x="145" y="178"/>
                  </a:cubicBezTo>
                  <a:cubicBezTo>
                    <a:pt x="143" y="178"/>
                    <a:pt x="143" y="178"/>
                    <a:pt x="143" y="178"/>
                  </a:cubicBezTo>
                  <a:cubicBezTo>
                    <a:pt x="143" y="177"/>
                    <a:pt x="143" y="176"/>
                    <a:pt x="143" y="176"/>
                  </a:cubicBezTo>
                  <a:cubicBezTo>
                    <a:pt x="142" y="175"/>
                    <a:pt x="141" y="175"/>
                    <a:pt x="140" y="175"/>
                  </a:cubicBezTo>
                  <a:cubicBezTo>
                    <a:pt x="139" y="175"/>
                    <a:pt x="138" y="174"/>
                    <a:pt x="138" y="172"/>
                  </a:cubicBezTo>
                  <a:cubicBezTo>
                    <a:pt x="138" y="171"/>
                    <a:pt x="139" y="170"/>
                    <a:pt x="139" y="169"/>
                  </a:cubicBezTo>
                  <a:cubicBezTo>
                    <a:pt x="139" y="168"/>
                    <a:pt x="138" y="167"/>
                    <a:pt x="137" y="167"/>
                  </a:cubicBezTo>
                  <a:cubicBezTo>
                    <a:pt x="136" y="167"/>
                    <a:pt x="136" y="168"/>
                    <a:pt x="135" y="168"/>
                  </a:cubicBezTo>
                  <a:cubicBezTo>
                    <a:pt x="133" y="168"/>
                    <a:pt x="138" y="166"/>
                    <a:pt x="138" y="166"/>
                  </a:cubicBezTo>
                  <a:cubicBezTo>
                    <a:pt x="141" y="165"/>
                    <a:pt x="143" y="163"/>
                    <a:pt x="146" y="163"/>
                  </a:cubicBezTo>
                  <a:cubicBezTo>
                    <a:pt x="145" y="163"/>
                    <a:pt x="146" y="161"/>
                    <a:pt x="147" y="161"/>
                  </a:cubicBezTo>
                  <a:cubicBezTo>
                    <a:pt x="150" y="161"/>
                    <a:pt x="150" y="161"/>
                    <a:pt x="150" y="161"/>
                  </a:cubicBezTo>
                  <a:cubicBezTo>
                    <a:pt x="153" y="161"/>
                    <a:pt x="154" y="161"/>
                    <a:pt x="157" y="161"/>
                  </a:cubicBezTo>
                  <a:cubicBezTo>
                    <a:pt x="158" y="161"/>
                    <a:pt x="158" y="160"/>
                    <a:pt x="159" y="160"/>
                  </a:cubicBezTo>
                  <a:cubicBezTo>
                    <a:pt x="162" y="160"/>
                    <a:pt x="162" y="164"/>
                    <a:pt x="165" y="164"/>
                  </a:cubicBezTo>
                  <a:cubicBezTo>
                    <a:pt x="166" y="164"/>
                    <a:pt x="166" y="163"/>
                    <a:pt x="167" y="163"/>
                  </a:cubicBezTo>
                  <a:cubicBezTo>
                    <a:pt x="169" y="163"/>
                    <a:pt x="170" y="164"/>
                    <a:pt x="172" y="164"/>
                  </a:cubicBezTo>
                  <a:cubicBezTo>
                    <a:pt x="174" y="165"/>
                    <a:pt x="175" y="165"/>
                    <a:pt x="176" y="165"/>
                  </a:cubicBezTo>
                  <a:cubicBezTo>
                    <a:pt x="178" y="166"/>
                    <a:pt x="178" y="168"/>
                    <a:pt x="180" y="168"/>
                  </a:cubicBezTo>
                  <a:cubicBezTo>
                    <a:pt x="182" y="168"/>
                    <a:pt x="183" y="168"/>
                    <a:pt x="184" y="167"/>
                  </a:cubicBezTo>
                  <a:cubicBezTo>
                    <a:pt x="186" y="166"/>
                    <a:pt x="187" y="165"/>
                    <a:pt x="188" y="164"/>
                  </a:cubicBezTo>
                  <a:cubicBezTo>
                    <a:pt x="189" y="164"/>
                    <a:pt x="189" y="163"/>
                    <a:pt x="189" y="162"/>
                  </a:cubicBezTo>
                  <a:cubicBezTo>
                    <a:pt x="192" y="160"/>
                    <a:pt x="192" y="158"/>
                    <a:pt x="194" y="155"/>
                  </a:cubicBezTo>
                  <a:cubicBezTo>
                    <a:pt x="196" y="151"/>
                    <a:pt x="198" y="150"/>
                    <a:pt x="202" y="149"/>
                  </a:cubicBezTo>
                  <a:cubicBezTo>
                    <a:pt x="205" y="148"/>
                    <a:pt x="207" y="147"/>
                    <a:pt x="210" y="147"/>
                  </a:cubicBezTo>
                  <a:cubicBezTo>
                    <a:pt x="211" y="146"/>
                    <a:pt x="211" y="145"/>
                    <a:pt x="212" y="145"/>
                  </a:cubicBezTo>
                  <a:cubicBezTo>
                    <a:pt x="215" y="145"/>
                    <a:pt x="215" y="148"/>
                    <a:pt x="217" y="149"/>
                  </a:cubicBezTo>
                  <a:cubicBezTo>
                    <a:pt x="218" y="150"/>
                    <a:pt x="219" y="150"/>
                    <a:pt x="220" y="151"/>
                  </a:cubicBezTo>
                  <a:cubicBezTo>
                    <a:pt x="221" y="152"/>
                    <a:pt x="221" y="162"/>
                    <a:pt x="223" y="155"/>
                  </a:cubicBezTo>
                  <a:cubicBezTo>
                    <a:pt x="224" y="154"/>
                    <a:pt x="224" y="152"/>
                    <a:pt x="226" y="152"/>
                  </a:cubicBezTo>
                  <a:cubicBezTo>
                    <a:pt x="227" y="152"/>
                    <a:pt x="227" y="154"/>
                    <a:pt x="228" y="154"/>
                  </a:cubicBezTo>
                  <a:cubicBezTo>
                    <a:pt x="232" y="154"/>
                    <a:pt x="232" y="154"/>
                    <a:pt x="232" y="154"/>
                  </a:cubicBezTo>
                  <a:cubicBezTo>
                    <a:pt x="233" y="154"/>
                    <a:pt x="234" y="153"/>
                    <a:pt x="235" y="152"/>
                  </a:cubicBezTo>
                  <a:cubicBezTo>
                    <a:pt x="235" y="152"/>
                    <a:pt x="235" y="151"/>
                    <a:pt x="236" y="151"/>
                  </a:cubicBezTo>
                  <a:cubicBezTo>
                    <a:pt x="237" y="151"/>
                    <a:pt x="237" y="152"/>
                    <a:pt x="238" y="153"/>
                  </a:cubicBezTo>
                  <a:cubicBezTo>
                    <a:pt x="239" y="154"/>
                    <a:pt x="239" y="155"/>
                    <a:pt x="239" y="157"/>
                  </a:cubicBezTo>
                  <a:cubicBezTo>
                    <a:pt x="239" y="158"/>
                    <a:pt x="238" y="159"/>
                    <a:pt x="238" y="161"/>
                  </a:cubicBezTo>
                  <a:cubicBezTo>
                    <a:pt x="238" y="165"/>
                    <a:pt x="241" y="158"/>
                    <a:pt x="241" y="157"/>
                  </a:cubicBezTo>
                  <a:cubicBezTo>
                    <a:pt x="241" y="152"/>
                    <a:pt x="241" y="152"/>
                    <a:pt x="241" y="152"/>
                  </a:cubicBezTo>
                  <a:cubicBezTo>
                    <a:pt x="241" y="151"/>
                    <a:pt x="241" y="151"/>
                    <a:pt x="241" y="151"/>
                  </a:cubicBezTo>
                  <a:cubicBezTo>
                    <a:pt x="244" y="151"/>
                    <a:pt x="243" y="156"/>
                    <a:pt x="245" y="156"/>
                  </a:cubicBezTo>
                  <a:cubicBezTo>
                    <a:pt x="246" y="151"/>
                    <a:pt x="246" y="151"/>
                    <a:pt x="246" y="151"/>
                  </a:cubicBezTo>
                  <a:cubicBezTo>
                    <a:pt x="246" y="149"/>
                    <a:pt x="240" y="146"/>
                    <a:pt x="246" y="146"/>
                  </a:cubicBezTo>
                  <a:cubicBezTo>
                    <a:pt x="248" y="146"/>
                    <a:pt x="249" y="147"/>
                    <a:pt x="250" y="147"/>
                  </a:cubicBezTo>
                  <a:cubicBezTo>
                    <a:pt x="252" y="147"/>
                    <a:pt x="253" y="145"/>
                    <a:pt x="253" y="144"/>
                  </a:cubicBezTo>
                  <a:cubicBezTo>
                    <a:pt x="253" y="143"/>
                    <a:pt x="252" y="143"/>
                    <a:pt x="252" y="142"/>
                  </a:cubicBezTo>
                  <a:cubicBezTo>
                    <a:pt x="252" y="140"/>
                    <a:pt x="254" y="139"/>
                    <a:pt x="254" y="136"/>
                  </a:cubicBezTo>
                  <a:cubicBezTo>
                    <a:pt x="251" y="135"/>
                    <a:pt x="251" y="135"/>
                    <a:pt x="251" y="135"/>
                  </a:cubicBezTo>
                  <a:cubicBezTo>
                    <a:pt x="250" y="135"/>
                    <a:pt x="249" y="136"/>
                    <a:pt x="247" y="136"/>
                  </a:cubicBezTo>
                  <a:cubicBezTo>
                    <a:pt x="246" y="136"/>
                    <a:pt x="246" y="136"/>
                    <a:pt x="245" y="136"/>
                  </a:cubicBezTo>
                  <a:cubicBezTo>
                    <a:pt x="245" y="134"/>
                    <a:pt x="247" y="134"/>
                    <a:pt x="249" y="133"/>
                  </a:cubicBezTo>
                  <a:cubicBezTo>
                    <a:pt x="250" y="132"/>
                    <a:pt x="251" y="131"/>
                    <a:pt x="252" y="130"/>
                  </a:cubicBezTo>
                  <a:cubicBezTo>
                    <a:pt x="253" y="129"/>
                    <a:pt x="254" y="128"/>
                    <a:pt x="254" y="128"/>
                  </a:cubicBezTo>
                  <a:cubicBezTo>
                    <a:pt x="254" y="127"/>
                    <a:pt x="253" y="126"/>
                    <a:pt x="252" y="126"/>
                  </a:cubicBezTo>
                  <a:cubicBezTo>
                    <a:pt x="250" y="126"/>
                    <a:pt x="249" y="127"/>
                    <a:pt x="247" y="127"/>
                  </a:cubicBezTo>
                  <a:cubicBezTo>
                    <a:pt x="244" y="128"/>
                    <a:pt x="243" y="129"/>
                    <a:pt x="240" y="130"/>
                  </a:cubicBezTo>
                  <a:cubicBezTo>
                    <a:pt x="238" y="131"/>
                    <a:pt x="238" y="131"/>
                    <a:pt x="236" y="132"/>
                  </a:cubicBezTo>
                  <a:cubicBezTo>
                    <a:pt x="236" y="133"/>
                    <a:pt x="236" y="133"/>
                    <a:pt x="235" y="133"/>
                  </a:cubicBezTo>
                  <a:cubicBezTo>
                    <a:pt x="231" y="133"/>
                    <a:pt x="231" y="133"/>
                    <a:pt x="231" y="133"/>
                  </a:cubicBezTo>
                  <a:cubicBezTo>
                    <a:pt x="230" y="133"/>
                    <a:pt x="229" y="134"/>
                    <a:pt x="228" y="134"/>
                  </a:cubicBezTo>
                  <a:cubicBezTo>
                    <a:pt x="225" y="134"/>
                    <a:pt x="225" y="134"/>
                    <a:pt x="225" y="134"/>
                  </a:cubicBezTo>
                  <a:cubicBezTo>
                    <a:pt x="224" y="134"/>
                    <a:pt x="223" y="133"/>
                    <a:pt x="222" y="133"/>
                  </a:cubicBezTo>
                  <a:cubicBezTo>
                    <a:pt x="220" y="132"/>
                    <a:pt x="218" y="132"/>
                    <a:pt x="216" y="132"/>
                  </a:cubicBezTo>
                  <a:cubicBezTo>
                    <a:pt x="213" y="132"/>
                    <a:pt x="212" y="132"/>
                    <a:pt x="209" y="133"/>
                  </a:cubicBezTo>
                  <a:cubicBezTo>
                    <a:pt x="208" y="133"/>
                    <a:pt x="207" y="134"/>
                    <a:pt x="206" y="134"/>
                  </a:cubicBezTo>
                  <a:cubicBezTo>
                    <a:pt x="201" y="134"/>
                    <a:pt x="201" y="134"/>
                    <a:pt x="201" y="134"/>
                  </a:cubicBezTo>
                  <a:cubicBezTo>
                    <a:pt x="199" y="134"/>
                    <a:pt x="198" y="136"/>
                    <a:pt x="195" y="136"/>
                  </a:cubicBezTo>
                  <a:cubicBezTo>
                    <a:pt x="192" y="136"/>
                    <a:pt x="190" y="134"/>
                    <a:pt x="186" y="134"/>
                  </a:cubicBezTo>
                  <a:cubicBezTo>
                    <a:pt x="184" y="134"/>
                    <a:pt x="183" y="135"/>
                    <a:pt x="181" y="137"/>
                  </a:cubicBezTo>
                  <a:cubicBezTo>
                    <a:pt x="180" y="138"/>
                    <a:pt x="179" y="138"/>
                    <a:pt x="178" y="138"/>
                  </a:cubicBezTo>
                  <a:cubicBezTo>
                    <a:pt x="176" y="138"/>
                    <a:pt x="175" y="135"/>
                    <a:pt x="173" y="133"/>
                  </a:cubicBezTo>
                  <a:cubicBezTo>
                    <a:pt x="173" y="132"/>
                    <a:pt x="172" y="131"/>
                    <a:pt x="171" y="131"/>
                  </a:cubicBezTo>
                  <a:cubicBezTo>
                    <a:pt x="170" y="131"/>
                    <a:pt x="169" y="132"/>
                    <a:pt x="168" y="132"/>
                  </a:cubicBezTo>
                  <a:cubicBezTo>
                    <a:pt x="165" y="133"/>
                    <a:pt x="163" y="133"/>
                    <a:pt x="160" y="134"/>
                  </a:cubicBezTo>
                  <a:cubicBezTo>
                    <a:pt x="158" y="135"/>
                    <a:pt x="158" y="137"/>
                    <a:pt x="155" y="137"/>
                  </a:cubicBezTo>
                  <a:cubicBezTo>
                    <a:pt x="153" y="137"/>
                    <a:pt x="153" y="134"/>
                    <a:pt x="153" y="132"/>
                  </a:cubicBezTo>
                  <a:cubicBezTo>
                    <a:pt x="152" y="130"/>
                    <a:pt x="151" y="129"/>
                    <a:pt x="149" y="129"/>
                  </a:cubicBezTo>
                  <a:cubicBezTo>
                    <a:pt x="147" y="128"/>
                    <a:pt x="145" y="127"/>
                    <a:pt x="143" y="126"/>
                  </a:cubicBezTo>
                  <a:cubicBezTo>
                    <a:pt x="142" y="126"/>
                    <a:pt x="140" y="126"/>
                    <a:pt x="140" y="124"/>
                  </a:cubicBezTo>
                  <a:cubicBezTo>
                    <a:pt x="140" y="119"/>
                    <a:pt x="144" y="120"/>
                    <a:pt x="138" y="120"/>
                  </a:cubicBezTo>
                  <a:cubicBezTo>
                    <a:pt x="137" y="120"/>
                    <a:pt x="137" y="119"/>
                    <a:pt x="137" y="118"/>
                  </a:cubicBezTo>
                  <a:cubicBezTo>
                    <a:pt x="136" y="116"/>
                    <a:pt x="135" y="116"/>
                    <a:pt x="135" y="115"/>
                  </a:cubicBezTo>
                  <a:cubicBezTo>
                    <a:pt x="135" y="111"/>
                    <a:pt x="135" y="111"/>
                    <a:pt x="135" y="111"/>
                  </a:cubicBezTo>
                  <a:cubicBezTo>
                    <a:pt x="135" y="110"/>
                    <a:pt x="133" y="109"/>
                    <a:pt x="133" y="108"/>
                  </a:cubicBezTo>
                  <a:cubicBezTo>
                    <a:pt x="133" y="105"/>
                    <a:pt x="138" y="101"/>
                    <a:pt x="137" y="101"/>
                  </a:cubicBezTo>
                  <a:cubicBezTo>
                    <a:pt x="136" y="101"/>
                    <a:pt x="135" y="102"/>
                    <a:pt x="134" y="102"/>
                  </a:cubicBezTo>
                  <a:cubicBezTo>
                    <a:pt x="133" y="102"/>
                    <a:pt x="133" y="102"/>
                    <a:pt x="133" y="102"/>
                  </a:cubicBezTo>
                  <a:cubicBezTo>
                    <a:pt x="132" y="100"/>
                    <a:pt x="133" y="99"/>
                    <a:pt x="132" y="98"/>
                  </a:cubicBezTo>
                  <a:cubicBezTo>
                    <a:pt x="132" y="98"/>
                    <a:pt x="131" y="97"/>
                    <a:pt x="131" y="96"/>
                  </a:cubicBezTo>
                  <a:cubicBezTo>
                    <a:pt x="131" y="95"/>
                    <a:pt x="136" y="92"/>
                    <a:pt x="130" y="92"/>
                  </a:cubicBezTo>
                  <a:cubicBezTo>
                    <a:pt x="127" y="92"/>
                    <a:pt x="125" y="99"/>
                    <a:pt x="125" y="93"/>
                  </a:cubicBezTo>
                  <a:cubicBezTo>
                    <a:pt x="125" y="88"/>
                    <a:pt x="124" y="94"/>
                    <a:pt x="121" y="94"/>
                  </a:cubicBezTo>
                  <a:cubicBezTo>
                    <a:pt x="120" y="94"/>
                    <a:pt x="120" y="94"/>
                    <a:pt x="120" y="93"/>
                  </a:cubicBezTo>
                  <a:cubicBezTo>
                    <a:pt x="119" y="92"/>
                    <a:pt x="120" y="91"/>
                    <a:pt x="119" y="91"/>
                  </a:cubicBezTo>
                  <a:cubicBezTo>
                    <a:pt x="118" y="90"/>
                    <a:pt x="117" y="91"/>
                    <a:pt x="115" y="90"/>
                  </a:cubicBezTo>
                  <a:cubicBezTo>
                    <a:pt x="114" y="90"/>
                    <a:pt x="113" y="90"/>
                    <a:pt x="111" y="89"/>
                  </a:cubicBezTo>
                  <a:cubicBezTo>
                    <a:pt x="110" y="89"/>
                    <a:pt x="109" y="87"/>
                    <a:pt x="107" y="87"/>
                  </a:cubicBezTo>
                  <a:cubicBezTo>
                    <a:pt x="106" y="87"/>
                    <a:pt x="105" y="88"/>
                    <a:pt x="104" y="89"/>
                  </a:cubicBezTo>
                  <a:cubicBezTo>
                    <a:pt x="104" y="89"/>
                    <a:pt x="104" y="90"/>
                    <a:pt x="104" y="90"/>
                  </a:cubicBezTo>
                  <a:cubicBezTo>
                    <a:pt x="103" y="90"/>
                    <a:pt x="102" y="89"/>
                    <a:pt x="102" y="88"/>
                  </a:cubicBezTo>
                  <a:cubicBezTo>
                    <a:pt x="101" y="87"/>
                    <a:pt x="100" y="87"/>
                    <a:pt x="100" y="85"/>
                  </a:cubicBezTo>
                  <a:cubicBezTo>
                    <a:pt x="100" y="84"/>
                    <a:pt x="100" y="84"/>
                    <a:pt x="100" y="83"/>
                  </a:cubicBezTo>
                  <a:cubicBezTo>
                    <a:pt x="100" y="83"/>
                    <a:pt x="100" y="83"/>
                    <a:pt x="100" y="82"/>
                  </a:cubicBezTo>
                  <a:cubicBezTo>
                    <a:pt x="98" y="82"/>
                    <a:pt x="98" y="82"/>
                    <a:pt x="98" y="82"/>
                  </a:cubicBezTo>
                  <a:cubicBezTo>
                    <a:pt x="96" y="82"/>
                    <a:pt x="95" y="82"/>
                    <a:pt x="94" y="82"/>
                  </a:cubicBezTo>
                  <a:cubicBezTo>
                    <a:pt x="95" y="84"/>
                    <a:pt x="96" y="84"/>
                    <a:pt x="96" y="86"/>
                  </a:cubicBezTo>
                  <a:cubicBezTo>
                    <a:pt x="96" y="87"/>
                    <a:pt x="95" y="87"/>
                    <a:pt x="94" y="87"/>
                  </a:cubicBezTo>
                  <a:cubicBezTo>
                    <a:pt x="92" y="88"/>
                    <a:pt x="92" y="90"/>
                    <a:pt x="89" y="90"/>
                  </a:cubicBezTo>
                  <a:cubicBezTo>
                    <a:pt x="89" y="90"/>
                    <a:pt x="88" y="90"/>
                    <a:pt x="87" y="89"/>
                  </a:cubicBezTo>
                  <a:cubicBezTo>
                    <a:pt x="87" y="88"/>
                    <a:pt x="87" y="88"/>
                    <a:pt x="87" y="88"/>
                  </a:cubicBezTo>
                  <a:cubicBezTo>
                    <a:pt x="85" y="87"/>
                    <a:pt x="83" y="87"/>
                    <a:pt x="81" y="87"/>
                  </a:cubicBezTo>
                  <a:cubicBezTo>
                    <a:pt x="79" y="87"/>
                    <a:pt x="78" y="87"/>
                    <a:pt x="77" y="87"/>
                  </a:cubicBezTo>
                  <a:cubicBezTo>
                    <a:pt x="75" y="87"/>
                    <a:pt x="75" y="86"/>
                    <a:pt x="75" y="84"/>
                  </a:cubicBezTo>
                  <a:cubicBezTo>
                    <a:pt x="75" y="83"/>
                    <a:pt x="76" y="82"/>
                    <a:pt x="77" y="80"/>
                  </a:cubicBezTo>
                  <a:cubicBezTo>
                    <a:pt x="77" y="79"/>
                    <a:pt x="78" y="78"/>
                    <a:pt x="78" y="77"/>
                  </a:cubicBezTo>
                  <a:cubicBezTo>
                    <a:pt x="78" y="76"/>
                    <a:pt x="78" y="75"/>
                    <a:pt x="78" y="75"/>
                  </a:cubicBezTo>
                  <a:cubicBezTo>
                    <a:pt x="79" y="74"/>
                    <a:pt x="80" y="74"/>
                    <a:pt x="81" y="74"/>
                  </a:cubicBezTo>
                  <a:cubicBezTo>
                    <a:pt x="84" y="74"/>
                    <a:pt x="85" y="73"/>
                    <a:pt x="87" y="73"/>
                  </a:cubicBezTo>
                  <a:cubicBezTo>
                    <a:pt x="88" y="72"/>
                    <a:pt x="89" y="71"/>
                    <a:pt x="89" y="70"/>
                  </a:cubicBezTo>
                  <a:cubicBezTo>
                    <a:pt x="90" y="68"/>
                    <a:pt x="91" y="67"/>
                    <a:pt x="92" y="65"/>
                  </a:cubicBezTo>
                  <a:cubicBezTo>
                    <a:pt x="94" y="60"/>
                    <a:pt x="94" y="57"/>
                    <a:pt x="96" y="52"/>
                  </a:cubicBezTo>
                  <a:cubicBezTo>
                    <a:pt x="97" y="50"/>
                    <a:pt x="97" y="49"/>
                    <a:pt x="98" y="48"/>
                  </a:cubicBezTo>
                  <a:cubicBezTo>
                    <a:pt x="99" y="46"/>
                    <a:pt x="101" y="46"/>
                    <a:pt x="102" y="45"/>
                  </a:cubicBezTo>
                  <a:cubicBezTo>
                    <a:pt x="104" y="44"/>
                    <a:pt x="105" y="43"/>
                    <a:pt x="107" y="42"/>
                  </a:cubicBezTo>
                  <a:cubicBezTo>
                    <a:pt x="108" y="43"/>
                    <a:pt x="108" y="45"/>
                    <a:pt x="110" y="45"/>
                  </a:cubicBezTo>
                  <a:cubicBezTo>
                    <a:pt x="113" y="45"/>
                    <a:pt x="114" y="43"/>
                    <a:pt x="117" y="42"/>
                  </a:cubicBezTo>
                  <a:cubicBezTo>
                    <a:pt x="121" y="41"/>
                    <a:pt x="124" y="41"/>
                    <a:pt x="128" y="39"/>
                  </a:cubicBezTo>
                  <a:cubicBezTo>
                    <a:pt x="131" y="38"/>
                    <a:pt x="131" y="36"/>
                    <a:pt x="133" y="34"/>
                  </a:cubicBezTo>
                  <a:cubicBezTo>
                    <a:pt x="136" y="32"/>
                    <a:pt x="137" y="32"/>
                    <a:pt x="139" y="31"/>
                  </a:cubicBezTo>
                  <a:cubicBezTo>
                    <a:pt x="141" y="30"/>
                    <a:pt x="142" y="28"/>
                    <a:pt x="143" y="27"/>
                  </a:cubicBezTo>
                  <a:cubicBezTo>
                    <a:pt x="144" y="25"/>
                    <a:pt x="146" y="25"/>
                    <a:pt x="148" y="24"/>
                  </a:cubicBezTo>
                  <a:cubicBezTo>
                    <a:pt x="150" y="23"/>
                    <a:pt x="151" y="22"/>
                    <a:pt x="154" y="22"/>
                  </a:cubicBezTo>
                  <a:cubicBezTo>
                    <a:pt x="155" y="21"/>
                    <a:pt x="155" y="21"/>
                    <a:pt x="156" y="21"/>
                  </a:cubicBezTo>
                  <a:cubicBezTo>
                    <a:pt x="161" y="20"/>
                    <a:pt x="163" y="19"/>
                    <a:pt x="168" y="19"/>
                  </a:cubicBezTo>
                  <a:cubicBezTo>
                    <a:pt x="173" y="19"/>
                    <a:pt x="176" y="20"/>
                    <a:pt x="181" y="22"/>
                  </a:cubicBezTo>
                  <a:cubicBezTo>
                    <a:pt x="185" y="24"/>
                    <a:pt x="188" y="26"/>
                    <a:pt x="193" y="26"/>
                  </a:cubicBezTo>
                  <a:cubicBezTo>
                    <a:pt x="194" y="26"/>
                    <a:pt x="195" y="26"/>
                    <a:pt x="196" y="26"/>
                  </a:cubicBezTo>
                  <a:cubicBezTo>
                    <a:pt x="197" y="26"/>
                    <a:pt x="198" y="26"/>
                    <a:pt x="198" y="27"/>
                  </a:cubicBezTo>
                  <a:cubicBezTo>
                    <a:pt x="199" y="27"/>
                    <a:pt x="199" y="28"/>
                    <a:pt x="200" y="29"/>
                  </a:cubicBezTo>
                  <a:cubicBezTo>
                    <a:pt x="204" y="31"/>
                    <a:pt x="206" y="32"/>
                    <a:pt x="210" y="33"/>
                  </a:cubicBezTo>
                  <a:cubicBezTo>
                    <a:pt x="211" y="34"/>
                    <a:pt x="212" y="35"/>
                    <a:pt x="213" y="36"/>
                  </a:cubicBezTo>
                  <a:cubicBezTo>
                    <a:pt x="215" y="37"/>
                    <a:pt x="216" y="38"/>
                    <a:pt x="217" y="39"/>
                  </a:cubicBezTo>
                  <a:cubicBezTo>
                    <a:pt x="219" y="41"/>
                    <a:pt x="219" y="42"/>
                    <a:pt x="221" y="42"/>
                  </a:cubicBezTo>
                  <a:cubicBezTo>
                    <a:pt x="224" y="42"/>
                    <a:pt x="224" y="42"/>
                    <a:pt x="224" y="42"/>
                  </a:cubicBezTo>
                  <a:cubicBezTo>
                    <a:pt x="227" y="42"/>
                    <a:pt x="228" y="43"/>
                    <a:pt x="231" y="43"/>
                  </a:cubicBezTo>
                  <a:cubicBezTo>
                    <a:pt x="232" y="43"/>
                    <a:pt x="233" y="42"/>
                    <a:pt x="234" y="42"/>
                  </a:cubicBezTo>
                  <a:cubicBezTo>
                    <a:pt x="236" y="42"/>
                    <a:pt x="237" y="44"/>
                    <a:pt x="239" y="44"/>
                  </a:cubicBezTo>
                  <a:cubicBezTo>
                    <a:pt x="241" y="44"/>
                    <a:pt x="241" y="44"/>
                    <a:pt x="241" y="44"/>
                  </a:cubicBezTo>
                  <a:cubicBezTo>
                    <a:pt x="243" y="44"/>
                    <a:pt x="243" y="43"/>
                    <a:pt x="244" y="43"/>
                  </a:cubicBezTo>
                  <a:cubicBezTo>
                    <a:pt x="247" y="43"/>
                    <a:pt x="247" y="45"/>
                    <a:pt x="249" y="46"/>
                  </a:cubicBezTo>
                  <a:cubicBezTo>
                    <a:pt x="252" y="47"/>
                    <a:pt x="254" y="47"/>
                    <a:pt x="257" y="47"/>
                  </a:cubicBezTo>
                  <a:cubicBezTo>
                    <a:pt x="259" y="48"/>
                    <a:pt x="260" y="48"/>
                    <a:pt x="261" y="50"/>
                  </a:cubicBezTo>
                  <a:cubicBezTo>
                    <a:pt x="263" y="52"/>
                    <a:pt x="262" y="54"/>
                    <a:pt x="263" y="57"/>
                  </a:cubicBezTo>
                  <a:cubicBezTo>
                    <a:pt x="263" y="60"/>
                    <a:pt x="264" y="61"/>
                    <a:pt x="265" y="64"/>
                  </a:cubicBezTo>
                  <a:cubicBezTo>
                    <a:pt x="265" y="67"/>
                    <a:pt x="265" y="68"/>
                    <a:pt x="267" y="70"/>
                  </a:cubicBezTo>
                  <a:cubicBezTo>
                    <a:pt x="269" y="72"/>
                    <a:pt x="271" y="73"/>
                    <a:pt x="272" y="75"/>
                  </a:cubicBezTo>
                  <a:cubicBezTo>
                    <a:pt x="273" y="77"/>
                    <a:pt x="274" y="78"/>
                    <a:pt x="274" y="80"/>
                  </a:cubicBezTo>
                  <a:cubicBezTo>
                    <a:pt x="274" y="82"/>
                    <a:pt x="273" y="83"/>
                    <a:pt x="272" y="84"/>
                  </a:cubicBezTo>
                  <a:cubicBezTo>
                    <a:pt x="272" y="87"/>
                    <a:pt x="272" y="89"/>
                    <a:pt x="272" y="91"/>
                  </a:cubicBezTo>
                  <a:cubicBezTo>
                    <a:pt x="271" y="93"/>
                    <a:pt x="270" y="93"/>
                    <a:pt x="269" y="95"/>
                  </a:cubicBezTo>
                  <a:cubicBezTo>
                    <a:pt x="268" y="96"/>
                    <a:pt x="268" y="96"/>
                    <a:pt x="267" y="97"/>
                  </a:cubicBezTo>
                  <a:cubicBezTo>
                    <a:pt x="266" y="98"/>
                    <a:pt x="264" y="98"/>
                    <a:pt x="264" y="100"/>
                  </a:cubicBezTo>
                  <a:cubicBezTo>
                    <a:pt x="264" y="102"/>
                    <a:pt x="264" y="102"/>
                    <a:pt x="264" y="104"/>
                  </a:cubicBezTo>
                  <a:cubicBezTo>
                    <a:pt x="265" y="108"/>
                    <a:pt x="265" y="110"/>
                    <a:pt x="266" y="114"/>
                  </a:cubicBezTo>
                  <a:cubicBezTo>
                    <a:pt x="267" y="115"/>
                    <a:pt x="267" y="116"/>
                    <a:pt x="267" y="117"/>
                  </a:cubicBezTo>
                  <a:cubicBezTo>
                    <a:pt x="267" y="120"/>
                    <a:pt x="267" y="120"/>
                    <a:pt x="267" y="120"/>
                  </a:cubicBezTo>
                  <a:cubicBezTo>
                    <a:pt x="267" y="123"/>
                    <a:pt x="265" y="124"/>
                    <a:pt x="265" y="127"/>
                  </a:cubicBezTo>
                  <a:cubicBezTo>
                    <a:pt x="265" y="130"/>
                    <a:pt x="267" y="131"/>
                    <a:pt x="268" y="134"/>
                  </a:cubicBezTo>
                  <a:cubicBezTo>
                    <a:pt x="269" y="136"/>
                    <a:pt x="269" y="137"/>
                    <a:pt x="269" y="139"/>
                  </a:cubicBezTo>
                  <a:cubicBezTo>
                    <a:pt x="269" y="141"/>
                    <a:pt x="269" y="142"/>
                    <a:pt x="270" y="143"/>
                  </a:cubicBezTo>
                  <a:cubicBezTo>
                    <a:pt x="272" y="146"/>
                    <a:pt x="275" y="146"/>
                    <a:pt x="277" y="149"/>
                  </a:cubicBezTo>
                  <a:cubicBezTo>
                    <a:pt x="279" y="153"/>
                    <a:pt x="280" y="156"/>
                    <a:pt x="282" y="161"/>
                  </a:cubicBezTo>
                  <a:cubicBezTo>
                    <a:pt x="283" y="163"/>
                    <a:pt x="284" y="165"/>
                    <a:pt x="285" y="167"/>
                  </a:cubicBezTo>
                  <a:cubicBezTo>
                    <a:pt x="286" y="169"/>
                    <a:pt x="286" y="171"/>
                    <a:pt x="288" y="171"/>
                  </a:cubicBezTo>
                  <a:cubicBezTo>
                    <a:pt x="289" y="171"/>
                    <a:pt x="290" y="170"/>
                    <a:pt x="290" y="169"/>
                  </a:cubicBezTo>
                  <a:cubicBezTo>
                    <a:pt x="290" y="167"/>
                    <a:pt x="289" y="167"/>
                    <a:pt x="288" y="165"/>
                  </a:cubicBezTo>
                  <a:cubicBezTo>
                    <a:pt x="287" y="162"/>
                    <a:pt x="287" y="159"/>
                    <a:pt x="287" y="155"/>
                  </a:cubicBezTo>
                  <a:cubicBezTo>
                    <a:pt x="287" y="152"/>
                    <a:pt x="287" y="152"/>
                    <a:pt x="287" y="152"/>
                  </a:cubicBezTo>
                  <a:cubicBezTo>
                    <a:pt x="287" y="151"/>
                    <a:pt x="288" y="151"/>
                    <a:pt x="289" y="151"/>
                  </a:cubicBezTo>
                  <a:cubicBezTo>
                    <a:pt x="290" y="151"/>
                    <a:pt x="290" y="150"/>
                    <a:pt x="290" y="150"/>
                  </a:cubicBezTo>
                  <a:cubicBezTo>
                    <a:pt x="293" y="150"/>
                    <a:pt x="294" y="150"/>
                    <a:pt x="297" y="151"/>
                  </a:cubicBezTo>
                  <a:cubicBezTo>
                    <a:pt x="298" y="152"/>
                    <a:pt x="298" y="154"/>
                    <a:pt x="298" y="156"/>
                  </a:cubicBezTo>
                  <a:cubicBezTo>
                    <a:pt x="298" y="165"/>
                    <a:pt x="298" y="165"/>
                    <a:pt x="298" y="165"/>
                  </a:cubicBezTo>
                  <a:cubicBezTo>
                    <a:pt x="298" y="166"/>
                    <a:pt x="298" y="166"/>
                    <a:pt x="299" y="167"/>
                  </a:cubicBezTo>
                  <a:cubicBezTo>
                    <a:pt x="299" y="169"/>
                    <a:pt x="299" y="170"/>
                    <a:pt x="299" y="173"/>
                  </a:cubicBezTo>
                  <a:cubicBezTo>
                    <a:pt x="300" y="175"/>
                    <a:pt x="300" y="179"/>
                    <a:pt x="303" y="179"/>
                  </a:cubicBezTo>
                  <a:cubicBezTo>
                    <a:pt x="303" y="179"/>
                    <a:pt x="303" y="179"/>
                    <a:pt x="303" y="179"/>
                  </a:cubicBezTo>
                  <a:cubicBezTo>
                    <a:pt x="303" y="182"/>
                    <a:pt x="304" y="185"/>
                    <a:pt x="303" y="188"/>
                  </a:cubicBezTo>
                  <a:cubicBezTo>
                    <a:pt x="302" y="191"/>
                    <a:pt x="300" y="193"/>
                    <a:pt x="300" y="197"/>
                  </a:cubicBezTo>
                  <a:cubicBezTo>
                    <a:pt x="300" y="202"/>
                    <a:pt x="300" y="205"/>
                    <a:pt x="302" y="210"/>
                  </a:cubicBezTo>
                  <a:cubicBezTo>
                    <a:pt x="302" y="211"/>
                    <a:pt x="303" y="212"/>
                    <a:pt x="304" y="214"/>
                  </a:cubicBezTo>
                  <a:cubicBezTo>
                    <a:pt x="305" y="217"/>
                    <a:pt x="305" y="220"/>
                    <a:pt x="307" y="224"/>
                  </a:cubicBezTo>
                  <a:cubicBezTo>
                    <a:pt x="309" y="228"/>
                    <a:pt x="311" y="231"/>
                    <a:pt x="311" y="236"/>
                  </a:cubicBezTo>
                  <a:cubicBezTo>
                    <a:pt x="307" y="236"/>
                    <a:pt x="305" y="235"/>
                    <a:pt x="300" y="236"/>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noEditPoints="1"/>
            </p:cNvSpPr>
            <p:nvPr/>
          </p:nvSpPr>
          <p:spPr bwMode="auto">
            <a:xfrm>
              <a:off x="5527675" y="2154238"/>
              <a:ext cx="796925" cy="735013"/>
            </a:xfrm>
            <a:custGeom>
              <a:avLst/>
              <a:gdLst/>
              <a:ahLst/>
              <a:cxnLst>
                <a:cxn ang="0">
                  <a:pos x="314" y="170"/>
                </a:cxn>
                <a:cxn ang="0">
                  <a:pos x="303" y="156"/>
                </a:cxn>
                <a:cxn ang="0">
                  <a:pos x="236" y="28"/>
                </a:cxn>
                <a:cxn ang="0">
                  <a:pos x="259" y="22"/>
                </a:cxn>
                <a:cxn ang="0">
                  <a:pos x="245" y="6"/>
                </a:cxn>
                <a:cxn ang="0">
                  <a:pos x="184" y="256"/>
                </a:cxn>
                <a:cxn ang="0">
                  <a:pos x="213" y="260"/>
                </a:cxn>
                <a:cxn ang="0">
                  <a:pos x="232" y="259"/>
                </a:cxn>
                <a:cxn ang="0">
                  <a:pos x="205" y="239"/>
                </a:cxn>
                <a:cxn ang="0">
                  <a:pos x="202" y="234"/>
                </a:cxn>
                <a:cxn ang="0">
                  <a:pos x="194" y="228"/>
                </a:cxn>
                <a:cxn ang="0">
                  <a:pos x="187" y="195"/>
                </a:cxn>
                <a:cxn ang="0">
                  <a:pos x="199" y="204"/>
                </a:cxn>
                <a:cxn ang="0">
                  <a:pos x="212" y="201"/>
                </a:cxn>
                <a:cxn ang="0">
                  <a:pos x="200" y="189"/>
                </a:cxn>
                <a:cxn ang="0">
                  <a:pos x="190" y="181"/>
                </a:cxn>
                <a:cxn ang="0">
                  <a:pos x="172" y="199"/>
                </a:cxn>
                <a:cxn ang="0">
                  <a:pos x="179" y="206"/>
                </a:cxn>
                <a:cxn ang="0">
                  <a:pos x="189" y="153"/>
                </a:cxn>
                <a:cxn ang="0">
                  <a:pos x="168" y="173"/>
                </a:cxn>
                <a:cxn ang="0">
                  <a:pos x="177" y="184"/>
                </a:cxn>
                <a:cxn ang="0">
                  <a:pos x="173" y="172"/>
                </a:cxn>
                <a:cxn ang="0">
                  <a:pos x="206" y="174"/>
                </a:cxn>
                <a:cxn ang="0">
                  <a:pos x="201" y="141"/>
                </a:cxn>
                <a:cxn ang="0">
                  <a:pos x="194" y="120"/>
                </a:cxn>
                <a:cxn ang="0">
                  <a:pos x="187" y="95"/>
                </a:cxn>
                <a:cxn ang="0">
                  <a:pos x="190" y="74"/>
                </a:cxn>
                <a:cxn ang="0">
                  <a:pos x="203" y="42"/>
                </a:cxn>
                <a:cxn ang="0">
                  <a:pos x="224" y="27"/>
                </a:cxn>
                <a:cxn ang="0">
                  <a:pos x="213" y="48"/>
                </a:cxn>
                <a:cxn ang="0">
                  <a:pos x="215" y="90"/>
                </a:cxn>
                <a:cxn ang="0">
                  <a:pos x="206" y="108"/>
                </a:cxn>
                <a:cxn ang="0">
                  <a:pos x="221" y="94"/>
                </a:cxn>
                <a:cxn ang="0">
                  <a:pos x="238" y="71"/>
                </a:cxn>
                <a:cxn ang="0">
                  <a:pos x="266" y="76"/>
                </a:cxn>
                <a:cxn ang="0">
                  <a:pos x="250" y="101"/>
                </a:cxn>
                <a:cxn ang="0">
                  <a:pos x="237" y="116"/>
                </a:cxn>
                <a:cxn ang="0">
                  <a:pos x="262" y="127"/>
                </a:cxn>
                <a:cxn ang="0">
                  <a:pos x="241" y="134"/>
                </a:cxn>
                <a:cxn ang="0">
                  <a:pos x="216" y="144"/>
                </a:cxn>
                <a:cxn ang="0">
                  <a:pos x="222" y="175"/>
                </a:cxn>
                <a:cxn ang="0">
                  <a:pos x="245" y="211"/>
                </a:cxn>
                <a:cxn ang="0">
                  <a:pos x="228" y="202"/>
                </a:cxn>
                <a:cxn ang="0">
                  <a:pos x="231" y="16"/>
                </a:cxn>
                <a:cxn ang="0">
                  <a:pos x="206" y="27"/>
                </a:cxn>
                <a:cxn ang="0">
                  <a:pos x="2" y="265"/>
                </a:cxn>
                <a:cxn ang="0">
                  <a:pos x="22" y="257"/>
                </a:cxn>
                <a:cxn ang="0">
                  <a:pos x="51" y="261"/>
                </a:cxn>
                <a:cxn ang="0">
                  <a:pos x="58" y="262"/>
                </a:cxn>
                <a:cxn ang="0">
                  <a:pos x="39" y="275"/>
                </a:cxn>
                <a:cxn ang="0">
                  <a:pos x="0" y="267"/>
                </a:cxn>
                <a:cxn ang="0">
                  <a:pos x="98" y="265"/>
                </a:cxn>
                <a:cxn ang="0">
                  <a:pos x="91" y="272"/>
                </a:cxn>
                <a:cxn ang="0">
                  <a:pos x="66" y="271"/>
                </a:cxn>
                <a:cxn ang="0">
                  <a:pos x="95" y="291"/>
                </a:cxn>
                <a:cxn ang="0">
                  <a:pos x="94" y="279"/>
                </a:cxn>
              </a:cxnLst>
              <a:rect l="0" t="0" r="r" b="b"/>
              <a:pathLst>
                <a:path w="316" h="291">
                  <a:moveTo>
                    <a:pt x="303" y="156"/>
                  </a:moveTo>
                  <a:cubicBezTo>
                    <a:pt x="303" y="156"/>
                    <a:pt x="302" y="156"/>
                    <a:pt x="302" y="157"/>
                  </a:cubicBezTo>
                  <a:cubicBezTo>
                    <a:pt x="302" y="160"/>
                    <a:pt x="304" y="162"/>
                    <a:pt x="307" y="164"/>
                  </a:cubicBezTo>
                  <a:cubicBezTo>
                    <a:pt x="309" y="167"/>
                    <a:pt x="310" y="170"/>
                    <a:pt x="314" y="170"/>
                  </a:cubicBezTo>
                  <a:cubicBezTo>
                    <a:pt x="316" y="170"/>
                    <a:pt x="316" y="170"/>
                    <a:pt x="316" y="170"/>
                  </a:cubicBezTo>
                  <a:cubicBezTo>
                    <a:pt x="316" y="168"/>
                    <a:pt x="316" y="168"/>
                    <a:pt x="316" y="168"/>
                  </a:cubicBezTo>
                  <a:cubicBezTo>
                    <a:pt x="316" y="165"/>
                    <a:pt x="312" y="165"/>
                    <a:pt x="310" y="163"/>
                  </a:cubicBezTo>
                  <a:cubicBezTo>
                    <a:pt x="307" y="160"/>
                    <a:pt x="306" y="157"/>
                    <a:pt x="303" y="156"/>
                  </a:cubicBezTo>
                  <a:close/>
                  <a:moveTo>
                    <a:pt x="245" y="6"/>
                  </a:moveTo>
                  <a:cubicBezTo>
                    <a:pt x="242" y="9"/>
                    <a:pt x="240" y="11"/>
                    <a:pt x="238" y="15"/>
                  </a:cubicBezTo>
                  <a:cubicBezTo>
                    <a:pt x="236" y="24"/>
                    <a:pt x="236" y="16"/>
                    <a:pt x="236" y="23"/>
                  </a:cubicBezTo>
                  <a:cubicBezTo>
                    <a:pt x="236" y="28"/>
                    <a:pt x="236" y="28"/>
                    <a:pt x="236" y="28"/>
                  </a:cubicBezTo>
                  <a:cubicBezTo>
                    <a:pt x="236" y="39"/>
                    <a:pt x="240" y="33"/>
                    <a:pt x="244" y="33"/>
                  </a:cubicBezTo>
                  <a:cubicBezTo>
                    <a:pt x="247" y="33"/>
                    <a:pt x="248" y="34"/>
                    <a:pt x="251" y="34"/>
                  </a:cubicBezTo>
                  <a:cubicBezTo>
                    <a:pt x="254" y="34"/>
                    <a:pt x="254" y="31"/>
                    <a:pt x="255" y="29"/>
                  </a:cubicBezTo>
                  <a:cubicBezTo>
                    <a:pt x="257" y="26"/>
                    <a:pt x="259" y="25"/>
                    <a:pt x="259" y="22"/>
                  </a:cubicBezTo>
                  <a:cubicBezTo>
                    <a:pt x="260" y="20"/>
                    <a:pt x="260" y="18"/>
                    <a:pt x="261" y="16"/>
                  </a:cubicBezTo>
                  <a:cubicBezTo>
                    <a:pt x="262" y="14"/>
                    <a:pt x="263" y="13"/>
                    <a:pt x="263" y="10"/>
                  </a:cubicBezTo>
                  <a:cubicBezTo>
                    <a:pt x="263" y="8"/>
                    <a:pt x="262" y="8"/>
                    <a:pt x="261" y="7"/>
                  </a:cubicBezTo>
                  <a:cubicBezTo>
                    <a:pt x="252" y="1"/>
                    <a:pt x="251" y="0"/>
                    <a:pt x="245" y="6"/>
                  </a:cubicBezTo>
                  <a:close/>
                  <a:moveTo>
                    <a:pt x="200" y="238"/>
                  </a:moveTo>
                  <a:cubicBezTo>
                    <a:pt x="198" y="239"/>
                    <a:pt x="197" y="240"/>
                    <a:pt x="196" y="241"/>
                  </a:cubicBezTo>
                  <a:cubicBezTo>
                    <a:pt x="193" y="243"/>
                    <a:pt x="191" y="244"/>
                    <a:pt x="187" y="243"/>
                  </a:cubicBezTo>
                  <a:cubicBezTo>
                    <a:pt x="186" y="248"/>
                    <a:pt x="184" y="251"/>
                    <a:pt x="184" y="256"/>
                  </a:cubicBezTo>
                  <a:cubicBezTo>
                    <a:pt x="184" y="258"/>
                    <a:pt x="187" y="258"/>
                    <a:pt x="188" y="260"/>
                  </a:cubicBezTo>
                  <a:cubicBezTo>
                    <a:pt x="191" y="261"/>
                    <a:pt x="192" y="264"/>
                    <a:pt x="195" y="264"/>
                  </a:cubicBezTo>
                  <a:cubicBezTo>
                    <a:pt x="200" y="264"/>
                    <a:pt x="203" y="260"/>
                    <a:pt x="208" y="260"/>
                  </a:cubicBezTo>
                  <a:cubicBezTo>
                    <a:pt x="213" y="260"/>
                    <a:pt x="213" y="260"/>
                    <a:pt x="213" y="260"/>
                  </a:cubicBezTo>
                  <a:cubicBezTo>
                    <a:pt x="215" y="260"/>
                    <a:pt x="216" y="259"/>
                    <a:pt x="218" y="259"/>
                  </a:cubicBezTo>
                  <a:cubicBezTo>
                    <a:pt x="222" y="259"/>
                    <a:pt x="224" y="262"/>
                    <a:pt x="228" y="262"/>
                  </a:cubicBezTo>
                  <a:cubicBezTo>
                    <a:pt x="232" y="262"/>
                    <a:pt x="232" y="262"/>
                    <a:pt x="232" y="262"/>
                  </a:cubicBezTo>
                  <a:cubicBezTo>
                    <a:pt x="232" y="259"/>
                    <a:pt x="232" y="259"/>
                    <a:pt x="232" y="259"/>
                  </a:cubicBezTo>
                  <a:cubicBezTo>
                    <a:pt x="232" y="254"/>
                    <a:pt x="228" y="251"/>
                    <a:pt x="224" y="250"/>
                  </a:cubicBezTo>
                  <a:cubicBezTo>
                    <a:pt x="221" y="249"/>
                    <a:pt x="221" y="246"/>
                    <a:pt x="218" y="245"/>
                  </a:cubicBezTo>
                  <a:cubicBezTo>
                    <a:pt x="215" y="244"/>
                    <a:pt x="213" y="244"/>
                    <a:pt x="211" y="243"/>
                  </a:cubicBezTo>
                  <a:cubicBezTo>
                    <a:pt x="208" y="243"/>
                    <a:pt x="208" y="240"/>
                    <a:pt x="205" y="239"/>
                  </a:cubicBezTo>
                  <a:cubicBezTo>
                    <a:pt x="200" y="238"/>
                    <a:pt x="200" y="238"/>
                    <a:pt x="200" y="238"/>
                  </a:cubicBezTo>
                  <a:close/>
                  <a:moveTo>
                    <a:pt x="194" y="228"/>
                  </a:moveTo>
                  <a:cubicBezTo>
                    <a:pt x="192" y="228"/>
                    <a:pt x="192" y="230"/>
                    <a:pt x="191" y="232"/>
                  </a:cubicBezTo>
                  <a:cubicBezTo>
                    <a:pt x="195" y="234"/>
                    <a:pt x="198" y="233"/>
                    <a:pt x="202" y="234"/>
                  </a:cubicBezTo>
                  <a:cubicBezTo>
                    <a:pt x="203" y="233"/>
                    <a:pt x="203" y="233"/>
                    <a:pt x="203" y="233"/>
                  </a:cubicBezTo>
                  <a:cubicBezTo>
                    <a:pt x="203" y="232"/>
                    <a:pt x="203" y="232"/>
                    <a:pt x="203" y="232"/>
                  </a:cubicBezTo>
                  <a:cubicBezTo>
                    <a:pt x="200" y="232"/>
                    <a:pt x="199" y="232"/>
                    <a:pt x="197" y="230"/>
                  </a:cubicBezTo>
                  <a:cubicBezTo>
                    <a:pt x="196" y="229"/>
                    <a:pt x="195" y="228"/>
                    <a:pt x="194" y="228"/>
                  </a:cubicBezTo>
                  <a:close/>
                  <a:moveTo>
                    <a:pt x="185" y="177"/>
                  </a:moveTo>
                  <a:cubicBezTo>
                    <a:pt x="182" y="177"/>
                    <a:pt x="181" y="180"/>
                    <a:pt x="181" y="182"/>
                  </a:cubicBezTo>
                  <a:cubicBezTo>
                    <a:pt x="180" y="184"/>
                    <a:pt x="179" y="185"/>
                    <a:pt x="179" y="187"/>
                  </a:cubicBezTo>
                  <a:cubicBezTo>
                    <a:pt x="179" y="191"/>
                    <a:pt x="183" y="192"/>
                    <a:pt x="187" y="195"/>
                  </a:cubicBezTo>
                  <a:cubicBezTo>
                    <a:pt x="188" y="196"/>
                    <a:pt x="189" y="196"/>
                    <a:pt x="189" y="198"/>
                  </a:cubicBezTo>
                  <a:cubicBezTo>
                    <a:pt x="189" y="199"/>
                    <a:pt x="188" y="200"/>
                    <a:pt x="188" y="202"/>
                  </a:cubicBezTo>
                  <a:cubicBezTo>
                    <a:pt x="188" y="204"/>
                    <a:pt x="191" y="206"/>
                    <a:pt x="193" y="206"/>
                  </a:cubicBezTo>
                  <a:cubicBezTo>
                    <a:pt x="196" y="206"/>
                    <a:pt x="197" y="204"/>
                    <a:pt x="199" y="204"/>
                  </a:cubicBezTo>
                  <a:cubicBezTo>
                    <a:pt x="200" y="204"/>
                    <a:pt x="201" y="206"/>
                    <a:pt x="201" y="207"/>
                  </a:cubicBezTo>
                  <a:cubicBezTo>
                    <a:pt x="203" y="209"/>
                    <a:pt x="205" y="211"/>
                    <a:pt x="207" y="211"/>
                  </a:cubicBezTo>
                  <a:cubicBezTo>
                    <a:pt x="212" y="211"/>
                    <a:pt x="215" y="207"/>
                    <a:pt x="215" y="203"/>
                  </a:cubicBezTo>
                  <a:cubicBezTo>
                    <a:pt x="215" y="202"/>
                    <a:pt x="213" y="201"/>
                    <a:pt x="212" y="201"/>
                  </a:cubicBezTo>
                  <a:cubicBezTo>
                    <a:pt x="210" y="200"/>
                    <a:pt x="210" y="200"/>
                    <a:pt x="208" y="199"/>
                  </a:cubicBezTo>
                  <a:cubicBezTo>
                    <a:pt x="206" y="199"/>
                    <a:pt x="204" y="201"/>
                    <a:pt x="202" y="199"/>
                  </a:cubicBezTo>
                  <a:cubicBezTo>
                    <a:pt x="199" y="198"/>
                    <a:pt x="198" y="196"/>
                    <a:pt x="197" y="193"/>
                  </a:cubicBezTo>
                  <a:cubicBezTo>
                    <a:pt x="199" y="192"/>
                    <a:pt x="199" y="191"/>
                    <a:pt x="200" y="189"/>
                  </a:cubicBezTo>
                  <a:cubicBezTo>
                    <a:pt x="201" y="188"/>
                    <a:pt x="202" y="187"/>
                    <a:pt x="202" y="186"/>
                  </a:cubicBezTo>
                  <a:cubicBezTo>
                    <a:pt x="202" y="184"/>
                    <a:pt x="199" y="183"/>
                    <a:pt x="198" y="181"/>
                  </a:cubicBezTo>
                  <a:cubicBezTo>
                    <a:pt x="196" y="179"/>
                    <a:pt x="196" y="177"/>
                    <a:pt x="194" y="176"/>
                  </a:cubicBezTo>
                  <a:cubicBezTo>
                    <a:pt x="193" y="178"/>
                    <a:pt x="192" y="179"/>
                    <a:pt x="190" y="181"/>
                  </a:cubicBezTo>
                  <a:cubicBezTo>
                    <a:pt x="189" y="181"/>
                    <a:pt x="189" y="182"/>
                    <a:pt x="188" y="182"/>
                  </a:cubicBezTo>
                  <a:cubicBezTo>
                    <a:pt x="186" y="182"/>
                    <a:pt x="186" y="179"/>
                    <a:pt x="185" y="177"/>
                  </a:cubicBezTo>
                  <a:close/>
                  <a:moveTo>
                    <a:pt x="170" y="202"/>
                  </a:moveTo>
                  <a:cubicBezTo>
                    <a:pt x="170" y="201"/>
                    <a:pt x="172" y="200"/>
                    <a:pt x="172" y="199"/>
                  </a:cubicBezTo>
                  <a:cubicBezTo>
                    <a:pt x="173" y="197"/>
                    <a:pt x="173" y="194"/>
                    <a:pt x="175" y="194"/>
                  </a:cubicBezTo>
                  <a:cubicBezTo>
                    <a:pt x="175" y="194"/>
                    <a:pt x="176" y="194"/>
                    <a:pt x="176" y="194"/>
                  </a:cubicBezTo>
                  <a:cubicBezTo>
                    <a:pt x="176" y="198"/>
                    <a:pt x="179" y="200"/>
                    <a:pt x="179" y="204"/>
                  </a:cubicBezTo>
                  <a:cubicBezTo>
                    <a:pt x="179" y="205"/>
                    <a:pt x="179" y="205"/>
                    <a:pt x="179" y="206"/>
                  </a:cubicBezTo>
                  <a:cubicBezTo>
                    <a:pt x="177" y="205"/>
                    <a:pt x="177" y="205"/>
                    <a:pt x="176" y="205"/>
                  </a:cubicBezTo>
                  <a:cubicBezTo>
                    <a:pt x="173" y="204"/>
                    <a:pt x="170" y="204"/>
                    <a:pt x="170" y="202"/>
                  </a:cubicBezTo>
                  <a:close/>
                  <a:moveTo>
                    <a:pt x="190" y="153"/>
                  </a:moveTo>
                  <a:cubicBezTo>
                    <a:pt x="190" y="153"/>
                    <a:pt x="189" y="153"/>
                    <a:pt x="189" y="153"/>
                  </a:cubicBezTo>
                  <a:cubicBezTo>
                    <a:pt x="187" y="153"/>
                    <a:pt x="187" y="155"/>
                    <a:pt x="187" y="156"/>
                  </a:cubicBezTo>
                  <a:cubicBezTo>
                    <a:pt x="187" y="158"/>
                    <a:pt x="188" y="160"/>
                    <a:pt x="189" y="161"/>
                  </a:cubicBezTo>
                  <a:cubicBezTo>
                    <a:pt x="190" y="158"/>
                    <a:pt x="190" y="156"/>
                    <a:pt x="190" y="153"/>
                  </a:cubicBezTo>
                  <a:close/>
                  <a:moveTo>
                    <a:pt x="168" y="173"/>
                  </a:moveTo>
                  <a:cubicBezTo>
                    <a:pt x="168" y="186"/>
                    <a:pt x="168" y="186"/>
                    <a:pt x="168" y="186"/>
                  </a:cubicBezTo>
                  <a:cubicBezTo>
                    <a:pt x="168" y="188"/>
                    <a:pt x="168" y="190"/>
                    <a:pt x="170" y="190"/>
                  </a:cubicBezTo>
                  <a:cubicBezTo>
                    <a:pt x="173" y="190"/>
                    <a:pt x="174" y="189"/>
                    <a:pt x="177" y="189"/>
                  </a:cubicBezTo>
                  <a:cubicBezTo>
                    <a:pt x="177" y="184"/>
                    <a:pt x="177" y="184"/>
                    <a:pt x="177" y="184"/>
                  </a:cubicBezTo>
                  <a:cubicBezTo>
                    <a:pt x="176" y="182"/>
                    <a:pt x="176" y="182"/>
                    <a:pt x="176" y="182"/>
                  </a:cubicBezTo>
                  <a:cubicBezTo>
                    <a:pt x="177" y="180"/>
                    <a:pt x="177" y="179"/>
                    <a:pt x="177" y="177"/>
                  </a:cubicBezTo>
                  <a:cubicBezTo>
                    <a:pt x="177" y="176"/>
                    <a:pt x="177" y="175"/>
                    <a:pt x="178" y="175"/>
                  </a:cubicBezTo>
                  <a:cubicBezTo>
                    <a:pt x="175" y="174"/>
                    <a:pt x="175" y="172"/>
                    <a:pt x="173" y="172"/>
                  </a:cubicBezTo>
                  <a:cubicBezTo>
                    <a:pt x="171" y="171"/>
                    <a:pt x="170" y="173"/>
                    <a:pt x="168" y="173"/>
                  </a:cubicBezTo>
                  <a:close/>
                  <a:moveTo>
                    <a:pt x="228" y="202"/>
                  </a:moveTo>
                  <a:cubicBezTo>
                    <a:pt x="219" y="200"/>
                    <a:pt x="220" y="191"/>
                    <a:pt x="215" y="184"/>
                  </a:cubicBezTo>
                  <a:cubicBezTo>
                    <a:pt x="212" y="180"/>
                    <a:pt x="211" y="177"/>
                    <a:pt x="206" y="174"/>
                  </a:cubicBezTo>
                  <a:cubicBezTo>
                    <a:pt x="205" y="174"/>
                    <a:pt x="203" y="174"/>
                    <a:pt x="202" y="172"/>
                  </a:cubicBezTo>
                  <a:cubicBezTo>
                    <a:pt x="201" y="171"/>
                    <a:pt x="201" y="169"/>
                    <a:pt x="201" y="167"/>
                  </a:cubicBezTo>
                  <a:cubicBezTo>
                    <a:pt x="201" y="160"/>
                    <a:pt x="200" y="156"/>
                    <a:pt x="200" y="149"/>
                  </a:cubicBezTo>
                  <a:cubicBezTo>
                    <a:pt x="200" y="146"/>
                    <a:pt x="201" y="144"/>
                    <a:pt x="201" y="141"/>
                  </a:cubicBezTo>
                  <a:cubicBezTo>
                    <a:pt x="201" y="137"/>
                    <a:pt x="202" y="134"/>
                    <a:pt x="199" y="131"/>
                  </a:cubicBezTo>
                  <a:cubicBezTo>
                    <a:pt x="197" y="130"/>
                    <a:pt x="195" y="131"/>
                    <a:pt x="195" y="129"/>
                  </a:cubicBezTo>
                  <a:cubicBezTo>
                    <a:pt x="195" y="123"/>
                    <a:pt x="195" y="123"/>
                    <a:pt x="195" y="123"/>
                  </a:cubicBezTo>
                  <a:cubicBezTo>
                    <a:pt x="194" y="120"/>
                    <a:pt x="194" y="120"/>
                    <a:pt x="194" y="120"/>
                  </a:cubicBezTo>
                  <a:cubicBezTo>
                    <a:pt x="194" y="117"/>
                    <a:pt x="194" y="116"/>
                    <a:pt x="195" y="114"/>
                  </a:cubicBezTo>
                  <a:cubicBezTo>
                    <a:pt x="196" y="112"/>
                    <a:pt x="197" y="111"/>
                    <a:pt x="197" y="109"/>
                  </a:cubicBezTo>
                  <a:cubicBezTo>
                    <a:pt x="197" y="104"/>
                    <a:pt x="192" y="106"/>
                    <a:pt x="192" y="102"/>
                  </a:cubicBezTo>
                  <a:cubicBezTo>
                    <a:pt x="192" y="94"/>
                    <a:pt x="191" y="95"/>
                    <a:pt x="187" y="95"/>
                  </a:cubicBezTo>
                  <a:cubicBezTo>
                    <a:pt x="184" y="95"/>
                    <a:pt x="185" y="93"/>
                    <a:pt x="185" y="91"/>
                  </a:cubicBezTo>
                  <a:cubicBezTo>
                    <a:pt x="185" y="90"/>
                    <a:pt x="186" y="89"/>
                    <a:pt x="186" y="88"/>
                  </a:cubicBezTo>
                  <a:cubicBezTo>
                    <a:pt x="186" y="86"/>
                    <a:pt x="186" y="86"/>
                    <a:pt x="186" y="86"/>
                  </a:cubicBezTo>
                  <a:cubicBezTo>
                    <a:pt x="187" y="81"/>
                    <a:pt x="188" y="79"/>
                    <a:pt x="190" y="74"/>
                  </a:cubicBezTo>
                  <a:cubicBezTo>
                    <a:pt x="191" y="71"/>
                    <a:pt x="194" y="70"/>
                    <a:pt x="194" y="67"/>
                  </a:cubicBezTo>
                  <a:cubicBezTo>
                    <a:pt x="194" y="66"/>
                    <a:pt x="193" y="66"/>
                    <a:pt x="193" y="65"/>
                  </a:cubicBezTo>
                  <a:cubicBezTo>
                    <a:pt x="193" y="61"/>
                    <a:pt x="195" y="59"/>
                    <a:pt x="196" y="55"/>
                  </a:cubicBezTo>
                  <a:cubicBezTo>
                    <a:pt x="197" y="50"/>
                    <a:pt x="199" y="46"/>
                    <a:pt x="203" y="42"/>
                  </a:cubicBezTo>
                  <a:cubicBezTo>
                    <a:pt x="207" y="38"/>
                    <a:pt x="209" y="36"/>
                    <a:pt x="212" y="32"/>
                  </a:cubicBezTo>
                  <a:cubicBezTo>
                    <a:pt x="214" y="30"/>
                    <a:pt x="215" y="27"/>
                    <a:pt x="217" y="26"/>
                  </a:cubicBezTo>
                  <a:cubicBezTo>
                    <a:pt x="219" y="25"/>
                    <a:pt x="221" y="25"/>
                    <a:pt x="223" y="25"/>
                  </a:cubicBezTo>
                  <a:cubicBezTo>
                    <a:pt x="223" y="26"/>
                    <a:pt x="224" y="26"/>
                    <a:pt x="224" y="27"/>
                  </a:cubicBezTo>
                  <a:cubicBezTo>
                    <a:pt x="224" y="30"/>
                    <a:pt x="222" y="32"/>
                    <a:pt x="220" y="34"/>
                  </a:cubicBezTo>
                  <a:cubicBezTo>
                    <a:pt x="218" y="35"/>
                    <a:pt x="218" y="37"/>
                    <a:pt x="217" y="39"/>
                  </a:cubicBezTo>
                  <a:cubicBezTo>
                    <a:pt x="216" y="40"/>
                    <a:pt x="215" y="40"/>
                    <a:pt x="214" y="41"/>
                  </a:cubicBezTo>
                  <a:cubicBezTo>
                    <a:pt x="212" y="43"/>
                    <a:pt x="213" y="45"/>
                    <a:pt x="213" y="48"/>
                  </a:cubicBezTo>
                  <a:cubicBezTo>
                    <a:pt x="218" y="50"/>
                    <a:pt x="223" y="52"/>
                    <a:pt x="223" y="57"/>
                  </a:cubicBezTo>
                  <a:cubicBezTo>
                    <a:pt x="223" y="64"/>
                    <a:pt x="223" y="67"/>
                    <a:pt x="223" y="73"/>
                  </a:cubicBezTo>
                  <a:cubicBezTo>
                    <a:pt x="223" y="76"/>
                    <a:pt x="221" y="76"/>
                    <a:pt x="220" y="79"/>
                  </a:cubicBezTo>
                  <a:cubicBezTo>
                    <a:pt x="219" y="83"/>
                    <a:pt x="215" y="85"/>
                    <a:pt x="215" y="90"/>
                  </a:cubicBezTo>
                  <a:cubicBezTo>
                    <a:pt x="212" y="90"/>
                    <a:pt x="210" y="91"/>
                    <a:pt x="207" y="93"/>
                  </a:cubicBezTo>
                  <a:cubicBezTo>
                    <a:pt x="204" y="95"/>
                    <a:pt x="201" y="96"/>
                    <a:pt x="198" y="100"/>
                  </a:cubicBezTo>
                  <a:cubicBezTo>
                    <a:pt x="200" y="101"/>
                    <a:pt x="201" y="102"/>
                    <a:pt x="203" y="103"/>
                  </a:cubicBezTo>
                  <a:cubicBezTo>
                    <a:pt x="204" y="105"/>
                    <a:pt x="204" y="106"/>
                    <a:pt x="206" y="108"/>
                  </a:cubicBezTo>
                  <a:cubicBezTo>
                    <a:pt x="207" y="109"/>
                    <a:pt x="209" y="108"/>
                    <a:pt x="211" y="108"/>
                  </a:cubicBezTo>
                  <a:cubicBezTo>
                    <a:pt x="212" y="108"/>
                    <a:pt x="212" y="109"/>
                    <a:pt x="213" y="109"/>
                  </a:cubicBezTo>
                  <a:cubicBezTo>
                    <a:pt x="215" y="109"/>
                    <a:pt x="215" y="107"/>
                    <a:pt x="216" y="105"/>
                  </a:cubicBezTo>
                  <a:cubicBezTo>
                    <a:pt x="219" y="101"/>
                    <a:pt x="219" y="98"/>
                    <a:pt x="221" y="94"/>
                  </a:cubicBezTo>
                  <a:cubicBezTo>
                    <a:pt x="224" y="89"/>
                    <a:pt x="231" y="90"/>
                    <a:pt x="233" y="84"/>
                  </a:cubicBezTo>
                  <a:cubicBezTo>
                    <a:pt x="231" y="84"/>
                    <a:pt x="229" y="83"/>
                    <a:pt x="229" y="81"/>
                  </a:cubicBezTo>
                  <a:cubicBezTo>
                    <a:pt x="229" y="80"/>
                    <a:pt x="230" y="79"/>
                    <a:pt x="231" y="78"/>
                  </a:cubicBezTo>
                  <a:cubicBezTo>
                    <a:pt x="233" y="75"/>
                    <a:pt x="235" y="73"/>
                    <a:pt x="238" y="71"/>
                  </a:cubicBezTo>
                  <a:cubicBezTo>
                    <a:pt x="241" y="70"/>
                    <a:pt x="241" y="68"/>
                    <a:pt x="244" y="67"/>
                  </a:cubicBezTo>
                  <a:cubicBezTo>
                    <a:pt x="250" y="64"/>
                    <a:pt x="254" y="62"/>
                    <a:pt x="261" y="62"/>
                  </a:cubicBezTo>
                  <a:cubicBezTo>
                    <a:pt x="266" y="62"/>
                    <a:pt x="263" y="62"/>
                    <a:pt x="263" y="65"/>
                  </a:cubicBezTo>
                  <a:cubicBezTo>
                    <a:pt x="263" y="70"/>
                    <a:pt x="266" y="72"/>
                    <a:pt x="266" y="76"/>
                  </a:cubicBezTo>
                  <a:cubicBezTo>
                    <a:pt x="266" y="81"/>
                    <a:pt x="265" y="84"/>
                    <a:pt x="263" y="89"/>
                  </a:cubicBezTo>
                  <a:cubicBezTo>
                    <a:pt x="262" y="91"/>
                    <a:pt x="263" y="93"/>
                    <a:pt x="261" y="94"/>
                  </a:cubicBezTo>
                  <a:cubicBezTo>
                    <a:pt x="260" y="96"/>
                    <a:pt x="258" y="96"/>
                    <a:pt x="257" y="96"/>
                  </a:cubicBezTo>
                  <a:cubicBezTo>
                    <a:pt x="254" y="98"/>
                    <a:pt x="253" y="100"/>
                    <a:pt x="250" y="101"/>
                  </a:cubicBezTo>
                  <a:cubicBezTo>
                    <a:pt x="245" y="103"/>
                    <a:pt x="239" y="103"/>
                    <a:pt x="238" y="108"/>
                  </a:cubicBezTo>
                  <a:cubicBezTo>
                    <a:pt x="235" y="108"/>
                    <a:pt x="235" y="108"/>
                    <a:pt x="235" y="108"/>
                  </a:cubicBezTo>
                  <a:cubicBezTo>
                    <a:pt x="235" y="110"/>
                    <a:pt x="235" y="110"/>
                    <a:pt x="235" y="110"/>
                  </a:cubicBezTo>
                  <a:cubicBezTo>
                    <a:pt x="235" y="112"/>
                    <a:pt x="236" y="113"/>
                    <a:pt x="237" y="116"/>
                  </a:cubicBezTo>
                  <a:cubicBezTo>
                    <a:pt x="240" y="116"/>
                    <a:pt x="241" y="118"/>
                    <a:pt x="243" y="119"/>
                  </a:cubicBezTo>
                  <a:cubicBezTo>
                    <a:pt x="246" y="120"/>
                    <a:pt x="248" y="119"/>
                    <a:pt x="251" y="120"/>
                  </a:cubicBezTo>
                  <a:cubicBezTo>
                    <a:pt x="253" y="121"/>
                    <a:pt x="255" y="122"/>
                    <a:pt x="257" y="123"/>
                  </a:cubicBezTo>
                  <a:cubicBezTo>
                    <a:pt x="259" y="125"/>
                    <a:pt x="262" y="125"/>
                    <a:pt x="262" y="127"/>
                  </a:cubicBezTo>
                  <a:cubicBezTo>
                    <a:pt x="262" y="131"/>
                    <a:pt x="261" y="134"/>
                    <a:pt x="264" y="137"/>
                  </a:cubicBezTo>
                  <a:cubicBezTo>
                    <a:pt x="277" y="151"/>
                    <a:pt x="266" y="140"/>
                    <a:pt x="254" y="137"/>
                  </a:cubicBezTo>
                  <a:cubicBezTo>
                    <a:pt x="252" y="136"/>
                    <a:pt x="252" y="134"/>
                    <a:pt x="250" y="134"/>
                  </a:cubicBezTo>
                  <a:cubicBezTo>
                    <a:pt x="241" y="134"/>
                    <a:pt x="241" y="134"/>
                    <a:pt x="241" y="134"/>
                  </a:cubicBezTo>
                  <a:cubicBezTo>
                    <a:pt x="239" y="134"/>
                    <a:pt x="239" y="132"/>
                    <a:pt x="238" y="132"/>
                  </a:cubicBezTo>
                  <a:cubicBezTo>
                    <a:pt x="234" y="131"/>
                    <a:pt x="231" y="130"/>
                    <a:pt x="227" y="130"/>
                  </a:cubicBezTo>
                  <a:cubicBezTo>
                    <a:pt x="222" y="130"/>
                    <a:pt x="222" y="130"/>
                    <a:pt x="222" y="130"/>
                  </a:cubicBezTo>
                  <a:cubicBezTo>
                    <a:pt x="215" y="130"/>
                    <a:pt x="217" y="136"/>
                    <a:pt x="216" y="144"/>
                  </a:cubicBezTo>
                  <a:cubicBezTo>
                    <a:pt x="216" y="146"/>
                    <a:pt x="215" y="148"/>
                    <a:pt x="215" y="151"/>
                  </a:cubicBezTo>
                  <a:cubicBezTo>
                    <a:pt x="215" y="155"/>
                    <a:pt x="215" y="158"/>
                    <a:pt x="216" y="162"/>
                  </a:cubicBezTo>
                  <a:cubicBezTo>
                    <a:pt x="218" y="165"/>
                    <a:pt x="219" y="166"/>
                    <a:pt x="220" y="169"/>
                  </a:cubicBezTo>
                  <a:cubicBezTo>
                    <a:pt x="220" y="171"/>
                    <a:pt x="221" y="173"/>
                    <a:pt x="222" y="175"/>
                  </a:cubicBezTo>
                  <a:cubicBezTo>
                    <a:pt x="225" y="179"/>
                    <a:pt x="224" y="183"/>
                    <a:pt x="226" y="187"/>
                  </a:cubicBezTo>
                  <a:cubicBezTo>
                    <a:pt x="228" y="191"/>
                    <a:pt x="231" y="192"/>
                    <a:pt x="233" y="196"/>
                  </a:cubicBezTo>
                  <a:cubicBezTo>
                    <a:pt x="234" y="199"/>
                    <a:pt x="236" y="201"/>
                    <a:pt x="238" y="203"/>
                  </a:cubicBezTo>
                  <a:cubicBezTo>
                    <a:pt x="241" y="206"/>
                    <a:pt x="242" y="208"/>
                    <a:pt x="245" y="211"/>
                  </a:cubicBezTo>
                  <a:cubicBezTo>
                    <a:pt x="248" y="212"/>
                    <a:pt x="236" y="212"/>
                    <a:pt x="236" y="208"/>
                  </a:cubicBezTo>
                  <a:cubicBezTo>
                    <a:pt x="236" y="207"/>
                    <a:pt x="236" y="207"/>
                    <a:pt x="236" y="206"/>
                  </a:cubicBezTo>
                  <a:cubicBezTo>
                    <a:pt x="236" y="205"/>
                    <a:pt x="234" y="205"/>
                    <a:pt x="232" y="205"/>
                  </a:cubicBezTo>
                  <a:cubicBezTo>
                    <a:pt x="231" y="205"/>
                    <a:pt x="230" y="203"/>
                    <a:pt x="228" y="202"/>
                  </a:cubicBezTo>
                  <a:close/>
                  <a:moveTo>
                    <a:pt x="228" y="15"/>
                  </a:moveTo>
                  <a:cubicBezTo>
                    <a:pt x="228" y="18"/>
                    <a:pt x="228" y="18"/>
                    <a:pt x="228" y="18"/>
                  </a:cubicBezTo>
                  <a:cubicBezTo>
                    <a:pt x="228" y="20"/>
                    <a:pt x="229" y="21"/>
                    <a:pt x="230" y="22"/>
                  </a:cubicBezTo>
                  <a:cubicBezTo>
                    <a:pt x="231" y="20"/>
                    <a:pt x="231" y="19"/>
                    <a:pt x="231" y="16"/>
                  </a:cubicBezTo>
                  <a:cubicBezTo>
                    <a:pt x="231" y="15"/>
                    <a:pt x="229" y="15"/>
                    <a:pt x="228" y="15"/>
                  </a:cubicBezTo>
                  <a:close/>
                  <a:moveTo>
                    <a:pt x="205" y="25"/>
                  </a:moveTo>
                  <a:cubicBezTo>
                    <a:pt x="205" y="27"/>
                    <a:pt x="205" y="27"/>
                    <a:pt x="205" y="27"/>
                  </a:cubicBezTo>
                  <a:cubicBezTo>
                    <a:pt x="206" y="27"/>
                    <a:pt x="206" y="27"/>
                    <a:pt x="206" y="27"/>
                  </a:cubicBezTo>
                  <a:cubicBezTo>
                    <a:pt x="208" y="27"/>
                    <a:pt x="210" y="26"/>
                    <a:pt x="210" y="24"/>
                  </a:cubicBezTo>
                  <a:cubicBezTo>
                    <a:pt x="210" y="22"/>
                    <a:pt x="208" y="21"/>
                    <a:pt x="207" y="22"/>
                  </a:cubicBezTo>
                  <a:cubicBezTo>
                    <a:pt x="205" y="22"/>
                    <a:pt x="205" y="24"/>
                    <a:pt x="205" y="25"/>
                  </a:cubicBezTo>
                  <a:close/>
                  <a:moveTo>
                    <a:pt x="2" y="265"/>
                  </a:moveTo>
                  <a:cubicBezTo>
                    <a:pt x="2" y="263"/>
                    <a:pt x="3" y="262"/>
                    <a:pt x="3" y="260"/>
                  </a:cubicBezTo>
                  <a:cubicBezTo>
                    <a:pt x="3" y="257"/>
                    <a:pt x="6" y="258"/>
                    <a:pt x="8" y="258"/>
                  </a:cubicBezTo>
                  <a:cubicBezTo>
                    <a:pt x="12" y="258"/>
                    <a:pt x="14" y="256"/>
                    <a:pt x="17" y="256"/>
                  </a:cubicBezTo>
                  <a:cubicBezTo>
                    <a:pt x="19" y="256"/>
                    <a:pt x="20" y="257"/>
                    <a:pt x="22" y="257"/>
                  </a:cubicBezTo>
                  <a:cubicBezTo>
                    <a:pt x="27" y="259"/>
                    <a:pt x="31" y="258"/>
                    <a:pt x="37" y="260"/>
                  </a:cubicBezTo>
                  <a:cubicBezTo>
                    <a:pt x="40" y="261"/>
                    <a:pt x="42" y="263"/>
                    <a:pt x="46" y="264"/>
                  </a:cubicBezTo>
                  <a:cubicBezTo>
                    <a:pt x="47" y="263"/>
                    <a:pt x="47" y="262"/>
                    <a:pt x="47" y="261"/>
                  </a:cubicBezTo>
                  <a:cubicBezTo>
                    <a:pt x="49" y="261"/>
                    <a:pt x="50" y="261"/>
                    <a:pt x="51" y="261"/>
                  </a:cubicBezTo>
                  <a:cubicBezTo>
                    <a:pt x="51" y="265"/>
                    <a:pt x="51" y="265"/>
                    <a:pt x="51" y="265"/>
                  </a:cubicBezTo>
                  <a:cubicBezTo>
                    <a:pt x="52" y="265"/>
                    <a:pt x="52" y="265"/>
                    <a:pt x="52" y="265"/>
                  </a:cubicBezTo>
                  <a:cubicBezTo>
                    <a:pt x="53" y="264"/>
                    <a:pt x="54" y="263"/>
                    <a:pt x="55" y="262"/>
                  </a:cubicBezTo>
                  <a:cubicBezTo>
                    <a:pt x="58" y="262"/>
                    <a:pt x="58" y="262"/>
                    <a:pt x="58" y="262"/>
                  </a:cubicBezTo>
                  <a:cubicBezTo>
                    <a:pt x="58" y="265"/>
                    <a:pt x="59" y="267"/>
                    <a:pt x="61" y="270"/>
                  </a:cubicBezTo>
                  <a:cubicBezTo>
                    <a:pt x="55" y="273"/>
                    <a:pt x="52" y="273"/>
                    <a:pt x="46" y="273"/>
                  </a:cubicBezTo>
                  <a:cubicBezTo>
                    <a:pt x="45" y="273"/>
                    <a:pt x="44" y="273"/>
                    <a:pt x="43" y="273"/>
                  </a:cubicBezTo>
                  <a:cubicBezTo>
                    <a:pt x="41" y="273"/>
                    <a:pt x="41" y="275"/>
                    <a:pt x="39" y="275"/>
                  </a:cubicBezTo>
                  <a:cubicBezTo>
                    <a:pt x="36" y="275"/>
                    <a:pt x="35" y="272"/>
                    <a:pt x="33" y="272"/>
                  </a:cubicBezTo>
                  <a:cubicBezTo>
                    <a:pt x="31" y="272"/>
                    <a:pt x="30" y="273"/>
                    <a:pt x="28" y="274"/>
                  </a:cubicBezTo>
                  <a:cubicBezTo>
                    <a:pt x="21" y="275"/>
                    <a:pt x="17" y="279"/>
                    <a:pt x="9" y="279"/>
                  </a:cubicBezTo>
                  <a:cubicBezTo>
                    <a:pt x="3" y="279"/>
                    <a:pt x="0" y="273"/>
                    <a:pt x="0" y="267"/>
                  </a:cubicBezTo>
                  <a:cubicBezTo>
                    <a:pt x="0" y="267"/>
                    <a:pt x="2" y="266"/>
                    <a:pt x="2" y="265"/>
                  </a:cubicBezTo>
                  <a:close/>
                  <a:moveTo>
                    <a:pt x="63" y="266"/>
                  </a:moveTo>
                  <a:cubicBezTo>
                    <a:pt x="69" y="266"/>
                    <a:pt x="73" y="266"/>
                    <a:pt x="80" y="266"/>
                  </a:cubicBezTo>
                  <a:cubicBezTo>
                    <a:pt x="87" y="266"/>
                    <a:pt x="91" y="265"/>
                    <a:pt x="98" y="265"/>
                  </a:cubicBezTo>
                  <a:cubicBezTo>
                    <a:pt x="106" y="265"/>
                    <a:pt x="111" y="266"/>
                    <a:pt x="119" y="267"/>
                  </a:cubicBezTo>
                  <a:cubicBezTo>
                    <a:pt x="119" y="269"/>
                    <a:pt x="119" y="269"/>
                    <a:pt x="119" y="269"/>
                  </a:cubicBezTo>
                  <a:cubicBezTo>
                    <a:pt x="111" y="272"/>
                    <a:pt x="106" y="273"/>
                    <a:pt x="98" y="273"/>
                  </a:cubicBezTo>
                  <a:cubicBezTo>
                    <a:pt x="95" y="273"/>
                    <a:pt x="94" y="272"/>
                    <a:pt x="91" y="272"/>
                  </a:cubicBezTo>
                  <a:cubicBezTo>
                    <a:pt x="89" y="272"/>
                    <a:pt x="88" y="273"/>
                    <a:pt x="87" y="274"/>
                  </a:cubicBezTo>
                  <a:cubicBezTo>
                    <a:pt x="81" y="275"/>
                    <a:pt x="78" y="275"/>
                    <a:pt x="72" y="275"/>
                  </a:cubicBezTo>
                  <a:cubicBezTo>
                    <a:pt x="70" y="275"/>
                    <a:pt x="69" y="275"/>
                    <a:pt x="68" y="274"/>
                  </a:cubicBezTo>
                  <a:cubicBezTo>
                    <a:pt x="67" y="274"/>
                    <a:pt x="67" y="272"/>
                    <a:pt x="66" y="271"/>
                  </a:cubicBezTo>
                  <a:cubicBezTo>
                    <a:pt x="65" y="270"/>
                    <a:pt x="64" y="271"/>
                    <a:pt x="62" y="271"/>
                  </a:cubicBezTo>
                  <a:cubicBezTo>
                    <a:pt x="63" y="266"/>
                    <a:pt x="63" y="266"/>
                    <a:pt x="63" y="266"/>
                  </a:cubicBezTo>
                  <a:close/>
                  <a:moveTo>
                    <a:pt x="93" y="286"/>
                  </a:moveTo>
                  <a:cubicBezTo>
                    <a:pt x="93" y="288"/>
                    <a:pt x="93" y="291"/>
                    <a:pt x="95" y="291"/>
                  </a:cubicBezTo>
                  <a:cubicBezTo>
                    <a:pt x="97" y="291"/>
                    <a:pt x="98" y="288"/>
                    <a:pt x="99" y="286"/>
                  </a:cubicBezTo>
                  <a:cubicBezTo>
                    <a:pt x="99" y="284"/>
                    <a:pt x="101" y="283"/>
                    <a:pt x="101" y="281"/>
                  </a:cubicBezTo>
                  <a:cubicBezTo>
                    <a:pt x="101" y="279"/>
                    <a:pt x="99" y="276"/>
                    <a:pt x="96" y="276"/>
                  </a:cubicBezTo>
                  <a:cubicBezTo>
                    <a:pt x="95" y="277"/>
                    <a:pt x="95" y="277"/>
                    <a:pt x="94" y="279"/>
                  </a:cubicBezTo>
                  <a:cubicBezTo>
                    <a:pt x="93" y="281"/>
                    <a:pt x="93" y="283"/>
                    <a:pt x="93" y="286"/>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noEditPoints="1"/>
            </p:cNvSpPr>
            <p:nvPr/>
          </p:nvSpPr>
          <p:spPr bwMode="auto">
            <a:xfrm>
              <a:off x="5740400" y="2978150"/>
              <a:ext cx="1384300" cy="847725"/>
            </a:xfrm>
            <a:custGeom>
              <a:avLst/>
              <a:gdLst/>
              <a:ahLst/>
              <a:cxnLst>
                <a:cxn ang="0">
                  <a:pos x="423" y="176"/>
                </a:cxn>
                <a:cxn ang="0">
                  <a:pos x="442" y="163"/>
                </a:cxn>
                <a:cxn ang="0">
                  <a:pos x="447" y="167"/>
                </a:cxn>
                <a:cxn ang="0">
                  <a:pos x="530" y="160"/>
                </a:cxn>
                <a:cxn ang="0">
                  <a:pos x="513" y="178"/>
                </a:cxn>
                <a:cxn ang="0">
                  <a:pos x="520" y="205"/>
                </a:cxn>
                <a:cxn ang="0">
                  <a:pos x="544" y="204"/>
                </a:cxn>
                <a:cxn ang="0">
                  <a:pos x="543" y="181"/>
                </a:cxn>
                <a:cxn ang="0">
                  <a:pos x="517" y="205"/>
                </a:cxn>
                <a:cxn ang="0">
                  <a:pos x="508" y="201"/>
                </a:cxn>
                <a:cxn ang="0">
                  <a:pos x="528" y="211"/>
                </a:cxn>
                <a:cxn ang="0">
                  <a:pos x="505" y="204"/>
                </a:cxn>
                <a:cxn ang="0">
                  <a:pos x="522" y="239"/>
                </a:cxn>
                <a:cxn ang="0">
                  <a:pos x="504" y="239"/>
                </a:cxn>
                <a:cxn ang="0">
                  <a:pos x="507" y="212"/>
                </a:cxn>
                <a:cxn ang="0">
                  <a:pos x="540" y="231"/>
                </a:cxn>
                <a:cxn ang="0">
                  <a:pos x="548" y="222"/>
                </a:cxn>
                <a:cxn ang="0">
                  <a:pos x="195" y="327"/>
                </a:cxn>
                <a:cxn ang="0">
                  <a:pos x="237" y="311"/>
                </a:cxn>
                <a:cxn ang="0">
                  <a:pos x="170" y="263"/>
                </a:cxn>
                <a:cxn ang="0">
                  <a:pos x="319" y="279"/>
                </a:cxn>
                <a:cxn ang="0">
                  <a:pos x="319" y="279"/>
                </a:cxn>
                <a:cxn ang="0">
                  <a:pos x="320" y="294"/>
                </a:cxn>
                <a:cxn ang="0">
                  <a:pos x="327" y="323"/>
                </a:cxn>
                <a:cxn ang="0">
                  <a:pos x="312" y="328"/>
                </a:cxn>
                <a:cxn ang="0">
                  <a:pos x="378" y="270"/>
                </a:cxn>
                <a:cxn ang="0">
                  <a:pos x="340" y="279"/>
                </a:cxn>
                <a:cxn ang="0">
                  <a:pos x="359" y="260"/>
                </a:cxn>
                <a:cxn ang="0">
                  <a:pos x="352" y="297"/>
                </a:cxn>
                <a:cxn ang="0">
                  <a:pos x="337" y="312"/>
                </a:cxn>
                <a:cxn ang="0">
                  <a:pos x="327" y="296"/>
                </a:cxn>
                <a:cxn ang="0">
                  <a:pos x="99" y="293"/>
                </a:cxn>
                <a:cxn ang="0">
                  <a:pos x="130" y="320"/>
                </a:cxn>
                <a:cxn ang="0">
                  <a:pos x="143" y="321"/>
                </a:cxn>
                <a:cxn ang="0">
                  <a:pos x="8" y="303"/>
                </a:cxn>
                <a:cxn ang="0">
                  <a:pos x="57" y="300"/>
                </a:cxn>
                <a:cxn ang="0">
                  <a:pos x="55" y="289"/>
                </a:cxn>
                <a:cxn ang="0">
                  <a:pos x="133" y="34"/>
                </a:cxn>
                <a:cxn ang="0">
                  <a:pos x="160" y="30"/>
                </a:cxn>
                <a:cxn ang="0">
                  <a:pos x="195" y="26"/>
                </a:cxn>
                <a:cxn ang="0">
                  <a:pos x="230" y="35"/>
                </a:cxn>
                <a:cxn ang="0">
                  <a:pos x="278" y="50"/>
                </a:cxn>
                <a:cxn ang="0">
                  <a:pos x="311" y="48"/>
                </a:cxn>
                <a:cxn ang="0">
                  <a:pos x="287" y="17"/>
                </a:cxn>
                <a:cxn ang="0">
                  <a:pos x="225" y="1"/>
                </a:cxn>
                <a:cxn ang="0">
                  <a:pos x="190" y="5"/>
                </a:cxn>
                <a:cxn ang="0">
                  <a:pos x="142" y="16"/>
                </a:cxn>
                <a:cxn ang="0">
                  <a:pos x="174" y="47"/>
                </a:cxn>
                <a:cxn ang="0">
                  <a:pos x="162" y="51"/>
                </a:cxn>
                <a:cxn ang="0">
                  <a:pos x="155" y="50"/>
                </a:cxn>
                <a:cxn ang="0">
                  <a:pos x="123" y="22"/>
                </a:cxn>
                <a:cxn ang="0">
                  <a:pos x="138" y="9"/>
                </a:cxn>
                <a:cxn ang="0">
                  <a:pos x="113" y="28"/>
                </a:cxn>
                <a:cxn ang="0">
                  <a:pos x="21" y="22"/>
                </a:cxn>
                <a:cxn ang="0">
                  <a:pos x="41" y="57"/>
                </a:cxn>
                <a:cxn ang="0">
                  <a:pos x="81" y="54"/>
                </a:cxn>
                <a:cxn ang="0">
                  <a:pos x="80" y="29"/>
                </a:cxn>
                <a:cxn ang="0">
                  <a:pos x="47" y="17"/>
                </a:cxn>
                <a:cxn ang="0">
                  <a:pos x="84" y="65"/>
                </a:cxn>
              </a:cxnLst>
              <a:rect l="0" t="0" r="r" b="b"/>
              <a:pathLst>
                <a:path w="550" h="336">
                  <a:moveTo>
                    <a:pt x="418" y="173"/>
                  </a:moveTo>
                  <a:cubicBezTo>
                    <a:pt x="418" y="176"/>
                    <a:pt x="420" y="177"/>
                    <a:pt x="420" y="180"/>
                  </a:cubicBezTo>
                  <a:cubicBezTo>
                    <a:pt x="420" y="184"/>
                    <a:pt x="419" y="185"/>
                    <a:pt x="419" y="189"/>
                  </a:cubicBezTo>
                  <a:cubicBezTo>
                    <a:pt x="421" y="189"/>
                    <a:pt x="423" y="189"/>
                    <a:pt x="425" y="191"/>
                  </a:cubicBezTo>
                  <a:cubicBezTo>
                    <a:pt x="426" y="189"/>
                    <a:pt x="427" y="188"/>
                    <a:pt x="427" y="186"/>
                  </a:cubicBezTo>
                  <a:cubicBezTo>
                    <a:pt x="427" y="182"/>
                    <a:pt x="425" y="180"/>
                    <a:pt x="423" y="176"/>
                  </a:cubicBezTo>
                  <a:cubicBezTo>
                    <a:pt x="422" y="174"/>
                    <a:pt x="423" y="173"/>
                    <a:pt x="422" y="171"/>
                  </a:cubicBezTo>
                  <a:cubicBezTo>
                    <a:pt x="421" y="169"/>
                    <a:pt x="418" y="171"/>
                    <a:pt x="418" y="173"/>
                  </a:cubicBezTo>
                  <a:close/>
                  <a:moveTo>
                    <a:pt x="450" y="151"/>
                  </a:moveTo>
                  <a:cubicBezTo>
                    <a:pt x="449" y="151"/>
                    <a:pt x="449" y="151"/>
                    <a:pt x="448" y="151"/>
                  </a:cubicBezTo>
                  <a:cubicBezTo>
                    <a:pt x="447" y="151"/>
                    <a:pt x="447" y="151"/>
                    <a:pt x="447" y="151"/>
                  </a:cubicBezTo>
                  <a:cubicBezTo>
                    <a:pt x="446" y="156"/>
                    <a:pt x="444" y="158"/>
                    <a:pt x="442" y="163"/>
                  </a:cubicBezTo>
                  <a:cubicBezTo>
                    <a:pt x="441" y="166"/>
                    <a:pt x="441" y="168"/>
                    <a:pt x="440" y="171"/>
                  </a:cubicBezTo>
                  <a:cubicBezTo>
                    <a:pt x="439" y="173"/>
                    <a:pt x="437" y="173"/>
                    <a:pt x="435" y="173"/>
                  </a:cubicBezTo>
                  <a:cubicBezTo>
                    <a:pt x="435" y="180"/>
                    <a:pt x="429" y="209"/>
                    <a:pt x="437" y="183"/>
                  </a:cubicBezTo>
                  <a:cubicBezTo>
                    <a:pt x="437" y="181"/>
                    <a:pt x="437" y="180"/>
                    <a:pt x="437" y="178"/>
                  </a:cubicBezTo>
                  <a:cubicBezTo>
                    <a:pt x="438" y="176"/>
                    <a:pt x="440" y="175"/>
                    <a:pt x="442" y="173"/>
                  </a:cubicBezTo>
                  <a:cubicBezTo>
                    <a:pt x="443" y="171"/>
                    <a:pt x="446" y="170"/>
                    <a:pt x="447" y="167"/>
                  </a:cubicBezTo>
                  <a:cubicBezTo>
                    <a:pt x="449" y="163"/>
                    <a:pt x="449" y="161"/>
                    <a:pt x="450" y="156"/>
                  </a:cubicBezTo>
                  <a:cubicBezTo>
                    <a:pt x="450" y="155"/>
                    <a:pt x="451" y="153"/>
                    <a:pt x="450" y="151"/>
                  </a:cubicBezTo>
                  <a:close/>
                  <a:moveTo>
                    <a:pt x="539" y="166"/>
                  </a:moveTo>
                  <a:cubicBezTo>
                    <a:pt x="539" y="160"/>
                    <a:pt x="539" y="160"/>
                    <a:pt x="539" y="160"/>
                  </a:cubicBezTo>
                  <a:cubicBezTo>
                    <a:pt x="537" y="160"/>
                    <a:pt x="536" y="160"/>
                    <a:pt x="535" y="159"/>
                  </a:cubicBezTo>
                  <a:cubicBezTo>
                    <a:pt x="530" y="160"/>
                    <a:pt x="530" y="160"/>
                    <a:pt x="530" y="160"/>
                  </a:cubicBezTo>
                  <a:cubicBezTo>
                    <a:pt x="530" y="162"/>
                    <a:pt x="530" y="165"/>
                    <a:pt x="528" y="166"/>
                  </a:cubicBezTo>
                  <a:cubicBezTo>
                    <a:pt x="527" y="167"/>
                    <a:pt x="526" y="167"/>
                    <a:pt x="525" y="168"/>
                  </a:cubicBezTo>
                  <a:cubicBezTo>
                    <a:pt x="523" y="171"/>
                    <a:pt x="523" y="176"/>
                    <a:pt x="519" y="176"/>
                  </a:cubicBezTo>
                  <a:cubicBezTo>
                    <a:pt x="518" y="176"/>
                    <a:pt x="517" y="175"/>
                    <a:pt x="516" y="175"/>
                  </a:cubicBezTo>
                  <a:cubicBezTo>
                    <a:pt x="513" y="175"/>
                    <a:pt x="513" y="175"/>
                    <a:pt x="513" y="175"/>
                  </a:cubicBezTo>
                  <a:cubicBezTo>
                    <a:pt x="513" y="178"/>
                    <a:pt x="513" y="178"/>
                    <a:pt x="513" y="178"/>
                  </a:cubicBezTo>
                  <a:cubicBezTo>
                    <a:pt x="513" y="182"/>
                    <a:pt x="522" y="180"/>
                    <a:pt x="522" y="184"/>
                  </a:cubicBezTo>
                  <a:cubicBezTo>
                    <a:pt x="522" y="185"/>
                    <a:pt x="520" y="185"/>
                    <a:pt x="520" y="186"/>
                  </a:cubicBezTo>
                  <a:cubicBezTo>
                    <a:pt x="520" y="188"/>
                    <a:pt x="518" y="190"/>
                    <a:pt x="518" y="192"/>
                  </a:cubicBezTo>
                  <a:cubicBezTo>
                    <a:pt x="518" y="193"/>
                    <a:pt x="519" y="193"/>
                    <a:pt x="519" y="194"/>
                  </a:cubicBezTo>
                  <a:cubicBezTo>
                    <a:pt x="519" y="196"/>
                    <a:pt x="516" y="197"/>
                    <a:pt x="516" y="199"/>
                  </a:cubicBezTo>
                  <a:cubicBezTo>
                    <a:pt x="516" y="202"/>
                    <a:pt x="518" y="203"/>
                    <a:pt x="520" y="205"/>
                  </a:cubicBezTo>
                  <a:cubicBezTo>
                    <a:pt x="522" y="207"/>
                    <a:pt x="523" y="207"/>
                    <a:pt x="526" y="209"/>
                  </a:cubicBezTo>
                  <a:cubicBezTo>
                    <a:pt x="529" y="210"/>
                    <a:pt x="531" y="211"/>
                    <a:pt x="534" y="213"/>
                  </a:cubicBezTo>
                  <a:cubicBezTo>
                    <a:pt x="536" y="214"/>
                    <a:pt x="537" y="215"/>
                    <a:pt x="539" y="215"/>
                  </a:cubicBezTo>
                  <a:cubicBezTo>
                    <a:pt x="540" y="215"/>
                    <a:pt x="541" y="214"/>
                    <a:pt x="542" y="213"/>
                  </a:cubicBezTo>
                  <a:cubicBezTo>
                    <a:pt x="543" y="212"/>
                    <a:pt x="545" y="211"/>
                    <a:pt x="545" y="208"/>
                  </a:cubicBezTo>
                  <a:cubicBezTo>
                    <a:pt x="545" y="207"/>
                    <a:pt x="544" y="206"/>
                    <a:pt x="544" y="204"/>
                  </a:cubicBezTo>
                  <a:cubicBezTo>
                    <a:pt x="544" y="203"/>
                    <a:pt x="545" y="202"/>
                    <a:pt x="545" y="201"/>
                  </a:cubicBezTo>
                  <a:cubicBezTo>
                    <a:pt x="545" y="197"/>
                    <a:pt x="541" y="195"/>
                    <a:pt x="539" y="192"/>
                  </a:cubicBezTo>
                  <a:cubicBezTo>
                    <a:pt x="539" y="191"/>
                    <a:pt x="539" y="191"/>
                    <a:pt x="539" y="191"/>
                  </a:cubicBezTo>
                  <a:cubicBezTo>
                    <a:pt x="541" y="191"/>
                    <a:pt x="542" y="192"/>
                    <a:pt x="544" y="191"/>
                  </a:cubicBezTo>
                  <a:cubicBezTo>
                    <a:pt x="545" y="190"/>
                    <a:pt x="545" y="188"/>
                    <a:pt x="545" y="186"/>
                  </a:cubicBezTo>
                  <a:cubicBezTo>
                    <a:pt x="545" y="184"/>
                    <a:pt x="543" y="183"/>
                    <a:pt x="543" y="181"/>
                  </a:cubicBezTo>
                  <a:cubicBezTo>
                    <a:pt x="543" y="178"/>
                    <a:pt x="544" y="176"/>
                    <a:pt x="544" y="173"/>
                  </a:cubicBezTo>
                  <a:cubicBezTo>
                    <a:pt x="544" y="170"/>
                    <a:pt x="539" y="171"/>
                    <a:pt x="539" y="168"/>
                  </a:cubicBezTo>
                  <a:cubicBezTo>
                    <a:pt x="539" y="168"/>
                    <a:pt x="539" y="167"/>
                    <a:pt x="539" y="166"/>
                  </a:cubicBezTo>
                  <a:close/>
                  <a:moveTo>
                    <a:pt x="513" y="195"/>
                  </a:moveTo>
                  <a:cubicBezTo>
                    <a:pt x="513" y="196"/>
                    <a:pt x="513" y="196"/>
                    <a:pt x="513" y="197"/>
                  </a:cubicBezTo>
                  <a:cubicBezTo>
                    <a:pt x="513" y="201"/>
                    <a:pt x="515" y="203"/>
                    <a:pt x="517" y="205"/>
                  </a:cubicBezTo>
                  <a:cubicBezTo>
                    <a:pt x="519" y="207"/>
                    <a:pt x="522" y="208"/>
                    <a:pt x="522" y="211"/>
                  </a:cubicBezTo>
                  <a:cubicBezTo>
                    <a:pt x="522" y="211"/>
                    <a:pt x="522" y="212"/>
                    <a:pt x="522" y="212"/>
                  </a:cubicBezTo>
                  <a:cubicBezTo>
                    <a:pt x="519" y="210"/>
                    <a:pt x="517" y="209"/>
                    <a:pt x="514" y="208"/>
                  </a:cubicBezTo>
                  <a:cubicBezTo>
                    <a:pt x="513" y="207"/>
                    <a:pt x="512" y="207"/>
                    <a:pt x="511" y="206"/>
                  </a:cubicBezTo>
                  <a:cubicBezTo>
                    <a:pt x="511" y="205"/>
                    <a:pt x="512" y="205"/>
                    <a:pt x="511" y="204"/>
                  </a:cubicBezTo>
                  <a:cubicBezTo>
                    <a:pt x="511" y="202"/>
                    <a:pt x="508" y="202"/>
                    <a:pt x="508" y="201"/>
                  </a:cubicBezTo>
                  <a:cubicBezTo>
                    <a:pt x="507" y="199"/>
                    <a:pt x="507" y="198"/>
                    <a:pt x="507" y="196"/>
                  </a:cubicBezTo>
                  <a:cubicBezTo>
                    <a:pt x="507" y="195"/>
                    <a:pt x="508" y="195"/>
                    <a:pt x="508" y="194"/>
                  </a:cubicBezTo>
                  <a:cubicBezTo>
                    <a:pt x="509" y="195"/>
                    <a:pt x="510" y="195"/>
                    <a:pt x="511" y="195"/>
                  </a:cubicBezTo>
                  <a:cubicBezTo>
                    <a:pt x="512" y="195"/>
                    <a:pt x="512" y="195"/>
                    <a:pt x="513" y="195"/>
                  </a:cubicBezTo>
                  <a:close/>
                  <a:moveTo>
                    <a:pt x="522" y="214"/>
                  </a:moveTo>
                  <a:cubicBezTo>
                    <a:pt x="522" y="211"/>
                    <a:pt x="526" y="210"/>
                    <a:pt x="528" y="211"/>
                  </a:cubicBezTo>
                  <a:cubicBezTo>
                    <a:pt x="530" y="212"/>
                    <a:pt x="530" y="215"/>
                    <a:pt x="532" y="216"/>
                  </a:cubicBezTo>
                  <a:cubicBezTo>
                    <a:pt x="534" y="217"/>
                    <a:pt x="536" y="217"/>
                    <a:pt x="536" y="219"/>
                  </a:cubicBezTo>
                  <a:cubicBezTo>
                    <a:pt x="536" y="222"/>
                    <a:pt x="535" y="224"/>
                    <a:pt x="533" y="224"/>
                  </a:cubicBezTo>
                  <a:cubicBezTo>
                    <a:pt x="530" y="224"/>
                    <a:pt x="530" y="222"/>
                    <a:pt x="529" y="220"/>
                  </a:cubicBezTo>
                  <a:cubicBezTo>
                    <a:pt x="527" y="217"/>
                    <a:pt x="522" y="217"/>
                    <a:pt x="522" y="214"/>
                  </a:cubicBezTo>
                  <a:close/>
                  <a:moveTo>
                    <a:pt x="505" y="204"/>
                  </a:moveTo>
                  <a:cubicBezTo>
                    <a:pt x="509" y="207"/>
                    <a:pt x="511" y="207"/>
                    <a:pt x="515" y="210"/>
                  </a:cubicBezTo>
                  <a:cubicBezTo>
                    <a:pt x="517" y="212"/>
                    <a:pt x="517" y="214"/>
                    <a:pt x="519" y="217"/>
                  </a:cubicBezTo>
                  <a:cubicBezTo>
                    <a:pt x="521" y="219"/>
                    <a:pt x="524" y="218"/>
                    <a:pt x="526" y="220"/>
                  </a:cubicBezTo>
                  <a:cubicBezTo>
                    <a:pt x="527" y="222"/>
                    <a:pt x="527" y="224"/>
                    <a:pt x="528" y="226"/>
                  </a:cubicBezTo>
                  <a:cubicBezTo>
                    <a:pt x="528" y="228"/>
                    <a:pt x="529" y="228"/>
                    <a:pt x="529" y="230"/>
                  </a:cubicBezTo>
                  <a:cubicBezTo>
                    <a:pt x="529" y="235"/>
                    <a:pt x="523" y="235"/>
                    <a:pt x="522" y="239"/>
                  </a:cubicBezTo>
                  <a:cubicBezTo>
                    <a:pt x="520" y="244"/>
                    <a:pt x="517" y="248"/>
                    <a:pt x="512" y="248"/>
                  </a:cubicBezTo>
                  <a:cubicBezTo>
                    <a:pt x="511" y="248"/>
                    <a:pt x="510" y="248"/>
                    <a:pt x="509" y="248"/>
                  </a:cubicBezTo>
                  <a:cubicBezTo>
                    <a:pt x="509" y="245"/>
                    <a:pt x="509" y="245"/>
                    <a:pt x="509" y="245"/>
                  </a:cubicBezTo>
                  <a:cubicBezTo>
                    <a:pt x="507" y="245"/>
                    <a:pt x="505" y="244"/>
                    <a:pt x="503" y="244"/>
                  </a:cubicBezTo>
                  <a:cubicBezTo>
                    <a:pt x="503" y="242"/>
                    <a:pt x="503" y="242"/>
                    <a:pt x="503" y="242"/>
                  </a:cubicBezTo>
                  <a:cubicBezTo>
                    <a:pt x="504" y="239"/>
                    <a:pt x="504" y="239"/>
                    <a:pt x="504" y="239"/>
                  </a:cubicBezTo>
                  <a:cubicBezTo>
                    <a:pt x="504" y="233"/>
                    <a:pt x="504" y="233"/>
                    <a:pt x="504" y="233"/>
                  </a:cubicBezTo>
                  <a:cubicBezTo>
                    <a:pt x="504" y="231"/>
                    <a:pt x="505" y="230"/>
                    <a:pt x="505" y="228"/>
                  </a:cubicBezTo>
                  <a:cubicBezTo>
                    <a:pt x="505" y="223"/>
                    <a:pt x="505" y="223"/>
                    <a:pt x="505" y="223"/>
                  </a:cubicBezTo>
                  <a:cubicBezTo>
                    <a:pt x="507" y="223"/>
                    <a:pt x="508" y="223"/>
                    <a:pt x="510" y="222"/>
                  </a:cubicBezTo>
                  <a:cubicBezTo>
                    <a:pt x="510" y="221"/>
                    <a:pt x="508" y="220"/>
                    <a:pt x="508" y="219"/>
                  </a:cubicBezTo>
                  <a:cubicBezTo>
                    <a:pt x="508" y="216"/>
                    <a:pt x="508" y="215"/>
                    <a:pt x="507" y="212"/>
                  </a:cubicBezTo>
                  <a:cubicBezTo>
                    <a:pt x="507" y="209"/>
                    <a:pt x="505" y="208"/>
                    <a:pt x="505" y="205"/>
                  </a:cubicBezTo>
                  <a:cubicBezTo>
                    <a:pt x="505" y="205"/>
                    <a:pt x="505" y="205"/>
                    <a:pt x="505" y="204"/>
                  </a:cubicBezTo>
                  <a:close/>
                  <a:moveTo>
                    <a:pt x="537" y="239"/>
                  </a:moveTo>
                  <a:cubicBezTo>
                    <a:pt x="538" y="239"/>
                    <a:pt x="538" y="240"/>
                    <a:pt x="539" y="240"/>
                  </a:cubicBezTo>
                  <a:cubicBezTo>
                    <a:pt x="543" y="240"/>
                    <a:pt x="543" y="234"/>
                    <a:pt x="543" y="230"/>
                  </a:cubicBezTo>
                  <a:cubicBezTo>
                    <a:pt x="543" y="229"/>
                    <a:pt x="541" y="230"/>
                    <a:pt x="540" y="231"/>
                  </a:cubicBezTo>
                  <a:cubicBezTo>
                    <a:pt x="539" y="233"/>
                    <a:pt x="540" y="233"/>
                    <a:pt x="539" y="235"/>
                  </a:cubicBezTo>
                  <a:cubicBezTo>
                    <a:pt x="539" y="235"/>
                    <a:pt x="538" y="235"/>
                    <a:pt x="537" y="236"/>
                  </a:cubicBezTo>
                  <a:cubicBezTo>
                    <a:pt x="537" y="237"/>
                    <a:pt x="537" y="238"/>
                    <a:pt x="537" y="239"/>
                  </a:cubicBezTo>
                  <a:close/>
                  <a:moveTo>
                    <a:pt x="550" y="219"/>
                  </a:moveTo>
                  <a:cubicBezTo>
                    <a:pt x="550" y="219"/>
                    <a:pt x="549" y="219"/>
                    <a:pt x="549" y="219"/>
                  </a:cubicBezTo>
                  <a:cubicBezTo>
                    <a:pt x="548" y="219"/>
                    <a:pt x="548" y="221"/>
                    <a:pt x="548" y="222"/>
                  </a:cubicBezTo>
                  <a:cubicBezTo>
                    <a:pt x="548" y="224"/>
                    <a:pt x="548" y="226"/>
                    <a:pt x="547" y="228"/>
                  </a:cubicBezTo>
                  <a:cubicBezTo>
                    <a:pt x="548" y="228"/>
                    <a:pt x="548" y="228"/>
                    <a:pt x="548" y="228"/>
                  </a:cubicBezTo>
                  <a:cubicBezTo>
                    <a:pt x="550" y="225"/>
                    <a:pt x="549" y="223"/>
                    <a:pt x="550" y="219"/>
                  </a:cubicBezTo>
                  <a:close/>
                  <a:moveTo>
                    <a:pt x="189" y="324"/>
                  </a:moveTo>
                  <a:cubicBezTo>
                    <a:pt x="189" y="325"/>
                    <a:pt x="189" y="326"/>
                    <a:pt x="189" y="327"/>
                  </a:cubicBezTo>
                  <a:cubicBezTo>
                    <a:pt x="191" y="328"/>
                    <a:pt x="193" y="327"/>
                    <a:pt x="195" y="327"/>
                  </a:cubicBezTo>
                  <a:cubicBezTo>
                    <a:pt x="196" y="328"/>
                    <a:pt x="197" y="330"/>
                    <a:pt x="198" y="330"/>
                  </a:cubicBezTo>
                  <a:cubicBezTo>
                    <a:pt x="200" y="330"/>
                    <a:pt x="199" y="328"/>
                    <a:pt x="199" y="327"/>
                  </a:cubicBezTo>
                  <a:cubicBezTo>
                    <a:pt x="199" y="323"/>
                    <a:pt x="193" y="324"/>
                    <a:pt x="189" y="324"/>
                  </a:cubicBezTo>
                  <a:close/>
                  <a:moveTo>
                    <a:pt x="236" y="302"/>
                  </a:moveTo>
                  <a:cubicBezTo>
                    <a:pt x="234" y="302"/>
                    <a:pt x="232" y="304"/>
                    <a:pt x="232" y="306"/>
                  </a:cubicBezTo>
                  <a:cubicBezTo>
                    <a:pt x="232" y="308"/>
                    <a:pt x="235" y="309"/>
                    <a:pt x="237" y="311"/>
                  </a:cubicBezTo>
                  <a:cubicBezTo>
                    <a:pt x="240" y="314"/>
                    <a:pt x="241" y="317"/>
                    <a:pt x="246" y="317"/>
                  </a:cubicBezTo>
                  <a:cubicBezTo>
                    <a:pt x="246" y="313"/>
                    <a:pt x="250" y="312"/>
                    <a:pt x="250" y="308"/>
                  </a:cubicBezTo>
                  <a:cubicBezTo>
                    <a:pt x="250" y="306"/>
                    <a:pt x="249" y="304"/>
                    <a:pt x="249" y="302"/>
                  </a:cubicBezTo>
                  <a:cubicBezTo>
                    <a:pt x="236" y="302"/>
                    <a:pt x="236" y="302"/>
                    <a:pt x="236" y="302"/>
                  </a:cubicBezTo>
                  <a:close/>
                  <a:moveTo>
                    <a:pt x="170" y="261"/>
                  </a:moveTo>
                  <a:cubicBezTo>
                    <a:pt x="170" y="263"/>
                    <a:pt x="170" y="263"/>
                    <a:pt x="170" y="263"/>
                  </a:cubicBezTo>
                  <a:cubicBezTo>
                    <a:pt x="173" y="263"/>
                    <a:pt x="174" y="266"/>
                    <a:pt x="176" y="267"/>
                  </a:cubicBezTo>
                  <a:cubicBezTo>
                    <a:pt x="177" y="264"/>
                    <a:pt x="177" y="262"/>
                    <a:pt x="178" y="260"/>
                  </a:cubicBezTo>
                  <a:cubicBezTo>
                    <a:pt x="177" y="259"/>
                    <a:pt x="177" y="258"/>
                    <a:pt x="175" y="257"/>
                  </a:cubicBezTo>
                  <a:cubicBezTo>
                    <a:pt x="174" y="257"/>
                    <a:pt x="174" y="258"/>
                    <a:pt x="173" y="259"/>
                  </a:cubicBezTo>
                  <a:cubicBezTo>
                    <a:pt x="172" y="259"/>
                    <a:pt x="171" y="260"/>
                    <a:pt x="170" y="261"/>
                  </a:cubicBezTo>
                  <a:close/>
                  <a:moveTo>
                    <a:pt x="319" y="279"/>
                  </a:moveTo>
                  <a:cubicBezTo>
                    <a:pt x="319" y="281"/>
                    <a:pt x="319" y="281"/>
                    <a:pt x="319" y="281"/>
                  </a:cubicBezTo>
                  <a:cubicBezTo>
                    <a:pt x="319" y="283"/>
                    <a:pt x="320" y="284"/>
                    <a:pt x="322" y="284"/>
                  </a:cubicBezTo>
                  <a:cubicBezTo>
                    <a:pt x="323" y="284"/>
                    <a:pt x="323" y="283"/>
                    <a:pt x="324" y="283"/>
                  </a:cubicBezTo>
                  <a:cubicBezTo>
                    <a:pt x="326" y="282"/>
                    <a:pt x="327" y="281"/>
                    <a:pt x="328" y="279"/>
                  </a:cubicBezTo>
                  <a:cubicBezTo>
                    <a:pt x="328" y="278"/>
                    <a:pt x="328" y="278"/>
                    <a:pt x="328" y="278"/>
                  </a:cubicBezTo>
                  <a:cubicBezTo>
                    <a:pt x="325" y="277"/>
                    <a:pt x="323" y="279"/>
                    <a:pt x="319" y="279"/>
                  </a:cubicBezTo>
                  <a:close/>
                  <a:moveTo>
                    <a:pt x="320" y="294"/>
                  </a:moveTo>
                  <a:cubicBezTo>
                    <a:pt x="315" y="294"/>
                    <a:pt x="315" y="294"/>
                    <a:pt x="315" y="294"/>
                  </a:cubicBezTo>
                  <a:cubicBezTo>
                    <a:pt x="315" y="295"/>
                    <a:pt x="315" y="296"/>
                    <a:pt x="315" y="297"/>
                  </a:cubicBezTo>
                  <a:cubicBezTo>
                    <a:pt x="315" y="298"/>
                    <a:pt x="315" y="300"/>
                    <a:pt x="316" y="300"/>
                  </a:cubicBezTo>
                  <a:cubicBezTo>
                    <a:pt x="319" y="300"/>
                    <a:pt x="321" y="298"/>
                    <a:pt x="323" y="295"/>
                  </a:cubicBezTo>
                  <a:cubicBezTo>
                    <a:pt x="322" y="294"/>
                    <a:pt x="321" y="294"/>
                    <a:pt x="320" y="294"/>
                  </a:cubicBezTo>
                  <a:close/>
                  <a:moveTo>
                    <a:pt x="320" y="319"/>
                  </a:moveTo>
                  <a:cubicBezTo>
                    <a:pt x="318" y="321"/>
                    <a:pt x="315" y="322"/>
                    <a:pt x="315" y="324"/>
                  </a:cubicBezTo>
                  <a:cubicBezTo>
                    <a:pt x="315" y="325"/>
                    <a:pt x="314" y="326"/>
                    <a:pt x="314" y="327"/>
                  </a:cubicBezTo>
                  <a:cubicBezTo>
                    <a:pt x="315" y="327"/>
                    <a:pt x="315" y="328"/>
                    <a:pt x="317" y="328"/>
                  </a:cubicBezTo>
                  <a:cubicBezTo>
                    <a:pt x="319" y="328"/>
                    <a:pt x="321" y="327"/>
                    <a:pt x="323" y="325"/>
                  </a:cubicBezTo>
                  <a:cubicBezTo>
                    <a:pt x="325" y="325"/>
                    <a:pt x="327" y="324"/>
                    <a:pt x="327" y="323"/>
                  </a:cubicBezTo>
                  <a:cubicBezTo>
                    <a:pt x="327" y="322"/>
                    <a:pt x="325" y="321"/>
                    <a:pt x="324" y="321"/>
                  </a:cubicBezTo>
                  <a:cubicBezTo>
                    <a:pt x="323" y="320"/>
                    <a:pt x="322" y="319"/>
                    <a:pt x="320" y="319"/>
                  </a:cubicBezTo>
                  <a:close/>
                  <a:moveTo>
                    <a:pt x="310" y="329"/>
                  </a:moveTo>
                  <a:cubicBezTo>
                    <a:pt x="308" y="332"/>
                    <a:pt x="306" y="333"/>
                    <a:pt x="306" y="336"/>
                  </a:cubicBezTo>
                  <a:cubicBezTo>
                    <a:pt x="309" y="335"/>
                    <a:pt x="312" y="334"/>
                    <a:pt x="312" y="330"/>
                  </a:cubicBezTo>
                  <a:cubicBezTo>
                    <a:pt x="312" y="329"/>
                    <a:pt x="312" y="329"/>
                    <a:pt x="312" y="328"/>
                  </a:cubicBezTo>
                  <a:cubicBezTo>
                    <a:pt x="311" y="328"/>
                    <a:pt x="311" y="328"/>
                    <a:pt x="310" y="327"/>
                  </a:cubicBezTo>
                  <a:cubicBezTo>
                    <a:pt x="310" y="328"/>
                    <a:pt x="310" y="328"/>
                    <a:pt x="310" y="329"/>
                  </a:cubicBezTo>
                  <a:close/>
                  <a:moveTo>
                    <a:pt x="372" y="260"/>
                  </a:moveTo>
                  <a:cubicBezTo>
                    <a:pt x="369" y="261"/>
                    <a:pt x="368" y="261"/>
                    <a:pt x="365" y="261"/>
                  </a:cubicBezTo>
                  <a:cubicBezTo>
                    <a:pt x="365" y="263"/>
                    <a:pt x="365" y="263"/>
                    <a:pt x="365" y="263"/>
                  </a:cubicBezTo>
                  <a:cubicBezTo>
                    <a:pt x="370" y="264"/>
                    <a:pt x="373" y="266"/>
                    <a:pt x="378" y="270"/>
                  </a:cubicBezTo>
                  <a:cubicBezTo>
                    <a:pt x="378" y="269"/>
                    <a:pt x="378" y="269"/>
                    <a:pt x="378" y="268"/>
                  </a:cubicBezTo>
                  <a:cubicBezTo>
                    <a:pt x="378" y="264"/>
                    <a:pt x="376" y="260"/>
                    <a:pt x="372" y="260"/>
                  </a:cubicBezTo>
                  <a:close/>
                  <a:moveTo>
                    <a:pt x="329" y="292"/>
                  </a:moveTo>
                  <a:cubicBezTo>
                    <a:pt x="329" y="290"/>
                    <a:pt x="331" y="289"/>
                    <a:pt x="332" y="287"/>
                  </a:cubicBezTo>
                  <a:cubicBezTo>
                    <a:pt x="333" y="284"/>
                    <a:pt x="333" y="281"/>
                    <a:pt x="336" y="280"/>
                  </a:cubicBezTo>
                  <a:cubicBezTo>
                    <a:pt x="337" y="280"/>
                    <a:pt x="339" y="280"/>
                    <a:pt x="340" y="279"/>
                  </a:cubicBezTo>
                  <a:cubicBezTo>
                    <a:pt x="341" y="277"/>
                    <a:pt x="341" y="275"/>
                    <a:pt x="343" y="274"/>
                  </a:cubicBezTo>
                  <a:cubicBezTo>
                    <a:pt x="344" y="273"/>
                    <a:pt x="345" y="274"/>
                    <a:pt x="346" y="273"/>
                  </a:cubicBezTo>
                  <a:cubicBezTo>
                    <a:pt x="348" y="272"/>
                    <a:pt x="347" y="269"/>
                    <a:pt x="349" y="267"/>
                  </a:cubicBezTo>
                  <a:cubicBezTo>
                    <a:pt x="350" y="267"/>
                    <a:pt x="351" y="267"/>
                    <a:pt x="351" y="266"/>
                  </a:cubicBezTo>
                  <a:cubicBezTo>
                    <a:pt x="353" y="265"/>
                    <a:pt x="351" y="262"/>
                    <a:pt x="353" y="261"/>
                  </a:cubicBezTo>
                  <a:cubicBezTo>
                    <a:pt x="355" y="260"/>
                    <a:pt x="356" y="261"/>
                    <a:pt x="359" y="260"/>
                  </a:cubicBezTo>
                  <a:cubicBezTo>
                    <a:pt x="359" y="261"/>
                    <a:pt x="358" y="262"/>
                    <a:pt x="359" y="263"/>
                  </a:cubicBezTo>
                  <a:cubicBezTo>
                    <a:pt x="360" y="264"/>
                    <a:pt x="362" y="264"/>
                    <a:pt x="362" y="265"/>
                  </a:cubicBezTo>
                  <a:cubicBezTo>
                    <a:pt x="362" y="268"/>
                    <a:pt x="357" y="267"/>
                    <a:pt x="357" y="270"/>
                  </a:cubicBezTo>
                  <a:cubicBezTo>
                    <a:pt x="357" y="273"/>
                    <a:pt x="357" y="275"/>
                    <a:pt x="359" y="278"/>
                  </a:cubicBezTo>
                  <a:cubicBezTo>
                    <a:pt x="359" y="278"/>
                    <a:pt x="360" y="278"/>
                    <a:pt x="360" y="278"/>
                  </a:cubicBezTo>
                  <a:cubicBezTo>
                    <a:pt x="360" y="286"/>
                    <a:pt x="355" y="290"/>
                    <a:pt x="352" y="297"/>
                  </a:cubicBezTo>
                  <a:cubicBezTo>
                    <a:pt x="350" y="297"/>
                    <a:pt x="350" y="297"/>
                    <a:pt x="350" y="297"/>
                  </a:cubicBezTo>
                  <a:cubicBezTo>
                    <a:pt x="348" y="297"/>
                    <a:pt x="348" y="299"/>
                    <a:pt x="348" y="300"/>
                  </a:cubicBezTo>
                  <a:cubicBezTo>
                    <a:pt x="346" y="303"/>
                    <a:pt x="344" y="304"/>
                    <a:pt x="342" y="307"/>
                  </a:cubicBezTo>
                  <a:cubicBezTo>
                    <a:pt x="342" y="308"/>
                    <a:pt x="340" y="308"/>
                    <a:pt x="340" y="308"/>
                  </a:cubicBezTo>
                  <a:cubicBezTo>
                    <a:pt x="339" y="311"/>
                    <a:pt x="340" y="315"/>
                    <a:pt x="337" y="316"/>
                  </a:cubicBezTo>
                  <a:cubicBezTo>
                    <a:pt x="337" y="314"/>
                    <a:pt x="337" y="313"/>
                    <a:pt x="337" y="312"/>
                  </a:cubicBezTo>
                  <a:cubicBezTo>
                    <a:pt x="335" y="312"/>
                    <a:pt x="334" y="314"/>
                    <a:pt x="331" y="314"/>
                  </a:cubicBezTo>
                  <a:cubicBezTo>
                    <a:pt x="329" y="314"/>
                    <a:pt x="328" y="314"/>
                    <a:pt x="327" y="314"/>
                  </a:cubicBezTo>
                  <a:cubicBezTo>
                    <a:pt x="327" y="310"/>
                    <a:pt x="325" y="308"/>
                    <a:pt x="325" y="304"/>
                  </a:cubicBezTo>
                  <a:cubicBezTo>
                    <a:pt x="325" y="302"/>
                    <a:pt x="327" y="301"/>
                    <a:pt x="327" y="299"/>
                  </a:cubicBezTo>
                  <a:cubicBezTo>
                    <a:pt x="327" y="298"/>
                    <a:pt x="327" y="298"/>
                    <a:pt x="327" y="297"/>
                  </a:cubicBezTo>
                  <a:cubicBezTo>
                    <a:pt x="327" y="297"/>
                    <a:pt x="327" y="297"/>
                    <a:pt x="327" y="296"/>
                  </a:cubicBezTo>
                  <a:cubicBezTo>
                    <a:pt x="329" y="297"/>
                    <a:pt x="329" y="297"/>
                    <a:pt x="329" y="297"/>
                  </a:cubicBezTo>
                  <a:cubicBezTo>
                    <a:pt x="330" y="296"/>
                    <a:pt x="330" y="296"/>
                    <a:pt x="330" y="296"/>
                  </a:cubicBezTo>
                  <a:cubicBezTo>
                    <a:pt x="330" y="294"/>
                    <a:pt x="329" y="294"/>
                    <a:pt x="329" y="292"/>
                  </a:cubicBezTo>
                  <a:close/>
                  <a:moveTo>
                    <a:pt x="100" y="284"/>
                  </a:moveTo>
                  <a:cubicBezTo>
                    <a:pt x="100" y="290"/>
                    <a:pt x="100" y="290"/>
                    <a:pt x="100" y="290"/>
                  </a:cubicBezTo>
                  <a:cubicBezTo>
                    <a:pt x="100" y="291"/>
                    <a:pt x="99" y="292"/>
                    <a:pt x="99" y="293"/>
                  </a:cubicBezTo>
                  <a:cubicBezTo>
                    <a:pt x="99" y="293"/>
                    <a:pt x="99" y="293"/>
                    <a:pt x="100" y="293"/>
                  </a:cubicBezTo>
                  <a:cubicBezTo>
                    <a:pt x="102" y="293"/>
                    <a:pt x="102" y="291"/>
                    <a:pt x="104" y="290"/>
                  </a:cubicBezTo>
                  <a:cubicBezTo>
                    <a:pt x="106" y="289"/>
                    <a:pt x="108" y="289"/>
                    <a:pt x="108" y="287"/>
                  </a:cubicBezTo>
                  <a:cubicBezTo>
                    <a:pt x="108" y="286"/>
                    <a:pt x="107" y="287"/>
                    <a:pt x="106" y="286"/>
                  </a:cubicBezTo>
                  <a:cubicBezTo>
                    <a:pt x="103" y="285"/>
                    <a:pt x="102" y="284"/>
                    <a:pt x="100" y="284"/>
                  </a:cubicBezTo>
                  <a:close/>
                  <a:moveTo>
                    <a:pt x="130" y="320"/>
                  </a:moveTo>
                  <a:cubicBezTo>
                    <a:pt x="128" y="320"/>
                    <a:pt x="127" y="320"/>
                    <a:pt x="125" y="320"/>
                  </a:cubicBezTo>
                  <a:cubicBezTo>
                    <a:pt x="125" y="323"/>
                    <a:pt x="125" y="323"/>
                    <a:pt x="125" y="323"/>
                  </a:cubicBezTo>
                  <a:cubicBezTo>
                    <a:pt x="127" y="325"/>
                    <a:pt x="127" y="327"/>
                    <a:pt x="130" y="327"/>
                  </a:cubicBezTo>
                  <a:cubicBezTo>
                    <a:pt x="134" y="328"/>
                    <a:pt x="136" y="328"/>
                    <a:pt x="139" y="330"/>
                  </a:cubicBezTo>
                  <a:cubicBezTo>
                    <a:pt x="142" y="327"/>
                    <a:pt x="144" y="325"/>
                    <a:pt x="145" y="321"/>
                  </a:cubicBezTo>
                  <a:cubicBezTo>
                    <a:pt x="144" y="321"/>
                    <a:pt x="144" y="321"/>
                    <a:pt x="143" y="321"/>
                  </a:cubicBezTo>
                  <a:cubicBezTo>
                    <a:pt x="140" y="321"/>
                    <a:pt x="138" y="322"/>
                    <a:pt x="135" y="322"/>
                  </a:cubicBezTo>
                  <a:cubicBezTo>
                    <a:pt x="133" y="322"/>
                    <a:pt x="131" y="321"/>
                    <a:pt x="130" y="320"/>
                  </a:cubicBezTo>
                  <a:close/>
                  <a:moveTo>
                    <a:pt x="26" y="297"/>
                  </a:moveTo>
                  <a:cubicBezTo>
                    <a:pt x="21" y="297"/>
                    <a:pt x="19" y="293"/>
                    <a:pt x="15" y="293"/>
                  </a:cubicBezTo>
                  <a:cubicBezTo>
                    <a:pt x="13" y="293"/>
                    <a:pt x="14" y="297"/>
                    <a:pt x="12" y="298"/>
                  </a:cubicBezTo>
                  <a:cubicBezTo>
                    <a:pt x="11" y="301"/>
                    <a:pt x="9" y="301"/>
                    <a:pt x="8" y="303"/>
                  </a:cubicBezTo>
                  <a:cubicBezTo>
                    <a:pt x="6" y="306"/>
                    <a:pt x="6" y="307"/>
                    <a:pt x="5" y="310"/>
                  </a:cubicBezTo>
                  <a:cubicBezTo>
                    <a:pt x="0" y="319"/>
                    <a:pt x="9" y="312"/>
                    <a:pt x="15" y="312"/>
                  </a:cubicBezTo>
                  <a:cubicBezTo>
                    <a:pt x="19" y="312"/>
                    <a:pt x="21" y="314"/>
                    <a:pt x="25" y="314"/>
                  </a:cubicBezTo>
                  <a:cubicBezTo>
                    <a:pt x="30" y="314"/>
                    <a:pt x="32" y="313"/>
                    <a:pt x="36" y="312"/>
                  </a:cubicBezTo>
                  <a:cubicBezTo>
                    <a:pt x="41" y="311"/>
                    <a:pt x="44" y="310"/>
                    <a:pt x="47" y="306"/>
                  </a:cubicBezTo>
                  <a:cubicBezTo>
                    <a:pt x="50" y="303"/>
                    <a:pt x="53" y="302"/>
                    <a:pt x="57" y="300"/>
                  </a:cubicBezTo>
                  <a:cubicBezTo>
                    <a:pt x="60" y="299"/>
                    <a:pt x="61" y="299"/>
                    <a:pt x="64" y="299"/>
                  </a:cubicBezTo>
                  <a:cubicBezTo>
                    <a:pt x="66" y="298"/>
                    <a:pt x="67" y="298"/>
                    <a:pt x="67" y="297"/>
                  </a:cubicBezTo>
                  <a:cubicBezTo>
                    <a:pt x="67" y="296"/>
                    <a:pt x="66" y="296"/>
                    <a:pt x="66" y="295"/>
                  </a:cubicBezTo>
                  <a:cubicBezTo>
                    <a:pt x="65" y="294"/>
                    <a:pt x="65" y="292"/>
                    <a:pt x="64" y="292"/>
                  </a:cubicBezTo>
                  <a:cubicBezTo>
                    <a:pt x="62" y="292"/>
                    <a:pt x="60" y="294"/>
                    <a:pt x="58" y="293"/>
                  </a:cubicBezTo>
                  <a:cubicBezTo>
                    <a:pt x="57" y="292"/>
                    <a:pt x="57" y="290"/>
                    <a:pt x="55" y="289"/>
                  </a:cubicBezTo>
                  <a:cubicBezTo>
                    <a:pt x="52" y="288"/>
                    <a:pt x="49" y="289"/>
                    <a:pt x="45" y="291"/>
                  </a:cubicBezTo>
                  <a:cubicBezTo>
                    <a:pt x="43" y="292"/>
                    <a:pt x="43" y="293"/>
                    <a:pt x="41" y="294"/>
                  </a:cubicBezTo>
                  <a:cubicBezTo>
                    <a:pt x="38" y="296"/>
                    <a:pt x="36" y="295"/>
                    <a:pt x="33" y="296"/>
                  </a:cubicBezTo>
                  <a:cubicBezTo>
                    <a:pt x="30" y="296"/>
                    <a:pt x="28" y="297"/>
                    <a:pt x="26" y="297"/>
                  </a:cubicBezTo>
                  <a:close/>
                  <a:moveTo>
                    <a:pt x="128" y="23"/>
                  </a:moveTo>
                  <a:cubicBezTo>
                    <a:pt x="130" y="27"/>
                    <a:pt x="133" y="29"/>
                    <a:pt x="133" y="34"/>
                  </a:cubicBezTo>
                  <a:cubicBezTo>
                    <a:pt x="133" y="40"/>
                    <a:pt x="133" y="40"/>
                    <a:pt x="133" y="40"/>
                  </a:cubicBezTo>
                  <a:cubicBezTo>
                    <a:pt x="134" y="41"/>
                    <a:pt x="134" y="41"/>
                    <a:pt x="134" y="41"/>
                  </a:cubicBezTo>
                  <a:cubicBezTo>
                    <a:pt x="136" y="38"/>
                    <a:pt x="138" y="37"/>
                    <a:pt x="139" y="34"/>
                  </a:cubicBezTo>
                  <a:cubicBezTo>
                    <a:pt x="142" y="28"/>
                    <a:pt x="141" y="22"/>
                    <a:pt x="146" y="18"/>
                  </a:cubicBezTo>
                  <a:cubicBezTo>
                    <a:pt x="147" y="19"/>
                    <a:pt x="147" y="21"/>
                    <a:pt x="147" y="23"/>
                  </a:cubicBezTo>
                  <a:cubicBezTo>
                    <a:pt x="153" y="24"/>
                    <a:pt x="156" y="25"/>
                    <a:pt x="160" y="30"/>
                  </a:cubicBezTo>
                  <a:cubicBezTo>
                    <a:pt x="161" y="32"/>
                    <a:pt x="163" y="32"/>
                    <a:pt x="164" y="34"/>
                  </a:cubicBezTo>
                  <a:cubicBezTo>
                    <a:pt x="166" y="37"/>
                    <a:pt x="165" y="40"/>
                    <a:pt x="168" y="40"/>
                  </a:cubicBezTo>
                  <a:cubicBezTo>
                    <a:pt x="170" y="40"/>
                    <a:pt x="171" y="39"/>
                    <a:pt x="173" y="39"/>
                  </a:cubicBezTo>
                  <a:cubicBezTo>
                    <a:pt x="176" y="38"/>
                    <a:pt x="178" y="38"/>
                    <a:pt x="181" y="38"/>
                  </a:cubicBezTo>
                  <a:cubicBezTo>
                    <a:pt x="181" y="35"/>
                    <a:pt x="181" y="32"/>
                    <a:pt x="183" y="30"/>
                  </a:cubicBezTo>
                  <a:cubicBezTo>
                    <a:pt x="186" y="27"/>
                    <a:pt x="191" y="28"/>
                    <a:pt x="195" y="26"/>
                  </a:cubicBezTo>
                  <a:cubicBezTo>
                    <a:pt x="195" y="34"/>
                    <a:pt x="195" y="34"/>
                    <a:pt x="195" y="34"/>
                  </a:cubicBezTo>
                  <a:cubicBezTo>
                    <a:pt x="199" y="34"/>
                    <a:pt x="201" y="33"/>
                    <a:pt x="205" y="34"/>
                  </a:cubicBezTo>
                  <a:cubicBezTo>
                    <a:pt x="209" y="36"/>
                    <a:pt x="211" y="38"/>
                    <a:pt x="215" y="39"/>
                  </a:cubicBezTo>
                  <a:cubicBezTo>
                    <a:pt x="219" y="39"/>
                    <a:pt x="221" y="39"/>
                    <a:pt x="225" y="39"/>
                  </a:cubicBezTo>
                  <a:cubicBezTo>
                    <a:pt x="227" y="39"/>
                    <a:pt x="229" y="39"/>
                    <a:pt x="231" y="38"/>
                  </a:cubicBezTo>
                  <a:cubicBezTo>
                    <a:pt x="230" y="35"/>
                    <a:pt x="230" y="35"/>
                    <a:pt x="230" y="35"/>
                  </a:cubicBezTo>
                  <a:cubicBezTo>
                    <a:pt x="230" y="33"/>
                    <a:pt x="230" y="33"/>
                    <a:pt x="230" y="33"/>
                  </a:cubicBezTo>
                  <a:cubicBezTo>
                    <a:pt x="248" y="33"/>
                    <a:pt x="248" y="33"/>
                    <a:pt x="248" y="33"/>
                  </a:cubicBezTo>
                  <a:cubicBezTo>
                    <a:pt x="252" y="33"/>
                    <a:pt x="254" y="36"/>
                    <a:pt x="256" y="39"/>
                  </a:cubicBezTo>
                  <a:cubicBezTo>
                    <a:pt x="257" y="42"/>
                    <a:pt x="260" y="41"/>
                    <a:pt x="263" y="42"/>
                  </a:cubicBezTo>
                  <a:cubicBezTo>
                    <a:pt x="267" y="43"/>
                    <a:pt x="268" y="46"/>
                    <a:pt x="273" y="48"/>
                  </a:cubicBezTo>
                  <a:cubicBezTo>
                    <a:pt x="275" y="49"/>
                    <a:pt x="276" y="49"/>
                    <a:pt x="278" y="50"/>
                  </a:cubicBezTo>
                  <a:cubicBezTo>
                    <a:pt x="285" y="53"/>
                    <a:pt x="288" y="56"/>
                    <a:pt x="294" y="58"/>
                  </a:cubicBezTo>
                  <a:cubicBezTo>
                    <a:pt x="297" y="59"/>
                    <a:pt x="299" y="59"/>
                    <a:pt x="301" y="60"/>
                  </a:cubicBezTo>
                  <a:cubicBezTo>
                    <a:pt x="303" y="63"/>
                    <a:pt x="304" y="66"/>
                    <a:pt x="308" y="66"/>
                  </a:cubicBezTo>
                  <a:cubicBezTo>
                    <a:pt x="308" y="65"/>
                    <a:pt x="308" y="64"/>
                    <a:pt x="308" y="62"/>
                  </a:cubicBezTo>
                  <a:cubicBezTo>
                    <a:pt x="308" y="58"/>
                    <a:pt x="308" y="55"/>
                    <a:pt x="310" y="51"/>
                  </a:cubicBezTo>
                  <a:cubicBezTo>
                    <a:pt x="310" y="50"/>
                    <a:pt x="311" y="49"/>
                    <a:pt x="311" y="48"/>
                  </a:cubicBezTo>
                  <a:cubicBezTo>
                    <a:pt x="311" y="45"/>
                    <a:pt x="308" y="44"/>
                    <a:pt x="307" y="42"/>
                  </a:cubicBezTo>
                  <a:cubicBezTo>
                    <a:pt x="306" y="40"/>
                    <a:pt x="307" y="39"/>
                    <a:pt x="305" y="38"/>
                  </a:cubicBezTo>
                  <a:cubicBezTo>
                    <a:pt x="303" y="37"/>
                    <a:pt x="301" y="39"/>
                    <a:pt x="299" y="37"/>
                  </a:cubicBezTo>
                  <a:cubicBezTo>
                    <a:pt x="297" y="35"/>
                    <a:pt x="297" y="33"/>
                    <a:pt x="296" y="30"/>
                  </a:cubicBezTo>
                  <a:cubicBezTo>
                    <a:pt x="296" y="26"/>
                    <a:pt x="296" y="24"/>
                    <a:pt x="294" y="21"/>
                  </a:cubicBezTo>
                  <a:cubicBezTo>
                    <a:pt x="292" y="18"/>
                    <a:pt x="289" y="19"/>
                    <a:pt x="287" y="17"/>
                  </a:cubicBezTo>
                  <a:cubicBezTo>
                    <a:pt x="286" y="16"/>
                    <a:pt x="286" y="14"/>
                    <a:pt x="284" y="12"/>
                  </a:cubicBezTo>
                  <a:cubicBezTo>
                    <a:pt x="282" y="11"/>
                    <a:pt x="281" y="12"/>
                    <a:pt x="279" y="12"/>
                  </a:cubicBezTo>
                  <a:cubicBezTo>
                    <a:pt x="265" y="14"/>
                    <a:pt x="265" y="14"/>
                    <a:pt x="265" y="14"/>
                  </a:cubicBezTo>
                  <a:cubicBezTo>
                    <a:pt x="258" y="14"/>
                    <a:pt x="254" y="9"/>
                    <a:pt x="248" y="6"/>
                  </a:cubicBezTo>
                  <a:cubicBezTo>
                    <a:pt x="246" y="6"/>
                    <a:pt x="245" y="6"/>
                    <a:pt x="244" y="6"/>
                  </a:cubicBezTo>
                  <a:cubicBezTo>
                    <a:pt x="237" y="3"/>
                    <a:pt x="233" y="1"/>
                    <a:pt x="225" y="1"/>
                  </a:cubicBezTo>
                  <a:cubicBezTo>
                    <a:pt x="223" y="1"/>
                    <a:pt x="222" y="0"/>
                    <a:pt x="221" y="1"/>
                  </a:cubicBezTo>
                  <a:cubicBezTo>
                    <a:pt x="218" y="2"/>
                    <a:pt x="218" y="4"/>
                    <a:pt x="216" y="6"/>
                  </a:cubicBezTo>
                  <a:cubicBezTo>
                    <a:pt x="214" y="8"/>
                    <a:pt x="211" y="8"/>
                    <a:pt x="208" y="9"/>
                  </a:cubicBezTo>
                  <a:cubicBezTo>
                    <a:pt x="208" y="9"/>
                    <a:pt x="208" y="10"/>
                    <a:pt x="207" y="10"/>
                  </a:cubicBezTo>
                  <a:cubicBezTo>
                    <a:pt x="202" y="10"/>
                    <a:pt x="203" y="1"/>
                    <a:pt x="198" y="1"/>
                  </a:cubicBezTo>
                  <a:cubicBezTo>
                    <a:pt x="195" y="1"/>
                    <a:pt x="194" y="5"/>
                    <a:pt x="190" y="5"/>
                  </a:cubicBezTo>
                  <a:cubicBezTo>
                    <a:pt x="185" y="5"/>
                    <a:pt x="183" y="4"/>
                    <a:pt x="178" y="4"/>
                  </a:cubicBezTo>
                  <a:cubicBezTo>
                    <a:pt x="172" y="4"/>
                    <a:pt x="172" y="4"/>
                    <a:pt x="172" y="4"/>
                  </a:cubicBezTo>
                  <a:cubicBezTo>
                    <a:pt x="169" y="4"/>
                    <a:pt x="167" y="5"/>
                    <a:pt x="163" y="5"/>
                  </a:cubicBezTo>
                  <a:cubicBezTo>
                    <a:pt x="158" y="5"/>
                    <a:pt x="155" y="4"/>
                    <a:pt x="150" y="4"/>
                  </a:cubicBezTo>
                  <a:cubicBezTo>
                    <a:pt x="148" y="4"/>
                    <a:pt x="148" y="6"/>
                    <a:pt x="146" y="8"/>
                  </a:cubicBezTo>
                  <a:cubicBezTo>
                    <a:pt x="144" y="11"/>
                    <a:pt x="143" y="13"/>
                    <a:pt x="142" y="16"/>
                  </a:cubicBezTo>
                  <a:cubicBezTo>
                    <a:pt x="141" y="19"/>
                    <a:pt x="137" y="18"/>
                    <a:pt x="134" y="19"/>
                  </a:cubicBezTo>
                  <a:cubicBezTo>
                    <a:pt x="132" y="20"/>
                    <a:pt x="131" y="22"/>
                    <a:pt x="128" y="23"/>
                  </a:cubicBezTo>
                  <a:close/>
                  <a:moveTo>
                    <a:pt x="177" y="44"/>
                  </a:moveTo>
                  <a:cubicBezTo>
                    <a:pt x="179" y="44"/>
                    <a:pt x="181" y="45"/>
                    <a:pt x="182" y="47"/>
                  </a:cubicBezTo>
                  <a:cubicBezTo>
                    <a:pt x="180" y="48"/>
                    <a:pt x="179" y="50"/>
                    <a:pt x="176" y="50"/>
                  </a:cubicBezTo>
                  <a:cubicBezTo>
                    <a:pt x="175" y="50"/>
                    <a:pt x="175" y="48"/>
                    <a:pt x="174" y="47"/>
                  </a:cubicBezTo>
                  <a:cubicBezTo>
                    <a:pt x="173" y="46"/>
                    <a:pt x="172" y="45"/>
                    <a:pt x="172" y="44"/>
                  </a:cubicBezTo>
                  <a:cubicBezTo>
                    <a:pt x="177" y="44"/>
                    <a:pt x="177" y="44"/>
                    <a:pt x="177" y="44"/>
                  </a:cubicBezTo>
                  <a:close/>
                  <a:moveTo>
                    <a:pt x="164" y="44"/>
                  </a:moveTo>
                  <a:cubicBezTo>
                    <a:pt x="167" y="44"/>
                    <a:pt x="169" y="45"/>
                    <a:pt x="171" y="47"/>
                  </a:cubicBezTo>
                  <a:cubicBezTo>
                    <a:pt x="171" y="50"/>
                    <a:pt x="171" y="50"/>
                    <a:pt x="171" y="50"/>
                  </a:cubicBezTo>
                  <a:cubicBezTo>
                    <a:pt x="167" y="50"/>
                    <a:pt x="165" y="51"/>
                    <a:pt x="162" y="51"/>
                  </a:cubicBezTo>
                  <a:cubicBezTo>
                    <a:pt x="162" y="48"/>
                    <a:pt x="162" y="47"/>
                    <a:pt x="162" y="44"/>
                  </a:cubicBezTo>
                  <a:cubicBezTo>
                    <a:pt x="163" y="44"/>
                    <a:pt x="163" y="44"/>
                    <a:pt x="164" y="44"/>
                  </a:cubicBezTo>
                  <a:close/>
                  <a:moveTo>
                    <a:pt x="150" y="45"/>
                  </a:moveTo>
                  <a:cubicBezTo>
                    <a:pt x="150" y="43"/>
                    <a:pt x="153" y="41"/>
                    <a:pt x="155" y="43"/>
                  </a:cubicBezTo>
                  <a:cubicBezTo>
                    <a:pt x="157" y="44"/>
                    <a:pt x="157" y="45"/>
                    <a:pt x="157" y="47"/>
                  </a:cubicBezTo>
                  <a:cubicBezTo>
                    <a:pt x="157" y="48"/>
                    <a:pt x="157" y="50"/>
                    <a:pt x="155" y="50"/>
                  </a:cubicBezTo>
                  <a:cubicBezTo>
                    <a:pt x="152" y="50"/>
                    <a:pt x="150" y="48"/>
                    <a:pt x="150" y="45"/>
                  </a:cubicBezTo>
                  <a:close/>
                  <a:moveTo>
                    <a:pt x="117" y="26"/>
                  </a:moveTo>
                  <a:cubicBezTo>
                    <a:pt x="117" y="27"/>
                    <a:pt x="119" y="28"/>
                    <a:pt x="121" y="28"/>
                  </a:cubicBezTo>
                  <a:cubicBezTo>
                    <a:pt x="124" y="28"/>
                    <a:pt x="124" y="28"/>
                    <a:pt x="124" y="28"/>
                  </a:cubicBezTo>
                  <a:cubicBezTo>
                    <a:pt x="124" y="28"/>
                    <a:pt x="124" y="27"/>
                    <a:pt x="124" y="27"/>
                  </a:cubicBezTo>
                  <a:cubicBezTo>
                    <a:pt x="124" y="25"/>
                    <a:pt x="125" y="23"/>
                    <a:pt x="123" y="22"/>
                  </a:cubicBezTo>
                  <a:cubicBezTo>
                    <a:pt x="121" y="22"/>
                    <a:pt x="121" y="23"/>
                    <a:pt x="120" y="24"/>
                  </a:cubicBezTo>
                  <a:cubicBezTo>
                    <a:pt x="119" y="24"/>
                    <a:pt x="117" y="25"/>
                    <a:pt x="117" y="26"/>
                  </a:cubicBezTo>
                  <a:close/>
                  <a:moveTo>
                    <a:pt x="132" y="11"/>
                  </a:moveTo>
                  <a:cubicBezTo>
                    <a:pt x="132" y="10"/>
                    <a:pt x="133" y="10"/>
                    <a:pt x="134" y="9"/>
                  </a:cubicBezTo>
                  <a:cubicBezTo>
                    <a:pt x="134" y="8"/>
                    <a:pt x="135" y="6"/>
                    <a:pt x="137" y="6"/>
                  </a:cubicBezTo>
                  <a:cubicBezTo>
                    <a:pt x="138" y="7"/>
                    <a:pt x="138" y="8"/>
                    <a:pt x="138" y="9"/>
                  </a:cubicBezTo>
                  <a:cubicBezTo>
                    <a:pt x="138" y="11"/>
                    <a:pt x="138" y="13"/>
                    <a:pt x="136" y="13"/>
                  </a:cubicBezTo>
                  <a:cubicBezTo>
                    <a:pt x="134" y="13"/>
                    <a:pt x="132" y="13"/>
                    <a:pt x="132" y="11"/>
                  </a:cubicBezTo>
                  <a:close/>
                  <a:moveTo>
                    <a:pt x="105" y="31"/>
                  </a:moveTo>
                  <a:cubicBezTo>
                    <a:pt x="106" y="32"/>
                    <a:pt x="107" y="33"/>
                    <a:pt x="107" y="34"/>
                  </a:cubicBezTo>
                  <a:cubicBezTo>
                    <a:pt x="110" y="33"/>
                    <a:pt x="112" y="32"/>
                    <a:pt x="113" y="30"/>
                  </a:cubicBezTo>
                  <a:cubicBezTo>
                    <a:pt x="113" y="28"/>
                    <a:pt x="113" y="28"/>
                    <a:pt x="113" y="28"/>
                  </a:cubicBezTo>
                  <a:cubicBezTo>
                    <a:pt x="110" y="28"/>
                    <a:pt x="108" y="29"/>
                    <a:pt x="105" y="31"/>
                  </a:cubicBezTo>
                  <a:close/>
                  <a:moveTo>
                    <a:pt x="47" y="17"/>
                  </a:moveTo>
                  <a:cubicBezTo>
                    <a:pt x="42" y="17"/>
                    <a:pt x="39" y="19"/>
                    <a:pt x="33" y="20"/>
                  </a:cubicBezTo>
                  <a:cubicBezTo>
                    <a:pt x="31" y="21"/>
                    <a:pt x="31" y="23"/>
                    <a:pt x="29" y="23"/>
                  </a:cubicBezTo>
                  <a:cubicBezTo>
                    <a:pt x="26" y="23"/>
                    <a:pt x="26" y="19"/>
                    <a:pt x="23" y="19"/>
                  </a:cubicBezTo>
                  <a:cubicBezTo>
                    <a:pt x="22" y="19"/>
                    <a:pt x="22" y="20"/>
                    <a:pt x="21" y="22"/>
                  </a:cubicBezTo>
                  <a:cubicBezTo>
                    <a:pt x="20" y="23"/>
                    <a:pt x="18" y="24"/>
                    <a:pt x="18" y="27"/>
                  </a:cubicBezTo>
                  <a:cubicBezTo>
                    <a:pt x="18" y="31"/>
                    <a:pt x="19" y="34"/>
                    <a:pt x="20" y="38"/>
                  </a:cubicBezTo>
                  <a:cubicBezTo>
                    <a:pt x="21" y="39"/>
                    <a:pt x="23" y="39"/>
                    <a:pt x="24" y="40"/>
                  </a:cubicBezTo>
                  <a:cubicBezTo>
                    <a:pt x="27" y="42"/>
                    <a:pt x="25" y="45"/>
                    <a:pt x="27" y="49"/>
                  </a:cubicBezTo>
                  <a:cubicBezTo>
                    <a:pt x="28" y="51"/>
                    <a:pt x="31" y="49"/>
                    <a:pt x="33" y="50"/>
                  </a:cubicBezTo>
                  <a:cubicBezTo>
                    <a:pt x="37" y="51"/>
                    <a:pt x="38" y="54"/>
                    <a:pt x="41" y="57"/>
                  </a:cubicBezTo>
                  <a:cubicBezTo>
                    <a:pt x="44" y="61"/>
                    <a:pt x="47" y="61"/>
                    <a:pt x="52" y="62"/>
                  </a:cubicBezTo>
                  <a:cubicBezTo>
                    <a:pt x="55" y="63"/>
                    <a:pt x="57" y="65"/>
                    <a:pt x="60" y="65"/>
                  </a:cubicBezTo>
                  <a:cubicBezTo>
                    <a:pt x="66" y="65"/>
                    <a:pt x="66" y="65"/>
                    <a:pt x="66" y="65"/>
                  </a:cubicBezTo>
                  <a:cubicBezTo>
                    <a:pt x="68" y="65"/>
                    <a:pt x="69" y="64"/>
                    <a:pt x="71" y="62"/>
                  </a:cubicBezTo>
                  <a:cubicBezTo>
                    <a:pt x="72" y="61"/>
                    <a:pt x="73" y="61"/>
                    <a:pt x="74" y="60"/>
                  </a:cubicBezTo>
                  <a:cubicBezTo>
                    <a:pt x="76" y="58"/>
                    <a:pt x="77" y="54"/>
                    <a:pt x="81" y="54"/>
                  </a:cubicBezTo>
                  <a:cubicBezTo>
                    <a:pt x="84" y="53"/>
                    <a:pt x="88" y="54"/>
                    <a:pt x="90" y="51"/>
                  </a:cubicBezTo>
                  <a:cubicBezTo>
                    <a:pt x="91" y="49"/>
                    <a:pt x="91" y="48"/>
                    <a:pt x="91" y="46"/>
                  </a:cubicBezTo>
                  <a:cubicBezTo>
                    <a:pt x="91" y="41"/>
                    <a:pt x="91" y="38"/>
                    <a:pt x="89" y="33"/>
                  </a:cubicBezTo>
                  <a:cubicBezTo>
                    <a:pt x="87" y="33"/>
                    <a:pt x="86" y="34"/>
                    <a:pt x="84" y="34"/>
                  </a:cubicBezTo>
                  <a:cubicBezTo>
                    <a:pt x="82" y="34"/>
                    <a:pt x="80" y="33"/>
                    <a:pt x="80" y="31"/>
                  </a:cubicBezTo>
                  <a:cubicBezTo>
                    <a:pt x="80" y="29"/>
                    <a:pt x="80" y="29"/>
                    <a:pt x="80" y="29"/>
                  </a:cubicBezTo>
                  <a:cubicBezTo>
                    <a:pt x="82" y="29"/>
                    <a:pt x="83" y="28"/>
                    <a:pt x="84" y="28"/>
                  </a:cubicBezTo>
                  <a:cubicBezTo>
                    <a:pt x="83" y="24"/>
                    <a:pt x="79" y="23"/>
                    <a:pt x="75" y="22"/>
                  </a:cubicBezTo>
                  <a:cubicBezTo>
                    <a:pt x="72" y="21"/>
                    <a:pt x="70" y="20"/>
                    <a:pt x="68" y="18"/>
                  </a:cubicBezTo>
                  <a:cubicBezTo>
                    <a:pt x="67" y="17"/>
                    <a:pt x="67" y="16"/>
                    <a:pt x="65" y="16"/>
                  </a:cubicBezTo>
                  <a:cubicBezTo>
                    <a:pt x="61" y="16"/>
                    <a:pt x="58" y="18"/>
                    <a:pt x="54" y="18"/>
                  </a:cubicBezTo>
                  <a:cubicBezTo>
                    <a:pt x="52" y="18"/>
                    <a:pt x="50" y="17"/>
                    <a:pt x="47" y="17"/>
                  </a:cubicBezTo>
                  <a:close/>
                  <a:moveTo>
                    <a:pt x="84" y="65"/>
                  </a:moveTo>
                  <a:cubicBezTo>
                    <a:pt x="86" y="64"/>
                    <a:pt x="86" y="61"/>
                    <a:pt x="88" y="61"/>
                  </a:cubicBezTo>
                  <a:cubicBezTo>
                    <a:pt x="90" y="61"/>
                    <a:pt x="90" y="62"/>
                    <a:pt x="91" y="64"/>
                  </a:cubicBezTo>
                  <a:cubicBezTo>
                    <a:pt x="91" y="64"/>
                    <a:pt x="92" y="64"/>
                    <a:pt x="92" y="65"/>
                  </a:cubicBezTo>
                  <a:cubicBezTo>
                    <a:pt x="92" y="66"/>
                    <a:pt x="92" y="66"/>
                    <a:pt x="91" y="67"/>
                  </a:cubicBezTo>
                  <a:cubicBezTo>
                    <a:pt x="88" y="66"/>
                    <a:pt x="87" y="66"/>
                    <a:pt x="84" y="65"/>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noEditPoints="1"/>
            </p:cNvSpPr>
            <p:nvPr/>
          </p:nvSpPr>
          <p:spPr bwMode="auto">
            <a:xfrm>
              <a:off x="4999038" y="2982913"/>
              <a:ext cx="425450" cy="436563"/>
            </a:xfrm>
            <a:custGeom>
              <a:avLst/>
              <a:gdLst/>
              <a:ahLst/>
              <a:cxnLst>
                <a:cxn ang="0">
                  <a:pos x="126" y="75"/>
                </a:cxn>
                <a:cxn ang="0">
                  <a:pos x="140" y="84"/>
                </a:cxn>
                <a:cxn ang="0">
                  <a:pos x="131" y="70"/>
                </a:cxn>
                <a:cxn ang="0">
                  <a:pos x="58" y="141"/>
                </a:cxn>
                <a:cxn ang="0">
                  <a:pos x="61" y="155"/>
                </a:cxn>
                <a:cxn ang="0">
                  <a:pos x="72" y="160"/>
                </a:cxn>
                <a:cxn ang="0">
                  <a:pos x="69" y="141"/>
                </a:cxn>
                <a:cxn ang="0">
                  <a:pos x="90" y="124"/>
                </a:cxn>
                <a:cxn ang="0">
                  <a:pos x="87" y="146"/>
                </a:cxn>
                <a:cxn ang="0">
                  <a:pos x="90" y="154"/>
                </a:cxn>
                <a:cxn ang="0">
                  <a:pos x="102" y="155"/>
                </a:cxn>
                <a:cxn ang="0">
                  <a:pos x="107" y="146"/>
                </a:cxn>
                <a:cxn ang="0">
                  <a:pos x="116" y="126"/>
                </a:cxn>
                <a:cxn ang="0">
                  <a:pos x="108" y="110"/>
                </a:cxn>
                <a:cxn ang="0">
                  <a:pos x="90" y="124"/>
                </a:cxn>
                <a:cxn ang="0">
                  <a:pos x="136" y="101"/>
                </a:cxn>
                <a:cxn ang="0">
                  <a:pos x="144" y="119"/>
                </a:cxn>
                <a:cxn ang="0">
                  <a:pos x="139" y="115"/>
                </a:cxn>
                <a:cxn ang="0">
                  <a:pos x="131" y="124"/>
                </a:cxn>
                <a:cxn ang="0">
                  <a:pos x="131" y="141"/>
                </a:cxn>
                <a:cxn ang="0">
                  <a:pos x="141" y="149"/>
                </a:cxn>
                <a:cxn ang="0">
                  <a:pos x="130" y="154"/>
                </a:cxn>
                <a:cxn ang="0">
                  <a:pos x="122" y="167"/>
                </a:cxn>
                <a:cxn ang="0">
                  <a:pos x="110" y="173"/>
                </a:cxn>
                <a:cxn ang="0">
                  <a:pos x="109" y="157"/>
                </a:cxn>
                <a:cxn ang="0">
                  <a:pos x="116" y="143"/>
                </a:cxn>
                <a:cxn ang="0">
                  <a:pos x="119" y="131"/>
                </a:cxn>
                <a:cxn ang="0">
                  <a:pos x="122" y="111"/>
                </a:cxn>
                <a:cxn ang="0">
                  <a:pos x="167" y="155"/>
                </a:cxn>
                <a:cxn ang="0">
                  <a:pos x="161" y="148"/>
                </a:cxn>
                <a:cxn ang="0">
                  <a:pos x="85" y="17"/>
                </a:cxn>
                <a:cxn ang="0">
                  <a:pos x="14" y="4"/>
                </a:cxn>
                <a:cxn ang="0">
                  <a:pos x="96" y="22"/>
                </a:cxn>
                <a:cxn ang="0">
                  <a:pos x="89" y="34"/>
                </a:cxn>
                <a:cxn ang="0">
                  <a:pos x="85" y="39"/>
                </a:cxn>
                <a:cxn ang="0">
                  <a:pos x="108" y="70"/>
                </a:cxn>
                <a:cxn ang="0">
                  <a:pos x="114" y="98"/>
                </a:cxn>
                <a:cxn ang="0">
                  <a:pos x="102" y="96"/>
                </a:cxn>
                <a:cxn ang="0">
                  <a:pos x="75" y="105"/>
                </a:cxn>
                <a:cxn ang="0">
                  <a:pos x="67" y="122"/>
                </a:cxn>
                <a:cxn ang="0">
                  <a:pos x="46" y="118"/>
                </a:cxn>
                <a:cxn ang="0">
                  <a:pos x="37" y="106"/>
                </a:cxn>
                <a:cxn ang="0">
                  <a:pos x="47" y="81"/>
                </a:cxn>
                <a:cxn ang="0">
                  <a:pos x="37" y="72"/>
                </a:cxn>
                <a:cxn ang="0">
                  <a:pos x="6" y="48"/>
                </a:cxn>
                <a:cxn ang="0">
                  <a:pos x="9" y="25"/>
                </a:cxn>
                <a:cxn ang="0">
                  <a:pos x="14" y="8"/>
                </a:cxn>
                <a:cxn ang="0">
                  <a:pos x="46" y="10"/>
                </a:cxn>
                <a:cxn ang="0">
                  <a:pos x="32" y="7"/>
                </a:cxn>
              </a:cxnLst>
              <a:rect l="0" t="0" r="r" b="b"/>
              <a:pathLst>
                <a:path w="169" h="173">
                  <a:moveTo>
                    <a:pt x="131" y="70"/>
                  </a:moveTo>
                  <a:cubicBezTo>
                    <a:pt x="130" y="70"/>
                    <a:pt x="130" y="71"/>
                    <a:pt x="129" y="72"/>
                  </a:cubicBezTo>
                  <a:cubicBezTo>
                    <a:pt x="128" y="73"/>
                    <a:pt x="126" y="73"/>
                    <a:pt x="126" y="75"/>
                  </a:cubicBezTo>
                  <a:cubicBezTo>
                    <a:pt x="126" y="76"/>
                    <a:pt x="128" y="76"/>
                    <a:pt x="129" y="77"/>
                  </a:cubicBezTo>
                  <a:cubicBezTo>
                    <a:pt x="131" y="81"/>
                    <a:pt x="133" y="86"/>
                    <a:pt x="138" y="86"/>
                  </a:cubicBezTo>
                  <a:cubicBezTo>
                    <a:pt x="139" y="86"/>
                    <a:pt x="139" y="85"/>
                    <a:pt x="140" y="84"/>
                  </a:cubicBezTo>
                  <a:cubicBezTo>
                    <a:pt x="143" y="81"/>
                    <a:pt x="145" y="79"/>
                    <a:pt x="145" y="75"/>
                  </a:cubicBezTo>
                  <a:cubicBezTo>
                    <a:pt x="145" y="71"/>
                    <a:pt x="140" y="72"/>
                    <a:pt x="136" y="72"/>
                  </a:cubicBezTo>
                  <a:cubicBezTo>
                    <a:pt x="134" y="72"/>
                    <a:pt x="133" y="70"/>
                    <a:pt x="131" y="70"/>
                  </a:cubicBezTo>
                  <a:close/>
                  <a:moveTo>
                    <a:pt x="62" y="136"/>
                  </a:moveTo>
                  <a:cubicBezTo>
                    <a:pt x="61" y="137"/>
                    <a:pt x="61" y="139"/>
                    <a:pt x="61" y="141"/>
                  </a:cubicBezTo>
                  <a:cubicBezTo>
                    <a:pt x="61" y="141"/>
                    <a:pt x="59" y="141"/>
                    <a:pt x="58" y="141"/>
                  </a:cubicBezTo>
                  <a:cubicBezTo>
                    <a:pt x="57" y="142"/>
                    <a:pt x="56" y="144"/>
                    <a:pt x="56" y="145"/>
                  </a:cubicBezTo>
                  <a:cubicBezTo>
                    <a:pt x="56" y="147"/>
                    <a:pt x="58" y="148"/>
                    <a:pt x="59" y="150"/>
                  </a:cubicBezTo>
                  <a:cubicBezTo>
                    <a:pt x="60" y="152"/>
                    <a:pt x="59" y="154"/>
                    <a:pt x="61" y="155"/>
                  </a:cubicBezTo>
                  <a:cubicBezTo>
                    <a:pt x="61" y="155"/>
                    <a:pt x="62" y="155"/>
                    <a:pt x="63" y="155"/>
                  </a:cubicBezTo>
                  <a:cubicBezTo>
                    <a:pt x="66" y="157"/>
                    <a:pt x="66" y="160"/>
                    <a:pt x="69" y="160"/>
                  </a:cubicBezTo>
                  <a:cubicBezTo>
                    <a:pt x="70" y="160"/>
                    <a:pt x="71" y="160"/>
                    <a:pt x="72" y="160"/>
                  </a:cubicBezTo>
                  <a:cubicBezTo>
                    <a:pt x="72" y="157"/>
                    <a:pt x="71" y="155"/>
                    <a:pt x="71" y="152"/>
                  </a:cubicBezTo>
                  <a:cubicBezTo>
                    <a:pt x="71" y="150"/>
                    <a:pt x="72" y="148"/>
                    <a:pt x="72" y="145"/>
                  </a:cubicBezTo>
                  <a:cubicBezTo>
                    <a:pt x="72" y="143"/>
                    <a:pt x="69" y="143"/>
                    <a:pt x="69" y="141"/>
                  </a:cubicBezTo>
                  <a:cubicBezTo>
                    <a:pt x="68" y="140"/>
                    <a:pt x="69" y="139"/>
                    <a:pt x="68" y="138"/>
                  </a:cubicBezTo>
                  <a:cubicBezTo>
                    <a:pt x="67" y="136"/>
                    <a:pt x="65" y="137"/>
                    <a:pt x="62" y="136"/>
                  </a:cubicBezTo>
                  <a:close/>
                  <a:moveTo>
                    <a:pt x="90" y="124"/>
                  </a:moveTo>
                  <a:cubicBezTo>
                    <a:pt x="90" y="128"/>
                    <a:pt x="91" y="131"/>
                    <a:pt x="91" y="135"/>
                  </a:cubicBezTo>
                  <a:cubicBezTo>
                    <a:pt x="91" y="137"/>
                    <a:pt x="90" y="137"/>
                    <a:pt x="89" y="139"/>
                  </a:cubicBezTo>
                  <a:cubicBezTo>
                    <a:pt x="87" y="141"/>
                    <a:pt x="88" y="143"/>
                    <a:pt x="87" y="146"/>
                  </a:cubicBezTo>
                  <a:cubicBezTo>
                    <a:pt x="86" y="148"/>
                    <a:pt x="85" y="150"/>
                    <a:pt x="85" y="152"/>
                  </a:cubicBezTo>
                  <a:cubicBezTo>
                    <a:pt x="85" y="154"/>
                    <a:pt x="86" y="155"/>
                    <a:pt x="88" y="156"/>
                  </a:cubicBezTo>
                  <a:cubicBezTo>
                    <a:pt x="90" y="154"/>
                    <a:pt x="90" y="154"/>
                    <a:pt x="90" y="154"/>
                  </a:cubicBezTo>
                  <a:cubicBezTo>
                    <a:pt x="92" y="154"/>
                    <a:pt x="92" y="156"/>
                    <a:pt x="94" y="156"/>
                  </a:cubicBezTo>
                  <a:cubicBezTo>
                    <a:pt x="97" y="156"/>
                    <a:pt x="96" y="151"/>
                    <a:pt x="99" y="151"/>
                  </a:cubicBezTo>
                  <a:cubicBezTo>
                    <a:pt x="101" y="151"/>
                    <a:pt x="101" y="154"/>
                    <a:pt x="102" y="155"/>
                  </a:cubicBezTo>
                  <a:cubicBezTo>
                    <a:pt x="102" y="156"/>
                    <a:pt x="104" y="156"/>
                    <a:pt x="105" y="157"/>
                  </a:cubicBezTo>
                  <a:cubicBezTo>
                    <a:pt x="106" y="154"/>
                    <a:pt x="108" y="152"/>
                    <a:pt x="108" y="149"/>
                  </a:cubicBezTo>
                  <a:cubicBezTo>
                    <a:pt x="108" y="148"/>
                    <a:pt x="108" y="147"/>
                    <a:pt x="107" y="146"/>
                  </a:cubicBezTo>
                  <a:cubicBezTo>
                    <a:pt x="107" y="140"/>
                    <a:pt x="107" y="140"/>
                    <a:pt x="107" y="140"/>
                  </a:cubicBezTo>
                  <a:cubicBezTo>
                    <a:pt x="110" y="137"/>
                    <a:pt x="110" y="135"/>
                    <a:pt x="112" y="131"/>
                  </a:cubicBezTo>
                  <a:cubicBezTo>
                    <a:pt x="114" y="129"/>
                    <a:pt x="116" y="129"/>
                    <a:pt x="116" y="126"/>
                  </a:cubicBezTo>
                  <a:cubicBezTo>
                    <a:pt x="116" y="122"/>
                    <a:pt x="115" y="119"/>
                    <a:pt x="114" y="115"/>
                  </a:cubicBezTo>
                  <a:cubicBezTo>
                    <a:pt x="114" y="112"/>
                    <a:pt x="115" y="108"/>
                    <a:pt x="112" y="108"/>
                  </a:cubicBezTo>
                  <a:cubicBezTo>
                    <a:pt x="111" y="108"/>
                    <a:pt x="110" y="110"/>
                    <a:pt x="108" y="110"/>
                  </a:cubicBezTo>
                  <a:cubicBezTo>
                    <a:pt x="104" y="113"/>
                    <a:pt x="102" y="113"/>
                    <a:pt x="98" y="115"/>
                  </a:cubicBezTo>
                  <a:cubicBezTo>
                    <a:pt x="95" y="116"/>
                    <a:pt x="93" y="116"/>
                    <a:pt x="91" y="118"/>
                  </a:cubicBezTo>
                  <a:cubicBezTo>
                    <a:pt x="89" y="120"/>
                    <a:pt x="90" y="122"/>
                    <a:pt x="90" y="124"/>
                  </a:cubicBezTo>
                  <a:close/>
                  <a:moveTo>
                    <a:pt x="122" y="111"/>
                  </a:moveTo>
                  <a:cubicBezTo>
                    <a:pt x="122" y="104"/>
                    <a:pt x="125" y="99"/>
                    <a:pt x="131" y="96"/>
                  </a:cubicBezTo>
                  <a:cubicBezTo>
                    <a:pt x="134" y="94"/>
                    <a:pt x="134" y="99"/>
                    <a:pt x="136" y="101"/>
                  </a:cubicBezTo>
                  <a:cubicBezTo>
                    <a:pt x="138" y="103"/>
                    <a:pt x="141" y="104"/>
                    <a:pt x="141" y="107"/>
                  </a:cubicBezTo>
                  <a:cubicBezTo>
                    <a:pt x="141" y="110"/>
                    <a:pt x="141" y="112"/>
                    <a:pt x="142" y="114"/>
                  </a:cubicBezTo>
                  <a:cubicBezTo>
                    <a:pt x="142" y="116"/>
                    <a:pt x="144" y="117"/>
                    <a:pt x="144" y="119"/>
                  </a:cubicBezTo>
                  <a:cubicBezTo>
                    <a:pt x="144" y="119"/>
                    <a:pt x="144" y="120"/>
                    <a:pt x="144" y="120"/>
                  </a:cubicBezTo>
                  <a:cubicBezTo>
                    <a:pt x="143" y="120"/>
                    <a:pt x="143" y="120"/>
                    <a:pt x="143" y="120"/>
                  </a:cubicBezTo>
                  <a:cubicBezTo>
                    <a:pt x="141" y="119"/>
                    <a:pt x="141" y="115"/>
                    <a:pt x="139" y="115"/>
                  </a:cubicBezTo>
                  <a:cubicBezTo>
                    <a:pt x="138" y="115"/>
                    <a:pt x="137" y="117"/>
                    <a:pt x="136" y="117"/>
                  </a:cubicBezTo>
                  <a:cubicBezTo>
                    <a:pt x="135" y="117"/>
                    <a:pt x="135" y="116"/>
                    <a:pt x="134" y="116"/>
                  </a:cubicBezTo>
                  <a:cubicBezTo>
                    <a:pt x="131" y="116"/>
                    <a:pt x="132" y="121"/>
                    <a:pt x="131" y="124"/>
                  </a:cubicBezTo>
                  <a:cubicBezTo>
                    <a:pt x="131" y="127"/>
                    <a:pt x="128" y="129"/>
                    <a:pt x="128" y="133"/>
                  </a:cubicBezTo>
                  <a:cubicBezTo>
                    <a:pt x="128" y="136"/>
                    <a:pt x="129" y="138"/>
                    <a:pt x="128" y="141"/>
                  </a:cubicBezTo>
                  <a:cubicBezTo>
                    <a:pt x="131" y="141"/>
                    <a:pt x="131" y="141"/>
                    <a:pt x="131" y="141"/>
                  </a:cubicBezTo>
                  <a:cubicBezTo>
                    <a:pt x="132" y="141"/>
                    <a:pt x="133" y="140"/>
                    <a:pt x="133" y="140"/>
                  </a:cubicBezTo>
                  <a:cubicBezTo>
                    <a:pt x="135" y="140"/>
                    <a:pt x="137" y="142"/>
                    <a:pt x="138" y="143"/>
                  </a:cubicBezTo>
                  <a:cubicBezTo>
                    <a:pt x="139" y="146"/>
                    <a:pt x="141" y="146"/>
                    <a:pt x="141" y="149"/>
                  </a:cubicBezTo>
                  <a:cubicBezTo>
                    <a:pt x="141" y="152"/>
                    <a:pt x="138" y="152"/>
                    <a:pt x="135" y="153"/>
                  </a:cubicBezTo>
                  <a:cubicBezTo>
                    <a:pt x="134" y="154"/>
                    <a:pt x="134" y="156"/>
                    <a:pt x="132" y="156"/>
                  </a:cubicBezTo>
                  <a:cubicBezTo>
                    <a:pt x="131" y="156"/>
                    <a:pt x="131" y="155"/>
                    <a:pt x="130" y="154"/>
                  </a:cubicBezTo>
                  <a:cubicBezTo>
                    <a:pt x="122" y="160"/>
                    <a:pt x="122" y="160"/>
                    <a:pt x="122" y="160"/>
                  </a:cubicBezTo>
                  <a:cubicBezTo>
                    <a:pt x="123" y="161"/>
                    <a:pt x="123" y="161"/>
                    <a:pt x="123" y="162"/>
                  </a:cubicBezTo>
                  <a:cubicBezTo>
                    <a:pt x="123" y="164"/>
                    <a:pt x="123" y="165"/>
                    <a:pt x="122" y="167"/>
                  </a:cubicBezTo>
                  <a:cubicBezTo>
                    <a:pt x="122" y="170"/>
                    <a:pt x="122" y="173"/>
                    <a:pt x="119" y="173"/>
                  </a:cubicBezTo>
                  <a:cubicBezTo>
                    <a:pt x="117" y="173"/>
                    <a:pt x="116" y="172"/>
                    <a:pt x="115" y="170"/>
                  </a:cubicBezTo>
                  <a:cubicBezTo>
                    <a:pt x="113" y="171"/>
                    <a:pt x="112" y="173"/>
                    <a:pt x="110" y="173"/>
                  </a:cubicBezTo>
                  <a:cubicBezTo>
                    <a:pt x="108" y="173"/>
                    <a:pt x="108" y="171"/>
                    <a:pt x="107" y="170"/>
                  </a:cubicBezTo>
                  <a:cubicBezTo>
                    <a:pt x="105" y="168"/>
                    <a:pt x="104" y="167"/>
                    <a:pt x="104" y="164"/>
                  </a:cubicBezTo>
                  <a:cubicBezTo>
                    <a:pt x="104" y="160"/>
                    <a:pt x="107" y="159"/>
                    <a:pt x="109" y="157"/>
                  </a:cubicBezTo>
                  <a:cubicBezTo>
                    <a:pt x="111" y="154"/>
                    <a:pt x="111" y="152"/>
                    <a:pt x="113" y="149"/>
                  </a:cubicBezTo>
                  <a:cubicBezTo>
                    <a:pt x="114" y="147"/>
                    <a:pt x="116" y="147"/>
                    <a:pt x="118" y="144"/>
                  </a:cubicBezTo>
                  <a:cubicBezTo>
                    <a:pt x="117" y="144"/>
                    <a:pt x="116" y="144"/>
                    <a:pt x="116" y="143"/>
                  </a:cubicBezTo>
                  <a:cubicBezTo>
                    <a:pt x="116" y="141"/>
                    <a:pt x="118" y="140"/>
                    <a:pt x="118" y="138"/>
                  </a:cubicBezTo>
                  <a:cubicBezTo>
                    <a:pt x="118" y="136"/>
                    <a:pt x="117" y="136"/>
                    <a:pt x="117" y="134"/>
                  </a:cubicBezTo>
                  <a:cubicBezTo>
                    <a:pt x="117" y="133"/>
                    <a:pt x="118" y="132"/>
                    <a:pt x="119" y="131"/>
                  </a:cubicBezTo>
                  <a:cubicBezTo>
                    <a:pt x="120" y="128"/>
                    <a:pt x="118" y="127"/>
                    <a:pt x="119" y="124"/>
                  </a:cubicBezTo>
                  <a:cubicBezTo>
                    <a:pt x="120" y="122"/>
                    <a:pt x="122" y="120"/>
                    <a:pt x="122" y="117"/>
                  </a:cubicBezTo>
                  <a:cubicBezTo>
                    <a:pt x="122" y="111"/>
                    <a:pt x="122" y="111"/>
                    <a:pt x="122" y="111"/>
                  </a:cubicBezTo>
                  <a:close/>
                  <a:moveTo>
                    <a:pt x="161" y="148"/>
                  </a:moveTo>
                  <a:cubicBezTo>
                    <a:pt x="162" y="150"/>
                    <a:pt x="162" y="152"/>
                    <a:pt x="163" y="153"/>
                  </a:cubicBezTo>
                  <a:cubicBezTo>
                    <a:pt x="164" y="155"/>
                    <a:pt x="166" y="154"/>
                    <a:pt x="167" y="155"/>
                  </a:cubicBezTo>
                  <a:cubicBezTo>
                    <a:pt x="168" y="154"/>
                    <a:pt x="169" y="153"/>
                    <a:pt x="169" y="151"/>
                  </a:cubicBezTo>
                  <a:cubicBezTo>
                    <a:pt x="169" y="149"/>
                    <a:pt x="169" y="148"/>
                    <a:pt x="167" y="147"/>
                  </a:cubicBezTo>
                  <a:cubicBezTo>
                    <a:pt x="165" y="146"/>
                    <a:pt x="163" y="147"/>
                    <a:pt x="161" y="148"/>
                  </a:cubicBezTo>
                  <a:close/>
                  <a:moveTo>
                    <a:pt x="50" y="9"/>
                  </a:moveTo>
                  <a:cubicBezTo>
                    <a:pt x="56" y="12"/>
                    <a:pt x="61" y="10"/>
                    <a:pt x="67" y="12"/>
                  </a:cubicBezTo>
                  <a:cubicBezTo>
                    <a:pt x="75" y="13"/>
                    <a:pt x="78" y="17"/>
                    <a:pt x="85" y="17"/>
                  </a:cubicBezTo>
                  <a:cubicBezTo>
                    <a:pt x="87" y="17"/>
                    <a:pt x="87" y="17"/>
                    <a:pt x="88" y="16"/>
                  </a:cubicBezTo>
                  <a:cubicBezTo>
                    <a:pt x="50" y="9"/>
                    <a:pt x="50" y="9"/>
                    <a:pt x="50" y="9"/>
                  </a:cubicBezTo>
                  <a:close/>
                  <a:moveTo>
                    <a:pt x="14" y="4"/>
                  </a:moveTo>
                  <a:cubicBezTo>
                    <a:pt x="88" y="16"/>
                    <a:pt x="88" y="16"/>
                    <a:pt x="88" y="16"/>
                  </a:cubicBezTo>
                  <a:cubicBezTo>
                    <a:pt x="90" y="17"/>
                    <a:pt x="91" y="16"/>
                    <a:pt x="94" y="17"/>
                  </a:cubicBezTo>
                  <a:cubicBezTo>
                    <a:pt x="96" y="17"/>
                    <a:pt x="96" y="20"/>
                    <a:pt x="96" y="22"/>
                  </a:cubicBezTo>
                  <a:cubicBezTo>
                    <a:pt x="96" y="25"/>
                    <a:pt x="93" y="26"/>
                    <a:pt x="91" y="27"/>
                  </a:cubicBezTo>
                  <a:cubicBezTo>
                    <a:pt x="89" y="28"/>
                    <a:pt x="88" y="28"/>
                    <a:pt x="88" y="29"/>
                  </a:cubicBezTo>
                  <a:cubicBezTo>
                    <a:pt x="88" y="29"/>
                    <a:pt x="94" y="41"/>
                    <a:pt x="89" y="34"/>
                  </a:cubicBezTo>
                  <a:cubicBezTo>
                    <a:pt x="88" y="33"/>
                    <a:pt x="87" y="32"/>
                    <a:pt x="86" y="32"/>
                  </a:cubicBezTo>
                  <a:cubicBezTo>
                    <a:pt x="85" y="32"/>
                    <a:pt x="85" y="32"/>
                    <a:pt x="84" y="32"/>
                  </a:cubicBezTo>
                  <a:cubicBezTo>
                    <a:pt x="84" y="35"/>
                    <a:pt x="85" y="37"/>
                    <a:pt x="85" y="39"/>
                  </a:cubicBezTo>
                  <a:cubicBezTo>
                    <a:pt x="85" y="42"/>
                    <a:pt x="83" y="43"/>
                    <a:pt x="83" y="45"/>
                  </a:cubicBezTo>
                  <a:cubicBezTo>
                    <a:pt x="83" y="53"/>
                    <a:pt x="95" y="51"/>
                    <a:pt x="99" y="58"/>
                  </a:cubicBezTo>
                  <a:cubicBezTo>
                    <a:pt x="102" y="64"/>
                    <a:pt x="106" y="65"/>
                    <a:pt x="108" y="70"/>
                  </a:cubicBezTo>
                  <a:cubicBezTo>
                    <a:pt x="109" y="74"/>
                    <a:pt x="111" y="78"/>
                    <a:pt x="115" y="78"/>
                  </a:cubicBezTo>
                  <a:cubicBezTo>
                    <a:pt x="120" y="78"/>
                    <a:pt x="123" y="72"/>
                    <a:pt x="123" y="84"/>
                  </a:cubicBezTo>
                  <a:cubicBezTo>
                    <a:pt x="123" y="105"/>
                    <a:pt x="114" y="86"/>
                    <a:pt x="114" y="98"/>
                  </a:cubicBezTo>
                  <a:cubicBezTo>
                    <a:pt x="114" y="99"/>
                    <a:pt x="114" y="101"/>
                    <a:pt x="112" y="101"/>
                  </a:cubicBezTo>
                  <a:cubicBezTo>
                    <a:pt x="110" y="101"/>
                    <a:pt x="110" y="97"/>
                    <a:pt x="108" y="96"/>
                  </a:cubicBezTo>
                  <a:cubicBezTo>
                    <a:pt x="106" y="96"/>
                    <a:pt x="105" y="96"/>
                    <a:pt x="102" y="96"/>
                  </a:cubicBezTo>
                  <a:cubicBezTo>
                    <a:pt x="95" y="96"/>
                    <a:pt x="92" y="98"/>
                    <a:pt x="85" y="100"/>
                  </a:cubicBezTo>
                  <a:cubicBezTo>
                    <a:pt x="82" y="101"/>
                    <a:pt x="81" y="101"/>
                    <a:pt x="78" y="102"/>
                  </a:cubicBezTo>
                  <a:cubicBezTo>
                    <a:pt x="77" y="103"/>
                    <a:pt x="77" y="104"/>
                    <a:pt x="75" y="105"/>
                  </a:cubicBezTo>
                  <a:cubicBezTo>
                    <a:pt x="73" y="107"/>
                    <a:pt x="72" y="109"/>
                    <a:pt x="72" y="112"/>
                  </a:cubicBezTo>
                  <a:cubicBezTo>
                    <a:pt x="72" y="116"/>
                    <a:pt x="74" y="117"/>
                    <a:pt x="77" y="120"/>
                  </a:cubicBezTo>
                  <a:cubicBezTo>
                    <a:pt x="73" y="122"/>
                    <a:pt x="71" y="122"/>
                    <a:pt x="67" y="122"/>
                  </a:cubicBezTo>
                  <a:cubicBezTo>
                    <a:pt x="63" y="122"/>
                    <a:pt x="61" y="120"/>
                    <a:pt x="57" y="120"/>
                  </a:cubicBezTo>
                  <a:cubicBezTo>
                    <a:pt x="55" y="120"/>
                    <a:pt x="54" y="122"/>
                    <a:pt x="52" y="122"/>
                  </a:cubicBezTo>
                  <a:cubicBezTo>
                    <a:pt x="49" y="122"/>
                    <a:pt x="49" y="119"/>
                    <a:pt x="46" y="118"/>
                  </a:cubicBezTo>
                  <a:cubicBezTo>
                    <a:pt x="44" y="117"/>
                    <a:pt x="42" y="118"/>
                    <a:pt x="40" y="116"/>
                  </a:cubicBezTo>
                  <a:cubicBezTo>
                    <a:pt x="39" y="115"/>
                    <a:pt x="39" y="113"/>
                    <a:pt x="38" y="111"/>
                  </a:cubicBezTo>
                  <a:cubicBezTo>
                    <a:pt x="38" y="109"/>
                    <a:pt x="37" y="108"/>
                    <a:pt x="37" y="106"/>
                  </a:cubicBezTo>
                  <a:cubicBezTo>
                    <a:pt x="37" y="100"/>
                    <a:pt x="40" y="98"/>
                    <a:pt x="40" y="93"/>
                  </a:cubicBezTo>
                  <a:cubicBezTo>
                    <a:pt x="40" y="86"/>
                    <a:pt x="40" y="86"/>
                    <a:pt x="40" y="86"/>
                  </a:cubicBezTo>
                  <a:cubicBezTo>
                    <a:pt x="44" y="86"/>
                    <a:pt x="45" y="84"/>
                    <a:pt x="47" y="81"/>
                  </a:cubicBezTo>
                  <a:cubicBezTo>
                    <a:pt x="48" y="79"/>
                    <a:pt x="49" y="79"/>
                    <a:pt x="49" y="77"/>
                  </a:cubicBezTo>
                  <a:cubicBezTo>
                    <a:pt x="49" y="75"/>
                    <a:pt x="46" y="75"/>
                    <a:pt x="43" y="74"/>
                  </a:cubicBezTo>
                  <a:cubicBezTo>
                    <a:pt x="41" y="74"/>
                    <a:pt x="39" y="73"/>
                    <a:pt x="37" y="72"/>
                  </a:cubicBezTo>
                  <a:cubicBezTo>
                    <a:pt x="34" y="70"/>
                    <a:pt x="33" y="68"/>
                    <a:pt x="30" y="67"/>
                  </a:cubicBezTo>
                  <a:cubicBezTo>
                    <a:pt x="28" y="67"/>
                    <a:pt x="25" y="67"/>
                    <a:pt x="24" y="64"/>
                  </a:cubicBezTo>
                  <a:cubicBezTo>
                    <a:pt x="22" y="54"/>
                    <a:pt x="13" y="54"/>
                    <a:pt x="6" y="48"/>
                  </a:cubicBezTo>
                  <a:cubicBezTo>
                    <a:pt x="3" y="46"/>
                    <a:pt x="0" y="45"/>
                    <a:pt x="0" y="42"/>
                  </a:cubicBezTo>
                  <a:cubicBezTo>
                    <a:pt x="0" y="38"/>
                    <a:pt x="3" y="36"/>
                    <a:pt x="5" y="32"/>
                  </a:cubicBezTo>
                  <a:cubicBezTo>
                    <a:pt x="7" y="29"/>
                    <a:pt x="7" y="27"/>
                    <a:pt x="9" y="25"/>
                  </a:cubicBezTo>
                  <a:cubicBezTo>
                    <a:pt x="11" y="24"/>
                    <a:pt x="13" y="23"/>
                    <a:pt x="13" y="21"/>
                  </a:cubicBezTo>
                  <a:cubicBezTo>
                    <a:pt x="13" y="14"/>
                    <a:pt x="13" y="14"/>
                    <a:pt x="13" y="14"/>
                  </a:cubicBezTo>
                  <a:cubicBezTo>
                    <a:pt x="13" y="11"/>
                    <a:pt x="14" y="10"/>
                    <a:pt x="14" y="8"/>
                  </a:cubicBezTo>
                  <a:cubicBezTo>
                    <a:pt x="14" y="6"/>
                    <a:pt x="14" y="5"/>
                    <a:pt x="14" y="4"/>
                  </a:cubicBezTo>
                  <a:cubicBezTo>
                    <a:pt x="50" y="9"/>
                    <a:pt x="50" y="9"/>
                    <a:pt x="50" y="9"/>
                  </a:cubicBezTo>
                  <a:cubicBezTo>
                    <a:pt x="49" y="9"/>
                    <a:pt x="48" y="10"/>
                    <a:pt x="46" y="10"/>
                  </a:cubicBezTo>
                  <a:cubicBezTo>
                    <a:pt x="40" y="10"/>
                    <a:pt x="40" y="10"/>
                    <a:pt x="40" y="10"/>
                  </a:cubicBezTo>
                  <a:cubicBezTo>
                    <a:pt x="38" y="10"/>
                    <a:pt x="37" y="9"/>
                    <a:pt x="35" y="8"/>
                  </a:cubicBezTo>
                  <a:cubicBezTo>
                    <a:pt x="34" y="7"/>
                    <a:pt x="33" y="8"/>
                    <a:pt x="32" y="7"/>
                  </a:cubicBezTo>
                  <a:cubicBezTo>
                    <a:pt x="29" y="4"/>
                    <a:pt x="28" y="0"/>
                    <a:pt x="24" y="0"/>
                  </a:cubicBezTo>
                  <a:cubicBezTo>
                    <a:pt x="20" y="0"/>
                    <a:pt x="18" y="2"/>
                    <a:pt x="14" y="4"/>
                  </a:cubicBezTo>
                  <a:close/>
                </a:path>
              </a:pathLst>
            </a:custGeom>
            <a:grpFill/>
            <a:ln w="9525">
              <a:solidFill>
                <a:schemeClr val="bg1">
                  <a:lumMod val="50000"/>
                </a:schemeClr>
              </a:solid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noEditPoints="1"/>
            </p:cNvSpPr>
            <p:nvPr/>
          </p:nvSpPr>
          <p:spPr bwMode="auto">
            <a:xfrm>
              <a:off x="4999038" y="2982913"/>
              <a:ext cx="425450" cy="436563"/>
            </a:xfrm>
            <a:custGeom>
              <a:avLst/>
              <a:gdLst/>
              <a:ahLst/>
              <a:cxnLst>
                <a:cxn ang="0">
                  <a:pos x="126" y="75"/>
                </a:cxn>
                <a:cxn ang="0">
                  <a:pos x="140" y="84"/>
                </a:cxn>
                <a:cxn ang="0">
                  <a:pos x="131" y="70"/>
                </a:cxn>
                <a:cxn ang="0">
                  <a:pos x="58" y="141"/>
                </a:cxn>
                <a:cxn ang="0">
                  <a:pos x="61" y="155"/>
                </a:cxn>
                <a:cxn ang="0">
                  <a:pos x="72" y="160"/>
                </a:cxn>
                <a:cxn ang="0">
                  <a:pos x="69" y="141"/>
                </a:cxn>
                <a:cxn ang="0">
                  <a:pos x="90" y="124"/>
                </a:cxn>
                <a:cxn ang="0">
                  <a:pos x="87" y="146"/>
                </a:cxn>
                <a:cxn ang="0">
                  <a:pos x="90" y="154"/>
                </a:cxn>
                <a:cxn ang="0">
                  <a:pos x="102" y="155"/>
                </a:cxn>
                <a:cxn ang="0">
                  <a:pos x="107" y="146"/>
                </a:cxn>
                <a:cxn ang="0">
                  <a:pos x="116" y="126"/>
                </a:cxn>
                <a:cxn ang="0">
                  <a:pos x="108" y="110"/>
                </a:cxn>
                <a:cxn ang="0">
                  <a:pos x="90" y="124"/>
                </a:cxn>
                <a:cxn ang="0">
                  <a:pos x="119" y="124"/>
                </a:cxn>
                <a:cxn ang="0">
                  <a:pos x="118" y="138"/>
                </a:cxn>
                <a:cxn ang="0">
                  <a:pos x="113" y="149"/>
                </a:cxn>
                <a:cxn ang="0">
                  <a:pos x="107" y="170"/>
                </a:cxn>
                <a:cxn ang="0">
                  <a:pos x="119" y="173"/>
                </a:cxn>
                <a:cxn ang="0">
                  <a:pos x="122" y="160"/>
                </a:cxn>
                <a:cxn ang="0">
                  <a:pos x="135" y="153"/>
                </a:cxn>
                <a:cxn ang="0">
                  <a:pos x="133" y="140"/>
                </a:cxn>
                <a:cxn ang="0">
                  <a:pos x="128" y="133"/>
                </a:cxn>
                <a:cxn ang="0">
                  <a:pos x="136" y="117"/>
                </a:cxn>
                <a:cxn ang="0">
                  <a:pos x="144" y="120"/>
                </a:cxn>
                <a:cxn ang="0">
                  <a:pos x="141" y="107"/>
                </a:cxn>
                <a:cxn ang="0">
                  <a:pos x="122" y="111"/>
                </a:cxn>
                <a:cxn ang="0">
                  <a:pos x="167" y="155"/>
                </a:cxn>
                <a:cxn ang="0">
                  <a:pos x="161" y="148"/>
                </a:cxn>
                <a:cxn ang="0">
                  <a:pos x="85" y="17"/>
                </a:cxn>
                <a:cxn ang="0">
                  <a:pos x="24" y="0"/>
                </a:cxn>
                <a:cxn ang="0">
                  <a:pos x="40" y="10"/>
                </a:cxn>
                <a:cxn ang="0">
                  <a:pos x="14" y="4"/>
                </a:cxn>
                <a:cxn ang="0">
                  <a:pos x="13" y="21"/>
                </a:cxn>
                <a:cxn ang="0">
                  <a:pos x="0" y="42"/>
                </a:cxn>
                <a:cxn ang="0">
                  <a:pos x="30" y="67"/>
                </a:cxn>
                <a:cxn ang="0">
                  <a:pos x="49" y="77"/>
                </a:cxn>
                <a:cxn ang="0">
                  <a:pos x="40" y="93"/>
                </a:cxn>
                <a:cxn ang="0">
                  <a:pos x="40" y="116"/>
                </a:cxn>
                <a:cxn ang="0">
                  <a:pos x="57" y="120"/>
                </a:cxn>
                <a:cxn ang="0">
                  <a:pos x="72" y="112"/>
                </a:cxn>
                <a:cxn ang="0">
                  <a:pos x="85" y="100"/>
                </a:cxn>
                <a:cxn ang="0">
                  <a:pos x="112" y="101"/>
                </a:cxn>
                <a:cxn ang="0">
                  <a:pos x="115" y="78"/>
                </a:cxn>
                <a:cxn ang="0">
                  <a:pos x="83" y="45"/>
                </a:cxn>
                <a:cxn ang="0">
                  <a:pos x="86" y="32"/>
                </a:cxn>
                <a:cxn ang="0">
                  <a:pos x="91" y="27"/>
                </a:cxn>
                <a:cxn ang="0">
                  <a:pos x="88" y="16"/>
                </a:cxn>
              </a:cxnLst>
              <a:rect l="0" t="0" r="r" b="b"/>
              <a:pathLst>
                <a:path w="169" h="173">
                  <a:moveTo>
                    <a:pt x="131" y="70"/>
                  </a:moveTo>
                  <a:cubicBezTo>
                    <a:pt x="130" y="70"/>
                    <a:pt x="130" y="71"/>
                    <a:pt x="129" y="72"/>
                  </a:cubicBezTo>
                  <a:cubicBezTo>
                    <a:pt x="128" y="73"/>
                    <a:pt x="126" y="73"/>
                    <a:pt x="126" y="75"/>
                  </a:cubicBezTo>
                  <a:cubicBezTo>
                    <a:pt x="126" y="76"/>
                    <a:pt x="128" y="76"/>
                    <a:pt x="129" y="77"/>
                  </a:cubicBezTo>
                  <a:cubicBezTo>
                    <a:pt x="131" y="81"/>
                    <a:pt x="133" y="86"/>
                    <a:pt x="138" y="86"/>
                  </a:cubicBezTo>
                  <a:cubicBezTo>
                    <a:pt x="139" y="86"/>
                    <a:pt x="139" y="85"/>
                    <a:pt x="140" y="84"/>
                  </a:cubicBezTo>
                  <a:cubicBezTo>
                    <a:pt x="143" y="81"/>
                    <a:pt x="145" y="79"/>
                    <a:pt x="145" y="75"/>
                  </a:cubicBezTo>
                  <a:cubicBezTo>
                    <a:pt x="145" y="71"/>
                    <a:pt x="140" y="72"/>
                    <a:pt x="136" y="72"/>
                  </a:cubicBezTo>
                  <a:cubicBezTo>
                    <a:pt x="134" y="72"/>
                    <a:pt x="133" y="70"/>
                    <a:pt x="131" y="70"/>
                  </a:cubicBezTo>
                  <a:close/>
                  <a:moveTo>
                    <a:pt x="62" y="136"/>
                  </a:moveTo>
                  <a:cubicBezTo>
                    <a:pt x="61" y="137"/>
                    <a:pt x="61" y="139"/>
                    <a:pt x="61" y="141"/>
                  </a:cubicBezTo>
                  <a:cubicBezTo>
                    <a:pt x="61" y="141"/>
                    <a:pt x="59" y="141"/>
                    <a:pt x="58" y="141"/>
                  </a:cubicBezTo>
                  <a:cubicBezTo>
                    <a:pt x="57" y="142"/>
                    <a:pt x="56" y="144"/>
                    <a:pt x="56" y="145"/>
                  </a:cubicBezTo>
                  <a:cubicBezTo>
                    <a:pt x="56" y="147"/>
                    <a:pt x="58" y="148"/>
                    <a:pt x="59" y="150"/>
                  </a:cubicBezTo>
                  <a:cubicBezTo>
                    <a:pt x="60" y="152"/>
                    <a:pt x="59" y="154"/>
                    <a:pt x="61" y="155"/>
                  </a:cubicBezTo>
                  <a:cubicBezTo>
                    <a:pt x="61" y="155"/>
                    <a:pt x="62" y="155"/>
                    <a:pt x="63" y="155"/>
                  </a:cubicBezTo>
                  <a:cubicBezTo>
                    <a:pt x="66" y="157"/>
                    <a:pt x="66" y="160"/>
                    <a:pt x="69" y="160"/>
                  </a:cubicBezTo>
                  <a:cubicBezTo>
                    <a:pt x="70" y="160"/>
                    <a:pt x="71" y="160"/>
                    <a:pt x="72" y="160"/>
                  </a:cubicBezTo>
                  <a:cubicBezTo>
                    <a:pt x="72" y="157"/>
                    <a:pt x="71" y="155"/>
                    <a:pt x="71" y="152"/>
                  </a:cubicBezTo>
                  <a:cubicBezTo>
                    <a:pt x="71" y="150"/>
                    <a:pt x="72" y="148"/>
                    <a:pt x="72" y="145"/>
                  </a:cubicBezTo>
                  <a:cubicBezTo>
                    <a:pt x="72" y="143"/>
                    <a:pt x="69" y="143"/>
                    <a:pt x="69" y="141"/>
                  </a:cubicBezTo>
                  <a:cubicBezTo>
                    <a:pt x="68" y="140"/>
                    <a:pt x="69" y="139"/>
                    <a:pt x="68" y="138"/>
                  </a:cubicBezTo>
                  <a:cubicBezTo>
                    <a:pt x="67" y="136"/>
                    <a:pt x="65" y="137"/>
                    <a:pt x="62" y="136"/>
                  </a:cubicBezTo>
                  <a:close/>
                  <a:moveTo>
                    <a:pt x="90" y="124"/>
                  </a:moveTo>
                  <a:cubicBezTo>
                    <a:pt x="90" y="128"/>
                    <a:pt x="91" y="131"/>
                    <a:pt x="91" y="135"/>
                  </a:cubicBezTo>
                  <a:cubicBezTo>
                    <a:pt x="91" y="137"/>
                    <a:pt x="90" y="137"/>
                    <a:pt x="89" y="139"/>
                  </a:cubicBezTo>
                  <a:cubicBezTo>
                    <a:pt x="87" y="141"/>
                    <a:pt x="88" y="143"/>
                    <a:pt x="87" y="146"/>
                  </a:cubicBezTo>
                  <a:cubicBezTo>
                    <a:pt x="86" y="148"/>
                    <a:pt x="85" y="150"/>
                    <a:pt x="85" y="152"/>
                  </a:cubicBezTo>
                  <a:cubicBezTo>
                    <a:pt x="85" y="154"/>
                    <a:pt x="86" y="155"/>
                    <a:pt x="88" y="156"/>
                  </a:cubicBezTo>
                  <a:cubicBezTo>
                    <a:pt x="90" y="154"/>
                    <a:pt x="90" y="154"/>
                    <a:pt x="90" y="154"/>
                  </a:cubicBezTo>
                  <a:cubicBezTo>
                    <a:pt x="92" y="154"/>
                    <a:pt x="92" y="156"/>
                    <a:pt x="94" y="156"/>
                  </a:cubicBezTo>
                  <a:cubicBezTo>
                    <a:pt x="97" y="156"/>
                    <a:pt x="96" y="151"/>
                    <a:pt x="99" y="151"/>
                  </a:cubicBezTo>
                  <a:cubicBezTo>
                    <a:pt x="101" y="151"/>
                    <a:pt x="101" y="154"/>
                    <a:pt x="102" y="155"/>
                  </a:cubicBezTo>
                  <a:cubicBezTo>
                    <a:pt x="102" y="156"/>
                    <a:pt x="104" y="156"/>
                    <a:pt x="105" y="157"/>
                  </a:cubicBezTo>
                  <a:cubicBezTo>
                    <a:pt x="106" y="154"/>
                    <a:pt x="108" y="152"/>
                    <a:pt x="108" y="149"/>
                  </a:cubicBezTo>
                  <a:cubicBezTo>
                    <a:pt x="108" y="148"/>
                    <a:pt x="108" y="147"/>
                    <a:pt x="107" y="146"/>
                  </a:cubicBezTo>
                  <a:cubicBezTo>
                    <a:pt x="107" y="140"/>
                    <a:pt x="107" y="140"/>
                    <a:pt x="107" y="140"/>
                  </a:cubicBezTo>
                  <a:cubicBezTo>
                    <a:pt x="110" y="137"/>
                    <a:pt x="110" y="135"/>
                    <a:pt x="112" y="131"/>
                  </a:cubicBezTo>
                  <a:cubicBezTo>
                    <a:pt x="114" y="129"/>
                    <a:pt x="116" y="129"/>
                    <a:pt x="116" y="126"/>
                  </a:cubicBezTo>
                  <a:cubicBezTo>
                    <a:pt x="116" y="122"/>
                    <a:pt x="115" y="119"/>
                    <a:pt x="114" y="115"/>
                  </a:cubicBezTo>
                  <a:cubicBezTo>
                    <a:pt x="114" y="112"/>
                    <a:pt x="115" y="108"/>
                    <a:pt x="112" y="108"/>
                  </a:cubicBezTo>
                  <a:cubicBezTo>
                    <a:pt x="111" y="108"/>
                    <a:pt x="110" y="110"/>
                    <a:pt x="108" y="110"/>
                  </a:cubicBezTo>
                  <a:cubicBezTo>
                    <a:pt x="104" y="113"/>
                    <a:pt x="102" y="113"/>
                    <a:pt x="98" y="115"/>
                  </a:cubicBezTo>
                  <a:cubicBezTo>
                    <a:pt x="95" y="116"/>
                    <a:pt x="93" y="116"/>
                    <a:pt x="91" y="118"/>
                  </a:cubicBezTo>
                  <a:cubicBezTo>
                    <a:pt x="89" y="120"/>
                    <a:pt x="90" y="122"/>
                    <a:pt x="90" y="124"/>
                  </a:cubicBezTo>
                  <a:close/>
                  <a:moveTo>
                    <a:pt x="122" y="111"/>
                  </a:moveTo>
                  <a:cubicBezTo>
                    <a:pt x="122" y="117"/>
                    <a:pt x="122" y="117"/>
                    <a:pt x="122" y="117"/>
                  </a:cubicBezTo>
                  <a:cubicBezTo>
                    <a:pt x="122" y="120"/>
                    <a:pt x="120" y="122"/>
                    <a:pt x="119" y="124"/>
                  </a:cubicBezTo>
                  <a:cubicBezTo>
                    <a:pt x="118" y="127"/>
                    <a:pt x="120" y="128"/>
                    <a:pt x="119" y="131"/>
                  </a:cubicBezTo>
                  <a:cubicBezTo>
                    <a:pt x="118" y="132"/>
                    <a:pt x="117" y="133"/>
                    <a:pt x="117" y="134"/>
                  </a:cubicBezTo>
                  <a:cubicBezTo>
                    <a:pt x="117" y="136"/>
                    <a:pt x="118" y="136"/>
                    <a:pt x="118" y="138"/>
                  </a:cubicBezTo>
                  <a:cubicBezTo>
                    <a:pt x="118" y="140"/>
                    <a:pt x="116" y="141"/>
                    <a:pt x="116" y="143"/>
                  </a:cubicBezTo>
                  <a:cubicBezTo>
                    <a:pt x="116" y="144"/>
                    <a:pt x="117" y="144"/>
                    <a:pt x="118" y="144"/>
                  </a:cubicBezTo>
                  <a:cubicBezTo>
                    <a:pt x="116" y="147"/>
                    <a:pt x="114" y="147"/>
                    <a:pt x="113" y="149"/>
                  </a:cubicBezTo>
                  <a:cubicBezTo>
                    <a:pt x="111" y="152"/>
                    <a:pt x="111" y="154"/>
                    <a:pt x="109" y="157"/>
                  </a:cubicBezTo>
                  <a:cubicBezTo>
                    <a:pt x="107" y="159"/>
                    <a:pt x="104" y="160"/>
                    <a:pt x="104" y="164"/>
                  </a:cubicBezTo>
                  <a:cubicBezTo>
                    <a:pt x="104" y="167"/>
                    <a:pt x="105" y="168"/>
                    <a:pt x="107" y="170"/>
                  </a:cubicBezTo>
                  <a:cubicBezTo>
                    <a:pt x="108" y="171"/>
                    <a:pt x="108" y="173"/>
                    <a:pt x="110" y="173"/>
                  </a:cubicBezTo>
                  <a:cubicBezTo>
                    <a:pt x="112" y="173"/>
                    <a:pt x="113" y="171"/>
                    <a:pt x="115" y="170"/>
                  </a:cubicBezTo>
                  <a:cubicBezTo>
                    <a:pt x="116" y="172"/>
                    <a:pt x="117" y="173"/>
                    <a:pt x="119" y="173"/>
                  </a:cubicBezTo>
                  <a:cubicBezTo>
                    <a:pt x="122" y="173"/>
                    <a:pt x="122" y="170"/>
                    <a:pt x="122" y="167"/>
                  </a:cubicBezTo>
                  <a:cubicBezTo>
                    <a:pt x="123" y="165"/>
                    <a:pt x="123" y="164"/>
                    <a:pt x="123" y="162"/>
                  </a:cubicBezTo>
                  <a:cubicBezTo>
                    <a:pt x="123" y="161"/>
                    <a:pt x="123" y="161"/>
                    <a:pt x="122" y="160"/>
                  </a:cubicBezTo>
                  <a:cubicBezTo>
                    <a:pt x="130" y="154"/>
                    <a:pt x="130" y="154"/>
                    <a:pt x="130" y="154"/>
                  </a:cubicBezTo>
                  <a:cubicBezTo>
                    <a:pt x="131" y="155"/>
                    <a:pt x="131" y="156"/>
                    <a:pt x="132" y="156"/>
                  </a:cubicBezTo>
                  <a:cubicBezTo>
                    <a:pt x="134" y="156"/>
                    <a:pt x="134" y="154"/>
                    <a:pt x="135" y="153"/>
                  </a:cubicBezTo>
                  <a:cubicBezTo>
                    <a:pt x="138" y="152"/>
                    <a:pt x="141" y="152"/>
                    <a:pt x="141" y="149"/>
                  </a:cubicBezTo>
                  <a:cubicBezTo>
                    <a:pt x="141" y="146"/>
                    <a:pt x="139" y="146"/>
                    <a:pt x="138" y="143"/>
                  </a:cubicBezTo>
                  <a:cubicBezTo>
                    <a:pt x="137" y="142"/>
                    <a:pt x="135" y="140"/>
                    <a:pt x="133" y="140"/>
                  </a:cubicBezTo>
                  <a:cubicBezTo>
                    <a:pt x="133" y="140"/>
                    <a:pt x="132" y="141"/>
                    <a:pt x="131" y="141"/>
                  </a:cubicBezTo>
                  <a:cubicBezTo>
                    <a:pt x="128" y="141"/>
                    <a:pt x="128" y="141"/>
                    <a:pt x="128" y="141"/>
                  </a:cubicBezTo>
                  <a:cubicBezTo>
                    <a:pt x="129" y="138"/>
                    <a:pt x="128" y="136"/>
                    <a:pt x="128" y="133"/>
                  </a:cubicBezTo>
                  <a:cubicBezTo>
                    <a:pt x="128" y="129"/>
                    <a:pt x="131" y="127"/>
                    <a:pt x="131" y="124"/>
                  </a:cubicBezTo>
                  <a:cubicBezTo>
                    <a:pt x="132" y="121"/>
                    <a:pt x="131" y="116"/>
                    <a:pt x="134" y="116"/>
                  </a:cubicBezTo>
                  <a:cubicBezTo>
                    <a:pt x="135" y="116"/>
                    <a:pt x="135" y="117"/>
                    <a:pt x="136" y="117"/>
                  </a:cubicBezTo>
                  <a:cubicBezTo>
                    <a:pt x="137" y="117"/>
                    <a:pt x="138" y="115"/>
                    <a:pt x="139" y="115"/>
                  </a:cubicBezTo>
                  <a:cubicBezTo>
                    <a:pt x="141" y="115"/>
                    <a:pt x="141" y="119"/>
                    <a:pt x="143" y="120"/>
                  </a:cubicBezTo>
                  <a:cubicBezTo>
                    <a:pt x="144" y="120"/>
                    <a:pt x="144" y="120"/>
                    <a:pt x="144" y="120"/>
                  </a:cubicBezTo>
                  <a:cubicBezTo>
                    <a:pt x="144" y="120"/>
                    <a:pt x="144" y="119"/>
                    <a:pt x="144" y="119"/>
                  </a:cubicBezTo>
                  <a:cubicBezTo>
                    <a:pt x="144" y="117"/>
                    <a:pt x="142" y="116"/>
                    <a:pt x="142" y="114"/>
                  </a:cubicBezTo>
                  <a:cubicBezTo>
                    <a:pt x="141" y="112"/>
                    <a:pt x="141" y="110"/>
                    <a:pt x="141" y="107"/>
                  </a:cubicBezTo>
                  <a:cubicBezTo>
                    <a:pt x="141" y="104"/>
                    <a:pt x="138" y="103"/>
                    <a:pt x="136" y="101"/>
                  </a:cubicBezTo>
                  <a:cubicBezTo>
                    <a:pt x="134" y="99"/>
                    <a:pt x="134" y="94"/>
                    <a:pt x="131" y="96"/>
                  </a:cubicBezTo>
                  <a:cubicBezTo>
                    <a:pt x="125" y="99"/>
                    <a:pt x="122" y="104"/>
                    <a:pt x="122" y="111"/>
                  </a:cubicBezTo>
                  <a:close/>
                  <a:moveTo>
                    <a:pt x="161" y="148"/>
                  </a:moveTo>
                  <a:cubicBezTo>
                    <a:pt x="162" y="150"/>
                    <a:pt x="162" y="152"/>
                    <a:pt x="163" y="153"/>
                  </a:cubicBezTo>
                  <a:cubicBezTo>
                    <a:pt x="164" y="155"/>
                    <a:pt x="166" y="154"/>
                    <a:pt x="167" y="155"/>
                  </a:cubicBezTo>
                  <a:cubicBezTo>
                    <a:pt x="168" y="154"/>
                    <a:pt x="169" y="153"/>
                    <a:pt x="169" y="151"/>
                  </a:cubicBezTo>
                  <a:cubicBezTo>
                    <a:pt x="169" y="149"/>
                    <a:pt x="169" y="148"/>
                    <a:pt x="167" y="147"/>
                  </a:cubicBezTo>
                  <a:cubicBezTo>
                    <a:pt x="165" y="146"/>
                    <a:pt x="163" y="147"/>
                    <a:pt x="161" y="148"/>
                  </a:cubicBezTo>
                  <a:close/>
                  <a:moveTo>
                    <a:pt x="50" y="9"/>
                  </a:moveTo>
                  <a:cubicBezTo>
                    <a:pt x="56" y="12"/>
                    <a:pt x="61" y="10"/>
                    <a:pt x="67" y="12"/>
                  </a:cubicBezTo>
                  <a:cubicBezTo>
                    <a:pt x="75" y="13"/>
                    <a:pt x="78" y="17"/>
                    <a:pt x="85" y="17"/>
                  </a:cubicBezTo>
                  <a:cubicBezTo>
                    <a:pt x="87" y="17"/>
                    <a:pt x="87" y="17"/>
                    <a:pt x="88" y="16"/>
                  </a:cubicBezTo>
                  <a:moveTo>
                    <a:pt x="14" y="4"/>
                  </a:moveTo>
                  <a:cubicBezTo>
                    <a:pt x="18" y="2"/>
                    <a:pt x="20" y="0"/>
                    <a:pt x="24" y="0"/>
                  </a:cubicBezTo>
                  <a:cubicBezTo>
                    <a:pt x="28" y="0"/>
                    <a:pt x="29" y="4"/>
                    <a:pt x="32" y="7"/>
                  </a:cubicBezTo>
                  <a:cubicBezTo>
                    <a:pt x="33" y="8"/>
                    <a:pt x="34" y="7"/>
                    <a:pt x="35" y="8"/>
                  </a:cubicBezTo>
                  <a:cubicBezTo>
                    <a:pt x="37" y="9"/>
                    <a:pt x="38" y="10"/>
                    <a:pt x="40" y="10"/>
                  </a:cubicBezTo>
                  <a:cubicBezTo>
                    <a:pt x="46" y="10"/>
                    <a:pt x="46" y="10"/>
                    <a:pt x="46" y="10"/>
                  </a:cubicBezTo>
                  <a:cubicBezTo>
                    <a:pt x="48" y="10"/>
                    <a:pt x="49" y="9"/>
                    <a:pt x="50" y="9"/>
                  </a:cubicBezTo>
                  <a:cubicBezTo>
                    <a:pt x="14" y="4"/>
                    <a:pt x="14" y="4"/>
                    <a:pt x="14" y="4"/>
                  </a:cubicBezTo>
                  <a:cubicBezTo>
                    <a:pt x="14" y="5"/>
                    <a:pt x="14" y="6"/>
                    <a:pt x="14" y="8"/>
                  </a:cubicBezTo>
                  <a:cubicBezTo>
                    <a:pt x="14" y="10"/>
                    <a:pt x="13" y="11"/>
                    <a:pt x="13" y="14"/>
                  </a:cubicBezTo>
                  <a:cubicBezTo>
                    <a:pt x="13" y="21"/>
                    <a:pt x="13" y="21"/>
                    <a:pt x="13" y="21"/>
                  </a:cubicBezTo>
                  <a:cubicBezTo>
                    <a:pt x="13" y="23"/>
                    <a:pt x="11" y="24"/>
                    <a:pt x="9" y="25"/>
                  </a:cubicBezTo>
                  <a:cubicBezTo>
                    <a:pt x="7" y="27"/>
                    <a:pt x="7" y="29"/>
                    <a:pt x="5" y="32"/>
                  </a:cubicBezTo>
                  <a:cubicBezTo>
                    <a:pt x="3" y="36"/>
                    <a:pt x="0" y="38"/>
                    <a:pt x="0" y="42"/>
                  </a:cubicBezTo>
                  <a:cubicBezTo>
                    <a:pt x="0" y="45"/>
                    <a:pt x="3" y="46"/>
                    <a:pt x="6" y="48"/>
                  </a:cubicBezTo>
                  <a:cubicBezTo>
                    <a:pt x="13" y="54"/>
                    <a:pt x="22" y="54"/>
                    <a:pt x="24" y="64"/>
                  </a:cubicBezTo>
                  <a:cubicBezTo>
                    <a:pt x="25" y="67"/>
                    <a:pt x="28" y="67"/>
                    <a:pt x="30" y="67"/>
                  </a:cubicBezTo>
                  <a:cubicBezTo>
                    <a:pt x="33" y="68"/>
                    <a:pt x="34" y="70"/>
                    <a:pt x="37" y="72"/>
                  </a:cubicBezTo>
                  <a:cubicBezTo>
                    <a:pt x="39" y="73"/>
                    <a:pt x="41" y="74"/>
                    <a:pt x="43" y="74"/>
                  </a:cubicBezTo>
                  <a:cubicBezTo>
                    <a:pt x="46" y="75"/>
                    <a:pt x="49" y="75"/>
                    <a:pt x="49" y="77"/>
                  </a:cubicBezTo>
                  <a:cubicBezTo>
                    <a:pt x="49" y="79"/>
                    <a:pt x="48" y="79"/>
                    <a:pt x="47" y="81"/>
                  </a:cubicBezTo>
                  <a:cubicBezTo>
                    <a:pt x="45" y="84"/>
                    <a:pt x="44" y="86"/>
                    <a:pt x="40" y="86"/>
                  </a:cubicBezTo>
                  <a:cubicBezTo>
                    <a:pt x="40" y="93"/>
                    <a:pt x="40" y="93"/>
                    <a:pt x="40" y="93"/>
                  </a:cubicBezTo>
                  <a:cubicBezTo>
                    <a:pt x="40" y="98"/>
                    <a:pt x="37" y="100"/>
                    <a:pt x="37" y="106"/>
                  </a:cubicBezTo>
                  <a:cubicBezTo>
                    <a:pt x="37" y="108"/>
                    <a:pt x="38" y="109"/>
                    <a:pt x="38" y="111"/>
                  </a:cubicBezTo>
                  <a:cubicBezTo>
                    <a:pt x="39" y="113"/>
                    <a:pt x="39" y="115"/>
                    <a:pt x="40" y="116"/>
                  </a:cubicBezTo>
                  <a:cubicBezTo>
                    <a:pt x="42" y="118"/>
                    <a:pt x="44" y="117"/>
                    <a:pt x="46" y="118"/>
                  </a:cubicBezTo>
                  <a:cubicBezTo>
                    <a:pt x="49" y="119"/>
                    <a:pt x="49" y="122"/>
                    <a:pt x="52" y="122"/>
                  </a:cubicBezTo>
                  <a:cubicBezTo>
                    <a:pt x="54" y="122"/>
                    <a:pt x="55" y="120"/>
                    <a:pt x="57" y="120"/>
                  </a:cubicBezTo>
                  <a:cubicBezTo>
                    <a:pt x="61" y="120"/>
                    <a:pt x="63" y="122"/>
                    <a:pt x="67" y="122"/>
                  </a:cubicBezTo>
                  <a:cubicBezTo>
                    <a:pt x="71" y="122"/>
                    <a:pt x="73" y="122"/>
                    <a:pt x="77" y="120"/>
                  </a:cubicBezTo>
                  <a:cubicBezTo>
                    <a:pt x="74" y="117"/>
                    <a:pt x="72" y="116"/>
                    <a:pt x="72" y="112"/>
                  </a:cubicBezTo>
                  <a:cubicBezTo>
                    <a:pt x="72" y="109"/>
                    <a:pt x="73" y="107"/>
                    <a:pt x="75" y="105"/>
                  </a:cubicBezTo>
                  <a:cubicBezTo>
                    <a:pt x="77" y="104"/>
                    <a:pt x="77" y="103"/>
                    <a:pt x="78" y="102"/>
                  </a:cubicBezTo>
                  <a:cubicBezTo>
                    <a:pt x="81" y="101"/>
                    <a:pt x="82" y="101"/>
                    <a:pt x="85" y="100"/>
                  </a:cubicBezTo>
                  <a:cubicBezTo>
                    <a:pt x="92" y="98"/>
                    <a:pt x="95" y="96"/>
                    <a:pt x="102" y="96"/>
                  </a:cubicBezTo>
                  <a:cubicBezTo>
                    <a:pt x="105" y="96"/>
                    <a:pt x="106" y="96"/>
                    <a:pt x="108" y="96"/>
                  </a:cubicBezTo>
                  <a:cubicBezTo>
                    <a:pt x="110" y="97"/>
                    <a:pt x="110" y="101"/>
                    <a:pt x="112" y="101"/>
                  </a:cubicBezTo>
                  <a:cubicBezTo>
                    <a:pt x="114" y="101"/>
                    <a:pt x="114" y="99"/>
                    <a:pt x="114" y="98"/>
                  </a:cubicBezTo>
                  <a:cubicBezTo>
                    <a:pt x="114" y="86"/>
                    <a:pt x="123" y="105"/>
                    <a:pt x="123" y="84"/>
                  </a:cubicBezTo>
                  <a:cubicBezTo>
                    <a:pt x="123" y="72"/>
                    <a:pt x="120" y="78"/>
                    <a:pt x="115" y="78"/>
                  </a:cubicBezTo>
                  <a:cubicBezTo>
                    <a:pt x="111" y="78"/>
                    <a:pt x="109" y="74"/>
                    <a:pt x="108" y="70"/>
                  </a:cubicBezTo>
                  <a:cubicBezTo>
                    <a:pt x="106" y="65"/>
                    <a:pt x="102" y="64"/>
                    <a:pt x="99" y="58"/>
                  </a:cubicBezTo>
                  <a:cubicBezTo>
                    <a:pt x="95" y="51"/>
                    <a:pt x="83" y="53"/>
                    <a:pt x="83" y="45"/>
                  </a:cubicBezTo>
                  <a:cubicBezTo>
                    <a:pt x="83" y="43"/>
                    <a:pt x="85" y="42"/>
                    <a:pt x="85" y="39"/>
                  </a:cubicBezTo>
                  <a:cubicBezTo>
                    <a:pt x="85" y="37"/>
                    <a:pt x="84" y="35"/>
                    <a:pt x="84" y="32"/>
                  </a:cubicBezTo>
                  <a:cubicBezTo>
                    <a:pt x="85" y="32"/>
                    <a:pt x="85" y="32"/>
                    <a:pt x="86" y="32"/>
                  </a:cubicBezTo>
                  <a:cubicBezTo>
                    <a:pt x="87" y="32"/>
                    <a:pt x="88" y="33"/>
                    <a:pt x="89" y="34"/>
                  </a:cubicBezTo>
                  <a:cubicBezTo>
                    <a:pt x="94" y="41"/>
                    <a:pt x="88" y="29"/>
                    <a:pt x="88" y="29"/>
                  </a:cubicBezTo>
                  <a:cubicBezTo>
                    <a:pt x="88" y="28"/>
                    <a:pt x="89" y="28"/>
                    <a:pt x="91" y="27"/>
                  </a:cubicBezTo>
                  <a:cubicBezTo>
                    <a:pt x="93" y="26"/>
                    <a:pt x="96" y="25"/>
                    <a:pt x="96" y="22"/>
                  </a:cubicBezTo>
                  <a:cubicBezTo>
                    <a:pt x="96" y="20"/>
                    <a:pt x="96" y="17"/>
                    <a:pt x="94" y="17"/>
                  </a:cubicBezTo>
                  <a:cubicBezTo>
                    <a:pt x="91" y="16"/>
                    <a:pt x="90" y="17"/>
                    <a:pt x="88" y="16"/>
                  </a:cubicBezTo>
                  <a:lnTo>
                    <a:pt x="14" y="4"/>
                  </a:ln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noEditPoints="1"/>
            </p:cNvSpPr>
            <p:nvPr/>
          </p:nvSpPr>
          <p:spPr bwMode="auto">
            <a:xfrm>
              <a:off x="4770438" y="2832100"/>
              <a:ext cx="377825" cy="827088"/>
            </a:xfrm>
            <a:custGeom>
              <a:avLst/>
              <a:gdLst/>
              <a:ahLst/>
              <a:cxnLst>
                <a:cxn ang="0">
                  <a:pos x="64" y="242"/>
                </a:cxn>
                <a:cxn ang="0">
                  <a:pos x="66" y="255"/>
                </a:cxn>
                <a:cxn ang="0">
                  <a:pos x="67" y="269"/>
                </a:cxn>
                <a:cxn ang="0">
                  <a:pos x="69" y="268"/>
                </a:cxn>
                <a:cxn ang="0">
                  <a:pos x="69" y="259"/>
                </a:cxn>
                <a:cxn ang="0">
                  <a:pos x="71" y="245"/>
                </a:cxn>
                <a:cxn ang="0">
                  <a:pos x="68" y="241"/>
                </a:cxn>
                <a:cxn ang="0">
                  <a:pos x="77" y="313"/>
                </a:cxn>
                <a:cxn ang="0">
                  <a:pos x="80" y="321"/>
                </a:cxn>
                <a:cxn ang="0">
                  <a:pos x="81" y="315"/>
                </a:cxn>
                <a:cxn ang="0">
                  <a:pos x="92" y="324"/>
                </a:cxn>
                <a:cxn ang="0">
                  <a:pos x="101" y="325"/>
                </a:cxn>
                <a:cxn ang="0">
                  <a:pos x="97" y="321"/>
                </a:cxn>
                <a:cxn ang="0">
                  <a:pos x="104" y="324"/>
                </a:cxn>
                <a:cxn ang="0">
                  <a:pos x="108" y="327"/>
                </a:cxn>
                <a:cxn ang="0">
                  <a:pos x="105" y="64"/>
                </a:cxn>
                <a:cxn ang="0">
                  <a:pos x="123" y="67"/>
                </a:cxn>
                <a:cxn ang="0">
                  <a:pos x="131" y="70"/>
                </a:cxn>
                <a:cxn ang="0">
                  <a:pos x="141" y="69"/>
                </a:cxn>
                <a:cxn ang="0">
                  <a:pos x="147" y="57"/>
                </a:cxn>
                <a:cxn ang="0">
                  <a:pos x="140" y="39"/>
                </a:cxn>
                <a:cxn ang="0">
                  <a:pos x="126" y="29"/>
                </a:cxn>
                <a:cxn ang="0">
                  <a:pos x="84" y="20"/>
                </a:cxn>
                <a:cxn ang="0">
                  <a:pos x="69" y="0"/>
                </a:cxn>
                <a:cxn ang="0">
                  <a:pos x="39" y="7"/>
                </a:cxn>
                <a:cxn ang="0">
                  <a:pos x="38" y="6"/>
                </a:cxn>
                <a:cxn ang="0">
                  <a:pos x="37" y="39"/>
                </a:cxn>
                <a:cxn ang="0">
                  <a:pos x="29" y="58"/>
                </a:cxn>
                <a:cxn ang="0">
                  <a:pos x="15" y="63"/>
                </a:cxn>
                <a:cxn ang="0">
                  <a:pos x="10" y="87"/>
                </a:cxn>
                <a:cxn ang="0">
                  <a:pos x="3" y="107"/>
                </a:cxn>
                <a:cxn ang="0">
                  <a:pos x="8" y="114"/>
                </a:cxn>
                <a:cxn ang="0">
                  <a:pos x="13" y="131"/>
                </a:cxn>
                <a:cxn ang="0">
                  <a:pos x="16" y="150"/>
                </a:cxn>
                <a:cxn ang="0">
                  <a:pos x="12" y="172"/>
                </a:cxn>
                <a:cxn ang="0">
                  <a:pos x="9" y="182"/>
                </a:cxn>
                <a:cxn ang="0">
                  <a:pos x="3" y="209"/>
                </a:cxn>
                <a:cxn ang="0">
                  <a:pos x="4" y="227"/>
                </a:cxn>
                <a:cxn ang="0">
                  <a:pos x="12" y="230"/>
                </a:cxn>
                <a:cxn ang="0">
                  <a:pos x="18" y="233"/>
                </a:cxn>
                <a:cxn ang="0">
                  <a:pos x="31" y="231"/>
                </a:cxn>
                <a:cxn ang="0">
                  <a:pos x="43" y="228"/>
                </a:cxn>
                <a:cxn ang="0">
                  <a:pos x="62" y="227"/>
                </a:cxn>
                <a:cxn ang="0">
                  <a:pos x="67" y="226"/>
                </a:cxn>
                <a:cxn ang="0">
                  <a:pos x="56" y="198"/>
                </a:cxn>
                <a:cxn ang="0">
                  <a:pos x="56" y="185"/>
                </a:cxn>
                <a:cxn ang="0">
                  <a:pos x="63" y="175"/>
                </a:cxn>
                <a:cxn ang="0">
                  <a:pos x="62" y="166"/>
                </a:cxn>
                <a:cxn ang="0">
                  <a:pos x="60" y="154"/>
                </a:cxn>
                <a:cxn ang="0">
                  <a:pos x="59" y="138"/>
                </a:cxn>
                <a:cxn ang="0">
                  <a:pos x="61" y="124"/>
                </a:cxn>
                <a:cxn ang="0">
                  <a:pos x="65" y="108"/>
                </a:cxn>
                <a:cxn ang="0">
                  <a:pos x="65" y="94"/>
                </a:cxn>
                <a:cxn ang="0">
                  <a:pos x="62" y="84"/>
                </a:cxn>
                <a:cxn ang="0">
                  <a:pos x="57" y="76"/>
                </a:cxn>
                <a:cxn ang="0">
                  <a:pos x="57" y="65"/>
                </a:cxn>
                <a:cxn ang="0">
                  <a:pos x="71" y="56"/>
                </a:cxn>
                <a:cxn ang="0">
                  <a:pos x="88" y="48"/>
                </a:cxn>
                <a:cxn ang="0">
                  <a:pos x="104" y="56"/>
                </a:cxn>
                <a:cxn ang="0">
                  <a:pos x="104" y="62"/>
                </a:cxn>
              </a:cxnLst>
              <a:rect l="0" t="0" r="r" b="b"/>
              <a:pathLst>
                <a:path w="150" h="328">
                  <a:moveTo>
                    <a:pt x="68" y="241"/>
                  </a:moveTo>
                  <a:cubicBezTo>
                    <a:pt x="66" y="237"/>
                    <a:pt x="64" y="238"/>
                    <a:pt x="64" y="242"/>
                  </a:cubicBezTo>
                  <a:cubicBezTo>
                    <a:pt x="64" y="244"/>
                    <a:pt x="66" y="246"/>
                    <a:pt x="66" y="248"/>
                  </a:cubicBezTo>
                  <a:cubicBezTo>
                    <a:pt x="66" y="255"/>
                    <a:pt x="66" y="255"/>
                    <a:pt x="66" y="255"/>
                  </a:cubicBezTo>
                  <a:cubicBezTo>
                    <a:pt x="66" y="259"/>
                    <a:pt x="64" y="260"/>
                    <a:pt x="64" y="263"/>
                  </a:cubicBezTo>
                  <a:cubicBezTo>
                    <a:pt x="64" y="266"/>
                    <a:pt x="67" y="267"/>
                    <a:pt x="67" y="269"/>
                  </a:cubicBezTo>
                  <a:cubicBezTo>
                    <a:pt x="67" y="275"/>
                    <a:pt x="67" y="275"/>
                    <a:pt x="67" y="275"/>
                  </a:cubicBezTo>
                  <a:cubicBezTo>
                    <a:pt x="71" y="287"/>
                    <a:pt x="69" y="272"/>
                    <a:pt x="69" y="268"/>
                  </a:cubicBezTo>
                  <a:cubicBezTo>
                    <a:pt x="70" y="267"/>
                    <a:pt x="71" y="266"/>
                    <a:pt x="71" y="264"/>
                  </a:cubicBezTo>
                  <a:cubicBezTo>
                    <a:pt x="71" y="262"/>
                    <a:pt x="69" y="261"/>
                    <a:pt x="69" y="259"/>
                  </a:cubicBezTo>
                  <a:cubicBezTo>
                    <a:pt x="69" y="256"/>
                    <a:pt x="71" y="254"/>
                    <a:pt x="71" y="251"/>
                  </a:cubicBezTo>
                  <a:cubicBezTo>
                    <a:pt x="71" y="245"/>
                    <a:pt x="71" y="245"/>
                    <a:pt x="71" y="245"/>
                  </a:cubicBezTo>
                  <a:cubicBezTo>
                    <a:pt x="70" y="244"/>
                    <a:pt x="68" y="243"/>
                    <a:pt x="68" y="242"/>
                  </a:cubicBezTo>
                  <a:cubicBezTo>
                    <a:pt x="68" y="241"/>
                    <a:pt x="68" y="241"/>
                    <a:pt x="68" y="241"/>
                  </a:cubicBezTo>
                  <a:close/>
                  <a:moveTo>
                    <a:pt x="81" y="315"/>
                  </a:moveTo>
                  <a:cubicBezTo>
                    <a:pt x="79" y="315"/>
                    <a:pt x="78" y="314"/>
                    <a:pt x="77" y="313"/>
                  </a:cubicBezTo>
                  <a:cubicBezTo>
                    <a:pt x="77" y="314"/>
                    <a:pt x="76" y="314"/>
                    <a:pt x="76" y="315"/>
                  </a:cubicBezTo>
                  <a:cubicBezTo>
                    <a:pt x="76" y="318"/>
                    <a:pt x="78" y="321"/>
                    <a:pt x="80" y="321"/>
                  </a:cubicBezTo>
                  <a:cubicBezTo>
                    <a:pt x="83" y="321"/>
                    <a:pt x="85" y="319"/>
                    <a:pt x="86" y="316"/>
                  </a:cubicBezTo>
                  <a:cubicBezTo>
                    <a:pt x="84" y="315"/>
                    <a:pt x="83" y="315"/>
                    <a:pt x="81" y="315"/>
                  </a:cubicBezTo>
                  <a:close/>
                  <a:moveTo>
                    <a:pt x="97" y="321"/>
                  </a:moveTo>
                  <a:cubicBezTo>
                    <a:pt x="95" y="321"/>
                    <a:pt x="92" y="322"/>
                    <a:pt x="92" y="324"/>
                  </a:cubicBezTo>
                  <a:cubicBezTo>
                    <a:pt x="92" y="326"/>
                    <a:pt x="94" y="325"/>
                    <a:pt x="96" y="325"/>
                  </a:cubicBezTo>
                  <a:cubicBezTo>
                    <a:pt x="98" y="325"/>
                    <a:pt x="99" y="325"/>
                    <a:pt x="101" y="325"/>
                  </a:cubicBezTo>
                  <a:cubicBezTo>
                    <a:pt x="101" y="322"/>
                    <a:pt x="101" y="322"/>
                    <a:pt x="101" y="322"/>
                  </a:cubicBezTo>
                  <a:cubicBezTo>
                    <a:pt x="99" y="322"/>
                    <a:pt x="99" y="321"/>
                    <a:pt x="97" y="321"/>
                  </a:cubicBezTo>
                  <a:close/>
                  <a:moveTo>
                    <a:pt x="105" y="323"/>
                  </a:moveTo>
                  <a:cubicBezTo>
                    <a:pt x="105" y="324"/>
                    <a:pt x="104" y="324"/>
                    <a:pt x="104" y="324"/>
                  </a:cubicBezTo>
                  <a:cubicBezTo>
                    <a:pt x="104" y="326"/>
                    <a:pt x="106" y="327"/>
                    <a:pt x="107" y="328"/>
                  </a:cubicBezTo>
                  <a:cubicBezTo>
                    <a:pt x="107" y="328"/>
                    <a:pt x="108" y="327"/>
                    <a:pt x="108" y="327"/>
                  </a:cubicBezTo>
                  <a:cubicBezTo>
                    <a:pt x="108" y="325"/>
                    <a:pt x="107" y="324"/>
                    <a:pt x="105" y="323"/>
                  </a:cubicBezTo>
                  <a:close/>
                  <a:moveTo>
                    <a:pt x="105" y="64"/>
                  </a:moveTo>
                  <a:cubicBezTo>
                    <a:pt x="109" y="62"/>
                    <a:pt x="111" y="60"/>
                    <a:pt x="115" y="60"/>
                  </a:cubicBezTo>
                  <a:cubicBezTo>
                    <a:pt x="119" y="60"/>
                    <a:pt x="120" y="64"/>
                    <a:pt x="123" y="67"/>
                  </a:cubicBezTo>
                  <a:cubicBezTo>
                    <a:pt x="124" y="68"/>
                    <a:pt x="125" y="67"/>
                    <a:pt x="126" y="68"/>
                  </a:cubicBezTo>
                  <a:cubicBezTo>
                    <a:pt x="128" y="69"/>
                    <a:pt x="129" y="70"/>
                    <a:pt x="131" y="70"/>
                  </a:cubicBezTo>
                  <a:cubicBezTo>
                    <a:pt x="137" y="70"/>
                    <a:pt x="137" y="70"/>
                    <a:pt x="137" y="70"/>
                  </a:cubicBezTo>
                  <a:cubicBezTo>
                    <a:pt x="139" y="70"/>
                    <a:pt x="140" y="69"/>
                    <a:pt x="141" y="69"/>
                  </a:cubicBezTo>
                  <a:cubicBezTo>
                    <a:pt x="141" y="69"/>
                    <a:pt x="141" y="69"/>
                    <a:pt x="141" y="69"/>
                  </a:cubicBezTo>
                  <a:cubicBezTo>
                    <a:pt x="144" y="65"/>
                    <a:pt x="144" y="62"/>
                    <a:pt x="147" y="57"/>
                  </a:cubicBezTo>
                  <a:cubicBezTo>
                    <a:pt x="148" y="54"/>
                    <a:pt x="150" y="53"/>
                    <a:pt x="150" y="50"/>
                  </a:cubicBezTo>
                  <a:cubicBezTo>
                    <a:pt x="150" y="44"/>
                    <a:pt x="145" y="42"/>
                    <a:pt x="140" y="39"/>
                  </a:cubicBezTo>
                  <a:cubicBezTo>
                    <a:pt x="136" y="36"/>
                    <a:pt x="134" y="34"/>
                    <a:pt x="129" y="31"/>
                  </a:cubicBezTo>
                  <a:cubicBezTo>
                    <a:pt x="128" y="30"/>
                    <a:pt x="128" y="29"/>
                    <a:pt x="126" y="29"/>
                  </a:cubicBezTo>
                  <a:cubicBezTo>
                    <a:pt x="103" y="29"/>
                    <a:pt x="103" y="29"/>
                    <a:pt x="103" y="29"/>
                  </a:cubicBezTo>
                  <a:cubicBezTo>
                    <a:pt x="95" y="29"/>
                    <a:pt x="89" y="26"/>
                    <a:pt x="84" y="20"/>
                  </a:cubicBezTo>
                  <a:cubicBezTo>
                    <a:pt x="80" y="15"/>
                    <a:pt x="79" y="12"/>
                    <a:pt x="75" y="7"/>
                  </a:cubicBezTo>
                  <a:cubicBezTo>
                    <a:pt x="73" y="4"/>
                    <a:pt x="72" y="0"/>
                    <a:pt x="69" y="0"/>
                  </a:cubicBezTo>
                  <a:cubicBezTo>
                    <a:pt x="61" y="0"/>
                    <a:pt x="60" y="12"/>
                    <a:pt x="52" y="12"/>
                  </a:cubicBezTo>
                  <a:cubicBezTo>
                    <a:pt x="47" y="12"/>
                    <a:pt x="42" y="12"/>
                    <a:pt x="39" y="7"/>
                  </a:cubicBezTo>
                  <a:cubicBezTo>
                    <a:pt x="39" y="7"/>
                    <a:pt x="38" y="7"/>
                    <a:pt x="38" y="6"/>
                  </a:cubicBezTo>
                  <a:cubicBezTo>
                    <a:pt x="38" y="6"/>
                    <a:pt x="38" y="6"/>
                    <a:pt x="38" y="6"/>
                  </a:cubicBezTo>
                  <a:cubicBezTo>
                    <a:pt x="36" y="12"/>
                    <a:pt x="35" y="16"/>
                    <a:pt x="35" y="22"/>
                  </a:cubicBezTo>
                  <a:cubicBezTo>
                    <a:pt x="35" y="28"/>
                    <a:pt x="35" y="33"/>
                    <a:pt x="37" y="39"/>
                  </a:cubicBezTo>
                  <a:cubicBezTo>
                    <a:pt x="38" y="44"/>
                    <a:pt x="40" y="47"/>
                    <a:pt x="40" y="52"/>
                  </a:cubicBezTo>
                  <a:cubicBezTo>
                    <a:pt x="40" y="57"/>
                    <a:pt x="34" y="57"/>
                    <a:pt x="29" y="58"/>
                  </a:cubicBezTo>
                  <a:cubicBezTo>
                    <a:pt x="28" y="58"/>
                    <a:pt x="27" y="59"/>
                    <a:pt x="25" y="59"/>
                  </a:cubicBezTo>
                  <a:cubicBezTo>
                    <a:pt x="21" y="60"/>
                    <a:pt x="18" y="60"/>
                    <a:pt x="15" y="63"/>
                  </a:cubicBezTo>
                  <a:cubicBezTo>
                    <a:pt x="13" y="66"/>
                    <a:pt x="13" y="68"/>
                    <a:pt x="13" y="71"/>
                  </a:cubicBezTo>
                  <a:cubicBezTo>
                    <a:pt x="12" y="77"/>
                    <a:pt x="11" y="81"/>
                    <a:pt x="10" y="87"/>
                  </a:cubicBezTo>
                  <a:cubicBezTo>
                    <a:pt x="10" y="92"/>
                    <a:pt x="11" y="95"/>
                    <a:pt x="8" y="99"/>
                  </a:cubicBezTo>
                  <a:cubicBezTo>
                    <a:pt x="7" y="102"/>
                    <a:pt x="5" y="104"/>
                    <a:pt x="3" y="107"/>
                  </a:cubicBezTo>
                  <a:cubicBezTo>
                    <a:pt x="3" y="107"/>
                    <a:pt x="3" y="107"/>
                    <a:pt x="3" y="107"/>
                  </a:cubicBezTo>
                  <a:cubicBezTo>
                    <a:pt x="5" y="108"/>
                    <a:pt x="7" y="111"/>
                    <a:pt x="8" y="114"/>
                  </a:cubicBezTo>
                  <a:cubicBezTo>
                    <a:pt x="9" y="118"/>
                    <a:pt x="9" y="120"/>
                    <a:pt x="10" y="123"/>
                  </a:cubicBezTo>
                  <a:cubicBezTo>
                    <a:pt x="11" y="126"/>
                    <a:pt x="12" y="128"/>
                    <a:pt x="13" y="131"/>
                  </a:cubicBezTo>
                  <a:cubicBezTo>
                    <a:pt x="15" y="137"/>
                    <a:pt x="15" y="140"/>
                    <a:pt x="15" y="146"/>
                  </a:cubicBezTo>
                  <a:cubicBezTo>
                    <a:pt x="15" y="148"/>
                    <a:pt x="16" y="149"/>
                    <a:pt x="16" y="150"/>
                  </a:cubicBezTo>
                  <a:cubicBezTo>
                    <a:pt x="16" y="155"/>
                    <a:pt x="13" y="157"/>
                    <a:pt x="13" y="161"/>
                  </a:cubicBezTo>
                  <a:cubicBezTo>
                    <a:pt x="12" y="165"/>
                    <a:pt x="13" y="168"/>
                    <a:pt x="12" y="172"/>
                  </a:cubicBezTo>
                  <a:cubicBezTo>
                    <a:pt x="11" y="175"/>
                    <a:pt x="7" y="176"/>
                    <a:pt x="7" y="179"/>
                  </a:cubicBezTo>
                  <a:cubicBezTo>
                    <a:pt x="7" y="180"/>
                    <a:pt x="8" y="181"/>
                    <a:pt x="9" y="182"/>
                  </a:cubicBezTo>
                  <a:cubicBezTo>
                    <a:pt x="10" y="186"/>
                    <a:pt x="10" y="186"/>
                    <a:pt x="10" y="186"/>
                  </a:cubicBezTo>
                  <a:cubicBezTo>
                    <a:pt x="4" y="194"/>
                    <a:pt x="6" y="200"/>
                    <a:pt x="3" y="209"/>
                  </a:cubicBezTo>
                  <a:cubicBezTo>
                    <a:pt x="2" y="212"/>
                    <a:pt x="0" y="214"/>
                    <a:pt x="0" y="217"/>
                  </a:cubicBezTo>
                  <a:cubicBezTo>
                    <a:pt x="0" y="221"/>
                    <a:pt x="2" y="223"/>
                    <a:pt x="4" y="227"/>
                  </a:cubicBezTo>
                  <a:cubicBezTo>
                    <a:pt x="6" y="227"/>
                    <a:pt x="7" y="225"/>
                    <a:pt x="9" y="225"/>
                  </a:cubicBezTo>
                  <a:cubicBezTo>
                    <a:pt x="11" y="225"/>
                    <a:pt x="10" y="230"/>
                    <a:pt x="12" y="230"/>
                  </a:cubicBezTo>
                  <a:cubicBezTo>
                    <a:pt x="14" y="230"/>
                    <a:pt x="14" y="230"/>
                    <a:pt x="15" y="229"/>
                  </a:cubicBezTo>
                  <a:cubicBezTo>
                    <a:pt x="16" y="231"/>
                    <a:pt x="17" y="232"/>
                    <a:pt x="18" y="233"/>
                  </a:cubicBezTo>
                  <a:cubicBezTo>
                    <a:pt x="20" y="235"/>
                    <a:pt x="22" y="234"/>
                    <a:pt x="24" y="234"/>
                  </a:cubicBezTo>
                  <a:cubicBezTo>
                    <a:pt x="27" y="234"/>
                    <a:pt x="29" y="233"/>
                    <a:pt x="31" y="231"/>
                  </a:cubicBezTo>
                  <a:cubicBezTo>
                    <a:pt x="32" y="229"/>
                    <a:pt x="33" y="226"/>
                    <a:pt x="35" y="226"/>
                  </a:cubicBezTo>
                  <a:cubicBezTo>
                    <a:pt x="38" y="226"/>
                    <a:pt x="40" y="228"/>
                    <a:pt x="43" y="228"/>
                  </a:cubicBezTo>
                  <a:cubicBezTo>
                    <a:pt x="49" y="228"/>
                    <a:pt x="52" y="224"/>
                    <a:pt x="58" y="224"/>
                  </a:cubicBezTo>
                  <a:cubicBezTo>
                    <a:pt x="61" y="224"/>
                    <a:pt x="61" y="226"/>
                    <a:pt x="62" y="227"/>
                  </a:cubicBezTo>
                  <a:cubicBezTo>
                    <a:pt x="67" y="227"/>
                    <a:pt x="67" y="227"/>
                    <a:pt x="67" y="227"/>
                  </a:cubicBezTo>
                  <a:cubicBezTo>
                    <a:pt x="67" y="226"/>
                    <a:pt x="67" y="226"/>
                    <a:pt x="67" y="226"/>
                  </a:cubicBezTo>
                  <a:cubicBezTo>
                    <a:pt x="63" y="223"/>
                    <a:pt x="63" y="219"/>
                    <a:pt x="61" y="214"/>
                  </a:cubicBezTo>
                  <a:cubicBezTo>
                    <a:pt x="58" y="208"/>
                    <a:pt x="56" y="204"/>
                    <a:pt x="56" y="198"/>
                  </a:cubicBezTo>
                  <a:cubicBezTo>
                    <a:pt x="56" y="195"/>
                    <a:pt x="56" y="194"/>
                    <a:pt x="56" y="192"/>
                  </a:cubicBezTo>
                  <a:cubicBezTo>
                    <a:pt x="56" y="185"/>
                    <a:pt x="56" y="185"/>
                    <a:pt x="56" y="185"/>
                  </a:cubicBezTo>
                  <a:cubicBezTo>
                    <a:pt x="56" y="182"/>
                    <a:pt x="61" y="183"/>
                    <a:pt x="62" y="180"/>
                  </a:cubicBezTo>
                  <a:cubicBezTo>
                    <a:pt x="63" y="178"/>
                    <a:pt x="62" y="177"/>
                    <a:pt x="63" y="175"/>
                  </a:cubicBezTo>
                  <a:cubicBezTo>
                    <a:pt x="63" y="173"/>
                    <a:pt x="65" y="173"/>
                    <a:pt x="65" y="171"/>
                  </a:cubicBezTo>
                  <a:cubicBezTo>
                    <a:pt x="65" y="169"/>
                    <a:pt x="63" y="168"/>
                    <a:pt x="62" y="166"/>
                  </a:cubicBezTo>
                  <a:cubicBezTo>
                    <a:pt x="61" y="163"/>
                    <a:pt x="61" y="161"/>
                    <a:pt x="61" y="158"/>
                  </a:cubicBezTo>
                  <a:cubicBezTo>
                    <a:pt x="61" y="156"/>
                    <a:pt x="60" y="155"/>
                    <a:pt x="60" y="154"/>
                  </a:cubicBezTo>
                  <a:cubicBezTo>
                    <a:pt x="60" y="152"/>
                    <a:pt x="61" y="151"/>
                    <a:pt x="61" y="148"/>
                  </a:cubicBezTo>
                  <a:cubicBezTo>
                    <a:pt x="61" y="144"/>
                    <a:pt x="59" y="142"/>
                    <a:pt x="59" y="138"/>
                  </a:cubicBezTo>
                  <a:cubicBezTo>
                    <a:pt x="59" y="132"/>
                    <a:pt x="59" y="132"/>
                    <a:pt x="59" y="132"/>
                  </a:cubicBezTo>
                  <a:cubicBezTo>
                    <a:pt x="59" y="129"/>
                    <a:pt x="59" y="126"/>
                    <a:pt x="61" y="124"/>
                  </a:cubicBezTo>
                  <a:cubicBezTo>
                    <a:pt x="64" y="121"/>
                    <a:pt x="67" y="119"/>
                    <a:pt x="67" y="115"/>
                  </a:cubicBezTo>
                  <a:cubicBezTo>
                    <a:pt x="67" y="113"/>
                    <a:pt x="65" y="111"/>
                    <a:pt x="65" y="108"/>
                  </a:cubicBezTo>
                  <a:cubicBezTo>
                    <a:pt x="64" y="106"/>
                    <a:pt x="65" y="104"/>
                    <a:pt x="65" y="102"/>
                  </a:cubicBezTo>
                  <a:cubicBezTo>
                    <a:pt x="65" y="94"/>
                    <a:pt x="65" y="94"/>
                    <a:pt x="65" y="94"/>
                  </a:cubicBezTo>
                  <a:cubicBezTo>
                    <a:pt x="65" y="91"/>
                    <a:pt x="64" y="90"/>
                    <a:pt x="63" y="87"/>
                  </a:cubicBezTo>
                  <a:cubicBezTo>
                    <a:pt x="62" y="86"/>
                    <a:pt x="63" y="85"/>
                    <a:pt x="62" y="84"/>
                  </a:cubicBezTo>
                  <a:cubicBezTo>
                    <a:pt x="61" y="82"/>
                    <a:pt x="59" y="82"/>
                    <a:pt x="57" y="81"/>
                  </a:cubicBezTo>
                  <a:cubicBezTo>
                    <a:pt x="56" y="79"/>
                    <a:pt x="57" y="78"/>
                    <a:pt x="57" y="76"/>
                  </a:cubicBezTo>
                  <a:cubicBezTo>
                    <a:pt x="56" y="73"/>
                    <a:pt x="53" y="71"/>
                    <a:pt x="53" y="68"/>
                  </a:cubicBezTo>
                  <a:cubicBezTo>
                    <a:pt x="53" y="66"/>
                    <a:pt x="55" y="66"/>
                    <a:pt x="57" y="65"/>
                  </a:cubicBezTo>
                  <a:cubicBezTo>
                    <a:pt x="60" y="64"/>
                    <a:pt x="62" y="63"/>
                    <a:pt x="65" y="61"/>
                  </a:cubicBezTo>
                  <a:cubicBezTo>
                    <a:pt x="67" y="59"/>
                    <a:pt x="69" y="59"/>
                    <a:pt x="71" y="56"/>
                  </a:cubicBezTo>
                  <a:cubicBezTo>
                    <a:pt x="74" y="54"/>
                    <a:pt x="74" y="51"/>
                    <a:pt x="78" y="50"/>
                  </a:cubicBezTo>
                  <a:cubicBezTo>
                    <a:pt x="81" y="49"/>
                    <a:pt x="84" y="48"/>
                    <a:pt x="88" y="48"/>
                  </a:cubicBezTo>
                  <a:cubicBezTo>
                    <a:pt x="91" y="48"/>
                    <a:pt x="93" y="50"/>
                    <a:pt x="96" y="51"/>
                  </a:cubicBezTo>
                  <a:cubicBezTo>
                    <a:pt x="100" y="52"/>
                    <a:pt x="104" y="52"/>
                    <a:pt x="104" y="56"/>
                  </a:cubicBezTo>
                  <a:cubicBezTo>
                    <a:pt x="104" y="57"/>
                    <a:pt x="102" y="58"/>
                    <a:pt x="102" y="60"/>
                  </a:cubicBezTo>
                  <a:cubicBezTo>
                    <a:pt x="102" y="61"/>
                    <a:pt x="103" y="61"/>
                    <a:pt x="104" y="62"/>
                  </a:cubicBezTo>
                  <a:cubicBezTo>
                    <a:pt x="104" y="63"/>
                    <a:pt x="104" y="63"/>
                    <a:pt x="105" y="64"/>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4681538" y="2671763"/>
              <a:ext cx="188913" cy="431800"/>
            </a:xfrm>
            <a:custGeom>
              <a:avLst/>
              <a:gdLst/>
              <a:ahLst/>
              <a:cxnLst>
                <a:cxn ang="0">
                  <a:pos x="38" y="170"/>
                </a:cxn>
                <a:cxn ang="0">
                  <a:pos x="43" y="162"/>
                </a:cxn>
                <a:cxn ang="0">
                  <a:pos x="45" y="150"/>
                </a:cxn>
                <a:cxn ang="0">
                  <a:pos x="48" y="134"/>
                </a:cxn>
                <a:cxn ang="0">
                  <a:pos x="50" y="126"/>
                </a:cxn>
                <a:cxn ang="0">
                  <a:pos x="60" y="122"/>
                </a:cxn>
                <a:cxn ang="0">
                  <a:pos x="64" y="121"/>
                </a:cxn>
                <a:cxn ang="0">
                  <a:pos x="75" y="115"/>
                </a:cxn>
                <a:cxn ang="0">
                  <a:pos x="72" y="102"/>
                </a:cxn>
                <a:cxn ang="0">
                  <a:pos x="70" y="85"/>
                </a:cxn>
                <a:cxn ang="0">
                  <a:pos x="73" y="69"/>
                </a:cxn>
                <a:cxn ang="0">
                  <a:pos x="73" y="69"/>
                </a:cxn>
                <a:cxn ang="0">
                  <a:pos x="67" y="59"/>
                </a:cxn>
                <a:cxn ang="0">
                  <a:pos x="58" y="44"/>
                </a:cxn>
                <a:cxn ang="0">
                  <a:pos x="52" y="36"/>
                </a:cxn>
                <a:cxn ang="0">
                  <a:pos x="49" y="32"/>
                </a:cxn>
                <a:cxn ang="0">
                  <a:pos x="52" y="24"/>
                </a:cxn>
                <a:cxn ang="0">
                  <a:pos x="53" y="13"/>
                </a:cxn>
                <a:cxn ang="0">
                  <a:pos x="51" y="0"/>
                </a:cxn>
                <a:cxn ang="0">
                  <a:pos x="51" y="0"/>
                </a:cxn>
                <a:cxn ang="0">
                  <a:pos x="42" y="14"/>
                </a:cxn>
                <a:cxn ang="0">
                  <a:pos x="38" y="22"/>
                </a:cxn>
                <a:cxn ang="0">
                  <a:pos x="33" y="29"/>
                </a:cxn>
                <a:cxn ang="0">
                  <a:pos x="34" y="33"/>
                </a:cxn>
                <a:cxn ang="0">
                  <a:pos x="31" y="41"/>
                </a:cxn>
                <a:cxn ang="0">
                  <a:pos x="32" y="43"/>
                </a:cxn>
                <a:cxn ang="0">
                  <a:pos x="34" y="51"/>
                </a:cxn>
                <a:cxn ang="0">
                  <a:pos x="33" y="57"/>
                </a:cxn>
                <a:cxn ang="0">
                  <a:pos x="36" y="64"/>
                </a:cxn>
                <a:cxn ang="0">
                  <a:pos x="36" y="71"/>
                </a:cxn>
                <a:cxn ang="0">
                  <a:pos x="31" y="71"/>
                </a:cxn>
                <a:cxn ang="0">
                  <a:pos x="28" y="74"/>
                </a:cxn>
                <a:cxn ang="0">
                  <a:pos x="25" y="80"/>
                </a:cxn>
                <a:cxn ang="0">
                  <a:pos x="21" y="91"/>
                </a:cxn>
                <a:cxn ang="0">
                  <a:pos x="22" y="98"/>
                </a:cxn>
                <a:cxn ang="0">
                  <a:pos x="22" y="103"/>
                </a:cxn>
                <a:cxn ang="0">
                  <a:pos x="7" y="113"/>
                </a:cxn>
                <a:cxn ang="0">
                  <a:pos x="3" y="112"/>
                </a:cxn>
                <a:cxn ang="0">
                  <a:pos x="1" y="112"/>
                </a:cxn>
                <a:cxn ang="0">
                  <a:pos x="1" y="116"/>
                </a:cxn>
                <a:cxn ang="0">
                  <a:pos x="0" y="124"/>
                </a:cxn>
                <a:cxn ang="0">
                  <a:pos x="1" y="125"/>
                </a:cxn>
                <a:cxn ang="0">
                  <a:pos x="4" y="124"/>
                </a:cxn>
                <a:cxn ang="0">
                  <a:pos x="6" y="124"/>
                </a:cxn>
                <a:cxn ang="0">
                  <a:pos x="6" y="131"/>
                </a:cxn>
                <a:cxn ang="0">
                  <a:pos x="6" y="134"/>
                </a:cxn>
                <a:cxn ang="0">
                  <a:pos x="5" y="138"/>
                </a:cxn>
                <a:cxn ang="0">
                  <a:pos x="1" y="139"/>
                </a:cxn>
                <a:cxn ang="0">
                  <a:pos x="0" y="143"/>
                </a:cxn>
                <a:cxn ang="0">
                  <a:pos x="1" y="147"/>
                </a:cxn>
                <a:cxn ang="0">
                  <a:pos x="3" y="158"/>
                </a:cxn>
                <a:cxn ang="0">
                  <a:pos x="7" y="163"/>
                </a:cxn>
                <a:cxn ang="0">
                  <a:pos x="12" y="169"/>
                </a:cxn>
                <a:cxn ang="0">
                  <a:pos x="15" y="169"/>
                </a:cxn>
                <a:cxn ang="0">
                  <a:pos x="17" y="171"/>
                </a:cxn>
                <a:cxn ang="0">
                  <a:pos x="29" y="167"/>
                </a:cxn>
                <a:cxn ang="0">
                  <a:pos x="38" y="170"/>
                </a:cxn>
              </a:cxnLst>
              <a:rect l="0" t="0" r="r" b="b"/>
              <a:pathLst>
                <a:path w="75" h="171">
                  <a:moveTo>
                    <a:pt x="38" y="170"/>
                  </a:moveTo>
                  <a:cubicBezTo>
                    <a:pt x="40" y="167"/>
                    <a:pt x="42" y="165"/>
                    <a:pt x="43" y="162"/>
                  </a:cubicBezTo>
                  <a:cubicBezTo>
                    <a:pt x="46" y="158"/>
                    <a:pt x="45" y="155"/>
                    <a:pt x="45" y="150"/>
                  </a:cubicBezTo>
                  <a:cubicBezTo>
                    <a:pt x="46" y="144"/>
                    <a:pt x="47" y="140"/>
                    <a:pt x="48" y="134"/>
                  </a:cubicBezTo>
                  <a:cubicBezTo>
                    <a:pt x="48" y="131"/>
                    <a:pt x="48" y="129"/>
                    <a:pt x="50" y="126"/>
                  </a:cubicBezTo>
                  <a:cubicBezTo>
                    <a:pt x="53" y="123"/>
                    <a:pt x="56" y="123"/>
                    <a:pt x="60" y="122"/>
                  </a:cubicBezTo>
                  <a:cubicBezTo>
                    <a:pt x="62" y="122"/>
                    <a:pt x="63" y="121"/>
                    <a:pt x="64" y="121"/>
                  </a:cubicBezTo>
                  <a:cubicBezTo>
                    <a:pt x="69" y="120"/>
                    <a:pt x="75" y="120"/>
                    <a:pt x="75" y="115"/>
                  </a:cubicBezTo>
                  <a:cubicBezTo>
                    <a:pt x="75" y="110"/>
                    <a:pt x="73" y="107"/>
                    <a:pt x="72" y="102"/>
                  </a:cubicBezTo>
                  <a:cubicBezTo>
                    <a:pt x="70" y="96"/>
                    <a:pt x="70" y="91"/>
                    <a:pt x="70" y="85"/>
                  </a:cubicBezTo>
                  <a:cubicBezTo>
                    <a:pt x="70" y="79"/>
                    <a:pt x="71" y="75"/>
                    <a:pt x="73" y="69"/>
                  </a:cubicBezTo>
                  <a:cubicBezTo>
                    <a:pt x="73" y="69"/>
                    <a:pt x="73" y="69"/>
                    <a:pt x="73" y="69"/>
                  </a:cubicBezTo>
                  <a:cubicBezTo>
                    <a:pt x="70" y="66"/>
                    <a:pt x="69" y="63"/>
                    <a:pt x="67" y="59"/>
                  </a:cubicBezTo>
                  <a:cubicBezTo>
                    <a:pt x="64" y="53"/>
                    <a:pt x="61" y="50"/>
                    <a:pt x="58" y="44"/>
                  </a:cubicBezTo>
                  <a:cubicBezTo>
                    <a:pt x="56" y="41"/>
                    <a:pt x="54" y="39"/>
                    <a:pt x="52" y="36"/>
                  </a:cubicBezTo>
                  <a:cubicBezTo>
                    <a:pt x="51" y="34"/>
                    <a:pt x="49" y="34"/>
                    <a:pt x="49" y="32"/>
                  </a:cubicBezTo>
                  <a:cubicBezTo>
                    <a:pt x="49" y="29"/>
                    <a:pt x="51" y="27"/>
                    <a:pt x="52" y="24"/>
                  </a:cubicBezTo>
                  <a:cubicBezTo>
                    <a:pt x="53" y="20"/>
                    <a:pt x="53" y="18"/>
                    <a:pt x="53" y="13"/>
                  </a:cubicBezTo>
                  <a:cubicBezTo>
                    <a:pt x="53" y="8"/>
                    <a:pt x="53" y="5"/>
                    <a:pt x="51" y="0"/>
                  </a:cubicBezTo>
                  <a:cubicBezTo>
                    <a:pt x="51" y="0"/>
                    <a:pt x="51" y="0"/>
                    <a:pt x="51" y="0"/>
                  </a:cubicBezTo>
                  <a:cubicBezTo>
                    <a:pt x="47" y="4"/>
                    <a:pt x="44" y="7"/>
                    <a:pt x="42" y="14"/>
                  </a:cubicBezTo>
                  <a:cubicBezTo>
                    <a:pt x="40" y="17"/>
                    <a:pt x="40" y="19"/>
                    <a:pt x="38" y="22"/>
                  </a:cubicBezTo>
                  <a:cubicBezTo>
                    <a:pt x="36" y="25"/>
                    <a:pt x="33" y="26"/>
                    <a:pt x="33" y="29"/>
                  </a:cubicBezTo>
                  <a:cubicBezTo>
                    <a:pt x="33" y="31"/>
                    <a:pt x="34" y="32"/>
                    <a:pt x="34" y="33"/>
                  </a:cubicBezTo>
                  <a:cubicBezTo>
                    <a:pt x="34" y="36"/>
                    <a:pt x="31" y="38"/>
                    <a:pt x="31" y="41"/>
                  </a:cubicBezTo>
                  <a:cubicBezTo>
                    <a:pt x="31" y="41"/>
                    <a:pt x="32" y="42"/>
                    <a:pt x="32" y="43"/>
                  </a:cubicBezTo>
                  <a:cubicBezTo>
                    <a:pt x="33" y="46"/>
                    <a:pt x="34" y="48"/>
                    <a:pt x="34" y="51"/>
                  </a:cubicBezTo>
                  <a:cubicBezTo>
                    <a:pt x="34" y="53"/>
                    <a:pt x="33" y="54"/>
                    <a:pt x="33" y="57"/>
                  </a:cubicBezTo>
                  <a:cubicBezTo>
                    <a:pt x="33" y="60"/>
                    <a:pt x="36" y="61"/>
                    <a:pt x="36" y="64"/>
                  </a:cubicBezTo>
                  <a:cubicBezTo>
                    <a:pt x="36" y="71"/>
                    <a:pt x="36" y="71"/>
                    <a:pt x="36" y="71"/>
                  </a:cubicBezTo>
                  <a:cubicBezTo>
                    <a:pt x="34" y="71"/>
                    <a:pt x="33" y="71"/>
                    <a:pt x="31" y="71"/>
                  </a:cubicBezTo>
                  <a:cubicBezTo>
                    <a:pt x="29" y="71"/>
                    <a:pt x="29" y="72"/>
                    <a:pt x="28" y="74"/>
                  </a:cubicBezTo>
                  <a:cubicBezTo>
                    <a:pt x="26" y="76"/>
                    <a:pt x="25" y="78"/>
                    <a:pt x="25" y="80"/>
                  </a:cubicBezTo>
                  <a:cubicBezTo>
                    <a:pt x="23" y="85"/>
                    <a:pt x="21" y="87"/>
                    <a:pt x="21" y="91"/>
                  </a:cubicBezTo>
                  <a:cubicBezTo>
                    <a:pt x="21" y="94"/>
                    <a:pt x="22" y="95"/>
                    <a:pt x="22" y="98"/>
                  </a:cubicBezTo>
                  <a:cubicBezTo>
                    <a:pt x="22" y="103"/>
                    <a:pt x="22" y="103"/>
                    <a:pt x="22" y="103"/>
                  </a:cubicBezTo>
                  <a:cubicBezTo>
                    <a:pt x="15" y="105"/>
                    <a:pt x="14" y="113"/>
                    <a:pt x="7" y="113"/>
                  </a:cubicBezTo>
                  <a:cubicBezTo>
                    <a:pt x="6" y="113"/>
                    <a:pt x="5" y="112"/>
                    <a:pt x="3" y="112"/>
                  </a:cubicBezTo>
                  <a:cubicBezTo>
                    <a:pt x="1" y="112"/>
                    <a:pt x="1" y="112"/>
                    <a:pt x="1" y="112"/>
                  </a:cubicBezTo>
                  <a:cubicBezTo>
                    <a:pt x="1" y="116"/>
                    <a:pt x="1" y="116"/>
                    <a:pt x="1" y="116"/>
                  </a:cubicBezTo>
                  <a:cubicBezTo>
                    <a:pt x="1" y="119"/>
                    <a:pt x="0" y="121"/>
                    <a:pt x="0" y="124"/>
                  </a:cubicBezTo>
                  <a:cubicBezTo>
                    <a:pt x="0" y="124"/>
                    <a:pt x="1" y="124"/>
                    <a:pt x="1" y="125"/>
                  </a:cubicBezTo>
                  <a:cubicBezTo>
                    <a:pt x="2" y="125"/>
                    <a:pt x="2" y="124"/>
                    <a:pt x="4" y="124"/>
                  </a:cubicBezTo>
                  <a:cubicBezTo>
                    <a:pt x="5" y="124"/>
                    <a:pt x="5" y="124"/>
                    <a:pt x="6" y="124"/>
                  </a:cubicBezTo>
                  <a:cubicBezTo>
                    <a:pt x="6" y="131"/>
                    <a:pt x="6" y="131"/>
                    <a:pt x="6" y="131"/>
                  </a:cubicBezTo>
                  <a:cubicBezTo>
                    <a:pt x="6" y="132"/>
                    <a:pt x="6" y="133"/>
                    <a:pt x="6" y="134"/>
                  </a:cubicBezTo>
                  <a:cubicBezTo>
                    <a:pt x="5" y="136"/>
                    <a:pt x="6" y="137"/>
                    <a:pt x="5" y="138"/>
                  </a:cubicBezTo>
                  <a:cubicBezTo>
                    <a:pt x="4" y="139"/>
                    <a:pt x="2" y="138"/>
                    <a:pt x="1" y="139"/>
                  </a:cubicBezTo>
                  <a:cubicBezTo>
                    <a:pt x="0" y="141"/>
                    <a:pt x="0" y="142"/>
                    <a:pt x="0" y="143"/>
                  </a:cubicBezTo>
                  <a:cubicBezTo>
                    <a:pt x="0" y="145"/>
                    <a:pt x="1" y="146"/>
                    <a:pt x="1" y="147"/>
                  </a:cubicBezTo>
                  <a:cubicBezTo>
                    <a:pt x="3" y="151"/>
                    <a:pt x="3" y="154"/>
                    <a:pt x="3" y="158"/>
                  </a:cubicBezTo>
                  <a:cubicBezTo>
                    <a:pt x="3" y="161"/>
                    <a:pt x="6" y="161"/>
                    <a:pt x="7" y="163"/>
                  </a:cubicBezTo>
                  <a:cubicBezTo>
                    <a:pt x="8" y="166"/>
                    <a:pt x="9" y="169"/>
                    <a:pt x="12" y="169"/>
                  </a:cubicBezTo>
                  <a:cubicBezTo>
                    <a:pt x="13" y="169"/>
                    <a:pt x="14" y="169"/>
                    <a:pt x="15" y="169"/>
                  </a:cubicBezTo>
                  <a:cubicBezTo>
                    <a:pt x="15" y="170"/>
                    <a:pt x="16" y="171"/>
                    <a:pt x="17" y="171"/>
                  </a:cubicBezTo>
                  <a:cubicBezTo>
                    <a:pt x="22" y="171"/>
                    <a:pt x="24" y="167"/>
                    <a:pt x="29" y="167"/>
                  </a:cubicBezTo>
                  <a:cubicBezTo>
                    <a:pt x="33" y="167"/>
                    <a:pt x="35" y="168"/>
                    <a:pt x="38" y="170"/>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noEditPoints="1"/>
            </p:cNvSpPr>
            <p:nvPr/>
          </p:nvSpPr>
          <p:spPr bwMode="auto">
            <a:xfrm>
              <a:off x="4805363" y="2349500"/>
              <a:ext cx="604838" cy="676275"/>
            </a:xfrm>
            <a:custGeom>
              <a:avLst/>
              <a:gdLst/>
              <a:ahLst/>
              <a:cxnLst>
                <a:cxn ang="0">
                  <a:pos x="217" y="151"/>
                </a:cxn>
                <a:cxn ang="0">
                  <a:pos x="195" y="163"/>
                </a:cxn>
                <a:cxn ang="0">
                  <a:pos x="199" y="173"/>
                </a:cxn>
                <a:cxn ang="0">
                  <a:pos x="217" y="161"/>
                </a:cxn>
                <a:cxn ang="0">
                  <a:pos x="221" y="173"/>
                </a:cxn>
                <a:cxn ang="0">
                  <a:pos x="231" y="171"/>
                </a:cxn>
                <a:cxn ang="0">
                  <a:pos x="231" y="154"/>
                </a:cxn>
                <a:cxn ang="0">
                  <a:pos x="165" y="267"/>
                </a:cxn>
                <a:cxn ang="0">
                  <a:pos x="144" y="263"/>
                </a:cxn>
                <a:cxn ang="0">
                  <a:pos x="133" y="248"/>
                </a:cxn>
                <a:cxn ang="0">
                  <a:pos x="115" y="222"/>
                </a:cxn>
                <a:cxn ang="0">
                  <a:pos x="70" y="211"/>
                </a:cxn>
                <a:cxn ang="0">
                  <a:pos x="38" y="203"/>
                </a:cxn>
                <a:cxn ang="0">
                  <a:pos x="24" y="197"/>
                </a:cxn>
                <a:cxn ang="0">
                  <a:pos x="3" y="164"/>
                </a:cxn>
                <a:cxn ang="0">
                  <a:pos x="4" y="141"/>
                </a:cxn>
                <a:cxn ang="0">
                  <a:pos x="4" y="126"/>
                </a:cxn>
                <a:cxn ang="0">
                  <a:pos x="14" y="89"/>
                </a:cxn>
                <a:cxn ang="0">
                  <a:pos x="7" y="80"/>
                </a:cxn>
                <a:cxn ang="0">
                  <a:pos x="16" y="85"/>
                </a:cxn>
                <a:cxn ang="0">
                  <a:pos x="13" y="67"/>
                </a:cxn>
                <a:cxn ang="0">
                  <a:pos x="23" y="50"/>
                </a:cxn>
                <a:cxn ang="0">
                  <a:pos x="30" y="37"/>
                </a:cxn>
                <a:cxn ang="0">
                  <a:pos x="47" y="22"/>
                </a:cxn>
                <a:cxn ang="0">
                  <a:pos x="54" y="32"/>
                </a:cxn>
                <a:cxn ang="0">
                  <a:pos x="64" y="24"/>
                </a:cxn>
                <a:cxn ang="0">
                  <a:pos x="75" y="9"/>
                </a:cxn>
                <a:cxn ang="0">
                  <a:pos x="91" y="0"/>
                </a:cxn>
                <a:cxn ang="0">
                  <a:pos x="111" y="2"/>
                </a:cxn>
                <a:cxn ang="0">
                  <a:pos x="116" y="17"/>
                </a:cxn>
                <a:cxn ang="0">
                  <a:pos x="145" y="19"/>
                </a:cxn>
                <a:cxn ang="0">
                  <a:pos x="156" y="18"/>
                </a:cxn>
                <a:cxn ang="0">
                  <a:pos x="137" y="26"/>
                </a:cxn>
                <a:cxn ang="0">
                  <a:pos x="111" y="25"/>
                </a:cxn>
                <a:cxn ang="0">
                  <a:pos x="99" y="41"/>
                </a:cxn>
                <a:cxn ang="0">
                  <a:pos x="97" y="52"/>
                </a:cxn>
                <a:cxn ang="0">
                  <a:pos x="82" y="56"/>
                </a:cxn>
                <a:cxn ang="0">
                  <a:pos x="62" y="48"/>
                </a:cxn>
                <a:cxn ang="0">
                  <a:pos x="26" y="92"/>
                </a:cxn>
                <a:cxn ang="0">
                  <a:pos x="32" y="120"/>
                </a:cxn>
                <a:cxn ang="0">
                  <a:pos x="49" y="136"/>
                </a:cxn>
                <a:cxn ang="0">
                  <a:pos x="58" y="149"/>
                </a:cxn>
                <a:cxn ang="0">
                  <a:pos x="75" y="163"/>
                </a:cxn>
                <a:cxn ang="0">
                  <a:pos x="93" y="161"/>
                </a:cxn>
                <a:cxn ang="0">
                  <a:pos x="133" y="138"/>
                </a:cxn>
                <a:cxn ang="0">
                  <a:pos x="146" y="136"/>
                </a:cxn>
                <a:cxn ang="0">
                  <a:pos x="171" y="127"/>
                </a:cxn>
                <a:cxn ang="0">
                  <a:pos x="197" y="129"/>
                </a:cxn>
                <a:cxn ang="0">
                  <a:pos x="217" y="113"/>
                </a:cxn>
                <a:cxn ang="0">
                  <a:pos x="235" y="125"/>
                </a:cxn>
                <a:cxn ang="0">
                  <a:pos x="227" y="145"/>
                </a:cxn>
                <a:cxn ang="0">
                  <a:pos x="211" y="133"/>
                </a:cxn>
                <a:cxn ang="0">
                  <a:pos x="181" y="157"/>
                </a:cxn>
                <a:cxn ang="0">
                  <a:pos x="151" y="186"/>
                </a:cxn>
                <a:cxn ang="0">
                  <a:pos x="121" y="198"/>
                </a:cxn>
                <a:cxn ang="0">
                  <a:pos x="130" y="219"/>
                </a:cxn>
                <a:cxn ang="0">
                  <a:pos x="146" y="236"/>
                </a:cxn>
                <a:cxn ang="0">
                  <a:pos x="159" y="254"/>
                </a:cxn>
                <a:cxn ang="0">
                  <a:pos x="164" y="255"/>
                </a:cxn>
              </a:cxnLst>
              <a:rect l="0" t="0" r="r" b="b"/>
              <a:pathLst>
                <a:path w="240" h="268">
                  <a:moveTo>
                    <a:pt x="221" y="161"/>
                  </a:moveTo>
                  <a:cubicBezTo>
                    <a:pt x="220" y="158"/>
                    <a:pt x="220" y="155"/>
                    <a:pt x="220" y="152"/>
                  </a:cubicBezTo>
                  <a:cubicBezTo>
                    <a:pt x="219" y="151"/>
                    <a:pt x="218" y="151"/>
                    <a:pt x="217" y="151"/>
                  </a:cubicBezTo>
                  <a:cubicBezTo>
                    <a:pt x="213" y="151"/>
                    <a:pt x="211" y="153"/>
                    <a:pt x="208" y="153"/>
                  </a:cubicBezTo>
                  <a:cubicBezTo>
                    <a:pt x="200" y="153"/>
                    <a:pt x="200" y="153"/>
                    <a:pt x="200" y="153"/>
                  </a:cubicBezTo>
                  <a:cubicBezTo>
                    <a:pt x="197" y="156"/>
                    <a:pt x="197" y="159"/>
                    <a:pt x="195" y="163"/>
                  </a:cubicBezTo>
                  <a:cubicBezTo>
                    <a:pt x="195" y="165"/>
                    <a:pt x="195" y="165"/>
                    <a:pt x="195" y="165"/>
                  </a:cubicBezTo>
                  <a:cubicBezTo>
                    <a:pt x="197" y="164"/>
                    <a:pt x="198" y="164"/>
                    <a:pt x="199" y="165"/>
                  </a:cubicBezTo>
                  <a:cubicBezTo>
                    <a:pt x="199" y="168"/>
                    <a:pt x="198" y="170"/>
                    <a:pt x="199" y="173"/>
                  </a:cubicBezTo>
                  <a:cubicBezTo>
                    <a:pt x="199" y="173"/>
                    <a:pt x="200" y="173"/>
                    <a:pt x="200" y="173"/>
                  </a:cubicBezTo>
                  <a:cubicBezTo>
                    <a:pt x="203" y="173"/>
                    <a:pt x="204" y="171"/>
                    <a:pt x="206" y="169"/>
                  </a:cubicBezTo>
                  <a:cubicBezTo>
                    <a:pt x="210" y="165"/>
                    <a:pt x="212" y="163"/>
                    <a:pt x="217" y="161"/>
                  </a:cubicBezTo>
                  <a:cubicBezTo>
                    <a:pt x="218" y="162"/>
                    <a:pt x="218" y="162"/>
                    <a:pt x="218" y="163"/>
                  </a:cubicBezTo>
                  <a:cubicBezTo>
                    <a:pt x="218" y="170"/>
                    <a:pt x="218" y="170"/>
                    <a:pt x="218" y="170"/>
                  </a:cubicBezTo>
                  <a:cubicBezTo>
                    <a:pt x="218" y="171"/>
                    <a:pt x="221" y="171"/>
                    <a:pt x="221" y="173"/>
                  </a:cubicBezTo>
                  <a:cubicBezTo>
                    <a:pt x="222" y="174"/>
                    <a:pt x="221" y="175"/>
                    <a:pt x="221" y="177"/>
                  </a:cubicBezTo>
                  <a:cubicBezTo>
                    <a:pt x="225" y="177"/>
                    <a:pt x="225" y="177"/>
                    <a:pt x="225" y="177"/>
                  </a:cubicBezTo>
                  <a:cubicBezTo>
                    <a:pt x="228" y="177"/>
                    <a:pt x="228" y="172"/>
                    <a:pt x="231" y="171"/>
                  </a:cubicBezTo>
                  <a:cubicBezTo>
                    <a:pt x="234" y="169"/>
                    <a:pt x="237" y="169"/>
                    <a:pt x="238" y="166"/>
                  </a:cubicBezTo>
                  <a:cubicBezTo>
                    <a:pt x="240" y="162"/>
                    <a:pt x="238" y="159"/>
                    <a:pt x="239" y="155"/>
                  </a:cubicBezTo>
                  <a:cubicBezTo>
                    <a:pt x="236" y="155"/>
                    <a:pt x="234" y="154"/>
                    <a:pt x="231" y="154"/>
                  </a:cubicBezTo>
                  <a:cubicBezTo>
                    <a:pt x="229" y="154"/>
                    <a:pt x="229" y="155"/>
                    <a:pt x="228" y="157"/>
                  </a:cubicBezTo>
                  <a:cubicBezTo>
                    <a:pt x="226" y="159"/>
                    <a:pt x="224" y="161"/>
                    <a:pt x="221" y="161"/>
                  </a:cubicBezTo>
                  <a:close/>
                  <a:moveTo>
                    <a:pt x="165" y="267"/>
                  </a:moveTo>
                  <a:cubicBezTo>
                    <a:pt x="165" y="267"/>
                    <a:pt x="165" y="267"/>
                    <a:pt x="165" y="267"/>
                  </a:cubicBezTo>
                  <a:cubicBezTo>
                    <a:pt x="164" y="268"/>
                    <a:pt x="164" y="268"/>
                    <a:pt x="162" y="268"/>
                  </a:cubicBezTo>
                  <a:cubicBezTo>
                    <a:pt x="155" y="268"/>
                    <a:pt x="152" y="264"/>
                    <a:pt x="144" y="263"/>
                  </a:cubicBezTo>
                  <a:cubicBezTo>
                    <a:pt x="138" y="261"/>
                    <a:pt x="133" y="263"/>
                    <a:pt x="127" y="260"/>
                  </a:cubicBezTo>
                  <a:cubicBezTo>
                    <a:pt x="127" y="260"/>
                    <a:pt x="127" y="260"/>
                    <a:pt x="127" y="260"/>
                  </a:cubicBezTo>
                  <a:cubicBezTo>
                    <a:pt x="130" y="256"/>
                    <a:pt x="130" y="253"/>
                    <a:pt x="133" y="248"/>
                  </a:cubicBezTo>
                  <a:cubicBezTo>
                    <a:pt x="134" y="245"/>
                    <a:pt x="136" y="244"/>
                    <a:pt x="136" y="241"/>
                  </a:cubicBezTo>
                  <a:cubicBezTo>
                    <a:pt x="136" y="235"/>
                    <a:pt x="131" y="233"/>
                    <a:pt x="126" y="230"/>
                  </a:cubicBezTo>
                  <a:cubicBezTo>
                    <a:pt x="122" y="227"/>
                    <a:pt x="120" y="225"/>
                    <a:pt x="115" y="222"/>
                  </a:cubicBezTo>
                  <a:cubicBezTo>
                    <a:pt x="114" y="221"/>
                    <a:pt x="114" y="220"/>
                    <a:pt x="112" y="220"/>
                  </a:cubicBezTo>
                  <a:cubicBezTo>
                    <a:pt x="89" y="220"/>
                    <a:pt x="89" y="220"/>
                    <a:pt x="89" y="220"/>
                  </a:cubicBezTo>
                  <a:cubicBezTo>
                    <a:pt x="81" y="220"/>
                    <a:pt x="75" y="217"/>
                    <a:pt x="70" y="211"/>
                  </a:cubicBezTo>
                  <a:cubicBezTo>
                    <a:pt x="66" y="206"/>
                    <a:pt x="65" y="203"/>
                    <a:pt x="61" y="198"/>
                  </a:cubicBezTo>
                  <a:cubicBezTo>
                    <a:pt x="59" y="195"/>
                    <a:pt x="58" y="191"/>
                    <a:pt x="55" y="191"/>
                  </a:cubicBezTo>
                  <a:cubicBezTo>
                    <a:pt x="47" y="191"/>
                    <a:pt x="46" y="203"/>
                    <a:pt x="38" y="203"/>
                  </a:cubicBezTo>
                  <a:cubicBezTo>
                    <a:pt x="33" y="203"/>
                    <a:pt x="28" y="203"/>
                    <a:pt x="25" y="198"/>
                  </a:cubicBezTo>
                  <a:cubicBezTo>
                    <a:pt x="25" y="198"/>
                    <a:pt x="24" y="198"/>
                    <a:pt x="24" y="197"/>
                  </a:cubicBezTo>
                  <a:cubicBezTo>
                    <a:pt x="24" y="197"/>
                    <a:pt x="24" y="197"/>
                    <a:pt x="24" y="197"/>
                  </a:cubicBezTo>
                  <a:cubicBezTo>
                    <a:pt x="21" y="194"/>
                    <a:pt x="20" y="191"/>
                    <a:pt x="18" y="187"/>
                  </a:cubicBezTo>
                  <a:cubicBezTo>
                    <a:pt x="15" y="181"/>
                    <a:pt x="12" y="178"/>
                    <a:pt x="9" y="172"/>
                  </a:cubicBezTo>
                  <a:cubicBezTo>
                    <a:pt x="7" y="169"/>
                    <a:pt x="5" y="167"/>
                    <a:pt x="3" y="164"/>
                  </a:cubicBezTo>
                  <a:cubicBezTo>
                    <a:pt x="2" y="162"/>
                    <a:pt x="0" y="162"/>
                    <a:pt x="0" y="160"/>
                  </a:cubicBezTo>
                  <a:cubicBezTo>
                    <a:pt x="0" y="157"/>
                    <a:pt x="2" y="155"/>
                    <a:pt x="3" y="152"/>
                  </a:cubicBezTo>
                  <a:cubicBezTo>
                    <a:pt x="4" y="148"/>
                    <a:pt x="4" y="146"/>
                    <a:pt x="4" y="141"/>
                  </a:cubicBezTo>
                  <a:cubicBezTo>
                    <a:pt x="4" y="136"/>
                    <a:pt x="4" y="133"/>
                    <a:pt x="2" y="128"/>
                  </a:cubicBezTo>
                  <a:cubicBezTo>
                    <a:pt x="2" y="128"/>
                    <a:pt x="2" y="128"/>
                    <a:pt x="2" y="128"/>
                  </a:cubicBezTo>
                  <a:cubicBezTo>
                    <a:pt x="3" y="127"/>
                    <a:pt x="3" y="127"/>
                    <a:pt x="4" y="126"/>
                  </a:cubicBezTo>
                  <a:cubicBezTo>
                    <a:pt x="9" y="120"/>
                    <a:pt x="7" y="115"/>
                    <a:pt x="9" y="107"/>
                  </a:cubicBezTo>
                  <a:cubicBezTo>
                    <a:pt x="11" y="102"/>
                    <a:pt x="11" y="99"/>
                    <a:pt x="12" y="94"/>
                  </a:cubicBezTo>
                  <a:cubicBezTo>
                    <a:pt x="12" y="92"/>
                    <a:pt x="14" y="92"/>
                    <a:pt x="14" y="89"/>
                  </a:cubicBezTo>
                  <a:cubicBezTo>
                    <a:pt x="14" y="85"/>
                    <a:pt x="8" y="86"/>
                    <a:pt x="4" y="85"/>
                  </a:cubicBezTo>
                  <a:cubicBezTo>
                    <a:pt x="4" y="84"/>
                    <a:pt x="4" y="84"/>
                    <a:pt x="4" y="84"/>
                  </a:cubicBezTo>
                  <a:cubicBezTo>
                    <a:pt x="5" y="82"/>
                    <a:pt x="6" y="80"/>
                    <a:pt x="7" y="80"/>
                  </a:cubicBezTo>
                  <a:cubicBezTo>
                    <a:pt x="11" y="80"/>
                    <a:pt x="11" y="83"/>
                    <a:pt x="14" y="85"/>
                  </a:cubicBezTo>
                  <a:cubicBezTo>
                    <a:pt x="14" y="85"/>
                    <a:pt x="14" y="86"/>
                    <a:pt x="15" y="86"/>
                  </a:cubicBezTo>
                  <a:cubicBezTo>
                    <a:pt x="15" y="86"/>
                    <a:pt x="15" y="85"/>
                    <a:pt x="16" y="85"/>
                  </a:cubicBezTo>
                  <a:cubicBezTo>
                    <a:pt x="16" y="84"/>
                    <a:pt x="17" y="83"/>
                    <a:pt x="17" y="82"/>
                  </a:cubicBezTo>
                  <a:cubicBezTo>
                    <a:pt x="17" y="75"/>
                    <a:pt x="17" y="75"/>
                    <a:pt x="17" y="75"/>
                  </a:cubicBezTo>
                  <a:cubicBezTo>
                    <a:pt x="17" y="72"/>
                    <a:pt x="13" y="71"/>
                    <a:pt x="13" y="67"/>
                  </a:cubicBezTo>
                  <a:cubicBezTo>
                    <a:pt x="13" y="65"/>
                    <a:pt x="17" y="64"/>
                    <a:pt x="17" y="62"/>
                  </a:cubicBezTo>
                  <a:cubicBezTo>
                    <a:pt x="17" y="58"/>
                    <a:pt x="18" y="56"/>
                    <a:pt x="20" y="53"/>
                  </a:cubicBezTo>
                  <a:cubicBezTo>
                    <a:pt x="22" y="52"/>
                    <a:pt x="22" y="51"/>
                    <a:pt x="23" y="50"/>
                  </a:cubicBezTo>
                  <a:cubicBezTo>
                    <a:pt x="25" y="49"/>
                    <a:pt x="28" y="49"/>
                    <a:pt x="28" y="47"/>
                  </a:cubicBezTo>
                  <a:cubicBezTo>
                    <a:pt x="28" y="44"/>
                    <a:pt x="27" y="43"/>
                    <a:pt x="27" y="40"/>
                  </a:cubicBezTo>
                  <a:cubicBezTo>
                    <a:pt x="27" y="38"/>
                    <a:pt x="29" y="38"/>
                    <a:pt x="30" y="37"/>
                  </a:cubicBezTo>
                  <a:cubicBezTo>
                    <a:pt x="33" y="35"/>
                    <a:pt x="34" y="34"/>
                    <a:pt x="37" y="33"/>
                  </a:cubicBezTo>
                  <a:cubicBezTo>
                    <a:pt x="39" y="32"/>
                    <a:pt x="39" y="29"/>
                    <a:pt x="40" y="27"/>
                  </a:cubicBezTo>
                  <a:cubicBezTo>
                    <a:pt x="41" y="24"/>
                    <a:pt x="47" y="14"/>
                    <a:pt x="47" y="22"/>
                  </a:cubicBezTo>
                  <a:cubicBezTo>
                    <a:pt x="47" y="30"/>
                    <a:pt x="47" y="30"/>
                    <a:pt x="47" y="30"/>
                  </a:cubicBezTo>
                  <a:cubicBezTo>
                    <a:pt x="47" y="31"/>
                    <a:pt x="48" y="31"/>
                    <a:pt x="49" y="32"/>
                  </a:cubicBezTo>
                  <a:cubicBezTo>
                    <a:pt x="54" y="32"/>
                    <a:pt x="54" y="32"/>
                    <a:pt x="54" y="32"/>
                  </a:cubicBezTo>
                  <a:cubicBezTo>
                    <a:pt x="55" y="32"/>
                    <a:pt x="56" y="33"/>
                    <a:pt x="58" y="33"/>
                  </a:cubicBezTo>
                  <a:cubicBezTo>
                    <a:pt x="59" y="33"/>
                    <a:pt x="59" y="31"/>
                    <a:pt x="60" y="30"/>
                  </a:cubicBezTo>
                  <a:cubicBezTo>
                    <a:pt x="62" y="28"/>
                    <a:pt x="63" y="26"/>
                    <a:pt x="64" y="24"/>
                  </a:cubicBezTo>
                  <a:cubicBezTo>
                    <a:pt x="66" y="21"/>
                    <a:pt x="68" y="21"/>
                    <a:pt x="71" y="19"/>
                  </a:cubicBezTo>
                  <a:cubicBezTo>
                    <a:pt x="72" y="18"/>
                    <a:pt x="73" y="18"/>
                    <a:pt x="73" y="17"/>
                  </a:cubicBezTo>
                  <a:cubicBezTo>
                    <a:pt x="73" y="14"/>
                    <a:pt x="75" y="12"/>
                    <a:pt x="75" y="9"/>
                  </a:cubicBezTo>
                  <a:cubicBezTo>
                    <a:pt x="75" y="1"/>
                    <a:pt x="75" y="1"/>
                    <a:pt x="75" y="1"/>
                  </a:cubicBezTo>
                  <a:cubicBezTo>
                    <a:pt x="78" y="1"/>
                    <a:pt x="79" y="2"/>
                    <a:pt x="82" y="2"/>
                  </a:cubicBezTo>
                  <a:cubicBezTo>
                    <a:pt x="86" y="2"/>
                    <a:pt x="87" y="0"/>
                    <a:pt x="91" y="0"/>
                  </a:cubicBezTo>
                  <a:cubicBezTo>
                    <a:pt x="93" y="0"/>
                    <a:pt x="93" y="2"/>
                    <a:pt x="95" y="3"/>
                  </a:cubicBezTo>
                  <a:cubicBezTo>
                    <a:pt x="97" y="5"/>
                    <a:pt x="99" y="6"/>
                    <a:pt x="102" y="6"/>
                  </a:cubicBezTo>
                  <a:cubicBezTo>
                    <a:pt x="106" y="6"/>
                    <a:pt x="107" y="2"/>
                    <a:pt x="111" y="2"/>
                  </a:cubicBezTo>
                  <a:cubicBezTo>
                    <a:pt x="112" y="2"/>
                    <a:pt x="114" y="2"/>
                    <a:pt x="114" y="3"/>
                  </a:cubicBezTo>
                  <a:cubicBezTo>
                    <a:pt x="114" y="5"/>
                    <a:pt x="112" y="6"/>
                    <a:pt x="112" y="9"/>
                  </a:cubicBezTo>
                  <a:cubicBezTo>
                    <a:pt x="112" y="12"/>
                    <a:pt x="113" y="17"/>
                    <a:pt x="116" y="17"/>
                  </a:cubicBezTo>
                  <a:cubicBezTo>
                    <a:pt x="123" y="17"/>
                    <a:pt x="123" y="17"/>
                    <a:pt x="123" y="17"/>
                  </a:cubicBezTo>
                  <a:cubicBezTo>
                    <a:pt x="129" y="17"/>
                    <a:pt x="133" y="14"/>
                    <a:pt x="140" y="14"/>
                  </a:cubicBezTo>
                  <a:cubicBezTo>
                    <a:pt x="143" y="14"/>
                    <a:pt x="145" y="16"/>
                    <a:pt x="145" y="19"/>
                  </a:cubicBezTo>
                  <a:cubicBezTo>
                    <a:pt x="145" y="20"/>
                    <a:pt x="145" y="20"/>
                    <a:pt x="146" y="20"/>
                  </a:cubicBezTo>
                  <a:cubicBezTo>
                    <a:pt x="149" y="20"/>
                    <a:pt x="149" y="17"/>
                    <a:pt x="151" y="16"/>
                  </a:cubicBezTo>
                  <a:cubicBezTo>
                    <a:pt x="153" y="16"/>
                    <a:pt x="154" y="18"/>
                    <a:pt x="156" y="18"/>
                  </a:cubicBezTo>
                  <a:cubicBezTo>
                    <a:pt x="156" y="18"/>
                    <a:pt x="156" y="18"/>
                    <a:pt x="156" y="18"/>
                  </a:cubicBezTo>
                  <a:cubicBezTo>
                    <a:pt x="156" y="21"/>
                    <a:pt x="155" y="26"/>
                    <a:pt x="152" y="26"/>
                  </a:cubicBezTo>
                  <a:cubicBezTo>
                    <a:pt x="137" y="26"/>
                    <a:pt x="137" y="26"/>
                    <a:pt x="137" y="26"/>
                  </a:cubicBezTo>
                  <a:cubicBezTo>
                    <a:pt x="135" y="26"/>
                    <a:pt x="134" y="26"/>
                    <a:pt x="133" y="26"/>
                  </a:cubicBezTo>
                  <a:cubicBezTo>
                    <a:pt x="128" y="26"/>
                    <a:pt x="128" y="26"/>
                    <a:pt x="128" y="26"/>
                  </a:cubicBezTo>
                  <a:cubicBezTo>
                    <a:pt x="121" y="26"/>
                    <a:pt x="117" y="25"/>
                    <a:pt x="111" y="25"/>
                  </a:cubicBezTo>
                  <a:cubicBezTo>
                    <a:pt x="104" y="25"/>
                    <a:pt x="95" y="27"/>
                    <a:pt x="95" y="34"/>
                  </a:cubicBezTo>
                  <a:cubicBezTo>
                    <a:pt x="95" y="35"/>
                    <a:pt x="96" y="35"/>
                    <a:pt x="97" y="36"/>
                  </a:cubicBezTo>
                  <a:cubicBezTo>
                    <a:pt x="98" y="38"/>
                    <a:pt x="98" y="39"/>
                    <a:pt x="99" y="41"/>
                  </a:cubicBezTo>
                  <a:cubicBezTo>
                    <a:pt x="101" y="45"/>
                    <a:pt x="101" y="49"/>
                    <a:pt x="104" y="52"/>
                  </a:cubicBezTo>
                  <a:cubicBezTo>
                    <a:pt x="104" y="52"/>
                    <a:pt x="104" y="52"/>
                    <a:pt x="104" y="52"/>
                  </a:cubicBezTo>
                  <a:cubicBezTo>
                    <a:pt x="97" y="52"/>
                    <a:pt x="97" y="52"/>
                    <a:pt x="97" y="52"/>
                  </a:cubicBezTo>
                  <a:cubicBezTo>
                    <a:pt x="94" y="52"/>
                    <a:pt x="93" y="56"/>
                    <a:pt x="90" y="56"/>
                  </a:cubicBezTo>
                  <a:cubicBezTo>
                    <a:pt x="88" y="56"/>
                    <a:pt x="88" y="55"/>
                    <a:pt x="86" y="55"/>
                  </a:cubicBezTo>
                  <a:cubicBezTo>
                    <a:pt x="85" y="55"/>
                    <a:pt x="84" y="56"/>
                    <a:pt x="82" y="56"/>
                  </a:cubicBezTo>
                  <a:cubicBezTo>
                    <a:pt x="80" y="56"/>
                    <a:pt x="79" y="54"/>
                    <a:pt x="78" y="53"/>
                  </a:cubicBezTo>
                  <a:cubicBezTo>
                    <a:pt x="74" y="52"/>
                    <a:pt x="72" y="51"/>
                    <a:pt x="68" y="50"/>
                  </a:cubicBezTo>
                  <a:cubicBezTo>
                    <a:pt x="66" y="49"/>
                    <a:pt x="65" y="48"/>
                    <a:pt x="62" y="48"/>
                  </a:cubicBezTo>
                  <a:cubicBezTo>
                    <a:pt x="54" y="48"/>
                    <a:pt x="50" y="52"/>
                    <a:pt x="43" y="58"/>
                  </a:cubicBezTo>
                  <a:cubicBezTo>
                    <a:pt x="35" y="64"/>
                    <a:pt x="32" y="70"/>
                    <a:pt x="30" y="80"/>
                  </a:cubicBezTo>
                  <a:cubicBezTo>
                    <a:pt x="30" y="85"/>
                    <a:pt x="26" y="87"/>
                    <a:pt x="26" y="92"/>
                  </a:cubicBezTo>
                  <a:cubicBezTo>
                    <a:pt x="26" y="100"/>
                    <a:pt x="26" y="100"/>
                    <a:pt x="26" y="100"/>
                  </a:cubicBezTo>
                  <a:cubicBezTo>
                    <a:pt x="26" y="102"/>
                    <a:pt x="28" y="103"/>
                    <a:pt x="28" y="105"/>
                  </a:cubicBezTo>
                  <a:cubicBezTo>
                    <a:pt x="30" y="111"/>
                    <a:pt x="30" y="114"/>
                    <a:pt x="32" y="120"/>
                  </a:cubicBezTo>
                  <a:cubicBezTo>
                    <a:pt x="34" y="124"/>
                    <a:pt x="34" y="127"/>
                    <a:pt x="37" y="130"/>
                  </a:cubicBezTo>
                  <a:cubicBezTo>
                    <a:pt x="39" y="134"/>
                    <a:pt x="41" y="137"/>
                    <a:pt x="45" y="137"/>
                  </a:cubicBezTo>
                  <a:cubicBezTo>
                    <a:pt x="47" y="137"/>
                    <a:pt x="48" y="136"/>
                    <a:pt x="49" y="136"/>
                  </a:cubicBezTo>
                  <a:cubicBezTo>
                    <a:pt x="51" y="136"/>
                    <a:pt x="52" y="138"/>
                    <a:pt x="54" y="139"/>
                  </a:cubicBezTo>
                  <a:cubicBezTo>
                    <a:pt x="55" y="140"/>
                    <a:pt x="57" y="140"/>
                    <a:pt x="57" y="142"/>
                  </a:cubicBezTo>
                  <a:cubicBezTo>
                    <a:pt x="59" y="144"/>
                    <a:pt x="57" y="146"/>
                    <a:pt x="58" y="149"/>
                  </a:cubicBezTo>
                  <a:cubicBezTo>
                    <a:pt x="59" y="154"/>
                    <a:pt x="62" y="155"/>
                    <a:pt x="65" y="159"/>
                  </a:cubicBezTo>
                  <a:cubicBezTo>
                    <a:pt x="67" y="161"/>
                    <a:pt x="67" y="164"/>
                    <a:pt x="70" y="164"/>
                  </a:cubicBezTo>
                  <a:cubicBezTo>
                    <a:pt x="72" y="164"/>
                    <a:pt x="73" y="163"/>
                    <a:pt x="75" y="163"/>
                  </a:cubicBezTo>
                  <a:cubicBezTo>
                    <a:pt x="77" y="163"/>
                    <a:pt x="78" y="166"/>
                    <a:pt x="81" y="166"/>
                  </a:cubicBezTo>
                  <a:cubicBezTo>
                    <a:pt x="84" y="166"/>
                    <a:pt x="86" y="166"/>
                    <a:pt x="89" y="166"/>
                  </a:cubicBezTo>
                  <a:cubicBezTo>
                    <a:pt x="92" y="166"/>
                    <a:pt x="91" y="163"/>
                    <a:pt x="93" y="161"/>
                  </a:cubicBezTo>
                  <a:cubicBezTo>
                    <a:pt x="94" y="159"/>
                    <a:pt x="95" y="157"/>
                    <a:pt x="97" y="155"/>
                  </a:cubicBezTo>
                  <a:cubicBezTo>
                    <a:pt x="101" y="151"/>
                    <a:pt x="103" y="149"/>
                    <a:pt x="106" y="145"/>
                  </a:cubicBezTo>
                  <a:cubicBezTo>
                    <a:pt x="127" y="120"/>
                    <a:pt x="118" y="138"/>
                    <a:pt x="133" y="138"/>
                  </a:cubicBezTo>
                  <a:cubicBezTo>
                    <a:pt x="134" y="138"/>
                    <a:pt x="135" y="137"/>
                    <a:pt x="137" y="137"/>
                  </a:cubicBezTo>
                  <a:cubicBezTo>
                    <a:pt x="139" y="137"/>
                    <a:pt x="140" y="138"/>
                    <a:pt x="142" y="138"/>
                  </a:cubicBezTo>
                  <a:cubicBezTo>
                    <a:pt x="143" y="138"/>
                    <a:pt x="144" y="137"/>
                    <a:pt x="146" y="136"/>
                  </a:cubicBezTo>
                  <a:cubicBezTo>
                    <a:pt x="148" y="135"/>
                    <a:pt x="150" y="137"/>
                    <a:pt x="152" y="136"/>
                  </a:cubicBezTo>
                  <a:cubicBezTo>
                    <a:pt x="156" y="134"/>
                    <a:pt x="155" y="129"/>
                    <a:pt x="159" y="128"/>
                  </a:cubicBezTo>
                  <a:cubicBezTo>
                    <a:pt x="163" y="126"/>
                    <a:pt x="166" y="127"/>
                    <a:pt x="171" y="127"/>
                  </a:cubicBezTo>
                  <a:cubicBezTo>
                    <a:pt x="174" y="126"/>
                    <a:pt x="175" y="126"/>
                    <a:pt x="178" y="126"/>
                  </a:cubicBezTo>
                  <a:cubicBezTo>
                    <a:pt x="184" y="126"/>
                    <a:pt x="186" y="129"/>
                    <a:pt x="192" y="129"/>
                  </a:cubicBezTo>
                  <a:cubicBezTo>
                    <a:pt x="197" y="129"/>
                    <a:pt x="197" y="129"/>
                    <a:pt x="197" y="129"/>
                  </a:cubicBezTo>
                  <a:cubicBezTo>
                    <a:pt x="200" y="129"/>
                    <a:pt x="201" y="126"/>
                    <a:pt x="201" y="123"/>
                  </a:cubicBezTo>
                  <a:cubicBezTo>
                    <a:pt x="185" y="117"/>
                    <a:pt x="195" y="117"/>
                    <a:pt x="207" y="117"/>
                  </a:cubicBezTo>
                  <a:cubicBezTo>
                    <a:pt x="211" y="116"/>
                    <a:pt x="213" y="113"/>
                    <a:pt x="217" y="113"/>
                  </a:cubicBezTo>
                  <a:cubicBezTo>
                    <a:pt x="220" y="113"/>
                    <a:pt x="222" y="114"/>
                    <a:pt x="225" y="116"/>
                  </a:cubicBezTo>
                  <a:cubicBezTo>
                    <a:pt x="228" y="117"/>
                    <a:pt x="229" y="119"/>
                    <a:pt x="232" y="121"/>
                  </a:cubicBezTo>
                  <a:cubicBezTo>
                    <a:pt x="233" y="122"/>
                    <a:pt x="235" y="123"/>
                    <a:pt x="235" y="125"/>
                  </a:cubicBezTo>
                  <a:cubicBezTo>
                    <a:pt x="235" y="129"/>
                    <a:pt x="233" y="131"/>
                    <a:pt x="232" y="135"/>
                  </a:cubicBezTo>
                  <a:cubicBezTo>
                    <a:pt x="231" y="137"/>
                    <a:pt x="230" y="138"/>
                    <a:pt x="230" y="140"/>
                  </a:cubicBezTo>
                  <a:cubicBezTo>
                    <a:pt x="230" y="142"/>
                    <a:pt x="229" y="145"/>
                    <a:pt x="227" y="145"/>
                  </a:cubicBezTo>
                  <a:cubicBezTo>
                    <a:pt x="223" y="145"/>
                    <a:pt x="222" y="142"/>
                    <a:pt x="220" y="140"/>
                  </a:cubicBezTo>
                  <a:cubicBezTo>
                    <a:pt x="218" y="139"/>
                    <a:pt x="217" y="139"/>
                    <a:pt x="216" y="137"/>
                  </a:cubicBezTo>
                  <a:cubicBezTo>
                    <a:pt x="215" y="135"/>
                    <a:pt x="214" y="133"/>
                    <a:pt x="211" y="133"/>
                  </a:cubicBezTo>
                  <a:cubicBezTo>
                    <a:pt x="210" y="133"/>
                    <a:pt x="209" y="134"/>
                    <a:pt x="207" y="135"/>
                  </a:cubicBezTo>
                  <a:cubicBezTo>
                    <a:pt x="198" y="136"/>
                    <a:pt x="193" y="141"/>
                    <a:pt x="189" y="149"/>
                  </a:cubicBezTo>
                  <a:cubicBezTo>
                    <a:pt x="187" y="153"/>
                    <a:pt x="184" y="153"/>
                    <a:pt x="181" y="157"/>
                  </a:cubicBezTo>
                  <a:cubicBezTo>
                    <a:pt x="176" y="163"/>
                    <a:pt x="174" y="166"/>
                    <a:pt x="170" y="172"/>
                  </a:cubicBezTo>
                  <a:cubicBezTo>
                    <a:pt x="166" y="177"/>
                    <a:pt x="163" y="179"/>
                    <a:pt x="158" y="182"/>
                  </a:cubicBezTo>
                  <a:cubicBezTo>
                    <a:pt x="155" y="184"/>
                    <a:pt x="154" y="185"/>
                    <a:pt x="151" y="186"/>
                  </a:cubicBezTo>
                  <a:cubicBezTo>
                    <a:pt x="149" y="186"/>
                    <a:pt x="147" y="185"/>
                    <a:pt x="145" y="186"/>
                  </a:cubicBezTo>
                  <a:cubicBezTo>
                    <a:pt x="142" y="188"/>
                    <a:pt x="141" y="191"/>
                    <a:pt x="138" y="193"/>
                  </a:cubicBezTo>
                  <a:cubicBezTo>
                    <a:pt x="132" y="196"/>
                    <a:pt x="128" y="197"/>
                    <a:pt x="121" y="198"/>
                  </a:cubicBezTo>
                  <a:cubicBezTo>
                    <a:pt x="123" y="202"/>
                    <a:pt x="122" y="204"/>
                    <a:pt x="124" y="207"/>
                  </a:cubicBezTo>
                  <a:cubicBezTo>
                    <a:pt x="126" y="211"/>
                    <a:pt x="131" y="212"/>
                    <a:pt x="131" y="216"/>
                  </a:cubicBezTo>
                  <a:cubicBezTo>
                    <a:pt x="131" y="217"/>
                    <a:pt x="130" y="218"/>
                    <a:pt x="130" y="219"/>
                  </a:cubicBezTo>
                  <a:cubicBezTo>
                    <a:pt x="130" y="224"/>
                    <a:pt x="139" y="222"/>
                    <a:pt x="140" y="226"/>
                  </a:cubicBezTo>
                  <a:cubicBezTo>
                    <a:pt x="140" y="228"/>
                    <a:pt x="140" y="229"/>
                    <a:pt x="140" y="231"/>
                  </a:cubicBezTo>
                  <a:cubicBezTo>
                    <a:pt x="142" y="232"/>
                    <a:pt x="146" y="233"/>
                    <a:pt x="146" y="236"/>
                  </a:cubicBezTo>
                  <a:cubicBezTo>
                    <a:pt x="147" y="239"/>
                    <a:pt x="146" y="242"/>
                    <a:pt x="147" y="245"/>
                  </a:cubicBezTo>
                  <a:cubicBezTo>
                    <a:pt x="149" y="247"/>
                    <a:pt x="153" y="245"/>
                    <a:pt x="154" y="248"/>
                  </a:cubicBezTo>
                  <a:cubicBezTo>
                    <a:pt x="156" y="251"/>
                    <a:pt x="156" y="254"/>
                    <a:pt x="159" y="254"/>
                  </a:cubicBezTo>
                  <a:cubicBezTo>
                    <a:pt x="160" y="254"/>
                    <a:pt x="161" y="254"/>
                    <a:pt x="162" y="254"/>
                  </a:cubicBezTo>
                  <a:cubicBezTo>
                    <a:pt x="164" y="254"/>
                    <a:pt x="164" y="254"/>
                    <a:pt x="164" y="254"/>
                  </a:cubicBezTo>
                  <a:cubicBezTo>
                    <a:pt x="164" y="255"/>
                    <a:pt x="164" y="255"/>
                    <a:pt x="164" y="255"/>
                  </a:cubicBezTo>
                  <a:cubicBezTo>
                    <a:pt x="164" y="257"/>
                    <a:pt x="163" y="258"/>
                    <a:pt x="163" y="261"/>
                  </a:cubicBezTo>
                  <a:cubicBezTo>
                    <a:pt x="163" y="263"/>
                    <a:pt x="162" y="266"/>
                    <a:pt x="165" y="267"/>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5045075" y="2395538"/>
              <a:ext cx="349250" cy="111125"/>
            </a:xfrm>
            <a:custGeom>
              <a:avLst/>
              <a:gdLst/>
              <a:ahLst/>
              <a:cxnLst>
                <a:cxn ang="0">
                  <a:pos x="61" y="0"/>
                </a:cxn>
                <a:cxn ang="0">
                  <a:pos x="57" y="8"/>
                </a:cxn>
                <a:cxn ang="0">
                  <a:pos x="42" y="8"/>
                </a:cxn>
                <a:cxn ang="0">
                  <a:pos x="38" y="8"/>
                </a:cxn>
                <a:cxn ang="0">
                  <a:pos x="33" y="8"/>
                </a:cxn>
                <a:cxn ang="0">
                  <a:pos x="16" y="7"/>
                </a:cxn>
                <a:cxn ang="0">
                  <a:pos x="0" y="16"/>
                </a:cxn>
                <a:cxn ang="0">
                  <a:pos x="2" y="18"/>
                </a:cxn>
                <a:cxn ang="0">
                  <a:pos x="4" y="23"/>
                </a:cxn>
                <a:cxn ang="0">
                  <a:pos x="9" y="34"/>
                </a:cxn>
                <a:cxn ang="0">
                  <a:pos x="9" y="34"/>
                </a:cxn>
                <a:cxn ang="0">
                  <a:pos x="9" y="34"/>
                </a:cxn>
                <a:cxn ang="0">
                  <a:pos x="15" y="34"/>
                </a:cxn>
                <a:cxn ang="0">
                  <a:pos x="21" y="34"/>
                </a:cxn>
                <a:cxn ang="0">
                  <a:pos x="27" y="28"/>
                </a:cxn>
                <a:cxn ang="0">
                  <a:pos x="45" y="37"/>
                </a:cxn>
                <a:cxn ang="0">
                  <a:pos x="57" y="33"/>
                </a:cxn>
                <a:cxn ang="0">
                  <a:pos x="59" y="34"/>
                </a:cxn>
                <a:cxn ang="0">
                  <a:pos x="64" y="34"/>
                </a:cxn>
                <a:cxn ang="0">
                  <a:pos x="68" y="34"/>
                </a:cxn>
                <a:cxn ang="0">
                  <a:pos x="70" y="34"/>
                </a:cxn>
                <a:cxn ang="0">
                  <a:pos x="83" y="32"/>
                </a:cxn>
                <a:cxn ang="0">
                  <a:pos x="108" y="34"/>
                </a:cxn>
                <a:cxn ang="0">
                  <a:pos x="117" y="36"/>
                </a:cxn>
                <a:cxn ang="0">
                  <a:pos x="133" y="44"/>
                </a:cxn>
                <a:cxn ang="0">
                  <a:pos x="137" y="44"/>
                </a:cxn>
                <a:cxn ang="0">
                  <a:pos x="137" y="44"/>
                </a:cxn>
                <a:cxn ang="0">
                  <a:pos x="136" y="41"/>
                </a:cxn>
                <a:cxn ang="0">
                  <a:pos x="139" y="29"/>
                </a:cxn>
                <a:cxn ang="0">
                  <a:pos x="127" y="15"/>
                </a:cxn>
                <a:cxn ang="0">
                  <a:pos x="115" y="5"/>
                </a:cxn>
                <a:cxn ang="0">
                  <a:pos x="115" y="5"/>
                </a:cxn>
                <a:cxn ang="0">
                  <a:pos x="112" y="4"/>
                </a:cxn>
                <a:cxn ang="0">
                  <a:pos x="108" y="9"/>
                </a:cxn>
                <a:cxn ang="0">
                  <a:pos x="104" y="12"/>
                </a:cxn>
                <a:cxn ang="0">
                  <a:pos x="86" y="2"/>
                </a:cxn>
                <a:cxn ang="0">
                  <a:pos x="82" y="3"/>
                </a:cxn>
                <a:cxn ang="0">
                  <a:pos x="71" y="0"/>
                </a:cxn>
                <a:cxn ang="0">
                  <a:pos x="62" y="0"/>
                </a:cxn>
                <a:cxn ang="0">
                  <a:pos x="61" y="0"/>
                </a:cxn>
              </a:cxnLst>
              <a:rect l="0" t="0" r="r" b="b"/>
              <a:pathLst>
                <a:path w="139" h="44">
                  <a:moveTo>
                    <a:pt x="61" y="0"/>
                  </a:moveTo>
                  <a:cubicBezTo>
                    <a:pt x="61" y="3"/>
                    <a:pt x="60" y="8"/>
                    <a:pt x="57" y="8"/>
                  </a:cubicBezTo>
                  <a:cubicBezTo>
                    <a:pt x="42" y="8"/>
                    <a:pt x="42" y="8"/>
                    <a:pt x="42" y="8"/>
                  </a:cubicBezTo>
                  <a:cubicBezTo>
                    <a:pt x="40" y="8"/>
                    <a:pt x="39" y="8"/>
                    <a:pt x="38" y="8"/>
                  </a:cubicBezTo>
                  <a:cubicBezTo>
                    <a:pt x="33" y="8"/>
                    <a:pt x="33" y="8"/>
                    <a:pt x="33" y="8"/>
                  </a:cubicBezTo>
                  <a:cubicBezTo>
                    <a:pt x="26" y="8"/>
                    <a:pt x="22" y="7"/>
                    <a:pt x="16" y="7"/>
                  </a:cubicBezTo>
                  <a:cubicBezTo>
                    <a:pt x="9" y="7"/>
                    <a:pt x="0" y="9"/>
                    <a:pt x="0" y="16"/>
                  </a:cubicBezTo>
                  <a:cubicBezTo>
                    <a:pt x="0" y="17"/>
                    <a:pt x="1" y="17"/>
                    <a:pt x="2" y="18"/>
                  </a:cubicBezTo>
                  <a:cubicBezTo>
                    <a:pt x="3" y="20"/>
                    <a:pt x="3" y="21"/>
                    <a:pt x="4" y="23"/>
                  </a:cubicBezTo>
                  <a:cubicBezTo>
                    <a:pt x="6" y="27"/>
                    <a:pt x="6" y="31"/>
                    <a:pt x="9" y="34"/>
                  </a:cubicBezTo>
                  <a:cubicBezTo>
                    <a:pt x="9" y="34"/>
                    <a:pt x="9" y="34"/>
                    <a:pt x="9" y="34"/>
                  </a:cubicBezTo>
                  <a:cubicBezTo>
                    <a:pt x="9" y="34"/>
                    <a:pt x="9" y="34"/>
                    <a:pt x="9" y="34"/>
                  </a:cubicBezTo>
                  <a:cubicBezTo>
                    <a:pt x="11" y="34"/>
                    <a:pt x="12" y="34"/>
                    <a:pt x="15" y="34"/>
                  </a:cubicBezTo>
                  <a:cubicBezTo>
                    <a:pt x="21" y="34"/>
                    <a:pt x="21" y="34"/>
                    <a:pt x="21" y="34"/>
                  </a:cubicBezTo>
                  <a:cubicBezTo>
                    <a:pt x="24" y="34"/>
                    <a:pt x="24" y="28"/>
                    <a:pt x="27" y="28"/>
                  </a:cubicBezTo>
                  <a:cubicBezTo>
                    <a:pt x="35" y="28"/>
                    <a:pt x="37" y="37"/>
                    <a:pt x="45" y="37"/>
                  </a:cubicBezTo>
                  <a:cubicBezTo>
                    <a:pt x="50" y="37"/>
                    <a:pt x="52" y="33"/>
                    <a:pt x="57" y="33"/>
                  </a:cubicBezTo>
                  <a:cubicBezTo>
                    <a:pt x="58" y="33"/>
                    <a:pt x="58" y="33"/>
                    <a:pt x="59" y="34"/>
                  </a:cubicBezTo>
                  <a:cubicBezTo>
                    <a:pt x="60" y="34"/>
                    <a:pt x="62" y="34"/>
                    <a:pt x="64" y="34"/>
                  </a:cubicBezTo>
                  <a:cubicBezTo>
                    <a:pt x="65" y="34"/>
                    <a:pt x="66" y="34"/>
                    <a:pt x="68" y="34"/>
                  </a:cubicBezTo>
                  <a:cubicBezTo>
                    <a:pt x="69" y="34"/>
                    <a:pt x="69" y="34"/>
                    <a:pt x="70" y="34"/>
                  </a:cubicBezTo>
                  <a:cubicBezTo>
                    <a:pt x="76" y="34"/>
                    <a:pt x="78" y="32"/>
                    <a:pt x="83" y="32"/>
                  </a:cubicBezTo>
                  <a:cubicBezTo>
                    <a:pt x="93" y="32"/>
                    <a:pt x="98" y="33"/>
                    <a:pt x="108" y="34"/>
                  </a:cubicBezTo>
                  <a:cubicBezTo>
                    <a:pt x="112" y="35"/>
                    <a:pt x="114" y="34"/>
                    <a:pt x="117" y="36"/>
                  </a:cubicBezTo>
                  <a:cubicBezTo>
                    <a:pt x="123" y="39"/>
                    <a:pt x="126" y="44"/>
                    <a:pt x="133" y="44"/>
                  </a:cubicBezTo>
                  <a:cubicBezTo>
                    <a:pt x="134" y="44"/>
                    <a:pt x="136" y="44"/>
                    <a:pt x="137" y="44"/>
                  </a:cubicBezTo>
                  <a:cubicBezTo>
                    <a:pt x="137" y="44"/>
                    <a:pt x="137" y="44"/>
                    <a:pt x="137" y="44"/>
                  </a:cubicBezTo>
                  <a:cubicBezTo>
                    <a:pt x="137" y="43"/>
                    <a:pt x="136" y="42"/>
                    <a:pt x="136" y="41"/>
                  </a:cubicBezTo>
                  <a:cubicBezTo>
                    <a:pt x="136" y="37"/>
                    <a:pt x="139" y="34"/>
                    <a:pt x="139" y="29"/>
                  </a:cubicBezTo>
                  <a:cubicBezTo>
                    <a:pt x="139" y="22"/>
                    <a:pt x="134" y="17"/>
                    <a:pt x="127" y="15"/>
                  </a:cubicBezTo>
                  <a:cubicBezTo>
                    <a:pt x="121" y="12"/>
                    <a:pt x="116" y="11"/>
                    <a:pt x="115" y="5"/>
                  </a:cubicBezTo>
                  <a:cubicBezTo>
                    <a:pt x="115" y="5"/>
                    <a:pt x="115" y="5"/>
                    <a:pt x="115" y="5"/>
                  </a:cubicBezTo>
                  <a:cubicBezTo>
                    <a:pt x="114" y="5"/>
                    <a:pt x="113" y="4"/>
                    <a:pt x="112" y="4"/>
                  </a:cubicBezTo>
                  <a:cubicBezTo>
                    <a:pt x="111" y="6"/>
                    <a:pt x="109" y="7"/>
                    <a:pt x="108" y="9"/>
                  </a:cubicBezTo>
                  <a:cubicBezTo>
                    <a:pt x="107" y="10"/>
                    <a:pt x="106" y="12"/>
                    <a:pt x="104" y="12"/>
                  </a:cubicBezTo>
                  <a:cubicBezTo>
                    <a:pt x="96" y="12"/>
                    <a:pt x="94" y="2"/>
                    <a:pt x="86" y="2"/>
                  </a:cubicBezTo>
                  <a:cubicBezTo>
                    <a:pt x="84" y="2"/>
                    <a:pt x="84" y="3"/>
                    <a:pt x="82" y="3"/>
                  </a:cubicBezTo>
                  <a:cubicBezTo>
                    <a:pt x="78" y="3"/>
                    <a:pt x="76" y="0"/>
                    <a:pt x="71" y="0"/>
                  </a:cubicBezTo>
                  <a:cubicBezTo>
                    <a:pt x="62" y="0"/>
                    <a:pt x="62" y="0"/>
                    <a:pt x="62" y="0"/>
                  </a:cubicBezTo>
                  <a:cubicBezTo>
                    <a:pt x="62" y="0"/>
                    <a:pt x="61" y="0"/>
                    <a:pt x="61" y="0"/>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noEditPoints="1"/>
            </p:cNvSpPr>
            <p:nvPr/>
          </p:nvSpPr>
          <p:spPr bwMode="auto">
            <a:xfrm>
              <a:off x="4006850" y="2747963"/>
              <a:ext cx="344488" cy="442913"/>
            </a:xfrm>
            <a:custGeom>
              <a:avLst/>
              <a:gdLst/>
              <a:ahLst/>
              <a:cxnLst>
                <a:cxn ang="0">
                  <a:pos x="124" y="141"/>
                </a:cxn>
                <a:cxn ang="0">
                  <a:pos x="127" y="128"/>
                </a:cxn>
                <a:cxn ang="0">
                  <a:pos x="117" y="117"/>
                </a:cxn>
                <a:cxn ang="0">
                  <a:pos x="108" y="124"/>
                </a:cxn>
                <a:cxn ang="0">
                  <a:pos x="104" y="134"/>
                </a:cxn>
                <a:cxn ang="0">
                  <a:pos x="102" y="144"/>
                </a:cxn>
                <a:cxn ang="0">
                  <a:pos x="106" y="157"/>
                </a:cxn>
                <a:cxn ang="0">
                  <a:pos x="107" y="167"/>
                </a:cxn>
                <a:cxn ang="0">
                  <a:pos x="113" y="161"/>
                </a:cxn>
                <a:cxn ang="0">
                  <a:pos x="118" y="154"/>
                </a:cxn>
                <a:cxn ang="0">
                  <a:pos x="119" y="143"/>
                </a:cxn>
                <a:cxn ang="0">
                  <a:pos x="119" y="132"/>
                </a:cxn>
                <a:cxn ang="0">
                  <a:pos x="117" y="126"/>
                </a:cxn>
                <a:cxn ang="0">
                  <a:pos x="94" y="0"/>
                </a:cxn>
                <a:cxn ang="0">
                  <a:pos x="107" y="18"/>
                </a:cxn>
                <a:cxn ang="0">
                  <a:pos x="106" y="38"/>
                </a:cxn>
                <a:cxn ang="0">
                  <a:pos x="120" y="57"/>
                </a:cxn>
                <a:cxn ang="0">
                  <a:pos x="137" y="61"/>
                </a:cxn>
                <a:cxn ang="0">
                  <a:pos x="133" y="76"/>
                </a:cxn>
                <a:cxn ang="0">
                  <a:pos x="127" y="74"/>
                </a:cxn>
                <a:cxn ang="0">
                  <a:pos x="125" y="78"/>
                </a:cxn>
                <a:cxn ang="0">
                  <a:pos x="122" y="99"/>
                </a:cxn>
                <a:cxn ang="0">
                  <a:pos x="118" y="105"/>
                </a:cxn>
                <a:cxn ang="0">
                  <a:pos x="111" y="95"/>
                </a:cxn>
                <a:cxn ang="0">
                  <a:pos x="110" y="96"/>
                </a:cxn>
                <a:cxn ang="0">
                  <a:pos x="116" y="109"/>
                </a:cxn>
                <a:cxn ang="0">
                  <a:pos x="112" y="118"/>
                </a:cxn>
                <a:cxn ang="0">
                  <a:pos x="102" y="127"/>
                </a:cxn>
                <a:cxn ang="0">
                  <a:pos x="90" y="143"/>
                </a:cxn>
                <a:cxn ang="0">
                  <a:pos x="61" y="157"/>
                </a:cxn>
                <a:cxn ang="0">
                  <a:pos x="29" y="171"/>
                </a:cxn>
                <a:cxn ang="0">
                  <a:pos x="18" y="169"/>
                </a:cxn>
                <a:cxn ang="0">
                  <a:pos x="14" y="147"/>
                </a:cxn>
                <a:cxn ang="0">
                  <a:pos x="6" y="133"/>
                </a:cxn>
                <a:cxn ang="0">
                  <a:pos x="0" y="130"/>
                </a:cxn>
                <a:cxn ang="0">
                  <a:pos x="25" y="90"/>
                </a:cxn>
                <a:cxn ang="0">
                  <a:pos x="38" y="60"/>
                </a:cxn>
                <a:cxn ang="0">
                  <a:pos x="54" y="52"/>
                </a:cxn>
                <a:cxn ang="0">
                  <a:pos x="73" y="24"/>
                </a:cxn>
                <a:cxn ang="0">
                  <a:pos x="88" y="4"/>
                </a:cxn>
              </a:cxnLst>
              <a:rect l="0" t="0" r="r" b="b"/>
              <a:pathLst>
                <a:path w="137" h="175">
                  <a:moveTo>
                    <a:pt x="121" y="137"/>
                  </a:moveTo>
                  <a:cubicBezTo>
                    <a:pt x="121" y="139"/>
                    <a:pt x="123" y="140"/>
                    <a:pt x="124" y="141"/>
                  </a:cubicBezTo>
                  <a:cubicBezTo>
                    <a:pt x="125" y="142"/>
                    <a:pt x="125" y="142"/>
                    <a:pt x="125" y="142"/>
                  </a:cubicBezTo>
                  <a:cubicBezTo>
                    <a:pt x="127" y="128"/>
                    <a:pt x="127" y="128"/>
                    <a:pt x="127" y="128"/>
                  </a:cubicBezTo>
                  <a:cubicBezTo>
                    <a:pt x="123" y="126"/>
                    <a:pt x="121" y="133"/>
                    <a:pt x="121" y="137"/>
                  </a:cubicBezTo>
                  <a:close/>
                  <a:moveTo>
                    <a:pt x="117" y="117"/>
                  </a:moveTo>
                  <a:cubicBezTo>
                    <a:pt x="115" y="120"/>
                    <a:pt x="113" y="121"/>
                    <a:pt x="111" y="123"/>
                  </a:cubicBezTo>
                  <a:cubicBezTo>
                    <a:pt x="110" y="124"/>
                    <a:pt x="109" y="123"/>
                    <a:pt x="108" y="124"/>
                  </a:cubicBezTo>
                  <a:cubicBezTo>
                    <a:pt x="107" y="126"/>
                    <a:pt x="108" y="128"/>
                    <a:pt x="107" y="130"/>
                  </a:cubicBezTo>
                  <a:cubicBezTo>
                    <a:pt x="106" y="132"/>
                    <a:pt x="104" y="132"/>
                    <a:pt x="104" y="134"/>
                  </a:cubicBezTo>
                  <a:cubicBezTo>
                    <a:pt x="103" y="136"/>
                    <a:pt x="103" y="137"/>
                    <a:pt x="103" y="139"/>
                  </a:cubicBezTo>
                  <a:cubicBezTo>
                    <a:pt x="103" y="141"/>
                    <a:pt x="102" y="142"/>
                    <a:pt x="102" y="144"/>
                  </a:cubicBezTo>
                  <a:cubicBezTo>
                    <a:pt x="103" y="145"/>
                    <a:pt x="104" y="146"/>
                    <a:pt x="104" y="148"/>
                  </a:cubicBezTo>
                  <a:cubicBezTo>
                    <a:pt x="105" y="151"/>
                    <a:pt x="106" y="153"/>
                    <a:pt x="106" y="157"/>
                  </a:cubicBezTo>
                  <a:cubicBezTo>
                    <a:pt x="106" y="160"/>
                    <a:pt x="105" y="162"/>
                    <a:pt x="105" y="165"/>
                  </a:cubicBezTo>
                  <a:cubicBezTo>
                    <a:pt x="105" y="166"/>
                    <a:pt x="106" y="167"/>
                    <a:pt x="107" y="167"/>
                  </a:cubicBezTo>
                  <a:cubicBezTo>
                    <a:pt x="108" y="167"/>
                    <a:pt x="108" y="166"/>
                    <a:pt x="108" y="166"/>
                  </a:cubicBezTo>
                  <a:cubicBezTo>
                    <a:pt x="110" y="164"/>
                    <a:pt x="110" y="162"/>
                    <a:pt x="113" y="161"/>
                  </a:cubicBezTo>
                  <a:cubicBezTo>
                    <a:pt x="115" y="160"/>
                    <a:pt x="118" y="160"/>
                    <a:pt x="118" y="158"/>
                  </a:cubicBezTo>
                  <a:cubicBezTo>
                    <a:pt x="118" y="154"/>
                    <a:pt x="118" y="154"/>
                    <a:pt x="118" y="154"/>
                  </a:cubicBezTo>
                  <a:cubicBezTo>
                    <a:pt x="118" y="152"/>
                    <a:pt x="121" y="151"/>
                    <a:pt x="121" y="148"/>
                  </a:cubicBezTo>
                  <a:cubicBezTo>
                    <a:pt x="121" y="146"/>
                    <a:pt x="119" y="145"/>
                    <a:pt x="119" y="143"/>
                  </a:cubicBezTo>
                  <a:cubicBezTo>
                    <a:pt x="118" y="141"/>
                    <a:pt x="118" y="139"/>
                    <a:pt x="118" y="136"/>
                  </a:cubicBezTo>
                  <a:cubicBezTo>
                    <a:pt x="118" y="135"/>
                    <a:pt x="119" y="134"/>
                    <a:pt x="119" y="132"/>
                  </a:cubicBezTo>
                  <a:cubicBezTo>
                    <a:pt x="119" y="131"/>
                    <a:pt x="118" y="130"/>
                    <a:pt x="117" y="130"/>
                  </a:cubicBezTo>
                  <a:cubicBezTo>
                    <a:pt x="117" y="128"/>
                    <a:pt x="117" y="127"/>
                    <a:pt x="117" y="126"/>
                  </a:cubicBezTo>
                  <a:cubicBezTo>
                    <a:pt x="117" y="124"/>
                    <a:pt x="119" y="116"/>
                    <a:pt x="117" y="117"/>
                  </a:cubicBezTo>
                  <a:close/>
                  <a:moveTo>
                    <a:pt x="94" y="0"/>
                  </a:moveTo>
                  <a:cubicBezTo>
                    <a:pt x="96" y="1"/>
                    <a:pt x="98" y="3"/>
                    <a:pt x="99" y="5"/>
                  </a:cubicBezTo>
                  <a:cubicBezTo>
                    <a:pt x="104" y="9"/>
                    <a:pt x="107" y="12"/>
                    <a:pt x="107" y="18"/>
                  </a:cubicBezTo>
                  <a:cubicBezTo>
                    <a:pt x="107" y="25"/>
                    <a:pt x="107" y="25"/>
                    <a:pt x="107" y="25"/>
                  </a:cubicBezTo>
                  <a:cubicBezTo>
                    <a:pt x="107" y="30"/>
                    <a:pt x="106" y="33"/>
                    <a:pt x="106" y="38"/>
                  </a:cubicBezTo>
                  <a:cubicBezTo>
                    <a:pt x="106" y="48"/>
                    <a:pt x="106" y="48"/>
                    <a:pt x="106" y="48"/>
                  </a:cubicBezTo>
                  <a:cubicBezTo>
                    <a:pt x="106" y="54"/>
                    <a:pt x="114" y="57"/>
                    <a:pt x="120" y="57"/>
                  </a:cubicBezTo>
                  <a:cubicBezTo>
                    <a:pt x="127" y="58"/>
                    <a:pt x="130" y="61"/>
                    <a:pt x="137" y="61"/>
                  </a:cubicBezTo>
                  <a:cubicBezTo>
                    <a:pt x="137" y="61"/>
                    <a:pt x="137" y="61"/>
                    <a:pt x="137" y="61"/>
                  </a:cubicBezTo>
                  <a:cubicBezTo>
                    <a:pt x="136" y="65"/>
                    <a:pt x="133" y="67"/>
                    <a:pt x="133" y="71"/>
                  </a:cubicBezTo>
                  <a:cubicBezTo>
                    <a:pt x="133" y="76"/>
                    <a:pt x="133" y="76"/>
                    <a:pt x="133" y="76"/>
                  </a:cubicBezTo>
                  <a:cubicBezTo>
                    <a:pt x="132" y="77"/>
                    <a:pt x="132" y="77"/>
                    <a:pt x="132" y="77"/>
                  </a:cubicBezTo>
                  <a:cubicBezTo>
                    <a:pt x="130" y="76"/>
                    <a:pt x="129" y="74"/>
                    <a:pt x="127" y="74"/>
                  </a:cubicBezTo>
                  <a:cubicBezTo>
                    <a:pt x="124" y="74"/>
                    <a:pt x="121" y="76"/>
                    <a:pt x="121" y="78"/>
                  </a:cubicBezTo>
                  <a:cubicBezTo>
                    <a:pt x="122" y="79"/>
                    <a:pt x="123" y="79"/>
                    <a:pt x="125" y="78"/>
                  </a:cubicBezTo>
                  <a:cubicBezTo>
                    <a:pt x="125" y="80"/>
                    <a:pt x="125" y="80"/>
                    <a:pt x="125" y="80"/>
                  </a:cubicBezTo>
                  <a:cubicBezTo>
                    <a:pt x="122" y="99"/>
                    <a:pt x="122" y="99"/>
                    <a:pt x="122" y="99"/>
                  </a:cubicBezTo>
                  <a:cubicBezTo>
                    <a:pt x="121" y="102"/>
                    <a:pt x="121" y="102"/>
                    <a:pt x="121" y="102"/>
                  </a:cubicBezTo>
                  <a:cubicBezTo>
                    <a:pt x="120" y="103"/>
                    <a:pt x="120" y="105"/>
                    <a:pt x="118" y="105"/>
                  </a:cubicBezTo>
                  <a:cubicBezTo>
                    <a:pt x="116" y="105"/>
                    <a:pt x="116" y="102"/>
                    <a:pt x="114" y="101"/>
                  </a:cubicBezTo>
                  <a:cubicBezTo>
                    <a:pt x="113" y="99"/>
                    <a:pt x="111" y="97"/>
                    <a:pt x="111" y="95"/>
                  </a:cubicBezTo>
                  <a:cubicBezTo>
                    <a:pt x="109" y="95"/>
                    <a:pt x="109" y="95"/>
                    <a:pt x="109" y="95"/>
                  </a:cubicBezTo>
                  <a:cubicBezTo>
                    <a:pt x="110" y="95"/>
                    <a:pt x="110" y="95"/>
                    <a:pt x="110" y="96"/>
                  </a:cubicBezTo>
                  <a:cubicBezTo>
                    <a:pt x="110" y="98"/>
                    <a:pt x="108" y="99"/>
                    <a:pt x="108" y="102"/>
                  </a:cubicBezTo>
                  <a:cubicBezTo>
                    <a:pt x="108" y="106"/>
                    <a:pt x="116" y="105"/>
                    <a:pt x="116" y="109"/>
                  </a:cubicBezTo>
                  <a:cubicBezTo>
                    <a:pt x="116" y="112"/>
                    <a:pt x="112" y="112"/>
                    <a:pt x="112" y="115"/>
                  </a:cubicBezTo>
                  <a:cubicBezTo>
                    <a:pt x="112" y="116"/>
                    <a:pt x="112" y="116"/>
                    <a:pt x="112" y="118"/>
                  </a:cubicBezTo>
                  <a:cubicBezTo>
                    <a:pt x="112" y="120"/>
                    <a:pt x="109" y="119"/>
                    <a:pt x="108" y="121"/>
                  </a:cubicBezTo>
                  <a:cubicBezTo>
                    <a:pt x="105" y="122"/>
                    <a:pt x="104" y="124"/>
                    <a:pt x="102" y="127"/>
                  </a:cubicBezTo>
                  <a:cubicBezTo>
                    <a:pt x="99" y="131"/>
                    <a:pt x="101" y="135"/>
                    <a:pt x="98" y="139"/>
                  </a:cubicBezTo>
                  <a:cubicBezTo>
                    <a:pt x="96" y="142"/>
                    <a:pt x="93" y="141"/>
                    <a:pt x="90" y="143"/>
                  </a:cubicBezTo>
                  <a:cubicBezTo>
                    <a:pt x="83" y="147"/>
                    <a:pt x="79" y="148"/>
                    <a:pt x="73" y="152"/>
                  </a:cubicBezTo>
                  <a:cubicBezTo>
                    <a:pt x="69" y="155"/>
                    <a:pt x="65" y="155"/>
                    <a:pt x="61" y="157"/>
                  </a:cubicBezTo>
                  <a:cubicBezTo>
                    <a:pt x="55" y="158"/>
                    <a:pt x="53" y="160"/>
                    <a:pt x="48" y="162"/>
                  </a:cubicBezTo>
                  <a:cubicBezTo>
                    <a:pt x="40" y="165"/>
                    <a:pt x="36" y="166"/>
                    <a:pt x="29" y="171"/>
                  </a:cubicBezTo>
                  <a:cubicBezTo>
                    <a:pt x="27" y="172"/>
                    <a:pt x="26" y="175"/>
                    <a:pt x="22" y="175"/>
                  </a:cubicBezTo>
                  <a:cubicBezTo>
                    <a:pt x="20" y="175"/>
                    <a:pt x="19" y="172"/>
                    <a:pt x="18" y="169"/>
                  </a:cubicBezTo>
                  <a:cubicBezTo>
                    <a:pt x="17" y="166"/>
                    <a:pt x="16" y="165"/>
                    <a:pt x="16" y="162"/>
                  </a:cubicBezTo>
                  <a:cubicBezTo>
                    <a:pt x="15" y="156"/>
                    <a:pt x="15" y="153"/>
                    <a:pt x="14" y="147"/>
                  </a:cubicBezTo>
                  <a:cubicBezTo>
                    <a:pt x="14" y="143"/>
                    <a:pt x="14" y="140"/>
                    <a:pt x="12" y="136"/>
                  </a:cubicBezTo>
                  <a:cubicBezTo>
                    <a:pt x="11" y="134"/>
                    <a:pt x="8" y="134"/>
                    <a:pt x="6" y="133"/>
                  </a:cubicBezTo>
                  <a:cubicBezTo>
                    <a:pt x="4" y="132"/>
                    <a:pt x="2" y="131"/>
                    <a:pt x="0" y="130"/>
                  </a:cubicBezTo>
                  <a:cubicBezTo>
                    <a:pt x="0" y="130"/>
                    <a:pt x="0" y="130"/>
                    <a:pt x="0" y="130"/>
                  </a:cubicBezTo>
                  <a:cubicBezTo>
                    <a:pt x="2" y="121"/>
                    <a:pt x="2" y="114"/>
                    <a:pt x="9" y="107"/>
                  </a:cubicBezTo>
                  <a:cubicBezTo>
                    <a:pt x="15" y="100"/>
                    <a:pt x="20" y="98"/>
                    <a:pt x="25" y="90"/>
                  </a:cubicBezTo>
                  <a:cubicBezTo>
                    <a:pt x="30" y="82"/>
                    <a:pt x="33" y="78"/>
                    <a:pt x="36" y="70"/>
                  </a:cubicBezTo>
                  <a:cubicBezTo>
                    <a:pt x="37" y="66"/>
                    <a:pt x="37" y="64"/>
                    <a:pt x="38" y="60"/>
                  </a:cubicBezTo>
                  <a:cubicBezTo>
                    <a:pt x="39" y="56"/>
                    <a:pt x="42" y="52"/>
                    <a:pt x="46" y="52"/>
                  </a:cubicBezTo>
                  <a:cubicBezTo>
                    <a:pt x="54" y="52"/>
                    <a:pt x="54" y="52"/>
                    <a:pt x="54" y="52"/>
                  </a:cubicBezTo>
                  <a:cubicBezTo>
                    <a:pt x="60" y="52"/>
                    <a:pt x="63" y="47"/>
                    <a:pt x="66" y="42"/>
                  </a:cubicBezTo>
                  <a:cubicBezTo>
                    <a:pt x="71" y="36"/>
                    <a:pt x="71" y="31"/>
                    <a:pt x="73" y="24"/>
                  </a:cubicBezTo>
                  <a:cubicBezTo>
                    <a:pt x="76" y="18"/>
                    <a:pt x="76" y="13"/>
                    <a:pt x="81" y="8"/>
                  </a:cubicBezTo>
                  <a:cubicBezTo>
                    <a:pt x="83" y="6"/>
                    <a:pt x="85" y="6"/>
                    <a:pt x="88" y="4"/>
                  </a:cubicBezTo>
                  <a:cubicBezTo>
                    <a:pt x="91" y="3"/>
                    <a:pt x="91" y="1"/>
                    <a:pt x="94" y="0"/>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3467100" y="2452688"/>
              <a:ext cx="776288" cy="644525"/>
            </a:xfrm>
            <a:custGeom>
              <a:avLst/>
              <a:gdLst/>
              <a:ahLst/>
              <a:cxnLst>
                <a:cxn ang="0">
                  <a:pos x="302" y="121"/>
                </a:cxn>
                <a:cxn ang="0">
                  <a:pos x="287" y="141"/>
                </a:cxn>
                <a:cxn ang="0">
                  <a:pos x="268" y="169"/>
                </a:cxn>
                <a:cxn ang="0">
                  <a:pos x="252" y="177"/>
                </a:cxn>
                <a:cxn ang="0">
                  <a:pos x="239" y="207"/>
                </a:cxn>
                <a:cxn ang="0">
                  <a:pos x="214" y="247"/>
                </a:cxn>
                <a:cxn ang="0">
                  <a:pos x="209" y="246"/>
                </a:cxn>
                <a:cxn ang="0">
                  <a:pos x="188" y="251"/>
                </a:cxn>
                <a:cxn ang="0">
                  <a:pos x="173" y="248"/>
                </a:cxn>
                <a:cxn ang="0">
                  <a:pos x="174" y="236"/>
                </a:cxn>
                <a:cxn ang="0">
                  <a:pos x="170" y="232"/>
                </a:cxn>
                <a:cxn ang="0">
                  <a:pos x="159" y="236"/>
                </a:cxn>
                <a:cxn ang="0">
                  <a:pos x="149" y="227"/>
                </a:cxn>
                <a:cxn ang="0">
                  <a:pos x="138" y="218"/>
                </a:cxn>
                <a:cxn ang="0">
                  <a:pos x="132" y="227"/>
                </a:cxn>
                <a:cxn ang="0">
                  <a:pos x="127" y="236"/>
                </a:cxn>
                <a:cxn ang="0">
                  <a:pos x="105" y="246"/>
                </a:cxn>
                <a:cxn ang="0">
                  <a:pos x="78" y="248"/>
                </a:cxn>
                <a:cxn ang="0">
                  <a:pos x="63" y="247"/>
                </a:cxn>
                <a:cxn ang="0">
                  <a:pos x="64" y="232"/>
                </a:cxn>
                <a:cxn ang="0">
                  <a:pos x="58" y="213"/>
                </a:cxn>
                <a:cxn ang="0">
                  <a:pos x="43" y="219"/>
                </a:cxn>
                <a:cxn ang="0">
                  <a:pos x="30" y="219"/>
                </a:cxn>
                <a:cxn ang="0">
                  <a:pos x="9" y="227"/>
                </a:cxn>
                <a:cxn ang="0">
                  <a:pos x="0" y="221"/>
                </a:cxn>
                <a:cxn ang="0">
                  <a:pos x="19" y="211"/>
                </a:cxn>
                <a:cxn ang="0">
                  <a:pos x="27" y="201"/>
                </a:cxn>
                <a:cxn ang="0">
                  <a:pos x="22" y="178"/>
                </a:cxn>
                <a:cxn ang="0">
                  <a:pos x="18" y="154"/>
                </a:cxn>
                <a:cxn ang="0">
                  <a:pos x="16" y="141"/>
                </a:cxn>
                <a:cxn ang="0">
                  <a:pos x="17" y="132"/>
                </a:cxn>
                <a:cxn ang="0">
                  <a:pos x="32" y="125"/>
                </a:cxn>
                <a:cxn ang="0">
                  <a:pos x="51" y="111"/>
                </a:cxn>
                <a:cxn ang="0">
                  <a:pos x="68" y="93"/>
                </a:cxn>
                <a:cxn ang="0">
                  <a:pos x="87" y="84"/>
                </a:cxn>
                <a:cxn ang="0">
                  <a:pos x="118" y="78"/>
                </a:cxn>
                <a:cxn ang="0">
                  <a:pos x="143" y="73"/>
                </a:cxn>
                <a:cxn ang="0">
                  <a:pos x="154" y="69"/>
                </a:cxn>
                <a:cxn ang="0">
                  <a:pos x="155" y="55"/>
                </a:cxn>
                <a:cxn ang="0">
                  <a:pos x="170" y="41"/>
                </a:cxn>
                <a:cxn ang="0">
                  <a:pos x="171" y="20"/>
                </a:cxn>
                <a:cxn ang="0">
                  <a:pos x="181" y="7"/>
                </a:cxn>
                <a:cxn ang="0">
                  <a:pos x="190" y="3"/>
                </a:cxn>
                <a:cxn ang="0">
                  <a:pos x="204" y="5"/>
                </a:cxn>
                <a:cxn ang="0">
                  <a:pos x="249" y="0"/>
                </a:cxn>
                <a:cxn ang="0">
                  <a:pos x="260" y="18"/>
                </a:cxn>
                <a:cxn ang="0">
                  <a:pos x="260" y="38"/>
                </a:cxn>
                <a:cxn ang="0">
                  <a:pos x="267" y="50"/>
                </a:cxn>
                <a:cxn ang="0">
                  <a:pos x="282" y="87"/>
                </a:cxn>
                <a:cxn ang="0">
                  <a:pos x="308" y="117"/>
                </a:cxn>
              </a:cxnLst>
              <a:rect l="0" t="0" r="r" b="b"/>
              <a:pathLst>
                <a:path w="308" h="255">
                  <a:moveTo>
                    <a:pt x="308" y="117"/>
                  </a:moveTo>
                  <a:cubicBezTo>
                    <a:pt x="305" y="118"/>
                    <a:pt x="305" y="120"/>
                    <a:pt x="302" y="121"/>
                  </a:cubicBezTo>
                  <a:cubicBezTo>
                    <a:pt x="299" y="123"/>
                    <a:pt x="297" y="123"/>
                    <a:pt x="295" y="125"/>
                  </a:cubicBezTo>
                  <a:cubicBezTo>
                    <a:pt x="290" y="130"/>
                    <a:pt x="290" y="135"/>
                    <a:pt x="287" y="141"/>
                  </a:cubicBezTo>
                  <a:cubicBezTo>
                    <a:pt x="285" y="148"/>
                    <a:pt x="285" y="153"/>
                    <a:pt x="280" y="159"/>
                  </a:cubicBezTo>
                  <a:cubicBezTo>
                    <a:pt x="277" y="164"/>
                    <a:pt x="274" y="169"/>
                    <a:pt x="268" y="169"/>
                  </a:cubicBezTo>
                  <a:cubicBezTo>
                    <a:pt x="260" y="169"/>
                    <a:pt x="260" y="169"/>
                    <a:pt x="260" y="169"/>
                  </a:cubicBezTo>
                  <a:cubicBezTo>
                    <a:pt x="256" y="169"/>
                    <a:pt x="253" y="173"/>
                    <a:pt x="252" y="177"/>
                  </a:cubicBezTo>
                  <a:cubicBezTo>
                    <a:pt x="251" y="181"/>
                    <a:pt x="251" y="183"/>
                    <a:pt x="250" y="187"/>
                  </a:cubicBezTo>
                  <a:cubicBezTo>
                    <a:pt x="247" y="195"/>
                    <a:pt x="244" y="199"/>
                    <a:pt x="239" y="207"/>
                  </a:cubicBezTo>
                  <a:cubicBezTo>
                    <a:pt x="234" y="215"/>
                    <a:pt x="229" y="217"/>
                    <a:pt x="223" y="224"/>
                  </a:cubicBezTo>
                  <a:cubicBezTo>
                    <a:pt x="216" y="231"/>
                    <a:pt x="216" y="238"/>
                    <a:pt x="214" y="247"/>
                  </a:cubicBezTo>
                  <a:cubicBezTo>
                    <a:pt x="214" y="247"/>
                    <a:pt x="214" y="247"/>
                    <a:pt x="214" y="247"/>
                  </a:cubicBezTo>
                  <a:cubicBezTo>
                    <a:pt x="213" y="246"/>
                    <a:pt x="211" y="246"/>
                    <a:pt x="209" y="246"/>
                  </a:cubicBezTo>
                  <a:cubicBezTo>
                    <a:pt x="205" y="246"/>
                    <a:pt x="203" y="248"/>
                    <a:pt x="200" y="249"/>
                  </a:cubicBezTo>
                  <a:cubicBezTo>
                    <a:pt x="196" y="251"/>
                    <a:pt x="193" y="251"/>
                    <a:pt x="188" y="251"/>
                  </a:cubicBezTo>
                  <a:cubicBezTo>
                    <a:pt x="185" y="251"/>
                    <a:pt x="184" y="251"/>
                    <a:pt x="181" y="250"/>
                  </a:cubicBezTo>
                  <a:cubicBezTo>
                    <a:pt x="178" y="250"/>
                    <a:pt x="175" y="250"/>
                    <a:pt x="173" y="248"/>
                  </a:cubicBezTo>
                  <a:cubicBezTo>
                    <a:pt x="173" y="242"/>
                    <a:pt x="173" y="242"/>
                    <a:pt x="173" y="242"/>
                  </a:cubicBezTo>
                  <a:cubicBezTo>
                    <a:pt x="173" y="239"/>
                    <a:pt x="174" y="238"/>
                    <a:pt x="174" y="236"/>
                  </a:cubicBezTo>
                  <a:cubicBezTo>
                    <a:pt x="174" y="234"/>
                    <a:pt x="173" y="233"/>
                    <a:pt x="171" y="232"/>
                  </a:cubicBezTo>
                  <a:cubicBezTo>
                    <a:pt x="171" y="231"/>
                    <a:pt x="170" y="232"/>
                    <a:pt x="170" y="232"/>
                  </a:cubicBezTo>
                  <a:cubicBezTo>
                    <a:pt x="167" y="232"/>
                    <a:pt x="165" y="232"/>
                    <a:pt x="162" y="232"/>
                  </a:cubicBezTo>
                  <a:cubicBezTo>
                    <a:pt x="162" y="234"/>
                    <a:pt x="161" y="236"/>
                    <a:pt x="159" y="236"/>
                  </a:cubicBezTo>
                  <a:cubicBezTo>
                    <a:pt x="156" y="236"/>
                    <a:pt x="154" y="235"/>
                    <a:pt x="151" y="233"/>
                  </a:cubicBezTo>
                  <a:cubicBezTo>
                    <a:pt x="150" y="231"/>
                    <a:pt x="150" y="230"/>
                    <a:pt x="149" y="227"/>
                  </a:cubicBezTo>
                  <a:cubicBezTo>
                    <a:pt x="148" y="225"/>
                    <a:pt x="144" y="227"/>
                    <a:pt x="142" y="224"/>
                  </a:cubicBezTo>
                  <a:cubicBezTo>
                    <a:pt x="140" y="222"/>
                    <a:pt x="140" y="220"/>
                    <a:pt x="138" y="218"/>
                  </a:cubicBezTo>
                  <a:cubicBezTo>
                    <a:pt x="137" y="216"/>
                    <a:pt x="137" y="223"/>
                    <a:pt x="135" y="224"/>
                  </a:cubicBezTo>
                  <a:cubicBezTo>
                    <a:pt x="134" y="225"/>
                    <a:pt x="132" y="225"/>
                    <a:pt x="132" y="227"/>
                  </a:cubicBezTo>
                  <a:cubicBezTo>
                    <a:pt x="132" y="229"/>
                    <a:pt x="133" y="229"/>
                    <a:pt x="133" y="231"/>
                  </a:cubicBezTo>
                  <a:cubicBezTo>
                    <a:pt x="133" y="234"/>
                    <a:pt x="130" y="235"/>
                    <a:pt x="127" y="236"/>
                  </a:cubicBezTo>
                  <a:cubicBezTo>
                    <a:pt x="123" y="238"/>
                    <a:pt x="122" y="240"/>
                    <a:pt x="119" y="241"/>
                  </a:cubicBezTo>
                  <a:cubicBezTo>
                    <a:pt x="114" y="244"/>
                    <a:pt x="110" y="246"/>
                    <a:pt x="105" y="246"/>
                  </a:cubicBezTo>
                  <a:cubicBezTo>
                    <a:pt x="99" y="246"/>
                    <a:pt x="97" y="240"/>
                    <a:pt x="91" y="240"/>
                  </a:cubicBezTo>
                  <a:cubicBezTo>
                    <a:pt x="85" y="240"/>
                    <a:pt x="82" y="244"/>
                    <a:pt x="78" y="248"/>
                  </a:cubicBezTo>
                  <a:cubicBezTo>
                    <a:pt x="74" y="251"/>
                    <a:pt x="73" y="255"/>
                    <a:pt x="69" y="255"/>
                  </a:cubicBezTo>
                  <a:cubicBezTo>
                    <a:pt x="65" y="255"/>
                    <a:pt x="63" y="251"/>
                    <a:pt x="63" y="247"/>
                  </a:cubicBezTo>
                  <a:cubicBezTo>
                    <a:pt x="63" y="243"/>
                    <a:pt x="64" y="241"/>
                    <a:pt x="64" y="238"/>
                  </a:cubicBezTo>
                  <a:cubicBezTo>
                    <a:pt x="64" y="232"/>
                    <a:pt x="64" y="232"/>
                    <a:pt x="64" y="232"/>
                  </a:cubicBezTo>
                  <a:cubicBezTo>
                    <a:pt x="64" y="227"/>
                    <a:pt x="62" y="224"/>
                    <a:pt x="61" y="219"/>
                  </a:cubicBezTo>
                  <a:cubicBezTo>
                    <a:pt x="61" y="216"/>
                    <a:pt x="60" y="213"/>
                    <a:pt x="58" y="213"/>
                  </a:cubicBezTo>
                  <a:cubicBezTo>
                    <a:pt x="56" y="213"/>
                    <a:pt x="55" y="215"/>
                    <a:pt x="53" y="216"/>
                  </a:cubicBezTo>
                  <a:cubicBezTo>
                    <a:pt x="50" y="218"/>
                    <a:pt x="47" y="219"/>
                    <a:pt x="43" y="219"/>
                  </a:cubicBezTo>
                  <a:cubicBezTo>
                    <a:pt x="41" y="219"/>
                    <a:pt x="40" y="218"/>
                    <a:pt x="37" y="218"/>
                  </a:cubicBezTo>
                  <a:cubicBezTo>
                    <a:pt x="35" y="218"/>
                    <a:pt x="33" y="219"/>
                    <a:pt x="30" y="219"/>
                  </a:cubicBezTo>
                  <a:cubicBezTo>
                    <a:pt x="28" y="219"/>
                    <a:pt x="26" y="218"/>
                    <a:pt x="24" y="220"/>
                  </a:cubicBezTo>
                  <a:cubicBezTo>
                    <a:pt x="19" y="224"/>
                    <a:pt x="15" y="227"/>
                    <a:pt x="9" y="227"/>
                  </a:cubicBezTo>
                  <a:cubicBezTo>
                    <a:pt x="7" y="227"/>
                    <a:pt x="7" y="225"/>
                    <a:pt x="5" y="224"/>
                  </a:cubicBezTo>
                  <a:cubicBezTo>
                    <a:pt x="3" y="223"/>
                    <a:pt x="2" y="222"/>
                    <a:pt x="0" y="221"/>
                  </a:cubicBezTo>
                  <a:cubicBezTo>
                    <a:pt x="0" y="221"/>
                    <a:pt x="0" y="221"/>
                    <a:pt x="0" y="221"/>
                  </a:cubicBezTo>
                  <a:cubicBezTo>
                    <a:pt x="4" y="214"/>
                    <a:pt x="12" y="214"/>
                    <a:pt x="19" y="211"/>
                  </a:cubicBezTo>
                  <a:cubicBezTo>
                    <a:pt x="22" y="210"/>
                    <a:pt x="22" y="207"/>
                    <a:pt x="24" y="205"/>
                  </a:cubicBezTo>
                  <a:cubicBezTo>
                    <a:pt x="26" y="204"/>
                    <a:pt x="27" y="203"/>
                    <a:pt x="27" y="201"/>
                  </a:cubicBezTo>
                  <a:cubicBezTo>
                    <a:pt x="27" y="194"/>
                    <a:pt x="26" y="190"/>
                    <a:pt x="24" y="184"/>
                  </a:cubicBezTo>
                  <a:cubicBezTo>
                    <a:pt x="23" y="182"/>
                    <a:pt x="22" y="180"/>
                    <a:pt x="22" y="178"/>
                  </a:cubicBezTo>
                  <a:cubicBezTo>
                    <a:pt x="19" y="174"/>
                    <a:pt x="18" y="171"/>
                    <a:pt x="18" y="167"/>
                  </a:cubicBezTo>
                  <a:cubicBezTo>
                    <a:pt x="18" y="154"/>
                    <a:pt x="18" y="154"/>
                    <a:pt x="18" y="154"/>
                  </a:cubicBezTo>
                  <a:cubicBezTo>
                    <a:pt x="18" y="151"/>
                    <a:pt x="17" y="150"/>
                    <a:pt x="17" y="147"/>
                  </a:cubicBezTo>
                  <a:cubicBezTo>
                    <a:pt x="17" y="145"/>
                    <a:pt x="17" y="143"/>
                    <a:pt x="16" y="141"/>
                  </a:cubicBezTo>
                  <a:cubicBezTo>
                    <a:pt x="15" y="139"/>
                    <a:pt x="12" y="138"/>
                    <a:pt x="12" y="136"/>
                  </a:cubicBezTo>
                  <a:cubicBezTo>
                    <a:pt x="12" y="133"/>
                    <a:pt x="15" y="133"/>
                    <a:pt x="17" y="132"/>
                  </a:cubicBezTo>
                  <a:cubicBezTo>
                    <a:pt x="18" y="131"/>
                    <a:pt x="19" y="130"/>
                    <a:pt x="21" y="130"/>
                  </a:cubicBezTo>
                  <a:cubicBezTo>
                    <a:pt x="25" y="128"/>
                    <a:pt x="27" y="126"/>
                    <a:pt x="32" y="125"/>
                  </a:cubicBezTo>
                  <a:cubicBezTo>
                    <a:pt x="37" y="124"/>
                    <a:pt x="40" y="121"/>
                    <a:pt x="44" y="118"/>
                  </a:cubicBezTo>
                  <a:cubicBezTo>
                    <a:pt x="46" y="115"/>
                    <a:pt x="49" y="114"/>
                    <a:pt x="51" y="111"/>
                  </a:cubicBezTo>
                  <a:cubicBezTo>
                    <a:pt x="52" y="106"/>
                    <a:pt x="52" y="102"/>
                    <a:pt x="56" y="100"/>
                  </a:cubicBezTo>
                  <a:cubicBezTo>
                    <a:pt x="60" y="97"/>
                    <a:pt x="63" y="95"/>
                    <a:pt x="68" y="93"/>
                  </a:cubicBezTo>
                  <a:cubicBezTo>
                    <a:pt x="69" y="92"/>
                    <a:pt x="71" y="92"/>
                    <a:pt x="72" y="91"/>
                  </a:cubicBezTo>
                  <a:cubicBezTo>
                    <a:pt x="78" y="88"/>
                    <a:pt x="81" y="84"/>
                    <a:pt x="87" y="84"/>
                  </a:cubicBezTo>
                  <a:cubicBezTo>
                    <a:pt x="93" y="84"/>
                    <a:pt x="96" y="86"/>
                    <a:pt x="102" y="86"/>
                  </a:cubicBezTo>
                  <a:cubicBezTo>
                    <a:pt x="109" y="86"/>
                    <a:pt x="112" y="82"/>
                    <a:pt x="118" y="78"/>
                  </a:cubicBezTo>
                  <a:cubicBezTo>
                    <a:pt x="125" y="75"/>
                    <a:pt x="129" y="73"/>
                    <a:pt x="137" y="73"/>
                  </a:cubicBezTo>
                  <a:cubicBezTo>
                    <a:pt x="143" y="73"/>
                    <a:pt x="143" y="73"/>
                    <a:pt x="143" y="73"/>
                  </a:cubicBezTo>
                  <a:cubicBezTo>
                    <a:pt x="146" y="73"/>
                    <a:pt x="148" y="74"/>
                    <a:pt x="150" y="72"/>
                  </a:cubicBezTo>
                  <a:cubicBezTo>
                    <a:pt x="152" y="71"/>
                    <a:pt x="154" y="70"/>
                    <a:pt x="154" y="69"/>
                  </a:cubicBezTo>
                  <a:cubicBezTo>
                    <a:pt x="154" y="64"/>
                    <a:pt x="154" y="64"/>
                    <a:pt x="154" y="64"/>
                  </a:cubicBezTo>
                  <a:cubicBezTo>
                    <a:pt x="154" y="60"/>
                    <a:pt x="152" y="57"/>
                    <a:pt x="155" y="55"/>
                  </a:cubicBezTo>
                  <a:cubicBezTo>
                    <a:pt x="159" y="53"/>
                    <a:pt x="164" y="54"/>
                    <a:pt x="167" y="51"/>
                  </a:cubicBezTo>
                  <a:cubicBezTo>
                    <a:pt x="169" y="47"/>
                    <a:pt x="169" y="45"/>
                    <a:pt x="170" y="41"/>
                  </a:cubicBezTo>
                  <a:cubicBezTo>
                    <a:pt x="171" y="36"/>
                    <a:pt x="171" y="33"/>
                    <a:pt x="171" y="28"/>
                  </a:cubicBezTo>
                  <a:cubicBezTo>
                    <a:pt x="171" y="20"/>
                    <a:pt x="171" y="20"/>
                    <a:pt x="171" y="20"/>
                  </a:cubicBezTo>
                  <a:cubicBezTo>
                    <a:pt x="171" y="16"/>
                    <a:pt x="172" y="13"/>
                    <a:pt x="175" y="10"/>
                  </a:cubicBezTo>
                  <a:cubicBezTo>
                    <a:pt x="176" y="7"/>
                    <a:pt x="179" y="8"/>
                    <a:pt x="181" y="7"/>
                  </a:cubicBezTo>
                  <a:cubicBezTo>
                    <a:pt x="185" y="6"/>
                    <a:pt x="186" y="5"/>
                    <a:pt x="190" y="3"/>
                  </a:cubicBezTo>
                  <a:cubicBezTo>
                    <a:pt x="190" y="3"/>
                    <a:pt x="190" y="3"/>
                    <a:pt x="190" y="3"/>
                  </a:cubicBezTo>
                  <a:cubicBezTo>
                    <a:pt x="193" y="3"/>
                    <a:pt x="195" y="5"/>
                    <a:pt x="199" y="5"/>
                  </a:cubicBezTo>
                  <a:cubicBezTo>
                    <a:pt x="204" y="5"/>
                    <a:pt x="204" y="5"/>
                    <a:pt x="204" y="5"/>
                  </a:cubicBezTo>
                  <a:cubicBezTo>
                    <a:pt x="219" y="5"/>
                    <a:pt x="227" y="0"/>
                    <a:pt x="242" y="0"/>
                  </a:cubicBezTo>
                  <a:cubicBezTo>
                    <a:pt x="249" y="0"/>
                    <a:pt x="249" y="0"/>
                    <a:pt x="249" y="0"/>
                  </a:cubicBezTo>
                  <a:cubicBezTo>
                    <a:pt x="253" y="0"/>
                    <a:pt x="255" y="4"/>
                    <a:pt x="257" y="8"/>
                  </a:cubicBezTo>
                  <a:cubicBezTo>
                    <a:pt x="258" y="12"/>
                    <a:pt x="260" y="14"/>
                    <a:pt x="260" y="18"/>
                  </a:cubicBezTo>
                  <a:cubicBezTo>
                    <a:pt x="260" y="23"/>
                    <a:pt x="256" y="26"/>
                    <a:pt x="256" y="31"/>
                  </a:cubicBezTo>
                  <a:cubicBezTo>
                    <a:pt x="256" y="34"/>
                    <a:pt x="258" y="35"/>
                    <a:pt x="260" y="38"/>
                  </a:cubicBezTo>
                  <a:cubicBezTo>
                    <a:pt x="261" y="41"/>
                    <a:pt x="259" y="45"/>
                    <a:pt x="261" y="48"/>
                  </a:cubicBezTo>
                  <a:cubicBezTo>
                    <a:pt x="263" y="49"/>
                    <a:pt x="265" y="48"/>
                    <a:pt x="267" y="50"/>
                  </a:cubicBezTo>
                  <a:cubicBezTo>
                    <a:pt x="274" y="57"/>
                    <a:pt x="274" y="63"/>
                    <a:pt x="276" y="72"/>
                  </a:cubicBezTo>
                  <a:cubicBezTo>
                    <a:pt x="277" y="78"/>
                    <a:pt x="277" y="84"/>
                    <a:pt x="282" y="87"/>
                  </a:cubicBezTo>
                  <a:cubicBezTo>
                    <a:pt x="293" y="95"/>
                    <a:pt x="303" y="99"/>
                    <a:pt x="305" y="113"/>
                  </a:cubicBezTo>
                  <a:cubicBezTo>
                    <a:pt x="306" y="114"/>
                    <a:pt x="307" y="116"/>
                    <a:pt x="308" y="117"/>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3178175" y="2246313"/>
              <a:ext cx="808038" cy="765175"/>
            </a:xfrm>
            <a:custGeom>
              <a:avLst/>
              <a:gdLst/>
              <a:ahLst/>
              <a:cxnLst>
                <a:cxn ang="0">
                  <a:pos x="316" y="55"/>
                </a:cxn>
                <a:cxn ang="0">
                  <a:pos x="303" y="72"/>
                </a:cxn>
                <a:cxn ang="0">
                  <a:pos x="296" y="89"/>
                </a:cxn>
                <a:cxn ang="0">
                  <a:pos x="286" y="110"/>
                </a:cxn>
                <a:cxn ang="0">
                  <a:pos x="270" y="137"/>
                </a:cxn>
                <a:cxn ang="0">
                  <a:pos x="265" y="154"/>
                </a:cxn>
                <a:cxn ang="0">
                  <a:pos x="233" y="160"/>
                </a:cxn>
                <a:cxn ang="0">
                  <a:pos x="187" y="173"/>
                </a:cxn>
                <a:cxn ang="0">
                  <a:pos x="166" y="193"/>
                </a:cxn>
                <a:cxn ang="0">
                  <a:pos x="136" y="212"/>
                </a:cxn>
                <a:cxn ang="0">
                  <a:pos x="131" y="223"/>
                </a:cxn>
                <a:cxn ang="0">
                  <a:pos x="133" y="249"/>
                </a:cxn>
                <a:cxn ang="0">
                  <a:pos x="142" y="283"/>
                </a:cxn>
                <a:cxn ang="0">
                  <a:pos x="115" y="303"/>
                </a:cxn>
                <a:cxn ang="0">
                  <a:pos x="99" y="296"/>
                </a:cxn>
                <a:cxn ang="0">
                  <a:pos x="82" y="286"/>
                </a:cxn>
                <a:cxn ang="0">
                  <a:pos x="78" y="268"/>
                </a:cxn>
                <a:cxn ang="0">
                  <a:pos x="75" y="251"/>
                </a:cxn>
                <a:cxn ang="0">
                  <a:pos x="63" y="232"/>
                </a:cxn>
                <a:cxn ang="0">
                  <a:pos x="73" y="211"/>
                </a:cxn>
                <a:cxn ang="0">
                  <a:pos x="65" y="196"/>
                </a:cxn>
                <a:cxn ang="0">
                  <a:pos x="50" y="179"/>
                </a:cxn>
                <a:cxn ang="0">
                  <a:pos x="52" y="184"/>
                </a:cxn>
                <a:cxn ang="0">
                  <a:pos x="36" y="200"/>
                </a:cxn>
                <a:cxn ang="0">
                  <a:pos x="35" y="190"/>
                </a:cxn>
                <a:cxn ang="0">
                  <a:pos x="45" y="180"/>
                </a:cxn>
                <a:cxn ang="0">
                  <a:pos x="37" y="172"/>
                </a:cxn>
                <a:cxn ang="0">
                  <a:pos x="26" y="169"/>
                </a:cxn>
                <a:cxn ang="0">
                  <a:pos x="33" y="167"/>
                </a:cxn>
                <a:cxn ang="0">
                  <a:pos x="22" y="158"/>
                </a:cxn>
                <a:cxn ang="0">
                  <a:pos x="15" y="141"/>
                </a:cxn>
                <a:cxn ang="0">
                  <a:pos x="23" y="128"/>
                </a:cxn>
                <a:cxn ang="0">
                  <a:pos x="10" y="103"/>
                </a:cxn>
                <a:cxn ang="0">
                  <a:pos x="4" y="96"/>
                </a:cxn>
                <a:cxn ang="0">
                  <a:pos x="1" y="81"/>
                </a:cxn>
                <a:cxn ang="0">
                  <a:pos x="3" y="69"/>
                </a:cxn>
                <a:cxn ang="0">
                  <a:pos x="5" y="55"/>
                </a:cxn>
                <a:cxn ang="0">
                  <a:pos x="9" y="43"/>
                </a:cxn>
                <a:cxn ang="0">
                  <a:pos x="15" y="27"/>
                </a:cxn>
                <a:cxn ang="0">
                  <a:pos x="27" y="10"/>
                </a:cxn>
                <a:cxn ang="0">
                  <a:pos x="38" y="0"/>
                </a:cxn>
                <a:cxn ang="0">
                  <a:pos x="46" y="12"/>
                </a:cxn>
                <a:cxn ang="0">
                  <a:pos x="72" y="44"/>
                </a:cxn>
                <a:cxn ang="0">
                  <a:pos x="86" y="59"/>
                </a:cxn>
                <a:cxn ang="0">
                  <a:pos x="105" y="69"/>
                </a:cxn>
                <a:cxn ang="0">
                  <a:pos x="137" y="58"/>
                </a:cxn>
                <a:cxn ang="0">
                  <a:pos x="158" y="60"/>
                </a:cxn>
                <a:cxn ang="0">
                  <a:pos x="180" y="55"/>
                </a:cxn>
                <a:cxn ang="0">
                  <a:pos x="199" y="42"/>
                </a:cxn>
                <a:cxn ang="0">
                  <a:pos x="207" y="30"/>
                </a:cxn>
                <a:cxn ang="0">
                  <a:pos x="244" y="27"/>
                </a:cxn>
                <a:cxn ang="0">
                  <a:pos x="273" y="43"/>
                </a:cxn>
                <a:cxn ang="0">
                  <a:pos x="289" y="46"/>
                </a:cxn>
                <a:cxn ang="0">
                  <a:pos x="316" y="32"/>
                </a:cxn>
              </a:cxnLst>
              <a:rect l="0" t="0" r="r" b="b"/>
              <a:pathLst>
                <a:path w="321" h="303">
                  <a:moveTo>
                    <a:pt x="321" y="32"/>
                  </a:moveTo>
                  <a:cubicBezTo>
                    <a:pt x="321" y="36"/>
                    <a:pt x="321" y="38"/>
                    <a:pt x="321" y="42"/>
                  </a:cubicBezTo>
                  <a:cubicBezTo>
                    <a:pt x="321" y="47"/>
                    <a:pt x="320" y="51"/>
                    <a:pt x="316" y="55"/>
                  </a:cubicBezTo>
                  <a:cubicBezTo>
                    <a:pt x="312" y="57"/>
                    <a:pt x="310" y="58"/>
                    <a:pt x="307" y="61"/>
                  </a:cubicBezTo>
                  <a:cubicBezTo>
                    <a:pt x="305" y="62"/>
                    <a:pt x="303" y="63"/>
                    <a:pt x="303" y="66"/>
                  </a:cubicBezTo>
                  <a:cubicBezTo>
                    <a:pt x="303" y="72"/>
                    <a:pt x="303" y="72"/>
                    <a:pt x="303" y="72"/>
                  </a:cubicBezTo>
                  <a:cubicBezTo>
                    <a:pt x="303" y="77"/>
                    <a:pt x="305" y="80"/>
                    <a:pt x="305" y="85"/>
                  </a:cubicBezTo>
                  <a:cubicBezTo>
                    <a:pt x="305" y="85"/>
                    <a:pt x="305" y="85"/>
                    <a:pt x="305" y="85"/>
                  </a:cubicBezTo>
                  <a:cubicBezTo>
                    <a:pt x="301" y="87"/>
                    <a:pt x="300" y="88"/>
                    <a:pt x="296" y="89"/>
                  </a:cubicBezTo>
                  <a:cubicBezTo>
                    <a:pt x="294" y="90"/>
                    <a:pt x="291" y="89"/>
                    <a:pt x="290" y="92"/>
                  </a:cubicBezTo>
                  <a:cubicBezTo>
                    <a:pt x="287" y="95"/>
                    <a:pt x="286" y="98"/>
                    <a:pt x="286" y="102"/>
                  </a:cubicBezTo>
                  <a:cubicBezTo>
                    <a:pt x="286" y="110"/>
                    <a:pt x="286" y="110"/>
                    <a:pt x="286" y="110"/>
                  </a:cubicBezTo>
                  <a:cubicBezTo>
                    <a:pt x="286" y="115"/>
                    <a:pt x="286" y="118"/>
                    <a:pt x="285" y="123"/>
                  </a:cubicBezTo>
                  <a:cubicBezTo>
                    <a:pt x="284" y="127"/>
                    <a:pt x="284" y="129"/>
                    <a:pt x="282" y="133"/>
                  </a:cubicBezTo>
                  <a:cubicBezTo>
                    <a:pt x="279" y="136"/>
                    <a:pt x="274" y="135"/>
                    <a:pt x="270" y="137"/>
                  </a:cubicBezTo>
                  <a:cubicBezTo>
                    <a:pt x="267" y="139"/>
                    <a:pt x="269" y="142"/>
                    <a:pt x="269" y="146"/>
                  </a:cubicBezTo>
                  <a:cubicBezTo>
                    <a:pt x="269" y="151"/>
                    <a:pt x="269" y="151"/>
                    <a:pt x="269" y="151"/>
                  </a:cubicBezTo>
                  <a:cubicBezTo>
                    <a:pt x="269" y="152"/>
                    <a:pt x="267" y="153"/>
                    <a:pt x="265" y="154"/>
                  </a:cubicBezTo>
                  <a:cubicBezTo>
                    <a:pt x="263" y="156"/>
                    <a:pt x="261" y="155"/>
                    <a:pt x="258" y="155"/>
                  </a:cubicBezTo>
                  <a:cubicBezTo>
                    <a:pt x="252" y="155"/>
                    <a:pt x="252" y="155"/>
                    <a:pt x="252" y="155"/>
                  </a:cubicBezTo>
                  <a:cubicBezTo>
                    <a:pt x="244" y="155"/>
                    <a:pt x="240" y="157"/>
                    <a:pt x="233" y="160"/>
                  </a:cubicBezTo>
                  <a:cubicBezTo>
                    <a:pt x="227" y="164"/>
                    <a:pt x="224" y="168"/>
                    <a:pt x="217" y="168"/>
                  </a:cubicBezTo>
                  <a:cubicBezTo>
                    <a:pt x="211" y="168"/>
                    <a:pt x="208" y="166"/>
                    <a:pt x="202" y="166"/>
                  </a:cubicBezTo>
                  <a:cubicBezTo>
                    <a:pt x="196" y="166"/>
                    <a:pt x="193" y="170"/>
                    <a:pt x="187" y="173"/>
                  </a:cubicBezTo>
                  <a:cubicBezTo>
                    <a:pt x="186" y="174"/>
                    <a:pt x="184" y="174"/>
                    <a:pt x="183" y="175"/>
                  </a:cubicBezTo>
                  <a:cubicBezTo>
                    <a:pt x="178" y="177"/>
                    <a:pt x="175" y="179"/>
                    <a:pt x="171" y="182"/>
                  </a:cubicBezTo>
                  <a:cubicBezTo>
                    <a:pt x="167" y="184"/>
                    <a:pt x="167" y="188"/>
                    <a:pt x="166" y="193"/>
                  </a:cubicBezTo>
                  <a:cubicBezTo>
                    <a:pt x="164" y="196"/>
                    <a:pt x="161" y="197"/>
                    <a:pt x="159" y="200"/>
                  </a:cubicBezTo>
                  <a:cubicBezTo>
                    <a:pt x="155" y="203"/>
                    <a:pt x="152" y="206"/>
                    <a:pt x="147" y="207"/>
                  </a:cubicBezTo>
                  <a:cubicBezTo>
                    <a:pt x="142" y="208"/>
                    <a:pt x="140" y="210"/>
                    <a:pt x="136" y="212"/>
                  </a:cubicBezTo>
                  <a:cubicBezTo>
                    <a:pt x="134" y="212"/>
                    <a:pt x="133" y="213"/>
                    <a:pt x="132" y="214"/>
                  </a:cubicBezTo>
                  <a:cubicBezTo>
                    <a:pt x="130" y="215"/>
                    <a:pt x="127" y="215"/>
                    <a:pt x="127" y="218"/>
                  </a:cubicBezTo>
                  <a:cubicBezTo>
                    <a:pt x="127" y="220"/>
                    <a:pt x="130" y="221"/>
                    <a:pt x="131" y="223"/>
                  </a:cubicBezTo>
                  <a:cubicBezTo>
                    <a:pt x="132" y="225"/>
                    <a:pt x="132" y="227"/>
                    <a:pt x="132" y="229"/>
                  </a:cubicBezTo>
                  <a:cubicBezTo>
                    <a:pt x="132" y="232"/>
                    <a:pt x="133" y="233"/>
                    <a:pt x="133" y="236"/>
                  </a:cubicBezTo>
                  <a:cubicBezTo>
                    <a:pt x="133" y="249"/>
                    <a:pt x="133" y="249"/>
                    <a:pt x="133" y="249"/>
                  </a:cubicBezTo>
                  <a:cubicBezTo>
                    <a:pt x="133" y="253"/>
                    <a:pt x="134" y="256"/>
                    <a:pt x="137" y="260"/>
                  </a:cubicBezTo>
                  <a:cubicBezTo>
                    <a:pt x="137" y="262"/>
                    <a:pt x="138" y="264"/>
                    <a:pt x="139" y="266"/>
                  </a:cubicBezTo>
                  <a:cubicBezTo>
                    <a:pt x="141" y="272"/>
                    <a:pt x="142" y="276"/>
                    <a:pt x="142" y="283"/>
                  </a:cubicBezTo>
                  <a:cubicBezTo>
                    <a:pt x="142" y="285"/>
                    <a:pt x="141" y="286"/>
                    <a:pt x="139" y="287"/>
                  </a:cubicBezTo>
                  <a:cubicBezTo>
                    <a:pt x="137" y="289"/>
                    <a:pt x="137" y="292"/>
                    <a:pt x="134" y="293"/>
                  </a:cubicBezTo>
                  <a:cubicBezTo>
                    <a:pt x="127" y="296"/>
                    <a:pt x="119" y="296"/>
                    <a:pt x="115" y="303"/>
                  </a:cubicBezTo>
                  <a:cubicBezTo>
                    <a:pt x="115" y="303"/>
                    <a:pt x="115" y="303"/>
                    <a:pt x="115" y="303"/>
                  </a:cubicBezTo>
                  <a:cubicBezTo>
                    <a:pt x="115" y="303"/>
                    <a:pt x="115" y="303"/>
                    <a:pt x="114" y="302"/>
                  </a:cubicBezTo>
                  <a:cubicBezTo>
                    <a:pt x="110" y="298"/>
                    <a:pt x="105" y="296"/>
                    <a:pt x="99" y="296"/>
                  </a:cubicBezTo>
                  <a:cubicBezTo>
                    <a:pt x="93" y="296"/>
                    <a:pt x="91" y="302"/>
                    <a:pt x="85" y="302"/>
                  </a:cubicBezTo>
                  <a:cubicBezTo>
                    <a:pt x="82" y="302"/>
                    <a:pt x="82" y="298"/>
                    <a:pt x="82" y="295"/>
                  </a:cubicBezTo>
                  <a:cubicBezTo>
                    <a:pt x="82" y="286"/>
                    <a:pt x="82" y="286"/>
                    <a:pt x="82" y="286"/>
                  </a:cubicBezTo>
                  <a:cubicBezTo>
                    <a:pt x="82" y="283"/>
                    <a:pt x="79" y="282"/>
                    <a:pt x="79" y="279"/>
                  </a:cubicBezTo>
                  <a:cubicBezTo>
                    <a:pt x="79" y="277"/>
                    <a:pt x="81" y="276"/>
                    <a:pt x="81" y="274"/>
                  </a:cubicBezTo>
                  <a:cubicBezTo>
                    <a:pt x="81" y="271"/>
                    <a:pt x="79" y="270"/>
                    <a:pt x="78" y="268"/>
                  </a:cubicBezTo>
                  <a:cubicBezTo>
                    <a:pt x="78" y="264"/>
                    <a:pt x="78" y="262"/>
                    <a:pt x="77" y="259"/>
                  </a:cubicBezTo>
                  <a:cubicBezTo>
                    <a:pt x="77" y="258"/>
                    <a:pt x="76" y="257"/>
                    <a:pt x="75" y="256"/>
                  </a:cubicBezTo>
                  <a:cubicBezTo>
                    <a:pt x="74" y="254"/>
                    <a:pt x="75" y="253"/>
                    <a:pt x="75" y="251"/>
                  </a:cubicBezTo>
                  <a:cubicBezTo>
                    <a:pt x="75" y="248"/>
                    <a:pt x="74" y="247"/>
                    <a:pt x="74" y="245"/>
                  </a:cubicBezTo>
                  <a:cubicBezTo>
                    <a:pt x="74" y="242"/>
                    <a:pt x="75" y="240"/>
                    <a:pt x="74" y="238"/>
                  </a:cubicBezTo>
                  <a:cubicBezTo>
                    <a:pt x="71" y="235"/>
                    <a:pt x="63" y="237"/>
                    <a:pt x="63" y="232"/>
                  </a:cubicBezTo>
                  <a:cubicBezTo>
                    <a:pt x="63" y="229"/>
                    <a:pt x="66" y="229"/>
                    <a:pt x="68" y="227"/>
                  </a:cubicBezTo>
                  <a:cubicBezTo>
                    <a:pt x="69" y="226"/>
                    <a:pt x="69" y="224"/>
                    <a:pt x="70" y="223"/>
                  </a:cubicBezTo>
                  <a:cubicBezTo>
                    <a:pt x="72" y="218"/>
                    <a:pt x="73" y="216"/>
                    <a:pt x="73" y="211"/>
                  </a:cubicBezTo>
                  <a:cubicBezTo>
                    <a:pt x="73" y="209"/>
                    <a:pt x="72" y="208"/>
                    <a:pt x="72" y="205"/>
                  </a:cubicBezTo>
                  <a:cubicBezTo>
                    <a:pt x="72" y="204"/>
                    <a:pt x="73" y="203"/>
                    <a:pt x="72" y="201"/>
                  </a:cubicBezTo>
                  <a:cubicBezTo>
                    <a:pt x="70" y="198"/>
                    <a:pt x="67" y="199"/>
                    <a:pt x="65" y="196"/>
                  </a:cubicBezTo>
                  <a:cubicBezTo>
                    <a:pt x="64" y="194"/>
                    <a:pt x="64" y="192"/>
                    <a:pt x="64" y="189"/>
                  </a:cubicBezTo>
                  <a:cubicBezTo>
                    <a:pt x="61" y="189"/>
                    <a:pt x="59" y="187"/>
                    <a:pt x="57" y="185"/>
                  </a:cubicBezTo>
                  <a:cubicBezTo>
                    <a:pt x="54" y="183"/>
                    <a:pt x="52" y="182"/>
                    <a:pt x="50" y="179"/>
                  </a:cubicBezTo>
                  <a:cubicBezTo>
                    <a:pt x="49" y="180"/>
                    <a:pt x="49" y="180"/>
                    <a:pt x="49" y="180"/>
                  </a:cubicBezTo>
                  <a:cubicBezTo>
                    <a:pt x="49" y="182"/>
                    <a:pt x="49" y="182"/>
                    <a:pt x="49" y="182"/>
                  </a:cubicBezTo>
                  <a:cubicBezTo>
                    <a:pt x="50" y="182"/>
                    <a:pt x="50" y="184"/>
                    <a:pt x="52" y="184"/>
                  </a:cubicBezTo>
                  <a:cubicBezTo>
                    <a:pt x="53" y="190"/>
                    <a:pt x="53" y="190"/>
                    <a:pt x="53" y="190"/>
                  </a:cubicBezTo>
                  <a:cubicBezTo>
                    <a:pt x="53" y="194"/>
                    <a:pt x="49" y="195"/>
                    <a:pt x="46" y="196"/>
                  </a:cubicBezTo>
                  <a:cubicBezTo>
                    <a:pt x="42" y="197"/>
                    <a:pt x="40" y="200"/>
                    <a:pt x="36" y="200"/>
                  </a:cubicBezTo>
                  <a:cubicBezTo>
                    <a:pt x="36" y="200"/>
                    <a:pt x="35" y="200"/>
                    <a:pt x="34" y="200"/>
                  </a:cubicBezTo>
                  <a:cubicBezTo>
                    <a:pt x="34" y="195"/>
                    <a:pt x="34" y="195"/>
                    <a:pt x="34" y="195"/>
                  </a:cubicBezTo>
                  <a:cubicBezTo>
                    <a:pt x="34" y="193"/>
                    <a:pt x="35" y="192"/>
                    <a:pt x="35" y="190"/>
                  </a:cubicBezTo>
                  <a:cubicBezTo>
                    <a:pt x="34" y="187"/>
                    <a:pt x="33" y="184"/>
                    <a:pt x="35" y="182"/>
                  </a:cubicBezTo>
                  <a:cubicBezTo>
                    <a:pt x="37" y="181"/>
                    <a:pt x="38" y="182"/>
                    <a:pt x="40" y="182"/>
                  </a:cubicBezTo>
                  <a:cubicBezTo>
                    <a:pt x="42" y="181"/>
                    <a:pt x="43" y="180"/>
                    <a:pt x="45" y="180"/>
                  </a:cubicBezTo>
                  <a:cubicBezTo>
                    <a:pt x="45" y="178"/>
                    <a:pt x="45" y="178"/>
                    <a:pt x="45" y="178"/>
                  </a:cubicBezTo>
                  <a:cubicBezTo>
                    <a:pt x="44" y="176"/>
                    <a:pt x="44" y="176"/>
                    <a:pt x="44" y="176"/>
                  </a:cubicBezTo>
                  <a:cubicBezTo>
                    <a:pt x="41" y="175"/>
                    <a:pt x="40" y="172"/>
                    <a:pt x="37" y="172"/>
                  </a:cubicBezTo>
                  <a:cubicBezTo>
                    <a:pt x="34" y="172"/>
                    <a:pt x="32" y="174"/>
                    <a:pt x="31" y="177"/>
                  </a:cubicBezTo>
                  <a:cubicBezTo>
                    <a:pt x="30" y="176"/>
                    <a:pt x="30" y="176"/>
                    <a:pt x="30" y="176"/>
                  </a:cubicBezTo>
                  <a:cubicBezTo>
                    <a:pt x="28" y="173"/>
                    <a:pt x="27" y="171"/>
                    <a:pt x="26" y="169"/>
                  </a:cubicBezTo>
                  <a:cubicBezTo>
                    <a:pt x="25" y="167"/>
                    <a:pt x="22" y="167"/>
                    <a:pt x="22" y="165"/>
                  </a:cubicBezTo>
                  <a:cubicBezTo>
                    <a:pt x="22" y="163"/>
                    <a:pt x="24" y="163"/>
                    <a:pt x="26" y="163"/>
                  </a:cubicBezTo>
                  <a:cubicBezTo>
                    <a:pt x="29" y="163"/>
                    <a:pt x="30" y="167"/>
                    <a:pt x="33" y="167"/>
                  </a:cubicBezTo>
                  <a:cubicBezTo>
                    <a:pt x="37" y="167"/>
                    <a:pt x="31" y="163"/>
                    <a:pt x="30" y="162"/>
                  </a:cubicBezTo>
                  <a:cubicBezTo>
                    <a:pt x="28" y="161"/>
                    <a:pt x="29" y="157"/>
                    <a:pt x="27" y="157"/>
                  </a:cubicBezTo>
                  <a:cubicBezTo>
                    <a:pt x="25" y="157"/>
                    <a:pt x="24" y="158"/>
                    <a:pt x="22" y="158"/>
                  </a:cubicBezTo>
                  <a:cubicBezTo>
                    <a:pt x="18" y="158"/>
                    <a:pt x="17" y="155"/>
                    <a:pt x="15" y="152"/>
                  </a:cubicBezTo>
                  <a:cubicBezTo>
                    <a:pt x="14" y="149"/>
                    <a:pt x="13" y="147"/>
                    <a:pt x="13" y="145"/>
                  </a:cubicBezTo>
                  <a:cubicBezTo>
                    <a:pt x="13" y="143"/>
                    <a:pt x="15" y="143"/>
                    <a:pt x="15" y="141"/>
                  </a:cubicBezTo>
                  <a:cubicBezTo>
                    <a:pt x="15" y="139"/>
                    <a:pt x="13" y="138"/>
                    <a:pt x="13" y="136"/>
                  </a:cubicBezTo>
                  <a:cubicBezTo>
                    <a:pt x="13" y="133"/>
                    <a:pt x="16" y="133"/>
                    <a:pt x="19" y="131"/>
                  </a:cubicBezTo>
                  <a:cubicBezTo>
                    <a:pt x="21" y="130"/>
                    <a:pt x="23" y="130"/>
                    <a:pt x="23" y="128"/>
                  </a:cubicBezTo>
                  <a:cubicBezTo>
                    <a:pt x="23" y="126"/>
                    <a:pt x="21" y="126"/>
                    <a:pt x="21" y="125"/>
                  </a:cubicBezTo>
                  <a:cubicBezTo>
                    <a:pt x="20" y="121"/>
                    <a:pt x="18" y="119"/>
                    <a:pt x="17" y="116"/>
                  </a:cubicBezTo>
                  <a:cubicBezTo>
                    <a:pt x="15" y="110"/>
                    <a:pt x="15" y="103"/>
                    <a:pt x="10" y="103"/>
                  </a:cubicBezTo>
                  <a:cubicBezTo>
                    <a:pt x="8" y="103"/>
                    <a:pt x="8" y="103"/>
                    <a:pt x="6" y="103"/>
                  </a:cubicBezTo>
                  <a:cubicBezTo>
                    <a:pt x="5" y="103"/>
                    <a:pt x="4" y="103"/>
                    <a:pt x="4" y="101"/>
                  </a:cubicBezTo>
                  <a:cubicBezTo>
                    <a:pt x="4" y="96"/>
                    <a:pt x="4" y="96"/>
                    <a:pt x="4" y="96"/>
                  </a:cubicBezTo>
                  <a:cubicBezTo>
                    <a:pt x="4" y="95"/>
                    <a:pt x="2" y="95"/>
                    <a:pt x="2" y="94"/>
                  </a:cubicBezTo>
                  <a:cubicBezTo>
                    <a:pt x="2" y="85"/>
                    <a:pt x="2" y="85"/>
                    <a:pt x="2" y="85"/>
                  </a:cubicBezTo>
                  <a:cubicBezTo>
                    <a:pt x="2" y="83"/>
                    <a:pt x="1" y="83"/>
                    <a:pt x="1" y="81"/>
                  </a:cubicBezTo>
                  <a:cubicBezTo>
                    <a:pt x="1" y="75"/>
                    <a:pt x="1" y="75"/>
                    <a:pt x="1" y="75"/>
                  </a:cubicBezTo>
                  <a:cubicBezTo>
                    <a:pt x="0" y="74"/>
                    <a:pt x="0" y="74"/>
                    <a:pt x="0" y="73"/>
                  </a:cubicBezTo>
                  <a:cubicBezTo>
                    <a:pt x="0" y="71"/>
                    <a:pt x="1" y="70"/>
                    <a:pt x="3" y="69"/>
                  </a:cubicBezTo>
                  <a:cubicBezTo>
                    <a:pt x="4" y="68"/>
                    <a:pt x="3" y="67"/>
                    <a:pt x="4" y="66"/>
                  </a:cubicBezTo>
                  <a:cubicBezTo>
                    <a:pt x="6" y="65"/>
                    <a:pt x="6" y="63"/>
                    <a:pt x="6" y="61"/>
                  </a:cubicBezTo>
                  <a:cubicBezTo>
                    <a:pt x="6" y="59"/>
                    <a:pt x="6" y="57"/>
                    <a:pt x="5" y="55"/>
                  </a:cubicBezTo>
                  <a:cubicBezTo>
                    <a:pt x="4" y="54"/>
                    <a:pt x="4" y="54"/>
                    <a:pt x="4" y="53"/>
                  </a:cubicBezTo>
                  <a:cubicBezTo>
                    <a:pt x="4" y="50"/>
                    <a:pt x="6" y="49"/>
                    <a:pt x="9" y="49"/>
                  </a:cubicBezTo>
                  <a:cubicBezTo>
                    <a:pt x="9" y="43"/>
                    <a:pt x="9" y="43"/>
                    <a:pt x="9" y="43"/>
                  </a:cubicBezTo>
                  <a:cubicBezTo>
                    <a:pt x="10" y="42"/>
                    <a:pt x="11" y="40"/>
                    <a:pt x="11" y="39"/>
                  </a:cubicBezTo>
                  <a:cubicBezTo>
                    <a:pt x="11" y="31"/>
                    <a:pt x="11" y="31"/>
                    <a:pt x="11" y="31"/>
                  </a:cubicBezTo>
                  <a:cubicBezTo>
                    <a:pt x="11" y="28"/>
                    <a:pt x="13" y="28"/>
                    <a:pt x="15" y="27"/>
                  </a:cubicBezTo>
                  <a:cubicBezTo>
                    <a:pt x="18" y="25"/>
                    <a:pt x="19" y="24"/>
                    <a:pt x="21" y="22"/>
                  </a:cubicBezTo>
                  <a:cubicBezTo>
                    <a:pt x="23" y="19"/>
                    <a:pt x="25" y="18"/>
                    <a:pt x="27" y="15"/>
                  </a:cubicBezTo>
                  <a:cubicBezTo>
                    <a:pt x="28" y="14"/>
                    <a:pt x="27" y="12"/>
                    <a:pt x="27" y="10"/>
                  </a:cubicBezTo>
                  <a:cubicBezTo>
                    <a:pt x="28" y="6"/>
                    <a:pt x="31" y="3"/>
                    <a:pt x="35" y="1"/>
                  </a:cubicBezTo>
                  <a:cubicBezTo>
                    <a:pt x="36" y="1"/>
                    <a:pt x="37" y="0"/>
                    <a:pt x="38" y="0"/>
                  </a:cubicBezTo>
                  <a:cubicBezTo>
                    <a:pt x="38" y="0"/>
                    <a:pt x="38" y="0"/>
                    <a:pt x="38" y="0"/>
                  </a:cubicBezTo>
                  <a:cubicBezTo>
                    <a:pt x="38" y="1"/>
                    <a:pt x="38" y="2"/>
                    <a:pt x="38" y="3"/>
                  </a:cubicBezTo>
                  <a:cubicBezTo>
                    <a:pt x="38" y="6"/>
                    <a:pt x="40" y="8"/>
                    <a:pt x="42" y="10"/>
                  </a:cubicBezTo>
                  <a:cubicBezTo>
                    <a:pt x="43" y="11"/>
                    <a:pt x="45" y="11"/>
                    <a:pt x="46" y="12"/>
                  </a:cubicBezTo>
                  <a:cubicBezTo>
                    <a:pt x="47" y="14"/>
                    <a:pt x="46" y="16"/>
                    <a:pt x="47" y="18"/>
                  </a:cubicBezTo>
                  <a:cubicBezTo>
                    <a:pt x="48" y="27"/>
                    <a:pt x="54" y="31"/>
                    <a:pt x="62" y="35"/>
                  </a:cubicBezTo>
                  <a:cubicBezTo>
                    <a:pt x="67" y="38"/>
                    <a:pt x="68" y="40"/>
                    <a:pt x="72" y="44"/>
                  </a:cubicBezTo>
                  <a:cubicBezTo>
                    <a:pt x="75" y="47"/>
                    <a:pt x="78" y="47"/>
                    <a:pt x="81" y="49"/>
                  </a:cubicBezTo>
                  <a:cubicBezTo>
                    <a:pt x="83" y="51"/>
                    <a:pt x="84" y="52"/>
                    <a:pt x="85" y="55"/>
                  </a:cubicBezTo>
                  <a:cubicBezTo>
                    <a:pt x="85" y="56"/>
                    <a:pt x="85" y="58"/>
                    <a:pt x="86" y="59"/>
                  </a:cubicBezTo>
                  <a:cubicBezTo>
                    <a:pt x="88" y="60"/>
                    <a:pt x="89" y="60"/>
                    <a:pt x="90" y="61"/>
                  </a:cubicBezTo>
                  <a:cubicBezTo>
                    <a:pt x="92" y="62"/>
                    <a:pt x="92" y="64"/>
                    <a:pt x="94" y="65"/>
                  </a:cubicBezTo>
                  <a:cubicBezTo>
                    <a:pt x="97" y="68"/>
                    <a:pt x="100" y="69"/>
                    <a:pt x="105" y="69"/>
                  </a:cubicBezTo>
                  <a:cubicBezTo>
                    <a:pt x="110" y="69"/>
                    <a:pt x="114" y="67"/>
                    <a:pt x="119" y="64"/>
                  </a:cubicBezTo>
                  <a:cubicBezTo>
                    <a:pt x="120" y="64"/>
                    <a:pt x="120" y="62"/>
                    <a:pt x="121" y="61"/>
                  </a:cubicBezTo>
                  <a:cubicBezTo>
                    <a:pt x="127" y="59"/>
                    <a:pt x="131" y="59"/>
                    <a:pt x="137" y="58"/>
                  </a:cubicBezTo>
                  <a:cubicBezTo>
                    <a:pt x="139" y="57"/>
                    <a:pt x="140" y="56"/>
                    <a:pt x="143" y="56"/>
                  </a:cubicBezTo>
                  <a:cubicBezTo>
                    <a:pt x="146" y="56"/>
                    <a:pt x="148" y="60"/>
                    <a:pt x="151" y="60"/>
                  </a:cubicBezTo>
                  <a:cubicBezTo>
                    <a:pt x="158" y="60"/>
                    <a:pt x="158" y="60"/>
                    <a:pt x="158" y="60"/>
                  </a:cubicBezTo>
                  <a:cubicBezTo>
                    <a:pt x="164" y="60"/>
                    <a:pt x="167" y="61"/>
                    <a:pt x="174" y="61"/>
                  </a:cubicBezTo>
                  <a:cubicBezTo>
                    <a:pt x="175" y="61"/>
                    <a:pt x="177" y="61"/>
                    <a:pt x="178" y="60"/>
                  </a:cubicBezTo>
                  <a:cubicBezTo>
                    <a:pt x="179" y="58"/>
                    <a:pt x="178" y="56"/>
                    <a:pt x="180" y="55"/>
                  </a:cubicBezTo>
                  <a:cubicBezTo>
                    <a:pt x="182" y="54"/>
                    <a:pt x="184" y="54"/>
                    <a:pt x="187" y="53"/>
                  </a:cubicBezTo>
                  <a:cubicBezTo>
                    <a:pt x="189" y="53"/>
                    <a:pt x="190" y="51"/>
                    <a:pt x="192" y="50"/>
                  </a:cubicBezTo>
                  <a:cubicBezTo>
                    <a:pt x="196" y="48"/>
                    <a:pt x="199" y="46"/>
                    <a:pt x="199" y="42"/>
                  </a:cubicBezTo>
                  <a:cubicBezTo>
                    <a:pt x="199" y="39"/>
                    <a:pt x="198" y="38"/>
                    <a:pt x="199" y="35"/>
                  </a:cubicBezTo>
                  <a:cubicBezTo>
                    <a:pt x="201" y="34"/>
                    <a:pt x="203" y="34"/>
                    <a:pt x="205" y="33"/>
                  </a:cubicBezTo>
                  <a:cubicBezTo>
                    <a:pt x="206" y="32"/>
                    <a:pt x="206" y="31"/>
                    <a:pt x="207" y="30"/>
                  </a:cubicBezTo>
                  <a:cubicBezTo>
                    <a:pt x="210" y="28"/>
                    <a:pt x="213" y="29"/>
                    <a:pt x="216" y="29"/>
                  </a:cubicBezTo>
                  <a:cubicBezTo>
                    <a:pt x="222" y="29"/>
                    <a:pt x="226" y="29"/>
                    <a:pt x="232" y="29"/>
                  </a:cubicBezTo>
                  <a:cubicBezTo>
                    <a:pt x="237" y="28"/>
                    <a:pt x="240" y="27"/>
                    <a:pt x="244" y="27"/>
                  </a:cubicBezTo>
                  <a:cubicBezTo>
                    <a:pt x="251" y="27"/>
                    <a:pt x="251" y="35"/>
                    <a:pt x="257" y="36"/>
                  </a:cubicBezTo>
                  <a:cubicBezTo>
                    <a:pt x="261" y="38"/>
                    <a:pt x="263" y="37"/>
                    <a:pt x="266" y="39"/>
                  </a:cubicBezTo>
                  <a:cubicBezTo>
                    <a:pt x="269" y="41"/>
                    <a:pt x="270" y="43"/>
                    <a:pt x="273" y="43"/>
                  </a:cubicBezTo>
                  <a:cubicBezTo>
                    <a:pt x="275" y="43"/>
                    <a:pt x="276" y="42"/>
                    <a:pt x="278" y="42"/>
                  </a:cubicBezTo>
                  <a:cubicBezTo>
                    <a:pt x="281" y="42"/>
                    <a:pt x="283" y="42"/>
                    <a:pt x="285" y="44"/>
                  </a:cubicBezTo>
                  <a:cubicBezTo>
                    <a:pt x="287" y="44"/>
                    <a:pt x="287" y="46"/>
                    <a:pt x="289" y="46"/>
                  </a:cubicBezTo>
                  <a:cubicBezTo>
                    <a:pt x="294" y="46"/>
                    <a:pt x="296" y="43"/>
                    <a:pt x="299" y="40"/>
                  </a:cubicBezTo>
                  <a:cubicBezTo>
                    <a:pt x="302" y="37"/>
                    <a:pt x="303" y="32"/>
                    <a:pt x="307" y="32"/>
                  </a:cubicBezTo>
                  <a:cubicBezTo>
                    <a:pt x="316" y="32"/>
                    <a:pt x="316" y="32"/>
                    <a:pt x="316" y="32"/>
                  </a:cubicBezTo>
                  <a:cubicBezTo>
                    <a:pt x="318" y="32"/>
                    <a:pt x="319" y="32"/>
                    <a:pt x="321" y="32"/>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noEditPoints="1"/>
            </p:cNvSpPr>
            <p:nvPr/>
          </p:nvSpPr>
          <p:spPr bwMode="auto">
            <a:xfrm>
              <a:off x="4703763" y="3783013"/>
              <a:ext cx="974725" cy="427038"/>
            </a:xfrm>
            <a:custGeom>
              <a:avLst/>
              <a:gdLst/>
              <a:ahLst/>
              <a:cxnLst>
                <a:cxn ang="0">
                  <a:pos x="378" y="69"/>
                </a:cxn>
                <a:cxn ang="0">
                  <a:pos x="369" y="85"/>
                </a:cxn>
                <a:cxn ang="0">
                  <a:pos x="328" y="124"/>
                </a:cxn>
                <a:cxn ang="0">
                  <a:pos x="288" y="127"/>
                </a:cxn>
                <a:cxn ang="0">
                  <a:pos x="282" y="110"/>
                </a:cxn>
                <a:cxn ang="0">
                  <a:pos x="300" y="82"/>
                </a:cxn>
                <a:cxn ang="0">
                  <a:pos x="345" y="63"/>
                </a:cxn>
                <a:cxn ang="0">
                  <a:pos x="371" y="45"/>
                </a:cxn>
                <a:cxn ang="0">
                  <a:pos x="182" y="140"/>
                </a:cxn>
                <a:cxn ang="0">
                  <a:pos x="22" y="77"/>
                </a:cxn>
                <a:cxn ang="0">
                  <a:pos x="8" y="96"/>
                </a:cxn>
                <a:cxn ang="0">
                  <a:pos x="58" y="112"/>
                </a:cxn>
                <a:cxn ang="0">
                  <a:pos x="93" y="132"/>
                </a:cxn>
                <a:cxn ang="0">
                  <a:pos x="115" y="113"/>
                </a:cxn>
                <a:cxn ang="0">
                  <a:pos x="75" y="83"/>
                </a:cxn>
                <a:cxn ang="0">
                  <a:pos x="41" y="76"/>
                </a:cxn>
                <a:cxn ang="0">
                  <a:pos x="236" y="169"/>
                </a:cxn>
                <a:cxn ang="0">
                  <a:pos x="273" y="152"/>
                </a:cxn>
                <a:cxn ang="0">
                  <a:pos x="271" y="141"/>
                </a:cxn>
                <a:cxn ang="0">
                  <a:pos x="254" y="154"/>
                </a:cxn>
                <a:cxn ang="0">
                  <a:pos x="344" y="6"/>
                </a:cxn>
                <a:cxn ang="0">
                  <a:pos x="339" y="21"/>
                </a:cxn>
                <a:cxn ang="0">
                  <a:pos x="376" y="13"/>
                </a:cxn>
                <a:cxn ang="0">
                  <a:pos x="241" y="28"/>
                </a:cxn>
                <a:cxn ang="0">
                  <a:pos x="253" y="21"/>
                </a:cxn>
                <a:cxn ang="0">
                  <a:pos x="249" y="15"/>
                </a:cxn>
                <a:cxn ang="0">
                  <a:pos x="267" y="13"/>
                </a:cxn>
                <a:cxn ang="0">
                  <a:pos x="290" y="18"/>
                </a:cxn>
                <a:cxn ang="0">
                  <a:pos x="283" y="29"/>
                </a:cxn>
                <a:cxn ang="0">
                  <a:pos x="262" y="27"/>
                </a:cxn>
                <a:cxn ang="0">
                  <a:pos x="272" y="13"/>
                </a:cxn>
                <a:cxn ang="0">
                  <a:pos x="278" y="15"/>
                </a:cxn>
                <a:cxn ang="0">
                  <a:pos x="324" y="6"/>
                </a:cxn>
                <a:cxn ang="0">
                  <a:pos x="310" y="23"/>
                </a:cxn>
                <a:cxn ang="0">
                  <a:pos x="309" y="14"/>
                </a:cxn>
                <a:cxn ang="0">
                  <a:pos x="237" y="31"/>
                </a:cxn>
                <a:cxn ang="0">
                  <a:pos x="197" y="38"/>
                </a:cxn>
                <a:cxn ang="0">
                  <a:pos x="156" y="44"/>
                </a:cxn>
                <a:cxn ang="0">
                  <a:pos x="119" y="47"/>
                </a:cxn>
                <a:cxn ang="0">
                  <a:pos x="83" y="44"/>
                </a:cxn>
                <a:cxn ang="0">
                  <a:pos x="61" y="47"/>
                </a:cxn>
                <a:cxn ang="0">
                  <a:pos x="60" y="22"/>
                </a:cxn>
                <a:cxn ang="0">
                  <a:pos x="91" y="9"/>
                </a:cxn>
                <a:cxn ang="0">
                  <a:pos x="112" y="16"/>
                </a:cxn>
                <a:cxn ang="0">
                  <a:pos x="145" y="25"/>
                </a:cxn>
                <a:cxn ang="0">
                  <a:pos x="179" y="25"/>
                </a:cxn>
                <a:cxn ang="0">
                  <a:pos x="224" y="19"/>
                </a:cxn>
                <a:cxn ang="0">
                  <a:pos x="233" y="7"/>
                </a:cxn>
                <a:cxn ang="0">
                  <a:pos x="244" y="15"/>
                </a:cxn>
                <a:cxn ang="0">
                  <a:pos x="237" y="31"/>
                </a:cxn>
                <a:cxn ang="0">
                  <a:pos x="30" y="39"/>
                </a:cxn>
                <a:cxn ang="0">
                  <a:pos x="34" y="23"/>
                </a:cxn>
              </a:cxnLst>
              <a:rect l="0" t="0" r="r" b="b"/>
              <a:pathLst>
                <a:path w="387" h="169">
                  <a:moveTo>
                    <a:pt x="371" y="45"/>
                  </a:moveTo>
                  <a:cubicBezTo>
                    <a:pt x="371" y="48"/>
                    <a:pt x="373" y="51"/>
                    <a:pt x="375" y="51"/>
                  </a:cubicBezTo>
                  <a:cubicBezTo>
                    <a:pt x="386" y="51"/>
                    <a:pt x="386" y="51"/>
                    <a:pt x="386" y="51"/>
                  </a:cubicBezTo>
                  <a:cubicBezTo>
                    <a:pt x="386" y="52"/>
                    <a:pt x="387" y="53"/>
                    <a:pt x="387" y="54"/>
                  </a:cubicBezTo>
                  <a:cubicBezTo>
                    <a:pt x="387" y="61"/>
                    <a:pt x="378" y="63"/>
                    <a:pt x="378" y="69"/>
                  </a:cubicBezTo>
                  <a:cubicBezTo>
                    <a:pt x="378" y="73"/>
                    <a:pt x="380" y="75"/>
                    <a:pt x="381" y="79"/>
                  </a:cubicBezTo>
                  <a:cubicBezTo>
                    <a:pt x="381" y="79"/>
                    <a:pt x="381" y="79"/>
                    <a:pt x="381" y="79"/>
                  </a:cubicBezTo>
                  <a:cubicBezTo>
                    <a:pt x="381" y="79"/>
                    <a:pt x="380" y="80"/>
                    <a:pt x="380" y="81"/>
                  </a:cubicBezTo>
                  <a:cubicBezTo>
                    <a:pt x="378" y="82"/>
                    <a:pt x="376" y="81"/>
                    <a:pt x="373" y="82"/>
                  </a:cubicBezTo>
                  <a:cubicBezTo>
                    <a:pt x="371" y="82"/>
                    <a:pt x="371" y="84"/>
                    <a:pt x="369" y="85"/>
                  </a:cubicBezTo>
                  <a:cubicBezTo>
                    <a:pt x="367" y="88"/>
                    <a:pt x="368" y="91"/>
                    <a:pt x="366" y="93"/>
                  </a:cubicBezTo>
                  <a:cubicBezTo>
                    <a:pt x="361" y="97"/>
                    <a:pt x="357" y="98"/>
                    <a:pt x="355" y="104"/>
                  </a:cubicBezTo>
                  <a:cubicBezTo>
                    <a:pt x="350" y="108"/>
                    <a:pt x="346" y="110"/>
                    <a:pt x="342" y="115"/>
                  </a:cubicBezTo>
                  <a:cubicBezTo>
                    <a:pt x="340" y="116"/>
                    <a:pt x="340" y="117"/>
                    <a:pt x="339" y="119"/>
                  </a:cubicBezTo>
                  <a:cubicBezTo>
                    <a:pt x="337" y="123"/>
                    <a:pt x="333" y="124"/>
                    <a:pt x="328" y="124"/>
                  </a:cubicBezTo>
                  <a:cubicBezTo>
                    <a:pt x="325" y="124"/>
                    <a:pt x="323" y="124"/>
                    <a:pt x="320" y="124"/>
                  </a:cubicBezTo>
                  <a:cubicBezTo>
                    <a:pt x="312" y="124"/>
                    <a:pt x="311" y="133"/>
                    <a:pt x="303" y="133"/>
                  </a:cubicBezTo>
                  <a:cubicBezTo>
                    <a:pt x="301" y="133"/>
                    <a:pt x="300" y="132"/>
                    <a:pt x="298" y="132"/>
                  </a:cubicBezTo>
                  <a:cubicBezTo>
                    <a:pt x="296" y="132"/>
                    <a:pt x="294" y="133"/>
                    <a:pt x="293" y="132"/>
                  </a:cubicBezTo>
                  <a:cubicBezTo>
                    <a:pt x="291" y="130"/>
                    <a:pt x="291" y="128"/>
                    <a:pt x="288" y="127"/>
                  </a:cubicBezTo>
                  <a:cubicBezTo>
                    <a:pt x="281" y="128"/>
                    <a:pt x="281" y="128"/>
                    <a:pt x="281" y="128"/>
                  </a:cubicBezTo>
                  <a:cubicBezTo>
                    <a:pt x="278" y="128"/>
                    <a:pt x="276" y="128"/>
                    <a:pt x="274" y="128"/>
                  </a:cubicBezTo>
                  <a:cubicBezTo>
                    <a:pt x="270" y="128"/>
                    <a:pt x="270" y="134"/>
                    <a:pt x="266" y="134"/>
                  </a:cubicBezTo>
                  <a:cubicBezTo>
                    <a:pt x="267" y="127"/>
                    <a:pt x="270" y="124"/>
                    <a:pt x="275" y="120"/>
                  </a:cubicBezTo>
                  <a:cubicBezTo>
                    <a:pt x="278" y="116"/>
                    <a:pt x="279" y="114"/>
                    <a:pt x="282" y="110"/>
                  </a:cubicBezTo>
                  <a:cubicBezTo>
                    <a:pt x="283" y="108"/>
                    <a:pt x="286" y="107"/>
                    <a:pt x="286" y="105"/>
                  </a:cubicBezTo>
                  <a:cubicBezTo>
                    <a:pt x="286" y="104"/>
                    <a:pt x="285" y="103"/>
                    <a:pt x="285" y="102"/>
                  </a:cubicBezTo>
                  <a:cubicBezTo>
                    <a:pt x="285" y="101"/>
                    <a:pt x="287" y="101"/>
                    <a:pt x="287" y="100"/>
                  </a:cubicBezTo>
                  <a:cubicBezTo>
                    <a:pt x="287" y="93"/>
                    <a:pt x="287" y="93"/>
                    <a:pt x="287" y="93"/>
                  </a:cubicBezTo>
                  <a:cubicBezTo>
                    <a:pt x="292" y="89"/>
                    <a:pt x="295" y="87"/>
                    <a:pt x="300" y="82"/>
                  </a:cubicBezTo>
                  <a:cubicBezTo>
                    <a:pt x="303" y="80"/>
                    <a:pt x="302" y="77"/>
                    <a:pt x="305" y="76"/>
                  </a:cubicBezTo>
                  <a:cubicBezTo>
                    <a:pt x="308" y="74"/>
                    <a:pt x="310" y="76"/>
                    <a:pt x="313" y="75"/>
                  </a:cubicBezTo>
                  <a:cubicBezTo>
                    <a:pt x="315" y="74"/>
                    <a:pt x="316" y="72"/>
                    <a:pt x="318" y="71"/>
                  </a:cubicBezTo>
                  <a:cubicBezTo>
                    <a:pt x="322" y="69"/>
                    <a:pt x="325" y="67"/>
                    <a:pt x="330" y="66"/>
                  </a:cubicBezTo>
                  <a:cubicBezTo>
                    <a:pt x="336" y="66"/>
                    <a:pt x="340" y="66"/>
                    <a:pt x="345" y="63"/>
                  </a:cubicBezTo>
                  <a:cubicBezTo>
                    <a:pt x="348" y="61"/>
                    <a:pt x="349" y="58"/>
                    <a:pt x="353" y="57"/>
                  </a:cubicBezTo>
                  <a:cubicBezTo>
                    <a:pt x="354" y="57"/>
                    <a:pt x="354" y="57"/>
                    <a:pt x="354" y="57"/>
                  </a:cubicBezTo>
                  <a:cubicBezTo>
                    <a:pt x="361" y="57"/>
                    <a:pt x="364" y="52"/>
                    <a:pt x="369" y="47"/>
                  </a:cubicBezTo>
                  <a:cubicBezTo>
                    <a:pt x="370" y="47"/>
                    <a:pt x="370" y="46"/>
                    <a:pt x="371" y="45"/>
                  </a:cubicBezTo>
                  <a:cubicBezTo>
                    <a:pt x="371" y="45"/>
                    <a:pt x="371" y="45"/>
                    <a:pt x="371" y="45"/>
                  </a:cubicBezTo>
                  <a:close/>
                  <a:moveTo>
                    <a:pt x="173" y="149"/>
                  </a:moveTo>
                  <a:cubicBezTo>
                    <a:pt x="175" y="149"/>
                    <a:pt x="175" y="151"/>
                    <a:pt x="177" y="151"/>
                  </a:cubicBezTo>
                  <a:cubicBezTo>
                    <a:pt x="179" y="151"/>
                    <a:pt x="180" y="149"/>
                    <a:pt x="181" y="148"/>
                  </a:cubicBezTo>
                  <a:cubicBezTo>
                    <a:pt x="183" y="146"/>
                    <a:pt x="186" y="145"/>
                    <a:pt x="186" y="143"/>
                  </a:cubicBezTo>
                  <a:cubicBezTo>
                    <a:pt x="186" y="141"/>
                    <a:pt x="184" y="140"/>
                    <a:pt x="182" y="140"/>
                  </a:cubicBezTo>
                  <a:cubicBezTo>
                    <a:pt x="181" y="140"/>
                    <a:pt x="180" y="139"/>
                    <a:pt x="179" y="139"/>
                  </a:cubicBezTo>
                  <a:cubicBezTo>
                    <a:pt x="177" y="139"/>
                    <a:pt x="177" y="142"/>
                    <a:pt x="175" y="144"/>
                  </a:cubicBezTo>
                  <a:cubicBezTo>
                    <a:pt x="169" y="148"/>
                    <a:pt x="165" y="146"/>
                    <a:pt x="173" y="149"/>
                  </a:cubicBezTo>
                  <a:close/>
                  <a:moveTo>
                    <a:pt x="25" y="77"/>
                  </a:moveTo>
                  <a:cubicBezTo>
                    <a:pt x="24" y="77"/>
                    <a:pt x="24" y="77"/>
                    <a:pt x="22" y="77"/>
                  </a:cubicBezTo>
                  <a:cubicBezTo>
                    <a:pt x="20" y="77"/>
                    <a:pt x="18" y="77"/>
                    <a:pt x="16" y="78"/>
                  </a:cubicBezTo>
                  <a:cubicBezTo>
                    <a:pt x="12" y="80"/>
                    <a:pt x="9" y="80"/>
                    <a:pt x="5" y="83"/>
                  </a:cubicBezTo>
                  <a:cubicBezTo>
                    <a:pt x="3" y="85"/>
                    <a:pt x="0" y="86"/>
                    <a:pt x="0" y="89"/>
                  </a:cubicBezTo>
                  <a:cubicBezTo>
                    <a:pt x="0" y="91"/>
                    <a:pt x="2" y="92"/>
                    <a:pt x="4" y="93"/>
                  </a:cubicBezTo>
                  <a:cubicBezTo>
                    <a:pt x="5" y="94"/>
                    <a:pt x="6" y="95"/>
                    <a:pt x="8" y="96"/>
                  </a:cubicBezTo>
                  <a:cubicBezTo>
                    <a:pt x="9" y="96"/>
                    <a:pt x="10" y="96"/>
                    <a:pt x="11" y="96"/>
                  </a:cubicBezTo>
                  <a:cubicBezTo>
                    <a:pt x="13" y="97"/>
                    <a:pt x="14" y="99"/>
                    <a:pt x="16" y="99"/>
                  </a:cubicBezTo>
                  <a:cubicBezTo>
                    <a:pt x="22" y="101"/>
                    <a:pt x="26" y="101"/>
                    <a:pt x="33" y="101"/>
                  </a:cubicBezTo>
                  <a:cubicBezTo>
                    <a:pt x="40" y="102"/>
                    <a:pt x="44" y="104"/>
                    <a:pt x="50" y="106"/>
                  </a:cubicBezTo>
                  <a:cubicBezTo>
                    <a:pt x="54" y="108"/>
                    <a:pt x="55" y="110"/>
                    <a:pt x="58" y="112"/>
                  </a:cubicBezTo>
                  <a:cubicBezTo>
                    <a:pt x="60" y="113"/>
                    <a:pt x="62" y="112"/>
                    <a:pt x="64" y="113"/>
                  </a:cubicBezTo>
                  <a:cubicBezTo>
                    <a:pt x="65" y="113"/>
                    <a:pt x="66" y="113"/>
                    <a:pt x="66" y="114"/>
                  </a:cubicBezTo>
                  <a:cubicBezTo>
                    <a:pt x="66" y="117"/>
                    <a:pt x="66" y="117"/>
                    <a:pt x="66" y="117"/>
                  </a:cubicBezTo>
                  <a:cubicBezTo>
                    <a:pt x="66" y="123"/>
                    <a:pt x="72" y="127"/>
                    <a:pt x="79" y="128"/>
                  </a:cubicBezTo>
                  <a:cubicBezTo>
                    <a:pt x="84" y="129"/>
                    <a:pt x="88" y="128"/>
                    <a:pt x="93" y="132"/>
                  </a:cubicBezTo>
                  <a:cubicBezTo>
                    <a:pt x="94" y="131"/>
                    <a:pt x="94" y="130"/>
                    <a:pt x="96" y="129"/>
                  </a:cubicBezTo>
                  <a:cubicBezTo>
                    <a:pt x="99" y="127"/>
                    <a:pt x="101" y="129"/>
                    <a:pt x="104" y="128"/>
                  </a:cubicBezTo>
                  <a:cubicBezTo>
                    <a:pt x="108" y="127"/>
                    <a:pt x="110" y="124"/>
                    <a:pt x="112" y="121"/>
                  </a:cubicBezTo>
                  <a:cubicBezTo>
                    <a:pt x="114" y="118"/>
                    <a:pt x="116" y="117"/>
                    <a:pt x="116" y="114"/>
                  </a:cubicBezTo>
                  <a:cubicBezTo>
                    <a:pt x="116" y="113"/>
                    <a:pt x="115" y="114"/>
                    <a:pt x="115" y="113"/>
                  </a:cubicBezTo>
                  <a:cubicBezTo>
                    <a:pt x="114" y="110"/>
                    <a:pt x="112" y="109"/>
                    <a:pt x="109" y="108"/>
                  </a:cubicBezTo>
                  <a:cubicBezTo>
                    <a:pt x="106" y="106"/>
                    <a:pt x="106" y="104"/>
                    <a:pt x="104" y="102"/>
                  </a:cubicBezTo>
                  <a:cubicBezTo>
                    <a:pt x="102" y="99"/>
                    <a:pt x="100" y="99"/>
                    <a:pt x="98" y="98"/>
                  </a:cubicBezTo>
                  <a:cubicBezTo>
                    <a:pt x="94" y="95"/>
                    <a:pt x="92" y="93"/>
                    <a:pt x="89" y="91"/>
                  </a:cubicBezTo>
                  <a:cubicBezTo>
                    <a:pt x="83" y="88"/>
                    <a:pt x="81" y="84"/>
                    <a:pt x="75" y="83"/>
                  </a:cubicBezTo>
                  <a:cubicBezTo>
                    <a:pt x="72" y="82"/>
                    <a:pt x="70" y="81"/>
                    <a:pt x="67" y="79"/>
                  </a:cubicBezTo>
                  <a:cubicBezTo>
                    <a:pt x="65" y="77"/>
                    <a:pt x="64" y="74"/>
                    <a:pt x="61" y="74"/>
                  </a:cubicBezTo>
                  <a:cubicBezTo>
                    <a:pt x="59" y="74"/>
                    <a:pt x="59" y="76"/>
                    <a:pt x="57" y="76"/>
                  </a:cubicBezTo>
                  <a:cubicBezTo>
                    <a:pt x="54" y="77"/>
                    <a:pt x="53" y="78"/>
                    <a:pt x="50" y="78"/>
                  </a:cubicBezTo>
                  <a:cubicBezTo>
                    <a:pt x="46" y="78"/>
                    <a:pt x="45" y="76"/>
                    <a:pt x="41" y="76"/>
                  </a:cubicBezTo>
                  <a:cubicBezTo>
                    <a:pt x="38" y="76"/>
                    <a:pt x="37" y="77"/>
                    <a:pt x="34" y="77"/>
                  </a:cubicBezTo>
                  <a:cubicBezTo>
                    <a:pt x="33" y="77"/>
                    <a:pt x="32" y="76"/>
                    <a:pt x="32" y="76"/>
                  </a:cubicBezTo>
                  <a:cubicBezTo>
                    <a:pt x="29" y="76"/>
                    <a:pt x="28" y="77"/>
                    <a:pt x="25" y="77"/>
                  </a:cubicBezTo>
                  <a:close/>
                  <a:moveTo>
                    <a:pt x="236" y="163"/>
                  </a:moveTo>
                  <a:cubicBezTo>
                    <a:pt x="236" y="166"/>
                    <a:pt x="237" y="167"/>
                    <a:pt x="236" y="169"/>
                  </a:cubicBezTo>
                  <a:cubicBezTo>
                    <a:pt x="237" y="169"/>
                    <a:pt x="237" y="169"/>
                    <a:pt x="238" y="169"/>
                  </a:cubicBezTo>
                  <a:cubicBezTo>
                    <a:pt x="240" y="169"/>
                    <a:pt x="242" y="168"/>
                    <a:pt x="244" y="167"/>
                  </a:cubicBezTo>
                  <a:cubicBezTo>
                    <a:pt x="248" y="164"/>
                    <a:pt x="251" y="164"/>
                    <a:pt x="256" y="164"/>
                  </a:cubicBezTo>
                  <a:cubicBezTo>
                    <a:pt x="261" y="164"/>
                    <a:pt x="261" y="158"/>
                    <a:pt x="265" y="157"/>
                  </a:cubicBezTo>
                  <a:cubicBezTo>
                    <a:pt x="268" y="156"/>
                    <a:pt x="271" y="155"/>
                    <a:pt x="273" y="152"/>
                  </a:cubicBezTo>
                  <a:cubicBezTo>
                    <a:pt x="273" y="151"/>
                    <a:pt x="273" y="151"/>
                    <a:pt x="273" y="151"/>
                  </a:cubicBezTo>
                  <a:cubicBezTo>
                    <a:pt x="271" y="151"/>
                    <a:pt x="270" y="150"/>
                    <a:pt x="269" y="150"/>
                  </a:cubicBezTo>
                  <a:cubicBezTo>
                    <a:pt x="269" y="149"/>
                    <a:pt x="268" y="148"/>
                    <a:pt x="268" y="147"/>
                  </a:cubicBezTo>
                  <a:cubicBezTo>
                    <a:pt x="268" y="145"/>
                    <a:pt x="271" y="145"/>
                    <a:pt x="271" y="143"/>
                  </a:cubicBezTo>
                  <a:cubicBezTo>
                    <a:pt x="271" y="141"/>
                    <a:pt x="271" y="141"/>
                    <a:pt x="271" y="141"/>
                  </a:cubicBezTo>
                  <a:cubicBezTo>
                    <a:pt x="269" y="141"/>
                    <a:pt x="269" y="141"/>
                    <a:pt x="269" y="141"/>
                  </a:cubicBezTo>
                  <a:cubicBezTo>
                    <a:pt x="268" y="141"/>
                    <a:pt x="268" y="143"/>
                    <a:pt x="266" y="143"/>
                  </a:cubicBezTo>
                  <a:cubicBezTo>
                    <a:pt x="265" y="144"/>
                    <a:pt x="264" y="145"/>
                    <a:pt x="262" y="145"/>
                  </a:cubicBezTo>
                  <a:cubicBezTo>
                    <a:pt x="260" y="146"/>
                    <a:pt x="260" y="148"/>
                    <a:pt x="258" y="149"/>
                  </a:cubicBezTo>
                  <a:cubicBezTo>
                    <a:pt x="256" y="151"/>
                    <a:pt x="256" y="153"/>
                    <a:pt x="254" y="154"/>
                  </a:cubicBezTo>
                  <a:cubicBezTo>
                    <a:pt x="251" y="155"/>
                    <a:pt x="250" y="156"/>
                    <a:pt x="248" y="157"/>
                  </a:cubicBezTo>
                  <a:cubicBezTo>
                    <a:pt x="243" y="159"/>
                    <a:pt x="236" y="158"/>
                    <a:pt x="236" y="163"/>
                  </a:cubicBezTo>
                  <a:close/>
                  <a:moveTo>
                    <a:pt x="354" y="5"/>
                  </a:moveTo>
                  <a:cubicBezTo>
                    <a:pt x="353" y="5"/>
                    <a:pt x="353" y="5"/>
                    <a:pt x="352" y="5"/>
                  </a:cubicBezTo>
                  <a:cubicBezTo>
                    <a:pt x="349" y="5"/>
                    <a:pt x="347" y="6"/>
                    <a:pt x="344" y="6"/>
                  </a:cubicBezTo>
                  <a:cubicBezTo>
                    <a:pt x="341" y="6"/>
                    <a:pt x="340" y="2"/>
                    <a:pt x="337" y="2"/>
                  </a:cubicBezTo>
                  <a:cubicBezTo>
                    <a:pt x="336" y="2"/>
                    <a:pt x="336" y="4"/>
                    <a:pt x="335" y="5"/>
                  </a:cubicBezTo>
                  <a:cubicBezTo>
                    <a:pt x="334" y="6"/>
                    <a:pt x="331" y="10"/>
                    <a:pt x="334" y="10"/>
                  </a:cubicBezTo>
                  <a:cubicBezTo>
                    <a:pt x="343" y="10"/>
                    <a:pt x="320" y="23"/>
                    <a:pt x="332" y="23"/>
                  </a:cubicBezTo>
                  <a:cubicBezTo>
                    <a:pt x="335" y="23"/>
                    <a:pt x="336" y="21"/>
                    <a:pt x="339" y="21"/>
                  </a:cubicBezTo>
                  <a:cubicBezTo>
                    <a:pt x="340" y="21"/>
                    <a:pt x="340" y="22"/>
                    <a:pt x="341" y="22"/>
                  </a:cubicBezTo>
                  <a:cubicBezTo>
                    <a:pt x="345" y="22"/>
                    <a:pt x="345" y="18"/>
                    <a:pt x="349" y="18"/>
                  </a:cubicBezTo>
                  <a:cubicBezTo>
                    <a:pt x="351" y="18"/>
                    <a:pt x="352" y="19"/>
                    <a:pt x="354" y="19"/>
                  </a:cubicBezTo>
                  <a:cubicBezTo>
                    <a:pt x="363" y="19"/>
                    <a:pt x="367" y="14"/>
                    <a:pt x="376" y="14"/>
                  </a:cubicBezTo>
                  <a:cubicBezTo>
                    <a:pt x="376" y="14"/>
                    <a:pt x="376" y="13"/>
                    <a:pt x="376" y="13"/>
                  </a:cubicBezTo>
                  <a:cubicBezTo>
                    <a:pt x="376" y="9"/>
                    <a:pt x="375" y="4"/>
                    <a:pt x="372" y="4"/>
                  </a:cubicBezTo>
                  <a:cubicBezTo>
                    <a:pt x="369" y="4"/>
                    <a:pt x="368" y="5"/>
                    <a:pt x="365" y="5"/>
                  </a:cubicBezTo>
                  <a:cubicBezTo>
                    <a:pt x="362" y="5"/>
                    <a:pt x="361" y="4"/>
                    <a:pt x="359" y="4"/>
                  </a:cubicBezTo>
                  <a:cubicBezTo>
                    <a:pt x="357" y="4"/>
                    <a:pt x="356" y="5"/>
                    <a:pt x="354" y="5"/>
                  </a:cubicBezTo>
                  <a:close/>
                  <a:moveTo>
                    <a:pt x="241" y="28"/>
                  </a:moveTo>
                  <a:cubicBezTo>
                    <a:pt x="241" y="29"/>
                    <a:pt x="242" y="30"/>
                    <a:pt x="242" y="31"/>
                  </a:cubicBezTo>
                  <a:cubicBezTo>
                    <a:pt x="244" y="30"/>
                    <a:pt x="244" y="28"/>
                    <a:pt x="247" y="26"/>
                  </a:cubicBezTo>
                  <a:cubicBezTo>
                    <a:pt x="250" y="24"/>
                    <a:pt x="254" y="25"/>
                    <a:pt x="256" y="22"/>
                  </a:cubicBezTo>
                  <a:cubicBezTo>
                    <a:pt x="256" y="21"/>
                    <a:pt x="256" y="21"/>
                    <a:pt x="256" y="21"/>
                  </a:cubicBezTo>
                  <a:cubicBezTo>
                    <a:pt x="253" y="21"/>
                    <a:pt x="253" y="21"/>
                    <a:pt x="253" y="21"/>
                  </a:cubicBezTo>
                  <a:cubicBezTo>
                    <a:pt x="249" y="21"/>
                    <a:pt x="247" y="21"/>
                    <a:pt x="245" y="24"/>
                  </a:cubicBezTo>
                  <a:cubicBezTo>
                    <a:pt x="243" y="25"/>
                    <a:pt x="241" y="25"/>
                    <a:pt x="241" y="28"/>
                  </a:cubicBezTo>
                  <a:close/>
                  <a:moveTo>
                    <a:pt x="260" y="8"/>
                  </a:moveTo>
                  <a:cubicBezTo>
                    <a:pt x="256" y="10"/>
                    <a:pt x="254" y="11"/>
                    <a:pt x="251" y="13"/>
                  </a:cubicBezTo>
                  <a:cubicBezTo>
                    <a:pt x="250" y="14"/>
                    <a:pt x="249" y="14"/>
                    <a:pt x="249" y="15"/>
                  </a:cubicBezTo>
                  <a:cubicBezTo>
                    <a:pt x="249" y="18"/>
                    <a:pt x="249" y="18"/>
                    <a:pt x="249" y="18"/>
                  </a:cubicBezTo>
                  <a:cubicBezTo>
                    <a:pt x="255" y="18"/>
                    <a:pt x="255" y="18"/>
                    <a:pt x="255" y="18"/>
                  </a:cubicBezTo>
                  <a:cubicBezTo>
                    <a:pt x="256" y="18"/>
                    <a:pt x="256" y="18"/>
                    <a:pt x="257" y="18"/>
                  </a:cubicBezTo>
                  <a:cubicBezTo>
                    <a:pt x="258" y="18"/>
                    <a:pt x="259" y="19"/>
                    <a:pt x="261" y="19"/>
                  </a:cubicBezTo>
                  <a:cubicBezTo>
                    <a:pt x="264" y="19"/>
                    <a:pt x="267" y="16"/>
                    <a:pt x="267" y="13"/>
                  </a:cubicBezTo>
                  <a:cubicBezTo>
                    <a:pt x="267" y="10"/>
                    <a:pt x="262" y="11"/>
                    <a:pt x="260" y="8"/>
                  </a:cubicBezTo>
                  <a:close/>
                  <a:moveTo>
                    <a:pt x="294" y="6"/>
                  </a:moveTo>
                  <a:cubicBezTo>
                    <a:pt x="297" y="8"/>
                    <a:pt x="299" y="8"/>
                    <a:pt x="302" y="8"/>
                  </a:cubicBezTo>
                  <a:cubicBezTo>
                    <a:pt x="301" y="12"/>
                    <a:pt x="297" y="12"/>
                    <a:pt x="294" y="14"/>
                  </a:cubicBezTo>
                  <a:cubicBezTo>
                    <a:pt x="292" y="15"/>
                    <a:pt x="291" y="16"/>
                    <a:pt x="290" y="18"/>
                  </a:cubicBezTo>
                  <a:cubicBezTo>
                    <a:pt x="289" y="19"/>
                    <a:pt x="290" y="22"/>
                    <a:pt x="288" y="22"/>
                  </a:cubicBezTo>
                  <a:cubicBezTo>
                    <a:pt x="287" y="22"/>
                    <a:pt x="287" y="20"/>
                    <a:pt x="285" y="20"/>
                  </a:cubicBezTo>
                  <a:cubicBezTo>
                    <a:pt x="284" y="20"/>
                    <a:pt x="283" y="21"/>
                    <a:pt x="281" y="22"/>
                  </a:cubicBezTo>
                  <a:cubicBezTo>
                    <a:pt x="282" y="24"/>
                    <a:pt x="284" y="25"/>
                    <a:pt x="284" y="27"/>
                  </a:cubicBezTo>
                  <a:cubicBezTo>
                    <a:pt x="284" y="28"/>
                    <a:pt x="283" y="28"/>
                    <a:pt x="283" y="29"/>
                  </a:cubicBezTo>
                  <a:cubicBezTo>
                    <a:pt x="282" y="29"/>
                    <a:pt x="282" y="29"/>
                    <a:pt x="282" y="29"/>
                  </a:cubicBezTo>
                  <a:cubicBezTo>
                    <a:pt x="277" y="27"/>
                    <a:pt x="277" y="27"/>
                    <a:pt x="277" y="27"/>
                  </a:cubicBezTo>
                  <a:cubicBezTo>
                    <a:pt x="275" y="28"/>
                    <a:pt x="274" y="30"/>
                    <a:pt x="272" y="30"/>
                  </a:cubicBezTo>
                  <a:cubicBezTo>
                    <a:pt x="270" y="30"/>
                    <a:pt x="269" y="28"/>
                    <a:pt x="268" y="28"/>
                  </a:cubicBezTo>
                  <a:cubicBezTo>
                    <a:pt x="266" y="27"/>
                    <a:pt x="264" y="27"/>
                    <a:pt x="262" y="27"/>
                  </a:cubicBezTo>
                  <a:cubicBezTo>
                    <a:pt x="262" y="24"/>
                    <a:pt x="265" y="24"/>
                    <a:pt x="266" y="22"/>
                  </a:cubicBezTo>
                  <a:cubicBezTo>
                    <a:pt x="266" y="22"/>
                    <a:pt x="266" y="21"/>
                    <a:pt x="266" y="20"/>
                  </a:cubicBezTo>
                  <a:cubicBezTo>
                    <a:pt x="269" y="17"/>
                    <a:pt x="272" y="17"/>
                    <a:pt x="276" y="17"/>
                  </a:cubicBezTo>
                  <a:cubicBezTo>
                    <a:pt x="276" y="14"/>
                    <a:pt x="276" y="14"/>
                    <a:pt x="276" y="14"/>
                  </a:cubicBezTo>
                  <a:cubicBezTo>
                    <a:pt x="274" y="14"/>
                    <a:pt x="272" y="14"/>
                    <a:pt x="272" y="13"/>
                  </a:cubicBezTo>
                  <a:cubicBezTo>
                    <a:pt x="272" y="12"/>
                    <a:pt x="272" y="12"/>
                    <a:pt x="273" y="11"/>
                  </a:cubicBezTo>
                  <a:cubicBezTo>
                    <a:pt x="275" y="11"/>
                    <a:pt x="276" y="11"/>
                    <a:pt x="278" y="10"/>
                  </a:cubicBezTo>
                  <a:cubicBezTo>
                    <a:pt x="279" y="10"/>
                    <a:pt x="279" y="8"/>
                    <a:pt x="280" y="8"/>
                  </a:cubicBezTo>
                  <a:cubicBezTo>
                    <a:pt x="281" y="8"/>
                    <a:pt x="281" y="9"/>
                    <a:pt x="281" y="9"/>
                  </a:cubicBezTo>
                  <a:cubicBezTo>
                    <a:pt x="281" y="12"/>
                    <a:pt x="278" y="12"/>
                    <a:pt x="278" y="15"/>
                  </a:cubicBezTo>
                  <a:cubicBezTo>
                    <a:pt x="278" y="16"/>
                    <a:pt x="279" y="18"/>
                    <a:pt x="281" y="18"/>
                  </a:cubicBezTo>
                  <a:cubicBezTo>
                    <a:pt x="285" y="18"/>
                    <a:pt x="284" y="12"/>
                    <a:pt x="286" y="9"/>
                  </a:cubicBezTo>
                  <a:cubicBezTo>
                    <a:pt x="287" y="9"/>
                    <a:pt x="287" y="10"/>
                    <a:pt x="287" y="10"/>
                  </a:cubicBezTo>
                  <a:cubicBezTo>
                    <a:pt x="290" y="10"/>
                    <a:pt x="291" y="7"/>
                    <a:pt x="294" y="6"/>
                  </a:cubicBezTo>
                  <a:close/>
                  <a:moveTo>
                    <a:pt x="324" y="6"/>
                  </a:moveTo>
                  <a:cubicBezTo>
                    <a:pt x="325" y="10"/>
                    <a:pt x="324" y="13"/>
                    <a:pt x="322" y="16"/>
                  </a:cubicBezTo>
                  <a:cubicBezTo>
                    <a:pt x="321" y="19"/>
                    <a:pt x="321" y="20"/>
                    <a:pt x="319" y="22"/>
                  </a:cubicBezTo>
                  <a:cubicBezTo>
                    <a:pt x="317" y="25"/>
                    <a:pt x="317" y="28"/>
                    <a:pt x="314" y="28"/>
                  </a:cubicBezTo>
                  <a:cubicBezTo>
                    <a:pt x="313" y="28"/>
                    <a:pt x="313" y="28"/>
                    <a:pt x="312" y="28"/>
                  </a:cubicBezTo>
                  <a:cubicBezTo>
                    <a:pt x="312" y="26"/>
                    <a:pt x="311" y="24"/>
                    <a:pt x="310" y="23"/>
                  </a:cubicBezTo>
                  <a:cubicBezTo>
                    <a:pt x="309" y="22"/>
                    <a:pt x="309" y="20"/>
                    <a:pt x="308" y="20"/>
                  </a:cubicBezTo>
                  <a:cubicBezTo>
                    <a:pt x="307" y="20"/>
                    <a:pt x="306" y="21"/>
                    <a:pt x="305" y="21"/>
                  </a:cubicBezTo>
                  <a:cubicBezTo>
                    <a:pt x="304" y="21"/>
                    <a:pt x="304" y="21"/>
                    <a:pt x="303" y="21"/>
                  </a:cubicBezTo>
                  <a:cubicBezTo>
                    <a:pt x="304" y="19"/>
                    <a:pt x="305" y="18"/>
                    <a:pt x="306" y="17"/>
                  </a:cubicBezTo>
                  <a:cubicBezTo>
                    <a:pt x="307" y="16"/>
                    <a:pt x="307" y="14"/>
                    <a:pt x="309" y="14"/>
                  </a:cubicBezTo>
                  <a:cubicBezTo>
                    <a:pt x="311" y="14"/>
                    <a:pt x="311" y="16"/>
                    <a:pt x="312" y="16"/>
                  </a:cubicBezTo>
                  <a:cubicBezTo>
                    <a:pt x="317" y="16"/>
                    <a:pt x="318" y="12"/>
                    <a:pt x="320" y="8"/>
                  </a:cubicBezTo>
                  <a:cubicBezTo>
                    <a:pt x="321" y="7"/>
                    <a:pt x="322" y="6"/>
                    <a:pt x="323" y="6"/>
                  </a:cubicBezTo>
                  <a:cubicBezTo>
                    <a:pt x="323" y="6"/>
                    <a:pt x="324" y="6"/>
                    <a:pt x="324" y="6"/>
                  </a:cubicBezTo>
                  <a:close/>
                  <a:moveTo>
                    <a:pt x="237" y="31"/>
                  </a:moveTo>
                  <a:cubicBezTo>
                    <a:pt x="233" y="32"/>
                    <a:pt x="231" y="34"/>
                    <a:pt x="227" y="35"/>
                  </a:cubicBezTo>
                  <a:cubicBezTo>
                    <a:pt x="224" y="36"/>
                    <a:pt x="222" y="35"/>
                    <a:pt x="220" y="36"/>
                  </a:cubicBezTo>
                  <a:cubicBezTo>
                    <a:pt x="216" y="37"/>
                    <a:pt x="214" y="39"/>
                    <a:pt x="210" y="39"/>
                  </a:cubicBezTo>
                  <a:cubicBezTo>
                    <a:pt x="204" y="39"/>
                    <a:pt x="204" y="39"/>
                    <a:pt x="204" y="39"/>
                  </a:cubicBezTo>
                  <a:cubicBezTo>
                    <a:pt x="201" y="39"/>
                    <a:pt x="200" y="38"/>
                    <a:pt x="197" y="38"/>
                  </a:cubicBezTo>
                  <a:cubicBezTo>
                    <a:pt x="190" y="38"/>
                    <a:pt x="188" y="43"/>
                    <a:pt x="181" y="45"/>
                  </a:cubicBezTo>
                  <a:cubicBezTo>
                    <a:pt x="180" y="46"/>
                    <a:pt x="179" y="47"/>
                    <a:pt x="177" y="47"/>
                  </a:cubicBezTo>
                  <a:cubicBezTo>
                    <a:pt x="176" y="47"/>
                    <a:pt x="175" y="46"/>
                    <a:pt x="173" y="46"/>
                  </a:cubicBezTo>
                  <a:cubicBezTo>
                    <a:pt x="162" y="46"/>
                    <a:pt x="165" y="43"/>
                    <a:pt x="158" y="43"/>
                  </a:cubicBezTo>
                  <a:cubicBezTo>
                    <a:pt x="157" y="43"/>
                    <a:pt x="157" y="44"/>
                    <a:pt x="156" y="44"/>
                  </a:cubicBezTo>
                  <a:cubicBezTo>
                    <a:pt x="154" y="44"/>
                    <a:pt x="153" y="43"/>
                    <a:pt x="152" y="43"/>
                  </a:cubicBezTo>
                  <a:cubicBezTo>
                    <a:pt x="148" y="43"/>
                    <a:pt x="147" y="46"/>
                    <a:pt x="146" y="49"/>
                  </a:cubicBezTo>
                  <a:cubicBezTo>
                    <a:pt x="144" y="50"/>
                    <a:pt x="143" y="49"/>
                    <a:pt x="140" y="49"/>
                  </a:cubicBezTo>
                  <a:cubicBezTo>
                    <a:pt x="136" y="49"/>
                    <a:pt x="134" y="51"/>
                    <a:pt x="130" y="51"/>
                  </a:cubicBezTo>
                  <a:cubicBezTo>
                    <a:pt x="125" y="51"/>
                    <a:pt x="122" y="50"/>
                    <a:pt x="119" y="47"/>
                  </a:cubicBezTo>
                  <a:cubicBezTo>
                    <a:pt x="117" y="46"/>
                    <a:pt x="116" y="44"/>
                    <a:pt x="113" y="44"/>
                  </a:cubicBezTo>
                  <a:cubicBezTo>
                    <a:pt x="111" y="44"/>
                    <a:pt x="110" y="46"/>
                    <a:pt x="107" y="46"/>
                  </a:cubicBezTo>
                  <a:cubicBezTo>
                    <a:pt x="105" y="46"/>
                    <a:pt x="104" y="45"/>
                    <a:pt x="103" y="44"/>
                  </a:cubicBezTo>
                  <a:cubicBezTo>
                    <a:pt x="100" y="43"/>
                    <a:pt x="98" y="44"/>
                    <a:pt x="96" y="44"/>
                  </a:cubicBezTo>
                  <a:cubicBezTo>
                    <a:pt x="91" y="44"/>
                    <a:pt x="88" y="44"/>
                    <a:pt x="83" y="44"/>
                  </a:cubicBezTo>
                  <a:cubicBezTo>
                    <a:pt x="81" y="44"/>
                    <a:pt x="80" y="45"/>
                    <a:pt x="78" y="44"/>
                  </a:cubicBezTo>
                  <a:cubicBezTo>
                    <a:pt x="76" y="43"/>
                    <a:pt x="76" y="40"/>
                    <a:pt x="74" y="40"/>
                  </a:cubicBezTo>
                  <a:cubicBezTo>
                    <a:pt x="72" y="40"/>
                    <a:pt x="72" y="43"/>
                    <a:pt x="70" y="43"/>
                  </a:cubicBezTo>
                  <a:cubicBezTo>
                    <a:pt x="65" y="43"/>
                    <a:pt x="65" y="43"/>
                    <a:pt x="65" y="43"/>
                  </a:cubicBezTo>
                  <a:cubicBezTo>
                    <a:pt x="63" y="43"/>
                    <a:pt x="62" y="45"/>
                    <a:pt x="61" y="47"/>
                  </a:cubicBezTo>
                  <a:cubicBezTo>
                    <a:pt x="60" y="46"/>
                    <a:pt x="60" y="46"/>
                    <a:pt x="60" y="46"/>
                  </a:cubicBezTo>
                  <a:cubicBezTo>
                    <a:pt x="59" y="42"/>
                    <a:pt x="53" y="43"/>
                    <a:pt x="53" y="38"/>
                  </a:cubicBezTo>
                  <a:cubicBezTo>
                    <a:pt x="53" y="32"/>
                    <a:pt x="53" y="32"/>
                    <a:pt x="53" y="32"/>
                  </a:cubicBezTo>
                  <a:cubicBezTo>
                    <a:pt x="53" y="30"/>
                    <a:pt x="54" y="28"/>
                    <a:pt x="55" y="27"/>
                  </a:cubicBezTo>
                  <a:cubicBezTo>
                    <a:pt x="59" y="23"/>
                    <a:pt x="54" y="22"/>
                    <a:pt x="60" y="22"/>
                  </a:cubicBezTo>
                  <a:cubicBezTo>
                    <a:pt x="63" y="22"/>
                    <a:pt x="64" y="20"/>
                    <a:pt x="65" y="19"/>
                  </a:cubicBezTo>
                  <a:cubicBezTo>
                    <a:pt x="67" y="17"/>
                    <a:pt x="70" y="18"/>
                    <a:pt x="72" y="16"/>
                  </a:cubicBezTo>
                  <a:cubicBezTo>
                    <a:pt x="76" y="14"/>
                    <a:pt x="78" y="11"/>
                    <a:pt x="83" y="11"/>
                  </a:cubicBezTo>
                  <a:cubicBezTo>
                    <a:pt x="85" y="11"/>
                    <a:pt x="86" y="11"/>
                    <a:pt x="87" y="11"/>
                  </a:cubicBezTo>
                  <a:cubicBezTo>
                    <a:pt x="89" y="11"/>
                    <a:pt x="90" y="9"/>
                    <a:pt x="91" y="9"/>
                  </a:cubicBezTo>
                  <a:cubicBezTo>
                    <a:pt x="93" y="9"/>
                    <a:pt x="94" y="11"/>
                    <a:pt x="95" y="11"/>
                  </a:cubicBezTo>
                  <a:cubicBezTo>
                    <a:pt x="97" y="11"/>
                    <a:pt x="97" y="10"/>
                    <a:pt x="99" y="10"/>
                  </a:cubicBezTo>
                  <a:cubicBezTo>
                    <a:pt x="100" y="10"/>
                    <a:pt x="100" y="11"/>
                    <a:pt x="101" y="11"/>
                  </a:cubicBezTo>
                  <a:cubicBezTo>
                    <a:pt x="102" y="11"/>
                    <a:pt x="102" y="10"/>
                    <a:pt x="103" y="10"/>
                  </a:cubicBezTo>
                  <a:cubicBezTo>
                    <a:pt x="107" y="10"/>
                    <a:pt x="108" y="16"/>
                    <a:pt x="112" y="16"/>
                  </a:cubicBezTo>
                  <a:cubicBezTo>
                    <a:pt x="114" y="16"/>
                    <a:pt x="115" y="15"/>
                    <a:pt x="118" y="15"/>
                  </a:cubicBezTo>
                  <a:cubicBezTo>
                    <a:pt x="124" y="15"/>
                    <a:pt x="124" y="15"/>
                    <a:pt x="124" y="15"/>
                  </a:cubicBezTo>
                  <a:cubicBezTo>
                    <a:pt x="125" y="15"/>
                    <a:pt x="125" y="16"/>
                    <a:pt x="126" y="17"/>
                  </a:cubicBezTo>
                  <a:cubicBezTo>
                    <a:pt x="132" y="20"/>
                    <a:pt x="132" y="20"/>
                    <a:pt x="132" y="20"/>
                  </a:cubicBezTo>
                  <a:cubicBezTo>
                    <a:pt x="137" y="22"/>
                    <a:pt x="141" y="22"/>
                    <a:pt x="145" y="25"/>
                  </a:cubicBezTo>
                  <a:cubicBezTo>
                    <a:pt x="148" y="27"/>
                    <a:pt x="150" y="30"/>
                    <a:pt x="153" y="30"/>
                  </a:cubicBezTo>
                  <a:cubicBezTo>
                    <a:pt x="157" y="30"/>
                    <a:pt x="158" y="24"/>
                    <a:pt x="163" y="24"/>
                  </a:cubicBezTo>
                  <a:cubicBezTo>
                    <a:pt x="164" y="24"/>
                    <a:pt x="165" y="25"/>
                    <a:pt x="166" y="25"/>
                  </a:cubicBezTo>
                  <a:cubicBezTo>
                    <a:pt x="168" y="25"/>
                    <a:pt x="169" y="24"/>
                    <a:pt x="171" y="24"/>
                  </a:cubicBezTo>
                  <a:cubicBezTo>
                    <a:pt x="174" y="24"/>
                    <a:pt x="176" y="25"/>
                    <a:pt x="179" y="25"/>
                  </a:cubicBezTo>
                  <a:cubicBezTo>
                    <a:pt x="191" y="25"/>
                    <a:pt x="186" y="25"/>
                    <a:pt x="199" y="31"/>
                  </a:cubicBezTo>
                  <a:cubicBezTo>
                    <a:pt x="202" y="32"/>
                    <a:pt x="203" y="33"/>
                    <a:pt x="206" y="33"/>
                  </a:cubicBezTo>
                  <a:cubicBezTo>
                    <a:pt x="210" y="33"/>
                    <a:pt x="212" y="32"/>
                    <a:pt x="214" y="29"/>
                  </a:cubicBezTo>
                  <a:cubicBezTo>
                    <a:pt x="216" y="27"/>
                    <a:pt x="215" y="26"/>
                    <a:pt x="216" y="24"/>
                  </a:cubicBezTo>
                  <a:cubicBezTo>
                    <a:pt x="217" y="20"/>
                    <a:pt x="221" y="21"/>
                    <a:pt x="224" y="19"/>
                  </a:cubicBezTo>
                  <a:cubicBezTo>
                    <a:pt x="226" y="17"/>
                    <a:pt x="227" y="17"/>
                    <a:pt x="229" y="16"/>
                  </a:cubicBezTo>
                  <a:cubicBezTo>
                    <a:pt x="233" y="16"/>
                    <a:pt x="234" y="14"/>
                    <a:pt x="238" y="13"/>
                  </a:cubicBezTo>
                  <a:cubicBezTo>
                    <a:pt x="240" y="13"/>
                    <a:pt x="242" y="11"/>
                    <a:pt x="242" y="9"/>
                  </a:cubicBezTo>
                  <a:cubicBezTo>
                    <a:pt x="242" y="8"/>
                    <a:pt x="241" y="6"/>
                    <a:pt x="239" y="6"/>
                  </a:cubicBezTo>
                  <a:cubicBezTo>
                    <a:pt x="237" y="6"/>
                    <a:pt x="236" y="7"/>
                    <a:pt x="233" y="7"/>
                  </a:cubicBezTo>
                  <a:cubicBezTo>
                    <a:pt x="233" y="6"/>
                    <a:pt x="233" y="6"/>
                    <a:pt x="233" y="6"/>
                  </a:cubicBezTo>
                  <a:cubicBezTo>
                    <a:pt x="235" y="3"/>
                    <a:pt x="237" y="0"/>
                    <a:pt x="240" y="0"/>
                  </a:cubicBezTo>
                  <a:cubicBezTo>
                    <a:pt x="243" y="0"/>
                    <a:pt x="244" y="3"/>
                    <a:pt x="245" y="5"/>
                  </a:cubicBezTo>
                  <a:cubicBezTo>
                    <a:pt x="246" y="8"/>
                    <a:pt x="247" y="9"/>
                    <a:pt x="247" y="12"/>
                  </a:cubicBezTo>
                  <a:cubicBezTo>
                    <a:pt x="247" y="16"/>
                    <a:pt x="247" y="14"/>
                    <a:pt x="244" y="15"/>
                  </a:cubicBezTo>
                  <a:cubicBezTo>
                    <a:pt x="242" y="16"/>
                    <a:pt x="243" y="19"/>
                    <a:pt x="241" y="21"/>
                  </a:cubicBezTo>
                  <a:cubicBezTo>
                    <a:pt x="239" y="22"/>
                    <a:pt x="238" y="21"/>
                    <a:pt x="236" y="21"/>
                  </a:cubicBezTo>
                  <a:cubicBezTo>
                    <a:pt x="235" y="22"/>
                    <a:pt x="235" y="22"/>
                    <a:pt x="235" y="22"/>
                  </a:cubicBezTo>
                  <a:cubicBezTo>
                    <a:pt x="237" y="24"/>
                    <a:pt x="237" y="25"/>
                    <a:pt x="237" y="28"/>
                  </a:cubicBezTo>
                  <a:cubicBezTo>
                    <a:pt x="237" y="29"/>
                    <a:pt x="237" y="30"/>
                    <a:pt x="237" y="31"/>
                  </a:cubicBezTo>
                  <a:close/>
                  <a:moveTo>
                    <a:pt x="34" y="23"/>
                  </a:moveTo>
                  <a:cubicBezTo>
                    <a:pt x="26" y="22"/>
                    <a:pt x="30" y="23"/>
                    <a:pt x="27" y="31"/>
                  </a:cubicBezTo>
                  <a:cubicBezTo>
                    <a:pt x="28" y="33"/>
                    <a:pt x="28" y="33"/>
                    <a:pt x="28" y="33"/>
                  </a:cubicBezTo>
                  <a:cubicBezTo>
                    <a:pt x="28" y="34"/>
                    <a:pt x="28" y="35"/>
                    <a:pt x="28" y="36"/>
                  </a:cubicBezTo>
                  <a:cubicBezTo>
                    <a:pt x="28" y="37"/>
                    <a:pt x="28" y="39"/>
                    <a:pt x="30" y="39"/>
                  </a:cubicBezTo>
                  <a:cubicBezTo>
                    <a:pt x="31" y="39"/>
                    <a:pt x="31" y="37"/>
                    <a:pt x="32" y="36"/>
                  </a:cubicBezTo>
                  <a:cubicBezTo>
                    <a:pt x="32" y="33"/>
                    <a:pt x="33" y="30"/>
                    <a:pt x="36" y="30"/>
                  </a:cubicBezTo>
                  <a:cubicBezTo>
                    <a:pt x="37" y="30"/>
                    <a:pt x="37" y="30"/>
                    <a:pt x="37" y="30"/>
                  </a:cubicBezTo>
                  <a:cubicBezTo>
                    <a:pt x="38" y="30"/>
                    <a:pt x="39" y="29"/>
                    <a:pt x="39" y="28"/>
                  </a:cubicBezTo>
                  <a:cubicBezTo>
                    <a:pt x="39" y="26"/>
                    <a:pt x="36" y="24"/>
                    <a:pt x="34" y="23"/>
                  </a:cubicBezTo>
                  <a:close/>
                  <a:moveTo>
                    <a:pt x="42" y="40"/>
                  </a:moveTo>
                  <a:cubicBezTo>
                    <a:pt x="43" y="42"/>
                    <a:pt x="43" y="42"/>
                    <a:pt x="43" y="42"/>
                  </a:cubicBezTo>
                  <a:cubicBezTo>
                    <a:pt x="44" y="42"/>
                    <a:pt x="45" y="42"/>
                    <a:pt x="47" y="42"/>
                  </a:cubicBezTo>
                  <a:cubicBezTo>
                    <a:pt x="48" y="29"/>
                    <a:pt x="44" y="33"/>
                    <a:pt x="42" y="40"/>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noEditPoints="1"/>
            </p:cNvSpPr>
            <p:nvPr/>
          </p:nvSpPr>
          <p:spPr bwMode="auto">
            <a:xfrm>
              <a:off x="4235450" y="3783013"/>
              <a:ext cx="509588" cy="153988"/>
            </a:xfrm>
            <a:custGeom>
              <a:avLst/>
              <a:gdLst/>
              <a:ahLst/>
              <a:cxnLst>
                <a:cxn ang="0">
                  <a:pos x="14" y="33"/>
                </a:cxn>
                <a:cxn ang="0">
                  <a:pos x="10" y="38"/>
                </a:cxn>
                <a:cxn ang="0">
                  <a:pos x="1" y="39"/>
                </a:cxn>
                <a:cxn ang="0">
                  <a:pos x="3" y="45"/>
                </a:cxn>
                <a:cxn ang="0">
                  <a:pos x="11" y="49"/>
                </a:cxn>
                <a:cxn ang="0">
                  <a:pos x="14" y="46"/>
                </a:cxn>
                <a:cxn ang="0">
                  <a:pos x="26" y="49"/>
                </a:cxn>
                <a:cxn ang="0">
                  <a:pos x="35" y="50"/>
                </a:cxn>
                <a:cxn ang="0">
                  <a:pos x="44" y="45"/>
                </a:cxn>
                <a:cxn ang="0">
                  <a:pos x="48" y="34"/>
                </a:cxn>
                <a:cxn ang="0">
                  <a:pos x="53" y="16"/>
                </a:cxn>
                <a:cxn ang="0">
                  <a:pos x="34" y="8"/>
                </a:cxn>
                <a:cxn ang="0">
                  <a:pos x="18" y="18"/>
                </a:cxn>
                <a:cxn ang="0">
                  <a:pos x="97" y="7"/>
                </a:cxn>
                <a:cxn ang="0">
                  <a:pos x="100" y="13"/>
                </a:cxn>
                <a:cxn ang="0">
                  <a:pos x="107" y="11"/>
                </a:cxn>
                <a:cxn ang="0">
                  <a:pos x="110" y="3"/>
                </a:cxn>
                <a:cxn ang="0">
                  <a:pos x="102" y="5"/>
                </a:cxn>
                <a:cxn ang="0">
                  <a:pos x="166" y="44"/>
                </a:cxn>
                <a:cxn ang="0">
                  <a:pos x="154" y="46"/>
                </a:cxn>
                <a:cxn ang="0">
                  <a:pos x="156" y="34"/>
                </a:cxn>
                <a:cxn ang="0">
                  <a:pos x="143" y="44"/>
                </a:cxn>
                <a:cxn ang="0">
                  <a:pos x="127" y="51"/>
                </a:cxn>
                <a:cxn ang="0">
                  <a:pos x="112" y="51"/>
                </a:cxn>
                <a:cxn ang="0">
                  <a:pos x="98" y="57"/>
                </a:cxn>
                <a:cxn ang="0">
                  <a:pos x="73" y="61"/>
                </a:cxn>
                <a:cxn ang="0">
                  <a:pos x="60" y="57"/>
                </a:cxn>
                <a:cxn ang="0">
                  <a:pos x="57" y="52"/>
                </a:cxn>
                <a:cxn ang="0">
                  <a:pos x="57" y="45"/>
                </a:cxn>
                <a:cxn ang="0">
                  <a:pos x="56" y="39"/>
                </a:cxn>
                <a:cxn ang="0">
                  <a:pos x="68" y="24"/>
                </a:cxn>
                <a:cxn ang="0">
                  <a:pos x="80" y="16"/>
                </a:cxn>
                <a:cxn ang="0">
                  <a:pos x="93" y="23"/>
                </a:cxn>
                <a:cxn ang="0">
                  <a:pos x="102" y="21"/>
                </a:cxn>
                <a:cxn ang="0">
                  <a:pos x="106" y="24"/>
                </a:cxn>
                <a:cxn ang="0">
                  <a:pos x="108" y="28"/>
                </a:cxn>
                <a:cxn ang="0">
                  <a:pos x="116" y="36"/>
                </a:cxn>
                <a:cxn ang="0">
                  <a:pos x="127" y="38"/>
                </a:cxn>
                <a:cxn ang="0">
                  <a:pos x="140" y="36"/>
                </a:cxn>
                <a:cxn ang="0">
                  <a:pos x="142" y="28"/>
                </a:cxn>
                <a:cxn ang="0">
                  <a:pos x="127" y="21"/>
                </a:cxn>
                <a:cxn ang="0">
                  <a:pos x="112" y="5"/>
                </a:cxn>
                <a:cxn ang="0">
                  <a:pos x="129" y="0"/>
                </a:cxn>
                <a:cxn ang="0">
                  <a:pos x="139" y="6"/>
                </a:cxn>
                <a:cxn ang="0">
                  <a:pos x="150" y="17"/>
                </a:cxn>
                <a:cxn ang="0">
                  <a:pos x="161" y="10"/>
                </a:cxn>
                <a:cxn ang="0">
                  <a:pos x="171" y="17"/>
                </a:cxn>
                <a:cxn ang="0">
                  <a:pos x="172" y="25"/>
                </a:cxn>
                <a:cxn ang="0">
                  <a:pos x="180" y="12"/>
                </a:cxn>
                <a:cxn ang="0">
                  <a:pos x="190" y="14"/>
                </a:cxn>
                <a:cxn ang="0">
                  <a:pos x="193" y="25"/>
                </a:cxn>
                <a:cxn ang="0">
                  <a:pos x="196" y="34"/>
                </a:cxn>
                <a:cxn ang="0">
                  <a:pos x="201" y="29"/>
                </a:cxn>
                <a:cxn ang="0">
                  <a:pos x="201" y="37"/>
                </a:cxn>
                <a:cxn ang="0">
                  <a:pos x="191" y="40"/>
                </a:cxn>
                <a:cxn ang="0">
                  <a:pos x="178" y="38"/>
                </a:cxn>
                <a:cxn ang="0">
                  <a:pos x="174" y="39"/>
                </a:cxn>
                <a:cxn ang="0">
                  <a:pos x="182" y="46"/>
                </a:cxn>
                <a:cxn ang="0">
                  <a:pos x="168" y="43"/>
                </a:cxn>
                <a:cxn ang="0">
                  <a:pos x="195" y="2"/>
                </a:cxn>
                <a:cxn ang="0">
                  <a:pos x="195" y="11"/>
                </a:cxn>
                <a:cxn ang="0">
                  <a:pos x="195" y="2"/>
                </a:cxn>
              </a:cxnLst>
              <a:rect l="0" t="0" r="r" b="b"/>
              <a:pathLst>
                <a:path w="202" h="61">
                  <a:moveTo>
                    <a:pt x="12" y="22"/>
                  </a:moveTo>
                  <a:cubicBezTo>
                    <a:pt x="15" y="25"/>
                    <a:pt x="14" y="29"/>
                    <a:pt x="14" y="33"/>
                  </a:cubicBezTo>
                  <a:cubicBezTo>
                    <a:pt x="14" y="35"/>
                    <a:pt x="14" y="37"/>
                    <a:pt x="13" y="39"/>
                  </a:cubicBezTo>
                  <a:cubicBezTo>
                    <a:pt x="12" y="39"/>
                    <a:pt x="11" y="39"/>
                    <a:pt x="10" y="38"/>
                  </a:cubicBezTo>
                  <a:cubicBezTo>
                    <a:pt x="10" y="40"/>
                    <a:pt x="8" y="42"/>
                    <a:pt x="6" y="42"/>
                  </a:cubicBezTo>
                  <a:cubicBezTo>
                    <a:pt x="4" y="42"/>
                    <a:pt x="3" y="40"/>
                    <a:pt x="1" y="39"/>
                  </a:cubicBezTo>
                  <a:cubicBezTo>
                    <a:pt x="1" y="40"/>
                    <a:pt x="0" y="40"/>
                    <a:pt x="0" y="41"/>
                  </a:cubicBezTo>
                  <a:cubicBezTo>
                    <a:pt x="0" y="43"/>
                    <a:pt x="1" y="44"/>
                    <a:pt x="3" y="45"/>
                  </a:cubicBezTo>
                  <a:cubicBezTo>
                    <a:pt x="5" y="45"/>
                    <a:pt x="5" y="45"/>
                    <a:pt x="7" y="45"/>
                  </a:cubicBezTo>
                  <a:cubicBezTo>
                    <a:pt x="9" y="46"/>
                    <a:pt x="9" y="48"/>
                    <a:pt x="11" y="49"/>
                  </a:cubicBezTo>
                  <a:cubicBezTo>
                    <a:pt x="12" y="46"/>
                    <a:pt x="12" y="46"/>
                    <a:pt x="12" y="46"/>
                  </a:cubicBezTo>
                  <a:cubicBezTo>
                    <a:pt x="12" y="46"/>
                    <a:pt x="13" y="46"/>
                    <a:pt x="14" y="46"/>
                  </a:cubicBezTo>
                  <a:cubicBezTo>
                    <a:pt x="15" y="46"/>
                    <a:pt x="16" y="48"/>
                    <a:pt x="17" y="49"/>
                  </a:cubicBezTo>
                  <a:cubicBezTo>
                    <a:pt x="21" y="49"/>
                    <a:pt x="23" y="49"/>
                    <a:pt x="26" y="49"/>
                  </a:cubicBezTo>
                  <a:cubicBezTo>
                    <a:pt x="28" y="50"/>
                    <a:pt x="29" y="51"/>
                    <a:pt x="32" y="51"/>
                  </a:cubicBezTo>
                  <a:cubicBezTo>
                    <a:pt x="33" y="51"/>
                    <a:pt x="34" y="50"/>
                    <a:pt x="35" y="50"/>
                  </a:cubicBezTo>
                  <a:cubicBezTo>
                    <a:pt x="37" y="50"/>
                    <a:pt x="38" y="50"/>
                    <a:pt x="39" y="50"/>
                  </a:cubicBezTo>
                  <a:cubicBezTo>
                    <a:pt x="42" y="50"/>
                    <a:pt x="44" y="48"/>
                    <a:pt x="44" y="45"/>
                  </a:cubicBezTo>
                  <a:cubicBezTo>
                    <a:pt x="44" y="44"/>
                    <a:pt x="43" y="43"/>
                    <a:pt x="43" y="41"/>
                  </a:cubicBezTo>
                  <a:cubicBezTo>
                    <a:pt x="43" y="38"/>
                    <a:pt x="46" y="37"/>
                    <a:pt x="48" y="34"/>
                  </a:cubicBezTo>
                  <a:cubicBezTo>
                    <a:pt x="49" y="32"/>
                    <a:pt x="49" y="30"/>
                    <a:pt x="50" y="27"/>
                  </a:cubicBezTo>
                  <a:cubicBezTo>
                    <a:pt x="52" y="23"/>
                    <a:pt x="53" y="21"/>
                    <a:pt x="53" y="16"/>
                  </a:cubicBezTo>
                  <a:cubicBezTo>
                    <a:pt x="53" y="13"/>
                    <a:pt x="50" y="13"/>
                    <a:pt x="47" y="12"/>
                  </a:cubicBezTo>
                  <a:cubicBezTo>
                    <a:pt x="42" y="10"/>
                    <a:pt x="39" y="8"/>
                    <a:pt x="34" y="8"/>
                  </a:cubicBezTo>
                  <a:cubicBezTo>
                    <a:pt x="31" y="8"/>
                    <a:pt x="29" y="7"/>
                    <a:pt x="26" y="9"/>
                  </a:cubicBezTo>
                  <a:cubicBezTo>
                    <a:pt x="22" y="11"/>
                    <a:pt x="21" y="15"/>
                    <a:pt x="18" y="18"/>
                  </a:cubicBezTo>
                  <a:cubicBezTo>
                    <a:pt x="16" y="20"/>
                    <a:pt x="14" y="20"/>
                    <a:pt x="12" y="22"/>
                  </a:cubicBezTo>
                  <a:close/>
                  <a:moveTo>
                    <a:pt x="97" y="7"/>
                  </a:moveTo>
                  <a:cubicBezTo>
                    <a:pt x="97" y="10"/>
                    <a:pt x="99" y="11"/>
                    <a:pt x="101" y="12"/>
                  </a:cubicBezTo>
                  <a:cubicBezTo>
                    <a:pt x="100" y="12"/>
                    <a:pt x="100" y="13"/>
                    <a:pt x="100" y="13"/>
                  </a:cubicBezTo>
                  <a:cubicBezTo>
                    <a:pt x="100" y="15"/>
                    <a:pt x="101" y="17"/>
                    <a:pt x="102" y="17"/>
                  </a:cubicBezTo>
                  <a:cubicBezTo>
                    <a:pt x="105" y="17"/>
                    <a:pt x="105" y="14"/>
                    <a:pt x="107" y="11"/>
                  </a:cubicBezTo>
                  <a:cubicBezTo>
                    <a:pt x="109" y="8"/>
                    <a:pt x="110" y="6"/>
                    <a:pt x="111" y="3"/>
                  </a:cubicBezTo>
                  <a:cubicBezTo>
                    <a:pt x="110" y="3"/>
                    <a:pt x="110" y="3"/>
                    <a:pt x="110" y="3"/>
                  </a:cubicBezTo>
                  <a:cubicBezTo>
                    <a:pt x="108" y="4"/>
                    <a:pt x="106" y="2"/>
                    <a:pt x="104" y="3"/>
                  </a:cubicBezTo>
                  <a:cubicBezTo>
                    <a:pt x="103" y="3"/>
                    <a:pt x="103" y="4"/>
                    <a:pt x="102" y="5"/>
                  </a:cubicBezTo>
                  <a:cubicBezTo>
                    <a:pt x="100" y="6"/>
                    <a:pt x="97" y="6"/>
                    <a:pt x="97" y="7"/>
                  </a:cubicBezTo>
                  <a:close/>
                  <a:moveTo>
                    <a:pt x="166" y="44"/>
                  </a:moveTo>
                  <a:cubicBezTo>
                    <a:pt x="163" y="45"/>
                    <a:pt x="162" y="46"/>
                    <a:pt x="159" y="46"/>
                  </a:cubicBezTo>
                  <a:cubicBezTo>
                    <a:pt x="157" y="46"/>
                    <a:pt x="156" y="46"/>
                    <a:pt x="154" y="46"/>
                  </a:cubicBezTo>
                  <a:cubicBezTo>
                    <a:pt x="154" y="43"/>
                    <a:pt x="154" y="43"/>
                    <a:pt x="154" y="43"/>
                  </a:cubicBezTo>
                  <a:cubicBezTo>
                    <a:pt x="154" y="39"/>
                    <a:pt x="156" y="37"/>
                    <a:pt x="156" y="34"/>
                  </a:cubicBezTo>
                  <a:cubicBezTo>
                    <a:pt x="156" y="26"/>
                    <a:pt x="150" y="37"/>
                    <a:pt x="147" y="40"/>
                  </a:cubicBezTo>
                  <a:cubicBezTo>
                    <a:pt x="145" y="41"/>
                    <a:pt x="145" y="42"/>
                    <a:pt x="143" y="44"/>
                  </a:cubicBezTo>
                  <a:cubicBezTo>
                    <a:pt x="140" y="46"/>
                    <a:pt x="137" y="46"/>
                    <a:pt x="132" y="47"/>
                  </a:cubicBezTo>
                  <a:cubicBezTo>
                    <a:pt x="130" y="47"/>
                    <a:pt x="130" y="51"/>
                    <a:pt x="127" y="51"/>
                  </a:cubicBezTo>
                  <a:cubicBezTo>
                    <a:pt x="123" y="51"/>
                    <a:pt x="121" y="50"/>
                    <a:pt x="117" y="50"/>
                  </a:cubicBezTo>
                  <a:cubicBezTo>
                    <a:pt x="115" y="50"/>
                    <a:pt x="114" y="51"/>
                    <a:pt x="112" y="51"/>
                  </a:cubicBezTo>
                  <a:cubicBezTo>
                    <a:pt x="111" y="52"/>
                    <a:pt x="111" y="53"/>
                    <a:pt x="110" y="53"/>
                  </a:cubicBezTo>
                  <a:cubicBezTo>
                    <a:pt x="106" y="55"/>
                    <a:pt x="103" y="57"/>
                    <a:pt x="98" y="57"/>
                  </a:cubicBezTo>
                  <a:cubicBezTo>
                    <a:pt x="85" y="55"/>
                    <a:pt x="85" y="55"/>
                    <a:pt x="85" y="55"/>
                  </a:cubicBezTo>
                  <a:cubicBezTo>
                    <a:pt x="80" y="56"/>
                    <a:pt x="78" y="61"/>
                    <a:pt x="73" y="61"/>
                  </a:cubicBezTo>
                  <a:cubicBezTo>
                    <a:pt x="70" y="61"/>
                    <a:pt x="68" y="60"/>
                    <a:pt x="66" y="59"/>
                  </a:cubicBezTo>
                  <a:cubicBezTo>
                    <a:pt x="64" y="58"/>
                    <a:pt x="63" y="57"/>
                    <a:pt x="60" y="57"/>
                  </a:cubicBezTo>
                  <a:cubicBezTo>
                    <a:pt x="59" y="56"/>
                    <a:pt x="56" y="56"/>
                    <a:pt x="56" y="55"/>
                  </a:cubicBezTo>
                  <a:cubicBezTo>
                    <a:pt x="56" y="54"/>
                    <a:pt x="57" y="53"/>
                    <a:pt x="57" y="52"/>
                  </a:cubicBezTo>
                  <a:cubicBezTo>
                    <a:pt x="57" y="51"/>
                    <a:pt x="55" y="51"/>
                    <a:pt x="55" y="50"/>
                  </a:cubicBezTo>
                  <a:cubicBezTo>
                    <a:pt x="55" y="48"/>
                    <a:pt x="55" y="46"/>
                    <a:pt x="57" y="45"/>
                  </a:cubicBezTo>
                  <a:cubicBezTo>
                    <a:pt x="57" y="44"/>
                    <a:pt x="59" y="44"/>
                    <a:pt x="59" y="43"/>
                  </a:cubicBezTo>
                  <a:cubicBezTo>
                    <a:pt x="59" y="41"/>
                    <a:pt x="56" y="41"/>
                    <a:pt x="56" y="39"/>
                  </a:cubicBezTo>
                  <a:cubicBezTo>
                    <a:pt x="56" y="34"/>
                    <a:pt x="58" y="31"/>
                    <a:pt x="59" y="27"/>
                  </a:cubicBezTo>
                  <a:cubicBezTo>
                    <a:pt x="63" y="27"/>
                    <a:pt x="65" y="25"/>
                    <a:pt x="68" y="24"/>
                  </a:cubicBezTo>
                  <a:cubicBezTo>
                    <a:pt x="72" y="23"/>
                    <a:pt x="74" y="22"/>
                    <a:pt x="77" y="20"/>
                  </a:cubicBezTo>
                  <a:cubicBezTo>
                    <a:pt x="79" y="19"/>
                    <a:pt x="78" y="16"/>
                    <a:pt x="80" y="16"/>
                  </a:cubicBezTo>
                  <a:cubicBezTo>
                    <a:pt x="83" y="16"/>
                    <a:pt x="84" y="18"/>
                    <a:pt x="86" y="19"/>
                  </a:cubicBezTo>
                  <a:cubicBezTo>
                    <a:pt x="89" y="20"/>
                    <a:pt x="90" y="23"/>
                    <a:pt x="93" y="23"/>
                  </a:cubicBezTo>
                  <a:cubicBezTo>
                    <a:pt x="95" y="23"/>
                    <a:pt x="95" y="21"/>
                    <a:pt x="97" y="21"/>
                  </a:cubicBezTo>
                  <a:cubicBezTo>
                    <a:pt x="102" y="21"/>
                    <a:pt x="102" y="21"/>
                    <a:pt x="102" y="21"/>
                  </a:cubicBezTo>
                  <a:cubicBezTo>
                    <a:pt x="103" y="21"/>
                    <a:pt x="103" y="21"/>
                    <a:pt x="104" y="21"/>
                  </a:cubicBezTo>
                  <a:cubicBezTo>
                    <a:pt x="104" y="22"/>
                    <a:pt x="105" y="23"/>
                    <a:pt x="106" y="24"/>
                  </a:cubicBezTo>
                  <a:cubicBezTo>
                    <a:pt x="108" y="23"/>
                    <a:pt x="108" y="23"/>
                    <a:pt x="108" y="23"/>
                  </a:cubicBezTo>
                  <a:cubicBezTo>
                    <a:pt x="108" y="25"/>
                    <a:pt x="108" y="26"/>
                    <a:pt x="108" y="28"/>
                  </a:cubicBezTo>
                  <a:cubicBezTo>
                    <a:pt x="111" y="28"/>
                    <a:pt x="113" y="27"/>
                    <a:pt x="115" y="29"/>
                  </a:cubicBezTo>
                  <a:cubicBezTo>
                    <a:pt x="116" y="31"/>
                    <a:pt x="115" y="34"/>
                    <a:pt x="116" y="36"/>
                  </a:cubicBezTo>
                  <a:cubicBezTo>
                    <a:pt x="117" y="38"/>
                    <a:pt x="119" y="37"/>
                    <a:pt x="121" y="37"/>
                  </a:cubicBezTo>
                  <a:cubicBezTo>
                    <a:pt x="124" y="37"/>
                    <a:pt x="125" y="38"/>
                    <a:pt x="127" y="38"/>
                  </a:cubicBezTo>
                  <a:cubicBezTo>
                    <a:pt x="130" y="38"/>
                    <a:pt x="131" y="34"/>
                    <a:pt x="134" y="34"/>
                  </a:cubicBezTo>
                  <a:cubicBezTo>
                    <a:pt x="136" y="34"/>
                    <a:pt x="138" y="36"/>
                    <a:pt x="140" y="36"/>
                  </a:cubicBezTo>
                  <a:cubicBezTo>
                    <a:pt x="143" y="36"/>
                    <a:pt x="146" y="34"/>
                    <a:pt x="146" y="31"/>
                  </a:cubicBezTo>
                  <a:cubicBezTo>
                    <a:pt x="146" y="29"/>
                    <a:pt x="144" y="29"/>
                    <a:pt x="142" y="28"/>
                  </a:cubicBezTo>
                  <a:cubicBezTo>
                    <a:pt x="139" y="26"/>
                    <a:pt x="139" y="23"/>
                    <a:pt x="135" y="22"/>
                  </a:cubicBezTo>
                  <a:cubicBezTo>
                    <a:pt x="132" y="20"/>
                    <a:pt x="130" y="21"/>
                    <a:pt x="127" y="21"/>
                  </a:cubicBezTo>
                  <a:cubicBezTo>
                    <a:pt x="124" y="21"/>
                    <a:pt x="123" y="19"/>
                    <a:pt x="120" y="16"/>
                  </a:cubicBezTo>
                  <a:cubicBezTo>
                    <a:pt x="116" y="13"/>
                    <a:pt x="112" y="10"/>
                    <a:pt x="112" y="5"/>
                  </a:cubicBezTo>
                  <a:cubicBezTo>
                    <a:pt x="112" y="2"/>
                    <a:pt x="117" y="2"/>
                    <a:pt x="120" y="2"/>
                  </a:cubicBezTo>
                  <a:cubicBezTo>
                    <a:pt x="124" y="2"/>
                    <a:pt x="125" y="0"/>
                    <a:pt x="129" y="0"/>
                  </a:cubicBezTo>
                  <a:cubicBezTo>
                    <a:pt x="132" y="0"/>
                    <a:pt x="135" y="0"/>
                    <a:pt x="137" y="2"/>
                  </a:cubicBezTo>
                  <a:cubicBezTo>
                    <a:pt x="138" y="3"/>
                    <a:pt x="138" y="5"/>
                    <a:pt x="139" y="6"/>
                  </a:cubicBezTo>
                  <a:cubicBezTo>
                    <a:pt x="141" y="8"/>
                    <a:pt x="143" y="10"/>
                    <a:pt x="145" y="12"/>
                  </a:cubicBezTo>
                  <a:cubicBezTo>
                    <a:pt x="146" y="15"/>
                    <a:pt x="147" y="17"/>
                    <a:pt x="150" y="17"/>
                  </a:cubicBezTo>
                  <a:cubicBezTo>
                    <a:pt x="151" y="17"/>
                    <a:pt x="151" y="16"/>
                    <a:pt x="152" y="16"/>
                  </a:cubicBezTo>
                  <a:cubicBezTo>
                    <a:pt x="156" y="13"/>
                    <a:pt x="157" y="10"/>
                    <a:pt x="161" y="10"/>
                  </a:cubicBezTo>
                  <a:cubicBezTo>
                    <a:pt x="165" y="10"/>
                    <a:pt x="167" y="11"/>
                    <a:pt x="169" y="14"/>
                  </a:cubicBezTo>
                  <a:cubicBezTo>
                    <a:pt x="170" y="15"/>
                    <a:pt x="171" y="15"/>
                    <a:pt x="171" y="17"/>
                  </a:cubicBezTo>
                  <a:cubicBezTo>
                    <a:pt x="171" y="25"/>
                    <a:pt x="171" y="25"/>
                    <a:pt x="171" y="25"/>
                  </a:cubicBezTo>
                  <a:cubicBezTo>
                    <a:pt x="172" y="25"/>
                    <a:pt x="172" y="25"/>
                    <a:pt x="172" y="25"/>
                  </a:cubicBezTo>
                  <a:cubicBezTo>
                    <a:pt x="174" y="23"/>
                    <a:pt x="173" y="20"/>
                    <a:pt x="174" y="18"/>
                  </a:cubicBezTo>
                  <a:cubicBezTo>
                    <a:pt x="175" y="15"/>
                    <a:pt x="177" y="12"/>
                    <a:pt x="180" y="12"/>
                  </a:cubicBezTo>
                  <a:cubicBezTo>
                    <a:pt x="182" y="12"/>
                    <a:pt x="184" y="13"/>
                    <a:pt x="186" y="13"/>
                  </a:cubicBezTo>
                  <a:cubicBezTo>
                    <a:pt x="188" y="14"/>
                    <a:pt x="189" y="13"/>
                    <a:pt x="190" y="14"/>
                  </a:cubicBezTo>
                  <a:cubicBezTo>
                    <a:pt x="192" y="15"/>
                    <a:pt x="191" y="17"/>
                    <a:pt x="192" y="19"/>
                  </a:cubicBezTo>
                  <a:cubicBezTo>
                    <a:pt x="192" y="21"/>
                    <a:pt x="193" y="23"/>
                    <a:pt x="193" y="25"/>
                  </a:cubicBezTo>
                  <a:cubicBezTo>
                    <a:pt x="193" y="27"/>
                    <a:pt x="192" y="27"/>
                    <a:pt x="192" y="29"/>
                  </a:cubicBezTo>
                  <a:cubicBezTo>
                    <a:pt x="192" y="32"/>
                    <a:pt x="194" y="33"/>
                    <a:pt x="196" y="34"/>
                  </a:cubicBezTo>
                  <a:cubicBezTo>
                    <a:pt x="198" y="34"/>
                    <a:pt x="198" y="34"/>
                    <a:pt x="198" y="34"/>
                  </a:cubicBezTo>
                  <a:cubicBezTo>
                    <a:pt x="198" y="32"/>
                    <a:pt x="198" y="30"/>
                    <a:pt x="201" y="29"/>
                  </a:cubicBezTo>
                  <a:cubicBezTo>
                    <a:pt x="201" y="30"/>
                    <a:pt x="202" y="31"/>
                    <a:pt x="202" y="32"/>
                  </a:cubicBezTo>
                  <a:cubicBezTo>
                    <a:pt x="202" y="34"/>
                    <a:pt x="202" y="35"/>
                    <a:pt x="201" y="37"/>
                  </a:cubicBezTo>
                  <a:cubicBezTo>
                    <a:pt x="201" y="39"/>
                    <a:pt x="198" y="39"/>
                    <a:pt x="197" y="39"/>
                  </a:cubicBezTo>
                  <a:cubicBezTo>
                    <a:pt x="195" y="40"/>
                    <a:pt x="193" y="40"/>
                    <a:pt x="191" y="40"/>
                  </a:cubicBezTo>
                  <a:cubicBezTo>
                    <a:pt x="188" y="40"/>
                    <a:pt x="187" y="38"/>
                    <a:pt x="184" y="38"/>
                  </a:cubicBezTo>
                  <a:cubicBezTo>
                    <a:pt x="182" y="38"/>
                    <a:pt x="181" y="38"/>
                    <a:pt x="178" y="38"/>
                  </a:cubicBezTo>
                  <a:cubicBezTo>
                    <a:pt x="175" y="38"/>
                    <a:pt x="175" y="38"/>
                    <a:pt x="175" y="38"/>
                  </a:cubicBezTo>
                  <a:cubicBezTo>
                    <a:pt x="174" y="39"/>
                    <a:pt x="174" y="39"/>
                    <a:pt x="174" y="39"/>
                  </a:cubicBezTo>
                  <a:cubicBezTo>
                    <a:pt x="178" y="42"/>
                    <a:pt x="184" y="39"/>
                    <a:pt x="186" y="44"/>
                  </a:cubicBezTo>
                  <a:cubicBezTo>
                    <a:pt x="185" y="45"/>
                    <a:pt x="184" y="46"/>
                    <a:pt x="182" y="46"/>
                  </a:cubicBezTo>
                  <a:cubicBezTo>
                    <a:pt x="179" y="46"/>
                    <a:pt x="177" y="43"/>
                    <a:pt x="174" y="43"/>
                  </a:cubicBezTo>
                  <a:cubicBezTo>
                    <a:pt x="168" y="43"/>
                    <a:pt x="168" y="43"/>
                    <a:pt x="168" y="43"/>
                  </a:cubicBezTo>
                  <a:cubicBezTo>
                    <a:pt x="167" y="43"/>
                    <a:pt x="167" y="43"/>
                    <a:pt x="166" y="44"/>
                  </a:cubicBezTo>
                  <a:close/>
                  <a:moveTo>
                    <a:pt x="195" y="2"/>
                  </a:moveTo>
                  <a:cubicBezTo>
                    <a:pt x="193" y="3"/>
                    <a:pt x="191" y="4"/>
                    <a:pt x="191" y="6"/>
                  </a:cubicBezTo>
                  <a:cubicBezTo>
                    <a:pt x="191" y="9"/>
                    <a:pt x="192" y="11"/>
                    <a:pt x="195" y="11"/>
                  </a:cubicBezTo>
                  <a:cubicBezTo>
                    <a:pt x="198" y="11"/>
                    <a:pt x="198" y="8"/>
                    <a:pt x="198" y="5"/>
                  </a:cubicBezTo>
                  <a:cubicBezTo>
                    <a:pt x="198" y="3"/>
                    <a:pt x="196" y="2"/>
                    <a:pt x="195" y="2"/>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noEditPoints="1"/>
            </p:cNvSpPr>
            <p:nvPr/>
          </p:nvSpPr>
          <p:spPr bwMode="auto">
            <a:xfrm>
              <a:off x="4024313" y="3778250"/>
              <a:ext cx="185738" cy="123825"/>
            </a:xfrm>
            <a:custGeom>
              <a:avLst/>
              <a:gdLst/>
              <a:ahLst/>
              <a:cxnLst>
                <a:cxn ang="0">
                  <a:pos x="0" y="3"/>
                </a:cxn>
                <a:cxn ang="0">
                  <a:pos x="0" y="4"/>
                </a:cxn>
                <a:cxn ang="0">
                  <a:pos x="3" y="8"/>
                </a:cxn>
                <a:cxn ang="0">
                  <a:pos x="5" y="11"/>
                </a:cxn>
                <a:cxn ang="0">
                  <a:pos x="8" y="20"/>
                </a:cxn>
                <a:cxn ang="0">
                  <a:pos x="12" y="21"/>
                </a:cxn>
                <a:cxn ang="0">
                  <a:pos x="21" y="23"/>
                </a:cxn>
                <a:cxn ang="0">
                  <a:pos x="32" y="26"/>
                </a:cxn>
                <a:cxn ang="0">
                  <a:pos x="38" y="33"/>
                </a:cxn>
                <a:cxn ang="0">
                  <a:pos x="43" y="39"/>
                </a:cxn>
                <a:cxn ang="0">
                  <a:pos x="39" y="47"/>
                </a:cxn>
                <a:cxn ang="0">
                  <a:pos x="39" y="49"/>
                </a:cxn>
                <a:cxn ang="0">
                  <a:pos x="42" y="49"/>
                </a:cxn>
                <a:cxn ang="0">
                  <a:pos x="46" y="45"/>
                </a:cxn>
                <a:cxn ang="0">
                  <a:pos x="48" y="39"/>
                </a:cxn>
                <a:cxn ang="0">
                  <a:pos x="58" y="31"/>
                </a:cxn>
                <a:cxn ang="0">
                  <a:pos x="63" y="30"/>
                </a:cxn>
                <a:cxn ang="0">
                  <a:pos x="65" y="28"/>
                </a:cxn>
                <a:cxn ang="0">
                  <a:pos x="72" y="25"/>
                </a:cxn>
                <a:cxn ang="0">
                  <a:pos x="74" y="17"/>
                </a:cxn>
                <a:cxn ang="0">
                  <a:pos x="66" y="9"/>
                </a:cxn>
                <a:cxn ang="0">
                  <a:pos x="55" y="2"/>
                </a:cxn>
                <a:cxn ang="0">
                  <a:pos x="49" y="2"/>
                </a:cxn>
                <a:cxn ang="0">
                  <a:pos x="44" y="0"/>
                </a:cxn>
                <a:cxn ang="0">
                  <a:pos x="41" y="3"/>
                </a:cxn>
                <a:cxn ang="0">
                  <a:pos x="36" y="5"/>
                </a:cxn>
                <a:cxn ang="0">
                  <a:pos x="26" y="6"/>
                </a:cxn>
                <a:cxn ang="0">
                  <a:pos x="19" y="6"/>
                </a:cxn>
                <a:cxn ang="0">
                  <a:pos x="12" y="6"/>
                </a:cxn>
                <a:cxn ang="0">
                  <a:pos x="9" y="4"/>
                </a:cxn>
                <a:cxn ang="0">
                  <a:pos x="0" y="3"/>
                </a:cxn>
                <a:cxn ang="0">
                  <a:pos x="62" y="41"/>
                </a:cxn>
                <a:cxn ang="0">
                  <a:pos x="66" y="37"/>
                </a:cxn>
                <a:cxn ang="0">
                  <a:pos x="68" y="38"/>
                </a:cxn>
                <a:cxn ang="0">
                  <a:pos x="70" y="43"/>
                </a:cxn>
                <a:cxn ang="0">
                  <a:pos x="69" y="44"/>
                </a:cxn>
                <a:cxn ang="0">
                  <a:pos x="62" y="41"/>
                </a:cxn>
              </a:cxnLst>
              <a:rect l="0" t="0" r="r" b="b"/>
              <a:pathLst>
                <a:path w="74" h="49">
                  <a:moveTo>
                    <a:pt x="0" y="3"/>
                  </a:moveTo>
                  <a:cubicBezTo>
                    <a:pt x="0" y="3"/>
                    <a:pt x="0" y="4"/>
                    <a:pt x="0" y="4"/>
                  </a:cubicBezTo>
                  <a:cubicBezTo>
                    <a:pt x="0" y="6"/>
                    <a:pt x="2" y="6"/>
                    <a:pt x="3" y="8"/>
                  </a:cubicBezTo>
                  <a:cubicBezTo>
                    <a:pt x="4" y="9"/>
                    <a:pt x="4" y="10"/>
                    <a:pt x="5" y="11"/>
                  </a:cubicBezTo>
                  <a:cubicBezTo>
                    <a:pt x="6" y="15"/>
                    <a:pt x="5" y="18"/>
                    <a:pt x="8" y="20"/>
                  </a:cubicBezTo>
                  <a:cubicBezTo>
                    <a:pt x="10" y="21"/>
                    <a:pt x="10" y="20"/>
                    <a:pt x="12" y="21"/>
                  </a:cubicBezTo>
                  <a:cubicBezTo>
                    <a:pt x="15" y="22"/>
                    <a:pt x="17" y="23"/>
                    <a:pt x="21" y="23"/>
                  </a:cubicBezTo>
                  <a:cubicBezTo>
                    <a:pt x="25" y="23"/>
                    <a:pt x="28" y="23"/>
                    <a:pt x="32" y="26"/>
                  </a:cubicBezTo>
                  <a:cubicBezTo>
                    <a:pt x="35" y="28"/>
                    <a:pt x="35" y="31"/>
                    <a:pt x="38" y="33"/>
                  </a:cubicBezTo>
                  <a:cubicBezTo>
                    <a:pt x="40" y="35"/>
                    <a:pt x="43" y="36"/>
                    <a:pt x="43" y="39"/>
                  </a:cubicBezTo>
                  <a:cubicBezTo>
                    <a:pt x="43" y="42"/>
                    <a:pt x="39" y="43"/>
                    <a:pt x="39" y="47"/>
                  </a:cubicBezTo>
                  <a:cubicBezTo>
                    <a:pt x="39" y="49"/>
                    <a:pt x="39" y="49"/>
                    <a:pt x="39" y="49"/>
                  </a:cubicBezTo>
                  <a:cubicBezTo>
                    <a:pt x="42" y="49"/>
                    <a:pt x="42" y="49"/>
                    <a:pt x="42" y="49"/>
                  </a:cubicBezTo>
                  <a:cubicBezTo>
                    <a:pt x="44" y="49"/>
                    <a:pt x="46" y="48"/>
                    <a:pt x="46" y="45"/>
                  </a:cubicBezTo>
                  <a:cubicBezTo>
                    <a:pt x="47" y="43"/>
                    <a:pt x="46" y="41"/>
                    <a:pt x="48" y="39"/>
                  </a:cubicBezTo>
                  <a:cubicBezTo>
                    <a:pt x="52" y="36"/>
                    <a:pt x="53" y="32"/>
                    <a:pt x="58" y="31"/>
                  </a:cubicBezTo>
                  <a:cubicBezTo>
                    <a:pt x="60" y="30"/>
                    <a:pt x="61" y="31"/>
                    <a:pt x="63" y="30"/>
                  </a:cubicBezTo>
                  <a:cubicBezTo>
                    <a:pt x="64" y="30"/>
                    <a:pt x="64" y="28"/>
                    <a:pt x="65" y="28"/>
                  </a:cubicBezTo>
                  <a:cubicBezTo>
                    <a:pt x="67" y="27"/>
                    <a:pt x="69" y="27"/>
                    <a:pt x="72" y="25"/>
                  </a:cubicBezTo>
                  <a:cubicBezTo>
                    <a:pt x="74" y="23"/>
                    <a:pt x="74" y="21"/>
                    <a:pt x="74" y="17"/>
                  </a:cubicBezTo>
                  <a:cubicBezTo>
                    <a:pt x="74" y="13"/>
                    <a:pt x="69" y="13"/>
                    <a:pt x="66" y="9"/>
                  </a:cubicBezTo>
                  <a:cubicBezTo>
                    <a:pt x="63" y="5"/>
                    <a:pt x="60" y="2"/>
                    <a:pt x="55" y="2"/>
                  </a:cubicBezTo>
                  <a:cubicBezTo>
                    <a:pt x="49" y="2"/>
                    <a:pt x="49" y="2"/>
                    <a:pt x="49" y="2"/>
                  </a:cubicBezTo>
                  <a:cubicBezTo>
                    <a:pt x="47" y="2"/>
                    <a:pt x="46" y="0"/>
                    <a:pt x="44" y="0"/>
                  </a:cubicBezTo>
                  <a:cubicBezTo>
                    <a:pt x="43" y="0"/>
                    <a:pt x="42" y="2"/>
                    <a:pt x="41" y="3"/>
                  </a:cubicBezTo>
                  <a:cubicBezTo>
                    <a:pt x="39" y="3"/>
                    <a:pt x="38" y="4"/>
                    <a:pt x="36" y="5"/>
                  </a:cubicBezTo>
                  <a:cubicBezTo>
                    <a:pt x="32" y="7"/>
                    <a:pt x="30" y="6"/>
                    <a:pt x="26" y="6"/>
                  </a:cubicBezTo>
                  <a:cubicBezTo>
                    <a:pt x="23" y="6"/>
                    <a:pt x="22" y="6"/>
                    <a:pt x="19" y="6"/>
                  </a:cubicBezTo>
                  <a:cubicBezTo>
                    <a:pt x="12" y="6"/>
                    <a:pt x="12" y="6"/>
                    <a:pt x="12" y="6"/>
                  </a:cubicBezTo>
                  <a:cubicBezTo>
                    <a:pt x="11" y="6"/>
                    <a:pt x="10" y="4"/>
                    <a:pt x="9" y="4"/>
                  </a:cubicBezTo>
                  <a:cubicBezTo>
                    <a:pt x="6" y="3"/>
                    <a:pt x="4" y="3"/>
                    <a:pt x="0" y="3"/>
                  </a:cubicBezTo>
                  <a:close/>
                  <a:moveTo>
                    <a:pt x="62" y="41"/>
                  </a:moveTo>
                  <a:cubicBezTo>
                    <a:pt x="63" y="39"/>
                    <a:pt x="64" y="37"/>
                    <a:pt x="66" y="37"/>
                  </a:cubicBezTo>
                  <a:cubicBezTo>
                    <a:pt x="67" y="37"/>
                    <a:pt x="67" y="38"/>
                    <a:pt x="68" y="38"/>
                  </a:cubicBezTo>
                  <a:cubicBezTo>
                    <a:pt x="69" y="40"/>
                    <a:pt x="70" y="41"/>
                    <a:pt x="70" y="43"/>
                  </a:cubicBezTo>
                  <a:cubicBezTo>
                    <a:pt x="70" y="43"/>
                    <a:pt x="70" y="44"/>
                    <a:pt x="69" y="44"/>
                  </a:cubicBezTo>
                  <a:cubicBezTo>
                    <a:pt x="66" y="43"/>
                    <a:pt x="64" y="43"/>
                    <a:pt x="62" y="41"/>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noEditPoints="1"/>
            </p:cNvSpPr>
            <p:nvPr/>
          </p:nvSpPr>
          <p:spPr bwMode="auto">
            <a:xfrm>
              <a:off x="3467100" y="3584575"/>
              <a:ext cx="725488" cy="296863"/>
            </a:xfrm>
            <a:custGeom>
              <a:avLst/>
              <a:gdLst/>
              <a:ahLst/>
              <a:cxnLst>
                <a:cxn ang="0">
                  <a:pos x="287" y="10"/>
                </a:cxn>
                <a:cxn ang="0">
                  <a:pos x="278" y="4"/>
                </a:cxn>
                <a:cxn ang="0">
                  <a:pos x="211" y="19"/>
                </a:cxn>
                <a:cxn ang="0">
                  <a:pos x="218" y="25"/>
                </a:cxn>
                <a:cxn ang="0">
                  <a:pos x="216" y="17"/>
                </a:cxn>
                <a:cxn ang="0">
                  <a:pos x="59" y="1"/>
                </a:cxn>
                <a:cxn ang="0">
                  <a:pos x="71" y="0"/>
                </a:cxn>
                <a:cxn ang="0">
                  <a:pos x="86" y="7"/>
                </a:cxn>
                <a:cxn ang="0">
                  <a:pos x="109" y="7"/>
                </a:cxn>
                <a:cxn ang="0">
                  <a:pos x="117" y="14"/>
                </a:cxn>
                <a:cxn ang="0">
                  <a:pos x="127" y="7"/>
                </a:cxn>
                <a:cxn ang="0">
                  <a:pos x="139" y="6"/>
                </a:cxn>
                <a:cxn ang="0">
                  <a:pos x="149" y="7"/>
                </a:cxn>
                <a:cxn ang="0">
                  <a:pos x="170" y="8"/>
                </a:cxn>
                <a:cxn ang="0">
                  <a:pos x="190" y="5"/>
                </a:cxn>
                <a:cxn ang="0">
                  <a:pos x="195" y="14"/>
                </a:cxn>
                <a:cxn ang="0">
                  <a:pos x="186" y="22"/>
                </a:cxn>
                <a:cxn ang="0">
                  <a:pos x="171" y="24"/>
                </a:cxn>
                <a:cxn ang="0">
                  <a:pos x="166" y="28"/>
                </a:cxn>
                <a:cxn ang="0">
                  <a:pos x="145" y="26"/>
                </a:cxn>
                <a:cxn ang="0">
                  <a:pos x="115" y="27"/>
                </a:cxn>
                <a:cxn ang="0">
                  <a:pos x="105" y="39"/>
                </a:cxn>
                <a:cxn ang="0">
                  <a:pos x="118" y="46"/>
                </a:cxn>
                <a:cxn ang="0">
                  <a:pos x="129" y="50"/>
                </a:cxn>
                <a:cxn ang="0">
                  <a:pos x="146" y="57"/>
                </a:cxn>
                <a:cxn ang="0">
                  <a:pos x="159" y="57"/>
                </a:cxn>
                <a:cxn ang="0">
                  <a:pos x="184" y="56"/>
                </a:cxn>
                <a:cxn ang="0">
                  <a:pos x="201" y="56"/>
                </a:cxn>
                <a:cxn ang="0">
                  <a:pos x="215" y="59"/>
                </a:cxn>
                <a:cxn ang="0">
                  <a:pos x="220" y="70"/>
                </a:cxn>
                <a:cxn ang="0">
                  <a:pos x="218" y="82"/>
                </a:cxn>
                <a:cxn ang="0">
                  <a:pos x="220" y="108"/>
                </a:cxn>
                <a:cxn ang="0">
                  <a:pos x="218" y="117"/>
                </a:cxn>
                <a:cxn ang="0">
                  <a:pos x="210" y="111"/>
                </a:cxn>
                <a:cxn ang="0">
                  <a:pos x="200" y="112"/>
                </a:cxn>
                <a:cxn ang="0">
                  <a:pos x="179" y="105"/>
                </a:cxn>
                <a:cxn ang="0">
                  <a:pos x="158" y="97"/>
                </a:cxn>
                <a:cxn ang="0">
                  <a:pos x="147" y="91"/>
                </a:cxn>
                <a:cxn ang="0">
                  <a:pos x="128" y="98"/>
                </a:cxn>
                <a:cxn ang="0">
                  <a:pos x="115" y="100"/>
                </a:cxn>
                <a:cxn ang="0">
                  <a:pos x="94" y="95"/>
                </a:cxn>
                <a:cxn ang="0">
                  <a:pos x="82" y="93"/>
                </a:cxn>
                <a:cxn ang="0">
                  <a:pos x="71" y="92"/>
                </a:cxn>
                <a:cxn ang="0">
                  <a:pos x="62" y="91"/>
                </a:cxn>
                <a:cxn ang="0">
                  <a:pos x="55" y="95"/>
                </a:cxn>
                <a:cxn ang="0">
                  <a:pos x="46" y="93"/>
                </a:cxn>
                <a:cxn ang="0">
                  <a:pos x="25" y="90"/>
                </a:cxn>
                <a:cxn ang="0">
                  <a:pos x="17" y="89"/>
                </a:cxn>
                <a:cxn ang="0">
                  <a:pos x="0" y="84"/>
                </a:cxn>
                <a:cxn ang="0">
                  <a:pos x="0" y="75"/>
                </a:cxn>
                <a:cxn ang="0">
                  <a:pos x="5" y="78"/>
                </a:cxn>
                <a:cxn ang="0">
                  <a:pos x="25" y="66"/>
                </a:cxn>
                <a:cxn ang="0">
                  <a:pos x="29" y="53"/>
                </a:cxn>
                <a:cxn ang="0">
                  <a:pos x="28" y="27"/>
                </a:cxn>
                <a:cxn ang="0">
                  <a:pos x="46" y="21"/>
                </a:cxn>
                <a:cxn ang="0">
                  <a:pos x="59" y="1"/>
                </a:cxn>
              </a:cxnLst>
              <a:rect l="0" t="0" r="r" b="b"/>
              <a:pathLst>
                <a:path w="288" h="118">
                  <a:moveTo>
                    <a:pt x="279" y="8"/>
                  </a:moveTo>
                  <a:cubicBezTo>
                    <a:pt x="282" y="8"/>
                    <a:pt x="284" y="10"/>
                    <a:pt x="287" y="10"/>
                  </a:cubicBezTo>
                  <a:cubicBezTo>
                    <a:pt x="287" y="10"/>
                    <a:pt x="288" y="10"/>
                    <a:pt x="288" y="9"/>
                  </a:cubicBezTo>
                  <a:cubicBezTo>
                    <a:pt x="288" y="5"/>
                    <a:pt x="282" y="4"/>
                    <a:pt x="278" y="4"/>
                  </a:cubicBezTo>
                  <a:cubicBezTo>
                    <a:pt x="266" y="4"/>
                    <a:pt x="264" y="8"/>
                    <a:pt x="279" y="8"/>
                  </a:cubicBezTo>
                  <a:close/>
                  <a:moveTo>
                    <a:pt x="211" y="19"/>
                  </a:moveTo>
                  <a:cubicBezTo>
                    <a:pt x="212" y="22"/>
                    <a:pt x="214" y="22"/>
                    <a:pt x="216" y="25"/>
                  </a:cubicBezTo>
                  <a:cubicBezTo>
                    <a:pt x="218" y="25"/>
                    <a:pt x="218" y="25"/>
                    <a:pt x="218" y="25"/>
                  </a:cubicBezTo>
                  <a:cubicBezTo>
                    <a:pt x="218" y="19"/>
                    <a:pt x="218" y="19"/>
                    <a:pt x="218" y="19"/>
                  </a:cubicBezTo>
                  <a:cubicBezTo>
                    <a:pt x="217" y="18"/>
                    <a:pt x="217" y="17"/>
                    <a:pt x="216" y="17"/>
                  </a:cubicBezTo>
                  <a:cubicBezTo>
                    <a:pt x="214" y="17"/>
                    <a:pt x="212" y="17"/>
                    <a:pt x="211" y="19"/>
                  </a:cubicBezTo>
                  <a:close/>
                  <a:moveTo>
                    <a:pt x="59" y="1"/>
                  </a:moveTo>
                  <a:cubicBezTo>
                    <a:pt x="62" y="2"/>
                    <a:pt x="64" y="2"/>
                    <a:pt x="66" y="2"/>
                  </a:cubicBezTo>
                  <a:cubicBezTo>
                    <a:pt x="68" y="2"/>
                    <a:pt x="69" y="0"/>
                    <a:pt x="71" y="0"/>
                  </a:cubicBezTo>
                  <a:cubicBezTo>
                    <a:pt x="74" y="0"/>
                    <a:pt x="74" y="4"/>
                    <a:pt x="76" y="5"/>
                  </a:cubicBezTo>
                  <a:cubicBezTo>
                    <a:pt x="79" y="7"/>
                    <a:pt x="82" y="7"/>
                    <a:pt x="86" y="7"/>
                  </a:cubicBezTo>
                  <a:cubicBezTo>
                    <a:pt x="92" y="7"/>
                    <a:pt x="96" y="5"/>
                    <a:pt x="103" y="5"/>
                  </a:cubicBezTo>
                  <a:cubicBezTo>
                    <a:pt x="105" y="5"/>
                    <a:pt x="107" y="6"/>
                    <a:pt x="109" y="7"/>
                  </a:cubicBezTo>
                  <a:cubicBezTo>
                    <a:pt x="110" y="8"/>
                    <a:pt x="112" y="8"/>
                    <a:pt x="113" y="9"/>
                  </a:cubicBezTo>
                  <a:cubicBezTo>
                    <a:pt x="114" y="10"/>
                    <a:pt x="114" y="14"/>
                    <a:pt x="117" y="14"/>
                  </a:cubicBezTo>
                  <a:cubicBezTo>
                    <a:pt x="119" y="14"/>
                    <a:pt x="120" y="11"/>
                    <a:pt x="121" y="10"/>
                  </a:cubicBezTo>
                  <a:cubicBezTo>
                    <a:pt x="123" y="8"/>
                    <a:pt x="124" y="7"/>
                    <a:pt x="127" y="7"/>
                  </a:cubicBezTo>
                  <a:cubicBezTo>
                    <a:pt x="132" y="7"/>
                    <a:pt x="132" y="7"/>
                    <a:pt x="132" y="7"/>
                  </a:cubicBezTo>
                  <a:cubicBezTo>
                    <a:pt x="135" y="7"/>
                    <a:pt x="136" y="6"/>
                    <a:pt x="139" y="6"/>
                  </a:cubicBezTo>
                  <a:cubicBezTo>
                    <a:pt x="144" y="6"/>
                    <a:pt x="144" y="6"/>
                    <a:pt x="144" y="6"/>
                  </a:cubicBezTo>
                  <a:cubicBezTo>
                    <a:pt x="146" y="6"/>
                    <a:pt x="147" y="7"/>
                    <a:pt x="149" y="7"/>
                  </a:cubicBezTo>
                  <a:cubicBezTo>
                    <a:pt x="165" y="7"/>
                    <a:pt x="165" y="7"/>
                    <a:pt x="165" y="7"/>
                  </a:cubicBezTo>
                  <a:cubicBezTo>
                    <a:pt x="167" y="7"/>
                    <a:pt x="168" y="8"/>
                    <a:pt x="170" y="8"/>
                  </a:cubicBezTo>
                  <a:cubicBezTo>
                    <a:pt x="174" y="8"/>
                    <a:pt x="176" y="8"/>
                    <a:pt x="180" y="8"/>
                  </a:cubicBezTo>
                  <a:cubicBezTo>
                    <a:pt x="184" y="6"/>
                    <a:pt x="186" y="5"/>
                    <a:pt x="190" y="5"/>
                  </a:cubicBezTo>
                  <a:cubicBezTo>
                    <a:pt x="193" y="5"/>
                    <a:pt x="195" y="7"/>
                    <a:pt x="197" y="9"/>
                  </a:cubicBezTo>
                  <a:cubicBezTo>
                    <a:pt x="202" y="13"/>
                    <a:pt x="201" y="12"/>
                    <a:pt x="195" y="14"/>
                  </a:cubicBezTo>
                  <a:cubicBezTo>
                    <a:pt x="192" y="15"/>
                    <a:pt x="190" y="16"/>
                    <a:pt x="188" y="16"/>
                  </a:cubicBezTo>
                  <a:cubicBezTo>
                    <a:pt x="187" y="19"/>
                    <a:pt x="188" y="22"/>
                    <a:pt x="186" y="22"/>
                  </a:cubicBezTo>
                  <a:cubicBezTo>
                    <a:pt x="182" y="22"/>
                    <a:pt x="180" y="20"/>
                    <a:pt x="176" y="20"/>
                  </a:cubicBezTo>
                  <a:cubicBezTo>
                    <a:pt x="174" y="20"/>
                    <a:pt x="171" y="22"/>
                    <a:pt x="171" y="24"/>
                  </a:cubicBezTo>
                  <a:cubicBezTo>
                    <a:pt x="166" y="24"/>
                    <a:pt x="166" y="24"/>
                    <a:pt x="166" y="24"/>
                  </a:cubicBezTo>
                  <a:cubicBezTo>
                    <a:pt x="166" y="26"/>
                    <a:pt x="166" y="27"/>
                    <a:pt x="166" y="28"/>
                  </a:cubicBezTo>
                  <a:cubicBezTo>
                    <a:pt x="150" y="28"/>
                    <a:pt x="150" y="28"/>
                    <a:pt x="150" y="28"/>
                  </a:cubicBezTo>
                  <a:cubicBezTo>
                    <a:pt x="148" y="28"/>
                    <a:pt x="147" y="27"/>
                    <a:pt x="145" y="26"/>
                  </a:cubicBezTo>
                  <a:cubicBezTo>
                    <a:pt x="137" y="25"/>
                    <a:pt x="132" y="24"/>
                    <a:pt x="124" y="24"/>
                  </a:cubicBezTo>
                  <a:cubicBezTo>
                    <a:pt x="120" y="24"/>
                    <a:pt x="117" y="24"/>
                    <a:pt x="115" y="27"/>
                  </a:cubicBezTo>
                  <a:cubicBezTo>
                    <a:pt x="115" y="28"/>
                    <a:pt x="115" y="30"/>
                    <a:pt x="114" y="30"/>
                  </a:cubicBezTo>
                  <a:cubicBezTo>
                    <a:pt x="110" y="33"/>
                    <a:pt x="108" y="35"/>
                    <a:pt x="105" y="39"/>
                  </a:cubicBezTo>
                  <a:cubicBezTo>
                    <a:pt x="108" y="41"/>
                    <a:pt x="111" y="41"/>
                    <a:pt x="114" y="43"/>
                  </a:cubicBezTo>
                  <a:cubicBezTo>
                    <a:pt x="115" y="44"/>
                    <a:pt x="116" y="45"/>
                    <a:pt x="118" y="46"/>
                  </a:cubicBezTo>
                  <a:cubicBezTo>
                    <a:pt x="119" y="47"/>
                    <a:pt x="119" y="49"/>
                    <a:pt x="120" y="49"/>
                  </a:cubicBezTo>
                  <a:cubicBezTo>
                    <a:pt x="124" y="50"/>
                    <a:pt x="126" y="50"/>
                    <a:pt x="129" y="50"/>
                  </a:cubicBezTo>
                  <a:cubicBezTo>
                    <a:pt x="133" y="51"/>
                    <a:pt x="135" y="53"/>
                    <a:pt x="139" y="55"/>
                  </a:cubicBezTo>
                  <a:cubicBezTo>
                    <a:pt x="141" y="56"/>
                    <a:pt x="143" y="56"/>
                    <a:pt x="146" y="57"/>
                  </a:cubicBezTo>
                  <a:cubicBezTo>
                    <a:pt x="149" y="58"/>
                    <a:pt x="150" y="60"/>
                    <a:pt x="153" y="60"/>
                  </a:cubicBezTo>
                  <a:cubicBezTo>
                    <a:pt x="156" y="60"/>
                    <a:pt x="157" y="58"/>
                    <a:pt x="159" y="57"/>
                  </a:cubicBezTo>
                  <a:cubicBezTo>
                    <a:pt x="162" y="56"/>
                    <a:pt x="165" y="56"/>
                    <a:pt x="168" y="56"/>
                  </a:cubicBezTo>
                  <a:cubicBezTo>
                    <a:pt x="174" y="56"/>
                    <a:pt x="178" y="56"/>
                    <a:pt x="184" y="56"/>
                  </a:cubicBezTo>
                  <a:cubicBezTo>
                    <a:pt x="188" y="56"/>
                    <a:pt x="190" y="51"/>
                    <a:pt x="194" y="51"/>
                  </a:cubicBezTo>
                  <a:cubicBezTo>
                    <a:pt x="197" y="51"/>
                    <a:pt x="198" y="56"/>
                    <a:pt x="201" y="56"/>
                  </a:cubicBezTo>
                  <a:cubicBezTo>
                    <a:pt x="210" y="56"/>
                    <a:pt x="210" y="56"/>
                    <a:pt x="210" y="56"/>
                  </a:cubicBezTo>
                  <a:cubicBezTo>
                    <a:pt x="213" y="56"/>
                    <a:pt x="213" y="58"/>
                    <a:pt x="215" y="59"/>
                  </a:cubicBezTo>
                  <a:cubicBezTo>
                    <a:pt x="217" y="62"/>
                    <a:pt x="220" y="63"/>
                    <a:pt x="220" y="67"/>
                  </a:cubicBezTo>
                  <a:cubicBezTo>
                    <a:pt x="220" y="68"/>
                    <a:pt x="220" y="68"/>
                    <a:pt x="220" y="70"/>
                  </a:cubicBezTo>
                  <a:cubicBezTo>
                    <a:pt x="220" y="72"/>
                    <a:pt x="222" y="74"/>
                    <a:pt x="222" y="76"/>
                  </a:cubicBezTo>
                  <a:cubicBezTo>
                    <a:pt x="222" y="79"/>
                    <a:pt x="220" y="80"/>
                    <a:pt x="218" y="82"/>
                  </a:cubicBezTo>
                  <a:cubicBezTo>
                    <a:pt x="215" y="87"/>
                    <a:pt x="213" y="90"/>
                    <a:pt x="213" y="96"/>
                  </a:cubicBezTo>
                  <a:cubicBezTo>
                    <a:pt x="213" y="100"/>
                    <a:pt x="218" y="106"/>
                    <a:pt x="220" y="108"/>
                  </a:cubicBezTo>
                  <a:cubicBezTo>
                    <a:pt x="221" y="108"/>
                    <a:pt x="233" y="118"/>
                    <a:pt x="228" y="118"/>
                  </a:cubicBezTo>
                  <a:cubicBezTo>
                    <a:pt x="224" y="118"/>
                    <a:pt x="222" y="118"/>
                    <a:pt x="218" y="117"/>
                  </a:cubicBezTo>
                  <a:cubicBezTo>
                    <a:pt x="217" y="117"/>
                    <a:pt x="218" y="115"/>
                    <a:pt x="216" y="114"/>
                  </a:cubicBezTo>
                  <a:cubicBezTo>
                    <a:pt x="214" y="112"/>
                    <a:pt x="213" y="111"/>
                    <a:pt x="210" y="111"/>
                  </a:cubicBezTo>
                  <a:cubicBezTo>
                    <a:pt x="208" y="111"/>
                    <a:pt x="207" y="112"/>
                    <a:pt x="205" y="112"/>
                  </a:cubicBezTo>
                  <a:cubicBezTo>
                    <a:pt x="200" y="112"/>
                    <a:pt x="200" y="112"/>
                    <a:pt x="200" y="112"/>
                  </a:cubicBezTo>
                  <a:cubicBezTo>
                    <a:pt x="199" y="112"/>
                    <a:pt x="198" y="112"/>
                    <a:pt x="197" y="111"/>
                  </a:cubicBezTo>
                  <a:cubicBezTo>
                    <a:pt x="192" y="106"/>
                    <a:pt x="186" y="107"/>
                    <a:pt x="179" y="105"/>
                  </a:cubicBezTo>
                  <a:cubicBezTo>
                    <a:pt x="176" y="104"/>
                    <a:pt x="175" y="103"/>
                    <a:pt x="172" y="102"/>
                  </a:cubicBezTo>
                  <a:cubicBezTo>
                    <a:pt x="167" y="101"/>
                    <a:pt x="164" y="98"/>
                    <a:pt x="158" y="97"/>
                  </a:cubicBezTo>
                  <a:cubicBezTo>
                    <a:pt x="157" y="97"/>
                    <a:pt x="157" y="95"/>
                    <a:pt x="156" y="94"/>
                  </a:cubicBezTo>
                  <a:cubicBezTo>
                    <a:pt x="153" y="92"/>
                    <a:pt x="150" y="91"/>
                    <a:pt x="147" y="91"/>
                  </a:cubicBezTo>
                  <a:cubicBezTo>
                    <a:pt x="143" y="91"/>
                    <a:pt x="141" y="92"/>
                    <a:pt x="138" y="92"/>
                  </a:cubicBezTo>
                  <a:cubicBezTo>
                    <a:pt x="133" y="93"/>
                    <a:pt x="130" y="94"/>
                    <a:pt x="128" y="98"/>
                  </a:cubicBezTo>
                  <a:cubicBezTo>
                    <a:pt x="122" y="98"/>
                    <a:pt x="122" y="98"/>
                    <a:pt x="122" y="98"/>
                  </a:cubicBezTo>
                  <a:cubicBezTo>
                    <a:pt x="120" y="98"/>
                    <a:pt x="118" y="100"/>
                    <a:pt x="115" y="100"/>
                  </a:cubicBezTo>
                  <a:cubicBezTo>
                    <a:pt x="111" y="100"/>
                    <a:pt x="108" y="98"/>
                    <a:pt x="103" y="97"/>
                  </a:cubicBezTo>
                  <a:cubicBezTo>
                    <a:pt x="100" y="96"/>
                    <a:pt x="97" y="97"/>
                    <a:pt x="94" y="95"/>
                  </a:cubicBezTo>
                  <a:cubicBezTo>
                    <a:pt x="92" y="94"/>
                    <a:pt x="90" y="93"/>
                    <a:pt x="88" y="93"/>
                  </a:cubicBezTo>
                  <a:cubicBezTo>
                    <a:pt x="82" y="93"/>
                    <a:pt x="82" y="93"/>
                    <a:pt x="82" y="93"/>
                  </a:cubicBezTo>
                  <a:cubicBezTo>
                    <a:pt x="78" y="93"/>
                    <a:pt x="77" y="91"/>
                    <a:pt x="73" y="91"/>
                  </a:cubicBezTo>
                  <a:cubicBezTo>
                    <a:pt x="73" y="91"/>
                    <a:pt x="72" y="92"/>
                    <a:pt x="71" y="92"/>
                  </a:cubicBezTo>
                  <a:cubicBezTo>
                    <a:pt x="68" y="92"/>
                    <a:pt x="67" y="90"/>
                    <a:pt x="64" y="90"/>
                  </a:cubicBezTo>
                  <a:cubicBezTo>
                    <a:pt x="63" y="90"/>
                    <a:pt x="63" y="91"/>
                    <a:pt x="62" y="91"/>
                  </a:cubicBezTo>
                  <a:cubicBezTo>
                    <a:pt x="59" y="92"/>
                    <a:pt x="57" y="93"/>
                    <a:pt x="57" y="95"/>
                  </a:cubicBezTo>
                  <a:cubicBezTo>
                    <a:pt x="55" y="95"/>
                    <a:pt x="55" y="95"/>
                    <a:pt x="55" y="95"/>
                  </a:cubicBezTo>
                  <a:cubicBezTo>
                    <a:pt x="52" y="95"/>
                    <a:pt x="51" y="93"/>
                    <a:pt x="49" y="93"/>
                  </a:cubicBezTo>
                  <a:cubicBezTo>
                    <a:pt x="48" y="93"/>
                    <a:pt x="47" y="93"/>
                    <a:pt x="46" y="93"/>
                  </a:cubicBezTo>
                  <a:cubicBezTo>
                    <a:pt x="42" y="93"/>
                    <a:pt x="40" y="90"/>
                    <a:pt x="36" y="90"/>
                  </a:cubicBezTo>
                  <a:cubicBezTo>
                    <a:pt x="31" y="90"/>
                    <a:pt x="29" y="90"/>
                    <a:pt x="25" y="90"/>
                  </a:cubicBezTo>
                  <a:cubicBezTo>
                    <a:pt x="22" y="90"/>
                    <a:pt x="21" y="87"/>
                    <a:pt x="18" y="86"/>
                  </a:cubicBezTo>
                  <a:cubicBezTo>
                    <a:pt x="18" y="87"/>
                    <a:pt x="18" y="89"/>
                    <a:pt x="17" y="89"/>
                  </a:cubicBezTo>
                  <a:cubicBezTo>
                    <a:pt x="11" y="89"/>
                    <a:pt x="8" y="86"/>
                    <a:pt x="3" y="84"/>
                  </a:cubicBezTo>
                  <a:cubicBezTo>
                    <a:pt x="2" y="84"/>
                    <a:pt x="1" y="84"/>
                    <a:pt x="0" y="84"/>
                  </a:cubicBezTo>
                  <a:cubicBezTo>
                    <a:pt x="0" y="84"/>
                    <a:pt x="0" y="84"/>
                    <a:pt x="0" y="84"/>
                  </a:cubicBezTo>
                  <a:cubicBezTo>
                    <a:pt x="0" y="80"/>
                    <a:pt x="1" y="79"/>
                    <a:pt x="0" y="75"/>
                  </a:cubicBezTo>
                  <a:cubicBezTo>
                    <a:pt x="0" y="75"/>
                    <a:pt x="0" y="75"/>
                    <a:pt x="0" y="75"/>
                  </a:cubicBezTo>
                  <a:cubicBezTo>
                    <a:pt x="2" y="77"/>
                    <a:pt x="3" y="78"/>
                    <a:pt x="5" y="78"/>
                  </a:cubicBezTo>
                  <a:cubicBezTo>
                    <a:pt x="11" y="78"/>
                    <a:pt x="15" y="76"/>
                    <a:pt x="20" y="73"/>
                  </a:cubicBezTo>
                  <a:cubicBezTo>
                    <a:pt x="22" y="71"/>
                    <a:pt x="23" y="69"/>
                    <a:pt x="25" y="66"/>
                  </a:cubicBezTo>
                  <a:cubicBezTo>
                    <a:pt x="27" y="63"/>
                    <a:pt x="31" y="62"/>
                    <a:pt x="31" y="59"/>
                  </a:cubicBezTo>
                  <a:cubicBezTo>
                    <a:pt x="31" y="57"/>
                    <a:pt x="29" y="56"/>
                    <a:pt x="29" y="53"/>
                  </a:cubicBezTo>
                  <a:cubicBezTo>
                    <a:pt x="29" y="36"/>
                    <a:pt x="29" y="36"/>
                    <a:pt x="29" y="36"/>
                  </a:cubicBezTo>
                  <a:cubicBezTo>
                    <a:pt x="29" y="33"/>
                    <a:pt x="28" y="31"/>
                    <a:pt x="28" y="27"/>
                  </a:cubicBezTo>
                  <a:cubicBezTo>
                    <a:pt x="28" y="23"/>
                    <a:pt x="32" y="21"/>
                    <a:pt x="36" y="21"/>
                  </a:cubicBezTo>
                  <a:cubicBezTo>
                    <a:pt x="40" y="21"/>
                    <a:pt x="42" y="21"/>
                    <a:pt x="46" y="21"/>
                  </a:cubicBezTo>
                  <a:cubicBezTo>
                    <a:pt x="52" y="21"/>
                    <a:pt x="52" y="13"/>
                    <a:pt x="53" y="7"/>
                  </a:cubicBezTo>
                  <a:cubicBezTo>
                    <a:pt x="54" y="4"/>
                    <a:pt x="57" y="3"/>
                    <a:pt x="59" y="1"/>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3359150" y="3714750"/>
              <a:ext cx="111125" cy="80963"/>
            </a:xfrm>
            <a:custGeom>
              <a:avLst/>
              <a:gdLst/>
              <a:ahLst/>
              <a:cxnLst>
                <a:cxn ang="0">
                  <a:pos x="0" y="15"/>
                </a:cxn>
                <a:cxn ang="0">
                  <a:pos x="4" y="6"/>
                </a:cxn>
                <a:cxn ang="0">
                  <a:pos x="11" y="3"/>
                </a:cxn>
                <a:cxn ang="0">
                  <a:pos x="20" y="0"/>
                </a:cxn>
                <a:cxn ang="0">
                  <a:pos x="22" y="3"/>
                </a:cxn>
                <a:cxn ang="0">
                  <a:pos x="32" y="10"/>
                </a:cxn>
                <a:cxn ang="0">
                  <a:pos x="39" y="14"/>
                </a:cxn>
                <a:cxn ang="0">
                  <a:pos x="43" y="18"/>
                </a:cxn>
                <a:cxn ang="0">
                  <a:pos x="43" y="23"/>
                </a:cxn>
                <a:cxn ang="0">
                  <a:pos x="43" y="23"/>
                </a:cxn>
                <a:cxn ang="0">
                  <a:pos x="43" y="32"/>
                </a:cxn>
                <a:cxn ang="0">
                  <a:pos x="43" y="32"/>
                </a:cxn>
                <a:cxn ang="0">
                  <a:pos x="38" y="31"/>
                </a:cxn>
                <a:cxn ang="0">
                  <a:pos x="27" y="28"/>
                </a:cxn>
                <a:cxn ang="0">
                  <a:pos x="13" y="24"/>
                </a:cxn>
                <a:cxn ang="0">
                  <a:pos x="0" y="15"/>
                </a:cxn>
              </a:cxnLst>
              <a:rect l="0" t="0" r="r" b="b"/>
              <a:pathLst>
                <a:path w="44" h="32">
                  <a:moveTo>
                    <a:pt x="0" y="15"/>
                  </a:moveTo>
                  <a:cubicBezTo>
                    <a:pt x="2" y="12"/>
                    <a:pt x="2" y="9"/>
                    <a:pt x="4" y="6"/>
                  </a:cubicBezTo>
                  <a:cubicBezTo>
                    <a:pt x="6" y="4"/>
                    <a:pt x="9" y="5"/>
                    <a:pt x="11" y="3"/>
                  </a:cubicBezTo>
                  <a:cubicBezTo>
                    <a:pt x="14" y="2"/>
                    <a:pt x="16" y="0"/>
                    <a:pt x="20" y="0"/>
                  </a:cubicBezTo>
                  <a:cubicBezTo>
                    <a:pt x="21" y="1"/>
                    <a:pt x="21" y="2"/>
                    <a:pt x="22" y="3"/>
                  </a:cubicBezTo>
                  <a:cubicBezTo>
                    <a:pt x="26" y="6"/>
                    <a:pt x="28" y="7"/>
                    <a:pt x="32" y="10"/>
                  </a:cubicBezTo>
                  <a:cubicBezTo>
                    <a:pt x="35" y="11"/>
                    <a:pt x="36" y="12"/>
                    <a:pt x="39" y="14"/>
                  </a:cubicBezTo>
                  <a:cubicBezTo>
                    <a:pt x="41" y="15"/>
                    <a:pt x="43" y="16"/>
                    <a:pt x="43" y="18"/>
                  </a:cubicBezTo>
                  <a:cubicBezTo>
                    <a:pt x="43" y="23"/>
                    <a:pt x="43" y="23"/>
                    <a:pt x="43" y="23"/>
                  </a:cubicBezTo>
                  <a:cubicBezTo>
                    <a:pt x="43" y="23"/>
                    <a:pt x="43" y="23"/>
                    <a:pt x="43" y="23"/>
                  </a:cubicBezTo>
                  <a:cubicBezTo>
                    <a:pt x="44" y="27"/>
                    <a:pt x="43" y="28"/>
                    <a:pt x="43" y="32"/>
                  </a:cubicBezTo>
                  <a:cubicBezTo>
                    <a:pt x="43" y="32"/>
                    <a:pt x="43" y="32"/>
                    <a:pt x="43" y="32"/>
                  </a:cubicBezTo>
                  <a:cubicBezTo>
                    <a:pt x="41" y="32"/>
                    <a:pt x="40" y="32"/>
                    <a:pt x="38" y="31"/>
                  </a:cubicBezTo>
                  <a:cubicBezTo>
                    <a:pt x="34" y="29"/>
                    <a:pt x="31" y="28"/>
                    <a:pt x="27" y="28"/>
                  </a:cubicBezTo>
                  <a:cubicBezTo>
                    <a:pt x="22" y="27"/>
                    <a:pt x="18" y="28"/>
                    <a:pt x="13" y="24"/>
                  </a:cubicBezTo>
                  <a:cubicBezTo>
                    <a:pt x="8" y="20"/>
                    <a:pt x="5" y="17"/>
                    <a:pt x="0" y="15"/>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3148013" y="3529013"/>
              <a:ext cx="468313" cy="252413"/>
            </a:xfrm>
            <a:custGeom>
              <a:avLst/>
              <a:gdLst/>
              <a:ahLst/>
              <a:cxnLst>
                <a:cxn ang="0">
                  <a:pos x="186" y="23"/>
                </a:cxn>
                <a:cxn ang="0">
                  <a:pos x="180" y="29"/>
                </a:cxn>
                <a:cxn ang="0">
                  <a:pos x="173" y="43"/>
                </a:cxn>
                <a:cxn ang="0">
                  <a:pos x="163" y="43"/>
                </a:cxn>
                <a:cxn ang="0">
                  <a:pos x="155" y="49"/>
                </a:cxn>
                <a:cxn ang="0">
                  <a:pos x="156" y="58"/>
                </a:cxn>
                <a:cxn ang="0">
                  <a:pos x="156" y="75"/>
                </a:cxn>
                <a:cxn ang="0">
                  <a:pos x="158" y="81"/>
                </a:cxn>
                <a:cxn ang="0">
                  <a:pos x="152" y="88"/>
                </a:cxn>
                <a:cxn ang="0">
                  <a:pos x="147" y="95"/>
                </a:cxn>
                <a:cxn ang="0">
                  <a:pos x="132" y="100"/>
                </a:cxn>
                <a:cxn ang="0">
                  <a:pos x="127" y="97"/>
                </a:cxn>
                <a:cxn ang="0">
                  <a:pos x="127" y="97"/>
                </a:cxn>
                <a:cxn ang="0">
                  <a:pos x="127" y="92"/>
                </a:cxn>
                <a:cxn ang="0">
                  <a:pos x="123" y="88"/>
                </a:cxn>
                <a:cxn ang="0">
                  <a:pos x="116" y="84"/>
                </a:cxn>
                <a:cxn ang="0">
                  <a:pos x="106" y="77"/>
                </a:cxn>
                <a:cxn ang="0">
                  <a:pos x="104" y="74"/>
                </a:cxn>
                <a:cxn ang="0">
                  <a:pos x="95" y="77"/>
                </a:cxn>
                <a:cxn ang="0">
                  <a:pos x="88" y="80"/>
                </a:cxn>
                <a:cxn ang="0">
                  <a:pos x="84" y="89"/>
                </a:cxn>
                <a:cxn ang="0">
                  <a:pos x="84" y="89"/>
                </a:cxn>
                <a:cxn ang="0">
                  <a:pos x="78" y="87"/>
                </a:cxn>
                <a:cxn ang="0">
                  <a:pos x="66" y="85"/>
                </a:cxn>
                <a:cxn ang="0">
                  <a:pos x="55" y="82"/>
                </a:cxn>
                <a:cxn ang="0">
                  <a:pos x="49" y="82"/>
                </a:cxn>
                <a:cxn ang="0">
                  <a:pos x="46" y="83"/>
                </a:cxn>
                <a:cxn ang="0">
                  <a:pos x="44" y="82"/>
                </a:cxn>
                <a:cxn ang="0">
                  <a:pos x="26" y="78"/>
                </a:cxn>
                <a:cxn ang="0">
                  <a:pos x="22" y="79"/>
                </a:cxn>
                <a:cxn ang="0">
                  <a:pos x="13" y="76"/>
                </a:cxn>
                <a:cxn ang="0">
                  <a:pos x="10" y="74"/>
                </a:cxn>
                <a:cxn ang="0">
                  <a:pos x="10" y="74"/>
                </a:cxn>
                <a:cxn ang="0">
                  <a:pos x="5" y="63"/>
                </a:cxn>
                <a:cxn ang="0">
                  <a:pos x="0" y="57"/>
                </a:cxn>
                <a:cxn ang="0">
                  <a:pos x="2" y="51"/>
                </a:cxn>
                <a:cxn ang="0">
                  <a:pos x="15" y="46"/>
                </a:cxn>
                <a:cxn ang="0">
                  <a:pos x="17" y="37"/>
                </a:cxn>
                <a:cxn ang="0">
                  <a:pos x="17" y="32"/>
                </a:cxn>
                <a:cxn ang="0">
                  <a:pos x="20" y="24"/>
                </a:cxn>
                <a:cxn ang="0">
                  <a:pos x="20" y="24"/>
                </a:cxn>
                <a:cxn ang="0">
                  <a:pos x="22" y="23"/>
                </a:cxn>
                <a:cxn ang="0">
                  <a:pos x="26" y="26"/>
                </a:cxn>
                <a:cxn ang="0">
                  <a:pos x="37" y="28"/>
                </a:cxn>
                <a:cxn ang="0">
                  <a:pos x="44" y="28"/>
                </a:cxn>
                <a:cxn ang="0">
                  <a:pos x="55" y="26"/>
                </a:cxn>
                <a:cxn ang="0">
                  <a:pos x="67" y="27"/>
                </a:cxn>
                <a:cxn ang="0">
                  <a:pos x="79" y="30"/>
                </a:cxn>
                <a:cxn ang="0">
                  <a:pos x="85" y="30"/>
                </a:cxn>
                <a:cxn ang="0">
                  <a:pos x="89" y="28"/>
                </a:cxn>
                <a:cxn ang="0">
                  <a:pos x="100" y="32"/>
                </a:cxn>
                <a:cxn ang="0">
                  <a:pos x="104" y="30"/>
                </a:cxn>
                <a:cxn ang="0">
                  <a:pos x="119" y="18"/>
                </a:cxn>
                <a:cxn ang="0">
                  <a:pos x="125" y="10"/>
                </a:cxn>
                <a:cxn ang="0">
                  <a:pos x="127" y="4"/>
                </a:cxn>
                <a:cxn ang="0">
                  <a:pos x="133" y="0"/>
                </a:cxn>
                <a:cxn ang="0">
                  <a:pos x="146" y="9"/>
                </a:cxn>
                <a:cxn ang="0">
                  <a:pos x="150" y="15"/>
                </a:cxn>
                <a:cxn ang="0">
                  <a:pos x="161" y="19"/>
                </a:cxn>
                <a:cxn ang="0">
                  <a:pos x="170" y="14"/>
                </a:cxn>
                <a:cxn ang="0">
                  <a:pos x="173" y="15"/>
                </a:cxn>
                <a:cxn ang="0">
                  <a:pos x="179" y="19"/>
                </a:cxn>
                <a:cxn ang="0">
                  <a:pos x="186" y="23"/>
                </a:cxn>
              </a:cxnLst>
              <a:rect l="0" t="0" r="r" b="b"/>
              <a:pathLst>
                <a:path w="186" h="100">
                  <a:moveTo>
                    <a:pt x="186" y="23"/>
                  </a:moveTo>
                  <a:cubicBezTo>
                    <a:pt x="184" y="25"/>
                    <a:pt x="181" y="26"/>
                    <a:pt x="180" y="29"/>
                  </a:cubicBezTo>
                  <a:cubicBezTo>
                    <a:pt x="179" y="35"/>
                    <a:pt x="179" y="43"/>
                    <a:pt x="173" y="43"/>
                  </a:cubicBezTo>
                  <a:cubicBezTo>
                    <a:pt x="169" y="43"/>
                    <a:pt x="167" y="43"/>
                    <a:pt x="163" y="43"/>
                  </a:cubicBezTo>
                  <a:cubicBezTo>
                    <a:pt x="159" y="43"/>
                    <a:pt x="155" y="45"/>
                    <a:pt x="155" y="49"/>
                  </a:cubicBezTo>
                  <a:cubicBezTo>
                    <a:pt x="155" y="53"/>
                    <a:pt x="156" y="55"/>
                    <a:pt x="156" y="58"/>
                  </a:cubicBezTo>
                  <a:cubicBezTo>
                    <a:pt x="156" y="75"/>
                    <a:pt x="156" y="75"/>
                    <a:pt x="156" y="75"/>
                  </a:cubicBezTo>
                  <a:cubicBezTo>
                    <a:pt x="156" y="78"/>
                    <a:pt x="158" y="79"/>
                    <a:pt x="158" y="81"/>
                  </a:cubicBezTo>
                  <a:cubicBezTo>
                    <a:pt x="158" y="84"/>
                    <a:pt x="154" y="85"/>
                    <a:pt x="152" y="88"/>
                  </a:cubicBezTo>
                  <a:cubicBezTo>
                    <a:pt x="150" y="91"/>
                    <a:pt x="149" y="93"/>
                    <a:pt x="147" y="95"/>
                  </a:cubicBezTo>
                  <a:cubicBezTo>
                    <a:pt x="142" y="98"/>
                    <a:pt x="138" y="100"/>
                    <a:pt x="132" y="100"/>
                  </a:cubicBezTo>
                  <a:cubicBezTo>
                    <a:pt x="130" y="100"/>
                    <a:pt x="129" y="99"/>
                    <a:pt x="127" y="97"/>
                  </a:cubicBezTo>
                  <a:cubicBezTo>
                    <a:pt x="127" y="97"/>
                    <a:pt x="127" y="97"/>
                    <a:pt x="127" y="97"/>
                  </a:cubicBezTo>
                  <a:cubicBezTo>
                    <a:pt x="127" y="92"/>
                    <a:pt x="127" y="92"/>
                    <a:pt x="127" y="92"/>
                  </a:cubicBezTo>
                  <a:cubicBezTo>
                    <a:pt x="127" y="90"/>
                    <a:pt x="125" y="89"/>
                    <a:pt x="123" y="88"/>
                  </a:cubicBezTo>
                  <a:cubicBezTo>
                    <a:pt x="120" y="86"/>
                    <a:pt x="119" y="85"/>
                    <a:pt x="116" y="84"/>
                  </a:cubicBezTo>
                  <a:cubicBezTo>
                    <a:pt x="112" y="81"/>
                    <a:pt x="110" y="80"/>
                    <a:pt x="106" y="77"/>
                  </a:cubicBezTo>
                  <a:cubicBezTo>
                    <a:pt x="105" y="76"/>
                    <a:pt x="105" y="75"/>
                    <a:pt x="104" y="74"/>
                  </a:cubicBezTo>
                  <a:cubicBezTo>
                    <a:pt x="100" y="74"/>
                    <a:pt x="98" y="76"/>
                    <a:pt x="95" y="77"/>
                  </a:cubicBezTo>
                  <a:cubicBezTo>
                    <a:pt x="93" y="79"/>
                    <a:pt x="90" y="78"/>
                    <a:pt x="88" y="80"/>
                  </a:cubicBezTo>
                  <a:cubicBezTo>
                    <a:pt x="86" y="83"/>
                    <a:pt x="86" y="86"/>
                    <a:pt x="84" y="89"/>
                  </a:cubicBezTo>
                  <a:cubicBezTo>
                    <a:pt x="84" y="89"/>
                    <a:pt x="84" y="89"/>
                    <a:pt x="84" y="89"/>
                  </a:cubicBezTo>
                  <a:cubicBezTo>
                    <a:pt x="82" y="88"/>
                    <a:pt x="80" y="87"/>
                    <a:pt x="78" y="87"/>
                  </a:cubicBezTo>
                  <a:cubicBezTo>
                    <a:pt x="73" y="85"/>
                    <a:pt x="71" y="86"/>
                    <a:pt x="66" y="85"/>
                  </a:cubicBezTo>
                  <a:cubicBezTo>
                    <a:pt x="62" y="84"/>
                    <a:pt x="59" y="82"/>
                    <a:pt x="55" y="82"/>
                  </a:cubicBezTo>
                  <a:cubicBezTo>
                    <a:pt x="49" y="82"/>
                    <a:pt x="49" y="82"/>
                    <a:pt x="49" y="82"/>
                  </a:cubicBezTo>
                  <a:cubicBezTo>
                    <a:pt x="48" y="82"/>
                    <a:pt x="47" y="83"/>
                    <a:pt x="46" y="83"/>
                  </a:cubicBezTo>
                  <a:cubicBezTo>
                    <a:pt x="45" y="83"/>
                    <a:pt x="45" y="83"/>
                    <a:pt x="44" y="82"/>
                  </a:cubicBezTo>
                  <a:cubicBezTo>
                    <a:pt x="44" y="74"/>
                    <a:pt x="33" y="78"/>
                    <a:pt x="26" y="78"/>
                  </a:cubicBezTo>
                  <a:cubicBezTo>
                    <a:pt x="24" y="78"/>
                    <a:pt x="23" y="79"/>
                    <a:pt x="22" y="79"/>
                  </a:cubicBezTo>
                  <a:cubicBezTo>
                    <a:pt x="18" y="79"/>
                    <a:pt x="14" y="80"/>
                    <a:pt x="13" y="76"/>
                  </a:cubicBezTo>
                  <a:cubicBezTo>
                    <a:pt x="12" y="73"/>
                    <a:pt x="12" y="73"/>
                    <a:pt x="10" y="74"/>
                  </a:cubicBezTo>
                  <a:cubicBezTo>
                    <a:pt x="10" y="74"/>
                    <a:pt x="10" y="74"/>
                    <a:pt x="10" y="74"/>
                  </a:cubicBezTo>
                  <a:cubicBezTo>
                    <a:pt x="8" y="70"/>
                    <a:pt x="7" y="68"/>
                    <a:pt x="5" y="63"/>
                  </a:cubicBezTo>
                  <a:cubicBezTo>
                    <a:pt x="3" y="61"/>
                    <a:pt x="0" y="60"/>
                    <a:pt x="0" y="57"/>
                  </a:cubicBezTo>
                  <a:cubicBezTo>
                    <a:pt x="0" y="55"/>
                    <a:pt x="1" y="53"/>
                    <a:pt x="2" y="51"/>
                  </a:cubicBezTo>
                  <a:cubicBezTo>
                    <a:pt x="5" y="46"/>
                    <a:pt x="10" y="49"/>
                    <a:pt x="15" y="46"/>
                  </a:cubicBezTo>
                  <a:cubicBezTo>
                    <a:pt x="17" y="44"/>
                    <a:pt x="17" y="41"/>
                    <a:pt x="17" y="37"/>
                  </a:cubicBezTo>
                  <a:cubicBezTo>
                    <a:pt x="17" y="32"/>
                    <a:pt x="17" y="32"/>
                    <a:pt x="17" y="32"/>
                  </a:cubicBezTo>
                  <a:cubicBezTo>
                    <a:pt x="17" y="29"/>
                    <a:pt x="19" y="27"/>
                    <a:pt x="20" y="24"/>
                  </a:cubicBezTo>
                  <a:cubicBezTo>
                    <a:pt x="20" y="24"/>
                    <a:pt x="20" y="24"/>
                    <a:pt x="20" y="24"/>
                  </a:cubicBezTo>
                  <a:cubicBezTo>
                    <a:pt x="20" y="23"/>
                    <a:pt x="21" y="23"/>
                    <a:pt x="22" y="23"/>
                  </a:cubicBezTo>
                  <a:cubicBezTo>
                    <a:pt x="24" y="23"/>
                    <a:pt x="24" y="25"/>
                    <a:pt x="26" y="26"/>
                  </a:cubicBezTo>
                  <a:cubicBezTo>
                    <a:pt x="29" y="29"/>
                    <a:pt x="32" y="28"/>
                    <a:pt x="37" y="28"/>
                  </a:cubicBezTo>
                  <a:cubicBezTo>
                    <a:pt x="39" y="28"/>
                    <a:pt x="41" y="29"/>
                    <a:pt x="44" y="28"/>
                  </a:cubicBezTo>
                  <a:cubicBezTo>
                    <a:pt x="51" y="25"/>
                    <a:pt x="45" y="23"/>
                    <a:pt x="55" y="26"/>
                  </a:cubicBezTo>
                  <a:cubicBezTo>
                    <a:pt x="59" y="28"/>
                    <a:pt x="62" y="27"/>
                    <a:pt x="67" y="27"/>
                  </a:cubicBezTo>
                  <a:cubicBezTo>
                    <a:pt x="72" y="28"/>
                    <a:pt x="74" y="30"/>
                    <a:pt x="79" y="30"/>
                  </a:cubicBezTo>
                  <a:cubicBezTo>
                    <a:pt x="85" y="30"/>
                    <a:pt x="85" y="30"/>
                    <a:pt x="85" y="30"/>
                  </a:cubicBezTo>
                  <a:cubicBezTo>
                    <a:pt x="87" y="30"/>
                    <a:pt x="88" y="28"/>
                    <a:pt x="89" y="28"/>
                  </a:cubicBezTo>
                  <a:cubicBezTo>
                    <a:pt x="94" y="28"/>
                    <a:pt x="96" y="32"/>
                    <a:pt x="100" y="32"/>
                  </a:cubicBezTo>
                  <a:cubicBezTo>
                    <a:pt x="102" y="32"/>
                    <a:pt x="103" y="31"/>
                    <a:pt x="104" y="30"/>
                  </a:cubicBezTo>
                  <a:cubicBezTo>
                    <a:pt x="111" y="28"/>
                    <a:pt x="115" y="25"/>
                    <a:pt x="119" y="18"/>
                  </a:cubicBezTo>
                  <a:cubicBezTo>
                    <a:pt x="121" y="14"/>
                    <a:pt x="122" y="12"/>
                    <a:pt x="125" y="10"/>
                  </a:cubicBezTo>
                  <a:cubicBezTo>
                    <a:pt x="127" y="8"/>
                    <a:pt x="126" y="6"/>
                    <a:pt x="127" y="4"/>
                  </a:cubicBezTo>
                  <a:cubicBezTo>
                    <a:pt x="129" y="2"/>
                    <a:pt x="130" y="0"/>
                    <a:pt x="133" y="0"/>
                  </a:cubicBezTo>
                  <a:cubicBezTo>
                    <a:pt x="139" y="0"/>
                    <a:pt x="143" y="4"/>
                    <a:pt x="146" y="9"/>
                  </a:cubicBezTo>
                  <a:cubicBezTo>
                    <a:pt x="148" y="11"/>
                    <a:pt x="148" y="13"/>
                    <a:pt x="150" y="15"/>
                  </a:cubicBezTo>
                  <a:cubicBezTo>
                    <a:pt x="154" y="18"/>
                    <a:pt x="156" y="19"/>
                    <a:pt x="161" y="19"/>
                  </a:cubicBezTo>
                  <a:cubicBezTo>
                    <a:pt x="165" y="19"/>
                    <a:pt x="166" y="14"/>
                    <a:pt x="170" y="14"/>
                  </a:cubicBezTo>
                  <a:cubicBezTo>
                    <a:pt x="171" y="14"/>
                    <a:pt x="172" y="15"/>
                    <a:pt x="173" y="15"/>
                  </a:cubicBezTo>
                  <a:cubicBezTo>
                    <a:pt x="176" y="17"/>
                    <a:pt x="177" y="18"/>
                    <a:pt x="179" y="19"/>
                  </a:cubicBezTo>
                  <a:cubicBezTo>
                    <a:pt x="182" y="21"/>
                    <a:pt x="184" y="23"/>
                    <a:pt x="186" y="23"/>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2798763" y="3473450"/>
              <a:ext cx="398463" cy="269875"/>
            </a:xfrm>
            <a:custGeom>
              <a:avLst/>
              <a:gdLst/>
              <a:ahLst/>
              <a:cxnLst>
                <a:cxn ang="0">
                  <a:pos x="158" y="46"/>
                </a:cxn>
                <a:cxn ang="0">
                  <a:pos x="155" y="54"/>
                </a:cxn>
                <a:cxn ang="0">
                  <a:pos x="155" y="59"/>
                </a:cxn>
                <a:cxn ang="0">
                  <a:pos x="153" y="68"/>
                </a:cxn>
                <a:cxn ang="0">
                  <a:pos x="140" y="73"/>
                </a:cxn>
                <a:cxn ang="0">
                  <a:pos x="138" y="79"/>
                </a:cxn>
                <a:cxn ang="0">
                  <a:pos x="143" y="85"/>
                </a:cxn>
                <a:cxn ang="0">
                  <a:pos x="148" y="96"/>
                </a:cxn>
                <a:cxn ang="0">
                  <a:pos x="148" y="96"/>
                </a:cxn>
                <a:cxn ang="0">
                  <a:pos x="143" y="99"/>
                </a:cxn>
                <a:cxn ang="0">
                  <a:pos x="137" y="101"/>
                </a:cxn>
                <a:cxn ang="0">
                  <a:pos x="132" y="100"/>
                </a:cxn>
                <a:cxn ang="0">
                  <a:pos x="123" y="107"/>
                </a:cxn>
                <a:cxn ang="0">
                  <a:pos x="96" y="100"/>
                </a:cxn>
                <a:cxn ang="0">
                  <a:pos x="78" y="95"/>
                </a:cxn>
                <a:cxn ang="0">
                  <a:pos x="70" y="90"/>
                </a:cxn>
                <a:cxn ang="0">
                  <a:pos x="65" y="89"/>
                </a:cxn>
                <a:cxn ang="0">
                  <a:pos x="55" y="86"/>
                </a:cxn>
                <a:cxn ang="0">
                  <a:pos x="41" y="84"/>
                </a:cxn>
                <a:cxn ang="0">
                  <a:pos x="36" y="84"/>
                </a:cxn>
                <a:cxn ang="0">
                  <a:pos x="21" y="81"/>
                </a:cxn>
                <a:cxn ang="0">
                  <a:pos x="12" y="81"/>
                </a:cxn>
                <a:cxn ang="0">
                  <a:pos x="5" y="79"/>
                </a:cxn>
                <a:cxn ang="0">
                  <a:pos x="0" y="79"/>
                </a:cxn>
                <a:cxn ang="0">
                  <a:pos x="0" y="74"/>
                </a:cxn>
                <a:cxn ang="0">
                  <a:pos x="8" y="61"/>
                </a:cxn>
                <a:cxn ang="0">
                  <a:pos x="5" y="57"/>
                </a:cxn>
                <a:cxn ang="0">
                  <a:pos x="5" y="57"/>
                </a:cxn>
                <a:cxn ang="0">
                  <a:pos x="4" y="55"/>
                </a:cxn>
                <a:cxn ang="0">
                  <a:pos x="6" y="49"/>
                </a:cxn>
                <a:cxn ang="0">
                  <a:pos x="2" y="33"/>
                </a:cxn>
                <a:cxn ang="0">
                  <a:pos x="9" y="22"/>
                </a:cxn>
                <a:cxn ang="0">
                  <a:pos x="21" y="20"/>
                </a:cxn>
                <a:cxn ang="0">
                  <a:pos x="21" y="20"/>
                </a:cxn>
                <a:cxn ang="0">
                  <a:pos x="31" y="20"/>
                </a:cxn>
                <a:cxn ang="0">
                  <a:pos x="33" y="18"/>
                </a:cxn>
                <a:cxn ang="0">
                  <a:pos x="36" y="14"/>
                </a:cxn>
                <a:cxn ang="0">
                  <a:pos x="43" y="2"/>
                </a:cxn>
                <a:cxn ang="0">
                  <a:pos x="43" y="2"/>
                </a:cxn>
                <a:cxn ang="0">
                  <a:pos x="44" y="2"/>
                </a:cxn>
                <a:cxn ang="0">
                  <a:pos x="49" y="2"/>
                </a:cxn>
                <a:cxn ang="0">
                  <a:pos x="56" y="0"/>
                </a:cxn>
                <a:cxn ang="0">
                  <a:pos x="68" y="5"/>
                </a:cxn>
                <a:cxn ang="0">
                  <a:pos x="72" y="10"/>
                </a:cxn>
                <a:cxn ang="0">
                  <a:pos x="78" y="11"/>
                </a:cxn>
                <a:cxn ang="0">
                  <a:pos x="85" y="9"/>
                </a:cxn>
                <a:cxn ang="0">
                  <a:pos x="92" y="12"/>
                </a:cxn>
                <a:cxn ang="0">
                  <a:pos x="107" y="17"/>
                </a:cxn>
                <a:cxn ang="0">
                  <a:pos x="109" y="14"/>
                </a:cxn>
                <a:cxn ang="0">
                  <a:pos x="113" y="13"/>
                </a:cxn>
                <a:cxn ang="0">
                  <a:pos x="125" y="21"/>
                </a:cxn>
                <a:cxn ang="0">
                  <a:pos x="131" y="26"/>
                </a:cxn>
                <a:cxn ang="0">
                  <a:pos x="133" y="41"/>
                </a:cxn>
                <a:cxn ang="0">
                  <a:pos x="141" y="45"/>
                </a:cxn>
                <a:cxn ang="0">
                  <a:pos x="146" y="46"/>
                </a:cxn>
                <a:cxn ang="0">
                  <a:pos x="149" y="45"/>
                </a:cxn>
                <a:cxn ang="0">
                  <a:pos x="155" y="48"/>
                </a:cxn>
                <a:cxn ang="0">
                  <a:pos x="158" y="46"/>
                </a:cxn>
              </a:cxnLst>
              <a:rect l="0" t="0" r="r" b="b"/>
              <a:pathLst>
                <a:path w="158" h="107">
                  <a:moveTo>
                    <a:pt x="158" y="46"/>
                  </a:moveTo>
                  <a:cubicBezTo>
                    <a:pt x="157" y="49"/>
                    <a:pt x="155" y="51"/>
                    <a:pt x="155" y="54"/>
                  </a:cubicBezTo>
                  <a:cubicBezTo>
                    <a:pt x="155" y="59"/>
                    <a:pt x="155" y="59"/>
                    <a:pt x="155" y="59"/>
                  </a:cubicBezTo>
                  <a:cubicBezTo>
                    <a:pt x="155" y="63"/>
                    <a:pt x="155" y="66"/>
                    <a:pt x="153" y="68"/>
                  </a:cubicBezTo>
                  <a:cubicBezTo>
                    <a:pt x="148" y="71"/>
                    <a:pt x="143" y="68"/>
                    <a:pt x="140" y="73"/>
                  </a:cubicBezTo>
                  <a:cubicBezTo>
                    <a:pt x="139" y="75"/>
                    <a:pt x="138" y="77"/>
                    <a:pt x="138" y="79"/>
                  </a:cubicBezTo>
                  <a:cubicBezTo>
                    <a:pt x="138" y="82"/>
                    <a:pt x="141" y="83"/>
                    <a:pt x="143" y="85"/>
                  </a:cubicBezTo>
                  <a:cubicBezTo>
                    <a:pt x="145" y="90"/>
                    <a:pt x="146" y="92"/>
                    <a:pt x="148" y="96"/>
                  </a:cubicBezTo>
                  <a:cubicBezTo>
                    <a:pt x="148" y="96"/>
                    <a:pt x="148" y="96"/>
                    <a:pt x="148" y="96"/>
                  </a:cubicBezTo>
                  <a:cubicBezTo>
                    <a:pt x="147" y="97"/>
                    <a:pt x="145" y="98"/>
                    <a:pt x="143" y="99"/>
                  </a:cubicBezTo>
                  <a:cubicBezTo>
                    <a:pt x="141" y="99"/>
                    <a:pt x="139" y="101"/>
                    <a:pt x="137" y="101"/>
                  </a:cubicBezTo>
                  <a:cubicBezTo>
                    <a:pt x="135" y="101"/>
                    <a:pt x="134" y="100"/>
                    <a:pt x="132" y="100"/>
                  </a:cubicBezTo>
                  <a:cubicBezTo>
                    <a:pt x="128" y="100"/>
                    <a:pt x="128" y="107"/>
                    <a:pt x="123" y="107"/>
                  </a:cubicBezTo>
                  <a:cubicBezTo>
                    <a:pt x="112" y="107"/>
                    <a:pt x="106" y="104"/>
                    <a:pt x="96" y="100"/>
                  </a:cubicBezTo>
                  <a:cubicBezTo>
                    <a:pt x="89" y="97"/>
                    <a:pt x="84" y="97"/>
                    <a:pt x="78" y="95"/>
                  </a:cubicBezTo>
                  <a:cubicBezTo>
                    <a:pt x="74" y="94"/>
                    <a:pt x="73" y="92"/>
                    <a:pt x="70" y="90"/>
                  </a:cubicBezTo>
                  <a:cubicBezTo>
                    <a:pt x="69" y="89"/>
                    <a:pt x="67" y="89"/>
                    <a:pt x="65" y="89"/>
                  </a:cubicBezTo>
                  <a:cubicBezTo>
                    <a:pt x="61" y="88"/>
                    <a:pt x="59" y="87"/>
                    <a:pt x="55" y="86"/>
                  </a:cubicBezTo>
                  <a:cubicBezTo>
                    <a:pt x="50" y="85"/>
                    <a:pt x="47" y="84"/>
                    <a:pt x="41" y="84"/>
                  </a:cubicBezTo>
                  <a:cubicBezTo>
                    <a:pt x="36" y="84"/>
                    <a:pt x="36" y="84"/>
                    <a:pt x="36" y="84"/>
                  </a:cubicBezTo>
                  <a:cubicBezTo>
                    <a:pt x="31" y="84"/>
                    <a:pt x="27" y="81"/>
                    <a:pt x="21" y="81"/>
                  </a:cubicBezTo>
                  <a:cubicBezTo>
                    <a:pt x="12" y="81"/>
                    <a:pt x="12" y="81"/>
                    <a:pt x="12" y="81"/>
                  </a:cubicBezTo>
                  <a:cubicBezTo>
                    <a:pt x="9" y="81"/>
                    <a:pt x="8" y="79"/>
                    <a:pt x="5" y="79"/>
                  </a:cubicBezTo>
                  <a:cubicBezTo>
                    <a:pt x="0" y="79"/>
                    <a:pt x="0" y="79"/>
                    <a:pt x="0" y="79"/>
                  </a:cubicBezTo>
                  <a:cubicBezTo>
                    <a:pt x="0" y="77"/>
                    <a:pt x="0" y="76"/>
                    <a:pt x="0" y="74"/>
                  </a:cubicBezTo>
                  <a:cubicBezTo>
                    <a:pt x="0" y="68"/>
                    <a:pt x="8" y="67"/>
                    <a:pt x="8" y="61"/>
                  </a:cubicBezTo>
                  <a:cubicBezTo>
                    <a:pt x="8" y="58"/>
                    <a:pt x="7" y="57"/>
                    <a:pt x="5" y="57"/>
                  </a:cubicBezTo>
                  <a:cubicBezTo>
                    <a:pt x="5" y="57"/>
                    <a:pt x="5" y="57"/>
                    <a:pt x="5" y="57"/>
                  </a:cubicBezTo>
                  <a:cubicBezTo>
                    <a:pt x="5" y="56"/>
                    <a:pt x="4" y="56"/>
                    <a:pt x="4" y="55"/>
                  </a:cubicBezTo>
                  <a:cubicBezTo>
                    <a:pt x="4" y="53"/>
                    <a:pt x="6" y="52"/>
                    <a:pt x="6" y="49"/>
                  </a:cubicBezTo>
                  <a:cubicBezTo>
                    <a:pt x="6" y="43"/>
                    <a:pt x="2" y="40"/>
                    <a:pt x="2" y="33"/>
                  </a:cubicBezTo>
                  <a:cubicBezTo>
                    <a:pt x="2" y="28"/>
                    <a:pt x="3" y="22"/>
                    <a:pt x="9" y="22"/>
                  </a:cubicBezTo>
                  <a:cubicBezTo>
                    <a:pt x="14" y="21"/>
                    <a:pt x="17" y="23"/>
                    <a:pt x="21" y="20"/>
                  </a:cubicBezTo>
                  <a:cubicBezTo>
                    <a:pt x="21" y="20"/>
                    <a:pt x="21" y="20"/>
                    <a:pt x="21" y="20"/>
                  </a:cubicBezTo>
                  <a:cubicBezTo>
                    <a:pt x="25" y="20"/>
                    <a:pt x="27" y="20"/>
                    <a:pt x="31" y="20"/>
                  </a:cubicBezTo>
                  <a:cubicBezTo>
                    <a:pt x="32" y="20"/>
                    <a:pt x="32" y="18"/>
                    <a:pt x="33" y="18"/>
                  </a:cubicBezTo>
                  <a:cubicBezTo>
                    <a:pt x="34" y="17"/>
                    <a:pt x="35" y="16"/>
                    <a:pt x="36" y="14"/>
                  </a:cubicBezTo>
                  <a:cubicBezTo>
                    <a:pt x="40" y="10"/>
                    <a:pt x="41" y="7"/>
                    <a:pt x="43" y="2"/>
                  </a:cubicBezTo>
                  <a:cubicBezTo>
                    <a:pt x="43" y="2"/>
                    <a:pt x="43" y="2"/>
                    <a:pt x="43" y="2"/>
                  </a:cubicBezTo>
                  <a:cubicBezTo>
                    <a:pt x="43" y="2"/>
                    <a:pt x="44" y="2"/>
                    <a:pt x="44" y="2"/>
                  </a:cubicBezTo>
                  <a:cubicBezTo>
                    <a:pt x="49" y="2"/>
                    <a:pt x="49" y="2"/>
                    <a:pt x="49" y="2"/>
                  </a:cubicBezTo>
                  <a:cubicBezTo>
                    <a:pt x="52" y="2"/>
                    <a:pt x="53" y="0"/>
                    <a:pt x="56" y="0"/>
                  </a:cubicBezTo>
                  <a:cubicBezTo>
                    <a:pt x="61" y="0"/>
                    <a:pt x="64" y="2"/>
                    <a:pt x="68" y="5"/>
                  </a:cubicBezTo>
                  <a:cubicBezTo>
                    <a:pt x="70" y="6"/>
                    <a:pt x="70" y="8"/>
                    <a:pt x="72" y="10"/>
                  </a:cubicBezTo>
                  <a:cubicBezTo>
                    <a:pt x="74" y="12"/>
                    <a:pt x="75" y="11"/>
                    <a:pt x="78" y="11"/>
                  </a:cubicBezTo>
                  <a:cubicBezTo>
                    <a:pt x="81" y="11"/>
                    <a:pt x="82" y="9"/>
                    <a:pt x="85" y="9"/>
                  </a:cubicBezTo>
                  <a:cubicBezTo>
                    <a:pt x="88" y="9"/>
                    <a:pt x="89" y="11"/>
                    <a:pt x="92" y="12"/>
                  </a:cubicBezTo>
                  <a:cubicBezTo>
                    <a:pt x="98" y="15"/>
                    <a:pt x="101" y="17"/>
                    <a:pt x="107" y="17"/>
                  </a:cubicBezTo>
                  <a:cubicBezTo>
                    <a:pt x="109" y="17"/>
                    <a:pt x="109" y="15"/>
                    <a:pt x="109" y="14"/>
                  </a:cubicBezTo>
                  <a:cubicBezTo>
                    <a:pt x="110" y="13"/>
                    <a:pt x="111" y="13"/>
                    <a:pt x="113" y="13"/>
                  </a:cubicBezTo>
                  <a:cubicBezTo>
                    <a:pt x="119" y="13"/>
                    <a:pt x="122" y="16"/>
                    <a:pt x="125" y="21"/>
                  </a:cubicBezTo>
                  <a:cubicBezTo>
                    <a:pt x="126" y="24"/>
                    <a:pt x="130" y="23"/>
                    <a:pt x="131" y="26"/>
                  </a:cubicBezTo>
                  <a:cubicBezTo>
                    <a:pt x="132" y="32"/>
                    <a:pt x="130" y="36"/>
                    <a:pt x="133" y="41"/>
                  </a:cubicBezTo>
                  <a:cubicBezTo>
                    <a:pt x="135" y="44"/>
                    <a:pt x="137" y="44"/>
                    <a:pt x="141" y="45"/>
                  </a:cubicBezTo>
                  <a:cubicBezTo>
                    <a:pt x="143" y="46"/>
                    <a:pt x="144" y="46"/>
                    <a:pt x="146" y="46"/>
                  </a:cubicBezTo>
                  <a:cubicBezTo>
                    <a:pt x="147" y="46"/>
                    <a:pt x="148" y="45"/>
                    <a:pt x="149" y="45"/>
                  </a:cubicBezTo>
                  <a:cubicBezTo>
                    <a:pt x="152" y="45"/>
                    <a:pt x="152" y="48"/>
                    <a:pt x="155" y="48"/>
                  </a:cubicBezTo>
                  <a:cubicBezTo>
                    <a:pt x="156" y="48"/>
                    <a:pt x="157" y="47"/>
                    <a:pt x="158" y="46"/>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2678113" y="3449638"/>
              <a:ext cx="174625" cy="169863"/>
            </a:xfrm>
            <a:custGeom>
              <a:avLst/>
              <a:gdLst/>
              <a:ahLst/>
              <a:cxnLst>
                <a:cxn ang="0">
                  <a:pos x="53" y="66"/>
                </a:cxn>
                <a:cxn ang="0">
                  <a:pos x="52" y="64"/>
                </a:cxn>
                <a:cxn ang="0">
                  <a:pos x="54" y="58"/>
                </a:cxn>
                <a:cxn ang="0">
                  <a:pos x="50" y="42"/>
                </a:cxn>
                <a:cxn ang="0">
                  <a:pos x="57" y="31"/>
                </a:cxn>
                <a:cxn ang="0">
                  <a:pos x="69" y="29"/>
                </a:cxn>
                <a:cxn ang="0">
                  <a:pos x="69" y="29"/>
                </a:cxn>
                <a:cxn ang="0">
                  <a:pos x="65" y="17"/>
                </a:cxn>
                <a:cxn ang="0">
                  <a:pos x="67" y="12"/>
                </a:cxn>
                <a:cxn ang="0">
                  <a:pos x="67" y="12"/>
                </a:cxn>
                <a:cxn ang="0">
                  <a:pos x="64" y="10"/>
                </a:cxn>
                <a:cxn ang="0">
                  <a:pos x="61" y="7"/>
                </a:cxn>
                <a:cxn ang="0">
                  <a:pos x="55" y="9"/>
                </a:cxn>
                <a:cxn ang="0">
                  <a:pos x="45" y="6"/>
                </a:cxn>
                <a:cxn ang="0">
                  <a:pos x="42" y="4"/>
                </a:cxn>
                <a:cxn ang="0">
                  <a:pos x="36" y="4"/>
                </a:cxn>
                <a:cxn ang="0">
                  <a:pos x="25" y="1"/>
                </a:cxn>
                <a:cxn ang="0">
                  <a:pos x="14" y="29"/>
                </a:cxn>
                <a:cxn ang="0">
                  <a:pos x="8" y="42"/>
                </a:cxn>
                <a:cxn ang="0">
                  <a:pos x="7" y="46"/>
                </a:cxn>
                <a:cxn ang="0">
                  <a:pos x="1" y="52"/>
                </a:cxn>
                <a:cxn ang="0">
                  <a:pos x="0" y="57"/>
                </a:cxn>
                <a:cxn ang="0">
                  <a:pos x="0" y="58"/>
                </a:cxn>
                <a:cxn ang="0">
                  <a:pos x="13" y="58"/>
                </a:cxn>
                <a:cxn ang="0">
                  <a:pos x="19" y="56"/>
                </a:cxn>
                <a:cxn ang="0">
                  <a:pos x="20" y="55"/>
                </a:cxn>
                <a:cxn ang="0">
                  <a:pos x="26" y="55"/>
                </a:cxn>
                <a:cxn ang="0">
                  <a:pos x="32" y="60"/>
                </a:cxn>
                <a:cxn ang="0">
                  <a:pos x="48" y="67"/>
                </a:cxn>
                <a:cxn ang="0">
                  <a:pos x="52" y="66"/>
                </a:cxn>
                <a:cxn ang="0">
                  <a:pos x="53" y="66"/>
                </a:cxn>
              </a:cxnLst>
              <a:rect l="0" t="0" r="r" b="b"/>
              <a:pathLst>
                <a:path w="69" h="67">
                  <a:moveTo>
                    <a:pt x="53" y="66"/>
                  </a:moveTo>
                  <a:cubicBezTo>
                    <a:pt x="53" y="65"/>
                    <a:pt x="52" y="65"/>
                    <a:pt x="52" y="64"/>
                  </a:cubicBezTo>
                  <a:cubicBezTo>
                    <a:pt x="52" y="62"/>
                    <a:pt x="54" y="61"/>
                    <a:pt x="54" y="58"/>
                  </a:cubicBezTo>
                  <a:cubicBezTo>
                    <a:pt x="54" y="52"/>
                    <a:pt x="50" y="49"/>
                    <a:pt x="50" y="42"/>
                  </a:cubicBezTo>
                  <a:cubicBezTo>
                    <a:pt x="50" y="37"/>
                    <a:pt x="51" y="31"/>
                    <a:pt x="57" y="31"/>
                  </a:cubicBezTo>
                  <a:cubicBezTo>
                    <a:pt x="62" y="30"/>
                    <a:pt x="65" y="32"/>
                    <a:pt x="69" y="29"/>
                  </a:cubicBezTo>
                  <a:cubicBezTo>
                    <a:pt x="69" y="29"/>
                    <a:pt x="69" y="29"/>
                    <a:pt x="69" y="29"/>
                  </a:cubicBezTo>
                  <a:cubicBezTo>
                    <a:pt x="66" y="25"/>
                    <a:pt x="65" y="22"/>
                    <a:pt x="65" y="17"/>
                  </a:cubicBezTo>
                  <a:cubicBezTo>
                    <a:pt x="65" y="15"/>
                    <a:pt x="66" y="13"/>
                    <a:pt x="67" y="12"/>
                  </a:cubicBezTo>
                  <a:cubicBezTo>
                    <a:pt x="67" y="12"/>
                    <a:pt x="67" y="12"/>
                    <a:pt x="67" y="12"/>
                  </a:cubicBezTo>
                  <a:cubicBezTo>
                    <a:pt x="66" y="12"/>
                    <a:pt x="65" y="11"/>
                    <a:pt x="64" y="10"/>
                  </a:cubicBezTo>
                  <a:cubicBezTo>
                    <a:pt x="63" y="9"/>
                    <a:pt x="63" y="7"/>
                    <a:pt x="61" y="7"/>
                  </a:cubicBezTo>
                  <a:cubicBezTo>
                    <a:pt x="59" y="7"/>
                    <a:pt x="58" y="9"/>
                    <a:pt x="55" y="9"/>
                  </a:cubicBezTo>
                  <a:cubicBezTo>
                    <a:pt x="51" y="9"/>
                    <a:pt x="49" y="7"/>
                    <a:pt x="45" y="6"/>
                  </a:cubicBezTo>
                  <a:cubicBezTo>
                    <a:pt x="44" y="5"/>
                    <a:pt x="43" y="4"/>
                    <a:pt x="42" y="4"/>
                  </a:cubicBezTo>
                  <a:cubicBezTo>
                    <a:pt x="36" y="4"/>
                    <a:pt x="36" y="4"/>
                    <a:pt x="36" y="4"/>
                  </a:cubicBezTo>
                  <a:cubicBezTo>
                    <a:pt x="30" y="4"/>
                    <a:pt x="32" y="0"/>
                    <a:pt x="25" y="1"/>
                  </a:cubicBezTo>
                  <a:cubicBezTo>
                    <a:pt x="17" y="10"/>
                    <a:pt x="16" y="18"/>
                    <a:pt x="14" y="29"/>
                  </a:cubicBezTo>
                  <a:cubicBezTo>
                    <a:pt x="13" y="34"/>
                    <a:pt x="10" y="37"/>
                    <a:pt x="8" y="42"/>
                  </a:cubicBezTo>
                  <a:cubicBezTo>
                    <a:pt x="7" y="43"/>
                    <a:pt x="7" y="45"/>
                    <a:pt x="7" y="46"/>
                  </a:cubicBezTo>
                  <a:cubicBezTo>
                    <a:pt x="5" y="49"/>
                    <a:pt x="3" y="49"/>
                    <a:pt x="1" y="52"/>
                  </a:cubicBezTo>
                  <a:cubicBezTo>
                    <a:pt x="0" y="53"/>
                    <a:pt x="1" y="55"/>
                    <a:pt x="0" y="57"/>
                  </a:cubicBezTo>
                  <a:cubicBezTo>
                    <a:pt x="0" y="58"/>
                    <a:pt x="0" y="58"/>
                    <a:pt x="0" y="58"/>
                  </a:cubicBezTo>
                  <a:cubicBezTo>
                    <a:pt x="5" y="58"/>
                    <a:pt x="8" y="58"/>
                    <a:pt x="13" y="58"/>
                  </a:cubicBezTo>
                  <a:cubicBezTo>
                    <a:pt x="16" y="58"/>
                    <a:pt x="17" y="57"/>
                    <a:pt x="19" y="56"/>
                  </a:cubicBezTo>
                  <a:cubicBezTo>
                    <a:pt x="19" y="56"/>
                    <a:pt x="19" y="55"/>
                    <a:pt x="20" y="55"/>
                  </a:cubicBezTo>
                  <a:cubicBezTo>
                    <a:pt x="22" y="55"/>
                    <a:pt x="23" y="55"/>
                    <a:pt x="26" y="55"/>
                  </a:cubicBezTo>
                  <a:cubicBezTo>
                    <a:pt x="29" y="55"/>
                    <a:pt x="30" y="58"/>
                    <a:pt x="32" y="60"/>
                  </a:cubicBezTo>
                  <a:cubicBezTo>
                    <a:pt x="38" y="64"/>
                    <a:pt x="41" y="67"/>
                    <a:pt x="48" y="67"/>
                  </a:cubicBezTo>
                  <a:cubicBezTo>
                    <a:pt x="50" y="67"/>
                    <a:pt x="51" y="66"/>
                    <a:pt x="52" y="66"/>
                  </a:cubicBezTo>
                  <a:cubicBezTo>
                    <a:pt x="53" y="66"/>
                    <a:pt x="53" y="66"/>
                    <a:pt x="53" y="66"/>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p:cNvSpPr>
            <p:nvPr/>
          </p:nvSpPr>
          <p:spPr bwMode="auto">
            <a:xfrm>
              <a:off x="2841625" y="3449638"/>
              <a:ext cx="66675" cy="73025"/>
            </a:xfrm>
            <a:custGeom>
              <a:avLst/>
              <a:gdLst/>
              <a:ahLst/>
              <a:cxnLst>
                <a:cxn ang="0">
                  <a:pos x="2" y="12"/>
                </a:cxn>
                <a:cxn ang="0">
                  <a:pos x="10" y="14"/>
                </a:cxn>
                <a:cxn ang="0">
                  <a:pos x="21" y="9"/>
                </a:cxn>
                <a:cxn ang="0">
                  <a:pos x="26" y="11"/>
                </a:cxn>
                <a:cxn ang="0">
                  <a:pos x="26" y="11"/>
                </a:cxn>
                <a:cxn ang="0">
                  <a:pos x="19" y="23"/>
                </a:cxn>
                <a:cxn ang="0">
                  <a:pos x="16" y="27"/>
                </a:cxn>
                <a:cxn ang="0">
                  <a:pos x="14" y="29"/>
                </a:cxn>
                <a:cxn ang="0">
                  <a:pos x="4" y="29"/>
                </a:cxn>
                <a:cxn ang="0">
                  <a:pos x="4" y="29"/>
                </a:cxn>
                <a:cxn ang="0">
                  <a:pos x="0" y="17"/>
                </a:cxn>
                <a:cxn ang="0">
                  <a:pos x="2" y="12"/>
                </a:cxn>
              </a:cxnLst>
              <a:rect l="0" t="0" r="r" b="b"/>
              <a:pathLst>
                <a:path w="26" h="29">
                  <a:moveTo>
                    <a:pt x="2" y="12"/>
                  </a:moveTo>
                  <a:cubicBezTo>
                    <a:pt x="4" y="13"/>
                    <a:pt x="7" y="14"/>
                    <a:pt x="10" y="14"/>
                  </a:cubicBezTo>
                  <a:cubicBezTo>
                    <a:pt x="20" y="14"/>
                    <a:pt x="16" y="0"/>
                    <a:pt x="21" y="9"/>
                  </a:cubicBezTo>
                  <a:cubicBezTo>
                    <a:pt x="22" y="11"/>
                    <a:pt x="24" y="11"/>
                    <a:pt x="26" y="11"/>
                  </a:cubicBezTo>
                  <a:cubicBezTo>
                    <a:pt x="26" y="11"/>
                    <a:pt x="26" y="11"/>
                    <a:pt x="26" y="11"/>
                  </a:cubicBezTo>
                  <a:cubicBezTo>
                    <a:pt x="24" y="16"/>
                    <a:pt x="23" y="19"/>
                    <a:pt x="19" y="23"/>
                  </a:cubicBezTo>
                  <a:cubicBezTo>
                    <a:pt x="18" y="25"/>
                    <a:pt x="17" y="26"/>
                    <a:pt x="16" y="27"/>
                  </a:cubicBezTo>
                  <a:cubicBezTo>
                    <a:pt x="15" y="27"/>
                    <a:pt x="15" y="29"/>
                    <a:pt x="14" y="29"/>
                  </a:cubicBezTo>
                  <a:cubicBezTo>
                    <a:pt x="10" y="29"/>
                    <a:pt x="8" y="29"/>
                    <a:pt x="4" y="29"/>
                  </a:cubicBezTo>
                  <a:cubicBezTo>
                    <a:pt x="4" y="29"/>
                    <a:pt x="4" y="29"/>
                    <a:pt x="4" y="29"/>
                  </a:cubicBezTo>
                  <a:cubicBezTo>
                    <a:pt x="1" y="25"/>
                    <a:pt x="0" y="22"/>
                    <a:pt x="0" y="17"/>
                  </a:cubicBezTo>
                  <a:cubicBezTo>
                    <a:pt x="0" y="15"/>
                    <a:pt x="1" y="13"/>
                    <a:pt x="2" y="12"/>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2389188" y="3140075"/>
              <a:ext cx="339725" cy="317500"/>
            </a:xfrm>
            <a:custGeom>
              <a:avLst/>
              <a:gdLst/>
              <a:ahLst/>
              <a:cxnLst>
                <a:cxn ang="0">
                  <a:pos x="4" y="54"/>
                </a:cxn>
                <a:cxn ang="0">
                  <a:pos x="11" y="61"/>
                </a:cxn>
                <a:cxn ang="0">
                  <a:pos x="19" y="67"/>
                </a:cxn>
                <a:cxn ang="0">
                  <a:pos x="24" y="67"/>
                </a:cxn>
                <a:cxn ang="0">
                  <a:pos x="34" y="65"/>
                </a:cxn>
                <a:cxn ang="0">
                  <a:pos x="32" y="56"/>
                </a:cxn>
                <a:cxn ang="0">
                  <a:pos x="43" y="36"/>
                </a:cxn>
                <a:cxn ang="0">
                  <a:pos x="49" y="32"/>
                </a:cxn>
                <a:cxn ang="0">
                  <a:pos x="66" y="28"/>
                </a:cxn>
                <a:cxn ang="0">
                  <a:pos x="88" y="15"/>
                </a:cxn>
                <a:cxn ang="0">
                  <a:pos x="97" y="4"/>
                </a:cxn>
                <a:cxn ang="0">
                  <a:pos x="99" y="1"/>
                </a:cxn>
                <a:cxn ang="0">
                  <a:pos x="108" y="0"/>
                </a:cxn>
                <a:cxn ang="0">
                  <a:pos x="117" y="6"/>
                </a:cxn>
                <a:cxn ang="0">
                  <a:pos x="130" y="21"/>
                </a:cxn>
                <a:cxn ang="0">
                  <a:pos x="130" y="21"/>
                </a:cxn>
                <a:cxn ang="0">
                  <a:pos x="130" y="21"/>
                </a:cxn>
                <a:cxn ang="0">
                  <a:pos x="130" y="30"/>
                </a:cxn>
                <a:cxn ang="0">
                  <a:pos x="132" y="33"/>
                </a:cxn>
                <a:cxn ang="0">
                  <a:pos x="135" y="41"/>
                </a:cxn>
                <a:cxn ang="0">
                  <a:pos x="132" y="58"/>
                </a:cxn>
                <a:cxn ang="0">
                  <a:pos x="134" y="65"/>
                </a:cxn>
                <a:cxn ang="0">
                  <a:pos x="131" y="73"/>
                </a:cxn>
                <a:cxn ang="0">
                  <a:pos x="128" y="87"/>
                </a:cxn>
                <a:cxn ang="0">
                  <a:pos x="128" y="91"/>
                </a:cxn>
                <a:cxn ang="0">
                  <a:pos x="130" y="103"/>
                </a:cxn>
                <a:cxn ang="0">
                  <a:pos x="124" y="121"/>
                </a:cxn>
                <a:cxn ang="0">
                  <a:pos x="124" y="121"/>
                </a:cxn>
                <a:cxn ang="0">
                  <a:pos x="121" y="119"/>
                </a:cxn>
                <a:cxn ang="0">
                  <a:pos x="114" y="115"/>
                </a:cxn>
                <a:cxn ang="0">
                  <a:pos x="114" y="110"/>
                </a:cxn>
                <a:cxn ang="0">
                  <a:pos x="114" y="110"/>
                </a:cxn>
                <a:cxn ang="0">
                  <a:pos x="107" y="109"/>
                </a:cxn>
                <a:cxn ang="0">
                  <a:pos x="98" y="105"/>
                </a:cxn>
                <a:cxn ang="0">
                  <a:pos x="87" y="117"/>
                </a:cxn>
                <a:cxn ang="0">
                  <a:pos x="86" y="117"/>
                </a:cxn>
                <a:cxn ang="0">
                  <a:pos x="74" y="109"/>
                </a:cxn>
                <a:cxn ang="0">
                  <a:pos x="68" y="107"/>
                </a:cxn>
                <a:cxn ang="0">
                  <a:pos x="53" y="100"/>
                </a:cxn>
                <a:cxn ang="0">
                  <a:pos x="53" y="101"/>
                </a:cxn>
                <a:cxn ang="0">
                  <a:pos x="52" y="103"/>
                </a:cxn>
                <a:cxn ang="0">
                  <a:pos x="56" y="110"/>
                </a:cxn>
                <a:cxn ang="0">
                  <a:pos x="59" y="119"/>
                </a:cxn>
                <a:cxn ang="0">
                  <a:pos x="61" y="124"/>
                </a:cxn>
                <a:cxn ang="0">
                  <a:pos x="61" y="125"/>
                </a:cxn>
                <a:cxn ang="0">
                  <a:pos x="57" y="125"/>
                </a:cxn>
                <a:cxn ang="0">
                  <a:pos x="52" y="124"/>
                </a:cxn>
                <a:cxn ang="0">
                  <a:pos x="51" y="119"/>
                </a:cxn>
                <a:cxn ang="0">
                  <a:pos x="47" y="116"/>
                </a:cxn>
                <a:cxn ang="0">
                  <a:pos x="40" y="109"/>
                </a:cxn>
                <a:cxn ang="0">
                  <a:pos x="36" y="106"/>
                </a:cxn>
                <a:cxn ang="0">
                  <a:pos x="31" y="101"/>
                </a:cxn>
                <a:cxn ang="0">
                  <a:pos x="28" y="99"/>
                </a:cxn>
                <a:cxn ang="0">
                  <a:pos x="24" y="94"/>
                </a:cxn>
                <a:cxn ang="0">
                  <a:pos x="18" y="84"/>
                </a:cxn>
                <a:cxn ang="0">
                  <a:pos x="17" y="83"/>
                </a:cxn>
                <a:cxn ang="0">
                  <a:pos x="14" y="78"/>
                </a:cxn>
                <a:cxn ang="0">
                  <a:pos x="8" y="73"/>
                </a:cxn>
                <a:cxn ang="0">
                  <a:pos x="3" y="71"/>
                </a:cxn>
                <a:cxn ang="0">
                  <a:pos x="2" y="68"/>
                </a:cxn>
                <a:cxn ang="0">
                  <a:pos x="0" y="67"/>
                </a:cxn>
                <a:cxn ang="0">
                  <a:pos x="0" y="67"/>
                </a:cxn>
                <a:cxn ang="0">
                  <a:pos x="4" y="54"/>
                </a:cxn>
              </a:cxnLst>
              <a:rect l="0" t="0" r="r" b="b"/>
              <a:pathLst>
                <a:path w="135" h="126">
                  <a:moveTo>
                    <a:pt x="4" y="54"/>
                  </a:moveTo>
                  <a:cubicBezTo>
                    <a:pt x="8" y="56"/>
                    <a:pt x="9" y="58"/>
                    <a:pt x="11" y="61"/>
                  </a:cubicBezTo>
                  <a:cubicBezTo>
                    <a:pt x="14" y="64"/>
                    <a:pt x="15" y="67"/>
                    <a:pt x="19" y="67"/>
                  </a:cubicBezTo>
                  <a:cubicBezTo>
                    <a:pt x="24" y="67"/>
                    <a:pt x="24" y="67"/>
                    <a:pt x="24" y="67"/>
                  </a:cubicBezTo>
                  <a:cubicBezTo>
                    <a:pt x="28" y="67"/>
                    <a:pt x="30" y="65"/>
                    <a:pt x="34" y="65"/>
                  </a:cubicBezTo>
                  <a:cubicBezTo>
                    <a:pt x="34" y="62"/>
                    <a:pt x="32" y="59"/>
                    <a:pt x="32" y="56"/>
                  </a:cubicBezTo>
                  <a:cubicBezTo>
                    <a:pt x="32" y="47"/>
                    <a:pt x="36" y="41"/>
                    <a:pt x="43" y="36"/>
                  </a:cubicBezTo>
                  <a:cubicBezTo>
                    <a:pt x="46" y="34"/>
                    <a:pt x="47" y="33"/>
                    <a:pt x="49" y="32"/>
                  </a:cubicBezTo>
                  <a:cubicBezTo>
                    <a:pt x="56" y="30"/>
                    <a:pt x="60" y="30"/>
                    <a:pt x="66" y="28"/>
                  </a:cubicBezTo>
                  <a:cubicBezTo>
                    <a:pt x="76" y="24"/>
                    <a:pt x="81" y="21"/>
                    <a:pt x="88" y="15"/>
                  </a:cubicBezTo>
                  <a:cubicBezTo>
                    <a:pt x="92" y="12"/>
                    <a:pt x="94" y="8"/>
                    <a:pt x="97" y="4"/>
                  </a:cubicBezTo>
                  <a:cubicBezTo>
                    <a:pt x="97" y="3"/>
                    <a:pt x="98" y="2"/>
                    <a:pt x="99" y="1"/>
                  </a:cubicBezTo>
                  <a:cubicBezTo>
                    <a:pt x="102" y="0"/>
                    <a:pt x="104" y="0"/>
                    <a:pt x="108" y="0"/>
                  </a:cubicBezTo>
                  <a:cubicBezTo>
                    <a:pt x="112" y="0"/>
                    <a:pt x="114" y="3"/>
                    <a:pt x="117" y="6"/>
                  </a:cubicBezTo>
                  <a:cubicBezTo>
                    <a:pt x="121" y="13"/>
                    <a:pt x="122" y="18"/>
                    <a:pt x="130" y="21"/>
                  </a:cubicBezTo>
                  <a:cubicBezTo>
                    <a:pt x="130" y="21"/>
                    <a:pt x="130" y="21"/>
                    <a:pt x="130" y="21"/>
                  </a:cubicBezTo>
                  <a:cubicBezTo>
                    <a:pt x="130" y="21"/>
                    <a:pt x="130" y="21"/>
                    <a:pt x="130" y="21"/>
                  </a:cubicBezTo>
                  <a:cubicBezTo>
                    <a:pt x="130" y="25"/>
                    <a:pt x="130" y="26"/>
                    <a:pt x="130" y="30"/>
                  </a:cubicBezTo>
                  <a:cubicBezTo>
                    <a:pt x="130" y="31"/>
                    <a:pt x="131" y="32"/>
                    <a:pt x="132" y="33"/>
                  </a:cubicBezTo>
                  <a:cubicBezTo>
                    <a:pt x="134" y="36"/>
                    <a:pt x="135" y="38"/>
                    <a:pt x="135" y="41"/>
                  </a:cubicBezTo>
                  <a:cubicBezTo>
                    <a:pt x="135" y="48"/>
                    <a:pt x="132" y="51"/>
                    <a:pt x="132" y="58"/>
                  </a:cubicBezTo>
                  <a:cubicBezTo>
                    <a:pt x="132" y="61"/>
                    <a:pt x="134" y="62"/>
                    <a:pt x="134" y="65"/>
                  </a:cubicBezTo>
                  <a:cubicBezTo>
                    <a:pt x="134" y="68"/>
                    <a:pt x="133" y="70"/>
                    <a:pt x="131" y="73"/>
                  </a:cubicBezTo>
                  <a:cubicBezTo>
                    <a:pt x="129" y="78"/>
                    <a:pt x="128" y="81"/>
                    <a:pt x="128" y="87"/>
                  </a:cubicBezTo>
                  <a:cubicBezTo>
                    <a:pt x="128" y="91"/>
                    <a:pt x="128" y="91"/>
                    <a:pt x="128" y="91"/>
                  </a:cubicBezTo>
                  <a:cubicBezTo>
                    <a:pt x="130" y="103"/>
                    <a:pt x="130" y="103"/>
                    <a:pt x="130" y="103"/>
                  </a:cubicBezTo>
                  <a:cubicBezTo>
                    <a:pt x="130" y="111"/>
                    <a:pt x="128" y="115"/>
                    <a:pt x="124" y="121"/>
                  </a:cubicBezTo>
                  <a:cubicBezTo>
                    <a:pt x="124" y="122"/>
                    <a:pt x="124" y="122"/>
                    <a:pt x="124" y="121"/>
                  </a:cubicBezTo>
                  <a:cubicBezTo>
                    <a:pt x="123" y="121"/>
                    <a:pt x="122" y="119"/>
                    <a:pt x="121" y="119"/>
                  </a:cubicBezTo>
                  <a:cubicBezTo>
                    <a:pt x="118" y="119"/>
                    <a:pt x="114" y="118"/>
                    <a:pt x="114" y="115"/>
                  </a:cubicBezTo>
                  <a:cubicBezTo>
                    <a:pt x="114" y="110"/>
                    <a:pt x="114" y="110"/>
                    <a:pt x="114" y="110"/>
                  </a:cubicBezTo>
                  <a:cubicBezTo>
                    <a:pt x="114" y="110"/>
                    <a:pt x="114" y="110"/>
                    <a:pt x="114" y="110"/>
                  </a:cubicBezTo>
                  <a:cubicBezTo>
                    <a:pt x="111" y="110"/>
                    <a:pt x="110" y="110"/>
                    <a:pt x="107" y="109"/>
                  </a:cubicBezTo>
                  <a:cubicBezTo>
                    <a:pt x="104" y="108"/>
                    <a:pt x="102" y="105"/>
                    <a:pt x="98" y="105"/>
                  </a:cubicBezTo>
                  <a:cubicBezTo>
                    <a:pt x="92" y="105"/>
                    <a:pt x="89" y="111"/>
                    <a:pt x="87" y="117"/>
                  </a:cubicBezTo>
                  <a:cubicBezTo>
                    <a:pt x="86" y="117"/>
                    <a:pt x="86" y="117"/>
                    <a:pt x="86" y="117"/>
                  </a:cubicBezTo>
                  <a:cubicBezTo>
                    <a:pt x="82" y="114"/>
                    <a:pt x="79" y="111"/>
                    <a:pt x="74" y="109"/>
                  </a:cubicBezTo>
                  <a:cubicBezTo>
                    <a:pt x="72" y="109"/>
                    <a:pt x="70" y="109"/>
                    <a:pt x="68" y="107"/>
                  </a:cubicBezTo>
                  <a:cubicBezTo>
                    <a:pt x="63" y="104"/>
                    <a:pt x="59" y="101"/>
                    <a:pt x="53" y="100"/>
                  </a:cubicBezTo>
                  <a:cubicBezTo>
                    <a:pt x="53" y="100"/>
                    <a:pt x="53" y="100"/>
                    <a:pt x="53" y="101"/>
                  </a:cubicBezTo>
                  <a:cubicBezTo>
                    <a:pt x="52" y="102"/>
                    <a:pt x="52" y="102"/>
                    <a:pt x="52" y="103"/>
                  </a:cubicBezTo>
                  <a:cubicBezTo>
                    <a:pt x="52" y="106"/>
                    <a:pt x="56" y="107"/>
                    <a:pt x="56" y="110"/>
                  </a:cubicBezTo>
                  <a:cubicBezTo>
                    <a:pt x="58" y="113"/>
                    <a:pt x="58" y="115"/>
                    <a:pt x="59" y="119"/>
                  </a:cubicBezTo>
                  <a:cubicBezTo>
                    <a:pt x="59" y="121"/>
                    <a:pt x="61" y="122"/>
                    <a:pt x="61" y="124"/>
                  </a:cubicBezTo>
                  <a:cubicBezTo>
                    <a:pt x="61" y="124"/>
                    <a:pt x="61" y="125"/>
                    <a:pt x="61" y="125"/>
                  </a:cubicBezTo>
                  <a:cubicBezTo>
                    <a:pt x="57" y="125"/>
                    <a:pt x="57" y="125"/>
                    <a:pt x="57" y="125"/>
                  </a:cubicBezTo>
                  <a:cubicBezTo>
                    <a:pt x="55" y="125"/>
                    <a:pt x="53" y="126"/>
                    <a:pt x="52" y="124"/>
                  </a:cubicBezTo>
                  <a:cubicBezTo>
                    <a:pt x="51" y="122"/>
                    <a:pt x="52" y="121"/>
                    <a:pt x="51" y="119"/>
                  </a:cubicBezTo>
                  <a:cubicBezTo>
                    <a:pt x="50" y="118"/>
                    <a:pt x="49" y="118"/>
                    <a:pt x="47" y="116"/>
                  </a:cubicBezTo>
                  <a:cubicBezTo>
                    <a:pt x="44" y="114"/>
                    <a:pt x="43" y="112"/>
                    <a:pt x="40" y="109"/>
                  </a:cubicBezTo>
                  <a:cubicBezTo>
                    <a:pt x="38" y="108"/>
                    <a:pt x="37" y="108"/>
                    <a:pt x="36" y="106"/>
                  </a:cubicBezTo>
                  <a:cubicBezTo>
                    <a:pt x="35" y="104"/>
                    <a:pt x="34" y="102"/>
                    <a:pt x="31" y="101"/>
                  </a:cubicBezTo>
                  <a:cubicBezTo>
                    <a:pt x="30" y="100"/>
                    <a:pt x="29" y="100"/>
                    <a:pt x="28" y="99"/>
                  </a:cubicBezTo>
                  <a:cubicBezTo>
                    <a:pt x="26" y="97"/>
                    <a:pt x="26" y="95"/>
                    <a:pt x="24" y="94"/>
                  </a:cubicBezTo>
                  <a:cubicBezTo>
                    <a:pt x="20" y="90"/>
                    <a:pt x="18" y="88"/>
                    <a:pt x="18" y="84"/>
                  </a:cubicBezTo>
                  <a:cubicBezTo>
                    <a:pt x="18" y="83"/>
                    <a:pt x="18" y="83"/>
                    <a:pt x="17" y="83"/>
                  </a:cubicBezTo>
                  <a:cubicBezTo>
                    <a:pt x="15" y="83"/>
                    <a:pt x="15" y="80"/>
                    <a:pt x="14" y="78"/>
                  </a:cubicBezTo>
                  <a:cubicBezTo>
                    <a:pt x="13" y="75"/>
                    <a:pt x="11" y="74"/>
                    <a:pt x="8" y="73"/>
                  </a:cubicBezTo>
                  <a:cubicBezTo>
                    <a:pt x="6" y="72"/>
                    <a:pt x="4" y="73"/>
                    <a:pt x="3" y="71"/>
                  </a:cubicBezTo>
                  <a:cubicBezTo>
                    <a:pt x="2" y="70"/>
                    <a:pt x="3" y="68"/>
                    <a:pt x="2" y="68"/>
                  </a:cubicBezTo>
                  <a:cubicBezTo>
                    <a:pt x="1" y="67"/>
                    <a:pt x="0" y="67"/>
                    <a:pt x="0" y="67"/>
                  </a:cubicBezTo>
                  <a:cubicBezTo>
                    <a:pt x="0" y="67"/>
                    <a:pt x="0" y="67"/>
                    <a:pt x="0" y="67"/>
                  </a:cubicBezTo>
                  <a:cubicBezTo>
                    <a:pt x="0" y="62"/>
                    <a:pt x="0" y="58"/>
                    <a:pt x="4" y="54"/>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noEditPoints="1"/>
            </p:cNvSpPr>
            <p:nvPr/>
          </p:nvSpPr>
          <p:spPr bwMode="auto">
            <a:xfrm>
              <a:off x="1987550" y="2913063"/>
              <a:ext cx="411163" cy="476250"/>
            </a:xfrm>
            <a:custGeom>
              <a:avLst/>
              <a:gdLst/>
              <a:ahLst/>
              <a:cxnLst>
                <a:cxn ang="0">
                  <a:pos x="67" y="176"/>
                </a:cxn>
                <a:cxn ang="0">
                  <a:pos x="70" y="184"/>
                </a:cxn>
                <a:cxn ang="0">
                  <a:pos x="75" y="188"/>
                </a:cxn>
                <a:cxn ang="0">
                  <a:pos x="81" y="181"/>
                </a:cxn>
                <a:cxn ang="0">
                  <a:pos x="71" y="177"/>
                </a:cxn>
                <a:cxn ang="0">
                  <a:pos x="159" y="157"/>
                </a:cxn>
                <a:cxn ang="0">
                  <a:pos x="155" y="156"/>
                </a:cxn>
                <a:cxn ang="0">
                  <a:pos x="143" y="152"/>
                </a:cxn>
                <a:cxn ang="0">
                  <a:pos x="137" y="146"/>
                </a:cxn>
                <a:cxn ang="0">
                  <a:pos x="122" y="132"/>
                </a:cxn>
                <a:cxn ang="0">
                  <a:pos x="109" y="122"/>
                </a:cxn>
                <a:cxn ang="0">
                  <a:pos x="83" y="104"/>
                </a:cxn>
                <a:cxn ang="0">
                  <a:pos x="74" y="96"/>
                </a:cxn>
                <a:cxn ang="0">
                  <a:pos x="73" y="85"/>
                </a:cxn>
                <a:cxn ang="0">
                  <a:pos x="53" y="69"/>
                </a:cxn>
                <a:cxn ang="0">
                  <a:pos x="17" y="24"/>
                </a:cxn>
                <a:cxn ang="0">
                  <a:pos x="0" y="14"/>
                </a:cxn>
                <a:cxn ang="0">
                  <a:pos x="11" y="5"/>
                </a:cxn>
                <a:cxn ang="0">
                  <a:pos x="25" y="0"/>
                </a:cxn>
                <a:cxn ang="0">
                  <a:pos x="43" y="17"/>
                </a:cxn>
                <a:cxn ang="0">
                  <a:pos x="58" y="28"/>
                </a:cxn>
                <a:cxn ang="0">
                  <a:pos x="74" y="29"/>
                </a:cxn>
                <a:cxn ang="0">
                  <a:pos x="74" y="41"/>
                </a:cxn>
                <a:cxn ang="0">
                  <a:pos x="90" y="54"/>
                </a:cxn>
                <a:cxn ang="0">
                  <a:pos x="107" y="63"/>
                </a:cxn>
                <a:cxn ang="0">
                  <a:pos x="108" y="85"/>
                </a:cxn>
                <a:cxn ang="0">
                  <a:pos x="102" y="93"/>
                </a:cxn>
                <a:cxn ang="0">
                  <a:pos x="108" y="98"/>
                </a:cxn>
                <a:cxn ang="0">
                  <a:pos x="123" y="108"/>
                </a:cxn>
                <a:cxn ang="0">
                  <a:pos x="129" y="117"/>
                </a:cxn>
                <a:cxn ang="0">
                  <a:pos x="149" y="121"/>
                </a:cxn>
                <a:cxn ang="0">
                  <a:pos x="163" y="144"/>
                </a:cxn>
              </a:cxnLst>
              <a:rect l="0" t="0" r="r" b="b"/>
              <a:pathLst>
                <a:path w="163" h="189">
                  <a:moveTo>
                    <a:pt x="71" y="177"/>
                  </a:moveTo>
                  <a:cubicBezTo>
                    <a:pt x="69" y="177"/>
                    <a:pt x="69" y="176"/>
                    <a:pt x="67" y="176"/>
                  </a:cubicBezTo>
                  <a:cubicBezTo>
                    <a:pt x="65" y="176"/>
                    <a:pt x="65" y="178"/>
                    <a:pt x="64" y="179"/>
                  </a:cubicBezTo>
                  <a:cubicBezTo>
                    <a:pt x="66" y="181"/>
                    <a:pt x="68" y="181"/>
                    <a:pt x="70" y="184"/>
                  </a:cubicBezTo>
                  <a:cubicBezTo>
                    <a:pt x="71" y="186"/>
                    <a:pt x="71" y="189"/>
                    <a:pt x="73" y="189"/>
                  </a:cubicBezTo>
                  <a:cubicBezTo>
                    <a:pt x="74" y="189"/>
                    <a:pt x="75" y="188"/>
                    <a:pt x="75" y="188"/>
                  </a:cubicBezTo>
                  <a:cubicBezTo>
                    <a:pt x="78" y="187"/>
                    <a:pt x="81" y="187"/>
                    <a:pt x="81" y="184"/>
                  </a:cubicBezTo>
                  <a:cubicBezTo>
                    <a:pt x="81" y="181"/>
                    <a:pt x="81" y="181"/>
                    <a:pt x="81" y="181"/>
                  </a:cubicBezTo>
                  <a:cubicBezTo>
                    <a:pt x="79" y="181"/>
                    <a:pt x="77" y="182"/>
                    <a:pt x="75" y="180"/>
                  </a:cubicBezTo>
                  <a:cubicBezTo>
                    <a:pt x="73" y="180"/>
                    <a:pt x="72" y="178"/>
                    <a:pt x="71" y="177"/>
                  </a:cubicBezTo>
                  <a:close/>
                  <a:moveTo>
                    <a:pt x="163" y="144"/>
                  </a:moveTo>
                  <a:cubicBezTo>
                    <a:pt x="159" y="148"/>
                    <a:pt x="159" y="152"/>
                    <a:pt x="159" y="157"/>
                  </a:cubicBezTo>
                  <a:cubicBezTo>
                    <a:pt x="159" y="157"/>
                    <a:pt x="159" y="157"/>
                    <a:pt x="159" y="157"/>
                  </a:cubicBezTo>
                  <a:cubicBezTo>
                    <a:pt x="158" y="157"/>
                    <a:pt x="156" y="157"/>
                    <a:pt x="155" y="156"/>
                  </a:cubicBezTo>
                  <a:cubicBezTo>
                    <a:pt x="153" y="155"/>
                    <a:pt x="152" y="154"/>
                    <a:pt x="149" y="153"/>
                  </a:cubicBezTo>
                  <a:cubicBezTo>
                    <a:pt x="147" y="153"/>
                    <a:pt x="144" y="154"/>
                    <a:pt x="143" y="152"/>
                  </a:cubicBezTo>
                  <a:cubicBezTo>
                    <a:pt x="141" y="150"/>
                    <a:pt x="142" y="149"/>
                    <a:pt x="141" y="148"/>
                  </a:cubicBezTo>
                  <a:cubicBezTo>
                    <a:pt x="139" y="147"/>
                    <a:pt x="138" y="147"/>
                    <a:pt x="137" y="146"/>
                  </a:cubicBezTo>
                  <a:cubicBezTo>
                    <a:pt x="136" y="144"/>
                    <a:pt x="136" y="142"/>
                    <a:pt x="134" y="141"/>
                  </a:cubicBezTo>
                  <a:cubicBezTo>
                    <a:pt x="129" y="138"/>
                    <a:pt x="127" y="135"/>
                    <a:pt x="122" y="132"/>
                  </a:cubicBezTo>
                  <a:cubicBezTo>
                    <a:pt x="118" y="130"/>
                    <a:pt x="114" y="131"/>
                    <a:pt x="111" y="128"/>
                  </a:cubicBezTo>
                  <a:cubicBezTo>
                    <a:pt x="110" y="126"/>
                    <a:pt x="110" y="124"/>
                    <a:pt x="109" y="122"/>
                  </a:cubicBezTo>
                  <a:cubicBezTo>
                    <a:pt x="107" y="120"/>
                    <a:pt x="105" y="120"/>
                    <a:pt x="102" y="118"/>
                  </a:cubicBezTo>
                  <a:cubicBezTo>
                    <a:pt x="95" y="113"/>
                    <a:pt x="91" y="110"/>
                    <a:pt x="83" y="104"/>
                  </a:cubicBezTo>
                  <a:cubicBezTo>
                    <a:pt x="79" y="101"/>
                    <a:pt x="78" y="99"/>
                    <a:pt x="74" y="96"/>
                  </a:cubicBezTo>
                  <a:cubicBezTo>
                    <a:pt x="74" y="96"/>
                    <a:pt x="74" y="96"/>
                    <a:pt x="74" y="96"/>
                  </a:cubicBezTo>
                  <a:cubicBezTo>
                    <a:pt x="74" y="95"/>
                    <a:pt x="75" y="94"/>
                    <a:pt x="75" y="93"/>
                  </a:cubicBezTo>
                  <a:cubicBezTo>
                    <a:pt x="75" y="89"/>
                    <a:pt x="74" y="88"/>
                    <a:pt x="73" y="85"/>
                  </a:cubicBezTo>
                  <a:cubicBezTo>
                    <a:pt x="71" y="81"/>
                    <a:pt x="70" y="78"/>
                    <a:pt x="67" y="75"/>
                  </a:cubicBezTo>
                  <a:cubicBezTo>
                    <a:pt x="62" y="71"/>
                    <a:pt x="59" y="71"/>
                    <a:pt x="53" y="69"/>
                  </a:cubicBezTo>
                  <a:cubicBezTo>
                    <a:pt x="44" y="65"/>
                    <a:pt x="41" y="59"/>
                    <a:pt x="34" y="52"/>
                  </a:cubicBezTo>
                  <a:cubicBezTo>
                    <a:pt x="26" y="42"/>
                    <a:pt x="26" y="33"/>
                    <a:pt x="17" y="24"/>
                  </a:cubicBezTo>
                  <a:cubicBezTo>
                    <a:pt x="14" y="21"/>
                    <a:pt x="11" y="22"/>
                    <a:pt x="7" y="20"/>
                  </a:cubicBezTo>
                  <a:cubicBezTo>
                    <a:pt x="4" y="18"/>
                    <a:pt x="2" y="16"/>
                    <a:pt x="0" y="14"/>
                  </a:cubicBezTo>
                  <a:cubicBezTo>
                    <a:pt x="0" y="14"/>
                    <a:pt x="0" y="14"/>
                    <a:pt x="0" y="14"/>
                  </a:cubicBezTo>
                  <a:cubicBezTo>
                    <a:pt x="1" y="8"/>
                    <a:pt x="5" y="7"/>
                    <a:pt x="11" y="5"/>
                  </a:cubicBezTo>
                  <a:cubicBezTo>
                    <a:pt x="16" y="3"/>
                    <a:pt x="20" y="2"/>
                    <a:pt x="25" y="0"/>
                  </a:cubicBezTo>
                  <a:cubicBezTo>
                    <a:pt x="25" y="0"/>
                    <a:pt x="25" y="0"/>
                    <a:pt x="25" y="0"/>
                  </a:cubicBezTo>
                  <a:cubicBezTo>
                    <a:pt x="27" y="2"/>
                    <a:pt x="28" y="3"/>
                    <a:pt x="30" y="5"/>
                  </a:cubicBezTo>
                  <a:cubicBezTo>
                    <a:pt x="35" y="10"/>
                    <a:pt x="37" y="13"/>
                    <a:pt x="43" y="17"/>
                  </a:cubicBezTo>
                  <a:cubicBezTo>
                    <a:pt x="46" y="21"/>
                    <a:pt x="47" y="24"/>
                    <a:pt x="51" y="26"/>
                  </a:cubicBezTo>
                  <a:cubicBezTo>
                    <a:pt x="54" y="27"/>
                    <a:pt x="55" y="27"/>
                    <a:pt x="58" y="28"/>
                  </a:cubicBezTo>
                  <a:cubicBezTo>
                    <a:pt x="62" y="28"/>
                    <a:pt x="63" y="30"/>
                    <a:pt x="67" y="30"/>
                  </a:cubicBezTo>
                  <a:cubicBezTo>
                    <a:pt x="70" y="30"/>
                    <a:pt x="71" y="30"/>
                    <a:pt x="74" y="29"/>
                  </a:cubicBezTo>
                  <a:cubicBezTo>
                    <a:pt x="74" y="29"/>
                    <a:pt x="74" y="29"/>
                    <a:pt x="74" y="29"/>
                  </a:cubicBezTo>
                  <a:cubicBezTo>
                    <a:pt x="73" y="34"/>
                    <a:pt x="73" y="36"/>
                    <a:pt x="74" y="41"/>
                  </a:cubicBezTo>
                  <a:cubicBezTo>
                    <a:pt x="78" y="46"/>
                    <a:pt x="83" y="43"/>
                    <a:pt x="88" y="46"/>
                  </a:cubicBezTo>
                  <a:cubicBezTo>
                    <a:pt x="92" y="47"/>
                    <a:pt x="89" y="51"/>
                    <a:pt x="90" y="54"/>
                  </a:cubicBezTo>
                  <a:cubicBezTo>
                    <a:pt x="91" y="57"/>
                    <a:pt x="93" y="57"/>
                    <a:pt x="94" y="59"/>
                  </a:cubicBezTo>
                  <a:cubicBezTo>
                    <a:pt x="99" y="62"/>
                    <a:pt x="102" y="63"/>
                    <a:pt x="107" y="63"/>
                  </a:cubicBezTo>
                  <a:cubicBezTo>
                    <a:pt x="113" y="64"/>
                    <a:pt x="120" y="65"/>
                    <a:pt x="120" y="70"/>
                  </a:cubicBezTo>
                  <a:cubicBezTo>
                    <a:pt x="120" y="78"/>
                    <a:pt x="113" y="80"/>
                    <a:pt x="108" y="85"/>
                  </a:cubicBezTo>
                  <a:cubicBezTo>
                    <a:pt x="105" y="87"/>
                    <a:pt x="101" y="87"/>
                    <a:pt x="101" y="90"/>
                  </a:cubicBezTo>
                  <a:cubicBezTo>
                    <a:pt x="101" y="91"/>
                    <a:pt x="102" y="92"/>
                    <a:pt x="102" y="93"/>
                  </a:cubicBezTo>
                  <a:cubicBezTo>
                    <a:pt x="102" y="94"/>
                    <a:pt x="102" y="96"/>
                    <a:pt x="103" y="97"/>
                  </a:cubicBezTo>
                  <a:cubicBezTo>
                    <a:pt x="105" y="98"/>
                    <a:pt x="106" y="98"/>
                    <a:pt x="108" y="98"/>
                  </a:cubicBezTo>
                  <a:cubicBezTo>
                    <a:pt x="112" y="99"/>
                    <a:pt x="114" y="100"/>
                    <a:pt x="117" y="102"/>
                  </a:cubicBezTo>
                  <a:cubicBezTo>
                    <a:pt x="119" y="104"/>
                    <a:pt x="122" y="105"/>
                    <a:pt x="123" y="108"/>
                  </a:cubicBezTo>
                  <a:cubicBezTo>
                    <a:pt x="124" y="110"/>
                    <a:pt x="123" y="112"/>
                    <a:pt x="124" y="115"/>
                  </a:cubicBezTo>
                  <a:cubicBezTo>
                    <a:pt x="125" y="116"/>
                    <a:pt x="127" y="117"/>
                    <a:pt x="129" y="117"/>
                  </a:cubicBezTo>
                  <a:cubicBezTo>
                    <a:pt x="139" y="117"/>
                    <a:pt x="139" y="117"/>
                    <a:pt x="139" y="117"/>
                  </a:cubicBezTo>
                  <a:cubicBezTo>
                    <a:pt x="143" y="117"/>
                    <a:pt x="145" y="120"/>
                    <a:pt x="149" y="121"/>
                  </a:cubicBezTo>
                  <a:cubicBezTo>
                    <a:pt x="156" y="125"/>
                    <a:pt x="158" y="130"/>
                    <a:pt x="161" y="137"/>
                  </a:cubicBezTo>
                  <a:cubicBezTo>
                    <a:pt x="162" y="140"/>
                    <a:pt x="163" y="141"/>
                    <a:pt x="163" y="144"/>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noEditPoints="1"/>
            </p:cNvSpPr>
            <p:nvPr/>
          </p:nvSpPr>
          <p:spPr bwMode="auto">
            <a:xfrm>
              <a:off x="2603500" y="2776538"/>
              <a:ext cx="482600" cy="284163"/>
            </a:xfrm>
            <a:custGeom>
              <a:avLst/>
              <a:gdLst/>
              <a:ahLst/>
              <a:cxnLst>
                <a:cxn ang="0">
                  <a:pos x="166" y="65"/>
                </a:cxn>
                <a:cxn ang="0">
                  <a:pos x="157" y="66"/>
                </a:cxn>
                <a:cxn ang="0">
                  <a:pos x="149" y="86"/>
                </a:cxn>
                <a:cxn ang="0">
                  <a:pos x="150" y="94"/>
                </a:cxn>
                <a:cxn ang="0">
                  <a:pos x="152" y="103"/>
                </a:cxn>
                <a:cxn ang="0">
                  <a:pos x="161" y="104"/>
                </a:cxn>
                <a:cxn ang="0">
                  <a:pos x="172" y="101"/>
                </a:cxn>
                <a:cxn ang="0">
                  <a:pos x="180" y="104"/>
                </a:cxn>
                <a:cxn ang="0">
                  <a:pos x="190" y="94"/>
                </a:cxn>
                <a:cxn ang="0">
                  <a:pos x="184" y="75"/>
                </a:cxn>
                <a:cxn ang="0">
                  <a:pos x="177" y="71"/>
                </a:cxn>
                <a:cxn ang="0">
                  <a:pos x="169" y="67"/>
                </a:cxn>
                <a:cxn ang="0">
                  <a:pos x="37" y="4"/>
                </a:cxn>
                <a:cxn ang="0">
                  <a:pos x="39" y="12"/>
                </a:cxn>
                <a:cxn ang="0">
                  <a:pos x="39" y="19"/>
                </a:cxn>
                <a:cxn ang="0">
                  <a:pos x="35" y="14"/>
                </a:cxn>
                <a:cxn ang="0">
                  <a:pos x="33" y="9"/>
                </a:cxn>
                <a:cxn ang="0">
                  <a:pos x="27" y="6"/>
                </a:cxn>
                <a:cxn ang="0">
                  <a:pos x="17" y="19"/>
                </a:cxn>
                <a:cxn ang="0">
                  <a:pos x="7" y="28"/>
                </a:cxn>
                <a:cxn ang="0">
                  <a:pos x="4" y="37"/>
                </a:cxn>
                <a:cxn ang="0">
                  <a:pos x="11" y="39"/>
                </a:cxn>
                <a:cxn ang="0">
                  <a:pos x="27" y="38"/>
                </a:cxn>
                <a:cxn ang="0">
                  <a:pos x="45" y="58"/>
                </a:cxn>
                <a:cxn ang="0">
                  <a:pos x="49" y="71"/>
                </a:cxn>
                <a:cxn ang="0">
                  <a:pos x="62" y="90"/>
                </a:cxn>
                <a:cxn ang="0">
                  <a:pos x="83" y="103"/>
                </a:cxn>
                <a:cxn ang="0">
                  <a:pos x="93" y="87"/>
                </a:cxn>
                <a:cxn ang="0">
                  <a:pos x="96" y="74"/>
                </a:cxn>
                <a:cxn ang="0">
                  <a:pos x="89" y="63"/>
                </a:cxn>
                <a:cxn ang="0">
                  <a:pos x="74" y="59"/>
                </a:cxn>
                <a:cxn ang="0">
                  <a:pos x="60" y="27"/>
                </a:cxn>
                <a:cxn ang="0">
                  <a:pos x="56" y="11"/>
                </a:cxn>
                <a:cxn ang="0">
                  <a:pos x="50" y="3"/>
                </a:cxn>
                <a:cxn ang="0">
                  <a:pos x="46" y="3"/>
                </a:cxn>
              </a:cxnLst>
              <a:rect l="0" t="0" r="r" b="b"/>
              <a:pathLst>
                <a:path w="192" h="113">
                  <a:moveTo>
                    <a:pt x="168" y="65"/>
                  </a:moveTo>
                  <a:cubicBezTo>
                    <a:pt x="167" y="65"/>
                    <a:pt x="167" y="65"/>
                    <a:pt x="166" y="65"/>
                  </a:cubicBezTo>
                  <a:cubicBezTo>
                    <a:pt x="165" y="65"/>
                    <a:pt x="164" y="66"/>
                    <a:pt x="163" y="66"/>
                  </a:cubicBezTo>
                  <a:cubicBezTo>
                    <a:pt x="157" y="66"/>
                    <a:pt x="157" y="66"/>
                    <a:pt x="157" y="66"/>
                  </a:cubicBezTo>
                  <a:cubicBezTo>
                    <a:pt x="152" y="66"/>
                    <a:pt x="155" y="73"/>
                    <a:pt x="153" y="77"/>
                  </a:cubicBezTo>
                  <a:cubicBezTo>
                    <a:pt x="151" y="80"/>
                    <a:pt x="151" y="82"/>
                    <a:pt x="149" y="86"/>
                  </a:cubicBezTo>
                  <a:cubicBezTo>
                    <a:pt x="151" y="87"/>
                    <a:pt x="152" y="87"/>
                    <a:pt x="152" y="88"/>
                  </a:cubicBezTo>
                  <a:cubicBezTo>
                    <a:pt x="152" y="91"/>
                    <a:pt x="150" y="92"/>
                    <a:pt x="150" y="94"/>
                  </a:cubicBezTo>
                  <a:cubicBezTo>
                    <a:pt x="150" y="96"/>
                    <a:pt x="152" y="96"/>
                    <a:pt x="152" y="97"/>
                  </a:cubicBezTo>
                  <a:cubicBezTo>
                    <a:pt x="153" y="100"/>
                    <a:pt x="152" y="101"/>
                    <a:pt x="152" y="103"/>
                  </a:cubicBezTo>
                  <a:cubicBezTo>
                    <a:pt x="152" y="104"/>
                    <a:pt x="153" y="105"/>
                    <a:pt x="154" y="105"/>
                  </a:cubicBezTo>
                  <a:cubicBezTo>
                    <a:pt x="157" y="105"/>
                    <a:pt x="159" y="105"/>
                    <a:pt x="161" y="104"/>
                  </a:cubicBezTo>
                  <a:cubicBezTo>
                    <a:pt x="163" y="103"/>
                    <a:pt x="165" y="103"/>
                    <a:pt x="165" y="102"/>
                  </a:cubicBezTo>
                  <a:cubicBezTo>
                    <a:pt x="168" y="95"/>
                    <a:pt x="165" y="95"/>
                    <a:pt x="172" y="101"/>
                  </a:cubicBezTo>
                  <a:cubicBezTo>
                    <a:pt x="173" y="102"/>
                    <a:pt x="174" y="102"/>
                    <a:pt x="174" y="103"/>
                  </a:cubicBezTo>
                  <a:cubicBezTo>
                    <a:pt x="177" y="113"/>
                    <a:pt x="175" y="105"/>
                    <a:pt x="180" y="104"/>
                  </a:cubicBezTo>
                  <a:cubicBezTo>
                    <a:pt x="183" y="103"/>
                    <a:pt x="186" y="101"/>
                    <a:pt x="186" y="98"/>
                  </a:cubicBezTo>
                  <a:cubicBezTo>
                    <a:pt x="186" y="96"/>
                    <a:pt x="189" y="96"/>
                    <a:pt x="190" y="94"/>
                  </a:cubicBezTo>
                  <a:cubicBezTo>
                    <a:pt x="191" y="90"/>
                    <a:pt x="192" y="87"/>
                    <a:pt x="192" y="83"/>
                  </a:cubicBezTo>
                  <a:cubicBezTo>
                    <a:pt x="192" y="78"/>
                    <a:pt x="188" y="77"/>
                    <a:pt x="184" y="75"/>
                  </a:cubicBezTo>
                  <a:cubicBezTo>
                    <a:pt x="182" y="73"/>
                    <a:pt x="182" y="70"/>
                    <a:pt x="180" y="70"/>
                  </a:cubicBezTo>
                  <a:cubicBezTo>
                    <a:pt x="179" y="70"/>
                    <a:pt x="178" y="70"/>
                    <a:pt x="177" y="71"/>
                  </a:cubicBezTo>
                  <a:cubicBezTo>
                    <a:pt x="176" y="69"/>
                    <a:pt x="175" y="66"/>
                    <a:pt x="173" y="66"/>
                  </a:cubicBezTo>
                  <a:cubicBezTo>
                    <a:pt x="172" y="66"/>
                    <a:pt x="171" y="67"/>
                    <a:pt x="169" y="67"/>
                  </a:cubicBezTo>
                  <a:cubicBezTo>
                    <a:pt x="169" y="67"/>
                    <a:pt x="168" y="66"/>
                    <a:pt x="168" y="65"/>
                  </a:cubicBezTo>
                  <a:close/>
                  <a:moveTo>
                    <a:pt x="37" y="4"/>
                  </a:moveTo>
                  <a:cubicBezTo>
                    <a:pt x="37" y="6"/>
                    <a:pt x="39" y="6"/>
                    <a:pt x="39" y="8"/>
                  </a:cubicBezTo>
                  <a:cubicBezTo>
                    <a:pt x="39" y="9"/>
                    <a:pt x="39" y="10"/>
                    <a:pt x="39" y="12"/>
                  </a:cubicBezTo>
                  <a:cubicBezTo>
                    <a:pt x="39" y="15"/>
                    <a:pt x="41" y="16"/>
                    <a:pt x="41" y="19"/>
                  </a:cubicBezTo>
                  <a:cubicBezTo>
                    <a:pt x="39" y="19"/>
                    <a:pt x="39" y="19"/>
                    <a:pt x="39" y="19"/>
                  </a:cubicBezTo>
                  <a:cubicBezTo>
                    <a:pt x="37" y="19"/>
                    <a:pt x="37" y="17"/>
                    <a:pt x="35" y="17"/>
                  </a:cubicBezTo>
                  <a:cubicBezTo>
                    <a:pt x="35" y="16"/>
                    <a:pt x="35" y="15"/>
                    <a:pt x="35" y="14"/>
                  </a:cubicBezTo>
                  <a:cubicBezTo>
                    <a:pt x="35" y="13"/>
                    <a:pt x="36" y="13"/>
                    <a:pt x="36" y="12"/>
                  </a:cubicBezTo>
                  <a:cubicBezTo>
                    <a:pt x="36" y="10"/>
                    <a:pt x="34" y="10"/>
                    <a:pt x="33" y="9"/>
                  </a:cubicBezTo>
                  <a:cubicBezTo>
                    <a:pt x="31" y="7"/>
                    <a:pt x="32" y="4"/>
                    <a:pt x="29" y="4"/>
                  </a:cubicBezTo>
                  <a:cubicBezTo>
                    <a:pt x="28" y="4"/>
                    <a:pt x="28" y="6"/>
                    <a:pt x="27" y="6"/>
                  </a:cubicBezTo>
                  <a:cubicBezTo>
                    <a:pt x="21" y="7"/>
                    <a:pt x="15" y="9"/>
                    <a:pt x="15" y="15"/>
                  </a:cubicBezTo>
                  <a:cubicBezTo>
                    <a:pt x="15" y="17"/>
                    <a:pt x="17" y="18"/>
                    <a:pt x="17" y="19"/>
                  </a:cubicBezTo>
                  <a:cubicBezTo>
                    <a:pt x="17" y="22"/>
                    <a:pt x="15" y="23"/>
                    <a:pt x="12" y="25"/>
                  </a:cubicBezTo>
                  <a:cubicBezTo>
                    <a:pt x="10" y="26"/>
                    <a:pt x="9" y="27"/>
                    <a:pt x="7" y="28"/>
                  </a:cubicBezTo>
                  <a:cubicBezTo>
                    <a:pt x="4" y="30"/>
                    <a:pt x="0" y="31"/>
                    <a:pt x="0" y="35"/>
                  </a:cubicBezTo>
                  <a:cubicBezTo>
                    <a:pt x="0" y="37"/>
                    <a:pt x="2" y="37"/>
                    <a:pt x="4" y="37"/>
                  </a:cubicBezTo>
                  <a:cubicBezTo>
                    <a:pt x="6" y="37"/>
                    <a:pt x="7" y="36"/>
                    <a:pt x="8" y="36"/>
                  </a:cubicBezTo>
                  <a:cubicBezTo>
                    <a:pt x="10" y="37"/>
                    <a:pt x="10" y="38"/>
                    <a:pt x="11" y="39"/>
                  </a:cubicBezTo>
                  <a:cubicBezTo>
                    <a:pt x="15" y="41"/>
                    <a:pt x="17" y="40"/>
                    <a:pt x="21" y="40"/>
                  </a:cubicBezTo>
                  <a:cubicBezTo>
                    <a:pt x="24" y="40"/>
                    <a:pt x="25" y="38"/>
                    <a:pt x="27" y="38"/>
                  </a:cubicBezTo>
                  <a:cubicBezTo>
                    <a:pt x="34" y="38"/>
                    <a:pt x="41" y="41"/>
                    <a:pt x="42" y="48"/>
                  </a:cubicBezTo>
                  <a:cubicBezTo>
                    <a:pt x="43" y="52"/>
                    <a:pt x="42" y="55"/>
                    <a:pt x="45" y="58"/>
                  </a:cubicBezTo>
                  <a:cubicBezTo>
                    <a:pt x="47" y="60"/>
                    <a:pt x="50" y="60"/>
                    <a:pt x="51" y="64"/>
                  </a:cubicBezTo>
                  <a:cubicBezTo>
                    <a:pt x="49" y="71"/>
                    <a:pt x="49" y="71"/>
                    <a:pt x="49" y="71"/>
                  </a:cubicBezTo>
                  <a:cubicBezTo>
                    <a:pt x="51" y="75"/>
                    <a:pt x="51" y="78"/>
                    <a:pt x="53" y="82"/>
                  </a:cubicBezTo>
                  <a:cubicBezTo>
                    <a:pt x="55" y="86"/>
                    <a:pt x="58" y="87"/>
                    <a:pt x="62" y="90"/>
                  </a:cubicBezTo>
                  <a:cubicBezTo>
                    <a:pt x="67" y="94"/>
                    <a:pt x="70" y="97"/>
                    <a:pt x="77" y="99"/>
                  </a:cubicBezTo>
                  <a:cubicBezTo>
                    <a:pt x="80" y="100"/>
                    <a:pt x="80" y="103"/>
                    <a:pt x="83" y="103"/>
                  </a:cubicBezTo>
                  <a:cubicBezTo>
                    <a:pt x="87" y="103"/>
                    <a:pt x="87" y="99"/>
                    <a:pt x="89" y="97"/>
                  </a:cubicBezTo>
                  <a:cubicBezTo>
                    <a:pt x="91" y="93"/>
                    <a:pt x="93" y="91"/>
                    <a:pt x="93" y="87"/>
                  </a:cubicBezTo>
                  <a:cubicBezTo>
                    <a:pt x="93" y="79"/>
                    <a:pt x="93" y="79"/>
                    <a:pt x="93" y="79"/>
                  </a:cubicBezTo>
                  <a:cubicBezTo>
                    <a:pt x="93" y="77"/>
                    <a:pt x="95" y="76"/>
                    <a:pt x="96" y="74"/>
                  </a:cubicBezTo>
                  <a:cubicBezTo>
                    <a:pt x="99" y="70"/>
                    <a:pt x="106" y="66"/>
                    <a:pt x="98" y="66"/>
                  </a:cubicBezTo>
                  <a:cubicBezTo>
                    <a:pt x="94" y="66"/>
                    <a:pt x="92" y="64"/>
                    <a:pt x="89" y="63"/>
                  </a:cubicBezTo>
                  <a:cubicBezTo>
                    <a:pt x="84" y="63"/>
                    <a:pt x="81" y="62"/>
                    <a:pt x="77" y="61"/>
                  </a:cubicBezTo>
                  <a:cubicBezTo>
                    <a:pt x="76" y="60"/>
                    <a:pt x="74" y="60"/>
                    <a:pt x="74" y="59"/>
                  </a:cubicBezTo>
                  <a:cubicBezTo>
                    <a:pt x="68" y="50"/>
                    <a:pt x="67" y="44"/>
                    <a:pt x="64" y="35"/>
                  </a:cubicBezTo>
                  <a:cubicBezTo>
                    <a:pt x="62" y="32"/>
                    <a:pt x="61" y="30"/>
                    <a:pt x="60" y="27"/>
                  </a:cubicBezTo>
                  <a:cubicBezTo>
                    <a:pt x="59" y="23"/>
                    <a:pt x="60" y="21"/>
                    <a:pt x="59" y="17"/>
                  </a:cubicBezTo>
                  <a:cubicBezTo>
                    <a:pt x="59" y="14"/>
                    <a:pt x="58" y="13"/>
                    <a:pt x="56" y="11"/>
                  </a:cubicBezTo>
                  <a:cubicBezTo>
                    <a:pt x="55" y="9"/>
                    <a:pt x="56" y="7"/>
                    <a:pt x="55" y="5"/>
                  </a:cubicBezTo>
                  <a:cubicBezTo>
                    <a:pt x="54" y="4"/>
                    <a:pt x="52" y="4"/>
                    <a:pt x="50" y="3"/>
                  </a:cubicBezTo>
                  <a:cubicBezTo>
                    <a:pt x="50" y="3"/>
                    <a:pt x="50" y="2"/>
                    <a:pt x="49" y="1"/>
                  </a:cubicBezTo>
                  <a:cubicBezTo>
                    <a:pt x="48" y="0"/>
                    <a:pt x="47" y="2"/>
                    <a:pt x="46" y="3"/>
                  </a:cubicBezTo>
                  <a:cubicBezTo>
                    <a:pt x="43" y="5"/>
                    <a:pt x="40" y="4"/>
                    <a:pt x="37" y="4"/>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p:cNvSpPr>
            <p:nvPr/>
          </p:nvSpPr>
          <p:spPr bwMode="auto">
            <a:xfrm>
              <a:off x="2171700" y="2827338"/>
              <a:ext cx="569913" cy="481013"/>
            </a:xfrm>
            <a:custGeom>
              <a:avLst/>
              <a:gdLst/>
              <a:ahLst/>
              <a:cxnLst>
                <a:cxn ang="0">
                  <a:pos x="97" y="185"/>
                </a:cxn>
                <a:cxn ang="0">
                  <a:pos x="110" y="191"/>
                </a:cxn>
                <a:cxn ang="0">
                  <a:pos x="118" y="180"/>
                </a:cxn>
                <a:cxn ang="0">
                  <a:pos x="135" y="156"/>
                </a:cxn>
                <a:cxn ang="0">
                  <a:pos x="174" y="139"/>
                </a:cxn>
                <a:cxn ang="0">
                  <a:pos x="185" y="125"/>
                </a:cxn>
                <a:cxn ang="0">
                  <a:pos x="203" y="130"/>
                </a:cxn>
                <a:cxn ang="0">
                  <a:pos x="216" y="145"/>
                </a:cxn>
                <a:cxn ang="0">
                  <a:pos x="218" y="132"/>
                </a:cxn>
                <a:cxn ang="0">
                  <a:pos x="220" y="119"/>
                </a:cxn>
                <a:cxn ang="0">
                  <a:pos x="217" y="110"/>
                </a:cxn>
                <a:cxn ang="0">
                  <a:pos x="222" y="95"/>
                </a:cxn>
                <a:cxn ang="0">
                  <a:pos x="224" y="92"/>
                </a:cxn>
                <a:cxn ang="0">
                  <a:pos x="217" y="70"/>
                </a:cxn>
                <a:cxn ang="0">
                  <a:pos x="214" y="58"/>
                </a:cxn>
                <a:cxn ang="0">
                  <a:pos x="205" y="50"/>
                </a:cxn>
                <a:cxn ang="0">
                  <a:pos x="202" y="38"/>
                </a:cxn>
                <a:cxn ang="0">
                  <a:pos x="189" y="34"/>
                </a:cxn>
                <a:cxn ang="0">
                  <a:pos x="174" y="36"/>
                </a:cxn>
                <a:cxn ang="0">
                  <a:pos x="162" y="33"/>
                </a:cxn>
                <a:cxn ang="0">
                  <a:pos x="159" y="31"/>
                </a:cxn>
                <a:cxn ang="0">
                  <a:pos x="150" y="47"/>
                </a:cxn>
                <a:cxn ang="0">
                  <a:pos x="149" y="43"/>
                </a:cxn>
                <a:cxn ang="0">
                  <a:pos x="147" y="34"/>
                </a:cxn>
                <a:cxn ang="0">
                  <a:pos x="151" y="30"/>
                </a:cxn>
                <a:cxn ang="0">
                  <a:pos x="152" y="14"/>
                </a:cxn>
                <a:cxn ang="0">
                  <a:pos x="146" y="13"/>
                </a:cxn>
                <a:cxn ang="0">
                  <a:pos x="139" y="4"/>
                </a:cxn>
                <a:cxn ang="0">
                  <a:pos x="137" y="6"/>
                </a:cxn>
                <a:cxn ang="0">
                  <a:pos x="135" y="4"/>
                </a:cxn>
                <a:cxn ang="0">
                  <a:pos x="136" y="1"/>
                </a:cxn>
                <a:cxn ang="0">
                  <a:pos x="120" y="4"/>
                </a:cxn>
                <a:cxn ang="0">
                  <a:pos x="101" y="1"/>
                </a:cxn>
                <a:cxn ang="0">
                  <a:pos x="81" y="11"/>
                </a:cxn>
                <a:cxn ang="0">
                  <a:pos x="72" y="30"/>
                </a:cxn>
                <a:cxn ang="0">
                  <a:pos x="63" y="40"/>
                </a:cxn>
                <a:cxn ang="0">
                  <a:pos x="55" y="28"/>
                </a:cxn>
                <a:cxn ang="0">
                  <a:pos x="40" y="34"/>
                </a:cxn>
                <a:cxn ang="0">
                  <a:pos x="12" y="50"/>
                </a:cxn>
                <a:cxn ang="0">
                  <a:pos x="1" y="63"/>
                </a:cxn>
                <a:cxn ang="0">
                  <a:pos x="1" y="75"/>
                </a:cxn>
                <a:cxn ang="0">
                  <a:pos x="17" y="88"/>
                </a:cxn>
                <a:cxn ang="0">
                  <a:pos x="34" y="97"/>
                </a:cxn>
                <a:cxn ang="0">
                  <a:pos x="35" y="119"/>
                </a:cxn>
                <a:cxn ang="0">
                  <a:pos x="29" y="127"/>
                </a:cxn>
                <a:cxn ang="0">
                  <a:pos x="35" y="132"/>
                </a:cxn>
                <a:cxn ang="0">
                  <a:pos x="50" y="142"/>
                </a:cxn>
                <a:cxn ang="0">
                  <a:pos x="56" y="151"/>
                </a:cxn>
                <a:cxn ang="0">
                  <a:pos x="76" y="155"/>
                </a:cxn>
                <a:cxn ang="0">
                  <a:pos x="90" y="178"/>
                </a:cxn>
              </a:cxnLst>
              <a:rect l="0" t="0" r="r" b="b"/>
              <a:pathLst>
                <a:path w="226" h="191">
                  <a:moveTo>
                    <a:pt x="90" y="178"/>
                  </a:moveTo>
                  <a:cubicBezTo>
                    <a:pt x="94" y="180"/>
                    <a:pt x="95" y="182"/>
                    <a:pt x="97" y="185"/>
                  </a:cubicBezTo>
                  <a:cubicBezTo>
                    <a:pt x="100" y="188"/>
                    <a:pt x="101" y="191"/>
                    <a:pt x="105" y="191"/>
                  </a:cubicBezTo>
                  <a:cubicBezTo>
                    <a:pt x="110" y="191"/>
                    <a:pt x="110" y="191"/>
                    <a:pt x="110" y="191"/>
                  </a:cubicBezTo>
                  <a:cubicBezTo>
                    <a:pt x="114" y="191"/>
                    <a:pt x="116" y="189"/>
                    <a:pt x="120" y="189"/>
                  </a:cubicBezTo>
                  <a:cubicBezTo>
                    <a:pt x="120" y="186"/>
                    <a:pt x="118" y="183"/>
                    <a:pt x="118" y="180"/>
                  </a:cubicBezTo>
                  <a:cubicBezTo>
                    <a:pt x="118" y="171"/>
                    <a:pt x="122" y="165"/>
                    <a:pt x="129" y="160"/>
                  </a:cubicBezTo>
                  <a:cubicBezTo>
                    <a:pt x="132" y="158"/>
                    <a:pt x="133" y="157"/>
                    <a:pt x="135" y="156"/>
                  </a:cubicBezTo>
                  <a:cubicBezTo>
                    <a:pt x="142" y="154"/>
                    <a:pt x="146" y="154"/>
                    <a:pt x="152" y="152"/>
                  </a:cubicBezTo>
                  <a:cubicBezTo>
                    <a:pt x="162" y="148"/>
                    <a:pt x="167" y="145"/>
                    <a:pt x="174" y="139"/>
                  </a:cubicBezTo>
                  <a:cubicBezTo>
                    <a:pt x="178" y="136"/>
                    <a:pt x="180" y="132"/>
                    <a:pt x="183" y="128"/>
                  </a:cubicBezTo>
                  <a:cubicBezTo>
                    <a:pt x="183" y="127"/>
                    <a:pt x="184" y="126"/>
                    <a:pt x="185" y="125"/>
                  </a:cubicBezTo>
                  <a:cubicBezTo>
                    <a:pt x="188" y="124"/>
                    <a:pt x="190" y="124"/>
                    <a:pt x="194" y="124"/>
                  </a:cubicBezTo>
                  <a:cubicBezTo>
                    <a:pt x="198" y="124"/>
                    <a:pt x="200" y="127"/>
                    <a:pt x="203" y="130"/>
                  </a:cubicBezTo>
                  <a:cubicBezTo>
                    <a:pt x="207" y="137"/>
                    <a:pt x="208" y="142"/>
                    <a:pt x="216" y="145"/>
                  </a:cubicBezTo>
                  <a:cubicBezTo>
                    <a:pt x="216" y="145"/>
                    <a:pt x="216" y="145"/>
                    <a:pt x="216" y="145"/>
                  </a:cubicBezTo>
                  <a:cubicBezTo>
                    <a:pt x="216" y="143"/>
                    <a:pt x="216" y="143"/>
                    <a:pt x="216" y="143"/>
                  </a:cubicBezTo>
                  <a:cubicBezTo>
                    <a:pt x="216" y="139"/>
                    <a:pt x="217" y="136"/>
                    <a:pt x="218" y="132"/>
                  </a:cubicBezTo>
                  <a:cubicBezTo>
                    <a:pt x="220" y="129"/>
                    <a:pt x="222" y="128"/>
                    <a:pt x="222" y="124"/>
                  </a:cubicBezTo>
                  <a:cubicBezTo>
                    <a:pt x="222" y="122"/>
                    <a:pt x="222" y="120"/>
                    <a:pt x="220" y="119"/>
                  </a:cubicBezTo>
                  <a:cubicBezTo>
                    <a:pt x="218" y="117"/>
                    <a:pt x="215" y="117"/>
                    <a:pt x="215" y="115"/>
                  </a:cubicBezTo>
                  <a:cubicBezTo>
                    <a:pt x="215" y="113"/>
                    <a:pt x="216" y="112"/>
                    <a:pt x="217" y="110"/>
                  </a:cubicBezTo>
                  <a:cubicBezTo>
                    <a:pt x="217" y="107"/>
                    <a:pt x="217" y="105"/>
                    <a:pt x="218" y="103"/>
                  </a:cubicBezTo>
                  <a:cubicBezTo>
                    <a:pt x="219" y="100"/>
                    <a:pt x="220" y="98"/>
                    <a:pt x="222" y="95"/>
                  </a:cubicBezTo>
                  <a:cubicBezTo>
                    <a:pt x="222" y="94"/>
                    <a:pt x="224" y="94"/>
                    <a:pt x="224" y="93"/>
                  </a:cubicBezTo>
                  <a:cubicBezTo>
                    <a:pt x="224" y="92"/>
                    <a:pt x="224" y="92"/>
                    <a:pt x="224" y="92"/>
                  </a:cubicBezTo>
                  <a:cubicBezTo>
                    <a:pt x="224" y="90"/>
                    <a:pt x="226" y="89"/>
                    <a:pt x="226" y="87"/>
                  </a:cubicBezTo>
                  <a:cubicBezTo>
                    <a:pt x="226" y="80"/>
                    <a:pt x="221" y="77"/>
                    <a:pt x="217" y="70"/>
                  </a:cubicBezTo>
                  <a:cubicBezTo>
                    <a:pt x="216" y="68"/>
                    <a:pt x="214" y="66"/>
                    <a:pt x="214" y="64"/>
                  </a:cubicBezTo>
                  <a:cubicBezTo>
                    <a:pt x="214" y="58"/>
                    <a:pt x="214" y="58"/>
                    <a:pt x="214" y="58"/>
                  </a:cubicBezTo>
                  <a:cubicBezTo>
                    <a:pt x="214" y="56"/>
                    <a:pt x="214" y="55"/>
                    <a:pt x="213" y="53"/>
                  </a:cubicBezTo>
                  <a:cubicBezTo>
                    <a:pt x="211" y="51"/>
                    <a:pt x="208" y="52"/>
                    <a:pt x="205" y="50"/>
                  </a:cubicBezTo>
                  <a:cubicBezTo>
                    <a:pt x="202" y="49"/>
                    <a:pt x="201" y="46"/>
                    <a:pt x="201" y="42"/>
                  </a:cubicBezTo>
                  <a:cubicBezTo>
                    <a:pt x="201" y="41"/>
                    <a:pt x="202" y="40"/>
                    <a:pt x="202" y="38"/>
                  </a:cubicBezTo>
                  <a:cubicBezTo>
                    <a:pt x="202" y="35"/>
                    <a:pt x="198" y="36"/>
                    <a:pt x="195" y="36"/>
                  </a:cubicBezTo>
                  <a:cubicBezTo>
                    <a:pt x="193" y="36"/>
                    <a:pt x="192" y="34"/>
                    <a:pt x="189" y="34"/>
                  </a:cubicBezTo>
                  <a:cubicBezTo>
                    <a:pt x="185" y="34"/>
                    <a:pt x="182" y="34"/>
                    <a:pt x="178" y="34"/>
                  </a:cubicBezTo>
                  <a:cubicBezTo>
                    <a:pt x="176" y="34"/>
                    <a:pt x="176" y="36"/>
                    <a:pt x="174" y="36"/>
                  </a:cubicBezTo>
                  <a:cubicBezTo>
                    <a:pt x="172" y="36"/>
                    <a:pt x="171" y="34"/>
                    <a:pt x="168" y="34"/>
                  </a:cubicBezTo>
                  <a:cubicBezTo>
                    <a:pt x="166" y="34"/>
                    <a:pt x="164" y="34"/>
                    <a:pt x="162" y="33"/>
                  </a:cubicBezTo>
                  <a:cubicBezTo>
                    <a:pt x="161" y="33"/>
                    <a:pt x="160" y="32"/>
                    <a:pt x="159" y="31"/>
                  </a:cubicBezTo>
                  <a:cubicBezTo>
                    <a:pt x="159" y="31"/>
                    <a:pt x="159" y="31"/>
                    <a:pt x="159" y="31"/>
                  </a:cubicBezTo>
                  <a:cubicBezTo>
                    <a:pt x="157" y="34"/>
                    <a:pt x="155" y="34"/>
                    <a:pt x="153" y="37"/>
                  </a:cubicBezTo>
                  <a:cubicBezTo>
                    <a:pt x="151" y="41"/>
                    <a:pt x="151" y="43"/>
                    <a:pt x="150" y="47"/>
                  </a:cubicBezTo>
                  <a:cubicBezTo>
                    <a:pt x="149" y="48"/>
                    <a:pt x="149" y="48"/>
                    <a:pt x="149" y="47"/>
                  </a:cubicBezTo>
                  <a:cubicBezTo>
                    <a:pt x="149" y="46"/>
                    <a:pt x="149" y="44"/>
                    <a:pt x="149" y="43"/>
                  </a:cubicBezTo>
                  <a:cubicBezTo>
                    <a:pt x="149" y="41"/>
                    <a:pt x="149" y="40"/>
                    <a:pt x="149" y="38"/>
                  </a:cubicBezTo>
                  <a:cubicBezTo>
                    <a:pt x="149" y="36"/>
                    <a:pt x="148" y="35"/>
                    <a:pt x="147" y="34"/>
                  </a:cubicBezTo>
                  <a:cubicBezTo>
                    <a:pt x="147" y="34"/>
                    <a:pt x="147" y="34"/>
                    <a:pt x="147" y="34"/>
                  </a:cubicBezTo>
                  <a:cubicBezTo>
                    <a:pt x="148" y="32"/>
                    <a:pt x="150" y="32"/>
                    <a:pt x="151" y="30"/>
                  </a:cubicBezTo>
                  <a:cubicBezTo>
                    <a:pt x="154" y="27"/>
                    <a:pt x="157" y="24"/>
                    <a:pt x="157" y="19"/>
                  </a:cubicBezTo>
                  <a:cubicBezTo>
                    <a:pt x="157" y="17"/>
                    <a:pt x="155" y="14"/>
                    <a:pt x="152" y="14"/>
                  </a:cubicBezTo>
                  <a:cubicBezTo>
                    <a:pt x="151" y="14"/>
                    <a:pt x="150" y="15"/>
                    <a:pt x="148" y="15"/>
                  </a:cubicBezTo>
                  <a:cubicBezTo>
                    <a:pt x="147" y="15"/>
                    <a:pt x="147" y="14"/>
                    <a:pt x="146" y="13"/>
                  </a:cubicBezTo>
                  <a:cubicBezTo>
                    <a:pt x="145" y="12"/>
                    <a:pt x="143" y="13"/>
                    <a:pt x="143" y="11"/>
                  </a:cubicBezTo>
                  <a:cubicBezTo>
                    <a:pt x="142" y="8"/>
                    <a:pt x="142" y="5"/>
                    <a:pt x="139" y="4"/>
                  </a:cubicBezTo>
                  <a:cubicBezTo>
                    <a:pt x="139" y="4"/>
                    <a:pt x="139" y="4"/>
                    <a:pt x="138" y="4"/>
                  </a:cubicBezTo>
                  <a:cubicBezTo>
                    <a:pt x="137" y="6"/>
                    <a:pt x="137" y="6"/>
                    <a:pt x="137" y="6"/>
                  </a:cubicBezTo>
                  <a:cubicBezTo>
                    <a:pt x="137" y="7"/>
                    <a:pt x="137" y="7"/>
                    <a:pt x="137" y="7"/>
                  </a:cubicBezTo>
                  <a:cubicBezTo>
                    <a:pt x="136" y="6"/>
                    <a:pt x="135" y="5"/>
                    <a:pt x="135" y="4"/>
                  </a:cubicBezTo>
                  <a:cubicBezTo>
                    <a:pt x="135" y="3"/>
                    <a:pt x="135" y="2"/>
                    <a:pt x="136" y="1"/>
                  </a:cubicBezTo>
                  <a:cubicBezTo>
                    <a:pt x="136" y="1"/>
                    <a:pt x="136" y="1"/>
                    <a:pt x="136" y="1"/>
                  </a:cubicBezTo>
                  <a:cubicBezTo>
                    <a:pt x="132" y="1"/>
                    <a:pt x="129" y="0"/>
                    <a:pt x="126" y="2"/>
                  </a:cubicBezTo>
                  <a:cubicBezTo>
                    <a:pt x="124" y="3"/>
                    <a:pt x="123" y="4"/>
                    <a:pt x="120" y="4"/>
                  </a:cubicBezTo>
                  <a:cubicBezTo>
                    <a:pt x="115" y="4"/>
                    <a:pt x="113" y="1"/>
                    <a:pt x="108" y="1"/>
                  </a:cubicBezTo>
                  <a:cubicBezTo>
                    <a:pt x="101" y="1"/>
                    <a:pt x="101" y="1"/>
                    <a:pt x="101" y="1"/>
                  </a:cubicBezTo>
                  <a:cubicBezTo>
                    <a:pt x="96" y="1"/>
                    <a:pt x="94" y="3"/>
                    <a:pt x="90" y="6"/>
                  </a:cubicBezTo>
                  <a:cubicBezTo>
                    <a:pt x="87" y="9"/>
                    <a:pt x="84" y="9"/>
                    <a:pt x="81" y="11"/>
                  </a:cubicBezTo>
                  <a:cubicBezTo>
                    <a:pt x="79" y="13"/>
                    <a:pt x="79" y="15"/>
                    <a:pt x="78" y="17"/>
                  </a:cubicBezTo>
                  <a:cubicBezTo>
                    <a:pt x="75" y="22"/>
                    <a:pt x="74" y="25"/>
                    <a:pt x="72" y="30"/>
                  </a:cubicBezTo>
                  <a:cubicBezTo>
                    <a:pt x="71" y="33"/>
                    <a:pt x="73" y="35"/>
                    <a:pt x="71" y="38"/>
                  </a:cubicBezTo>
                  <a:cubicBezTo>
                    <a:pt x="69" y="40"/>
                    <a:pt x="66" y="40"/>
                    <a:pt x="63" y="40"/>
                  </a:cubicBezTo>
                  <a:cubicBezTo>
                    <a:pt x="61" y="40"/>
                    <a:pt x="59" y="40"/>
                    <a:pt x="58" y="38"/>
                  </a:cubicBezTo>
                  <a:cubicBezTo>
                    <a:pt x="55" y="35"/>
                    <a:pt x="57" y="31"/>
                    <a:pt x="55" y="28"/>
                  </a:cubicBezTo>
                  <a:cubicBezTo>
                    <a:pt x="54" y="26"/>
                    <a:pt x="52" y="26"/>
                    <a:pt x="50" y="26"/>
                  </a:cubicBezTo>
                  <a:cubicBezTo>
                    <a:pt x="45" y="26"/>
                    <a:pt x="43" y="29"/>
                    <a:pt x="40" y="34"/>
                  </a:cubicBezTo>
                  <a:cubicBezTo>
                    <a:pt x="36" y="40"/>
                    <a:pt x="32" y="43"/>
                    <a:pt x="26" y="46"/>
                  </a:cubicBezTo>
                  <a:cubicBezTo>
                    <a:pt x="20" y="48"/>
                    <a:pt x="16" y="47"/>
                    <a:pt x="12" y="50"/>
                  </a:cubicBezTo>
                  <a:cubicBezTo>
                    <a:pt x="9" y="53"/>
                    <a:pt x="8" y="55"/>
                    <a:pt x="5" y="57"/>
                  </a:cubicBezTo>
                  <a:cubicBezTo>
                    <a:pt x="3" y="59"/>
                    <a:pt x="3" y="61"/>
                    <a:pt x="1" y="63"/>
                  </a:cubicBezTo>
                  <a:cubicBezTo>
                    <a:pt x="1" y="63"/>
                    <a:pt x="1" y="63"/>
                    <a:pt x="1" y="63"/>
                  </a:cubicBezTo>
                  <a:cubicBezTo>
                    <a:pt x="0" y="68"/>
                    <a:pt x="0" y="70"/>
                    <a:pt x="1" y="75"/>
                  </a:cubicBezTo>
                  <a:cubicBezTo>
                    <a:pt x="5" y="80"/>
                    <a:pt x="10" y="77"/>
                    <a:pt x="15" y="80"/>
                  </a:cubicBezTo>
                  <a:cubicBezTo>
                    <a:pt x="19" y="81"/>
                    <a:pt x="16" y="85"/>
                    <a:pt x="17" y="88"/>
                  </a:cubicBezTo>
                  <a:cubicBezTo>
                    <a:pt x="18" y="91"/>
                    <a:pt x="20" y="91"/>
                    <a:pt x="21" y="93"/>
                  </a:cubicBezTo>
                  <a:cubicBezTo>
                    <a:pt x="26" y="96"/>
                    <a:pt x="29" y="97"/>
                    <a:pt x="34" y="97"/>
                  </a:cubicBezTo>
                  <a:cubicBezTo>
                    <a:pt x="40" y="98"/>
                    <a:pt x="47" y="99"/>
                    <a:pt x="47" y="104"/>
                  </a:cubicBezTo>
                  <a:cubicBezTo>
                    <a:pt x="47" y="112"/>
                    <a:pt x="40" y="114"/>
                    <a:pt x="35" y="119"/>
                  </a:cubicBezTo>
                  <a:cubicBezTo>
                    <a:pt x="32" y="121"/>
                    <a:pt x="28" y="121"/>
                    <a:pt x="28" y="124"/>
                  </a:cubicBezTo>
                  <a:cubicBezTo>
                    <a:pt x="28" y="125"/>
                    <a:pt x="29" y="126"/>
                    <a:pt x="29" y="127"/>
                  </a:cubicBezTo>
                  <a:cubicBezTo>
                    <a:pt x="29" y="128"/>
                    <a:pt x="29" y="130"/>
                    <a:pt x="30" y="131"/>
                  </a:cubicBezTo>
                  <a:cubicBezTo>
                    <a:pt x="32" y="132"/>
                    <a:pt x="33" y="132"/>
                    <a:pt x="35" y="132"/>
                  </a:cubicBezTo>
                  <a:cubicBezTo>
                    <a:pt x="39" y="133"/>
                    <a:pt x="41" y="134"/>
                    <a:pt x="44" y="136"/>
                  </a:cubicBezTo>
                  <a:cubicBezTo>
                    <a:pt x="46" y="138"/>
                    <a:pt x="49" y="139"/>
                    <a:pt x="50" y="142"/>
                  </a:cubicBezTo>
                  <a:cubicBezTo>
                    <a:pt x="51" y="144"/>
                    <a:pt x="50" y="146"/>
                    <a:pt x="51" y="149"/>
                  </a:cubicBezTo>
                  <a:cubicBezTo>
                    <a:pt x="52" y="150"/>
                    <a:pt x="54" y="151"/>
                    <a:pt x="56" y="151"/>
                  </a:cubicBezTo>
                  <a:cubicBezTo>
                    <a:pt x="66" y="151"/>
                    <a:pt x="66" y="151"/>
                    <a:pt x="66" y="151"/>
                  </a:cubicBezTo>
                  <a:cubicBezTo>
                    <a:pt x="70" y="151"/>
                    <a:pt x="72" y="154"/>
                    <a:pt x="76" y="155"/>
                  </a:cubicBezTo>
                  <a:cubicBezTo>
                    <a:pt x="83" y="159"/>
                    <a:pt x="85" y="164"/>
                    <a:pt x="88" y="171"/>
                  </a:cubicBezTo>
                  <a:cubicBezTo>
                    <a:pt x="89" y="174"/>
                    <a:pt x="90" y="175"/>
                    <a:pt x="90" y="178"/>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p:cNvSpPr>
            <p:nvPr/>
          </p:nvSpPr>
          <p:spPr bwMode="auto">
            <a:xfrm>
              <a:off x="2046288" y="2671763"/>
              <a:ext cx="471488" cy="315913"/>
            </a:xfrm>
            <a:custGeom>
              <a:avLst/>
              <a:gdLst/>
              <a:ahLst/>
              <a:cxnLst>
                <a:cxn ang="0">
                  <a:pos x="2" y="95"/>
                </a:cxn>
                <a:cxn ang="0">
                  <a:pos x="7" y="100"/>
                </a:cxn>
                <a:cxn ang="0">
                  <a:pos x="20" y="112"/>
                </a:cxn>
                <a:cxn ang="0">
                  <a:pos x="28" y="121"/>
                </a:cxn>
                <a:cxn ang="0">
                  <a:pos x="35" y="123"/>
                </a:cxn>
                <a:cxn ang="0">
                  <a:pos x="44" y="125"/>
                </a:cxn>
                <a:cxn ang="0">
                  <a:pos x="51" y="124"/>
                </a:cxn>
                <a:cxn ang="0">
                  <a:pos x="51" y="124"/>
                </a:cxn>
                <a:cxn ang="0">
                  <a:pos x="55" y="118"/>
                </a:cxn>
                <a:cxn ang="0">
                  <a:pos x="62" y="111"/>
                </a:cxn>
                <a:cxn ang="0">
                  <a:pos x="76" y="107"/>
                </a:cxn>
                <a:cxn ang="0">
                  <a:pos x="90" y="95"/>
                </a:cxn>
                <a:cxn ang="0">
                  <a:pos x="100" y="87"/>
                </a:cxn>
                <a:cxn ang="0">
                  <a:pos x="105" y="89"/>
                </a:cxn>
                <a:cxn ang="0">
                  <a:pos x="108" y="99"/>
                </a:cxn>
                <a:cxn ang="0">
                  <a:pos x="113" y="101"/>
                </a:cxn>
                <a:cxn ang="0">
                  <a:pos x="121" y="99"/>
                </a:cxn>
                <a:cxn ang="0">
                  <a:pos x="122" y="91"/>
                </a:cxn>
                <a:cxn ang="0">
                  <a:pos x="128" y="78"/>
                </a:cxn>
                <a:cxn ang="0">
                  <a:pos x="131" y="72"/>
                </a:cxn>
                <a:cxn ang="0">
                  <a:pos x="140" y="67"/>
                </a:cxn>
                <a:cxn ang="0">
                  <a:pos x="151" y="62"/>
                </a:cxn>
                <a:cxn ang="0">
                  <a:pos x="158" y="62"/>
                </a:cxn>
                <a:cxn ang="0">
                  <a:pos x="170" y="65"/>
                </a:cxn>
                <a:cxn ang="0">
                  <a:pos x="176" y="63"/>
                </a:cxn>
                <a:cxn ang="0">
                  <a:pos x="186" y="62"/>
                </a:cxn>
                <a:cxn ang="0">
                  <a:pos x="186" y="62"/>
                </a:cxn>
                <a:cxn ang="0">
                  <a:pos x="187" y="58"/>
                </a:cxn>
                <a:cxn ang="0">
                  <a:pos x="180" y="40"/>
                </a:cxn>
                <a:cxn ang="0">
                  <a:pos x="180" y="29"/>
                </a:cxn>
                <a:cxn ang="0">
                  <a:pos x="178" y="15"/>
                </a:cxn>
                <a:cxn ang="0">
                  <a:pos x="178" y="15"/>
                </a:cxn>
                <a:cxn ang="0">
                  <a:pos x="173" y="15"/>
                </a:cxn>
                <a:cxn ang="0">
                  <a:pos x="167" y="18"/>
                </a:cxn>
                <a:cxn ang="0">
                  <a:pos x="150" y="11"/>
                </a:cxn>
                <a:cxn ang="0">
                  <a:pos x="144" y="17"/>
                </a:cxn>
                <a:cxn ang="0">
                  <a:pos x="144" y="17"/>
                </a:cxn>
                <a:cxn ang="0">
                  <a:pos x="131" y="6"/>
                </a:cxn>
                <a:cxn ang="0">
                  <a:pos x="123" y="0"/>
                </a:cxn>
                <a:cxn ang="0">
                  <a:pos x="123" y="0"/>
                </a:cxn>
                <a:cxn ang="0">
                  <a:pos x="95" y="3"/>
                </a:cxn>
                <a:cxn ang="0">
                  <a:pos x="86" y="2"/>
                </a:cxn>
                <a:cxn ang="0">
                  <a:pos x="81" y="10"/>
                </a:cxn>
                <a:cxn ang="0">
                  <a:pos x="76" y="16"/>
                </a:cxn>
                <a:cxn ang="0">
                  <a:pos x="70" y="19"/>
                </a:cxn>
                <a:cxn ang="0">
                  <a:pos x="54" y="12"/>
                </a:cxn>
                <a:cxn ang="0">
                  <a:pos x="48" y="7"/>
                </a:cxn>
                <a:cxn ang="0">
                  <a:pos x="35" y="11"/>
                </a:cxn>
                <a:cxn ang="0">
                  <a:pos x="30" y="14"/>
                </a:cxn>
                <a:cxn ang="0">
                  <a:pos x="29" y="15"/>
                </a:cxn>
                <a:cxn ang="0">
                  <a:pos x="29" y="15"/>
                </a:cxn>
                <a:cxn ang="0">
                  <a:pos x="16" y="33"/>
                </a:cxn>
                <a:cxn ang="0">
                  <a:pos x="3" y="54"/>
                </a:cxn>
                <a:cxn ang="0">
                  <a:pos x="0" y="75"/>
                </a:cxn>
                <a:cxn ang="0">
                  <a:pos x="2" y="95"/>
                </a:cxn>
              </a:cxnLst>
              <a:rect l="0" t="0" r="r" b="b"/>
              <a:pathLst>
                <a:path w="187" h="125">
                  <a:moveTo>
                    <a:pt x="2" y="95"/>
                  </a:moveTo>
                  <a:cubicBezTo>
                    <a:pt x="4" y="97"/>
                    <a:pt x="5" y="98"/>
                    <a:pt x="7" y="100"/>
                  </a:cubicBezTo>
                  <a:cubicBezTo>
                    <a:pt x="12" y="105"/>
                    <a:pt x="14" y="108"/>
                    <a:pt x="20" y="112"/>
                  </a:cubicBezTo>
                  <a:cubicBezTo>
                    <a:pt x="23" y="116"/>
                    <a:pt x="24" y="119"/>
                    <a:pt x="28" y="121"/>
                  </a:cubicBezTo>
                  <a:cubicBezTo>
                    <a:pt x="31" y="122"/>
                    <a:pt x="32" y="122"/>
                    <a:pt x="35" y="123"/>
                  </a:cubicBezTo>
                  <a:cubicBezTo>
                    <a:pt x="39" y="123"/>
                    <a:pt x="40" y="125"/>
                    <a:pt x="44" y="125"/>
                  </a:cubicBezTo>
                  <a:cubicBezTo>
                    <a:pt x="47" y="125"/>
                    <a:pt x="48" y="125"/>
                    <a:pt x="51" y="124"/>
                  </a:cubicBezTo>
                  <a:cubicBezTo>
                    <a:pt x="51" y="124"/>
                    <a:pt x="51" y="124"/>
                    <a:pt x="51" y="124"/>
                  </a:cubicBezTo>
                  <a:cubicBezTo>
                    <a:pt x="53" y="122"/>
                    <a:pt x="53" y="120"/>
                    <a:pt x="55" y="118"/>
                  </a:cubicBezTo>
                  <a:cubicBezTo>
                    <a:pt x="58" y="116"/>
                    <a:pt x="59" y="114"/>
                    <a:pt x="62" y="111"/>
                  </a:cubicBezTo>
                  <a:cubicBezTo>
                    <a:pt x="66" y="108"/>
                    <a:pt x="70" y="109"/>
                    <a:pt x="76" y="107"/>
                  </a:cubicBezTo>
                  <a:cubicBezTo>
                    <a:pt x="82" y="104"/>
                    <a:pt x="86" y="101"/>
                    <a:pt x="90" y="95"/>
                  </a:cubicBezTo>
                  <a:cubicBezTo>
                    <a:pt x="93" y="90"/>
                    <a:pt x="95" y="87"/>
                    <a:pt x="100" y="87"/>
                  </a:cubicBezTo>
                  <a:cubicBezTo>
                    <a:pt x="102" y="87"/>
                    <a:pt x="104" y="87"/>
                    <a:pt x="105" y="89"/>
                  </a:cubicBezTo>
                  <a:cubicBezTo>
                    <a:pt x="107" y="92"/>
                    <a:pt x="105" y="96"/>
                    <a:pt x="108" y="99"/>
                  </a:cubicBezTo>
                  <a:cubicBezTo>
                    <a:pt x="109" y="101"/>
                    <a:pt x="111" y="101"/>
                    <a:pt x="113" y="101"/>
                  </a:cubicBezTo>
                  <a:cubicBezTo>
                    <a:pt x="116" y="101"/>
                    <a:pt x="119" y="101"/>
                    <a:pt x="121" y="99"/>
                  </a:cubicBezTo>
                  <a:cubicBezTo>
                    <a:pt x="123" y="96"/>
                    <a:pt x="121" y="94"/>
                    <a:pt x="122" y="91"/>
                  </a:cubicBezTo>
                  <a:cubicBezTo>
                    <a:pt x="124" y="86"/>
                    <a:pt x="125" y="83"/>
                    <a:pt x="128" y="78"/>
                  </a:cubicBezTo>
                  <a:cubicBezTo>
                    <a:pt x="129" y="76"/>
                    <a:pt x="129" y="74"/>
                    <a:pt x="131" y="72"/>
                  </a:cubicBezTo>
                  <a:cubicBezTo>
                    <a:pt x="134" y="70"/>
                    <a:pt x="137" y="70"/>
                    <a:pt x="140" y="67"/>
                  </a:cubicBezTo>
                  <a:cubicBezTo>
                    <a:pt x="144" y="64"/>
                    <a:pt x="146" y="62"/>
                    <a:pt x="151" y="62"/>
                  </a:cubicBezTo>
                  <a:cubicBezTo>
                    <a:pt x="158" y="62"/>
                    <a:pt x="158" y="62"/>
                    <a:pt x="158" y="62"/>
                  </a:cubicBezTo>
                  <a:cubicBezTo>
                    <a:pt x="163" y="62"/>
                    <a:pt x="165" y="65"/>
                    <a:pt x="170" y="65"/>
                  </a:cubicBezTo>
                  <a:cubicBezTo>
                    <a:pt x="173" y="65"/>
                    <a:pt x="174" y="64"/>
                    <a:pt x="176" y="63"/>
                  </a:cubicBezTo>
                  <a:cubicBezTo>
                    <a:pt x="179" y="61"/>
                    <a:pt x="182" y="62"/>
                    <a:pt x="186" y="62"/>
                  </a:cubicBezTo>
                  <a:cubicBezTo>
                    <a:pt x="186" y="62"/>
                    <a:pt x="186" y="62"/>
                    <a:pt x="186" y="62"/>
                  </a:cubicBezTo>
                  <a:cubicBezTo>
                    <a:pt x="186" y="61"/>
                    <a:pt x="187" y="60"/>
                    <a:pt x="187" y="58"/>
                  </a:cubicBezTo>
                  <a:cubicBezTo>
                    <a:pt x="187" y="51"/>
                    <a:pt x="180" y="47"/>
                    <a:pt x="180" y="40"/>
                  </a:cubicBezTo>
                  <a:cubicBezTo>
                    <a:pt x="180" y="29"/>
                    <a:pt x="180" y="29"/>
                    <a:pt x="180" y="29"/>
                  </a:cubicBezTo>
                  <a:cubicBezTo>
                    <a:pt x="180" y="24"/>
                    <a:pt x="178" y="20"/>
                    <a:pt x="178" y="15"/>
                  </a:cubicBezTo>
                  <a:cubicBezTo>
                    <a:pt x="178" y="15"/>
                    <a:pt x="178" y="15"/>
                    <a:pt x="178" y="15"/>
                  </a:cubicBezTo>
                  <a:cubicBezTo>
                    <a:pt x="173" y="15"/>
                    <a:pt x="173" y="15"/>
                    <a:pt x="173" y="15"/>
                  </a:cubicBezTo>
                  <a:cubicBezTo>
                    <a:pt x="167" y="18"/>
                    <a:pt x="167" y="18"/>
                    <a:pt x="167" y="18"/>
                  </a:cubicBezTo>
                  <a:cubicBezTo>
                    <a:pt x="161" y="14"/>
                    <a:pt x="157" y="11"/>
                    <a:pt x="150" y="11"/>
                  </a:cubicBezTo>
                  <a:cubicBezTo>
                    <a:pt x="147" y="11"/>
                    <a:pt x="146" y="14"/>
                    <a:pt x="144" y="17"/>
                  </a:cubicBezTo>
                  <a:cubicBezTo>
                    <a:pt x="144" y="17"/>
                    <a:pt x="144" y="17"/>
                    <a:pt x="144" y="17"/>
                  </a:cubicBezTo>
                  <a:cubicBezTo>
                    <a:pt x="142" y="11"/>
                    <a:pt x="137" y="9"/>
                    <a:pt x="131" y="6"/>
                  </a:cubicBezTo>
                  <a:cubicBezTo>
                    <a:pt x="127" y="4"/>
                    <a:pt x="125" y="2"/>
                    <a:pt x="123" y="0"/>
                  </a:cubicBezTo>
                  <a:cubicBezTo>
                    <a:pt x="123" y="0"/>
                    <a:pt x="123" y="0"/>
                    <a:pt x="123" y="0"/>
                  </a:cubicBezTo>
                  <a:cubicBezTo>
                    <a:pt x="112" y="1"/>
                    <a:pt x="106" y="3"/>
                    <a:pt x="95" y="3"/>
                  </a:cubicBezTo>
                  <a:cubicBezTo>
                    <a:pt x="91" y="3"/>
                    <a:pt x="89" y="2"/>
                    <a:pt x="86" y="2"/>
                  </a:cubicBezTo>
                  <a:cubicBezTo>
                    <a:pt x="82" y="2"/>
                    <a:pt x="82" y="7"/>
                    <a:pt x="81" y="10"/>
                  </a:cubicBezTo>
                  <a:cubicBezTo>
                    <a:pt x="80" y="13"/>
                    <a:pt x="78" y="14"/>
                    <a:pt x="76" y="16"/>
                  </a:cubicBezTo>
                  <a:cubicBezTo>
                    <a:pt x="74" y="18"/>
                    <a:pt x="72" y="19"/>
                    <a:pt x="70" y="19"/>
                  </a:cubicBezTo>
                  <a:cubicBezTo>
                    <a:pt x="63" y="19"/>
                    <a:pt x="59" y="17"/>
                    <a:pt x="54" y="12"/>
                  </a:cubicBezTo>
                  <a:cubicBezTo>
                    <a:pt x="52" y="10"/>
                    <a:pt x="51" y="7"/>
                    <a:pt x="48" y="7"/>
                  </a:cubicBezTo>
                  <a:cubicBezTo>
                    <a:pt x="43" y="7"/>
                    <a:pt x="39" y="8"/>
                    <a:pt x="35" y="11"/>
                  </a:cubicBezTo>
                  <a:cubicBezTo>
                    <a:pt x="33" y="13"/>
                    <a:pt x="32" y="14"/>
                    <a:pt x="30" y="14"/>
                  </a:cubicBezTo>
                  <a:cubicBezTo>
                    <a:pt x="29" y="14"/>
                    <a:pt x="29" y="14"/>
                    <a:pt x="29" y="15"/>
                  </a:cubicBezTo>
                  <a:cubicBezTo>
                    <a:pt x="29" y="15"/>
                    <a:pt x="29" y="15"/>
                    <a:pt x="29" y="15"/>
                  </a:cubicBezTo>
                  <a:cubicBezTo>
                    <a:pt x="24" y="21"/>
                    <a:pt x="20" y="25"/>
                    <a:pt x="16" y="33"/>
                  </a:cubicBezTo>
                  <a:cubicBezTo>
                    <a:pt x="12" y="41"/>
                    <a:pt x="7" y="45"/>
                    <a:pt x="3" y="54"/>
                  </a:cubicBezTo>
                  <a:cubicBezTo>
                    <a:pt x="0" y="62"/>
                    <a:pt x="0" y="67"/>
                    <a:pt x="0" y="75"/>
                  </a:cubicBezTo>
                  <a:cubicBezTo>
                    <a:pt x="0" y="83"/>
                    <a:pt x="0" y="88"/>
                    <a:pt x="2" y="95"/>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noEditPoints="1"/>
            </p:cNvSpPr>
            <p:nvPr/>
          </p:nvSpPr>
          <p:spPr bwMode="auto">
            <a:xfrm>
              <a:off x="2424113" y="1908175"/>
              <a:ext cx="758825" cy="746125"/>
            </a:xfrm>
            <a:custGeom>
              <a:avLst/>
              <a:gdLst/>
              <a:ahLst/>
              <a:cxnLst>
                <a:cxn ang="0">
                  <a:pos x="12" y="185"/>
                </a:cxn>
                <a:cxn ang="0">
                  <a:pos x="7" y="185"/>
                </a:cxn>
                <a:cxn ang="0">
                  <a:pos x="0" y="192"/>
                </a:cxn>
                <a:cxn ang="0">
                  <a:pos x="11" y="193"/>
                </a:cxn>
                <a:cxn ang="0">
                  <a:pos x="14" y="184"/>
                </a:cxn>
                <a:cxn ang="0">
                  <a:pos x="13" y="197"/>
                </a:cxn>
                <a:cxn ang="0">
                  <a:pos x="15" y="208"/>
                </a:cxn>
                <a:cxn ang="0">
                  <a:pos x="18" y="207"/>
                </a:cxn>
                <a:cxn ang="0">
                  <a:pos x="16" y="202"/>
                </a:cxn>
                <a:cxn ang="0">
                  <a:pos x="28" y="184"/>
                </a:cxn>
                <a:cxn ang="0">
                  <a:pos x="35" y="184"/>
                </a:cxn>
                <a:cxn ang="0">
                  <a:pos x="40" y="182"/>
                </a:cxn>
                <a:cxn ang="0">
                  <a:pos x="44" y="190"/>
                </a:cxn>
                <a:cxn ang="0">
                  <a:pos x="42" y="201"/>
                </a:cxn>
                <a:cxn ang="0">
                  <a:pos x="31" y="197"/>
                </a:cxn>
                <a:cxn ang="0">
                  <a:pos x="23" y="196"/>
                </a:cxn>
                <a:cxn ang="0">
                  <a:pos x="21" y="191"/>
                </a:cxn>
                <a:cxn ang="0">
                  <a:pos x="28" y="184"/>
                </a:cxn>
                <a:cxn ang="0">
                  <a:pos x="39" y="255"/>
                </a:cxn>
                <a:cxn ang="0">
                  <a:pos x="32" y="266"/>
                </a:cxn>
                <a:cxn ang="0">
                  <a:pos x="36" y="271"/>
                </a:cxn>
                <a:cxn ang="0">
                  <a:pos x="58" y="272"/>
                </a:cxn>
                <a:cxn ang="0">
                  <a:pos x="61" y="271"/>
                </a:cxn>
                <a:cxn ang="0">
                  <a:pos x="52" y="267"/>
                </a:cxn>
                <a:cxn ang="0">
                  <a:pos x="46" y="257"/>
                </a:cxn>
                <a:cxn ang="0">
                  <a:pos x="24" y="279"/>
                </a:cxn>
                <a:cxn ang="0">
                  <a:pos x="34" y="276"/>
                </a:cxn>
                <a:cxn ang="0">
                  <a:pos x="40" y="282"/>
                </a:cxn>
                <a:cxn ang="0">
                  <a:pos x="32" y="290"/>
                </a:cxn>
                <a:cxn ang="0">
                  <a:pos x="25" y="287"/>
                </a:cxn>
                <a:cxn ang="0">
                  <a:pos x="23" y="279"/>
                </a:cxn>
                <a:cxn ang="0">
                  <a:pos x="111" y="74"/>
                </a:cxn>
                <a:cxn ang="0">
                  <a:pos x="108" y="70"/>
                </a:cxn>
                <a:cxn ang="0">
                  <a:pos x="108" y="77"/>
                </a:cxn>
                <a:cxn ang="0">
                  <a:pos x="109" y="85"/>
                </a:cxn>
                <a:cxn ang="0">
                  <a:pos x="114" y="79"/>
                </a:cxn>
                <a:cxn ang="0">
                  <a:pos x="114" y="74"/>
                </a:cxn>
                <a:cxn ang="0">
                  <a:pos x="111" y="74"/>
                </a:cxn>
                <a:cxn ang="0">
                  <a:pos x="145" y="61"/>
                </a:cxn>
                <a:cxn ang="0">
                  <a:pos x="144" y="54"/>
                </a:cxn>
                <a:cxn ang="0">
                  <a:pos x="300" y="75"/>
                </a:cxn>
                <a:cxn ang="0">
                  <a:pos x="295" y="80"/>
                </a:cxn>
                <a:cxn ang="0">
                  <a:pos x="297" y="83"/>
                </a:cxn>
                <a:cxn ang="0">
                  <a:pos x="300" y="75"/>
                </a:cxn>
                <a:cxn ang="0">
                  <a:pos x="253" y="8"/>
                </a:cxn>
                <a:cxn ang="0">
                  <a:pos x="256" y="28"/>
                </a:cxn>
                <a:cxn ang="0">
                  <a:pos x="262" y="34"/>
                </a:cxn>
                <a:cxn ang="0">
                  <a:pos x="269" y="24"/>
                </a:cxn>
                <a:cxn ang="0">
                  <a:pos x="270" y="15"/>
                </a:cxn>
                <a:cxn ang="0">
                  <a:pos x="264" y="7"/>
                </a:cxn>
              </a:cxnLst>
              <a:rect l="0" t="0" r="r" b="b"/>
              <a:pathLst>
                <a:path w="301" h="296">
                  <a:moveTo>
                    <a:pt x="12" y="184"/>
                  </a:moveTo>
                  <a:cubicBezTo>
                    <a:pt x="12" y="184"/>
                    <a:pt x="12" y="185"/>
                    <a:pt x="12" y="185"/>
                  </a:cubicBezTo>
                  <a:cubicBezTo>
                    <a:pt x="12" y="186"/>
                    <a:pt x="11" y="187"/>
                    <a:pt x="10" y="187"/>
                  </a:cubicBezTo>
                  <a:cubicBezTo>
                    <a:pt x="8" y="187"/>
                    <a:pt x="8" y="185"/>
                    <a:pt x="7" y="185"/>
                  </a:cubicBezTo>
                  <a:cubicBezTo>
                    <a:pt x="6" y="185"/>
                    <a:pt x="5" y="186"/>
                    <a:pt x="4" y="187"/>
                  </a:cubicBezTo>
                  <a:cubicBezTo>
                    <a:pt x="2" y="188"/>
                    <a:pt x="1" y="189"/>
                    <a:pt x="0" y="192"/>
                  </a:cubicBezTo>
                  <a:cubicBezTo>
                    <a:pt x="3" y="193"/>
                    <a:pt x="4" y="196"/>
                    <a:pt x="7" y="196"/>
                  </a:cubicBezTo>
                  <a:cubicBezTo>
                    <a:pt x="9" y="196"/>
                    <a:pt x="9" y="195"/>
                    <a:pt x="11" y="193"/>
                  </a:cubicBezTo>
                  <a:cubicBezTo>
                    <a:pt x="12" y="191"/>
                    <a:pt x="14" y="190"/>
                    <a:pt x="14" y="187"/>
                  </a:cubicBezTo>
                  <a:cubicBezTo>
                    <a:pt x="14" y="184"/>
                    <a:pt x="14" y="184"/>
                    <a:pt x="14" y="184"/>
                  </a:cubicBezTo>
                  <a:cubicBezTo>
                    <a:pt x="13" y="184"/>
                    <a:pt x="12" y="184"/>
                    <a:pt x="12" y="184"/>
                  </a:cubicBezTo>
                  <a:close/>
                  <a:moveTo>
                    <a:pt x="13" y="197"/>
                  </a:moveTo>
                  <a:cubicBezTo>
                    <a:pt x="13" y="198"/>
                    <a:pt x="12" y="199"/>
                    <a:pt x="12" y="200"/>
                  </a:cubicBezTo>
                  <a:cubicBezTo>
                    <a:pt x="12" y="203"/>
                    <a:pt x="15" y="204"/>
                    <a:pt x="15" y="208"/>
                  </a:cubicBezTo>
                  <a:cubicBezTo>
                    <a:pt x="16" y="208"/>
                    <a:pt x="16" y="208"/>
                    <a:pt x="17" y="208"/>
                  </a:cubicBezTo>
                  <a:cubicBezTo>
                    <a:pt x="18" y="208"/>
                    <a:pt x="18" y="207"/>
                    <a:pt x="18" y="207"/>
                  </a:cubicBezTo>
                  <a:cubicBezTo>
                    <a:pt x="19" y="206"/>
                    <a:pt x="21" y="206"/>
                    <a:pt x="21" y="204"/>
                  </a:cubicBezTo>
                  <a:cubicBezTo>
                    <a:pt x="21" y="202"/>
                    <a:pt x="18" y="202"/>
                    <a:pt x="16" y="202"/>
                  </a:cubicBezTo>
                  <a:cubicBezTo>
                    <a:pt x="16" y="200"/>
                    <a:pt x="15" y="198"/>
                    <a:pt x="13" y="197"/>
                  </a:cubicBezTo>
                  <a:close/>
                  <a:moveTo>
                    <a:pt x="28" y="184"/>
                  </a:moveTo>
                  <a:cubicBezTo>
                    <a:pt x="29" y="183"/>
                    <a:pt x="32" y="182"/>
                    <a:pt x="32" y="184"/>
                  </a:cubicBezTo>
                  <a:cubicBezTo>
                    <a:pt x="35" y="184"/>
                    <a:pt x="35" y="184"/>
                    <a:pt x="35" y="184"/>
                  </a:cubicBezTo>
                  <a:cubicBezTo>
                    <a:pt x="37" y="184"/>
                    <a:pt x="37" y="182"/>
                    <a:pt x="39" y="182"/>
                  </a:cubicBezTo>
                  <a:cubicBezTo>
                    <a:pt x="40" y="182"/>
                    <a:pt x="40" y="182"/>
                    <a:pt x="40" y="182"/>
                  </a:cubicBezTo>
                  <a:cubicBezTo>
                    <a:pt x="40" y="183"/>
                    <a:pt x="40" y="184"/>
                    <a:pt x="40" y="185"/>
                  </a:cubicBezTo>
                  <a:cubicBezTo>
                    <a:pt x="40" y="188"/>
                    <a:pt x="43" y="187"/>
                    <a:pt x="44" y="190"/>
                  </a:cubicBezTo>
                  <a:cubicBezTo>
                    <a:pt x="45" y="193"/>
                    <a:pt x="45" y="194"/>
                    <a:pt x="45" y="197"/>
                  </a:cubicBezTo>
                  <a:cubicBezTo>
                    <a:pt x="45" y="198"/>
                    <a:pt x="43" y="199"/>
                    <a:pt x="42" y="201"/>
                  </a:cubicBezTo>
                  <a:cubicBezTo>
                    <a:pt x="41" y="202"/>
                    <a:pt x="41" y="205"/>
                    <a:pt x="39" y="205"/>
                  </a:cubicBezTo>
                  <a:cubicBezTo>
                    <a:pt x="35" y="205"/>
                    <a:pt x="35" y="199"/>
                    <a:pt x="31" y="197"/>
                  </a:cubicBezTo>
                  <a:cubicBezTo>
                    <a:pt x="32" y="195"/>
                    <a:pt x="35" y="193"/>
                    <a:pt x="31" y="193"/>
                  </a:cubicBezTo>
                  <a:cubicBezTo>
                    <a:pt x="28" y="193"/>
                    <a:pt x="27" y="196"/>
                    <a:pt x="23" y="196"/>
                  </a:cubicBezTo>
                  <a:cubicBezTo>
                    <a:pt x="22" y="196"/>
                    <a:pt x="22" y="195"/>
                    <a:pt x="21" y="195"/>
                  </a:cubicBezTo>
                  <a:cubicBezTo>
                    <a:pt x="21" y="194"/>
                    <a:pt x="21" y="193"/>
                    <a:pt x="21" y="191"/>
                  </a:cubicBezTo>
                  <a:cubicBezTo>
                    <a:pt x="21" y="188"/>
                    <a:pt x="23" y="188"/>
                    <a:pt x="25" y="187"/>
                  </a:cubicBezTo>
                  <a:cubicBezTo>
                    <a:pt x="27" y="187"/>
                    <a:pt x="27" y="185"/>
                    <a:pt x="28" y="184"/>
                  </a:cubicBezTo>
                  <a:close/>
                  <a:moveTo>
                    <a:pt x="40" y="256"/>
                  </a:moveTo>
                  <a:cubicBezTo>
                    <a:pt x="39" y="256"/>
                    <a:pt x="39" y="255"/>
                    <a:pt x="39" y="255"/>
                  </a:cubicBezTo>
                  <a:cubicBezTo>
                    <a:pt x="36" y="255"/>
                    <a:pt x="37" y="259"/>
                    <a:pt x="35" y="261"/>
                  </a:cubicBezTo>
                  <a:cubicBezTo>
                    <a:pt x="34" y="263"/>
                    <a:pt x="32" y="264"/>
                    <a:pt x="32" y="266"/>
                  </a:cubicBezTo>
                  <a:cubicBezTo>
                    <a:pt x="32" y="267"/>
                    <a:pt x="33" y="267"/>
                    <a:pt x="33" y="268"/>
                  </a:cubicBezTo>
                  <a:cubicBezTo>
                    <a:pt x="34" y="269"/>
                    <a:pt x="35" y="271"/>
                    <a:pt x="36" y="271"/>
                  </a:cubicBezTo>
                  <a:cubicBezTo>
                    <a:pt x="41" y="271"/>
                    <a:pt x="44" y="269"/>
                    <a:pt x="49" y="269"/>
                  </a:cubicBezTo>
                  <a:cubicBezTo>
                    <a:pt x="53" y="269"/>
                    <a:pt x="56" y="269"/>
                    <a:pt x="58" y="272"/>
                  </a:cubicBezTo>
                  <a:cubicBezTo>
                    <a:pt x="58" y="274"/>
                    <a:pt x="59" y="275"/>
                    <a:pt x="60" y="276"/>
                  </a:cubicBezTo>
                  <a:cubicBezTo>
                    <a:pt x="61" y="274"/>
                    <a:pt x="61" y="273"/>
                    <a:pt x="61" y="271"/>
                  </a:cubicBezTo>
                  <a:cubicBezTo>
                    <a:pt x="61" y="268"/>
                    <a:pt x="59" y="266"/>
                    <a:pt x="56" y="264"/>
                  </a:cubicBezTo>
                  <a:cubicBezTo>
                    <a:pt x="55" y="266"/>
                    <a:pt x="54" y="266"/>
                    <a:pt x="52" y="267"/>
                  </a:cubicBezTo>
                  <a:cubicBezTo>
                    <a:pt x="51" y="264"/>
                    <a:pt x="49" y="262"/>
                    <a:pt x="47" y="260"/>
                  </a:cubicBezTo>
                  <a:cubicBezTo>
                    <a:pt x="46" y="259"/>
                    <a:pt x="46" y="258"/>
                    <a:pt x="46" y="257"/>
                  </a:cubicBezTo>
                  <a:cubicBezTo>
                    <a:pt x="44" y="255"/>
                    <a:pt x="42" y="256"/>
                    <a:pt x="40" y="256"/>
                  </a:cubicBezTo>
                  <a:close/>
                  <a:moveTo>
                    <a:pt x="24" y="279"/>
                  </a:moveTo>
                  <a:cubicBezTo>
                    <a:pt x="26" y="279"/>
                    <a:pt x="28" y="280"/>
                    <a:pt x="30" y="279"/>
                  </a:cubicBezTo>
                  <a:cubicBezTo>
                    <a:pt x="32" y="278"/>
                    <a:pt x="32" y="275"/>
                    <a:pt x="34" y="276"/>
                  </a:cubicBezTo>
                  <a:cubicBezTo>
                    <a:pt x="35" y="276"/>
                    <a:pt x="35" y="278"/>
                    <a:pt x="36" y="279"/>
                  </a:cubicBezTo>
                  <a:cubicBezTo>
                    <a:pt x="37" y="280"/>
                    <a:pt x="40" y="280"/>
                    <a:pt x="40" y="282"/>
                  </a:cubicBezTo>
                  <a:cubicBezTo>
                    <a:pt x="40" y="286"/>
                    <a:pt x="38" y="288"/>
                    <a:pt x="36" y="292"/>
                  </a:cubicBezTo>
                  <a:cubicBezTo>
                    <a:pt x="35" y="292"/>
                    <a:pt x="34" y="291"/>
                    <a:pt x="32" y="290"/>
                  </a:cubicBezTo>
                  <a:cubicBezTo>
                    <a:pt x="30" y="292"/>
                    <a:pt x="30" y="294"/>
                    <a:pt x="28" y="296"/>
                  </a:cubicBezTo>
                  <a:cubicBezTo>
                    <a:pt x="25" y="294"/>
                    <a:pt x="26" y="291"/>
                    <a:pt x="25" y="287"/>
                  </a:cubicBezTo>
                  <a:cubicBezTo>
                    <a:pt x="25" y="285"/>
                    <a:pt x="22" y="285"/>
                    <a:pt x="22" y="284"/>
                  </a:cubicBezTo>
                  <a:cubicBezTo>
                    <a:pt x="22" y="282"/>
                    <a:pt x="23" y="281"/>
                    <a:pt x="23" y="279"/>
                  </a:cubicBezTo>
                  <a:cubicBezTo>
                    <a:pt x="23" y="279"/>
                    <a:pt x="23" y="279"/>
                    <a:pt x="24" y="279"/>
                  </a:cubicBezTo>
                  <a:close/>
                  <a:moveTo>
                    <a:pt x="111" y="74"/>
                  </a:moveTo>
                  <a:cubicBezTo>
                    <a:pt x="110" y="74"/>
                    <a:pt x="110" y="72"/>
                    <a:pt x="110" y="71"/>
                  </a:cubicBezTo>
                  <a:cubicBezTo>
                    <a:pt x="110" y="70"/>
                    <a:pt x="109" y="70"/>
                    <a:pt x="108" y="70"/>
                  </a:cubicBezTo>
                  <a:cubicBezTo>
                    <a:pt x="108" y="70"/>
                    <a:pt x="107" y="70"/>
                    <a:pt x="107" y="71"/>
                  </a:cubicBezTo>
                  <a:cubicBezTo>
                    <a:pt x="107" y="73"/>
                    <a:pt x="108" y="74"/>
                    <a:pt x="108" y="77"/>
                  </a:cubicBezTo>
                  <a:cubicBezTo>
                    <a:pt x="108" y="84"/>
                    <a:pt x="108" y="84"/>
                    <a:pt x="108" y="84"/>
                  </a:cubicBezTo>
                  <a:cubicBezTo>
                    <a:pt x="109" y="85"/>
                    <a:pt x="109" y="85"/>
                    <a:pt x="109" y="85"/>
                  </a:cubicBezTo>
                  <a:cubicBezTo>
                    <a:pt x="110" y="84"/>
                    <a:pt x="110" y="83"/>
                    <a:pt x="111" y="81"/>
                  </a:cubicBezTo>
                  <a:cubicBezTo>
                    <a:pt x="111" y="80"/>
                    <a:pt x="113" y="80"/>
                    <a:pt x="114" y="79"/>
                  </a:cubicBezTo>
                  <a:cubicBezTo>
                    <a:pt x="115" y="78"/>
                    <a:pt x="115" y="76"/>
                    <a:pt x="115" y="75"/>
                  </a:cubicBezTo>
                  <a:cubicBezTo>
                    <a:pt x="114" y="74"/>
                    <a:pt x="114" y="74"/>
                    <a:pt x="114" y="74"/>
                  </a:cubicBezTo>
                  <a:cubicBezTo>
                    <a:pt x="112" y="75"/>
                    <a:pt x="112" y="75"/>
                    <a:pt x="112" y="75"/>
                  </a:cubicBezTo>
                  <a:cubicBezTo>
                    <a:pt x="112" y="75"/>
                    <a:pt x="111" y="74"/>
                    <a:pt x="111" y="74"/>
                  </a:cubicBezTo>
                  <a:close/>
                  <a:moveTo>
                    <a:pt x="142" y="58"/>
                  </a:moveTo>
                  <a:cubicBezTo>
                    <a:pt x="142" y="59"/>
                    <a:pt x="144" y="60"/>
                    <a:pt x="145" y="61"/>
                  </a:cubicBezTo>
                  <a:cubicBezTo>
                    <a:pt x="145" y="61"/>
                    <a:pt x="146" y="60"/>
                    <a:pt x="146" y="60"/>
                  </a:cubicBezTo>
                  <a:cubicBezTo>
                    <a:pt x="146" y="58"/>
                    <a:pt x="146" y="54"/>
                    <a:pt x="144" y="54"/>
                  </a:cubicBezTo>
                  <a:cubicBezTo>
                    <a:pt x="143" y="55"/>
                    <a:pt x="142" y="56"/>
                    <a:pt x="142" y="58"/>
                  </a:cubicBezTo>
                  <a:close/>
                  <a:moveTo>
                    <a:pt x="300" y="75"/>
                  </a:moveTo>
                  <a:cubicBezTo>
                    <a:pt x="299" y="74"/>
                    <a:pt x="299" y="74"/>
                    <a:pt x="298" y="73"/>
                  </a:cubicBezTo>
                  <a:cubicBezTo>
                    <a:pt x="298" y="76"/>
                    <a:pt x="295" y="77"/>
                    <a:pt x="295" y="80"/>
                  </a:cubicBezTo>
                  <a:cubicBezTo>
                    <a:pt x="295" y="83"/>
                    <a:pt x="295" y="83"/>
                    <a:pt x="295" y="83"/>
                  </a:cubicBezTo>
                  <a:cubicBezTo>
                    <a:pt x="295" y="83"/>
                    <a:pt x="296" y="83"/>
                    <a:pt x="297" y="83"/>
                  </a:cubicBezTo>
                  <a:cubicBezTo>
                    <a:pt x="299" y="83"/>
                    <a:pt x="301" y="81"/>
                    <a:pt x="301" y="79"/>
                  </a:cubicBezTo>
                  <a:cubicBezTo>
                    <a:pt x="301" y="78"/>
                    <a:pt x="300" y="76"/>
                    <a:pt x="300" y="75"/>
                  </a:cubicBezTo>
                  <a:close/>
                  <a:moveTo>
                    <a:pt x="260" y="0"/>
                  </a:moveTo>
                  <a:cubicBezTo>
                    <a:pt x="257" y="3"/>
                    <a:pt x="256" y="5"/>
                    <a:pt x="253" y="8"/>
                  </a:cubicBezTo>
                  <a:cubicBezTo>
                    <a:pt x="251" y="10"/>
                    <a:pt x="248" y="10"/>
                    <a:pt x="248" y="13"/>
                  </a:cubicBezTo>
                  <a:cubicBezTo>
                    <a:pt x="248" y="27"/>
                    <a:pt x="264" y="23"/>
                    <a:pt x="256" y="28"/>
                  </a:cubicBezTo>
                  <a:cubicBezTo>
                    <a:pt x="255" y="28"/>
                    <a:pt x="256" y="29"/>
                    <a:pt x="255" y="30"/>
                  </a:cubicBezTo>
                  <a:cubicBezTo>
                    <a:pt x="251" y="34"/>
                    <a:pt x="256" y="34"/>
                    <a:pt x="262" y="34"/>
                  </a:cubicBezTo>
                  <a:cubicBezTo>
                    <a:pt x="265" y="34"/>
                    <a:pt x="266" y="31"/>
                    <a:pt x="268" y="28"/>
                  </a:cubicBezTo>
                  <a:cubicBezTo>
                    <a:pt x="268" y="27"/>
                    <a:pt x="269" y="26"/>
                    <a:pt x="269" y="24"/>
                  </a:cubicBezTo>
                  <a:cubicBezTo>
                    <a:pt x="269" y="20"/>
                    <a:pt x="269" y="20"/>
                    <a:pt x="269" y="20"/>
                  </a:cubicBezTo>
                  <a:cubicBezTo>
                    <a:pt x="269" y="18"/>
                    <a:pt x="270" y="17"/>
                    <a:pt x="270" y="15"/>
                  </a:cubicBezTo>
                  <a:cubicBezTo>
                    <a:pt x="270" y="14"/>
                    <a:pt x="269" y="14"/>
                    <a:pt x="268" y="13"/>
                  </a:cubicBezTo>
                  <a:cubicBezTo>
                    <a:pt x="266" y="12"/>
                    <a:pt x="265" y="10"/>
                    <a:pt x="264" y="7"/>
                  </a:cubicBezTo>
                  <a:cubicBezTo>
                    <a:pt x="262" y="5"/>
                    <a:pt x="263" y="2"/>
                    <a:pt x="260" y="0"/>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noEditPoints="1"/>
            </p:cNvSpPr>
            <p:nvPr/>
          </p:nvSpPr>
          <p:spPr bwMode="auto">
            <a:xfrm>
              <a:off x="1852613" y="2187575"/>
              <a:ext cx="554038" cy="533400"/>
            </a:xfrm>
            <a:custGeom>
              <a:avLst/>
              <a:gdLst/>
              <a:ahLst/>
              <a:cxnLst>
                <a:cxn ang="0">
                  <a:pos x="85" y="20"/>
                </a:cxn>
                <a:cxn ang="0">
                  <a:pos x="78" y="38"/>
                </a:cxn>
                <a:cxn ang="0">
                  <a:pos x="95" y="32"/>
                </a:cxn>
                <a:cxn ang="0">
                  <a:pos x="125" y="50"/>
                </a:cxn>
                <a:cxn ang="0">
                  <a:pos x="110" y="48"/>
                </a:cxn>
                <a:cxn ang="0">
                  <a:pos x="135" y="62"/>
                </a:cxn>
                <a:cxn ang="0">
                  <a:pos x="140" y="57"/>
                </a:cxn>
                <a:cxn ang="0">
                  <a:pos x="129" y="49"/>
                </a:cxn>
                <a:cxn ang="0">
                  <a:pos x="136" y="67"/>
                </a:cxn>
                <a:cxn ang="0">
                  <a:pos x="133" y="88"/>
                </a:cxn>
                <a:cxn ang="0">
                  <a:pos x="126" y="72"/>
                </a:cxn>
                <a:cxn ang="0">
                  <a:pos x="125" y="60"/>
                </a:cxn>
                <a:cxn ang="0">
                  <a:pos x="151" y="83"/>
                </a:cxn>
                <a:cxn ang="0">
                  <a:pos x="168" y="91"/>
                </a:cxn>
                <a:cxn ang="0">
                  <a:pos x="178" y="86"/>
                </a:cxn>
                <a:cxn ang="0">
                  <a:pos x="160" y="75"/>
                </a:cxn>
                <a:cxn ang="0">
                  <a:pos x="142" y="77"/>
                </a:cxn>
                <a:cxn ang="0">
                  <a:pos x="142" y="85"/>
                </a:cxn>
                <a:cxn ang="0">
                  <a:pos x="158" y="95"/>
                </a:cxn>
                <a:cxn ang="0">
                  <a:pos x="174" y="98"/>
                </a:cxn>
                <a:cxn ang="0">
                  <a:pos x="156" y="83"/>
                </a:cxn>
                <a:cxn ang="0">
                  <a:pos x="193" y="93"/>
                </a:cxn>
                <a:cxn ang="0">
                  <a:pos x="199" y="101"/>
                </a:cxn>
                <a:cxn ang="0">
                  <a:pos x="200" y="96"/>
                </a:cxn>
                <a:cxn ang="0">
                  <a:pos x="193" y="76"/>
                </a:cxn>
                <a:cxn ang="0">
                  <a:pos x="199" y="83"/>
                </a:cxn>
                <a:cxn ang="0">
                  <a:pos x="13" y="0"/>
                </a:cxn>
                <a:cxn ang="0">
                  <a:pos x="47" y="31"/>
                </a:cxn>
                <a:cxn ang="0">
                  <a:pos x="45" y="5"/>
                </a:cxn>
                <a:cxn ang="0">
                  <a:pos x="53" y="7"/>
                </a:cxn>
                <a:cxn ang="0">
                  <a:pos x="95" y="44"/>
                </a:cxn>
                <a:cxn ang="0">
                  <a:pos x="121" y="65"/>
                </a:cxn>
                <a:cxn ang="0">
                  <a:pos x="123" y="81"/>
                </a:cxn>
                <a:cxn ang="0">
                  <a:pos x="143" y="99"/>
                </a:cxn>
                <a:cxn ang="0">
                  <a:pos x="173" y="110"/>
                </a:cxn>
                <a:cxn ang="0">
                  <a:pos x="153" y="131"/>
                </a:cxn>
                <a:cxn ang="0">
                  <a:pos x="159" y="130"/>
                </a:cxn>
                <a:cxn ang="0">
                  <a:pos x="180" y="117"/>
                </a:cxn>
                <a:cxn ang="0">
                  <a:pos x="200" y="117"/>
                </a:cxn>
                <a:cxn ang="0">
                  <a:pos x="219" y="143"/>
                </a:cxn>
                <a:cxn ang="0">
                  <a:pos x="211" y="146"/>
                </a:cxn>
                <a:cxn ang="0">
                  <a:pos x="202" y="151"/>
                </a:cxn>
                <a:cxn ang="0">
                  <a:pos x="200" y="160"/>
                </a:cxn>
                <a:cxn ang="0">
                  <a:pos x="209" y="159"/>
                </a:cxn>
                <a:cxn ang="0">
                  <a:pos x="207" y="167"/>
                </a:cxn>
                <a:cxn ang="0">
                  <a:pos x="202" y="176"/>
                </a:cxn>
                <a:cxn ang="0">
                  <a:pos x="192" y="187"/>
                </a:cxn>
                <a:cxn ang="0">
                  <a:pos x="200" y="192"/>
                </a:cxn>
                <a:cxn ang="0">
                  <a:pos x="158" y="202"/>
                </a:cxn>
                <a:cxn ang="0">
                  <a:pos x="131" y="204"/>
                </a:cxn>
                <a:cxn ang="0">
                  <a:pos x="107" y="206"/>
                </a:cxn>
                <a:cxn ang="0">
                  <a:pos x="72" y="187"/>
                </a:cxn>
                <a:cxn ang="0">
                  <a:pos x="43" y="156"/>
                </a:cxn>
                <a:cxn ang="0">
                  <a:pos x="44" y="131"/>
                </a:cxn>
                <a:cxn ang="0">
                  <a:pos x="16" y="122"/>
                </a:cxn>
                <a:cxn ang="0">
                  <a:pos x="3" y="99"/>
                </a:cxn>
                <a:cxn ang="0">
                  <a:pos x="10" y="77"/>
                </a:cxn>
                <a:cxn ang="0">
                  <a:pos x="9" y="59"/>
                </a:cxn>
                <a:cxn ang="0">
                  <a:pos x="12" y="1"/>
                </a:cxn>
              </a:cxnLst>
              <a:rect l="0" t="0" r="r" b="b"/>
              <a:pathLst>
                <a:path w="220" h="211">
                  <a:moveTo>
                    <a:pt x="92" y="19"/>
                  </a:moveTo>
                  <a:cubicBezTo>
                    <a:pt x="91" y="18"/>
                    <a:pt x="90" y="18"/>
                    <a:pt x="89" y="18"/>
                  </a:cubicBezTo>
                  <a:cubicBezTo>
                    <a:pt x="87" y="18"/>
                    <a:pt x="86" y="19"/>
                    <a:pt x="85" y="20"/>
                  </a:cubicBezTo>
                  <a:cubicBezTo>
                    <a:pt x="82" y="21"/>
                    <a:pt x="80" y="20"/>
                    <a:pt x="77" y="21"/>
                  </a:cubicBezTo>
                  <a:cubicBezTo>
                    <a:pt x="75" y="22"/>
                    <a:pt x="76" y="25"/>
                    <a:pt x="76" y="28"/>
                  </a:cubicBezTo>
                  <a:cubicBezTo>
                    <a:pt x="76" y="32"/>
                    <a:pt x="76" y="35"/>
                    <a:pt x="78" y="38"/>
                  </a:cubicBezTo>
                  <a:cubicBezTo>
                    <a:pt x="80" y="40"/>
                    <a:pt x="83" y="40"/>
                    <a:pt x="86" y="40"/>
                  </a:cubicBezTo>
                  <a:cubicBezTo>
                    <a:pt x="88" y="40"/>
                    <a:pt x="88" y="40"/>
                    <a:pt x="90" y="40"/>
                  </a:cubicBezTo>
                  <a:cubicBezTo>
                    <a:pt x="93" y="40"/>
                    <a:pt x="94" y="36"/>
                    <a:pt x="95" y="32"/>
                  </a:cubicBezTo>
                  <a:cubicBezTo>
                    <a:pt x="95" y="29"/>
                    <a:pt x="97" y="27"/>
                    <a:pt x="97" y="24"/>
                  </a:cubicBezTo>
                  <a:cubicBezTo>
                    <a:pt x="97" y="22"/>
                    <a:pt x="94" y="20"/>
                    <a:pt x="92" y="19"/>
                  </a:cubicBezTo>
                  <a:close/>
                  <a:moveTo>
                    <a:pt x="125" y="50"/>
                  </a:moveTo>
                  <a:cubicBezTo>
                    <a:pt x="120" y="50"/>
                    <a:pt x="120" y="50"/>
                    <a:pt x="120" y="50"/>
                  </a:cubicBezTo>
                  <a:cubicBezTo>
                    <a:pt x="116" y="50"/>
                    <a:pt x="114" y="47"/>
                    <a:pt x="111" y="47"/>
                  </a:cubicBezTo>
                  <a:cubicBezTo>
                    <a:pt x="110" y="48"/>
                    <a:pt x="110" y="48"/>
                    <a:pt x="110" y="48"/>
                  </a:cubicBezTo>
                  <a:cubicBezTo>
                    <a:pt x="111" y="50"/>
                    <a:pt x="112" y="50"/>
                    <a:pt x="114" y="51"/>
                  </a:cubicBezTo>
                  <a:cubicBezTo>
                    <a:pt x="118" y="54"/>
                    <a:pt x="120" y="56"/>
                    <a:pt x="125" y="57"/>
                  </a:cubicBezTo>
                  <a:cubicBezTo>
                    <a:pt x="129" y="57"/>
                    <a:pt x="132" y="59"/>
                    <a:pt x="135" y="62"/>
                  </a:cubicBezTo>
                  <a:cubicBezTo>
                    <a:pt x="137" y="63"/>
                    <a:pt x="138" y="65"/>
                    <a:pt x="140" y="65"/>
                  </a:cubicBezTo>
                  <a:cubicBezTo>
                    <a:pt x="141" y="65"/>
                    <a:pt x="141" y="64"/>
                    <a:pt x="141" y="62"/>
                  </a:cubicBezTo>
                  <a:cubicBezTo>
                    <a:pt x="141" y="60"/>
                    <a:pt x="141" y="59"/>
                    <a:pt x="140" y="57"/>
                  </a:cubicBezTo>
                  <a:cubicBezTo>
                    <a:pt x="140" y="55"/>
                    <a:pt x="140" y="53"/>
                    <a:pt x="139" y="52"/>
                  </a:cubicBezTo>
                  <a:cubicBezTo>
                    <a:pt x="137" y="51"/>
                    <a:pt x="136" y="52"/>
                    <a:pt x="134" y="52"/>
                  </a:cubicBezTo>
                  <a:cubicBezTo>
                    <a:pt x="132" y="51"/>
                    <a:pt x="131" y="50"/>
                    <a:pt x="129" y="49"/>
                  </a:cubicBezTo>
                  <a:cubicBezTo>
                    <a:pt x="128" y="49"/>
                    <a:pt x="127" y="50"/>
                    <a:pt x="125" y="50"/>
                  </a:cubicBezTo>
                  <a:close/>
                  <a:moveTo>
                    <a:pt x="125" y="60"/>
                  </a:moveTo>
                  <a:cubicBezTo>
                    <a:pt x="130" y="60"/>
                    <a:pt x="133" y="63"/>
                    <a:pt x="136" y="67"/>
                  </a:cubicBezTo>
                  <a:cubicBezTo>
                    <a:pt x="137" y="69"/>
                    <a:pt x="139" y="69"/>
                    <a:pt x="139" y="71"/>
                  </a:cubicBezTo>
                  <a:cubicBezTo>
                    <a:pt x="139" y="75"/>
                    <a:pt x="138" y="77"/>
                    <a:pt x="138" y="82"/>
                  </a:cubicBezTo>
                  <a:cubicBezTo>
                    <a:pt x="137" y="85"/>
                    <a:pt x="136" y="88"/>
                    <a:pt x="133" y="88"/>
                  </a:cubicBezTo>
                  <a:cubicBezTo>
                    <a:pt x="129" y="88"/>
                    <a:pt x="129" y="84"/>
                    <a:pt x="128" y="81"/>
                  </a:cubicBezTo>
                  <a:cubicBezTo>
                    <a:pt x="128" y="79"/>
                    <a:pt x="126" y="78"/>
                    <a:pt x="126" y="75"/>
                  </a:cubicBezTo>
                  <a:cubicBezTo>
                    <a:pt x="126" y="74"/>
                    <a:pt x="126" y="73"/>
                    <a:pt x="126" y="72"/>
                  </a:cubicBezTo>
                  <a:cubicBezTo>
                    <a:pt x="126" y="68"/>
                    <a:pt x="122" y="67"/>
                    <a:pt x="122" y="63"/>
                  </a:cubicBezTo>
                  <a:cubicBezTo>
                    <a:pt x="122" y="60"/>
                    <a:pt x="122" y="60"/>
                    <a:pt x="122" y="60"/>
                  </a:cubicBezTo>
                  <a:cubicBezTo>
                    <a:pt x="125" y="60"/>
                    <a:pt x="125" y="60"/>
                    <a:pt x="125" y="60"/>
                  </a:cubicBezTo>
                  <a:close/>
                  <a:moveTo>
                    <a:pt x="156" y="74"/>
                  </a:moveTo>
                  <a:cubicBezTo>
                    <a:pt x="155" y="74"/>
                    <a:pt x="155" y="75"/>
                    <a:pt x="154" y="76"/>
                  </a:cubicBezTo>
                  <a:cubicBezTo>
                    <a:pt x="153" y="78"/>
                    <a:pt x="148" y="83"/>
                    <a:pt x="151" y="83"/>
                  </a:cubicBezTo>
                  <a:cubicBezTo>
                    <a:pt x="153" y="83"/>
                    <a:pt x="154" y="82"/>
                    <a:pt x="156" y="82"/>
                  </a:cubicBezTo>
                  <a:cubicBezTo>
                    <a:pt x="161" y="82"/>
                    <a:pt x="164" y="84"/>
                    <a:pt x="167" y="88"/>
                  </a:cubicBezTo>
                  <a:cubicBezTo>
                    <a:pt x="167" y="89"/>
                    <a:pt x="167" y="90"/>
                    <a:pt x="168" y="91"/>
                  </a:cubicBezTo>
                  <a:cubicBezTo>
                    <a:pt x="172" y="93"/>
                    <a:pt x="174" y="93"/>
                    <a:pt x="179" y="93"/>
                  </a:cubicBezTo>
                  <a:cubicBezTo>
                    <a:pt x="180" y="93"/>
                    <a:pt x="181" y="92"/>
                    <a:pt x="181" y="91"/>
                  </a:cubicBezTo>
                  <a:cubicBezTo>
                    <a:pt x="181" y="88"/>
                    <a:pt x="179" y="88"/>
                    <a:pt x="178" y="86"/>
                  </a:cubicBezTo>
                  <a:cubicBezTo>
                    <a:pt x="176" y="84"/>
                    <a:pt x="175" y="83"/>
                    <a:pt x="172" y="81"/>
                  </a:cubicBezTo>
                  <a:cubicBezTo>
                    <a:pt x="168" y="79"/>
                    <a:pt x="167" y="75"/>
                    <a:pt x="163" y="75"/>
                  </a:cubicBezTo>
                  <a:cubicBezTo>
                    <a:pt x="162" y="75"/>
                    <a:pt x="161" y="75"/>
                    <a:pt x="160" y="75"/>
                  </a:cubicBezTo>
                  <a:cubicBezTo>
                    <a:pt x="159" y="74"/>
                    <a:pt x="158" y="74"/>
                    <a:pt x="156" y="74"/>
                  </a:cubicBezTo>
                  <a:close/>
                  <a:moveTo>
                    <a:pt x="151" y="85"/>
                  </a:moveTo>
                  <a:cubicBezTo>
                    <a:pt x="147" y="85"/>
                    <a:pt x="147" y="77"/>
                    <a:pt x="142" y="77"/>
                  </a:cubicBezTo>
                  <a:cubicBezTo>
                    <a:pt x="141" y="77"/>
                    <a:pt x="141" y="77"/>
                    <a:pt x="141" y="77"/>
                  </a:cubicBezTo>
                  <a:cubicBezTo>
                    <a:pt x="141" y="78"/>
                    <a:pt x="140" y="78"/>
                    <a:pt x="140" y="79"/>
                  </a:cubicBezTo>
                  <a:cubicBezTo>
                    <a:pt x="140" y="82"/>
                    <a:pt x="142" y="83"/>
                    <a:pt x="142" y="85"/>
                  </a:cubicBezTo>
                  <a:cubicBezTo>
                    <a:pt x="142" y="87"/>
                    <a:pt x="138" y="88"/>
                    <a:pt x="138" y="90"/>
                  </a:cubicBezTo>
                  <a:cubicBezTo>
                    <a:pt x="138" y="95"/>
                    <a:pt x="143" y="96"/>
                    <a:pt x="147" y="96"/>
                  </a:cubicBezTo>
                  <a:cubicBezTo>
                    <a:pt x="151" y="96"/>
                    <a:pt x="154" y="95"/>
                    <a:pt x="158" y="95"/>
                  </a:cubicBezTo>
                  <a:cubicBezTo>
                    <a:pt x="161" y="95"/>
                    <a:pt x="163" y="95"/>
                    <a:pt x="165" y="97"/>
                  </a:cubicBezTo>
                  <a:cubicBezTo>
                    <a:pt x="167" y="99"/>
                    <a:pt x="167" y="102"/>
                    <a:pt x="170" y="102"/>
                  </a:cubicBezTo>
                  <a:cubicBezTo>
                    <a:pt x="172" y="102"/>
                    <a:pt x="174" y="100"/>
                    <a:pt x="174" y="98"/>
                  </a:cubicBezTo>
                  <a:cubicBezTo>
                    <a:pt x="174" y="93"/>
                    <a:pt x="168" y="93"/>
                    <a:pt x="165" y="90"/>
                  </a:cubicBezTo>
                  <a:cubicBezTo>
                    <a:pt x="164" y="87"/>
                    <a:pt x="162" y="86"/>
                    <a:pt x="159" y="85"/>
                  </a:cubicBezTo>
                  <a:cubicBezTo>
                    <a:pt x="157" y="85"/>
                    <a:pt x="157" y="83"/>
                    <a:pt x="156" y="83"/>
                  </a:cubicBezTo>
                  <a:cubicBezTo>
                    <a:pt x="154" y="83"/>
                    <a:pt x="153" y="85"/>
                    <a:pt x="151" y="85"/>
                  </a:cubicBezTo>
                  <a:close/>
                  <a:moveTo>
                    <a:pt x="193" y="91"/>
                  </a:moveTo>
                  <a:cubicBezTo>
                    <a:pt x="193" y="92"/>
                    <a:pt x="193" y="92"/>
                    <a:pt x="193" y="93"/>
                  </a:cubicBezTo>
                  <a:cubicBezTo>
                    <a:pt x="193" y="97"/>
                    <a:pt x="194" y="98"/>
                    <a:pt x="194" y="102"/>
                  </a:cubicBezTo>
                  <a:cubicBezTo>
                    <a:pt x="195" y="102"/>
                    <a:pt x="196" y="102"/>
                    <a:pt x="196" y="102"/>
                  </a:cubicBezTo>
                  <a:cubicBezTo>
                    <a:pt x="198" y="102"/>
                    <a:pt x="198" y="101"/>
                    <a:pt x="199" y="101"/>
                  </a:cubicBezTo>
                  <a:cubicBezTo>
                    <a:pt x="200" y="101"/>
                    <a:pt x="201" y="102"/>
                    <a:pt x="202" y="103"/>
                  </a:cubicBezTo>
                  <a:cubicBezTo>
                    <a:pt x="202" y="102"/>
                    <a:pt x="203" y="102"/>
                    <a:pt x="203" y="101"/>
                  </a:cubicBezTo>
                  <a:cubicBezTo>
                    <a:pt x="203" y="99"/>
                    <a:pt x="202" y="98"/>
                    <a:pt x="200" y="96"/>
                  </a:cubicBezTo>
                  <a:cubicBezTo>
                    <a:pt x="199" y="93"/>
                    <a:pt x="197" y="91"/>
                    <a:pt x="193" y="91"/>
                  </a:cubicBezTo>
                  <a:close/>
                  <a:moveTo>
                    <a:pt x="195" y="76"/>
                  </a:moveTo>
                  <a:cubicBezTo>
                    <a:pt x="193" y="76"/>
                    <a:pt x="193" y="76"/>
                    <a:pt x="193" y="76"/>
                  </a:cubicBezTo>
                  <a:cubicBezTo>
                    <a:pt x="193" y="78"/>
                    <a:pt x="193" y="80"/>
                    <a:pt x="191" y="81"/>
                  </a:cubicBezTo>
                  <a:cubicBezTo>
                    <a:pt x="193" y="83"/>
                    <a:pt x="195" y="83"/>
                    <a:pt x="198" y="84"/>
                  </a:cubicBezTo>
                  <a:cubicBezTo>
                    <a:pt x="198" y="84"/>
                    <a:pt x="199" y="84"/>
                    <a:pt x="199" y="83"/>
                  </a:cubicBezTo>
                  <a:cubicBezTo>
                    <a:pt x="199" y="82"/>
                    <a:pt x="197" y="82"/>
                    <a:pt x="197" y="81"/>
                  </a:cubicBezTo>
                  <a:cubicBezTo>
                    <a:pt x="195" y="79"/>
                    <a:pt x="195" y="78"/>
                    <a:pt x="195" y="76"/>
                  </a:cubicBezTo>
                  <a:close/>
                  <a:moveTo>
                    <a:pt x="13" y="0"/>
                  </a:moveTo>
                  <a:cubicBezTo>
                    <a:pt x="15" y="5"/>
                    <a:pt x="17" y="9"/>
                    <a:pt x="22" y="12"/>
                  </a:cubicBezTo>
                  <a:cubicBezTo>
                    <a:pt x="29" y="16"/>
                    <a:pt x="34" y="15"/>
                    <a:pt x="39" y="20"/>
                  </a:cubicBezTo>
                  <a:cubicBezTo>
                    <a:pt x="43" y="24"/>
                    <a:pt x="43" y="27"/>
                    <a:pt x="47" y="31"/>
                  </a:cubicBezTo>
                  <a:cubicBezTo>
                    <a:pt x="47" y="32"/>
                    <a:pt x="47" y="31"/>
                    <a:pt x="47" y="30"/>
                  </a:cubicBezTo>
                  <a:cubicBezTo>
                    <a:pt x="47" y="21"/>
                    <a:pt x="40" y="16"/>
                    <a:pt x="40" y="7"/>
                  </a:cubicBezTo>
                  <a:cubicBezTo>
                    <a:pt x="40" y="5"/>
                    <a:pt x="43" y="5"/>
                    <a:pt x="45" y="5"/>
                  </a:cubicBezTo>
                  <a:cubicBezTo>
                    <a:pt x="46" y="5"/>
                    <a:pt x="46" y="6"/>
                    <a:pt x="47" y="6"/>
                  </a:cubicBezTo>
                  <a:cubicBezTo>
                    <a:pt x="49" y="7"/>
                    <a:pt x="51" y="6"/>
                    <a:pt x="53" y="6"/>
                  </a:cubicBezTo>
                  <a:cubicBezTo>
                    <a:pt x="53" y="6"/>
                    <a:pt x="53" y="6"/>
                    <a:pt x="53" y="7"/>
                  </a:cubicBezTo>
                  <a:cubicBezTo>
                    <a:pt x="54" y="15"/>
                    <a:pt x="68" y="14"/>
                    <a:pt x="70" y="22"/>
                  </a:cubicBezTo>
                  <a:cubicBezTo>
                    <a:pt x="72" y="31"/>
                    <a:pt x="72" y="38"/>
                    <a:pt x="80" y="42"/>
                  </a:cubicBezTo>
                  <a:cubicBezTo>
                    <a:pt x="85" y="45"/>
                    <a:pt x="89" y="43"/>
                    <a:pt x="95" y="44"/>
                  </a:cubicBezTo>
                  <a:cubicBezTo>
                    <a:pt x="98" y="44"/>
                    <a:pt x="99" y="46"/>
                    <a:pt x="101" y="48"/>
                  </a:cubicBezTo>
                  <a:cubicBezTo>
                    <a:pt x="106" y="52"/>
                    <a:pt x="108" y="54"/>
                    <a:pt x="113" y="58"/>
                  </a:cubicBezTo>
                  <a:cubicBezTo>
                    <a:pt x="116" y="60"/>
                    <a:pt x="121" y="61"/>
                    <a:pt x="121" y="65"/>
                  </a:cubicBezTo>
                  <a:cubicBezTo>
                    <a:pt x="121" y="66"/>
                    <a:pt x="120" y="67"/>
                    <a:pt x="120" y="69"/>
                  </a:cubicBezTo>
                  <a:cubicBezTo>
                    <a:pt x="120" y="71"/>
                    <a:pt x="122" y="71"/>
                    <a:pt x="122" y="73"/>
                  </a:cubicBezTo>
                  <a:cubicBezTo>
                    <a:pt x="123" y="76"/>
                    <a:pt x="121" y="79"/>
                    <a:pt x="123" y="81"/>
                  </a:cubicBezTo>
                  <a:cubicBezTo>
                    <a:pt x="124" y="84"/>
                    <a:pt x="125" y="84"/>
                    <a:pt x="127" y="86"/>
                  </a:cubicBezTo>
                  <a:cubicBezTo>
                    <a:pt x="130" y="90"/>
                    <a:pt x="133" y="91"/>
                    <a:pt x="136" y="94"/>
                  </a:cubicBezTo>
                  <a:cubicBezTo>
                    <a:pt x="138" y="97"/>
                    <a:pt x="140" y="99"/>
                    <a:pt x="143" y="99"/>
                  </a:cubicBezTo>
                  <a:cubicBezTo>
                    <a:pt x="154" y="99"/>
                    <a:pt x="154" y="99"/>
                    <a:pt x="154" y="99"/>
                  </a:cubicBezTo>
                  <a:cubicBezTo>
                    <a:pt x="157" y="99"/>
                    <a:pt x="159" y="101"/>
                    <a:pt x="162" y="101"/>
                  </a:cubicBezTo>
                  <a:cubicBezTo>
                    <a:pt x="166" y="103"/>
                    <a:pt x="172" y="105"/>
                    <a:pt x="173" y="110"/>
                  </a:cubicBezTo>
                  <a:cubicBezTo>
                    <a:pt x="173" y="112"/>
                    <a:pt x="171" y="113"/>
                    <a:pt x="170" y="115"/>
                  </a:cubicBezTo>
                  <a:cubicBezTo>
                    <a:pt x="167" y="119"/>
                    <a:pt x="166" y="123"/>
                    <a:pt x="161" y="126"/>
                  </a:cubicBezTo>
                  <a:cubicBezTo>
                    <a:pt x="158" y="128"/>
                    <a:pt x="156" y="129"/>
                    <a:pt x="153" y="131"/>
                  </a:cubicBezTo>
                  <a:cubicBezTo>
                    <a:pt x="153" y="131"/>
                    <a:pt x="153" y="131"/>
                    <a:pt x="153" y="131"/>
                  </a:cubicBezTo>
                  <a:cubicBezTo>
                    <a:pt x="154" y="132"/>
                    <a:pt x="154" y="132"/>
                    <a:pt x="154" y="132"/>
                  </a:cubicBezTo>
                  <a:cubicBezTo>
                    <a:pt x="156" y="132"/>
                    <a:pt x="157" y="131"/>
                    <a:pt x="159" y="130"/>
                  </a:cubicBezTo>
                  <a:cubicBezTo>
                    <a:pt x="161" y="130"/>
                    <a:pt x="161" y="130"/>
                    <a:pt x="161" y="130"/>
                  </a:cubicBezTo>
                  <a:cubicBezTo>
                    <a:pt x="163" y="130"/>
                    <a:pt x="163" y="129"/>
                    <a:pt x="164" y="129"/>
                  </a:cubicBezTo>
                  <a:cubicBezTo>
                    <a:pt x="172" y="127"/>
                    <a:pt x="175" y="123"/>
                    <a:pt x="180" y="117"/>
                  </a:cubicBezTo>
                  <a:cubicBezTo>
                    <a:pt x="183" y="113"/>
                    <a:pt x="185" y="109"/>
                    <a:pt x="189" y="109"/>
                  </a:cubicBezTo>
                  <a:cubicBezTo>
                    <a:pt x="191" y="109"/>
                    <a:pt x="191" y="111"/>
                    <a:pt x="192" y="112"/>
                  </a:cubicBezTo>
                  <a:cubicBezTo>
                    <a:pt x="195" y="114"/>
                    <a:pt x="197" y="115"/>
                    <a:pt x="200" y="117"/>
                  </a:cubicBezTo>
                  <a:cubicBezTo>
                    <a:pt x="204" y="119"/>
                    <a:pt x="206" y="119"/>
                    <a:pt x="210" y="122"/>
                  </a:cubicBezTo>
                  <a:cubicBezTo>
                    <a:pt x="214" y="123"/>
                    <a:pt x="213" y="127"/>
                    <a:pt x="214" y="130"/>
                  </a:cubicBezTo>
                  <a:cubicBezTo>
                    <a:pt x="216" y="135"/>
                    <a:pt x="219" y="138"/>
                    <a:pt x="219" y="143"/>
                  </a:cubicBezTo>
                  <a:cubicBezTo>
                    <a:pt x="219" y="145"/>
                    <a:pt x="219" y="145"/>
                    <a:pt x="219" y="145"/>
                  </a:cubicBezTo>
                  <a:cubicBezTo>
                    <a:pt x="219" y="145"/>
                    <a:pt x="220" y="145"/>
                    <a:pt x="219" y="145"/>
                  </a:cubicBezTo>
                  <a:cubicBezTo>
                    <a:pt x="216" y="145"/>
                    <a:pt x="215" y="145"/>
                    <a:pt x="211" y="146"/>
                  </a:cubicBezTo>
                  <a:cubicBezTo>
                    <a:pt x="210" y="146"/>
                    <a:pt x="209" y="145"/>
                    <a:pt x="208" y="146"/>
                  </a:cubicBezTo>
                  <a:cubicBezTo>
                    <a:pt x="207" y="147"/>
                    <a:pt x="208" y="148"/>
                    <a:pt x="207" y="150"/>
                  </a:cubicBezTo>
                  <a:cubicBezTo>
                    <a:pt x="206" y="152"/>
                    <a:pt x="204" y="152"/>
                    <a:pt x="202" y="151"/>
                  </a:cubicBezTo>
                  <a:cubicBezTo>
                    <a:pt x="201" y="151"/>
                    <a:pt x="201" y="151"/>
                    <a:pt x="201" y="152"/>
                  </a:cubicBezTo>
                  <a:cubicBezTo>
                    <a:pt x="201" y="154"/>
                    <a:pt x="201" y="155"/>
                    <a:pt x="201" y="158"/>
                  </a:cubicBezTo>
                  <a:cubicBezTo>
                    <a:pt x="201" y="159"/>
                    <a:pt x="201" y="159"/>
                    <a:pt x="200" y="160"/>
                  </a:cubicBezTo>
                  <a:cubicBezTo>
                    <a:pt x="199" y="160"/>
                    <a:pt x="199" y="160"/>
                    <a:pt x="200" y="161"/>
                  </a:cubicBezTo>
                  <a:cubicBezTo>
                    <a:pt x="200" y="161"/>
                    <a:pt x="200" y="161"/>
                    <a:pt x="201" y="161"/>
                  </a:cubicBezTo>
                  <a:cubicBezTo>
                    <a:pt x="204" y="161"/>
                    <a:pt x="206" y="159"/>
                    <a:pt x="209" y="159"/>
                  </a:cubicBezTo>
                  <a:cubicBezTo>
                    <a:pt x="212" y="159"/>
                    <a:pt x="215" y="162"/>
                    <a:pt x="215" y="165"/>
                  </a:cubicBezTo>
                  <a:cubicBezTo>
                    <a:pt x="215" y="167"/>
                    <a:pt x="213" y="168"/>
                    <a:pt x="211" y="168"/>
                  </a:cubicBezTo>
                  <a:cubicBezTo>
                    <a:pt x="209" y="168"/>
                    <a:pt x="208" y="168"/>
                    <a:pt x="207" y="167"/>
                  </a:cubicBezTo>
                  <a:cubicBezTo>
                    <a:pt x="207" y="167"/>
                    <a:pt x="207" y="167"/>
                    <a:pt x="207" y="168"/>
                  </a:cubicBezTo>
                  <a:cubicBezTo>
                    <a:pt x="207" y="169"/>
                    <a:pt x="207" y="170"/>
                    <a:pt x="207" y="171"/>
                  </a:cubicBezTo>
                  <a:cubicBezTo>
                    <a:pt x="206" y="173"/>
                    <a:pt x="205" y="175"/>
                    <a:pt x="202" y="176"/>
                  </a:cubicBezTo>
                  <a:cubicBezTo>
                    <a:pt x="200" y="176"/>
                    <a:pt x="198" y="175"/>
                    <a:pt x="197" y="177"/>
                  </a:cubicBezTo>
                  <a:cubicBezTo>
                    <a:pt x="195" y="179"/>
                    <a:pt x="197" y="181"/>
                    <a:pt x="196" y="183"/>
                  </a:cubicBezTo>
                  <a:cubicBezTo>
                    <a:pt x="195" y="185"/>
                    <a:pt x="194" y="186"/>
                    <a:pt x="192" y="187"/>
                  </a:cubicBezTo>
                  <a:cubicBezTo>
                    <a:pt x="192" y="187"/>
                    <a:pt x="192" y="187"/>
                    <a:pt x="192" y="187"/>
                  </a:cubicBezTo>
                  <a:cubicBezTo>
                    <a:pt x="196" y="188"/>
                    <a:pt x="198" y="190"/>
                    <a:pt x="200" y="192"/>
                  </a:cubicBezTo>
                  <a:cubicBezTo>
                    <a:pt x="200" y="192"/>
                    <a:pt x="200" y="192"/>
                    <a:pt x="200" y="192"/>
                  </a:cubicBezTo>
                  <a:cubicBezTo>
                    <a:pt x="189" y="193"/>
                    <a:pt x="183" y="195"/>
                    <a:pt x="172" y="195"/>
                  </a:cubicBezTo>
                  <a:cubicBezTo>
                    <a:pt x="168" y="195"/>
                    <a:pt x="166" y="194"/>
                    <a:pt x="163" y="194"/>
                  </a:cubicBezTo>
                  <a:cubicBezTo>
                    <a:pt x="159" y="194"/>
                    <a:pt x="159" y="199"/>
                    <a:pt x="158" y="202"/>
                  </a:cubicBezTo>
                  <a:cubicBezTo>
                    <a:pt x="157" y="205"/>
                    <a:pt x="155" y="206"/>
                    <a:pt x="153" y="208"/>
                  </a:cubicBezTo>
                  <a:cubicBezTo>
                    <a:pt x="151" y="210"/>
                    <a:pt x="149" y="211"/>
                    <a:pt x="147" y="211"/>
                  </a:cubicBezTo>
                  <a:cubicBezTo>
                    <a:pt x="140" y="211"/>
                    <a:pt x="136" y="209"/>
                    <a:pt x="131" y="204"/>
                  </a:cubicBezTo>
                  <a:cubicBezTo>
                    <a:pt x="129" y="202"/>
                    <a:pt x="128" y="199"/>
                    <a:pt x="125" y="199"/>
                  </a:cubicBezTo>
                  <a:cubicBezTo>
                    <a:pt x="120" y="199"/>
                    <a:pt x="116" y="200"/>
                    <a:pt x="112" y="203"/>
                  </a:cubicBezTo>
                  <a:cubicBezTo>
                    <a:pt x="110" y="205"/>
                    <a:pt x="109" y="206"/>
                    <a:pt x="107" y="206"/>
                  </a:cubicBezTo>
                  <a:cubicBezTo>
                    <a:pt x="106" y="206"/>
                    <a:pt x="106" y="206"/>
                    <a:pt x="106" y="207"/>
                  </a:cubicBezTo>
                  <a:cubicBezTo>
                    <a:pt x="106" y="207"/>
                    <a:pt x="106" y="207"/>
                    <a:pt x="106" y="207"/>
                  </a:cubicBezTo>
                  <a:cubicBezTo>
                    <a:pt x="91" y="202"/>
                    <a:pt x="84" y="196"/>
                    <a:pt x="72" y="187"/>
                  </a:cubicBezTo>
                  <a:cubicBezTo>
                    <a:pt x="65" y="183"/>
                    <a:pt x="63" y="178"/>
                    <a:pt x="58" y="173"/>
                  </a:cubicBezTo>
                  <a:cubicBezTo>
                    <a:pt x="54" y="169"/>
                    <a:pt x="51" y="167"/>
                    <a:pt x="47" y="163"/>
                  </a:cubicBezTo>
                  <a:cubicBezTo>
                    <a:pt x="45" y="161"/>
                    <a:pt x="43" y="159"/>
                    <a:pt x="43" y="156"/>
                  </a:cubicBezTo>
                  <a:cubicBezTo>
                    <a:pt x="43" y="150"/>
                    <a:pt x="43" y="150"/>
                    <a:pt x="43" y="150"/>
                  </a:cubicBezTo>
                  <a:cubicBezTo>
                    <a:pt x="43" y="144"/>
                    <a:pt x="48" y="142"/>
                    <a:pt x="48" y="136"/>
                  </a:cubicBezTo>
                  <a:cubicBezTo>
                    <a:pt x="48" y="134"/>
                    <a:pt x="46" y="133"/>
                    <a:pt x="44" y="131"/>
                  </a:cubicBezTo>
                  <a:cubicBezTo>
                    <a:pt x="41" y="130"/>
                    <a:pt x="40" y="128"/>
                    <a:pt x="37" y="126"/>
                  </a:cubicBezTo>
                  <a:cubicBezTo>
                    <a:pt x="32" y="123"/>
                    <a:pt x="28" y="122"/>
                    <a:pt x="22" y="122"/>
                  </a:cubicBezTo>
                  <a:cubicBezTo>
                    <a:pt x="16" y="122"/>
                    <a:pt x="16" y="122"/>
                    <a:pt x="16" y="122"/>
                  </a:cubicBezTo>
                  <a:cubicBezTo>
                    <a:pt x="13" y="122"/>
                    <a:pt x="10" y="122"/>
                    <a:pt x="8" y="120"/>
                  </a:cubicBezTo>
                  <a:cubicBezTo>
                    <a:pt x="4" y="117"/>
                    <a:pt x="5" y="114"/>
                    <a:pt x="5" y="109"/>
                  </a:cubicBezTo>
                  <a:cubicBezTo>
                    <a:pt x="5" y="105"/>
                    <a:pt x="4" y="103"/>
                    <a:pt x="3" y="99"/>
                  </a:cubicBezTo>
                  <a:cubicBezTo>
                    <a:pt x="3" y="99"/>
                    <a:pt x="3" y="99"/>
                    <a:pt x="3" y="99"/>
                  </a:cubicBezTo>
                  <a:cubicBezTo>
                    <a:pt x="8" y="98"/>
                    <a:pt x="11" y="94"/>
                    <a:pt x="11" y="89"/>
                  </a:cubicBezTo>
                  <a:cubicBezTo>
                    <a:pt x="11" y="84"/>
                    <a:pt x="12" y="81"/>
                    <a:pt x="10" y="77"/>
                  </a:cubicBezTo>
                  <a:cubicBezTo>
                    <a:pt x="8" y="74"/>
                    <a:pt x="6" y="73"/>
                    <a:pt x="3" y="71"/>
                  </a:cubicBezTo>
                  <a:cubicBezTo>
                    <a:pt x="1" y="71"/>
                    <a:pt x="0" y="70"/>
                    <a:pt x="0" y="69"/>
                  </a:cubicBezTo>
                  <a:cubicBezTo>
                    <a:pt x="0" y="64"/>
                    <a:pt x="5" y="63"/>
                    <a:pt x="9" y="59"/>
                  </a:cubicBezTo>
                  <a:cubicBezTo>
                    <a:pt x="15" y="54"/>
                    <a:pt x="19" y="49"/>
                    <a:pt x="19" y="41"/>
                  </a:cubicBezTo>
                  <a:cubicBezTo>
                    <a:pt x="19" y="29"/>
                    <a:pt x="11" y="23"/>
                    <a:pt x="11" y="10"/>
                  </a:cubicBezTo>
                  <a:cubicBezTo>
                    <a:pt x="11" y="7"/>
                    <a:pt x="12" y="5"/>
                    <a:pt x="12" y="1"/>
                  </a:cubicBezTo>
                  <a:cubicBezTo>
                    <a:pt x="12" y="1"/>
                    <a:pt x="13" y="0"/>
                    <a:pt x="13" y="0"/>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37"/>
            <p:cNvSpPr>
              <a:spLocks noEditPoints="1"/>
            </p:cNvSpPr>
            <p:nvPr/>
          </p:nvSpPr>
          <p:spPr bwMode="auto">
            <a:xfrm>
              <a:off x="1612900" y="2419350"/>
              <a:ext cx="506413" cy="636588"/>
            </a:xfrm>
            <a:custGeom>
              <a:avLst/>
              <a:gdLst/>
              <a:ahLst/>
              <a:cxnLst>
                <a:cxn ang="0">
                  <a:pos x="3" y="121"/>
                </a:cxn>
                <a:cxn ang="0">
                  <a:pos x="3" y="130"/>
                </a:cxn>
                <a:cxn ang="0">
                  <a:pos x="15" y="149"/>
                </a:cxn>
                <a:cxn ang="0">
                  <a:pos x="26" y="158"/>
                </a:cxn>
                <a:cxn ang="0">
                  <a:pos x="39" y="161"/>
                </a:cxn>
                <a:cxn ang="0">
                  <a:pos x="38" y="152"/>
                </a:cxn>
                <a:cxn ang="0">
                  <a:pos x="43" y="153"/>
                </a:cxn>
                <a:cxn ang="0">
                  <a:pos x="40" y="146"/>
                </a:cxn>
                <a:cxn ang="0">
                  <a:pos x="34" y="140"/>
                </a:cxn>
                <a:cxn ang="0">
                  <a:pos x="28" y="126"/>
                </a:cxn>
                <a:cxn ang="0">
                  <a:pos x="21" y="115"/>
                </a:cxn>
                <a:cxn ang="0">
                  <a:pos x="18" y="108"/>
                </a:cxn>
                <a:cxn ang="0">
                  <a:pos x="86" y="204"/>
                </a:cxn>
                <a:cxn ang="0">
                  <a:pos x="83" y="203"/>
                </a:cxn>
                <a:cxn ang="0">
                  <a:pos x="86" y="213"/>
                </a:cxn>
                <a:cxn ang="0">
                  <a:pos x="87" y="225"/>
                </a:cxn>
                <a:cxn ang="0">
                  <a:pos x="98" y="216"/>
                </a:cxn>
                <a:cxn ang="0">
                  <a:pos x="89" y="208"/>
                </a:cxn>
                <a:cxn ang="0">
                  <a:pos x="100" y="221"/>
                </a:cxn>
                <a:cxn ang="0">
                  <a:pos x="114" y="239"/>
                </a:cxn>
                <a:cxn ang="0">
                  <a:pos x="111" y="241"/>
                </a:cxn>
                <a:cxn ang="0">
                  <a:pos x="114" y="252"/>
                </a:cxn>
                <a:cxn ang="0">
                  <a:pos x="105" y="242"/>
                </a:cxn>
                <a:cxn ang="0">
                  <a:pos x="101" y="237"/>
                </a:cxn>
                <a:cxn ang="0">
                  <a:pos x="97" y="231"/>
                </a:cxn>
                <a:cxn ang="0">
                  <a:pos x="98" y="221"/>
                </a:cxn>
                <a:cxn ang="0">
                  <a:pos x="98" y="7"/>
                </a:cxn>
                <a:cxn ang="0">
                  <a:pos x="103" y="28"/>
                </a:cxn>
                <a:cxn ang="0">
                  <a:pos x="117" y="30"/>
                </a:cxn>
                <a:cxn ang="0">
                  <a:pos x="139" y="39"/>
                </a:cxn>
                <a:cxn ang="0">
                  <a:pos x="138" y="58"/>
                </a:cxn>
                <a:cxn ang="0">
                  <a:pos x="142" y="71"/>
                </a:cxn>
                <a:cxn ang="0">
                  <a:pos x="167" y="95"/>
                </a:cxn>
                <a:cxn ang="0">
                  <a:pos x="201" y="115"/>
                </a:cxn>
                <a:cxn ang="0">
                  <a:pos x="175" y="154"/>
                </a:cxn>
                <a:cxn ang="0">
                  <a:pos x="174" y="195"/>
                </a:cxn>
                <a:cxn ang="0">
                  <a:pos x="160" y="200"/>
                </a:cxn>
                <a:cxn ang="0">
                  <a:pos x="149" y="209"/>
                </a:cxn>
                <a:cxn ang="0">
                  <a:pos x="146" y="183"/>
                </a:cxn>
                <a:cxn ang="0">
                  <a:pos x="137" y="166"/>
                </a:cxn>
                <a:cxn ang="0">
                  <a:pos x="127" y="154"/>
                </a:cxn>
                <a:cxn ang="0">
                  <a:pos x="124" y="148"/>
                </a:cxn>
                <a:cxn ang="0">
                  <a:pos x="120" y="140"/>
                </a:cxn>
                <a:cxn ang="0">
                  <a:pos x="120" y="135"/>
                </a:cxn>
                <a:cxn ang="0">
                  <a:pos x="113" y="129"/>
                </a:cxn>
                <a:cxn ang="0">
                  <a:pos x="111" y="126"/>
                </a:cxn>
                <a:cxn ang="0">
                  <a:pos x="108" y="123"/>
                </a:cxn>
                <a:cxn ang="0">
                  <a:pos x="109" y="116"/>
                </a:cxn>
                <a:cxn ang="0">
                  <a:pos x="98" y="94"/>
                </a:cxn>
                <a:cxn ang="0">
                  <a:pos x="87" y="83"/>
                </a:cxn>
                <a:cxn ang="0">
                  <a:pos x="78" y="74"/>
                </a:cxn>
                <a:cxn ang="0">
                  <a:pos x="74" y="70"/>
                </a:cxn>
                <a:cxn ang="0">
                  <a:pos x="72" y="65"/>
                </a:cxn>
                <a:cxn ang="0">
                  <a:pos x="65" y="58"/>
                </a:cxn>
                <a:cxn ang="0">
                  <a:pos x="42" y="38"/>
                </a:cxn>
                <a:cxn ang="0">
                  <a:pos x="40" y="36"/>
                </a:cxn>
                <a:cxn ang="0">
                  <a:pos x="73" y="27"/>
                </a:cxn>
                <a:cxn ang="0">
                  <a:pos x="81" y="22"/>
                </a:cxn>
                <a:cxn ang="0">
                  <a:pos x="75" y="0"/>
                </a:cxn>
                <a:cxn ang="0">
                  <a:pos x="98" y="7"/>
                </a:cxn>
              </a:cxnLst>
              <a:rect l="0" t="0" r="r" b="b"/>
              <a:pathLst>
                <a:path w="201" h="252">
                  <a:moveTo>
                    <a:pt x="5" y="110"/>
                  </a:moveTo>
                  <a:cubicBezTo>
                    <a:pt x="4" y="114"/>
                    <a:pt x="5" y="117"/>
                    <a:pt x="3" y="121"/>
                  </a:cubicBezTo>
                  <a:cubicBezTo>
                    <a:pt x="2" y="123"/>
                    <a:pt x="1" y="123"/>
                    <a:pt x="0" y="125"/>
                  </a:cubicBezTo>
                  <a:cubicBezTo>
                    <a:pt x="2" y="126"/>
                    <a:pt x="2" y="128"/>
                    <a:pt x="3" y="130"/>
                  </a:cubicBezTo>
                  <a:cubicBezTo>
                    <a:pt x="5" y="133"/>
                    <a:pt x="7" y="134"/>
                    <a:pt x="8" y="137"/>
                  </a:cubicBezTo>
                  <a:cubicBezTo>
                    <a:pt x="10" y="142"/>
                    <a:pt x="13" y="144"/>
                    <a:pt x="15" y="149"/>
                  </a:cubicBezTo>
                  <a:cubicBezTo>
                    <a:pt x="16" y="151"/>
                    <a:pt x="16" y="152"/>
                    <a:pt x="17" y="153"/>
                  </a:cubicBezTo>
                  <a:cubicBezTo>
                    <a:pt x="19" y="156"/>
                    <a:pt x="22" y="156"/>
                    <a:pt x="26" y="158"/>
                  </a:cubicBezTo>
                  <a:cubicBezTo>
                    <a:pt x="29" y="159"/>
                    <a:pt x="31" y="161"/>
                    <a:pt x="36" y="161"/>
                  </a:cubicBezTo>
                  <a:cubicBezTo>
                    <a:pt x="37" y="161"/>
                    <a:pt x="38" y="161"/>
                    <a:pt x="39" y="161"/>
                  </a:cubicBezTo>
                  <a:cubicBezTo>
                    <a:pt x="39" y="155"/>
                    <a:pt x="39" y="155"/>
                    <a:pt x="39" y="155"/>
                  </a:cubicBezTo>
                  <a:cubicBezTo>
                    <a:pt x="38" y="152"/>
                    <a:pt x="38" y="152"/>
                    <a:pt x="38" y="152"/>
                  </a:cubicBezTo>
                  <a:cubicBezTo>
                    <a:pt x="39" y="151"/>
                    <a:pt x="39" y="151"/>
                    <a:pt x="39" y="151"/>
                  </a:cubicBezTo>
                  <a:cubicBezTo>
                    <a:pt x="40" y="152"/>
                    <a:pt x="41" y="153"/>
                    <a:pt x="43" y="153"/>
                  </a:cubicBezTo>
                  <a:cubicBezTo>
                    <a:pt x="43" y="153"/>
                    <a:pt x="43" y="153"/>
                    <a:pt x="44" y="153"/>
                  </a:cubicBezTo>
                  <a:cubicBezTo>
                    <a:pt x="44" y="150"/>
                    <a:pt x="42" y="148"/>
                    <a:pt x="40" y="146"/>
                  </a:cubicBezTo>
                  <a:cubicBezTo>
                    <a:pt x="38" y="145"/>
                    <a:pt x="36" y="145"/>
                    <a:pt x="36" y="144"/>
                  </a:cubicBezTo>
                  <a:cubicBezTo>
                    <a:pt x="35" y="142"/>
                    <a:pt x="34" y="141"/>
                    <a:pt x="34" y="140"/>
                  </a:cubicBezTo>
                  <a:cubicBezTo>
                    <a:pt x="32" y="138"/>
                    <a:pt x="30" y="137"/>
                    <a:pt x="29" y="133"/>
                  </a:cubicBezTo>
                  <a:cubicBezTo>
                    <a:pt x="29" y="130"/>
                    <a:pt x="29" y="128"/>
                    <a:pt x="28" y="126"/>
                  </a:cubicBezTo>
                  <a:cubicBezTo>
                    <a:pt x="26" y="123"/>
                    <a:pt x="24" y="121"/>
                    <a:pt x="22" y="117"/>
                  </a:cubicBezTo>
                  <a:cubicBezTo>
                    <a:pt x="22" y="116"/>
                    <a:pt x="21" y="116"/>
                    <a:pt x="21" y="115"/>
                  </a:cubicBezTo>
                  <a:cubicBezTo>
                    <a:pt x="21" y="110"/>
                    <a:pt x="21" y="110"/>
                    <a:pt x="21" y="110"/>
                  </a:cubicBezTo>
                  <a:cubicBezTo>
                    <a:pt x="21" y="109"/>
                    <a:pt x="20" y="108"/>
                    <a:pt x="18" y="108"/>
                  </a:cubicBezTo>
                  <a:cubicBezTo>
                    <a:pt x="13" y="108"/>
                    <a:pt x="10" y="110"/>
                    <a:pt x="5" y="110"/>
                  </a:cubicBezTo>
                  <a:close/>
                  <a:moveTo>
                    <a:pt x="86" y="204"/>
                  </a:moveTo>
                  <a:cubicBezTo>
                    <a:pt x="85" y="204"/>
                    <a:pt x="85" y="203"/>
                    <a:pt x="85" y="203"/>
                  </a:cubicBezTo>
                  <a:cubicBezTo>
                    <a:pt x="83" y="203"/>
                    <a:pt x="83" y="203"/>
                    <a:pt x="83" y="203"/>
                  </a:cubicBezTo>
                  <a:cubicBezTo>
                    <a:pt x="83" y="204"/>
                    <a:pt x="83" y="205"/>
                    <a:pt x="83" y="206"/>
                  </a:cubicBezTo>
                  <a:cubicBezTo>
                    <a:pt x="83" y="209"/>
                    <a:pt x="86" y="210"/>
                    <a:pt x="86" y="213"/>
                  </a:cubicBezTo>
                  <a:cubicBezTo>
                    <a:pt x="86" y="223"/>
                    <a:pt x="86" y="223"/>
                    <a:pt x="86" y="223"/>
                  </a:cubicBezTo>
                  <a:cubicBezTo>
                    <a:pt x="86" y="224"/>
                    <a:pt x="86" y="225"/>
                    <a:pt x="87" y="225"/>
                  </a:cubicBezTo>
                  <a:cubicBezTo>
                    <a:pt x="90" y="225"/>
                    <a:pt x="91" y="222"/>
                    <a:pt x="93" y="221"/>
                  </a:cubicBezTo>
                  <a:cubicBezTo>
                    <a:pt x="95" y="220"/>
                    <a:pt x="98" y="219"/>
                    <a:pt x="98" y="216"/>
                  </a:cubicBezTo>
                  <a:cubicBezTo>
                    <a:pt x="98" y="213"/>
                    <a:pt x="95" y="212"/>
                    <a:pt x="92" y="210"/>
                  </a:cubicBezTo>
                  <a:cubicBezTo>
                    <a:pt x="91" y="209"/>
                    <a:pt x="90" y="209"/>
                    <a:pt x="89" y="208"/>
                  </a:cubicBezTo>
                  <a:cubicBezTo>
                    <a:pt x="88" y="206"/>
                    <a:pt x="88" y="204"/>
                    <a:pt x="86" y="204"/>
                  </a:cubicBezTo>
                  <a:close/>
                  <a:moveTo>
                    <a:pt x="100" y="221"/>
                  </a:moveTo>
                  <a:cubicBezTo>
                    <a:pt x="104" y="221"/>
                    <a:pt x="105" y="225"/>
                    <a:pt x="107" y="229"/>
                  </a:cubicBezTo>
                  <a:cubicBezTo>
                    <a:pt x="110" y="233"/>
                    <a:pt x="114" y="234"/>
                    <a:pt x="114" y="239"/>
                  </a:cubicBezTo>
                  <a:cubicBezTo>
                    <a:pt x="114" y="240"/>
                    <a:pt x="114" y="240"/>
                    <a:pt x="114" y="241"/>
                  </a:cubicBezTo>
                  <a:cubicBezTo>
                    <a:pt x="113" y="241"/>
                    <a:pt x="112" y="241"/>
                    <a:pt x="111" y="241"/>
                  </a:cubicBezTo>
                  <a:cubicBezTo>
                    <a:pt x="111" y="243"/>
                    <a:pt x="111" y="243"/>
                    <a:pt x="111" y="243"/>
                  </a:cubicBezTo>
                  <a:cubicBezTo>
                    <a:pt x="112" y="246"/>
                    <a:pt x="114" y="248"/>
                    <a:pt x="114" y="252"/>
                  </a:cubicBezTo>
                  <a:cubicBezTo>
                    <a:pt x="113" y="252"/>
                    <a:pt x="113" y="252"/>
                    <a:pt x="113" y="252"/>
                  </a:cubicBezTo>
                  <a:cubicBezTo>
                    <a:pt x="109" y="249"/>
                    <a:pt x="107" y="246"/>
                    <a:pt x="105" y="242"/>
                  </a:cubicBezTo>
                  <a:cubicBezTo>
                    <a:pt x="105" y="240"/>
                    <a:pt x="105" y="239"/>
                    <a:pt x="104" y="238"/>
                  </a:cubicBezTo>
                  <a:cubicBezTo>
                    <a:pt x="103" y="238"/>
                    <a:pt x="102" y="238"/>
                    <a:pt x="101" y="237"/>
                  </a:cubicBezTo>
                  <a:cubicBezTo>
                    <a:pt x="100" y="236"/>
                    <a:pt x="100" y="234"/>
                    <a:pt x="99" y="233"/>
                  </a:cubicBezTo>
                  <a:cubicBezTo>
                    <a:pt x="98" y="232"/>
                    <a:pt x="97" y="232"/>
                    <a:pt x="97" y="231"/>
                  </a:cubicBezTo>
                  <a:cubicBezTo>
                    <a:pt x="97" y="230"/>
                    <a:pt x="98" y="229"/>
                    <a:pt x="98" y="228"/>
                  </a:cubicBezTo>
                  <a:cubicBezTo>
                    <a:pt x="98" y="225"/>
                    <a:pt x="98" y="224"/>
                    <a:pt x="98" y="221"/>
                  </a:cubicBezTo>
                  <a:cubicBezTo>
                    <a:pt x="98" y="221"/>
                    <a:pt x="99" y="221"/>
                    <a:pt x="100" y="221"/>
                  </a:cubicBezTo>
                  <a:close/>
                  <a:moveTo>
                    <a:pt x="98" y="7"/>
                  </a:moveTo>
                  <a:cubicBezTo>
                    <a:pt x="99" y="11"/>
                    <a:pt x="100" y="13"/>
                    <a:pt x="100" y="17"/>
                  </a:cubicBezTo>
                  <a:cubicBezTo>
                    <a:pt x="100" y="22"/>
                    <a:pt x="99" y="25"/>
                    <a:pt x="103" y="28"/>
                  </a:cubicBezTo>
                  <a:cubicBezTo>
                    <a:pt x="105" y="30"/>
                    <a:pt x="108" y="30"/>
                    <a:pt x="111" y="30"/>
                  </a:cubicBezTo>
                  <a:cubicBezTo>
                    <a:pt x="117" y="30"/>
                    <a:pt x="117" y="30"/>
                    <a:pt x="117" y="30"/>
                  </a:cubicBezTo>
                  <a:cubicBezTo>
                    <a:pt x="123" y="30"/>
                    <a:pt x="127" y="31"/>
                    <a:pt x="132" y="34"/>
                  </a:cubicBezTo>
                  <a:cubicBezTo>
                    <a:pt x="135" y="36"/>
                    <a:pt x="136" y="38"/>
                    <a:pt x="139" y="39"/>
                  </a:cubicBezTo>
                  <a:cubicBezTo>
                    <a:pt x="141" y="41"/>
                    <a:pt x="143" y="42"/>
                    <a:pt x="143" y="44"/>
                  </a:cubicBezTo>
                  <a:cubicBezTo>
                    <a:pt x="143" y="50"/>
                    <a:pt x="138" y="52"/>
                    <a:pt x="138" y="58"/>
                  </a:cubicBezTo>
                  <a:cubicBezTo>
                    <a:pt x="138" y="64"/>
                    <a:pt x="138" y="64"/>
                    <a:pt x="138" y="64"/>
                  </a:cubicBezTo>
                  <a:cubicBezTo>
                    <a:pt x="138" y="67"/>
                    <a:pt x="140" y="69"/>
                    <a:pt x="142" y="71"/>
                  </a:cubicBezTo>
                  <a:cubicBezTo>
                    <a:pt x="146" y="75"/>
                    <a:pt x="149" y="77"/>
                    <a:pt x="153" y="81"/>
                  </a:cubicBezTo>
                  <a:cubicBezTo>
                    <a:pt x="158" y="86"/>
                    <a:pt x="160" y="91"/>
                    <a:pt x="167" y="95"/>
                  </a:cubicBezTo>
                  <a:cubicBezTo>
                    <a:pt x="179" y="104"/>
                    <a:pt x="186" y="110"/>
                    <a:pt x="201" y="115"/>
                  </a:cubicBezTo>
                  <a:cubicBezTo>
                    <a:pt x="201" y="115"/>
                    <a:pt x="201" y="115"/>
                    <a:pt x="201" y="115"/>
                  </a:cubicBezTo>
                  <a:cubicBezTo>
                    <a:pt x="196" y="121"/>
                    <a:pt x="192" y="125"/>
                    <a:pt x="188" y="133"/>
                  </a:cubicBezTo>
                  <a:cubicBezTo>
                    <a:pt x="184" y="141"/>
                    <a:pt x="179" y="145"/>
                    <a:pt x="175" y="154"/>
                  </a:cubicBezTo>
                  <a:cubicBezTo>
                    <a:pt x="172" y="162"/>
                    <a:pt x="172" y="167"/>
                    <a:pt x="172" y="175"/>
                  </a:cubicBezTo>
                  <a:cubicBezTo>
                    <a:pt x="172" y="183"/>
                    <a:pt x="172" y="188"/>
                    <a:pt x="174" y="195"/>
                  </a:cubicBezTo>
                  <a:cubicBezTo>
                    <a:pt x="174" y="195"/>
                    <a:pt x="174" y="195"/>
                    <a:pt x="174" y="195"/>
                  </a:cubicBezTo>
                  <a:cubicBezTo>
                    <a:pt x="169" y="197"/>
                    <a:pt x="165" y="198"/>
                    <a:pt x="160" y="200"/>
                  </a:cubicBezTo>
                  <a:cubicBezTo>
                    <a:pt x="154" y="202"/>
                    <a:pt x="150" y="203"/>
                    <a:pt x="149" y="209"/>
                  </a:cubicBezTo>
                  <a:cubicBezTo>
                    <a:pt x="149" y="209"/>
                    <a:pt x="149" y="209"/>
                    <a:pt x="149" y="209"/>
                  </a:cubicBezTo>
                  <a:cubicBezTo>
                    <a:pt x="147" y="207"/>
                    <a:pt x="146" y="204"/>
                    <a:pt x="146" y="200"/>
                  </a:cubicBezTo>
                  <a:cubicBezTo>
                    <a:pt x="146" y="183"/>
                    <a:pt x="146" y="183"/>
                    <a:pt x="146" y="183"/>
                  </a:cubicBezTo>
                  <a:cubicBezTo>
                    <a:pt x="146" y="179"/>
                    <a:pt x="144" y="177"/>
                    <a:pt x="142" y="174"/>
                  </a:cubicBezTo>
                  <a:cubicBezTo>
                    <a:pt x="141" y="171"/>
                    <a:pt x="140" y="167"/>
                    <a:pt x="137" y="166"/>
                  </a:cubicBezTo>
                  <a:cubicBezTo>
                    <a:pt x="134" y="163"/>
                    <a:pt x="132" y="161"/>
                    <a:pt x="130" y="157"/>
                  </a:cubicBezTo>
                  <a:cubicBezTo>
                    <a:pt x="129" y="156"/>
                    <a:pt x="129" y="155"/>
                    <a:pt x="127" y="154"/>
                  </a:cubicBezTo>
                  <a:cubicBezTo>
                    <a:pt x="125" y="153"/>
                    <a:pt x="124" y="152"/>
                    <a:pt x="124" y="150"/>
                  </a:cubicBezTo>
                  <a:cubicBezTo>
                    <a:pt x="124" y="148"/>
                    <a:pt x="124" y="148"/>
                    <a:pt x="124" y="148"/>
                  </a:cubicBezTo>
                  <a:cubicBezTo>
                    <a:pt x="124" y="146"/>
                    <a:pt x="123" y="145"/>
                    <a:pt x="122" y="143"/>
                  </a:cubicBezTo>
                  <a:cubicBezTo>
                    <a:pt x="122" y="142"/>
                    <a:pt x="121" y="140"/>
                    <a:pt x="120" y="140"/>
                  </a:cubicBezTo>
                  <a:cubicBezTo>
                    <a:pt x="119" y="139"/>
                    <a:pt x="120" y="139"/>
                    <a:pt x="120" y="139"/>
                  </a:cubicBezTo>
                  <a:cubicBezTo>
                    <a:pt x="120" y="135"/>
                    <a:pt x="120" y="135"/>
                    <a:pt x="120" y="135"/>
                  </a:cubicBezTo>
                  <a:cubicBezTo>
                    <a:pt x="120" y="133"/>
                    <a:pt x="118" y="133"/>
                    <a:pt x="117" y="132"/>
                  </a:cubicBezTo>
                  <a:cubicBezTo>
                    <a:pt x="115" y="131"/>
                    <a:pt x="114" y="129"/>
                    <a:pt x="113" y="129"/>
                  </a:cubicBezTo>
                  <a:cubicBezTo>
                    <a:pt x="112" y="129"/>
                    <a:pt x="112" y="130"/>
                    <a:pt x="111" y="130"/>
                  </a:cubicBezTo>
                  <a:cubicBezTo>
                    <a:pt x="111" y="130"/>
                    <a:pt x="111" y="126"/>
                    <a:pt x="111" y="126"/>
                  </a:cubicBezTo>
                  <a:cubicBezTo>
                    <a:pt x="111" y="125"/>
                    <a:pt x="111" y="124"/>
                    <a:pt x="110" y="123"/>
                  </a:cubicBezTo>
                  <a:cubicBezTo>
                    <a:pt x="110" y="122"/>
                    <a:pt x="109" y="123"/>
                    <a:pt x="108" y="123"/>
                  </a:cubicBezTo>
                  <a:cubicBezTo>
                    <a:pt x="108" y="123"/>
                    <a:pt x="108" y="120"/>
                    <a:pt x="108" y="119"/>
                  </a:cubicBezTo>
                  <a:cubicBezTo>
                    <a:pt x="108" y="118"/>
                    <a:pt x="109" y="117"/>
                    <a:pt x="109" y="116"/>
                  </a:cubicBezTo>
                  <a:cubicBezTo>
                    <a:pt x="109" y="114"/>
                    <a:pt x="107" y="112"/>
                    <a:pt x="106" y="110"/>
                  </a:cubicBezTo>
                  <a:cubicBezTo>
                    <a:pt x="104" y="103"/>
                    <a:pt x="102" y="100"/>
                    <a:pt x="98" y="94"/>
                  </a:cubicBezTo>
                  <a:cubicBezTo>
                    <a:pt x="94" y="91"/>
                    <a:pt x="92" y="89"/>
                    <a:pt x="89" y="85"/>
                  </a:cubicBezTo>
                  <a:cubicBezTo>
                    <a:pt x="88" y="84"/>
                    <a:pt x="88" y="84"/>
                    <a:pt x="87" y="83"/>
                  </a:cubicBezTo>
                  <a:cubicBezTo>
                    <a:pt x="85" y="80"/>
                    <a:pt x="84" y="79"/>
                    <a:pt x="81" y="77"/>
                  </a:cubicBezTo>
                  <a:cubicBezTo>
                    <a:pt x="79" y="76"/>
                    <a:pt x="79" y="75"/>
                    <a:pt x="78" y="74"/>
                  </a:cubicBezTo>
                  <a:cubicBezTo>
                    <a:pt x="77" y="73"/>
                    <a:pt x="77" y="72"/>
                    <a:pt x="76" y="71"/>
                  </a:cubicBezTo>
                  <a:cubicBezTo>
                    <a:pt x="75" y="71"/>
                    <a:pt x="74" y="71"/>
                    <a:pt x="74" y="70"/>
                  </a:cubicBezTo>
                  <a:cubicBezTo>
                    <a:pt x="74" y="67"/>
                    <a:pt x="74" y="67"/>
                    <a:pt x="74" y="67"/>
                  </a:cubicBezTo>
                  <a:cubicBezTo>
                    <a:pt x="74" y="66"/>
                    <a:pt x="73" y="66"/>
                    <a:pt x="72" y="65"/>
                  </a:cubicBezTo>
                  <a:cubicBezTo>
                    <a:pt x="70" y="62"/>
                    <a:pt x="70" y="62"/>
                    <a:pt x="70" y="62"/>
                  </a:cubicBezTo>
                  <a:cubicBezTo>
                    <a:pt x="68" y="60"/>
                    <a:pt x="67" y="59"/>
                    <a:pt x="65" y="58"/>
                  </a:cubicBezTo>
                  <a:cubicBezTo>
                    <a:pt x="60" y="54"/>
                    <a:pt x="57" y="52"/>
                    <a:pt x="53" y="48"/>
                  </a:cubicBezTo>
                  <a:cubicBezTo>
                    <a:pt x="49" y="44"/>
                    <a:pt x="47" y="41"/>
                    <a:pt x="42" y="38"/>
                  </a:cubicBezTo>
                  <a:cubicBezTo>
                    <a:pt x="42" y="37"/>
                    <a:pt x="41" y="37"/>
                    <a:pt x="40" y="36"/>
                  </a:cubicBezTo>
                  <a:cubicBezTo>
                    <a:pt x="40" y="36"/>
                    <a:pt x="40" y="36"/>
                    <a:pt x="40" y="36"/>
                  </a:cubicBezTo>
                  <a:cubicBezTo>
                    <a:pt x="48" y="32"/>
                    <a:pt x="50" y="26"/>
                    <a:pt x="59" y="26"/>
                  </a:cubicBezTo>
                  <a:cubicBezTo>
                    <a:pt x="64" y="26"/>
                    <a:pt x="67" y="27"/>
                    <a:pt x="73" y="27"/>
                  </a:cubicBezTo>
                  <a:cubicBezTo>
                    <a:pt x="76" y="27"/>
                    <a:pt x="78" y="27"/>
                    <a:pt x="81" y="26"/>
                  </a:cubicBezTo>
                  <a:cubicBezTo>
                    <a:pt x="81" y="25"/>
                    <a:pt x="81" y="24"/>
                    <a:pt x="81" y="22"/>
                  </a:cubicBezTo>
                  <a:cubicBezTo>
                    <a:pt x="81" y="15"/>
                    <a:pt x="75" y="12"/>
                    <a:pt x="75" y="5"/>
                  </a:cubicBezTo>
                  <a:cubicBezTo>
                    <a:pt x="75" y="0"/>
                    <a:pt x="75" y="0"/>
                    <a:pt x="75" y="0"/>
                  </a:cubicBezTo>
                  <a:cubicBezTo>
                    <a:pt x="79" y="4"/>
                    <a:pt x="82" y="9"/>
                    <a:pt x="88" y="9"/>
                  </a:cubicBezTo>
                  <a:cubicBezTo>
                    <a:pt x="91" y="9"/>
                    <a:pt x="94" y="6"/>
                    <a:pt x="98" y="7"/>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38"/>
            <p:cNvSpPr>
              <a:spLocks noEditPoints="1"/>
            </p:cNvSpPr>
            <p:nvPr/>
          </p:nvSpPr>
          <p:spPr bwMode="auto">
            <a:xfrm>
              <a:off x="1384300" y="1917700"/>
              <a:ext cx="515938" cy="698500"/>
            </a:xfrm>
            <a:custGeom>
              <a:avLst/>
              <a:gdLst/>
              <a:ahLst/>
              <a:cxnLst>
                <a:cxn ang="0">
                  <a:pos x="81" y="259"/>
                </a:cxn>
                <a:cxn ang="0">
                  <a:pos x="83" y="268"/>
                </a:cxn>
                <a:cxn ang="0">
                  <a:pos x="81" y="277"/>
                </a:cxn>
                <a:cxn ang="0">
                  <a:pos x="88" y="274"/>
                </a:cxn>
                <a:cxn ang="0">
                  <a:pos x="86" y="263"/>
                </a:cxn>
                <a:cxn ang="0">
                  <a:pos x="7" y="165"/>
                </a:cxn>
                <a:cxn ang="0">
                  <a:pos x="5" y="169"/>
                </a:cxn>
                <a:cxn ang="0">
                  <a:pos x="9" y="174"/>
                </a:cxn>
                <a:cxn ang="0">
                  <a:pos x="17" y="190"/>
                </a:cxn>
                <a:cxn ang="0">
                  <a:pos x="22" y="194"/>
                </a:cxn>
                <a:cxn ang="0">
                  <a:pos x="36" y="205"/>
                </a:cxn>
                <a:cxn ang="0">
                  <a:pos x="42" y="217"/>
                </a:cxn>
                <a:cxn ang="0">
                  <a:pos x="47" y="213"/>
                </a:cxn>
                <a:cxn ang="0">
                  <a:pos x="51" y="194"/>
                </a:cxn>
                <a:cxn ang="0">
                  <a:pos x="45" y="187"/>
                </a:cxn>
                <a:cxn ang="0">
                  <a:pos x="35" y="177"/>
                </a:cxn>
                <a:cxn ang="0">
                  <a:pos x="24" y="164"/>
                </a:cxn>
                <a:cxn ang="0">
                  <a:pos x="18" y="162"/>
                </a:cxn>
                <a:cxn ang="0">
                  <a:pos x="199" y="107"/>
                </a:cxn>
                <a:cxn ang="0">
                  <a:pos x="197" y="117"/>
                </a:cxn>
                <a:cxn ang="0">
                  <a:pos x="195" y="166"/>
                </a:cxn>
                <a:cxn ang="0">
                  <a:pos x="189" y="178"/>
                </a:cxn>
                <a:cxn ang="0">
                  <a:pos x="197" y="196"/>
                </a:cxn>
                <a:cxn ang="0">
                  <a:pos x="189" y="206"/>
                </a:cxn>
                <a:cxn ang="0">
                  <a:pos x="166" y="199"/>
                </a:cxn>
                <a:cxn ang="0">
                  <a:pos x="172" y="221"/>
                </a:cxn>
                <a:cxn ang="0">
                  <a:pos x="164" y="226"/>
                </a:cxn>
                <a:cxn ang="0">
                  <a:pos x="131" y="235"/>
                </a:cxn>
                <a:cxn ang="0">
                  <a:pos x="126" y="232"/>
                </a:cxn>
                <a:cxn ang="0">
                  <a:pos x="124" y="226"/>
                </a:cxn>
                <a:cxn ang="0">
                  <a:pos x="122" y="216"/>
                </a:cxn>
                <a:cxn ang="0">
                  <a:pos x="119" y="208"/>
                </a:cxn>
                <a:cxn ang="0">
                  <a:pos x="114" y="197"/>
                </a:cxn>
                <a:cxn ang="0">
                  <a:pos x="108" y="177"/>
                </a:cxn>
                <a:cxn ang="0">
                  <a:pos x="102" y="163"/>
                </a:cxn>
                <a:cxn ang="0">
                  <a:pos x="97" y="149"/>
                </a:cxn>
                <a:cxn ang="0">
                  <a:pos x="83" y="132"/>
                </a:cxn>
                <a:cxn ang="0">
                  <a:pos x="76" y="129"/>
                </a:cxn>
                <a:cxn ang="0">
                  <a:pos x="70" y="125"/>
                </a:cxn>
                <a:cxn ang="0">
                  <a:pos x="64" y="120"/>
                </a:cxn>
                <a:cxn ang="0">
                  <a:pos x="58" y="117"/>
                </a:cxn>
                <a:cxn ang="0">
                  <a:pos x="61" y="103"/>
                </a:cxn>
                <a:cxn ang="0">
                  <a:pos x="61" y="74"/>
                </a:cxn>
                <a:cxn ang="0">
                  <a:pos x="51" y="37"/>
                </a:cxn>
                <a:cxn ang="0">
                  <a:pos x="72" y="0"/>
                </a:cxn>
                <a:cxn ang="0">
                  <a:pos x="74" y="4"/>
                </a:cxn>
                <a:cxn ang="0">
                  <a:pos x="84" y="6"/>
                </a:cxn>
                <a:cxn ang="0">
                  <a:pos x="91" y="11"/>
                </a:cxn>
                <a:cxn ang="0">
                  <a:pos x="115" y="30"/>
                </a:cxn>
                <a:cxn ang="0">
                  <a:pos x="138" y="45"/>
                </a:cxn>
                <a:cxn ang="0">
                  <a:pos x="149" y="55"/>
                </a:cxn>
                <a:cxn ang="0">
                  <a:pos x="167" y="67"/>
                </a:cxn>
                <a:cxn ang="0">
                  <a:pos x="174" y="88"/>
                </a:cxn>
                <a:cxn ang="0">
                  <a:pos x="176" y="91"/>
                </a:cxn>
                <a:cxn ang="0">
                  <a:pos x="180" y="87"/>
                </a:cxn>
                <a:cxn ang="0">
                  <a:pos x="181" y="94"/>
                </a:cxn>
                <a:cxn ang="0">
                  <a:pos x="182" y="96"/>
                </a:cxn>
                <a:cxn ang="0">
                  <a:pos x="188" y="87"/>
                </a:cxn>
                <a:cxn ang="0">
                  <a:pos x="196" y="102"/>
                </a:cxn>
              </a:cxnLst>
              <a:rect l="0" t="0" r="r" b="b"/>
              <a:pathLst>
                <a:path w="205" h="277">
                  <a:moveTo>
                    <a:pt x="83" y="259"/>
                  </a:moveTo>
                  <a:cubicBezTo>
                    <a:pt x="81" y="259"/>
                    <a:pt x="81" y="259"/>
                    <a:pt x="81" y="259"/>
                  </a:cubicBezTo>
                  <a:cubicBezTo>
                    <a:pt x="81" y="262"/>
                    <a:pt x="81" y="262"/>
                    <a:pt x="81" y="262"/>
                  </a:cubicBezTo>
                  <a:cubicBezTo>
                    <a:pt x="83" y="268"/>
                    <a:pt x="83" y="268"/>
                    <a:pt x="83" y="268"/>
                  </a:cubicBezTo>
                  <a:cubicBezTo>
                    <a:pt x="81" y="270"/>
                    <a:pt x="78" y="271"/>
                    <a:pt x="78" y="274"/>
                  </a:cubicBezTo>
                  <a:cubicBezTo>
                    <a:pt x="78" y="276"/>
                    <a:pt x="80" y="277"/>
                    <a:pt x="81" y="277"/>
                  </a:cubicBezTo>
                  <a:cubicBezTo>
                    <a:pt x="83" y="277"/>
                    <a:pt x="83" y="275"/>
                    <a:pt x="84" y="274"/>
                  </a:cubicBezTo>
                  <a:cubicBezTo>
                    <a:pt x="86" y="273"/>
                    <a:pt x="87" y="275"/>
                    <a:pt x="88" y="274"/>
                  </a:cubicBezTo>
                  <a:cubicBezTo>
                    <a:pt x="89" y="273"/>
                    <a:pt x="89" y="272"/>
                    <a:pt x="89" y="271"/>
                  </a:cubicBezTo>
                  <a:cubicBezTo>
                    <a:pt x="89" y="268"/>
                    <a:pt x="88" y="266"/>
                    <a:pt x="86" y="263"/>
                  </a:cubicBezTo>
                  <a:cubicBezTo>
                    <a:pt x="85" y="262"/>
                    <a:pt x="84" y="260"/>
                    <a:pt x="83" y="259"/>
                  </a:cubicBezTo>
                  <a:close/>
                  <a:moveTo>
                    <a:pt x="7" y="165"/>
                  </a:moveTo>
                  <a:cubicBezTo>
                    <a:pt x="4" y="165"/>
                    <a:pt x="0" y="163"/>
                    <a:pt x="0" y="166"/>
                  </a:cubicBezTo>
                  <a:cubicBezTo>
                    <a:pt x="0" y="168"/>
                    <a:pt x="4" y="167"/>
                    <a:pt x="5" y="169"/>
                  </a:cubicBezTo>
                  <a:cubicBezTo>
                    <a:pt x="6" y="171"/>
                    <a:pt x="6" y="172"/>
                    <a:pt x="7" y="173"/>
                  </a:cubicBezTo>
                  <a:cubicBezTo>
                    <a:pt x="7" y="174"/>
                    <a:pt x="8" y="174"/>
                    <a:pt x="9" y="174"/>
                  </a:cubicBezTo>
                  <a:cubicBezTo>
                    <a:pt x="11" y="175"/>
                    <a:pt x="12" y="177"/>
                    <a:pt x="13" y="179"/>
                  </a:cubicBezTo>
                  <a:cubicBezTo>
                    <a:pt x="14" y="183"/>
                    <a:pt x="15" y="186"/>
                    <a:pt x="17" y="190"/>
                  </a:cubicBezTo>
                  <a:cubicBezTo>
                    <a:pt x="18" y="192"/>
                    <a:pt x="19" y="193"/>
                    <a:pt x="19" y="195"/>
                  </a:cubicBezTo>
                  <a:cubicBezTo>
                    <a:pt x="20" y="195"/>
                    <a:pt x="21" y="194"/>
                    <a:pt x="22" y="194"/>
                  </a:cubicBezTo>
                  <a:cubicBezTo>
                    <a:pt x="25" y="194"/>
                    <a:pt x="26" y="197"/>
                    <a:pt x="29" y="198"/>
                  </a:cubicBezTo>
                  <a:cubicBezTo>
                    <a:pt x="32" y="201"/>
                    <a:pt x="35" y="202"/>
                    <a:pt x="36" y="205"/>
                  </a:cubicBezTo>
                  <a:cubicBezTo>
                    <a:pt x="37" y="209"/>
                    <a:pt x="35" y="213"/>
                    <a:pt x="38" y="216"/>
                  </a:cubicBezTo>
                  <a:cubicBezTo>
                    <a:pt x="39" y="218"/>
                    <a:pt x="40" y="217"/>
                    <a:pt x="42" y="217"/>
                  </a:cubicBezTo>
                  <a:cubicBezTo>
                    <a:pt x="43" y="217"/>
                    <a:pt x="44" y="217"/>
                    <a:pt x="45" y="217"/>
                  </a:cubicBezTo>
                  <a:cubicBezTo>
                    <a:pt x="47" y="217"/>
                    <a:pt x="47" y="215"/>
                    <a:pt x="47" y="213"/>
                  </a:cubicBezTo>
                  <a:cubicBezTo>
                    <a:pt x="48" y="210"/>
                    <a:pt x="49" y="209"/>
                    <a:pt x="49" y="206"/>
                  </a:cubicBezTo>
                  <a:cubicBezTo>
                    <a:pt x="51" y="201"/>
                    <a:pt x="51" y="198"/>
                    <a:pt x="51" y="194"/>
                  </a:cubicBezTo>
                  <a:cubicBezTo>
                    <a:pt x="51" y="192"/>
                    <a:pt x="51" y="190"/>
                    <a:pt x="50" y="189"/>
                  </a:cubicBezTo>
                  <a:cubicBezTo>
                    <a:pt x="49" y="187"/>
                    <a:pt x="47" y="188"/>
                    <a:pt x="45" y="187"/>
                  </a:cubicBezTo>
                  <a:cubicBezTo>
                    <a:pt x="43" y="185"/>
                    <a:pt x="43" y="183"/>
                    <a:pt x="41" y="181"/>
                  </a:cubicBezTo>
                  <a:cubicBezTo>
                    <a:pt x="39" y="179"/>
                    <a:pt x="37" y="179"/>
                    <a:pt x="35" y="177"/>
                  </a:cubicBezTo>
                  <a:cubicBezTo>
                    <a:pt x="32" y="174"/>
                    <a:pt x="31" y="172"/>
                    <a:pt x="29" y="168"/>
                  </a:cubicBezTo>
                  <a:cubicBezTo>
                    <a:pt x="28" y="166"/>
                    <a:pt x="25" y="166"/>
                    <a:pt x="24" y="164"/>
                  </a:cubicBezTo>
                  <a:cubicBezTo>
                    <a:pt x="23" y="162"/>
                    <a:pt x="22" y="160"/>
                    <a:pt x="20" y="160"/>
                  </a:cubicBezTo>
                  <a:cubicBezTo>
                    <a:pt x="19" y="160"/>
                    <a:pt x="19" y="161"/>
                    <a:pt x="18" y="162"/>
                  </a:cubicBezTo>
                  <a:cubicBezTo>
                    <a:pt x="14" y="163"/>
                    <a:pt x="12" y="165"/>
                    <a:pt x="7" y="165"/>
                  </a:cubicBezTo>
                  <a:close/>
                  <a:moveTo>
                    <a:pt x="199" y="107"/>
                  </a:moveTo>
                  <a:cubicBezTo>
                    <a:pt x="199" y="107"/>
                    <a:pt x="198" y="108"/>
                    <a:pt x="198" y="108"/>
                  </a:cubicBezTo>
                  <a:cubicBezTo>
                    <a:pt x="198" y="112"/>
                    <a:pt x="197" y="114"/>
                    <a:pt x="197" y="117"/>
                  </a:cubicBezTo>
                  <a:cubicBezTo>
                    <a:pt x="197" y="130"/>
                    <a:pt x="205" y="136"/>
                    <a:pt x="205" y="148"/>
                  </a:cubicBezTo>
                  <a:cubicBezTo>
                    <a:pt x="205" y="156"/>
                    <a:pt x="201" y="161"/>
                    <a:pt x="195" y="166"/>
                  </a:cubicBezTo>
                  <a:cubicBezTo>
                    <a:pt x="191" y="170"/>
                    <a:pt x="186" y="171"/>
                    <a:pt x="186" y="176"/>
                  </a:cubicBezTo>
                  <a:cubicBezTo>
                    <a:pt x="186" y="177"/>
                    <a:pt x="187" y="178"/>
                    <a:pt x="189" y="178"/>
                  </a:cubicBezTo>
                  <a:cubicBezTo>
                    <a:pt x="192" y="180"/>
                    <a:pt x="194" y="181"/>
                    <a:pt x="196" y="184"/>
                  </a:cubicBezTo>
                  <a:cubicBezTo>
                    <a:pt x="198" y="188"/>
                    <a:pt x="197" y="191"/>
                    <a:pt x="197" y="196"/>
                  </a:cubicBezTo>
                  <a:cubicBezTo>
                    <a:pt x="197" y="201"/>
                    <a:pt x="194" y="205"/>
                    <a:pt x="189" y="206"/>
                  </a:cubicBezTo>
                  <a:cubicBezTo>
                    <a:pt x="189" y="206"/>
                    <a:pt x="189" y="206"/>
                    <a:pt x="189" y="206"/>
                  </a:cubicBezTo>
                  <a:cubicBezTo>
                    <a:pt x="185" y="205"/>
                    <a:pt x="182" y="208"/>
                    <a:pt x="179" y="208"/>
                  </a:cubicBezTo>
                  <a:cubicBezTo>
                    <a:pt x="173" y="208"/>
                    <a:pt x="170" y="203"/>
                    <a:pt x="166" y="199"/>
                  </a:cubicBezTo>
                  <a:cubicBezTo>
                    <a:pt x="166" y="204"/>
                    <a:pt x="166" y="204"/>
                    <a:pt x="166" y="204"/>
                  </a:cubicBezTo>
                  <a:cubicBezTo>
                    <a:pt x="166" y="211"/>
                    <a:pt x="172" y="214"/>
                    <a:pt x="172" y="221"/>
                  </a:cubicBezTo>
                  <a:cubicBezTo>
                    <a:pt x="172" y="223"/>
                    <a:pt x="172" y="224"/>
                    <a:pt x="172" y="225"/>
                  </a:cubicBezTo>
                  <a:cubicBezTo>
                    <a:pt x="169" y="226"/>
                    <a:pt x="167" y="226"/>
                    <a:pt x="164" y="226"/>
                  </a:cubicBezTo>
                  <a:cubicBezTo>
                    <a:pt x="158" y="226"/>
                    <a:pt x="155" y="225"/>
                    <a:pt x="150" y="225"/>
                  </a:cubicBezTo>
                  <a:cubicBezTo>
                    <a:pt x="141" y="225"/>
                    <a:pt x="139" y="231"/>
                    <a:pt x="131" y="235"/>
                  </a:cubicBezTo>
                  <a:cubicBezTo>
                    <a:pt x="131" y="235"/>
                    <a:pt x="131" y="235"/>
                    <a:pt x="131" y="235"/>
                  </a:cubicBezTo>
                  <a:cubicBezTo>
                    <a:pt x="129" y="234"/>
                    <a:pt x="128" y="234"/>
                    <a:pt x="126" y="232"/>
                  </a:cubicBezTo>
                  <a:cubicBezTo>
                    <a:pt x="125" y="231"/>
                    <a:pt x="123" y="230"/>
                    <a:pt x="123" y="229"/>
                  </a:cubicBezTo>
                  <a:cubicBezTo>
                    <a:pt x="123" y="228"/>
                    <a:pt x="124" y="227"/>
                    <a:pt x="124" y="226"/>
                  </a:cubicBezTo>
                  <a:cubicBezTo>
                    <a:pt x="124" y="224"/>
                    <a:pt x="122" y="223"/>
                    <a:pt x="122" y="220"/>
                  </a:cubicBezTo>
                  <a:cubicBezTo>
                    <a:pt x="122" y="216"/>
                    <a:pt x="122" y="216"/>
                    <a:pt x="122" y="216"/>
                  </a:cubicBezTo>
                  <a:cubicBezTo>
                    <a:pt x="122" y="214"/>
                    <a:pt x="121" y="214"/>
                    <a:pt x="119" y="214"/>
                  </a:cubicBezTo>
                  <a:cubicBezTo>
                    <a:pt x="118" y="214"/>
                    <a:pt x="119" y="209"/>
                    <a:pt x="119" y="208"/>
                  </a:cubicBezTo>
                  <a:cubicBezTo>
                    <a:pt x="119" y="205"/>
                    <a:pt x="117" y="202"/>
                    <a:pt x="114" y="200"/>
                  </a:cubicBezTo>
                  <a:cubicBezTo>
                    <a:pt x="114" y="197"/>
                    <a:pt x="114" y="197"/>
                    <a:pt x="114" y="197"/>
                  </a:cubicBezTo>
                  <a:cubicBezTo>
                    <a:pt x="114" y="194"/>
                    <a:pt x="113" y="193"/>
                    <a:pt x="112" y="190"/>
                  </a:cubicBezTo>
                  <a:cubicBezTo>
                    <a:pt x="110" y="185"/>
                    <a:pt x="110" y="182"/>
                    <a:pt x="108" y="177"/>
                  </a:cubicBezTo>
                  <a:cubicBezTo>
                    <a:pt x="107" y="174"/>
                    <a:pt x="107" y="172"/>
                    <a:pt x="106" y="169"/>
                  </a:cubicBezTo>
                  <a:cubicBezTo>
                    <a:pt x="105" y="166"/>
                    <a:pt x="103" y="165"/>
                    <a:pt x="102" y="163"/>
                  </a:cubicBezTo>
                  <a:cubicBezTo>
                    <a:pt x="102" y="162"/>
                    <a:pt x="101" y="161"/>
                    <a:pt x="101" y="160"/>
                  </a:cubicBezTo>
                  <a:cubicBezTo>
                    <a:pt x="100" y="155"/>
                    <a:pt x="100" y="152"/>
                    <a:pt x="97" y="149"/>
                  </a:cubicBezTo>
                  <a:cubicBezTo>
                    <a:pt x="93" y="145"/>
                    <a:pt x="93" y="141"/>
                    <a:pt x="90" y="136"/>
                  </a:cubicBezTo>
                  <a:cubicBezTo>
                    <a:pt x="88" y="134"/>
                    <a:pt x="86" y="133"/>
                    <a:pt x="83" y="132"/>
                  </a:cubicBezTo>
                  <a:cubicBezTo>
                    <a:pt x="82" y="131"/>
                    <a:pt x="81" y="131"/>
                    <a:pt x="79" y="130"/>
                  </a:cubicBezTo>
                  <a:cubicBezTo>
                    <a:pt x="78" y="130"/>
                    <a:pt x="76" y="130"/>
                    <a:pt x="76" y="129"/>
                  </a:cubicBezTo>
                  <a:cubicBezTo>
                    <a:pt x="76" y="127"/>
                    <a:pt x="75" y="128"/>
                    <a:pt x="73" y="128"/>
                  </a:cubicBezTo>
                  <a:cubicBezTo>
                    <a:pt x="71" y="128"/>
                    <a:pt x="71" y="127"/>
                    <a:pt x="70" y="125"/>
                  </a:cubicBezTo>
                  <a:cubicBezTo>
                    <a:pt x="70" y="124"/>
                    <a:pt x="69" y="124"/>
                    <a:pt x="68" y="123"/>
                  </a:cubicBezTo>
                  <a:cubicBezTo>
                    <a:pt x="66" y="122"/>
                    <a:pt x="66" y="121"/>
                    <a:pt x="64" y="120"/>
                  </a:cubicBezTo>
                  <a:cubicBezTo>
                    <a:pt x="62" y="119"/>
                    <a:pt x="60" y="118"/>
                    <a:pt x="58" y="117"/>
                  </a:cubicBezTo>
                  <a:cubicBezTo>
                    <a:pt x="58" y="117"/>
                    <a:pt x="58" y="117"/>
                    <a:pt x="58" y="117"/>
                  </a:cubicBezTo>
                  <a:cubicBezTo>
                    <a:pt x="58" y="115"/>
                    <a:pt x="59" y="115"/>
                    <a:pt x="60" y="113"/>
                  </a:cubicBezTo>
                  <a:cubicBezTo>
                    <a:pt x="60" y="109"/>
                    <a:pt x="60" y="107"/>
                    <a:pt x="61" y="103"/>
                  </a:cubicBezTo>
                  <a:cubicBezTo>
                    <a:pt x="62" y="99"/>
                    <a:pt x="63" y="97"/>
                    <a:pt x="63" y="93"/>
                  </a:cubicBezTo>
                  <a:cubicBezTo>
                    <a:pt x="63" y="86"/>
                    <a:pt x="62" y="81"/>
                    <a:pt x="61" y="74"/>
                  </a:cubicBezTo>
                  <a:cubicBezTo>
                    <a:pt x="61" y="69"/>
                    <a:pt x="61" y="69"/>
                    <a:pt x="61" y="69"/>
                  </a:cubicBezTo>
                  <a:cubicBezTo>
                    <a:pt x="51" y="37"/>
                    <a:pt x="51" y="37"/>
                    <a:pt x="51" y="37"/>
                  </a:cubicBezTo>
                  <a:cubicBezTo>
                    <a:pt x="52" y="29"/>
                    <a:pt x="57" y="26"/>
                    <a:pt x="60" y="18"/>
                  </a:cubicBezTo>
                  <a:cubicBezTo>
                    <a:pt x="64" y="10"/>
                    <a:pt x="64" y="4"/>
                    <a:pt x="72" y="0"/>
                  </a:cubicBezTo>
                  <a:cubicBezTo>
                    <a:pt x="72" y="0"/>
                    <a:pt x="72" y="0"/>
                    <a:pt x="72" y="0"/>
                  </a:cubicBezTo>
                  <a:cubicBezTo>
                    <a:pt x="73" y="1"/>
                    <a:pt x="73" y="3"/>
                    <a:pt x="74" y="4"/>
                  </a:cubicBezTo>
                  <a:cubicBezTo>
                    <a:pt x="75" y="5"/>
                    <a:pt x="76" y="5"/>
                    <a:pt x="77" y="6"/>
                  </a:cubicBezTo>
                  <a:cubicBezTo>
                    <a:pt x="84" y="6"/>
                    <a:pt x="84" y="6"/>
                    <a:pt x="84" y="6"/>
                  </a:cubicBezTo>
                  <a:cubicBezTo>
                    <a:pt x="85" y="7"/>
                    <a:pt x="85" y="8"/>
                    <a:pt x="86" y="9"/>
                  </a:cubicBezTo>
                  <a:cubicBezTo>
                    <a:pt x="88" y="11"/>
                    <a:pt x="89" y="10"/>
                    <a:pt x="91" y="11"/>
                  </a:cubicBezTo>
                  <a:cubicBezTo>
                    <a:pt x="92" y="12"/>
                    <a:pt x="98" y="15"/>
                    <a:pt x="98" y="15"/>
                  </a:cubicBezTo>
                  <a:cubicBezTo>
                    <a:pt x="99" y="24"/>
                    <a:pt x="107" y="27"/>
                    <a:pt x="115" y="30"/>
                  </a:cubicBezTo>
                  <a:cubicBezTo>
                    <a:pt x="123" y="33"/>
                    <a:pt x="127" y="36"/>
                    <a:pt x="133" y="41"/>
                  </a:cubicBezTo>
                  <a:cubicBezTo>
                    <a:pt x="135" y="42"/>
                    <a:pt x="136" y="44"/>
                    <a:pt x="138" y="45"/>
                  </a:cubicBezTo>
                  <a:cubicBezTo>
                    <a:pt x="140" y="46"/>
                    <a:pt x="142" y="47"/>
                    <a:pt x="144" y="48"/>
                  </a:cubicBezTo>
                  <a:cubicBezTo>
                    <a:pt x="147" y="50"/>
                    <a:pt x="146" y="53"/>
                    <a:pt x="149" y="55"/>
                  </a:cubicBezTo>
                  <a:cubicBezTo>
                    <a:pt x="153" y="57"/>
                    <a:pt x="156" y="57"/>
                    <a:pt x="159" y="60"/>
                  </a:cubicBezTo>
                  <a:cubicBezTo>
                    <a:pt x="162" y="62"/>
                    <a:pt x="164" y="64"/>
                    <a:pt x="167" y="67"/>
                  </a:cubicBezTo>
                  <a:cubicBezTo>
                    <a:pt x="172" y="71"/>
                    <a:pt x="176" y="73"/>
                    <a:pt x="176" y="78"/>
                  </a:cubicBezTo>
                  <a:cubicBezTo>
                    <a:pt x="176" y="82"/>
                    <a:pt x="174" y="84"/>
                    <a:pt x="174" y="88"/>
                  </a:cubicBezTo>
                  <a:cubicBezTo>
                    <a:pt x="174" y="89"/>
                    <a:pt x="175" y="90"/>
                    <a:pt x="176" y="91"/>
                  </a:cubicBezTo>
                  <a:cubicBezTo>
                    <a:pt x="176" y="92"/>
                    <a:pt x="176" y="92"/>
                    <a:pt x="176" y="91"/>
                  </a:cubicBezTo>
                  <a:cubicBezTo>
                    <a:pt x="178" y="90"/>
                    <a:pt x="178" y="88"/>
                    <a:pt x="180" y="87"/>
                  </a:cubicBezTo>
                  <a:cubicBezTo>
                    <a:pt x="180" y="87"/>
                    <a:pt x="180" y="87"/>
                    <a:pt x="180" y="87"/>
                  </a:cubicBezTo>
                  <a:cubicBezTo>
                    <a:pt x="181" y="88"/>
                    <a:pt x="181" y="88"/>
                    <a:pt x="181" y="88"/>
                  </a:cubicBezTo>
                  <a:cubicBezTo>
                    <a:pt x="181" y="94"/>
                    <a:pt x="181" y="94"/>
                    <a:pt x="181" y="94"/>
                  </a:cubicBezTo>
                  <a:cubicBezTo>
                    <a:pt x="181" y="95"/>
                    <a:pt x="181" y="96"/>
                    <a:pt x="182" y="96"/>
                  </a:cubicBezTo>
                  <a:cubicBezTo>
                    <a:pt x="182" y="96"/>
                    <a:pt x="182" y="96"/>
                    <a:pt x="182" y="96"/>
                  </a:cubicBezTo>
                  <a:cubicBezTo>
                    <a:pt x="185" y="93"/>
                    <a:pt x="184" y="89"/>
                    <a:pt x="188" y="87"/>
                  </a:cubicBezTo>
                  <a:cubicBezTo>
                    <a:pt x="188" y="86"/>
                    <a:pt x="188" y="86"/>
                    <a:pt x="188" y="87"/>
                  </a:cubicBezTo>
                  <a:cubicBezTo>
                    <a:pt x="190" y="89"/>
                    <a:pt x="191" y="90"/>
                    <a:pt x="193" y="92"/>
                  </a:cubicBezTo>
                  <a:cubicBezTo>
                    <a:pt x="195" y="95"/>
                    <a:pt x="195" y="98"/>
                    <a:pt x="196" y="102"/>
                  </a:cubicBezTo>
                  <a:cubicBezTo>
                    <a:pt x="197" y="104"/>
                    <a:pt x="198" y="105"/>
                    <a:pt x="199" y="107"/>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39"/>
            <p:cNvSpPr>
              <a:spLocks noEditPoints="1"/>
            </p:cNvSpPr>
            <p:nvPr/>
          </p:nvSpPr>
          <p:spPr bwMode="auto">
            <a:xfrm>
              <a:off x="1079500" y="1652588"/>
              <a:ext cx="487363" cy="587375"/>
            </a:xfrm>
            <a:custGeom>
              <a:avLst/>
              <a:gdLst/>
              <a:ahLst/>
              <a:cxnLst>
                <a:cxn ang="0">
                  <a:pos x="41" y="185"/>
                </a:cxn>
                <a:cxn ang="0">
                  <a:pos x="44" y="197"/>
                </a:cxn>
                <a:cxn ang="0">
                  <a:pos x="60" y="201"/>
                </a:cxn>
                <a:cxn ang="0">
                  <a:pos x="81" y="215"/>
                </a:cxn>
                <a:cxn ang="0">
                  <a:pos x="79" y="206"/>
                </a:cxn>
                <a:cxn ang="0">
                  <a:pos x="67" y="197"/>
                </a:cxn>
                <a:cxn ang="0">
                  <a:pos x="60" y="189"/>
                </a:cxn>
                <a:cxn ang="0">
                  <a:pos x="49" y="180"/>
                </a:cxn>
                <a:cxn ang="0">
                  <a:pos x="129" y="225"/>
                </a:cxn>
                <a:cxn ang="0">
                  <a:pos x="136" y="227"/>
                </a:cxn>
                <a:cxn ang="0">
                  <a:pos x="125" y="222"/>
                </a:cxn>
                <a:cxn ang="0">
                  <a:pos x="16" y="8"/>
                </a:cxn>
                <a:cxn ang="0">
                  <a:pos x="17" y="1"/>
                </a:cxn>
                <a:cxn ang="0">
                  <a:pos x="0" y="11"/>
                </a:cxn>
                <a:cxn ang="0">
                  <a:pos x="7" y="15"/>
                </a:cxn>
                <a:cxn ang="0">
                  <a:pos x="181" y="123"/>
                </a:cxn>
                <a:cxn ang="0">
                  <a:pos x="182" y="179"/>
                </a:cxn>
                <a:cxn ang="0">
                  <a:pos x="181" y="218"/>
                </a:cxn>
                <a:cxn ang="0">
                  <a:pos x="178" y="221"/>
                </a:cxn>
                <a:cxn ang="0">
                  <a:pos x="165" y="220"/>
                </a:cxn>
                <a:cxn ang="0">
                  <a:pos x="156" y="210"/>
                </a:cxn>
                <a:cxn ang="0">
                  <a:pos x="156" y="192"/>
                </a:cxn>
                <a:cxn ang="0">
                  <a:pos x="140" y="179"/>
                </a:cxn>
                <a:cxn ang="0">
                  <a:pos x="125" y="158"/>
                </a:cxn>
                <a:cxn ang="0">
                  <a:pos x="115" y="140"/>
                </a:cxn>
                <a:cxn ang="0">
                  <a:pos x="108" y="133"/>
                </a:cxn>
                <a:cxn ang="0">
                  <a:pos x="98" y="129"/>
                </a:cxn>
                <a:cxn ang="0">
                  <a:pos x="71" y="112"/>
                </a:cxn>
                <a:cxn ang="0">
                  <a:pos x="62" y="106"/>
                </a:cxn>
                <a:cxn ang="0">
                  <a:pos x="51" y="96"/>
                </a:cxn>
                <a:cxn ang="0">
                  <a:pos x="36" y="80"/>
                </a:cxn>
                <a:cxn ang="0">
                  <a:pos x="30" y="76"/>
                </a:cxn>
                <a:cxn ang="0">
                  <a:pos x="21" y="65"/>
                </a:cxn>
                <a:cxn ang="0">
                  <a:pos x="10" y="42"/>
                </a:cxn>
                <a:cxn ang="0">
                  <a:pos x="8" y="30"/>
                </a:cxn>
                <a:cxn ang="0">
                  <a:pos x="13" y="19"/>
                </a:cxn>
                <a:cxn ang="0">
                  <a:pos x="36" y="17"/>
                </a:cxn>
                <a:cxn ang="0">
                  <a:pos x="53" y="29"/>
                </a:cxn>
                <a:cxn ang="0">
                  <a:pos x="71" y="38"/>
                </a:cxn>
                <a:cxn ang="0">
                  <a:pos x="91" y="42"/>
                </a:cxn>
                <a:cxn ang="0">
                  <a:pos x="118" y="39"/>
                </a:cxn>
                <a:cxn ang="0">
                  <a:pos x="143" y="40"/>
                </a:cxn>
                <a:cxn ang="0">
                  <a:pos x="154" y="47"/>
                </a:cxn>
                <a:cxn ang="0">
                  <a:pos x="175" y="63"/>
                </a:cxn>
                <a:cxn ang="0">
                  <a:pos x="194" y="92"/>
                </a:cxn>
                <a:cxn ang="0">
                  <a:pos x="192" y="103"/>
                </a:cxn>
              </a:cxnLst>
              <a:rect l="0" t="0" r="r" b="b"/>
              <a:pathLst>
                <a:path w="194" h="233">
                  <a:moveTo>
                    <a:pt x="45" y="179"/>
                  </a:moveTo>
                  <a:cubicBezTo>
                    <a:pt x="44" y="179"/>
                    <a:pt x="43" y="179"/>
                    <a:pt x="42" y="180"/>
                  </a:cubicBezTo>
                  <a:cubicBezTo>
                    <a:pt x="41" y="182"/>
                    <a:pt x="42" y="183"/>
                    <a:pt x="41" y="185"/>
                  </a:cubicBezTo>
                  <a:cubicBezTo>
                    <a:pt x="40" y="186"/>
                    <a:pt x="38" y="185"/>
                    <a:pt x="37" y="187"/>
                  </a:cubicBezTo>
                  <a:cubicBezTo>
                    <a:pt x="39" y="189"/>
                    <a:pt x="41" y="189"/>
                    <a:pt x="42" y="192"/>
                  </a:cubicBezTo>
                  <a:cubicBezTo>
                    <a:pt x="44" y="193"/>
                    <a:pt x="42" y="197"/>
                    <a:pt x="44" y="197"/>
                  </a:cubicBezTo>
                  <a:cubicBezTo>
                    <a:pt x="45" y="197"/>
                    <a:pt x="46" y="196"/>
                    <a:pt x="47" y="196"/>
                  </a:cubicBezTo>
                  <a:cubicBezTo>
                    <a:pt x="49" y="196"/>
                    <a:pt x="50" y="198"/>
                    <a:pt x="52" y="199"/>
                  </a:cubicBezTo>
                  <a:cubicBezTo>
                    <a:pt x="55" y="199"/>
                    <a:pt x="57" y="199"/>
                    <a:pt x="60" y="201"/>
                  </a:cubicBezTo>
                  <a:cubicBezTo>
                    <a:pt x="66" y="203"/>
                    <a:pt x="67" y="206"/>
                    <a:pt x="72" y="209"/>
                  </a:cubicBezTo>
                  <a:cubicBezTo>
                    <a:pt x="74" y="210"/>
                    <a:pt x="75" y="212"/>
                    <a:pt x="76" y="214"/>
                  </a:cubicBezTo>
                  <a:cubicBezTo>
                    <a:pt x="78" y="215"/>
                    <a:pt x="79" y="215"/>
                    <a:pt x="81" y="215"/>
                  </a:cubicBezTo>
                  <a:cubicBezTo>
                    <a:pt x="84" y="215"/>
                    <a:pt x="86" y="213"/>
                    <a:pt x="86" y="211"/>
                  </a:cubicBezTo>
                  <a:cubicBezTo>
                    <a:pt x="86" y="208"/>
                    <a:pt x="84" y="205"/>
                    <a:pt x="81" y="205"/>
                  </a:cubicBezTo>
                  <a:cubicBezTo>
                    <a:pt x="80" y="205"/>
                    <a:pt x="80" y="206"/>
                    <a:pt x="79" y="206"/>
                  </a:cubicBezTo>
                  <a:cubicBezTo>
                    <a:pt x="77" y="206"/>
                    <a:pt x="78" y="203"/>
                    <a:pt x="76" y="202"/>
                  </a:cubicBezTo>
                  <a:cubicBezTo>
                    <a:pt x="74" y="200"/>
                    <a:pt x="73" y="201"/>
                    <a:pt x="71" y="200"/>
                  </a:cubicBezTo>
                  <a:cubicBezTo>
                    <a:pt x="69" y="200"/>
                    <a:pt x="68" y="198"/>
                    <a:pt x="67" y="197"/>
                  </a:cubicBezTo>
                  <a:cubicBezTo>
                    <a:pt x="65" y="196"/>
                    <a:pt x="62" y="196"/>
                    <a:pt x="62" y="193"/>
                  </a:cubicBezTo>
                  <a:cubicBezTo>
                    <a:pt x="62" y="192"/>
                    <a:pt x="63" y="192"/>
                    <a:pt x="63" y="190"/>
                  </a:cubicBezTo>
                  <a:cubicBezTo>
                    <a:pt x="62" y="190"/>
                    <a:pt x="61" y="189"/>
                    <a:pt x="60" y="189"/>
                  </a:cubicBezTo>
                  <a:cubicBezTo>
                    <a:pt x="59" y="189"/>
                    <a:pt x="58" y="189"/>
                    <a:pt x="58" y="189"/>
                  </a:cubicBezTo>
                  <a:cubicBezTo>
                    <a:pt x="55" y="189"/>
                    <a:pt x="55" y="187"/>
                    <a:pt x="53" y="186"/>
                  </a:cubicBezTo>
                  <a:cubicBezTo>
                    <a:pt x="51" y="184"/>
                    <a:pt x="49" y="183"/>
                    <a:pt x="49" y="180"/>
                  </a:cubicBezTo>
                  <a:cubicBezTo>
                    <a:pt x="48" y="180"/>
                    <a:pt x="47" y="179"/>
                    <a:pt x="45" y="179"/>
                  </a:cubicBezTo>
                  <a:close/>
                  <a:moveTo>
                    <a:pt x="124" y="222"/>
                  </a:moveTo>
                  <a:cubicBezTo>
                    <a:pt x="126" y="224"/>
                    <a:pt x="127" y="224"/>
                    <a:pt x="129" y="225"/>
                  </a:cubicBezTo>
                  <a:cubicBezTo>
                    <a:pt x="132" y="227"/>
                    <a:pt x="133" y="229"/>
                    <a:pt x="135" y="232"/>
                  </a:cubicBezTo>
                  <a:cubicBezTo>
                    <a:pt x="136" y="232"/>
                    <a:pt x="136" y="233"/>
                    <a:pt x="136" y="231"/>
                  </a:cubicBezTo>
                  <a:cubicBezTo>
                    <a:pt x="136" y="230"/>
                    <a:pt x="136" y="229"/>
                    <a:pt x="136" y="227"/>
                  </a:cubicBezTo>
                  <a:cubicBezTo>
                    <a:pt x="136" y="225"/>
                    <a:pt x="137" y="223"/>
                    <a:pt x="135" y="222"/>
                  </a:cubicBezTo>
                  <a:cubicBezTo>
                    <a:pt x="134" y="221"/>
                    <a:pt x="132" y="221"/>
                    <a:pt x="131" y="221"/>
                  </a:cubicBezTo>
                  <a:cubicBezTo>
                    <a:pt x="128" y="221"/>
                    <a:pt x="127" y="221"/>
                    <a:pt x="125" y="222"/>
                  </a:cubicBezTo>
                  <a:cubicBezTo>
                    <a:pt x="124" y="222"/>
                    <a:pt x="123" y="222"/>
                    <a:pt x="124" y="222"/>
                  </a:cubicBezTo>
                  <a:close/>
                  <a:moveTo>
                    <a:pt x="13" y="6"/>
                  </a:moveTo>
                  <a:cubicBezTo>
                    <a:pt x="14" y="7"/>
                    <a:pt x="14" y="8"/>
                    <a:pt x="16" y="8"/>
                  </a:cubicBezTo>
                  <a:cubicBezTo>
                    <a:pt x="18" y="8"/>
                    <a:pt x="18" y="8"/>
                    <a:pt x="18" y="8"/>
                  </a:cubicBezTo>
                  <a:cubicBezTo>
                    <a:pt x="18" y="5"/>
                    <a:pt x="18" y="5"/>
                    <a:pt x="18" y="5"/>
                  </a:cubicBezTo>
                  <a:cubicBezTo>
                    <a:pt x="18" y="4"/>
                    <a:pt x="18" y="3"/>
                    <a:pt x="17" y="1"/>
                  </a:cubicBezTo>
                  <a:cubicBezTo>
                    <a:pt x="17" y="0"/>
                    <a:pt x="16" y="2"/>
                    <a:pt x="15" y="3"/>
                  </a:cubicBezTo>
                  <a:cubicBezTo>
                    <a:pt x="12" y="3"/>
                    <a:pt x="5" y="0"/>
                    <a:pt x="13" y="6"/>
                  </a:cubicBezTo>
                  <a:close/>
                  <a:moveTo>
                    <a:pt x="0" y="11"/>
                  </a:moveTo>
                  <a:cubicBezTo>
                    <a:pt x="0" y="11"/>
                    <a:pt x="0" y="12"/>
                    <a:pt x="0" y="13"/>
                  </a:cubicBezTo>
                  <a:cubicBezTo>
                    <a:pt x="3" y="14"/>
                    <a:pt x="4" y="15"/>
                    <a:pt x="7" y="16"/>
                  </a:cubicBezTo>
                  <a:cubicBezTo>
                    <a:pt x="7" y="16"/>
                    <a:pt x="7" y="15"/>
                    <a:pt x="7" y="15"/>
                  </a:cubicBezTo>
                  <a:cubicBezTo>
                    <a:pt x="7" y="12"/>
                    <a:pt x="3" y="11"/>
                    <a:pt x="0" y="11"/>
                  </a:cubicBezTo>
                  <a:close/>
                  <a:moveTo>
                    <a:pt x="193" y="105"/>
                  </a:moveTo>
                  <a:cubicBezTo>
                    <a:pt x="185" y="109"/>
                    <a:pt x="185" y="115"/>
                    <a:pt x="181" y="123"/>
                  </a:cubicBezTo>
                  <a:cubicBezTo>
                    <a:pt x="178" y="131"/>
                    <a:pt x="173" y="134"/>
                    <a:pt x="172" y="142"/>
                  </a:cubicBezTo>
                  <a:cubicBezTo>
                    <a:pt x="182" y="174"/>
                    <a:pt x="182" y="174"/>
                    <a:pt x="182" y="174"/>
                  </a:cubicBezTo>
                  <a:cubicBezTo>
                    <a:pt x="182" y="179"/>
                    <a:pt x="182" y="179"/>
                    <a:pt x="182" y="179"/>
                  </a:cubicBezTo>
                  <a:cubicBezTo>
                    <a:pt x="183" y="186"/>
                    <a:pt x="184" y="191"/>
                    <a:pt x="184" y="198"/>
                  </a:cubicBezTo>
                  <a:cubicBezTo>
                    <a:pt x="184" y="202"/>
                    <a:pt x="183" y="204"/>
                    <a:pt x="182" y="208"/>
                  </a:cubicBezTo>
                  <a:cubicBezTo>
                    <a:pt x="181" y="212"/>
                    <a:pt x="181" y="214"/>
                    <a:pt x="181" y="218"/>
                  </a:cubicBezTo>
                  <a:cubicBezTo>
                    <a:pt x="180" y="220"/>
                    <a:pt x="179" y="220"/>
                    <a:pt x="179" y="222"/>
                  </a:cubicBezTo>
                  <a:cubicBezTo>
                    <a:pt x="179" y="222"/>
                    <a:pt x="179" y="222"/>
                    <a:pt x="179" y="222"/>
                  </a:cubicBezTo>
                  <a:cubicBezTo>
                    <a:pt x="179" y="222"/>
                    <a:pt x="178" y="222"/>
                    <a:pt x="178" y="221"/>
                  </a:cubicBezTo>
                  <a:cubicBezTo>
                    <a:pt x="176" y="220"/>
                    <a:pt x="175" y="219"/>
                    <a:pt x="173" y="219"/>
                  </a:cubicBezTo>
                  <a:cubicBezTo>
                    <a:pt x="172" y="219"/>
                    <a:pt x="171" y="221"/>
                    <a:pt x="169" y="221"/>
                  </a:cubicBezTo>
                  <a:cubicBezTo>
                    <a:pt x="168" y="221"/>
                    <a:pt x="167" y="220"/>
                    <a:pt x="165" y="220"/>
                  </a:cubicBezTo>
                  <a:cubicBezTo>
                    <a:pt x="163" y="219"/>
                    <a:pt x="162" y="220"/>
                    <a:pt x="161" y="219"/>
                  </a:cubicBezTo>
                  <a:cubicBezTo>
                    <a:pt x="159" y="217"/>
                    <a:pt x="159" y="216"/>
                    <a:pt x="158" y="214"/>
                  </a:cubicBezTo>
                  <a:cubicBezTo>
                    <a:pt x="157" y="213"/>
                    <a:pt x="156" y="212"/>
                    <a:pt x="156" y="210"/>
                  </a:cubicBezTo>
                  <a:cubicBezTo>
                    <a:pt x="156" y="207"/>
                    <a:pt x="156" y="207"/>
                    <a:pt x="156" y="207"/>
                  </a:cubicBezTo>
                  <a:cubicBezTo>
                    <a:pt x="156" y="204"/>
                    <a:pt x="157" y="202"/>
                    <a:pt x="157" y="198"/>
                  </a:cubicBezTo>
                  <a:cubicBezTo>
                    <a:pt x="157" y="196"/>
                    <a:pt x="157" y="194"/>
                    <a:pt x="156" y="192"/>
                  </a:cubicBezTo>
                  <a:cubicBezTo>
                    <a:pt x="155" y="191"/>
                    <a:pt x="154" y="191"/>
                    <a:pt x="154" y="190"/>
                  </a:cubicBezTo>
                  <a:cubicBezTo>
                    <a:pt x="153" y="188"/>
                    <a:pt x="152" y="186"/>
                    <a:pt x="149" y="185"/>
                  </a:cubicBezTo>
                  <a:cubicBezTo>
                    <a:pt x="145" y="183"/>
                    <a:pt x="143" y="182"/>
                    <a:pt x="140" y="179"/>
                  </a:cubicBezTo>
                  <a:cubicBezTo>
                    <a:pt x="137" y="174"/>
                    <a:pt x="135" y="170"/>
                    <a:pt x="133" y="165"/>
                  </a:cubicBezTo>
                  <a:cubicBezTo>
                    <a:pt x="132" y="163"/>
                    <a:pt x="132" y="161"/>
                    <a:pt x="130" y="160"/>
                  </a:cubicBezTo>
                  <a:cubicBezTo>
                    <a:pt x="128" y="159"/>
                    <a:pt x="127" y="159"/>
                    <a:pt x="125" y="158"/>
                  </a:cubicBezTo>
                  <a:cubicBezTo>
                    <a:pt x="123" y="156"/>
                    <a:pt x="123" y="154"/>
                    <a:pt x="122" y="152"/>
                  </a:cubicBezTo>
                  <a:cubicBezTo>
                    <a:pt x="120" y="149"/>
                    <a:pt x="121" y="146"/>
                    <a:pt x="119" y="143"/>
                  </a:cubicBezTo>
                  <a:cubicBezTo>
                    <a:pt x="118" y="141"/>
                    <a:pt x="116" y="141"/>
                    <a:pt x="115" y="140"/>
                  </a:cubicBezTo>
                  <a:cubicBezTo>
                    <a:pt x="114" y="140"/>
                    <a:pt x="113" y="139"/>
                    <a:pt x="112" y="139"/>
                  </a:cubicBezTo>
                  <a:cubicBezTo>
                    <a:pt x="111" y="138"/>
                    <a:pt x="110" y="138"/>
                    <a:pt x="109" y="137"/>
                  </a:cubicBezTo>
                  <a:cubicBezTo>
                    <a:pt x="108" y="136"/>
                    <a:pt x="109" y="134"/>
                    <a:pt x="108" y="133"/>
                  </a:cubicBezTo>
                  <a:cubicBezTo>
                    <a:pt x="107" y="131"/>
                    <a:pt x="106" y="131"/>
                    <a:pt x="104" y="130"/>
                  </a:cubicBezTo>
                  <a:cubicBezTo>
                    <a:pt x="102" y="130"/>
                    <a:pt x="102" y="129"/>
                    <a:pt x="100" y="129"/>
                  </a:cubicBezTo>
                  <a:cubicBezTo>
                    <a:pt x="98" y="129"/>
                    <a:pt x="98" y="129"/>
                    <a:pt x="98" y="129"/>
                  </a:cubicBezTo>
                  <a:cubicBezTo>
                    <a:pt x="95" y="129"/>
                    <a:pt x="94" y="130"/>
                    <a:pt x="91" y="130"/>
                  </a:cubicBezTo>
                  <a:cubicBezTo>
                    <a:pt x="85" y="130"/>
                    <a:pt x="81" y="126"/>
                    <a:pt x="77" y="121"/>
                  </a:cubicBezTo>
                  <a:cubicBezTo>
                    <a:pt x="75" y="117"/>
                    <a:pt x="73" y="115"/>
                    <a:pt x="71" y="112"/>
                  </a:cubicBezTo>
                  <a:cubicBezTo>
                    <a:pt x="70" y="110"/>
                    <a:pt x="69" y="108"/>
                    <a:pt x="68" y="106"/>
                  </a:cubicBezTo>
                  <a:cubicBezTo>
                    <a:pt x="67" y="106"/>
                    <a:pt x="66" y="106"/>
                    <a:pt x="65" y="106"/>
                  </a:cubicBezTo>
                  <a:cubicBezTo>
                    <a:pt x="64" y="106"/>
                    <a:pt x="63" y="107"/>
                    <a:pt x="62" y="106"/>
                  </a:cubicBezTo>
                  <a:cubicBezTo>
                    <a:pt x="61" y="106"/>
                    <a:pt x="61" y="105"/>
                    <a:pt x="61" y="104"/>
                  </a:cubicBezTo>
                  <a:cubicBezTo>
                    <a:pt x="61" y="103"/>
                    <a:pt x="60" y="103"/>
                    <a:pt x="59" y="102"/>
                  </a:cubicBezTo>
                  <a:cubicBezTo>
                    <a:pt x="56" y="100"/>
                    <a:pt x="53" y="100"/>
                    <a:pt x="51" y="96"/>
                  </a:cubicBezTo>
                  <a:cubicBezTo>
                    <a:pt x="49" y="92"/>
                    <a:pt x="47" y="90"/>
                    <a:pt x="44" y="87"/>
                  </a:cubicBezTo>
                  <a:cubicBezTo>
                    <a:pt x="41" y="86"/>
                    <a:pt x="41" y="84"/>
                    <a:pt x="39" y="83"/>
                  </a:cubicBezTo>
                  <a:cubicBezTo>
                    <a:pt x="38" y="81"/>
                    <a:pt x="37" y="81"/>
                    <a:pt x="36" y="80"/>
                  </a:cubicBezTo>
                  <a:cubicBezTo>
                    <a:pt x="35" y="79"/>
                    <a:pt x="34" y="77"/>
                    <a:pt x="33" y="77"/>
                  </a:cubicBezTo>
                  <a:cubicBezTo>
                    <a:pt x="32" y="77"/>
                    <a:pt x="31" y="77"/>
                    <a:pt x="30" y="77"/>
                  </a:cubicBezTo>
                  <a:cubicBezTo>
                    <a:pt x="30" y="77"/>
                    <a:pt x="30" y="76"/>
                    <a:pt x="30" y="76"/>
                  </a:cubicBezTo>
                  <a:cubicBezTo>
                    <a:pt x="29" y="74"/>
                    <a:pt x="28" y="74"/>
                    <a:pt x="27" y="73"/>
                  </a:cubicBezTo>
                  <a:cubicBezTo>
                    <a:pt x="26" y="72"/>
                    <a:pt x="26" y="71"/>
                    <a:pt x="25" y="69"/>
                  </a:cubicBezTo>
                  <a:cubicBezTo>
                    <a:pt x="24" y="67"/>
                    <a:pt x="22" y="67"/>
                    <a:pt x="21" y="65"/>
                  </a:cubicBezTo>
                  <a:cubicBezTo>
                    <a:pt x="20" y="64"/>
                    <a:pt x="20" y="62"/>
                    <a:pt x="19" y="61"/>
                  </a:cubicBezTo>
                  <a:cubicBezTo>
                    <a:pt x="18" y="57"/>
                    <a:pt x="16" y="55"/>
                    <a:pt x="14" y="52"/>
                  </a:cubicBezTo>
                  <a:cubicBezTo>
                    <a:pt x="12" y="48"/>
                    <a:pt x="11" y="46"/>
                    <a:pt x="10" y="42"/>
                  </a:cubicBezTo>
                  <a:cubicBezTo>
                    <a:pt x="9" y="40"/>
                    <a:pt x="9" y="38"/>
                    <a:pt x="8" y="35"/>
                  </a:cubicBezTo>
                  <a:cubicBezTo>
                    <a:pt x="8" y="34"/>
                    <a:pt x="8" y="34"/>
                    <a:pt x="8" y="33"/>
                  </a:cubicBezTo>
                  <a:cubicBezTo>
                    <a:pt x="8" y="30"/>
                    <a:pt x="8" y="30"/>
                    <a:pt x="8" y="30"/>
                  </a:cubicBezTo>
                  <a:cubicBezTo>
                    <a:pt x="8" y="27"/>
                    <a:pt x="6" y="25"/>
                    <a:pt x="6" y="22"/>
                  </a:cubicBezTo>
                  <a:cubicBezTo>
                    <a:pt x="6" y="20"/>
                    <a:pt x="8" y="20"/>
                    <a:pt x="10" y="20"/>
                  </a:cubicBezTo>
                  <a:cubicBezTo>
                    <a:pt x="11" y="20"/>
                    <a:pt x="12" y="19"/>
                    <a:pt x="13" y="19"/>
                  </a:cubicBezTo>
                  <a:cubicBezTo>
                    <a:pt x="16" y="18"/>
                    <a:pt x="18" y="17"/>
                    <a:pt x="20" y="14"/>
                  </a:cubicBezTo>
                  <a:cubicBezTo>
                    <a:pt x="24" y="15"/>
                    <a:pt x="25" y="17"/>
                    <a:pt x="29" y="17"/>
                  </a:cubicBezTo>
                  <a:cubicBezTo>
                    <a:pt x="36" y="17"/>
                    <a:pt x="36" y="17"/>
                    <a:pt x="36" y="17"/>
                  </a:cubicBezTo>
                  <a:cubicBezTo>
                    <a:pt x="40" y="17"/>
                    <a:pt x="42" y="18"/>
                    <a:pt x="45" y="21"/>
                  </a:cubicBezTo>
                  <a:cubicBezTo>
                    <a:pt x="47" y="22"/>
                    <a:pt x="49" y="22"/>
                    <a:pt x="50" y="23"/>
                  </a:cubicBezTo>
                  <a:cubicBezTo>
                    <a:pt x="51" y="25"/>
                    <a:pt x="51" y="27"/>
                    <a:pt x="53" y="29"/>
                  </a:cubicBezTo>
                  <a:cubicBezTo>
                    <a:pt x="55" y="32"/>
                    <a:pt x="57" y="33"/>
                    <a:pt x="61" y="35"/>
                  </a:cubicBezTo>
                  <a:cubicBezTo>
                    <a:pt x="63" y="37"/>
                    <a:pt x="64" y="39"/>
                    <a:pt x="67" y="39"/>
                  </a:cubicBezTo>
                  <a:cubicBezTo>
                    <a:pt x="69" y="39"/>
                    <a:pt x="70" y="38"/>
                    <a:pt x="71" y="38"/>
                  </a:cubicBezTo>
                  <a:cubicBezTo>
                    <a:pt x="76" y="38"/>
                    <a:pt x="77" y="41"/>
                    <a:pt x="81" y="41"/>
                  </a:cubicBezTo>
                  <a:cubicBezTo>
                    <a:pt x="83" y="41"/>
                    <a:pt x="83" y="41"/>
                    <a:pt x="84" y="41"/>
                  </a:cubicBezTo>
                  <a:cubicBezTo>
                    <a:pt x="87" y="41"/>
                    <a:pt x="89" y="42"/>
                    <a:pt x="91" y="42"/>
                  </a:cubicBezTo>
                  <a:cubicBezTo>
                    <a:pt x="97" y="42"/>
                    <a:pt x="100" y="38"/>
                    <a:pt x="106" y="38"/>
                  </a:cubicBezTo>
                  <a:cubicBezTo>
                    <a:pt x="108" y="38"/>
                    <a:pt x="109" y="39"/>
                    <a:pt x="111" y="39"/>
                  </a:cubicBezTo>
                  <a:cubicBezTo>
                    <a:pt x="118" y="39"/>
                    <a:pt x="118" y="39"/>
                    <a:pt x="118" y="39"/>
                  </a:cubicBezTo>
                  <a:cubicBezTo>
                    <a:pt x="123" y="39"/>
                    <a:pt x="124" y="46"/>
                    <a:pt x="128" y="46"/>
                  </a:cubicBezTo>
                  <a:cubicBezTo>
                    <a:pt x="131" y="46"/>
                    <a:pt x="132" y="43"/>
                    <a:pt x="136" y="42"/>
                  </a:cubicBezTo>
                  <a:cubicBezTo>
                    <a:pt x="139" y="42"/>
                    <a:pt x="140" y="41"/>
                    <a:pt x="143" y="40"/>
                  </a:cubicBezTo>
                  <a:cubicBezTo>
                    <a:pt x="144" y="40"/>
                    <a:pt x="145" y="39"/>
                    <a:pt x="146" y="39"/>
                  </a:cubicBezTo>
                  <a:cubicBezTo>
                    <a:pt x="147" y="39"/>
                    <a:pt x="148" y="40"/>
                    <a:pt x="149" y="41"/>
                  </a:cubicBezTo>
                  <a:cubicBezTo>
                    <a:pt x="151" y="43"/>
                    <a:pt x="152" y="45"/>
                    <a:pt x="154" y="47"/>
                  </a:cubicBezTo>
                  <a:cubicBezTo>
                    <a:pt x="157" y="51"/>
                    <a:pt x="160" y="52"/>
                    <a:pt x="164" y="56"/>
                  </a:cubicBezTo>
                  <a:cubicBezTo>
                    <a:pt x="166" y="57"/>
                    <a:pt x="167" y="59"/>
                    <a:pt x="170" y="60"/>
                  </a:cubicBezTo>
                  <a:cubicBezTo>
                    <a:pt x="172" y="61"/>
                    <a:pt x="173" y="61"/>
                    <a:pt x="175" y="63"/>
                  </a:cubicBezTo>
                  <a:cubicBezTo>
                    <a:pt x="178" y="67"/>
                    <a:pt x="175" y="71"/>
                    <a:pt x="177" y="75"/>
                  </a:cubicBezTo>
                  <a:cubicBezTo>
                    <a:pt x="179" y="79"/>
                    <a:pt x="182" y="81"/>
                    <a:pt x="186" y="83"/>
                  </a:cubicBezTo>
                  <a:cubicBezTo>
                    <a:pt x="190" y="85"/>
                    <a:pt x="194" y="87"/>
                    <a:pt x="194" y="92"/>
                  </a:cubicBezTo>
                  <a:cubicBezTo>
                    <a:pt x="194" y="94"/>
                    <a:pt x="192" y="94"/>
                    <a:pt x="192" y="96"/>
                  </a:cubicBezTo>
                  <a:cubicBezTo>
                    <a:pt x="192" y="102"/>
                    <a:pt x="192" y="102"/>
                    <a:pt x="192" y="102"/>
                  </a:cubicBezTo>
                  <a:cubicBezTo>
                    <a:pt x="192" y="102"/>
                    <a:pt x="192" y="103"/>
                    <a:pt x="192" y="103"/>
                  </a:cubicBezTo>
                  <a:cubicBezTo>
                    <a:pt x="191" y="104"/>
                    <a:pt x="191" y="104"/>
                    <a:pt x="192" y="104"/>
                  </a:cubicBezTo>
                  <a:cubicBezTo>
                    <a:pt x="192" y="104"/>
                    <a:pt x="193" y="104"/>
                    <a:pt x="193" y="105"/>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Indonesia Map</a:t>
            </a:r>
            <a:endParaRPr lang="en-US" dirty="0"/>
          </a:p>
        </p:txBody>
      </p:sp>
      <p:cxnSp>
        <p:nvCxnSpPr>
          <p:cNvPr id="58" name="Straight Connector 57"/>
          <p:cNvCxnSpPr/>
          <p:nvPr/>
        </p:nvCxnSpPr>
        <p:spPr>
          <a:xfrm>
            <a:off x="2522281" y="4355121"/>
            <a:ext cx="368031"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3402432" y="4355121"/>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4324744" y="4355121"/>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5247056" y="4355121"/>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6169368" y="4355121"/>
            <a:ext cx="410192" cy="17969"/>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a:xfrm>
            <a:off x="1930272" y="4795948"/>
            <a:ext cx="67189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County01</a:t>
            </a:r>
          </a:p>
        </p:txBody>
      </p:sp>
      <p:sp>
        <p:nvSpPr>
          <p:cNvPr id="65" name="Rectangle 64"/>
          <p:cNvSpPr/>
          <p:nvPr/>
        </p:nvSpPr>
        <p:spPr>
          <a:xfrm>
            <a:off x="2768264"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County02</a:t>
            </a:r>
          </a:p>
        </p:txBody>
      </p:sp>
      <p:sp>
        <p:nvSpPr>
          <p:cNvPr id="66" name="Rectangle 65"/>
          <p:cNvSpPr/>
          <p:nvPr/>
        </p:nvSpPr>
        <p:spPr>
          <a:xfrm>
            <a:off x="3690576"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County03</a:t>
            </a:r>
          </a:p>
        </p:txBody>
      </p:sp>
      <p:sp>
        <p:nvSpPr>
          <p:cNvPr id="67" name="Rectangle 66"/>
          <p:cNvSpPr/>
          <p:nvPr/>
        </p:nvSpPr>
        <p:spPr>
          <a:xfrm>
            <a:off x="4612888"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County04</a:t>
            </a:r>
          </a:p>
        </p:txBody>
      </p:sp>
      <p:sp>
        <p:nvSpPr>
          <p:cNvPr id="68" name="Rectangle 67"/>
          <p:cNvSpPr/>
          <p:nvPr/>
        </p:nvSpPr>
        <p:spPr>
          <a:xfrm>
            <a:off x="5535200"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County05</a:t>
            </a:r>
          </a:p>
        </p:txBody>
      </p:sp>
      <p:sp>
        <p:nvSpPr>
          <p:cNvPr id="81" name="Rectangle 80"/>
          <p:cNvSpPr/>
          <p:nvPr/>
        </p:nvSpPr>
        <p:spPr>
          <a:xfrm>
            <a:off x="6457512"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County06</a:t>
            </a:r>
          </a:p>
        </p:txBody>
      </p:sp>
      <p:sp>
        <p:nvSpPr>
          <p:cNvPr id="69" name="Oval 68"/>
          <p:cNvSpPr/>
          <p:nvPr/>
        </p:nvSpPr>
        <p:spPr>
          <a:xfrm rot="5400000">
            <a:off x="8090063" y="2144385"/>
            <a:ext cx="261854" cy="261854"/>
          </a:xfrm>
          <a:prstGeom prst="ellipse">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0" name="Elbow Connector 69"/>
          <p:cNvCxnSpPr>
            <a:stCxn id="69" idx="6"/>
          </p:cNvCxnSpPr>
          <p:nvPr/>
        </p:nvCxnSpPr>
        <p:spPr>
          <a:xfrm rot="5400000">
            <a:off x="6672910" y="2568949"/>
            <a:ext cx="1710791" cy="1385370"/>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2" name="Oval 71"/>
          <p:cNvSpPr/>
          <p:nvPr/>
        </p:nvSpPr>
        <p:spPr>
          <a:xfrm rot="5400000">
            <a:off x="6080492" y="2100700"/>
            <a:ext cx="261854" cy="261854"/>
          </a:xfrm>
          <a:prstGeom prst="ellipse">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3" name="Elbow Connector 72"/>
          <p:cNvCxnSpPr>
            <a:stCxn id="72" idx="6"/>
          </p:cNvCxnSpPr>
          <p:nvPr/>
        </p:nvCxnSpPr>
        <p:spPr>
          <a:xfrm rot="5400000">
            <a:off x="5194111" y="3081752"/>
            <a:ext cx="1736507" cy="298111"/>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5" name="Oval 74"/>
          <p:cNvSpPr/>
          <p:nvPr/>
        </p:nvSpPr>
        <p:spPr>
          <a:xfrm rot="5400000">
            <a:off x="5188688" y="2189483"/>
            <a:ext cx="261854" cy="261854"/>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6" name="Elbow Connector 75"/>
          <p:cNvCxnSpPr>
            <a:stCxn id="75" idx="6"/>
          </p:cNvCxnSpPr>
          <p:nvPr/>
        </p:nvCxnSpPr>
        <p:spPr>
          <a:xfrm rot="5400000">
            <a:off x="4331444" y="3110890"/>
            <a:ext cx="1647724" cy="328619"/>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8" name="Oval 77"/>
          <p:cNvSpPr/>
          <p:nvPr/>
        </p:nvSpPr>
        <p:spPr>
          <a:xfrm rot="5400000">
            <a:off x="3439897" y="1947933"/>
            <a:ext cx="261854" cy="261854"/>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9" name="Elbow Connector 78"/>
          <p:cNvCxnSpPr>
            <a:stCxn id="78" idx="6"/>
          </p:cNvCxnSpPr>
          <p:nvPr/>
        </p:nvCxnSpPr>
        <p:spPr>
          <a:xfrm rot="16200000" flipH="1">
            <a:off x="2875117" y="2905494"/>
            <a:ext cx="1889274" cy="497860"/>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rot="5400000">
            <a:off x="2505231" y="2729767"/>
            <a:ext cx="261854" cy="26185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3" name="Elbow Connector 82"/>
          <p:cNvCxnSpPr>
            <a:stCxn id="82" idx="6"/>
          </p:cNvCxnSpPr>
          <p:nvPr/>
        </p:nvCxnSpPr>
        <p:spPr>
          <a:xfrm rot="16200000" flipH="1">
            <a:off x="2337545" y="3290234"/>
            <a:ext cx="1107440" cy="510214"/>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5" name="Oval 84"/>
          <p:cNvSpPr/>
          <p:nvPr/>
        </p:nvSpPr>
        <p:spPr>
          <a:xfrm rot="5400000">
            <a:off x="1275874" y="1715705"/>
            <a:ext cx="261854" cy="261854"/>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6" name="Elbow Connector 85"/>
          <p:cNvCxnSpPr>
            <a:stCxn id="85" idx="6"/>
          </p:cNvCxnSpPr>
          <p:nvPr/>
        </p:nvCxnSpPr>
        <p:spPr>
          <a:xfrm rot="16200000" flipH="1">
            <a:off x="775760" y="2608600"/>
            <a:ext cx="2121502" cy="859420"/>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2015241" y="4104141"/>
            <a:ext cx="501960" cy="501960"/>
            <a:chOff x="401320" y="3294181"/>
            <a:chExt cx="565748" cy="565748"/>
          </a:xfrm>
        </p:grpSpPr>
        <p:sp>
          <p:nvSpPr>
            <p:cNvPr id="89" name="Oval 88"/>
            <p:cNvSpPr/>
            <p:nvPr/>
          </p:nvSpPr>
          <p:spPr>
            <a:xfrm>
              <a:off x="423727" y="3316670"/>
              <a:ext cx="523762" cy="52376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1"/>
                  </a:solidFill>
                </a:rPr>
                <a:t>95%</a:t>
              </a:r>
              <a:endParaRPr lang="en-US" sz="1200" b="1" dirty="0">
                <a:solidFill>
                  <a:schemeClr val="accent1"/>
                </a:solidFill>
              </a:endParaRPr>
            </a:p>
          </p:txBody>
        </p:sp>
        <p:sp>
          <p:nvSpPr>
            <p:cNvPr id="90" name="Block Arc 89"/>
            <p:cNvSpPr/>
            <p:nvPr/>
          </p:nvSpPr>
          <p:spPr>
            <a:xfrm flipH="1">
              <a:off x="401320" y="3294181"/>
              <a:ext cx="565748" cy="565748"/>
            </a:xfrm>
            <a:prstGeom prst="blockArc">
              <a:avLst>
                <a:gd name="adj1" fmla="val 18826390"/>
                <a:gd name="adj2" fmla="val 16331239"/>
                <a:gd name="adj3" fmla="val 8827"/>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grpSp>
        <p:nvGrpSpPr>
          <p:cNvPr id="97" name="Group 96"/>
          <p:cNvGrpSpPr/>
          <p:nvPr/>
        </p:nvGrpSpPr>
        <p:grpSpPr>
          <a:xfrm>
            <a:off x="6584640" y="4122110"/>
            <a:ext cx="501960" cy="501960"/>
            <a:chOff x="401320" y="3294181"/>
            <a:chExt cx="565748" cy="565748"/>
          </a:xfrm>
        </p:grpSpPr>
        <p:sp>
          <p:nvSpPr>
            <p:cNvPr id="98" name="Oval 97"/>
            <p:cNvSpPr/>
            <p:nvPr/>
          </p:nvSpPr>
          <p:spPr>
            <a:xfrm>
              <a:off x="423727" y="3316670"/>
              <a:ext cx="523762" cy="523762"/>
            </a:xfrm>
            <a:prstGeom prst="ellipse">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6"/>
                  </a:solidFill>
                </a:rPr>
                <a:t>70%</a:t>
              </a:r>
              <a:endParaRPr lang="en-US" sz="1200" b="1" dirty="0">
                <a:solidFill>
                  <a:schemeClr val="accent6"/>
                </a:solidFill>
              </a:endParaRPr>
            </a:p>
          </p:txBody>
        </p:sp>
        <p:sp>
          <p:nvSpPr>
            <p:cNvPr id="99" name="Block Arc 98"/>
            <p:cNvSpPr/>
            <p:nvPr/>
          </p:nvSpPr>
          <p:spPr>
            <a:xfrm flipH="1">
              <a:off x="401320" y="3294181"/>
              <a:ext cx="565748" cy="565748"/>
            </a:xfrm>
            <a:prstGeom prst="blockArc">
              <a:avLst>
                <a:gd name="adj1" fmla="val 2767720"/>
                <a:gd name="adj2" fmla="val 16331239"/>
                <a:gd name="adj3" fmla="val 8827"/>
              </a:avLst>
            </a:prstGeom>
            <a:solidFill>
              <a:schemeClr val="accent6"/>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6"/>
                </a:solidFill>
              </a:endParaRPr>
            </a:p>
          </p:txBody>
        </p:sp>
      </p:grpSp>
      <p:grpSp>
        <p:nvGrpSpPr>
          <p:cNvPr id="100" name="Group 99"/>
          <p:cNvGrpSpPr/>
          <p:nvPr/>
        </p:nvGrpSpPr>
        <p:grpSpPr>
          <a:xfrm>
            <a:off x="2895392" y="4104141"/>
            <a:ext cx="501960" cy="501960"/>
            <a:chOff x="401320" y="3294181"/>
            <a:chExt cx="565748" cy="565748"/>
          </a:xfrm>
        </p:grpSpPr>
        <p:sp>
          <p:nvSpPr>
            <p:cNvPr id="101" name="Oval 100"/>
            <p:cNvSpPr/>
            <p:nvPr/>
          </p:nvSpPr>
          <p:spPr>
            <a:xfrm>
              <a:off x="423727" y="3316670"/>
              <a:ext cx="523762" cy="523762"/>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2"/>
                  </a:solidFill>
                </a:rPr>
                <a:t>75%</a:t>
              </a:r>
              <a:endParaRPr lang="en-US" sz="1200" b="1" dirty="0">
                <a:solidFill>
                  <a:schemeClr val="accent2"/>
                </a:solidFill>
              </a:endParaRPr>
            </a:p>
          </p:txBody>
        </p:sp>
        <p:sp>
          <p:nvSpPr>
            <p:cNvPr id="102" name="Block Arc 101"/>
            <p:cNvSpPr/>
            <p:nvPr/>
          </p:nvSpPr>
          <p:spPr>
            <a:xfrm flipH="1">
              <a:off x="401320" y="3294181"/>
              <a:ext cx="565748" cy="565748"/>
            </a:xfrm>
            <a:prstGeom prst="blockArc">
              <a:avLst>
                <a:gd name="adj1" fmla="val 21180264"/>
                <a:gd name="adj2" fmla="val 16331239"/>
                <a:gd name="adj3" fmla="val 8827"/>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2"/>
                </a:solidFill>
              </a:endParaRPr>
            </a:p>
          </p:txBody>
        </p:sp>
      </p:grpSp>
      <p:grpSp>
        <p:nvGrpSpPr>
          <p:cNvPr id="103" name="Group 102"/>
          <p:cNvGrpSpPr/>
          <p:nvPr/>
        </p:nvGrpSpPr>
        <p:grpSpPr>
          <a:xfrm>
            <a:off x="3817704" y="4104141"/>
            <a:ext cx="501960" cy="501960"/>
            <a:chOff x="401320" y="3294181"/>
            <a:chExt cx="565748" cy="565748"/>
          </a:xfrm>
        </p:grpSpPr>
        <p:sp>
          <p:nvSpPr>
            <p:cNvPr id="104" name="Oval 103"/>
            <p:cNvSpPr/>
            <p:nvPr/>
          </p:nvSpPr>
          <p:spPr>
            <a:xfrm>
              <a:off x="423727" y="3316670"/>
              <a:ext cx="523762" cy="52376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3"/>
                  </a:solidFill>
                </a:rPr>
                <a:t>50%</a:t>
              </a:r>
              <a:endParaRPr lang="en-US" sz="1200" b="1" dirty="0">
                <a:solidFill>
                  <a:schemeClr val="accent3"/>
                </a:solidFill>
              </a:endParaRPr>
            </a:p>
          </p:txBody>
        </p:sp>
        <p:sp>
          <p:nvSpPr>
            <p:cNvPr id="105" name="Block Arc 104"/>
            <p:cNvSpPr/>
            <p:nvPr/>
          </p:nvSpPr>
          <p:spPr>
            <a:xfrm flipH="1">
              <a:off x="401320" y="3294181"/>
              <a:ext cx="565748" cy="565748"/>
            </a:xfrm>
            <a:prstGeom prst="blockArc">
              <a:avLst>
                <a:gd name="adj1" fmla="val 5435853"/>
                <a:gd name="adj2" fmla="val 16331239"/>
                <a:gd name="adj3" fmla="val 8827"/>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grpSp>
        <p:nvGrpSpPr>
          <p:cNvPr id="106" name="Group 105"/>
          <p:cNvGrpSpPr/>
          <p:nvPr/>
        </p:nvGrpSpPr>
        <p:grpSpPr>
          <a:xfrm>
            <a:off x="4740016" y="4104141"/>
            <a:ext cx="501960" cy="501960"/>
            <a:chOff x="401320" y="3294181"/>
            <a:chExt cx="565748" cy="565748"/>
          </a:xfrm>
        </p:grpSpPr>
        <p:sp>
          <p:nvSpPr>
            <p:cNvPr id="107" name="Oval 106"/>
            <p:cNvSpPr/>
            <p:nvPr/>
          </p:nvSpPr>
          <p:spPr>
            <a:xfrm>
              <a:off x="423727" y="3316670"/>
              <a:ext cx="523762" cy="523762"/>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4"/>
                  </a:solidFill>
                </a:rPr>
                <a:t>25%</a:t>
              </a:r>
              <a:endParaRPr lang="en-US" sz="1200" b="1" dirty="0">
                <a:solidFill>
                  <a:schemeClr val="accent4"/>
                </a:solidFill>
              </a:endParaRPr>
            </a:p>
          </p:txBody>
        </p:sp>
        <p:sp>
          <p:nvSpPr>
            <p:cNvPr id="108" name="Block Arc 107"/>
            <p:cNvSpPr/>
            <p:nvPr/>
          </p:nvSpPr>
          <p:spPr>
            <a:xfrm flipH="1">
              <a:off x="401320" y="3294181"/>
              <a:ext cx="565748" cy="565748"/>
            </a:xfrm>
            <a:prstGeom prst="blockArc">
              <a:avLst>
                <a:gd name="adj1" fmla="val 10307852"/>
                <a:gd name="adj2" fmla="val 16331239"/>
                <a:gd name="adj3" fmla="val 8827"/>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4"/>
                </a:solidFill>
              </a:endParaRPr>
            </a:p>
          </p:txBody>
        </p:sp>
      </p:grpSp>
      <p:grpSp>
        <p:nvGrpSpPr>
          <p:cNvPr id="109" name="Group 108"/>
          <p:cNvGrpSpPr/>
          <p:nvPr/>
        </p:nvGrpSpPr>
        <p:grpSpPr>
          <a:xfrm>
            <a:off x="5662328" y="4104141"/>
            <a:ext cx="501960" cy="501960"/>
            <a:chOff x="401320" y="3294181"/>
            <a:chExt cx="565748" cy="565748"/>
          </a:xfrm>
        </p:grpSpPr>
        <p:sp>
          <p:nvSpPr>
            <p:cNvPr id="110" name="Oval 109"/>
            <p:cNvSpPr/>
            <p:nvPr/>
          </p:nvSpPr>
          <p:spPr>
            <a:xfrm>
              <a:off x="423727" y="3316670"/>
              <a:ext cx="523762" cy="523762"/>
            </a:xfrm>
            <a:prstGeom prst="ellipse">
              <a:avLst/>
            </a:pr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5"/>
                  </a:solidFill>
                </a:rPr>
                <a:t>55%</a:t>
              </a:r>
              <a:endParaRPr lang="en-US" sz="1200" b="1" dirty="0">
                <a:solidFill>
                  <a:schemeClr val="accent5"/>
                </a:solidFill>
              </a:endParaRPr>
            </a:p>
          </p:txBody>
        </p:sp>
        <p:sp>
          <p:nvSpPr>
            <p:cNvPr id="111" name="Block Arc 110"/>
            <p:cNvSpPr/>
            <p:nvPr/>
          </p:nvSpPr>
          <p:spPr>
            <a:xfrm flipH="1">
              <a:off x="401320" y="3294181"/>
              <a:ext cx="565748" cy="565748"/>
            </a:xfrm>
            <a:prstGeom prst="blockArc">
              <a:avLst>
                <a:gd name="adj1" fmla="val 4299182"/>
                <a:gd name="adj2" fmla="val 16331239"/>
                <a:gd name="adj3" fmla="val 8827"/>
              </a:avLst>
            </a:prstGeom>
            <a:solidFill>
              <a:schemeClr val="accent5"/>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5"/>
                </a:solidFill>
              </a:endParaRPr>
            </a:p>
          </p:txBody>
        </p:sp>
      </p:grpSp>
    </p:spTree>
    <p:extLst>
      <p:ext uri="{BB962C8B-B14F-4D97-AF65-F5344CB8AC3E}">
        <p14:creationId xmlns:p14="http://schemas.microsoft.com/office/powerpoint/2010/main" val="2595530228"/>
      </p:ext>
    </p:extLst>
  </p:cSld>
  <p:clrMapOvr>
    <a:masterClrMapping/>
  </p:clrMapOvr>
  <p:transition spd="slow">
    <p:push dir="u"/>
  </p:transition>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a:prstGeom prst="rect">
            <a:avLst/>
          </a:prstGeom>
        </p:spPr>
        <p:txBody>
          <a:bodyPr/>
          <a:lstStyle/>
          <a:p>
            <a:r>
              <a:rPr lang="en-US" smtClean="0"/>
              <a:t>Malaysia Map</a:t>
            </a:r>
            <a:endParaRPr lang="en-US" dirty="0"/>
          </a:p>
        </p:txBody>
      </p:sp>
      <p:grpSp>
        <p:nvGrpSpPr>
          <p:cNvPr id="22" name="Group 21"/>
          <p:cNvGrpSpPr/>
          <p:nvPr/>
        </p:nvGrpSpPr>
        <p:grpSpPr>
          <a:xfrm>
            <a:off x="528320" y="208567"/>
            <a:ext cx="8087360" cy="3462140"/>
            <a:chOff x="2013894" y="2057400"/>
            <a:chExt cx="7169069" cy="3069026"/>
          </a:xfrm>
          <a:solidFill>
            <a:schemeClr val="bg1">
              <a:lumMod val="95000"/>
            </a:schemeClr>
          </a:solidFill>
          <a:effectLst/>
        </p:grpSpPr>
        <p:sp>
          <p:nvSpPr>
            <p:cNvPr id="6" name="Freeform 6"/>
            <p:cNvSpPr>
              <a:spLocks/>
            </p:cNvSpPr>
            <p:nvPr/>
          </p:nvSpPr>
          <p:spPr bwMode="auto">
            <a:xfrm>
              <a:off x="3289152" y="2774107"/>
              <a:ext cx="528521" cy="928916"/>
            </a:xfrm>
            <a:custGeom>
              <a:avLst/>
              <a:gdLst/>
              <a:ahLst/>
              <a:cxnLst>
                <a:cxn ang="0">
                  <a:pos x="47" y="170"/>
                </a:cxn>
                <a:cxn ang="0">
                  <a:pos x="54" y="175"/>
                </a:cxn>
                <a:cxn ang="0">
                  <a:pos x="76" y="183"/>
                </a:cxn>
                <a:cxn ang="0">
                  <a:pos x="72" y="197"/>
                </a:cxn>
                <a:cxn ang="0">
                  <a:pos x="80" y="210"/>
                </a:cxn>
                <a:cxn ang="0">
                  <a:pos x="92" y="208"/>
                </a:cxn>
                <a:cxn ang="0">
                  <a:pos x="93" y="234"/>
                </a:cxn>
                <a:cxn ang="0">
                  <a:pos x="84" y="243"/>
                </a:cxn>
                <a:cxn ang="0">
                  <a:pos x="84" y="261"/>
                </a:cxn>
                <a:cxn ang="0">
                  <a:pos x="90" y="266"/>
                </a:cxn>
                <a:cxn ang="0">
                  <a:pos x="102" y="263"/>
                </a:cxn>
                <a:cxn ang="0">
                  <a:pos x="113" y="274"/>
                </a:cxn>
                <a:cxn ang="0">
                  <a:pos x="129" y="283"/>
                </a:cxn>
                <a:cxn ang="0">
                  <a:pos x="143" y="302"/>
                </a:cxn>
                <a:cxn ang="0">
                  <a:pos x="143" y="272"/>
                </a:cxn>
                <a:cxn ang="0">
                  <a:pos x="155" y="257"/>
                </a:cxn>
                <a:cxn ang="0">
                  <a:pos x="161" y="256"/>
                </a:cxn>
                <a:cxn ang="0">
                  <a:pos x="165" y="244"/>
                </a:cxn>
                <a:cxn ang="0">
                  <a:pos x="172" y="226"/>
                </a:cxn>
                <a:cxn ang="0">
                  <a:pos x="167" y="185"/>
                </a:cxn>
                <a:cxn ang="0">
                  <a:pos x="160" y="154"/>
                </a:cxn>
                <a:cxn ang="0">
                  <a:pos x="134" y="111"/>
                </a:cxn>
                <a:cxn ang="0">
                  <a:pos x="115" y="70"/>
                </a:cxn>
                <a:cxn ang="0">
                  <a:pos x="72" y="39"/>
                </a:cxn>
                <a:cxn ang="0">
                  <a:pos x="38" y="9"/>
                </a:cxn>
                <a:cxn ang="0">
                  <a:pos x="24" y="0"/>
                </a:cxn>
                <a:cxn ang="0">
                  <a:pos x="21" y="6"/>
                </a:cxn>
                <a:cxn ang="0">
                  <a:pos x="5" y="21"/>
                </a:cxn>
                <a:cxn ang="0">
                  <a:pos x="3" y="33"/>
                </a:cxn>
                <a:cxn ang="0">
                  <a:pos x="2" y="52"/>
                </a:cxn>
                <a:cxn ang="0">
                  <a:pos x="3" y="63"/>
                </a:cxn>
                <a:cxn ang="0">
                  <a:pos x="9" y="72"/>
                </a:cxn>
                <a:cxn ang="0">
                  <a:pos x="7" y="95"/>
                </a:cxn>
                <a:cxn ang="0">
                  <a:pos x="13" y="103"/>
                </a:cxn>
                <a:cxn ang="0">
                  <a:pos x="20" y="129"/>
                </a:cxn>
                <a:cxn ang="0">
                  <a:pos x="22" y="141"/>
                </a:cxn>
                <a:cxn ang="0">
                  <a:pos x="29" y="147"/>
                </a:cxn>
                <a:cxn ang="0">
                  <a:pos x="39" y="150"/>
                </a:cxn>
              </a:cxnLst>
              <a:rect l="0" t="0" r="r" b="b"/>
              <a:pathLst>
                <a:path w="172" h="302">
                  <a:moveTo>
                    <a:pt x="42" y="157"/>
                  </a:moveTo>
                  <a:cubicBezTo>
                    <a:pt x="44" y="162"/>
                    <a:pt x="45" y="165"/>
                    <a:pt x="47" y="170"/>
                  </a:cubicBezTo>
                  <a:cubicBezTo>
                    <a:pt x="48" y="171"/>
                    <a:pt x="48" y="172"/>
                    <a:pt x="49" y="173"/>
                  </a:cubicBezTo>
                  <a:cubicBezTo>
                    <a:pt x="50" y="174"/>
                    <a:pt x="52" y="174"/>
                    <a:pt x="54" y="175"/>
                  </a:cubicBezTo>
                  <a:cubicBezTo>
                    <a:pt x="55" y="176"/>
                    <a:pt x="56" y="177"/>
                    <a:pt x="57" y="178"/>
                  </a:cubicBezTo>
                  <a:cubicBezTo>
                    <a:pt x="64" y="181"/>
                    <a:pt x="69" y="180"/>
                    <a:pt x="76" y="183"/>
                  </a:cubicBezTo>
                  <a:cubicBezTo>
                    <a:pt x="76" y="194"/>
                    <a:pt x="76" y="194"/>
                    <a:pt x="76" y="194"/>
                  </a:cubicBezTo>
                  <a:cubicBezTo>
                    <a:pt x="74" y="195"/>
                    <a:pt x="72" y="195"/>
                    <a:pt x="72" y="197"/>
                  </a:cubicBezTo>
                  <a:cubicBezTo>
                    <a:pt x="72" y="200"/>
                    <a:pt x="74" y="201"/>
                    <a:pt x="76" y="204"/>
                  </a:cubicBezTo>
                  <a:cubicBezTo>
                    <a:pt x="77" y="207"/>
                    <a:pt x="77" y="210"/>
                    <a:pt x="80" y="210"/>
                  </a:cubicBezTo>
                  <a:cubicBezTo>
                    <a:pt x="88" y="210"/>
                    <a:pt x="88" y="210"/>
                    <a:pt x="88" y="210"/>
                  </a:cubicBezTo>
                  <a:cubicBezTo>
                    <a:pt x="90" y="210"/>
                    <a:pt x="90" y="209"/>
                    <a:pt x="92" y="208"/>
                  </a:cubicBezTo>
                  <a:cubicBezTo>
                    <a:pt x="94" y="214"/>
                    <a:pt x="99" y="216"/>
                    <a:pt x="99" y="222"/>
                  </a:cubicBezTo>
                  <a:cubicBezTo>
                    <a:pt x="99" y="227"/>
                    <a:pt x="96" y="230"/>
                    <a:pt x="93" y="234"/>
                  </a:cubicBezTo>
                  <a:cubicBezTo>
                    <a:pt x="91" y="235"/>
                    <a:pt x="91" y="237"/>
                    <a:pt x="89" y="239"/>
                  </a:cubicBezTo>
                  <a:cubicBezTo>
                    <a:pt x="88" y="240"/>
                    <a:pt x="86" y="241"/>
                    <a:pt x="84" y="243"/>
                  </a:cubicBezTo>
                  <a:cubicBezTo>
                    <a:pt x="82" y="246"/>
                    <a:pt x="82" y="249"/>
                    <a:pt x="82" y="253"/>
                  </a:cubicBezTo>
                  <a:cubicBezTo>
                    <a:pt x="82" y="256"/>
                    <a:pt x="84" y="258"/>
                    <a:pt x="84" y="261"/>
                  </a:cubicBezTo>
                  <a:cubicBezTo>
                    <a:pt x="84" y="264"/>
                    <a:pt x="84" y="267"/>
                    <a:pt x="87" y="267"/>
                  </a:cubicBezTo>
                  <a:cubicBezTo>
                    <a:pt x="88" y="267"/>
                    <a:pt x="89" y="266"/>
                    <a:pt x="90" y="266"/>
                  </a:cubicBezTo>
                  <a:cubicBezTo>
                    <a:pt x="93" y="265"/>
                    <a:pt x="95" y="264"/>
                    <a:pt x="98" y="264"/>
                  </a:cubicBezTo>
                  <a:cubicBezTo>
                    <a:pt x="99" y="264"/>
                    <a:pt x="100" y="263"/>
                    <a:pt x="102" y="263"/>
                  </a:cubicBezTo>
                  <a:cubicBezTo>
                    <a:pt x="104" y="263"/>
                    <a:pt x="105" y="265"/>
                    <a:pt x="106" y="267"/>
                  </a:cubicBezTo>
                  <a:cubicBezTo>
                    <a:pt x="108" y="270"/>
                    <a:pt x="110" y="272"/>
                    <a:pt x="113" y="274"/>
                  </a:cubicBezTo>
                  <a:cubicBezTo>
                    <a:pt x="117" y="277"/>
                    <a:pt x="121" y="276"/>
                    <a:pt x="125" y="279"/>
                  </a:cubicBezTo>
                  <a:cubicBezTo>
                    <a:pt x="127" y="280"/>
                    <a:pt x="128" y="281"/>
                    <a:pt x="129" y="283"/>
                  </a:cubicBezTo>
                  <a:cubicBezTo>
                    <a:pt x="131" y="287"/>
                    <a:pt x="133" y="289"/>
                    <a:pt x="136" y="293"/>
                  </a:cubicBezTo>
                  <a:cubicBezTo>
                    <a:pt x="138" y="297"/>
                    <a:pt x="139" y="300"/>
                    <a:pt x="143" y="302"/>
                  </a:cubicBezTo>
                  <a:cubicBezTo>
                    <a:pt x="146" y="298"/>
                    <a:pt x="147" y="295"/>
                    <a:pt x="147" y="290"/>
                  </a:cubicBezTo>
                  <a:cubicBezTo>
                    <a:pt x="143" y="272"/>
                    <a:pt x="143" y="272"/>
                    <a:pt x="143" y="272"/>
                  </a:cubicBezTo>
                  <a:cubicBezTo>
                    <a:pt x="145" y="265"/>
                    <a:pt x="146" y="262"/>
                    <a:pt x="146" y="255"/>
                  </a:cubicBezTo>
                  <a:cubicBezTo>
                    <a:pt x="149" y="255"/>
                    <a:pt x="151" y="257"/>
                    <a:pt x="155" y="257"/>
                  </a:cubicBezTo>
                  <a:cubicBezTo>
                    <a:pt x="156" y="257"/>
                    <a:pt x="157" y="256"/>
                    <a:pt x="159" y="256"/>
                  </a:cubicBezTo>
                  <a:cubicBezTo>
                    <a:pt x="160" y="256"/>
                    <a:pt x="160" y="256"/>
                    <a:pt x="161" y="256"/>
                  </a:cubicBezTo>
                  <a:cubicBezTo>
                    <a:pt x="161" y="256"/>
                    <a:pt x="161" y="256"/>
                    <a:pt x="161" y="256"/>
                  </a:cubicBezTo>
                  <a:cubicBezTo>
                    <a:pt x="163" y="252"/>
                    <a:pt x="164" y="249"/>
                    <a:pt x="165" y="244"/>
                  </a:cubicBezTo>
                  <a:cubicBezTo>
                    <a:pt x="166" y="242"/>
                    <a:pt x="168" y="242"/>
                    <a:pt x="169" y="240"/>
                  </a:cubicBezTo>
                  <a:cubicBezTo>
                    <a:pt x="172" y="236"/>
                    <a:pt x="170" y="232"/>
                    <a:pt x="172" y="226"/>
                  </a:cubicBezTo>
                  <a:cubicBezTo>
                    <a:pt x="167" y="192"/>
                    <a:pt x="167" y="192"/>
                    <a:pt x="167" y="192"/>
                  </a:cubicBezTo>
                  <a:cubicBezTo>
                    <a:pt x="167" y="185"/>
                    <a:pt x="167" y="185"/>
                    <a:pt x="167" y="185"/>
                  </a:cubicBezTo>
                  <a:cubicBezTo>
                    <a:pt x="169" y="172"/>
                    <a:pt x="169" y="172"/>
                    <a:pt x="169" y="172"/>
                  </a:cubicBezTo>
                  <a:cubicBezTo>
                    <a:pt x="169" y="164"/>
                    <a:pt x="164" y="161"/>
                    <a:pt x="160" y="154"/>
                  </a:cubicBezTo>
                  <a:cubicBezTo>
                    <a:pt x="152" y="141"/>
                    <a:pt x="147" y="135"/>
                    <a:pt x="141" y="122"/>
                  </a:cubicBezTo>
                  <a:cubicBezTo>
                    <a:pt x="138" y="117"/>
                    <a:pt x="137" y="115"/>
                    <a:pt x="134" y="111"/>
                  </a:cubicBezTo>
                  <a:cubicBezTo>
                    <a:pt x="129" y="102"/>
                    <a:pt x="128" y="96"/>
                    <a:pt x="124" y="87"/>
                  </a:cubicBezTo>
                  <a:cubicBezTo>
                    <a:pt x="120" y="80"/>
                    <a:pt x="118" y="77"/>
                    <a:pt x="115" y="70"/>
                  </a:cubicBezTo>
                  <a:cubicBezTo>
                    <a:pt x="112" y="65"/>
                    <a:pt x="108" y="64"/>
                    <a:pt x="104" y="60"/>
                  </a:cubicBezTo>
                  <a:cubicBezTo>
                    <a:pt x="93" y="50"/>
                    <a:pt x="85" y="46"/>
                    <a:pt x="72" y="39"/>
                  </a:cubicBezTo>
                  <a:cubicBezTo>
                    <a:pt x="59" y="34"/>
                    <a:pt x="50" y="31"/>
                    <a:pt x="43" y="18"/>
                  </a:cubicBezTo>
                  <a:cubicBezTo>
                    <a:pt x="42" y="15"/>
                    <a:pt x="41" y="12"/>
                    <a:pt x="38" y="9"/>
                  </a:cubicBezTo>
                  <a:cubicBezTo>
                    <a:pt x="34" y="4"/>
                    <a:pt x="29" y="3"/>
                    <a:pt x="24" y="0"/>
                  </a:cubicBezTo>
                  <a:cubicBezTo>
                    <a:pt x="24" y="0"/>
                    <a:pt x="24" y="0"/>
                    <a:pt x="24" y="0"/>
                  </a:cubicBezTo>
                  <a:cubicBezTo>
                    <a:pt x="24" y="2"/>
                    <a:pt x="24" y="3"/>
                    <a:pt x="23" y="5"/>
                  </a:cubicBezTo>
                  <a:cubicBezTo>
                    <a:pt x="23" y="6"/>
                    <a:pt x="22" y="6"/>
                    <a:pt x="21" y="6"/>
                  </a:cubicBezTo>
                  <a:cubicBezTo>
                    <a:pt x="19" y="10"/>
                    <a:pt x="18" y="13"/>
                    <a:pt x="13" y="16"/>
                  </a:cubicBezTo>
                  <a:cubicBezTo>
                    <a:pt x="10" y="18"/>
                    <a:pt x="8" y="19"/>
                    <a:pt x="5" y="21"/>
                  </a:cubicBezTo>
                  <a:cubicBezTo>
                    <a:pt x="3" y="23"/>
                    <a:pt x="0" y="24"/>
                    <a:pt x="0" y="28"/>
                  </a:cubicBezTo>
                  <a:cubicBezTo>
                    <a:pt x="0" y="30"/>
                    <a:pt x="2" y="31"/>
                    <a:pt x="3" y="33"/>
                  </a:cubicBezTo>
                  <a:cubicBezTo>
                    <a:pt x="4" y="36"/>
                    <a:pt x="5" y="39"/>
                    <a:pt x="5" y="43"/>
                  </a:cubicBezTo>
                  <a:cubicBezTo>
                    <a:pt x="5" y="47"/>
                    <a:pt x="2" y="48"/>
                    <a:pt x="2" y="52"/>
                  </a:cubicBezTo>
                  <a:cubicBezTo>
                    <a:pt x="2" y="54"/>
                    <a:pt x="3" y="55"/>
                    <a:pt x="3" y="56"/>
                  </a:cubicBezTo>
                  <a:cubicBezTo>
                    <a:pt x="4" y="59"/>
                    <a:pt x="3" y="60"/>
                    <a:pt x="3" y="63"/>
                  </a:cubicBezTo>
                  <a:cubicBezTo>
                    <a:pt x="3" y="66"/>
                    <a:pt x="6" y="66"/>
                    <a:pt x="8" y="68"/>
                  </a:cubicBezTo>
                  <a:cubicBezTo>
                    <a:pt x="9" y="69"/>
                    <a:pt x="9" y="71"/>
                    <a:pt x="9" y="72"/>
                  </a:cubicBezTo>
                  <a:cubicBezTo>
                    <a:pt x="8" y="77"/>
                    <a:pt x="8" y="77"/>
                    <a:pt x="8" y="77"/>
                  </a:cubicBezTo>
                  <a:cubicBezTo>
                    <a:pt x="7" y="84"/>
                    <a:pt x="7" y="88"/>
                    <a:pt x="7" y="95"/>
                  </a:cubicBezTo>
                  <a:cubicBezTo>
                    <a:pt x="7" y="98"/>
                    <a:pt x="7" y="98"/>
                    <a:pt x="7" y="98"/>
                  </a:cubicBezTo>
                  <a:cubicBezTo>
                    <a:pt x="7" y="101"/>
                    <a:pt x="10" y="101"/>
                    <a:pt x="13" y="103"/>
                  </a:cubicBezTo>
                  <a:cubicBezTo>
                    <a:pt x="17" y="106"/>
                    <a:pt x="20" y="109"/>
                    <a:pt x="20" y="114"/>
                  </a:cubicBezTo>
                  <a:cubicBezTo>
                    <a:pt x="20" y="129"/>
                    <a:pt x="20" y="129"/>
                    <a:pt x="20" y="129"/>
                  </a:cubicBezTo>
                  <a:cubicBezTo>
                    <a:pt x="20" y="132"/>
                    <a:pt x="21" y="133"/>
                    <a:pt x="21" y="135"/>
                  </a:cubicBezTo>
                  <a:cubicBezTo>
                    <a:pt x="21" y="137"/>
                    <a:pt x="21" y="139"/>
                    <a:pt x="22" y="141"/>
                  </a:cubicBezTo>
                  <a:cubicBezTo>
                    <a:pt x="23" y="143"/>
                    <a:pt x="24" y="143"/>
                    <a:pt x="26" y="144"/>
                  </a:cubicBezTo>
                  <a:cubicBezTo>
                    <a:pt x="27" y="145"/>
                    <a:pt x="28" y="146"/>
                    <a:pt x="29" y="147"/>
                  </a:cubicBezTo>
                  <a:cubicBezTo>
                    <a:pt x="32" y="148"/>
                    <a:pt x="34" y="147"/>
                    <a:pt x="37" y="149"/>
                  </a:cubicBezTo>
                  <a:cubicBezTo>
                    <a:pt x="38" y="149"/>
                    <a:pt x="38" y="150"/>
                    <a:pt x="39" y="150"/>
                  </a:cubicBezTo>
                  <a:cubicBezTo>
                    <a:pt x="41" y="153"/>
                    <a:pt x="41" y="154"/>
                    <a:pt x="42" y="15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8" name="Freeform 8"/>
            <p:cNvSpPr>
              <a:spLocks noEditPoints="1"/>
            </p:cNvSpPr>
            <p:nvPr/>
          </p:nvSpPr>
          <p:spPr bwMode="auto">
            <a:xfrm>
              <a:off x="2560433" y="3715034"/>
              <a:ext cx="536529" cy="586579"/>
            </a:xfrm>
            <a:custGeom>
              <a:avLst/>
              <a:gdLst/>
              <a:ahLst/>
              <a:cxnLst>
                <a:cxn ang="0">
                  <a:pos x="132" y="96"/>
                </a:cxn>
                <a:cxn ang="0">
                  <a:pos x="125" y="106"/>
                </a:cxn>
                <a:cxn ang="0">
                  <a:pos x="125" y="117"/>
                </a:cxn>
                <a:cxn ang="0">
                  <a:pos x="129" y="124"/>
                </a:cxn>
                <a:cxn ang="0">
                  <a:pos x="140" y="124"/>
                </a:cxn>
                <a:cxn ang="0">
                  <a:pos x="144" y="105"/>
                </a:cxn>
                <a:cxn ang="0">
                  <a:pos x="142" y="99"/>
                </a:cxn>
                <a:cxn ang="0">
                  <a:pos x="172" y="96"/>
                </a:cxn>
                <a:cxn ang="0">
                  <a:pos x="173" y="108"/>
                </a:cxn>
                <a:cxn ang="0">
                  <a:pos x="172" y="135"/>
                </a:cxn>
                <a:cxn ang="0">
                  <a:pos x="145" y="152"/>
                </a:cxn>
                <a:cxn ang="0">
                  <a:pos x="146" y="176"/>
                </a:cxn>
                <a:cxn ang="0">
                  <a:pos x="140" y="189"/>
                </a:cxn>
                <a:cxn ang="0">
                  <a:pos x="133" y="191"/>
                </a:cxn>
                <a:cxn ang="0">
                  <a:pos x="99" y="173"/>
                </a:cxn>
                <a:cxn ang="0">
                  <a:pos x="85" y="158"/>
                </a:cxn>
                <a:cxn ang="0">
                  <a:pos x="75" y="122"/>
                </a:cxn>
                <a:cxn ang="0">
                  <a:pos x="76" y="112"/>
                </a:cxn>
                <a:cxn ang="0">
                  <a:pos x="76" y="101"/>
                </a:cxn>
                <a:cxn ang="0">
                  <a:pos x="50" y="65"/>
                </a:cxn>
                <a:cxn ang="0">
                  <a:pos x="25" y="29"/>
                </a:cxn>
                <a:cxn ang="0">
                  <a:pos x="3" y="14"/>
                </a:cxn>
                <a:cxn ang="0">
                  <a:pos x="0" y="0"/>
                </a:cxn>
                <a:cxn ang="0">
                  <a:pos x="6" y="0"/>
                </a:cxn>
                <a:cxn ang="0">
                  <a:pos x="23" y="2"/>
                </a:cxn>
                <a:cxn ang="0">
                  <a:pos x="25" y="12"/>
                </a:cxn>
                <a:cxn ang="0">
                  <a:pos x="36" y="12"/>
                </a:cxn>
                <a:cxn ang="0">
                  <a:pos x="52" y="18"/>
                </a:cxn>
                <a:cxn ang="0">
                  <a:pos x="62" y="21"/>
                </a:cxn>
                <a:cxn ang="0">
                  <a:pos x="74" y="28"/>
                </a:cxn>
                <a:cxn ang="0">
                  <a:pos x="78" y="8"/>
                </a:cxn>
                <a:cxn ang="0">
                  <a:pos x="86" y="13"/>
                </a:cxn>
                <a:cxn ang="0">
                  <a:pos x="99" y="25"/>
                </a:cxn>
                <a:cxn ang="0">
                  <a:pos x="110" y="25"/>
                </a:cxn>
                <a:cxn ang="0">
                  <a:pos x="125" y="20"/>
                </a:cxn>
                <a:cxn ang="0">
                  <a:pos x="143" y="25"/>
                </a:cxn>
                <a:cxn ang="0">
                  <a:pos x="149" y="33"/>
                </a:cxn>
                <a:cxn ang="0">
                  <a:pos x="146" y="50"/>
                </a:cxn>
                <a:cxn ang="0">
                  <a:pos x="146" y="65"/>
                </a:cxn>
                <a:cxn ang="0">
                  <a:pos x="148" y="77"/>
                </a:cxn>
                <a:cxn ang="0">
                  <a:pos x="158" y="89"/>
                </a:cxn>
                <a:cxn ang="0">
                  <a:pos x="172" y="91"/>
                </a:cxn>
                <a:cxn ang="0">
                  <a:pos x="137" y="140"/>
                </a:cxn>
                <a:cxn ang="0">
                  <a:pos x="130" y="139"/>
                </a:cxn>
                <a:cxn ang="0">
                  <a:pos x="130" y="145"/>
                </a:cxn>
                <a:cxn ang="0">
                  <a:pos x="132" y="147"/>
                </a:cxn>
                <a:cxn ang="0">
                  <a:pos x="134" y="149"/>
                </a:cxn>
                <a:cxn ang="0">
                  <a:pos x="137" y="149"/>
                </a:cxn>
                <a:cxn ang="0">
                  <a:pos x="139" y="147"/>
                </a:cxn>
                <a:cxn ang="0">
                  <a:pos x="139" y="145"/>
                </a:cxn>
                <a:cxn ang="0">
                  <a:pos x="140" y="143"/>
                </a:cxn>
              </a:cxnLst>
              <a:rect l="0" t="0" r="r" b="b"/>
              <a:pathLst>
                <a:path w="175" h="191">
                  <a:moveTo>
                    <a:pt x="142" y="99"/>
                  </a:moveTo>
                  <a:cubicBezTo>
                    <a:pt x="138" y="97"/>
                    <a:pt x="136" y="96"/>
                    <a:pt x="132" y="96"/>
                  </a:cubicBezTo>
                  <a:cubicBezTo>
                    <a:pt x="128" y="96"/>
                    <a:pt x="125" y="99"/>
                    <a:pt x="125" y="102"/>
                  </a:cubicBezTo>
                  <a:cubicBezTo>
                    <a:pt x="125" y="104"/>
                    <a:pt x="125" y="105"/>
                    <a:pt x="125" y="106"/>
                  </a:cubicBezTo>
                  <a:cubicBezTo>
                    <a:pt x="125" y="108"/>
                    <a:pt x="122" y="109"/>
                    <a:pt x="122" y="112"/>
                  </a:cubicBezTo>
                  <a:cubicBezTo>
                    <a:pt x="122" y="114"/>
                    <a:pt x="123" y="115"/>
                    <a:pt x="125" y="117"/>
                  </a:cubicBezTo>
                  <a:cubicBezTo>
                    <a:pt x="126" y="119"/>
                    <a:pt x="126" y="121"/>
                    <a:pt x="127" y="122"/>
                  </a:cubicBezTo>
                  <a:cubicBezTo>
                    <a:pt x="128" y="123"/>
                    <a:pt x="128" y="123"/>
                    <a:pt x="129" y="124"/>
                  </a:cubicBezTo>
                  <a:cubicBezTo>
                    <a:pt x="130" y="126"/>
                    <a:pt x="131" y="128"/>
                    <a:pt x="133" y="128"/>
                  </a:cubicBezTo>
                  <a:cubicBezTo>
                    <a:pt x="136" y="128"/>
                    <a:pt x="138" y="126"/>
                    <a:pt x="140" y="124"/>
                  </a:cubicBezTo>
                  <a:cubicBezTo>
                    <a:pt x="145" y="120"/>
                    <a:pt x="145" y="115"/>
                    <a:pt x="145" y="109"/>
                  </a:cubicBezTo>
                  <a:cubicBezTo>
                    <a:pt x="145" y="107"/>
                    <a:pt x="144" y="107"/>
                    <a:pt x="144" y="105"/>
                  </a:cubicBezTo>
                  <a:cubicBezTo>
                    <a:pt x="144" y="105"/>
                    <a:pt x="145" y="104"/>
                    <a:pt x="145" y="104"/>
                  </a:cubicBezTo>
                  <a:cubicBezTo>
                    <a:pt x="145" y="102"/>
                    <a:pt x="143" y="100"/>
                    <a:pt x="142" y="99"/>
                  </a:cubicBezTo>
                  <a:close/>
                  <a:moveTo>
                    <a:pt x="172" y="91"/>
                  </a:moveTo>
                  <a:cubicBezTo>
                    <a:pt x="172" y="93"/>
                    <a:pt x="172" y="94"/>
                    <a:pt x="172" y="96"/>
                  </a:cubicBezTo>
                  <a:cubicBezTo>
                    <a:pt x="172" y="98"/>
                    <a:pt x="173" y="99"/>
                    <a:pt x="173" y="101"/>
                  </a:cubicBezTo>
                  <a:cubicBezTo>
                    <a:pt x="173" y="104"/>
                    <a:pt x="173" y="106"/>
                    <a:pt x="173" y="108"/>
                  </a:cubicBezTo>
                  <a:cubicBezTo>
                    <a:pt x="174" y="114"/>
                    <a:pt x="175" y="116"/>
                    <a:pt x="175" y="122"/>
                  </a:cubicBezTo>
                  <a:cubicBezTo>
                    <a:pt x="175" y="127"/>
                    <a:pt x="174" y="130"/>
                    <a:pt x="172" y="135"/>
                  </a:cubicBezTo>
                  <a:cubicBezTo>
                    <a:pt x="170" y="140"/>
                    <a:pt x="170" y="144"/>
                    <a:pt x="165" y="147"/>
                  </a:cubicBezTo>
                  <a:cubicBezTo>
                    <a:pt x="159" y="152"/>
                    <a:pt x="153" y="153"/>
                    <a:pt x="145" y="152"/>
                  </a:cubicBezTo>
                  <a:cubicBezTo>
                    <a:pt x="147" y="157"/>
                    <a:pt x="149" y="160"/>
                    <a:pt x="149" y="166"/>
                  </a:cubicBezTo>
                  <a:cubicBezTo>
                    <a:pt x="149" y="170"/>
                    <a:pt x="148" y="172"/>
                    <a:pt x="146" y="176"/>
                  </a:cubicBezTo>
                  <a:cubicBezTo>
                    <a:pt x="145" y="177"/>
                    <a:pt x="144" y="178"/>
                    <a:pt x="143" y="179"/>
                  </a:cubicBezTo>
                  <a:cubicBezTo>
                    <a:pt x="141" y="183"/>
                    <a:pt x="140" y="185"/>
                    <a:pt x="140" y="189"/>
                  </a:cubicBezTo>
                  <a:cubicBezTo>
                    <a:pt x="140" y="189"/>
                    <a:pt x="140" y="189"/>
                    <a:pt x="140" y="189"/>
                  </a:cubicBezTo>
                  <a:cubicBezTo>
                    <a:pt x="138" y="190"/>
                    <a:pt x="136" y="191"/>
                    <a:pt x="133" y="191"/>
                  </a:cubicBezTo>
                  <a:cubicBezTo>
                    <a:pt x="125" y="191"/>
                    <a:pt x="121" y="187"/>
                    <a:pt x="114" y="182"/>
                  </a:cubicBezTo>
                  <a:cubicBezTo>
                    <a:pt x="108" y="178"/>
                    <a:pt x="104" y="177"/>
                    <a:pt x="99" y="173"/>
                  </a:cubicBezTo>
                  <a:cubicBezTo>
                    <a:pt x="97" y="172"/>
                    <a:pt x="97" y="169"/>
                    <a:pt x="96" y="167"/>
                  </a:cubicBezTo>
                  <a:cubicBezTo>
                    <a:pt x="93" y="163"/>
                    <a:pt x="91" y="160"/>
                    <a:pt x="85" y="158"/>
                  </a:cubicBezTo>
                  <a:cubicBezTo>
                    <a:pt x="78" y="155"/>
                    <a:pt x="71" y="151"/>
                    <a:pt x="71" y="143"/>
                  </a:cubicBezTo>
                  <a:cubicBezTo>
                    <a:pt x="71" y="134"/>
                    <a:pt x="73" y="130"/>
                    <a:pt x="75" y="122"/>
                  </a:cubicBezTo>
                  <a:cubicBezTo>
                    <a:pt x="75" y="119"/>
                    <a:pt x="78" y="119"/>
                    <a:pt x="78" y="116"/>
                  </a:cubicBezTo>
                  <a:cubicBezTo>
                    <a:pt x="78" y="114"/>
                    <a:pt x="77" y="113"/>
                    <a:pt x="76" y="112"/>
                  </a:cubicBezTo>
                  <a:cubicBezTo>
                    <a:pt x="76" y="110"/>
                    <a:pt x="76" y="110"/>
                    <a:pt x="76" y="109"/>
                  </a:cubicBezTo>
                  <a:cubicBezTo>
                    <a:pt x="76" y="106"/>
                    <a:pt x="76" y="104"/>
                    <a:pt x="76" y="101"/>
                  </a:cubicBezTo>
                  <a:cubicBezTo>
                    <a:pt x="76" y="86"/>
                    <a:pt x="67" y="78"/>
                    <a:pt x="55" y="68"/>
                  </a:cubicBezTo>
                  <a:cubicBezTo>
                    <a:pt x="53" y="67"/>
                    <a:pt x="52" y="66"/>
                    <a:pt x="50" y="65"/>
                  </a:cubicBezTo>
                  <a:cubicBezTo>
                    <a:pt x="45" y="62"/>
                    <a:pt x="44" y="59"/>
                    <a:pt x="41" y="54"/>
                  </a:cubicBezTo>
                  <a:cubicBezTo>
                    <a:pt x="35" y="44"/>
                    <a:pt x="33" y="37"/>
                    <a:pt x="25" y="29"/>
                  </a:cubicBezTo>
                  <a:cubicBezTo>
                    <a:pt x="19" y="23"/>
                    <a:pt x="15" y="21"/>
                    <a:pt x="8" y="18"/>
                  </a:cubicBezTo>
                  <a:cubicBezTo>
                    <a:pt x="6" y="17"/>
                    <a:pt x="5" y="16"/>
                    <a:pt x="3" y="14"/>
                  </a:cubicBezTo>
                  <a:cubicBezTo>
                    <a:pt x="2" y="13"/>
                    <a:pt x="0" y="13"/>
                    <a:pt x="0" y="11"/>
                  </a:cubicBezTo>
                  <a:cubicBezTo>
                    <a:pt x="0" y="0"/>
                    <a:pt x="0" y="0"/>
                    <a:pt x="0" y="0"/>
                  </a:cubicBezTo>
                  <a:cubicBezTo>
                    <a:pt x="0" y="0"/>
                    <a:pt x="0" y="0"/>
                    <a:pt x="0" y="0"/>
                  </a:cubicBezTo>
                  <a:cubicBezTo>
                    <a:pt x="2" y="0"/>
                    <a:pt x="4" y="0"/>
                    <a:pt x="6" y="0"/>
                  </a:cubicBezTo>
                  <a:cubicBezTo>
                    <a:pt x="10" y="0"/>
                    <a:pt x="12" y="1"/>
                    <a:pt x="15" y="2"/>
                  </a:cubicBezTo>
                  <a:cubicBezTo>
                    <a:pt x="18" y="3"/>
                    <a:pt x="20" y="2"/>
                    <a:pt x="23" y="2"/>
                  </a:cubicBezTo>
                  <a:cubicBezTo>
                    <a:pt x="23" y="6"/>
                    <a:pt x="23" y="8"/>
                    <a:pt x="23" y="11"/>
                  </a:cubicBezTo>
                  <a:cubicBezTo>
                    <a:pt x="25" y="12"/>
                    <a:pt x="25" y="12"/>
                    <a:pt x="25" y="12"/>
                  </a:cubicBezTo>
                  <a:cubicBezTo>
                    <a:pt x="26" y="10"/>
                    <a:pt x="27" y="8"/>
                    <a:pt x="30" y="8"/>
                  </a:cubicBezTo>
                  <a:cubicBezTo>
                    <a:pt x="33" y="8"/>
                    <a:pt x="34" y="11"/>
                    <a:pt x="36" y="12"/>
                  </a:cubicBezTo>
                  <a:cubicBezTo>
                    <a:pt x="37" y="13"/>
                    <a:pt x="39" y="14"/>
                    <a:pt x="41" y="14"/>
                  </a:cubicBezTo>
                  <a:cubicBezTo>
                    <a:pt x="46" y="14"/>
                    <a:pt x="48" y="17"/>
                    <a:pt x="52" y="18"/>
                  </a:cubicBezTo>
                  <a:cubicBezTo>
                    <a:pt x="54" y="18"/>
                    <a:pt x="55" y="19"/>
                    <a:pt x="57" y="20"/>
                  </a:cubicBezTo>
                  <a:cubicBezTo>
                    <a:pt x="59" y="21"/>
                    <a:pt x="61" y="20"/>
                    <a:pt x="62" y="21"/>
                  </a:cubicBezTo>
                  <a:cubicBezTo>
                    <a:pt x="63" y="22"/>
                    <a:pt x="63" y="22"/>
                    <a:pt x="64" y="23"/>
                  </a:cubicBezTo>
                  <a:cubicBezTo>
                    <a:pt x="67" y="26"/>
                    <a:pt x="69" y="28"/>
                    <a:pt x="74" y="28"/>
                  </a:cubicBezTo>
                  <a:cubicBezTo>
                    <a:pt x="77" y="28"/>
                    <a:pt x="77" y="22"/>
                    <a:pt x="77" y="19"/>
                  </a:cubicBezTo>
                  <a:cubicBezTo>
                    <a:pt x="77" y="15"/>
                    <a:pt x="78" y="12"/>
                    <a:pt x="78" y="8"/>
                  </a:cubicBezTo>
                  <a:cubicBezTo>
                    <a:pt x="79" y="8"/>
                    <a:pt x="79" y="7"/>
                    <a:pt x="80" y="7"/>
                  </a:cubicBezTo>
                  <a:cubicBezTo>
                    <a:pt x="82" y="9"/>
                    <a:pt x="83" y="11"/>
                    <a:pt x="86" y="13"/>
                  </a:cubicBezTo>
                  <a:cubicBezTo>
                    <a:pt x="89" y="15"/>
                    <a:pt x="92" y="16"/>
                    <a:pt x="94" y="19"/>
                  </a:cubicBezTo>
                  <a:cubicBezTo>
                    <a:pt x="96" y="22"/>
                    <a:pt x="97" y="23"/>
                    <a:pt x="99" y="25"/>
                  </a:cubicBezTo>
                  <a:cubicBezTo>
                    <a:pt x="101" y="27"/>
                    <a:pt x="103" y="29"/>
                    <a:pt x="105" y="29"/>
                  </a:cubicBezTo>
                  <a:cubicBezTo>
                    <a:pt x="108" y="29"/>
                    <a:pt x="108" y="26"/>
                    <a:pt x="110" y="25"/>
                  </a:cubicBezTo>
                  <a:cubicBezTo>
                    <a:pt x="112" y="23"/>
                    <a:pt x="113" y="23"/>
                    <a:pt x="115" y="22"/>
                  </a:cubicBezTo>
                  <a:cubicBezTo>
                    <a:pt x="118" y="21"/>
                    <a:pt x="122" y="20"/>
                    <a:pt x="125" y="20"/>
                  </a:cubicBezTo>
                  <a:cubicBezTo>
                    <a:pt x="125" y="20"/>
                    <a:pt x="125" y="20"/>
                    <a:pt x="125" y="20"/>
                  </a:cubicBezTo>
                  <a:cubicBezTo>
                    <a:pt x="132" y="23"/>
                    <a:pt x="136" y="23"/>
                    <a:pt x="143" y="25"/>
                  </a:cubicBezTo>
                  <a:cubicBezTo>
                    <a:pt x="145" y="26"/>
                    <a:pt x="146" y="26"/>
                    <a:pt x="148" y="28"/>
                  </a:cubicBezTo>
                  <a:cubicBezTo>
                    <a:pt x="149" y="29"/>
                    <a:pt x="149" y="31"/>
                    <a:pt x="149" y="33"/>
                  </a:cubicBezTo>
                  <a:cubicBezTo>
                    <a:pt x="149" y="36"/>
                    <a:pt x="150" y="37"/>
                    <a:pt x="150" y="40"/>
                  </a:cubicBezTo>
                  <a:cubicBezTo>
                    <a:pt x="150" y="44"/>
                    <a:pt x="146" y="46"/>
                    <a:pt x="146" y="50"/>
                  </a:cubicBezTo>
                  <a:cubicBezTo>
                    <a:pt x="146" y="53"/>
                    <a:pt x="148" y="54"/>
                    <a:pt x="148" y="57"/>
                  </a:cubicBezTo>
                  <a:cubicBezTo>
                    <a:pt x="148" y="60"/>
                    <a:pt x="146" y="62"/>
                    <a:pt x="146" y="65"/>
                  </a:cubicBezTo>
                  <a:cubicBezTo>
                    <a:pt x="146" y="73"/>
                    <a:pt x="146" y="73"/>
                    <a:pt x="146" y="73"/>
                  </a:cubicBezTo>
                  <a:cubicBezTo>
                    <a:pt x="146" y="75"/>
                    <a:pt x="148" y="75"/>
                    <a:pt x="148" y="77"/>
                  </a:cubicBezTo>
                  <a:cubicBezTo>
                    <a:pt x="148" y="86"/>
                    <a:pt x="148" y="86"/>
                    <a:pt x="148" y="86"/>
                  </a:cubicBezTo>
                  <a:cubicBezTo>
                    <a:pt x="152" y="86"/>
                    <a:pt x="154" y="88"/>
                    <a:pt x="158" y="89"/>
                  </a:cubicBezTo>
                  <a:cubicBezTo>
                    <a:pt x="163" y="91"/>
                    <a:pt x="167" y="91"/>
                    <a:pt x="172" y="91"/>
                  </a:cubicBezTo>
                  <a:cubicBezTo>
                    <a:pt x="172" y="91"/>
                    <a:pt x="172" y="91"/>
                    <a:pt x="172" y="91"/>
                  </a:cubicBezTo>
                  <a:close/>
                  <a:moveTo>
                    <a:pt x="140" y="139"/>
                  </a:moveTo>
                  <a:cubicBezTo>
                    <a:pt x="139" y="139"/>
                    <a:pt x="138" y="140"/>
                    <a:pt x="137" y="140"/>
                  </a:cubicBezTo>
                  <a:cubicBezTo>
                    <a:pt x="136" y="140"/>
                    <a:pt x="134" y="140"/>
                    <a:pt x="133" y="139"/>
                  </a:cubicBezTo>
                  <a:cubicBezTo>
                    <a:pt x="132" y="139"/>
                    <a:pt x="131" y="139"/>
                    <a:pt x="130" y="139"/>
                  </a:cubicBezTo>
                  <a:cubicBezTo>
                    <a:pt x="129" y="139"/>
                    <a:pt x="129" y="140"/>
                    <a:pt x="129" y="142"/>
                  </a:cubicBezTo>
                  <a:cubicBezTo>
                    <a:pt x="129" y="143"/>
                    <a:pt x="129" y="145"/>
                    <a:pt x="130" y="145"/>
                  </a:cubicBezTo>
                  <a:cubicBezTo>
                    <a:pt x="130" y="145"/>
                    <a:pt x="130" y="145"/>
                    <a:pt x="130" y="145"/>
                  </a:cubicBezTo>
                  <a:cubicBezTo>
                    <a:pt x="130" y="146"/>
                    <a:pt x="131" y="146"/>
                    <a:pt x="132" y="147"/>
                  </a:cubicBezTo>
                  <a:cubicBezTo>
                    <a:pt x="132" y="147"/>
                    <a:pt x="133" y="147"/>
                    <a:pt x="133" y="148"/>
                  </a:cubicBezTo>
                  <a:cubicBezTo>
                    <a:pt x="134" y="148"/>
                    <a:pt x="133" y="149"/>
                    <a:pt x="134" y="149"/>
                  </a:cubicBezTo>
                  <a:cubicBezTo>
                    <a:pt x="135" y="149"/>
                    <a:pt x="134" y="149"/>
                    <a:pt x="135" y="150"/>
                  </a:cubicBezTo>
                  <a:cubicBezTo>
                    <a:pt x="136" y="150"/>
                    <a:pt x="137" y="149"/>
                    <a:pt x="137" y="149"/>
                  </a:cubicBezTo>
                  <a:cubicBezTo>
                    <a:pt x="138" y="148"/>
                    <a:pt x="138" y="148"/>
                    <a:pt x="138" y="148"/>
                  </a:cubicBezTo>
                  <a:cubicBezTo>
                    <a:pt x="138" y="147"/>
                    <a:pt x="138" y="147"/>
                    <a:pt x="139" y="147"/>
                  </a:cubicBezTo>
                  <a:cubicBezTo>
                    <a:pt x="139" y="146"/>
                    <a:pt x="138" y="146"/>
                    <a:pt x="139" y="146"/>
                  </a:cubicBezTo>
                  <a:cubicBezTo>
                    <a:pt x="139" y="145"/>
                    <a:pt x="139" y="145"/>
                    <a:pt x="139" y="145"/>
                  </a:cubicBezTo>
                  <a:cubicBezTo>
                    <a:pt x="139" y="144"/>
                    <a:pt x="140" y="144"/>
                    <a:pt x="140" y="143"/>
                  </a:cubicBezTo>
                  <a:cubicBezTo>
                    <a:pt x="140" y="143"/>
                    <a:pt x="140" y="143"/>
                    <a:pt x="140" y="143"/>
                  </a:cubicBezTo>
                  <a:lnTo>
                    <a:pt x="140" y="139"/>
                  </a:ln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9" name="Freeform 9"/>
            <p:cNvSpPr>
              <a:spLocks noEditPoints="1"/>
            </p:cNvSpPr>
            <p:nvPr/>
          </p:nvSpPr>
          <p:spPr bwMode="auto">
            <a:xfrm>
              <a:off x="2266143" y="2902233"/>
              <a:ext cx="170168" cy="212209"/>
            </a:xfrm>
            <a:custGeom>
              <a:avLst/>
              <a:gdLst/>
              <a:ahLst/>
              <a:cxnLst>
                <a:cxn ang="0">
                  <a:pos x="5" y="13"/>
                </a:cxn>
                <a:cxn ang="0">
                  <a:pos x="3" y="22"/>
                </a:cxn>
                <a:cxn ang="0">
                  <a:pos x="0" y="37"/>
                </a:cxn>
                <a:cxn ang="0">
                  <a:pos x="4" y="43"/>
                </a:cxn>
                <a:cxn ang="0">
                  <a:pos x="6" y="52"/>
                </a:cxn>
                <a:cxn ang="0">
                  <a:pos x="18" y="28"/>
                </a:cxn>
                <a:cxn ang="0">
                  <a:pos x="16" y="22"/>
                </a:cxn>
                <a:cxn ang="0">
                  <a:pos x="5" y="13"/>
                </a:cxn>
                <a:cxn ang="0">
                  <a:pos x="36" y="66"/>
                </a:cxn>
                <a:cxn ang="0">
                  <a:pos x="37" y="67"/>
                </a:cxn>
                <a:cxn ang="0">
                  <a:pos x="39" y="67"/>
                </a:cxn>
                <a:cxn ang="0">
                  <a:pos x="39" y="67"/>
                </a:cxn>
                <a:cxn ang="0">
                  <a:pos x="41" y="67"/>
                </a:cxn>
                <a:cxn ang="0">
                  <a:pos x="42" y="68"/>
                </a:cxn>
                <a:cxn ang="0">
                  <a:pos x="44" y="68"/>
                </a:cxn>
                <a:cxn ang="0">
                  <a:pos x="45" y="68"/>
                </a:cxn>
                <a:cxn ang="0">
                  <a:pos x="47" y="69"/>
                </a:cxn>
                <a:cxn ang="0">
                  <a:pos x="47" y="69"/>
                </a:cxn>
                <a:cxn ang="0">
                  <a:pos x="55" y="69"/>
                </a:cxn>
                <a:cxn ang="0">
                  <a:pos x="56" y="58"/>
                </a:cxn>
                <a:cxn ang="0">
                  <a:pos x="56" y="50"/>
                </a:cxn>
                <a:cxn ang="0">
                  <a:pos x="53" y="37"/>
                </a:cxn>
                <a:cxn ang="0">
                  <a:pos x="53" y="10"/>
                </a:cxn>
                <a:cxn ang="0">
                  <a:pos x="52" y="1"/>
                </a:cxn>
                <a:cxn ang="0">
                  <a:pos x="39" y="1"/>
                </a:cxn>
                <a:cxn ang="0">
                  <a:pos x="28" y="0"/>
                </a:cxn>
                <a:cxn ang="0">
                  <a:pos x="28" y="0"/>
                </a:cxn>
                <a:cxn ang="0">
                  <a:pos x="31" y="13"/>
                </a:cxn>
                <a:cxn ang="0">
                  <a:pos x="30" y="19"/>
                </a:cxn>
                <a:cxn ang="0">
                  <a:pos x="34" y="36"/>
                </a:cxn>
                <a:cxn ang="0">
                  <a:pos x="36" y="47"/>
                </a:cxn>
                <a:cxn ang="0">
                  <a:pos x="39" y="62"/>
                </a:cxn>
                <a:cxn ang="0">
                  <a:pos x="36" y="66"/>
                </a:cxn>
              </a:cxnLst>
              <a:rect l="0" t="0" r="r" b="b"/>
              <a:pathLst>
                <a:path w="56" h="69">
                  <a:moveTo>
                    <a:pt x="5" y="13"/>
                  </a:moveTo>
                  <a:cubicBezTo>
                    <a:pt x="2" y="15"/>
                    <a:pt x="3" y="18"/>
                    <a:pt x="3" y="22"/>
                  </a:cubicBezTo>
                  <a:cubicBezTo>
                    <a:pt x="3" y="28"/>
                    <a:pt x="0" y="31"/>
                    <a:pt x="0" y="37"/>
                  </a:cubicBezTo>
                  <a:cubicBezTo>
                    <a:pt x="0" y="40"/>
                    <a:pt x="3" y="40"/>
                    <a:pt x="4" y="43"/>
                  </a:cubicBezTo>
                  <a:cubicBezTo>
                    <a:pt x="5" y="46"/>
                    <a:pt x="4" y="48"/>
                    <a:pt x="6" y="52"/>
                  </a:cubicBezTo>
                  <a:cubicBezTo>
                    <a:pt x="14" y="46"/>
                    <a:pt x="18" y="39"/>
                    <a:pt x="18" y="28"/>
                  </a:cubicBezTo>
                  <a:cubicBezTo>
                    <a:pt x="18" y="26"/>
                    <a:pt x="17" y="25"/>
                    <a:pt x="16" y="22"/>
                  </a:cubicBezTo>
                  <a:cubicBezTo>
                    <a:pt x="14" y="17"/>
                    <a:pt x="11" y="13"/>
                    <a:pt x="5" y="13"/>
                  </a:cubicBezTo>
                  <a:close/>
                  <a:moveTo>
                    <a:pt x="36" y="66"/>
                  </a:moveTo>
                  <a:cubicBezTo>
                    <a:pt x="36" y="66"/>
                    <a:pt x="37" y="66"/>
                    <a:pt x="37" y="67"/>
                  </a:cubicBezTo>
                  <a:cubicBezTo>
                    <a:pt x="38" y="67"/>
                    <a:pt x="38" y="67"/>
                    <a:pt x="39" y="67"/>
                  </a:cubicBezTo>
                  <a:cubicBezTo>
                    <a:pt x="39" y="67"/>
                    <a:pt x="39" y="67"/>
                    <a:pt x="39" y="67"/>
                  </a:cubicBezTo>
                  <a:cubicBezTo>
                    <a:pt x="40" y="67"/>
                    <a:pt x="40" y="67"/>
                    <a:pt x="41" y="67"/>
                  </a:cubicBezTo>
                  <a:cubicBezTo>
                    <a:pt x="41" y="68"/>
                    <a:pt x="42" y="68"/>
                    <a:pt x="42" y="68"/>
                  </a:cubicBezTo>
                  <a:cubicBezTo>
                    <a:pt x="43" y="68"/>
                    <a:pt x="43" y="68"/>
                    <a:pt x="44" y="68"/>
                  </a:cubicBezTo>
                  <a:cubicBezTo>
                    <a:pt x="45" y="68"/>
                    <a:pt x="45" y="68"/>
                    <a:pt x="45" y="68"/>
                  </a:cubicBezTo>
                  <a:cubicBezTo>
                    <a:pt x="47" y="69"/>
                    <a:pt x="47" y="69"/>
                    <a:pt x="47" y="69"/>
                  </a:cubicBezTo>
                  <a:cubicBezTo>
                    <a:pt x="47" y="69"/>
                    <a:pt x="47" y="69"/>
                    <a:pt x="47" y="69"/>
                  </a:cubicBezTo>
                  <a:cubicBezTo>
                    <a:pt x="55" y="69"/>
                    <a:pt x="55" y="69"/>
                    <a:pt x="55" y="69"/>
                  </a:cubicBezTo>
                  <a:cubicBezTo>
                    <a:pt x="56" y="65"/>
                    <a:pt x="56" y="62"/>
                    <a:pt x="56" y="58"/>
                  </a:cubicBezTo>
                  <a:cubicBezTo>
                    <a:pt x="56" y="55"/>
                    <a:pt x="56" y="53"/>
                    <a:pt x="56" y="50"/>
                  </a:cubicBezTo>
                  <a:cubicBezTo>
                    <a:pt x="55" y="45"/>
                    <a:pt x="53" y="42"/>
                    <a:pt x="53" y="37"/>
                  </a:cubicBezTo>
                  <a:cubicBezTo>
                    <a:pt x="53" y="26"/>
                    <a:pt x="53" y="21"/>
                    <a:pt x="53" y="10"/>
                  </a:cubicBezTo>
                  <a:cubicBezTo>
                    <a:pt x="52" y="1"/>
                    <a:pt x="52" y="1"/>
                    <a:pt x="52" y="1"/>
                  </a:cubicBezTo>
                  <a:cubicBezTo>
                    <a:pt x="39" y="1"/>
                    <a:pt x="39" y="1"/>
                    <a:pt x="39" y="1"/>
                  </a:cubicBezTo>
                  <a:cubicBezTo>
                    <a:pt x="35" y="1"/>
                    <a:pt x="32" y="0"/>
                    <a:pt x="28" y="0"/>
                  </a:cubicBezTo>
                  <a:cubicBezTo>
                    <a:pt x="28" y="0"/>
                    <a:pt x="28" y="0"/>
                    <a:pt x="28" y="0"/>
                  </a:cubicBezTo>
                  <a:cubicBezTo>
                    <a:pt x="29" y="4"/>
                    <a:pt x="30" y="8"/>
                    <a:pt x="31" y="13"/>
                  </a:cubicBezTo>
                  <a:cubicBezTo>
                    <a:pt x="30" y="19"/>
                    <a:pt x="30" y="19"/>
                    <a:pt x="30" y="19"/>
                  </a:cubicBezTo>
                  <a:cubicBezTo>
                    <a:pt x="31" y="26"/>
                    <a:pt x="33" y="29"/>
                    <a:pt x="34" y="36"/>
                  </a:cubicBezTo>
                  <a:cubicBezTo>
                    <a:pt x="35" y="40"/>
                    <a:pt x="35" y="43"/>
                    <a:pt x="36" y="47"/>
                  </a:cubicBezTo>
                  <a:cubicBezTo>
                    <a:pt x="37" y="53"/>
                    <a:pt x="39" y="56"/>
                    <a:pt x="39" y="62"/>
                  </a:cubicBezTo>
                  <a:cubicBezTo>
                    <a:pt x="39" y="64"/>
                    <a:pt x="38" y="65"/>
                    <a:pt x="36" y="6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0" name="Freeform 10"/>
            <p:cNvSpPr>
              <a:spLocks/>
            </p:cNvSpPr>
            <p:nvPr/>
          </p:nvSpPr>
          <p:spPr bwMode="auto">
            <a:xfrm>
              <a:off x="2240118" y="2365704"/>
              <a:ext cx="118117" cy="208205"/>
            </a:xfrm>
            <a:custGeom>
              <a:avLst/>
              <a:gdLst/>
              <a:ahLst/>
              <a:cxnLst>
                <a:cxn ang="0">
                  <a:pos x="38" y="26"/>
                </a:cxn>
                <a:cxn ang="0">
                  <a:pos x="32" y="34"/>
                </a:cxn>
                <a:cxn ang="0">
                  <a:pos x="26" y="47"/>
                </a:cxn>
                <a:cxn ang="0">
                  <a:pos x="24" y="51"/>
                </a:cxn>
                <a:cxn ang="0">
                  <a:pos x="13" y="62"/>
                </a:cxn>
                <a:cxn ang="0">
                  <a:pos x="9" y="68"/>
                </a:cxn>
                <a:cxn ang="0">
                  <a:pos x="9" y="68"/>
                </a:cxn>
                <a:cxn ang="0">
                  <a:pos x="5" y="63"/>
                </a:cxn>
                <a:cxn ang="0">
                  <a:pos x="1" y="45"/>
                </a:cxn>
                <a:cxn ang="0">
                  <a:pos x="0" y="44"/>
                </a:cxn>
                <a:cxn ang="0">
                  <a:pos x="0" y="44"/>
                </a:cxn>
                <a:cxn ang="0">
                  <a:pos x="3" y="23"/>
                </a:cxn>
                <a:cxn ang="0">
                  <a:pos x="8" y="22"/>
                </a:cxn>
                <a:cxn ang="0">
                  <a:pos x="5" y="7"/>
                </a:cxn>
                <a:cxn ang="0">
                  <a:pos x="12" y="0"/>
                </a:cxn>
                <a:cxn ang="0">
                  <a:pos x="25" y="5"/>
                </a:cxn>
                <a:cxn ang="0">
                  <a:pos x="27" y="19"/>
                </a:cxn>
                <a:cxn ang="0">
                  <a:pos x="38" y="26"/>
                </a:cxn>
              </a:cxnLst>
              <a:rect l="0" t="0" r="r" b="b"/>
              <a:pathLst>
                <a:path w="38" h="68">
                  <a:moveTo>
                    <a:pt x="38" y="26"/>
                  </a:moveTo>
                  <a:cubicBezTo>
                    <a:pt x="36" y="29"/>
                    <a:pt x="35" y="31"/>
                    <a:pt x="32" y="34"/>
                  </a:cubicBezTo>
                  <a:cubicBezTo>
                    <a:pt x="29" y="38"/>
                    <a:pt x="29" y="42"/>
                    <a:pt x="26" y="47"/>
                  </a:cubicBezTo>
                  <a:cubicBezTo>
                    <a:pt x="26" y="49"/>
                    <a:pt x="25" y="49"/>
                    <a:pt x="24" y="51"/>
                  </a:cubicBezTo>
                  <a:cubicBezTo>
                    <a:pt x="20" y="55"/>
                    <a:pt x="18" y="58"/>
                    <a:pt x="13" y="62"/>
                  </a:cubicBezTo>
                  <a:cubicBezTo>
                    <a:pt x="12" y="64"/>
                    <a:pt x="10" y="66"/>
                    <a:pt x="9" y="68"/>
                  </a:cubicBezTo>
                  <a:cubicBezTo>
                    <a:pt x="9" y="68"/>
                    <a:pt x="9" y="68"/>
                    <a:pt x="9" y="68"/>
                  </a:cubicBezTo>
                  <a:cubicBezTo>
                    <a:pt x="8" y="67"/>
                    <a:pt x="6" y="66"/>
                    <a:pt x="5" y="63"/>
                  </a:cubicBezTo>
                  <a:cubicBezTo>
                    <a:pt x="3" y="56"/>
                    <a:pt x="3" y="52"/>
                    <a:pt x="1" y="45"/>
                  </a:cubicBezTo>
                  <a:cubicBezTo>
                    <a:pt x="1" y="45"/>
                    <a:pt x="1" y="44"/>
                    <a:pt x="0" y="44"/>
                  </a:cubicBezTo>
                  <a:cubicBezTo>
                    <a:pt x="0" y="44"/>
                    <a:pt x="0" y="44"/>
                    <a:pt x="0" y="44"/>
                  </a:cubicBezTo>
                  <a:cubicBezTo>
                    <a:pt x="2" y="36"/>
                    <a:pt x="2" y="31"/>
                    <a:pt x="3" y="23"/>
                  </a:cubicBezTo>
                  <a:cubicBezTo>
                    <a:pt x="5" y="23"/>
                    <a:pt x="6" y="23"/>
                    <a:pt x="8" y="22"/>
                  </a:cubicBezTo>
                  <a:cubicBezTo>
                    <a:pt x="7" y="16"/>
                    <a:pt x="5" y="13"/>
                    <a:pt x="5" y="7"/>
                  </a:cubicBezTo>
                  <a:cubicBezTo>
                    <a:pt x="5" y="3"/>
                    <a:pt x="8" y="0"/>
                    <a:pt x="12" y="0"/>
                  </a:cubicBezTo>
                  <a:cubicBezTo>
                    <a:pt x="18" y="0"/>
                    <a:pt x="23" y="0"/>
                    <a:pt x="25" y="5"/>
                  </a:cubicBezTo>
                  <a:cubicBezTo>
                    <a:pt x="28" y="10"/>
                    <a:pt x="25" y="14"/>
                    <a:pt x="27" y="19"/>
                  </a:cubicBezTo>
                  <a:cubicBezTo>
                    <a:pt x="29" y="23"/>
                    <a:pt x="34" y="24"/>
                    <a:pt x="38" y="2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1" name="Freeform 11"/>
            <p:cNvSpPr>
              <a:spLocks/>
            </p:cNvSpPr>
            <p:nvPr/>
          </p:nvSpPr>
          <p:spPr bwMode="auto">
            <a:xfrm>
              <a:off x="2354229" y="2736070"/>
              <a:ext cx="644635" cy="1067053"/>
            </a:xfrm>
            <a:custGeom>
              <a:avLst/>
              <a:gdLst/>
              <a:ahLst/>
              <a:cxnLst>
                <a:cxn ang="0">
                  <a:pos x="29" y="132"/>
                </a:cxn>
                <a:cxn ang="0">
                  <a:pos x="40" y="117"/>
                </a:cxn>
                <a:cxn ang="0">
                  <a:pos x="61" y="95"/>
                </a:cxn>
                <a:cxn ang="0">
                  <a:pos x="73" y="85"/>
                </a:cxn>
                <a:cxn ang="0">
                  <a:pos x="74" y="71"/>
                </a:cxn>
                <a:cxn ang="0">
                  <a:pos x="85" y="61"/>
                </a:cxn>
                <a:cxn ang="0">
                  <a:pos x="91" y="39"/>
                </a:cxn>
                <a:cxn ang="0">
                  <a:pos x="90" y="28"/>
                </a:cxn>
                <a:cxn ang="0">
                  <a:pos x="100" y="28"/>
                </a:cxn>
                <a:cxn ang="0">
                  <a:pos x="134" y="40"/>
                </a:cxn>
                <a:cxn ang="0">
                  <a:pos x="149" y="17"/>
                </a:cxn>
                <a:cxn ang="0">
                  <a:pos x="184" y="0"/>
                </a:cxn>
                <a:cxn ang="0">
                  <a:pos x="202" y="31"/>
                </a:cxn>
                <a:cxn ang="0">
                  <a:pos x="200" y="51"/>
                </a:cxn>
                <a:cxn ang="0">
                  <a:pos x="207" y="63"/>
                </a:cxn>
                <a:cxn ang="0">
                  <a:pos x="202" y="89"/>
                </a:cxn>
                <a:cxn ang="0">
                  <a:pos x="186" y="96"/>
                </a:cxn>
                <a:cxn ang="0">
                  <a:pos x="173" y="117"/>
                </a:cxn>
                <a:cxn ang="0">
                  <a:pos x="164" y="146"/>
                </a:cxn>
                <a:cxn ang="0">
                  <a:pos x="163" y="162"/>
                </a:cxn>
                <a:cxn ang="0">
                  <a:pos x="160" y="171"/>
                </a:cxn>
                <a:cxn ang="0">
                  <a:pos x="155" y="179"/>
                </a:cxn>
                <a:cxn ang="0">
                  <a:pos x="151" y="197"/>
                </a:cxn>
                <a:cxn ang="0">
                  <a:pos x="148" y="215"/>
                </a:cxn>
                <a:cxn ang="0">
                  <a:pos x="155" y="231"/>
                </a:cxn>
                <a:cxn ang="0">
                  <a:pos x="170" y="261"/>
                </a:cxn>
                <a:cxn ang="0">
                  <a:pos x="179" y="274"/>
                </a:cxn>
                <a:cxn ang="0">
                  <a:pos x="183" y="290"/>
                </a:cxn>
                <a:cxn ang="0">
                  <a:pos x="183" y="310"/>
                </a:cxn>
                <a:cxn ang="0">
                  <a:pos x="188" y="329"/>
                </a:cxn>
                <a:cxn ang="0">
                  <a:pos x="182" y="340"/>
                </a:cxn>
                <a:cxn ang="0">
                  <a:pos x="166" y="343"/>
                </a:cxn>
                <a:cxn ang="0">
                  <a:pos x="147" y="325"/>
                </a:cxn>
                <a:cxn ang="0">
                  <a:pos x="141" y="346"/>
                </a:cxn>
                <a:cxn ang="0">
                  <a:pos x="124" y="338"/>
                </a:cxn>
                <a:cxn ang="0">
                  <a:pos x="103" y="330"/>
                </a:cxn>
                <a:cxn ang="0">
                  <a:pos x="90" y="329"/>
                </a:cxn>
                <a:cxn ang="0">
                  <a:pos x="73" y="318"/>
                </a:cxn>
                <a:cxn ang="0">
                  <a:pos x="64" y="318"/>
                </a:cxn>
                <a:cxn ang="0">
                  <a:pos x="49" y="314"/>
                </a:cxn>
                <a:cxn ang="0">
                  <a:pos x="50" y="299"/>
                </a:cxn>
                <a:cxn ang="0">
                  <a:pos x="72" y="294"/>
                </a:cxn>
                <a:cxn ang="0">
                  <a:pos x="72" y="289"/>
                </a:cxn>
                <a:cxn ang="0">
                  <a:pos x="62" y="284"/>
                </a:cxn>
                <a:cxn ang="0">
                  <a:pos x="36" y="268"/>
                </a:cxn>
                <a:cxn ang="0">
                  <a:pos x="34" y="256"/>
                </a:cxn>
                <a:cxn ang="0">
                  <a:pos x="31" y="241"/>
                </a:cxn>
                <a:cxn ang="0">
                  <a:pos x="40" y="217"/>
                </a:cxn>
                <a:cxn ang="0">
                  <a:pos x="33" y="203"/>
                </a:cxn>
                <a:cxn ang="0">
                  <a:pos x="32" y="184"/>
                </a:cxn>
                <a:cxn ang="0">
                  <a:pos x="34" y="179"/>
                </a:cxn>
                <a:cxn ang="0">
                  <a:pos x="41" y="173"/>
                </a:cxn>
                <a:cxn ang="0">
                  <a:pos x="29" y="168"/>
                </a:cxn>
                <a:cxn ang="0">
                  <a:pos x="38" y="169"/>
                </a:cxn>
                <a:cxn ang="0">
                  <a:pos x="10" y="151"/>
                </a:cxn>
                <a:cxn ang="0">
                  <a:pos x="1" y="133"/>
                </a:cxn>
                <a:cxn ang="0">
                  <a:pos x="7" y="120"/>
                </a:cxn>
                <a:cxn ang="0">
                  <a:pos x="10" y="121"/>
                </a:cxn>
                <a:cxn ang="0">
                  <a:pos x="15" y="122"/>
                </a:cxn>
              </a:cxnLst>
              <a:rect l="0" t="0" r="r" b="b"/>
              <a:pathLst>
                <a:path w="210" h="347">
                  <a:moveTo>
                    <a:pt x="18" y="123"/>
                  </a:moveTo>
                  <a:cubicBezTo>
                    <a:pt x="18" y="124"/>
                    <a:pt x="22" y="126"/>
                    <a:pt x="24" y="128"/>
                  </a:cubicBezTo>
                  <a:cubicBezTo>
                    <a:pt x="26" y="129"/>
                    <a:pt x="26" y="132"/>
                    <a:pt x="29" y="132"/>
                  </a:cubicBezTo>
                  <a:cubicBezTo>
                    <a:pt x="30" y="132"/>
                    <a:pt x="31" y="131"/>
                    <a:pt x="31" y="130"/>
                  </a:cubicBezTo>
                  <a:cubicBezTo>
                    <a:pt x="32" y="128"/>
                    <a:pt x="33" y="126"/>
                    <a:pt x="34" y="125"/>
                  </a:cubicBezTo>
                  <a:cubicBezTo>
                    <a:pt x="36" y="122"/>
                    <a:pt x="38" y="120"/>
                    <a:pt x="40" y="117"/>
                  </a:cubicBezTo>
                  <a:cubicBezTo>
                    <a:pt x="45" y="113"/>
                    <a:pt x="48" y="110"/>
                    <a:pt x="51" y="104"/>
                  </a:cubicBezTo>
                  <a:cubicBezTo>
                    <a:pt x="52" y="102"/>
                    <a:pt x="52" y="100"/>
                    <a:pt x="54" y="98"/>
                  </a:cubicBezTo>
                  <a:cubicBezTo>
                    <a:pt x="56" y="95"/>
                    <a:pt x="58" y="96"/>
                    <a:pt x="61" y="95"/>
                  </a:cubicBezTo>
                  <a:cubicBezTo>
                    <a:pt x="64" y="93"/>
                    <a:pt x="65" y="92"/>
                    <a:pt x="68" y="90"/>
                  </a:cubicBezTo>
                  <a:cubicBezTo>
                    <a:pt x="70" y="90"/>
                    <a:pt x="74" y="89"/>
                    <a:pt x="74" y="87"/>
                  </a:cubicBezTo>
                  <a:cubicBezTo>
                    <a:pt x="74" y="86"/>
                    <a:pt x="73" y="86"/>
                    <a:pt x="73" y="85"/>
                  </a:cubicBezTo>
                  <a:cubicBezTo>
                    <a:pt x="72" y="83"/>
                    <a:pt x="72" y="82"/>
                    <a:pt x="72" y="80"/>
                  </a:cubicBezTo>
                  <a:cubicBezTo>
                    <a:pt x="72" y="77"/>
                    <a:pt x="72" y="76"/>
                    <a:pt x="73" y="74"/>
                  </a:cubicBezTo>
                  <a:cubicBezTo>
                    <a:pt x="73" y="73"/>
                    <a:pt x="73" y="71"/>
                    <a:pt x="74" y="71"/>
                  </a:cubicBezTo>
                  <a:cubicBezTo>
                    <a:pt x="74" y="70"/>
                    <a:pt x="76" y="70"/>
                    <a:pt x="77" y="70"/>
                  </a:cubicBezTo>
                  <a:cubicBezTo>
                    <a:pt x="78" y="69"/>
                    <a:pt x="79" y="68"/>
                    <a:pt x="80" y="67"/>
                  </a:cubicBezTo>
                  <a:cubicBezTo>
                    <a:pt x="83" y="65"/>
                    <a:pt x="85" y="64"/>
                    <a:pt x="85" y="61"/>
                  </a:cubicBezTo>
                  <a:cubicBezTo>
                    <a:pt x="85" y="54"/>
                    <a:pt x="85" y="54"/>
                    <a:pt x="85" y="54"/>
                  </a:cubicBezTo>
                  <a:cubicBezTo>
                    <a:pt x="85" y="52"/>
                    <a:pt x="85" y="51"/>
                    <a:pt x="86" y="49"/>
                  </a:cubicBezTo>
                  <a:cubicBezTo>
                    <a:pt x="87" y="45"/>
                    <a:pt x="91" y="44"/>
                    <a:pt x="91" y="39"/>
                  </a:cubicBezTo>
                  <a:cubicBezTo>
                    <a:pt x="91" y="37"/>
                    <a:pt x="91" y="35"/>
                    <a:pt x="90" y="32"/>
                  </a:cubicBezTo>
                  <a:cubicBezTo>
                    <a:pt x="89" y="31"/>
                    <a:pt x="88" y="31"/>
                    <a:pt x="88" y="29"/>
                  </a:cubicBezTo>
                  <a:cubicBezTo>
                    <a:pt x="88" y="28"/>
                    <a:pt x="89" y="29"/>
                    <a:pt x="90" y="28"/>
                  </a:cubicBezTo>
                  <a:cubicBezTo>
                    <a:pt x="92" y="26"/>
                    <a:pt x="93" y="25"/>
                    <a:pt x="96" y="23"/>
                  </a:cubicBezTo>
                  <a:cubicBezTo>
                    <a:pt x="96" y="23"/>
                    <a:pt x="96" y="23"/>
                    <a:pt x="96" y="23"/>
                  </a:cubicBezTo>
                  <a:cubicBezTo>
                    <a:pt x="97" y="24"/>
                    <a:pt x="98" y="26"/>
                    <a:pt x="100" y="28"/>
                  </a:cubicBezTo>
                  <a:cubicBezTo>
                    <a:pt x="109" y="34"/>
                    <a:pt x="111" y="41"/>
                    <a:pt x="118" y="49"/>
                  </a:cubicBezTo>
                  <a:cubicBezTo>
                    <a:pt x="121" y="48"/>
                    <a:pt x="122" y="45"/>
                    <a:pt x="126" y="44"/>
                  </a:cubicBezTo>
                  <a:cubicBezTo>
                    <a:pt x="129" y="43"/>
                    <a:pt x="134" y="43"/>
                    <a:pt x="134" y="40"/>
                  </a:cubicBezTo>
                  <a:cubicBezTo>
                    <a:pt x="134" y="37"/>
                    <a:pt x="132" y="36"/>
                    <a:pt x="132" y="34"/>
                  </a:cubicBezTo>
                  <a:cubicBezTo>
                    <a:pt x="132" y="28"/>
                    <a:pt x="131" y="23"/>
                    <a:pt x="135" y="19"/>
                  </a:cubicBezTo>
                  <a:cubicBezTo>
                    <a:pt x="139" y="16"/>
                    <a:pt x="144" y="19"/>
                    <a:pt x="149" y="17"/>
                  </a:cubicBezTo>
                  <a:cubicBezTo>
                    <a:pt x="152" y="15"/>
                    <a:pt x="152" y="9"/>
                    <a:pt x="156" y="9"/>
                  </a:cubicBezTo>
                  <a:cubicBezTo>
                    <a:pt x="159" y="9"/>
                    <a:pt x="161" y="10"/>
                    <a:pt x="164" y="10"/>
                  </a:cubicBezTo>
                  <a:cubicBezTo>
                    <a:pt x="173" y="10"/>
                    <a:pt x="175" y="0"/>
                    <a:pt x="184" y="0"/>
                  </a:cubicBezTo>
                  <a:cubicBezTo>
                    <a:pt x="194" y="0"/>
                    <a:pt x="193" y="14"/>
                    <a:pt x="199" y="23"/>
                  </a:cubicBezTo>
                  <a:cubicBezTo>
                    <a:pt x="199" y="23"/>
                    <a:pt x="199" y="23"/>
                    <a:pt x="199" y="23"/>
                  </a:cubicBezTo>
                  <a:cubicBezTo>
                    <a:pt x="199" y="27"/>
                    <a:pt x="202" y="28"/>
                    <a:pt x="202" y="31"/>
                  </a:cubicBezTo>
                  <a:cubicBezTo>
                    <a:pt x="202" y="35"/>
                    <a:pt x="201" y="38"/>
                    <a:pt x="200" y="43"/>
                  </a:cubicBezTo>
                  <a:cubicBezTo>
                    <a:pt x="200" y="44"/>
                    <a:pt x="199" y="45"/>
                    <a:pt x="199" y="46"/>
                  </a:cubicBezTo>
                  <a:cubicBezTo>
                    <a:pt x="199" y="48"/>
                    <a:pt x="200" y="49"/>
                    <a:pt x="200" y="51"/>
                  </a:cubicBezTo>
                  <a:cubicBezTo>
                    <a:pt x="201" y="54"/>
                    <a:pt x="199" y="57"/>
                    <a:pt x="201" y="59"/>
                  </a:cubicBezTo>
                  <a:cubicBezTo>
                    <a:pt x="202" y="61"/>
                    <a:pt x="204" y="61"/>
                    <a:pt x="206" y="61"/>
                  </a:cubicBezTo>
                  <a:cubicBezTo>
                    <a:pt x="207" y="62"/>
                    <a:pt x="207" y="63"/>
                    <a:pt x="207" y="63"/>
                  </a:cubicBezTo>
                  <a:cubicBezTo>
                    <a:pt x="209" y="65"/>
                    <a:pt x="210" y="67"/>
                    <a:pt x="210" y="70"/>
                  </a:cubicBezTo>
                  <a:cubicBezTo>
                    <a:pt x="210" y="83"/>
                    <a:pt x="210" y="83"/>
                    <a:pt x="210" y="83"/>
                  </a:cubicBezTo>
                  <a:cubicBezTo>
                    <a:pt x="210" y="87"/>
                    <a:pt x="206" y="89"/>
                    <a:pt x="202" y="89"/>
                  </a:cubicBezTo>
                  <a:cubicBezTo>
                    <a:pt x="198" y="89"/>
                    <a:pt x="196" y="87"/>
                    <a:pt x="192" y="87"/>
                  </a:cubicBezTo>
                  <a:cubicBezTo>
                    <a:pt x="190" y="87"/>
                    <a:pt x="190" y="89"/>
                    <a:pt x="189" y="90"/>
                  </a:cubicBezTo>
                  <a:cubicBezTo>
                    <a:pt x="189" y="92"/>
                    <a:pt x="188" y="94"/>
                    <a:pt x="186" y="96"/>
                  </a:cubicBezTo>
                  <a:cubicBezTo>
                    <a:pt x="184" y="97"/>
                    <a:pt x="182" y="98"/>
                    <a:pt x="179" y="99"/>
                  </a:cubicBezTo>
                  <a:cubicBezTo>
                    <a:pt x="179" y="100"/>
                    <a:pt x="179" y="101"/>
                    <a:pt x="179" y="101"/>
                  </a:cubicBezTo>
                  <a:cubicBezTo>
                    <a:pt x="176" y="107"/>
                    <a:pt x="175" y="111"/>
                    <a:pt x="173" y="117"/>
                  </a:cubicBezTo>
                  <a:cubicBezTo>
                    <a:pt x="172" y="121"/>
                    <a:pt x="170" y="124"/>
                    <a:pt x="170" y="129"/>
                  </a:cubicBezTo>
                  <a:cubicBezTo>
                    <a:pt x="170" y="130"/>
                    <a:pt x="170" y="131"/>
                    <a:pt x="169" y="132"/>
                  </a:cubicBezTo>
                  <a:cubicBezTo>
                    <a:pt x="167" y="138"/>
                    <a:pt x="164" y="140"/>
                    <a:pt x="164" y="146"/>
                  </a:cubicBezTo>
                  <a:cubicBezTo>
                    <a:pt x="164" y="149"/>
                    <a:pt x="166" y="150"/>
                    <a:pt x="166" y="153"/>
                  </a:cubicBezTo>
                  <a:cubicBezTo>
                    <a:pt x="166" y="155"/>
                    <a:pt x="165" y="156"/>
                    <a:pt x="165" y="157"/>
                  </a:cubicBezTo>
                  <a:cubicBezTo>
                    <a:pt x="164" y="159"/>
                    <a:pt x="164" y="160"/>
                    <a:pt x="163" y="162"/>
                  </a:cubicBezTo>
                  <a:cubicBezTo>
                    <a:pt x="162" y="164"/>
                    <a:pt x="161" y="164"/>
                    <a:pt x="160" y="165"/>
                  </a:cubicBezTo>
                  <a:cubicBezTo>
                    <a:pt x="160" y="166"/>
                    <a:pt x="159" y="166"/>
                    <a:pt x="159" y="167"/>
                  </a:cubicBezTo>
                  <a:cubicBezTo>
                    <a:pt x="159" y="168"/>
                    <a:pt x="160" y="169"/>
                    <a:pt x="160" y="171"/>
                  </a:cubicBezTo>
                  <a:cubicBezTo>
                    <a:pt x="160" y="171"/>
                    <a:pt x="159" y="171"/>
                    <a:pt x="159" y="172"/>
                  </a:cubicBezTo>
                  <a:cubicBezTo>
                    <a:pt x="159" y="173"/>
                    <a:pt x="159" y="173"/>
                    <a:pt x="159" y="174"/>
                  </a:cubicBezTo>
                  <a:cubicBezTo>
                    <a:pt x="159" y="176"/>
                    <a:pt x="156" y="177"/>
                    <a:pt x="155" y="179"/>
                  </a:cubicBezTo>
                  <a:cubicBezTo>
                    <a:pt x="153" y="181"/>
                    <a:pt x="154" y="183"/>
                    <a:pt x="154" y="186"/>
                  </a:cubicBezTo>
                  <a:cubicBezTo>
                    <a:pt x="154" y="188"/>
                    <a:pt x="154" y="190"/>
                    <a:pt x="153" y="193"/>
                  </a:cubicBezTo>
                  <a:cubicBezTo>
                    <a:pt x="152" y="194"/>
                    <a:pt x="151" y="195"/>
                    <a:pt x="151" y="197"/>
                  </a:cubicBezTo>
                  <a:cubicBezTo>
                    <a:pt x="151" y="199"/>
                    <a:pt x="152" y="200"/>
                    <a:pt x="153" y="202"/>
                  </a:cubicBezTo>
                  <a:cubicBezTo>
                    <a:pt x="153" y="202"/>
                    <a:pt x="153" y="202"/>
                    <a:pt x="153" y="202"/>
                  </a:cubicBezTo>
                  <a:cubicBezTo>
                    <a:pt x="152" y="208"/>
                    <a:pt x="148" y="210"/>
                    <a:pt x="148" y="215"/>
                  </a:cubicBezTo>
                  <a:cubicBezTo>
                    <a:pt x="148" y="217"/>
                    <a:pt x="150" y="218"/>
                    <a:pt x="150" y="220"/>
                  </a:cubicBezTo>
                  <a:cubicBezTo>
                    <a:pt x="151" y="223"/>
                    <a:pt x="150" y="226"/>
                    <a:pt x="152" y="229"/>
                  </a:cubicBezTo>
                  <a:cubicBezTo>
                    <a:pt x="152" y="230"/>
                    <a:pt x="154" y="230"/>
                    <a:pt x="155" y="231"/>
                  </a:cubicBezTo>
                  <a:cubicBezTo>
                    <a:pt x="158" y="233"/>
                    <a:pt x="160" y="235"/>
                    <a:pt x="161" y="238"/>
                  </a:cubicBezTo>
                  <a:cubicBezTo>
                    <a:pt x="162" y="242"/>
                    <a:pt x="162" y="245"/>
                    <a:pt x="164" y="248"/>
                  </a:cubicBezTo>
                  <a:cubicBezTo>
                    <a:pt x="166" y="253"/>
                    <a:pt x="170" y="255"/>
                    <a:pt x="170" y="261"/>
                  </a:cubicBezTo>
                  <a:cubicBezTo>
                    <a:pt x="170" y="263"/>
                    <a:pt x="170" y="265"/>
                    <a:pt x="170" y="267"/>
                  </a:cubicBezTo>
                  <a:cubicBezTo>
                    <a:pt x="170" y="268"/>
                    <a:pt x="172" y="269"/>
                    <a:pt x="173" y="269"/>
                  </a:cubicBezTo>
                  <a:cubicBezTo>
                    <a:pt x="175" y="271"/>
                    <a:pt x="177" y="273"/>
                    <a:pt x="179" y="274"/>
                  </a:cubicBezTo>
                  <a:cubicBezTo>
                    <a:pt x="182" y="276"/>
                    <a:pt x="184" y="278"/>
                    <a:pt x="184" y="281"/>
                  </a:cubicBezTo>
                  <a:cubicBezTo>
                    <a:pt x="184" y="283"/>
                    <a:pt x="183" y="284"/>
                    <a:pt x="183" y="286"/>
                  </a:cubicBezTo>
                  <a:cubicBezTo>
                    <a:pt x="183" y="288"/>
                    <a:pt x="183" y="288"/>
                    <a:pt x="183" y="290"/>
                  </a:cubicBezTo>
                  <a:cubicBezTo>
                    <a:pt x="183" y="292"/>
                    <a:pt x="181" y="292"/>
                    <a:pt x="181" y="295"/>
                  </a:cubicBezTo>
                  <a:cubicBezTo>
                    <a:pt x="181" y="305"/>
                    <a:pt x="181" y="305"/>
                    <a:pt x="181" y="305"/>
                  </a:cubicBezTo>
                  <a:cubicBezTo>
                    <a:pt x="181" y="307"/>
                    <a:pt x="182" y="308"/>
                    <a:pt x="183" y="310"/>
                  </a:cubicBezTo>
                  <a:cubicBezTo>
                    <a:pt x="184" y="312"/>
                    <a:pt x="185" y="314"/>
                    <a:pt x="186" y="317"/>
                  </a:cubicBezTo>
                  <a:cubicBezTo>
                    <a:pt x="187" y="319"/>
                    <a:pt x="189" y="320"/>
                    <a:pt x="189" y="322"/>
                  </a:cubicBezTo>
                  <a:cubicBezTo>
                    <a:pt x="189" y="325"/>
                    <a:pt x="188" y="327"/>
                    <a:pt x="188" y="329"/>
                  </a:cubicBezTo>
                  <a:cubicBezTo>
                    <a:pt x="188" y="331"/>
                    <a:pt x="192" y="336"/>
                    <a:pt x="192" y="338"/>
                  </a:cubicBezTo>
                  <a:cubicBezTo>
                    <a:pt x="192" y="338"/>
                    <a:pt x="192" y="338"/>
                    <a:pt x="192" y="338"/>
                  </a:cubicBezTo>
                  <a:cubicBezTo>
                    <a:pt x="189" y="338"/>
                    <a:pt x="185" y="339"/>
                    <a:pt x="182" y="340"/>
                  </a:cubicBezTo>
                  <a:cubicBezTo>
                    <a:pt x="180" y="341"/>
                    <a:pt x="179" y="341"/>
                    <a:pt x="177" y="343"/>
                  </a:cubicBezTo>
                  <a:cubicBezTo>
                    <a:pt x="175" y="344"/>
                    <a:pt x="175" y="347"/>
                    <a:pt x="172" y="347"/>
                  </a:cubicBezTo>
                  <a:cubicBezTo>
                    <a:pt x="170" y="347"/>
                    <a:pt x="168" y="345"/>
                    <a:pt x="166" y="343"/>
                  </a:cubicBezTo>
                  <a:cubicBezTo>
                    <a:pt x="164" y="341"/>
                    <a:pt x="163" y="340"/>
                    <a:pt x="161" y="337"/>
                  </a:cubicBezTo>
                  <a:cubicBezTo>
                    <a:pt x="159" y="334"/>
                    <a:pt x="156" y="333"/>
                    <a:pt x="153" y="331"/>
                  </a:cubicBezTo>
                  <a:cubicBezTo>
                    <a:pt x="150" y="329"/>
                    <a:pt x="149" y="327"/>
                    <a:pt x="147" y="325"/>
                  </a:cubicBezTo>
                  <a:cubicBezTo>
                    <a:pt x="146" y="325"/>
                    <a:pt x="146" y="326"/>
                    <a:pt x="145" y="326"/>
                  </a:cubicBezTo>
                  <a:cubicBezTo>
                    <a:pt x="145" y="330"/>
                    <a:pt x="144" y="333"/>
                    <a:pt x="144" y="337"/>
                  </a:cubicBezTo>
                  <a:cubicBezTo>
                    <a:pt x="144" y="340"/>
                    <a:pt x="144" y="346"/>
                    <a:pt x="141" y="346"/>
                  </a:cubicBezTo>
                  <a:cubicBezTo>
                    <a:pt x="136" y="346"/>
                    <a:pt x="134" y="344"/>
                    <a:pt x="131" y="341"/>
                  </a:cubicBezTo>
                  <a:cubicBezTo>
                    <a:pt x="130" y="340"/>
                    <a:pt x="130" y="340"/>
                    <a:pt x="129" y="339"/>
                  </a:cubicBezTo>
                  <a:cubicBezTo>
                    <a:pt x="128" y="338"/>
                    <a:pt x="126" y="339"/>
                    <a:pt x="124" y="338"/>
                  </a:cubicBezTo>
                  <a:cubicBezTo>
                    <a:pt x="122" y="337"/>
                    <a:pt x="121" y="336"/>
                    <a:pt x="119" y="336"/>
                  </a:cubicBezTo>
                  <a:cubicBezTo>
                    <a:pt x="115" y="335"/>
                    <a:pt x="113" y="332"/>
                    <a:pt x="108" y="332"/>
                  </a:cubicBezTo>
                  <a:cubicBezTo>
                    <a:pt x="106" y="332"/>
                    <a:pt x="104" y="331"/>
                    <a:pt x="103" y="330"/>
                  </a:cubicBezTo>
                  <a:cubicBezTo>
                    <a:pt x="101" y="329"/>
                    <a:pt x="100" y="326"/>
                    <a:pt x="97" y="326"/>
                  </a:cubicBezTo>
                  <a:cubicBezTo>
                    <a:pt x="94" y="326"/>
                    <a:pt x="93" y="328"/>
                    <a:pt x="92" y="330"/>
                  </a:cubicBezTo>
                  <a:cubicBezTo>
                    <a:pt x="90" y="329"/>
                    <a:pt x="90" y="329"/>
                    <a:pt x="90" y="329"/>
                  </a:cubicBezTo>
                  <a:cubicBezTo>
                    <a:pt x="90" y="326"/>
                    <a:pt x="90" y="324"/>
                    <a:pt x="90" y="320"/>
                  </a:cubicBezTo>
                  <a:cubicBezTo>
                    <a:pt x="87" y="320"/>
                    <a:pt x="85" y="321"/>
                    <a:pt x="82" y="320"/>
                  </a:cubicBezTo>
                  <a:cubicBezTo>
                    <a:pt x="79" y="319"/>
                    <a:pt x="77" y="318"/>
                    <a:pt x="73" y="318"/>
                  </a:cubicBezTo>
                  <a:cubicBezTo>
                    <a:pt x="71" y="318"/>
                    <a:pt x="69" y="318"/>
                    <a:pt x="67" y="318"/>
                  </a:cubicBezTo>
                  <a:cubicBezTo>
                    <a:pt x="67" y="318"/>
                    <a:pt x="67" y="318"/>
                    <a:pt x="67" y="318"/>
                  </a:cubicBezTo>
                  <a:cubicBezTo>
                    <a:pt x="64" y="318"/>
                    <a:pt x="64" y="318"/>
                    <a:pt x="64" y="318"/>
                  </a:cubicBezTo>
                  <a:cubicBezTo>
                    <a:pt x="62" y="318"/>
                    <a:pt x="61" y="320"/>
                    <a:pt x="59" y="320"/>
                  </a:cubicBezTo>
                  <a:cubicBezTo>
                    <a:pt x="56" y="320"/>
                    <a:pt x="57" y="315"/>
                    <a:pt x="54" y="314"/>
                  </a:cubicBezTo>
                  <a:cubicBezTo>
                    <a:pt x="52" y="314"/>
                    <a:pt x="51" y="314"/>
                    <a:pt x="49" y="314"/>
                  </a:cubicBezTo>
                  <a:cubicBezTo>
                    <a:pt x="49" y="312"/>
                    <a:pt x="49" y="312"/>
                    <a:pt x="49" y="312"/>
                  </a:cubicBezTo>
                  <a:cubicBezTo>
                    <a:pt x="51" y="303"/>
                    <a:pt x="51" y="303"/>
                    <a:pt x="51" y="303"/>
                  </a:cubicBezTo>
                  <a:cubicBezTo>
                    <a:pt x="51" y="301"/>
                    <a:pt x="50" y="301"/>
                    <a:pt x="50" y="299"/>
                  </a:cubicBezTo>
                  <a:cubicBezTo>
                    <a:pt x="50" y="298"/>
                    <a:pt x="52" y="298"/>
                    <a:pt x="53" y="298"/>
                  </a:cubicBezTo>
                  <a:cubicBezTo>
                    <a:pt x="56" y="298"/>
                    <a:pt x="58" y="299"/>
                    <a:pt x="60" y="299"/>
                  </a:cubicBezTo>
                  <a:cubicBezTo>
                    <a:pt x="65" y="299"/>
                    <a:pt x="68" y="297"/>
                    <a:pt x="72" y="294"/>
                  </a:cubicBezTo>
                  <a:cubicBezTo>
                    <a:pt x="74" y="298"/>
                    <a:pt x="73" y="301"/>
                    <a:pt x="74" y="306"/>
                  </a:cubicBezTo>
                  <a:cubicBezTo>
                    <a:pt x="75" y="303"/>
                    <a:pt x="75" y="302"/>
                    <a:pt x="76" y="299"/>
                  </a:cubicBezTo>
                  <a:cubicBezTo>
                    <a:pt x="76" y="295"/>
                    <a:pt x="76" y="289"/>
                    <a:pt x="72" y="289"/>
                  </a:cubicBezTo>
                  <a:cubicBezTo>
                    <a:pt x="68" y="289"/>
                    <a:pt x="67" y="293"/>
                    <a:pt x="63" y="293"/>
                  </a:cubicBezTo>
                  <a:cubicBezTo>
                    <a:pt x="62" y="293"/>
                    <a:pt x="62" y="291"/>
                    <a:pt x="62" y="290"/>
                  </a:cubicBezTo>
                  <a:cubicBezTo>
                    <a:pt x="62" y="288"/>
                    <a:pt x="62" y="286"/>
                    <a:pt x="62" y="284"/>
                  </a:cubicBezTo>
                  <a:cubicBezTo>
                    <a:pt x="60" y="280"/>
                    <a:pt x="58" y="279"/>
                    <a:pt x="55" y="276"/>
                  </a:cubicBezTo>
                  <a:cubicBezTo>
                    <a:pt x="52" y="273"/>
                    <a:pt x="50" y="271"/>
                    <a:pt x="46" y="271"/>
                  </a:cubicBezTo>
                  <a:cubicBezTo>
                    <a:pt x="42" y="270"/>
                    <a:pt x="36" y="272"/>
                    <a:pt x="36" y="268"/>
                  </a:cubicBezTo>
                  <a:cubicBezTo>
                    <a:pt x="36" y="263"/>
                    <a:pt x="41" y="262"/>
                    <a:pt x="41" y="257"/>
                  </a:cubicBezTo>
                  <a:cubicBezTo>
                    <a:pt x="41" y="257"/>
                    <a:pt x="41" y="257"/>
                    <a:pt x="41" y="256"/>
                  </a:cubicBezTo>
                  <a:cubicBezTo>
                    <a:pt x="34" y="256"/>
                    <a:pt x="34" y="256"/>
                    <a:pt x="34" y="256"/>
                  </a:cubicBezTo>
                  <a:cubicBezTo>
                    <a:pt x="31" y="255"/>
                    <a:pt x="28" y="255"/>
                    <a:pt x="28" y="252"/>
                  </a:cubicBezTo>
                  <a:cubicBezTo>
                    <a:pt x="28" y="250"/>
                    <a:pt x="30" y="249"/>
                    <a:pt x="30" y="247"/>
                  </a:cubicBezTo>
                  <a:cubicBezTo>
                    <a:pt x="31" y="245"/>
                    <a:pt x="30" y="243"/>
                    <a:pt x="31" y="241"/>
                  </a:cubicBezTo>
                  <a:cubicBezTo>
                    <a:pt x="33" y="237"/>
                    <a:pt x="35" y="236"/>
                    <a:pt x="35" y="232"/>
                  </a:cubicBezTo>
                  <a:cubicBezTo>
                    <a:pt x="35" y="227"/>
                    <a:pt x="35" y="227"/>
                    <a:pt x="35" y="227"/>
                  </a:cubicBezTo>
                  <a:cubicBezTo>
                    <a:pt x="35" y="222"/>
                    <a:pt x="38" y="221"/>
                    <a:pt x="40" y="217"/>
                  </a:cubicBezTo>
                  <a:cubicBezTo>
                    <a:pt x="42" y="213"/>
                    <a:pt x="42" y="211"/>
                    <a:pt x="44" y="208"/>
                  </a:cubicBezTo>
                  <a:cubicBezTo>
                    <a:pt x="42" y="209"/>
                    <a:pt x="41" y="210"/>
                    <a:pt x="38" y="210"/>
                  </a:cubicBezTo>
                  <a:cubicBezTo>
                    <a:pt x="35" y="210"/>
                    <a:pt x="34" y="207"/>
                    <a:pt x="33" y="203"/>
                  </a:cubicBezTo>
                  <a:cubicBezTo>
                    <a:pt x="33" y="199"/>
                    <a:pt x="33" y="197"/>
                    <a:pt x="32" y="193"/>
                  </a:cubicBezTo>
                  <a:cubicBezTo>
                    <a:pt x="32" y="192"/>
                    <a:pt x="32" y="192"/>
                    <a:pt x="32" y="191"/>
                  </a:cubicBezTo>
                  <a:cubicBezTo>
                    <a:pt x="32" y="188"/>
                    <a:pt x="32" y="187"/>
                    <a:pt x="32" y="184"/>
                  </a:cubicBezTo>
                  <a:cubicBezTo>
                    <a:pt x="32" y="182"/>
                    <a:pt x="31" y="181"/>
                    <a:pt x="31" y="180"/>
                  </a:cubicBezTo>
                  <a:cubicBezTo>
                    <a:pt x="31" y="180"/>
                    <a:pt x="32" y="179"/>
                    <a:pt x="32" y="179"/>
                  </a:cubicBezTo>
                  <a:cubicBezTo>
                    <a:pt x="34" y="179"/>
                    <a:pt x="34" y="179"/>
                    <a:pt x="34" y="179"/>
                  </a:cubicBezTo>
                  <a:cubicBezTo>
                    <a:pt x="36" y="179"/>
                    <a:pt x="37" y="180"/>
                    <a:pt x="38" y="180"/>
                  </a:cubicBezTo>
                  <a:cubicBezTo>
                    <a:pt x="39" y="180"/>
                    <a:pt x="39" y="180"/>
                    <a:pt x="39" y="180"/>
                  </a:cubicBezTo>
                  <a:cubicBezTo>
                    <a:pt x="39" y="177"/>
                    <a:pt x="41" y="176"/>
                    <a:pt x="41" y="173"/>
                  </a:cubicBezTo>
                  <a:cubicBezTo>
                    <a:pt x="41" y="171"/>
                    <a:pt x="39" y="171"/>
                    <a:pt x="38" y="171"/>
                  </a:cubicBezTo>
                  <a:cubicBezTo>
                    <a:pt x="35" y="171"/>
                    <a:pt x="34" y="172"/>
                    <a:pt x="32" y="173"/>
                  </a:cubicBezTo>
                  <a:cubicBezTo>
                    <a:pt x="30" y="171"/>
                    <a:pt x="29" y="170"/>
                    <a:pt x="29" y="168"/>
                  </a:cubicBezTo>
                  <a:cubicBezTo>
                    <a:pt x="29" y="168"/>
                    <a:pt x="29" y="168"/>
                    <a:pt x="29" y="168"/>
                  </a:cubicBezTo>
                  <a:cubicBezTo>
                    <a:pt x="38" y="170"/>
                    <a:pt x="38" y="170"/>
                    <a:pt x="38" y="170"/>
                  </a:cubicBezTo>
                  <a:cubicBezTo>
                    <a:pt x="38" y="169"/>
                    <a:pt x="38" y="169"/>
                    <a:pt x="38" y="169"/>
                  </a:cubicBezTo>
                  <a:cubicBezTo>
                    <a:pt x="31" y="165"/>
                    <a:pt x="28" y="161"/>
                    <a:pt x="22" y="156"/>
                  </a:cubicBezTo>
                  <a:cubicBezTo>
                    <a:pt x="19" y="154"/>
                    <a:pt x="18" y="151"/>
                    <a:pt x="14" y="151"/>
                  </a:cubicBezTo>
                  <a:cubicBezTo>
                    <a:pt x="13" y="151"/>
                    <a:pt x="12" y="151"/>
                    <a:pt x="10" y="151"/>
                  </a:cubicBezTo>
                  <a:cubicBezTo>
                    <a:pt x="8" y="151"/>
                    <a:pt x="9" y="148"/>
                    <a:pt x="8" y="146"/>
                  </a:cubicBezTo>
                  <a:cubicBezTo>
                    <a:pt x="7" y="145"/>
                    <a:pt x="6" y="144"/>
                    <a:pt x="5" y="143"/>
                  </a:cubicBezTo>
                  <a:cubicBezTo>
                    <a:pt x="3" y="140"/>
                    <a:pt x="1" y="138"/>
                    <a:pt x="1" y="133"/>
                  </a:cubicBezTo>
                  <a:cubicBezTo>
                    <a:pt x="1" y="129"/>
                    <a:pt x="0" y="126"/>
                    <a:pt x="4" y="123"/>
                  </a:cubicBezTo>
                  <a:cubicBezTo>
                    <a:pt x="5" y="122"/>
                    <a:pt x="6" y="121"/>
                    <a:pt x="7" y="120"/>
                  </a:cubicBezTo>
                  <a:cubicBezTo>
                    <a:pt x="7" y="120"/>
                    <a:pt x="7" y="120"/>
                    <a:pt x="7" y="120"/>
                  </a:cubicBezTo>
                  <a:cubicBezTo>
                    <a:pt x="7" y="120"/>
                    <a:pt x="8" y="120"/>
                    <a:pt x="8" y="121"/>
                  </a:cubicBezTo>
                  <a:cubicBezTo>
                    <a:pt x="9" y="121"/>
                    <a:pt x="9" y="121"/>
                    <a:pt x="10" y="121"/>
                  </a:cubicBezTo>
                  <a:cubicBezTo>
                    <a:pt x="10" y="121"/>
                    <a:pt x="10" y="121"/>
                    <a:pt x="10" y="121"/>
                  </a:cubicBezTo>
                  <a:cubicBezTo>
                    <a:pt x="11" y="121"/>
                    <a:pt x="11" y="121"/>
                    <a:pt x="12" y="121"/>
                  </a:cubicBezTo>
                  <a:cubicBezTo>
                    <a:pt x="12" y="122"/>
                    <a:pt x="13" y="122"/>
                    <a:pt x="13" y="122"/>
                  </a:cubicBezTo>
                  <a:cubicBezTo>
                    <a:pt x="14" y="122"/>
                    <a:pt x="14" y="122"/>
                    <a:pt x="15" y="122"/>
                  </a:cubicBezTo>
                  <a:cubicBezTo>
                    <a:pt x="16" y="122"/>
                    <a:pt x="16" y="122"/>
                    <a:pt x="16" y="122"/>
                  </a:cubicBezTo>
                  <a:cubicBezTo>
                    <a:pt x="18" y="123"/>
                    <a:pt x="18" y="123"/>
                    <a:pt x="18" y="12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2" name="Freeform 12"/>
            <p:cNvSpPr>
              <a:spLocks/>
            </p:cNvSpPr>
            <p:nvPr/>
          </p:nvSpPr>
          <p:spPr bwMode="auto">
            <a:xfrm>
              <a:off x="2988856" y="3993309"/>
              <a:ext cx="460454" cy="416410"/>
            </a:xfrm>
            <a:custGeom>
              <a:avLst/>
              <a:gdLst/>
              <a:ahLst/>
              <a:cxnLst>
                <a:cxn ang="0">
                  <a:pos x="39" y="135"/>
                </a:cxn>
                <a:cxn ang="0">
                  <a:pos x="51" y="127"/>
                </a:cxn>
                <a:cxn ang="0">
                  <a:pos x="58" y="121"/>
                </a:cxn>
                <a:cxn ang="0">
                  <a:pos x="65" y="118"/>
                </a:cxn>
                <a:cxn ang="0">
                  <a:pos x="69" y="119"/>
                </a:cxn>
                <a:cxn ang="0">
                  <a:pos x="77" y="119"/>
                </a:cxn>
                <a:cxn ang="0">
                  <a:pos x="85" y="117"/>
                </a:cxn>
                <a:cxn ang="0">
                  <a:pos x="97" y="117"/>
                </a:cxn>
                <a:cxn ang="0">
                  <a:pos x="105" y="116"/>
                </a:cxn>
                <a:cxn ang="0">
                  <a:pos x="119" y="126"/>
                </a:cxn>
                <a:cxn ang="0">
                  <a:pos x="127" y="131"/>
                </a:cxn>
                <a:cxn ang="0">
                  <a:pos x="127" y="131"/>
                </a:cxn>
                <a:cxn ang="0">
                  <a:pos x="135" y="128"/>
                </a:cxn>
                <a:cxn ang="0">
                  <a:pos x="137" y="121"/>
                </a:cxn>
                <a:cxn ang="0">
                  <a:pos x="137" y="112"/>
                </a:cxn>
                <a:cxn ang="0">
                  <a:pos x="138" y="94"/>
                </a:cxn>
                <a:cxn ang="0">
                  <a:pos x="141" y="87"/>
                </a:cxn>
                <a:cxn ang="0">
                  <a:pos x="150" y="65"/>
                </a:cxn>
                <a:cxn ang="0">
                  <a:pos x="150" y="65"/>
                </a:cxn>
                <a:cxn ang="0">
                  <a:pos x="147" y="58"/>
                </a:cxn>
                <a:cxn ang="0">
                  <a:pos x="144" y="55"/>
                </a:cxn>
                <a:cxn ang="0">
                  <a:pos x="126" y="45"/>
                </a:cxn>
                <a:cxn ang="0">
                  <a:pos x="117" y="39"/>
                </a:cxn>
                <a:cxn ang="0">
                  <a:pos x="109" y="33"/>
                </a:cxn>
                <a:cxn ang="0">
                  <a:pos x="95" y="21"/>
                </a:cxn>
                <a:cxn ang="0">
                  <a:pos x="79" y="16"/>
                </a:cxn>
                <a:cxn ang="0">
                  <a:pos x="64" y="11"/>
                </a:cxn>
                <a:cxn ang="0">
                  <a:pos x="52" y="9"/>
                </a:cxn>
                <a:cxn ang="0">
                  <a:pos x="43" y="3"/>
                </a:cxn>
                <a:cxn ang="0">
                  <a:pos x="32" y="0"/>
                </a:cxn>
                <a:cxn ang="0">
                  <a:pos x="32" y="0"/>
                </a:cxn>
                <a:cxn ang="0">
                  <a:pos x="32" y="5"/>
                </a:cxn>
                <a:cxn ang="0">
                  <a:pos x="33" y="10"/>
                </a:cxn>
                <a:cxn ang="0">
                  <a:pos x="33" y="17"/>
                </a:cxn>
                <a:cxn ang="0">
                  <a:pos x="35" y="31"/>
                </a:cxn>
                <a:cxn ang="0">
                  <a:pos x="32" y="44"/>
                </a:cxn>
                <a:cxn ang="0">
                  <a:pos x="25" y="56"/>
                </a:cxn>
                <a:cxn ang="0">
                  <a:pos x="5" y="61"/>
                </a:cxn>
                <a:cxn ang="0">
                  <a:pos x="9" y="75"/>
                </a:cxn>
                <a:cxn ang="0">
                  <a:pos x="6" y="85"/>
                </a:cxn>
                <a:cxn ang="0">
                  <a:pos x="3" y="88"/>
                </a:cxn>
                <a:cxn ang="0">
                  <a:pos x="0" y="98"/>
                </a:cxn>
                <a:cxn ang="0">
                  <a:pos x="0" y="98"/>
                </a:cxn>
                <a:cxn ang="0">
                  <a:pos x="2" y="98"/>
                </a:cxn>
                <a:cxn ang="0">
                  <a:pos x="8" y="102"/>
                </a:cxn>
                <a:cxn ang="0">
                  <a:pos x="13" y="107"/>
                </a:cxn>
                <a:cxn ang="0">
                  <a:pos x="11" y="110"/>
                </a:cxn>
                <a:cxn ang="0">
                  <a:pos x="19" y="121"/>
                </a:cxn>
                <a:cxn ang="0">
                  <a:pos x="22" y="127"/>
                </a:cxn>
                <a:cxn ang="0">
                  <a:pos x="24" y="131"/>
                </a:cxn>
                <a:cxn ang="0">
                  <a:pos x="29" y="130"/>
                </a:cxn>
                <a:cxn ang="0">
                  <a:pos x="38" y="134"/>
                </a:cxn>
                <a:cxn ang="0">
                  <a:pos x="39" y="135"/>
                </a:cxn>
              </a:cxnLst>
              <a:rect l="0" t="0" r="r" b="b"/>
              <a:pathLst>
                <a:path w="150" h="135">
                  <a:moveTo>
                    <a:pt x="39" y="135"/>
                  </a:moveTo>
                  <a:cubicBezTo>
                    <a:pt x="44" y="132"/>
                    <a:pt x="47" y="129"/>
                    <a:pt x="51" y="127"/>
                  </a:cubicBezTo>
                  <a:cubicBezTo>
                    <a:pt x="55" y="125"/>
                    <a:pt x="55" y="122"/>
                    <a:pt x="58" y="121"/>
                  </a:cubicBezTo>
                  <a:cubicBezTo>
                    <a:pt x="61" y="119"/>
                    <a:pt x="63" y="119"/>
                    <a:pt x="65" y="118"/>
                  </a:cubicBezTo>
                  <a:cubicBezTo>
                    <a:pt x="69" y="119"/>
                    <a:pt x="69" y="119"/>
                    <a:pt x="69" y="119"/>
                  </a:cubicBezTo>
                  <a:cubicBezTo>
                    <a:pt x="77" y="119"/>
                    <a:pt x="77" y="119"/>
                    <a:pt x="77" y="119"/>
                  </a:cubicBezTo>
                  <a:cubicBezTo>
                    <a:pt x="85" y="117"/>
                    <a:pt x="85" y="117"/>
                    <a:pt x="85" y="117"/>
                  </a:cubicBezTo>
                  <a:cubicBezTo>
                    <a:pt x="97" y="117"/>
                    <a:pt x="97" y="117"/>
                    <a:pt x="97" y="117"/>
                  </a:cubicBezTo>
                  <a:cubicBezTo>
                    <a:pt x="100" y="117"/>
                    <a:pt x="102" y="116"/>
                    <a:pt x="105" y="116"/>
                  </a:cubicBezTo>
                  <a:cubicBezTo>
                    <a:pt x="111" y="116"/>
                    <a:pt x="114" y="121"/>
                    <a:pt x="119" y="126"/>
                  </a:cubicBezTo>
                  <a:cubicBezTo>
                    <a:pt x="122" y="128"/>
                    <a:pt x="124" y="130"/>
                    <a:pt x="127" y="131"/>
                  </a:cubicBezTo>
                  <a:cubicBezTo>
                    <a:pt x="127" y="131"/>
                    <a:pt x="127" y="131"/>
                    <a:pt x="127" y="131"/>
                  </a:cubicBezTo>
                  <a:cubicBezTo>
                    <a:pt x="130" y="130"/>
                    <a:pt x="132" y="130"/>
                    <a:pt x="135" y="128"/>
                  </a:cubicBezTo>
                  <a:cubicBezTo>
                    <a:pt x="136" y="126"/>
                    <a:pt x="137" y="124"/>
                    <a:pt x="137" y="121"/>
                  </a:cubicBezTo>
                  <a:cubicBezTo>
                    <a:pt x="137" y="112"/>
                    <a:pt x="137" y="112"/>
                    <a:pt x="137" y="112"/>
                  </a:cubicBezTo>
                  <a:cubicBezTo>
                    <a:pt x="137" y="105"/>
                    <a:pt x="136" y="101"/>
                    <a:pt x="138" y="94"/>
                  </a:cubicBezTo>
                  <a:cubicBezTo>
                    <a:pt x="139" y="91"/>
                    <a:pt x="140" y="90"/>
                    <a:pt x="141" y="87"/>
                  </a:cubicBezTo>
                  <a:cubicBezTo>
                    <a:pt x="145" y="78"/>
                    <a:pt x="148" y="74"/>
                    <a:pt x="150" y="65"/>
                  </a:cubicBezTo>
                  <a:cubicBezTo>
                    <a:pt x="150" y="65"/>
                    <a:pt x="150" y="65"/>
                    <a:pt x="150" y="65"/>
                  </a:cubicBezTo>
                  <a:cubicBezTo>
                    <a:pt x="149" y="62"/>
                    <a:pt x="148" y="61"/>
                    <a:pt x="147" y="58"/>
                  </a:cubicBezTo>
                  <a:cubicBezTo>
                    <a:pt x="146" y="57"/>
                    <a:pt x="146" y="56"/>
                    <a:pt x="144" y="55"/>
                  </a:cubicBezTo>
                  <a:cubicBezTo>
                    <a:pt x="137" y="51"/>
                    <a:pt x="132" y="50"/>
                    <a:pt x="126" y="45"/>
                  </a:cubicBezTo>
                  <a:cubicBezTo>
                    <a:pt x="123" y="42"/>
                    <a:pt x="120" y="42"/>
                    <a:pt x="117" y="39"/>
                  </a:cubicBezTo>
                  <a:cubicBezTo>
                    <a:pt x="113" y="37"/>
                    <a:pt x="112" y="35"/>
                    <a:pt x="109" y="33"/>
                  </a:cubicBezTo>
                  <a:cubicBezTo>
                    <a:pt x="103" y="28"/>
                    <a:pt x="101" y="25"/>
                    <a:pt x="95" y="21"/>
                  </a:cubicBezTo>
                  <a:cubicBezTo>
                    <a:pt x="89" y="18"/>
                    <a:pt x="85" y="18"/>
                    <a:pt x="79" y="16"/>
                  </a:cubicBezTo>
                  <a:cubicBezTo>
                    <a:pt x="73" y="14"/>
                    <a:pt x="70" y="12"/>
                    <a:pt x="64" y="11"/>
                  </a:cubicBezTo>
                  <a:cubicBezTo>
                    <a:pt x="59" y="11"/>
                    <a:pt x="56" y="11"/>
                    <a:pt x="52" y="9"/>
                  </a:cubicBezTo>
                  <a:cubicBezTo>
                    <a:pt x="48" y="7"/>
                    <a:pt x="47" y="5"/>
                    <a:pt x="43" y="3"/>
                  </a:cubicBezTo>
                  <a:cubicBezTo>
                    <a:pt x="40" y="2"/>
                    <a:pt x="36" y="2"/>
                    <a:pt x="32" y="0"/>
                  </a:cubicBezTo>
                  <a:cubicBezTo>
                    <a:pt x="32" y="0"/>
                    <a:pt x="32" y="0"/>
                    <a:pt x="32" y="0"/>
                  </a:cubicBezTo>
                  <a:cubicBezTo>
                    <a:pt x="32" y="2"/>
                    <a:pt x="32" y="3"/>
                    <a:pt x="32" y="5"/>
                  </a:cubicBezTo>
                  <a:cubicBezTo>
                    <a:pt x="32" y="7"/>
                    <a:pt x="33" y="8"/>
                    <a:pt x="33" y="10"/>
                  </a:cubicBezTo>
                  <a:cubicBezTo>
                    <a:pt x="33" y="13"/>
                    <a:pt x="33" y="15"/>
                    <a:pt x="33" y="17"/>
                  </a:cubicBezTo>
                  <a:cubicBezTo>
                    <a:pt x="34" y="23"/>
                    <a:pt x="35" y="25"/>
                    <a:pt x="35" y="31"/>
                  </a:cubicBezTo>
                  <a:cubicBezTo>
                    <a:pt x="35" y="36"/>
                    <a:pt x="34" y="39"/>
                    <a:pt x="32" y="44"/>
                  </a:cubicBezTo>
                  <a:cubicBezTo>
                    <a:pt x="30" y="49"/>
                    <a:pt x="30" y="53"/>
                    <a:pt x="25" y="56"/>
                  </a:cubicBezTo>
                  <a:cubicBezTo>
                    <a:pt x="19" y="61"/>
                    <a:pt x="13" y="62"/>
                    <a:pt x="5" y="61"/>
                  </a:cubicBezTo>
                  <a:cubicBezTo>
                    <a:pt x="7" y="66"/>
                    <a:pt x="9" y="69"/>
                    <a:pt x="9" y="75"/>
                  </a:cubicBezTo>
                  <a:cubicBezTo>
                    <a:pt x="9" y="79"/>
                    <a:pt x="8" y="81"/>
                    <a:pt x="6" y="85"/>
                  </a:cubicBezTo>
                  <a:cubicBezTo>
                    <a:pt x="5" y="86"/>
                    <a:pt x="4" y="87"/>
                    <a:pt x="3" y="88"/>
                  </a:cubicBezTo>
                  <a:cubicBezTo>
                    <a:pt x="1" y="92"/>
                    <a:pt x="0" y="94"/>
                    <a:pt x="0" y="98"/>
                  </a:cubicBezTo>
                  <a:cubicBezTo>
                    <a:pt x="0" y="98"/>
                    <a:pt x="0" y="98"/>
                    <a:pt x="0" y="98"/>
                  </a:cubicBezTo>
                  <a:cubicBezTo>
                    <a:pt x="1" y="98"/>
                    <a:pt x="1" y="98"/>
                    <a:pt x="2" y="98"/>
                  </a:cubicBezTo>
                  <a:cubicBezTo>
                    <a:pt x="5" y="98"/>
                    <a:pt x="6" y="100"/>
                    <a:pt x="8" y="102"/>
                  </a:cubicBezTo>
                  <a:cubicBezTo>
                    <a:pt x="10" y="104"/>
                    <a:pt x="13" y="104"/>
                    <a:pt x="13" y="107"/>
                  </a:cubicBezTo>
                  <a:cubicBezTo>
                    <a:pt x="13" y="108"/>
                    <a:pt x="11" y="109"/>
                    <a:pt x="11" y="110"/>
                  </a:cubicBezTo>
                  <a:cubicBezTo>
                    <a:pt x="11" y="115"/>
                    <a:pt x="17" y="116"/>
                    <a:pt x="19" y="121"/>
                  </a:cubicBezTo>
                  <a:cubicBezTo>
                    <a:pt x="20" y="123"/>
                    <a:pt x="21" y="125"/>
                    <a:pt x="22" y="127"/>
                  </a:cubicBezTo>
                  <a:cubicBezTo>
                    <a:pt x="22" y="129"/>
                    <a:pt x="22" y="131"/>
                    <a:pt x="24" y="131"/>
                  </a:cubicBezTo>
                  <a:cubicBezTo>
                    <a:pt x="26" y="131"/>
                    <a:pt x="27" y="130"/>
                    <a:pt x="29" y="130"/>
                  </a:cubicBezTo>
                  <a:cubicBezTo>
                    <a:pt x="33" y="130"/>
                    <a:pt x="35" y="132"/>
                    <a:pt x="38" y="134"/>
                  </a:cubicBezTo>
                  <a:cubicBezTo>
                    <a:pt x="38" y="134"/>
                    <a:pt x="39" y="135"/>
                    <a:pt x="39" y="13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3" name="Freeform 13"/>
            <p:cNvSpPr>
              <a:spLocks/>
            </p:cNvSpPr>
            <p:nvPr/>
          </p:nvSpPr>
          <p:spPr bwMode="auto">
            <a:xfrm>
              <a:off x="3108974" y="4351662"/>
              <a:ext cx="270267" cy="196193"/>
            </a:xfrm>
            <a:custGeom>
              <a:avLst/>
              <a:gdLst/>
              <a:ahLst/>
              <a:cxnLst>
                <a:cxn ang="0">
                  <a:pos x="88" y="15"/>
                </a:cxn>
                <a:cxn ang="0">
                  <a:pos x="83" y="25"/>
                </a:cxn>
                <a:cxn ang="0">
                  <a:pos x="81" y="30"/>
                </a:cxn>
                <a:cxn ang="0">
                  <a:pos x="80" y="35"/>
                </a:cxn>
                <a:cxn ang="0">
                  <a:pos x="77" y="44"/>
                </a:cxn>
                <a:cxn ang="0">
                  <a:pos x="77" y="47"/>
                </a:cxn>
                <a:cxn ang="0">
                  <a:pos x="82" y="49"/>
                </a:cxn>
                <a:cxn ang="0">
                  <a:pos x="84" y="52"/>
                </a:cxn>
                <a:cxn ang="0">
                  <a:pos x="85" y="55"/>
                </a:cxn>
                <a:cxn ang="0">
                  <a:pos x="83" y="57"/>
                </a:cxn>
                <a:cxn ang="0">
                  <a:pos x="78" y="58"/>
                </a:cxn>
                <a:cxn ang="0">
                  <a:pos x="76" y="64"/>
                </a:cxn>
                <a:cxn ang="0">
                  <a:pos x="76" y="64"/>
                </a:cxn>
                <a:cxn ang="0">
                  <a:pos x="71" y="63"/>
                </a:cxn>
                <a:cxn ang="0">
                  <a:pos x="57" y="58"/>
                </a:cxn>
                <a:cxn ang="0">
                  <a:pos x="37" y="49"/>
                </a:cxn>
                <a:cxn ang="0">
                  <a:pos x="21" y="38"/>
                </a:cxn>
                <a:cxn ang="0">
                  <a:pos x="13" y="28"/>
                </a:cxn>
                <a:cxn ang="0">
                  <a:pos x="6" y="22"/>
                </a:cxn>
                <a:cxn ang="0">
                  <a:pos x="0" y="19"/>
                </a:cxn>
                <a:cxn ang="0">
                  <a:pos x="0" y="19"/>
                </a:cxn>
                <a:cxn ang="0">
                  <a:pos x="12" y="11"/>
                </a:cxn>
                <a:cxn ang="0">
                  <a:pos x="19" y="5"/>
                </a:cxn>
                <a:cxn ang="0">
                  <a:pos x="26" y="2"/>
                </a:cxn>
                <a:cxn ang="0">
                  <a:pos x="30" y="3"/>
                </a:cxn>
                <a:cxn ang="0">
                  <a:pos x="38" y="3"/>
                </a:cxn>
                <a:cxn ang="0">
                  <a:pos x="46" y="1"/>
                </a:cxn>
                <a:cxn ang="0">
                  <a:pos x="58" y="1"/>
                </a:cxn>
                <a:cxn ang="0">
                  <a:pos x="66" y="0"/>
                </a:cxn>
                <a:cxn ang="0">
                  <a:pos x="80" y="10"/>
                </a:cxn>
                <a:cxn ang="0">
                  <a:pos x="88" y="15"/>
                </a:cxn>
              </a:cxnLst>
              <a:rect l="0" t="0" r="r" b="b"/>
              <a:pathLst>
                <a:path w="88" h="64">
                  <a:moveTo>
                    <a:pt x="88" y="15"/>
                  </a:moveTo>
                  <a:cubicBezTo>
                    <a:pt x="85" y="18"/>
                    <a:pt x="85" y="21"/>
                    <a:pt x="83" y="25"/>
                  </a:cubicBezTo>
                  <a:cubicBezTo>
                    <a:pt x="83" y="27"/>
                    <a:pt x="82" y="28"/>
                    <a:pt x="81" y="30"/>
                  </a:cubicBezTo>
                  <a:cubicBezTo>
                    <a:pt x="81" y="32"/>
                    <a:pt x="81" y="33"/>
                    <a:pt x="80" y="35"/>
                  </a:cubicBezTo>
                  <a:cubicBezTo>
                    <a:pt x="79" y="38"/>
                    <a:pt x="77" y="40"/>
                    <a:pt x="77" y="44"/>
                  </a:cubicBezTo>
                  <a:cubicBezTo>
                    <a:pt x="77" y="45"/>
                    <a:pt x="76" y="46"/>
                    <a:pt x="77" y="47"/>
                  </a:cubicBezTo>
                  <a:cubicBezTo>
                    <a:pt x="79" y="48"/>
                    <a:pt x="81" y="47"/>
                    <a:pt x="82" y="49"/>
                  </a:cubicBezTo>
                  <a:cubicBezTo>
                    <a:pt x="83" y="49"/>
                    <a:pt x="83" y="51"/>
                    <a:pt x="84" y="52"/>
                  </a:cubicBezTo>
                  <a:cubicBezTo>
                    <a:pt x="84" y="53"/>
                    <a:pt x="85" y="54"/>
                    <a:pt x="85" y="55"/>
                  </a:cubicBezTo>
                  <a:cubicBezTo>
                    <a:pt x="85" y="56"/>
                    <a:pt x="84" y="56"/>
                    <a:pt x="83" y="57"/>
                  </a:cubicBezTo>
                  <a:cubicBezTo>
                    <a:pt x="82" y="58"/>
                    <a:pt x="80" y="57"/>
                    <a:pt x="78" y="58"/>
                  </a:cubicBezTo>
                  <a:cubicBezTo>
                    <a:pt x="77" y="60"/>
                    <a:pt x="77" y="62"/>
                    <a:pt x="76" y="64"/>
                  </a:cubicBezTo>
                  <a:cubicBezTo>
                    <a:pt x="76" y="64"/>
                    <a:pt x="76" y="64"/>
                    <a:pt x="76" y="64"/>
                  </a:cubicBezTo>
                  <a:cubicBezTo>
                    <a:pt x="75" y="64"/>
                    <a:pt x="73" y="63"/>
                    <a:pt x="71" y="63"/>
                  </a:cubicBezTo>
                  <a:cubicBezTo>
                    <a:pt x="65" y="62"/>
                    <a:pt x="63" y="60"/>
                    <a:pt x="57" y="58"/>
                  </a:cubicBezTo>
                  <a:cubicBezTo>
                    <a:pt x="49" y="56"/>
                    <a:pt x="44" y="53"/>
                    <a:pt x="37" y="49"/>
                  </a:cubicBezTo>
                  <a:cubicBezTo>
                    <a:pt x="30" y="45"/>
                    <a:pt x="26" y="44"/>
                    <a:pt x="21" y="38"/>
                  </a:cubicBezTo>
                  <a:cubicBezTo>
                    <a:pt x="18" y="34"/>
                    <a:pt x="16" y="32"/>
                    <a:pt x="13" y="28"/>
                  </a:cubicBezTo>
                  <a:cubicBezTo>
                    <a:pt x="9" y="27"/>
                    <a:pt x="8" y="24"/>
                    <a:pt x="6" y="22"/>
                  </a:cubicBezTo>
                  <a:cubicBezTo>
                    <a:pt x="4" y="20"/>
                    <a:pt x="2" y="20"/>
                    <a:pt x="0" y="19"/>
                  </a:cubicBezTo>
                  <a:cubicBezTo>
                    <a:pt x="0" y="19"/>
                    <a:pt x="0" y="19"/>
                    <a:pt x="0" y="19"/>
                  </a:cubicBezTo>
                  <a:cubicBezTo>
                    <a:pt x="5" y="16"/>
                    <a:pt x="8" y="13"/>
                    <a:pt x="12" y="11"/>
                  </a:cubicBezTo>
                  <a:cubicBezTo>
                    <a:pt x="16" y="9"/>
                    <a:pt x="16" y="6"/>
                    <a:pt x="19" y="5"/>
                  </a:cubicBezTo>
                  <a:cubicBezTo>
                    <a:pt x="22" y="3"/>
                    <a:pt x="24" y="3"/>
                    <a:pt x="26" y="2"/>
                  </a:cubicBezTo>
                  <a:cubicBezTo>
                    <a:pt x="30" y="3"/>
                    <a:pt x="30" y="3"/>
                    <a:pt x="30" y="3"/>
                  </a:cubicBezTo>
                  <a:cubicBezTo>
                    <a:pt x="38" y="3"/>
                    <a:pt x="38" y="3"/>
                    <a:pt x="38" y="3"/>
                  </a:cubicBezTo>
                  <a:cubicBezTo>
                    <a:pt x="46" y="1"/>
                    <a:pt x="46" y="1"/>
                    <a:pt x="46" y="1"/>
                  </a:cubicBezTo>
                  <a:cubicBezTo>
                    <a:pt x="58" y="1"/>
                    <a:pt x="58" y="1"/>
                    <a:pt x="58" y="1"/>
                  </a:cubicBezTo>
                  <a:cubicBezTo>
                    <a:pt x="61" y="1"/>
                    <a:pt x="63" y="0"/>
                    <a:pt x="66" y="0"/>
                  </a:cubicBezTo>
                  <a:cubicBezTo>
                    <a:pt x="72" y="0"/>
                    <a:pt x="75" y="5"/>
                    <a:pt x="80" y="10"/>
                  </a:cubicBezTo>
                  <a:cubicBezTo>
                    <a:pt x="83" y="12"/>
                    <a:pt x="85" y="14"/>
                    <a:pt x="88" y="1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4" name="Freeform 14"/>
            <p:cNvSpPr>
              <a:spLocks/>
            </p:cNvSpPr>
            <p:nvPr/>
          </p:nvSpPr>
          <p:spPr bwMode="auto">
            <a:xfrm>
              <a:off x="2816686" y="2597933"/>
              <a:ext cx="602595" cy="786776"/>
            </a:xfrm>
            <a:custGeom>
              <a:avLst/>
              <a:gdLst/>
              <a:ahLst/>
              <a:cxnLst>
                <a:cxn ang="0">
                  <a:pos x="4" y="246"/>
                </a:cxn>
                <a:cxn ang="0">
                  <a:pos x="15" y="252"/>
                </a:cxn>
                <a:cxn ang="0">
                  <a:pos x="36" y="254"/>
                </a:cxn>
                <a:cxn ang="0">
                  <a:pos x="44" y="251"/>
                </a:cxn>
                <a:cxn ang="0">
                  <a:pos x="59" y="243"/>
                </a:cxn>
                <a:cxn ang="0">
                  <a:pos x="65" y="223"/>
                </a:cxn>
                <a:cxn ang="0">
                  <a:pos x="78" y="239"/>
                </a:cxn>
                <a:cxn ang="0">
                  <a:pos x="83" y="245"/>
                </a:cxn>
                <a:cxn ang="0">
                  <a:pos x="88" y="232"/>
                </a:cxn>
                <a:cxn ang="0">
                  <a:pos x="92" y="224"/>
                </a:cxn>
                <a:cxn ang="0">
                  <a:pos x="104" y="225"/>
                </a:cxn>
                <a:cxn ang="0">
                  <a:pos x="113" y="225"/>
                </a:cxn>
                <a:cxn ang="0">
                  <a:pos x="122" y="233"/>
                </a:cxn>
                <a:cxn ang="0">
                  <a:pos x="140" y="239"/>
                </a:cxn>
                <a:cxn ang="0">
                  <a:pos x="149" y="237"/>
                </a:cxn>
                <a:cxn ang="0">
                  <a:pos x="158" y="232"/>
                </a:cxn>
                <a:cxn ang="0">
                  <a:pos x="166" y="235"/>
                </a:cxn>
                <a:cxn ang="0">
                  <a:pos x="178" y="236"/>
                </a:cxn>
                <a:cxn ang="0">
                  <a:pos x="187" y="238"/>
                </a:cxn>
                <a:cxn ang="0">
                  <a:pos x="189" y="222"/>
                </a:cxn>
                <a:cxn ang="0">
                  <a:pos x="196" y="214"/>
                </a:cxn>
                <a:cxn ang="0">
                  <a:pos x="191" y="206"/>
                </a:cxn>
                <a:cxn ang="0">
                  <a:pos x="180" y="201"/>
                </a:cxn>
                <a:cxn ang="0">
                  <a:pos x="175" y="192"/>
                </a:cxn>
                <a:cxn ang="0">
                  <a:pos x="174" y="171"/>
                </a:cxn>
                <a:cxn ang="0">
                  <a:pos x="161" y="155"/>
                </a:cxn>
                <a:cxn ang="0">
                  <a:pos x="162" y="134"/>
                </a:cxn>
                <a:cxn ang="0">
                  <a:pos x="162" y="125"/>
                </a:cxn>
                <a:cxn ang="0">
                  <a:pos x="157" y="113"/>
                </a:cxn>
                <a:cxn ang="0">
                  <a:pos x="159" y="100"/>
                </a:cxn>
                <a:cxn ang="0">
                  <a:pos x="154" y="85"/>
                </a:cxn>
                <a:cxn ang="0">
                  <a:pos x="167" y="73"/>
                </a:cxn>
                <a:cxn ang="0">
                  <a:pos x="177" y="62"/>
                </a:cxn>
                <a:cxn ang="0">
                  <a:pos x="178" y="57"/>
                </a:cxn>
                <a:cxn ang="0">
                  <a:pos x="170" y="45"/>
                </a:cxn>
                <a:cxn ang="0">
                  <a:pos x="155" y="18"/>
                </a:cxn>
                <a:cxn ang="0">
                  <a:pos x="139" y="17"/>
                </a:cxn>
                <a:cxn ang="0">
                  <a:pos x="146" y="3"/>
                </a:cxn>
                <a:cxn ang="0">
                  <a:pos x="130" y="7"/>
                </a:cxn>
                <a:cxn ang="0">
                  <a:pos x="113" y="0"/>
                </a:cxn>
                <a:cxn ang="0">
                  <a:pos x="98" y="26"/>
                </a:cxn>
                <a:cxn ang="0">
                  <a:pos x="81" y="64"/>
                </a:cxn>
                <a:cxn ang="0">
                  <a:pos x="54" y="64"/>
                </a:cxn>
                <a:cxn ang="0">
                  <a:pos x="48" y="68"/>
                </a:cxn>
                <a:cxn ang="0">
                  <a:pos x="49" y="88"/>
                </a:cxn>
                <a:cxn ang="0">
                  <a:pos x="49" y="96"/>
                </a:cxn>
                <a:cxn ang="0">
                  <a:pos x="55" y="106"/>
                </a:cxn>
                <a:cxn ang="0">
                  <a:pos x="59" y="115"/>
                </a:cxn>
                <a:cxn ang="0">
                  <a:pos x="51" y="134"/>
                </a:cxn>
                <a:cxn ang="0">
                  <a:pos x="38" y="135"/>
                </a:cxn>
                <a:cxn ang="0">
                  <a:pos x="28" y="144"/>
                </a:cxn>
                <a:cxn ang="0">
                  <a:pos x="22" y="162"/>
                </a:cxn>
                <a:cxn ang="0">
                  <a:pos x="18" y="177"/>
                </a:cxn>
                <a:cxn ang="0">
                  <a:pos x="15" y="198"/>
                </a:cxn>
                <a:cxn ang="0">
                  <a:pos x="12" y="207"/>
                </a:cxn>
                <a:cxn ang="0">
                  <a:pos x="8" y="212"/>
                </a:cxn>
                <a:cxn ang="0">
                  <a:pos x="8" y="217"/>
                </a:cxn>
                <a:cxn ang="0">
                  <a:pos x="4" y="224"/>
                </a:cxn>
                <a:cxn ang="0">
                  <a:pos x="2" y="238"/>
                </a:cxn>
                <a:cxn ang="0">
                  <a:pos x="2" y="247"/>
                </a:cxn>
              </a:cxnLst>
              <a:rect l="0" t="0" r="r" b="b"/>
              <a:pathLst>
                <a:path w="196" h="256">
                  <a:moveTo>
                    <a:pt x="2" y="247"/>
                  </a:moveTo>
                  <a:cubicBezTo>
                    <a:pt x="3" y="247"/>
                    <a:pt x="3" y="246"/>
                    <a:pt x="4" y="246"/>
                  </a:cubicBezTo>
                  <a:cubicBezTo>
                    <a:pt x="5" y="246"/>
                    <a:pt x="6" y="248"/>
                    <a:pt x="7" y="248"/>
                  </a:cubicBezTo>
                  <a:cubicBezTo>
                    <a:pt x="10" y="250"/>
                    <a:pt x="12" y="252"/>
                    <a:pt x="15" y="252"/>
                  </a:cubicBezTo>
                  <a:cubicBezTo>
                    <a:pt x="19" y="252"/>
                    <a:pt x="20" y="249"/>
                    <a:pt x="24" y="249"/>
                  </a:cubicBezTo>
                  <a:cubicBezTo>
                    <a:pt x="29" y="249"/>
                    <a:pt x="31" y="251"/>
                    <a:pt x="36" y="254"/>
                  </a:cubicBezTo>
                  <a:cubicBezTo>
                    <a:pt x="37" y="254"/>
                    <a:pt x="37" y="256"/>
                    <a:pt x="39" y="256"/>
                  </a:cubicBezTo>
                  <a:cubicBezTo>
                    <a:pt x="41" y="256"/>
                    <a:pt x="42" y="253"/>
                    <a:pt x="44" y="251"/>
                  </a:cubicBezTo>
                  <a:cubicBezTo>
                    <a:pt x="45" y="250"/>
                    <a:pt x="47" y="250"/>
                    <a:pt x="49" y="249"/>
                  </a:cubicBezTo>
                  <a:cubicBezTo>
                    <a:pt x="53" y="247"/>
                    <a:pt x="56" y="247"/>
                    <a:pt x="59" y="243"/>
                  </a:cubicBezTo>
                  <a:cubicBezTo>
                    <a:pt x="63" y="237"/>
                    <a:pt x="62" y="231"/>
                    <a:pt x="64" y="223"/>
                  </a:cubicBezTo>
                  <a:cubicBezTo>
                    <a:pt x="64" y="223"/>
                    <a:pt x="65" y="223"/>
                    <a:pt x="65" y="223"/>
                  </a:cubicBezTo>
                  <a:cubicBezTo>
                    <a:pt x="70" y="227"/>
                    <a:pt x="70" y="231"/>
                    <a:pt x="74" y="235"/>
                  </a:cubicBezTo>
                  <a:cubicBezTo>
                    <a:pt x="76" y="236"/>
                    <a:pt x="78" y="237"/>
                    <a:pt x="78" y="239"/>
                  </a:cubicBezTo>
                  <a:cubicBezTo>
                    <a:pt x="79" y="241"/>
                    <a:pt x="78" y="243"/>
                    <a:pt x="80" y="244"/>
                  </a:cubicBezTo>
                  <a:cubicBezTo>
                    <a:pt x="80" y="245"/>
                    <a:pt x="82" y="245"/>
                    <a:pt x="83" y="245"/>
                  </a:cubicBezTo>
                  <a:cubicBezTo>
                    <a:pt x="85" y="245"/>
                    <a:pt x="85" y="243"/>
                    <a:pt x="86" y="241"/>
                  </a:cubicBezTo>
                  <a:cubicBezTo>
                    <a:pt x="86" y="237"/>
                    <a:pt x="87" y="235"/>
                    <a:pt x="88" y="232"/>
                  </a:cubicBezTo>
                  <a:cubicBezTo>
                    <a:pt x="88" y="230"/>
                    <a:pt x="89" y="228"/>
                    <a:pt x="90" y="227"/>
                  </a:cubicBezTo>
                  <a:cubicBezTo>
                    <a:pt x="90" y="225"/>
                    <a:pt x="91" y="224"/>
                    <a:pt x="92" y="224"/>
                  </a:cubicBezTo>
                  <a:cubicBezTo>
                    <a:pt x="95" y="224"/>
                    <a:pt x="97" y="227"/>
                    <a:pt x="100" y="227"/>
                  </a:cubicBezTo>
                  <a:cubicBezTo>
                    <a:pt x="102" y="227"/>
                    <a:pt x="103" y="226"/>
                    <a:pt x="104" y="225"/>
                  </a:cubicBezTo>
                  <a:cubicBezTo>
                    <a:pt x="107" y="224"/>
                    <a:pt x="109" y="223"/>
                    <a:pt x="112" y="223"/>
                  </a:cubicBezTo>
                  <a:cubicBezTo>
                    <a:pt x="112" y="223"/>
                    <a:pt x="112" y="225"/>
                    <a:pt x="113" y="225"/>
                  </a:cubicBezTo>
                  <a:cubicBezTo>
                    <a:pt x="115" y="227"/>
                    <a:pt x="116" y="229"/>
                    <a:pt x="118" y="231"/>
                  </a:cubicBezTo>
                  <a:cubicBezTo>
                    <a:pt x="119" y="232"/>
                    <a:pt x="121" y="232"/>
                    <a:pt x="122" y="233"/>
                  </a:cubicBezTo>
                  <a:cubicBezTo>
                    <a:pt x="123" y="235"/>
                    <a:pt x="123" y="237"/>
                    <a:pt x="125" y="238"/>
                  </a:cubicBezTo>
                  <a:cubicBezTo>
                    <a:pt x="130" y="241"/>
                    <a:pt x="134" y="239"/>
                    <a:pt x="140" y="239"/>
                  </a:cubicBezTo>
                  <a:cubicBezTo>
                    <a:pt x="142" y="239"/>
                    <a:pt x="144" y="241"/>
                    <a:pt x="146" y="241"/>
                  </a:cubicBezTo>
                  <a:cubicBezTo>
                    <a:pt x="148" y="241"/>
                    <a:pt x="148" y="238"/>
                    <a:pt x="149" y="237"/>
                  </a:cubicBezTo>
                  <a:cubicBezTo>
                    <a:pt x="149" y="235"/>
                    <a:pt x="151" y="233"/>
                    <a:pt x="153" y="233"/>
                  </a:cubicBezTo>
                  <a:cubicBezTo>
                    <a:pt x="155" y="232"/>
                    <a:pt x="156" y="233"/>
                    <a:pt x="158" y="232"/>
                  </a:cubicBezTo>
                  <a:cubicBezTo>
                    <a:pt x="159" y="232"/>
                    <a:pt x="160" y="231"/>
                    <a:pt x="162" y="231"/>
                  </a:cubicBezTo>
                  <a:cubicBezTo>
                    <a:pt x="164" y="231"/>
                    <a:pt x="164" y="234"/>
                    <a:pt x="166" y="235"/>
                  </a:cubicBezTo>
                  <a:cubicBezTo>
                    <a:pt x="168" y="236"/>
                    <a:pt x="170" y="237"/>
                    <a:pt x="173" y="237"/>
                  </a:cubicBezTo>
                  <a:cubicBezTo>
                    <a:pt x="175" y="237"/>
                    <a:pt x="176" y="236"/>
                    <a:pt x="178" y="236"/>
                  </a:cubicBezTo>
                  <a:cubicBezTo>
                    <a:pt x="180" y="236"/>
                    <a:pt x="181" y="238"/>
                    <a:pt x="184" y="238"/>
                  </a:cubicBezTo>
                  <a:cubicBezTo>
                    <a:pt x="187" y="238"/>
                    <a:pt x="187" y="238"/>
                    <a:pt x="187" y="238"/>
                  </a:cubicBezTo>
                  <a:cubicBezTo>
                    <a:pt x="187" y="228"/>
                    <a:pt x="187" y="228"/>
                    <a:pt x="187" y="228"/>
                  </a:cubicBezTo>
                  <a:cubicBezTo>
                    <a:pt x="187" y="226"/>
                    <a:pt x="188" y="224"/>
                    <a:pt x="189" y="222"/>
                  </a:cubicBezTo>
                  <a:cubicBezTo>
                    <a:pt x="192" y="218"/>
                    <a:pt x="193" y="216"/>
                    <a:pt x="196" y="214"/>
                  </a:cubicBezTo>
                  <a:cubicBezTo>
                    <a:pt x="196" y="214"/>
                    <a:pt x="196" y="214"/>
                    <a:pt x="196" y="214"/>
                  </a:cubicBezTo>
                  <a:cubicBezTo>
                    <a:pt x="195" y="211"/>
                    <a:pt x="195" y="210"/>
                    <a:pt x="193" y="207"/>
                  </a:cubicBezTo>
                  <a:cubicBezTo>
                    <a:pt x="192" y="207"/>
                    <a:pt x="192" y="206"/>
                    <a:pt x="191" y="206"/>
                  </a:cubicBezTo>
                  <a:cubicBezTo>
                    <a:pt x="188" y="204"/>
                    <a:pt x="186" y="205"/>
                    <a:pt x="183" y="204"/>
                  </a:cubicBezTo>
                  <a:cubicBezTo>
                    <a:pt x="182" y="203"/>
                    <a:pt x="181" y="202"/>
                    <a:pt x="180" y="201"/>
                  </a:cubicBezTo>
                  <a:cubicBezTo>
                    <a:pt x="178" y="200"/>
                    <a:pt x="177" y="200"/>
                    <a:pt x="176" y="198"/>
                  </a:cubicBezTo>
                  <a:cubicBezTo>
                    <a:pt x="175" y="196"/>
                    <a:pt x="175" y="194"/>
                    <a:pt x="175" y="192"/>
                  </a:cubicBezTo>
                  <a:cubicBezTo>
                    <a:pt x="175" y="190"/>
                    <a:pt x="174" y="189"/>
                    <a:pt x="174" y="186"/>
                  </a:cubicBezTo>
                  <a:cubicBezTo>
                    <a:pt x="174" y="171"/>
                    <a:pt x="174" y="171"/>
                    <a:pt x="174" y="171"/>
                  </a:cubicBezTo>
                  <a:cubicBezTo>
                    <a:pt x="174" y="166"/>
                    <a:pt x="171" y="163"/>
                    <a:pt x="167" y="160"/>
                  </a:cubicBezTo>
                  <a:cubicBezTo>
                    <a:pt x="164" y="158"/>
                    <a:pt x="161" y="158"/>
                    <a:pt x="161" y="155"/>
                  </a:cubicBezTo>
                  <a:cubicBezTo>
                    <a:pt x="161" y="152"/>
                    <a:pt x="161" y="152"/>
                    <a:pt x="161" y="152"/>
                  </a:cubicBezTo>
                  <a:cubicBezTo>
                    <a:pt x="161" y="145"/>
                    <a:pt x="161" y="141"/>
                    <a:pt x="162" y="134"/>
                  </a:cubicBezTo>
                  <a:cubicBezTo>
                    <a:pt x="163" y="129"/>
                    <a:pt x="163" y="129"/>
                    <a:pt x="163" y="129"/>
                  </a:cubicBezTo>
                  <a:cubicBezTo>
                    <a:pt x="163" y="128"/>
                    <a:pt x="163" y="126"/>
                    <a:pt x="162" y="125"/>
                  </a:cubicBezTo>
                  <a:cubicBezTo>
                    <a:pt x="160" y="123"/>
                    <a:pt x="157" y="123"/>
                    <a:pt x="157" y="120"/>
                  </a:cubicBezTo>
                  <a:cubicBezTo>
                    <a:pt x="157" y="117"/>
                    <a:pt x="158" y="116"/>
                    <a:pt x="157" y="113"/>
                  </a:cubicBezTo>
                  <a:cubicBezTo>
                    <a:pt x="157" y="112"/>
                    <a:pt x="156" y="111"/>
                    <a:pt x="156" y="109"/>
                  </a:cubicBezTo>
                  <a:cubicBezTo>
                    <a:pt x="156" y="105"/>
                    <a:pt x="159" y="104"/>
                    <a:pt x="159" y="100"/>
                  </a:cubicBezTo>
                  <a:cubicBezTo>
                    <a:pt x="159" y="96"/>
                    <a:pt x="158" y="93"/>
                    <a:pt x="157" y="90"/>
                  </a:cubicBezTo>
                  <a:cubicBezTo>
                    <a:pt x="156" y="88"/>
                    <a:pt x="154" y="87"/>
                    <a:pt x="154" y="85"/>
                  </a:cubicBezTo>
                  <a:cubicBezTo>
                    <a:pt x="154" y="81"/>
                    <a:pt x="157" y="80"/>
                    <a:pt x="159" y="78"/>
                  </a:cubicBezTo>
                  <a:cubicBezTo>
                    <a:pt x="162" y="76"/>
                    <a:pt x="164" y="75"/>
                    <a:pt x="167" y="73"/>
                  </a:cubicBezTo>
                  <a:cubicBezTo>
                    <a:pt x="172" y="70"/>
                    <a:pt x="173" y="67"/>
                    <a:pt x="175" y="63"/>
                  </a:cubicBezTo>
                  <a:cubicBezTo>
                    <a:pt x="176" y="63"/>
                    <a:pt x="177" y="63"/>
                    <a:pt x="177" y="62"/>
                  </a:cubicBezTo>
                  <a:cubicBezTo>
                    <a:pt x="178" y="60"/>
                    <a:pt x="178" y="59"/>
                    <a:pt x="178" y="57"/>
                  </a:cubicBezTo>
                  <a:cubicBezTo>
                    <a:pt x="178" y="57"/>
                    <a:pt x="178" y="57"/>
                    <a:pt x="178" y="57"/>
                  </a:cubicBezTo>
                  <a:cubicBezTo>
                    <a:pt x="177" y="56"/>
                    <a:pt x="176" y="56"/>
                    <a:pt x="175" y="55"/>
                  </a:cubicBezTo>
                  <a:cubicBezTo>
                    <a:pt x="172" y="52"/>
                    <a:pt x="172" y="49"/>
                    <a:pt x="170" y="45"/>
                  </a:cubicBezTo>
                  <a:cubicBezTo>
                    <a:pt x="166" y="39"/>
                    <a:pt x="165" y="35"/>
                    <a:pt x="162" y="28"/>
                  </a:cubicBezTo>
                  <a:cubicBezTo>
                    <a:pt x="160" y="23"/>
                    <a:pt x="157" y="22"/>
                    <a:pt x="155" y="18"/>
                  </a:cubicBezTo>
                  <a:cubicBezTo>
                    <a:pt x="153" y="15"/>
                    <a:pt x="154" y="11"/>
                    <a:pt x="151" y="11"/>
                  </a:cubicBezTo>
                  <a:cubicBezTo>
                    <a:pt x="146" y="11"/>
                    <a:pt x="144" y="16"/>
                    <a:pt x="139" y="17"/>
                  </a:cubicBezTo>
                  <a:cubicBezTo>
                    <a:pt x="141" y="12"/>
                    <a:pt x="143" y="9"/>
                    <a:pt x="146" y="4"/>
                  </a:cubicBezTo>
                  <a:cubicBezTo>
                    <a:pt x="146" y="3"/>
                    <a:pt x="146" y="3"/>
                    <a:pt x="146" y="3"/>
                  </a:cubicBezTo>
                  <a:cubicBezTo>
                    <a:pt x="144" y="2"/>
                    <a:pt x="142" y="2"/>
                    <a:pt x="140" y="1"/>
                  </a:cubicBezTo>
                  <a:cubicBezTo>
                    <a:pt x="137" y="4"/>
                    <a:pt x="135" y="7"/>
                    <a:pt x="130" y="7"/>
                  </a:cubicBezTo>
                  <a:cubicBezTo>
                    <a:pt x="123" y="7"/>
                    <a:pt x="119" y="4"/>
                    <a:pt x="113" y="0"/>
                  </a:cubicBezTo>
                  <a:cubicBezTo>
                    <a:pt x="113" y="0"/>
                    <a:pt x="113" y="0"/>
                    <a:pt x="113" y="0"/>
                  </a:cubicBezTo>
                  <a:cubicBezTo>
                    <a:pt x="110" y="7"/>
                    <a:pt x="112" y="14"/>
                    <a:pt x="108" y="20"/>
                  </a:cubicBezTo>
                  <a:cubicBezTo>
                    <a:pt x="105" y="23"/>
                    <a:pt x="102" y="24"/>
                    <a:pt x="98" y="26"/>
                  </a:cubicBezTo>
                  <a:cubicBezTo>
                    <a:pt x="89" y="32"/>
                    <a:pt x="86" y="40"/>
                    <a:pt x="83" y="50"/>
                  </a:cubicBezTo>
                  <a:cubicBezTo>
                    <a:pt x="84" y="55"/>
                    <a:pt x="84" y="60"/>
                    <a:pt x="81" y="64"/>
                  </a:cubicBezTo>
                  <a:cubicBezTo>
                    <a:pt x="77" y="68"/>
                    <a:pt x="72" y="68"/>
                    <a:pt x="69" y="74"/>
                  </a:cubicBezTo>
                  <a:cubicBezTo>
                    <a:pt x="63" y="71"/>
                    <a:pt x="61" y="64"/>
                    <a:pt x="54" y="64"/>
                  </a:cubicBezTo>
                  <a:cubicBezTo>
                    <a:pt x="51" y="64"/>
                    <a:pt x="50" y="66"/>
                    <a:pt x="48" y="68"/>
                  </a:cubicBezTo>
                  <a:cubicBezTo>
                    <a:pt x="48" y="68"/>
                    <a:pt x="48" y="68"/>
                    <a:pt x="48" y="68"/>
                  </a:cubicBezTo>
                  <a:cubicBezTo>
                    <a:pt x="48" y="72"/>
                    <a:pt x="51" y="73"/>
                    <a:pt x="51" y="76"/>
                  </a:cubicBezTo>
                  <a:cubicBezTo>
                    <a:pt x="51" y="80"/>
                    <a:pt x="50" y="83"/>
                    <a:pt x="49" y="88"/>
                  </a:cubicBezTo>
                  <a:cubicBezTo>
                    <a:pt x="49" y="89"/>
                    <a:pt x="48" y="90"/>
                    <a:pt x="48" y="91"/>
                  </a:cubicBezTo>
                  <a:cubicBezTo>
                    <a:pt x="48" y="93"/>
                    <a:pt x="49" y="94"/>
                    <a:pt x="49" y="96"/>
                  </a:cubicBezTo>
                  <a:cubicBezTo>
                    <a:pt x="50" y="99"/>
                    <a:pt x="48" y="102"/>
                    <a:pt x="50" y="104"/>
                  </a:cubicBezTo>
                  <a:cubicBezTo>
                    <a:pt x="51" y="106"/>
                    <a:pt x="53" y="106"/>
                    <a:pt x="55" y="106"/>
                  </a:cubicBezTo>
                  <a:cubicBezTo>
                    <a:pt x="56" y="107"/>
                    <a:pt x="56" y="108"/>
                    <a:pt x="56" y="108"/>
                  </a:cubicBezTo>
                  <a:cubicBezTo>
                    <a:pt x="58" y="110"/>
                    <a:pt x="59" y="112"/>
                    <a:pt x="59" y="115"/>
                  </a:cubicBezTo>
                  <a:cubicBezTo>
                    <a:pt x="59" y="128"/>
                    <a:pt x="59" y="128"/>
                    <a:pt x="59" y="128"/>
                  </a:cubicBezTo>
                  <a:cubicBezTo>
                    <a:pt x="59" y="132"/>
                    <a:pt x="55" y="134"/>
                    <a:pt x="51" y="134"/>
                  </a:cubicBezTo>
                  <a:cubicBezTo>
                    <a:pt x="47" y="134"/>
                    <a:pt x="45" y="132"/>
                    <a:pt x="41" y="132"/>
                  </a:cubicBezTo>
                  <a:cubicBezTo>
                    <a:pt x="39" y="132"/>
                    <a:pt x="39" y="134"/>
                    <a:pt x="38" y="135"/>
                  </a:cubicBezTo>
                  <a:cubicBezTo>
                    <a:pt x="38" y="137"/>
                    <a:pt x="37" y="139"/>
                    <a:pt x="35" y="141"/>
                  </a:cubicBezTo>
                  <a:cubicBezTo>
                    <a:pt x="33" y="142"/>
                    <a:pt x="31" y="143"/>
                    <a:pt x="28" y="144"/>
                  </a:cubicBezTo>
                  <a:cubicBezTo>
                    <a:pt x="28" y="145"/>
                    <a:pt x="28" y="146"/>
                    <a:pt x="28" y="146"/>
                  </a:cubicBezTo>
                  <a:cubicBezTo>
                    <a:pt x="25" y="152"/>
                    <a:pt x="24" y="156"/>
                    <a:pt x="22" y="162"/>
                  </a:cubicBezTo>
                  <a:cubicBezTo>
                    <a:pt x="21" y="166"/>
                    <a:pt x="19" y="169"/>
                    <a:pt x="19" y="174"/>
                  </a:cubicBezTo>
                  <a:cubicBezTo>
                    <a:pt x="19" y="175"/>
                    <a:pt x="19" y="176"/>
                    <a:pt x="18" y="177"/>
                  </a:cubicBezTo>
                  <a:cubicBezTo>
                    <a:pt x="16" y="183"/>
                    <a:pt x="13" y="185"/>
                    <a:pt x="13" y="191"/>
                  </a:cubicBezTo>
                  <a:cubicBezTo>
                    <a:pt x="13" y="194"/>
                    <a:pt x="15" y="195"/>
                    <a:pt x="15" y="198"/>
                  </a:cubicBezTo>
                  <a:cubicBezTo>
                    <a:pt x="15" y="200"/>
                    <a:pt x="14" y="201"/>
                    <a:pt x="14" y="202"/>
                  </a:cubicBezTo>
                  <a:cubicBezTo>
                    <a:pt x="13" y="204"/>
                    <a:pt x="13" y="205"/>
                    <a:pt x="12" y="207"/>
                  </a:cubicBezTo>
                  <a:cubicBezTo>
                    <a:pt x="11" y="209"/>
                    <a:pt x="10" y="209"/>
                    <a:pt x="9" y="210"/>
                  </a:cubicBezTo>
                  <a:cubicBezTo>
                    <a:pt x="9" y="211"/>
                    <a:pt x="8" y="211"/>
                    <a:pt x="8" y="212"/>
                  </a:cubicBezTo>
                  <a:cubicBezTo>
                    <a:pt x="8" y="213"/>
                    <a:pt x="9" y="214"/>
                    <a:pt x="9" y="216"/>
                  </a:cubicBezTo>
                  <a:cubicBezTo>
                    <a:pt x="9" y="216"/>
                    <a:pt x="8" y="216"/>
                    <a:pt x="8" y="217"/>
                  </a:cubicBezTo>
                  <a:cubicBezTo>
                    <a:pt x="8" y="218"/>
                    <a:pt x="8" y="218"/>
                    <a:pt x="8" y="219"/>
                  </a:cubicBezTo>
                  <a:cubicBezTo>
                    <a:pt x="8" y="221"/>
                    <a:pt x="5" y="222"/>
                    <a:pt x="4" y="224"/>
                  </a:cubicBezTo>
                  <a:cubicBezTo>
                    <a:pt x="2" y="226"/>
                    <a:pt x="3" y="228"/>
                    <a:pt x="3" y="231"/>
                  </a:cubicBezTo>
                  <a:cubicBezTo>
                    <a:pt x="3" y="233"/>
                    <a:pt x="3" y="235"/>
                    <a:pt x="2" y="238"/>
                  </a:cubicBezTo>
                  <a:cubicBezTo>
                    <a:pt x="1" y="239"/>
                    <a:pt x="0" y="240"/>
                    <a:pt x="0" y="242"/>
                  </a:cubicBezTo>
                  <a:cubicBezTo>
                    <a:pt x="0" y="244"/>
                    <a:pt x="1" y="245"/>
                    <a:pt x="2" y="24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5" name="Freeform 15"/>
            <p:cNvSpPr>
              <a:spLocks noEditPoints="1"/>
            </p:cNvSpPr>
            <p:nvPr/>
          </p:nvSpPr>
          <p:spPr bwMode="auto">
            <a:xfrm>
              <a:off x="2013894" y="2445783"/>
              <a:ext cx="692683" cy="696687"/>
            </a:xfrm>
            <a:custGeom>
              <a:avLst/>
              <a:gdLst/>
              <a:ahLst/>
              <a:cxnLst>
                <a:cxn ang="0">
                  <a:pos x="8" y="17"/>
                </a:cxn>
                <a:cxn ang="0">
                  <a:pos x="15" y="18"/>
                </a:cxn>
                <a:cxn ang="0">
                  <a:pos x="23" y="19"/>
                </a:cxn>
                <a:cxn ang="0">
                  <a:pos x="31" y="17"/>
                </a:cxn>
                <a:cxn ang="0">
                  <a:pos x="37" y="26"/>
                </a:cxn>
                <a:cxn ang="0">
                  <a:pos x="39" y="35"/>
                </a:cxn>
                <a:cxn ang="0">
                  <a:pos x="30" y="37"/>
                </a:cxn>
                <a:cxn ang="0">
                  <a:pos x="21" y="36"/>
                </a:cxn>
                <a:cxn ang="0">
                  <a:pos x="11" y="40"/>
                </a:cxn>
                <a:cxn ang="0">
                  <a:pos x="12" y="29"/>
                </a:cxn>
                <a:cxn ang="0">
                  <a:pos x="0" y="27"/>
                </a:cxn>
                <a:cxn ang="0">
                  <a:pos x="1" y="17"/>
                </a:cxn>
                <a:cxn ang="0">
                  <a:pos x="25" y="42"/>
                </a:cxn>
                <a:cxn ang="0">
                  <a:pos x="23" y="47"/>
                </a:cxn>
                <a:cxn ang="0">
                  <a:pos x="23" y="52"/>
                </a:cxn>
                <a:cxn ang="0">
                  <a:pos x="26" y="44"/>
                </a:cxn>
                <a:cxn ang="0">
                  <a:pos x="86" y="46"/>
                </a:cxn>
                <a:cxn ang="0">
                  <a:pos x="106" y="81"/>
                </a:cxn>
                <a:cxn ang="0">
                  <a:pos x="112" y="119"/>
                </a:cxn>
                <a:cxn ang="0">
                  <a:pos x="108" y="137"/>
                </a:cxn>
                <a:cxn ang="0">
                  <a:pos x="110" y="149"/>
                </a:cxn>
                <a:cxn ang="0">
                  <a:pos x="134" y="150"/>
                </a:cxn>
                <a:cxn ang="0">
                  <a:pos x="135" y="186"/>
                </a:cxn>
                <a:cxn ang="0">
                  <a:pos x="138" y="207"/>
                </a:cxn>
                <a:cxn ang="0">
                  <a:pos x="129" y="218"/>
                </a:cxn>
                <a:cxn ang="0">
                  <a:pos x="135" y="223"/>
                </a:cxn>
                <a:cxn ang="0">
                  <a:pos x="142" y="225"/>
                </a:cxn>
                <a:cxn ang="0">
                  <a:pos x="151" y="212"/>
                </a:cxn>
                <a:cxn ang="0">
                  <a:pos x="165" y="193"/>
                </a:cxn>
                <a:cxn ang="0">
                  <a:pos x="179" y="185"/>
                </a:cxn>
                <a:cxn ang="0">
                  <a:pos x="184" y="180"/>
                </a:cxn>
                <a:cxn ang="0">
                  <a:pos x="184" y="169"/>
                </a:cxn>
                <a:cxn ang="0">
                  <a:pos x="188" y="165"/>
                </a:cxn>
                <a:cxn ang="0">
                  <a:pos x="196" y="156"/>
                </a:cxn>
                <a:cxn ang="0">
                  <a:pos x="197" y="144"/>
                </a:cxn>
                <a:cxn ang="0">
                  <a:pos x="201" y="127"/>
                </a:cxn>
                <a:cxn ang="0">
                  <a:pos x="201" y="123"/>
                </a:cxn>
                <a:cxn ang="0">
                  <a:pos x="207" y="118"/>
                </a:cxn>
                <a:cxn ang="0">
                  <a:pos x="202" y="113"/>
                </a:cxn>
                <a:cxn ang="0">
                  <a:pos x="222" y="93"/>
                </a:cxn>
                <a:cxn ang="0">
                  <a:pos x="216" y="62"/>
                </a:cxn>
                <a:cxn ang="0">
                  <a:pos x="226" y="45"/>
                </a:cxn>
                <a:cxn ang="0">
                  <a:pos x="211" y="48"/>
                </a:cxn>
                <a:cxn ang="0">
                  <a:pos x="194" y="49"/>
                </a:cxn>
                <a:cxn ang="0">
                  <a:pos x="179" y="21"/>
                </a:cxn>
                <a:cxn ang="0">
                  <a:pos x="159" y="9"/>
                </a:cxn>
                <a:cxn ang="0">
                  <a:pos x="136" y="10"/>
                </a:cxn>
                <a:cxn ang="0">
                  <a:pos x="112" y="0"/>
                </a:cxn>
                <a:cxn ang="0">
                  <a:pos x="112" y="0"/>
                </a:cxn>
                <a:cxn ang="0">
                  <a:pos x="100" y="21"/>
                </a:cxn>
                <a:cxn ang="0">
                  <a:pos x="87" y="36"/>
                </a:cxn>
              </a:cxnLst>
              <a:rect l="0" t="0" r="r" b="b"/>
              <a:pathLst>
                <a:path w="226" h="227">
                  <a:moveTo>
                    <a:pt x="1" y="17"/>
                  </a:moveTo>
                  <a:cubicBezTo>
                    <a:pt x="8" y="17"/>
                    <a:pt x="8" y="17"/>
                    <a:pt x="8" y="17"/>
                  </a:cubicBezTo>
                  <a:cubicBezTo>
                    <a:pt x="10" y="17"/>
                    <a:pt x="10" y="19"/>
                    <a:pt x="12" y="19"/>
                  </a:cubicBezTo>
                  <a:cubicBezTo>
                    <a:pt x="13" y="19"/>
                    <a:pt x="14" y="18"/>
                    <a:pt x="15" y="18"/>
                  </a:cubicBezTo>
                  <a:cubicBezTo>
                    <a:pt x="20" y="18"/>
                    <a:pt x="20" y="18"/>
                    <a:pt x="20" y="18"/>
                  </a:cubicBezTo>
                  <a:cubicBezTo>
                    <a:pt x="23" y="19"/>
                    <a:pt x="23" y="19"/>
                    <a:pt x="23" y="19"/>
                  </a:cubicBezTo>
                  <a:cubicBezTo>
                    <a:pt x="26" y="18"/>
                    <a:pt x="26" y="13"/>
                    <a:pt x="29" y="13"/>
                  </a:cubicBezTo>
                  <a:cubicBezTo>
                    <a:pt x="31" y="13"/>
                    <a:pt x="30" y="16"/>
                    <a:pt x="31" y="17"/>
                  </a:cubicBezTo>
                  <a:cubicBezTo>
                    <a:pt x="32" y="19"/>
                    <a:pt x="34" y="18"/>
                    <a:pt x="35" y="19"/>
                  </a:cubicBezTo>
                  <a:cubicBezTo>
                    <a:pt x="37" y="21"/>
                    <a:pt x="37" y="23"/>
                    <a:pt x="37" y="26"/>
                  </a:cubicBezTo>
                  <a:cubicBezTo>
                    <a:pt x="37" y="29"/>
                    <a:pt x="39" y="30"/>
                    <a:pt x="39" y="33"/>
                  </a:cubicBezTo>
                  <a:cubicBezTo>
                    <a:pt x="39" y="35"/>
                    <a:pt x="39" y="35"/>
                    <a:pt x="39" y="35"/>
                  </a:cubicBezTo>
                  <a:cubicBezTo>
                    <a:pt x="39" y="34"/>
                    <a:pt x="38" y="34"/>
                    <a:pt x="37" y="34"/>
                  </a:cubicBezTo>
                  <a:cubicBezTo>
                    <a:pt x="34" y="34"/>
                    <a:pt x="33" y="36"/>
                    <a:pt x="30" y="37"/>
                  </a:cubicBezTo>
                  <a:cubicBezTo>
                    <a:pt x="30" y="35"/>
                    <a:pt x="29" y="31"/>
                    <a:pt x="27" y="31"/>
                  </a:cubicBezTo>
                  <a:cubicBezTo>
                    <a:pt x="24" y="31"/>
                    <a:pt x="24" y="35"/>
                    <a:pt x="21" y="36"/>
                  </a:cubicBezTo>
                  <a:cubicBezTo>
                    <a:pt x="18" y="39"/>
                    <a:pt x="16" y="38"/>
                    <a:pt x="12" y="40"/>
                  </a:cubicBezTo>
                  <a:cubicBezTo>
                    <a:pt x="11" y="40"/>
                    <a:pt x="11" y="40"/>
                    <a:pt x="11" y="40"/>
                  </a:cubicBezTo>
                  <a:cubicBezTo>
                    <a:pt x="12" y="39"/>
                    <a:pt x="12" y="38"/>
                    <a:pt x="12" y="37"/>
                  </a:cubicBezTo>
                  <a:cubicBezTo>
                    <a:pt x="12" y="29"/>
                    <a:pt x="12" y="29"/>
                    <a:pt x="12" y="29"/>
                  </a:cubicBezTo>
                  <a:cubicBezTo>
                    <a:pt x="8" y="28"/>
                    <a:pt x="5" y="28"/>
                    <a:pt x="0" y="28"/>
                  </a:cubicBezTo>
                  <a:cubicBezTo>
                    <a:pt x="0" y="28"/>
                    <a:pt x="0" y="27"/>
                    <a:pt x="0" y="27"/>
                  </a:cubicBezTo>
                  <a:cubicBezTo>
                    <a:pt x="0" y="24"/>
                    <a:pt x="2" y="23"/>
                    <a:pt x="2" y="21"/>
                  </a:cubicBezTo>
                  <a:cubicBezTo>
                    <a:pt x="2" y="19"/>
                    <a:pt x="2" y="19"/>
                    <a:pt x="1" y="17"/>
                  </a:cubicBezTo>
                  <a:close/>
                  <a:moveTo>
                    <a:pt x="26" y="44"/>
                  </a:moveTo>
                  <a:cubicBezTo>
                    <a:pt x="26" y="43"/>
                    <a:pt x="26" y="43"/>
                    <a:pt x="25" y="42"/>
                  </a:cubicBezTo>
                  <a:cubicBezTo>
                    <a:pt x="24" y="42"/>
                    <a:pt x="24" y="42"/>
                    <a:pt x="24" y="42"/>
                  </a:cubicBezTo>
                  <a:cubicBezTo>
                    <a:pt x="24" y="44"/>
                    <a:pt x="24" y="45"/>
                    <a:pt x="23" y="47"/>
                  </a:cubicBezTo>
                  <a:cubicBezTo>
                    <a:pt x="22" y="48"/>
                    <a:pt x="20" y="47"/>
                    <a:pt x="20" y="49"/>
                  </a:cubicBezTo>
                  <a:cubicBezTo>
                    <a:pt x="20" y="50"/>
                    <a:pt x="22" y="51"/>
                    <a:pt x="23" y="52"/>
                  </a:cubicBezTo>
                  <a:cubicBezTo>
                    <a:pt x="23" y="54"/>
                    <a:pt x="24" y="56"/>
                    <a:pt x="25" y="58"/>
                  </a:cubicBezTo>
                  <a:cubicBezTo>
                    <a:pt x="27" y="53"/>
                    <a:pt x="26" y="50"/>
                    <a:pt x="26" y="44"/>
                  </a:cubicBezTo>
                  <a:close/>
                  <a:moveTo>
                    <a:pt x="83" y="42"/>
                  </a:moveTo>
                  <a:cubicBezTo>
                    <a:pt x="84" y="43"/>
                    <a:pt x="85" y="44"/>
                    <a:pt x="86" y="46"/>
                  </a:cubicBezTo>
                  <a:cubicBezTo>
                    <a:pt x="90" y="50"/>
                    <a:pt x="92" y="54"/>
                    <a:pt x="94" y="59"/>
                  </a:cubicBezTo>
                  <a:cubicBezTo>
                    <a:pt x="98" y="68"/>
                    <a:pt x="102" y="72"/>
                    <a:pt x="106" y="81"/>
                  </a:cubicBezTo>
                  <a:cubicBezTo>
                    <a:pt x="111" y="94"/>
                    <a:pt x="112" y="102"/>
                    <a:pt x="112" y="115"/>
                  </a:cubicBezTo>
                  <a:cubicBezTo>
                    <a:pt x="112" y="119"/>
                    <a:pt x="112" y="119"/>
                    <a:pt x="112" y="119"/>
                  </a:cubicBezTo>
                  <a:cubicBezTo>
                    <a:pt x="112" y="126"/>
                    <a:pt x="109" y="129"/>
                    <a:pt x="108" y="135"/>
                  </a:cubicBezTo>
                  <a:cubicBezTo>
                    <a:pt x="108" y="136"/>
                    <a:pt x="108" y="136"/>
                    <a:pt x="108" y="137"/>
                  </a:cubicBezTo>
                  <a:cubicBezTo>
                    <a:pt x="108" y="142"/>
                    <a:pt x="109" y="145"/>
                    <a:pt x="110" y="149"/>
                  </a:cubicBezTo>
                  <a:cubicBezTo>
                    <a:pt x="110" y="149"/>
                    <a:pt x="110" y="149"/>
                    <a:pt x="110" y="149"/>
                  </a:cubicBezTo>
                  <a:cubicBezTo>
                    <a:pt x="114" y="149"/>
                    <a:pt x="117" y="150"/>
                    <a:pt x="121" y="150"/>
                  </a:cubicBezTo>
                  <a:cubicBezTo>
                    <a:pt x="134" y="150"/>
                    <a:pt x="134" y="150"/>
                    <a:pt x="134" y="150"/>
                  </a:cubicBezTo>
                  <a:cubicBezTo>
                    <a:pt x="135" y="159"/>
                    <a:pt x="135" y="159"/>
                    <a:pt x="135" y="159"/>
                  </a:cubicBezTo>
                  <a:cubicBezTo>
                    <a:pt x="135" y="170"/>
                    <a:pt x="135" y="175"/>
                    <a:pt x="135" y="186"/>
                  </a:cubicBezTo>
                  <a:cubicBezTo>
                    <a:pt x="135" y="191"/>
                    <a:pt x="137" y="194"/>
                    <a:pt x="138" y="199"/>
                  </a:cubicBezTo>
                  <a:cubicBezTo>
                    <a:pt x="138" y="202"/>
                    <a:pt x="138" y="204"/>
                    <a:pt x="138" y="207"/>
                  </a:cubicBezTo>
                  <a:cubicBezTo>
                    <a:pt x="138" y="211"/>
                    <a:pt x="138" y="214"/>
                    <a:pt x="137" y="218"/>
                  </a:cubicBezTo>
                  <a:cubicBezTo>
                    <a:pt x="129" y="218"/>
                    <a:pt x="129" y="218"/>
                    <a:pt x="129" y="218"/>
                  </a:cubicBezTo>
                  <a:cubicBezTo>
                    <a:pt x="129" y="218"/>
                    <a:pt x="129" y="218"/>
                    <a:pt x="129" y="218"/>
                  </a:cubicBezTo>
                  <a:cubicBezTo>
                    <a:pt x="129" y="219"/>
                    <a:pt x="133" y="221"/>
                    <a:pt x="135" y="223"/>
                  </a:cubicBezTo>
                  <a:cubicBezTo>
                    <a:pt x="137" y="224"/>
                    <a:pt x="137" y="227"/>
                    <a:pt x="140" y="227"/>
                  </a:cubicBezTo>
                  <a:cubicBezTo>
                    <a:pt x="141" y="227"/>
                    <a:pt x="142" y="226"/>
                    <a:pt x="142" y="225"/>
                  </a:cubicBezTo>
                  <a:cubicBezTo>
                    <a:pt x="143" y="223"/>
                    <a:pt x="144" y="221"/>
                    <a:pt x="145" y="220"/>
                  </a:cubicBezTo>
                  <a:cubicBezTo>
                    <a:pt x="147" y="217"/>
                    <a:pt x="149" y="215"/>
                    <a:pt x="151" y="212"/>
                  </a:cubicBezTo>
                  <a:cubicBezTo>
                    <a:pt x="156" y="208"/>
                    <a:pt x="159" y="205"/>
                    <a:pt x="162" y="199"/>
                  </a:cubicBezTo>
                  <a:cubicBezTo>
                    <a:pt x="163" y="197"/>
                    <a:pt x="163" y="195"/>
                    <a:pt x="165" y="193"/>
                  </a:cubicBezTo>
                  <a:cubicBezTo>
                    <a:pt x="167" y="190"/>
                    <a:pt x="169" y="191"/>
                    <a:pt x="172" y="190"/>
                  </a:cubicBezTo>
                  <a:cubicBezTo>
                    <a:pt x="175" y="188"/>
                    <a:pt x="176" y="187"/>
                    <a:pt x="179" y="185"/>
                  </a:cubicBezTo>
                  <a:cubicBezTo>
                    <a:pt x="181" y="185"/>
                    <a:pt x="185" y="184"/>
                    <a:pt x="185" y="182"/>
                  </a:cubicBezTo>
                  <a:cubicBezTo>
                    <a:pt x="185" y="181"/>
                    <a:pt x="184" y="181"/>
                    <a:pt x="184" y="180"/>
                  </a:cubicBezTo>
                  <a:cubicBezTo>
                    <a:pt x="183" y="178"/>
                    <a:pt x="183" y="177"/>
                    <a:pt x="183" y="175"/>
                  </a:cubicBezTo>
                  <a:cubicBezTo>
                    <a:pt x="183" y="172"/>
                    <a:pt x="183" y="171"/>
                    <a:pt x="184" y="169"/>
                  </a:cubicBezTo>
                  <a:cubicBezTo>
                    <a:pt x="184" y="168"/>
                    <a:pt x="184" y="166"/>
                    <a:pt x="185" y="166"/>
                  </a:cubicBezTo>
                  <a:cubicBezTo>
                    <a:pt x="185" y="165"/>
                    <a:pt x="187" y="165"/>
                    <a:pt x="188" y="165"/>
                  </a:cubicBezTo>
                  <a:cubicBezTo>
                    <a:pt x="189" y="164"/>
                    <a:pt x="190" y="163"/>
                    <a:pt x="191" y="162"/>
                  </a:cubicBezTo>
                  <a:cubicBezTo>
                    <a:pt x="194" y="160"/>
                    <a:pt x="196" y="159"/>
                    <a:pt x="196" y="156"/>
                  </a:cubicBezTo>
                  <a:cubicBezTo>
                    <a:pt x="196" y="149"/>
                    <a:pt x="196" y="149"/>
                    <a:pt x="196" y="149"/>
                  </a:cubicBezTo>
                  <a:cubicBezTo>
                    <a:pt x="196" y="147"/>
                    <a:pt x="196" y="146"/>
                    <a:pt x="197" y="144"/>
                  </a:cubicBezTo>
                  <a:cubicBezTo>
                    <a:pt x="198" y="140"/>
                    <a:pt x="202" y="139"/>
                    <a:pt x="202" y="134"/>
                  </a:cubicBezTo>
                  <a:cubicBezTo>
                    <a:pt x="202" y="132"/>
                    <a:pt x="202" y="130"/>
                    <a:pt x="201" y="127"/>
                  </a:cubicBezTo>
                  <a:cubicBezTo>
                    <a:pt x="200" y="126"/>
                    <a:pt x="199" y="126"/>
                    <a:pt x="199" y="124"/>
                  </a:cubicBezTo>
                  <a:cubicBezTo>
                    <a:pt x="199" y="123"/>
                    <a:pt x="200" y="124"/>
                    <a:pt x="201" y="123"/>
                  </a:cubicBezTo>
                  <a:cubicBezTo>
                    <a:pt x="203" y="121"/>
                    <a:pt x="204" y="120"/>
                    <a:pt x="207" y="118"/>
                  </a:cubicBezTo>
                  <a:cubicBezTo>
                    <a:pt x="207" y="118"/>
                    <a:pt x="207" y="118"/>
                    <a:pt x="207" y="118"/>
                  </a:cubicBezTo>
                  <a:cubicBezTo>
                    <a:pt x="206" y="117"/>
                    <a:pt x="204" y="115"/>
                    <a:pt x="203" y="115"/>
                  </a:cubicBezTo>
                  <a:cubicBezTo>
                    <a:pt x="202" y="113"/>
                    <a:pt x="202" y="113"/>
                    <a:pt x="202" y="113"/>
                  </a:cubicBezTo>
                  <a:cubicBezTo>
                    <a:pt x="206" y="107"/>
                    <a:pt x="206" y="102"/>
                    <a:pt x="211" y="96"/>
                  </a:cubicBezTo>
                  <a:cubicBezTo>
                    <a:pt x="214" y="93"/>
                    <a:pt x="219" y="96"/>
                    <a:pt x="222" y="93"/>
                  </a:cubicBezTo>
                  <a:cubicBezTo>
                    <a:pt x="226" y="89"/>
                    <a:pt x="224" y="84"/>
                    <a:pt x="224" y="78"/>
                  </a:cubicBezTo>
                  <a:cubicBezTo>
                    <a:pt x="224" y="71"/>
                    <a:pt x="222" y="66"/>
                    <a:pt x="216" y="62"/>
                  </a:cubicBezTo>
                  <a:cubicBezTo>
                    <a:pt x="219" y="59"/>
                    <a:pt x="222" y="57"/>
                    <a:pt x="226" y="57"/>
                  </a:cubicBezTo>
                  <a:cubicBezTo>
                    <a:pt x="226" y="52"/>
                    <a:pt x="226" y="50"/>
                    <a:pt x="226" y="45"/>
                  </a:cubicBezTo>
                  <a:cubicBezTo>
                    <a:pt x="223" y="45"/>
                    <a:pt x="222" y="45"/>
                    <a:pt x="219" y="45"/>
                  </a:cubicBezTo>
                  <a:cubicBezTo>
                    <a:pt x="216" y="45"/>
                    <a:pt x="215" y="48"/>
                    <a:pt x="211" y="48"/>
                  </a:cubicBezTo>
                  <a:cubicBezTo>
                    <a:pt x="208" y="48"/>
                    <a:pt x="208" y="43"/>
                    <a:pt x="206" y="43"/>
                  </a:cubicBezTo>
                  <a:cubicBezTo>
                    <a:pt x="200" y="43"/>
                    <a:pt x="199" y="49"/>
                    <a:pt x="194" y="49"/>
                  </a:cubicBezTo>
                  <a:cubicBezTo>
                    <a:pt x="188" y="49"/>
                    <a:pt x="187" y="43"/>
                    <a:pt x="185" y="39"/>
                  </a:cubicBezTo>
                  <a:cubicBezTo>
                    <a:pt x="181" y="33"/>
                    <a:pt x="181" y="28"/>
                    <a:pt x="179" y="21"/>
                  </a:cubicBezTo>
                  <a:cubicBezTo>
                    <a:pt x="177" y="18"/>
                    <a:pt x="174" y="17"/>
                    <a:pt x="171" y="15"/>
                  </a:cubicBezTo>
                  <a:cubicBezTo>
                    <a:pt x="167" y="12"/>
                    <a:pt x="165" y="9"/>
                    <a:pt x="159" y="9"/>
                  </a:cubicBezTo>
                  <a:cubicBezTo>
                    <a:pt x="155" y="9"/>
                    <a:pt x="153" y="10"/>
                    <a:pt x="149" y="11"/>
                  </a:cubicBezTo>
                  <a:cubicBezTo>
                    <a:pt x="144" y="11"/>
                    <a:pt x="141" y="12"/>
                    <a:pt x="136" y="10"/>
                  </a:cubicBezTo>
                  <a:cubicBezTo>
                    <a:pt x="129" y="8"/>
                    <a:pt x="127" y="3"/>
                    <a:pt x="121" y="1"/>
                  </a:cubicBezTo>
                  <a:cubicBezTo>
                    <a:pt x="118" y="1"/>
                    <a:pt x="115" y="2"/>
                    <a:pt x="112" y="0"/>
                  </a:cubicBezTo>
                  <a:cubicBezTo>
                    <a:pt x="112" y="0"/>
                    <a:pt x="112" y="0"/>
                    <a:pt x="112" y="0"/>
                  </a:cubicBezTo>
                  <a:cubicBezTo>
                    <a:pt x="112" y="0"/>
                    <a:pt x="112" y="0"/>
                    <a:pt x="112" y="0"/>
                  </a:cubicBezTo>
                  <a:cubicBezTo>
                    <a:pt x="110" y="3"/>
                    <a:pt x="109" y="5"/>
                    <a:pt x="106" y="8"/>
                  </a:cubicBezTo>
                  <a:cubicBezTo>
                    <a:pt x="103" y="12"/>
                    <a:pt x="103" y="16"/>
                    <a:pt x="100" y="21"/>
                  </a:cubicBezTo>
                  <a:cubicBezTo>
                    <a:pt x="100" y="23"/>
                    <a:pt x="99" y="23"/>
                    <a:pt x="98" y="25"/>
                  </a:cubicBezTo>
                  <a:cubicBezTo>
                    <a:pt x="94" y="29"/>
                    <a:pt x="92" y="32"/>
                    <a:pt x="87" y="36"/>
                  </a:cubicBezTo>
                  <a:cubicBezTo>
                    <a:pt x="86" y="38"/>
                    <a:pt x="84" y="40"/>
                    <a:pt x="83" y="4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6" name="Freeform 16"/>
            <p:cNvSpPr>
              <a:spLocks noEditPoints="1"/>
            </p:cNvSpPr>
            <p:nvPr/>
          </p:nvSpPr>
          <p:spPr bwMode="auto">
            <a:xfrm>
              <a:off x="2808678" y="3256583"/>
              <a:ext cx="1349330" cy="1113097"/>
            </a:xfrm>
            <a:custGeom>
              <a:avLst/>
              <a:gdLst/>
              <a:ahLst/>
              <a:cxnLst>
                <a:cxn ang="0">
                  <a:pos x="425" y="311"/>
                </a:cxn>
                <a:cxn ang="0">
                  <a:pos x="432" y="320"/>
                </a:cxn>
                <a:cxn ang="0">
                  <a:pos x="437" y="312"/>
                </a:cxn>
                <a:cxn ang="0">
                  <a:pos x="433" y="296"/>
                </a:cxn>
                <a:cxn ang="0">
                  <a:pos x="220" y="308"/>
                </a:cxn>
                <a:cxn ang="0">
                  <a:pos x="243" y="330"/>
                </a:cxn>
                <a:cxn ang="0">
                  <a:pos x="268" y="347"/>
                </a:cxn>
                <a:cxn ang="0">
                  <a:pos x="296" y="342"/>
                </a:cxn>
                <a:cxn ang="0">
                  <a:pos x="316" y="346"/>
                </a:cxn>
                <a:cxn ang="0">
                  <a:pos x="347" y="362"/>
                </a:cxn>
                <a:cxn ang="0">
                  <a:pos x="348" y="341"/>
                </a:cxn>
                <a:cxn ang="0">
                  <a:pos x="347" y="327"/>
                </a:cxn>
                <a:cxn ang="0">
                  <a:pos x="316" y="302"/>
                </a:cxn>
                <a:cxn ang="0">
                  <a:pos x="312" y="297"/>
                </a:cxn>
                <a:cxn ang="0">
                  <a:pos x="320" y="294"/>
                </a:cxn>
                <a:cxn ang="0">
                  <a:pos x="321" y="268"/>
                </a:cxn>
                <a:cxn ang="0">
                  <a:pos x="319" y="237"/>
                </a:cxn>
                <a:cxn ang="0">
                  <a:pos x="321" y="210"/>
                </a:cxn>
                <a:cxn ang="0">
                  <a:pos x="317" y="204"/>
                </a:cxn>
                <a:cxn ang="0">
                  <a:pos x="304" y="167"/>
                </a:cxn>
                <a:cxn ang="0">
                  <a:pos x="317" y="132"/>
                </a:cxn>
                <a:cxn ang="0">
                  <a:pos x="318" y="99"/>
                </a:cxn>
                <a:cxn ang="0">
                  <a:pos x="312" y="100"/>
                </a:cxn>
                <a:cxn ang="0">
                  <a:pos x="304" y="133"/>
                </a:cxn>
                <a:cxn ang="0">
                  <a:pos x="286" y="126"/>
                </a:cxn>
                <a:cxn ang="0">
                  <a:pos x="263" y="110"/>
                </a:cxn>
                <a:cxn ang="0">
                  <a:pos x="247" y="109"/>
                </a:cxn>
                <a:cxn ang="0">
                  <a:pos x="239" y="96"/>
                </a:cxn>
                <a:cxn ang="0">
                  <a:pos x="250" y="77"/>
                </a:cxn>
                <a:cxn ang="0">
                  <a:pos x="245" y="53"/>
                </a:cxn>
                <a:cxn ang="0">
                  <a:pos x="229" y="40"/>
                </a:cxn>
                <a:cxn ang="0">
                  <a:pos x="214" y="21"/>
                </a:cxn>
                <a:cxn ang="0">
                  <a:pos x="204" y="13"/>
                </a:cxn>
                <a:cxn ang="0">
                  <a:pos x="192" y="8"/>
                </a:cxn>
                <a:cxn ang="0">
                  <a:pos x="187" y="24"/>
                </a:cxn>
                <a:cxn ang="0">
                  <a:pos x="169" y="21"/>
                </a:cxn>
                <a:cxn ang="0">
                  <a:pos x="156" y="19"/>
                </a:cxn>
                <a:cxn ang="0">
                  <a:pos x="143" y="25"/>
                </a:cxn>
                <a:cxn ang="0">
                  <a:pos x="121" y="17"/>
                </a:cxn>
                <a:cxn ang="0">
                  <a:pos x="107" y="11"/>
                </a:cxn>
                <a:cxn ang="0">
                  <a:pos x="93" y="13"/>
                </a:cxn>
                <a:cxn ang="0">
                  <a:pos x="86" y="31"/>
                </a:cxn>
                <a:cxn ang="0">
                  <a:pos x="77" y="21"/>
                </a:cxn>
                <a:cxn ang="0">
                  <a:pos x="62" y="29"/>
                </a:cxn>
                <a:cxn ang="0">
                  <a:pos x="42" y="42"/>
                </a:cxn>
                <a:cxn ang="0">
                  <a:pos x="18" y="38"/>
                </a:cxn>
                <a:cxn ang="0">
                  <a:pos x="5" y="33"/>
                </a:cxn>
                <a:cxn ang="0">
                  <a:pos x="2" y="51"/>
                </a:cxn>
                <a:cxn ang="0">
                  <a:pos x="13" y="69"/>
                </a:cxn>
                <a:cxn ang="0">
                  <a:pos x="22" y="98"/>
                </a:cxn>
                <a:cxn ang="0">
                  <a:pos x="36" y="112"/>
                </a:cxn>
                <a:cxn ang="0">
                  <a:pos x="33" y="126"/>
                </a:cxn>
                <a:cxn ang="0">
                  <a:pos x="38" y="148"/>
                </a:cxn>
                <a:cxn ang="0">
                  <a:pos x="44" y="169"/>
                </a:cxn>
                <a:cxn ang="0">
                  <a:pos x="67" y="177"/>
                </a:cxn>
                <a:cxn ang="0">
                  <a:pos x="65" y="199"/>
                </a:cxn>
                <a:cxn ang="0">
                  <a:pos x="65" y="222"/>
                </a:cxn>
                <a:cxn ang="0">
                  <a:pos x="77" y="238"/>
                </a:cxn>
                <a:cxn ang="0">
                  <a:pos x="102" y="243"/>
                </a:cxn>
                <a:cxn ang="0">
                  <a:pos x="138" y="256"/>
                </a:cxn>
                <a:cxn ang="0">
                  <a:pos x="176" y="279"/>
                </a:cxn>
                <a:cxn ang="0">
                  <a:pos x="206" y="298"/>
                </a:cxn>
              </a:cxnLst>
              <a:rect l="0" t="0" r="r" b="b"/>
              <a:pathLst>
                <a:path w="440" h="362">
                  <a:moveTo>
                    <a:pt x="432" y="298"/>
                  </a:moveTo>
                  <a:cubicBezTo>
                    <a:pt x="432" y="306"/>
                    <a:pt x="432" y="306"/>
                    <a:pt x="432" y="306"/>
                  </a:cubicBezTo>
                  <a:cubicBezTo>
                    <a:pt x="432" y="309"/>
                    <a:pt x="425" y="308"/>
                    <a:pt x="425" y="311"/>
                  </a:cubicBezTo>
                  <a:cubicBezTo>
                    <a:pt x="425" y="313"/>
                    <a:pt x="427" y="315"/>
                    <a:pt x="428" y="317"/>
                  </a:cubicBezTo>
                  <a:cubicBezTo>
                    <a:pt x="429" y="319"/>
                    <a:pt x="428" y="321"/>
                    <a:pt x="430" y="321"/>
                  </a:cubicBezTo>
                  <a:cubicBezTo>
                    <a:pt x="431" y="321"/>
                    <a:pt x="431" y="321"/>
                    <a:pt x="432" y="320"/>
                  </a:cubicBezTo>
                  <a:cubicBezTo>
                    <a:pt x="437" y="321"/>
                    <a:pt x="437" y="321"/>
                    <a:pt x="437" y="321"/>
                  </a:cubicBezTo>
                  <a:cubicBezTo>
                    <a:pt x="440" y="321"/>
                    <a:pt x="440" y="321"/>
                    <a:pt x="440" y="321"/>
                  </a:cubicBezTo>
                  <a:cubicBezTo>
                    <a:pt x="437" y="312"/>
                    <a:pt x="437" y="312"/>
                    <a:pt x="437" y="312"/>
                  </a:cubicBezTo>
                  <a:cubicBezTo>
                    <a:pt x="437" y="310"/>
                    <a:pt x="437" y="310"/>
                    <a:pt x="437" y="310"/>
                  </a:cubicBezTo>
                  <a:cubicBezTo>
                    <a:pt x="437" y="306"/>
                    <a:pt x="435" y="304"/>
                    <a:pt x="435" y="301"/>
                  </a:cubicBezTo>
                  <a:cubicBezTo>
                    <a:pt x="434" y="299"/>
                    <a:pt x="435" y="294"/>
                    <a:pt x="433" y="296"/>
                  </a:cubicBezTo>
                  <a:cubicBezTo>
                    <a:pt x="432" y="296"/>
                    <a:pt x="432" y="297"/>
                    <a:pt x="432" y="298"/>
                  </a:cubicBezTo>
                  <a:close/>
                  <a:moveTo>
                    <a:pt x="209" y="305"/>
                  </a:moveTo>
                  <a:cubicBezTo>
                    <a:pt x="213" y="306"/>
                    <a:pt x="216" y="306"/>
                    <a:pt x="220" y="308"/>
                  </a:cubicBezTo>
                  <a:cubicBezTo>
                    <a:pt x="223" y="308"/>
                    <a:pt x="223" y="310"/>
                    <a:pt x="225" y="312"/>
                  </a:cubicBezTo>
                  <a:cubicBezTo>
                    <a:pt x="228" y="315"/>
                    <a:pt x="230" y="317"/>
                    <a:pt x="232" y="320"/>
                  </a:cubicBezTo>
                  <a:cubicBezTo>
                    <a:pt x="236" y="325"/>
                    <a:pt x="239" y="326"/>
                    <a:pt x="243" y="330"/>
                  </a:cubicBezTo>
                  <a:cubicBezTo>
                    <a:pt x="246" y="333"/>
                    <a:pt x="246" y="336"/>
                    <a:pt x="249" y="339"/>
                  </a:cubicBezTo>
                  <a:cubicBezTo>
                    <a:pt x="250" y="341"/>
                    <a:pt x="253" y="341"/>
                    <a:pt x="255" y="342"/>
                  </a:cubicBezTo>
                  <a:cubicBezTo>
                    <a:pt x="260" y="345"/>
                    <a:pt x="263" y="346"/>
                    <a:pt x="268" y="347"/>
                  </a:cubicBezTo>
                  <a:cubicBezTo>
                    <a:pt x="270" y="348"/>
                    <a:pt x="272" y="350"/>
                    <a:pt x="275" y="350"/>
                  </a:cubicBezTo>
                  <a:cubicBezTo>
                    <a:pt x="278" y="350"/>
                    <a:pt x="280" y="348"/>
                    <a:pt x="283" y="347"/>
                  </a:cubicBezTo>
                  <a:cubicBezTo>
                    <a:pt x="288" y="345"/>
                    <a:pt x="291" y="344"/>
                    <a:pt x="296" y="342"/>
                  </a:cubicBezTo>
                  <a:cubicBezTo>
                    <a:pt x="299" y="341"/>
                    <a:pt x="301" y="340"/>
                    <a:pt x="304" y="340"/>
                  </a:cubicBezTo>
                  <a:cubicBezTo>
                    <a:pt x="306" y="340"/>
                    <a:pt x="306" y="341"/>
                    <a:pt x="308" y="342"/>
                  </a:cubicBezTo>
                  <a:cubicBezTo>
                    <a:pt x="311" y="345"/>
                    <a:pt x="313" y="345"/>
                    <a:pt x="316" y="346"/>
                  </a:cubicBezTo>
                  <a:cubicBezTo>
                    <a:pt x="320" y="347"/>
                    <a:pt x="323" y="349"/>
                    <a:pt x="326" y="351"/>
                  </a:cubicBezTo>
                  <a:cubicBezTo>
                    <a:pt x="330" y="353"/>
                    <a:pt x="333" y="353"/>
                    <a:pt x="337" y="356"/>
                  </a:cubicBezTo>
                  <a:cubicBezTo>
                    <a:pt x="340" y="359"/>
                    <a:pt x="342" y="362"/>
                    <a:pt x="347" y="362"/>
                  </a:cubicBezTo>
                  <a:cubicBezTo>
                    <a:pt x="348" y="362"/>
                    <a:pt x="349" y="362"/>
                    <a:pt x="350" y="362"/>
                  </a:cubicBezTo>
                  <a:cubicBezTo>
                    <a:pt x="345" y="350"/>
                    <a:pt x="345" y="350"/>
                    <a:pt x="345" y="350"/>
                  </a:cubicBezTo>
                  <a:cubicBezTo>
                    <a:pt x="346" y="347"/>
                    <a:pt x="348" y="345"/>
                    <a:pt x="348" y="341"/>
                  </a:cubicBezTo>
                  <a:cubicBezTo>
                    <a:pt x="348" y="338"/>
                    <a:pt x="345" y="337"/>
                    <a:pt x="345" y="334"/>
                  </a:cubicBezTo>
                  <a:cubicBezTo>
                    <a:pt x="345" y="331"/>
                    <a:pt x="347" y="329"/>
                    <a:pt x="347" y="327"/>
                  </a:cubicBezTo>
                  <a:cubicBezTo>
                    <a:pt x="347" y="327"/>
                    <a:pt x="347" y="327"/>
                    <a:pt x="347" y="327"/>
                  </a:cubicBezTo>
                  <a:cubicBezTo>
                    <a:pt x="342" y="324"/>
                    <a:pt x="338" y="321"/>
                    <a:pt x="333" y="316"/>
                  </a:cubicBezTo>
                  <a:cubicBezTo>
                    <a:pt x="331" y="313"/>
                    <a:pt x="328" y="313"/>
                    <a:pt x="326" y="310"/>
                  </a:cubicBezTo>
                  <a:cubicBezTo>
                    <a:pt x="323" y="306"/>
                    <a:pt x="321" y="302"/>
                    <a:pt x="316" y="302"/>
                  </a:cubicBezTo>
                  <a:cubicBezTo>
                    <a:pt x="315" y="302"/>
                    <a:pt x="314" y="303"/>
                    <a:pt x="312" y="303"/>
                  </a:cubicBezTo>
                  <a:cubicBezTo>
                    <a:pt x="311" y="303"/>
                    <a:pt x="310" y="302"/>
                    <a:pt x="308" y="301"/>
                  </a:cubicBezTo>
                  <a:cubicBezTo>
                    <a:pt x="309" y="299"/>
                    <a:pt x="311" y="299"/>
                    <a:pt x="312" y="297"/>
                  </a:cubicBezTo>
                  <a:cubicBezTo>
                    <a:pt x="313" y="295"/>
                    <a:pt x="314" y="294"/>
                    <a:pt x="316" y="294"/>
                  </a:cubicBezTo>
                  <a:cubicBezTo>
                    <a:pt x="318" y="294"/>
                    <a:pt x="319" y="295"/>
                    <a:pt x="320" y="297"/>
                  </a:cubicBezTo>
                  <a:cubicBezTo>
                    <a:pt x="320" y="294"/>
                    <a:pt x="320" y="294"/>
                    <a:pt x="320" y="294"/>
                  </a:cubicBezTo>
                  <a:cubicBezTo>
                    <a:pt x="319" y="284"/>
                    <a:pt x="319" y="284"/>
                    <a:pt x="319" y="284"/>
                  </a:cubicBezTo>
                  <a:cubicBezTo>
                    <a:pt x="319" y="278"/>
                    <a:pt x="319" y="278"/>
                    <a:pt x="319" y="278"/>
                  </a:cubicBezTo>
                  <a:cubicBezTo>
                    <a:pt x="319" y="274"/>
                    <a:pt x="321" y="272"/>
                    <a:pt x="321" y="268"/>
                  </a:cubicBezTo>
                  <a:cubicBezTo>
                    <a:pt x="321" y="264"/>
                    <a:pt x="321" y="261"/>
                    <a:pt x="320" y="258"/>
                  </a:cubicBezTo>
                  <a:cubicBezTo>
                    <a:pt x="320" y="244"/>
                    <a:pt x="320" y="244"/>
                    <a:pt x="320" y="244"/>
                  </a:cubicBezTo>
                  <a:cubicBezTo>
                    <a:pt x="319" y="237"/>
                    <a:pt x="319" y="237"/>
                    <a:pt x="319" y="237"/>
                  </a:cubicBezTo>
                  <a:cubicBezTo>
                    <a:pt x="320" y="234"/>
                    <a:pt x="321" y="232"/>
                    <a:pt x="321" y="229"/>
                  </a:cubicBezTo>
                  <a:cubicBezTo>
                    <a:pt x="321" y="218"/>
                    <a:pt x="321" y="218"/>
                    <a:pt x="321" y="218"/>
                  </a:cubicBezTo>
                  <a:cubicBezTo>
                    <a:pt x="321" y="215"/>
                    <a:pt x="320" y="213"/>
                    <a:pt x="321" y="210"/>
                  </a:cubicBezTo>
                  <a:cubicBezTo>
                    <a:pt x="322" y="208"/>
                    <a:pt x="324" y="208"/>
                    <a:pt x="324" y="206"/>
                  </a:cubicBezTo>
                  <a:cubicBezTo>
                    <a:pt x="324" y="205"/>
                    <a:pt x="324" y="205"/>
                    <a:pt x="324" y="205"/>
                  </a:cubicBezTo>
                  <a:cubicBezTo>
                    <a:pt x="321" y="205"/>
                    <a:pt x="319" y="205"/>
                    <a:pt x="317" y="204"/>
                  </a:cubicBezTo>
                  <a:cubicBezTo>
                    <a:pt x="319" y="201"/>
                    <a:pt x="321" y="200"/>
                    <a:pt x="324" y="200"/>
                  </a:cubicBezTo>
                  <a:cubicBezTo>
                    <a:pt x="323" y="195"/>
                    <a:pt x="318" y="194"/>
                    <a:pt x="314" y="190"/>
                  </a:cubicBezTo>
                  <a:cubicBezTo>
                    <a:pt x="308" y="183"/>
                    <a:pt x="304" y="177"/>
                    <a:pt x="304" y="167"/>
                  </a:cubicBezTo>
                  <a:cubicBezTo>
                    <a:pt x="304" y="159"/>
                    <a:pt x="310" y="156"/>
                    <a:pt x="309" y="148"/>
                  </a:cubicBezTo>
                  <a:cubicBezTo>
                    <a:pt x="309" y="144"/>
                    <a:pt x="310" y="141"/>
                    <a:pt x="311" y="137"/>
                  </a:cubicBezTo>
                  <a:cubicBezTo>
                    <a:pt x="313" y="134"/>
                    <a:pt x="314" y="132"/>
                    <a:pt x="317" y="132"/>
                  </a:cubicBezTo>
                  <a:cubicBezTo>
                    <a:pt x="318" y="132"/>
                    <a:pt x="318" y="132"/>
                    <a:pt x="319" y="132"/>
                  </a:cubicBezTo>
                  <a:cubicBezTo>
                    <a:pt x="316" y="123"/>
                    <a:pt x="312" y="118"/>
                    <a:pt x="312" y="109"/>
                  </a:cubicBezTo>
                  <a:cubicBezTo>
                    <a:pt x="312" y="105"/>
                    <a:pt x="315" y="103"/>
                    <a:pt x="318" y="99"/>
                  </a:cubicBezTo>
                  <a:cubicBezTo>
                    <a:pt x="318" y="99"/>
                    <a:pt x="318" y="99"/>
                    <a:pt x="318" y="99"/>
                  </a:cubicBezTo>
                  <a:cubicBezTo>
                    <a:pt x="317" y="99"/>
                    <a:pt x="317" y="99"/>
                    <a:pt x="316" y="99"/>
                  </a:cubicBezTo>
                  <a:cubicBezTo>
                    <a:pt x="314" y="99"/>
                    <a:pt x="313" y="100"/>
                    <a:pt x="312" y="100"/>
                  </a:cubicBezTo>
                  <a:cubicBezTo>
                    <a:pt x="308" y="100"/>
                    <a:pt x="306" y="98"/>
                    <a:pt x="303" y="98"/>
                  </a:cubicBezTo>
                  <a:cubicBezTo>
                    <a:pt x="303" y="105"/>
                    <a:pt x="302" y="108"/>
                    <a:pt x="300" y="115"/>
                  </a:cubicBezTo>
                  <a:cubicBezTo>
                    <a:pt x="304" y="133"/>
                    <a:pt x="304" y="133"/>
                    <a:pt x="304" y="133"/>
                  </a:cubicBezTo>
                  <a:cubicBezTo>
                    <a:pt x="304" y="138"/>
                    <a:pt x="303" y="141"/>
                    <a:pt x="300" y="145"/>
                  </a:cubicBezTo>
                  <a:cubicBezTo>
                    <a:pt x="296" y="143"/>
                    <a:pt x="295" y="140"/>
                    <a:pt x="293" y="136"/>
                  </a:cubicBezTo>
                  <a:cubicBezTo>
                    <a:pt x="290" y="132"/>
                    <a:pt x="288" y="130"/>
                    <a:pt x="286" y="126"/>
                  </a:cubicBezTo>
                  <a:cubicBezTo>
                    <a:pt x="285" y="124"/>
                    <a:pt x="284" y="123"/>
                    <a:pt x="282" y="122"/>
                  </a:cubicBezTo>
                  <a:cubicBezTo>
                    <a:pt x="278" y="119"/>
                    <a:pt x="274" y="120"/>
                    <a:pt x="270" y="117"/>
                  </a:cubicBezTo>
                  <a:cubicBezTo>
                    <a:pt x="267" y="115"/>
                    <a:pt x="265" y="113"/>
                    <a:pt x="263" y="110"/>
                  </a:cubicBezTo>
                  <a:cubicBezTo>
                    <a:pt x="262" y="108"/>
                    <a:pt x="261" y="106"/>
                    <a:pt x="259" y="106"/>
                  </a:cubicBezTo>
                  <a:cubicBezTo>
                    <a:pt x="257" y="106"/>
                    <a:pt x="256" y="107"/>
                    <a:pt x="255" y="107"/>
                  </a:cubicBezTo>
                  <a:cubicBezTo>
                    <a:pt x="252" y="107"/>
                    <a:pt x="250" y="108"/>
                    <a:pt x="247" y="109"/>
                  </a:cubicBezTo>
                  <a:cubicBezTo>
                    <a:pt x="246" y="109"/>
                    <a:pt x="245" y="110"/>
                    <a:pt x="244" y="110"/>
                  </a:cubicBezTo>
                  <a:cubicBezTo>
                    <a:pt x="241" y="110"/>
                    <a:pt x="241" y="107"/>
                    <a:pt x="241" y="104"/>
                  </a:cubicBezTo>
                  <a:cubicBezTo>
                    <a:pt x="241" y="101"/>
                    <a:pt x="239" y="99"/>
                    <a:pt x="239" y="96"/>
                  </a:cubicBezTo>
                  <a:cubicBezTo>
                    <a:pt x="239" y="92"/>
                    <a:pt x="239" y="89"/>
                    <a:pt x="241" y="86"/>
                  </a:cubicBezTo>
                  <a:cubicBezTo>
                    <a:pt x="243" y="84"/>
                    <a:pt x="245" y="83"/>
                    <a:pt x="246" y="82"/>
                  </a:cubicBezTo>
                  <a:cubicBezTo>
                    <a:pt x="248" y="80"/>
                    <a:pt x="248" y="78"/>
                    <a:pt x="250" y="77"/>
                  </a:cubicBezTo>
                  <a:cubicBezTo>
                    <a:pt x="253" y="73"/>
                    <a:pt x="256" y="70"/>
                    <a:pt x="256" y="65"/>
                  </a:cubicBezTo>
                  <a:cubicBezTo>
                    <a:pt x="256" y="59"/>
                    <a:pt x="251" y="57"/>
                    <a:pt x="249" y="51"/>
                  </a:cubicBezTo>
                  <a:cubicBezTo>
                    <a:pt x="247" y="52"/>
                    <a:pt x="247" y="53"/>
                    <a:pt x="245" y="53"/>
                  </a:cubicBezTo>
                  <a:cubicBezTo>
                    <a:pt x="237" y="53"/>
                    <a:pt x="237" y="53"/>
                    <a:pt x="237" y="53"/>
                  </a:cubicBezTo>
                  <a:cubicBezTo>
                    <a:pt x="234" y="53"/>
                    <a:pt x="234" y="50"/>
                    <a:pt x="233" y="47"/>
                  </a:cubicBezTo>
                  <a:cubicBezTo>
                    <a:pt x="231" y="44"/>
                    <a:pt x="229" y="43"/>
                    <a:pt x="229" y="40"/>
                  </a:cubicBezTo>
                  <a:cubicBezTo>
                    <a:pt x="229" y="38"/>
                    <a:pt x="231" y="38"/>
                    <a:pt x="233" y="37"/>
                  </a:cubicBezTo>
                  <a:cubicBezTo>
                    <a:pt x="233" y="26"/>
                    <a:pt x="233" y="26"/>
                    <a:pt x="233" y="26"/>
                  </a:cubicBezTo>
                  <a:cubicBezTo>
                    <a:pt x="226" y="23"/>
                    <a:pt x="221" y="24"/>
                    <a:pt x="214" y="21"/>
                  </a:cubicBezTo>
                  <a:cubicBezTo>
                    <a:pt x="213" y="20"/>
                    <a:pt x="212" y="19"/>
                    <a:pt x="211" y="18"/>
                  </a:cubicBezTo>
                  <a:cubicBezTo>
                    <a:pt x="209" y="17"/>
                    <a:pt x="207" y="17"/>
                    <a:pt x="206" y="16"/>
                  </a:cubicBezTo>
                  <a:cubicBezTo>
                    <a:pt x="205" y="15"/>
                    <a:pt x="205" y="14"/>
                    <a:pt x="204" y="13"/>
                  </a:cubicBezTo>
                  <a:cubicBezTo>
                    <a:pt x="202" y="8"/>
                    <a:pt x="201" y="5"/>
                    <a:pt x="199" y="0"/>
                  </a:cubicBezTo>
                  <a:cubicBezTo>
                    <a:pt x="199" y="0"/>
                    <a:pt x="199" y="0"/>
                    <a:pt x="199" y="0"/>
                  </a:cubicBezTo>
                  <a:cubicBezTo>
                    <a:pt x="196" y="2"/>
                    <a:pt x="195" y="4"/>
                    <a:pt x="192" y="8"/>
                  </a:cubicBezTo>
                  <a:cubicBezTo>
                    <a:pt x="191" y="10"/>
                    <a:pt x="190" y="12"/>
                    <a:pt x="190" y="14"/>
                  </a:cubicBezTo>
                  <a:cubicBezTo>
                    <a:pt x="190" y="24"/>
                    <a:pt x="190" y="24"/>
                    <a:pt x="190" y="24"/>
                  </a:cubicBezTo>
                  <a:cubicBezTo>
                    <a:pt x="187" y="24"/>
                    <a:pt x="187" y="24"/>
                    <a:pt x="187" y="24"/>
                  </a:cubicBezTo>
                  <a:cubicBezTo>
                    <a:pt x="184" y="24"/>
                    <a:pt x="183" y="22"/>
                    <a:pt x="181" y="22"/>
                  </a:cubicBezTo>
                  <a:cubicBezTo>
                    <a:pt x="179" y="22"/>
                    <a:pt x="178" y="23"/>
                    <a:pt x="176" y="23"/>
                  </a:cubicBezTo>
                  <a:cubicBezTo>
                    <a:pt x="173" y="23"/>
                    <a:pt x="171" y="22"/>
                    <a:pt x="169" y="21"/>
                  </a:cubicBezTo>
                  <a:cubicBezTo>
                    <a:pt x="167" y="20"/>
                    <a:pt x="167" y="17"/>
                    <a:pt x="165" y="17"/>
                  </a:cubicBezTo>
                  <a:cubicBezTo>
                    <a:pt x="163" y="17"/>
                    <a:pt x="162" y="18"/>
                    <a:pt x="161" y="18"/>
                  </a:cubicBezTo>
                  <a:cubicBezTo>
                    <a:pt x="159" y="19"/>
                    <a:pt x="158" y="18"/>
                    <a:pt x="156" y="19"/>
                  </a:cubicBezTo>
                  <a:cubicBezTo>
                    <a:pt x="154" y="19"/>
                    <a:pt x="152" y="21"/>
                    <a:pt x="152" y="23"/>
                  </a:cubicBezTo>
                  <a:cubicBezTo>
                    <a:pt x="151" y="24"/>
                    <a:pt x="151" y="27"/>
                    <a:pt x="149" y="27"/>
                  </a:cubicBezTo>
                  <a:cubicBezTo>
                    <a:pt x="147" y="27"/>
                    <a:pt x="145" y="25"/>
                    <a:pt x="143" y="25"/>
                  </a:cubicBezTo>
                  <a:cubicBezTo>
                    <a:pt x="137" y="25"/>
                    <a:pt x="133" y="27"/>
                    <a:pt x="128" y="24"/>
                  </a:cubicBezTo>
                  <a:cubicBezTo>
                    <a:pt x="126" y="23"/>
                    <a:pt x="126" y="21"/>
                    <a:pt x="125" y="19"/>
                  </a:cubicBezTo>
                  <a:cubicBezTo>
                    <a:pt x="124" y="18"/>
                    <a:pt x="122" y="18"/>
                    <a:pt x="121" y="17"/>
                  </a:cubicBezTo>
                  <a:cubicBezTo>
                    <a:pt x="119" y="15"/>
                    <a:pt x="118" y="13"/>
                    <a:pt x="116" y="11"/>
                  </a:cubicBezTo>
                  <a:cubicBezTo>
                    <a:pt x="115" y="11"/>
                    <a:pt x="115" y="9"/>
                    <a:pt x="115" y="9"/>
                  </a:cubicBezTo>
                  <a:cubicBezTo>
                    <a:pt x="112" y="9"/>
                    <a:pt x="110" y="10"/>
                    <a:pt x="107" y="11"/>
                  </a:cubicBezTo>
                  <a:cubicBezTo>
                    <a:pt x="106" y="12"/>
                    <a:pt x="105" y="13"/>
                    <a:pt x="103" y="13"/>
                  </a:cubicBezTo>
                  <a:cubicBezTo>
                    <a:pt x="100" y="13"/>
                    <a:pt x="98" y="10"/>
                    <a:pt x="95" y="10"/>
                  </a:cubicBezTo>
                  <a:cubicBezTo>
                    <a:pt x="94" y="10"/>
                    <a:pt x="93" y="11"/>
                    <a:pt x="93" y="13"/>
                  </a:cubicBezTo>
                  <a:cubicBezTo>
                    <a:pt x="92" y="14"/>
                    <a:pt x="91" y="16"/>
                    <a:pt x="91" y="18"/>
                  </a:cubicBezTo>
                  <a:cubicBezTo>
                    <a:pt x="90" y="21"/>
                    <a:pt x="89" y="23"/>
                    <a:pt x="89" y="27"/>
                  </a:cubicBezTo>
                  <a:cubicBezTo>
                    <a:pt x="88" y="29"/>
                    <a:pt x="88" y="31"/>
                    <a:pt x="86" y="31"/>
                  </a:cubicBezTo>
                  <a:cubicBezTo>
                    <a:pt x="85" y="31"/>
                    <a:pt x="83" y="31"/>
                    <a:pt x="83" y="30"/>
                  </a:cubicBezTo>
                  <a:cubicBezTo>
                    <a:pt x="81" y="29"/>
                    <a:pt x="82" y="27"/>
                    <a:pt x="81" y="25"/>
                  </a:cubicBezTo>
                  <a:cubicBezTo>
                    <a:pt x="81" y="23"/>
                    <a:pt x="79" y="22"/>
                    <a:pt x="77" y="21"/>
                  </a:cubicBezTo>
                  <a:cubicBezTo>
                    <a:pt x="73" y="17"/>
                    <a:pt x="73" y="13"/>
                    <a:pt x="68" y="9"/>
                  </a:cubicBezTo>
                  <a:cubicBezTo>
                    <a:pt x="68" y="9"/>
                    <a:pt x="67" y="9"/>
                    <a:pt x="67" y="9"/>
                  </a:cubicBezTo>
                  <a:cubicBezTo>
                    <a:pt x="65" y="17"/>
                    <a:pt x="66" y="23"/>
                    <a:pt x="62" y="29"/>
                  </a:cubicBezTo>
                  <a:cubicBezTo>
                    <a:pt x="59" y="33"/>
                    <a:pt x="56" y="33"/>
                    <a:pt x="52" y="35"/>
                  </a:cubicBezTo>
                  <a:cubicBezTo>
                    <a:pt x="50" y="36"/>
                    <a:pt x="48" y="36"/>
                    <a:pt x="47" y="37"/>
                  </a:cubicBezTo>
                  <a:cubicBezTo>
                    <a:pt x="45" y="39"/>
                    <a:pt x="44" y="42"/>
                    <a:pt x="42" y="42"/>
                  </a:cubicBezTo>
                  <a:cubicBezTo>
                    <a:pt x="40" y="42"/>
                    <a:pt x="40" y="40"/>
                    <a:pt x="39" y="40"/>
                  </a:cubicBezTo>
                  <a:cubicBezTo>
                    <a:pt x="34" y="37"/>
                    <a:pt x="32" y="35"/>
                    <a:pt x="27" y="35"/>
                  </a:cubicBezTo>
                  <a:cubicBezTo>
                    <a:pt x="23" y="35"/>
                    <a:pt x="22" y="38"/>
                    <a:pt x="18" y="38"/>
                  </a:cubicBezTo>
                  <a:cubicBezTo>
                    <a:pt x="15" y="38"/>
                    <a:pt x="13" y="36"/>
                    <a:pt x="10" y="34"/>
                  </a:cubicBezTo>
                  <a:cubicBezTo>
                    <a:pt x="9" y="34"/>
                    <a:pt x="8" y="32"/>
                    <a:pt x="7" y="32"/>
                  </a:cubicBezTo>
                  <a:cubicBezTo>
                    <a:pt x="6" y="32"/>
                    <a:pt x="6" y="33"/>
                    <a:pt x="5" y="33"/>
                  </a:cubicBezTo>
                  <a:cubicBezTo>
                    <a:pt x="5" y="33"/>
                    <a:pt x="5" y="33"/>
                    <a:pt x="5" y="33"/>
                  </a:cubicBezTo>
                  <a:cubicBezTo>
                    <a:pt x="4" y="39"/>
                    <a:pt x="0" y="41"/>
                    <a:pt x="0" y="46"/>
                  </a:cubicBezTo>
                  <a:cubicBezTo>
                    <a:pt x="0" y="48"/>
                    <a:pt x="2" y="49"/>
                    <a:pt x="2" y="51"/>
                  </a:cubicBezTo>
                  <a:cubicBezTo>
                    <a:pt x="3" y="54"/>
                    <a:pt x="2" y="57"/>
                    <a:pt x="4" y="60"/>
                  </a:cubicBezTo>
                  <a:cubicBezTo>
                    <a:pt x="4" y="61"/>
                    <a:pt x="6" y="61"/>
                    <a:pt x="7" y="62"/>
                  </a:cubicBezTo>
                  <a:cubicBezTo>
                    <a:pt x="10" y="64"/>
                    <a:pt x="12" y="66"/>
                    <a:pt x="13" y="69"/>
                  </a:cubicBezTo>
                  <a:cubicBezTo>
                    <a:pt x="14" y="73"/>
                    <a:pt x="14" y="76"/>
                    <a:pt x="16" y="79"/>
                  </a:cubicBezTo>
                  <a:cubicBezTo>
                    <a:pt x="18" y="84"/>
                    <a:pt x="22" y="86"/>
                    <a:pt x="22" y="92"/>
                  </a:cubicBezTo>
                  <a:cubicBezTo>
                    <a:pt x="22" y="94"/>
                    <a:pt x="22" y="96"/>
                    <a:pt x="22" y="98"/>
                  </a:cubicBezTo>
                  <a:cubicBezTo>
                    <a:pt x="22" y="99"/>
                    <a:pt x="24" y="100"/>
                    <a:pt x="25" y="100"/>
                  </a:cubicBezTo>
                  <a:cubicBezTo>
                    <a:pt x="27" y="102"/>
                    <a:pt x="29" y="104"/>
                    <a:pt x="31" y="105"/>
                  </a:cubicBezTo>
                  <a:cubicBezTo>
                    <a:pt x="34" y="107"/>
                    <a:pt x="36" y="109"/>
                    <a:pt x="36" y="112"/>
                  </a:cubicBezTo>
                  <a:cubicBezTo>
                    <a:pt x="36" y="114"/>
                    <a:pt x="35" y="115"/>
                    <a:pt x="35" y="117"/>
                  </a:cubicBezTo>
                  <a:cubicBezTo>
                    <a:pt x="35" y="119"/>
                    <a:pt x="35" y="119"/>
                    <a:pt x="35" y="121"/>
                  </a:cubicBezTo>
                  <a:cubicBezTo>
                    <a:pt x="35" y="123"/>
                    <a:pt x="33" y="123"/>
                    <a:pt x="33" y="126"/>
                  </a:cubicBezTo>
                  <a:cubicBezTo>
                    <a:pt x="33" y="136"/>
                    <a:pt x="33" y="136"/>
                    <a:pt x="33" y="136"/>
                  </a:cubicBezTo>
                  <a:cubicBezTo>
                    <a:pt x="33" y="138"/>
                    <a:pt x="34" y="139"/>
                    <a:pt x="35" y="141"/>
                  </a:cubicBezTo>
                  <a:cubicBezTo>
                    <a:pt x="36" y="143"/>
                    <a:pt x="37" y="145"/>
                    <a:pt x="38" y="148"/>
                  </a:cubicBezTo>
                  <a:cubicBezTo>
                    <a:pt x="39" y="150"/>
                    <a:pt x="41" y="151"/>
                    <a:pt x="41" y="153"/>
                  </a:cubicBezTo>
                  <a:cubicBezTo>
                    <a:pt x="41" y="156"/>
                    <a:pt x="40" y="158"/>
                    <a:pt x="40" y="160"/>
                  </a:cubicBezTo>
                  <a:cubicBezTo>
                    <a:pt x="40" y="162"/>
                    <a:pt x="44" y="167"/>
                    <a:pt x="44" y="169"/>
                  </a:cubicBezTo>
                  <a:cubicBezTo>
                    <a:pt x="44" y="169"/>
                    <a:pt x="44" y="169"/>
                    <a:pt x="44" y="169"/>
                  </a:cubicBezTo>
                  <a:cubicBezTo>
                    <a:pt x="51" y="172"/>
                    <a:pt x="55" y="172"/>
                    <a:pt x="62" y="174"/>
                  </a:cubicBezTo>
                  <a:cubicBezTo>
                    <a:pt x="64" y="175"/>
                    <a:pt x="65" y="175"/>
                    <a:pt x="67" y="177"/>
                  </a:cubicBezTo>
                  <a:cubicBezTo>
                    <a:pt x="68" y="178"/>
                    <a:pt x="68" y="180"/>
                    <a:pt x="68" y="182"/>
                  </a:cubicBezTo>
                  <a:cubicBezTo>
                    <a:pt x="68" y="185"/>
                    <a:pt x="69" y="186"/>
                    <a:pt x="69" y="189"/>
                  </a:cubicBezTo>
                  <a:cubicBezTo>
                    <a:pt x="69" y="193"/>
                    <a:pt x="65" y="195"/>
                    <a:pt x="65" y="199"/>
                  </a:cubicBezTo>
                  <a:cubicBezTo>
                    <a:pt x="65" y="202"/>
                    <a:pt x="67" y="203"/>
                    <a:pt x="67" y="206"/>
                  </a:cubicBezTo>
                  <a:cubicBezTo>
                    <a:pt x="67" y="209"/>
                    <a:pt x="65" y="211"/>
                    <a:pt x="65" y="214"/>
                  </a:cubicBezTo>
                  <a:cubicBezTo>
                    <a:pt x="65" y="222"/>
                    <a:pt x="65" y="222"/>
                    <a:pt x="65" y="222"/>
                  </a:cubicBezTo>
                  <a:cubicBezTo>
                    <a:pt x="65" y="224"/>
                    <a:pt x="67" y="224"/>
                    <a:pt x="67" y="226"/>
                  </a:cubicBezTo>
                  <a:cubicBezTo>
                    <a:pt x="67" y="235"/>
                    <a:pt x="67" y="235"/>
                    <a:pt x="67" y="235"/>
                  </a:cubicBezTo>
                  <a:cubicBezTo>
                    <a:pt x="71" y="235"/>
                    <a:pt x="73" y="237"/>
                    <a:pt x="77" y="238"/>
                  </a:cubicBezTo>
                  <a:cubicBezTo>
                    <a:pt x="82" y="240"/>
                    <a:pt x="86" y="240"/>
                    <a:pt x="91" y="240"/>
                  </a:cubicBezTo>
                  <a:cubicBezTo>
                    <a:pt x="91" y="240"/>
                    <a:pt x="91" y="240"/>
                    <a:pt x="91" y="240"/>
                  </a:cubicBezTo>
                  <a:cubicBezTo>
                    <a:pt x="95" y="242"/>
                    <a:pt x="99" y="242"/>
                    <a:pt x="102" y="243"/>
                  </a:cubicBezTo>
                  <a:cubicBezTo>
                    <a:pt x="106" y="245"/>
                    <a:pt x="107" y="247"/>
                    <a:pt x="111" y="249"/>
                  </a:cubicBezTo>
                  <a:cubicBezTo>
                    <a:pt x="115" y="251"/>
                    <a:pt x="118" y="251"/>
                    <a:pt x="123" y="251"/>
                  </a:cubicBezTo>
                  <a:cubicBezTo>
                    <a:pt x="129" y="252"/>
                    <a:pt x="132" y="254"/>
                    <a:pt x="138" y="256"/>
                  </a:cubicBezTo>
                  <a:cubicBezTo>
                    <a:pt x="144" y="258"/>
                    <a:pt x="148" y="258"/>
                    <a:pt x="154" y="261"/>
                  </a:cubicBezTo>
                  <a:cubicBezTo>
                    <a:pt x="160" y="265"/>
                    <a:pt x="162" y="268"/>
                    <a:pt x="168" y="273"/>
                  </a:cubicBezTo>
                  <a:cubicBezTo>
                    <a:pt x="171" y="275"/>
                    <a:pt x="172" y="277"/>
                    <a:pt x="176" y="279"/>
                  </a:cubicBezTo>
                  <a:cubicBezTo>
                    <a:pt x="179" y="282"/>
                    <a:pt x="182" y="282"/>
                    <a:pt x="185" y="285"/>
                  </a:cubicBezTo>
                  <a:cubicBezTo>
                    <a:pt x="191" y="290"/>
                    <a:pt x="196" y="291"/>
                    <a:pt x="203" y="295"/>
                  </a:cubicBezTo>
                  <a:cubicBezTo>
                    <a:pt x="205" y="296"/>
                    <a:pt x="205" y="297"/>
                    <a:pt x="206" y="298"/>
                  </a:cubicBezTo>
                  <a:cubicBezTo>
                    <a:pt x="207" y="301"/>
                    <a:pt x="208" y="302"/>
                    <a:pt x="209" y="30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7" name="Freeform 17"/>
            <p:cNvSpPr>
              <a:spLocks/>
            </p:cNvSpPr>
            <p:nvPr/>
          </p:nvSpPr>
          <p:spPr bwMode="auto">
            <a:xfrm>
              <a:off x="3341203" y="4193506"/>
              <a:ext cx="856845" cy="744734"/>
            </a:xfrm>
            <a:custGeom>
              <a:avLst/>
              <a:gdLst/>
              <a:ahLst/>
              <a:cxnLst>
                <a:cxn ang="0">
                  <a:pos x="46" y="3"/>
                </a:cxn>
                <a:cxn ang="0">
                  <a:pos x="58" y="15"/>
                </a:cxn>
                <a:cxn ang="0">
                  <a:pos x="75" y="34"/>
                </a:cxn>
                <a:cxn ang="0">
                  <a:pos x="94" y="42"/>
                </a:cxn>
                <a:cxn ang="0">
                  <a:pos x="109" y="42"/>
                </a:cxn>
                <a:cxn ang="0">
                  <a:pos x="130" y="35"/>
                </a:cxn>
                <a:cxn ang="0">
                  <a:pos x="142" y="41"/>
                </a:cxn>
                <a:cxn ang="0">
                  <a:pos x="163" y="51"/>
                </a:cxn>
                <a:cxn ang="0">
                  <a:pos x="176" y="57"/>
                </a:cxn>
                <a:cxn ang="0">
                  <a:pos x="174" y="36"/>
                </a:cxn>
                <a:cxn ang="0">
                  <a:pos x="173" y="22"/>
                </a:cxn>
                <a:cxn ang="0">
                  <a:pos x="178" y="25"/>
                </a:cxn>
                <a:cxn ang="0">
                  <a:pos x="206" y="51"/>
                </a:cxn>
                <a:cxn ang="0">
                  <a:pos x="209" y="61"/>
                </a:cxn>
                <a:cxn ang="0">
                  <a:pos x="227" y="87"/>
                </a:cxn>
                <a:cxn ang="0">
                  <a:pos x="226" y="98"/>
                </a:cxn>
                <a:cxn ang="0">
                  <a:pos x="249" y="136"/>
                </a:cxn>
                <a:cxn ang="0">
                  <a:pos x="264" y="170"/>
                </a:cxn>
                <a:cxn ang="0">
                  <a:pos x="279" y="213"/>
                </a:cxn>
                <a:cxn ang="0">
                  <a:pos x="276" y="226"/>
                </a:cxn>
                <a:cxn ang="0">
                  <a:pos x="259" y="230"/>
                </a:cxn>
                <a:cxn ang="0">
                  <a:pos x="246" y="227"/>
                </a:cxn>
                <a:cxn ang="0">
                  <a:pos x="228" y="213"/>
                </a:cxn>
                <a:cxn ang="0">
                  <a:pos x="213" y="210"/>
                </a:cxn>
                <a:cxn ang="0">
                  <a:pos x="160" y="229"/>
                </a:cxn>
                <a:cxn ang="0">
                  <a:pos x="145" y="233"/>
                </a:cxn>
                <a:cxn ang="0">
                  <a:pos x="134" y="213"/>
                </a:cxn>
                <a:cxn ang="0">
                  <a:pos x="134" y="206"/>
                </a:cxn>
                <a:cxn ang="0">
                  <a:pos x="125" y="192"/>
                </a:cxn>
                <a:cxn ang="0">
                  <a:pos x="116" y="189"/>
                </a:cxn>
                <a:cxn ang="0">
                  <a:pos x="85" y="170"/>
                </a:cxn>
                <a:cxn ang="0">
                  <a:pos x="73" y="165"/>
                </a:cxn>
                <a:cxn ang="0">
                  <a:pos x="71" y="153"/>
                </a:cxn>
                <a:cxn ang="0">
                  <a:pos x="61" y="152"/>
                </a:cxn>
                <a:cxn ang="0">
                  <a:pos x="40" y="149"/>
                </a:cxn>
                <a:cxn ang="0">
                  <a:pos x="32" y="145"/>
                </a:cxn>
                <a:cxn ang="0">
                  <a:pos x="21" y="130"/>
                </a:cxn>
                <a:cxn ang="0">
                  <a:pos x="32" y="108"/>
                </a:cxn>
                <a:cxn ang="0">
                  <a:pos x="28" y="101"/>
                </a:cxn>
                <a:cxn ang="0">
                  <a:pos x="11" y="117"/>
                </a:cxn>
                <a:cxn ang="0">
                  <a:pos x="0" y="115"/>
                </a:cxn>
                <a:cxn ang="0">
                  <a:pos x="7" y="108"/>
                </a:cxn>
                <a:cxn ang="0">
                  <a:pos x="8" y="103"/>
                </a:cxn>
                <a:cxn ang="0">
                  <a:pos x="1" y="98"/>
                </a:cxn>
                <a:cxn ang="0">
                  <a:pos x="4" y="86"/>
                </a:cxn>
                <a:cxn ang="0">
                  <a:pos x="7" y="76"/>
                </a:cxn>
                <a:cxn ang="0">
                  <a:pos x="12" y="66"/>
                </a:cxn>
                <a:cxn ang="0">
                  <a:pos x="22" y="56"/>
                </a:cxn>
                <a:cxn ang="0">
                  <a:pos x="23" y="29"/>
                </a:cxn>
                <a:cxn ang="0">
                  <a:pos x="35" y="0"/>
                </a:cxn>
              </a:cxnLst>
              <a:rect l="0" t="0" r="r" b="b"/>
              <a:pathLst>
                <a:path w="279" h="242">
                  <a:moveTo>
                    <a:pt x="35" y="0"/>
                  </a:moveTo>
                  <a:cubicBezTo>
                    <a:pt x="39" y="1"/>
                    <a:pt x="42" y="1"/>
                    <a:pt x="46" y="3"/>
                  </a:cubicBezTo>
                  <a:cubicBezTo>
                    <a:pt x="49" y="3"/>
                    <a:pt x="49" y="5"/>
                    <a:pt x="51" y="7"/>
                  </a:cubicBezTo>
                  <a:cubicBezTo>
                    <a:pt x="54" y="10"/>
                    <a:pt x="56" y="12"/>
                    <a:pt x="58" y="15"/>
                  </a:cubicBezTo>
                  <a:cubicBezTo>
                    <a:pt x="62" y="20"/>
                    <a:pt x="65" y="21"/>
                    <a:pt x="69" y="25"/>
                  </a:cubicBezTo>
                  <a:cubicBezTo>
                    <a:pt x="72" y="28"/>
                    <a:pt x="72" y="31"/>
                    <a:pt x="75" y="34"/>
                  </a:cubicBezTo>
                  <a:cubicBezTo>
                    <a:pt x="76" y="36"/>
                    <a:pt x="79" y="36"/>
                    <a:pt x="81" y="37"/>
                  </a:cubicBezTo>
                  <a:cubicBezTo>
                    <a:pt x="86" y="40"/>
                    <a:pt x="89" y="41"/>
                    <a:pt x="94" y="42"/>
                  </a:cubicBezTo>
                  <a:cubicBezTo>
                    <a:pt x="96" y="43"/>
                    <a:pt x="98" y="45"/>
                    <a:pt x="101" y="45"/>
                  </a:cubicBezTo>
                  <a:cubicBezTo>
                    <a:pt x="104" y="45"/>
                    <a:pt x="106" y="43"/>
                    <a:pt x="109" y="42"/>
                  </a:cubicBezTo>
                  <a:cubicBezTo>
                    <a:pt x="114" y="40"/>
                    <a:pt x="117" y="39"/>
                    <a:pt x="122" y="37"/>
                  </a:cubicBezTo>
                  <a:cubicBezTo>
                    <a:pt x="125" y="36"/>
                    <a:pt x="127" y="35"/>
                    <a:pt x="130" y="35"/>
                  </a:cubicBezTo>
                  <a:cubicBezTo>
                    <a:pt x="132" y="35"/>
                    <a:pt x="132" y="36"/>
                    <a:pt x="134" y="37"/>
                  </a:cubicBezTo>
                  <a:cubicBezTo>
                    <a:pt x="137" y="40"/>
                    <a:pt x="139" y="40"/>
                    <a:pt x="142" y="41"/>
                  </a:cubicBezTo>
                  <a:cubicBezTo>
                    <a:pt x="146" y="42"/>
                    <a:pt x="149" y="44"/>
                    <a:pt x="152" y="46"/>
                  </a:cubicBezTo>
                  <a:cubicBezTo>
                    <a:pt x="156" y="48"/>
                    <a:pt x="159" y="48"/>
                    <a:pt x="163" y="51"/>
                  </a:cubicBezTo>
                  <a:cubicBezTo>
                    <a:pt x="166" y="54"/>
                    <a:pt x="168" y="57"/>
                    <a:pt x="173" y="57"/>
                  </a:cubicBezTo>
                  <a:cubicBezTo>
                    <a:pt x="174" y="57"/>
                    <a:pt x="175" y="57"/>
                    <a:pt x="176" y="57"/>
                  </a:cubicBezTo>
                  <a:cubicBezTo>
                    <a:pt x="171" y="45"/>
                    <a:pt x="171" y="45"/>
                    <a:pt x="171" y="45"/>
                  </a:cubicBezTo>
                  <a:cubicBezTo>
                    <a:pt x="172" y="42"/>
                    <a:pt x="174" y="40"/>
                    <a:pt x="174" y="36"/>
                  </a:cubicBezTo>
                  <a:cubicBezTo>
                    <a:pt x="174" y="33"/>
                    <a:pt x="171" y="32"/>
                    <a:pt x="171" y="29"/>
                  </a:cubicBezTo>
                  <a:cubicBezTo>
                    <a:pt x="171" y="26"/>
                    <a:pt x="173" y="24"/>
                    <a:pt x="173" y="22"/>
                  </a:cubicBezTo>
                  <a:cubicBezTo>
                    <a:pt x="173" y="22"/>
                    <a:pt x="173" y="22"/>
                    <a:pt x="173" y="22"/>
                  </a:cubicBezTo>
                  <a:cubicBezTo>
                    <a:pt x="175" y="23"/>
                    <a:pt x="177" y="24"/>
                    <a:pt x="178" y="25"/>
                  </a:cubicBezTo>
                  <a:cubicBezTo>
                    <a:pt x="185" y="29"/>
                    <a:pt x="190" y="29"/>
                    <a:pt x="197" y="34"/>
                  </a:cubicBezTo>
                  <a:cubicBezTo>
                    <a:pt x="203" y="38"/>
                    <a:pt x="206" y="43"/>
                    <a:pt x="206" y="51"/>
                  </a:cubicBezTo>
                  <a:cubicBezTo>
                    <a:pt x="206" y="52"/>
                    <a:pt x="205" y="53"/>
                    <a:pt x="205" y="54"/>
                  </a:cubicBezTo>
                  <a:cubicBezTo>
                    <a:pt x="205" y="57"/>
                    <a:pt x="207" y="58"/>
                    <a:pt x="209" y="61"/>
                  </a:cubicBezTo>
                  <a:cubicBezTo>
                    <a:pt x="212" y="68"/>
                    <a:pt x="216" y="71"/>
                    <a:pt x="221" y="77"/>
                  </a:cubicBezTo>
                  <a:cubicBezTo>
                    <a:pt x="224" y="80"/>
                    <a:pt x="227" y="82"/>
                    <a:pt x="227" y="87"/>
                  </a:cubicBezTo>
                  <a:cubicBezTo>
                    <a:pt x="227" y="89"/>
                    <a:pt x="226" y="90"/>
                    <a:pt x="226" y="92"/>
                  </a:cubicBezTo>
                  <a:cubicBezTo>
                    <a:pt x="226" y="94"/>
                    <a:pt x="226" y="96"/>
                    <a:pt x="226" y="98"/>
                  </a:cubicBezTo>
                  <a:cubicBezTo>
                    <a:pt x="230" y="103"/>
                    <a:pt x="231" y="106"/>
                    <a:pt x="234" y="112"/>
                  </a:cubicBezTo>
                  <a:cubicBezTo>
                    <a:pt x="240" y="121"/>
                    <a:pt x="244" y="126"/>
                    <a:pt x="249" y="136"/>
                  </a:cubicBezTo>
                  <a:cubicBezTo>
                    <a:pt x="251" y="141"/>
                    <a:pt x="250" y="145"/>
                    <a:pt x="253" y="150"/>
                  </a:cubicBezTo>
                  <a:cubicBezTo>
                    <a:pt x="256" y="158"/>
                    <a:pt x="260" y="162"/>
                    <a:pt x="264" y="170"/>
                  </a:cubicBezTo>
                  <a:cubicBezTo>
                    <a:pt x="268" y="180"/>
                    <a:pt x="269" y="185"/>
                    <a:pt x="273" y="195"/>
                  </a:cubicBezTo>
                  <a:cubicBezTo>
                    <a:pt x="275" y="202"/>
                    <a:pt x="279" y="205"/>
                    <a:pt x="279" y="213"/>
                  </a:cubicBezTo>
                  <a:cubicBezTo>
                    <a:pt x="279" y="217"/>
                    <a:pt x="279" y="217"/>
                    <a:pt x="279" y="217"/>
                  </a:cubicBezTo>
                  <a:cubicBezTo>
                    <a:pt x="279" y="221"/>
                    <a:pt x="279" y="223"/>
                    <a:pt x="276" y="226"/>
                  </a:cubicBezTo>
                  <a:cubicBezTo>
                    <a:pt x="273" y="230"/>
                    <a:pt x="269" y="230"/>
                    <a:pt x="264" y="230"/>
                  </a:cubicBezTo>
                  <a:cubicBezTo>
                    <a:pt x="259" y="230"/>
                    <a:pt x="259" y="230"/>
                    <a:pt x="259" y="230"/>
                  </a:cubicBezTo>
                  <a:cubicBezTo>
                    <a:pt x="257" y="230"/>
                    <a:pt x="255" y="229"/>
                    <a:pt x="252" y="228"/>
                  </a:cubicBezTo>
                  <a:cubicBezTo>
                    <a:pt x="250" y="228"/>
                    <a:pt x="248" y="229"/>
                    <a:pt x="246" y="227"/>
                  </a:cubicBezTo>
                  <a:cubicBezTo>
                    <a:pt x="244" y="225"/>
                    <a:pt x="244" y="224"/>
                    <a:pt x="243" y="222"/>
                  </a:cubicBezTo>
                  <a:cubicBezTo>
                    <a:pt x="238" y="217"/>
                    <a:pt x="235" y="214"/>
                    <a:pt x="228" y="213"/>
                  </a:cubicBezTo>
                  <a:cubicBezTo>
                    <a:pt x="224" y="212"/>
                    <a:pt x="222" y="213"/>
                    <a:pt x="218" y="212"/>
                  </a:cubicBezTo>
                  <a:cubicBezTo>
                    <a:pt x="216" y="212"/>
                    <a:pt x="215" y="210"/>
                    <a:pt x="213" y="210"/>
                  </a:cubicBezTo>
                  <a:cubicBezTo>
                    <a:pt x="206" y="208"/>
                    <a:pt x="201" y="207"/>
                    <a:pt x="194" y="207"/>
                  </a:cubicBezTo>
                  <a:cubicBezTo>
                    <a:pt x="178" y="207"/>
                    <a:pt x="170" y="217"/>
                    <a:pt x="160" y="229"/>
                  </a:cubicBezTo>
                  <a:cubicBezTo>
                    <a:pt x="156" y="234"/>
                    <a:pt x="156" y="238"/>
                    <a:pt x="152" y="242"/>
                  </a:cubicBezTo>
                  <a:cubicBezTo>
                    <a:pt x="149" y="239"/>
                    <a:pt x="148" y="236"/>
                    <a:pt x="145" y="233"/>
                  </a:cubicBezTo>
                  <a:cubicBezTo>
                    <a:pt x="142" y="229"/>
                    <a:pt x="139" y="228"/>
                    <a:pt x="136" y="225"/>
                  </a:cubicBezTo>
                  <a:cubicBezTo>
                    <a:pt x="133" y="221"/>
                    <a:pt x="134" y="218"/>
                    <a:pt x="134" y="213"/>
                  </a:cubicBezTo>
                  <a:cubicBezTo>
                    <a:pt x="134" y="207"/>
                    <a:pt x="134" y="207"/>
                    <a:pt x="134" y="207"/>
                  </a:cubicBezTo>
                  <a:cubicBezTo>
                    <a:pt x="134" y="207"/>
                    <a:pt x="134" y="207"/>
                    <a:pt x="134" y="206"/>
                  </a:cubicBezTo>
                  <a:cubicBezTo>
                    <a:pt x="134" y="204"/>
                    <a:pt x="134" y="202"/>
                    <a:pt x="134" y="199"/>
                  </a:cubicBezTo>
                  <a:cubicBezTo>
                    <a:pt x="134" y="195"/>
                    <a:pt x="129" y="194"/>
                    <a:pt x="125" y="192"/>
                  </a:cubicBezTo>
                  <a:cubicBezTo>
                    <a:pt x="121" y="191"/>
                    <a:pt x="119" y="188"/>
                    <a:pt x="117" y="184"/>
                  </a:cubicBezTo>
                  <a:cubicBezTo>
                    <a:pt x="117" y="186"/>
                    <a:pt x="117" y="187"/>
                    <a:pt x="116" y="189"/>
                  </a:cubicBezTo>
                  <a:cubicBezTo>
                    <a:pt x="107" y="186"/>
                    <a:pt x="102" y="182"/>
                    <a:pt x="94" y="176"/>
                  </a:cubicBezTo>
                  <a:cubicBezTo>
                    <a:pt x="91" y="173"/>
                    <a:pt x="90" y="170"/>
                    <a:pt x="85" y="170"/>
                  </a:cubicBezTo>
                  <a:cubicBezTo>
                    <a:pt x="78" y="170"/>
                    <a:pt x="78" y="170"/>
                    <a:pt x="78" y="170"/>
                  </a:cubicBezTo>
                  <a:cubicBezTo>
                    <a:pt x="75" y="170"/>
                    <a:pt x="75" y="167"/>
                    <a:pt x="73" y="165"/>
                  </a:cubicBezTo>
                  <a:cubicBezTo>
                    <a:pt x="70" y="163"/>
                    <a:pt x="68" y="163"/>
                    <a:pt x="65" y="161"/>
                  </a:cubicBezTo>
                  <a:cubicBezTo>
                    <a:pt x="66" y="157"/>
                    <a:pt x="70" y="157"/>
                    <a:pt x="71" y="153"/>
                  </a:cubicBezTo>
                  <a:cubicBezTo>
                    <a:pt x="70" y="154"/>
                    <a:pt x="69" y="155"/>
                    <a:pt x="67" y="155"/>
                  </a:cubicBezTo>
                  <a:cubicBezTo>
                    <a:pt x="64" y="155"/>
                    <a:pt x="63" y="153"/>
                    <a:pt x="61" y="152"/>
                  </a:cubicBezTo>
                  <a:cubicBezTo>
                    <a:pt x="55" y="150"/>
                    <a:pt x="51" y="149"/>
                    <a:pt x="45" y="149"/>
                  </a:cubicBezTo>
                  <a:cubicBezTo>
                    <a:pt x="40" y="149"/>
                    <a:pt x="40" y="149"/>
                    <a:pt x="40" y="149"/>
                  </a:cubicBezTo>
                  <a:cubicBezTo>
                    <a:pt x="38" y="149"/>
                    <a:pt x="38" y="150"/>
                    <a:pt x="36" y="150"/>
                  </a:cubicBezTo>
                  <a:cubicBezTo>
                    <a:pt x="34" y="150"/>
                    <a:pt x="33" y="147"/>
                    <a:pt x="32" y="145"/>
                  </a:cubicBezTo>
                  <a:cubicBezTo>
                    <a:pt x="31" y="141"/>
                    <a:pt x="30" y="140"/>
                    <a:pt x="28" y="137"/>
                  </a:cubicBezTo>
                  <a:cubicBezTo>
                    <a:pt x="25" y="134"/>
                    <a:pt x="23" y="133"/>
                    <a:pt x="21" y="130"/>
                  </a:cubicBezTo>
                  <a:cubicBezTo>
                    <a:pt x="19" y="128"/>
                    <a:pt x="16" y="128"/>
                    <a:pt x="16" y="125"/>
                  </a:cubicBezTo>
                  <a:cubicBezTo>
                    <a:pt x="16" y="116"/>
                    <a:pt x="24" y="112"/>
                    <a:pt x="32" y="108"/>
                  </a:cubicBezTo>
                  <a:cubicBezTo>
                    <a:pt x="40" y="103"/>
                    <a:pt x="45" y="99"/>
                    <a:pt x="48" y="90"/>
                  </a:cubicBezTo>
                  <a:cubicBezTo>
                    <a:pt x="40" y="94"/>
                    <a:pt x="36" y="96"/>
                    <a:pt x="28" y="101"/>
                  </a:cubicBezTo>
                  <a:cubicBezTo>
                    <a:pt x="23" y="104"/>
                    <a:pt x="20" y="106"/>
                    <a:pt x="15" y="111"/>
                  </a:cubicBezTo>
                  <a:cubicBezTo>
                    <a:pt x="13" y="113"/>
                    <a:pt x="14" y="117"/>
                    <a:pt x="11" y="117"/>
                  </a:cubicBezTo>
                  <a:cubicBezTo>
                    <a:pt x="6" y="117"/>
                    <a:pt x="4" y="116"/>
                    <a:pt x="0" y="115"/>
                  </a:cubicBezTo>
                  <a:cubicBezTo>
                    <a:pt x="0" y="115"/>
                    <a:pt x="0" y="115"/>
                    <a:pt x="0" y="115"/>
                  </a:cubicBezTo>
                  <a:cubicBezTo>
                    <a:pt x="1" y="113"/>
                    <a:pt x="1" y="111"/>
                    <a:pt x="2" y="109"/>
                  </a:cubicBezTo>
                  <a:cubicBezTo>
                    <a:pt x="4" y="108"/>
                    <a:pt x="6" y="109"/>
                    <a:pt x="7" y="108"/>
                  </a:cubicBezTo>
                  <a:cubicBezTo>
                    <a:pt x="8" y="107"/>
                    <a:pt x="9" y="107"/>
                    <a:pt x="9" y="106"/>
                  </a:cubicBezTo>
                  <a:cubicBezTo>
                    <a:pt x="9" y="105"/>
                    <a:pt x="8" y="104"/>
                    <a:pt x="8" y="103"/>
                  </a:cubicBezTo>
                  <a:cubicBezTo>
                    <a:pt x="7" y="102"/>
                    <a:pt x="7" y="100"/>
                    <a:pt x="6" y="100"/>
                  </a:cubicBezTo>
                  <a:cubicBezTo>
                    <a:pt x="5" y="98"/>
                    <a:pt x="3" y="99"/>
                    <a:pt x="1" y="98"/>
                  </a:cubicBezTo>
                  <a:cubicBezTo>
                    <a:pt x="0" y="97"/>
                    <a:pt x="1" y="96"/>
                    <a:pt x="1" y="95"/>
                  </a:cubicBezTo>
                  <a:cubicBezTo>
                    <a:pt x="1" y="91"/>
                    <a:pt x="3" y="89"/>
                    <a:pt x="4" y="86"/>
                  </a:cubicBezTo>
                  <a:cubicBezTo>
                    <a:pt x="5" y="84"/>
                    <a:pt x="5" y="83"/>
                    <a:pt x="5" y="81"/>
                  </a:cubicBezTo>
                  <a:cubicBezTo>
                    <a:pt x="6" y="79"/>
                    <a:pt x="7" y="78"/>
                    <a:pt x="7" y="76"/>
                  </a:cubicBezTo>
                  <a:cubicBezTo>
                    <a:pt x="9" y="72"/>
                    <a:pt x="9" y="69"/>
                    <a:pt x="12" y="66"/>
                  </a:cubicBezTo>
                  <a:cubicBezTo>
                    <a:pt x="12" y="66"/>
                    <a:pt x="12" y="66"/>
                    <a:pt x="12" y="66"/>
                  </a:cubicBezTo>
                  <a:cubicBezTo>
                    <a:pt x="15" y="65"/>
                    <a:pt x="17" y="65"/>
                    <a:pt x="20" y="63"/>
                  </a:cubicBezTo>
                  <a:cubicBezTo>
                    <a:pt x="21" y="61"/>
                    <a:pt x="22" y="59"/>
                    <a:pt x="22" y="56"/>
                  </a:cubicBezTo>
                  <a:cubicBezTo>
                    <a:pt x="22" y="47"/>
                    <a:pt x="22" y="47"/>
                    <a:pt x="22" y="47"/>
                  </a:cubicBezTo>
                  <a:cubicBezTo>
                    <a:pt x="22" y="40"/>
                    <a:pt x="21" y="36"/>
                    <a:pt x="23" y="29"/>
                  </a:cubicBezTo>
                  <a:cubicBezTo>
                    <a:pt x="24" y="26"/>
                    <a:pt x="25" y="25"/>
                    <a:pt x="26" y="22"/>
                  </a:cubicBezTo>
                  <a:cubicBezTo>
                    <a:pt x="30" y="13"/>
                    <a:pt x="33" y="9"/>
                    <a:pt x="35"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8" name="Freeform 18"/>
            <p:cNvSpPr>
              <a:spLocks/>
            </p:cNvSpPr>
            <p:nvPr/>
          </p:nvSpPr>
          <p:spPr bwMode="auto">
            <a:xfrm>
              <a:off x="2954821" y="4141455"/>
              <a:ext cx="34034" cy="34034"/>
            </a:xfrm>
            <a:custGeom>
              <a:avLst/>
              <a:gdLst/>
              <a:ahLst/>
              <a:cxnLst>
                <a:cxn ang="0">
                  <a:pos x="11" y="0"/>
                </a:cxn>
                <a:cxn ang="0">
                  <a:pos x="8" y="1"/>
                </a:cxn>
                <a:cxn ang="0">
                  <a:pos x="4" y="0"/>
                </a:cxn>
                <a:cxn ang="0">
                  <a:pos x="1" y="0"/>
                </a:cxn>
                <a:cxn ang="0">
                  <a:pos x="0" y="3"/>
                </a:cxn>
                <a:cxn ang="0">
                  <a:pos x="1" y="6"/>
                </a:cxn>
                <a:cxn ang="0">
                  <a:pos x="1" y="6"/>
                </a:cxn>
                <a:cxn ang="0">
                  <a:pos x="3" y="8"/>
                </a:cxn>
                <a:cxn ang="0">
                  <a:pos x="4" y="9"/>
                </a:cxn>
                <a:cxn ang="0">
                  <a:pos x="5" y="10"/>
                </a:cxn>
                <a:cxn ang="0">
                  <a:pos x="6" y="11"/>
                </a:cxn>
                <a:cxn ang="0">
                  <a:pos x="8" y="10"/>
                </a:cxn>
                <a:cxn ang="0">
                  <a:pos x="9" y="9"/>
                </a:cxn>
                <a:cxn ang="0">
                  <a:pos x="10" y="8"/>
                </a:cxn>
                <a:cxn ang="0">
                  <a:pos x="10" y="7"/>
                </a:cxn>
                <a:cxn ang="0">
                  <a:pos x="10" y="6"/>
                </a:cxn>
                <a:cxn ang="0">
                  <a:pos x="11" y="4"/>
                </a:cxn>
                <a:cxn ang="0">
                  <a:pos x="11" y="4"/>
                </a:cxn>
                <a:cxn ang="0">
                  <a:pos x="11" y="0"/>
                </a:cxn>
              </a:cxnLst>
              <a:rect l="0" t="0" r="r" b="b"/>
              <a:pathLst>
                <a:path w="11" h="11">
                  <a:moveTo>
                    <a:pt x="11" y="0"/>
                  </a:moveTo>
                  <a:cubicBezTo>
                    <a:pt x="10" y="0"/>
                    <a:pt x="9" y="1"/>
                    <a:pt x="8" y="1"/>
                  </a:cubicBezTo>
                  <a:cubicBezTo>
                    <a:pt x="7" y="1"/>
                    <a:pt x="5" y="1"/>
                    <a:pt x="4" y="0"/>
                  </a:cubicBezTo>
                  <a:cubicBezTo>
                    <a:pt x="3" y="0"/>
                    <a:pt x="2" y="0"/>
                    <a:pt x="1" y="0"/>
                  </a:cubicBezTo>
                  <a:cubicBezTo>
                    <a:pt x="0" y="0"/>
                    <a:pt x="0" y="1"/>
                    <a:pt x="0" y="3"/>
                  </a:cubicBezTo>
                  <a:cubicBezTo>
                    <a:pt x="0" y="4"/>
                    <a:pt x="0" y="6"/>
                    <a:pt x="1" y="6"/>
                  </a:cubicBezTo>
                  <a:cubicBezTo>
                    <a:pt x="1" y="6"/>
                    <a:pt x="1" y="6"/>
                    <a:pt x="1" y="6"/>
                  </a:cubicBezTo>
                  <a:cubicBezTo>
                    <a:pt x="1" y="7"/>
                    <a:pt x="2" y="7"/>
                    <a:pt x="3" y="8"/>
                  </a:cubicBezTo>
                  <a:cubicBezTo>
                    <a:pt x="3" y="8"/>
                    <a:pt x="4" y="8"/>
                    <a:pt x="4" y="9"/>
                  </a:cubicBezTo>
                  <a:cubicBezTo>
                    <a:pt x="5" y="9"/>
                    <a:pt x="4" y="10"/>
                    <a:pt x="5" y="10"/>
                  </a:cubicBezTo>
                  <a:cubicBezTo>
                    <a:pt x="6" y="10"/>
                    <a:pt x="5" y="10"/>
                    <a:pt x="6" y="11"/>
                  </a:cubicBezTo>
                  <a:cubicBezTo>
                    <a:pt x="7" y="11"/>
                    <a:pt x="8" y="10"/>
                    <a:pt x="8" y="10"/>
                  </a:cubicBezTo>
                  <a:cubicBezTo>
                    <a:pt x="9" y="9"/>
                    <a:pt x="9" y="9"/>
                    <a:pt x="9" y="9"/>
                  </a:cubicBezTo>
                  <a:cubicBezTo>
                    <a:pt x="9" y="8"/>
                    <a:pt x="9" y="8"/>
                    <a:pt x="10" y="8"/>
                  </a:cubicBezTo>
                  <a:cubicBezTo>
                    <a:pt x="10" y="7"/>
                    <a:pt x="9" y="7"/>
                    <a:pt x="10" y="7"/>
                  </a:cubicBezTo>
                  <a:cubicBezTo>
                    <a:pt x="10" y="6"/>
                    <a:pt x="10" y="6"/>
                    <a:pt x="10" y="6"/>
                  </a:cubicBezTo>
                  <a:cubicBezTo>
                    <a:pt x="10" y="5"/>
                    <a:pt x="11" y="5"/>
                    <a:pt x="11" y="4"/>
                  </a:cubicBezTo>
                  <a:cubicBezTo>
                    <a:pt x="11" y="4"/>
                    <a:pt x="11" y="4"/>
                    <a:pt x="11" y="4"/>
                  </a:cubicBezTo>
                  <a:lnTo>
                    <a:pt x="11" y="0"/>
                  </a:ln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19" name="Freeform 19"/>
            <p:cNvSpPr>
              <a:spLocks/>
            </p:cNvSpPr>
            <p:nvPr/>
          </p:nvSpPr>
          <p:spPr bwMode="auto">
            <a:xfrm>
              <a:off x="2934802" y="4009325"/>
              <a:ext cx="70070" cy="98097"/>
            </a:xfrm>
            <a:custGeom>
              <a:avLst/>
              <a:gdLst/>
              <a:ahLst/>
              <a:cxnLst>
                <a:cxn ang="0">
                  <a:pos x="20" y="3"/>
                </a:cxn>
                <a:cxn ang="0">
                  <a:pos x="10" y="0"/>
                </a:cxn>
                <a:cxn ang="0">
                  <a:pos x="3" y="6"/>
                </a:cxn>
                <a:cxn ang="0">
                  <a:pos x="3" y="10"/>
                </a:cxn>
                <a:cxn ang="0">
                  <a:pos x="0" y="16"/>
                </a:cxn>
                <a:cxn ang="0">
                  <a:pos x="3" y="21"/>
                </a:cxn>
                <a:cxn ang="0">
                  <a:pos x="5" y="26"/>
                </a:cxn>
                <a:cxn ang="0">
                  <a:pos x="7" y="28"/>
                </a:cxn>
                <a:cxn ang="0">
                  <a:pos x="11" y="32"/>
                </a:cxn>
                <a:cxn ang="0">
                  <a:pos x="18" y="28"/>
                </a:cxn>
                <a:cxn ang="0">
                  <a:pos x="23" y="13"/>
                </a:cxn>
                <a:cxn ang="0">
                  <a:pos x="22" y="9"/>
                </a:cxn>
                <a:cxn ang="0">
                  <a:pos x="23" y="8"/>
                </a:cxn>
                <a:cxn ang="0">
                  <a:pos x="20" y="3"/>
                </a:cxn>
              </a:cxnLst>
              <a:rect l="0" t="0" r="r" b="b"/>
              <a:pathLst>
                <a:path w="23" h="32">
                  <a:moveTo>
                    <a:pt x="20" y="3"/>
                  </a:moveTo>
                  <a:cubicBezTo>
                    <a:pt x="16" y="1"/>
                    <a:pt x="14" y="0"/>
                    <a:pt x="10" y="0"/>
                  </a:cubicBezTo>
                  <a:cubicBezTo>
                    <a:pt x="6" y="0"/>
                    <a:pt x="3" y="3"/>
                    <a:pt x="3" y="6"/>
                  </a:cubicBezTo>
                  <a:cubicBezTo>
                    <a:pt x="3" y="8"/>
                    <a:pt x="3" y="9"/>
                    <a:pt x="3" y="10"/>
                  </a:cubicBezTo>
                  <a:cubicBezTo>
                    <a:pt x="3" y="12"/>
                    <a:pt x="0" y="13"/>
                    <a:pt x="0" y="16"/>
                  </a:cubicBezTo>
                  <a:cubicBezTo>
                    <a:pt x="0" y="18"/>
                    <a:pt x="1" y="19"/>
                    <a:pt x="3" y="21"/>
                  </a:cubicBezTo>
                  <a:cubicBezTo>
                    <a:pt x="4" y="23"/>
                    <a:pt x="4" y="25"/>
                    <a:pt x="5" y="26"/>
                  </a:cubicBezTo>
                  <a:cubicBezTo>
                    <a:pt x="6" y="27"/>
                    <a:pt x="6" y="27"/>
                    <a:pt x="7" y="28"/>
                  </a:cubicBezTo>
                  <a:cubicBezTo>
                    <a:pt x="8" y="30"/>
                    <a:pt x="9" y="32"/>
                    <a:pt x="11" y="32"/>
                  </a:cubicBezTo>
                  <a:cubicBezTo>
                    <a:pt x="14" y="32"/>
                    <a:pt x="16" y="30"/>
                    <a:pt x="18" y="28"/>
                  </a:cubicBezTo>
                  <a:cubicBezTo>
                    <a:pt x="23" y="24"/>
                    <a:pt x="23" y="19"/>
                    <a:pt x="23" y="13"/>
                  </a:cubicBezTo>
                  <a:cubicBezTo>
                    <a:pt x="23" y="11"/>
                    <a:pt x="22" y="11"/>
                    <a:pt x="22" y="9"/>
                  </a:cubicBezTo>
                  <a:cubicBezTo>
                    <a:pt x="22" y="9"/>
                    <a:pt x="23" y="8"/>
                    <a:pt x="23" y="8"/>
                  </a:cubicBezTo>
                  <a:cubicBezTo>
                    <a:pt x="23" y="6"/>
                    <a:pt x="21" y="4"/>
                    <a:pt x="20"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grpSp>
          <p:nvGrpSpPr>
            <p:cNvPr id="21" name="Group 20"/>
            <p:cNvGrpSpPr/>
            <p:nvPr/>
          </p:nvGrpSpPr>
          <p:grpSpPr>
            <a:xfrm>
              <a:off x="4620465" y="2057400"/>
              <a:ext cx="4562498" cy="3069026"/>
              <a:chOff x="5597426" y="2057400"/>
              <a:chExt cx="4562498" cy="3069026"/>
            </a:xfrm>
            <a:grpFill/>
          </p:grpSpPr>
          <p:sp>
            <p:nvSpPr>
              <p:cNvPr id="5" name="Freeform 5"/>
              <p:cNvSpPr>
                <a:spLocks noEditPoints="1"/>
              </p:cNvSpPr>
              <p:nvPr/>
            </p:nvSpPr>
            <p:spPr bwMode="auto">
              <a:xfrm>
                <a:off x="8344134" y="2057400"/>
                <a:ext cx="1815790" cy="1527506"/>
              </a:xfrm>
              <a:custGeom>
                <a:avLst/>
                <a:gdLst/>
                <a:ahLst/>
                <a:cxnLst>
                  <a:cxn ang="0">
                    <a:pos x="323" y="103"/>
                  </a:cxn>
                  <a:cxn ang="0">
                    <a:pos x="288" y="47"/>
                  </a:cxn>
                  <a:cxn ang="0">
                    <a:pos x="275" y="3"/>
                  </a:cxn>
                  <a:cxn ang="0">
                    <a:pos x="258" y="31"/>
                  </a:cxn>
                  <a:cxn ang="0">
                    <a:pos x="287" y="3"/>
                  </a:cxn>
                  <a:cxn ang="0">
                    <a:pos x="238" y="17"/>
                  </a:cxn>
                  <a:cxn ang="0">
                    <a:pos x="24" y="342"/>
                  </a:cxn>
                  <a:cxn ang="0">
                    <a:pos x="0" y="320"/>
                  </a:cxn>
                  <a:cxn ang="0">
                    <a:pos x="38" y="281"/>
                  </a:cxn>
                  <a:cxn ang="0">
                    <a:pos x="83" y="249"/>
                  </a:cxn>
                  <a:cxn ang="0">
                    <a:pos x="113" y="203"/>
                  </a:cxn>
                  <a:cxn ang="0">
                    <a:pos x="125" y="186"/>
                  </a:cxn>
                  <a:cxn ang="0">
                    <a:pos x="135" y="166"/>
                  </a:cxn>
                  <a:cxn ang="0">
                    <a:pos x="172" y="123"/>
                  </a:cxn>
                  <a:cxn ang="0">
                    <a:pos x="190" y="81"/>
                  </a:cxn>
                  <a:cxn ang="0">
                    <a:pos x="219" y="78"/>
                  </a:cxn>
                  <a:cxn ang="0">
                    <a:pos x="213" y="125"/>
                  </a:cxn>
                  <a:cxn ang="0">
                    <a:pos x="251" y="69"/>
                  </a:cxn>
                  <a:cxn ang="0">
                    <a:pos x="279" y="84"/>
                  </a:cxn>
                  <a:cxn ang="0">
                    <a:pos x="317" y="130"/>
                  </a:cxn>
                  <a:cxn ang="0">
                    <a:pos x="348" y="136"/>
                  </a:cxn>
                  <a:cxn ang="0">
                    <a:pos x="349" y="171"/>
                  </a:cxn>
                  <a:cxn ang="0">
                    <a:pos x="340" y="199"/>
                  </a:cxn>
                  <a:cxn ang="0">
                    <a:pos x="344" y="215"/>
                  </a:cxn>
                  <a:cxn ang="0">
                    <a:pos x="362" y="222"/>
                  </a:cxn>
                  <a:cxn ang="0">
                    <a:pos x="413" y="231"/>
                  </a:cxn>
                  <a:cxn ang="0">
                    <a:pos x="413" y="246"/>
                  </a:cxn>
                  <a:cxn ang="0">
                    <a:pos x="426" y="233"/>
                  </a:cxn>
                  <a:cxn ang="0">
                    <a:pos x="451" y="270"/>
                  </a:cxn>
                  <a:cxn ang="0">
                    <a:pos x="470" y="265"/>
                  </a:cxn>
                  <a:cxn ang="0">
                    <a:pos x="486" y="279"/>
                  </a:cxn>
                  <a:cxn ang="0">
                    <a:pos x="523" y="300"/>
                  </a:cxn>
                  <a:cxn ang="0">
                    <a:pos x="548" y="306"/>
                  </a:cxn>
                  <a:cxn ang="0">
                    <a:pos x="591" y="316"/>
                  </a:cxn>
                  <a:cxn ang="0">
                    <a:pos x="535" y="359"/>
                  </a:cxn>
                  <a:cxn ang="0">
                    <a:pos x="472" y="373"/>
                  </a:cxn>
                  <a:cxn ang="0">
                    <a:pos x="449" y="365"/>
                  </a:cxn>
                  <a:cxn ang="0">
                    <a:pos x="440" y="415"/>
                  </a:cxn>
                  <a:cxn ang="0">
                    <a:pos x="480" y="422"/>
                  </a:cxn>
                  <a:cxn ang="0">
                    <a:pos x="464" y="435"/>
                  </a:cxn>
                  <a:cxn ang="0">
                    <a:pos x="491" y="454"/>
                  </a:cxn>
                  <a:cxn ang="0">
                    <a:pos x="449" y="464"/>
                  </a:cxn>
                  <a:cxn ang="0">
                    <a:pos x="368" y="463"/>
                  </a:cxn>
                  <a:cxn ang="0">
                    <a:pos x="326" y="452"/>
                  </a:cxn>
                  <a:cxn ang="0">
                    <a:pos x="336" y="484"/>
                  </a:cxn>
                  <a:cxn ang="0">
                    <a:pos x="374" y="490"/>
                  </a:cxn>
                  <a:cxn ang="0">
                    <a:pos x="275" y="466"/>
                  </a:cxn>
                  <a:cxn ang="0">
                    <a:pos x="227" y="460"/>
                  </a:cxn>
                  <a:cxn ang="0">
                    <a:pos x="176" y="455"/>
                  </a:cxn>
                  <a:cxn ang="0">
                    <a:pos x="134" y="460"/>
                  </a:cxn>
                  <a:cxn ang="0">
                    <a:pos x="69" y="466"/>
                  </a:cxn>
                  <a:cxn ang="0">
                    <a:pos x="33" y="486"/>
                  </a:cxn>
                  <a:cxn ang="0">
                    <a:pos x="27" y="440"/>
                  </a:cxn>
                  <a:cxn ang="0">
                    <a:pos x="34" y="376"/>
                  </a:cxn>
                </a:cxnLst>
                <a:rect l="0" t="0" r="r" b="b"/>
                <a:pathLst>
                  <a:path w="592" h="497">
                    <a:moveTo>
                      <a:pt x="308" y="95"/>
                    </a:moveTo>
                    <a:cubicBezTo>
                      <a:pt x="307" y="95"/>
                      <a:pt x="307" y="95"/>
                      <a:pt x="307" y="96"/>
                    </a:cubicBezTo>
                    <a:cubicBezTo>
                      <a:pt x="307" y="97"/>
                      <a:pt x="309" y="98"/>
                      <a:pt x="309" y="99"/>
                    </a:cubicBezTo>
                    <a:cubicBezTo>
                      <a:pt x="311" y="104"/>
                      <a:pt x="312" y="107"/>
                      <a:pt x="313" y="112"/>
                    </a:cubicBezTo>
                    <a:cubicBezTo>
                      <a:pt x="315" y="112"/>
                      <a:pt x="316" y="112"/>
                      <a:pt x="319" y="112"/>
                    </a:cubicBezTo>
                    <a:cubicBezTo>
                      <a:pt x="322" y="112"/>
                      <a:pt x="323" y="107"/>
                      <a:pt x="323" y="103"/>
                    </a:cubicBezTo>
                    <a:cubicBezTo>
                      <a:pt x="323" y="101"/>
                      <a:pt x="321" y="102"/>
                      <a:pt x="320" y="101"/>
                    </a:cubicBezTo>
                    <a:cubicBezTo>
                      <a:pt x="318" y="100"/>
                      <a:pt x="319" y="98"/>
                      <a:pt x="318" y="97"/>
                    </a:cubicBezTo>
                    <a:cubicBezTo>
                      <a:pt x="315" y="93"/>
                      <a:pt x="312" y="96"/>
                      <a:pt x="308" y="95"/>
                    </a:cubicBezTo>
                    <a:close/>
                    <a:moveTo>
                      <a:pt x="293" y="46"/>
                    </a:moveTo>
                    <a:cubicBezTo>
                      <a:pt x="291" y="46"/>
                      <a:pt x="290" y="46"/>
                      <a:pt x="288" y="46"/>
                    </a:cubicBezTo>
                    <a:cubicBezTo>
                      <a:pt x="288" y="47"/>
                      <a:pt x="288" y="47"/>
                      <a:pt x="288" y="47"/>
                    </a:cubicBezTo>
                    <a:cubicBezTo>
                      <a:pt x="288" y="50"/>
                      <a:pt x="290" y="50"/>
                      <a:pt x="290" y="53"/>
                    </a:cubicBezTo>
                    <a:cubicBezTo>
                      <a:pt x="292" y="51"/>
                      <a:pt x="293" y="49"/>
                      <a:pt x="296" y="49"/>
                    </a:cubicBezTo>
                    <a:cubicBezTo>
                      <a:pt x="296" y="48"/>
                      <a:pt x="296" y="48"/>
                      <a:pt x="296" y="48"/>
                    </a:cubicBezTo>
                    <a:cubicBezTo>
                      <a:pt x="296" y="47"/>
                      <a:pt x="294" y="46"/>
                      <a:pt x="293" y="46"/>
                    </a:cubicBezTo>
                    <a:close/>
                    <a:moveTo>
                      <a:pt x="279" y="0"/>
                    </a:moveTo>
                    <a:cubicBezTo>
                      <a:pt x="277" y="0"/>
                      <a:pt x="276" y="2"/>
                      <a:pt x="275" y="3"/>
                    </a:cubicBezTo>
                    <a:cubicBezTo>
                      <a:pt x="272" y="5"/>
                      <a:pt x="270" y="4"/>
                      <a:pt x="267" y="6"/>
                    </a:cubicBezTo>
                    <a:cubicBezTo>
                      <a:pt x="265" y="7"/>
                      <a:pt x="264" y="8"/>
                      <a:pt x="262" y="9"/>
                    </a:cubicBezTo>
                    <a:cubicBezTo>
                      <a:pt x="260" y="10"/>
                      <a:pt x="258" y="9"/>
                      <a:pt x="258" y="11"/>
                    </a:cubicBezTo>
                    <a:cubicBezTo>
                      <a:pt x="258" y="13"/>
                      <a:pt x="258" y="14"/>
                      <a:pt x="258" y="17"/>
                    </a:cubicBezTo>
                    <a:cubicBezTo>
                      <a:pt x="258" y="21"/>
                      <a:pt x="257" y="23"/>
                      <a:pt x="256" y="27"/>
                    </a:cubicBezTo>
                    <a:cubicBezTo>
                      <a:pt x="258" y="31"/>
                      <a:pt x="258" y="31"/>
                      <a:pt x="258" y="31"/>
                    </a:cubicBezTo>
                    <a:cubicBezTo>
                      <a:pt x="258" y="39"/>
                      <a:pt x="258" y="39"/>
                      <a:pt x="258" y="39"/>
                    </a:cubicBezTo>
                    <a:cubicBezTo>
                      <a:pt x="260" y="35"/>
                      <a:pt x="261" y="31"/>
                      <a:pt x="265" y="29"/>
                    </a:cubicBezTo>
                    <a:cubicBezTo>
                      <a:pt x="270" y="26"/>
                      <a:pt x="274" y="27"/>
                      <a:pt x="279" y="25"/>
                    </a:cubicBezTo>
                    <a:cubicBezTo>
                      <a:pt x="282" y="24"/>
                      <a:pt x="283" y="20"/>
                      <a:pt x="284" y="16"/>
                    </a:cubicBezTo>
                    <a:cubicBezTo>
                      <a:pt x="286" y="11"/>
                      <a:pt x="287" y="8"/>
                      <a:pt x="289" y="3"/>
                    </a:cubicBezTo>
                    <a:cubicBezTo>
                      <a:pt x="288" y="3"/>
                      <a:pt x="288" y="3"/>
                      <a:pt x="287" y="3"/>
                    </a:cubicBezTo>
                    <a:cubicBezTo>
                      <a:pt x="285" y="3"/>
                      <a:pt x="285" y="1"/>
                      <a:pt x="284" y="1"/>
                    </a:cubicBezTo>
                    <a:cubicBezTo>
                      <a:pt x="282" y="0"/>
                      <a:pt x="281" y="0"/>
                      <a:pt x="279" y="0"/>
                    </a:cubicBezTo>
                    <a:close/>
                    <a:moveTo>
                      <a:pt x="230" y="13"/>
                    </a:moveTo>
                    <a:cubicBezTo>
                      <a:pt x="230" y="15"/>
                      <a:pt x="230" y="16"/>
                      <a:pt x="229" y="17"/>
                    </a:cubicBezTo>
                    <a:cubicBezTo>
                      <a:pt x="230" y="17"/>
                      <a:pt x="230" y="17"/>
                      <a:pt x="230" y="17"/>
                    </a:cubicBezTo>
                    <a:cubicBezTo>
                      <a:pt x="233" y="17"/>
                      <a:pt x="235" y="16"/>
                      <a:pt x="238" y="17"/>
                    </a:cubicBezTo>
                    <a:cubicBezTo>
                      <a:pt x="238" y="14"/>
                      <a:pt x="237" y="13"/>
                      <a:pt x="238" y="10"/>
                    </a:cubicBezTo>
                    <a:cubicBezTo>
                      <a:pt x="235" y="11"/>
                      <a:pt x="233" y="13"/>
                      <a:pt x="230" y="13"/>
                    </a:cubicBezTo>
                    <a:close/>
                    <a:moveTo>
                      <a:pt x="7" y="367"/>
                    </a:moveTo>
                    <a:cubicBezTo>
                      <a:pt x="7" y="367"/>
                      <a:pt x="7" y="367"/>
                      <a:pt x="7" y="367"/>
                    </a:cubicBezTo>
                    <a:cubicBezTo>
                      <a:pt x="12" y="363"/>
                      <a:pt x="15" y="360"/>
                      <a:pt x="20" y="355"/>
                    </a:cubicBezTo>
                    <a:cubicBezTo>
                      <a:pt x="22" y="350"/>
                      <a:pt x="22" y="347"/>
                      <a:pt x="24" y="342"/>
                    </a:cubicBezTo>
                    <a:cubicBezTo>
                      <a:pt x="27" y="337"/>
                      <a:pt x="30" y="335"/>
                      <a:pt x="30" y="329"/>
                    </a:cubicBezTo>
                    <a:cubicBezTo>
                      <a:pt x="30" y="326"/>
                      <a:pt x="27" y="327"/>
                      <a:pt x="24" y="325"/>
                    </a:cubicBezTo>
                    <a:cubicBezTo>
                      <a:pt x="22" y="324"/>
                      <a:pt x="23" y="322"/>
                      <a:pt x="22" y="320"/>
                    </a:cubicBezTo>
                    <a:cubicBezTo>
                      <a:pt x="20" y="324"/>
                      <a:pt x="20" y="327"/>
                      <a:pt x="19" y="331"/>
                    </a:cubicBezTo>
                    <a:cubicBezTo>
                      <a:pt x="14" y="330"/>
                      <a:pt x="11" y="327"/>
                      <a:pt x="7" y="324"/>
                    </a:cubicBezTo>
                    <a:cubicBezTo>
                      <a:pt x="4" y="322"/>
                      <a:pt x="0" y="323"/>
                      <a:pt x="0" y="320"/>
                    </a:cubicBezTo>
                    <a:cubicBezTo>
                      <a:pt x="0" y="315"/>
                      <a:pt x="2" y="313"/>
                      <a:pt x="4" y="308"/>
                    </a:cubicBezTo>
                    <a:cubicBezTo>
                      <a:pt x="6" y="301"/>
                      <a:pt x="7" y="296"/>
                      <a:pt x="13" y="291"/>
                    </a:cubicBezTo>
                    <a:cubicBezTo>
                      <a:pt x="20" y="284"/>
                      <a:pt x="27" y="281"/>
                      <a:pt x="29" y="271"/>
                    </a:cubicBezTo>
                    <a:cubicBezTo>
                      <a:pt x="30" y="271"/>
                      <a:pt x="30" y="271"/>
                      <a:pt x="30" y="271"/>
                    </a:cubicBezTo>
                    <a:cubicBezTo>
                      <a:pt x="30" y="277"/>
                      <a:pt x="30" y="277"/>
                      <a:pt x="30" y="277"/>
                    </a:cubicBezTo>
                    <a:cubicBezTo>
                      <a:pt x="30" y="280"/>
                      <a:pt x="34" y="281"/>
                      <a:pt x="38" y="281"/>
                    </a:cubicBezTo>
                    <a:cubicBezTo>
                      <a:pt x="43" y="282"/>
                      <a:pt x="46" y="284"/>
                      <a:pt x="52" y="284"/>
                    </a:cubicBezTo>
                    <a:cubicBezTo>
                      <a:pt x="56" y="284"/>
                      <a:pt x="56" y="284"/>
                      <a:pt x="56" y="284"/>
                    </a:cubicBezTo>
                    <a:cubicBezTo>
                      <a:pt x="60" y="284"/>
                      <a:pt x="62" y="281"/>
                      <a:pt x="66" y="280"/>
                    </a:cubicBezTo>
                    <a:cubicBezTo>
                      <a:pt x="74" y="275"/>
                      <a:pt x="77" y="267"/>
                      <a:pt x="77" y="258"/>
                    </a:cubicBezTo>
                    <a:cubicBezTo>
                      <a:pt x="77" y="255"/>
                      <a:pt x="76" y="254"/>
                      <a:pt x="76" y="251"/>
                    </a:cubicBezTo>
                    <a:cubicBezTo>
                      <a:pt x="76" y="249"/>
                      <a:pt x="81" y="250"/>
                      <a:pt x="83" y="249"/>
                    </a:cubicBezTo>
                    <a:cubicBezTo>
                      <a:pt x="86" y="248"/>
                      <a:pt x="87" y="245"/>
                      <a:pt x="90" y="243"/>
                    </a:cubicBezTo>
                    <a:cubicBezTo>
                      <a:pt x="95" y="240"/>
                      <a:pt x="97" y="237"/>
                      <a:pt x="100" y="231"/>
                    </a:cubicBezTo>
                    <a:cubicBezTo>
                      <a:pt x="101" y="227"/>
                      <a:pt x="100" y="224"/>
                      <a:pt x="101" y="220"/>
                    </a:cubicBezTo>
                    <a:cubicBezTo>
                      <a:pt x="104" y="213"/>
                      <a:pt x="112" y="212"/>
                      <a:pt x="112" y="204"/>
                    </a:cubicBezTo>
                    <a:cubicBezTo>
                      <a:pt x="112" y="201"/>
                      <a:pt x="112" y="201"/>
                      <a:pt x="112" y="201"/>
                    </a:cubicBezTo>
                    <a:cubicBezTo>
                      <a:pt x="112" y="202"/>
                      <a:pt x="112" y="203"/>
                      <a:pt x="113" y="203"/>
                    </a:cubicBezTo>
                    <a:cubicBezTo>
                      <a:pt x="115" y="203"/>
                      <a:pt x="116" y="201"/>
                      <a:pt x="116" y="200"/>
                    </a:cubicBezTo>
                    <a:cubicBezTo>
                      <a:pt x="116" y="198"/>
                      <a:pt x="115" y="198"/>
                      <a:pt x="115" y="196"/>
                    </a:cubicBezTo>
                    <a:cubicBezTo>
                      <a:pt x="118" y="195"/>
                      <a:pt x="118" y="190"/>
                      <a:pt x="121" y="190"/>
                    </a:cubicBezTo>
                    <a:cubicBezTo>
                      <a:pt x="123" y="190"/>
                      <a:pt x="123" y="193"/>
                      <a:pt x="124" y="195"/>
                    </a:cubicBezTo>
                    <a:cubicBezTo>
                      <a:pt x="124" y="194"/>
                      <a:pt x="124" y="194"/>
                      <a:pt x="125" y="194"/>
                    </a:cubicBezTo>
                    <a:cubicBezTo>
                      <a:pt x="125" y="191"/>
                      <a:pt x="125" y="189"/>
                      <a:pt x="125" y="186"/>
                    </a:cubicBezTo>
                    <a:cubicBezTo>
                      <a:pt x="124" y="184"/>
                      <a:pt x="123" y="184"/>
                      <a:pt x="121" y="184"/>
                    </a:cubicBezTo>
                    <a:cubicBezTo>
                      <a:pt x="119" y="184"/>
                      <a:pt x="119" y="185"/>
                      <a:pt x="117" y="186"/>
                    </a:cubicBezTo>
                    <a:cubicBezTo>
                      <a:pt x="117" y="185"/>
                      <a:pt x="117" y="185"/>
                      <a:pt x="117" y="185"/>
                    </a:cubicBezTo>
                    <a:cubicBezTo>
                      <a:pt x="120" y="181"/>
                      <a:pt x="121" y="179"/>
                      <a:pt x="123" y="176"/>
                    </a:cubicBezTo>
                    <a:cubicBezTo>
                      <a:pt x="125" y="173"/>
                      <a:pt x="124" y="171"/>
                      <a:pt x="126" y="169"/>
                    </a:cubicBezTo>
                    <a:cubicBezTo>
                      <a:pt x="129" y="167"/>
                      <a:pt x="131" y="166"/>
                      <a:pt x="135" y="166"/>
                    </a:cubicBezTo>
                    <a:cubicBezTo>
                      <a:pt x="137" y="165"/>
                      <a:pt x="139" y="167"/>
                      <a:pt x="141" y="165"/>
                    </a:cubicBezTo>
                    <a:cubicBezTo>
                      <a:pt x="143" y="162"/>
                      <a:pt x="141" y="159"/>
                      <a:pt x="143" y="156"/>
                    </a:cubicBezTo>
                    <a:cubicBezTo>
                      <a:pt x="145" y="157"/>
                      <a:pt x="145" y="158"/>
                      <a:pt x="146" y="160"/>
                    </a:cubicBezTo>
                    <a:cubicBezTo>
                      <a:pt x="149" y="155"/>
                      <a:pt x="149" y="150"/>
                      <a:pt x="154" y="146"/>
                    </a:cubicBezTo>
                    <a:cubicBezTo>
                      <a:pt x="158" y="140"/>
                      <a:pt x="164" y="141"/>
                      <a:pt x="168" y="135"/>
                    </a:cubicBezTo>
                    <a:cubicBezTo>
                      <a:pt x="170" y="131"/>
                      <a:pt x="170" y="127"/>
                      <a:pt x="172" y="123"/>
                    </a:cubicBezTo>
                    <a:cubicBezTo>
                      <a:pt x="175" y="117"/>
                      <a:pt x="177" y="114"/>
                      <a:pt x="182" y="110"/>
                    </a:cubicBezTo>
                    <a:cubicBezTo>
                      <a:pt x="184" y="108"/>
                      <a:pt x="186" y="108"/>
                      <a:pt x="188" y="106"/>
                    </a:cubicBezTo>
                    <a:cubicBezTo>
                      <a:pt x="191" y="101"/>
                      <a:pt x="191" y="97"/>
                      <a:pt x="192" y="92"/>
                    </a:cubicBezTo>
                    <a:cubicBezTo>
                      <a:pt x="192" y="89"/>
                      <a:pt x="194" y="87"/>
                      <a:pt x="194" y="84"/>
                    </a:cubicBezTo>
                    <a:cubicBezTo>
                      <a:pt x="194" y="82"/>
                      <a:pt x="194" y="82"/>
                      <a:pt x="194" y="82"/>
                    </a:cubicBezTo>
                    <a:cubicBezTo>
                      <a:pt x="192" y="81"/>
                      <a:pt x="191" y="81"/>
                      <a:pt x="190" y="81"/>
                    </a:cubicBezTo>
                    <a:cubicBezTo>
                      <a:pt x="198" y="71"/>
                      <a:pt x="204" y="65"/>
                      <a:pt x="208" y="53"/>
                    </a:cubicBezTo>
                    <a:cubicBezTo>
                      <a:pt x="215" y="56"/>
                      <a:pt x="220" y="61"/>
                      <a:pt x="220" y="69"/>
                    </a:cubicBezTo>
                    <a:cubicBezTo>
                      <a:pt x="220" y="73"/>
                      <a:pt x="212" y="71"/>
                      <a:pt x="212" y="75"/>
                    </a:cubicBezTo>
                    <a:cubicBezTo>
                      <a:pt x="212" y="77"/>
                      <a:pt x="214" y="77"/>
                      <a:pt x="214" y="79"/>
                    </a:cubicBezTo>
                    <a:cubicBezTo>
                      <a:pt x="214" y="79"/>
                      <a:pt x="214" y="80"/>
                      <a:pt x="214" y="80"/>
                    </a:cubicBezTo>
                    <a:cubicBezTo>
                      <a:pt x="216" y="80"/>
                      <a:pt x="217" y="79"/>
                      <a:pt x="219" y="78"/>
                    </a:cubicBezTo>
                    <a:cubicBezTo>
                      <a:pt x="221" y="81"/>
                      <a:pt x="222" y="83"/>
                      <a:pt x="222" y="88"/>
                    </a:cubicBezTo>
                    <a:cubicBezTo>
                      <a:pt x="222" y="94"/>
                      <a:pt x="216" y="96"/>
                      <a:pt x="213" y="101"/>
                    </a:cubicBezTo>
                    <a:cubicBezTo>
                      <a:pt x="211" y="103"/>
                      <a:pt x="211" y="105"/>
                      <a:pt x="209" y="108"/>
                    </a:cubicBezTo>
                    <a:cubicBezTo>
                      <a:pt x="208" y="110"/>
                      <a:pt x="206" y="111"/>
                      <a:pt x="206" y="113"/>
                    </a:cubicBezTo>
                    <a:cubicBezTo>
                      <a:pt x="206" y="116"/>
                      <a:pt x="208" y="117"/>
                      <a:pt x="209" y="119"/>
                    </a:cubicBezTo>
                    <a:cubicBezTo>
                      <a:pt x="209" y="122"/>
                      <a:pt x="210" y="125"/>
                      <a:pt x="213" y="125"/>
                    </a:cubicBezTo>
                    <a:cubicBezTo>
                      <a:pt x="219" y="125"/>
                      <a:pt x="222" y="119"/>
                      <a:pt x="226" y="114"/>
                    </a:cubicBezTo>
                    <a:cubicBezTo>
                      <a:pt x="230" y="108"/>
                      <a:pt x="235" y="105"/>
                      <a:pt x="239" y="98"/>
                    </a:cubicBezTo>
                    <a:cubicBezTo>
                      <a:pt x="242" y="94"/>
                      <a:pt x="243" y="92"/>
                      <a:pt x="246" y="89"/>
                    </a:cubicBezTo>
                    <a:cubicBezTo>
                      <a:pt x="250" y="85"/>
                      <a:pt x="252" y="82"/>
                      <a:pt x="257" y="82"/>
                    </a:cubicBezTo>
                    <a:cubicBezTo>
                      <a:pt x="261" y="82"/>
                      <a:pt x="257" y="80"/>
                      <a:pt x="255" y="76"/>
                    </a:cubicBezTo>
                    <a:cubicBezTo>
                      <a:pt x="253" y="74"/>
                      <a:pt x="251" y="73"/>
                      <a:pt x="251" y="69"/>
                    </a:cubicBezTo>
                    <a:cubicBezTo>
                      <a:pt x="251" y="67"/>
                      <a:pt x="254" y="68"/>
                      <a:pt x="256" y="66"/>
                    </a:cubicBezTo>
                    <a:cubicBezTo>
                      <a:pt x="258" y="63"/>
                      <a:pt x="257" y="60"/>
                      <a:pt x="260" y="58"/>
                    </a:cubicBezTo>
                    <a:cubicBezTo>
                      <a:pt x="263" y="56"/>
                      <a:pt x="266" y="57"/>
                      <a:pt x="269" y="57"/>
                    </a:cubicBezTo>
                    <a:cubicBezTo>
                      <a:pt x="274" y="57"/>
                      <a:pt x="275" y="62"/>
                      <a:pt x="277" y="67"/>
                    </a:cubicBezTo>
                    <a:cubicBezTo>
                      <a:pt x="279" y="70"/>
                      <a:pt x="283" y="72"/>
                      <a:pt x="283" y="76"/>
                    </a:cubicBezTo>
                    <a:cubicBezTo>
                      <a:pt x="283" y="79"/>
                      <a:pt x="279" y="80"/>
                      <a:pt x="279" y="84"/>
                    </a:cubicBezTo>
                    <a:cubicBezTo>
                      <a:pt x="279" y="86"/>
                      <a:pt x="281" y="86"/>
                      <a:pt x="282" y="89"/>
                    </a:cubicBezTo>
                    <a:cubicBezTo>
                      <a:pt x="284" y="98"/>
                      <a:pt x="287" y="103"/>
                      <a:pt x="290" y="113"/>
                    </a:cubicBezTo>
                    <a:cubicBezTo>
                      <a:pt x="291" y="115"/>
                      <a:pt x="293" y="114"/>
                      <a:pt x="295" y="115"/>
                    </a:cubicBezTo>
                    <a:cubicBezTo>
                      <a:pt x="299" y="117"/>
                      <a:pt x="300" y="119"/>
                      <a:pt x="304" y="120"/>
                    </a:cubicBezTo>
                    <a:cubicBezTo>
                      <a:pt x="308" y="122"/>
                      <a:pt x="310" y="123"/>
                      <a:pt x="313" y="126"/>
                    </a:cubicBezTo>
                    <a:cubicBezTo>
                      <a:pt x="315" y="128"/>
                      <a:pt x="315" y="130"/>
                      <a:pt x="317" y="130"/>
                    </a:cubicBezTo>
                    <a:cubicBezTo>
                      <a:pt x="320" y="130"/>
                      <a:pt x="319" y="127"/>
                      <a:pt x="320" y="124"/>
                    </a:cubicBezTo>
                    <a:cubicBezTo>
                      <a:pt x="321" y="121"/>
                      <a:pt x="322" y="119"/>
                      <a:pt x="325" y="116"/>
                    </a:cubicBezTo>
                    <a:cubicBezTo>
                      <a:pt x="329" y="120"/>
                      <a:pt x="330" y="123"/>
                      <a:pt x="332" y="128"/>
                    </a:cubicBezTo>
                    <a:cubicBezTo>
                      <a:pt x="333" y="131"/>
                      <a:pt x="332" y="135"/>
                      <a:pt x="335" y="135"/>
                    </a:cubicBezTo>
                    <a:cubicBezTo>
                      <a:pt x="338" y="135"/>
                      <a:pt x="338" y="132"/>
                      <a:pt x="340" y="132"/>
                    </a:cubicBezTo>
                    <a:cubicBezTo>
                      <a:pt x="343" y="132"/>
                      <a:pt x="344" y="135"/>
                      <a:pt x="348" y="136"/>
                    </a:cubicBezTo>
                    <a:cubicBezTo>
                      <a:pt x="351" y="137"/>
                      <a:pt x="355" y="137"/>
                      <a:pt x="355" y="140"/>
                    </a:cubicBezTo>
                    <a:cubicBezTo>
                      <a:pt x="355" y="145"/>
                      <a:pt x="355" y="145"/>
                      <a:pt x="355" y="145"/>
                    </a:cubicBezTo>
                    <a:cubicBezTo>
                      <a:pt x="355" y="147"/>
                      <a:pt x="354" y="148"/>
                      <a:pt x="354" y="151"/>
                    </a:cubicBezTo>
                    <a:cubicBezTo>
                      <a:pt x="354" y="153"/>
                      <a:pt x="354" y="155"/>
                      <a:pt x="354" y="158"/>
                    </a:cubicBezTo>
                    <a:cubicBezTo>
                      <a:pt x="354" y="160"/>
                      <a:pt x="355" y="161"/>
                      <a:pt x="355" y="163"/>
                    </a:cubicBezTo>
                    <a:cubicBezTo>
                      <a:pt x="355" y="167"/>
                      <a:pt x="352" y="169"/>
                      <a:pt x="349" y="171"/>
                    </a:cubicBezTo>
                    <a:cubicBezTo>
                      <a:pt x="343" y="176"/>
                      <a:pt x="339" y="176"/>
                      <a:pt x="333" y="180"/>
                    </a:cubicBezTo>
                    <a:cubicBezTo>
                      <a:pt x="331" y="182"/>
                      <a:pt x="329" y="182"/>
                      <a:pt x="329" y="185"/>
                    </a:cubicBezTo>
                    <a:cubicBezTo>
                      <a:pt x="332" y="186"/>
                      <a:pt x="335" y="185"/>
                      <a:pt x="338" y="186"/>
                    </a:cubicBezTo>
                    <a:cubicBezTo>
                      <a:pt x="340" y="186"/>
                      <a:pt x="340" y="189"/>
                      <a:pt x="341" y="190"/>
                    </a:cubicBezTo>
                    <a:cubicBezTo>
                      <a:pt x="342" y="193"/>
                      <a:pt x="345" y="194"/>
                      <a:pt x="345" y="196"/>
                    </a:cubicBezTo>
                    <a:cubicBezTo>
                      <a:pt x="345" y="199"/>
                      <a:pt x="342" y="198"/>
                      <a:pt x="340" y="199"/>
                    </a:cubicBezTo>
                    <a:cubicBezTo>
                      <a:pt x="335" y="201"/>
                      <a:pt x="332" y="203"/>
                      <a:pt x="331" y="208"/>
                    </a:cubicBezTo>
                    <a:cubicBezTo>
                      <a:pt x="331" y="208"/>
                      <a:pt x="331" y="208"/>
                      <a:pt x="331" y="208"/>
                    </a:cubicBezTo>
                    <a:cubicBezTo>
                      <a:pt x="335" y="208"/>
                      <a:pt x="336" y="207"/>
                      <a:pt x="339" y="207"/>
                    </a:cubicBezTo>
                    <a:cubicBezTo>
                      <a:pt x="343" y="207"/>
                      <a:pt x="344" y="209"/>
                      <a:pt x="348" y="209"/>
                    </a:cubicBezTo>
                    <a:cubicBezTo>
                      <a:pt x="348" y="209"/>
                      <a:pt x="348" y="209"/>
                      <a:pt x="348" y="210"/>
                    </a:cubicBezTo>
                    <a:cubicBezTo>
                      <a:pt x="348" y="212"/>
                      <a:pt x="346" y="213"/>
                      <a:pt x="344" y="215"/>
                    </a:cubicBezTo>
                    <a:cubicBezTo>
                      <a:pt x="340" y="219"/>
                      <a:pt x="334" y="218"/>
                      <a:pt x="332" y="224"/>
                    </a:cubicBezTo>
                    <a:cubicBezTo>
                      <a:pt x="332" y="224"/>
                      <a:pt x="333" y="224"/>
                      <a:pt x="333" y="224"/>
                    </a:cubicBezTo>
                    <a:cubicBezTo>
                      <a:pt x="337" y="224"/>
                      <a:pt x="339" y="223"/>
                      <a:pt x="342" y="223"/>
                    </a:cubicBezTo>
                    <a:cubicBezTo>
                      <a:pt x="348" y="223"/>
                      <a:pt x="351" y="223"/>
                      <a:pt x="356" y="226"/>
                    </a:cubicBezTo>
                    <a:cubicBezTo>
                      <a:pt x="360" y="228"/>
                      <a:pt x="362" y="230"/>
                      <a:pt x="366" y="232"/>
                    </a:cubicBezTo>
                    <a:cubicBezTo>
                      <a:pt x="364" y="229"/>
                      <a:pt x="362" y="227"/>
                      <a:pt x="362" y="222"/>
                    </a:cubicBezTo>
                    <a:cubicBezTo>
                      <a:pt x="362" y="221"/>
                      <a:pt x="362" y="221"/>
                      <a:pt x="362" y="221"/>
                    </a:cubicBezTo>
                    <a:cubicBezTo>
                      <a:pt x="364" y="221"/>
                      <a:pt x="365" y="222"/>
                      <a:pt x="366" y="222"/>
                    </a:cubicBezTo>
                    <a:cubicBezTo>
                      <a:pt x="377" y="222"/>
                      <a:pt x="383" y="215"/>
                      <a:pt x="391" y="207"/>
                    </a:cubicBezTo>
                    <a:cubicBezTo>
                      <a:pt x="394" y="205"/>
                      <a:pt x="395" y="202"/>
                      <a:pt x="398" y="200"/>
                    </a:cubicBezTo>
                    <a:cubicBezTo>
                      <a:pt x="403" y="205"/>
                      <a:pt x="402" y="210"/>
                      <a:pt x="403" y="217"/>
                    </a:cubicBezTo>
                    <a:cubicBezTo>
                      <a:pt x="404" y="224"/>
                      <a:pt x="413" y="225"/>
                      <a:pt x="413" y="231"/>
                    </a:cubicBezTo>
                    <a:cubicBezTo>
                      <a:pt x="413" y="236"/>
                      <a:pt x="408" y="237"/>
                      <a:pt x="403" y="238"/>
                    </a:cubicBezTo>
                    <a:cubicBezTo>
                      <a:pt x="400" y="238"/>
                      <a:pt x="399" y="239"/>
                      <a:pt x="396" y="240"/>
                    </a:cubicBezTo>
                    <a:cubicBezTo>
                      <a:pt x="393" y="241"/>
                      <a:pt x="391" y="240"/>
                      <a:pt x="388" y="242"/>
                    </a:cubicBezTo>
                    <a:cubicBezTo>
                      <a:pt x="389" y="243"/>
                      <a:pt x="389" y="243"/>
                      <a:pt x="390" y="243"/>
                    </a:cubicBezTo>
                    <a:cubicBezTo>
                      <a:pt x="393" y="243"/>
                      <a:pt x="395" y="242"/>
                      <a:pt x="399" y="242"/>
                    </a:cubicBezTo>
                    <a:cubicBezTo>
                      <a:pt x="404" y="242"/>
                      <a:pt x="408" y="242"/>
                      <a:pt x="413" y="246"/>
                    </a:cubicBezTo>
                    <a:cubicBezTo>
                      <a:pt x="416" y="247"/>
                      <a:pt x="417" y="249"/>
                      <a:pt x="420" y="250"/>
                    </a:cubicBezTo>
                    <a:cubicBezTo>
                      <a:pt x="420" y="250"/>
                      <a:pt x="420" y="249"/>
                      <a:pt x="420" y="249"/>
                    </a:cubicBezTo>
                    <a:cubicBezTo>
                      <a:pt x="420" y="243"/>
                      <a:pt x="420" y="243"/>
                      <a:pt x="420" y="243"/>
                    </a:cubicBezTo>
                    <a:cubicBezTo>
                      <a:pt x="420" y="238"/>
                      <a:pt x="420" y="236"/>
                      <a:pt x="421" y="232"/>
                    </a:cubicBezTo>
                    <a:cubicBezTo>
                      <a:pt x="421" y="232"/>
                      <a:pt x="421" y="232"/>
                      <a:pt x="422" y="232"/>
                    </a:cubicBezTo>
                    <a:cubicBezTo>
                      <a:pt x="423" y="232"/>
                      <a:pt x="424" y="233"/>
                      <a:pt x="426" y="233"/>
                    </a:cubicBezTo>
                    <a:cubicBezTo>
                      <a:pt x="431" y="233"/>
                      <a:pt x="431" y="233"/>
                      <a:pt x="431" y="233"/>
                    </a:cubicBezTo>
                    <a:cubicBezTo>
                      <a:pt x="433" y="233"/>
                      <a:pt x="434" y="235"/>
                      <a:pt x="437" y="237"/>
                    </a:cubicBezTo>
                    <a:cubicBezTo>
                      <a:pt x="440" y="239"/>
                      <a:pt x="444" y="238"/>
                      <a:pt x="446" y="241"/>
                    </a:cubicBezTo>
                    <a:cubicBezTo>
                      <a:pt x="449" y="246"/>
                      <a:pt x="448" y="249"/>
                      <a:pt x="450" y="255"/>
                    </a:cubicBezTo>
                    <a:cubicBezTo>
                      <a:pt x="451" y="258"/>
                      <a:pt x="454" y="258"/>
                      <a:pt x="454" y="262"/>
                    </a:cubicBezTo>
                    <a:cubicBezTo>
                      <a:pt x="454" y="265"/>
                      <a:pt x="451" y="267"/>
                      <a:pt x="451" y="270"/>
                    </a:cubicBezTo>
                    <a:cubicBezTo>
                      <a:pt x="451" y="272"/>
                      <a:pt x="451" y="272"/>
                      <a:pt x="451" y="272"/>
                    </a:cubicBezTo>
                    <a:cubicBezTo>
                      <a:pt x="451" y="272"/>
                      <a:pt x="451" y="272"/>
                      <a:pt x="452" y="272"/>
                    </a:cubicBezTo>
                    <a:cubicBezTo>
                      <a:pt x="454" y="272"/>
                      <a:pt x="454" y="270"/>
                      <a:pt x="455" y="268"/>
                    </a:cubicBezTo>
                    <a:cubicBezTo>
                      <a:pt x="456" y="266"/>
                      <a:pt x="457" y="265"/>
                      <a:pt x="458" y="263"/>
                    </a:cubicBezTo>
                    <a:cubicBezTo>
                      <a:pt x="460" y="261"/>
                      <a:pt x="461" y="258"/>
                      <a:pt x="463" y="258"/>
                    </a:cubicBezTo>
                    <a:cubicBezTo>
                      <a:pt x="467" y="258"/>
                      <a:pt x="467" y="263"/>
                      <a:pt x="470" y="265"/>
                    </a:cubicBezTo>
                    <a:cubicBezTo>
                      <a:pt x="472" y="265"/>
                      <a:pt x="473" y="266"/>
                      <a:pt x="474" y="267"/>
                    </a:cubicBezTo>
                    <a:cubicBezTo>
                      <a:pt x="475" y="268"/>
                      <a:pt x="477" y="268"/>
                      <a:pt x="477" y="270"/>
                    </a:cubicBezTo>
                    <a:cubicBezTo>
                      <a:pt x="477" y="272"/>
                      <a:pt x="475" y="272"/>
                      <a:pt x="474" y="273"/>
                    </a:cubicBezTo>
                    <a:cubicBezTo>
                      <a:pt x="477" y="275"/>
                      <a:pt x="479" y="274"/>
                      <a:pt x="480" y="276"/>
                    </a:cubicBezTo>
                    <a:cubicBezTo>
                      <a:pt x="482" y="279"/>
                      <a:pt x="480" y="284"/>
                      <a:pt x="483" y="284"/>
                    </a:cubicBezTo>
                    <a:cubicBezTo>
                      <a:pt x="485" y="284"/>
                      <a:pt x="485" y="281"/>
                      <a:pt x="486" y="279"/>
                    </a:cubicBezTo>
                    <a:cubicBezTo>
                      <a:pt x="487" y="276"/>
                      <a:pt x="488" y="274"/>
                      <a:pt x="489" y="271"/>
                    </a:cubicBezTo>
                    <a:cubicBezTo>
                      <a:pt x="490" y="269"/>
                      <a:pt x="490" y="265"/>
                      <a:pt x="493" y="265"/>
                    </a:cubicBezTo>
                    <a:cubicBezTo>
                      <a:pt x="495" y="265"/>
                      <a:pt x="496" y="267"/>
                      <a:pt x="498" y="269"/>
                    </a:cubicBezTo>
                    <a:cubicBezTo>
                      <a:pt x="503" y="276"/>
                      <a:pt x="507" y="278"/>
                      <a:pt x="513" y="283"/>
                    </a:cubicBezTo>
                    <a:cubicBezTo>
                      <a:pt x="517" y="285"/>
                      <a:pt x="523" y="286"/>
                      <a:pt x="523" y="290"/>
                    </a:cubicBezTo>
                    <a:cubicBezTo>
                      <a:pt x="523" y="300"/>
                      <a:pt x="523" y="300"/>
                      <a:pt x="523" y="300"/>
                    </a:cubicBezTo>
                    <a:cubicBezTo>
                      <a:pt x="524" y="297"/>
                      <a:pt x="525" y="294"/>
                      <a:pt x="529" y="294"/>
                    </a:cubicBezTo>
                    <a:cubicBezTo>
                      <a:pt x="530" y="294"/>
                      <a:pt x="530" y="295"/>
                      <a:pt x="531" y="296"/>
                    </a:cubicBezTo>
                    <a:cubicBezTo>
                      <a:pt x="533" y="297"/>
                      <a:pt x="535" y="297"/>
                      <a:pt x="535" y="299"/>
                    </a:cubicBezTo>
                    <a:cubicBezTo>
                      <a:pt x="536" y="302"/>
                      <a:pt x="535" y="308"/>
                      <a:pt x="538" y="308"/>
                    </a:cubicBezTo>
                    <a:cubicBezTo>
                      <a:pt x="541" y="308"/>
                      <a:pt x="542" y="306"/>
                      <a:pt x="544" y="306"/>
                    </a:cubicBezTo>
                    <a:cubicBezTo>
                      <a:pt x="548" y="306"/>
                      <a:pt x="548" y="306"/>
                      <a:pt x="548" y="306"/>
                    </a:cubicBezTo>
                    <a:cubicBezTo>
                      <a:pt x="552" y="306"/>
                      <a:pt x="552" y="302"/>
                      <a:pt x="556" y="302"/>
                    </a:cubicBezTo>
                    <a:cubicBezTo>
                      <a:pt x="558" y="302"/>
                      <a:pt x="559" y="302"/>
                      <a:pt x="562" y="302"/>
                    </a:cubicBezTo>
                    <a:cubicBezTo>
                      <a:pt x="568" y="302"/>
                      <a:pt x="571" y="298"/>
                      <a:pt x="577" y="298"/>
                    </a:cubicBezTo>
                    <a:cubicBezTo>
                      <a:pt x="581" y="298"/>
                      <a:pt x="581" y="298"/>
                      <a:pt x="581" y="298"/>
                    </a:cubicBezTo>
                    <a:cubicBezTo>
                      <a:pt x="584" y="298"/>
                      <a:pt x="584" y="301"/>
                      <a:pt x="585" y="303"/>
                    </a:cubicBezTo>
                    <a:cubicBezTo>
                      <a:pt x="588" y="308"/>
                      <a:pt x="591" y="311"/>
                      <a:pt x="591" y="316"/>
                    </a:cubicBezTo>
                    <a:cubicBezTo>
                      <a:pt x="591" y="319"/>
                      <a:pt x="588" y="319"/>
                      <a:pt x="588" y="322"/>
                    </a:cubicBezTo>
                    <a:cubicBezTo>
                      <a:pt x="588" y="326"/>
                      <a:pt x="592" y="327"/>
                      <a:pt x="592" y="331"/>
                    </a:cubicBezTo>
                    <a:cubicBezTo>
                      <a:pt x="592" y="334"/>
                      <a:pt x="589" y="336"/>
                      <a:pt x="587" y="338"/>
                    </a:cubicBezTo>
                    <a:cubicBezTo>
                      <a:pt x="584" y="341"/>
                      <a:pt x="583" y="343"/>
                      <a:pt x="579" y="345"/>
                    </a:cubicBezTo>
                    <a:cubicBezTo>
                      <a:pt x="570" y="349"/>
                      <a:pt x="564" y="351"/>
                      <a:pt x="554" y="354"/>
                    </a:cubicBezTo>
                    <a:cubicBezTo>
                      <a:pt x="547" y="356"/>
                      <a:pt x="543" y="357"/>
                      <a:pt x="535" y="359"/>
                    </a:cubicBezTo>
                    <a:cubicBezTo>
                      <a:pt x="527" y="361"/>
                      <a:pt x="524" y="365"/>
                      <a:pt x="517" y="370"/>
                    </a:cubicBezTo>
                    <a:cubicBezTo>
                      <a:pt x="515" y="372"/>
                      <a:pt x="513" y="372"/>
                      <a:pt x="510" y="372"/>
                    </a:cubicBezTo>
                    <a:cubicBezTo>
                      <a:pt x="506" y="372"/>
                      <a:pt x="504" y="368"/>
                      <a:pt x="500" y="368"/>
                    </a:cubicBezTo>
                    <a:cubicBezTo>
                      <a:pt x="498" y="368"/>
                      <a:pt x="496" y="369"/>
                      <a:pt x="494" y="369"/>
                    </a:cubicBezTo>
                    <a:cubicBezTo>
                      <a:pt x="491" y="369"/>
                      <a:pt x="490" y="368"/>
                      <a:pt x="487" y="368"/>
                    </a:cubicBezTo>
                    <a:cubicBezTo>
                      <a:pt x="481" y="368"/>
                      <a:pt x="478" y="373"/>
                      <a:pt x="472" y="373"/>
                    </a:cubicBezTo>
                    <a:cubicBezTo>
                      <a:pt x="471" y="373"/>
                      <a:pt x="469" y="372"/>
                      <a:pt x="469" y="371"/>
                    </a:cubicBezTo>
                    <a:cubicBezTo>
                      <a:pt x="469" y="367"/>
                      <a:pt x="469" y="367"/>
                      <a:pt x="469" y="367"/>
                    </a:cubicBezTo>
                    <a:cubicBezTo>
                      <a:pt x="468" y="363"/>
                      <a:pt x="464" y="363"/>
                      <a:pt x="460" y="363"/>
                    </a:cubicBezTo>
                    <a:cubicBezTo>
                      <a:pt x="457" y="362"/>
                      <a:pt x="455" y="360"/>
                      <a:pt x="452" y="360"/>
                    </a:cubicBezTo>
                    <a:cubicBezTo>
                      <a:pt x="450" y="360"/>
                      <a:pt x="448" y="361"/>
                      <a:pt x="447" y="363"/>
                    </a:cubicBezTo>
                    <a:cubicBezTo>
                      <a:pt x="448" y="364"/>
                      <a:pt x="448" y="364"/>
                      <a:pt x="449" y="365"/>
                    </a:cubicBezTo>
                    <a:cubicBezTo>
                      <a:pt x="448" y="367"/>
                      <a:pt x="446" y="367"/>
                      <a:pt x="445" y="367"/>
                    </a:cubicBezTo>
                    <a:cubicBezTo>
                      <a:pt x="442" y="367"/>
                      <a:pt x="441" y="366"/>
                      <a:pt x="438" y="366"/>
                    </a:cubicBezTo>
                    <a:cubicBezTo>
                      <a:pt x="435" y="366"/>
                      <a:pt x="433" y="369"/>
                      <a:pt x="431" y="371"/>
                    </a:cubicBezTo>
                    <a:cubicBezTo>
                      <a:pt x="426" y="374"/>
                      <a:pt x="422" y="377"/>
                      <a:pt x="422" y="383"/>
                    </a:cubicBezTo>
                    <a:cubicBezTo>
                      <a:pt x="422" y="387"/>
                      <a:pt x="426" y="388"/>
                      <a:pt x="427" y="393"/>
                    </a:cubicBezTo>
                    <a:cubicBezTo>
                      <a:pt x="430" y="403"/>
                      <a:pt x="430" y="412"/>
                      <a:pt x="440" y="415"/>
                    </a:cubicBezTo>
                    <a:cubicBezTo>
                      <a:pt x="446" y="415"/>
                      <a:pt x="450" y="416"/>
                      <a:pt x="455" y="416"/>
                    </a:cubicBezTo>
                    <a:cubicBezTo>
                      <a:pt x="461" y="416"/>
                      <a:pt x="462" y="409"/>
                      <a:pt x="467" y="409"/>
                    </a:cubicBezTo>
                    <a:cubicBezTo>
                      <a:pt x="470" y="409"/>
                      <a:pt x="470" y="413"/>
                      <a:pt x="473" y="415"/>
                    </a:cubicBezTo>
                    <a:cubicBezTo>
                      <a:pt x="476" y="418"/>
                      <a:pt x="480" y="416"/>
                      <a:pt x="485" y="417"/>
                    </a:cubicBezTo>
                    <a:cubicBezTo>
                      <a:pt x="485" y="420"/>
                      <a:pt x="485" y="420"/>
                      <a:pt x="485" y="420"/>
                    </a:cubicBezTo>
                    <a:cubicBezTo>
                      <a:pt x="484" y="422"/>
                      <a:pt x="482" y="422"/>
                      <a:pt x="480" y="422"/>
                    </a:cubicBezTo>
                    <a:cubicBezTo>
                      <a:pt x="477" y="422"/>
                      <a:pt x="476" y="424"/>
                      <a:pt x="474" y="424"/>
                    </a:cubicBezTo>
                    <a:cubicBezTo>
                      <a:pt x="470" y="424"/>
                      <a:pt x="470" y="424"/>
                      <a:pt x="470" y="424"/>
                    </a:cubicBezTo>
                    <a:cubicBezTo>
                      <a:pt x="467" y="424"/>
                      <a:pt x="467" y="424"/>
                      <a:pt x="467" y="424"/>
                    </a:cubicBezTo>
                    <a:cubicBezTo>
                      <a:pt x="467" y="425"/>
                      <a:pt x="467" y="425"/>
                      <a:pt x="467" y="425"/>
                    </a:cubicBezTo>
                    <a:cubicBezTo>
                      <a:pt x="468" y="426"/>
                      <a:pt x="469" y="427"/>
                      <a:pt x="469" y="429"/>
                    </a:cubicBezTo>
                    <a:cubicBezTo>
                      <a:pt x="469" y="432"/>
                      <a:pt x="465" y="432"/>
                      <a:pt x="464" y="435"/>
                    </a:cubicBezTo>
                    <a:cubicBezTo>
                      <a:pt x="471" y="439"/>
                      <a:pt x="470" y="445"/>
                      <a:pt x="474" y="451"/>
                    </a:cubicBezTo>
                    <a:cubicBezTo>
                      <a:pt x="476" y="448"/>
                      <a:pt x="477" y="446"/>
                      <a:pt x="479" y="442"/>
                    </a:cubicBezTo>
                    <a:cubicBezTo>
                      <a:pt x="480" y="440"/>
                      <a:pt x="480" y="437"/>
                      <a:pt x="483" y="437"/>
                    </a:cubicBezTo>
                    <a:cubicBezTo>
                      <a:pt x="487" y="437"/>
                      <a:pt x="488" y="441"/>
                      <a:pt x="491" y="445"/>
                    </a:cubicBezTo>
                    <a:cubicBezTo>
                      <a:pt x="492" y="448"/>
                      <a:pt x="495" y="449"/>
                      <a:pt x="495" y="452"/>
                    </a:cubicBezTo>
                    <a:cubicBezTo>
                      <a:pt x="495" y="454"/>
                      <a:pt x="493" y="454"/>
                      <a:pt x="491" y="454"/>
                    </a:cubicBezTo>
                    <a:cubicBezTo>
                      <a:pt x="490" y="454"/>
                      <a:pt x="489" y="453"/>
                      <a:pt x="488" y="453"/>
                    </a:cubicBezTo>
                    <a:cubicBezTo>
                      <a:pt x="486" y="453"/>
                      <a:pt x="487" y="456"/>
                      <a:pt x="485" y="458"/>
                    </a:cubicBezTo>
                    <a:cubicBezTo>
                      <a:pt x="482" y="460"/>
                      <a:pt x="479" y="460"/>
                      <a:pt x="475" y="461"/>
                    </a:cubicBezTo>
                    <a:cubicBezTo>
                      <a:pt x="470" y="463"/>
                      <a:pt x="467" y="465"/>
                      <a:pt x="461" y="465"/>
                    </a:cubicBezTo>
                    <a:cubicBezTo>
                      <a:pt x="450" y="465"/>
                      <a:pt x="435" y="444"/>
                      <a:pt x="449" y="464"/>
                    </a:cubicBezTo>
                    <a:cubicBezTo>
                      <a:pt x="449" y="464"/>
                      <a:pt x="449" y="464"/>
                      <a:pt x="449" y="464"/>
                    </a:cubicBezTo>
                    <a:cubicBezTo>
                      <a:pt x="443" y="465"/>
                      <a:pt x="440" y="468"/>
                      <a:pt x="434" y="469"/>
                    </a:cubicBezTo>
                    <a:cubicBezTo>
                      <a:pt x="423" y="472"/>
                      <a:pt x="415" y="471"/>
                      <a:pt x="406" y="477"/>
                    </a:cubicBezTo>
                    <a:cubicBezTo>
                      <a:pt x="403" y="480"/>
                      <a:pt x="401" y="482"/>
                      <a:pt x="397" y="482"/>
                    </a:cubicBezTo>
                    <a:cubicBezTo>
                      <a:pt x="393" y="482"/>
                      <a:pt x="391" y="478"/>
                      <a:pt x="387" y="476"/>
                    </a:cubicBezTo>
                    <a:cubicBezTo>
                      <a:pt x="379" y="471"/>
                      <a:pt x="375" y="469"/>
                      <a:pt x="366" y="466"/>
                    </a:cubicBezTo>
                    <a:cubicBezTo>
                      <a:pt x="367" y="465"/>
                      <a:pt x="368" y="464"/>
                      <a:pt x="368" y="463"/>
                    </a:cubicBezTo>
                    <a:cubicBezTo>
                      <a:pt x="367" y="463"/>
                      <a:pt x="366" y="463"/>
                      <a:pt x="364" y="463"/>
                    </a:cubicBezTo>
                    <a:cubicBezTo>
                      <a:pt x="358" y="463"/>
                      <a:pt x="356" y="458"/>
                      <a:pt x="354" y="453"/>
                    </a:cubicBezTo>
                    <a:cubicBezTo>
                      <a:pt x="351" y="450"/>
                      <a:pt x="348" y="450"/>
                      <a:pt x="344" y="448"/>
                    </a:cubicBezTo>
                    <a:cubicBezTo>
                      <a:pt x="342" y="447"/>
                      <a:pt x="341" y="444"/>
                      <a:pt x="339" y="444"/>
                    </a:cubicBezTo>
                    <a:cubicBezTo>
                      <a:pt x="336" y="444"/>
                      <a:pt x="336" y="448"/>
                      <a:pt x="333" y="449"/>
                    </a:cubicBezTo>
                    <a:cubicBezTo>
                      <a:pt x="331" y="450"/>
                      <a:pt x="326" y="449"/>
                      <a:pt x="326" y="452"/>
                    </a:cubicBezTo>
                    <a:cubicBezTo>
                      <a:pt x="326" y="456"/>
                      <a:pt x="330" y="457"/>
                      <a:pt x="333" y="460"/>
                    </a:cubicBezTo>
                    <a:cubicBezTo>
                      <a:pt x="334" y="460"/>
                      <a:pt x="336" y="461"/>
                      <a:pt x="336" y="462"/>
                    </a:cubicBezTo>
                    <a:cubicBezTo>
                      <a:pt x="336" y="464"/>
                      <a:pt x="334" y="464"/>
                      <a:pt x="333" y="464"/>
                    </a:cubicBezTo>
                    <a:cubicBezTo>
                      <a:pt x="330" y="466"/>
                      <a:pt x="330" y="466"/>
                      <a:pt x="328" y="468"/>
                    </a:cubicBezTo>
                    <a:cubicBezTo>
                      <a:pt x="330" y="472"/>
                      <a:pt x="330" y="475"/>
                      <a:pt x="332" y="478"/>
                    </a:cubicBezTo>
                    <a:cubicBezTo>
                      <a:pt x="334" y="481"/>
                      <a:pt x="335" y="481"/>
                      <a:pt x="336" y="484"/>
                    </a:cubicBezTo>
                    <a:cubicBezTo>
                      <a:pt x="338" y="487"/>
                      <a:pt x="341" y="487"/>
                      <a:pt x="343" y="490"/>
                    </a:cubicBezTo>
                    <a:cubicBezTo>
                      <a:pt x="344" y="487"/>
                      <a:pt x="344" y="485"/>
                      <a:pt x="346" y="482"/>
                    </a:cubicBezTo>
                    <a:cubicBezTo>
                      <a:pt x="346" y="481"/>
                      <a:pt x="347" y="479"/>
                      <a:pt x="349" y="479"/>
                    </a:cubicBezTo>
                    <a:cubicBezTo>
                      <a:pt x="351" y="479"/>
                      <a:pt x="353" y="481"/>
                      <a:pt x="355" y="481"/>
                    </a:cubicBezTo>
                    <a:cubicBezTo>
                      <a:pt x="363" y="482"/>
                      <a:pt x="369" y="484"/>
                      <a:pt x="374" y="490"/>
                    </a:cubicBezTo>
                    <a:cubicBezTo>
                      <a:pt x="374" y="490"/>
                      <a:pt x="374" y="490"/>
                      <a:pt x="374" y="490"/>
                    </a:cubicBezTo>
                    <a:cubicBezTo>
                      <a:pt x="367" y="490"/>
                      <a:pt x="363" y="490"/>
                      <a:pt x="357" y="490"/>
                    </a:cubicBezTo>
                    <a:cubicBezTo>
                      <a:pt x="348" y="490"/>
                      <a:pt x="343" y="493"/>
                      <a:pt x="334" y="493"/>
                    </a:cubicBezTo>
                    <a:cubicBezTo>
                      <a:pt x="323" y="493"/>
                      <a:pt x="319" y="485"/>
                      <a:pt x="310" y="480"/>
                    </a:cubicBezTo>
                    <a:cubicBezTo>
                      <a:pt x="301" y="474"/>
                      <a:pt x="291" y="474"/>
                      <a:pt x="287" y="464"/>
                    </a:cubicBezTo>
                    <a:cubicBezTo>
                      <a:pt x="286" y="462"/>
                      <a:pt x="284" y="461"/>
                      <a:pt x="281" y="461"/>
                    </a:cubicBezTo>
                    <a:cubicBezTo>
                      <a:pt x="278" y="461"/>
                      <a:pt x="278" y="466"/>
                      <a:pt x="275" y="466"/>
                    </a:cubicBezTo>
                    <a:cubicBezTo>
                      <a:pt x="272" y="466"/>
                      <a:pt x="270" y="463"/>
                      <a:pt x="268" y="461"/>
                    </a:cubicBezTo>
                    <a:cubicBezTo>
                      <a:pt x="266" y="463"/>
                      <a:pt x="265" y="466"/>
                      <a:pt x="262" y="466"/>
                    </a:cubicBezTo>
                    <a:cubicBezTo>
                      <a:pt x="258" y="466"/>
                      <a:pt x="256" y="464"/>
                      <a:pt x="252" y="464"/>
                    </a:cubicBezTo>
                    <a:cubicBezTo>
                      <a:pt x="249" y="464"/>
                      <a:pt x="248" y="467"/>
                      <a:pt x="245" y="467"/>
                    </a:cubicBezTo>
                    <a:cubicBezTo>
                      <a:pt x="242" y="467"/>
                      <a:pt x="242" y="463"/>
                      <a:pt x="239" y="463"/>
                    </a:cubicBezTo>
                    <a:cubicBezTo>
                      <a:pt x="235" y="461"/>
                      <a:pt x="232" y="460"/>
                      <a:pt x="227" y="460"/>
                    </a:cubicBezTo>
                    <a:cubicBezTo>
                      <a:pt x="224" y="460"/>
                      <a:pt x="225" y="467"/>
                      <a:pt x="221" y="467"/>
                    </a:cubicBezTo>
                    <a:cubicBezTo>
                      <a:pt x="218" y="467"/>
                      <a:pt x="218" y="462"/>
                      <a:pt x="214" y="461"/>
                    </a:cubicBezTo>
                    <a:cubicBezTo>
                      <a:pt x="210" y="460"/>
                      <a:pt x="206" y="460"/>
                      <a:pt x="205" y="457"/>
                    </a:cubicBezTo>
                    <a:cubicBezTo>
                      <a:pt x="201" y="461"/>
                      <a:pt x="198" y="464"/>
                      <a:pt x="195" y="468"/>
                    </a:cubicBezTo>
                    <a:cubicBezTo>
                      <a:pt x="187" y="464"/>
                      <a:pt x="187" y="452"/>
                      <a:pt x="178" y="452"/>
                    </a:cubicBezTo>
                    <a:cubicBezTo>
                      <a:pt x="177" y="452"/>
                      <a:pt x="176" y="453"/>
                      <a:pt x="176" y="455"/>
                    </a:cubicBezTo>
                    <a:cubicBezTo>
                      <a:pt x="176" y="463"/>
                      <a:pt x="176" y="463"/>
                      <a:pt x="176" y="463"/>
                    </a:cubicBezTo>
                    <a:cubicBezTo>
                      <a:pt x="176" y="466"/>
                      <a:pt x="178" y="467"/>
                      <a:pt x="179" y="469"/>
                    </a:cubicBezTo>
                    <a:cubicBezTo>
                      <a:pt x="173" y="470"/>
                      <a:pt x="170" y="471"/>
                      <a:pt x="166" y="474"/>
                    </a:cubicBezTo>
                    <a:cubicBezTo>
                      <a:pt x="161" y="469"/>
                      <a:pt x="159" y="466"/>
                      <a:pt x="154" y="461"/>
                    </a:cubicBezTo>
                    <a:cubicBezTo>
                      <a:pt x="152" y="459"/>
                      <a:pt x="152" y="456"/>
                      <a:pt x="149" y="456"/>
                    </a:cubicBezTo>
                    <a:cubicBezTo>
                      <a:pt x="143" y="456"/>
                      <a:pt x="140" y="460"/>
                      <a:pt x="134" y="460"/>
                    </a:cubicBezTo>
                    <a:cubicBezTo>
                      <a:pt x="129" y="460"/>
                      <a:pt x="126" y="461"/>
                      <a:pt x="120" y="461"/>
                    </a:cubicBezTo>
                    <a:cubicBezTo>
                      <a:pt x="119" y="461"/>
                      <a:pt x="118" y="459"/>
                      <a:pt x="117" y="459"/>
                    </a:cubicBezTo>
                    <a:cubicBezTo>
                      <a:pt x="110" y="459"/>
                      <a:pt x="110" y="468"/>
                      <a:pt x="108" y="474"/>
                    </a:cubicBezTo>
                    <a:cubicBezTo>
                      <a:pt x="102" y="471"/>
                      <a:pt x="100" y="467"/>
                      <a:pt x="95" y="463"/>
                    </a:cubicBezTo>
                    <a:cubicBezTo>
                      <a:pt x="89" y="459"/>
                      <a:pt x="84" y="460"/>
                      <a:pt x="78" y="457"/>
                    </a:cubicBezTo>
                    <a:cubicBezTo>
                      <a:pt x="76" y="462"/>
                      <a:pt x="71" y="461"/>
                      <a:pt x="69" y="466"/>
                    </a:cubicBezTo>
                    <a:cubicBezTo>
                      <a:pt x="66" y="472"/>
                      <a:pt x="68" y="478"/>
                      <a:pt x="63" y="482"/>
                    </a:cubicBezTo>
                    <a:cubicBezTo>
                      <a:pt x="58" y="487"/>
                      <a:pt x="53" y="483"/>
                      <a:pt x="47" y="485"/>
                    </a:cubicBezTo>
                    <a:cubicBezTo>
                      <a:pt x="43" y="487"/>
                      <a:pt x="43" y="492"/>
                      <a:pt x="42" y="497"/>
                    </a:cubicBezTo>
                    <a:cubicBezTo>
                      <a:pt x="42" y="497"/>
                      <a:pt x="42" y="497"/>
                      <a:pt x="42" y="497"/>
                    </a:cubicBezTo>
                    <a:cubicBezTo>
                      <a:pt x="39" y="495"/>
                      <a:pt x="38" y="492"/>
                      <a:pt x="35" y="489"/>
                    </a:cubicBezTo>
                    <a:cubicBezTo>
                      <a:pt x="35" y="488"/>
                      <a:pt x="33" y="487"/>
                      <a:pt x="33" y="486"/>
                    </a:cubicBezTo>
                    <a:cubicBezTo>
                      <a:pt x="33" y="483"/>
                      <a:pt x="35" y="482"/>
                      <a:pt x="36" y="479"/>
                    </a:cubicBezTo>
                    <a:cubicBezTo>
                      <a:pt x="37" y="477"/>
                      <a:pt x="38" y="475"/>
                      <a:pt x="39" y="472"/>
                    </a:cubicBezTo>
                    <a:cubicBezTo>
                      <a:pt x="39" y="471"/>
                      <a:pt x="40" y="470"/>
                      <a:pt x="40" y="468"/>
                    </a:cubicBezTo>
                    <a:cubicBezTo>
                      <a:pt x="40" y="465"/>
                      <a:pt x="40" y="462"/>
                      <a:pt x="37" y="461"/>
                    </a:cubicBezTo>
                    <a:cubicBezTo>
                      <a:pt x="33" y="459"/>
                      <a:pt x="29" y="458"/>
                      <a:pt x="28" y="453"/>
                    </a:cubicBezTo>
                    <a:cubicBezTo>
                      <a:pt x="26" y="449"/>
                      <a:pt x="28" y="445"/>
                      <a:pt x="27" y="440"/>
                    </a:cubicBezTo>
                    <a:cubicBezTo>
                      <a:pt x="27" y="437"/>
                      <a:pt x="25" y="435"/>
                      <a:pt x="25" y="432"/>
                    </a:cubicBezTo>
                    <a:cubicBezTo>
                      <a:pt x="25" y="424"/>
                      <a:pt x="31" y="420"/>
                      <a:pt x="32" y="411"/>
                    </a:cubicBezTo>
                    <a:cubicBezTo>
                      <a:pt x="32" y="408"/>
                      <a:pt x="31" y="406"/>
                      <a:pt x="32" y="403"/>
                    </a:cubicBezTo>
                    <a:cubicBezTo>
                      <a:pt x="34" y="400"/>
                      <a:pt x="35" y="398"/>
                      <a:pt x="37" y="395"/>
                    </a:cubicBezTo>
                    <a:cubicBezTo>
                      <a:pt x="38" y="393"/>
                      <a:pt x="39" y="392"/>
                      <a:pt x="39" y="390"/>
                    </a:cubicBezTo>
                    <a:cubicBezTo>
                      <a:pt x="39" y="384"/>
                      <a:pt x="37" y="381"/>
                      <a:pt x="34" y="376"/>
                    </a:cubicBezTo>
                    <a:cubicBezTo>
                      <a:pt x="32" y="373"/>
                      <a:pt x="32" y="371"/>
                      <a:pt x="29" y="368"/>
                    </a:cubicBezTo>
                    <a:cubicBezTo>
                      <a:pt x="16" y="370"/>
                      <a:pt x="16" y="370"/>
                      <a:pt x="16" y="370"/>
                    </a:cubicBezTo>
                    <a:cubicBezTo>
                      <a:pt x="12" y="370"/>
                      <a:pt x="10" y="369"/>
                      <a:pt x="7" y="36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7" name="Freeform 7"/>
              <p:cNvSpPr>
                <a:spLocks noEditPoints="1"/>
              </p:cNvSpPr>
              <p:nvPr/>
            </p:nvSpPr>
            <p:spPr bwMode="auto">
              <a:xfrm>
                <a:off x="5597426" y="3186513"/>
                <a:ext cx="2876836" cy="1939913"/>
              </a:xfrm>
              <a:custGeom>
                <a:avLst/>
                <a:gdLst/>
                <a:ahLst/>
                <a:cxnLst>
                  <a:cxn ang="0">
                    <a:pos x="860" y="15"/>
                  </a:cxn>
                  <a:cxn ang="0">
                    <a:pos x="877" y="100"/>
                  </a:cxn>
                  <a:cxn ang="0">
                    <a:pos x="828" y="17"/>
                  </a:cxn>
                  <a:cxn ang="0">
                    <a:pos x="806" y="115"/>
                  </a:cxn>
                  <a:cxn ang="0">
                    <a:pos x="694" y="58"/>
                  </a:cxn>
                  <a:cxn ang="0">
                    <a:pos x="649" y="142"/>
                  </a:cxn>
                  <a:cxn ang="0">
                    <a:pos x="575" y="222"/>
                  </a:cxn>
                  <a:cxn ang="0">
                    <a:pos x="520" y="286"/>
                  </a:cxn>
                  <a:cxn ang="0">
                    <a:pos x="394" y="315"/>
                  </a:cxn>
                  <a:cxn ang="0">
                    <a:pos x="344" y="332"/>
                  </a:cxn>
                  <a:cxn ang="0">
                    <a:pos x="290" y="348"/>
                  </a:cxn>
                  <a:cxn ang="0">
                    <a:pos x="305" y="385"/>
                  </a:cxn>
                  <a:cxn ang="0">
                    <a:pos x="332" y="374"/>
                  </a:cxn>
                  <a:cxn ang="0">
                    <a:pos x="352" y="419"/>
                  </a:cxn>
                  <a:cxn ang="0">
                    <a:pos x="313" y="432"/>
                  </a:cxn>
                  <a:cxn ang="0">
                    <a:pos x="260" y="437"/>
                  </a:cxn>
                  <a:cxn ang="0">
                    <a:pos x="265" y="447"/>
                  </a:cxn>
                  <a:cxn ang="0">
                    <a:pos x="247" y="493"/>
                  </a:cxn>
                  <a:cxn ang="0">
                    <a:pos x="246" y="501"/>
                  </a:cxn>
                  <a:cxn ang="0">
                    <a:pos x="270" y="527"/>
                  </a:cxn>
                  <a:cxn ang="0">
                    <a:pos x="282" y="539"/>
                  </a:cxn>
                  <a:cxn ang="0">
                    <a:pos x="249" y="514"/>
                  </a:cxn>
                  <a:cxn ang="0">
                    <a:pos x="222" y="526"/>
                  </a:cxn>
                  <a:cxn ang="0">
                    <a:pos x="243" y="552"/>
                  </a:cxn>
                  <a:cxn ang="0">
                    <a:pos x="188" y="529"/>
                  </a:cxn>
                  <a:cxn ang="0">
                    <a:pos x="164" y="544"/>
                  </a:cxn>
                  <a:cxn ang="0">
                    <a:pos x="161" y="517"/>
                  </a:cxn>
                  <a:cxn ang="0">
                    <a:pos x="116" y="509"/>
                  </a:cxn>
                  <a:cxn ang="0">
                    <a:pos x="96" y="502"/>
                  </a:cxn>
                  <a:cxn ang="0">
                    <a:pos x="40" y="487"/>
                  </a:cxn>
                  <a:cxn ang="0">
                    <a:pos x="3" y="481"/>
                  </a:cxn>
                  <a:cxn ang="0">
                    <a:pos x="78" y="569"/>
                  </a:cxn>
                  <a:cxn ang="0">
                    <a:pos x="167" y="626"/>
                  </a:cxn>
                  <a:cxn ang="0">
                    <a:pos x="249" y="600"/>
                  </a:cxn>
                  <a:cxn ang="0">
                    <a:pos x="361" y="597"/>
                  </a:cxn>
                  <a:cxn ang="0">
                    <a:pos x="452" y="520"/>
                  </a:cxn>
                  <a:cxn ang="0">
                    <a:pos x="542" y="524"/>
                  </a:cxn>
                  <a:cxn ang="0">
                    <a:pos x="606" y="560"/>
                  </a:cxn>
                  <a:cxn ang="0">
                    <a:pos x="674" y="543"/>
                  </a:cxn>
                  <a:cxn ang="0">
                    <a:pos x="772" y="537"/>
                  </a:cxn>
                  <a:cxn ang="0">
                    <a:pos x="805" y="478"/>
                  </a:cxn>
                  <a:cxn ang="0">
                    <a:pos x="825" y="398"/>
                  </a:cxn>
                  <a:cxn ang="0">
                    <a:pos x="853" y="385"/>
                  </a:cxn>
                  <a:cxn ang="0">
                    <a:pos x="858" y="338"/>
                  </a:cxn>
                  <a:cxn ang="0">
                    <a:pos x="902" y="298"/>
                  </a:cxn>
                  <a:cxn ang="0">
                    <a:pos x="933" y="237"/>
                  </a:cxn>
                  <a:cxn ang="0">
                    <a:pos x="938" y="133"/>
                  </a:cxn>
                  <a:cxn ang="0">
                    <a:pos x="936" y="101"/>
                  </a:cxn>
                  <a:cxn ang="0">
                    <a:pos x="933" y="28"/>
                  </a:cxn>
                  <a:cxn ang="0">
                    <a:pos x="267" y="341"/>
                  </a:cxn>
                  <a:cxn ang="0">
                    <a:pos x="282" y="384"/>
                  </a:cxn>
                  <a:cxn ang="0">
                    <a:pos x="268" y="347"/>
                  </a:cxn>
                  <a:cxn ang="0">
                    <a:pos x="313" y="395"/>
                  </a:cxn>
                  <a:cxn ang="0">
                    <a:pos x="287" y="390"/>
                  </a:cxn>
                  <a:cxn ang="0">
                    <a:pos x="316" y="415"/>
                  </a:cxn>
                  <a:cxn ang="0">
                    <a:pos x="257" y="396"/>
                  </a:cxn>
                  <a:cxn ang="0">
                    <a:pos x="257" y="396"/>
                  </a:cxn>
                  <a:cxn ang="0">
                    <a:pos x="290" y="401"/>
                  </a:cxn>
                  <a:cxn ang="0">
                    <a:pos x="300" y="430"/>
                  </a:cxn>
                  <a:cxn ang="0">
                    <a:pos x="251" y="431"/>
                  </a:cxn>
                </a:cxnLst>
                <a:rect l="0" t="0" r="r" b="b"/>
                <a:pathLst>
                  <a:path w="938" h="631">
                    <a:moveTo>
                      <a:pt x="903" y="0"/>
                    </a:moveTo>
                    <a:cubicBezTo>
                      <a:pt x="903" y="1"/>
                      <a:pt x="902" y="1"/>
                      <a:pt x="901" y="2"/>
                    </a:cubicBezTo>
                    <a:cubicBezTo>
                      <a:pt x="897" y="5"/>
                      <a:pt x="897" y="9"/>
                      <a:pt x="892" y="10"/>
                    </a:cubicBezTo>
                    <a:cubicBezTo>
                      <a:pt x="887" y="12"/>
                      <a:pt x="884" y="12"/>
                      <a:pt x="878" y="12"/>
                    </a:cubicBezTo>
                    <a:cubicBezTo>
                      <a:pt x="873" y="12"/>
                      <a:pt x="871" y="8"/>
                      <a:pt x="866" y="6"/>
                    </a:cubicBezTo>
                    <a:cubicBezTo>
                      <a:pt x="864" y="10"/>
                      <a:pt x="862" y="13"/>
                      <a:pt x="860" y="15"/>
                    </a:cubicBezTo>
                    <a:cubicBezTo>
                      <a:pt x="860" y="15"/>
                      <a:pt x="860" y="15"/>
                      <a:pt x="860" y="15"/>
                    </a:cubicBezTo>
                    <a:cubicBezTo>
                      <a:pt x="869" y="28"/>
                      <a:pt x="878" y="37"/>
                      <a:pt x="878" y="53"/>
                    </a:cubicBezTo>
                    <a:cubicBezTo>
                      <a:pt x="878" y="65"/>
                      <a:pt x="878" y="65"/>
                      <a:pt x="878" y="65"/>
                    </a:cubicBezTo>
                    <a:cubicBezTo>
                      <a:pt x="878" y="75"/>
                      <a:pt x="879" y="82"/>
                      <a:pt x="885" y="90"/>
                    </a:cubicBezTo>
                    <a:cubicBezTo>
                      <a:pt x="888" y="94"/>
                      <a:pt x="894" y="95"/>
                      <a:pt x="894" y="100"/>
                    </a:cubicBezTo>
                    <a:cubicBezTo>
                      <a:pt x="894" y="101"/>
                      <a:pt x="893" y="102"/>
                      <a:pt x="892" y="102"/>
                    </a:cubicBezTo>
                    <a:cubicBezTo>
                      <a:pt x="889" y="102"/>
                      <a:pt x="887" y="100"/>
                      <a:pt x="883" y="100"/>
                    </a:cubicBezTo>
                    <a:cubicBezTo>
                      <a:pt x="881" y="100"/>
                      <a:pt x="879" y="100"/>
                      <a:pt x="877" y="100"/>
                    </a:cubicBezTo>
                    <a:cubicBezTo>
                      <a:pt x="872" y="100"/>
                      <a:pt x="870" y="95"/>
                      <a:pt x="866" y="93"/>
                    </a:cubicBezTo>
                    <a:cubicBezTo>
                      <a:pt x="861" y="90"/>
                      <a:pt x="857" y="93"/>
                      <a:pt x="851" y="91"/>
                    </a:cubicBezTo>
                    <a:cubicBezTo>
                      <a:pt x="853" y="78"/>
                      <a:pt x="841" y="71"/>
                      <a:pt x="841" y="58"/>
                    </a:cubicBezTo>
                    <a:cubicBezTo>
                      <a:pt x="841" y="42"/>
                      <a:pt x="841" y="42"/>
                      <a:pt x="841" y="42"/>
                    </a:cubicBezTo>
                    <a:cubicBezTo>
                      <a:pt x="841" y="35"/>
                      <a:pt x="838" y="32"/>
                      <a:pt x="835" y="26"/>
                    </a:cubicBezTo>
                    <a:cubicBezTo>
                      <a:pt x="835" y="26"/>
                      <a:pt x="837" y="22"/>
                      <a:pt x="837" y="21"/>
                    </a:cubicBezTo>
                    <a:cubicBezTo>
                      <a:pt x="828" y="17"/>
                      <a:pt x="828" y="17"/>
                      <a:pt x="828" y="17"/>
                    </a:cubicBezTo>
                    <a:cubicBezTo>
                      <a:pt x="824" y="18"/>
                      <a:pt x="814" y="24"/>
                      <a:pt x="811" y="26"/>
                    </a:cubicBezTo>
                    <a:cubicBezTo>
                      <a:pt x="807" y="30"/>
                      <a:pt x="810" y="34"/>
                      <a:pt x="808" y="39"/>
                    </a:cubicBezTo>
                    <a:cubicBezTo>
                      <a:pt x="807" y="41"/>
                      <a:pt x="803" y="40"/>
                      <a:pt x="803" y="43"/>
                    </a:cubicBezTo>
                    <a:cubicBezTo>
                      <a:pt x="803" y="50"/>
                      <a:pt x="808" y="53"/>
                      <a:pt x="808" y="59"/>
                    </a:cubicBezTo>
                    <a:cubicBezTo>
                      <a:pt x="808" y="77"/>
                      <a:pt x="808" y="77"/>
                      <a:pt x="808" y="77"/>
                    </a:cubicBezTo>
                    <a:cubicBezTo>
                      <a:pt x="808" y="83"/>
                      <a:pt x="812" y="88"/>
                      <a:pt x="818" y="89"/>
                    </a:cubicBezTo>
                    <a:cubicBezTo>
                      <a:pt x="815" y="100"/>
                      <a:pt x="810" y="105"/>
                      <a:pt x="806" y="115"/>
                    </a:cubicBezTo>
                    <a:cubicBezTo>
                      <a:pt x="803" y="124"/>
                      <a:pt x="803" y="130"/>
                      <a:pt x="797" y="137"/>
                    </a:cubicBezTo>
                    <a:cubicBezTo>
                      <a:pt x="791" y="144"/>
                      <a:pt x="785" y="145"/>
                      <a:pt x="778" y="150"/>
                    </a:cubicBezTo>
                    <a:cubicBezTo>
                      <a:pt x="746" y="110"/>
                      <a:pt x="746" y="110"/>
                      <a:pt x="746" y="110"/>
                    </a:cubicBezTo>
                    <a:cubicBezTo>
                      <a:pt x="741" y="107"/>
                      <a:pt x="738" y="106"/>
                      <a:pt x="733" y="105"/>
                    </a:cubicBezTo>
                    <a:cubicBezTo>
                      <a:pt x="733" y="90"/>
                      <a:pt x="730" y="78"/>
                      <a:pt x="718" y="68"/>
                    </a:cubicBezTo>
                    <a:cubicBezTo>
                      <a:pt x="710" y="62"/>
                      <a:pt x="703" y="63"/>
                      <a:pt x="694" y="58"/>
                    </a:cubicBezTo>
                    <a:cubicBezTo>
                      <a:pt x="694" y="58"/>
                      <a:pt x="694" y="58"/>
                      <a:pt x="694" y="58"/>
                    </a:cubicBezTo>
                    <a:cubicBezTo>
                      <a:pt x="691" y="59"/>
                      <a:pt x="689" y="61"/>
                      <a:pt x="685" y="61"/>
                    </a:cubicBezTo>
                    <a:cubicBezTo>
                      <a:pt x="682" y="62"/>
                      <a:pt x="681" y="62"/>
                      <a:pt x="678" y="63"/>
                    </a:cubicBezTo>
                    <a:cubicBezTo>
                      <a:pt x="680" y="69"/>
                      <a:pt x="681" y="72"/>
                      <a:pt x="681" y="78"/>
                    </a:cubicBezTo>
                    <a:cubicBezTo>
                      <a:pt x="681" y="90"/>
                      <a:pt x="676" y="96"/>
                      <a:pt x="671" y="107"/>
                    </a:cubicBezTo>
                    <a:cubicBezTo>
                      <a:pt x="667" y="113"/>
                      <a:pt x="666" y="118"/>
                      <a:pt x="662" y="124"/>
                    </a:cubicBezTo>
                    <a:cubicBezTo>
                      <a:pt x="659" y="128"/>
                      <a:pt x="656" y="129"/>
                      <a:pt x="654" y="134"/>
                    </a:cubicBezTo>
                    <a:cubicBezTo>
                      <a:pt x="652" y="137"/>
                      <a:pt x="652" y="139"/>
                      <a:pt x="649" y="142"/>
                    </a:cubicBezTo>
                    <a:cubicBezTo>
                      <a:pt x="640" y="154"/>
                      <a:pt x="634" y="159"/>
                      <a:pt x="622" y="168"/>
                    </a:cubicBezTo>
                    <a:cubicBezTo>
                      <a:pt x="614" y="174"/>
                      <a:pt x="610" y="178"/>
                      <a:pt x="601" y="184"/>
                    </a:cubicBezTo>
                    <a:cubicBezTo>
                      <a:pt x="598" y="186"/>
                      <a:pt x="594" y="186"/>
                      <a:pt x="593" y="190"/>
                    </a:cubicBezTo>
                    <a:cubicBezTo>
                      <a:pt x="593" y="191"/>
                      <a:pt x="593" y="191"/>
                      <a:pt x="593" y="191"/>
                    </a:cubicBezTo>
                    <a:cubicBezTo>
                      <a:pt x="592" y="196"/>
                      <a:pt x="590" y="199"/>
                      <a:pt x="589" y="204"/>
                    </a:cubicBezTo>
                    <a:cubicBezTo>
                      <a:pt x="587" y="208"/>
                      <a:pt x="585" y="210"/>
                      <a:pt x="581" y="214"/>
                    </a:cubicBezTo>
                    <a:cubicBezTo>
                      <a:pt x="578" y="216"/>
                      <a:pt x="575" y="218"/>
                      <a:pt x="575" y="222"/>
                    </a:cubicBezTo>
                    <a:cubicBezTo>
                      <a:pt x="575" y="224"/>
                      <a:pt x="575" y="224"/>
                      <a:pt x="575" y="224"/>
                    </a:cubicBezTo>
                    <a:cubicBezTo>
                      <a:pt x="575" y="228"/>
                      <a:pt x="572" y="228"/>
                      <a:pt x="570" y="231"/>
                    </a:cubicBezTo>
                    <a:cubicBezTo>
                      <a:pt x="567" y="234"/>
                      <a:pt x="566" y="236"/>
                      <a:pt x="563" y="239"/>
                    </a:cubicBezTo>
                    <a:cubicBezTo>
                      <a:pt x="557" y="243"/>
                      <a:pt x="556" y="248"/>
                      <a:pt x="550" y="252"/>
                    </a:cubicBezTo>
                    <a:cubicBezTo>
                      <a:pt x="545" y="256"/>
                      <a:pt x="541" y="258"/>
                      <a:pt x="538" y="265"/>
                    </a:cubicBezTo>
                    <a:cubicBezTo>
                      <a:pt x="535" y="271"/>
                      <a:pt x="535" y="276"/>
                      <a:pt x="529" y="280"/>
                    </a:cubicBezTo>
                    <a:cubicBezTo>
                      <a:pt x="525" y="282"/>
                      <a:pt x="523" y="284"/>
                      <a:pt x="520" y="286"/>
                    </a:cubicBezTo>
                    <a:cubicBezTo>
                      <a:pt x="514" y="289"/>
                      <a:pt x="510" y="288"/>
                      <a:pt x="505" y="289"/>
                    </a:cubicBezTo>
                    <a:cubicBezTo>
                      <a:pt x="491" y="292"/>
                      <a:pt x="484" y="294"/>
                      <a:pt x="470" y="297"/>
                    </a:cubicBezTo>
                    <a:cubicBezTo>
                      <a:pt x="464" y="301"/>
                      <a:pt x="460" y="303"/>
                      <a:pt x="452" y="303"/>
                    </a:cubicBezTo>
                    <a:cubicBezTo>
                      <a:pt x="448" y="303"/>
                      <a:pt x="448" y="303"/>
                      <a:pt x="448" y="303"/>
                    </a:cubicBezTo>
                    <a:cubicBezTo>
                      <a:pt x="440" y="303"/>
                      <a:pt x="436" y="305"/>
                      <a:pt x="428" y="307"/>
                    </a:cubicBezTo>
                    <a:cubicBezTo>
                      <a:pt x="420" y="308"/>
                      <a:pt x="416" y="308"/>
                      <a:pt x="408" y="310"/>
                    </a:cubicBezTo>
                    <a:cubicBezTo>
                      <a:pt x="402" y="311"/>
                      <a:pt x="399" y="312"/>
                      <a:pt x="394" y="315"/>
                    </a:cubicBezTo>
                    <a:cubicBezTo>
                      <a:pt x="388" y="317"/>
                      <a:pt x="385" y="317"/>
                      <a:pt x="379" y="318"/>
                    </a:cubicBezTo>
                    <a:cubicBezTo>
                      <a:pt x="369" y="321"/>
                      <a:pt x="363" y="322"/>
                      <a:pt x="353" y="324"/>
                    </a:cubicBezTo>
                    <a:cubicBezTo>
                      <a:pt x="346" y="325"/>
                      <a:pt x="343" y="327"/>
                      <a:pt x="337" y="327"/>
                    </a:cubicBezTo>
                    <a:cubicBezTo>
                      <a:pt x="332" y="327"/>
                      <a:pt x="332" y="327"/>
                      <a:pt x="332" y="327"/>
                    </a:cubicBezTo>
                    <a:cubicBezTo>
                      <a:pt x="328" y="326"/>
                      <a:pt x="328" y="326"/>
                      <a:pt x="328" y="326"/>
                    </a:cubicBezTo>
                    <a:cubicBezTo>
                      <a:pt x="319" y="326"/>
                      <a:pt x="336" y="330"/>
                      <a:pt x="337" y="330"/>
                    </a:cubicBezTo>
                    <a:cubicBezTo>
                      <a:pt x="340" y="331"/>
                      <a:pt x="342" y="330"/>
                      <a:pt x="344" y="332"/>
                    </a:cubicBezTo>
                    <a:cubicBezTo>
                      <a:pt x="345" y="334"/>
                      <a:pt x="344" y="335"/>
                      <a:pt x="345" y="337"/>
                    </a:cubicBezTo>
                    <a:cubicBezTo>
                      <a:pt x="344" y="337"/>
                      <a:pt x="343" y="337"/>
                      <a:pt x="343" y="336"/>
                    </a:cubicBezTo>
                    <a:cubicBezTo>
                      <a:pt x="336" y="336"/>
                      <a:pt x="336" y="336"/>
                      <a:pt x="336" y="336"/>
                    </a:cubicBezTo>
                    <a:cubicBezTo>
                      <a:pt x="331" y="336"/>
                      <a:pt x="329" y="329"/>
                      <a:pt x="323" y="329"/>
                    </a:cubicBezTo>
                    <a:cubicBezTo>
                      <a:pt x="321" y="329"/>
                      <a:pt x="321" y="332"/>
                      <a:pt x="319" y="333"/>
                    </a:cubicBezTo>
                    <a:cubicBezTo>
                      <a:pt x="316" y="335"/>
                      <a:pt x="313" y="334"/>
                      <a:pt x="310" y="336"/>
                    </a:cubicBezTo>
                    <a:cubicBezTo>
                      <a:pt x="302" y="340"/>
                      <a:pt x="298" y="344"/>
                      <a:pt x="290" y="348"/>
                    </a:cubicBezTo>
                    <a:cubicBezTo>
                      <a:pt x="289" y="353"/>
                      <a:pt x="287" y="356"/>
                      <a:pt x="287" y="361"/>
                    </a:cubicBezTo>
                    <a:cubicBezTo>
                      <a:pt x="287" y="367"/>
                      <a:pt x="287" y="367"/>
                      <a:pt x="287" y="367"/>
                    </a:cubicBezTo>
                    <a:cubicBezTo>
                      <a:pt x="287" y="370"/>
                      <a:pt x="285" y="372"/>
                      <a:pt x="285" y="375"/>
                    </a:cubicBezTo>
                    <a:cubicBezTo>
                      <a:pt x="285" y="375"/>
                      <a:pt x="286" y="375"/>
                      <a:pt x="287" y="376"/>
                    </a:cubicBezTo>
                    <a:cubicBezTo>
                      <a:pt x="288" y="378"/>
                      <a:pt x="290" y="381"/>
                      <a:pt x="293" y="381"/>
                    </a:cubicBezTo>
                    <a:cubicBezTo>
                      <a:pt x="295" y="381"/>
                      <a:pt x="296" y="379"/>
                      <a:pt x="299" y="378"/>
                    </a:cubicBezTo>
                    <a:cubicBezTo>
                      <a:pt x="300" y="382"/>
                      <a:pt x="301" y="385"/>
                      <a:pt x="305" y="385"/>
                    </a:cubicBezTo>
                    <a:cubicBezTo>
                      <a:pt x="310" y="385"/>
                      <a:pt x="313" y="383"/>
                      <a:pt x="317" y="380"/>
                    </a:cubicBezTo>
                    <a:cubicBezTo>
                      <a:pt x="319" y="378"/>
                      <a:pt x="320" y="377"/>
                      <a:pt x="323" y="376"/>
                    </a:cubicBezTo>
                    <a:cubicBezTo>
                      <a:pt x="325" y="376"/>
                      <a:pt x="328" y="376"/>
                      <a:pt x="328" y="374"/>
                    </a:cubicBezTo>
                    <a:cubicBezTo>
                      <a:pt x="328" y="371"/>
                      <a:pt x="326" y="370"/>
                      <a:pt x="326" y="367"/>
                    </a:cubicBezTo>
                    <a:cubicBezTo>
                      <a:pt x="326" y="362"/>
                      <a:pt x="328" y="359"/>
                      <a:pt x="332" y="356"/>
                    </a:cubicBezTo>
                    <a:cubicBezTo>
                      <a:pt x="331" y="361"/>
                      <a:pt x="328" y="363"/>
                      <a:pt x="328" y="368"/>
                    </a:cubicBezTo>
                    <a:cubicBezTo>
                      <a:pt x="328" y="371"/>
                      <a:pt x="332" y="371"/>
                      <a:pt x="332" y="374"/>
                    </a:cubicBezTo>
                    <a:cubicBezTo>
                      <a:pt x="332" y="376"/>
                      <a:pt x="329" y="376"/>
                      <a:pt x="328" y="377"/>
                    </a:cubicBezTo>
                    <a:cubicBezTo>
                      <a:pt x="324" y="378"/>
                      <a:pt x="323" y="381"/>
                      <a:pt x="321" y="384"/>
                    </a:cubicBezTo>
                    <a:cubicBezTo>
                      <a:pt x="320" y="386"/>
                      <a:pt x="317" y="387"/>
                      <a:pt x="317" y="389"/>
                    </a:cubicBezTo>
                    <a:cubicBezTo>
                      <a:pt x="317" y="394"/>
                      <a:pt x="321" y="396"/>
                      <a:pt x="324" y="400"/>
                    </a:cubicBezTo>
                    <a:cubicBezTo>
                      <a:pt x="328" y="403"/>
                      <a:pt x="327" y="408"/>
                      <a:pt x="331" y="411"/>
                    </a:cubicBezTo>
                    <a:cubicBezTo>
                      <a:pt x="335" y="414"/>
                      <a:pt x="339" y="416"/>
                      <a:pt x="344" y="417"/>
                    </a:cubicBezTo>
                    <a:cubicBezTo>
                      <a:pt x="347" y="417"/>
                      <a:pt x="352" y="416"/>
                      <a:pt x="352" y="419"/>
                    </a:cubicBezTo>
                    <a:cubicBezTo>
                      <a:pt x="352" y="420"/>
                      <a:pt x="351" y="422"/>
                      <a:pt x="350" y="422"/>
                    </a:cubicBezTo>
                    <a:cubicBezTo>
                      <a:pt x="343" y="422"/>
                      <a:pt x="340" y="417"/>
                      <a:pt x="333" y="417"/>
                    </a:cubicBezTo>
                    <a:cubicBezTo>
                      <a:pt x="328" y="417"/>
                      <a:pt x="328" y="417"/>
                      <a:pt x="328" y="417"/>
                    </a:cubicBezTo>
                    <a:cubicBezTo>
                      <a:pt x="326" y="417"/>
                      <a:pt x="324" y="420"/>
                      <a:pt x="324" y="422"/>
                    </a:cubicBezTo>
                    <a:cubicBezTo>
                      <a:pt x="324" y="429"/>
                      <a:pt x="324" y="429"/>
                      <a:pt x="324" y="429"/>
                    </a:cubicBezTo>
                    <a:cubicBezTo>
                      <a:pt x="324" y="432"/>
                      <a:pt x="323" y="434"/>
                      <a:pt x="320" y="434"/>
                    </a:cubicBezTo>
                    <a:cubicBezTo>
                      <a:pt x="317" y="434"/>
                      <a:pt x="316" y="432"/>
                      <a:pt x="313" y="432"/>
                    </a:cubicBezTo>
                    <a:cubicBezTo>
                      <a:pt x="310" y="432"/>
                      <a:pt x="308" y="435"/>
                      <a:pt x="305" y="436"/>
                    </a:cubicBezTo>
                    <a:cubicBezTo>
                      <a:pt x="302" y="437"/>
                      <a:pt x="300" y="436"/>
                      <a:pt x="297" y="437"/>
                    </a:cubicBezTo>
                    <a:cubicBezTo>
                      <a:pt x="292" y="437"/>
                      <a:pt x="290" y="440"/>
                      <a:pt x="285" y="440"/>
                    </a:cubicBezTo>
                    <a:cubicBezTo>
                      <a:pt x="280" y="440"/>
                      <a:pt x="280" y="440"/>
                      <a:pt x="280" y="440"/>
                    </a:cubicBezTo>
                    <a:cubicBezTo>
                      <a:pt x="279" y="440"/>
                      <a:pt x="278" y="440"/>
                      <a:pt x="277" y="440"/>
                    </a:cubicBezTo>
                    <a:cubicBezTo>
                      <a:pt x="275" y="440"/>
                      <a:pt x="274" y="442"/>
                      <a:pt x="272" y="442"/>
                    </a:cubicBezTo>
                    <a:cubicBezTo>
                      <a:pt x="267" y="442"/>
                      <a:pt x="265" y="437"/>
                      <a:pt x="260" y="437"/>
                    </a:cubicBezTo>
                    <a:cubicBezTo>
                      <a:pt x="260" y="437"/>
                      <a:pt x="259" y="437"/>
                      <a:pt x="259" y="438"/>
                    </a:cubicBezTo>
                    <a:cubicBezTo>
                      <a:pt x="258" y="438"/>
                      <a:pt x="258" y="438"/>
                      <a:pt x="258" y="438"/>
                    </a:cubicBezTo>
                    <a:cubicBezTo>
                      <a:pt x="261" y="440"/>
                      <a:pt x="262" y="441"/>
                      <a:pt x="265" y="442"/>
                    </a:cubicBezTo>
                    <a:cubicBezTo>
                      <a:pt x="267" y="443"/>
                      <a:pt x="270" y="444"/>
                      <a:pt x="270" y="446"/>
                    </a:cubicBezTo>
                    <a:cubicBezTo>
                      <a:pt x="270" y="448"/>
                      <a:pt x="270" y="448"/>
                      <a:pt x="270" y="448"/>
                    </a:cubicBezTo>
                    <a:cubicBezTo>
                      <a:pt x="269" y="448"/>
                      <a:pt x="269" y="448"/>
                      <a:pt x="269" y="448"/>
                    </a:cubicBezTo>
                    <a:cubicBezTo>
                      <a:pt x="268" y="448"/>
                      <a:pt x="267" y="447"/>
                      <a:pt x="265" y="447"/>
                    </a:cubicBezTo>
                    <a:cubicBezTo>
                      <a:pt x="263" y="447"/>
                      <a:pt x="262" y="448"/>
                      <a:pt x="259" y="448"/>
                    </a:cubicBezTo>
                    <a:cubicBezTo>
                      <a:pt x="257" y="448"/>
                      <a:pt x="256" y="447"/>
                      <a:pt x="254" y="446"/>
                    </a:cubicBezTo>
                    <a:cubicBezTo>
                      <a:pt x="253" y="446"/>
                      <a:pt x="253" y="446"/>
                      <a:pt x="253" y="446"/>
                    </a:cubicBezTo>
                    <a:cubicBezTo>
                      <a:pt x="253" y="455"/>
                      <a:pt x="253" y="455"/>
                      <a:pt x="253" y="455"/>
                    </a:cubicBezTo>
                    <a:cubicBezTo>
                      <a:pt x="253" y="466"/>
                      <a:pt x="243" y="469"/>
                      <a:pt x="240" y="479"/>
                    </a:cubicBezTo>
                    <a:cubicBezTo>
                      <a:pt x="243" y="480"/>
                      <a:pt x="247" y="481"/>
                      <a:pt x="247" y="485"/>
                    </a:cubicBezTo>
                    <a:cubicBezTo>
                      <a:pt x="247" y="493"/>
                      <a:pt x="247" y="493"/>
                      <a:pt x="247" y="493"/>
                    </a:cubicBezTo>
                    <a:cubicBezTo>
                      <a:pt x="247" y="495"/>
                      <a:pt x="248" y="495"/>
                      <a:pt x="248" y="497"/>
                    </a:cubicBezTo>
                    <a:cubicBezTo>
                      <a:pt x="248" y="497"/>
                      <a:pt x="247" y="497"/>
                      <a:pt x="247" y="497"/>
                    </a:cubicBezTo>
                    <a:cubicBezTo>
                      <a:pt x="243" y="497"/>
                      <a:pt x="243" y="490"/>
                      <a:pt x="239" y="490"/>
                    </a:cubicBezTo>
                    <a:cubicBezTo>
                      <a:pt x="237" y="490"/>
                      <a:pt x="237" y="490"/>
                      <a:pt x="237" y="490"/>
                    </a:cubicBezTo>
                    <a:cubicBezTo>
                      <a:pt x="237" y="490"/>
                      <a:pt x="237" y="491"/>
                      <a:pt x="237" y="491"/>
                    </a:cubicBezTo>
                    <a:cubicBezTo>
                      <a:pt x="237" y="493"/>
                      <a:pt x="238" y="494"/>
                      <a:pt x="240" y="495"/>
                    </a:cubicBezTo>
                    <a:cubicBezTo>
                      <a:pt x="242" y="498"/>
                      <a:pt x="243" y="499"/>
                      <a:pt x="246" y="501"/>
                    </a:cubicBezTo>
                    <a:cubicBezTo>
                      <a:pt x="249" y="504"/>
                      <a:pt x="246" y="510"/>
                      <a:pt x="250" y="510"/>
                    </a:cubicBezTo>
                    <a:cubicBezTo>
                      <a:pt x="252" y="510"/>
                      <a:pt x="252" y="510"/>
                      <a:pt x="254" y="510"/>
                    </a:cubicBezTo>
                    <a:cubicBezTo>
                      <a:pt x="257" y="510"/>
                      <a:pt x="258" y="512"/>
                      <a:pt x="261" y="513"/>
                    </a:cubicBezTo>
                    <a:cubicBezTo>
                      <a:pt x="263" y="513"/>
                      <a:pt x="266" y="513"/>
                      <a:pt x="266" y="515"/>
                    </a:cubicBezTo>
                    <a:cubicBezTo>
                      <a:pt x="266" y="519"/>
                      <a:pt x="263" y="520"/>
                      <a:pt x="263" y="524"/>
                    </a:cubicBezTo>
                    <a:cubicBezTo>
                      <a:pt x="263" y="527"/>
                      <a:pt x="264" y="528"/>
                      <a:pt x="265" y="531"/>
                    </a:cubicBezTo>
                    <a:cubicBezTo>
                      <a:pt x="267" y="531"/>
                      <a:pt x="267" y="527"/>
                      <a:pt x="270" y="527"/>
                    </a:cubicBezTo>
                    <a:cubicBezTo>
                      <a:pt x="272" y="527"/>
                      <a:pt x="273" y="529"/>
                      <a:pt x="275" y="530"/>
                    </a:cubicBezTo>
                    <a:cubicBezTo>
                      <a:pt x="280" y="531"/>
                      <a:pt x="282" y="533"/>
                      <a:pt x="286" y="534"/>
                    </a:cubicBezTo>
                    <a:cubicBezTo>
                      <a:pt x="291" y="536"/>
                      <a:pt x="296" y="538"/>
                      <a:pt x="296" y="543"/>
                    </a:cubicBezTo>
                    <a:cubicBezTo>
                      <a:pt x="296" y="545"/>
                      <a:pt x="296" y="545"/>
                      <a:pt x="296" y="545"/>
                    </a:cubicBezTo>
                    <a:cubicBezTo>
                      <a:pt x="295" y="546"/>
                      <a:pt x="295" y="546"/>
                      <a:pt x="295" y="546"/>
                    </a:cubicBezTo>
                    <a:cubicBezTo>
                      <a:pt x="293" y="544"/>
                      <a:pt x="293" y="541"/>
                      <a:pt x="290" y="540"/>
                    </a:cubicBezTo>
                    <a:cubicBezTo>
                      <a:pt x="287" y="540"/>
                      <a:pt x="285" y="540"/>
                      <a:pt x="282" y="539"/>
                    </a:cubicBezTo>
                    <a:cubicBezTo>
                      <a:pt x="278" y="537"/>
                      <a:pt x="277" y="534"/>
                      <a:pt x="274" y="534"/>
                    </a:cubicBezTo>
                    <a:cubicBezTo>
                      <a:pt x="271" y="534"/>
                      <a:pt x="271" y="538"/>
                      <a:pt x="269" y="538"/>
                    </a:cubicBezTo>
                    <a:cubicBezTo>
                      <a:pt x="263" y="538"/>
                      <a:pt x="260" y="532"/>
                      <a:pt x="260" y="526"/>
                    </a:cubicBezTo>
                    <a:cubicBezTo>
                      <a:pt x="260" y="520"/>
                      <a:pt x="260" y="520"/>
                      <a:pt x="260" y="520"/>
                    </a:cubicBezTo>
                    <a:cubicBezTo>
                      <a:pt x="260" y="518"/>
                      <a:pt x="260" y="517"/>
                      <a:pt x="261" y="515"/>
                    </a:cubicBezTo>
                    <a:cubicBezTo>
                      <a:pt x="258" y="514"/>
                      <a:pt x="255" y="513"/>
                      <a:pt x="252" y="513"/>
                    </a:cubicBezTo>
                    <a:cubicBezTo>
                      <a:pt x="251" y="513"/>
                      <a:pt x="250" y="514"/>
                      <a:pt x="249" y="514"/>
                    </a:cubicBezTo>
                    <a:cubicBezTo>
                      <a:pt x="247" y="514"/>
                      <a:pt x="247" y="512"/>
                      <a:pt x="245" y="510"/>
                    </a:cubicBezTo>
                    <a:cubicBezTo>
                      <a:pt x="244" y="508"/>
                      <a:pt x="242" y="507"/>
                      <a:pt x="239" y="507"/>
                    </a:cubicBezTo>
                    <a:cubicBezTo>
                      <a:pt x="237" y="507"/>
                      <a:pt x="236" y="507"/>
                      <a:pt x="234" y="507"/>
                    </a:cubicBezTo>
                    <a:cubicBezTo>
                      <a:pt x="229" y="507"/>
                      <a:pt x="229" y="507"/>
                      <a:pt x="229" y="507"/>
                    </a:cubicBezTo>
                    <a:cubicBezTo>
                      <a:pt x="228" y="507"/>
                      <a:pt x="227" y="508"/>
                      <a:pt x="227" y="508"/>
                    </a:cubicBezTo>
                    <a:cubicBezTo>
                      <a:pt x="227" y="513"/>
                      <a:pt x="227" y="513"/>
                      <a:pt x="227" y="513"/>
                    </a:cubicBezTo>
                    <a:cubicBezTo>
                      <a:pt x="227" y="519"/>
                      <a:pt x="224" y="521"/>
                      <a:pt x="222" y="526"/>
                    </a:cubicBezTo>
                    <a:cubicBezTo>
                      <a:pt x="225" y="527"/>
                      <a:pt x="228" y="526"/>
                      <a:pt x="230" y="529"/>
                    </a:cubicBezTo>
                    <a:cubicBezTo>
                      <a:pt x="233" y="533"/>
                      <a:pt x="232" y="538"/>
                      <a:pt x="236" y="541"/>
                    </a:cubicBezTo>
                    <a:cubicBezTo>
                      <a:pt x="239" y="542"/>
                      <a:pt x="240" y="544"/>
                      <a:pt x="242" y="546"/>
                    </a:cubicBezTo>
                    <a:cubicBezTo>
                      <a:pt x="244" y="547"/>
                      <a:pt x="246" y="546"/>
                      <a:pt x="247" y="547"/>
                    </a:cubicBezTo>
                    <a:cubicBezTo>
                      <a:pt x="249" y="547"/>
                      <a:pt x="249" y="549"/>
                      <a:pt x="250" y="550"/>
                    </a:cubicBezTo>
                    <a:cubicBezTo>
                      <a:pt x="251" y="552"/>
                      <a:pt x="252" y="552"/>
                      <a:pt x="253" y="555"/>
                    </a:cubicBezTo>
                    <a:cubicBezTo>
                      <a:pt x="249" y="554"/>
                      <a:pt x="247" y="552"/>
                      <a:pt x="243" y="552"/>
                    </a:cubicBezTo>
                    <a:cubicBezTo>
                      <a:pt x="239" y="552"/>
                      <a:pt x="239" y="552"/>
                      <a:pt x="239" y="552"/>
                    </a:cubicBezTo>
                    <a:cubicBezTo>
                      <a:pt x="233" y="552"/>
                      <a:pt x="230" y="548"/>
                      <a:pt x="227" y="544"/>
                    </a:cubicBezTo>
                    <a:cubicBezTo>
                      <a:pt x="223" y="538"/>
                      <a:pt x="220" y="535"/>
                      <a:pt x="214" y="532"/>
                    </a:cubicBezTo>
                    <a:cubicBezTo>
                      <a:pt x="203" y="527"/>
                      <a:pt x="198" y="524"/>
                      <a:pt x="188" y="518"/>
                    </a:cubicBezTo>
                    <a:cubicBezTo>
                      <a:pt x="188" y="518"/>
                      <a:pt x="188" y="519"/>
                      <a:pt x="188" y="520"/>
                    </a:cubicBezTo>
                    <a:cubicBezTo>
                      <a:pt x="188" y="525"/>
                      <a:pt x="188" y="525"/>
                      <a:pt x="188" y="525"/>
                    </a:cubicBezTo>
                    <a:cubicBezTo>
                      <a:pt x="188" y="526"/>
                      <a:pt x="188" y="527"/>
                      <a:pt x="188" y="529"/>
                    </a:cubicBezTo>
                    <a:cubicBezTo>
                      <a:pt x="188" y="534"/>
                      <a:pt x="186" y="538"/>
                      <a:pt x="182" y="541"/>
                    </a:cubicBezTo>
                    <a:cubicBezTo>
                      <a:pt x="178" y="543"/>
                      <a:pt x="175" y="542"/>
                      <a:pt x="171" y="545"/>
                    </a:cubicBezTo>
                    <a:cubicBezTo>
                      <a:pt x="171" y="545"/>
                      <a:pt x="171" y="545"/>
                      <a:pt x="171" y="545"/>
                    </a:cubicBezTo>
                    <a:cubicBezTo>
                      <a:pt x="172" y="545"/>
                      <a:pt x="173" y="545"/>
                      <a:pt x="174" y="545"/>
                    </a:cubicBezTo>
                    <a:cubicBezTo>
                      <a:pt x="178" y="545"/>
                      <a:pt x="183" y="546"/>
                      <a:pt x="183" y="550"/>
                    </a:cubicBezTo>
                    <a:cubicBezTo>
                      <a:pt x="183" y="553"/>
                      <a:pt x="181" y="555"/>
                      <a:pt x="179" y="555"/>
                    </a:cubicBezTo>
                    <a:cubicBezTo>
                      <a:pt x="172" y="555"/>
                      <a:pt x="169" y="549"/>
                      <a:pt x="164" y="544"/>
                    </a:cubicBezTo>
                    <a:cubicBezTo>
                      <a:pt x="169" y="543"/>
                      <a:pt x="172" y="542"/>
                      <a:pt x="176" y="539"/>
                    </a:cubicBezTo>
                    <a:cubicBezTo>
                      <a:pt x="178" y="537"/>
                      <a:pt x="182" y="537"/>
                      <a:pt x="182" y="534"/>
                    </a:cubicBezTo>
                    <a:cubicBezTo>
                      <a:pt x="182" y="531"/>
                      <a:pt x="180" y="530"/>
                      <a:pt x="180" y="528"/>
                    </a:cubicBezTo>
                    <a:cubicBezTo>
                      <a:pt x="180" y="527"/>
                      <a:pt x="180" y="525"/>
                      <a:pt x="178" y="525"/>
                    </a:cubicBezTo>
                    <a:cubicBezTo>
                      <a:pt x="174" y="525"/>
                      <a:pt x="174" y="525"/>
                      <a:pt x="174" y="525"/>
                    </a:cubicBezTo>
                    <a:cubicBezTo>
                      <a:pt x="170" y="525"/>
                      <a:pt x="167" y="524"/>
                      <a:pt x="164" y="521"/>
                    </a:cubicBezTo>
                    <a:cubicBezTo>
                      <a:pt x="163" y="519"/>
                      <a:pt x="163" y="517"/>
                      <a:pt x="161" y="517"/>
                    </a:cubicBezTo>
                    <a:cubicBezTo>
                      <a:pt x="157" y="517"/>
                      <a:pt x="156" y="520"/>
                      <a:pt x="152" y="520"/>
                    </a:cubicBezTo>
                    <a:cubicBezTo>
                      <a:pt x="151" y="520"/>
                      <a:pt x="151" y="518"/>
                      <a:pt x="150" y="518"/>
                    </a:cubicBezTo>
                    <a:cubicBezTo>
                      <a:pt x="146" y="515"/>
                      <a:pt x="145" y="511"/>
                      <a:pt x="143" y="506"/>
                    </a:cubicBezTo>
                    <a:cubicBezTo>
                      <a:pt x="142" y="503"/>
                      <a:pt x="143" y="499"/>
                      <a:pt x="140" y="499"/>
                    </a:cubicBezTo>
                    <a:cubicBezTo>
                      <a:pt x="136" y="499"/>
                      <a:pt x="135" y="505"/>
                      <a:pt x="131" y="505"/>
                    </a:cubicBezTo>
                    <a:cubicBezTo>
                      <a:pt x="123" y="505"/>
                      <a:pt x="123" y="496"/>
                      <a:pt x="120" y="489"/>
                    </a:cubicBezTo>
                    <a:cubicBezTo>
                      <a:pt x="118" y="497"/>
                      <a:pt x="117" y="502"/>
                      <a:pt x="116" y="509"/>
                    </a:cubicBezTo>
                    <a:cubicBezTo>
                      <a:pt x="113" y="506"/>
                      <a:pt x="112" y="502"/>
                      <a:pt x="108" y="502"/>
                    </a:cubicBezTo>
                    <a:cubicBezTo>
                      <a:pt x="105" y="502"/>
                      <a:pt x="105" y="502"/>
                      <a:pt x="105" y="502"/>
                    </a:cubicBezTo>
                    <a:cubicBezTo>
                      <a:pt x="107" y="504"/>
                      <a:pt x="108" y="505"/>
                      <a:pt x="108" y="508"/>
                    </a:cubicBezTo>
                    <a:cubicBezTo>
                      <a:pt x="108" y="509"/>
                      <a:pt x="107" y="510"/>
                      <a:pt x="106" y="512"/>
                    </a:cubicBezTo>
                    <a:cubicBezTo>
                      <a:pt x="104" y="511"/>
                      <a:pt x="105" y="508"/>
                      <a:pt x="103" y="507"/>
                    </a:cubicBezTo>
                    <a:cubicBezTo>
                      <a:pt x="101" y="506"/>
                      <a:pt x="99" y="506"/>
                      <a:pt x="97" y="506"/>
                    </a:cubicBezTo>
                    <a:cubicBezTo>
                      <a:pt x="97" y="504"/>
                      <a:pt x="97" y="502"/>
                      <a:pt x="96" y="502"/>
                    </a:cubicBezTo>
                    <a:cubicBezTo>
                      <a:pt x="93" y="502"/>
                      <a:pt x="92" y="505"/>
                      <a:pt x="89" y="505"/>
                    </a:cubicBezTo>
                    <a:cubicBezTo>
                      <a:pt x="87" y="505"/>
                      <a:pt x="86" y="503"/>
                      <a:pt x="84" y="503"/>
                    </a:cubicBezTo>
                    <a:cubicBezTo>
                      <a:pt x="79" y="503"/>
                      <a:pt x="76" y="505"/>
                      <a:pt x="71" y="505"/>
                    </a:cubicBezTo>
                    <a:cubicBezTo>
                      <a:pt x="65" y="505"/>
                      <a:pt x="60" y="506"/>
                      <a:pt x="55" y="503"/>
                    </a:cubicBezTo>
                    <a:cubicBezTo>
                      <a:pt x="52" y="500"/>
                      <a:pt x="51" y="497"/>
                      <a:pt x="48" y="493"/>
                    </a:cubicBezTo>
                    <a:cubicBezTo>
                      <a:pt x="45" y="491"/>
                      <a:pt x="43" y="490"/>
                      <a:pt x="41" y="487"/>
                    </a:cubicBezTo>
                    <a:cubicBezTo>
                      <a:pt x="40" y="487"/>
                      <a:pt x="40" y="487"/>
                      <a:pt x="40" y="487"/>
                    </a:cubicBezTo>
                    <a:cubicBezTo>
                      <a:pt x="35" y="487"/>
                      <a:pt x="33" y="483"/>
                      <a:pt x="29" y="480"/>
                    </a:cubicBezTo>
                    <a:cubicBezTo>
                      <a:pt x="27" y="477"/>
                      <a:pt x="24" y="477"/>
                      <a:pt x="22" y="475"/>
                    </a:cubicBezTo>
                    <a:cubicBezTo>
                      <a:pt x="17" y="471"/>
                      <a:pt x="15" y="467"/>
                      <a:pt x="14" y="460"/>
                    </a:cubicBezTo>
                    <a:cubicBezTo>
                      <a:pt x="12" y="460"/>
                      <a:pt x="11" y="459"/>
                      <a:pt x="10" y="459"/>
                    </a:cubicBezTo>
                    <a:cubicBezTo>
                      <a:pt x="10" y="459"/>
                      <a:pt x="10" y="459"/>
                      <a:pt x="10" y="459"/>
                    </a:cubicBezTo>
                    <a:cubicBezTo>
                      <a:pt x="7" y="464"/>
                      <a:pt x="1" y="465"/>
                      <a:pt x="1" y="471"/>
                    </a:cubicBezTo>
                    <a:cubicBezTo>
                      <a:pt x="1" y="475"/>
                      <a:pt x="0" y="478"/>
                      <a:pt x="3" y="481"/>
                    </a:cubicBezTo>
                    <a:cubicBezTo>
                      <a:pt x="8" y="487"/>
                      <a:pt x="21" y="482"/>
                      <a:pt x="21" y="489"/>
                    </a:cubicBezTo>
                    <a:cubicBezTo>
                      <a:pt x="21" y="495"/>
                      <a:pt x="19" y="499"/>
                      <a:pt x="19" y="505"/>
                    </a:cubicBezTo>
                    <a:cubicBezTo>
                      <a:pt x="19" y="518"/>
                      <a:pt x="28" y="524"/>
                      <a:pt x="39" y="532"/>
                    </a:cubicBezTo>
                    <a:cubicBezTo>
                      <a:pt x="42" y="534"/>
                      <a:pt x="42" y="538"/>
                      <a:pt x="44" y="540"/>
                    </a:cubicBezTo>
                    <a:cubicBezTo>
                      <a:pt x="48" y="544"/>
                      <a:pt x="52" y="544"/>
                      <a:pt x="57" y="546"/>
                    </a:cubicBezTo>
                    <a:cubicBezTo>
                      <a:pt x="62" y="549"/>
                      <a:pt x="62" y="554"/>
                      <a:pt x="64" y="560"/>
                    </a:cubicBezTo>
                    <a:cubicBezTo>
                      <a:pt x="68" y="565"/>
                      <a:pt x="73" y="566"/>
                      <a:pt x="78" y="569"/>
                    </a:cubicBezTo>
                    <a:cubicBezTo>
                      <a:pt x="85" y="573"/>
                      <a:pt x="89" y="577"/>
                      <a:pt x="96" y="581"/>
                    </a:cubicBezTo>
                    <a:cubicBezTo>
                      <a:pt x="104" y="585"/>
                      <a:pt x="106" y="591"/>
                      <a:pt x="111" y="599"/>
                    </a:cubicBezTo>
                    <a:cubicBezTo>
                      <a:pt x="113" y="603"/>
                      <a:pt x="114" y="608"/>
                      <a:pt x="119" y="608"/>
                    </a:cubicBezTo>
                    <a:cubicBezTo>
                      <a:pt x="122" y="608"/>
                      <a:pt x="123" y="606"/>
                      <a:pt x="126" y="606"/>
                    </a:cubicBezTo>
                    <a:cubicBezTo>
                      <a:pt x="133" y="606"/>
                      <a:pt x="133" y="614"/>
                      <a:pt x="135" y="619"/>
                    </a:cubicBezTo>
                    <a:cubicBezTo>
                      <a:pt x="140" y="627"/>
                      <a:pt x="147" y="631"/>
                      <a:pt x="156" y="631"/>
                    </a:cubicBezTo>
                    <a:cubicBezTo>
                      <a:pt x="161" y="631"/>
                      <a:pt x="162" y="626"/>
                      <a:pt x="167" y="626"/>
                    </a:cubicBezTo>
                    <a:cubicBezTo>
                      <a:pt x="170" y="626"/>
                      <a:pt x="171" y="628"/>
                      <a:pt x="174" y="628"/>
                    </a:cubicBezTo>
                    <a:cubicBezTo>
                      <a:pt x="178" y="628"/>
                      <a:pt x="180" y="625"/>
                      <a:pt x="184" y="625"/>
                    </a:cubicBezTo>
                    <a:cubicBezTo>
                      <a:pt x="191" y="625"/>
                      <a:pt x="191" y="625"/>
                      <a:pt x="191" y="625"/>
                    </a:cubicBezTo>
                    <a:cubicBezTo>
                      <a:pt x="195" y="622"/>
                      <a:pt x="194" y="618"/>
                      <a:pt x="196" y="614"/>
                    </a:cubicBezTo>
                    <a:cubicBezTo>
                      <a:pt x="200" y="608"/>
                      <a:pt x="205" y="605"/>
                      <a:pt x="212" y="605"/>
                    </a:cubicBezTo>
                    <a:cubicBezTo>
                      <a:pt x="214" y="605"/>
                      <a:pt x="215" y="605"/>
                      <a:pt x="217" y="605"/>
                    </a:cubicBezTo>
                    <a:cubicBezTo>
                      <a:pt x="230" y="605"/>
                      <a:pt x="237" y="600"/>
                      <a:pt x="249" y="600"/>
                    </a:cubicBezTo>
                    <a:cubicBezTo>
                      <a:pt x="253" y="598"/>
                      <a:pt x="255" y="597"/>
                      <a:pt x="259" y="595"/>
                    </a:cubicBezTo>
                    <a:cubicBezTo>
                      <a:pt x="266" y="604"/>
                      <a:pt x="274" y="607"/>
                      <a:pt x="284" y="607"/>
                    </a:cubicBezTo>
                    <a:cubicBezTo>
                      <a:pt x="290" y="607"/>
                      <a:pt x="292" y="603"/>
                      <a:pt x="297" y="603"/>
                    </a:cubicBezTo>
                    <a:cubicBezTo>
                      <a:pt x="304" y="603"/>
                      <a:pt x="305" y="611"/>
                      <a:pt x="311" y="611"/>
                    </a:cubicBezTo>
                    <a:cubicBezTo>
                      <a:pt x="319" y="611"/>
                      <a:pt x="320" y="601"/>
                      <a:pt x="327" y="601"/>
                    </a:cubicBezTo>
                    <a:cubicBezTo>
                      <a:pt x="337" y="601"/>
                      <a:pt x="340" y="609"/>
                      <a:pt x="350" y="609"/>
                    </a:cubicBezTo>
                    <a:cubicBezTo>
                      <a:pt x="356" y="609"/>
                      <a:pt x="356" y="601"/>
                      <a:pt x="361" y="597"/>
                    </a:cubicBezTo>
                    <a:cubicBezTo>
                      <a:pt x="369" y="590"/>
                      <a:pt x="376" y="588"/>
                      <a:pt x="387" y="588"/>
                    </a:cubicBezTo>
                    <a:cubicBezTo>
                      <a:pt x="397" y="588"/>
                      <a:pt x="399" y="577"/>
                      <a:pt x="403" y="568"/>
                    </a:cubicBezTo>
                    <a:cubicBezTo>
                      <a:pt x="405" y="563"/>
                      <a:pt x="411" y="561"/>
                      <a:pt x="411" y="556"/>
                    </a:cubicBezTo>
                    <a:cubicBezTo>
                      <a:pt x="411" y="554"/>
                      <a:pt x="411" y="553"/>
                      <a:pt x="411" y="551"/>
                    </a:cubicBezTo>
                    <a:cubicBezTo>
                      <a:pt x="411" y="543"/>
                      <a:pt x="413" y="537"/>
                      <a:pt x="420" y="533"/>
                    </a:cubicBezTo>
                    <a:cubicBezTo>
                      <a:pt x="426" y="529"/>
                      <a:pt x="431" y="531"/>
                      <a:pt x="438" y="528"/>
                    </a:cubicBezTo>
                    <a:cubicBezTo>
                      <a:pt x="444" y="526"/>
                      <a:pt x="446" y="520"/>
                      <a:pt x="452" y="520"/>
                    </a:cubicBezTo>
                    <a:cubicBezTo>
                      <a:pt x="467" y="520"/>
                      <a:pt x="475" y="524"/>
                      <a:pt x="489" y="524"/>
                    </a:cubicBezTo>
                    <a:cubicBezTo>
                      <a:pt x="493" y="524"/>
                      <a:pt x="494" y="522"/>
                      <a:pt x="498" y="522"/>
                    </a:cubicBezTo>
                    <a:cubicBezTo>
                      <a:pt x="502" y="522"/>
                      <a:pt x="504" y="525"/>
                      <a:pt x="508" y="525"/>
                    </a:cubicBezTo>
                    <a:cubicBezTo>
                      <a:pt x="513" y="525"/>
                      <a:pt x="514" y="518"/>
                      <a:pt x="519" y="518"/>
                    </a:cubicBezTo>
                    <a:cubicBezTo>
                      <a:pt x="522" y="518"/>
                      <a:pt x="524" y="520"/>
                      <a:pt x="526" y="520"/>
                    </a:cubicBezTo>
                    <a:cubicBezTo>
                      <a:pt x="532" y="520"/>
                      <a:pt x="535" y="519"/>
                      <a:pt x="541" y="520"/>
                    </a:cubicBezTo>
                    <a:cubicBezTo>
                      <a:pt x="542" y="522"/>
                      <a:pt x="542" y="523"/>
                      <a:pt x="542" y="524"/>
                    </a:cubicBezTo>
                    <a:cubicBezTo>
                      <a:pt x="542" y="533"/>
                      <a:pt x="539" y="537"/>
                      <a:pt x="537" y="545"/>
                    </a:cubicBezTo>
                    <a:cubicBezTo>
                      <a:pt x="540" y="544"/>
                      <a:pt x="542" y="543"/>
                      <a:pt x="545" y="543"/>
                    </a:cubicBezTo>
                    <a:cubicBezTo>
                      <a:pt x="550" y="543"/>
                      <a:pt x="549" y="552"/>
                      <a:pt x="555" y="552"/>
                    </a:cubicBezTo>
                    <a:cubicBezTo>
                      <a:pt x="559" y="552"/>
                      <a:pt x="561" y="550"/>
                      <a:pt x="564" y="550"/>
                    </a:cubicBezTo>
                    <a:cubicBezTo>
                      <a:pt x="573" y="550"/>
                      <a:pt x="578" y="552"/>
                      <a:pt x="584" y="557"/>
                    </a:cubicBezTo>
                    <a:cubicBezTo>
                      <a:pt x="588" y="559"/>
                      <a:pt x="589" y="563"/>
                      <a:pt x="594" y="563"/>
                    </a:cubicBezTo>
                    <a:cubicBezTo>
                      <a:pt x="599" y="563"/>
                      <a:pt x="601" y="560"/>
                      <a:pt x="606" y="560"/>
                    </a:cubicBezTo>
                    <a:cubicBezTo>
                      <a:pt x="611" y="560"/>
                      <a:pt x="613" y="563"/>
                      <a:pt x="616" y="565"/>
                    </a:cubicBezTo>
                    <a:cubicBezTo>
                      <a:pt x="621" y="570"/>
                      <a:pt x="623" y="573"/>
                      <a:pt x="628" y="579"/>
                    </a:cubicBezTo>
                    <a:cubicBezTo>
                      <a:pt x="631" y="575"/>
                      <a:pt x="630" y="569"/>
                      <a:pt x="635" y="568"/>
                    </a:cubicBezTo>
                    <a:cubicBezTo>
                      <a:pt x="642" y="566"/>
                      <a:pt x="648" y="569"/>
                      <a:pt x="653" y="564"/>
                    </a:cubicBezTo>
                    <a:cubicBezTo>
                      <a:pt x="656" y="562"/>
                      <a:pt x="654" y="558"/>
                      <a:pt x="656" y="554"/>
                    </a:cubicBezTo>
                    <a:cubicBezTo>
                      <a:pt x="659" y="550"/>
                      <a:pt x="664" y="551"/>
                      <a:pt x="668" y="549"/>
                    </a:cubicBezTo>
                    <a:cubicBezTo>
                      <a:pt x="671" y="547"/>
                      <a:pt x="671" y="544"/>
                      <a:pt x="674" y="543"/>
                    </a:cubicBezTo>
                    <a:cubicBezTo>
                      <a:pt x="686" y="540"/>
                      <a:pt x="693" y="539"/>
                      <a:pt x="705" y="539"/>
                    </a:cubicBezTo>
                    <a:cubicBezTo>
                      <a:pt x="710" y="539"/>
                      <a:pt x="710" y="544"/>
                      <a:pt x="714" y="547"/>
                    </a:cubicBezTo>
                    <a:cubicBezTo>
                      <a:pt x="716" y="539"/>
                      <a:pt x="725" y="542"/>
                      <a:pt x="733" y="539"/>
                    </a:cubicBezTo>
                    <a:cubicBezTo>
                      <a:pt x="737" y="537"/>
                      <a:pt x="738" y="532"/>
                      <a:pt x="742" y="532"/>
                    </a:cubicBezTo>
                    <a:cubicBezTo>
                      <a:pt x="750" y="532"/>
                      <a:pt x="754" y="535"/>
                      <a:pt x="761" y="539"/>
                    </a:cubicBezTo>
                    <a:cubicBezTo>
                      <a:pt x="763" y="540"/>
                      <a:pt x="763" y="543"/>
                      <a:pt x="765" y="543"/>
                    </a:cubicBezTo>
                    <a:cubicBezTo>
                      <a:pt x="769" y="543"/>
                      <a:pt x="769" y="539"/>
                      <a:pt x="772" y="537"/>
                    </a:cubicBezTo>
                    <a:cubicBezTo>
                      <a:pt x="774" y="536"/>
                      <a:pt x="778" y="536"/>
                      <a:pt x="778" y="533"/>
                    </a:cubicBezTo>
                    <a:cubicBezTo>
                      <a:pt x="778" y="530"/>
                      <a:pt x="776" y="529"/>
                      <a:pt x="776" y="526"/>
                    </a:cubicBezTo>
                    <a:cubicBezTo>
                      <a:pt x="776" y="521"/>
                      <a:pt x="782" y="521"/>
                      <a:pt x="785" y="517"/>
                    </a:cubicBezTo>
                    <a:cubicBezTo>
                      <a:pt x="788" y="512"/>
                      <a:pt x="789" y="509"/>
                      <a:pt x="789" y="503"/>
                    </a:cubicBezTo>
                    <a:cubicBezTo>
                      <a:pt x="789" y="491"/>
                      <a:pt x="789" y="491"/>
                      <a:pt x="789" y="491"/>
                    </a:cubicBezTo>
                    <a:cubicBezTo>
                      <a:pt x="789" y="486"/>
                      <a:pt x="788" y="482"/>
                      <a:pt x="791" y="479"/>
                    </a:cubicBezTo>
                    <a:cubicBezTo>
                      <a:pt x="795" y="476"/>
                      <a:pt x="800" y="480"/>
                      <a:pt x="805" y="478"/>
                    </a:cubicBezTo>
                    <a:cubicBezTo>
                      <a:pt x="813" y="475"/>
                      <a:pt x="817" y="469"/>
                      <a:pt x="817" y="461"/>
                    </a:cubicBezTo>
                    <a:cubicBezTo>
                      <a:pt x="817" y="452"/>
                      <a:pt x="801" y="452"/>
                      <a:pt x="801" y="443"/>
                    </a:cubicBezTo>
                    <a:cubicBezTo>
                      <a:pt x="801" y="437"/>
                      <a:pt x="802" y="433"/>
                      <a:pt x="803" y="427"/>
                    </a:cubicBezTo>
                    <a:cubicBezTo>
                      <a:pt x="803" y="424"/>
                      <a:pt x="802" y="419"/>
                      <a:pt x="805" y="419"/>
                    </a:cubicBezTo>
                    <a:cubicBezTo>
                      <a:pt x="807" y="419"/>
                      <a:pt x="808" y="420"/>
                      <a:pt x="810" y="420"/>
                    </a:cubicBezTo>
                    <a:cubicBezTo>
                      <a:pt x="818" y="420"/>
                      <a:pt x="822" y="417"/>
                      <a:pt x="830" y="415"/>
                    </a:cubicBezTo>
                    <a:cubicBezTo>
                      <a:pt x="827" y="409"/>
                      <a:pt x="825" y="405"/>
                      <a:pt x="825" y="398"/>
                    </a:cubicBezTo>
                    <a:cubicBezTo>
                      <a:pt x="830" y="398"/>
                      <a:pt x="833" y="398"/>
                      <a:pt x="838" y="398"/>
                    </a:cubicBezTo>
                    <a:cubicBezTo>
                      <a:pt x="840" y="398"/>
                      <a:pt x="841" y="398"/>
                      <a:pt x="842" y="399"/>
                    </a:cubicBezTo>
                    <a:cubicBezTo>
                      <a:pt x="843" y="397"/>
                      <a:pt x="843" y="395"/>
                      <a:pt x="843" y="392"/>
                    </a:cubicBezTo>
                    <a:cubicBezTo>
                      <a:pt x="844" y="392"/>
                      <a:pt x="845" y="392"/>
                      <a:pt x="846" y="392"/>
                    </a:cubicBezTo>
                    <a:cubicBezTo>
                      <a:pt x="849" y="393"/>
                      <a:pt x="849" y="393"/>
                      <a:pt x="849" y="393"/>
                    </a:cubicBezTo>
                    <a:cubicBezTo>
                      <a:pt x="852" y="392"/>
                      <a:pt x="852" y="392"/>
                      <a:pt x="852" y="392"/>
                    </a:cubicBezTo>
                    <a:cubicBezTo>
                      <a:pt x="852" y="390"/>
                      <a:pt x="851" y="388"/>
                      <a:pt x="853" y="385"/>
                    </a:cubicBezTo>
                    <a:cubicBezTo>
                      <a:pt x="854" y="382"/>
                      <a:pt x="858" y="383"/>
                      <a:pt x="861" y="382"/>
                    </a:cubicBezTo>
                    <a:cubicBezTo>
                      <a:pt x="868" y="380"/>
                      <a:pt x="874" y="377"/>
                      <a:pt x="874" y="371"/>
                    </a:cubicBezTo>
                    <a:cubicBezTo>
                      <a:pt x="868" y="370"/>
                      <a:pt x="866" y="364"/>
                      <a:pt x="860" y="361"/>
                    </a:cubicBezTo>
                    <a:cubicBezTo>
                      <a:pt x="857" y="362"/>
                      <a:pt x="857" y="362"/>
                      <a:pt x="857" y="362"/>
                    </a:cubicBezTo>
                    <a:cubicBezTo>
                      <a:pt x="854" y="361"/>
                      <a:pt x="850" y="360"/>
                      <a:pt x="850" y="357"/>
                    </a:cubicBezTo>
                    <a:cubicBezTo>
                      <a:pt x="850" y="353"/>
                      <a:pt x="849" y="349"/>
                      <a:pt x="851" y="346"/>
                    </a:cubicBezTo>
                    <a:cubicBezTo>
                      <a:pt x="854" y="343"/>
                      <a:pt x="858" y="342"/>
                      <a:pt x="858" y="338"/>
                    </a:cubicBezTo>
                    <a:cubicBezTo>
                      <a:pt x="858" y="334"/>
                      <a:pt x="851" y="334"/>
                      <a:pt x="851" y="331"/>
                    </a:cubicBezTo>
                    <a:cubicBezTo>
                      <a:pt x="851" y="323"/>
                      <a:pt x="859" y="320"/>
                      <a:pt x="859" y="312"/>
                    </a:cubicBezTo>
                    <a:cubicBezTo>
                      <a:pt x="860" y="312"/>
                      <a:pt x="862" y="312"/>
                      <a:pt x="864" y="312"/>
                    </a:cubicBezTo>
                    <a:cubicBezTo>
                      <a:pt x="867" y="312"/>
                      <a:pt x="870" y="310"/>
                      <a:pt x="872" y="307"/>
                    </a:cubicBezTo>
                    <a:cubicBezTo>
                      <a:pt x="878" y="305"/>
                      <a:pt x="879" y="300"/>
                      <a:pt x="882" y="294"/>
                    </a:cubicBezTo>
                    <a:cubicBezTo>
                      <a:pt x="883" y="300"/>
                      <a:pt x="884" y="307"/>
                      <a:pt x="890" y="307"/>
                    </a:cubicBezTo>
                    <a:cubicBezTo>
                      <a:pt x="896" y="307"/>
                      <a:pt x="897" y="301"/>
                      <a:pt x="902" y="298"/>
                    </a:cubicBezTo>
                    <a:cubicBezTo>
                      <a:pt x="911" y="292"/>
                      <a:pt x="914" y="287"/>
                      <a:pt x="922" y="281"/>
                    </a:cubicBezTo>
                    <a:cubicBezTo>
                      <a:pt x="917" y="279"/>
                      <a:pt x="915" y="274"/>
                      <a:pt x="915" y="269"/>
                    </a:cubicBezTo>
                    <a:cubicBezTo>
                      <a:pt x="915" y="259"/>
                      <a:pt x="924" y="255"/>
                      <a:pt x="924" y="244"/>
                    </a:cubicBezTo>
                    <a:cubicBezTo>
                      <a:pt x="924" y="236"/>
                      <a:pt x="924" y="236"/>
                      <a:pt x="924" y="236"/>
                    </a:cubicBezTo>
                    <a:cubicBezTo>
                      <a:pt x="928" y="236"/>
                      <a:pt x="928" y="236"/>
                      <a:pt x="928" y="236"/>
                    </a:cubicBezTo>
                    <a:cubicBezTo>
                      <a:pt x="931" y="237"/>
                      <a:pt x="931" y="237"/>
                      <a:pt x="931" y="237"/>
                    </a:cubicBezTo>
                    <a:cubicBezTo>
                      <a:pt x="933" y="237"/>
                      <a:pt x="933" y="237"/>
                      <a:pt x="933" y="237"/>
                    </a:cubicBezTo>
                    <a:cubicBezTo>
                      <a:pt x="933" y="236"/>
                      <a:pt x="933" y="235"/>
                      <a:pt x="933" y="234"/>
                    </a:cubicBezTo>
                    <a:cubicBezTo>
                      <a:pt x="933" y="217"/>
                      <a:pt x="925" y="209"/>
                      <a:pt x="925" y="192"/>
                    </a:cubicBezTo>
                    <a:cubicBezTo>
                      <a:pt x="925" y="183"/>
                      <a:pt x="927" y="178"/>
                      <a:pt x="929" y="170"/>
                    </a:cubicBezTo>
                    <a:cubicBezTo>
                      <a:pt x="926" y="168"/>
                      <a:pt x="922" y="167"/>
                      <a:pt x="922" y="163"/>
                    </a:cubicBezTo>
                    <a:cubicBezTo>
                      <a:pt x="922" y="158"/>
                      <a:pt x="933" y="161"/>
                      <a:pt x="933" y="156"/>
                    </a:cubicBezTo>
                    <a:cubicBezTo>
                      <a:pt x="933" y="147"/>
                      <a:pt x="933" y="147"/>
                      <a:pt x="933" y="147"/>
                    </a:cubicBezTo>
                    <a:cubicBezTo>
                      <a:pt x="933" y="141"/>
                      <a:pt x="937" y="139"/>
                      <a:pt x="938" y="133"/>
                    </a:cubicBezTo>
                    <a:cubicBezTo>
                      <a:pt x="938" y="132"/>
                      <a:pt x="938" y="131"/>
                      <a:pt x="938" y="130"/>
                    </a:cubicBezTo>
                    <a:cubicBezTo>
                      <a:pt x="938" y="130"/>
                      <a:pt x="938" y="130"/>
                      <a:pt x="938" y="130"/>
                    </a:cubicBezTo>
                    <a:cubicBezTo>
                      <a:pt x="935" y="128"/>
                      <a:pt x="934" y="125"/>
                      <a:pt x="931" y="122"/>
                    </a:cubicBezTo>
                    <a:cubicBezTo>
                      <a:pt x="931" y="121"/>
                      <a:pt x="929" y="120"/>
                      <a:pt x="929" y="119"/>
                    </a:cubicBezTo>
                    <a:cubicBezTo>
                      <a:pt x="929" y="116"/>
                      <a:pt x="931" y="115"/>
                      <a:pt x="932" y="112"/>
                    </a:cubicBezTo>
                    <a:cubicBezTo>
                      <a:pt x="933" y="110"/>
                      <a:pt x="934" y="108"/>
                      <a:pt x="935" y="105"/>
                    </a:cubicBezTo>
                    <a:cubicBezTo>
                      <a:pt x="935" y="104"/>
                      <a:pt x="936" y="103"/>
                      <a:pt x="936" y="101"/>
                    </a:cubicBezTo>
                    <a:cubicBezTo>
                      <a:pt x="936" y="98"/>
                      <a:pt x="936" y="95"/>
                      <a:pt x="933" y="94"/>
                    </a:cubicBezTo>
                    <a:cubicBezTo>
                      <a:pt x="929" y="92"/>
                      <a:pt x="925" y="91"/>
                      <a:pt x="924" y="86"/>
                    </a:cubicBezTo>
                    <a:cubicBezTo>
                      <a:pt x="922" y="82"/>
                      <a:pt x="924" y="78"/>
                      <a:pt x="923" y="73"/>
                    </a:cubicBezTo>
                    <a:cubicBezTo>
                      <a:pt x="923" y="70"/>
                      <a:pt x="921" y="68"/>
                      <a:pt x="921" y="65"/>
                    </a:cubicBezTo>
                    <a:cubicBezTo>
                      <a:pt x="921" y="57"/>
                      <a:pt x="927" y="53"/>
                      <a:pt x="928" y="44"/>
                    </a:cubicBezTo>
                    <a:cubicBezTo>
                      <a:pt x="928" y="41"/>
                      <a:pt x="927" y="39"/>
                      <a:pt x="928" y="36"/>
                    </a:cubicBezTo>
                    <a:cubicBezTo>
                      <a:pt x="930" y="33"/>
                      <a:pt x="931" y="31"/>
                      <a:pt x="933" y="28"/>
                    </a:cubicBezTo>
                    <a:cubicBezTo>
                      <a:pt x="934" y="26"/>
                      <a:pt x="935" y="25"/>
                      <a:pt x="935" y="23"/>
                    </a:cubicBezTo>
                    <a:cubicBezTo>
                      <a:pt x="935" y="17"/>
                      <a:pt x="933" y="14"/>
                      <a:pt x="930" y="9"/>
                    </a:cubicBezTo>
                    <a:cubicBezTo>
                      <a:pt x="928" y="6"/>
                      <a:pt x="928" y="4"/>
                      <a:pt x="925" y="1"/>
                    </a:cubicBezTo>
                    <a:cubicBezTo>
                      <a:pt x="912" y="3"/>
                      <a:pt x="912" y="3"/>
                      <a:pt x="912" y="3"/>
                    </a:cubicBezTo>
                    <a:cubicBezTo>
                      <a:pt x="908" y="3"/>
                      <a:pt x="906" y="2"/>
                      <a:pt x="903" y="0"/>
                    </a:cubicBezTo>
                    <a:cubicBezTo>
                      <a:pt x="903" y="0"/>
                      <a:pt x="903" y="0"/>
                      <a:pt x="903" y="0"/>
                    </a:cubicBezTo>
                    <a:close/>
                    <a:moveTo>
                      <a:pt x="267" y="341"/>
                    </a:moveTo>
                    <a:cubicBezTo>
                      <a:pt x="269" y="339"/>
                      <a:pt x="270" y="339"/>
                      <a:pt x="271" y="338"/>
                    </a:cubicBezTo>
                    <a:cubicBezTo>
                      <a:pt x="272" y="336"/>
                      <a:pt x="273" y="335"/>
                      <a:pt x="274" y="335"/>
                    </a:cubicBezTo>
                    <a:cubicBezTo>
                      <a:pt x="276" y="335"/>
                      <a:pt x="275" y="337"/>
                      <a:pt x="276" y="338"/>
                    </a:cubicBezTo>
                    <a:cubicBezTo>
                      <a:pt x="279" y="342"/>
                      <a:pt x="281" y="345"/>
                      <a:pt x="281" y="350"/>
                    </a:cubicBezTo>
                    <a:cubicBezTo>
                      <a:pt x="281" y="356"/>
                      <a:pt x="281" y="356"/>
                      <a:pt x="281" y="356"/>
                    </a:cubicBezTo>
                    <a:cubicBezTo>
                      <a:pt x="281" y="361"/>
                      <a:pt x="279" y="364"/>
                      <a:pt x="279" y="369"/>
                    </a:cubicBezTo>
                    <a:cubicBezTo>
                      <a:pt x="279" y="375"/>
                      <a:pt x="281" y="378"/>
                      <a:pt x="282" y="384"/>
                    </a:cubicBezTo>
                    <a:cubicBezTo>
                      <a:pt x="282" y="389"/>
                      <a:pt x="282" y="392"/>
                      <a:pt x="284" y="397"/>
                    </a:cubicBezTo>
                    <a:cubicBezTo>
                      <a:pt x="282" y="397"/>
                      <a:pt x="279" y="398"/>
                      <a:pt x="278" y="400"/>
                    </a:cubicBezTo>
                    <a:cubicBezTo>
                      <a:pt x="275" y="398"/>
                      <a:pt x="275" y="395"/>
                      <a:pt x="274" y="392"/>
                    </a:cubicBezTo>
                    <a:cubicBezTo>
                      <a:pt x="273" y="390"/>
                      <a:pt x="270" y="390"/>
                      <a:pt x="270" y="388"/>
                    </a:cubicBezTo>
                    <a:cubicBezTo>
                      <a:pt x="270" y="384"/>
                      <a:pt x="271" y="382"/>
                      <a:pt x="271" y="378"/>
                    </a:cubicBezTo>
                    <a:cubicBezTo>
                      <a:pt x="271" y="370"/>
                      <a:pt x="269" y="366"/>
                      <a:pt x="268" y="358"/>
                    </a:cubicBezTo>
                    <a:cubicBezTo>
                      <a:pt x="268" y="347"/>
                      <a:pt x="268" y="347"/>
                      <a:pt x="268" y="347"/>
                    </a:cubicBezTo>
                    <a:cubicBezTo>
                      <a:pt x="267" y="341"/>
                      <a:pt x="267" y="341"/>
                      <a:pt x="267" y="341"/>
                    </a:cubicBezTo>
                    <a:close/>
                    <a:moveTo>
                      <a:pt x="287" y="388"/>
                    </a:moveTo>
                    <a:cubicBezTo>
                      <a:pt x="287" y="385"/>
                      <a:pt x="285" y="383"/>
                      <a:pt x="286" y="381"/>
                    </a:cubicBezTo>
                    <a:cubicBezTo>
                      <a:pt x="286" y="379"/>
                      <a:pt x="288" y="383"/>
                      <a:pt x="289" y="383"/>
                    </a:cubicBezTo>
                    <a:cubicBezTo>
                      <a:pt x="293" y="384"/>
                      <a:pt x="295" y="386"/>
                      <a:pt x="298" y="384"/>
                    </a:cubicBezTo>
                    <a:cubicBezTo>
                      <a:pt x="300" y="388"/>
                      <a:pt x="302" y="390"/>
                      <a:pt x="306" y="392"/>
                    </a:cubicBezTo>
                    <a:cubicBezTo>
                      <a:pt x="309" y="392"/>
                      <a:pt x="313" y="392"/>
                      <a:pt x="313" y="395"/>
                    </a:cubicBezTo>
                    <a:cubicBezTo>
                      <a:pt x="313" y="397"/>
                      <a:pt x="310" y="397"/>
                      <a:pt x="310" y="399"/>
                    </a:cubicBezTo>
                    <a:cubicBezTo>
                      <a:pt x="310" y="401"/>
                      <a:pt x="312" y="402"/>
                      <a:pt x="313" y="402"/>
                    </a:cubicBezTo>
                    <a:cubicBezTo>
                      <a:pt x="312" y="403"/>
                      <a:pt x="312" y="404"/>
                      <a:pt x="310" y="404"/>
                    </a:cubicBezTo>
                    <a:cubicBezTo>
                      <a:pt x="308" y="404"/>
                      <a:pt x="308" y="400"/>
                      <a:pt x="305" y="400"/>
                    </a:cubicBezTo>
                    <a:cubicBezTo>
                      <a:pt x="303" y="400"/>
                      <a:pt x="302" y="401"/>
                      <a:pt x="300" y="401"/>
                    </a:cubicBezTo>
                    <a:cubicBezTo>
                      <a:pt x="295" y="401"/>
                      <a:pt x="292" y="399"/>
                      <a:pt x="290" y="394"/>
                    </a:cubicBezTo>
                    <a:cubicBezTo>
                      <a:pt x="289" y="393"/>
                      <a:pt x="287" y="392"/>
                      <a:pt x="287" y="390"/>
                    </a:cubicBezTo>
                    <a:cubicBezTo>
                      <a:pt x="287" y="389"/>
                      <a:pt x="287" y="389"/>
                      <a:pt x="287" y="388"/>
                    </a:cubicBezTo>
                    <a:close/>
                    <a:moveTo>
                      <a:pt x="317" y="402"/>
                    </a:moveTo>
                    <a:cubicBezTo>
                      <a:pt x="318" y="402"/>
                      <a:pt x="320" y="401"/>
                      <a:pt x="321" y="402"/>
                    </a:cubicBezTo>
                    <a:cubicBezTo>
                      <a:pt x="322" y="404"/>
                      <a:pt x="322" y="405"/>
                      <a:pt x="322" y="407"/>
                    </a:cubicBezTo>
                    <a:cubicBezTo>
                      <a:pt x="323" y="409"/>
                      <a:pt x="325" y="410"/>
                      <a:pt x="325" y="412"/>
                    </a:cubicBezTo>
                    <a:cubicBezTo>
                      <a:pt x="325" y="415"/>
                      <a:pt x="321" y="416"/>
                      <a:pt x="320" y="419"/>
                    </a:cubicBezTo>
                    <a:cubicBezTo>
                      <a:pt x="318" y="417"/>
                      <a:pt x="318" y="415"/>
                      <a:pt x="316" y="415"/>
                    </a:cubicBezTo>
                    <a:cubicBezTo>
                      <a:pt x="316" y="415"/>
                      <a:pt x="316" y="416"/>
                      <a:pt x="315" y="416"/>
                    </a:cubicBezTo>
                    <a:cubicBezTo>
                      <a:pt x="315" y="416"/>
                      <a:pt x="315" y="415"/>
                      <a:pt x="315" y="415"/>
                    </a:cubicBezTo>
                    <a:cubicBezTo>
                      <a:pt x="315" y="414"/>
                      <a:pt x="315" y="413"/>
                      <a:pt x="315" y="412"/>
                    </a:cubicBezTo>
                    <a:cubicBezTo>
                      <a:pt x="315" y="411"/>
                      <a:pt x="314" y="411"/>
                      <a:pt x="314" y="410"/>
                    </a:cubicBezTo>
                    <a:cubicBezTo>
                      <a:pt x="314" y="407"/>
                      <a:pt x="317" y="407"/>
                      <a:pt x="317" y="405"/>
                    </a:cubicBezTo>
                    <a:cubicBezTo>
                      <a:pt x="317" y="404"/>
                      <a:pt x="317" y="403"/>
                      <a:pt x="317" y="402"/>
                    </a:cubicBezTo>
                    <a:close/>
                    <a:moveTo>
                      <a:pt x="257" y="396"/>
                    </a:moveTo>
                    <a:cubicBezTo>
                      <a:pt x="258" y="397"/>
                      <a:pt x="259" y="398"/>
                      <a:pt x="259" y="399"/>
                    </a:cubicBezTo>
                    <a:cubicBezTo>
                      <a:pt x="259" y="410"/>
                      <a:pt x="262" y="415"/>
                      <a:pt x="264" y="426"/>
                    </a:cubicBezTo>
                    <a:cubicBezTo>
                      <a:pt x="262" y="424"/>
                      <a:pt x="261" y="422"/>
                      <a:pt x="258" y="420"/>
                    </a:cubicBezTo>
                    <a:cubicBezTo>
                      <a:pt x="256" y="418"/>
                      <a:pt x="253" y="417"/>
                      <a:pt x="253" y="413"/>
                    </a:cubicBezTo>
                    <a:cubicBezTo>
                      <a:pt x="253" y="411"/>
                      <a:pt x="254" y="410"/>
                      <a:pt x="254" y="408"/>
                    </a:cubicBezTo>
                    <a:cubicBezTo>
                      <a:pt x="254" y="406"/>
                      <a:pt x="252" y="405"/>
                      <a:pt x="252" y="404"/>
                    </a:cubicBezTo>
                    <a:cubicBezTo>
                      <a:pt x="252" y="400"/>
                      <a:pt x="256" y="399"/>
                      <a:pt x="257" y="396"/>
                    </a:cubicBezTo>
                    <a:close/>
                    <a:moveTo>
                      <a:pt x="290" y="401"/>
                    </a:moveTo>
                    <a:cubicBezTo>
                      <a:pt x="291" y="404"/>
                      <a:pt x="291" y="404"/>
                      <a:pt x="291" y="404"/>
                    </a:cubicBezTo>
                    <a:cubicBezTo>
                      <a:pt x="290" y="407"/>
                      <a:pt x="288" y="408"/>
                      <a:pt x="287" y="411"/>
                    </a:cubicBezTo>
                    <a:cubicBezTo>
                      <a:pt x="286" y="411"/>
                      <a:pt x="286" y="411"/>
                      <a:pt x="285" y="411"/>
                    </a:cubicBezTo>
                    <a:cubicBezTo>
                      <a:pt x="284" y="411"/>
                      <a:pt x="283" y="411"/>
                      <a:pt x="282" y="411"/>
                    </a:cubicBezTo>
                    <a:cubicBezTo>
                      <a:pt x="282" y="407"/>
                      <a:pt x="282" y="405"/>
                      <a:pt x="282" y="402"/>
                    </a:cubicBezTo>
                    <a:cubicBezTo>
                      <a:pt x="285" y="402"/>
                      <a:pt x="287" y="401"/>
                      <a:pt x="290" y="401"/>
                    </a:cubicBezTo>
                    <a:close/>
                    <a:moveTo>
                      <a:pt x="308" y="414"/>
                    </a:moveTo>
                    <a:cubicBezTo>
                      <a:pt x="312" y="416"/>
                      <a:pt x="312" y="419"/>
                      <a:pt x="314" y="423"/>
                    </a:cubicBezTo>
                    <a:cubicBezTo>
                      <a:pt x="315" y="424"/>
                      <a:pt x="317" y="424"/>
                      <a:pt x="317" y="426"/>
                    </a:cubicBezTo>
                    <a:cubicBezTo>
                      <a:pt x="317" y="428"/>
                      <a:pt x="317" y="428"/>
                      <a:pt x="317" y="428"/>
                    </a:cubicBezTo>
                    <a:cubicBezTo>
                      <a:pt x="312" y="428"/>
                      <a:pt x="312" y="428"/>
                      <a:pt x="312" y="428"/>
                    </a:cubicBezTo>
                    <a:cubicBezTo>
                      <a:pt x="311" y="428"/>
                      <a:pt x="310" y="427"/>
                      <a:pt x="308" y="427"/>
                    </a:cubicBezTo>
                    <a:cubicBezTo>
                      <a:pt x="305" y="427"/>
                      <a:pt x="303" y="429"/>
                      <a:pt x="300" y="430"/>
                    </a:cubicBezTo>
                    <a:cubicBezTo>
                      <a:pt x="301" y="426"/>
                      <a:pt x="300" y="424"/>
                      <a:pt x="302" y="420"/>
                    </a:cubicBezTo>
                    <a:cubicBezTo>
                      <a:pt x="304" y="417"/>
                      <a:pt x="307" y="417"/>
                      <a:pt x="308" y="414"/>
                    </a:cubicBezTo>
                    <a:close/>
                    <a:moveTo>
                      <a:pt x="259" y="430"/>
                    </a:moveTo>
                    <a:cubicBezTo>
                      <a:pt x="259" y="431"/>
                      <a:pt x="259" y="431"/>
                      <a:pt x="259" y="432"/>
                    </a:cubicBezTo>
                    <a:cubicBezTo>
                      <a:pt x="258" y="432"/>
                      <a:pt x="257" y="431"/>
                      <a:pt x="256" y="431"/>
                    </a:cubicBezTo>
                    <a:cubicBezTo>
                      <a:pt x="255" y="431"/>
                      <a:pt x="254" y="432"/>
                      <a:pt x="253" y="432"/>
                    </a:cubicBezTo>
                    <a:cubicBezTo>
                      <a:pt x="252" y="432"/>
                      <a:pt x="252" y="432"/>
                      <a:pt x="251" y="431"/>
                    </a:cubicBezTo>
                    <a:cubicBezTo>
                      <a:pt x="252" y="428"/>
                      <a:pt x="254" y="428"/>
                      <a:pt x="256" y="425"/>
                    </a:cubicBezTo>
                    <a:cubicBezTo>
                      <a:pt x="257" y="427"/>
                      <a:pt x="259" y="428"/>
                      <a:pt x="259" y="43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sp>
            <p:nvSpPr>
              <p:cNvPr id="20" name="Freeform 20"/>
              <p:cNvSpPr>
                <a:spLocks/>
              </p:cNvSpPr>
              <p:nvPr/>
            </p:nvSpPr>
            <p:spPr bwMode="auto">
              <a:xfrm>
                <a:off x="8256047" y="3010339"/>
                <a:ext cx="40039" cy="46046"/>
              </a:xfrm>
              <a:custGeom>
                <a:avLst/>
                <a:gdLst/>
                <a:ahLst/>
                <a:cxnLst>
                  <a:cxn ang="0">
                    <a:pos x="13" y="6"/>
                  </a:cxn>
                  <a:cxn ang="0">
                    <a:pos x="6" y="0"/>
                  </a:cxn>
                  <a:cxn ang="0">
                    <a:pos x="2" y="0"/>
                  </a:cxn>
                  <a:cxn ang="0">
                    <a:pos x="0" y="3"/>
                  </a:cxn>
                  <a:cxn ang="0">
                    <a:pos x="1" y="6"/>
                  </a:cxn>
                  <a:cxn ang="0">
                    <a:pos x="2" y="11"/>
                  </a:cxn>
                  <a:cxn ang="0">
                    <a:pos x="5" y="12"/>
                  </a:cxn>
                  <a:cxn ang="0">
                    <a:pos x="7" y="13"/>
                  </a:cxn>
                  <a:cxn ang="0">
                    <a:pos x="11" y="15"/>
                  </a:cxn>
                  <a:cxn ang="0">
                    <a:pos x="13" y="10"/>
                  </a:cxn>
                  <a:cxn ang="0">
                    <a:pos x="12" y="10"/>
                  </a:cxn>
                  <a:cxn ang="0">
                    <a:pos x="13" y="6"/>
                  </a:cxn>
                </a:cxnLst>
                <a:rect l="0" t="0" r="r" b="b"/>
                <a:pathLst>
                  <a:path w="13" h="15">
                    <a:moveTo>
                      <a:pt x="13" y="6"/>
                    </a:moveTo>
                    <a:cubicBezTo>
                      <a:pt x="11" y="4"/>
                      <a:pt x="9" y="0"/>
                      <a:pt x="6" y="0"/>
                    </a:cubicBezTo>
                    <a:cubicBezTo>
                      <a:pt x="5" y="0"/>
                      <a:pt x="3" y="0"/>
                      <a:pt x="2" y="0"/>
                    </a:cubicBezTo>
                    <a:cubicBezTo>
                      <a:pt x="1" y="0"/>
                      <a:pt x="0" y="2"/>
                      <a:pt x="0" y="3"/>
                    </a:cubicBezTo>
                    <a:cubicBezTo>
                      <a:pt x="1" y="4"/>
                      <a:pt x="1" y="4"/>
                      <a:pt x="1" y="6"/>
                    </a:cubicBezTo>
                    <a:cubicBezTo>
                      <a:pt x="2" y="8"/>
                      <a:pt x="1" y="9"/>
                      <a:pt x="2" y="11"/>
                    </a:cubicBezTo>
                    <a:cubicBezTo>
                      <a:pt x="3" y="12"/>
                      <a:pt x="3" y="12"/>
                      <a:pt x="5" y="12"/>
                    </a:cubicBezTo>
                    <a:cubicBezTo>
                      <a:pt x="5" y="12"/>
                      <a:pt x="7" y="12"/>
                      <a:pt x="7" y="13"/>
                    </a:cubicBezTo>
                    <a:cubicBezTo>
                      <a:pt x="8" y="13"/>
                      <a:pt x="10" y="15"/>
                      <a:pt x="11" y="15"/>
                    </a:cubicBezTo>
                    <a:cubicBezTo>
                      <a:pt x="12" y="14"/>
                      <a:pt x="12" y="11"/>
                      <a:pt x="13" y="10"/>
                    </a:cubicBezTo>
                    <a:cubicBezTo>
                      <a:pt x="12" y="10"/>
                      <a:pt x="12" y="10"/>
                      <a:pt x="12" y="10"/>
                    </a:cubicBezTo>
                    <a:lnTo>
                      <a:pt x="13" y="6"/>
                    </a:ln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solidFill>
                    <a:schemeClr val="bg1">
                      <a:lumMod val="65000"/>
                    </a:schemeClr>
                  </a:solidFill>
                </a:endParaRPr>
              </a:p>
            </p:txBody>
          </p:sp>
        </p:grpSp>
      </p:grpSp>
      <p:sp>
        <p:nvSpPr>
          <p:cNvPr id="44" name="Oval 43"/>
          <p:cNvSpPr/>
          <p:nvPr/>
        </p:nvSpPr>
        <p:spPr>
          <a:xfrm rot="5400000">
            <a:off x="7820722" y="1520365"/>
            <a:ext cx="261854" cy="261854"/>
          </a:xfrm>
          <a:prstGeom prst="ellipse">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5" name="Elbow Connector 44"/>
          <p:cNvCxnSpPr>
            <a:stCxn id="44" idx="6"/>
          </p:cNvCxnSpPr>
          <p:nvPr/>
        </p:nvCxnSpPr>
        <p:spPr>
          <a:xfrm rot="5400000">
            <a:off x="6226230" y="2391610"/>
            <a:ext cx="2334811" cy="1116029"/>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rot="5400000">
            <a:off x="6413398" y="1701307"/>
            <a:ext cx="261854" cy="261854"/>
          </a:xfrm>
          <a:prstGeom prst="ellipse">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7" name="Elbow Connector 46"/>
          <p:cNvCxnSpPr>
            <a:stCxn id="46" idx="6"/>
          </p:cNvCxnSpPr>
          <p:nvPr/>
        </p:nvCxnSpPr>
        <p:spPr>
          <a:xfrm rot="5400000">
            <a:off x="5160867" y="2715603"/>
            <a:ext cx="2135900" cy="631017"/>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rot="5400000">
            <a:off x="5465853" y="2535561"/>
            <a:ext cx="261854" cy="261854"/>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4" name="Elbow Connector 53"/>
          <p:cNvCxnSpPr>
            <a:stCxn id="48" idx="6"/>
          </p:cNvCxnSpPr>
          <p:nvPr/>
        </p:nvCxnSpPr>
        <p:spPr>
          <a:xfrm rot="5400000">
            <a:off x="4643065" y="3145346"/>
            <a:ext cx="1301646" cy="605784"/>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rot="5400000">
            <a:off x="3644923" y="3359316"/>
            <a:ext cx="261854" cy="261854"/>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6" name="Elbow Connector 55"/>
          <p:cNvCxnSpPr>
            <a:stCxn id="55" idx="6"/>
          </p:cNvCxnSpPr>
          <p:nvPr/>
        </p:nvCxnSpPr>
        <p:spPr>
          <a:xfrm rot="16200000" flipH="1">
            <a:off x="3683322" y="3713698"/>
            <a:ext cx="477891" cy="292834"/>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7" name="Oval 56"/>
          <p:cNvSpPr/>
          <p:nvPr/>
        </p:nvSpPr>
        <p:spPr>
          <a:xfrm rot="5400000">
            <a:off x="2444442" y="3051596"/>
            <a:ext cx="261854" cy="26185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8" name="Elbow Connector 57"/>
          <p:cNvCxnSpPr>
            <a:stCxn id="57" idx="6"/>
          </p:cNvCxnSpPr>
          <p:nvPr/>
        </p:nvCxnSpPr>
        <p:spPr>
          <a:xfrm rot="16200000" flipH="1">
            <a:off x="2468065" y="3420753"/>
            <a:ext cx="785611" cy="571003"/>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rot="5400000">
            <a:off x="1217028" y="1813678"/>
            <a:ext cx="261854" cy="261854"/>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0" name="Elbow Connector 59"/>
          <p:cNvCxnSpPr>
            <a:stCxn id="59" idx="6"/>
          </p:cNvCxnSpPr>
          <p:nvPr/>
        </p:nvCxnSpPr>
        <p:spPr>
          <a:xfrm rot="16200000" flipH="1">
            <a:off x="795324" y="2628163"/>
            <a:ext cx="2023529" cy="918266"/>
          </a:xfrm>
          <a:prstGeom prst="bentConnector3">
            <a:avLst>
              <a:gd name="adj1" fmla="val 50000"/>
            </a:avLst>
          </a:prstGeom>
          <a:ln w="19050">
            <a:solidFill>
              <a:schemeClr val="bg1">
                <a:lumMod val="50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2522281" y="4355121"/>
            <a:ext cx="368031"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3402432" y="4355121"/>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4324744" y="4355121"/>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5247056" y="4355121"/>
            <a:ext cx="410192" cy="0"/>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6169368" y="4355121"/>
            <a:ext cx="410192" cy="17969"/>
          </a:xfrm>
          <a:prstGeom prst="line">
            <a:avLst/>
          </a:prstGeom>
          <a:ln w="19050">
            <a:solidFill>
              <a:schemeClr val="tx2">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1930272" y="4795948"/>
            <a:ext cx="67189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County01</a:t>
            </a:r>
          </a:p>
        </p:txBody>
      </p:sp>
      <p:sp>
        <p:nvSpPr>
          <p:cNvPr id="62" name="Rectangle 61"/>
          <p:cNvSpPr/>
          <p:nvPr/>
        </p:nvSpPr>
        <p:spPr>
          <a:xfrm>
            <a:off x="2768264"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County02</a:t>
            </a:r>
          </a:p>
        </p:txBody>
      </p:sp>
      <p:sp>
        <p:nvSpPr>
          <p:cNvPr id="63" name="Rectangle 62"/>
          <p:cNvSpPr/>
          <p:nvPr/>
        </p:nvSpPr>
        <p:spPr>
          <a:xfrm>
            <a:off x="3690576"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County03</a:t>
            </a:r>
          </a:p>
        </p:txBody>
      </p:sp>
      <p:sp>
        <p:nvSpPr>
          <p:cNvPr id="64" name="Rectangle 63"/>
          <p:cNvSpPr/>
          <p:nvPr/>
        </p:nvSpPr>
        <p:spPr>
          <a:xfrm>
            <a:off x="4612888"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County04</a:t>
            </a:r>
          </a:p>
        </p:txBody>
      </p:sp>
      <p:sp>
        <p:nvSpPr>
          <p:cNvPr id="65" name="Rectangle 64"/>
          <p:cNvSpPr/>
          <p:nvPr/>
        </p:nvSpPr>
        <p:spPr>
          <a:xfrm>
            <a:off x="5535200"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County05</a:t>
            </a:r>
          </a:p>
        </p:txBody>
      </p:sp>
      <p:sp>
        <p:nvSpPr>
          <p:cNvPr id="66" name="Rectangle 65"/>
          <p:cNvSpPr/>
          <p:nvPr/>
        </p:nvSpPr>
        <p:spPr>
          <a:xfrm>
            <a:off x="6457512" y="4795948"/>
            <a:ext cx="756216" cy="169277"/>
          </a:xfrm>
          <a:prstGeom prst="rect">
            <a:avLst/>
          </a:prstGeom>
        </p:spPr>
        <p:txBody>
          <a:bodyPr wrap="square" lIns="0" tIns="0" rIns="0" bIns="0">
            <a:spAutoFit/>
          </a:bodyPr>
          <a:lstStyle/>
          <a:p>
            <a:pPr algn="ctr"/>
            <a:r>
              <a:rPr lang="en-US" sz="1100" dirty="0" smtClean="0">
                <a:solidFill>
                  <a:schemeClr val="tx1">
                    <a:lumMod val="75000"/>
                    <a:lumOff val="25000"/>
                  </a:schemeClr>
                </a:solidFill>
              </a:rPr>
              <a:t>County06</a:t>
            </a:r>
          </a:p>
        </p:txBody>
      </p:sp>
      <p:grpSp>
        <p:nvGrpSpPr>
          <p:cNvPr id="67" name="Group 66"/>
          <p:cNvGrpSpPr/>
          <p:nvPr/>
        </p:nvGrpSpPr>
        <p:grpSpPr>
          <a:xfrm>
            <a:off x="2015241" y="4104141"/>
            <a:ext cx="501960" cy="501960"/>
            <a:chOff x="401320" y="3294181"/>
            <a:chExt cx="565748" cy="565748"/>
          </a:xfrm>
        </p:grpSpPr>
        <p:sp>
          <p:nvSpPr>
            <p:cNvPr id="68" name="Oval 67"/>
            <p:cNvSpPr/>
            <p:nvPr/>
          </p:nvSpPr>
          <p:spPr>
            <a:xfrm>
              <a:off x="423727" y="3316670"/>
              <a:ext cx="523762" cy="52376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1"/>
                  </a:solidFill>
                </a:rPr>
                <a:t>95%</a:t>
              </a:r>
              <a:endParaRPr lang="en-US" sz="1200" b="1" dirty="0">
                <a:solidFill>
                  <a:schemeClr val="accent1"/>
                </a:solidFill>
              </a:endParaRPr>
            </a:p>
          </p:txBody>
        </p:sp>
        <p:sp>
          <p:nvSpPr>
            <p:cNvPr id="69" name="Block Arc 68"/>
            <p:cNvSpPr/>
            <p:nvPr/>
          </p:nvSpPr>
          <p:spPr>
            <a:xfrm flipH="1">
              <a:off x="401320" y="3294181"/>
              <a:ext cx="565748" cy="565748"/>
            </a:xfrm>
            <a:prstGeom prst="blockArc">
              <a:avLst>
                <a:gd name="adj1" fmla="val 18826390"/>
                <a:gd name="adj2" fmla="val 16331239"/>
                <a:gd name="adj3" fmla="val 8827"/>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grpSp>
        <p:nvGrpSpPr>
          <p:cNvPr id="70" name="Group 69"/>
          <p:cNvGrpSpPr/>
          <p:nvPr/>
        </p:nvGrpSpPr>
        <p:grpSpPr>
          <a:xfrm>
            <a:off x="6584640" y="4122110"/>
            <a:ext cx="501960" cy="501960"/>
            <a:chOff x="401320" y="3294181"/>
            <a:chExt cx="565748" cy="565748"/>
          </a:xfrm>
        </p:grpSpPr>
        <p:sp>
          <p:nvSpPr>
            <p:cNvPr id="71" name="Oval 70"/>
            <p:cNvSpPr/>
            <p:nvPr/>
          </p:nvSpPr>
          <p:spPr>
            <a:xfrm>
              <a:off x="423727" y="3316670"/>
              <a:ext cx="523762" cy="523762"/>
            </a:xfrm>
            <a:prstGeom prst="ellipse">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6"/>
                  </a:solidFill>
                </a:rPr>
                <a:t>70%</a:t>
              </a:r>
              <a:endParaRPr lang="en-US" sz="1200" b="1" dirty="0">
                <a:solidFill>
                  <a:schemeClr val="accent6"/>
                </a:solidFill>
              </a:endParaRPr>
            </a:p>
          </p:txBody>
        </p:sp>
        <p:sp>
          <p:nvSpPr>
            <p:cNvPr id="72" name="Block Arc 71"/>
            <p:cNvSpPr/>
            <p:nvPr/>
          </p:nvSpPr>
          <p:spPr>
            <a:xfrm flipH="1">
              <a:off x="401320" y="3294181"/>
              <a:ext cx="565748" cy="565748"/>
            </a:xfrm>
            <a:prstGeom prst="blockArc">
              <a:avLst>
                <a:gd name="adj1" fmla="val 2767720"/>
                <a:gd name="adj2" fmla="val 16331239"/>
                <a:gd name="adj3" fmla="val 8827"/>
              </a:avLst>
            </a:prstGeom>
            <a:solidFill>
              <a:schemeClr val="accent6"/>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6"/>
                </a:solidFill>
              </a:endParaRPr>
            </a:p>
          </p:txBody>
        </p:sp>
      </p:grpSp>
      <p:grpSp>
        <p:nvGrpSpPr>
          <p:cNvPr id="73" name="Group 72"/>
          <p:cNvGrpSpPr/>
          <p:nvPr/>
        </p:nvGrpSpPr>
        <p:grpSpPr>
          <a:xfrm>
            <a:off x="2895392" y="4104141"/>
            <a:ext cx="501960" cy="501960"/>
            <a:chOff x="401320" y="3294181"/>
            <a:chExt cx="565748" cy="565748"/>
          </a:xfrm>
        </p:grpSpPr>
        <p:sp>
          <p:nvSpPr>
            <p:cNvPr id="74" name="Oval 73"/>
            <p:cNvSpPr/>
            <p:nvPr/>
          </p:nvSpPr>
          <p:spPr>
            <a:xfrm>
              <a:off x="423727" y="3316670"/>
              <a:ext cx="523762" cy="523762"/>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2"/>
                  </a:solidFill>
                </a:rPr>
                <a:t>75%</a:t>
              </a:r>
              <a:endParaRPr lang="en-US" sz="1200" b="1" dirty="0">
                <a:solidFill>
                  <a:schemeClr val="accent2"/>
                </a:solidFill>
              </a:endParaRPr>
            </a:p>
          </p:txBody>
        </p:sp>
        <p:sp>
          <p:nvSpPr>
            <p:cNvPr id="75" name="Block Arc 74"/>
            <p:cNvSpPr/>
            <p:nvPr/>
          </p:nvSpPr>
          <p:spPr>
            <a:xfrm flipH="1">
              <a:off x="401320" y="3294181"/>
              <a:ext cx="565748" cy="565748"/>
            </a:xfrm>
            <a:prstGeom prst="blockArc">
              <a:avLst>
                <a:gd name="adj1" fmla="val 21180264"/>
                <a:gd name="adj2" fmla="val 16331239"/>
                <a:gd name="adj3" fmla="val 8827"/>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2"/>
                </a:solidFill>
              </a:endParaRPr>
            </a:p>
          </p:txBody>
        </p:sp>
      </p:grpSp>
      <p:grpSp>
        <p:nvGrpSpPr>
          <p:cNvPr id="76" name="Group 75"/>
          <p:cNvGrpSpPr/>
          <p:nvPr/>
        </p:nvGrpSpPr>
        <p:grpSpPr>
          <a:xfrm>
            <a:off x="3817704" y="4104141"/>
            <a:ext cx="501960" cy="501960"/>
            <a:chOff x="401320" y="3294181"/>
            <a:chExt cx="565748" cy="565748"/>
          </a:xfrm>
        </p:grpSpPr>
        <p:sp>
          <p:nvSpPr>
            <p:cNvPr id="77" name="Oval 76"/>
            <p:cNvSpPr/>
            <p:nvPr/>
          </p:nvSpPr>
          <p:spPr>
            <a:xfrm>
              <a:off x="423727" y="3316670"/>
              <a:ext cx="523762" cy="52376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3"/>
                  </a:solidFill>
                </a:rPr>
                <a:t>50%</a:t>
              </a:r>
              <a:endParaRPr lang="en-US" sz="1200" b="1" dirty="0">
                <a:solidFill>
                  <a:schemeClr val="accent3"/>
                </a:solidFill>
              </a:endParaRPr>
            </a:p>
          </p:txBody>
        </p:sp>
        <p:sp>
          <p:nvSpPr>
            <p:cNvPr id="78" name="Block Arc 77"/>
            <p:cNvSpPr/>
            <p:nvPr/>
          </p:nvSpPr>
          <p:spPr>
            <a:xfrm flipH="1">
              <a:off x="401320" y="3294181"/>
              <a:ext cx="565748" cy="565748"/>
            </a:xfrm>
            <a:prstGeom prst="blockArc">
              <a:avLst>
                <a:gd name="adj1" fmla="val 5435853"/>
                <a:gd name="adj2" fmla="val 16331239"/>
                <a:gd name="adj3" fmla="val 8827"/>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grpSp>
        <p:nvGrpSpPr>
          <p:cNvPr id="79" name="Group 78"/>
          <p:cNvGrpSpPr/>
          <p:nvPr/>
        </p:nvGrpSpPr>
        <p:grpSpPr>
          <a:xfrm>
            <a:off x="4740016" y="4104141"/>
            <a:ext cx="501960" cy="501960"/>
            <a:chOff x="401320" y="3294181"/>
            <a:chExt cx="565748" cy="565748"/>
          </a:xfrm>
        </p:grpSpPr>
        <p:sp>
          <p:nvSpPr>
            <p:cNvPr id="80" name="Oval 79"/>
            <p:cNvSpPr/>
            <p:nvPr/>
          </p:nvSpPr>
          <p:spPr>
            <a:xfrm>
              <a:off x="423727" y="3316670"/>
              <a:ext cx="523762" cy="523762"/>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4"/>
                  </a:solidFill>
                </a:rPr>
                <a:t>25%</a:t>
              </a:r>
              <a:endParaRPr lang="en-US" sz="1200" b="1" dirty="0">
                <a:solidFill>
                  <a:schemeClr val="accent4"/>
                </a:solidFill>
              </a:endParaRPr>
            </a:p>
          </p:txBody>
        </p:sp>
        <p:sp>
          <p:nvSpPr>
            <p:cNvPr id="81" name="Block Arc 80"/>
            <p:cNvSpPr/>
            <p:nvPr/>
          </p:nvSpPr>
          <p:spPr>
            <a:xfrm flipH="1">
              <a:off x="401320" y="3294181"/>
              <a:ext cx="565748" cy="565748"/>
            </a:xfrm>
            <a:prstGeom prst="blockArc">
              <a:avLst>
                <a:gd name="adj1" fmla="val 10307852"/>
                <a:gd name="adj2" fmla="val 16331239"/>
                <a:gd name="adj3" fmla="val 8827"/>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4"/>
                </a:solidFill>
              </a:endParaRPr>
            </a:p>
          </p:txBody>
        </p:sp>
      </p:grpSp>
      <p:grpSp>
        <p:nvGrpSpPr>
          <p:cNvPr id="82" name="Group 81"/>
          <p:cNvGrpSpPr/>
          <p:nvPr/>
        </p:nvGrpSpPr>
        <p:grpSpPr>
          <a:xfrm>
            <a:off x="5662328" y="4104141"/>
            <a:ext cx="501960" cy="501960"/>
            <a:chOff x="401320" y="3294181"/>
            <a:chExt cx="565748" cy="565748"/>
          </a:xfrm>
        </p:grpSpPr>
        <p:sp>
          <p:nvSpPr>
            <p:cNvPr id="83" name="Oval 82"/>
            <p:cNvSpPr/>
            <p:nvPr/>
          </p:nvSpPr>
          <p:spPr>
            <a:xfrm>
              <a:off x="423727" y="3316670"/>
              <a:ext cx="523762" cy="523762"/>
            </a:xfrm>
            <a:prstGeom prst="ellipse">
              <a:avLst/>
            </a:pr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5"/>
                  </a:solidFill>
                </a:rPr>
                <a:t>55%</a:t>
              </a:r>
              <a:endParaRPr lang="en-US" sz="1200" b="1" dirty="0">
                <a:solidFill>
                  <a:schemeClr val="accent5"/>
                </a:solidFill>
              </a:endParaRPr>
            </a:p>
          </p:txBody>
        </p:sp>
        <p:sp>
          <p:nvSpPr>
            <p:cNvPr id="84" name="Block Arc 83"/>
            <p:cNvSpPr/>
            <p:nvPr/>
          </p:nvSpPr>
          <p:spPr>
            <a:xfrm flipH="1">
              <a:off x="401320" y="3294181"/>
              <a:ext cx="565748" cy="565748"/>
            </a:xfrm>
            <a:prstGeom prst="blockArc">
              <a:avLst>
                <a:gd name="adj1" fmla="val 4299182"/>
                <a:gd name="adj2" fmla="val 16331239"/>
                <a:gd name="adj3" fmla="val 8827"/>
              </a:avLst>
            </a:prstGeom>
            <a:solidFill>
              <a:schemeClr val="accent5"/>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5"/>
                </a:solidFill>
              </a:endParaRPr>
            </a:p>
          </p:txBody>
        </p:sp>
      </p:grpSp>
    </p:spTree>
    <p:extLst>
      <p:ext uri="{BB962C8B-B14F-4D97-AF65-F5344CB8AC3E}">
        <p14:creationId xmlns:p14="http://schemas.microsoft.com/office/powerpoint/2010/main" val="805640041"/>
      </p:ext>
    </p:extLst>
  </p:cSld>
  <p:clrMapOvr>
    <a:masterClrMapping/>
  </p:clrMapOvr>
  <p:transition spd="slow">
    <p:push dir="u"/>
  </p:transition>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smtClean="0"/>
              <a:t>North Korea Map</a:t>
            </a:r>
            <a:endParaRPr lang="en-US" dirty="0"/>
          </a:p>
        </p:txBody>
      </p:sp>
      <p:grpSp>
        <p:nvGrpSpPr>
          <p:cNvPr id="4" name="Group 3"/>
          <p:cNvGrpSpPr/>
          <p:nvPr/>
        </p:nvGrpSpPr>
        <p:grpSpPr>
          <a:xfrm>
            <a:off x="4404360" y="453390"/>
            <a:ext cx="4263802" cy="4596252"/>
            <a:chOff x="3290888" y="1190625"/>
            <a:chExt cx="2565400" cy="2765425"/>
          </a:xfrm>
          <a:solidFill>
            <a:schemeClr val="bg1">
              <a:lumMod val="95000"/>
            </a:schemeClr>
          </a:solidFill>
          <a:effectLst/>
        </p:grpSpPr>
        <p:sp>
          <p:nvSpPr>
            <p:cNvPr id="5" name="Freeform 5"/>
            <p:cNvSpPr>
              <a:spLocks noEditPoints="1"/>
            </p:cNvSpPr>
            <p:nvPr/>
          </p:nvSpPr>
          <p:spPr bwMode="auto">
            <a:xfrm>
              <a:off x="3476626" y="3435350"/>
              <a:ext cx="711200" cy="520700"/>
            </a:xfrm>
            <a:custGeom>
              <a:avLst/>
              <a:gdLst/>
              <a:ahLst/>
              <a:cxnLst>
                <a:cxn ang="0">
                  <a:pos x="484" y="360"/>
                </a:cxn>
                <a:cxn ang="0">
                  <a:pos x="445" y="348"/>
                </a:cxn>
                <a:cxn ang="0">
                  <a:pos x="398" y="337"/>
                </a:cxn>
                <a:cxn ang="0">
                  <a:pos x="345" y="284"/>
                </a:cxn>
                <a:cxn ang="0">
                  <a:pos x="314" y="298"/>
                </a:cxn>
                <a:cxn ang="0">
                  <a:pos x="317" y="318"/>
                </a:cxn>
                <a:cxn ang="0">
                  <a:pos x="308" y="382"/>
                </a:cxn>
                <a:cxn ang="0">
                  <a:pos x="274" y="382"/>
                </a:cxn>
                <a:cxn ang="0">
                  <a:pos x="223" y="411"/>
                </a:cxn>
                <a:cxn ang="0">
                  <a:pos x="240" y="379"/>
                </a:cxn>
                <a:cxn ang="0">
                  <a:pos x="265" y="359"/>
                </a:cxn>
                <a:cxn ang="0">
                  <a:pos x="271" y="344"/>
                </a:cxn>
                <a:cxn ang="0">
                  <a:pos x="260" y="322"/>
                </a:cxn>
                <a:cxn ang="0">
                  <a:pos x="238" y="333"/>
                </a:cxn>
                <a:cxn ang="0">
                  <a:pos x="234" y="340"/>
                </a:cxn>
                <a:cxn ang="0">
                  <a:pos x="212" y="355"/>
                </a:cxn>
                <a:cxn ang="0">
                  <a:pos x="191" y="357"/>
                </a:cxn>
                <a:cxn ang="0">
                  <a:pos x="192" y="314"/>
                </a:cxn>
                <a:cxn ang="0">
                  <a:pos x="125" y="327"/>
                </a:cxn>
                <a:cxn ang="0">
                  <a:pos x="167" y="302"/>
                </a:cxn>
                <a:cxn ang="0">
                  <a:pos x="196" y="261"/>
                </a:cxn>
                <a:cxn ang="0">
                  <a:pos x="77" y="237"/>
                </a:cxn>
                <a:cxn ang="0">
                  <a:pos x="75" y="193"/>
                </a:cxn>
                <a:cxn ang="0">
                  <a:pos x="75" y="185"/>
                </a:cxn>
                <a:cxn ang="0">
                  <a:pos x="107" y="109"/>
                </a:cxn>
                <a:cxn ang="0">
                  <a:pos x="131" y="56"/>
                </a:cxn>
                <a:cxn ang="0">
                  <a:pos x="159" y="49"/>
                </a:cxn>
                <a:cxn ang="0">
                  <a:pos x="184" y="23"/>
                </a:cxn>
                <a:cxn ang="0">
                  <a:pos x="224" y="13"/>
                </a:cxn>
                <a:cxn ang="0">
                  <a:pos x="281" y="13"/>
                </a:cxn>
                <a:cxn ang="0">
                  <a:pos x="326" y="48"/>
                </a:cxn>
                <a:cxn ang="0">
                  <a:pos x="338" y="103"/>
                </a:cxn>
                <a:cxn ang="0">
                  <a:pos x="387" y="163"/>
                </a:cxn>
                <a:cxn ang="0">
                  <a:pos x="471" y="207"/>
                </a:cxn>
                <a:cxn ang="0">
                  <a:pos x="570" y="230"/>
                </a:cxn>
                <a:cxn ang="0">
                  <a:pos x="564" y="274"/>
                </a:cxn>
                <a:cxn ang="0">
                  <a:pos x="404" y="377"/>
                </a:cxn>
                <a:cxn ang="0">
                  <a:pos x="407" y="378"/>
                </a:cxn>
                <a:cxn ang="0">
                  <a:pos x="359" y="368"/>
                </a:cxn>
                <a:cxn ang="0">
                  <a:pos x="234" y="350"/>
                </a:cxn>
                <a:cxn ang="0">
                  <a:pos x="237" y="353"/>
                </a:cxn>
                <a:cxn ang="0">
                  <a:pos x="226" y="366"/>
                </a:cxn>
                <a:cxn ang="0">
                  <a:pos x="233" y="362"/>
                </a:cxn>
                <a:cxn ang="0">
                  <a:pos x="205" y="388"/>
                </a:cxn>
                <a:cxn ang="0">
                  <a:pos x="200" y="405"/>
                </a:cxn>
                <a:cxn ang="0">
                  <a:pos x="166" y="364"/>
                </a:cxn>
                <a:cxn ang="0">
                  <a:pos x="174" y="366"/>
                </a:cxn>
                <a:cxn ang="0">
                  <a:pos x="127" y="353"/>
                </a:cxn>
                <a:cxn ang="0">
                  <a:pos x="114" y="364"/>
                </a:cxn>
                <a:cxn ang="0">
                  <a:pos x="132" y="357"/>
                </a:cxn>
                <a:cxn ang="0">
                  <a:pos x="41" y="77"/>
                </a:cxn>
                <a:cxn ang="0">
                  <a:pos x="121" y="30"/>
                </a:cxn>
                <a:cxn ang="0">
                  <a:pos x="112" y="24"/>
                </a:cxn>
              </a:cxnLst>
              <a:rect l="0" t="0" r="r" b="b"/>
              <a:pathLst>
                <a:path w="576" h="421">
                  <a:moveTo>
                    <a:pt x="567" y="325"/>
                  </a:moveTo>
                  <a:cubicBezTo>
                    <a:pt x="565" y="324"/>
                    <a:pt x="561" y="332"/>
                    <a:pt x="559" y="332"/>
                  </a:cubicBezTo>
                  <a:cubicBezTo>
                    <a:pt x="556" y="333"/>
                    <a:pt x="553" y="333"/>
                    <a:pt x="550" y="334"/>
                  </a:cubicBezTo>
                  <a:cubicBezTo>
                    <a:pt x="539" y="336"/>
                    <a:pt x="531" y="347"/>
                    <a:pt x="520" y="348"/>
                  </a:cubicBezTo>
                  <a:cubicBezTo>
                    <a:pt x="514" y="349"/>
                    <a:pt x="506" y="341"/>
                    <a:pt x="503" y="342"/>
                  </a:cubicBezTo>
                  <a:cubicBezTo>
                    <a:pt x="501" y="351"/>
                    <a:pt x="481" y="350"/>
                    <a:pt x="484" y="360"/>
                  </a:cubicBezTo>
                  <a:cubicBezTo>
                    <a:pt x="485" y="364"/>
                    <a:pt x="492" y="389"/>
                    <a:pt x="486" y="391"/>
                  </a:cubicBezTo>
                  <a:cubicBezTo>
                    <a:pt x="481" y="393"/>
                    <a:pt x="468" y="389"/>
                    <a:pt x="465" y="385"/>
                  </a:cubicBezTo>
                  <a:cubicBezTo>
                    <a:pt x="462" y="382"/>
                    <a:pt x="468" y="377"/>
                    <a:pt x="466" y="374"/>
                  </a:cubicBezTo>
                  <a:cubicBezTo>
                    <a:pt x="464" y="370"/>
                    <a:pt x="457" y="369"/>
                    <a:pt x="455" y="364"/>
                  </a:cubicBezTo>
                  <a:cubicBezTo>
                    <a:pt x="453" y="361"/>
                    <a:pt x="454" y="349"/>
                    <a:pt x="454" y="345"/>
                  </a:cubicBezTo>
                  <a:cubicBezTo>
                    <a:pt x="454" y="333"/>
                    <a:pt x="447" y="344"/>
                    <a:pt x="445" y="348"/>
                  </a:cubicBezTo>
                  <a:cubicBezTo>
                    <a:pt x="442" y="348"/>
                    <a:pt x="441" y="347"/>
                    <a:pt x="438" y="346"/>
                  </a:cubicBezTo>
                  <a:cubicBezTo>
                    <a:pt x="438" y="342"/>
                    <a:pt x="428" y="327"/>
                    <a:pt x="424" y="335"/>
                  </a:cubicBezTo>
                  <a:cubicBezTo>
                    <a:pt x="422" y="338"/>
                    <a:pt x="428" y="355"/>
                    <a:pt x="427" y="355"/>
                  </a:cubicBezTo>
                  <a:cubicBezTo>
                    <a:pt x="422" y="355"/>
                    <a:pt x="416" y="351"/>
                    <a:pt x="413" y="351"/>
                  </a:cubicBezTo>
                  <a:cubicBezTo>
                    <a:pt x="409" y="351"/>
                    <a:pt x="406" y="354"/>
                    <a:pt x="402" y="353"/>
                  </a:cubicBezTo>
                  <a:cubicBezTo>
                    <a:pt x="402" y="349"/>
                    <a:pt x="399" y="342"/>
                    <a:pt x="398" y="337"/>
                  </a:cubicBezTo>
                  <a:cubicBezTo>
                    <a:pt x="396" y="330"/>
                    <a:pt x="390" y="331"/>
                    <a:pt x="388" y="323"/>
                  </a:cubicBezTo>
                  <a:cubicBezTo>
                    <a:pt x="388" y="321"/>
                    <a:pt x="382" y="317"/>
                    <a:pt x="381" y="314"/>
                  </a:cubicBezTo>
                  <a:cubicBezTo>
                    <a:pt x="380" y="313"/>
                    <a:pt x="382" y="310"/>
                    <a:pt x="380" y="309"/>
                  </a:cubicBezTo>
                  <a:cubicBezTo>
                    <a:pt x="376" y="309"/>
                    <a:pt x="373" y="312"/>
                    <a:pt x="370" y="308"/>
                  </a:cubicBezTo>
                  <a:cubicBezTo>
                    <a:pt x="365" y="300"/>
                    <a:pt x="376" y="293"/>
                    <a:pt x="368" y="291"/>
                  </a:cubicBezTo>
                  <a:cubicBezTo>
                    <a:pt x="362" y="289"/>
                    <a:pt x="348" y="276"/>
                    <a:pt x="345" y="284"/>
                  </a:cubicBezTo>
                  <a:cubicBezTo>
                    <a:pt x="342" y="291"/>
                    <a:pt x="343" y="292"/>
                    <a:pt x="335" y="289"/>
                  </a:cubicBezTo>
                  <a:cubicBezTo>
                    <a:pt x="333" y="288"/>
                    <a:pt x="337" y="278"/>
                    <a:pt x="329" y="278"/>
                  </a:cubicBezTo>
                  <a:cubicBezTo>
                    <a:pt x="319" y="278"/>
                    <a:pt x="318" y="272"/>
                    <a:pt x="310" y="274"/>
                  </a:cubicBezTo>
                  <a:cubicBezTo>
                    <a:pt x="306" y="276"/>
                    <a:pt x="308" y="269"/>
                    <a:pt x="301" y="273"/>
                  </a:cubicBezTo>
                  <a:cubicBezTo>
                    <a:pt x="298" y="274"/>
                    <a:pt x="293" y="276"/>
                    <a:pt x="299" y="280"/>
                  </a:cubicBezTo>
                  <a:cubicBezTo>
                    <a:pt x="305" y="284"/>
                    <a:pt x="308" y="295"/>
                    <a:pt x="314" y="298"/>
                  </a:cubicBezTo>
                  <a:cubicBezTo>
                    <a:pt x="327" y="303"/>
                    <a:pt x="338" y="283"/>
                    <a:pt x="331" y="302"/>
                  </a:cubicBezTo>
                  <a:cubicBezTo>
                    <a:pt x="329" y="306"/>
                    <a:pt x="341" y="301"/>
                    <a:pt x="342" y="301"/>
                  </a:cubicBezTo>
                  <a:cubicBezTo>
                    <a:pt x="344" y="302"/>
                    <a:pt x="338" y="311"/>
                    <a:pt x="337" y="313"/>
                  </a:cubicBezTo>
                  <a:cubicBezTo>
                    <a:pt x="332" y="321"/>
                    <a:pt x="348" y="316"/>
                    <a:pt x="349" y="316"/>
                  </a:cubicBezTo>
                  <a:cubicBezTo>
                    <a:pt x="351" y="329"/>
                    <a:pt x="322" y="338"/>
                    <a:pt x="318" y="318"/>
                  </a:cubicBezTo>
                  <a:cubicBezTo>
                    <a:pt x="317" y="318"/>
                    <a:pt x="317" y="318"/>
                    <a:pt x="317" y="318"/>
                  </a:cubicBezTo>
                  <a:cubicBezTo>
                    <a:pt x="315" y="326"/>
                    <a:pt x="319" y="325"/>
                    <a:pt x="319" y="333"/>
                  </a:cubicBezTo>
                  <a:cubicBezTo>
                    <a:pt x="324" y="334"/>
                    <a:pt x="317" y="345"/>
                    <a:pt x="316" y="346"/>
                  </a:cubicBezTo>
                  <a:cubicBezTo>
                    <a:pt x="306" y="354"/>
                    <a:pt x="329" y="359"/>
                    <a:pt x="313" y="362"/>
                  </a:cubicBezTo>
                  <a:cubicBezTo>
                    <a:pt x="310" y="363"/>
                    <a:pt x="306" y="362"/>
                    <a:pt x="307" y="367"/>
                  </a:cubicBezTo>
                  <a:cubicBezTo>
                    <a:pt x="308" y="370"/>
                    <a:pt x="313" y="372"/>
                    <a:pt x="312" y="373"/>
                  </a:cubicBezTo>
                  <a:cubicBezTo>
                    <a:pt x="307" y="377"/>
                    <a:pt x="318" y="382"/>
                    <a:pt x="308" y="382"/>
                  </a:cubicBezTo>
                  <a:cubicBezTo>
                    <a:pt x="306" y="383"/>
                    <a:pt x="288" y="382"/>
                    <a:pt x="297" y="378"/>
                  </a:cubicBezTo>
                  <a:cubicBezTo>
                    <a:pt x="303" y="375"/>
                    <a:pt x="297" y="375"/>
                    <a:pt x="295" y="374"/>
                  </a:cubicBezTo>
                  <a:cubicBezTo>
                    <a:pt x="290" y="372"/>
                    <a:pt x="291" y="377"/>
                    <a:pt x="291" y="381"/>
                  </a:cubicBezTo>
                  <a:cubicBezTo>
                    <a:pt x="291" y="383"/>
                    <a:pt x="282" y="378"/>
                    <a:pt x="281" y="377"/>
                  </a:cubicBezTo>
                  <a:cubicBezTo>
                    <a:pt x="281" y="375"/>
                    <a:pt x="280" y="369"/>
                    <a:pt x="279" y="369"/>
                  </a:cubicBezTo>
                  <a:cubicBezTo>
                    <a:pt x="274" y="369"/>
                    <a:pt x="275" y="379"/>
                    <a:pt x="274" y="382"/>
                  </a:cubicBezTo>
                  <a:cubicBezTo>
                    <a:pt x="273" y="385"/>
                    <a:pt x="269" y="387"/>
                    <a:pt x="269" y="391"/>
                  </a:cubicBezTo>
                  <a:cubicBezTo>
                    <a:pt x="266" y="402"/>
                    <a:pt x="257" y="397"/>
                    <a:pt x="249" y="395"/>
                  </a:cubicBezTo>
                  <a:cubicBezTo>
                    <a:pt x="245" y="394"/>
                    <a:pt x="245" y="400"/>
                    <a:pt x="239" y="399"/>
                  </a:cubicBezTo>
                  <a:cubicBezTo>
                    <a:pt x="236" y="398"/>
                    <a:pt x="231" y="404"/>
                    <a:pt x="230" y="407"/>
                  </a:cubicBezTo>
                  <a:cubicBezTo>
                    <a:pt x="229" y="409"/>
                    <a:pt x="227" y="421"/>
                    <a:pt x="225" y="418"/>
                  </a:cubicBezTo>
                  <a:cubicBezTo>
                    <a:pt x="224" y="416"/>
                    <a:pt x="225" y="413"/>
                    <a:pt x="223" y="411"/>
                  </a:cubicBezTo>
                  <a:cubicBezTo>
                    <a:pt x="214" y="405"/>
                    <a:pt x="217" y="407"/>
                    <a:pt x="220" y="399"/>
                  </a:cubicBezTo>
                  <a:cubicBezTo>
                    <a:pt x="221" y="396"/>
                    <a:pt x="224" y="391"/>
                    <a:pt x="226" y="389"/>
                  </a:cubicBezTo>
                  <a:cubicBezTo>
                    <a:pt x="228" y="388"/>
                    <a:pt x="227" y="385"/>
                    <a:pt x="227" y="385"/>
                  </a:cubicBezTo>
                  <a:cubicBezTo>
                    <a:pt x="230" y="385"/>
                    <a:pt x="240" y="389"/>
                    <a:pt x="242" y="384"/>
                  </a:cubicBezTo>
                  <a:cubicBezTo>
                    <a:pt x="244" y="378"/>
                    <a:pt x="254" y="386"/>
                    <a:pt x="254" y="373"/>
                  </a:cubicBezTo>
                  <a:cubicBezTo>
                    <a:pt x="251" y="374"/>
                    <a:pt x="242" y="382"/>
                    <a:pt x="240" y="379"/>
                  </a:cubicBezTo>
                  <a:cubicBezTo>
                    <a:pt x="237" y="375"/>
                    <a:pt x="225" y="376"/>
                    <a:pt x="232" y="372"/>
                  </a:cubicBezTo>
                  <a:cubicBezTo>
                    <a:pt x="235" y="371"/>
                    <a:pt x="237" y="370"/>
                    <a:pt x="240" y="372"/>
                  </a:cubicBezTo>
                  <a:cubicBezTo>
                    <a:pt x="245" y="376"/>
                    <a:pt x="242" y="365"/>
                    <a:pt x="242" y="364"/>
                  </a:cubicBezTo>
                  <a:cubicBezTo>
                    <a:pt x="242" y="362"/>
                    <a:pt x="246" y="365"/>
                    <a:pt x="247" y="361"/>
                  </a:cubicBezTo>
                  <a:cubicBezTo>
                    <a:pt x="249" y="360"/>
                    <a:pt x="256" y="356"/>
                    <a:pt x="258" y="356"/>
                  </a:cubicBezTo>
                  <a:cubicBezTo>
                    <a:pt x="261" y="356"/>
                    <a:pt x="262" y="359"/>
                    <a:pt x="265" y="359"/>
                  </a:cubicBezTo>
                  <a:cubicBezTo>
                    <a:pt x="266" y="359"/>
                    <a:pt x="270" y="358"/>
                    <a:pt x="270" y="359"/>
                  </a:cubicBezTo>
                  <a:cubicBezTo>
                    <a:pt x="272" y="362"/>
                    <a:pt x="272" y="364"/>
                    <a:pt x="276" y="362"/>
                  </a:cubicBezTo>
                  <a:cubicBezTo>
                    <a:pt x="278" y="361"/>
                    <a:pt x="282" y="355"/>
                    <a:pt x="282" y="354"/>
                  </a:cubicBezTo>
                  <a:cubicBezTo>
                    <a:pt x="280" y="354"/>
                    <a:pt x="276" y="357"/>
                    <a:pt x="274" y="358"/>
                  </a:cubicBezTo>
                  <a:cubicBezTo>
                    <a:pt x="271" y="358"/>
                    <a:pt x="272" y="355"/>
                    <a:pt x="270" y="354"/>
                  </a:cubicBezTo>
                  <a:cubicBezTo>
                    <a:pt x="264" y="348"/>
                    <a:pt x="266" y="349"/>
                    <a:pt x="271" y="344"/>
                  </a:cubicBezTo>
                  <a:cubicBezTo>
                    <a:pt x="276" y="341"/>
                    <a:pt x="262" y="341"/>
                    <a:pt x="262" y="341"/>
                  </a:cubicBezTo>
                  <a:cubicBezTo>
                    <a:pt x="260" y="341"/>
                    <a:pt x="266" y="338"/>
                    <a:pt x="266" y="338"/>
                  </a:cubicBezTo>
                  <a:cubicBezTo>
                    <a:pt x="269" y="338"/>
                    <a:pt x="280" y="335"/>
                    <a:pt x="280" y="332"/>
                  </a:cubicBezTo>
                  <a:cubicBezTo>
                    <a:pt x="280" y="330"/>
                    <a:pt x="273" y="330"/>
                    <a:pt x="272" y="330"/>
                  </a:cubicBezTo>
                  <a:cubicBezTo>
                    <a:pt x="267" y="330"/>
                    <a:pt x="267" y="327"/>
                    <a:pt x="264" y="331"/>
                  </a:cubicBezTo>
                  <a:cubicBezTo>
                    <a:pt x="259" y="335"/>
                    <a:pt x="260" y="324"/>
                    <a:pt x="260" y="322"/>
                  </a:cubicBezTo>
                  <a:cubicBezTo>
                    <a:pt x="260" y="318"/>
                    <a:pt x="261" y="318"/>
                    <a:pt x="258" y="321"/>
                  </a:cubicBezTo>
                  <a:cubicBezTo>
                    <a:pt x="257" y="321"/>
                    <a:pt x="253" y="323"/>
                    <a:pt x="253" y="323"/>
                  </a:cubicBezTo>
                  <a:cubicBezTo>
                    <a:pt x="253" y="325"/>
                    <a:pt x="256" y="327"/>
                    <a:pt x="256" y="330"/>
                  </a:cubicBezTo>
                  <a:cubicBezTo>
                    <a:pt x="256" y="330"/>
                    <a:pt x="251" y="332"/>
                    <a:pt x="250" y="332"/>
                  </a:cubicBezTo>
                  <a:cubicBezTo>
                    <a:pt x="247" y="332"/>
                    <a:pt x="243" y="328"/>
                    <a:pt x="241" y="327"/>
                  </a:cubicBezTo>
                  <a:cubicBezTo>
                    <a:pt x="236" y="325"/>
                    <a:pt x="237" y="331"/>
                    <a:pt x="238" y="333"/>
                  </a:cubicBezTo>
                  <a:cubicBezTo>
                    <a:pt x="242" y="338"/>
                    <a:pt x="245" y="337"/>
                    <a:pt x="250" y="336"/>
                  </a:cubicBezTo>
                  <a:cubicBezTo>
                    <a:pt x="254" y="335"/>
                    <a:pt x="251" y="341"/>
                    <a:pt x="252" y="342"/>
                  </a:cubicBezTo>
                  <a:cubicBezTo>
                    <a:pt x="254" y="343"/>
                    <a:pt x="256" y="342"/>
                    <a:pt x="256" y="345"/>
                  </a:cubicBezTo>
                  <a:cubicBezTo>
                    <a:pt x="256" y="348"/>
                    <a:pt x="255" y="350"/>
                    <a:pt x="253" y="348"/>
                  </a:cubicBezTo>
                  <a:cubicBezTo>
                    <a:pt x="250" y="346"/>
                    <a:pt x="251" y="344"/>
                    <a:pt x="247" y="343"/>
                  </a:cubicBezTo>
                  <a:cubicBezTo>
                    <a:pt x="242" y="342"/>
                    <a:pt x="236" y="347"/>
                    <a:pt x="234" y="340"/>
                  </a:cubicBezTo>
                  <a:cubicBezTo>
                    <a:pt x="233" y="340"/>
                    <a:pt x="229" y="342"/>
                    <a:pt x="227" y="343"/>
                  </a:cubicBezTo>
                  <a:cubicBezTo>
                    <a:pt x="224" y="344"/>
                    <a:pt x="231" y="345"/>
                    <a:pt x="231" y="345"/>
                  </a:cubicBezTo>
                  <a:cubicBezTo>
                    <a:pt x="236" y="346"/>
                    <a:pt x="231" y="348"/>
                    <a:pt x="230" y="351"/>
                  </a:cubicBezTo>
                  <a:cubicBezTo>
                    <a:pt x="229" y="355"/>
                    <a:pt x="229" y="357"/>
                    <a:pt x="225" y="358"/>
                  </a:cubicBezTo>
                  <a:cubicBezTo>
                    <a:pt x="221" y="360"/>
                    <a:pt x="218" y="362"/>
                    <a:pt x="216" y="365"/>
                  </a:cubicBezTo>
                  <a:cubicBezTo>
                    <a:pt x="211" y="372"/>
                    <a:pt x="212" y="357"/>
                    <a:pt x="212" y="355"/>
                  </a:cubicBezTo>
                  <a:cubicBezTo>
                    <a:pt x="210" y="355"/>
                    <a:pt x="209" y="357"/>
                    <a:pt x="207" y="358"/>
                  </a:cubicBezTo>
                  <a:cubicBezTo>
                    <a:pt x="206" y="359"/>
                    <a:pt x="203" y="358"/>
                    <a:pt x="202" y="358"/>
                  </a:cubicBezTo>
                  <a:cubicBezTo>
                    <a:pt x="201" y="361"/>
                    <a:pt x="206" y="364"/>
                    <a:pt x="207" y="366"/>
                  </a:cubicBezTo>
                  <a:cubicBezTo>
                    <a:pt x="209" y="370"/>
                    <a:pt x="198" y="361"/>
                    <a:pt x="195" y="361"/>
                  </a:cubicBezTo>
                  <a:cubicBezTo>
                    <a:pt x="193" y="361"/>
                    <a:pt x="190" y="364"/>
                    <a:pt x="189" y="363"/>
                  </a:cubicBezTo>
                  <a:cubicBezTo>
                    <a:pt x="189" y="362"/>
                    <a:pt x="190" y="358"/>
                    <a:pt x="191" y="357"/>
                  </a:cubicBezTo>
                  <a:cubicBezTo>
                    <a:pt x="192" y="356"/>
                    <a:pt x="194" y="356"/>
                    <a:pt x="196" y="355"/>
                  </a:cubicBezTo>
                  <a:cubicBezTo>
                    <a:pt x="199" y="353"/>
                    <a:pt x="200" y="352"/>
                    <a:pt x="202" y="349"/>
                  </a:cubicBezTo>
                  <a:cubicBezTo>
                    <a:pt x="209" y="339"/>
                    <a:pt x="212" y="343"/>
                    <a:pt x="212" y="332"/>
                  </a:cubicBezTo>
                  <a:cubicBezTo>
                    <a:pt x="213" y="324"/>
                    <a:pt x="198" y="331"/>
                    <a:pt x="194" y="326"/>
                  </a:cubicBezTo>
                  <a:cubicBezTo>
                    <a:pt x="191" y="322"/>
                    <a:pt x="197" y="315"/>
                    <a:pt x="196" y="314"/>
                  </a:cubicBezTo>
                  <a:cubicBezTo>
                    <a:pt x="195" y="313"/>
                    <a:pt x="192" y="312"/>
                    <a:pt x="192" y="314"/>
                  </a:cubicBezTo>
                  <a:cubicBezTo>
                    <a:pt x="192" y="316"/>
                    <a:pt x="192" y="319"/>
                    <a:pt x="192" y="321"/>
                  </a:cubicBezTo>
                  <a:cubicBezTo>
                    <a:pt x="191" y="324"/>
                    <a:pt x="189" y="324"/>
                    <a:pt x="189" y="329"/>
                  </a:cubicBezTo>
                  <a:cubicBezTo>
                    <a:pt x="191" y="336"/>
                    <a:pt x="168" y="342"/>
                    <a:pt x="164" y="339"/>
                  </a:cubicBezTo>
                  <a:cubicBezTo>
                    <a:pt x="161" y="337"/>
                    <a:pt x="159" y="341"/>
                    <a:pt x="156" y="341"/>
                  </a:cubicBezTo>
                  <a:cubicBezTo>
                    <a:pt x="152" y="342"/>
                    <a:pt x="143" y="337"/>
                    <a:pt x="141" y="333"/>
                  </a:cubicBezTo>
                  <a:cubicBezTo>
                    <a:pt x="135" y="324"/>
                    <a:pt x="134" y="330"/>
                    <a:pt x="125" y="327"/>
                  </a:cubicBezTo>
                  <a:cubicBezTo>
                    <a:pt x="116" y="323"/>
                    <a:pt x="123" y="311"/>
                    <a:pt x="116" y="313"/>
                  </a:cubicBezTo>
                  <a:cubicBezTo>
                    <a:pt x="112" y="315"/>
                    <a:pt x="108" y="319"/>
                    <a:pt x="111" y="310"/>
                  </a:cubicBezTo>
                  <a:cubicBezTo>
                    <a:pt x="112" y="307"/>
                    <a:pt x="113" y="304"/>
                    <a:pt x="117" y="304"/>
                  </a:cubicBezTo>
                  <a:cubicBezTo>
                    <a:pt x="122" y="304"/>
                    <a:pt x="137" y="295"/>
                    <a:pt x="138" y="296"/>
                  </a:cubicBezTo>
                  <a:cubicBezTo>
                    <a:pt x="145" y="301"/>
                    <a:pt x="139" y="303"/>
                    <a:pt x="150" y="303"/>
                  </a:cubicBezTo>
                  <a:cubicBezTo>
                    <a:pt x="154" y="303"/>
                    <a:pt x="164" y="305"/>
                    <a:pt x="167" y="302"/>
                  </a:cubicBezTo>
                  <a:cubicBezTo>
                    <a:pt x="171" y="296"/>
                    <a:pt x="172" y="294"/>
                    <a:pt x="164" y="296"/>
                  </a:cubicBezTo>
                  <a:cubicBezTo>
                    <a:pt x="153" y="299"/>
                    <a:pt x="153" y="280"/>
                    <a:pt x="152" y="271"/>
                  </a:cubicBezTo>
                  <a:cubicBezTo>
                    <a:pt x="151" y="268"/>
                    <a:pt x="179" y="258"/>
                    <a:pt x="185" y="273"/>
                  </a:cubicBezTo>
                  <a:cubicBezTo>
                    <a:pt x="186" y="277"/>
                    <a:pt x="183" y="276"/>
                    <a:pt x="190" y="278"/>
                  </a:cubicBezTo>
                  <a:cubicBezTo>
                    <a:pt x="194" y="280"/>
                    <a:pt x="192" y="274"/>
                    <a:pt x="191" y="272"/>
                  </a:cubicBezTo>
                  <a:cubicBezTo>
                    <a:pt x="190" y="266"/>
                    <a:pt x="193" y="265"/>
                    <a:pt x="196" y="261"/>
                  </a:cubicBezTo>
                  <a:cubicBezTo>
                    <a:pt x="203" y="249"/>
                    <a:pt x="187" y="254"/>
                    <a:pt x="179" y="252"/>
                  </a:cubicBezTo>
                  <a:cubicBezTo>
                    <a:pt x="168" y="249"/>
                    <a:pt x="157" y="250"/>
                    <a:pt x="147" y="254"/>
                  </a:cubicBezTo>
                  <a:cubicBezTo>
                    <a:pt x="140" y="256"/>
                    <a:pt x="133" y="263"/>
                    <a:pt x="126" y="257"/>
                  </a:cubicBezTo>
                  <a:cubicBezTo>
                    <a:pt x="123" y="254"/>
                    <a:pt x="121" y="264"/>
                    <a:pt x="119" y="262"/>
                  </a:cubicBezTo>
                  <a:cubicBezTo>
                    <a:pt x="110" y="254"/>
                    <a:pt x="110" y="254"/>
                    <a:pt x="110" y="254"/>
                  </a:cubicBezTo>
                  <a:cubicBezTo>
                    <a:pt x="106" y="250"/>
                    <a:pt x="80" y="233"/>
                    <a:pt x="77" y="237"/>
                  </a:cubicBezTo>
                  <a:cubicBezTo>
                    <a:pt x="64" y="254"/>
                    <a:pt x="34" y="246"/>
                    <a:pt x="17" y="241"/>
                  </a:cubicBezTo>
                  <a:cubicBezTo>
                    <a:pt x="3" y="236"/>
                    <a:pt x="0" y="232"/>
                    <a:pt x="16" y="232"/>
                  </a:cubicBezTo>
                  <a:cubicBezTo>
                    <a:pt x="25" y="232"/>
                    <a:pt x="39" y="230"/>
                    <a:pt x="42" y="220"/>
                  </a:cubicBezTo>
                  <a:cubicBezTo>
                    <a:pt x="46" y="209"/>
                    <a:pt x="45" y="218"/>
                    <a:pt x="52" y="218"/>
                  </a:cubicBezTo>
                  <a:cubicBezTo>
                    <a:pt x="58" y="218"/>
                    <a:pt x="59" y="213"/>
                    <a:pt x="57" y="210"/>
                  </a:cubicBezTo>
                  <a:cubicBezTo>
                    <a:pt x="60" y="207"/>
                    <a:pt x="74" y="190"/>
                    <a:pt x="75" y="193"/>
                  </a:cubicBezTo>
                  <a:cubicBezTo>
                    <a:pt x="77" y="201"/>
                    <a:pt x="85" y="200"/>
                    <a:pt x="92" y="202"/>
                  </a:cubicBezTo>
                  <a:cubicBezTo>
                    <a:pt x="92" y="202"/>
                    <a:pt x="87" y="215"/>
                    <a:pt x="93" y="209"/>
                  </a:cubicBezTo>
                  <a:cubicBezTo>
                    <a:pt x="95" y="207"/>
                    <a:pt x="97" y="204"/>
                    <a:pt x="99" y="203"/>
                  </a:cubicBezTo>
                  <a:cubicBezTo>
                    <a:pt x="101" y="195"/>
                    <a:pt x="104" y="200"/>
                    <a:pt x="110" y="196"/>
                  </a:cubicBezTo>
                  <a:cubicBezTo>
                    <a:pt x="113" y="195"/>
                    <a:pt x="102" y="195"/>
                    <a:pt x="99" y="196"/>
                  </a:cubicBezTo>
                  <a:cubicBezTo>
                    <a:pt x="79" y="203"/>
                    <a:pt x="85" y="193"/>
                    <a:pt x="75" y="185"/>
                  </a:cubicBezTo>
                  <a:cubicBezTo>
                    <a:pt x="72" y="179"/>
                    <a:pt x="75" y="170"/>
                    <a:pt x="76" y="164"/>
                  </a:cubicBezTo>
                  <a:cubicBezTo>
                    <a:pt x="77" y="156"/>
                    <a:pt x="65" y="152"/>
                    <a:pt x="71" y="147"/>
                  </a:cubicBezTo>
                  <a:cubicBezTo>
                    <a:pt x="75" y="144"/>
                    <a:pt x="77" y="141"/>
                    <a:pt x="80" y="138"/>
                  </a:cubicBezTo>
                  <a:cubicBezTo>
                    <a:pt x="83" y="134"/>
                    <a:pt x="89" y="125"/>
                    <a:pt x="91" y="120"/>
                  </a:cubicBezTo>
                  <a:cubicBezTo>
                    <a:pt x="92" y="117"/>
                    <a:pt x="102" y="98"/>
                    <a:pt x="103" y="103"/>
                  </a:cubicBezTo>
                  <a:cubicBezTo>
                    <a:pt x="104" y="105"/>
                    <a:pt x="107" y="114"/>
                    <a:pt x="107" y="109"/>
                  </a:cubicBezTo>
                  <a:cubicBezTo>
                    <a:pt x="107" y="102"/>
                    <a:pt x="105" y="103"/>
                    <a:pt x="112" y="97"/>
                  </a:cubicBezTo>
                  <a:cubicBezTo>
                    <a:pt x="122" y="91"/>
                    <a:pt x="125" y="76"/>
                    <a:pt x="113" y="72"/>
                  </a:cubicBezTo>
                  <a:cubicBezTo>
                    <a:pt x="113" y="64"/>
                    <a:pt x="121" y="59"/>
                    <a:pt x="109" y="52"/>
                  </a:cubicBezTo>
                  <a:cubicBezTo>
                    <a:pt x="100" y="48"/>
                    <a:pt x="117" y="48"/>
                    <a:pt x="119" y="50"/>
                  </a:cubicBezTo>
                  <a:cubicBezTo>
                    <a:pt x="125" y="53"/>
                    <a:pt x="123" y="50"/>
                    <a:pt x="129" y="50"/>
                  </a:cubicBezTo>
                  <a:cubicBezTo>
                    <a:pt x="129" y="52"/>
                    <a:pt x="131" y="54"/>
                    <a:pt x="131" y="56"/>
                  </a:cubicBezTo>
                  <a:cubicBezTo>
                    <a:pt x="131" y="58"/>
                    <a:pt x="127" y="60"/>
                    <a:pt x="130" y="61"/>
                  </a:cubicBezTo>
                  <a:cubicBezTo>
                    <a:pt x="133" y="63"/>
                    <a:pt x="139" y="67"/>
                    <a:pt x="142" y="66"/>
                  </a:cubicBezTo>
                  <a:cubicBezTo>
                    <a:pt x="142" y="66"/>
                    <a:pt x="142" y="65"/>
                    <a:pt x="142" y="65"/>
                  </a:cubicBezTo>
                  <a:cubicBezTo>
                    <a:pt x="142" y="62"/>
                    <a:pt x="145" y="60"/>
                    <a:pt x="143" y="56"/>
                  </a:cubicBezTo>
                  <a:cubicBezTo>
                    <a:pt x="141" y="50"/>
                    <a:pt x="149" y="55"/>
                    <a:pt x="151" y="55"/>
                  </a:cubicBezTo>
                  <a:cubicBezTo>
                    <a:pt x="154" y="55"/>
                    <a:pt x="165" y="56"/>
                    <a:pt x="159" y="49"/>
                  </a:cubicBezTo>
                  <a:cubicBezTo>
                    <a:pt x="156" y="47"/>
                    <a:pt x="159" y="43"/>
                    <a:pt x="157" y="39"/>
                  </a:cubicBezTo>
                  <a:cubicBezTo>
                    <a:pt x="155" y="34"/>
                    <a:pt x="151" y="25"/>
                    <a:pt x="151" y="19"/>
                  </a:cubicBezTo>
                  <a:cubicBezTo>
                    <a:pt x="154" y="18"/>
                    <a:pt x="157" y="14"/>
                    <a:pt x="158" y="21"/>
                  </a:cubicBezTo>
                  <a:cubicBezTo>
                    <a:pt x="162" y="22"/>
                    <a:pt x="165" y="36"/>
                    <a:pt x="170" y="34"/>
                  </a:cubicBezTo>
                  <a:cubicBezTo>
                    <a:pt x="175" y="32"/>
                    <a:pt x="169" y="14"/>
                    <a:pt x="175" y="19"/>
                  </a:cubicBezTo>
                  <a:cubicBezTo>
                    <a:pt x="177" y="20"/>
                    <a:pt x="181" y="24"/>
                    <a:pt x="184" y="23"/>
                  </a:cubicBezTo>
                  <a:cubicBezTo>
                    <a:pt x="202" y="17"/>
                    <a:pt x="202" y="17"/>
                    <a:pt x="202" y="17"/>
                  </a:cubicBezTo>
                  <a:cubicBezTo>
                    <a:pt x="202" y="17"/>
                    <a:pt x="202" y="19"/>
                    <a:pt x="202" y="19"/>
                  </a:cubicBezTo>
                  <a:cubicBezTo>
                    <a:pt x="203" y="20"/>
                    <a:pt x="203" y="20"/>
                    <a:pt x="203" y="20"/>
                  </a:cubicBezTo>
                  <a:cubicBezTo>
                    <a:pt x="209" y="22"/>
                    <a:pt x="210" y="25"/>
                    <a:pt x="212" y="31"/>
                  </a:cubicBezTo>
                  <a:cubicBezTo>
                    <a:pt x="213" y="39"/>
                    <a:pt x="216" y="23"/>
                    <a:pt x="217" y="23"/>
                  </a:cubicBezTo>
                  <a:cubicBezTo>
                    <a:pt x="220" y="15"/>
                    <a:pt x="217" y="18"/>
                    <a:pt x="224" y="13"/>
                  </a:cubicBezTo>
                  <a:cubicBezTo>
                    <a:pt x="229" y="12"/>
                    <a:pt x="230" y="7"/>
                    <a:pt x="234" y="7"/>
                  </a:cubicBezTo>
                  <a:cubicBezTo>
                    <a:pt x="238" y="7"/>
                    <a:pt x="242" y="6"/>
                    <a:pt x="246" y="7"/>
                  </a:cubicBezTo>
                  <a:cubicBezTo>
                    <a:pt x="248" y="7"/>
                    <a:pt x="251" y="9"/>
                    <a:pt x="253" y="8"/>
                  </a:cubicBezTo>
                  <a:cubicBezTo>
                    <a:pt x="258" y="7"/>
                    <a:pt x="253" y="0"/>
                    <a:pt x="255" y="0"/>
                  </a:cubicBezTo>
                  <a:cubicBezTo>
                    <a:pt x="257" y="0"/>
                    <a:pt x="264" y="1"/>
                    <a:pt x="266" y="2"/>
                  </a:cubicBezTo>
                  <a:cubicBezTo>
                    <a:pt x="269" y="5"/>
                    <a:pt x="278" y="13"/>
                    <a:pt x="281" y="13"/>
                  </a:cubicBezTo>
                  <a:cubicBezTo>
                    <a:pt x="285" y="12"/>
                    <a:pt x="285" y="9"/>
                    <a:pt x="288" y="8"/>
                  </a:cubicBezTo>
                  <a:cubicBezTo>
                    <a:pt x="297" y="5"/>
                    <a:pt x="301" y="17"/>
                    <a:pt x="306" y="22"/>
                  </a:cubicBezTo>
                  <a:cubicBezTo>
                    <a:pt x="307" y="24"/>
                    <a:pt x="318" y="29"/>
                    <a:pt x="320" y="27"/>
                  </a:cubicBezTo>
                  <a:cubicBezTo>
                    <a:pt x="320" y="27"/>
                    <a:pt x="320" y="27"/>
                    <a:pt x="320" y="27"/>
                  </a:cubicBezTo>
                  <a:cubicBezTo>
                    <a:pt x="326" y="36"/>
                    <a:pt x="326" y="36"/>
                    <a:pt x="326" y="36"/>
                  </a:cubicBezTo>
                  <a:cubicBezTo>
                    <a:pt x="326" y="40"/>
                    <a:pt x="325" y="45"/>
                    <a:pt x="326" y="48"/>
                  </a:cubicBezTo>
                  <a:cubicBezTo>
                    <a:pt x="327" y="51"/>
                    <a:pt x="330" y="51"/>
                    <a:pt x="330" y="54"/>
                  </a:cubicBezTo>
                  <a:cubicBezTo>
                    <a:pt x="330" y="59"/>
                    <a:pt x="327" y="65"/>
                    <a:pt x="330" y="69"/>
                  </a:cubicBezTo>
                  <a:cubicBezTo>
                    <a:pt x="332" y="72"/>
                    <a:pt x="336" y="72"/>
                    <a:pt x="334" y="77"/>
                  </a:cubicBezTo>
                  <a:cubicBezTo>
                    <a:pt x="332" y="84"/>
                    <a:pt x="340" y="81"/>
                    <a:pt x="340" y="89"/>
                  </a:cubicBezTo>
                  <a:cubicBezTo>
                    <a:pt x="340" y="91"/>
                    <a:pt x="343" y="93"/>
                    <a:pt x="342" y="95"/>
                  </a:cubicBezTo>
                  <a:cubicBezTo>
                    <a:pt x="341" y="98"/>
                    <a:pt x="338" y="99"/>
                    <a:pt x="338" y="103"/>
                  </a:cubicBezTo>
                  <a:cubicBezTo>
                    <a:pt x="339" y="109"/>
                    <a:pt x="341" y="119"/>
                    <a:pt x="346" y="122"/>
                  </a:cubicBezTo>
                  <a:cubicBezTo>
                    <a:pt x="346" y="129"/>
                    <a:pt x="338" y="140"/>
                    <a:pt x="343" y="143"/>
                  </a:cubicBezTo>
                  <a:cubicBezTo>
                    <a:pt x="347" y="145"/>
                    <a:pt x="362" y="144"/>
                    <a:pt x="358" y="153"/>
                  </a:cubicBezTo>
                  <a:cubicBezTo>
                    <a:pt x="350" y="169"/>
                    <a:pt x="362" y="155"/>
                    <a:pt x="371" y="161"/>
                  </a:cubicBezTo>
                  <a:cubicBezTo>
                    <a:pt x="378" y="166"/>
                    <a:pt x="375" y="157"/>
                    <a:pt x="380" y="156"/>
                  </a:cubicBezTo>
                  <a:cubicBezTo>
                    <a:pt x="390" y="154"/>
                    <a:pt x="384" y="163"/>
                    <a:pt x="387" y="163"/>
                  </a:cubicBezTo>
                  <a:cubicBezTo>
                    <a:pt x="387" y="164"/>
                    <a:pt x="388" y="164"/>
                    <a:pt x="388" y="164"/>
                  </a:cubicBezTo>
                  <a:cubicBezTo>
                    <a:pt x="392" y="164"/>
                    <a:pt x="390" y="172"/>
                    <a:pt x="392" y="175"/>
                  </a:cubicBezTo>
                  <a:cubicBezTo>
                    <a:pt x="394" y="179"/>
                    <a:pt x="401" y="179"/>
                    <a:pt x="404" y="184"/>
                  </a:cubicBezTo>
                  <a:cubicBezTo>
                    <a:pt x="410" y="194"/>
                    <a:pt x="407" y="205"/>
                    <a:pt x="412" y="215"/>
                  </a:cubicBezTo>
                  <a:cubicBezTo>
                    <a:pt x="419" y="230"/>
                    <a:pt x="451" y="202"/>
                    <a:pt x="456" y="210"/>
                  </a:cubicBezTo>
                  <a:cubicBezTo>
                    <a:pt x="461" y="218"/>
                    <a:pt x="467" y="214"/>
                    <a:pt x="471" y="207"/>
                  </a:cubicBezTo>
                  <a:cubicBezTo>
                    <a:pt x="477" y="199"/>
                    <a:pt x="480" y="208"/>
                    <a:pt x="486" y="204"/>
                  </a:cubicBezTo>
                  <a:cubicBezTo>
                    <a:pt x="496" y="197"/>
                    <a:pt x="500" y="191"/>
                    <a:pt x="513" y="189"/>
                  </a:cubicBezTo>
                  <a:cubicBezTo>
                    <a:pt x="531" y="186"/>
                    <a:pt x="535" y="195"/>
                    <a:pt x="550" y="200"/>
                  </a:cubicBezTo>
                  <a:cubicBezTo>
                    <a:pt x="561" y="205"/>
                    <a:pt x="568" y="210"/>
                    <a:pt x="573" y="221"/>
                  </a:cubicBezTo>
                  <a:cubicBezTo>
                    <a:pt x="574" y="225"/>
                    <a:pt x="576" y="228"/>
                    <a:pt x="576" y="232"/>
                  </a:cubicBezTo>
                  <a:cubicBezTo>
                    <a:pt x="576" y="243"/>
                    <a:pt x="571" y="236"/>
                    <a:pt x="570" y="230"/>
                  </a:cubicBezTo>
                  <a:cubicBezTo>
                    <a:pt x="568" y="222"/>
                    <a:pt x="565" y="233"/>
                    <a:pt x="559" y="232"/>
                  </a:cubicBezTo>
                  <a:cubicBezTo>
                    <a:pt x="556" y="232"/>
                    <a:pt x="557" y="234"/>
                    <a:pt x="558" y="236"/>
                  </a:cubicBezTo>
                  <a:cubicBezTo>
                    <a:pt x="558" y="238"/>
                    <a:pt x="552" y="246"/>
                    <a:pt x="556" y="247"/>
                  </a:cubicBezTo>
                  <a:cubicBezTo>
                    <a:pt x="561" y="249"/>
                    <a:pt x="563" y="244"/>
                    <a:pt x="563" y="253"/>
                  </a:cubicBezTo>
                  <a:cubicBezTo>
                    <a:pt x="563" y="256"/>
                    <a:pt x="559" y="260"/>
                    <a:pt x="558" y="262"/>
                  </a:cubicBezTo>
                  <a:cubicBezTo>
                    <a:pt x="555" y="267"/>
                    <a:pt x="570" y="268"/>
                    <a:pt x="564" y="274"/>
                  </a:cubicBezTo>
                  <a:cubicBezTo>
                    <a:pt x="558" y="280"/>
                    <a:pt x="560" y="281"/>
                    <a:pt x="564" y="286"/>
                  </a:cubicBezTo>
                  <a:cubicBezTo>
                    <a:pt x="568" y="293"/>
                    <a:pt x="557" y="297"/>
                    <a:pt x="561" y="305"/>
                  </a:cubicBezTo>
                  <a:cubicBezTo>
                    <a:pt x="564" y="309"/>
                    <a:pt x="560" y="311"/>
                    <a:pt x="560" y="315"/>
                  </a:cubicBezTo>
                  <a:cubicBezTo>
                    <a:pt x="561" y="318"/>
                    <a:pt x="566" y="321"/>
                    <a:pt x="567" y="325"/>
                  </a:cubicBezTo>
                  <a:cubicBezTo>
                    <a:pt x="567" y="325"/>
                    <a:pt x="567" y="325"/>
                    <a:pt x="567" y="325"/>
                  </a:cubicBezTo>
                  <a:close/>
                  <a:moveTo>
                    <a:pt x="404" y="377"/>
                  </a:moveTo>
                  <a:cubicBezTo>
                    <a:pt x="404" y="377"/>
                    <a:pt x="403" y="377"/>
                    <a:pt x="403" y="377"/>
                  </a:cubicBezTo>
                  <a:cubicBezTo>
                    <a:pt x="402" y="378"/>
                    <a:pt x="401" y="378"/>
                    <a:pt x="400" y="378"/>
                  </a:cubicBezTo>
                  <a:cubicBezTo>
                    <a:pt x="399" y="379"/>
                    <a:pt x="397" y="380"/>
                    <a:pt x="397" y="381"/>
                  </a:cubicBezTo>
                  <a:cubicBezTo>
                    <a:pt x="397" y="382"/>
                    <a:pt x="399" y="382"/>
                    <a:pt x="400" y="381"/>
                  </a:cubicBezTo>
                  <a:cubicBezTo>
                    <a:pt x="401" y="381"/>
                    <a:pt x="401" y="381"/>
                    <a:pt x="402" y="381"/>
                  </a:cubicBezTo>
                  <a:cubicBezTo>
                    <a:pt x="404" y="381"/>
                    <a:pt x="406" y="379"/>
                    <a:pt x="407" y="378"/>
                  </a:cubicBezTo>
                  <a:cubicBezTo>
                    <a:pt x="409" y="377"/>
                    <a:pt x="407" y="377"/>
                    <a:pt x="406" y="376"/>
                  </a:cubicBezTo>
                  <a:cubicBezTo>
                    <a:pt x="404" y="377"/>
                    <a:pt x="404" y="377"/>
                    <a:pt x="404" y="377"/>
                  </a:cubicBezTo>
                  <a:close/>
                  <a:moveTo>
                    <a:pt x="362" y="365"/>
                  </a:moveTo>
                  <a:cubicBezTo>
                    <a:pt x="362" y="364"/>
                    <a:pt x="361" y="363"/>
                    <a:pt x="360" y="363"/>
                  </a:cubicBezTo>
                  <a:cubicBezTo>
                    <a:pt x="359" y="363"/>
                    <a:pt x="359" y="364"/>
                    <a:pt x="358" y="364"/>
                  </a:cubicBezTo>
                  <a:cubicBezTo>
                    <a:pt x="358" y="365"/>
                    <a:pt x="358" y="367"/>
                    <a:pt x="359" y="368"/>
                  </a:cubicBezTo>
                  <a:cubicBezTo>
                    <a:pt x="359" y="369"/>
                    <a:pt x="359" y="369"/>
                    <a:pt x="359" y="369"/>
                  </a:cubicBezTo>
                  <a:cubicBezTo>
                    <a:pt x="360" y="369"/>
                    <a:pt x="361" y="369"/>
                    <a:pt x="362" y="369"/>
                  </a:cubicBezTo>
                  <a:cubicBezTo>
                    <a:pt x="363" y="369"/>
                    <a:pt x="363" y="369"/>
                    <a:pt x="364" y="368"/>
                  </a:cubicBezTo>
                  <a:cubicBezTo>
                    <a:pt x="362" y="365"/>
                    <a:pt x="362" y="365"/>
                    <a:pt x="362" y="365"/>
                  </a:cubicBezTo>
                  <a:close/>
                  <a:moveTo>
                    <a:pt x="237" y="349"/>
                  </a:moveTo>
                  <a:cubicBezTo>
                    <a:pt x="236" y="349"/>
                    <a:pt x="235" y="349"/>
                    <a:pt x="234" y="350"/>
                  </a:cubicBezTo>
                  <a:cubicBezTo>
                    <a:pt x="234" y="350"/>
                    <a:pt x="233" y="351"/>
                    <a:pt x="233" y="351"/>
                  </a:cubicBezTo>
                  <a:cubicBezTo>
                    <a:pt x="233" y="352"/>
                    <a:pt x="233" y="352"/>
                    <a:pt x="233" y="352"/>
                  </a:cubicBezTo>
                  <a:cubicBezTo>
                    <a:pt x="233" y="352"/>
                    <a:pt x="233" y="353"/>
                    <a:pt x="233" y="353"/>
                  </a:cubicBezTo>
                  <a:cubicBezTo>
                    <a:pt x="234" y="353"/>
                    <a:pt x="234" y="354"/>
                    <a:pt x="234" y="354"/>
                  </a:cubicBezTo>
                  <a:cubicBezTo>
                    <a:pt x="235" y="354"/>
                    <a:pt x="235" y="354"/>
                    <a:pt x="236" y="354"/>
                  </a:cubicBezTo>
                  <a:cubicBezTo>
                    <a:pt x="236" y="353"/>
                    <a:pt x="237" y="353"/>
                    <a:pt x="237" y="353"/>
                  </a:cubicBezTo>
                  <a:cubicBezTo>
                    <a:pt x="238" y="353"/>
                    <a:pt x="238" y="353"/>
                    <a:pt x="238" y="352"/>
                  </a:cubicBezTo>
                  <a:cubicBezTo>
                    <a:pt x="238" y="352"/>
                    <a:pt x="238" y="352"/>
                    <a:pt x="238" y="352"/>
                  </a:cubicBezTo>
                  <a:cubicBezTo>
                    <a:pt x="238" y="352"/>
                    <a:pt x="238" y="352"/>
                    <a:pt x="238" y="352"/>
                  </a:cubicBezTo>
                  <a:cubicBezTo>
                    <a:pt x="237" y="349"/>
                    <a:pt x="237" y="349"/>
                    <a:pt x="237" y="349"/>
                  </a:cubicBezTo>
                  <a:close/>
                  <a:moveTo>
                    <a:pt x="229" y="362"/>
                  </a:moveTo>
                  <a:cubicBezTo>
                    <a:pt x="228" y="363"/>
                    <a:pt x="227" y="365"/>
                    <a:pt x="226" y="366"/>
                  </a:cubicBezTo>
                  <a:cubicBezTo>
                    <a:pt x="225" y="367"/>
                    <a:pt x="224" y="368"/>
                    <a:pt x="223" y="369"/>
                  </a:cubicBezTo>
                  <a:cubicBezTo>
                    <a:pt x="222" y="370"/>
                    <a:pt x="222" y="371"/>
                    <a:pt x="221" y="372"/>
                  </a:cubicBezTo>
                  <a:cubicBezTo>
                    <a:pt x="221" y="373"/>
                    <a:pt x="220" y="373"/>
                    <a:pt x="221" y="374"/>
                  </a:cubicBezTo>
                  <a:cubicBezTo>
                    <a:pt x="225" y="375"/>
                    <a:pt x="228" y="368"/>
                    <a:pt x="230" y="366"/>
                  </a:cubicBezTo>
                  <a:cubicBezTo>
                    <a:pt x="231" y="366"/>
                    <a:pt x="231" y="365"/>
                    <a:pt x="231" y="364"/>
                  </a:cubicBezTo>
                  <a:cubicBezTo>
                    <a:pt x="232" y="364"/>
                    <a:pt x="233" y="363"/>
                    <a:pt x="233" y="362"/>
                  </a:cubicBezTo>
                  <a:cubicBezTo>
                    <a:pt x="233" y="362"/>
                    <a:pt x="234" y="361"/>
                    <a:pt x="233" y="360"/>
                  </a:cubicBezTo>
                  <a:cubicBezTo>
                    <a:pt x="233" y="360"/>
                    <a:pt x="232" y="360"/>
                    <a:pt x="232" y="360"/>
                  </a:cubicBezTo>
                  <a:cubicBezTo>
                    <a:pt x="229" y="362"/>
                    <a:pt x="229" y="362"/>
                    <a:pt x="229" y="362"/>
                  </a:cubicBezTo>
                  <a:close/>
                  <a:moveTo>
                    <a:pt x="218" y="381"/>
                  </a:moveTo>
                  <a:cubicBezTo>
                    <a:pt x="216" y="382"/>
                    <a:pt x="213" y="385"/>
                    <a:pt x="211" y="387"/>
                  </a:cubicBezTo>
                  <a:cubicBezTo>
                    <a:pt x="209" y="388"/>
                    <a:pt x="207" y="388"/>
                    <a:pt x="205" y="388"/>
                  </a:cubicBezTo>
                  <a:cubicBezTo>
                    <a:pt x="203" y="390"/>
                    <a:pt x="207" y="397"/>
                    <a:pt x="202" y="393"/>
                  </a:cubicBezTo>
                  <a:cubicBezTo>
                    <a:pt x="201" y="392"/>
                    <a:pt x="199" y="392"/>
                    <a:pt x="198" y="393"/>
                  </a:cubicBezTo>
                  <a:cubicBezTo>
                    <a:pt x="197" y="394"/>
                    <a:pt x="198" y="395"/>
                    <a:pt x="198" y="396"/>
                  </a:cubicBezTo>
                  <a:cubicBezTo>
                    <a:pt x="197" y="400"/>
                    <a:pt x="188" y="403"/>
                    <a:pt x="186" y="406"/>
                  </a:cubicBezTo>
                  <a:cubicBezTo>
                    <a:pt x="185" y="407"/>
                    <a:pt x="185" y="410"/>
                    <a:pt x="186" y="411"/>
                  </a:cubicBezTo>
                  <a:cubicBezTo>
                    <a:pt x="189" y="414"/>
                    <a:pt x="197" y="407"/>
                    <a:pt x="200" y="405"/>
                  </a:cubicBezTo>
                  <a:cubicBezTo>
                    <a:pt x="207" y="402"/>
                    <a:pt x="213" y="396"/>
                    <a:pt x="218" y="390"/>
                  </a:cubicBezTo>
                  <a:cubicBezTo>
                    <a:pt x="219" y="388"/>
                    <a:pt x="220" y="386"/>
                    <a:pt x="222" y="384"/>
                  </a:cubicBezTo>
                  <a:cubicBezTo>
                    <a:pt x="226" y="380"/>
                    <a:pt x="224" y="380"/>
                    <a:pt x="220" y="381"/>
                  </a:cubicBezTo>
                  <a:cubicBezTo>
                    <a:pt x="218" y="381"/>
                    <a:pt x="218" y="381"/>
                    <a:pt x="218" y="381"/>
                  </a:cubicBezTo>
                  <a:close/>
                  <a:moveTo>
                    <a:pt x="173" y="363"/>
                  </a:moveTo>
                  <a:cubicBezTo>
                    <a:pt x="171" y="363"/>
                    <a:pt x="168" y="363"/>
                    <a:pt x="166" y="364"/>
                  </a:cubicBezTo>
                  <a:cubicBezTo>
                    <a:pt x="165" y="365"/>
                    <a:pt x="165" y="365"/>
                    <a:pt x="165" y="366"/>
                  </a:cubicBezTo>
                  <a:cubicBezTo>
                    <a:pt x="165" y="369"/>
                    <a:pt x="157" y="367"/>
                    <a:pt x="161" y="371"/>
                  </a:cubicBezTo>
                  <a:cubicBezTo>
                    <a:pt x="162" y="372"/>
                    <a:pt x="162" y="372"/>
                    <a:pt x="162" y="374"/>
                  </a:cubicBezTo>
                  <a:cubicBezTo>
                    <a:pt x="161" y="375"/>
                    <a:pt x="161" y="376"/>
                    <a:pt x="162" y="376"/>
                  </a:cubicBezTo>
                  <a:cubicBezTo>
                    <a:pt x="163" y="376"/>
                    <a:pt x="167" y="372"/>
                    <a:pt x="167" y="371"/>
                  </a:cubicBezTo>
                  <a:cubicBezTo>
                    <a:pt x="168" y="369"/>
                    <a:pt x="172" y="367"/>
                    <a:pt x="174" y="366"/>
                  </a:cubicBezTo>
                  <a:cubicBezTo>
                    <a:pt x="175" y="366"/>
                    <a:pt x="175" y="366"/>
                    <a:pt x="177" y="365"/>
                  </a:cubicBezTo>
                  <a:cubicBezTo>
                    <a:pt x="179" y="364"/>
                    <a:pt x="175" y="362"/>
                    <a:pt x="174" y="363"/>
                  </a:cubicBezTo>
                  <a:cubicBezTo>
                    <a:pt x="173" y="363"/>
                    <a:pt x="173" y="363"/>
                    <a:pt x="173" y="363"/>
                  </a:cubicBezTo>
                  <a:close/>
                  <a:moveTo>
                    <a:pt x="132" y="357"/>
                  </a:moveTo>
                  <a:cubicBezTo>
                    <a:pt x="133" y="354"/>
                    <a:pt x="132" y="353"/>
                    <a:pt x="129" y="353"/>
                  </a:cubicBezTo>
                  <a:cubicBezTo>
                    <a:pt x="128" y="353"/>
                    <a:pt x="128" y="353"/>
                    <a:pt x="127" y="353"/>
                  </a:cubicBezTo>
                  <a:cubicBezTo>
                    <a:pt x="126" y="354"/>
                    <a:pt x="121" y="353"/>
                    <a:pt x="123" y="355"/>
                  </a:cubicBezTo>
                  <a:cubicBezTo>
                    <a:pt x="123" y="356"/>
                    <a:pt x="126" y="357"/>
                    <a:pt x="124" y="358"/>
                  </a:cubicBezTo>
                  <a:cubicBezTo>
                    <a:pt x="123" y="359"/>
                    <a:pt x="123" y="358"/>
                    <a:pt x="122" y="358"/>
                  </a:cubicBezTo>
                  <a:cubicBezTo>
                    <a:pt x="121" y="357"/>
                    <a:pt x="119" y="357"/>
                    <a:pt x="118" y="357"/>
                  </a:cubicBezTo>
                  <a:cubicBezTo>
                    <a:pt x="117" y="357"/>
                    <a:pt x="117" y="358"/>
                    <a:pt x="117" y="359"/>
                  </a:cubicBezTo>
                  <a:cubicBezTo>
                    <a:pt x="117" y="361"/>
                    <a:pt x="113" y="362"/>
                    <a:pt x="114" y="364"/>
                  </a:cubicBezTo>
                  <a:cubicBezTo>
                    <a:pt x="114" y="366"/>
                    <a:pt x="116" y="366"/>
                    <a:pt x="118" y="366"/>
                  </a:cubicBezTo>
                  <a:cubicBezTo>
                    <a:pt x="119" y="365"/>
                    <a:pt x="118" y="366"/>
                    <a:pt x="119" y="367"/>
                  </a:cubicBezTo>
                  <a:cubicBezTo>
                    <a:pt x="121" y="368"/>
                    <a:pt x="123" y="366"/>
                    <a:pt x="124" y="366"/>
                  </a:cubicBezTo>
                  <a:cubicBezTo>
                    <a:pt x="124" y="365"/>
                    <a:pt x="125" y="364"/>
                    <a:pt x="126" y="364"/>
                  </a:cubicBezTo>
                  <a:cubicBezTo>
                    <a:pt x="127" y="363"/>
                    <a:pt x="128" y="361"/>
                    <a:pt x="129" y="361"/>
                  </a:cubicBezTo>
                  <a:cubicBezTo>
                    <a:pt x="132" y="357"/>
                    <a:pt x="132" y="357"/>
                    <a:pt x="132" y="357"/>
                  </a:cubicBezTo>
                  <a:close/>
                  <a:moveTo>
                    <a:pt x="70" y="62"/>
                  </a:moveTo>
                  <a:cubicBezTo>
                    <a:pt x="65" y="60"/>
                    <a:pt x="61" y="53"/>
                    <a:pt x="55" y="53"/>
                  </a:cubicBezTo>
                  <a:cubicBezTo>
                    <a:pt x="54" y="57"/>
                    <a:pt x="60" y="59"/>
                    <a:pt x="53" y="63"/>
                  </a:cubicBezTo>
                  <a:cubicBezTo>
                    <a:pt x="51" y="64"/>
                    <a:pt x="49" y="64"/>
                    <a:pt x="46" y="65"/>
                  </a:cubicBezTo>
                  <a:cubicBezTo>
                    <a:pt x="43" y="67"/>
                    <a:pt x="45" y="68"/>
                    <a:pt x="45" y="71"/>
                  </a:cubicBezTo>
                  <a:cubicBezTo>
                    <a:pt x="45" y="73"/>
                    <a:pt x="39" y="73"/>
                    <a:pt x="41" y="77"/>
                  </a:cubicBezTo>
                  <a:cubicBezTo>
                    <a:pt x="42" y="78"/>
                    <a:pt x="46" y="81"/>
                    <a:pt x="47" y="81"/>
                  </a:cubicBezTo>
                  <a:cubicBezTo>
                    <a:pt x="50" y="81"/>
                    <a:pt x="53" y="79"/>
                    <a:pt x="56" y="79"/>
                  </a:cubicBezTo>
                  <a:cubicBezTo>
                    <a:pt x="64" y="79"/>
                    <a:pt x="72" y="88"/>
                    <a:pt x="80" y="85"/>
                  </a:cubicBezTo>
                  <a:cubicBezTo>
                    <a:pt x="86" y="82"/>
                    <a:pt x="78" y="69"/>
                    <a:pt x="74" y="66"/>
                  </a:cubicBezTo>
                  <a:cubicBezTo>
                    <a:pt x="70" y="62"/>
                    <a:pt x="70" y="62"/>
                    <a:pt x="70" y="62"/>
                  </a:cubicBezTo>
                  <a:close/>
                  <a:moveTo>
                    <a:pt x="121" y="30"/>
                  </a:moveTo>
                  <a:cubicBezTo>
                    <a:pt x="121" y="29"/>
                    <a:pt x="122" y="28"/>
                    <a:pt x="122" y="26"/>
                  </a:cubicBezTo>
                  <a:cubicBezTo>
                    <a:pt x="122" y="25"/>
                    <a:pt x="121" y="25"/>
                    <a:pt x="121" y="24"/>
                  </a:cubicBezTo>
                  <a:cubicBezTo>
                    <a:pt x="120" y="24"/>
                    <a:pt x="118" y="24"/>
                    <a:pt x="117" y="23"/>
                  </a:cubicBezTo>
                  <a:cubicBezTo>
                    <a:pt x="115" y="22"/>
                    <a:pt x="115" y="21"/>
                    <a:pt x="115" y="19"/>
                  </a:cubicBezTo>
                  <a:cubicBezTo>
                    <a:pt x="115" y="18"/>
                    <a:pt x="114" y="17"/>
                    <a:pt x="113" y="17"/>
                  </a:cubicBezTo>
                  <a:cubicBezTo>
                    <a:pt x="110" y="17"/>
                    <a:pt x="111" y="22"/>
                    <a:pt x="112" y="24"/>
                  </a:cubicBezTo>
                  <a:cubicBezTo>
                    <a:pt x="112" y="25"/>
                    <a:pt x="113" y="25"/>
                    <a:pt x="114" y="26"/>
                  </a:cubicBezTo>
                  <a:cubicBezTo>
                    <a:pt x="114" y="26"/>
                    <a:pt x="114" y="27"/>
                    <a:pt x="114" y="27"/>
                  </a:cubicBezTo>
                  <a:cubicBezTo>
                    <a:pt x="112" y="28"/>
                    <a:pt x="110" y="30"/>
                    <a:pt x="109" y="33"/>
                  </a:cubicBezTo>
                  <a:cubicBezTo>
                    <a:pt x="108" y="36"/>
                    <a:pt x="115" y="33"/>
                    <a:pt x="116" y="33"/>
                  </a:cubicBezTo>
                  <a:lnTo>
                    <a:pt x="121" y="30"/>
                  </a:ln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3822701" y="3189288"/>
              <a:ext cx="601663" cy="714375"/>
            </a:xfrm>
            <a:custGeom>
              <a:avLst/>
              <a:gdLst/>
              <a:ahLst/>
              <a:cxnLst>
                <a:cxn ang="0">
                  <a:pos x="46" y="247"/>
                </a:cxn>
                <a:cxn ang="0">
                  <a:pos x="54" y="276"/>
                </a:cxn>
                <a:cxn ang="0">
                  <a:pos x="58" y="302"/>
                </a:cxn>
                <a:cxn ang="0">
                  <a:pos x="78" y="352"/>
                </a:cxn>
                <a:cxn ang="0">
                  <a:pos x="107" y="362"/>
                </a:cxn>
                <a:cxn ang="0">
                  <a:pos x="124" y="383"/>
                </a:cxn>
                <a:cxn ang="0">
                  <a:pos x="191" y="406"/>
                </a:cxn>
                <a:cxn ang="0">
                  <a:pos x="270" y="399"/>
                </a:cxn>
                <a:cxn ang="0">
                  <a:pos x="290" y="429"/>
                </a:cxn>
                <a:cxn ang="0">
                  <a:pos x="276" y="446"/>
                </a:cxn>
                <a:cxn ang="0">
                  <a:pos x="284" y="473"/>
                </a:cxn>
                <a:cxn ang="0">
                  <a:pos x="280" y="514"/>
                </a:cxn>
                <a:cxn ang="0">
                  <a:pos x="286" y="539"/>
                </a:cxn>
                <a:cxn ang="0">
                  <a:pos x="326" y="569"/>
                </a:cxn>
                <a:cxn ang="0">
                  <a:pos x="356" y="571"/>
                </a:cxn>
                <a:cxn ang="0">
                  <a:pos x="369" y="560"/>
                </a:cxn>
                <a:cxn ang="0">
                  <a:pos x="372" y="522"/>
                </a:cxn>
                <a:cxn ang="0">
                  <a:pos x="376" y="505"/>
                </a:cxn>
                <a:cxn ang="0">
                  <a:pos x="432" y="452"/>
                </a:cxn>
                <a:cxn ang="0">
                  <a:pos x="460" y="423"/>
                </a:cxn>
                <a:cxn ang="0">
                  <a:pos x="437" y="379"/>
                </a:cxn>
                <a:cxn ang="0">
                  <a:pos x="429" y="350"/>
                </a:cxn>
                <a:cxn ang="0">
                  <a:pos x="405" y="332"/>
                </a:cxn>
                <a:cxn ang="0">
                  <a:pos x="375" y="240"/>
                </a:cxn>
                <a:cxn ang="0">
                  <a:pos x="417" y="190"/>
                </a:cxn>
                <a:cxn ang="0">
                  <a:pos x="468" y="108"/>
                </a:cxn>
                <a:cxn ang="0">
                  <a:pos x="462" y="52"/>
                </a:cxn>
                <a:cxn ang="0">
                  <a:pos x="440" y="44"/>
                </a:cxn>
                <a:cxn ang="0">
                  <a:pos x="388" y="13"/>
                </a:cxn>
                <a:cxn ang="0">
                  <a:pos x="339" y="30"/>
                </a:cxn>
                <a:cxn ang="0">
                  <a:pos x="356" y="56"/>
                </a:cxn>
                <a:cxn ang="0">
                  <a:pos x="332" y="81"/>
                </a:cxn>
                <a:cxn ang="0">
                  <a:pos x="301" y="108"/>
                </a:cxn>
                <a:cxn ang="0">
                  <a:pos x="279" y="102"/>
                </a:cxn>
                <a:cxn ang="0">
                  <a:pos x="238" y="86"/>
                </a:cxn>
                <a:cxn ang="0">
                  <a:pos x="209" y="84"/>
                </a:cxn>
                <a:cxn ang="0">
                  <a:pos x="182" y="117"/>
                </a:cxn>
                <a:cxn ang="0">
                  <a:pos x="135" y="122"/>
                </a:cxn>
                <a:cxn ang="0">
                  <a:pos x="64" y="87"/>
                </a:cxn>
                <a:cxn ang="0">
                  <a:pos x="14" y="103"/>
                </a:cxn>
                <a:cxn ang="0">
                  <a:pos x="16" y="156"/>
                </a:cxn>
                <a:cxn ang="0">
                  <a:pos x="37" y="214"/>
                </a:cxn>
                <a:cxn ang="0">
                  <a:pos x="40" y="226"/>
                </a:cxn>
              </a:cxnLst>
              <a:rect l="0" t="0" r="r" b="b"/>
              <a:pathLst>
                <a:path w="487" h="578">
                  <a:moveTo>
                    <a:pt x="40" y="226"/>
                  </a:moveTo>
                  <a:cubicBezTo>
                    <a:pt x="46" y="235"/>
                    <a:pt x="46" y="235"/>
                    <a:pt x="46" y="235"/>
                  </a:cubicBezTo>
                  <a:cubicBezTo>
                    <a:pt x="46" y="239"/>
                    <a:pt x="45" y="244"/>
                    <a:pt x="46" y="247"/>
                  </a:cubicBezTo>
                  <a:cubicBezTo>
                    <a:pt x="47" y="250"/>
                    <a:pt x="50" y="250"/>
                    <a:pt x="50" y="253"/>
                  </a:cubicBezTo>
                  <a:cubicBezTo>
                    <a:pt x="50" y="258"/>
                    <a:pt x="47" y="264"/>
                    <a:pt x="50" y="268"/>
                  </a:cubicBezTo>
                  <a:cubicBezTo>
                    <a:pt x="52" y="271"/>
                    <a:pt x="56" y="271"/>
                    <a:pt x="54" y="276"/>
                  </a:cubicBezTo>
                  <a:cubicBezTo>
                    <a:pt x="52" y="283"/>
                    <a:pt x="60" y="280"/>
                    <a:pt x="60" y="288"/>
                  </a:cubicBezTo>
                  <a:cubicBezTo>
                    <a:pt x="60" y="290"/>
                    <a:pt x="63" y="292"/>
                    <a:pt x="62" y="294"/>
                  </a:cubicBezTo>
                  <a:cubicBezTo>
                    <a:pt x="61" y="297"/>
                    <a:pt x="58" y="298"/>
                    <a:pt x="58" y="302"/>
                  </a:cubicBezTo>
                  <a:cubicBezTo>
                    <a:pt x="59" y="308"/>
                    <a:pt x="61" y="318"/>
                    <a:pt x="66" y="321"/>
                  </a:cubicBezTo>
                  <a:cubicBezTo>
                    <a:pt x="66" y="328"/>
                    <a:pt x="58" y="339"/>
                    <a:pt x="63" y="342"/>
                  </a:cubicBezTo>
                  <a:cubicBezTo>
                    <a:pt x="67" y="344"/>
                    <a:pt x="82" y="343"/>
                    <a:pt x="78" y="352"/>
                  </a:cubicBezTo>
                  <a:cubicBezTo>
                    <a:pt x="70" y="368"/>
                    <a:pt x="82" y="354"/>
                    <a:pt x="91" y="360"/>
                  </a:cubicBezTo>
                  <a:cubicBezTo>
                    <a:pt x="98" y="365"/>
                    <a:pt x="95" y="356"/>
                    <a:pt x="100" y="355"/>
                  </a:cubicBezTo>
                  <a:cubicBezTo>
                    <a:pt x="110" y="353"/>
                    <a:pt x="104" y="362"/>
                    <a:pt x="107" y="362"/>
                  </a:cubicBezTo>
                  <a:cubicBezTo>
                    <a:pt x="107" y="363"/>
                    <a:pt x="108" y="363"/>
                    <a:pt x="108" y="363"/>
                  </a:cubicBezTo>
                  <a:cubicBezTo>
                    <a:pt x="112" y="363"/>
                    <a:pt x="110" y="371"/>
                    <a:pt x="112" y="374"/>
                  </a:cubicBezTo>
                  <a:cubicBezTo>
                    <a:pt x="114" y="378"/>
                    <a:pt x="121" y="378"/>
                    <a:pt x="124" y="383"/>
                  </a:cubicBezTo>
                  <a:cubicBezTo>
                    <a:pt x="130" y="393"/>
                    <a:pt x="127" y="404"/>
                    <a:pt x="132" y="414"/>
                  </a:cubicBezTo>
                  <a:cubicBezTo>
                    <a:pt x="139" y="429"/>
                    <a:pt x="171" y="401"/>
                    <a:pt x="176" y="409"/>
                  </a:cubicBezTo>
                  <a:cubicBezTo>
                    <a:pt x="181" y="417"/>
                    <a:pt x="187" y="413"/>
                    <a:pt x="191" y="406"/>
                  </a:cubicBezTo>
                  <a:cubicBezTo>
                    <a:pt x="197" y="398"/>
                    <a:pt x="200" y="407"/>
                    <a:pt x="206" y="403"/>
                  </a:cubicBezTo>
                  <a:cubicBezTo>
                    <a:pt x="216" y="396"/>
                    <a:pt x="220" y="390"/>
                    <a:pt x="233" y="388"/>
                  </a:cubicBezTo>
                  <a:cubicBezTo>
                    <a:pt x="251" y="385"/>
                    <a:pt x="255" y="394"/>
                    <a:pt x="270" y="399"/>
                  </a:cubicBezTo>
                  <a:cubicBezTo>
                    <a:pt x="281" y="404"/>
                    <a:pt x="288" y="409"/>
                    <a:pt x="293" y="420"/>
                  </a:cubicBezTo>
                  <a:cubicBezTo>
                    <a:pt x="294" y="424"/>
                    <a:pt x="296" y="427"/>
                    <a:pt x="296" y="431"/>
                  </a:cubicBezTo>
                  <a:cubicBezTo>
                    <a:pt x="296" y="442"/>
                    <a:pt x="291" y="435"/>
                    <a:pt x="290" y="429"/>
                  </a:cubicBezTo>
                  <a:cubicBezTo>
                    <a:pt x="288" y="421"/>
                    <a:pt x="285" y="432"/>
                    <a:pt x="279" y="431"/>
                  </a:cubicBezTo>
                  <a:cubicBezTo>
                    <a:pt x="276" y="431"/>
                    <a:pt x="277" y="433"/>
                    <a:pt x="278" y="435"/>
                  </a:cubicBezTo>
                  <a:cubicBezTo>
                    <a:pt x="278" y="437"/>
                    <a:pt x="272" y="445"/>
                    <a:pt x="276" y="446"/>
                  </a:cubicBezTo>
                  <a:cubicBezTo>
                    <a:pt x="281" y="448"/>
                    <a:pt x="283" y="443"/>
                    <a:pt x="283" y="452"/>
                  </a:cubicBezTo>
                  <a:cubicBezTo>
                    <a:pt x="283" y="455"/>
                    <a:pt x="279" y="459"/>
                    <a:pt x="278" y="461"/>
                  </a:cubicBezTo>
                  <a:cubicBezTo>
                    <a:pt x="275" y="466"/>
                    <a:pt x="290" y="467"/>
                    <a:pt x="284" y="473"/>
                  </a:cubicBezTo>
                  <a:cubicBezTo>
                    <a:pt x="278" y="479"/>
                    <a:pt x="280" y="480"/>
                    <a:pt x="284" y="485"/>
                  </a:cubicBezTo>
                  <a:cubicBezTo>
                    <a:pt x="288" y="492"/>
                    <a:pt x="277" y="496"/>
                    <a:pt x="281" y="504"/>
                  </a:cubicBezTo>
                  <a:cubicBezTo>
                    <a:pt x="284" y="508"/>
                    <a:pt x="280" y="510"/>
                    <a:pt x="280" y="514"/>
                  </a:cubicBezTo>
                  <a:cubicBezTo>
                    <a:pt x="281" y="517"/>
                    <a:pt x="286" y="520"/>
                    <a:pt x="287" y="524"/>
                  </a:cubicBezTo>
                  <a:cubicBezTo>
                    <a:pt x="287" y="524"/>
                    <a:pt x="287" y="524"/>
                    <a:pt x="287" y="524"/>
                  </a:cubicBezTo>
                  <a:cubicBezTo>
                    <a:pt x="287" y="529"/>
                    <a:pt x="282" y="535"/>
                    <a:pt x="286" y="539"/>
                  </a:cubicBezTo>
                  <a:cubicBezTo>
                    <a:pt x="291" y="544"/>
                    <a:pt x="301" y="550"/>
                    <a:pt x="302" y="557"/>
                  </a:cubicBezTo>
                  <a:cubicBezTo>
                    <a:pt x="303" y="562"/>
                    <a:pt x="311" y="559"/>
                    <a:pt x="315" y="560"/>
                  </a:cubicBezTo>
                  <a:cubicBezTo>
                    <a:pt x="319" y="562"/>
                    <a:pt x="323" y="565"/>
                    <a:pt x="326" y="569"/>
                  </a:cubicBezTo>
                  <a:cubicBezTo>
                    <a:pt x="332" y="570"/>
                    <a:pt x="335" y="577"/>
                    <a:pt x="342" y="577"/>
                  </a:cubicBezTo>
                  <a:cubicBezTo>
                    <a:pt x="346" y="578"/>
                    <a:pt x="348" y="577"/>
                    <a:pt x="351" y="574"/>
                  </a:cubicBezTo>
                  <a:cubicBezTo>
                    <a:pt x="353" y="573"/>
                    <a:pt x="354" y="571"/>
                    <a:pt x="356" y="571"/>
                  </a:cubicBezTo>
                  <a:cubicBezTo>
                    <a:pt x="360" y="571"/>
                    <a:pt x="361" y="574"/>
                    <a:pt x="363" y="568"/>
                  </a:cubicBezTo>
                  <a:cubicBezTo>
                    <a:pt x="364" y="565"/>
                    <a:pt x="365" y="559"/>
                    <a:pt x="369" y="560"/>
                  </a:cubicBezTo>
                  <a:cubicBezTo>
                    <a:pt x="369" y="560"/>
                    <a:pt x="369" y="560"/>
                    <a:pt x="369" y="560"/>
                  </a:cubicBezTo>
                  <a:cubicBezTo>
                    <a:pt x="371" y="556"/>
                    <a:pt x="373" y="553"/>
                    <a:pt x="375" y="550"/>
                  </a:cubicBezTo>
                  <a:cubicBezTo>
                    <a:pt x="373" y="531"/>
                    <a:pt x="373" y="531"/>
                    <a:pt x="373" y="531"/>
                  </a:cubicBezTo>
                  <a:cubicBezTo>
                    <a:pt x="372" y="529"/>
                    <a:pt x="372" y="524"/>
                    <a:pt x="372" y="522"/>
                  </a:cubicBezTo>
                  <a:cubicBezTo>
                    <a:pt x="372" y="522"/>
                    <a:pt x="372" y="521"/>
                    <a:pt x="371" y="521"/>
                  </a:cubicBezTo>
                  <a:cubicBezTo>
                    <a:pt x="370" y="517"/>
                    <a:pt x="369" y="514"/>
                    <a:pt x="369" y="509"/>
                  </a:cubicBezTo>
                  <a:cubicBezTo>
                    <a:pt x="369" y="503"/>
                    <a:pt x="371" y="505"/>
                    <a:pt x="376" y="505"/>
                  </a:cubicBezTo>
                  <a:cubicBezTo>
                    <a:pt x="386" y="505"/>
                    <a:pt x="393" y="499"/>
                    <a:pt x="401" y="494"/>
                  </a:cubicBezTo>
                  <a:cubicBezTo>
                    <a:pt x="408" y="490"/>
                    <a:pt x="422" y="479"/>
                    <a:pt x="426" y="471"/>
                  </a:cubicBezTo>
                  <a:cubicBezTo>
                    <a:pt x="430" y="466"/>
                    <a:pt x="430" y="458"/>
                    <a:pt x="432" y="452"/>
                  </a:cubicBezTo>
                  <a:cubicBezTo>
                    <a:pt x="434" y="445"/>
                    <a:pt x="448" y="436"/>
                    <a:pt x="455" y="434"/>
                  </a:cubicBezTo>
                  <a:cubicBezTo>
                    <a:pt x="456" y="433"/>
                    <a:pt x="458" y="428"/>
                    <a:pt x="460" y="423"/>
                  </a:cubicBezTo>
                  <a:cubicBezTo>
                    <a:pt x="460" y="423"/>
                    <a:pt x="460" y="423"/>
                    <a:pt x="460" y="423"/>
                  </a:cubicBezTo>
                  <a:cubicBezTo>
                    <a:pt x="456" y="417"/>
                    <a:pt x="456" y="405"/>
                    <a:pt x="451" y="401"/>
                  </a:cubicBezTo>
                  <a:cubicBezTo>
                    <a:pt x="444" y="394"/>
                    <a:pt x="441" y="409"/>
                    <a:pt x="434" y="393"/>
                  </a:cubicBezTo>
                  <a:cubicBezTo>
                    <a:pt x="431" y="387"/>
                    <a:pt x="434" y="384"/>
                    <a:pt x="437" y="379"/>
                  </a:cubicBezTo>
                  <a:cubicBezTo>
                    <a:pt x="441" y="370"/>
                    <a:pt x="432" y="371"/>
                    <a:pt x="432" y="366"/>
                  </a:cubicBezTo>
                  <a:cubicBezTo>
                    <a:pt x="431" y="360"/>
                    <a:pt x="446" y="356"/>
                    <a:pt x="441" y="348"/>
                  </a:cubicBezTo>
                  <a:cubicBezTo>
                    <a:pt x="438" y="344"/>
                    <a:pt x="432" y="347"/>
                    <a:pt x="429" y="350"/>
                  </a:cubicBezTo>
                  <a:cubicBezTo>
                    <a:pt x="422" y="355"/>
                    <a:pt x="422" y="356"/>
                    <a:pt x="420" y="348"/>
                  </a:cubicBezTo>
                  <a:cubicBezTo>
                    <a:pt x="418" y="341"/>
                    <a:pt x="411" y="346"/>
                    <a:pt x="409" y="342"/>
                  </a:cubicBezTo>
                  <a:cubicBezTo>
                    <a:pt x="407" y="339"/>
                    <a:pt x="408" y="335"/>
                    <a:pt x="405" y="332"/>
                  </a:cubicBezTo>
                  <a:cubicBezTo>
                    <a:pt x="398" y="319"/>
                    <a:pt x="385" y="306"/>
                    <a:pt x="382" y="291"/>
                  </a:cubicBezTo>
                  <a:cubicBezTo>
                    <a:pt x="379" y="277"/>
                    <a:pt x="382" y="269"/>
                    <a:pt x="384" y="255"/>
                  </a:cubicBezTo>
                  <a:cubicBezTo>
                    <a:pt x="385" y="246"/>
                    <a:pt x="380" y="246"/>
                    <a:pt x="375" y="240"/>
                  </a:cubicBezTo>
                  <a:cubicBezTo>
                    <a:pt x="372" y="235"/>
                    <a:pt x="373" y="232"/>
                    <a:pt x="372" y="226"/>
                  </a:cubicBezTo>
                  <a:cubicBezTo>
                    <a:pt x="374" y="219"/>
                    <a:pt x="389" y="219"/>
                    <a:pt x="395" y="216"/>
                  </a:cubicBezTo>
                  <a:cubicBezTo>
                    <a:pt x="407" y="210"/>
                    <a:pt x="412" y="202"/>
                    <a:pt x="417" y="190"/>
                  </a:cubicBezTo>
                  <a:cubicBezTo>
                    <a:pt x="426" y="172"/>
                    <a:pt x="440" y="158"/>
                    <a:pt x="435" y="136"/>
                  </a:cubicBezTo>
                  <a:cubicBezTo>
                    <a:pt x="433" y="130"/>
                    <a:pt x="435" y="128"/>
                    <a:pt x="435" y="122"/>
                  </a:cubicBezTo>
                  <a:cubicBezTo>
                    <a:pt x="441" y="109"/>
                    <a:pt x="460" y="116"/>
                    <a:pt x="468" y="108"/>
                  </a:cubicBezTo>
                  <a:cubicBezTo>
                    <a:pt x="476" y="101"/>
                    <a:pt x="487" y="89"/>
                    <a:pt x="482" y="77"/>
                  </a:cubicBezTo>
                  <a:cubicBezTo>
                    <a:pt x="479" y="70"/>
                    <a:pt x="470" y="67"/>
                    <a:pt x="468" y="59"/>
                  </a:cubicBezTo>
                  <a:cubicBezTo>
                    <a:pt x="468" y="55"/>
                    <a:pt x="465" y="54"/>
                    <a:pt x="462" y="52"/>
                  </a:cubicBezTo>
                  <a:cubicBezTo>
                    <a:pt x="462" y="52"/>
                    <a:pt x="462" y="52"/>
                    <a:pt x="462" y="52"/>
                  </a:cubicBezTo>
                  <a:cubicBezTo>
                    <a:pt x="454" y="50"/>
                    <a:pt x="454" y="50"/>
                    <a:pt x="454" y="50"/>
                  </a:cubicBezTo>
                  <a:cubicBezTo>
                    <a:pt x="440" y="44"/>
                    <a:pt x="440" y="44"/>
                    <a:pt x="440" y="44"/>
                  </a:cubicBezTo>
                  <a:cubicBezTo>
                    <a:pt x="434" y="41"/>
                    <a:pt x="427" y="32"/>
                    <a:pt x="422" y="27"/>
                  </a:cubicBezTo>
                  <a:cubicBezTo>
                    <a:pt x="414" y="20"/>
                    <a:pt x="406" y="26"/>
                    <a:pt x="399" y="21"/>
                  </a:cubicBezTo>
                  <a:cubicBezTo>
                    <a:pt x="394" y="18"/>
                    <a:pt x="395" y="14"/>
                    <a:pt x="388" y="13"/>
                  </a:cubicBezTo>
                  <a:cubicBezTo>
                    <a:pt x="380" y="12"/>
                    <a:pt x="371" y="16"/>
                    <a:pt x="363" y="18"/>
                  </a:cubicBezTo>
                  <a:cubicBezTo>
                    <a:pt x="349" y="22"/>
                    <a:pt x="351" y="6"/>
                    <a:pt x="342" y="3"/>
                  </a:cubicBezTo>
                  <a:cubicBezTo>
                    <a:pt x="331" y="0"/>
                    <a:pt x="333" y="26"/>
                    <a:pt x="339" y="30"/>
                  </a:cubicBezTo>
                  <a:cubicBezTo>
                    <a:pt x="345" y="35"/>
                    <a:pt x="340" y="39"/>
                    <a:pt x="344" y="42"/>
                  </a:cubicBezTo>
                  <a:cubicBezTo>
                    <a:pt x="346" y="44"/>
                    <a:pt x="348" y="47"/>
                    <a:pt x="351" y="49"/>
                  </a:cubicBezTo>
                  <a:cubicBezTo>
                    <a:pt x="353" y="51"/>
                    <a:pt x="356" y="52"/>
                    <a:pt x="356" y="56"/>
                  </a:cubicBezTo>
                  <a:cubicBezTo>
                    <a:pt x="356" y="59"/>
                    <a:pt x="356" y="62"/>
                    <a:pt x="358" y="64"/>
                  </a:cubicBezTo>
                  <a:cubicBezTo>
                    <a:pt x="361" y="68"/>
                    <a:pt x="366" y="71"/>
                    <a:pt x="366" y="77"/>
                  </a:cubicBezTo>
                  <a:cubicBezTo>
                    <a:pt x="366" y="91"/>
                    <a:pt x="340" y="86"/>
                    <a:pt x="332" y="81"/>
                  </a:cubicBezTo>
                  <a:cubicBezTo>
                    <a:pt x="328" y="78"/>
                    <a:pt x="314" y="66"/>
                    <a:pt x="312" y="77"/>
                  </a:cubicBezTo>
                  <a:cubicBezTo>
                    <a:pt x="310" y="87"/>
                    <a:pt x="319" y="96"/>
                    <a:pt x="314" y="107"/>
                  </a:cubicBezTo>
                  <a:cubicBezTo>
                    <a:pt x="311" y="114"/>
                    <a:pt x="305" y="111"/>
                    <a:pt x="301" y="108"/>
                  </a:cubicBezTo>
                  <a:cubicBezTo>
                    <a:pt x="298" y="107"/>
                    <a:pt x="293" y="107"/>
                    <a:pt x="290" y="107"/>
                  </a:cubicBezTo>
                  <a:cubicBezTo>
                    <a:pt x="287" y="107"/>
                    <a:pt x="283" y="104"/>
                    <a:pt x="279" y="102"/>
                  </a:cubicBezTo>
                  <a:cubicBezTo>
                    <a:pt x="279" y="102"/>
                    <a:pt x="279" y="102"/>
                    <a:pt x="279" y="102"/>
                  </a:cubicBezTo>
                  <a:cubicBezTo>
                    <a:pt x="275" y="100"/>
                    <a:pt x="272" y="96"/>
                    <a:pt x="267" y="95"/>
                  </a:cubicBezTo>
                  <a:cubicBezTo>
                    <a:pt x="263" y="94"/>
                    <a:pt x="259" y="96"/>
                    <a:pt x="257" y="92"/>
                  </a:cubicBezTo>
                  <a:cubicBezTo>
                    <a:pt x="254" y="86"/>
                    <a:pt x="246" y="99"/>
                    <a:pt x="238" y="86"/>
                  </a:cubicBezTo>
                  <a:cubicBezTo>
                    <a:pt x="234" y="80"/>
                    <a:pt x="231" y="80"/>
                    <a:pt x="224" y="80"/>
                  </a:cubicBezTo>
                  <a:cubicBezTo>
                    <a:pt x="218" y="79"/>
                    <a:pt x="215" y="71"/>
                    <a:pt x="210" y="84"/>
                  </a:cubicBezTo>
                  <a:cubicBezTo>
                    <a:pt x="210" y="84"/>
                    <a:pt x="209" y="84"/>
                    <a:pt x="209" y="84"/>
                  </a:cubicBezTo>
                  <a:cubicBezTo>
                    <a:pt x="206" y="84"/>
                    <a:pt x="204" y="92"/>
                    <a:pt x="200" y="85"/>
                  </a:cubicBezTo>
                  <a:cubicBezTo>
                    <a:pt x="198" y="80"/>
                    <a:pt x="193" y="90"/>
                    <a:pt x="192" y="91"/>
                  </a:cubicBezTo>
                  <a:cubicBezTo>
                    <a:pt x="188" y="98"/>
                    <a:pt x="182" y="109"/>
                    <a:pt x="182" y="117"/>
                  </a:cubicBezTo>
                  <a:cubicBezTo>
                    <a:pt x="182" y="121"/>
                    <a:pt x="184" y="136"/>
                    <a:pt x="180" y="136"/>
                  </a:cubicBezTo>
                  <a:cubicBezTo>
                    <a:pt x="173" y="136"/>
                    <a:pt x="155" y="136"/>
                    <a:pt x="149" y="132"/>
                  </a:cubicBezTo>
                  <a:cubicBezTo>
                    <a:pt x="144" y="129"/>
                    <a:pt x="142" y="125"/>
                    <a:pt x="135" y="122"/>
                  </a:cubicBezTo>
                  <a:cubicBezTo>
                    <a:pt x="128" y="119"/>
                    <a:pt x="123" y="121"/>
                    <a:pt x="116" y="116"/>
                  </a:cubicBezTo>
                  <a:cubicBezTo>
                    <a:pt x="107" y="110"/>
                    <a:pt x="113" y="95"/>
                    <a:pt x="103" y="91"/>
                  </a:cubicBezTo>
                  <a:cubicBezTo>
                    <a:pt x="91" y="86"/>
                    <a:pt x="76" y="91"/>
                    <a:pt x="64" y="87"/>
                  </a:cubicBezTo>
                  <a:cubicBezTo>
                    <a:pt x="58" y="86"/>
                    <a:pt x="47" y="91"/>
                    <a:pt x="41" y="93"/>
                  </a:cubicBezTo>
                  <a:cubicBezTo>
                    <a:pt x="33" y="94"/>
                    <a:pt x="21" y="107"/>
                    <a:pt x="14" y="103"/>
                  </a:cubicBezTo>
                  <a:cubicBezTo>
                    <a:pt x="14" y="103"/>
                    <a:pt x="14" y="103"/>
                    <a:pt x="14" y="103"/>
                  </a:cubicBezTo>
                  <a:cubicBezTo>
                    <a:pt x="12" y="109"/>
                    <a:pt x="12" y="114"/>
                    <a:pt x="11" y="119"/>
                  </a:cubicBezTo>
                  <a:cubicBezTo>
                    <a:pt x="9" y="123"/>
                    <a:pt x="0" y="124"/>
                    <a:pt x="7" y="129"/>
                  </a:cubicBezTo>
                  <a:cubicBezTo>
                    <a:pt x="16" y="136"/>
                    <a:pt x="10" y="149"/>
                    <a:pt x="16" y="156"/>
                  </a:cubicBezTo>
                  <a:cubicBezTo>
                    <a:pt x="20" y="161"/>
                    <a:pt x="19" y="170"/>
                    <a:pt x="21" y="176"/>
                  </a:cubicBezTo>
                  <a:cubicBezTo>
                    <a:pt x="26" y="186"/>
                    <a:pt x="36" y="184"/>
                    <a:pt x="32" y="199"/>
                  </a:cubicBezTo>
                  <a:cubicBezTo>
                    <a:pt x="31" y="205"/>
                    <a:pt x="36" y="208"/>
                    <a:pt x="37" y="214"/>
                  </a:cubicBezTo>
                  <a:cubicBezTo>
                    <a:pt x="35" y="222"/>
                    <a:pt x="35" y="222"/>
                    <a:pt x="35" y="222"/>
                  </a:cubicBezTo>
                  <a:cubicBezTo>
                    <a:pt x="35" y="222"/>
                    <a:pt x="35" y="222"/>
                    <a:pt x="35" y="222"/>
                  </a:cubicBezTo>
                  <a:cubicBezTo>
                    <a:pt x="36" y="223"/>
                    <a:pt x="40" y="225"/>
                    <a:pt x="40" y="226"/>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3840163" y="3141663"/>
              <a:ext cx="330200" cy="215900"/>
            </a:xfrm>
            <a:custGeom>
              <a:avLst/>
              <a:gdLst/>
              <a:ahLst/>
              <a:cxnLst>
                <a:cxn ang="0">
                  <a:pos x="0" y="142"/>
                </a:cxn>
                <a:cxn ang="0">
                  <a:pos x="27" y="132"/>
                </a:cxn>
                <a:cxn ang="0">
                  <a:pos x="50" y="126"/>
                </a:cxn>
                <a:cxn ang="0">
                  <a:pos x="89" y="130"/>
                </a:cxn>
                <a:cxn ang="0">
                  <a:pos x="102" y="155"/>
                </a:cxn>
                <a:cxn ang="0">
                  <a:pos x="121" y="161"/>
                </a:cxn>
                <a:cxn ang="0">
                  <a:pos x="135" y="171"/>
                </a:cxn>
                <a:cxn ang="0">
                  <a:pos x="166" y="175"/>
                </a:cxn>
                <a:cxn ang="0">
                  <a:pos x="168" y="156"/>
                </a:cxn>
                <a:cxn ang="0">
                  <a:pos x="178" y="130"/>
                </a:cxn>
                <a:cxn ang="0">
                  <a:pos x="186" y="124"/>
                </a:cxn>
                <a:cxn ang="0">
                  <a:pos x="195" y="123"/>
                </a:cxn>
                <a:cxn ang="0">
                  <a:pos x="196" y="123"/>
                </a:cxn>
                <a:cxn ang="0">
                  <a:pos x="210" y="119"/>
                </a:cxn>
                <a:cxn ang="0">
                  <a:pos x="224" y="125"/>
                </a:cxn>
                <a:cxn ang="0">
                  <a:pos x="243" y="131"/>
                </a:cxn>
                <a:cxn ang="0">
                  <a:pos x="253" y="134"/>
                </a:cxn>
                <a:cxn ang="0">
                  <a:pos x="265" y="141"/>
                </a:cxn>
                <a:cxn ang="0">
                  <a:pos x="265" y="141"/>
                </a:cxn>
                <a:cxn ang="0">
                  <a:pos x="265" y="133"/>
                </a:cxn>
                <a:cxn ang="0">
                  <a:pos x="259" y="110"/>
                </a:cxn>
                <a:cxn ang="0">
                  <a:pos x="254" y="96"/>
                </a:cxn>
                <a:cxn ang="0">
                  <a:pos x="244" y="89"/>
                </a:cxn>
                <a:cxn ang="0">
                  <a:pos x="220" y="70"/>
                </a:cxn>
                <a:cxn ang="0">
                  <a:pos x="220" y="53"/>
                </a:cxn>
                <a:cxn ang="0">
                  <a:pos x="194" y="49"/>
                </a:cxn>
                <a:cxn ang="0">
                  <a:pos x="178" y="40"/>
                </a:cxn>
                <a:cxn ang="0">
                  <a:pos x="171" y="22"/>
                </a:cxn>
                <a:cxn ang="0">
                  <a:pos x="153" y="28"/>
                </a:cxn>
                <a:cxn ang="0">
                  <a:pos x="108" y="16"/>
                </a:cxn>
                <a:cxn ang="0">
                  <a:pos x="86" y="22"/>
                </a:cxn>
                <a:cxn ang="0">
                  <a:pos x="57" y="3"/>
                </a:cxn>
                <a:cxn ang="0">
                  <a:pos x="43" y="16"/>
                </a:cxn>
                <a:cxn ang="0">
                  <a:pos x="30" y="16"/>
                </a:cxn>
                <a:cxn ang="0">
                  <a:pos x="25" y="30"/>
                </a:cxn>
                <a:cxn ang="0">
                  <a:pos x="36" y="37"/>
                </a:cxn>
                <a:cxn ang="0">
                  <a:pos x="34" y="51"/>
                </a:cxn>
                <a:cxn ang="0">
                  <a:pos x="38" y="63"/>
                </a:cxn>
                <a:cxn ang="0">
                  <a:pos x="40" y="71"/>
                </a:cxn>
                <a:cxn ang="0">
                  <a:pos x="27" y="85"/>
                </a:cxn>
                <a:cxn ang="0">
                  <a:pos x="19" y="97"/>
                </a:cxn>
                <a:cxn ang="0">
                  <a:pos x="6" y="106"/>
                </a:cxn>
                <a:cxn ang="0">
                  <a:pos x="8" y="118"/>
                </a:cxn>
                <a:cxn ang="0">
                  <a:pos x="0" y="142"/>
                </a:cxn>
              </a:cxnLst>
              <a:rect l="0" t="0" r="r" b="b"/>
              <a:pathLst>
                <a:path w="267" h="175">
                  <a:moveTo>
                    <a:pt x="0" y="142"/>
                  </a:moveTo>
                  <a:cubicBezTo>
                    <a:pt x="7" y="146"/>
                    <a:pt x="19" y="133"/>
                    <a:pt x="27" y="132"/>
                  </a:cubicBezTo>
                  <a:cubicBezTo>
                    <a:pt x="33" y="130"/>
                    <a:pt x="44" y="125"/>
                    <a:pt x="50" y="126"/>
                  </a:cubicBezTo>
                  <a:cubicBezTo>
                    <a:pt x="62" y="130"/>
                    <a:pt x="77" y="125"/>
                    <a:pt x="89" y="130"/>
                  </a:cubicBezTo>
                  <a:cubicBezTo>
                    <a:pt x="99" y="134"/>
                    <a:pt x="93" y="149"/>
                    <a:pt x="102" y="155"/>
                  </a:cubicBezTo>
                  <a:cubicBezTo>
                    <a:pt x="109" y="160"/>
                    <a:pt x="114" y="158"/>
                    <a:pt x="121" y="161"/>
                  </a:cubicBezTo>
                  <a:cubicBezTo>
                    <a:pt x="128" y="164"/>
                    <a:pt x="130" y="168"/>
                    <a:pt x="135" y="171"/>
                  </a:cubicBezTo>
                  <a:cubicBezTo>
                    <a:pt x="141" y="175"/>
                    <a:pt x="159" y="175"/>
                    <a:pt x="166" y="175"/>
                  </a:cubicBezTo>
                  <a:cubicBezTo>
                    <a:pt x="170" y="175"/>
                    <a:pt x="168" y="160"/>
                    <a:pt x="168" y="156"/>
                  </a:cubicBezTo>
                  <a:cubicBezTo>
                    <a:pt x="168" y="148"/>
                    <a:pt x="174" y="137"/>
                    <a:pt x="178" y="130"/>
                  </a:cubicBezTo>
                  <a:cubicBezTo>
                    <a:pt x="179" y="129"/>
                    <a:pt x="184" y="119"/>
                    <a:pt x="186" y="124"/>
                  </a:cubicBezTo>
                  <a:cubicBezTo>
                    <a:pt x="190" y="131"/>
                    <a:pt x="192" y="123"/>
                    <a:pt x="195" y="123"/>
                  </a:cubicBezTo>
                  <a:cubicBezTo>
                    <a:pt x="195" y="123"/>
                    <a:pt x="196" y="123"/>
                    <a:pt x="196" y="123"/>
                  </a:cubicBezTo>
                  <a:cubicBezTo>
                    <a:pt x="201" y="110"/>
                    <a:pt x="204" y="118"/>
                    <a:pt x="210" y="119"/>
                  </a:cubicBezTo>
                  <a:cubicBezTo>
                    <a:pt x="217" y="119"/>
                    <a:pt x="220" y="119"/>
                    <a:pt x="224" y="125"/>
                  </a:cubicBezTo>
                  <a:cubicBezTo>
                    <a:pt x="232" y="138"/>
                    <a:pt x="240" y="125"/>
                    <a:pt x="243" y="131"/>
                  </a:cubicBezTo>
                  <a:cubicBezTo>
                    <a:pt x="245" y="135"/>
                    <a:pt x="249" y="133"/>
                    <a:pt x="253" y="134"/>
                  </a:cubicBezTo>
                  <a:cubicBezTo>
                    <a:pt x="258" y="135"/>
                    <a:pt x="261" y="139"/>
                    <a:pt x="265" y="141"/>
                  </a:cubicBezTo>
                  <a:cubicBezTo>
                    <a:pt x="265" y="141"/>
                    <a:pt x="265" y="141"/>
                    <a:pt x="265" y="141"/>
                  </a:cubicBezTo>
                  <a:cubicBezTo>
                    <a:pt x="265" y="133"/>
                    <a:pt x="265" y="133"/>
                    <a:pt x="265" y="133"/>
                  </a:cubicBezTo>
                  <a:cubicBezTo>
                    <a:pt x="267" y="125"/>
                    <a:pt x="263" y="117"/>
                    <a:pt x="259" y="110"/>
                  </a:cubicBezTo>
                  <a:cubicBezTo>
                    <a:pt x="256" y="105"/>
                    <a:pt x="254" y="102"/>
                    <a:pt x="254" y="96"/>
                  </a:cubicBezTo>
                  <a:cubicBezTo>
                    <a:pt x="254" y="90"/>
                    <a:pt x="248" y="90"/>
                    <a:pt x="244" y="89"/>
                  </a:cubicBezTo>
                  <a:cubicBezTo>
                    <a:pt x="231" y="85"/>
                    <a:pt x="225" y="85"/>
                    <a:pt x="220" y="70"/>
                  </a:cubicBezTo>
                  <a:cubicBezTo>
                    <a:pt x="219" y="64"/>
                    <a:pt x="222" y="58"/>
                    <a:pt x="220" y="53"/>
                  </a:cubicBezTo>
                  <a:cubicBezTo>
                    <a:pt x="216" y="42"/>
                    <a:pt x="201" y="50"/>
                    <a:pt x="194" y="49"/>
                  </a:cubicBezTo>
                  <a:cubicBezTo>
                    <a:pt x="189" y="49"/>
                    <a:pt x="182" y="43"/>
                    <a:pt x="178" y="40"/>
                  </a:cubicBezTo>
                  <a:cubicBezTo>
                    <a:pt x="173" y="35"/>
                    <a:pt x="178" y="24"/>
                    <a:pt x="171" y="22"/>
                  </a:cubicBezTo>
                  <a:cubicBezTo>
                    <a:pt x="162" y="19"/>
                    <a:pt x="159" y="23"/>
                    <a:pt x="153" y="28"/>
                  </a:cubicBezTo>
                  <a:cubicBezTo>
                    <a:pt x="144" y="36"/>
                    <a:pt x="114" y="23"/>
                    <a:pt x="108" y="16"/>
                  </a:cubicBezTo>
                  <a:cubicBezTo>
                    <a:pt x="96" y="3"/>
                    <a:pt x="97" y="24"/>
                    <a:pt x="86" y="22"/>
                  </a:cubicBezTo>
                  <a:cubicBezTo>
                    <a:pt x="71" y="19"/>
                    <a:pt x="68" y="0"/>
                    <a:pt x="57" y="3"/>
                  </a:cubicBezTo>
                  <a:cubicBezTo>
                    <a:pt x="48" y="6"/>
                    <a:pt x="46" y="5"/>
                    <a:pt x="43" y="16"/>
                  </a:cubicBezTo>
                  <a:cubicBezTo>
                    <a:pt x="41" y="25"/>
                    <a:pt x="34" y="24"/>
                    <a:pt x="30" y="16"/>
                  </a:cubicBezTo>
                  <a:cubicBezTo>
                    <a:pt x="28" y="10"/>
                    <a:pt x="25" y="30"/>
                    <a:pt x="25" y="30"/>
                  </a:cubicBezTo>
                  <a:cubicBezTo>
                    <a:pt x="29" y="32"/>
                    <a:pt x="33" y="34"/>
                    <a:pt x="36" y="37"/>
                  </a:cubicBezTo>
                  <a:cubicBezTo>
                    <a:pt x="36" y="37"/>
                    <a:pt x="34" y="48"/>
                    <a:pt x="34" y="51"/>
                  </a:cubicBezTo>
                  <a:cubicBezTo>
                    <a:pt x="34" y="57"/>
                    <a:pt x="34" y="59"/>
                    <a:pt x="38" y="63"/>
                  </a:cubicBezTo>
                  <a:cubicBezTo>
                    <a:pt x="40" y="66"/>
                    <a:pt x="41" y="67"/>
                    <a:pt x="40" y="71"/>
                  </a:cubicBezTo>
                  <a:cubicBezTo>
                    <a:pt x="38" y="76"/>
                    <a:pt x="33" y="85"/>
                    <a:pt x="27" y="85"/>
                  </a:cubicBezTo>
                  <a:cubicBezTo>
                    <a:pt x="18" y="85"/>
                    <a:pt x="20" y="91"/>
                    <a:pt x="19" y="97"/>
                  </a:cubicBezTo>
                  <a:cubicBezTo>
                    <a:pt x="17" y="106"/>
                    <a:pt x="6" y="100"/>
                    <a:pt x="6" y="106"/>
                  </a:cubicBezTo>
                  <a:cubicBezTo>
                    <a:pt x="6" y="110"/>
                    <a:pt x="8" y="114"/>
                    <a:pt x="8" y="118"/>
                  </a:cubicBezTo>
                  <a:cubicBezTo>
                    <a:pt x="8" y="129"/>
                    <a:pt x="5" y="133"/>
                    <a:pt x="0" y="14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3668713" y="2593975"/>
              <a:ext cx="819150" cy="869950"/>
            </a:xfrm>
            <a:custGeom>
              <a:avLst/>
              <a:gdLst/>
              <a:ahLst/>
              <a:cxnLst>
                <a:cxn ang="0">
                  <a:pos x="122" y="672"/>
                </a:cxn>
                <a:cxn ang="0">
                  <a:pos x="81" y="674"/>
                </a:cxn>
                <a:cxn ang="0">
                  <a:pos x="40" y="679"/>
                </a:cxn>
                <a:cxn ang="0">
                  <a:pos x="37" y="650"/>
                </a:cxn>
                <a:cxn ang="0">
                  <a:pos x="17" y="653"/>
                </a:cxn>
                <a:cxn ang="0">
                  <a:pos x="0" y="612"/>
                </a:cxn>
                <a:cxn ang="0">
                  <a:pos x="27" y="570"/>
                </a:cxn>
                <a:cxn ang="0">
                  <a:pos x="33" y="550"/>
                </a:cxn>
                <a:cxn ang="0">
                  <a:pos x="52" y="508"/>
                </a:cxn>
                <a:cxn ang="0">
                  <a:pos x="66" y="477"/>
                </a:cxn>
                <a:cxn ang="0">
                  <a:pos x="85" y="468"/>
                </a:cxn>
                <a:cxn ang="0">
                  <a:pos x="97" y="453"/>
                </a:cxn>
                <a:cxn ang="0">
                  <a:pos x="91" y="424"/>
                </a:cxn>
                <a:cxn ang="0">
                  <a:pos x="76" y="383"/>
                </a:cxn>
                <a:cxn ang="0">
                  <a:pos x="70" y="373"/>
                </a:cxn>
                <a:cxn ang="0">
                  <a:pos x="95" y="333"/>
                </a:cxn>
                <a:cxn ang="0">
                  <a:pos x="101" y="328"/>
                </a:cxn>
                <a:cxn ang="0">
                  <a:pos x="107" y="317"/>
                </a:cxn>
                <a:cxn ang="0">
                  <a:pos x="133" y="308"/>
                </a:cxn>
                <a:cxn ang="0">
                  <a:pos x="159" y="297"/>
                </a:cxn>
                <a:cxn ang="0">
                  <a:pos x="205" y="283"/>
                </a:cxn>
                <a:cxn ang="0">
                  <a:pos x="235" y="248"/>
                </a:cxn>
                <a:cxn ang="0">
                  <a:pos x="270" y="217"/>
                </a:cxn>
                <a:cxn ang="0">
                  <a:pos x="331" y="209"/>
                </a:cxn>
                <a:cxn ang="0">
                  <a:pos x="399" y="185"/>
                </a:cxn>
                <a:cxn ang="0">
                  <a:pos x="396" y="134"/>
                </a:cxn>
                <a:cxn ang="0">
                  <a:pos x="435" y="130"/>
                </a:cxn>
                <a:cxn ang="0">
                  <a:pos x="470" y="95"/>
                </a:cxn>
                <a:cxn ang="0">
                  <a:pos x="528" y="59"/>
                </a:cxn>
                <a:cxn ang="0">
                  <a:pos x="572" y="2"/>
                </a:cxn>
                <a:cxn ang="0">
                  <a:pos x="633" y="43"/>
                </a:cxn>
                <a:cxn ang="0">
                  <a:pos x="649" y="95"/>
                </a:cxn>
                <a:cxn ang="0">
                  <a:pos x="621" y="129"/>
                </a:cxn>
                <a:cxn ang="0">
                  <a:pos x="634" y="200"/>
                </a:cxn>
                <a:cxn ang="0">
                  <a:pos x="612" y="205"/>
                </a:cxn>
                <a:cxn ang="0">
                  <a:pos x="524" y="217"/>
                </a:cxn>
                <a:cxn ang="0">
                  <a:pos x="505" y="291"/>
                </a:cxn>
                <a:cxn ang="0">
                  <a:pos x="516" y="359"/>
                </a:cxn>
                <a:cxn ang="0">
                  <a:pos x="549" y="434"/>
                </a:cxn>
                <a:cxn ang="0">
                  <a:pos x="601" y="465"/>
                </a:cxn>
                <a:cxn ang="0">
                  <a:pos x="612" y="495"/>
                </a:cxn>
                <a:cxn ang="0">
                  <a:pos x="587" y="533"/>
                </a:cxn>
                <a:cxn ang="0">
                  <a:pos x="565" y="525"/>
                </a:cxn>
                <a:cxn ang="0">
                  <a:pos x="513" y="494"/>
                </a:cxn>
                <a:cxn ang="0">
                  <a:pos x="464" y="511"/>
                </a:cxn>
                <a:cxn ang="0">
                  <a:pos x="481" y="537"/>
                </a:cxn>
                <a:cxn ang="0">
                  <a:pos x="457" y="562"/>
                </a:cxn>
                <a:cxn ang="0">
                  <a:pos x="426" y="589"/>
                </a:cxn>
                <a:cxn ang="0">
                  <a:pos x="404" y="583"/>
                </a:cxn>
                <a:cxn ang="0">
                  <a:pos x="393" y="538"/>
                </a:cxn>
                <a:cxn ang="0">
                  <a:pos x="359" y="495"/>
                </a:cxn>
                <a:cxn ang="0">
                  <a:pos x="310" y="464"/>
                </a:cxn>
                <a:cxn ang="0">
                  <a:pos x="225" y="464"/>
                </a:cxn>
                <a:cxn ang="0">
                  <a:pos x="169" y="458"/>
                </a:cxn>
                <a:cxn ang="0">
                  <a:pos x="173" y="493"/>
                </a:cxn>
                <a:cxn ang="0">
                  <a:pos x="166" y="527"/>
                </a:cxn>
                <a:cxn ang="0">
                  <a:pos x="147" y="560"/>
                </a:cxn>
                <a:cxn ang="0">
                  <a:pos x="136" y="600"/>
                </a:cxn>
                <a:cxn ang="0">
                  <a:pos x="146" y="657"/>
                </a:cxn>
                <a:cxn ang="0">
                  <a:pos x="160" y="703"/>
                </a:cxn>
              </a:cxnLst>
              <a:rect l="0" t="0" r="r" b="b"/>
              <a:pathLst>
                <a:path w="663" h="703">
                  <a:moveTo>
                    <a:pt x="160" y="703"/>
                  </a:moveTo>
                  <a:cubicBezTo>
                    <a:pt x="156" y="698"/>
                    <a:pt x="147" y="698"/>
                    <a:pt x="147" y="691"/>
                  </a:cubicBezTo>
                  <a:cubicBezTo>
                    <a:pt x="145" y="676"/>
                    <a:pt x="138" y="672"/>
                    <a:pt x="122" y="672"/>
                  </a:cubicBezTo>
                  <a:cubicBezTo>
                    <a:pt x="112" y="672"/>
                    <a:pt x="111" y="669"/>
                    <a:pt x="104" y="664"/>
                  </a:cubicBezTo>
                  <a:cubicBezTo>
                    <a:pt x="99" y="660"/>
                    <a:pt x="98" y="670"/>
                    <a:pt x="94" y="673"/>
                  </a:cubicBezTo>
                  <a:cubicBezTo>
                    <a:pt x="89" y="676"/>
                    <a:pt x="86" y="674"/>
                    <a:pt x="81" y="674"/>
                  </a:cubicBezTo>
                  <a:cubicBezTo>
                    <a:pt x="74" y="674"/>
                    <a:pt x="73" y="674"/>
                    <a:pt x="67" y="679"/>
                  </a:cubicBezTo>
                  <a:cubicBezTo>
                    <a:pt x="65" y="681"/>
                    <a:pt x="62" y="677"/>
                    <a:pt x="59" y="680"/>
                  </a:cubicBezTo>
                  <a:cubicBezTo>
                    <a:pt x="49" y="690"/>
                    <a:pt x="50" y="686"/>
                    <a:pt x="40" y="679"/>
                  </a:cubicBezTo>
                  <a:cubicBezTo>
                    <a:pt x="33" y="674"/>
                    <a:pt x="31" y="674"/>
                    <a:pt x="37" y="667"/>
                  </a:cubicBezTo>
                  <a:cubicBezTo>
                    <a:pt x="38" y="665"/>
                    <a:pt x="42" y="656"/>
                    <a:pt x="43" y="653"/>
                  </a:cubicBezTo>
                  <a:cubicBezTo>
                    <a:pt x="44" y="650"/>
                    <a:pt x="38" y="654"/>
                    <a:pt x="37" y="650"/>
                  </a:cubicBezTo>
                  <a:cubicBezTo>
                    <a:pt x="33" y="637"/>
                    <a:pt x="34" y="653"/>
                    <a:pt x="34" y="656"/>
                  </a:cubicBezTo>
                  <a:cubicBezTo>
                    <a:pt x="31" y="665"/>
                    <a:pt x="30" y="670"/>
                    <a:pt x="24" y="658"/>
                  </a:cubicBezTo>
                  <a:cubicBezTo>
                    <a:pt x="23" y="655"/>
                    <a:pt x="22" y="651"/>
                    <a:pt x="17" y="653"/>
                  </a:cubicBezTo>
                  <a:cubicBezTo>
                    <a:pt x="6" y="646"/>
                    <a:pt x="1" y="635"/>
                    <a:pt x="8" y="622"/>
                  </a:cubicBezTo>
                  <a:cubicBezTo>
                    <a:pt x="9" y="619"/>
                    <a:pt x="6" y="618"/>
                    <a:pt x="6" y="614"/>
                  </a:cubicBezTo>
                  <a:cubicBezTo>
                    <a:pt x="4" y="613"/>
                    <a:pt x="3" y="612"/>
                    <a:pt x="0" y="612"/>
                  </a:cubicBezTo>
                  <a:cubicBezTo>
                    <a:pt x="0" y="607"/>
                    <a:pt x="7" y="611"/>
                    <a:pt x="9" y="609"/>
                  </a:cubicBezTo>
                  <a:cubicBezTo>
                    <a:pt x="12" y="607"/>
                    <a:pt x="13" y="598"/>
                    <a:pt x="15" y="594"/>
                  </a:cubicBezTo>
                  <a:cubicBezTo>
                    <a:pt x="17" y="588"/>
                    <a:pt x="20" y="574"/>
                    <a:pt x="27" y="570"/>
                  </a:cubicBezTo>
                  <a:cubicBezTo>
                    <a:pt x="27" y="570"/>
                    <a:pt x="27" y="570"/>
                    <a:pt x="27" y="570"/>
                  </a:cubicBezTo>
                  <a:cubicBezTo>
                    <a:pt x="23" y="568"/>
                    <a:pt x="15" y="569"/>
                    <a:pt x="24" y="562"/>
                  </a:cubicBezTo>
                  <a:cubicBezTo>
                    <a:pt x="31" y="558"/>
                    <a:pt x="29" y="557"/>
                    <a:pt x="33" y="550"/>
                  </a:cubicBezTo>
                  <a:cubicBezTo>
                    <a:pt x="40" y="539"/>
                    <a:pt x="40" y="539"/>
                    <a:pt x="40" y="539"/>
                  </a:cubicBezTo>
                  <a:cubicBezTo>
                    <a:pt x="44" y="534"/>
                    <a:pt x="43" y="529"/>
                    <a:pt x="48" y="525"/>
                  </a:cubicBezTo>
                  <a:cubicBezTo>
                    <a:pt x="57" y="518"/>
                    <a:pt x="52" y="516"/>
                    <a:pt x="52" y="508"/>
                  </a:cubicBezTo>
                  <a:cubicBezTo>
                    <a:pt x="52" y="503"/>
                    <a:pt x="54" y="498"/>
                    <a:pt x="56" y="493"/>
                  </a:cubicBezTo>
                  <a:cubicBezTo>
                    <a:pt x="58" y="490"/>
                    <a:pt x="59" y="485"/>
                    <a:pt x="62" y="484"/>
                  </a:cubicBezTo>
                  <a:cubicBezTo>
                    <a:pt x="66" y="483"/>
                    <a:pt x="66" y="480"/>
                    <a:pt x="66" y="477"/>
                  </a:cubicBezTo>
                  <a:cubicBezTo>
                    <a:pt x="66" y="474"/>
                    <a:pt x="74" y="467"/>
                    <a:pt x="76" y="465"/>
                  </a:cubicBezTo>
                  <a:cubicBezTo>
                    <a:pt x="80" y="462"/>
                    <a:pt x="82" y="469"/>
                    <a:pt x="84" y="471"/>
                  </a:cubicBezTo>
                  <a:cubicBezTo>
                    <a:pt x="87" y="472"/>
                    <a:pt x="86" y="469"/>
                    <a:pt x="85" y="468"/>
                  </a:cubicBezTo>
                  <a:cubicBezTo>
                    <a:pt x="84" y="466"/>
                    <a:pt x="82" y="462"/>
                    <a:pt x="83" y="460"/>
                  </a:cubicBezTo>
                  <a:cubicBezTo>
                    <a:pt x="84" y="457"/>
                    <a:pt x="90" y="450"/>
                    <a:pt x="93" y="452"/>
                  </a:cubicBezTo>
                  <a:cubicBezTo>
                    <a:pt x="94" y="452"/>
                    <a:pt x="97" y="454"/>
                    <a:pt x="97" y="453"/>
                  </a:cubicBezTo>
                  <a:cubicBezTo>
                    <a:pt x="98" y="450"/>
                    <a:pt x="96" y="446"/>
                    <a:pt x="93" y="445"/>
                  </a:cubicBezTo>
                  <a:cubicBezTo>
                    <a:pt x="78" y="442"/>
                    <a:pt x="103" y="433"/>
                    <a:pt x="103" y="430"/>
                  </a:cubicBezTo>
                  <a:cubicBezTo>
                    <a:pt x="95" y="430"/>
                    <a:pt x="93" y="433"/>
                    <a:pt x="91" y="424"/>
                  </a:cubicBezTo>
                  <a:cubicBezTo>
                    <a:pt x="91" y="420"/>
                    <a:pt x="90" y="408"/>
                    <a:pt x="87" y="405"/>
                  </a:cubicBezTo>
                  <a:cubicBezTo>
                    <a:pt x="79" y="401"/>
                    <a:pt x="80" y="400"/>
                    <a:pt x="74" y="393"/>
                  </a:cubicBezTo>
                  <a:cubicBezTo>
                    <a:pt x="74" y="389"/>
                    <a:pt x="69" y="385"/>
                    <a:pt x="76" y="383"/>
                  </a:cubicBezTo>
                  <a:cubicBezTo>
                    <a:pt x="78" y="382"/>
                    <a:pt x="85" y="379"/>
                    <a:pt x="85" y="378"/>
                  </a:cubicBezTo>
                  <a:cubicBezTo>
                    <a:pt x="81" y="377"/>
                    <a:pt x="79" y="380"/>
                    <a:pt x="75" y="381"/>
                  </a:cubicBezTo>
                  <a:cubicBezTo>
                    <a:pt x="69" y="382"/>
                    <a:pt x="71" y="376"/>
                    <a:pt x="70" y="373"/>
                  </a:cubicBezTo>
                  <a:cubicBezTo>
                    <a:pt x="69" y="369"/>
                    <a:pt x="79" y="360"/>
                    <a:pt x="82" y="358"/>
                  </a:cubicBezTo>
                  <a:cubicBezTo>
                    <a:pt x="87" y="354"/>
                    <a:pt x="88" y="351"/>
                    <a:pt x="88" y="345"/>
                  </a:cubicBezTo>
                  <a:cubicBezTo>
                    <a:pt x="89" y="338"/>
                    <a:pt x="88" y="335"/>
                    <a:pt x="95" y="333"/>
                  </a:cubicBezTo>
                  <a:cubicBezTo>
                    <a:pt x="102" y="332"/>
                    <a:pt x="94" y="332"/>
                    <a:pt x="92" y="332"/>
                  </a:cubicBezTo>
                  <a:cubicBezTo>
                    <a:pt x="84" y="334"/>
                    <a:pt x="91" y="327"/>
                    <a:pt x="94" y="327"/>
                  </a:cubicBezTo>
                  <a:cubicBezTo>
                    <a:pt x="95" y="323"/>
                    <a:pt x="99" y="329"/>
                    <a:pt x="101" y="328"/>
                  </a:cubicBezTo>
                  <a:cubicBezTo>
                    <a:pt x="101" y="327"/>
                    <a:pt x="100" y="326"/>
                    <a:pt x="100" y="324"/>
                  </a:cubicBezTo>
                  <a:cubicBezTo>
                    <a:pt x="102" y="324"/>
                    <a:pt x="108" y="326"/>
                    <a:pt x="108" y="323"/>
                  </a:cubicBezTo>
                  <a:cubicBezTo>
                    <a:pt x="107" y="321"/>
                    <a:pt x="107" y="318"/>
                    <a:pt x="107" y="317"/>
                  </a:cubicBezTo>
                  <a:cubicBezTo>
                    <a:pt x="107" y="317"/>
                    <a:pt x="107" y="317"/>
                    <a:pt x="107" y="317"/>
                  </a:cubicBezTo>
                  <a:cubicBezTo>
                    <a:pt x="118" y="317"/>
                    <a:pt x="118" y="317"/>
                    <a:pt x="118" y="317"/>
                  </a:cubicBezTo>
                  <a:cubicBezTo>
                    <a:pt x="122" y="318"/>
                    <a:pt x="128" y="310"/>
                    <a:pt x="133" y="308"/>
                  </a:cubicBezTo>
                  <a:cubicBezTo>
                    <a:pt x="136" y="307"/>
                    <a:pt x="141" y="309"/>
                    <a:pt x="145" y="307"/>
                  </a:cubicBezTo>
                  <a:cubicBezTo>
                    <a:pt x="148" y="305"/>
                    <a:pt x="149" y="302"/>
                    <a:pt x="152" y="301"/>
                  </a:cubicBezTo>
                  <a:cubicBezTo>
                    <a:pt x="154" y="299"/>
                    <a:pt x="157" y="299"/>
                    <a:pt x="159" y="297"/>
                  </a:cubicBezTo>
                  <a:cubicBezTo>
                    <a:pt x="162" y="295"/>
                    <a:pt x="167" y="288"/>
                    <a:pt x="171" y="291"/>
                  </a:cubicBezTo>
                  <a:cubicBezTo>
                    <a:pt x="182" y="299"/>
                    <a:pt x="185" y="290"/>
                    <a:pt x="193" y="286"/>
                  </a:cubicBezTo>
                  <a:cubicBezTo>
                    <a:pt x="197" y="283"/>
                    <a:pt x="201" y="284"/>
                    <a:pt x="205" y="283"/>
                  </a:cubicBezTo>
                  <a:cubicBezTo>
                    <a:pt x="211" y="281"/>
                    <a:pt x="212" y="276"/>
                    <a:pt x="216" y="274"/>
                  </a:cubicBezTo>
                  <a:cubicBezTo>
                    <a:pt x="221" y="271"/>
                    <a:pt x="223" y="271"/>
                    <a:pt x="225" y="267"/>
                  </a:cubicBezTo>
                  <a:cubicBezTo>
                    <a:pt x="228" y="258"/>
                    <a:pt x="233" y="259"/>
                    <a:pt x="235" y="248"/>
                  </a:cubicBezTo>
                  <a:cubicBezTo>
                    <a:pt x="236" y="240"/>
                    <a:pt x="246" y="246"/>
                    <a:pt x="251" y="242"/>
                  </a:cubicBezTo>
                  <a:cubicBezTo>
                    <a:pt x="257" y="237"/>
                    <a:pt x="253" y="232"/>
                    <a:pt x="263" y="229"/>
                  </a:cubicBezTo>
                  <a:cubicBezTo>
                    <a:pt x="268" y="228"/>
                    <a:pt x="268" y="221"/>
                    <a:pt x="270" y="217"/>
                  </a:cubicBezTo>
                  <a:cubicBezTo>
                    <a:pt x="272" y="210"/>
                    <a:pt x="278" y="214"/>
                    <a:pt x="280" y="212"/>
                  </a:cubicBezTo>
                  <a:cubicBezTo>
                    <a:pt x="282" y="207"/>
                    <a:pt x="284" y="194"/>
                    <a:pt x="289" y="201"/>
                  </a:cubicBezTo>
                  <a:cubicBezTo>
                    <a:pt x="303" y="219"/>
                    <a:pt x="312" y="213"/>
                    <a:pt x="331" y="209"/>
                  </a:cubicBezTo>
                  <a:cubicBezTo>
                    <a:pt x="359" y="204"/>
                    <a:pt x="359" y="204"/>
                    <a:pt x="359" y="204"/>
                  </a:cubicBezTo>
                  <a:cubicBezTo>
                    <a:pt x="368" y="202"/>
                    <a:pt x="372" y="195"/>
                    <a:pt x="380" y="192"/>
                  </a:cubicBezTo>
                  <a:cubicBezTo>
                    <a:pt x="385" y="189"/>
                    <a:pt x="396" y="190"/>
                    <a:pt x="399" y="185"/>
                  </a:cubicBezTo>
                  <a:cubicBezTo>
                    <a:pt x="404" y="179"/>
                    <a:pt x="400" y="171"/>
                    <a:pt x="395" y="166"/>
                  </a:cubicBezTo>
                  <a:cubicBezTo>
                    <a:pt x="389" y="160"/>
                    <a:pt x="389" y="154"/>
                    <a:pt x="390" y="146"/>
                  </a:cubicBezTo>
                  <a:cubicBezTo>
                    <a:pt x="396" y="134"/>
                    <a:pt x="396" y="134"/>
                    <a:pt x="396" y="134"/>
                  </a:cubicBezTo>
                  <a:cubicBezTo>
                    <a:pt x="396" y="134"/>
                    <a:pt x="396" y="134"/>
                    <a:pt x="396" y="134"/>
                  </a:cubicBezTo>
                  <a:cubicBezTo>
                    <a:pt x="404" y="139"/>
                    <a:pt x="409" y="148"/>
                    <a:pt x="419" y="145"/>
                  </a:cubicBezTo>
                  <a:cubicBezTo>
                    <a:pt x="427" y="143"/>
                    <a:pt x="429" y="135"/>
                    <a:pt x="435" y="130"/>
                  </a:cubicBezTo>
                  <a:cubicBezTo>
                    <a:pt x="442" y="125"/>
                    <a:pt x="458" y="130"/>
                    <a:pt x="461" y="122"/>
                  </a:cubicBezTo>
                  <a:cubicBezTo>
                    <a:pt x="462" y="119"/>
                    <a:pt x="460" y="114"/>
                    <a:pt x="461" y="110"/>
                  </a:cubicBezTo>
                  <a:cubicBezTo>
                    <a:pt x="462" y="104"/>
                    <a:pt x="466" y="99"/>
                    <a:pt x="470" y="95"/>
                  </a:cubicBezTo>
                  <a:cubicBezTo>
                    <a:pt x="479" y="92"/>
                    <a:pt x="482" y="88"/>
                    <a:pt x="489" y="83"/>
                  </a:cubicBezTo>
                  <a:cubicBezTo>
                    <a:pt x="494" y="79"/>
                    <a:pt x="498" y="84"/>
                    <a:pt x="503" y="81"/>
                  </a:cubicBezTo>
                  <a:cubicBezTo>
                    <a:pt x="512" y="75"/>
                    <a:pt x="514" y="59"/>
                    <a:pt x="528" y="59"/>
                  </a:cubicBezTo>
                  <a:cubicBezTo>
                    <a:pt x="549" y="59"/>
                    <a:pt x="537" y="36"/>
                    <a:pt x="555" y="29"/>
                  </a:cubicBezTo>
                  <a:cubicBezTo>
                    <a:pt x="566" y="25"/>
                    <a:pt x="565" y="9"/>
                    <a:pt x="572" y="2"/>
                  </a:cubicBezTo>
                  <a:cubicBezTo>
                    <a:pt x="572" y="2"/>
                    <a:pt x="572" y="2"/>
                    <a:pt x="572" y="2"/>
                  </a:cubicBezTo>
                  <a:cubicBezTo>
                    <a:pt x="583" y="7"/>
                    <a:pt x="600" y="0"/>
                    <a:pt x="612" y="4"/>
                  </a:cubicBezTo>
                  <a:cubicBezTo>
                    <a:pt x="620" y="7"/>
                    <a:pt x="622" y="15"/>
                    <a:pt x="629" y="19"/>
                  </a:cubicBezTo>
                  <a:cubicBezTo>
                    <a:pt x="643" y="27"/>
                    <a:pt x="633" y="33"/>
                    <a:pt x="633" y="43"/>
                  </a:cubicBezTo>
                  <a:cubicBezTo>
                    <a:pt x="633" y="49"/>
                    <a:pt x="633" y="55"/>
                    <a:pt x="634" y="61"/>
                  </a:cubicBezTo>
                  <a:cubicBezTo>
                    <a:pt x="636" y="69"/>
                    <a:pt x="643" y="67"/>
                    <a:pt x="650" y="67"/>
                  </a:cubicBezTo>
                  <a:cubicBezTo>
                    <a:pt x="663" y="73"/>
                    <a:pt x="654" y="88"/>
                    <a:pt x="649" y="95"/>
                  </a:cubicBezTo>
                  <a:cubicBezTo>
                    <a:pt x="643" y="103"/>
                    <a:pt x="637" y="105"/>
                    <a:pt x="630" y="109"/>
                  </a:cubicBezTo>
                  <a:cubicBezTo>
                    <a:pt x="621" y="115"/>
                    <a:pt x="629" y="118"/>
                    <a:pt x="629" y="125"/>
                  </a:cubicBezTo>
                  <a:cubicBezTo>
                    <a:pt x="629" y="129"/>
                    <a:pt x="623" y="128"/>
                    <a:pt x="621" y="129"/>
                  </a:cubicBezTo>
                  <a:cubicBezTo>
                    <a:pt x="612" y="135"/>
                    <a:pt x="621" y="161"/>
                    <a:pt x="628" y="166"/>
                  </a:cubicBezTo>
                  <a:cubicBezTo>
                    <a:pt x="628" y="172"/>
                    <a:pt x="631" y="177"/>
                    <a:pt x="634" y="181"/>
                  </a:cubicBezTo>
                  <a:cubicBezTo>
                    <a:pt x="636" y="186"/>
                    <a:pt x="638" y="196"/>
                    <a:pt x="634" y="200"/>
                  </a:cubicBezTo>
                  <a:cubicBezTo>
                    <a:pt x="631" y="203"/>
                    <a:pt x="627" y="204"/>
                    <a:pt x="624" y="204"/>
                  </a:cubicBezTo>
                  <a:cubicBezTo>
                    <a:pt x="621" y="205"/>
                    <a:pt x="620" y="205"/>
                    <a:pt x="618" y="204"/>
                  </a:cubicBezTo>
                  <a:cubicBezTo>
                    <a:pt x="615" y="203"/>
                    <a:pt x="614" y="203"/>
                    <a:pt x="612" y="205"/>
                  </a:cubicBezTo>
                  <a:cubicBezTo>
                    <a:pt x="604" y="214"/>
                    <a:pt x="601" y="216"/>
                    <a:pt x="596" y="205"/>
                  </a:cubicBezTo>
                  <a:cubicBezTo>
                    <a:pt x="589" y="189"/>
                    <a:pt x="564" y="197"/>
                    <a:pt x="550" y="198"/>
                  </a:cubicBezTo>
                  <a:cubicBezTo>
                    <a:pt x="540" y="199"/>
                    <a:pt x="527" y="206"/>
                    <a:pt x="524" y="217"/>
                  </a:cubicBezTo>
                  <a:cubicBezTo>
                    <a:pt x="522" y="225"/>
                    <a:pt x="520" y="235"/>
                    <a:pt x="516" y="242"/>
                  </a:cubicBezTo>
                  <a:cubicBezTo>
                    <a:pt x="501" y="263"/>
                    <a:pt x="527" y="250"/>
                    <a:pt x="522" y="265"/>
                  </a:cubicBezTo>
                  <a:cubicBezTo>
                    <a:pt x="518" y="277"/>
                    <a:pt x="498" y="274"/>
                    <a:pt x="505" y="291"/>
                  </a:cubicBezTo>
                  <a:cubicBezTo>
                    <a:pt x="507" y="294"/>
                    <a:pt x="510" y="303"/>
                    <a:pt x="509" y="307"/>
                  </a:cubicBezTo>
                  <a:cubicBezTo>
                    <a:pt x="505" y="315"/>
                    <a:pt x="495" y="318"/>
                    <a:pt x="494" y="328"/>
                  </a:cubicBezTo>
                  <a:cubicBezTo>
                    <a:pt x="493" y="347"/>
                    <a:pt x="514" y="346"/>
                    <a:pt x="516" y="359"/>
                  </a:cubicBezTo>
                  <a:cubicBezTo>
                    <a:pt x="519" y="370"/>
                    <a:pt x="509" y="389"/>
                    <a:pt x="504" y="398"/>
                  </a:cubicBezTo>
                  <a:cubicBezTo>
                    <a:pt x="503" y="410"/>
                    <a:pt x="500" y="444"/>
                    <a:pt x="523" y="429"/>
                  </a:cubicBezTo>
                  <a:cubicBezTo>
                    <a:pt x="533" y="422"/>
                    <a:pt x="547" y="420"/>
                    <a:pt x="549" y="434"/>
                  </a:cubicBezTo>
                  <a:cubicBezTo>
                    <a:pt x="551" y="450"/>
                    <a:pt x="551" y="444"/>
                    <a:pt x="561" y="437"/>
                  </a:cubicBezTo>
                  <a:cubicBezTo>
                    <a:pt x="575" y="426"/>
                    <a:pt x="580" y="445"/>
                    <a:pt x="577" y="455"/>
                  </a:cubicBezTo>
                  <a:cubicBezTo>
                    <a:pt x="571" y="480"/>
                    <a:pt x="590" y="460"/>
                    <a:pt x="601" y="465"/>
                  </a:cubicBezTo>
                  <a:cubicBezTo>
                    <a:pt x="609" y="471"/>
                    <a:pt x="609" y="471"/>
                    <a:pt x="609" y="471"/>
                  </a:cubicBezTo>
                  <a:cubicBezTo>
                    <a:pt x="609" y="471"/>
                    <a:pt x="609" y="471"/>
                    <a:pt x="609" y="471"/>
                  </a:cubicBezTo>
                  <a:cubicBezTo>
                    <a:pt x="615" y="478"/>
                    <a:pt x="626" y="491"/>
                    <a:pt x="612" y="495"/>
                  </a:cubicBezTo>
                  <a:cubicBezTo>
                    <a:pt x="606" y="497"/>
                    <a:pt x="595" y="499"/>
                    <a:pt x="595" y="507"/>
                  </a:cubicBezTo>
                  <a:cubicBezTo>
                    <a:pt x="594" y="516"/>
                    <a:pt x="600" y="518"/>
                    <a:pt x="594" y="527"/>
                  </a:cubicBezTo>
                  <a:cubicBezTo>
                    <a:pt x="587" y="533"/>
                    <a:pt x="587" y="533"/>
                    <a:pt x="587" y="533"/>
                  </a:cubicBezTo>
                  <a:cubicBezTo>
                    <a:pt x="587" y="533"/>
                    <a:pt x="587" y="533"/>
                    <a:pt x="587" y="533"/>
                  </a:cubicBezTo>
                  <a:cubicBezTo>
                    <a:pt x="579" y="531"/>
                    <a:pt x="579" y="531"/>
                    <a:pt x="579" y="531"/>
                  </a:cubicBezTo>
                  <a:cubicBezTo>
                    <a:pt x="565" y="525"/>
                    <a:pt x="565" y="525"/>
                    <a:pt x="565" y="525"/>
                  </a:cubicBezTo>
                  <a:cubicBezTo>
                    <a:pt x="559" y="522"/>
                    <a:pt x="552" y="513"/>
                    <a:pt x="547" y="508"/>
                  </a:cubicBezTo>
                  <a:cubicBezTo>
                    <a:pt x="539" y="501"/>
                    <a:pt x="531" y="507"/>
                    <a:pt x="524" y="502"/>
                  </a:cubicBezTo>
                  <a:cubicBezTo>
                    <a:pt x="519" y="499"/>
                    <a:pt x="520" y="495"/>
                    <a:pt x="513" y="494"/>
                  </a:cubicBezTo>
                  <a:cubicBezTo>
                    <a:pt x="505" y="493"/>
                    <a:pt x="496" y="497"/>
                    <a:pt x="488" y="499"/>
                  </a:cubicBezTo>
                  <a:cubicBezTo>
                    <a:pt x="474" y="503"/>
                    <a:pt x="476" y="487"/>
                    <a:pt x="467" y="484"/>
                  </a:cubicBezTo>
                  <a:cubicBezTo>
                    <a:pt x="456" y="481"/>
                    <a:pt x="458" y="507"/>
                    <a:pt x="464" y="511"/>
                  </a:cubicBezTo>
                  <a:cubicBezTo>
                    <a:pt x="470" y="516"/>
                    <a:pt x="465" y="520"/>
                    <a:pt x="469" y="523"/>
                  </a:cubicBezTo>
                  <a:cubicBezTo>
                    <a:pt x="471" y="525"/>
                    <a:pt x="473" y="528"/>
                    <a:pt x="476" y="530"/>
                  </a:cubicBezTo>
                  <a:cubicBezTo>
                    <a:pt x="478" y="532"/>
                    <a:pt x="481" y="533"/>
                    <a:pt x="481" y="537"/>
                  </a:cubicBezTo>
                  <a:cubicBezTo>
                    <a:pt x="481" y="540"/>
                    <a:pt x="481" y="543"/>
                    <a:pt x="483" y="545"/>
                  </a:cubicBezTo>
                  <a:cubicBezTo>
                    <a:pt x="486" y="549"/>
                    <a:pt x="491" y="552"/>
                    <a:pt x="491" y="558"/>
                  </a:cubicBezTo>
                  <a:cubicBezTo>
                    <a:pt x="491" y="572"/>
                    <a:pt x="465" y="567"/>
                    <a:pt x="457" y="562"/>
                  </a:cubicBezTo>
                  <a:cubicBezTo>
                    <a:pt x="453" y="559"/>
                    <a:pt x="439" y="547"/>
                    <a:pt x="437" y="558"/>
                  </a:cubicBezTo>
                  <a:cubicBezTo>
                    <a:pt x="435" y="568"/>
                    <a:pt x="444" y="577"/>
                    <a:pt x="439" y="588"/>
                  </a:cubicBezTo>
                  <a:cubicBezTo>
                    <a:pt x="436" y="595"/>
                    <a:pt x="430" y="592"/>
                    <a:pt x="426" y="589"/>
                  </a:cubicBezTo>
                  <a:cubicBezTo>
                    <a:pt x="423" y="588"/>
                    <a:pt x="418" y="588"/>
                    <a:pt x="415" y="588"/>
                  </a:cubicBezTo>
                  <a:cubicBezTo>
                    <a:pt x="412" y="588"/>
                    <a:pt x="408" y="585"/>
                    <a:pt x="404" y="583"/>
                  </a:cubicBezTo>
                  <a:cubicBezTo>
                    <a:pt x="404" y="583"/>
                    <a:pt x="404" y="583"/>
                    <a:pt x="404" y="583"/>
                  </a:cubicBezTo>
                  <a:cubicBezTo>
                    <a:pt x="404" y="575"/>
                    <a:pt x="404" y="575"/>
                    <a:pt x="404" y="575"/>
                  </a:cubicBezTo>
                  <a:cubicBezTo>
                    <a:pt x="406" y="567"/>
                    <a:pt x="402" y="559"/>
                    <a:pt x="398" y="552"/>
                  </a:cubicBezTo>
                  <a:cubicBezTo>
                    <a:pt x="395" y="547"/>
                    <a:pt x="393" y="544"/>
                    <a:pt x="393" y="538"/>
                  </a:cubicBezTo>
                  <a:cubicBezTo>
                    <a:pt x="393" y="532"/>
                    <a:pt x="387" y="532"/>
                    <a:pt x="383" y="531"/>
                  </a:cubicBezTo>
                  <a:cubicBezTo>
                    <a:pt x="370" y="527"/>
                    <a:pt x="364" y="527"/>
                    <a:pt x="359" y="512"/>
                  </a:cubicBezTo>
                  <a:cubicBezTo>
                    <a:pt x="358" y="506"/>
                    <a:pt x="361" y="500"/>
                    <a:pt x="359" y="495"/>
                  </a:cubicBezTo>
                  <a:cubicBezTo>
                    <a:pt x="355" y="484"/>
                    <a:pt x="340" y="492"/>
                    <a:pt x="333" y="491"/>
                  </a:cubicBezTo>
                  <a:cubicBezTo>
                    <a:pt x="328" y="491"/>
                    <a:pt x="321" y="485"/>
                    <a:pt x="317" y="482"/>
                  </a:cubicBezTo>
                  <a:cubicBezTo>
                    <a:pt x="312" y="477"/>
                    <a:pt x="317" y="466"/>
                    <a:pt x="310" y="464"/>
                  </a:cubicBezTo>
                  <a:cubicBezTo>
                    <a:pt x="301" y="461"/>
                    <a:pt x="298" y="465"/>
                    <a:pt x="292" y="470"/>
                  </a:cubicBezTo>
                  <a:cubicBezTo>
                    <a:pt x="283" y="478"/>
                    <a:pt x="253" y="465"/>
                    <a:pt x="247" y="458"/>
                  </a:cubicBezTo>
                  <a:cubicBezTo>
                    <a:pt x="235" y="445"/>
                    <a:pt x="236" y="466"/>
                    <a:pt x="225" y="464"/>
                  </a:cubicBezTo>
                  <a:cubicBezTo>
                    <a:pt x="210" y="461"/>
                    <a:pt x="207" y="442"/>
                    <a:pt x="196" y="445"/>
                  </a:cubicBezTo>
                  <a:cubicBezTo>
                    <a:pt x="187" y="448"/>
                    <a:pt x="185" y="447"/>
                    <a:pt x="182" y="458"/>
                  </a:cubicBezTo>
                  <a:cubicBezTo>
                    <a:pt x="180" y="467"/>
                    <a:pt x="173" y="466"/>
                    <a:pt x="169" y="458"/>
                  </a:cubicBezTo>
                  <a:cubicBezTo>
                    <a:pt x="167" y="452"/>
                    <a:pt x="164" y="472"/>
                    <a:pt x="164" y="472"/>
                  </a:cubicBezTo>
                  <a:cubicBezTo>
                    <a:pt x="168" y="474"/>
                    <a:pt x="172" y="476"/>
                    <a:pt x="175" y="479"/>
                  </a:cubicBezTo>
                  <a:cubicBezTo>
                    <a:pt x="175" y="479"/>
                    <a:pt x="173" y="490"/>
                    <a:pt x="173" y="493"/>
                  </a:cubicBezTo>
                  <a:cubicBezTo>
                    <a:pt x="173" y="499"/>
                    <a:pt x="173" y="501"/>
                    <a:pt x="177" y="505"/>
                  </a:cubicBezTo>
                  <a:cubicBezTo>
                    <a:pt x="179" y="508"/>
                    <a:pt x="180" y="509"/>
                    <a:pt x="179" y="513"/>
                  </a:cubicBezTo>
                  <a:cubicBezTo>
                    <a:pt x="177" y="518"/>
                    <a:pt x="172" y="527"/>
                    <a:pt x="166" y="527"/>
                  </a:cubicBezTo>
                  <a:cubicBezTo>
                    <a:pt x="157" y="527"/>
                    <a:pt x="159" y="533"/>
                    <a:pt x="158" y="539"/>
                  </a:cubicBezTo>
                  <a:cubicBezTo>
                    <a:pt x="156" y="548"/>
                    <a:pt x="145" y="542"/>
                    <a:pt x="145" y="548"/>
                  </a:cubicBezTo>
                  <a:cubicBezTo>
                    <a:pt x="145" y="552"/>
                    <a:pt x="147" y="556"/>
                    <a:pt x="147" y="560"/>
                  </a:cubicBezTo>
                  <a:cubicBezTo>
                    <a:pt x="147" y="571"/>
                    <a:pt x="144" y="575"/>
                    <a:pt x="139" y="584"/>
                  </a:cubicBezTo>
                  <a:cubicBezTo>
                    <a:pt x="139" y="584"/>
                    <a:pt x="139" y="584"/>
                    <a:pt x="139" y="584"/>
                  </a:cubicBezTo>
                  <a:cubicBezTo>
                    <a:pt x="137" y="590"/>
                    <a:pt x="137" y="595"/>
                    <a:pt x="136" y="600"/>
                  </a:cubicBezTo>
                  <a:cubicBezTo>
                    <a:pt x="134" y="604"/>
                    <a:pt x="125" y="605"/>
                    <a:pt x="132" y="610"/>
                  </a:cubicBezTo>
                  <a:cubicBezTo>
                    <a:pt x="141" y="617"/>
                    <a:pt x="135" y="630"/>
                    <a:pt x="141" y="637"/>
                  </a:cubicBezTo>
                  <a:cubicBezTo>
                    <a:pt x="145" y="642"/>
                    <a:pt x="144" y="651"/>
                    <a:pt x="146" y="657"/>
                  </a:cubicBezTo>
                  <a:cubicBezTo>
                    <a:pt x="151" y="667"/>
                    <a:pt x="161" y="665"/>
                    <a:pt x="157" y="680"/>
                  </a:cubicBezTo>
                  <a:cubicBezTo>
                    <a:pt x="156" y="686"/>
                    <a:pt x="161" y="689"/>
                    <a:pt x="162" y="695"/>
                  </a:cubicBezTo>
                  <a:cubicBezTo>
                    <a:pt x="160" y="703"/>
                    <a:pt x="160" y="703"/>
                    <a:pt x="160" y="70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4281488" y="3062288"/>
              <a:ext cx="666750" cy="649288"/>
            </a:xfrm>
            <a:custGeom>
              <a:avLst/>
              <a:gdLst/>
              <a:ahLst/>
              <a:cxnLst>
                <a:cxn ang="0">
                  <a:pos x="238" y="11"/>
                </a:cxn>
                <a:cxn ang="0">
                  <a:pos x="220" y="18"/>
                </a:cxn>
                <a:cxn ang="0">
                  <a:pos x="239" y="17"/>
                </a:cxn>
                <a:cxn ang="0">
                  <a:pos x="222" y="29"/>
                </a:cxn>
                <a:cxn ang="0">
                  <a:pos x="229" y="37"/>
                </a:cxn>
                <a:cxn ang="0">
                  <a:pos x="248" y="45"/>
                </a:cxn>
                <a:cxn ang="0">
                  <a:pos x="244" y="52"/>
                </a:cxn>
                <a:cxn ang="0">
                  <a:pos x="230" y="51"/>
                </a:cxn>
                <a:cxn ang="0">
                  <a:pos x="225" y="58"/>
                </a:cxn>
                <a:cxn ang="0">
                  <a:pos x="222" y="65"/>
                </a:cxn>
                <a:cxn ang="0">
                  <a:pos x="242" y="115"/>
                </a:cxn>
                <a:cxn ang="0">
                  <a:pos x="271" y="125"/>
                </a:cxn>
                <a:cxn ang="0">
                  <a:pos x="295" y="121"/>
                </a:cxn>
                <a:cxn ang="0">
                  <a:pos x="336" y="130"/>
                </a:cxn>
                <a:cxn ang="0">
                  <a:pos x="361" y="165"/>
                </a:cxn>
                <a:cxn ang="0">
                  <a:pos x="380" y="190"/>
                </a:cxn>
                <a:cxn ang="0">
                  <a:pos x="388" y="201"/>
                </a:cxn>
                <a:cxn ang="0">
                  <a:pos x="465" y="267"/>
                </a:cxn>
                <a:cxn ang="0">
                  <a:pos x="493" y="291"/>
                </a:cxn>
                <a:cxn ang="0">
                  <a:pos x="507" y="283"/>
                </a:cxn>
                <a:cxn ang="0">
                  <a:pos x="532" y="311"/>
                </a:cxn>
                <a:cxn ang="0">
                  <a:pos x="536" y="338"/>
                </a:cxn>
                <a:cxn ang="0">
                  <a:pos x="518" y="375"/>
                </a:cxn>
                <a:cxn ang="0">
                  <a:pos x="484" y="436"/>
                </a:cxn>
                <a:cxn ang="0">
                  <a:pos x="380" y="457"/>
                </a:cxn>
                <a:cxn ang="0">
                  <a:pos x="335" y="452"/>
                </a:cxn>
                <a:cxn ang="0">
                  <a:pos x="278" y="456"/>
                </a:cxn>
                <a:cxn ang="0">
                  <a:pos x="256" y="462"/>
                </a:cxn>
                <a:cxn ang="0">
                  <a:pos x="202" y="458"/>
                </a:cxn>
                <a:cxn ang="0">
                  <a:pos x="152" y="463"/>
                </a:cxn>
                <a:cxn ang="0">
                  <a:pos x="116" y="484"/>
                </a:cxn>
                <a:cxn ang="0">
                  <a:pos x="91" y="517"/>
                </a:cxn>
                <a:cxn ang="0">
                  <a:pos x="88" y="526"/>
                </a:cxn>
                <a:cxn ang="0">
                  <a:pos x="62" y="496"/>
                </a:cxn>
                <a:cxn ang="0">
                  <a:pos x="60" y="469"/>
                </a:cxn>
                <a:cxn ang="0">
                  <a:pos x="57" y="453"/>
                </a:cxn>
                <a:cxn ang="0">
                  <a:pos x="37" y="445"/>
                </a:cxn>
                <a:cxn ang="0">
                  <a:pos x="10" y="394"/>
                </a:cxn>
                <a:cxn ang="0">
                  <a:pos x="3" y="343"/>
                </a:cxn>
                <a:cxn ang="0">
                  <a:pos x="23" y="319"/>
                </a:cxn>
                <a:cxn ang="0">
                  <a:pos x="63" y="239"/>
                </a:cxn>
                <a:cxn ang="0">
                  <a:pos x="96" y="211"/>
                </a:cxn>
                <a:cxn ang="0">
                  <a:pos x="96" y="162"/>
                </a:cxn>
                <a:cxn ang="0">
                  <a:pos x="90" y="155"/>
                </a:cxn>
                <a:cxn ang="0">
                  <a:pos x="98" y="129"/>
                </a:cxn>
                <a:cxn ang="0">
                  <a:pos x="112" y="93"/>
                </a:cxn>
                <a:cxn ang="0">
                  <a:pos x="117" y="87"/>
                </a:cxn>
                <a:cxn ang="0">
                  <a:pos x="124" y="61"/>
                </a:cxn>
                <a:cxn ang="0">
                  <a:pos x="161" y="17"/>
                </a:cxn>
                <a:cxn ang="0">
                  <a:pos x="195" y="8"/>
                </a:cxn>
                <a:cxn ang="0">
                  <a:pos x="230" y="3"/>
                </a:cxn>
              </a:cxnLst>
              <a:rect l="0" t="0" r="r" b="b"/>
              <a:pathLst>
                <a:path w="539" h="526">
                  <a:moveTo>
                    <a:pt x="242" y="13"/>
                  </a:moveTo>
                  <a:cubicBezTo>
                    <a:pt x="241" y="12"/>
                    <a:pt x="240" y="12"/>
                    <a:pt x="238" y="11"/>
                  </a:cubicBezTo>
                  <a:cubicBezTo>
                    <a:pt x="236" y="10"/>
                    <a:pt x="221" y="12"/>
                    <a:pt x="220" y="13"/>
                  </a:cubicBezTo>
                  <a:cubicBezTo>
                    <a:pt x="222" y="15"/>
                    <a:pt x="224" y="14"/>
                    <a:pt x="220" y="18"/>
                  </a:cubicBezTo>
                  <a:cubicBezTo>
                    <a:pt x="216" y="24"/>
                    <a:pt x="228" y="16"/>
                    <a:pt x="229" y="15"/>
                  </a:cubicBezTo>
                  <a:cubicBezTo>
                    <a:pt x="236" y="12"/>
                    <a:pt x="235" y="16"/>
                    <a:pt x="239" y="17"/>
                  </a:cubicBezTo>
                  <a:cubicBezTo>
                    <a:pt x="239" y="26"/>
                    <a:pt x="231" y="22"/>
                    <a:pt x="229" y="26"/>
                  </a:cubicBezTo>
                  <a:cubicBezTo>
                    <a:pt x="227" y="31"/>
                    <a:pt x="225" y="27"/>
                    <a:pt x="222" y="29"/>
                  </a:cubicBezTo>
                  <a:cubicBezTo>
                    <a:pt x="222" y="29"/>
                    <a:pt x="229" y="32"/>
                    <a:pt x="224" y="33"/>
                  </a:cubicBezTo>
                  <a:cubicBezTo>
                    <a:pt x="215" y="36"/>
                    <a:pt x="223" y="43"/>
                    <a:pt x="229" y="37"/>
                  </a:cubicBezTo>
                  <a:cubicBezTo>
                    <a:pt x="233" y="34"/>
                    <a:pt x="235" y="39"/>
                    <a:pt x="240" y="33"/>
                  </a:cubicBezTo>
                  <a:cubicBezTo>
                    <a:pt x="246" y="22"/>
                    <a:pt x="251" y="42"/>
                    <a:pt x="248" y="45"/>
                  </a:cubicBezTo>
                  <a:cubicBezTo>
                    <a:pt x="246" y="47"/>
                    <a:pt x="236" y="47"/>
                    <a:pt x="236" y="51"/>
                  </a:cubicBezTo>
                  <a:cubicBezTo>
                    <a:pt x="236" y="58"/>
                    <a:pt x="242" y="51"/>
                    <a:pt x="244" y="52"/>
                  </a:cubicBezTo>
                  <a:cubicBezTo>
                    <a:pt x="249" y="53"/>
                    <a:pt x="241" y="60"/>
                    <a:pt x="237" y="58"/>
                  </a:cubicBezTo>
                  <a:cubicBezTo>
                    <a:pt x="233" y="56"/>
                    <a:pt x="231" y="56"/>
                    <a:pt x="230" y="51"/>
                  </a:cubicBezTo>
                  <a:cubicBezTo>
                    <a:pt x="230" y="49"/>
                    <a:pt x="228" y="45"/>
                    <a:pt x="225" y="45"/>
                  </a:cubicBezTo>
                  <a:cubicBezTo>
                    <a:pt x="225" y="51"/>
                    <a:pt x="231" y="54"/>
                    <a:pt x="225" y="58"/>
                  </a:cubicBezTo>
                  <a:cubicBezTo>
                    <a:pt x="224" y="58"/>
                    <a:pt x="228" y="59"/>
                    <a:pt x="228" y="60"/>
                  </a:cubicBezTo>
                  <a:cubicBezTo>
                    <a:pt x="229" y="62"/>
                    <a:pt x="223" y="63"/>
                    <a:pt x="222" y="65"/>
                  </a:cubicBezTo>
                  <a:cubicBezTo>
                    <a:pt x="216" y="76"/>
                    <a:pt x="216" y="87"/>
                    <a:pt x="223" y="97"/>
                  </a:cubicBezTo>
                  <a:cubicBezTo>
                    <a:pt x="230" y="102"/>
                    <a:pt x="236" y="110"/>
                    <a:pt x="242" y="115"/>
                  </a:cubicBezTo>
                  <a:cubicBezTo>
                    <a:pt x="252" y="123"/>
                    <a:pt x="250" y="112"/>
                    <a:pt x="255" y="111"/>
                  </a:cubicBezTo>
                  <a:cubicBezTo>
                    <a:pt x="256" y="111"/>
                    <a:pt x="268" y="127"/>
                    <a:pt x="271" y="125"/>
                  </a:cubicBezTo>
                  <a:cubicBezTo>
                    <a:pt x="279" y="119"/>
                    <a:pt x="276" y="124"/>
                    <a:pt x="285" y="122"/>
                  </a:cubicBezTo>
                  <a:cubicBezTo>
                    <a:pt x="295" y="119"/>
                    <a:pt x="289" y="116"/>
                    <a:pt x="295" y="121"/>
                  </a:cubicBezTo>
                  <a:cubicBezTo>
                    <a:pt x="298" y="124"/>
                    <a:pt x="302" y="123"/>
                    <a:pt x="305" y="127"/>
                  </a:cubicBezTo>
                  <a:cubicBezTo>
                    <a:pt x="316" y="140"/>
                    <a:pt x="324" y="137"/>
                    <a:pt x="336" y="130"/>
                  </a:cubicBezTo>
                  <a:cubicBezTo>
                    <a:pt x="337" y="131"/>
                    <a:pt x="333" y="138"/>
                    <a:pt x="337" y="138"/>
                  </a:cubicBezTo>
                  <a:cubicBezTo>
                    <a:pt x="354" y="140"/>
                    <a:pt x="348" y="165"/>
                    <a:pt x="361" y="165"/>
                  </a:cubicBezTo>
                  <a:cubicBezTo>
                    <a:pt x="367" y="167"/>
                    <a:pt x="371" y="177"/>
                    <a:pt x="372" y="183"/>
                  </a:cubicBezTo>
                  <a:cubicBezTo>
                    <a:pt x="374" y="194"/>
                    <a:pt x="375" y="187"/>
                    <a:pt x="380" y="190"/>
                  </a:cubicBezTo>
                  <a:cubicBezTo>
                    <a:pt x="381" y="190"/>
                    <a:pt x="380" y="194"/>
                    <a:pt x="381" y="195"/>
                  </a:cubicBezTo>
                  <a:cubicBezTo>
                    <a:pt x="382" y="198"/>
                    <a:pt x="387" y="196"/>
                    <a:pt x="388" y="201"/>
                  </a:cubicBezTo>
                  <a:cubicBezTo>
                    <a:pt x="388" y="212"/>
                    <a:pt x="404" y="214"/>
                    <a:pt x="404" y="216"/>
                  </a:cubicBezTo>
                  <a:cubicBezTo>
                    <a:pt x="408" y="248"/>
                    <a:pt x="455" y="237"/>
                    <a:pt x="465" y="267"/>
                  </a:cubicBezTo>
                  <a:cubicBezTo>
                    <a:pt x="469" y="275"/>
                    <a:pt x="477" y="279"/>
                    <a:pt x="482" y="286"/>
                  </a:cubicBezTo>
                  <a:cubicBezTo>
                    <a:pt x="488" y="295"/>
                    <a:pt x="482" y="298"/>
                    <a:pt x="493" y="291"/>
                  </a:cubicBezTo>
                  <a:cubicBezTo>
                    <a:pt x="496" y="289"/>
                    <a:pt x="503" y="291"/>
                    <a:pt x="504" y="285"/>
                  </a:cubicBezTo>
                  <a:cubicBezTo>
                    <a:pt x="504" y="284"/>
                    <a:pt x="506" y="281"/>
                    <a:pt x="507" y="283"/>
                  </a:cubicBezTo>
                  <a:cubicBezTo>
                    <a:pt x="509" y="287"/>
                    <a:pt x="507" y="293"/>
                    <a:pt x="513" y="295"/>
                  </a:cubicBezTo>
                  <a:cubicBezTo>
                    <a:pt x="522" y="298"/>
                    <a:pt x="526" y="305"/>
                    <a:pt x="532" y="311"/>
                  </a:cubicBezTo>
                  <a:cubicBezTo>
                    <a:pt x="539" y="318"/>
                    <a:pt x="536" y="329"/>
                    <a:pt x="536" y="338"/>
                  </a:cubicBezTo>
                  <a:cubicBezTo>
                    <a:pt x="536" y="338"/>
                    <a:pt x="536" y="338"/>
                    <a:pt x="536" y="338"/>
                  </a:cubicBezTo>
                  <a:cubicBezTo>
                    <a:pt x="528" y="341"/>
                    <a:pt x="521" y="343"/>
                    <a:pt x="519" y="348"/>
                  </a:cubicBezTo>
                  <a:cubicBezTo>
                    <a:pt x="515" y="355"/>
                    <a:pt x="518" y="366"/>
                    <a:pt x="518" y="375"/>
                  </a:cubicBezTo>
                  <a:cubicBezTo>
                    <a:pt x="518" y="387"/>
                    <a:pt x="517" y="402"/>
                    <a:pt x="509" y="411"/>
                  </a:cubicBezTo>
                  <a:cubicBezTo>
                    <a:pt x="484" y="436"/>
                    <a:pt x="484" y="436"/>
                    <a:pt x="484" y="436"/>
                  </a:cubicBezTo>
                  <a:cubicBezTo>
                    <a:pt x="472" y="444"/>
                    <a:pt x="445" y="464"/>
                    <a:pt x="431" y="462"/>
                  </a:cubicBezTo>
                  <a:cubicBezTo>
                    <a:pt x="422" y="462"/>
                    <a:pt x="386" y="450"/>
                    <a:pt x="380" y="457"/>
                  </a:cubicBezTo>
                  <a:cubicBezTo>
                    <a:pt x="377" y="461"/>
                    <a:pt x="372" y="463"/>
                    <a:pt x="367" y="462"/>
                  </a:cubicBezTo>
                  <a:cubicBezTo>
                    <a:pt x="351" y="459"/>
                    <a:pt x="355" y="443"/>
                    <a:pt x="335" y="452"/>
                  </a:cubicBezTo>
                  <a:cubicBezTo>
                    <a:pt x="292" y="452"/>
                    <a:pt x="292" y="452"/>
                    <a:pt x="292" y="452"/>
                  </a:cubicBezTo>
                  <a:cubicBezTo>
                    <a:pt x="278" y="456"/>
                    <a:pt x="278" y="456"/>
                    <a:pt x="278" y="456"/>
                  </a:cubicBezTo>
                  <a:cubicBezTo>
                    <a:pt x="277" y="458"/>
                    <a:pt x="269" y="463"/>
                    <a:pt x="266" y="465"/>
                  </a:cubicBezTo>
                  <a:cubicBezTo>
                    <a:pt x="260" y="468"/>
                    <a:pt x="260" y="464"/>
                    <a:pt x="256" y="462"/>
                  </a:cubicBezTo>
                  <a:cubicBezTo>
                    <a:pt x="247" y="457"/>
                    <a:pt x="235" y="455"/>
                    <a:pt x="226" y="452"/>
                  </a:cubicBezTo>
                  <a:cubicBezTo>
                    <a:pt x="222" y="451"/>
                    <a:pt x="207" y="458"/>
                    <a:pt x="202" y="458"/>
                  </a:cubicBezTo>
                  <a:cubicBezTo>
                    <a:pt x="192" y="460"/>
                    <a:pt x="178" y="453"/>
                    <a:pt x="170" y="457"/>
                  </a:cubicBezTo>
                  <a:cubicBezTo>
                    <a:pt x="165" y="459"/>
                    <a:pt x="157" y="465"/>
                    <a:pt x="152" y="463"/>
                  </a:cubicBezTo>
                  <a:cubicBezTo>
                    <a:pt x="140" y="460"/>
                    <a:pt x="145" y="461"/>
                    <a:pt x="136" y="469"/>
                  </a:cubicBezTo>
                  <a:cubicBezTo>
                    <a:pt x="129" y="475"/>
                    <a:pt x="124" y="479"/>
                    <a:pt x="116" y="484"/>
                  </a:cubicBezTo>
                  <a:cubicBezTo>
                    <a:pt x="109" y="488"/>
                    <a:pt x="107" y="498"/>
                    <a:pt x="100" y="502"/>
                  </a:cubicBezTo>
                  <a:cubicBezTo>
                    <a:pt x="93" y="505"/>
                    <a:pt x="95" y="511"/>
                    <a:pt x="91" y="517"/>
                  </a:cubicBezTo>
                  <a:cubicBezTo>
                    <a:pt x="91" y="518"/>
                    <a:pt x="89" y="522"/>
                    <a:pt x="88" y="526"/>
                  </a:cubicBezTo>
                  <a:cubicBezTo>
                    <a:pt x="88" y="526"/>
                    <a:pt x="88" y="526"/>
                    <a:pt x="88" y="526"/>
                  </a:cubicBezTo>
                  <a:cubicBezTo>
                    <a:pt x="84" y="520"/>
                    <a:pt x="84" y="508"/>
                    <a:pt x="79" y="504"/>
                  </a:cubicBezTo>
                  <a:cubicBezTo>
                    <a:pt x="72" y="497"/>
                    <a:pt x="69" y="512"/>
                    <a:pt x="62" y="496"/>
                  </a:cubicBezTo>
                  <a:cubicBezTo>
                    <a:pt x="59" y="490"/>
                    <a:pt x="62" y="487"/>
                    <a:pt x="65" y="482"/>
                  </a:cubicBezTo>
                  <a:cubicBezTo>
                    <a:pt x="69" y="473"/>
                    <a:pt x="60" y="474"/>
                    <a:pt x="60" y="469"/>
                  </a:cubicBezTo>
                  <a:cubicBezTo>
                    <a:pt x="59" y="463"/>
                    <a:pt x="74" y="459"/>
                    <a:pt x="69" y="451"/>
                  </a:cubicBezTo>
                  <a:cubicBezTo>
                    <a:pt x="66" y="447"/>
                    <a:pt x="60" y="450"/>
                    <a:pt x="57" y="453"/>
                  </a:cubicBezTo>
                  <a:cubicBezTo>
                    <a:pt x="50" y="458"/>
                    <a:pt x="50" y="459"/>
                    <a:pt x="48" y="451"/>
                  </a:cubicBezTo>
                  <a:cubicBezTo>
                    <a:pt x="46" y="444"/>
                    <a:pt x="39" y="449"/>
                    <a:pt x="37" y="445"/>
                  </a:cubicBezTo>
                  <a:cubicBezTo>
                    <a:pt x="35" y="442"/>
                    <a:pt x="36" y="438"/>
                    <a:pt x="33" y="435"/>
                  </a:cubicBezTo>
                  <a:cubicBezTo>
                    <a:pt x="26" y="422"/>
                    <a:pt x="13" y="409"/>
                    <a:pt x="10" y="394"/>
                  </a:cubicBezTo>
                  <a:cubicBezTo>
                    <a:pt x="7" y="380"/>
                    <a:pt x="10" y="372"/>
                    <a:pt x="12" y="358"/>
                  </a:cubicBezTo>
                  <a:cubicBezTo>
                    <a:pt x="13" y="349"/>
                    <a:pt x="8" y="349"/>
                    <a:pt x="3" y="343"/>
                  </a:cubicBezTo>
                  <a:cubicBezTo>
                    <a:pt x="0" y="338"/>
                    <a:pt x="1" y="335"/>
                    <a:pt x="0" y="329"/>
                  </a:cubicBezTo>
                  <a:cubicBezTo>
                    <a:pt x="2" y="322"/>
                    <a:pt x="17" y="322"/>
                    <a:pt x="23" y="319"/>
                  </a:cubicBezTo>
                  <a:cubicBezTo>
                    <a:pt x="35" y="313"/>
                    <a:pt x="40" y="305"/>
                    <a:pt x="45" y="293"/>
                  </a:cubicBezTo>
                  <a:cubicBezTo>
                    <a:pt x="54" y="275"/>
                    <a:pt x="68" y="261"/>
                    <a:pt x="63" y="239"/>
                  </a:cubicBezTo>
                  <a:cubicBezTo>
                    <a:pt x="61" y="233"/>
                    <a:pt x="63" y="231"/>
                    <a:pt x="63" y="225"/>
                  </a:cubicBezTo>
                  <a:cubicBezTo>
                    <a:pt x="69" y="212"/>
                    <a:pt x="88" y="219"/>
                    <a:pt x="96" y="211"/>
                  </a:cubicBezTo>
                  <a:cubicBezTo>
                    <a:pt x="104" y="204"/>
                    <a:pt x="115" y="192"/>
                    <a:pt x="110" y="180"/>
                  </a:cubicBezTo>
                  <a:cubicBezTo>
                    <a:pt x="107" y="173"/>
                    <a:pt x="98" y="170"/>
                    <a:pt x="96" y="162"/>
                  </a:cubicBezTo>
                  <a:cubicBezTo>
                    <a:pt x="96" y="158"/>
                    <a:pt x="93" y="157"/>
                    <a:pt x="90" y="155"/>
                  </a:cubicBezTo>
                  <a:cubicBezTo>
                    <a:pt x="90" y="155"/>
                    <a:pt x="90" y="155"/>
                    <a:pt x="90" y="155"/>
                  </a:cubicBezTo>
                  <a:cubicBezTo>
                    <a:pt x="97" y="149"/>
                    <a:pt x="97" y="149"/>
                    <a:pt x="97" y="149"/>
                  </a:cubicBezTo>
                  <a:cubicBezTo>
                    <a:pt x="103" y="140"/>
                    <a:pt x="97" y="138"/>
                    <a:pt x="98" y="129"/>
                  </a:cubicBezTo>
                  <a:cubicBezTo>
                    <a:pt x="98" y="121"/>
                    <a:pt x="109" y="119"/>
                    <a:pt x="115" y="117"/>
                  </a:cubicBezTo>
                  <a:cubicBezTo>
                    <a:pt x="129" y="113"/>
                    <a:pt x="118" y="100"/>
                    <a:pt x="112" y="93"/>
                  </a:cubicBezTo>
                  <a:cubicBezTo>
                    <a:pt x="112" y="93"/>
                    <a:pt x="112" y="93"/>
                    <a:pt x="112" y="93"/>
                  </a:cubicBezTo>
                  <a:cubicBezTo>
                    <a:pt x="117" y="87"/>
                    <a:pt x="117" y="87"/>
                    <a:pt x="117" y="87"/>
                  </a:cubicBezTo>
                  <a:cubicBezTo>
                    <a:pt x="116" y="81"/>
                    <a:pt x="113" y="76"/>
                    <a:pt x="112" y="70"/>
                  </a:cubicBezTo>
                  <a:cubicBezTo>
                    <a:pt x="110" y="62"/>
                    <a:pt x="119" y="62"/>
                    <a:pt x="124" y="61"/>
                  </a:cubicBezTo>
                  <a:cubicBezTo>
                    <a:pt x="143" y="60"/>
                    <a:pt x="128" y="9"/>
                    <a:pt x="147" y="15"/>
                  </a:cubicBezTo>
                  <a:cubicBezTo>
                    <a:pt x="152" y="16"/>
                    <a:pt x="154" y="21"/>
                    <a:pt x="161" y="17"/>
                  </a:cubicBezTo>
                  <a:cubicBezTo>
                    <a:pt x="171" y="12"/>
                    <a:pt x="174" y="21"/>
                    <a:pt x="185" y="17"/>
                  </a:cubicBezTo>
                  <a:cubicBezTo>
                    <a:pt x="188" y="16"/>
                    <a:pt x="191" y="11"/>
                    <a:pt x="195" y="8"/>
                  </a:cubicBezTo>
                  <a:cubicBezTo>
                    <a:pt x="201" y="6"/>
                    <a:pt x="207" y="3"/>
                    <a:pt x="213" y="2"/>
                  </a:cubicBezTo>
                  <a:cubicBezTo>
                    <a:pt x="218" y="0"/>
                    <a:pt x="225" y="2"/>
                    <a:pt x="230" y="3"/>
                  </a:cubicBezTo>
                  <a:cubicBezTo>
                    <a:pt x="235" y="5"/>
                    <a:pt x="240" y="8"/>
                    <a:pt x="242" y="1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noEditPoints="1"/>
            </p:cNvSpPr>
            <p:nvPr/>
          </p:nvSpPr>
          <p:spPr bwMode="auto">
            <a:xfrm>
              <a:off x="3290888" y="2435225"/>
              <a:ext cx="876300" cy="636588"/>
            </a:xfrm>
            <a:custGeom>
              <a:avLst/>
              <a:gdLst/>
              <a:ahLst/>
              <a:cxnLst>
                <a:cxn ang="0">
                  <a:pos x="227" y="451"/>
                </a:cxn>
                <a:cxn ang="0">
                  <a:pos x="218" y="470"/>
                </a:cxn>
                <a:cxn ang="0">
                  <a:pos x="215" y="487"/>
                </a:cxn>
                <a:cxn ang="0">
                  <a:pos x="241" y="464"/>
                </a:cxn>
                <a:cxn ang="0">
                  <a:pos x="241" y="443"/>
                </a:cxn>
                <a:cxn ang="0">
                  <a:pos x="139" y="505"/>
                </a:cxn>
                <a:cxn ang="0">
                  <a:pos x="145" y="509"/>
                </a:cxn>
                <a:cxn ang="0">
                  <a:pos x="167" y="486"/>
                </a:cxn>
                <a:cxn ang="0">
                  <a:pos x="171" y="470"/>
                </a:cxn>
                <a:cxn ang="0">
                  <a:pos x="167" y="465"/>
                </a:cxn>
                <a:cxn ang="0">
                  <a:pos x="136" y="470"/>
                </a:cxn>
                <a:cxn ang="0">
                  <a:pos x="158" y="457"/>
                </a:cxn>
                <a:cxn ang="0">
                  <a:pos x="386" y="459"/>
                </a:cxn>
                <a:cxn ang="0">
                  <a:pos x="337" y="454"/>
                </a:cxn>
                <a:cxn ang="0">
                  <a:pos x="337" y="437"/>
                </a:cxn>
                <a:cxn ang="0">
                  <a:pos x="300" y="442"/>
                </a:cxn>
                <a:cxn ang="0">
                  <a:pos x="260" y="430"/>
                </a:cxn>
                <a:cxn ang="0">
                  <a:pos x="241" y="421"/>
                </a:cxn>
                <a:cxn ang="0">
                  <a:pos x="208" y="395"/>
                </a:cxn>
                <a:cxn ang="0">
                  <a:pos x="184" y="380"/>
                </a:cxn>
                <a:cxn ang="0">
                  <a:pos x="182" y="405"/>
                </a:cxn>
                <a:cxn ang="0">
                  <a:pos x="168" y="430"/>
                </a:cxn>
                <a:cxn ang="0">
                  <a:pos x="148" y="442"/>
                </a:cxn>
                <a:cxn ang="0">
                  <a:pos x="139" y="392"/>
                </a:cxn>
                <a:cxn ang="0">
                  <a:pos x="134" y="372"/>
                </a:cxn>
                <a:cxn ang="0">
                  <a:pos x="118" y="350"/>
                </a:cxn>
                <a:cxn ang="0">
                  <a:pos x="76" y="351"/>
                </a:cxn>
                <a:cxn ang="0">
                  <a:pos x="50" y="311"/>
                </a:cxn>
                <a:cxn ang="0">
                  <a:pos x="40" y="306"/>
                </a:cxn>
                <a:cxn ang="0">
                  <a:pos x="30" y="351"/>
                </a:cxn>
                <a:cxn ang="0">
                  <a:pos x="0" y="350"/>
                </a:cxn>
                <a:cxn ang="0">
                  <a:pos x="38" y="300"/>
                </a:cxn>
                <a:cxn ang="0">
                  <a:pos x="71" y="225"/>
                </a:cxn>
                <a:cxn ang="0">
                  <a:pos x="125" y="174"/>
                </a:cxn>
                <a:cxn ang="0">
                  <a:pos x="231" y="81"/>
                </a:cxn>
                <a:cxn ang="0">
                  <a:pos x="262" y="78"/>
                </a:cxn>
                <a:cxn ang="0">
                  <a:pos x="302" y="39"/>
                </a:cxn>
                <a:cxn ang="0">
                  <a:pos x="350" y="12"/>
                </a:cxn>
                <a:cxn ang="0">
                  <a:pos x="368" y="7"/>
                </a:cxn>
                <a:cxn ang="0">
                  <a:pos x="399" y="0"/>
                </a:cxn>
                <a:cxn ang="0">
                  <a:pos x="439" y="33"/>
                </a:cxn>
                <a:cxn ang="0">
                  <a:pos x="449" y="96"/>
                </a:cxn>
                <a:cxn ang="0">
                  <a:pos x="532" y="178"/>
                </a:cxn>
                <a:cxn ang="0">
                  <a:pos x="610" y="212"/>
                </a:cxn>
                <a:cxn ang="0">
                  <a:pos x="701" y="263"/>
                </a:cxn>
                <a:cxn ang="0">
                  <a:pos x="704" y="314"/>
                </a:cxn>
                <a:cxn ang="0">
                  <a:pos x="594" y="330"/>
                </a:cxn>
                <a:cxn ang="0">
                  <a:pos x="556" y="371"/>
                </a:cxn>
                <a:cxn ang="0">
                  <a:pos x="510" y="412"/>
                </a:cxn>
                <a:cxn ang="0">
                  <a:pos x="457" y="430"/>
                </a:cxn>
                <a:cxn ang="0">
                  <a:pos x="412" y="446"/>
                </a:cxn>
              </a:cxnLst>
              <a:rect l="0" t="0" r="r" b="b"/>
              <a:pathLst>
                <a:path w="709" h="515">
                  <a:moveTo>
                    <a:pt x="240" y="441"/>
                  </a:moveTo>
                  <a:cubicBezTo>
                    <a:pt x="237" y="440"/>
                    <a:pt x="236" y="438"/>
                    <a:pt x="234" y="438"/>
                  </a:cubicBezTo>
                  <a:cubicBezTo>
                    <a:pt x="233" y="438"/>
                    <a:pt x="225" y="443"/>
                    <a:pt x="225" y="443"/>
                  </a:cubicBezTo>
                  <a:cubicBezTo>
                    <a:pt x="225" y="445"/>
                    <a:pt x="228" y="448"/>
                    <a:pt x="227" y="451"/>
                  </a:cubicBezTo>
                  <a:cubicBezTo>
                    <a:pt x="226" y="454"/>
                    <a:pt x="222" y="455"/>
                    <a:pt x="220" y="457"/>
                  </a:cubicBezTo>
                  <a:cubicBezTo>
                    <a:pt x="217" y="460"/>
                    <a:pt x="213" y="459"/>
                    <a:pt x="212" y="462"/>
                  </a:cubicBezTo>
                  <a:cubicBezTo>
                    <a:pt x="213" y="464"/>
                    <a:pt x="218" y="462"/>
                    <a:pt x="219" y="463"/>
                  </a:cubicBezTo>
                  <a:cubicBezTo>
                    <a:pt x="223" y="466"/>
                    <a:pt x="215" y="467"/>
                    <a:pt x="218" y="470"/>
                  </a:cubicBezTo>
                  <a:cubicBezTo>
                    <a:pt x="221" y="473"/>
                    <a:pt x="218" y="475"/>
                    <a:pt x="218" y="478"/>
                  </a:cubicBezTo>
                  <a:cubicBezTo>
                    <a:pt x="216" y="478"/>
                    <a:pt x="213" y="479"/>
                    <a:pt x="213" y="481"/>
                  </a:cubicBezTo>
                  <a:cubicBezTo>
                    <a:pt x="213" y="484"/>
                    <a:pt x="208" y="484"/>
                    <a:pt x="209" y="488"/>
                  </a:cubicBezTo>
                  <a:cubicBezTo>
                    <a:pt x="211" y="488"/>
                    <a:pt x="214" y="483"/>
                    <a:pt x="215" y="487"/>
                  </a:cubicBezTo>
                  <a:cubicBezTo>
                    <a:pt x="220" y="488"/>
                    <a:pt x="224" y="480"/>
                    <a:pt x="229" y="477"/>
                  </a:cubicBezTo>
                  <a:cubicBezTo>
                    <a:pt x="231" y="476"/>
                    <a:pt x="233" y="475"/>
                    <a:pt x="235" y="473"/>
                  </a:cubicBezTo>
                  <a:cubicBezTo>
                    <a:pt x="238" y="470"/>
                    <a:pt x="240" y="470"/>
                    <a:pt x="243" y="468"/>
                  </a:cubicBezTo>
                  <a:cubicBezTo>
                    <a:pt x="246" y="465"/>
                    <a:pt x="243" y="465"/>
                    <a:pt x="241" y="464"/>
                  </a:cubicBezTo>
                  <a:cubicBezTo>
                    <a:pt x="236" y="462"/>
                    <a:pt x="242" y="459"/>
                    <a:pt x="241" y="455"/>
                  </a:cubicBezTo>
                  <a:cubicBezTo>
                    <a:pt x="240" y="453"/>
                    <a:pt x="238" y="449"/>
                    <a:pt x="238" y="447"/>
                  </a:cubicBezTo>
                  <a:cubicBezTo>
                    <a:pt x="238" y="447"/>
                    <a:pt x="238" y="447"/>
                    <a:pt x="238" y="447"/>
                  </a:cubicBezTo>
                  <a:cubicBezTo>
                    <a:pt x="245" y="447"/>
                    <a:pt x="242" y="447"/>
                    <a:pt x="241" y="443"/>
                  </a:cubicBezTo>
                  <a:cubicBezTo>
                    <a:pt x="240" y="441"/>
                    <a:pt x="240" y="441"/>
                    <a:pt x="240" y="441"/>
                  </a:cubicBezTo>
                  <a:close/>
                  <a:moveTo>
                    <a:pt x="145" y="509"/>
                  </a:moveTo>
                  <a:cubicBezTo>
                    <a:pt x="144" y="508"/>
                    <a:pt x="144" y="506"/>
                    <a:pt x="143" y="505"/>
                  </a:cubicBezTo>
                  <a:cubicBezTo>
                    <a:pt x="142" y="504"/>
                    <a:pt x="139" y="505"/>
                    <a:pt x="139" y="505"/>
                  </a:cubicBezTo>
                  <a:cubicBezTo>
                    <a:pt x="136" y="507"/>
                    <a:pt x="137" y="509"/>
                    <a:pt x="137" y="511"/>
                  </a:cubicBezTo>
                  <a:cubicBezTo>
                    <a:pt x="137" y="512"/>
                    <a:pt x="136" y="514"/>
                    <a:pt x="138" y="515"/>
                  </a:cubicBezTo>
                  <a:cubicBezTo>
                    <a:pt x="140" y="515"/>
                    <a:pt x="142" y="515"/>
                    <a:pt x="144" y="514"/>
                  </a:cubicBezTo>
                  <a:cubicBezTo>
                    <a:pt x="145" y="509"/>
                    <a:pt x="145" y="509"/>
                    <a:pt x="145" y="509"/>
                  </a:cubicBezTo>
                  <a:close/>
                  <a:moveTo>
                    <a:pt x="171" y="470"/>
                  </a:moveTo>
                  <a:cubicBezTo>
                    <a:pt x="169" y="471"/>
                    <a:pt x="169" y="472"/>
                    <a:pt x="167" y="474"/>
                  </a:cubicBezTo>
                  <a:cubicBezTo>
                    <a:pt x="165" y="476"/>
                    <a:pt x="164" y="478"/>
                    <a:pt x="165" y="480"/>
                  </a:cubicBezTo>
                  <a:cubicBezTo>
                    <a:pt x="166" y="482"/>
                    <a:pt x="165" y="484"/>
                    <a:pt x="167" y="486"/>
                  </a:cubicBezTo>
                  <a:cubicBezTo>
                    <a:pt x="170" y="488"/>
                    <a:pt x="172" y="480"/>
                    <a:pt x="172" y="478"/>
                  </a:cubicBezTo>
                  <a:cubicBezTo>
                    <a:pt x="172" y="477"/>
                    <a:pt x="173" y="476"/>
                    <a:pt x="173" y="475"/>
                  </a:cubicBezTo>
                  <a:cubicBezTo>
                    <a:pt x="174" y="474"/>
                    <a:pt x="175" y="472"/>
                    <a:pt x="173" y="472"/>
                  </a:cubicBezTo>
                  <a:cubicBezTo>
                    <a:pt x="171" y="470"/>
                    <a:pt x="171" y="470"/>
                    <a:pt x="171" y="470"/>
                  </a:cubicBezTo>
                  <a:close/>
                  <a:moveTo>
                    <a:pt x="163" y="456"/>
                  </a:moveTo>
                  <a:cubicBezTo>
                    <a:pt x="166" y="456"/>
                    <a:pt x="166" y="456"/>
                    <a:pt x="166" y="456"/>
                  </a:cubicBezTo>
                  <a:cubicBezTo>
                    <a:pt x="167" y="456"/>
                    <a:pt x="170" y="459"/>
                    <a:pt x="169" y="461"/>
                  </a:cubicBezTo>
                  <a:cubicBezTo>
                    <a:pt x="169" y="463"/>
                    <a:pt x="167" y="463"/>
                    <a:pt x="167" y="465"/>
                  </a:cubicBezTo>
                  <a:cubicBezTo>
                    <a:pt x="165" y="470"/>
                    <a:pt x="159" y="470"/>
                    <a:pt x="155" y="467"/>
                  </a:cubicBezTo>
                  <a:cubicBezTo>
                    <a:pt x="153" y="466"/>
                    <a:pt x="150" y="463"/>
                    <a:pt x="149" y="467"/>
                  </a:cubicBezTo>
                  <a:cubicBezTo>
                    <a:pt x="148" y="473"/>
                    <a:pt x="146" y="465"/>
                    <a:pt x="142" y="467"/>
                  </a:cubicBezTo>
                  <a:cubicBezTo>
                    <a:pt x="141" y="467"/>
                    <a:pt x="137" y="470"/>
                    <a:pt x="136" y="470"/>
                  </a:cubicBezTo>
                  <a:cubicBezTo>
                    <a:pt x="134" y="468"/>
                    <a:pt x="139" y="465"/>
                    <a:pt x="140" y="464"/>
                  </a:cubicBezTo>
                  <a:cubicBezTo>
                    <a:pt x="143" y="463"/>
                    <a:pt x="144" y="463"/>
                    <a:pt x="146" y="460"/>
                  </a:cubicBezTo>
                  <a:cubicBezTo>
                    <a:pt x="147" y="459"/>
                    <a:pt x="148" y="460"/>
                    <a:pt x="150" y="459"/>
                  </a:cubicBezTo>
                  <a:cubicBezTo>
                    <a:pt x="153" y="457"/>
                    <a:pt x="153" y="456"/>
                    <a:pt x="158" y="457"/>
                  </a:cubicBezTo>
                  <a:cubicBezTo>
                    <a:pt x="161" y="458"/>
                    <a:pt x="161" y="456"/>
                    <a:pt x="163" y="456"/>
                  </a:cubicBezTo>
                  <a:close/>
                  <a:moveTo>
                    <a:pt x="412" y="446"/>
                  </a:moveTo>
                  <a:cubicBezTo>
                    <a:pt x="411" y="445"/>
                    <a:pt x="410" y="445"/>
                    <a:pt x="409" y="445"/>
                  </a:cubicBezTo>
                  <a:cubicBezTo>
                    <a:pt x="400" y="448"/>
                    <a:pt x="392" y="451"/>
                    <a:pt x="386" y="459"/>
                  </a:cubicBezTo>
                  <a:cubicBezTo>
                    <a:pt x="381" y="464"/>
                    <a:pt x="376" y="463"/>
                    <a:pt x="370" y="467"/>
                  </a:cubicBezTo>
                  <a:cubicBezTo>
                    <a:pt x="366" y="469"/>
                    <a:pt x="366" y="473"/>
                    <a:pt x="360" y="474"/>
                  </a:cubicBezTo>
                  <a:cubicBezTo>
                    <a:pt x="347" y="477"/>
                    <a:pt x="356" y="470"/>
                    <a:pt x="350" y="464"/>
                  </a:cubicBezTo>
                  <a:cubicBezTo>
                    <a:pt x="347" y="461"/>
                    <a:pt x="341" y="454"/>
                    <a:pt x="337" y="454"/>
                  </a:cubicBezTo>
                  <a:cubicBezTo>
                    <a:pt x="333" y="454"/>
                    <a:pt x="336" y="445"/>
                    <a:pt x="337" y="443"/>
                  </a:cubicBezTo>
                  <a:cubicBezTo>
                    <a:pt x="340" y="438"/>
                    <a:pt x="341" y="435"/>
                    <a:pt x="345" y="431"/>
                  </a:cubicBezTo>
                  <a:cubicBezTo>
                    <a:pt x="349" y="427"/>
                    <a:pt x="342" y="430"/>
                    <a:pt x="341" y="431"/>
                  </a:cubicBezTo>
                  <a:cubicBezTo>
                    <a:pt x="338" y="431"/>
                    <a:pt x="338" y="434"/>
                    <a:pt x="337" y="437"/>
                  </a:cubicBezTo>
                  <a:cubicBezTo>
                    <a:pt x="336" y="439"/>
                    <a:pt x="331" y="443"/>
                    <a:pt x="329" y="444"/>
                  </a:cubicBezTo>
                  <a:cubicBezTo>
                    <a:pt x="322" y="445"/>
                    <a:pt x="326" y="450"/>
                    <a:pt x="323" y="452"/>
                  </a:cubicBezTo>
                  <a:cubicBezTo>
                    <a:pt x="322" y="453"/>
                    <a:pt x="312" y="456"/>
                    <a:pt x="310" y="456"/>
                  </a:cubicBezTo>
                  <a:cubicBezTo>
                    <a:pt x="306" y="456"/>
                    <a:pt x="301" y="446"/>
                    <a:pt x="300" y="442"/>
                  </a:cubicBezTo>
                  <a:cubicBezTo>
                    <a:pt x="299" y="440"/>
                    <a:pt x="300" y="434"/>
                    <a:pt x="297" y="436"/>
                  </a:cubicBezTo>
                  <a:cubicBezTo>
                    <a:pt x="291" y="439"/>
                    <a:pt x="291" y="439"/>
                    <a:pt x="286" y="436"/>
                  </a:cubicBezTo>
                  <a:cubicBezTo>
                    <a:pt x="279" y="433"/>
                    <a:pt x="273" y="429"/>
                    <a:pt x="266" y="428"/>
                  </a:cubicBezTo>
                  <a:cubicBezTo>
                    <a:pt x="266" y="426"/>
                    <a:pt x="261" y="430"/>
                    <a:pt x="260" y="430"/>
                  </a:cubicBezTo>
                  <a:cubicBezTo>
                    <a:pt x="257" y="432"/>
                    <a:pt x="257" y="429"/>
                    <a:pt x="257" y="427"/>
                  </a:cubicBezTo>
                  <a:cubicBezTo>
                    <a:pt x="258" y="424"/>
                    <a:pt x="253" y="413"/>
                    <a:pt x="253" y="413"/>
                  </a:cubicBezTo>
                  <a:cubicBezTo>
                    <a:pt x="252" y="416"/>
                    <a:pt x="249" y="427"/>
                    <a:pt x="247" y="427"/>
                  </a:cubicBezTo>
                  <a:cubicBezTo>
                    <a:pt x="247" y="424"/>
                    <a:pt x="244" y="421"/>
                    <a:pt x="241" y="421"/>
                  </a:cubicBezTo>
                  <a:cubicBezTo>
                    <a:pt x="234" y="423"/>
                    <a:pt x="237" y="419"/>
                    <a:pt x="237" y="415"/>
                  </a:cubicBezTo>
                  <a:cubicBezTo>
                    <a:pt x="236" y="411"/>
                    <a:pt x="231" y="400"/>
                    <a:pt x="226" y="401"/>
                  </a:cubicBezTo>
                  <a:cubicBezTo>
                    <a:pt x="214" y="402"/>
                    <a:pt x="223" y="394"/>
                    <a:pt x="217" y="394"/>
                  </a:cubicBezTo>
                  <a:cubicBezTo>
                    <a:pt x="215" y="394"/>
                    <a:pt x="211" y="394"/>
                    <a:pt x="208" y="395"/>
                  </a:cubicBezTo>
                  <a:cubicBezTo>
                    <a:pt x="202" y="396"/>
                    <a:pt x="204" y="391"/>
                    <a:pt x="201" y="389"/>
                  </a:cubicBezTo>
                  <a:cubicBezTo>
                    <a:pt x="198" y="385"/>
                    <a:pt x="195" y="387"/>
                    <a:pt x="191" y="385"/>
                  </a:cubicBezTo>
                  <a:cubicBezTo>
                    <a:pt x="188" y="383"/>
                    <a:pt x="188" y="372"/>
                    <a:pt x="187" y="373"/>
                  </a:cubicBezTo>
                  <a:cubicBezTo>
                    <a:pt x="181" y="376"/>
                    <a:pt x="182" y="374"/>
                    <a:pt x="184" y="380"/>
                  </a:cubicBezTo>
                  <a:cubicBezTo>
                    <a:pt x="187" y="381"/>
                    <a:pt x="186" y="389"/>
                    <a:pt x="186" y="391"/>
                  </a:cubicBezTo>
                  <a:cubicBezTo>
                    <a:pt x="186" y="393"/>
                    <a:pt x="185" y="395"/>
                    <a:pt x="185" y="397"/>
                  </a:cubicBezTo>
                  <a:cubicBezTo>
                    <a:pt x="186" y="398"/>
                    <a:pt x="187" y="399"/>
                    <a:pt x="187" y="400"/>
                  </a:cubicBezTo>
                  <a:cubicBezTo>
                    <a:pt x="187" y="403"/>
                    <a:pt x="183" y="404"/>
                    <a:pt x="182" y="405"/>
                  </a:cubicBezTo>
                  <a:cubicBezTo>
                    <a:pt x="179" y="409"/>
                    <a:pt x="188" y="409"/>
                    <a:pt x="189" y="410"/>
                  </a:cubicBezTo>
                  <a:cubicBezTo>
                    <a:pt x="189" y="417"/>
                    <a:pt x="171" y="417"/>
                    <a:pt x="182" y="426"/>
                  </a:cubicBezTo>
                  <a:cubicBezTo>
                    <a:pt x="182" y="427"/>
                    <a:pt x="176" y="426"/>
                    <a:pt x="175" y="426"/>
                  </a:cubicBezTo>
                  <a:cubicBezTo>
                    <a:pt x="172" y="424"/>
                    <a:pt x="169" y="427"/>
                    <a:pt x="168" y="430"/>
                  </a:cubicBezTo>
                  <a:cubicBezTo>
                    <a:pt x="165" y="434"/>
                    <a:pt x="159" y="436"/>
                    <a:pt x="155" y="440"/>
                  </a:cubicBezTo>
                  <a:cubicBezTo>
                    <a:pt x="154" y="442"/>
                    <a:pt x="152" y="449"/>
                    <a:pt x="150" y="449"/>
                  </a:cubicBezTo>
                  <a:cubicBezTo>
                    <a:pt x="149" y="447"/>
                    <a:pt x="149" y="444"/>
                    <a:pt x="149" y="442"/>
                  </a:cubicBezTo>
                  <a:cubicBezTo>
                    <a:pt x="148" y="442"/>
                    <a:pt x="149" y="442"/>
                    <a:pt x="148" y="442"/>
                  </a:cubicBezTo>
                  <a:cubicBezTo>
                    <a:pt x="148" y="440"/>
                    <a:pt x="144" y="442"/>
                    <a:pt x="144" y="438"/>
                  </a:cubicBezTo>
                  <a:cubicBezTo>
                    <a:pt x="144" y="436"/>
                    <a:pt x="145" y="433"/>
                    <a:pt x="146" y="431"/>
                  </a:cubicBezTo>
                  <a:cubicBezTo>
                    <a:pt x="149" y="426"/>
                    <a:pt x="148" y="420"/>
                    <a:pt x="148" y="414"/>
                  </a:cubicBezTo>
                  <a:cubicBezTo>
                    <a:pt x="148" y="404"/>
                    <a:pt x="150" y="395"/>
                    <a:pt x="139" y="392"/>
                  </a:cubicBezTo>
                  <a:cubicBezTo>
                    <a:pt x="134" y="391"/>
                    <a:pt x="133" y="393"/>
                    <a:pt x="130" y="393"/>
                  </a:cubicBezTo>
                  <a:cubicBezTo>
                    <a:pt x="130" y="393"/>
                    <a:pt x="130" y="393"/>
                    <a:pt x="130" y="393"/>
                  </a:cubicBezTo>
                  <a:cubicBezTo>
                    <a:pt x="129" y="387"/>
                    <a:pt x="130" y="387"/>
                    <a:pt x="136" y="384"/>
                  </a:cubicBezTo>
                  <a:cubicBezTo>
                    <a:pt x="140" y="381"/>
                    <a:pt x="139" y="373"/>
                    <a:pt x="134" y="372"/>
                  </a:cubicBezTo>
                  <a:cubicBezTo>
                    <a:pt x="118" y="369"/>
                    <a:pt x="133" y="352"/>
                    <a:pt x="139" y="346"/>
                  </a:cubicBezTo>
                  <a:cubicBezTo>
                    <a:pt x="142" y="344"/>
                    <a:pt x="136" y="344"/>
                    <a:pt x="134" y="345"/>
                  </a:cubicBezTo>
                  <a:cubicBezTo>
                    <a:pt x="131" y="347"/>
                    <a:pt x="130" y="350"/>
                    <a:pt x="127" y="353"/>
                  </a:cubicBezTo>
                  <a:cubicBezTo>
                    <a:pt x="123" y="356"/>
                    <a:pt x="121" y="352"/>
                    <a:pt x="118" y="350"/>
                  </a:cubicBezTo>
                  <a:cubicBezTo>
                    <a:pt x="112" y="348"/>
                    <a:pt x="109" y="346"/>
                    <a:pt x="102" y="346"/>
                  </a:cubicBezTo>
                  <a:cubicBezTo>
                    <a:pt x="96" y="347"/>
                    <a:pt x="99" y="346"/>
                    <a:pt x="96" y="343"/>
                  </a:cubicBezTo>
                  <a:cubicBezTo>
                    <a:pt x="89" y="340"/>
                    <a:pt x="86" y="352"/>
                    <a:pt x="83" y="354"/>
                  </a:cubicBezTo>
                  <a:cubicBezTo>
                    <a:pt x="81" y="356"/>
                    <a:pt x="78" y="351"/>
                    <a:pt x="76" y="351"/>
                  </a:cubicBezTo>
                  <a:cubicBezTo>
                    <a:pt x="72" y="351"/>
                    <a:pt x="71" y="348"/>
                    <a:pt x="69" y="345"/>
                  </a:cubicBezTo>
                  <a:cubicBezTo>
                    <a:pt x="68" y="340"/>
                    <a:pt x="65" y="323"/>
                    <a:pt x="60" y="334"/>
                  </a:cubicBezTo>
                  <a:cubicBezTo>
                    <a:pt x="55" y="343"/>
                    <a:pt x="57" y="325"/>
                    <a:pt x="57" y="324"/>
                  </a:cubicBezTo>
                  <a:cubicBezTo>
                    <a:pt x="57" y="319"/>
                    <a:pt x="50" y="315"/>
                    <a:pt x="50" y="311"/>
                  </a:cubicBezTo>
                  <a:cubicBezTo>
                    <a:pt x="50" y="302"/>
                    <a:pt x="60" y="303"/>
                    <a:pt x="62" y="296"/>
                  </a:cubicBezTo>
                  <a:cubicBezTo>
                    <a:pt x="63" y="291"/>
                    <a:pt x="64" y="288"/>
                    <a:pt x="63" y="283"/>
                  </a:cubicBezTo>
                  <a:cubicBezTo>
                    <a:pt x="59" y="283"/>
                    <a:pt x="60" y="293"/>
                    <a:pt x="58" y="295"/>
                  </a:cubicBezTo>
                  <a:cubicBezTo>
                    <a:pt x="53" y="301"/>
                    <a:pt x="46" y="301"/>
                    <a:pt x="40" y="306"/>
                  </a:cubicBezTo>
                  <a:cubicBezTo>
                    <a:pt x="37" y="309"/>
                    <a:pt x="39" y="314"/>
                    <a:pt x="37" y="319"/>
                  </a:cubicBezTo>
                  <a:cubicBezTo>
                    <a:pt x="35" y="322"/>
                    <a:pt x="34" y="331"/>
                    <a:pt x="34" y="335"/>
                  </a:cubicBezTo>
                  <a:cubicBezTo>
                    <a:pt x="34" y="339"/>
                    <a:pt x="39" y="344"/>
                    <a:pt x="38" y="347"/>
                  </a:cubicBezTo>
                  <a:cubicBezTo>
                    <a:pt x="35" y="352"/>
                    <a:pt x="34" y="350"/>
                    <a:pt x="30" y="351"/>
                  </a:cubicBezTo>
                  <a:cubicBezTo>
                    <a:pt x="26" y="353"/>
                    <a:pt x="29" y="363"/>
                    <a:pt x="22" y="360"/>
                  </a:cubicBezTo>
                  <a:cubicBezTo>
                    <a:pt x="15" y="357"/>
                    <a:pt x="22" y="355"/>
                    <a:pt x="20" y="350"/>
                  </a:cubicBezTo>
                  <a:cubicBezTo>
                    <a:pt x="19" y="347"/>
                    <a:pt x="6" y="349"/>
                    <a:pt x="0" y="350"/>
                  </a:cubicBezTo>
                  <a:cubicBezTo>
                    <a:pt x="0" y="350"/>
                    <a:pt x="0" y="350"/>
                    <a:pt x="0" y="350"/>
                  </a:cubicBezTo>
                  <a:cubicBezTo>
                    <a:pt x="5" y="345"/>
                    <a:pt x="5" y="345"/>
                    <a:pt x="5" y="345"/>
                  </a:cubicBezTo>
                  <a:cubicBezTo>
                    <a:pt x="9" y="342"/>
                    <a:pt x="12" y="342"/>
                    <a:pt x="14" y="338"/>
                  </a:cubicBezTo>
                  <a:cubicBezTo>
                    <a:pt x="17" y="332"/>
                    <a:pt x="15" y="323"/>
                    <a:pt x="16" y="317"/>
                  </a:cubicBezTo>
                  <a:cubicBezTo>
                    <a:pt x="18" y="305"/>
                    <a:pt x="34" y="313"/>
                    <a:pt x="38" y="300"/>
                  </a:cubicBezTo>
                  <a:cubicBezTo>
                    <a:pt x="39" y="295"/>
                    <a:pt x="40" y="292"/>
                    <a:pt x="45" y="289"/>
                  </a:cubicBezTo>
                  <a:cubicBezTo>
                    <a:pt x="49" y="286"/>
                    <a:pt x="60" y="280"/>
                    <a:pt x="64" y="277"/>
                  </a:cubicBezTo>
                  <a:cubicBezTo>
                    <a:pt x="66" y="265"/>
                    <a:pt x="66" y="257"/>
                    <a:pt x="63" y="244"/>
                  </a:cubicBezTo>
                  <a:cubicBezTo>
                    <a:pt x="61" y="236"/>
                    <a:pt x="67" y="231"/>
                    <a:pt x="71" y="225"/>
                  </a:cubicBezTo>
                  <a:cubicBezTo>
                    <a:pt x="73" y="222"/>
                    <a:pt x="74" y="219"/>
                    <a:pt x="78" y="218"/>
                  </a:cubicBezTo>
                  <a:cubicBezTo>
                    <a:pt x="83" y="217"/>
                    <a:pt x="85" y="215"/>
                    <a:pt x="88" y="210"/>
                  </a:cubicBezTo>
                  <a:cubicBezTo>
                    <a:pt x="92" y="204"/>
                    <a:pt x="99" y="207"/>
                    <a:pt x="102" y="201"/>
                  </a:cubicBezTo>
                  <a:cubicBezTo>
                    <a:pt x="108" y="190"/>
                    <a:pt x="116" y="182"/>
                    <a:pt x="125" y="174"/>
                  </a:cubicBezTo>
                  <a:cubicBezTo>
                    <a:pt x="132" y="168"/>
                    <a:pt x="139" y="161"/>
                    <a:pt x="146" y="155"/>
                  </a:cubicBezTo>
                  <a:cubicBezTo>
                    <a:pt x="154" y="148"/>
                    <a:pt x="176" y="149"/>
                    <a:pt x="179" y="140"/>
                  </a:cubicBezTo>
                  <a:cubicBezTo>
                    <a:pt x="184" y="124"/>
                    <a:pt x="178" y="124"/>
                    <a:pt x="195" y="114"/>
                  </a:cubicBezTo>
                  <a:cubicBezTo>
                    <a:pt x="209" y="106"/>
                    <a:pt x="224" y="96"/>
                    <a:pt x="231" y="81"/>
                  </a:cubicBezTo>
                  <a:cubicBezTo>
                    <a:pt x="231" y="80"/>
                    <a:pt x="233" y="73"/>
                    <a:pt x="235" y="76"/>
                  </a:cubicBezTo>
                  <a:cubicBezTo>
                    <a:pt x="238" y="79"/>
                    <a:pt x="237" y="84"/>
                    <a:pt x="241" y="85"/>
                  </a:cubicBezTo>
                  <a:cubicBezTo>
                    <a:pt x="249" y="87"/>
                    <a:pt x="251" y="81"/>
                    <a:pt x="257" y="80"/>
                  </a:cubicBezTo>
                  <a:cubicBezTo>
                    <a:pt x="259" y="80"/>
                    <a:pt x="260" y="79"/>
                    <a:pt x="262" y="78"/>
                  </a:cubicBezTo>
                  <a:cubicBezTo>
                    <a:pt x="266" y="77"/>
                    <a:pt x="277" y="86"/>
                    <a:pt x="279" y="80"/>
                  </a:cubicBezTo>
                  <a:cubicBezTo>
                    <a:pt x="282" y="70"/>
                    <a:pt x="261" y="62"/>
                    <a:pt x="269" y="55"/>
                  </a:cubicBezTo>
                  <a:cubicBezTo>
                    <a:pt x="273" y="52"/>
                    <a:pt x="280" y="52"/>
                    <a:pt x="285" y="48"/>
                  </a:cubicBezTo>
                  <a:cubicBezTo>
                    <a:pt x="290" y="45"/>
                    <a:pt x="296" y="41"/>
                    <a:pt x="302" y="39"/>
                  </a:cubicBezTo>
                  <a:cubicBezTo>
                    <a:pt x="307" y="36"/>
                    <a:pt x="311" y="32"/>
                    <a:pt x="316" y="29"/>
                  </a:cubicBezTo>
                  <a:cubicBezTo>
                    <a:pt x="333" y="21"/>
                    <a:pt x="333" y="21"/>
                    <a:pt x="333" y="21"/>
                  </a:cubicBezTo>
                  <a:cubicBezTo>
                    <a:pt x="336" y="19"/>
                    <a:pt x="340" y="20"/>
                    <a:pt x="343" y="18"/>
                  </a:cubicBezTo>
                  <a:cubicBezTo>
                    <a:pt x="346" y="17"/>
                    <a:pt x="349" y="13"/>
                    <a:pt x="350" y="12"/>
                  </a:cubicBezTo>
                  <a:cubicBezTo>
                    <a:pt x="350" y="12"/>
                    <a:pt x="350" y="12"/>
                    <a:pt x="350" y="12"/>
                  </a:cubicBezTo>
                  <a:cubicBezTo>
                    <a:pt x="352" y="10"/>
                    <a:pt x="352" y="11"/>
                    <a:pt x="355" y="10"/>
                  </a:cubicBezTo>
                  <a:cubicBezTo>
                    <a:pt x="358" y="9"/>
                    <a:pt x="358" y="3"/>
                    <a:pt x="364" y="4"/>
                  </a:cubicBezTo>
                  <a:cubicBezTo>
                    <a:pt x="365" y="4"/>
                    <a:pt x="367" y="6"/>
                    <a:pt x="368" y="7"/>
                  </a:cubicBezTo>
                  <a:cubicBezTo>
                    <a:pt x="370" y="8"/>
                    <a:pt x="376" y="6"/>
                    <a:pt x="378" y="6"/>
                  </a:cubicBezTo>
                  <a:cubicBezTo>
                    <a:pt x="383" y="4"/>
                    <a:pt x="390" y="10"/>
                    <a:pt x="394" y="12"/>
                  </a:cubicBezTo>
                  <a:cubicBezTo>
                    <a:pt x="399" y="15"/>
                    <a:pt x="399" y="5"/>
                    <a:pt x="399" y="3"/>
                  </a:cubicBezTo>
                  <a:cubicBezTo>
                    <a:pt x="399" y="2"/>
                    <a:pt x="399" y="1"/>
                    <a:pt x="399" y="0"/>
                  </a:cubicBezTo>
                  <a:cubicBezTo>
                    <a:pt x="399" y="0"/>
                    <a:pt x="399" y="0"/>
                    <a:pt x="399" y="0"/>
                  </a:cubicBezTo>
                  <a:cubicBezTo>
                    <a:pt x="414" y="9"/>
                    <a:pt x="414" y="9"/>
                    <a:pt x="414" y="9"/>
                  </a:cubicBezTo>
                  <a:cubicBezTo>
                    <a:pt x="423" y="12"/>
                    <a:pt x="425" y="14"/>
                    <a:pt x="431" y="21"/>
                  </a:cubicBezTo>
                  <a:cubicBezTo>
                    <a:pt x="434" y="26"/>
                    <a:pt x="434" y="30"/>
                    <a:pt x="439" y="33"/>
                  </a:cubicBezTo>
                  <a:cubicBezTo>
                    <a:pt x="450" y="40"/>
                    <a:pt x="456" y="21"/>
                    <a:pt x="457" y="41"/>
                  </a:cubicBezTo>
                  <a:cubicBezTo>
                    <a:pt x="457" y="47"/>
                    <a:pt x="464" y="54"/>
                    <a:pt x="462" y="60"/>
                  </a:cubicBezTo>
                  <a:cubicBezTo>
                    <a:pt x="461" y="65"/>
                    <a:pt x="457" y="65"/>
                    <a:pt x="457" y="72"/>
                  </a:cubicBezTo>
                  <a:cubicBezTo>
                    <a:pt x="457" y="82"/>
                    <a:pt x="449" y="88"/>
                    <a:pt x="449" y="96"/>
                  </a:cubicBezTo>
                  <a:cubicBezTo>
                    <a:pt x="449" y="105"/>
                    <a:pt x="460" y="110"/>
                    <a:pt x="467" y="115"/>
                  </a:cubicBezTo>
                  <a:cubicBezTo>
                    <a:pt x="468" y="123"/>
                    <a:pt x="459" y="125"/>
                    <a:pt x="465" y="132"/>
                  </a:cubicBezTo>
                  <a:cubicBezTo>
                    <a:pt x="476" y="147"/>
                    <a:pt x="489" y="154"/>
                    <a:pt x="505" y="163"/>
                  </a:cubicBezTo>
                  <a:cubicBezTo>
                    <a:pt x="513" y="167"/>
                    <a:pt x="523" y="181"/>
                    <a:pt x="532" y="178"/>
                  </a:cubicBezTo>
                  <a:cubicBezTo>
                    <a:pt x="541" y="176"/>
                    <a:pt x="548" y="168"/>
                    <a:pt x="557" y="171"/>
                  </a:cubicBezTo>
                  <a:cubicBezTo>
                    <a:pt x="561" y="172"/>
                    <a:pt x="563" y="179"/>
                    <a:pt x="568" y="181"/>
                  </a:cubicBezTo>
                  <a:cubicBezTo>
                    <a:pt x="577" y="185"/>
                    <a:pt x="576" y="172"/>
                    <a:pt x="585" y="187"/>
                  </a:cubicBezTo>
                  <a:cubicBezTo>
                    <a:pt x="591" y="197"/>
                    <a:pt x="602" y="203"/>
                    <a:pt x="610" y="212"/>
                  </a:cubicBezTo>
                  <a:cubicBezTo>
                    <a:pt x="616" y="215"/>
                    <a:pt x="624" y="228"/>
                    <a:pt x="629" y="234"/>
                  </a:cubicBezTo>
                  <a:cubicBezTo>
                    <a:pt x="639" y="247"/>
                    <a:pt x="650" y="253"/>
                    <a:pt x="667" y="253"/>
                  </a:cubicBezTo>
                  <a:cubicBezTo>
                    <a:pt x="673" y="253"/>
                    <a:pt x="681" y="252"/>
                    <a:pt x="688" y="255"/>
                  </a:cubicBezTo>
                  <a:cubicBezTo>
                    <a:pt x="694" y="257"/>
                    <a:pt x="696" y="261"/>
                    <a:pt x="701" y="263"/>
                  </a:cubicBezTo>
                  <a:cubicBezTo>
                    <a:pt x="701" y="263"/>
                    <a:pt x="701" y="263"/>
                    <a:pt x="701" y="263"/>
                  </a:cubicBezTo>
                  <a:cubicBezTo>
                    <a:pt x="695" y="275"/>
                    <a:pt x="695" y="275"/>
                    <a:pt x="695" y="275"/>
                  </a:cubicBezTo>
                  <a:cubicBezTo>
                    <a:pt x="694" y="283"/>
                    <a:pt x="694" y="289"/>
                    <a:pt x="700" y="295"/>
                  </a:cubicBezTo>
                  <a:cubicBezTo>
                    <a:pt x="705" y="300"/>
                    <a:pt x="709" y="308"/>
                    <a:pt x="704" y="314"/>
                  </a:cubicBezTo>
                  <a:cubicBezTo>
                    <a:pt x="701" y="319"/>
                    <a:pt x="690" y="318"/>
                    <a:pt x="685" y="321"/>
                  </a:cubicBezTo>
                  <a:cubicBezTo>
                    <a:pt x="677" y="324"/>
                    <a:pt x="673" y="331"/>
                    <a:pt x="664" y="333"/>
                  </a:cubicBezTo>
                  <a:cubicBezTo>
                    <a:pt x="636" y="338"/>
                    <a:pt x="636" y="338"/>
                    <a:pt x="636" y="338"/>
                  </a:cubicBezTo>
                  <a:cubicBezTo>
                    <a:pt x="617" y="342"/>
                    <a:pt x="608" y="348"/>
                    <a:pt x="594" y="330"/>
                  </a:cubicBezTo>
                  <a:cubicBezTo>
                    <a:pt x="589" y="323"/>
                    <a:pt x="587" y="336"/>
                    <a:pt x="585" y="341"/>
                  </a:cubicBezTo>
                  <a:cubicBezTo>
                    <a:pt x="583" y="343"/>
                    <a:pt x="577" y="339"/>
                    <a:pt x="575" y="346"/>
                  </a:cubicBezTo>
                  <a:cubicBezTo>
                    <a:pt x="573" y="350"/>
                    <a:pt x="573" y="357"/>
                    <a:pt x="568" y="358"/>
                  </a:cubicBezTo>
                  <a:cubicBezTo>
                    <a:pt x="558" y="361"/>
                    <a:pt x="562" y="366"/>
                    <a:pt x="556" y="371"/>
                  </a:cubicBezTo>
                  <a:cubicBezTo>
                    <a:pt x="551" y="375"/>
                    <a:pt x="541" y="369"/>
                    <a:pt x="540" y="377"/>
                  </a:cubicBezTo>
                  <a:cubicBezTo>
                    <a:pt x="538" y="388"/>
                    <a:pt x="533" y="387"/>
                    <a:pt x="530" y="396"/>
                  </a:cubicBezTo>
                  <a:cubicBezTo>
                    <a:pt x="528" y="400"/>
                    <a:pt x="526" y="400"/>
                    <a:pt x="521" y="403"/>
                  </a:cubicBezTo>
                  <a:cubicBezTo>
                    <a:pt x="517" y="405"/>
                    <a:pt x="516" y="410"/>
                    <a:pt x="510" y="412"/>
                  </a:cubicBezTo>
                  <a:cubicBezTo>
                    <a:pt x="506" y="413"/>
                    <a:pt x="502" y="412"/>
                    <a:pt x="498" y="415"/>
                  </a:cubicBezTo>
                  <a:cubicBezTo>
                    <a:pt x="490" y="419"/>
                    <a:pt x="487" y="428"/>
                    <a:pt x="476" y="420"/>
                  </a:cubicBezTo>
                  <a:cubicBezTo>
                    <a:pt x="472" y="417"/>
                    <a:pt x="467" y="424"/>
                    <a:pt x="464" y="426"/>
                  </a:cubicBezTo>
                  <a:cubicBezTo>
                    <a:pt x="462" y="428"/>
                    <a:pt x="459" y="428"/>
                    <a:pt x="457" y="430"/>
                  </a:cubicBezTo>
                  <a:cubicBezTo>
                    <a:pt x="454" y="431"/>
                    <a:pt x="453" y="434"/>
                    <a:pt x="450" y="436"/>
                  </a:cubicBezTo>
                  <a:cubicBezTo>
                    <a:pt x="446" y="438"/>
                    <a:pt x="441" y="436"/>
                    <a:pt x="438" y="437"/>
                  </a:cubicBezTo>
                  <a:cubicBezTo>
                    <a:pt x="433" y="439"/>
                    <a:pt x="427" y="447"/>
                    <a:pt x="423" y="446"/>
                  </a:cubicBezTo>
                  <a:cubicBezTo>
                    <a:pt x="412" y="446"/>
                    <a:pt x="412" y="446"/>
                    <a:pt x="412" y="44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noEditPoints="1"/>
            </p:cNvSpPr>
            <p:nvPr/>
          </p:nvSpPr>
          <p:spPr bwMode="auto">
            <a:xfrm>
              <a:off x="4276726" y="2165350"/>
              <a:ext cx="969963" cy="1022350"/>
            </a:xfrm>
            <a:custGeom>
              <a:avLst/>
              <a:gdLst/>
              <a:ahLst/>
              <a:cxnLst>
                <a:cxn ang="0">
                  <a:pos x="489" y="495"/>
                </a:cxn>
                <a:cxn ang="0">
                  <a:pos x="475" y="497"/>
                </a:cxn>
                <a:cxn ang="0">
                  <a:pos x="485" y="501"/>
                </a:cxn>
                <a:cxn ang="0">
                  <a:pos x="494" y="496"/>
                </a:cxn>
                <a:cxn ang="0">
                  <a:pos x="116" y="819"/>
                </a:cxn>
                <a:cxn ang="0">
                  <a:pos x="68" y="785"/>
                </a:cxn>
                <a:cxn ang="0">
                  <a:pos x="11" y="746"/>
                </a:cxn>
                <a:cxn ang="0">
                  <a:pos x="16" y="655"/>
                </a:cxn>
                <a:cxn ang="0">
                  <a:pos x="23" y="590"/>
                </a:cxn>
                <a:cxn ang="0">
                  <a:pos x="103" y="553"/>
                </a:cxn>
                <a:cxn ang="0">
                  <a:pos x="131" y="552"/>
                </a:cxn>
                <a:cxn ang="0">
                  <a:pos x="135" y="514"/>
                </a:cxn>
                <a:cxn ang="0">
                  <a:pos x="137" y="457"/>
                </a:cxn>
                <a:cxn ang="0">
                  <a:pos x="141" y="409"/>
                </a:cxn>
                <a:cxn ang="0">
                  <a:pos x="119" y="352"/>
                </a:cxn>
                <a:cxn ang="0">
                  <a:pos x="85" y="328"/>
                </a:cxn>
                <a:cxn ang="0">
                  <a:pos x="110" y="274"/>
                </a:cxn>
                <a:cxn ang="0">
                  <a:pos x="161" y="232"/>
                </a:cxn>
                <a:cxn ang="0">
                  <a:pos x="210" y="175"/>
                </a:cxn>
                <a:cxn ang="0">
                  <a:pos x="249" y="84"/>
                </a:cxn>
                <a:cxn ang="0">
                  <a:pos x="268" y="50"/>
                </a:cxn>
                <a:cxn ang="0">
                  <a:pos x="312" y="24"/>
                </a:cxn>
                <a:cxn ang="0">
                  <a:pos x="334" y="73"/>
                </a:cxn>
                <a:cxn ang="0">
                  <a:pos x="313" y="121"/>
                </a:cxn>
                <a:cxn ang="0">
                  <a:pos x="312" y="177"/>
                </a:cxn>
                <a:cxn ang="0">
                  <a:pos x="355" y="238"/>
                </a:cxn>
                <a:cxn ang="0">
                  <a:pos x="378" y="298"/>
                </a:cxn>
                <a:cxn ang="0">
                  <a:pos x="437" y="245"/>
                </a:cxn>
                <a:cxn ang="0">
                  <a:pos x="529" y="210"/>
                </a:cxn>
                <a:cxn ang="0">
                  <a:pos x="551" y="157"/>
                </a:cxn>
                <a:cxn ang="0">
                  <a:pos x="587" y="84"/>
                </a:cxn>
                <a:cxn ang="0">
                  <a:pos x="652" y="78"/>
                </a:cxn>
                <a:cxn ang="0">
                  <a:pos x="655" y="8"/>
                </a:cxn>
                <a:cxn ang="0">
                  <a:pos x="736" y="25"/>
                </a:cxn>
                <a:cxn ang="0">
                  <a:pos x="744" y="63"/>
                </a:cxn>
                <a:cxn ang="0">
                  <a:pos x="726" y="147"/>
                </a:cxn>
                <a:cxn ang="0">
                  <a:pos x="763" y="230"/>
                </a:cxn>
                <a:cxn ang="0">
                  <a:pos x="782" y="272"/>
                </a:cxn>
                <a:cxn ang="0">
                  <a:pos x="743" y="301"/>
                </a:cxn>
                <a:cxn ang="0">
                  <a:pos x="672" y="348"/>
                </a:cxn>
                <a:cxn ang="0">
                  <a:pos x="618" y="374"/>
                </a:cxn>
                <a:cxn ang="0">
                  <a:pos x="634" y="411"/>
                </a:cxn>
                <a:cxn ang="0">
                  <a:pos x="594" y="432"/>
                </a:cxn>
                <a:cxn ang="0">
                  <a:pos x="536" y="460"/>
                </a:cxn>
                <a:cxn ang="0">
                  <a:pos x="490" y="482"/>
                </a:cxn>
                <a:cxn ang="0">
                  <a:pos x="447" y="477"/>
                </a:cxn>
                <a:cxn ang="0">
                  <a:pos x="404" y="499"/>
                </a:cxn>
                <a:cxn ang="0">
                  <a:pos x="380" y="540"/>
                </a:cxn>
                <a:cxn ang="0">
                  <a:pos x="350" y="554"/>
                </a:cxn>
                <a:cxn ang="0">
                  <a:pos x="317" y="567"/>
                </a:cxn>
                <a:cxn ang="0">
                  <a:pos x="290" y="570"/>
                </a:cxn>
                <a:cxn ang="0">
                  <a:pos x="267" y="603"/>
                </a:cxn>
                <a:cxn ang="0">
                  <a:pos x="275" y="645"/>
                </a:cxn>
                <a:cxn ang="0">
                  <a:pos x="272" y="689"/>
                </a:cxn>
                <a:cxn ang="0">
                  <a:pos x="277" y="748"/>
                </a:cxn>
                <a:cxn ang="0">
                  <a:pos x="272" y="787"/>
                </a:cxn>
                <a:cxn ang="0">
                  <a:pos x="277" y="760"/>
                </a:cxn>
                <a:cxn ang="0">
                  <a:pos x="246" y="739"/>
                </a:cxn>
                <a:cxn ang="0">
                  <a:pos x="217" y="728"/>
                </a:cxn>
                <a:cxn ang="0">
                  <a:pos x="165" y="743"/>
                </a:cxn>
                <a:cxn ang="0">
                  <a:pos x="116" y="796"/>
                </a:cxn>
              </a:cxnLst>
              <a:rect l="0" t="0" r="r" b="b"/>
              <a:pathLst>
                <a:path w="785" h="828">
                  <a:moveTo>
                    <a:pt x="493" y="495"/>
                  </a:moveTo>
                  <a:cubicBezTo>
                    <a:pt x="492" y="495"/>
                    <a:pt x="491" y="496"/>
                    <a:pt x="490" y="496"/>
                  </a:cubicBezTo>
                  <a:cubicBezTo>
                    <a:pt x="490" y="496"/>
                    <a:pt x="489" y="495"/>
                    <a:pt x="489" y="495"/>
                  </a:cubicBezTo>
                  <a:cubicBezTo>
                    <a:pt x="488" y="494"/>
                    <a:pt x="486" y="495"/>
                    <a:pt x="484" y="495"/>
                  </a:cubicBezTo>
                  <a:cubicBezTo>
                    <a:pt x="483" y="496"/>
                    <a:pt x="482" y="496"/>
                    <a:pt x="480" y="496"/>
                  </a:cubicBezTo>
                  <a:cubicBezTo>
                    <a:pt x="478" y="496"/>
                    <a:pt x="477" y="496"/>
                    <a:pt x="475" y="497"/>
                  </a:cubicBezTo>
                  <a:cubicBezTo>
                    <a:pt x="473" y="499"/>
                    <a:pt x="475" y="502"/>
                    <a:pt x="477" y="502"/>
                  </a:cubicBezTo>
                  <a:cubicBezTo>
                    <a:pt x="480" y="503"/>
                    <a:pt x="481" y="503"/>
                    <a:pt x="483" y="502"/>
                  </a:cubicBezTo>
                  <a:cubicBezTo>
                    <a:pt x="484" y="501"/>
                    <a:pt x="484" y="501"/>
                    <a:pt x="485" y="501"/>
                  </a:cubicBezTo>
                  <a:cubicBezTo>
                    <a:pt x="487" y="501"/>
                    <a:pt x="489" y="501"/>
                    <a:pt x="491" y="501"/>
                  </a:cubicBezTo>
                  <a:cubicBezTo>
                    <a:pt x="492" y="501"/>
                    <a:pt x="494" y="500"/>
                    <a:pt x="494" y="500"/>
                  </a:cubicBezTo>
                  <a:cubicBezTo>
                    <a:pt x="496" y="498"/>
                    <a:pt x="495" y="497"/>
                    <a:pt x="494" y="496"/>
                  </a:cubicBezTo>
                  <a:cubicBezTo>
                    <a:pt x="493" y="495"/>
                    <a:pt x="493" y="495"/>
                    <a:pt x="493" y="495"/>
                  </a:cubicBezTo>
                  <a:close/>
                  <a:moveTo>
                    <a:pt x="116" y="819"/>
                  </a:moveTo>
                  <a:cubicBezTo>
                    <a:pt x="116" y="819"/>
                    <a:pt x="116" y="819"/>
                    <a:pt x="116" y="819"/>
                  </a:cubicBezTo>
                  <a:cubicBezTo>
                    <a:pt x="108" y="813"/>
                    <a:pt x="108" y="813"/>
                    <a:pt x="108" y="813"/>
                  </a:cubicBezTo>
                  <a:cubicBezTo>
                    <a:pt x="97" y="808"/>
                    <a:pt x="78" y="828"/>
                    <a:pt x="84" y="803"/>
                  </a:cubicBezTo>
                  <a:cubicBezTo>
                    <a:pt x="87" y="793"/>
                    <a:pt x="82" y="774"/>
                    <a:pt x="68" y="785"/>
                  </a:cubicBezTo>
                  <a:cubicBezTo>
                    <a:pt x="58" y="792"/>
                    <a:pt x="58" y="798"/>
                    <a:pt x="56" y="782"/>
                  </a:cubicBezTo>
                  <a:cubicBezTo>
                    <a:pt x="54" y="768"/>
                    <a:pt x="40" y="770"/>
                    <a:pt x="30" y="777"/>
                  </a:cubicBezTo>
                  <a:cubicBezTo>
                    <a:pt x="7" y="792"/>
                    <a:pt x="10" y="758"/>
                    <a:pt x="11" y="746"/>
                  </a:cubicBezTo>
                  <a:cubicBezTo>
                    <a:pt x="16" y="737"/>
                    <a:pt x="26" y="718"/>
                    <a:pt x="23" y="707"/>
                  </a:cubicBezTo>
                  <a:cubicBezTo>
                    <a:pt x="21" y="694"/>
                    <a:pt x="0" y="695"/>
                    <a:pt x="1" y="676"/>
                  </a:cubicBezTo>
                  <a:cubicBezTo>
                    <a:pt x="2" y="666"/>
                    <a:pt x="12" y="663"/>
                    <a:pt x="16" y="655"/>
                  </a:cubicBezTo>
                  <a:cubicBezTo>
                    <a:pt x="17" y="651"/>
                    <a:pt x="14" y="642"/>
                    <a:pt x="12" y="639"/>
                  </a:cubicBezTo>
                  <a:cubicBezTo>
                    <a:pt x="5" y="622"/>
                    <a:pt x="25" y="625"/>
                    <a:pt x="29" y="613"/>
                  </a:cubicBezTo>
                  <a:cubicBezTo>
                    <a:pt x="34" y="598"/>
                    <a:pt x="8" y="611"/>
                    <a:pt x="23" y="590"/>
                  </a:cubicBezTo>
                  <a:cubicBezTo>
                    <a:pt x="27" y="583"/>
                    <a:pt x="29" y="573"/>
                    <a:pt x="31" y="565"/>
                  </a:cubicBezTo>
                  <a:cubicBezTo>
                    <a:pt x="34" y="554"/>
                    <a:pt x="47" y="547"/>
                    <a:pt x="57" y="546"/>
                  </a:cubicBezTo>
                  <a:cubicBezTo>
                    <a:pt x="71" y="545"/>
                    <a:pt x="96" y="537"/>
                    <a:pt x="103" y="553"/>
                  </a:cubicBezTo>
                  <a:cubicBezTo>
                    <a:pt x="108" y="564"/>
                    <a:pt x="111" y="562"/>
                    <a:pt x="119" y="553"/>
                  </a:cubicBezTo>
                  <a:cubicBezTo>
                    <a:pt x="121" y="551"/>
                    <a:pt x="122" y="551"/>
                    <a:pt x="125" y="552"/>
                  </a:cubicBezTo>
                  <a:cubicBezTo>
                    <a:pt x="127" y="553"/>
                    <a:pt x="128" y="553"/>
                    <a:pt x="131" y="552"/>
                  </a:cubicBezTo>
                  <a:cubicBezTo>
                    <a:pt x="134" y="552"/>
                    <a:pt x="138" y="551"/>
                    <a:pt x="141" y="548"/>
                  </a:cubicBezTo>
                  <a:cubicBezTo>
                    <a:pt x="145" y="544"/>
                    <a:pt x="143" y="534"/>
                    <a:pt x="141" y="529"/>
                  </a:cubicBezTo>
                  <a:cubicBezTo>
                    <a:pt x="138" y="525"/>
                    <a:pt x="135" y="520"/>
                    <a:pt x="135" y="514"/>
                  </a:cubicBezTo>
                  <a:cubicBezTo>
                    <a:pt x="128" y="509"/>
                    <a:pt x="119" y="483"/>
                    <a:pt x="128" y="477"/>
                  </a:cubicBezTo>
                  <a:cubicBezTo>
                    <a:pt x="130" y="476"/>
                    <a:pt x="136" y="477"/>
                    <a:pt x="136" y="473"/>
                  </a:cubicBezTo>
                  <a:cubicBezTo>
                    <a:pt x="136" y="466"/>
                    <a:pt x="128" y="463"/>
                    <a:pt x="137" y="457"/>
                  </a:cubicBezTo>
                  <a:cubicBezTo>
                    <a:pt x="144" y="453"/>
                    <a:pt x="150" y="451"/>
                    <a:pt x="156" y="443"/>
                  </a:cubicBezTo>
                  <a:cubicBezTo>
                    <a:pt x="161" y="436"/>
                    <a:pt x="170" y="421"/>
                    <a:pt x="157" y="415"/>
                  </a:cubicBezTo>
                  <a:cubicBezTo>
                    <a:pt x="150" y="415"/>
                    <a:pt x="143" y="417"/>
                    <a:pt x="141" y="409"/>
                  </a:cubicBezTo>
                  <a:cubicBezTo>
                    <a:pt x="140" y="403"/>
                    <a:pt x="140" y="397"/>
                    <a:pt x="140" y="391"/>
                  </a:cubicBezTo>
                  <a:cubicBezTo>
                    <a:pt x="140" y="381"/>
                    <a:pt x="150" y="375"/>
                    <a:pt x="136" y="367"/>
                  </a:cubicBezTo>
                  <a:cubicBezTo>
                    <a:pt x="129" y="363"/>
                    <a:pt x="127" y="355"/>
                    <a:pt x="119" y="352"/>
                  </a:cubicBezTo>
                  <a:cubicBezTo>
                    <a:pt x="107" y="348"/>
                    <a:pt x="90" y="355"/>
                    <a:pt x="79" y="350"/>
                  </a:cubicBezTo>
                  <a:cubicBezTo>
                    <a:pt x="79" y="350"/>
                    <a:pt x="79" y="350"/>
                    <a:pt x="79" y="350"/>
                  </a:cubicBezTo>
                  <a:cubicBezTo>
                    <a:pt x="85" y="328"/>
                    <a:pt x="85" y="328"/>
                    <a:pt x="85" y="328"/>
                  </a:cubicBezTo>
                  <a:cubicBezTo>
                    <a:pt x="88" y="317"/>
                    <a:pt x="89" y="308"/>
                    <a:pt x="98" y="301"/>
                  </a:cubicBezTo>
                  <a:cubicBezTo>
                    <a:pt x="102" y="298"/>
                    <a:pt x="106" y="297"/>
                    <a:pt x="109" y="291"/>
                  </a:cubicBezTo>
                  <a:cubicBezTo>
                    <a:pt x="112" y="285"/>
                    <a:pt x="110" y="280"/>
                    <a:pt x="110" y="274"/>
                  </a:cubicBezTo>
                  <a:cubicBezTo>
                    <a:pt x="110" y="268"/>
                    <a:pt x="108" y="255"/>
                    <a:pt x="115" y="253"/>
                  </a:cubicBezTo>
                  <a:cubicBezTo>
                    <a:pt x="121" y="252"/>
                    <a:pt x="123" y="258"/>
                    <a:pt x="129" y="251"/>
                  </a:cubicBezTo>
                  <a:cubicBezTo>
                    <a:pt x="139" y="240"/>
                    <a:pt x="146" y="234"/>
                    <a:pt x="161" y="232"/>
                  </a:cubicBezTo>
                  <a:cubicBezTo>
                    <a:pt x="183" y="229"/>
                    <a:pt x="177" y="208"/>
                    <a:pt x="184" y="193"/>
                  </a:cubicBezTo>
                  <a:cubicBezTo>
                    <a:pt x="187" y="186"/>
                    <a:pt x="194" y="185"/>
                    <a:pt x="201" y="183"/>
                  </a:cubicBezTo>
                  <a:cubicBezTo>
                    <a:pt x="205" y="182"/>
                    <a:pt x="207" y="177"/>
                    <a:pt x="210" y="175"/>
                  </a:cubicBezTo>
                  <a:cubicBezTo>
                    <a:pt x="215" y="172"/>
                    <a:pt x="219" y="171"/>
                    <a:pt x="224" y="168"/>
                  </a:cubicBezTo>
                  <a:cubicBezTo>
                    <a:pt x="244" y="163"/>
                    <a:pt x="244" y="146"/>
                    <a:pt x="238" y="130"/>
                  </a:cubicBezTo>
                  <a:cubicBezTo>
                    <a:pt x="232" y="112"/>
                    <a:pt x="235" y="97"/>
                    <a:pt x="249" y="84"/>
                  </a:cubicBezTo>
                  <a:cubicBezTo>
                    <a:pt x="252" y="80"/>
                    <a:pt x="256" y="77"/>
                    <a:pt x="259" y="73"/>
                  </a:cubicBezTo>
                  <a:cubicBezTo>
                    <a:pt x="263" y="69"/>
                    <a:pt x="264" y="64"/>
                    <a:pt x="266" y="58"/>
                  </a:cubicBezTo>
                  <a:cubicBezTo>
                    <a:pt x="268" y="50"/>
                    <a:pt x="268" y="50"/>
                    <a:pt x="268" y="50"/>
                  </a:cubicBezTo>
                  <a:cubicBezTo>
                    <a:pt x="268" y="50"/>
                    <a:pt x="268" y="50"/>
                    <a:pt x="268" y="50"/>
                  </a:cubicBezTo>
                  <a:cubicBezTo>
                    <a:pt x="274" y="53"/>
                    <a:pt x="295" y="53"/>
                    <a:pt x="301" y="50"/>
                  </a:cubicBezTo>
                  <a:cubicBezTo>
                    <a:pt x="310" y="45"/>
                    <a:pt x="309" y="32"/>
                    <a:pt x="312" y="24"/>
                  </a:cubicBezTo>
                  <a:cubicBezTo>
                    <a:pt x="317" y="11"/>
                    <a:pt x="346" y="19"/>
                    <a:pt x="355" y="23"/>
                  </a:cubicBezTo>
                  <a:cubicBezTo>
                    <a:pt x="368" y="29"/>
                    <a:pt x="355" y="69"/>
                    <a:pt x="347" y="72"/>
                  </a:cubicBezTo>
                  <a:cubicBezTo>
                    <a:pt x="342" y="74"/>
                    <a:pt x="339" y="72"/>
                    <a:pt x="334" y="73"/>
                  </a:cubicBezTo>
                  <a:cubicBezTo>
                    <a:pt x="325" y="75"/>
                    <a:pt x="323" y="83"/>
                    <a:pt x="331" y="88"/>
                  </a:cubicBezTo>
                  <a:cubicBezTo>
                    <a:pt x="339" y="93"/>
                    <a:pt x="333" y="101"/>
                    <a:pt x="329" y="106"/>
                  </a:cubicBezTo>
                  <a:cubicBezTo>
                    <a:pt x="327" y="112"/>
                    <a:pt x="319" y="117"/>
                    <a:pt x="313" y="121"/>
                  </a:cubicBezTo>
                  <a:cubicBezTo>
                    <a:pt x="309" y="123"/>
                    <a:pt x="293" y="134"/>
                    <a:pt x="297" y="141"/>
                  </a:cubicBezTo>
                  <a:cubicBezTo>
                    <a:pt x="303" y="150"/>
                    <a:pt x="304" y="153"/>
                    <a:pt x="304" y="164"/>
                  </a:cubicBezTo>
                  <a:cubicBezTo>
                    <a:pt x="304" y="170"/>
                    <a:pt x="309" y="173"/>
                    <a:pt x="312" y="177"/>
                  </a:cubicBezTo>
                  <a:cubicBezTo>
                    <a:pt x="316" y="182"/>
                    <a:pt x="317" y="200"/>
                    <a:pt x="323" y="201"/>
                  </a:cubicBezTo>
                  <a:cubicBezTo>
                    <a:pt x="331" y="203"/>
                    <a:pt x="334" y="203"/>
                    <a:pt x="334" y="214"/>
                  </a:cubicBezTo>
                  <a:cubicBezTo>
                    <a:pt x="334" y="235"/>
                    <a:pt x="333" y="237"/>
                    <a:pt x="355" y="238"/>
                  </a:cubicBezTo>
                  <a:cubicBezTo>
                    <a:pt x="368" y="240"/>
                    <a:pt x="353" y="252"/>
                    <a:pt x="353" y="261"/>
                  </a:cubicBezTo>
                  <a:cubicBezTo>
                    <a:pt x="354" y="278"/>
                    <a:pt x="331" y="292"/>
                    <a:pt x="339" y="313"/>
                  </a:cubicBezTo>
                  <a:cubicBezTo>
                    <a:pt x="343" y="326"/>
                    <a:pt x="372" y="303"/>
                    <a:pt x="378" y="298"/>
                  </a:cubicBezTo>
                  <a:cubicBezTo>
                    <a:pt x="387" y="291"/>
                    <a:pt x="401" y="285"/>
                    <a:pt x="406" y="274"/>
                  </a:cubicBezTo>
                  <a:cubicBezTo>
                    <a:pt x="409" y="267"/>
                    <a:pt x="412" y="253"/>
                    <a:pt x="419" y="249"/>
                  </a:cubicBezTo>
                  <a:cubicBezTo>
                    <a:pt x="425" y="246"/>
                    <a:pt x="429" y="250"/>
                    <a:pt x="437" y="245"/>
                  </a:cubicBezTo>
                  <a:cubicBezTo>
                    <a:pt x="466" y="225"/>
                    <a:pt x="457" y="264"/>
                    <a:pt x="484" y="255"/>
                  </a:cubicBezTo>
                  <a:cubicBezTo>
                    <a:pt x="494" y="246"/>
                    <a:pt x="502" y="234"/>
                    <a:pt x="511" y="223"/>
                  </a:cubicBezTo>
                  <a:cubicBezTo>
                    <a:pt x="517" y="216"/>
                    <a:pt x="519" y="214"/>
                    <a:pt x="529" y="210"/>
                  </a:cubicBezTo>
                  <a:cubicBezTo>
                    <a:pt x="541" y="206"/>
                    <a:pt x="533" y="191"/>
                    <a:pt x="538" y="183"/>
                  </a:cubicBezTo>
                  <a:cubicBezTo>
                    <a:pt x="540" y="178"/>
                    <a:pt x="544" y="176"/>
                    <a:pt x="546" y="172"/>
                  </a:cubicBezTo>
                  <a:cubicBezTo>
                    <a:pt x="549" y="167"/>
                    <a:pt x="550" y="163"/>
                    <a:pt x="551" y="157"/>
                  </a:cubicBezTo>
                  <a:cubicBezTo>
                    <a:pt x="554" y="144"/>
                    <a:pt x="557" y="133"/>
                    <a:pt x="562" y="121"/>
                  </a:cubicBezTo>
                  <a:cubicBezTo>
                    <a:pt x="566" y="113"/>
                    <a:pt x="566" y="107"/>
                    <a:pt x="566" y="97"/>
                  </a:cubicBezTo>
                  <a:cubicBezTo>
                    <a:pt x="566" y="83"/>
                    <a:pt x="574" y="73"/>
                    <a:pt x="587" y="84"/>
                  </a:cubicBezTo>
                  <a:cubicBezTo>
                    <a:pt x="600" y="93"/>
                    <a:pt x="604" y="75"/>
                    <a:pt x="615" y="75"/>
                  </a:cubicBezTo>
                  <a:cubicBezTo>
                    <a:pt x="621" y="75"/>
                    <a:pt x="623" y="85"/>
                    <a:pt x="627" y="89"/>
                  </a:cubicBezTo>
                  <a:cubicBezTo>
                    <a:pt x="634" y="99"/>
                    <a:pt x="652" y="87"/>
                    <a:pt x="652" y="78"/>
                  </a:cubicBezTo>
                  <a:cubicBezTo>
                    <a:pt x="653" y="69"/>
                    <a:pt x="653" y="54"/>
                    <a:pt x="657" y="47"/>
                  </a:cubicBezTo>
                  <a:cubicBezTo>
                    <a:pt x="660" y="37"/>
                    <a:pt x="635" y="43"/>
                    <a:pt x="636" y="32"/>
                  </a:cubicBezTo>
                  <a:cubicBezTo>
                    <a:pt x="637" y="24"/>
                    <a:pt x="649" y="13"/>
                    <a:pt x="655" y="8"/>
                  </a:cubicBezTo>
                  <a:cubicBezTo>
                    <a:pt x="662" y="0"/>
                    <a:pt x="665" y="5"/>
                    <a:pt x="672" y="8"/>
                  </a:cubicBezTo>
                  <a:cubicBezTo>
                    <a:pt x="679" y="11"/>
                    <a:pt x="685" y="4"/>
                    <a:pt x="691" y="2"/>
                  </a:cubicBezTo>
                  <a:cubicBezTo>
                    <a:pt x="700" y="0"/>
                    <a:pt x="729" y="19"/>
                    <a:pt x="736" y="25"/>
                  </a:cubicBezTo>
                  <a:cubicBezTo>
                    <a:pt x="742" y="33"/>
                    <a:pt x="742" y="33"/>
                    <a:pt x="742" y="33"/>
                  </a:cubicBezTo>
                  <a:cubicBezTo>
                    <a:pt x="742" y="33"/>
                    <a:pt x="742" y="33"/>
                    <a:pt x="742" y="33"/>
                  </a:cubicBezTo>
                  <a:cubicBezTo>
                    <a:pt x="746" y="44"/>
                    <a:pt x="740" y="53"/>
                    <a:pt x="744" y="63"/>
                  </a:cubicBezTo>
                  <a:cubicBezTo>
                    <a:pt x="752" y="83"/>
                    <a:pt x="726" y="89"/>
                    <a:pt x="726" y="105"/>
                  </a:cubicBezTo>
                  <a:cubicBezTo>
                    <a:pt x="726" y="112"/>
                    <a:pt x="737" y="120"/>
                    <a:pt x="730" y="127"/>
                  </a:cubicBezTo>
                  <a:cubicBezTo>
                    <a:pt x="723" y="133"/>
                    <a:pt x="724" y="138"/>
                    <a:pt x="726" y="147"/>
                  </a:cubicBezTo>
                  <a:cubicBezTo>
                    <a:pt x="729" y="157"/>
                    <a:pt x="736" y="165"/>
                    <a:pt x="738" y="177"/>
                  </a:cubicBezTo>
                  <a:cubicBezTo>
                    <a:pt x="739" y="187"/>
                    <a:pt x="739" y="192"/>
                    <a:pt x="745" y="200"/>
                  </a:cubicBezTo>
                  <a:cubicBezTo>
                    <a:pt x="755" y="214"/>
                    <a:pt x="765" y="211"/>
                    <a:pt x="763" y="230"/>
                  </a:cubicBezTo>
                  <a:cubicBezTo>
                    <a:pt x="761" y="247"/>
                    <a:pt x="779" y="256"/>
                    <a:pt x="785" y="269"/>
                  </a:cubicBezTo>
                  <a:cubicBezTo>
                    <a:pt x="785" y="269"/>
                    <a:pt x="785" y="269"/>
                    <a:pt x="785" y="269"/>
                  </a:cubicBezTo>
                  <a:cubicBezTo>
                    <a:pt x="784" y="270"/>
                    <a:pt x="783" y="271"/>
                    <a:pt x="782" y="272"/>
                  </a:cubicBezTo>
                  <a:cubicBezTo>
                    <a:pt x="777" y="281"/>
                    <a:pt x="775" y="288"/>
                    <a:pt x="766" y="294"/>
                  </a:cubicBezTo>
                  <a:cubicBezTo>
                    <a:pt x="765" y="295"/>
                    <a:pt x="759" y="293"/>
                    <a:pt x="757" y="293"/>
                  </a:cubicBezTo>
                  <a:cubicBezTo>
                    <a:pt x="755" y="293"/>
                    <a:pt x="747" y="300"/>
                    <a:pt x="743" y="301"/>
                  </a:cubicBezTo>
                  <a:cubicBezTo>
                    <a:pt x="739" y="302"/>
                    <a:pt x="735" y="301"/>
                    <a:pt x="731" y="305"/>
                  </a:cubicBezTo>
                  <a:cubicBezTo>
                    <a:pt x="720" y="316"/>
                    <a:pt x="711" y="333"/>
                    <a:pt x="694" y="338"/>
                  </a:cubicBezTo>
                  <a:cubicBezTo>
                    <a:pt x="692" y="341"/>
                    <a:pt x="674" y="352"/>
                    <a:pt x="672" y="348"/>
                  </a:cubicBezTo>
                  <a:cubicBezTo>
                    <a:pt x="651" y="356"/>
                    <a:pt x="651" y="356"/>
                    <a:pt x="651" y="356"/>
                  </a:cubicBezTo>
                  <a:cubicBezTo>
                    <a:pt x="648" y="357"/>
                    <a:pt x="631" y="368"/>
                    <a:pt x="631" y="362"/>
                  </a:cubicBezTo>
                  <a:cubicBezTo>
                    <a:pt x="630" y="362"/>
                    <a:pt x="619" y="372"/>
                    <a:pt x="618" y="374"/>
                  </a:cubicBezTo>
                  <a:cubicBezTo>
                    <a:pt x="618" y="377"/>
                    <a:pt x="624" y="381"/>
                    <a:pt x="624" y="385"/>
                  </a:cubicBezTo>
                  <a:cubicBezTo>
                    <a:pt x="624" y="388"/>
                    <a:pt x="632" y="388"/>
                    <a:pt x="633" y="397"/>
                  </a:cubicBezTo>
                  <a:cubicBezTo>
                    <a:pt x="633" y="401"/>
                    <a:pt x="635" y="408"/>
                    <a:pt x="634" y="411"/>
                  </a:cubicBezTo>
                  <a:cubicBezTo>
                    <a:pt x="633" y="411"/>
                    <a:pt x="630" y="407"/>
                    <a:pt x="630" y="410"/>
                  </a:cubicBezTo>
                  <a:cubicBezTo>
                    <a:pt x="630" y="420"/>
                    <a:pt x="620" y="418"/>
                    <a:pt x="614" y="418"/>
                  </a:cubicBezTo>
                  <a:cubicBezTo>
                    <a:pt x="604" y="419"/>
                    <a:pt x="600" y="426"/>
                    <a:pt x="594" y="432"/>
                  </a:cubicBezTo>
                  <a:cubicBezTo>
                    <a:pt x="591" y="438"/>
                    <a:pt x="582" y="439"/>
                    <a:pt x="576" y="439"/>
                  </a:cubicBezTo>
                  <a:cubicBezTo>
                    <a:pt x="571" y="439"/>
                    <a:pt x="572" y="449"/>
                    <a:pt x="566" y="450"/>
                  </a:cubicBezTo>
                  <a:cubicBezTo>
                    <a:pt x="554" y="450"/>
                    <a:pt x="544" y="451"/>
                    <a:pt x="536" y="460"/>
                  </a:cubicBezTo>
                  <a:cubicBezTo>
                    <a:pt x="528" y="469"/>
                    <a:pt x="528" y="496"/>
                    <a:pt x="516" y="471"/>
                  </a:cubicBezTo>
                  <a:cubicBezTo>
                    <a:pt x="514" y="467"/>
                    <a:pt x="503" y="464"/>
                    <a:pt x="499" y="467"/>
                  </a:cubicBezTo>
                  <a:cubicBezTo>
                    <a:pt x="491" y="473"/>
                    <a:pt x="506" y="482"/>
                    <a:pt x="490" y="482"/>
                  </a:cubicBezTo>
                  <a:cubicBezTo>
                    <a:pt x="477" y="479"/>
                    <a:pt x="478" y="490"/>
                    <a:pt x="472" y="490"/>
                  </a:cubicBezTo>
                  <a:cubicBezTo>
                    <a:pt x="472" y="479"/>
                    <a:pt x="469" y="478"/>
                    <a:pt x="458" y="480"/>
                  </a:cubicBezTo>
                  <a:cubicBezTo>
                    <a:pt x="454" y="481"/>
                    <a:pt x="450" y="476"/>
                    <a:pt x="447" y="477"/>
                  </a:cubicBezTo>
                  <a:cubicBezTo>
                    <a:pt x="437" y="480"/>
                    <a:pt x="440" y="472"/>
                    <a:pt x="432" y="474"/>
                  </a:cubicBezTo>
                  <a:cubicBezTo>
                    <a:pt x="429" y="474"/>
                    <a:pt x="417" y="467"/>
                    <a:pt x="420" y="476"/>
                  </a:cubicBezTo>
                  <a:cubicBezTo>
                    <a:pt x="422" y="480"/>
                    <a:pt x="407" y="495"/>
                    <a:pt x="404" y="499"/>
                  </a:cubicBezTo>
                  <a:cubicBezTo>
                    <a:pt x="397" y="508"/>
                    <a:pt x="393" y="496"/>
                    <a:pt x="386" y="510"/>
                  </a:cubicBezTo>
                  <a:cubicBezTo>
                    <a:pt x="385" y="512"/>
                    <a:pt x="382" y="515"/>
                    <a:pt x="382" y="517"/>
                  </a:cubicBezTo>
                  <a:cubicBezTo>
                    <a:pt x="382" y="522"/>
                    <a:pt x="388" y="537"/>
                    <a:pt x="380" y="540"/>
                  </a:cubicBezTo>
                  <a:cubicBezTo>
                    <a:pt x="374" y="542"/>
                    <a:pt x="373" y="537"/>
                    <a:pt x="366" y="541"/>
                  </a:cubicBezTo>
                  <a:cubicBezTo>
                    <a:pt x="359" y="544"/>
                    <a:pt x="358" y="535"/>
                    <a:pt x="352" y="541"/>
                  </a:cubicBezTo>
                  <a:cubicBezTo>
                    <a:pt x="353" y="545"/>
                    <a:pt x="356" y="552"/>
                    <a:pt x="350" y="554"/>
                  </a:cubicBezTo>
                  <a:cubicBezTo>
                    <a:pt x="347" y="555"/>
                    <a:pt x="343" y="554"/>
                    <a:pt x="340" y="554"/>
                  </a:cubicBezTo>
                  <a:cubicBezTo>
                    <a:pt x="337" y="554"/>
                    <a:pt x="328" y="558"/>
                    <a:pt x="325" y="559"/>
                  </a:cubicBezTo>
                  <a:cubicBezTo>
                    <a:pt x="320" y="561"/>
                    <a:pt x="320" y="564"/>
                    <a:pt x="317" y="567"/>
                  </a:cubicBezTo>
                  <a:cubicBezTo>
                    <a:pt x="312" y="573"/>
                    <a:pt x="309" y="561"/>
                    <a:pt x="302" y="567"/>
                  </a:cubicBezTo>
                  <a:cubicBezTo>
                    <a:pt x="299" y="569"/>
                    <a:pt x="292" y="575"/>
                    <a:pt x="291" y="570"/>
                  </a:cubicBezTo>
                  <a:cubicBezTo>
                    <a:pt x="290" y="570"/>
                    <a:pt x="290" y="570"/>
                    <a:pt x="290" y="570"/>
                  </a:cubicBezTo>
                  <a:cubicBezTo>
                    <a:pt x="290" y="576"/>
                    <a:pt x="288" y="578"/>
                    <a:pt x="284" y="581"/>
                  </a:cubicBezTo>
                  <a:cubicBezTo>
                    <a:pt x="280" y="584"/>
                    <a:pt x="280" y="587"/>
                    <a:pt x="279" y="591"/>
                  </a:cubicBezTo>
                  <a:cubicBezTo>
                    <a:pt x="279" y="591"/>
                    <a:pt x="269" y="601"/>
                    <a:pt x="267" y="603"/>
                  </a:cubicBezTo>
                  <a:cubicBezTo>
                    <a:pt x="264" y="609"/>
                    <a:pt x="262" y="619"/>
                    <a:pt x="260" y="625"/>
                  </a:cubicBezTo>
                  <a:cubicBezTo>
                    <a:pt x="260" y="629"/>
                    <a:pt x="262" y="642"/>
                    <a:pt x="265" y="645"/>
                  </a:cubicBezTo>
                  <a:cubicBezTo>
                    <a:pt x="270" y="650"/>
                    <a:pt x="272" y="642"/>
                    <a:pt x="275" y="645"/>
                  </a:cubicBezTo>
                  <a:cubicBezTo>
                    <a:pt x="278" y="647"/>
                    <a:pt x="286" y="660"/>
                    <a:pt x="287" y="663"/>
                  </a:cubicBezTo>
                  <a:cubicBezTo>
                    <a:pt x="288" y="670"/>
                    <a:pt x="280" y="671"/>
                    <a:pt x="279" y="676"/>
                  </a:cubicBezTo>
                  <a:cubicBezTo>
                    <a:pt x="278" y="682"/>
                    <a:pt x="277" y="686"/>
                    <a:pt x="272" y="689"/>
                  </a:cubicBezTo>
                  <a:cubicBezTo>
                    <a:pt x="268" y="691"/>
                    <a:pt x="270" y="704"/>
                    <a:pt x="269" y="709"/>
                  </a:cubicBezTo>
                  <a:cubicBezTo>
                    <a:pt x="268" y="718"/>
                    <a:pt x="274" y="725"/>
                    <a:pt x="274" y="734"/>
                  </a:cubicBezTo>
                  <a:cubicBezTo>
                    <a:pt x="276" y="738"/>
                    <a:pt x="275" y="745"/>
                    <a:pt x="277" y="748"/>
                  </a:cubicBezTo>
                  <a:cubicBezTo>
                    <a:pt x="280" y="754"/>
                    <a:pt x="281" y="761"/>
                    <a:pt x="282" y="767"/>
                  </a:cubicBezTo>
                  <a:cubicBezTo>
                    <a:pt x="282" y="772"/>
                    <a:pt x="288" y="779"/>
                    <a:pt x="286" y="784"/>
                  </a:cubicBezTo>
                  <a:cubicBezTo>
                    <a:pt x="283" y="788"/>
                    <a:pt x="277" y="788"/>
                    <a:pt x="272" y="787"/>
                  </a:cubicBezTo>
                  <a:cubicBezTo>
                    <a:pt x="266" y="786"/>
                    <a:pt x="268" y="780"/>
                    <a:pt x="271" y="776"/>
                  </a:cubicBezTo>
                  <a:cubicBezTo>
                    <a:pt x="273" y="772"/>
                    <a:pt x="270" y="771"/>
                    <a:pt x="271" y="767"/>
                  </a:cubicBezTo>
                  <a:cubicBezTo>
                    <a:pt x="271" y="766"/>
                    <a:pt x="276" y="764"/>
                    <a:pt x="277" y="760"/>
                  </a:cubicBezTo>
                  <a:cubicBezTo>
                    <a:pt x="277" y="756"/>
                    <a:pt x="273" y="748"/>
                    <a:pt x="270" y="746"/>
                  </a:cubicBezTo>
                  <a:cubicBezTo>
                    <a:pt x="265" y="743"/>
                    <a:pt x="267" y="739"/>
                    <a:pt x="264" y="735"/>
                  </a:cubicBezTo>
                  <a:cubicBezTo>
                    <a:pt x="262" y="733"/>
                    <a:pt x="254" y="739"/>
                    <a:pt x="246" y="739"/>
                  </a:cubicBezTo>
                  <a:cubicBezTo>
                    <a:pt x="246" y="739"/>
                    <a:pt x="246" y="739"/>
                    <a:pt x="246" y="739"/>
                  </a:cubicBezTo>
                  <a:cubicBezTo>
                    <a:pt x="244" y="734"/>
                    <a:pt x="239" y="731"/>
                    <a:pt x="234" y="729"/>
                  </a:cubicBezTo>
                  <a:cubicBezTo>
                    <a:pt x="229" y="728"/>
                    <a:pt x="222" y="726"/>
                    <a:pt x="217" y="728"/>
                  </a:cubicBezTo>
                  <a:cubicBezTo>
                    <a:pt x="211" y="729"/>
                    <a:pt x="205" y="732"/>
                    <a:pt x="199" y="734"/>
                  </a:cubicBezTo>
                  <a:cubicBezTo>
                    <a:pt x="195" y="737"/>
                    <a:pt x="192" y="742"/>
                    <a:pt x="189" y="743"/>
                  </a:cubicBezTo>
                  <a:cubicBezTo>
                    <a:pt x="178" y="747"/>
                    <a:pt x="175" y="738"/>
                    <a:pt x="165" y="743"/>
                  </a:cubicBezTo>
                  <a:cubicBezTo>
                    <a:pt x="158" y="747"/>
                    <a:pt x="156" y="742"/>
                    <a:pt x="151" y="741"/>
                  </a:cubicBezTo>
                  <a:cubicBezTo>
                    <a:pt x="132" y="735"/>
                    <a:pt x="147" y="786"/>
                    <a:pt x="128" y="787"/>
                  </a:cubicBezTo>
                  <a:cubicBezTo>
                    <a:pt x="123" y="788"/>
                    <a:pt x="114" y="788"/>
                    <a:pt x="116" y="796"/>
                  </a:cubicBezTo>
                  <a:cubicBezTo>
                    <a:pt x="117" y="802"/>
                    <a:pt x="120" y="807"/>
                    <a:pt x="121" y="813"/>
                  </a:cubicBezTo>
                  <a:lnTo>
                    <a:pt x="116" y="819"/>
                  </a:ln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3784601" y="1817688"/>
              <a:ext cx="828675" cy="960438"/>
            </a:xfrm>
            <a:custGeom>
              <a:avLst/>
              <a:gdLst/>
              <a:ahLst/>
              <a:cxnLst>
                <a:cxn ang="0">
                  <a:pos x="2" y="496"/>
                </a:cxn>
                <a:cxn ang="0">
                  <a:pos x="15" y="479"/>
                </a:cxn>
                <a:cxn ang="0">
                  <a:pos x="44" y="455"/>
                </a:cxn>
                <a:cxn ang="0">
                  <a:pos x="83" y="449"/>
                </a:cxn>
                <a:cxn ang="0">
                  <a:pos x="76" y="431"/>
                </a:cxn>
                <a:cxn ang="0">
                  <a:pos x="108" y="406"/>
                </a:cxn>
                <a:cxn ang="0">
                  <a:pos x="144" y="398"/>
                </a:cxn>
                <a:cxn ang="0">
                  <a:pos x="167" y="408"/>
                </a:cxn>
                <a:cxn ang="0">
                  <a:pos x="184" y="395"/>
                </a:cxn>
                <a:cxn ang="0">
                  <a:pos x="193" y="387"/>
                </a:cxn>
                <a:cxn ang="0">
                  <a:pos x="209" y="366"/>
                </a:cxn>
                <a:cxn ang="0">
                  <a:pos x="225" y="340"/>
                </a:cxn>
                <a:cxn ang="0">
                  <a:pos x="233" y="319"/>
                </a:cxn>
                <a:cxn ang="0">
                  <a:pos x="281" y="282"/>
                </a:cxn>
                <a:cxn ang="0">
                  <a:pos x="300" y="247"/>
                </a:cxn>
                <a:cxn ang="0">
                  <a:pos x="313" y="222"/>
                </a:cxn>
                <a:cxn ang="0">
                  <a:pos x="346" y="200"/>
                </a:cxn>
                <a:cxn ang="0">
                  <a:pos x="352" y="196"/>
                </a:cxn>
                <a:cxn ang="0">
                  <a:pos x="363" y="131"/>
                </a:cxn>
                <a:cxn ang="0">
                  <a:pos x="367" y="96"/>
                </a:cxn>
                <a:cxn ang="0">
                  <a:pos x="399" y="74"/>
                </a:cxn>
                <a:cxn ang="0">
                  <a:pos x="415" y="54"/>
                </a:cxn>
                <a:cxn ang="0">
                  <a:pos x="427" y="47"/>
                </a:cxn>
                <a:cxn ang="0">
                  <a:pos x="438" y="48"/>
                </a:cxn>
                <a:cxn ang="0">
                  <a:pos x="454" y="49"/>
                </a:cxn>
                <a:cxn ang="0">
                  <a:pos x="483" y="22"/>
                </a:cxn>
                <a:cxn ang="0">
                  <a:pos x="498" y="31"/>
                </a:cxn>
                <a:cxn ang="0">
                  <a:pos x="518" y="48"/>
                </a:cxn>
                <a:cxn ang="0">
                  <a:pos x="520" y="64"/>
                </a:cxn>
                <a:cxn ang="0">
                  <a:pos x="522" y="76"/>
                </a:cxn>
                <a:cxn ang="0">
                  <a:pos x="526" y="81"/>
                </a:cxn>
                <a:cxn ang="0">
                  <a:pos x="528" y="106"/>
                </a:cxn>
                <a:cxn ang="0">
                  <a:pos x="486" y="138"/>
                </a:cxn>
                <a:cxn ang="0">
                  <a:pos x="505" y="177"/>
                </a:cxn>
                <a:cxn ang="0">
                  <a:pos x="520" y="214"/>
                </a:cxn>
                <a:cxn ang="0">
                  <a:pos x="549" y="246"/>
                </a:cxn>
                <a:cxn ang="0">
                  <a:pos x="558" y="298"/>
                </a:cxn>
                <a:cxn ang="0">
                  <a:pos x="608" y="315"/>
                </a:cxn>
                <a:cxn ang="0">
                  <a:pos x="663" y="289"/>
                </a:cxn>
                <a:cxn ang="0">
                  <a:pos x="667" y="331"/>
                </a:cxn>
                <a:cxn ang="0">
                  <a:pos x="658" y="354"/>
                </a:cxn>
                <a:cxn ang="0">
                  <a:pos x="637" y="411"/>
                </a:cxn>
                <a:cxn ang="0">
                  <a:pos x="609" y="456"/>
                </a:cxn>
                <a:cxn ang="0">
                  <a:pos x="583" y="474"/>
                </a:cxn>
                <a:cxn ang="0">
                  <a:pos x="528" y="532"/>
                </a:cxn>
                <a:cxn ang="0">
                  <a:pos x="509" y="555"/>
                </a:cxn>
                <a:cxn ang="0">
                  <a:pos x="497" y="582"/>
                </a:cxn>
                <a:cxn ang="0">
                  <a:pos x="478" y="631"/>
                </a:cxn>
                <a:cxn ang="0">
                  <a:pos x="461" y="658"/>
                </a:cxn>
                <a:cxn ang="0">
                  <a:pos x="409" y="710"/>
                </a:cxn>
                <a:cxn ang="0">
                  <a:pos x="376" y="724"/>
                </a:cxn>
                <a:cxn ang="0">
                  <a:pos x="367" y="751"/>
                </a:cxn>
                <a:cxn ang="0">
                  <a:pos x="325" y="774"/>
                </a:cxn>
                <a:cxn ang="0">
                  <a:pos x="302" y="763"/>
                </a:cxn>
                <a:cxn ang="0">
                  <a:pos x="268" y="753"/>
                </a:cxn>
                <a:cxn ang="0">
                  <a:pos x="211" y="712"/>
                </a:cxn>
                <a:cxn ang="0">
                  <a:pos x="169" y="681"/>
                </a:cxn>
                <a:cxn ang="0">
                  <a:pos x="133" y="678"/>
                </a:cxn>
                <a:cxn ang="0">
                  <a:pos x="66" y="632"/>
                </a:cxn>
                <a:cxn ang="0">
                  <a:pos x="50" y="596"/>
                </a:cxn>
                <a:cxn ang="0">
                  <a:pos x="63" y="560"/>
                </a:cxn>
                <a:cxn ang="0">
                  <a:pos x="40" y="533"/>
                </a:cxn>
                <a:cxn ang="0">
                  <a:pos x="15" y="509"/>
                </a:cxn>
              </a:cxnLst>
              <a:rect l="0" t="0" r="r" b="b"/>
              <a:pathLst>
                <a:path w="671" h="777">
                  <a:moveTo>
                    <a:pt x="0" y="500"/>
                  </a:moveTo>
                  <a:cubicBezTo>
                    <a:pt x="0" y="498"/>
                    <a:pt x="1" y="497"/>
                    <a:pt x="2" y="496"/>
                  </a:cubicBezTo>
                  <a:cubicBezTo>
                    <a:pt x="5" y="494"/>
                    <a:pt x="7" y="494"/>
                    <a:pt x="10" y="491"/>
                  </a:cubicBezTo>
                  <a:cubicBezTo>
                    <a:pt x="11" y="489"/>
                    <a:pt x="14" y="481"/>
                    <a:pt x="15" y="479"/>
                  </a:cubicBezTo>
                  <a:cubicBezTo>
                    <a:pt x="20" y="477"/>
                    <a:pt x="21" y="473"/>
                    <a:pt x="28" y="474"/>
                  </a:cubicBezTo>
                  <a:cubicBezTo>
                    <a:pt x="40" y="476"/>
                    <a:pt x="37" y="461"/>
                    <a:pt x="44" y="455"/>
                  </a:cubicBezTo>
                  <a:cubicBezTo>
                    <a:pt x="54" y="448"/>
                    <a:pt x="53" y="459"/>
                    <a:pt x="61" y="459"/>
                  </a:cubicBezTo>
                  <a:cubicBezTo>
                    <a:pt x="66" y="459"/>
                    <a:pt x="87" y="458"/>
                    <a:pt x="83" y="449"/>
                  </a:cubicBezTo>
                  <a:cubicBezTo>
                    <a:pt x="81" y="445"/>
                    <a:pt x="75" y="445"/>
                    <a:pt x="72" y="443"/>
                  </a:cubicBezTo>
                  <a:cubicBezTo>
                    <a:pt x="65" y="439"/>
                    <a:pt x="75" y="434"/>
                    <a:pt x="76" y="431"/>
                  </a:cubicBezTo>
                  <a:cubicBezTo>
                    <a:pt x="79" y="425"/>
                    <a:pt x="87" y="420"/>
                    <a:pt x="91" y="414"/>
                  </a:cubicBezTo>
                  <a:cubicBezTo>
                    <a:pt x="95" y="408"/>
                    <a:pt x="101" y="415"/>
                    <a:pt x="108" y="406"/>
                  </a:cubicBezTo>
                  <a:cubicBezTo>
                    <a:pt x="117" y="394"/>
                    <a:pt x="116" y="422"/>
                    <a:pt x="132" y="412"/>
                  </a:cubicBezTo>
                  <a:cubicBezTo>
                    <a:pt x="138" y="408"/>
                    <a:pt x="140" y="403"/>
                    <a:pt x="144" y="398"/>
                  </a:cubicBezTo>
                  <a:cubicBezTo>
                    <a:pt x="147" y="394"/>
                    <a:pt x="149" y="402"/>
                    <a:pt x="153" y="397"/>
                  </a:cubicBezTo>
                  <a:cubicBezTo>
                    <a:pt x="156" y="393"/>
                    <a:pt x="157" y="410"/>
                    <a:pt x="167" y="408"/>
                  </a:cubicBezTo>
                  <a:cubicBezTo>
                    <a:pt x="174" y="407"/>
                    <a:pt x="175" y="395"/>
                    <a:pt x="181" y="399"/>
                  </a:cubicBezTo>
                  <a:cubicBezTo>
                    <a:pt x="186" y="403"/>
                    <a:pt x="196" y="395"/>
                    <a:pt x="184" y="395"/>
                  </a:cubicBezTo>
                  <a:cubicBezTo>
                    <a:pt x="174" y="395"/>
                    <a:pt x="179" y="392"/>
                    <a:pt x="184" y="389"/>
                  </a:cubicBezTo>
                  <a:cubicBezTo>
                    <a:pt x="190" y="385"/>
                    <a:pt x="185" y="381"/>
                    <a:pt x="193" y="387"/>
                  </a:cubicBezTo>
                  <a:cubicBezTo>
                    <a:pt x="197" y="389"/>
                    <a:pt x="203" y="374"/>
                    <a:pt x="204" y="371"/>
                  </a:cubicBezTo>
                  <a:cubicBezTo>
                    <a:pt x="205" y="369"/>
                    <a:pt x="210" y="370"/>
                    <a:pt x="209" y="366"/>
                  </a:cubicBezTo>
                  <a:cubicBezTo>
                    <a:pt x="203" y="346"/>
                    <a:pt x="223" y="362"/>
                    <a:pt x="217" y="348"/>
                  </a:cubicBezTo>
                  <a:cubicBezTo>
                    <a:pt x="213" y="340"/>
                    <a:pt x="222" y="343"/>
                    <a:pt x="225" y="340"/>
                  </a:cubicBezTo>
                  <a:cubicBezTo>
                    <a:pt x="231" y="334"/>
                    <a:pt x="227" y="333"/>
                    <a:pt x="225" y="328"/>
                  </a:cubicBezTo>
                  <a:cubicBezTo>
                    <a:pt x="220" y="317"/>
                    <a:pt x="227" y="320"/>
                    <a:pt x="233" y="319"/>
                  </a:cubicBezTo>
                  <a:cubicBezTo>
                    <a:pt x="241" y="317"/>
                    <a:pt x="255" y="302"/>
                    <a:pt x="262" y="296"/>
                  </a:cubicBezTo>
                  <a:cubicBezTo>
                    <a:pt x="270" y="290"/>
                    <a:pt x="274" y="291"/>
                    <a:pt x="281" y="282"/>
                  </a:cubicBezTo>
                  <a:cubicBezTo>
                    <a:pt x="285" y="277"/>
                    <a:pt x="284" y="272"/>
                    <a:pt x="284" y="266"/>
                  </a:cubicBezTo>
                  <a:cubicBezTo>
                    <a:pt x="285" y="256"/>
                    <a:pt x="300" y="259"/>
                    <a:pt x="300" y="247"/>
                  </a:cubicBezTo>
                  <a:cubicBezTo>
                    <a:pt x="300" y="240"/>
                    <a:pt x="298" y="239"/>
                    <a:pt x="304" y="235"/>
                  </a:cubicBezTo>
                  <a:cubicBezTo>
                    <a:pt x="309" y="231"/>
                    <a:pt x="308" y="227"/>
                    <a:pt x="313" y="222"/>
                  </a:cubicBezTo>
                  <a:cubicBezTo>
                    <a:pt x="320" y="216"/>
                    <a:pt x="321" y="213"/>
                    <a:pt x="328" y="205"/>
                  </a:cubicBezTo>
                  <a:cubicBezTo>
                    <a:pt x="332" y="201"/>
                    <a:pt x="342" y="196"/>
                    <a:pt x="346" y="200"/>
                  </a:cubicBezTo>
                  <a:cubicBezTo>
                    <a:pt x="349" y="202"/>
                    <a:pt x="335" y="205"/>
                    <a:pt x="339" y="208"/>
                  </a:cubicBezTo>
                  <a:cubicBezTo>
                    <a:pt x="347" y="215"/>
                    <a:pt x="362" y="205"/>
                    <a:pt x="352" y="196"/>
                  </a:cubicBezTo>
                  <a:cubicBezTo>
                    <a:pt x="336" y="184"/>
                    <a:pt x="349" y="166"/>
                    <a:pt x="357" y="153"/>
                  </a:cubicBezTo>
                  <a:cubicBezTo>
                    <a:pt x="362" y="147"/>
                    <a:pt x="358" y="137"/>
                    <a:pt x="363" y="131"/>
                  </a:cubicBezTo>
                  <a:cubicBezTo>
                    <a:pt x="371" y="120"/>
                    <a:pt x="375" y="124"/>
                    <a:pt x="369" y="110"/>
                  </a:cubicBezTo>
                  <a:cubicBezTo>
                    <a:pt x="368" y="106"/>
                    <a:pt x="362" y="98"/>
                    <a:pt x="367" y="96"/>
                  </a:cubicBezTo>
                  <a:cubicBezTo>
                    <a:pt x="379" y="90"/>
                    <a:pt x="376" y="86"/>
                    <a:pt x="380" y="75"/>
                  </a:cubicBezTo>
                  <a:cubicBezTo>
                    <a:pt x="384" y="66"/>
                    <a:pt x="391" y="81"/>
                    <a:pt x="399" y="74"/>
                  </a:cubicBezTo>
                  <a:cubicBezTo>
                    <a:pt x="401" y="72"/>
                    <a:pt x="402" y="69"/>
                    <a:pt x="404" y="66"/>
                  </a:cubicBezTo>
                  <a:cubicBezTo>
                    <a:pt x="406" y="64"/>
                    <a:pt x="418" y="57"/>
                    <a:pt x="415" y="54"/>
                  </a:cubicBezTo>
                  <a:cubicBezTo>
                    <a:pt x="412" y="51"/>
                    <a:pt x="405" y="49"/>
                    <a:pt x="404" y="44"/>
                  </a:cubicBezTo>
                  <a:cubicBezTo>
                    <a:pt x="401" y="31"/>
                    <a:pt x="424" y="40"/>
                    <a:pt x="427" y="47"/>
                  </a:cubicBezTo>
                  <a:cubicBezTo>
                    <a:pt x="429" y="51"/>
                    <a:pt x="430" y="63"/>
                    <a:pt x="437" y="62"/>
                  </a:cubicBezTo>
                  <a:cubicBezTo>
                    <a:pt x="441" y="60"/>
                    <a:pt x="438" y="51"/>
                    <a:pt x="438" y="48"/>
                  </a:cubicBezTo>
                  <a:cubicBezTo>
                    <a:pt x="438" y="45"/>
                    <a:pt x="441" y="37"/>
                    <a:pt x="444" y="41"/>
                  </a:cubicBezTo>
                  <a:cubicBezTo>
                    <a:pt x="445" y="44"/>
                    <a:pt x="449" y="55"/>
                    <a:pt x="454" y="49"/>
                  </a:cubicBezTo>
                  <a:cubicBezTo>
                    <a:pt x="458" y="44"/>
                    <a:pt x="452" y="36"/>
                    <a:pt x="458" y="31"/>
                  </a:cubicBezTo>
                  <a:cubicBezTo>
                    <a:pt x="461" y="29"/>
                    <a:pt x="495" y="0"/>
                    <a:pt x="483" y="22"/>
                  </a:cubicBezTo>
                  <a:cubicBezTo>
                    <a:pt x="479" y="28"/>
                    <a:pt x="487" y="27"/>
                    <a:pt x="489" y="27"/>
                  </a:cubicBezTo>
                  <a:cubicBezTo>
                    <a:pt x="494" y="28"/>
                    <a:pt x="494" y="31"/>
                    <a:pt x="498" y="31"/>
                  </a:cubicBezTo>
                  <a:cubicBezTo>
                    <a:pt x="509" y="31"/>
                    <a:pt x="498" y="41"/>
                    <a:pt x="509" y="41"/>
                  </a:cubicBezTo>
                  <a:cubicBezTo>
                    <a:pt x="516" y="41"/>
                    <a:pt x="519" y="38"/>
                    <a:pt x="518" y="48"/>
                  </a:cubicBezTo>
                  <a:cubicBezTo>
                    <a:pt x="518" y="50"/>
                    <a:pt x="517" y="57"/>
                    <a:pt x="520" y="58"/>
                  </a:cubicBezTo>
                  <a:cubicBezTo>
                    <a:pt x="528" y="59"/>
                    <a:pt x="529" y="62"/>
                    <a:pt x="520" y="64"/>
                  </a:cubicBezTo>
                  <a:cubicBezTo>
                    <a:pt x="518" y="65"/>
                    <a:pt x="515" y="67"/>
                    <a:pt x="515" y="70"/>
                  </a:cubicBezTo>
                  <a:cubicBezTo>
                    <a:pt x="515" y="73"/>
                    <a:pt x="520" y="76"/>
                    <a:pt x="522" y="76"/>
                  </a:cubicBezTo>
                  <a:cubicBezTo>
                    <a:pt x="527" y="77"/>
                    <a:pt x="526" y="79"/>
                    <a:pt x="526" y="81"/>
                  </a:cubicBezTo>
                  <a:cubicBezTo>
                    <a:pt x="526" y="81"/>
                    <a:pt x="526" y="81"/>
                    <a:pt x="526" y="81"/>
                  </a:cubicBezTo>
                  <a:cubicBezTo>
                    <a:pt x="524" y="88"/>
                    <a:pt x="524" y="88"/>
                    <a:pt x="524" y="88"/>
                  </a:cubicBezTo>
                  <a:cubicBezTo>
                    <a:pt x="525" y="93"/>
                    <a:pt x="528" y="102"/>
                    <a:pt x="528" y="106"/>
                  </a:cubicBezTo>
                  <a:cubicBezTo>
                    <a:pt x="529" y="122"/>
                    <a:pt x="512" y="113"/>
                    <a:pt x="508" y="125"/>
                  </a:cubicBezTo>
                  <a:cubicBezTo>
                    <a:pt x="503" y="140"/>
                    <a:pt x="501" y="138"/>
                    <a:pt x="486" y="138"/>
                  </a:cubicBezTo>
                  <a:cubicBezTo>
                    <a:pt x="473" y="137"/>
                    <a:pt x="483" y="161"/>
                    <a:pt x="486" y="168"/>
                  </a:cubicBezTo>
                  <a:cubicBezTo>
                    <a:pt x="490" y="175"/>
                    <a:pt x="497" y="178"/>
                    <a:pt x="505" y="177"/>
                  </a:cubicBezTo>
                  <a:cubicBezTo>
                    <a:pt x="509" y="177"/>
                    <a:pt x="525" y="175"/>
                    <a:pt x="516" y="184"/>
                  </a:cubicBezTo>
                  <a:cubicBezTo>
                    <a:pt x="508" y="195"/>
                    <a:pt x="514" y="204"/>
                    <a:pt x="520" y="214"/>
                  </a:cubicBezTo>
                  <a:cubicBezTo>
                    <a:pt x="525" y="221"/>
                    <a:pt x="524" y="236"/>
                    <a:pt x="531" y="241"/>
                  </a:cubicBezTo>
                  <a:cubicBezTo>
                    <a:pt x="536" y="244"/>
                    <a:pt x="544" y="242"/>
                    <a:pt x="549" y="246"/>
                  </a:cubicBezTo>
                  <a:cubicBezTo>
                    <a:pt x="554" y="249"/>
                    <a:pt x="549" y="252"/>
                    <a:pt x="547" y="255"/>
                  </a:cubicBezTo>
                  <a:cubicBezTo>
                    <a:pt x="542" y="265"/>
                    <a:pt x="548" y="294"/>
                    <a:pt x="558" y="298"/>
                  </a:cubicBezTo>
                  <a:cubicBezTo>
                    <a:pt x="568" y="298"/>
                    <a:pt x="569" y="302"/>
                    <a:pt x="575" y="309"/>
                  </a:cubicBezTo>
                  <a:cubicBezTo>
                    <a:pt x="578" y="312"/>
                    <a:pt x="604" y="317"/>
                    <a:pt x="608" y="315"/>
                  </a:cubicBezTo>
                  <a:cubicBezTo>
                    <a:pt x="612" y="313"/>
                    <a:pt x="619" y="311"/>
                    <a:pt x="622" y="306"/>
                  </a:cubicBezTo>
                  <a:cubicBezTo>
                    <a:pt x="631" y="293"/>
                    <a:pt x="646" y="279"/>
                    <a:pt x="663" y="289"/>
                  </a:cubicBezTo>
                  <a:cubicBezTo>
                    <a:pt x="671" y="294"/>
                    <a:pt x="669" y="323"/>
                    <a:pt x="667" y="331"/>
                  </a:cubicBezTo>
                  <a:cubicBezTo>
                    <a:pt x="667" y="331"/>
                    <a:pt x="667" y="331"/>
                    <a:pt x="667" y="331"/>
                  </a:cubicBezTo>
                  <a:cubicBezTo>
                    <a:pt x="665" y="339"/>
                    <a:pt x="665" y="339"/>
                    <a:pt x="665" y="339"/>
                  </a:cubicBezTo>
                  <a:cubicBezTo>
                    <a:pt x="663" y="345"/>
                    <a:pt x="662" y="350"/>
                    <a:pt x="658" y="354"/>
                  </a:cubicBezTo>
                  <a:cubicBezTo>
                    <a:pt x="655" y="358"/>
                    <a:pt x="651" y="361"/>
                    <a:pt x="648" y="365"/>
                  </a:cubicBezTo>
                  <a:cubicBezTo>
                    <a:pt x="634" y="378"/>
                    <a:pt x="631" y="393"/>
                    <a:pt x="637" y="411"/>
                  </a:cubicBezTo>
                  <a:cubicBezTo>
                    <a:pt x="643" y="427"/>
                    <a:pt x="643" y="444"/>
                    <a:pt x="623" y="449"/>
                  </a:cubicBezTo>
                  <a:cubicBezTo>
                    <a:pt x="618" y="452"/>
                    <a:pt x="614" y="453"/>
                    <a:pt x="609" y="456"/>
                  </a:cubicBezTo>
                  <a:cubicBezTo>
                    <a:pt x="606" y="458"/>
                    <a:pt x="604" y="463"/>
                    <a:pt x="600" y="464"/>
                  </a:cubicBezTo>
                  <a:cubicBezTo>
                    <a:pt x="593" y="466"/>
                    <a:pt x="586" y="467"/>
                    <a:pt x="583" y="474"/>
                  </a:cubicBezTo>
                  <a:cubicBezTo>
                    <a:pt x="576" y="489"/>
                    <a:pt x="582" y="510"/>
                    <a:pt x="560" y="513"/>
                  </a:cubicBezTo>
                  <a:cubicBezTo>
                    <a:pt x="545" y="515"/>
                    <a:pt x="538" y="521"/>
                    <a:pt x="528" y="532"/>
                  </a:cubicBezTo>
                  <a:cubicBezTo>
                    <a:pt x="522" y="539"/>
                    <a:pt x="520" y="533"/>
                    <a:pt x="514" y="534"/>
                  </a:cubicBezTo>
                  <a:cubicBezTo>
                    <a:pt x="507" y="536"/>
                    <a:pt x="509" y="549"/>
                    <a:pt x="509" y="555"/>
                  </a:cubicBezTo>
                  <a:cubicBezTo>
                    <a:pt x="509" y="561"/>
                    <a:pt x="511" y="566"/>
                    <a:pt x="508" y="572"/>
                  </a:cubicBezTo>
                  <a:cubicBezTo>
                    <a:pt x="505" y="578"/>
                    <a:pt x="501" y="579"/>
                    <a:pt x="497" y="582"/>
                  </a:cubicBezTo>
                  <a:cubicBezTo>
                    <a:pt x="488" y="589"/>
                    <a:pt x="487" y="598"/>
                    <a:pt x="484" y="609"/>
                  </a:cubicBezTo>
                  <a:cubicBezTo>
                    <a:pt x="478" y="631"/>
                    <a:pt x="478" y="631"/>
                    <a:pt x="478" y="631"/>
                  </a:cubicBezTo>
                  <a:cubicBezTo>
                    <a:pt x="478" y="631"/>
                    <a:pt x="478" y="631"/>
                    <a:pt x="478" y="631"/>
                  </a:cubicBezTo>
                  <a:cubicBezTo>
                    <a:pt x="471" y="638"/>
                    <a:pt x="472" y="654"/>
                    <a:pt x="461" y="658"/>
                  </a:cubicBezTo>
                  <a:cubicBezTo>
                    <a:pt x="443" y="665"/>
                    <a:pt x="455" y="688"/>
                    <a:pt x="434" y="688"/>
                  </a:cubicBezTo>
                  <a:cubicBezTo>
                    <a:pt x="420" y="688"/>
                    <a:pt x="418" y="704"/>
                    <a:pt x="409" y="710"/>
                  </a:cubicBezTo>
                  <a:cubicBezTo>
                    <a:pt x="404" y="713"/>
                    <a:pt x="400" y="708"/>
                    <a:pt x="395" y="712"/>
                  </a:cubicBezTo>
                  <a:cubicBezTo>
                    <a:pt x="388" y="717"/>
                    <a:pt x="385" y="721"/>
                    <a:pt x="376" y="724"/>
                  </a:cubicBezTo>
                  <a:cubicBezTo>
                    <a:pt x="372" y="728"/>
                    <a:pt x="368" y="733"/>
                    <a:pt x="367" y="739"/>
                  </a:cubicBezTo>
                  <a:cubicBezTo>
                    <a:pt x="366" y="743"/>
                    <a:pt x="368" y="748"/>
                    <a:pt x="367" y="751"/>
                  </a:cubicBezTo>
                  <a:cubicBezTo>
                    <a:pt x="364" y="759"/>
                    <a:pt x="348" y="754"/>
                    <a:pt x="341" y="759"/>
                  </a:cubicBezTo>
                  <a:cubicBezTo>
                    <a:pt x="335" y="764"/>
                    <a:pt x="333" y="772"/>
                    <a:pt x="325" y="774"/>
                  </a:cubicBezTo>
                  <a:cubicBezTo>
                    <a:pt x="315" y="777"/>
                    <a:pt x="310" y="768"/>
                    <a:pt x="302" y="763"/>
                  </a:cubicBezTo>
                  <a:cubicBezTo>
                    <a:pt x="302" y="763"/>
                    <a:pt x="302" y="763"/>
                    <a:pt x="302" y="763"/>
                  </a:cubicBezTo>
                  <a:cubicBezTo>
                    <a:pt x="297" y="761"/>
                    <a:pt x="295" y="757"/>
                    <a:pt x="289" y="755"/>
                  </a:cubicBezTo>
                  <a:cubicBezTo>
                    <a:pt x="282" y="752"/>
                    <a:pt x="274" y="753"/>
                    <a:pt x="268" y="753"/>
                  </a:cubicBezTo>
                  <a:cubicBezTo>
                    <a:pt x="251" y="753"/>
                    <a:pt x="240" y="747"/>
                    <a:pt x="230" y="734"/>
                  </a:cubicBezTo>
                  <a:cubicBezTo>
                    <a:pt x="225" y="728"/>
                    <a:pt x="217" y="715"/>
                    <a:pt x="211" y="712"/>
                  </a:cubicBezTo>
                  <a:cubicBezTo>
                    <a:pt x="203" y="703"/>
                    <a:pt x="192" y="697"/>
                    <a:pt x="186" y="687"/>
                  </a:cubicBezTo>
                  <a:cubicBezTo>
                    <a:pt x="177" y="672"/>
                    <a:pt x="178" y="685"/>
                    <a:pt x="169" y="681"/>
                  </a:cubicBezTo>
                  <a:cubicBezTo>
                    <a:pt x="164" y="679"/>
                    <a:pt x="162" y="672"/>
                    <a:pt x="158" y="671"/>
                  </a:cubicBezTo>
                  <a:cubicBezTo>
                    <a:pt x="149" y="668"/>
                    <a:pt x="142" y="676"/>
                    <a:pt x="133" y="678"/>
                  </a:cubicBezTo>
                  <a:cubicBezTo>
                    <a:pt x="124" y="681"/>
                    <a:pt x="114" y="667"/>
                    <a:pt x="106" y="663"/>
                  </a:cubicBezTo>
                  <a:cubicBezTo>
                    <a:pt x="90" y="654"/>
                    <a:pt x="77" y="647"/>
                    <a:pt x="66" y="632"/>
                  </a:cubicBezTo>
                  <a:cubicBezTo>
                    <a:pt x="60" y="625"/>
                    <a:pt x="69" y="623"/>
                    <a:pt x="68" y="615"/>
                  </a:cubicBezTo>
                  <a:cubicBezTo>
                    <a:pt x="61" y="610"/>
                    <a:pt x="50" y="605"/>
                    <a:pt x="50" y="596"/>
                  </a:cubicBezTo>
                  <a:cubicBezTo>
                    <a:pt x="50" y="588"/>
                    <a:pt x="58" y="582"/>
                    <a:pt x="58" y="572"/>
                  </a:cubicBezTo>
                  <a:cubicBezTo>
                    <a:pt x="58" y="565"/>
                    <a:pt x="62" y="565"/>
                    <a:pt x="63" y="560"/>
                  </a:cubicBezTo>
                  <a:cubicBezTo>
                    <a:pt x="65" y="554"/>
                    <a:pt x="58" y="547"/>
                    <a:pt x="58" y="541"/>
                  </a:cubicBezTo>
                  <a:cubicBezTo>
                    <a:pt x="57" y="521"/>
                    <a:pt x="51" y="540"/>
                    <a:pt x="40" y="533"/>
                  </a:cubicBezTo>
                  <a:cubicBezTo>
                    <a:pt x="35" y="530"/>
                    <a:pt x="35" y="526"/>
                    <a:pt x="32" y="521"/>
                  </a:cubicBezTo>
                  <a:cubicBezTo>
                    <a:pt x="26" y="514"/>
                    <a:pt x="24" y="512"/>
                    <a:pt x="15" y="509"/>
                  </a:cubicBezTo>
                  <a:cubicBezTo>
                    <a:pt x="0" y="500"/>
                    <a:pt x="0" y="500"/>
                    <a:pt x="0" y="500"/>
                  </a:cubicBezTo>
                  <a:close/>
                </a:path>
              </a:pathLst>
            </a:custGeom>
            <a:solidFill>
              <a:schemeClr val="bg1">
                <a:lumMod val="85000"/>
              </a:schemeClr>
            </a:solidFill>
            <a:ln w="1" cap="flat">
              <a:solidFill>
                <a:schemeClr val="bg1">
                  <a:lumMod val="50000"/>
                </a:schemeClr>
              </a:solidFill>
              <a:prstDash val="solid"/>
              <a:miter lim="800000"/>
              <a:headEnd/>
              <a:tailEnd/>
            </a:ln>
            <a:effectLst/>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4368801" y="1679575"/>
              <a:ext cx="857250" cy="887413"/>
            </a:xfrm>
            <a:custGeom>
              <a:avLst/>
              <a:gdLst/>
              <a:ahLst/>
              <a:cxnLst>
                <a:cxn ang="0">
                  <a:pos x="238" y="417"/>
                </a:cxn>
                <a:cxn ang="0">
                  <a:pos x="260" y="466"/>
                </a:cxn>
                <a:cxn ang="0">
                  <a:pos x="239" y="514"/>
                </a:cxn>
                <a:cxn ang="0">
                  <a:pos x="238" y="570"/>
                </a:cxn>
                <a:cxn ang="0">
                  <a:pos x="281" y="631"/>
                </a:cxn>
                <a:cxn ang="0">
                  <a:pos x="304" y="691"/>
                </a:cxn>
                <a:cxn ang="0">
                  <a:pos x="363" y="638"/>
                </a:cxn>
                <a:cxn ang="0">
                  <a:pos x="455" y="603"/>
                </a:cxn>
                <a:cxn ang="0">
                  <a:pos x="477" y="550"/>
                </a:cxn>
                <a:cxn ang="0">
                  <a:pos x="513" y="477"/>
                </a:cxn>
                <a:cxn ang="0">
                  <a:pos x="578" y="471"/>
                </a:cxn>
                <a:cxn ang="0">
                  <a:pos x="581" y="401"/>
                </a:cxn>
                <a:cxn ang="0">
                  <a:pos x="662" y="418"/>
                </a:cxn>
                <a:cxn ang="0">
                  <a:pos x="676" y="416"/>
                </a:cxn>
                <a:cxn ang="0">
                  <a:pos x="677" y="344"/>
                </a:cxn>
                <a:cxn ang="0">
                  <a:pos x="681" y="258"/>
                </a:cxn>
                <a:cxn ang="0">
                  <a:pos x="650" y="204"/>
                </a:cxn>
                <a:cxn ang="0">
                  <a:pos x="648" y="143"/>
                </a:cxn>
                <a:cxn ang="0">
                  <a:pos x="618" y="97"/>
                </a:cxn>
                <a:cxn ang="0">
                  <a:pos x="622" y="85"/>
                </a:cxn>
                <a:cxn ang="0">
                  <a:pos x="640" y="66"/>
                </a:cxn>
                <a:cxn ang="0">
                  <a:pos x="665" y="55"/>
                </a:cxn>
                <a:cxn ang="0">
                  <a:pos x="672" y="0"/>
                </a:cxn>
                <a:cxn ang="0">
                  <a:pos x="654" y="8"/>
                </a:cxn>
                <a:cxn ang="0">
                  <a:pos x="633" y="33"/>
                </a:cxn>
                <a:cxn ang="0">
                  <a:pos x="606" y="25"/>
                </a:cxn>
                <a:cxn ang="0">
                  <a:pos x="562" y="36"/>
                </a:cxn>
                <a:cxn ang="0">
                  <a:pos x="525" y="42"/>
                </a:cxn>
                <a:cxn ang="0">
                  <a:pos x="489" y="36"/>
                </a:cxn>
                <a:cxn ang="0">
                  <a:pos x="383" y="34"/>
                </a:cxn>
                <a:cxn ang="0">
                  <a:pos x="365" y="51"/>
                </a:cxn>
                <a:cxn ang="0">
                  <a:pos x="382" y="82"/>
                </a:cxn>
                <a:cxn ang="0">
                  <a:pos x="394" y="152"/>
                </a:cxn>
                <a:cxn ang="0">
                  <a:pos x="414" y="177"/>
                </a:cxn>
                <a:cxn ang="0">
                  <a:pos x="441" y="203"/>
                </a:cxn>
                <a:cxn ang="0">
                  <a:pos x="444" y="229"/>
                </a:cxn>
                <a:cxn ang="0">
                  <a:pos x="425" y="268"/>
                </a:cxn>
                <a:cxn ang="0">
                  <a:pos x="401" y="303"/>
                </a:cxn>
                <a:cxn ang="0">
                  <a:pos x="371" y="305"/>
                </a:cxn>
                <a:cxn ang="0">
                  <a:pos x="351" y="288"/>
                </a:cxn>
                <a:cxn ang="0">
                  <a:pos x="328" y="277"/>
                </a:cxn>
                <a:cxn ang="0">
                  <a:pos x="308" y="294"/>
                </a:cxn>
                <a:cxn ang="0">
                  <a:pos x="288" y="291"/>
                </a:cxn>
                <a:cxn ang="0">
                  <a:pos x="250" y="292"/>
                </a:cxn>
                <a:cxn ang="0">
                  <a:pos x="227" y="288"/>
                </a:cxn>
                <a:cxn ang="0">
                  <a:pos x="172" y="273"/>
                </a:cxn>
                <a:cxn ang="0">
                  <a:pos x="131" y="267"/>
                </a:cxn>
                <a:cxn ang="0">
                  <a:pos x="105" y="253"/>
                </a:cxn>
                <a:cxn ang="0">
                  <a:pos x="82" y="241"/>
                </a:cxn>
                <a:cxn ang="0">
                  <a:pos x="76" y="224"/>
                </a:cxn>
                <a:cxn ang="0">
                  <a:pos x="63" y="202"/>
                </a:cxn>
                <a:cxn ang="0">
                  <a:pos x="53" y="193"/>
                </a:cxn>
                <a:cxn ang="0">
                  <a:pos x="55" y="218"/>
                </a:cxn>
                <a:cxn ang="0">
                  <a:pos x="13" y="280"/>
                </a:cxn>
                <a:cxn ang="0">
                  <a:pos x="47" y="326"/>
                </a:cxn>
                <a:cxn ang="0">
                  <a:pos x="74" y="367"/>
                </a:cxn>
                <a:cxn ang="0">
                  <a:pos x="135" y="427"/>
                </a:cxn>
                <a:cxn ang="0">
                  <a:pos x="194" y="443"/>
                </a:cxn>
              </a:cxnLst>
              <a:rect l="0" t="0" r="r" b="b"/>
              <a:pathLst>
                <a:path w="694" h="719">
                  <a:moveTo>
                    <a:pt x="194" y="443"/>
                  </a:moveTo>
                  <a:cubicBezTo>
                    <a:pt x="200" y="446"/>
                    <a:pt x="221" y="446"/>
                    <a:pt x="227" y="443"/>
                  </a:cubicBezTo>
                  <a:cubicBezTo>
                    <a:pt x="236" y="438"/>
                    <a:pt x="235" y="425"/>
                    <a:pt x="238" y="417"/>
                  </a:cubicBezTo>
                  <a:cubicBezTo>
                    <a:pt x="243" y="404"/>
                    <a:pt x="272" y="412"/>
                    <a:pt x="281" y="416"/>
                  </a:cubicBezTo>
                  <a:cubicBezTo>
                    <a:pt x="294" y="422"/>
                    <a:pt x="281" y="462"/>
                    <a:pt x="273" y="465"/>
                  </a:cubicBezTo>
                  <a:cubicBezTo>
                    <a:pt x="268" y="467"/>
                    <a:pt x="265" y="465"/>
                    <a:pt x="260" y="466"/>
                  </a:cubicBezTo>
                  <a:cubicBezTo>
                    <a:pt x="251" y="468"/>
                    <a:pt x="249" y="476"/>
                    <a:pt x="257" y="481"/>
                  </a:cubicBezTo>
                  <a:cubicBezTo>
                    <a:pt x="265" y="486"/>
                    <a:pt x="259" y="494"/>
                    <a:pt x="255" y="499"/>
                  </a:cubicBezTo>
                  <a:cubicBezTo>
                    <a:pt x="253" y="505"/>
                    <a:pt x="245" y="510"/>
                    <a:pt x="239" y="514"/>
                  </a:cubicBezTo>
                  <a:cubicBezTo>
                    <a:pt x="235" y="516"/>
                    <a:pt x="219" y="527"/>
                    <a:pt x="223" y="534"/>
                  </a:cubicBezTo>
                  <a:cubicBezTo>
                    <a:pt x="229" y="543"/>
                    <a:pt x="230" y="546"/>
                    <a:pt x="230" y="557"/>
                  </a:cubicBezTo>
                  <a:cubicBezTo>
                    <a:pt x="230" y="563"/>
                    <a:pt x="235" y="566"/>
                    <a:pt x="238" y="570"/>
                  </a:cubicBezTo>
                  <a:cubicBezTo>
                    <a:pt x="242" y="575"/>
                    <a:pt x="243" y="593"/>
                    <a:pt x="249" y="594"/>
                  </a:cubicBezTo>
                  <a:cubicBezTo>
                    <a:pt x="257" y="596"/>
                    <a:pt x="260" y="596"/>
                    <a:pt x="260" y="607"/>
                  </a:cubicBezTo>
                  <a:cubicBezTo>
                    <a:pt x="260" y="628"/>
                    <a:pt x="259" y="630"/>
                    <a:pt x="281" y="631"/>
                  </a:cubicBezTo>
                  <a:cubicBezTo>
                    <a:pt x="294" y="633"/>
                    <a:pt x="279" y="645"/>
                    <a:pt x="279" y="654"/>
                  </a:cubicBezTo>
                  <a:cubicBezTo>
                    <a:pt x="280" y="671"/>
                    <a:pt x="257" y="685"/>
                    <a:pt x="265" y="706"/>
                  </a:cubicBezTo>
                  <a:cubicBezTo>
                    <a:pt x="269" y="719"/>
                    <a:pt x="298" y="696"/>
                    <a:pt x="304" y="691"/>
                  </a:cubicBezTo>
                  <a:cubicBezTo>
                    <a:pt x="313" y="684"/>
                    <a:pt x="327" y="678"/>
                    <a:pt x="332" y="667"/>
                  </a:cubicBezTo>
                  <a:cubicBezTo>
                    <a:pt x="335" y="660"/>
                    <a:pt x="338" y="646"/>
                    <a:pt x="345" y="642"/>
                  </a:cubicBezTo>
                  <a:cubicBezTo>
                    <a:pt x="351" y="639"/>
                    <a:pt x="355" y="643"/>
                    <a:pt x="363" y="638"/>
                  </a:cubicBezTo>
                  <a:cubicBezTo>
                    <a:pt x="392" y="618"/>
                    <a:pt x="383" y="657"/>
                    <a:pt x="410" y="648"/>
                  </a:cubicBezTo>
                  <a:cubicBezTo>
                    <a:pt x="420" y="639"/>
                    <a:pt x="428" y="627"/>
                    <a:pt x="437" y="616"/>
                  </a:cubicBezTo>
                  <a:cubicBezTo>
                    <a:pt x="443" y="609"/>
                    <a:pt x="445" y="607"/>
                    <a:pt x="455" y="603"/>
                  </a:cubicBezTo>
                  <a:cubicBezTo>
                    <a:pt x="467" y="599"/>
                    <a:pt x="459" y="584"/>
                    <a:pt x="464" y="576"/>
                  </a:cubicBezTo>
                  <a:cubicBezTo>
                    <a:pt x="466" y="571"/>
                    <a:pt x="470" y="569"/>
                    <a:pt x="472" y="565"/>
                  </a:cubicBezTo>
                  <a:cubicBezTo>
                    <a:pt x="475" y="560"/>
                    <a:pt x="476" y="556"/>
                    <a:pt x="477" y="550"/>
                  </a:cubicBezTo>
                  <a:cubicBezTo>
                    <a:pt x="480" y="537"/>
                    <a:pt x="483" y="526"/>
                    <a:pt x="488" y="514"/>
                  </a:cubicBezTo>
                  <a:cubicBezTo>
                    <a:pt x="492" y="506"/>
                    <a:pt x="492" y="500"/>
                    <a:pt x="492" y="490"/>
                  </a:cubicBezTo>
                  <a:cubicBezTo>
                    <a:pt x="492" y="476"/>
                    <a:pt x="500" y="466"/>
                    <a:pt x="513" y="477"/>
                  </a:cubicBezTo>
                  <a:cubicBezTo>
                    <a:pt x="526" y="486"/>
                    <a:pt x="530" y="468"/>
                    <a:pt x="541" y="468"/>
                  </a:cubicBezTo>
                  <a:cubicBezTo>
                    <a:pt x="547" y="468"/>
                    <a:pt x="549" y="478"/>
                    <a:pt x="553" y="482"/>
                  </a:cubicBezTo>
                  <a:cubicBezTo>
                    <a:pt x="560" y="492"/>
                    <a:pt x="578" y="480"/>
                    <a:pt x="578" y="471"/>
                  </a:cubicBezTo>
                  <a:cubicBezTo>
                    <a:pt x="579" y="462"/>
                    <a:pt x="579" y="447"/>
                    <a:pt x="583" y="440"/>
                  </a:cubicBezTo>
                  <a:cubicBezTo>
                    <a:pt x="586" y="430"/>
                    <a:pt x="561" y="436"/>
                    <a:pt x="562" y="425"/>
                  </a:cubicBezTo>
                  <a:cubicBezTo>
                    <a:pt x="563" y="417"/>
                    <a:pt x="575" y="406"/>
                    <a:pt x="581" y="401"/>
                  </a:cubicBezTo>
                  <a:cubicBezTo>
                    <a:pt x="588" y="393"/>
                    <a:pt x="591" y="398"/>
                    <a:pt x="598" y="401"/>
                  </a:cubicBezTo>
                  <a:cubicBezTo>
                    <a:pt x="605" y="404"/>
                    <a:pt x="611" y="397"/>
                    <a:pt x="617" y="395"/>
                  </a:cubicBezTo>
                  <a:cubicBezTo>
                    <a:pt x="626" y="393"/>
                    <a:pt x="655" y="412"/>
                    <a:pt x="662" y="418"/>
                  </a:cubicBezTo>
                  <a:cubicBezTo>
                    <a:pt x="668" y="426"/>
                    <a:pt x="668" y="426"/>
                    <a:pt x="668" y="426"/>
                  </a:cubicBezTo>
                  <a:cubicBezTo>
                    <a:pt x="668" y="426"/>
                    <a:pt x="668" y="426"/>
                    <a:pt x="668" y="426"/>
                  </a:cubicBezTo>
                  <a:cubicBezTo>
                    <a:pt x="671" y="423"/>
                    <a:pt x="675" y="419"/>
                    <a:pt x="676" y="416"/>
                  </a:cubicBezTo>
                  <a:cubicBezTo>
                    <a:pt x="678" y="412"/>
                    <a:pt x="677" y="407"/>
                    <a:pt x="675" y="403"/>
                  </a:cubicBezTo>
                  <a:cubicBezTo>
                    <a:pt x="673" y="399"/>
                    <a:pt x="667" y="396"/>
                    <a:pt x="667" y="392"/>
                  </a:cubicBezTo>
                  <a:cubicBezTo>
                    <a:pt x="667" y="373"/>
                    <a:pt x="688" y="353"/>
                    <a:pt x="677" y="344"/>
                  </a:cubicBezTo>
                  <a:cubicBezTo>
                    <a:pt x="672" y="340"/>
                    <a:pt x="672" y="331"/>
                    <a:pt x="667" y="325"/>
                  </a:cubicBezTo>
                  <a:cubicBezTo>
                    <a:pt x="662" y="318"/>
                    <a:pt x="658" y="302"/>
                    <a:pt x="660" y="293"/>
                  </a:cubicBezTo>
                  <a:cubicBezTo>
                    <a:pt x="660" y="274"/>
                    <a:pt x="664" y="267"/>
                    <a:pt x="681" y="258"/>
                  </a:cubicBezTo>
                  <a:cubicBezTo>
                    <a:pt x="694" y="250"/>
                    <a:pt x="692" y="232"/>
                    <a:pt x="683" y="222"/>
                  </a:cubicBezTo>
                  <a:cubicBezTo>
                    <a:pt x="679" y="217"/>
                    <a:pt x="670" y="205"/>
                    <a:pt x="662" y="207"/>
                  </a:cubicBezTo>
                  <a:cubicBezTo>
                    <a:pt x="660" y="207"/>
                    <a:pt x="649" y="209"/>
                    <a:pt x="650" y="204"/>
                  </a:cubicBezTo>
                  <a:cubicBezTo>
                    <a:pt x="651" y="197"/>
                    <a:pt x="654" y="194"/>
                    <a:pt x="656" y="187"/>
                  </a:cubicBezTo>
                  <a:cubicBezTo>
                    <a:pt x="659" y="181"/>
                    <a:pt x="649" y="175"/>
                    <a:pt x="649" y="167"/>
                  </a:cubicBezTo>
                  <a:cubicBezTo>
                    <a:pt x="649" y="160"/>
                    <a:pt x="647" y="150"/>
                    <a:pt x="648" y="143"/>
                  </a:cubicBezTo>
                  <a:cubicBezTo>
                    <a:pt x="648" y="138"/>
                    <a:pt x="650" y="131"/>
                    <a:pt x="648" y="127"/>
                  </a:cubicBezTo>
                  <a:cubicBezTo>
                    <a:pt x="644" y="120"/>
                    <a:pt x="631" y="131"/>
                    <a:pt x="628" y="123"/>
                  </a:cubicBezTo>
                  <a:cubicBezTo>
                    <a:pt x="627" y="119"/>
                    <a:pt x="621" y="97"/>
                    <a:pt x="618" y="97"/>
                  </a:cubicBezTo>
                  <a:cubicBezTo>
                    <a:pt x="613" y="97"/>
                    <a:pt x="616" y="97"/>
                    <a:pt x="613" y="93"/>
                  </a:cubicBezTo>
                  <a:cubicBezTo>
                    <a:pt x="609" y="91"/>
                    <a:pt x="607" y="86"/>
                    <a:pt x="613" y="86"/>
                  </a:cubicBezTo>
                  <a:cubicBezTo>
                    <a:pt x="616" y="86"/>
                    <a:pt x="619" y="86"/>
                    <a:pt x="622" y="85"/>
                  </a:cubicBezTo>
                  <a:cubicBezTo>
                    <a:pt x="626" y="83"/>
                    <a:pt x="635" y="96"/>
                    <a:pt x="635" y="86"/>
                  </a:cubicBezTo>
                  <a:cubicBezTo>
                    <a:pt x="635" y="82"/>
                    <a:pt x="639" y="79"/>
                    <a:pt x="637" y="77"/>
                  </a:cubicBezTo>
                  <a:cubicBezTo>
                    <a:pt x="633" y="71"/>
                    <a:pt x="636" y="72"/>
                    <a:pt x="640" y="66"/>
                  </a:cubicBezTo>
                  <a:cubicBezTo>
                    <a:pt x="641" y="64"/>
                    <a:pt x="645" y="67"/>
                    <a:pt x="647" y="65"/>
                  </a:cubicBezTo>
                  <a:cubicBezTo>
                    <a:pt x="650" y="63"/>
                    <a:pt x="652" y="62"/>
                    <a:pt x="655" y="59"/>
                  </a:cubicBezTo>
                  <a:cubicBezTo>
                    <a:pt x="656" y="56"/>
                    <a:pt x="661" y="58"/>
                    <a:pt x="665" y="55"/>
                  </a:cubicBezTo>
                  <a:cubicBezTo>
                    <a:pt x="668" y="51"/>
                    <a:pt x="665" y="46"/>
                    <a:pt x="668" y="43"/>
                  </a:cubicBezTo>
                  <a:cubicBezTo>
                    <a:pt x="675" y="36"/>
                    <a:pt x="676" y="25"/>
                    <a:pt x="676" y="15"/>
                  </a:cubicBezTo>
                  <a:cubicBezTo>
                    <a:pt x="672" y="0"/>
                    <a:pt x="672" y="0"/>
                    <a:pt x="672" y="0"/>
                  </a:cubicBezTo>
                  <a:cubicBezTo>
                    <a:pt x="672" y="0"/>
                    <a:pt x="672" y="0"/>
                    <a:pt x="672" y="0"/>
                  </a:cubicBezTo>
                  <a:cubicBezTo>
                    <a:pt x="671" y="0"/>
                    <a:pt x="669" y="1"/>
                    <a:pt x="668" y="2"/>
                  </a:cubicBezTo>
                  <a:cubicBezTo>
                    <a:pt x="664" y="7"/>
                    <a:pt x="659" y="0"/>
                    <a:pt x="654" y="8"/>
                  </a:cubicBezTo>
                  <a:cubicBezTo>
                    <a:pt x="650" y="14"/>
                    <a:pt x="656" y="20"/>
                    <a:pt x="655" y="25"/>
                  </a:cubicBezTo>
                  <a:cubicBezTo>
                    <a:pt x="653" y="30"/>
                    <a:pt x="651" y="30"/>
                    <a:pt x="646" y="34"/>
                  </a:cubicBezTo>
                  <a:cubicBezTo>
                    <a:pt x="638" y="40"/>
                    <a:pt x="640" y="36"/>
                    <a:pt x="633" y="33"/>
                  </a:cubicBezTo>
                  <a:cubicBezTo>
                    <a:pt x="628" y="31"/>
                    <a:pt x="624" y="37"/>
                    <a:pt x="621" y="32"/>
                  </a:cubicBezTo>
                  <a:cubicBezTo>
                    <a:pt x="619" y="29"/>
                    <a:pt x="616" y="33"/>
                    <a:pt x="614" y="31"/>
                  </a:cubicBezTo>
                  <a:cubicBezTo>
                    <a:pt x="610" y="29"/>
                    <a:pt x="611" y="25"/>
                    <a:pt x="606" y="25"/>
                  </a:cubicBezTo>
                  <a:cubicBezTo>
                    <a:pt x="600" y="24"/>
                    <a:pt x="592" y="31"/>
                    <a:pt x="589" y="25"/>
                  </a:cubicBezTo>
                  <a:cubicBezTo>
                    <a:pt x="587" y="17"/>
                    <a:pt x="579" y="28"/>
                    <a:pt x="576" y="30"/>
                  </a:cubicBezTo>
                  <a:cubicBezTo>
                    <a:pt x="572" y="34"/>
                    <a:pt x="568" y="37"/>
                    <a:pt x="562" y="36"/>
                  </a:cubicBezTo>
                  <a:cubicBezTo>
                    <a:pt x="556" y="35"/>
                    <a:pt x="558" y="28"/>
                    <a:pt x="553" y="28"/>
                  </a:cubicBezTo>
                  <a:cubicBezTo>
                    <a:pt x="549" y="28"/>
                    <a:pt x="539" y="28"/>
                    <a:pt x="538" y="33"/>
                  </a:cubicBezTo>
                  <a:cubicBezTo>
                    <a:pt x="537" y="39"/>
                    <a:pt x="532" y="50"/>
                    <a:pt x="525" y="42"/>
                  </a:cubicBezTo>
                  <a:cubicBezTo>
                    <a:pt x="521" y="38"/>
                    <a:pt x="517" y="40"/>
                    <a:pt x="513" y="42"/>
                  </a:cubicBezTo>
                  <a:cubicBezTo>
                    <a:pt x="504" y="45"/>
                    <a:pt x="505" y="43"/>
                    <a:pt x="500" y="40"/>
                  </a:cubicBezTo>
                  <a:cubicBezTo>
                    <a:pt x="497" y="38"/>
                    <a:pt x="491" y="39"/>
                    <a:pt x="489" y="36"/>
                  </a:cubicBezTo>
                  <a:cubicBezTo>
                    <a:pt x="488" y="35"/>
                    <a:pt x="486" y="35"/>
                    <a:pt x="484" y="36"/>
                  </a:cubicBezTo>
                  <a:cubicBezTo>
                    <a:pt x="402" y="33"/>
                    <a:pt x="402" y="33"/>
                    <a:pt x="402" y="33"/>
                  </a:cubicBezTo>
                  <a:cubicBezTo>
                    <a:pt x="383" y="34"/>
                    <a:pt x="383" y="34"/>
                    <a:pt x="383" y="34"/>
                  </a:cubicBezTo>
                  <a:cubicBezTo>
                    <a:pt x="376" y="34"/>
                    <a:pt x="375" y="38"/>
                    <a:pt x="369" y="40"/>
                  </a:cubicBezTo>
                  <a:cubicBezTo>
                    <a:pt x="367" y="41"/>
                    <a:pt x="364" y="42"/>
                    <a:pt x="362" y="43"/>
                  </a:cubicBezTo>
                  <a:cubicBezTo>
                    <a:pt x="358" y="47"/>
                    <a:pt x="363" y="48"/>
                    <a:pt x="365" y="51"/>
                  </a:cubicBezTo>
                  <a:cubicBezTo>
                    <a:pt x="367" y="55"/>
                    <a:pt x="370" y="57"/>
                    <a:pt x="373" y="60"/>
                  </a:cubicBezTo>
                  <a:cubicBezTo>
                    <a:pt x="379" y="65"/>
                    <a:pt x="383" y="67"/>
                    <a:pt x="380" y="75"/>
                  </a:cubicBezTo>
                  <a:cubicBezTo>
                    <a:pt x="382" y="82"/>
                    <a:pt x="382" y="82"/>
                    <a:pt x="382" y="82"/>
                  </a:cubicBezTo>
                  <a:cubicBezTo>
                    <a:pt x="383" y="86"/>
                    <a:pt x="384" y="88"/>
                    <a:pt x="383" y="92"/>
                  </a:cubicBezTo>
                  <a:cubicBezTo>
                    <a:pt x="382" y="99"/>
                    <a:pt x="379" y="129"/>
                    <a:pt x="384" y="133"/>
                  </a:cubicBezTo>
                  <a:cubicBezTo>
                    <a:pt x="392" y="139"/>
                    <a:pt x="398" y="139"/>
                    <a:pt x="394" y="152"/>
                  </a:cubicBezTo>
                  <a:cubicBezTo>
                    <a:pt x="394" y="154"/>
                    <a:pt x="399" y="164"/>
                    <a:pt x="400" y="165"/>
                  </a:cubicBezTo>
                  <a:cubicBezTo>
                    <a:pt x="404" y="167"/>
                    <a:pt x="407" y="167"/>
                    <a:pt x="410" y="169"/>
                  </a:cubicBezTo>
                  <a:cubicBezTo>
                    <a:pt x="413" y="171"/>
                    <a:pt x="412" y="175"/>
                    <a:pt x="414" y="177"/>
                  </a:cubicBezTo>
                  <a:cubicBezTo>
                    <a:pt x="415" y="179"/>
                    <a:pt x="421" y="181"/>
                    <a:pt x="424" y="181"/>
                  </a:cubicBezTo>
                  <a:cubicBezTo>
                    <a:pt x="427" y="182"/>
                    <a:pt x="432" y="186"/>
                    <a:pt x="434" y="189"/>
                  </a:cubicBezTo>
                  <a:cubicBezTo>
                    <a:pt x="437" y="192"/>
                    <a:pt x="437" y="202"/>
                    <a:pt x="441" y="203"/>
                  </a:cubicBezTo>
                  <a:cubicBezTo>
                    <a:pt x="445" y="204"/>
                    <a:pt x="448" y="204"/>
                    <a:pt x="443" y="208"/>
                  </a:cubicBezTo>
                  <a:cubicBezTo>
                    <a:pt x="438" y="211"/>
                    <a:pt x="447" y="209"/>
                    <a:pt x="447" y="215"/>
                  </a:cubicBezTo>
                  <a:cubicBezTo>
                    <a:pt x="446" y="220"/>
                    <a:pt x="454" y="225"/>
                    <a:pt x="444" y="229"/>
                  </a:cubicBezTo>
                  <a:cubicBezTo>
                    <a:pt x="437" y="232"/>
                    <a:pt x="442" y="235"/>
                    <a:pt x="443" y="240"/>
                  </a:cubicBezTo>
                  <a:cubicBezTo>
                    <a:pt x="444" y="241"/>
                    <a:pt x="425" y="258"/>
                    <a:pt x="425" y="260"/>
                  </a:cubicBezTo>
                  <a:cubicBezTo>
                    <a:pt x="425" y="263"/>
                    <a:pt x="426" y="265"/>
                    <a:pt x="425" y="268"/>
                  </a:cubicBezTo>
                  <a:cubicBezTo>
                    <a:pt x="424" y="275"/>
                    <a:pt x="425" y="283"/>
                    <a:pt x="417" y="286"/>
                  </a:cubicBezTo>
                  <a:cubicBezTo>
                    <a:pt x="413" y="288"/>
                    <a:pt x="419" y="293"/>
                    <a:pt x="412" y="295"/>
                  </a:cubicBezTo>
                  <a:cubicBezTo>
                    <a:pt x="404" y="296"/>
                    <a:pt x="408" y="298"/>
                    <a:pt x="401" y="303"/>
                  </a:cubicBezTo>
                  <a:cubicBezTo>
                    <a:pt x="396" y="306"/>
                    <a:pt x="391" y="309"/>
                    <a:pt x="386" y="312"/>
                  </a:cubicBezTo>
                  <a:cubicBezTo>
                    <a:pt x="377" y="317"/>
                    <a:pt x="383" y="300"/>
                    <a:pt x="379" y="300"/>
                  </a:cubicBezTo>
                  <a:cubicBezTo>
                    <a:pt x="376" y="300"/>
                    <a:pt x="375" y="308"/>
                    <a:pt x="371" y="305"/>
                  </a:cubicBezTo>
                  <a:cubicBezTo>
                    <a:pt x="368" y="304"/>
                    <a:pt x="364" y="303"/>
                    <a:pt x="362" y="301"/>
                  </a:cubicBezTo>
                  <a:cubicBezTo>
                    <a:pt x="359" y="298"/>
                    <a:pt x="362" y="293"/>
                    <a:pt x="359" y="291"/>
                  </a:cubicBezTo>
                  <a:cubicBezTo>
                    <a:pt x="356" y="289"/>
                    <a:pt x="350" y="295"/>
                    <a:pt x="351" y="288"/>
                  </a:cubicBezTo>
                  <a:cubicBezTo>
                    <a:pt x="352" y="283"/>
                    <a:pt x="346" y="281"/>
                    <a:pt x="346" y="286"/>
                  </a:cubicBezTo>
                  <a:cubicBezTo>
                    <a:pt x="345" y="292"/>
                    <a:pt x="340" y="283"/>
                    <a:pt x="334" y="283"/>
                  </a:cubicBezTo>
                  <a:cubicBezTo>
                    <a:pt x="331" y="283"/>
                    <a:pt x="332" y="277"/>
                    <a:pt x="328" y="277"/>
                  </a:cubicBezTo>
                  <a:cubicBezTo>
                    <a:pt x="325" y="277"/>
                    <a:pt x="324" y="282"/>
                    <a:pt x="323" y="284"/>
                  </a:cubicBezTo>
                  <a:cubicBezTo>
                    <a:pt x="317" y="296"/>
                    <a:pt x="314" y="281"/>
                    <a:pt x="310" y="282"/>
                  </a:cubicBezTo>
                  <a:cubicBezTo>
                    <a:pt x="306" y="283"/>
                    <a:pt x="308" y="291"/>
                    <a:pt x="308" y="294"/>
                  </a:cubicBezTo>
                  <a:cubicBezTo>
                    <a:pt x="308" y="304"/>
                    <a:pt x="302" y="292"/>
                    <a:pt x="300" y="292"/>
                  </a:cubicBezTo>
                  <a:cubicBezTo>
                    <a:pt x="297" y="292"/>
                    <a:pt x="296" y="298"/>
                    <a:pt x="293" y="297"/>
                  </a:cubicBezTo>
                  <a:cubicBezTo>
                    <a:pt x="290" y="296"/>
                    <a:pt x="292" y="291"/>
                    <a:pt x="288" y="291"/>
                  </a:cubicBezTo>
                  <a:cubicBezTo>
                    <a:pt x="285" y="291"/>
                    <a:pt x="281" y="299"/>
                    <a:pt x="278" y="294"/>
                  </a:cubicBezTo>
                  <a:cubicBezTo>
                    <a:pt x="274" y="288"/>
                    <a:pt x="276" y="291"/>
                    <a:pt x="268" y="290"/>
                  </a:cubicBezTo>
                  <a:cubicBezTo>
                    <a:pt x="262" y="289"/>
                    <a:pt x="256" y="290"/>
                    <a:pt x="250" y="292"/>
                  </a:cubicBezTo>
                  <a:cubicBezTo>
                    <a:pt x="246" y="294"/>
                    <a:pt x="246" y="290"/>
                    <a:pt x="244" y="289"/>
                  </a:cubicBezTo>
                  <a:cubicBezTo>
                    <a:pt x="235" y="286"/>
                    <a:pt x="246" y="303"/>
                    <a:pt x="234" y="297"/>
                  </a:cubicBezTo>
                  <a:cubicBezTo>
                    <a:pt x="230" y="295"/>
                    <a:pt x="230" y="291"/>
                    <a:pt x="227" y="288"/>
                  </a:cubicBezTo>
                  <a:cubicBezTo>
                    <a:pt x="220" y="282"/>
                    <a:pt x="211" y="294"/>
                    <a:pt x="205" y="281"/>
                  </a:cubicBezTo>
                  <a:cubicBezTo>
                    <a:pt x="196" y="263"/>
                    <a:pt x="203" y="272"/>
                    <a:pt x="184" y="269"/>
                  </a:cubicBezTo>
                  <a:cubicBezTo>
                    <a:pt x="176" y="267"/>
                    <a:pt x="179" y="274"/>
                    <a:pt x="172" y="273"/>
                  </a:cubicBezTo>
                  <a:cubicBezTo>
                    <a:pt x="169" y="273"/>
                    <a:pt x="160" y="275"/>
                    <a:pt x="159" y="271"/>
                  </a:cubicBezTo>
                  <a:cubicBezTo>
                    <a:pt x="158" y="267"/>
                    <a:pt x="156" y="266"/>
                    <a:pt x="152" y="266"/>
                  </a:cubicBezTo>
                  <a:cubicBezTo>
                    <a:pt x="140" y="266"/>
                    <a:pt x="146" y="280"/>
                    <a:pt x="131" y="267"/>
                  </a:cubicBezTo>
                  <a:cubicBezTo>
                    <a:pt x="124" y="261"/>
                    <a:pt x="116" y="269"/>
                    <a:pt x="112" y="265"/>
                  </a:cubicBezTo>
                  <a:cubicBezTo>
                    <a:pt x="109" y="262"/>
                    <a:pt x="126" y="249"/>
                    <a:pt x="115" y="252"/>
                  </a:cubicBezTo>
                  <a:cubicBezTo>
                    <a:pt x="112" y="253"/>
                    <a:pt x="105" y="261"/>
                    <a:pt x="105" y="253"/>
                  </a:cubicBezTo>
                  <a:cubicBezTo>
                    <a:pt x="105" y="243"/>
                    <a:pt x="100" y="252"/>
                    <a:pt x="98" y="248"/>
                  </a:cubicBezTo>
                  <a:cubicBezTo>
                    <a:pt x="97" y="247"/>
                    <a:pt x="98" y="244"/>
                    <a:pt x="96" y="244"/>
                  </a:cubicBezTo>
                  <a:cubicBezTo>
                    <a:pt x="91" y="244"/>
                    <a:pt x="87" y="248"/>
                    <a:pt x="82" y="241"/>
                  </a:cubicBezTo>
                  <a:cubicBezTo>
                    <a:pt x="80" y="238"/>
                    <a:pt x="77" y="249"/>
                    <a:pt x="75" y="241"/>
                  </a:cubicBezTo>
                  <a:cubicBezTo>
                    <a:pt x="73" y="236"/>
                    <a:pt x="66" y="243"/>
                    <a:pt x="64" y="237"/>
                  </a:cubicBezTo>
                  <a:cubicBezTo>
                    <a:pt x="62" y="230"/>
                    <a:pt x="76" y="227"/>
                    <a:pt x="76" y="224"/>
                  </a:cubicBezTo>
                  <a:cubicBezTo>
                    <a:pt x="76" y="217"/>
                    <a:pt x="87" y="222"/>
                    <a:pt x="87" y="218"/>
                  </a:cubicBezTo>
                  <a:cubicBezTo>
                    <a:pt x="87" y="214"/>
                    <a:pt x="71" y="216"/>
                    <a:pt x="67" y="209"/>
                  </a:cubicBezTo>
                  <a:cubicBezTo>
                    <a:pt x="66" y="208"/>
                    <a:pt x="66" y="201"/>
                    <a:pt x="63" y="202"/>
                  </a:cubicBezTo>
                  <a:cubicBezTo>
                    <a:pt x="56" y="206"/>
                    <a:pt x="64" y="195"/>
                    <a:pt x="63" y="195"/>
                  </a:cubicBezTo>
                  <a:cubicBezTo>
                    <a:pt x="61" y="194"/>
                    <a:pt x="57" y="196"/>
                    <a:pt x="55" y="195"/>
                  </a:cubicBezTo>
                  <a:cubicBezTo>
                    <a:pt x="54" y="195"/>
                    <a:pt x="54" y="194"/>
                    <a:pt x="53" y="193"/>
                  </a:cubicBezTo>
                  <a:cubicBezTo>
                    <a:pt x="53" y="193"/>
                    <a:pt x="53" y="193"/>
                    <a:pt x="53" y="193"/>
                  </a:cubicBezTo>
                  <a:cubicBezTo>
                    <a:pt x="51" y="200"/>
                    <a:pt x="51" y="200"/>
                    <a:pt x="51" y="200"/>
                  </a:cubicBezTo>
                  <a:cubicBezTo>
                    <a:pt x="52" y="205"/>
                    <a:pt x="55" y="214"/>
                    <a:pt x="55" y="218"/>
                  </a:cubicBezTo>
                  <a:cubicBezTo>
                    <a:pt x="56" y="234"/>
                    <a:pt x="39" y="225"/>
                    <a:pt x="35" y="237"/>
                  </a:cubicBezTo>
                  <a:cubicBezTo>
                    <a:pt x="30" y="252"/>
                    <a:pt x="28" y="250"/>
                    <a:pt x="13" y="250"/>
                  </a:cubicBezTo>
                  <a:cubicBezTo>
                    <a:pt x="0" y="249"/>
                    <a:pt x="10" y="273"/>
                    <a:pt x="13" y="280"/>
                  </a:cubicBezTo>
                  <a:cubicBezTo>
                    <a:pt x="17" y="287"/>
                    <a:pt x="24" y="290"/>
                    <a:pt x="32" y="289"/>
                  </a:cubicBezTo>
                  <a:cubicBezTo>
                    <a:pt x="36" y="289"/>
                    <a:pt x="52" y="287"/>
                    <a:pt x="43" y="296"/>
                  </a:cubicBezTo>
                  <a:cubicBezTo>
                    <a:pt x="35" y="307"/>
                    <a:pt x="41" y="316"/>
                    <a:pt x="47" y="326"/>
                  </a:cubicBezTo>
                  <a:cubicBezTo>
                    <a:pt x="52" y="333"/>
                    <a:pt x="51" y="348"/>
                    <a:pt x="58" y="353"/>
                  </a:cubicBezTo>
                  <a:cubicBezTo>
                    <a:pt x="63" y="356"/>
                    <a:pt x="71" y="354"/>
                    <a:pt x="76" y="358"/>
                  </a:cubicBezTo>
                  <a:cubicBezTo>
                    <a:pt x="81" y="361"/>
                    <a:pt x="76" y="364"/>
                    <a:pt x="74" y="367"/>
                  </a:cubicBezTo>
                  <a:cubicBezTo>
                    <a:pt x="69" y="377"/>
                    <a:pt x="75" y="406"/>
                    <a:pt x="85" y="410"/>
                  </a:cubicBezTo>
                  <a:cubicBezTo>
                    <a:pt x="95" y="410"/>
                    <a:pt x="96" y="414"/>
                    <a:pt x="102" y="421"/>
                  </a:cubicBezTo>
                  <a:cubicBezTo>
                    <a:pt x="105" y="424"/>
                    <a:pt x="131" y="429"/>
                    <a:pt x="135" y="427"/>
                  </a:cubicBezTo>
                  <a:cubicBezTo>
                    <a:pt x="139" y="425"/>
                    <a:pt x="146" y="423"/>
                    <a:pt x="149" y="418"/>
                  </a:cubicBezTo>
                  <a:cubicBezTo>
                    <a:pt x="158" y="405"/>
                    <a:pt x="173" y="391"/>
                    <a:pt x="190" y="401"/>
                  </a:cubicBezTo>
                  <a:cubicBezTo>
                    <a:pt x="198" y="406"/>
                    <a:pt x="196" y="435"/>
                    <a:pt x="194" y="44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5118101" y="1190625"/>
              <a:ext cx="646113" cy="1306513"/>
            </a:xfrm>
            <a:custGeom>
              <a:avLst/>
              <a:gdLst/>
              <a:ahLst/>
              <a:cxnLst>
                <a:cxn ang="0">
                  <a:pos x="58" y="450"/>
                </a:cxn>
                <a:cxn ang="0">
                  <a:pos x="30" y="472"/>
                </a:cxn>
                <a:cxn ang="0">
                  <a:pos x="6" y="488"/>
                </a:cxn>
                <a:cxn ang="0">
                  <a:pos x="41" y="538"/>
                </a:cxn>
                <a:cxn ang="0">
                  <a:pos x="55" y="602"/>
                </a:cxn>
                <a:cxn ang="0">
                  <a:pos x="60" y="720"/>
                </a:cxn>
                <a:cxn ang="0">
                  <a:pos x="69" y="811"/>
                </a:cxn>
                <a:cxn ang="0">
                  <a:pos x="45" y="893"/>
                </a:cxn>
                <a:cxn ang="0">
                  <a:pos x="64" y="988"/>
                </a:cxn>
                <a:cxn ang="0">
                  <a:pos x="110" y="1049"/>
                </a:cxn>
                <a:cxn ang="0">
                  <a:pos x="160" y="990"/>
                </a:cxn>
                <a:cxn ang="0">
                  <a:pos x="283" y="926"/>
                </a:cxn>
                <a:cxn ang="0">
                  <a:pos x="300" y="903"/>
                </a:cxn>
                <a:cxn ang="0">
                  <a:pos x="291" y="808"/>
                </a:cxn>
                <a:cxn ang="0">
                  <a:pos x="297" y="755"/>
                </a:cxn>
                <a:cxn ang="0">
                  <a:pos x="314" y="709"/>
                </a:cxn>
                <a:cxn ang="0">
                  <a:pos x="288" y="698"/>
                </a:cxn>
                <a:cxn ang="0">
                  <a:pos x="290" y="685"/>
                </a:cxn>
                <a:cxn ang="0">
                  <a:pos x="276" y="618"/>
                </a:cxn>
                <a:cxn ang="0">
                  <a:pos x="315" y="533"/>
                </a:cxn>
                <a:cxn ang="0">
                  <a:pos x="339" y="525"/>
                </a:cxn>
                <a:cxn ang="0">
                  <a:pos x="347" y="477"/>
                </a:cxn>
                <a:cxn ang="0">
                  <a:pos x="372" y="457"/>
                </a:cxn>
                <a:cxn ang="0">
                  <a:pos x="382" y="431"/>
                </a:cxn>
                <a:cxn ang="0">
                  <a:pos x="396" y="422"/>
                </a:cxn>
                <a:cxn ang="0">
                  <a:pos x="405" y="402"/>
                </a:cxn>
                <a:cxn ang="0">
                  <a:pos x="434" y="395"/>
                </a:cxn>
                <a:cxn ang="0">
                  <a:pos x="445" y="366"/>
                </a:cxn>
                <a:cxn ang="0">
                  <a:pos x="458" y="314"/>
                </a:cxn>
                <a:cxn ang="0">
                  <a:pos x="514" y="239"/>
                </a:cxn>
                <a:cxn ang="0">
                  <a:pos x="514" y="194"/>
                </a:cxn>
                <a:cxn ang="0">
                  <a:pos x="469" y="134"/>
                </a:cxn>
                <a:cxn ang="0">
                  <a:pos x="464" y="51"/>
                </a:cxn>
                <a:cxn ang="0">
                  <a:pos x="421" y="33"/>
                </a:cxn>
                <a:cxn ang="0">
                  <a:pos x="387" y="17"/>
                </a:cxn>
                <a:cxn ang="0">
                  <a:pos x="351" y="18"/>
                </a:cxn>
                <a:cxn ang="0">
                  <a:pos x="330" y="44"/>
                </a:cxn>
                <a:cxn ang="0">
                  <a:pos x="311" y="108"/>
                </a:cxn>
                <a:cxn ang="0">
                  <a:pos x="315" y="148"/>
                </a:cxn>
                <a:cxn ang="0">
                  <a:pos x="304" y="168"/>
                </a:cxn>
                <a:cxn ang="0">
                  <a:pos x="295" y="228"/>
                </a:cxn>
                <a:cxn ang="0">
                  <a:pos x="267" y="253"/>
                </a:cxn>
                <a:cxn ang="0">
                  <a:pos x="239" y="271"/>
                </a:cxn>
                <a:cxn ang="0">
                  <a:pos x="195" y="252"/>
                </a:cxn>
                <a:cxn ang="0">
                  <a:pos x="173" y="257"/>
                </a:cxn>
                <a:cxn ang="0">
                  <a:pos x="156" y="270"/>
                </a:cxn>
                <a:cxn ang="0">
                  <a:pos x="139" y="275"/>
                </a:cxn>
                <a:cxn ang="0">
                  <a:pos x="133" y="310"/>
                </a:cxn>
                <a:cxn ang="0">
                  <a:pos x="128" y="344"/>
                </a:cxn>
                <a:cxn ang="0">
                  <a:pos x="114" y="359"/>
                </a:cxn>
                <a:cxn ang="0">
                  <a:pos x="84" y="372"/>
                </a:cxn>
              </a:cxnLst>
              <a:rect l="0" t="0" r="r" b="b"/>
              <a:pathLst>
                <a:path w="523" h="1057">
                  <a:moveTo>
                    <a:pt x="65" y="395"/>
                  </a:moveTo>
                  <a:cubicBezTo>
                    <a:pt x="69" y="410"/>
                    <a:pt x="69" y="410"/>
                    <a:pt x="69" y="410"/>
                  </a:cubicBezTo>
                  <a:cubicBezTo>
                    <a:pt x="69" y="420"/>
                    <a:pt x="68" y="431"/>
                    <a:pt x="61" y="438"/>
                  </a:cubicBezTo>
                  <a:cubicBezTo>
                    <a:pt x="58" y="441"/>
                    <a:pt x="61" y="446"/>
                    <a:pt x="58" y="450"/>
                  </a:cubicBezTo>
                  <a:cubicBezTo>
                    <a:pt x="54" y="453"/>
                    <a:pt x="49" y="451"/>
                    <a:pt x="48" y="454"/>
                  </a:cubicBezTo>
                  <a:cubicBezTo>
                    <a:pt x="45" y="457"/>
                    <a:pt x="43" y="458"/>
                    <a:pt x="40" y="460"/>
                  </a:cubicBezTo>
                  <a:cubicBezTo>
                    <a:pt x="38" y="462"/>
                    <a:pt x="34" y="459"/>
                    <a:pt x="33" y="461"/>
                  </a:cubicBezTo>
                  <a:cubicBezTo>
                    <a:pt x="29" y="467"/>
                    <a:pt x="26" y="466"/>
                    <a:pt x="30" y="472"/>
                  </a:cubicBezTo>
                  <a:cubicBezTo>
                    <a:pt x="32" y="474"/>
                    <a:pt x="28" y="477"/>
                    <a:pt x="28" y="481"/>
                  </a:cubicBezTo>
                  <a:cubicBezTo>
                    <a:pt x="28" y="491"/>
                    <a:pt x="19" y="478"/>
                    <a:pt x="15" y="480"/>
                  </a:cubicBezTo>
                  <a:cubicBezTo>
                    <a:pt x="12" y="481"/>
                    <a:pt x="9" y="481"/>
                    <a:pt x="6" y="481"/>
                  </a:cubicBezTo>
                  <a:cubicBezTo>
                    <a:pt x="0" y="481"/>
                    <a:pt x="2" y="486"/>
                    <a:pt x="6" y="488"/>
                  </a:cubicBezTo>
                  <a:cubicBezTo>
                    <a:pt x="9" y="492"/>
                    <a:pt x="6" y="492"/>
                    <a:pt x="11" y="492"/>
                  </a:cubicBezTo>
                  <a:cubicBezTo>
                    <a:pt x="14" y="492"/>
                    <a:pt x="20" y="514"/>
                    <a:pt x="21" y="518"/>
                  </a:cubicBezTo>
                  <a:cubicBezTo>
                    <a:pt x="24" y="526"/>
                    <a:pt x="37" y="515"/>
                    <a:pt x="41" y="522"/>
                  </a:cubicBezTo>
                  <a:cubicBezTo>
                    <a:pt x="43" y="526"/>
                    <a:pt x="41" y="533"/>
                    <a:pt x="41" y="538"/>
                  </a:cubicBezTo>
                  <a:cubicBezTo>
                    <a:pt x="40" y="545"/>
                    <a:pt x="42" y="555"/>
                    <a:pt x="42" y="562"/>
                  </a:cubicBezTo>
                  <a:cubicBezTo>
                    <a:pt x="42" y="570"/>
                    <a:pt x="52" y="576"/>
                    <a:pt x="49" y="582"/>
                  </a:cubicBezTo>
                  <a:cubicBezTo>
                    <a:pt x="47" y="589"/>
                    <a:pt x="44" y="592"/>
                    <a:pt x="43" y="599"/>
                  </a:cubicBezTo>
                  <a:cubicBezTo>
                    <a:pt x="42" y="604"/>
                    <a:pt x="53" y="602"/>
                    <a:pt x="55" y="602"/>
                  </a:cubicBezTo>
                  <a:cubicBezTo>
                    <a:pt x="63" y="600"/>
                    <a:pt x="72" y="612"/>
                    <a:pt x="76" y="617"/>
                  </a:cubicBezTo>
                  <a:cubicBezTo>
                    <a:pt x="85" y="627"/>
                    <a:pt x="87" y="645"/>
                    <a:pt x="74" y="653"/>
                  </a:cubicBezTo>
                  <a:cubicBezTo>
                    <a:pt x="57" y="662"/>
                    <a:pt x="53" y="669"/>
                    <a:pt x="53" y="688"/>
                  </a:cubicBezTo>
                  <a:cubicBezTo>
                    <a:pt x="51" y="697"/>
                    <a:pt x="55" y="713"/>
                    <a:pt x="60" y="720"/>
                  </a:cubicBezTo>
                  <a:cubicBezTo>
                    <a:pt x="65" y="726"/>
                    <a:pt x="65" y="735"/>
                    <a:pt x="70" y="739"/>
                  </a:cubicBezTo>
                  <a:cubicBezTo>
                    <a:pt x="81" y="748"/>
                    <a:pt x="60" y="768"/>
                    <a:pt x="60" y="787"/>
                  </a:cubicBezTo>
                  <a:cubicBezTo>
                    <a:pt x="60" y="791"/>
                    <a:pt x="66" y="794"/>
                    <a:pt x="68" y="798"/>
                  </a:cubicBezTo>
                  <a:cubicBezTo>
                    <a:pt x="70" y="802"/>
                    <a:pt x="71" y="807"/>
                    <a:pt x="69" y="811"/>
                  </a:cubicBezTo>
                  <a:cubicBezTo>
                    <a:pt x="68" y="814"/>
                    <a:pt x="64" y="818"/>
                    <a:pt x="61" y="821"/>
                  </a:cubicBezTo>
                  <a:cubicBezTo>
                    <a:pt x="61" y="821"/>
                    <a:pt x="61" y="821"/>
                    <a:pt x="61" y="821"/>
                  </a:cubicBezTo>
                  <a:cubicBezTo>
                    <a:pt x="65" y="832"/>
                    <a:pt x="59" y="841"/>
                    <a:pt x="63" y="851"/>
                  </a:cubicBezTo>
                  <a:cubicBezTo>
                    <a:pt x="71" y="871"/>
                    <a:pt x="45" y="877"/>
                    <a:pt x="45" y="893"/>
                  </a:cubicBezTo>
                  <a:cubicBezTo>
                    <a:pt x="45" y="900"/>
                    <a:pt x="56" y="908"/>
                    <a:pt x="49" y="915"/>
                  </a:cubicBezTo>
                  <a:cubicBezTo>
                    <a:pt x="42" y="921"/>
                    <a:pt x="43" y="926"/>
                    <a:pt x="45" y="935"/>
                  </a:cubicBezTo>
                  <a:cubicBezTo>
                    <a:pt x="48" y="945"/>
                    <a:pt x="55" y="953"/>
                    <a:pt x="57" y="965"/>
                  </a:cubicBezTo>
                  <a:cubicBezTo>
                    <a:pt x="58" y="975"/>
                    <a:pt x="58" y="980"/>
                    <a:pt x="64" y="988"/>
                  </a:cubicBezTo>
                  <a:cubicBezTo>
                    <a:pt x="74" y="1002"/>
                    <a:pt x="84" y="999"/>
                    <a:pt x="82" y="1018"/>
                  </a:cubicBezTo>
                  <a:cubicBezTo>
                    <a:pt x="80" y="1035"/>
                    <a:pt x="98" y="1044"/>
                    <a:pt x="104" y="1057"/>
                  </a:cubicBezTo>
                  <a:cubicBezTo>
                    <a:pt x="104" y="1057"/>
                    <a:pt x="104" y="1057"/>
                    <a:pt x="104" y="1057"/>
                  </a:cubicBezTo>
                  <a:cubicBezTo>
                    <a:pt x="106" y="1055"/>
                    <a:pt x="109" y="1054"/>
                    <a:pt x="110" y="1049"/>
                  </a:cubicBezTo>
                  <a:cubicBezTo>
                    <a:pt x="112" y="1044"/>
                    <a:pt x="114" y="1031"/>
                    <a:pt x="116" y="1028"/>
                  </a:cubicBezTo>
                  <a:cubicBezTo>
                    <a:pt x="118" y="1026"/>
                    <a:pt x="123" y="1019"/>
                    <a:pt x="124" y="1015"/>
                  </a:cubicBezTo>
                  <a:cubicBezTo>
                    <a:pt x="124" y="1011"/>
                    <a:pt x="132" y="987"/>
                    <a:pt x="137" y="987"/>
                  </a:cubicBezTo>
                  <a:cubicBezTo>
                    <a:pt x="145" y="987"/>
                    <a:pt x="158" y="995"/>
                    <a:pt x="160" y="990"/>
                  </a:cubicBezTo>
                  <a:cubicBezTo>
                    <a:pt x="172" y="955"/>
                    <a:pt x="228" y="964"/>
                    <a:pt x="240" y="933"/>
                  </a:cubicBezTo>
                  <a:cubicBezTo>
                    <a:pt x="244" y="931"/>
                    <a:pt x="250" y="928"/>
                    <a:pt x="254" y="929"/>
                  </a:cubicBezTo>
                  <a:cubicBezTo>
                    <a:pt x="258" y="930"/>
                    <a:pt x="260" y="929"/>
                    <a:pt x="263" y="929"/>
                  </a:cubicBezTo>
                  <a:cubicBezTo>
                    <a:pt x="270" y="927"/>
                    <a:pt x="278" y="931"/>
                    <a:pt x="283" y="926"/>
                  </a:cubicBezTo>
                  <a:cubicBezTo>
                    <a:pt x="285" y="923"/>
                    <a:pt x="286" y="933"/>
                    <a:pt x="288" y="933"/>
                  </a:cubicBezTo>
                  <a:cubicBezTo>
                    <a:pt x="293" y="933"/>
                    <a:pt x="292" y="924"/>
                    <a:pt x="294" y="921"/>
                  </a:cubicBezTo>
                  <a:cubicBezTo>
                    <a:pt x="295" y="919"/>
                    <a:pt x="295" y="917"/>
                    <a:pt x="296" y="915"/>
                  </a:cubicBezTo>
                  <a:cubicBezTo>
                    <a:pt x="296" y="909"/>
                    <a:pt x="297" y="907"/>
                    <a:pt x="300" y="903"/>
                  </a:cubicBezTo>
                  <a:cubicBezTo>
                    <a:pt x="302" y="901"/>
                    <a:pt x="301" y="895"/>
                    <a:pt x="302" y="892"/>
                  </a:cubicBezTo>
                  <a:cubicBezTo>
                    <a:pt x="303" y="883"/>
                    <a:pt x="294" y="877"/>
                    <a:pt x="292" y="869"/>
                  </a:cubicBezTo>
                  <a:cubicBezTo>
                    <a:pt x="289" y="862"/>
                    <a:pt x="292" y="850"/>
                    <a:pt x="293" y="843"/>
                  </a:cubicBezTo>
                  <a:cubicBezTo>
                    <a:pt x="295" y="830"/>
                    <a:pt x="289" y="819"/>
                    <a:pt x="291" y="808"/>
                  </a:cubicBezTo>
                  <a:cubicBezTo>
                    <a:pt x="291" y="801"/>
                    <a:pt x="289" y="797"/>
                    <a:pt x="290" y="791"/>
                  </a:cubicBezTo>
                  <a:cubicBezTo>
                    <a:pt x="292" y="784"/>
                    <a:pt x="290" y="783"/>
                    <a:pt x="290" y="776"/>
                  </a:cubicBezTo>
                  <a:cubicBezTo>
                    <a:pt x="290" y="772"/>
                    <a:pt x="295" y="772"/>
                    <a:pt x="297" y="769"/>
                  </a:cubicBezTo>
                  <a:cubicBezTo>
                    <a:pt x="298" y="766"/>
                    <a:pt x="297" y="759"/>
                    <a:pt x="297" y="755"/>
                  </a:cubicBezTo>
                  <a:cubicBezTo>
                    <a:pt x="298" y="748"/>
                    <a:pt x="303" y="749"/>
                    <a:pt x="301" y="740"/>
                  </a:cubicBezTo>
                  <a:cubicBezTo>
                    <a:pt x="299" y="735"/>
                    <a:pt x="304" y="735"/>
                    <a:pt x="306" y="733"/>
                  </a:cubicBezTo>
                  <a:cubicBezTo>
                    <a:pt x="308" y="730"/>
                    <a:pt x="307" y="728"/>
                    <a:pt x="311" y="725"/>
                  </a:cubicBezTo>
                  <a:cubicBezTo>
                    <a:pt x="314" y="724"/>
                    <a:pt x="314" y="712"/>
                    <a:pt x="314" y="709"/>
                  </a:cubicBezTo>
                  <a:cubicBezTo>
                    <a:pt x="320" y="699"/>
                    <a:pt x="317" y="702"/>
                    <a:pt x="307" y="701"/>
                  </a:cubicBezTo>
                  <a:cubicBezTo>
                    <a:pt x="301" y="700"/>
                    <a:pt x="301" y="687"/>
                    <a:pt x="297" y="694"/>
                  </a:cubicBezTo>
                  <a:cubicBezTo>
                    <a:pt x="296" y="695"/>
                    <a:pt x="291" y="705"/>
                    <a:pt x="291" y="701"/>
                  </a:cubicBezTo>
                  <a:cubicBezTo>
                    <a:pt x="290" y="701"/>
                    <a:pt x="290" y="698"/>
                    <a:pt x="288" y="698"/>
                  </a:cubicBezTo>
                  <a:cubicBezTo>
                    <a:pt x="284" y="697"/>
                    <a:pt x="286" y="697"/>
                    <a:pt x="285" y="696"/>
                  </a:cubicBezTo>
                  <a:cubicBezTo>
                    <a:pt x="281" y="692"/>
                    <a:pt x="271" y="696"/>
                    <a:pt x="270" y="696"/>
                  </a:cubicBezTo>
                  <a:cubicBezTo>
                    <a:pt x="270" y="686"/>
                    <a:pt x="285" y="694"/>
                    <a:pt x="289" y="693"/>
                  </a:cubicBezTo>
                  <a:cubicBezTo>
                    <a:pt x="295" y="692"/>
                    <a:pt x="296" y="686"/>
                    <a:pt x="290" y="685"/>
                  </a:cubicBezTo>
                  <a:cubicBezTo>
                    <a:pt x="289" y="683"/>
                    <a:pt x="283" y="680"/>
                    <a:pt x="280" y="679"/>
                  </a:cubicBezTo>
                  <a:cubicBezTo>
                    <a:pt x="276" y="677"/>
                    <a:pt x="273" y="671"/>
                    <a:pt x="271" y="667"/>
                  </a:cubicBezTo>
                  <a:cubicBezTo>
                    <a:pt x="267" y="657"/>
                    <a:pt x="272" y="647"/>
                    <a:pt x="271" y="636"/>
                  </a:cubicBezTo>
                  <a:cubicBezTo>
                    <a:pt x="269" y="626"/>
                    <a:pt x="273" y="626"/>
                    <a:pt x="276" y="618"/>
                  </a:cubicBezTo>
                  <a:cubicBezTo>
                    <a:pt x="277" y="613"/>
                    <a:pt x="280" y="608"/>
                    <a:pt x="279" y="603"/>
                  </a:cubicBezTo>
                  <a:cubicBezTo>
                    <a:pt x="283" y="589"/>
                    <a:pt x="285" y="582"/>
                    <a:pt x="295" y="572"/>
                  </a:cubicBezTo>
                  <a:cubicBezTo>
                    <a:pt x="303" y="565"/>
                    <a:pt x="304" y="551"/>
                    <a:pt x="306" y="542"/>
                  </a:cubicBezTo>
                  <a:cubicBezTo>
                    <a:pt x="314" y="542"/>
                    <a:pt x="310" y="533"/>
                    <a:pt x="315" y="533"/>
                  </a:cubicBezTo>
                  <a:cubicBezTo>
                    <a:pt x="328" y="533"/>
                    <a:pt x="322" y="535"/>
                    <a:pt x="331" y="541"/>
                  </a:cubicBezTo>
                  <a:cubicBezTo>
                    <a:pt x="331" y="541"/>
                    <a:pt x="331" y="541"/>
                    <a:pt x="331" y="541"/>
                  </a:cubicBezTo>
                  <a:cubicBezTo>
                    <a:pt x="333" y="531"/>
                    <a:pt x="333" y="531"/>
                    <a:pt x="333" y="531"/>
                  </a:cubicBezTo>
                  <a:cubicBezTo>
                    <a:pt x="334" y="527"/>
                    <a:pt x="339" y="527"/>
                    <a:pt x="339" y="525"/>
                  </a:cubicBezTo>
                  <a:cubicBezTo>
                    <a:pt x="339" y="525"/>
                    <a:pt x="340" y="524"/>
                    <a:pt x="340" y="524"/>
                  </a:cubicBezTo>
                  <a:cubicBezTo>
                    <a:pt x="340" y="524"/>
                    <a:pt x="340" y="524"/>
                    <a:pt x="340" y="524"/>
                  </a:cubicBezTo>
                  <a:cubicBezTo>
                    <a:pt x="343" y="523"/>
                    <a:pt x="345" y="504"/>
                    <a:pt x="344" y="501"/>
                  </a:cubicBezTo>
                  <a:cubicBezTo>
                    <a:pt x="344" y="496"/>
                    <a:pt x="344" y="480"/>
                    <a:pt x="347" y="477"/>
                  </a:cubicBezTo>
                  <a:cubicBezTo>
                    <a:pt x="351" y="473"/>
                    <a:pt x="361" y="480"/>
                    <a:pt x="364" y="482"/>
                  </a:cubicBezTo>
                  <a:cubicBezTo>
                    <a:pt x="368" y="484"/>
                    <a:pt x="365" y="476"/>
                    <a:pt x="368" y="474"/>
                  </a:cubicBezTo>
                  <a:cubicBezTo>
                    <a:pt x="372" y="472"/>
                    <a:pt x="368" y="464"/>
                    <a:pt x="374" y="462"/>
                  </a:cubicBezTo>
                  <a:cubicBezTo>
                    <a:pt x="374" y="458"/>
                    <a:pt x="368" y="462"/>
                    <a:pt x="372" y="457"/>
                  </a:cubicBezTo>
                  <a:cubicBezTo>
                    <a:pt x="377" y="451"/>
                    <a:pt x="377" y="451"/>
                    <a:pt x="377" y="451"/>
                  </a:cubicBezTo>
                  <a:cubicBezTo>
                    <a:pt x="378" y="447"/>
                    <a:pt x="368" y="444"/>
                    <a:pt x="378" y="440"/>
                  </a:cubicBezTo>
                  <a:cubicBezTo>
                    <a:pt x="379" y="440"/>
                    <a:pt x="378" y="439"/>
                    <a:pt x="378" y="437"/>
                  </a:cubicBezTo>
                  <a:cubicBezTo>
                    <a:pt x="381" y="437"/>
                    <a:pt x="382" y="433"/>
                    <a:pt x="382" y="431"/>
                  </a:cubicBezTo>
                  <a:cubicBezTo>
                    <a:pt x="387" y="430"/>
                    <a:pt x="387" y="435"/>
                    <a:pt x="388" y="438"/>
                  </a:cubicBezTo>
                  <a:cubicBezTo>
                    <a:pt x="389" y="438"/>
                    <a:pt x="389" y="438"/>
                    <a:pt x="389" y="438"/>
                  </a:cubicBezTo>
                  <a:cubicBezTo>
                    <a:pt x="390" y="434"/>
                    <a:pt x="390" y="433"/>
                    <a:pt x="390" y="429"/>
                  </a:cubicBezTo>
                  <a:cubicBezTo>
                    <a:pt x="393" y="428"/>
                    <a:pt x="395" y="425"/>
                    <a:pt x="396" y="422"/>
                  </a:cubicBezTo>
                  <a:cubicBezTo>
                    <a:pt x="396" y="420"/>
                    <a:pt x="395" y="412"/>
                    <a:pt x="399" y="415"/>
                  </a:cubicBezTo>
                  <a:cubicBezTo>
                    <a:pt x="401" y="417"/>
                    <a:pt x="400" y="420"/>
                    <a:pt x="401" y="421"/>
                  </a:cubicBezTo>
                  <a:cubicBezTo>
                    <a:pt x="405" y="423"/>
                    <a:pt x="407" y="417"/>
                    <a:pt x="406" y="414"/>
                  </a:cubicBezTo>
                  <a:cubicBezTo>
                    <a:pt x="406" y="410"/>
                    <a:pt x="401" y="405"/>
                    <a:pt x="405" y="402"/>
                  </a:cubicBezTo>
                  <a:cubicBezTo>
                    <a:pt x="406" y="402"/>
                    <a:pt x="413" y="396"/>
                    <a:pt x="413" y="397"/>
                  </a:cubicBezTo>
                  <a:cubicBezTo>
                    <a:pt x="420" y="399"/>
                    <a:pt x="427" y="409"/>
                    <a:pt x="434" y="407"/>
                  </a:cubicBezTo>
                  <a:cubicBezTo>
                    <a:pt x="435" y="399"/>
                    <a:pt x="427" y="398"/>
                    <a:pt x="428" y="396"/>
                  </a:cubicBezTo>
                  <a:cubicBezTo>
                    <a:pt x="428" y="396"/>
                    <a:pt x="433" y="396"/>
                    <a:pt x="434" y="395"/>
                  </a:cubicBezTo>
                  <a:cubicBezTo>
                    <a:pt x="444" y="391"/>
                    <a:pt x="439" y="397"/>
                    <a:pt x="443" y="386"/>
                  </a:cubicBezTo>
                  <a:cubicBezTo>
                    <a:pt x="448" y="373"/>
                    <a:pt x="448" y="373"/>
                    <a:pt x="448" y="373"/>
                  </a:cubicBezTo>
                  <a:cubicBezTo>
                    <a:pt x="449" y="370"/>
                    <a:pt x="444" y="368"/>
                    <a:pt x="445" y="366"/>
                  </a:cubicBezTo>
                  <a:cubicBezTo>
                    <a:pt x="445" y="366"/>
                    <a:pt x="445" y="366"/>
                    <a:pt x="445" y="366"/>
                  </a:cubicBezTo>
                  <a:cubicBezTo>
                    <a:pt x="438" y="361"/>
                    <a:pt x="438" y="361"/>
                    <a:pt x="438" y="361"/>
                  </a:cubicBezTo>
                  <a:cubicBezTo>
                    <a:pt x="441" y="355"/>
                    <a:pt x="439" y="351"/>
                    <a:pt x="436" y="345"/>
                  </a:cubicBezTo>
                  <a:cubicBezTo>
                    <a:pt x="432" y="339"/>
                    <a:pt x="438" y="330"/>
                    <a:pt x="438" y="321"/>
                  </a:cubicBezTo>
                  <a:cubicBezTo>
                    <a:pt x="437" y="309"/>
                    <a:pt x="451" y="317"/>
                    <a:pt x="458" y="314"/>
                  </a:cubicBezTo>
                  <a:cubicBezTo>
                    <a:pt x="462" y="313"/>
                    <a:pt x="474" y="292"/>
                    <a:pt x="477" y="288"/>
                  </a:cubicBezTo>
                  <a:cubicBezTo>
                    <a:pt x="480" y="284"/>
                    <a:pt x="482" y="280"/>
                    <a:pt x="481" y="276"/>
                  </a:cubicBezTo>
                  <a:cubicBezTo>
                    <a:pt x="480" y="270"/>
                    <a:pt x="473" y="269"/>
                    <a:pt x="472" y="263"/>
                  </a:cubicBezTo>
                  <a:cubicBezTo>
                    <a:pt x="473" y="253"/>
                    <a:pt x="514" y="261"/>
                    <a:pt x="514" y="239"/>
                  </a:cubicBezTo>
                  <a:cubicBezTo>
                    <a:pt x="513" y="232"/>
                    <a:pt x="508" y="225"/>
                    <a:pt x="516" y="221"/>
                  </a:cubicBezTo>
                  <a:cubicBezTo>
                    <a:pt x="522" y="218"/>
                    <a:pt x="523" y="207"/>
                    <a:pt x="523" y="201"/>
                  </a:cubicBezTo>
                  <a:cubicBezTo>
                    <a:pt x="523" y="201"/>
                    <a:pt x="523" y="201"/>
                    <a:pt x="523" y="201"/>
                  </a:cubicBezTo>
                  <a:cubicBezTo>
                    <a:pt x="519" y="200"/>
                    <a:pt x="515" y="197"/>
                    <a:pt x="514" y="194"/>
                  </a:cubicBezTo>
                  <a:cubicBezTo>
                    <a:pt x="512" y="187"/>
                    <a:pt x="522" y="168"/>
                    <a:pt x="507" y="174"/>
                  </a:cubicBezTo>
                  <a:cubicBezTo>
                    <a:pt x="497" y="177"/>
                    <a:pt x="500" y="176"/>
                    <a:pt x="496" y="168"/>
                  </a:cubicBezTo>
                  <a:cubicBezTo>
                    <a:pt x="493" y="161"/>
                    <a:pt x="486" y="157"/>
                    <a:pt x="480" y="153"/>
                  </a:cubicBezTo>
                  <a:cubicBezTo>
                    <a:pt x="474" y="149"/>
                    <a:pt x="477" y="134"/>
                    <a:pt x="469" y="134"/>
                  </a:cubicBezTo>
                  <a:cubicBezTo>
                    <a:pt x="451" y="134"/>
                    <a:pt x="459" y="118"/>
                    <a:pt x="457" y="109"/>
                  </a:cubicBezTo>
                  <a:cubicBezTo>
                    <a:pt x="456" y="104"/>
                    <a:pt x="460" y="100"/>
                    <a:pt x="460" y="96"/>
                  </a:cubicBezTo>
                  <a:cubicBezTo>
                    <a:pt x="460" y="91"/>
                    <a:pt x="455" y="88"/>
                    <a:pt x="455" y="82"/>
                  </a:cubicBezTo>
                  <a:cubicBezTo>
                    <a:pt x="455" y="72"/>
                    <a:pt x="465" y="62"/>
                    <a:pt x="464" y="51"/>
                  </a:cubicBezTo>
                  <a:cubicBezTo>
                    <a:pt x="463" y="44"/>
                    <a:pt x="447" y="49"/>
                    <a:pt x="443" y="47"/>
                  </a:cubicBezTo>
                  <a:cubicBezTo>
                    <a:pt x="438" y="46"/>
                    <a:pt x="438" y="41"/>
                    <a:pt x="432" y="44"/>
                  </a:cubicBezTo>
                  <a:cubicBezTo>
                    <a:pt x="427" y="47"/>
                    <a:pt x="421" y="52"/>
                    <a:pt x="417" y="45"/>
                  </a:cubicBezTo>
                  <a:cubicBezTo>
                    <a:pt x="411" y="36"/>
                    <a:pt x="420" y="37"/>
                    <a:pt x="421" y="33"/>
                  </a:cubicBezTo>
                  <a:cubicBezTo>
                    <a:pt x="422" y="30"/>
                    <a:pt x="418" y="29"/>
                    <a:pt x="418" y="27"/>
                  </a:cubicBezTo>
                  <a:cubicBezTo>
                    <a:pt x="418" y="19"/>
                    <a:pt x="429" y="20"/>
                    <a:pt x="427" y="13"/>
                  </a:cubicBezTo>
                  <a:cubicBezTo>
                    <a:pt x="425" y="4"/>
                    <a:pt x="408" y="16"/>
                    <a:pt x="404" y="18"/>
                  </a:cubicBezTo>
                  <a:cubicBezTo>
                    <a:pt x="396" y="21"/>
                    <a:pt x="393" y="17"/>
                    <a:pt x="387" y="17"/>
                  </a:cubicBezTo>
                  <a:cubicBezTo>
                    <a:pt x="381" y="17"/>
                    <a:pt x="374" y="17"/>
                    <a:pt x="369" y="14"/>
                  </a:cubicBezTo>
                  <a:cubicBezTo>
                    <a:pt x="364" y="10"/>
                    <a:pt x="367" y="3"/>
                    <a:pt x="364" y="1"/>
                  </a:cubicBezTo>
                  <a:cubicBezTo>
                    <a:pt x="362" y="0"/>
                    <a:pt x="335" y="8"/>
                    <a:pt x="345" y="13"/>
                  </a:cubicBezTo>
                  <a:cubicBezTo>
                    <a:pt x="346" y="14"/>
                    <a:pt x="352" y="17"/>
                    <a:pt x="351" y="18"/>
                  </a:cubicBezTo>
                  <a:cubicBezTo>
                    <a:pt x="350" y="19"/>
                    <a:pt x="345" y="19"/>
                    <a:pt x="344" y="19"/>
                  </a:cubicBezTo>
                  <a:cubicBezTo>
                    <a:pt x="342" y="19"/>
                    <a:pt x="339" y="17"/>
                    <a:pt x="337" y="19"/>
                  </a:cubicBezTo>
                  <a:cubicBezTo>
                    <a:pt x="330" y="23"/>
                    <a:pt x="332" y="31"/>
                    <a:pt x="336" y="37"/>
                  </a:cubicBezTo>
                  <a:cubicBezTo>
                    <a:pt x="339" y="43"/>
                    <a:pt x="332" y="39"/>
                    <a:pt x="330" y="44"/>
                  </a:cubicBezTo>
                  <a:cubicBezTo>
                    <a:pt x="329" y="48"/>
                    <a:pt x="330" y="66"/>
                    <a:pt x="325" y="68"/>
                  </a:cubicBezTo>
                  <a:cubicBezTo>
                    <a:pt x="316" y="74"/>
                    <a:pt x="324" y="78"/>
                    <a:pt x="320" y="83"/>
                  </a:cubicBezTo>
                  <a:cubicBezTo>
                    <a:pt x="316" y="88"/>
                    <a:pt x="318" y="88"/>
                    <a:pt x="318" y="94"/>
                  </a:cubicBezTo>
                  <a:cubicBezTo>
                    <a:pt x="318" y="101"/>
                    <a:pt x="311" y="102"/>
                    <a:pt x="311" y="108"/>
                  </a:cubicBezTo>
                  <a:cubicBezTo>
                    <a:pt x="311" y="112"/>
                    <a:pt x="312" y="113"/>
                    <a:pt x="310" y="117"/>
                  </a:cubicBezTo>
                  <a:cubicBezTo>
                    <a:pt x="305" y="125"/>
                    <a:pt x="303" y="128"/>
                    <a:pt x="306" y="138"/>
                  </a:cubicBezTo>
                  <a:cubicBezTo>
                    <a:pt x="307" y="143"/>
                    <a:pt x="316" y="144"/>
                    <a:pt x="316" y="148"/>
                  </a:cubicBezTo>
                  <a:cubicBezTo>
                    <a:pt x="316" y="148"/>
                    <a:pt x="316" y="148"/>
                    <a:pt x="315" y="148"/>
                  </a:cubicBezTo>
                  <a:cubicBezTo>
                    <a:pt x="312" y="149"/>
                    <a:pt x="312" y="148"/>
                    <a:pt x="310" y="151"/>
                  </a:cubicBezTo>
                  <a:cubicBezTo>
                    <a:pt x="309" y="153"/>
                    <a:pt x="311" y="159"/>
                    <a:pt x="310" y="160"/>
                  </a:cubicBezTo>
                  <a:cubicBezTo>
                    <a:pt x="308" y="162"/>
                    <a:pt x="305" y="156"/>
                    <a:pt x="304" y="156"/>
                  </a:cubicBezTo>
                  <a:cubicBezTo>
                    <a:pt x="298" y="155"/>
                    <a:pt x="306" y="166"/>
                    <a:pt x="304" y="168"/>
                  </a:cubicBezTo>
                  <a:cubicBezTo>
                    <a:pt x="299" y="172"/>
                    <a:pt x="304" y="172"/>
                    <a:pt x="307" y="174"/>
                  </a:cubicBezTo>
                  <a:cubicBezTo>
                    <a:pt x="311" y="176"/>
                    <a:pt x="303" y="180"/>
                    <a:pt x="302" y="183"/>
                  </a:cubicBezTo>
                  <a:cubicBezTo>
                    <a:pt x="298" y="192"/>
                    <a:pt x="292" y="192"/>
                    <a:pt x="299" y="202"/>
                  </a:cubicBezTo>
                  <a:cubicBezTo>
                    <a:pt x="304" y="210"/>
                    <a:pt x="295" y="219"/>
                    <a:pt x="295" y="228"/>
                  </a:cubicBezTo>
                  <a:cubicBezTo>
                    <a:pt x="295" y="233"/>
                    <a:pt x="298" y="236"/>
                    <a:pt x="299" y="241"/>
                  </a:cubicBezTo>
                  <a:cubicBezTo>
                    <a:pt x="300" y="248"/>
                    <a:pt x="296" y="244"/>
                    <a:pt x="292" y="247"/>
                  </a:cubicBezTo>
                  <a:cubicBezTo>
                    <a:pt x="286" y="250"/>
                    <a:pt x="285" y="258"/>
                    <a:pt x="277" y="251"/>
                  </a:cubicBezTo>
                  <a:cubicBezTo>
                    <a:pt x="275" y="249"/>
                    <a:pt x="270" y="253"/>
                    <a:pt x="267" y="253"/>
                  </a:cubicBezTo>
                  <a:cubicBezTo>
                    <a:pt x="263" y="252"/>
                    <a:pt x="262" y="244"/>
                    <a:pt x="260" y="241"/>
                  </a:cubicBezTo>
                  <a:cubicBezTo>
                    <a:pt x="258" y="239"/>
                    <a:pt x="249" y="241"/>
                    <a:pt x="250" y="244"/>
                  </a:cubicBezTo>
                  <a:cubicBezTo>
                    <a:pt x="250" y="249"/>
                    <a:pt x="254" y="246"/>
                    <a:pt x="252" y="255"/>
                  </a:cubicBezTo>
                  <a:cubicBezTo>
                    <a:pt x="249" y="267"/>
                    <a:pt x="239" y="258"/>
                    <a:pt x="239" y="271"/>
                  </a:cubicBezTo>
                  <a:cubicBezTo>
                    <a:pt x="239" y="282"/>
                    <a:pt x="232" y="283"/>
                    <a:pt x="229" y="273"/>
                  </a:cubicBezTo>
                  <a:cubicBezTo>
                    <a:pt x="227" y="268"/>
                    <a:pt x="222" y="268"/>
                    <a:pt x="220" y="263"/>
                  </a:cubicBezTo>
                  <a:cubicBezTo>
                    <a:pt x="217" y="255"/>
                    <a:pt x="208" y="259"/>
                    <a:pt x="205" y="253"/>
                  </a:cubicBezTo>
                  <a:cubicBezTo>
                    <a:pt x="201" y="246"/>
                    <a:pt x="200" y="251"/>
                    <a:pt x="195" y="252"/>
                  </a:cubicBezTo>
                  <a:cubicBezTo>
                    <a:pt x="189" y="252"/>
                    <a:pt x="190" y="244"/>
                    <a:pt x="186" y="245"/>
                  </a:cubicBezTo>
                  <a:cubicBezTo>
                    <a:pt x="183" y="246"/>
                    <a:pt x="183" y="260"/>
                    <a:pt x="177" y="254"/>
                  </a:cubicBezTo>
                  <a:cubicBezTo>
                    <a:pt x="175" y="252"/>
                    <a:pt x="178" y="240"/>
                    <a:pt x="173" y="243"/>
                  </a:cubicBezTo>
                  <a:cubicBezTo>
                    <a:pt x="166" y="247"/>
                    <a:pt x="172" y="252"/>
                    <a:pt x="173" y="257"/>
                  </a:cubicBezTo>
                  <a:cubicBezTo>
                    <a:pt x="175" y="261"/>
                    <a:pt x="169" y="262"/>
                    <a:pt x="168" y="258"/>
                  </a:cubicBezTo>
                  <a:cubicBezTo>
                    <a:pt x="165" y="254"/>
                    <a:pt x="165" y="252"/>
                    <a:pt x="162" y="258"/>
                  </a:cubicBezTo>
                  <a:cubicBezTo>
                    <a:pt x="160" y="260"/>
                    <a:pt x="159" y="264"/>
                    <a:pt x="160" y="266"/>
                  </a:cubicBezTo>
                  <a:cubicBezTo>
                    <a:pt x="164" y="273"/>
                    <a:pt x="160" y="269"/>
                    <a:pt x="156" y="270"/>
                  </a:cubicBezTo>
                  <a:cubicBezTo>
                    <a:pt x="154" y="271"/>
                    <a:pt x="155" y="274"/>
                    <a:pt x="152" y="274"/>
                  </a:cubicBezTo>
                  <a:cubicBezTo>
                    <a:pt x="150" y="274"/>
                    <a:pt x="151" y="272"/>
                    <a:pt x="148" y="272"/>
                  </a:cubicBezTo>
                  <a:cubicBezTo>
                    <a:pt x="145" y="273"/>
                    <a:pt x="146" y="276"/>
                    <a:pt x="143" y="277"/>
                  </a:cubicBezTo>
                  <a:cubicBezTo>
                    <a:pt x="141" y="278"/>
                    <a:pt x="141" y="275"/>
                    <a:pt x="139" y="275"/>
                  </a:cubicBezTo>
                  <a:cubicBezTo>
                    <a:pt x="136" y="276"/>
                    <a:pt x="137" y="280"/>
                    <a:pt x="136" y="282"/>
                  </a:cubicBezTo>
                  <a:cubicBezTo>
                    <a:pt x="129" y="288"/>
                    <a:pt x="137" y="288"/>
                    <a:pt x="140" y="294"/>
                  </a:cubicBezTo>
                  <a:cubicBezTo>
                    <a:pt x="144" y="301"/>
                    <a:pt x="135" y="303"/>
                    <a:pt x="130" y="302"/>
                  </a:cubicBezTo>
                  <a:cubicBezTo>
                    <a:pt x="119" y="299"/>
                    <a:pt x="133" y="310"/>
                    <a:pt x="133" y="310"/>
                  </a:cubicBezTo>
                  <a:cubicBezTo>
                    <a:pt x="132" y="311"/>
                    <a:pt x="125" y="312"/>
                    <a:pt x="126" y="315"/>
                  </a:cubicBezTo>
                  <a:cubicBezTo>
                    <a:pt x="127" y="317"/>
                    <a:pt x="131" y="317"/>
                    <a:pt x="133" y="320"/>
                  </a:cubicBezTo>
                  <a:cubicBezTo>
                    <a:pt x="135" y="322"/>
                    <a:pt x="131" y="325"/>
                    <a:pt x="131" y="327"/>
                  </a:cubicBezTo>
                  <a:cubicBezTo>
                    <a:pt x="129" y="336"/>
                    <a:pt x="118" y="335"/>
                    <a:pt x="128" y="344"/>
                  </a:cubicBezTo>
                  <a:cubicBezTo>
                    <a:pt x="128" y="345"/>
                    <a:pt x="127" y="343"/>
                    <a:pt x="127" y="344"/>
                  </a:cubicBezTo>
                  <a:cubicBezTo>
                    <a:pt x="127" y="345"/>
                    <a:pt x="132" y="349"/>
                    <a:pt x="129" y="351"/>
                  </a:cubicBezTo>
                  <a:cubicBezTo>
                    <a:pt x="128" y="352"/>
                    <a:pt x="124" y="351"/>
                    <a:pt x="122" y="352"/>
                  </a:cubicBezTo>
                  <a:cubicBezTo>
                    <a:pt x="116" y="354"/>
                    <a:pt x="126" y="359"/>
                    <a:pt x="114" y="359"/>
                  </a:cubicBezTo>
                  <a:cubicBezTo>
                    <a:pt x="109" y="359"/>
                    <a:pt x="111" y="362"/>
                    <a:pt x="111" y="365"/>
                  </a:cubicBezTo>
                  <a:cubicBezTo>
                    <a:pt x="111" y="371"/>
                    <a:pt x="107" y="369"/>
                    <a:pt x="103" y="369"/>
                  </a:cubicBezTo>
                  <a:cubicBezTo>
                    <a:pt x="99" y="370"/>
                    <a:pt x="102" y="380"/>
                    <a:pt x="91" y="379"/>
                  </a:cubicBezTo>
                  <a:cubicBezTo>
                    <a:pt x="87" y="378"/>
                    <a:pt x="87" y="373"/>
                    <a:pt x="84" y="372"/>
                  </a:cubicBezTo>
                  <a:cubicBezTo>
                    <a:pt x="80" y="371"/>
                    <a:pt x="79" y="380"/>
                    <a:pt x="77" y="381"/>
                  </a:cubicBezTo>
                  <a:cubicBezTo>
                    <a:pt x="76" y="383"/>
                    <a:pt x="68" y="382"/>
                    <a:pt x="71" y="389"/>
                  </a:cubicBezTo>
                  <a:cubicBezTo>
                    <a:pt x="73" y="393"/>
                    <a:pt x="69" y="393"/>
                    <a:pt x="65" y="39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noEditPoints="1"/>
            </p:cNvSpPr>
            <p:nvPr/>
          </p:nvSpPr>
          <p:spPr bwMode="auto">
            <a:xfrm>
              <a:off x="5653088" y="1397000"/>
              <a:ext cx="203200" cy="258763"/>
            </a:xfrm>
            <a:custGeom>
              <a:avLst/>
              <a:gdLst/>
              <a:ahLst/>
              <a:cxnLst>
                <a:cxn ang="0">
                  <a:pos x="39" y="199"/>
                </a:cxn>
                <a:cxn ang="0">
                  <a:pos x="34" y="200"/>
                </a:cxn>
                <a:cxn ang="0">
                  <a:pos x="39" y="206"/>
                </a:cxn>
                <a:cxn ang="0">
                  <a:pos x="91" y="34"/>
                </a:cxn>
                <a:cxn ang="0">
                  <a:pos x="96" y="16"/>
                </a:cxn>
                <a:cxn ang="0">
                  <a:pos x="112" y="22"/>
                </a:cxn>
                <a:cxn ang="0">
                  <a:pos x="115" y="36"/>
                </a:cxn>
                <a:cxn ang="0">
                  <a:pos x="126" y="61"/>
                </a:cxn>
                <a:cxn ang="0">
                  <a:pos x="143" y="85"/>
                </a:cxn>
                <a:cxn ang="0">
                  <a:pos x="159" y="103"/>
                </a:cxn>
                <a:cxn ang="0">
                  <a:pos x="155" y="127"/>
                </a:cxn>
                <a:cxn ang="0">
                  <a:pos x="161" y="141"/>
                </a:cxn>
                <a:cxn ang="0">
                  <a:pos x="151" y="154"/>
                </a:cxn>
                <a:cxn ang="0">
                  <a:pos x="136" y="158"/>
                </a:cxn>
                <a:cxn ang="0">
                  <a:pos x="141" y="147"/>
                </a:cxn>
                <a:cxn ang="0">
                  <a:pos x="144" y="134"/>
                </a:cxn>
                <a:cxn ang="0">
                  <a:pos x="143" y="123"/>
                </a:cxn>
                <a:cxn ang="0">
                  <a:pos x="141" y="113"/>
                </a:cxn>
                <a:cxn ang="0">
                  <a:pos x="145" y="106"/>
                </a:cxn>
                <a:cxn ang="0">
                  <a:pos x="136" y="116"/>
                </a:cxn>
                <a:cxn ang="0">
                  <a:pos x="134" y="132"/>
                </a:cxn>
                <a:cxn ang="0">
                  <a:pos x="115" y="128"/>
                </a:cxn>
                <a:cxn ang="0">
                  <a:pos x="120" y="120"/>
                </a:cxn>
                <a:cxn ang="0">
                  <a:pos x="96" y="127"/>
                </a:cxn>
                <a:cxn ang="0">
                  <a:pos x="88" y="134"/>
                </a:cxn>
                <a:cxn ang="0">
                  <a:pos x="74" y="140"/>
                </a:cxn>
                <a:cxn ang="0">
                  <a:pos x="75" y="163"/>
                </a:cxn>
                <a:cxn ang="0">
                  <a:pos x="67" y="161"/>
                </a:cxn>
                <a:cxn ang="0">
                  <a:pos x="57" y="178"/>
                </a:cxn>
                <a:cxn ang="0">
                  <a:pos x="52" y="189"/>
                </a:cxn>
                <a:cxn ang="0">
                  <a:pos x="41" y="173"/>
                </a:cxn>
                <a:cxn ang="0">
                  <a:pos x="22" y="196"/>
                </a:cxn>
                <a:cxn ang="0">
                  <a:pos x="13" y="199"/>
                </a:cxn>
                <a:cxn ang="0">
                  <a:pos x="4" y="178"/>
                </a:cxn>
                <a:cxn ang="0">
                  <a:pos x="26" y="147"/>
                </a:cxn>
                <a:cxn ang="0">
                  <a:pos x="49" y="109"/>
                </a:cxn>
                <a:cxn ang="0">
                  <a:pos x="82" y="72"/>
                </a:cxn>
                <a:cxn ang="0">
                  <a:pos x="91" y="34"/>
                </a:cxn>
              </a:cxnLst>
              <a:rect l="0" t="0" r="r" b="b"/>
              <a:pathLst>
                <a:path w="165" h="209">
                  <a:moveTo>
                    <a:pt x="40" y="202"/>
                  </a:moveTo>
                  <a:cubicBezTo>
                    <a:pt x="40" y="201"/>
                    <a:pt x="40" y="200"/>
                    <a:pt x="39" y="199"/>
                  </a:cubicBezTo>
                  <a:cubicBezTo>
                    <a:pt x="38" y="198"/>
                    <a:pt x="37" y="197"/>
                    <a:pt x="36" y="198"/>
                  </a:cubicBezTo>
                  <a:cubicBezTo>
                    <a:pt x="34" y="198"/>
                    <a:pt x="34" y="199"/>
                    <a:pt x="34" y="200"/>
                  </a:cubicBezTo>
                  <a:cubicBezTo>
                    <a:pt x="34" y="202"/>
                    <a:pt x="34" y="204"/>
                    <a:pt x="34" y="206"/>
                  </a:cubicBezTo>
                  <a:cubicBezTo>
                    <a:pt x="34" y="209"/>
                    <a:pt x="37" y="209"/>
                    <a:pt x="39" y="206"/>
                  </a:cubicBezTo>
                  <a:cubicBezTo>
                    <a:pt x="40" y="202"/>
                    <a:pt x="40" y="202"/>
                    <a:pt x="40" y="202"/>
                  </a:cubicBezTo>
                  <a:close/>
                  <a:moveTo>
                    <a:pt x="91" y="34"/>
                  </a:moveTo>
                  <a:cubicBezTo>
                    <a:pt x="95" y="35"/>
                    <a:pt x="99" y="34"/>
                    <a:pt x="99" y="32"/>
                  </a:cubicBezTo>
                  <a:cubicBezTo>
                    <a:pt x="100" y="29"/>
                    <a:pt x="94" y="23"/>
                    <a:pt x="96" y="16"/>
                  </a:cubicBezTo>
                  <a:cubicBezTo>
                    <a:pt x="98" y="9"/>
                    <a:pt x="107" y="0"/>
                    <a:pt x="113" y="9"/>
                  </a:cubicBezTo>
                  <a:cubicBezTo>
                    <a:pt x="115" y="13"/>
                    <a:pt x="113" y="18"/>
                    <a:pt x="112" y="22"/>
                  </a:cubicBezTo>
                  <a:cubicBezTo>
                    <a:pt x="111" y="27"/>
                    <a:pt x="114" y="32"/>
                    <a:pt x="116" y="36"/>
                  </a:cubicBezTo>
                  <a:cubicBezTo>
                    <a:pt x="116" y="36"/>
                    <a:pt x="115" y="36"/>
                    <a:pt x="115" y="36"/>
                  </a:cubicBezTo>
                  <a:cubicBezTo>
                    <a:pt x="118" y="38"/>
                    <a:pt x="122" y="45"/>
                    <a:pt x="123" y="49"/>
                  </a:cubicBezTo>
                  <a:cubicBezTo>
                    <a:pt x="124" y="53"/>
                    <a:pt x="121" y="58"/>
                    <a:pt x="126" y="61"/>
                  </a:cubicBezTo>
                  <a:cubicBezTo>
                    <a:pt x="136" y="66"/>
                    <a:pt x="126" y="69"/>
                    <a:pt x="128" y="77"/>
                  </a:cubicBezTo>
                  <a:cubicBezTo>
                    <a:pt x="129" y="84"/>
                    <a:pt x="138" y="84"/>
                    <a:pt x="143" y="85"/>
                  </a:cubicBezTo>
                  <a:cubicBezTo>
                    <a:pt x="143" y="85"/>
                    <a:pt x="143" y="85"/>
                    <a:pt x="143" y="85"/>
                  </a:cubicBezTo>
                  <a:cubicBezTo>
                    <a:pt x="150" y="86"/>
                    <a:pt x="156" y="97"/>
                    <a:pt x="159" y="103"/>
                  </a:cubicBezTo>
                  <a:cubicBezTo>
                    <a:pt x="161" y="107"/>
                    <a:pt x="160" y="112"/>
                    <a:pt x="158" y="114"/>
                  </a:cubicBezTo>
                  <a:cubicBezTo>
                    <a:pt x="153" y="121"/>
                    <a:pt x="154" y="120"/>
                    <a:pt x="155" y="127"/>
                  </a:cubicBezTo>
                  <a:cubicBezTo>
                    <a:pt x="156" y="132"/>
                    <a:pt x="159" y="136"/>
                    <a:pt x="161" y="141"/>
                  </a:cubicBezTo>
                  <a:cubicBezTo>
                    <a:pt x="161" y="141"/>
                    <a:pt x="161" y="141"/>
                    <a:pt x="161" y="141"/>
                  </a:cubicBezTo>
                  <a:cubicBezTo>
                    <a:pt x="160" y="142"/>
                    <a:pt x="162" y="146"/>
                    <a:pt x="163" y="148"/>
                  </a:cubicBezTo>
                  <a:cubicBezTo>
                    <a:pt x="165" y="152"/>
                    <a:pt x="154" y="153"/>
                    <a:pt x="151" y="154"/>
                  </a:cubicBezTo>
                  <a:cubicBezTo>
                    <a:pt x="147" y="155"/>
                    <a:pt x="146" y="150"/>
                    <a:pt x="144" y="156"/>
                  </a:cubicBezTo>
                  <a:cubicBezTo>
                    <a:pt x="143" y="158"/>
                    <a:pt x="138" y="160"/>
                    <a:pt x="136" y="158"/>
                  </a:cubicBezTo>
                  <a:cubicBezTo>
                    <a:pt x="135" y="156"/>
                    <a:pt x="140" y="154"/>
                    <a:pt x="141" y="152"/>
                  </a:cubicBezTo>
                  <a:cubicBezTo>
                    <a:pt x="141" y="150"/>
                    <a:pt x="142" y="148"/>
                    <a:pt x="141" y="147"/>
                  </a:cubicBezTo>
                  <a:cubicBezTo>
                    <a:pt x="140" y="144"/>
                    <a:pt x="137" y="141"/>
                    <a:pt x="139" y="139"/>
                  </a:cubicBezTo>
                  <a:cubicBezTo>
                    <a:pt x="139" y="138"/>
                    <a:pt x="146" y="135"/>
                    <a:pt x="144" y="134"/>
                  </a:cubicBezTo>
                  <a:cubicBezTo>
                    <a:pt x="140" y="132"/>
                    <a:pt x="135" y="132"/>
                    <a:pt x="140" y="127"/>
                  </a:cubicBezTo>
                  <a:cubicBezTo>
                    <a:pt x="140" y="127"/>
                    <a:pt x="142" y="124"/>
                    <a:pt x="143" y="123"/>
                  </a:cubicBezTo>
                  <a:cubicBezTo>
                    <a:pt x="144" y="121"/>
                    <a:pt x="143" y="119"/>
                    <a:pt x="144" y="118"/>
                  </a:cubicBezTo>
                  <a:cubicBezTo>
                    <a:pt x="143" y="117"/>
                    <a:pt x="139" y="114"/>
                    <a:pt x="141" y="113"/>
                  </a:cubicBezTo>
                  <a:cubicBezTo>
                    <a:pt x="142" y="112"/>
                    <a:pt x="153" y="107"/>
                    <a:pt x="150" y="105"/>
                  </a:cubicBezTo>
                  <a:cubicBezTo>
                    <a:pt x="148" y="105"/>
                    <a:pt x="147" y="107"/>
                    <a:pt x="145" y="106"/>
                  </a:cubicBezTo>
                  <a:cubicBezTo>
                    <a:pt x="140" y="102"/>
                    <a:pt x="139" y="103"/>
                    <a:pt x="139" y="109"/>
                  </a:cubicBezTo>
                  <a:cubicBezTo>
                    <a:pt x="139" y="112"/>
                    <a:pt x="136" y="113"/>
                    <a:pt x="136" y="116"/>
                  </a:cubicBezTo>
                  <a:cubicBezTo>
                    <a:pt x="136" y="119"/>
                    <a:pt x="139" y="120"/>
                    <a:pt x="136" y="122"/>
                  </a:cubicBezTo>
                  <a:cubicBezTo>
                    <a:pt x="132" y="125"/>
                    <a:pt x="132" y="127"/>
                    <a:pt x="134" y="132"/>
                  </a:cubicBezTo>
                  <a:cubicBezTo>
                    <a:pt x="135" y="134"/>
                    <a:pt x="137" y="140"/>
                    <a:pt x="133" y="136"/>
                  </a:cubicBezTo>
                  <a:cubicBezTo>
                    <a:pt x="127" y="129"/>
                    <a:pt x="115" y="141"/>
                    <a:pt x="115" y="128"/>
                  </a:cubicBezTo>
                  <a:cubicBezTo>
                    <a:pt x="118" y="128"/>
                    <a:pt x="118" y="129"/>
                    <a:pt x="120" y="129"/>
                  </a:cubicBezTo>
                  <a:cubicBezTo>
                    <a:pt x="121" y="128"/>
                    <a:pt x="122" y="121"/>
                    <a:pt x="120" y="120"/>
                  </a:cubicBezTo>
                  <a:cubicBezTo>
                    <a:pt x="119" y="119"/>
                    <a:pt x="115" y="126"/>
                    <a:pt x="113" y="127"/>
                  </a:cubicBezTo>
                  <a:cubicBezTo>
                    <a:pt x="108" y="128"/>
                    <a:pt x="100" y="124"/>
                    <a:pt x="96" y="127"/>
                  </a:cubicBezTo>
                  <a:cubicBezTo>
                    <a:pt x="94" y="129"/>
                    <a:pt x="99" y="130"/>
                    <a:pt x="97" y="133"/>
                  </a:cubicBezTo>
                  <a:cubicBezTo>
                    <a:pt x="96" y="135"/>
                    <a:pt x="89" y="136"/>
                    <a:pt x="88" y="134"/>
                  </a:cubicBezTo>
                  <a:cubicBezTo>
                    <a:pt x="87" y="132"/>
                    <a:pt x="75" y="127"/>
                    <a:pt x="75" y="131"/>
                  </a:cubicBezTo>
                  <a:cubicBezTo>
                    <a:pt x="75" y="135"/>
                    <a:pt x="78" y="137"/>
                    <a:pt x="74" y="140"/>
                  </a:cubicBezTo>
                  <a:cubicBezTo>
                    <a:pt x="72" y="142"/>
                    <a:pt x="73" y="146"/>
                    <a:pt x="73" y="149"/>
                  </a:cubicBezTo>
                  <a:cubicBezTo>
                    <a:pt x="74" y="151"/>
                    <a:pt x="76" y="160"/>
                    <a:pt x="75" y="163"/>
                  </a:cubicBezTo>
                  <a:cubicBezTo>
                    <a:pt x="75" y="163"/>
                    <a:pt x="75" y="163"/>
                    <a:pt x="75" y="163"/>
                  </a:cubicBezTo>
                  <a:cubicBezTo>
                    <a:pt x="73" y="163"/>
                    <a:pt x="69" y="154"/>
                    <a:pt x="67" y="161"/>
                  </a:cubicBezTo>
                  <a:cubicBezTo>
                    <a:pt x="65" y="166"/>
                    <a:pt x="61" y="162"/>
                    <a:pt x="64" y="168"/>
                  </a:cubicBezTo>
                  <a:cubicBezTo>
                    <a:pt x="66" y="172"/>
                    <a:pt x="59" y="174"/>
                    <a:pt x="57" y="178"/>
                  </a:cubicBezTo>
                  <a:cubicBezTo>
                    <a:pt x="53" y="183"/>
                    <a:pt x="53" y="181"/>
                    <a:pt x="53" y="188"/>
                  </a:cubicBezTo>
                  <a:cubicBezTo>
                    <a:pt x="53" y="188"/>
                    <a:pt x="52" y="189"/>
                    <a:pt x="52" y="189"/>
                  </a:cubicBezTo>
                  <a:cubicBezTo>
                    <a:pt x="50" y="194"/>
                    <a:pt x="45" y="196"/>
                    <a:pt x="47" y="186"/>
                  </a:cubicBezTo>
                  <a:cubicBezTo>
                    <a:pt x="48" y="183"/>
                    <a:pt x="44" y="165"/>
                    <a:pt x="41" y="173"/>
                  </a:cubicBezTo>
                  <a:cubicBezTo>
                    <a:pt x="38" y="180"/>
                    <a:pt x="25" y="187"/>
                    <a:pt x="25" y="194"/>
                  </a:cubicBezTo>
                  <a:cubicBezTo>
                    <a:pt x="24" y="194"/>
                    <a:pt x="23" y="196"/>
                    <a:pt x="22" y="196"/>
                  </a:cubicBezTo>
                  <a:cubicBezTo>
                    <a:pt x="21" y="197"/>
                    <a:pt x="15" y="195"/>
                    <a:pt x="13" y="199"/>
                  </a:cubicBezTo>
                  <a:cubicBezTo>
                    <a:pt x="13" y="199"/>
                    <a:pt x="13" y="199"/>
                    <a:pt x="13" y="199"/>
                  </a:cubicBezTo>
                  <a:cubicBezTo>
                    <a:pt x="6" y="194"/>
                    <a:pt x="6" y="194"/>
                    <a:pt x="6" y="194"/>
                  </a:cubicBezTo>
                  <a:cubicBezTo>
                    <a:pt x="9" y="188"/>
                    <a:pt x="7" y="184"/>
                    <a:pt x="4" y="178"/>
                  </a:cubicBezTo>
                  <a:cubicBezTo>
                    <a:pt x="0" y="172"/>
                    <a:pt x="6" y="163"/>
                    <a:pt x="6" y="154"/>
                  </a:cubicBezTo>
                  <a:cubicBezTo>
                    <a:pt x="5" y="142"/>
                    <a:pt x="19" y="150"/>
                    <a:pt x="26" y="147"/>
                  </a:cubicBezTo>
                  <a:cubicBezTo>
                    <a:pt x="30" y="146"/>
                    <a:pt x="42" y="125"/>
                    <a:pt x="45" y="121"/>
                  </a:cubicBezTo>
                  <a:cubicBezTo>
                    <a:pt x="48" y="117"/>
                    <a:pt x="50" y="113"/>
                    <a:pt x="49" y="109"/>
                  </a:cubicBezTo>
                  <a:cubicBezTo>
                    <a:pt x="48" y="103"/>
                    <a:pt x="41" y="102"/>
                    <a:pt x="40" y="96"/>
                  </a:cubicBezTo>
                  <a:cubicBezTo>
                    <a:pt x="41" y="86"/>
                    <a:pt x="82" y="94"/>
                    <a:pt x="82" y="72"/>
                  </a:cubicBezTo>
                  <a:cubicBezTo>
                    <a:pt x="81" y="65"/>
                    <a:pt x="76" y="58"/>
                    <a:pt x="84" y="54"/>
                  </a:cubicBezTo>
                  <a:cubicBezTo>
                    <a:pt x="90" y="51"/>
                    <a:pt x="91" y="40"/>
                    <a:pt x="91" y="3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grpSp>
        <p:nvGrpSpPr>
          <p:cNvPr id="42" name="Group 41"/>
          <p:cNvGrpSpPr/>
          <p:nvPr/>
        </p:nvGrpSpPr>
        <p:grpSpPr>
          <a:xfrm>
            <a:off x="5712815" y="4286743"/>
            <a:ext cx="220818" cy="220818"/>
            <a:chOff x="5066496" y="747310"/>
            <a:chExt cx="3648880" cy="3648880"/>
          </a:xfrm>
        </p:grpSpPr>
        <p:sp>
          <p:nvSpPr>
            <p:cNvPr id="43" name="Oval 42"/>
            <p:cNvSpPr/>
            <p:nvPr/>
          </p:nvSpPr>
          <p:spPr bwMode="auto">
            <a:xfrm>
              <a:off x="5066496" y="747310"/>
              <a:ext cx="3648880" cy="3648880"/>
            </a:xfrm>
            <a:prstGeom prst="ellipse">
              <a:avLst/>
            </a:prstGeom>
            <a:solidFill>
              <a:schemeClr val="accent1">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4" name="Oval 43"/>
            <p:cNvSpPr/>
            <p:nvPr/>
          </p:nvSpPr>
          <p:spPr bwMode="auto">
            <a:xfrm>
              <a:off x="5309589" y="990403"/>
              <a:ext cx="3162693" cy="3162693"/>
            </a:xfrm>
            <a:prstGeom prst="ellipse">
              <a:avLst/>
            </a:prstGeom>
            <a:solidFill>
              <a:schemeClr val="accent1">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5" name="Oval 44"/>
            <p:cNvSpPr/>
            <p:nvPr/>
          </p:nvSpPr>
          <p:spPr bwMode="auto">
            <a:xfrm>
              <a:off x="5530333" y="1211147"/>
              <a:ext cx="2721207" cy="2721207"/>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46" name="Group 45"/>
          <p:cNvGrpSpPr/>
          <p:nvPr/>
        </p:nvGrpSpPr>
        <p:grpSpPr>
          <a:xfrm>
            <a:off x="5767549" y="2311238"/>
            <a:ext cx="220818" cy="220818"/>
            <a:chOff x="5066496" y="747310"/>
            <a:chExt cx="3648880" cy="3648880"/>
          </a:xfrm>
        </p:grpSpPr>
        <p:sp>
          <p:nvSpPr>
            <p:cNvPr id="47" name="Oval 46"/>
            <p:cNvSpPr/>
            <p:nvPr/>
          </p:nvSpPr>
          <p:spPr bwMode="auto">
            <a:xfrm>
              <a:off x="5066496" y="747310"/>
              <a:ext cx="3648880" cy="3648880"/>
            </a:xfrm>
            <a:prstGeom prst="ellipse">
              <a:avLst/>
            </a:prstGeom>
            <a:solidFill>
              <a:schemeClr val="accent2">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8" name="Oval 47"/>
            <p:cNvSpPr/>
            <p:nvPr/>
          </p:nvSpPr>
          <p:spPr bwMode="auto">
            <a:xfrm>
              <a:off x="5309589" y="990403"/>
              <a:ext cx="3162693" cy="3162693"/>
            </a:xfrm>
            <a:prstGeom prst="ellipse">
              <a:avLst/>
            </a:prstGeom>
            <a:solidFill>
              <a:schemeClr val="accent2">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9" name="Oval 48"/>
            <p:cNvSpPr/>
            <p:nvPr/>
          </p:nvSpPr>
          <p:spPr bwMode="auto">
            <a:xfrm>
              <a:off x="5530333" y="1211147"/>
              <a:ext cx="2721207" cy="2721207"/>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50" name="Group 49"/>
          <p:cNvGrpSpPr/>
          <p:nvPr/>
        </p:nvGrpSpPr>
        <p:grpSpPr>
          <a:xfrm>
            <a:off x="6492222" y="2916355"/>
            <a:ext cx="220818" cy="220818"/>
            <a:chOff x="5066496" y="747310"/>
            <a:chExt cx="3648880" cy="3648880"/>
          </a:xfrm>
        </p:grpSpPr>
        <p:sp>
          <p:nvSpPr>
            <p:cNvPr id="51" name="Oval 50"/>
            <p:cNvSpPr/>
            <p:nvPr/>
          </p:nvSpPr>
          <p:spPr bwMode="auto">
            <a:xfrm>
              <a:off x="5066496" y="747310"/>
              <a:ext cx="3648880" cy="3648880"/>
            </a:xfrm>
            <a:prstGeom prst="ellipse">
              <a:avLst/>
            </a:prstGeom>
            <a:solidFill>
              <a:schemeClr val="accent3">
                <a:alpha val="2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2" name="Oval 51"/>
            <p:cNvSpPr/>
            <p:nvPr/>
          </p:nvSpPr>
          <p:spPr bwMode="auto">
            <a:xfrm>
              <a:off x="5309589" y="990403"/>
              <a:ext cx="3162693" cy="3162693"/>
            </a:xfrm>
            <a:prstGeom prst="ellipse">
              <a:avLst/>
            </a:prstGeom>
            <a:solidFill>
              <a:schemeClr val="accent3">
                <a:alpha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3" name="Oval 52"/>
            <p:cNvSpPr/>
            <p:nvPr/>
          </p:nvSpPr>
          <p:spPr bwMode="auto">
            <a:xfrm>
              <a:off x="5530333" y="1211147"/>
              <a:ext cx="2721207" cy="2721207"/>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54" name="TextBox 53"/>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55" name="TextBox 54"/>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56" name="TextBox 55"/>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57" name="Rounded Rectangle 56"/>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58" name="Rectangle 57"/>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59" name="Rectangle 58"/>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60" name="Rectangle 59"/>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61" name="Rectangle 60"/>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62" name="Group 61"/>
          <p:cNvGrpSpPr/>
          <p:nvPr/>
        </p:nvGrpSpPr>
        <p:grpSpPr>
          <a:xfrm flipH="1">
            <a:off x="386022" y="3497947"/>
            <a:ext cx="3209834" cy="82442"/>
            <a:chOff x="405482" y="2771139"/>
            <a:chExt cx="4006169" cy="96920"/>
          </a:xfrm>
        </p:grpSpPr>
        <p:sp>
          <p:nvSpPr>
            <p:cNvPr id="63"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4"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5"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6"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7"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8"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9"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9"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0"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1"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82" name="Group 81"/>
          <p:cNvGrpSpPr/>
          <p:nvPr/>
        </p:nvGrpSpPr>
        <p:grpSpPr>
          <a:xfrm flipH="1">
            <a:off x="386022" y="3992102"/>
            <a:ext cx="3209834" cy="82442"/>
            <a:chOff x="405482" y="2771139"/>
            <a:chExt cx="4006169" cy="96920"/>
          </a:xfrm>
        </p:grpSpPr>
        <p:sp>
          <p:nvSpPr>
            <p:cNvPr id="83"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4"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5"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6"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7"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8"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9"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0"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1"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2"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93" name="Group 92"/>
          <p:cNvGrpSpPr/>
          <p:nvPr/>
        </p:nvGrpSpPr>
        <p:grpSpPr>
          <a:xfrm flipH="1">
            <a:off x="386022" y="4486257"/>
            <a:ext cx="3209834" cy="82442"/>
            <a:chOff x="405482" y="2771139"/>
            <a:chExt cx="4006169" cy="96920"/>
          </a:xfrm>
        </p:grpSpPr>
        <p:sp>
          <p:nvSpPr>
            <p:cNvPr id="94"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1"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2"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3"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04" name="Rectangle 103"/>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05" name="Rectangle 104"/>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1640876777"/>
      </p:ext>
    </p:extLst>
  </p:cSld>
  <p:clrMapOvr>
    <a:masterClrMapping/>
  </p:clrMapOvr>
  <p:transition spd="slow">
    <p:push dir="u"/>
  </p:transition>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Saudi Arabia Map</a:t>
            </a:r>
            <a:endParaRPr lang="en-US" dirty="0"/>
          </a:p>
        </p:txBody>
      </p:sp>
      <p:grpSp>
        <p:nvGrpSpPr>
          <p:cNvPr id="4" name="Group 3"/>
          <p:cNvGrpSpPr/>
          <p:nvPr/>
        </p:nvGrpSpPr>
        <p:grpSpPr>
          <a:xfrm>
            <a:off x="228600" y="822726"/>
            <a:ext cx="5152640" cy="4244526"/>
            <a:chOff x="3198813" y="1123950"/>
            <a:chExt cx="4089400" cy="3368675"/>
          </a:xfrm>
          <a:solidFill>
            <a:schemeClr val="bg1">
              <a:lumMod val="95000"/>
            </a:schemeClr>
          </a:solidFill>
          <a:effectLst/>
        </p:grpSpPr>
        <p:sp>
          <p:nvSpPr>
            <p:cNvPr id="5" name="Freeform 5"/>
            <p:cNvSpPr>
              <a:spLocks/>
            </p:cNvSpPr>
            <p:nvPr/>
          </p:nvSpPr>
          <p:spPr bwMode="auto">
            <a:xfrm>
              <a:off x="3267075" y="1220788"/>
              <a:ext cx="1363663" cy="812800"/>
            </a:xfrm>
            <a:custGeom>
              <a:avLst/>
              <a:gdLst/>
              <a:ahLst/>
              <a:cxnLst>
                <a:cxn ang="0">
                  <a:pos x="568" y="315"/>
                </a:cxn>
                <a:cxn ang="0">
                  <a:pos x="575" y="261"/>
                </a:cxn>
                <a:cxn ang="0">
                  <a:pos x="662" y="207"/>
                </a:cxn>
                <a:cxn ang="0">
                  <a:pos x="688" y="188"/>
                </a:cxn>
                <a:cxn ang="0">
                  <a:pos x="667" y="166"/>
                </a:cxn>
                <a:cxn ang="0">
                  <a:pos x="640" y="136"/>
                </a:cxn>
                <a:cxn ang="0">
                  <a:pos x="627" y="135"/>
                </a:cxn>
                <a:cxn ang="0">
                  <a:pos x="603" y="122"/>
                </a:cxn>
                <a:cxn ang="0">
                  <a:pos x="548" y="115"/>
                </a:cxn>
                <a:cxn ang="0">
                  <a:pos x="504" y="109"/>
                </a:cxn>
                <a:cxn ang="0">
                  <a:pos x="469" y="96"/>
                </a:cxn>
                <a:cxn ang="0">
                  <a:pos x="459" y="94"/>
                </a:cxn>
                <a:cxn ang="0">
                  <a:pos x="430" y="89"/>
                </a:cxn>
                <a:cxn ang="0">
                  <a:pos x="409" y="88"/>
                </a:cxn>
                <a:cxn ang="0">
                  <a:pos x="392" y="90"/>
                </a:cxn>
                <a:cxn ang="0">
                  <a:pos x="381" y="92"/>
                </a:cxn>
                <a:cxn ang="0">
                  <a:pos x="351" y="97"/>
                </a:cxn>
                <a:cxn ang="0">
                  <a:pos x="338" y="97"/>
                </a:cxn>
                <a:cxn ang="0">
                  <a:pos x="314" y="76"/>
                </a:cxn>
                <a:cxn ang="0">
                  <a:pos x="296" y="61"/>
                </a:cxn>
                <a:cxn ang="0">
                  <a:pos x="303" y="13"/>
                </a:cxn>
                <a:cxn ang="0">
                  <a:pos x="306" y="0"/>
                </a:cxn>
                <a:cxn ang="0">
                  <a:pos x="307" y="140"/>
                </a:cxn>
                <a:cxn ang="0">
                  <a:pos x="258" y="197"/>
                </a:cxn>
                <a:cxn ang="0">
                  <a:pos x="163" y="250"/>
                </a:cxn>
                <a:cxn ang="0">
                  <a:pos x="13" y="267"/>
                </a:cxn>
                <a:cxn ang="0">
                  <a:pos x="12" y="269"/>
                </a:cxn>
                <a:cxn ang="0">
                  <a:pos x="10" y="278"/>
                </a:cxn>
                <a:cxn ang="0">
                  <a:pos x="8" y="284"/>
                </a:cxn>
                <a:cxn ang="0">
                  <a:pos x="4" y="299"/>
                </a:cxn>
                <a:cxn ang="0">
                  <a:pos x="3" y="307"/>
                </a:cxn>
                <a:cxn ang="0">
                  <a:pos x="0" y="313"/>
                </a:cxn>
                <a:cxn ang="0">
                  <a:pos x="40" y="314"/>
                </a:cxn>
                <a:cxn ang="0">
                  <a:pos x="131" y="317"/>
                </a:cxn>
                <a:cxn ang="0">
                  <a:pos x="158" y="348"/>
                </a:cxn>
                <a:cxn ang="0">
                  <a:pos x="198" y="349"/>
                </a:cxn>
                <a:cxn ang="0">
                  <a:pos x="293" y="328"/>
                </a:cxn>
                <a:cxn ang="0">
                  <a:pos x="359" y="401"/>
                </a:cxn>
                <a:cxn ang="0">
                  <a:pos x="406" y="400"/>
                </a:cxn>
                <a:cxn ang="0">
                  <a:pos x="421" y="384"/>
                </a:cxn>
                <a:cxn ang="0">
                  <a:pos x="470" y="364"/>
                </a:cxn>
                <a:cxn ang="0">
                  <a:pos x="512" y="340"/>
                </a:cxn>
                <a:cxn ang="0">
                  <a:pos x="554" y="328"/>
                </a:cxn>
              </a:cxnLst>
              <a:rect l="0" t="0" r="r" b="b"/>
              <a:pathLst>
                <a:path w="688" h="410">
                  <a:moveTo>
                    <a:pt x="554" y="328"/>
                  </a:moveTo>
                  <a:cubicBezTo>
                    <a:pt x="568" y="315"/>
                    <a:pt x="568" y="315"/>
                    <a:pt x="568" y="315"/>
                  </a:cubicBezTo>
                  <a:cubicBezTo>
                    <a:pt x="572" y="305"/>
                    <a:pt x="572" y="305"/>
                    <a:pt x="572" y="305"/>
                  </a:cubicBezTo>
                  <a:cubicBezTo>
                    <a:pt x="575" y="261"/>
                    <a:pt x="575" y="261"/>
                    <a:pt x="575" y="261"/>
                  </a:cubicBezTo>
                  <a:cubicBezTo>
                    <a:pt x="644" y="217"/>
                    <a:pt x="644" y="217"/>
                    <a:pt x="644" y="217"/>
                  </a:cubicBezTo>
                  <a:cubicBezTo>
                    <a:pt x="662" y="207"/>
                    <a:pt x="662" y="207"/>
                    <a:pt x="662" y="207"/>
                  </a:cubicBezTo>
                  <a:cubicBezTo>
                    <a:pt x="678" y="197"/>
                    <a:pt x="678" y="197"/>
                    <a:pt x="678" y="197"/>
                  </a:cubicBezTo>
                  <a:cubicBezTo>
                    <a:pt x="688" y="188"/>
                    <a:pt x="688" y="188"/>
                    <a:pt x="688" y="188"/>
                  </a:cubicBezTo>
                  <a:cubicBezTo>
                    <a:pt x="688" y="181"/>
                    <a:pt x="688" y="181"/>
                    <a:pt x="688" y="181"/>
                  </a:cubicBezTo>
                  <a:cubicBezTo>
                    <a:pt x="667" y="166"/>
                    <a:pt x="667" y="166"/>
                    <a:pt x="667" y="166"/>
                  </a:cubicBezTo>
                  <a:cubicBezTo>
                    <a:pt x="665" y="160"/>
                    <a:pt x="660" y="158"/>
                    <a:pt x="659" y="153"/>
                  </a:cubicBezTo>
                  <a:cubicBezTo>
                    <a:pt x="656" y="144"/>
                    <a:pt x="650" y="136"/>
                    <a:pt x="640" y="136"/>
                  </a:cubicBezTo>
                  <a:cubicBezTo>
                    <a:pt x="636" y="136"/>
                    <a:pt x="636" y="136"/>
                    <a:pt x="636" y="136"/>
                  </a:cubicBezTo>
                  <a:cubicBezTo>
                    <a:pt x="633" y="136"/>
                    <a:pt x="631" y="134"/>
                    <a:pt x="627" y="135"/>
                  </a:cubicBezTo>
                  <a:cubicBezTo>
                    <a:pt x="622" y="135"/>
                    <a:pt x="619" y="136"/>
                    <a:pt x="615" y="133"/>
                  </a:cubicBezTo>
                  <a:cubicBezTo>
                    <a:pt x="603" y="122"/>
                    <a:pt x="603" y="122"/>
                    <a:pt x="603" y="122"/>
                  </a:cubicBezTo>
                  <a:cubicBezTo>
                    <a:pt x="590" y="113"/>
                    <a:pt x="590" y="113"/>
                    <a:pt x="590" y="113"/>
                  </a:cubicBezTo>
                  <a:cubicBezTo>
                    <a:pt x="548" y="115"/>
                    <a:pt x="548" y="115"/>
                    <a:pt x="548" y="115"/>
                  </a:cubicBezTo>
                  <a:cubicBezTo>
                    <a:pt x="521" y="113"/>
                    <a:pt x="521" y="113"/>
                    <a:pt x="521" y="113"/>
                  </a:cubicBezTo>
                  <a:cubicBezTo>
                    <a:pt x="504" y="109"/>
                    <a:pt x="504" y="109"/>
                    <a:pt x="504" y="109"/>
                  </a:cubicBezTo>
                  <a:cubicBezTo>
                    <a:pt x="493" y="98"/>
                    <a:pt x="493" y="98"/>
                    <a:pt x="493" y="98"/>
                  </a:cubicBezTo>
                  <a:cubicBezTo>
                    <a:pt x="469" y="96"/>
                    <a:pt x="469" y="96"/>
                    <a:pt x="469" y="96"/>
                  </a:cubicBezTo>
                  <a:cubicBezTo>
                    <a:pt x="467" y="96"/>
                    <a:pt x="466" y="96"/>
                    <a:pt x="464" y="95"/>
                  </a:cubicBezTo>
                  <a:cubicBezTo>
                    <a:pt x="462" y="95"/>
                    <a:pt x="461" y="94"/>
                    <a:pt x="459" y="94"/>
                  </a:cubicBezTo>
                  <a:cubicBezTo>
                    <a:pt x="456" y="94"/>
                    <a:pt x="454" y="94"/>
                    <a:pt x="451" y="94"/>
                  </a:cubicBezTo>
                  <a:cubicBezTo>
                    <a:pt x="443" y="94"/>
                    <a:pt x="438" y="90"/>
                    <a:pt x="430" y="89"/>
                  </a:cubicBezTo>
                  <a:cubicBezTo>
                    <a:pt x="427" y="88"/>
                    <a:pt x="425" y="88"/>
                    <a:pt x="423" y="88"/>
                  </a:cubicBezTo>
                  <a:cubicBezTo>
                    <a:pt x="409" y="88"/>
                    <a:pt x="409" y="88"/>
                    <a:pt x="409" y="88"/>
                  </a:cubicBezTo>
                  <a:cubicBezTo>
                    <a:pt x="398" y="90"/>
                    <a:pt x="398" y="90"/>
                    <a:pt x="398" y="90"/>
                  </a:cubicBezTo>
                  <a:cubicBezTo>
                    <a:pt x="392" y="90"/>
                    <a:pt x="392" y="90"/>
                    <a:pt x="392" y="90"/>
                  </a:cubicBezTo>
                  <a:cubicBezTo>
                    <a:pt x="388" y="90"/>
                    <a:pt x="385" y="91"/>
                    <a:pt x="381" y="92"/>
                  </a:cubicBezTo>
                  <a:cubicBezTo>
                    <a:pt x="381" y="92"/>
                    <a:pt x="381" y="92"/>
                    <a:pt x="381" y="92"/>
                  </a:cubicBezTo>
                  <a:cubicBezTo>
                    <a:pt x="378" y="93"/>
                    <a:pt x="376" y="93"/>
                    <a:pt x="374" y="93"/>
                  </a:cubicBezTo>
                  <a:cubicBezTo>
                    <a:pt x="364" y="94"/>
                    <a:pt x="360" y="97"/>
                    <a:pt x="351" y="97"/>
                  </a:cubicBezTo>
                  <a:cubicBezTo>
                    <a:pt x="344" y="97"/>
                    <a:pt x="344" y="97"/>
                    <a:pt x="344" y="97"/>
                  </a:cubicBezTo>
                  <a:cubicBezTo>
                    <a:pt x="342" y="97"/>
                    <a:pt x="340" y="97"/>
                    <a:pt x="338" y="97"/>
                  </a:cubicBezTo>
                  <a:cubicBezTo>
                    <a:pt x="331" y="97"/>
                    <a:pt x="326" y="95"/>
                    <a:pt x="321" y="90"/>
                  </a:cubicBezTo>
                  <a:cubicBezTo>
                    <a:pt x="317" y="86"/>
                    <a:pt x="317" y="81"/>
                    <a:pt x="314" y="76"/>
                  </a:cubicBezTo>
                  <a:cubicBezTo>
                    <a:pt x="312" y="72"/>
                    <a:pt x="309" y="70"/>
                    <a:pt x="306" y="67"/>
                  </a:cubicBezTo>
                  <a:cubicBezTo>
                    <a:pt x="303" y="64"/>
                    <a:pt x="301" y="62"/>
                    <a:pt x="296" y="61"/>
                  </a:cubicBezTo>
                  <a:cubicBezTo>
                    <a:pt x="294" y="37"/>
                    <a:pt x="294" y="37"/>
                    <a:pt x="294" y="37"/>
                  </a:cubicBezTo>
                  <a:cubicBezTo>
                    <a:pt x="303" y="13"/>
                    <a:pt x="303" y="13"/>
                    <a:pt x="303" y="13"/>
                  </a:cubicBezTo>
                  <a:cubicBezTo>
                    <a:pt x="306" y="0"/>
                    <a:pt x="306" y="0"/>
                    <a:pt x="306" y="0"/>
                  </a:cubicBezTo>
                  <a:cubicBezTo>
                    <a:pt x="306" y="0"/>
                    <a:pt x="306" y="0"/>
                    <a:pt x="306" y="0"/>
                  </a:cubicBezTo>
                  <a:cubicBezTo>
                    <a:pt x="212" y="28"/>
                    <a:pt x="212" y="28"/>
                    <a:pt x="212" y="28"/>
                  </a:cubicBezTo>
                  <a:cubicBezTo>
                    <a:pt x="307" y="140"/>
                    <a:pt x="307" y="140"/>
                    <a:pt x="307" y="140"/>
                  </a:cubicBezTo>
                  <a:cubicBezTo>
                    <a:pt x="274" y="160"/>
                    <a:pt x="274" y="160"/>
                    <a:pt x="274" y="160"/>
                  </a:cubicBezTo>
                  <a:cubicBezTo>
                    <a:pt x="258" y="197"/>
                    <a:pt x="258" y="197"/>
                    <a:pt x="258" y="197"/>
                  </a:cubicBezTo>
                  <a:cubicBezTo>
                    <a:pt x="187" y="211"/>
                    <a:pt x="187" y="211"/>
                    <a:pt x="187" y="211"/>
                  </a:cubicBezTo>
                  <a:cubicBezTo>
                    <a:pt x="163" y="250"/>
                    <a:pt x="163" y="250"/>
                    <a:pt x="163" y="250"/>
                  </a:cubicBezTo>
                  <a:cubicBezTo>
                    <a:pt x="121" y="285"/>
                    <a:pt x="121" y="285"/>
                    <a:pt x="121" y="285"/>
                  </a:cubicBezTo>
                  <a:cubicBezTo>
                    <a:pt x="13" y="267"/>
                    <a:pt x="13" y="267"/>
                    <a:pt x="13" y="267"/>
                  </a:cubicBezTo>
                  <a:cubicBezTo>
                    <a:pt x="13" y="267"/>
                    <a:pt x="13" y="267"/>
                    <a:pt x="13" y="267"/>
                  </a:cubicBezTo>
                  <a:cubicBezTo>
                    <a:pt x="12" y="268"/>
                    <a:pt x="12" y="268"/>
                    <a:pt x="12" y="269"/>
                  </a:cubicBezTo>
                  <a:cubicBezTo>
                    <a:pt x="11" y="272"/>
                    <a:pt x="10" y="273"/>
                    <a:pt x="10" y="275"/>
                  </a:cubicBezTo>
                  <a:cubicBezTo>
                    <a:pt x="10" y="277"/>
                    <a:pt x="10" y="277"/>
                    <a:pt x="10" y="278"/>
                  </a:cubicBezTo>
                  <a:cubicBezTo>
                    <a:pt x="10" y="280"/>
                    <a:pt x="9" y="280"/>
                    <a:pt x="8" y="281"/>
                  </a:cubicBezTo>
                  <a:cubicBezTo>
                    <a:pt x="7" y="282"/>
                    <a:pt x="8" y="283"/>
                    <a:pt x="8" y="284"/>
                  </a:cubicBezTo>
                  <a:cubicBezTo>
                    <a:pt x="7" y="287"/>
                    <a:pt x="6" y="289"/>
                    <a:pt x="6" y="292"/>
                  </a:cubicBezTo>
                  <a:cubicBezTo>
                    <a:pt x="6" y="295"/>
                    <a:pt x="5" y="297"/>
                    <a:pt x="4" y="299"/>
                  </a:cubicBezTo>
                  <a:cubicBezTo>
                    <a:pt x="3" y="301"/>
                    <a:pt x="1" y="301"/>
                    <a:pt x="1" y="303"/>
                  </a:cubicBezTo>
                  <a:cubicBezTo>
                    <a:pt x="1" y="304"/>
                    <a:pt x="3" y="305"/>
                    <a:pt x="3" y="307"/>
                  </a:cubicBezTo>
                  <a:cubicBezTo>
                    <a:pt x="3" y="308"/>
                    <a:pt x="2" y="308"/>
                    <a:pt x="1" y="310"/>
                  </a:cubicBezTo>
                  <a:cubicBezTo>
                    <a:pt x="1" y="311"/>
                    <a:pt x="0" y="312"/>
                    <a:pt x="0" y="313"/>
                  </a:cubicBezTo>
                  <a:cubicBezTo>
                    <a:pt x="0" y="313"/>
                    <a:pt x="0" y="313"/>
                    <a:pt x="0" y="313"/>
                  </a:cubicBezTo>
                  <a:cubicBezTo>
                    <a:pt x="40" y="314"/>
                    <a:pt x="40" y="314"/>
                    <a:pt x="40" y="314"/>
                  </a:cubicBezTo>
                  <a:cubicBezTo>
                    <a:pt x="51" y="315"/>
                    <a:pt x="64" y="311"/>
                    <a:pt x="77" y="311"/>
                  </a:cubicBezTo>
                  <a:cubicBezTo>
                    <a:pt x="96" y="311"/>
                    <a:pt x="113" y="311"/>
                    <a:pt x="131" y="317"/>
                  </a:cubicBezTo>
                  <a:cubicBezTo>
                    <a:pt x="138" y="320"/>
                    <a:pt x="145" y="324"/>
                    <a:pt x="150" y="330"/>
                  </a:cubicBezTo>
                  <a:cubicBezTo>
                    <a:pt x="155" y="335"/>
                    <a:pt x="154" y="344"/>
                    <a:pt x="158" y="348"/>
                  </a:cubicBezTo>
                  <a:cubicBezTo>
                    <a:pt x="158" y="349"/>
                    <a:pt x="159" y="351"/>
                    <a:pt x="159" y="352"/>
                  </a:cubicBezTo>
                  <a:cubicBezTo>
                    <a:pt x="172" y="359"/>
                    <a:pt x="184" y="351"/>
                    <a:pt x="198" y="349"/>
                  </a:cubicBezTo>
                  <a:cubicBezTo>
                    <a:pt x="218" y="346"/>
                    <a:pt x="244" y="363"/>
                    <a:pt x="260" y="359"/>
                  </a:cubicBezTo>
                  <a:cubicBezTo>
                    <a:pt x="274" y="354"/>
                    <a:pt x="278" y="328"/>
                    <a:pt x="293" y="328"/>
                  </a:cubicBezTo>
                  <a:cubicBezTo>
                    <a:pt x="298" y="358"/>
                    <a:pt x="287" y="372"/>
                    <a:pt x="315" y="394"/>
                  </a:cubicBezTo>
                  <a:cubicBezTo>
                    <a:pt x="329" y="404"/>
                    <a:pt x="345" y="394"/>
                    <a:pt x="359" y="401"/>
                  </a:cubicBezTo>
                  <a:cubicBezTo>
                    <a:pt x="376" y="410"/>
                    <a:pt x="388" y="400"/>
                    <a:pt x="406" y="400"/>
                  </a:cubicBezTo>
                  <a:cubicBezTo>
                    <a:pt x="406" y="400"/>
                    <a:pt x="406" y="400"/>
                    <a:pt x="406" y="400"/>
                  </a:cubicBezTo>
                  <a:cubicBezTo>
                    <a:pt x="410" y="396"/>
                    <a:pt x="413" y="394"/>
                    <a:pt x="416" y="390"/>
                  </a:cubicBezTo>
                  <a:cubicBezTo>
                    <a:pt x="418" y="387"/>
                    <a:pt x="419" y="385"/>
                    <a:pt x="421" y="384"/>
                  </a:cubicBezTo>
                  <a:cubicBezTo>
                    <a:pt x="441" y="374"/>
                    <a:pt x="441" y="374"/>
                    <a:pt x="441" y="374"/>
                  </a:cubicBezTo>
                  <a:cubicBezTo>
                    <a:pt x="470" y="364"/>
                    <a:pt x="470" y="364"/>
                    <a:pt x="470" y="364"/>
                  </a:cubicBezTo>
                  <a:cubicBezTo>
                    <a:pt x="479" y="362"/>
                    <a:pt x="482" y="357"/>
                    <a:pt x="491" y="353"/>
                  </a:cubicBezTo>
                  <a:cubicBezTo>
                    <a:pt x="512" y="340"/>
                    <a:pt x="512" y="340"/>
                    <a:pt x="512" y="340"/>
                  </a:cubicBezTo>
                  <a:cubicBezTo>
                    <a:pt x="547" y="326"/>
                    <a:pt x="547" y="326"/>
                    <a:pt x="547" y="326"/>
                  </a:cubicBezTo>
                  <a:cubicBezTo>
                    <a:pt x="554" y="328"/>
                    <a:pt x="554" y="328"/>
                    <a:pt x="554" y="328"/>
                  </a:cubicBezTo>
                  <a:close/>
                </a:path>
              </a:pathLst>
            </a:custGeom>
            <a:solidFill>
              <a:schemeClr val="accent1"/>
            </a:solid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3849688" y="1123950"/>
              <a:ext cx="1554163" cy="1042988"/>
            </a:xfrm>
            <a:custGeom>
              <a:avLst/>
              <a:gdLst/>
              <a:ahLst/>
              <a:cxnLst>
                <a:cxn ang="0">
                  <a:pos x="274" y="364"/>
                </a:cxn>
                <a:cxn ang="0">
                  <a:pos x="281" y="310"/>
                </a:cxn>
                <a:cxn ang="0">
                  <a:pos x="368" y="256"/>
                </a:cxn>
                <a:cxn ang="0">
                  <a:pos x="394" y="237"/>
                </a:cxn>
                <a:cxn ang="0">
                  <a:pos x="373" y="215"/>
                </a:cxn>
                <a:cxn ang="0">
                  <a:pos x="346" y="185"/>
                </a:cxn>
                <a:cxn ang="0">
                  <a:pos x="333" y="184"/>
                </a:cxn>
                <a:cxn ang="0">
                  <a:pos x="309" y="171"/>
                </a:cxn>
                <a:cxn ang="0">
                  <a:pos x="254" y="164"/>
                </a:cxn>
                <a:cxn ang="0">
                  <a:pos x="210" y="158"/>
                </a:cxn>
                <a:cxn ang="0">
                  <a:pos x="175" y="145"/>
                </a:cxn>
                <a:cxn ang="0">
                  <a:pos x="165" y="143"/>
                </a:cxn>
                <a:cxn ang="0">
                  <a:pos x="136" y="138"/>
                </a:cxn>
                <a:cxn ang="0">
                  <a:pos x="115" y="137"/>
                </a:cxn>
                <a:cxn ang="0">
                  <a:pos x="98" y="139"/>
                </a:cxn>
                <a:cxn ang="0">
                  <a:pos x="87" y="141"/>
                </a:cxn>
                <a:cxn ang="0">
                  <a:pos x="57" y="146"/>
                </a:cxn>
                <a:cxn ang="0">
                  <a:pos x="44" y="146"/>
                </a:cxn>
                <a:cxn ang="0">
                  <a:pos x="20" y="125"/>
                </a:cxn>
                <a:cxn ang="0">
                  <a:pos x="2" y="110"/>
                </a:cxn>
                <a:cxn ang="0">
                  <a:pos x="9" y="62"/>
                </a:cxn>
                <a:cxn ang="0">
                  <a:pos x="12" y="49"/>
                </a:cxn>
                <a:cxn ang="0">
                  <a:pos x="119" y="12"/>
                </a:cxn>
                <a:cxn ang="0">
                  <a:pos x="131" y="0"/>
                </a:cxn>
                <a:cxn ang="0">
                  <a:pos x="350" y="92"/>
                </a:cxn>
                <a:cxn ang="0">
                  <a:pos x="653" y="322"/>
                </a:cxn>
                <a:cxn ang="0">
                  <a:pos x="784" y="344"/>
                </a:cxn>
                <a:cxn ang="0">
                  <a:pos x="775" y="362"/>
                </a:cxn>
                <a:cxn ang="0">
                  <a:pos x="750" y="397"/>
                </a:cxn>
                <a:cxn ang="0">
                  <a:pos x="730" y="434"/>
                </a:cxn>
                <a:cxn ang="0">
                  <a:pos x="689" y="495"/>
                </a:cxn>
                <a:cxn ang="0">
                  <a:pos x="694" y="518"/>
                </a:cxn>
                <a:cxn ang="0">
                  <a:pos x="691" y="523"/>
                </a:cxn>
                <a:cxn ang="0">
                  <a:pos x="684" y="526"/>
                </a:cxn>
                <a:cxn ang="0">
                  <a:pos x="672" y="519"/>
                </a:cxn>
                <a:cxn ang="0">
                  <a:pos x="672" y="515"/>
                </a:cxn>
                <a:cxn ang="0">
                  <a:pos x="656" y="499"/>
                </a:cxn>
                <a:cxn ang="0">
                  <a:pos x="632" y="491"/>
                </a:cxn>
                <a:cxn ang="0">
                  <a:pos x="595" y="465"/>
                </a:cxn>
                <a:cxn ang="0">
                  <a:pos x="569" y="420"/>
                </a:cxn>
                <a:cxn ang="0">
                  <a:pos x="564" y="423"/>
                </a:cxn>
                <a:cxn ang="0">
                  <a:pos x="548" y="432"/>
                </a:cxn>
                <a:cxn ang="0">
                  <a:pos x="525" y="423"/>
                </a:cxn>
                <a:cxn ang="0">
                  <a:pos x="510" y="425"/>
                </a:cxn>
                <a:cxn ang="0">
                  <a:pos x="499" y="401"/>
                </a:cxn>
                <a:cxn ang="0">
                  <a:pos x="485" y="403"/>
                </a:cxn>
                <a:cxn ang="0">
                  <a:pos x="465" y="409"/>
                </a:cxn>
                <a:cxn ang="0">
                  <a:pos x="442" y="385"/>
                </a:cxn>
                <a:cxn ang="0">
                  <a:pos x="389" y="374"/>
                </a:cxn>
                <a:cxn ang="0">
                  <a:pos x="342" y="370"/>
                </a:cxn>
                <a:cxn ang="0">
                  <a:pos x="260" y="377"/>
                </a:cxn>
              </a:cxnLst>
              <a:rect l="0" t="0" r="r" b="b"/>
              <a:pathLst>
                <a:path w="784" h="526">
                  <a:moveTo>
                    <a:pt x="260" y="377"/>
                  </a:moveTo>
                  <a:cubicBezTo>
                    <a:pt x="274" y="364"/>
                    <a:pt x="274" y="364"/>
                    <a:pt x="274" y="364"/>
                  </a:cubicBezTo>
                  <a:cubicBezTo>
                    <a:pt x="278" y="354"/>
                    <a:pt x="278" y="354"/>
                    <a:pt x="278" y="354"/>
                  </a:cubicBezTo>
                  <a:cubicBezTo>
                    <a:pt x="281" y="310"/>
                    <a:pt x="281" y="310"/>
                    <a:pt x="281" y="310"/>
                  </a:cubicBezTo>
                  <a:cubicBezTo>
                    <a:pt x="350" y="266"/>
                    <a:pt x="350" y="266"/>
                    <a:pt x="350" y="266"/>
                  </a:cubicBezTo>
                  <a:cubicBezTo>
                    <a:pt x="368" y="256"/>
                    <a:pt x="368" y="256"/>
                    <a:pt x="368" y="256"/>
                  </a:cubicBezTo>
                  <a:cubicBezTo>
                    <a:pt x="384" y="246"/>
                    <a:pt x="384" y="246"/>
                    <a:pt x="384" y="246"/>
                  </a:cubicBezTo>
                  <a:cubicBezTo>
                    <a:pt x="394" y="237"/>
                    <a:pt x="394" y="237"/>
                    <a:pt x="394" y="237"/>
                  </a:cubicBezTo>
                  <a:cubicBezTo>
                    <a:pt x="394" y="230"/>
                    <a:pt x="394" y="230"/>
                    <a:pt x="394" y="230"/>
                  </a:cubicBezTo>
                  <a:cubicBezTo>
                    <a:pt x="373" y="215"/>
                    <a:pt x="373" y="215"/>
                    <a:pt x="373" y="215"/>
                  </a:cubicBezTo>
                  <a:cubicBezTo>
                    <a:pt x="371" y="209"/>
                    <a:pt x="366" y="207"/>
                    <a:pt x="365" y="202"/>
                  </a:cubicBezTo>
                  <a:cubicBezTo>
                    <a:pt x="362" y="193"/>
                    <a:pt x="356" y="185"/>
                    <a:pt x="346" y="185"/>
                  </a:cubicBezTo>
                  <a:cubicBezTo>
                    <a:pt x="342" y="185"/>
                    <a:pt x="342" y="185"/>
                    <a:pt x="342" y="185"/>
                  </a:cubicBezTo>
                  <a:cubicBezTo>
                    <a:pt x="339" y="185"/>
                    <a:pt x="337" y="183"/>
                    <a:pt x="333" y="184"/>
                  </a:cubicBezTo>
                  <a:cubicBezTo>
                    <a:pt x="328" y="184"/>
                    <a:pt x="325" y="185"/>
                    <a:pt x="321" y="182"/>
                  </a:cubicBezTo>
                  <a:cubicBezTo>
                    <a:pt x="309" y="171"/>
                    <a:pt x="309" y="171"/>
                    <a:pt x="309" y="171"/>
                  </a:cubicBezTo>
                  <a:cubicBezTo>
                    <a:pt x="296" y="162"/>
                    <a:pt x="296" y="162"/>
                    <a:pt x="296" y="162"/>
                  </a:cubicBezTo>
                  <a:cubicBezTo>
                    <a:pt x="254" y="164"/>
                    <a:pt x="254" y="164"/>
                    <a:pt x="254" y="164"/>
                  </a:cubicBezTo>
                  <a:cubicBezTo>
                    <a:pt x="227" y="162"/>
                    <a:pt x="227" y="162"/>
                    <a:pt x="227" y="162"/>
                  </a:cubicBezTo>
                  <a:cubicBezTo>
                    <a:pt x="210" y="158"/>
                    <a:pt x="210" y="158"/>
                    <a:pt x="210" y="158"/>
                  </a:cubicBezTo>
                  <a:cubicBezTo>
                    <a:pt x="199" y="147"/>
                    <a:pt x="199" y="147"/>
                    <a:pt x="199" y="147"/>
                  </a:cubicBezTo>
                  <a:cubicBezTo>
                    <a:pt x="175" y="145"/>
                    <a:pt x="175" y="145"/>
                    <a:pt x="175" y="145"/>
                  </a:cubicBezTo>
                  <a:cubicBezTo>
                    <a:pt x="173" y="145"/>
                    <a:pt x="172" y="145"/>
                    <a:pt x="170" y="144"/>
                  </a:cubicBezTo>
                  <a:cubicBezTo>
                    <a:pt x="168" y="144"/>
                    <a:pt x="167" y="143"/>
                    <a:pt x="165" y="143"/>
                  </a:cubicBezTo>
                  <a:cubicBezTo>
                    <a:pt x="162" y="143"/>
                    <a:pt x="160" y="143"/>
                    <a:pt x="157" y="143"/>
                  </a:cubicBezTo>
                  <a:cubicBezTo>
                    <a:pt x="149" y="143"/>
                    <a:pt x="144" y="139"/>
                    <a:pt x="136" y="138"/>
                  </a:cubicBezTo>
                  <a:cubicBezTo>
                    <a:pt x="133" y="137"/>
                    <a:pt x="131" y="137"/>
                    <a:pt x="129" y="137"/>
                  </a:cubicBezTo>
                  <a:cubicBezTo>
                    <a:pt x="115" y="137"/>
                    <a:pt x="115" y="137"/>
                    <a:pt x="115" y="137"/>
                  </a:cubicBezTo>
                  <a:cubicBezTo>
                    <a:pt x="104" y="139"/>
                    <a:pt x="104" y="139"/>
                    <a:pt x="104" y="139"/>
                  </a:cubicBezTo>
                  <a:cubicBezTo>
                    <a:pt x="98" y="139"/>
                    <a:pt x="98" y="139"/>
                    <a:pt x="98" y="139"/>
                  </a:cubicBezTo>
                  <a:cubicBezTo>
                    <a:pt x="94" y="139"/>
                    <a:pt x="91" y="140"/>
                    <a:pt x="87" y="141"/>
                  </a:cubicBezTo>
                  <a:cubicBezTo>
                    <a:pt x="87" y="141"/>
                    <a:pt x="87" y="141"/>
                    <a:pt x="87" y="141"/>
                  </a:cubicBezTo>
                  <a:cubicBezTo>
                    <a:pt x="84" y="142"/>
                    <a:pt x="82" y="142"/>
                    <a:pt x="80" y="142"/>
                  </a:cubicBezTo>
                  <a:cubicBezTo>
                    <a:pt x="70" y="143"/>
                    <a:pt x="66" y="146"/>
                    <a:pt x="57" y="146"/>
                  </a:cubicBezTo>
                  <a:cubicBezTo>
                    <a:pt x="50" y="146"/>
                    <a:pt x="50" y="146"/>
                    <a:pt x="50" y="146"/>
                  </a:cubicBezTo>
                  <a:cubicBezTo>
                    <a:pt x="48" y="146"/>
                    <a:pt x="46" y="146"/>
                    <a:pt x="44" y="146"/>
                  </a:cubicBezTo>
                  <a:cubicBezTo>
                    <a:pt x="37" y="146"/>
                    <a:pt x="32" y="144"/>
                    <a:pt x="27" y="139"/>
                  </a:cubicBezTo>
                  <a:cubicBezTo>
                    <a:pt x="23" y="135"/>
                    <a:pt x="23" y="130"/>
                    <a:pt x="20" y="125"/>
                  </a:cubicBezTo>
                  <a:cubicBezTo>
                    <a:pt x="18" y="121"/>
                    <a:pt x="15" y="119"/>
                    <a:pt x="12" y="116"/>
                  </a:cubicBezTo>
                  <a:cubicBezTo>
                    <a:pt x="9" y="113"/>
                    <a:pt x="7" y="111"/>
                    <a:pt x="2" y="110"/>
                  </a:cubicBezTo>
                  <a:cubicBezTo>
                    <a:pt x="0" y="86"/>
                    <a:pt x="0" y="86"/>
                    <a:pt x="0" y="86"/>
                  </a:cubicBezTo>
                  <a:cubicBezTo>
                    <a:pt x="9" y="62"/>
                    <a:pt x="9" y="62"/>
                    <a:pt x="9" y="62"/>
                  </a:cubicBezTo>
                  <a:cubicBezTo>
                    <a:pt x="12" y="49"/>
                    <a:pt x="12" y="49"/>
                    <a:pt x="12" y="49"/>
                  </a:cubicBezTo>
                  <a:cubicBezTo>
                    <a:pt x="12" y="49"/>
                    <a:pt x="12" y="49"/>
                    <a:pt x="12" y="49"/>
                  </a:cubicBezTo>
                  <a:cubicBezTo>
                    <a:pt x="107" y="20"/>
                    <a:pt x="107" y="20"/>
                    <a:pt x="107" y="20"/>
                  </a:cubicBezTo>
                  <a:cubicBezTo>
                    <a:pt x="112" y="17"/>
                    <a:pt x="115" y="16"/>
                    <a:pt x="119" y="12"/>
                  </a:cubicBezTo>
                  <a:cubicBezTo>
                    <a:pt x="131" y="0"/>
                    <a:pt x="131" y="0"/>
                    <a:pt x="131" y="0"/>
                  </a:cubicBezTo>
                  <a:cubicBezTo>
                    <a:pt x="131" y="0"/>
                    <a:pt x="131" y="0"/>
                    <a:pt x="131" y="0"/>
                  </a:cubicBezTo>
                  <a:cubicBezTo>
                    <a:pt x="246" y="25"/>
                    <a:pt x="246" y="25"/>
                    <a:pt x="246" y="25"/>
                  </a:cubicBezTo>
                  <a:cubicBezTo>
                    <a:pt x="350" y="92"/>
                    <a:pt x="350" y="92"/>
                    <a:pt x="350" y="92"/>
                  </a:cubicBezTo>
                  <a:cubicBezTo>
                    <a:pt x="410" y="121"/>
                    <a:pt x="410" y="121"/>
                    <a:pt x="410" y="121"/>
                  </a:cubicBezTo>
                  <a:cubicBezTo>
                    <a:pt x="653" y="322"/>
                    <a:pt x="653" y="322"/>
                    <a:pt x="653" y="322"/>
                  </a:cubicBezTo>
                  <a:cubicBezTo>
                    <a:pt x="665" y="334"/>
                    <a:pt x="665" y="334"/>
                    <a:pt x="665" y="334"/>
                  </a:cubicBezTo>
                  <a:cubicBezTo>
                    <a:pt x="784" y="344"/>
                    <a:pt x="784" y="344"/>
                    <a:pt x="784" y="344"/>
                  </a:cubicBezTo>
                  <a:cubicBezTo>
                    <a:pt x="784" y="344"/>
                    <a:pt x="784" y="344"/>
                    <a:pt x="784" y="344"/>
                  </a:cubicBezTo>
                  <a:cubicBezTo>
                    <a:pt x="775" y="362"/>
                    <a:pt x="775" y="362"/>
                    <a:pt x="775" y="362"/>
                  </a:cubicBezTo>
                  <a:cubicBezTo>
                    <a:pt x="765" y="380"/>
                    <a:pt x="765" y="380"/>
                    <a:pt x="765" y="380"/>
                  </a:cubicBezTo>
                  <a:cubicBezTo>
                    <a:pt x="750" y="397"/>
                    <a:pt x="750" y="397"/>
                    <a:pt x="750" y="397"/>
                  </a:cubicBezTo>
                  <a:cubicBezTo>
                    <a:pt x="744" y="413"/>
                    <a:pt x="744" y="413"/>
                    <a:pt x="744" y="413"/>
                  </a:cubicBezTo>
                  <a:cubicBezTo>
                    <a:pt x="730" y="434"/>
                    <a:pt x="730" y="434"/>
                    <a:pt x="730" y="434"/>
                  </a:cubicBezTo>
                  <a:cubicBezTo>
                    <a:pt x="717" y="459"/>
                    <a:pt x="717" y="459"/>
                    <a:pt x="717" y="459"/>
                  </a:cubicBezTo>
                  <a:cubicBezTo>
                    <a:pt x="689" y="495"/>
                    <a:pt x="689" y="495"/>
                    <a:pt x="689" y="495"/>
                  </a:cubicBezTo>
                  <a:cubicBezTo>
                    <a:pt x="686" y="509"/>
                    <a:pt x="686" y="509"/>
                    <a:pt x="686" y="509"/>
                  </a:cubicBezTo>
                  <a:cubicBezTo>
                    <a:pt x="689" y="513"/>
                    <a:pt x="690" y="516"/>
                    <a:pt x="694" y="518"/>
                  </a:cubicBezTo>
                  <a:cubicBezTo>
                    <a:pt x="694" y="518"/>
                    <a:pt x="694" y="518"/>
                    <a:pt x="694" y="518"/>
                  </a:cubicBezTo>
                  <a:cubicBezTo>
                    <a:pt x="693" y="520"/>
                    <a:pt x="692" y="521"/>
                    <a:pt x="691" y="523"/>
                  </a:cubicBezTo>
                  <a:cubicBezTo>
                    <a:pt x="691" y="524"/>
                    <a:pt x="691" y="526"/>
                    <a:pt x="689" y="526"/>
                  </a:cubicBezTo>
                  <a:cubicBezTo>
                    <a:pt x="687" y="526"/>
                    <a:pt x="686" y="526"/>
                    <a:pt x="684" y="526"/>
                  </a:cubicBezTo>
                  <a:cubicBezTo>
                    <a:pt x="681" y="526"/>
                    <a:pt x="680" y="524"/>
                    <a:pt x="678" y="522"/>
                  </a:cubicBezTo>
                  <a:cubicBezTo>
                    <a:pt x="676" y="521"/>
                    <a:pt x="674" y="521"/>
                    <a:pt x="672" y="519"/>
                  </a:cubicBezTo>
                  <a:cubicBezTo>
                    <a:pt x="672" y="519"/>
                    <a:pt x="672" y="519"/>
                    <a:pt x="672" y="519"/>
                  </a:cubicBezTo>
                  <a:cubicBezTo>
                    <a:pt x="672" y="518"/>
                    <a:pt x="672" y="517"/>
                    <a:pt x="672" y="515"/>
                  </a:cubicBezTo>
                  <a:cubicBezTo>
                    <a:pt x="672" y="511"/>
                    <a:pt x="669" y="510"/>
                    <a:pt x="666" y="507"/>
                  </a:cubicBezTo>
                  <a:cubicBezTo>
                    <a:pt x="662" y="504"/>
                    <a:pt x="660" y="502"/>
                    <a:pt x="656" y="499"/>
                  </a:cubicBezTo>
                  <a:cubicBezTo>
                    <a:pt x="649" y="494"/>
                    <a:pt x="644" y="491"/>
                    <a:pt x="635" y="491"/>
                  </a:cubicBezTo>
                  <a:cubicBezTo>
                    <a:pt x="632" y="491"/>
                    <a:pt x="632" y="491"/>
                    <a:pt x="632" y="491"/>
                  </a:cubicBezTo>
                  <a:cubicBezTo>
                    <a:pt x="622" y="491"/>
                    <a:pt x="615" y="491"/>
                    <a:pt x="607" y="486"/>
                  </a:cubicBezTo>
                  <a:cubicBezTo>
                    <a:pt x="599" y="481"/>
                    <a:pt x="598" y="474"/>
                    <a:pt x="595" y="465"/>
                  </a:cubicBezTo>
                  <a:cubicBezTo>
                    <a:pt x="590" y="453"/>
                    <a:pt x="587" y="447"/>
                    <a:pt x="581" y="436"/>
                  </a:cubicBezTo>
                  <a:cubicBezTo>
                    <a:pt x="578" y="429"/>
                    <a:pt x="576" y="424"/>
                    <a:pt x="569" y="420"/>
                  </a:cubicBezTo>
                  <a:cubicBezTo>
                    <a:pt x="569" y="420"/>
                    <a:pt x="569" y="419"/>
                    <a:pt x="568" y="419"/>
                  </a:cubicBezTo>
                  <a:cubicBezTo>
                    <a:pt x="566" y="419"/>
                    <a:pt x="566" y="422"/>
                    <a:pt x="564" y="423"/>
                  </a:cubicBezTo>
                  <a:cubicBezTo>
                    <a:pt x="561" y="425"/>
                    <a:pt x="559" y="426"/>
                    <a:pt x="556" y="428"/>
                  </a:cubicBezTo>
                  <a:cubicBezTo>
                    <a:pt x="553" y="429"/>
                    <a:pt x="552" y="432"/>
                    <a:pt x="548" y="432"/>
                  </a:cubicBezTo>
                  <a:cubicBezTo>
                    <a:pt x="543" y="432"/>
                    <a:pt x="539" y="431"/>
                    <a:pt x="534" y="428"/>
                  </a:cubicBezTo>
                  <a:cubicBezTo>
                    <a:pt x="531" y="426"/>
                    <a:pt x="529" y="423"/>
                    <a:pt x="525" y="423"/>
                  </a:cubicBezTo>
                  <a:cubicBezTo>
                    <a:pt x="521" y="423"/>
                    <a:pt x="518" y="425"/>
                    <a:pt x="514" y="425"/>
                  </a:cubicBezTo>
                  <a:cubicBezTo>
                    <a:pt x="510" y="425"/>
                    <a:pt x="510" y="425"/>
                    <a:pt x="510" y="425"/>
                  </a:cubicBezTo>
                  <a:cubicBezTo>
                    <a:pt x="504" y="425"/>
                    <a:pt x="502" y="418"/>
                    <a:pt x="502" y="412"/>
                  </a:cubicBezTo>
                  <a:cubicBezTo>
                    <a:pt x="501" y="408"/>
                    <a:pt x="500" y="405"/>
                    <a:pt x="499" y="401"/>
                  </a:cubicBezTo>
                  <a:cubicBezTo>
                    <a:pt x="498" y="399"/>
                    <a:pt x="496" y="401"/>
                    <a:pt x="493" y="401"/>
                  </a:cubicBezTo>
                  <a:cubicBezTo>
                    <a:pt x="490" y="401"/>
                    <a:pt x="488" y="402"/>
                    <a:pt x="485" y="403"/>
                  </a:cubicBezTo>
                  <a:cubicBezTo>
                    <a:pt x="480" y="405"/>
                    <a:pt x="477" y="409"/>
                    <a:pt x="471" y="409"/>
                  </a:cubicBezTo>
                  <a:cubicBezTo>
                    <a:pt x="469" y="409"/>
                    <a:pt x="467" y="409"/>
                    <a:pt x="465" y="409"/>
                  </a:cubicBezTo>
                  <a:cubicBezTo>
                    <a:pt x="464" y="409"/>
                    <a:pt x="464" y="409"/>
                    <a:pt x="463" y="408"/>
                  </a:cubicBezTo>
                  <a:cubicBezTo>
                    <a:pt x="442" y="385"/>
                    <a:pt x="442" y="385"/>
                    <a:pt x="442" y="385"/>
                  </a:cubicBezTo>
                  <a:cubicBezTo>
                    <a:pt x="406" y="376"/>
                    <a:pt x="406" y="376"/>
                    <a:pt x="406" y="376"/>
                  </a:cubicBezTo>
                  <a:cubicBezTo>
                    <a:pt x="389" y="374"/>
                    <a:pt x="389" y="374"/>
                    <a:pt x="389" y="374"/>
                  </a:cubicBezTo>
                  <a:cubicBezTo>
                    <a:pt x="375" y="380"/>
                    <a:pt x="375" y="380"/>
                    <a:pt x="375" y="380"/>
                  </a:cubicBezTo>
                  <a:cubicBezTo>
                    <a:pt x="342" y="370"/>
                    <a:pt x="342" y="370"/>
                    <a:pt x="342" y="370"/>
                  </a:cubicBezTo>
                  <a:cubicBezTo>
                    <a:pt x="278" y="384"/>
                    <a:pt x="278" y="384"/>
                    <a:pt x="278" y="384"/>
                  </a:cubicBezTo>
                  <a:cubicBezTo>
                    <a:pt x="260" y="377"/>
                    <a:pt x="260" y="377"/>
                    <a:pt x="260" y="37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4071938" y="1857375"/>
              <a:ext cx="1109663" cy="769938"/>
            </a:xfrm>
            <a:custGeom>
              <a:avLst/>
              <a:gdLst/>
              <a:ahLst/>
              <a:cxnLst>
                <a:cxn ang="0">
                  <a:pos x="15" y="63"/>
                </a:cxn>
                <a:cxn ang="0">
                  <a:pos x="85" y="32"/>
                </a:cxn>
                <a:cxn ang="0">
                  <a:pos x="148" y="7"/>
                </a:cxn>
                <a:cxn ang="0">
                  <a:pos x="230" y="0"/>
                </a:cxn>
                <a:cxn ang="0">
                  <a:pos x="294" y="6"/>
                </a:cxn>
                <a:cxn ang="0">
                  <a:pos x="353" y="39"/>
                </a:cxn>
                <a:cxn ang="0">
                  <a:pos x="381" y="31"/>
                </a:cxn>
                <a:cxn ang="0">
                  <a:pos x="398" y="55"/>
                </a:cxn>
                <a:cxn ang="0">
                  <a:pos x="422" y="58"/>
                </a:cxn>
                <a:cxn ang="0">
                  <a:pos x="452" y="53"/>
                </a:cxn>
                <a:cxn ang="0">
                  <a:pos x="469" y="66"/>
                </a:cxn>
                <a:cxn ang="0">
                  <a:pos x="520" y="121"/>
                </a:cxn>
                <a:cxn ang="0">
                  <a:pos x="554" y="137"/>
                </a:cxn>
                <a:cxn ang="0">
                  <a:pos x="560" y="149"/>
                </a:cxn>
                <a:cxn ang="0">
                  <a:pos x="544" y="179"/>
                </a:cxn>
                <a:cxn ang="0">
                  <a:pos x="528" y="198"/>
                </a:cxn>
                <a:cxn ang="0">
                  <a:pos x="505" y="194"/>
                </a:cxn>
                <a:cxn ang="0">
                  <a:pos x="473" y="170"/>
                </a:cxn>
                <a:cxn ang="0">
                  <a:pos x="411" y="205"/>
                </a:cxn>
                <a:cxn ang="0">
                  <a:pos x="394" y="224"/>
                </a:cxn>
                <a:cxn ang="0">
                  <a:pos x="374" y="233"/>
                </a:cxn>
                <a:cxn ang="0">
                  <a:pos x="325" y="283"/>
                </a:cxn>
                <a:cxn ang="0">
                  <a:pos x="308" y="289"/>
                </a:cxn>
                <a:cxn ang="0">
                  <a:pos x="303" y="304"/>
                </a:cxn>
                <a:cxn ang="0">
                  <a:pos x="299" y="320"/>
                </a:cxn>
                <a:cxn ang="0">
                  <a:pos x="281" y="321"/>
                </a:cxn>
                <a:cxn ang="0">
                  <a:pos x="279" y="346"/>
                </a:cxn>
                <a:cxn ang="0">
                  <a:pos x="241" y="359"/>
                </a:cxn>
                <a:cxn ang="0">
                  <a:pos x="233" y="364"/>
                </a:cxn>
                <a:cxn ang="0">
                  <a:pos x="185" y="357"/>
                </a:cxn>
                <a:cxn ang="0">
                  <a:pos x="150" y="377"/>
                </a:cxn>
                <a:cxn ang="0">
                  <a:pos x="114" y="384"/>
                </a:cxn>
                <a:cxn ang="0">
                  <a:pos x="90" y="374"/>
                </a:cxn>
                <a:cxn ang="0">
                  <a:pos x="86" y="321"/>
                </a:cxn>
                <a:cxn ang="0">
                  <a:pos x="82" y="278"/>
                </a:cxn>
                <a:cxn ang="0">
                  <a:pos x="79" y="265"/>
                </a:cxn>
                <a:cxn ang="0">
                  <a:pos x="79" y="244"/>
                </a:cxn>
                <a:cxn ang="0">
                  <a:pos x="107" y="198"/>
                </a:cxn>
                <a:cxn ang="0">
                  <a:pos x="106" y="181"/>
                </a:cxn>
                <a:cxn ang="0">
                  <a:pos x="83" y="145"/>
                </a:cxn>
                <a:cxn ang="0">
                  <a:pos x="60" y="108"/>
                </a:cxn>
                <a:cxn ang="0">
                  <a:pos x="41" y="90"/>
                </a:cxn>
                <a:cxn ang="0">
                  <a:pos x="11" y="84"/>
                </a:cxn>
              </a:cxnLst>
              <a:rect l="0" t="0" r="r" b="b"/>
              <a:pathLst>
                <a:path w="560" h="388">
                  <a:moveTo>
                    <a:pt x="0" y="79"/>
                  </a:moveTo>
                  <a:cubicBezTo>
                    <a:pt x="4" y="75"/>
                    <a:pt x="7" y="73"/>
                    <a:pt x="10" y="69"/>
                  </a:cubicBezTo>
                  <a:cubicBezTo>
                    <a:pt x="12" y="66"/>
                    <a:pt x="13" y="64"/>
                    <a:pt x="15" y="63"/>
                  </a:cubicBezTo>
                  <a:cubicBezTo>
                    <a:pt x="35" y="53"/>
                    <a:pt x="35" y="53"/>
                    <a:pt x="35" y="53"/>
                  </a:cubicBezTo>
                  <a:cubicBezTo>
                    <a:pt x="64" y="43"/>
                    <a:pt x="64" y="43"/>
                    <a:pt x="64" y="43"/>
                  </a:cubicBezTo>
                  <a:cubicBezTo>
                    <a:pt x="73" y="41"/>
                    <a:pt x="76" y="36"/>
                    <a:pt x="85" y="32"/>
                  </a:cubicBezTo>
                  <a:cubicBezTo>
                    <a:pt x="106" y="19"/>
                    <a:pt x="106" y="19"/>
                    <a:pt x="106" y="19"/>
                  </a:cubicBezTo>
                  <a:cubicBezTo>
                    <a:pt x="141" y="5"/>
                    <a:pt x="141" y="5"/>
                    <a:pt x="141" y="5"/>
                  </a:cubicBezTo>
                  <a:cubicBezTo>
                    <a:pt x="148" y="7"/>
                    <a:pt x="148" y="7"/>
                    <a:pt x="148" y="7"/>
                  </a:cubicBezTo>
                  <a:cubicBezTo>
                    <a:pt x="148" y="7"/>
                    <a:pt x="148" y="7"/>
                    <a:pt x="148" y="7"/>
                  </a:cubicBezTo>
                  <a:cubicBezTo>
                    <a:pt x="166" y="14"/>
                    <a:pt x="166" y="14"/>
                    <a:pt x="166" y="14"/>
                  </a:cubicBezTo>
                  <a:cubicBezTo>
                    <a:pt x="230" y="0"/>
                    <a:pt x="230" y="0"/>
                    <a:pt x="230" y="0"/>
                  </a:cubicBezTo>
                  <a:cubicBezTo>
                    <a:pt x="263" y="10"/>
                    <a:pt x="263" y="10"/>
                    <a:pt x="263" y="10"/>
                  </a:cubicBezTo>
                  <a:cubicBezTo>
                    <a:pt x="277" y="4"/>
                    <a:pt x="277" y="4"/>
                    <a:pt x="277" y="4"/>
                  </a:cubicBezTo>
                  <a:cubicBezTo>
                    <a:pt x="294" y="6"/>
                    <a:pt x="294" y="6"/>
                    <a:pt x="294" y="6"/>
                  </a:cubicBezTo>
                  <a:cubicBezTo>
                    <a:pt x="330" y="15"/>
                    <a:pt x="330" y="15"/>
                    <a:pt x="330" y="15"/>
                  </a:cubicBezTo>
                  <a:cubicBezTo>
                    <a:pt x="351" y="38"/>
                    <a:pt x="351" y="38"/>
                    <a:pt x="351" y="38"/>
                  </a:cubicBezTo>
                  <a:cubicBezTo>
                    <a:pt x="352" y="39"/>
                    <a:pt x="352" y="39"/>
                    <a:pt x="353" y="39"/>
                  </a:cubicBezTo>
                  <a:cubicBezTo>
                    <a:pt x="355" y="39"/>
                    <a:pt x="357" y="39"/>
                    <a:pt x="359" y="39"/>
                  </a:cubicBezTo>
                  <a:cubicBezTo>
                    <a:pt x="365" y="39"/>
                    <a:pt x="368" y="35"/>
                    <a:pt x="373" y="33"/>
                  </a:cubicBezTo>
                  <a:cubicBezTo>
                    <a:pt x="376" y="32"/>
                    <a:pt x="378" y="31"/>
                    <a:pt x="381" y="31"/>
                  </a:cubicBezTo>
                  <a:cubicBezTo>
                    <a:pt x="384" y="31"/>
                    <a:pt x="386" y="29"/>
                    <a:pt x="387" y="31"/>
                  </a:cubicBezTo>
                  <a:cubicBezTo>
                    <a:pt x="388" y="35"/>
                    <a:pt x="389" y="38"/>
                    <a:pt x="390" y="42"/>
                  </a:cubicBezTo>
                  <a:cubicBezTo>
                    <a:pt x="390" y="48"/>
                    <a:pt x="392" y="55"/>
                    <a:pt x="398" y="55"/>
                  </a:cubicBezTo>
                  <a:cubicBezTo>
                    <a:pt x="402" y="55"/>
                    <a:pt x="402" y="55"/>
                    <a:pt x="402" y="55"/>
                  </a:cubicBezTo>
                  <a:cubicBezTo>
                    <a:pt x="406" y="55"/>
                    <a:pt x="409" y="53"/>
                    <a:pt x="413" y="53"/>
                  </a:cubicBezTo>
                  <a:cubicBezTo>
                    <a:pt x="417" y="53"/>
                    <a:pt x="419" y="56"/>
                    <a:pt x="422" y="58"/>
                  </a:cubicBezTo>
                  <a:cubicBezTo>
                    <a:pt x="427" y="61"/>
                    <a:pt x="431" y="62"/>
                    <a:pt x="436" y="62"/>
                  </a:cubicBezTo>
                  <a:cubicBezTo>
                    <a:pt x="440" y="62"/>
                    <a:pt x="441" y="59"/>
                    <a:pt x="444" y="58"/>
                  </a:cubicBezTo>
                  <a:cubicBezTo>
                    <a:pt x="447" y="56"/>
                    <a:pt x="449" y="55"/>
                    <a:pt x="452" y="53"/>
                  </a:cubicBezTo>
                  <a:cubicBezTo>
                    <a:pt x="454" y="52"/>
                    <a:pt x="454" y="49"/>
                    <a:pt x="456" y="49"/>
                  </a:cubicBezTo>
                  <a:cubicBezTo>
                    <a:pt x="457" y="49"/>
                    <a:pt x="457" y="50"/>
                    <a:pt x="457" y="50"/>
                  </a:cubicBezTo>
                  <a:cubicBezTo>
                    <a:pt x="464" y="54"/>
                    <a:pt x="466" y="59"/>
                    <a:pt x="469" y="66"/>
                  </a:cubicBezTo>
                  <a:cubicBezTo>
                    <a:pt x="475" y="77"/>
                    <a:pt x="478" y="83"/>
                    <a:pt x="483" y="95"/>
                  </a:cubicBezTo>
                  <a:cubicBezTo>
                    <a:pt x="486" y="104"/>
                    <a:pt x="487" y="111"/>
                    <a:pt x="495" y="116"/>
                  </a:cubicBezTo>
                  <a:cubicBezTo>
                    <a:pt x="503" y="121"/>
                    <a:pt x="510" y="121"/>
                    <a:pt x="520" y="121"/>
                  </a:cubicBezTo>
                  <a:cubicBezTo>
                    <a:pt x="523" y="121"/>
                    <a:pt x="523" y="121"/>
                    <a:pt x="523" y="121"/>
                  </a:cubicBezTo>
                  <a:cubicBezTo>
                    <a:pt x="532" y="121"/>
                    <a:pt x="537" y="124"/>
                    <a:pt x="544" y="129"/>
                  </a:cubicBezTo>
                  <a:cubicBezTo>
                    <a:pt x="548" y="132"/>
                    <a:pt x="550" y="134"/>
                    <a:pt x="554" y="137"/>
                  </a:cubicBezTo>
                  <a:cubicBezTo>
                    <a:pt x="557" y="140"/>
                    <a:pt x="560" y="141"/>
                    <a:pt x="560" y="145"/>
                  </a:cubicBezTo>
                  <a:cubicBezTo>
                    <a:pt x="560" y="147"/>
                    <a:pt x="560" y="148"/>
                    <a:pt x="560" y="149"/>
                  </a:cubicBezTo>
                  <a:cubicBezTo>
                    <a:pt x="560" y="149"/>
                    <a:pt x="560" y="149"/>
                    <a:pt x="560" y="149"/>
                  </a:cubicBezTo>
                  <a:cubicBezTo>
                    <a:pt x="557" y="151"/>
                    <a:pt x="554" y="152"/>
                    <a:pt x="551" y="155"/>
                  </a:cubicBezTo>
                  <a:cubicBezTo>
                    <a:pt x="546" y="163"/>
                    <a:pt x="547" y="170"/>
                    <a:pt x="544" y="179"/>
                  </a:cubicBezTo>
                  <a:cubicBezTo>
                    <a:pt x="544" y="179"/>
                    <a:pt x="544" y="179"/>
                    <a:pt x="544" y="179"/>
                  </a:cubicBezTo>
                  <a:cubicBezTo>
                    <a:pt x="542" y="185"/>
                    <a:pt x="541" y="188"/>
                    <a:pt x="536" y="193"/>
                  </a:cubicBezTo>
                  <a:cubicBezTo>
                    <a:pt x="535" y="195"/>
                    <a:pt x="534" y="198"/>
                    <a:pt x="532" y="198"/>
                  </a:cubicBezTo>
                  <a:cubicBezTo>
                    <a:pt x="528" y="198"/>
                    <a:pt x="528" y="198"/>
                    <a:pt x="528" y="198"/>
                  </a:cubicBezTo>
                  <a:cubicBezTo>
                    <a:pt x="524" y="198"/>
                    <a:pt x="522" y="196"/>
                    <a:pt x="517" y="196"/>
                  </a:cubicBezTo>
                  <a:cubicBezTo>
                    <a:pt x="515" y="196"/>
                    <a:pt x="513" y="197"/>
                    <a:pt x="511" y="197"/>
                  </a:cubicBezTo>
                  <a:cubicBezTo>
                    <a:pt x="509" y="197"/>
                    <a:pt x="508" y="195"/>
                    <a:pt x="505" y="194"/>
                  </a:cubicBezTo>
                  <a:cubicBezTo>
                    <a:pt x="483" y="175"/>
                    <a:pt x="483" y="175"/>
                    <a:pt x="483" y="175"/>
                  </a:cubicBezTo>
                  <a:cubicBezTo>
                    <a:pt x="482" y="172"/>
                    <a:pt x="480" y="170"/>
                    <a:pt x="476" y="170"/>
                  </a:cubicBezTo>
                  <a:cubicBezTo>
                    <a:pt x="473" y="170"/>
                    <a:pt x="473" y="170"/>
                    <a:pt x="473" y="170"/>
                  </a:cubicBezTo>
                  <a:cubicBezTo>
                    <a:pt x="471" y="170"/>
                    <a:pt x="470" y="170"/>
                    <a:pt x="469" y="170"/>
                  </a:cubicBezTo>
                  <a:cubicBezTo>
                    <a:pt x="418" y="197"/>
                    <a:pt x="418" y="197"/>
                    <a:pt x="418" y="197"/>
                  </a:cubicBezTo>
                  <a:cubicBezTo>
                    <a:pt x="416" y="200"/>
                    <a:pt x="414" y="201"/>
                    <a:pt x="411" y="205"/>
                  </a:cubicBezTo>
                  <a:cubicBezTo>
                    <a:pt x="408" y="216"/>
                    <a:pt x="408" y="216"/>
                    <a:pt x="408" y="216"/>
                  </a:cubicBezTo>
                  <a:cubicBezTo>
                    <a:pt x="406" y="219"/>
                    <a:pt x="404" y="220"/>
                    <a:pt x="401" y="222"/>
                  </a:cubicBezTo>
                  <a:cubicBezTo>
                    <a:pt x="398" y="223"/>
                    <a:pt x="397" y="224"/>
                    <a:pt x="394" y="224"/>
                  </a:cubicBezTo>
                  <a:cubicBezTo>
                    <a:pt x="393" y="225"/>
                    <a:pt x="392" y="224"/>
                    <a:pt x="391" y="224"/>
                  </a:cubicBezTo>
                  <a:cubicBezTo>
                    <a:pt x="388" y="225"/>
                    <a:pt x="388" y="228"/>
                    <a:pt x="385" y="229"/>
                  </a:cubicBezTo>
                  <a:cubicBezTo>
                    <a:pt x="381" y="232"/>
                    <a:pt x="378" y="231"/>
                    <a:pt x="374" y="233"/>
                  </a:cubicBezTo>
                  <a:cubicBezTo>
                    <a:pt x="341" y="259"/>
                    <a:pt x="341" y="259"/>
                    <a:pt x="341" y="259"/>
                  </a:cubicBezTo>
                  <a:cubicBezTo>
                    <a:pt x="328" y="272"/>
                    <a:pt x="328" y="272"/>
                    <a:pt x="328" y="272"/>
                  </a:cubicBezTo>
                  <a:cubicBezTo>
                    <a:pt x="325" y="276"/>
                    <a:pt x="326" y="279"/>
                    <a:pt x="325" y="283"/>
                  </a:cubicBezTo>
                  <a:cubicBezTo>
                    <a:pt x="323" y="287"/>
                    <a:pt x="318" y="286"/>
                    <a:pt x="314" y="286"/>
                  </a:cubicBezTo>
                  <a:cubicBezTo>
                    <a:pt x="309" y="286"/>
                    <a:pt x="309" y="286"/>
                    <a:pt x="309" y="286"/>
                  </a:cubicBezTo>
                  <a:cubicBezTo>
                    <a:pt x="308" y="286"/>
                    <a:pt x="308" y="288"/>
                    <a:pt x="308" y="289"/>
                  </a:cubicBezTo>
                  <a:cubicBezTo>
                    <a:pt x="307" y="291"/>
                    <a:pt x="306" y="292"/>
                    <a:pt x="306" y="294"/>
                  </a:cubicBezTo>
                  <a:cubicBezTo>
                    <a:pt x="305" y="296"/>
                    <a:pt x="303" y="298"/>
                    <a:pt x="303" y="300"/>
                  </a:cubicBezTo>
                  <a:cubicBezTo>
                    <a:pt x="303" y="304"/>
                    <a:pt x="303" y="304"/>
                    <a:pt x="303" y="304"/>
                  </a:cubicBezTo>
                  <a:cubicBezTo>
                    <a:pt x="303" y="310"/>
                    <a:pt x="304" y="313"/>
                    <a:pt x="306" y="318"/>
                  </a:cubicBezTo>
                  <a:cubicBezTo>
                    <a:pt x="305" y="320"/>
                    <a:pt x="304" y="320"/>
                    <a:pt x="302" y="320"/>
                  </a:cubicBezTo>
                  <a:cubicBezTo>
                    <a:pt x="299" y="320"/>
                    <a:pt x="299" y="320"/>
                    <a:pt x="299" y="320"/>
                  </a:cubicBezTo>
                  <a:cubicBezTo>
                    <a:pt x="294" y="320"/>
                    <a:pt x="293" y="316"/>
                    <a:pt x="289" y="316"/>
                  </a:cubicBezTo>
                  <a:cubicBezTo>
                    <a:pt x="287" y="316"/>
                    <a:pt x="286" y="316"/>
                    <a:pt x="284" y="316"/>
                  </a:cubicBezTo>
                  <a:cubicBezTo>
                    <a:pt x="282" y="316"/>
                    <a:pt x="282" y="319"/>
                    <a:pt x="281" y="321"/>
                  </a:cubicBezTo>
                  <a:cubicBezTo>
                    <a:pt x="280" y="323"/>
                    <a:pt x="278" y="324"/>
                    <a:pt x="278" y="326"/>
                  </a:cubicBezTo>
                  <a:cubicBezTo>
                    <a:pt x="278" y="333"/>
                    <a:pt x="285" y="335"/>
                    <a:pt x="285" y="341"/>
                  </a:cubicBezTo>
                  <a:cubicBezTo>
                    <a:pt x="285" y="344"/>
                    <a:pt x="282" y="345"/>
                    <a:pt x="279" y="346"/>
                  </a:cubicBezTo>
                  <a:cubicBezTo>
                    <a:pt x="274" y="346"/>
                    <a:pt x="271" y="346"/>
                    <a:pt x="267" y="347"/>
                  </a:cubicBezTo>
                  <a:cubicBezTo>
                    <a:pt x="258" y="351"/>
                    <a:pt x="254" y="359"/>
                    <a:pt x="245" y="359"/>
                  </a:cubicBezTo>
                  <a:cubicBezTo>
                    <a:pt x="241" y="359"/>
                    <a:pt x="241" y="359"/>
                    <a:pt x="241" y="359"/>
                  </a:cubicBezTo>
                  <a:cubicBezTo>
                    <a:pt x="239" y="359"/>
                    <a:pt x="238" y="358"/>
                    <a:pt x="236" y="359"/>
                  </a:cubicBezTo>
                  <a:cubicBezTo>
                    <a:pt x="234" y="360"/>
                    <a:pt x="234" y="362"/>
                    <a:pt x="233" y="364"/>
                  </a:cubicBezTo>
                  <a:cubicBezTo>
                    <a:pt x="233" y="364"/>
                    <a:pt x="233" y="364"/>
                    <a:pt x="233" y="364"/>
                  </a:cubicBezTo>
                  <a:cubicBezTo>
                    <a:pt x="230" y="363"/>
                    <a:pt x="228" y="362"/>
                    <a:pt x="226" y="361"/>
                  </a:cubicBezTo>
                  <a:cubicBezTo>
                    <a:pt x="215" y="358"/>
                    <a:pt x="209" y="357"/>
                    <a:pt x="197" y="357"/>
                  </a:cubicBezTo>
                  <a:cubicBezTo>
                    <a:pt x="192" y="357"/>
                    <a:pt x="190" y="357"/>
                    <a:pt x="185" y="357"/>
                  </a:cubicBezTo>
                  <a:cubicBezTo>
                    <a:pt x="177" y="357"/>
                    <a:pt x="173" y="360"/>
                    <a:pt x="167" y="365"/>
                  </a:cubicBezTo>
                  <a:cubicBezTo>
                    <a:pt x="164" y="368"/>
                    <a:pt x="164" y="371"/>
                    <a:pt x="161" y="374"/>
                  </a:cubicBezTo>
                  <a:cubicBezTo>
                    <a:pt x="158" y="377"/>
                    <a:pt x="154" y="377"/>
                    <a:pt x="150" y="377"/>
                  </a:cubicBezTo>
                  <a:cubicBezTo>
                    <a:pt x="145" y="377"/>
                    <a:pt x="142" y="377"/>
                    <a:pt x="138" y="377"/>
                  </a:cubicBezTo>
                  <a:cubicBezTo>
                    <a:pt x="132" y="377"/>
                    <a:pt x="129" y="379"/>
                    <a:pt x="124" y="381"/>
                  </a:cubicBezTo>
                  <a:cubicBezTo>
                    <a:pt x="120" y="382"/>
                    <a:pt x="117" y="382"/>
                    <a:pt x="114" y="384"/>
                  </a:cubicBezTo>
                  <a:cubicBezTo>
                    <a:pt x="109" y="386"/>
                    <a:pt x="107" y="388"/>
                    <a:pt x="102" y="388"/>
                  </a:cubicBezTo>
                  <a:cubicBezTo>
                    <a:pt x="99" y="388"/>
                    <a:pt x="99" y="385"/>
                    <a:pt x="96" y="383"/>
                  </a:cubicBezTo>
                  <a:cubicBezTo>
                    <a:pt x="93" y="381"/>
                    <a:pt x="90" y="378"/>
                    <a:pt x="90" y="374"/>
                  </a:cubicBezTo>
                  <a:cubicBezTo>
                    <a:pt x="90" y="368"/>
                    <a:pt x="92" y="364"/>
                    <a:pt x="92" y="358"/>
                  </a:cubicBezTo>
                  <a:cubicBezTo>
                    <a:pt x="91" y="337"/>
                    <a:pt x="91" y="337"/>
                    <a:pt x="91" y="337"/>
                  </a:cubicBezTo>
                  <a:cubicBezTo>
                    <a:pt x="88" y="331"/>
                    <a:pt x="89" y="327"/>
                    <a:pt x="86" y="321"/>
                  </a:cubicBezTo>
                  <a:cubicBezTo>
                    <a:pt x="93" y="284"/>
                    <a:pt x="93" y="284"/>
                    <a:pt x="93" y="284"/>
                  </a:cubicBezTo>
                  <a:cubicBezTo>
                    <a:pt x="91" y="276"/>
                    <a:pt x="91" y="276"/>
                    <a:pt x="91" y="276"/>
                  </a:cubicBezTo>
                  <a:cubicBezTo>
                    <a:pt x="87" y="277"/>
                    <a:pt x="85" y="278"/>
                    <a:pt x="82" y="278"/>
                  </a:cubicBezTo>
                  <a:cubicBezTo>
                    <a:pt x="79" y="278"/>
                    <a:pt x="77" y="276"/>
                    <a:pt x="75" y="274"/>
                  </a:cubicBezTo>
                  <a:cubicBezTo>
                    <a:pt x="75" y="273"/>
                    <a:pt x="74" y="273"/>
                    <a:pt x="74" y="272"/>
                  </a:cubicBezTo>
                  <a:cubicBezTo>
                    <a:pt x="74" y="268"/>
                    <a:pt x="77" y="268"/>
                    <a:pt x="79" y="265"/>
                  </a:cubicBezTo>
                  <a:cubicBezTo>
                    <a:pt x="81" y="261"/>
                    <a:pt x="81" y="258"/>
                    <a:pt x="81" y="253"/>
                  </a:cubicBezTo>
                  <a:cubicBezTo>
                    <a:pt x="81" y="249"/>
                    <a:pt x="80" y="247"/>
                    <a:pt x="79" y="244"/>
                  </a:cubicBezTo>
                  <a:cubicBezTo>
                    <a:pt x="79" y="244"/>
                    <a:pt x="79" y="244"/>
                    <a:pt x="79" y="244"/>
                  </a:cubicBezTo>
                  <a:cubicBezTo>
                    <a:pt x="81" y="241"/>
                    <a:pt x="83" y="240"/>
                    <a:pt x="85" y="237"/>
                  </a:cubicBezTo>
                  <a:cubicBezTo>
                    <a:pt x="87" y="230"/>
                    <a:pt x="87" y="227"/>
                    <a:pt x="89" y="220"/>
                  </a:cubicBezTo>
                  <a:cubicBezTo>
                    <a:pt x="92" y="210"/>
                    <a:pt x="99" y="206"/>
                    <a:pt x="107" y="198"/>
                  </a:cubicBezTo>
                  <a:cubicBezTo>
                    <a:pt x="109" y="196"/>
                    <a:pt x="109" y="194"/>
                    <a:pt x="110" y="192"/>
                  </a:cubicBezTo>
                  <a:cubicBezTo>
                    <a:pt x="111" y="190"/>
                    <a:pt x="112" y="189"/>
                    <a:pt x="112" y="187"/>
                  </a:cubicBezTo>
                  <a:cubicBezTo>
                    <a:pt x="112" y="183"/>
                    <a:pt x="109" y="182"/>
                    <a:pt x="106" y="181"/>
                  </a:cubicBezTo>
                  <a:cubicBezTo>
                    <a:pt x="102" y="179"/>
                    <a:pt x="101" y="177"/>
                    <a:pt x="97" y="176"/>
                  </a:cubicBezTo>
                  <a:cubicBezTo>
                    <a:pt x="90" y="174"/>
                    <a:pt x="89" y="168"/>
                    <a:pt x="86" y="161"/>
                  </a:cubicBezTo>
                  <a:cubicBezTo>
                    <a:pt x="83" y="155"/>
                    <a:pt x="84" y="151"/>
                    <a:pt x="83" y="145"/>
                  </a:cubicBezTo>
                  <a:cubicBezTo>
                    <a:pt x="82" y="137"/>
                    <a:pt x="80" y="133"/>
                    <a:pt x="78" y="125"/>
                  </a:cubicBezTo>
                  <a:cubicBezTo>
                    <a:pt x="76" y="119"/>
                    <a:pt x="74" y="115"/>
                    <a:pt x="68" y="112"/>
                  </a:cubicBezTo>
                  <a:cubicBezTo>
                    <a:pt x="65" y="111"/>
                    <a:pt x="62" y="111"/>
                    <a:pt x="60" y="108"/>
                  </a:cubicBezTo>
                  <a:cubicBezTo>
                    <a:pt x="59" y="106"/>
                    <a:pt x="59" y="104"/>
                    <a:pt x="57" y="102"/>
                  </a:cubicBezTo>
                  <a:cubicBezTo>
                    <a:pt x="55" y="100"/>
                    <a:pt x="52" y="101"/>
                    <a:pt x="50" y="99"/>
                  </a:cubicBezTo>
                  <a:cubicBezTo>
                    <a:pt x="46" y="96"/>
                    <a:pt x="45" y="92"/>
                    <a:pt x="41" y="90"/>
                  </a:cubicBezTo>
                  <a:cubicBezTo>
                    <a:pt x="35" y="88"/>
                    <a:pt x="32" y="87"/>
                    <a:pt x="26" y="86"/>
                  </a:cubicBezTo>
                  <a:cubicBezTo>
                    <a:pt x="22" y="86"/>
                    <a:pt x="19" y="84"/>
                    <a:pt x="15" y="84"/>
                  </a:cubicBezTo>
                  <a:cubicBezTo>
                    <a:pt x="11" y="84"/>
                    <a:pt x="11" y="84"/>
                    <a:pt x="11" y="84"/>
                  </a:cubicBezTo>
                  <a:cubicBezTo>
                    <a:pt x="6" y="84"/>
                    <a:pt x="1" y="84"/>
                    <a:pt x="0" y="7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4533900" y="2193925"/>
              <a:ext cx="657225" cy="573088"/>
            </a:xfrm>
            <a:custGeom>
              <a:avLst/>
              <a:gdLst/>
              <a:ahLst/>
              <a:cxnLst>
                <a:cxn ang="0">
                  <a:pos x="3" y="189"/>
                </a:cxn>
                <a:cxn ang="0">
                  <a:pos x="12" y="189"/>
                </a:cxn>
                <a:cxn ang="0">
                  <a:pos x="46" y="176"/>
                </a:cxn>
                <a:cxn ang="0">
                  <a:pos x="45" y="156"/>
                </a:cxn>
                <a:cxn ang="0">
                  <a:pos x="51" y="146"/>
                </a:cxn>
                <a:cxn ang="0">
                  <a:pos x="66" y="150"/>
                </a:cxn>
                <a:cxn ang="0">
                  <a:pos x="73" y="148"/>
                </a:cxn>
                <a:cxn ang="0">
                  <a:pos x="70" y="130"/>
                </a:cxn>
                <a:cxn ang="0">
                  <a:pos x="75" y="119"/>
                </a:cxn>
                <a:cxn ang="0">
                  <a:pos x="81" y="116"/>
                </a:cxn>
                <a:cxn ang="0">
                  <a:pos x="95" y="102"/>
                </a:cxn>
                <a:cxn ang="0">
                  <a:pos x="141" y="63"/>
                </a:cxn>
                <a:cxn ang="0">
                  <a:pos x="158" y="54"/>
                </a:cxn>
                <a:cxn ang="0">
                  <a:pos x="168" y="52"/>
                </a:cxn>
                <a:cxn ang="0">
                  <a:pos x="178" y="35"/>
                </a:cxn>
                <a:cxn ang="0">
                  <a:pos x="236" y="0"/>
                </a:cxn>
                <a:cxn ang="0">
                  <a:pos x="243" y="0"/>
                </a:cxn>
                <a:cxn ang="0">
                  <a:pos x="272" y="24"/>
                </a:cxn>
                <a:cxn ang="0">
                  <a:pos x="284" y="26"/>
                </a:cxn>
                <a:cxn ang="0">
                  <a:pos x="299" y="28"/>
                </a:cxn>
                <a:cxn ang="0">
                  <a:pos x="311" y="9"/>
                </a:cxn>
                <a:cxn ang="0">
                  <a:pos x="326" y="17"/>
                </a:cxn>
                <a:cxn ang="0">
                  <a:pos x="332" y="34"/>
                </a:cxn>
                <a:cxn ang="0">
                  <a:pos x="319" y="45"/>
                </a:cxn>
                <a:cxn ang="0">
                  <a:pos x="302" y="66"/>
                </a:cxn>
                <a:cxn ang="0">
                  <a:pos x="289" y="73"/>
                </a:cxn>
                <a:cxn ang="0">
                  <a:pos x="288" y="99"/>
                </a:cxn>
                <a:cxn ang="0">
                  <a:pos x="298" y="118"/>
                </a:cxn>
                <a:cxn ang="0">
                  <a:pos x="315" y="141"/>
                </a:cxn>
                <a:cxn ang="0">
                  <a:pos x="317" y="154"/>
                </a:cxn>
                <a:cxn ang="0">
                  <a:pos x="324" y="174"/>
                </a:cxn>
                <a:cxn ang="0">
                  <a:pos x="322" y="189"/>
                </a:cxn>
                <a:cxn ang="0">
                  <a:pos x="307" y="189"/>
                </a:cxn>
                <a:cxn ang="0">
                  <a:pos x="291" y="191"/>
                </a:cxn>
                <a:cxn ang="0">
                  <a:pos x="274" y="189"/>
                </a:cxn>
                <a:cxn ang="0">
                  <a:pos x="250" y="195"/>
                </a:cxn>
                <a:cxn ang="0">
                  <a:pos x="231" y="217"/>
                </a:cxn>
                <a:cxn ang="0">
                  <a:pos x="184" y="233"/>
                </a:cxn>
                <a:cxn ang="0">
                  <a:pos x="169" y="248"/>
                </a:cxn>
                <a:cxn ang="0">
                  <a:pos x="164" y="265"/>
                </a:cxn>
                <a:cxn ang="0">
                  <a:pos x="169" y="282"/>
                </a:cxn>
                <a:cxn ang="0">
                  <a:pos x="152" y="278"/>
                </a:cxn>
                <a:cxn ang="0">
                  <a:pos x="119" y="281"/>
                </a:cxn>
                <a:cxn ang="0">
                  <a:pos x="104" y="276"/>
                </a:cxn>
                <a:cxn ang="0">
                  <a:pos x="89" y="270"/>
                </a:cxn>
                <a:cxn ang="0">
                  <a:pos x="81" y="277"/>
                </a:cxn>
                <a:cxn ang="0">
                  <a:pos x="73" y="289"/>
                </a:cxn>
                <a:cxn ang="0">
                  <a:pos x="51" y="264"/>
                </a:cxn>
                <a:cxn ang="0">
                  <a:pos x="26" y="244"/>
                </a:cxn>
                <a:cxn ang="0">
                  <a:pos x="24" y="211"/>
                </a:cxn>
                <a:cxn ang="0">
                  <a:pos x="20" y="199"/>
                </a:cxn>
              </a:cxnLst>
              <a:rect l="0" t="0" r="r" b="b"/>
              <a:pathLst>
                <a:path w="332" h="289">
                  <a:moveTo>
                    <a:pt x="0" y="194"/>
                  </a:moveTo>
                  <a:cubicBezTo>
                    <a:pt x="1" y="192"/>
                    <a:pt x="1" y="190"/>
                    <a:pt x="3" y="189"/>
                  </a:cubicBezTo>
                  <a:cubicBezTo>
                    <a:pt x="5" y="188"/>
                    <a:pt x="6" y="189"/>
                    <a:pt x="8" y="189"/>
                  </a:cubicBezTo>
                  <a:cubicBezTo>
                    <a:pt x="12" y="189"/>
                    <a:pt x="12" y="189"/>
                    <a:pt x="12" y="189"/>
                  </a:cubicBezTo>
                  <a:cubicBezTo>
                    <a:pt x="21" y="189"/>
                    <a:pt x="25" y="181"/>
                    <a:pt x="34" y="177"/>
                  </a:cubicBezTo>
                  <a:cubicBezTo>
                    <a:pt x="38" y="176"/>
                    <a:pt x="41" y="176"/>
                    <a:pt x="46" y="176"/>
                  </a:cubicBezTo>
                  <a:cubicBezTo>
                    <a:pt x="49" y="175"/>
                    <a:pt x="52" y="174"/>
                    <a:pt x="52" y="171"/>
                  </a:cubicBezTo>
                  <a:cubicBezTo>
                    <a:pt x="52" y="165"/>
                    <a:pt x="45" y="163"/>
                    <a:pt x="45" y="156"/>
                  </a:cubicBezTo>
                  <a:cubicBezTo>
                    <a:pt x="45" y="154"/>
                    <a:pt x="47" y="153"/>
                    <a:pt x="48" y="151"/>
                  </a:cubicBezTo>
                  <a:cubicBezTo>
                    <a:pt x="49" y="149"/>
                    <a:pt x="49" y="146"/>
                    <a:pt x="51" y="146"/>
                  </a:cubicBezTo>
                  <a:cubicBezTo>
                    <a:pt x="53" y="146"/>
                    <a:pt x="54" y="146"/>
                    <a:pt x="56" y="146"/>
                  </a:cubicBezTo>
                  <a:cubicBezTo>
                    <a:pt x="60" y="146"/>
                    <a:pt x="61" y="150"/>
                    <a:pt x="66" y="150"/>
                  </a:cubicBezTo>
                  <a:cubicBezTo>
                    <a:pt x="69" y="150"/>
                    <a:pt x="69" y="150"/>
                    <a:pt x="69" y="150"/>
                  </a:cubicBezTo>
                  <a:cubicBezTo>
                    <a:pt x="71" y="150"/>
                    <a:pt x="72" y="150"/>
                    <a:pt x="73" y="148"/>
                  </a:cubicBezTo>
                  <a:cubicBezTo>
                    <a:pt x="71" y="143"/>
                    <a:pt x="70" y="140"/>
                    <a:pt x="70" y="134"/>
                  </a:cubicBezTo>
                  <a:cubicBezTo>
                    <a:pt x="70" y="130"/>
                    <a:pt x="70" y="130"/>
                    <a:pt x="70" y="130"/>
                  </a:cubicBezTo>
                  <a:cubicBezTo>
                    <a:pt x="70" y="128"/>
                    <a:pt x="72" y="126"/>
                    <a:pt x="73" y="124"/>
                  </a:cubicBezTo>
                  <a:cubicBezTo>
                    <a:pt x="73" y="122"/>
                    <a:pt x="74" y="121"/>
                    <a:pt x="75" y="119"/>
                  </a:cubicBezTo>
                  <a:cubicBezTo>
                    <a:pt x="75" y="118"/>
                    <a:pt x="75" y="116"/>
                    <a:pt x="76" y="116"/>
                  </a:cubicBezTo>
                  <a:cubicBezTo>
                    <a:pt x="81" y="116"/>
                    <a:pt x="81" y="116"/>
                    <a:pt x="81" y="116"/>
                  </a:cubicBezTo>
                  <a:cubicBezTo>
                    <a:pt x="85" y="116"/>
                    <a:pt x="90" y="117"/>
                    <a:pt x="92" y="113"/>
                  </a:cubicBezTo>
                  <a:cubicBezTo>
                    <a:pt x="93" y="109"/>
                    <a:pt x="92" y="106"/>
                    <a:pt x="95" y="102"/>
                  </a:cubicBezTo>
                  <a:cubicBezTo>
                    <a:pt x="108" y="89"/>
                    <a:pt x="108" y="89"/>
                    <a:pt x="108" y="89"/>
                  </a:cubicBezTo>
                  <a:cubicBezTo>
                    <a:pt x="141" y="63"/>
                    <a:pt x="141" y="63"/>
                    <a:pt x="141" y="63"/>
                  </a:cubicBezTo>
                  <a:cubicBezTo>
                    <a:pt x="145" y="61"/>
                    <a:pt x="148" y="62"/>
                    <a:pt x="152" y="59"/>
                  </a:cubicBezTo>
                  <a:cubicBezTo>
                    <a:pt x="155" y="58"/>
                    <a:pt x="155" y="55"/>
                    <a:pt x="158" y="54"/>
                  </a:cubicBezTo>
                  <a:cubicBezTo>
                    <a:pt x="159" y="54"/>
                    <a:pt x="160" y="55"/>
                    <a:pt x="161" y="54"/>
                  </a:cubicBezTo>
                  <a:cubicBezTo>
                    <a:pt x="164" y="54"/>
                    <a:pt x="165" y="53"/>
                    <a:pt x="168" y="52"/>
                  </a:cubicBezTo>
                  <a:cubicBezTo>
                    <a:pt x="171" y="50"/>
                    <a:pt x="173" y="49"/>
                    <a:pt x="175" y="46"/>
                  </a:cubicBezTo>
                  <a:cubicBezTo>
                    <a:pt x="178" y="35"/>
                    <a:pt x="178" y="35"/>
                    <a:pt x="178" y="35"/>
                  </a:cubicBezTo>
                  <a:cubicBezTo>
                    <a:pt x="181" y="31"/>
                    <a:pt x="183" y="30"/>
                    <a:pt x="185" y="27"/>
                  </a:cubicBezTo>
                  <a:cubicBezTo>
                    <a:pt x="236" y="0"/>
                    <a:pt x="236" y="0"/>
                    <a:pt x="236" y="0"/>
                  </a:cubicBezTo>
                  <a:cubicBezTo>
                    <a:pt x="237" y="0"/>
                    <a:pt x="238" y="0"/>
                    <a:pt x="240" y="0"/>
                  </a:cubicBezTo>
                  <a:cubicBezTo>
                    <a:pt x="243" y="0"/>
                    <a:pt x="243" y="0"/>
                    <a:pt x="243" y="0"/>
                  </a:cubicBezTo>
                  <a:cubicBezTo>
                    <a:pt x="247" y="0"/>
                    <a:pt x="249" y="2"/>
                    <a:pt x="250" y="5"/>
                  </a:cubicBezTo>
                  <a:cubicBezTo>
                    <a:pt x="272" y="24"/>
                    <a:pt x="272" y="24"/>
                    <a:pt x="272" y="24"/>
                  </a:cubicBezTo>
                  <a:cubicBezTo>
                    <a:pt x="275" y="25"/>
                    <a:pt x="276" y="27"/>
                    <a:pt x="278" y="27"/>
                  </a:cubicBezTo>
                  <a:cubicBezTo>
                    <a:pt x="280" y="27"/>
                    <a:pt x="282" y="26"/>
                    <a:pt x="284" y="26"/>
                  </a:cubicBezTo>
                  <a:cubicBezTo>
                    <a:pt x="289" y="26"/>
                    <a:pt x="291" y="28"/>
                    <a:pt x="295" y="28"/>
                  </a:cubicBezTo>
                  <a:cubicBezTo>
                    <a:pt x="299" y="28"/>
                    <a:pt x="299" y="28"/>
                    <a:pt x="299" y="28"/>
                  </a:cubicBezTo>
                  <a:cubicBezTo>
                    <a:pt x="301" y="28"/>
                    <a:pt x="302" y="25"/>
                    <a:pt x="303" y="23"/>
                  </a:cubicBezTo>
                  <a:cubicBezTo>
                    <a:pt x="308" y="18"/>
                    <a:pt x="309" y="15"/>
                    <a:pt x="311" y="9"/>
                  </a:cubicBezTo>
                  <a:cubicBezTo>
                    <a:pt x="311" y="9"/>
                    <a:pt x="311" y="9"/>
                    <a:pt x="311" y="9"/>
                  </a:cubicBezTo>
                  <a:cubicBezTo>
                    <a:pt x="318" y="11"/>
                    <a:pt x="322" y="12"/>
                    <a:pt x="326" y="17"/>
                  </a:cubicBezTo>
                  <a:cubicBezTo>
                    <a:pt x="328" y="20"/>
                    <a:pt x="332" y="21"/>
                    <a:pt x="332" y="25"/>
                  </a:cubicBezTo>
                  <a:cubicBezTo>
                    <a:pt x="332" y="34"/>
                    <a:pt x="332" y="34"/>
                    <a:pt x="332" y="34"/>
                  </a:cubicBezTo>
                  <a:cubicBezTo>
                    <a:pt x="332" y="38"/>
                    <a:pt x="331" y="41"/>
                    <a:pt x="328" y="43"/>
                  </a:cubicBezTo>
                  <a:cubicBezTo>
                    <a:pt x="325" y="44"/>
                    <a:pt x="322" y="43"/>
                    <a:pt x="319" y="45"/>
                  </a:cubicBezTo>
                  <a:cubicBezTo>
                    <a:pt x="315" y="48"/>
                    <a:pt x="314" y="50"/>
                    <a:pt x="311" y="54"/>
                  </a:cubicBezTo>
                  <a:cubicBezTo>
                    <a:pt x="308" y="59"/>
                    <a:pt x="307" y="64"/>
                    <a:pt x="302" y="66"/>
                  </a:cubicBezTo>
                  <a:cubicBezTo>
                    <a:pt x="299" y="68"/>
                    <a:pt x="298" y="69"/>
                    <a:pt x="295" y="70"/>
                  </a:cubicBezTo>
                  <a:cubicBezTo>
                    <a:pt x="293" y="71"/>
                    <a:pt x="289" y="70"/>
                    <a:pt x="289" y="73"/>
                  </a:cubicBezTo>
                  <a:cubicBezTo>
                    <a:pt x="289" y="76"/>
                    <a:pt x="290" y="77"/>
                    <a:pt x="290" y="80"/>
                  </a:cubicBezTo>
                  <a:cubicBezTo>
                    <a:pt x="290" y="87"/>
                    <a:pt x="288" y="92"/>
                    <a:pt x="288" y="99"/>
                  </a:cubicBezTo>
                  <a:cubicBezTo>
                    <a:pt x="288" y="102"/>
                    <a:pt x="289" y="103"/>
                    <a:pt x="290" y="106"/>
                  </a:cubicBezTo>
                  <a:cubicBezTo>
                    <a:pt x="293" y="111"/>
                    <a:pt x="294" y="114"/>
                    <a:pt x="298" y="118"/>
                  </a:cubicBezTo>
                  <a:cubicBezTo>
                    <a:pt x="310" y="135"/>
                    <a:pt x="310" y="135"/>
                    <a:pt x="310" y="135"/>
                  </a:cubicBezTo>
                  <a:cubicBezTo>
                    <a:pt x="313" y="137"/>
                    <a:pt x="313" y="138"/>
                    <a:pt x="315" y="141"/>
                  </a:cubicBezTo>
                  <a:cubicBezTo>
                    <a:pt x="317" y="143"/>
                    <a:pt x="318" y="145"/>
                    <a:pt x="318" y="148"/>
                  </a:cubicBezTo>
                  <a:cubicBezTo>
                    <a:pt x="318" y="151"/>
                    <a:pt x="317" y="152"/>
                    <a:pt x="317" y="154"/>
                  </a:cubicBezTo>
                  <a:cubicBezTo>
                    <a:pt x="317" y="158"/>
                    <a:pt x="319" y="160"/>
                    <a:pt x="321" y="163"/>
                  </a:cubicBezTo>
                  <a:cubicBezTo>
                    <a:pt x="324" y="167"/>
                    <a:pt x="324" y="170"/>
                    <a:pt x="324" y="174"/>
                  </a:cubicBezTo>
                  <a:cubicBezTo>
                    <a:pt x="324" y="178"/>
                    <a:pt x="323" y="180"/>
                    <a:pt x="323" y="184"/>
                  </a:cubicBezTo>
                  <a:cubicBezTo>
                    <a:pt x="323" y="186"/>
                    <a:pt x="323" y="188"/>
                    <a:pt x="322" y="189"/>
                  </a:cubicBezTo>
                  <a:cubicBezTo>
                    <a:pt x="319" y="191"/>
                    <a:pt x="316" y="190"/>
                    <a:pt x="312" y="190"/>
                  </a:cubicBezTo>
                  <a:cubicBezTo>
                    <a:pt x="310" y="190"/>
                    <a:pt x="309" y="189"/>
                    <a:pt x="307" y="189"/>
                  </a:cubicBezTo>
                  <a:cubicBezTo>
                    <a:pt x="302" y="189"/>
                    <a:pt x="300" y="191"/>
                    <a:pt x="296" y="191"/>
                  </a:cubicBezTo>
                  <a:cubicBezTo>
                    <a:pt x="294" y="191"/>
                    <a:pt x="293" y="191"/>
                    <a:pt x="291" y="191"/>
                  </a:cubicBezTo>
                  <a:cubicBezTo>
                    <a:pt x="284" y="191"/>
                    <a:pt x="284" y="191"/>
                    <a:pt x="284" y="191"/>
                  </a:cubicBezTo>
                  <a:cubicBezTo>
                    <a:pt x="280" y="191"/>
                    <a:pt x="278" y="190"/>
                    <a:pt x="274" y="189"/>
                  </a:cubicBezTo>
                  <a:cubicBezTo>
                    <a:pt x="271" y="189"/>
                    <a:pt x="269" y="188"/>
                    <a:pt x="266" y="188"/>
                  </a:cubicBezTo>
                  <a:cubicBezTo>
                    <a:pt x="259" y="188"/>
                    <a:pt x="256" y="191"/>
                    <a:pt x="250" y="195"/>
                  </a:cubicBezTo>
                  <a:cubicBezTo>
                    <a:pt x="244" y="198"/>
                    <a:pt x="247" y="206"/>
                    <a:pt x="241" y="209"/>
                  </a:cubicBezTo>
                  <a:cubicBezTo>
                    <a:pt x="236" y="210"/>
                    <a:pt x="234" y="214"/>
                    <a:pt x="231" y="217"/>
                  </a:cubicBezTo>
                  <a:cubicBezTo>
                    <a:pt x="225" y="223"/>
                    <a:pt x="220" y="222"/>
                    <a:pt x="212" y="224"/>
                  </a:cubicBezTo>
                  <a:cubicBezTo>
                    <a:pt x="201" y="227"/>
                    <a:pt x="193" y="226"/>
                    <a:pt x="184" y="233"/>
                  </a:cubicBezTo>
                  <a:cubicBezTo>
                    <a:pt x="181" y="235"/>
                    <a:pt x="181" y="237"/>
                    <a:pt x="179" y="239"/>
                  </a:cubicBezTo>
                  <a:cubicBezTo>
                    <a:pt x="175" y="244"/>
                    <a:pt x="172" y="244"/>
                    <a:pt x="169" y="248"/>
                  </a:cubicBezTo>
                  <a:cubicBezTo>
                    <a:pt x="168" y="250"/>
                    <a:pt x="166" y="250"/>
                    <a:pt x="166" y="251"/>
                  </a:cubicBezTo>
                  <a:cubicBezTo>
                    <a:pt x="164" y="257"/>
                    <a:pt x="164" y="260"/>
                    <a:pt x="164" y="265"/>
                  </a:cubicBezTo>
                  <a:cubicBezTo>
                    <a:pt x="164" y="271"/>
                    <a:pt x="169" y="273"/>
                    <a:pt x="169" y="279"/>
                  </a:cubicBezTo>
                  <a:cubicBezTo>
                    <a:pt x="169" y="282"/>
                    <a:pt x="169" y="282"/>
                    <a:pt x="169" y="282"/>
                  </a:cubicBezTo>
                  <a:cubicBezTo>
                    <a:pt x="169" y="282"/>
                    <a:pt x="168" y="282"/>
                    <a:pt x="167" y="282"/>
                  </a:cubicBezTo>
                  <a:cubicBezTo>
                    <a:pt x="161" y="282"/>
                    <a:pt x="158" y="278"/>
                    <a:pt x="152" y="278"/>
                  </a:cubicBezTo>
                  <a:cubicBezTo>
                    <a:pt x="144" y="278"/>
                    <a:pt x="140" y="282"/>
                    <a:pt x="132" y="282"/>
                  </a:cubicBezTo>
                  <a:cubicBezTo>
                    <a:pt x="127" y="282"/>
                    <a:pt x="124" y="281"/>
                    <a:pt x="119" y="281"/>
                  </a:cubicBezTo>
                  <a:cubicBezTo>
                    <a:pt x="116" y="281"/>
                    <a:pt x="114" y="280"/>
                    <a:pt x="110" y="279"/>
                  </a:cubicBezTo>
                  <a:cubicBezTo>
                    <a:pt x="108" y="279"/>
                    <a:pt x="107" y="277"/>
                    <a:pt x="104" y="276"/>
                  </a:cubicBezTo>
                  <a:cubicBezTo>
                    <a:pt x="103" y="275"/>
                    <a:pt x="102" y="275"/>
                    <a:pt x="100" y="274"/>
                  </a:cubicBezTo>
                  <a:cubicBezTo>
                    <a:pt x="96" y="272"/>
                    <a:pt x="94" y="270"/>
                    <a:pt x="89" y="270"/>
                  </a:cubicBezTo>
                  <a:cubicBezTo>
                    <a:pt x="88" y="270"/>
                    <a:pt x="87" y="271"/>
                    <a:pt x="86" y="272"/>
                  </a:cubicBezTo>
                  <a:cubicBezTo>
                    <a:pt x="84" y="274"/>
                    <a:pt x="83" y="275"/>
                    <a:pt x="81" y="277"/>
                  </a:cubicBezTo>
                  <a:cubicBezTo>
                    <a:pt x="78" y="282"/>
                    <a:pt x="74" y="283"/>
                    <a:pt x="73" y="289"/>
                  </a:cubicBezTo>
                  <a:cubicBezTo>
                    <a:pt x="73" y="289"/>
                    <a:pt x="73" y="289"/>
                    <a:pt x="73" y="289"/>
                  </a:cubicBezTo>
                  <a:cubicBezTo>
                    <a:pt x="68" y="285"/>
                    <a:pt x="63" y="284"/>
                    <a:pt x="60" y="278"/>
                  </a:cubicBezTo>
                  <a:cubicBezTo>
                    <a:pt x="57" y="272"/>
                    <a:pt x="53" y="270"/>
                    <a:pt x="51" y="264"/>
                  </a:cubicBezTo>
                  <a:cubicBezTo>
                    <a:pt x="48" y="258"/>
                    <a:pt x="49" y="253"/>
                    <a:pt x="43" y="250"/>
                  </a:cubicBezTo>
                  <a:cubicBezTo>
                    <a:pt x="37" y="246"/>
                    <a:pt x="32" y="248"/>
                    <a:pt x="26" y="244"/>
                  </a:cubicBezTo>
                  <a:cubicBezTo>
                    <a:pt x="22" y="242"/>
                    <a:pt x="22" y="237"/>
                    <a:pt x="22" y="232"/>
                  </a:cubicBezTo>
                  <a:cubicBezTo>
                    <a:pt x="22" y="224"/>
                    <a:pt x="23" y="220"/>
                    <a:pt x="24" y="211"/>
                  </a:cubicBezTo>
                  <a:cubicBezTo>
                    <a:pt x="24" y="207"/>
                    <a:pt x="24" y="207"/>
                    <a:pt x="24" y="207"/>
                  </a:cubicBezTo>
                  <a:cubicBezTo>
                    <a:pt x="24" y="204"/>
                    <a:pt x="24" y="200"/>
                    <a:pt x="20" y="199"/>
                  </a:cubicBezTo>
                  <a:cubicBezTo>
                    <a:pt x="13" y="195"/>
                    <a:pt x="7" y="196"/>
                    <a:pt x="0" y="19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4652963" y="2151063"/>
              <a:ext cx="1217613" cy="1722438"/>
            </a:xfrm>
            <a:custGeom>
              <a:avLst/>
              <a:gdLst/>
              <a:ahLst/>
              <a:cxnLst>
                <a:cxn ang="0">
                  <a:pos x="279" y="8"/>
                </a:cxn>
                <a:cxn ang="0">
                  <a:pos x="289" y="0"/>
                </a:cxn>
                <a:cxn ang="0">
                  <a:pos x="303" y="14"/>
                </a:cxn>
                <a:cxn ang="0">
                  <a:pos x="347" y="50"/>
                </a:cxn>
                <a:cxn ang="0">
                  <a:pos x="367" y="65"/>
                </a:cxn>
                <a:cxn ang="0">
                  <a:pos x="394" y="73"/>
                </a:cxn>
                <a:cxn ang="0">
                  <a:pos x="437" y="96"/>
                </a:cxn>
                <a:cxn ang="0">
                  <a:pos x="466" y="97"/>
                </a:cxn>
                <a:cxn ang="0">
                  <a:pos x="527" y="141"/>
                </a:cxn>
                <a:cxn ang="0">
                  <a:pos x="528" y="269"/>
                </a:cxn>
                <a:cxn ang="0">
                  <a:pos x="603" y="354"/>
                </a:cxn>
                <a:cxn ang="0">
                  <a:pos x="615" y="412"/>
                </a:cxn>
                <a:cxn ang="0">
                  <a:pos x="559" y="840"/>
                </a:cxn>
                <a:cxn ang="0">
                  <a:pos x="419" y="861"/>
                </a:cxn>
                <a:cxn ang="0">
                  <a:pos x="299" y="868"/>
                </a:cxn>
                <a:cxn ang="0">
                  <a:pos x="246" y="843"/>
                </a:cxn>
                <a:cxn ang="0">
                  <a:pos x="205" y="807"/>
                </a:cxn>
                <a:cxn ang="0">
                  <a:pos x="188" y="779"/>
                </a:cxn>
                <a:cxn ang="0">
                  <a:pos x="204" y="743"/>
                </a:cxn>
                <a:cxn ang="0">
                  <a:pos x="192" y="721"/>
                </a:cxn>
                <a:cxn ang="0">
                  <a:pos x="177" y="702"/>
                </a:cxn>
                <a:cxn ang="0">
                  <a:pos x="150" y="667"/>
                </a:cxn>
                <a:cxn ang="0">
                  <a:pos x="142" y="636"/>
                </a:cxn>
                <a:cxn ang="0">
                  <a:pos x="149" y="580"/>
                </a:cxn>
                <a:cxn ang="0">
                  <a:pos x="131" y="530"/>
                </a:cxn>
                <a:cxn ang="0">
                  <a:pos x="103" y="528"/>
                </a:cxn>
                <a:cxn ang="0">
                  <a:pos x="95" y="492"/>
                </a:cxn>
                <a:cxn ang="0">
                  <a:pos x="65" y="488"/>
                </a:cxn>
                <a:cxn ang="0">
                  <a:pos x="44" y="486"/>
                </a:cxn>
                <a:cxn ang="0">
                  <a:pos x="23" y="442"/>
                </a:cxn>
                <a:cxn ang="0">
                  <a:pos x="5" y="405"/>
                </a:cxn>
                <a:cxn ang="0">
                  <a:pos x="2" y="381"/>
                </a:cxn>
                <a:cxn ang="0">
                  <a:pos x="5" y="341"/>
                </a:cxn>
                <a:cxn ang="0">
                  <a:pos x="14" y="315"/>
                </a:cxn>
                <a:cxn ang="0">
                  <a:pos x="21" y="299"/>
                </a:cxn>
                <a:cxn ang="0">
                  <a:pos x="40" y="296"/>
                </a:cxn>
                <a:cxn ang="0">
                  <a:pos x="59" y="303"/>
                </a:cxn>
                <a:cxn ang="0">
                  <a:pos x="107" y="304"/>
                </a:cxn>
                <a:cxn ang="0">
                  <a:pos x="104" y="287"/>
                </a:cxn>
                <a:cxn ang="0">
                  <a:pos x="119" y="261"/>
                </a:cxn>
                <a:cxn ang="0">
                  <a:pos x="171" y="239"/>
                </a:cxn>
                <a:cxn ang="0">
                  <a:pos x="206" y="210"/>
                </a:cxn>
                <a:cxn ang="0">
                  <a:pos x="231" y="213"/>
                </a:cxn>
                <a:cxn ang="0">
                  <a:pos x="252" y="212"/>
                </a:cxn>
                <a:cxn ang="0">
                  <a:pos x="264" y="196"/>
                </a:cxn>
                <a:cxn ang="0">
                  <a:pos x="258" y="170"/>
                </a:cxn>
                <a:cxn ang="0">
                  <a:pos x="238" y="140"/>
                </a:cxn>
                <a:cxn ang="0">
                  <a:pos x="230" y="102"/>
                </a:cxn>
                <a:cxn ang="0">
                  <a:pos x="242" y="88"/>
                </a:cxn>
                <a:cxn ang="0">
                  <a:pos x="268" y="65"/>
                </a:cxn>
                <a:cxn ang="0">
                  <a:pos x="266" y="39"/>
                </a:cxn>
                <a:cxn ang="0">
                  <a:pos x="258" y="7"/>
                </a:cxn>
              </a:cxnLst>
              <a:rect l="0" t="0" r="r" b="b"/>
              <a:pathLst>
                <a:path w="615" h="869">
                  <a:moveTo>
                    <a:pt x="267" y="1"/>
                  </a:moveTo>
                  <a:cubicBezTo>
                    <a:pt x="269" y="3"/>
                    <a:pt x="271" y="3"/>
                    <a:pt x="273" y="4"/>
                  </a:cubicBezTo>
                  <a:cubicBezTo>
                    <a:pt x="275" y="6"/>
                    <a:pt x="276" y="8"/>
                    <a:pt x="279" y="8"/>
                  </a:cubicBezTo>
                  <a:cubicBezTo>
                    <a:pt x="281" y="8"/>
                    <a:pt x="282" y="8"/>
                    <a:pt x="284" y="8"/>
                  </a:cubicBezTo>
                  <a:cubicBezTo>
                    <a:pt x="286" y="8"/>
                    <a:pt x="286" y="6"/>
                    <a:pt x="286" y="5"/>
                  </a:cubicBezTo>
                  <a:cubicBezTo>
                    <a:pt x="287" y="3"/>
                    <a:pt x="288" y="2"/>
                    <a:pt x="289" y="0"/>
                  </a:cubicBezTo>
                  <a:cubicBezTo>
                    <a:pt x="289" y="0"/>
                    <a:pt x="289" y="0"/>
                    <a:pt x="289" y="0"/>
                  </a:cubicBezTo>
                  <a:cubicBezTo>
                    <a:pt x="293" y="1"/>
                    <a:pt x="295" y="4"/>
                    <a:pt x="298" y="7"/>
                  </a:cubicBezTo>
                  <a:cubicBezTo>
                    <a:pt x="300" y="10"/>
                    <a:pt x="302" y="11"/>
                    <a:pt x="303" y="14"/>
                  </a:cubicBezTo>
                  <a:cubicBezTo>
                    <a:pt x="306" y="22"/>
                    <a:pt x="306" y="28"/>
                    <a:pt x="313" y="32"/>
                  </a:cubicBezTo>
                  <a:cubicBezTo>
                    <a:pt x="320" y="37"/>
                    <a:pt x="324" y="40"/>
                    <a:pt x="332" y="44"/>
                  </a:cubicBezTo>
                  <a:cubicBezTo>
                    <a:pt x="338" y="47"/>
                    <a:pt x="341" y="50"/>
                    <a:pt x="347" y="50"/>
                  </a:cubicBezTo>
                  <a:cubicBezTo>
                    <a:pt x="353" y="50"/>
                    <a:pt x="353" y="50"/>
                    <a:pt x="353" y="50"/>
                  </a:cubicBezTo>
                  <a:cubicBezTo>
                    <a:pt x="356" y="50"/>
                    <a:pt x="357" y="53"/>
                    <a:pt x="358" y="55"/>
                  </a:cubicBezTo>
                  <a:cubicBezTo>
                    <a:pt x="361" y="59"/>
                    <a:pt x="363" y="61"/>
                    <a:pt x="367" y="65"/>
                  </a:cubicBezTo>
                  <a:cubicBezTo>
                    <a:pt x="373" y="69"/>
                    <a:pt x="376" y="73"/>
                    <a:pt x="383" y="73"/>
                  </a:cubicBezTo>
                  <a:cubicBezTo>
                    <a:pt x="385" y="73"/>
                    <a:pt x="387" y="73"/>
                    <a:pt x="390" y="73"/>
                  </a:cubicBezTo>
                  <a:cubicBezTo>
                    <a:pt x="394" y="73"/>
                    <a:pt x="394" y="73"/>
                    <a:pt x="394" y="73"/>
                  </a:cubicBezTo>
                  <a:cubicBezTo>
                    <a:pt x="401" y="73"/>
                    <a:pt x="404" y="77"/>
                    <a:pt x="411" y="80"/>
                  </a:cubicBezTo>
                  <a:cubicBezTo>
                    <a:pt x="411" y="80"/>
                    <a:pt x="411" y="80"/>
                    <a:pt x="411" y="80"/>
                  </a:cubicBezTo>
                  <a:cubicBezTo>
                    <a:pt x="437" y="96"/>
                    <a:pt x="437" y="96"/>
                    <a:pt x="437" y="96"/>
                  </a:cubicBezTo>
                  <a:cubicBezTo>
                    <a:pt x="448" y="101"/>
                    <a:pt x="448" y="101"/>
                    <a:pt x="448" y="101"/>
                  </a:cubicBezTo>
                  <a:cubicBezTo>
                    <a:pt x="460" y="97"/>
                    <a:pt x="460" y="97"/>
                    <a:pt x="460" y="97"/>
                  </a:cubicBezTo>
                  <a:cubicBezTo>
                    <a:pt x="466" y="97"/>
                    <a:pt x="466" y="97"/>
                    <a:pt x="466" y="97"/>
                  </a:cubicBezTo>
                  <a:cubicBezTo>
                    <a:pt x="487" y="119"/>
                    <a:pt x="487" y="119"/>
                    <a:pt x="487" y="119"/>
                  </a:cubicBezTo>
                  <a:cubicBezTo>
                    <a:pt x="522" y="134"/>
                    <a:pt x="522" y="134"/>
                    <a:pt x="522" y="134"/>
                  </a:cubicBezTo>
                  <a:cubicBezTo>
                    <a:pt x="527" y="141"/>
                    <a:pt x="527" y="141"/>
                    <a:pt x="527" y="141"/>
                  </a:cubicBezTo>
                  <a:cubicBezTo>
                    <a:pt x="530" y="154"/>
                    <a:pt x="530" y="154"/>
                    <a:pt x="530" y="154"/>
                  </a:cubicBezTo>
                  <a:cubicBezTo>
                    <a:pt x="530" y="231"/>
                    <a:pt x="530" y="231"/>
                    <a:pt x="530" y="231"/>
                  </a:cubicBezTo>
                  <a:cubicBezTo>
                    <a:pt x="528" y="269"/>
                    <a:pt x="528" y="269"/>
                    <a:pt x="528" y="269"/>
                  </a:cubicBezTo>
                  <a:cubicBezTo>
                    <a:pt x="531" y="290"/>
                    <a:pt x="531" y="290"/>
                    <a:pt x="531" y="290"/>
                  </a:cubicBezTo>
                  <a:cubicBezTo>
                    <a:pt x="570" y="319"/>
                    <a:pt x="570" y="319"/>
                    <a:pt x="570" y="319"/>
                  </a:cubicBezTo>
                  <a:cubicBezTo>
                    <a:pt x="603" y="354"/>
                    <a:pt x="603" y="354"/>
                    <a:pt x="603" y="354"/>
                  </a:cubicBezTo>
                  <a:cubicBezTo>
                    <a:pt x="611" y="369"/>
                    <a:pt x="611" y="369"/>
                    <a:pt x="611" y="369"/>
                  </a:cubicBezTo>
                  <a:cubicBezTo>
                    <a:pt x="615" y="388"/>
                    <a:pt x="615" y="388"/>
                    <a:pt x="615" y="388"/>
                  </a:cubicBezTo>
                  <a:cubicBezTo>
                    <a:pt x="615" y="412"/>
                    <a:pt x="615" y="412"/>
                    <a:pt x="615" y="412"/>
                  </a:cubicBezTo>
                  <a:cubicBezTo>
                    <a:pt x="591" y="596"/>
                    <a:pt x="591" y="596"/>
                    <a:pt x="591" y="596"/>
                  </a:cubicBezTo>
                  <a:cubicBezTo>
                    <a:pt x="559" y="840"/>
                    <a:pt x="559" y="840"/>
                    <a:pt x="559" y="840"/>
                  </a:cubicBezTo>
                  <a:cubicBezTo>
                    <a:pt x="559" y="840"/>
                    <a:pt x="559" y="840"/>
                    <a:pt x="559" y="840"/>
                  </a:cubicBezTo>
                  <a:cubicBezTo>
                    <a:pt x="531" y="848"/>
                    <a:pt x="531" y="848"/>
                    <a:pt x="531" y="848"/>
                  </a:cubicBezTo>
                  <a:cubicBezTo>
                    <a:pt x="484" y="855"/>
                    <a:pt x="484" y="855"/>
                    <a:pt x="484" y="855"/>
                  </a:cubicBezTo>
                  <a:cubicBezTo>
                    <a:pt x="419" y="861"/>
                    <a:pt x="419" y="861"/>
                    <a:pt x="419" y="861"/>
                  </a:cubicBezTo>
                  <a:cubicBezTo>
                    <a:pt x="375" y="865"/>
                    <a:pt x="375" y="865"/>
                    <a:pt x="375" y="865"/>
                  </a:cubicBezTo>
                  <a:cubicBezTo>
                    <a:pt x="330" y="869"/>
                    <a:pt x="330" y="869"/>
                    <a:pt x="330" y="869"/>
                  </a:cubicBezTo>
                  <a:cubicBezTo>
                    <a:pt x="299" y="868"/>
                    <a:pt x="299" y="868"/>
                    <a:pt x="299" y="868"/>
                  </a:cubicBezTo>
                  <a:cubicBezTo>
                    <a:pt x="279" y="863"/>
                    <a:pt x="279" y="863"/>
                    <a:pt x="279" y="863"/>
                  </a:cubicBezTo>
                  <a:cubicBezTo>
                    <a:pt x="246" y="843"/>
                    <a:pt x="246" y="843"/>
                    <a:pt x="246" y="843"/>
                  </a:cubicBezTo>
                  <a:cubicBezTo>
                    <a:pt x="246" y="843"/>
                    <a:pt x="246" y="843"/>
                    <a:pt x="246" y="843"/>
                  </a:cubicBezTo>
                  <a:cubicBezTo>
                    <a:pt x="243" y="841"/>
                    <a:pt x="242" y="841"/>
                    <a:pt x="240" y="839"/>
                  </a:cubicBezTo>
                  <a:cubicBezTo>
                    <a:pt x="236" y="836"/>
                    <a:pt x="236" y="832"/>
                    <a:pt x="231" y="831"/>
                  </a:cubicBezTo>
                  <a:cubicBezTo>
                    <a:pt x="205" y="807"/>
                    <a:pt x="205" y="807"/>
                    <a:pt x="205" y="807"/>
                  </a:cubicBezTo>
                  <a:cubicBezTo>
                    <a:pt x="204" y="804"/>
                    <a:pt x="204" y="802"/>
                    <a:pt x="202" y="799"/>
                  </a:cubicBezTo>
                  <a:cubicBezTo>
                    <a:pt x="200" y="794"/>
                    <a:pt x="196" y="792"/>
                    <a:pt x="193" y="787"/>
                  </a:cubicBezTo>
                  <a:cubicBezTo>
                    <a:pt x="191" y="784"/>
                    <a:pt x="188" y="783"/>
                    <a:pt x="188" y="779"/>
                  </a:cubicBezTo>
                  <a:cubicBezTo>
                    <a:pt x="188" y="774"/>
                    <a:pt x="191" y="772"/>
                    <a:pt x="193" y="767"/>
                  </a:cubicBezTo>
                  <a:cubicBezTo>
                    <a:pt x="195" y="762"/>
                    <a:pt x="195" y="759"/>
                    <a:pt x="197" y="754"/>
                  </a:cubicBezTo>
                  <a:cubicBezTo>
                    <a:pt x="200" y="750"/>
                    <a:pt x="204" y="748"/>
                    <a:pt x="204" y="743"/>
                  </a:cubicBezTo>
                  <a:cubicBezTo>
                    <a:pt x="204" y="738"/>
                    <a:pt x="203" y="735"/>
                    <a:pt x="200" y="730"/>
                  </a:cubicBezTo>
                  <a:cubicBezTo>
                    <a:pt x="199" y="728"/>
                    <a:pt x="197" y="728"/>
                    <a:pt x="195" y="726"/>
                  </a:cubicBezTo>
                  <a:cubicBezTo>
                    <a:pt x="193" y="724"/>
                    <a:pt x="193" y="723"/>
                    <a:pt x="192" y="721"/>
                  </a:cubicBezTo>
                  <a:cubicBezTo>
                    <a:pt x="191" y="719"/>
                    <a:pt x="190" y="719"/>
                    <a:pt x="189" y="718"/>
                  </a:cubicBezTo>
                  <a:cubicBezTo>
                    <a:pt x="187" y="714"/>
                    <a:pt x="186" y="712"/>
                    <a:pt x="184" y="709"/>
                  </a:cubicBezTo>
                  <a:cubicBezTo>
                    <a:pt x="182" y="706"/>
                    <a:pt x="179" y="705"/>
                    <a:pt x="177" y="702"/>
                  </a:cubicBezTo>
                  <a:cubicBezTo>
                    <a:pt x="173" y="699"/>
                    <a:pt x="170" y="697"/>
                    <a:pt x="166" y="693"/>
                  </a:cubicBezTo>
                  <a:cubicBezTo>
                    <a:pt x="166" y="693"/>
                    <a:pt x="166" y="693"/>
                    <a:pt x="166" y="693"/>
                  </a:cubicBezTo>
                  <a:cubicBezTo>
                    <a:pt x="150" y="667"/>
                    <a:pt x="150" y="667"/>
                    <a:pt x="150" y="667"/>
                  </a:cubicBezTo>
                  <a:cubicBezTo>
                    <a:pt x="143" y="660"/>
                    <a:pt x="143" y="660"/>
                    <a:pt x="143" y="660"/>
                  </a:cubicBezTo>
                  <a:cubicBezTo>
                    <a:pt x="138" y="647"/>
                    <a:pt x="138" y="647"/>
                    <a:pt x="138" y="647"/>
                  </a:cubicBezTo>
                  <a:cubicBezTo>
                    <a:pt x="142" y="636"/>
                    <a:pt x="142" y="636"/>
                    <a:pt x="142" y="636"/>
                  </a:cubicBezTo>
                  <a:cubicBezTo>
                    <a:pt x="143" y="607"/>
                    <a:pt x="143" y="607"/>
                    <a:pt x="143" y="607"/>
                  </a:cubicBezTo>
                  <a:cubicBezTo>
                    <a:pt x="150" y="594"/>
                    <a:pt x="150" y="594"/>
                    <a:pt x="150" y="594"/>
                  </a:cubicBezTo>
                  <a:cubicBezTo>
                    <a:pt x="149" y="580"/>
                    <a:pt x="149" y="580"/>
                    <a:pt x="149" y="580"/>
                  </a:cubicBezTo>
                  <a:cubicBezTo>
                    <a:pt x="147" y="570"/>
                    <a:pt x="147" y="570"/>
                    <a:pt x="147" y="570"/>
                  </a:cubicBezTo>
                  <a:cubicBezTo>
                    <a:pt x="147" y="537"/>
                    <a:pt x="147" y="537"/>
                    <a:pt x="147" y="537"/>
                  </a:cubicBezTo>
                  <a:cubicBezTo>
                    <a:pt x="145" y="531"/>
                    <a:pt x="138" y="530"/>
                    <a:pt x="131" y="530"/>
                  </a:cubicBezTo>
                  <a:cubicBezTo>
                    <a:pt x="127" y="530"/>
                    <a:pt x="124" y="530"/>
                    <a:pt x="120" y="531"/>
                  </a:cubicBezTo>
                  <a:cubicBezTo>
                    <a:pt x="117" y="532"/>
                    <a:pt x="116" y="533"/>
                    <a:pt x="114" y="533"/>
                  </a:cubicBezTo>
                  <a:cubicBezTo>
                    <a:pt x="109" y="533"/>
                    <a:pt x="107" y="531"/>
                    <a:pt x="103" y="528"/>
                  </a:cubicBezTo>
                  <a:cubicBezTo>
                    <a:pt x="100" y="524"/>
                    <a:pt x="98" y="522"/>
                    <a:pt x="98" y="517"/>
                  </a:cubicBezTo>
                  <a:cubicBezTo>
                    <a:pt x="98" y="511"/>
                    <a:pt x="101" y="508"/>
                    <a:pt x="101" y="502"/>
                  </a:cubicBezTo>
                  <a:cubicBezTo>
                    <a:pt x="101" y="498"/>
                    <a:pt x="99" y="494"/>
                    <a:pt x="95" y="492"/>
                  </a:cubicBezTo>
                  <a:cubicBezTo>
                    <a:pt x="90" y="489"/>
                    <a:pt x="86" y="491"/>
                    <a:pt x="81" y="490"/>
                  </a:cubicBezTo>
                  <a:cubicBezTo>
                    <a:pt x="76" y="490"/>
                    <a:pt x="73" y="488"/>
                    <a:pt x="68" y="488"/>
                  </a:cubicBezTo>
                  <a:cubicBezTo>
                    <a:pt x="65" y="488"/>
                    <a:pt x="65" y="488"/>
                    <a:pt x="65" y="488"/>
                  </a:cubicBezTo>
                  <a:cubicBezTo>
                    <a:pt x="63" y="488"/>
                    <a:pt x="63" y="488"/>
                    <a:pt x="62" y="488"/>
                  </a:cubicBezTo>
                  <a:cubicBezTo>
                    <a:pt x="57" y="488"/>
                    <a:pt x="57" y="488"/>
                    <a:pt x="57" y="488"/>
                  </a:cubicBezTo>
                  <a:cubicBezTo>
                    <a:pt x="52" y="488"/>
                    <a:pt x="49" y="488"/>
                    <a:pt x="44" y="486"/>
                  </a:cubicBezTo>
                  <a:cubicBezTo>
                    <a:pt x="41" y="484"/>
                    <a:pt x="40" y="483"/>
                    <a:pt x="38" y="482"/>
                  </a:cubicBezTo>
                  <a:cubicBezTo>
                    <a:pt x="33" y="466"/>
                    <a:pt x="33" y="466"/>
                    <a:pt x="33" y="466"/>
                  </a:cubicBezTo>
                  <a:cubicBezTo>
                    <a:pt x="23" y="442"/>
                    <a:pt x="23" y="442"/>
                    <a:pt x="23" y="442"/>
                  </a:cubicBezTo>
                  <a:cubicBezTo>
                    <a:pt x="23" y="440"/>
                    <a:pt x="23" y="439"/>
                    <a:pt x="23" y="437"/>
                  </a:cubicBezTo>
                  <a:cubicBezTo>
                    <a:pt x="23" y="428"/>
                    <a:pt x="20" y="424"/>
                    <a:pt x="17" y="416"/>
                  </a:cubicBezTo>
                  <a:cubicBezTo>
                    <a:pt x="15" y="410"/>
                    <a:pt x="10" y="408"/>
                    <a:pt x="5" y="405"/>
                  </a:cubicBezTo>
                  <a:cubicBezTo>
                    <a:pt x="3" y="402"/>
                    <a:pt x="2" y="400"/>
                    <a:pt x="0" y="397"/>
                  </a:cubicBezTo>
                  <a:cubicBezTo>
                    <a:pt x="2" y="390"/>
                    <a:pt x="2" y="390"/>
                    <a:pt x="2" y="390"/>
                  </a:cubicBezTo>
                  <a:cubicBezTo>
                    <a:pt x="1" y="387"/>
                    <a:pt x="2" y="385"/>
                    <a:pt x="2" y="381"/>
                  </a:cubicBezTo>
                  <a:cubicBezTo>
                    <a:pt x="2" y="381"/>
                    <a:pt x="2" y="381"/>
                    <a:pt x="2" y="381"/>
                  </a:cubicBezTo>
                  <a:cubicBezTo>
                    <a:pt x="2" y="369"/>
                    <a:pt x="2" y="362"/>
                    <a:pt x="3" y="350"/>
                  </a:cubicBezTo>
                  <a:cubicBezTo>
                    <a:pt x="3" y="347"/>
                    <a:pt x="5" y="345"/>
                    <a:pt x="5" y="341"/>
                  </a:cubicBezTo>
                  <a:cubicBezTo>
                    <a:pt x="5" y="338"/>
                    <a:pt x="3" y="337"/>
                    <a:pt x="3" y="334"/>
                  </a:cubicBezTo>
                  <a:cubicBezTo>
                    <a:pt x="3" y="332"/>
                    <a:pt x="4" y="331"/>
                    <a:pt x="6" y="330"/>
                  </a:cubicBezTo>
                  <a:cubicBezTo>
                    <a:pt x="10" y="324"/>
                    <a:pt x="14" y="322"/>
                    <a:pt x="14" y="315"/>
                  </a:cubicBezTo>
                  <a:cubicBezTo>
                    <a:pt x="14" y="313"/>
                    <a:pt x="13" y="313"/>
                    <a:pt x="13" y="311"/>
                  </a:cubicBezTo>
                  <a:cubicBezTo>
                    <a:pt x="13" y="311"/>
                    <a:pt x="13" y="311"/>
                    <a:pt x="13" y="311"/>
                  </a:cubicBezTo>
                  <a:cubicBezTo>
                    <a:pt x="14" y="305"/>
                    <a:pt x="18" y="304"/>
                    <a:pt x="21" y="299"/>
                  </a:cubicBezTo>
                  <a:cubicBezTo>
                    <a:pt x="23" y="297"/>
                    <a:pt x="24" y="296"/>
                    <a:pt x="26" y="294"/>
                  </a:cubicBezTo>
                  <a:cubicBezTo>
                    <a:pt x="27" y="293"/>
                    <a:pt x="28" y="292"/>
                    <a:pt x="29" y="292"/>
                  </a:cubicBezTo>
                  <a:cubicBezTo>
                    <a:pt x="34" y="292"/>
                    <a:pt x="36" y="294"/>
                    <a:pt x="40" y="296"/>
                  </a:cubicBezTo>
                  <a:cubicBezTo>
                    <a:pt x="42" y="297"/>
                    <a:pt x="43" y="297"/>
                    <a:pt x="44" y="298"/>
                  </a:cubicBezTo>
                  <a:cubicBezTo>
                    <a:pt x="47" y="299"/>
                    <a:pt x="48" y="301"/>
                    <a:pt x="50" y="301"/>
                  </a:cubicBezTo>
                  <a:cubicBezTo>
                    <a:pt x="54" y="302"/>
                    <a:pt x="56" y="303"/>
                    <a:pt x="59" y="303"/>
                  </a:cubicBezTo>
                  <a:cubicBezTo>
                    <a:pt x="64" y="303"/>
                    <a:pt x="67" y="304"/>
                    <a:pt x="72" y="304"/>
                  </a:cubicBezTo>
                  <a:cubicBezTo>
                    <a:pt x="80" y="304"/>
                    <a:pt x="84" y="300"/>
                    <a:pt x="92" y="300"/>
                  </a:cubicBezTo>
                  <a:cubicBezTo>
                    <a:pt x="98" y="300"/>
                    <a:pt x="101" y="304"/>
                    <a:pt x="107" y="304"/>
                  </a:cubicBezTo>
                  <a:cubicBezTo>
                    <a:pt x="108" y="304"/>
                    <a:pt x="109" y="304"/>
                    <a:pt x="109" y="304"/>
                  </a:cubicBezTo>
                  <a:cubicBezTo>
                    <a:pt x="109" y="301"/>
                    <a:pt x="109" y="301"/>
                    <a:pt x="109" y="301"/>
                  </a:cubicBezTo>
                  <a:cubicBezTo>
                    <a:pt x="109" y="295"/>
                    <a:pt x="104" y="293"/>
                    <a:pt x="104" y="287"/>
                  </a:cubicBezTo>
                  <a:cubicBezTo>
                    <a:pt x="104" y="282"/>
                    <a:pt x="104" y="279"/>
                    <a:pt x="106" y="273"/>
                  </a:cubicBezTo>
                  <a:cubicBezTo>
                    <a:pt x="106" y="272"/>
                    <a:pt x="108" y="272"/>
                    <a:pt x="109" y="270"/>
                  </a:cubicBezTo>
                  <a:cubicBezTo>
                    <a:pt x="112" y="266"/>
                    <a:pt x="115" y="266"/>
                    <a:pt x="119" y="261"/>
                  </a:cubicBezTo>
                  <a:cubicBezTo>
                    <a:pt x="121" y="259"/>
                    <a:pt x="121" y="257"/>
                    <a:pt x="124" y="255"/>
                  </a:cubicBezTo>
                  <a:cubicBezTo>
                    <a:pt x="133" y="248"/>
                    <a:pt x="141" y="249"/>
                    <a:pt x="152" y="246"/>
                  </a:cubicBezTo>
                  <a:cubicBezTo>
                    <a:pt x="160" y="244"/>
                    <a:pt x="165" y="245"/>
                    <a:pt x="171" y="239"/>
                  </a:cubicBezTo>
                  <a:cubicBezTo>
                    <a:pt x="174" y="236"/>
                    <a:pt x="176" y="232"/>
                    <a:pt x="181" y="231"/>
                  </a:cubicBezTo>
                  <a:cubicBezTo>
                    <a:pt x="187" y="228"/>
                    <a:pt x="184" y="220"/>
                    <a:pt x="190" y="217"/>
                  </a:cubicBezTo>
                  <a:cubicBezTo>
                    <a:pt x="196" y="213"/>
                    <a:pt x="199" y="210"/>
                    <a:pt x="206" y="210"/>
                  </a:cubicBezTo>
                  <a:cubicBezTo>
                    <a:pt x="209" y="210"/>
                    <a:pt x="211" y="211"/>
                    <a:pt x="214" y="211"/>
                  </a:cubicBezTo>
                  <a:cubicBezTo>
                    <a:pt x="218" y="212"/>
                    <a:pt x="220" y="213"/>
                    <a:pt x="224" y="213"/>
                  </a:cubicBezTo>
                  <a:cubicBezTo>
                    <a:pt x="231" y="213"/>
                    <a:pt x="231" y="213"/>
                    <a:pt x="231" y="213"/>
                  </a:cubicBezTo>
                  <a:cubicBezTo>
                    <a:pt x="233" y="213"/>
                    <a:pt x="234" y="213"/>
                    <a:pt x="236" y="213"/>
                  </a:cubicBezTo>
                  <a:cubicBezTo>
                    <a:pt x="240" y="213"/>
                    <a:pt x="242" y="211"/>
                    <a:pt x="247" y="211"/>
                  </a:cubicBezTo>
                  <a:cubicBezTo>
                    <a:pt x="249" y="211"/>
                    <a:pt x="250" y="212"/>
                    <a:pt x="252" y="212"/>
                  </a:cubicBezTo>
                  <a:cubicBezTo>
                    <a:pt x="256" y="212"/>
                    <a:pt x="259" y="213"/>
                    <a:pt x="262" y="211"/>
                  </a:cubicBezTo>
                  <a:cubicBezTo>
                    <a:pt x="263" y="210"/>
                    <a:pt x="263" y="208"/>
                    <a:pt x="263" y="206"/>
                  </a:cubicBezTo>
                  <a:cubicBezTo>
                    <a:pt x="263" y="202"/>
                    <a:pt x="264" y="200"/>
                    <a:pt x="264" y="196"/>
                  </a:cubicBezTo>
                  <a:cubicBezTo>
                    <a:pt x="264" y="192"/>
                    <a:pt x="264" y="189"/>
                    <a:pt x="261" y="185"/>
                  </a:cubicBezTo>
                  <a:cubicBezTo>
                    <a:pt x="259" y="182"/>
                    <a:pt x="257" y="180"/>
                    <a:pt x="257" y="176"/>
                  </a:cubicBezTo>
                  <a:cubicBezTo>
                    <a:pt x="257" y="174"/>
                    <a:pt x="258" y="173"/>
                    <a:pt x="258" y="170"/>
                  </a:cubicBezTo>
                  <a:cubicBezTo>
                    <a:pt x="258" y="167"/>
                    <a:pt x="257" y="165"/>
                    <a:pt x="255" y="163"/>
                  </a:cubicBezTo>
                  <a:cubicBezTo>
                    <a:pt x="253" y="160"/>
                    <a:pt x="253" y="159"/>
                    <a:pt x="250" y="157"/>
                  </a:cubicBezTo>
                  <a:cubicBezTo>
                    <a:pt x="238" y="140"/>
                    <a:pt x="238" y="140"/>
                    <a:pt x="238" y="140"/>
                  </a:cubicBezTo>
                  <a:cubicBezTo>
                    <a:pt x="234" y="136"/>
                    <a:pt x="233" y="133"/>
                    <a:pt x="230" y="128"/>
                  </a:cubicBezTo>
                  <a:cubicBezTo>
                    <a:pt x="229" y="125"/>
                    <a:pt x="228" y="124"/>
                    <a:pt x="228" y="121"/>
                  </a:cubicBezTo>
                  <a:cubicBezTo>
                    <a:pt x="228" y="114"/>
                    <a:pt x="230" y="109"/>
                    <a:pt x="230" y="102"/>
                  </a:cubicBezTo>
                  <a:cubicBezTo>
                    <a:pt x="230" y="99"/>
                    <a:pt x="229" y="98"/>
                    <a:pt x="229" y="95"/>
                  </a:cubicBezTo>
                  <a:cubicBezTo>
                    <a:pt x="229" y="92"/>
                    <a:pt x="233" y="93"/>
                    <a:pt x="235" y="92"/>
                  </a:cubicBezTo>
                  <a:cubicBezTo>
                    <a:pt x="238" y="91"/>
                    <a:pt x="239" y="90"/>
                    <a:pt x="242" y="88"/>
                  </a:cubicBezTo>
                  <a:cubicBezTo>
                    <a:pt x="247" y="86"/>
                    <a:pt x="248" y="81"/>
                    <a:pt x="251" y="76"/>
                  </a:cubicBezTo>
                  <a:cubicBezTo>
                    <a:pt x="254" y="72"/>
                    <a:pt x="255" y="70"/>
                    <a:pt x="259" y="67"/>
                  </a:cubicBezTo>
                  <a:cubicBezTo>
                    <a:pt x="262" y="65"/>
                    <a:pt x="265" y="66"/>
                    <a:pt x="268" y="65"/>
                  </a:cubicBezTo>
                  <a:cubicBezTo>
                    <a:pt x="271" y="63"/>
                    <a:pt x="272" y="60"/>
                    <a:pt x="272" y="56"/>
                  </a:cubicBezTo>
                  <a:cubicBezTo>
                    <a:pt x="272" y="47"/>
                    <a:pt x="272" y="47"/>
                    <a:pt x="272" y="47"/>
                  </a:cubicBezTo>
                  <a:cubicBezTo>
                    <a:pt x="272" y="43"/>
                    <a:pt x="268" y="42"/>
                    <a:pt x="266" y="39"/>
                  </a:cubicBezTo>
                  <a:cubicBezTo>
                    <a:pt x="262" y="34"/>
                    <a:pt x="258" y="33"/>
                    <a:pt x="251" y="31"/>
                  </a:cubicBezTo>
                  <a:cubicBezTo>
                    <a:pt x="251" y="31"/>
                    <a:pt x="251" y="31"/>
                    <a:pt x="251" y="31"/>
                  </a:cubicBezTo>
                  <a:cubicBezTo>
                    <a:pt x="254" y="22"/>
                    <a:pt x="253" y="15"/>
                    <a:pt x="258" y="7"/>
                  </a:cubicBezTo>
                  <a:cubicBezTo>
                    <a:pt x="261" y="4"/>
                    <a:pt x="264" y="3"/>
                    <a:pt x="267" y="1"/>
                  </a:cubicBezTo>
                  <a:close/>
                </a:path>
              </a:pathLst>
            </a:custGeom>
            <a:solidFill>
              <a:schemeClr val="accent2"/>
            </a:solid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4970463" y="3816350"/>
              <a:ext cx="788988" cy="533400"/>
            </a:xfrm>
            <a:custGeom>
              <a:avLst/>
              <a:gdLst/>
              <a:ahLst/>
              <a:cxnLst>
                <a:cxn ang="0">
                  <a:pos x="86" y="3"/>
                </a:cxn>
                <a:cxn ang="0">
                  <a:pos x="85" y="11"/>
                </a:cxn>
                <a:cxn ang="0">
                  <a:pos x="88" y="21"/>
                </a:cxn>
                <a:cxn ang="0">
                  <a:pos x="85" y="23"/>
                </a:cxn>
                <a:cxn ang="0">
                  <a:pos x="80" y="25"/>
                </a:cxn>
                <a:cxn ang="0">
                  <a:pos x="70" y="36"/>
                </a:cxn>
                <a:cxn ang="0">
                  <a:pos x="74" y="58"/>
                </a:cxn>
                <a:cxn ang="0">
                  <a:pos x="72" y="65"/>
                </a:cxn>
                <a:cxn ang="0">
                  <a:pos x="67" y="73"/>
                </a:cxn>
                <a:cxn ang="0">
                  <a:pos x="63" y="76"/>
                </a:cxn>
                <a:cxn ang="0">
                  <a:pos x="60" y="80"/>
                </a:cxn>
                <a:cxn ang="0">
                  <a:pos x="57" y="79"/>
                </a:cxn>
                <a:cxn ang="0">
                  <a:pos x="48" y="81"/>
                </a:cxn>
                <a:cxn ang="0">
                  <a:pos x="43" y="82"/>
                </a:cxn>
                <a:cxn ang="0">
                  <a:pos x="40" y="89"/>
                </a:cxn>
                <a:cxn ang="0">
                  <a:pos x="37" y="96"/>
                </a:cxn>
                <a:cxn ang="0">
                  <a:pos x="4" y="127"/>
                </a:cxn>
                <a:cxn ang="0">
                  <a:pos x="0" y="137"/>
                </a:cxn>
                <a:cxn ang="0">
                  <a:pos x="4" y="155"/>
                </a:cxn>
                <a:cxn ang="0">
                  <a:pos x="1" y="179"/>
                </a:cxn>
                <a:cxn ang="0">
                  <a:pos x="0" y="184"/>
                </a:cxn>
                <a:cxn ang="0">
                  <a:pos x="0" y="188"/>
                </a:cxn>
                <a:cxn ang="0">
                  <a:pos x="1" y="192"/>
                </a:cxn>
                <a:cxn ang="0">
                  <a:pos x="4" y="200"/>
                </a:cxn>
                <a:cxn ang="0">
                  <a:pos x="2" y="206"/>
                </a:cxn>
                <a:cxn ang="0">
                  <a:pos x="0" y="215"/>
                </a:cxn>
                <a:cxn ang="0">
                  <a:pos x="0" y="215"/>
                </a:cxn>
                <a:cxn ang="0">
                  <a:pos x="11" y="224"/>
                </a:cxn>
                <a:cxn ang="0">
                  <a:pos x="19" y="229"/>
                </a:cxn>
                <a:cxn ang="0">
                  <a:pos x="24" y="228"/>
                </a:cxn>
                <a:cxn ang="0">
                  <a:pos x="34" y="233"/>
                </a:cxn>
                <a:cxn ang="0">
                  <a:pos x="40" y="226"/>
                </a:cxn>
                <a:cxn ang="0">
                  <a:pos x="49" y="228"/>
                </a:cxn>
                <a:cxn ang="0">
                  <a:pos x="59" y="223"/>
                </a:cxn>
                <a:cxn ang="0">
                  <a:pos x="69" y="225"/>
                </a:cxn>
                <a:cxn ang="0">
                  <a:pos x="81" y="219"/>
                </a:cxn>
                <a:cxn ang="0">
                  <a:pos x="96" y="222"/>
                </a:cxn>
                <a:cxn ang="0">
                  <a:pos x="105" y="219"/>
                </a:cxn>
                <a:cxn ang="0">
                  <a:pos x="111" y="220"/>
                </a:cxn>
                <a:cxn ang="0">
                  <a:pos x="134" y="220"/>
                </a:cxn>
                <a:cxn ang="0">
                  <a:pos x="152" y="218"/>
                </a:cxn>
                <a:cxn ang="0">
                  <a:pos x="174" y="226"/>
                </a:cxn>
                <a:cxn ang="0">
                  <a:pos x="208" y="232"/>
                </a:cxn>
                <a:cxn ang="0">
                  <a:pos x="251" y="236"/>
                </a:cxn>
                <a:cxn ang="0">
                  <a:pos x="268" y="239"/>
                </a:cxn>
                <a:cxn ang="0">
                  <a:pos x="277" y="239"/>
                </a:cxn>
                <a:cxn ang="0">
                  <a:pos x="304" y="236"/>
                </a:cxn>
                <a:cxn ang="0">
                  <a:pos x="329" y="268"/>
                </a:cxn>
                <a:cxn ang="0">
                  <a:pos x="346" y="269"/>
                </a:cxn>
                <a:cxn ang="0">
                  <a:pos x="366" y="258"/>
                </a:cxn>
                <a:cxn ang="0">
                  <a:pos x="366" y="257"/>
                </a:cxn>
                <a:cxn ang="0">
                  <a:pos x="366" y="257"/>
                </a:cxn>
                <a:cxn ang="0">
                  <a:pos x="399" y="0"/>
                </a:cxn>
                <a:cxn ang="0">
                  <a:pos x="399" y="0"/>
                </a:cxn>
                <a:cxn ang="0">
                  <a:pos x="371" y="8"/>
                </a:cxn>
                <a:cxn ang="0">
                  <a:pos x="324" y="15"/>
                </a:cxn>
                <a:cxn ang="0">
                  <a:pos x="259" y="21"/>
                </a:cxn>
                <a:cxn ang="0">
                  <a:pos x="215" y="25"/>
                </a:cxn>
                <a:cxn ang="0">
                  <a:pos x="170" y="29"/>
                </a:cxn>
                <a:cxn ang="0">
                  <a:pos x="139" y="28"/>
                </a:cxn>
                <a:cxn ang="0">
                  <a:pos x="119" y="23"/>
                </a:cxn>
                <a:cxn ang="0">
                  <a:pos x="86" y="3"/>
                </a:cxn>
              </a:cxnLst>
              <a:rect l="0" t="0" r="r" b="b"/>
              <a:pathLst>
                <a:path w="399" h="269">
                  <a:moveTo>
                    <a:pt x="86" y="3"/>
                  </a:moveTo>
                  <a:cubicBezTo>
                    <a:pt x="86" y="6"/>
                    <a:pt x="85" y="8"/>
                    <a:pt x="85" y="11"/>
                  </a:cubicBezTo>
                  <a:cubicBezTo>
                    <a:pt x="85" y="15"/>
                    <a:pt x="88" y="17"/>
                    <a:pt x="88" y="21"/>
                  </a:cubicBezTo>
                  <a:cubicBezTo>
                    <a:pt x="88" y="22"/>
                    <a:pt x="86" y="22"/>
                    <a:pt x="85" y="23"/>
                  </a:cubicBezTo>
                  <a:cubicBezTo>
                    <a:pt x="83" y="24"/>
                    <a:pt x="82" y="24"/>
                    <a:pt x="80" y="25"/>
                  </a:cubicBezTo>
                  <a:cubicBezTo>
                    <a:pt x="74" y="27"/>
                    <a:pt x="70" y="30"/>
                    <a:pt x="70" y="36"/>
                  </a:cubicBezTo>
                  <a:cubicBezTo>
                    <a:pt x="70" y="45"/>
                    <a:pt x="74" y="49"/>
                    <a:pt x="74" y="58"/>
                  </a:cubicBezTo>
                  <a:cubicBezTo>
                    <a:pt x="74" y="61"/>
                    <a:pt x="73" y="63"/>
                    <a:pt x="72" y="65"/>
                  </a:cubicBezTo>
                  <a:cubicBezTo>
                    <a:pt x="71" y="69"/>
                    <a:pt x="70" y="71"/>
                    <a:pt x="67" y="73"/>
                  </a:cubicBezTo>
                  <a:cubicBezTo>
                    <a:pt x="66" y="75"/>
                    <a:pt x="65" y="75"/>
                    <a:pt x="63" y="76"/>
                  </a:cubicBezTo>
                  <a:cubicBezTo>
                    <a:pt x="62" y="77"/>
                    <a:pt x="62" y="80"/>
                    <a:pt x="60" y="80"/>
                  </a:cubicBezTo>
                  <a:cubicBezTo>
                    <a:pt x="59" y="80"/>
                    <a:pt x="58" y="79"/>
                    <a:pt x="57" y="79"/>
                  </a:cubicBezTo>
                  <a:cubicBezTo>
                    <a:pt x="54" y="80"/>
                    <a:pt x="52" y="81"/>
                    <a:pt x="48" y="81"/>
                  </a:cubicBezTo>
                  <a:cubicBezTo>
                    <a:pt x="46" y="81"/>
                    <a:pt x="44" y="81"/>
                    <a:pt x="43" y="82"/>
                  </a:cubicBezTo>
                  <a:cubicBezTo>
                    <a:pt x="41" y="84"/>
                    <a:pt x="41" y="86"/>
                    <a:pt x="40" y="89"/>
                  </a:cubicBezTo>
                  <a:cubicBezTo>
                    <a:pt x="39" y="92"/>
                    <a:pt x="38" y="93"/>
                    <a:pt x="37" y="96"/>
                  </a:cubicBezTo>
                  <a:cubicBezTo>
                    <a:pt x="4" y="127"/>
                    <a:pt x="4" y="127"/>
                    <a:pt x="4" y="127"/>
                  </a:cubicBezTo>
                  <a:cubicBezTo>
                    <a:pt x="2" y="131"/>
                    <a:pt x="0" y="133"/>
                    <a:pt x="0" y="137"/>
                  </a:cubicBezTo>
                  <a:cubicBezTo>
                    <a:pt x="0" y="144"/>
                    <a:pt x="4" y="148"/>
                    <a:pt x="4" y="155"/>
                  </a:cubicBezTo>
                  <a:cubicBezTo>
                    <a:pt x="4" y="165"/>
                    <a:pt x="2" y="170"/>
                    <a:pt x="1" y="179"/>
                  </a:cubicBezTo>
                  <a:cubicBezTo>
                    <a:pt x="1" y="181"/>
                    <a:pt x="0" y="182"/>
                    <a:pt x="0" y="184"/>
                  </a:cubicBezTo>
                  <a:cubicBezTo>
                    <a:pt x="0" y="188"/>
                    <a:pt x="0" y="188"/>
                    <a:pt x="0" y="188"/>
                  </a:cubicBezTo>
                  <a:cubicBezTo>
                    <a:pt x="0" y="190"/>
                    <a:pt x="1" y="190"/>
                    <a:pt x="1" y="192"/>
                  </a:cubicBezTo>
                  <a:cubicBezTo>
                    <a:pt x="3" y="195"/>
                    <a:pt x="4" y="197"/>
                    <a:pt x="4" y="200"/>
                  </a:cubicBezTo>
                  <a:cubicBezTo>
                    <a:pt x="4" y="203"/>
                    <a:pt x="3" y="204"/>
                    <a:pt x="2" y="206"/>
                  </a:cubicBezTo>
                  <a:cubicBezTo>
                    <a:pt x="0" y="215"/>
                    <a:pt x="0" y="215"/>
                    <a:pt x="0" y="215"/>
                  </a:cubicBezTo>
                  <a:cubicBezTo>
                    <a:pt x="0" y="215"/>
                    <a:pt x="0" y="215"/>
                    <a:pt x="0" y="215"/>
                  </a:cubicBezTo>
                  <a:cubicBezTo>
                    <a:pt x="3" y="218"/>
                    <a:pt x="7" y="221"/>
                    <a:pt x="11" y="224"/>
                  </a:cubicBezTo>
                  <a:cubicBezTo>
                    <a:pt x="14" y="226"/>
                    <a:pt x="15" y="229"/>
                    <a:pt x="19" y="229"/>
                  </a:cubicBezTo>
                  <a:cubicBezTo>
                    <a:pt x="21" y="229"/>
                    <a:pt x="22" y="228"/>
                    <a:pt x="24" y="228"/>
                  </a:cubicBezTo>
                  <a:cubicBezTo>
                    <a:pt x="29" y="228"/>
                    <a:pt x="30" y="233"/>
                    <a:pt x="34" y="233"/>
                  </a:cubicBezTo>
                  <a:cubicBezTo>
                    <a:pt x="38" y="233"/>
                    <a:pt x="37" y="226"/>
                    <a:pt x="40" y="226"/>
                  </a:cubicBezTo>
                  <a:cubicBezTo>
                    <a:pt x="44" y="226"/>
                    <a:pt x="46" y="228"/>
                    <a:pt x="49" y="228"/>
                  </a:cubicBezTo>
                  <a:cubicBezTo>
                    <a:pt x="54" y="228"/>
                    <a:pt x="55" y="223"/>
                    <a:pt x="59" y="223"/>
                  </a:cubicBezTo>
                  <a:cubicBezTo>
                    <a:pt x="63" y="223"/>
                    <a:pt x="65" y="225"/>
                    <a:pt x="69" y="225"/>
                  </a:cubicBezTo>
                  <a:cubicBezTo>
                    <a:pt x="74" y="225"/>
                    <a:pt x="76" y="219"/>
                    <a:pt x="81" y="219"/>
                  </a:cubicBezTo>
                  <a:cubicBezTo>
                    <a:pt x="87" y="219"/>
                    <a:pt x="90" y="222"/>
                    <a:pt x="96" y="222"/>
                  </a:cubicBezTo>
                  <a:cubicBezTo>
                    <a:pt x="99" y="222"/>
                    <a:pt x="101" y="219"/>
                    <a:pt x="105" y="219"/>
                  </a:cubicBezTo>
                  <a:cubicBezTo>
                    <a:pt x="107" y="219"/>
                    <a:pt x="108" y="220"/>
                    <a:pt x="111" y="220"/>
                  </a:cubicBezTo>
                  <a:cubicBezTo>
                    <a:pt x="120" y="220"/>
                    <a:pt x="125" y="220"/>
                    <a:pt x="134" y="220"/>
                  </a:cubicBezTo>
                  <a:cubicBezTo>
                    <a:pt x="141" y="220"/>
                    <a:pt x="145" y="218"/>
                    <a:pt x="152" y="218"/>
                  </a:cubicBezTo>
                  <a:cubicBezTo>
                    <a:pt x="161" y="218"/>
                    <a:pt x="165" y="223"/>
                    <a:pt x="174" y="226"/>
                  </a:cubicBezTo>
                  <a:cubicBezTo>
                    <a:pt x="187" y="230"/>
                    <a:pt x="194" y="230"/>
                    <a:pt x="208" y="232"/>
                  </a:cubicBezTo>
                  <a:cubicBezTo>
                    <a:pt x="225" y="234"/>
                    <a:pt x="235" y="234"/>
                    <a:pt x="251" y="236"/>
                  </a:cubicBezTo>
                  <a:cubicBezTo>
                    <a:pt x="258" y="237"/>
                    <a:pt x="262" y="239"/>
                    <a:pt x="268" y="239"/>
                  </a:cubicBezTo>
                  <a:cubicBezTo>
                    <a:pt x="277" y="239"/>
                    <a:pt x="277" y="239"/>
                    <a:pt x="277" y="239"/>
                  </a:cubicBezTo>
                  <a:cubicBezTo>
                    <a:pt x="287" y="239"/>
                    <a:pt x="293" y="236"/>
                    <a:pt x="304" y="236"/>
                  </a:cubicBezTo>
                  <a:cubicBezTo>
                    <a:pt x="329" y="268"/>
                    <a:pt x="329" y="268"/>
                    <a:pt x="329" y="268"/>
                  </a:cubicBezTo>
                  <a:cubicBezTo>
                    <a:pt x="346" y="269"/>
                    <a:pt x="346" y="269"/>
                    <a:pt x="346" y="269"/>
                  </a:cubicBezTo>
                  <a:cubicBezTo>
                    <a:pt x="366" y="258"/>
                    <a:pt x="366" y="258"/>
                    <a:pt x="366" y="258"/>
                  </a:cubicBezTo>
                  <a:cubicBezTo>
                    <a:pt x="366" y="257"/>
                    <a:pt x="366" y="257"/>
                    <a:pt x="366" y="257"/>
                  </a:cubicBezTo>
                  <a:cubicBezTo>
                    <a:pt x="366" y="257"/>
                    <a:pt x="366" y="257"/>
                    <a:pt x="366" y="257"/>
                  </a:cubicBezTo>
                  <a:cubicBezTo>
                    <a:pt x="399" y="0"/>
                    <a:pt x="399" y="0"/>
                    <a:pt x="399" y="0"/>
                  </a:cubicBezTo>
                  <a:cubicBezTo>
                    <a:pt x="399" y="0"/>
                    <a:pt x="399" y="0"/>
                    <a:pt x="399" y="0"/>
                  </a:cubicBezTo>
                  <a:cubicBezTo>
                    <a:pt x="371" y="8"/>
                    <a:pt x="371" y="8"/>
                    <a:pt x="371" y="8"/>
                  </a:cubicBezTo>
                  <a:cubicBezTo>
                    <a:pt x="324" y="15"/>
                    <a:pt x="324" y="15"/>
                    <a:pt x="324" y="15"/>
                  </a:cubicBezTo>
                  <a:cubicBezTo>
                    <a:pt x="259" y="21"/>
                    <a:pt x="259" y="21"/>
                    <a:pt x="259" y="21"/>
                  </a:cubicBezTo>
                  <a:cubicBezTo>
                    <a:pt x="215" y="25"/>
                    <a:pt x="215" y="25"/>
                    <a:pt x="215" y="25"/>
                  </a:cubicBezTo>
                  <a:cubicBezTo>
                    <a:pt x="170" y="29"/>
                    <a:pt x="170" y="29"/>
                    <a:pt x="170" y="29"/>
                  </a:cubicBezTo>
                  <a:cubicBezTo>
                    <a:pt x="139" y="28"/>
                    <a:pt x="139" y="28"/>
                    <a:pt x="139" y="28"/>
                  </a:cubicBezTo>
                  <a:cubicBezTo>
                    <a:pt x="119" y="23"/>
                    <a:pt x="119" y="23"/>
                    <a:pt x="119" y="23"/>
                  </a:cubicBezTo>
                  <a:cubicBezTo>
                    <a:pt x="86" y="3"/>
                    <a:pt x="86" y="3"/>
                    <a:pt x="86"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4535488" y="3524250"/>
              <a:ext cx="608013" cy="717550"/>
            </a:xfrm>
            <a:custGeom>
              <a:avLst/>
              <a:gdLst/>
              <a:ahLst/>
              <a:cxnLst>
                <a:cxn ang="0">
                  <a:pos x="236" y="9"/>
                </a:cxn>
                <a:cxn ang="0">
                  <a:pos x="248" y="25"/>
                </a:cxn>
                <a:cxn ang="0">
                  <a:pos x="254" y="33"/>
                </a:cxn>
                <a:cxn ang="0">
                  <a:pos x="263" y="50"/>
                </a:cxn>
                <a:cxn ang="0">
                  <a:pos x="252" y="74"/>
                </a:cxn>
                <a:cxn ang="0">
                  <a:pos x="252" y="94"/>
                </a:cxn>
                <a:cxn ang="0">
                  <a:pos x="264" y="114"/>
                </a:cxn>
                <a:cxn ang="0">
                  <a:pos x="299" y="146"/>
                </a:cxn>
                <a:cxn ang="0">
                  <a:pos x="305" y="150"/>
                </a:cxn>
                <a:cxn ang="0">
                  <a:pos x="307" y="168"/>
                </a:cxn>
                <a:cxn ang="0">
                  <a:pos x="299" y="172"/>
                </a:cxn>
                <a:cxn ang="0">
                  <a:pos x="293" y="205"/>
                </a:cxn>
                <a:cxn ang="0">
                  <a:pos x="286" y="220"/>
                </a:cxn>
                <a:cxn ang="0">
                  <a:pos x="279" y="227"/>
                </a:cxn>
                <a:cxn ang="0">
                  <a:pos x="267" y="228"/>
                </a:cxn>
                <a:cxn ang="0">
                  <a:pos x="259" y="236"/>
                </a:cxn>
                <a:cxn ang="0">
                  <a:pos x="223" y="274"/>
                </a:cxn>
                <a:cxn ang="0">
                  <a:pos x="223" y="302"/>
                </a:cxn>
                <a:cxn ang="0">
                  <a:pos x="219" y="331"/>
                </a:cxn>
                <a:cxn ang="0">
                  <a:pos x="220" y="339"/>
                </a:cxn>
                <a:cxn ang="0">
                  <a:pos x="221" y="353"/>
                </a:cxn>
                <a:cxn ang="0">
                  <a:pos x="219" y="362"/>
                </a:cxn>
                <a:cxn ang="0">
                  <a:pos x="198" y="360"/>
                </a:cxn>
                <a:cxn ang="0">
                  <a:pos x="192" y="354"/>
                </a:cxn>
                <a:cxn ang="0">
                  <a:pos x="178" y="340"/>
                </a:cxn>
                <a:cxn ang="0">
                  <a:pos x="158" y="322"/>
                </a:cxn>
                <a:cxn ang="0">
                  <a:pos x="151" y="317"/>
                </a:cxn>
                <a:cxn ang="0">
                  <a:pos x="151" y="311"/>
                </a:cxn>
                <a:cxn ang="0">
                  <a:pos x="147" y="304"/>
                </a:cxn>
                <a:cxn ang="0">
                  <a:pos x="127" y="333"/>
                </a:cxn>
                <a:cxn ang="0">
                  <a:pos x="122" y="339"/>
                </a:cxn>
                <a:cxn ang="0">
                  <a:pos x="105" y="324"/>
                </a:cxn>
                <a:cxn ang="0">
                  <a:pos x="87" y="314"/>
                </a:cxn>
                <a:cxn ang="0">
                  <a:pos x="71" y="304"/>
                </a:cxn>
                <a:cxn ang="0">
                  <a:pos x="59" y="299"/>
                </a:cxn>
                <a:cxn ang="0">
                  <a:pos x="54" y="284"/>
                </a:cxn>
                <a:cxn ang="0">
                  <a:pos x="51" y="273"/>
                </a:cxn>
                <a:cxn ang="0">
                  <a:pos x="38" y="272"/>
                </a:cxn>
                <a:cxn ang="0">
                  <a:pos x="43" y="255"/>
                </a:cxn>
                <a:cxn ang="0">
                  <a:pos x="23" y="225"/>
                </a:cxn>
                <a:cxn ang="0">
                  <a:pos x="8" y="223"/>
                </a:cxn>
                <a:cxn ang="0">
                  <a:pos x="1" y="212"/>
                </a:cxn>
                <a:cxn ang="0">
                  <a:pos x="1" y="197"/>
                </a:cxn>
                <a:cxn ang="0">
                  <a:pos x="2" y="184"/>
                </a:cxn>
                <a:cxn ang="0">
                  <a:pos x="16" y="182"/>
                </a:cxn>
                <a:cxn ang="0">
                  <a:pos x="41" y="180"/>
                </a:cxn>
                <a:cxn ang="0">
                  <a:pos x="50" y="157"/>
                </a:cxn>
                <a:cxn ang="0">
                  <a:pos x="47" y="128"/>
                </a:cxn>
                <a:cxn ang="0">
                  <a:pos x="31" y="120"/>
                </a:cxn>
                <a:cxn ang="0">
                  <a:pos x="37" y="107"/>
                </a:cxn>
                <a:cxn ang="0">
                  <a:pos x="44" y="94"/>
                </a:cxn>
                <a:cxn ang="0">
                  <a:pos x="49" y="77"/>
                </a:cxn>
                <a:cxn ang="0">
                  <a:pos x="66" y="64"/>
                </a:cxn>
                <a:cxn ang="0">
                  <a:pos x="67" y="36"/>
                </a:cxn>
                <a:cxn ang="0">
                  <a:pos x="76" y="55"/>
                </a:cxn>
                <a:cxn ang="0">
                  <a:pos x="94" y="63"/>
                </a:cxn>
                <a:cxn ang="0">
                  <a:pos x="103" y="55"/>
                </a:cxn>
                <a:cxn ang="0">
                  <a:pos x="130" y="32"/>
                </a:cxn>
                <a:cxn ang="0">
                  <a:pos x="147" y="24"/>
                </a:cxn>
                <a:cxn ang="0">
                  <a:pos x="154" y="16"/>
                </a:cxn>
                <a:cxn ang="0">
                  <a:pos x="173" y="13"/>
                </a:cxn>
                <a:cxn ang="0">
                  <a:pos x="196" y="13"/>
                </a:cxn>
                <a:cxn ang="0">
                  <a:pos x="210" y="6"/>
                </a:cxn>
              </a:cxnLst>
              <a:rect l="0" t="0" r="r" b="b"/>
              <a:pathLst>
                <a:path w="307" h="362">
                  <a:moveTo>
                    <a:pt x="225" y="0"/>
                  </a:moveTo>
                  <a:cubicBezTo>
                    <a:pt x="229" y="4"/>
                    <a:pt x="232" y="6"/>
                    <a:pt x="236" y="9"/>
                  </a:cubicBezTo>
                  <a:cubicBezTo>
                    <a:pt x="238" y="12"/>
                    <a:pt x="241" y="13"/>
                    <a:pt x="243" y="16"/>
                  </a:cubicBezTo>
                  <a:cubicBezTo>
                    <a:pt x="245" y="19"/>
                    <a:pt x="246" y="21"/>
                    <a:pt x="248" y="25"/>
                  </a:cubicBezTo>
                  <a:cubicBezTo>
                    <a:pt x="249" y="26"/>
                    <a:pt x="250" y="26"/>
                    <a:pt x="251" y="28"/>
                  </a:cubicBezTo>
                  <a:cubicBezTo>
                    <a:pt x="252" y="30"/>
                    <a:pt x="252" y="31"/>
                    <a:pt x="254" y="33"/>
                  </a:cubicBezTo>
                  <a:cubicBezTo>
                    <a:pt x="256" y="35"/>
                    <a:pt x="258" y="35"/>
                    <a:pt x="259" y="37"/>
                  </a:cubicBezTo>
                  <a:cubicBezTo>
                    <a:pt x="262" y="42"/>
                    <a:pt x="263" y="45"/>
                    <a:pt x="263" y="50"/>
                  </a:cubicBezTo>
                  <a:cubicBezTo>
                    <a:pt x="263" y="55"/>
                    <a:pt x="259" y="57"/>
                    <a:pt x="256" y="61"/>
                  </a:cubicBezTo>
                  <a:cubicBezTo>
                    <a:pt x="254" y="66"/>
                    <a:pt x="254" y="69"/>
                    <a:pt x="252" y="74"/>
                  </a:cubicBezTo>
                  <a:cubicBezTo>
                    <a:pt x="250" y="79"/>
                    <a:pt x="247" y="81"/>
                    <a:pt x="247" y="86"/>
                  </a:cubicBezTo>
                  <a:cubicBezTo>
                    <a:pt x="247" y="90"/>
                    <a:pt x="250" y="91"/>
                    <a:pt x="252" y="94"/>
                  </a:cubicBezTo>
                  <a:cubicBezTo>
                    <a:pt x="255" y="99"/>
                    <a:pt x="259" y="101"/>
                    <a:pt x="261" y="106"/>
                  </a:cubicBezTo>
                  <a:cubicBezTo>
                    <a:pt x="263" y="109"/>
                    <a:pt x="263" y="111"/>
                    <a:pt x="264" y="114"/>
                  </a:cubicBezTo>
                  <a:cubicBezTo>
                    <a:pt x="290" y="138"/>
                    <a:pt x="290" y="138"/>
                    <a:pt x="290" y="138"/>
                  </a:cubicBezTo>
                  <a:cubicBezTo>
                    <a:pt x="295" y="139"/>
                    <a:pt x="295" y="143"/>
                    <a:pt x="299" y="146"/>
                  </a:cubicBezTo>
                  <a:cubicBezTo>
                    <a:pt x="301" y="148"/>
                    <a:pt x="302" y="148"/>
                    <a:pt x="305" y="150"/>
                  </a:cubicBezTo>
                  <a:cubicBezTo>
                    <a:pt x="305" y="150"/>
                    <a:pt x="305" y="150"/>
                    <a:pt x="305" y="150"/>
                  </a:cubicBezTo>
                  <a:cubicBezTo>
                    <a:pt x="305" y="153"/>
                    <a:pt x="304" y="155"/>
                    <a:pt x="304" y="158"/>
                  </a:cubicBezTo>
                  <a:cubicBezTo>
                    <a:pt x="304" y="162"/>
                    <a:pt x="307" y="164"/>
                    <a:pt x="307" y="168"/>
                  </a:cubicBezTo>
                  <a:cubicBezTo>
                    <a:pt x="307" y="169"/>
                    <a:pt x="305" y="169"/>
                    <a:pt x="304" y="170"/>
                  </a:cubicBezTo>
                  <a:cubicBezTo>
                    <a:pt x="302" y="171"/>
                    <a:pt x="301" y="171"/>
                    <a:pt x="299" y="172"/>
                  </a:cubicBezTo>
                  <a:cubicBezTo>
                    <a:pt x="293" y="174"/>
                    <a:pt x="289" y="177"/>
                    <a:pt x="289" y="183"/>
                  </a:cubicBezTo>
                  <a:cubicBezTo>
                    <a:pt x="289" y="192"/>
                    <a:pt x="293" y="196"/>
                    <a:pt x="293" y="205"/>
                  </a:cubicBezTo>
                  <a:cubicBezTo>
                    <a:pt x="293" y="208"/>
                    <a:pt x="292" y="210"/>
                    <a:pt x="291" y="212"/>
                  </a:cubicBezTo>
                  <a:cubicBezTo>
                    <a:pt x="290" y="216"/>
                    <a:pt x="289" y="218"/>
                    <a:pt x="286" y="220"/>
                  </a:cubicBezTo>
                  <a:cubicBezTo>
                    <a:pt x="285" y="222"/>
                    <a:pt x="284" y="222"/>
                    <a:pt x="282" y="223"/>
                  </a:cubicBezTo>
                  <a:cubicBezTo>
                    <a:pt x="281" y="224"/>
                    <a:pt x="281" y="227"/>
                    <a:pt x="279" y="227"/>
                  </a:cubicBezTo>
                  <a:cubicBezTo>
                    <a:pt x="278" y="227"/>
                    <a:pt x="277" y="226"/>
                    <a:pt x="276" y="226"/>
                  </a:cubicBezTo>
                  <a:cubicBezTo>
                    <a:pt x="273" y="227"/>
                    <a:pt x="271" y="228"/>
                    <a:pt x="267" y="228"/>
                  </a:cubicBezTo>
                  <a:cubicBezTo>
                    <a:pt x="265" y="228"/>
                    <a:pt x="263" y="228"/>
                    <a:pt x="262" y="229"/>
                  </a:cubicBezTo>
                  <a:cubicBezTo>
                    <a:pt x="260" y="231"/>
                    <a:pt x="260" y="233"/>
                    <a:pt x="259" y="236"/>
                  </a:cubicBezTo>
                  <a:cubicBezTo>
                    <a:pt x="258" y="239"/>
                    <a:pt x="257" y="240"/>
                    <a:pt x="256" y="243"/>
                  </a:cubicBezTo>
                  <a:cubicBezTo>
                    <a:pt x="223" y="274"/>
                    <a:pt x="223" y="274"/>
                    <a:pt x="223" y="274"/>
                  </a:cubicBezTo>
                  <a:cubicBezTo>
                    <a:pt x="221" y="278"/>
                    <a:pt x="219" y="280"/>
                    <a:pt x="219" y="284"/>
                  </a:cubicBezTo>
                  <a:cubicBezTo>
                    <a:pt x="219" y="291"/>
                    <a:pt x="223" y="295"/>
                    <a:pt x="223" y="302"/>
                  </a:cubicBezTo>
                  <a:cubicBezTo>
                    <a:pt x="223" y="312"/>
                    <a:pt x="221" y="317"/>
                    <a:pt x="220" y="326"/>
                  </a:cubicBezTo>
                  <a:cubicBezTo>
                    <a:pt x="220" y="328"/>
                    <a:pt x="219" y="329"/>
                    <a:pt x="219" y="331"/>
                  </a:cubicBezTo>
                  <a:cubicBezTo>
                    <a:pt x="219" y="335"/>
                    <a:pt x="219" y="335"/>
                    <a:pt x="219" y="335"/>
                  </a:cubicBezTo>
                  <a:cubicBezTo>
                    <a:pt x="219" y="337"/>
                    <a:pt x="220" y="337"/>
                    <a:pt x="220" y="339"/>
                  </a:cubicBezTo>
                  <a:cubicBezTo>
                    <a:pt x="222" y="342"/>
                    <a:pt x="223" y="344"/>
                    <a:pt x="223" y="347"/>
                  </a:cubicBezTo>
                  <a:cubicBezTo>
                    <a:pt x="223" y="350"/>
                    <a:pt x="222" y="351"/>
                    <a:pt x="221" y="353"/>
                  </a:cubicBezTo>
                  <a:cubicBezTo>
                    <a:pt x="219" y="362"/>
                    <a:pt x="219" y="362"/>
                    <a:pt x="219" y="362"/>
                  </a:cubicBezTo>
                  <a:cubicBezTo>
                    <a:pt x="219" y="362"/>
                    <a:pt x="219" y="362"/>
                    <a:pt x="219" y="362"/>
                  </a:cubicBezTo>
                  <a:cubicBezTo>
                    <a:pt x="215" y="360"/>
                    <a:pt x="211" y="358"/>
                    <a:pt x="206" y="357"/>
                  </a:cubicBezTo>
                  <a:cubicBezTo>
                    <a:pt x="203" y="358"/>
                    <a:pt x="200" y="359"/>
                    <a:pt x="198" y="360"/>
                  </a:cubicBezTo>
                  <a:cubicBezTo>
                    <a:pt x="198" y="360"/>
                    <a:pt x="198" y="360"/>
                    <a:pt x="198" y="360"/>
                  </a:cubicBezTo>
                  <a:cubicBezTo>
                    <a:pt x="196" y="357"/>
                    <a:pt x="194" y="357"/>
                    <a:pt x="192" y="354"/>
                  </a:cubicBezTo>
                  <a:cubicBezTo>
                    <a:pt x="190" y="352"/>
                    <a:pt x="188" y="350"/>
                    <a:pt x="186" y="348"/>
                  </a:cubicBezTo>
                  <a:cubicBezTo>
                    <a:pt x="183" y="345"/>
                    <a:pt x="182" y="342"/>
                    <a:pt x="178" y="340"/>
                  </a:cubicBezTo>
                  <a:cubicBezTo>
                    <a:pt x="173" y="338"/>
                    <a:pt x="168" y="338"/>
                    <a:pt x="167" y="333"/>
                  </a:cubicBezTo>
                  <a:cubicBezTo>
                    <a:pt x="165" y="328"/>
                    <a:pt x="162" y="325"/>
                    <a:pt x="158" y="322"/>
                  </a:cubicBezTo>
                  <a:cubicBezTo>
                    <a:pt x="156" y="321"/>
                    <a:pt x="155" y="321"/>
                    <a:pt x="154" y="320"/>
                  </a:cubicBezTo>
                  <a:cubicBezTo>
                    <a:pt x="152" y="319"/>
                    <a:pt x="151" y="319"/>
                    <a:pt x="151" y="317"/>
                  </a:cubicBezTo>
                  <a:cubicBezTo>
                    <a:pt x="151" y="314"/>
                    <a:pt x="151" y="314"/>
                    <a:pt x="151" y="314"/>
                  </a:cubicBezTo>
                  <a:cubicBezTo>
                    <a:pt x="151" y="313"/>
                    <a:pt x="151" y="312"/>
                    <a:pt x="151" y="311"/>
                  </a:cubicBezTo>
                  <a:cubicBezTo>
                    <a:pt x="151" y="307"/>
                    <a:pt x="151" y="307"/>
                    <a:pt x="151" y="307"/>
                  </a:cubicBezTo>
                  <a:cubicBezTo>
                    <a:pt x="151" y="305"/>
                    <a:pt x="149" y="304"/>
                    <a:pt x="147" y="304"/>
                  </a:cubicBezTo>
                  <a:cubicBezTo>
                    <a:pt x="138" y="304"/>
                    <a:pt x="132" y="311"/>
                    <a:pt x="131" y="319"/>
                  </a:cubicBezTo>
                  <a:cubicBezTo>
                    <a:pt x="130" y="325"/>
                    <a:pt x="130" y="328"/>
                    <a:pt x="127" y="333"/>
                  </a:cubicBezTo>
                  <a:cubicBezTo>
                    <a:pt x="127" y="335"/>
                    <a:pt x="127" y="337"/>
                    <a:pt x="126" y="338"/>
                  </a:cubicBezTo>
                  <a:cubicBezTo>
                    <a:pt x="125" y="339"/>
                    <a:pt x="123" y="339"/>
                    <a:pt x="122" y="339"/>
                  </a:cubicBezTo>
                  <a:cubicBezTo>
                    <a:pt x="117" y="339"/>
                    <a:pt x="115" y="336"/>
                    <a:pt x="112" y="333"/>
                  </a:cubicBezTo>
                  <a:cubicBezTo>
                    <a:pt x="109" y="330"/>
                    <a:pt x="107" y="328"/>
                    <a:pt x="105" y="324"/>
                  </a:cubicBezTo>
                  <a:cubicBezTo>
                    <a:pt x="103" y="318"/>
                    <a:pt x="100" y="313"/>
                    <a:pt x="94" y="313"/>
                  </a:cubicBezTo>
                  <a:cubicBezTo>
                    <a:pt x="91" y="313"/>
                    <a:pt x="90" y="314"/>
                    <a:pt x="87" y="314"/>
                  </a:cubicBezTo>
                  <a:cubicBezTo>
                    <a:pt x="84" y="314"/>
                    <a:pt x="83" y="314"/>
                    <a:pt x="80" y="314"/>
                  </a:cubicBezTo>
                  <a:cubicBezTo>
                    <a:pt x="75" y="312"/>
                    <a:pt x="73" y="309"/>
                    <a:pt x="71" y="304"/>
                  </a:cubicBezTo>
                  <a:cubicBezTo>
                    <a:pt x="70" y="301"/>
                    <a:pt x="69" y="299"/>
                    <a:pt x="66" y="298"/>
                  </a:cubicBezTo>
                  <a:cubicBezTo>
                    <a:pt x="59" y="299"/>
                    <a:pt x="59" y="299"/>
                    <a:pt x="59" y="299"/>
                  </a:cubicBezTo>
                  <a:cubicBezTo>
                    <a:pt x="55" y="299"/>
                    <a:pt x="52" y="296"/>
                    <a:pt x="52" y="292"/>
                  </a:cubicBezTo>
                  <a:cubicBezTo>
                    <a:pt x="52" y="288"/>
                    <a:pt x="54" y="287"/>
                    <a:pt x="54" y="284"/>
                  </a:cubicBezTo>
                  <a:cubicBezTo>
                    <a:pt x="54" y="276"/>
                    <a:pt x="54" y="276"/>
                    <a:pt x="54" y="276"/>
                  </a:cubicBezTo>
                  <a:cubicBezTo>
                    <a:pt x="54" y="274"/>
                    <a:pt x="53" y="273"/>
                    <a:pt x="51" y="273"/>
                  </a:cubicBezTo>
                  <a:cubicBezTo>
                    <a:pt x="50" y="273"/>
                    <a:pt x="49" y="273"/>
                    <a:pt x="48" y="273"/>
                  </a:cubicBezTo>
                  <a:cubicBezTo>
                    <a:pt x="44" y="273"/>
                    <a:pt x="42" y="272"/>
                    <a:pt x="38" y="272"/>
                  </a:cubicBezTo>
                  <a:cubicBezTo>
                    <a:pt x="38" y="272"/>
                    <a:pt x="38" y="272"/>
                    <a:pt x="38" y="272"/>
                  </a:cubicBezTo>
                  <a:cubicBezTo>
                    <a:pt x="43" y="255"/>
                    <a:pt x="43" y="255"/>
                    <a:pt x="43" y="255"/>
                  </a:cubicBezTo>
                  <a:cubicBezTo>
                    <a:pt x="35" y="233"/>
                    <a:pt x="35" y="233"/>
                    <a:pt x="35" y="233"/>
                  </a:cubicBezTo>
                  <a:cubicBezTo>
                    <a:pt x="35" y="227"/>
                    <a:pt x="28" y="225"/>
                    <a:pt x="23" y="225"/>
                  </a:cubicBezTo>
                  <a:cubicBezTo>
                    <a:pt x="18" y="224"/>
                    <a:pt x="16" y="223"/>
                    <a:pt x="11" y="223"/>
                  </a:cubicBezTo>
                  <a:cubicBezTo>
                    <a:pt x="8" y="223"/>
                    <a:pt x="8" y="223"/>
                    <a:pt x="8" y="223"/>
                  </a:cubicBezTo>
                  <a:cubicBezTo>
                    <a:pt x="6" y="223"/>
                    <a:pt x="3" y="224"/>
                    <a:pt x="2" y="222"/>
                  </a:cubicBezTo>
                  <a:cubicBezTo>
                    <a:pt x="0" y="218"/>
                    <a:pt x="2" y="216"/>
                    <a:pt x="1" y="212"/>
                  </a:cubicBezTo>
                  <a:cubicBezTo>
                    <a:pt x="1" y="208"/>
                    <a:pt x="0" y="206"/>
                    <a:pt x="0" y="203"/>
                  </a:cubicBezTo>
                  <a:cubicBezTo>
                    <a:pt x="0" y="201"/>
                    <a:pt x="1" y="199"/>
                    <a:pt x="1" y="197"/>
                  </a:cubicBezTo>
                  <a:cubicBezTo>
                    <a:pt x="1" y="187"/>
                    <a:pt x="1" y="187"/>
                    <a:pt x="1" y="187"/>
                  </a:cubicBezTo>
                  <a:cubicBezTo>
                    <a:pt x="1" y="186"/>
                    <a:pt x="1" y="185"/>
                    <a:pt x="2" y="184"/>
                  </a:cubicBezTo>
                  <a:cubicBezTo>
                    <a:pt x="4" y="185"/>
                    <a:pt x="5" y="187"/>
                    <a:pt x="7" y="187"/>
                  </a:cubicBezTo>
                  <a:cubicBezTo>
                    <a:pt x="11" y="187"/>
                    <a:pt x="12" y="184"/>
                    <a:pt x="16" y="182"/>
                  </a:cubicBezTo>
                  <a:cubicBezTo>
                    <a:pt x="23" y="179"/>
                    <a:pt x="27" y="178"/>
                    <a:pt x="35" y="178"/>
                  </a:cubicBezTo>
                  <a:cubicBezTo>
                    <a:pt x="37" y="178"/>
                    <a:pt x="39" y="180"/>
                    <a:pt x="41" y="180"/>
                  </a:cubicBezTo>
                  <a:cubicBezTo>
                    <a:pt x="44" y="180"/>
                    <a:pt x="45" y="176"/>
                    <a:pt x="46" y="174"/>
                  </a:cubicBezTo>
                  <a:cubicBezTo>
                    <a:pt x="49" y="167"/>
                    <a:pt x="50" y="163"/>
                    <a:pt x="50" y="157"/>
                  </a:cubicBezTo>
                  <a:cubicBezTo>
                    <a:pt x="50" y="151"/>
                    <a:pt x="44" y="150"/>
                    <a:pt x="44" y="145"/>
                  </a:cubicBezTo>
                  <a:cubicBezTo>
                    <a:pt x="44" y="138"/>
                    <a:pt x="47" y="134"/>
                    <a:pt x="47" y="128"/>
                  </a:cubicBezTo>
                  <a:cubicBezTo>
                    <a:pt x="47" y="122"/>
                    <a:pt x="43" y="117"/>
                    <a:pt x="38" y="117"/>
                  </a:cubicBezTo>
                  <a:cubicBezTo>
                    <a:pt x="35" y="117"/>
                    <a:pt x="33" y="119"/>
                    <a:pt x="31" y="120"/>
                  </a:cubicBezTo>
                  <a:cubicBezTo>
                    <a:pt x="31" y="120"/>
                    <a:pt x="31" y="120"/>
                    <a:pt x="31" y="120"/>
                  </a:cubicBezTo>
                  <a:cubicBezTo>
                    <a:pt x="32" y="114"/>
                    <a:pt x="35" y="112"/>
                    <a:pt x="37" y="107"/>
                  </a:cubicBezTo>
                  <a:cubicBezTo>
                    <a:pt x="38" y="104"/>
                    <a:pt x="39" y="103"/>
                    <a:pt x="40" y="100"/>
                  </a:cubicBezTo>
                  <a:cubicBezTo>
                    <a:pt x="41" y="98"/>
                    <a:pt x="44" y="97"/>
                    <a:pt x="44" y="94"/>
                  </a:cubicBezTo>
                  <a:cubicBezTo>
                    <a:pt x="44" y="92"/>
                    <a:pt x="40" y="91"/>
                    <a:pt x="40" y="89"/>
                  </a:cubicBezTo>
                  <a:cubicBezTo>
                    <a:pt x="40" y="83"/>
                    <a:pt x="44" y="80"/>
                    <a:pt x="49" y="77"/>
                  </a:cubicBezTo>
                  <a:cubicBezTo>
                    <a:pt x="53" y="75"/>
                    <a:pt x="56" y="76"/>
                    <a:pt x="59" y="74"/>
                  </a:cubicBezTo>
                  <a:cubicBezTo>
                    <a:pt x="63" y="71"/>
                    <a:pt x="66" y="69"/>
                    <a:pt x="66" y="64"/>
                  </a:cubicBezTo>
                  <a:cubicBezTo>
                    <a:pt x="66" y="59"/>
                    <a:pt x="61" y="57"/>
                    <a:pt x="61" y="52"/>
                  </a:cubicBezTo>
                  <a:cubicBezTo>
                    <a:pt x="63" y="46"/>
                    <a:pt x="66" y="43"/>
                    <a:pt x="67" y="36"/>
                  </a:cubicBezTo>
                  <a:cubicBezTo>
                    <a:pt x="67" y="36"/>
                    <a:pt x="67" y="36"/>
                    <a:pt x="67" y="36"/>
                  </a:cubicBezTo>
                  <a:cubicBezTo>
                    <a:pt x="72" y="43"/>
                    <a:pt x="70" y="48"/>
                    <a:pt x="76" y="55"/>
                  </a:cubicBezTo>
                  <a:cubicBezTo>
                    <a:pt x="80" y="60"/>
                    <a:pt x="82" y="65"/>
                    <a:pt x="89" y="65"/>
                  </a:cubicBezTo>
                  <a:cubicBezTo>
                    <a:pt x="91" y="65"/>
                    <a:pt x="92" y="64"/>
                    <a:pt x="94" y="63"/>
                  </a:cubicBezTo>
                  <a:cubicBezTo>
                    <a:pt x="96" y="62"/>
                    <a:pt x="98" y="62"/>
                    <a:pt x="99" y="61"/>
                  </a:cubicBezTo>
                  <a:cubicBezTo>
                    <a:pt x="100" y="59"/>
                    <a:pt x="101" y="57"/>
                    <a:pt x="103" y="55"/>
                  </a:cubicBezTo>
                  <a:cubicBezTo>
                    <a:pt x="110" y="49"/>
                    <a:pt x="113" y="44"/>
                    <a:pt x="121" y="39"/>
                  </a:cubicBezTo>
                  <a:cubicBezTo>
                    <a:pt x="124" y="37"/>
                    <a:pt x="126" y="34"/>
                    <a:pt x="130" y="32"/>
                  </a:cubicBezTo>
                  <a:cubicBezTo>
                    <a:pt x="133" y="30"/>
                    <a:pt x="135" y="31"/>
                    <a:pt x="138" y="29"/>
                  </a:cubicBezTo>
                  <a:cubicBezTo>
                    <a:pt x="142" y="28"/>
                    <a:pt x="144" y="27"/>
                    <a:pt x="147" y="24"/>
                  </a:cubicBezTo>
                  <a:cubicBezTo>
                    <a:pt x="150" y="23"/>
                    <a:pt x="150" y="21"/>
                    <a:pt x="152" y="18"/>
                  </a:cubicBezTo>
                  <a:cubicBezTo>
                    <a:pt x="152" y="17"/>
                    <a:pt x="153" y="16"/>
                    <a:pt x="154" y="16"/>
                  </a:cubicBezTo>
                  <a:cubicBezTo>
                    <a:pt x="155" y="16"/>
                    <a:pt x="155" y="16"/>
                    <a:pt x="156" y="16"/>
                  </a:cubicBezTo>
                  <a:cubicBezTo>
                    <a:pt x="163" y="16"/>
                    <a:pt x="167" y="15"/>
                    <a:pt x="173" y="13"/>
                  </a:cubicBezTo>
                  <a:cubicBezTo>
                    <a:pt x="176" y="12"/>
                    <a:pt x="177" y="10"/>
                    <a:pt x="179" y="10"/>
                  </a:cubicBezTo>
                  <a:cubicBezTo>
                    <a:pt x="186" y="10"/>
                    <a:pt x="190" y="13"/>
                    <a:pt x="196" y="13"/>
                  </a:cubicBezTo>
                  <a:cubicBezTo>
                    <a:pt x="199" y="13"/>
                    <a:pt x="200" y="11"/>
                    <a:pt x="202" y="11"/>
                  </a:cubicBezTo>
                  <a:cubicBezTo>
                    <a:pt x="206" y="10"/>
                    <a:pt x="207" y="7"/>
                    <a:pt x="210" y="6"/>
                  </a:cubicBezTo>
                  <a:cubicBezTo>
                    <a:pt x="215" y="3"/>
                    <a:pt x="219" y="2"/>
                    <a:pt x="225"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noEditPoints="1"/>
            </p:cNvSpPr>
            <p:nvPr/>
          </p:nvSpPr>
          <p:spPr bwMode="auto">
            <a:xfrm>
              <a:off x="4568825" y="4064000"/>
              <a:ext cx="358775" cy="428625"/>
            </a:xfrm>
            <a:custGeom>
              <a:avLst/>
              <a:gdLst/>
              <a:ahLst/>
              <a:cxnLst>
                <a:cxn ang="0">
                  <a:pos x="36" y="124"/>
                </a:cxn>
                <a:cxn ang="0">
                  <a:pos x="22" y="136"/>
                </a:cxn>
                <a:cxn ang="0">
                  <a:pos x="0" y="144"/>
                </a:cxn>
                <a:cxn ang="0">
                  <a:pos x="2" y="150"/>
                </a:cxn>
                <a:cxn ang="0">
                  <a:pos x="0" y="144"/>
                </a:cxn>
                <a:cxn ang="0">
                  <a:pos x="15" y="140"/>
                </a:cxn>
                <a:cxn ang="0">
                  <a:pos x="23" y="160"/>
                </a:cxn>
                <a:cxn ang="0">
                  <a:pos x="25" y="165"/>
                </a:cxn>
                <a:cxn ang="0">
                  <a:pos x="52" y="152"/>
                </a:cxn>
                <a:cxn ang="0">
                  <a:pos x="61" y="163"/>
                </a:cxn>
                <a:cxn ang="0">
                  <a:pos x="56" y="171"/>
                </a:cxn>
                <a:cxn ang="0">
                  <a:pos x="40" y="166"/>
                </a:cxn>
                <a:cxn ang="0">
                  <a:pos x="21" y="150"/>
                </a:cxn>
                <a:cxn ang="0">
                  <a:pos x="29" y="154"/>
                </a:cxn>
                <a:cxn ang="0">
                  <a:pos x="40" y="157"/>
                </a:cxn>
                <a:cxn ang="0">
                  <a:pos x="27" y="142"/>
                </a:cxn>
                <a:cxn ang="0">
                  <a:pos x="37" y="137"/>
                </a:cxn>
                <a:cxn ang="0">
                  <a:pos x="36" y="141"/>
                </a:cxn>
                <a:cxn ang="0">
                  <a:pos x="44" y="157"/>
                </a:cxn>
                <a:cxn ang="0">
                  <a:pos x="48" y="162"/>
                </a:cxn>
                <a:cxn ang="0">
                  <a:pos x="47" y="156"/>
                </a:cxn>
                <a:cxn ang="0">
                  <a:pos x="67" y="204"/>
                </a:cxn>
                <a:cxn ang="0">
                  <a:pos x="62" y="201"/>
                </a:cxn>
                <a:cxn ang="0">
                  <a:pos x="70" y="205"/>
                </a:cxn>
                <a:cxn ang="0">
                  <a:pos x="88" y="204"/>
                </a:cxn>
                <a:cxn ang="0">
                  <a:pos x="90" y="207"/>
                </a:cxn>
                <a:cxn ang="0">
                  <a:pos x="80" y="213"/>
                </a:cxn>
                <a:cxn ang="0">
                  <a:pos x="80" y="214"/>
                </a:cxn>
                <a:cxn ang="0">
                  <a:pos x="169" y="108"/>
                </a:cxn>
                <a:cxn ang="0">
                  <a:pos x="156" y="140"/>
                </a:cxn>
                <a:cxn ang="0">
                  <a:pos x="164" y="160"/>
                </a:cxn>
                <a:cxn ang="0">
                  <a:pos x="142" y="182"/>
                </a:cxn>
                <a:cxn ang="0">
                  <a:pos x="118" y="197"/>
                </a:cxn>
                <a:cxn ang="0">
                  <a:pos x="113" y="180"/>
                </a:cxn>
                <a:cxn ang="0">
                  <a:pos x="101" y="150"/>
                </a:cxn>
                <a:cxn ang="0">
                  <a:pos x="96" y="135"/>
                </a:cxn>
                <a:cxn ang="0">
                  <a:pos x="79" y="116"/>
                </a:cxn>
                <a:cxn ang="0">
                  <a:pos x="75" y="114"/>
                </a:cxn>
                <a:cxn ang="0">
                  <a:pos x="73" y="98"/>
                </a:cxn>
                <a:cxn ang="0">
                  <a:pos x="63" y="79"/>
                </a:cxn>
                <a:cxn ang="0">
                  <a:pos x="33" y="54"/>
                </a:cxn>
                <a:cxn ang="0">
                  <a:pos x="22" y="48"/>
                </a:cxn>
                <a:cxn ang="0">
                  <a:pos x="11" y="35"/>
                </a:cxn>
                <a:cxn ang="0">
                  <a:pos x="4" y="26"/>
                </a:cxn>
                <a:cxn ang="0">
                  <a:pos x="11" y="11"/>
                </a:cxn>
                <a:cxn ang="0">
                  <a:pos x="34" y="1"/>
                </a:cxn>
                <a:cxn ang="0">
                  <a:pos x="42" y="27"/>
                </a:cxn>
                <a:cxn ang="0">
                  <a:pos x="70" y="42"/>
                </a:cxn>
                <a:cxn ang="0">
                  <a:pos x="105" y="67"/>
                </a:cxn>
                <a:cxn ang="0">
                  <a:pos x="130" y="32"/>
                </a:cxn>
                <a:cxn ang="0">
                  <a:pos x="134" y="45"/>
                </a:cxn>
                <a:cxn ang="0">
                  <a:pos x="161" y="68"/>
                </a:cxn>
              </a:cxnLst>
              <a:rect l="0" t="0" r="r" b="b"/>
              <a:pathLst>
                <a:path w="181" h="216">
                  <a:moveTo>
                    <a:pt x="34" y="124"/>
                  </a:moveTo>
                  <a:cubicBezTo>
                    <a:pt x="34" y="124"/>
                    <a:pt x="34" y="124"/>
                    <a:pt x="34" y="124"/>
                  </a:cubicBezTo>
                  <a:cubicBezTo>
                    <a:pt x="34" y="125"/>
                    <a:pt x="35" y="125"/>
                    <a:pt x="36" y="125"/>
                  </a:cubicBezTo>
                  <a:cubicBezTo>
                    <a:pt x="36" y="125"/>
                    <a:pt x="36" y="124"/>
                    <a:pt x="36" y="124"/>
                  </a:cubicBezTo>
                  <a:cubicBezTo>
                    <a:pt x="36" y="123"/>
                    <a:pt x="35" y="123"/>
                    <a:pt x="34" y="124"/>
                  </a:cubicBezTo>
                  <a:close/>
                  <a:moveTo>
                    <a:pt x="23" y="134"/>
                  </a:moveTo>
                  <a:cubicBezTo>
                    <a:pt x="23" y="134"/>
                    <a:pt x="22" y="135"/>
                    <a:pt x="22" y="135"/>
                  </a:cubicBezTo>
                  <a:cubicBezTo>
                    <a:pt x="22" y="136"/>
                    <a:pt x="22" y="136"/>
                    <a:pt x="22" y="136"/>
                  </a:cubicBezTo>
                  <a:cubicBezTo>
                    <a:pt x="22" y="136"/>
                    <a:pt x="23" y="137"/>
                    <a:pt x="23" y="137"/>
                  </a:cubicBezTo>
                  <a:cubicBezTo>
                    <a:pt x="24" y="137"/>
                    <a:pt x="24" y="137"/>
                    <a:pt x="24" y="136"/>
                  </a:cubicBezTo>
                  <a:cubicBezTo>
                    <a:pt x="24" y="135"/>
                    <a:pt x="24" y="134"/>
                    <a:pt x="23" y="134"/>
                  </a:cubicBezTo>
                  <a:close/>
                  <a:moveTo>
                    <a:pt x="0" y="144"/>
                  </a:moveTo>
                  <a:cubicBezTo>
                    <a:pt x="0" y="144"/>
                    <a:pt x="0" y="144"/>
                    <a:pt x="0" y="144"/>
                  </a:cubicBezTo>
                  <a:cubicBezTo>
                    <a:pt x="0" y="146"/>
                    <a:pt x="2" y="146"/>
                    <a:pt x="2" y="148"/>
                  </a:cubicBezTo>
                  <a:cubicBezTo>
                    <a:pt x="2" y="149"/>
                    <a:pt x="2" y="149"/>
                    <a:pt x="2" y="149"/>
                  </a:cubicBezTo>
                  <a:cubicBezTo>
                    <a:pt x="2" y="150"/>
                    <a:pt x="2" y="150"/>
                    <a:pt x="2" y="150"/>
                  </a:cubicBezTo>
                  <a:cubicBezTo>
                    <a:pt x="4" y="150"/>
                    <a:pt x="4" y="151"/>
                    <a:pt x="6" y="152"/>
                  </a:cubicBezTo>
                  <a:cubicBezTo>
                    <a:pt x="6" y="151"/>
                    <a:pt x="6" y="151"/>
                    <a:pt x="6" y="151"/>
                  </a:cubicBezTo>
                  <a:cubicBezTo>
                    <a:pt x="6" y="149"/>
                    <a:pt x="5" y="149"/>
                    <a:pt x="4" y="148"/>
                  </a:cubicBezTo>
                  <a:cubicBezTo>
                    <a:pt x="3" y="146"/>
                    <a:pt x="2" y="144"/>
                    <a:pt x="0" y="144"/>
                  </a:cubicBezTo>
                  <a:close/>
                  <a:moveTo>
                    <a:pt x="12" y="137"/>
                  </a:moveTo>
                  <a:cubicBezTo>
                    <a:pt x="10" y="137"/>
                    <a:pt x="9" y="139"/>
                    <a:pt x="9" y="141"/>
                  </a:cubicBezTo>
                  <a:cubicBezTo>
                    <a:pt x="9" y="142"/>
                    <a:pt x="10" y="143"/>
                    <a:pt x="11" y="144"/>
                  </a:cubicBezTo>
                  <a:cubicBezTo>
                    <a:pt x="13" y="143"/>
                    <a:pt x="15" y="142"/>
                    <a:pt x="15" y="140"/>
                  </a:cubicBezTo>
                  <a:cubicBezTo>
                    <a:pt x="15" y="139"/>
                    <a:pt x="15" y="139"/>
                    <a:pt x="14" y="139"/>
                  </a:cubicBezTo>
                  <a:cubicBezTo>
                    <a:pt x="13" y="138"/>
                    <a:pt x="13" y="137"/>
                    <a:pt x="12" y="137"/>
                  </a:cubicBezTo>
                  <a:close/>
                  <a:moveTo>
                    <a:pt x="23" y="161"/>
                  </a:moveTo>
                  <a:cubicBezTo>
                    <a:pt x="23" y="160"/>
                    <a:pt x="23" y="160"/>
                    <a:pt x="23" y="160"/>
                  </a:cubicBezTo>
                  <a:cubicBezTo>
                    <a:pt x="22" y="160"/>
                    <a:pt x="21" y="160"/>
                    <a:pt x="20" y="160"/>
                  </a:cubicBezTo>
                  <a:cubicBezTo>
                    <a:pt x="18" y="160"/>
                    <a:pt x="17" y="160"/>
                    <a:pt x="15" y="160"/>
                  </a:cubicBezTo>
                  <a:cubicBezTo>
                    <a:pt x="17" y="162"/>
                    <a:pt x="18" y="162"/>
                    <a:pt x="20" y="162"/>
                  </a:cubicBezTo>
                  <a:cubicBezTo>
                    <a:pt x="22" y="163"/>
                    <a:pt x="23" y="164"/>
                    <a:pt x="25" y="165"/>
                  </a:cubicBezTo>
                  <a:cubicBezTo>
                    <a:pt x="26" y="165"/>
                    <a:pt x="26" y="165"/>
                    <a:pt x="26" y="165"/>
                  </a:cubicBezTo>
                  <a:cubicBezTo>
                    <a:pt x="25" y="163"/>
                    <a:pt x="23" y="163"/>
                    <a:pt x="23" y="161"/>
                  </a:cubicBezTo>
                  <a:close/>
                  <a:moveTo>
                    <a:pt x="47" y="155"/>
                  </a:moveTo>
                  <a:cubicBezTo>
                    <a:pt x="47" y="153"/>
                    <a:pt x="52" y="150"/>
                    <a:pt x="52" y="152"/>
                  </a:cubicBezTo>
                  <a:cubicBezTo>
                    <a:pt x="52" y="152"/>
                    <a:pt x="52" y="153"/>
                    <a:pt x="52" y="153"/>
                  </a:cubicBezTo>
                  <a:cubicBezTo>
                    <a:pt x="52" y="155"/>
                    <a:pt x="54" y="156"/>
                    <a:pt x="55" y="158"/>
                  </a:cubicBezTo>
                  <a:cubicBezTo>
                    <a:pt x="55" y="159"/>
                    <a:pt x="56" y="161"/>
                    <a:pt x="57" y="161"/>
                  </a:cubicBezTo>
                  <a:cubicBezTo>
                    <a:pt x="59" y="161"/>
                    <a:pt x="61" y="162"/>
                    <a:pt x="61" y="163"/>
                  </a:cubicBezTo>
                  <a:cubicBezTo>
                    <a:pt x="61" y="164"/>
                    <a:pt x="60" y="165"/>
                    <a:pt x="59" y="165"/>
                  </a:cubicBezTo>
                  <a:cubicBezTo>
                    <a:pt x="62" y="174"/>
                    <a:pt x="62" y="174"/>
                    <a:pt x="62" y="174"/>
                  </a:cubicBezTo>
                  <a:cubicBezTo>
                    <a:pt x="61" y="174"/>
                    <a:pt x="61" y="174"/>
                    <a:pt x="60" y="174"/>
                  </a:cubicBezTo>
                  <a:cubicBezTo>
                    <a:pt x="58" y="174"/>
                    <a:pt x="58" y="172"/>
                    <a:pt x="56" y="171"/>
                  </a:cubicBezTo>
                  <a:cubicBezTo>
                    <a:pt x="54" y="170"/>
                    <a:pt x="53" y="171"/>
                    <a:pt x="51" y="170"/>
                  </a:cubicBezTo>
                  <a:cubicBezTo>
                    <a:pt x="52" y="168"/>
                    <a:pt x="55" y="168"/>
                    <a:pt x="55" y="166"/>
                  </a:cubicBezTo>
                  <a:cubicBezTo>
                    <a:pt x="55" y="163"/>
                    <a:pt x="52" y="163"/>
                    <a:pt x="49" y="163"/>
                  </a:cubicBezTo>
                  <a:cubicBezTo>
                    <a:pt x="45" y="163"/>
                    <a:pt x="44" y="166"/>
                    <a:pt x="40" y="166"/>
                  </a:cubicBezTo>
                  <a:cubicBezTo>
                    <a:pt x="37" y="166"/>
                    <a:pt x="36" y="163"/>
                    <a:pt x="33" y="161"/>
                  </a:cubicBezTo>
                  <a:cubicBezTo>
                    <a:pt x="31" y="160"/>
                    <a:pt x="30" y="160"/>
                    <a:pt x="28" y="159"/>
                  </a:cubicBezTo>
                  <a:cubicBezTo>
                    <a:pt x="26" y="157"/>
                    <a:pt x="26" y="156"/>
                    <a:pt x="25" y="154"/>
                  </a:cubicBezTo>
                  <a:cubicBezTo>
                    <a:pt x="21" y="150"/>
                    <a:pt x="21" y="156"/>
                    <a:pt x="21" y="150"/>
                  </a:cubicBezTo>
                  <a:cubicBezTo>
                    <a:pt x="21" y="148"/>
                    <a:pt x="20" y="147"/>
                    <a:pt x="20" y="145"/>
                  </a:cubicBezTo>
                  <a:cubicBezTo>
                    <a:pt x="19" y="144"/>
                    <a:pt x="20" y="145"/>
                    <a:pt x="21" y="145"/>
                  </a:cubicBezTo>
                  <a:cubicBezTo>
                    <a:pt x="24" y="146"/>
                    <a:pt x="26" y="147"/>
                    <a:pt x="28" y="149"/>
                  </a:cubicBezTo>
                  <a:cubicBezTo>
                    <a:pt x="29" y="151"/>
                    <a:pt x="28" y="152"/>
                    <a:pt x="29" y="154"/>
                  </a:cubicBezTo>
                  <a:cubicBezTo>
                    <a:pt x="30" y="157"/>
                    <a:pt x="32" y="158"/>
                    <a:pt x="34" y="159"/>
                  </a:cubicBezTo>
                  <a:cubicBezTo>
                    <a:pt x="38" y="158"/>
                    <a:pt x="38" y="158"/>
                    <a:pt x="38" y="158"/>
                  </a:cubicBezTo>
                  <a:cubicBezTo>
                    <a:pt x="39" y="158"/>
                    <a:pt x="40" y="159"/>
                    <a:pt x="41" y="159"/>
                  </a:cubicBezTo>
                  <a:cubicBezTo>
                    <a:pt x="42" y="159"/>
                    <a:pt x="40" y="158"/>
                    <a:pt x="40" y="157"/>
                  </a:cubicBezTo>
                  <a:cubicBezTo>
                    <a:pt x="40" y="154"/>
                    <a:pt x="38" y="155"/>
                    <a:pt x="35" y="153"/>
                  </a:cubicBezTo>
                  <a:cubicBezTo>
                    <a:pt x="32" y="152"/>
                    <a:pt x="32" y="150"/>
                    <a:pt x="30" y="148"/>
                  </a:cubicBezTo>
                  <a:cubicBezTo>
                    <a:pt x="29" y="146"/>
                    <a:pt x="27" y="146"/>
                    <a:pt x="27" y="144"/>
                  </a:cubicBezTo>
                  <a:cubicBezTo>
                    <a:pt x="27" y="142"/>
                    <a:pt x="27" y="142"/>
                    <a:pt x="27" y="142"/>
                  </a:cubicBezTo>
                  <a:cubicBezTo>
                    <a:pt x="30" y="142"/>
                    <a:pt x="33" y="141"/>
                    <a:pt x="33" y="137"/>
                  </a:cubicBezTo>
                  <a:cubicBezTo>
                    <a:pt x="33" y="136"/>
                    <a:pt x="32" y="135"/>
                    <a:pt x="32" y="134"/>
                  </a:cubicBezTo>
                  <a:cubicBezTo>
                    <a:pt x="32" y="133"/>
                    <a:pt x="33" y="133"/>
                    <a:pt x="33" y="134"/>
                  </a:cubicBezTo>
                  <a:cubicBezTo>
                    <a:pt x="34" y="135"/>
                    <a:pt x="35" y="136"/>
                    <a:pt x="37" y="137"/>
                  </a:cubicBezTo>
                  <a:cubicBezTo>
                    <a:pt x="37" y="137"/>
                    <a:pt x="37" y="137"/>
                    <a:pt x="37" y="137"/>
                  </a:cubicBezTo>
                  <a:cubicBezTo>
                    <a:pt x="37" y="137"/>
                    <a:pt x="36" y="138"/>
                    <a:pt x="36" y="138"/>
                  </a:cubicBezTo>
                  <a:cubicBezTo>
                    <a:pt x="36" y="139"/>
                    <a:pt x="37" y="139"/>
                    <a:pt x="37" y="140"/>
                  </a:cubicBezTo>
                  <a:cubicBezTo>
                    <a:pt x="37" y="140"/>
                    <a:pt x="36" y="140"/>
                    <a:pt x="36" y="141"/>
                  </a:cubicBezTo>
                  <a:cubicBezTo>
                    <a:pt x="36" y="144"/>
                    <a:pt x="39" y="145"/>
                    <a:pt x="41" y="147"/>
                  </a:cubicBezTo>
                  <a:cubicBezTo>
                    <a:pt x="40" y="147"/>
                    <a:pt x="40" y="148"/>
                    <a:pt x="39" y="148"/>
                  </a:cubicBezTo>
                  <a:cubicBezTo>
                    <a:pt x="38" y="148"/>
                    <a:pt x="37" y="147"/>
                    <a:pt x="35" y="148"/>
                  </a:cubicBezTo>
                  <a:cubicBezTo>
                    <a:pt x="36" y="152"/>
                    <a:pt x="41" y="153"/>
                    <a:pt x="44" y="157"/>
                  </a:cubicBezTo>
                  <a:cubicBezTo>
                    <a:pt x="43" y="157"/>
                    <a:pt x="43" y="157"/>
                    <a:pt x="43" y="158"/>
                  </a:cubicBezTo>
                  <a:cubicBezTo>
                    <a:pt x="43" y="158"/>
                    <a:pt x="43" y="159"/>
                    <a:pt x="44" y="159"/>
                  </a:cubicBezTo>
                  <a:cubicBezTo>
                    <a:pt x="44" y="159"/>
                    <a:pt x="44" y="159"/>
                    <a:pt x="44" y="159"/>
                  </a:cubicBezTo>
                  <a:cubicBezTo>
                    <a:pt x="46" y="159"/>
                    <a:pt x="46" y="162"/>
                    <a:pt x="48" y="162"/>
                  </a:cubicBezTo>
                  <a:cubicBezTo>
                    <a:pt x="49" y="162"/>
                    <a:pt x="50" y="160"/>
                    <a:pt x="50" y="159"/>
                  </a:cubicBezTo>
                  <a:cubicBezTo>
                    <a:pt x="49" y="159"/>
                    <a:pt x="48" y="159"/>
                    <a:pt x="47" y="159"/>
                  </a:cubicBezTo>
                  <a:cubicBezTo>
                    <a:pt x="47" y="159"/>
                    <a:pt x="47" y="159"/>
                    <a:pt x="47" y="159"/>
                  </a:cubicBezTo>
                  <a:cubicBezTo>
                    <a:pt x="47" y="158"/>
                    <a:pt x="47" y="157"/>
                    <a:pt x="47" y="156"/>
                  </a:cubicBezTo>
                  <a:cubicBezTo>
                    <a:pt x="47" y="156"/>
                    <a:pt x="47" y="155"/>
                    <a:pt x="47" y="155"/>
                  </a:cubicBezTo>
                  <a:close/>
                  <a:moveTo>
                    <a:pt x="68" y="201"/>
                  </a:moveTo>
                  <a:cubicBezTo>
                    <a:pt x="67" y="202"/>
                    <a:pt x="66" y="202"/>
                    <a:pt x="66" y="203"/>
                  </a:cubicBezTo>
                  <a:cubicBezTo>
                    <a:pt x="67" y="204"/>
                    <a:pt x="67" y="204"/>
                    <a:pt x="67" y="204"/>
                  </a:cubicBezTo>
                  <a:cubicBezTo>
                    <a:pt x="67" y="203"/>
                    <a:pt x="68" y="203"/>
                    <a:pt x="68" y="201"/>
                  </a:cubicBezTo>
                  <a:cubicBezTo>
                    <a:pt x="68" y="201"/>
                    <a:pt x="68" y="201"/>
                    <a:pt x="68" y="201"/>
                  </a:cubicBezTo>
                  <a:close/>
                  <a:moveTo>
                    <a:pt x="63" y="203"/>
                  </a:moveTo>
                  <a:cubicBezTo>
                    <a:pt x="63" y="202"/>
                    <a:pt x="62" y="202"/>
                    <a:pt x="62" y="201"/>
                  </a:cubicBezTo>
                  <a:cubicBezTo>
                    <a:pt x="62" y="203"/>
                    <a:pt x="62" y="204"/>
                    <a:pt x="61" y="205"/>
                  </a:cubicBezTo>
                  <a:cubicBezTo>
                    <a:pt x="63" y="205"/>
                    <a:pt x="63" y="205"/>
                    <a:pt x="63" y="205"/>
                  </a:cubicBezTo>
                  <a:cubicBezTo>
                    <a:pt x="63" y="204"/>
                    <a:pt x="63" y="204"/>
                    <a:pt x="63" y="203"/>
                  </a:cubicBezTo>
                  <a:close/>
                  <a:moveTo>
                    <a:pt x="70" y="205"/>
                  </a:moveTo>
                  <a:cubicBezTo>
                    <a:pt x="72" y="206"/>
                    <a:pt x="73" y="206"/>
                    <a:pt x="74" y="206"/>
                  </a:cubicBezTo>
                  <a:cubicBezTo>
                    <a:pt x="76" y="206"/>
                    <a:pt x="76" y="205"/>
                    <a:pt x="76" y="203"/>
                  </a:cubicBezTo>
                  <a:cubicBezTo>
                    <a:pt x="76" y="201"/>
                    <a:pt x="72" y="204"/>
                    <a:pt x="70" y="205"/>
                  </a:cubicBezTo>
                  <a:close/>
                  <a:moveTo>
                    <a:pt x="88" y="204"/>
                  </a:moveTo>
                  <a:cubicBezTo>
                    <a:pt x="87" y="205"/>
                    <a:pt x="87" y="205"/>
                    <a:pt x="87" y="206"/>
                  </a:cubicBezTo>
                  <a:cubicBezTo>
                    <a:pt x="88" y="206"/>
                    <a:pt x="88" y="206"/>
                    <a:pt x="88" y="206"/>
                  </a:cubicBezTo>
                  <a:cubicBezTo>
                    <a:pt x="88" y="206"/>
                    <a:pt x="89" y="207"/>
                    <a:pt x="89" y="207"/>
                  </a:cubicBezTo>
                  <a:cubicBezTo>
                    <a:pt x="90" y="207"/>
                    <a:pt x="90" y="207"/>
                    <a:pt x="90" y="207"/>
                  </a:cubicBezTo>
                  <a:cubicBezTo>
                    <a:pt x="91" y="207"/>
                    <a:pt x="91" y="207"/>
                    <a:pt x="92" y="207"/>
                  </a:cubicBezTo>
                  <a:cubicBezTo>
                    <a:pt x="92" y="207"/>
                    <a:pt x="92" y="207"/>
                    <a:pt x="92" y="207"/>
                  </a:cubicBezTo>
                  <a:cubicBezTo>
                    <a:pt x="91" y="205"/>
                    <a:pt x="89" y="205"/>
                    <a:pt x="88" y="204"/>
                  </a:cubicBezTo>
                  <a:close/>
                  <a:moveTo>
                    <a:pt x="80" y="213"/>
                  </a:moveTo>
                  <a:cubicBezTo>
                    <a:pt x="78" y="212"/>
                    <a:pt x="78" y="212"/>
                    <a:pt x="78" y="212"/>
                  </a:cubicBezTo>
                  <a:cubicBezTo>
                    <a:pt x="78" y="216"/>
                    <a:pt x="78" y="216"/>
                    <a:pt x="78" y="216"/>
                  </a:cubicBezTo>
                  <a:cubicBezTo>
                    <a:pt x="79" y="216"/>
                    <a:pt x="79" y="216"/>
                    <a:pt x="79" y="216"/>
                  </a:cubicBezTo>
                  <a:cubicBezTo>
                    <a:pt x="79" y="216"/>
                    <a:pt x="80" y="215"/>
                    <a:pt x="80" y="214"/>
                  </a:cubicBezTo>
                  <a:cubicBezTo>
                    <a:pt x="80" y="214"/>
                    <a:pt x="80" y="214"/>
                    <a:pt x="80" y="213"/>
                  </a:cubicBezTo>
                  <a:close/>
                  <a:moveTo>
                    <a:pt x="181" y="88"/>
                  </a:moveTo>
                  <a:cubicBezTo>
                    <a:pt x="174" y="91"/>
                    <a:pt x="169" y="96"/>
                    <a:pt x="163" y="103"/>
                  </a:cubicBezTo>
                  <a:cubicBezTo>
                    <a:pt x="166" y="104"/>
                    <a:pt x="168" y="105"/>
                    <a:pt x="169" y="108"/>
                  </a:cubicBezTo>
                  <a:cubicBezTo>
                    <a:pt x="163" y="112"/>
                    <a:pt x="156" y="115"/>
                    <a:pt x="156" y="122"/>
                  </a:cubicBezTo>
                  <a:cubicBezTo>
                    <a:pt x="156" y="123"/>
                    <a:pt x="158" y="124"/>
                    <a:pt x="158" y="125"/>
                  </a:cubicBezTo>
                  <a:cubicBezTo>
                    <a:pt x="156" y="131"/>
                    <a:pt x="156" y="131"/>
                    <a:pt x="156" y="131"/>
                  </a:cubicBezTo>
                  <a:cubicBezTo>
                    <a:pt x="156" y="140"/>
                    <a:pt x="156" y="140"/>
                    <a:pt x="156" y="140"/>
                  </a:cubicBezTo>
                  <a:cubicBezTo>
                    <a:pt x="155" y="141"/>
                    <a:pt x="155" y="141"/>
                    <a:pt x="154" y="143"/>
                  </a:cubicBezTo>
                  <a:cubicBezTo>
                    <a:pt x="157" y="144"/>
                    <a:pt x="157" y="146"/>
                    <a:pt x="159" y="148"/>
                  </a:cubicBezTo>
                  <a:cubicBezTo>
                    <a:pt x="162" y="151"/>
                    <a:pt x="167" y="153"/>
                    <a:pt x="167" y="157"/>
                  </a:cubicBezTo>
                  <a:cubicBezTo>
                    <a:pt x="167" y="158"/>
                    <a:pt x="165" y="158"/>
                    <a:pt x="164" y="160"/>
                  </a:cubicBezTo>
                  <a:cubicBezTo>
                    <a:pt x="162" y="162"/>
                    <a:pt x="165" y="166"/>
                    <a:pt x="163" y="169"/>
                  </a:cubicBezTo>
                  <a:cubicBezTo>
                    <a:pt x="160" y="167"/>
                    <a:pt x="159" y="165"/>
                    <a:pt x="156" y="165"/>
                  </a:cubicBezTo>
                  <a:cubicBezTo>
                    <a:pt x="154" y="165"/>
                    <a:pt x="155" y="169"/>
                    <a:pt x="155" y="171"/>
                  </a:cubicBezTo>
                  <a:cubicBezTo>
                    <a:pt x="155" y="178"/>
                    <a:pt x="148" y="180"/>
                    <a:pt x="142" y="182"/>
                  </a:cubicBezTo>
                  <a:cubicBezTo>
                    <a:pt x="135" y="185"/>
                    <a:pt x="138" y="196"/>
                    <a:pt x="131" y="196"/>
                  </a:cubicBezTo>
                  <a:cubicBezTo>
                    <a:pt x="130" y="196"/>
                    <a:pt x="130" y="196"/>
                    <a:pt x="129" y="196"/>
                  </a:cubicBezTo>
                  <a:cubicBezTo>
                    <a:pt x="124" y="196"/>
                    <a:pt x="122" y="196"/>
                    <a:pt x="118" y="197"/>
                  </a:cubicBezTo>
                  <a:cubicBezTo>
                    <a:pt x="118" y="197"/>
                    <a:pt x="118" y="197"/>
                    <a:pt x="118" y="197"/>
                  </a:cubicBezTo>
                  <a:cubicBezTo>
                    <a:pt x="117" y="196"/>
                    <a:pt x="117" y="194"/>
                    <a:pt x="117" y="191"/>
                  </a:cubicBezTo>
                  <a:cubicBezTo>
                    <a:pt x="117" y="190"/>
                    <a:pt x="118" y="189"/>
                    <a:pt x="118" y="188"/>
                  </a:cubicBezTo>
                  <a:cubicBezTo>
                    <a:pt x="118" y="185"/>
                    <a:pt x="115" y="185"/>
                    <a:pt x="114" y="183"/>
                  </a:cubicBezTo>
                  <a:cubicBezTo>
                    <a:pt x="113" y="182"/>
                    <a:pt x="113" y="181"/>
                    <a:pt x="113" y="180"/>
                  </a:cubicBezTo>
                  <a:cubicBezTo>
                    <a:pt x="112" y="178"/>
                    <a:pt x="111" y="177"/>
                    <a:pt x="111" y="175"/>
                  </a:cubicBezTo>
                  <a:cubicBezTo>
                    <a:pt x="111" y="173"/>
                    <a:pt x="113" y="172"/>
                    <a:pt x="113" y="170"/>
                  </a:cubicBezTo>
                  <a:cubicBezTo>
                    <a:pt x="113" y="164"/>
                    <a:pt x="110" y="162"/>
                    <a:pt x="108" y="157"/>
                  </a:cubicBezTo>
                  <a:cubicBezTo>
                    <a:pt x="106" y="153"/>
                    <a:pt x="105" y="150"/>
                    <a:pt x="101" y="150"/>
                  </a:cubicBezTo>
                  <a:cubicBezTo>
                    <a:pt x="100" y="150"/>
                    <a:pt x="100" y="150"/>
                    <a:pt x="99" y="150"/>
                  </a:cubicBezTo>
                  <a:cubicBezTo>
                    <a:pt x="97" y="150"/>
                    <a:pt x="98" y="147"/>
                    <a:pt x="97" y="145"/>
                  </a:cubicBezTo>
                  <a:cubicBezTo>
                    <a:pt x="97" y="143"/>
                    <a:pt x="96" y="141"/>
                    <a:pt x="96" y="139"/>
                  </a:cubicBezTo>
                  <a:cubicBezTo>
                    <a:pt x="96" y="135"/>
                    <a:pt x="96" y="135"/>
                    <a:pt x="96" y="135"/>
                  </a:cubicBezTo>
                  <a:cubicBezTo>
                    <a:pt x="96" y="131"/>
                    <a:pt x="90" y="131"/>
                    <a:pt x="87" y="128"/>
                  </a:cubicBezTo>
                  <a:cubicBezTo>
                    <a:pt x="85" y="126"/>
                    <a:pt x="84" y="124"/>
                    <a:pt x="83" y="120"/>
                  </a:cubicBezTo>
                  <a:cubicBezTo>
                    <a:pt x="83" y="118"/>
                    <a:pt x="80" y="118"/>
                    <a:pt x="79" y="116"/>
                  </a:cubicBezTo>
                  <a:cubicBezTo>
                    <a:pt x="79" y="116"/>
                    <a:pt x="79" y="116"/>
                    <a:pt x="79" y="116"/>
                  </a:cubicBezTo>
                  <a:cubicBezTo>
                    <a:pt x="80" y="118"/>
                    <a:pt x="79" y="120"/>
                    <a:pt x="80" y="122"/>
                  </a:cubicBezTo>
                  <a:cubicBezTo>
                    <a:pt x="80" y="122"/>
                    <a:pt x="79" y="122"/>
                    <a:pt x="79" y="122"/>
                  </a:cubicBezTo>
                  <a:cubicBezTo>
                    <a:pt x="78" y="121"/>
                    <a:pt x="78" y="120"/>
                    <a:pt x="78" y="118"/>
                  </a:cubicBezTo>
                  <a:cubicBezTo>
                    <a:pt x="77" y="116"/>
                    <a:pt x="75" y="116"/>
                    <a:pt x="75" y="114"/>
                  </a:cubicBezTo>
                  <a:cubicBezTo>
                    <a:pt x="75" y="109"/>
                    <a:pt x="75" y="109"/>
                    <a:pt x="75" y="109"/>
                  </a:cubicBezTo>
                  <a:cubicBezTo>
                    <a:pt x="75" y="108"/>
                    <a:pt x="75" y="107"/>
                    <a:pt x="75" y="105"/>
                  </a:cubicBezTo>
                  <a:cubicBezTo>
                    <a:pt x="75" y="104"/>
                    <a:pt x="75" y="102"/>
                    <a:pt x="74" y="101"/>
                  </a:cubicBezTo>
                  <a:cubicBezTo>
                    <a:pt x="73" y="98"/>
                    <a:pt x="73" y="98"/>
                    <a:pt x="73" y="98"/>
                  </a:cubicBezTo>
                  <a:cubicBezTo>
                    <a:pt x="73" y="96"/>
                    <a:pt x="74" y="96"/>
                    <a:pt x="74" y="94"/>
                  </a:cubicBezTo>
                  <a:cubicBezTo>
                    <a:pt x="74" y="93"/>
                    <a:pt x="74" y="92"/>
                    <a:pt x="74" y="90"/>
                  </a:cubicBezTo>
                  <a:cubicBezTo>
                    <a:pt x="74" y="88"/>
                    <a:pt x="72" y="87"/>
                    <a:pt x="70" y="85"/>
                  </a:cubicBezTo>
                  <a:cubicBezTo>
                    <a:pt x="68" y="88"/>
                    <a:pt x="66" y="82"/>
                    <a:pt x="63" y="79"/>
                  </a:cubicBezTo>
                  <a:cubicBezTo>
                    <a:pt x="61" y="78"/>
                    <a:pt x="60" y="76"/>
                    <a:pt x="58" y="76"/>
                  </a:cubicBezTo>
                  <a:cubicBezTo>
                    <a:pt x="57" y="76"/>
                    <a:pt x="50" y="68"/>
                    <a:pt x="48" y="66"/>
                  </a:cubicBezTo>
                  <a:cubicBezTo>
                    <a:pt x="47" y="65"/>
                    <a:pt x="47" y="63"/>
                    <a:pt x="45" y="63"/>
                  </a:cubicBezTo>
                  <a:cubicBezTo>
                    <a:pt x="40" y="61"/>
                    <a:pt x="38" y="57"/>
                    <a:pt x="33" y="54"/>
                  </a:cubicBezTo>
                  <a:cubicBezTo>
                    <a:pt x="32" y="53"/>
                    <a:pt x="32" y="51"/>
                    <a:pt x="31" y="51"/>
                  </a:cubicBezTo>
                  <a:cubicBezTo>
                    <a:pt x="30" y="51"/>
                    <a:pt x="30" y="51"/>
                    <a:pt x="29" y="51"/>
                  </a:cubicBezTo>
                  <a:cubicBezTo>
                    <a:pt x="26" y="51"/>
                    <a:pt x="26" y="48"/>
                    <a:pt x="23" y="48"/>
                  </a:cubicBezTo>
                  <a:cubicBezTo>
                    <a:pt x="22" y="48"/>
                    <a:pt x="22" y="48"/>
                    <a:pt x="22" y="48"/>
                  </a:cubicBezTo>
                  <a:cubicBezTo>
                    <a:pt x="21" y="48"/>
                    <a:pt x="21" y="48"/>
                    <a:pt x="21" y="48"/>
                  </a:cubicBezTo>
                  <a:cubicBezTo>
                    <a:pt x="21" y="43"/>
                    <a:pt x="17" y="41"/>
                    <a:pt x="13" y="38"/>
                  </a:cubicBezTo>
                  <a:cubicBezTo>
                    <a:pt x="12" y="37"/>
                    <a:pt x="11" y="37"/>
                    <a:pt x="11" y="35"/>
                  </a:cubicBezTo>
                  <a:cubicBezTo>
                    <a:pt x="11" y="35"/>
                    <a:pt x="11" y="35"/>
                    <a:pt x="11" y="35"/>
                  </a:cubicBezTo>
                  <a:cubicBezTo>
                    <a:pt x="11" y="33"/>
                    <a:pt x="7" y="33"/>
                    <a:pt x="7" y="31"/>
                  </a:cubicBezTo>
                  <a:cubicBezTo>
                    <a:pt x="7" y="31"/>
                    <a:pt x="8" y="31"/>
                    <a:pt x="8" y="30"/>
                  </a:cubicBezTo>
                  <a:cubicBezTo>
                    <a:pt x="8" y="29"/>
                    <a:pt x="9" y="28"/>
                    <a:pt x="8" y="27"/>
                  </a:cubicBezTo>
                  <a:cubicBezTo>
                    <a:pt x="7" y="26"/>
                    <a:pt x="5" y="27"/>
                    <a:pt x="4" y="26"/>
                  </a:cubicBezTo>
                  <a:cubicBezTo>
                    <a:pt x="3" y="25"/>
                    <a:pt x="3" y="23"/>
                    <a:pt x="2" y="22"/>
                  </a:cubicBezTo>
                  <a:cubicBezTo>
                    <a:pt x="2" y="22"/>
                    <a:pt x="2" y="22"/>
                    <a:pt x="2" y="22"/>
                  </a:cubicBezTo>
                  <a:cubicBezTo>
                    <a:pt x="3" y="18"/>
                    <a:pt x="4" y="15"/>
                    <a:pt x="7" y="13"/>
                  </a:cubicBezTo>
                  <a:cubicBezTo>
                    <a:pt x="8" y="11"/>
                    <a:pt x="9" y="12"/>
                    <a:pt x="11" y="11"/>
                  </a:cubicBezTo>
                  <a:cubicBezTo>
                    <a:pt x="16" y="8"/>
                    <a:pt x="21" y="6"/>
                    <a:pt x="21" y="0"/>
                  </a:cubicBezTo>
                  <a:cubicBezTo>
                    <a:pt x="21" y="0"/>
                    <a:pt x="21" y="0"/>
                    <a:pt x="21" y="0"/>
                  </a:cubicBezTo>
                  <a:cubicBezTo>
                    <a:pt x="25" y="0"/>
                    <a:pt x="27" y="1"/>
                    <a:pt x="31" y="1"/>
                  </a:cubicBezTo>
                  <a:cubicBezTo>
                    <a:pt x="32" y="1"/>
                    <a:pt x="33" y="1"/>
                    <a:pt x="34" y="1"/>
                  </a:cubicBezTo>
                  <a:cubicBezTo>
                    <a:pt x="36" y="1"/>
                    <a:pt x="37" y="2"/>
                    <a:pt x="37" y="4"/>
                  </a:cubicBezTo>
                  <a:cubicBezTo>
                    <a:pt x="37" y="12"/>
                    <a:pt x="37" y="12"/>
                    <a:pt x="37" y="12"/>
                  </a:cubicBezTo>
                  <a:cubicBezTo>
                    <a:pt x="37" y="15"/>
                    <a:pt x="35" y="16"/>
                    <a:pt x="35" y="20"/>
                  </a:cubicBezTo>
                  <a:cubicBezTo>
                    <a:pt x="35" y="24"/>
                    <a:pt x="38" y="27"/>
                    <a:pt x="42" y="27"/>
                  </a:cubicBezTo>
                  <a:cubicBezTo>
                    <a:pt x="49" y="26"/>
                    <a:pt x="49" y="26"/>
                    <a:pt x="49" y="26"/>
                  </a:cubicBezTo>
                  <a:cubicBezTo>
                    <a:pt x="52" y="27"/>
                    <a:pt x="53" y="29"/>
                    <a:pt x="54" y="32"/>
                  </a:cubicBezTo>
                  <a:cubicBezTo>
                    <a:pt x="56" y="37"/>
                    <a:pt x="58" y="40"/>
                    <a:pt x="63" y="42"/>
                  </a:cubicBezTo>
                  <a:cubicBezTo>
                    <a:pt x="66" y="42"/>
                    <a:pt x="67" y="42"/>
                    <a:pt x="70" y="42"/>
                  </a:cubicBezTo>
                  <a:cubicBezTo>
                    <a:pt x="73" y="42"/>
                    <a:pt x="74" y="41"/>
                    <a:pt x="77" y="41"/>
                  </a:cubicBezTo>
                  <a:cubicBezTo>
                    <a:pt x="83" y="41"/>
                    <a:pt x="86" y="46"/>
                    <a:pt x="88" y="52"/>
                  </a:cubicBezTo>
                  <a:cubicBezTo>
                    <a:pt x="90" y="56"/>
                    <a:pt x="92" y="58"/>
                    <a:pt x="95" y="61"/>
                  </a:cubicBezTo>
                  <a:cubicBezTo>
                    <a:pt x="98" y="64"/>
                    <a:pt x="100" y="67"/>
                    <a:pt x="105" y="67"/>
                  </a:cubicBezTo>
                  <a:cubicBezTo>
                    <a:pt x="106" y="67"/>
                    <a:pt x="108" y="67"/>
                    <a:pt x="109" y="66"/>
                  </a:cubicBezTo>
                  <a:cubicBezTo>
                    <a:pt x="110" y="65"/>
                    <a:pt x="110" y="63"/>
                    <a:pt x="110" y="61"/>
                  </a:cubicBezTo>
                  <a:cubicBezTo>
                    <a:pt x="113" y="56"/>
                    <a:pt x="113" y="53"/>
                    <a:pt x="114" y="47"/>
                  </a:cubicBezTo>
                  <a:cubicBezTo>
                    <a:pt x="115" y="39"/>
                    <a:pt x="121" y="32"/>
                    <a:pt x="130" y="32"/>
                  </a:cubicBezTo>
                  <a:cubicBezTo>
                    <a:pt x="132" y="32"/>
                    <a:pt x="134" y="33"/>
                    <a:pt x="134" y="35"/>
                  </a:cubicBezTo>
                  <a:cubicBezTo>
                    <a:pt x="134" y="39"/>
                    <a:pt x="134" y="39"/>
                    <a:pt x="134" y="39"/>
                  </a:cubicBezTo>
                  <a:cubicBezTo>
                    <a:pt x="134" y="40"/>
                    <a:pt x="134" y="41"/>
                    <a:pt x="134" y="42"/>
                  </a:cubicBezTo>
                  <a:cubicBezTo>
                    <a:pt x="134" y="45"/>
                    <a:pt x="134" y="45"/>
                    <a:pt x="134" y="45"/>
                  </a:cubicBezTo>
                  <a:cubicBezTo>
                    <a:pt x="134" y="47"/>
                    <a:pt x="135" y="47"/>
                    <a:pt x="137" y="48"/>
                  </a:cubicBezTo>
                  <a:cubicBezTo>
                    <a:pt x="138" y="49"/>
                    <a:pt x="139" y="49"/>
                    <a:pt x="141" y="50"/>
                  </a:cubicBezTo>
                  <a:cubicBezTo>
                    <a:pt x="145" y="53"/>
                    <a:pt x="148" y="56"/>
                    <a:pt x="150" y="61"/>
                  </a:cubicBezTo>
                  <a:cubicBezTo>
                    <a:pt x="151" y="66"/>
                    <a:pt x="156" y="66"/>
                    <a:pt x="161" y="68"/>
                  </a:cubicBezTo>
                  <a:cubicBezTo>
                    <a:pt x="165" y="70"/>
                    <a:pt x="166" y="73"/>
                    <a:pt x="169" y="76"/>
                  </a:cubicBezTo>
                  <a:cubicBezTo>
                    <a:pt x="171" y="78"/>
                    <a:pt x="173" y="80"/>
                    <a:pt x="175" y="82"/>
                  </a:cubicBezTo>
                  <a:cubicBezTo>
                    <a:pt x="177" y="85"/>
                    <a:pt x="179" y="85"/>
                    <a:pt x="181" y="8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4424363" y="3570288"/>
              <a:ext cx="244475" cy="285750"/>
            </a:xfrm>
            <a:custGeom>
              <a:avLst/>
              <a:gdLst/>
              <a:ahLst/>
              <a:cxnLst>
                <a:cxn ang="0">
                  <a:pos x="123" y="13"/>
                </a:cxn>
                <a:cxn ang="0">
                  <a:pos x="117" y="29"/>
                </a:cxn>
                <a:cxn ang="0">
                  <a:pos x="122" y="41"/>
                </a:cxn>
                <a:cxn ang="0">
                  <a:pos x="115" y="51"/>
                </a:cxn>
                <a:cxn ang="0">
                  <a:pos x="105" y="54"/>
                </a:cxn>
                <a:cxn ang="0">
                  <a:pos x="96" y="66"/>
                </a:cxn>
                <a:cxn ang="0">
                  <a:pos x="100" y="71"/>
                </a:cxn>
                <a:cxn ang="0">
                  <a:pos x="96" y="77"/>
                </a:cxn>
                <a:cxn ang="0">
                  <a:pos x="93" y="84"/>
                </a:cxn>
                <a:cxn ang="0">
                  <a:pos x="87" y="97"/>
                </a:cxn>
                <a:cxn ang="0">
                  <a:pos x="87" y="97"/>
                </a:cxn>
                <a:cxn ang="0">
                  <a:pos x="81" y="100"/>
                </a:cxn>
                <a:cxn ang="0">
                  <a:pos x="73" y="99"/>
                </a:cxn>
                <a:cxn ang="0">
                  <a:pos x="70" y="99"/>
                </a:cxn>
                <a:cxn ang="0">
                  <a:pos x="65" y="107"/>
                </a:cxn>
                <a:cxn ang="0">
                  <a:pos x="58" y="125"/>
                </a:cxn>
                <a:cxn ang="0">
                  <a:pos x="57" y="134"/>
                </a:cxn>
                <a:cxn ang="0">
                  <a:pos x="56" y="138"/>
                </a:cxn>
                <a:cxn ang="0">
                  <a:pos x="49" y="141"/>
                </a:cxn>
                <a:cxn ang="0">
                  <a:pos x="45" y="144"/>
                </a:cxn>
                <a:cxn ang="0">
                  <a:pos x="37" y="142"/>
                </a:cxn>
                <a:cxn ang="0">
                  <a:pos x="34" y="137"/>
                </a:cxn>
                <a:cxn ang="0">
                  <a:pos x="30" y="131"/>
                </a:cxn>
                <a:cxn ang="0">
                  <a:pos x="17" y="123"/>
                </a:cxn>
                <a:cxn ang="0">
                  <a:pos x="16" y="116"/>
                </a:cxn>
                <a:cxn ang="0">
                  <a:pos x="18" y="112"/>
                </a:cxn>
                <a:cxn ang="0">
                  <a:pos x="14" y="95"/>
                </a:cxn>
                <a:cxn ang="0">
                  <a:pos x="15" y="87"/>
                </a:cxn>
                <a:cxn ang="0">
                  <a:pos x="13" y="78"/>
                </a:cxn>
                <a:cxn ang="0">
                  <a:pos x="0" y="70"/>
                </a:cxn>
                <a:cxn ang="0">
                  <a:pos x="5" y="62"/>
                </a:cxn>
                <a:cxn ang="0">
                  <a:pos x="18" y="54"/>
                </a:cxn>
                <a:cxn ang="0">
                  <a:pos x="22" y="54"/>
                </a:cxn>
                <a:cxn ang="0">
                  <a:pos x="34" y="50"/>
                </a:cxn>
                <a:cxn ang="0">
                  <a:pos x="38" y="38"/>
                </a:cxn>
                <a:cxn ang="0">
                  <a:pos x="41" y="27"/>
                </a:cxn>
                <a:cxn ang="0">
                  <a:pos x="41" y="24"/>
                </a:cxn>
                <a:cxn ang="0">
                  <a:pos x="39" y="9"/>
                </a:cxn>
                <a:cxn ang="0">
                  <a:pos x="47" y="3"/>
                </a:cxn>
                <a:cxn ang="0">
                  <a:pos x="56" y="0"/>
                </a:cxn>
                <a:cxn ang="0">
                  <a:pos x="63" y="5"/>
                </a:cxn>
                <a:cxn ang="0">
                  <a:pos x="67" y="14"/>
                </a:cxn>
                <a:cxn ang="0">
                  <a:pos x="71" y="18"/>
                </a:cxn>
                <a:cxn ang="0">
                  <a:pos x="87" y="13"/>
                </a:cxn>
                <a:cxn ang="0">
                  <a:pos x="98" y="14"/>
                </a:cxn>
                <a:cxn ang="0">
                  <a:pos x="106" y="9"/>
                </a:cxn>
                <a:cxn ang="0">
                  <a:pos x="115" y="7"/>
                </a:cxn>
                <a:cxn ang="0">
                  <a:pos x="123" y="13"/>
                </a:cxn>
              </a:cxnLst>
              <a:rect l="0" t="0" r="r" b="b"/>
              <a:pathLst>
                <a:path w="123" h="144">
                  <a:moveTo>
                    <a:pt x="123" y="13"/>
                  </a:moveTo>
                  <a:cubicBezTo>
                    <a:pt x="122" y="20"/>
                    <a:pt x="119" y="23"/>
                    <a:pt x="117" y="29"/>
                  </a:cubicBezTo>
                  <a:cubicBezTo>
                    <a:pt x="117" y="34"/>
                    <a:pt x="122" y="36"/>
                    <a:pt x="122" y="41"/>
                  </a:cubicBezTo>
                  <a:cubicBezTo>
                    <a:pt x="122" y="46"/>
                    <a:pt x="119" y="48"/>
                    <a:pt x="115" y="51"/>
                  </a:cubicBezTo>
                  <a:cubicBezTo>
                    <a:pt x="112" y="53"/>
                    <a:pt x="109" y="52"/>
                    <a:pt x="105" y="54"/>
                  </a:cubicBezTo>
                  <a:cubicBezTo>
                    <a:pt x="100" y="57"/>
                    <a:pt x="96" y="60"/>
                    <a:pt x="96" y="66"/>
                  </a:cubicBezTo>
                  <a:cubicBezTo>
                    <a:pt x="96" y="68"/>
                    <a:pt x="100" y="69"/>
                    <a:pt x="100" y="71"/>
                  </a:cubicBezTo>
                  <a:cubicBezTo>
                    <a:pt x="100" y="74"/>
                    <a:pt x="97" y="75"/>
                    <a:pt x="96" y="77"/>
                  </a:cubicBezTo>
                  <a:cubicBezTo>
                    <a:pt x="95" y="80"/>
                    <a:pt x="94" y="81"/>
                    <a:pt x="93" y="84"/>
                  </a:cubicBezTo>
                  <a:cubicBezTo>
                    <a:pt x="91" y="89"/>
                    <a:pt x="88" y="91"/>
                    <a:pt x="87" y="97"/>
                  </a:cubicBezTo>
                  <a:cubicBezTo>
                    <a:pt x="87" y="97"/>
                    <a:pt x="87" y="97"/>
                    <a:pt x="87" y="97"/>
                  </a:cubicBezTo>
                  <a:cubicBezTo>
                    <a:pt x="86" y="99"/>
                    <a:pt x="84" y="100"/>
                    <a:pt x="81" y="100"/>
                  </a:cubicBezTo>
                  <a:cubicBezTo>
                    <a:pt x="78" y="100"/>
                    <a:pt x="76" y="99"/>
                    <a:pt x="73" y="99"/>
                  </a:cubicBezTo>
                  <a:cubicBezTo>
                    <a:pt x="70" y="99"/>
                    <a:pt x="70" y="99"/>
                    <a:pt x="70" y="99"/>
                  </a:cubicBezTo>
                  <a:cubicBezTo>
                    <a:pt x="67" y="101"/>
                    <a:pt x="67" y="104"/>
                    <a:pt x="65" y="107"/>
                  </a:cubicBezTo>
                  <a:cubicBezTo>
                    <a:pt x="61" y="114"/>
                    <a:pt x="60" y="118"/>
                    <a:pt x="58" y="125"/>
                  </a:cubicBezTo>
                  <a:cubicBezTo>
                    <a:pt x="58" y="129"/>
                    <a:pt x="57" y="131"/>
                    <a:pt x="57" y="134"/>
                  </a:cubicBezTo>
                  <a:cubicBezTo>
                    <a:pt x="56" y="136"/>
                    <a:pt x="57" y="137"/>
                    <a:pt x="56" y="138"/>
                  </a:cubicBezTo>
                  <a:cubicBezTo>
                    <a:pt x="55" y="141"/>
                    <a:pt x="52" y="140"/>
                    <a:pt x="49" y="141"/>
                  </a:cubicBezTo>
                  <a:cubicBezTo>
                    <a:pt x="48" y="142"/>
                    <a:pt x="47" y="144"/>
                    <a:pt x="45" y="144"/>
                  </a:cubicBezTo>
                  <a:cubicBezTo>
                    <a:pt x="42" y="144"/>
                    <a:pt x="40" y="144"/>
                    <a:pt x="37" y="142"/>
                  </a:cubicBezTo>
                  <a:cubicBezTo>
                    <a:pt x="35" y="141"/>
                    <a:pt x="35" y="139"/>
                    <a:pt x="34" y="137"/>
                  </a:cubicBezTo>
                  <a:cubicBezTo>
                    <a:pt x="32" y="135"/>
                    <a:pt x="31" y="134"/>
                    <a:pt x="30" y="131"/>
                  </a:cubicBezTo>
                  <a:cubicBezTo>
                    <a:pt x="26" y="126"/>
                    <a:pt x="21" y="127"/>
                    <a:pt x="17" y="123"/>
                  </a:cubicBezTo>
                  <a:cubicBezTo>
                    <a:pt x="15" y="121"/>
                    <a:pt x="17" y="119"/>
                    <a:pt x="16" y="116"/>
                  </a:cubicBezTo>
                  <a:cubicBezTo>
                    <a:pt x="17" y="115"/>
                    <a:pt x="18" y="114"/>
                    <a:pt x="18" y="112"/>
                  </a:cubicBezTo>
                  <a:cubicBezTo>
                    <a:pt x="18" y="105"/>
                    <a:pt x="14" y="102"/>
                    <a:pt x="14" y="95"/>
                  </a:cubicBezTo>
                  <a:cubicBezTo>
                    <a:pt x="14" y="92"/>
                    <a:pt x="15" y="90"/>
                    <a:pt x="15" y="87"/>
                  </a:cubicBezTo>
                  <a:cubicBezTo>
                    <a:pt x="15" y="83"/>
                    <a:pt x="16" y="80"/>
                    <a:pt x="13" y="78"/>
                  </a:cubicBezTo>
                  <a:cubicBezTo>
                    <a:pt x="8" y="75"/>
                    <a:pt x="0" y="76"/>
                    <a:pt x="0" y="70"/>
                  </a:cubicBezTo>
                  <a:cubicBezTo>
                    <a:pt x="0" y="66"/>
                    <a:pt x="3" y="65"/>
                    <a:pt x="5" y="62"/>
                  </a:cubicBezTo>
                  <a:cubicBezTo>
                    <a:pt x="9" y="58"/>
                    <a:pt x="12" y="54"/>
                    <a:pt x="18" y="54"/>
                  </a:cubicBezTo>
                  <a:cubicBezTo>
                    <a:pt x="22" y="54"/>
                    <a:pt x="22" y="54"/>
                    <a:pt x="22" y="54"/>
                  </a:cubicBezTo>
                  <a:cubicBezTo>
                    <a:pt x="27" y="54"/>
                    <a:pt x="31" y="54"/>
                    <a:pt x="34" y="50"/>
                  </a:cubicBezTo>
                  <a:cubicBezTo>
                    <a:pt x="37" y="46"/>
                    <a:pt x="36" y="42"/>
                    <a:pt x="38" y="38"/>
                  </a:cubicBezTo>
                  <a:cubicBezTo>
                    <a:pt x="40" y="34"/>
                    <a:pt x="41" y="31"/>
                    <a:pt x="41" y="27"/>
                  </a:cubicBezTo>
                  <a:cubicBezTo>
                    <a:pt x="41" y="24"/>
                    <a:pt x="41" y="24"/>
                    <a:pt x="41" y="24"/>
                  </a:cubicBezTo>
                  <a:cubicBezTo>
                    <a:pt x="41" y="18"/>
                    <a:pt x="39" y="15"/>
                    <a:pt x="39" y="9"/>
                  </a:cubicBezTo>
                  <a:cubicBezTo>
                    <a:pt x="39" y="5"/>
                    <a:pt x="43" y="4"/>
                    <a:pt x="47" y="3"/>
                  </a:cubicBezTo>
                  <a:cubicBezTo>
                    <a:pt x="50" y="1"/>
                    <a:pt x="52" y="0"/>
                    <a:pt x="56" y="0"/>
                  </a:cubicBezTo>
                  <a:cubicBezTo>
                    <a:pt x="60" y="0"/>
                    <a:pt x="62" y="2"/>
                    <a:pt x="63" y="5"/>
                  </a:cubicBezTo>
                  <a:cubicBezTo>
                    <a:pt x="64" y="9"/>
                    <a:pt x="65" y="10"/>
                    <a:pt x="67" y="14"/>
                  </a:cubicBezTo>
                  <a:cubicBezTo>
                    <a:pt x="68" y="16"/>
                    <a:pt x="69" y="18"/>
                    <a:pt x="71" y="18"/>
                  </a:cubicBezTo>
                  <a:cubicBezTo>
                    <a:pt x="78" y="18"/>
                    <a:pt x="81" y="13"/>
                    <a:pt x="87" y="13"/>
                  </a:cubicBezTo>
                  <a:cubicBezTo>
                    <a:pt x="92" y="13"/>
                    <a:pt x="94" y="14"/>
                    <a:pt x="98" y="14"/>
                  </a:cubicBezTo>
                  <a:cubicBezTo>
                    <a:pt x="102" y="14"/>
                    <a:pt x="103" y="11"/>
                    <a:pt x="106" y="9"/>
                  </a:cubicBezTo>
                  <a:cubicBezTo>
                    <a:pt x="109" y="7"/>
                    <a:pt x="112" y="7"/>
                    <a:pt x="115" y="7"/>
                  </a:cubicBezTo>
                  <a:cubicBezTo>
                    <a:pt x="119" y="7"/>
                    <a:pt x="120" y="11"/>
                    <a:pt x="123" y="1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noEditPoints="1"/>
            </p:cNvSpPr>
            <p:nvPr/>
          </p:nvSpPr>
          <p:spPr bwMode="auto">
            <a:xfrm>
              <a:off x="4002088" y="2903538"/>
              <a:ext cx="979488" cy="1203325"/>
            </a:xfrm>
            <a:custGeom>
              <a:avLst/>
              <a:gdLst/>
              <a:ahLst/>
              <a:cxnLst>
                <a:cxn ang="0">
                  <a:pos x="240" y="559"/>
                </a:cxn>
                <a:cxn ang="0">
                  <a:pos x="288" y="607"/>
                </a:cxn>
                <a:cxn ang="0">
                  <a:pos x="280" y="593"/>
                </a:cxn>
                <a:cxn ang="0">
                  <a:pos x="273" y="569"/>
                </a:cxn>
                <a:cxn ang="0">
                  <a:pos x="256" y="553"/>
                </a:cxn>
                <a:cxn ang="0">
                  <a:pos x="246" y="523"/>
                </a:cxn>
                <a:cxn ang="0">
                  <a:pos x="237" y="496"/>
                </a:cxn>
                <a:cxn ang="0">
                  <a:pos x="227" y="471"/>
                </a:cxn>
                <a:cxn ang="0">
                  <a:pos x="209" y="439"/>
                </a:cxn>
                <a:cxn ang="0">
                  <a:pos x="200" y="439"/>
                </a:cxn>
                <a:cxn ang="0">
                  <a:pos x="181" y="413"/>
                </a:cxn>
                <a:cxn ang="0">
                  <a:pos x="158" y="395"/>
                </a:cxn>
                <a:cxn ang="0">
                  <a:pos x="135" y="386"/>
                </a:cxn>
                <a:cxn ang="0">
                  <a:pos x="97" y="359"/>
                </a:cxn>
                <a:cxn ang="0">
                  <a:pos x="77" y="332"/>
                </a:cxn>
                <a:cxn ang="0">
                  <a:pos x="54" y="302"/>
                </a:cxn>
                <a:cxn ang="0">
                  <a:pos x="50" y="290"/>
                </a:cxn>
                <a:cxn ang="0">
                  <a:pos x="50" y="266"/>
                </a:cxn>
                <a:cxn ang="0">
                  <a:pos x="44" y="250"/>
                </a:cxn>
                <a:cxn ang="0">
                  <a:pos x="29" y="209"/>
                </a:cxn>
                <a:cxn ang="0">
                  <a:pos x="37" y="226"/>
                </a:cxn>
                <a:cxn ang="0">
                  <a:pos x="37" y="203"/>
                </a:cxn>
                <a:cxn ang="0">
                  <a:pos x="38" y="187"/>
                </a:cxn>
                <a:cxn ang="0">
                  <a:pos x="42" y="179"/>
                </a:cxn>
                <a:cxn ang="0">
                  <a:pos x="42" y="163"/>
                </a:cxn>
                <a:cxn ang="0">
                  <a:pos x="26" y="123"/>
                </a:cxn>
                <a:cxn ang="0">
                  <a:pos x="11" y="89"/>
                </a:cxn>
                <a:cxn ang="0">
                  <a:pos x="0" y="60"/>
                </a:cxn>
                <a:cxn ang="0">
                  <a:pos x="35" y="68"/>
                </a:cxn>
                <a:cxn ang="0">
                  <a:pos x="62" y="87"/>
                </a:cxn>
                <a:cxn ang="0">
                  <a:pos x="109" y="89"/>
                </a:cxn>
                <a:cxn ang="0">
                  <a:pos x="120" y="119"/>
                </a:cxn>
                <a:cxn ang="0">
                  <a:pos x="139" y="152"/>
                </a:cxn>
                <a:cxn ang="0">
                  <a:pos x="169" y="146"/>
                </a:cxn>
                <a:cxn ang="0">
                  <a:pos x="227" y="118"/>
                </a:cxn>
                <a:cxn ang="0">
                  <a:pos x="278" y="77"/>
                </a:cxn>
                <a:cxn ang="0">
                  <a:pos x="295" y="41"/>
                </a:cxn>
                <a:cxn ang="0">
                  <a:pos x="314" y="0"/>
                </a:cxn>
                <a:cxn ang="0">
                  <a:pos x="330" y="10"/>
                </a:cxn>
                <a:cxn ang="0">
                  <a:pos x="351" y="62"/>
                </a:cxn>
                <a:cxn ang="0">
                  <a:pos x="390" y="108"/>
                </a:cxn>
                <a:cxn ang="0">
                  <a:pos x="429" y="122"/>
                </a:cxn>
                <a:cxn ang="0">
                  <a:pos x="459" y="150"/>
                </a:cxn>
                <a:cxn ang="0">
                  <a:pos x="471" y="227"/>
                </a:cxn>
                <a:cxn ang="0">
                  <a:pos x="494" y="313"/>
                </a:cxn>
                <a:cxn ang="0">
                  <a:pos x="448" y="323"/>
                </a:cxn>
                <a:cxn ang="0">
                  <a:pos x="416" y="337"/>
                </a:cxn>
                <a:cxn ang="0">
                  <a:pos x="368" y="374"/>
                </a:cxn>
                <a:cxn ang="0">
                  <a:pos x="336" y="349"/>
                </a:cxn>
                <a:cxn ang="0">
                  <a:pos x="284" y="354"/>
                </a:cxn>
                <a:cxn ang="0">
                  <a:pos x="252" y="345"/>
                </a:cxn>
                <a:cxn ang="0">
                  <a:pos x="235" y="390"/>
                </a:cxn>
                <a:cxn ang="0">
                  <a:pos x="228" y="423"/>
                </a:cxn>
                <a:cxn ang="0">
                  <a:pos x="243" y="467"/>
                </a:cxn>
                <a:cxn ang="0">
                  <a:pos x="269" y="474"/>
                </a:cxn>
                <a:cxn ang="0">
                  <a:pos x="286" y="435"/>
                </a:cxn>
                <a:cxn ang="0">
                  <a:pos x="316" y="441"/>
                </a:cxn>
                <a:cxn ang="0">
                  <a:pos x="304" y="491"/>
                </a:cxn>
                <a:cxn ang="0">
                  <a:pos x="270" y="510"/>
                </a:cxn>
                <a:cxn ang="0">
                  <a:pos x="280" y="536"/>
                </a:cxn>
                <a:cxn ang="0">
                  <a:pos x="307" y="585"/>
                </a:cxn>
              </a:cxnLst>
              <a:rect l="0" t="0" r="r" b="b"/>
              <a:pathLst>
                <a:path w="494" h="607">
                  <a:moveTo>
                    <a:pt x="240" y="559"/>
                  </a:moveTo>
                  <a:cubicBezTo>
                    <a:pt x="239" y="558"/>
                    <a:pt x="239" y="556"/>
                    <a:pt x="238" y="556"/>
                  </a:cubicBezTo>
                  <a:cubicBezTo>
                    <a:pt x="237" y="556"/>
                    <a:pt x="236" y="557"/>
                    <a:pt x="236" y="558"/>
                  </a:cubicBezTo>
                  <a:cubicBezTo>
                    <a:pt x="236" y="559"/>
                    <a:pt x="236" y="562"/>
                    <a:pt x="238" y="562"/>
                  </a:cubicBezTo>
                  <a:cubicBezTo>
                    <a:pt x="239" y="562"/>
                    <a:pt x="239" y="560"/>
                    <a:pt x="240" y="559"/>
                  </a:cubicBezTo>
                  <a:close/>
                  <a:moveTo>
                    <a:pt x="192" y="451"/>
                  </a:moveTo>
                  <a:cubicBezTo>
                    <a:pt x="193" y="452"/>
                    <a:pt x="195" y="453"/>
                    <a:pt x="197" y="453"/>
                  </a:cubicBezTo>
                  <a:cubicBezTo>
                    <a:pt x="197" y="452"/>
                    <a:pt x="197" y="452"/>
                    <a:pt x="197" y="452"/>
                  </a:cubicBezTo>
                  <a:cubicBezTo>
                    <a:pt x="195" y="451"/>
                    <a:pt x="194" y="451"/>
                    <a:pt x="192" y="451"/>
                  </a:cubicBezTo>
                  <a:close/>
                  <a:moveTo>
                    <a:pt x="288" y="607"/>
                  </a:moveTo>
                  <a:cubicBezTo>
                    <a:pt x="288" y="606"/>
                    <a:pt x="288" y="605"/>
                    <a:pt x="287" y="604"/>
                  </a:cubicBezTo>
                  <a:cubicBezTo>
                    <a:pt x="286" y="602"/>
                    <a:pt x="287" y="600"/>
                    <a:pt x="286" y="598"/>
                  </a:cubicBezTo>
                  <a:cubicBezTo>
                    <a:pt x="285" y="597"/>
                    <a:pt x="284" y="598"/>
                    <a:pt x="284" y="597"/>
                  </a:cubicBezTo>
                  <a:cubicBezTo>
                    <a:pt x="283" y="595"/>
                    <a:pt x="284" y="594"/>
                    <a:pt x="283" y="592"/>
                  </a:cubicBezTo>
                  <a:cubicBezTo>
                    <a:pt x="282" y="590"/>
                    <a:pt x="280" y="597"/>
                    <a:pt x="280" y="593"/>
                  </a:cubicBezTo>
                  <a:cubicBezTo>
                    <a:pt x="281" y="590"/>
                    <a:pt x="281" y="590"/>
                    <a:pt x="281" y="590"/>
                  </a:cubicBezTo>
                  <a:cubicBezTo>
                    <a:pt x="281" y="588"/>
                    <a:pt x="280" y="587"/>
                    <a:pt x="278" y="587"/>
                  </a:cubicBezTo>
                  <a:cubicBezTo>
                    <a:pt x="278" y="584"/>
                    <a:pt x="275" y="582"/>
                    <a:pt x="275" y="578"/>
                  </a:cubicBezTo>
                  <a:cubicBezTo>
                    <a:pt x="275" y="574"/>
                    <a:pt x="275" y="574"/>
                    <a:pt x="275" y="574"/>
                  </a:cubicBezTo>
                  <a:cubicBezTo>
                    <a:pt x="275" y="572"/>
                    <a:pt x="272" y="568"/>
                    <a:pt x="273" y="569"/>
                  </a:cubicBezTo>
                  <a:cubicBezTo>
                    <a:pt x="277" y="572"/>
                    <a:pt x="274" y="566"/>
                    <a:pt x="273" y="564"/>
                  </a:cubicBezTo>
                  <a:cubicBezTo>
                    <a:pt x="272" y="563"/>
                    <a:pt x="270" y="563"/>
                    <a:pt x="269" y="562"/>
                  </a:cubicBezTo>
                  <a:cubicBezTo>
                    <a:pt x="268" y="560"/>
                    <a:pt x="268" y="559"/>
                    <a:pt x="266" y="559"/>
                  </a:cubicBezTo>
                  <a:cubicBezTo>
                    <a:pt x="265" y="559"/>
                    <a:pt x="265" y="559"/>
                    <a:pt x="264" y="559"/>
                  </a:cubicBezTo>
                  <a:cubicBezTo>
                    <a:pt x="260" y="560"/>
                    <a:pt x="259" y="556"/>
                    <a:pt x="256" y="553"/>
                  </a:cubicBezTo>
                  <a:cubicBezTo>
                    <a:pt x="255" y="550"/>
                    <a:pt x="252" y="549"/>
                    <a:pt x="252" y="546"/>
                  </a:cubicBezTo>
                  <a:cubicBezTo>
                    <a:pt x="252" y="540"/>
                    <a:pt x="255" y="538"/>
                    <a:pt x="255" y="533"/>
                  </a:cubicBezTo>
                  <a:cubicBezTo>
                    <a:pt x="255" y="531"/>
                    <a:pt x="253" y="531"/>
                    <a:pt x="252" y="531"/>
                  </a:cubicBezTo>
                  <a:cubicBezTo>
                    <a:pt x="250" y="531"/>
                    <a:pt x="249" y="529"/>
                    <a:pt x="248" y="528"/>
                  </a:cubicBezTo>
                  <a:cubicBezTo>
                    <a:pt x="247" y="526"/>
                    <a:pt x="247" y="525"/>
                    <a:pt x="246" y="523"/>
                  </a:cubicBezTo>
                  <a:cubicBezTo>
                    <a:pt x="246" y="521"/>
                    <a:pt x="244" y="520"/>
                    <a:pt x="244" y="518"/>
                  </a:cubicBezTo>
                  <a:cubicBezTo>
                    <a:pt x="244" y="515"/>
                    <a:pt x="248" y="513"/>
                    <a:pt x="248" y="509"/>
                  </a:cubicBezTo>
                  <a:cubicBezTo>
                    <a:pt x="248" y="506"/>
                    <a:pt x="243" y="506"/>
                    <a:pt x="240" y="504"/>
                  </a:cubicBezTo>
                  <a:cubicBezTo>
                    <a:pt x="238" y="503"/>
                    <a:pt x="239" y="502"/>
                    <a:pt x="238" y="500"/>
                  </a:cubicBezTo>
                  <a:cubicBezTo>
                    <a:pt x="237" y="498"/>
                    <a:pt x="237" y="497"/>
                    <a:pt x="237" y="496"/>
                  </a:cubicBezTo>
                  <a:cubicBezTo>
                    <a:pt x="237" y="494"/>
                    <a:pt x="237" y="494"/>
                    <a:pt x="237" y="492"/>
                  </a:cubicBezTo>
                  <a:cubicBezTo>
                    <a:pt x="237" y="490"/>
                    <a:pt x="236" y="489"/>
                    <a:pt x="234" y="487"/>
                  </a:cubicBezTo>
                  <a:cubicBezTo>
                    <a:pt x="233" y="486"/>
                    <a:pt x="234" y="484"/>
                    <a:pt x="233" y="483"/>
                  </a:cubicBezTo>
                  <a:cubicBezTo>
                    <a:pt x="232" y="482"/>
                    <a:pt x="230" y="482"/>
                    <a:pt x="229" y="480"/>
                  </a:cubicBezTo>
                  <a:cubicBezTo>
                    <a:pt x="227" y="477"/>
                    <a:pt x="227" y="475"/>
                    <a:pt x="227" y="471"/>
                  </a:cubicBezTo>
                  <a:cubicBezTo>
                    <a:pt x="227" y="470"/>
                    <a:pt x="228" y="469"/>
                    <a:pt x="228" y="467"/>
                  </a:cubicBezTo>
                  <a:cubicBezTo>
                    <a:pt x="228" y="463"/>
                    <a:pt x="224" y="463"/>
                    <a:pt x="222" y="461"/>
                  </a:cubicBezTo>
                  <a:cubicBezTo>
                    <a:pt x="221" y="460"/>
                    <a:pt x="205" y="451"/>
                    <a:pt x="213" y="454"/>
                  </a:cubicBezTo>
                  <a:cubicBezTo>
                    <a:pt x="213" y="452"/>
                    <a:pt x="213" y="451"/>
                    <a:pt x="213" y="449"/>
                  </a:cubicBezTo>
                  <a:cubicBezTo>
                    <a:pt x="213" y="445"/>
                    <a:pt x="211" y="443"/>
                    <a:pt x="209" y="439"/>
                  </a:cubicBezTo>
                  <a:cubicBezTo>
                    <a:pt x="208" y="437"/>
                    <a:pt x="208" y="434"/>
                    <a:pt x="205" y="434"/>
                  </a:cubicBezTo>
                  <a:cubicBezTo>
                    <a:pt x="203" y="434"/>
                    <a:pt x="202" y="436"/>
                    <a:pt x="200" y="436"/>
                  </a:cubicBezTo>
                  <a:cubicBezTo>
                    <a:pt x="200" y="436"/>
                    <a:pt x="199" y="435"/>
                    <a:pt x="199" y="435"/>
                  </a:cubicBezTo>
                  <a:cubicBezTo>
                    <a:pt x="198" y="435"/>
                    <a:pt x="198" y="435"/>
                    <a:pt x="198" y="435"/>
                  </a:cubicBezTo>
                  <a:cubicBezTo>
                    <a:pt x="199" y="436"/>
                    <a:pt x="199" y="437"/>
                    <a:pt x="200" y="439"/>
                  </a:cubicBezTo>
                  <a:cubicBezTo>
                    <a:pt x="200" y="439"/>
                    <a:pt x="196" y="432"/>
                    <a:pt x="192" y="432"/>
                  </a:cubicBezTo>
                  <a:cubicBezTo>
                    <a:pt x="192" y="431"/>
                    <a:pt x="192" y="430"/>
                    <a:pt x="192" y="429"/>
                  </a:cubicBezTo>
                  <a:cubicBezTo>
                    <a:pt x="192" y="427"/>
                    <a:pt x="188" y="426"/>
                    <a:pt x="188" y="423"/>
                  </a:cubicBezTo>
                  <a:cubicBezTo>
                    <a:pt x="188" y="422"/>
                    <a:pt x="189" y="422"/>
                    <a:pt x="189" y="421"/>
                  </a:cubicBezTo>
                  <a:cubicBezTo>
                    <a:pt x="189" y="417"/>
                    <a:pt x="185" y="415"/>
                    <a:pt x="181" y="413"/>
                  </a:cubicBezTo>
                  <a:cubicBezTo>
                    <a:pt x="177" y="410"/>
                    <a:pt x="175" y="407"/>
                    <a:pt x="170" y="405"/>
                  </a:cubicBezTo>
                  <a:cubicBezTo>
                    <a:pt x="168" y="404"/>
                    <a:pt x="166" y="405"/>
                    <a:pt x="163" y="404"/>
                  </a:cubicBezTo>
                  <a:cubicBezTo>
                    <a:pt x="162" y="403"/>
                    <a:pt x="162" y="401"/>
                    <a:pt x="160" y="400"/>
                  </a:cubicBezTo>
                  <a:cubicBezTo>
                    <a:pt x="159" y="399"/>
                    <a:pt x="157" y="398"/>
                    <a:pt x="157" y="397"/>
                  </a:cubicBezTo>
                  <a:cubicBezTo>
                    <a:pt x="157" y="396"/>
                    <a:pt x="158" y="396"/>
                    <a:pt x="158" y="395"/>
                  </a:cubicBezTo>
                  <a:cubicBezTo>
                    <a:pt x="155" y="394"/>
                    <a:pt x="151" y="395"/>
                    <a:pt x="149" y="392"/>
                  </a:cubicBezTo>
                  <a:cubicBezTo>
                    <a:pt x="148" y="390"/>
                    <a:pt x="148" y="388"/>
                    <a:pt x="146" y="387"/>
                  </a:cubicBezTo>
                  <a:cubicBezTo>
                    <a:pt x="145" y="385"/>
                    <a:pt x="143" y="386"/>
                    <a:pt x="141" y="386"/>
                  </a:cubicBezTo>
                  <a:cubicBezTo>
                    <a:pt x="140" y="385"/>
                    <a:pt x="139" y="384"/>
                    <a:pt x="138" y="384"/>
                  </a:cubicBezTo>
                  <a:cubicBezTo>
                    <a:pt x="137" y="384"/>
                    <a:pt x="136" y="385"/>
                    <a:pt x="135" y="386"/>
                  </a:cubicBezTo>
                  <a:cubicBezTo>
                    <a:pt x="135" y="386"/>
                    <a:pt x="135" y="387"/>
                    <a:pt x="135" y="387"/>
                  </a:cubicBezTo>
                  <a:cubicBezTo>
                    <a:pt x="130" y="387"/>
                    <a:pt x="128" y="386"/>
                    <a:pt x="128" y="386"/>
                  </a:cubicBezTo>
                  <a:cubicBezTo>
                    <a:pt x="119" y="382"/>
                    <a:pt x="113" y="378"/>
                    <a:pt x="107" y="370"/>
                  </a:cubicBezTo>
                  <a:cubicBezTo>
                    <a:pt x="105" y="367"/>
                    <a:pt x="102" y="366"/>
                    <a:pt x="101" y="363"/>
                  </a:cubicBezTo>
                  <a:cubicBezTo>
                    <a:pt x="100" y="361"/>
                    <a:pt x="98" y="361"/>
                    <a:pt x="97" y="359"/>
                  </a:cubicBezTo>
                  <a:cubicBezTo>
                    <a:pt x="94" y="354"/>
                    <a:pt x="91" y="353"/>
                    <a:pt x="87" y="349"/>
                  </a:cubicBezTo>
                  <a:cubicBezTo>
                    <a:pt x="84" y="347"/>
                    <a:pt x="84" y="345"/>
                    <a:pt x="82" y="342"/>
                  </a:cubicBezTo>
                  <a:cubicBezTo>
                    <a:pt x="81" y="341"/>
                    <a:pt x="80" y="339"/>
                    <a:pt x="79" y="337"/>
                  </a:cubicBezTo>
                  <a:cubicBezTo>
                    <a:pt x="78" y="336"/>
                    <a:pt x="76" y="336"/>
                    <a:pt x="76" y="334"/>
                  </a:cubicBezTo>
                  <a:cubicBezTo>
                    <a:pt x="76" y="333"/>
                    <a:pt x="77" y="333"/>
                    <a:pt x="77" y="332"/>
                  </a:cubicBezTo>
                  <a:cubicBezTo>
                    <a:pt x="77" y="328"/>
                    <a:pt x="69" y="329"/>
                    <a:pt x="69" y="325"/>
                  </a:cubicBezTo>
                  <a:cubicBezTo>
                    <a:pt x="69" y="324"/>
                    <a:pt x="70" y="324"/>
                    <a:pt x="70" y="324"/>
                  </a:cubicBezTo>
                  <a:cubicBezTo>
                    <a:pt x="70" y="320"/>
                    <a:pt x="66" y="320"/>
                    <a:pt x="62" y="319"/>
                  </a:cubicBezTo>
                  <a:cubicBezTo>
                    <a:pt x="62" y="312"/>
                    <a:pt x="59" y="309"/>
                    <a:pt x="56" y="303"/>
                  </a:cubicBezTo>
                  <a:cubicBezTo>
                    <a:pt x="55" y="303"/>
                    <a:pt x="55" y="302"/>
                    <a:pt x="54" y="302"/>
                  </a:cubicBezTo>
                  <a:cubicBezTo>
                    <a:pt x="54" y="302"/>
                    <a:pt x="54" y="303"/>
                    <a:pt x="54" y="303"/>
                  </a:cubicBezTo>
                  <a:cubicBezTo>
                    <a:pt x="53" y="302"/>
                    <a:pt x="53" y="302"/>
                    <a:pt x="53" y="302"/>
                  </a:cubicBezTo>
                  <a:cubicBezTo>
                    <a:pt x="53" y="299"/>
                    <a:pt x="53" y="299"/>
                    <a:pt x="53" y="299"/>
                  </a:cubicBezTo>
                  <a:cubicBezTo>
                    <a:pt x="53" y="297"/>
                    <a:pt x="51" y="297"/>
                    <a:pt x="51" y="295"/>
                  </a:cubicBezTo>
                  <a:cubicBezTo>
                    <a:pt x="50" y="294"/>
                    <a:pt x="51" y="292"/>
                    <a:pt x="50" y="290"/>
                  </a:cubicBezTo>
                  <a:cubicBezTo>
                    <a:pt x="48" y="286"/>
                    <a:pt x="45" y="284"/>
                    <a:pt x="45" y="280"/>
                  </a:cubicBezTo>
                  <a:cubicBezTo>
                    <a:pt x="45" y="279"/>
                    <a:pt x="45" y="278"/>
                    <a:pt x="46" y="277"/>
                  </a:cubicBezTo>
                  <a:cubicBezTo>
                    <a:pt x="48" y="276"/>
                    <a:pt x="50" y="278"/>
                    <a:pt x="51" y="276"/>
                  </a:cubicBezTo>
                  <a:cubicBezTo>
                    <a:pt x="52" y="275"/>
                    <a:pt x="51" y="273"/>
                    <a:pt x="51" y="271"/>
                  </a:cubicBezTo>
                  <a:cubicBezTo>
                    <a:pt x="51" y="269"/>
                    <a:pt x="51" y="267"/>
                    <a:pt x="50" y="266"/>
                  </a:cubicBezTo>
                  <a:cubicBezTo>
                    <a:pt x="50" y="265"/>
                    <a:pt x="50" y="265"/>
                    <a:pt x="50" y="265"/>
                  </a:cubicBezTo>
                  <a:cubicBezTo>
                    <a:pt x="51" y="263"/>
                    <a:pt x="51" y="263"/>
                    <a:pt x="51" y="263"/>
                  </a:cubicBezTo>
                  <a:cubicBezTo>
                    <a:pt x="51" y="261"/>
                    <a:pt x="50" y="258"/>
                    <a:pt x="48" y="258"/>
                  </a:cubicBezTo>
                  <a:cubicBezTo>
                    <a:pt x="46" y="258"/>
                    <a:pt x="46" y="259"/>
                    <a:pt x="45" y="260"/>
                  </a:cubicBezTo>
                  <a:cubicBezTo>
                    <a:pt x="44" y="261"/>
                    <a:pt x="44" y="251"/>
                    <a:pt x="44" y="250"/>
                  </a:cubicBezTo>
                  <a:cubicBezTo>
                    <a:pt x="44" y="245"/>
                    <a:pt x="43" y="242"/>
                    <a:pt x="40" y="238"/>
                  </a:cubicBezTo>
                  <a:cubicBezTo>
                    <a:pt x="39" y="235"/>
                    <a:pt x="40" y="232"/>
                    <a:pt x="37" y="231"/>
                  </a:cubicBezTo>
                  <a:cubicBezTo>
                    <a:pt x="36" y="230"/>
                    <a:pt x="35" y="230"/>
                    <a:pt x="34" y="229"/>
                  </a:cubicBezTo>
                  <a:cubicBezTo>
                    <a:pt x="30" y="222"/>
                    <a:pt x="28" y="217"/>
                    <a:pt x="28" y="209"/>
                  </a:cubicBezTo>
                  <a:cubicBezTo>
                    <a:pt x="28" y="208"/>
                    <a:pt x="28" y="208"/>
                    <a:pt x="29" y="209"/>
                  </a:cubicBezTo>
                  <a:cubicBezTo>
                    <a:pt x="29" y="210"/>
                    <a:pt x="28" y="212"/>
                    <a:pt x="30" y="213"/>
                  </a:cubicBezTo>
                  <a:cubicBezTo>
                    <a:pt x="30" y="214"/>
                    <a:pt x="31" y="214"/>
                    <a:pt x="31" y="214"/>
                  </a:cubicBezTo>
                  <a:cubicBezTo>
                    <a:pt x="31" y="215"/>
                    <a:pt x="31" y="215"/>
                    <a:pt x="31" y="216"/>
                  </a:cubicBezTo>
                  <a:cubicBezTo>
                    <a:pt x="31" y="219"/>
                    <a:pt x="32" y="220"/>
                    <a:pt x="33" y="222"/>
                  </a:cubicBezTo>
                  <a:cubicBezTo>
                    <a:pt x="34" y="223"/>
                    <a:pt x="37" y="232"/>
                    <a:pt x="37" y="226"/>
                  </a:cubicBezTo>
                  <a:cubicBezTo>
                    <a:pt x="37" y="224"/>
                    <a:pt x="36" y="223"/>
                    <a:pt x="35" y="222"/>
                  </a:cubicBezTo>
                  <a:cubicBezTo>
                    <a:pt x="34" y="218"/>
                    <a:pt x="33" y="216"/>
                    <a:pt x="32" y="212"/>
                  </a:cubicBezTo>
                  <a:cubicBezTo>
                    <a:pt x="33" y="212"/>
                    <a:pt x="34" y="211"/>
                    <a:pt x="35" y="211"/>
                  </a:cubicBezTo>
                  <a:cubicBezTo>
                    <a:pt x="35" y="208"/>
                    <a:pt x="35" y="208"/>
                    <a:pt x="35" y="208"/>
                  </a:cubicBezTo>
                  <a:cubicBezTo>
                    <a:pt x="35" y="205"/>
                    <a:pt x="35" y="203"/>
                    <a:pt x="37" y="203"/>
                  </a:cubicBezTo>
                  <a:cubicBezTo>
                    <a:pt x="37" y="203"/>
                    <a:pt x="37" y="203"/>
                    <a:pt x="38" y="203"/>
                  </a:cubicBezTo>
                  <a:cubicBezTo>
                    <a:pt x="38" y="203"/>
                    <a:pt x="38" y="203"/>
                    <a:pt x="38" y="203"/>
                  </a:cubicBezTo>
                  <a:cubicBezTo>
                    <a:pt x="38" y="200"/>
                    <a:pt x="39" y="199"/>
                    <a:pt x="39" y="196"/>
                  </a:cubicBezTo>
                  <a:cubicBezTo>
                    <a:pt x="39" y="186"/>
                    <a:pt x="36" y="204"/>
                    <a:pt x="36" y="197"/>
                  </a:cubicBezTo>
                  <a:cubicBezTo>
                    <a:pt x="36" y="193"/>
                    <a:pt x="36" y="191"/>
                    <a:pt x="38" y="187"/>
                  </a:cubicBezTo>
                  <a:cubicBezTo>
                    <a:pt x="39" y="185"/>
                    <a:pt x="40" y="185"/>
                    <a:pt x="40" y="182"/>
                  </a:cubicBezTo>
                  <a:cubicBezTo>
                    <a:pt x="40" y="182"/>
                    <a:pt x="40" y="182"/>
                    <a:pt x="40" y="182"/>
                  </a:cubicBezTo>
                  <a:cubicBezTo>
                    <a:pt x="40" y="180"/>
                    <a:pt x="40" y="180"/>
                    <a:pt x="41" y="179"/>
                  </a:cubicBezTo>
                  <a:cubicBezTo>
                    <a:pt x="41" y="179"/>
                    <a:pt x="41" y="179"/>
                    <a:pt x="41" y="179"/>
                  </a:cubicBezTo>
                  <a:cubicBezTo>
                    <a:pt x="42" y="179"/>
                    <a:pt x="42" y="179"/>
                    <a:pt x="42" y="179"/>
                  </a:cubicBezTo>
                  <a:cubicBezTo>
                    <a:pt x="42" y="178"/>
                    <a:pt x="41" y="177"/>
                    <a:pt x="41" y="177"/>
                  </a:cubicBezTo>
                  <a:cubicBezTo>
                    <a:pt x="41" y="175"/>
                    <a:pt x="42" y="175"/>
                    <a:pt x="42" y="174"/>
                  </a:cubicBezTo>
                  <a:cubicBezTo>
                    <a:pt x="42" y="173"/>
                    <a:pt x="42" y="172"/>
                    <a:pt x="42" y="172"/>
                  </a:cubicBezTo>
                  <a:cubicBezTo>
                    <a:pt x="42" y="170"/>
                    <a:pt x="41" y="169"/>
                    <a:pt x="41" y="167"/>
                  </a:cubicBezTo>
                  <a:cubicBezTo>
                    <a:pt x="41" y="165"/>
                    <a:pt x="42" y="164"/>
                    <a:pt x="42" y="163"/>
                  </a:cubicBezTo>
                  <a:cubicBezTo>
                    <a:pt x="42" y="152"/>
                    <a:pt x="42" y="152"/>
                    <a:pt x="42" y="152"/>
                  </a:cubicBezTo>
                  <a:cubicBezTo>
                    <a:pt x="42" y="146"/>
                    <a:pt x="38" y="143"/>
                    <a:pt x="35" y="138"/>
                  </a:cubicBezTo>
                  <a:cubicBezTo>
                    <a:pt x="34" y="136"/>
                    <a:pt x="34" y="135"/>
                    <a:pt x="32" y="133"/>
                  </a:cubicBezTo>
                  <a:cubicBezTo>
                    <a:pt x="34" y="133"/>
                    <a:pt x="36" y="132"/>
                    <a:pt x="35" y="131"/>
                  </a:cubicBezTo>
                  <a:cubicBezTo>
                    <a:pt x="30" y="130"/>
                    <a:pt x="28" y="127"/>
                    <a:pt x="26" y="123"/>
                  </a:cubicBezTo>
                  <a:cubicBezTo>
                    <a:pt x="24" y="120"/>
                    <a:pt x="23" y="119"/>
                    <a:pt x="22" y="116"/>
                  </a:cubicBezTo>
                  <a:cubicBezTo>
                    <a:pt x="19" y="109"/>
                    <a:pt x="14" y="107"/>
                    <a:pt x="12" y="99"/>
                  </a:cubicBezTo>
                  <a:cubicBezTo>
                    <a:pt x="14" y="98"/>
                    <a:pt x="16" y="98"/>
                    <a:pt x="16" y="95"/>
                  </a:cubicBezTo>
                  <a:cubicBezTo>
                    <a:pt x="16" y="93"/>
                    <a:pt x="16" y="91"/>
                    <a:pt x="14" y="90"/>
                  </a:cubicBezTo>
                  <a:cubicBezTo>
                    <a:pt x="13" y="89"/>
                    <a:pt x="12" y="90"/>
                    <a:pt x="11" y="89"/>
                  </a:cubicBezTo>
                  <a:cubicBezTo>
                    <a:pt x="10" y="88"/>
                    <a:pt x="10" y="86"/>
                    <a:pt x="9" y="84"/>
                  </a:cubicBezTo>
                  <a:cubicBezTo>
                    <a:pt x="8" y="82"/>
                    <a:pt x="6" y="82"/>
                    <a:pt x="5" y="79"/>
                  </a:cubicBezTo>
                  <a:cubicBezTo>
                    <a:pt x="4" y="76"/>
                    <a:pt x="4" y="75"/>
                    <a:pt x="3" y="72"/>
                  </a:cubicBezTo>
                  <a:cubicBezTo>
                    <a:pt x="2" y="67"/>
                    <a:pt x="1" y="64"/>
                    <a:pt x="0" y="60"/>
                  </a:cubicBezTo>
                  <a:cubicBezTo>
                    <a:pt x="0" y="60"/>
                    <a:pt x="0" y="60"/>
                    <a:pt x="0" y="60"/>
                  </a:cubicBezTo>
                  <a:cubicBezTo>
                    <a:pt x="8" y="60"/>
                    <a:pt x="8" y="60"/>
                    <a:pt x="8" y="60"/>
                  </a:cubicBezTo>
                  <a:cubicBezTo>
                    <a:pt x="15" y="60"/>
                    <a:pt x="18" y="55"/>
                    <a:pt x="25" y="55"/>
                  </a:cubicBezTo>
                  <a:cubicBezTo>
                    <a:pt x="27" y="55"/>
                    <a:pt x="27" y="58"/>
                    <a:pt x="28" y="59"/>
                  </a:cubicBezTo>
                  <a:cubicBezTo>
                    <a:pt x="28" y="61"/>
                    <a:pt x="29" y="62"/>
                    <a:pt x="30" y="64"/>
                  </a:cubicBezTo>
                  <a:cubicBezTo>
                    <a:pt x="32" y="66"/>
                    <a:pt x="34" y="66"/>
                    <a:pt x="35" y="68"/>
                  </a:cubicBezTo>
                  <a:cubicBezTo>
                    <a:pt x="37" y="70"/>
                    <a:pt x="37" y="72"/>
                    <a:pt x="39" y="73"/>
                  </a:cubicBezTo>
                  <a:cubicBezTo>
                    <a:pt x="42" y="75"/>
                    <a:pt x="44" y="76"/>
                    <a:pt x="45" y="79"/>
                  </a:cubicBezTo>
                  <a:cubicBezTo>
                    <a:pt x="46" y="82"/>
                    <a:pt x="46" y="84"/>
                    <a:pt x="49" y="85"/>
                  </a:cubicBezTo>
                  <a:cubicBezTo>
                    <a:pt x="51" y="86"/>
                    <a:pt x="53" y="87"/>
                    <a:pt x="56" y="87"/>
                  </a:cubicBezTo>
                  <a:cubicBezTo>
                    <a:pt x="58" y="87"/>
                    <a:pt x="60" y="87"/>
                    <a:pt x="62" y="87"/>
                  </a:cubicBezTo>
                  <a:cubicBezTo>
                    <a:pt x="66" y="87"/>
                    <a:pt x="68" y="88"/>
                    <a:pt x="72" y="88"/>
                  </a:cubicBezTo>
                  <a:cubicBezTo>
                    <a:pt x="73" y="88"/>
                    <a:pt x="74" y="87"/>
                    <a:pt x="74" y="87"/>
                  </a:cubicBezTo>
                  <a:cubicBezTo>
                    <a:pt x="76" y="87"/>
                    <a:pt x="76" y="90"/>
                    <a:pt x="77" y="91"/>
                  </a:cubicBezTo>
                  <a:cubicBezTo>
                    <a:pt x="78" y="94"/>
                    <a:pt x="80" y="95"/>
                    <a:pt x="80" y="97"/>
                  </a:cubicBezTo>
                  <a:cubicBezTo>
                    <a:pt x="109" y="89"/>
                    <a:pt x="109" y="89"/>
                    <a:pt x="109" y="89"/>
                  </a:cubicBezTo>
                  <a:cubicBezTo>
                    <a:pt x="112" y="88"/>
                    <a:pt x="115" y="87"/>
                    <a:pt x="118" y="87"/>
                  </a:cubicBezTo>
                  <a:cubicBezTo>
                    <a:pt x="122" y="87"/>
                    <a:pt x="125" y="90"/>
                    <a:pt x="125" y="94"/>
                  </a:cubicBezTo>
                  <a:cubicBezTo>
                    <a:pt x="125" y="102"/>
                    <a:pt x="125" y="102"/>
                    <a:pt x="125" y="102"/>
                  </a:cubicBezTo>
                  <a:cubicBezTo>
                    <a:pt x="125" y="108"/>
                    <a:pt x="123" y="110"/>
                    <a:pt x="122" y="115"/>
                  </a:cubicBezTo>
                  <a:cubicBezTo>
                    <a:pt x="121" y="117"/>
                    <a:pt x="120" y="117"/>
                    <a:pt x="120" y="119"/>
                  </a:cubicBezTo>
                  <a:cubicBezTo>
                    <a:pt x="120" y="122"/>
                    <a:pt x="122" y="124"/>
                    <a:pt x="124" y="125"/>
                  </a:cubicBezTo>
                  <a:cubicBezTo>
                    <a:pt x="128" y="127"/>
                    <a:pt x="132" y="126"/>
                    <a:pt x="135" y="130"/>
                  </a:cubicBezTo>
                  <a:cubicBezTo>
                    <a:pt x="137" y="133"/>
                    <a:pt x="137" y="136"/>
                    <a:pt x="138" y="140"/>
                  </a:cubicBezTo>
                  <a:cubicBezTo>
                    <a:pt x="138" y="143"/>
                    <a:pt x="139" y="145"/>
                    <a:pt x="139" y="149"/>
                  </a:cubicBezTo>
                  <a:cubicBezTo>
                    <a:pt x="139" y="150"/>
                    <a:pt x="139" y="151"/>
                    <a:pt x="139" y="152"/>
                  </a:cubicBezTo>
                  <a:cubicBezTo>
                    <a:pt x="139" y="154"/>
                    <a:pt x="141" y="155"/>
                    <a:pt x="142" y="156"/>
                  </a:cubicBezTo>
                  <a:cubicBezTo>
                    <a:pt x="143" y="157"/>
                    <a:pt x="143" y="158"/>
                    <a:pt x="144" y="158"/>
                  </a:cubicBezTo>
                  <a:cubicBezTo>
                    <a:pt x="147" y="158"/>
                    <a:pt x="147" y="158"/>
                    <a:pt x="147" y="158"/>
                  </a:cubicBezTo>
                  <a:cubicBezTo>
                    <a:pt x="150" y="158"/>
                    <a:pt x="151" y="156"/>
                    <a:pt x="153" y="156"/>
                  </a:cubicBezTo>
                  <a:cubicBezTo>
                    <a:pt x="160" y="153"/>
                    <a:pt x="162" y="148"/>
                    <a:pt x="169" y="146"/>
                  </a:cubicBezTo>
                  <a:cubicBezTo>
                    <a:pt x="171" y="146"/>
                    <a:pt x="172" y="144"/>
                    <a:pt x="174" y="144"/>
                  </a:cubicBezTo>
                  <a:cubicBezTo>
                    <a:pt x="178" y="144"/>
                    <a:pt x="180" y="146"/>
                    <a:pt x="183" y="147"/>
                  </a:cubicBezTo>
                  <a:cubicBezTo>
                    <a:pt x="188" y="149"/>
                    <a:pt x="191" y="148"/>
                    <a:pt x="196" y="150"/>
                  </a:cubicBezTo>
                  <a:cubicBezTo>
                    <a:pt x="201" y="143"/>
                    <a:pt x="203" y="139"/>
                    <a:pt x="208" y="132"/>
                  </a:cubicBezTo>
                  <a:cubicBezTo>
                    <a:pt x="227" y="118"/>
                    <a:pt x="227" y="118"/>
                    <a:pt x="227" y="118"/>
                  </a:cubicBezTo>
                  <a:cubicBezTo>
                    <a:pt x="237" y="109"/>
                    <a:pt x="237" y="109"/>
                    <a:pt x="237" y="109"/>
                  </a:cubicBezTo>
                  <a:cubicBezTo>
                    <a:pt x="248" y="97"/>
                    <a:pt x="248" y="97"/>
                    <a:pt x="248" y="97"/>
                  </a:cubicBezTo>
                  <a:cubicBezTo>
                    <a:pt x="254" y="92"/>
                    <a:pt x="257" y="90"/>
                    <a:pt x="264" y="87"/>
                  </a:cubicBezTo>
                  <a:cubicBezTo>
                    <a:pt x="267" y="86"/>
                    <a:pt x="269" y="84"/>
                    <a:pt x="273" y="82"/>
                  </a:cubicBezTo>
                  <a:cubicBezTo>
                    <a:pt x="275" y="81"/>
                    <a:pt x="278" y="80"/>
                    <a:pt x="278" y="77"/>
                  </a:cubicBezTo>
                  <a:cubicBezTo>
                    <a:pt x="278" y="73"/>
                    <a:pt x="274" y="72"/>
                    <a:pt x="271" y="71"/>
                  </a:cubicBezTo>
                  <a:cubicBezTo>
                    <a:pt x="267" y="69"/>
                    <a:pt x="265" y="67"/>
                    <a:pt x="261" y="65"/>
                  </a:cubicBezTo>
                  <a:cubicBezTo>
                    <a:pt x="259" y="64"/>
                    <a:pt x="255" y="64"/>
                    <a:pt x="255" y="62"/>
                  </a:cubicBezTo>
                  <a:cubicBezTo>
                    <a:pt x="255" y="61"/>
                    <a:pt x="256" y="60"/>
                    <a:pt x="256" y="59"/>
                  </a:cubicBezTo>
                  <a:cubicBezTo>
                    <a:pt x="295" y="41"/>
                    <a:pt x="295" y="41"/>
                    <a:pt x="295" y="41"/>
                  </a:cubicBezTo>
                  <a:cubicBezTo>
                    <a:pt x="305" y="35"/>
                    <a:pt x="305" y="35"/>
                    <a:pt x="305" y="35"/>
                  </a:cubicBezTo>
                  <a:cubicBezTo>
                    <a:pt x="306" y="32"/>
                    <a:pt x="308" y="31"/>
                    <a:pt x="308" y="27"/>
                  </a:cubicBezTo>
                  <a:cubicBezTo>
                    <a:pt x="308" y="24"/>
                    <a:pt x="308" y="24"/>
                    <a:pt x="308" y="24"/>
                  </a:cubicBezTo>
                  <a:cubicBezTo>
                    <a:pt x="308" y="17"/>
                    <a:pt x="305" y="13"/>
                    <a:pt x="305" y="5"/>
                  </a:cubicBezTo>
                  <a:cubicBezTo>
                    <a:pt x="305" y="1"/>
                    <a:pt x="310" y="0"/>
                    <a:pt x="314" y="0"/>
                  </a:cubicBezTo>
                  <a:cubicBezTo>
                    <a:pt x="317" y="0"/>
                    <a:pt x="317" y="0"/>
                    <a:pt x="317" y="0"/>
                  </a:cubicBezTo>
                  <a:cubicBezTo>
                    <a:pt x="320" y="0"/>
                    <a:pt x="322" y="2"/>
                    <a:pt x="325" y="2"/>
                  </a:cubicBezTo>
                  <a:cubicBezTo>
                    <a:pt x="327" y="2"/>
                    <a:pt x="328" y="1"/>
                    <a:pt x="330" y="1"/>
                  </a:cubicBezTo>
                  <a:cubicBezTo>
                    <a:pt x="330" y="1"/>
                    <a:pt x="330" y="1"/>
                    <a:pt x="330" y="1"/>
                  </a:cubicBezTo>
                  <a:cubicBezTo>
                    <a:pt x="330" y="5"/>
                    <a:pt x="329" y="7"/>
                    <a:pt x="330" y="10"/>
                  </a:cubicBezTo>
                  <a:cubicBezTo>
                    <a:pt x="328" y="17"/>
                    <a:pt x="328" y="17"/>
                    <a:pt x="328" y="17"/>
                  </a:cubicBezTo>
                  <a:cubicBezTo>
                    <a:pt x="330" y="20"/>
                    <a:pt x="331" y="22"/>
                    <a:pt x="333" y="25"/>
                  </a:cubicBezTo>
                  <a:cubicBezTo>
                    <a:pt x="338" y="28"/>
                    <a:pt x="343" y="30"/>
                    <a:pt x="345" y="36"/>
                  </a:cubicBezTo>
                  <a:cubicBezTo>
                    <a:pt x="348" y="44"/>
                    <a:pt x="351" y="48"/>
                    <a:pt x="351" y="57"/>
                  </a:cubicBezTo>
                  <a:cubicBezTo>
                    <a:pt x="351" y="59"/>
                    <a:pt x="351" y="60"/>
                    <a:pt x="351" y="62"/>
                  </a:cubicBezTo>
                  <a:cubicBezTo>
                    <a:pt x="361" y="86"/>
                    <a:pt x="361" y="86"/>
                    <a:pt x="361" y="86"/>
                  </a:cubicBezTo>
                  <a:cubicBezTo>
                    <a:pt x="366" y="102"/>
                    <a:pt x="366" y="102"/>
                    <a:pt x="366" y="102"/>
                  </a:cubicBezTo>
                  <a:cubicBezTo>
                    <a:pt x="368" y="103"/>
                    <a:pt x="369" y="104"/>
                    <a:pt x="372" y="106"/>
                  </a:cubicBezTo>
                  <a:cubicBezTo>
                    <a:pt x="377" y="108"/>
                    <a:pt x="380" y="108"/>
                    <a:pt x="385" y="108"/>
                  </a:cubicBezTo>
                  <a:cubicBezTo>
                    <a:pt x="390" y="108"/>
                    <a:pt x="390" y="108"/>
                    <a:pt x="390" y="108"/>
                  </a:cubicBezTo>
                  <a:cubicBezTo>
                    <a:pt x="391" y="108"/>
                    <a:pt x="391" y="108"/>
                    <a:pt x="393" y="108"/>
                  </a:cubicBezTo>
                  <a:cubicBezTo>
                    <a:pt x="396" y="108"/>
                    <a:pt x="396" y="108"/>
                    <a:pt x="396" y="108"/>
                  </a:cubicBezTo>
                  <a:cubicBezTo>
                    <a:pt x="401" y="108"/>
                    <a:pt x="404" y="110"/>
                    <a:pt x="409" y="110"/>
                  </a:cubicBezTo>
                  <a:cubicBezTo>
                    <a:pt x="414" y="111"/>
                    <a:pt x="418" y="109"/>
                    <a:pt x="423" y="112"/>
                  </a:cubicBezTo>
                  <a:cubicBezTo>
                    <a:pt x="427" y="114"/>
                    <a:pt x="429" y="118"/>
                    <a:pt x="429" y="122"/>
                  </a:cubicBezTo>
                  <a:cubicBezTo>
                    <a:pt x="429" y="128"/>
                    <a:pt x="426" y="131"/>
                    <a:pt x="426" y="137"/>
                  </a:cubicBezTo>
                  <a:cubicBezTo>
                    <a:pt x="426" y="142"/>
                    <a:pt x="428" y="144"/>
                    <a:pt x="431" y="148"/>
                  </a:cubicBezTo>
                  <a:cubicBezTo>
                    <a:pt x="435" y="151"/>
                    <a:pt x="437" y="153"/>
                    <a:pt x="442" y="153"/>
                  </a:cubicBezTo>
                  <a:cubicBezTo>
                    <a:pt x="444" y="153"/>
                    <a:pt x="445" y="152"/>
                    <a:pt x="448" y="151"/>
                  </a:cubicBezTo>
                  <a:cubicBezTo>
                    <a:pt x="452" y="150"/>
                    <a:pt x="455" y="150"/>
                    <a:pt x="459" y="150"/>
                  </a:cubicBezTo>
                  <a:cubicBezTo>
                    <a:pt x="466" y="150"/>
                    <a:pt x="473" y="151"/>
                    <a:pt x="475" y="157"/>
                  </a:cubicBezTo>
                  <a:cubicBezTo>
                    <a:pt x="475" y="190"/>
                    <a:pt x="475" y="190"/>
                    <a:pt x="475" y="190"/>
                  </a:cubicBezTo>
                  <a:cubicBezTo>
                    <a:pt x="477" y="200"/>
                    <a:pt x="477" y="200"/>
                    <a:pt x="477" y="200"/>
                  </a:cubicBezTo>
                  <a:cubicBezTo>
                    <a:pt x="478" y="214"/>
                    <a:pt x="478" y="214"/>
                    <a:pt x="478" y="214"/>
                  </a:cubicBezTo>
                  <a:cubicBezTo>
                    <a:pt x="471" y="227"/>
                    <a:pt x="471" y="227"/>
                    <a:pt x="471" y="227"/>
                  </a:cubicBezTo>
                  <a:cubicBezTo>
                    <a:pt x="470" y="256"/>
                    <a:pt x="470" y="256"/>
                    <a:pt x="470" y="256"/>
                  </a:cubicBezTo>
                  <a:cubicBezTo>
                    <a:pt x="466" y="267"/>
                    <a:pt x="466" y="267"/>
                    <a:pt x="466" y="267"/>
                  </a:cubicBezTo>
                  <a:cubicBezTo>
                    <a:pt x="471" y="280"/>
                    <a:pt x="471" y="280"/>
                    <a:pt x="471" y="280"/>
                  </a:cubicBezTo>
                  <a:cubicBezTo>
                    <a:pt x="478" y="287"/>
                    <a:pt x="478" y="287"/>
                    <a:pt x="478" y="287"/>
                  </a:cubicBezTo>
                  <a:cubicBezTo>
                    <a:pt x="494" y="313"/>
                    <a:pt x="494" y="313"/>
                    <a:pt x="494" y="313"/>
                  </a:cubicBezTo>
                  <a:cubicBezTo>
                    <a:pt x="494" y="313"/>
                    <a:pt x="494" y="313"/>
                    <a:pt x="494" y="313"/>
                  </a:cubicBezTo>
                  <a:cubicBezTo>
                    <a:pt x="488" y="315"/>
                    <a:pt x="484" y="316"/>
                    <a:pt x="479" y="319"/>
                  </a:cubicBezTo>
                  <a:cubicBezTo>
                    <a:pt x="476" y="320"/>
                    <a:pt x="475" y="323"/>
                    <a:pt x="471" y="324"/>
                  </a:cubicBezTo>
                  <a:cubicBezTo>
                    <a:pt x="469" y="324"/>
                    <a:pt x="468" y="326"/>
                    <a:pt x="465" y="326"/>
                  </a:cubicBezTo>
                  <a:cubicBezTo>
                    <a:pt x="459" y="326"/>
                    <a:pt x="455" y="323"/>
                    <a:pt x="448" y="323"/>
                  </a:cubicBezTo>
                  <a:cubicBezTo>
                    <a:pt x="446" y="323"/>
                    <a:pt x="445" y="325"/>
                    <a:pt x="442" y="326"/>
                  </a:cubicBezTo>
                  <a:cubicBezTo>
                    <a:pt x="436" y="328"/>
                    <a:pt x="432" y="329"/>
                    <a:pt x="425" y="329"/>
                  </a:cubicBezTo>
                  <a:cubicBezTo>
                    <a:pt x="424" y="329"/>
                    <a:pt x="424" y="329"/>
                    <a:pt x="423" y="329"/>
                  </a:cubicBezTo>
                  <a:cubicBezTo>
                    <a:pt x="422" y="329"/>
                    <a:pt x="421" y="330"/>
                    <a:pt x="421" y="331"/>
                  </a:cubicBezTo>
                  <a:cubicBezTo>
                    <a:pt x="419" y="334"/>
                    <a:pt x="419" y="336"/>
                    <a:pt x="416" y="337"/>
                  </a:cubicBezTo>
                  <a:cubicBezTo>
                    <a:pt x="413" y="340"/>
                    <a:pt x="411" y="341"/>
                    <a:pt x="407" y="342"/>
                  </a:cubicBezTo>
                  <a:cubicBezTo>
                    <a:pt x="404" y="344"/>
                    <a:pt x="402" y="343"/>
                    <a:pt x="399" y="345"/>
                  </a:cubicBezTo>
                  <a:cubicBezTo>
                    <a:pt x="395" y="347"/>
                    <a:pt x="393" y="350"/>
                    <a:pt x="390" y="352"/>
                  </a:cubicBezTo>
                  <a:cubicBezTo>
                    <a:pt x="382" y="357"/>
                    <a:pt x="379" y="362"/>
                    <a:pt x="372" y="368"/>
                  </a:cubicBezTo>
                  <a:cubicBezTo>
                    <a:pt x="370" y="370"/>
                    <a:pt x="369" y="372"/>
                    <a:pt x="368" y="374"/>
                  </a:cubicBezTo>
                  <a:cubicBezTo>
                    <a:pt x="367" y="375"/>
                    <a:pt x="365" y="375"/>
                    <a:pt x="363" y="376"/>
                  </a:cubicBezTo>
                  <a:cubicBezTo>
                    <a:pt x="361" y="377"/>
                    <a:pt x="360" y="378"/>
                    <a:pt x="358" y="378"/>
                  </a:cubicBezTo>
                  <a:cubicBezTo>
                    <a:pt x="351" y="378"/>
                    <a:pt x="349" y="373"/>
                    <a:pt x="345" y="368"/>
                  </a:cubicBezTo>
                  <a:cubicBezTo>
                    <a:pt x="339" y="361"/>
                    <a:pt x="341" y="356"/>
                    <a:pt x="336" y="349"/>
                  </a:cubicBezTo>
                  <a:cubicBezTo>
                    <a:pt x="336" y="349"/>
                    <a:pt x="336" y="349"/>
                    <a:pt x="336" y="349"/>
                  </a:cubicBezTo>
                  <a:cubicBezTo>
                    <a:pt x="333" y="347"/>
                    <a:pt x="332" y="343"/>
                    <a:pt x="328" y="343"/>
                  </a:cubicBezTo>
                  <a:cubicBezTo>
                    <a:pt x="325" y="343"/>
                    <a:pt x="322" y="343"/>
                    <a:pt x="319" y="345"/>
                  </a:cubicBezTo>
                  <a:cubicBezTo>
                    <a:pt x="316" y="347"/>
                    <a:pt x="315" y="350"/>
                    <a:pt x="311" y="350"/>
                  </a:cubicBezTo>
                  <a:cubicBezTo>
                    <a:pt x="307" y="350"/>
                    <a:pt x="305" y="349"/>
                    <a:pt x="300" y="349"/>
                  </a:cubicBezTo>
                  <a:cubicBezTo>
                    <a:pt x="294" y="349"/>
                    <a:pt x="291" y="354"/>
                    <a:pt x="284" y="354"/>
                  </a:cubicBezTo>
                  <a:cubicBezTo>
                    <a:pt x="282" y="354"/>
                    <a:pt x="281" y="352"/>
                    <a:pt x="280" y="350"/>
                  </a:cubicBezTo>
                  <a:cubicBezTo>
                    <a:pt x="278" y="346"/>
                    <a:pt x="277" y="345"/>
                    <a:pt x="276" y="341"/>
                  </a:cubicBezTo>
                  <a:cubicBezTo>
                    <a:pt x="275" y="338"/>
                    <a:pt x="273" y="336"/>
                    <a:pt x="269" y="336"/>
                  </a:cubicBezTo>
                  <a:cubicBezTo>
                    <a:pt x="265" y="336"/>
                    <a:pt x="263" y="337"/>
                    <a:pt x="260" y="339"/>
                  </a:cubicBezTo>
                  <a:cubicBezTo>
                    <a:pt x="256" y="340"/>
                    <a:pt x="252" y="341"/>
                    <a:pt x="252" y="345"/>
                  </a:cubicBezTo>
                  <a:cubicBezTo>
                    <a:pt x="252" y="351"/>
                    <a:pt x="254" y="354"/>
                    <a:pt x="254" y="360"/>
                  </a:cubicBezTo>
                  <a:cubicBezTo>
                    <a:pt x="254" y="363"/>
                    <a:pt x="254" y="363"/>
                    <a:pt x="254" y="363"/>
                  </a:cubicBezTo>
                  <a:cubicBezTo>
                    <a:pt x="254" y="367"/>
                    <a:pt x="253" y="370"/>
                    <a:pt x="251" y="374"/>
                  </a:cubicBezTo>
                  <a:cubicBezTo>
                    <a:pt x="249" y="378"/>
                    <a:pt x="250" y="382"/>
                    <a:pt x="247" y="386"/>
                  </a:cubicBezTo>
                  <a:cubicBezTo>
                    <a:pt x="244" y="390"/>
                    <a:pt x="240" y="390"/>
                    <a:pt x="235" y="390"/>
                  </a:cubicBezTo>
                  <a:cubicBezTo>
                    <a:pt x="231" y="390"/>
                    <a:pt x="231" y="390"/>
                    <a:pt x="231" y="390"/>
                  </a:cubicBezTo>
                  <a:cubicBezTo>
                    <a:pt x="225" y="390"/>
                    <a:pt x="222" y="394"/>
                    <a:pt x="218" y="398"/>
                  </a:cubicBezTo>
                  <a:cubicBezTo>
                    <a:pt x="216" y="401"/>
                    <a:pt x="213" y="402"/>
                    <a:pt x="213" y="406"/>
                  </a:cubicBezTo>
                  <a:cubicBezTo>
                    <a:pt x="213" y="412"/>
                    <a:pt x="221" y="411"/>
                    <a:pt x="226" y="414"/>
                  </a:cubicBezTo>
                  <a:cubicBezTo>
                    <a:pt x="229" y="416"/>
                    <a:pt x="228" y="419"/>
                    <a:pt x="228" y="423"/>
                  </a:cubicBezTo>
                  <a:cubicBezTo>
                    <a:pt x="228" y="426"/>
                    <a:pt x="227" y="428"/>
                    <a:pt x="227" y="431"/>
                  </a:cubicBezTo>
                  <a:cubicBezTo>
                    <a:pt x="227" y="438"/>
                    <a:pt x="231" y="441"/>
                    <a:pt x="231" y="448"/>
                  </a:cubicBezTo>
                  <a:cubicBezTo>
                    <a:pt x="231" y="450"/>
                    <a:pt x="230" y="451"/>
                    <a:pt x="229" y="452"/>
                  </a:cubicBezTo>
                  <a:cubicBezTo>
                    <a:pt x="230" y="455"/>
                    <a:pt x="228" y="457"/>
                    <a:pt x="230" y="459"/>
                  </a:cubicBezTo>
                  <a:cubicBezTo>
                    <a:pt x="234" y="463"/>
                    <a:pt x="239" y="462"/>
                    <a:pt x="243" y="467"/>
                  </a:cubicBezTo>
                  <a:cubicBezTo>
                    <a:pt x="244" y="470"/>
                    <a:pt x="245" y="471"/>
                    <a:pt x="247" y="473"/>
                  </a:cubicBezTo>
                  <a:cubicBezTo>
                    <a:pt x="248" y="475"/>
                    <a:pt x="248" y="477"/>
                    <a:pt x="250" y="478"/>
                  </a:cubicBezTo>
                  <a:cubicBezTo>
                    <a:pt x="253" y="480"/>
                    <a:pt x="255" y="480"/>
                    <a:pt x="258" y="480"/>
                  </a:cubicBezTo>
                  <a:cubicBezTo>
                    <a:pt x="260" y="480"/>
                    <a:pt x="261" y="478"/>
                    <a:pt x="262" y="477"/>
                  </a:cubicBezTo>
                  <a:cubicBezTo>
                    <a:pt x="265" y="476"/>
                    <a:pt x="268" y="477"/>
                    <a:pt x="269" y="474"/>
                  </a:cubicBezTo>
                  <a:cubicBezTo>
                    <a:pt x="270" y="473"/>
                    <a:pt x="269" y="472"/>
                    <a:pt x="270" y="470"/>
                  </a:cubicBezTo>
                  <a:cubicBezTo>
                    <a:pt x="270" y="467"/>
                    <a:pt x="271" y="465"/>
                    <a:pt x="271" y="461"/>
                  </a:cubicBezTo>
                  <a:cubicBezTo>
                    <a:pt x="273" y="454"/>
                    <a:pt x="274" y="450"/>
                    <a:pt x="278" y="443"/>
                  </a:cubicBezTo>
                  <a:cubicBezTo>
                    <a:pt x="280" y="440"/>
                    <a:pt x="280" y="437"/>
                    <a:pt x="283" y="435"/>
                  </a:cubicBezTo>
                  <a:cubicBezTo>
                    <a:pt x="286" y="435"/>
                    <a:pt x="286" y="435"/>
                    <a:pt x="286" y="435"/>
                  </a:cubicBezTo>
                  <a:cubicBezTo>
                    <a:pt x="289" y="435"/>
                    <a:pt x="291" y="436"/>
                    <a:pt x="294" y="436"/>
                  </a:cubicBezTo>
                  <a:cubicBezTo>
                    <a:pt x="297" y="436"/>
                    <a:pt x="299" y="435"/>
                    <a:pt x="300" y="433"/>
                  </a:cubicBezTo>
                  <a:cubicBezTo>
                    <a:pt x="300" y="433"/>
                    <a:pt x="300" y="433"/>
                    <a:pt x="300" y="433"/>
                  </a:cubicBezTo>
                  <a:cubicBezTo>
                    <a:pt x="302" y="432"/>
                    <a:pt x="304" y="430"/>
                    <a:pt x="307" y="430"/>
                  </a:cubicBezTo>
                  <a:cubicBezTo>
                    <a:pt x="312" y="430"/>
                    <a:pt x="316" y="435"/>
                    <a:pt x="316" y="441"/>
                  </a:cubicBezTo>
                  <a:cubicBezTo>
                    <a:pt x="316" y="447"/>
                    <a:pt x="313" y="451"/>
                    <a:pt x="313" y="458"/>
                  </a:cubicBezTo>
                  <a:cubicBezTo>
                    <a:pt x="313" y="463"/>
                    <a:pt x="319" y="464"/>
                    <a:pt x="319" y="470"/>
                  </a:cubicBezTo>
                  <a:cubicBezTo>
                    <a:pt x="319" y="476"/>
                    <a:pt x="318" y="480"/>
                    <a:pt x="315" y="487"/>
                  </a:cubicBezTo>
                  <a:cubicBezTo>
                    <a:pt x="314" y="489"/>
                    <a:pt x="313" y="493"/>
                    <a:pt x="310" y="493"/>
                  </a:cubicBezTo>
                  <a:cubicBezTo>
                    <a:pt x="308" y="493"/>
                    <a:pt x="306" y="491"/>
                    <a:pt x="304" y="491"/>
                  </a:cubicBezTo>
                  <a:cubicBezTo>
                    <a:pt x="296" y="491"/>
                    <a:pt x="292" y="492"/>
                    <a:pt x="285" y="495"/>
                  </a:cubicBezTo>
                  <a:cubicBezTo>
                    <a:pt x="281" y="497"/>
                    <a:pt x="280" y="500"/>
                    <a:pt x="276" y="500"/>
                  </a:cubicBezTo>
                  <a:cubicBezTo>
                    <a:pt x="274" y="500"/>
                    <a:pt x="273" y="498"/>
                    <a:pt x="271" y="497"/>
                  </a:cubicBezTo>
                  <a:cubicBezTo>
                    <a:pt x="270" y="498"/>
                    <a:pt x="270" y="499"/>
                    <a:pt x="270" y="500"/>
                  </a:cubicBezTo>
                  <a:cubicBezTo>
                    <a:pt x="270" y="510"/>
                    <a:pt x="270" y="510"/>
                    <a:pt x="270" y="510"/>
                  </a:cubicBezTo>
                  <a:cubicBezTo>
                    <a:pt x="270" y="512"/>
                    <a:pt x="269" y="514"/>
                    <a:pt x="269" y="516"/>
                  </a:cubicBezTo>
                  <a:cubicBezTo>
                    <a:pt x="269" y="519"/>
                    <a:pt x="270" y="521"/>
                    <a:pt x="270" y="525"/>
                  </a:cubicBezTo>
                  <a:cubicBezTo>
                    <a:pt x="271" y="529"/>
                    <a:pt x="269" y="531"/>
                    <a:pt x="271" y="535"/>
                  </a:cubicBezTo>
                  <a:cubicBezTo>
                    <a:pt x="272" y="537"/>
                    <a:pt x="275" y="536"/>
                    <a:pt x="277" y="536"/>
                  </a:cubicBezTo>
                  <a:cubicBezTo>
                    <a:pt x="280" y="536"/>
                    <a:pt x="280" y="536"/>
                    <a:pt x="280" y="536"/>
                  </a:cubicBezTo>
                  <a:cubicBezTo>
                    <a:pt x="285" y="536"/>
                    <a:pt x="287" y="537"/>
                    <a:pt x="292" y="538"/>
                  </a:cubicBezTo>
                  <a:cubicBezTo>
                    <a:pt x="297" y="538"/>
                    <a:pt x="304" y="540"/>
                    <a:pt x="304" y="546"/>
                  </a:cubicBezTo>
                  <a:cubicBezTo>
                    <a:pt x="312" y="568"/>
                    <a:pt x="312" y="568"/>
                    <a:pt x="312" y="568"/>
                  </a:cubicBezTo>
                  <a:cubicBezTo>
                    <a:pt x="307" y="585"/>
                    <a:pt x="307" y="585"/>
                    <a:pt x="307" y="585"/>
                  </a:cubicBezTo>
                  <a:cubicBezTo>
                    <a:pt x="307" y="585"/>
                    <a:pt x="307" y="585"/>
                    <a:pt x="307" y="585"/>
                  </a:cubicBezTo>
                  <a:cubicBezTo>
                    <a:pt x="307" y="591"/>
                    <a:pt x="302" y="593"/>
                    <a:pt x="297" y="596"/>
                  </a:cubicBezTo>
                  <a:cubicBezTo>
                    <a:pt x="295" y="597"/>
                    <a:pt x="294" y="596"/>
                    <a:pt x="293" y="598"/>
                  </a:cubicBezTo>
                  <a:cubicBezTo>
                    <a:pt x="290" y="600"/>
                    <a:pt x="289" y="603"/>
                    <a:pt x="288" y="60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3644900" y="2182813"/>
              <a:ext cx="1035050" cy="1035050"/>
            </a:xfrm>
            <a:custGeom>
              <a:avLst/>
              <a:gdLst/>
              <a:ahLst/>
              <a:cxnLst>
                <a:cxn ang="0">
                  <a:pos x="173" y="410"/>
                </a:cxn>
                <a:cxn ang="0">
                  <a:pos x="161" y="386"/>
                </a:cxn>
                <a:cxn ang="0">
                  <a:pos x="139" y="367"/>
                </a:cxn>
                <a:cxn ang="0">
                  <a:pos x="109" y="349"/>
                </a:cxn>
                <a:cxn ang="0">
                  <a:pos x="93" y="335"/>
                </a:cxn>
                <a:cxn ang="0">
                  <a:pos x="86" y="332"/>
                </a:cxn>
                <a:cxn ang="0">
                  <a:pos x="82" y="337"/>
                </a:cxn>
                <a:cxn ang="0">
                  <a:pos x="71" y="334"/>
                </a:cxn>
                <a:cxn ang="0">
                  <a:pos x="56" y="304"/>
                </a:cxn>
                <a:cxn ang="0">
                  <a:pos x="72" y="291"/>
                </a:cxn>
                <a:cxn ang="0">
                  <a:pos x="113" y="277"/>
                </a:cxn>
                <a:cxn ang="0">
                  <a:pos x="120" y="210"/>
                </a:cxn>
                <a:cxn ang="0">
                  <a:pos x="102" y="201"/>
                </a:cxn>
                <a:cxn ang="0">
                  <a:pos x="100" y="178"/>
                </a:cxn>
                <a:cxn ang="0">
                  <a:pos x="74" y="155"/>
                </a:cxn>
                <a:cxn ang="0">
                  <a:pos x="48" y="143"/>
                </a:cxn>
                <a:cxn ang="0">
                  <a:pos x="49" y="90"/>
                </a:cxn>
                <a:cxn ang="0">
                  <a:pos x="22" y="76"/>
                </a:cxn>
                <a:cxn ang="0">
                  <a:pos x="21" y="37"/>
                </a:cxn>
                <a:cxn ang="0">
                  <a:pos x="0" y="17"/>
                </a:cxn>
                <a:cxn ang="0">
                  <a:pos x="65" y="9"/>
                </a:cxn>
                <a:cxn ang="0">
                  <a:pos x="93" y="0"/>
                </a:cxn>
                <a:cxn ang="0">
                  <a:pos x="121" y="37"/>
                </a:cxn>
                <a:cxn ang="0">
                  <a:pos x="148" y="64"/>
                </a:cxn>
                <a:cxn ang="0">
                  <a:pos x="172" y="56"/>
                </a:cxn>
                <a:cxn ang="0">
                  <a:pos x="189" y="49"/>
                </a:cxn>
                <a:cxn ang="0">
                  <a:pos x="200" y="62"/>
                </a:cxn>
                <a:cxn ang="0">
                  <a:pos x="233" y="79"/>
                </a:cxn>
                <a:cxn ang="0">
                  <a:pos x="257" y="79"/>
                </a:cxn>
                <a:cxn ang="0">
                  <a:pos x="288" y="73"/>
                </a:cxn>
                <a:cxn ang="0">
                  <a:pos x="295" y="101"/>
                </a:cxn>
                <a:cxn ang="0">
                  <a:pos x="307" y="112"/>
                </a:cxn>
                <a:cxn ang="0">
                  <a:pos x="308" y="194"/>
                </a:cxn>
                <a:cxn ang="0">
                  <a:pos x="330" y="220"/>
                </a:cxn>
                <a:cxn ang="0">
                  <a:pos x="377" y="210"/>
                </a:cxn>
                <a:cxn ang="0">
                  <a:pos x="442" y="197"/>
                </a:cxn>
                <a:cxn ang="0">
                  <a:pos x="473" y="213"/>
                </a:cxn>
                <a:cxn ang="0">
                  <a:pos x="492" y="256"/>
                </a:cxn>
                <a:cxn ang="0">
                  <a:pos x="522" y="295"/>
                </a:cxn>
                <a:cxn ang="0">
                  <a:pos x="514" y="325"/>
                </a:cxn>
                <a:cxn ang="0">
                  <a:pos x="506" y="366"/>
                </a:cxn>
                <a:cxn ang="0">
                  <a:pos x="489" y="388"/>
                </a:cxn>
                <a:cxn ang="0">
                  <a:pos x="437" y="423"/>
                </a:cxn>
                <a:cxn ang="0">
                  <a:pos x="459" y="441"/>
                </a:cxn>
                <a:cxn ang="0">
                  <a:pos x="418" y="473"/>
                </a:cxn>
                <a:cxn ang="0">
                  <a:pos x="364" y="511"/>
                </a:cxn>
                <a:cxn ang="0">
                  <a:pos x="328" y="522"/>
                </a:cxn>
                <a:cxn ang="0">
                  <a:pos x="320" y="513"/>
                </a:cxn>
                <a:cxn ang="0">
                  <a:pos x="301" y="483"/>
                </a:cxn>
                <a:cxn ang="0">
                  <a:pos x="299" y="451"/>
                </a:cxn>
                <a:cxn ang="0">
                  <a:pos x="255" y="451"/>
                </a:cxn>
                <a:cxn ang="0">
                  <a:pos x="230" y="449"/>
                </a:cxn>
                <a:cxn ang="0">
                  <a:pos x="211" y="428"/>
                </a:cxn>
                <a:cxn ang="0">
                  <a:pos x="181" y="424"/>
                </a:cxn>
              </a:cxnLst>
              <a:rect l="0" t="0" r="r" b="b"/>
              <a:pathLst>
                <a:path w="523" h="522">
                  <a:moveTo>
                    <a:pt x="181" y="424"/>
                  </a:moveTo>
                  <a:cubicBezTo>
                    <a:pt x="180" y="422"/>
                    <a:pt x="180" y="419"/>
                    <a:pt x="179" y="416"/>
                  </a:cubicBezTo>
                  <a:cubicBezTo>
                    <a:pt x="178" y="413"/>
                    <a:pt x="176" y="412"/>
                    <a:pt x="175" y="409"/>
                  </a:cubicBezTo>
                  <a:cubicBezTo>
                    <a:pt x="173" y="410"/>
                    <a:pt x="173" y="410"/>
                    <a:pt x="173" y="410"/>
                  </a:cubicBezTo>
                  <a:cubicBezTo>
                    <a:pt x="175" y="415"/>
                    <a:pt x="175" y="412"/>
                    <a:pt x="170" y="412"/>
                  </a:cubicBezTo>
                  <a:cubicBezTo>
                    <a:pt x="170" y="409"/>
                    <a:pt x="170" y="409"/>
                    <a:pt x="170" y="409"/>
                  </a:cubicBezTo>
                  <a:cubicBezTo>
                    <a:pt x="170" y="407"/>
                    <a:pt x="169" y="406"/>
                    <a:pt x="168" y="404"/>
                  </a:cubicBezTo>
                  <a:cubicBezTo>
                    <a:pt x="163" y="397"/>
                    <a:pt x="164" y="392"/>
                    <a:pt x="161" y="386"/>
                  </a:cubicBezTo>
                  <a:cubicBezTo>
                    <a:pt x="160" y="384"/>
                    <a:pt x="157" y="385"/>
                    <a:pt x="156" y="383"/>
                  </a:cubicBezTo>
                  <a:cubicBezTo>
                    <a:pt x="155" y="381"/>
                    <a:pt x="155" y="379"/>
                    <a:pt x="153" y="377"/>
                  </a:cubicBezTo>
                  <a:cubicBezTo>
                    <a:pt x="151" y="376"/>
                    <a:pt x="148" y="377"/>
                    <a:pt x="147" y="375"/>
                  </a:cubicBezTo>
                  <a:cubicBezTo>
                    <a:pt x="145" y="371"/>
                    <a:pt x="143" y="369"/>
                    <a:pt x="139" y="367"/>
                  </a:cubicBezTo>
                  <a:cubicBezTo>
                    <a:pt x="135" y="365"/>
                    <a:pt x="134" y="363"/>
                    <a:pt x="130" y="360"/>
                  </a:cubicBezTo>
                  <a:cubicBezTo>
                    <a:pt x="128" y="358"/>
                    <a:pt x="128" y="355"/>
                    <a:pt x="125" y="355"/>
                  </a:cubicBezTo>
                  <a:cubicBezTo>
                    <a:pt x="124" y="355"/>
                    <a:pt x="124" y="355"/>
                    <a:pt x="123" y="355"/>
                  </a:cubicBezTo>
                  <a:cubicBezTo>
                    <a:pt x="117" y="355"/>
                    <a:pt x="115" y="349"/>
                    <a:pt x="109" y="349"/>
                  </a:cubicBezTo>
                  <a:cubicBezTo>
                    <a:pt x="108" y="349"/>
                    <a:pt x="107" y="349"/>
                    <a:pt x="106" y="349"/>
                  </a:cubicBezTo>
                  <a:cubicBezTo>
                    <a:pt x="104" y="349"/>
                    <a:pt x="103" y="346"/>
                    <a:pt x="101" y="344"/>
                  </a:cubicBezTo>
                  <a:cubicBezTo>
                    <a:pt x="99" y="342"/>
                    <a:pt x="97" y="342"/>
                    <a:pt x="95" y="340"/>
                  </a:cubicBezTo>
                  <a:cubicBezTo>
                    <a:pt x="94" y="338"/>
                    <a:pt x="94" y="337"/>
                    <a:pt x="93" y="335"/>
                  </a:cubicBezTo>
                  <a:cubicBezTo>
                    <a:pt x="93" y="334"/>
                    <a:pt x="90" y="336"/>
                    <a:pt x="89" y="336"/>
                  </a:cubicBezTo>
                  <a:cubicBezTo>
                    <a:pt x="88" y="336"/>
                    <a:pt x="89" y="335"/>
                    <a:pt x="90" y="334"/>
                  </a:cubicBezTo>
                  <a:cubicBezTo>
                    <a:pt x="90" y="334"/>
                    <a:pt x="90" y="334"/>
                    <a:pt x="90" y="334"/>
                  </a:cubicBezTo>
                  <a:cubicBezTo>
                    <a:pt x="88" y="333"/>
                    <a:pt x="88" y="332"/>
                    <a:pt x="86" y="332"/>
                  </a:cubicBezTo>
                  <a:cubicBezTo>
                    <a:pt x="85" y="332"/>
                    <a:pt x="85" y="333"/>
                    <a:pt x="84" y="333"/>
                  </a:cubicBezTo>
                  <a:cubicBezTo>
                    <a:pt x="83" y="333"/>
                    <a:pt x="83" y="333"/>
                    <a:pt x="82" y="333"/>
                  </a:cubicBezTo>
                  <a:cubicBezTo>
                    <a:pt x="81" y="333"/>
                    <a:pt x="81" y="333"/>
                    <a:pt x="81" y="333"/>
                  </a:cubicBezTo>
                  <a:cubicBezTo>
                    <a:pt x="81" y="333"/>
                    <a:pt x="82" y="337"/>
                    <a:pt x="82" y="337"/>
                  </a:cubicBezTo>
                  <a:cubicBezTo>
                    <a:pt x="81" y="337"/>
                    <a:pt x="81" y="337"/>
                    <a:pt x="80" y="337"/>
                  </a:cubicBezTo>
                  <a:cubicBezTo>
                    <a:pt x="76" y="337"/>
                    <a:pt x="76" y="337"/>
                    <a:pt x="76" y="337"/>
                  </a:cubicBezTo>
                  <a:cubicBezTo>
                    <a:pt x="75" y="337"/>
                    <a:pt x="75" y="335"/>
                    <a:pt x="74" y="335"/>
                  </a:cubicBezTo>
                  <a:cubicBezTo>
                    <a:pt x="73" y="334"/>
                    <a:pt x="72" y="335"/>
                    <a:pt x="71" y="334"/>
                  </a:cubicBezTo>
                  <a:cubicBezTo>
                    <a:pt x="68" y="333"/>
                    <a:pt x="68" y="331"/>
                    <a:pt x="67" y="328"/>
                  </a:cubicBezTo>
                  <a:cubicBezTo>
                    <a:pt x="65" y="326"/>
                    <a:pt x="62" y="325"/>
                    <a:pt x="62" y="322"/>
                  </a:cubicBezTo>
                  <a:cubicBezTo>
                    <a:pt x="62" y="318"/>
                    <a:pt x="65" y="321"/>
                    <a:pt x="65" y="320"/>
                  </a:cubicBezTo>
                  <a:cubicBezTo>
                    <a:pt x="64" y="317"/>
                    <a:pt x="60" y="309"/>
                    <a:pt x="56" y="304"/>
                  </a:cubicBezTo>
                  <a:cubicBezTo>
                    <a:pt x="56" y="304"/>
                    <a:pt x="56" y="304"/>
                    <a:pt x="56" y="304"/>
                  </a:cubicBezTo>
                  <a:cubicBezTo>
                    <a:pt x="58" y="299"/>
                    <a:pt x="59" y="296"/>
                    <a:pt x="62" y="293"/>
                  </a:cubicBezTo>
                  <a:cubicBezTo>
                    <a:pt x="64" y="291"/>
                    <a:pt x="66" y="291"/>
                    <a:pt x="69" y="291"/>
                  </a:cubicBezTo>
                  <a:cubicBezTo>
                    <a:pt x="72" y="291"/>
                    <a:pt x="72" y="291"/>
                    <a:pt x="72" y="291"/>
                  </a:cubicBezTo>
                  <a:cubicBezTo>
                    <a:pt x="77" y="291"/>
                    <a:pt x="81" y="290"/>
                    <a:pt x="85" y="287"/>
                  </a:cubicBezTo>
                  <a:cubicBezTo>
                    <a:pt x="90" y="284"/>
                    <a:pt x="92" y="279"/>
                    <a:pt x="98" y="279"/>
                  </a:cubicBezTo>
                  <a:cubicBezTo>
                    <a:pt x="104" y="279"/>
                    <a:pt x="104" y="279"/>
                    <a:pt x="104" y="279"/>
                  </a:cubicBezTo>
                  <a:cubicBezTo>
                    <a:pt x="108" y="279"/>
                    <a:pt x="110" y="279"/>
                    <a:pt x="113" y="277"/>
                  </a:cubicBezTo>
                  <a:cubicBezTo>
                    <a:pt x="117" y="274"/>
                    <a:pt x="117" y="270"/>
                    <a:pt x="117" y="266"/>
                  </a:cubicBezTo>
                  <a:cubicBezTo>
                    <a:pt x="117" y="259"/>
                    <a:pt x="116" y="255"/>
                    <a:pt x="116" y="249"/>
                  </a:cubicBezTo>
                  <a:cubicBezTo>
                    <a:pt x="116" y="235"/>
                    <a:pt x="119" y="227"/>
                    <a:pt x="120" y="214"/>
                  </a:cubicBezTo>
                  <a:cubicBezTo>
                    <a:pt x="120" y="210"/>
                    <a:pt x="120" y="210"/>
                    <a:pt x="120" y="210"/>
                  </a:cubicBezTo>
                  <a:cubicBezTo>
                    <a:pt x="120" y="208"/>
                    <a:pt x="121" y="206"/>
                    <a:pt x="119" y="205"/>
                  </a:cubicBezTo>
                  <a:cubicBezTo>
                    <a:pt x="117" y="203"/>
                    <a:pt x="116" y="203"/>
                    <a:pt x="114" y="203"/>
                  </a:cubicBezTo>
                  <a:cubicBezTo>
                    <a:pt x="111" y="203"/>
                    <a:pt x="110" y="204"/>
                    <a:pt x="107" y="204"/>
                  </a:cubicBezTo>
                  <a:cubicBezTo>
                    <a:pt x="105" y="203"/>
                    <a:pt x="104" y="202"/>
                    <a:pt x="102" y="201"/>
                  </a:cubicBezTo>
                  <a:cubicBezTo>
                    <a:pt x="102" y="200"/>
                    <a:pt x="102" y="200"/>
                    <a:pt x="102" y="199"/>
                  </a:cubicBezTo>
                  <a:cubicBezTo>
                    <a:pt x="102" y="195"/>
                    <a:pt x="107" y="194"/>
                    <a:pt x="107" y="191"/>
                  </a:cubicBezTo>
                  <a:cubicBezTo>
                    <a:pt x="107" y="189"/>
                    <a:pt x="105" y="188"/>
                    <a:pt x="104" y="187"/>
                  </a:cubicBezTo>
                  <a:cubicBezTo>
                    <a:pt x="103" y="183"/>
                    <a:pt x="103" y="181"/>
                    <a:pt x="100" y="178"/>
                  </a:cubicBezTo>
                  <a:cubicBezTo>
                    <a:pt x="98" y="177"/>
                    <a:pt x="96" y="178"/>
                    <a:pt x="93" y="177"/>
                  </a:cubicBezTo>
                  <a:cubicBezTo>
                    <a:pt x="87" y="173"/>
                    <a:pt x="86" y="169"/>
                    <a:pt x="82" y="163"/>
                  </a:cubicBezTo>
                  <a:cubicBezTo>
                    <a:pt x="81" y="160"/>
                    <a:pt x="80" y="159"/>
                    <a:pt x="78" y="157"/>
                  </a:cubicBezTo>
                  <a:cubicBezTo>
                    <a:pt x="77" y="156"/>
                    <a:pt x="76" y="156"/>
                    <a:pt x="74" y="155"/>
                  </a:cubicBezTo>
                  <a:cubicBezTo>
                    <a:pt x="73" y="153"/>
                    <a:pt x="73" y="151"/>
                    <a:pt x="72" y="148"/>
                  </a:cubicBezTo>
                  <a:cubicBezTo>
                    <a:pt x="69" y="145"/>
                    <a:pt x="65" y="144"/>
                    <a:pt x="61" y="142"/>
                  </a:cubicBezTo>
                  <a:cubicBezTo>
                    <a:pt x="58" y="141"/>
                    <a:pt x="57" y="138"/>
                    <a:pt x="54" y="138"/>
                  </a:cubicBezTo>
                  <a:cubicBezTo>
                    <a:pt x="51" y="138"/>
                    <a:pt x="51" y="143"/>
                    <a:pt x="48" y="143"/>
                  </a:cubicBezTo>
                  <a:cubicBezTo>
                    <a:pt x="46" y="143"/>
                    <a:pt x="46" y="143"/>
                    <a:pt x="46" y="143"/>
                  </a:cubicBezTo>
                  <a:cubicBezTo>
                    <a:pt x="46" y="141"/>
                    <a:pt x="46" y="141"/>
                    <a:pt x="46" y="141"/>
                  </a:cubicBezTo>
                  <a:cubicBezTo>
                    <a:pt x="46" y="129"/>
                    <a:pt x="37" y="123"/>
                    <a:pt x="37" y="111"/>
                  </a:cubicBezTo>
                  <a:cubicBezTo>
                    <a:pt x="37" y="102"/>
                    <a:pt x="46" y="100"/>
                    <a:pt x="49" y="90"/>
                  </a:cubicBezTo>
                  <a:cubicBezTo>
                    <a:pt x="47" y="90"/>
                    <a:pt x="45" y="89"/>
                    <a:pt x="45" y="87"/>
                  </a:cubicBezTo>
                  <a:cubicBezTo>
                    <a:pt x="45" y="83"/>
                    <a:pt x="41" y="82"/>
                    <a:pt x="36" y="82"/>
                  </a:cubicBezTo>
                  <a:cubicBezTo>
                    <a:pt x="32" y="81"/>
                    <a:pt x="28" y="82"/>
                    <a:pt x="25" y="79"/>
                  </a:cubicBezTo>
                  <a:cubicBezTo>
                    <a:pt x="24" y="77"/>
                    <a:pt x="23" y="77"/>
                    <a:pt x="22" y="76"/>
                  </a:cubicBezTo>
                  <a:cubicBezTo>
                    <a:pt x="19" y="71"/>
                    <a:pt x="19" y="67"/>
                    <a:pt x="19" y="62"/>
                  </a:cubicBezTo>
                  <a:cubicBezTo>
                    <a:pt x="19" y="52"/>
                    <a:pt x="19" y="52"/>
                    <a:pt x="19" y="52"/>
                  </a:cubicBezTo>
                  <a:cubicBezTo>
                    <a:pt x="21" y="41"/>
                    <a:pt x="21" y="41"/>
                    <a:pt x="21" y="41"/>
                  </a:cubicBezTo>
                  <a:cubicBezTo>
                    <a:pt x="21" y="37"/>
                    <a:pt x="21" y="37"/>
                    <a:pt x="21" y="37"/>
                  </a:cubicBezTo>
                  <a:cubicBezTo>
                    <a:pt x="21" y="30"/>
                    <a:pt x="16" y="23"/>
                    <a:pt x="9" y="23"/>
                  </a:cubicBezTo>
                  <a:cubicBezTo>
                    <a:pt x="6" y="23"/>
                    <a:pt x="4" y="23"/>
                    <a:pt x="0" y="23"/>
                  </a:cubicBezTo>
                  <a:cubicBezTo>
                    <a:pt x="0" y="23"/>
                    <a:pt x="0" y="22"/>
                    <a:pt x="0" y="22"/>
                  </a:cubicBezTo>
                  <a:cubicBezTo>
                    <a:pt x="0" y="20"/>
                    <a:pt x="0" y="19"/>
                    <a:pt x="0" y="17"/>
                  </a:cubicBezTo>
                  <a:cubicBezTo>
                    <a:pt x="14" y="15"/>
                    <a:pt x="20" y="11"/>
                    <a:pt x="33" y="6"/>
                  </a:cubicBezTo>
                  <a:cubicBezTo>
                    <a:pt x="38" y="3"/>
                    <a:pt x="41" y="1"/>
                    <a:pt x="47" y="1"/>
                  </a:cubicBezTo>
                  <a:cubicBezTo>
                    <a:pt x="52" y="1"/>
                    <a:pt x="54" y="4"/>
                    <a:pt x="58" y="7"/>
                  </a:cubicBezTo>
                  <a:cubicBezTo>
                    <a:pt x="60" y="9"/>
                    <a:pt x="62" y="8"/>
                    <a:pt x="65" y="9"/>
                  </a:cubicBezTo>
                  <a:cubicBezTo>
                    <a:pt x="68" y="10"/>
                    <a:pt x="69" y="12"/>
                    <a:pt x="71" y="12"/>
                  </a:cubicBezTo>
                  <a:cubicBezTo>
                    <a:pt x="73" y="12"/>
                    <a:pt x="74" y="11"/>
                    <a:pt x="75" y="10"/>
                  </a:cubicBezTo>
                  <a:cubicBezTo>
                    <a:pt x="78" y="8"/>
                    <a:pt x="80" y="8"/>
                    <a:pt x="83" y="5"/>
                  </a:cubicBezTo>
                  <a:cubicBezTo>
                    <a:pt x="87" y="2"/>
                    <a:pt x="89" y="0"/>
                    <a:pt x="93" y="0"/>
                  </a:cubicBezTo>
                  <a:cubicBezTo>
                    <a:pt x="96" y="0"/>
                    <a:pt x="97" y="3"/>
                    <a:pt x="99" y="6"/>
                  </a:cubicBezTo>
                  <a:cubicBezTo>
                    <a:pt x="102" y="11"/>
                    <a:pt x="103" y="14"/>
                    <a:pt x="105" y="20"/>
                  </a:cubicBezTo>
                  <a:cubicBezTo>
                    <a:pt x="106" y="23"/>
                    <a:pt x="107" y="25"/>
                    <a:pt x="109" y="27"/>
                  </a:cubicBezTo>
                  <a:cubicBezTo>
                    <a:pt x="112" y="33"/>
                    <a:pt x="115" y="37"/>
                    <a:pt x="121" y="37"/>
                  </a:cubicBezTo>
                  <a:cubicBezTo>
                    <a:pt x="126" y="37"/>
                    <a:pt x="129" y="36"/>
                    <a:pt x="134" y="36"/>
                  </a:cubicBezTo>
                  <a:cubicBezTo>
                    <a:pt x="139" y="37"/>
                    <a:pt x="136" y="45"/>
                    <a:pt x="140" y="48"/>
                  </a:cubicBezTo>
                  <a:cubicBezTo>
                    <a:pt x="145" y="52"/>
                    <a:pt x="148" y="55"/>
                    <a:pt x="148" y="60"/>
                  </a:cubicBezTo>
                  <a:cubicBezTo>
                    <a:pt x="148" y="64"/>
                    <a:pt x="148" y="64"/>
                    <a:pt x="148" y="64"/>
                  </a:cubicBezTo>
                  <a:cubicBezTo>
                    <a:pt x="148" y="65"/>
                    <a:pt x="150" y="67"/>
                    <a:pt x="151" y="67"/>
                  </a:cubicBezTo>
                  <a:cubicBezTo>
                    <a:pt x="155" y="67"/>
                    <a:pt x="156" y="63"/>
                    <a:pt x="159" y="60"/>
                  </a:cubicBezTo>
                  <a:cubicBezTo>
                    <a:pt x="161" y="59"/>
                    <a:pt x="163" y="58"/>
                    <a:pt x="165" y="58"/>
                  </a:cubicBezTo>
                  <a:cubicBezTo>
                    <a:pt x="168" y="57"/>
                    <a:pt x="169" y="56"/>
                    <a:pt x="172" y="56"/>
                  </a:cubicBezTo>
                  <a:cubicBezTo>
                    <a:pt x="176" y="56"/>
                    <a:pt x="178" y="57"/>
                    <a:pt x="181" y="59"/>
                  </a:cubicBezTo>
                  <a:cubicBezTo>
                    <a:pt x="183" y="60"/>
                    <a:pt x="184" y="62"/>
                    <a:pt x="187" y="62"/>
                  </a:cubicBezTo>
                  <a:cubicBezTo>
                    <a:pt x="188" y="62"/>
                    <a:pt x="190" y="61"/>
                    <a:pt x="190" y="59"/>
                  </a:cubicBezTo>
                  <a:cubicBezTo>
                    <a:pt x="190" y="55"/>
                    <a:pt x="189" y="53"/>
                    <a:pt x="189" y="49"/>
                  </a:cubicBezTo>
                  <a:cubicBezTo>
                    <a:pt x="189" y="49"/>
                    <a:pt x="189" y="49"/>
                    <a:pt x="190" y="49"/>
                  </a:cubicBezTo>
                  <a:cubicBezTo>
                    <a:pt x="192" y="49"/>
                    <a:pt x="193" y="49"/>
                    <a:pt x="195" y="51"/>
                  </a:cubicBezTo>
                  <a:cubicBezTo>
                    <a:pt x="197" y="52"/>
                    <a:pt x="196" y="54"/>
                    <a:pt x="196" y="57"/>
                  </a:cubicBezTo>
                  <a:cubicBezTo>
                    <a:pt x="197" y="59"/>
                    <a:pt x="198" y="60"/>
                    <a:pt x="200" y="62"/>
                  </a:cubicBezTo>
                  <a:cubicBezTo>
                    <a:pt x="201" y="64"/>
                    <a:pt x="204" y="64"/>
                    <a:pt x="207" y="64"/>
                  </a:cubicBezTo>
                  <a:cubicBezTo>
                    <a:pt x="210" y="65"/>
                    <a:pt x="213" y="66"/>
                    <a:pt x="216" y="68"/>
                  </a:cubicBezTo>
                  <a:cubicBezTo>
                    <a:pt x="220" y="70"/>
                    <a:pt x="220" y="73"/>
                    <a:pt x="224" y="76"/>
                  </a:cubicBezTo>
                  <a:cubicBezTo>
                    <a:pt x="227" y="78"/>
                    <a:pt x="230" y="78"/>
                    <a:pt x="233" y="79"/>
                  </a:cubicBezTo>
                  <a:cubicBezTo>
                    <a:pt x="239" y="79"/>
                    <a:pt x="242" y="79"/>
                    <a:pt x="247" y="80"/>
                  </a:cubicBezTo>
                  <a:cubicBezTo>
                    <a:pt x="249" y="80"/>
                    <a:pt x="250" y="81"/>
                    <a:pt x="252" y="81"/>
                  </a:cubicBezTo>
                  <a:cubicBezTo>
                    <a:pt x="253" y="81"/>
                    <a:pt x="253" y="80"/>
                    <a:pt x="254" y="79"/>
                  </a:cubicBezTo>
                  <a:cubicBezTo>
                    <a:pt x="257" y="79"/>
                    <a:pt x="257" y="79"/>
                    <a:pt x="257" y="79"/>
                  </a:cubicBezTo>
                  <a:cubicBezTo>
                    <a:pt x="258" y="79"/>
                    <a:pt x="259" y="78"/>
                    <a:pt x="260" y="78"/>
                  </a:cubicBezTo>
                  <a:cubicBezTo>
                    <a:pt x="267" y="77"/>
                    <a:pt x="271" y="75"/>
                    <a:pt x="278" y="74"/>
                  </a:cubicBezTo>
                  <a:cubicBezTo>
                    <a:pt x="281" y="73"/>
                    <a:pt x="282" y="71"/>
                    <a:pt x="285" y="71"/>
                  </a:cubicBezTo>
                  <a:cubicBezTo>
                    <a:pt x="287" y="71"/>
                    <a:pt x="287" y="72"/>
                    <a:pt x="288" y="73"/>
                  </a:cubicBezTo>
                  <a:cubicBezTo>
                    <a:pt x="291" y="76"/>
                    <a:pt x="292" y="77"/>
                    <a:pt x="295" y="80"/>
                  </a:cubicBezTo>
                  <a:cubicBezTo>
                    <a:pt x="295" y="80"/>
                    <a:pt x="295" y="80"/>
                    <a:pt x="295" y="80"/>
                  </a:cubicBezTo>
                  <a:cubicBezTo>
                    <a:pt x="296" y="83"/>
                    <a:pt x="297" y="85"/>
                    <a:pt x="297" y="89"/>
                  </a:cubicBezTo>
                  <a:cubicBezTo>
                    <a:pt x="297" y="94"/>
                    <a:pt x="297" y="97"/>
                    <a:pt x="295" y="101"/>
                  </a:cubicBezTo>
                  <a:cubicBezTo>
                    <a:pt x="293" y="104"/>
                    <a:pt x="290" y="104"/>
                    <a:pt x="290" y="108"/>
                  </a:cubicBezTo>
                  <a:cubicBezTo>
                    <a:pt x="290" y="109"/>
                    <a:pt x="291" y="109"/>
                    <a:pt x="291" y="110"/>
                  </a:cubicBezTo>
                  <a:cubicBezTo>
                    <a:pt x="293" y="112"/>
                    <a:pt x="295" y="114"/>
                    <a:pt x="298" y="114"/>
                  </a:cubicBezTo>
                  <a:cubicBezTo>
                    <a:pt x="301" y="114"/>
                    <a:pt x="303" y="113"/>
                    <a:pt x="307" y="112"/>
                  </a:cubicBezTo>
                  <a:cubicBezTo>
                    <a:pt x="309" y="120"/>
                    <a:pt x="309" y="120"/>
                    <a:pt x="309" y="120"/>
                  </a:cubicBezTo>
                  <a:cubicBezTo>
                    <a:pt x="302" y="157"/>
                    <a:pt x="302" y="157"/>
                    <a:pt x="302" y="157"/>
                  </a:cubicBezTo>
                  <a:cubicBezTo>
                    <a:pt x="305" y="163"/>
                    <a:pt x="304" y="167"/>
                    <a:pt x="307" y="173"/>
                  </a:cubicBezTo>
                  <a:cubicBezTo>
                    <a:pt x="308" y="194"/>
                    <a:pt x="308" y="194"/>
                    <a:pt x="308" y="194"/>
                  </a:cubicBezTo>
                  <a:cubicBezTo>
                    <a:pt x="308" y="200"/>
                    <a:pt x="306" y="204"/>
                    <a:pt x="306" y="210"/>
                  </a:cubicBezTo>
                  <a:cubicBezTo>
                    <a:pt x="306" y="214"/>
                    <a:pt x="309" y="217"/>
                    <a:pt x="312" y="219"/>
                  </a:cubicBezTo>
                  <a:cubicBezTo>
                    <a:pt x="315" y="221"/>
                    <a:pt x="315" y="224"/>
                    <a:pt x="318" y="224"/>
                  </a:cubicBezTo>
                  <a:cubicBezTo>
                    <a:pt x="323" y="224"/>
                    <a:pt x="325" y="222"/>
                    <a:pt x="330" y="220"/>
                  </a:cubicBezTo>
                  <a:cubicBezTo>
                    <a:pt x="333" y="218"/>
                    <a:pt x="336" y="218"/>
                    <a:pt x="340" y="217"/>
                  </a:cubicBezTo>
                  <a:cubicBezTo>
                    <a:pt x="345" y="215"/>
                    <a:pt x="348" y="213"/>
                    <a:pt x="354" y="213"/>
                  </a:cubicBezTo>
                  <a:cubicBezTo>
                    <a:pt x="358" y="213"/>
                    <a:pt x="361" y="213"/>
                    <a:pt x="366" y="213"/>
                  </a:cubicBezTo>
                  <a:cubicBezTo>
                    <a:pt x="370" y="213"/>
                    <a:pt x="374" y="213"/>
                    <a:pt x="377" y="210"/>
                  </a:cubicBezTo>
                  <a:cubicBezTo>
                    <a:pt x="380" y="207"/>
                    <a:pt x="380" y="204"/>
                    <a:pt x="383" y="201"/>
                  </a:cubicBezTo>
                  <a:cubicBezTo>
                    <a:pt x="389" y="196"/>
                    <a:pt x="393" y="193"/>
                    <a:pt x="401" y="193"/>
                  </a:cubicBezTo>
                  <a:cubicBezTo>
                    <a:pt x="406" y="193"/>
                    <a:pt x="408" y="193"/>
                    <a:pt x="413" y="193"/>
                  </a:cubicBezTo>
                  <a:cubicBezTo>
                    <a:pt x="425" y="193"/>
                    <a:pt x="431" y="194"/>
                    <a:pt x="442" y="197"/>
                  </a:cubicBezTo>
                  <a:cubicBezTo>
                    <a:pt x="444" y="198"/>
                    <a:pt x="446" y="199"/>
                    <a:pt x="449" y="200"/>
                  </a:cubicBezTo>
                  <a:cubicBezTo>
                    <a:pt x="449" y="200"/>
                    <a:pt x="449" y="200"/>
                    <a:pt x="449" y="200"/>
                  </a:cubicBezTo>
                  <a:cubicBezTo>
                    <a:pt x="456" y="202"/>
                    <a:pt x="462" y="201"/>
                    <a:pt x="469" y="205"/>
                  </a:cubicBezTo>
                  <a:cubicBezTo>
                    <a:pt x="473" y="206"/>
                    <a:pt x="473" y="210"/>
                    <a:pt x="473" y="213"/>
                  </a:cubicBezTo>
                  <a:cubicBezTo>
                    <a:pt x="473" y="217"/>
                    <a:pt x="473" y="217"/>
                    <a:pt x="473" y="217"/>
                  </a:cubicBezTo>
                  <a:cubicBezTo>
                    <a:pt x="472" y="226"/>
                    <a:pt x="471" y="230"/>
                    <a:pt x="471" y="238"/>
                  </a:cubicBezTo>
                  <a:cubicBezTo>
                    <a:pt x="471" y="243"/>
                    <a:pt x="471" y="248"/>
                    <a:pt x="475" y="250"/>
                  </a:cubicBezTo>
                  <a:cubicBezTo>
                    <a:pt x="481" y="254"/>
                    <a:pt x="486" y="252"/>
                    <a:pt x="492" y="256"/>
                  </a:cubicBezTo>
                  <a:cubicBezTo>
                    <a:pt x="498" y="259"/>
                    <a:pt x="497" y="264"/>
                    <a:pt x="500" y="270"/>
                  </a:cubicBezTo>
                  <a:cubicBezTo>
                    <a:pt x="502" y="276"/>
                    <a:pt x="506" y="278"/>
                    <a:pt x="509" y="284"/>
                  </a:cubicBezTo>
                  <a:cubicBezTo>
                    <a:pt x="512" y="290"/>
                    <a:pt x="517" y="291"/>
                    <a:pt x="522" y="295"/>
                  </a:cubicBezTo>
                  <a:cubicBezTo>
                    <a:pt x="522" y="295"/>
                    <a:pt x="522" y="295"/>
                    <a:pt x="522" y="295"/>
                  </a:cubicBezTo>
                  <a:cubicBezTo>
                    <a:pt x="522" y="297"/>
                    <a:pt x="523" y="297"/>
                    <a:pt x="523" y="299"/>
                  </a:cubicBezTo>
                  <a:cubicBezTo>
                    <a:pt x="523" y="306"/>
                    <a:pt x="519" y="308"/>
                    <a:pt x="515" y="314"/>
                  </a:cubicBezTo>
                  <a:cubicBezTo>
                    <a:pt x="513" y="315"/>
                    <a:pt x="512" y="316"/>
                    <a:pt x="512" y="318"/>
                  </a:cubicBezTo>
                  <a:cubicBezTo>
                    <a:pt x="512" y="321"/>
                    <a:pt x="514" y="322"/>
                    <a:pt x="514" y="325"/>
                  </a:cubicBezTo>
                  <a:cubicBezTo>
                    <a:pt x="514" y="329"/>
                    <a:pt x="512" y="331"/>
                    <a:pt x="512" y="334"/>
                  </a:cubicBezTo>
                  <a:cubicBezTo>
                    <a:pt x="511" y="346"/>
                    <a:pt x="511" y="353"/>
                    <a:pt x="511" y="365"/>
                  </a:cubicBezTo>
                  <a:cubicBezTo>
                    <a:pt x="511" y="365"/>
                    <a:pt x="511" y="365"/>
                    <a:pt x="511" y="365"/>
                  </a:cubicBezTo>
                  <a:cubicBezTo>
                    <a:pt x="509" y="365"/>
                    <a:pt x="508" y="366"/>
                    <a:pt x="506" y="366"/>
                  </a:cubicBezTo>
                  <a:cubicBezTo>
                    <a:pt x="503" y="366"/>
                    <a:pt x="501" y="364"/>
                    <a:pt x="498" y="364"/>
                  </a:cubicBezTo>
                  <a:cubicBezTo>
                    <a:pt x="495" y="364"/>
                    <a:pt x="495" y="364"/>
                    <a:pt x="495" y="364"/>
                  </a:cubicBezTo>
                  <a:cubicBezTo>
                    <a:pt x="491" y="364"/>
                    <a:pt x="486" y="365"/>
                    <a:pt x="486" y="369"/>
                  </a:cubicBezTo>
                  <a:cubicBezTo>
                    <a:pt x="486" y="377"/>
                    <a:pt x="489" y="381"/>
                    <a:pt x="489" y="388"/>
                  </a:cubicBezTo>
                  <a:cubicBezTo>
                    <a:pt x="489" y="391"/>
                    <a:pt x="489" y="391"/>
                    <a:pt x="489" y="391"/>
                  </a:cubicBezTo>
                  <a:cubicBezTo>
                    <a:pt x="489" y="395"/>
                    <a:pt x="487" y="396"/>
                    <a:pt x="486" y="399"/>
                  </a:cubicBezTo>
                  <a:cubicBezTo>
                    <a:pt x="476" y="405"/>
                    <a:pt x="476" y="405"/>
                    <a:pt x="476" y="405"/>
                  </a:cubicBezTo>
                  <a:cubicBezTo>
                    <a:pt x="437" y="423"/>
                    <a:pt x="437" y="423"/>
                    <a:pt x="437" y="423"/>
                  </a:cubicBezTo>
                  <a:cubicBezTo>
                    <a:pt x="437" y="424"/>
                    <a:pt x="436" y="425"/>
                    <a:pt x="436" y="426"/>
                  </a:cubicBezTo>
                  <a:cubicBezTo>
                    <a:pt x="436" y="428"/>
                    <a:pt x="440" y="428"/>
                    <a:pt x="442" y="429"/>
                  </a:cubicBezTo>
                  <a:cubicBezTo>
                    <a:pt x="446" y="431"/>
                    <a:pt x="448" y="433"/>
                    <a:pt x="452" y="435"/>
                  </a:cubicBezTo>
                  <a:cubicBezTo>
                    <a:pt x="455" y="436"/>
                    <a:pt x="459" y="437"/>
                    <a:pt x="459" y="441"/>
                  </a:cubicBezTo>
                  <a:cubicBezTo>
                    <a:pt x="459" y="444"/>
                    <a:pt x="456" y="445"/>
                    <a:pt x="454" y="446"/>
                  </a:cubicBezTo>
                  <a:cubicBezTo>
                    <a:pt x="450" y="448"/>
                    <a:pt x="448" y="450"/>
                    <a:pt x="445" y="451"/>
                  </a:cubicBezTo>
                  <a:cubicBezTo>
                    <a:pt x="438" y="454"/>
                    <a:pt x="435" y="456"/>
                    <a:pt x="429" y="461"/>
                  </a:cubicBezTo>
                  <a:cubicBezTo>
                    <a:pt x="418" y="473"/>
                    <a:pt x="418" y="473"/>
                    <a:pt x="418" y="473"/>
                  </a:cubicBezTo>
                  <a:cubicBezTo>
                    <a:pt x="408" y="482"/>
                    <a:pt x="408" y="482"/>
                    <a:pt x="408" y="482"/>
                  </a:cubicBezTo>
                  <a:cubicBezTo>
                    <a:pt x="389" y="496"/>
                    <a:pt x="389" y="496"/>
                    <a:pt x="389" y="496"/>
                  </a:cubicBezTo>
                  <a:cubicBezTo>
                    <a:pt x="384" y="503"/>
                    <a:pt x="382" y="507"/>
                    <a:pt x="377" y="514"/>
                  </a:cubicBezTo>
                  <a:cubicBezTo>
                    <a:pt x="372" y="512"/>
                    <a:pt x="369" y="513"/>
                    <a:pt x="364" y="511"/>
                  </a:cubicBezTo>
                  <a:cubicBezTo>
                    <a:pt x="361" y="510"/>
                    <a:pt x="359" y="508"/>
                    <a:pt x="355" y="508"/>
                  </a:cubicBezTo>
                  <a:cubicBezTo>
                    <a:pt x="353" y="508"/>
                    <a:pt x="352" y="510"/>
                    <a:pt x="350" y="510"/>
                  </a:cubicBezTo>
                  <a:cubicBezTo>
                    <a:pt x="343" y="512"/>
                    <a:pt x="341" y="517"/>
                    <a:pt x="334" y="520"/>
                  </a:cubicBezTo>
                  <a:cubicBezTo>
                    <a:pt x="332" y="520"/>
                    <a:pt x="331" y="522"/>
                    <a:pt x="328" y="522"/>
                  </a:cubicBezTo>
                  <a:cubicBezTo>
                    <a:pt x="325" y="522"/>
                    <a:pt x="325" y="522"/>
                    <a:pt x="325" y="522"/>
                  </a:cubicBezTo>
                  <a:cubicBezTo>
                    <a:pt x="324" y="522"/>
                    <a:pt x="324" y="521"/>
                    <a:pt x="323" y="520"/>
                  </a:cubicBezTo>
                  <a:cubicBezTo>
                    <a:pt x="322" y="519"/>
                    <a:pt x="320" y="518"/>
                    <a:pt x="320" y="516"/>
                  </a:cubicBezTo>
                  <a:cubicBezTo>
                    <a:pt x="320" y="515"/>
                    <a:pt x="320" y="514"/>
                    <a:pt x="320" y="513"/>
                  </a:cubicBezTo>
                  <a:cubicBezTo>
                    <a:pt x="320" y="509"/>
                    <a:pt x="319" y="507"/>
                    <a:pt x="319" y="504"/>
                  </a:cubicBezTo>
                  <a:cubicBezTo>
                    <a:pt x="318" y="500"/>
                    <a:pt x="318" y="497"/>
                    <a:pt x="316" y="494"/>
                  </a:cubicBezTo>
                  <a:cubicBezTo>
                    <a:pt x="313" y="490"/>
                    <a:pt x="309" y="491"/>
                    <a:pt x="305" y="489"/>
                  </a:cubicBezTo>
                  <a:cubicBezTo>
                    <a:pt x="303" y="488"/>
                    <a:pt x="301" y="486"/>
                    <a:pt x="301" y="483"/>
                  </a:cubicBezTo>
                  <a:cubicBezTo>
                    <a:pt x="301" y="481"/>
                    <a:pt x="302" y="481"/>
                    <a:pt x="303" y="479"/>
                  </a:cubicBezTo>
                  <a:cubicBezTo>
                    <a:pt x="304" y="474"/>
                    <a:pt x="306" y="472"/>
                    <a:pt x="306" y="466"/>
                  </a:cubicBezTo>
                  <a:cubicBezTo>
                    <a:pt x="306" y="458"/>
                    <a:pt x="306" y="458"/>
                    <a:pt x="306" y="458"/>
                  </a:cubicBezTo>
                  <a:cubicBezTo>
                    <a:pt x="306" y="454"/>
                    <a:pt x="303" y="451"/>
                    <a:pt x="299" y="451"/>
                  </a:cubicBezTo>
                  <a:cubicBezTo>
                    <a:pt x="296" y="451"/>
                    <a:pt x="293" y="452"/>
                    <a:pt x="290" y="453"/>
                  </a:cubicBezTo>
                  <a:cubicBezTo>
                    <a:pt x="261" y="461"/>
                    <a:pt x="261" y="461"/>
                    <a:pt x="261" y="461"/>
                  </a:cubicBezTo>
                  <a:cubicBezTo>
                    <a:pt x="261" y="459"/>
                    <a:pt x="259" y="458"/>
                    <a:pt x="258" y="455"/>
                  </a:cubicBezTo>
                  <a:cubicBezTo>
                    <a:pt x="257" y="454"/>
                    <a:pt x="257" y="451"/>
                    <a:pt x="255" y="451"/>
                  </a:cubicBezTo>
                  <a:cubicBezTo>
                    <a:pt x="255" y="451"/>
                    <a:pt x="254" y="452"/>
                    <a:pt x="253" y="452"/>
                  </a:cubicBezTo>
                  <a:cubicBezTo>
                    <a:pt x="249" y="452"/>
                    <a:pt x="247" y="451"/>
                    <a:pt x="243" y="451"/>
                  </a:cubicBezTo>
                  <a:cubicBezTo>
                    <a:pt x="241" y="451"/>
                    <a:pt x="239" y="451"/>
                    <a:pt x="237" y="451"/>
                  </a:cubicBezTo>
                  <a:cubicBezTo>
                    <a:pt x="234" y="451"/>
                    <a:pt x="232" y="450"/>
                    <a:pt x="230" y="449"/>
                  </a:cubicBezTo>
                  <a:cubicBezTo>
                    <a:pt x="227" y="448"/>
                    <a:pt x="227" y="446"/>
                    <a:pt x="226" y="443"/>
                  </a:cubicBezTo>
                  <a:cubicBezTo>
                    <a:pt x="225" y="440"/>
                    <a:pt x="223" y="439"/>
                    <a:pt x="220" y="437"/>
                  </a:cubicBezTo>
                  <a:cubicBezTo>
                    <a:pt x="218" y="436"/>
                    <a:pt x="218" y="434"/>
                    <a:pt x="216" y="432"/>
                  </a:cubicBezTo>
                  <a:cubicBezTo>
                    <a:pt x="215" y="430"/>
                    <a:pt x="213" y="430"/>
                    <a:pt x="211" y="428"/>
                  </a:cubicBezTo>
                  <a:cubicBezTo>
                    <a:pt x="210" y="426"/>
                    <a:pt x="209" y="425"/>
                    <a:pt x="209" y="423"/>
                  </a:cubicBezTo>
                  <a:cubicBezTo>
                    <a:pt x="208" y="422"/>
                    <a:pt x="208" y="419"/>
                    <a:pt x="206" y="419"/>
                  </a:cubicBezTo>
                  <a:cubicBezTo>
                    <a:pt x="199" y="419"/>
                    <a:pt x="196" y="424"/>
                    <a:pt x="189" y="424"/>
                  </a:cubicBezTo>
                  <a:cubicBezTo>
                    <a:pt x="181" y="424"/>
                    <a:pt x="181" y="424"/>
                    <a:pt x="181" y="42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noEditPoints="1"/>
            </p:cNvSpPr>
            <p:nvPr/>
          </p:nvSpPr>
          <p:spPr bwMode="auto">
            <a:xfrm>
              <a:off x="3198813" y="1838325"/>
              <a:ext cx="1095375" cy="946150"/>
            </a:xfrm>
            <a:custGeom>
              <a:avLst/>
              <a:gdLst/>
              <a:ahLst/>
              <a:cxnLst>
                <a:cxn ang="0">
                  <a:pos x="241" y="387"/>
                </a:cxn>
                <a:cxn ang="0">
                  <a:pos x="246" y="389"/>
                </a:cxn>
                <a:cxn ang="0">
                  <a:pos x="242" y="382"/>
                </a:cxn>
                <a:cxn ang="0">
                  <a:pos x="247" y="385"/>
                </a:cxn>
                <a:cxn ang="0">
                  <a:pos x="245" y="378"/>
                </a:cxn>
                <a:cxn ang="0">
                  <a:pos x="239" y="375"/>
                </a:cxn>
                <a:cxn ang="0">
                  <a:pos x="233" y="386"/>
                </a:cxn>
                <a:cxn ang="0">
                  <a:pos x="225" y="378"/>
                </a:cxn>
                <a:cxn ang="0">
                  <a:pos x="214" y="385"/>
                </a:cxn>
                <a:cxn ang="0">
                  <a:pos x="232" y="371"/>
                </a:cxn>
                <a:cxn ang="0">
                  <a:pos x="214" y="373"/>
                </a:cxn>
                <a:cxn ang="0">
                  <a:pos x="209" y="371"/>
                </a:cxn>
                <a:cxn ang="0">
                  <a:pos x="207" y="339"/>
                </a:cxn>
                <a:cxn ang="0">
                  <a:pos x="201" y="351"/>
                </a:cxn>
                <a:cxn ang="0">
                  <a:pos x="185" y="305"/>
                </a:cxn>
                <a:cxn ang="0">
                  <a:pos x="193" y="310"/>
                </a:cxn>
                <a:cxn ang="0">
                  <a:pos x="159" y="259"/>
                </a:cxn>
                <a:cxn ang="0">
                  <a:pos x="82" y="144"/>
                </a:cxn>
                <a:cxn ang="0">
                  <a:pos x="123" y="203"/>
                </a:cxn>
                <a:cxn ang="0">
                  <a:pos x="66" y="109"/>
                </a:cxn>
                <a:cxn ang="0">
                  <a:pos x="21" y="114"/>
                </a:cxn>
                <a:cxn ang="0">
                  <a:pos x="14" y="116"/>
                </a:cxn>
                <a:cxn ang="0">
                  <a:pos x="2" y="109"/>
                </a:cxn>
                <a:cxn ang="0">
                  <a:pos x="268" y="462"/>
                </a:cxn>
                <a:cxn ang="0">
                  <a:pos x="263" y="447"/>
                </a:cxn>
                <a:cxn ang="0">
                  <a:pos x="272" y="419"/>
                </a:cxn>
                <a:cxn ang="0">
                  <a:pos x="245" y="372"/>
                </a:cxn>
                <a:cxn ang="0">
                  <a:pos x="226" y="355"/>
                </a:cxn>
                <a:cxn ang="0">
                  <a:pos x="212" y="340"/>
                </a:cxn>
                <a:cxn ang="0">
                  <a:pos x="218" y="338"/>
                </a:cxn>
                <a:cxn ang="0">
                  <a:pos x="198" y="313"/>
                </a:cxn>
                <a:cxn ang="0">
                  <a:pos x="171" y="256"/>
                </a:cxn>
                <a:cxn ang="0">
                  <a:pos x="149" y="225"/>
                </a:cxn>
                <a:cxn ang="0">
                  <a:pos x="124" y="184"/>
                </a:cxn>
                <a:cxn ang="0">
                  <a:pos x="101" y="149"/>
                </a:cxn>
                <a:cxn ang="0">
                  <a:pos x="86" y="126"/>
                </a:cxn>
                <a:cxn ang="0">
                  <a:pos x="65" y="100"/>
                </a:cxn>
                <a:cxn ang="0">
                  <a:pos x="35" y="98"/>
                </a:cxn>
                <a:cxn ang="0">
                  <a:pos x="22" y="90"/>
                </a:cxn>
                <a:cxn ang="0">
                  <a:pos x="13" y="96"/>
                </a:cxn>
                <a:cxn ang="0">
                  <a:pos x="32" y="46"/>
                </a:cxn>
                <a:cxn ang="0">
                  <a:pos x="75" y="3"/>
                </a:cxn>
                <a:cxn ang="0">
                  <a:pos x="295" y="48"/>
                </a:cxn>
                <a:cxn ang="0">
                  <a:pos x="456" y="94"/>
                </a:cxn>
                <a:cxn ang="0">
                  <a:pos x="519" y="135"/>
                </a:cxn>
                <a:cxn ang="0">
                  <a:pos x="548" y="208"/>
                </a:cxn>
                <a:cxn ang="0">
                  <a:pos x="503" y="248"/>
                </a:cxn>
                <a:cxn ang="0">
                  <a:pos x="449" y="250"/>
                </a:cxn>
                <a:cxn ang="0">
                  <a:pos x="414" y="223"/>
                </a:cxn>
                <a:cxn ang="0">
                  <a:pos x="376" y="241"/>
                </a:cxn>
                <a:cxn ang="0">
                  <a:pos x="330" y="194"/>
                </a:cxn>
                <a:cxn ang="0">
                  <a:pos x="283" y="181"/>
                </a:cxn>
                <a:cxn ang="0">
                  <a:pos x="246" y="211"/>
                </a:cxn>
                <a:cxn ang="0">
                  <a:pos x="270" y="261"/>
                </a:cxn>
                <a:cxn ang="0">
                  <a:pos x="286" y="316"/>
                </a:cxn>
                <a:cxn ang="0">
                  <a:pos x="329" y="361"/>
                </a:cxn>
                <a:cxn ang="0">
                  <a:pos x="345" y="384"/>
                </a:cxn>
                <a:cxn ang="0">
                  <a:pos x="310" y="461"/>
                </a:cxn>
              </a:cxnLst>
              <a:rect l="0" t="0" r="r" b="b"/>
              <a:pathLst>
                <a:path w="553" h="478">
                  <a:moveTo>
                    <a:pt x="254" y="432"/>
                  </a:moveTo>
                  <a:cubicBezTo>
                    <a:pt x="253" y="432"/>
                    <a:pt x="252" y="433"/>
                    <a:pt x="252" y="434"/>
                  </a:cubicBezTo>
                  <a:cubicBezTo>
                    <a:pt x="252" y="436"/>
                    <a:pt x="252" y="436"/>
                    <a:pt x="252" y="436"/>
                  </a:cubicBezTo>
                  <a:cubicBezTo>
                    <a:pt x="252" y="436"/>
                    <a:pt x="253" y="436"/>
                    <a:pt x="254" y="436"/>
                  </a:cubicBezTo>
                  <a:cubicBezTo>
                    <a:pt x="255" y="436"/>
                    <a:pt x="255" y="436"/>
                    <a:pt x="257" y="436"/>
                  </a:cubicBezTo>
                  <a:cubicBezTo>
                    <a:pt x="256" y="435"/>
                    <a:pt x="256" y="432"/>
                    <a:pt x="254" y="432"/>
                  </a:cubicBezTo>
                  <a:close/>
                  <a:moveTo>
                    <a:pt x="241" y="387"/>
                  </a:moveTo>
                  <a:cubicBezTo>
                    <a:pt x="239" y="388"/>
                    <a:pt x="238" y="388"/>
                    <a:pt x="237" y="390"/>
                  </a:cubicBezTo>
                  <a:cubicBezTo>
                    <a:pt x="239" y="390"/>
                    <a:pt x="240" y="388"/>
                    <a:pt x="241" y="388"/>
                  </a:cubicBezTo>
                  <a:cubicBezTo>
                    <a:pt x="241" y="388"/>
                    <a:pt x="242" y="388"/>
                    <a:pt x="242" y="388"/>
                  </a:cubicBezTo>
                  <a:cubicBezTo>
                    <a:pt x="242" y="387"/>
                    <a:pt x="241" y="387"/>
                    <a:pt x="241" y="387"/>
                  </a:cubicBezTo>
                  <a:close/>
                  <a:moveTo>
                    <a:pt x="247" y="387"/>
                  </a:moveTo>
                  <a:cubicBezTo>
                    <a:pt x="246" y="387"/>
                    <a:pt x="246" y="387"/>
                    <a:pt x="246" y="387"/>
                  </a:cubicBezTo>
                  <a:cubicBezTo>
                    <a:pt x="246" y="389"/>
                    <a:pt x="246" y="389"/>
                    <a:pt x="246" y="389"/>
                  </a:cubicBezTo>
                  <a:cubicBezTo>
                    <a:pt x="246" y="389"/>
                    <a:pt x="246" y="389"/>
                    <a:pt x="247" y="389"/>
                  </a:cubicBezTo>
                  <a:cubicBezTo>
                    <a:pt x="247" y="389"/>
                    <a:pt x="247" y="388"/>
                    <a:pt x="248" y="388"/>
                  </a:cubicBezTo>
                  <a:cubicBezTo>
                    <a:pt x="250" y="388"/>
                    <a:pt x="250" y="389"/>
                    <a:pt x="252" y="390"/>
                  </a:cubicBezTo>
                  <a:cubicBezTo>
                    <a:pt x="252" y="391"/>
                    <a:pt x="252" y="391"/>
                    <a:pt x="252" y="391"/>
                  </a:cubicBezTo>
                  <a:cubicBezTo>
                    <a:pt x="252" y="390"/>
                    <a:pt x="252" y="390"/>
                    <a:pt x="252" y="390"/>
                  </a:cubicBezTo>
                  <a:cubicBezTo>
                    <a:pt x="251" y="388"/>
                    <a:pt x="249" y="387"/>
                    <a:pt x="247" y="387"/>
                  </a:cubicBezTo>
                  <a:close/>
                  <a:moveTo>
                    <a:pt x="242" y="382"/>
                  </a:moveTo>
                  <a:cubicBezTo>
                    <a:pt x="242" y="382"/>
                    <a:pt x="242" y="382"/>
                    <a:pt x="242" y="382"/>
                  </a:cubicBezTo>
                  <a:cubicBezTo>
                    <a:pt x="242" y="383"/>
                    <a:pt x="242" y="383"/>
                    <a:pt x="242" y="383"/>
                  </a:cubicBezTo>
                  <a:cubicBezTo>
                    <a:pt x="243" y="383"/>
                    <a:pt x="243" y="383"/>
                    <a:pt x="243" y="383"/>
                  </a:cubicBezTo>
                  <a:cubicBezTo>
                    <a:pt x="243" y="384"/>
                    <a:pt x="243" y="384"/>
                    <a:pt x="244" y="385"/>
                  </a:cubicBezTo>
                  <a:cubicBezTo>
                    <a:pt x="244" y="385"/>
                    <a:pt x="245" y="385"/>
                    <a:pt x="246" y="385"/>
                  </a:cubicBezTo>
                  <a:cubicBezTo>
                    <a:pt x="246" y="385"/>
                    <a:pt x="246" y="385"/>
                    <a:pt x="247" y="386"/>
                  </a:cubicBezTo>
                  <a:cubicBezTo>
                    <a:pt x="247" y="385"/>
                    <a:pt x="247" y="385"/>
                    <a:pt x="247" y="385"/>
                  </a:cubicBezTo>
                  <a:cubicBezTo>
                    <a:pt x="247" y="384"/>
                    <a:pt x="246" y="384"/>
                    <a:pt x="246" y="383"/>
                  </a:cubicBezTo>
                  <a:cubicBezTo>
                    <a:pt x="245" y="383"/>
                    <a:pt x="246" y="382"/>
                    <a:pt x="246" y="381"/>
                  </a:cubicBezTo>
                  <a:cubicBezTo>
                    <a:pt x="244" y="381"/>
                    <a:pt x="243" y="382"/>
                    <a:pt x="242" y="382"/>
                  </a:cubicBezTo>
                  <a:close/>
                  <a:moveTo>
                    <a:pt x="241" y="377"/>
                  </a:moveTo>
                  <a:cubicBezTo>
                    <a:pt x="241" y="378"/>
                    <a:pt x="241" y="378"/>
                    <a:pt x="240" y="379"/>
                  </a:cubicBezTo>
                  <a:cubicBezTo>
                    <a:pt x="243" y="379"/>
                    <a:pt x="243" y="379"/>
                    <a:pt x="243" y="379"/>
                  </a:cubicBezTo>
                  <a:cubicBezTo>
                    <a:pt x="244" y="379"/>
                    <a:pt x="244" y="379"/>
                    <a:pt x="245" y="378"/>
                  </a:cubicBezTo>
                  <a:cubicBezTo>
                    <a:pt x="244" y="377"/>
                    <a:pt x="242" y="378"/>
                    <a:pt x="241" y="377"/>
                  </a:cubicBezTo>
                  <a:close/>
                  <a:moveTo>
                    <a:pt x="238" y="369"/>
                  </a:moveTo>
                  <a:cubicBezTo>
                    <a:pt x="238" y="369"/>
                    <a:pt x="238" y="369"/>
                    <a:pt x="238" y="368"/>
                  </a:cubicBezTo>
                  <a:cubicBezTo>
                    <a:pt x="238" y="367"/>
                    <a:pt x="238" y="367"/>
                    <a:pt x="238" y="367"/>
                  </a:cubicBezTo>
                  <a:cubicBezTo>
                    <a:pt x="237" y="367"/>
                    <a:pt x="236" y="367"/>
                    <a:pt x="236" y="368"/>
                  </a:cubicBezTo>
                  <a:cubicBezTo>
                    <a:pt x="236" y="371"/>
                    <a:pt x="236" y="373"/>
                    <a:pt x="238" y="375"/>
                  </a:cubicBezTo>
                  <a:cubicBezTo>
                    <a:pt x="238" y="375"/>
                    <a:pt x="239" y="375"/>
                    <a:pt x="239" y="375"/>
                  </a:cubicBezTo>
                  <a:cubicBezTo>
                    <a:pt x="239" y="373"/>
                    <a:pt x="237" y="372"/>
                    <a:pt x="237" y="370"/>
                  </a:cubicBezTo>
                  <a:cubicBezTo>
                    <a:pt x="237" y="370"/>
                    <a:pt x="238" y="369"/>
                    <a:pt x="238" y="369"/>
                  </a:cubicBezTo>
                  <a:close/>
                  <a:moveTo>
                    <a:pt x="227" y="383"/>
                  </a:moveTo>
                  <a:cubicBezTo>
                    <a:pt x="227" y="382"/>
                    <a:pt x="227" y="382"/>
                    <a:pt x="227" y="382"/>
                  </a:cubicBezTo>
                  <a:cubicBezTo>
                    <a:pt x="229" y="388"/>
                    <a:pt x="232" y="390"/>
                    <a:pt x="237" y="394"/>
                  </a:cubicBezTo>
                  <a:cubicBezTo>
                    <a:pt x="236" y="390"/>
                    <a:pt x="234" y="389"/>
                    <a:pt x="231" y="386"/>
                  </a:cubicBezTo>
                  <a:cubicBezTo>
                    <a:pt x="232" y="386"/>
                    <a:pt x="232" y="386"/>
                    <a:pt x="233" y="386"/>
                  </a:cubicBezTo>
                  <a:cubicBezTo>
                    <a:pt x="232" y="385"/>
                    <a:pt x="231" y="385"/>
                    <a:pt x="230" y="385"/>
                  </a:cubicBezTo>
                  <a:cubicBezTo>
                    <a:pt x="229" y="385"/>
                    <a:pt x="228" y="384"/>
                    <a:pt x="227" y="383"/>
                  </a:cubicBezTo>
                  <a:close/>
                  <a:moveTo>
                    <a:pt x="225" y="378"/>
                  </a:moveTo>
                  <a:cubicBezTo>
                    <a:pt x="228" y="378"/>
                    <a:pt x="231" y="380"/>
                    <a:pt x="231" y="382"/>
                  </a:cubicBezTo>
                  <a:cubicBezTo>
                    <a:pt x="229" y="382"/>
                    <a:pt x="228" y="380"/>
                    <a:pt x="225" y="380"/>
                  </a:cubicBezTo>
                  <a:cubicBezTo>
                    <a:pt x="225" y="379"/>
                    <a:pt x="225" y="379"/>
                    <a:pt x="225" y="379"/>
                  </a:cubicBezTo>
                  <a:cubicBezTo>
                    <a:pt x="225" y="378"/>
                    <a:pt x="225" y="378"/>
                    <a:pt x="225" y="378"/>
                  </a:cubicBezTo>
                  <a:close/>
                  <a:moveTo>
                    <a:pt x="214" y="385"/>
                  </a:moveTo>
                  <a:cubicBezTo>
                    <a:pt x="213" y="381"/>
                    <a:pt x="212" y="380"/>
                    <a:pt x="210" y="377"/>
                  </a:cubicBezTo>
                  <a:cubicBezTo>
                    <a:pt x="210" y="376"/>
                    <a:pt x="210" y="376"/>
                    <a:pt x="210" y="376"/>
                  </a:cubicBezTo>
                  <a:cubicBezTo>
                    <a:pt x="210" y="374"/>
                    <a:pt x="208" y="374"/>
                    <a:pt x="207" y="373"/>
                  </a:cubicBezTo>
                  <a:cubicBezTo>
                    <a:pt x="206" y="373"/>
                    <a:pt x="206" y="373"/>
                    <a:pt x="206" y="373"/>
                  </a:cubicBezTo>
                  <a:cubicBezTo>
                    <a:pt x="207" y="375"/>
                    <a:pt x="208" y="375"/>
                    <a:pt x="209" y="377"/>
                  </a:cubicBezTo>
                  <a:cubicBezTo>
                    <a:pt x="211" y="380"/>
                    <a:pt x="211" y="382"/>
                    <a:pt x="214" y="385"/>
                  </a:cubicBezTo>
                  <a:close/>
                  <a:moveTo>
                    <a:pt x="232" y="371"/>
                  </a:moveTo>
                  <a:cubicBezTo>
                    <a:pt x="231" y="371"/>
                    <a:pt x="231" y="371"/>
                    <a:pt x="231" y="371"/>
                  </a:cubicBezTo>
                  <a:cubicBezTo>
                    <a:pt x="231" y="370"/>
                    <a:pt x="231" y="370"/>
                    <a:pt x="231" y="370"/>
                  </a:cubicBezTo>
                  <a:cubicBezTo>
                    <a:pt x="230" y="372"/>
                    <a:pt x="229" y="372"/>
                    <a:pt x="229" y="374"/>
                  </a:cubicBezTo>
                  <a:cubicBezTo>
                    <a:pt x="229" y="374"/>
                    <a:pt x="230" y="374"/>
                    <a:pt x="230" y="374"/>
                  </a:cubicBezTo>
                  <a:cubicBezTo>
                    <a:pt x="231" y="374"/>
                    <a:pt x="233" y="374"/>
                    <a:pt x="233" y="373"/>
                  </a:cubicBezTo>
                  <a:cubicBezTo>
                    <a:pt x="233" y="372"/>
                    <a:pt x="232" y="372"/>
                    <a:pt x="232" y="371"/>
                  </a:cubicBezTo>
                  <a:close/>
                  <a:moveTo>
                    <a:pt x="214" y="370"/>
                  </a:moveTo>
                  <a:cubicBezTo>
                    <a:pt x="215" y="370"/>
                    <a:pt x="215" y="371"/>
                    <a:pt x="216" y="371"/>
                  </a:cubicBezTo>
                  <a:cubicBezTo>
                    <a:pt x="219" y="372"/>
                    <a:pt x="222" y="372"/>
                    <a:pt x="223" y="376"/>
                  </a:cubicBezTo>
                  <a:cubicBezTo>
                    <a:pt x="220" y="375"/>
                    <a:pt x="219" y="374"/>
                    <a:pt x="216" y="372"/>
                  </a:cubicBezTo>
                  <a:cubicBezTo>
                    <a:pt x="216" y="372"/>
                    <a:pt x="216" y="372"/>
                    <a:pt x="216" y="372"/>
                  </a:cubicBezTo>
                  <a:cubicBezTo>
                    <a:pt x="217" y="375"/>
                    <a:pt x="219" y="376"/>
                    <a:pt x="220" y="379"/>
                  </a:cubicBezTo>
                  <a:cubicBezTo>
                    <a:pt x="218" y="377"/>
                    <a:pt x="217" y="375"/>
                    <a:pt x="214" y="373"/>
                  </a:cubicBezTo>
                  <a:cubicBezTo>
                    <a:pt x="213" y="372"/>
                    <a:pt x="212" y="373"/>
                    <a:pt x="212" y="371"/>
                  </a:cubicBezTo>
                  <a:cubicBezTo>
                    <a:pt x="211" y="370"/>
                    <a:pt x="211" y="370"/>
                    <a:pt x="211" y="370"/>
                  </a:cubicBezTo>
                  <a:cubicBezTo>
                    <a:pt x="212" y="370"/>
                    <a:pt x="213" y="370"/>
                    <a:pt x="214" y="370"/>
                  </a:cubicBezTo>
                  <a:close/>
                  <a:moveTo>
                    <a:pt x="196" y="363"/>
                  </a:moveTo>
                  <a:cubicBezTo>
                    <a:pt x="196" y="365"/>
                    <a:pt x="197" y="366"/>
                    <a:pt x="199" y="368"/>
                  </a:cubicBezTo>
                  <a:cubicBezTo>
                    <a:pt x="199" y="367"/>
                    <a:pt x="200" y="367"/>
                    <a:pt x="200" y="366"/>
                  </a:cubicBezTo>
                  <a:cubicBezTo>
                    <a:pt x="203" y="369"/>
                    <a:pt x="205" y="370"/>
                    <a:pt x="209" y="371"/>
                  </a:cubicBezTo>
                  <a:cubicBezTo>
                    <a:pt x="210" y="371"/>
                    <a:pt x="210" y="371"/>
                    <a:pt x="210" y="371"/>
                  </a:cubicBezTo>
                  <a:cubicBezTo>
                    <a:pt x="208" y="367"/>
                    <a:pt x="203" y="368"/>
                    <a:pt x="201" y="364"/>
                  </a:cubicBezTo>
                  <a:cubicBezTo>
                    <a:pt x="200" y="363"/>
                    <a:pt x="199" y="363"/>
                    <a:pt x="199" y="362"/>
                  </a:cubicBezTo>
                  <a:cubicBezTo>
                    <a:pt x="199" y="359"/>
                    <a:pt x="202" y="359"/>
                    <a:pt x="202" y="356"/>
                  </a:cubicBezTo>
                  <a:cubicBezTo>
                    <a:pt x="202" y="355"/>
                    <a:pt x="200" y="358"/>
                    <a:pt x="199" y="359"/>
                  </a:cubicBezTo>
                  <a:cubicBezTo>
                    <a:pt x="198" y="360"/>
                    <a:pt x="196" y="361"/>
                    <a:pt x="196" y="363"/>
                  </a:cubicBezTo>
                  <a:close/>
                  <a:moveTo>
                    <a:pt x="207" y="339"/>
                  </a:moveTo>
                  <a:cubicBezTo>
                    <a:pt x="204" y="343"/>
                    <a:pt x="202" y="346"/>
                    <a:pt x="202" y="352"/>
                  </a:cubicBezTo>
                  <a:cubicBezTo>
                    <a:pt x="202" y="352"/>
                    <a:pt x="202" y="352"/>
                    <a:pt x="202" y="352"/>
                  </a:cubicBezTo>
                  <a:cubicBezTo>
                    <a:pt x="202" y="352"/>
                    <a:pt x="202" y="352"/>
                    <a:pt x="202" y="352"/>
                  </a:cubicBezTo>
                  <a:cubicBezTo>
                    <a:pt x="203" y="352"/>
                    <a:pt x="203" y="351"/>
                    <a:pt x="204" y="351"/>
                  </a:cubicBezTo>
                  <a:cubicBezTo>
                    <a:pt x="204" y="351"/>
                    <a:pt x="205" y="351"/>
                    <a:pt x="205" y="351"/>
                  </a:cubicBezTo>
                  <a:cubicBezTo>
                    <a:pt x="205" y="353"/>
                    <a:pt x="206" y="355"/>
                    <a:pt x="206" y="357"/>
                  </a:cubicBezTo>
                  <a:cubicBezTo>
                    <a:pt x="203" y="355"/>
                    <a:pt x="201" y="354"/>
                    <a:pt x="201" y="351"/>
                  </a:cubicBezTo>
                  <a:cubicBezTo>
                    <a:pt x="201" y="346"/>
                    <a:pt x="202" y="340"/>
                    <a:pt x="207" y="339"/>
                  </a:cubicBezTo>
                  <a:close/>
                  <a:moveTo>
                    <a:pt x="210" y="327"/>
                  </a:moveTo>
                  <a:cubicBezTo>
                    <a:pt x="210" y="328"/>
                    <a:pt x="210" y="328"/>
                    <a:pt x="210" y="328"/>
                  </a:cubicBezTo>
                  <a:cubicBezTo>
                    <a:pt x="211" y="328"/>
                    <a:pt x="211" y="328"/>
                    <a:pt x="211" y="328"/>
                  </a:cubicBezTo>
                  <a:cubicBezTo>
                    <a:pt x="211" y="327"/>
                    <a:pt x="211" y="327"/>
                    <a:pt x="212" y="326"/>
                  </a:cubicBezTo>
                  <a:cubicBezTo>
                    <a:pt x="211" y="326"/>
                    <a:pt x="210" y="326"/>
                    <a:pt x="210" y="327"/>
                  </a:cubicBezTo>
                  <a:close/>
                  <a:moveTo>
                    <a:pt x="185" y="305"/>
                  </a:moveTo>
                  <a:cubicBezTo>
                    <a:pt x="185" y="305"/>
                    <a:pt x="185" y="306"/>
                    <a:pt x="186" y="306"/>
                  </a:cubicBezTo>
                  <a:cubicBezTo>
                    <a:pt x="187" y="306"/>
                    <a:pt x="187" y="305"/>
                    <a:pt x="188" y="305"/>
                  </a:cubicBezTo>
                  <a:cubicBezTo>
                    <a:pt x="188" y="303"/>
                    <a:pt x="186" y="304"/>
                    <a:pt x="185" y="305"/>
                  </a:cubicBezTo>
                  <a:close/>
                  <a:moveTo>
                    <a:pt x="190" y="306"/>
                  </a:moveTo>
                  <a:cubicBezTo>
                    <a:pt x="190" y="306"/>
                    <a:pt x="190" y="306"/>
                    <a:pt x="189" y="306"/>
                  </a:cubicBezTo>
                  <a:cubicBezTo>
                    <a:pt x="189" y="306"/>
                    <a:pt x="189" y="306"/>
                    <a:pt x="189" y="306"/>
                  </a:cubicBezTo>
                  <a:cubicBezTo>
                    <a:pt x="189" y="309"/>
                    <a:pt x="192" y="308"/>
                    <a:pt x="193" y="310"/>
                  </a:cubicBezTo>
                  <a:cubicBezTo>
                    <a:pt x="193" y="309"/>
                    <a:pt x="193" y="308"/>
                    <a:pt x="193" y="306"/>
                  </a:cubicBezTo>
                  <a:cubicBezTo>
                    <a:pt x="192" y="307"/>
                    <a:pt x="191" y="306"/>
                    <a:pt x="190" y="306"/>
                  </a:cubicBezTo>
                  <a:close/>
                  <a:moveTo>
                    <a:pt x="155" y="255"/>
                  </a:moveTo>
                  <a:cubicBezTo>
                    <a:pt x="153" y="255"/>
                    <a:pt x="153" y="255"/>
                    <a:pt x="153" y="255"/>
                  </a:cubicBezTo>
                  <a:cubicBezTo>
                    <a:pt x="153" y="255"/>
                    <a:pt x="153" y="255"/>
                    <a:pt x="152" y="256"/>
                  </a:cubicBezTo>
                  <a:cubicBezTo>
                    <a:pt x="155" y="257"/>
                    <a:pt x="156" y="258"/>
                    <a:pt x="159" y="260"/>
                  </a:cubicBezTo>
                  <a:cubicBezTo>
                    <a:pt x="159" y="259"/>
                    <a:pt x="159" y="259"/>
                    <a:pt x="159" y="259"/>
                  </a:cubicBezTo>
                  <a:cubicBezTo>
                    <a:pt x="158" y="258"/>
                    <a:pt x="157" y="256"/>
                    <a:pt x="155" y="255"/>
                  </a:cubicBezTo>
                  <a:close/>
                  <a:moveTo>
                    <a:pt x="66" y="131"/>
                  </a:moveTo>
                  <a:cubicBezTo>
                    <a:pt x="65" y="131"/>
                    <a:pt x="65" y="131"/>
                    <a:pt x="64" y="131"/>
                  </a:cubicBezTo>
                  <a:cubicBezTo>
                    <a:pt x="64" y="132"/>
                    <a:pt x="65" y="132"/>
                    <a:pt x="66" y="132"/>
                  </a:cubicBezTo>
                  <a:cubicBezTo>
                    <a:pt x="66" y="132"/>
                    <a:pt x="66" y="132"/>
                    <a:pt x="66" y="131"/>
                  </a:cubicBezTo>
                  <a:close/>
                  <a:moveTo>
                    <a:pt x="82" y="144"/>
                  </a:moveTo>
                  <a:cubicBezTo>
                    <a:pt x="82" y="144"/>
                    <a:pt x="82" y="144"/>
                    <a:pt x="82" y="144"/>
                  </a:cubicBezTo>
                  <a:cubicBezTo>
                    <a:pt x="85" y="147"/>
                    <a:pt x="85" y="147"/>
                    <a:pt x="85" y="147"/>
                  </a:cubicBezTo>
                  <a:cubicBezTo>
                    <a:pt x="85" y="147"/>
                    <a:pt x="85" y="148"/>
                    <a:pt x="85" y="147"/>
                  </a:cubicBezTo>
                  <a:cubicBezTo>
                    <a:pt x="85" y="145"/>
                    <a:pt x="84" y="144"/>
                    <a:pt x="82" y="144"/>
                  </a:cubicBezTo>
                  <a:close/>
                  <a:moveTo>
                    <a:pt x="123" y="203"/>
                  </a:moveTo>
                  <a:cubicBezTo>
                    <a:pt x="125" y="205"/>
                    <a:pt x="126" y="206"/>
                    <a:pt x="127" y="207"/>
                  </a:cubicBezTo>
                  <a:cubicBezTo>
                    <a:pt x="127" y="206"/>
                    <a:pt x="126" y="205"/>
                    <a:pt x="126" y="204"/>
                  </a:cubicBezTo>
                  <a:cubicBezTo>
                    <a:pt x="124" y="199"/>
                    <a:pt x="123" y="196"/>
                    <a:pt x="123" y="203"/>
                  </a:cubicBezTo>
                  <a:close/>
                  <a:moveTo>
                    <a:pt x="80" y="124"/>
                  </a:moveTo>
                  <a:cubicBezTo>
                    <a:pt x="79" y="124"/>
                    <a:pt x="79" y="125"/>
                    <a:pt x="79" y="126"/>
                  </a:cubicBezTo>
                  <a:cubicBezTo>
                    <a:pt x="80" y="126"/>
                    <a:pt x="81" y="127"/>
                    <a:pt x="82" y="128"/>
                  </a:cubicBezTo>
                  <a:cubicBezTo>
                    <a:pt x="82" y="127"/>
                    <a:pt x="82" y="127"/>
                    <a:pt x="82" y="127"/>
                  </a:cubicBezTo>
                  <a:cubicBezTo>
                    <a:pt x="81" y="126"/>
                    <a:pt x="81" y="125"/>
                    <a:pt x="80" y="124"/>
                  </a:cubicBezTo>
                  <a:close/>
                  <a:moveTo>
                    <a:pt x="67" y="108"/>
                  </a:moveTo>
                  <a:cubicBezTo>
                    <a:pt x="66" y="109"/>
                    <a:pt x="66" y="109"/>
                    <a:pt x="66" y="109"/>
                  </a:cubicBezTo>
                  <a:cubicBezTo>
                    <a:pt x="68" y="110"/>
                    <a:pt x="68" y="112"/>
                    <a:pt x="69" y="114"/>
                  </a:cubicBezTo>
                  <a:cubicBezTo>
                    <a:pt x="69" y="114"/>
                    <a:pt x="69" y="113"/>
                    <a:pt x="70" y="113"/>
                  </a:cubicBezTo>
                  <a:cubicBezTo>
                    <a:pt x="70" y="114"/>
                    <a:pt x="71" y="114"/>
                    <a:pt x="71" y="115"/>
                  </a:cubicBezTo>
                  <a:cubicBezTo>
                    <a:pt x="72" y="115"/>
                    <a:pt x="72" y="115"/>
                    <a:pt x="73" y="114"/>
                  </a:cubicBezTo>
                  <a:cubicBezTo>
                    <a:pt x="71" y="111"/>
                    <a:pt x="69" y="110"/>
                    <a:pt x="67" y="108"/>
                  </a:cubicBezTo>
                  <a:close/>
                  <a:moveTo>
                    <a:pt x="21" y="112"/>
                  </a:moveTo>
                  <a:cubicBezTo>
                    <a:pt x="20" y="112"/>
                    <a:pt x="14" y="117"/>
                    <a:pt x="21" y="114"/>
                  </a:cubicBezTo>
                  <a:cubicBezTo>
                    <a:pt x="22" y="115"/>
                    <a:pt x="22" y="117"/>
                    <a:pt x="23" y="117"/>
                  </a:cubicBezTo>
                  <a:cubicBezTo>
                    <a:pt x="24" y="117"/>
                    <a:pt x="25" y="117"/>
                    <a:pt x="25" y="116"/>
                  </a:cubicBezTo>
                  <a:cubicBezTo>
                    <a:pt x="25" y="114"/>
                    <a:pt x="23" y="112"/>
                    <a:pt x="21" y="112"/>
                  </a:cubicBezTo>
                  <a:close/>
                  <a:moveTo>
                    <a:pt x="6" y="111"/>
                  </a:moveTo>
                  <a:cubicBezTo>
                    <a:pt x="0" y="111"/>
                    <a:pt x="3" y="114"/>
                    <a:pt x="7" y="116"/>
                  </a:cubicBezTo>
                  <a:cubicBezTo>
                    <a:pt x="8" y="117"/>
                    <a:pt x="9" y="118"/>
                    <a:pt x="10" y="118"/>
                  </a:cubicBezTo>
                  <a:cubicBezTo>
                    <a:pt x="12" y="118"/>
                    <a:pt x="12" y="116"/>
                    <a:pt x="14" y="116"/>
                  </a:cubicBezTo>
                  <a:cubicBezTo>
                    <a:pt x="13" y="115"/>
                    <a:pt x="11" y="115"/>
                    <a:pt x="11" y="113"/>
                  </a:cubicBezTo>
                  <a:cubicBezTo>
                    <a:pt x="11" y="113"/>
                    <a:pt x="11" y="112"/>
                    <a:pt x="11" y="112"/>
                  </a:cubicBezTo>
                  <a:cubicBezTo>
                    <a:pt x="11" y="112"/>
                    <a:pt x="11" y="111"/>
                    <a:pt x="11" y="111"/>
                  </a:cubicBezTo>
                  <a:cubicBezTo>
                    <a:pt x="10" y="111"/>
                    <a:pt x="9" y="112"/>
                    <a:pt x="8" y="112"/>
                  </a:cubicBezTo>
                  <a:cubicBezTo>
                    <a:pt x="7" y="112"/>
                    <a:pt x="7" y="111"/>
                    <a:pt x="6" y="111"/>
                  </a:cubicBezTo>
                  <a:close/>
                  <a:moveTo>
                    <a:pt x="4" y="106"/>
                  </a:moveTo>
                  <a:cubicBezTo>
                    <a:pt x="3" y="106"/>
                    <a:pt x="3" y="107"/>
                    <a:pt x="2" y="109"/>
                  </a:cubicBezTo>
                  <a:cubicBezTo>
                    <a:pt x="2" y="109"/>
                    <a:pt x="3" y="109"/>
                    <a:pt x="3" y="109"/>
                  </a:cubicBezTo>
                  <a:cubicBezTo>
                    <a:pt x="5" y="109"/>
                    <a:pt x="6" y="108"/>
                    <a:pt x="8" y="108"/>
                  </a:cubicBezTo>
                  <a:cubicBezTo>
                    <a:pt x="7" y="107"/>
                    <a:pt x="6" y="106"/>
                    <a:pt x="4" y="106"/>
                  </a:cubicBezTo>
                  <a:close/>
                  <a:moveTo>
                    <a:pt x="281" y="478"/>
                  </a:moveTo>
                  <a:cubicBezTo>
                    <a:pt x="279" y="474"/>
                    <a:pt x="278" y="471"/>
                    <a:pt x="278" y="471"/>
                  </a:cubicBezTo>
                  <a:cubicBezTo>
                    <a:pt x="276" y="468"/>
                    <a:pt x="275" y="466"/>
                    <a:pt x="272" y="465"/>
                  </a:cubicBezTo>
                  <a:cubicBezTo>
                    <a:pt x="271" y="463"/>
                    <a:pt x="269" y="463"/>
                    <a:pt x="268" y="462"/>
                  </a:cubicBezTo>
                  <a:cubicBezTo>
                    <a:pt x="267" y="461"/>
                    <a:pt x="266" y="456"/>
                    <a:pt x="267" y="456"/>
                  </a:cubicBezTo>
                  <a:cubicBezTo>
                    <a:pt x="267" y="456"/>
                    <a:pt x="267" y="456"/>
                    <a:pt x="268" y="456"/>
                  </a:cubicBezTo>
                  <a:cubicBezTo>
                    <a:pt x="268" y="454"/>
                    <a:pt x="268" y="454"/>
                    <a:pt x="268" y="453"/>
                  </a:cubicBezTo>
                  <a:cubicBezTo>
                    <a:pt x="268" y="452"/>
                    <a:pt x="266" y="454"/>
                    <a:pt x="265" y="454"/>
                  </a:cubicBezTo>
                  <a:cubicBezTo>
                    <a:pt x="263" y="454"/>
                    <a:pt x="263" y="453"/>
                    <a:pt x="263" y="452"/>
                  </a:cubicBezTo>
                  <a:cubicBezTo>
                    <a:pt x="262" y="450"/>
                    <a:pt x="261" y="450"/>
                    <a:pt x="261" y="448"/>
                  </a:cubicBezTo>
                  <a:cubicBezTo>
                    <a:pt x="261" y="447"/>
                    <a:pt x="262" y="447"/>
                    <a:pt x="263" y="447"/>
                  </a:cubicBezTo>
                  <a:cubicBezTo>
                    <a:pt x="264" y="447"/>
                    <a:pt x="265" y="448"/>
                    <a:pt x="267" y="448"/>
                  </a:cubicBezTo>
                  <a:cubicBezTo>
                    <a:pt x="268" y="448"/>
                    <a:pt x="269" y="447"/>
                    <a:pt x="270" y="446"/>
                  </a:cubicBezTo>
                  <a:cubicBezTo>
                    <a:pt x="271" y="446"/>
                    <a:pt x="272" y="446"/>
                    <a:pt x="272" y="445"/>
                  </a:cubicBezTo>
                  <a:cubicBezTo>
                    <a:pt x="272" y="443"/>
                    <a:pt x="270" y="442"/>
                    <a:pt x="270" y="440"/>
                  </a:cubicBezTo>
                  <a:cubicBezTo>
                    <a:pt x="270" y="437"/>
                    <a:pt x="274" y="435"/>
                    <a:pt x="274" y="432"/>
                  </a:cubicBezTo>
                  <a:cubicBezTo>
                    <a:pt x="274" y="428"/>
                    <a:pt x="270" y="427"/>
                    <a:pt x="270" y="423"/>
                  </a:cubicBezTo>
                  <a:cubicBezTo>
                    <a:pt x="270" y="421"/>
                    <a:pt x="272" y="420"/>
                    <a:pt x="272" y="419"/>
                  </a:cubicBezTo>
                  <a:cubicBezTo>
                    <a:pt x="272" y="416"/>
                    <a:pt x="272" y="414"/>
                    <a:pt x="270" y="412"/>
                  </a:cubicBezTo>
                  <a:cubicBezTo>
                    <a:pt x="269" y="411"/>
                    <a:pt x="268" y="411"/>
                    <a:pt x="267" y="411"/>
                  </a:cubicBezTo>
                  <a:cubicBezTo>
                    <a:pt x="265" y="409"/>
                    <a:pt x="265" y="408"/>
                    <a:pt x="263" y="406"/>
                  </a:cubicBezTo>
                  <a:cubicBezTo>
                    <a:pt x="257" y="401"/>
                    <a:pt x="255" y="396"/>
                    <a:pt x="253" y="388"/>
                  </a:cubicBezTo>
                  <a:cubicBezTo>
                    <a:pt x="253" y="385"/>
                    <a:pt x="252" y="383"/>
                    <a:pt x="249" y="381"/>
                  </a:cubicBezTo>
                  <a:cubicBezTo>
                    <a:pt x="248" y="379"/>
                    <a:pt x="247" y="380"/>
                    <a:pt x="246" y="378"/>
                  </a:cubicBezTo>
                  <a:cubicBezTo>
                    <a:pt x="245" y="376"/>
                    <a:pt x="246" y="374"/>
                    <a:pt x="245" y="372"/>
                  </a:cubicBezTo>
                  <a:cubicBezTo>
                    <a:pt x="245" y="371"/>
                    <a:pt x="243" y="371"/>
                    <a:pt x="242" y="369"/>
                  </a:cubicBezTo>
                  <a:cubicBezTo>
                    <a:pt x="241" y="367"/>
                    <a:pt x="242" y="365"/>
                    <a:pt x="241" y="363"/>
                  </a:cubicBezTo>
                  <a:cubicBezTo>
                    <a:pt x="239" y="360"/>
                    <a:pt x="237" y="360"/>
                    <a:pt x="233" y="360"/>
                  </a:cubicBezTo>
                  <a:cubicBezTo>
                    <a:pt x="233" y="357"/>
                    <a:pt x="231" y="356"/>
                    <a:pt x="229" y="354"/>
                  </a:cubicBezTo>
                  <a:cubicBezTo>
                    <a:pt x="229" y="354"/>
                    <a:pt x="225" y="349"/>
                    <a:pt x="225" y="351"/>
                  </a:cubicBezTo>
                  <a:cubicBezTo>
                    <a:pt x="226" y="352"/>
                    <a:pt x="226" y="353"/>
                    <a:pt x="226" y="355"/>
                  </a:cubicBezTo>
                  <a:cubicBezTo>
                    <a:pt x="226" y="355"/>
                    <a:pt x="226" y="355"/>
                    <a:pt x="226" y="355"/>
                  </a:cubicBezTo>
                  <a:cubicBezTo>
                    <a:pt x="224" y="355"/>
                    <a:pt x="224" y="353"/>
                    <a:pt x="222" y="353"/>
                  </a:cubicBezTo>
                  <a:cubicBezTo>
                    <a:pt x="221" y="352"/>
                    <a:pt x="219" y="353"/>
                    <a:pt x="219" y="352"/>
                  </a:cubicBezTo>
                  <a:cubicBezTo>
                    <a:pt x="217" y="350"/>
                    <a:pt x="219" y="349"/>
                    <a:pt x="218" y="347"/>
                  </a:cubicBezTo>
                  <a:cubicBezTo>
                    <a:pt x="217" y="348"/>
                    <a:pt x="217" y="348"/>
                    <a:pt x="217" y="348"/>
                  </a:cubicBezTo>
                  <a:cubicBezTo>
                    <a:pt x="216" y="348"/>
                    <a:pt x="216" y="347"/>
                    <a:pt x="216" y="346"/>
                  </a:cubicBezTo>
                  <a:cubicBezTo>
                    <a:pt x="216" y="346"/>
                    <a:pt x="217" y="345"/>
                    <a:pt x="217" y="345"/>
                  </a:cubicBezTo>
                  <a:cubicBezTo>
                    <a:pt x="217" y="342"/>
                    <a:pt x="212" y="343"/>
                    <a:pt x="212" y="340"/>
                  </a:cubicBezTo>
                  <a:cubicBezTo>
                    <a:pt x="213" y="339"/>
                    <a:pt x="213" y="339"/>
                    <a:pt x="213" y="338"/>
                  </a:cubicBezTo>
                  <a:cubicBezTo>
                    <a:pt x="216" y="339"/>
                    <a:pt x="217" y="340"/>
                    <a:pt x="220" y="340"/>
                  </a:cubicBezTo>
                  <a:cubicBezTo>
                    <a:pt x="223" y="340"/>
                    <a:pt x="225" y="338"/>
                    <a:pt x="228" y="338"/>
                  </a:cubicBezTo>
                  <a:cubicBezTo>
                    <a:pt x="228" y="337"/>
                    <a:pt x="228" y="337"/>
                    <a:pt x="228" y="337"/>
                  </a:cubicBezTo>
                  <a:cubicBezTo>
                    <a:pt x="228" y="335"/>
                    <a:pt x="227" y="333"/>
                    <a:pt x="227" y="330"/>
                  </a:cubicBezTo>
                  <a:cubicBezTo>
                    <a:pt x="227" y="330"/>
                    <a:pt x="227" y="330"/>
                    <a:pt x="226" y="330"/>
                  </a:cubicBezTo>
                  <a:cubicBezTo>
                    <a:pt x="224" y="334"/>
                    <a:pt x="223" y="338"/>
                    <a:pt x="218" y="338"/>
                  </a:cubicBezTo>
                  <a:cubicBezTo>
                    <a:pt x="217" y="338"/>
                    <a:pt x="216" y="337"/>
                    <a:pt x="215" y="335"/>
                  </a:cubicBezTo>
                  <a:cubicBezTo>
                    <a:pt x="218" y="327"/>
                    <a:pt x="218" y="327"/>
                    <a:pt x="218" y="327"/>
                  </a:cubicBezTo>
                  <a:cubicBezTo>
                    <a:pt x="218" y="323"/>
                    <a:pt x="218" y="323"/>
                    <a:pt x="218" y="323"/>
                  </a:cubicBezTo>
                  <a:cubicBezTo>
                    <a:pt x="218" y="322"/>
                    <a:pt x="216" y="321"/>
                    <a:pt x="215" y="320"/>
                  </a:cubicBezTo>
                  <a:cubicBezTo>
                    <a:pt x="213" y="319"/>
                    <a:pt x="212" y="318"/>
                    <a:pt x="211" y="318"/>
                  </a:cubicBezTo>
                  <a:cubicBezTo>
                    <a:pt x="210" y="318"/>
                    <a:pt x="209" y="319"/>
                    <a:pt x="208" y="319"/>
                  </a:cubicBezTo>
                  <a:cubicBezTo>
                    <a:pt x="203" y="319"/>
                    <a:pt x="200" y="317"/>
                    <a:pt x="198" y="313"/>
                  </a:cubicBezTo>
                  <a:cubicBezTo>
                    <a:pt x="196" y="309"/>
                    <a:pt x="196" y="306"/>
                    <a:pt x="194" y="303"/>
                  </a:cubicBezTo>
                  <a:cubicBezTo>
                    <a:pt x="193" y="300"/>
                    <a:pt x="191" y="299"/>
                    <a:pt x="189" y="297"/>
                  </a:cubicBezTo>
                  <a:cubicBezTo>
                    <a:pt x="188" y="294"/>
                    <a:pt x="188" y="291"/>
                    <a:pt x="186" y="288"/>
                  </a:cubicBezTo>
                  <a:cubicBezTo>
                    <a:pt x="185" y="286"/>
                    <a:pt x="182" y="285"/>
                    <a:pt x="182" y="282"/>
                  </a:cubicBezTo>
                  <a:cubicBezTo>
                    <a:pt x="182" y="281"/>
                    <a:pt x="183" y="281"/>
                    <a:pt x="183" y="280"/>
                  </a:cubicBezTo>
                  <a:cubicBezTo>
                    <a:pt x="183" y="273"/>
                    <a:pt x="179" y="270"/>
                    <a:pt x="175" y="264"/>
                  </a:cubicBezTo>
                  <a:cubicBezTo>
                    <a:pt x="173" y="261"/>
                    <a:pt x="173" y="259"/>
                    <a:pt x="171" y="256"/>
                  </a:cubicBezTo>
                  <a:cubicBezTo>
                    <a:pt x="170" y="254"/>
                    <a:pt x="168" y="255"/>
                    <a:pt x="167" y="254"/>
                  </a:cubicBezTo>
                  <a:cubicBezTo>
                    <a:pt x="164" y="252"/>
                    <a:pt x="165" y="249"/>
                    <a:pt x="163" y="248"/>
                  </a:cubicBezTo>
                  <a:cubicBezTo>
                    <a:pt x="161" y="246"/>
                    <a:pt x="159" y="247"/>
                    <a:pt x="158" y="245"/>
                  </a:cubicBezTo>
                  <a:cubicBezTo>
                    <a:pt x="157" y="243"/>
                    <a:pt x="158" y="241"/>
                    <a:pt x="157" y="239"/>
                  </a:cubicBezTo>
                  <a:cubicBezTo>
                    <a:pt x="155" y="236"/>
                    <a:pt x="153" y="235"/>
                    <a:pt x="153" y="232"/>
                  </a:cubicBezTo>
                  <a:cubicBezTo>
                    <a:pt x="153" y="231"/>
                    <a:pt x="153" y="231"/>
                    <a:pt x="153" y="230"/>
                  </a:cubicBezTo>
                  <a:cubicBezTo>
                    <a:pt x="153" y="222"/>
                    <a:pt x="149" y="232"/>
                    <a:pt x="149" y="225"/>
                  </a:cubicBezTo>
                  <a:cubicBezTo>
                    <a:pt x="149" y="225"/>
                    <a:pt x="149" y="225"/>
                    <a:pt x="149" y="225"/>
                  </a:cubicBezTo>
                  <a:cubicBezTo>
                    <a:pt x="149" y="224"/>
                    <a:pt x="149" y="224"/>
                    <a:pt x="149" y="224"/>
                  </a:cubicBezTo>
                  <a:cubicBezTo>
                    <a:pt x="145" y="221"/>
                    <a:pt x="143" y="219"/>
                    <a:pt x="139" y="215"/>
                  </a:cubicBezTo>
                  <a:cubicBezTo>
                    <a:pt x="137" y="213"/>
                    <a:pt x="137" y="212"/>
                    <a:pt x="135" y="210"/>
                  </a:cubicBezTo>
                  <a:cubicBezTo>
                    <a:pt x="132" y="207"/>
                    <a:pt x="128" y="205"/>
                    <a:pt x="128" y="200"/>
                  </a:cubicBezTo>
                  <a:cubicBezTo>
                    <a:pt x="128" y="198"/>
                    <a:pt x="129" y="197"/>
                    <a:pt x="130" y="195"/>
                  </a:cubicBezTo>
                  <a:cubicBezTo>
                    <a:pt x="134" y="198"/>
                    <a:pt x="125" y="185"/>
                    <a:pt x="124" y="184"/>
                  </a:cubicBezTo>
                  <a:cubicBezTo>
                    <a:pt x="125" y="183"/>
                    <a:pt x="125" y="183"/>
                    <a:pt x="125" y="183"/>
                  </a:cubicBezTo>
                  <a:cubicBezTo>
                    <a:pt x="123" y="179"/>
                    <a:pt x="119" y="180"/>
                    <a:pt x="116" y="177"/>
                  </a:cubicBezTo>
                  <a:cubicBezTo>
                    <a:pt x="114" y="175"/>
                    <a:pt x="113" y="175"/>
                    <a:pt x="112" y="172"/>
                  </a:cubicBezTo>
                  <a:cubicBezTo>
                    <a:pt x="111" y="171"/>
                    <a:pt x="111" y="170"/>
                    <a:pt x="109" y="169"/>
                  </a:cubicBezTo>
                  <a:cubicBezTo>
                    <a:pt x="109" y="166"/>
                    <a:pt x="109" y="166"/>
                    <a:pt x="109" y="166"/>
                  </a:cubicBezTo>
                  <a:cubicBezTo>
                    <a:pt x="109" y="163"/>
                    <a:pt x="106" y="163"/>
                    <a:pt x="104" y="160"/>
                  </a:cubicBezTo>
                  <a:cubicBezTo>
                    <a:pt x="102" y="157"/>
                    <a:pt x="103" y="154"/>
                    <a:pt x="101" y="149"/>
                  </a:cubicBezTo>
                  <a:cubicBezTo>
                    <a:pt x="101" y="147"/>
                    <a:pt x="98" y="146"/>
                    <a:pt x="98" y="143"/>
                  </a:cubicBezTo>
                  <a:cubicBezTo>
                    <a:pt x="98" y="140"/>
                    <a:pt x="105" y="141"/>
                    <a:pt x="99" y="140"/>
                  </a:cubicBezTo>
                  <a:cubicBezTo>
                    <a:pt x="98" y="140"/>
                    <a:pt x="96" y="139"/>
                    <a:pt x="96" y="138"/>
                  </a:cubicBezTo>
                  <a:cubicBezTo>
                    <a:pt x="96" y="135"/>
                    <a:pt x="100" y="135"/>
                    <a:pt x="97" y="135"/>
                  </a:cubicBezTo>
                  <a:cubicBezTo>
                    <a:pt x="95" y="135"/>
                    <a:pt x="95" y="132"/>
                    <a:pt x="92" y="131"/>
                  </a:cubicBezTo>
                  <a:cubicBezTo>
                    <a:pt x="90" y="131"/>
                    <a:pt x="88" y="131"/>
                    <a:pt x="87" y="130"/>
                  </a:cubicBezTo>
                  <a:cubicBezTo>
                    <a:pt x="86" y="128"/>
                    <a:pt x="86" y="127"/>
                    <a:pt x="86" y="126"/>
                  </a:cubicBezTo>
                  <a:cubicBezTo>
                    <a:pt x="85" y="124"/>
                    <a:pt x="84" y="123"/>
                    <a:pt x="83" y="121"/>
                  </a:cubicBezTo>
                  <a:cubicBezTo>
                    <a:pt x="80" y="117"/>
                    <a:pt x="78" y="116"/>
                    <a:pt x="76" y="112"/>
                  </a:cubicBezTo>
                  <a:cubicBezTo>
                    <a:pt x="75" y="110"/>
                    <a:pt x="74" y="108"/>
                    <a:pt x="71" y="108"/>
                  </a:cubicBezTo>
                  <a:cubicBezTo>
                    <a:pt x="70" y="108"/>
                    <a:pt x="68" y="108"/>
                    <a:pt x="68" y="107"/>
                  </a:cubicBezTo>
                  <a:cubicBezTo>
                    <a:pt x="66" y="106"/>
                    <a:pt x="70" y="104"/>
                    <a:pt x="71" y="104"/>
                  </a:cubicBezTo>
                  <a:cubicBezTo>
                    <a:pt x="72" y="104"/>
                    <a:pt x="73" y="105"/>
                    <a:pt x="75" y="105"/>
                  </a:cubicBezTo>
                  <a:cubicBezTo>
                    <a:pt x="74" y="101"/>
                    <a:pt x="69" y="102"/>
                    <a:pt x="65" y="100"/>
                  </a:cubicBezTo>
                  <a:cubicBezTo>
                    <a:pt x="63" y="99"/>
                    <a:pt x="61" y="98"/>
                    <a:pt x="58" y="96"/>
                  </a:cubicBezTo>
                  <a:cubicBezTo>
                    <a:pt x="57" y="95"/>
                    <a:pt x="57" y="93"/>
                    <a:pt x="55" y="93"/>
                  </a:cubicBezTo>
                  <a:cubicBezTo>
                    <a:pt x="52" y="93"/>
                    <a:pt x="54" y="96"/>
                    <a:pt x="50" y="96"/>
                  </a:cubicBezTo>
                  <a:cubicBezTo>
                    <a:pt x="48" y="96"/>
                    <a:pt x="47" y="97"/>
                    <a:pt x="45" y="98"/>
                  </a:cubicBezTo>
                  <a:cubicBezTo>
                    <a:pt x="43" y="98"/>
                    <a:pt x="42" y="98"/>
                    <a:pt x="40" y="99"/>
                  </a:cubicBezTo>
                  <a:cubicBezTo>
                    <a:pt x="39" y="99"/>
                    <a:pt x="38" y="100"/>
                    <a:pt x="37" y="100"/>
                  </a:cubicBezTo>
                  <a:cubicBezTo>
                    <a:pt x="35" y="100"/>
                    <a:pt x="35" y="99"/>
                    <a:pt x="35" y="98"/>
                  </a:cubicBezTo>
                  <a:cubicBezTo>
                    <a:pt x="35" y="97"/>
                    <a:pt x="37" y="97"/>
                    <a:pt x="38" y="96"/>
                  </a:cubicBezTo>
                  <a:cubicBezTo>
                    <a:pt x="39" y="95"/>
                    <a:pt x="39" y="93"/>
                    <a:pt x="37" y="93"/>
                  </a:cubicBezTo>
                  <a:cubicBezTo>
                    <a:pt x="34" y="93"/>
                    <a:pt x="31" y="94"/>
                    <a:pt x="31" y="97"/>
                  </a:cubicBezTo>
                  <a:cubicBezTo>
                    <a:pt x="29" y="97"/>
                    <a:pt x="26" y="102"/>
                    <a:pt x="26" y="99"/>
                  </a:cubicBezTo>
                  <a:cubicBezTo>
                    <a:pt x="26" y="98"/>
                    <a:pt x="26" y="98"/>
                    <a:pt x="26" y="97"/>
                  </a:cubicBezTo>
                  <a:cubicBezTo>
                    <a:pt x="26" y="96"/>
                    <a:pt x="24" y="96"/>
                    <a:pt x="24" y="94"/>
                  </a:cubicBezTo>
                  <a:cubicBezTo>
                    <a:pt x="23" y="93"/>
                    <a:pt x="24" y="90"/>
                    <a:pt x="22" y="90"/>
                  </a:cubicBezTo>
                  <a:cubicBezTo>
                    <a:pt x="20" y="90"/>
                    <a:pt x="21" y="93"/>
                    <a:pt x="20" y="94"/>
                  </a:cubicBezTo>
                  <a:cubicBezTo>
                    <a:pt x="20" y="95"/>
                    <a:pt x="18" y="95"/>
                    <a:pt x="18" y="96"/>
                  </a:cubicBezTo>
                  <a:cubicBezTo>
                    <a:pt x="18" y="97"/>
                    <a:pt x="19" y="97"/>
                    <a:pt x="19" y="98"/>
                  </a:cubicBezTo>
                  <a:cubicBezTo>
                    <a:pt x="19" y="99"/>
                    <a:pt x="18" y="99"/>
                    <a:pt x="18" y="99"/>
                  </a:cubicBezTo>
                  <a:cubicBezTo>
                    <a:pt x="16" y="100"/>
                    <a:pt x="16" y="102"/>
                    <a:pt x="16" y="104"/>
                  </a:cubicBezTo>
                  <a:cubicBezTo>
                    <a:pt x="15" y="104"/>
                    <a:pt x="15" y="104"/>
                    <a:pt x="15" y="104"/>
                  </a:cubicBezTo>
                  <a:cubicBezTo>
                    <a:pt x="14" y="101"/>
                    <a:pt x="14" y="99"/>
                    <a:pt x="13" y="96"/>
                  </a:cubicBezTo>
                  <a:cubicBezTo>
                    <a:pt x="12" y="96"/>
                    <a:pt x="12" y="96"/>
                    <a:pt x="12" y="96"/>
                  </a:cubicBezTo>
                  <a:cubicBezTo>
                    <a:pt x="12" y="96"/>
                    <a:pt x="11" y="96"/>
                    <a:pt x="10" y="97"/>
                  </a:cubicBezTo>
                  <a:cubicBezTo>
                    <a:pt x="9" y="97"/>
                    <a:pt x="15" y="88"/>
                    <a:pt x="16" y="87"/>
                  </a:cubicBezTo>
                  <a:cubicBezTo>
                    <a:pt x="16" y="88"/>
                    <a:pt x="16" y="88"/>
                    <a:pt x="17" y="88"/>
                  </a:cubicBezTo>
                  <a:cubicBezTo>
                    <a:pt x="18" y="84"/>
                    <a:pt x="20" y="81"/>
                    <a:pt x="22" y="77"/>
                  </a:cubicBezTo>
                  <a:cubicBezTo>
                    <a:pt x="24" y="71"/>
                    <a:pt x="24" y="68"/>
                    <a:pt x="26" y="62"/>
                  </a:cubicBezTo>
                  <a:cubicBezTo>
                    <a:pt x="29" y="56"/>
                    <a:pt x="32" y="53"/>
                    <a:pt x="32" y="46"/>
                  </a:cubicBezTo>
                  <a:cubicBezTo>
                    <a:pt x="32" y="41"/>
                    <a:pt x="30" y="39"/>
                    <a:pt x="30" y="34"/>
                  </a:cubicBezTo>
                  <a:cubicBezTo>
                    <a:pt x="30" y="32"/>
                    <a:pt x="31" y="30"/>
                    <a:pt x="31" y="28"/>
                  </a:cubicBezTo>
                  <a:cubicBezTo>
                    <a:pt x="34" y="22"/>
                    <a:pt x="36" y="18"/>
                    <a:pt x="36" y="11"/>
                  </a:cubicBezTo>
                  <a:cubicBezTo>
                    <a:pt x="36" y="10"/>
                    <a:pt x="34" y="9"/>
                    <a:pt x="34" y="8"/>
                  </a:cubicBezTo>
                  <a:cubicBezTo>
                    <a:pt x="34" y="6"/>
                    <a:pt x="34" y="4"/>
                    <a:pt x="35" y="2"/>
                  </a:cubicBezTo>
                  <a:cubicBezTo>
                    <a:pt x="35" y="2"/>
                    <a:pt x="35" y="2"/>
                    <a:pt x="35" y="2"/>
                  </a:cubicBezTo>
                  <a:cubicBezTo>
                    <a:pt x="75" y="3"/>
                    <a:pt x="75" y="3"/>
                    <a:pt x="75" y="3"/>
                  </a:cubicBezTo>
                  <a:cubicBezTo>
                    <a:pt x="86" y="4"/>
                    <a:pt x="99" y="0"/>
                    <a:pt x="112" y="0"/>
                  </a:cubicBezTo>
                  <a:cubicBezTo>
                    <a:pt x="131" y="0"/>
                    <a:pt x="148" y="0"/>
                    <a:pt x="166" y="6"/>
                  </a:cubicBezTo>
                  <a:cubicBezTo>
                    <a:pt x="173" y="9"/>
                    <a:pt x="180" y="13"/>
                    <a:pt x="185" y="19"/>
                  </a:cubicBezTo>
                  <a:cubicBezTo>
                    <a:pt x="190" y="24"/>
                    <a:pt x="189" y="33"/>
                    <a:pt x="193" y="37"/>
                  </a:cubicBezTo>
                  <a:cubicBezTo>
                    <a:pt x="193" y="38"/>
                    <a:pt x="194" y="40"/>
                    <a:pt x="194" y="41"/>
                  </a:cubicBezTo>
                  <a:cubicBezTo>
                    <a:pt x="207" y="48"/>
                    <a:pt x="219" y="40"/>
                    <a:pt x="233" y="38"/>
                  </a:cubicBezTo>
                  <a:cubicBezTo>
                    <a:pt x="253" y="35"/>
                    <a:pt x="279" y="52"/>
                    <a:pt x="295" y="48"/>
                  </a:cubicBezTo>
                  <a:cubicBezTo>
                    <a:pt x="309" y="43"/>
                    <a:pt x="313" y="17"/>
                    <a:pt x="328" y="17"/>
                  </a:cubicBezTo>
                  <a:cubicBezTo>
                    <a:pt x="333" y="47"/>
                    <a:pt x="322" y="61"/>
                    <a:pt x="350" y="83"/>
                  </a:cubicBezTo>
                  <a:cubicBezTo>
                    <a:pt x="364" y="93"/>
                    <a:pt x="380" y="83"/>
                    <a:pt x="394" y="90"/>
                  </a:cubicBezTo>
                  <a:cubicBezTo>
                    <a:pt x="411" y="99"/>
                    <a:pt x="423" y="89"/>
                    <a:pt x="441" y="89"/>
                  </a:cubicBezTo>
                  <a:cubicBezTo>
                    <a:pt x="441" y="89"/>
                    <a:pt x="441" y="89"/>
                    <a:pt x="441" y="89"/>
                  </a:cubicBezTo>
                  <a:cubicBezTo>
                    <a:pt x="442" y="94"/>
                    <a:pt x="447" y="94"/>
                    <a:pt x="452" y="94"/>
                  </a:cubicBezTo>
                  <a:cubicBezTo>
                    <a:pt x="456" y="94"/>
                    <a:pt x="456" y="94"/>
                    <a:pt x="456" y="94"/>
                  </a:cubicBezTo>
                  <a:cubicBezTo>
                    <a:pt x="460" y="94"/>
                    <a:pt x="463" y="96"/>
                    <a:pt x="467" y="96"/>
                  </a:cubicBezTo>
                  <a:cubicBezTo>
                    <a:pt x="473" y="97"/>
                    <a:pt x="476" y="98"/>
                    <a:pt x="482" y="100"/>
                  </a:cubicBezTo>
                  <a:cubicBezTo>
                    <a:pt x="486" y="102"/>
                    <a:pt x="487" y="106"/>
                    <a:pt x="491" y="109"/>
                  </a:cubicBezTo>
                  <a:cubicBezTo>
                    <a:pt x="493" y="111"/>
                    <a:pt x="496" y="110"/>
                    <a:pt x="498" y="112"/>
                  </a:cubicBezTo>
                  <a:cubicBezTo>
                    <a:pt x="500" y="114"/>
                    <a:pt x="500" y="116"/>
                    <a:pt x="501" y="118"/>
                  </a:cubicBezTo>
                  <a:cubicBezTo>
                    <a:pt x="503" y="121"/>
                    <a:pt x="506" y="121"/>
                    <a:pt x="509" y="122"/>
                  </a:cubicBezTo>
                  <a:cubicBezTo>
                    <a:pt x="515" y="125"/>
                    <a:pt x="517" y="129"/>
                    <a:pt x="519" y="135"/>
                  </a:cubicBezTo>
                  <a:cubicBezTo>
                    <a:pt x="521" y="143"/>
                    <a:pt x="523" y="147"/>
                    <a:pt x="524" y="155"/>
                  </a:cubicBezTo>
                  <a:cubicBezTo>
                    <a:pt x="525" y="161"/>
                    <a:pt x="524" y="165"/>
                    <a:pt x="527" y="171"/>
                  </a:cubicBezTo>
                  <a:cubicBezTo>
                    <a:pt x="530" y="178"/>
                    <a:pt x="531" y="184"/>
                    <a:pt x="538" y="186"/>
                  </a:cubicBezTo>
                  <a:cubicBezTo>
                    <a:pt x="542" y="187"/>
                    <a:pt x="543" y="189"/>
                    <a:pt x="547" y="191"/>
                  </a:cubicBezTo>
                  <a:cubicBezTo>
                    <a:pt x="550" y="192"/>
                    <a:pt x="553" y="193"/>
                    <a:pt x="553" y="197"/>
                  </a:cubicBezTo>
                  <a:cubicBezTo>
                    <a:pt x="553" y="199"/>
                    <a:pt x="552" y="200"/>
                    <a:pt x="551" y="202"/>
                  </a:cubicBezTo>
                  <a:cubicBezTo>
                    <a:pt x="550" y="204"/>
                    <a:pt x="550" y="206"/>
                    <a:pt x="548" y="208"/>
                  </a:cubicBezTo>
                  <a:cubicBezTo>
                    <a:pt x="540" y="216"/>
                    <a:pt x="533" y="220"/>
                    <a:pt x="530" y="230"/>
                  </a:cubicBezTo>
                  <a:cubicBezTo>
                    <a:pt x="528" y="237"/>
                    <a:pt x="528" y="240"/>
                    <a:pt x="526" y="247"/>
                  </a:cubicBezTo>
                  <a:cubicBezTo>
                    <a:pt x="524" y="250"/>
                    <a:pt x="522" y="251"/>
                    <a:pt x="520" y="254"/>
                  </a:cubicBezTo>
                  <a:cubicBezTo>
                    <a:pt x="520" y="254"/>
                    <a:pt x="520" y="254"/>
                    <a:pt x="520" y="254"/>
                  </a:cubicBezTo>
                  <a:cubicBezTo>
                    <a:pt x="517" y="251"/>
                    <a:pt x="516" y="250"/>
                    <a:pt x="513" y="247"/>
                  </a:cubicBezTo>
                  <a:cubicBezTo>
                    <a:pt x="512" y="246"/>
                    <a:pt x="512" y="245"/>
                    <a:pt x="510" y="245"/>
                  </a:cubicBezTo>
                  <a:cubicBezTo>
                    <a:pt x="507" y="245"/>
                    <a:pt x="506" y="247"/>
                    <a:pt x="503" y="248"/>
                  </a:cubicBezTo>
                  <a:cubicBezTo>
                    <a:pt x="496" y="249"/>
                    <a:pt x="492" y="251"/>
                    <a:pt x="485" y="252"/>
                  </a:cubicBezTo>
                  <a:cubicBezTo>
                    <a:pt x="484" y="252"/>
                    <a:pt x="483" y="253"/>
                    <a:pt x="482" y="253"/>
                  </a:cubicBezTo>
                  <a:cubicBezTo>
                    <a:pt x="479" y="253"/>
                    <a:pt x="479" y="253"/>
                    <a:pt x="479" y="253"/>
                  </a:cubicBezTo>
                  <a:cubicBezTo>
                    <a:pt x="478" y="254"/>
                    <a:pt x="478" y="255"/>
                    <a:pt x="477" y="255"/>
                  </a:cubicBezTo>
                  <a:cubicBezTo>
                    <a:pt x="475" y="255"/>
                    <a:pt x="474" y="254"/>
                    <a:pt x="472" y="254"/>
                  </a:cubicBezTo>
                  <a:cubicBezTo>
                    <a:pt x="467" y="253"/>
                    <a:pt x="464" y="253"/>
                    <a:pt x="458" y="253"/>
                  </a:cubicBezTo>
                  <a:cubicBezTo>
                    <a:pt x="455" y="252"/>
                    <a:pt x="452" y="252"/>
                    <a:pt x="449" y="250"/>
                  </a:cubicBezTo>
                  <a:cubicBezTo>
                    <a:pt x="445" y="247"/>
                    <a:pt x="445" y="244"/>
                    <a:pt x="441" y="242"/>
                  </a:cubicBezTo>
                  <a:cubicBezTo>
                    <a:pt x="438" y="240"/>
                    <a:pt x="435" y="239"/>
                    <a:pt x="432" y="238"/>
                  </a:cubicBezTo>
                  <a:cubicBezTo>
                    <a:pt x="429" y="238"/>
                    <a:pt x="426" y="238"/>
                    <a:pt x="425" y="236"/>
                  </a:cubicBezTo>
                  <a:cubicBezTo>
                    <a:pt x="423" y="234"/>
                    <a:pt x="422" y="233"/>
                    <a:pt x="421" y="231"/>
                  </a:cubicBezTo>
                  <a:cubicBezTo>
                    <a:pt x="421" y="228"/>
                    <a:pt x="422" y="226"/>
                    <a:pt x="420" y="225"/>
                  </a:cubicBezTo>
                  <a:cubicBezTo>
                    <a:pt x="418" y="223"/>
                    <a:pt x="417" y="223"/>
                    <a:pt x="415" y="223"/>
                  </a:cubicBezTo>
                  <a:cubicBezTo>
                    <a:pt x="414" y="223"/>
                    <a:pt x="414" y="223"/>
                    <a:pt x="414" y="223"/>
                  </a:cubicBezTo>
                  <a:cubicBezTo>
                    <a:pt x="414" y="227"/>
                    <a:pt x="415" y="229"/>
                    <a:pt x="415" y="233"/>
                  </a:cubicBezTo>
                  <a:cubicBezTo>
                    <a:pt x="415" y="235"/>
                    <a:pt x="413" y="236"/>
                    <a:pt x="412" y="236"/>
                  </a:cubicBezTo>
                  <a:cubicBezTo>
                    <a:pt x="409" y="236"/>
                    <a:pt x="408" y="234"/>
                    <a:pt x="406" y="233"/>
                  </a:cubicBezTo>
                  <a:cubicBezTo>
                    <a:pt x="403" y="231"/>
                    <a:pt x="401" y="230"/>
                    <a:pt x="397" y="230"/>
                  </a:cubicBezTo>
                  <a:cubicBezTo>
                    <a:pt x="394" y="230"/>
                    <a:pt x="393" y="231"/>
                    <a:pt x="390" y="232"/>
                  </a:cubicBezTo>
                  <a:cubicBezTo>
                    <a:pt x="388" y="232"/>
                    <a:pt x="386" y="233"/>
                    <a:pt x="384" y="234"/>
                  </a:cubicBezTo>
                  <a:cubicBezTo>
                    <a:pt x="381" y="237"/>
                    <a:pt x="380" y="241"/>
                    <a:pt x="376" y="241"/>
                  </a:cubicBezTo>
                  <a:cubicBezTo>
                    <a:pt x="375" y="241"/>
                    <a:pt x="373" y="239"/>
                    <a:pt x="373" y="238"/>
                  </a:cubicBezTo>
                  <a:cubicBezTo>
                    <a:pt x="373" y="234"/>
                    <a:pt x="373" y="234"/>
                    <a:pt x="373" y="234"/>
                  </a:cubicBezTo>
                  <a:cubicBezTo>
                    <a:pt x="373" y="229"/>
                    <a:pt x="370" y="226"/>
                    <a:pt x="365" y="222"/>
                  </a:cubicBezTo>
                  <a:cubicBezTo>
                    <a:pt x="361" y="219"/>
                    <a:pt x="364" y="211"/>
                    <a:pt x="359" y="210"/>
                  </a:cubicBezTo>
                  <a:cubicBezTo>
                    <a:pt x="354" y="210"/>
                    <a:pt x="351" y="211"/>
                    <a:pt x="346" y="211"/>
                  </a:cubicBezTo>
                  <a:cubicBezTo>
                    <a:pt x="340" y="211"/>
                    <a:pt x="337" y="207"/>
                    <a:pt x="334" y="201"/>
                  </a:cubicBezTo>
                  <a:cubicBezTo>
                    <a:pt x="332" y="199"/>
                    <a:pt x="331" y="197"/>
                    <a:pt x="330" y="194"/>
                  </a:cubicBezTo>
                  <a:cubicBezTo>
                    <a:pt x="328" y="188"/>
                    <a:pt x="327" y="185"/>
                    <a:pt x="324" y="180"/>
                  </a:cubicBezTo>
                  <a:cubicBezTo>
                    <a:pt x="322" y="177"/>
                    <a:pt x="321" y="174"/>
                    <a:pt x="318" y="174"/>
                  </a:cubicBezTo>
                  <a:cubicBezTo>
                    <a:pt x="314" y="174"/>
                    <a:pt x="312" y="176"/>
                    <a:pt x="308" y="179"/>
                  </a:cubicBezTo>
                  <a:cubicBezTo>
                    <a:pt x="305" y="182"/>
                    <a:pt x="303" y="182"/>
                    <a:pt x="300" y="184"/>
                  </a:cubicBezTo>
                  <a:cubicBezTo>
                    <a:pt x="299" y="185"/>
                    <a:pt x="298" y="186"/>
                    <a:pt x="296" y="186"/>
                  </a:cubicBezTo>
                  <a:cubicBezTo>
                    <a:pt x="294" y="186"/>
                    <a:pt x="293" y="184"/>
                    <a:pt x="290" y="183"/>
                  </a:cubicBezTo>
                  <a:cubicBezTo>
                    <a:pt x="287" y="182"/>
                    <a:pt x="285" y="183"/>
                    <a:pt x="283" y="181"/>
                  </a:cubicBezTo>
                  <a:cubicBezTo>
                    <a:pt x="279" y="178"/>
                    <a:pt x="277" y="175"/>
                    <a:pt x="272" y="175"/>
                  </a:cubicBezTo>
                  <a:cubicBezTo>
                    <a:pt x="266" y="175"/>
                    <a:pt x="263" y="177"/>
                    <a:pt x="258" y="180"/>
                  </a:cubicBezTo>
                  <a:cubicBezTo>
                    <a:pt x="245" y="185"/>
                    <a:pt x="239" y="189"/>
                    <a:pt x="225" y="191"/>
                  </a:cubicBezTo>
                  <a:cubicBezTo>
                    <a:pt x="225" y="193"/>
                    <a:pt x="225" y="194"/>
                    <a:pt x="225" y="196"/>
                  </a:cubicBezTo>
                  <a:cubicBezTo>
                    <a:pt x="225" y="196"/>
                    <a:pt x="225" y="197"/>
                    <a:pt x="225" y="197"/>
                  </a:cubicBezTo>
                  <a:cubicBezTo>
                    <a:pt x="229" y="197"/>
                    <a:pt x="231" y="197"/>
                    <a:pt x="234" y="197"/>
                  </a:cubicBezTo>
                  <a:cubicBezTo>
                    <a:pt x="241" y="197"/>
                    <a:pt x="246" y="204"/>
                    <a:pt x="246" y="211"/>
                  </a:cubicBezTo>
                  <a:cubicBezTo>
                    <a:pt x="246" y="215"/>
                    <a:pt x="246" y="215"/>
                    <a:pt x="246" y="215"/>
                  </a:cubicBezTo>
                  <a:cubicBezTo>
                    <a:pt x="244" y="226"/>
                    <a:pt x="244" y="226"/>
                    <a:pt x="244" y="226"/>
                  </a:cubicBezTo>
                  <a:cubicBezTo>
                    <a:pt x="244" y="236"/>
                    <a:pt x="244" y="236"/>
                    <a:pt x="244" y="236"/>
                  </a:cubicBezTo>
                  <a:cubicBezTo>
                    <a:pt x="244" y="241"/>
                    <a:pt x="244" y="245"/>
                    <a:pt x="247" y="250"/>
                  </a:cubicBezTo>
                  <a:cubicBezTo>
                    <a:pt x="248" y="251"/>
                    <a:pt x="249" y="251"/>
                    <a:pt x="250" y="253"/>
                  </a:cubicBezTo>
                  <a:cubicBezTo>
                    <a:pt x="253" y="256"/>
                    <a:pt x="257" y="255"/>
                    <a:pt x="261" y="256"/>
                  </a:cubicBezTo>
                  <a:cubicBezTo>
                    <a:pt x="266" y="256"/>
                    <a:pt x="270" y="257"/>
                    <a:pt x="270" y="261"/>
                  </a:cubicBezTo>
                  <a:cubicBezTo>
                    <a:pt x="270" y="263"/>
                    <a:pt x="272" y="264"/>
                    <a:pt x="274" y="264"/>
                  </a:cubicBezTo>
                  <a:cubicBezTo>
                    <a:pt x="271" y="274"/>
                    <a:pt x="262" y="276"/>
                    <a:pt x="262" y="285"/>
                  </a:cubicBezTo>
                  <a:cubicBezTo>
                    <a:pt x="262" y="297"/>
                    <a:pt x="271" y="303"/>
                    <a:pt x="271" y="315"/>
                  </a:cubicBezTo>
                  <a:cubicBezTo>
                    <a:pt x="271" y="317"/>
                    <a:pt x="271" y="317"/>
                    <a:pt x="271" y="317"/>
                  </a:cubicBezTo>
                  <a:cubicBezTo>
                    <a:pt x="273" y="317"/>
                    <a:pt x="273" y="317"/>
                    <a:pt x="273" y="317"/>
                  </a:cubicBezTo>
                  <a:cubicBezTo>
                    <a:pt x="276" y="317"/>
                    <a:pt x="276" y="312"/>
                    <a:pt x="279" y="312"/>
                  </a:cubicBezTo>
                  <a:cubicBezTo>
                    <a:pt x="282" y="312"/>
                    <a:pt x="283" y="315"/>
                    <a:pt x="286" y="316"/>
                  </a:cubicBezTo>
                  <a:cubicBezTo>
                    <a:pt x="290" y="318"/>
                    <a:pt x="294" y="319"/>
                    <a:pt x="297" y="322"/>
                  </a:cubicBezTo>
                  <a:cubicBezTo>
                    <a:pt x="298" y="325"/>
                    <a:pt x="298" y="327"/>
                    <a:pt x="299" y="329"/>
                  </a:cubicBezTo>
                  <a:cubicBezTo>
                    <a:pt x="301" y="330"/>
                    <a:pt x="302" y="330"/>
                    <a:pt x="303" y="331"/>
                  </a:cubicBezTo>
                  <a:cubicBezTo>
                    <a:pt x="305" y="333"/>
                    <a:pt x="306" y="334"/>
                    <a:pt x="307" y="337"/>
                  </a:cubicBezTo>
                  <a:cubicBezTo>
                    <a:pt x="311" y="343"/>
                    <a:pt x="312" y="347"/>
                    <a:pt x="318" y="351"/>
                  </a:cubicBezTo>
                  <a:cubicBezTo>
                    <a:pt x="321" y="352"/>
                    <a:pt x="323" y="351"/>
                    <a:pt x="325" y="352"/>
                  </a:cubicBezTo>
                  <a:cubicBezTo>
                    <a:pt x="328" y="355"/>
                    <a:pt x="328" y="357"/>
                    <a:pt x="329" y="361"/>
                  </a:cubicBezTo>
                  <a:cubicBezTo>
                    <a:pt x="330" y="362"/>
                    <a:pt x="332" y="363"/>
                    <a:pt x="332" y="365"/>
                  </a:cubicBezTo>
                  <a:cubicBezTo>
                    <a:pt x="332" y="368"/>
                    <a:pt x="327" y="369"/>
                    <a:pt x="327" y="373"/>
                  </a:cubicBezTo>
                  <a:cubicBezTo>
                    <a:pt x="327" y="374"/>
                    <a:pt x="327" y="374"/>
                    <a:pt x="327" y="375"/>
                  </a:cubicBezTo>
                  <a:cubicBezTo>
                    <a:pt x="329" y="376"/>
                    <a:pt x="330" y="377"/>
                    <a:pt x="332" y="378"/>
                  </a:cubicBezTo>
                  <a:cubicBezTo>
                    <a:pt x="335" y="378"/>
                    <a:pt x="336" y="377"/>
                    <a:pt x="339" y="377"/>
                  </a:cubicBezTo>
                  <a:cubicBezTo>
                    <a:pt x="341" y="377"/>
                    <a:pt x="342" y="377"/>
                    <a:pt x="344" y="379"/>
                  </a:cubicBezTo>
                  <a:cubicBezTo>
                    <a:pt x="346" y="380"/>
                    <a:pt x="345" y="382"/>
                    <a:pt x="345" y="384"/>
                  </a:cubicBezTo>
                  <a:cubicBezTo>
                    <a:pt x="345" y="388"/>
                    <a:pt x="345" y="388"/>
                    <a:pt x="345" y="388"/>
                  </a:cubicBezTo>
                  <a:cubicBezTo>
                    <a:pt x="344" y="401"/>
                    <a:pt x="341" y="409"/>
                    <a:pt x="341" y="423"/>
                  </a:cubicBezTo>
                  <a:cubicBezTo>
                    <a:pt x="341" y="429"/>
                    <a:pt x="342" y="433"/>
                    <a:pt x="342" y="440"/>
                  </a:cubicBezTo>
                  <a:cubicBezTo>
                    <a:pt x="342" y="444"/>
                    <a:pt x="342" y="448"/>
                    <a:pt x="338" y="451"/>
                  </a:cubicBezTo>
                  <a:cubicBezTo>
                    <a:pt x="335" y="453"/>
                    <a:pt x="333" y="453"/>
                    <a:pt x="329" y="453"/>
                  </a:cubicBezTo>
                  <a:cubicBezTo>
                    <a:pt x="323" y="453"/>
                    <a:pt x="323" y="453"/>
                    <a:pt x="323" y="453"/>
                  </a:cubicBezTo>
                  <a:cubicBezTo>
                    <a:pt x="317" y="453"/>
                    <a:pt x="315" y="458"/>
                    <a:pt x="310" y="461"/>
                  </a:cubicBezTo>
                  <a:cubicBezTo>
                    <a:pt x="306" y="464"/>
                    <a:pt x="302" y="465"/>
                    <a:pt x="297" y="465"/>
                  </a:cubicBezTo>
                  <a:cubicBezTo>
                    <a:pt x="294" y="465"/>
                    <a:pt x="294" y="465"/>
                    <a:pt x="294" y="465"/>
                  </a:cubicBezTo>
                  <a:cubicBezTo>
                    <a:pt x="291" y="465"/>
                    <a:pt x="289" y="465"/>
                    <a:pt x="287" y="467"/>
                  </a:cubicBezTo>
                  <a:cubicBezTo>
                    <a:pt x="284" y="470"/>
                    <a:pt x="283" y="473"/>
                    <a:pt x="281" y="478"/>
                  </a:cubicBezTo>
                  <a:close/>
                </a:path>
              </a:pathLst>
            </a:custGeom>
            <a:solidFill>
              <a:schemeClr val="accent3"/>
            </a:solid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noEditPoints="1"/>
            </p:cNvSpPr>
            <p:nvPr/>
          </p:nvSpPr>
          <p:spPr bwMode="auto">
            <a:xfrm>
              <a:off x="5210175" y="1806575"/>
              <a:ext cx="2078038" cy="2519363"/>
            </a:xfrm>
            <a:custGeom>
              <a:avLst/>
              <a:gdLst/>
              <a:ahLst/>
              <a:cxnLst>
                <a:cxn ang="0">
                  <a:pos x="66" y="224"/>
                </a:cxn>
                <a:cxn ang="0">
                  <a:pos x="113" y="247"/>
                </a:cxn>
                <a:cxn ang="0">
                  <a:pos x="185" y="271"/>
                </a:cxn>
                <a:cxn ang="0">
                  <a:pos x="247" y="443"/>
                </a:cxn>
                <a:cxn ang="0">
                  <a:pos x="334" y="586"/>
                </a:cxn>
                <a:cxn ang="0">
                  <a:pos x="252" y="1267"/>
                </a:cxn>
                <a:cxn ang="0">
                  <a:pos x="693" y="1068"/>
                </a:cxn>
                <a:cxn ang="0">
                  <a:pos x="737" y="664"/>
                </a:cxn>
                <a:cxn ang="0">
                  <a:pos x="649" y="527"/>
                </a:cxn>
                <a:cxn ang="0">
                  <a:pos x="635" y="516"/>
                </a:cxn>
                <a:cxn ang="0">
                  <a:pos x="623" y="521"/>
                </a:cxn>
                <a:cxn ang="0">
                  <a:pos x="629" y="503"/>
                </a:cxn>
                <a:cxn ang="0">
                  <a:pos x="637" y="486"/>
                </a:cxn>
                <a:cxn ang="0">
                  <a:pos x="627" y="489"/>
                </a:cxn>
                <a:cxn ang="0">
                  <a:pos x="582" y="475"/>
                </a:cxn>
                <a:cxn ang="0">
                  <a:pos x="575" y="485"/>
                </a:cxn>
                <a:cxn ang="0">
                  <a:pos x="562" y="458"/>
                </a:cxn>
                <a:cxn ang="0">
                  <a:pos x="549" y="433"/>
                </a:cxn>
                <a:cxn ang="0">
                  <a:pos x="532" y="399"/>
                </a:cxn>
                <a:cxn ang="0">
                  <a:pos x="504" y="363"/>
                </a:cxn>
                <a:cxn ang="0">
                  <a:pos x="495" y="347"/>
                </a:cxn>
                <a:cxn ang="0">
                  <a:pos x="490" y="335"/>
                </a:cxn>
                <a:cxn ang="0">
                  <a:pos x="502" y="315"/>
                </a:cxn>
                <a:cxn ang="0">
                  <a:pos x="516" y="302"/>
                </a:cxn>
                <a:cxn ang="0">
                  <a:pos x="498" y="282"/>
                </a:cxn>
                <a:cxn ang="0">
                  <a:pos x="492" y="270"/>
                </a:cxn>
                <a:cxn ang="0">
                  <a:pos x="492" y="246"/>
                </a:cxn>
                <a:cxn ang="0">
                  <a:pos x="485" y="254"/>
                </a:cxn>
                <a:cxn ang="0">
                  <a:pos x="474" y="270"/>
                </a:cxn>
                <a:cxn ang="0">
                  <a:pos x="487" y="281"/>
                </a:cxn>
                <a:cxn ang="0">
                  <a:pos x="472" y="281"/>
                </a:cxn>
                <a:cxn ang="0">
                  <a:pos x="467" y="270"/>
                </a:cxn>
                <a:cxn ang="0">
                  <a:pos x="471" y="259"/>
                </a:cxn>
                <a:cxn ang="0">
                  <a:pos x="468" y="256"/>
                </a:cxn>
                <a:cxn ang="0">
                  <a:pos x="461" y="222"/>
                </a:cxn>
                <a:cxn ang="0">
                  <a:pos x="453" y="227"/>
                </a:cxn>
                <a:cxn ang="0">
                  <a:pos x="441" y="225"/>
                </a:cxn>
                <a:cxn ang="0">
                  <a:pos x="438" y="217"/>
                </a:cxn>
                <a:cxn ang="0">
                  <a:pos x="438" y="225"/>
                </a:cxn>
                <a:cxn ang="0">
                  <a:pos x="424" y="222"/>
                </a:cxn>
                <a:cxn ang="0">
                  <a:pos x="422" y="206"/>
                </a:cxn>
                <a:cxn ang="0">
                  <a:pos x="429" y="195"/>
                </a:cxn>
                <a:cxn ang="0">
                  <a:pos x="417" y="188"/>
                </a:cxn>
                <a:cxn ang="0">
                  <a:pos x="420" y="183"/>
                </a:cxn>
                <a:cxn ang="0">
                  <a:pos x="420" y="173"/>
                </a:cxn>
                <a:cxn ang="0">
                  <a:pos x="402" y="172"/>
                </a:cxn>
                <a:cxn ang="0">
                  <a:pos x="391" y="165"/>
                </a:cxn>
                <a:cxn ang="0">
                  <a:pos x="384" y="169"/>
                </a:cxn>
                <a:cxn ang="0">
                  <a:pos x="385" y="157"/>
                </a:cxn>
                <a:cxn ang="0">
                  <a:pos x="381" y="153"/>
                </a:cxn>
                <a:cxn ang="0">
                  <a:pos x="381" y="142"/>
                </a:cxn>
                <a:cxn ang="0">
                  <a:pos x="381" y="133"/>
                </a:cxn>
                <a:cxn ang="0">
                  <a:pos x="367" y="118"/>
                </a:cxn>
                <a:cxn ang="0">
                  <a:pos x="360" y="115"/>
                </a:cxn>
                <a:cxn ang="0">
                  <a:pos x="353" y="109"/>
                </a:cxn>
                <a:cxn ang="0">
                  <a:pos x="351" y="83"/>
                </a:cxn>
                <a:cxn ang="0">
                  <a:pos x="260" y="48"/>
                </a:cxn>
                <a:cxn ang="0">
                  <a:pos x="98" y="0"/>
                </a:cxn>
                <a:cxn ang="0">
                  <a:pos x="44" y="90"/>
                </a:cxn>
                <a:cxn ang="0">
                  <a:pos x="691" y="592"/>
                </a:cxn>
                <a:cxn ang="0">
                  <a:pos x="505" y="351"/>
                </a:cxn>
              </a:cxnLst>
              <a:rect l="0" t="0" r="r" b="b"/>
              <a:pathLst>
                <a:path w="1049" h="1271">
                  <a:moveTo>
                    <a:pt x="8" y="174"/>
                  </a:moveTo>
                  <a:cubicBezTo>
                    <a:pt x="12" y="175"/>
                    <a:pt x="14" y="178"/>
                    <a:pt x="17" y="181"/>
                  </a:cubicBezTo>
                  <a:cubicBezTo>
                    <a:pt x="19" y="184"/>
                    <a:pt x="21" y="185"/>
                    <a:pt x="22" y="188"/>
                  </a:cubicBezTo>
                  <a:cubicBezTo>
                    <a:pt x="25" y="196"/>
                    <a:pt x="25" y="202"/>
                    <a:pt x="32" y="206"/>
                  </a:cubicBezTo>
                  <a:cubicBezTo>
                    <a:pt x="39" y="211"/>
                    <a:pt x="43" y="214"/>
                    <a:pt x="51" y="218"/>
                  </a:cubicBezTo>
                  <a:cubicBezTo>
                    <a:pt x="57" y="221"/>
                    <a:pt x="60" y="224"/>
                    <a:pt x="66" y="224"/>
                  </a:cubicBezTo>
                  <a:cubicBezTo>
                    <a:pt x="72" y="224"/>
                    <a:pt x="72" y="224"/>
                    <a:pt x="72" y="224"/>
                  </a:cubicBezTo>
                  <a:cubicBezTo>
                    <a:pt x="75" y="224"/>
                    <a:pt x="76" y="227"/>
                    <a:pt x="77" y="229"/>
                  </a:cubicBezTo>
                  <a:cubicBezTo>
                    <a:pt x="80" y="233"/>
                    <a:pt x="82" y="235"/>
                    <a:pt x="86" y="239"/>
                  </a:cubicBezTo>
                  <a:cubicBezTo>
                    <a:pt x="92" y="243"/>
                    <a:pt x="95" y="247"/>
                    <a:pt x="102" y="247"/>
                  </a:cubicBezTo>
                  <a:cubicBezTo>
                    <a:pt x="104" y="247"/>
                    <a:pt x="106" y="247"/>
                    <a:pt x="109" y="247"/>
                  </a:cubicBezTo>
                  <a:cubicBezTo>
                    <a:pt x="113" y="247"/>
                    <a:pt x="113" y="247"/>
                    <a:pt x="113" y="247"/>
                  </a:cubicBezTo>
                  <a:cubicBezTo>
                    <a:pt x="120" y="247"/>
                    <a:pt x="123" y="251"/>
                    <a:pt x="130" y="254"/>
                  </a:cubicBezTo>
                  <a:cubicBezTo>
                    <a:pt x="130" y="254"/>
                    <a:pt x="130" y="254"/>
                    <a:pt x="130" y="254"/>
                  </a:cubicBezTo>
                  <a:cubicBezTo>
                    <a:pt x="156" y="270"/>
                    <a:pt x="156" y="270"/>
                    <a:pt x="156" y="270"/>
                  </a:cubicBezTo>
                  <a:cubicBezTo>
                    <a:pt x="167" y="275"/>
                    <a:pt x="167" y="275"/>
                    <a:pt x="167" y="275"/>
                  </a:cubicBezTo>
                  <a:cubicBezTo>
                    <a:pt x="179" y="271"/>
                    <a:pt x="179" y="271"/>
                    <a:pt x="179" y="271"/>
                  </a:cubicBezTo>
                  <a:cubicBezTo>
                    <a:pt x="185" y="271"/>
                    <a:pt x="185" y="271"/>
                    <a:pt x="185" y="271"/>
                  </a:cubicBezTo>
                  <a:cubicBezTo>
                    <a:pt x="206" y="293"/>
                    <a:pt x="206" y="293"/>
                    <a:pt x="206" y="293"/>
                  </a:cubicBezTo>
                  <a:cubicBezTo>
                    <a:pt x="241" y="308"/>
                    <a:pt x="241" y="308"/>
                    <a:pt x="241" y="308"/>
                  </a:cubicBezTo>
                  <a:cubicBezTo>
                    <a:pt x="246" y="315"/>
                    <a:pt x="246" y="315"/>
                    <a:pt x="246" y="315"/>
                  </a:cubicBezTo>
                  <a:cubicBezTo>
                    <a:pt x="249" y="328"/>
                    <a:pt x="249" y="328"/>
                    <a:pt x="249" y="328"/>
                  </a:cubicBezTo>
                  <a:cubicBezTo>
                    <a:pt x="249" y="405"/>
                    <a:pt x="249" y="405"/>
                    <a:pt x="249" y="405"/>
                  </a:cubicBezTo>
                  <a:cubicBezTo>
                    <a:pt x="247" y="443"/>
                    <a:pt x="247" y="443"/>
                    <a:pt x="247" y="443"/>
                  </a:cubicBezTo>
                  <a:cubicBezTo>
                    <a:pt x="250" y="464"/>
                    <a:pt x="250" y="464"/>
                    <a:pt x="250" y="464"/>
                  </a:cubicBezTo>
                  <a:cubicBezTo>
                    <a:pt x="289" y="493"/>
                    <a:pt x="289" y="493"/>
                    <a:pt x="289" y="493"/>
                  </a:cubicBezTo>
                  <a:cubicBezTo>
                    <a:pt x="322" y="528"/>
                    <a:pt x="322" y="528"/>
                    <a:pt x="322" y="528"/>
                  </a:cubicBezTo>
                  <a:cubicBezTo>
                    <a:pt x="330" y="543"/>
                    <a:pt x="330" y="543"/>
                    <a:pt x="330" y="543"/>
                  </a:cubicBezTo>
                  <a:cubicBezTo>
                    <a:pt x="334" y="562"/>
                    <a:pt x="334" y="562"/>
                    <a:pt x="334" y="562"/>
                  </a:cubicBezTo>
                  <a:cubicBezTo>
                    <a:pt x="334" y="586"/>
                    <a:pt x="334" y="586"/>
                    <a:pt x="334" y="586"/>
                  </a:cubicBezTo>
                  <a:cubicBezTo>
                    <a:pt x="310" y="770"/>
                    <a:pt x="310" y="770"/>
                    <a:pt x="310" y="770"/>
                  </a:cubicBezTo>
                  <a:cubicBezTo>
                    <a:pt x="278" y="1014"/>
                    <a:pt x="278" y="1014"/>
                    <a:pt x="278" y="1014"/>
                  </a:cubicBezTo>
                  <a:cubicBezTo>
                    <a:pt x="278" y="1014"/>
                    <a:pt x="278" y="1014"/>
                    <a:pt x="278" y="1014"/>
                  </a:cubicBezTo>
                  <a:cubicBezTo>
                    <a:pt x="245" y="1271"/>
                    <a:pt x="245" y="1271"/>
                    <a:pt x="245" y="1271"/>
                  </a:cubicBezTo>
                  <a:cubicBezTo>
                    <a:pt x="245" y="1271"/>
                    <a:pt x="245" y="1271"/>
                    <a:pt x="245" y="1271"/>
                  </a:cubicBezTo>
                  <a:cubicBezTo>
                    <a:pt x="252" y="1267"/>
                    <a:pt x="252" y="1267"/>
                    <a:pt x="252" y="1267"/>
                  </a:cubicBezTo>
                  <a:cubicBezTo>
                    <a:pt x="268" y="1229"/>
                    <a:pt x="268" y="1229"/>
                    <a:pt x="268" y="1229"/>
                  </a:cubicBezTo>
                  <a:cubicBezTo>
                    <a:pt x="324" y="1159"/>
                    <a:pt x="324" y="1159"/>
                    <a:pt x="324" y="1159"/>
                  </a:cubicBezTo>
                  <a:cubicBezTo>
                    <a:pt x="417" y="1113"/>
                    <a:pt x="417" y="1113"/>
                    <a:pt x="417" y="1113"/>
                  </a:cubicBezTo>
                  <a:cubicBezTo>
                    <a:pt x="567" y="1097"/>
                    <a:pt x="567" y="1097"/>
                    <a:pt x="567" y="1097"/>
                  </a:cubicBezTo>
                  <a:cubicBezTo>
                    <a:pt x="693" y="1068"/>
                    <a:pt x="693" y="1068"/>
                    <a:pt x="693" y="1068"/>
                  </a:cubicBezTo>
                  <a:cubicBezTo>
                    <a:pt x="693" y="1068"/>
                    <a:pt x="693" y="1068"/>
                    <a:pt x="693" y="1068"/>
                  </a:cubicBezTo>
                  <a:cubicBezTo>
                    <a:pt x="984" y="966"/>
                    <a:pt x="984" y="966"/>
                    <a:pt x="984" y="966"/>
                  </a:cubicBezTo>
                  <a:cubicBezTo>
                    <a:pt x="1049" y="761"/>
                    <a:pt x="1049" y="761"/>
                    <a:pt x="1049" y="761"/>
                  </a:cubicBezTo>
                  <a:cubicBezTo>
                    <a:pt x="1006" y="686"/>
                    <a:pt x="1006" y="686"/>
                    <a:pt x="1006" y="686"/>
                  </a:cubicBezTo>
                  <a:cubicBezTo>
                    <a:pt x="1006" y="686"/>
                    <a:pt x="1006" y="686"/>
                    <a:pt x="1006" y="686"/>
                  </a:cubicBezTo>
                  <a:cubicBezTo>
                    <a:pt x="985" y="708"/>
                    <a:pt x="985" y="708"/>
                    <a:pt x="985" y="708"/>
                  </a:cubicBezTo>
                  <a:cubicBezTo>
                    <a:pt x="737" y="664"/>
                    <a:pt x="737" y="664"/>
                    <a:pt x="737" y="664"/>
                  </a:cubicBezTo>
                  <a:cubicBezTo>
                    <a:pt x="701" y="608"/>
                    <a:pt x="701" y="608"/>
                    <a:pt x="701" y="608"/>
                  </a:cubicBezTo>
                  <a:cubicBezTo>
                    <a:pt x="691" y="592"/>
                    <a:pt x="691" y="592"/>
                    <a:pt x="691" y="592"/>
                  </a:cubicBezTo>
                  <a:cubicBezTo>
                    <a:pt x="656" y="538"/>
                    <a:pt x="656" y="538"/>
                    <a:pt x="656" y="538"/>
                  </a:cubicBezTo>
                  <a:cubicBezTo>
                    <a:pt x="655" y="534"/>
                    <a:pt x="654" y="531"/>
                    <a:pt x="653" y="527"/>
                  </a:cubicBezTo>
                  <a:cubicBezTo>
                    <a:pt x="653" y="527"/>
                    <a:pt x="653" y="527"/>
                    <a:pt x="653" y="527"/>
                  </a:cubicBezTo>
                  <a:cubicBezTo>
                    <a:pt x="652" y="527"/>
                    <a:pt x="651" y="527"/>
                    <a:pt x="649" y="527"/>
                  </a:cubicBezTo>
                  <a:cubicBezTo>
                    <a:pt x="649" y="527"/>
                    <a:pt x="648" y="527"/>
                    <a:pt x="648" y="527"/>
                  </a:cubicBezTo>
                  <a:cubicBezTo>
                    <a:pt x="647" y="527"/>
                    <a:pt x="647" y="527"/>
                    <a:pt x="647" y="527"/>
                  </a:cubicBezTo>
                  <a:cubicBezTo>
                    <a:pt x="647" y="525"/>
                    <a:pt x="647" y="525"/>
                    <a:pt x="647" y="525"/>
                  </a:cubicBezTo>
                  <a:cubicBezTo>
                    <a:pt x="647" y="525"/>
                    <a:pt x="648" y="524"/>
                    <a:pt x="648" y="524"/>
                  </a:cubicBezTo>
                  <a:cubicBezTo>
                    <a:pt x="648" y="521"/>
                    <a:pt x="645" y="521"/>
                    <a:pt x="642" y="520"/>
                  </a:cubicBezTo>
                  <a:cubicBezTo>
                    <a:pt x="639" y="519"/>
                    <a:pt x="638" y="516"/>
                    <a:pt x="635" y="516"/>
                  </a:cubicBezTo>
                  <a:cubicBezTo>
                    <a:pt x="632" y="516"/>
                    <a:pt x="632" y="519"/>
                    <a:pt x="631" y="521"/>
                  </a:cubicBezTo>
                  <a:cubicBezTo>
                    <a:pt x="630" y="523"/>
                    <a:pt x="628" y="523"/>
                    <a:pt x="627" y="525"/>
                  </a:cubicBezTo>
                  <a:cubicBezTo>
                    <a:pt x="627" y="525"/>
                    <a:pt x="627" y="525"/>
                    <a:pt x="626" y="525"/>
                  </a:cubicBezTo>
                  <a:cubicBezTo>
                    <a:pt x="625" y="525"/>
                    <a:pt x="623" y="524"/>
                    <a:pt x="623" y="522"/>
                  </a:cubicBezTo>
                  <a:cubicBezTo>
                    <a:pt x="623" y="521"/>
                    <a:pt x="623" y="521"/>
                    <a:pt x="623" y="521"/>
                  </a:cubicBezTo>
                  <a:cubicBezTo>
                    <a:pt x="623" y="521"/>
                    <a:pt x="623" y="521"/>
                    <a:pt x="623" y="521"/>
                  </a:cubicBezTo>
                  <a:cubicBezTo>
                    <a:pt x="624" y="521"/>
                    <a:pt x="624" y="521"/>
                    <a:pt x="625" y="521"/>
                  </a:cubicBezTo>
                  <a:cubicBezTo>
                    <a:pt x="625" y="520"/>
                    <a:pt x="625" y="519"/>
                    <a:pt x="625" y="519"/>
                  </a:cubicBezTo>
                  <a:cubicBezTo>
                    <a:pt x="625" y="517"/>
                    <a:pt x="624" y="517"/>
                    <a:pt x="624" y="515"/>
                  </a:cubicBezTo>
                  <a:cubicBezTo>
                    <a:pt x="624" y="513"/>
                    <a:pt x="627" y="512"/>
                    <a:pt x="627" y="510"/>
                  </a:cubicBezTo>
                  <a:cubicBezTo>
                    <a:pt x="627" y="509"/>
                    <a:pt x="625" y="508"/>
                    <a:pt x="625" y="507"/>
                  </a:cubicBezTo>
                  <a:cubicBezTo>
                    <a:pt x="625" y="505"/>
                    <a:pt x="628" y="504"/>
                    <a:pt x="629" y="503"/>
                  </a:cubicBezTo>
                  <a:cubicBezTo>
                    <a:pt x="631" y="501"/>
                    <a:pt x="631" y="499"/>
                    <a:pt x="633" y="499"/>
                  </a:cubicBezTo>
                  <a:cubicBezTo>
                    <a:pt x="635" y="499"/>
                    <a:pt x="637" y="498"/>
                    <a:pt x="637" y="496"/>
                  </a:cubicBezTo>
                  <a:cubicBezTo>
                    <a:pt x="637" y="494"/>
                    <a:pt x="636" y="492"/>
                    <a:pt x="638" y="492"/>
                  </a:cubicBezTo>
                  <a:cubicBezTo>
                    <a:pt x="639" y="492"/>
                    <a:pt x="639" y="492"/>
                    <a:pt x="640" y="492"/>
                  </a:cubicBezTo>
                  <a:cubicBezTo>
                    <a:pt x="642" y="492"/>
                    <a:pt x="643" y="491"/>
                    <a:pt x="643" y="489"/>
                  </a:cubicBezTo>
                  <a:cubicBezTo>
                    <a:pt x="643" y="487"/>
                    <a:pt x="640" y="487"/>
                    <a:pt x="637" y="486"/>
                  </a:cubicBezTo>
                  <a:cubicBezTo>
                    <a:pt x="636" y="486"/>
                    <a:pt x="636" y="485"/>
                    <a:pt x="636" y="486"/>
                  </a:cubicBezTo>
                  <a:cubicBezTo>
                    <a:pt x="634" y="490"/>
                    <a:pt x="632" y="491"/>
                    <a:pt x="630" y="493"/>
                  </a:cubicBezTo>
                  <a:cubicBezTo>
                    <a:pt x="629" y="494"/>
                    <a:pt x="629" y="496"/>
                    <a:pt x="628" y="497"/>
                  </a:cubicBezTo>
                  <a:cubicBezTo>
                    <a:pt x="627" y="497"/>
                    <a:pt x="628" y="497"/>
                    <a:pt x="627" y="496"/>
                  </a:cubicBezTo>
                  <a:cubicBezTo>
                    <a:pt x="627" y="495"/>
                    <a:pt x="626" y="494"/>
                    <a:pt x="626" y="493"/>
                  </a:cubicBezTo>
                  <a:cubicBezTo>
                    <a:pt x="626" y="491"/>
                    <a:pt x="627" y="490"/>
                    <a:pt x="627" y="489"/>
                  </a:cubicBezTo>
                  <a:cubicBezTo>
                    <a:pt x="627" y="487"/>
                    <a:pt x="626" y="490"/>
                    <a:pt x="625" y="490"/>
                  </a:cubicBezTo>
                  <a:cubicBezTo>
                    <a:pt x="625" y="490"/>
                    <a:pt x="625" y="490"/>
                    <a:pt x="625" y="490"/>
                  </a:cubicBezTo>
                  <a:cubicBezTo>
                    <a:pt x="624" y="488"/>
                    <a:pt x="623" y="487"/>
                    <a:pt x="622" y="486"/>
                  </a:cubicBezTo>
                  <a:cubicBezTo>
                    <a:pt x="622" y="486"/>
                    <a:pt x="622" y="486"/>
                    <a:pt x="622" y="486"/>
                  </a:cubicBezTo>
                  <a:cubicBezTo>
                    <a:pt x="616" y="488"/>
                    <a:pt x="612" y="490"/>
                    <a:pt x="606" y="490"/>
                  </a:cubicBezTo>
                  <a:cubicBezTo>
                    <a:pt x="595" y="490"/>
                    <a:pt x="584" y="486"/>
                    <a:pt x="582" y="475"/>
                  </a:cubicBezTo>
                  <a:cubicBezTo>
                    <a:pt x="582" y="475"/>
                    <a:pt x="582" y="475"/>
                    <a:pt x="582" y="475"/>
                  </a:cubicBezTo>
                  <a:cubicBezTo>
                    <a:pt x="581" y="475"/>
                    <a:pt x="580" y="475"/>
                    <a:pt x="580" y="476"/>
                  </a:cubicBezTo>
                  <a:cubicBezTo>
                    <a:pt x="580" y="478"/>
                    <a:pt x="578" y="479"/>
                    <a:pt x="578" y="481"/>
                  </a:cubicBezTo>
                  <a:cubicBezTo>
                    <a:pt x="578" y="486"/>
                    <a:pt x="586" y="486"/>
                    <a:pt x="586" y="490"/>
                  </a:cubicBezTo>
                  <a:cubicBezTo>
                    <a:pt x="586" y="492"/>
                    <a:pt x="583" y="493"/>
                    <a:pt x="581" y="493"/>
                  </a:cubicBezTo>
                  <a:cubicBezTo>
                    <a:pt x="577" y="493"/>
                    <a:pt x="577" y="488"/>
                    <a:pt x="575" y="485"/>
                  </a:cubicBezTo>
                  <a:cubicBezTo>
                    <a:pt x="573" y="485"/>
                    <a:pt x="573" y="485"/>
                    <a:pt x="573" y="485"/>
                  </a:cubicBezTo>
                  <a:cubicBezTo>
                    <a:pt x="572" y="484"/>
                    <a:pt x="572" y="482"/>
                    <a:pt x="570" y="481"/>
                  </a:cubicBezTo>
                  <a:cubicBezTo>
                    <a:pt x="570" y="480"/>
                    <a:pt x="568" y="479"/>
                    <a:pt x="568" y="478"/>
                  </a:cubicBezTo>
                  <a:cubicBezTo>
                    <a:pt x="568" y="477"/>
                    <a:pt x="570" y="477"/>
                    <a:pt x="571" y="477"/>
                  </a:cubicBezTo>
                  <a:cubicBezTo>
                    <a:pt x="572" y="477"/>
                    <a:pt x="569" y="473"/>
                    <a:pt x="569" y="471"/>
                  </a:cubicBezTo>
                  <a:cubicBezTo>
                    <a:pt x="568" y="466"/>
                    <a:pt x="568" y="458"/>
                    <a:pt x="562" y="458"/>
                  </a:cubicBezTo>
                  <a:cubicBezTo>
                    <a:pt x="561" y="449"/>
                    <a:pt x="557" y="445"/>
                    <a:pt x="552" y="438"/>
                  </a:cubicBezTo>
                  <a:cubicBezTo>
                    <a:pt x="551" y="438"/>
                    <a:pt x="552" y="440"/>
                    <a:pt x="552" y="440"/>
                  </a:cubicBezTo>
                  <a:cubicBezTo>
                    <a:pt x="552" y="441"/>
                    <a:pt x="552" y="441"/>
                    <a:pt x="552" y="442"/>
                  </a:cubicBezTo>
                  <a:cubicBezTo>
                    <a:pt x="552" y="442"/>
                    <a:pt x="552" y="442"/>
                    <a:pt x="552" y="442"/>
                  </a:cubicBezTo>
                  <a:cubicBezTo>
                    <a:pt x="551" y="442"/>
                    <a:pt x="551" y="442"/>
                    <a:pt x="551" y="442"/>
                  </a:cubicBezTo>
                  <a:cubicBezTo>
                    <a:pt x="550" y="439"/>
                    <a:pt x="549" y="437"/>
                    <a:pt x="549" y="433"/>
                  </a:cubicBezTo>
                  <a:cubicBezTo>
                    <a:pt x="549" y="430"/>
                    <a:pt x="551" y="429"/>
                    <a:pt x="551" y="426"/>
                  </a:cubicBezTo>
                  <a:cubicBezTo>
                    <a:pt x="551" y="422"/>
                    <a:pt x="546" y="421"/>
                    <a:pt x="546" y="418"/>
                  </a:cubicBezTo>
                  <a:cubicBezTo>
                    <a:pt x="546" y="416"/>
                    <a:pt x="547" y="415"/>
                    <a:pt x="547" y="413"/>
                  </a:cubicBezTo>
                  <a:cubicBezTo>
                    <a:pt x="547" y="408"/>
                    <a:pt x="545" y="405"/>
                    <a:pt x="542" y="401"/>
                  </a:cubicBezTo>
                  <a:cubicBezTo>
                    <a:pt x="541" y="401"/>
                    <a:pt x="541" y="401"/>
                    <a:pt x="541" y="401"/>
                  </a:cubicBezTo>
                  <a:cubicBezTo>
                    <a:pt x="538" y="408"/>
                    <a:pt x="538" y="406"/>
                    <a:pt x="532" y="399"/>
                  </a:cubicBezTo>
                  <a:cubicBezTo>
                    <a:pt x="530" y="396"/>
                    <a:pt x="529" y="394"/>
                    <a:pt x="527" y="392"/>
                  </a:cubicBezTo>
                  <a:cubicBezTo>
                    <a:pt x="526" y="390"/>
                    <a:pt x="526" y="388"/>
                    <a:pt x="524" y="388"/>
                  </a:cubicBezTo>
                  <a:cubicBezTo>
                    <a:pt x="523" y="387"/>
                    <a:pt x="522" y="387"/>
                    <a:pt x="521" y="386"/>
                  </a:cubicBezTo>
                  <a:cubicBezTo>
                    <a:pt x="517" y="382"/>
                    <a:pt x="517" y="379"/>
                    <a:pt x="513" y="375"/>
                  </a:cubicBezTo>
                  <a:cubicBezTo>
                    <a:pt x="511" y="372"/>
                    <a:pt x="509" y="370"/>
                    <a:pt x="507" y="367"/>
                  </a:cubicBezTo>
                  <a:cubicBezTo>
                    <a:pt x="507" y="365"/>
                    <a:pt x="504" y="365"/>
                    <a:pt x="504" y="363"/>
                  </a:cubicBezTo>
                  <a:cubicBezTo>
                    <a:pt x="504" y="361"/>
                    <a:pt x="504" y="360"/>
                    <a:pt x="502" y="359"/>
                  </a:cubicBezTo>
                  <a:cubicBezTo>
                    <a:pt x="500" y="360"/>
                    <a:pt x="500" y="360"/>
                    <a:pt x="500" y="360"/>
                  </a:cubicBezTo>
                  <a:cubicBezTo>
                    <a:pt x="500" y="360"/>
                    <a:pt x="499" y="359"/>
                    <a:pt x="499" y="359"/>
                  </a:cubicBezTo>
                  <a:cubicBezTo>
                    <a:pt x="499" y="358"/>
                    <a:pt x="501" y="358"/>
                    <a:pt x="502" y="357"/>
                  </a:cubicBezTo>
                  <a:cubicBezTo>
                    <a:pt x="499" y="353"/>
                    <a:pt x="497" y="351"/>
                    <a:pt x="496" y="347"/>
                  </a:cubicBezTo>
                  <a:cubicBezTo>
                    <a:pt x="495" y="346"/>
                    <a:pt x="495" y="346"/>
                    <a:pt x="495" y="347"/>
                  </a:cubicBezTo>
                  <a:cubicBezTo>
                    <a:pt x="495" y="347"/>
                    <a:pt x="495" y="347"/>
                    <a:pt x="494" y="347"/>
                  </a:cubicBezTo>
                  <a:cubicBezTo>
                    <a:pt x="493" y="347"/>
                    <a:pt x="493" y="346"/>
                    <a:pt x="493" y="345"/>
                  </a:cubicBezTo>
                  <a:cubicBezTo>
                    <a:pt x="493" y="343"/>
                    <a:pt x="494" y="342"/>
                    <a:pt x="494" y="340"/>
                  </a:cubicBezTo>
                  <a:cubicBezTo>
                    <a:pt x="495" y="328"/>
                    <a:pt x="494" y="338"/>
                    <a:pt x="487" y="341"/>
                  </a:cubicBezTo>
                  <a:cubicBezTo>
                    <a:pt x="486" y="341"/>
                    <a:pt x="486" y="341"/>
                    <a:pt x="486" y="341"/>
                  </a:cubicBezTo>
                  <a:cubicBezTo>
                    <a:pt x="487" y="338"/>
                    <a:pt x="490" y="338"/>
                    <a:pt x="490" y="335"/>
                  </a:cubicBezTo>
                  <a:cubicBezTo>
                    <a:pt x="490" y="331"/>
                    <a:pt x="490" y="331"/>
                    <a:pt x="490" y="331"/>
                  </a:cubicBezTo>
                  <a:cubicBezTo>
                    <a:pt x="490" y="331"/>
                    <a:pt x="490" y="330"/>
                    <a:pt x="490" y="330"/>
                  </a:cubicBezTo>
                  <a:cubicBezTo>
                    <a:pt x="489" y="326"/>
                    <a:pt x="489" y="326"/>
                    <a:pt x="489" y="326"/>
                  </a:cubicBezTo>
                  <a:cubicBezTo>
                    <a:pt x="489" y="324"/>
                    <a:pt x="489" y="323"/>
                    <a:pt x="489" y="322"/>
                  </a:cubicBezTo>
                  <a:cubicBezTo>
                    <a:pt x="493" y="321"/>
                    <a:pt x="495" y="320"/>
                    <a:pt x="498" y="318"/>
                  </a:cubicBezTo>
                  <a:cubicBezTo>
                    <a:pt x="500" y="317"/>
                    <a:pt x="500" y="315"/>
                    <a:pt x="502" y="315"/>
                  </a:cubicBezTo>
                  <a:cubicBezTo>
                    <a:pt x="503" y="315"/>
                    <a:pt x="504" y="316"/>
                    <a:pt x="505" y="316"/>
                  </a:cubicBezTo>
                  <a:cubicBezTo>
                    <a:pt x="508" y="316"/>
                    <a:pt x="510" y="316"/>
                    <a:pt x="512" y="315"/>
                  </a:cubicBezTo>
                  <a:cubicBezTo>
                    <a:pt x="515" y="315"/>
                    <a:pt x="515" y="315"/>
                    <a:pt x="515" y="315"/>
                  </a:cubicBezTo>
                  <a:cubicBezTo>
                    <a:pt x="516" y="315"/>
                    <a:pt x="516" y="314"/>
                    <a:pt x="516" y="313"/>
                  </a:cubicBezTo>
                  <a:cubicBezTo>
                    <a:pt x="516" y="312"/>
                    <a:pt x="516" y="311"/>
                    <a:pt x="516" y="309"/>
                  </a:cubicBezTo>
                  <a:cubicBezTo>
                    <a:pt x="516" y="302"/>
                    <a:pt x="516" y="302"/>
                    <a:pt x="516" y="302"/>
                  </a:cubicBezTo>
                  <a:cubicBezTo>
                    <a:pt x="516" y="298"/>
                    <a:pt x="513" y="296"/>
                    <a:pt x="511" y="292"/>
                  </a:cubicBezTo>
                  <a:cubicBezTo>
                    <a:pt x="510" y="290"/>
                    <a:pt x="507" y="290"/>
                    <a:pt x="507" y="287"/>
                  </a:cubicBezTo>
                  <a:cubicBezTo>
                    <a:pt x="507" y="286"/>
                    <a:pt x="509" y="283"/>
                    <a:pt x="507" y="284"/>
                  </a:cubicBezTo>
                  <a:cubicBezTo>
                    <a:pt x="506" y="286"/>
                    <a:pt x="505" y="287"/>
                    <a:pt x="505" y="289"/>
                  </a:cubicBezTo>
                  <a:cubicBezTo>
                    <a:pt x="503" y="289"/>
                    <a:pt x="503" y="289"/>
                    <a:pt x="503" y="289"/>
                  </a:cubicBezTo>
                  <a:cubicBezTo>
                    <a:pt x="501" y="287"/>
                    <a:pt x="499" y="285"/>
                    <a:pt x="498" y="282"/>
                  </a:cubicBezTo>
                  <a:cubicBezTo>
                    <a:pt x="497" y="281"/>
                    <a:pt x="496" y="280"/>
                    <a:pt x="496" y="279"/>
                  </a:cubicBezTo>
                  <a:cubicBezTo>
                    <a:pt x="496" y="278"/>
                    <a:pt x="496" y="278"/>
                    <a:pt x="497" y="278"/>
                  </a:cubicBezTo>
                  <a:cubicBezTo>
                    <a:pt x="500" y="278"/>
                    <a:pt x="501" y="278"/>
                    <a:pt x="503" y="279"/>
                  </a:cubicBezTo>
                  <a:cubicBezTo>
                    <a:pt x="503" y="277"/>
                    <a:pt x="503" y="274"/>
                    <a:pt x="501" y="274"/>
                  </a:cubicBezTo>
                  <a:cubicBezTo>
                    <a:pt x="499" y="274"/>
                    <a:pt x="499" y="276"/>
                    <a:pt x="497" y="276"/>
                  </a:cubicBezTo>
                  <a:cubicBezTo>
                    <a:pt x="494" y="276"/>
                    <a:pt x="493" y="273"/>
                    <a:pt x="492" y="270"/>
                  </a:cubicBezTo>
                  <a:cubicBezTo>
                    <a:pt x="491" y="268"/>
                    <a:pt x="491" y="267"/>
                    <a:pt x="491" y="266"/>
                  </a:cubicBezTo>
                  <a:cubicBezTo>
                    <a:pt x="490" y="264"/>
                    <a:pt x="489" y="264"/>
                    <a:pt x="489" y="262"/>
                  </a:cubicBezTo>
                  <a:cubicBezTo>
                    <a:pt x="489" y="261"/>
                    <a:pt x="491" y="261"/>
                    <a:pt x="491" y="260"/>
                  </a:cubicBezTo>
                  <a:cubicBezTo>
                    <a:pt x="491" y="258"/>
                    <a:pt x="489" y="257"/>
                    <a:pt x="489" y="255"/>
                  </a:cubicBezTo>
                  <a:cubicBezTo>
                    <a:pt x="489" y="253"/>
                    <a:pt x="491" y="252"/>
                    <a:pt x="491" y="251"/>
                  </a:cubicBezTo>
                  <a:cubicBezTo>
                    <a:pt x="492" y="249"/>
                    <a:pt x="492" y="248"/>
                    <a:pt x="492" y="246"/>
                  </a:cubicBezTo>
                  <a:cubicBezTo>
                    <a:pt x="492" y="246"/>
                    <a:pt x="492" y="246"/>
                    <a:pt x="492" y="246"/>
                  </a:cubicBezTo>
                  <a:cubicBezTo>
                    <a:pt x="490" y="246"/>
                    <a:pt x="490" y="246"/>
                    <a:pt x="490" y="246"/>
                  </a:cubicBezTo>
                  <a:cubicBezTo>
                    <a:pt x="489" y="246"/>
                    <a:pt x="485" y="246"/>
                    <a:pt x="485" y="247"/>
                  </a:cubicBezTo>
                  <a:cubicBezTo>
                    <a:pt x="486" y="248"/>
                    <a:pt x="486" y="248"/>
                    <a:pt x="487" y="248"/>
                  </a:cubicBezTo>
                  <a:cubicBezTo>
                    <a:pt x="487" y="248"/>
                    <a:pt x="488" y="248"/>
                    <a:pt x="488" y="249"/>
                  </a:cubicBezTo>
                  <a:cubicBezTo>
                    <a:pt x="487" y="251"/>
                    <a:pt x="487" y="252"/>
                    <a:pt x="485" y="254"/>
                  </a:cubicBezTo>
                  <a:cubicBezTo>
                    <a:pt x="484" y="256"/>
                    <a:pt x="483" y="256"/>
                    <a:pt x="483" y="257"/>
                  </a:cubicBezTo>
                  <a:cubicBezTo>
                    <a:pt x="483" y="258"/>
                    <a:pt x="484" y="258"/>
                    <a:pt x="484" y="259"/>
                  </a:cubicBezTo>
                  <a:cubicBezTo>
                    <a:pt x="483" y="259"/>
                    <a:pt x="482" y="259"/>
                    <a:pt x="481" y="260"/>
                  </a:cubicBezTo>
                  <a:cubicBezTo>
                    <a:pt x="480" y="262"/>
                    <a:pt x="479" y="264"/>
                    <a:pt x="477" y="264"/>
                  </a:cubicBezTo>
                  <a:cubicBezTo>
                    <a:pt x="475" y="264"/>
                    <a:pt x="474" y="264"/>
                    <a:pt x="473" y="264"/>
                  </a:cubicBezTo>
                  <a:cubicBezTo>
                    <a:pt x="472" y="264"/>
                    <a:pt x="473" y="268"/>
                    <a:pt x="474" y="270"/>
                  </a:cubicBezTo>
                  <a:cubicBezTo>
                    <a:pt x="474" y="271"/>
                    <a:pt x="476" y="269"/>
                    <a:pt x="477" y="269"/>
                  </a:cubicBezTo>
                  <a:cubicBezTo>
                    <a:pt x="478" y="269"/>
                    <a:pt x="478" y="269"/>
                    <a:pt x="479" y="269"/>
                  </a:cubicBezTo>
                  <a:cubicBezTo>
                    <a:pt x="480" y="269"/>
                    <a:pt x="480" y="267"/>
                    <a:pt x="481" y="265"/>
                  </a:cubicBezTo>
                  <a:cubicBezTo>
                    <a:pt x="482" y="264"/>
                    <a:pt x="483" y="265"/>
                    <a:pt x="484" y="264"/>
                  </a:cubicBezTo>
                  <a:cubicBezTo>
                    <a:pt x="487" y="264"/>
                    <a:pt x="488" y="276"/>
                    <a:pt x="488" y="278"/>
                  </a:cubicBezTo>
                  <a:cubicBezTo>
                    <a:pt x="488" y="279"/>
                    <a:pt x="488" y="281"/>
                    <a:pt x="487" y="281"/>
                  </a:cubicBezTo>
                  <a:cubicBezTo>
                    <a:pt x="483" y="281"/>
                    <a:pt x="482" y="275"/>
                    <a:pt x="478" y="275"/>
                  </a:cubicBezTo>
                  <a:cubicBezTo>
                    <a:pt x="477" y="275"/>
                    <a:pt x="476" y="276"/>
                    <a:pt x="476" y="277"/>
                  </a:cubicBezTo>
                  <a:cubicBezTo>
                    <a:pt x="476" y="278"/>
                    <a:pt x="477" y="279"/>
                    <a:pt x="477" y="280"/>
                  </a:cubicBezTo>
                  <a:cubicBezTo>
                    <a:pt x="477" y="281"/>
                    <a:pt x="477" y="281"/>
                    <a:pt x="477" y="282"/>
                  </a:cubicBezTo>
                  <a:cubicBezTo>
                    <a:pt x="475" y="282"/>
                    <a:pt x="474" y="280"/>
                    <a:pt x="473" y="280"/>
                  </a:cubicBezTo>
                  <a:cubicBezTo>
                    <a:pt x="472" y="280"/>
                    <a:pt x="472" y="281"/>
                    <a:pt x="472" y="281"/>
                  </a:cubicBezTo>
                  <a:cubicBezTo>
                    <a:pt x="472" y="282"/>
                    <a:pt x="472" y="282"/>
                    <a:pt x="472" y="282"/>
                  </a:cubicBezTo>
                  <a:cubicBezTo>
                    <a:pt x="472" y="284"/>
                    <a:pt x="472" y="286"/>
                    <a:pt x="472" y="288"/>
                  </a:cubicBezTo>
                  <a:cubicBezTo>
                    <a:pt x="472" y="288"/>
                    <a:pt x="472" y="288"/>
                    <a:pt x="472" y="289"/>
                  </a:cubicBezTo>
                  <a:cubicBezTo>
                    <a:pt x="472" y="289"/>
                    <a:pt x="469" y="284"/>
                    <a:pt x="469" y="284"/>
                  </a:cubicBezTo>
                  <a:cubicBezTo>
                    <a:pt x="467" y="281"/>
                    <a:pt x="465" y="280"/>
                    <a:pt x="465" y="277"/>
                  </a:cubicBezTo>
                  <a:cubicBezTo>
                    <a:pt x="465" y="274"/>
                    <a:pt x="465" y="272"/>
                    <a:pt x="467" y="270"/>
                  </a:cubicBezTo>
                  <a:cubicBezTo>
                    <a:pt x="468" y="269"/>
                    <a:pt x="469" y="269"/>
                    <a:pt x="469" y="267"/>
                  </a:cubicBezTo>
                  <a:cubicBezTo>
                    <a:pt x="469" y="264"/>
                    <a:pt x="466" y="264"/>
                    <a:pt x="464" y="262"/>
                  </a:cubicBezTo>
                  <a:cubicBezTo>
                    <a:pt x="463" y="261"/>
                    <a:pt x="463" y="259"/>
                    <a:pt x="461" y="258"/>
                  </a:cubicBezTo>
                  <a:cubicBezTo>
                    <a:pt x="461" y="258"/>
                    <a:pt x="465" y="257"/>
                    <a:pt x="466" y="257"/>
                  </a:cubicBezTo>
                  <a:cubicBezTo>
                    <a:pt x="466" y="257"/>
                    <a:pt x="469" y="260"/>
                    <a:pt x="470" y="261"/>
                  </a:cubicBezTo>
                  <a:cubicBezTo>
                    <a:pt x="471" y="262"/>
                    <a:pt x="471" y="259"/>
                    <a:pt x="471" y="259"/>
                  </a:cubicBezTo>
                  <a:cubicBezTo>
                    <a:pt x="472" y="258"/>
                    <a:pt x="473" y="258"/>
                    <a:pt x="473" y="257"/>
                  </a:cubicBezTo>
                  <a:cubicBezTo>
                    <a:pt x="473" y="254"/>
                    <a:pt x="471" y="253"/>
                    <a:pt x="471" y="251"/>
                  </a:cubicBezTo>
                  <a:cubicBezTo>
                    <a:pt x="471" y="249"/>
                    <a:pt x="472" y="248"/>
                    <a:pt x="472" y="246"/>
                  </a:cubicBezTo>
                  <a:cubicBezTo>
                    <a:pt x="472" y="244"/>
                    <a:pt x="467" y="249"/>
                    <a:pt x="467" y="251"/>
                  </a:cubicBezTo>
                  <a:cubicBezTo>
                    <a:pt x="467" y="253"/>
                    <a:pt x="468" y="254"/>
                    <a:pt x="468" y="255"/>
                  </a:cubicBezTo>
                  <a:cubicBezTo>
                    <a:pt x="468" y="256"/>
                    <a:pt x="468" y="256"/>
                    <a:pt x="468" y="256"/>
                  </a:cubicBezTo>
                  <a:cubicBezTo>
                    <a:pt x="465" y="254"/>
                    <a:pt x="465" y="251"/>
                    <a:pt x="463" y="249"/>
                  </a:cubicBezTo>
                  <a:cubicBezTo>
                    <a:pt x="462" y="249"/>
                    <a:pt x="466" y="246"/>
                    <a:pt x="467" y="245"/>
                  </a:cubicBezTo>
                  <a:cubicBezTo>
                    <a:pt x="468" y="245"/>
                    <a:pt x="464" y="239"/>
                    <a:pt x="463" y="238"/>
                  </a:cubicBezTo>
                  <a:cubicBezTo>
                    <a:pt x="462" y="235"/>
                    <a:pt x="463" y="233"/>
                    <a:pt x="462" y="230"/>
                  </a:cubicBezTo>
                  <a:cubicBezTo>
                    <a:pt x="462" y="227"/>
                    <a:pt x="458" y="226"/>
                    <a:pt x="458" y="224"/>
                  </a:cubicBezTo>
                  <a:cubicBezTo>
                    <a:pt x="458" y="223"/>
                    <a:pt x="460" y="223"/>
                    <a:pt x="461" y="222"/>
                  </a:cubicBezTo>
                  <a:cubicBezTo>
                    <a:pt x="462" y="222"/>
                    <a:pt x="463" y="221"/>
                    <a:pt x="463" y="219"/>
                  </a:cubicBezTo>
                  <a:cubicBezTo>
                    <a:pt x="464" y="219"/>
                    <a:pt x="460" y="222"/>
                    <a:pt x="458" y="222"/>
                  </a:cubicBezTo>
                  <a:cubicBezTo>
                    <a:pt x="456" y="222"/>
                    <a:pt x="456" y="220"/>
                    <a:pt x="454" y="219"/>
                  </a:cubicBezTo>
                  <a:cubicBezTo>
                    <a:pt x="454" y="218"/>
                    <a:pt x="454" y="220"/>
                    <a:pt x="454" y="220"/>
                  </a:cubicBezTo>
                  <a:cubicBezTo>
                    <a:pt x="454" y="222"/>
                    <a:pt x="455" y="224"/>
                    <a:pt x="456" y="226"/>
                  </a:cubicBezTo>
                  <a:cubicBezTo>
                    <a:pt x="455" y="226"/>
                    <a:pt x="453" y="226"/>
                    <a:pt x="453" y="227"/>
                  </a:cubicBezTo>
                  <a:cubicBezTo>
                    <a:pt x="453" y="228"/>
                    <a:pt x="453" y="229"/>
                    <a:pt x="453" y="229"/>
                  </a:cubicBezTo>
                  <a:cubicBezTo>
                    <a:pt x="453" y="231"/>
                    <a:pt x="455" y="237"/>
                    <a:pt x="455" y="237"/>
                  </a:cubicBezTo>
                  <a:cubicBezTo>
                    <a:pt x="453" y="236"/>
                    <a:pt x="451" y="236"/>
                    <a:pt x="449" y="233"/>
                  </a:cubicBezTo>
                  <a:cubicBezTo>
                    <a:pt x="448" y="231"/>
                    <a:pt x="447" y="229"/>
                    <a:pt x="445" y="227"/>
                  </a:cubicBezTo>
                  <a:cubicBezTo>
                    <a:pt x="444" y="226"/>
                    <a:pt x="444" y="224"/>
                    <a:pt x="442" y="224"/>
                  </a:cubicBezTo>
                  <a:cubicBezTo>
                    <a:pt x="442" y="224"/>
                    <a:pt x="441" y="225"/>
                    <a:pt x="441" y="225"/>
                  </a:cubicBezTo>
                  <a:cubicBezTo>
                    <a:pt x="440" y="225"/>
                    <a:pt x="440" y="222"/>
                    <a:pt x="440" y="222"/>
                  </a:cubicBezTo>
                  <a:cubicBezTo>
                    <a:pt x="440" y="221"/>
                    <a:pt x="441" y="221"/>
                    <a:pt x="441" y="220"/>
                  </a:cubicBezTo>
                  <a:cubicBezTo>
                    <a:pt x="441" y="218"/>
                    <a:pt x="442" y="218"/>
                    <a:pt x="444" y="217"/>
                  </a:cubicBezTo>
                  <a:cubicBezTo>
                    <a:pt x="443" y="216"/>
                    <a:pt x="443" y="216"/>
                    <a:pt x="443" y="216"/>
                  </a:cubicBezTo>
                  <a:cubicBezTo>
                    <a:pt x="442" y="216"/>
                    <a:pt x="440" y="219"/>
                    <a:pt x="440" y="219"/>
                  </a:cubicBezTo>
                  <a:cubicBezTo>
                    <a:pt x="439" y="218"/>
                    <a:pt x="439" y="217"/>
                    <a:pt x="438" y="217"/>
                  </a:cubicBezTo>
                  <a:cubicBezTo>
                    <a:pt x="438" y="217"/>
                    <a:pt x="438" y="217"/>
                    <a:pt x="437" y="217"/>
                  </a:cubicBezTo>
                  <a:cubicBezTo>
                    <a:pt x="437" y="217"/>
                    <a:pt x="435" y="217"/>
                    <a:pt x="435" y="217"/>
                  </a:cubicBezTo>
                  <a:cubicBezTo>
                    <a:pt x="436" y="218"/>
                    <a:pt x="436" y="219"/>
                    <a:pt x="437" y="220"/>
                  </a:cubicBezTo>
                  <a:cubicBezTo>
                    <a:pt x="438" y="221"/>
                    <a:pt x="439" y="221"/>
                    <a:pt x="439" y="221"/>
                  </a:cubicBezTo>
                  <a:cubicBezTo>
                    <a:pt x="439" y="225"/>
                    <a:pt x="439" y="225"/>
                    <a:pt x="439" y="225"/>
                  </a:cubicBezTo>
                  <a:cubicBezTo>
                    <a:pt x="439" y="225"/>
                    <a:pt x="439" y="226"/>
                    <a:pt x="438" y="225"/>
                  </a:cubicBezTo>
                  <a:cubicBezTo>
                    <a:pt x="437" y="224"/>
                    <a:pt x="436" y="224"/>
                    <a:pt x="435" y="222"/>
                  </a:cubicBezTo>
                  <a:cubicBezTo>
                    <a:pt x="435" y="222"/>
                    <a:pt x="435" y="222"/>
                    <a:pt x="435" y="223"/>
                  </a:cubicBezTo>
                  <a:cubicBezTo>
                    <a:pt x="435" y="224"/>
                    <a:pt x="435" y="227"/>
                    <a:pt x="434" y="227"/>
                  </a:cubicBezTo>
                  <a:cubicBezTo>
                    <a:pt x="433" y="226"/>
                    <a:pt x="433" y="225"/>
                    <a:pt x="432" y="225"/>
                  </a:cubicBezTo>
                  <a:cubicBezTo>
                    <a:pt x="430" y="225"/>
                    <a:pt x="430" y="225"/>
                    <a:pt x="430" y="225"/>
                  </a:cubicBezTo>
                  <a:cubicBezTo>
                    <a:pt x="428" y="224"/>
                    <a:pt x="427" y="222"/>
                    <a:pt x="424" y="222"/>
                  </a:cubicBezTo>
                  <a:cubicBezTo>
                    <a:pt x="423" y="221"/>
                    <a:pt x="426" y="217"/>
                    <a:pt x="426" y="216"/>
                  </a:cubicBezTo>
                  <a:cubicBezTo>
                    <a:pt x="428" y="215"/>
                    <a:pt x="430" y="216"/>
                    <a:pt x="430" y="214"/>
                  </a:cubicBezTo>
                  <a:cubicBezTo>
                    <a:pt x="430" y="213"/>
                    <a:pt x="428" y="213"/>
                    <a:pt x="428" y="211"/>
                  </a:cubicBezTo>
                  <a:cubicBezTo>
                    <a:pt x="427" y="210"/>
                    <a:pt x="428" y="209"/>
                    <a:pt x="428" y="208"/>
                  </a:cubicBezTo>
                  <a:cubicBezTo>
                    <a:pt x="428" y="208"/>
                    <a:pt x="425" y="209"/>
                    <a:pt x="424" y="210"/>
                  </a:cubicBezTo>
                  <a:cubicBezTo>
                    <a:pt x="423" y="210"/>
                    <a:pt x="422" y="207"/>
                    <a:pt x="422" y="206"/>
                  </a:cubicBezTo>
                  <a:cubicBezTo>
                    <a:pt x="422" y="204"/>
                    <a:pt x="425" y="202"/>
                    <a:pt x="428" y="202"/>
                  </a:cubicBezTo>
                  <a:cubicBezTo>
                    <a:pt x="428" y="202"/>
                    <a:pt x="429" y="202"/>
                    <a:pt x="429" y="202"/>
                  </a:cubicBezTo>
                  <a:cubicBezTo>
                    <a:pt x="429" y="202"/>
                    <a:pt x="430" y="202"/>
                    <a:pt x="430" y="202"/>
                  </a:cubicBezTo>
                  <a:cubicBezTo>
                    <a:pt x="431" y="202"/>
                    <a:pt x="429" y="201"/>
                    <a:pt x="428" y="200"/>
                  </a:cubicBezTo>
                  <a:cubicBezTo>
                    <a:pt x="428" y="199"/>
                    <a:pt x="428" y="198"/>
                    <a:pt x="427" y="197"/>
                  </a:cubicBezTo>
                  <a:cubicBezTo>
                    <a:pt x="428" y="196"/>
                    <a:pt x="428" y="196"/>
                    <a:pt x="429" y="195"/>
                  </a:cubicBezTo>
                  <a:cubicBezTo>
                    <a:pt x="428" y="195"/>
                    <a:pt x="428" y="193"/>
                    <a:pt x="427" y="193"/>
                  </a:cubicBezTo>
                  <a:cubicBezTo>
                    <a:pt x="424" y="193"/>
                    <a:pt x="424" y="193"/>
                    <a:pt x="424" y="193"/>
                  </a:cubicBezTo>
                  <a:cubicBezTo>
                    <a:pt x="422" y="193"/>
                    <a:pt x="422" y="195"/>
                    <a:pt x="421" y="196"/>
                  </a:cubicBezTo>
                  <a:cubicBezTo>
                    <a:pt x="421" y="196"/>
                    <a:pt x="421" y="194"/>
                    <a:pt x="421" y="194"/>
                  </a:cubicBezTo>
                  <a:cubicBezTo>
                    <a:pt x="421" y="193"/>
                    <a:pt x="421" y="193"/>
                    <a:pt x="421" y="192"/>
                  </a:cubicBezTo>
                  <a:cubicBezTo>
                    <a:pt x="421" y="190"/>
                    <a:pt x="418" y="190"/>
                    <a:pt x="417" y="188"/>
                  </a:cubicBezTo>
                  <a:cubicBezTo>
                    <a:pt x="416" y="187"/>
                    <a:pt x="415" y="186"/>
                    <a:pt x="414" y="186"/>
                  </a:cubicBezTo>
                  <a:cubicBezTo>
                    <a:pt x="412" y="186"/>
                    <a:pt x="412" y="187"/>
                    <a:pt x="410" y="187"/>
                  </a:cubicBezTo>
                  <a:cubicBezTo>
                    <a:pt x="408" y="187"/>
                    <a:pt x="407" y="186"/>
                    <a:pt x="407" y="184"/>
                  </a:cubicBezTo>
                  <a:cubicBezTo>
                    <a:pt x="407" y="183"/>
                    <a:pt x="407" y="183"/>
                    <a:pt x="407" y="183"/>
                  </a:cubicBezTo>
                  <a:cubicBezTo>
                    <a:pt x="407" y="183"/>
                    <a:pt x="410" y="180"/>
                    <a:pt x="415" y="180"/>
                  </a:cubicBezTo>
                  <a:cubicBezTo>
                    <a:pt x="417" y="180"/>
                    <a:pt x="418" y="183"/>
                    <a:pt x="420" y="183"/>
                  </a:cubicBezTo>
                  <a:cubicBezTo>
                    <a:pt x="420" y="183"/>
                    <a:pt x="421" y="182"/>
                    <a:pt x="421" y="182"/>
                  </a:cubicBezTo>
                  <a:cubicBezTo>
                    <a:pt x="420" y="181"/>
                    <a:pt x="418" y="181"/>
                    <a:pt x="418" y="180"/>
                  </a:cubicBezTo>
                  <a:cubicBezTo>
                    <a:pt x="418" y="178"/>
                    <a:pt x="420" y="178"/>
                    <a:pt x="421" y="178"/>
                  </a:cubicBezTo>
                  <a:cubicBezTo>
                    <a:pt x="420" y="176"/>
                    <a:pt x="425" y="178"/>
                    <a:pt x="426" y="178"/>
                  </a:cubicBezTo>
                  <a:cubicBezTo>
                    <a:pt x="426" y="178"/>
                    <a:pt x="426" y="177"/>
                    <a:pt x="427" y="177"/>
                  </a:cubicBezTo>
                  <a:cubicBezTo>
                    <a:pt x="426" y="174"/>
                    <a:pt x="423" y="174"/>
                    <a:pt x="420" y="173"/>
                  </a:cubicBezTo>
                  <a:cubicBezTo>
                    <a:pt x="418" y="173"/>
                    <a:pt x="418" y="171"/>
                    <a:pt x="417" y="171"/>
                  </a:cubicBezTo>
                  <a:cubicBezTo>
                    <a:pt x="415" y="171"/>
                    <a:pt x="415" y="174"/>
                    <a:pt x="412" y="174"/>
                  </a:cubicBezTo>
                  <a:cubicBezTo>
                    <a:pt x="411" y="174"/>
                    <a:pt x="411" y="173"/>
                    <a:pt x="410" y="173"/>
                  </a:cubicBezTo>
                  <a:cubicBezTo>
                    <a:pt x="409" y="173"/>
                    <a:pt x="408" y="175"/>
                    <a:pt x="406" y="175"/>
                  </a:cubicBezTo>
                  <a:cubicBezTo>
                    <a:pt x="404" y="175"/>
                    <a:pt x="403" y="174"/>
                    <a:pt x="401" y="173"/>
                  </a:cubicBezTo>
                  <a:cubicBezTo>
                    <a:pt x="401" y="172"/>
                    <a:pt x="402" y="172"/>
                    <a:pt x="402" y="172"/>
                  </a:cubicBezTo>
                  <a:cubicBezTo>
                    <a:pt x="403" y="172"/>
                    <a:pt x="403" y="173"/>
                    <a:pt x="405" y="173"/>
                  </a:cubicBezTo>
                  <a:cubicBezTo>
                    <a:pt x="406" y="173"/>
                    <a:pt x="407" y="172"/>
                    <a:pt x="409" y="171"/>
                  </a:cubicBezTo>
                  <a:cubicBezTo>
                    <a:pt x="408" y="169"/>
                    <a:pt x="405" y="169"/>
                    <a:pt x="402" y="168"/>
                  </a:cubicBezTo>
                  <a:cubicBezTo>
                    <a:pt x="401" y="167"/>
                    <a:pt x="399" y="167"/>
                    <a:pt x="398" y="166"/>
                  </a:cubicBezTo>
                  <a:cubicBezTo>
                    <a:pt x="397" y="165"/>
                    <a:pt x="397" y="164"/>
                    <a:pt x="396" y="164"/>
                  </a:cubicBezTo>
                  <a:cubicBezTo>
                    <a:pt x="394" y="164"/>
                    <a:pt x="393" y="165"/>
                    <a:pt x="391" y="165"/>
                  </a:cubicBezTo>
                  <a:cubicBezTo>
                    <a:pt x="391" y="169"/>
                    <a:pt x="389" y="171"/>
                    <a:pt x="387" y="175"/>
                  </a:cubicBezTo>
                  <a:cubicBezTo>
                    <a:pt x="387" y="175"/>
                    <a:pt x="386" y="173"/>
                    <a:pt x="386" y="172"/>
                  </a:cubicBezTo>
                  <a:cubicBezTo>
                    <a:pt x="386" y="170"/>
                    <a:pt x="388" y="170"/>
                    <a:pt x="388" y="168"/>
                  </a:cubicBezTo>
                  <a:cubicBezTo>
                    <a:pt x="388" y="167"/>
                    <a:pt x="390" y="161"/>
                    <a:pt x="389" y="163"/>
                  </a:cubicBezTo>
                  <a:cubicBezTo>
                    <a:pt x="388" y="164"/>
                    <a:pt x="384" y="165"/>
                    <a:pt x="384" y="166"/>
                  </a:cubicBezTo>
                  <a:cubicBezTo>
                    <a:pt x="384" y="169"/>
                    <a:pt x="384" y="169"/>
                    <a:pt x="384" y="169"/>
                  </a:cubicBezTo>
                  <a:cubicBezTo>
                    <a:pt x="384" y="169"/>
                    <a:pt x="383" y="170"/>
                    <a:pt x="383" y="170"/>
                  </a:cubicBezTo>
                  <a:cubicBezTo>
                    <a:pt x="383" y="169"/>
                    <a:pt x="382" y="169"/>
                    <a:pt x="382" y="169"/>
                  </a:cubicBezTo>
                  <a:cubicBezTo>
                    <a:pt x="382" y="168"/>
                    <a:pt x="383" y="168"/>
                    <a:pt x="383" y="167"/>
                  </a:cubicBezTo>
                  <a:cubicBezTo>
                    <a:pt x="383" y="166"/>
                    <a:pt x="382" y="167"/>
                    <a:pt x="382" y="166"/>
                  </a:cubicBezTo>
                  <a:cubicBezTo>
                    <a:pt x="382" y="162"/>
                    <a:pt x="384" y="161"/>
                    <a:pt x="386" y="157"/>
                  </a:cubicBezTo>
                  <a:cubicBezTo>
                    <a:pt x="385" y="157"/>
                    <a:pt x="385" y="157"/>
                    <a:pt x="385" y="157"/>
                  </a:cubicBezTo>
                  <a:cubicBezTo>
                    <a:pt x="385" y="157"/>
                    <a:pt x="385" y="157"/>
                    <a:pt x="384" y="157"/>
                  </a:cubicBezTo>
                  <a:cubicBezTo>
                    <a:pt x="383" y="157"/>
                    <a:pt x="383" y="156"/>
                    <a:pt x="383" y="155"/>
                  </a:cubicBezTo>
                  <a:cubicBezTo>
                    <a:pt x="383" y="155"/>
                    <a:pt x="383" y="155"/>
                    <a:pt x="382" y="155"/>
                  </a:cubicBezTo>
                  <a:cubicBezTo>
                    <a:pt x="381" y="158"/>
                    <a:pt x="381" y="160"/>
                    <a:pt x="380" y="162"/>
                  </a:cubicBezTo>
                  <a:cubicBezTo>
                    <a:pt x="379" y="162"/>
                    <a:pt x="379" y="161"/>
                    <a:pt x="379" y="161"/>
                  </a:cubicBezTo>
                  <a:cubicBezTo>
                    <a:pt x="379" y="157"/>
                    <a:pt x="381" y="156"/>
                    <a:pt x="381" y="153"/>
                  </a:cubicBezTo>
                  <a:cubicBezTo>
                    <a:pt x="381" y="150"/>
                    <a:pt x="381" y="150"/>
                    <a:pt x="381" y="150"/>
                  </a:cubicBezTo>
                  <a:cubicBezTo>
                    <a:pt x="380" y="150"/>
                    <a:pt x="380" y="151"/>
                    <a:pt x="379" y="151"/>
                  </a:cubicBezTo>
                  <a:cubicBezTo>
                    <a:pt x="379" y="151"/>
                    <a:pt x="379" y="151"/>
                    <a:pt x="379" y="151"/>
                  </a:cubicBezTo>
                  <a:cubicBezTo>
                    <a:pt x="379" y="149"/>
                    <a:pt x="379" y="148"/>
                    <a:pt x="380" y="147"/>
                  </a:cubicBezTo>
                  <a:cubicBezTo>
                    <a:pt x="380" y="143"/>
                    <a:pt x="380" y="143"/>
                    <a:pt x="380" y="143"/>
                  </a:cubicBezTo>
                  <a:cubicBezTo>
                    <a:pt x="381" y="142"/>
                    <a:pt x="381" y="142"/>
                    <a:pt x="381" y="142"/>
                  </a:cubicBezTo>
                  <a:cubicBezTo>
                    <a:pt x="382" y="143"/>
                    <a:pt x="382" y="144"/>
                    <a:pt x="382" y="145"/>
                  </a:cubicBezTo>
                  <a:cubicBezTo>
                    <a:pt x="383" y="146"/>
                    <a:pt x="382" y="140"/>
                    <a:pt x="384" y="140"/>
                  </a:cubicBezTo>
                  <a:cubicBezTo>
                    <a:pt x="385" y="141"/>
                    <a:pt x="385" y="142"/>
                    <a:pt x="387" y="142"/>
                  </a:cubicBezTo>
                  <a:cubicBezTo>
                    <a:pt x="388" y="143"/>
                    <a:pt x="385" y="137"/>
                    <a:pt x="384" y="137"/>
                  </a:cubicBezTo>
                  <a:cubicBezTo>
                    <a:pt x="383" y="136"/>
                    <a:pt x="381" y="136"/>
                    <a:pt x="381" y="134"/>
                  </a:cubicBezTo>
                  <a:cubicBezTo>
                    <a:pt x="381" y="133"/>
                    <a:pt x="381" y="133"/>
                    <a:pt x="381" y="133"/>
                  </a:cubicBezTo>
                  <a:cubicBezTo>
                    <a:pt x="381" y="132"/>
                    <a:pt x="381" y="132"/>
                    <a:pt x="381" y="132"/>
                  </a:cubicBezTo>
                  <a:cubicBezTo>
                    <a:pt x="379" y="132"/>
                    <a:pt x="378" y="130"/>
                    <a:pt x="377" y="128"/>
                  </a:cubicBezTo>
                  <a:cubicBezTo>
                    <a:pt x="376" y="126"/>
                    <a:pt x="371" y="122"/>
                    <a:pt x="372" y="122"/>
                  </a:cubicBezTo>
                  <a:cubicBezTo>
                    <a:pt x="374" y="122"/>
                    <a:pt x="375" y="121"/>
                    <a:pt x="376" y="121"/>
                  </a:cubicBezTo>
                  <a:cubicBezTo>
                    <a:pt x="376" y="120"/>
                    <a:pt x="376" y="120"/>
                    <a:pt x="375" y="120"/>
                  </a:cubicBezTo>
                  <a:cubicBezTo>
                    <a:pt x="372" y="119"/>
                    <a:pt x="370" y="120"/>
                    <a:pt x="367" y="118"/>
                  </a:cubicBezTo>
                  <a:cubicBezTo>
                    <a:pt x="366" y="117"/>
                    <a:pt x="366" y="116"/>
                    <a:pt x="365" y="115"/>
                  </a:cubicBezTo>
                  <a:cubicBezTo>
                    <a:pt x="365" y="115"/>
                    <a:pt x="365" y="115"/>
                    <a:pt x="365" y="115"/>
                  </a:cubicBezTo>
                  <a:cubicBezTo>
                    <a:pt x="364" y="117"/>
                    <a:pt x="364" y="118"/>
                    <a:pt x="363" y="118"/>
                  </a:cubicBezTo>
                  <a:cubicBezTo>
                    <a:pt x="360" y="118"/>
                    <a:pt x="360" y="116"/>
                    <a:pt x="359" y="114"/>
                  </a:cubicBezTo>
                  <a:cubicBezTo>
                    <a:pt x="358" y="114"/>
                    <a:pt x="359" y="114"/>
                    <a:pt x="359" y="114"/>
                  </a:cubicBezTo>
                  <a:cubicBezTo>
                    <a:pt x="360" y="115"/>
                    <a:pt x="360" y="115"/>
                    <a:pt x="360" y="115"/>
                  </a:cubicBezTo>
                  <a:cubicBezTo>
                    <a:pt x="361" y="114"/>
                    <a:pt x="361" y="114"/>
                    <a:pt x="362" y="113"/>
                  </a:cubicBezTo>
                  <a:cubicBezTo>
                    <a:pt x="362" y="113"/>
                    <a:pt x="360" y="109"/>
                    <a:pt x="359" y="109"/>
                  </a:cubicBezTo>
                  <a:cubicBezTo>
                    <a:pt x="356" y="109"/>
                    <a:pt x="355" y="112"/>
                    <a:pt x="353" y="112"/>
                  </a:cubicBezTo>
                  <a:cubicBezTo>
                    <a:pt x="351" y="112"/>
                    <a:pt x="351" y="110"/>
                    <a:pt x="350" y="109"/>
                  </a:cubicBezTo>
                  <a:cubicBezTo>
                    <a:pt x="350" y="108"/>
                    <a:pt x="350" y="108"/>
                    <a:pt x="350" y="108"/>
                  </a:cubicBezTo>
                  <a:cubicBezTo>
                    <a:pt x="352" y="108"/>
                    <a:pt x="352" y="109"/>
                    <a:pt x="353" y="109"/>
                  </a:cubicBezTo>
                  <a:cubicBezTo>
                    <a:pt x="355" y="109"/>
                    <a:pt x="355" y="106"/>
                    <a:pt x="357" y="106"/>
                  </a:cubicBezTo>
                  <a:cubicBezTo>
                    <a:pt x="358" y="106"/>
                    <a:pt x="359" y="107"/>
                    <a:pt x="360" y="107"/>
                  </a:cubicBezTo>
                  <a:cubicBezTo>
                    <a:pt x="361" y="107"/>
                    <a:pt x="361" y="107"/>
                    <a:pt x="361" y="107"/>
                  </a:cubicBezTo>
                  <a:cubicBezTo>
                    <a:pt x="361" y="106"/>
                    <a:pt x="361" y="105"/>
                    <a:pt x="361" y="103"/>
                  </a:cubicBezTo>
                  <a:cubicBezTo>
                    <a:pt x="361" y="102"/>
                    <a:pt x="361" y="101"/>
                    <a:pt x="361" y="100"/>
                  </a:cubicBezTo>
                  <a:cubicBezTo>
                    <a:pt x="361" y="92"/>
                    <a:pt x="351" y="91"/>
                    <a:pt x="351" y="83"/>
                  </a:cubicBezTo>
                  <a:cubicBezTo>
                    <a:pt x="351" y="79"/>
                    <a:pt x="355" y="74"/>
                    <a:pt x="350" y="76"/>
                  </a:cubicBezTo>
                  <a:cubicBezTo>
                    <a:pt x="349" y="74"/>
                    <a:pt x="350" y="72"/>
                    <a:pt x="348" y="70"/>
                  </a:cubicBezTo>
                  <a:cubicBezTo>
                    <a:pt x="348" y="67"/>
                    <a:pt x="346" y="65"/>
                    <a:pt x="344" y="63"/>
                  </a:cubicBezTo>
                  <a:cubicBezTo>
                    <a:pt x="344" y="63"/>
                    <a:pt x="344" y="63"/>
                    <a:pt x="344" y="63"/>
                  </a:cubicBezTo>
                  <a:cubicBezTo>
                    <a:pt x="272" y="64"/>
                    <a:pt x="272" y="64"/>
                    <a:pt x="272" y="64"/>
                  </a:cubicBezTo>
                  <a:cubicBezTo>
                    <a:pt x="260" y="48"/>
                    <a:pt x="260" y="48"/>
                    <a:pt x="260" y="48"/>
                  </a:cubicBezTo>
                  <a:cubicBezTo>
                    <a:pt x="261" y="34"/>
                    <a:pt x="261" y="34"/>
                    <a:pt x="261" y="34"/>
                  </a:cubicBezTo>
                  <a:cubicBezTo>
                    <a:pt x="248" y="13"/>
                    <a:pt x="248" y="13"/>
                    <a:pt x="248" y="13"/>
                  </a:cubicBezTo>
                  <a:cubicBezTo>
                    <a:pt x="160" y="1"/>
                    <a:pt x="160" y="1"/>
                    <a:pt x="160" y="1"/>
                  </a:cubicBezTo>
                  <a:cubicBezTo>
                    <a:pt x="160" y="1"/>
                    <a:pt x="160" y="1"/>
                    <a:pt x="160" y="1"/>
                  </a:cubicBezTo>
                  <a:cubicBezTo>
                    <a:pt x="149" y="4"/>
                    <a:pt x="149" y="4"/>
                    <a:pt x="149" y="4"/>
                  </a:cubicBezTo>
                  <a:cubicBezTo>
                    <a:pt x="98" y="0"/>
                    <a:pt x="98" y="0"/>
                    <a:pt x="98" y="0"/>
                  </a:cubicBezTo>
                  <a:cubicBezTo>
                    <a:pt x="98" y="0"/>
                    <a:pt x="98" y="0"/>
                    <a:pt x="98" y="0"/>
                  </a:cubicBezTo>
                  <a:cubicBezTo>
                    <a:pt x="89" y="18"/>
                    <a:pt x="89" y="18"/>
                    <a:pt x="89" y="18"/>
                  </a:cubicBezTo>
                  <a:cubicBezTo>
                    <a:pt x="79" y="36"/>
                    <a:pt x="79" y="36"/>
                    <a:pt x="79" y="36"/>
                  </a:cubicBezTo>
                  <a:cubicBezTo>
                    <a:pt x="64" y="53"/>
                    <a:pt x="64" y="53"/>
                    <a:pt x="64" y="53"/>
                  </a:cubicBezTo>
                  <a:cubicBezTo>
                    <a:pt x="58" y="69"/>
                    <a:pt x="58" y="69"/>
                    <a:pt x="58" y="69"/>
                  </a:cubicBezTo>
                  <a:cubicBezTo>
                    <a:pt x="44" y="90"/>
                    <a:pt x="44" y="90"/>
                    <a:pt x="44" y="90"/>
                  </a:cubicBezTo>
                  <a:cubicBezTo>
                    <a:pt x="31" y="115"/>
                    <a:pt x="31" y="115"/>
                    <a:pt x="31" y="115"/>
                  </a:cubicBezTo>
                  <a:cubicBezTo>
                    <a:pt x="3" y="151"/>
                    <a:pt x="3" y="151"/>
                    <a:pt x="3" y="151"/>
                  </a:cubicBezTo>
                  <a:cubicBezTo>
                    <a:pt x="0" y="165"/>
                    <a:pt x="0" y="165"/>
                    <a:pt x="0" y="165"/>
                  </a:cubicBezTo>
                  <a:cubicBezTo>
                    <a:pt x="3" y="169"/>
                    <a:pt x="4" y="172"/>
                    <a:pt x="8" y="174"/>
                  </a:cubicBezTo>
                  <a:cubicBezTo>
                    <a:pt x="8" y="174"/>
                    <a:pt x="8" y="174"/>
                    <a:pt x="8" y="174"/>
                  </a:cubicBezTo>
                  <a:close/>
                  <a:moveTo>
                    <a:pt x="691" y="592"/>
                  </a:moveTo>
                  <a:cubicBezTo>
                    <a:pt x="701" y="608"/>
                    <a:pt x="701" y="608"/>
                    <a:pt x="701" y="608"/>
                  </a:cubicBezTo>
                  <a:lnTo>
                    <a:pt x="691" y="592"/>
                  </a:lnTo>
                  <a:close/>
                  <a:moveTo>
                    <a:pt x="691" y="592"/>
                  </a:moveTo>
                  <a:cubicBezTo>
                    <a:pt x="701" y="608"/>
                    <a:pt x="701" y="608"/>
                    <a:pt x="701" y="608"/>
                  </a:cubicBezTo>
                  <a:cubicBezTo>
                    <a:pt x="691" y="592"/>
                    <a:pt x="691" y="592"/>
                    <a:pt x="691" y="592"/>
                  </a:cubicBezTo>
                  <a:close/>
                  <a:moveTo>
                    <a:pt x="505" y="351"/>
                  </a:moveTo>
                  <a:cubicBezTo>
                    <a:pt x="498" y="336"/>
                    <a:pt x="505" y="348"/>
                    <a:pt x="508" y="354"/>
                  </a:cubicBezTo>
                  <a:cubicBezTo>
                    <a:pt x="508" y="354"/>
                    <a:pt x="515" y="366"/>
                    <a:pt x="512" y="363"/>
                  </a:cubicBezTo>
                  <a:cubicBezTo>
                    <a:pt x="508" y="359"/>
                    <a:pt x="507" y="356"/>
                    <a:pt x="505" y="35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39" name="TextBox 38"/>
          <p:cNvSpPr txBox="1"/>
          <p:nvPr/>
        </p:nvSpPr>
        <p:spPr>
          <a:xfrm>
            <a:off x="657407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40" name="TextBox 39"/>
          <p:cNvSpPr txBox="1"/>
          <p:nvPr/>
        </p:nvSpPr>
        <p:spPr>
          <a:xfrm>
            <a:off x="554464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41" name="TextBox 40"/>
          <p:cNvSpPr txBox="1"/>
          <p:nvPr/>
        </p:nvSpPr>
        <p:spPr>
          <a:xfrm>
            <a:off x="554464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42" name="Rounded Rectangle 41"/>
          <p:cNvSpPr/>
          <p:nvPr/>
        </p:nvSpPr>
        <p:spPr bwMode="auto">
          <a:xfrm>
            <a:off x="554464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43" name="Rectangle 42"/>
          <p:cNvSpPr/>
          <p:nvPr/>
        </p:nvSpPr>
        <p:spPr>
          <a:xfrm>
            <a:off x="836574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44" name="Rectangle 43"/>
          <p:cNvSpPr/>
          <p:nvPr/>
        </p:nvSpPr>
        <p:spPr>
          <a:xfrm>
            <a:off x="552726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45" name="Rectangle 44"/>
          <p:cNvSpPr/>
          <p:nvPr/>
        </p:nvSpPr>
        <p:spPr>
          <a:xfrm>
            <a:off x="836574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46" name="Rectangle 45"/>
          <p:cNvSpPr/>
          <p:nvPr/>
        </p:nvSpPr>
        <p:spPr>
          <a:xfrm>
            <a:off x="552726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47" name="Group 46"/>
          <p:cNvGrpSpPr/>
          <p:nvPr/>
        </p:nvGrpSpPr>
        <p:grpSpPr>
          <a:xfrm flipH="1">
            <a:off x="5527262" y="3497947"/>
            <a:ext cx="3209834" cy="82442"/>
            <a:chOff x="405482" y="2771139"/>
            <a:chExt cx="4006169" cy="96920"/>
          </a:xfrm>
        </p:grpSpPr>
        <p:sp>
          <p:nvSpPr>
            <p:cNvPr id="48"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49"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0"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1"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2"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3"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6"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7"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8"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59"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60" name="Group 59"/>
          <p:cNvGrpSpPr/>
          <p:nvPr/>
        </p:nvGrpSpPr>
        <p:grpSpPr>
          <a:xfrm flipH="1">
            <a:off x="5527262" y="3992102"/>
            <a:ext cx="3209834" cy="82442"/>
            <a:chOff x="405482" y="2771139"/>
            <a:chExt cx="4006169" cy="96920"/>
          </a:xfrm>
        </p:grpSpPr>
        <p:sp>
          <p:nvSpPr>
            <p:cNvPr id="61"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2"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3"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4"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5"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6"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7"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9"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9"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90" name="Group 89"/>
          <p:cNvGrpSpPr/>
          <p:nvPr/>
        </p:nvGrpSpPr>
        <p:grpSpPr>
          <a:xfrm flipH="1">
            <a:off x="5527262" y="4486257"/>
            <a:ext cx="3209834" cy="82442"/>
            <a:chOff x="405482" y="2771139"/>
            <a:chExt cx="4006169" cy="96920"/>
          </a:xfrm>
        </p:grpSpPr>
        <p:sp>
          <p:nvSpPr>
            <p:cNvPr id="91"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2"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9"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00"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01" name="Rectangle 100"/>
          <p:cNvSpPr/>
          <p:nvPr/>
        </p:nvSpPr>
        <p:spPr>
          <a:xfrm>
            <a:off x="836574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02" name="Rectangle 101"/>
          <p:cNvSpPr/>
          <p:nvPr/>
        </p:nvSpPr>
        <p:spPr>
          <a:xfrm>
            <a:off x="552726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792368720"/>
      </p:ext>
    </p:extLst>
  </p:cSld>
  <p:clrMapOvr>
    <a:masterClrMapping/>
  </p:clrMapOvr>
  <p:transition spd="slow">
    <p:push dir="u"/>
  </p:transition>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Thailand Map</a:t>
            </a:r>
            <a:endParaRPr lang="en-US" dirty="0"/>
          </a:p>
        </p:txBody>
      </p:sp>
      <p:grpSp>
        <p:nvGrpSpPr>
          <p:cNvPr id="4" name="Group 3"/>
          <p:cNvGrpSpPr/>
          <p:nvPr/>
        </p:nvGrpSpPr>
        <p:grpSpPr>
          <a:xfrm>
            <a:off x="1143000" y="285750"/>
            <a:ext cx="2509185" cy="4629374"/>
            <a:chOff x="3538538" y="663575"/>
            <a:chExt cx="2068513" cy="3816350"/>
          </a:xfrm>
          <a:solidFill>
            <a:schemeClr val="bg1">
              <a:lumMod val="95000"/>
            </a:schemeClr>
          </a:solidFill>
          <a:effectLst/>
        </p:grpSpPr>
        <p:sp>
          <p:nvSpPr>
            <p:cNvPr id="5" name="Freeform 5"/>
            <p:cNvSpPr>
              <a:spLocks/>
            </p:cNvSpPr>
            <p:nvPr/>
          </p:nvSpPr>
          <p:spPr bwMode="auto">
            <a:xfrm>
              <a:off x="4711701" y="1241425"/>
              <a:ext cx="341313" cy="184150"/>
            </a:xfrm>
            <a:custGeom>
              <a:avLst/>
              <a:gdLst/>
              <a:ahLst/>
              <a:cxnLst>
                <a:cxn ang="0">
                  <a:pos x="239" y="0"/>
                </a:cxn>
                <a:cxn ang="0">
                  <a:pos x="242" y="5"/>
                </a:cxn>
                <a:cxn ang="0">
                  <a:pos x="240" y="13"/>
                </a:cxn>
                <a:cxn ang="0">
                  <a:pos x="245" y="18"/>
                </a:cxn>
                <a:cxn ang="0">
                  <a:pos x="254" y="30"/>
                </a:cxn>
                <a:cxn ang="0">
                  <a:pos x="243" y="43"/>
                </a:cxn>
                <a:cxn ang="0">
                  <a:pos x="253" y="52"/>
                </a:cxn>
                <a:cxn ang="0">
                  <a:pos x="261" y="60"/>
                </a:cxn>
                <a:cxn ang="0">
                  <a:pos x="261" y="60"/>
                </a:cxn>
                <a:cxn ang="0">
                  <a:pos x="261" y="70"/>
                </a:cxn>
                <a:cxn ang="0">
                  <a:pos x="264" y="92"/>
                </a:cxn>
                <a:cxn ang="0">
                  <a:pos x="264" y="92"/>
                </a:cxn>
                <a:cxn ang="0">
                  <a:pos x="245" y="95"/>
                </a:cxn>
                <a:cxn ang="0">
                  <a:pos x="235" y="88"/>
                </a:cxn>
                <a:cxn ang="0">
                  <a:pos x="223" y="90"/>
                </a:cxn>
                <a:cxn ang="0">
                  <a:pos x="208" y="99"/>
                </a:cxn>
                <a:cxn ang="0">
                  <a:pos x="199" y="84"/>
                </a:cxn>
                <a:cxn ang="0">
                  <a:pos x="170" y="86"/>
                </a:cxn>
                <a:cxn ang="0">
                  <a:pos x="155" y="99"/>
                </a:cxn>
                <a:cxn ang="0">
                  <a:pos x="156" y="115"/>
                </a:cxn>
                <a:cxn ang="0">
                  <a:pos x="143" y="130"/>
                </a:cxn>
                <a:cxn ang="0">
                  <a:pos x="137" y="140"/>
                </a:cxn>
                <a:cxn ang="0">
                  <a:pos x="115" y="143"/>
                </a:cxn>
                <a:cxn ang="0">
                  <a:pos x="106" y="123"/>
                </a:cxn>
                <a:cxn ang="0">
                  <a:pos x="81" y="112"/>
                </a:cxn>
                <a:cxn ang="0">
                  <a:pos x="75" y="101"/>
                </a:cxn>
                <a:cxn ang="0">
                  <a:pos x="66" y="92"/>
                </a:cxn>
                <a:cxn ang="0">
                  <a:pos x="42" y="72"/>
                </a:cxn>
                <a:cxn ang="0">
                  <a:pos x="24" y="61"/>
                </a:cxn>
                <a:cxn ang="0">
                  <a:pos x="13" y="59"/>
                </a:cxn>
                <a:cxn ang="0">
                  <a:pos x="8" y="57"/>
                </a:cxn>
                <a:cxn ang="0">
                  <a:pos x="4" y="54"/>
                </a:cxn>
                <a:cxn ang="0">
                  <a:pos x="4" y="54"/>
                </a:cxn>
                <a:cxn ang="0">
                  <a:pos x="7" y="47"/>
                </a:cxn>
                <a:cxn ang="0">
                  <a:pos x="0" y="40"/>
                </a:cxn>
                <a:cxn ang="0">
                  <a:pos x="4" y="33"/>
                </a:cxn>
                <a:cxn ang="0">
                  <a:pos x="8" y="28"/>
                </a:cxn>
                <a:cxn ang="0">
                  <a:pos x="9" y="17"/>
                </a:cxn>
                <a:cxn ang="0">
                  <a:pos x="9" y="17"/>
                </a:cxn>
                <a:cxn ang="0">
                  <a:pos x="21" y="22"/>
                </a:cxn>
                <a:cxn ang="0">
                  <a:pos x="51" y="50"/>
                </a:cxn>
                <a:cxn ang="0">
                  <a:pos x="75" y="66"/>
                </a:cxn>
                <a:cxn ang="0">
                  <a:pos x="108" y="81"/>
                </a:cxn>
                <a:cxn ang="0">
                  <a:pos x="107" y="95"/>
                </a:cxn>
                <a:cxn ang="0">
                  <a:pos x="125" y="100"/>
                </a:cxn>
                <a:cxn ang="0">
                  <a:pos x="147" y="76"/>
                </a:cxn>
                <a:cxn ang="0">
                  <a:pos x="171" y="63"/>
                </a:cxn>
                <a:cxn ang="0">
                  <a:pos x="200" y="64"/>
                </a:cxn>
                <a:cxn ang="0">
                  <a:pos x="199" y="48"/>
                </a:cxn>
                <a:cxn ang="0">
                  <a:pos x="209" y="30"/>
                </a:cxn>
                <a:cxn ang="0">
                  <a:pos x="223" y="6"/>
                </a:cxn>
                <a:cxn ang="0">
                  <a:pos x="239" y="0"/>
                </a:cxn>
              </a:cxnLst>
              <a:rect l="0" t="0" r="r" b="b"/>
              <a:pathLst>
                <a:path w="268" h="145">
                  <a:moveTo>
                    <a:pt x="239" y="0"/>
                  </a:moveTo>
                  <a:cubicBezTo>
                    <a:pt x="242" y="5"/>
                    <a:pt x="242" y="5"/>
                    <a:pt x="242" y="5"/>
                  </a:cubicBezTo>
                  <a:cubicBezTo>
                    <a:pt x="242" y="9"/>
                    <a:pt x="241" y="10"/>
                    <a:pt x="240" y="13"/>
                  </a:cubicBezTo>
                  <a:cubicBezTo>
                    <a:pt x="238" y="17"/>
                    <a:pt x="241" y="17"/>
                    <a:pt x="245" y="18"/>
                  </a:cubicBezTo>
                  <a:cubicBezTo>
                    <a:pt x="249" y="20"/>
                    <a:pt x="258" y="24"/>
                    <a:pt x="254" y="30"/>
                  </a:cubicBezTo>
                  <a:cubicBezTo>
                    <a:pt x="251" y="34"/>
                    <a:pt x="239" y="34"/>
                    <a:pt x="243" y="43"/>
                  </a:cubicBezTo>
                  <a:cubicBezTo>
                    <a:pt x="245" y="47"/>
                    <a:pt x="250" y="50"/>
                    <a:pt x="253" y="52"/>
                  </a:cubicBezTo>
                  <a:cubicBezTo>
                    <a:pt x="255" y="53"/>
                    <a:pt x="259" y="58"/>
                    <a:pt x="261" y="60"/>
                  </a:cubicBezTo>
                  <a:cubicBezTo>
                    <a:pt x="261" y="60"/>
                    <a:pt x="261" y="60"/>
                    <a:pt x="261" y="60"/>
                  </a:cubicBezTo>
                  <a:cubicBezTo>
                    <a:pt x="258" y="61"/>
                    <a:pt x="259" y="66"/>
                    <a:pt x="261" y="70"/>
                  </a:cubicBezTo>
                  <a:cubicBezTo>
                    <a:pt x="263" y="74"/>
                    <a:pt x="268" y="89"/>
                    <a:pt x="264" y="92"/>
                  </a:cubicBezTo>
                  <a:cubicBezTo>
                    <a:pt x="264" y="92"/>
                    <a:pt x="264" y="92"/>
                    <a:pt x="264" y="92"/>
                  </a:cubicBezTo>
                  <a:cubicBezTo>
                    <a:pt x="258" y="90"/>
                    <a:pt x="252" y="94"/>
                    <a:pt x="245" y="95"/>
                  </a:cubicBezTo>
                  <a:cubicBezTo>
                    <a:pt x="238" y="97"/>
                    <a:pt x="240" y="90"/>
                    <a:pt x="235" y="88"/>
                  </a:cubicBezTo>
                  <a:cubicBezTo>
                    <a:pt x="232" y="85"/>
                    <a:pt x="226" y="89"/>
                    <a:pt x="223" y="90"/>
                  </a:cubicBezTo>
                  <a:cubicBezTo>
                    <a:pt x="219" y="93"/>
                    <a:pt x="215" y="109"/>
                    <a:pt x="208" y="99"/>
                  </a:cubicBezTo>
                  <a:cubicBezTo>
                    <a:pt x="206" y="95"/>
                    <a:pt x="205" y="84"/>
                    <a:pt x="199" y="84"/>
                  </a:cubicBezTo>
                  <a:cubicBezTo>
                    <a:pt x="187" y="84"/>
                    <a:pt x="174" y="109"/>
                    <a:pt x="170" y="86"/>
                  </a:cubicBezTo>
                  <a:cubicBezTo>
                    <a:pt x="169" y="79"/>
                    <a:pt x="157" y="97"/>
                    <a:pt x="155" y="99"/>
                  </a:cubicBezTo>
                  <a:cubicBezTo>
                    <a:pt x="152" y="105"/>
                    <a:pt x="156" y="109"/>
                    <a:pt x="156" y="115"/>
                  </a:cubicBezTo>
                  <a:cubicBezTo>
                    <a:pt x="156" y="124"/>
                    <a:pt x="148" y="124"/>
                    <a:pt x="143" y="130"/>
                  </a:cubicBezTo>
                  <a:cubicBezTo>
                    <a:pt x="141" y="133"/>
                    <a:pt x="140" y="137"/>
                    <a:pt x="137" y="140"/>
                  </a:cubicBezTo>
                  <a:cubicBezTo>
                    <a:pt x="133" y="142"/>
                    <a:pt x="118" y="145"/>
                    <a:pt x="115" y="143"/>
                  </a:cubicBezTo>
                  <a:cubicBezTo>
                    <a:pt x="107" y="137"/>
                    <a:pt x="111" y="129"/>
                    <a:pt x="106" y="123"/>
                  </a:cubicBezTo>
                  <a:cubicBezTo>
                    <a:pt x="99" y="115"/>
                    <a:pt x="91" y="112"/>
                    <a:pt x="81" y="112"/>
                  </a:cubicBezTo>
                  <a:cubicBezTo>
                    <a:pt x="74" y="112"/>
                    <a:pt x="75" y="106"/>
                    <a:pt x="75" y="101"/>
                  </a:cubicBezTo>
                  <a:cubicBezTo>
                    <a:pt x="74" y="96"/>
                    <a:pt x="66" y="95"/>
                    <a:pt x="66" y="92"/>
                  </a:cubicBezTo>
                  <a:cubicBezTo>
                    <a:pt x="66" y="76"/>
                    <a:pt x="51" y="79"/>
                    <a:pt x="42" y="72"/>
                  </a:cubicBezTo>
                  <a:cubicBezTo>
                    <a:pt x="34" y="66"/>
                    <a:pt x="36" y="60"/>
                    <a:pt x="24" y="61"/>
                  </a:cubicBezTo>
                  <a:cubicBezTo>
                    <a:pt x="21" y="61"/>
                    <a:pt x="13" y="64"/>
                    <a:pt x="13" y="59"/>
                  </a:cubicBezTo>
                  <a:cubicBezTo>
                    <a:pt x="12" y="58"/>
                    <a:pt x="10" y="58"/>
                    <a:pt x="8" y="57"/>
                  </a:cubicBezTo>
                  <a:cubicBezTo>
                    <a:pt x="7" y="56"/>
                    <a:pt x="5" y="55"/>
                    <a:pt x="4" y="54"/>
                  </a:cubicBezTo>
                  <a:cubicBezTo>
                    <a:pt x="4" y="54"/>
                    <a:pt x="4" y="54"/>
                    <a:pt x="4" y="54"/>
                  </a:cubicBezTo>
                  <a:cubicBezTo>
                    <a:pt x="6" y="52"/>
                    <a:pt x="10" y="50"/>
                    <a:pt x="7" y="47"/>
                  </a:cubicBezTo>
                  <a:cubicBezTo>
                    <a:pt x="5" y="45"/>
                    <a:pt x="1" y="43"/>
                    <a:pt x="0" y="40"/>
                  </a:cubicBezTo>
                  <a:cubicBezTo>
                    <a:pt x="0" y="38"/>
                    <a:pt x="2" y="34"/>
                    <a:pt x="4" y="33"/>
                  </a:cubicBezTo>
                  <a:cubicBezTo>
                    <a:pt x="5" y="31"/>
                    <a:pt x="7" y="30"/>
                    <a:pt x="8" y="28"/>
                  </a:cubicBezTo>
                  <a:cubicBezTo>
                    <a:pt x="9" y="17"/>
                    <a:pt x="9" y="17"/>
                    <a:pt x="9" y="17"/>
                  </a:cubicBezTo>
                  <a:cubicBezTo>
                    <a:pt x="9" y="17"/>
                    <a:pt x="9" y="17"/>
                    <a:pt x="9" y="17"/>
                  </a:cubicBezTo>
                  <a:cubicBezTo>
                    <a:pt x="14" y="17"/>
                    <a:pt x="19" y="18"/>
                    <a:pt x="21" y="22"/>
                  </a:cubicBezTo>
                  <a:cubicBezTo>
                    <a:pt x="28" y="32"/>
                    <a:pt x="36" y="50"/>
                    <a:pt x="51" y="50"/>
                  </a:cubicBezTo>
                  <a:cubicBezTo>
                    <a:pt x="60" y="51"/>
                    <a:pt x="66" y="62"/>
                    <a:pt x="75" y="66"/>
                  </a:cubicBezTo>
                  <a:cubicBezTo>
                    <a:pt x="88" y="72"/>
                    <a:pt x="115" y="62"/>
                    <a:pt x="108" y="81"/>
                  </a:cubicBezTo>
                  <a:cubicBezTo>
                    <a:pt x="106" y="85"/>
                    <a:pt x="104" y="91"/>
                    <a:pt x="107" y="95"/>
                  </a:cubicBezTo>
                  <a:cubicBezTo>
                    <a:pt x="111" y="99"/>
                    <a:pt x="123" y="106"/>
                    <a:pt x="125" y="100"/>
                  </a:cubicBezTo>
                  <a:cubicBezTo>
                    <a:pt x="128" y="88"/>
                    <a:pt x="137" y="84"/>
                    <a:pt x="147" y="76"/>
                  </a:cubicBezTo>
                  <a:cubicBezTo>
                    <a:pt x="153" y="70"/>
                    <a:pt x="163" y="63"/>
                    <a:pt x="171" y="63"/>
                  </a:cubicBezTo>
                  <a:cubicBezTo>
                    <a:pt x="177" y="63"/>
                    <a:pt x="200" y="72"/>
                    <a:pt x="200" y="64"/>
                  </a:cubicBezTo>
                  <a:cubicBezTo>
                    <a:pt x="200" y="59"/>
                    <a:pt x="199" y="54"/>
                    <a:pt x="199" y="48"/>
                  </a:cubicBezTo>
                  <a:cubicBezTo>
                    <a:pt x="198" y="38"/>
                    <a:pt x="203" y="35"/>
                    <a:pt x="209" y="30"/>
                  </a:cubicBezTo>
                  <a:cubicBezTo>
                    <a:pt x="215" y="25"/>
                    <a:pt x="215" y="12"/>
                    <a:pt x="223" y="6"/>
                  </a:cubicBezTo>
                  <a:cubicBezTo>
                    <a:pt x="225" y="4"/>
                    <a:pt x="234" y="3"/>
                    <a:pt x="239"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6"/>
            <p:cNvSpPr>
              <a:spLocks/>
            </p:cNvSpPr>
            <p:nvPr/>
          </p:nvSpPr>
          <p:spPr bwMode="auto">
            <a:xfrm>
              <a:off x="4997451" y="1198563"/>
              <a:ext cx="246063" cy="182563"/>
            </a:xfrm>
            <a:custGeom>
              <a:avLst/>
              <a:gdLst/>
              <a:ahLst/>
              <a:cxnLst>
                <a:cxn ang="0">
                  <a:pos x="36" y="93"/>
                </a:cxn>
                <a:cxn ang="0">
                  <a:pos x="43" y="94"/>
                </a:cxn>
                <a:cxn ang="0">
                  <a:pos x="57" y="84"/>
                </a:cxn>
                <a:cxn ang="0">
                  <a:pos x="83" y="97"/>
                </a:cxn>
                <a:cxn ang="0">
                  <a:pos x="108" y="112"/>
                </a:cxn>
                <a:cxn ang="0">
                  <a:pos x="117" y="126"/>
                </a:cxn>
                <a:cxn ang="0">
                  <a:pos x="129" y="122"/>
                </a:cxn>
                <a:cxn ang="0">
                  <a:pos x="139" y="134"/>
                </a:cxn>
                <a:cxn ang="0">
                  <a:pos x="159" y="139"/>
                </a:cxn>
                <a:cxn ang="0">
                  <a:pos x="159" y="139"/>
                </a:cxn>
                <a:cxn ang="0">
                  <a:pos x="159" y="133"/>
                </a:cxn>
                <a:cxn ang="0">
                  <a:pos x="156" y="123"/>
                </a:cxn>
                <a:cxn ang="0">
                  <a:pos x="158" y="115"/>
                </a:cxn>
                <a:cxn ang="0">
                  <a:pos x="172" y="121"/>
                </a:cxn>
                <a:cxn ang="0">
                  <a:pos x="181" y="122"/>
                </a:cxn>
                <a:cxn ang="0">
                  <a:pos x="182" y="108"/>
                </a:cxn>
                <a:cxn ang="0">
                  <a:pos x="183" y="90"/>
                </a:cxn>
                <a:cxn ang="0">
                  <a:pos x="193" y="88"/>
                </a:cxn>
                <a:cxn ang="0">
                  <a:pos x="193" y="88"/>
                </a:cxn>
                <a:cxn ang="0">
                  <a:pos x="179" y="73"/>
                </a:cxn>
                <a:cxn ang="0">
                  <a:pos x="171" y="56"/>
                </a:cxn>
                <a:cxn ang="0">
                  <a:pos x="151" y="25"/>
                </a:cxn>
                <a:cxn ang="0">
                  <a:pos x="127" y="35"/>
                </a:cxn>
                <a:cxn ang="0">
                  <a:pos x="112" y="24"/>
                </a:cxn>
                <a:cxn ang="0">
                  <a:pos x="85" y="18"/>
                </a:cxn>
                <a:cxn ang="0">
                  <a:pos x="74" y="8"/>
                </a:cxn>
                <a:cxn ang="0">
                  <a:pos x="44" y="4"/>
                </a:cxn>
                <a:cxn ang="0">
                  <a:pos x="10" y="17"/>
                </a:cxn>
                <a:cxn ang="0">
                  <a:pos x="18" y="29"/>
                </a:cxn>
                <a:cxn ang="0">
                  <a:pos x="14" y="33"/>
                </a:cxn>
                <a:cxn ang="0">
                  <a:pos x="14" y="33"/>
                </a:cxn>
                <a:cxn ang="0">
                  <a:pos x="17" y="38"/>
                </a:cxn>
                <a:cxn ang="0">
                  <a:pos x="15" y="46"/>
                </a:cxn>
                <a:cxn ang="0">
                  <a:pos x="20" y="51"/>
                </a:cxn>
                <a:cxn ang="0">
                  <a:pos x="29" y="63"/>
                </a:cxn>
                <a:cxn ang="0">
                  <a:pos x="18" y="76"/>
                </a:cxn>
                <a:cxn ang="0">
                  <a:pos x="28" y="85"/>
                </a:cxn>
                <a:cxn ang="0">
                  <a:pos x="36" y="93"/>
                </a:cxn>
              </a:cxnLst>
              <a:rect l="0" t="0" r="r" b="b"/>
              <a:pathLst>
                <a:path w="193" h="144">
                  <a:moveTo>
                    <a:pt x="36" y="93"/>
                  </a:moveTo>
                  <a:cubicBezTo>
                    <a:pt x="37" y="91"/>
                    <a:pt x="39" y="91"/>
                    <a:pt x="43" y="94"/>
                  </a:cubicBezTo>
                  <a:cubicBezTo>
                    <a:pt x="52" y="99"/>
                    <a:pt x="54" y="89"/>
                    <a:pt x="57" y="84"/>
                  </a:cubicBezTo>
                  <a:cubicBezTo>
                    <a:pt x="64" y="74"/>
                    <a:pt x="80" y="91"/>
                    <a:pt x="83" y="97"/>
                  </a:cubicBezTo>
                  <a:cubicBezTo>
                    <a:pt x="90" y="108"/>
                    <a:pt x="98" y="108"/>
                    <a:pt x="108" y="112"/>
                  </a:cubicBezTo>
                  <a:cubicBezTo>
                    <a:pt x="114" y="115"/>
                    <a:pt x="113" y="127"/>
                    <a:pt x="117" y="126"/>
                  </a:cubicBezTo>
                  <a:cubicBezTo>
                    <a:pt x="123" y="125"/>
                    <a:pt x="122" y="123"/>
                    <a:pt x="129" y="122"/>
                  </a:cubicBezTo>
                  <a:cubicBezTo>
                    <a:pt x="140" y="122"/>
                    <a:pt x="133" y="128"/>
                    <a:pt x="139" y="134"/>
                  </a:cubicBezTo>
                  <a:cubicBezTo>
                    <a:pt x="146" y="140"/>
                    <a:pt x="150" y="144"/>
                    <a:pt x="159" y="139"/>
                  </a:cubicBezTo>
                  <a:cubicBezTo>
                    <a:pt x="159" y="139"/>
                    <a:pt x="159" y="139"/>
                    <a:pt x="159" y="139"/>
                  </a:cubicBezTo>
                  <a:cubicBezTo>
                    <a:pt x="159" y="133"/>
                    <a:pt x="159" y="133"/>
                    <a:pt x="159" y="133"/>
                  </a:cubicBezTo>
                  <a:cubicBezTo>
                    <a:pt x="159" y="129"/>
                    <a:pt x="158" y="127"/>
                    <a:pt x="156" y="123"/>
                  </a:cubicBezTo>
                  <a:cubicBezTo>
                    <a:pt x="155" y="121"/>
                    <a:pt x="155" y="117"/>
                    <a:pt x="158" y="115"/>
                  </a:cubicBezTo>
                  <a:cubicBezTo>
                    <a:pt x="163" y="113"/>
                    <a:pt x="169" y="117"/>
                    <a:pt x="172" y="121"/>
                  </a:cubicBezTo>
                  <a:cubicBezTo>
                    <a:pt x="174" y="123"/>
                    <a:pt x="179" y="125"/>
                    <a:pt x="181" y="122"/>
                  </a:cubicBezTo>
                  <a:cubicBezTo>
                    <a:pt x="182" y="119"/>
                    <a:pt x="182" y="111"/>
                    <a:pt x="182" y="108"/>
                  </a:cubicBezTo>
                  <a:cubicBezTo>
                    <a:pt x="182" y="101"/>
                    <a:pt x="178" y="96"/>
                    <a:pt x="183" y="90"/>
                  </a:cubicBezTo>
                  <a:cubicBezTo>
                    <a:pt x="193" y="88"/>
                    <a:pt x="193" y="88"/>
                    <a:pt x="193" y="88"/>
                  </a:cubicBezTo>
                  <a:cubicBezTo>
                    <a:pt x="193" y="88"/>
                    <a:pt x="193" y="88"/>
                    <a:pt x="193" y="88"/>
                  </a:cubicBezTo>
                  <a:cubicBezTo>
                    <a:pt x="189" y="83"/>
                    <a:pt x="184" y="79"/>
                    <a:pt x="179" y="73"/>
                  </a:cubicBezTo>
                  <a:cubicBezTo>
                    <a:pt x="175" y="68"/>
                    <a:pt x="173" y="62"/>
                    <a:pt x="171" y="56"/>
                  </a:cubicBezTo>
                  <a:cubicBezTo>
                    <a:pt x="169" y="52"/>
                    <a:pt x="154" y="26"/>
                    <a:pt x="151" y="25"/>
                  </a:cubicBezTo>
                  <a:cubicBezTo>
                    <a:pt x="143" y="23"/>
                    <a:pt x="135" y="37"/>
                    <a:pt x="127" y="35"/>
                  </a:cubicBezTo>
                  <a:cubicBezTo>
                    <a:pt x="116" y="33"/>
                    <a:pt x="130" y="24"/>
                    <a:pt x="112" y="24"/>
                  </a:cubicBezTo>
                  <a:cubicBezTo>
                    <a:pt x="104" y="24"/>
                    <a:pt x="89" y="28"/>
                    <a:pt x="85" y="18"/>
                  </a:cubicBezTo>
                  <a:cubicBezTo>
                    <a:pt x="82" y="12"/>
                    <a:pt x="82" y="9"/>
                    <a:pt x="74" y="8"/>
                  </a:cubicBezTo>
                  <a:cubicBezTo>
                    <a:pt x="64" y="7"/>
                    <a:pt x="53" y="7"/>
                    <a:pt x="44" y="4"/>
                  </a:cubicBezTo>
                  <a:cubicBezTo>
                    <a:pt x="25" y="0"/>
                    <a:pt x="24" y="7"/>
                    <a:pt x="10" y="17"/>
                  </a:cubicBezTo>
                  <a:cubicBezTo>
                    <a:pt x="0" y="25"/>
                    <a:pt x="18" y="27"/>
                    <a:pt x="18" y="29"/>
                  </a:cubicBezTo>
                  <a:cubicBezTo>
                    <a:pt x="18" y="31"/>
                    <a:pt x="17" y="32"/>
                    <a:pt x="14" y="33"/>
                  </a:cubicBezTo>
                  <a:cubicBezTo>
                    <a:pt x="14" y="33"/>
                    <a:pt x="14" y="33"/>
                    <a:pt x="14" y="33"/>
                  </a:cubicBezTo>
                  <a:cubicBezTo>
                    <a:pt x="17" y="38"/>
                    <a:pt x="17" y="38"/>
                    <a:pt x="17" y="38"/>
                  </a:cubicBezTo>
                  <a:cubicBezTo>
                    <a:pt x="17" y="42"/>
                    <a:pt x="16" y="43"/>
                    <a:pt x="15" y="46"/>
                  </a:cubicBezTo>
                  <a:cubicBezTo>
                    <a:pt x="13" y="50"/>
                    <a:pt x="16" y="50"/>
                    <a:pt x="20" y="51"/>
                  </a:cubicBezTo>
                  <a:cubicBezTo>
                    <a:pt x="24" y="53"/>
                    <a:pt x="33" y="57"/>
                    <a:pt x="29" y="63"/>
                  </a:cubicBezTo>
                  <a:cubicBezTo>
                    <a:pt x="26" y="67"/>
                    <a:pt x="14" y="67"/>
                    <a:pt x="18" y="76"/>
                  </a:cubicBezTo>
                  <a:cubicBezTo>
                    <a:pt x="20" y="80"/>
                    <a:pt x="25" y="83"/>
                    <a:pt x="28" y="85"/>
                  </a:cubicBezTo>
                  <a:cubicBezTo>
                    <a:pt x="30" y="86"/>
                    <a:pt x="34" y="91"/>
                    <a:pt x="36" y="9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7"/>
            <p:cNvSpPr>
              <a:spLocks/>
            </p:cNvSpPr>
            <p:nvPr/>
          </p:nvSpPr>
          <p:spPr bwMode="auto">
            <a:xfrm>
              <a:off x="4972051" y="1554163"/>
              <a:ext cx="290513" cy="238125"/>
            </a:xfrm>
            <a:custGeom>
              <a:avLst/>
              <a:gdLst/>
              <a:ahLst/>
              <a:cxnLst>
                <a:cxn ang="0">
                  <a:pos x="79" y="184"/>
                </a:cxn>
                <a:cxn ang="0">
                  <a:pos x="89" y="182"/>
                </a:cxn>
                <a:cxn ang="0">
                  <a:pos x="106" y="184"/>
                </a:cxn>
                <a:cxn ang="0">
                  <a:pos x="127" y="163"/>
                </a:cxn>
                <a:cxn ang="0">
                  <a:pos x="130" y="140"/>
                </a:cxn>
                <a:cxn ang="0">
                  <a:pos x="151" y="131"/>
                </a:cxn>
                <a:cxn ang="0">
                  <a:pos x="181" y="136"/>
                </a:cxn>
                <a:cxn ang="0">
                  <a:pos x="207" y="136"/>
                </a:cxn>
                <a:cxn ang="0">
                  <a:pos x="228" y="134"/>
                </a:cxn>
                <a:cxn ang="0">
                  <a:pos x="228" y="134"/>
                </a:cxn>
                <a:cxn ang="0">
                  <a:pos x="220" y="117"/>
                </a:cxn>
                <a:cxn ang="0">
                  <a:pos x="217" y="108"/>
                </a:cxn>
                <a:cxn ang="0">
                  <a:pos x="211" y="86"/>
                </a:cxn>
                <a:cxn ang="0">
                  <a:pos x="201" y="71"/>
                </a:cxn>
                <a:cxn ang="0">
                  <a:pos x="191" y="55"/>
                </a:cxn>
                <a:cxn ang="0">
                  <a:pos x="191" y="55"/>
                </a:cxn>
                <a:cxn ang="0">
                  <a:pos x="180" y="53"/>
                </a:cxn>
                <a:cxn ang="0">
                  <a:pos x="169" y="63"/>
                </a:cxn>
                <a:cxn ang="0">
                  <a:pos x="147" y="51"/>
                </a:cxn>
                <a:cxn ang="0">
                  <a:pos x="134" y="37"/>
                </a:cxn>
                <a:cxn ang="0">
                  <a:pos x="131" y="29"/>
                </a:cxn>
                <a:cxn ang="0">
                  <a:pos x="124" y="21"/>
                </a:cxn>
                <a:cxn ang="0">
                  <a:pos x="112" y="13"/>
                </a:cxn>
                <a:cxn ang="0">
                  <a:pos x="112" y="13"/>
                </a:cxn>
                <a:cxn ang="0">
                  <a:pos x="101" y="7"/>
                </a:cxn>
                <a:cxn ang="0">
                  <a:pos x="89" y="4"/>
                </a:cxn>
                <a:cxn ang="0">
                  <a:pos x="71" y="48"/>
                </a:cxn>
                <a:cxn ang="0">
                  <a:pos x="64" y="57"/>
                </a:cxn>
                <a:cxn ang="0">
                  <a:pos x="59" y="49"/>
                </a:cxn>
                <a:cxn ang="0">
                  <a:pos x="31" y="33"/>
                </a:cxn>
                <a:cxn ang="0">
                  <a:pos x="15" y="32"/>
                </a:cxn>
                <a:cxn ang="0">
                  <a:pos x="3" y="34"/>
                </a:cxn>
                <a:cxn ang="0">
                  <a:pos x="3" y="34"/>
                </a:cxn>
                <a:cxn ang="0">
                  <a:pos x="1" y="54"/>
                </a:cxn>
                <a:cxn ang="0">
                  <a:pos x="15" y="48"/>
                </a:cxn>
                <a:cxn ang="0">
                  <a:pos x="10" y="76"/>
                </a:cxn>
                <a:cxn ang="0">
                  <a:pos x="10" y="82"/>
                </a:cxn>
                <a:cxn ang="0">
                  <a:pos x="10" y="95"/>
                </a:cxn>
                <a:cxn ang="0">
                  <a:pos x="10" y="95"/>
                </a:cxn>
                <a:cxn ang="0">
                  <a:pos x="14" y="125"/>
                </a:cxn>
                <a:cxn ang="0">
                  <a:pos x="15" y="150"/>
                </a:cxn>
                <a:cxn ang="0">
                  <a:pos x="35" y="147"/>
                </a:cxn>
                <a:cxn ang="0">
                  <a:pos x="49" y="158"/>
                </a:cxn>
                <a:cxn ang="0">
                  <a:pos x="55" y="168"/>
                </a:cxn>
                <a:cxn ang="0">
                  <a:pos x="63" y="180"/>
                </a:cxn>
                <a:cxn ang="0">
                  <a:pos x="79" y="184"/>
                </a:cxn>
              </a:cxnLst>
              <a:rect l="0" t="0" r="r" b="b"/>
              <a:pathLst>
                <a:path w="228" h="187">
                  <a:moveTo>
                    <a:pt x="79" y="184"/>
                  </a:moveTo>
                  <a:cubicBezTo>
                    <a:pt x="89" y="182"/>
                    <a:pt x="89" y="182"/>
                    <a:pt x="89" y="182"/>
                  </a:cubicBezTo>
                  <a:cubicBezTo>
                    <a:pt x="95" y="187"/>
                    <a:pt x="100" y="186"/>
                    <a:pt x="106" y="184"/>
                  </a:cubicBezTo>
                  <a:cubicBezTo>
                    <a:pt x="113" y="181"/>
                    <a:pt x="136" y="176"/>
                    <a:pt x="127" y="163"/>
                  </a:cubicBezTo>
                  <a:cubicBezTo>
                    <a:pt x="117" y="151"/>
                    <a:pt x="119" y="150"/>
                    <a:pt x="130" y="140"/>
                  </a:cubicBezTo>
                  <a:cubicBezTo>
                    <a:pt x="133" y="138"/>
                    <a:pt x="147" y="125"/>
                    <a:pt x="151" y="131"/>
                  </a:cubicBezTo>
                  <a:cubicBezTo>
                    <a:pt x="159" y="142"/>
                    <a:pt x="178" y="129"/>
                    <a:pt x="181" y="136"/>
                  </a:cubicBezTo>
                  <a:cubicBezTo>
                    <a:pt x="187" y="151"/>
                    <a:pt x="196" y="137"/>
                    <a:pt x="207" y="136"/>
                  </a:cubicBezTo>
                  <a:cubicBezTo>
                    <a:pt x="228" y="134"/>
                    <a:pt x="228" y="134"/>
                    <a:pt x="228" y="134"/>
                  </a:cubicBezTo>
                  <a:cubicBezTo>
                    <a:pt x="228" y="134"/>
                    <a:pt x="228" y="134"/>
                    <a:pt x="228" y="134"/>
                  </a:cubicBezTo>
                  <a:cubicBezTo>
                    <a:pt x="227" y="131"/>
                    <a:pt x="221" y="120"/>
                    <a:pt x="220" y="117"/>
                  </a:cubicBezTo>
                  <a:cubicBezTo>
                    <a:pt x="220" y="114"/>
                    <a:pt x="218" y="110"/>
                    <a:pt x="217" y="108"/>
                  </a:cubicBezTo>
                  <a:cubicBezTo>
                    <a:pt x="212" y="101"/>
                    <a:pt x="210" y="95"/>
                    <a:pt x="211" y="86"/>
                  </a:cubicBezTo>
                  <a:cubicBezTo>
                    <a:pt x="210" y="80"/>
                    <a:pt x="207" y="76"/>
                    <a:pt x="201" y="71"/>
                  </a:cubicBezTo>
                  <a:cubicBezTo>
                    <a:pt x="197" y="68"/>
                    <a:pt x="191" y="60"/>
                    <a:pt x="191" y="55"/>
                  </a:cubicBezTo>
                  <a:cubicBezTo>
                    <a:pt x="191" y="55"/>
                    <a:pt x="191" y="55"/>
                    <a:pt x="191" y="55"/>
                  </a:cubicBezTo>
                  <a:cubicBezTo>
                    <a:pt x="189" y="53"/>
                    <a:pt x="183" y="52"/>
                    <a:pt x="180" y="53"/>
                  </a:cubicBezTo>
                  <a:cubicBezTo>
                    <a:pt x="174" y="54"/>
                    <a:pt x="173" y="59"/>
                    <a:pt x="169" y="63"/>
                  </a:cubicBezTo>
                  <a:cubicBezTo>
                    <a:pt x="160" y="71"/>
                    <a:pt x="155" y="55"/>
                    <a:pt x="147" y="51"/>
                  </a:cubicBezTo>
                  <a:cubicBezTo>
                    <a:pt x="142" y="47"/>
                    <a:pt x="138" y="43"/>
                    <a:pt x="134" y="37"/>
                  </a:cubicBezTo>
                  <a:cubicBezTo>
                    <a:pt x="132" y="34"/>
                    <a:pt x="133" y="31"/>
                    <a:pt x="131" y="29"/>
                  </a:cubicBezTo>
                  <a:cubicBezTo>
                    <a:pt x="128" y="26"/>
                    <a:pt x="125" y="25"/>
                    <a:pt x="124" y="21"/>
                  </a:cubicBezTo>
                  <a:cubicBezTo>
                    <a:pt x="124" y="16"/>
                    <a:pt x="116" y="15"/>
                    <a:pt x="112" y="13"/>
                  </a:cubicBezTo>
                  <a:cubicBezTo>
                    <a:pt x="112" y="13"/>
                    <a:pt x="112" y="13"/>
                    <a:pt x="112" y="13"/>
                  </a:cubicBezTo>
                  <a:cubicBezTo>
                    <a:pt x="105" y="13"/>
                    <a:pt x="103" y="15"/>
                    <a:pt x="101" y="7"/>
                  </a:cubicBezTo>
                  <a:cubicBezTo>
                    <a:pt x="100" y="1"/>
                    <a:pt x="94" y="0"/>
                    <a:pt x="89" y="4"/>
                  </a:cubicBezTo>
                  <a:cubicBezTo>
                    <a:pt x="79" y="15"/>
                    <a:pt x="79" y="35"/>
                    <a:pt x="71" y="48"/>
                  </a:cubicBezTo>
                  <a:cubicBezTo>
                    <a:pt x="70" y="50"/>
                    <a:pt x="65" y="59"/>
                    <a:pt x="64" y="57"/>
                  </a:cubicBezTo>
                  <a:cubicBezTo>
                    <a:pt x="63" y="57"/>
                    <a:pt x="59" y="50"/>
                    <a:pt x="59" y="49"/>
                  </a:cubicBezTo>
                  <a:cubicBezTo>
                    <a:pt x="57" y="33"/>
                    <a:pt x="40" y="41"/>
                    <a:pt x="31" y="33"/>
                  </a:cubicBezTo>
                  <a:cubicBezTo>
                    <a:pt x="23" y="27"/>
                    <a:pt x="24" y="28"/>
                    <a:pt x="15" y="32"/>
                  </a:cubicBezTo>
                  <a:cubicBezTo>
                    <a:pt x="11" y="34"/>
                    <a:pt x="7" y="33"/>
                    <a:pt x="3" y="34"/>
                  </a:cubicBezTo>
                  <a:cubicBezTo>
                    <a:pt x="3" y="34"/>
                    <a:pt x="3" y="34"/>
                    <a:pt x="3" y="34"/>
                  </a:cubicBezTo>
                  <a:cubicBezTo>
                    <a:pt x="4" y="40"/>
                    <a:pt x="0" y="46"/>
                    <a:pt x="1" y="54"/>
                  </a:cubicBezTo>
                  <a:cubicBezTo>
                    <a:pt x="2" y="59"/>
                    <a:pt x="10" y="48"/>
                    <a:pt x="15" y="48"/>
                  </a:cubicBezTo>
                  <a:cubicBezTo>
                    <a:pt x="17" y="58"/>
                    <a:pt x="11" y="67"/>
                    <a:pt x="10" y="76"/>
                  </a:cubicBezTo>
                  <a:cubicBezTo>
                    <a:pt x="9" y="78"/>
                    <a:pt x="10" y="80"/>
                    <a:pt x="10" y="82"/>
                  </a:cubicBezTo>
                  <a:cubicBezTo>
                    <a:pt x="10" y="86"/>
                    <a:pt x="11" y="91"/>
                    <a:pt x="10" y="95"/>
                  </a:cubicBezTo>
                  <a:cubicBezTo>
                    <a:pt x="10" y="95"/>
                    <a:pt x="10" y="95"/>
                    <a:pt x="10" y="95"/>
                  </a:cubicBezTo>
                  <a:cubicBezTo>
                    <a:pt x="21" y="101"/>
                    <a:pt x="10" y="116"/>
                    <a:pt x="14" y="125"/>
                  </a:cubicBezTo>
                  <a:cubicBezTo>
                    <a:pt x="17" y="134"/>
                    <a:pt x="13" y="142"/>
                    <a:pt x="15" y="150"/>
                  </a:cubicBezTo>
                  <a:cubicBezTo>
                    <a:pt x="18" y="152"/>
                    <a:pt x="27" y="143"/>
                    <a:pt x="35" y="147"/>
                  </a:cubicBezTo>
                  <a:cubicBezTo>
                    <a:pt x="41" y="150"/>
                    <a:pt x="45" y="153"/>
                    <a:pt x="49" y="158"/>
                  </a:cubicBezTo>
                  <a:cubicBezTo>
                    <a:pt x="51" y="161"/>
                    <a:pt x="51" y="165"/>
                    <a:pt x="55" y="168"/>
                  </a:cubicBezTo>
                  <a:cubicBezTo>
                    <a:pt x="58" y="171"/>
                    <a:pt x="60" y="177"/>
                    <a:pt x="63" y="180"/>
                  </a:cubicBezTo>
                  <a:cubicBezTo>
                    <a:pt x="69" y="184"/>
                    <a:pt x="73" y="182"/>
                    <a:pt x="79" y="18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8"/>
            <p:cNvSpPr>
              <a:spLocks/>
            </p:cNvSpPr>
            <p:nvPr/>
          </p:nvSpPr>
          <p:spPr bwMode="auto">
            <a:xfrm>
              <a:off x="5008563" y="1712913"/>
              <a:ext cx="273050" cy="280988"/>
            </a:xfrm>
            <a:custGeom>
              <a:avLst/>
              <a:gdLst/>
              <a:ahLst/>
              <a:cxnLst>
                <a:cxn ang="0">
                  <a:pos x="50" y="59"/>
                </a:cxn>
                <a:cxn ang="0">
                  <a:pos x="60" y="57"/>
                </a:cxn>
                <a:cxn ang="0">
                  <a:pos x="77" y="59"/>
                </a:cxn>
                <a:cxn ang="0">
                  <a:pos x="98" y="38"/>
                </a:cxn>
                <a:cxn ang="0">
                  <a:pos x="101" y="15"/>
                </a:cxn>
                <a:cxn ang="0">
                  <a:pos x="122" y="6"/>
                </a:cxn>
                <a:cxn ang="0">
                  <a:pos x="152" y="11"/>
                </a:cxn>
                <a:cxn ang="0">
                  <a:pos x="178" y="11"/>
                </a:cxn>
                <a:cxn ang="0">
                  <a:pos x="199" y="9"/>
                </a:cxn>
                <a:cxn ang="0">
                  <a:pos x="199" y="9"/>
                </a:cxn>
                <a:cxn ang="0">
                  <a:pos x="208" y="15"/>
                </a:cxn>
                <a:cxn ang="0">
                  <a:pos x="210" y="24"/>
                </a:cxn>
                <a:cxn ang="0">
                  <a:pos x="214" y="35"/>
                </a:cxn>
                <a:cxn ang="0">
                  <a:pos x="214" y="35"/>
                </a:cxn>
                <a:cxn ang="0">
                  <a:pos x="212" y="42"/>
                </a:cxn>
                <a:cxn ang="0">
                  <a:pos x="198" y="56"/>
                </a:cxn>
                <a:cxn ang="0">
                  <a:pos x="182" y="76"/>
                </a:cxn>
                <a:cxn ang="0">
                  <a:pos x="169" y="86"/>
                </a:cxn>
                <a:cxn ang="0">
                  <a:pos x="165" y="103"/>
                </a:cxn>
                <a:cxn ang="0">
                  <a:pos x="151" y="116"/>
                </a:cxn>
                <a:cxn ang="0">
                  <a:pos x="153" y="131"/>
                </a:cxn>
                <a:cxn ang="0">
                  <a:pos x="149" y="141"/>
                </a:cxn>
                <a:cxn ang="0">
                  <a:pos x="170" y="136"/>
                </a:cxn>
                <a:cxn ang="0">
                  <a:pos x="174" y="152"/>
                </a:cxn>
                <a:cxn ang="0">
                  <a:pos x="179" y="169"/>
                </a:cxn>
                <a:cxn ang="0">
                  <a:pos x="171" y="189"/>
                </a:cxn>
                <a:cxn ang="0">
                  <a:pos x="171" y="189"/>
                </a:cxn>
                <a:cxn ang="0">
                  <a:pos x="165" y="195"/>
                </a:cxn>
                <a:cxn ang="0">
                  <a:pos x="159" y="201"/>
                </a:cxn>
                <a:cxn ang="0">
                  <a:pos x="151" y="211"/>
                </a:cxn>
                <a:cxn ang="0">
                  <a:pos x="145" y="221"/>
                </a:cxn>
                <a:cxn ang="0">
                  <a:pos x="145" y="221"/>
                </a:cxn>
                <a:cxn ang="0">
                  <a:pos x="134" y="218"/>
                </a:cxn>
                <a:cxn ang="0">
                  <a:pos x="126" y="213"/>
                </a:cxn>
                <a:cxn ang="0">
                  <a:pos x="116" y="211"/>
                </a:cxn>
                <a:cxn ang="0">
                  <a:pos x="98" y="216"/>
                </a:cxn>
                <a:cxn ang="0">
                  <a:pos x="82" y="213"/>
                </a:cxn>
                <a:cxn ang="0">
                  <a:pos x="58" y="213"/>
                </a:cxn>
                <a:cxn ang="0">
                  <a:pos x="44" y="213"/>
                </a:cxn>
                <a:cxn ang="0">
                  <a:pos x="34" y="211"/>
                </a:cxn>
                <a:cxn ang="0">
                  <a:pos x="34" y="211"/>
                </a:cxn>
                <a:cxn ang="0">
                  <a:pos x="32" y="205"/>
                </a:cxn>
                <a:cxn ang="0">
                  <a:pos x="27" y="194"/>
                </a:cxn>
                <a:cxn ang="0">
                  <a:pos x="11" y="190"/>
                </a:cxn>
                <a:cxn ang="0">
                  <a:pos x="14" y="161"/>
                </a:cxn>
                <a:cxn ang="0">
                  <a:pos x="33" y="154"/>
                </a:cxn>
                <a:cxn ang="0">
                  <a:pos x="33" y="145"/>
                </a:cxn>
                <a:cxn ang="0">
                  <a:pos x="38" y="134"/>
                </a:cxn>
                <a:cxn ang="0">
                  <a:pos x="42" y="119"/>
                </a:cxn>
                <a:cxn ang="0">
                  <a:pos x="44" y="106"/>
                </a:cxn>
                <a:cxn ang="0">
                  <a:pos x="41" y="75"/>
                </a:cxn>
                <a:cxn ang="0">
                  <a:pos x="50" y="59"/>
                </a:cxn>
              </a:cxnLst>
              <a:rect l="0" t="0" r="r" b="b"/>
              <a:pathLst>
                <a:path w="214" h="221">
                  <a:moveTo>
                    <a:pt x="50" y="59"/>
                  </a:moveTo>
                  <a:cubicBezTo>
                    <a:pt x="60" y="57"/>
                    <a:pt x="60" y="57"/>
                    <a:pt x="60" y="57"/>
                  </a:cubicBezTo>
                  <a:cubicBezTo>
                    <a:pt x="66" y="62"/>
                    <a:pt x="71" y="61"/>
                    <a:pt x="77" y="59"/>
                  </a:cubicBezTo>
                  <a:cubicBezTo>
                    <a:pt x="84" y="56"/>
                    <a:pt x="107" y="51"/>
                    <a:pt x="98" y="38"/>
                  </a:cubicBezTo>
                  <a:cubicBezTo>
                    <a:pt x="88" y="26"/>
                    <a:pt x="90" y="25"/>
                    <a:pt x="101" y="15"/>
                  </a:cubicBezTo>
                  <a:cubicBezTo>
                    <a:pt x="104" y="13"/>
                    <a:pt x="118" y="0"/>
                    <a:pt x="122" y="6"/>
                  </a:cubicBezTo>
                  <a:cubicBezTo>
                    <a:pt x="130" y="17"/>
                    <a:pt x="149" y="4"/>
                    <a:pt x="152" y="11"/>
                  </a:cubicBezTo>
                  <a:cubicBezTo>
                    <a:pt x="158" y="26"/>
                    <a:pt x="167" y="12"/>
                    <a:pt x="178" y="11"/>
                  </a:cubicBezTo>
                  <a:cubicBezTo>
                    <a:pt x="199" y="9"/>
                    <a:pt x="199" y="9"/>
                    <a:pt x="199" y="9"/>
                  </a:cubicBezTo>
                  <a:cubicBezTo>
                    <a:pt x="199" y="9"/>
                    <a:pt x="199" y="9"/>
                    <a:pt x="199" y="9"/>
                  </a:cubicBezTo>
                  <a:cubicBezTo>
                    <a:pt x="202" y="10"/>
                    <a:pt x="206" y="12"/>
                    <a:pt x="208" y="15"/>
                  </a:cubicBezTo>
                  <a:cubicBezTo>
                    <a:pt x="210" y="18"/>
                    <a:pt x="210" y="20"/>
                    <a:pt x="210" y="24"/>
                  </a:cubicBezTo>
                  <a:cubicBezTo>
                    <a:pt x="211" y="28"/>
                    <a:pt x="213" y="31"/>
                    <a:pt x="214" y="35"/>
                  </a:cubicBezTo>
                  <a:cubicBezTo>
                    <a:pt x="214" y="35"/>
                    <a:pt x="214" y="35"/>
                    <a:pt x="214" y="35"/>
                  </a:cubicBezTo>
                  <a:cubicBezTo>
                    <a:pt x="212" y="42"/>
                    <a:pt x="212" y="42"/>
                    <a:pt x="212" y="42"/>
                  </a:cubicBezTo>
                  <a:cubicBezTo>
                    <a:pt x="210" y="51"/>
                    <a:pt x="204" y="52"/>
                    <a:pt x="198" y="56"/>
                  </a:cubicBezTo>
                  <a:cubicBezTo>
                    <a:pt x="190" y="61"/>
                    <a:pt x="190" y="73"/>
                    <a:pt x="182" y="76"/>
                  </a:cubicBezTo>
                  <a:cubicBezTo>
                    <a:pt x="177" y="78"/>
                    <a:pt x="171" y="80"/>
                    <a:pt x="169" y="86"/>
                  </a:cubicBezTo>
                  <a:cubicBezTo>
                    <a:pt x="167" y="92"/>
                    <a:pt x="170" y="99"/>
                    <a:pt x="165" y="103"/>
                  </a:cubicBezTo>
                  <a:cubicBezTo>
                    <a:pt x="156" y="110"/>
                    <a:pt x="152" y="99"/>
                    <a:pt x="151" y="116"/>
                  </a:cubicBezTo>
                  <a:cubicBezTo>
                    <a:pt x="151" y="120"/>
                    <a:pt x="154" y="128"/>
                    <a:pt x="153" y="131"/>
                  </a:cubicBezTo>
                  <a:cubicBezTo>
                    <a:pt x="152" y="135"/>
                    <a:pt x="146" y="137"/>
                    <a:pt x="149" y="141"/>
                  </a:cubicBezTo>
                  <a:cubicBezTo>
                    <a:pt x="154" y="148"/>
                    <a:pt x="165" y="134"/>
                    <a:pt x="170" y="136"/>
                  </a:cubicBezTo>
                  <a:cubicBezTo>
                    <a:pt x="173" y="138"/>
                    <a:pt x="174" y="148"/>
                    <a:pt x="174" y="152"/>
                  </a:cubicBezTo>
                  <a:cubicBezTo>
                    <a:pt x="174" y="158"/>
                    <a:pt x="172" y="165"/>
                    <a:pt x="179" y="169"/>
                  </a:cubicBezTo>
                  <a:cubicBezTo>
                    <a:pt x="188" y="174"/>
                    <a:pt x="175" y="186"/>
                    <a:pt x="171" y="189"/>
                  </a:cubicBezTo>
                  <a:cubicBezTo>
                    <a:pt x="171" y="189"/>
                    <a:pt x="171" y="189"/>
                    <a:pt x="171" y="189"/>
                  </a:cubicBezTo>
                  <a:cubicBezTo>
                    <a:pt x="168" y="191"/>
                    <a:pt x="167" y="193"/>
                    <a:pt x="165" y="195"/>
                  </a:cubicBezTo>
                  <a:cubicBezTo>
                    <a:pt x="163" y="197"/>
                    <a:pt x="161" y="199"/>
                    <a:pt x="159" y="201"/>
                  </a:cubicBezTo>
                  <a:cubicBezTo>
                    <a:pt x="156" y="204"/>
                    <a:pt x="154" y="207"/>
                    <a:pt x="151" y="211"/>
                  </a:cubicBezTo>
                  <a:cubicBezTo>
                    <a:pt x="148" y="214"/>
                    <a:pt x="148" y="218"/>
                    <a:pt x="145" y="221"/>
                  </a:cubicBezTo>
                  <a:cubicBezTo>
                    <a:pt x="145" y="221"/>
                    <a:pt x="145" y="221"/>
                    <a:pt x="145" y="221"/>
                  </a:cubicBezTo>
                  <a:cubicBezTo>
                    <a:pt x="141" y="220"/>
                    <a:pt x="137" y="219"/>
                    <a:pt x="134" y="218"/>
                  </a:cubicBezTo>
                  <a:cubicBezTo>
                    <a:pt x="131" y="217"/>
                    <a:pt x="130" y="214"/>
                    <a:pt x="126" y="213"/>
                  </a:cubicBezTo>
                  <a:cubicBezTo>
                    <a:pt x="123" y="211"/>
                    <a:pt x="119" y="211"/>
                    <a:pt x="116" y="211"/>
                  </a:cubicBezTo>
                  <a:cubicBezTo>
                    <a:pt x="109" y="212"/>
                    <a:pt x="105" y="218"/>
                    <a:pt x="98" y="216"/>
                  </a:cubicBezTo>
                  <a:cubicBezTo>
                    <a:pt x="93" y="215"/>
                    <a:pt x="87" y="215"/>
                    <a:pt x="82" y="213"/>
                  </a:cubicBezTo>
                  <a:cubicBezTo>
                    <a:pt x="74" y="211"/>
                    <a:pt x="64" y="205"/>
                    <a:pt x="58" y="213"/>
                  </a:cubicBezTo>
                  <a:cubicBezTo>
                    <a:pt x="52" y="220"/>
                    <a:pt x="50" y="215"/>
                    <a:pt x="44" y="213"/>
                  </a:cubicBezTo>
                  <a:cubicBezTo>
                    <a:pt x="41" y="211"/>
                    <a:pt x="37" y="211"/>
                    <a:pt x="34" y="211"/>
                  </a:cubicBezTo>
                  <a:cubicBezTo>
                    <a:pt x="34" y="211"/>
                    <a:pt x="34" y="211"/>
                    <a:pt x="34" y="211"/>
                  </a:cubicBezTo>
                  <a:cubicBezTo>
                    <a:pt x="32" y="205"/>
                    <a:pt x="32" y="205"/>
                    <a:pt x="32" y="205"/>
                  </a:cubicBezTo>
                  <a:cubicBezTo>
                    <a:pt x="32" y="201"/>
                    <a:pt x="32" y="195"/>
                    <a:pt x="27" y="194"/>
                  </a:cubicBezTo>
                  <a:cubicBezTo>
                    <a:pt x="22" y="192"/>
                    <a:pt x="17" y="193"/>
                    <a:pt x="11" y="190"/>
                  </a:cubicBezTo>
                  <a:cubicBezTo>
                    <a:pt x="0" y="185"/>
                    <a:pt x="6" y="166"/>
                    <a:pt x="14" y="161"/>
                  </a:cubicBezTo>
                  <a:cubicBezTo>
                    <a:pt x="19" y="157"/>
                    <a:pt x="34" y="161"/>
                    <a:pt x="33" y="154"/>
                  </a:cubicBezTo>
                  <a:cubicBezTo>
                    <a:pt x="33" y="152"/>
                    <a:pt x="30" y="147"/>
                    <a:pt x="33" y="145"/>
                  </a:cubicBezTo>
                  <a:cubicBezTo>
                    <a:pt x="37" y="142"/>
                    <a:pt x="37" y="139"/>
                    <a:pt x="38" y="134"/>
                  </a:cubicBezTo>
                  <a:cubicBezTo>
                    <a:pt x="39" y="127"/>
                    <a:pt x="38" y="124"/>
                    <a:pt x="42" y="119"/>
                  </a:cubicBezTo>
                  <a:cubicBezTo>
                    <a:pt x="46" y="114"/>
                    <a:pt x="46" y="111"/>
                    <a:pt x="44" y="106"/>
                  </a:cubicBezTo>
                  <a:cubicBezTo>
                    <a:pt x="41" y="98"/>
                    <a:pt x="39" y="83"/>
                    <a:pt x="41" y="75"/>
                  </a:cubicBezTo>
                  <a:cubicBezTo>
                    <a:pt x="43" y="70"/>
                    <a:pt x="51" y="64"/>
                    <a:pt x="50" y="5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9"/>
            <p:cNvSpPr>
              <a:spLocks/>
            </p:cNvSpPr>
            <p:nvPr/>
          </p:nvSpPr>
          <p:spPr bwMode="auto">
            <a:xfrm>
              <a:off x="5194301" y="1311275"/>
              <a:ext cx="203200" cy="323850"/>
            </a:xfrm>
            <a:custGeom>
              <a:avLst/>
              <a:gdLst/>
              <a:ahLst/>
              <a:cxnLst>
                <a:cxn ang="0">
                  <a:pos x="4" y="51"/>
                </a:cxn>
                <a:cxn ang="0">
                  <a:pos x="11" y="57"/>
                </a:cxn>
                <a:cxn ang="0">
                  <a:pos x="15" y="66"/>
                </a:cxn>
                <a:cxn ang="0">
                  <a:pos x="13" y="78"/>
                </a:cxn>
                <a:cxn ang="0">
                  <a:pos x="6" y="94"/>
                </a:cxn>
                <a:cxn ang="0">
                  <a:pos x="4" y="112"/>
                </a:cxn>
                <a:cxn ang="0">
                  <a:pos x="11" y="128"/>
                </a:cxn>
                <a:cxn ang="0">
                  <a:pos x="22" y="131"/>
                </a:cxn>
                <a:cxn ang="0">
                  <a:pos x="27" y="133"/>
                </a:cxn>
                <a:cxn ang="0">
                  <a:pos x="42" y="128"/>
                </a:cxn>
                <a:cxn ang="0">
                  <a:pos x="67" y="126"/>
                </a:cxn>
                <a:cxn ang="0">
                  <a:pos x="80" y="147"/>
                </a:cxn>
                <a:cxn ang="0">
                  <a:pos x="85" y="163"/>
                </a:cxn>
                <a:cxn ang="0">
                  <a:pos x="77" y="180"/>
                </a:cxn>
                <a:cxn ang="0">
                  <a:pos x="72" y="191"/>
                </a:cxn>
                <a:cxn ang="0">
                  <a:pos x="76" y="200"/>
                </a:cxn>
                <a:cxn ang="0">
                  <a:pos x="53" y="226"/>
                </a:cxn>
                <a:cxn ang="0">
                  <a:pos x="50" y="234"/>
                </a:cxn>
                <a:cxn ang="0">
                  <a:pos x="50" y="234"/>
                </a:cxn>
                <a:cxn ang="0">
                  <a:pos x="56" y="245"/>
                </a:cxn>
                <a:cxn ang="0">
                  <a:pos x="60" y="244"/>
                </a:cxn>
                <a:cxn ang="0">
                  <a:pos x="67" y="246"/>
                </a:cxn>
                <a:cxn ang="0">
                  <a:pos x="72" y="241"/>
                </a:cxn>
                <a:cxn ang="0">
                  <a:pos x="76" y="240"/>
                </a:cxn>
                <a:cxn ang="0">
                  <a:pos x="85" y="238"/>
                </a:cxn>
                <a:cxn ang="0">
                  <a:pos x="102" y="242"/>
                </a:cxn>
                <a:cxn ang="0">
                  <a:pos x="120" y="240"/>
                </a:cxn>
                <a:cxn ang="0">
                  <a:pos x="126" y="248"/>
                </a:cxn>
                <a:cxn ang="0">
                  <a:pos x="133" y="255"/>
                </a:cxn>
                <a:cxn ang="0">
                  <a:pos x="146" y="252"/>
                </a:cxn>
                <a:cxn ang="0">
                  <a:pos x="146" y="252"/>
                </a:cxn>
                <a:cxn ang="0">
                  <a:pos x="149" y="245"/>
                </a:cxn>
                <a:cxn ang="0">
                  <a:pos x="147" y="231"/>
                </a:cxn>
                <a:cxn ang="0">
                  <a:pos x="146" y="208"/>
                </a:cxn>
                <a:cxn ang="0">
                  <a:pos x="155" y="186"/>
                </a:cxn>
                <a:cxn ang="0">
                  <a:pos x="159" y="159"/>
                </a:cxn>
                <a:cxn ang="0">
                  <a:pos x="155" y="125"/>
                </a:cxn>
                <a:cxn ang="0">
                  <a:pos x="132" y="102"/>
                </a:cxn>
                <a:cxn ang="0">
                  <a:pos x="91" y="75"/>
                </a:cxn>
                <a:cxn ang="0">
                  <a:pos x="67" y="40"/>
                </a:cxn>
                <a:cxn ang="0">
                  <a:pos x="57" y="35"/>
                </a:cxn>
                <a:cxn ang="0">
                  <a:pos x="51" y="25"/>
                </a:cxn>
                <a:cxn ang="0">
                  <a:pos x="39" y="2"/>
                </a:cxn>
                <a:cxn ang="0">
                  <a:pos x="38" y="0"/>
                </a:cxn>
                <a:cxn ang="0">
                  <a:pos x="38" y="0"/>
                </a:cxn>
                <a:cxn ang="0">
                  <a:pos x="28" y="2"/>
                </a:cxn>
                <a:cxn ang="0">
                  <a:pos x="27" y="20"/>
                </a:cxn>
                <a:cxn ang="0">
                  <a:pos x="26" y="34"/>
                </a:cxn>
                <a:cxn ang="0">
                  <a:pos x="17" y="33"/>
                </a:cxn>
                <a:cxn ang="0">
                  <a:pos x="3" y="27"/>
                </a:cxn>
                <a:cxn ang="0">
                  <a:pos x="1" y="35"/>
                </a:cxn>
                <a:cxn ang="0">
                  <a:pos x="4" y="45"/>
                </a:cxn>
                <a:cxn ang="0">
                  <a:pos x="4" y="51"/>
                </a:cxn>
              </a:cxnLst>
              <a:rect l="0" t="0" r="r" b="b"/>
              <a:pathLst>
                <a:path w="160" h="255">
                  <a:moveTo>
                    <a:pt x="4" y="51"/>
                  </a:moveTo>
                  <a:cubicBezTo>
                    <a:pt x="7" y="54"/>
                    <a:pt x="8" y="55"/>
                    <a:pt x="11" y="57"/>
                  </a:cubicBezTo>
                  <a:cubicBezTo>
                    <a:pt x="15" y="60"/>
                    <a:pt x="13" y="62"/>
                    <a:pt x="15" y="66"/>
                  </a:cubicBezTo>
                  <a:cubicBezTo>
                    <a:pt x="17" y="70"/>
                    <a:pt x="20" y="76"/>
                    <a:pt x="13" y="78"/>
                  </a:cubicBezTo>
                  <a:cubicBezTo>
                    <a:pt x="5" y="80"/>
                    <a:pt x="8" y="87"/>
                    <a:pt x="6" y="94"/>
                  </a:cubicBezTo>
                  <a:cubicBezTo>
                    <a:pt x="9" y="104"/>
                    <a:pt x="4" y="104"/>
                    <a:pt x="4" y="112"/>
                  </a:cubicBezTo>
                  <a:cubicBezTo>
                    <a:pt x="3" y="116"/>
                    <a:pt x="10" y="123"/>
                    <a:pt x="11" y="128"/>
                  </a:cubicBezTo>
                  <a:cubicBezTo>
                    <a:pt x="14" y="141"/>
                    <a:pt x="15" y="132"/>
                    <a:pt x="22" y="131"/>
                  </a:cubicBezTo>
                  <a:cubicBezTo>
                    <a:pt x="24" y="131"/>
                    <a:pt x="25" y="132"/>
                    <a:pt x="27" y="133"/>
                  </a:cubicBezTo>
                  <a:cubicBezTo>
                    <a:pt x="30" y="133"/>
                    <a:pt x="38" y="129"/>
                    <a:pt x="42" y="128"/>
                  </a:cubicBezTo>
                  <a:cubicBezTo>
                    <a:pt x="51" y="126"/>
                    <a:pt x="58" y="129"/>
                    <a:pt x="67" y="126"/>
                  </a:cubicBezTo>
                  <a:cubicBezTo>
                    <a:pt x="86" y="120"/>
                    <a:pt x="78" y="134"/>
                    <a:pt x="80" y="147"/>
                  </a:cubicBezTo>
                  <a:cubicBezTo>
                    <a:pt x="81" y="152"/>
                    <a:pt x="84" y="158"/>
                    <a:pt x="85" y="163"/>
                  </a:cubicBezTo>
                  <a:cubicBezTo>
                    <a:pt x="85" y="168"/>
                    <a:pt x="79" y="174"/>
                    <a:pt x="77" y="180"/>
                  </a:cubicBezTo>
                  <a:cubicBezTo>
                    <a:pt x="82" y="187"/>
                    <a:pt x="74" y="186"/>
                    <a:pt x="72" y="191"/>
                  </a:cubicBezTo>
                  <a:cubicBezTo>
                    <a:pt x="72" y="194"/>
                    <a:pt x="75" y="198"/>
                    <a:pt x="76" y="200"/>
                  </a:cubicBezTo>
                  <a:cubicBezTo>
                    <a:pt x="80" y="212"/>
                    <a:pt x="59" y="217"/>
                    <a:pt x="53" y="226"/>
                  </a:cubicBezTo>
                  <a:cubicBezTo>
                    <a:pt x="50" y="234"/>
                    <a:pt x="50" y="234"/>
                    <a:pt x="50" y="234"/>
                  </a:cubicBezTo>
                  <a:cubicBezTo>
                    <a:pt x="50" y="234"/>
                    <a:pt x="50" y="234"/>
                    <a:pt x="50" y="234"/>
                  </a:cubicBezTo>
                  <a:cubicBezTo>
                    <a:pt x="51" y="237"/>
                    <a:pt x="53" y="243"/>
                    <a:pt x="56" y="245"/>
                  </a:cubicBezTo>
                  <a:cubicBezTo>
                    <a:pt x="57" y="245"/>
                    <a:pt x="59" y="244"/>
                    <a:pt x="60" y="244"/>
                  </a:cubicBezTo>
                  <a:cubicBezTo>
                    <a:pt x="62" y="244"/>
                    <a:pt x="64" y="247"/>
                    <a:pt x="67" y="246"/>
                  </a:cubicBezTo>
                  <a:cubicBezTo>
                    <a:pt x="70" y="245"/>
                    <a:pt x="70" y="243"/>
                    <a:pt x="72" y="241"/>
                  </a:cubicBezTo>
                  <a:cubicBezTo>
                    <a:pt x="74" y="239"/>
                    <a:pt x="74" y="240"/>
                    <a:pt x="76" y="240"/>
                  </a:cubicBezTo>
                  <a:cubicBezTo>
                    <a:pt x="79" y="240"/>
                    <a:pt x="81" y="235"/>
                    <a:pt x="85" y="238"/>
                  </a:cubicBezTo>
                  <a:cubicBezTo>
                    <a:pt x="92" y="243"/>
                    <a:pt x="92" y="244"/>
                    <a:pt x="102" y="242"/>
                  </a:cubicBezTo>
                  <a:cubicBezTo>
                    <a:pt x="107" y="241"/>
                    <a:pt x="114" y="238"/>
                    <a:pt x="120" y="240"/>
                  </a:cubicBezTo>
                  <a:cubicBezTo>
                    <a:pt x="124" y="242"/>
                    <a:pt x="125" y="244"/>
                    <a:pt x="126" y="248"/>
                  </a:cubicBezTo>
                  <a:cubicBezTo>
                    <a:pt x="127" y="250"/>
                    <a:pt x="130" y="255"/>
                    <a:pt x="133" y="255"/>
                  </a:cubicBezTo>
                  <a:cubicBezTo>
                    <a:pt x="136" y="255"/>
                    <a:pt x="143" y="249"/>
                    <a:pt x="146" y="252"/>
                  </a:cubicBezTo>
                  <a:cubicBezTo>
                    <a:pt x="146" y="252"/>
                    <a:pt x="146" y="252"/>
                    <a:pt x="146" y="252"/>
                  </a:cubicBezTo>
                  <a:cubicBezTo>
                    <a:pt x="146" y="250"/>
                    <a:pt x="147" y="248"/>
                    <a:pt x="149" y="245"/>
                  </a:cubicBezTo>
                  <a:cubicBezTo>
                    <a:pt x="153" y="242"/>
                    <a:pt x="149" y="235"/>
                    <a:pt x="147" y="231"/>
                  </a:cubicBezTo>
                  <a:cubicBezTo>
                    <a:pt x="145" y="223"/>
                    <a:pt x="146" y="215"/>
                    <a:pt x="146" y="208"/>
                  </a:cubicBezTo>
                  <a:cubicBezTo>
                    <a:pt x="146" y="200"/>
                    <a:pt x="152" y="193"/>
                    <a:pt x="155" y="186"/>
                  </a:cubicBezTo>
                  <a:cubicBezTo>
                    <a:pt x="159" y="176"/>
                    <a:pt x="159" y="170"/>
                    <a:pt x="159" y="159"/>
                  </a:cubicBezTo>
                  <a:cubicBezTo>
                    <a:pt x="159" y="147"/>
                    <a:pt x="160" y="136"/>
                    <a:pt x="155" y="125"/>
                  </a:cubicBezTo>
                  <a:cubicBezTo>
                    <a:pt x="150" y="117"/>
                    <a:pt x="141" y="107"/>
                    <a:pt x="132" y="102"/>
                  </a:cubicBezTo>
                  <a:cubicBezTo>
                    <a:pt x="120" y="96"/>
                    <a:pt x="99" y="86"/>
                    <a:pt x="91" y="75"/>
                  </a:cubicBezTo>
                  <a:cubicBezTo>
                    <a:pt x="83" y="63"/>
                    <a:pt x="75" y="51"/>
                    <a:pt x="67" y="40"/>
                  </a:cubicBezTo>
                  <a:cubicBezTo>
                    <a:pt x="65" y="37"/>
                    <a:pt x="60" y="38"/>
                    <a:pt x="57" y="35"/>
                  </a:cubicBezTo>
                  <a:cubicBezTo>
                    <a:pt x="54" y="33"/>
                    <a:pt x="53" y="28"/>
                    <a:pt x="51" y="25"/>
                  </a:cubicBezTo>
                  <a:cubicBezTo>
                    <a:pt x="46" y="17"/>
                    <a:pt x="45" y="9"/>
                    <a:pt x="39" y="2"/>
                  </a:cubicBezTo>
                  <a:cubicBezTo>
                    <a:pt x="39" y="1"/>
                    <a:pt x="39" y="1"/>
                    <a:pt x="38" y="0"/>
                  </a:cubicBezTo>
                  <a:cubicBezTo>
                    <a:pt x="38" y="0"/>
                    <a:pt x="38" y="0"/>
                    <a:pt x="38" y="0"/>
                  </a:cubicBezTo>
                  <a:cubicBezTo>
                    <a:pt x="28" y="2"/>
                    <a:pt x="28" y="2"/>
                    <a:pt x="28" y="2"/>
                  </a:cubicBezTo>
                  <a:cubicBezTo>
                    <a:pt x="23" y="8"/>
                    <a:pt x="27" y="13"/>
                    <a:pt x="27" y="20"/>
                  </a:cubicBezTo>
                  <a:cubicBezTo>
                    <a:pt x="27" y="23"/>
                    <a:pt x="27" y="31"/>
                    <a:pt x="26" y="34"/>
                  </a:cubicBezTo>
                  <a:cubicBezTo>
                    <a:pt x="24" y="37"/>
                    <a:pt x="19" y="35"/>
                    <a:pt x="17" y="33"/>
                  </a:cubicBezTo>
                  <a:cubicBezTo>
                    <a:pt x="14" y="29"/>
                    <a:pt x="8" y="25"/>
                    <a:pt x="3" y="27"/>
                  </a:cubicBezTo>
                  <a:cubicBezTo>
                    <a:pt x="0" y="29"/>
                    <a:pt x="0" y="33"/>
                    <a:pt x="1" y="35"/>
                  </a:cubicBezTo>
                  <a:cubicBezTo>
                    <a:pt x="3" y="39"/>
                    <a:pt x="4" y="41"/>
                    <a:pt x="4" y="45"/>
                  </a:cubicBezTo>
                  <a:cubicBezTo>
                    <a:pt x="4" y="51"/>
                    <a:pt x="4" y="51"/>
                    <a:pt x="4" y="5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0"/>
            <p:cNvSpPr>
              <a:spLocks/>
            </p:cNvSpPr>
            <p:nvPr/>
          </p:nvSpPr>
          <p:spPr bwMode="auto">
            <a:xfrm>
              <a:off x="5008563" y="1292225"/>
              <a:ext cx="295275" cy="352425"/>
            </a:xfrm>
            <a:custGeom>
              <a:avLst/>
              <a:gdLst/>
              <a:ahLst/>
              <a:cxnLst>
                <a:cxn ang="0">
                  <a:pos x="163" y="261"/>
                </a:cxn>
                <a:cxn ang="0">
                  <a:pos x="169" y="261"/>
                </a:cxn>
                <a:cxn ang="0">
                  <a:pos x="181" y="254"/>
                </a:cxn>
                <a:cxn ang="0">
                  <a:pos x="188" y="253"/>
                </a:cxn>
                <a:cxn ang="0">
                  <a:pos x="197" y="248"/>
                </a:cxn>
                <a:cxn ang="0">
                  <a:pos x="197" y="248"/>
                </a:cxn>
                <a:cxn ang="0">
                  <a:pos x="200" y="240"/>
                </a:cxn>
                <a:cxn ang="0">
                  <a:pos x="223" y="214"/>
                </a:cxn>
                <a:cxn ang="0">
                  <a:pos x="219" y="205"/>
                </a:cxn>
                <a:cxn ang="0">
                  <a:pos x="224" y="194"/>
                </a:cxn>
                <a:cxn ang="0">
                  <a:pos x="232" y="177"/>
                </a:cxn>
                <a:cxn ang="0">
                  <a:pos x="227" y="161"/>
                </a:cxn>
                <a:cxn ang="0">
                  <a:pos x="214" y="140"/>
                </a:cxn>
                <a:cxn ang="0">
                  <a:pos x="189" y="142"/>
                </a:cxn>
                <a:cxn ang="0">
                  <a:pos x="174" y="147"/>
                </a:cxn>
                <a:cxn ang="0">
                  <a:pos x="169" y="145"/>
                </a:cxn>
                <a:cxn ang="0">
                  <a:pos x="158" y="142"/>
                </a:cxn>
                <a:cxn ang="0">
                  <a:pos x="151" y="126"/>
                </a:cxn>
                <a:cxn ang="0">
                  <a:pos x="153" y="108"/>
                </a:cxn>
                <a:cxn ang="0">
                  <a:pos x="160" y="92"/>
                </a:cxn>
                <a:cxn ang="0">
                  <a:pos x="162" y="80"/>
                </a:cxn>
                <a:cxn ang="0">
                  <a:pos x="158" y="71"/>
                </a:cxn>
                <a:cxn ang="0">
                  <a:pos x="151" y="65"/>
                </a:cxn>
                <a:cxn ang="0">
                  <a:pos x="151" y="65"/>
                </a:cxn>
                <a:cxn ang="0">
                  <a:pos x="131" y="60"/>
                </a:cxn>
                <a:cxn ang="0">
                  <a:pos x="121" y="48"/>
                </a:cxn>
                <a:cxn ang="0">
                  <a:pos x="109" y="52"/>
                </a:cxn>
                <a:cxn ang="0">
                  <a:pos x="100" y="38"/>
                </a:cxn>
                <a:cxn ang="0">
                  <a:pos x="75" y="23"/>
                </a:cxn>
                <a:cxn ang="0">
                  <a:pos x="49" y="10"/>
                </a:cxn>
                <a:cxn ang="0">
                  <a:pos x="35" y="20"/>
                </a:cxn>
                <a:cxn ang="0">
                  <a:pos x="28" y="29"/>
                </a:cxn>
                <a:cxn ang="0">
                  <a:pos x="31" y="51"/>
                </a:cxn>
                <a:cxn ang="0">
                  <a:pos x="31" y="51"/>
                </a:cxn>
                <a:cxn ang="0">
                  <a:pos x="27" y="56"/>
                </a:cxn>
                <a:cxn ang="0">
                  <a:pos x="26" y="66"/>
                </a:cxn>
                <a:cxn ang="0">
                  <a:pos x="30" y="74"/>
                </a:cxn>
                <a:cxn ang="0">
                  <a:pos x="30" y="88"/>
                </a:cxn>
                <a:cxn ang="0">
                  <a:pos x="31" y="102"/>
                </a:cxn>
                <a:cxn ang="0">
                  <a:pos x="20" y="109"/>
                </a:cxn>
                <a:cxn ang="0">
                  <a:pos x="8" y="123"/>
                </a:cxn>
                <a:cxn ang="0">
                  <a:pos x="6" y="151"/>
                </a:cxn>
                <a:cxn ang="0">
                  <a:pos x="6" y="171"/>
                </a:cxn>
                <a:cxn ang="0">
                  <a:pos x="22" y="178"/>
                </a:cxn>
                <a:cxn ang="0">
                  <a:pos x="32" y="184"/>
                </a:cxn>
                <a:cxn ang="0">
                  <a:pos x="49" y="183"/>
                </a:cxn>
                <a:cxn ang="0">
                  <a:pos x="66" y="193"/>
                </a:cxn>
                <a:cxn ang="0">
                  <a:pos x="75" y="197"/>
                </a:cxn>
                <a:cxn ang="0">
                  <a:pos x="76" y="201"/>
                </a:cxn>
                <a:cxn ang="0">
                  <a:pos x="81" y="206"/>
                </a:cxn>
                <a:cxn ang="0">
                  <a:pos x="83" y="215"/>
                </a:cxn>
                <a:cxn ang="0">
                  <a:pos x="84" y="219"/>
                </a:cxn>
                <a:cxn ang="0">
                  <a:pos x="84" y="219"/>
                </a:cxn>
                <a:cxn ang="0">
                  <a:pos x="96" y="227"/>
                </a:cxn>
                <a:cxn ang="0">
                  <a:pos x="103" y="235"/>
                </a:cxn>
                <a:cxn ang="0">
                  <a:pos x="106" y="243"/>
                </a:cxn>
                <a:cxn ang="0">
                  <a:pos x="119" y="257"/>
                </a:cxn>
                <a:cxn ang="0">
                  <a:pos x="141" y="269"/>
                </a:cxn>
                <a:cxn ang="0">
                  <a:pos x="152" y="259"/>
                </a:cxn>
                <a:cxn ang="0">
                  <a:pos x="163" y="261"/>
                </a:cxn>
              </a:cxnLst>
              <a:rect l="0" t="0" r="r" b="b"/>
              <a:pathLst>
                <a:path w="233" h="277">
                  <a:moveTo>
                    <a:pt x="163" y="261"/>
                  </a:moveTo>
                  <a:cubicBezTo>
                    <a:pt x="165" y="261"/>
                    <a:pt x="167" y="262"/>
                    <a:pt x="169" y="261"/>
                  </a:cubicBezTo>
                  <a:cubicBezTo>
                    <a:pt x="173" y="258"/>
                    <a:pt x="175" y="252"/>
                    <a:pt x="181" y="254"/>
                  </a:cubicBezTo>
                  <a:cubicBezTo>
                    <a:pt x="184" y="255"/>
                    <a:pt x="185" y="255"/>
                    <a:pt x="188" y="253"/>
                  </a:cubicBezTo>
                  <a:cubicBezTo>
                    <a:pt x="191" y="251"/>
                    <a:pt x="194" y="249"/>
                    <a:pt x="197" y="248"/>
                  </a:cubicBezTo>
                  <a:cubicBezTo>
                    <a:pt x="197" y="248"/>
                    <a:pt x="197" y="248"/>
                    <a:pt x="197" y="248"/>
                  </a:cubicBezTo>
                  <a:cubicBezTo>
                    <a:pt x="200" y="240"/>
                    <a:pt x="200" y="240"/>
                    <a:pt x="200" y="240"/>
                  </a:cubicBezTo>
                  <a:cubicBezTo>
                    <a:pt x="206" y="231"/>
                    <a:pt x="227" y="226"/>
                    <a:pt x="223" y="214"/>
                  </a:cubicBezTo>
                  <a:cubicBezTo>
                    <a:pt x="222" y="212"/>
                    <a:pt x="219" y="208"/>
                    <a:pt x="219" y="205"/>
                  </a:cubicBezTo>
                  <a:cubicBezTo>
                    <a:pt x="221" y="200"/>
                    <a:pt x="229" y="201"/>
                    <a:pt x="224" y="194"/>
                  </a:cubicBezTo>
                  <a:cubicBezTo>
                    <a:pt x="226" y="188"/>
                    <a:pt x="232" y="182"/>
                    <a:pt x="232" y="177"/>
                  </a:cubicBezTo>
                  <a:cubicBezTo>
                    <a:pt x="231" y="172"/>
                    <a:pt x="228" y="166"/>
                    <a:pt x="227" y="161"/>
                  </a:cubicBezTo>
                  <a:cubicBezTo>
                    <a:pt x="225" y="148"/>
                    <a:pt x="233" y="134"/>
                    <a:pt x="214" y="140"/>
                  </a:cubicBezTo>
                  <a:cubicBezTo>
                    <a:pt x="205" y="143"/>
                    <a:pt x="198" y="140"/>
                    <a:pt x="189" y="142"/>
                  </a:cubicBezTo>
                  <a:cubicBezTo>
                    <a:pt x="185" y="143"/>
                    <a:pt x="177" y="147"/>
                    <a:pt x="174" y="147"/>
                  </a:cubicBezTo>
                  <a:cubicBezTo>
                    <a:pt x="172" y="146"/>
                    <a:pt x="171" y="145"/>
                    <a:pt x="169" y="145"/>
                  </a:cubicBezTo>
                  <a:cubicBezTo>
                    <a:pt x="162" y="146"/>
                    <a:pt x="161" y="155"/>
                    <a:pt x="158" y="142"/>
                  </a:cubicBezTo>
                  <a:cubicBezTo>
                    <a:pt x="157" y="137"/>
                    <a:pt x="150" y="130"/>
                    <a:pt x="151" y="126"/>
                  </a:cubicBezTo>
                  <a:cubicBezTo>
                    <a:pt x="151" y="118"/>
                    <a:pt x="156" y="118"/>
                    <a:pt x="153" y="108"/>
                  </a:cubicBezTo>
                  <a:cubicBezTo>
                    <a:pt x="155" y="101"/>
                    <a:pt x="152" y="94"/>
                    <a:pt x="160" y="92"/>
                  </a:cubicBezTo>
                  <a:cubicBezTo>
                    <a:pt x="167" y="90"/>
                    <a:pt x="164" y="84"/>
                    <a:pt x="162" y="80"/>
                  </a:cubicBezTo>
                  <a:cubicBezTo>
                    <a:pt x="160" y="76"/>
                    <a:pt x="162" y="74"/>
                    <a:pt x="158" y="71"/>
                  </a:cubicBezTo>
                  <a:cubicBezTo>
                    <a:pt x="155" y="69"/>
                    <a:pt x="154" y="68"/>
                    <a:pt x="151" y="65"/>
                  </a:cubicBezTo>
                  <a:cubicBezTo>
                    <a:pt x="151" y="65"/>
                    <a:pt x="151" y="65"/>
                    <a:pt x="151" y="65"/>
                  </a:cubicBezTo>
                  <a:cubicBezTo>
                    <a:pt x="142" y="70"/>
                    <a:pt x="138" y="66"/>
                    <a:pt x="131" y="60"/>
                  </a:cubicBezTo>
                  <a:cubicBezTo>
                    <a:pt x="125" y="54"/>
                    <a:pt x="132" y="48"/>
                    <a:pt x="121" y="48"/>
                  </a:cubicBezTo>
                  <a:cubicBezTo>
                    <a:pt x="114" y="49"/>
                    <a:pt x="115" y="51"/>
                    <a:pt x="109" y="52"/>
                  </a:cubicBezTo>
                  <a:cubicBezTo>
                    <a:pt x="105" y="53"/>
                    <a:pt x="106" y="41"/>
                    <a:pt x="100" y="38"/>
                  </a:cubicBezTo>
                  <a:cubicBezTo>
                    <a:pt x="90" y="34"/>
                    <a:pt x="82" y="34"/>
                    <a:pt x="75" y="23"/>
                  </a:cubicBezTo>
                  <a:cubicBezTo>
                    <a:pt x="72" y="17"/>
                    <a:pt x="56" y="0"/>
                    <a:pt x="49" y="10"/>
                  </a:cubicBezTo>
                  <a:cubicBezTo>
                    <a:pt x="46" y="15"/>
                    <a:pt x="44" y="25"/>
                    <a:pt x="35" y="20"/>
                  </a:cubicBezTo>
                  <a:cubicBezTo>
                    <a:pt x="26" y="14"/>
                    <a:pt x="24" y="22"/>
                    <a:pt x="28" y="29"/>
                  </a:cubicBezTo>
                  <a:cubicBezTo>
                    <a:pt x="30" y="33"/>
                    <a:pt x="35" y="48"/>
                    <a:pt x="31" y="51"/>
                  </a:cubicBezTo>
                  <a:cubicBezTo>
                    <a:pt x="31" y="51"/>
                    <a:pt x="31" y="51"/>
                    <a:pt x="31" y="51"/>
                  </a:cubicBezTo>
                  <a:cubicBezTo>
                    <a:pt x="30" y="53"/>
                    <a:pt x="28" y="54"/>
                    <a:pt x="27" y="56"/>
                  </a:cubicBezTo>
                  <a:cubicBezTo>
                    <a:pt x="26" y="57"/>
                    <a:pt x="26" y="64"/>
                    <a:pt x="26" y="66"/>
                  </a:cubicBezTo>
                  <a:cubicBezTo>
                    <a:pt x="26" y="70"/>
                    <a:pt x="29" y="71"/>
                    <a:pt x="30" y="74"/>
                  </a:cubicBezTo>
                  <a:cubicBezTo>
                    <a:pt x="32" y="78"/>
                    <a:pt x="30" y="84"/>
                    <a:pt x="30" y="88"/>
                  </a:cubicBezTo>
                  <a:cubicBezTo>
                    <a:pt x="30" y="93"/>
                    <a:pt x="31" y="97"/>
                    <a:pt x="31" y="102"/>
                  </a:cubicBezTo>
                  <a:cubicBezTo>
                    <a:pt x="31" y="108"/>
                    <a:pt x="22" y="103"/>
                    <a:pt x="20" y="109"/>
                  </a:cubicBezTo>
                  <a:cubicBezTo>
                    <a:pt x="18" y="114"/>
                    <a:pt x="11" y="118"/>
                    <a:pt x="8" y="123"/>
                  </a:cubicBezTo>
                  <a:cubicBezTo>
                    <a:pt x="6" y="129"/>
                    <a:pt x="7" y="144"/>
                    <a:pt x="6" y="151"/>
                  </a:cubicBezTo>
                  <a:cubicBezTo>
                    <a:pt x="4" y="159"/>
                    <a:pt x="0" y="162"/>
                    <a:pt x="6" y="171"/>
                  </a:cubicBezTo>
                  <a:cubicBezTo>
                    <a:pt x="10" y="175"/>
                    <a:pt x="17" y="172"/>
                    <a:pt x="22" y="178"/>
                  </a:cubicBezTo>
                  <a:cubicBezTo>
                    <a:pt x="25" y="181"/>
                    <a:pt x="28" y="182"/>
                    <a:pt x="32" y="184"/>
                  </a:cubicBezTo>
                  <a:cubicBezTo>
                    <a:pt x="37" y="187"/>
                    <a:pt x="45" y="177"/>
                    <a:pt x="49" y="183"/>
                  </a:cubicBezTo>
                  <a:cubicBezTo>
                    <a:pt x="54" y="190"/>
                    <a:pt x="58" y="191"/>
                    <a:pt x="66" y="193"/>
                  </a:cubicBezTo>
                  <a:cubicBezTo>
                    <a:pt x="69" y="194"/>
                    <a:pt x="74" y="193"/>
                    <a:pt x="75" y="197"/>
                  </a:cubicBezTo>
                  <a:cubicBezTo>
                    <a:pt x="75" y="198"/>
                    <a:pt x="75" y="200"/>
                    <a:pt x="76" y="201"/>
                  </a:cubicBezTo>
                  <a:cubicBezTo>
                    <a:pt x="77" y="203"/>
                    <a:pt x="81" y="203"/>
                    <a:pt x="81" y="206"/>
                  </a:cubicBezTo>
                  <a:cubicBezTo>
                    <a:pt x="81" y="208"/>
                    <a:pt x="82" y="213"/>
                    <a:pt x="83" y="215"/>
                  </a:cubicBezTo>
                  <a:cubicBezTo>
                    <a:pt x="84" y="219"/>
                    <a:pt x="84" y="219"/>
                    <a:pt x="84" y="219"/>
                  </a:cubicBezTo>
                  <a:cubicBezTo>
                    <a:pt x="84" y="219"/>
                    <a:pt x="84" y="219"/>
                    <a:pt x="84" y="219"/>
                  </a:cubicBezTo>
                  <a:cubicBezTo>
                    <a:pt x="88" y="221"/>
                    <a:pt x="96" y="222"/>
                    <a:pt x="96" y="227"/>
                  </a:cubicBezTo>
                  <a:cubicBezTo>
                    <a:pt x="97" y="231"/>
                    <a:pt x="100" y="232"/>
                    <a:pt x="103" y="235"/>
                  </a:cubicBezTo>
                  <a:cubicBezTo>
                    <a:pt x="105" y="237"/>
                    <a:pt x="104" y="240"/>
                    <a:pt x="106" y="243"/>
                  </a:cubicBezTo>
                  <a:cubicBezTo>
                    <a:pt x="110" y="249"/>
                    <a:pt x="114" y="253"/>
                    <a:pt x="119" y="257"/>
                  </a:cubicBezTo>
                  <a:cubicBezTo>
                    <a:pt x="127" y="261"/>
                    <a:pt x="132" y="277"/>
                    <a:pt x="141" y="269"/>
                  </a:cubicBezTo>
                  <a:cubicBezTo>
                    <a:pt x="145" y="265"/>
                    <a:pt x="146" y="260"/>
                    <a:pt x="152" y="259"/>
                  </a:cubicBezTo>
                  <a:cubicBezTo>
                    <a:pt x="155" y="258"/>
                    <a:pt x="161" y="259"/>
                    <a:pt x="163" y="26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1"/>
            <p:cNvSpPr>
              <a:spLocks/>
            </p:cNvSpPr>
            <p:nvPr/>
          </p:nvSpPr>
          <p:spPr bwMode="auto">
            <a:xfrm>
              <a:off x="5214938" y="1608138"/>
              <a:ext cx="225425" cy="185738"/>
            </a:xfrm>
            <a:custGeom>
              <a:avLst/>
              <a:gdLst/>
              <a:ahLst/>
              <a:cxnLst>
                <a:cxn ang="0">
                  <a:pos x="34" y="0"/>
                </a:cxn>
                <a:cxn ang="0">
                  <a:pos x="40" y="11"/>
                </a:cxn>
                <a:cxn ang="0">
                  <a:pos x="44" y="10"/>
                </a:cxn>
                <a:cxn ang="0">
                  <a:pos x="51" y="12"/>
                </a:cxn>
                <a:cxn ang="0">
                  <a:pos x="56" y="7"/>
                </a:cxn>
                <a:cxn ang="0">
                  <a:pos x="60" y="6"/>
                </a:cxn>
                <a:cxn ang="0">
                  <a:pos x="69" y="4"/>
                </a:cxn>
                <a:cxn ang="0">
                  <a:pos x="86" y="8"/>
                </a:cxn>
                <a:cxn ang="0">
                  <a:pos x="104" y="6"/>
                </a:cxn>
                <a:cxn ang="0">
                  <a:pos x="110" y="14"/>
                </a:cxn>
                <a:cxn ang="0">
                  <a:pos x="117" y="21"/>
                </a:cxn>
                <a:cxn ang="0">
                  <a:pos x="130" y="18"/>
                </a:cxn>
                <a:cxn ang="0">
                  <a:pos x="130" y="18"/>
                </a:cxn>
                <a:cxn ang="0">
                  <a:pos x="134" y="32"/>
                </a:cxn>
                <a:cxn ang="0">
                  <a:pos x="132" y="57"/>
                </a:cxn>
                <a:cxn ang="0">
                  <a:pos x="146" y="88"/>
                </a:cxn>
                <a:cxn ang="0">
                  <a:pos x="163" y="112"/>
                </a:cxn>
                <a:cxn ang="0">
                  <a:pos x="177" y="125"/>
                </a:cxn>
                <a:cxn ang="0">
                  <a:pos x="177" y="125"/>
                </a:cxn>
                <a:cxn ang="0">
                  <a:pos x="163" y="135"/>
                </a:cxn>
                <a:cxn ang="0">
                  <a:pos x="149" y="145"/>
                </a:cxn>
                <a:cxn ang="0">
                  <a:pos x="138" y="146"/>
                </a:cxn>
                <a:cxn ang="0">
                  <a:pos x="138" y="146"/>
                </a:cxn>
                <a:cxn ang="0">
                  <a:pos x="128" y="142"/>
                </a:cxn>
                <a:cxn ang="0">
                  <a:pos x="111" y="138"/>
                </a:cxn>
                <a:cxn ang="0">
                  <a:pos x="98" y="129"/>
                </a:cxn>
                <a:cxn ang="0">
                  <a:pos x="93" y="120"/>
                </a:cxn>
                <a:cxn ang="0">
                  <a:pos x="77" y="115"/>
                </a:cxn>
                <a:cxn ang="0">
                  <a:pos x="52" y="118"/>
                </a:cxn>
                <a:cxn ang="0">
                  <a:pos x="52" y="118"/>
                </a:cxn>
                <a:cxn ang="0">
                  <a:pos x="48" y="107"/>
                </a:cxn>
                <a:cxn ang="0">
                  <a:pos x="46" y="98"/>
                </a:cxn>
                <a:cxn ang="0">
                  <a:pos x="37" y="92"/>
                </a:cxn>
                <a:cxn ang="0">
                  <a:pos x="37" y="92"/>
                </a:cxn>
                <a:cxn ang="0">
                  <a:pos x="29" y="75"/>
                </a:cxn>
                <a:cxn ang="0">
                  <a:pos x="26" y="66"/>
                </a:cxn>
                <a:cxn ang="0">
                  <a:pos x="20" y="44"/>
                </a:cxn>
                <a:cxn ang="0">
                  <a:pos x="10" y="29"/>
                </a:cxn>
                <a:cxn ang="0">
                  <a:pos x="0" y="13"/>
                </a:cxn>
                <a:cxn ang="0">
                  <a:pos x="0" y="13"/>
                </a:cxn>
                <a:cxn ang="0">
                  <a:pos x="6" y="13"/>
                </a:cxn>
                <a:cxn ang="0">
                  <a:pos x="18" y="6"/>
                </a:cxn>
                <a:cxn ang="0">
                  <a:pos x="25" y="5"/>
                </a:cxn>
                <a:cxn ang="0">
                  <a:pos x="34" y="0"/>
                </a:cxn>
              </a:cxnLst>
              <a:rect l="0" t="0" r="r" b="b"/>
              <a:pathLst>
                <a:path w="177" h="146">
                  <a:moveTo>
                    <a:pt x="34" y="0"/>
                  </a:moveTo>
                  <a:cubicBezTo>
                    <a:pt x="35" y="3"/>
                    <a:pt x="37" y="9"/>
                    <a:pt x="40" y="11"/>
                  </a:cubicBezTo>
                  <a:cubicBezTo>
                    <a:pt x="41" y="11"/>
                    <a:pt x="43" y="10"/>
                    <a:pt x="44" y="10"/>
                  </a:cubicBezTo>
                  <a:cubicBezTo>
                    <a:pt x="46" y="10"/>
                    <a:pt x="48" y="13"/>
                    <a:pt x="51" y="12"/>
                  </a:cubicBezTo>
                  <a:cubicBezTo>
                    <a:pt x="54" y="11"/>
                    <a:pt x="54" y="9"/>
                    <a:pt x="56" y="7"/>
                  </a:cubicBezTo>
                  <a:cubicBezTo>
                    <a:pt x="58" y="5"/>
                    <a:pt x="58" y="6"/>
                    <a:pt x="60" y="6"/>
                  </a:cubicBezTo>
                  <a:cubicBezTo>
                    <a:pt x="63" y="6"/>
                    <a:pt x="65" y="1"/>
                    <a:pt x="69" y="4"/>
                  </a:cubicBezTo>
                  <a:cubicBezTo>
                    <a:pt x="76" y="9"/>
                    <a:pt x="76" y="10"/>
                    <a:pt x="86" y="8"/>
                  </a:cubicBezTo>
                  <a:cubicBezTo>
                    <a:pt x="91" y="7"/>
                    <a:pt x="98" y="4"/>
                    <a:pt x="104" y="6"/>
                  </a:cubicBezTo>
                  <a:cubicBezTo>
                    <a:pt x="108" y="8"/>
                    <a:pt x="109" y="10"/>
                    <a:pt x="110" y="14"/>
                  </a:cubicBezTo>
                  <a:cubicBezTo>
                    <a:pt x="111" y="16"/>
                    <a:pt x="114" y="21"/>
                    <a:pt x="117" y="21"/>
                  </a:cubicBezTo>
                  <a:cubicBezTo>
                    <a:pt x="120" y="21"/>
                    <a:pt x="127" y="15"/>
                    <a:pt x="130" y="18"/>
                  </a:cubicBezTo>
                  <a:cubicBezTo>
                    <a:pt x="130" y="18"/>
                    <a:pt x="130" y="18"/>
                    <a:pt x="130" y="18"/>
                  </a:cubicBezTo>
                  <a:cubicBezTo>
                    <a:pt x="130" y="22"/>
                    <a:pt x="133" y="27"/>
                    <a:pt x="134" y="32"/>
                  </a:cubicBezTo>
                  <a:cubicBezTo>
                    <a:pt x="135" y="40"/>
                    <a:pt x="134" y="50"/>
                    <a:pt x="132" y="57"/>
                  </a:cubicBezTo>
                  <a:cubicBezTo>
                    <a:pt x="129" y="73"/>
                    <a:pt x="135" y="77"/>
                    <a:pt x="146" y="88"/>
                  </a:cubicBezTo>
                  <a:cubicBezTo>
                    <a:pt x="153" y="95"/>
                    <a:pt x="154" y="107"/>
                    <a:pt x="163" y="112"/>
                  </a:cubicBezTo>
                  <a:cubicBezTo>
                    <a:pt x="168" y="116"/>
                    <a:pt x="173" y="120"/>
                    <a:pt x="177" y="125"/>
                  </a:cubicBezTo>
                  <a:cubicBezTo>
                    <a:pt x="177" y="125"/>
                    <a:pt x="177" y="125"/>
                    <a:pt x="177" y="125"/>
                  </a:cubicBezTo>
                  <a:cubicBezTo>
                    <a:pt x="173" y="127"/>
                    <a:pt x="167" y="132"/>
                    <a:pt x="163" y="135"/>
                  </a:cubicBezTo>
                  <a:cubicBezTo>
                    <a:pt x="159" y="138"/>
                    <a:pt x="155" y="144"/>
                    <a:pt x="149" y="145"/>
                  </a:cubicBezTo>
                  <a:cubicBezTo>
                    <a:pt x="145" y="146"/>
                    <a:pt x="141" y="146"/>
                    <a:pt x="138" y="146"/>
                  </a:cubicBezTo>
                  <a:cubicBezTo>
                    <a:pt x="138" y="146"/>
                    <a:pt x="138" y="146"/>
                    <a:pt x="138" y="146"/>
                  </a:cubicBezTo>
                  <a:cubicBezTo>
                    <a:pt x="128" y="142"/>
                    <a:pt x="128" y="142"/>
                    <a:pt x="128" y="142"/>
                  </a:cubicBezTo>
                  <a:cubicBezTo>
                    <a:pt x="122" y="142"/>
                    <a:pt x="118" y="134"/>
                    <a:pt x="111" y="138"/>
                  </a:cubicBezTo>
                  <a:cubicBezTo>
                    <a:pt x="103" y="143"/>
                    <a:pt x="102" y="135"/>
                    <a:pt x="98" y="129"/>
                  </a:cubicBezTo>
                  <a:cubicBezTo>
                    <a:pt x="97" y="127"/>
                    <a:pt x="94" y="121"/>
                    <a:pt x="93" y="120"/>
                  </a:cubicBezTo>
                  <a:cubicBezTo>
                    <a:pt x="89" y="118"/>
                    <a:pt x="81" y="116"/>
                    <a:pt x="77" y="115"/>
                  </a:cubicBezTo>
                  <a:cubicBezTo>
                    <a:pt x="67" y="112"/>
                    <a:pt x="61" y="113"/>
                    <a:pt x="52" y="118"/>
                  </a:cubicBezTo>
                  <a:cubicBezTo>
                    <a:pt x="52" y="118"/>
                    <a:pt x="52" y="118"/>
                    <a:pt x="52" y="118"/>
                  </a:cubicBezTo>
                  <a:cubicBezTo>
                    <a:pt x="51" y="114"/>
                    <a:pt x="49" y="111"/>
                    <a:pt x="48" y="107"/>
                  </a:cubicBezTo>
                  <a:cubicBezTo>
                    <a:pt x="48" y="103"/>
                    <a:pt x="48" y="101"/>
                    <a:pt x="46" y="98"/>
                  </a:cubicBezTo>
                  <a:cubicBezTo>
                    <a:pt x="44" y="95"/>
                    <a:pt x="40" y="93"/>
                    <a:pt x="37" y="92"/>
                  </a:cubicBezTo>
                  <a:cubicBezTo>
                    <a:pt x="37" y="92"/>
                    <a:pt x="37" y="92"/>
                    <a:pt x="37" y="92"/>
                  </a:cubicBezTo>
                  <a:cubicBezTo>
                    <a:pt x="36" y="89"/>
                    <a:pt x="30" y="78"/>
                    <a:pt x="29" y="75"/>
                  </a:cubicBezTo>
                  <a:cubicBezTo>
                    <a:pt x="29" y="72"/>
                    <a:pt x="27" y="68"/>
                    <a:pt x="26" y="66"/>
                  </a:cubicBezTo>
                  <a:cubicBezTo>
                    <a:pt x="21" y="59"/>
                    <a:pt x="19" y="53"/>
                    <a:pt x="20" y="44"/>
                  </a:cubicBezTo>
                  <a:cubicBezTo>
                    <a:pt x="19" y="38"/>
                    <a:pt x="16" y="34"/>
                    <a:pt x="10" y="29"/>
                  </a:cubicBezTo>
                  <a:cubicBezTo>
                    <a:pt x="6" y="26"/>
                    <a:pt x="0" y="18"/>
                    <a:pt x="0" y="13"/>
                  </a:cubicBezTo>
                  <a:cubicBezTo>
                    <a:pt x="0" y="13"/>
                    <a:pt x="0" y="13"/>
                    <a:pt x="0" y="13"/>
                  </a:cubicBezTo>
                  <a:cubicBezTo>
                    <a:pt x="2" y="13"/>
                    <a:pt x="4" y="14"/>
                    <a:pt x="6" y="13"/>
                  </a:cubicBezTo>
                  <a:cubicBezTo>
                    <a:pt x="10" y="10"/>
                    <a:pt x="12" y="4"/>
                    <a:pt x="18" y="6"/>
                  </a:cubicBezTo>
                  <a:cubicBezTo>
                    <a:pt x="21" y="7"/>
                    <a:pt x="22" y="7"/>
                    <a:pt x="25" y="5"/>
                  </a:cubicBezTo>
                  <a:cubicBezTo>
                    <a:pt x="28" y="3"/>
                    <a:pt x="31" y="1"/>
                    <a:pt x="34"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2"/>
            <p:cNvSpPr>
              <a:spLocks/>
            </p:cNvSpPr>
            <p:nvPr/>
          </p:nvSpPr>
          <p:spPr bwMode="auto">
            <a:xfrm>
              <a:off x="4408488" y="1262063"/>
              <a:ext cx="325438" cy="384175"/>
            </a:xfrm>
            <a:custGeom>
              <a:avLst/>
              <a:gdLst/>
              <a:ahLst/>
              <a:cxnLst>
                <a:cxn ang="0">
                  <a:pos x="231" y="99"/>
                </a:cxn>
                <a:cxn ang="0">
                  <a:pos x="238" y="64"/>
                </a:cxn>
                <a:cxn ang="0">
                  <a:pos x="243" y="37"/>
                </a:cxn>
                <a:cxn ang="0">
                  <a:pos x="246" y="30"/>
                </a:cxn>
                <a:cxn ang="0">
                  <a:pos x="243" y="16"/>
                </a:cxn>
                <a:cxn ang="0">
                  <a:pos x="248" y="0"/>
                </a:cxn>
                <a:cxn ang="0">
                  <a:pos x="244" y="0"/>
                </a:cxn>
                <a:cxn ang="0">
                  <a:pos x="212" y="34"/>
                </a:cxn>
                <a:cxn ang="0">
                  <a:pos x="175" y="55"/>
                </a:cxn>
                <a:cxn ang="0">
                  <a:pos x="149" y="74"/>
                </a:cxn>
                <a:cxn ang="0">
                  <a:pos x="140" y="82"/>
                </a:cxn>
                <a:cxn ang="0">
                  <a:pos x="136" y="90"/>
                </a:cxn>
                <a:cxn ang="0">
                  <a:pos x="123" y="95"/>
                </a:cxn>
                <a:cxn ang="0">
                  <a:pos x="104" y="111"/>
                </a:cxn>
                <a:cxn ang="0">
                  <a:pos x="75" y="139"/>
                </a:cxn>
                <a:cxn ang="0">
                  <a:pos x="37" y="138"/>
                </a:cxn>
                <a:cxn ang="0">
                  <a:pos x="26" y="131"/>
                </a:cxn>
                <a:cxn ang="0">
                  <a:pos x="14" y="130"/>
                </a:cxn>
                <a:cxn ang="0">
                  <a:pos x="0" y="155"/>
                </a:cxn>
                <a:cxn ang="0">
                  <a:pos x="17" y="180"/>
                </a:cxn>
                <a:cxn ang="0">
                  <a:pos x="33" y="187"/>
                </a:cxn>
                <a:cxn ang="0">
                  <a:pos x="47" y="215"/>
                </a:cxn>
                <a:cxn ang="0">
                  <a:pos x="42" y="241"/>
                </a:cxn>
                <a:cxn ang="0">
                  <a:pos x="44" y="271"/>
                </a:cxn>
                <a:cxn ang="0">
                  <a:pos x="54" y="254"/>
                </a:cxn>
                <a:cxn ang="0">
                  <a:pos x="66" y="243"/>
                </a:cxn>
                <a:cxn ang="0">
                  <a:pos x="89" y="229"/>
                </a:cxn>
                <a:cxn ang="0">
                  <a:pos x="127" y="232"/>
                </a:cxn>
                <a:cxn ang="0">
                  <a:pos x="159" y="248"/>
                </a:cxn>
                <a:cxn ang="0">
                  <a:pos x="165" y="280"/>
                </a:cxn>
                <a:cxn ang="0">
                  <a:pos x="175" y="300"/>
                </a:cxn>
                <a:cxn ang="0">
                  <a:pos x="187" y="299"/>
                </a:cxn>
                <a:cxn ang="0">
                  <a:pos x="210" y="288"/>
                </a:cxn>
                <a:cxn ang="0">
                  <a:pos x="230" y="281"/>
                </a:cxn>
                <a:cxn ang="0">
                  <a:pos x="240" y="274"/>
                </a:cxn>
                <a:cxn ang="0">
                  <a:pos x="240" y="258"/>
                </a:cxn>
                <a:cxn ang="0">
                  <a:pos x="249" y="236"/>
                </a:cxn>
                <a:cxn ang="0">
                  <a:pos x="236" y="214"/>
                </a:cxn>
                <a:cxn ang="0">
                  <a:pos x="226" y="185"/>
                </a:cxn>
                <a:cxn ang="0">
                  <a:pos x="227" y="164"/>
                </a:cxn>
                <a:cxn ang="0">
                  <a:pos x="248" y="151"/>
                </a:cxn>
                <a:cxn ang="0">
                  <a:pos x="246" y="124"/>
                </a:cxn>
              </a:cxnLst>
              <a:rect l="0" t="0" r="r" b="b"/>
              <a:pathLst>
                <a:path w="256" h="302">
                  <a:moveTo>
                    <a:pt x="241" y="116"/>
                  </a:moveTo>
                  <a:cubicBezTo>
                    <a:pt x="236" y="110"/>
                    <a:pt x="232" y="108"/>
                    <a:pt x="231" y="99"/>
                  </a:cubicBezTo>
                  <a:cubicBezTo>
                    <a:pt x="229" y="91"/>
                    <a:pt x="233" y="90"/>
                    <a:pt x="237" y="84"/>
                  </a:cubicBezTo>
                  <a:cubicBezTo>
                    <a:pt x="240" y="77"/>
                    <a:pt x="237" y="71"/>
                    <a:pt x="238" y="64"/>
                  </a:cubicBezTo>
                  <a:cubicBezTo>
                    <a:pt x="239" y="56"/>
                    <a:pt x="233" y="50"/>
                    <a:pt x="236" y="42"/>
                  </a:cubicBezTo>
                  <a:cubicBezTo>
                    <a:pt x="243" y="37"/>
                    <a:pt x="243" y="37"/>
                    <a:pt x="243" y="37"/>
                  </a:cubicBezTo>
                  <a:cubicBezTo>
                    <a:pt x="243" y="37"/>
                    <a:pt x="243" y="37"/>
                    <a:pt x="243" y="37"/>
                  </a:cubicBezTo>
                  <a:cubicBezTo>
                    <a:pt x="245" y="35"/>
                    <a:pt x="249" y="33"/>
                    <a:pt x="246" y="30"/>
                  </a:cubicBezTo>
                  <a:cubicBezTo>
                    <a:pt x="244" y="28"/>
                    <a:pt x="240" y="26"/>
                    <a:pt x="239" y="23"/>
                  </a:cubicBezTo>
                  <a:cubicBezTo>
                    <a:pt x="239" y="21"/>
                    <a:pt x="241" y="17"/>
                    <a:pt x="243" y="16"/>
                  </a:cubicBezTo>
                  <a:cubicBezTo>
                    <a:pt x="244" y="14"/>
                    <a:pt x="246" y="13"/>
                    <a:pt x="247" y="11"/>
                  </a:cubicBezTo>
                  <a:cubicBezTo>
                    <a:pt x="248" y="0"/>
                    <a:pt x="248" y="0"/>
                    <a:pt x="248" y="0"/>
                  </a:cubicBezTo>
                  <a:cubicBezTo>
                    <a:pt x="248" y="0"/>
                    <a:pt x="248" y="0"/>
                    <a:pt x="248" y="0"/>
                  </a:cubicBezTo>
                  <a:cubicBezTo>
                    <a:pt x="247" y="0"/>
                    <a:pt x="246" y="0"/>
                    <a:pt x="244" y="0"/>
                  </a:cubicBezTo>
                  <a:cubicBezTo>
                    <a:pt x="234" y="0"/>
                    <a:pt x="235" y="14"/>
                    <a:pt x="228" y="16"/>
                  </a:cubicBezTo>
                  <a:cubicBezTo>
                    <a:pt x="219" y="19"/>
                    <a:pt x="215" y="25"/>
                    <a:pt x="212" y="34"/>
                  </a:cubicBezTo>
                  <a:cubicBezTo>
                    <a:pt x="209" y="43"/>
                    <a:pt x="202" y="37"/>
                    <a:pt x="196" y="34"/>
                  </a:cubicBezTo>
                  <a:cubicBezTo>
                    <a:pt x="180" y="27"/>
                    <a:pt x="180" y="44"/>
                    <a:pt x="175" y="55"/>
                  </a:cubicBezTo>
                  <a:cubicBezTo>
                    <a:pt x="171" y="65"/>
                    <a:pt x="169" y="67"/>
                    <a:pt x="158" y="66"/>
                  </a:cubicBezTo>
                  <a:cubicBezTo>
                    <a:pt x="150" y="64"/>
                    <a:pt x="152" y="71"/>
                    <a:pt x="149" y="74"/>
                  </a:cubicBezTo>
                  <a:cubicBezTo>
                    <a:pt x="147" y="75"/>
                    <a:pt x="143" y="74"/>
                    <a:pt x="143" y="75"/>
                  </a:cubicBezTo>
                  <a:cubicBezTo>
                    <a:pt x="140" y="82"/>
                    <a:pt x="140" y="82"/>
                    <a:pt x="140" y="82"/>
                  </a:cubicBezTo>
                  <a:cubicBezTo>
                    <a:pt x="140" y="85"/>
                    <a:pt x="143" y="84"/>
                    <a:pt x="143" y="88"/>
                  </a:cubicBezTo>
                  <a:cubicBezTo>
                    <a:pt x="143" y="90"/>
                    <a:pt x="137" y="90"/>
                    <a:pt x="136" y="90"/>
                  </a:cubicBezTo>
                  <a:cubicBezTo>
                    <a:pt x="130" y="90"/>
                    <a:pt x="133" y="101"/>
                    <a:pt x="129" y="98"/>
                  </a:cubicBezTo>
                  <a:cubicBezTo>
                    <a:pt x="127" y="98"/>
                    <a:pt x="124" y="93"/>
                    <a:pt x="123" y="95"/>
                  </a:cubicBezTo>
                  <a:cubicBezTo>
                    <a:pt x="121" y="98"/>
                    <a:pt x="115" y="101"/>
                    <a:pt x="114" y="103"/>
                  </a:cubicBezTo>
                  <a:cubicBezTo>
                    <a:pt x="112" y="110"/>
                    <a:pt x="109" y="107"/>
                    <a:pt x="104" y="111"/>
                  </a:cubicBezTo>
                  <a:cubicBezTo>
                    <a:pt x="101" y="113"/>
                    <a:pt x="98" y="114"/>
                    <a:pt x="95" y="116"/>
                  </a:cubicBezTo>
                  <a:cubicBezTo>
                    <a:pt x="87" y="121"/>
                    <a:pt x="80" y="131"/>
                    <a:pt x="75" y="139"/>
                  </a:cubicBezTo>
                  <a:cubicBezTo>
                    <a:pt x="71" y="144"/>
                    <a:pt x="65" y="142"/>
                    <a:pt x="64" y="148"/>
                  </a:cubicBezTo>
                  <a:cubicBezTo>
                    <a:pt x="61" y="161"/>
                    <a:pt x="42" y="144"/>
                    <a:pt x="37" y="138"/>
                  </a:cubicBezTo>
                  <a:cubicBezTo>
                    <a:pt x="34" y="135"/>
                    <a:pt x="29" y="134"/>
                    <a:pt x="26" y="131"/>
                  </a:cubicBezTo>
                  <a:cubicBezTo>
                    <a:pt x="26" y="131"/>
                    <a:pt x="26" y="131"/>
                    <a:pt x="26" y="131"/>
                  </a:cubicBezTo>
                  <a:cubicBezTo>
                    <a:pt x="21" y="135"/>
                    <a:pt x="21" y="135"/>
                    <a:pt x="21" y="135"/>
                  </a:cubicBezTo>
                  <a:cubicBezTo>
                    <a:pt x="17" y="135"/>
                    <a:pt x="16" y="133"/>
                    <a:pt x="14" y="130"/>
                  </a:cubicBezTo>
                  <a:cubicBezTo>
                    <a:pt x="8" y="125"/>
                    <a:pt x="10" y="140"/>
                    <a:pt x="7" y="142"/>
                  </a:cubicBezTo>
                  <a:cubicBezTo>
                    <a:pt x="4" y="144"/>
                    <a:pt x="0" y="152"/>
                    <a:pt x="0" y="155"/>
                  </a:cubicBezTo>
                  <a:cubicBezTo>
                    <a:pt x="3" y="159"/>
                    <a:pt x="10" y="153"/>
                    <a:pt x="13" y="154"/>
                  </a:cubicBezTo>
                  <a:cubicBezTo>
                    <a:pt x="13" y="159"/>
                    <a:pt x="13" y="178"/>
                    <a:pt x="17" y="180"/>
                  </a:cubicBezTo>
                  <a:cubicBezTo>
                    <a:pt x="19" y="183"/>
                    <a:pt x="26" y="179"/>
                    <a:pt x="30" y="180"/>
                  </a:cubicBezTo>
                  <a:cubicBezTo>
                    <a:pt x="32" y="181"/>
                    <a:pt x="33" y="186"/>
                    <a:pt x="33" y="187"/>
                  </a:cubicBezTo>
                  <a:cubicBezTo>
                    <a:pt x="34" y="192"/>
                    <a:pt x="44" y="192"/>
                    <a:pt x="47" y="194"/>
                  </a:cubicBezTo>
                  <a:cubicBezTo>
                    <a:pt x="54" y="197"/>
                    <a:pt x="47" y="211"/>
                    <a:pt x="47" y="215"/>
                  </a:cubicBezTo>
                  <a:cubicBezTo>
                    <a:pt x="47" y="222"/>
                    <a:pt x="49" y="221"/>
                    <a:pt x="44" y="227"/>
                  </a:cubicBezTo>
                  <a:cubicBezTo>
                    <a:pt x="42" y="230"/>
                    <a:pt x="41" y="236"/>
                    <a:pt x="42" y="241"/>
                  </a:cubicBezTo>
                  <a:cubicBezTo>
                    <a:pt x="44" y="271"/>
                    <a:pt x="44" y="271"/>
                    <a:pt x="44" y="271"/>
                  </a:cubicBezTo>
                  <a:cubicBezTo>
                    <a:pt x="44" y="271"/>
                    <a:pt x="44" y="271"/>
                    <a:pt x="44" y="271"/>
                  </a:cubicBezTo>
                  <a:cubicBezTo>
                    <a:pt x="45" y="271"/>
                    <a:pt x="52" y="271"/>
                    <a:pt x="53" y="270"/>
                  </a:cubicBezTo>
                  <a:cubicBezTo>
                    <a:pt x="54" y="265"/>
                    <a:pt x="54" y="258"/>
                    <a:pt x="54" y="254"/>
                  </a:cubicBezTo>
                  <a:cubicBezTo>
                    <a:pt x="54" y="251"/>
                    <a:pt x="54" y="245"/>
                    <a:pt x="57" y="244"/>
                  </a:cubicBezTo>
                  <a:cubicBezTo>
                    <a:pt x="60" y="243"/>
                    <a:pt x="63" y="246"/>
                    <a:pt x="66" y="243"/>
                  </a:cubicBezTo>
                  <a:cubicBezTo>
                    <a:pt x="69" y="240"/>
                    <a:pt x="72" y="234"/>
                    <a:pt x="75" y="233"/>
                  </a:cubicBezTo>
                  <a:cubicBezTo>
                    <a:pt x="81" y="230"/>
                    <a:pt x="83" y="234"/>
                    <a:pt x="89" y="229"/>
                  </a:cubicBezTo>
                  <a:cubicBezTo>
                    <a:pt x="94" y="224"/>
                    <a:pt x="98" y="220"/>
                    <a:pt x="104" y="216"/>
                  </a:cubicBezTo>
                  <a:cubicBezTo>
                    <a:pt x="113" y="211"/>
                    <a:pt x="122" y="227"/>
                    <a:pt x="127" y="232"/>
                  </a:cubicBezTo>
                  <a:cubicBezTo>
                    <a:pt x="133" y="239"/>
                    <a:pt x="134" y="244"/>
                    <a:pt x="139" y="251"/>
                  </a:cubicBezTo>
                  <a:cubicBezTo>
                    <a:pt x="150" y="264"/>
                    <a:pt x="154" y="230"/>
                    <a:pt x="159" y="248"/>
                  </a:cubicBezTo>
                  <a:cubicBezTo>
                    <a:pt x="161" y="255"/>
                    <a:pt x="163" y="257"/>
                    <a:pt x="167" y="263"/>
                  </a:cubicBezTo>
                  <a:cubicBezTo>
                    <a:pt x="169" y="267"/>
                    <a:pt x="162" y="275"/>
                    <a:pt x="165" y="280"/>
                  </a:cubicBezTo>
                  <a:cubicBezTo>
                    <a:pt x="169" y="282"/>
                    <a:pt x="170" y="284"/>
                    <a:pt x="170" y="288"/>
                  </a:cubicBezTo>
                  <a:cubicBezTo>
                    <a:pt x="171" y="292"/>
                    <a:pt x="170" y="298"/>
                    <a:pt x="175" y="300"/>
                  </a:cubicBezTo>
                  <a:cubicBezTo>
                    <a:pt x="178" y="302"/>
                    <a:pt x="185" y="297"/>
                    <a:pt x="187" y="299"/>
                  </a:cubicBezTo>
                  <a:cubicBezTo>
                    <a:pt x="187" y="299"/>
                    <a:pt x="187" y="299"/>
                    <a:pt x="187" y="299"/>
                  </a:cubicBezTo>
                  <a:cubicBezTo>
                    <a:pt x="191" y="298"/>
                    <a:pt x="194" y="295"/>
                    <a:pt x="198" y="293"/>
                  </a:cubicBezTo>
                  <a:cubicBezTo>
                    <a:pt x="202" y="292"/>
                    <a:pt x="206" y="289"/>
                    <a:pt x="210" y="288"/>
                  </a:cubicBezTo>
                  <a:cubicBezTo>
                    <a:pt x="213" y="286"/>
                    <a:pt x="214" y="286"/>
                    <a:pt x="218" y="286"/>
                  </a:cubicBezTo>
                  <a:cubicBezTo>
                    <a:pt x="223" y="286"/>
                    <a:pt x="227" y="284"/>
                    <a:pt x="230" y="281"/>
                  </a:cubicBezTo>
                  <a:cubicBezTo>
                    <a:pt x="233" y="279"/>
                    <a:pt x="237" y="275"/>
                    <a:pt x="240" y="274"/>
                  </a:cubicBezTo>
                  <a:cubicBezTo>
                    <a:pt x="240" y="274"/>
                    <a:pt x="240" y="274"/>
                    <a:pt x="240" y="274"/>
                  </a:cubicBezTo>
                  <a:cubicBezTo>
                    <a:pt x="239" y="271"/>
                    <a:pt x="234" y="261"/>
                    <a:pt x="237" y="259"/>
                  </a:cubicBezTo>
                  <a:cubicBezTo>
                    <a:pt x="238" y="258"/>
                    <a:pt x="239" y="258"/>
                    <a:pt x="240" y="258"/>
                  </a:cubicBezTo>
                  <a:cubicBezTo>
                    <a:pt x="248" y="258"/>
                    <a:pt x="251" y="252"/>
                    <a:pt x="255" y="247"/>
                  </a:cubicBezTo>
                  <a:cubicBezTo>
                    <a:pt x="256" y="240"/>
                    <a:pt x="250" y="240"/>
                    <a:pt x="249" y="236"/>
                  </a:cubicBezTo>
                  <a:cubicBezTo>
                    <a:pt x="247" y="228"/>
                    <a:pt x="250" y="231"/>
                    <a:pt x="244" y="225"/>
                  </a:cubicBezTo>
                  <a:cubicBezTo>
                    <a:pt x="242" y="222"/>
                    <a:pt x="236" y="218"/>
                    <a:pt x="236" y="214"/>
                  </a:cubicBezTo>
                  <a:cubicBezTo>
                    <a:pt x="238" y="205"/>
                    <a:pt x="246" y="209"/>
                    <a:pt x="236" y="199"/>
                  </a:cubicBezTo>
                  <a:cubicBezTo>
                    <a:pt x="232" y="196"/>
                    <a:pt x="227" y="190"/>
                    <a:pt x="226" y="185"/>
                  </a:cubicBezTo>
                  <a:cubicBezTo>
                    <a:pt x="225" y="181"/>
                    <a:pt x="232" y="179"/>
                    <a:pt x="229" y="174"/>
                  </a:cubicBezTo>
                  <a:cubicBezTo>
                    <a:pt x="228" y="171"/>
                    <a:pt x="227" y="167"/>
                    <a:pt x="227" y="164"/>
                  </a:cubicBezTo>
                  <a:cubicBezTo>
                    <a:pt x="226" y="157"/>
                    <a:pt x="224" y="155"/>
                    <a:pt x="231" y="157"/>
                  </a:cubicBezTo>
                  <a:cubicBezTo>
                    <a:pt x="238" y="160"/>
                    <a:pt x="242" y="155"/>
                    <a:pt x="248" y="151"/>
                  </a:cubicBezTo>
                  <a:cubicBezTo>
                    <a:pt x="254" y="145"/>
                    <a:pt x="254" y="139"/>
                    <a:pt x="250" y="131"/>
                  </a:cubicBezTo>
                  <a:cubicBezTo>
                    <a:pt x="249" y="128"/>
                    <a:pt x="247" y="126"/>
                    <a:pt x="246" y="124"/>
                  </a:cubicBezTo>
                  <a:cubicBezTo>
                    <a:pt x="244" y="122"/>
                    <a:pt x="243" y="119"/>
                    <a:pt x="241" y="11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3"/>
            <p:cNvSpPr>
              <a:spLocks/>
            </p:cNvSpPr>
            <p:nvPr/>
          </p:nvSpPr>
          <p:spPr bwMode="auto">
            <a:xfrm>
              <a:off x="4699001" y="1309688"/>
              <a:ext cx="415925" cy="319088"/>
            </a:xfrm>
            <a:custGeom>
              <a:avLst/>
              <a:gdLst/>
              <a:ahLst/>
              <a:cxnLst>
                <a:cxn ang="0">
                  <a:pos x="2" y="62"/>
                </a:cxn>
                <a:cxn ang="0">
                  <a:pos x="9" y="27"/>
                </a:cxn>
                <a:cxn ang="0">
                  <a:pos x="14" y="0"/>
                </a:cxn>
                <a:cxn ang="0">
                  <a:pos x="18" y="3"/>
                </a:cxn>
                <a:cxn ang="0">
                  <a:pos x="34" y="7"/>
                </a:cxn>
                <a:cxn ang="0">
                  <a:pos x="76" y="38"/>
                </a:cxn>
                <a:cxn ang="0">
                  <a:pos x="91" y="58"/>
                </a:cxn>
                <a:cxn ang="0">
                  <a:pos x="125" y="89"/>
                </a:cxn>
                <a:cxn ang="0">
                  <a:pos x="153" y="76"/>
                </a:cxn>
                <a:cxn ang="0">
                  <a:pos x="165" y="45"/>
                </a:cxn>
                <a:cxn ang="0">
                  <a:pos x="209" y="30"/>
                </a:cxn>
                <a:cxn ang="0">
                  <a:pos x="233" y="36"/>
                </a:cxn>
                <a:cxn ang="0">
                  <a:pos x="255" y="41"/>
                </a:cxn>
                <a:cxn ang="0">
                  <a:pos x="274" y="38"/>
                </a:cxn>
                <a:cxn ang="0">
                  <a:pos x="269" y="53"/>
                </a:cxn>
                <a:cxn ang="0">
                  <a:pos x="273" y="75"/>
                </a:cxn>
                <a:cxn ang="0">
                  <a:pos x="263" y="96"/>
                </a:cxn>
                <a:cxn ang="0">
                  <a:pos x="249" y="138"/>
                </a:cxn>
                <a:cxn ang="0">
                  <a:pos x="265" y="165"/>
                </a:cxn>
                <a:cxn ang="0">
                  <a:pos x="292" y="170"/>
                </a:cxn>
                <a:cxn ang="0">
                  <a:pos x="318" y="184"/>
                </a:cxn>
                <a:cxn ang="0">
                  <a:pos x="324" y="193"/>
                </a:cxn>
                <a:cxn ang="0">
                  <a:pos x="327" y="206"/>
                </a:cxn>
                <a:cxn ang="0">
                  <a:pos x="316" y="200"/>
                </a:cxn>
                <a:cxn ang="0">
                  <a:pos x="286" y="241"/>
                </a:cxn>
                <a:cxn ang="0">
                  <a:pos x="274" y="242"/>
                </a:cxn>
                <a:cxn ang="0">
                  <a:pos x="230" y="225"/>
                </a:cxn>
                <a:cxn ang="0">
                  <a:pos x="218" y="227"/>
                </a:cxn>
                <a:cxn ang="0">
                  <a:pos x="164" y="240"/>
                </a:cxn>
                <a:cxn ang="0">
                  <a:pos x="148" y="208"/>
                </a:cxn>
                <a:cxn ang="0">
                  <a:pos x="133" y="205"/>
                </a:cxn>
                <a:cxn ang="0">
                  <a:pos x="130" y="215"/>
                </a:cxn>
                <a:cxn ang="0">
                  <a:pos x="104" y="201"/>
                </a:cxn>
                <a:cxn ang="0">
                  <a:pos x="107" y="159"/>
                </a:cxn>
                <a:cxn ang="0">
                  <a:pos x="83" y="147"/>
                </a:cxn>
                <a:cxn ang="0">
                  <a:pos x="61" y="76"/>
                </a:cxn>
                <a:cxn ang="0">
                  <a:pos x="31" y="75"/>
                </a:cxn>
                <a:cxn ang="0">
                  <a:pos x="12" y="79"/>
                </a:cxn>
              </a:cxnLst>
              <a:rect l="0" t="0" r="r" b="b"/>
              <a:pathLst>
                <a:path w="327" h="252">
                  <a:moveTo>
                    <a:pt x="12" y="79"/>
                  </a:moveTo>
                  <a:cubicBezTo>
                    <a:pt x="7" y="73"/>
                    <a:pt x="3" y="71"/>
                    <a:pt x="2" y="62"/>
                  </a:cubicBezTo>
                  <a:cubicBezTo>
                    <a:pt x="0" y="54"/>
                    <a:pt x="4" y="53"/>
                    <a:pt x="8" y="47"/>
                  </a:cubicBezTo>
                  <a:cubicBezTo>
                    <a:pt x="11" y="40"/>
                    <a:pt x="8" y="34"/>
                    <a:pt x="9" y="27"/>
                  </a:cubicBezTo>
                  <a:cubicBezTo>
                    <a:pt x="10" y="19"/>
                    <a:pt x="4" y="13"/>
                    <a:pt x="7" y="5"/>
                  </a:cubicBezTo>
                  <a:cubicBezTo>
                    <a:pt x="14" y="0"/>
                    <a:pt x="14" y="0"/>
                    <a:pt x="14" y="0"/>
                  </a:cubicBezTo>
                  <a:cubicBezTo>
                    <a:pt x="14" y="0"/>
                    <a:pt x="14" y="0"/>
                    <a:pt x="14" y="0"/>
                  </a:cubicBezTo>
                  <a:cubicBezTo>
                    <a:pt x="15" y="1"/>
                    <a:pt x="17" y="2"/>
                    <a:pt x="18" y="3"/>
                  </a:cubicBezTo>
                  <a:cubicBezTo>
                    <a:pt x="20" y="4"/>
                    <a:pt x="22" y="4"/>
                    <a:pt x="23" y="5"/>
                  </a:cubicBezTo>
                  <a:cubicBezTo>
                    <a:pt x="23" y="10"/>
                    <a:pt x="31" y="7"/>
                    <a:pt x="34" y="7"/>
                  </a:cubicBezTo>
                  <a:cubicBezTo>
                    <a:pt x="46" y="6"/>
                    <a:pt x="44" y="12"/>
                    <a:pt x="52" y="18"/>
                  </a:cubicBezTo>
                  <a:cubicBezTo>
                    <a:pt x="61" y="25"/>
                    <a:pt x="76" y="22"/>
                    <a:pt x="76" y="38"/>
                  </a:cubicBezTo>
                  <a:cubicBezTo>
                    <a:pt x="76" y="41"/>
                    <a:pt x="84" y="42"/>
                    <a:pt x="85" y="47"/>
                  </a:cubicBezTo>
                  <a:cubicBezTo>
                    <a:pt x="85" y="52"/>
                    <a:pt x="84" y="58"/>
                    <a:pt x="91" y="58"/>
                  </a:cubicBezTo>
                  <a:cubicBezTo>
                    <a:pt x="101" y="58"/>
                    <a:pt x="109" y="61"/>
                    <a:pt x="116" y="69"/>
                  </a:cubicBezTo>
                  <a:cubicBezTo>
                    <a:pt x="121" y="75"/>
                    <a:pt x="117" y="83"/>
                    <a:pt x="125" y="89"/>
                  </a:cubicBezTo>
                  <a:cubicBezTo>
                    <a:pt x="128" y="91"/>
                    <a:pt x="143" y="88"/>
                    <a:pt x="147" y="86"/>
                  </a:cubicBezTo>
                  <a:cubicBezTo>
                    <a:pt x="150" y="83"/>
                    <a:pt x="151" y="79"/>
                    <a:pt x="153" y="76"/>
                  </a:cubicBezTo>
                  <a:cubicBezTo>
                    <a:pt x="158" y="70"/>
                    <a:pt x="166" y="70"/>
                    <a:pt x="166" y="61"/>
                  </a:cubicBezTo>
                  <a:cubicBezTo>
                    <a:pt x="166" y="55"/>
                    <a:pt x="162" y="51"/>
                    <a:pt x="165" y="45"/>
                  </a:cubicBezTo>
                  <a:cubicBezTo>
                    <a:pt x="167" y="43"/>
                    <a:pt x="179" y="25"/>
                    <a:pt x="180" y="32"/>
                  </a:cubicBezTo>
                  <a:cubicBezTo>
                    <a:pt x="184" y="55"/>
                    <a:pt x="197" y="30"/>
                    <a:pt x="209" y="30"/>
                  </a:cubicBezTo>
                  <a:cubicBezTo>
                    <a:pt x="215" y="30"/>
                    <a:pt x="216" y="41"/>
                    <a:pt x="218" y="45"/>
                  </a:cubicBezTo>
                  <a:cubicBezTo>
                    <a:pt x="225" y="55"/>
                    <a:pt x="229" y="39"/>
                    <a:pt x="233" y="36"/>
                  </a:cubicBezTo>
                  <a:cubicBezTo>
                    <a:pt x="236" y="35"/>
                    <a:pt x="242" y="31"/>
                    <a:pt x="245" y="34"/>
                  </a:cubicBezTo>
                  <a:cubicBezTo>
                    <a:pt x="250" y="36"/>
                    <a:pt x="248" y="43"/>
                    <a:pt x="255" y="41"/>
                  </a:cubicBezTo>
                  <a:cubicBezTo>
                    <a:pt x="262" y="40"/>
                    <a:pt x="268" y="36"/>
                    <a:pt x="274" y="38"/>
                  </a:cubicBezTo>
                  <a:cubicBezTo>
                    <a:pt x="274" y="38"/>
                    <a:pt x="274" y="38"/>
                    <a:pt x="274" y="38"/>
                  </a:cubicBezTo>
                  <a:cubicBezTo>
                    <a:pt x="273" y="40"/>
                    <a:pt x="271" y="41"/>
                    <a:pt x="270" y="43"/>
                  </a:cubicBezTo>
                  <a:cubicBezTo>
                    <a:pt x="269" y="44"/>
                    <a:pt x="269" y="51"/>
                    <a:pt x="269" y="53"/>
                  </a:cubicBezTo>
                  <a:cubicBezTo>
                    <a:pt x="269" y="57"/>
                    <a:pt x="272" y="58"/>
                    <a:pt x="273" y="61"/>
                  </a:cubicBezTo>
                  <a:cubicBezTo>
                    <a:pt x="275" y="65"/>
                    <a:pt x="273" y="71"/>
                    <a:pt x="273" y="75"/>
                  </a:cubicBezTo>
                  <a:cubicBezTo>
                    <a:pt x="273" y="80"/>
                    <a:pt x="274" y="84"/>
                    <a:pt x="274" y="89"/>
                  </a:cubicBezTo>
                  <a:cubicBezTo>
                    <a:pt x="274" y="95"/>
                    <a:pt x="265" y="90"/>
                    <a:pt x="263" y="96"/>
                  </a:cubicBezTo>
                  <a:cubicBezTo>
                    <a:pt x="261" y="101"/>
                    <a:pt x="254" y="105"/>
                    <a:pt x="251" y="110"/>
                  </a:cubicBezTo>
                  <a:cubicBezTo>
                    <a:pt x="249" y="116"/>
                    <a:pt x="250" y="131"/>
                    <a:pt x="249" y="138"/>
                  </a:cubicBezTo>
                  <a:cubicBezTo>
                    <a:pt x="247" y="146"/>
                    <a:pt x="243" y="149"/>
                    <a:pt x="249" y="158"/>
                  </a:cubicBezTo>
                  <a:cubicBezTo>
                    <a:pt x="253" y="162"/>
                    <a:pt x="260" y="159"/>
                    <a:pt x="265" y="165"/>
                  </a:cubicBezTo>
                  <a:cubicBezTo>
                    <a:pt x="268" y="168"/>
                    <a:pt x="271" y="169"/>
                    <a:pt x="275" y="171"/>
                  </a:cubicBezTo>
                  <a:cubicBezTo>
                    <a:pt x="280" y="174"/>
                    <a:pt x="288" y="164"/>
                    <a:pt x="292" y="170"/>
                  </a:cubicBezTo>
                  <a:cubicBezTo>
                    <a:pt x="297" y="177"/>
                    <a:pt x="301" y="178"/>
                    <a:pt x="309" y="180"/>
                  </a:cubicBezTo>
                  <a:cubicBezTo>
                    <a:pt x="312" y="181"/>
                    <a:pt x="317" y="180"/>
                    <a:pt x="318" y="184"/>
                  </a:cubicBezTo>
                  <a:cubicBezTo>
                    <a:pt x="318" y="185"/>
                    <a:pt x="318" y="187"/>
                    <a:pt x="319" y="188"/>
                  </a:cubicBezTo>
                  <a:cubicBezTo>
                    <a:pt x="320" y="190"/>
                    <a:pt x="324" y="190"/>
                    <a:pt x="324" y="193"/>
                  </a:cubicBezTo>
                  <a:cubicBezTo>
                    <a:pt x="324" y="195"/>
                    <a:pt x="325" y="200"/>
                    <a:pt x="326" y="202"/>
                  </a:cubicBezTo>
                  <a:cubicBezTo>
                    <a:pt x="327" y="206"/>
                    <a:pt x="327" y="206"/>
                    <a:pt x="327" y="206"/>
                  </a:cubicBezTo>
                  <a:cubicBezTo>
                    <a:pt x="327" y="206"/>
                    <a:pt x="327" y="206"/>
                    <a:pt x="327" y="206"/>
                  </a:cubicBezTo>
                  <a:cubicBezTo>
                    <a:pt x="320" y="206"/>
                    <a:pt x="318" y="208"/>
                    <a:pt x="316" y="200"/>
                  </a:cubicBezTo>
                  <a:cubicBezTo>
                    <a:pt x="315" y="194"/>
                    <a:pt x="309" y="193"/>
                    <a:pt x="304" y="197"/>
                  </a:cubicBezTo>
                  <a:cubicBezTo>
                    <a:pt x="294" y="208"/>
                    <a:pt x="294" y="228"/>
                    <a:pt x="286" y="241"/>
                  </a:cubicBezTo>
                  <a:cubicBezTo>
                    <a:pt x="285" y="243"/>
                    <a:pt x="280" y="252"/>
                    <a:pt x="279" y="250"/>
                  </a:cubicBezTo>
                  <a:cubicBezTo>
                    <a:pt x="278" y="250"/>
                    <a:pt x="274" y="243"/>
                    <a:pt x="274" y="242"/>
                  </a:cubicBezTo>
                  <a:cubicBezTo>
                    <a:pt x="272" y="226"/>
                    <a:pt x="255" y="234"/>
                    <a:pt x="246" y="226"/>
                  </a:cubicBezTo>
                  <a:cubicBezTo>
                    <a:pt x="238" y="220"/>
                    <a:pt x="239" y="221"/>
                    <a:pt x="230" y="225"/>
                  </a:cubicBezTo>
                  <a:cubicBezTo>
                    <a:pt x="226" y="227"/>
                    <a:pt x="222" y="226"/>
                    <a:pt x="218" y="227"/>
                  </a:cubicBezTo>
                  <a:cubicBezTo>
                    <a:pt x="218" y="227"/>
                    <a:pt x="218" y="227"/>
                    <a:pt x="218" y="227"/>
                  </a:cubicBezTo>
                  <a:cubicBezTo>
                    <a:pt x="209" y="231"/>
                    <a:pt x="200" y="238"/>
                    <a:pt x="191" y="244"/>
                  </a:cubicBezTo>
                  <a:cubicBezTo>
                    <a:pt x="178" y="252"/>
                    <a:pt x="175" y="239"/>
                    <a:pt x="164" y="240"/>
                  </a:cubicBezTo>
                  <a:cubicBezTo>
                    <a:pt x="160" y="240"/>
                    <a:pt x="157" y="228"/>
                    <a:pt x="157" y="225"/>
                  </a:cubicBezTo>
                  <a:cubicBezTo>
                    <a:pt x="157" y="215"/>
                    <a:pt x="157" y="213"/>
                    <a:pt x="148" y="208"/>
                  </a:cubicBezTo>
                  <a:cubicBezTo>
                    <a:pt x="145" y="206"/>
                    <a:pt x="139" y="198"/>
                    <a:pt x="138" y="198"/>
                  </a:cubicBezTo>
                  <a:cubicBezTo>
                    <a:pt x="137" y="200"/>
                    <a:pt x="134" y="203"/>
                    <a:pt x="133" y="205"/>
                  </a:cubicBezTo>
                  <a:cubicBezTo>
                    <a:pt x="131" y="208"/>
                    <a:pt x="131" y="212"/>
                    <a:pt x="130" y="215"/>
                  </a:cubicBezTo>
                  <a:cubicBezTo>
                    <a:pt x="130" y="215"/>
                    <a:pt x="130" y="215"/>
                    <a:pt x="130" y="215"/>
                  </a:cubicBezTo>
                  <a:cubicBezTo>
                    <a:pt x="126" y="213"/>
                    <a:pt x="122" y="210"/>
                    <a:pt x="118" y="208"/>
                  </a:cubicBezTo>
                  <a:cubicBezTo>
                    <a:pt x="112" y="206"/>
                    <a:pt x="109" y="205"/>
                    <a:pt x="104" y="201"/>
                  </a:cubicBezTo>
                  <a:cubicBezTo>
                    <a:pt x="94" y="191"/>
                    <a:pt x="95" y="182"/>
                    <a:pt x="102" y="171"/>
                  </a:cubicBezTo>
                  <a:cubicBezTo>
                    <a:pt x="103" y="169"/>
                    <a:pt x="111" y="161"/>
                    <a:pt x="107" y="159"/>
                  </a:cubicBezTo>
                  <a:cubicBezTo>
                    <a:pt x="107" y="158"/>
                    <a:pt x="107" y="158"/>
                    <a:pt x="107" y="158"/>
                  </a:cubicBezTo>
                  <a:cubicBezTo>
                    <a:pt x="96" y="155"/>
                    <a:pt x="90" y="158"/>
                    <a:pt x="83" y="147"/>
                  </a:cubicBezTo>
                  <a:cubicBezTo>
                    <a:pt x="83" y="128"/>
                    <a:pt x="67" y="110"/>
                    <a:pt x="62" y="92"/>
                  </a:cubicBezTo>
                  <a:cubicBezTo>
                    <a:pt x="60" y="86"/>
                    <a:pt x="62" y="82"/>
                    <a:pt x="61" y="76"/>
                  </a:cubicBezTo>
                  <a:cubicBezTo>
                    <a:pt x="56" y="75"/>
                    <a:pt x="50" y="80"/>
                    <a:pt x="45" y="80"/>
                  </a:cubicBezTo>
                  <a:cubicBezTo>
                    <a:pt x="40" y="80"/>
                    <a:pt x="36" y="75"/>
                    <a:pt x="31" y="75"/>
                  </a:cubicBezTo>
                  <a:cubicBezTo>
                    <a:pt x="26" y="75"/>
                    <a:pt x="26" y="80"/>
                    <a:pt x="23" y="82"/>
                  </a:cubicBezTo>
                  <a:cubicBezTo>
                    <a:pt x="20" y="85"/>
                    <a:pt x="16" y="81"/>
                    <a:pt x="12" y="7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4" name="Freeform 14"/>
            <p:cNvSpPr>
              <a:spLocks/>
            </p:cNvSpPr>
            <p:nvPr/>
          </p:nvSpPr>
          <p:spPr bwMode="auto">
            <a:xfrm>
              <a:off x="4692651" y="1404938"/>
              <a:ext cx="171450" cy="241300"/>
            </a:xfrm>
            <a:custGeom>
              <a:avLst/>
              <a:gdLst/>
              <a:ahLst/>
              <a:cxnLst>
                <a:cxn ang="0">
                  <a:pos x="17" y="4"/>
                </a:cxn>
                <a:cxn ang="0">
                  <a:pos x="28" y="7"/>
                </a:cxn>
                <a:cxn ang="0">
                  <a:pos x="36" y="0"/>
                </a:cxn>
                <a:cxn ang="0">
                  <a:pos x="50" y="5"/>
                </a:cxn>
                <a:cxn ang="0">
                  <a:pos x="66" y="1"/>
                </a:cxn>
                <a:cxn ang="0">
                  <a:pos x="67" y="17"/>
                </a:cxn>
                <a:cxn ang="0">
                  <a:pos x="88" y="72"/>
                </a:cxn>
                <a:cxn ang="0">
                  <a:pos x="112" y="83"/>
                </a:cxn>
                <a:cxn ang="0">
                  <a:pos x="112" y="84"/>
                </a:cxn>
                <a:cxn ang="0">
                  <a:pos x="107" y="96"/>
                </a:cxn>
                <a:cxn ang="0">
                  <a:pos x="109" y="126"/>
                </a:cxn>
                <a:cxn ang="0">
                  <a:pos x="123" y="133"/>
                </a:cxn>
                <a:cxn ang="0">
                  <a:pos x="135" y="140"/>
                </a:cxn>
                <a:cxn ang="0">
                  <a:pos x="135" y="140"/>
                </a:cxn>
                <a:cxn ang="0">
                  <a:pos x="134" y="149"/>
                </a:cxn>
                <a:cxn ang="0">
                  <a:pos x="127" y="176"/>
                </a:cxn>
                <a:cxn ang="0">
                  <a:pos x="102" y="179"/>
                </a:cxn>
                <a:cxn ang="0">
                  <a:pos x="78" y="178"/>
                </a:cxn>
                <a:cxn ang="0">
                  <a:pos x="62" y="161"/>
                </a:cxn>
                <a:cxn ang="0">
                  <a:pos x="31" y="165"/>
                </a:cxn>
                <a:cxn ang="0">
                  <a:pos x="16" y="162"/>
                </a:cxn>
                <a:cxn ang="0">
                  <a:pos x="16" y="162"/>
                </a:cxn>
                <a:cxn ang="0">
                  <a:pos x="13" y="147"/>
                </a:cxn>
                <a:cxn ang="0">
                  <a:pos x="16" y="146"/>
                </a:cxn>
                <a:cxn ang="0">
                  <a:pos x="31" y="135"/>
                </a:cxn>
                <a:cxn ang="0">
                  <a:pos x="25" y="124"/>
                </a:cxn>
                <a:cxn ang="0">
                  <a:pos x="20" y="113"/>
                </a:cxn>
                <a:cxn ang="0">
                  <a:pos x="12" y="102"/>
                </a:cxn>
                <a:cxn ang="0">
                  <a:pos x="12" y="87"/>
                </a:cxn>
                <a:cxn ang="0">
                  <a:pos x="2" y="73"/>
                </a:cxn>
                <a:cxn ang="0">
                  <a:pos x="5" y="62"/>
                </a:cxn>
                <a:cxn ang="0">
                  <a:pos x="3" y="52"/>
                </a:cxn>
                <a:cxn ang="0">
                  <a:pos x="7" y="45"/>
                </a:cxn>
                <a:cxn ang="0">
                  <a:pos x="24" y="39"/>
                </a:cxn>
                <a:cxn ang="0">
                  <a:pos x="26" y="19"/>
                </a:cxn>
                <a:cxn ang="0">
                  <a:pos x="22" y="12"/>
                </a:cxn>
                <a:cxn ang="0">
                  <a:pos x="17" y="4"/>
                </a:cxn>
              </a:cxnLst>
              <a:rect l="0" t="0" r="r" b="b"/>
              <a:pathLst>
                <a:path w="135" h="190">
                  <a:moveTo>
                    <a:pt x="17" y="4"/>
                  </a:moveTo>
                  <a:cubicBezTo>
                    <a:pt x="21" y="6"/>
                    <a:pt x="25" y="10"/>
                    <a:pt x="28" y="7"/>
                  </a:cubicBezTo>
                  <a:cubicBezTo>
                    <a:pt x="31" y="5"/>
                    <a:pt x="31" y="0"/>
                    <a:pt x="36" y="0"/>
                  </a:cubicBezTo>
                  <a:cubicBezTo>
                    <a:pt x="41" y="0"/>
                    <a:pt x="45" y="5"/>
                    <a:pt x="50" y="5"/>
                  </a:cubicBezTo>
                  <a:cubicBezTo>
                    <a:pt x="55" y="5"/>
                    <a:pt x="61" y="0"/>
                    <a:pt x="66" y="1"/>
                  </a:cubicBezTo>
                  <a:cubicBezTo>
                    <a:pt x="67" y="7"/>
                    <a:pt x="65" y="11"/>
                    <a:pt x="67" y="17"/>
                  </a:cubicBezTo>
                  <a:cubicBezTo>
                    <a:pt x="72" y="35"/>
                    <a:pt x="88" y="53"/>
                    <a:pt x="88" y="72"/>
                  </a:cubicBezTo>
                  <a:cubicBezTo>
                    <a:pt x="95" y="83"/>
                    <a:pt x="101" y="80"/>
                    <a:pt x="112" y="83"/>
                  </a:cubicBezTo>
                  <a:cubicBezTo>
                    <a:pt x="112" y="83"/>
                    <a:pt x="112" y="83"/>
                    <a:pt x="112" y="84"/>
                  </a:cubicBezTo>
                  <a:cubicBezTo>
                    <a:pt x="116" y="86"/>
                    <a:pt x="108" y="94"/>
                    <a:pt x="107" y="96"/>
                  </a:cubicBezTo>
                  <a:cubicBezTo>
                    <a:pt x="100" y="107"/>
                    <a:pt x="99" y="116"/>
                    <a:pt x="109" y="126"/>
                  </a:cubicBezTo>
                  <a:cubicBezTo>
                    <a:pt x="114" y="130"/>
                    <a:pt x="117" y="131"/>
                    <a:pt x="123" y="133"/>
                  </a:cubicBezTo>
                  <a:cubicBezTo>
                    <a:pt x="127" y="135"/>
                    <a:pt x="131" y="138"/>
                    <a:pt x="135" y="140"/>
                  </a:cubicBezTo>
                  <a:cubicBezTo>
                    <a:pt x="135" y="140"/>
                    <a:pt x="135" y="140"/>
                    <a:pt x="135" y="140"/>
                  </a:cubicBezTo>
                  <a:cubicBezTo>
                    <a:pt x="134" y="149"/>
                    <a:pt x="134" y="149"/>
                    <a:pt x="134" y="149"/>
                  </a:cubicBezTo>
                  <a:cubicBezTo>
                    <a:pt x="134" y="161"/>
                    <a:pt x="129" y="165"/>
                    <a:pt x="127" y="176"/>
                  </a:cubicBezTo>
                  <a:cubicBezTo>
                    <a:pt x="124" y="190"/>
                    <a:pt x="111" y="180"/>
                    <a:pt x="102" y="179"/>
                  </a:cubicBezTo>
                  <a:cubicBezTo>
                    <a:pt x="95" y="178"/>
                    <a:pt x="84" y="181"/>
                    <a:pt x="78" y="178"/>
                  </a:cubicBezTo>
                  <a:cubicBezTo>
                    <a:pt x="68" y="174"/>
                    <a:pt x="68" y="166"/>
                    <a:pt x="62" y="161"/>
                  </a:cubicBezTo>
                  <a:cubicBezTo>
                    <a:pt x="53" y="154"/>
                    <a:pt x="40" y="174"/>
                    <a:pt x="31" y="165"/>
                  </a:cubicBezTo>
                  <a:cubicBezTo>
                    <a:pt x="25" y="158"/>
                    <a:pt x="23" y="164"/>
                    <a:pt x="16" y="162"/>
                  </a:cubicBezTo>
                  <a:cubicBezTo>
                    <a:pt x="16" y="162"/>
                    <a:pt x="16" y="162"/>
                    <a:pt x="16" y="162"/>
                  </a:cubicBezTo>
                  <a:cubicBezTo>
                    <a:pt x="15" y="159"/>
                    <a:pt x="10" y="149"/>
                    <a:pt x="13" y="147"/>
                  </a:cubicBezTo>
                  <a:cubicBezTo>
                    <a:pt x="14" y="146"/>
                    <a:pt x="15" y="146"/>
                    <a:pt x="16" y="146"/>
                  </a:cubicBezTo>
                  <a:cubicBezTo>
                    <a:pt x="24" y="146"/>
                    <a:pt x="27" y="140"/>
                    <a:pt x="31" y="135"/>
                  </a:cubicBezTo>
                  <a:cubicBezTo>
                    <a:pt x="32" y="128"/>
                    <a:pt x="26" y="128"/>
                    <a:pt x="25" y="124"/>
                  </a:cubicBezTo>
                  <a:cubicBezTo>
                    <a:pt x="23" y="116"/>
                    <a:pt x="26" y="119"/>
                    <a:pt x="20" y="113"/>
                  </a:cubicBezTo>
                  <a:cubicBezTo>
                    <a:pt x="18" y="110"/>
                    <a:pt x="12" y="106"/>
                    <a:pt x="12" y="102"/>
                  </a:cubicBezTo>
                  <a:cubicBezTo>
                    <a:pt x="14" y="93"/>
                    <a:pt x="22" y="97"/>
                    <a:pt x="12" y="87"/>
                  </a:cubicBezTo>
                  <a:cubicBezTo>
                    <a:pt x="8" y="84"/>
                    <a:pt x="3" y="78"/>
                    <a:pt x="2" y="73"/>
                  </a:cubicBezTo>
                  <a:cubicBezTo>
                    <a:pt x="1" y="69"/>
                    <a:pt x="8" y="67"/>
                    <a:pt x="5" y="62"/>
                  </a:cubicBezTo>
                  <a:cubicBezTo>
                    <a:pt x="4" y="59"/>
                    <a:pt x="3" y="55"/>
                    <a:pt x="3" y="52"/>
                  </a:cubicBezTo>
                  <a:cubicBezTo>
                    <a:pt x="2" y="45"/>
                    <a:pt x="0" y="43"/>
                    <a:pt x="7" y="45"/>
                  </a:cubicBezTo>
                  <a:cubicBezTo>
                    <a:pt x="14" y="48"/>
                    <a:pt x="18" y="43"/>
                    <a:pt x="24" y="39"/>
                  </a:cubicBezTo>
                  <a:cubicBezTo>
                    <a:pt x="30" y="33"/>
                    <a:pt x="30" y="27"/>
                    <a:pt x="26" y="19"/>
                  </a:cubicBezTo>
                  <a:cubicBezTo>
                    <a:pt x="25" y="16"/>
                    <a:pt x="23" y="14"/>
                    <a:pt x="22" y="12"/>
                  </a:cubicBezTo>
                  <a:cubicBezTo>
                    <a:pt x="20" y="10"/>
                    <a:pt x="19" y="7"/>
                    <a:pt x="17"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5" name="Freeform 15"/>
            <p:cNvSpPr>
              <a:spLocks/>
            </p:cNvSpPr>
            <p:nvPr/>
          </p:nvSpPr>
          <p:spPr bwMode="auto">
            <a:xfrm>
              <a:off x="4802188" y="1892300"/>
              <a:ext cx="276225" cy="434975"/>
            </a:xfrm>
            <a:custGeom>
              <a:avLst/>
              <a:gdLst/>
              <a:ahLst/>
              <a:cxnLst>
                <a:cxn ang="0">
                  <a:pos x="139" y="79"/>
                </a:cxn>
                <a:cxn ang="0">
                  <a:pos x="177" y="98"/>
                </a:cxn>
                <a:cxn ang="0">
                  <a:pos x="207" y="98"/>
                </a:cxn>
                <a:cxn ang="0">
                  <a:pos x="198" y="147"/>
                </a:cxn>
                <a:cxn ang="0">
                  <a:pos x="167" y="212"/>
                </a:cxn>
                <a:cxn ang="0">
                  <a:pos x="155" y="255"/>
                </a:cxn>
                <a:cxn ang="0">
                  <a:pos x="158" y="285"/>
                </a:cxn>
                <a:cxn ang="0">
                  <a:pos x="159" y="301"/>
                </a:cxn>
                <a:cxn ang="0">
                  <a:pos x="123" y="310"/>
                </a:cxn>
                <a:cxn ang="0">
                  <a:pos x="102" y="328"/>
                </a:cxn>
                <a:cxn ang="0">
                  <a:pos x="79" y="334"/>
                </a:cxn>
                <a:cxn ang="0">
                  <a:pos x="36" y="333"/>
                </a:cxn>
                <a:cxn ang="0">
                  <a:pos x="1" y="336"/>
                </a:cxn>
                <a:cxn ang="0">
                  <a:pos x="23" y="322"/>
                </a:cxn>
                <a:cxn ang="0">
                  <a:pos x="28" y="293"/>
                </a:cxn>
                <a:cxn ang="0">
                  <a:pos x="33" y="275"/>
                </a:cxn>
                <a:cxn ang="0">
                  <a:pos x="21" y="262"/>
                </a:cxn>
                <a:cxn ang="0">
                  <a:pos x="7" y="223"/>
                </a:cxn>
                <a:cxn ang="0">
                  <a:pos x="10" y="200"/>
                </a:cxn>
                <a:cxn ang="0">
                  <a:pos x="30" y="178"/>
                </a:cxn>
                <a:cxn ang="0">
                  <a:pos x="51" y="173"/>
                </a:cxn>
                <a:cxn ang="0">
                  <a:pos x="74" y="159"/>
                </a:cxn>
                <a:cxn ang="0">
                  <a:pos x="94" y="126"/>
                </a:cxn>
                <a:cxn ang="0">
                  <a:pos x="106" y="114"/>
                </a:cxn>
                <a:cxn ang="0">
                  <a:pos x="104" y="84"/>
                </a:cxn>
                <a:cxn ang="0">
                  <a:pos x="95" y="62"/>
                </a:cxn>
                <a:cxn ang="0">
                  <a:pos x="73" y="52"/>
                </a:cxn>
                <a:cxn ang="0">
                  <a:pos x="70" y="33"/>
                </a:cxn>
                <a:cxn ang="0">
                  <a:pos x="88" y="30"/>
                </a:cxn>
                <a:cxn ang="0">
                  <a:pos x="90" y="10"/>
                </a:cxn>
                <a:cxn ang="0">
                  <a:pos x="99" y="0"/>
                </a:cxn>
                <a:cxn ang="0">
                  <a:pos x="112" y="31"/>
                </a:cxn>
                <a:cxn ang="0">
                  <a:pos x="133" y="66"/>
                </a:cxn>
              </a:cxnLst>
              <a:rect l="0" t="0" r="r" b="b"/>
              <a:pathLst>
                <a:path w="218" h="343">
                  <a:moveTo>
                    <a:pt x="133" y="66"/>
                  </a:moveTo>
                  <a:cubicBezTo>
                    <a:pt x="135" y="73"/>
                    <a:pt x="130" y="76"/>
                    <a:pt x="139" y="79"/>
                  </a:cubicBezTo>
                  <a:cubicBezTo>
                    <a:pt x="145" y="82"/>
                    <a:pt x="141" y="86"/>
                    <a:pt x="148" y="88"/>
                  </a:cubicBezTo>
                  <a:cubicBezTo>
                    <a:pt x="156" y="91"/>
                    <a:pt x="168" y="109"/>
                    <a:pt x="177" y="98"/>
                  </a:cubicBezTo>
                  <a:cubicBezTo>
                    <a:pt x="186" y="88"/>
                    <a:pt x="186" y="101"/>
                    <a:pt x="194" y="101"/>
                  </a:cubicBezTo>
                  <a:cubicBezTo>
                    <a:pt x="202" y="101"/>
                    <a:pt x="198" y="93"/>
                    <a:pt x="207" y="98"/>
                  </a:cubicBezTo>
                  <a:cubicBezTo>
                    <a:pt x="218" y="104"/>
                    <a:pt x="207" y="106"/>
                    <a:pt x="203" y="114"/>
                  </a:cubicBezTo>
                  <a:cubicBezTo>
                    <a:pt x="199" y="122"/>
                    <a:pt x="198" y="139"/>
                    <a:pt x="198" y="147"/>
                  </a:cubicBezTo>
                  <a:cubicBezTo>
                    <a:pt x="198" y="156"/>
                    <a:pt x="195" y="164"/>
                    <a:pt x="195" y="173"/>
                  </a:cubicBezTo>
                  <a:cubicBezTo>
                    <a:pt x="195" y="194"/>
                    <a:pt x="169" y="196"/>
                    <a:pt x="167" y="212"/>
                  </a:cubicBezTo>
                  <a:cubicBezTo>
                    <a:pt x="165" y="221"/>
                    <a:pt x="167" y="225"/>
                    <a:pt x="162" y="234"/>
                  </a:cubicBezTo>
                  <a:cubicBezTo>
                    <a:pt x="157" y="241"/>
                    <a:pt x="155" y="246"/>
                    <a:pt x="155" y="255"/>
                  </a:cubicBezTo>
                  <a:cubicBezTo>
                    <a:pt x="154" y="260"/>
                    <a:pt x="156" y="263"/>
                    <a:pt x="158" y="267"/>
                  </a:cubicBezTo>
                  <a:cubicBezTo>
                    <a:pt x="160" y="273"/>
                    <a:pt x="158" y="279"/>
                    <a:pt x="158" y="285"/>
                  </a:cubicBezTo>
                  <a:cubicBezTo>
                    <a:pt x="158" y="289"/>
                    <a:pt x="158" y="297"/>
                    <a:pt x="159" y="301"/>
                  </a:cubicBezTo>
                  <a:cubicBezTo>
                    <a:pt x="159" y="301"/>
                    <a:pt x="159" y="301"/>
                    <a:pt x="159" y="301"/>
                  </a:cubicBezTo>
                  <a:cubicBezTo>
                    <a:pt x="156" y="302"/>
                    <a:pt x="152" y="303"/>
                    <a:pt x="149" y="303"/>
                  </a:cubicBezTo>
                  <a:cubicBezTo>
                    <a:pt x="137" y="303"/>
                    <a:pt x="134" y="306"/>
                    <a:pt x="123" y="310"/>
                  </a:cubicBezTo>
                  <a:cubicBezTo>
                    <a:pt x="119" y="318"/>
                    <a:pt x="113" y="323"/>
                    <a:pt x="104" y="326"/>
                  </a:cubicBezTo>
                  <a:cubicBezTo>
                    <a:pt x="103" y="326"/>
                    <a:pt x="102" y="327"/>
                    <a:pt x="102" y="328"/>
                  </a:cubicBezTo>
                  <a:cubicBezTo>
                    <a:pt x="102" y="328"/>
                    <a:pt x="102" y="328"/>
                    <a:pt x="102" y="328"/>
                  </a:cubicBezTo>
                  <a:cubicBezTo>
                    <a:pt x="94" y="328"/>
                    <a:pt x="90" y="336"/>
                    <a:pt x="79" y="334"/>
                  </a:cubicBezTo>
                  <a:cubicBezTo>
                    <a:pt x="70" y="332"/>
                    <a:pt x="65" y="343"/>
                    <a:pt x="54" y="338"/>
                  </a:cubicBezTo>
                  <a:cubicBezTo>
                    <a:pt x="48" y="336"/>
                    <a:pt x="43" y="333"/>
                    <a:pt x="36" y="333"/>
                  </a:cubicBezTo>
                  <a:cubicBezTo>
                    <a:pt x="29" y="334"/>
                    <a:pt x="21" y="342"/>
                    <a:pt x="14" y="341"/>
                  </a:cubicBezTo>
                  <a:cubicBezTo>
                    <a:pt x="9" y="340"/>
                    <a:pt x="5" y="337"/>
                    <a:pt x="1" y="336"/>
                  </a:cubicBezTo>
                  <a:cubicBezTo>
                    <a:pt x="1" y="336"/>
                    <a:pt x="1" y="336"/>
                    <a:pt x="1" y="336"/>
                  </a:cubicBezTo>
                  <a:cubicBezTo>
                    <a:pt x="2" y="328"/>
                    <a:pt x="17" y="324"/>
                    <a:pt x="23" y="322"/>
                  </a:cubicBezTo>
                  <a:cubicBezTo>
                    <a:pt x="29" y="320"/>
                    <a:pt x="47" y="313"/>
                    <a:pt x="44" y="303"/>
                  </a:cubicBezTo>
                  <a:cubicBezTo>
                    <a:pt x="43" y="299"/>
                    <a:pt x="32" y="297"/>
                    <a:pt x="28" y="293"/>
                  </a:cubicBezTo>
                  <a:cubicBezTo>
                    <a:pt x="27" y="291"/>
                    <a:pt x="29" y="286"/>
                    <a:pt x="29" y="284"/>
                  </a:cubicBezTo>
                  <a:cubicBezTo>
                    <a:pt x="28" y="280"/>
                    <a:pt x="30" y="278"/>
                    <a:pt x="33" y="275"/>
                  </a:cubicBezTo>
                  <a:cubicBezTo>
                    <a:pt x="36" y="271"/>
                    <a:pt x="35" y="268"/>
                    <a:pt x="36" y="263"/>
                  </a:cubicBezTo>
                  <a:cubicBezTo>
                    <a:pt x="38" y="261"/>
                    <a:pt x="23" y="262"/>
                    <a:pt x="21" y="262"/>
                  </a:cubicBezTo>
                  <a:cubicBezTo>
                    <a:pt x="14" y="262"/>
                    <a:pt x="13" y="254"/>
                    <a:pt x="11" y="248"/>
                  </a:cubicBezTo>
                  <a:cubicBezTo>
                    <a:pt x="9" y="242"/>
                    <a:pt x="6" y="230"/>
                    <a:pt x="7" y="223"/>
                  </a:cubicBezTo>
                  <a:cubicBezTo>
                    <a:pt x="9" y="215"/>
                    <a:pt x="14" y="211"/>
                    <a:pt x="5" y="205"/>
                  </a:cubicBezTo>
                  <a:cubicBezTo>
                    <a:pt x="0" y="201"/>
                    <a:pt x="8" y="199"/>
                    <a:pt x="10" y="200"/>
                  </a:cubicBezTo>
                  <a:cubicBezTo>
                    <a:pt x="16" y="202"/>
                    <a:pt x="19" y="205"/>
                    <a:pt x="23" y="198"/>
                  </a:cubicBezTo>
                  <a:cubicBezTo>
                    <a:pt x="27" y="191"/>
                    <a:pt x="21" y="181"/>
                    <a:pt x="30" y="178"/>
                  </a:cubicBezTo>
                  <a:cubicBezTo>
                    <a:pt x="35" y="176"/>
                    <a:pt x="37" y="171"/>
                    <a:pt x="41" y="169"/>
                  </a:cubicBezTo>
                  <a:cubicBezTo>
                    <a:pt x="44" y="168"/>
                    <a:pt x="48" y="173"/>
                    <a:pt x="51" y="173"/>
                  </a:cubicBezTo>
                  <a:cubicBezTo>
                    <a:pt x="59" y="171"/>
                    <a:pt x="57" y="166"/>
                    <a:pt x="61" y="164"/>
                  </a:cubicBezTo>
                  <a:cubicBezTo>
                    <a:pt x="65" y="162"/>
                    <a:pt x="72" y="163"/>
                    <a:pt x="74" y="159"/>
                  </a:cubicBezTo>
                  <a:cubicBezTo>
                    <a:pt x="79" y="146"/>
                    <a:pt x="60" y="148"/>
                    <a:pt x="78" y="137"/>
                  </a:cubicBezTo>
                  <a:cubicBezTo>
                    <a:pt x="83" y="133"/>
                    <a:pt x="88" y="128"/>
                    <a:pt x="94" y="126"/>
                  </a:cubicBezTo>
                  <a:cubicBezTo>
                    <a:pt x="97" y="124"/>
                    <a:pt x="101" y="125"/>
                    <a:pt x="105" y="124"/>
                  </a:cubicBezTo>
                  <a:cubicBezTo>
                    <a:pt x="110" y="122"/>
                    <a:pt x="106" y="117"/>
                    <a:pt x="106" y="114"/>
                  </a:cubicBezTo>
                  <a:cubicBezTo>
                    <a:pt x="106" y="112"/>
                    <a:pt x="105" y="98"/>
                    <a:pt x="105" y="96"/>
                  </a:cubicBezTo>
                  <a:cubicBezTo>
                    <a:pt x="107" y="89"/>
                    <a:pt x="114" y="91"/>
                    <a:pt x="104" y="84"/>
                  </a:cubicBezTo>
                  <a:cubicBezTo>
                    <a:pt x="97" y="79"/>
                    <a:pt x="126" y="77"/>
                    <a:pt x="112" y="68"/>
                  </a:cubicBezTo>
                  <a:cubicBezTo>
                    <a:pt x="108" y="65"/>
                    <a:pt x="96" y="66"/>
                    <a:pt x="95" y="62"/>
                  </a:cubicBezTo>
                  <a:cubicBezTo>
                    <a:pt x="94" y="57"/>
                    <a:pt x="88" y="58"/>
                    <a:pt x="84" y="58"/>
                  </a:cubicBezTo>
                  <a:cubicBezTo>
                    <a:pt x="79" y="59"/>
                    <a:pt x="75" y="57"/>
                    <a:pt x="73" y="52"/>
                  </a:cubicBezTo>
                  <a:cubicBezTo>
                    <a:pt x="70" y="46"/>
                    <a:pt x="71" y="39"/>
                    <a:pt x="70" y="33"/>
                  </a:cubicBezTo>
                  <a:cubicBezTo>
                    <a:pt x="70" y="33"/>
                    <a:pt x="70" y="33"/>
                    <a:pt x="70" y="33"/>
                  </a:cubicBezTo>
                  <a:cubicBezTo>
                    <a:pt x="83" y="33"/>
                    <a:pt x="83" y="33"/>
                    <a:pt x="83" y="33"/>
                  </a:cubicBezTo>
                  <a:cubicBezTo>
                    <a:pt x="86" y="32"/>
                    <a:pt x="86" y="31"/>
                    <a:pt x="88" y="30"/>
                  </a:cubicBezTo>
                  <a:cubicBezTo>
                    <a:pt x="88" y="27"/>
                    <a:pt x="89" y="25"/>
                    <a:pt x="89" y="22"/>
                  </a:cubicBezTo>
                  <a:cubicBezTo>
                    <a:pt x="89" y="18"/>
                    <a:pt x="89" y="14"/>
                    <a:pt x="90" y="10"/>
                  </a:cubicBezTo>
                  <a:cubicBezTo>
                    <a:pt x="91" y="6"/>
                    <a:pt x="95" y="3"/>
                    <a:pt x="99" y="0"/>
                  </a:cubicBezTo>
                  <a:cubicBezTo>
                    <a:pt x="99" y="0"/>
                    <a:pt x="99" y="0"/>
                    <a:pt x="99" y="0"/>
                  </a:cubicBezTo>
                  <a:cubicBezTo>
                    <a:pt x="102" y="5"/>
                    <a:pt x="112" y="12"/>
                    <a:pt x="113" y="17"/>
                  </a:cubicBezTo>
                  <a:cubicBezTo>
                    <a:pt x="114" y="22"/>
                    <a:pt x="111" y="26"/>
                    <a:pt x="112" y="31"/>
                  </a:cubicBezTo>
                  <a:cubicBezTo>
                    <a:pt x="114" y="38"/>
                    <a:pt x="125" y="43"/>
                    <a:pt x="129" y="49"/>
                  </a:cubicBezTo>
                  <a:cubicBezTo>
                    <a:pt x="132" y="53"/>
                    <a:pt x="133" y="61"/>
                    <a:pt x="133" y="6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6" name="Freeform 16"/>
            <p:cNvSpPr>
              <a:spLocks/>
            </p:cNvSpPr>
            <p:nvPr/>
          </p:nvSpPr>
          <p:spPr bwMode="auto">
            <a:xfrm>
              <a:off x="4905376" y="1674813"/>
              <a:ext cx="168275" cy="322263"/>
            </a:xfrm>
            <a:custGeom>
              <a:avLst/>
              <a:gdLst/>
              <a:ahLst/>
              <a:cxnLst>
                <a:cxn ang="0">
                  <a:pos x="63" y="0"/>
                </a:cxn>
                <a:cxn ang="0">
                  <a:pos x="67" y="30"/>
                </a:cxn>
                <a:cxn ang="0">
                  <a:pos x="68" y="55"/>
                </a:cxn>
                <a:cxn ang="0">
                  <a:pos x="88" y="52"/>
                </a:cxn>
                <a:cxn ang="0">
                  <a:pos x="102" y="63"/>
                </a:cxn>
                <a:cxn ang="0">
                  <a:pos x="108" y="73"/>
                </a:cxn>
                <a:cxn ang="0">
                  <a:pos x="116" y="85"/>
                </a:cxn>
                <a:cxn ang="0">
                  <a:pos x="132" y="89"/>
                </a:cxn>
                <a:cxn ang="0">
                  <a:pos x="132" y="89"/>
                </a:cxn>
                <a:cxn ang="0">
                  <a:pos x="123" y="105"/>
                </a:cxn>
                <a:cxn ang="0">
                  <a:pos x="126" y="136"/>
                </a:cxn>
                <a:cxn ang="0">
                  <a:pos x="124" y="149"/>
                </a:cxn>
                <a:cxn ang="0">
                  <a:pos x="120" y="164"/>
                </a:cxn>
                <a:cxn ang="0">
                  <a:pos x="115" y="175"/>
                </a:cxn>
                <a:cxn ang="0">
                  <a:pos x="115" y="184"/>
                </a:cxn>
                <a:cxn ang="0">
                  <a:pos x="96" y="191"/>
                </a:cxn>
                <a:cxn ang="0">
                  <a:pos x="93" y="220"/>
                </a:cxn>
                <a:cxn ang="0">
                  <a:pos x="109" y="224"/>
                </a:cxn>
                <a:cxn ang="0">
                  <a:pos x="114" y="235"/>
                </a:cxn>
                <a:cxn ang="0">
                  <a:pos x="116" y="241"/>
                </a:cxn>
                <a:cxn ang="0">
                  <a:pos x="116" y="241"/>
                </a:cxn>
                <a:cxn ang="0">
                  <a:pos x="103" y="252"/>
                </a:cxn>
                <a:cxn ang="0">
                  <a:pos x="86" y="247"/>
                </a:cxn>
                <a:cxn ang="0">
                  <a:pos x="52" y="237"/>
                </a:cxn>
                <a:cxn ang="0">
                  <a:pos x="52" y="237"/>
                </a:cxn>
                <a:cxn ang="0">
                  <a:pos x="48" y="220"/>
                </a:cxn>
                <a:cxn ang="0">
                  <a:pos x="31" y="202"/>
                </a:cxn>
                <a:cxn ang="0">
                  <a:pos x="32" y="188"/>
                </a:cxn>
                <a:cxn ang="0">
                  <a:pos x="18" y="171"/>
                </a:cxn>
                <a:cxn ang="0">
                  <a:pos x="18" y="171"/>
                </a:cxn>
                <a:cxn ang="0">
                  <a:pos x="18" y="155"/>
                </a:cxn>
                <a:cxn ang="0">
                  <a:pos x="13" y="144"/>
                </a:cxn>
                <a:cxn ang="0">
                  <a:pos x="6" y="122"/>
                </a:cxn>
                <a:cxn ang="0">
                  <a:pos x="6" y="105"/>
                </a:cxn>
                <a:cxn ang="0">
                  <a:pos x="4" y="76"/>
                </a:cxn>
                <a:cxn ang="0">
                  <a:pos x="13" y="63"/>
                </a:cxn>
                <a:cxn ang="0">
                  <a:pos x="22" y="46"/>
                </a:cxn>
                <a:cxn ang="0">
                  <a:pos x="29" y="36"/>
                </a:cxn>
                <a:cxn ang="0">
                  <a:pos x="38" y="31"/>
                </a:cxn>
                <a:cxn ang="0">
                  <a:pos x="43" y="25"/>
                </a:cxn>
                <a:cxn ang="0">
                  <a:pos x="51" y="18"/>
                </a:cxn>
                <a:cxn ang="0">
                  <a:pos x="58" y="7"/>
                </a:cxn>
                <a:cxn ang="0">
                  <a:pos x="63" y="0"/>
                </a:cxn>
              </a:cxnLst>
              <a:rect l="0" t="0" r="r" b="b"/>
              <a:pathLst>
                <a:path w="133" h="254">
                  <a:moveTo>
                    <a:pt x="63" y="0"/>
                  </a:moveTo>
                  <a:cubicBezTo>
                    <a:pt x="74" y="6"/>
                    <a:pt x="63" y="21"/>
                    <a:pt x="67" y="30"/>
                  </a:cubicBezTo>
                  <a:cubicBezTo>
                    <a:pt x="70" y="39"/>
                    <a:pt x="66" y="47"/>
                    <a:pt x="68" y="55"/>
                  </a:cubicBezTo>
                  <a:cubicBezTo>
                    <a:pt x="71" y="57"/>
                    <a:pt x="80" y="48"/>
                    <a:pt x="88" y="52"/>
                  </a:cubicBezTo>
                  <a:cubicBezTo>
                    <a:pt x="94" y="55"/>
                    <a:pt x="98" y="58"/>
                    <a:pt x="102" y="63"/>
                  </a:cubicBezTo>
                  <a:cubicBezTo>
                    <a:pt x="104" y="66"/>
                    <a:pt x="104" y="70"/>
                    <a:pt x="108" y="73"/>
                  </a:cubicBezTo>
                  <a:cubicBezTo>
                    <a:pt x="111" y="76"/>
                    <a:pt x="113" y="82"/>
                    <a:pt x="116" y="85"/>
                  </a:cubicBezTo>
                  <a:cubicBezTo>
                    <a:pt x="122" y="89"/>
                    <a:pt x="126" y="87"/>
                    <a:pt x="132" y="89"/>
                  </a:cubicBezTo>
                  <a:cubicBezTo>
                    <a:pt x="132" y="89"/>
                    <a:pt x="132" y="89"/>
                    <a:pt x="132" y="89"/>
                  </a:cubicBezTo>
                  <a:cubicBezTo>
                    <a:pt x="133" y="94"/>
                    <a:pt x="125" y="100"/>
                    <a:pt x="123" y="105"/>
                  </a:cubicBezTo>
                  <a:cubicBezTo>
                    <a:pt x="121" y="113"/>
                    <a:pt x="123" y="128"/>
                    <a:pt x="126" y="136"/>
                  </a:cubicBezTo>
                  <a:cubicBezTo>
                    <a:pt x="128" y="141"/>
                    <a:pt x="128" y="144"/>
                    <a:pt x="124" y="149"/>
                  </a:cubicBezTo>
                  <a:cubicBezTo>
                    <a:pt x="120" y="154"/>
                    <a:pt x="121" y="157"/>
                    <a:pt x="120" y="164"/>
                  </a:cubicBezTo>
                  <a:cubicBezTo>
                    <a:pt x="119" y="169"/>
                    <a:pt x="119" y="172"/>
                    <a:pt x="115" y="175"/>
                  </a:cubicBezTo>
                  <a:cubicBezTo>
                    <a:pt x="112" y="177"/>
                    <a:pt x="115" y="182"/>
                    <a:pt x="115" y="184"/>
                  </a:cubicBezTo>
                  <a:cubicBezTo>
                    <a:pt x="116" y="191"/>
                    <a:pt x="101" y="187"/>
                    <a:pt x="96" y="191"/>
                  </a:cubicBezTo>
                  <a:cubicBezTo>
                    <a:pt x="88" y="196"/>
                    <a:pt x="82" y="215"/>
                    <a:pt x="93" y="220"/>
                  </a:cubicBezTo>
                  <a:cubicBezTo>
                    <a:pt x="99" y="223"/>
                    <a:pt x="104" y="222"/>
                    <a:pt x="109" y="224"/>
                  </a:cubicBezTo>
                  <a:cubicBezTo>
                    <a:pt x="114" y="225"/>
                    <a:pt x="114" y="231"/>
                    <a:pt x="114" y="235"/>
                  </a:cubicBezTo>
                  <a:cubicBezTo>
                    <a:pt x="116" y="241"/>
                    <a:pt x="116" y="241"/>
                    <a:pt x="116" y="241"/>
                  </a:cubicBezTo>
                  <a:cubicBezTo>
                    <a:pt x="116" y="241"/>
                    <a:pt x="116" y="241"/>
                    <a:pt x="116" y="241"/>
                  </a:cubicBezTo>
                  <a:cubicBezTo>
                    <a:pt x="112" y="248"/>
                    <a:pt x="110" y="250"/>
                    <a:pt x="103" y="252"/>
                  </a:cubicBezTo>
                  <a:cubicBezTo>
                    <a:pt x="99" y="254"/>
                    <a:pt x="89" y="250"/>
                    <a:pt x="86" y="247"/>
                  </a:cubicBezTo>
                  <a:cubicBezTo>
                    <a:pt x="79" y="242"/>
                    <a:pt x="61" y="236"/>
                    <a:pt x="52" y="237"/>
                  </a:cubicBezTo>
                  <a:cubicBezTo>
                    <a:pt x="52" y="237"/>
                    <a:pt x="52" y="237"/>
                    <a:pt x="52" y="237"/>
                  </a:cubicBezTo>
                  <a:cubicBezTo>
                    <a:pt x="52" y="232"/>
                    <a:pt x="51" y="224"/>
                    <a:pt x="48" y="220"/>
                  </a:cubicBezTo>
                  <a:cubicBezTo>
                    <a:pt x="44" y="214"/>
                    <a:pt x="33" y="209"/>
                    <a:pt x="31" y="202"/>
                  </a:cubicBezTo>
                  <a:cubicBezTo>
                    <a:pt x="30" y="197"/>
                    <a:pt x="33" y="193"/>
                    <a:pt x="32" y="188"/>
                  </a:cubicBezTo>
                  <a:cubicBezTo>
                    <a:pt x="31" y="183"/>
                    <a:pt x="21" y="176"/>
                    <a:pt x="18" y="171"/>
                  </a:cubicBezTo>
                  <a:cubicBezTo>
                    <a:pt x="18" y="171"/>
                    <a:pt x="18" y="171"/>
                    <a:pt x="18" y="171"/>
                  </a:cubicBezTo>
                  <a:cubicBezTo>
                    <a:pt x="18" y="155"/>
                    <a:pt x="18" y="155"/>
                    <a:pt x="18" y="155"/>
                  </a:cubicBezTo>
                  <a:cubicBezTo>
                    <a:pt x="17" y="151"/>
                    <a:pt x="14" y="148"/>
                    <a:pt x="13" y="144"/>
                  </a:cubicBezTo>
                  <a:cubicBezTo>
                    <a:pt x="12" y="135"/>
                    <a:pt x="10" y="130"/>
                    <a:pt x="6" y="122"/>
                  </a:cubicBezTo>
                  <a:cubicBezTo>
                    <a:pt x="4" y="117"/>
                    <a:pt x="7" y="111"/>
                    <a:pt x="6" y="105"/>
                  </a:cubicBezTo>
                  <a:cubicBezTo>
                    <a:pt x="4" y="96"/>
                    <a:pt x="0" y="84"/>
                    <a:pt x="4" y="76"/>
                  </a:cubicBezTo>
                  <a:cubicBezTo>
                    <a:pt x="6" y="71"/>
                    <a:pt x="11" y="67"/>
                    <a:pt x="13" y="63"/>
                  </a:cubicBezTo>
                  <a:cubicBezTo>
                    <a:pt x="17" y="58"/>
                    <a:pt x="18" y="51"/>
                    <a:pt x="22" y="46"/>
                  </a:cubicBezTo>
                  <a:cubicBezTo>
                    <a:pt x="24" y="42"/>
                    <a:pt x="25" y="39"/>
                    <a:pt x="29" y="36"/>
                  </a:cubicBezTo>
                  <a:cubicBezTo>
                    <a:pt x="33" y="35"/>
                    <a:pt x="35" y="33"/>
                    <a:pt x="38" y="31"/>
                  </a:cubicBezTo>
                  <a:cubicBezTo>
                    <a:pt x="41" y="29"/>
                    <a:pt x="41" y="27"/>
                    <a:pt x="43" y="25"/>
                  </a:cubicBezTo>
                  <a:cubicBezTo>
                    <a:pt x="46" y="22"/>
                    <a:pt x="49" y="22"/>
                    <a:pt x="51" y="18"/>
                  </a:cubicBezTo>
                  <a:cubicBezTo>
                    <a:pt x="54" y="15"/>
                    <a:pt x="55" y="10"/>
                    <a:pt x="58" y="7"/>
                  </a:cubicBezTo>
                  <a:cubicBezTo>
                    <a:pt x="63" y="0"/>
                    <a:pt x="63" y="0"/>
                    <a:pt x="63"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7" name="Freeform 17"/>
            <p:cNvSpPr>
              <a:spLocks/>
            </p:cNvSpPr>
            <p:nvPr/>
          </p:nvSpPr>
          <p:spPr bwMode="auto">
            <a:xfrm>
              <a:off x="4967288" y="1973263"/>
              <a:ext cx="252413" cy="301625"/>
            </a:xfrm>
            <a:custGeom>
              <a:avLst/>
              <a:gdLst/>
              <a:ahLst/>
              <a:cxnLst>
                <a:cxn ang="0">
                  <a:pos x="3" y="2"/>
                </a:cxn>
                <a:cxn ang="0">
                  <a:pos x="37" y="12"/>
                </a:cxn>
                <a:cxn ang="0">
                  <a:pos x="54" y="17"/>
                </a:cxn>
                <a:cxn ang="0">
                  <a:pos x="67" y="6"/>
                </a:cxn>
                <a:cxn ang="0">
                  <a:pos x="67" y="6"/>
                </a:cxn>
                <a:cxn ang="0">
                  <a:pos x="77" y="8"/>
                </a:cxn>
                <a:cxn ang="0">
                  <a:pos x="91" y="8"/>
                </a:cxn>
                <a:cxn ang="0">
                  <a:pos x="115" y="8"/>
                </a:cxn>
                <a:cxn ang="0">
                  <a:pos x="131" y="11"/>
                </a:cxn>
                <a:cxn ang="0">
                  <a:pos x="149" y="6"/>
                </a:cxn>
                <a:cxn ang="0">
                  <a:pos x="159" y="8"/>
                </a:cxn>
                <a:cxn ang="0">
                  <a:pos x="167" y="13"/>
                </a:cxn>
                <a:cxn ang="0">
                  <a:pos x="178" y="16"/>
                </a:cxn>
                <a:cxn ang="0">
                  <a:pos x="178" y="16"/>
                </a:cxn>
                <a:cxn ang="0">
                  <a:pos x="186" y="18"/>
                </a:cxn>
                <a:cxn ang="0">
                  <a:pos x="195" y="22"/>
                </a:cxn>
                <a:cxn ang="0">
                  <a:pos x="185" y="33"/>
                </a:cxn>
                <a:cxn ang="0">
                  <a:pos x="175" y="49"/>
                </a:cxn>
                <a:cxn ang="0">
                  <a:pos x="177" y="59"/>
                </a:cxn>
                <a:cxn ang="0">
                  <a:pos x="180" y="79"/>
                </a:cxn>
                <a:cxn ang="0">
                  <a:pos x="172" y="112"/>
                </a:cxn>
                <a:cxn ang="0">
                  <a:pos x="168" y="137"/>
                </a:cxn>
                <a:cxn ang="0">
                  <a:pos x="181" y="143"/>
                </a:cxn>
                <a:cxn ang="0">
                  <a:pos x="184" y="154"/>
                </a:cxn>
                <a:cxn ang="0">
                  <a:pos x="191" y="174"/>
                </a:cxn>
                <a:cxn ang="0">
                  <a:pos x="188" y="190"/>
                </a:cxn>
                <a:cxn ang="0">
                  <a:pos x="191" y="213"/>
                </a:cxn>
                <a:cxn ang="0">
                  <a:pos x="190" y="234"/>
                </a:cxn>
                <a:cxn ang="0">
                  <a:pos x="190" y="234"/>
                </a:cxn>
                <a:cxn ang="0">
                  <a:pos x="185" y="232"/>
                </a:cxn>
                <a:cxn ang="0">
                  <a:pos x="155" y="232"/>
                </a:cxn>
                <a:cxn ang="0">
                  <a:pos x="150" y="227"/>
                </a:cxn>
                <a:cxn ang="0">
                  <a:pos x="140" y="231"/>
                </a:cxn>
                <a:cxn ang="0">
                  <a:pos x="124" y="221"/>
                </a:cxn>
                <a:cxn ang="0">
                  <a:pos x="117" y="215"/>
                </a:cxn>
                <a:cxn ang="0">
                  <a:pos x="102" y="220"/>
                </a:cxn>
                <a:cxn ang="0">
                  <a:pos x="77" y="227"/>
                </a:cxn>
                <a:cxn ang="0">
                  <a:pos x="66" y="227"/>
                </a:cxn>
                <a:cxn ang="0">
                  <a:pos x="50" y="232"/>
                </a:cxn>
                <a:cxn ang="0">
                  <a:pos x="29" y="237"/>
                </a:cxn>
                <a:cxn ang="0">
                  <a:pos x="29" y="237"/>
                </a:cxn>
                <a:cxn ang="0">
                  <a:pos x="28" y="221"/>
                </a:cxn>
                <a:cxn ang="0">
                  <a:pos x="28" y="203"/>
                </a:cxn>
                <a:cxn ang="0">
                  <a:pos x="25" y="191"/>
                </a:cxn>
                <a:cxn ang="0">
                  <a:pos x="32" y="170"/>
                </a:cxn>
                <a:cxn ang="0">
                  <a:pos x="37" y="148"/>
                </a:cxn>
                <a:cxn ang="0">
                  <a:pos x="65" y="109"/>
                </a:cxn>
                <a:cxn ang="0">
                  <a:pos x="68" y="83"/>
                </a:cxn>
                <a:cxn ang="0">
                  <a:pos x="73" y="50"/>
                </a:cxn>
                <a:cxn ang="0">
                  <a:pos x="77" y="34"/>
                </a:cxn>
                <a:cxn ang="0">
                  <a:pos x="64" y="37"/>
                </a:cxn>
                <a:cxn ang="0">
                  <a:pos x="47" y="34"/>
                </a:cxn>
                <a:cxn ang="0">
                  <a:pos x="18" y="24"/>
                </a:cxn>
                <a:cxn ang="0">
                  <a:pos x="9" y="15"/>
                </a:cxn>
                <a:cxn ang="0">
                  <a:pos x="3" y="2"/>
                </a:cxn>
              </a:cxnLst>
              <a:rect l="0" t="0" r="r" b="b"/>
              <a:pathLst>
                <a:path w="198" h="237">
                  <a:moveTo>
                    <a:pt x="3" y="2"/>
                  </a:moveTo>
                  <a:cubicBezTo>
                    <a:pt x="12" y="1"/>
                    <a:pt x="30" y="7"/>
                    <a:pt x="37" y="12"/>
                  </a:cubicBezTo>
                  <a:cubicBezTo>
                    <a:pt x="40" y="15"/>
                    <a:pt x="50" y="19"/>
                    <a:pt x="54" y="17"/>
                  </a:cubicBezTo>
                  <a:cubicBezTo>
                    <a:pt x="61" y="15"/>
                    <a:pt x="63" y="13"/>
                    <a:pt x="67" y="6"/>
                  </a:cubicBezTo>
                  <a:cubicBezTo>
                    <a:pt x="67" y="6"/>
                    <a:pt x="67" y="6"/>
                    <a:pt x="67" y="6"/>
                  </a:cubicBezTo>
                  <a:cubicBezTo>
                    <a:pt x="70" y="6"/>
                    <a:pt x="74" y="6"/>
                    <a:pt x="77" y="8"/>
                  </a:cubicBezTo>
                  <a:cubicBezTo>
                    <a:pt x="83" y="10"/>
                    <a:pt x="85" y="15"/>
                    <a:pt x="91" y="8"/>
                  </a:cubicBezTo>
                  <a:cubicBezTo>
                    <a:pt x="97" y="0"/>
                    <a:pt x="107" y="6"/>
                    <a:pt x="115" y="8"/>
                  </a:cubicBezTo>
                  <a:cubicBezTo>
                    <a:pt x="120" y="10"/>
                    <a:pt x="126" y="10"/>
                    <a:pt x="131" y="11"/>
                  </a:cubicBezTo>
                  <a:cubicBezTo>
                    <a:pt x="138" y="13"/>
                    <a:pt x="142" y="7"/>
                    <a:pt x="149" y="6"/>
                  </a:cubicBezTo>
                  <a:cubicBezTo>
                    <a:pt x="152" y="6"/>
                    <a:pt x="156" y="6"/>
                    <a:pt x="159" y="8"/>
                  </a:cubicBezTo>
                  <a:cubicBezTo>
                    <a:pt x="163" y="9"/>
                    <a:pt x="164" y="12"/>
                    <a:pt x="167" y="13"/>
                  </a:cubicBezTo>
                  <a:cubicBezTo>
                    <a:pt x="170" y="14"/>
                    <a:pt x="174" y="15"/>
                    <a:pt x="178" y="16"/>
                  </a:cubicBezTo>
                  <a:cubicBezTo>
                    <a:pt x="178" y="16"/>
                    <a:pt x="178" y="16"/>
                    <a:pt x="178" y="16"/>
                  </a:cubicBezTo>
                  <a:cubicBezTo>
                    <a:pt x="181" y="16"/>
                    <a:pt x="182" y="18"/>
                    <a:pt x="186" y="18"/>
                  </a:cubicBezTo>
                  <a:cubicBezTo>
                    <a:pt x="189" y="18"/>
                    <a:pt x="194" y="19"/>
                    <a:pt x="195" y="22"/>
                  </a:cubicBezTo>
                  <a:cubicBezTo>
                    <a:pt x="198" y="29"/>
                    <a:pt x="190" y="30"/>
                    <a:pt x="185" y="33"/>
                  </a:cubicBezTo>
                  <a:cubicBezTo>
                    <a:pt x="179" y="36"/>
                    <a:pt x="176" y="42"/>
                    <a:pt x="175" y="49"/>
                  </a:cubicBezTo>
                  <a:cubicBezTo>
                    <a:pt x="176" y="52"/>
                    <a:pt x="179" y="56"/>
                    <a:pt x="177" y="59"/>
                  </a:cubicBezTo>
                  <a:cubicBezTo>
                    <a:pt x="174" y="66"/>
                    <a:pt x="179" y="72"/>
                    <a:pt x="180" y="79"/>
                  </a:cubicBezTo>
                  <a:cubicBezTo>
                    <a:pt x="181" y="90"/>
                    <a:pt x="178" y="103"/>
                    <a:pt x="172" y="112"/>
                  </a:cubicBezTo>
                  <a:cubicBezTo>
                    <a:pt x="166" y="120"/>
                    <a:pt x="153" y="128"/>
                    <a:pt x="168" y="137"/>
                  </a:cubicBezTo>
                  <a:cubicBezTo>
                    <a:pt x="170" y="137"/>
                    <a:pt x="181" y="141"/>
                    <a:pt x="181" y="143"/>
                  </a:cubicBezTo>
                  <a:cubicBezTo>
                    <a:pt x="182" y="148"/>
                    <a:pt x="181" y="150"/>
                    <a:pt x="184" y="154"/>
                  </a:cubicBezTo>
                  <a:cubicBezTo>
                    <a:pt x="188" y="160"/>
                    <a:pt x="190" y="166"/>
                    <a:pt x="191" y="174"/>
                  </a:cubicBezTo>
                  <a:cubicBezTo>
                    <a:pt x="191" y="181"/>
                    <a:pt x="188" y="184"/>
                    <a:pt x="188" y="190"/>
                  </a:cubicBezTo>
                  <a:cubicBezTo>
                    <a:pt x="186" y="198"/>
                    <a:pt x="192" y="204"/>
                    <a:pt x="191" y="213"/>
                  </a:cubicBezTo>
                  <a:cubicBezTo>
                    <a:pt x="190" y="219"/>
                    <a:pt x="190" y="227"/>
                    <a:pt x="190" y="234"/>
                  </a:cubicBezTo>
                  <a:cubicBezTo>
                    <a:pt x="190" y="234"/>
                    <a:pt x="190" y="234"/>
                    <a:pt x="190" y="234"/>
                  </a:cubicBezTo>
                  <a:cubicBezTo>
                    <a:pt x="188" y="233"/>
                    <a:pt x="186" y="233"/>
                    <a:pt x="185" y="232"/>
                  </a:cubicBezTo>
                  <a:cubicBezTo>
                    <a:pt x="172" y="230"/>
                    <a:pt x="167" y="237"/>
                    <a:pt x="155" y="232"/>
                  </a:cubicBezTo>
                  <a:cubicBezTo>
                    <a:pt x="154" y="232"/>
                    <a:pt x="152" y="228"/>
                    <a:pt x="150" y="227"/>
                  </a:cubicBezTo>
                  <a:cubicBezTo>
                    <a:pt x="146" y="226"/>
                    <a:pt x="143" y="231"/>
                    <a:pt x="140" y="231"/>
                  </a:cubicBezTo>
                  <a:cubicBezTo>
                    <a:pt x="138" y="231"/>
                    <a:pt x="125" y="223"/>
                    <a:pt x="124" y="221"/>
                  </a:cubicBezTo>
                  <a:cubicBezTo>
                    <a:pt x="122" y="215"/>
                    <a:pt x="126" y="215"/>
                    <a:pt x="117" y="215"/>
                  </a:cubicBezTo>
                  <a:cubicBezTo>
                    <a:pt x="110" y="215"/>
                    <a:pt x="107" y="223"/>
                    <a:pt x="102" y="220"/>
                  </a:cubicBezTo>
                  <a:cubicBezTo>
                    <a:pt x="91" y="214"/>
                    <a:pt x="88" y="224"/>
                    <a:pt x="77" y="227"/>
                  </a:cubicBezTo>
                  <a:cubicBezTo>
                    <a:pt x="72" y="228"/>
                    <a:pt x="69" y="223"/>
                    <a:pt x="66" y="227"/>
                  </a:cubicBezTo>
                  <a:cubicBezTo>
                    <a:pt x="59" y="233"/>
                    <a:pt x="60" y="232"/>
                    <a:pt x="50" y="232"/>
                  </a:cubicBezTo>
                  <a:cubicBezTo>
                    <a:pt x="43" y="232"/>
                    <a:pt x="36" y="235"/>
                    <a:pt x="29" y="237"/>
                  </a:cubicBezTo>
                  <a:cubicBezTo>
                    <a:pt x="29" y="237"/>
                    <a:pt x="29" y="237"/>
                    <a:pt x="29" y="237"/>
                  </a:cubicBezTo>
                  <a:cubicBezTo>
                    <a:pt x="28" y="233"/>
                    <a:pt x="28" y="225"/>
                    <a:pt x="28" y="221"/>
                  </a:cubicBezTo>
                  <a:cubicBezTo>
                    <a:pt x="28" y="215"/>
                    <a:pt x="30" y="209"/>
                    <a:pt x="28" y="203"/>
                  </a:cubicBezTo>
                  <a:cubicBezTo>
                    <a:pt x="26" y="199"/>
                    <a:pt x="24" y="196"/>
                    <a:pt x="25" y="191"/>
                  </a:cubicBezTo>
                  <a:cubicBezTo>
                    <a:pt x="25" y="182"/>
                    <a:pt x="27" y="177"/>
                    <a:pt x="32" y="170"/>
                  </a:cubicBezTo>
                  <a:cubicBezTo>
                    <a:pt x="37" y="161"/>
                    <a:pt x="35" y="157"/>
                    <a:pt x="37" y="148"/>
                  </a:cubicBezTo>
                  <a:cubicBezTo>
                    <a:pt x="39" y="132"/>
                    <a:pt x="65" y="130"/>
                    <a:pt x="65" y="109"/>
                  </a:cubicBezTo>
                  <a:cubicBezTo>
                    <a:pt x="65" y="100"/>
                    <a:pt x="68" y="92"/>
                    <a:pt x="68" y="83"/>
                  </a:cubicBezTo>
                  <a:cubicBezTo>
                    <a:pt x="68" y="75"/>
                    <a:pt x="69" y="58"/>
                    <a:pt x="73" y="50"/>
                  </a:cubicBezTo>
                  <a:cubicBezTo>
                    <a:pt x="77" y="42"/>
                    <a:pt x="88" y="40"/>
                    <a:pt x="77" y="34"/>
                  </a:cubicBezTo>
                  <a:cubicBezTo>
                    <a:pt x="68" y="29"/>
                    <a:pt x="72" y="37"/>
                    <a:pt x="64" y="37"/>
                  </a:cubicBezTo>
                  <a:cubicBezTo>
                    <a:pt x="56" y="37"/>
                    <a:pt x="56" y="24"/>
                    <a:pt x="47" y="34"/>
                  </a:cubicBezTo>
                  <a:cubicBezTo>
                    <a:pt x="38" y="45"/>
                    <a:pt x="26" y="27"/>
                    <a:pt x="18" y="24"/>
                  </a:cubicBezTo>
                  <a:cubicBezTo>
                    <a:pt x="11" y="22"/>
                    <a:pt x="15" y="18"/>
                    <a:pt x="9" y="15"/>
                  </a:cubicBezTo>
                  <a:cubicBezTo>
                    <a:pt x="0" y="12"/>
                    <a:pt x="5" y="9"/>
                    <a:pt x="3"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8" name="Freeform 18"/>
            <p:cNvSpPr>
              <a:spLocks/>
            </p:cNvSpPr>
            <p:nvPr/>
          </p:nvSpPr>
          <p:spPr bwMode="auto">
            <a:xfrm>
              <a:off x="4527551" y="1660525"/>
              <a:ext cx="284163" cy="349250"/>
            </a:xfrm>
            <a:custGeom>
              <a:avLst/>
              <a:gdLst/>
              <a:ahLst/>
              <a:cxnLst>
                <a:cxn ang="0">
                  <a:pos x="11" y="206"/>
                </a:cxn>
                <a:cxn ang="0">
                  <a:pos x="16" y="202"/>
                </a:cxn>
                <a:cxn ang="0">
                  <a:pos x="7" y="194"/>
                </a:cxn>
                <a:cxn ang="0">
                  <a:pos x="5" y="171"/>
                </a:cxn>
                <a:cxn ang="0">
                  <a:pos x="12" y="157"/>
                </a:cxn>
                <a:cxn ang="0">
                  <a:pos x="3" y="142"/>
                </a:cxn>
                <a:cxn ang="0">
                  <a:pos x="7" y="96"/>
                </a:cxn>
                <a:cxn ang="0">
                  <a:pos x="11" y="75"/>
                </a:cxn>
                <a:cxn ang="0">
                  <a:pos x="26" y="50"/>
                </a:cxn>
                <a:cxn ang="0">
                  <a:pos x="35" y="31"/>
                </a:cxn>
                <a:cxn ang="0">
                  <a:pos x="37" y="18"/>
                </a:cxn>
                <a:cxn ang="0">
                  <a:pos x="40" y="12"/>
                </a:cxn>
                <a:cxn ang="0">
                  <a:pos x="42" y="4"/>
                </a:cxn>
                <a:cxn ang="0">
                  <a:pos x="58" y="1"/>
                </a:cxn>
                <a:cxn ang="0">
                  <a:pos x="74" y="7"/>
                </a:cxn>
                <a:cxn ang="0">
                  <a:pos x="83" y="8"/>
                </a:cxn>
                <a:cxn ang="0">
                  <a:pos x="83" y="8"/>
                </a:cxn>
                <a:cxn ang="0">
                  <a:pos x="100" y="9"/>
                </a:cxn>
                <a:cxn ang="0">
                  <a:pos x="127" y="17"/>
                </a:cxn>
                <a:cxn ang="0">
                  <a:pos x="140" y="31"/>
                </a:cxn>
                <a:cxn ang="0">
                  <a:pos x="146" y="40"/>
                </a:cxn>
                <a:cxn ang="0">
                  <a:pos x="155" y="37"/>
                </a:cxn>
                <a:cxn ang="0">
                  <a:pos x="172" y="40"/>
                </a:cxn>
                <a:cxn ang="0">
                  <a:pos x="192" y="50"/>
                </a:cxn>
                <a:cxn ang="0">
                  <a:pos x="217" y="59"/>
                </a:cxn>
                <a:cxn ang="0">
                  <a:pos x="222" y="67"/>
                </a:cxn>
                <a:cxn ang="0">
                  <a:pos x="213" y="89"/>
                </a:cxn>
                <a:cxn ang="0">
                  <a:pos x="194" y="120"/>
                </a:cxn>
                <a:cxn ang="0">
                  <a:pos x="191" y="130"/>
                </a:cxn>
                <a:cxn ang="0">
                  <a:pos x="207" y="145"/>
                </a:cxn>
                <a:cxn ang="0">
                  <a:pos x="206" y="155"/>
                </a:cxn>
                <a:cxn ang="0">
                  <a:pos x="202" y="159"/>
                </a:cxn>
                <a:cxn ang="0">
                  <a:pos x="198" y="168"/>
                </a:cxn>
                <a:cxn ang="0">
                  <a:pos x="197" y="176"/>
                </a:cxn>
                <a:cxn ang="0">
                  <a:pos x="198" y="183"/>
                </a:cxn>
                <a:cxn ang="0">
                  <a:pos x="198" y="183"/>
                </a:cxn>
                <a:cxn ang="0">
                  <a:pos x="186" y="187"/>
                </a:cxn>
                <a:cxn ang="0">
                  <a:pos x="175" y="195"/>
                </a:cxn>
                <a:cxn ang="0">
                  <a:pos x="167" y="196"/>
                </a:cxn>
                <a:cxn ang="0">
                  <a:pos x="162" y="207"/>
                </a:cxn>
                <a:cxn ang="0">
                  <a:pos x="150" y="218"/>
                </a:cxn>
                <a:cxn ang="0">
                  <a:pos x="146" y="227"/>
                </a:cxn>
                <a:cxn ang="0">
                  <a:pos x="138" y="250"/>
                </a:cxn>
                <a:cxn ang="0">
                  <a:pos x="118" y="255"/>
                </a:cxn>
                <a:cxn ang="0">
                  <a:pos x="110" y="264"/>
                </a:cxn>
                <a:cxn ang="0">
                  <a:pos x="91" y="265"/>
                </a:cxn>
                <a:cxn ang="0">
                  <a:pos x="81" y="270"/>
                </a:cxn>
                <a:cxn ang="0">
                  <a:pos x="69" y="268"/>
                </a:cxn>
                <a:cxn ang="0">
                  <a:pos x="54" y="270"/>
                </a:cxn>
                <a:cxn ang="0">
                  <a:pos x="42" y="265"/>
                </a:cxn>
                <a:cxn ang="0">
                  <a:pos x="28" y="272"/>
                </a:cxn>
                <a:cxn ang="0">
                  <a:pos x="12" y="276"/>
                </a:cxn>
                <a:cxn ang="0">
                  <a:pos x="12" y="276"/>
                </a:cxn>
                <a:cxn ang="0">
                  <a:pos x="11" y="206"/>
                </a:cxn>
              </a:cxnLst>
              <a:rect l="0" t="0" r="r" b="b"/>
              <a:pathLst>
                <a:path w="223" h="276">
                  <a:moveTo>
                    <a:pt x="11" y="206"/>
                  </a:moveTo>
                  <a:cubicBezTo>
                    <a:pt x="16" y="202"/>
                    <a:pt x="16" y="202"/>
                    <a:pt x="16" y="202"/>
                  </a:cubicBezTo>
                  <a:cubicBezTo>
                    <a:pt x="18" y="195"/>
                    <a:pt x="11" y="195"/>
                    <a:pt x="7" y="194"/>
                  </a:cubicBezTo>
                  <a:cubicBezTo>
                    <a:pt x="0" y="192"/>
                    <a:pt x="2" y="176"/>
                    <a:pt x="5" y="171"/>
                  </a:cubicBezTo>
                  <a:cubicBezTo>
                    <a:pt x="7" y="167"/>
                    <a:pt x="11" y="162"/>
                    <a:pt x="12" y="157"/>
                  </a:cubicBezTo>
                  <a:cubicBezTo>
                    <a:pt x="13" y="151"/>
                    <a:pt x="6" y="148"/>
                    <a:pt x="3" y="142"/>
                  </a:cubicBezTo>
                  <a:cubicBezTo>
                    <a:pt x="1" y="129"/>
                    <a:pt x="3" y="109"/>
                    <a:pt x="7" y="96"/>
                  </a:cubicBezTo>
                  <a:cubicBezTo>
                    <a:pt x="9" y="90"/>
                    <a:pt x="9" y="82"/>
                    <a:pt x="11" y="75"/>
                  </a:cubicBezTo>
                  <a:cubicBezTo>
                    <a:pt x="13" y="66"/>
                    <a:pt x="21" y="59"/>
                    <a:pt x="26" y="50"/>
                  </a:cubicBezTo>
                  <a:cubicBezTo>
                    <a:pt x="31" y="42"/>
                    <a:pt x="22" y="36"/>
                    <a:pt x="35" y="31"/>
                  </a:cubicBezTo>
                  <a:cubicBezTo>
                    <a:pt x="41" y="29"/>
                    <a:pt x="35" y="23"/>
                    <a:pt x="37" y="18"/>
                  </a:cubicBezTo>
                  <a:cubicBezTo>
                    <a:pt x="37" y="16"/>
                    <a:pt x="39" y="15"/>
                    <a:pt x="40" y="12"/>
                  </a:cubicBezTo>
                  <a:cubicBezTo>
                    <a:pt x="40" y="10"/>
                    <a:pt x="38" y="3"/>
                    <a:pt x="42" y="4"/>
                  </a:cubicBezTo>
                  <a:cubicBezTo>
                    <a:pt x="49" y="5"/>
                    <a:pt x="52" y="2"/>
                    <a:pt x="58" y="1"/>
                  </a:cubicBezTo>
                  <a:cubicBezTo>
                    <a:pt x="65" y="0"/>
                    <a:pt x="69" y="4"/>
                    <a:pt x="74" y="7"/>
                  </a:cubicBezTo>
                  <a:cubicBezTo>
                    <a:pt x="83" y="8"/>
                    <a:pt x="83" y="8"/>
                    <a:pt x="83" y="8"/>
                  </a:cubicBezTo>
                  <a:cubicBezTo>
                    <a:pt x="83" y="8"/>
                    <a:pt x="83" y="8"/>
                    <a:pt x="83" y="8"/>
                  </a:cubicBezTo>
                  <a:cubicBezTo>
                    <a:pt x="89" y="12"/>
                    <a:pt x="93" y="10"/>
                    <a:pt x="100" y="9"/>
                  </a:cubicBezTo>
                  <a:cubicBezTo>
                    <a:pt x="104" y="9"/>
                    <a:pt x="125" y="14"/>
                    <a:pt x="127" y="17"/>
                  </a:cubicBezTo>
                  <a:cubicBezTo>
                    <a:pt x="131" y="22"/>
                    <a:pt x="137" y="26"/>
                    <a:pt x="140" y="31"/>
                  </a:cubicBezTo>
                  <a:cubicBezTo>
                    <a:pt x="141" y="32"/>
                    <a:pt x="142" y="42"/>
                    <a:pt x="146" y="40"/>
                  </a:cubicBezTo>
                  <a:cubicBezTo>
                    <a:pt x="148" y="39"/>
                    <a:pt x="154" y="34"/>
                    <a:pt x="155" y="37"/>
                  </a:cubicBezTo>
                  <a:cubicBezTo>
                    <a:pt x="161" y="45"/>
                    <a:pt x="164" y="37"/>
                    <a:pt x="172" y="40"/>
                  </a:cubicBezTo>
                  <a:cubicBezTo>
                    <a:pt x="192" y="50"/>
                    <a:pt x="192" y="50"/>
                    <a:pt x="192" y="50"/>
                  </a:cubicBezTo>
                  <a:cubicBezTo>
                    <a:pt x="206" y="52"/>
                    <a:pt x="208" y="45"/>
                    <a:pt x="217" y="59"/>
                  </a:cubicBezTo>
                  <a:cubicBezTo>
                    <a:pt x="219" y="62"/>
                    <a:pt x="223" y="63"/>
                    <a:pt x="222" y="67"/>
                  </a:cubicBezTo>
                  <a:cubicBezTo>
                    <a:pt x="221" y="73"/>
                    <a:pt x="216" y="83"/>
                    <a:pt x="213" y="89"/>
                  </a:cubicBezTo>
                  <a:cubicBezTo>
                    <a:pt x="208" y="100"/>
                    <a:pt x="200" y="110"/>
                    <a:pt x="194" y="120"/>
                  </a:cubicBezTo>
                  <a:cubicBezTo>
                    <a:pt x="191" y="124"/>
                    <a:pt x="188" y="126"/>
                    <a:pt x="191" y="130"/>
                  </a:cubicBezTo>
                  <a:cubicBezTo>
                    <a:pt x="195" y="135"/>
                    <a:pt x="202" y="141"/>
                    <a:pt x="207" y="145"/>
                  </a:cubicBezTo>
                  <a:cubicBezTo>
                    <a:pt x="207" y="148"/>
                    <a:pt x="208" y="151"/>
                    <a:pt x="206" y="155"/>
                  </a:cubicBezTo>
                  <a:cubicBezTo>
                    <a:pt x="204" y="157"/>
                    <a:pt x="203" y="157"/>
                    <a:pt x="202" y="159"/>
                  </a:cubicBezTo>
                  <a:cubicBezTo>
                    <a:pt x="202" y="163"/>
                    <a:pt x="200" y="165"/>
                    <a:pt x="198" y="168"/>
                  </a:cubicBezTo>
                  <a:cubicBezTo>
                    <a:pt x="196" y="170"/>
                    <a:pt x="196" y="174"/>
                    <a:pt x="197" y="176"/>
                  </a:cubicBezTo>
                  <a:cubicBezTo>
                    <a:pt x="198" y="183"/>
                    <a:pt x="198" y="183"/>
                    <a:pt x="198" y="183"/>
                  </a:cubicBezTo>
                  <a:cubicBezTo>
                    <a:pt x="198" y="183"/>
                    <a:pt x="198" y="183"/>
                    <a:pt x="198" y="183"/>
                  </a:cubicBezTo>
                  <a:cubicBezTo>
                    <a:pt x="194" y="184"/>
                    <a:pt x="190" y="186"/>
                    <a:pt x="186" y="187"/>
                  </a:cubicBezTo>
                  <a:cubicBezTo>
                    <a:pt x="182" y="189"/>
                    <a:pt x="179" y="193"/>
                    <a:pt x="175" y="195"/>
                  </a:cubicBezTo>
                  <a:cubicBezTo>
                    <a:pt x="172" y="196"/>
                    <a:pt x="170" y="194"/>
                    <a:pt x="167" y="196"/>
                  </a:cubicBezTo>
                  <a:cubicBezTo>
                    <a:pt x="162" y="199"/>
                    <a:pt x="163" y="202"/>
                    <a:pt x="162" y="207"/>
                  </a:cubicBezTo>
                  <a:cubicBezTo>
                    <a:pt x="160" y="215"/>
                    <a:pt x="155" y="214"/>
                    <a:pt x="150" y="218"/>
                  </a:cubicBezTo>
                  <a:cubicBezTo>
                    <a:pt x="147" y="221"/>
                    <a:pt x="147" y="224"/>
                    <a:pt x="146" y="227"/>
                  </a:cubicBezTo>
                  <a:cubicBezTo>
                    <a:pt x="142" y="236"/>
                    <a:pt x="144" y="241"/>
                    <a:pt x="138" y="250"/>
                  </a:cubicBezTo>
                  <a:cubicBezTo>
                    <a:pt x="134" y="255"/>
                    <a:pt x="124" y="255"/>
                    <a:pt x="118" y="255"/>
                  </a:cubicBezTo>
                  <a:cubicBezTo>
                    <a:pt x="116" y="256"/>
                    <a:pt x="116" y="263"/>
                    <a:pt x="110" y="264"/>
                  </a:cubicBezTo>
                  <a:cubicBezTo>
                    <a:pt x="104" y="266"/>
                    <a:pt x="96" y="262"/>
                    <a:pt x="91" y="265"/>
                  </a:cubicBezTo>
                  <a:cubicBezTo>
                    <a:pt x="88" y="267"/>
                    <a:pt x="85" y="270"/>
                    <a:pt x="81" y="270"/>
                  </a:cubicBezTo>
                  <a:cubicBezTo>
                    <a:pt x="76" y="270"/>
                    <a:pt x="73" y="268"/>
                    <a:pt x="69" y="268"/>
                  </a:cubicBezTo>
                  <a:cubicBezTo>
                    <a:pt x="63" y="266"/>
                    <a:pt x="59" y="270"/>
                    <a:pt x="54" y="270"/>
                  </a:cubicBezTo>
                  <a:cubicBezTo>
                    <a:pt x="49" y="270"/>
                    <a:pt x="46" y="265"/>
                    <a:pt x="42" y="265"/>
                  </a:cubicBezTo>
                  <a:cubicBezTo>
                    <a:pt x="36" y="265"/>
                    <a:pt x="32" y="274"/>
                    <a:pt x="28" y="272"/>
                  </a:cubicBezTo>
                  <a:cubicBezTo>
                    <a:pt x="23" y="269"/>
                    <a:pt x="16" y="273"/>
                    <a:pt x="12" y="276"/>
                  </a:cubicBezTo>
                  <a:cubicBezTo>
                    <a:pt x="12" y="276"/>
                    <a:pt x="12" y="276"/>
                    <a:pt x="12" y="276"/>
                  </a:cubicBezTo>
                  <a:cubicBezTo>
                    <a:pt x="11" y="206"/>
                    <a:pt x="11" y="206"/>
                    <a:pt x="11" y="206"/>
                  </a:cubicBezTo>
                  <a:close/>
                </a:path>
              </a:pathLst>
            </a:custGeom>
            <a:solidFill>
              <a:schemeClr val="accent2"/>
            </a:solid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9" name="Freeform 19"/>
            <p:cNvSpPr>
              <a:spLocks/>
            </p:cNvSpPr>
            <p:nvPr/>
          </p:nvSpPr>
          <p:spPr bwMode="auto">
            <a:xfrm>
              <a:off x="4632326" y="1560513"/>
              <a:ext cx="361950" cy="373063"/>
            </a:xfrm>
            <a:custGeom>
              <a:avLst/>
              <a:gdLst/>
              <a:ahLst/>
              <a:cxnLst>
                <a:cxn ang="0">
                  <a:pos x="78" y="42"/>
                </a:cxn>
                <a:cxn ang="0">
                  <a:pos x="125" y="55"/>
                </a:cxn>
                <a:cxn ang="0">
                  <a:pos x="174" y="53"/>
                </a:cxn>
                <a:cxn ang="0">
                  <a:pos x="182" y="17"/>
                </a:cxn>
                <a:cxn ang="0">
                  <a:pos x="185" y="7"/>
                </a:cxn>
                <a:cxn ang="0">
                  <a:pos x="200" y="10"/>
                </a:cxn>
                <a:cxn ang="0">
                  <a:pos x="216" y="42"/>
                </a:cxn>
                <a:cxn ang="0">
                  <a:pos x="270" y="29"/>
                </a:cxn>
                <a:cxn ang="0">
                  <a:pos x="268" y="49"/>
                </a:cxn>
                <a:cxn ang="0">
                  <a:pos x="277" y="71"/>
                </a:cxn>
                <a:cxn ang="0">
                  <a:pos x="277" y="90"/>
                </a:cxn>
                <a:cxn ang="0">
                  <a:pos x="272" y="97"/>
                </a:cxn>
                <a:cxn ang="0">
                  <a:pos x="257" y="115"/>
                </a:cxn>
                <a:cxn ang="0">
                  <a:pos x="243" y="126"/>
                </a:cxn>
                <a:cxn ang="0">
                  <a:pos x="227" y="153"/>
                </a:cxn>
                <a:cxn ang="0">
                  <a:pos x="220" y="195"/>
                </a:cxn>
                <a:cxn ang="0">
                  <a:pos x="227" y="234"/>
                </a:cxn>
                <a:cxn ang="0">
                  <a:pos x="232" y="261"/>
                </a:cxn>
                <a:cxn ang="0">
                  <a:pos x="223" y="271"/>
                </a:cxn>
                <a:cxn ang="0">
                  <a:pos x="221" y="291"/>
                </a:cxn>
                <a:cxn ang="0">
                  <a:pos x="203" y="294"/>
                </a:cxn>
                <a:cxn ang="0">
                  <a:pos x="194" y="291"/>
                </a:cxn>
                <a:cxn ang="0">
                  <a:pos x="185" y="282"/>
                </a:cxn>
                <a:cxn ang="0">
                  <a:pos x="151" y="279"/>
                </a:cxn>
                <a:cxn ang="0">
                  <a:pos x="132" y="279"/>
                </a:cxn>
                <a:cxn ang="0">
                  <a:pos x="115" y="261"/>
                </a:cxn>
                <a:cxn ang="0">
                  <a:pos x="114" y="254"/>
                </a:cxn>
                <a:cxn ang="0">
                  <a:pos x="119" y="237"/>
                </a:cxn>
                <a:cxn ang="0">
                  <a:pos x="124" y="223"/>
                </a:cxn>
                <a:cxn ang="0">
                  <a:pos x="111" y="198"/>
                </a:cxn>
                <a:cxn ang="0">
                  <a:pos x="139" y="145"/>
                </a:cxn>
                <a:cxn ang="0">
                  <a:pos x="109" y="128"/>
                </a:cxn>
                <a:cxn ang="0">
                  <a:pos x="72" y="115"/>
                </a:cxn>
                <a:cxn ang="0">
                  <a:pos x="57" y="109"/>
                </a:cxn>
                <a:cxn ang="0">
                  <a:pos x="17" y="87"/>
                </a:cxn>
                <a:cxn ang="0">
                  <a:pos x="0" y="86"/>
                </a:cxn>
                <a:cxn ang="0">
                  <a:pos x="10" y="64"/>
                </a:cxn>
                <a:cxn ang="0">
                  <a:pos x="21" y="58"/>
                </a:cxn>
                <a:cxn ang="0">
                  <a:pos x="41" y="51"/>
                </a:cxn>
                <a:cxn ang="0">
                  <a:pos x="63" y="39"/>
                </a:cxn>
              </a:cxnLst>
              <a:rect l="0" t="0" r="r" b="b"/>
              <a:pathLst>
                <a:path w="284" h="294">
                  <a:moveTo>
                    <a:pt x="63" y="39"/>
                  </a:moveTo>
                  <a:cubicBezTo>
                    <a:pt x="70" y="41"/>
                    <a:pt x="72" y="35"/>
                    <a:pt x="78" y="42"/>
                  </a:cubicBezTo>
                  <a:cubicBezTo>
                    <a:pt x="87" y="51"/>
                    <a:pt x="100" y="31"/>
                    <a:pt x="109" y="38"/>
                  </a:cubicBezTo>
                  <a:cubicBezTo>
                    <a:pt x="115" y="43"/>
                    <a:pt x="115" y="51"/>
                    <a:pt x="125" y="55"/>
                  </a:cubicBezTo>
                  <a:cubicBezTo>
                    <a:pt x="131" y="58"/>
                    <a:pt x="142" y="55"/>
                    <a:pt x="149" y="56"/>
                  </a:cubicBezTo>
                  <a:cubicBezTo>
                    <a:pt x="158" y="57"/>
                    <a:pt x="171" y="67"/>
                    <a:pt x="174" y="53"/>
                  </a:cubicBezTo>
                  <a:cubicBezTo>
                    <a:pt x="176" y="42"/>
                    <a:pt x="181" y="38"/>
                    <a:pt x="181" y="26"/>
                  </a:cubicBezTo>
                  <a:cubicBezTo>
                    <a:pt x="182" y="17"/>
                    <a:pt x="182" y="17"/>
                    <a:pt x="182" y="17"/>
                  </a:cubicBezTo>
                  <a:cubicBezTo>
                    <a:pt x="182" y="17"/>
                    <a:pt x="182" y="17"/>
                    <a:pt x="182" y="17"/>
                  </a:cubicBezTo>
                  <a:cubicBezTo>
                    <a:pt x="183" y="14"/>
                    <a:pt x="183" y="10"/>
                    <a:pt x="185" y="7"/>
                  </a:cubicBezTo>
                  <a:cubicBezTo>
                    <a:pt x="186" y="5"/>
                    <a:pt x="189" y="2"/>
                    <a:pt x="190" y="0"/>
                  </a:cubicBezTo>
                  <a:cubicBezTo>
                    <a:pt x="191" y="0"/>
                    <a:pt x="197" y="8"/>
                    <a:pt x="200" y="10"/>
                  </a:cubicBezTo>
                  <a:cubicBezTo>
                    <a:pt x="209" y="15"/>
                    <a:pt x="209" y="17"/>
                    <a:pt x="209" y="27"/>
                  </a:cubicBezTo>
                  <a:cubicBezTo>
                    <a:pt x="209" y="30"/>
                    <a:pt x="212" y="42"/>
                    <a:pt x="216" y="42"/>
                  </a:cubicBezTo>
                  <a:cubicBezTo>
                    <a:pt x="227" y="41"/>
                    <a:pt x="230" y="54"/>
                    <a:pt x="243" y="46"/>
                  </a:cubicBezTo>
                  <a:cubicBezTo>
                    <a:pt x="252" y="40"/>
                    <a:pt x="261" y="33"/>
                    <a:pt x="270" y="29"/>
                  </a:cubicBezTo>
                  <a:cubicBezTo>
                    <a:pt x="270" y="29"/>
                    <a:pt x="270" y="29"/>
                    <a:pt x="270" y="29"/>
                  </a:cubicBezTo>
                  <a:cubicBezTo>
                    <a:pt x="271" y="35"/>
                    <a:pt x="267" y="41"/>
                    <a:pt x="268" y="49"/>
                  </a:cubicBezTo>
                  <a:cubicBezTo>
                    <a:pt x="269" y="54"/>
                    <a:pt x="277" y="43"/>
                    <a:pt x="282" y="43"/>
                  </a:cubicBezTo>
                  <a:cubicBezTo>
                    <a:pt x="284" y="53"/>
                    <a:pt x="278" y="62"/>
                    <a:pt x="277" y="71"/>
                  </a:cubicBezTo>
                  <a:cubicBezTo>
                    <a:pt x="276" y="73"/>
                    <a:pt x="277" y="75"/>
                    <a:pt x="277" y="77"/>
                  </a:cubicBezTo>
                  <a:cubicBezTo>
                    <a:pt x="277" y="81"/>
                    <a:pt x="278" y="86"/>
                    <a:pt x="277" y="90"/>
                  </a:cubicBezTo>
                  <a:cubicBezTo>
                    <a:pt x="277" y="90"/>
                    <a:pt x="277" y="90"/>
                    <a:pt x="277" y="90"/>
                  </a:cubicBezTo>
                  <a:cubicBezTo>
                    <a:pt x="272" y="97"/>
                    <a:pt x="272" y="97"/>
                    <a:pt x="272" y="97"/>
                  </a:cubicBezTo>
                  <a:cubicBezTo>
                    <a:pt x="269" y="100"/>
                    <a:pt x="268" y="105"/>
                    <a:pt x="265" y="108"/>
                  </a:cubicBezTo>
                  <a:cubicBezTo>
                    <a:pt x="263" y="112"/>
                    <a:pt x="260" y="112"/>
                    <a:pt x="257" y="115"/>
                  </a:cubicBezTo>
                  <a:cubicBezTo>
                    <a:pt x="255" y="117"/>
                    <a:pt x="255" y="119"/>
                    <a:pt x="252" y="121"/>
                  </a:cubicBezTo>
                  <a:cubicBezTo>
                    <a:pt x="249" y="123"/>
                    <a:pt x="247" y="125"/>
                    <a:pt x="243" y="126"/>
                  </a:cubicBezTo>
                  <a:cubicBezTo>
                    <a:pt x="239" y="129"/>
                    <a:pt x="238" y="132"/>
                    <a:pt x="236" y="136"/>
                  </a:cubicBezTo>
                  <a:cubicBezTo>
                    <a:pt x="232" y="141"/>
                    <a:pt x="231" y="148"/>
                    <a:pt x="227" y="153"/>
                  </a:cubicBezTo>
                  <a:cubicBezTo>
                    <a:pt x="225" y="157"/>
                    <a:pt x="220" y="161"/>
                    <a:pt x="218" y="166"/>
                  </a:cubicBezTo>
                  <a:cubicBezTo>
                    <a:pt x="214" y="174"/>
                    <a:pt x="218" y="186"/>
                    <a:pt x="220" y="195"/>
                  </a:cubicBezTo>
                  <a:cubicBezTo>
                    <a:pt x="221" y="201"/>
                    <a:pt x="218" y="207"/>
                    <a:pt x="220" y="212"/>
                  </a:cubicBezTo>
                  <a:cubicBezTo>
                    <a:pt x="224" y="220"/>
                    <a:pt x="226" y="225"/>
                    <a:pt x="227" y="234"/>
                  </a:cubicBezTo>
                  <a:cubicBezTo>
                    <a:pt x="228" y="238"/>
                    <a:pt x="231" y="241"/>
                    <a:pt x="232" y="245"/>
                  </a:cubicBezTo>
                  <a:cubicBezTo>
                    <a:pt x="232" y="261"/>
                    <a:pt x="232" y="261"/>
                    <a:pt x="232" y="261"/>
                  </a:cubicBezTo>
                  <a:cubicBezTo>
                    <a:pt x="232" y="261"/>
                    <a:pt x="232" y="261"/>
                    <a:pt x="232" y="261"/>
                  </a:cubicBezTo>
                  <a:cubicBezTo>
                    <a:pt x="228" y="264"/>
                    <a:pt x="224" y="267"/>
                    <a:pt x="223" y="271"/>
                  </a:cubicBezTo>
                  <a:cubicBezTo>
                    <a:pt x="222" y="275"/>
                    <a:pt x="222" y="279"/>
                    <a:pt x="222" y="283"/>
                  </a:cubicBezTo>
                  <a:cubicBezTo>
                    <a:pt x="222" y="286"/>
                    <a:pt x="221" y="288"/>
                    <a:pt x="221" y="291"/>
                  </a:cubicBezTo>
                  <a:cubicBezTo>
                    <a:pt x="219" y="292"/>
                    <a:pt x="219" y="293"/>
                    <a:pt x="216" y="294"/>
                  </a:cubicBezTo>
                  <a:cubicBezTo>
                    <a:pt x="203" y="294"/>
                    <a:pt x="203" y="294"/>
                    <a:pt x="203" y="294"/>
                  </a:cubicBezTo>
                  <a:cubicBezTo>
                    <a:pt x="203" y="294"/>
                    <a:pt x="203" y="294"/>
                    <a:pt x="203" y="294"/>
                  </a:cubicBezTo>
                  <a:cubicBezTo>
                    <a:pt x="201" y="293"/>
                    <a:pt x="196" y="293"/>
                    <a:pt x="194" y="291"/>
                  </a:cubicBezTo>
                  <a:cubicBezTo>
                    <a:pt x="192" y="289"/>
                    <a:pt x="192" y="287"/>
                    <a:pt x="190" y="285"/>
                  </a:cubicBezTo>
                  <a:cubicBezTo>
                    <a:pt x="188" y="283"/>
                    <a:pt x="186" y="283"/>
                    <a:pt x="185" y="282"/>
                  </a:cubicBezTo>
                  <a:cubicBezTo>
                    <a:pt x="179" y="278"/>
                    <a:pt x="175" y="278"/>
                    <a:pt x="169" y="278"/>
                  </a:cubicBezTo>
                  <a:cubicBezTo>
                    <a:pt x="163" y="278"/>
                    <a:pt x="156" y="281"/>
                    <a:pt x="151" y="279"/>
                  </a:cubicBezTo>
                  <a:cubicBezTo>
                    <a:pt x="149" y="278"/>
                    <a:pt x="146" y="277"/>
                    <a:pt x="143" y="277"/>
                  </a:cubicBezTo>
                  <a:cubicBezTo>
                    <a:pt x="138" y="278"/>
                    <a:pt x="137" y="282"/>
                    <a:pt x="132" y="279"/>
                  </a:cubicBezTo>
                  <a:cubicBezTo>
                    <a:pt x="125" y="275"/>
                    <a:pt x="122" y="277"/>
                    <a:pt x="122" y="268"/>
                  </a:cubicBezTo>
                  <a:cubicBezTo>
                    <a:pt x="122" y="264"/>
                    <a:pt x="118" y="263"/>
                    <a:pt x="115" y="261"/>
                  </a:cubicBezTo>
                  <a:cubicBezTo>
                    <a:pt x="115" y="261"/>
                    <a:pt x="115" y="261"/>
                    <a:pt x="115" y="261"/>
                  </a:cubicBezTo>
                  <a:cubicBezTo>
                    <a:pt x="114" y="254"/>
                    <a:pt x="114" y="254"/>
                    <a:pt x="114" y="254"/>
                  </a:cubicBezTo>
                  <a:cubicBezTo>
                    <a:pt x="113" y="252"/>
                    <a:pt x="113" y="248"/>
                    <a:pt x="115" y="246"/>
                  </a:cubicBezTo>
                  <a:cubicBezTo>
                    <a:pt x="117" y="243"/>
                    <a:pt x="119" y="241"/>
                    <a:pt x="119" y="237"/>
                  </a:cubicBezTo>
                  <a:cubicBezTo>
                    <a:pt x="120" y="235"/>
                    <a:pt x="121" y="235"/>
                    <a:pt x="123" y="233"/>
                  </a:cubicBezTo>
                  <a:cubicBezTo>
                    <a:pt x="125" y="229"/>
                    <a:pt x="124" y="226"/>
                    <a:pt x="124" y="223"/>
                  </a:cubicBezTo>
                  <a:cubicBezTo>
                    <a:pt x="119" y="219"/>
                    <a:pt x="112" y="213"/>
                    <a:pt x="108" y="208"/>
                  </a:cubicBezTo>
                  <a:cubicBezTo>
                    <a:pt x="105" y="204"/>
                    <a:pt x="108" y="202"/>
                    <a:pt x="111" y="198"/>
                  </a:cubicBezTo>
                  <a:cubicBezTo>
                    <a:pt x="117" y="188"/>
                    <a:pt x="125" y="178"/>
                    <a:pt x="130" y="167"/>
                  </a:cubicBezTo>
                  <a:cubicBezTo>
                    <a:pt x="133" y="161"/>
                    <a:pt x="138" y="151"/>
                    <a:pt x="139" y="145"/>
                  </a:cubicBezTo>
                  <a:cubicBezTo>
                    <a:pt x="140" y="141"/>
                    <a:pt x="136" y="140"/>
                    <a:pt x="134" y="137"/>
                  </a:cubicBezTo>
                  <a:cubicBezTo>
                    <a:pt x="125" y="123"/>
                    <a:pt x="123" y="130"/>
                    <a:pt x="109" y="128"/>
                  </a:cubicBezTo>
                  <a:cubicBezTo>
                    <a:pt x="89" y="118"/>
                    <a:pt x="89" y="118"/>
                    <a:pt x="89" y="118"/>
                  </a:cubicBezTo>
                  <a:cubicBezTo>
                    <a:pt x="81" y="115"/>
                    <a:pt x="78" y="123"/>
                    <a:pt x="72" y="115"/>
                  </a:cubicBezTo>
                  <a:cubicBezTo>
                    <a:pt x="71" y="112"/>
                    <a:pt x="65" y="117"/>
                    <a:pt x="63" y="118"/>
                  </a:cubicBezTo>
                  <a:cubicBezTo>
                    <a:pt x="59" y="120"/>
                    <a:pt x="58" y="110"/>
                    <a:pt x="57" y="109"/>
                  </a:cubicBezTo>
                  <a:cubicBezTo>
                    <a:pt x="54" y="104"/>
                    <a:pt x="48" y="100"/>
                    <a:pt x="44" y="95"/>
                  </a:cubicBezTo>
                  <a:cubicBezTo>
                    <a:pt x="42" y="92"/>
                    <a:pt x="21" y="87"/>
                    <a:pt x="17" y="87"/>
                  </a:cubicBezTo>
                  <a:cubicBezTo>
                    <a:pt x="10" y="88"/>
                    <a:pt x="6" y="90"/>
                    <a:pt x="0" y="86"/>
                  </a:cubicBezTo>
                  <a:cubicBezTo>
                    <a:pt x="0" y="86"/>
                    <a:pt x="0" y="86"/>
                    <a:pt x="0" y="86"/>
                  </a:cubicBezTo>
                  <a:cubicBezTo>
                    <a:pt x="9" y="74"/>
                    <a:pt x="9" y="74"/>
                    <a:pt x="9" y="74"/>
                  </a:cubicBezTo>
                  <a:cubicBezTo>
                    <a:pt x="10" y="64"/>
                    <a:pt x="10" y="64"/>
                    <a:pt x="10" y="64"/>
                  </a:cubicBezTo>
                  <a:cubicBezTo>
                    <a:pt x="10" y="64"/>
                    <a:pt x="10" y="64"/>
                    <a:pt x="10" y="64"/>
                  </a:cubicBezTo>
                  <a:cubicBezTo>
                    <a:pt x="14" y="63"/>
                    <a:pt x="17" y="60"/>
                    <a:pt x="21" y="58"/>
                  </a:cubicBezTo>
                  <a:cubicBezTo>
                    <a:pt x="25" y="57"/>
                    <a:pt x="29" y="54"/>
                    <a:pt x="33" y="53"/>
                  </a:cubicBezTo>
                  <a:cubicBezTo>
                    <a:pt x="36" y="51"/>
                    <a:pt x="37" y="51"/>
                    <a:pt x="41" y="51"/>
                  </a:cubicBezTo>
                  <a:cubicBezTo>
                    <a:pt x="46" y="51"/>
                    <a:pt x="50" y="49"/>
                    <a:pt x="53" y="46"/>
                  </a:cubicBezTo>
                  <a:cubicBezTo>
                    <a:pt x="56" y="44"/>
                    <a:pt x="60" y="40"/>
                    <a:pt x="63" y="3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0" name="Freeform 20"/>
            <p:cNvSpPr>
              <a:spLocks/>
            </p:cNvSpPr>
            <p:nvPr/>
          </p:nvSpPr>
          <p:spPr bwMode="auto">
            <a:xfrm>
              <a:off x="5294313" y="1811338"/>
              <a:ext cx="312738" cy="495300"/>
            </a:xfrm>
            <a:custGeom>
              <a:avLst/>
              <a:gdLst/>
              <a:ahLst/>
              <a:cxnLst>
                <a:cxn ang="0">
                  <a:pos x="35" y="114"/>
                </a:cxn>
                <a:cxn ang="0">
                  <a:pos x="44" y="89"/>
                </a:cxn>
                <a:cxn ang="0">
                  <a:pos x="89" y="108"/>
                </a:cxn>
                <a:cxn ang="0">
                  <a:pos x="98" y="108"/>
                </a:cxn>
                <a:cxn ang="0">
                  <a:pos x="98" y="89"/>
                </a:cxn>
                <a:cxn ang="0">
                  <a:pos x="113" y="55"/>
                </a:cxn>
                <a:cxn ang="0">
                  <a:pos x="120" y="32"/>
                </a:cxn>
                <a:cxn ang="0">
                  <a:pos x="129" y="0"/>
                </a:cxn>
                <a:cxn ang="0">
                  <a:pos x="148" y="10"/>
                </a:cxn>
                <a:cxn ang="0">
                  <a:pos x="209" y="24"/>
                </a:cxn>
                <a:cxn ang="0">
                  <a:pos x="206" y="74"/>
                </a:cxn>
                <a:cxn ang="0">
                  <a:pos x="245" y="95"/>
                </a:cxn>
                <a:cxn ang="0">
                  <a:pos x="240" y="136"/>
                </a:cxn>
                <a:cxn ang="0">
                  <a:pos x="213" y="156"/>
                </a:cxn>
                <a:cxn ang="0">
                  <a:pos x="241" y="163"/>
                </a:cxn>
                <a:cxn ang="0">
                  <a:pos x="224" y="213"/>
                </a:cxn>
                <a:cxn ang="0">
                  <a:pos x="234" y="236"/>
                </a:cxn>
                <a:cxn ang="0">
                  <a:pos x="227" y="254"/>
                </a:cxn>
                <a:cxn ang="0">
                  <a:pos x="224" y="275"/>
                </a:cxn>
                <a:cxn ang="0">
                  <a:pos x="226" y="311"/>
                </a:cxn>
                <a:cxn ang="0">
                  <a:pos x="209" y="337"/>
                </a:cxn>
                <a:cxn ang="0">
                  <a:pos x="201" y="344"/>
                </a:cxn>
                <a:cxn ang="0">
                  <a:pos x="186" y="350"/>
                </a:cxn>
                <a:cxn ang="0">
                  <a:pos x="167" y="359"/>
                </a:cxn>
                <a:cxn ang="0">
                  <a:pos x="160" y="362"/>
                </a:cxn>
                <a:cxn ang="0">
                  <a:pos x="149" y="381"/>
                </a:cxn>
                <a:cxn ang="0">
                  <a:pos x="118" y="357"/>
                </a:cxn>
                <a:cxn ang="0">
                  <a:pos x="87" y="347"/>
                </a:cxn>
                <a:cxn ang="0">
                  <a:pos x="91" y="331"/>
                </a:cxn>
                <a:cxn ang="0">
                  <a:pos x="86" y="310"/>
                </a:cxn>
                <a:cxn ang="0">
                  <a:pos x="97" y="294"/>
                </a:cxn>
                <a:cxn ang="0">
                  <a:pos x="69" y="244"/>
                </a:cxn>
                <a:cxn ang="0">
                  <a:pos x="58" y="217"/>
                </a:cxn>
                <a:cxn ang="0">
                  <a:pos x="64" y="189"/>
                </a:cxn>
                <a:cxn ang="0">
                  <a:pos x="17" y="175"/>
                </a:cxn>
                <a:cxn ang="0">
                  <a:pos x="3" y="169"/>
                </a:cxn>
                <a:cxn ang="0">
                  <a:pos x="2" y="148"/>
                </a:cxn>
                <a:cxn ang="0">
                  <a:pos x="1" y="128"/>
                </a:cxn>
                <a:cxn ang="0">
                  <a:pos x="14" y="119"/>
                </a:cxn>
              </a:cxnLst>
              <a:rect l="0" t="0" r="r" b="b"/>
              <a:pathLst>
                <a:path w="246" h="390">
                  <a:moveTo>
                    <a:pt x="23" y="115"/>
                  </a:moveTo>
                  <a:cubicBezTo>
                    <a:pt x="28" y="119"/>
                    <a:pt x="34" y="131"/>
                    <a:pt x="35" y="114"/>
                  </a:cubicBezTo>
                  <a:cubicBezTo>
                    <a:pt x="35" y="111"/>
                    <a:pt x="38" y="109"/>
                    <a:pt x="39" y="105"/>
                  </a:cubicBezTo>
                  <a:cubicBezTo>
                    <a:pt x="40" y="98"/>
                    <a:pt x="38" y="95"/>
                    <a:pt x="44" y="89"/>
                  </a:cubicBezTo>
                  <a:cubicBezTo>
                    <a:pt x="46" y="87"/>
                    <a:pt x="74" y="99"/>
                    <a:pt x="78" y="101"/>
                  </a:cubicBezTo>
                  <a:cubicBezTo>
                    <a:pt x="82" y="102"/>
                    <a:pt x="85" y="106"/>
                    <a:pt x="89" y="108"/>
                  </a:cubicBezTo>
                  <a:cubicBezTo>
                    <a:pt x="92" y="109"/>
                    <a:pt x="91" y="112"/>
                    <a:pt x="92" y="115"/>
                  </a:cubicBezTo>
                  <a:cubicBezTo>
                    <a:pt x="95" y="122"/>
                    <a:pt x="97" y="109"/>
                    <a:pt x="98" y="108"/>
                  </a:cubicBezTo>
                  <a:cubicBezTo>
                    <a:pt x="101" y="106"/>
                    <a:pt x="104" y="102"/>
                    <a:pt x="102" y="99"/>
                  </a:cubicBezTo>
                  <a:cubicBezTo>
                    <a:pt x="99" y="95"/>
                    <a:pt x="98" y="94"/>
                    <a:pt x="98" y="89"/>
                  </a:cubicBezTo>
                  <a:cubicBezTo>
                    <a:pt x="99" y="78"/>
                    <a:pt x="102" y="83"/>
                    <a:pt x="109" y="76"/>
                  </a:cubicBezTo>
                  <a:cubicBezTo>
                    <a:pt x="112" y="73"/>
                    <a:pt x="111" y="60"/>
                    <a:pt x="113" y="55"/>
                  </a:cubicBezTo>
                  <a:cubicBezTo>
                    <a:pt x="116" y="50"/>
                    <a:pt x="117" y="47"/>
                    <a:pt x="116" y="42"/>
                  </a:cubicBezTo>
                  <a:cubicBezTo>
                    <a:pt x="115" y="38"/>
                    <a:pt x="119" y="35"/>
                    <a:pt x="120" y="32"/>
                  </a:cubicBezTo>
                  <a:cubicBezTo>
                    <a:pt x="121" y="28"/>
                    <a:pt x="120" y="22"/>
                    <a:pt x="121" y="18"/>
                  </a:cubicBezTo>
                  <a:cubicBezTo>
                    <a:pt x="121" y="13"/>
                    <a:pt x="126" y="4"/>
                    <a:pt x="129" y="0"/>
                  </a:cubicBezTo>
                  <a:cubicBezTo>
                    <a:pt x="129" y="0"/>
                    <a:pt x="129" y="0"/>
                    <a:pt x="129" y="0"/>
                  </a:cubicBezTo>
                  <a:cubicBezTo>
                    <a:pt x="134" y="5"/>
                    <a:pt x="141" y="8"/>
                    <a:pt x="148" y="10"/>
                  </a:cubicBezTo>
                  <a:cubicBezTo>
                    <a:pt x="164" y="12"/>
                    <a:pt x="182" y="19"/>
                    <a:pt x="198" y="20"/>
                  </a:cubicBezTo>
                  <a:cubicBezTo>
                    <a:pt x="201" y="20"/>
                    <a:pt x="209" y="23"/>
                    <a:pt x="209" y="24"/>
                  </a:cubicBezTo>
                  <a:cubicBezTo>
                    <a:pt x="207" y="28"/>
                    <a:pt x="192" y="25"/>
                    <a:pt x="188" y="33"/>
                  </a:cubicBezTo>
                  <a:cubicBezTo>
                    <a:pt x="186" y="36"/>
                    <a:pt x="203" y="71"/>
                    <a:pt x="206" y="74"/>
                  </a:cubicBezTo>
                  <a:cubicBezTo>
                    <a:pt x="212" y="79"/>
                    <a:pt x="215" y="69"/>
                    <a:pt x="223" y="73"/>
                  </a:cubicBezTo>
                  <a:cubicBezTo>
                    <a:pt x="233" y="80"/>
                    <a:pt x="242" y="82"/>
                    <a:pt x="245" y="95"/>
                  </a:cubicBezTo>
                  <a:cubicBezTo>
                    <a:pt x="246" y="100"/>
                    <a:pt x="245" y="108"/>
                    <a:pt x="242" y="112"/>
                  </a:cubicBezTo>
                  <a:cubicBezTo>
                    <a:pt x="235" y="121"/>
                    <a:pt x="240" y="127"/>
                    <a:pt x="240" y="136"/>
                  </a:cubicBezTo>
                  <a:cubicBezTo>
                    <a:pt x="239" y="147"/>
                    <a:pt x="218" y="142"/>
                    <a:pt x="213" y="152"/>
                  </a:cubicBezTo>
                  <a:cubicBezTo>
                    <a:pt x="212" y="154"/>
                    <a:pt x="212" y="155"/>
                    <a:pt x="213" y="156"/>
                  </a:cubicBezTo>
                  <a:cubicBezTo>
                    <a:pt x="215" y="160"/>
                    <a:pt x="223" y="160"/>
                    <a:pt x="226" y="160"/>
                  </a:cubicBezTo>
                  <a:cubicBezTo>
                    <a:pt x="233" y="160"/>
                    <a:pt x="237" y="159"/>
                    <a:pt x="241" y="163"/>
                  </a:cubicBezTo>
                  <a:cubicBezTo>
                    <a:pt x="240" y="168"/>
                    <a:pt x="226" y="178"/>
                    <a:pt x="222" y="181"/>
                  </a:cubicBezTo>
                  <a:cubicBezTo>
                    <a:pt x="208" y="188"/>
                    <a:pt x="216" y="205"/>
                    <a:pt x="224" y="213"/>
                  </a:cubicBezTo>
                  <a:cubicBezTo>
                    <a:pt x="228" y="217"/>
                    <a:pt x="231" y="223"/>
                    <a:pt x="236" y="227"/>
                  </a:cubicBezTo>
                  <a:cubicBezTo>
                    <a:pt x="240" y="231"/>
                    <a:pt x="243" y="236"/>
                    <a:pt x="234" y="236"/>
                  </a:cubicBezTo>
                  <a:cubicBezTo>
                    <a:pt x="224" y="242"/>
                    <a:pt x="227" y="240"/>
                    <a:pt x="230" y="247"/>
                  </a:cubicBezTo>
                  <a:cubicBezTo>
                    <a:pt x="232" y="254"/>
                    <a:pt x="227" y="251"/>
                    <a:pt x="227" y="254"/>
                  </a:cubicBezTo>
                  <a:cubicBezTo>
                    <a:pt x="227" y="257"/>
                    <a:pt x="231" y="260"/>
                    <a:pt x="225" y="260"/>
                  </a:cubicBezTo>
                  <a:cubicBezTo>
                    <a:pt x="215" y="262"/>
                    <a:pt x="223" y="270"/>
                    <a:pt x="224" y="275"/>
                  </a:cubicBezTo>
                  <a:cubicBezTo>
                    <a:pt x="225" y="277"/>
                    <a:pt x="220" y="283"/>
                    <a:pt x="220" y="288"/>
                  </a:cubicBezTo>
                  <a:cubicBezTo>
                    <a:pt x="221" y="296"/>
                    <a:pt x="226" y="303"/>
                    <a:pt x="226" y="311"/>
                  </a:cubicBezTo>
                  <a:cubicBezTo>
                    <a:pt x="226" y="319"/>
                    <a:pt x="216" y="326"/>
                    <a:pt x="212" y="332"/>
                  </a:cubicBezTo>
                  <a:cubicBezTo>
                    <a:pt x="211" y="334"/>
                    <a:pt x="210" y="335"/>
                    <a:pt x="209" y="337"/>
                  </a:cubicBezTo>
                  <a:cubicBezTo>
                    <a:pt x="208" y="338"/>
                    <a:pt x="206" y="340"/>
                    <a:pt x="206" y="340"/>
                  </a:cubicBezTo>
                  <a:cubicBezTo>
                    <a:pt x="201" y="344"/>
                    <a:pt x="201" y="344"/>
                    <a:pt x="201" y="344"/>
                  </a:cubicBezTo>
                  <a:cubicBezTo>
                    <a:pt x="198" y="346"/>
                    <a:pt x="197" y="345"/>
                    <a:pt x="196" y="348"/>
                  </a:cubicBezTo>
                  <a:cubicBezTo>
                    <a:pt x="195" y="353"/>
                    <a:pt x="190" y="353"/>
                    <a:pt x="186" y="350"/>
                  </a:cubicBezTo>
                  <a:cubicBezTo>
                    <a:pt x="182" y="348"/>
                    <a:pt x="179" y="356"/>
                    <a:pt x="175" y="358"/>
                  </a:cubicBezTo>
                  <a:cubicBezTo>
                    <a:pt x="173" y="358"/>
                    <a:pt x="169" y="357"/>
                    <a:pt x="167" y="359"/>
                  </a:cubicBezTo>
                  <a:cubicBezTo>
                    <a:pt x="165" y="360"/>
                    <a:pt x="162" y="361"/>
                    <a:pt x="160" y="362"/>
                  </a:cubicBezTo>
                  <a:cubicBezTo>
                    <a:pt x="160" y="362"/>
                    <a:pt x="160" y="362"/>
                    <a:pt x="160" y="362"/>
                  </a:cubicBezTo>
                  <a:cubicBezTo>
                    <a:pt x="154" y="363"/>
                    <a:pt x="154" y="363"/>
                    <a:pt x="154" y="363"/>
                  </a:cubicBezTo>
                  <a:cubicBezTo>
                    <a:pt x="151" y="365"/>
                    <a:pt x="152" y="377"/>
                    <a:pt x="149" y="381"/>
                  </a:cubicBezTo>
                  <a:cubicBezTo>
                    <a:pt x="146" y="386"/>
                    <a:pt x="138" y="390"/>
                    <a:pt x="132" y="387"/>
                  </a:cubicBezTo>
                  <a:cubicBezTo>
                    <a:pt x="124" y="382"/>
                    <a:pt x="116" y="365"/>
                    <a:pt x="118" y="357"/>
                  </a:cubicBezTo>
                  <a:cubicBezTo>
                    <a:pt x="120" y="348"/>
                    <a:pt x="99" y="349"/>
                    <a:pt x="95" y="348"/>
                  </a:cubicBezTo>
                  <a:cubicBezTo>
                    <a:pt x="87" y="347"/>
                    <a:pt x="87" y="347"/>
                    <a:pt x="87" y="347"/>
                  </a:cubicBezTo>
                  <a:cubicBezTo>
                    <a:pt x="87" y="347"/>
                    <a:pt x="87" y="347"/>
                    <a:pt x="87" y="347"/>
                  </a:cubicBezTo>
                  <a:cubicBezTo>
                    <a:pt x="87" y="343"/>
                    <a:pt x="90" y="335"/>
                    <a:pt x="91" y="331"/>
                  </a:cubicBezTo>
                  <a:cubicBezTo>
                    <a:pt x="91" y="327"/>
                    <a:pt x="91" y="323"/>
                    <a:pt x="90" y="319"/>
                  </a:cubicBezTo>
                  <a:cubicBezTo>
                    <a:pt x="90" y="316"/>
                    <a:pt x="87" y="313"/>
                    <a:pt x="86" y="310"/>
                  </a:cubicBezTo>
                  <a:cubicBezTo>
                    <a:pt x="87" y="305"/>
                    <a:pt x="87" y="303"/>
                    <a:pt x="91" y="300"/>
                  </a:cubicBezTo>
                  <a:cubicBezTo>
                    <a:pt x="92" y="299"/>
                    <a:pt x="97" y="296"/>
                    <a:pt x="97" y="294"/>
                  </a:cubicBezTo>
                  <a:cubicBezTo>
                    <a:pt x="97" y="288"/>
                    <a:pt x="89" y="283"/>
                    <a:pt x="85" y="278"/>
                  </a:cubicBezTo>
                  <a:cubicBezTo>
                    <a:pt x="76" y="266"/>
                    <a:pt x="88" y="251"/>
                    <a:pt x="69" y="244"/>
                  </a:cubicBezTo>
                  <a:cubicBezTo>
                    <a:pt x="64" y="242"/>
                    <a:pt x="62" y="238"/>
                    <a:pt x="58" y="236"/>
                  </a:cubicBezTo>
                  <a:cubicBezTo>
                    <a:pt x="53" y="230"/>
                    <a:pt x="54" y="223"/>
                    <a:pt x="58" y="217"/>
                  </a:cubicBezTo>
                  <a:cubicBezTo>
                    <a:pt x="61" y="211"/>
                    <a:pt x="59" y="205"/>
                    <a:pt x="62" y="200"/>
                  </a:cubicBezTo>
                  <a:cubicBezTo>
                    <a:pt x="64" y="197"/>
                    <a:pt x="67" y="193"/>
                    <a:pt x="64" y="189"/>
                  </a:cubicBezTo>
                  <a:cubicBezTo>
                    <a:pt x="60" y="184"/>
                    <a:pt x="52" y="180"/>
                    <a:pt x="47" y="175"/>
                  </a:cubicBezTo>
                  <a:cubicBezTo>
                    <a:pt x="41" y="170"/>
                    <a:pt x="26" y="177"/>
                    <a:pt x="17" y="175"/>
                  </a:cubicBezTo>
                  <a:cubicBezTo>
                    <a:pt x="12" y="174"/>
                    <a:pt x="9" y="169"/>
                    <a:pt x="3" y="169"/>
                  </a:cubicBezTo>
                  <a:cubicBezTo>
                    <a:pt x="3" y="169"/>
                    <a:pt x="3" y="169"/>
                    <a:pt x="3" y="169"/>
                  </a:cubicBezTo>
                  <a:cubicBezTo>
                    <a:pt x="6" y="166"/>
                    <a:pt x="3" y="163"/>
                    <a:pt x="7" y="160"/>
                  </a:cubicBezTo>
                  <a:cubicBezTo>
                    <a:pt x="11" y="155"/>
                    <a:pt x="4" y="153"/>
                    <a:pt x="2" y="148"/>
                  </a:cubicBezTo>
                  <a:cubicBezTo>
                    <a:pt x="1" y="146"/>
                    <a:pt x="0" y="143"/>
                    <a:pt x="1" y="141"/>
                  </a:cubicBezTo>
                  <a:cubicBezTo>
                    <a:pt x="1" y="136"/>
                    <a:pt x="3" y="134"/>
                    <a:pt x="1" y="128"/>
                  </a:cubicBezTo>
                  <a:cubicBezTo>
                    <a:pt x="0" y="123"/>
                    <a:pt x="2" y="113"/>
                    <a:pt x="9" y="117"/>
                  </a:cubicBezTo>
                  <a:cubicBezTo>
                    <a:pt x="11" y="118"/>
                    <a:pt x="11" y="120"/>
                    <a:pt x="14" y="119"/>
                  </a:cubicBezTo>
                  <a:cubicBezTo>
                    <a:pt x="16" y="119"/>
                    <a:pt x="22" y="116"/>
                    <a:pt x="23" y="11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1" name="Freeform 21"/>
            <p:cNvSpPr>
              <a:spLocks/>
            </p:cNvSpPr>
            <p:nvPr/>
          </p:nvSpPr>
          <p:spPr bwMode="auto">
            <a:xfrm>
              <a:off x="5194301" y="1749425"/>
              <a:ext cx="206375" cy="276225"/>
            </a:xfrm>
            <a:custGeom>
              <a:avLst/>
              <a:gdLst/>
              <a:ahLst/>
              <a:cxnLst>
                <a:cxn ang="0">
                  <a:pos x="68" y="6"/>
                </a:cxn>
                <a:cxn ang="0">
                  <a:pos x="93" y="3"/>
                </a:cxn>
                <a:cxn ang="0">
                  <a:pos x="109" y="8"/>
                </a:cxn>
                <a:cxn ang="0">
                  <a:pos x="114" y="17"/>
                </a:cxn>
                <a:cxn ang="0">
                  <a:pos x="127" y="26"/>
                </a:cxn>
                <a:cxn ang="0">
                  <a:pos x="144" y="30"/>
                </a:cxn>
                <a:cxn ang="0">
                  <a:pos x="154" y="34"/>
                </a:cxn>
                <a:cxn ang="0">
                  <a:pos x="154" y="34"/>
                </a:cxn>
                <a:cxn ang="0">
                  <a:pos x="158" y="41"/>
                </a:cxn>
                <a:cxn ang="0">
                  <a:pos x="154" y="48"/>
                </a:cxn>
                <a:cxn ang="0">
                  <a:pos x="142" y="47"/>
                </a:cxn>
                <a:cxn ang="0">
                  <a:pos x="115" y="52"/>
                </a:cxn>
                <a:cxn ang="0">
                  <a:pos x="103" y="69"/>
                </a:cxn>
                <a:cxn ang="0">
                  <a:pos x="95" y="86"/>
                </a:cxn>
                <a:cxn ang="0">
                  <a:pos x="90" y="109"/>
                </a:cxn>
                <a:cxn ang="0">
                  <a:pos x="88" y="133"/>
                </a:cxn>
                <a:cxn ang="0">
                  <a:pos x="88" y="142"/>
                </a:cxn>
                <a:cxn ang="0">
                  <a:pos x="93" y="153"/>
                </a:cxn>
                <a:cxn ang="0">
                  <a:pos x="102" y="159"/>
                </a:cxn>
                <a:cxn ang="0">
                  <a:pos x="101" y="163"/>
                </a:cxn>
                <a:cxn ang="0">
                  <a:pos x="101" y="163"/>
                </a:cxn>
                <a:cxn ang="0">
                  <a:pos x="92" y="167"/>
                </a:cxn>
                <a:cxn ang="0">
                  <a:pos x="87" y="165"/>
                </a:cxn>
                <a:cxn ang="0">
                  <a:pos x="79" y="176"/>
                </a:cxn>
                <a:cxn ang="0">
                  <a:pos x="79" y="189"/>
                </a:cxn>
                <a:cxn ang="0">
                  <a:pos x="80" y="196"/>
                </a:cxn>
                <a:cxn ang="0">
                  <a:pos x="85" y="208"/>
                </a:cxn>
                <a:cxn ang="0">
                  <a:pos x="81" y="217"/>
                </a:cxn>
                <a:cxn ang="0">
                  <a:pos x="81" y="217"/>
                </a:cxn>
                <a:cxn ang="0">
                  <a:pos x="70" y="206"/>
                </a:cxn>
                <a:cxn ang="0">
                  <a:pos x="49" y="194"/>
                </a:cxn>
                <a:cxn ang="0">
                  <a:pos x="37" y="181"/>
                </a:cxn>
                <a:cxn ang="0">
                  <a:pos x="28" y="173"/>
                </a:cxn>
                <a:cxn ang="0">
                  <a:pos x="25" y="160"/>
                </a:cxn>
                <a:cxn ang="0">
                  <a:pos x="25" y="160"/>
                </a:cxn>
                <a:cxn ang="0">
                  <a:pos x="33" y="140"/>
                </a:cxn>
                <a:cxn ang="0">
                  <a:pos x="28" y="123"/>
                </a:cxn>
                <a:cxn ang="0">
                  <a:pos x="24" y="107"/>
                </a:cxn>
                <a:cxn ang="0">
                  <a:pos x="3" y="112"/>
                </a:cxn>
                <a:cxn ang="0">
                  <a:pos x="7" y="102"/>
                </a:cxn>
                <a:cxn ang="0">
                  <a:pos x="5" y="87"/>
                </a:cxn>
                <a:cxn ang="0">
                  <a:pos x="19" y="74"/>
                </a:cxn>
                <a:cxn ang="0">
                  <a:pos x="23" y="57"/>
                </a:cxn>
                <a:cxn ang="0">
                  <a:pos x="36" y="47"/>
                </a:cxn>
                <a:cxn ang="0">
                  <a:pos x="52" y="27"/>
                </a:cxn>
                <a:cxn ang="0">
                  <a:pos x="66" y="13"/>
                </a:cxn>
                <a:cxn ang="0">
                  <a:pos x="68" y="6"/>
                </a:cxn>
              </a:cxnLst>
              <a:rect l="0" t="0" r="r" b="b"/>
              <a:pathLst>
                <a:path w="162" h="217">
                  <a:moveTo>
                    <a:pt x="68" y="6"/>
                  </a:moveTo>
                  <a:cubicBezTo>
                    <a:pt x="77" y="1"/>
                    <a:pt x="83" y="0"/>
                    <a:pt x="93" y="3"/>
                  </a:cubicBezTo>
                  <a:cubicBezTo>
                    <a:pt x="97" y="4"/>
                    <a:pt x="105" y="6"/>
                    <a:pt x="109" y="8"/>
                  </a:cubicBezTo>
                  <a:cubicBezTo>
                    <a:pt x="110" y="9"/>
                    <a:pt x="113" y="15"/>
                    <a:pt x="114" y="17"/>
                  </a:cubicBezTo>
                  <a:cubicBezTo>
                    <a:pt x="118" y="23"/>
                    <a:pt x="119" y="31"/>
                    <a:pt x="127" y="26"/>
                  </a:cubicBezTo>
                  <a:cubicBezTo>
                    <a:pt x="134" y="22"/>
                    <a:pt x="138" y="30"/>
                    <a:pt x="144" y="30"/>
                  </a:cubicBezTo>
                  <a:cubicBezTo>
                    <a:pt x="154" y="34"/>
                    <a:pt x="154" y="34"/>
                    <a:pt x="154" y="34"/>
                  </a:cubicBezTo>
                  <a:cubicBezTo>
                    <a:pt x="154" y="34"/>
                    <a:pt x="154" y="34"/>
                    <a:pt x="154" y="34"/>
                  </a:cubicBezTo>
                  <a:cubicBezTo>
                    <a:pt x="158" y="41"/>
                    <a:pt x="158" y="41"/>
                    <a:pt x="158" y="41"/>
                  </a:cubicBezTo>
                  <a:cubicBezTo>
                    <a:pt x="160" y="49"/>
                    <a:pt x="162" y="49"/>
                    <a:pt x="154" y="48"/>
                  </a:cubicBezTo>
                  <a:cubicBezTo>
                    <a:pt x="150" y="48"/>
                    <a:pt x="146" y="49"/>
                    <a:pt x="142" y="47"/>
                  </a:cubicBezTo>
                  <a:cubicBezTo>
                    <a:pt x="132" y="41"/>
                    <a:pt x="123" y="44"/>
                    <a:pt x="115" y="52"/>
                  </a:cubicBezTo>
                  <a:cubicBezTo>
                    <a:pt x="108" y="57"/>
                    <a:pt x="105" y="61"/>
                    <a:pt x="103" y="69"/>
                  </a:cubicBezTo>
                  <a:cubicBezTo>
                    <a:pt x="102" y="76"/>
                    <a:pt x="99" y="80"/>
                    <a:pt x="95" y="86"/>
                  </a:cubicBezTo>
                  <a:cubicBezTo>
                    <a:pt x="91" y="93"/>
                    <a:pt x="92" y="101"/>
                    <a:pt x="90" y="109"/>
                  </a:cubicBezTo>
                  <a:cubicBezTo>
                    <a:pt x="87" y="116"/>
                    <a:pt x="84" y="126"/>
                    <a:pt x="88" y="133"/>
                  </a:cubicBezTo>
                  <a:cubicBezTo>
                    <a:pt x="90" y="136"/>
                    <a:pt x="88" y="138"/>
                    <a:pt x="88" y="142"/>
                  </a:cubicBezTo>
                  <a:cubicBezTo>
                    <a:pt x="88" y="145"/>
                    <a:pt x="90" y="151"/>
                    <a:pt x="93" y="153"/>
                  </a:cubicBezTo>
                  <a:cubicBezTo>
                    <a:pt x="97" y="154"/>
                    <a:pt x="100" y="155"/>
                    <a:pt x="102" y="159"/>
                  </a:cubicBezTo>
                  <a:cubicBezTo>
                    <a:pt x="101" y="163"/>
                    <a:pt x="101" y="163"/>
                    <a:pt x="101" y="163"/>
                  </a:cubicBezTo>
                  <a:cubicBezTo>
                    <a:pt x="101" y="163"/>
                    <a:pt x="101" y="163"/>
                    <a:pt x="101" y="163"/>
                  </a:cubicBezTo>
                  <a:cubicBezTo>
                    <a:pt x="100" y="164"/>
                    <a:pt x="94" y="167"/>
                    <a:pt x="92" y="167"/>
                  </a:cubicBezTo>
                  <a:cubicBezTo>
                    <a:pt x="89" y="168"/>
                    <a:pt x="89" y="166"/>
                    <a:pt x="87" y="165"/>
                  </a:cubicBezTo>
                  <a:cubicBezTo>
                    <a:pt x="80" y="161"/>
                    <a:pt x="78" y="171"/>
                    <a:pt x="79" y="176"/>
                  </a:cubicBezTo>
                  <a:cubicBezTo>
                    <a:pt x="81" y="182"/>
                    <a:pt x="79" y="184"/>
                    <a:pt x="79" y="189"/>
                  </a:cubicBezTo>
                  <a:cubicBezTo>
                    <a:pt x="78" y="191"/>
                    <a:pt x="79" y="194"/>
                    <a:pt x="80" y="196"/>
                  </a:cubicBezTo>
                  <a:cubicBezTo>
                    <a:pt x="82" y="201"/>
                    <a:pt x="89" y="203"/>
                    <a:pt x="85" y="208"/>
                  </a:cubicBezTo>
                  <a:cubicBezTo>
                    <a:pt x="81" y="211"/>
                    <a:pt x="84" y="214"/>
                    <a:pt x="81" y="217"/>
                  </a:cubicBezTo>
                  <a:cubicBezTo>
                    <a:pt x="81" y="217"/>
                    <a:pt x="81" y="217"/>
                    <a:pt x="81" y="217"/>
                  </a:cubicBezTo>
                  <a:cubicBezTo>
                    <a:pt x="74" y="217"/>
                    <a:pt x="76" y="208"/>
                    <a:pt x="70" y="206"/>
                  </a:cubicBezTo>
                  <a:cubicBezTo>
                    <a:pt x="61" y="202"/>
                    <a:pt x="55" y="205"/>
                    <a:pt x="49" y="194"/>
                  </a:cubicBezTo>
                  <a:cubicBezTo>
                    <a:pt x="45" y="188"/>
                    <a:pt x="42" y="186"/>
                    <a:pt x="37" y="181"/>
                  </a:cubicBezTo>
                  <a:cubicBezTo>
                    <a:pt x="33" y="179"/>
                    <a:pt x="30" y="176"/>
                    <a:pt x="28" y="173"/>
                  </a:cubicBezTo>
                  <a:cubicBezTo>
                    <a:pt x="25" y="160"/>
                    <a:pt x="25" y="160"/>
                    <a:pt x="25" y="160"/>
                  </a:cubicBezTo>
                  <a:cubicBezTo>
                    <a:pt x="25" y="160"/>
                    <a:pt x="25" y="160"/>
                    <a:pt x="25" y="160"/>
                  </a:cubicBezTo>
                  <a:cubicBezTo>
                    <a:pt x="29" y="157"/>
                    <a:pt x="42" y="145"/>
                    <a:pt x="33" y="140"/>
                  </a:cubicBezTo>
                  <a:cubicBezTo>
                    <a:pt x="26" y="136"/>
                    <a:pt x="28" y="129"/>
                    <a:pt x="28" y="123"/>
                  </a:cubicBezTo>
                  <a:cubicBezTo>
                    <a:pt x="28" y="119"/>
                    <a:pt x="27" y="109"/>
                    <a:pt x="24" y="107"/>
                  </a:cubicBezTo>
                  <a:cubicBezTo>
                    <a:pt x="19" y="105"/>
                    <a:pt x="8" y="119"/>
                    <a:pt x="3" y="112"/>
                  </a:cubicBezTo>
                  <a:cubicBezTo>
                    <a:pt x="0" y="108"/>
                    <a:pt x="6" y="106"/>
                    <a:pt x="7" y="102"/>
                  </a:cubicBezTo>
                  <a:cubicBezTo>
                    <a:pt x="8" y="99"/>
                    <a:pt x="5" y="91"/>
                    <a:pt x="5" y="87"/>
                  </a:cubicBezTo>
                  <a:cubicBezTo>
                    <a:pt x="6" y="70"/>
                    <a:pt x="10" y="81"/>
                    <a:pt x="19" y="74"/>
                  </a:cubicBezTo>
                  <a:cubicBezTo>
                    <a:pt x="24" y="70"/>
                    <a:pt x="21" y="63"/>
                    <a:pt x="23" y="57"/>
                  </a:cubicBezTo>
                  <a:cubicBezTo>
                    <a:pt x="25" y="51"/>
                    <a:pt x="31" y="49"/>
                    <a:pt x="36" y="47"/>
                  </a:cubicBezTo>
                  <a:cubicBezTo>
                    <a:pt x="44" y="44"/>
                    <a:pt x="44" y="32"/>
                    <a:pt x="52" y="27"/>
                  </a:cubicBezTo>
                  <a:cubicBezTo>
                    <a:pt x="58" y="23"/>
                    <a:pt x="64" y="22"/>
                    <a:pt x="66" y="13"/>
                  </a:cubicBezTo>
                  <a:cubicBezTo>
                    <a:pt x="68" y="6"/>
                    <a:pt x="68" y="6"/>
                    <a:pt x="68" y="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2" name="Freeform 22"/>
            <p:cNvSpPr>
              <a:spLocks/>
            </p:cNvSpPr>
            <p:nvPr/>
          </p:nvSpPr>
          <p:spPr bwMode="auto">
            <a:xfrm>
              <a:off x="5162551" y="1952625"/>
              <a:ext cx="254000" cy="319088"/>
            </a:xfrm>
            <a:custGeom>
              <a:avLst/>
              <a:gdLst/>
              <a:ahLst/>
              <a:cxnLst>
                <a:cxn ang="0">
                  <a:pos x="25" y="32"/>
                </a:cxn>
                <a:cxn ang="0">
                  <a:pos x="31" y="22"/>
                </a:cxn>
                <a:cxn ang="0">
                  <a:pos x="39" y="12"/>
                </a:cxn>
                <a:cxn ang="0">
                  <a:pos x="45" y="6"/>
                </a:cxn>
                <a:cxn ang="0">
                  <a:pos x="51" y="0"/>
                </a:cxn>
                <a:cxn ang="0">
                  <a:pos x="51" y="0"/>
                </a:cxn>
                <a:cxn ang="0">
                  <a:pos x="54" y="13"/>
                </a:cxn>
                <a:cxn ang="0">
                  <a:pos x="63" y="21"/>
                </a:cxn>
                <a:cxn ang="0">
                  <a:pos x="75" y="34"/>
                </a:cxn>
                <a:cxn ang="0">
                  <a:pos x="96" y="46"/>
                </a:cxn>
                <a:cxn ang="0">
                  <a:pos x="107" y="57"/>
                </a:cxn>
                <a:cxn ang="0">
                  <a:pos x="107" y="57"/>
                </a:cxn>
                <a:cxn ang="0">
                  <a:pos x="121" y="63"/>
                </a:cxn>
                <a:cxn ang="0">
                  <a:pos x="151" y="63"/>
                </a:cxn>
                <a:cxn ang="0">
                  <a:pos x="168" y="77"/>
                </a:cxn>
                <a:cxn ang="0">
                  <a:pos x="166" y="88"/>
                </a:cxn>
                <a:cxn ang="0">
                  <a:pos x="162" y="105"/>
                </a:cxn>
                <a:cxn ang="0">
                  <a:pos x="162" y="124"/>
                </a:cxn>
                <a:cxn ang="0">
                  <a:pos x="173" y="132"/>
                </a:cxn>
                <a:cxn ang="0">
                  <a:pos x="189" y="166"/>
                </a:cxn>
                <a:cxn ang="0">
                  <a:pos x="201" y="182"/>
                </a:cxn>
                <a:cxn ang="0">
                  <a:pos x="195" y="188"/>
                </a:cxn>
                <a:cxn ang="0">
                  <a:pos x="190" y="198"/>
                </a:cxn>
                <a:cxn ang="0">
                  <a:pos x="194" y="207"/>
                </a:cxn>
                <a:cxn ang="0">
                  <a:pos x="195" y="219"/>
                </a:cxn>
                <a:cxn ang="0">
                  <a:pos x="191" y="235"/>
                </a:cxn>
                <a:cxn ang="0">
                  <a:pos x="191" y="235"/>
                </a:cxn>
                <a:cxn ang="0">
                  <a:pos x="181" y="233"/>
                </a:cxn>
                <a:cxn ang="0">
                  <a:pos x="168" y="233"/>
                </a:cxn>
                <a:cxn ang="0">
                  <a:pos x="158" y="237"/>
                </a:cxn>
                <a:cxn ang="0">
                  <a:pos x="133" y="245"/>
                </a:cxn>
                <a:cxn ang="0">
                  <a:pos x="111" y="245"/>
                </a:cxn>
                <a:cxn ang="0">
                  <a:pos x="78" y="238"/>
                </a:cxn>
                <a:cxn ang="0">
                  <a:pos x="66" y="242"/>
                </a:cxn>
                <a:cxn ang="0">
                  <a:pos x="59" y="245"/>
                </a:cxn>
                <a:cxn ang="0">
                  <a:pos x="46" y="249"/>
                </a:cxn>
                <a:cxn ang="0">
                  <a:pos x="37" y="250"/>
                </a:cxn>
                <a:cxn ang="0">
                  <a:pos x="37" y="250"/>
                </a:cxn>
                <a:cxn ang="0">
                  <a:pos x="38" y="229"/>
                </a:cxn>
                <a:cxn ang="0">
                  <a:pos x="35" y="206"/>
                </a:cxn>
                <a:cxn ang="0">
                  <a:pos x="38" y="190"/>
                </a:cxn>
                <a:cxn ang="0">
                  <a:pos x="31" y="170"/>
                </a:cxn>
                <a:cxn ang="0">
                  <a:pos x="28" y="159"/>
                </a:cxn>
                <a:cxn ang="0">
                  <a:pos x="15" y="153"/>
                </a:cxn>
                <a:cxn ang="0">
                  <a:pos x="19" y="128"/>
                </a:cxn>
                <a:cxn ang="0">
                  <a:pos x="27" y="95"/>
                </a:cxn>
                <a:cxn ang="0">
                  <a:pos x="24" y="75"/>
                </a:cxn>
                <a:cxn ang="0">
                  <a:pos x="22" y="65"/>
                </a:cxn>
                <a:cxn ang="0">
                  <a:pos x="32" y="49"/>
                </a:cxn>
                <a:cxn ang="0">
                  <a:pos x="42" y="38"/>
                </a:cxn>
                <a:cxn ang="0">
                  <a:pos x="33" y="34"/>
                </a:cxn>
                <a:cxn ang="0">
                  <a:pos x="25" y="32"/>
                </a:cxn>
              </a:cxnLst>
              <a:rect l="0" t="0" r="r" b="b"/>
              <a:pathLst>
                <a:path w="201" h="251">
                  <a:moveTo>
                    <a:pt x="25" y="32"/>
                  </a:moveTo>
                  <a:cubicBezTo>
                    <a:pt x="28" y="29"/>
                    <a:pt x="28" y="25"/>
                    <a:pt x="31" y="22"/>
                  </a:cubicBezTo>
                  <a:cubicBezTo>
                    <a:pt x="34" y="18"/>
                    <a:pt x="36" y="15"/>
                    <a:pt x="39" y="12"/>
                  </a:cubicBezTo>
                  <a:cubicBezTo>
                    <a:pt x="41" y="10"/>
                    <a:pt x="43" y="8"/>
                    <a:pt x="45" y="6"/>
                  </a:cubicBezTo>
                  <a:cubicBezTo>
                    <a:pt x="47" y="4"/>
                    <a:pt x="48" y="2"/>
                    <a:pt x="51" y="0"/>
                  </a:cubicBezTo>
                  <a:cubicBezTo>
                    <a:pt x="51" y="0"/>
                    <a:pt x="51" y="0"/>
                    <a:pt x="51" y="0"/>
                  </a:cubicBezTo>
                  <a:cubicBezTo>
                    <a:pt x="54" y="13"/>
                    <a:pt x="54" y="13"/>
                    <a:pt x="54" y="13"/>
                  </a:cubicBezTo>
                  <a:cubicBezTo>
                    <a:pt x="56" y="16"/>
                    <a:pt x="59" y="19"/>
                    <a:pt x="63" y="21"/>
                  </a:cubicBezTo>
                  <a:cubicBezTo>
                    <a:pt x="68" y="26"/>
                    <a:pt x="71" y="28"/>
                    <a:pt x="75" y="34"/>
                  </a:cubicBezTo>
                  <a:cubicBezTo>
                    <a:pt x="81" y="45"/>
                    <a:pt x="87" y="42"/>
                    <a:pt x="96" y="46"/>
                  </a:cubicBezTo>
                  <a:cubicBezTo>
                    <a:pt x="102" y="48"/>
                    <a:pt x="100" y="57"/>
                    <a:pt x="107" y="57"/>
                  </a:cubicBezTo>
                  <a:cubicBezTo>
                    <a:pt x="107" y="57"/>
                    <a:pt x="107" y="57"/>
                    <a:pt x="107" y="57"/>
                  </a:cubicBezTo>
                  <a:cubicBezTo>
                    <a:pt x="113" y="57"/>
                    <a:pt x="116" y="62"/>
                    <a:pt x="121" y="63"/>
                  </a:cubicBezTo>
                  <a:cubicBezTo>
                    <a:pt x="130" y="65"/>
                    <a:pt x="145" y="58"/>
                    <a:pt x="151" y="63"/>
                  </a:cubicBezTo>
                  <a:cubicBezTo>
                    <a:pt x="156" y="68"/>
                    <a:pt x="164" y="72"/>
                    <a:pt x="168" y="77"/>
                  </a:cubicBezTo>
                  <a:cubicBezTo>
                    <a:pt x="171" y="81"/>
                    <a:pt x="168" y="85"/>
                    <a:pt x="166" y="88"/>
                  </a:cubicBezTo>
                  <a:cubicBezTo>
                    <a:pt x="163" y="93"/>
                    <a:pt x="165" y="99"/>
                    <a:pt x="162" y="105"/>
                  </a:cubicBezTo>
                  <a:cubicBezTo>
                    <a:pt x="158" y="111"/>
                    <a:pt x="157" y="118"/>
                    <a:pt x="162" y="124"/>
                  </a:cubicBezTo>
                  <a:cubicBezTo>
                    <a:pt x="166" y="126"/>
                    <a:pt x="168" y="130"/>
                    <a:pt x="173" y="132"/>
                  </a:cubicBezTo>
                  <a:cubicBezTo>
                    <a:pt x="192" y="139"/>
                    <a:pt x="180" y="154"/>
                    <a:pt x="189" y="166"/>
                  </a:cubicBezTo>
                  <a:cubicBezTo>
                    <a:pt x="193" y="171"/>
                    <a:pt x="201" y="176"/>
                    <a:pt x="201" y="182"/>
                  </a:cubicBezTo>
                  <a:cubicBezTo>
                    <a:pt x="201" y="184"/>
                    <a:pt x="196" y="187"/>
                    <a:pt x="195" y="188"/>
                  </a:cubicBezTo>
                  <a:cubicBezTo>
                    <a:pt x="191" y="191"/>
                    <a:pt x="191" y="193"/>
                    <a:pt x="190" y="198"/>
                  </a:cubicBezTo>
                  <a:cubicBezTo>
                    <a:pt x="191" y="201"/>
                    <a:pt x="194" y="204"/>
                    <a:pt x="194" y="207"/>
                  </a:cubicBezTo>
                  <a:cubicBezTo>
                    <a:pt x="195" y="211"/>
                    <a:pt x="195" y="215"/>
                    <a:pt x="195" y="219"/>
                  </a:cubicBezTo>
                  <a:cubicBezTo>
                    <a:pt x="194" y="223"/>
                    <a:pt x="191" y="231"/>
                    <a:pt x="191" y="235"/>
                  </a:cubicBezTo>
                  <a:cubicBezTo>
                    <a:pt x="191" y="235"/>
                    <a:pt x="191" y="235"/>
                    <a:pt x="191" y="235"/>
                  </a:cubicBezTo>
                  <a:cubicBezTo>
                    <a:pt x="181" y="233"/>
                    <a:pt x="181" y="233"/>
                    <a:pt x="181" y="233"/>
                  </a:cubicBezTo>
                  <a:cubicBezTo>
                    <a:pt x="172" y="237"/>
                    <a:pt x="175" y="236"/>
                    <a:pt x="168" y="233"/>
                  </a:cubicBezTo>
                  <a:cubicBezTo>
                    <a:pt x="164" y="231"/>
                    <a:pt x="163" y="239"/>
                    <a:pt x="158" y="237"/>
                  </a:cubicBezTo>
                  <a:cubicBezTo>
                    <a:pt x="146" y="232"/>
                    <a:pt x="146" y="251"/>
                    <a:pt x="133" y="245"/>
                  </a:cubicBezTo>
                  <a:cubicBezTo>
                    <a:pt x="124" y="242"/>
                    <a:pt x="120" y="247"/>
                    <a:pt x="111" y="245"/>
                  </a:cubicBezTo>
                  <a:cubicBezTo>
                    <a:pt x="78" y="238"/>
                    <a:pt x="78" y="238"/>
                    <a:pt x="78" y="238"/>
                  </a:cubicBezTo>
                  <a:cubicBezTo>
                    <a:pt x="68" y="236"/>
                    <a:pt x="73" y="240"/>
                    <a:pt x="66" y="242"/>
                  </a:cubicBezTo>
                  <a:cubicBezTo>
                    <a:pt x="63" y="242"/>
                    <a:pt x="63" y="246"/>
                    <a:pt x="59" y="245"/>
                  </a:cubicBezTo>
                  <a:cubicBezTo>
                    <a:pt x="49" y="243"/>
                    <a:pt x="54" y="239"/>
                    <a:pt x="46" y="249"/>
                  </a:cubicBezTo>
                  <a:cubicBezTo>
                    <a:pt x="44" y="250"/>
                    <a:pt x="40" y="250"/>
                    <a:pt x="37" y="250"/>
                  </a:cubicBezTo>
                  <a:cubicBezTo>
                    <a:pt x="37" y="250"/>
                    <a:pt x="37" y="250"/>
                    <a:pt x="37" y="250"/>
                  </a:cubicBezTo>
                  <a:cubicBezTo>
                    <a:pt x="37" y="243"/>
                    <a:pt x="37" y="235"/>
                    <a:pt x="38" y="229"/>
                  </a:cubicBezTo>
                  <a:cubicBezTo>
                    <a:pt x="39" y="220"/>
                    <a:pt x="33" y="214"/>
                    <a:pt x="35" y="206"/>
                  </a:cubicBezTo>
                  <a:cubicBezTo>
                    <a:pt x="35" y="200"/>
                    <a:pt x="38" y="197"/>
                    <a:pt x="38" y="190"/>
                  </a:cubicBezTo>
                  <a:cubicBezTo>
                    <a:pt x="37" y="182"/>
                    <a:pt x="35" y="176"/>
                    <a:pt x="31" y="170"/>
                  </a:cubicBezTo>
                  <a:cubicBezTo>
                    <a:pt x="28" y="166"/>
                    <a:pt x="29" y="164"/>
                    <a:pt x="28" y="159"/>
                  </a:cubicBezTo>
                  <a:cubicBezTo>
                    <a:pt x="28" y="157"/>
                    <a:pt x="17" y="153"/>
                    <a:pt x="15" y="153"/>
                  </a:cubicBezTo>
                  <a:cubicBezTo>
                    <a:pt x="0" y="144"/>
                    <a:pt x="13" y="136"/>
                    <a:pt x="19" y="128"/>
                  </a:cubicBezTo>
                  <a:cubicBezTo>
                    <a:pt x="25" y="119"/>
                    <a:pt x="28" y="106"/>
                    <a:pt x="27" y="95"/>
                  </a:cubicBezTo>
                  <a:cubicBezTo>
                    <a:pt x="26" y="88"/>
                    <a:pt x="21" y="82"/>
                    <a:pt x="24" y="75"/>
                  </a:cubicBezTo>
                  <a:cubicBezTo>
                    <a:pt x="26" y="72"/>
                    <a:pt x="23" y="68"/>
                    <a:pt x="22" y="65"/>
                  </a:cubicBezTo>
                  <a:cubicBezTo>
                    <a:pt x="23" y="58"/>
                    <a:pt x="26" y="52"/>
                    <a:pt x="32" y="49"/>
                  </a:cubicBezTo>
                  <a:cubicBezTo>
                    <a:pt x="37" y="46"/>
                    <a:pt x="45" y="45"/>
                    <a:pt x="42" y="38"/>
                  </a:cubicBezTo>
                  <a:cubicBezTo>
                    <a:pt x="41" y="35"/>
                    <a:pt x="36" y="34"/>
                    <a:pt x="33" y="34"/>
                  </a:cubicBezTo>
                  <a:cubicBezTo>
                    <a:pt x="29" y="34"/>
                    <a:pt x="28" y="32"/>
                    <a:pt x="25" y="3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3" name="Freeform 23"/>
            <p:cNvSpPr>
              <a:spLocks/>
            </p:cNvSpPr>
            <p:nvPr/>
          </p:nvSpPr>
          <p:spPr bwMode="auto">
            <a:xfrm>
              <a:off x="5302251" y="1766888"/>
              <a:ext cx="155575" cy="211138"/>
            </a:xfrm>
            <a:custGeom>
              <a:avLst/>
              <a:gdLst/>
              <a:ahLst/>
              <a:cxnLst>
                <a:cxn ang="0">
                  <a:pos x="70" y="21"/>
                </a:cxn>
                <a:cxn ang="0">
                  <a:pos x="81" y="20"/>
                </a:cxn>
                <a:cxn ang="0">
                  <a:pos x="95" y="10"/>
                </a:cxn>
                <a:cxn ang="0">
                  <a:pos x="109" y="0"/>
                </a:cxn>
                <a:cxn ang="0">
                  <a:pos x="109" y="0"/>
                </a:cxn>
                <a:cxn ang="0">
                  <a:pos x="118" y="23"/>
                </a:cxn>
                <a:cxn ang="0">
                  <a:pos x="123" y="35"/>
                </a:cxn>
                <a:cxn ang="0">
                  <a:pos x="123" y="35"/>
                </a:cxn>
                <a:cxn ang="0">
                  <a:pos x="115" y="53"/>
                </a:cxn>
                <a:cxn ang="0">
                  <a:pos x="114" y="67"/>
                </a:cxn>
                <a:cxn ang="0">
                  <a:pos x="110" y="77"/>
                </a:cxn>
                <a:cxn ang="0">
                  <a:pos x="107" y="90"/>
                </a:cxn>
                <a:cxn ang="0">
                  <a:pos x="103" y="111"/>
                </a:cxn>
                <a:cxn ang="0">
                  <a:pos x="92" y="124"/>
                </a:cxn>
                <a:cxn ang="0">
                  <a:pos x="96" y="134"/>
                </a:cxn>
                <a:cxn ang="0">
                  <a:pos x="92" y="143"/>
                </a:cxn>
                <a:cxn ang="0">
                  <a:pos x="86" y="150"/>
                </a:cxn>
                <a:cxn ang="0">
                  <a:pos x="83" y="143"/>
                </a:cxn>
                <a:cxn ang="0">
                  <a:pos x="72" y="136"/>
                </a:cxn>
                <a:cxn ang="0">
                  <a:pos x="38" y="124"/>
                </a:cxn>
                <a:cxn ang="0">
                  <a:pos x="33" y="140"/>
                </a:cxn>
                <a:cxn ang="0">
                  <a:pos x="29" y="149"/>
                </a:cxn>
                <a:cxn ang="0">
                  <a:pos x="17" y="150"/>
                </a:cxn>
                <a:cxn ang="0">
                  <a:pos x="17" y="150"/>
                </a:cxn>
                <a:cxn ang="0">
                  <a:pos x="18" y="146"/>
                </a:cxn>
                <a:cxn ang="0">
                  <a:pos x="9" y="140"/>
                </a:cxn>
                <a:cxn ang="0">
                  <a:pos x="4" y="129"/>
                </a:cxn>
                <a:cxn ang="0">
                  <a:pos x="4" y="120"/>
                </a:cxn>
                <a:cxn ang="0">
                  <a:pos x="6" y="96"/>
                </a:cxn>
                <a:cxn ang="0">
                  <a:pos x="11" y="73"/>
                </a:cxn>
                <a:cxn ang="0">
                  <a:pos x="19" y="56"/>
                </a:cxn>
                <a:cxn ang="0">
                  <a:pos x="31" y="39"/>
                </a:cxn>
                <a:cxn ang="0">
                  <a:pos x="58" y="34"/>
                </a:cxn>
                <a:cxn ang="0">
                  <a:pos x="70" y="35"/>
                </a:cxn>
                <a:cxn ang="0">
                  <a:pos x="74" y="28"/>
                </a:cxn>
                <a:cxn ang="0">
                  <a:pos x="70" y="21"/>
                </a:cxn>
              </a:cxnLst>
              <a:rect l="0" t="0" r="r" b="b"/>
              <a:pathLst>
                <a:path w="123" h="166">
                  <a:moveTo>
                    <a:pt x="70" y="21"/>
                  </a:moveTo>
                  <a:cubicBezTo>
                    <a:pt x="73" y="21"/>
                    <a:pt x="77" y="21"/>
                    <a:pt x="81" y="20"/>
                  </a:cubicBezTo>
                  <a:cubicBezTo>
                    <a:pt x="87" y="19"/>
                    <a:pt x="91" y="13"/>
                    <a:pt x="95" y="10"/>
                  </a:cubicBezTo>
                  <a:cubicBezTo>
                    <a:pt x="99" y="7"/>
                    <a:pt x="105" y="2"/>
                    <a:pt x="109" y="0"/>
                  </a:cubicBezTo>
                  <a:cubicBezTo>
                    <a:pt x="109" y="0"/>
                    <a:pt x="109" y="0"/>
                    <a:pt x="109" y="0"/>
                  </a:cubicBezTo>
                  <a:cubicBezTo>
                    <a:pt x="115" y="6"/>
                    <a:pt x="118" y="14"/>
                    <a:pt x="118" y="23"/>
                  </a:cubicBezTo>
                  <a:cubicBezTo>
                    <a:pt x="119" y="28"/>
                    <a:pt x="121" y="32"/>
                    <a:pt x="123" y="35"/>
                  </a:cubicBezTo>
                  <a:cubicBezTo>
                    <a:pt x="123" y="35"/>
                    <a:pt x="123" y="35"/>
                    <a:pt x="123" y="35"/>
                  </a:cubicBezTo>
                  <a:cubicBezTo>
                    <a:pt x="120" y="39"/>
                    <a:pt x="115" y="48"/>
                    <a:pt x="115" y="53"/>
                  </a:cubicBezTo>
                  <a:cubicBezTo>
                    <a:pt x="114" y="57"/>
                    <a:pt x="115" y="63"/>
                    <a:pt x="114" y="67"/>
                  </a:cubicBezTo>
                  <a:cubicBezTo>
                    <a:pt x="113" y="70"/>
                    <a:pt x="109" y="73"/>
                    <a:pt x="110" y="77"/>
                  </a:cubicBezTo>
                  <a:cubicBezTo>
                    <a:pt x="111" y="82"/>
                    <a:pt x="110" y="85"/>
                    <a:pt x="107" y="90"/>
                  </a:cubicBezTo>
                  <a:cubicBezTo>
                    <a:pt x="105" y="95"/>
                    <a:pt x="106" y="108"/>
                    <a:pt x="103" y="111"/>
                  </a:cubicBezTo>
                  <a:cubicBezTo>
                    <a:pt x="96" y="118"/>
                    <a:pt x="93" y="113"/>
                    <a:pt x="92" y="124"/>
                  </a:cubicBezTo>
                  <a:cubicBezTo>
                    <a:pt x="92" y="129"/>
                    <a:pt x="93" y="130"/>
                    <a:pt x="96" y="134"/>
                  </a:cubicBezTo>
                  <a:cubicBezTo>
                    <a:pt x="98" y="137"/>
                    <a:pt x="95" y="141"/>
                    <a:pt x="92" y="143"/>
                  </a:cubicBezTo>
                  <a:cubicBezTo>
                    <a:pt x="91" y="144"/>
                    <a:pt x="89" y="157"/>
                    <a:pt x="86" y="150"/>
                  </a:cubicBezTo>
                  <a:cubicBezTo>
                    <a:pt x="85" y="147"/>
                    <a:pt x="86" y="144"/>
                    <a:pt x="83" y="143"/>
                  </a:cubicBezTo>
                  <a:cubicBezTo>
                    <a:pt x="79" y="141"/>
                    <a:pt x="76" y="137"/>
                    <a:pt x="72" y="136"/>
                  </a:cubicBezTo>
                  <a:cubicBezTo>
                    <a:pt x="68" y="134"/>
                    <a:pt x="40" y="122"/>
                    <a:pt x="38" y="124"/>
                  </a:cubicBezTo>
                  <a:cubicBezTo>
                    <a:pt x="32" y="130"/>
                    <a:pt x="34" y="133"/>
                    <a:pt x="33" y="140"/>
                  </a:cubicBezTo>
                  <a:cubicBezTo>
                    <a:pt x="32" y="144"/>
                    <a:pt x="29" y="146"/>
                    <a:pt x="29" y="149"/>
                  </a:cubicBezTo>
                  <a:cubicBezTo>
                    <a:pt x="28" y="166"/>
                    <a:pt x="22" y="154"/>
                    <a:pt x="17" y="150"/>
                  </a:cubicBezTo>
                  <a:cubicBezTo>
                    <a:pt x="17" y="150"/>
                    <a:pt x="17" y="150"/>
                    <a:pt x="17" y="150"/>
                  </a:cubicBezTo>
                  <a:cubicBezTo>
                    <a:pt x="18" y="146"/>
                    <a:pt x="18" y="146"/>
                    <a:pt x="18" y="146"/>
                  </a:cubicBezTo>
                  <a:cubicBezTo>
                    <a:pt x="16" y="142"/>
                    <a:pt x="13" y="141"/>
                    <a:pt x="9" y="140"/>
                  </a:cubicBezTo>
                  <a:cubicBezTo>
                    <a:pt x="6" y="138"/>
                    <a:pt x="4" y="132"/>
                    <a:pt x="4" y="129"/>
                  </a:cubicBezTo>
                  <a:cubicBezTo>
                    <a:pt x="4" y="125"/>
                    <a:pt x="6" y="123"/>
                    <a:pt x="4" y="120"/>
                  </a:cubicBezTo>
                  <a:cubicBezTo>
                    <a:pt x="0" y="113"/>
                    <a:pt x="3" y="103"/>
                    <a:pt x="6" y="96"/>
                  </a:cubicBezTo>
                  <a:cubicBezTo>
                    <a:pt x="8" y="88"/>
                    <a:pt x="7" y="80"/>
                    <a:pt x="11" y="73"/>
                  </a:cubicBezTo>
                  <a:cubicBezTo>
                    <a:pt x="15" y="67"/>
                    <a:pt x="18" y="63"/>
                    <a:pt x="19" y="56"/>
                  </a:cubicBezTo>
                  <a:cubicBezTo>
                    <a:pt x="21" y="48"/>
                    <a:pt x="24" y="44"/>
                    <a:pt x="31" y="39"/>
                  </a:cubicBezTo>
                  <a:cubicBezTo>
                    <a:pt x="39" y="31"/>
                    <a:pt x="48" y="28"/>
                    <a:pt x="58" y="34"/>
                  </a:cubicBezTo>
                  <a:cubicBezTo>
                    <a:pt x="62" y="36"/>
                    <a:pt x="66" y="35"/>
                    <a:pt x="70" y="35"/>
                  </a:cubicBezTo>
                  <a:cubicBezTo>
                    <a:pt x="78" y="36"/>
                    <a:pt x="76" y="36"/>
                    <a:pt x="74" y="28"/>
                  </a:cubicBezTo>
                  <a:cubicBezTo>
                    <a:pt x="70" y="21"/>
                    <a:pt x="70" y="21"/>
                    <a:pt x="70" y="2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4" name="Freeform 24"/>
            <p:cNvSpPr>
              <a:spLocks/>
            </p:cNvSpPr>
            <p:nvPr/>
          </p:nvSpPr>
          <p:spPr bwMode="auto">
            <a:xfrm>
              <a:off x="4344988" y="2085975"/>
              <a:ext cx="211138" cy="212725"/>
            </a:xfrm>
            <a:custGeom>
              <a:avLst/>
              <a:gdLst/>
              <a:ahLst/>
              <a:cxnLst>
                <a:cxn ang="0">
                  <a:pos x="161" y="0"/>
                </a:cxn>
                <a:cxn ang="0">
                  <a:pos x="167" y="32"/>
                </a:cxn>
                <a:cxn ang="0">
                  <a:pos x="150" y="52"/>
                </a:cxn>
                <a:cxn ang="0">
                  <a:pos x="133" y="63"/>
                </a:cxn>
                <a:cxn ang="0">
                  <a:pos x="123" y="83"/>
                </a:cxn>
                <a:cxn ang="0">
                  <a:pos x="121" y="107"/>
                </a:cxn>
                <a:cxn ang="0">
                  <a:pos x="127" y="115"/>
                </a:cxn>
                <a:cxn ang="0">
                  <a:pos x="127" y="115"/>
                </a:cxn>
                <a:cxn ang="0">
                  <a:pos x="103" y="140"/>
                </a:cxn>
                <a:cxn ang="0">
                  <a:pos x="93" y="132"/>
                </a:cxn>
                <a:cxn ang="0">
                  <a:pos x="93" y="132"/>
                </a:cxn>
                <a:cxn ang="0">
                  <a:pos x="75" y="153"/>
                </a:cxn>
                <a:cxn ang="0">
                  <a:pos x="70" y="158"/>
                </a:cxn>
                <a:cxn ang="0">
                  <a:pos x="65" y="167"/>
                </a:cxn>
                <a:cxn ang="0">
                  <a:pos x="65" y="167"/>
                </a:cxn>
                <a:cxn ang="0">
                  <a:pos x="60" y="158"/>
                </a:cxn>
                <a:cxn ang="0">
                  <a:pos x="49" y="164"/>
                </a:cxn>
                <a:cxn ang="0">
                  <a:pos x="49" y="164"/>
                </a:cxn>
                <a:cxn ang="0">
                  <a:pos x="48" y="149"/>
                </a:cxn>
                <a:cxn ang="0">
                  <a:pos x="37" y="139"/>
                </a:cxn>
                <a:cxn ang="0">
                  <a:pos x="36" y="129"/>
                </a:cxn>
                <a:cxn ang="0">
                  <a:pos x="33" y="123"/>
                </a:cxn>
                <a:cxn ang="0">
                  <a:pos x="37" y="102"/>
                </a:cxn>
                <a:cxn ang="0">
                  <a:pos x="24" y="98"/>
                </a:cxn>
                <a:cxn ang="0">
                  <a:pos x="20" y="97"/>
                </a:cxn>
                <a:cxn ang="0">
                  <a:pos x="6" y="100"/>
                </a:cxn>
                <a:cxn ang="0">
                  <a:pos x="0" y="87"/>
                </a:cxn>
                <a:cxn ang="0">
                  <a:pos x="4" y="79"/>
                </a:cxn>
                <a:cxn ang="0">
                  <a:pos x="4" y="79"/>
                </a:cxn>
                <a:cxn ang="0">
                  <a:pos x="19" y="67"/>
                </a:cxn>
                <a:cxn ang="0">
                  <a:pos x="29" y="58"/>
                </a:cxn>
                <a:cxn ang="0">
                  <a:pos x="47" y="51"/>
                </a:cxn>
                <a:cxn ang="0">
                  <a:pos x="53" y="56"/>
                </a:cxn>
                <a:cxn ang="0">
                  <a:pos x="64" y="59"/>
                </a:cxn>
                <a:cxn ang="0">
                  <a:pos x="77" y="56"/>
                </a:cxn>
                <a:cxn ang="0">
                  <a:pos x="90" y="59"/>
                </a:cxn>
                <a:cxn ang="0">
                  <a:pos x="97" y="36"/>
                </a:cxn>
                <a:cxn ang="0">
                  <a:pos x="135" y="23"/>
                </a:cxn>
                <a:cxn ang="0">
                  <a:pos x="140" y="17"/>
                </a:cxn>
                <a:cxn ang="0">
                  <a:pos x="148" y="8"/>
                </a:cxn>
                <a:cxn ang="0">
                  <a:pos x="161" y="0"/>
                </a:cxn>
              </a:cxnLst>
              <a:rect l="0" t="0" r="r" b="b"/>
              <a:pathLst>
                <a:path w="167" h="167">
                  <a:moveTo>
                    <a:pt x="161" y="0"/>
                  </a:moveTo>
                  <a:cubicBezTo>
                    <a:pt x="166" y="10"/>
                    <a:pt x="167" y="22"/>
                    <a:pt x="167" y="32"/>
                  </a:cubicBezTo>
                  <a:cubicBezTo>
                    <a:pt x="167" y="42"/>
                    <a:pt x="157" y="46"/>
                    <a:pt x="150" y="52"/>
                  </a:cubicBezTo>
                  <a:cubicBezTo>
                    <a:pt x="143" y="57"/>
                    <a:pt x="143" y="63"/>
                    <a:pt x="133" y="63"/>
                  </a:cubicBezTo>
                  <a:cubicBezTo>
                    <a:pt x="112" y="63"/>
                    <a:pt x="122" y="68"/>
                    <a:pt x="123" y="83"/>
                  </a:cubicBezTo>
                  <a:cubicBezTo>
                    <a:pt x="124" y="93"/>
                    <a:pt x="117" y="97"/>
                    <a:pt x="121" y="107"/>
                  </a:cubicBezTo>
                  <a:cubicBezTo>
                    <a:pt x="127" y="115"/>
                    <a:pt x="127" y="115"/>
                    <a:pt x="127" y="115"/>
                  </a:cubicBezTo>
                  <a:cubicBezTo>
                    <a:pt x="127" y="115"/>
                    <a:pt x="127" y="115"/>
                    <a:pt x="127" y="115"/>
                  </a:cubicBezTo>
                  <a:cubicBezTo>
                    <a:pt x="121" y="122"/>
                    <a:pt x="121" y="153"/>
                    <a:pt x="103" y="140"/>
                  </a:cubicBezTo>
                  <a:cubicBezTo>
                    <a:pt x="101" y="138"/>
                    <a:pt x="95" y="132"/>
                    <a:pt x="93" y="132"/>
                  </a:cubicBezTo>
                  <a:cubicBezTo>
                    <a:pt x="93" y="132"/>
                    <a:pt x="93" y="132"/>
                    <a:pt x="93" y="132"/>
                  </a:cubicBezTo>
                  <a:cubicBezTo>
                    <a:pt x="92" y="139"/>
                    <a:pt x="86" y="159"/>
                    <a:pt x="75" y="153"/>
                  </a:cubicBezTo>
                  <a:cubicBezTo>
                    <a:pt x="71" y="151"/>
                    <a:pt x="70" y="154"/>
                    <a:pt x="70" y="158"/>
                  </a:cubicBezTo>
                  <a:cubicBezTo>
                    <a:pt x="70" y="163"/>
                    <a:pt x="70" y="166"/>
                    <a:pt x="65" y="167"/>
                  </a:cubicBezTo>
                  <a:cubicBezTo>
                    <a:pt x="65" y="167"/>
                    <a:pt x="65" y="167"/>
                    <a:pt x="65" y="167"/>
                  </a:cubicBezTo>
                  <a:cubicBezTo>
                    <a:pt x="60" y="158"/>
                    <a:pt x="60" y="158"/>
                    <a:pt x="60" y="158"/>
                  </a:cubicBezTo>
                  <a:cubicBezTo>
                    <a:pt x="49" y="164"/>
                    <a:pt x="49" y="164"/>
                    <a:pt x="49" y="164"/>
                  </a:cubicBezTo>
                  <a:cubicBezTo>
                    <a:pt x="49" y="164"/>
                    <a:pt x="49" y="164"/>
                    <a:pt x="49" y="164"/>
                  </a:cubicBezTo>
                  <a:cubicBezTo>
                    <a:pt x="48" y="159"/>
                    <a:pt x="49" y="154"/>
                    <a:pt x="48" y="149"/>
                  </a:cubicBezTo>
                  <a:cubicBezTo>
                    <a:pt x="47" y="142"/>
                    <a:pt x="35" y="148"/>
                    <a:pt x="37" y="139"/>
                  </a:cubicBezTo>
                  <a:cubicBezTo>
                    <a:pt x="38" y="133"/>
                    <a:pt x="41" y="134"/>
                    <a:pt x="36" y="129"/>
                  </a:cubicBezTo>
                  <a:cubicBezTo>
                    <a:pt x="34" y="127"/>
                    <a:pt x="33" y="126"/>
                    <a:pt x="33" y="123"/>
                  </a:cubicBezTo>
                  <a:cubicBezTo>
                    <a:pt x="33" y="115"/>
                    <a:pt x="34" y="109"/>
                    <a:pt x="37" y="102"/>
                  </a:cubicBezTo>
                  <a:cubicBezTo>
                    <a:pt x="40" y="95"/>
                    <a:pt x="27" y="98"/>
                    <a:pt x="24" y="98"/>
                  </a:cubicBezTo>
                  <a:cubicBezTo>
                    <a:pt x="22" y="98"/>
                    <a:pt x="21" y="97"/>
                    <a:pt x="20" y="97"/>
                  </a:cubicBezTo>
                  <a:cubicBezTo>
                    <a:pt x="15" y="97"/>
                    <a:pt x="10" y="102"/>
                    <a:pt x="6" y="100"/>
                  </a:cubicBezTo>
                  <a:cubicBezTo>
                    <a:pt x="0" y="98"/>
                    <a:pt x="0" y="92"/>
                    <a:pt x="0" y="87"/>
                  </a:cubicBezTo>
                  <a:cubicBezTo>
                    <a:pt x="1" y="84"/>
                    <a:pt x="4" y="82"/>
                    <a:pt x="4" y="79"/>
                  </a:cubicBezTo>
                  <a:cubicBezTo>
                    <a:pt x="4" y="79"/>
                    <a:pt x="4" y="79"/>
                    <a:pt x="4" y="79"/>
                  </a:cubicBezTo>
                  <a:cubicBezTo>
                    <a:pt x="10" y="77"/>
                    <a:pt x="15" y="72"/>
                    <a:pt x="19" y="67"/>
                  </a:cubicBezTo>
                  <a:cubicBezTo>
                    <a:pt x="22" y="64"/>
                    <a:pt x="27" y="63"/>
                    <a:pt x="29" y="58"/>
                  </a:cubicBezTo>
                  <a:cubicBezTo>
                    <a:pt x="31" y="50"/>
                    <a:pt x="41" y="52"/>
                    <a:pt x="47" y="51"/>
                  </a:cubicBezTo>
                  <a:cubicBezTo>
                    <a:pt x="50" y="51"/>
                    <a:pt x="52" y="54"/>
                    <a:pt x="53" y="56"/>
                  </a:cubicBezTo>
                  <a:cubicBezTo>
                    <a:pt x="56" y="59"/>
                    <a:pt x="60" y="58"/>
                    <a:pt x="64" y="59"/>
                  </a:cubicBezTo>
                  <a:cubicBezTo>
                    <a:pt x="72" y="62"/>
                    <a:pt x="70" y="60"/>
                    <a:pt x="77" y="56"/>
                  </a:cubicBezTo>
                  <a:cubicBezTo>
                    <a:pt x="82" y="54"/>
                    <a:pt x="86" y="61"/>
                    <a:pt x="90" y="59"/>
                  </a:cubicBezTo>
                  <a:cubicBezTo>
                    <a:pt x="98" y="56"/>
                    <a:pt x="96" y="42"/>
                    <a:pt x="97" y="36"/>
                  </a:cubicBezTo>
                  <a:cubicBezTo>
                    <a:pt x="100" y="21"/>
                    <a:pt x="127" y="40"/>
                    <a:pt x="135" y="23"/>
                  </a:cubicBezTo>
                  <a:cubicBezTo>
                    <a:pt x="137" y="19"/>
                    <a:pt x="136" y="18"/>
                    <a:pt x="140" y="17"/>
                  </a:cubicBezTo>
                  <a:cubicBezTo>
                    <a:pt x="148" y="16"/>
                    <a:pt x="144" y="13"/>
                    <a:pt x="148" y="8"/>
                  </a:cubicBezTo>
                  <a:cubicBezTo>
                    <a:pt x="152" y="4"/>
                    <a:pt x="157" y="2"/>
                    <a:pt x="161"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5" name="Freeform 25"/>
            <p:cNvSpPr>
              <a:spLocks/>
            </p:cNvSpPr>
            <p:nvPr/>
          </p:nvSpPr>
          <p:spPr bwMode="auto">
            <a:xfrm>
              <a:off x="4303713" y="1920875"/>
              <a:ext cx="246063" cy="266700"/>
            </a:xfrm>
            <a:custGeom>
              <a:avLst/>
              <a:gdLst/>
              <a:ahLst/>
              <a:cxnLst>
                <a:cxn ang="0">
                  <a:pos x="187" y="0"/>
                </a:cxn>
                <a:cxn ang="0">
                  <a:pos x="188" y="70"/>
                </a:cxn>
                <a:cxn ang="0">
                  <a:pos x="188" y="70"/>
                </a:cxn>
                <a:cxn ang="0">
                  <a:pos x="193" y="130"/>
                </a:cxn>
                <a:cxn ang="0">
                  <a:pos x="193" y="130"/>
                </a:cxn>
                <a:cxn ang="0">
                  <a:pos x="180" y="138"/>
                </a:cxn>
                <a:cxn ang="0">
                  <a:pos x="172" y="147"/>
                </a:cxn>
                <a:cxn ang="0">
                  <a:pos x="167" y="153"/>
                </a:cxn>
                <a:cxn ang="0">
                  <a:pos x="129" y="166"/>
                </a:cxn>
                <a:cxn ang="0">
                  <a:pos x="122" y="189"/>
                </a:cxn>
                <a:cxn ang="0">
                  <a:pos x="109" y="186"/>
                </a:cxn>
                <a:cxn ang="0">
                  <a:pos x="96" y="189"/>
                </a:cxn>
                <a:cxn ang="0">
                  <a:pos x="85" y="186"/>
                </a:cxn>
                <a:cxn ang="0">
                  <a:pos x="79" y="181"/>
                </a:cxn>
                <a:cxn ang="0">
                  <a:pos x="61" y="188"/>
                </a:cxn>
                <a:cxn ang="0">
                  <a:pos x="51" y="197"/>
                </a:cxn>
                <a:cxn ang="0">
                  <a:pos x="36" y="209"/>
                </a:cxn>
                <a:cxn ang="0">
                  <a:pos x="36" y="209"/>
                </a:cxn>
                <a:cxn ang="0">
                  <a:pos x="15" y="208"/>
                </a:cxn>
                <a:cxn ang="0">
                  <a:pos x="15" y="208"/>
                </a:cxn>
                <a:cxn ang="0">
                  <a:pos x="11" y="195"/>
                </a:cxn>
                <a:cxn ang="0">
                  <a:pos x="11" y="193"/>
                </a:cxn>
                <a:cxn ang="0">
                  <a:pos x="11" y="193"/>
                </a:cxn>
                <a:cxn ang="0">
                  <a:pos x="9" y="177"/>
                </a:cxn>
                <a:cxn ang="0">
                  <a:pos x="2" y="161"/>
                </a:cxn>
                <a:cxn ang="0">
                  <a:pos x="3" y="150"/>
                </a:cxn>
                <a:cxn ang="0">
                  <a:pos x="3" y="143"/>
                </a:cxn>
                <a:cxn ang="0">
                  <a:pos x="2" y="129"/>
                </a:cxn>
                <a:cxn ang="0">
                  <a:pos x="2" y="129"/>
                </a:cxn>
                <a:cxn ang="0">
                  <a:pos x="5" y="121"/>
                </a:cxn>
                <a:cxn ang="0">
                  <a:pos x="16" y="114"/>
                </a:cxn>
                <a:cxn ang="0">
                  <a:pos x="24" y="99"/>
                </a:cxn>
                <a:cxn ang="0">
                  <a:pos x="33" y="92"/>
                </a:cxn>
                <a:cxn ang="0">
                  <a:pos x="37" y="76"/>
                </a:cxn>
                <a:cxn ang="0">
                  <a:pos x="52" y="52"/>
                </a:cxn>
                <a:cxn ang="0">
                  <a:pos x="66" y="45"/>
                </a:cxn>
                <a:cxn ang="0">
                  <a:pos x="67" y="30"/>
                </a:cxn>
                <a:cxn ang="0">
                  <a:pos x="77" y="24"/>
                </a:cxn>
                <a:cxn ang="0">
                  <a:pos x="77" y="24"/>
                </a:cxn>
                <a:cxn ang="0">
                  <a:pos x="85" y="30"/>
                </a:cxn>
                <a:cxn ang="0">
                  <a:pos x="97" y="43"/>
                </a:cxn>
                <a:cxn ang="0">
                  <a:pos x="100" y="52"/>
                </a:cxn>
                <a:cxn ang="0">
                  <a:pos x="106" y="57"/>
                </a:cxn>
                <a:cxn ang="0">
                  <a:pos x="110" y="71"/>
                </a:cxn>
                <a:cxn ang="0">
                  <a:pos x="140" y="70"/>
                </a:cxn>
                <a:cxn ang="0">
                  <a:pos x="162" y="67"/>
                </a:cxn>
                <a:cxn ang="0">
                  <a:pos x="172" y="41"/>
                </a:cxn>
                <a:cxn ang="0">
                  <a:pos x="176" y="27"/>
                </a:cxn>
                <a:cxn ang="0">
                  <a:pos x="180" y="10"/>
                </a:cxn>
                <a:cxn ang="0">
                  <a:pos x="187" y="0"/>
                </a:cxn>
              </a:cxnLst>
              <a:rect l="0" t="0" r="r" b="b"/>
              <a:pathLst>
                <a:path w="193" h="209">
                  <a:moveTo>
                    <a:pt x="187" y="0"/>
                  </a:moveTo>
                  <a:cubicBezTo>
                    <a:pt x="188" y="70"/>
                    <a:pt x="188" y="70"/>
                    <a:pt x="188" y="70"/>
                  </a:cubicBezTo>
                  <a:cubicBezTo>
                    <a:pt x="188" y="70"/>
                    <a:pt x="188" y="70"/>
                    <a:pt x="188" y="70"/>
                  </a:cubicBezTo>
                  <a:cubicBezTo>
                    <a:pt x="193" y="130"/>
                    <a:pt x="193" y="130"/>
                    <a:pt x="193" y="130"/>
                  </a:cubicBezTo>
                  <a:cubicBezTo>
                    <a:pt x="193" y="130"/>
                    <a:pt x="193" y="130"/>
                    <a:pt x="193" y="130"/>
                  </a:cubicBezTo>
                  <a:cubicBezTo>
                    <a:pt x="189" y="132"/>
                    <a:pt x="184" y="134"/>
                    <a:pt x="180" y="138"/>
                  </a:cubicBezTo>
                  <a:cubicBezTo>
                    <a:pt x="176" y="143"/>
                    <a:pt x="180" y="146"/>
                    <a:pt x="172" y="147"/>
                  </a:cubicBezTo>
                  <a:cubicBezTo>
                    <a:pt x="168" y="148"/>
                    <a:pt x="169" y="149"/>
                    <a:pt x="167" y="153"/>
                  </a:cubicBezTo>
                  <a:cubicBezTo>
                    <a:pt x="159" y="170"/>
                    <a:pt x="132" y="151"/>
                    <a:pt x="129" y="166"/>
                  </a:cubicBezTo>
                  <a:cubicBezTo>
                    <a:pt x="128" y="172"/>
                    <a:pt x="130" y="186"/>
                    <a:pt x="122" y="189"/>
                  </a:cubicBezTo>
                  <a:cubicBezTo>
                    <a:pt x="118" y="191"/>
                    <a:pt x="114" y="184"/>
                    <a:pt x="109" y="186"/>
                  </a:cubicBezTo>
                  <a:cubicBezTo>
                    <a:pt x="102" y="190"/>
                    <a:pt x="104" y="192"/>
                    <a:pt x="96" y="189"/>
                  </a:cubicBezTo>
                  <a:cubicBezTo>
                    <a:pt x="92" y="188"/>
                    <a:pt x="88" y="189"/>
                    <a:pt x="85" y="186"/>
                  </a:cubicBezTo>
                  <a:cubicBezTo>
                    <a:pt x="84" y="184"/>
                    <a:pt x="82" y="181"/>
                    <a:pt x="79" y="181"/>
                  </a:cubicBezTo>
                  <a:cubicBezTo>
                    <a:pt x="73" y="182"/>
                    <a:pt x="63" y="180"/>
                    <a:pt x="61" y="188"/>
                  </a:cubicBezTo>
                  <a:cubicBezTo>
                    <a:pt x="59" y="193"/>
                    <a:pt x="54" y="194"/>
                    <a:pt x="51" y="197"/>
                  </a:cubicBezTo>
                  <a:cubicBezTo>
                    <a:pt x="47" y="202"/>
                    <a:pt x="42" y="207"/>
                    <a:pt x="36" y="209"/>
                  </a:cubicBezTo>
                  <a:cubicBezTo>
                    <a:pt x="36" y="209"/>
                    <a:pt x="36" y="209"/>
                    <a:pt x="36" y="209"/>
                  </a:cubicBezTo>
                  <a:cubicBezTo>
                    <a:pt x="15" y="208"/>
                    <a:pt x="15" y="208"/>
                    <a:pt x="15" y="208"/>
                  </a:cubicBezTo>
                  <a:cubicBezTo>
                    <a:pt x="15" y="208"/>
                    <a:pt x="15" y="208"/>
                    <a:pt x="15" y="208"/>
                  </a:cubicBezTo>
                  <a:cubicBezTo>
                    <a:pt x="11" y="195"/>
                    <a:pt x="11" y="195"/>
                    <a:pt x="11" y="195"/>
                  </a:cubicBezTo>
                  <a:cubicBezTo>
                    <a:pt x="11" y="193"/>
                    <a:pt x="11" y="193"/>
                    <a:pt x="11" y="193"/>
                  </a:cubicBezTo>
                  <a:cubicBezTo>
                    <a:pt x="11" y="193"/>
                    <a:pt x="11" y="193"/>
                    <a:pt x="11" y="193"/>
                  </a:cubicBezTo>
                  <a:cubicBezTo>
                    <a:pt x="9" y="177"/>
                    <a:pt x="9" y="177"/>
                    <a:pt x="9" y="177"/>
                  </a:cubicBezTo>
                  <a:cubicBezTo>
                    <a:pt x="8" y="171"/>
                    <a:pt x="4" y="167"/>
                    <a:pt x="2" y="161"/>
                  </a:cubicBezTo>
                  <a:cubicBezTo>
                    <a:pt x="0" y="156"/>
                    <a:pt x="2" y="154"/>
                    <a:pt x="3" y="150"/>
                  </a:cubicBezTo>
                  <a:cubicBezTo>
                    <a:pt x="4" y="148"/>
                    <a:pt x="3" y="145"/>
                    <a:pt x="3" y="143"/>
                  </a:cubicBezTo>
                  <a:cubicBezTo>
                    <a:pt x="4" y="136"/>
                    <a:pt x="8" y="135"/>
                    <a:pt x="2" y="129"/>
                  </a:cubicBezTo>
                  <a:cubicBezTo>
                    <a:pt x="2" y="129"/>
                    <a:pt x="2" y="129"/>
                    <a:pt x="2" y="129"/>
                  </a:cubicBezTo>
                  <a:cubicBezTo>
                    <a:pt x="4" y="127"/>
                    <a:pt x="3" y="123"/>
                    <a:pt x="5" y="121"/>
                  </a:cubicBezTo>
                  <a:cubicBezTo>
                    <a:pt x="7" y="119"/>
                    <a:pt x="12" y="118"/>
                    <a:pt x="16" y="114"/>
                  </a:cubicBezTo>
                  <a:cubicBezTo>
                    <a:pt x="19" y="110"/>
                    <a:pt x="21" y="104"/>
                    <a:pt x="24" y="99"/>
                  </a:cubicBezTo>
                  <a:cubicBezTo>
                    <a:pt x="25" y="96"/>
                    <a:pt x="30" y="95"/>
                    <a:pt x="33" y="92"/>
                  </a:cubicBezTo>
                  <a:cubicBezTo>
                    <a:pt x="38" y="86"/>
                    <a:pt x="33" y="83"/>
                    <a:pt x="37" y="76"/>
                  </a:cubicBezTo>
                  <a:cubicBezTo>
                    <a:pt x="44" y="66"/>
                    <a:pt x="37" y="56"/>
                    <a:pt x="52" y="52"/>
                  </a:cubicBezTo>
                  <a:cubicBezTo>
                    <a:pt x="57" y="50"/>
                    <a:pt x="63" y="51"/>
                    <a:pt x="66" y="45"/>
                  </a:cubicBezTo>
                  <a:cubicBezTo>
                    <a:pt x="68" y="40"/>
                    <a:pt x="63" y="35"/>
                    <a:pt x="67" y="30"/>
                  </a:cubicBezTo>
                  <a:cubicBezTo>
                    <a:pt x="77" y="24"/>
                    <a:pt x="77" y="24"/>
                    <a:pt x="77" y="24"/>
                  </a:cubicBezTo>
                  <a:cubicBezTo>
                    <a:pt x="77" y="24"/>
                    <a:pt x="77" y="24"/>
                    <a:pt x="77" y="24"/>
                  </a:cubicBezTo>
                  <a:cubicBezTo>
                    <a:pt x="81" y="24"/>
                    <a:pt x="84" y="27"/>
                    <a:pt x="85" y="30"/>
                  </a:cubicBezTo>
                  <a:cubicBezTo>
                    <a:pt x="88" y="39"/>
                    <a:pt x="95" y="33"/>
                    <a:pt x="97" y="43"/>
                  </a:cubicBezTo>
                  <a:cubicBezTo>
                    <a:pt x="98" y="46"/>
                    <a:pt x="98" y="50"/>
                    <a:pt x="100" y="52"/>
                  </a:cubicBezTo>
                  <a:cubicBezTo>
                    <a:pt x="101" y="54"/>
                    <a:pt x="105" y="54"/>
                    <a:pt x="106" y="57"/>
                  </a:cubicBezTo>
                  <a:cubicBezTo>
                    <a:pt x="109" y="61"/>
                    <a:pt x="108" y="66"/>
                    <a:pt x="110" y="71"/>
                  </a:cubicBezTo>
                  <a:cubicBezTo>
                    <a:pt x="113" y="79"/>
                    <a:pt x="133" y="69"/>
                    <a:pt x="140" y="70"/>
                  </a:cubicBezTo>
                  <a:cubicBezTo>
                    <a:pt x="151" y="72"/>
                    <a:pt x="152" y="75"/>
                    <a:pt x="162" y="67"/>
                  </a:cubicBezTo>
                  <a:cubicBezTo>
                    <a:pt x="173" y="57"/>
                    <a:pt x="175" y="56"/>
                    <a:pt x="172" y="41"/>
                  </a:cubicBezTo>
                  <a:cubicBezTo>
                    <a:pt x="171" y="34"/>
                    <a:pt x="173" y="32"/>
                    <a:pt x="176" y="27"/>
                  </a:cubicBezTo>
                  <a:cubicBezTo>
                    <a:pt x="178" y="22"/>
                    <a:pt x="178" y="15"/>
                    <a:pt x="180" y="10"/>
                  </a:cubicBezTo>
                  <a:cubicBezTo>
                    <a:pt x="187" y="0"/>
                    <a:pt x="187" y="0"/>
                    <a:pt x="187"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6" name="Freeform 26"/>
            <p:cNvSpPr>
              <a:spLocks/>
            </p:cNvSpPr>
            <p:nvPr/>
          </p:nvSpPr>
          <p:spPr bwMode="auto">
            <a:xfrm>
              <a:off x="4481513" y="2238375"/>
              <a:ext cx="241300" cy="219075"/>
            </a:xfrm>
            <a:custGeom>
              <a:avLst/>
              <a:gdLst/>
              <a:ahLst/>
              <a:cxnLst>
                <a:cxn ang="0">
                  <a:pos x="190" y="66"/>
                </a:cxn>
                <a:cxn ang="0">
                  <a:pos x="183" y="77"/>
                </a:cxn>
                <a:cxn ang="0">
                  <a:pos x="181" y="85"/>
                </a:cxn>
                <a:cxn ang="0">
                  <a:pos x="157" y="90"/>
                </a:cxn>
                <a:cxn ang="0">
                  <a:pos x="159" y="102"/>
                </a:cxn>
                <a:cxn ang="0">
                  <a:pos x="150" y="112"/>
                </a:cxn>
                <a:cxn ang="0">
                  <a:pos x="157" y="134"/>
                </a:cxn>
                <a:cxn ang="0">
                  <a:pos x="159" y="160"/>
                </a:cxn>
                <a:cxn ang="0">
                  <a:pos x="154" y="173"/>
                </a:cxn>
                <a:cxn ang="0">
                  <a:pos x="154" y="173"/>
                </a:cxn>
                <a:cxn ang="0">
                  <a:pos x="129" y="152"/>
                </a:cxn>
                <a:cxn ang="0">
                  <a:pos x="104" y="145"/>
                </a:cxn>
                <a:cxn ang="0">
                  <a:pos x="86" y="143"/>
                </a:cxn>
                <a:cxn ang="0">
                  <a:pos x="79" y="136"/>
                </a:cxn>
                <a:cxn ang="0">
                  <a:pos x="72" y="136"/>
                </a:cxn>
                <a:cxn ang="0">
                  <a:pos x="67" y="131"/>
                </a:cxn>
                <a:cxn ang="0">
                  <a:pos x="52" y="126"/>
                </a:cxn>
                <a:cxn ang="0">
                  <a:pos x="40" y="120"/>
                </a:cxn>
                <a:cxn ang="0">
                  <a:pos x="30" y="119"/>
                </a:cxn>
                <a:cxn ang="0">
                  <a:pos x="20" y="118"/>
                </a:cxn>
                <a:cxn ang="0">
                  <a:pos x="15" y="118"/>
                </a:cxn>
                <a:cxn ang="0">
                  <a:pos x="6" y="122"/>
                </a:cxn>
                <a:cxn ang="0">
                  <a:pos x="3" y="122"/>
                </a:cxn>
                <a:cxn ang="0">
                  <a:pos x="2" y="120"/>
                </a:cxn>
                <a:cxn ang="0">
                  <a:pos x="2" y="116"/>
                </a:cxn>
                <a:cxn ang="0">
                  <a:pos x="3" y="113"/>
                </a:cxn>
                <a:cxn ang="0">
                  <a:pos x="3" y="106"/>
                </a:cxn>
                <a:cxn ang="0">
                  <a:pos x="0" y="100"/>
                </a:cxn>
                <a:cxn ang="0">
                  <a:pos x="0" y="100"/>
                </a:cxn>
                <a:cxn ang="0">
                  <a:pos x="1" y="95"/>
                </a:cxn>
                <a:cxn ang="0">
                  <a:pos x="17" y="83"/>
                </a:cxn>
                <a:cxn ang="0">
                  <a:pos x="32" y="82"/>
                </a:cxn>
                <a:cxn ang="0">
                  <a:pos x="30" y="63"/>
                </a:cxn>
                <a:cxn ang="0">
                  <a:pos x="46" y="48"/>
                </a:cxn>
                <a:cxn ang="0">
                  <a:pos x="55" y="43"/>
                </a:cxn>
                <a:cxn ang="0">
                  <a:pos x="70" y="29"/>
                </a:cxn>
                <a:cxn ang="0">
                  <a:pos x="57" y="16"/>
                </a:cxn>
                <a:cxn ang="0">
                  <a:pos x="57" y="16"/>
                </a:cxn>
                <a:cxn ang="0">
                  <a:pos x="72" y="5"/>
                </a:cxn>
                <a:cxn ang="0">
                  <a:pos x="95" y="8"/>
                </a:cxn>
                <a:cxn ang="0">
                  <a:pos x="116" y="28"/>
                </a:cxn>
                <a:cxn ang="0">
                  <a:pos x="130" y="23"/>
                </a:cxn>
                <a:cxn ang="0">
                  <a:pos x="145" y="27"/>
                </a:cxn>
                <a:cxn ang="0">
                  <a:pos x="152" y="31"/>
                </a:cxn>
                <a:cxn ang="0">
                  <a:pos x="155" y="37"/>
                </a:cxn>
                <a:cxn ang="0">
                  <a:pos x="175" y="53"/>
                </a:cxn>
                <a:cxn ang="0">
                  <a:pos x="184" y="58"/>
                </a:cxn>
                <a:cxn ang="0">
                  <a:pos x="190" y="66"/>
                </a:cxn>
              </a:cxnLst>
              <a:rect l="0" t="0" r="r" b="b"/>
              <a:pathLst>
                <a:path w="190" h="173">
                  <a:moveTo>
                    <a:pt x="190" y="66"/>
                  </a:moveTo>
                  <a:cubicBezTo>
                    <a:pt x="189" y="69"/>
                    <a:pt x="183" y="75"/>
                    <a:pt x="183" y="77"/>
                  </a:cubicBezTo>
                  <a:cubicBezTo>
                    <a:pt x="183" y="80"/>
                    <a:pt x="185" y="84"/>
                    <a:pt x="181" y="85"/>
                  </a:cubicBezTo>
                  <a:cubicBezTo>
                    <a:pt x="174" y="87"/>
                    <a:pt x="163" y="87"/>
                    <a:pt x="157" y="90"/>
                  </a:cubicBezTo>
                  <a:cubicBezTo>
                    <a:pt x="150" y="93"/>
                    <a:pt x="162" y="98"/>
                    <a:pt x="159" y="102"/>
                  </a:cubicBezTo>
                  <a:cubicBezTo>
                    <a:pt x="156" y="106"/>
                    <a:pt x="152" y="107"/>
                    <a:pt x="150" y="112"/>
                  </a:cubicBezTo>
                  <a:cubicBezTo>
                    <a:pt x="148" y="119"/>
                    <a:pt x="155" y="128"/>
                    <a:pt x="157" y="134"/>
                  </a:cubicBezTo>
                  <a:cubicBezTo>
                    <a:pt x="160" y="142"/>
                    <a:pt x="159" y="152"/>
                    <a:pt x="159" y="160"/>
                  </a:cubicBezTo>
                  <a:cubicBezTo>
                    <a:pt x="154" y="173"/>
                    <a:pt x="154" y="173"/>
                    <a:pt x="154" y="173"/>
                  </a:cubicBezTo>
                  <a:cubicBezTo>
                    <a:pt x="154" y="173"/>
                    <a:pt x="154" y="173"/>
                    <a:pt x="154" y="173"/>
                  </a:cubicBezTo>
                  <a:cubicBezTo>
                    <a:pt x="144" y="168"/>
                    <a:pt x="135" y="161"/>
                    <a:pt x="129" y="152"/>
                  </a:cubicBezTo>
                  <a:cubicBezTo>
                    <a:pt x="122" y="141"/>
                    <a:pt x="116" y="141"/>
                    <a:pt x="104" y="145"/>
                  </a:cubicBezTo>
                  <a:cubicBezTo>
                    <a:pt x="98" y="148"/>
                    <a:pt x="91" y="149"/>
                    <a:pt x="86" y="143"/>
                  </a:cubicBezTo>
                  <a:cubicBezTo>
                    <a:pt x="83" y="142"/>
                    <a:pt x="82" y="139"/>
                    <a:pt x="79" y="136"/>
                  </a:cubicBezTo>
                  <a:cubicBezTo>
                    <a:pt x="78" y="135"/>
                    <a:pt x="74" y="137"/>
                    <a:pt x="72" y="136"/>
                  </a:cubicBezTo>
                  <a:cubicBezTo>
                    <a:pt x="70" y="135"/>
                    <a:pt x="69" y="133"/>
                    <a:pt x="67" y="131"/>
                  </a:cubicBezTo>
                  <a:cubicBezTo>
                    <a:pt x="63" y="129"/>
                    <a:pt x="57" y="128"/>
                    <a:pt x="52" y="126"/>
                  </a:cubicBezTo>
                  <a:cubicBezTo>
                    <a:pt x="48" y="125"/>
                    <a:pt x="45" y="120"/>
                    <a:pt x="40" y="120"/>
                  </a:cubicBezTo>
                  <a:cubicBezTo>
                    <a:pt x="36" y="120"/>
                    <a:pt x="34" y="119"/>
                    <a:pt x="30" y="119"/>
                  </a:cubicBezTo>
                  <a:cubicBezTo>
                    <a:pt x="26" y="119"/>
                    <a:pt x="23" y="122"/>
                    <a:pt x="20" y="118"/>
                  </a:cubicBezTo>
                  <a:cubicBezTo>
                    <a:pt x="18" y="116"/>
                    <a:pt x="17" y="118"/>
                    <a:pt x="15" y="118"/>
                  </a:cubicBezTo>
                  <a:cubicBezTo>
                    <a:pt x="12" y="119"/>
                    <a:pt x="9" y="121"/>
                    <a:pt x="6" y="122"/>
                  </a:cubicBezTo>
                  <a:cubicBezTo>
                    <a:pt x="5" y="123"/>
                    <a:pt x="1" y="125"/>
                    <a:pt x="3" y="122"/>
                  </a:cubicBezTo>
                  <a:cubicBezTo>
                    <a:pt x="3" y="120"/>
                    <a:pt x="2" y="120"/>
                    <a:pt x="2" y="120"/>
                  </a:cubicBezTo>
                  <a:cubicBezTo>
                    <a:pt x="1" y="118"/>
                    <a:pt x="1" y="117"/>
                    <a:pt x="2" y="116"/>
                  </a:cubicBezTo>
                  <a:cubicBezTo>
                    <a:pt x="4" y="115"/>
                    <a:pt x="6" y="114"/>
                    <a:pt x="3" y="113"/>
                  </a:cubicBezTo>
                  <a:cubicBezTo>
                    <a:pt x="2" y="112"/>
                    <a:pt x="3" y="108"/>
                    <a:pt x="3" y="106"/>
                  </a:cubicBezTo>
                  <a:cubicBezTo>
                    <a:pt x="3" y="103"/>
                    <a:pt x="1" y="102"/>
                    <a:pt x="0" y="100"/>
                  </a:cubicBezTo>
                  <a:cubicBezTo>
                    <a:pt x="0" y="100"/>
                    <a:pt x="0" y="100"/>
                    <a:pt x="0" y="100"/>
                  </a:cubicBezTo>
                  <a:cubicBezTo>
                    <a:pt x="1" y="95"/>
                    <a:pt x="1" y="95"/>
                    <a:pt x="1" y="95"/>
                  </a:cubicBezTo>
                  <a:cubicBezTo>
                    <a:pt x="10" y="93"/>
                    <a:pt x="10" y="85"/>
                    <a:pt x="17" y="83"/>
                  </a:cubicBezTo>
                  <a:cubicBezTo>
                    <a:pt x="22" y="82"/>
                    <a:pt x="27" y="83"/>
                    <a:pt x="32" y="82"/>
                  </a:cubicBezTo>
                  <a:cubicBezTo>
                    <a:pt x="39" y="81"/>
                    <a:pt x="25" y="67"/>
                    <a:pt x="30" y="63"/>
                  </a:cubicBezTo>
                  <a:cubicBezTo>
                    <a:pt x="35" y="59"/>
                    <a:pt x="45" y="55"/>
                    <a:pt x="46" y="48"/>
                  </a:cubicBezTo>
                  <a:cubicBezTo>
                    <a:pt x="48" y="37"/>
                    <a:pt x="47" y="41"/>
                    <a:pt x="55" y="43"/>
                  </a:cubicBezTo>
                  <a:cubicBezTo>
                    <a:pt x="69" y="46"/>
                    <a:pt x="70" y="39"/>
                    <a:pt x="70" y="29"/>
                  </a:cubicBezTo>
                  <a:cubicBezTo>
                    <a:pt x="69" y="19"/>
                    <a:pt x="58" y="21"/>
                    <a:pt x="57" y="16"/>
                  </a:cubicBezTo>
                  <a:cubicBezTo>
                    <a:pt x="57" y="16"/>
                    <a:pt x="57" y="16"/>
                    <a:pt x="57" y="16"/>
                  </a:cubicBezTo>
                  <a:cubicBezTo>
                    <a:pt x="65" y="9"/>
                    <a:pt x="59" y="0"/>
                    <a:pt x="72" y="5"/>
                  </a:cubicBezTo>
                  <a:cubicBezTo>
                    <a:pt x="80" y="9"/>
                    <a:pt x="87" y="5"/>
                    <a:pt x="95" y="8"/>
                  </a:cubicBezTo>
                  <a:cubicBezTo>
                    <a:pt x="105" y="12"/>
                    <a:pt x="107" y="27"/>
                    <a:pt x="116" y="28"/>
                  </a:cubicBezTo>
                  <a:cubicBezTo>
                    <a:pt x="120" y="29"/>
                    <a:pt x="125" y="23"/>
                    <a:pt x="130" y="23"/>
                  </a:cubicBezTo>
                  <a:cubicBezTo>
                    <a:pt x="137" y="22"/>
                    <a:pt x="138" y="25"/>
                    <a:pt x="145" y="27"/>
                  </a:cubicBezTo>
                  <a:cubicBezTo>
                    <a:pt x="148" y="28"/>
                    <a:pt x="150" y="29"/>
                    <a:pt x="152" y="31"/>
                  </a:cubicBezTo>
                  <a:cubicBezTo>
                    <a:pt x="154" y="33"/>
                    <a:pt x="154" y="34"/>
                    <a:pt x="155" y="37"/>
                  </a:cubicBezTo>
                  <a:cubicBezTo>
                    <a:pt x="159" y="45"/>
                    <a:pt x="168" y="49"/>
                    <a:pt x="175" y="53"/>
                  </a:cubicBezTo>
                  <a:cubicBezTo>
                    <a:pt x="178" y="54"/>
                    <a:pt x="182" y="56"/>
                    <a:pt x="184" y="58"/>
                  </a:cubicBezTo>
                  <a:cubicBezTo>
                    <a:pt x="186" y="60"/>
                    <a:pt x="188" y="65"/>
                    <a:pt x="190" y="6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7" name="Freeform 27"/>
            <p:cNvSpPr>
              <a:spLocks/>
            </p:cNvSpPr>
            <p:nvPr/>
          </p:nvSpPr>
          <p:spPr bwMode="auto">
            <a:xfrm>
              <a:off x="4486276" y="1892300"/>
              <a:ext cx="476250" cy="434975"/>
            </a:xfrm>
            <a:custGeom>
              <a:avLst/>
              <a:gdLst/>
              <a:ahLst/>
              <a:cxnLst>
                <a:cxn ang="0">
                  <a:pos x="237" y="7"/>
                </a:cxn>
                <a:cxn ang="0">
                  <a:pos x="258" y="16"/>
                </a:cxn>
                <a:cxn ang="0">
                  <a:pos x="284" y="17"/>
                </a:cxn>
                <a:cxn ang="0">
                  <a:pos x="305" y="24"/>
                </a:cxn>
                <a:cxn ang="0">
                  <a:pos x="318" y="33"/>
                </a:cxn>
                <a:cxn ang="0">
                  <a:pos x="321" y="52"/>
                </a:cxn>
                <a:cxn ang="0">
                  <a:pos x="343" y="62"/>
                </a:cxn>
                <a:cxn ang="0">
                  <a:pos x="352" y="84"/>
                </a:cxn>
                <a:cxn ang="0">
                  <a:pos x="354" y="114"/>
                </a:cxn>
                <a:cxn ang="0">
                  <a:pos x="342" y="126"/>
                </a:cxn>
                <a:cxn ang="0">
                  <a:pos x="322" y="159"/>
                </a:cxn>
                <a:cxn ang="0">
                  <a:pos x="299" y="173"/>
                </a:cxn>
                <a:cxn ang="0">
                  <a:pos x="278" y="178"/>
                </a:cxn>
                <a:cxn ang="0">
                  <a:pos x="258" y="200"/>
                </a:cxn>
                <a:cxn ang="0">
                  <a:pos x="255" y="223"/>
                </a:cxn>
                <a:cxn ang="0">
                  <a:pos x="269" y="262"/>
                </a:cxn>
                <a:cxn ang="0">
                  <a:pos x="281" y="275"/>
                </a:cxn>
                <a:cxn ang="0">
                  <a:pos x="276" y="293"/>
                </a:cxn>
                <a:cxn ang="0">
                  <a:pos x="271" y="322"/>
                </a:cxn>
                <a:cxn ang="0">
                  <a:pos x="249" y="336"/>
                </a:cxn>
                <a:cxn ang="0">
                  <a:pos x="228" y="341"/>
                </a:cxn>
                <a:cxn ang="0">
                  <a:pos x="199" y="337"/>
                </a:cxn>
                <a:cxn ang="0">
                  <a:pos x="186" y="338"/>
                </a:cxn>
                <a:cxn ang="0">
                  <a:pos x="171" y="325"/>
                </a:cxn>
                <a:cxn ang="0">
                  <a:pos x="148" y="303"/>
                </a:cxn>
                <a:cxn ang="0">
                  <a:pos x="126" y="295"/>
                </a:cxn>
                <a:cxn ang="0">
                  <a:pos x="91" y="280"/>
                </a:cxn>
                <a:cxn ang="0">
                  <a:pos x="53" y="288"/>
                </a:cxn>
                <a:cxn ang="0">
                  <a:pos x="46" y="282"/>
                </a:cxn>
                <a:cxn ang="0">
                  <a:pos x="22" y="265"/>
                </a:cxn>
                <a:cxn ang="0">
                  <a:pos x="15" y="268"/>
                </a:cxn>
                <a:cxn ang="0">
                  <a:pos x="11" y="236"/>
                </a:cxn>
                <a:cxn ang="0">
                  <a:pos x="38" y="205"/>
                </a:cxn>
                <a:cxn ang="0">
                  <a:pos x="49" y="153"/>
                </a:cxn>
                <a:cxn ang="0">
                  <a:pos x="44" y="93"/>
                </a:cxn>
                <a:cxn ang="0">
                  <a:pos x="60" y="89"/>
                </a:cxn>
                <a:cxn ang="0">
                  <a:pos x="86" y="87"/>
                </a:cxn>
                <a:cxn ang="0">
                  <a:pos x="113" y="87"/>
                </a:cxn>
                <a:cxn ang="0">
                  <a:pos x="142" y="81"/>
                </a:cxn>
                <a:cxn ang="0">
                  <a:pos x="170" y="67"/>
                </a:cxn>
                <a:cxn ang="0">
                  <a:pos x="182" y="35"/>
                </a:cxn>
                <a:cxn ang="0">
                  <a:pos x="199" y="13"/>
                </a:cxn>
                <a:cxn ang="0">
                  <a:pos x="218" y="4"/>
                </a:cxn>
              </a:cxnLst>
              <a:rect l="0" t="0" r="r" b="b"/>
              <a:pathLst>
                <a:path w="374" h="342">
                  <a:moveTo>
                    <a:pt x="230" y="0"/>
                  </a:moveTo>
                  <a:cubicBezTo>
                    <a:pt x="233" y="2"/>
                    <a:pt x="237" y="3"/>
                    <a:pt x="237" y="7"/>
                  </a:cubicBezTo>
                  <a:cubicBezTo>
                    <a:pt x="237" y="16"/>
                    <a:pt x="240" y="14"/>
                    <a:pt x="247" y="18"/>
                  </a:cubicBezTo>
                  <a:cubicBezTo>
                    <a:pt x="252" y="21"/>
                    <a:pt x="253" y="17"/>
                    <a:pt x="258" y="16"/>
                  </a:cubicBezTo>
                  <a:cubicBezTo>
                    <a:pt x="261" y="16"/>
                    <a:pt x="264" y="17"/>
                    <a:pt x="266" y="18"/>
                  </a:cubicBezTo>
                  <a:cubicBezTo>
                    <a:pt x="271" y="20"/>
                    <a:pt x="278" y="17"/>
                    <a:pt x="284" y="17"/>
                  </a:cubicBezTo>
                  <a:cubicBezTo>
                    <a:pt x="290" y="17"/>
                    <a:pt x="294" y="17"/>
                    <a:pt x="300" y="21"/>
                  </a:cubicBezTo>
                  <a:cubicBezTo>
                    <a:pt x="301" y="22"/>
                    <a:pt x="303" y="22"/>
                    <a:pt x="305" y="24"/>
                  </a:cubicBezTo>
                  <a:cubicBezTo>
                    <a:pt x="307" y="26"/>
                    <a:pt x="307" y="28"/>
                    <a:pt x="309" y="30"/>
                  </a:cubicBezTo>
                  <a:cubicBezTo>
                    <a:pt x="311" y="32"/>
                    <a:pt x="316" y="32"/>
                    <a:pt x="318" y="33"/>
                  </a:cubicBezTo>
                  <a:cubicBezTo>
                    <a:pt x="318" y="33"/>
                    <a:pt x="318" y="33"/>
                    <a:pt x="318" y="33"/>
                  </a:cubicBezTo>
                  <a:cubicBezTo>
                    <a:pt x="319" y="39"/>
                    <a:pt x="318" y="46"/>
                    <a:pt x="321" y="52"/>
                  </a:cubicBezTo>
                  <a:cubicBezTo>
                    <a:pt x="323" y="57"/>
                    <a:pt x="327" y="59"/>
                    <a:pt x="332" y="58"/>
                  </a:cubicBezTo>
                  <a:cubicBezTo>
                    <a:pt x="336" y="58"/>
                    <a:pt x="342" y="57"/>
                    <a:pt x="343" y="62"/>
                  </a:cubicBezTo>
                  <a:cubicBezTo>
                    <a:pt x="344" y="66"/>
                    <a:pt x="356" y="65"/>
                    <a:pt x="360" y="68"/>
                  </a:cubicBezTo>
                  <a:cubicBezTo>
                    <a:pt x="374" y="77"/>
                    <a:pt x="345" y="79"/>
                    <a:pt x="352" y="84"/>
                  </a:cubicBezTo>
                  <a:cubicBezTo>
                    <a:pt x="362" y="91"/>
                    <a:pt x="355" y="89"/>
                    <a:pt x="353" y="96"/>
                  </a:cubicBezTo>
                  <a:cubicBezTo>
                    <a:pt x="353" y="98"/>
                    <a:pt x="354" y="112"/>
                    <a:pt x="354" y="114"/>
                  </a:cubicBezTo>
                  <a:cubicBezTo>
                    <a:pt x="354" y="117"/>
                    <a:pt x="358" y="122"/>
                    <a:pt x="353" y="124"/>
                  </a:cubicBezTo>
                  <a:cubicBezTo>
                    <a:pt x="349" y="125"/>
                    <a:pt x="345" y="124"/>
                    <a:pt x="342" y="126"/>
                  </a:cubicBezTo>
                  <a:cubicBezTo>
                    <a:pt x="336" y="128"/>
                    <a:pt x="331" y="133"/>
                    <a:pt x="326" y="137"/>
                  </a:cubicBezTo>
                  <a:cubicBezTo>
                    <a:pt x="308" y="148"/>
                    <a:pt x="327" y="146"/>
                    <a:pt x="322" y="159"/>
                  </a:cubicBezTo>
                  <a:cubicBezTo>
                    <a:pt x="320" y="163"/>
                    <a:pt x="313" y="162"/>
                    <a:pt x="309" y="164"/>
                  </a:cubicBezTo>
                  <a:cubicBezTo>
                    <a:pt x="305" y="166"/>
                    <a:pt x="307" y="171"/>
                    <a:pt x="299" y="173"/>
                  </a:cubicBezTo>
                  <a:cubicBezTo>
                    <a:pt x="296" y="173"/>
                    <a:pt x="292" y="168"/>
                    <a:pt x="289" y="169"/>
                  </a:cubicBezTo>
                  <a:cubicBezTo>
                    <a:pt x="285" y="171"/>
                    <a:pt x="283" y="176"/>
                    <a:pt x="278" y="178"/>
                  </a:cubicBezTo>
                  <a:cubicBezTo>
                    <a:pt x="269" y="181"/>
                    <a:pt x="275" y="191"/>
                    <a:pt x="271" y="198"/>
                  </a:cubicBezTo>
                  <a:cubicBezTo>
                    <a:pt x="267" y="205"/>
                    <a:pt x="264" y="202"/>
                    <a:pt x="258" y="200"/>
                  </a:cubicBezTo>
                  <a:cubicBezTo>
                    <a:pt x="256" y="199"/>
                    <a:pt x="248" y="201"/>
                    <a:pt x="253" y="205"/>
                  </a:cubicBezTo>
                  <a:cubicBezTo>
                    <a:pt x="262" y="211"/>
                    <a:pt x="257" y="215"/>
                    <a:pt x="255" y="223"/>
                  </a:cubicBezTo>
                  <a:cubicBezTo>
                    <a:pt x="254" y="230"/>
                    <a:pt x="257" y="242"/>
                    <a:pt x="259" y="248"/>
                  </a:cubicBezTo>
                  <a:cubicBezTo>
                    <a:pt x="261" y="254"/>
                    <a:pt x="262" y="262"/>
                    <a:pt x="269" y="262"/>
                  </a:cubicBezTo>
                  <a:cubicBezTo>
                    <a:pt x="271" y="262"/>
                    <a:pt x="286" y="261"/>
                    <a:pt x="284" y="263"/>
                  </a:cubicBezTo>
                  <a:cubicBezTo>
                    <a:pt x="283" y="268"/>
                    <a:pt x="284" y="271"/>
                    <a:pt x="281" y="275"/>
                  </a:cubicBezTo>
                  <a:cubicBezTo>
                    <a:pt x="278" y="278"/>
                    <a:pt x="276" y="280"/>
                    <a:pt x="277" y="284"/>
                  </a:cubicBezTo>
                  <a:cubicBezTo>
                    <a:pt x="277" y="286"/>
                    <a:pt x="275" y="291"/>
                    <a:pt x="276" y="293"/>
                  </a:cubicBezTo>
                  <a:cubicBezTo>
                    <a:pt x="280" y="297"/>
                    <a:pt x="291" y="299"/>
                    <a:pt x="292" y="303"/>
                  </a:cubicBezTo>
                  <a:cubicBezTo>
                    <a:pt x="295" y="313"/>
                    <a:pt x="277" y="320"/>
                    <a:pt x="271" y="322"/>
                  </a:cubicBezTo>
                  <a:cubicBezTo>
                    <a:pt x="265" y="324"/>
                    <a:pt x="250" y="328"/>
                    <a:pt x="249" y="336"/>
                  </a:cubicBezTo>
                  <a:cubicBezTo>
                    <a:pt x="249" y="336"/>
                    <a:pt x="249" y="336"/>
                    <a:pt x="249" y="336"/>
                  </a:cubicBezTo>
                  <a:cubicBezTo>
                    <a:pt x="240" y="336"/>
                    <a:pt x="240" y="336"/>
                    <a:pt x="240" y="336"/>
                  </a:cubicBezTo>
                  <a:cubicBezTo>
                    <a:pt x="236" y="336"/>
                    <a:pt x="232" y="340"/>
                    <a:pt x="228" y="341"/>
                  </a:cubicBezTo>
                  <a:cubicBezTo>
                    <a:pt x="224" y="342"/>
                    <a:pt x="220" y="342"/>
                    <a:pt x="216" y="340"/>
                  </a:cubicBezTo>
                  <a:cubicBezTo>
                    <a:pt x="210" y="338"/>
                    <a:pt x="203" y="329"/>
                    <a:pt x="199" y="337"/>
                  </a:cubicBezTo>
                  <a:cubicBezTo>
                    <a:pt x="196" y="341"/>
                    <a:pt x="191" y="338"/>
                    <a:pt x="186" y="338"/>
                  </a:cubicBezTo>
                  <a:cubicBezTo>
                    <a:pt x="186" y="338"/>
                    <a:pt x="186" y="338"/>
                    <a:pt x="186" y="338"/>
                  </a:cubicBezTo>
                  <a:cubicBezTo>
                    <a:pt x="184" y="337"/>
                    <a:pt x="182" y="332"/>
                    <a:pt x="180" y="330"/>
                  </a:cubicBezTo>
                  <a:cubicBezTo>
                    <a:pt x="178" y="328"/>
                    <a:pt x="174" y="326"/>
                    <a:pt x="171" y="325"/>
                  </a:cubicBezTo>
                  <a:cubicBezTo>
                    <a:pt x="164" y="321"/>
                    <a:pt x="155" y="317"/>
                    <a:pt x="151" y="309"/>
                  </a:cubicBezTo>
                  <a:cubicBezTo>
                    <a:pt x="150" y="306"/>
                    <a:pt x="150" y="305"/>
                    <a:pt x="148" y="303"/>
                  </a:cubicBezTo>
                  <a:cubicBezTo>
                    <a:pt x="146" y="301"/>
                    <a:pt x="144" y="300"/>
                    <a:pt x="141" y="299"/>
                  </a:cubicBezTo>
                  <a:cubicBezTo>
                    <a:pt x="134" y="297"/>
                    <a:pt x="133" y="294"/>
                    <a:pt x="126" y="295"/>
                  </a:cubicBezTo>
                  <a:cubicBezTo>
                    <a:pt x="121" y="295"/>
                    <a:pt x="116" y="301"/>
                    <a:pt x="112" y="300"/>
                  </a:cubicBezTo>
                  <a:cubicBezTo>
                    <a:pt x="103" y="299"/>
                    <a:pt x="101" y="284"/>
                    <a:pt x="91" y="280"/>
                  </a:cubicBezTo>
                  <a:cubicBezTo>
                    <a:pt x="83" y="277"/>
                    <a:pt x="76" y="281"/>
                    <a:pt x="68" y="277"/>
                  </a:cubicBezTo>
                  <a:cubicBezTo>
                    <a:pt x="55" y="272"/>
                    <a:pt x="61" y="281"/>
                    <a:pt x="53" y="288"/>
                  </a:cubicBezTo>
                  <a:cubicBezTo>
                    <a:pt x="53" y="288"/>
                    <a:pt x="53" y="288"/>
                    <a:pt x="53" y="288"/>
                  </a:cubicBezTo>
                  <a:cubicBezTo>
                    <a:pt x="46" y="282"/>
                    <a:pt x="46" y="282"/>
                    <a:pt x="46" y="282"/>
                  </a:cubicBezTo>
                  <a:cubicBezTo>
                    <a:pt x="42" y="278"/>
                    <a:pt x="39" y="273"/>
                    <a:pt x="34" y="270"/>
                  </a:cubicBezTo>
                  <a:cubicBezTo>
                    <a:pt x="29" y="267"/>
                    <a:pt x="28" y="261"/>
                    <a:pt x="22" y="265"/>
                  </a:cubicBezTo>
                  <a:cubicBezTo>
                    <a:pt x="20" y="266"/>
                    <a:pt x="18" y="267"/>
                    <a:pt x="15" y="268"/>
                  </a:cubicBezTo>
                  <a:cubicBezTo>
                    <a:pt x="15" y="268"/>
                    <a:pt x="15" y="268"/>
                    <a:pt x="15" y="268"/>
                  </a:cubicBezTo>
                  <a:cubicBezTo>
                    <a:pt x="9" y="260"/>
                    <a:pt x="9" y="260"/>
                    <a:pt x="9" y="260"/>
                  </a:cubicBezTo>
                  <a:cubicBezTo>
                    <a:pt x="5" y="250"/>
                    <a:pt x="12" y="246"/>
                    <a:pt x="11" y="236"/>
                  </a:cubicBezTo>
                  <a:cubicBezTo>
                    <a:pt x="10" y="221"/>
                    <a:pt x="0" y="216"/>
                    <a:pt x="21" y="216"/>
                  </a:cubicBezTo>
                  <a:cubicBezTo>
                    <a:pt x="31" y="216"/>
                    <a:pt x="31" y="210"/>
                    <a:pt x="38" y="205"/>
                  </a:cubicBezTo>
                  <a:cubicBezTo>
                    <a:pt x="45" y="199"/>
                    <a:pt x="55" y="195"/>
                    <a:pt x="55" y="185"/>
                  </a:cubicBezTo>
                  <a:cubicBezTo>
                    <a:pt x="55" y="175"/>
                    <a:pt x="54" y="163"/>
                    <a:pt x="49" y="153"/>
                  </a:cubicBezTo>
                  <a:cubicBezTo>
                    <a:pt x="49" y="153"/>
                    <a:pt x="49" y="153"/>
                    <a:pt x="49" y="153"/>
                  </a:cubicBezTo>
                  <a:cubicBezTo>
                    <a:pt x="44" y="93"/>
                    <a:pt x="44" y="93"/>
                    <a:pt x="44" y="93"/>
                  </a:cubicBezTo>
                  <a:cubicBezTo>
                    <a:pt x="44" y="93"/>
                    <a:pt x="44" y="93"/>
                    <a:pt x="44" y="93"/>
                  </a:cubicBezTo>
                  <a:cubicBezTo>
                    <a:pt x="48" y="90"/>
                    <a:pt x="55" y="86"/>
                    <a:pt x="60" y="89"/>
                  </a:cubicBezTo>
                  <a:cubicBezTo>
                    <a:pt x="64" y="91"/>
                    <a:pt x="68" y="82"/>
                    <a:pt x="74" y="82"/>
                  </a:cubicBezTo>
                  <a:cubicBezTo>
                    <a:pt x="78" y="82"/>
                    <a:pt x="81" y="87"/>
                    <a:pt x="86" y="87"/>
                  </a:cubicBezTo>
                  <a:cubicBezTo>
                    <a:pt x="91" y="87"/>
                    <a:pt x="95" y="83"/>
                    <a:pt x="101" y="85"/>
                  </a:cubicBezTo>
                  <a:cubicBezTo>
                    <a:pt x="105" y="85"/>
                    <a:pt x="108" y="87"/>
                    <a:pt x="113" y="87"/>
                  </a:cubicBezTo>
                  <a:cubicBezTo>
                    <a:pt x="117" y="87"/>
                    <a:pt x="120" y="84"/>
                    <a:pt x="123" y="82"/>
                  </a:cubicBezTo>
                  <a:cubicBezTo>
                    <a:pt x="128" y="79"/>
                    <a:pt x="136" y="83"/>
                    <a:pt x="142" y="81"/>
                  </a:cubicBezTo>
                  <a:cubicBezTo>
                    <a:pt x="148" y="80"/>
                    <a:pt x="148" y="73"/>
                    <a:pt x="150" y="72"/>
                  </a:cubicBezTo>
                  <a:cubicBezTo>
                    <a:pt x="156" y="72"/>
                    <a:pt x="166" y="72"/>
                    <a:pt x="170" y="67"/>
                  </a:cubicBezTo>
                  <a:cubicBezTo>
                    <a:pt x="176" y="58"/>
                    <a:pt x="174" y="53"/>
                    <a:pt x="178" y="44"/>
                  </a:cubicBezTo>
                  <a:cubicBezTo>
                    <a:pt x="179" y="41"/>
                    <a:pt x="179" y="38"/>
                    <a:pt x="182" y="35"/>
                  </a:cubicBezTo>
                  <a:cubicBezTo>
                    <a:pt x="187" y="31"/>
                    <a:pt x="192" y="32"/>
                    <a:pt x="194" y="24"/>
                  </a:cubicBezTo>
                  <a:cubicBezTo>
                    <a:pt x="195" y="19"/>
                    <a:pt x="194" y="16"/>
                    <a:pt x="199" y="13"/>
                  </a:cubicBezTo>
                  <a:cubicBezTo>
                    <a:pt x="202" y="11"/>
                    <a:pt x="204" y="13"/>
                    <a:pt x="207" y="12"/>
                  </a:cubicBezTo>
                  <a:cubicBezTo>
                    <a:pt x="211" y="10"/>
                    <a:pt x="214" y="6"/>
                    <a:pt x="218" y="4"/>
                  </a:cubicBezTo>
                  <a:cubicBezTo>
                    <a:pt x="222" y="3"/>
                    <a:pt x="226" y="1"/>
                    <a:pt x="230"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8" name="Freeform 28"/>
            <p:cNvSpPr>
              <a:spLocks/>
            </p:cNvSpPr>
            <p:nvPr/>
          </p:nvSpPr>
          <p:spPr bwMode="auto">
            <a:xfrm>
              <a:off x="4427538" y="2224088"/>
              <a:ext cx="142875" cy="142875"/>
            </a:xfrm>
            <a:custGeom>
              <a:avLst/>
              <a:gdLst/>
              <a:ahLst/>
              <a:cxnLst>
                <a:cxn ang="0">
                  <a:pos x="62" y="7"/>
                </a:cxn>
                <a:cxn ang="0">
                  <a:pos x="69" y="4"/>
                </a:cxn>
                <a:cxn ang="0">
                  <a:pos x="81" y="9"/>
                </a:cxn>
                <a:cxn ang="0">
                  <a:pos x="93" y="21"/>
                </a:cxn>
                <a:cxn ang="0">
                  <a:pos x="100" y="27"/>
                </a:cxn>
                <a:cxn ang="0">
                  <a:pos x="100" y="27"/>
                </a:cxn>
                <a:cxn ang="0">
                  <a:pos x="113" y="40"/>
                </a:cxn>
                <a:cxn ang="0">
                  <a:pos x="98" y="54"/>
                </a:cxn>
                <a:cxn ang="0">
                  <a:pos x="89" y="59"/>
                </a:cxn>
                <a:cxn ang="0">
                  <a:pos x="73" y="74"/>
                </a:cxn>
                <a:cxn ang="0">
                  <a:pos x="75" y="93"/>
                </a:cxn>
                <a:cxn ang="0">
                  <a:pos x="60" y="94"/>
                </a:cxn>
                <a:cxn ang="0">
                  <a:pos x="44" y="106"/>
                </a:cxn>
                <a:cxn ang="0">
                  <a:pos x="43" y="111"/>
                </a:cxn>
                <a:cxn ang="0">
                  <a:pos x="43" y="111"/>
                </a:cxn>
                <a:cxn ang="0">
                  <a:pos x="30" y="110"/>
                </a:cxn>
                <a:cxn ang="0">
                  <a:pos x="13" y="111"/>
                </a:cxn>
                <a:cxn ang="0">
                  <a:pos x="0" y="113"/>
                </a:cxn>
                <a:cxn ang="0">
                  <a:pos x="0" y="113"/>
                </a:cxn>
                <a:cxn ang="0">
                  <a:pos x="0" y="59"/>
                </a:cxn>
                <a:cxn ang="0">
                  <a:pos x="0" y="59"/>
                </a:cxn>
                <a:cxn ang="0">
                  <a:pos x="5" y="50"/>
                </a:cxn>
                <a:cxn ang="0">
                  <a:pos x="10" y="45"/>
                </a:cxn>
                <a:cxn ang="0">
                  <a:pos x="28" y="24"/>
                </a:cxn>
                <a:cxn ang="0">
                  <a:pos x="28" y="24"/>
                </a:cxn>
                <a:cxn ang="0">
                  <a:pos x="38" y="32"/>
                </a:cxn>
                <a:cxn ang="0">
                  <a:pos x="62" y="7"/>
                </a:cxn>
              </a:cxnLst>
              <a:rect l="0" t="0" r="r" b="b"/>
              <a:pathLst>
                <a:path w="113" h="113">
                  <a:moveTo>
                    <a:pt x="62" y="7"/>
                  </a:moveTo>
                  <a:cubicBezTo>
                    <a:pt x="65" y="6"/>
                    <a:pt x="67" y="5"/>
                    <a:pt x="69" y="4"/>
                  </a:cubicBezTo>
                  <a:cubicBezTo>
                    <a:pt x="75" y="0"/>
                    <a:pt x="76" y="6"/>
                    <a:pt x="81" y="9"/>
                  </a:cubicBezTo>
                  <a:cubicBezTo>
                    <a:pt x="86" y="12"/>
                    <a:pt x="89" y="17"/>
                    <a:pt x="93" y="21"/>
                  </a:cubicBezTo>
                  <a:cubicBezTo>
                    <a:pt x="100" y="27"/>
                    <a:pt x="100" y="27"/>
                    <a:pt x="100" y="27"/>
                  </a:cubicBezTo>
                  <a:cubicBezTo>
                    <a:pt x="100" y="27"/>
                    <a:pt x="100" y="27"/>
                    <a:pt x="100" y="27"/>
                  </a:cubicBezTo>
                  <a:cubicBezTo>
                    <a:pt x="101" y="32"/>
                    <a:pt x="112" y="30"/>
                    <a:pt x="113" y="40"/>
                  </a:cubicBezTo>
                  <a:cubicBezTo>
                    <a:pt x="113" y="50"/>
                    <a:pt x="112" y="57"/>
                    <a:pt x="98" y="54"/>
                  </a:cubicBezTo>
                  <a:cubicBezTo>
                    <a:pt x="90" y="52"/>
                    <a:pt x="91" y="48"/>
                    <a:pt x="89" y="59"/>
                  </a:cubicBezTo>
                  <a:cubicBezTo>
                    <a:pt x="88" y="66"/>
                    <a:pt x="78" y="70"/>
                    <a:pt x="73" y="74"/>
                  </a:cubicBezTo>
                  <a:cubicBezTo>
                    <a:pt x="68" y="78"/>
                    <a:pt x="82" y="92"/>
                    <a:pt x="75" y="93"/>
                  </a:cubicBezTo>
                  <a:cubicBezTo>
                    <a:pt x="70" y="94"/>
                    <a:pt x="65" y="93"/>
                    <a:pt x="60" y="94"/>
                  </a:cubicBezTo>
                  <a:cubicBezTo>
                    <a:pt x="53" y="96"/>
                    <a:pt x="53" y="104"/>
                    <a:pt x="44" y="106"/>
                  </a:cubicBezTo>
                  <a:cubicBezTo>
                    <a:pt x="43" y="111"/>
                    <a:pt x="43" y="111"/>
                    <a:pt x="43" y="111"/>
                  </a:cubicBezTo>
                  <a:cubicBezTo>
                    <a:pt x="43" y="111"/>
                    <a:pt x="43" y="111"/>
                    <a:pt x="43" y="111"/>
                  </a:cubicBezTo>
                  <a:cubicBezTo>
                    <a:pt x="38" y="111"/>
                    <a:pt x="34" y="110"/>
                    <a:pt x="30" y="110"/>
                  </a:cubicBezTo>
                  <a:cubicBezTo>
                    <a:pt x="13" y="111"/>
                    <a:pt x="13" y="111"/>
                    <a:pt x="13" y="111"/>
                  </a:cubicBezTo>
                  <a:cubicBezTo>
                    <a:pt x="8" y="111"/>
                    <a:pt x="4" y="113"/>
                    <a:pt x="0" y="113"/>
                  </a:cubicBezTo>
                  <a:cubicBezTo>
                    <a:pt x="0" y="113"/>
                    <a:pt x="0" y="113"/>
                    <a:pt x="0" y="113"/>
                  </a:cubicBezTo>
                  <a:cubicBezTo>
                    <a:pt x="0" y="59"/>
                    <a:pt x="0" y="59"/>
                    <a:pt x="0" y="59"/>
                  </a:cubicBezTo>
                  <a:cubicBezTo>
                    <a:pt x="0" y="59"/>
                    <a:pt x="0" y="59"/>
                    <a:pt x="0" y="59"/>
                  </a:cubicBezTo>
                  <a:cubicBezTo>
                    <a:pt x="5" y="58"/>
                    <a:pt x="5" y="55"/>
                    <a:pt x="5" y="50"/>
                  </a:cubicBezTo>
                  <a:cubicBezTo>
                    <a:pt x="5" y="46"/>
                    <a:pt x="6" y="43"/>
                    <a:pt x="10" y="45"/>
                  </a:cubicBezTo>
                  <a:cubicBezTo>
                    <a:pt x="21" y="51"/>
                    <a:pt x="27" y="31"/>
                    <a:pt x="28" y="24"/>
                  </a:cubicBezTo>
                  <a:cubicBezTo>
                    <a:pt x="28" y="24"/>
                    <a:pt x="28" y="24"/>
                    <a:pt x="28" y="24"/>
                  </a:cubicBezTo>
                  <a:cubicBezTo>
                    <a:pt x="30" y="24"/>
                    <a:pt x="36" y="30"/>
                    <a:pt x="38" y="32"/>
                  </a:cubicBezTo>
                  <a:cubicBezTo>
                    <a:pt x="56" y="45"/>
                    <a:pt x="56" y="14"/>
                    <a:pt x="62" y="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29" name="Freeform 29"/>
            <p:cNvSpPr>
              <a:spLocks/>
            </p:cNvSpPr>
            <p:nvPr/>
          </p:nvSpPr>
          <p:spPr bwMode="auto">
            <a:xfrm>
              <a:off x="4252913" y="2185988"/>
              <a:ext cx="153988" cy="144463"/>
            </a:xfrm>
            <a:custGeom>
              <a:avLst/>
              <a:gdLst/>
              <a:ahLst/>
              <a:cxnLst>
                <a:cxn ang="0">
                  <a:pos x="55" y="0"/>
                </a:cxn>
                <a:cxn ang="0">
                  <a:pos x="76" y="1"/>
                </a:cxn>
                <a:cxn ang="0">
                  <a:pos x="76" y="1"/>
                </a:cxn>
                <a:cxn ang="0">
                  <a:pos x="72" y="9"/>
                </a:cxn>
                <a:cxn ang="0">
                  <a:pos x="78" y="22"/>
                </a:cxn>
                <a:cxn ang="0">
                  <a:pos x="92" y="19"/>
                </a:cxn>
                <a:cxn ang="0">
                  <a:pos x="96" y="20"/>
                </a:cxn>
                <a:cxn ang="0">
                  <a:pos x="109" y="24"/>
                </a:cxn>
                <a:cxn ang="0">
                  <a:pos x="105" y="45"/>
                </a:cxn>
                <a:cxn ang="0">
                  <a:pos x="108" y="51"/>
                </a:cxn>
                <a:cxn ang="0">
                  <a:pos x="109" y="61"/>
                </a:cxn>
                <a:cxn ang="0">
                  <a:pos x="120" y="71"/>
                </a:cxn>
                <a:cxn ang="0">
                  <a:pos x="121" y="86"/>
                </a:cxn>
                <a:cxn ang="0">
                  <a:pos x="121" y="86"/>
                </a:cxn>
                <a:cxn ang="0">
                  <a:pos x="112" y="89"/>
                </a:cxn>
                <a:cxn ang="0">
                  <a:pos x="71" y="109"/>
                </a:cxn>
                <a:cxn ang="0">
                  <a:pos x="64" y="112"/>
                </a:cxn>
                <a:cxn ang="0">
                  <a:pos x="57" y="110"/>
                </a:cxn>
                <a:cxn ang="0">
                  <a:pos x="43" y="112"/>
                </a:cxn>
                <a:cxn ang="0">
                  <a:pos x="25" y="112"/>
                </a:cxn>
                <a:cxn ang="0">
                  <a:pos x="25" y="112"/>
                </a:cxn>
                <a:cxn ang="0">
                  <a:pos x="23" y="110"/>
                </a:cxn>
                <a:cxn ang="0">
                  <a:pos x="19" y="108"/>
                </a:cxn>
                <a:cxn ang="0">
                  <a:pos x="16" y="107"/>
                </a:cxn>
                <a:cxn ang="0">
                  <a:pos x="13" y="110"/>
                </a:cxn>
                <a:cxn ang="0">
                  <a:pos x="13" y="110"/>
                </a:cxn>
                <a:cxn ang="0">
                  <a:pos x="13" y="101"/>
                </a:cxn>
                <a:cxn ang="0">
                  <a:pos x="0" y="100"/>
                </a:cxn>
                <a:cxn ang="0">
                  <a:pos x="0" y="100"/>
                </a:cxn>
                <a:cxn ang="0">
                  <a:pos x="8" y="73"/>
                </a:cxn>
                <a:cxn ang="0">
                  <a:pos x="15" y="64"/>
                </a:cxn>
                <a:cxn ang="0">
                  <a:pos x="10" y="46"/>
                </a:cxn>
                <a:cxn ang="0">
                  <a:pos x="10" y="46"/>
                </a:cxn>
                <a:cxn ang="0">
                  <a:pos x="28" y="37"/>
                </a:cxn>
                <a:cxn ang="0">
                  <a:pos x="55" y="35"/>
                </a:cxn>
                <a:cxn ang="0">
                  <a:pos x="54" y="26"/>
                </a:cxn>
                <a:cxn ang="0">
                  <a:pos x="52" y="13"/>
                </a:cxn>
                <a:cxn ang="0">
                  <a:pos x="55" y="0"/>
                </a:cxn>
              </a:cxnLst>
              <a:rect l="0" t="0" r="r" b="b"/>
              <a:pathLst>
                <a:path w="121" h="114">
                  <a:moveTo>
                    <a:pt x="55" y="0"/>
                  </a:moveTo>
                  <a:cubicBezTo>
                    <a:pt x="76" y="1"/>
                    <a:pt x="76" y="1"/>
                    <a:pt x="76" y="1"/>
                  </a:cubicBezTo>
                  <a:cubicBezTo>
                    <a:pt x="76" y="1"/>
                    <a:pt x="76" y="1"/>
                    <a:pt x="76" y="1"/>
                  </a:cubicBezTo>
                  <a:cubicBezTo>
                    <a:pt x="76" y="4"/>
                    <a:pt x="73" y="6"/>
                    <a:pt x="72" y="9"/>
                  </a:cubicBezTo>
                  <a:cubicBezTo>
                    <a:pt x="72" y="14"/>
                    <a:pt x="72" y="20"/>
                    <a:pt x="78" y="22"/>
                  </a:cubicBezTo>
                  <a:cubicBezTo>
                    <a:pt x="82" y="24"/>
                    <a:pt x="87" y="19"/>
                    <a:pt x="92" y="19"/>
                  </a:cubicBezTo>
                  <a:cubicBezTo>
                    <a:pt x="93" y="19"/>
                    <a:pt x="94" y="20"/>
                    <a:pt x="96" y="20"/>
                  </a:cubicBezTo>
                  <a:cubicBezTo>
                    <a:pt x="99" y="20"/>
                    <a:pt x="112" y="17"/>
                    <a:pt x="109" y="24"/>
                  </a:cubicBezTo>
                  <a:cubicBezTo>
                    <a:pt x="106" y="31"/>
                    <a:pt x="105" y="37"/>
                    <a:pt x="105" y="45"/>
                  </a:cubicBezTo>
                  <a:cubicBezTo>
                    <a:pt x="105" y="48"/>
                    <a:pt x="106" y="49"/>
                    <a:pt x="108" y="51"/>
                  </a:cubicBezTo>
                  <a:cubicBezTo>
                    <a:pt x="113" y="56"/>
                    <a:pt x="110" y="55"/>
                    <a:pt x="109" y="61"/>
                  </a:cubicBezTo>
                  <a:cubicBezTo>
                    <a:pt x="107" y="70"/>
                    <a:pt x="119" y="64"/>
                    <a:pt x="120" y="71"/>
                  </a:cubicBezTo>
                  <a:cubicBezTo>
                    <a:pt x="121" y="76"/>
                    <a:pt x="120" y="81"/>
                    <a:pt x="121" y="86"/>
                  </a:cubicBezTo>
                  <a:cubicBezTo>
                    <a:pt x="121" y="86"/>
                    <a:pt x="121" y="86"/>
                    <a:pt x="121" y="86"/>
                  </a:cubicBezTo>
                  <a:cubicBezTo>
                    <a:pt x="112" y="89"/>
                    <a:pt x="112" y="89"/>
                    <a:pt x="112" y="89"/>
                  </a:cubicBezTo>
                  <a:cubicBezTo>
                    <a:pt x="98" y="95"/>
                    <a:pt x="85" y="107"/>
                    <a:pt x="71" y="109"/>
                  </a:cubicBezTo>
                  <a:cubicBezTo>
                    <a:pt x="68" y="109"/>
                    <a:pt x="67" y="112"/>
                    <a:pt x="64" y="112"/>
                  </a:cubicBezTo>
                  <a:cubicBezTo>
                    <a:pt x="62" y="111"/>
                    <a:pt x="62" y="106"/>
                    <a:pt x="57" y="110"/>
                  </a:cubicBezTo>
                  <a:cubicBezTo>
                    <a:pt x="51" y="114"/>
                    <a:pt x="49" y="111"/>
                    <a:pt x="43" y="112"/>
                  </a:cubicBezTo>
                  <a:cubicBezTo>
                    <a:pt x="25" y="112"/>
                    <a:pt x="25" y="112"/>
                    <a:pt x="25" y="112"/>
                  </a:cubicBezTo>
                  <a:cubicBezTo>
                    <a:pt x="25" y="112"/>
                    <a:pt x="25" y="112"/>
                    <a:pt x="25" y="112"/>
                  </a:cubicBezTo>
                  <a:cubicBezTo>
                    <a:pt x="25" y="111"/>
                    <a:pt x="24" y="110"/>
                    <a:pt x="23" y="110"/>
                  </a:cubicBezTo>
                  <a:cubicBezTo>
                    <a:pt x="22" y="109"/>
                    <a:pt x="20" y="109"/>
                    <a:pt x="19" y="108"/>
                  </a:cubicBezTo>
                  <a:cubicBezTo>
                    <a:pt x="18" y="108"/>
                    <a:pt x="17" y="107"/>
                    <a:pt x="16" y="107"/>
                  </a:cubicBezTo>
                  <a:cubicBezTo>
                    <a:pt x="15" y="107"/>
                    <a:pt x="14" y="109"/>
                    <a:pt x="13" y="110"/>
                  </a:cubicBezTo>
                  <a:cubicBezTo>
                    <a:pt x="13" y="110"/>
                    <a:pt x="13" y="110"/>
                    <a:pt x="13" y="110"/>
                  </a:cubicBezTo>
                  <a:cubicBezTo>
                    <a:pt x="13" y="101"/>
                    <a:pt x="13" y="101"/>
                    <a:pt x="13" y="101"/>
                  </a:cubicBezTo>
                  <a:cubicBezTo>
                    <a:pt x="0" y="100"/>
                    <a:pt x="0" y="100"/>
                    <a:pt x="0" y="100"/>
                  </a:cubicBezTo>
                  <a:cubicBezTo>
                    <a:pt x="0" y="100"/>
                    <a:pt x="0" y="100"/>
                    <a:pt x="0" y="100"/>
                  </a:cubicBezTo>
                  <a:cubicBezTo>
                    <a:pt x="2" y="91"/>
                    <a:pt x="2" y="80"/>
                    <a:pt x="8" y="73"/>
                  </a:cubicBezTo>
                  <a:cubicBezTo>
                    <a:pt x="10" y="70"/>
                    <a:pt x="14" y="68"/>
                    <a:pt x="15" y="64"/>
                  </a:cubicBezTo>
                  <a:cubicBezTo>
                    <a:pt x="16" y="56"/>
                    <a:pt x="12" y="53"/>
                    <a:pt x="10" y="46"/>
                  </a:cubicBezTo>
                  <a:cubicBezTo>
                    <a:pt x="10" y="46"/>
                    <a:pt x="10" y="46"/>
                    <a:pt x="10" y="46"/>
                  </a:cubicBezTo>
                  <a:cubicBezTo>
                    <a:pt x="18" y="45"/>
                    <a:pt x="19" y="36"/>
                    <a:pt x="28" y="37"/>
                  </a:cubicBezTo>
                  <a:cubicBezTo>
                    <a:pt x="36" y="37"/>
                    <a:pt x="59" y="57"/>
                    <a:pt x="55" y="35"/>
                  </a:cubicBezTo>
                  <a:cubicBezTo>
                    <a:pt x="55" y="32"/>
                    <a:pt x="54" y="29"/>
                    <a:pt x="54" y="26"/>
                  </a:cubicBezTo>
                  <a:cubicBezTo>
                    <a:pt x="52" y="21"/>
                    <a:pt x="49" y="18"/>
                    <a:pt x="52" y="13"/>
                  </a:cubicBezTo>
                  <a:cubicBezTo>
                    <a:pt x="54" y="9"/>
                    <a:pt x="53" y="4"/>
                    <a:pt x="55"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0" name="Freeform 30"/>
            <p:cNvSpPr>
              <a:spLocks/>
            </p:cNvSpPr>
            <p:nvPr/>
          </p:nvSpPr>
          <p:spPr bwMode="auto">
            <a:xfrm>
              <a:off x="4243388" y="2151063"/>
              <a:ext cx="84138" cy="106363"/>
            </a:xfrm>
            <a:custGeom>
              <a:avLst/>
              <a:gdLst/>
              <a:ahLst/>
              <a:cxnLst>
                <a:cxn ang="0">
                  <a:pos x="58" y="12"/>
                </a:cxn>
                <a:cxn ang="0">
                  <a:pos x="58" y="14"/>
                </a:cxn>
                <a:cxn ang="0">
                  <a:pos x="62" y="27"/>
                </a:cxn>
                <a:cxn ang="0">
                  <a:pos x="62" y="27"/>
                </a:cxn>
                <a:cxn ang="0">
                  <a:pos x="59" y="40"/>
                </a:cxn>
                <a:cxn ang="0">
                  <a:pos x="61" y="53"/>
                </a:cxn>
                <a:cxn ang="0">
                  <a:pos x="62" y="62"/>
                </a:cxn>
                <a:cxn ang="0">
                  <a:pos x="35" y="64"/>
                </a:cxn>
                <a:cxn ang="0">
                  <a:pos x="17" y="73"/>
                </a:cxn>
                <a:cxn ang="0">
                  <a:pos x="17" y="73"/>
                </a:cxn>
                <a:cxn ang="0">
                  <a:pos x="9" y="63"/>
                </a:cxn>
                <a:cxn ang="0">
                  <a:pos x="7" y="27"/>
                </a:cxn>
                <a:cxn ang="0">
                  <a:pos x="4" y="15"/>
                </a:cxn>
                <a:cxn ang="0">
                  <a:pos x="6" y="1"/>
                </a:cxn>
                <a:cxn ang="0">
                  <a:pos x="6" y="1"/>
                </a:cxn>
                <a:cxn ang="0">
                  <a:pos x="26" y="2"/>
                </a:cxn>
                <a:cxn ang="0">
                  <a:pos x="44" y="9"/>
                </a:cxn>
                <a:cxn ang="0">
                  <a:pos x="58" y="12"/>
                </a:cxn>
              </a:cxnLst>
              <a:rect l="0" t="0" r="r" b="b"/>
              <a:pathLst>
                <a:path w="66" h="84">
                  <a:moveTo>
                    <a:pt x="58" y="12"/>
                  </a:moveTo>
                  <a:cubicBezTo>
                    <a:pt x="58" y="14"/>
                    <a:pt x="58" y="14"/>
                    <a:pt x="58" y="14"/>
                  </a:cubicBezTo>
                  <a:cubicBezTo>
                    <a:pt x="62" y="27"/>
                    <a:pt x="62" y="27"/>
                    <a:pt x="62" y="27"/>
                  </a:cubicBezTo>
                  <a:cubicBezTo>
                    <a:pt x="62" y="27"/>
                    <a:pt x="62" y="27"/>
                    <a:pt x="62" y="27"/>
                  </a:cubicBezTo>
                  <a:cubicBezTo>
                    <a:pt x="60" y="31"/>
                    <a:pt x="61" y="36"/>
                    <a:pt x="59" y="40"/>
                  </a:cubicBezTo>
                  <a:cubicBezTo>
                    <a:pt x="56" y="45"/>
                    <a:pt x="59" y="48"/>
                    <a:pt x="61" y="53"/>
                  </a:cubicBezTo>
                  <a:cubicBezTo>
                    <a:pt x="61" y="56"/>
                    <a:pt x="62" y="59"/>
                    <a:pt x="62" y="62"/>
                  </a:cubicBezTo>
                  <a:cubicBezTo>
                    <a:pt x="66" y="84"/>
                    <a:pt x="43" y="64"/>
                    <a:pt x="35" y="64"/>
                  </a:cubicBezTo>
                  <a:cubicBezTo>
                    <a:pt x="26" y="63"/>
                    <a:pt x="25" y="72"/>
                    <a:pt x="17" y="73"/>
                  </a:cubicBezTo>
                  <a:cubicBezTo>
                    <a:pt x="17" y="73"/>
                    <a:pt x="17" y="73"/>
                    <a:pt x="17" y="73"/>
                  </a:cubicBezTo>
                  <a:cubicBezTo>
                    <a:pt x="9" y="63"/>
                    <a:pt x="9" y="63"/>
                    <a:pt x="9" y="63"/>
                  </a:cubicBezTo>
                  <a:cubicBezTo>
                    <a:pt x="2" y="55"/>
                    <a:pt x="0" y="35"/>
                    <a:pt x="7" y="27"/>
                  </a:cubicBezTo>
                  <a:cubicBezTo>
                    <a:pt x="9" y="25"/>
                    <a:pt x="5" y="17"/>
                    <a:pt x="4" y="15"/>
                  </a:cubicBezTo>
                  <a:cubicBezTo>
                    <a:pt x="3" y="10"/>
                    <a:pt x="7" y="6"/>
                    <a:pt x="6" y="1"/>
                  </a:cubicBezTo>
                  <a:cubicBezTo>
                    <a:pt x="6" y="1"/>
                    <a:pt x="6" y="1"/>
                    <a:pt x="6" y="1"/>
                  </a:cubicBezTo>
                  <a:cubicBezTo>
                    <a:pt x="13" y="1"/>
                    <a:pt x="18" y="0"/>
                    <a:pt x="26" y="2"/>
                  </a:cubicBezTo>
                  <a:cubicBezTo>
                    <a:pt x="32" y="4"/>
                    <a:pt x="39" y="9"/>
                    <a:pt x="44" y="9"/>
                  </a:cubicBezTo>
                  <a:cubicBezTo>
                    <a:pt x="45" y="9"/>
                    <a:pt x="58" y="11"/>
                    <a:pt x="58" y="1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1" name="Freeform 31"/>
            <p:cNvSpPr>
              <a:spLocks/>
            </p:cNvSpPr>
            <p:nvPr/>
          </p:nvSpPr>
          <p:spPr bwMode="auto">
            <a:xfrm>
              <a:off x="4244976" y="2071688"/>
              <a:ext cx="73025" cy="95250"/>
            </a:xfrm>
            <a:custGeom>
              <a:avLst/>
              <a:gdLst/>
              <a:ahLst/>
              <a:cxnLst>
                <a:cxn ang="0">
                  <a:pos x="48" y="11"/>
                </a:cxn>
                <a:cxn ang="0">
                  <a:pos x="49" y="25"/>
                </a:cxn>
                <a:cxn ang="0">
                  <a:pos x="49" y="32"/>
                </a:cxn>
                <a:cxn ang="0">
                  <a:pos x="48" y="43"/>
                </a:cxn>
                <a:cxn ang="0">
                  <a:pos x="55" y="59"/>
                </a:cxn>
                <a:cxn ang="0">
                  <a:pos x="57" y="75"/>
                </a:cxn>
                <a:cxn ang="0">
                  <a:pos x="57" y="75"/>
                </a:cxn>
                <a:cxn ang="0">
                  <a:pos x="43" y="72"/>
                </a:cxn>
                <a:cxn ang="0">
                  <a:pos x="25" y="65"/>
                </a:cxn>
                <a:cxn ang="0">
                  <a:pos x="5" y="64"/>
                </a:cxn>
                <a:cxn ang="0">
                  <a:pos x="5" y="64"/>
                </a:cxn>
                <a:cxn ang="0">
                  <a:pos x="5" y="50"/>
                </a:cxn>
                <a:cxn ang="0">
                  <a:pos x="2" y="40"/>
                </a:cxn>
                <a:cxn ang="0">
                  <a:pos x="1" y="33"/>
                </a:cxn>
                <a:cxn ang="0">
                  <a:pos x="1" y="33"/>
                </a:cxn>
                <a:cxn ang="0">
                  <a:pos x="15" y="12"/>
                </a:cxn>
                <a:cxn ang="0">
                  <a:pos x="22" y="5"/>
                </a:cxn>
                <a:cxn ang="0">
                  <a:pos x="29" y="0"/>
                </a:cxn>
                <a:cxn ang="0">
                  <a:pos x="29" y="0"/>
                </a:cxn>
                <a:cxn ang="0">
                  <a:pos x="48" y="11"/>
                </a:cxn>
              </a:cxnLst>
              <a:rect l="0" t="0" r="r" b="b"/>
              <a:pathLst>
                <a:path w="57" h="75">
                  <a:moveTo>
                    <a:pt x="48" y="11"/>
                  </a:moveTo>
                  <a:cubicBezTo>
                    <a:pt x="54" y="17"/>
                    <a:pt x="50" y="18"/>
                    <a:pt x="49" y="25"/>
                  </a:cubicBezTo>
                  <a:cubicBezTo>
                    <a:pt x="49" y="27"/>
                    <a:pt x="50" y="30"/>
                    <a:pt x="49" y="32"/>
                  </a:cubicBezTo>
                  <a:cubicBezTo>
                    <a:pt x="48" y="36"/>
                    <a:pt x="46" y="38"/>
                    <a:pt x="48" y="43"/>
                  </a:cubicBezTo>
                  <a:cubicBezTo>
                    <a:pt x="50" y="49"/>
                    <a:pt x="54" y="53"/>
                    <a:pt x="55" y="59"/>
                  </a:cubicBezTo>
                  <a:cubicBezTo>
                    <a:pt x="57" y="75"/>
                    <a:pt x="57" y="75"/>
                    <a:pt x="57" y="75"/>
                  </a:cubicBezTo>
                  <a:cubicBezTo>
                    <a:pt x="57" y="75"/>
                    <a:pt x="57" y="75"/>
                    <a:pt x="57" y="75"/>
                  </a:cubicBezTo>
                  <a:cubicBezTo>
                    <a:pt x="57" y="74"/>
                    <a:pt x="44" y="72"/>
                    <a:pt x="43" y="72"/>
                  </a:cubicBezTo>
                  <a:cubicBezTo>
                    <a:pt x="38" y="72"/>
                    <a:pt x="31" y="67"/>
                    <a:pt x="25" y="65"/>
                  </a:cubicBezTo>
                  <a:cubicBezTo>
                    <a:pt x="17" y="63"/>
                    <a:pt x="12" y="64"/>
                    <a:pt x="5" y="64"/>
                  </a:cubicBezTo>
                  <a:cubicBezTo>
                    <a:pt x="5" y="64"/>
                    <a:pt x="5" y="64"/>
                    <a:pt x="5" y="64"/>
                  </a:cubicBezTo>
                  <a:cubicBezTo>
                    <a:pt x="1" y="60"/>
                    <a:pt x="4" y="55"/>
                    <a:pt x="5" y="50"/>
                  </a:cubicBezTo>
                  <a:cubicBezTo>
                    <a:pt x="7" y="46"/>
                    <a:pt x="9" y="41"/>
                    <a:pt x="2" y="40"/>
                  </a:cubicBezTo>
                  <a:cubicBezTo>
                    <a:pt x="0" y="40"/>
                    <a:pt x="1" y="35"/>
                    <a:pt x="1" y="33"/>
                  </a:cubicBezTo>
                  <a:cubicBezTo>
                    <a:pt x="1" y="33"/>
                    <a:pt x="1" y="33"/>
                    <a:pt x="1" y="33"/>
                  </a:cubicBezTo>
                  <a:cubicBezTo>
                    <a:pt x="6" y="26"/>
                    <a:pt x="7" y="17"/>
                    <a:pt x="15" y="12"/>
                  </a:cubicBezTo>
                  <a:cubicBezTo>
                    <a:pt x="17" y="10"/>
                    <a:pt x="19" y="7"/>
                    <a:pt x="22" y="5"/>
                  </a:cubicBezTo>
                  <a:cubicBezTo>
                    <a:pt x="24" y="3"/>
                    <a:pt x="27" y="2"/>
                    <a:pt x="29" y="0"/>
                  </a:cubicBezTo>
                  <a:cubicBezTo>
                    <a:pt x="29" y="0"/>
                    <a:pt x="29" y="0"/>
                    <a:pt x="29" y="0"/>
                  </a:cubicBezTo>
                  <a:cubicBezTo>
                    <a:pt x="48" y="11"/>
                    <a:pt x="48" y="11"/>
                    <a:pt x="48" y="1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2" name="Freeform 32"/>
            <p:cNvSpPr>
              <a:spLocks/>
            </p:cNvSpPr>
            <p:nvPr/>
          </p:nvSpPr>
          <p:spPr bwMode="auto">
            <a:xfrm>
              <a:off x="4262438" y="2320925"/>
              <a:ext cx="76200" cy="88900"/>
            </a:xfrm>
            <a:custGeom>
              <a:avLst/>
              <a:gdLst/>
              <a:ahLst/>
              <a:cxnLst>
                <a:cxn ang="0">
                  <a:pos x="6" y="3"/>
                </a:cxn>
                <a:cxn ang="0">
                  <a:pos x="9" y="0"/>
                </a:cxn>
                <a:cxn ang="0">
                  <a:pos x="12" y="1"/>
                </a:cxn>
                <a:cxn ang="0">
                  <a:pos x="16" y="3"/>
                </a:cxn>
                <a:cxn ang="0">
                  <a:pos x="18" y="5"/>
                </a:cxn>
                <a:cxn ang="0">
                  <a:pos x="18" y="5"/>
                </a:cxn>
                <a:cxn ang="0">
                  <a:pos x="15" y="17"/>
                </a:cxn>
                <a:cxn ang="0">
                  <a:pos x="21" y="28"/>
                </a:cxn>
                <a:cxn ang="0">
                  <a:pos x="30" y="31"/>
                </a:cxn>
                <a:cxn ang="0">
                  <a:pos x="36" y="33"/>
                </a:cxn>
                <a:cxn ang="0">
                  <a:pos x="48" y="40"/>
                </a:cxn>
                <a:cxn ang="0">
                  <a:pos x="52" y="39"/>
                </a:cxn>
                <a:cxn ang="0">
                  <a:pos x="54" y="38"/>
                </a:cxn>
                <a:cxn ang="0">
                  <a:pos x="57" y="38"/>
                </a:cxn>
                <a:cxn ang="0">
                  <a:pos x="61" y="38"/>
                </a:cxn>
                <a:cxn ang="0">
                  <a:pos x="61" y="38"/>
                </a:cxn>
                <a:cxn ang="0">
                  <a:pos x="59" y="48"/>
                </a:cxn>
                <a:cxn ang="0">
                  <a:pos x="57" y="59"/>
                </a:cxn>
                <a:cxn ang="0">
                  <a:pos x="51" y="63"/>
                </a:cxn>
                <a:cxn ang="0">
                  <a:pos x="50" y="66"/>
                </a:cxn>
                <a:cxn ang="0">
                  <a:pos x="48" y="68"/>
                </a:cxn>
                <a:cxn ang="0">
                  <a:pos x="45" y="70"/>
                </a:cxn>
                <a:cxn ang="0">
                  <a:pos x="40" y="68"/>
                </a:cxn>
                <a:cxn ang="0">
                  <a:pos x="15" y="68"/>
                </a:cxn>
                <a:cxn ang="0">
                  <a:pos x="15" y="68"/>
                </a:cxn>
                <a:cxn ang="0">
                  <a:pos x="12" y="63"/>
                </a:cxn>
                <a:cxn ang="0">
                  <a:pos x="5" y="40"/>
                </a:cxn>
                <a:cxn ang="0">
                  <a:pos x="9" y="36"/>
                </a:cxn>
                <a:cxn ang="0">
                  <a:pos x="6" y="33"/>
                </a:cxn>
                <a:cxn ang="0">
                  <a:pos x="3" y="28"/>
                </a:cxn>
                <a:cxn ang="0">
                  <a:pos x="3" y="19"/>
                </a:cxn>
                <a:cxn ang="0">
                  <a:pos x="4" y="13"/>
                </a:cxn>
                <a:cxn ang="0">
                  <a:pos x="6" y="3"/>
                </a:cxn>
              </a:cxnLst>
              <a:rect l="0" t="0" r="r" b="b"/>
              <a:pathLst>
                <a:path w="61" h="70">
                  <a:moveTo>
                    <a:pt x="6" y="3"/>
                  </a:moveTo>
                  <a:cubicBezTo>
                    <a:pt x="7" y="2"/>
                    <a:pt x="8" y="0"/>
                    <a:pt x="9" y="0"/>
                  </a:cubicBezTo>
                  <a:cubicBezTo>
                    <a:pt x="10" y="0"/>
                    <a:pt x="11" y="1"/>
                    <a:pt x="12" y="1"/>
                  </a:cubicBezTo>
                  <a:cubicBezTo>
                    <a:pt x="13" y="2"/>
                    <a:pt x="15" y="2"/>
                    <a:pt x="16" y="3"/>
                  </a:cubicBezTo>
                  <a:cubicBezTo>
                    <a:pt x="17" y="3"/>
                    <a:pt x="18" y="4"/>
                    <a:pt x="18" y="5"/>
                  </a:cubicBezTo>
                  <a:cubicBezTo>
                    <a:pt x="18" y="5"/>
                    <a:pt x="18" y="5"/>
                    <a:pt x="18" y="5"/>
                  </a:cubicBezTo>
                  <a:cubicBezTo>
                    <a:pt x="15" y="17"/>
                    <a:pt x="15" y="17"/>
                    <a:pt x="15" y="17"/>
                  </a:cubicBezTo>
                  <a:cubicBezTo>
                    <a:pt x="17" y="21"/>
                    <a:pt x="18" y="25"/>
                    <a:pt x="21" y="28"/>
                  </a:cubicBezTo>
                  <a:cubicBezTo>
                    <a:pt x="23" y="31"/>
                    <a:pt x="27" y="30"/>
                    <a:pt x="30" y="31"/>
                  </a:cubicBezTo>
                  <a:cubicBezTo>
                    <a:pt x="32" y="31"/>
                    <a:pt x="34" y="33"/>
                    <a:pt x="36" y="33"/>
                  </a:cubicBezTo>
                  <a:cubicBezTo>
                    <a:pt x="42" y="34"/>
                    <a:pt x="43" y="37"/>
                    <a:pt x="48" y="40"/>
                  </a:cubicBezTo>
                  <a:cubicBezTo>
                    <a:pt x="50" y="40"/>
                    <a:pt x="51" y="40"/>
                    <a:pt x="52" y="39"/>
                  </a:cubicBezTo>
                  <a:cubicBezTo>
                    <a:pt x="53" y="39"/>
                    <a:pt x="53" y="38"/>
                    <a:pt x="54" y="38"/>
                  </a:cubicBezTo>
                  <a:cubicBezTo>
                    <a:pt x="55" y="38"/>
                    <a:pt x="56" y="38"/>
                    <a:pt x="57" y="38"/>
                  </a:cubicBezTo>
                  <a:cubicBezTo>
                    <a:pt x="61" y="38"/>
                    <a:pt x="61" y="38"/>
                    <a:pt x="61" y="38"/>
                  </a:cubicBezTo>
                  <a:cubicBezTo>
                    <a:pt x="61" y="38"/>
                    <a:pt x="61" y="38"/>
                    <a:pt x="61" y="38"/>
                  </a:cubicBezTo>
                  <a:cubicBezTo>
                    <a:pt x="61" y="41"/>
                    <a:pt x="60" y="45"/>
                    <a:pt x="59" y="48"/>
                  </a:cubicBezTo>
                  <a:cubicBezTo>
                    <a:pt x="58" y="51"/>
                    <a:pt x="58" y="55"/>
                    <a:pt x="57" y="59"/>
                  </a:cubicBezTo>
                  <a:cubicBezTo>
                    <a:pt x="56" y="61"/>
                    <a:pt x="52" y="61"/>
                    <a:pt x="51" y="63"/>
                  </a:cubicBezTo>
                  <a:cubicBezTo>
                    <a:pt x="50" y="64"/>
                    <a:pt x="51" y="64"/>
                    <a:pt x="50" y="66"/>
                  </a:cubicBezTo>
                  <a:cubicBezTo>
                    <a:pt x="50" y="67"/>
                    <a:pt x="49" y="68"/>
                    <a:pt x="48" y="68"/>
                  </a:cubicBezTo>
                  <a:cubicBezTo>
                    <a:pt x="47" y="68"/>
                    <a:pt x="45" y="70"/>
                    <a:pt x="45" y="70"/>
                  </a:cubicBezTo>
                  <a:cubicBezTo>
                    <a:pt x="43" y="70"/>
                    <a:pt x="42" y="68"/>
                    <a:pt x="40" y="68"/>
                  </a:cubicBezTo>
                  <a:cubicBezTo>
                    <a:pt x="15" y="68"/>
                    <a:pt x="15" y="68"/>
                    <a:pt x="15" y="68"/>
                  </a:cubicBezTo>
                  <a:cubicBezTo>
                    <a:pt x="15" y="68"/>
                    <a:pt x="15" y="68"/>
                    <a:pt x="15" y="68"/>
                  </a:cubicBezTo>
                  <a:cubicBezTo>
                    <a:pt x="12" y="63"/>
                    <a:pt x="12" y="63"/>
                    <a:pt x="12" y="63"/>
                  </a:cubicBezTo>
                  <a:cubicBezTo>
                    <a:pt x="10" y="58"/>
                    <a:pt x="0" y="44"/>
                    <a:pt x="5" y="40"/>
                  </a:cubicBezTo>
                  <a:cubicBezTo>
                    <a:pt x="7" y="39"/>
                    <a:pt x="8" y="36"/>
                    <a:pt x="9" y="36"/>
                  </a:cubicBezTo>
                  <a:cubicBezTo>
                    <a:pt x="9" y="35"/>
                    <a:pt x="6" y="33"/>
                    <a:pt x="6" y="33"/>
                  </a:cubicBezTo>
                  <a:cubicBezTo>
                    <a:pt x="5" y="31"/>
                    <a:pt x="4" y="30"/>
                    <a:pt x="3" y="28"/>
                  </a:cubicBezTo>
                  <a:cubicBezTo>
                    <a:pt x="1" y="25"/>
                    <a:pt x="5" y="22"/>
                    <a:pt x="3" y="19"/>
                  </a:cubicBezTo>
                  <a:cubicBezTo>
                    <a:pt x="2" y="17"/>
                    <a:pt x="3" y="16"/>
                    <a:pt x="4" y="13"/>
                  </a:cubicBezTo>
                  <a:cubicBezTo>
                    <a:pt x="6" y="3"/>
                    <a:pt x="6" y="3"/>
                    <a:pt x="6"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3" name="Freeform 33"/>
            <p:cNvSpPr>
              <a:spLocks/>
            </p:cNvSpPr>
            <p:nvPr/>
          </p:nvSpPr>
          <p:spPr bwMode="auto">
            <a:xfrm>
              <a:off x="4281488" y="2287588"/>
              <a:ext cx="146050" cy="93663"/>
            </a:xfrm>
            <a:custGeom>
              <a:avLst/>
              <a:gdLst/>
              <a:ahLst/>
              <a:cxnLst>
                <a:cxn ang="0">
                  <a:pos x="3" y="32"/>
                </a:cxn>
                <a:cxn ang="0">
                  <a:pos x="21" y="32"/>
                </a:cxn>
                <a:cxn ang="0">
                  <a:pos x="35" y="30"/>
                </a:cxn>
                <a:cxn ang="0">
                  <a:pos x="42" y="32"/>
                </a:cxn>
                <a:cxn ang="0">
                  <a:pos x="49" y="29"/>
                </a:cxn>
                <a:cxn ang="0">
                  <a:pos x="90" y="9"/>
                </a:cxn>
                <a:cxn ang="0">
                  <a:pos x="99" y="6"/>
                </a:cxn>
                <a:cxn ang="0">
                  <a:pos x="99" y="6"/>
                </a:cxn>
                <a:cxn ang="0">
                  <a:pos x="110" y="0"/>
                </a:cxn>
                <a:cxn ang="0">
                  <a:pos x="115" y="9"/>
                </a:cxn>
                <a:cxn ang="0">
                  <a:pos x="115" y="9"/>
                </a:cxn>
                <a:cxn ang="0">
                  <a:pos x="115" y="63"/>
                </a:cxn>
                <a:cxn ang="0">
                  <a:pos x="114" y="66"/>
                </a:cxn>
                <a:cxn ang="0">
                  <a:pos x="92" y="68"/>
                </a:cxn>
                <a:cxn ang="0">
                  <a:pos x="69" y="72"/>
                </a:cxn>
                <a:cxn ang="0">
                  <a:pos x="68" y="69"/>
                </a:cxn>
                <a:cxn ang="0">
                  <a:pos x="61" y="68"/>
                </a:cxn>
                <a:cxn ang="0">
                  <a:pos x="53" y="65"/>
                </a:cxn>
                <a:cxn ang="0">
                  <a:pos x="46" y="65"/>
                </a:cxn>
                <a:cxn ang="0">
                  <a:pos x="46" y="65"/>
                </a:cxn>
                <a:cxn ang="0">
                  <a:pos x="42" y="65"/>
                </a:cxn>
                <a:cxn ang="0">
                  <a:pos x="39" y="65"/>
                </a:cxn>
                <a:cxn ang="0">
                  <a:pos x="37" y="66"/>
                </a:cxn>
                <a:cxn ang="0">
                  <a:pos x="33" y="67"/>
                </a:cxn>
                <a:cxn ang="0">
                  <a:pos x="21" y="60"/>
                </a:cxn>
                <a:cxn ang="0">
                  <a:pos x="15" y="58"/>
                </a:cxn>
                <a:cxn ang="0">
                  <a:pos x="6" y="55"/>
                </a:cxn>
                <a:cxn ang="0">
                  <a:pos x="0" y="44"/>
                </a:cxn>
                <a:cxn ang="0">
                  <a:pos x="3" y="32"/>
                </a:cxn>
              </a:cxnLst>
              <a:rect l="0" t="0" r="r" b="b"/>
              <a:pathLst>
                <a:path w="115" h="74">
                  <a:moveTo>
                    <a:pt x="3" y="32"/>
                  </a:moveTo>
                  <a:cubicBezTo>
                    <a:pt x="21" y="32"/>
                    <a:pt x="21" y="32"/>
                    <a:pt x="21" y="32"/>
                  </a:cubicBezTo>
                  <a:cubicBezTo>
                    <a:pt x="27" y="31"/>
                    <a:pt x="29" y="34"/>
                    <a:pt x="35" y="30"/>
                  </a:cubicBezTo>
                  <a:cubicBezTo>
                    <a:pt x="40" y="26"/>
                    <a:pt x="40" y="31"/>
                    <a:pt x="42" y="32"/>
                  </a:cubicBezTo>
                  <a:cubicBezTo>
                    <a:pt x="45" y="32"/>
                    <a:pt x="46" y="29"/>
                    <a:pt x="49" y="29"/>
                  </a:cubicBezTo>
                  <a:cubicBezTo>
                    <a:pt x="63" y="27"/>
                    <a:pt x="76" y="15"/>
                    <a:pt x="90" y="9"/>
                  </a:cubicBezTo>
                  <a:cubicBezTo>
                    <a:pt x="99" y="6"/>
                    <a:pt x="99" y="6"/>
                    <a:pt x="99" y="6"/>
                  </a:cubicBezTo>
                  <a:cubicBezTo>
                    <a:pt x="99" y="6"/>
                    <a:pt x="99" y="6"/>
                    <a:pt x="99" y="6"/>
                  </a:cubicBezTo>
                  <a:cubicBezTo>
                    <a:pt x="110" y="0"/>
                    <a:pt x="110" y="0"/>
                    <a:pt x="110" y="0"/>
                  </a:cubicBezTo>
                  <a:cubicBezTo>
                    <a:pt x="115" y="9"/>
                    <a:pt x="115" y="9"/>
                    <a:pt x="115" y="9"/>
                  </a:cubicBezTo>
                  <a:cubicBezTo>
                    <a:pt x="115" y="9"/>
                    <a:pt x="115" y="9"/>
                    <a:pt x="115" y="9"/>
                  </a:cubicBezTo>
                  <a:cubicBezTo>
                    <a:pt x="115" y="63"/>
                    <a:pt x="115" y="63"/>
                    <a:pt x="115" y="63"/>
                  </a:cubicBezTo>
                  <a:cubicBezTo>
                    <a:pt x="114" y="66"/>
                    <a:pt x="114" y="66"/>
                    <a:pt x="114" y="66"/>
                  </a:cubicBezTo>
                  <a:cubicBezTo>
                    <a:pt x="107" y="67"/>
                    <a:pt x="99" y="67"/>
                    <a:pt x="92" y="68"/>
                  </a:cubicBezTo>
                  <a:cubicBezTo>
                    <a:pt x="85" y="70"/>
                    <a:pt x="77" y="74"/>
                    <a:pt x="69" y="72"/>
                  </a:cubicBezTo>
                  <a:cubicBezTo>
                    <a:pt x="69" y="70"/>
                    <a:pt x="71" y="70"/>
                    <a:pt x="68" y="69"/>
                  </a:cubicBezTo>
                  <a:cubicBezTo>
                    <a:pt x="66" y="69"/>
                    <a:pt x="64" y="68"/>
                    <a:pt x="61" y="68"/>
                  </a:cubicBezTo>
                  <a:cubicBezTo>
                    <a:pt x="58" y="68"/>
                    <a:pt x="56" y="62"/>
                    <a:pt x="53" y="65"/>
                  </a:cubicBezTo>
                  <a:cubicBezTo>
                    <a:pt x="52" y="67"/>
                    <a:pt x="48" y="64"/>
                    <a:pt x="46" y="65"/>
                  </a:cubicBezTo>
                  <a:cubicBezTo>
                    <a:pt x="46" y="65"/>
                    <a:pt x="46" y="65"/>
                    <a:pt x="46" y="65"/>
                  </a:cubicBezTo>
                  <a:cubicBezTo>
                    <a:pt x="42" y="65"/>
                    <a:pt x="42" y="65"/>
                    <a:pt x="42" y="65"/>
                  </a:cubicBezTo>
                  <a:cubicBezTo>
                    <a:pt x="41" y="65"/>
                    <a:pt x="40" y="65"/>
                    <a:pt x="39" y="65"/>
                  </a:cubicBezTo>
                  <a:cubicBezTo>
                    <a:pt x="38" y="65"/>
                    <a:pt x="38" y="66"/>
                    <a:pt x="37" y="66"/>
                  </a:cubicBezTo>
                  <a:cubicBezTo>
                    <a:pt x="36" y="67"/>
                    <a:pt x="35" y="67"/>
                    <a:pt x="33" y="67"/>
                  </a:cubicBezTo>
                  <a:cubicBezTo>
                    <a:pt x="28" y="64"/>
                    <a:pt x="27" y="61"/>
                    <a:pt x="21" y="60"/>
                  </a:cubicBezTo>
                  <a:cubicBezTo>
                    <a:pt x="19" y="60"/>
                    <a:pt x="17" y="58"/>
                    <a:pt x="15" y="58"/>
                  </a:cubicBezTo>
                  <a:cubicBezTo>
                    <a:pt x="12" y="57"/>
                    <a:pt x="8" y="58"/>
                    <a:pt x="6" y="55"/>
                  </a:cubicBezTo>
                  <a:cubicBezTo>
                    <a:pt x="3" y="52"/>
                    <a:pt x="2" y="48"/>
                    <a:pt x="0" y="44"/>
                  </a:cubicBezTo>
                  <a:cubicBezTo>
                    <a:pt x="3" y="32"/>
                    <a:pt x="3" y="32"/>
                    <a:pt x="3" y="3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34"/>
            <p:cNvSpPr>
              <a:spLocks/>
            </p:cNvSpPr>
            <p:nvPr/>
          </p:nvSpPr>
          <p:spPr bwMode="auto">
            <a:xfrm>
              <a:off x="4308476" y="2425700"/>
              <a:ext cx="131763" cy="66675"/>
            </a:xfrm>
            <a:custGeom>
              <a:avLst/>
              <a:gdLst/>
              <a:ahLst/>
              <a:cxnLst>
                <a:cxn ang="0">
                  <a:pos x="82" y="7"/>
                </a:cxn>
                <a:cxn ang="0">
                  <a:pos x="97" y="12"/>
                </a:cxn>
                <a:cxn ang="0">
                  <a:pos x="99" y="15"/>
                </a:cxn>
                <a:cxn ang="0">
                  <a:pos x="101" y="19"/>
                </a:cxn>
                <a:cxn ang="0">
                  <a:pos x="97" y="24"/>
                </a:cxn>
                <a:cxn ang="0">
                  <a:pos x="91" y="28"/>
                </a:cxn>
                <a:cxn ang="0">
                  <a:pos x="90" y="35"/>
                </a:cxn>
                <a:cxn ang="0">
                  <a:pos x="87" y="36"/>
                </a:cxn>
                <a:cxn ang="0">
                  <a:pos x="85" y="39"/>
                </a:cxn>
                <a:cxn ang="0">
                  <a:pos x="85" y="45"/>
                </a:cxn>
                <a:cxn ang="0">
                  <a:pos x="84" y="52"/>
                </a:cxn>
                <a:cxn ang="0">
                  <a:pos x="84" y="52"/>
                </a:cxn>
                <a:cxn ang="0">
                  <a:pos x="78" y="51"/>
                </a:cxn>
                <a:cxn ang="0">
                  <a:pos x="41" y="44"/>
                </a:cxn>
                <a:cxn ang="0">
                  <a:pos x="24" y="44"/>
                </a:cxn>
                <a:cxn ang="0">
                  <a:pos x="3" y="50"/>
                </a:cxn>
                <a:cxn ang="0">
                  <a:pos x="3" y="50"/>
                </a:cxn>
                <a:cxn ang="0">
                  <a:pos x="0" y="37"/>
                </a:cxn>
                <a:cxn ang="0">
                  <a:pos x="1" y="28"/>
                </a:cxn>
                <a:cxn ang="0">
                  <a:pos x="7" y="26"/>
                </a:cxn>
                <a:cxn ang="0">
                  <a:pos x="14" y="23"/>
                </a:cxn>
                <a:cxn ang="0">
                  <a:pos x="14" y="13"/>
                </a:cxn>
                <a:cxn ang="0">
                  <a:pos x="21" y="12"/>
                </a:cxn>
                <a:cxn ang="0">
                  <a:pos x="25" y="5"/>
                </a:cxn>
                <a:cxn ang="0">
                  <a:pos x="29" y="13"/>
                </a:cxn>
                <a:cxn ang="0">
                  <a:pos x="38" y="17"/>
                </a:cxn>
                <a:cxn ang="0">
                  <a:pos x="44" y="13"/>
                </a:cxn>
                <a:cxn ang="0">
                  <a:pos x="52" y="8"/>
                </a:cxn>
                <a:cxn ang="0">
                  <a:pos x="66" y="2"/>
                </a:cxn>
                <a:cxn ang="0">
                  <a:pos x="72" y="5"/>
                </a:cxn>
                <a:cxn ang="0">
                  <a:pos x="78" y="8"/>
                </a:cxn>
                <a:cxn ang="0">
                  <a:pos x="82" y="7"/>
                </a:cxn>
              </a:cxnLst>
              <a:rect l="0" t="0" r="r" b="b"/>
              <a:pathLst>
                <a:path w="103" h="52">
                  <a:moveTo>
                    <a:pt x="82" y="7"/>
                  </a:moveTo>
                  <a:cubicBezTo>
                    <a:pt x="87" y="9"/>
                    <a:pt x="93" y="10"/>
                    <a:pt x="97" y="12"/>
                  </a:cubicBezTo>
                  <a:cubicBezTo>
                    <a:pt x="99" y="13"/>
                    <a:pt x="99" y="13"/>
                    <a:pt x="99" y="15"/>
                  </a:cubicBezTo>
                  <a:cubicBezTo>
                    <a:pt x="100" y="17"/>
                    <a:pt x="103" y="16"/>
                    <a:pt x="101" y="19"/>
                  </a:cubicBezTo>
                  <a:cubicBezTo>
                    <a:pt x="100" y="21"/>
                    <a:pt x="99" y="23"/>
                    <a:pt x="97" y="24"/>
                  </a:cubicBezTo>
                  <a:cubicBezTo>
                    <a:pt x="96" y="27"/>
                    <a:pt x="92" y="26"/>
                    <a:pt x="91" y="28"/>
                  </a:cubicBezTo>
                  <a:cubicBezTo>
                    <a:pt x="90" y="30"/>
                    <a:pt x="95" y="31"/>
                    <a:pt x="90" y="35"/>
                  </a:cubicBezTo>
                  <a:cubicBezTo>
                    <a:pt x="88" y="35"/>
                    <a:pt x="88" y="34"/>
                    <a:pt x="87" y="36"/>
                  </a:cubicBezTo>
                  <a:cubicBezTo>
                    <a:pt x="86" y="37"/>
                    <a:pt x="86" y="38"/>
                    <a:pt x="85" y="39"/>
                  </a:cubicBezTo>
                  <a:cubicBezTo>
                    <a:pt x="84" y="41"/>
                    <a:pt x="85" y="44"/>
                    <a:pt x="85" y="45"/>
                  </a:cubicBezTo>
                  <a:cubicBezTo>
                    <a:pt x="85" y="47"/>
                    <a:pt x="84" y="50"/>
                    <a:pt x="84" y="52"/>
                  </a:cubicBezTo>
                  <a:cubicBezTo>
                    <a:pt x="84" y="52"/>
                    <a:pt x="84" y="52"/>
                    <a:pt x="84" y="52"/>
                  </a:cubicBezTo>
                  <a:cubicBezTo>
                    <a:pt x="82" y="51"/>
                    <a:pt x="80" y="51"/>
                    <a:pt x="78" y="51"/>
                  </a:cubicBezTo>
                  <a:cubicBezTo>
                    <a:pt x="67" y="49"/>
                    <a:pt x="51" y="49"/>
                    <a:pt x="41" y="44"/>
                  </a:cubicBezTo>
                  <a:cubicBezTo>
                    <a:pt x="31" y="39"/>
                    <a:pt x="32" y="38"/>
                    <a:pt x="24" y="44"/>
                  </a:cubicBezTo>
                  <a:cubicBezTo>
                    <a:pt x="19" y="48"/>
                    <a:pt x="11" y="49"/>
                    <a:pt x="3" y="50"/>
                  </a:cubicBezTo>
                  <a:cubicBezTo>
                    <a:pt x="3" y="50"/>
                    <a:pt x="3" y="50"/>
                    <a:pt x="3" y="50"/>
                  </a:cubicBezTo>
                  <a:cubicBezTo>
                    <a:pt x="0" y="37"/>
                    <a:pt x="0" y="37"/>
                    <a:pt x="0" y="37"/>
                  </a:cubicBezTo>
                  <a:cubicBezTo>
                    <a:pt x="1" y="34"/>
                    <a:pt x="1" y="31"/>
                    <a:pt x="1" y="28"/>
                  </a:cubicBezTo>
                  <a:cubicBezTo>
                    <a:pt x="2" y="24"/>
                    <a:pt x="4" y="26"/>
                    <a:pt x="7" y="26"/>
                  </a:cubicBezTo>
                  <a:cubicBezTo>
                    <a:pt x="10" y="31"/>
                    <a:pt x="16" y="26"/>
                    <a:pt x="14" y="23"/>
                  </a:cubicBezTo>
                  <a:cubicBezTo>
                    <a:pt x="13" y="21"/>
                    <a:pt x="14" y="16"/>
                    <a:pt x="14" y="13"/>
                  </a:cubicBezTo>
                  <a:cubicBezTo>
                    <a:pt x="14" y="8"/>
                    <a:pt x="19" y="15"/>
                    <a:pt x="21" y="12"/>
                  </a:cubicBezTo>
                  <a:cubicBezTo>
                    <a:pt x="22" y="10"/>
                    <a:pt x="21" y="5"/>
                    <a:pt x="25" y="5"/>
                  </a:cubicBezTo>
                  <a:cubicBezTo>
                    <a:pt x="30" y="5"/>
                    <a:pt x="26" y="12"/>
                    <a:pt x="29" y="13"/>
                  </a:cubicBezTo>
                  <a:cubicBezTo>
                    <a:pt x="31" y="14"/>
                    <a:pt x="37" y="17"/>
                    <a:pt x="38" y="17"/>
                  </a:cubicBezTo>
                  <a:cubicBezTo>
                    <a:pt x="41" y="16"/>
                    <a:pt x="40" y="13"/>
                    <a:pt x="44" y="13"/>
                  </a:cubicBezTo>
                  <a:cubicBezTo>
                    <a:pt x="48" y="14"/>
                    <a:pt x="52" y="15"/>
                    <a:pt x="52" y="8"/>
                  </a:cubicBezTo>
                  <a:cubicBezTo>
                    <a:pt x="52" y="0"/>
                    <a:pt x="59" y="3"/>
                    <a:pt x="66" y="2"/>
                  </a:cubicBezTo>
                  <a:cubicBezTo>
                    <a:pt x="68" y="3"/>
                    <a:pt x="70" y="4"/>
                    <a:pt x="72" y="5"/>
                  </a:cubicBezTo>
                  <a:cubicBezTo>
                    <a:pt x="74" y="6"/>
                    <a:pt x="76" y="7"/>
                    <a:pt x="78" y="8"/>
                  </a:cubicBezTo>
                  <a:cubicBezTo>
                    <a:pt x="79" y="9"/>
                    <a:pt x="80" y="9"/>
                    <a:pt x="82" y="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35"/>
            <p:cNvSpPr>
              <a:spLocks/>
            </p:cNvSpPr>
            <p:nvPr/>
          </p:nvSpPr>
          <p:spPr bwMode="auto">
            <a:xfrm>
              <a:off x="4281488" y="2365375"/>
              <a:ext cx="153988" cy="123825"/>
            </a:xfrm>
            <a:custGeom>
              <a:avLst/>
              <a:gdLst/>
              <a:ahLst/>
              <a:cxnLst>
                <a:cxn ang="0">
                  <a:pos x="46" y="3"/>
                </a:cxn>
                <a:cxn ang="0">
                  <a:pos x="53" y="3"/>
                </a:cxn>
                <a:cxn ang="0">
                  <a:pos x="61" y="6"/>
                </a:cxn>
                <a:cxn ang="0">
                  <a:pos x="68" y="7"/>
                </a:cxn>
                <a:cxn ang="0">
                  <a:pos x="69" y="10"/>
                </a:cxn>
                <a:cxn ang="0">
                  <a:pos x="92" y="6"/>
                </a:cxn>
                <a:cxn ang="0">
                  <a:pos x="114" y="4"/>
                </a:cxn>
                <a:cxn ang="0">
                  <a:pos x="114" y="4"/>
                </a:cxn>
                <a:cxn ang="0">
                  <a:pos x="112" y="15"/>
                </a:cxn>
                <a:cxn ang="0">
                  <a:pos x="116" y="29"/>
                </a:cxn>
                <a:cxn ang="0">
                  <a:pos x="112" y="37"/>
                </a:cxn>
                <a:cxn ang="0">
                  <a:pos x="107" y="44"/>
                </a:cxn>
                <a:cxn ang="0">
                  <a:pos x="102" y="54"/>
                </a:cxn>
                <a:cxn ang="0">
                  <a:pos x="104" y="54"/>
                </a:cxn>
                <a:cxn ang="0">
                  <a:pos x="104" y="54"/>
                </a:cxn>
                <a:cxn ang="0">
                  <a:pos x="100" y="55"/>
                </a:cxn>
                <a:cxn ang="0">
                  <a:pos x="94" y="52"/>
                </a:cxn>
                <a:cxn ang="0">
                  <a:pos x="88" y="49"/>
                </a:cxn>
                <a:cxn ang="0">
                  <a:pos x="74" y="55"/>
                </a:cxn>
                <a:cxn ang="0">
                  <a:pos x="66" y="60"/>
                </a:cxn>
                <a:cxn ang="0">
                  <a:pos x="60" y="64"/>
                </a:cxn>
                <a:cxn ang="0">
                  <a:pos x="51" y="60"/>
                </a:cxn>
                <a:cxn ang="0">
                  <a:pos x="47" y="52"/>
                </a:cxn>
                <a:cxn ang="0">
                  <a:pos x="43" y="59"/>
                </a:cxn>
                <a:cxn ang="0">
                  <a:pos x="36" y="60"/>
                </a:cxn>
                <a:cxn ang="0">
                  <a:pos x="36" y="70"/>
                </a:cxn>
                <a:cxn ang="0">
                  <a:pos x="29" y="73"/>
                </a:cxn>
                <a:cxn ang="0">
                  <a:pos x="23" y="75"/>
                </a:cxn>
                <a:cxn ang="0">
                  <a:pos x="22" y="84"/>
                </a:cxn>
                <a:cxn ang="0">
                  <a:pos x="25" y="97"/>
                </a:cxn>
                <a:cxn ang="0">
                  <a:pos x="25" y="97"/>
                </a:cxn>
                <a:cxn ang="0">
                  <a:pos x="15" y="97"/>
                </a:cxn>
                <a:cxn ang="0">
                  <a:pos x="15" y="97"/>
                </a:cxn>
                <a:cxn ang="0">
                  <a:pos x="16" y="86"/>
                </a:cxn>
                <a:cxn ang="0">
                  <a:pos x="12" y="81"/>
                </a:cxn>
                <a:cxn ang="0">
                  <a:pos x="11" y="76"/>
                </a:cxn>
                <a:cxn ang="0">
                  <a:pos x="8" y="70"/>
                </a:cxn>
                <a:cxn ang="0">
                  <a:pos x="3" y="63"/>
                </a:cxn>
                <a:cxn ang="0">
                  <a:pos x="1" y="59"/>
                </a:cxn>
                <a:cxn ang="0">
                  <a:pos x="1" y="49"/>
                </a:cxn>
                <a:cxn ang="0">
                  <a:pos x="1" y="49"/>
                </a:cxn>
                <a:cxn ang="0">
                  <a:pos x="1" y="44"/>
                </a:cxn>
                <a:cxn ang="0">
                  <a:pos x="0" y="39"/>
                </a:cxn>
                <a:cxn ang="0">
                  <a:pos x="0" y="35"/>
                </a:cxn>
                <a:cxn ang="0">
                  <a:pos x="0" y="33"/>
                </a:cxn>
                <a:cxn ang="0">
                  <a:pos x="0" y="33"/>
                </a:cxn>
                <a:cxn ang="0">
                  <a:pos x="25" y="33"/>
                </a:cxn>
                <a:cxn ang="0">
                  <a:pos x="30" y="35"/>
                </a:cxn>
                <a:cxn ang="0">
                  <a:pos x="33" y="33"/>
                </a:cxn>
                <a:cxn ang="0">
                  <a:pos x="35" y="31"/>
                </a:cxn>
                <a:cxn ang="0">
                  <a:pos x="36" y="28"/>
                </a:cxn>
                <a:cxn ang="0">
                  <a:pos x="42" y="24"/>
                </a:cxn>
                <a:cxn ang="0">
                  <a:pos x="44" y="13"/>
                </a:cxn>
                <a:cxn ang="0">
                  <a:pos x="46" y="3"/>
                </a:cxn>
              </a:cxnLst>
              <a:rect l="0" t="0" r="r" b="b"/>
              <a:pathLst>
                <a:path w="121" h="97">
                  <a:moveTo>
                    <a:pt x="46" y="3"/>
                  </a:moveTo>
                  <a:cubicBezTo>
                    <a:pt x="48" y="2"/>
                    <a:pt x="52" y="5"/>
                    <a:pt x="53" y="3"/>
                  </a:cubicBezTo>
                  <a:cubicBezTo>
                    <a:pt x="56" y="0"/>
                    <a:pt x="58" y="6"/>
                    <a:pt x="61" y="6"/>
                  </a:cubicBezTo>
                  <a:cubicBezTo>
                    <a:pt x="64" y="6"/>
                    <a:pt x="66" y="7"/>
                    <a:pt x="68" y="7"/>
                  </a:cubicBezTo>
                  <a:cubicBezTo>
                    <a:pt x="71" y="8"/>
                    <a:pt x="69" y="8"/>
                    <a:pt x="69" y="10"/>
                  </a:cubicBezTo>
                  <a:cubicBezTo>
                    <a:pt x="77" y="12"/>
                    <a:pt x="85" y="8"/>
                    <a:pt x="92" y="6"/>
                  </a:cubicBezTo>
                  <a:cubicBezTo>
                    <a:pt x="99" y="5"/>
                    <a:pt x="107" y="5"/>
                    <a:pt x="114" y="4"/>
                  </a:cubicBezTo>
                  <a:cubicBezTo>
                    <a:pt x="114" y="4"/>
                    <a:pt x="114" y="4"/>
                    <a:pt x="114" y="4"/>
                  </a:cubicBezTo>
                  <a:cubicBezTo>
                    <a:pt x="112" y="15"/>
                    <a:pt x="112" y="15"/>
                    <a:pt x="112" y="15"/>
                  </a:cubicBezTo>
                  <a:cubicBezTo>
                    <a:pt x="111" y="21"/>
                    <a:pt x="111" y="25"/>
                    <a:pt x="116" y="29"/>
                  </a:cubicBezTo>
                  <a:cubicBezTo>
                    <a:pt x="121" y="32"/>
                    <a:pt x="114" y="34"/>
                    <a:pt x="112" y="37"/>
                  </a:cubicBezTo>
                  <a:cubicBezTo>
                    <a:pt x="110" y="39"/>
                    <a:pt x="109" y="42"/>
                    <a:pt x="107" y="44"/>
                  </a:cubicBezTo>
                  <a:cubicBezTo>
                    <a:pt x="105" y="47"/>
                    <a:pt x="105" y="51"/>
                    <a:pt x="102" y="54"/>
                  </a:cubicBezTo>
                  <a:cubicBezTo>
                    <a:pt x="103" y="54"/>
                    <a:pt x="103" y="54"/>
                    <a:pt x="104" y="54"/>
                  </a:cubicBezTo>
                  <a:cubicBezTo>
                    <a:pt x="104" y="54"/>
                    <a:pt x="104" y="54"/>
                    <a:pt x="104" y="54"/>
                  </a:cubicBezTo>
                  <a:cubicBezTo>
                    <a:pt x="102" y="56"/>
                    <a:pt x="101" y="56"/>
                    <a:pt x="100" y="55"/>
                  </a:cubicBezTo>
                  <a:cubicBezTo>
                    <a:pt x="98" y="54"/>
                    <a:pt x="96" y="53"/>
                    <a:pt x="94" y="52"/>
                  </a:cubicBezTo>
                  <a:cubicBezTo>
                    <a:pt x="92" y="51"/>
                    <a:pt x="90" y="50"/>
                    <a:pt x="88" y="49"/>
                  </a:cubicBezTo>
                  <a:cubicBezTo>
                    <a:pt x="81" y="50"/>
                    <a:pt x="74" y="47"/>
                    <a:pt x="74" y="55"/>
                  </a:cubicBezTo>
                  <a:cubicBezTo>
                    <a:pt x="74" y="62"/>
                    <a:pt x="70" y="61"/>
                    <a:pt x="66" y="60"/>
                  </a:cubicBezTo>
                  <a:cubicBezTo>
                    <a:pt x="62" y="60"/>
                    <a:pt x="63" y="63"/>
                    <a:pt x="60" y="64"/>
                  </a:cubicBezTo>
                  <a:cubicBezTo>
                    <a:pt x="59" y="64"/>
                    <a:pt x="53" y="61"/>
                    <a:pt x="51" y="60"/>
                  </a:cubicBezTo>
                  <a:cubicBezTo>
                    <a:pt x="48" y="59"/>
                    <a:pt x="52" y="52"/>
                    <a:pt x="47" y="52"/>
                  </a:cubicBezTo>
                  <a:cubicBezTo>
                    <a:pt x="43" y="52"/>
                    <a:pt x="44" y="57"/>
                    <a:pt x="43" y="59"/>
                  </a:cubicBezTo>
                  <a:cubicBezTo>
                    <a:pt x="41" y="62"/>
                    <a:pt x="36" y="55"/>
                    <a:pt x="36" y="60"/>
                  </a:cubicBezTo>
                  <a:cubicBezTo>
                    <a:pt x="36" y="63"/>
                    <a:pt x="35" y="68"/>
                    <a:pt x="36" y="70"/>
                  </a:cubicBezTo>
                  <a:cubicBezTo>
                    <a:pt x="38" y="73"/>
                    <a:pt x="32" y="78"/>
                    <a:pt x="29" y="73"/>
                  </a:cubicBezTo>
                  <a:cubicBezTo>
                    <a:pt x="26" y="73"/>
                    <a:pt x="24" y="71"/>
                    <a:pt x="23" y="75"/>
                  </a:cubicBezTo>
                  <a:cubicBezTo>
                    <a:pt x="23" y="78"/>
                    <a:pt x="23" y="81"/>
                    <a:pt x="22" y="84"/>
                  </a:cubicBezTo>
                  <a:cubicBezTo>
                    <a:pt x="25" y="97"/>
                    <a:pt x="25" y="97"/>
                    <a:pt x="25" y="97"/>
                  </a:cubicBezTo>
                  <a:cubicBezTo>
                    <a:pt x="25" y="97"/>
                    <a:pt x="25" y="97"/>
                    <a:pt x="25" y="97"/>
                  </a:cubicBezTo>
                  <a:cubicBezTo>
                    <a:pt x="22" y="97"/>
                    <a:pt x="19" y="97"/>
                    <a:pt x="15" y="97"/>
                  </a:cubicBezTo>
                  <a:cubicBezTo>
                    <a:pt x="15" y="97"/>
                    <a:pt x="15" y="97"/>
                    <a:pt x="15" y="97"/>
                  </a:cubicBezTo>
                  <a:cubicBezTo>
                    <a:pt x="14" y="94"/>
                    <a:pt x="15" y="88"/>
                    <a:pt x="16" y="86"/>
                  </a:cubicBezTo>
                  <a:cubicBezTo>
                    <a:pt x="19" y="82"/>
                    <a:pt x="13" y="83"/>
                    <a:pt x="12" y="81"/>
                  </a:cubicBezTo>
                  <a:cubicBezTo>
                    <a:pt x="11" y="80"/>
                    <a:pt x="11" y="78"/>
                    <a:pt x="11" y="76"/>
                  </a:cubicBezTo>
                  <a:cubicBezTo>
                    <a:pt x="9" y="74"/>
                    <a:pt x="9" y="72"/>
                    <a:pt x="8" y="70"/>
                  </a:cubicBezTo>
                  <a:cubicBezTo>
                    <a:pt x="8" y="66"/>
                    <a:pt x="5" y="66"/>
                    <a:pt x="3" y="63"/>
                  </a:cubicBezTo>
                  <a:cubicBezTo>
                    <a:pt x="2" y="62"/>
                    <a:pt x="2" y="60"/>
                    <a:pt x="1" y="59"/>
                  </a:cubicBezTo>
                  <a:cubicBezTo>
                    <a:pt x="1" y="49"/>
                    <a:pt x="1" y="49"/>
                    <a:pt x="1" y="49"/>
                  </a:cubicBezTo>
                  <a:cubicBezTo>
                    <a:pt x="1" y="49"/>
                    <a:pt x="1" y="49"/>
                    <a:pt x="1" y="49"/>
                  </a:cubicBezTo>
                  <a:cubicBezTo>
                    <a:pt x="1" y="47"/>
                    <a:pt x="1" y="46"/>
                    <a:pt x="1" y="44"/>
                  </a:cubicBezTo>
                  <a:cubicBezTo>
                    <a:pt x="1" y="42"/>
                    <a:pt x="0" y="41"/>
                    <a:pt x="0" y="39"/>
                  </a:cubicBezTo>
                  <a:cubicBezTo>
                    <a:pt x="0" y="38"/>
                    <a:pt x="1" y="36"/>
                    <a:pt x="0" y="35"/>
                  </a:cubicBezTo>
                  <a:cubicBezTo>
                    <a:pt x="0" y="34"/>
                    <a:pt x="0" y="34"/>
                    <a:pt x="0" y="33"/>
                  </a:cubicBezTo>
                  <a:cubicBezTo>
                    <a:pt x="0" y="33"/>
                    <a:pt x="0" y="33"/>
                    <a:pt x="0" y="33"/>
                  </a:cubicBezTo>
                  <a:cubicBezTo>
                    <a:pt x="25" y="33"/>
                    <a:pt x="25" y="33"/>
                    <a:pt x="25" y="33"/>
                  </a:cubicBezTo>
                  <a:cubicBezTo>
                    <a:pt x="27" y="33"/>
                    <a:pt x="28" y="35"/>
                    <a:pt x="30" y="35"/>
                  </a:cubicBezTo>
                  <a:cubicBezTo>
                    <a:pt x="30" y="35"/>
                    <a:pt x="32" y="33"/>
                    <a:pt x="33" y="33"/>
                  </a:cubicBezTo>
                  <a:cubicBezTo>
                    <a:pt x="34" y="33"/>
                    <a:pt x="35" y="32"/>
                    <a:pt x="35" y="31"/>
                  </a:cubicBezTo>
                  <a:cubicBezTo>
                    <a:pt x="36" y="29"/>
                    <a:pt x="35" y="29"/>
                    <a:pt x="36" y="28"/>
                  </a:cubicBezTo>
                  <a:cubicBezTo>
                    <a:pt x="37" y="26"/>
                    <a:pt x="41" y="26"/>
                    <a:pt x="42" y="24"/>
                  </a:cubicBezTo>
                  <a:cubicBezTo>
                    <a:pt x="43" y="20"/>
                    <a:pt x="43" y="16"/>
                    <a:pt x="44" y="13"/>
                  </a:cubicBezTo>
                  <a:cubicBezTo>
                    <a:pt x="45" y="10"/>
                    <a:pt x="46" y="6"/>
                    <a:pt x="46"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6" name="Freeform 36"/>
            <p:cNvSpPr>
              <a:spLocks/>
            </p:cNvSpPr>
            <p:nvPr/>
          </p:nvSpPr>
          <p:spPr bwMode="auto">
            <a:xfrm>
              <a:off x="4187826" y="1673225"/>
              <a:ext cx="212725" cy="192088"/>
            </a:xfrm>
            <a:custGeom>
              <a:avLst/>
              <a:gdLst/>
              <a:ahLst/>
              <a:cxnLst>
                <a:cxn ang="0">
                  <a:pos x="10" y="14"/>
                </a:cxn>
                <a:cxn ang="0">
                  <a:pos x="21" y="13"/>
                </a:cxn>
                <a:cxn ang="0">
                  <a:pos x="36" y="11"/>
                </a:cxn>
                <a:cxn ang="0">
                  <a:pos x="52" y="4"/>
                </a:cxn>
                <a:cxn ang="0">
                  <a:pos x="84" y="3"/>
                </a:cxn>
                <a:cxn ang="0">
                  <a:pos x="102" y="8"/>
                </a:cxn>
                <a:cxn ang="0">
                  <a:pos x="122" y="17"/>
                </a:cxn>
                <a:cxn ang="0">
                  <a:pos x="124" y="47"/>
                </a:cxn>
                <a:cxn ang="0">
                  <a:pos x="128" y="53"/>
                </a:cxn>
                <a:cxn ang="0">
                  <a:pos x="129" y="56"/>
                </a:cxn>
                <a:cxn ang="0">
                  <a:pos x="129" y="60"/>
                </a:cxn>
                <a:cxn ang="0">
                  <a:pos x="134" y="64"/>
                </a:cxn>
                <a:cxn ang="0">
                  <a:pos x="134" y="64"/>
                </a:cxn>
                <a:cxn ang="0">
                  <a:pos x="136" y="73"/>
                </a:cxn>
                <a:cxn ang="0">
                  <a:pos x="142" y="79"/>
                </a:cxn>
                <a:cxn ang="0">
                  <a:pos x="139" y="94"/>
                </a:cxn>
                <a:cxn ang="0">
                  <a:pos x="135" y="108"/>
                </a:cxn>
                <a:cxn ang="0">
                  <a:pos x="135" y="115"/>
                </a:cxn>
                <a:cxn ang="0">
                  <a:pos x="134" y="121"/>
                </a:cxn>
                <a:cxn ang="0">
                  <a:pos x="144" y="126"/>
                </a:cxn>
                <a:cxn ang="0">
                  <a:pos x="162" y="137"/>
                </a:cxn>
                <a:cxn ang="0">
                  <a:pos x="160" y="146"/>
                </a:cxn>
                <a:cxn ang="0">
                  <a:pos x="160" y="146"/>
                </a:cxn>
                <a:cxn ang="0">
                  <a:pos x="154" y="139"/>
                </a:cxn>
                <a:cxn ang="0">
                  <a:pos x="142" y="131"/>
                </a:cxn>
                <a:cxn ang="0">
                  <a:pos x="117" y="145"/>
                </a:cxn>
                <a:cxn ang="0">
                  <a:pos x="96" y="144"/>
                </a:cxn>
                <a:cxn ang="0">
                  <a:pos x="77" y="145"/>
                </a:cxn>
                <a:cxn ang="0">
                  <a:pos x="69" y="140"/>
                </a:cxn>
                <a:cxn ang="0">
                  <a:pos x="57" y="147"/>
                </a:cxn>
                <a:cxn ang="0">
                  <a:pos x="41" y="142"/>
                </a:cxn>
                <a:cxn ang="0">
                  <a:pos x="32" y="122"/>
                </a:cxn>
                <a:cxn ang="0">
                  <a:pos x="24" y="109"/>
                </a:cxn>
                <a:cxn ang="0">
                  <a:pos x="17" y="95"/>
                </a:cxn>
                <a:cxn ang="0">
                  <a:pos x="17" y="95"/>
                </a:cxn>
                <a:cxn ang="0">
                  <a:pos x="14" y="88"/>
                </a:cxn>
                <a:cxn ang="0">
                  <a:pos x="7" y="56"/>
                </a:cxn>
                <a:cxn ang="0">
                  <a:pos x="13" y="31"/>
                </a:cxn>
                <a:cxn ang="0">
                  <a:pos x="10" y="14"/>
                </a:cxn>
              </a:cxnLst>
              <a:rect l="0" t="0" r="r" b="b"/>
              <a:pathLst>
                <a:path w="167" h="152">
                  <a:moveTo>
                    <a:pt x="10" y="14"/>
                  </a:moveTo>
                  <a:cubicBezTo>
                    <a:pt x="14" y="14"/>
                    <a:pt x="18" y="17"/>
                    <a:pt x="21" y="13"/>
                  </a:cubicBezTo>
                  <a:cubicBezTo>
                    <a:pt x="27" y="6"/>
                    <a:pt x="29" y="10"/>
                    <a:pt x="36" y="11"/>
                  </a:cubicBezTo>
                  <a:cubicBezTo>
                    <a:pt x="43" y="12"/>
                    <a:pt x="45" y="5"/>
                    <a:pt x="52" y="4"/>
                  </a:cubicBezTo>
                  <a:cubicBezTo>
                    <a:pt x="60" y="1"/>
                    <a:pt x="75" y="4"/>
                    <a:pt x="84" y="3"/>
                  </a:cubicBezTo>
                  <a:cubicBezTo>
                    <a:pt x="90" y="3"/>
                    <a:pt x="102" y="0"/>
                    <a:pt x="102" y="8"/>
                  </a:cubicBezTo>
                  <a:cubicBezTo>
                    <a:pt x="103" y="23"/>
                    <a:pt x="123" y="12"/>
                    <a:pt x="122" y="17"/>
                  </a:cubicBezTo>
                  <a:cubicBezTo>
                    <a:pt x="120" y="26"/>
                    <a:pt x="116" y="40"/>
                    <a:pt x="124" y="47"/>
                  </a:cubicBezTo>
                  <a:cubicBezTo>
                    <a:pt x="126" y="49"/>
                    <a:pt x="128" y="49"/>
                    <a:pt x="128" y="53"/>
                  </a:cubicBezTo>
                  <a:cubicBezTo>
                    <a:pt x="129" y="54"/>
                    <a:pt x="129" y="55"/>
                    <a:pt x="129" y="56"/>
                  </a:cubicBezTo>
                  <a:cubicBezTo>
                    <a:pt x="128" y="58"/>
                    <a:pt x="128" y="59"/>
                    <a:pt x="129" y="60"/>
                  </a:cubicBezTo>
                  <a:cubicBezTo>
                    <a:pt x="134" y="64"/>
                    <a:pt x="134" y="64"/>
                    <a:pt x="134" y="64"/>
                  </a:cubicBezTo>
                  <a:cubicBezTo>
                    <a:pt x="134" y="64"/>
                    <a:pt x="134" y="64"/>
                    <a:pt x="134" y="64"/>
                  </a:cubicBezTo>
                  <a:cubicBezTo>
                    <a:pt x="134" y="67"/>
                    <a:pt x="135" y="70"/>
                    <a:pt x="136" y="73"/>
                  </a:cubicBezTo>
                  <a:cubicBezTo>
                    <a:pt x="137" y="76"/>
                    <a:pt x="140" y="77"/>
                    <a:pt x="142" y="79"/>
                  </a:cubicBezTo>
                  <a:cubicBezTo>
                    <a:pt x="146" y="85"/>
                    <a:pt x="142" y="89"/>
                    <a:pt x="139" y="94"/>
                  </a:cubicBezTo>
                  <a:cubicBezTo>
                    <a:pt x="135" y="99"/>
                    <a:pt x="135" y="103"/>
                    <a:pt x="135" y="108"/>
                  </a:cubicBezTo>
                  <a:cubicBezTo>
                    <a:pt x="136" y="111"/>
                    <a:pt x="136" y="113"/>
                    <a:pt x="135" y="115"/>
                  </a:cubicBezTo>
                  <a:cubicBezTo>
                    <a:pt x="135" y="117"/>
                    <a:pt x="134" y="119"/>
                    <a:pt x="134" y="121"/>
                  </a:cubicBezTo>
                  <a:cubicBezTo>
                    <a:pt x="135" y="124"/>
                    <a:pt x="141" y="126"/>
                    <a:pt x="144" y="126"/>
                  </a:cubicBezTo>
                  <a:cubicBezTo>
                    <a:pt x="148" y="127"/>
                    <a:pt x="160" y="133"/>
                    <a:pt x="162" y="137"/>
                  </a:cubicBezTo>
                  <a:cubicBezTo>
                    <a:pt x="164" y="141"/>
                    <a:pt x="167" y="146"/>
                    <a:pt x="160" y="146"/>
                  </a:cubicBezTo>
                  <a:cubicBezTo>
                    <a:pt x="160" y="146"/>
                    <a:pt x="160" y="146"/>
                    <a:pt x="160" y="146"/>
                  </a:cubicBezTo>
                  <a:cubicBezTo>
                    <a:pt x="155" y="146"/>
                    <a:pt x="156" y="142"/>
                    <a:pt x="154" y="139"/>
                  </a:cubicBezTo>
                  <a:cubicBezTo>
                    <a:pt x="152" y="135"/>
                    <a:pt x="146" y="133"/>
                    <a:pt x="142" y="131"/>
                  </a:cubicBezTo>
                  <a:cubicBezTo>
                    <a:pt x="128" y="127"/>
                    <a:pt x="126" y="139"/>
                    <a:pt x="117" y="145"/>
                  </a:cubicBezTo>
                  <a:cubicBezTo>
                    <a:pt x="110" y="148"/>
                    <a:pt x="103" y="144"/>
                    <a:pt x="96" y="144"/>
                  </a:cubicBezTo>
                  <a:cubicBezTo>
                    <a:pt x="91" y="144"/>
                    <a:pt x="81" y="147"/>
                    <a:pt x="77" y="145"/>
                  </a:cubicBezTo>
                  <a:cubicBezTo>
                    <a:pt x="73" y="144"/>
                    <a:pt x="71" y="141"/>
                    <a:pt x="69" y="140"/>
                  </a:cubicBezTo>
                  <a:cubicBezTo>
                    <a:pt x="65" y="139"/>
                    <a:pt x="60" y="145"/>
                    <a:pt x="57" y="147"/>
                  </a:cubicBezTo>
                  <a:cubicBezTo>
                    <a:pt x="49" y="152"/>
                    <a:pt x="47" y="147"/>
                    <a:pt x="41" y="142"/>
                  </a:cubicBezTo>
                  <a:cubicBezTo>
                    <a:pt x="35" y="137"/>
                    <a:pt x="36" y="129"/>
                    <a:pt x="32" y="122"/>
                  </a:cubicBezTo>
                  <a:cubicBezTo>
                    <a:pt x="30" y="118"/>
                    <a:pt x="25" y="114"/>
                    <a:pt x="24" y="109"/>
                  </a:cubicBezTo>
                  <a:cubicBezTo>
                    <a:pt x="23" y="99"/>
                    <a:pt x="24" y="102"/>
                    <a:pt x="17" y="95"/>
                  </a:cubicBezTo>
                  <a:cubicBezTo>
                    <a:pt x="17" y="95"/>
                    <a:pt x="17" y="95"/>
                    <a:pt x="17" y="95"/>
                  </a:cubicBezTo>
                  <a:cubicBezTo>
                    <a:pt x="14" y="88"/>
                    <a:pt x="14" y="88"/>
                    <a:pt x="14" y="88"/>
                  </a:cubicBezTo>
                  <a:cubicBezTo>
                    <a:pt x="10" y="76"/>
                    <a:pt x="14" y="67"/>
                    <a:pt x="7" y="56"/>
                  </a:cubicBezTo>
                  <a:cubicBezTo>
                    <a:pt x="0" y="46"/>
                    <a:pt x="7" y="38"/>
                    <a:pt x="13" y="31"/>
                  </a:cubicBezTo>
                  <a:cubicBezTo>
                    <a:pt x="16" y="27"/>
                    <a:pt x="10" y="18"/>
                    <a:pt x="10" y="1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Freeform 37"/>
            <p:cNvSpPr>
              <a:spLocks/>
            </p:cNvSpPr>
            <p:nvPr/>
          </p:nvSpPr>
          <p:spPr bwMode="auto">
            <a:xfrm>
              <a:off x="4357688" y="1530350"/>
              <a:ext cx="287338" cy="492125"/>
            </a:xfrm>
            <a:custGeom>
              <a:avLst/>
              <a:gdLst/>
              <a:ahLst/>
              <a:cxnLst>
                <a:cxn ang="0">
                  <a:pos x="9" y="170"/>
                </a:cxn>
                <a:cxn ang="0">
                  <a:pos x="36" y="143"/>
                </a:cxn>
                <a:cxn ang="0">
                  <a:pos x="41" y="119"/>
                </a:cxn>
                <a:cxn ang="0">
                  <a:pos x="56" y="105"/>
                </a:cxn>
                <a:cxn ang="0">
                  <a:pos x="53" y="83"/>
                </a:cxn>
                <a:cxn ang="0">
                  <a:pos x="67" y="71"/>
                </a:cxn>
                <a:cxn ang="0">
                  <a:pos x="78" y="63"/>
                </a:cxn>
                <a:cxn ang="0">
                  <a:pos x="83" y="60"/>
                </a:cxn>
                <a:cxn ang="0">
                  <a:pos x="93" y="43"/>
                </a:cxn>
                <a:cxn ang="0">
                  <a:pos x="105" y="32"/>
                </a:cxn>
                <a:cxn ang="0">
                  <a:pos x="128" y="18"/>
                </a:cxn>
                <a:cxn ang="0">
                  <a:pos x="166" y="21"/>
                </a:cxn>
                <a:cxn ang="0">
                  <a:pos x="198" y="37"/>
                </a:cxn>
                <a:cxn ang="0">
                  <a:pos x="204" y="69"/>
                </a:cxn>
                <a:cxn ang="0">
                  <a:pos x="214" y="89"/>
                </a:cxn>
                <a:cxn ang="0">
                  <a:pos x="226" y="88"/>
                </a:cxn>
                <a:cxn ang="0">
                  <a:pos x="216" y="110"/>
                </a:cxn>
                <a:cxn ang="0">
                  <a:pos x="207" y="109"/>
                </a:cxn>
                <a:cxn ang="0">
                  <a:pos x="175" y="106"/>
                </a:cxn>
                <a:cxn ang="0">
                  <a:pos x="170" y="120"/>
                </a:cxn>
                <a:cxn ang="0">
                  <a:pos x="159" y="152"/>
                </a:cxn>
                <a:cxn ang="0">
                  <a:pos x="140" y="198"/>
                </a:cxn>
                <a:cxn ang="0">
                  <a:pos x="145" y="259"/>
                </a:cxn>
                <a:cxn ang="0">
                  <a:pos x="140" y="296"/>
                </a:cxn>
                <a:cxn ang="0">
                  <a:pos x="144" y="308"/>
                </a:cxn>
                <a:cxn ang="0">
                  <a:pos x="137" y="318"/>
                </a:cxn>
                <a:cxn ang="0">
                  <a:pos x="129" y="349"/>
                </a:cxn>
                <a:cxn ang="0">
                  <a:pos x="97" y="378"/>
                </a:cxn>
                <a:cxn ang="0">
                  <a:pos x="63" y="365"/>
                </a:cxn>
                <a:cxn ang="0">
                  <a:pos x="54" y="351"/>
                </a:cxn>
                <a:cxn ang="0">
                  <a:pos x="34" y="332"/>
                </a:cxn>
                <a:cxn ang="0">
                  <a:pos x="34" y="329"/>
                </a:cxn>
                <a:cxn ang="0">
                  <a:pos x="36" y="320"/>
                </a:cxn>
                <a:cxn ang="0">
                  <a:pos x="34" y="291"/>
                </a:cxn>
                <a:cxn ang="0">
                  <a:pos x="27" y="266"/>
                </a:cxn>
                <a:cxn ang="0">
                  <a:pos x="26" y="258"/>
                </a:cxn>
                <a:cxn ang="0">
                  <a:pos x="10" y="238"/>
                </a:cxn>
                <a:cxn ang="0">
                  <a:pos x="1" y="227"/>
                </a:cxn>
                <a:cxn ang="0">
                  <a:pos x="5" y="206"/>
                </a:cxn>
                <a:cxn ang="0">
                  <a:pos x="2" y="185"/>
                </a:cxn>
              </a:cxnLst>
              <a:rect l="0" t="0" r="r" b="b"/>
              <a:pathLst>
                <a:path w="226" h="387">
                  <a:moveTo>
                    <a:pt x="0" y="176"/>
                  </a:moveTo>
                  <a:cubicBezTo>
                    <a:pt x="5" y="175"/>
                    <a:pt x="6" y="174"/>
                    <a:pt x="9" y="170"/>
                  </a:cubicBezTo>
                  <a:cubicBezTo>
                    <a:pt x="12" y="166"/>
                    <a:pt x="10" y="160"/>
                    <a:pt x="17" y="160"/>
                  </a:cubicBezTo>
                  <a:cubicBezTo>
                    <a:pt x="28" y="160"/>
                    <a:pt x="30" y="150"/>
                    <a:pt x="36" y="143"/>
                  </a:cubicBezTo>
                  <a:cubicBezTo>
                    <a:pt x="39" y="140"/>
                    <a:pt x="42" y="137"/>
                    <a:pt x="41" y="134"/>
                  </a:cubicBezTo>
                  <a:cubicBezTo>
                    <a:pt x="40" y="129"/>
                    <a:pt x="39" y="124"/>
                    <a:pt x="41" y="119"/>
                  </a:cubicBezTo>
                  <a:cubicBezTo>
                    <a:pt x="42" y="117"/>
                    <a:pt x="43" y="112"/>
                    <a:pt x="45" y="111"/>
                  </a:cubicBezTo>
                  <a:cubicBezTo>
                    <a:pt x="49" y="108"/>
                    <a:pt x="54" y="111"/>
                    <a:pt x="56" y="105"/>
                  </a:cubicBezTo>
                  <a:cubicBezTo>
                    <a:pt x="57" y="101"/>
                    <a:pt x="54" y="97"/>
                    <a:pt x="53" y="94"/>
                  </a:cubicBezTo>
                  <a:cubicBezTo>
                    <a:pt x="52" y="92"/>
                    <a:pt x="51" y="84"/>
                    <a:pt x="53" y="83"/>
                  </a:cubicBezTo>
                  <a:cubicBezTo>
                    <a:pt x="56" y="82"/>
                    <a:pt x="60" y="82"/>
                    <a:pt x="61" y="80"/>
                  </a:cubicBezTo>
                  <a:cubicBezTo>
                    <a:pt x="64" y="77"/>
                    <a:pt x="64" y="73"/>
                    <a:pt x="67" y="71"/>
                  </a:cubicBezTo>
                  <a:cubicBezTo>
                    <a:pt x="69" y="70"/>
                    <a:pt x="71" y="70"/>
                    <a:pt x="72" y="68"/>
                  </a:cubicBezTo>
                  <a:cubicBezTo>
                    <a:pt x="74" y="66"/>
                    <a:pt x="76" y="65"/>
                    <a:pt x="78" y="63"/>
                  </a:cubicBezTo>
                  <a:cubicBezTo>
                    <a:pt x="83" y="60"/>
                    <a:pt x="83" y="60"/>
                    <a:pt x="83" y="60"/>
                  </a:cubicBezTo>
                  <a:cubicBezTo>
                    <a:pt x="83" y="60"/>
                    <a:pt x="83" y="60"/>
                    <a:pt x="83" y="60"/>
                  </a:cubicBezTo>
                  <a:cubicBezTo>
                    <a:pt x="84" y="60"/>
                    <a:pt x="91" y="60"/>
                    <a:pt x="92" y="59"/>
                  </a:cubicBezTo>
                  <a:cubicBezTo>
                    <a:pt x="93" y="54"/>
                    <a:pt x="93" y="47"/>
                    <a:pt x="93" y="43"/>
                  </a:cubicBezTo>
                  <a:cubicBezTo>
                    <a:pt x="93" y="40"/>
                    <a:pt x="93" y="34"/>
                    <a:pt x="96" y="33"/>
                  </a:cubicBezTo>
                  <a:cubicBezTo>
                    <a:pt x="99" y="32"/>
                    <a:pt x="102" y="35"/>
                    <a:pt x="105" y="32"/>
                  </a:cubicBezTo>
                  <a:cubicBezTo>
                    <a:pt x="108" y="29"/>
                    <a:pt x="111" y="23"/>
                    <a:pt x="114" y="22"/>
                  </a:cubicBezTo>
                  <a:cubicBezTo>
                    <a:pt x="120" y="19"/>
                    <a:pt x="122" y="23"/>
                    <a:pt x="128" y="18"/>
                  </a:cubicBezTo>
                  <a:cubicBezTo>
                    <a:pt x="133" y="13"/>
                    <a:pt x="137" y="9"/>
                    <a:pt x="143" y="5"/>
                  </a:cubicBezTo>
                  <a:cubicBezTo>
                    <a:pt x="152" y="0"/>
                    <a:pt x="161" y="16"/>
                    <a:pt x="166" y="21"/>
                  </a:cubicBezTo>
                  <a:cubicBezTo>
                    <a:pt x="172" y="28"/>
                    <a:pt x="173" y="33"/>
                    <a:pt x="178" y="40"/>
                  </a:cubicBezTo>
                  <a:cubicBezTo>
                    <a:pt x="189" y="53"/>
                    <a:pt x="193" y="19"/>
                    <a:pt x="198" y="37"/>
                  </a:cubicBezTo>
                  <a:cubicBezTo>
                    <a:pt x="200" y="44"/>
                    <a:pt x="202" y="46"/>
                    <a:pt x="206" y="52"/>
                  </a:cubicBezTo>
                  <a:cubicBezTo>
                    <a:pt x="208" y="56"/>
                    <a:pt x="201" y="64"/>
                    <a:pt x="204" y="69"/>
                  </a:cubicBezTo>
                  <a:cubicBezTo>
                    <a:pt x="208" y="71"/>
                    <a:pt x="209" y="73"/>
                    <a:pt x="209" y="77"/>
                  </a:cubicBezTo>
                  <a:cubicBezTo>
                    <a:pt x="210" y="81"/>
                    <a:pt x="209" y="87"/>
                    <a:pt x="214" y="89"/>
                  </a:cubicBezTo>
                  <a:cubicBezTo>
                    <a:pt x="217" y="91"/>
                    <a:pt x="224" y="86"/>
                    <a:pt x="226" y="88"/>
                  </a:cubicBezTo>
                  <a:cubicBezTo>
                    <a:pt x="226" y="88"/>
                    <a:pt x="226" y="88"/>
                    <a:pt x="226" y="88"/>
                  </a:cubicBezTo>
                  <a:cubicBezTo>
                    <a:pt x="225" y="98"/>
                    <a:pt x="225" y="98"/>
                    <a:pt x="225" y="98"/>
                  </a:cubicBezTo>
                  <a:cubicBezTo>
                    <a:pt x="216" y="110"/>
                    <a:pt x="216" y="110"/>
                    <a:pt x="216" y="110"/>
                  </a:cubicBezTo>
                  <a:cubicBezTo>
                    <a:pt x="216" y="110"/>
                    <a:pt x="216" y="110"/>
                    <a:pt x="216" y="110"/>
                  </a:cubicBezTo>
                  <a:cubicBezTo>
                    <a:pt x="207" y="109"/>
                    <a:pt x="207" y="109"/>
                    <a:pt x="207" y="109"/>
                  </a:cubicBezTo>
                  <a:cubicBezTo>
                    <a:pt x="202" y="106"/>
                    <a:pt x="198" y="102"/>
                    <a:pt x="191" y="103"/>
                  </a:cubicBezTo>
                  <a:cubicBezTo>
                    <a:pt x="185" y="104"/>
                    <a:pt x="182" y="107"/>
                    <a:pt x="175" y="106"/>
                  </a:cubicBezTo>
                  <a:cubicBezTo>
                    <a:pt x="171" y="105"/>
                    <a:pt x="173" y="112"/>
                    <a:pt x="173" y="114"/>
                  </a:cubicBezTo>
                  <a:cubicBezTo>
                    <a:pt x="172" y="117"/>
                    <a:pt x="170" y="118"/>
                    <a:pt x="170" y="120"/>
                  </a:cubicBezTo>
                  <a:cubicBezTo>
                    <a:pt x="168" y="125"/>
                    <a:pt x="174" y="131"/>
                    <a:pt x="168" y="133"/>
                  </a:cubicBezTo>
                  <a:cubicBezTo>
                    <a:pt x="155" y="138"/>
                    <a:pt x="164" y="144"/>
                    <a:pt x="159" y="152"/>
                  </a:cubicBezTo>
                  <a:cubicBezTo>
                    <a:pt x="154" y="161"/>
                    <a:pt x="146" y="168"/>
                    <a:pt x="144" y="177"/>
                  </a:cubicBezTo>
                  <a:cubicBezTo>
                    <a:pt x="142" y="184"/>
                    <a:pt x="142" y="192"/>
                    <a:pt x="140" y="198"/>
                  </a:cubicBezTo>
                  <a:cubicBezTo>
                    <a:pt x="136" y="211"/>
                    <a:pt x="134" y="231"/>
                    <a:pt x="136" y="244"/>
                  </a:cubicBezTo>
                  <a:cubicBezTo>
                    <a:pt x="139" y="250"/>
                    <a:pt x="146" y="253"/>
                    <a:pt x="145" y="259"/>
                  </a:cubicBezTo>
                  <a:cubicBezTo>
                    <a:pt x="144" y="264"/>
                    <a:pt x="140" y="269"/>
                    <a:pt x="138" y="273"/>
                  </a:cubicBezTo>
                  <a:cubicBezTo>
                    <a:pt x="135" y="278"/>
                    <a:pt x="133" y="294"/>
                    <a:pt x="140" y="296"/>
                  </a:cubicBezTo>
                  <a:cubicBezTo>
                    <a:pt x="144" y="297"/>
                    <a:pt x="151" y="297"/>
                    <a:pt x="149" y="304"/>
                  </a:cubicBezTo>
                  <a:cubicBezTo>
                    <a:pt x="144" y="308"/>
                    <a:pt x="144" y="308"/>
                    <a:pt x="144" y="308"/>
                  </a:cubicBezTo>
                  <a:cubicBezTo>
                    <a:pt x="144" y="308"/>
                    <a:pt x="144" y="308"/>
                    <a:pt x="144" y="308"/>
                  </a:cubicBezTo>
                  <a:cubicBezTo>
                    <a:pt x="137" y="318"/>
                    <a:pt x="137" y="318"/>
                    <a:pt x="137" y="318"/>
                  </a:cubicBezTo>
                  <a:cubicBezTo>
                    <a:pt x="135" y="323"/>
                    <a:pt x="135" y="330"/>
                    <a:pt x="133" y="335"/>
                  </a:cubicBezTo>
                  <a:cubicBezTo>
                    <a:pt x="130" y="340"/>
                    <a:pt x="128" y="342"/>
                    <a:pt x="129" y="349"/>
                  </a:cubicBezTo>
                  <a:cubicBezTo>
                    <a:pt x="132" y="364"/>
                    <a:pt x="130" y="365"/>
                    <a:pt x="119" y="375"/>
                  </a:cubicBezTo>
                  <a:cubicBezTo>
                    <a:pt x="109" y="383"/>
                    <a:pt x="108" y="380"/>
                    <a:pt x="97" y="378"/>
                  </a:cubicBezTo>
                  <a:cubicBezTo>
                    <a:pt x="90" y="377"/>
                    <a:pt x="70" y="387"/>
                    <a:pt x="67" y="379"/>
                  </a:cubicBezTo>
                  <a:cubicBezTo>
                    <a:pt x="65" y="374"/>
                    <a:pt x="66" y="369"/>
                    <a:pt x="63" y="365"/>
                  </a:cubicBezTo>
                  <a:cubicBezTo>
                    <a:pt x="62" y="362"/>
                    <a:pt x="58" y="362"/>
                    <a:pt x="57" y="360"/>
                  </a:cubicBezTo>
                  <a:cubicBezTo>
                    <a:pt x="55" y="358"/>
                    <a:pt x="55" y="354"/>
                    <a:pt x="54" y="351"/>
                  </a:cubicBezTo>
                  <a:cubicBezTo>
                    <a:pt x="52" y="341"/>
                    <a:pt x="45" y="347"/>
                    <a:pt x="42" y="338"/>
                  </a:cubicBezTo>
                  <a:cubicBezTo>
                    <a:pt x="41" y="335"/>
                    <a:pt x="38" y="332"/>
                    <a:pt x="34" y="332"/>
                  </a:cubicBezTo>
                  <a:cubicBezTo>
                    <a:pt x="34" y="332"/>
                    <a:pt x="34" y="332"/>
                    <a:pt x="34" y="332"/>
                  </a:cubicBezTo>
                  <a:cubicBezTo>
                    <a:pt x="34" y="331"/>
                    <a:pt x="34" y="330"/>
                    <a:pt x="34" y="329"/>
                  </a:cubicBezTo>
                  <a:cubicBezTo>
                    <a:pt x="34" y="328"/>
                    <a:pt x="34" y="327"/>
                    <a:pt x="34" y="326"/>
                  </a:cubicBezTo>
                  <a:cubicBezTo>
                    <a:pt x="34" y="324"/>
                    <a:pt x="35" y="322"/>
                    <a:pt x="36" y="320"/>
                  </a:cubicBezTo>
                  <a:cubicBezTo>
                    <a:pt x="36" y="317"/>
                    <a:pt x="35" y="315"/>
                    <a:pt x="34" y="313"/>
                  </a:cubicBezTo>
                  <a:cubicBezTo>
                    <a:pt x="36" y="307"/>
                    <a:pt x="38" y="296"/>
                    <a:pt x="34" y="291"/>
                  </a:cubicBezTo>
                  <a:cubicBezTo>
                    <a:pt x="31" y="286"/>
                    <a:pt x="31" y="278"/>
                    <a:pt x="32" y="273"/>
                  </a:cubicBezTo>
                  <a:cubicBezTo>
                    <a:pt x="32" y="269"/>
                    <a:pt x="30" y="267"/>
                    <a:pt x="27" y="266"/>
                  </a:cubicBezTo>
                  <a:cubicBezTo>
                    <a:pt x="26" y="258"/>
                    <a:pt x="26" y="258"/>
                    <a:pt x="26" y="258"/>
                  </a:cubicBezTo>
                  <a:cubicBezTo>
                    <a:pt x="26" y="258"/>
                    <a:pt x="26" y="258"/>
                    <a:pt x="26" y="258"/>
                  </a:cubicBezTo>
                  <a:cubicBezTo>
                    <a:pt x="33" y="258"/>
                    <a:pt x="30" y="253"/>
                    <a:pt x="28" y="249"/>
                  </a:cubicBezTo>
                  <a:cubicBezTo>
                    <a:pt x="26" y="245"/>
                    <a:pt x="14" y="239"/>
                    <a:pt x="10" y="238"/>
                  </a:cubicBezTo>
                  <a:cubicBezTo>
                    <a:pt x="7" y="238"/>
                    <a:pt x="1" y="236"/>
                    <a:pt x="0" y="233"/>
                  </a:cubicBezTo>
                  <a:cubicBezTo>
                    <a:pt x="0" y="231"/>
                    <a:pt x="1" y="229"/>
                    <a:pt x="1" y="227"/>
                  </a:cubicBezTo>
                  <a:cubicBezTo>
                    <a:pt x="2" y="225"/>
                    <a:pt x="2" y="223"/>
                    <a:pt x="1" y="220"/>
                  </a:cubicBezTo>
                  <a:cubicBezTo>
                    <a:pt x="1" y="215"/>
                    <a:pt x="1" y="211"/>
                    <a:pt x="5" y="206"/>
                  </a:cubicBezTo>
                  <a:cubicBezTo>
                    <a:pt x="8" y="201"/>
                    <a:pt x="12" y="197"/>
                    <a:pt x="8" y="191"/>
                  </a:cubicBezTo>
                  <a:cubicBezTo>
                    <a:pt x="6" y="189"/>
                    <a:pt x="3" y="188"/>
                    <a:pt x="2" y="185"/>
                  </a:cubicBezTo>
                  <a:cubicBezTo>
                    <a:pt x="1" y="182"/>
                    <a:pt x="0" y="179"/>
                    <a:pt x="0" y="17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8" name="Freeform 38"/>
            <p:cNvSpPr>
              <a:spLocks/>
            </p:cNvSpPr>
            <p:nvPr/>
          </p:nvSpPr>
          <p:spPr bwMode="auto">
            <a:xfrm>
              <a:off x="3736976" y="1927225"/>
              <a:ext cx="431800" cy="496888"/>
            </a:xfrm>
            <a:custGeom>
              <a:avLst/>
              <a:gdLst/>
              <a:ahLst/>
              <a:cxnLst>
                <a:cxn ang="0">
                  <a:pos x="228" y="151"/>
                </a:cxn>
                <a:cxn ang="0">
                  <a:pos x="233" y="179"/>
                </a:cxn>
                <a:cxn ang="0">
                  <a:pos x="266" y="193"/>
                </a:cxn>
                <a:cxn ang="0">
                  <a:pos x="292" y="176"/>
                </a:cxn>
                <a:cxn ang="0">
                  <a:pos x="323" y="203"/>
                </a:cxn>
                <a:cxn ang="0">
                  <a:pos x="326" y="232"/>
                </a:cxn>
                <a:cxn ang="0">
                  <a:pos x="322" y="296"/>
                </a:cxn>
                <a:cxn ang="0">
                  <a:pos x="321" y="316"/>
                </a:cxn>
                <a:cxn ang="0">
                  <a:pos x="332" y="326"/>
                </a:cxn>
                <a:cxn ang="0">
                  <a:pos x="334" y="329"/>
                </a:cxn>
                <a:cxn ang="0">
                  <a:pos x="334" y="341"/>
                </a:cxn>
                <a:cxn ang="0">
                  <a:pos x="339" y="347"/>
                </a:cxn>
                <a:cxn ang="0">
                  <a:pos x="340" y="349"/>
                </a:cxn>
                <a:cxn ang="0">
                  <a:pos x="335" y="357"/>
                </a:cxn>
                <a:cxn ang="0">
                  <a:pos x="333" y="367"/>
                </a:cxn>
                <a:cxn ang="0">
                  <a:pos x="307" y="373"/>
                </a:cxn>
                <a:cxn ang="0">
                  <a:pos x="270" y="386"/>
                </a:cxn>
                <a:cxn ang="0">
                  <a:pos x="232" y="386"/>
                </a:cxn>
                <a:cxn ang="0">
                  <a:pos x="213" y="389"/>
                </a:cxn>
                <a:cxn ang="0">
                  <a:pos x="199" y="391"/>
                </a:cxn>
                <a:cxn ang="0">
                  <a:pos x="192" y="384"/>
                </a:cxn>
                <a:cxn ang="0">
                  <a:pos x="186" y="370"/>
                </a:cxn>
                <a:cxn ang="0">
                  <a:pos x="175" y="350"/>
                </a:cxn>
                <a:cxn ang="0">
                  <a:pos x="157" y="319"/>
                </a:cxn>
                <a:cxn ang="0">
                  <a:pos x="125" y="298"/>
                </a:cxn>
                <a:cxn ang="0">
                  <a:pos x="86" y="265"/>
                </a:cxn>
                <a:cxn ang="0">
                  <a:pos x="63" y="229"/>
                </a:cxn>
                <a:cxn ang="0">
                  <a:pos x="48" y="208"/>
                </a:cxn>
                <a:cxn ang="0">
                  <a:pos x="19" y="160"/>
                </a:cxn>
                <a:cxn ang="0">
                  <a:pos x="13" y="133"/>
                </a:cxn>
                <a:cxn ang="0">
                  <a:pos x="11" y="88"/>
                </a:cxn>
                <a:cxn ang="0">
                  <a:pos x="30" y="76"/>
                </a:cxn>
                <a:cxn ang="0">
                  <a:pos x="58" y="69"/>
                </a:cxn>
                <a:cxn ang="0">
                  <a:pos x="84" y="61"/>
                </a:cxn>
                <a:cxn ang="0">
                  <a:pos x="79" y="16"/>
                </a:cxn>
                <a:cxn ang="0">
                  <a:pos x="78" y="0"/>
                </a:cxn>
                <a:cxn ang="0">
                  <a:pos x="106" y="18"/>
                </a:cxn>
                <a:cxn ang="0">
                  <a:pos x="115" y="37"/>
                </a:cxn>
                <a:cxn ang="0">
                  <a:pos x="145" y="76"/>
                </a:cxn>
                <a:cxn ang="0">
                  <a:pos x="160" y="96"/>
                </a:cxn>
                <a:cxn ang="0">
                  <a:pos x="166" y="101"/>
                </a:cxn>
                <a:cxn ang="0">
                  <a:pos x="182" y="128"/>
                </a:cxn>
                <a:cxn ang="0">
                  <a:pos x="203" y="131"/>
                </a:cxn>
                <a:cxn ang="0">
                  <a:pos x="222" y="137"/>
                </a:cxn>
              </a:cxnLst>
              <a:rect l="0" t="0" r="r" b="b"/>
              <a:pathLst>
                <a:path w="340" h="391">
                  <a:moveTo>
                    <a:pt x="222" y="137"/>
                  </a:moveTo>
                  <a:cubicBezTo>
                    <a:pt x="228" y="151"/>
                    <a:pt x="228" y="151"/>
                    <a:pt x="228" y="151"/>
                  </a:cubicBezTo>
                  <a:cubicBezTo>
                    <a:pt x="228" y="156"/>
                    <a:pt x="222" y="160"/>
                    <a:pt x="228" y="165"/>
                  </a:cubicBezTo>
                  <a:cubicBezTo>
                    <a:pt x="232" y="168"/>
                    <a:pt x="230" y="175"/>
                    <a:pt x="233" y="179"/>
                  </a:cubicBezTo>
                  <a:cubicBezTo>
                    <a:pt x="236" y="184"/>
                    <a:pt x="242" y="182"/>
                    <a:pt x="246" y="180"/>
                  </a:cubicBezTo>
                  <a:cubicBezTo>
                    <a:pt x="254" y="179"/>
                    <a:pt x="257" y="193"/>
                    <a:pt x="266" y="193"/>
                  </a:cubicBezTo>
                  <a:cubicBezTo>
                    <a:pt x="277" y="194"/>
                    <a:pt x="275" y="189"/>
                    <a:pt x="280" y="183"/>
                  </a:cubicBezTo>
                  <a:cubicBezTo>
                    <a:pt x="284" y="177"/>
                    <a:pt x="286" y="177"/>
                    <a:pt x="292" y="176"/>
                  </a:cubicBezTo>
                  <a:cubicBezTo>
                    <a:pt x="303" y="175"/>
                    <a:pt x="297" y="184"/>
                    <a:pt x="304" y="190"/>
                  </a:cubicBezTo>
                  <a:cubicBezTo>
                    <a:pt x="311" y="197"/>
                    <a:pt x="317" y="194"/>
                    <a:pt x="323" y="203"/>
                  </a:cubicBezTo>
                  <a:cubicBezTo>
                    <a:pt x="327" y="211"/>
                    <a:pt x="322" y="211"/>
                    <a:pt x="322" y="218"/>
                  </a:cubicBezTo>
                  <a:cubicBezTo>
                    <a:pt x="322" y="223"/>
                    <a:pt x="325" y="228"/>
                    <a:pt x="326" y="232"/>
                  </a:cubicBezTo>
                  <a:cubicBezTo>
                    <a:pt x="330" y="250"/>
                    <a:pt x="325" y="272"/>
                    <a:pt x="325" y="291"/>
                  </a:cubicBezTo>
                  <a:cubicBezTo>
                    <a:pt x="324" y="292"/>
                    <a:pt x="324" y="294"/>
                    <a:pt x="322" y="296"/>
                  </a:cubicBezTo>
                  <a:cubicBezTo>
                    <a:pt x="318" y="299"/>
                    <a:pt x="316" y="304"/>
                    <a:pt x="317" y="309"/>
                  </a:cubicBezTo>
                  <a:cubicBezTo>
                    <a:pt x="318" y="311"/>
                    <a:pt x="319" y="314"/>
                    <a:pt x="321" y="316"/>
                  </a:cubicBezTo>
                  <a:cubicBezTo>
                    <a:pt x="323" y="318"/>
                    <a:pt x="325" y="321"/>
                    <a:pt x="328" y="323"/>
                  </a:cubicBezTo>
                  <a:cubicBezTo>
                    <a:pt x="332" y="326"/>
                    <a:pt x="332" y="326"/>
                    <a:pt x="332" y="326"/>
                  </a:cubicBezTo>
                  <a:cubicBezTo>
                    <a:pt x="332" y="326"/>
                    <a:pt x="332" y="326"/>
                    <a:pt x="332" y="326"/>
                  </a:cubicBezTo>
                  <a:cubicBezTo>
                    <a:pt x="332" y="328"/>
                    <a:pt x="333" y="328"/>
                    <a:pt x="334" y="329"/>
                  </a:cubicBezTo>
                  <a:cubicBezTo>
                    <a:pt x="336" y="331"/>
                    <a:pt x="329" y="336"/>
                    <a:pt x="332" y="339"/>
                  </a:cubicBezTo>
                  <a:cubicBezTo>
                    <a:pt x="333" y="339"/>
                    <a:pt x="334" y="340"/>
                    <a:pt x="334" y="341"/>
                  </a:cubicBezTo>
                  <a:cubicBezTo>
                    <a:pt x="335" y="342"/>
                    <a:pt x="335" y="343"/>
                    <a:pt x="337" y="344"/>
                  </a:cubicBezTo>
                  <a:cubicBezTo>
                    <a:pt x="338" y="345"/>
                    <a:pt x="339" y="345"/>
                    <a:pt x="339" y="347"/>
                  </a:cubicBezTo>
                  <a:cubicBezTo>
                    <a:pt x="340" y="349"/>
                    <a:pt x="340" y="349"/>
                    <a:pt x="340" y="349"/>
                  </a:cubicBezTo>
                  <a:cubicBezTo>
                    <a:pt x="340" y="349"/>
                    <a:pt x="340" y="349"/>
                    <a:pt x="340" y="349"/>
                  </a:cubicBezTo>
                  <a:cubicBezTo>
                    <a:pt x="336" y="353"/>
                    <a:pt x="336" y="353"/>
                    <a:pt x="336" y="353"/>
                  </a:cubicBezTo>
                  <a:cubicBezTo>
                    <a:pt x="336" y="354"/>
                    <a:pt x="335" y="356"/>
                    <a:pt x="335" y="357"/>
                  </a:cubicBezTo>
                  <a:cubicBezTo>
                    <a:pt x="335" y="358"/>
                    <a:pt x="334" y="359"/>
                    <a:pt x="334" y="360"/>
                  </a:cubicBezTo>
                  <a:cubicBezTo>
                    <a:pt x="335" y="362"/>
                    <a:pt x="335" y="365"/>
                    <a:pt x="333" y="367"/>
                  </a:cubicBezTo>
                  <a:cubicBezTo>
                    <a:pt x="323" y="373"/>
                    <a:pt x="323" y="373"/>
                    <a:pt x="323" y="373"/>
                  </a:cubicBezTo>
                  <a:cubicBezTo>
                    <a:pt x="317" y="374"/>
                    <a:pt x="312" y="375"/>
                    <a:pt x="307" y="373"/>
                  </a:cubicBezTo>
                  <a:cubicBezTo>
                    <a:pt x="303" y="371"/>
                    <a:pt x="300" y="369"/>
                    <a:pt x="297" y="371"/>
                  </a:cubicBezTo>
                  <a:cubicBezTo>
                    <a:pt x="288" y="377"/>
                    <a:pt x="285" y="390"/>
                    <a:pt x="270" y="386"/>
                  </a:cubicBezTo>
                  <a:cubicBezTo>
                    <a:pt x="266" y="384"/>
                    <a:pt x="260" y="380"/>
                    <a:pt x="257" y="381"/>
                  </a:cubicBezTo>
                  <a:cubicBezTo>
                    <a:pt x="251" y="385"/>
                    <a:pt x="240" y="390"/>
                    <a:pt x="232" y="386"/>
                  </a:cubicBezTo>
                  <a:cubicBezTo>
                    <a:pt x="230" y="385"/>
                    <a:pt x="227" y="382"/>
                    <a:pt x="225" y="386"/>
                  </a:cubicBezTo>
                  <a:cubicBezTo>
                    <a:pt x="221" y="391"/>
                    <a:pt x="219" y="391"/>
                    <a:pt x="213" y="389"/>
                  </a:cubicBezTo>
                  <a:cubicBezTo>
                    <a:pt x="199" y="391"/>
                    <a:pt x="199" y="391"/>
                    <a:pt x="199" y="391"/>
                  </a:cubicBezTo>
                  <a:cubicBezTo>
                    <a:pt x="199" y="391"/>
                    <a:pt x="199" y="391"/>
                    <a:pt x="199" y="391"/>
                  </a:cubicBezTo>
                  <a:cubicBezTo>
                    <a:pt x="199" y="391"/>
                    <a:pt x="199" y="390"/>
                    <a:pt x="198" y="389"/>
                  </a:cubicBezTo>
                  <a:cubicBezTo>
                    <a:pt x="197" y="387"/>
                    <a:pt x="194" y="386"/>
                    <a:pt x="192" y="384"/>
                  </a:cubicBezTo>
                  <a:cubicBezTo>
                    <a:pt x="189" y="381"/>
                    <a:pt x="191" y="377"/>
                    <a:pt x="190" y="374"/>
                  </a:cubicBezTo>
                  <a:cubicBezTo>
                    <a:pt x="189" y="372"/>
                    <a:pt x="187" y="371"/>
                    <a:pt x="186" y="370"/>
                  </a:cubicBezTo>
                  <a:cubicBezTo>
                    <a:pt x="185" y="365"/>
                    <a:pt x="189" y="359"/>
                    <a:pt x="182" y="357"/>
                  </a:cubicBezTo>
                  <a:cubicBezTo>
                    <a:pt x="178" y="356"/>
                    <a:pt x="178" y="353"/>
                    <a:pt x="175" y="350"/>
                  </a:cubicBezTo>
                  <a:cubicBezTo>
                    <a:pt x="164" y="346"/>
                    <a:pt x="172" y="339"/>
                    <a:pt x="165" y="334"/>
                  </a:cubicBezTo>
                  <a:cubicBezTo>
                    <a:pt x="160" y="331"/>
                    <a:pt x="160" y="320"/>
                    <a:pt x="157" y="319"/>
                  </a:cubicBezTo>
                  <a:cubicBezTo>
                    <a:pt x="153" y="317"/>
                    <a:pt x="147" y="317"/>
                    <a:pt x="143" y="314"/>
                  </a:cubicBezTo>
                  <a:cubicBezTo>
                    <a:pt x="137" y="308"/>
                    <a:pt x="132" y="303"/>
                    <a:pt x="125" y="298"/>
                  </a:cubicBezTo>
                  <a:cubicBezTo>
                    <a:pt x="117" y="292"/>
                    <a:pt x="105" y="280"/>
                    <a:pt x="97" y="278"/>
                  </a:cubicBezTo>
                  <a:cubicBezTo>
                    <a:pt x="88" y="275"/>
                    <a:pt x="89" y="272"/>
                    <a:pt x="86" y="265"/>
                  </a:cubicBezTo>
                  <a:cubicBezTo>
                    <a:pt x="85" y="262"/>
                    <a:pt x="82" y="261"/>
                    <a:pt x="80" y="259"/>
                  </a:cubicBezTo>
                  <a:cubicBezTo>
                    <a:pt x="73" y="252"/>
                    <a:pt x="76" y="229"/>
                    <a:pt x="63" y="229"/>
                  </a:cubicBezTo>
                  <a:cubicBezTo>
                    <a:pt x="58" y="229"/>
                    <a:pt x="59" y="221"/>
                    <a:pt x="58" y="218"/>
                  </a:cubicBezTo>
                  <a:cubicBezTo>
                    <a:pt x="56" y="214"/>
                    <a:pt x="51" y="211"/>
                    <a:pt x="48" y="208"/>
                  </a:cubicBezTo>
                  <a:cubicBezTo>
                    <a:pt x="31" y="189"/>
                    <a:pt x="31" y="189"/>
                    <a:pt x="31" y="189"/>
                  </a:cubicBezTo>
                  <a:cubicBezTo>
                    <a:pt x="22" y="179"/>
                    <a:pt x="20" y="174"/>
                    <a:pt x="19" y="160"/>
                  </a:cubicBezTo>
                  <a:cubicBezTo>
                    <a:pt x="17" y="154"/>
                    <a:pt x="17" y="154"/>
                    <a:pt x="17" y="154"/>
                  </a:cubicBezTo>
                  <a:cubicBezTo>
                    <a:pt x="21" y="144"/>
                    <a:pt x="9" y="141"/>
                    <a:pt x="13" y="133"/>
                  </a:cubicBezTo>
                  <a:cubicBezTo>
                    <a:pt x="19" y="121"/>
                    <a:pt x="0" y="118"/>
                    <a:pt x="8" y="107"/>
                  </a:cubicBezTo>
                  <a:cubicBezTo>
                    <a:pt x="11" y="102"/>
                    <a:pt x="10" y="89"/>
                    <a:pt x="11" y="88"/>
                  </a:cubicBezTo>
                  <a:cubicBezTo>
                    <a:pt x="15" y="85"/>
                    <a:pt x="18" y="88"/>
                    <a:pt x="21" y="87"/>
                  </a:cubicBezTo>
                  <a:cubicBezTo>
                    <a:pt x="25" y="86"/>
                    <a:pt x="29" y="79"/>
                    <a:pt x="30" y="76"/>
                  </a:cubicBezTo>
                  <a:cubicBezTo>
                    <a:pt x="32" y="71"/>
                    <a:pt x="40" y="76"/>
                    <a:pt x="43" y="77"/>
                  </a:cubicBezTo>
                  <a:cubicBezTo>
                    <a:pt x="50" y="81"/>
                    <a:pt x="53" y="73"/>
                    <a:pt x="58" y="69"/>
                  </a:cubicBezTo>
                  <a:cubicBezTo>
                    <a:pt x="61" y="64"/>
                    <a:pt x="66" y="58"/>
                    <a:pt x="72" y="57"/>
                  </a:cubicBezTo>
                  <a:cubicBezTo>
                    <a:pt x="76" y="57"/>
                    <a:pt x="79" y="63"/>
                    <a:pt x="84" y="61"/>
                  </a:cubicBezTo>
                  <a:cubicBezTo>
                    <a:pt x="88" y="58"/>
                    <a:pt x="84" y="41"/>
                    <a:pt x="83" y="36"/>
                  </a:cubicBezTo>
                  <a:cubicBezTo>
                    <a:pt x="82" y="30"/>
                    <a:pt x="80" y="22"/>
                    <a:pt x="79" y="16"/>
                  </a:cubicBezTo>
                  <a:cubicBezTo>
                    <a:pt x="79" y="11"/>
                    <a:pt x="78" y="6"/>
                    <a:pt x="78" y="0"/>
                  </a:cubicBezTo>
                  <a:cubicBezTo>
                    <a:pt x="78" y="0"/>
                    <a:pt x="78" y="0"/>
                    <a:pt x="78" y="0"/>
                  </a:cubicBezTo>
                  <a:cubicBezTo>
                    <a:pt x="93" y="7"/>
                    <a:pt x="93" y="7"/>
                    <a:pt x="93" y="7"/>
                  </a:cubicBezTo>
                  <a:cubicBezTo>
                    <a:pt x="94" y="10"/>
                    <a:pt x="103" y="15"/>
                    <a:pt x="106" y="18"/>
                  </a:cubicBezTo>
                  <a:cubicBezTo>
                    <a:pt x="109" y="21"/>
                    <a:pt x="108" y="25"/>
                    <a:pt x="110" y="29"/>
                  </a:cubicBezTo>
                  <a:cubicBezTo>
                    <a:pt x="111" y="33"/>
                    <a:pt x="113" y="34"/>
                    <a:pt x="115" y="37"/>
                  </a:cubicBezTo>
                  <a:cubicBezTo>
                    <a:pt x="119" y="42"/>
                    <a:pt x="121" y="49"/>
                    <a:pt x="125" y="55"/>
                  </a:cubicBezTo>
                  <a:cubicBezTo>
                    <a:pt x="130" y="63"/>
                    <a:pt x="141" y="66"/>
                    <a:pt x="145" y="76"/>
                  </a:cubicBezTo>
                  <a:cubicBezTo>
                    <a:pt x="148" y="81"/>
                    <a:pt x="149" y="82"/>
                    <a:pt x="154" y="85"/>
                  </a:cubicBezTo>
                  <a:cubicBezTo>
                    <a:pt x="157" y="86"/>
                    <a:pt x="159" y="93"/>
                    <a:pt x="160" y="96"/>
                  </a:cubicBezTo>
                  <a:cubicBezTo>
                    <a:pt x="166" y="101"/>
                    <a:pt x="166" y="101"/>
                    <a:pt x="166" y="101"/>
                  </a:cubicBezTo>
                  <a:cubicBezTo>
                    <a:pt x="166" y="101"/>
                    <a:pt x="166" y="101"/>
                    <a:pt x="166" y="101"/>
                  </a:cubicBezTo>
                  <a:cubicBezTo>
                    <a:pt x="169" y="107"/>
                    <a:pt x="168" y="114"/>
                    <a:pt x="170" y="120"/>
                  </a:cubicBezTo>
                  <a:cubicBezTo>
                    <a:pt x="172" y="126"/>
                    <a:pt x="177" y="128"/>
                    <a:pt x="182" y="128"/>
                  </a:cubicBezTo>
                  <a:cubicBezTo>
                    <a:pt x="188" y="128"/>
                    <a:pt x="190" y="129"/>
                    <a:pt x="195" y="131"/>
                  </a:cubicBezTo>
                  <a:cubicBezTo>
                    <a:pt x="197" y="132"/>
                    <a:pt x="200" y="131"/>
                    <a:pt x="203" y="131"/>
                  </a:cubicBezTo>
                  <a:cubicBezTo>
                    <a:pt x="206" y="131"/>
                    <a:pt x="210" y="134"/>
                    <a:pt x="213" y="135"/>
                  </a:cubicBezTo>
                  <a:cubicBezTo>
                    <a:pt x="216" y="136"/>
                    <a:pt x="221" y="136"/>
                    <a:pt x="222" y="137"/>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39" name="Freeform 39"/>
            <p:cNvSpPr>
              <a:spLocks/>
            </p:cNvSpPr>
            <p:nvPr/>
          </p:nvSpPr>
          <p:spPr bwMode="auto">
            <a:xfrm>
              <a:off x="3967163" y="1793875"/>
              <a:ext cx="439738" cy="292100"/>
            </a:xfrm>
            <a:custGeom>
              <a:avLst/>
              <a:gdLst/>
              <a:ahLst/>
              <a:cxnLst>
                <a:cxn ang="0">
                  <a:pos x="38" y="56"/>
                </a:cxn>
                <a:cxn ang="0">
                  <a:pos x="75" y="57"/>
                </a:cxn>
                <a:cxn ang="0">
                  <a:pos x="115" y="61"/>
                </a:cxn>
                <a:cxn ang="0">
                  <a:pos x="145" y="52"/>
                </a:cxn>
                <a:cxn ang="0">
                  <a:pos x="174" y="21"/>
                </a:cxn>
                <a:cxn ang="0">
                  <a:pos x="191" y="0"/>
                </a:cxn>
                <a:cxn ang="0">
                  <a:pos x="198" y="14"/>
                </a:cxn>
                <a:cxn ang="0">
                  <a:pos x="215" y="47"/>
                </a:cxn>
                <a:cxn ang="0">
                  <a:pos x="243" y="45"/>
                </a:cxn>
                <a:cxn ang="0">
                  <a:pos x="270" y="49"/>
                </a:cxn>
                <a:cxn ang="0">
                  <a:pos x="316" y="36"/>
                </a:cxn>
                <a:cxn ang="0">
                  <a:pos x="334" y="51"/>
                </a:cxn>
                <a:cxn ang="0">
                  <a:pos x="335" y="59"/>
                </a:cxn>
                <a:cxn ang="0">
                  <a:pos x="342" y="84"/>
                </a:cxn>
                <a:cxn ang="0">
                  <a:pos x="344" y="113"/>
                </a:cxn>
                <a:cxn ang="0">
                  <a:pos x="342" y="122"/>
                </a:cxn>
                <a:cxn ang="0">
                  <a:pos x="342" y="125"/>
                </a:cxn>
                <a:cxn ang="0">
                  <a:pos x="331" y="146"/>
                </a:cxn>
                <a:cxn ang="0">
                  <a:pos x="302" y="177"/>
                </a:cxn>
                <a:cxn ang="0">
                  <a:pos x="289" y="200"/>
                </a:cxn>
                <a:cxn ang="0">
                  <a:pos x="270" y="222"/>
                </a:cxn>
                <a:cxn ang="0">
                  <a:pos x="267" y="230"/>
                </a:cxn>
                <a:cxn ang="0">
                  <a:pos x="248" y="219"/>
                </a:cxn>
                <a:cxn ang="0">
                  <a:pos x="243" y="206"/>
                </a:cxn>
                <a:cxn ang="0">
                  <a:pos x="230" y="180"/>
                </a:cxn>
                <a:cxn ang="0">
                  <a:pos x="210" y="162"/>
                </a:cxn>
                <a:cxn ang="0">
                  <a:pos x="202" y="157"/>
                </a:cxn>
                <a:cxn ang="0">
                  <a:pos x="184" y="139"/>
                </a:cxn>
                <a:cxn ang="0">
                  <a:pos x="170" y="132"/>
                </a:cxn>
                <a:cxn ang="0">
                  <a:pos x="168" y="104"/>
                </a:cxn>
                <a:cxn ang="0">
                  <a:pos x="153" y="115"/>
                </a:cxn>
                <a:cxn ang="0">
                  <a:pos x="133" y="102"/>
                </a:cxn>
                <a:cxn ang="0">
                  <a:pos x="98" y="120"/>
                </a:cxn>
                <a:cxn ang="0">
                  <a:pos x="57" y="107"/>
                </a:cxn>
                <a:cxn ang="0">
                  <a:pos x="12" y="79"/>
                </a:cxn>
                <a:cxn ang="0">
                  <a:pos x="10" y="77"/>
                </a:cxn>
                <a:cxn ang="0">
                  <a:pos x="4" y="69"/>
                </a:cxn>
              </a:cxnLst>
              <a:rect l="0" t="0" r="r" b="b"/>
              <a:pathLst>
                <a:path w="346" h="230">
                  <a:moveTo>
                    <a:pt x="2" y="58"/>
                  </a:moveTo>
                  <a:cubicBezTo>
                    <a:pt x="16" y="62"/>
                    <a:pt x="25" y="38"/>
                    <a:pt x="38" y="56"/>
                  </a:cubicBezTo>
                  <a:cubicBezTo>
                    <a:pt x="42" y="62"/>
                    <a:pt x="48" y="58"/>
                    <a:pt x="52" y="56"/>
                  </a:cubicBezTo>
                  <a:cubicBezTo>
                    <a:pt x="61" y="52"/>
                    <a:pt x="66" y="57"/>
                    <a:pt x="75" y="57"/>
                  </a:cubicBezTo>
                  <a:cubicBezTo>
                    <a:pt x="81" y="57"/>
                    <a:pt x="80" y="48"/>
                    <a:pt x="89" y="53"/>
                  </a:cubicBezTo>
                  <a:cubicBezTo>
                    <a:pt x="93" y="56"/>
                    <a:pt x="109" y="61"/>
                    <a:pt x="115" y="61"/>
                  </a:cubicBezTo>
                  <a:cubicBezTo>
                    <a:pt x="120" y="61"/>
                    <a:pt x="123" y="57"/>
                    <a:pt x="128" y="55"/>
                  </a:cubicBezTo>
                  <a:cubicBezTo>
                    <a:pt x="133" y="52"/>
                    <a:pt x="140" y="55"/>
                    <a:pt x="145" y="52"/>
                  </a:cubicBezTo>
                  <a:cubicBezTo>
                    <a:pt x="148" y="46"/>
                    <a:pt x="150" y="40"/>
                    <a:pt x="153" y="34"/>
                  </a:cubicBezTo>
                  <a:cubicBezTo>
                    <a:pt x="157" y="25"/>
                    <a:pt x="168" y="28"/>
                    <a:pt x="174" y="21"/>
                  </a:cubicBezTo>
                  <a:cubicBezTo>
                    <a:pt x="177" y="17"/>
                    <a:pt x="179" y="14"/>
                    <a:pt x="182" y="10"/>
                  </a:cubicBezTo>
                  <a:cubicBezTo>
                    <a:pt x="185" y="7"/>
                    <a:pt x="189" y="3"/>
                    <a:pt x="191" y="0"/>
                  </a:cubicBezTo>
                  <a:cubicBezTo>
                    <a:pt x="191" y="0"/>
                    <a:pt x="191" y="0"/>
                    <a:pt x="191" y="0"/>
                  </a:cubicBezTo>
                  <a:cubicBezTo>
                    <a:pt x="198" y="7"/>
                    <a:pt x="197" y="4"/>
                    <a:pt x="198" y="14"/>
                  </a:cubicBezTo>
                  <a:cubicBezTo>
                    <a:pt x="199" y="19"/>
                    <a:pt x="204" y="23"/>
                    <a:pt x="206" y="27"/>
                  </a:cubicBezTo>
                  <a:cubicBezTo>
                    <a:pt x="210" y="34"/>
                    <a:pt x="209" y="42"/>
                    <a:pt x="215" y="47"/>
                  </a:cubicBezTo>
                  <a:cubicBezTo>
                    <a:pt x="221" y="52"/>
                    <a:pt x="223" y="57"/>
                    <a:pt x="231" y="52"/>
                  </a:cubicBezTo>
                  <a:cubicBezTo>
                    <a:pt x="234" y="50"/>
                    <a:pt x="239" y="44"/>
                    <a:pt x="243" y="45"/>
                  </a:cubicBezTo>
                  <a:cubicBezTo>
                    <a:pt x="245" y="46"/>
                    <a:pt x="247" y="49"/>
                    <a:pt x="251" y="50"/>
                  </a:cubicBezTo>
                  <a:cubicBezTo>
                    <a:pt x="255" y="52"/>
                    <a:pt x="265" y="49"/>
                    <a:pt x="270" y="49"/>
                  </a:cubicBezTo>
                  <a:cubicBezTo>
                    <a:pt x="277" y="49"/>
                    <a:pt x="284" y="53"/>
                    <a:pt x="291" y="50"/>
                  </a:cubicBezTo>
                  <a:cubicBezTo>
                    <a:pt x="300" y="44"/>
                    <a:pt x="302" y="32"/>
                    <a:pt x="316" y="36"/>
                  </a:cubicBezTo>
                  <a:cubicBezTo>
                    <a:pt x="320" y="38"/>
                    <a:pt x="326" y="40"/>
                    <a:pt x="328" y="44"/>
                  </a:cubicBezTo>
                  <a:cubicBezTo>
                    <a:pt x="330" y="47"/>
                    <a:pt x="329" y="51"/>
                    <a:pt x="334" y="51"/>
                  </a:cubicBezTo>
                  <a:cubicBezTo>
                    <a:pt x="334" y="51"/>
                    <a:pt x="334" y="51"/>
                    <a:pt x="334" y="51"/>
                  </a:cubicBezTo>
                  <a:cubicBezTo>
                    <a:pt x="335" y="59"/>
                    <a:pt x="335" y="59"/>
                    <a:pt x="335" y="59"/>
                  </a:cubicBezTo>
                  <a:cubicBezTo>
                    <a:pt x="338" y="60"/>
                    <a:pt x="340" y="62"/>
                    <a:pt x="340" y="66"/>
                  </a:cubicBezTo>
                  <a:cubicBezTo>
                    <a:pt x="339" y="71"/>
                    <a:pt x="339" y="79"/>
                    <a:pt x="342" y="84"/>
                  </a:cubicBezTo>
                  <a:cubicBezTo>
                    <a:pt x="346" y="89"/>
                    <a:pt x="344" y="100"/>
                    <a:pt x="342" y="106"/>
                  </a:cubicBezTo>
                  <a:cubicBezTo>
                    <a:pt x="343" y="108"/>
                    <a:pt x="344" y="110"/>
                    <a:pt x="344" y="113"/>
                  </a:cubicBezTo>
                  <a:cubicBezTo>
                    <a:pt x="343" y="115"/>
                    <a:pt x="342" y="117"/>
                    <a:pt x="342" y="119"/>
                  </a:cubicBezTo>
                  <a:cubicBezTo>
                    <a:pt x="342" y="120"/>
                    <a:pt x="342" y="121"/>
                    <a:pt x="342" y="122"/>
                  </a:cubicBezTo>
                  <a:cubicBezTo>
                    <a:pt x="342" y="123"/>
                    <a:pt x="342" y="124"/>
                    <a:pt x="342" y="125"/>
                  </a:cubicBezTo>
                  <a:cubicBezTo>
                    <a:pt x="342" y="125"/>
                    <a:pt x="342" y="125"/>
                    <a:pt x="342" y="125"/>
                  </a:cubicBezTo>
                  <a:cubicBezTo>
                    <a:pt x="332" y="131"/>
                    <a:pt x="332" y="131"/>
                    <a:pt x="332" y="131"/>
                  </a:cubicBezTo>
                  <a:cubicBezTo>
                    <a:pt x="328" y="136"/>
                    <a:pt x="333" y="141"/>
                    <a:pt x="331" y="146"/>
                  </a:cubicBezTo>
                  <a:cubicBezTo>
                    <a:pt x="328" y="152"/>
                    <a:pt x="322" y="151"/>
                    <a:pt x="317" y="153"/>
                  </a:cubicBezTo>
                  <a:cubicBezTo>
                    <a:pt x="302" y="157"/>
                    <a:pt x="309" y="167"/>
                    <a:pt x="302" y="177"/>
                  </a:cubicBezTo>
                  <a:cubicBezTo>
                    <a:pt x="298" y="184"/>
                    <a:pt x="303" y="187"/>
                    <a:pt x="298" y="193"/>
                  </a:cubicBezTo>
                  <a:cubicBezTo>
                    <a:pt x="295" y="196"/>
                    <a:pt x="290" y="197"/>
                    <a:pt x="289" y="200"/>
                  </a:cubicBezTo>
                  <a:cubicBezTo>
                    <a:pt x="286" y="205"/>
                    <a:pt x="284" y="211"/>
                    <a:pt x="281" y="215"/>
                  </a:cubicBezTo>
                  <a:cubicBezTo>
                    <a:pt x="277" y="219"/>
                    <a:pt x="272" y="220"/>
                    <a:pt x="270" y="222"/>
                  </a:cubicBezTo>
                  <a:cubicBezTo>
                    <a:pt x="268" y="224"/>
                    <a:pt x="269" y="228"/>
                    <a:pt x="267" y="230"/>
                  </a:cubicBezTo>
                  <a:cubicBezTo>
                    <a:pt x="267" y="230"/>
                    <a:pt x="267" y="230"/>
                    <a:pt x="267" y="230"/>
                  </a:cubicBezTo>
                  <a:cubicBezTo>
                    <a:pt x="248" y="219"/>
                    <a:pt x="248" y="219"/>
                    <a:pt x="248" y="219"/>
                  </a:cubicBezTo>
                  <a:cubicBezTo>
                    <a:pt x="248" y="219"/>
                    <a:pt x="248" y="219"/>
                    <a:pt x="248" y="219"/>
                  </a:cubicBezTo>
                  <a:cubicBezTo>
                    <a:pt x="247" y="212"/>
                    <a:pt x="247" y="212"/>
                    <a:pt x="247" y="212"/>
                  </a:cubicBezTo>
                  <a:cubicBezTo>
                    <a:pt x="247" y="209"/>
                    <a:pt x="245" y="207"/>
                    <a:pt x="243" y="206"/>
                  </a:cubicBezTo>
                  <a:cubicBezTo>
                    <a:pt x="239" y="204"/>
                    <a:pt x="240" y="202"/>
                    <a:pt x="239" y="198"/>
                  </a:cubicBezTo>
                  <a:cubicBezTo>
                    <a:pt x="238" y="191"/>
                    <a:pt x="232" y="187"/>
                    <a:pt x="230" y="180"/>
                  </a:cubicBezTo>
                  <a:cubicBezTo>
                    <a:pt x="230" y="178"/>
                    <a:pt x="229" y="169"/>
                    <a:pt x="228" y="168"/>
                  </a:cubicBezTo>
                  <a:cubicBezTo>
                    <a:pt x="222" y="164"/>
                    <a:pt x="216" y="169"/>
                    <a:pt x="210" y="162"/>
                  </a:cubicBezTo>
                  <a:cubicBezTo>
                    <a:pt x="208" y="159"/>
                    <a:pt x="206" y="158"/>
                    <a:pt x="202" y="157"/>
                  </a:cubicBezTo>
                  <a:cubicBezTo>
                    <a:pt x="202" y="157"/>
                    <a:pt x="202" y="157"/>
                    <a:pt x="202" y="157"/>
                  </a:cubicBezTo>
                  <a:cubicBezTo>
                    <a:pt x="197" y="157"/>
                    <a:pt x="191" y="154"/>
                    <a:pt x="191" y="149"/>
                  </a:cubicBezTo>
                  <a:cubicBezTo>
                    <a:pt x="191" y="144"/>
                    <a:pt x="192" y="136"/>
                    <a:pt x="184" y="139"/>
                  </a:cubicBezTo>
                  <a:cubicBezTo>
                    <a:pt x="180" y="141"/>
                    <a:pt x="177" y="147"/>
                    <a:pt x="174" y="139"/>
                  </a:cubicBezTo>
                  <a:cubicBezTo>
                    <a:pt x="173" y="137"/>
                    <a:pt x="172" y="134"/>
                    <a:pt x="170" y="132"/>
                  </a:cubicBezTo>
                  <a:cubicBezTo>
                    <a:pt x="169" y="125"/>
                    <a:pt x="169" y="121"/>
                    <a:pt x="169" y="114"/>
                  </a:cubicBezTo>
                  <a:cubicBezTo>
                    <a:pt x="169" y="111"/>
                    <a:pt x="172" y="103"/>
                    <a:pt x="168" y="104"/>
                  </a:cubicBezTo>
                  <a:cubicBezTo>
                    <a:pt x="166" y="104"/>
                    <a:pt x="161" y="104"/>
                    <a:pt x="159" y="106"/>
                  </a:cubicBezTo>
                  <a:cubicBezTo>
                    <a:pt x="155" y="108"/>
                    <a:pt x="156" y="112"/>
                    <a:pt x="153" y="115"/>
                  </a:cubicBezTo>
                  <a:cubicBezTo>
                    <a:pt x="151" y="117"/>
                    <a:pt x="142" y="108"/>
                    <a:pt x="140" y="106"/>
                  </a:cubicBezTo>
                  <a:cubicBezTo>
                    <a:pt x="138" y="105"/>
                    <a:pt x="134" y="102"/>
                    <a:pt x="133" y="102"/>
                  </a:cubicBezTo>
                  <a:cubicBezTo>
                    <a:pt x="127" y="101"/>
                    <a:pt x="124" y="106"/>
                    <a:pt x="119" y="107"/>
                  </a:cubicBezTo>
                  <a:cubicBezTo>
                    <a:pt x="111" y="111"/>
                    <a:pt x="104" y="114"/>
                    <a:pt x="98" y="120"/>
                  </a:cubicBezTo>
                  <a:cubicBezTo>
                    <a:pt x="94" y="123"/>
                    <a:pt x="88" y="128"/>
                    <a:pt x="82" y="126"/>
                  </a:cubicBezTo>
                  <a:cubicBezTo>
                    <a:pt x="73" y="122"/>
                    <a:pt x="65" y="113"/>
                    <a:pt x="57" y="107"/>
                  </a:cubicBezTo>
                  <a:cubicBezTo>
                    <a:pt x="51" y="102"/>
                    <a:pt x="42" y="100"/>
                    <a:pt x="37" y="95"/>
                  </a:cubicBezTo>
                  <a:cubicBezTo>
                    <a:pt x="29" y="88"/>
                    <a:pt x="23" y="81"/>
                    <a:pt x="12" y="79"/>
                  </a:cubicBezTo>
                  <a:cubicBezTo>
                    <a:pt x="12" y="79"/>
                    <a:pt x="12" y="79"/>
                    <a:pt x="12" y="79"/>
                  </a:cubicBezTo>
                  <a:cubicBezTo>
                    <a:pt x="11" y="79"/>
                    <a:pt x="11" y="78"/>
                    <a:pt x="10" y="77"/>
                  </a:cubicBezTo>
                  <a:cubicBezTo>
                    <a:pt x="10" y="76"/>
                    <a:pt x="9" y="75"/>
                    <a:pt x="8" y="74"/>
                  </a:cubicBezTo>
                  <a:cubicBezTo>
                    <a:pt x="7" y="73"/>
                    <a:pt x="5" y="71"/>
                    <a:pt x="4" y="69"/>
                  </a:cubicBezTo>
                  <a:cubicBezTo>
                    <a:pt x="2" y="67"/>
                    <a:pt x="0" y="61"/>
                    <a:pt x="2" y="5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0" name="Freeform 40"/>
            <p:cNvSpPr>
              <a:spLocks/>
            </p:cNvSpPr>
            <p:nvPr/>
          </p:nvSpPr>
          <p:spPr bwMode="auto">
            <a:xfrm>
              <a:off x="4117976" y="1992313"/>
              <a:ext cx="163513" cy="131763"/>
            </a:xfrm>
            <a:custGeom>
              <a:avLst/>
              <a:gdLst/>
              <a:ahLst/>
              <a:cxnLst>
                <a:cxn ang="0">
                  <a:pos x="83" y="0"/>
                </a:cxn>
                <a:cxn ang="0">
                  <a:pos x="91" y="5"/>
                </a:cxn>
                <a:cxn ang="0">
                  <a:pos x="109" y="11"/>
                </a:cxn>
                <a:cxn ang="0">
                  <a:pos x="111" y="23"/>
                </a:cxn>
                <a:cxn ang="0">
                  <a:pos x="120" y="41"/>
                </a:cxn>
                <a:cxn ang="0">
                  <a:pos x="124" y="49"/>
                </a:cxn>
                <a:cxn ang="0">
                  <a:pos x="128" y="55"/>
                </a:cxn>
                <a:cxn ang="0">
                  <a:pos x="129" y="62"/>
                </a:cxn>
                <a:cxn ang="0">
                  <a:pos x="129" y="62"/>
                </a:cxn>
                <a:cxn ang="0">
                  <a:pos x="122" y="67"/>
                </a:cxn>
                <a:cxn ang="0">
                  <a:pos x="115" y="74"/>
                </a:cxn>
                <a:cxn ang="0">
                  <a:pos x="101" y="95"/>
                </a:cxn>
                <a:cxn ang="0">
                  <a:pos x="101" y="95"/>
                </a:cxn>
                <a:cxn ang="0">
                  <a:pos x="83" y="99"/>
                </a:cxn>
                <a:cxn ang="0">
                  <a:pos x="68" y="97"/>
                </a:cxn>
                <a:cxn ang="0">
                  <a:pos x="55" y="103"/>
                </a:cxn>
                <a:cxn ang="0">
                  <a:pos x="36" y="98"/>
                </a:cxn>
                <a:cxn ang="0">
                  <a:pos x="9" y="88"/>
                </a:cxn>
                <a:cxn ang="0">
                  <a:pos x="9" y="88"/>
                </a:cxn>
                <a:cxn ang="0">
                  <a:pos x="13" y="77"/>
                </a:cxn>
                <a:cxn ang="0">
                  <a:pos x="18" y="68"/>
                </a:cxn>
                <a:cxn ang="0">
                  <a:pos x="11" y="44"/>
                </a:cxn>
                <a:cxn ang="0">
                  <a:pos x="6" y="36"/>
                </a:cxn>
                <a:cxn ang="0">
                  <a:pos x="1" y="25"/>
                </a:cxn>
                <a:cxn ang="0">
                  <a:pos x="15" y="20"/>
                </a:cxn>
                <a:cxn ang="0">
                  <a:pos x="37" y="23"/>
                </a:cxn>
                <a:cxn ang="0">
                  <a:pos x="61" y="23"/>
                </a:cxn>
                <a:cxn ang="0">
                  <a:pos x="72" y="28"/>
                </a:cxn>
                <a:cxn ang="0">
                  <a:pos x="79" y="19"/>
                </a:cxn>
                <a:cxn ang="0">
                  <a:pos x="83" y="0"/>
                </a:cxn>
              </a:cxnLst>
              <a:rect l="0" t="0" r="r" b="b"/>
              <a:pathLst>
                <a:path w="129" h="103">
                  <a:moveTo>
                    <a:pt x="83" y="0"/>
                  </a:moveTo>
                  <a:cubicBezTo>
                    <a:pt x="87" y="1"/>
                    <a:pt x="89" y="2"/>
                    <a:pt x="91" y="5"/>
                  </a:cubicBezTo>
                  <a:cubicBezTo>
                    <a:pt x="97" y="12"/>
                    <a:pt x="103" y="7"/>
                    <a:pt x="109" y="11"/>
                  </a:cubicBezTo>
                  <a:cubicBezTo>
                    <a:pt x="110" y="12"/>
                    <a:pt x="111" y="21"/>
                    <a:pt x="111" y="23"/>
                  </a:cubicBezTo>
                  <a:cubicBezTo>
                    <a:pt x="113" y="30"/>
                    <a:pt x="119" y="34"/>
                    <a:pt x="120" y="41"/>
                  </a:cubicBezTo>
                  <a:cubicBezTo>
                    <a:pt x="121" y="45"/>
                    <a:pt x="120" y="47"/>
                    <a:pt x="124" y="49"/>
                  </a:cubicBezTo>
                  <a:cubicBezTo>
                    <a:pt x="126" y="50"/>
                    <a:pt x="128" y="52"/>
                    <a:pt x="128" y="55"/>
                  </a:cubicBezTo>
                  <a:cubicBezTo>
                    <a:pt x="129" y="62"/>
                    <a:pt x="129" y="62"/>
                    <a:pt x="129" y="62"/>
                  </a:cubicBezTo>
                  <a:cubicBezTo>
                    <a:pt x="129" y="62"/>
                    <a:pt x="129" y="62"/>
                    <a:pt x="129" y="62"/>
                  </a:cubicBezTo>
                  <a:cubicBezTo>
                    <a:pt x="127" y="64"/>
                    <a:pt x="124" y="65"/>
                    <a:pt x="122" y="67"/>
                  </a:cubicBezTo>
                  <a:cubicBezTo>
                    <a:pt x="119" y="69"/>
                    <a:pt x="117" y="72"/>
                    <a:pt x="115" y="74"/>
                  </a:cubicBezTo>
                  <a:cubicBezTo>
                    <a:pt x="107" y="79"/>
                    <a:pt x="106" y="88"/>
                    <a:pt x="101" y="95"/>
                  </a:cubicBezTo>
                  <a:cubicBezTo>
                    <a:pt x="101" y="95"/>
                    <a:pt x="101" y="95"/>
                    <a:pt x="101" y="95"/>
                  </a:cubicBezTo>
                  <a:cubicBezTo>
                    <a:pt x="96" y="97"/>
                    <a:pt x="88" y="102"/>
                    <a:pt x="83" y="99"/>
                  </a:cubicBezTo>
                  <a:cubicBezTo>
                    <a:pt x="79" y="96"/>
                    <a:pt x="73" y="91"/>
                    <a:pt x="68" y="97"/>
                  </a:cubicBezTo>
                  <a:cubicBezTo>
                    <a:pt x="65" y="101"/>
                    <a:pt x="61" y="103"/>
                    <a:pt x="55" y="103"/>
                  </a:cubicBezTo>
                  <a:cubicBezTo>
                    <a:pt x="49" y="103"/>
                    <a:pt x="42" y="101"/>
                    <a:pt x="36" y="98"/>
                  </a:cubicBezTo>
                  <a:cubicBezTo>
                    <a:pt x="27" y="95"/>
                    <a:pt x="18" y="93"/>
                    <a:pt x="9" y="88"/>
                  </a:cubicBezTo>
                  <a:cubicBezTo>
                    <a:pt x="9" y="88"/>
                    <a:pt x="9" y="88"/>
                    <a:pt x="9" y="88"/>
                  </a:cubicBezTo>
                  <a:cubicBezTo>
                    <a:pt x="10" y="84"/>
                    <a:pt x="12" y="81"/>
                    <a:pt x="13" y="77"/>
                  </a:cubicBezTo>
                  <a:cubicBezTo>
                    <a:pt x="14" y="74"/>
                    <a:pt x="17" y="71"/>
                    <a:pt x="18" y="68"/>
                  </a:cubicBezTo>
                  <a:cubicBezTo>
                    <a:pt x="18" y="62"/>
                    <a:pt x="17" y="48"/>
                    <a:pt x="11" y="44"/>
                  </a:cubicBezTo>
                  <a:cubicBezTo>
                    <a:pt x="8" y="42"/>
                    <a:pt x="7" y="40"/>
                    <a:pt x="6" y="36"/>
                  </a:cubicBezTo>
                  <a:cubicBezTo>
                    <a:pt x="4" y="33"/>
                    <a:pt x="0" y="28"/>
                    <a:pt x="1" y="25"/>
                  </a:cubicBezTo>
                  <a:cubicBezTo>
                    <a:pt x="3" y="20"/>
                    <a:pt x="11" y="23"/>
                    <a:pt x="15" y="20"/>
                  </a:cubicBezTo>
                  <a:cubicBezTo>
                    <a:pt x="21" y="18"/>
                    <a:pt x="31" y="21"/>
                    <a:pt x="37" y="23"/>
                  </a:cubicBezTo>
                  <a:cubicBezTo>
                    <a:pt x="46" y="25"/>
                    <a:pt x="53" y="23"/>
                    <a:pt x="61" y="23"/>
                  </a:cubicBezTo>
                  <a:cubicBezTo>
                    <a:pt x="66" y="23"/>
                    <a:pt x="68" y="25"/>
                    <a:pt x="72" y="28"/>
                  </a:cubicBezTo>
                  <a:cubicBezTo>
                    <a:pt x="77" y="30"/>
                    <a:pt x="78" y="21"/>
                    <a:pt x="79" y="19"/>
                  </a:cubicBezTo>
                  <a:cubicBezTo>
                    <a:pt x="83" y="11"/>
                    <a:pt x="81" y="7"/>
                    <a:pt x="83"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1" name="Freeform 41"/>
            <p:cNvSpPr>
              <a:spLocks/>
            </p:cNvSpPr>
            <p:nvPr/>
          </p:nvSpPr>
          <p:spPr bwMode="auto">
            <a:xfrm>
              <a:off x="4154488" y="2312988"/>
              <a:ext cx="127000" cy="134938"/>
            </a:xfrm>
            <a:custGeom>
              <a:avLst/>
              <a:gdLst/>
              <a:ahLst/>
              <a:cxnLst>
                <a:cxn ang="0">
                  <a:pos x="3" y="23"/>
                </a:cxn>
                <a:cxn ang="0">
                  <a:pos x="5" y="26"/>
                </a:cxn>
                <a:cxn ang="0">
                  <a:pos x="3" y="36"/>
                </a:cxn>
                <a:cxn ang="0">
                  <a:pos x="5" y="38"/>
                </a:cxn>
                <a:cxn ang="0">
                  <a:pos x="8" y="41"/>
                </a:cxn>
                <a:cxn ang="0">
                  <a:pos x="10" y="44"/>
                </a:cxn>
                <a:cxn ang="0">
                  <a:pos x="11" y="46"/>
                </a:cxn>
                <a:cxn ang="0">
                  <a:pos x="11" y="46"/>
                </a:cxn>
                <a:cxn ang="0">
                  <a:pos x="19" y="51"/>
                </a:cxn>
                <a:cxn ang="0">
                  <a:pos x="15" y="57"/>
                </a:cxn>
                <a:cxn ang="0">
                  <a:pos x="17" y="61"/>
                </a:cxn>
                <a:cxn ang="0">
                  <a:pos x="18" y="68"/>
                </a:cxn>
                <a:cxn ang="0">
                  <a:pos x="21" y="82"/>
                </a:cxn>
                <a:cxn ang="0">
                  <a:pos x="40" y="86"/>
                </a:cxn>
                <a:cxn ang="0">
                  <a:pos x="40" y="92"/>
                </a:cxn>
                <a:cxn ang="0">
                  <a:pos x="42" y="97"/>
                </a:cxn>
                <a:cxn ang="0">
                  <a:pos x="48" y="101"/>
                </a:cxn>
                <a:cxn ang="0">
                  <a:pos x="47" y="103"/>
                </a:cxn>
                <a:cxn ang="0">
                  <a:pos x="48" y="106"/>
                </a:cxn>
                <a:cxn ang="0">
                  <a:pos x="48" y="106"/>
                </a:cxn>
                <a:cxn ang="0">
                  <a:pos x="53" y="105"/>
                </a:cxn>
                <a:cxn ang="0">
                  <a:pos x="60" y="99"/>
                </a:cxn>
                <a:cxn ang="0">
                  <a:pos x="64" y="99"/>
                </a:cxn>
                <a:cxn ang="0">
                  <a:pos x="71" y="99"/>
                </a:cxn>
                <a:cxn ang="0">
                  <a:pos x="75" y="98"/>
                </a:cxn>
                <a:cxn ang="0">
                  <a:pos x="78" y="100"/>
                </a:cxn>
                <a:cxn ang="0">
                  <a:pos x="88" y="99"/>
                </a:cxn>
                <a:cxn ang="0">
                  <a:pos x="93" y="92"/>
                </a:cxn>
                <a:cxn ang="0">
                  <a:pos x="100" y="91"/>
                </a:cxn>
                <a:cxn ang="0">
                  <a:pos x="100" y="91"/>
                </a:cxn>
                <a:cxn ang="0">
                  <a:pos x="100" y="86"/>
                </a:cxn>
                <a:cxn ang="0">
                  <a:pos x="99" y="81"/>
                </a:cxn>
                <a:cxn ang="0">
                  <a:pos x="99" y="77"/>
                </a:cxn>
                <a:cxn ang="0">
                  <a:pos x="99" y="75"/>
                </a:cxn>
                <a:cxn ang="0">
                  <a:pos x="99" y="75"/>
                </a:cxn>
                <a:cxn ang="0">
                  <a:pos x="96" y="70"/>
                </a:cxn>
                <a:cxn ang="0">
                  <a:pos x="89" y="47"/>
                </a:cxn>
                <a:cxn ang="0">
                  <a:pos x="93" y="43"/>
                </a:cxn>
                <a:cxn ang="0">
                  <a:pos x="90" y="40"/>
                </a:cxn>
                <a:cxn ang="0">
                  <a:pos x="87" y="35"/>
                </a:cxn>
                <a:cxn ang="0">
                  <a:pos x="87" y="26"/>
                </a:cxn>
                <a:cxn ang="0">
                  <a:pos x="88" y="20"/>
                </a:cxn>
                <a:cxn ang="0">
                  <a:pos x="90" y="10"/>
                </a:cxn>
                <a:cxn ang="0">
                  <a:pos x="90" y="10"/>
                </a:cxn>
                <a:cxn ang="0">
                  <a:pos x="90" y="1"/>
                </a:cxn>
                <a:cxn ang="0">
                  <a:pos x="77" y="0"/>
                </a:cxn>
                <a:cxn ang="0">
                  <a:pos x="77" y="0"/>
                </a:cxn>
                <a:cxn ang="0">
                  <a:pos x="71" y="2"/>
                </a:cxn>
                <a:cxn ang="0">
                  <a:pos x="33" y="8"/>
                </a:cxn>
                <a:cxn ang="0">
                  <a:pos x="23" y="11"/>
                </a:cxn>
                <a:cxn ang="0">
                  <a:pos x="17" y="12"/>
                </a:cxn>
                <a:cxn ang="0">
                  <a:pos x="3" y="23"/>
                </a:cxn>
              </a:cxnLst>
              <a:rect l="0" t="0" r="r" b="b"/>
              <a:pathLst>
                <a:path w="100" h="107">
                  <a:moveTo>
                    <a:pt x="3" y="23"/>
                  </a:moveTo>
                  <a:cubicBezTo>
                    <a:pt x="3" y="25"/>
                    <a:pt x="4" y="25"/>
                    <a:pt x="5" y="26"/>
                  </a:cubicBezTo>
                  <a:cubicBezTo>
                    <a:pt x="7" y="28"/>
                    <a:pt x="0" y="33"/>
                    <a:pt x="3" y="36"/>
                  </a:cubicBezTo>
                  <a:cubicBezTo>
                    <a:pt x="4" y="36"/>
                    <a:pt x="5" y="37"/>
                    <a:pt x="5" y="38"/>
                  </a:cubicBezTo>
                  <a:cubicBezTo>
                    <a:pt x="6" y="39"/>
                    <a:pt x="6" y="40"/>
                    <a:pt x="8" y="41"/>
                  </a:cubicBezTo>
                  <a:cubicBezTo>
                    <a:pt x="9" y="42"/>
                    <a:pt x="10" y="42"/>
                    <a:pt x="10" y="44"/>
                  </a:cubicBezTo>
                  <a:cubicBezTo>
                    <a:pt x="11" y="46"/>
                    <a:pt x="11" y="46"/>
                    <a:pt x="11" y="46"/>
                  </a:cubicBezTo>
                  <a:cubicBezTo>
                    <a:pt x="11" y="46"/>
                    <a:pt x="11" y="46"/>
                    <a:pt x="11" y="46"/>
                  </a:cubicBezTo>
                  <a:cubicBezTo>
                    <a:pt x="13" y="47"/>
                    <a:pt x="19" y="48"/>
                    <a:pt x="19" y="51"/>
                  </a:cubicBezTo>
                  <a:cubicBezTo>
                    <a:pt x="20" y="53"/>
                    <a:pt x="15" y="54"/>
                    <a:pt x="15" y="57"/>
                  </a:cubicBezTo>
                  <a:cubicBezTo>
                    <a:pt x="16" y="58"/>
                    <a:pt x="17" y="60"/>
                    <a:pt x="17" y="61"/>
                  </a:cubicBezTo>
                  <a:cubicBezTo>
                    <a:pt x="17" y="64"/>
                    <a:pt x="16" y="65"/>
                    <a:pt x="18" y="68"/>
                  </a:cubicBezTo>
                  <a:cubicBezTo>
                    <a:pt x="29" y="70"/>
                    <a:pt x="21" y="74"/>
                    <a:pt x="21" y="82"/>
                  </a:cubicBezTo>
                  <a:cubicBezTo>
                    <a:pt x="21" y="92"/>
                    <a:pt x="32" y="85"/>
                    <a:pt x="40" y="86"/>
                  </a:cubicBezTo>
                  <a:cubicBezTo>
                    <a:pt x="41" y="87"/>
                    <a:pt x="40" y="90"/>
                    <a:pt x="40" y="92"/>
                  </a:cubicBezTo>
                  <a:cubicBezTo>
                    <a:pt x="40" y="93"/>
                    <a:pt x="40" y="96"/>
                    <a:pt x="42" y="97"/>
                  </a:cubicBezTo>
                  <a:cubicBezTo>
                    <a:pt x="43" y="98"/>
                    <a:pt x="48" y="98"/>
                    <a:pt x="48" y="101"/>
                  </a:cubicBezTo>
                  <a:cubicBezTo>
                    <a:pt x="48" y="101"/>
                    <a:pt x="47" y="102"/>
                    <a:pt x="47" y="103"/>
                  </a:cubicBezTo>
                  <a:cubicBezTo>
                    <a:pt x="47" y="104"/>
                    <a:pt x="47" y="105"/>
                    <a:pt x="48" y="106"/>
                  </a:cubicBezTo>
                  <a:cubicBezTo>
                    <a:pt x="48" y="106"/>
                    <a:pt x="48" y="106"/>
                    <a:pt x="48" y="106"/>
                  </a:cubicBezTo>
                  <a:cubicBezTo>
                    <a:pt x="50" y="104"/>
                    <a:pt x="50" y="103"/>
                    <a:pt x="53" y="105"/>
                  </a:cubicBezTo>
                  <a:cubicBezTo>
                    <a:pt x="60" y="107"/>
                    <a:pt x="56" y="99"/>
                    <a:pt x="60" y="99"/>
                  </a:cubicBezTo>
                  <a:cubicBezTo>
                    <a:pt x="61" y="99"/>
                    <a:pt x="62" y="99"/>
                    <a:pt x="64" y="99"/>
                  </a:cubicBezTo>
                  <a:cubicBezTo>
                    <a:pt x="67" y="100"/>
                    <a:pt x="68" y="97"/>
                    <a:pt x="71" y="99"/>
                  </a:cubicBezTo>
                  <a:cubicBezTo>
                    <a:pt x="73" y="101"/>
                    <a:pt x="73" y="98"/>
                    <a:pt x="75" y="98"/>
                  </a:cubicBezTo>
                  <a:cubicBezTo>
                    <a:pt x="77" y="98"/>
                    <a:pt x="78" y="99"/>
                    <a:pt x="78" y="100"/>
                  </a:cubicBezTo>
                  <a:cubicBezTo>
                    <a:pt x="81" y="101"/>
                    <a:pt x="85" y="101"/>
                    <a:pt x="88" y="99"/>
                  </a:cubicBezTo>
                  <a:cubicBezTo>
                    <a:pt x="90" y="98"/>
                    <a:pt x="90" y="94"/>
                    <a:pt x="93" y="92"/>
                  </a:cubicBezTo>
                  <a:cubicBezTo>
                    <a:pt x="100" y="91"/>
                    <a:pt x="100" y="91"/>
                    <a:pt x="100" y="91"/>
                  </a:cubicBezTo>
                  <a:cubicBezTo>
                    <a:pt x="100" y="91"/>
                    <a:pt x="100" y="91"/>
                    <a:pt x="100" y="91"/>
                  </a:cubicBezTo>
                  <a:cubicBezTo>
                    <a:pt x="100" y="89"/>
                    <a:pt x="100" y="88"/>
                    <a:pt x="100" y="86"/>
                  </a:cubicBezTo>
                  <a:cubicBezTo>
                    <a:pt x="100" y="84"/>
                    <a:pt x="99" y="83"/>
                    <a:pt x="99" y="81"/>
                  </a:cubicBezTo>
                  <a:cubicBezTo>
                    <a:pt x="99" y="80"/>
                    <a:pt x="100" y="78"/>
                    <a:pt x="99" y="77"/>
                  </a:cubicBezTo>
                  <a:cubicBezTo>
                    <a:pt x="99" y="76"/>
                    <a:pt x="99" y="76"/>
                    <a:pt x="99" y="75"/>
                  </a:cubicBezTo>
                  <a:cubicBezTo>
                    <a:pt x="99" y="75"/>
                    <a:pt x="99" y="75"/>
                    <a:pt x="99" y="75"/>
                  </a:cubicBezTo>
                  <a:cubicBezTo>
                    <a:pt x="96" y="70"/>
                    <a:pt x="96" y="70"/>
                    <a:pt x="96" y="70"/>
                  </a:cubicBezTo>
                  <a:cubicBezTo>
                    <a:pt x="94" y="65"/>
                    <a:pt x="84" y="51"/>
                    <a:pt x="89" y="47"/>
                  </a:cubicBezTo>
                  <a:cubicBezTo>
                    <a:pt x="91" y="46"/>
                    <a:pt x="92" y="43"/>
                    <a:pt x="93" y="43"/>
                  </a:cubicBezTo>
                  <a:cubicBezTo>
                    <a:pt x="93" y="42"/>
                    <a:pt x="90" y="40"/>
                    <a:pt x="90" y="40"/>
                  </a:cubicBezTo>
                  <a:cubicBezTo>
                    <a:pt x="89" y="38"/>
                    <a:pt x="88" y="37"/>
                    <a:pt x="87" y="35"/>
                  </a:cubicBezTo>
                  <a:cubicBezTo>
                    <a:pt x="85" y="32"/>
                    <a:pt x="89" y="29"/>
                    <a:pt x="87" y="26"/>
                  </a:cubicBezTo>
                  <a:cubicBezTo>
                    <a:pt x="86" y="24"/>
                    <a:pt x="87" y="23"/>
                    <a:pt x="88" y="20"/>
                  </a:cubicBezTo>
                  <a:cubicBezTo>
                    <a:pt x="90" y="10"/>
                    <a:pt x="90" y="10"/>
                    <a:pt x="90" y="10"/>
                  </a:cubicBezTo>
                  <a:cubicBezTo>
                    <a:pt x="90" y="10"/>
                    <a:pt x="90" y="10"/>
                    <a:pt x="90" y="10"/>
                  </a:cubicBezTo>
                  <a:cubicBezTo>
                    <a:pt x="90" y="1"/>
                    <a:pt x="90" y="1"/>
                    <a:pt x="90" y="1"/>
                  </a:cubicBezTo>
                  <a:cubicBezTo>
                    <a:pt x="77" y="0"/>
                    <a:pt x="77" y="0"/>
                    <a:pt x="77" y="0"/>
                  </a:cubicBezTo>
                  <a:cubicBezTo>
                    <a:pt x="77" y="0"/>
                    <a:pt x="77" y="0"/>
                    <a:pt x="77" y="0"/>
                  </a:cubicBezTo>
                  <a:cubicBezTo>
                    <a:pt x="71" y="2"/>
                    <a:pt x="71" y="2"/>
                    <a:pt x="71" y="2"/>
                  </a:cubicBezTo>
                  <a:cubicBezTo>
                    <a:pt x="59" y="11"/>
                    <a:pt x="46" y="2"/>
                    <a:pt x="33" y="8"/>
                  </a:cubicBezTo>
                  <a:cubicBezTo>
                    <a:pt x="29" y="9"/>
                    <a:pt x="27" y="8"/>
                    <a:pt x="23" y="11"/>
                  </a:cubicBezTo>
                  <a:cubicBezTo>
                    <a:pt x="21" y="12"/>
                    <a:pt x="19" y="11"/>
                    <a:pt x="17" y="12"/>
                  </a:cubicBezTo>
                  <a:cubicBezTo>
                    <a:pt x="12" y="14"/>
                    <a:pt x="10" y="23"/>
                    <a:pt x="3" y="2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2" name="Freeform 42"/>
            <p:cNvSpPr>
              <a:spLocks/>
            </p:cNvSpPr>
            <p:nvPr/>
          </p:nvSpPr>
          <p:spPr bwMode="auto">
            <a:xfrm>
              <a:off x="3987801" y="2371725"/>
              <a:ext cx="228600" cy="212725"/>
            </a:xfrm>
            <a:custGeom>
              <a:avLst/>
              <a:gdLst/>
              <a:ahLst/>
              <a:cxnLst>
                <a:cxn ang="0">
                  <a:pos x="142" y="0"/>
                </a:cxn>
                <a:cxn ang="0">
                  <a:pos x="150" y="5"/>
                </a:cxn>
                <a:cxn ang="0">
                  <a:pos x="146" y="11"/>
                </a:cxn>
                <a:cxn ang="0">
                  <a:pos x="148" y="15"/>
                </a:cxn>
                <a:cxn ang="0">
                  <a:pos x="149" y="22"/>
                </a:cxn>
                <a:cxn ang="0">
                  <a:pos x="152" y="36"/>
                </a:cxn>
                <a:cxn ang="0">
                  <a:pos x="171" y="40"/>
                </a:cxn>
                <a:cxn ang="0">
                  <a:pos x="171" y="46"/>
                </a:cxn>
                <a:cxn ang="0">
                  <a:pos x="173" y="51"/>
                </a:cxn>
                <a:cxn ang="0">
                  <a:pos x="179" y="55"/>
                </a:cxn>
                <a:cxn ang="0">
                  <a:pos x="178" y="57"/>
                </a:cxn>
                <a:cxn ang="0">
                  <a:pos x="179" y="60"/>
                </a:cxn>
                <a:cxn ang="0">
                  <a:pos x="179" y="60"/>
                </a:cxn>
                <a:cxn ang="0">
                  <a:pos x="178" y="64"/>
                </a:cxn>
                <a:cxn ang="0">
                  <a:pos x="174" y="68"/>
                </a:cxn>
                <a:cxn ang="0">
                  <a:pos x="174" y="72"/>
                </a:cxn>
                <a:cxn ang="0">
                  <a:pos x="173" y="81"/>
                </a:cxn>
                <a:cxn ang="0">
                  <a:pos x="172" y="89"/>
                </a:cxn>
                <a:cxn ang="0">
                  <a:pos x="172" y="89"/>
                </a:cxn>
                <a:cxn ang="0">
                  <a:pos x="165" y="90"/>
                </a:cxn>
                <a:cxn ang="0">
                  <a:pos x="158" y="91"/>
                </a:cxn>
                <a:cxn ang="0">
                  <a:pos x="154" y="87"/>
                </a:cxn>
                <a:cxn ang="0">
                  <a:pos x="142" y="106"/>
                </a:cxn>
                <a:cxn ang="0">
                  <a:pos x="138" y="123"/>
                </a:cxn>
                <a:cxn ang="0">
                  <a:pos x="138" y="123"/>
                </a:cxn>
                <a:cxn ang="0">
                  <a:pos x="131" y="122"/>
                </a:cxn>
                <a:cxn ang="0">
                  <a:pos x="129" y="122"/>
                </a:cxn>
                <a:cxn ang="0">
                  <a:pos x="125" y="123"/>
                </a:cxn>
                <a:cxn ang="0">
                  <a:pos x="121" y="122"/>
                </a:cxn>
                <a:cxn ang="0">
                  <a:pos x="115" y="124"/>
                </a:cxn>
                <a:cxn ang="0">
                  <a:pos x="96" y="144"/>
                </a:cxn>
                <a:cxn ang="0">
                  <a:pos x="72" y="152"/>
                </a:cxn>
                <a:cxn ang="0">
                  <a:pos x="54" y="152"/>
                </a:cxn>
                <a:cxn ang="0">
                  <a:pos x="35" y="144"/>
                </a:cxn>
                <a:cxn ang="0">
                  <a:pos x="17" y="156"/>
                </a:cxn>
                <a:cxn ang="0">
                  <a:pos x="9" y="147"/>
                </a:cxn>
                <a:cxn ang="0">
                  <a:pos x="9" y="147"/>
                </a:cxn>
                <a:cxn ang="0">
                  <a:pos x="7" y="128"/>
                </a:cxn>
                <a:cxn ang="0">
                  <a:pos x="9" y="118"/>
                </a:cxn>
                <a:cxn ang="0">
                  <a:pos x="7" y="85"/>
                </a:cxn>
                <a:cxn ang="0">
                  <a:pos x="4" y="74"/>
                </a:cxn>
                <a:cxn ang="0">
                  <a:pos x="0" y="55"/>
                </a:cxn>
                <a:cxn ang="0">
                  <a:pos x="1" y="42"/>
                </a:cxn>
                <a:cxn ang="0">
                  <a:pos x="1" y="42"/>
                </a:cxn>
                <a:cxn ang="0">
                  <a:pos x="15" y="40"/>
                </a:cxn>
                <a:cxn ang="0">
                  <a:pos x="27" y="37"/>
                </a:cxn>
                <a:cxn ang="0">
                  <a:pos x="34" y="37"/>
                </a:cxn>
                <a:cxn ang="0">
                  <a:pos x="59" y="32"/>
                </a:cxn>
                <a:cxn ang="0">
                  <a:pos x="72" y="37"/>
                </a:cxn>
                <a:cxn ang="0">
                  <a:pos x="99" y="22"/>
                </a:cxn>
                <a:cxn ang="0">
                  <a:pos x="109" y="24"/>
                </a:cxn>
                <a:cxn ang="0">
                  <a:pos x="125" y="24"/>
                </a:cxn>
                <a:cxn ang="0">
                  <a:pos x="135" y="18"/>
                </a:cxn>
                <a:cxn ang="0">
                  <a:pos x="136" y="11"/>
                </a:cxn>
                <a:cxn ang="0">
                  <a:pos x="137" y="8"/>
                </a:cxn>
                <a:cxn ang="0">
                  <a:pos x="138" y="4"/>
                </a:cxn>
                <a:cxn ang="0">
                  <a:pos x="142" y="0"/>
                </a:cxn>
              </a:cxnLst>
              <a:rect l="0" t="0" r="r" b="b"/>
              <a:pathLst>
                <a:path w="179" h="168">
                  <a:moveTo>
                    <a:pt x="142" y="0"/>
                  </a:moveTo>
                  <a:cubicBezTo>
                    <a:pt x="144" y="1"/>
                    <a:pt x="150" y="2"/>
                    <a:pt x="150" y="5"/>
                  </a:cubicBezTo>
                  <a:cubicBezTo>
                    <a:pt x="151" y="7"/>
                    <a:pt x="146" y="8"/>
                    <a:pt x="146" y="11"/>
                  </a:cubicBezTo>
                  <a:cubicBezTo>
                    <a:pt x="147" y="12"/>
                    <a:pt x="148" y="14"/>
                    <a:pt x="148" y="15"/>
                  </a:cubicBezTo>
                  <a:cubicBezTo>
                    <a:pt x="148" y="18"/>
                    <a:pt x="147" y="19"/>
                    <a:pt x="149" y="22"/>
                  </a:cubicBezTo>
                  <a:cubicBezTo>
                    <a:pt x="160" y="24"/>
                    <a:pt x="152" y="28"/>
                    <a:pt x="152" y="36"/>
                  </a:cubicBezTo>
                  <a:cubicBezTo>
                    <a:pt x="152" y="46"/>
                    <a:pt x="163" y="39"/>
                    <a:pt x="171" y="40"/>
                  </a:cubicBezTo>
                  <a:cubicBezTo>
                    <a:pt x="172" y="41"/>
                    <a:pt x="171" y="44"/>
                    <a:pt x="171" y="46"/>
                  </a:cubicBezTo>
                  <a:cubicBezTo>
                    <a:pt x="171" y="47"/>
                    <a:pt x="171" y="50"/>
                    <a:pt x="173" y="51"/>
                  </a:cubicBezTo>
                  <a:cubicBezTo>
                    <a:pt x="174" y="52"/>
                    <a:pt x="179" y="52"/>
                    <a:pt x="179" y="55"/>
                  </a:cubicBezTo>
                  <a:cubicBezTo>
                    <a:pt x="179" y="55"/>
                    <a:pt x="178" y="56"/>
                    <a:pt x="178" y="57"/>
                  </a:cubicBezTo>
                  <a:cubicBezTo>
                    <a:pt x="178" y="58"/>
                    <a:pt x="178" y="59"/>
                    <a:pt x="179" y="60"/>
                  </a:cubicBezTo>
                  <a:cubicBezTo>
                    <a:pt x="179" y="60"/>
                    <a:pt x="179" y="60"/>
                    <a:pt x="179" y="60"/>
                  </a:cubicBezTo>
                  <a:cubicBezTo>
                    <a:pt x="178" y="64"/>
                    <a:pt x="178" y="64"/>
                    <a:pt x="178" y="64"/>
                  </a:cubicBezTo>
                  <a:cubicBezTo>
                    <a:pt x="177" y="67"/>
                    <a:pt x="176" y="65"/>
                    <a:pt x="174" y="68"/>
                  </a:cubicBezTo>
                  <a:cubicBezTo>
                    <a:pt x="174" y="69"/>
                    <a:pt x="174" y="71"/>
                    <a:pt x="174" y="72"/>
                  </a:cubicBezTo>
                  <a:cubicBezTo>
                    <a:pt x="173" y="75"/>
                    <a:pt x="174" y="78"/>
                    <a:pt x="173" y="81"/>
                  </a:cubicBezTo>
                  <a:cubicBezTo>
                    <a:pt x="172" y="84"/>
                    <a:pt x="172" y="86"/>
                    <a:pt x="172" y="89"/>
                  </a:cubicBezTo>
                  <a:cubicBezTo>
                    <a:pt x="172" y="89"/>
                    <a:pt x="172" y="89"/>
                    <a:pt x="172" y="89"/>
                  </a:cubicBezTo>
                  <a:cubicBezTo>
                    <a:pt x="169" y="90"/>
                    <a:pt x="168" y="88"/>
                    <a:pt x="165" y="90"/>
                  </a:cubicBezTo>
                  <a:cubicBezTo>
                    <a:pt x="163" y="91"/>
                    <a:pt x="160" y="91"/>
                    <a:pt x="158" y="91"/>
                  </a:cubicBezTo>
                  <a:cubicBezTo>
                    <a:pt x="156" y="90"/>
                    <a:pt x="156" y="88"/>
                    <a:pt x="154" y="87"/>
                  </a:cubicBezTo>
                  <a:cubicBezTo>
                    <a:pt x="146" y="85"/>
                    <a:pt x="143" y="100"/>
                    <a:pt x="142" y="106"/>
                  </a:cubicBezTo>
                  <a:cubicBezTo>
                    <a:pt x="141" y="112"/>
                    <a:pt x="139" y="118"/>
                    <a:pt x="138" y="123"/>
                  </a:cubicBezTo>
                  <a:cubicBezTo>
                    <a:pt x="138" y="123"/>
                    <a:pt x="138" y="123"/>
                    <a:pt x="138" y="123"/>
                  </a:cubicBezTo>
                  <a:cubicBezTo>
                    <a:pt x="131" y="122"/>
                    <a:pt x="131" y="122"/>
                    <a:pt x="131" y="122"/>
                  </a:cubicBezTo>
                  <a:cubicBezTo>
                    <a:pt x="130" y="122"/>
                    <a:pt x="130" y="122"/>
                    <a:pt x="129" y="122"/>
                  </a:cubicBezTo>
                  <a:cubicBezTo>
                    <a:pt x="127" y="123"/>
                    <a:pt x="127" y="123"/>
                    <a:pt x="125" y="123"/>
                  </a:cubicBezTo>
                  <a:cubicBezTo>
                    <a:pt x="124" y="123"/>
                    <a:pt x="123" y="122"/>
                    <a:pt x="121" y="122"/>
                  </a:cubicBezTo>
                  <a:cubicBezTo>
                    <a:pt x="119" y="121"/>
                    <a:pt x="117" y="123"/>
                    <a:pt x="115" y="124"/>
                  </a:cubicBezTo>
                  <a:cubicBezTo>
                    <a:pt x="107" y="129"/>
                    <a:pt x="96" y="133"/>
                    <a:pt x="96" y="144"/>
                  </a:cubicBezTo>
                  <a:cubicBezTo>
                    <a:pt x="96" y="154"/>
                    <a:pt x="79" y="149"/>
                    <a:pt x="72" y="152"/>
                  </a:cubicBezTo>
                  <a:cubicBezTo>
                    <a:pt x="64" y="155"/>
                    <a:pt x="62" y="152"/>
                    <a:pt x="54" y="152"/>
                  </a:cubicBezTo>
                  <a:cubicBezTo>
                    <a:pt x="47" y="152"/>
                    <a:pt x="39" y="138"/>
                    <a:pt x="35" y="144"/>
                  </a:cubicBezTo>
                  <a:cubicBezTo>
                    <a:pt x="29" y="151"/>
                    <a:pt x="27" y="168"/>
                    <a:pt x="17" y="156"/>
                  </a:cubicBezTo>
                  <a:cubicBezTo>
                    <a:pt x="9" y="147"/>
                    <a:pt x="9" y="147"/>
                    <a:pt x="9" y="147"/>
                  </a:cubicBezTo>
                  <a:cubicBezTo>
                    <a:pt x="9" y="147"/>
                    <a:pt x="9" y="147"/>
                    <a:pt x="9" y="147"/>
                  </a:cubicBezTo>
                  <a:cubicBezTo>
                    <a:pt x="9" y="142"/>
                    <a:pt x="5" y="132"/>
                    <a:pt x="7" y="128"/>
                  </a:cubicBezTo>
                  <a:cubicBezTo>
                    <a:pt x="8" y="124"/>
                    <a:pt x="9" y="122"/>
                    <a:pt x="9" y="118"/>
                  </a:cubicBezTo>
                  <a:cubicBezTo>
                    <a:pt x="7" y="85"/>
                    <a:pt x="7" y="85"/>
                    <a:pt x="7" y="85"/>
                  </a:cubicBezTo>
                  <a:cubicBezTo>
                    <a:pt x="7" y="80"/>
                    <a:pt x="5" y="78"/>
                    <a:pt x="4" y="74"/>
                  </a:cubicBezTo>
                  <a:cubicBezTo>
                    <a:pt x="2" y="66"/>
                    <a:pt x="0" y="63"/>
                    <a:pt x="0" y="55"/>
                  </a:cubicBezTo>
                  <a:cubicBezTo>
                    <a:pt x="1" y="51"/>
                    <a:pt x="2" y="46"/>
                    <a:pt x="1" y="42"/>
                  </a:cubicBezTo>
                  <a:cubicBezTo>
                    <a:pt x="1" y="42"/>
                    <a:pt x="1" y="42"/>
                    <a:pt x="1" y="42"/>
                  </a:cubicBezTo>
                  <a:cubicBezTo>
                    <a:pt x="15" y="40"/>
                    <a:pt x="15" y="40"/>
                    <a:pt x="15" y="40"/>
                  </a:cubicBezTo>
                  <a:cubicBezTo>
                    <a:pt x="21" y="42"/>
                    <a:pt x="23" y="42"/>
                    <a:pt x="27" y="37"/>
                  </a:cubicBezTo>
                  <a:cubicBezTo>
                    <a:pt x="29" y="33"/>
                    <a:pt x="32" y="36"/>
                    <a:pt x="34" y="37"/>
                  </a:cubicBezTo>
                  <a:cubicBezTo>
                    <a:pt x="42" y="41"/>
                    <a:pt x="53" y="36"/>
                    <a:pt x="59" y="32"/>
                  </a:cubicBezTo>
                  <a:cubicBezTo>
                    <a:pt x="62" y="31"/>
                    <a:pt x="68" y="35"/>
                    <a:pt x="72" y="37"/>
                  </a:cubicBezTo>
                  <a:cubicBezTo>
                    <a:pt x="87" y="41"/>
                    <a:pt x="90" y="28"/>
                    <a:pt x="99" y="22"/>
                  </a:cubicBezTo>
                  <a:cubicBezTo>
                    <a:pt x="102" y="20"/>
                    <a:pt x="105" y="22"/>
                    <a:pt x="109" y="24"/>
                  </a:cubicBezTo>
                  <a:cubicBezTo>
                    <a:pt x="114" y="26"/>
                    <a:pt x="119" y="25"/>
                    <a:pt x="125" y="24"/>
                  </a:cubicBezTo>
                  <a:cubicBezTo>
                    <a:pt x="135" y="18"/>
                    <a:pt x="135" y="18"/>
                    <a:pt x="135" y="18"/>
                  </a:cubicBezTo>
                  <a:cubicBezTo>
                    <a:pt x="137" y="16"/>
                    <a:pt x="137" y="13"/>
                    <a:pt x="136" y="11"/>
                  </a:cubicBezTo>
                  <a:cubicBezTo>
                    <a:pt x="136" y="10"/>
                    <a:pt x="137" y="9"/>
                    <a:pt x="137" y="8"/>
                  </a:cubicBezTo>
                  <a:cubicBezTo>
                    <a:pt x="137" y="7"/>
                    <a:pt x="138" y="5"/>
                    <a:pt x="138" y="4"/>
                  </a:cubicBezTo>
                  <a:cubicBezTo>
                    <a:pt x="142" y="0"/>
                    <a:pt x="142" y="0"/>
                    <a:pt x="142"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3" name="Freeform 43"/>
            <p:cNvSpPr>
              <a:spLocks/>
            </p:cNvSpPr>
            <p:nvPr/>
          </p:nvSpPr>
          <p:spPr bwMode="auto">
            <a:xfrm>
              <a:off x="4206876" y="2428875"/>
              <a:ext cx="98425" cy="79375"/>
            </a:xfrm>
            <a:custGeom>
              <a:avLst/>
              <a:gdLst/>
              <a:ahLst/>
              <a:cxnLst>
                <a:cxn ang="0">
                  <a:pos x="7" y="15"/>
                </a:cxn>
                <a:cxn ang="0">
                  <a:pos x="12" y="14"/>
                </a:cxn>
                <a:cxn ang="0">
                  <a:pos x="19" y="8"/>
                </a:cxn>
                <a:cxn ang="0">
                  <a:pos x="23" y="8"/>
                </a:cxn>
                <a:cxn ang="0">
                  <a:pos x="30" y="8"/>
                </a:cxn>
                <a:cxn ang="0">
                  <a:pos x="34" y="7"/>
                </a:cxn>
                <a:cxn ang="0">
                  <a:pos x="37" y="9"/>
                </a:cxn>
                <a:cxn ang="0">
                  <a:pos x="47" y="8"/>
                </a:cxn>
                <a:cxn ang="0">
                  <a:pos x="52" y="1"/>
                </a:cxn>
                <a:cxn ang="0">
                  <a:pos x="59" y="0"/>
                </a:cxn>
                <a:cxn ang="0">
                  <a:pos x="59" y="0"/>
                </a:cxn>
                <a:cxn ang="0">
                  <a:pos x="59" y="10"/>
                </a:cxn>
                <a:cxn ang="0">
                  <a:pos x="61" y="14"/>
                </a:cxn>
                <a:cxn ang="0">
                  <a:pos x="66" y="21"/>
                </a:cxn>
                <a:cxn ang="0">
                  <a:pos x="69" y="27"/>
                </a:cxn>
                <a:cxn ang="0">
                  <a:pos x="70" y="32"/>
                </a:cxn>
                <a:cxn ang="0">
                  <a:pos x="74" y="37"/>
                </a:cxn>
                <a:cxn ang="0">
                  <a:pos x="73" y="48"/>
                </a:cxn>
                <a:cxn ang="0">
                  <a:pos x="73" y="48"/>
                </a:cxn>
                <a:cxn ang="0">
                  <a:pos x="48" y="45"/>
                </a:cxn>
                <a:cxn ang="0">
                  <a:pos x="38" y="51"/>
                </a:cxn>
                <a:cxn ang="0">
                  <a:pos x="11" y="63"/>
                </a:cxn>
                <a:cxn ang="0">
                  <a:pos x="11" y="63"/>
                </a:cxn>
                <a:cxn ang="0">
                  <a:pos x="9" y="53"/>
                </a:cxn>
                <a:cxn ang="0">
                  <a:pos x="4" y="47"/>
                </a:cxn>
                <a:cxn ang="0">
                  <a:pos x="0" y="44"/>
                </a:cxn>
                <a:cxn ang="0">
                  <a:pos x="0" y="44"/>
                </a:cxn>
                <a:cxn ang="0">
                  <a:pos x="1" y="36"/>
                </a:cxn>
                <a:cxn ang="0">
                  <a:pos x="2" y="27"/>
                </a:cxn>
                <a:cxn ang="0">
                  <a:pos x="2" y="23"/>
                </a:cxn>
                <a:cxn ang="0">
                  <a:pos x="6" y="19"/>
                </a:cxn>
                <a:cxn ang="0">
                  <a:pos x="7" y="15"/>
                </a:cxn>
              </a:cxnLst>
              <a:rect l="0" t="0" r="r" b="b"/>
              <a:pathLst>
                <a:path w="77" h="63">
                  <a:moveTo>
                    <a:pt x="7" y="15"/>
                  </a:moveTo>
                  <a:cubicBezTo>
                    <a:pt x="9" y="13"/>
                    <a:pt x="9" y="12"/>
                    <a:pt x="12" y="14"/>
                  </a:cubicBezTo>
                  <a:cubicBezTo>
                    <a:pt x="19" y="16"/>
                    <a:pt x="15" y="8"/>
                    <a:pt x="19" y="8"/>
                  </a:cubicBezTo>
                  <a:cubicBezTo>
                    <a:pt x="20" y="8"/>
                    <a:pt x="21" y="8"/>
                    <a:pt x="23" y="8"/>
                  </a:cubicBezTo>
                  <a:cubicBezTo>
                    <a:pt x="26" y="9"/>
                    <a:pt x="27" y="6"/>
                    <a:pt x="30" y="8"/>
                  </a:cubicBezTo>
                  <a:cubicBezTo>
                    <a:pt x="32" y="10"/>
                    <a:pt x="32" y="7"/>
                    <a:pt x="34" y="7"/>
                  </a:cubicBezTo>
                  <a:cubicBezTo>
                    <a:pt x="36" y="7"/>
                    <a:pt x="37" y="8"/>
                    <a:pt x="37" y="9"/>
                  </a:cubicBezTo>
                  <a:cubicBezTo>
                    <a:pt x="40" y="10"/>
                    <a:pt x="44" y="10"/>
                    <a:pt x="47" y="8"/>
                  </a:cubicBezTo>
                  <a:cubicBezTo>
                    <a:pt x="49" y="7"/>
                    <a:pt x="49" y="3"/>
                    <a:pt x="52" y="1"/>
                  </a:cubicBezTo>
                  <a:cubicBezTo>
                    <a:pt x="59" y="0"/>
                    <a:pt x="59" y="0"/>
                    <a:pt x="59" y="0"/>
                  </a:cubicBezTo>
                  <a:cubicBezTo>
                    <a:pt x="59" y="0"/>
                    <a:pt x="59" y="0"/>
                    <a:pt x="59" y="0"/>
                  </a:cubicBezTo>
                  <a:cubicBezTo>
                    <a:pt x="59" y="10"/>
                    <a:pt x="59" y="10"/>
                    <a:pt x="59" y="10"/>
                  </a:cubicBezTo>
                  <a:cubicBezTo>
                    <a:pt x="60" y="11"/>
                    <a:pt x="60" y="13"/>
                    <a:pt x="61" y="14"/>
                  </a:cubicBezTo>
                  <a:cubicBezTo>
                    <a:pt x="63" y="17"/>
                    <a:pt x="66" y="17"/>
                    <a:pt x="66" y="21"/>
                  </a:cubicBezTo>
                  <a:cubicBezTo>
                    <a:pt x="67" y="23"/>
                    <a:pt x="67" y="25"/>
                    <a:pt x="69" y="27"/>
                  </a:cubicBezTo>
                  <a:cubicBezTo>
                    <a:pt x="69" y="29"/>
                    <a:pt x="69" y="31"/>
                    <a:pt x="70" y="32"/>
                  </a:cubicBezTo>
                  <a:cubicBezTo>
                    <a:pt x="71" y="34"/>
                    <a:pt x="77" y="33"/>
                    <a:pt x="74" y="37"/>
                  </a:cubicBezTo>
                  <a:cubicBezTo>
                    <a:pt x="73" y="39"/>
                    <a:pt x="72" y="45"/>
                    <a:pt x="73" y="48"/>
                  </a:cubicBezTo>
                  <a:cubicBezTo>
                    <a:pt x="73" y="48"/>
                    <a:pt x="73" y="48"/>
                    <a:pt x="73" y="48"/>
                  </a:cubicBezTo>
                  <a:cubicBezTo>
                    <a:pt x="64" y="47"/>
                    <a:pt x="55" y="45"/>
                    <a:pt x="48" y="45"/>
                  </a:cubicBezTo>
                  <a:cubicBezTo>
                    <a:pt x="46" y="45"/>
                    <a:pt x="40" y="50"/>
                    <a:pt x="38" y="51"/>
                  </a:cubicBezTo>
                  <a:cubicBezTo>
                    <a:pt x="29" y="54"/>
                    <a:pt x="20" y="60"/>
                    <a:pt x="11" y="63"/>
                  </a:cubicBezTo>
                  <a:cubicBezTo>
                    <a:pt x="11" y="63"/>
                    <a:pt x="11" y="63"/>
                    <a:pt x="11" y="63"/>
                  </a:cubicBezTo>
                  <a:cubicBezTo>
                    <a:pt x="10" y="60"/>
                    <a:pt x="9" y="55"/>
                    <a:pt x="9" y="53"/>
                  </a:cubicBezTo>
                  <a:cubicBezTo>
                    <a:pt x="8" y="51"/>
                    <a:pt x="5" y="49"/>
                    <a:pt x="4" y="47"/>
                  </a:cubicBezTo>
                  <a:cubicBezTo>
                    <a:pt x="3" y="45"/>
                    <a:pt x="2" y="44"/>
                    <a:pt x="0" y="44"/>
                  </a:cubicBezTo>
                  <a:cubicBezTo>
                    <a:pt x="0" y="44"/>
                    <a:pt x="0" y="44"/>
                    <a:pt x="0" y="44"/>
                  </a:cubicBezTo>
                  <a:cubicBezTo>
                    <a:pt x="0" y="41"/>
                    <a:pt x="0" y="39"/>
                    <a:pt x="1" y="36"/>
                  </a:cubicBezTo>
                  <a:cubicBezTo>
                    <a:pt x="2" y="33"/>
                    <a:pt x="1" y="30"/>
                    <a:pt x="2" y="27"/>
                  </a:cubicBezTo>
                  <a:cubicBezTo>
                    <a:pt x="2" y="26"/>
                    <a:pt x="2" y="24"/>
                    <a:pt x="2" y="23"/>
                  </a:cubicBezTo>
                  <a:cubicBezTo>
                    <a:pt x="4" y="20"/>
                    <a:pt x="5" y="22"/>
                    <a:pt x="6" y="19"/>
                  </a:cubicBezTo>
                  <a:cubicBezTo>
                    <a:pt x="7" y="15"/>
                    <a:pt x="7" y="15"/>
                    <a:pt x="7" y="1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4" name="Freeform 44"/>
            <p:cNvSpPr>
              <a:spLocks/>
            </p:cNvSpPr>
            <p:nvPr/>
          </p:nvSpPr>
          <p:spPr bwMode="auto">
            <a:xfrm>
              <a:off x="4160838" y="2479675"/>
              <a:ext cx="60325" cy="71438"/>
            </a:xfrm>
            <a:custGeom>
              <a:avLst/>
              <a:gdLst/>
              <a:ahLst/>
              <a:cxnLst>
                <a:cxn ang="0">
                  <a:pos x="37" y="4"/>
                </a:cxn>
                <a:cxn ang="0">
                  <a:pos x="41" y="7"/>
                </a:cxn>
                <a:cxn ang="0">
                  <a:pos x="46" y="13"/>
                </a:cxn>
                <a:cxn ang="0">
                  <a:pos x="48" y="23"/>
                </a:cxn>
                <a:cxn ang="0">
                  <a:pos x="48" y="23"/>
                </a:cxn>
                <a:cxn ang="0">
                  <a:pos x="44" y="23"/>
                </a:cxn>
                <a:cxn ang="0">
                  <a:pos x="26" y="50"/>
                </a:cxn>
                <a:cxn ang="0">
                  <a:pos x="26" y="50"/>
                </a:cxn>
                <a:cxn ang="0">
                  <a:pos x="16" y="48"/>
                </a:cxn>
                <a:cxn ang="0">
                  <a:pos x="10" y="49"/>
                </a:cxn>
                <a:cxn ang="0">
                  <a:pos x="9" y="55"/>
                </a:cxn>
                <a:cxn ang="0">
                  <a:pos x="2" y="55"/>
                </a:cxn>
                <a:cxn ang="0">
                  <a:pos x="0" y="50"/>
                </a:cxn>
                <a:cxn ang="0">
                  <a:pos x="1" y="43"/>
                </a:cxn>
                <a:cxn ang="0">
                  <a:pos x="3" y="38"/>
                </a:cxn>
                <a:cxn ang="0">
                  <a:pos x="3" y="38"/>
                </a:cxn>
                <a:cxn ang="0">
                  <a:pos x="7" y="21"/>
                </a:cxn>
                <a:cxn ang="0">
                  <a:pos x="19" y="2"/>
                </a:cxn>
                <a:cxn ang="0">
                  <a:pos x="23" y="6"/>
                </a:cxn>
                <a:cxn ang="0">
                  <a:pos x="30" y="5"/>
                </a:cxn>
                <a:cxn ang="0">
                  <a:pos x="37" y="4"/>
                </a:cxn>
              </a:cxnLst>
              <a:rect l="0" t="0" r="r" b="b"/>
              <a:pathLst>
                <a:path w="48" h="57">
                  <a:moveTo>
                    <a:pt x="37" y="4"/>
                  </a:moveTo>
                  <a:cubicBezTo>
                    <a:pt x="39" y="4"/>
                    <a:pt x="40" y="5"/>
                    <a:pt x="41" y="7"/>
                  </a:cubicBezTo>
                  <a:cubicBezTo>
                    <a:pt x="42" y="9"/>
                    <a:pt x="45" y="11"/>
                    <a:pt x="46" y="13"/>
                  </a:cubicBezTo>
                  <a:cubicBezTo>
                    <a:pt x="46" y="15"/>
                    <a:pt x="47" y="20"/>
                    <a:pt x="48" y="23"/>
                  </a:cubicBezTo>
                  <a:cubicBezTo>
                    <a:pt x="48" y="23"/>
                    <a:pt x="48" y="23"/>
                    <a:pt x="48" y="23"/>
                  </a:cubicBezTo>
                  <a:cubicBezTo>
                    <a:pt x="46" y="23"/>
                    <a:pt x="45" y="23"/>
                    <a:pt x="44" y="23"/>
                  </a:cubicBezTo>
                  <a:cubicBezTo>
                    <a:pt x="26" y="50"/>
                    <a:pt x="26" y="50"/>
                    <a:pt x="26" y="50"/>
                  </a:cubicBezTo>
                  <a:cubicBezTo>
                    <a:pt x="26" y="50"/>
                    <a:pt x="26" y="50"/>
                    <a:pt x="26" y="50"/>
                  </a:cubicBezTo>
                  <a:cubicBezTo>
                    <a:pt x="24" y="49"/>
                    <a:pt x="18" y="47"/>
                    <a:pt x="16" y="48"/>
                  </a:cubicBezTo>
                  <a:cubicBezTo>
                    <a:pt x="14" y="49"/>
                    <a:pt x="12" y="46"/>
                    <a:pt x="10" y="49"/>
                  </a:cubicBezTo>
                  <a:cubicBezTo>
                    <a:pt x="9" y="51"/>
                    <a:pt x="10" y="53"/>
                    <a:pt x="9" y="55"/>
                  </a:cubicBezTo>
                  <a:cubicBezTo>
                    <a:pt x="8" y="57"/>
                    <a:pt x="4" y="56"/>
                    <a:pt x="2" y="55"/>
                  </a:cubicBezTo>
                  <a:cubicBezTo>
                    <a:pt x="1" y="54"/>
                    <a:pt x="0" y="51"/>
                    <a:pt x="0" y="50"/>
                  </a:cubicBezTo>
                  <a:cubicBezTo>
                    <a:pt x="0" y="47"/>
                    <a:pt x="1" y="46"/>
                    <a:pt x="1" y="43"/>
                  </a:cubicBezTo>
                  <a:cubicBezTo>
                    <a:pt x="2" y="41"/>
                    <a:pt x="3" y="40"/>
                    <a:pt x="3" y="38"/>
                  </a:cubicBezTo>
                  <a:cubicBezTo>
                    <a:pt x="3" y="38"/>
                    <a:pt x="3" y="38"/>
                    <a:pt x="3" y="38"/>
                  </a:cubicBezTo>
                  <a:cubicBezTo>
                    <a:pt x="4" y="33"/>
                    <a:pt x="6" y="27"/>
                    <a:pt x="7" y="21"/>
                  </a:cubicBezTo>
                  <a:cubicBezTo>
                    <a:pt x="8" y="15"/>
                    <a:pt x="11" y="0"/>
                    <a:pt x="19" y="2"/>
                  </a:cubicBezTo>
                  <a:cubicBezTo>
                    <a:pt x="21" y="3"/>
                    <a:pt x="21" y="5"/>
                    <a:pt x="23" y="6"/>
                  </a:cubicBezTo>
                  <a:cubicBezTo>
                    <a:pt x="25" y="6"/>
                    <a:pt x="28" y="6"/>
                    <a:pt x="30" y="5"/>
                  </a:cubicBezTo>
                  <a:cubicBezTo>
                    <a:pt x="33" y="3"/>
                    <a:pt x="34" y="5"/>
                    <a:pt x="37" y="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5" name="Freeform 45"/>
            <p:cNvSpPr>
              <a:spLocks/>
            </p:cNvSpPr>
            <p:nvPr/>
          </p:nvSpPr>
          <p:spPr bwMode="auto">
            <a:xfrm>
              <a:off x="4019551" y="2079625"/>
              <a:ext cx="254000" cy="261938"/>
            </a:xfrm>
            <a:custGeom>
              <a:avLst/>
              <a:gdLst/>
              <a:ahLst/>
              <a:cxnLst>
                <a:cxn ang="0">
                  <a:pos x="0" y="18"/>
                </a:cxn>
                <a:cxn ang="0">
                  <a:pos x="8" y="3"/>
                </a:cxn>
                <a:cxn ang="0">
                  <a:pos x="16" y="6"/>
                </a:cxn>
                <a:cxn ang="0">
                  <a:pos x="25" y="7"/>
                </a:cxn>
                <a:cxn ang="0">
                  <a:pos x="30" y="17"/>
                </a:cxn>
                <a:cxn ang="0">
                  <a:pos x="36" y="20"/>
                </a:cxn>
                <a:cxn ang="0">
                  <a:pos x="46" y="20"/>
                </a:cxn>
                <a:cxn ang="0">
                  <a:pos x="57" y="25"/>
                </a:cxn>
                <a:cxn ang="0">
                  <a:pos x="66" y="21"/>
                </a:cxn>
                <a:cxn ang="0">
                  <a:pos x="81" y="20"/>
                </a:cxn>
                <a:cxn ang="0">
                  <a:pos x="87" y="20"/>
                </a:cxn>
                <a:cxn ang="0">
                  <a:pos x="87" y="20"/>
                </a:cxn>
                <a:cxn ang="0">
                  <a:pos x="114" y="30"/>
                </a:cxn>
                <a:cxn ang="0">
                  <a:pos x="133" y="35"/>
                </a:cxn>
                <a:cxn ang="0">
                  <a:pos x="146" y="29"/>
                </a:cxn>
                <a:cxn ang="0">
                  <a:pos x="161" y="31"/>
                </a:cxn>
                <a:cxn ang="0">
                  <a:pos x="179" y="27"/>
                </a:cxn>
                <a:cxn ang="0">
                  <a:pos x="179" y="27"/>
                </a:cxn>
                <a:cxn ang="0">
                  <a:pos x="180" y="34"/>
                </a:cxn>
                <a:cxn ang="0">
                  <a:pos x="183" y="44"/>
                </a:cxn>
                <a:cxn ang="0">
                  <a:pos x="183" y="58"/>
                </a:cxn>
                <a:cxn ang="0">
                  <a:pos x="183" y="58"/>
                </a:cxn>
                <a:cxn ang="0">
                  <a:pos x="181" y="72"/>
                </a:cxn>
                <a:cxn ang="0">
                  <a:pos x="184" y="84"/>
                </a:cxn>
                <a:cxn ang="0">
                  <a:pos x="186" y="120"/>
                </a:cxn>
                <a:cxn ang="0">
                  <a:pos x="194" y="130"/>
                </a:cxn>
                <a:cxn ang="0">
                  <a:pos x="194" y="130"/>
                </a:cxn>
                <a:cxn ang="0">
                  <a:pos x="199" y="148"/>
                </a:cxn>
                <a:cxn ang="0">
                  <a:pos x="192" y="157"/>
                </a:cxn>
                <a:cxn ang="0">
                  <a:pos x="184" y="184"/>
                </a:cxn>
                <a:cxn ang="0">
                  <a:pos x="184" y="184"/>
                </a:cxn>
                <a:cxn ang="0">
                  <a:pos x="178" y="186"/>
                </a:cxn>
                <a:cxn ang="0">
                  <a:pos x="140" y="192"/>
                </a:cxn>
                <a:cxn ang="0">
                  <a:pos x="130" y="195"/>
                </a:cxn>
                <a:cxn ang="0">
                  <a:pos x="124" y="196"/>
                </a:cxn>
                <a:cxn ang="0">
                  <a:pos x="110" y="207"/>
                </a:cxn>
                <a:cxn ang="0">
                  <a:pos x="110" y="207"/>
                </a:cxn>
                <a:cxn ang="0">
                  <a:pos x="106" y="204"/>
                </a:cxn>
                <a:cxn ang="0">
                  <a:pos x="99" y="197"/>
                </a:cxn>
                <a:cxn ang="0">
                  <a:pos x="95" y="190"/>
                </a:cxn>
                <a:cxn ang="0">
                  <a:pos x="100" y="177"/>
                </a:cxn>
                <a:cxn ang="0">
                  <a:pos x="103" y="172"/>
                </a:cxn>
                <a:cxn ang="0">
                  <a:pos x="104" y="113"/>
                </a:cxn>
                <a:cxn ang="0">
                  <a:pos x="100" y="99"/>
                </a:cxn>
                <a:cxn ang="0">
                  <a:pos x="101" y="84"/>
                </a:cxn>
                <a:cxn ang="0">
                  <a:pos x="82" y="71"/>
                </a:cxn>
                <a:cxn ang="0">
                  <a:pos x="70" y="57"/>
                </a:cxn>
                <a:cxn ang="0">
                  <a:pos x="58" y="64"/>
                </a:cxn>
                <a:cxn ang="0">
                  <a:pos x="44" y="74"/>
                </a:cxn>
                <a:cxn ang="0">
                  <a:pos x="24" y="61"/>
                </a:cxn>
                <a:cxn ang="0">
                  <a:pos x="11" y="60"/>
                </a:cxn>
                <a:cxn ang="0">
                  <a:pos x="6" y="46"/>
                </a:cxn>
                <a:cxn ang="0">
                  <a:pos x="6" y="32"/>
                </a:cxn>
                <a:cxn ang="0">
                  <a:pos x="0" y="18"/>
                </a:cxn>
              </a:cxnLst>
              <a:rect l="0" t="0" r="r" b="b"/>
              <a:pathLst>
                <a:path w="200" h="207">
                  <a:moveTo>
                    <a:pt x="0" y="18"/>
                  </a:moveTo>
                  <a:cubicBezTo>
                    <a:pt x="4" y="14"/>
                    <a:pt x="4" y="5"/>
                    <a:pt x="8" y="3"/>
                  </a:cubicBezTo>
                  <a:cubicBezTo>
                    <a:pt x="12" y="0"/>
                    <a:pt x="14" y="4"/>
                    <a:pt x="16" y="6"/>
                  </a:cubicBezTo>
                  <a:cubicBezTo>
                    <a:pt x="19" y="8"/>
                    <a:pt x="22" y="6"/>
                    <a:pt x="25" y="7"/>
                  </a:cubicBezTo>
                  <a:cubicBezTo>
                    <a:pt x="30" y="9"/>
                    <a:pt x="27" y="14"/>
                    <a:pt x="30" y="17"/>
                  </a:cubicBezTo>
                  <a:cubicBezTo>
                    <a:pt x="31" y="19"/>
                    <a:pt x="34" y="20"/>
                    <a:pt x="36" y="20"/>
                  </a:cubicBezTo>
                  <a:cubicBezTo>
                    <a:pt x="39" y="21"/>
                    <a:pt x="43" y="19"/>
                    <a:pt x="46" y="20"/>
                  </a:cubicBezTo>
                  <a:cubicBezTo>
                    <a:pt x="50" y="21"/>
                    <a:pt x="54" y="22"/>
                    <a:pt x="57" y="25"/>
                  </a:cubicBezTo>
                  <a:cubicBezTo>
                    <a:pt x="64" y="30"/>
                    <a:pt x="63" y="25"/>
                    <a:pt x="66" y="21"/>
                  </a:cubicBezTo>
                  <a:cubicBezTo>
                    <a:pt x="71" y="17"/>
                    <a:pt x="76" y="19"/>
                    <a:pt x="81" y="20"/>
                  </a:cubicBezTo>
                  <a:cubicBezTo>
                    <a:pt x="87" y="20"/>
                    <a:pt x="87" y="20"/>
                    <a:pt x="87" y="20"/>
                  </a:cubicBezTo>
                  <a:cubicBezTo>
                    <a:pt x="87" y="20"/>
                    <a:pt x="87" y="20"/>
                    <a:pt x="87" y="20"/>
                  </a:cubicBezTo>
                  <a:cubicBezTo>
                    <a:pt x="96" y="25"/>
                    <a:pt x="105" y="27"/>
                    <a:pt x="114" y="30"/>
                  </a:cubicBezTo>
                  <a:cubicBezTo>
                    <a:pt x="120" y="33"/>
                    <a:pt x="127" y="35"/>
                    <a:pt x="133" y="35"/>
                  </a:cubicBezTo>
                  <a:cubicBezTo>
                    <a:pt x="139" y="35"/>
                    <a:pt x="143" y="33"/>
                    <a:pt x="146" y="29"/>
                  </a:cubicBezTo>
                  <a:cubicBezTo>
                    <a:pt x="151" y="23"/>
                    <a:pt x="157" y="28"/>
                    <a:pt x="161" y="31"/>
                  </a:cubicBezTo>
                  <a:cubicBezTo>
                    <a:pt x="166" y="34"/>
                    <a:pt x="174" y="29"/>
                    <a:pt x="179" y="27"/>
                  </a:cubicBezTo>
                  <a:cubicBezTo>
                    <a:pt x="179" y="27"/>
                    <a:pt x="179" y="27"/>
                    <a:pt x="179" y="27"/>
                  </a:cubicBezTo>
                  <a:cubicBezTo>
                    <a:pt x="179" y="29"/>
                    <a:pt x="178" y="34"/>
                    <a:pt x="180" y="34"/>
                  </a:cubicBezTo>
                  <a:cubicBezTo>
                    <a:pt x="187" y="35"/>
                    <a:pt x="185" y="40"/>
                    <a:pt x="183" y="44"/>
                  </a:cubicBezTo>
                  <a:cubicBezTo>
                    <a:pt x="182" y="49"/>
                    <a:pt x="179" y="54"/>
                    <a:pt x="183" y="58"/>
                  </a:cubicBezTo>
                  <a:cubicBezTo>
                    <a:pt x="183" y="58"/>
                    <a:pt x="183" y="58"/>
                    <a:pt x="183" y="58"/>
                  </a:cubicBezTo>
                  <a:cubicBezTo>
                    <a:pt x="184" y="63"/>
                    <a:pt x="180" y="67"/>
                    <a:pt x="181" y="72"/>
                  </a:cubicBezTo>
                  <a:cubicBezTo>
                    <a:pt x="182" y="74"/>
                    <a:pt x="186" y="82"/>
                    <a:pt x="184" y="84"/>
                  </a:cubicBezTo>
                  <a:cubicBezTo>
                    <a:pt x="177" y="92"/>
                    <a:pt x="179" y="112"/>
                    <a:pt x="186" y="120"/>
                  </a:cubicBezTo>
                  <a:cubicBezTo>
                    <a:pt x="194" y="130"/>
                    <a:pt x="194" y="130"/>
                    <a:pt x="194" y="130"/>
                  </a:cubicBezTo>
                  <a:cubicBezTo>
                    <a:pt x="194" y="130"/>
                    <a:pt x="194" y="130"/>
                    <a:pt x="194" y="130"/>
                  </a:cubicBezTo>
                  <a:cubicBezTo>
                    <a:pt x="196" y="137"/>
                    <a:pt x="200" y="140"/>
                    <a:pt x="199" y="148"/>
                  </a:cubicBezTo>
                  <a:cubicBezTo>
                    <a:pt x="198" y="152"/>
                    <a:pt x="194" y="154"/>
                    <a:pt x="192" y="157"/>
                  </a:cubicBezTo>
                  <a:cubicBezTo>
                    <a:pt x="186" y="164"/>
                    <a:pt x="186" y="175"/>
                    <a:pt x="184" y="184"/>
                  </a:cubicBezTo>
                  <a:cubicBezTo>
                    <a:pt x="184" y="184"/>
                    <a:pt x="184" y="184"/>
                    <a:pt x="184" y="184"/>
                  </a:cubicBezTo>
                  <a:cubicBezTo>
                    <a:pt x="178" y="186"/>
                    <a:pt x="178" y="186"/>
                    <a:pt x="178" y="186"/>
                  </a:cubicBezTo>
                  <a:cubicBezTo>
                    <a:pt x="166" y="195"/>
                    <a:pt x="153" y="186"/>
                    <a:pt x="140" y="192"/>
                  </a:cubicBezTo>
                  <a:cubicBezTo>
                    <a:pt x="136" y="193"/>
                    <a:pt x="134" y="192"/>
                    <a:pt x="130" y="195"/>
                  </a:cubicBezTo>
                  <a:cubicBezTo>
                    <a:pt x="128" y="196"/>
                    <a:pt x="126" y="195"/>
                    <a:pt x="124" y="196"/>
                  </a:cubicBezTo>
                  <a:cubicBezTo>
                    <a:pt x="119" y="198"/>
                    <a:pt x="117" y="207"/>
                    <a:pt x="110" y="207"/>
                  </a:cubicBezTo>
                  <a:cubicBezTo>
                    <a:pt x="110" y="207"/>
                    <a:pt x="110" y="207"/>
                    <a:pt x="110" y="207"/>
                  </a:cubicBezTo>
                  <a:cubicBezTo>
                    <a:pt x="106" y="204"/>
                    <a:pt x="106" y="204"/>
                    <a:pt x="106" y="204"/>
                  </a:cubicBezTo>
                  <a:cubicBezTo>
                    <a:pt x="103" y="202"/>
                    <a:pt x="101" y="199"/>
                    <a:pt x="99" y="197"/>
                  </a:cubicBezTo>
                  <a:cubicBezTo>
                    <a:pt x="97" y="195"/>
                    <a:pt x="96" y="192"/>
                    <a:pt x="95" y="190"/>
                  </a:cubicBezTo>
                  <a:cubicBezTo>
                    <a:pt x="94" y="185"/>
                    <a:pt x="96" y="180"/>
                    <a:pt x="100" y="177"/>
                  </a:cubicBezTo>
                  <a:cubicBezTo>
                    <a:pt x="102" y="175"/>
                    <a:pt x="102" y="173"/>
                    <a:pt x="103" y="172"/>
                  </a:cubicBezTo>
                  <a:cubicBezTo>
                    <a:pt x="103" y="153"/>
                    <a:pt x="108" y="131"/>
                    <a:pt x="104" y="113"/>
                  </a:cubicBezTo>
                  <a:cubicBezTo>
                    <a:pt x="103" y="109"/>
                    <a:pt x="100" y="104"/>
                    <a:pt x="100" y="99"/>
                  </a:cubicBezTo>
                  <a:cubicBezTo>
                    <a:pt x="100" y="92"/>
                    <a:pt x="105" y="92"/>
                    <a:pt x="101" y="84"/>
                  </a:cubicBezTo>
                  <a:cubicBezTo>
                    <a:pt x="95" y="75"/>
                    <a:pt x="89" y="78"/>
                    <a:pt x="82" y="71"/>
                  </a:cubicBezTo>
                  <a:cubicBezTo>
                    <a:pt x="75" y="65"/>
                    <a:pt x="81" y="56"/>
                    <a:pt x="70" y="57"/>
                  </a:cubicBezTo>
                  <a:cubicBezTo>
                    <a:pt x="64" y="58"/>
                    <a:pt x="62" y="58"/>
                    <a:pt x="58" y="64"/>
                  </a:cubicBezTo>
                  <a:cubicBezTo>
                    <a:pt x="53" y="70"/>
                    <a:pt x="55" y="75"/>
                    <a:pt x="44" y="74"/>
                  </a:cubicBezTo>
                  <a:cubicBezTo>
                    <a:pt x="35" y="74"/>
                    <a:pt x="32" y="60"/>
                    <a:pt x="24" y="61"/>
                  </a:cubicBezTo>
                  <a:cubicBezTo>
                    <a:pt x="20" y="63"/>
                    <a:pt x="14" y="65"/>
                    <a:pt x="11" y="60"/>
                  </a:cubicBezTo>
                  <a:cubicBezTo>
                    <a:pt x="8" y="56"/>
                    <a:pt x="10" y="49"/>
                    <a:pt x="6" y="46"/>
                  </a:cubicBezTo>
                  <a:cubicBezTo>
                    <a:pt x="0" y="41"/>
                    <a:pt x="6" y="37"/>
                    <a:pt x="6" y="32"/>
                  </a:cubicBezTo>
                  <a:cubicBezTo>
                    <a:pt x="0" y="18"/>
                    <a:pt x="0" y="18"/>
                    <a:pt x="0" y="1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6" name="Freeform 46"/>
            <p:cNvSpPr>
              <a:spLocks/>
            </p:cNvSpPr>
            <p:nvPr/>
          </p:nvSpPr>
          <p:spPr bwMode="auto">
            <a:xfrm>
              <a:off x="3948113" y="1893888"/>
              <a:ext cx="276225" cy="223838"/>
            </a:xfrm>
            <a:custGeom>
              <a:avLst/>
              <a:gdLst/>
              <a:ahLst/>
              <a:cxnLst>
                <a:cxn ang="0">
                  <a:pos x="27" y="0"/>
                </a:cxn>
                <a:cxn ang="0">
                  <a:pos x="52" y="16"/>
                </a:cxn>
                <a:cxn ang="0">
                  <a:pos x="72" y="28"/>
                </a:cxn>
                <a:cxn ang="0">
                  <a:pos x="97" y="47"/>
                </a:cxn>
                <a:cxn ang="0">
                  <a:pos x="113" y="41"/>
                </a:cxn>
                <a:cxn ang="0">
                  <a:pos x="134" y="28"/>
                </a:cxn>
                <a:cxn ang="0">
                  <a:pos x="148" y="23"/>
                </a:cxn>
                <a:cxn ang="0">
                  <a:pos x="155" y="27"/>
                </a:cxn>
                <a:cxn ang="0">
                  <a:pos x="168" y="36"/>
                </a:cxn>
                <a:cxn ang="0">
                  <a:pos x="174" y="27"/>
                </a:cxn>
                <a:cxn ang="0">
                  <a:pos x="183" y="25"/>
                </a:cxn>
                <a:cxn ang="0">
                  <a:pos x="184" y="35"/>
                </a:cxn>
                <a:cxn ang="0">
                  <a:pos x="185" y="53"/>
                </a:cxn>
                <a:cxn ang="0">
                  <a:pos x="189" y="60"/>
                </a:cxn>
                <a:cxn ang="0">
                  <a:pos x="199" y="60"/>
                </a:cxn>
                <a:cxn ang="0">
                  <a:pos x="206" y="70"/>
                </a:cxn>
                <a:cxn ang="0">
                  <a:pos x="217" y="78"/>
                </a:cxn>
                <a:cxn ang="0">
                  <a:pos x="217" y="78"/>
                </a:cxn>
                <a:cxn ang="0">
                  <a:pos x="213" y="97"/>
                </a:cxn>
                <a:cxn ang="0">
                  <a:pos x="206" y="106"/>
                </a:cxn>
                <a:cxn ang="0">
                  <a:pos x="195" y="101"/>
                </a:cxn>
                <a:cxn ang="0">
                  <a:pos x="171" y="101"/>
                </a:cxn>
                <a:cxn ang="0">
                  <a:pos x="149" y="98"/>
                </a:cxn>
                <a:cxn ang="0">
                  <a:pos x="135" y="103"/>
                </a:cxn>
                <a:cxn ang="0">
                  <a:pos x="140" y="114"/>
                </a:cxn>
                <a:cxn ang="0">
                  <a:pos x="145" y="122"/>
                </a:cxn>
                <a:cxn ang="0">
                  <a:pos x="152" y="146"/>
                </a:cxn>
                <a:cxn ang="0">
                  <a:pos x="147" y="155"/>
                </a:cxn>
                <a:cxn ang="0">
                  <a:pos x="143" y="166"/>
                </a:cxn>
                <a:cxn ang="0">
                  <a:pos x="143" y="166"/>
                </a:cxn>
                <a:cxn ang="0">
                  <a:pos x="137" y="166"/>
                </a:cxn>
                <a:cxn ang="0">
                  <a:pos x="122" y="167"/>
                </a:cxn>
                <a:cxn ang="0">
                  <a:pos x="113" y="171"/>
                </a:cxn>
                <a:cxn ang="0">
                  <a:pos x="102" y="166"/>
                </a:cxn>
                <a:cxn ang="0">
                  <a:pos x="92" y="166"/>
                </a:cxn>
                <a:cxn ang="0">
                  <a:pos x="86" y="163"/>
                </a:cxn>
                <a:cxn ang="0">
                  <a:pos x="81" y="153"/>
                </a:cxn>
                <a:cxn ang="0">
                  <a:pos x="72" y="152"/>
                </a:cxn>
                <a:cxn ang="0">
                  <a:pos x="64" y="149"/>
                </a:cxn>
                <a:cxn ang="0">
                  <a:pos x="56" y="164"/>
                </a:cxn>
                <a:cxn ang="0">
                  <a:pos x="56" y="164"/>
                </a:cxn>
                <a:cxn ang="0">
                  <a:pos x="47" y="162"/>
                </a:cxn>
                <a:cxn ang="0">
                  <a:pos x="37" y="158"/>
                </a:cxn>
                <a:cxn ang="0">
                  <a:pos x="29" y="158"/>
                </a:cxn>
                <a:cxn ang="0">
                  <a:pos x="16" y="155"/>
                </a:cxn>
                <a:cxn ang="0">
                  <a:pos x="4" y="147"/>
                </a:cxn>
                <a:cxn ang="0">
                  <a:pos x="0" y="128"/>
                </a:cxn>
                <a:cxn ang="0">
                  <a:pos x="0" y="128"/>
                </a:cxn>
                <a:cxn ang="0">
                  <a:pos x="8" y="96"/>
                </a:cxn>
                <a:cxn ang="0">
                  <a:pos x="15" y="62"/>
                </a:cxn>
                <a:cxn ang="0">
                  <a:pos x="17" y="44"/>
                </a:cxn>
                <a:cxn ang="0">
                  <a:pos x="26" y="21"/>
                </a:cxn>
                <a:cxn ang="0">
                  <a:pos x="28" y="11"/>
                </a:cxn>
                <a:cxn ang="0">
                  <a:pos x="27" y="0"/>
                </a:cxn>
              </a:cxnLst>
              <a:rect l="0" t="0" r="r" b="b"/>
              <a:pathLst>
                <a:path w="217" h="176">
                  <a:moveTo>
                    <a:pt x="27" y="0"/>
                  </a:moveTo>
                  <a:cubicBezTo>
                    <a:pt x="38" y="2"/>
                    <a:pt x="44" y="9"/>
                    <a:pt x="52" y="16"/>
                  </a:cubicBezTo>
                  <a:cubicBezTo>
                    <a:pt x="57" y="21"/>
                    <a:pt x="66" y="23"/>
                    <a:pt x="72" y="28"/>
                  </a:cubicBezTo>
                  <a:cubicBezTo>
                    <a:pt x="80" y="34"/>
                    <a:pt x="88" y="43"/>
                    <a:pt x="97" y="47"/>
                  </a:cubicBezTo>
                  <a:cubicBezTo>
                    <a:pt x="103" y="49"/>
                    <a:pt x="109" y="44"/>
                    <a:pt x="113" y="41"/>
                  </a:cubicBezTo>
                  <a:cubicBezTo>
                    <a:pt x="119" y="35"/>
                    <a:pt x="126" y="32"/>
                    <a:pt x="134" y="28"/>
                  </a:cubicBezTo>
                  <a:cubicBezTo>
                    <a:pt x="139" y="27"/>
                    <a:pt x="142" y="22"/>
                    <a:pt x="148" y="23"/>
                  </a:cubicBezTo>
                  <a:cubicBezTo>
                    <a:pt x="149" y="23"/>
                    <a:pt x="153" y="26"/>
                    <a:pt x="155" y="27"/>
                  </a:cubicBezTo>
                  <a:cubicBezTo>
                    <a:pt x="157" y="29"/>
                    <a:pt x="166" y="38"/>
                    <a:pt x="168" y="36"/>
                  </a:cubicBezTo>
                  <a:cubicBezTo>
                    <a:pt x="171" y="33"/>
                    <a:pt x="170" y="29"/>
                    <a:pt x="174" y="27"/>
                  </a:cubicBezTo>
                  <a:cubicBezTo>
                    <a:pt x="176" y="25"/>
                    <a:pt x="181" y="25"/>
                    <a:pt x="183" y="25"/>
                  </a:cubicBezTo>
                  <a:cubicBezTo>
                    <a:pt x="187" y="24"/>
                    <a:pt x="184" y="32"/>
                    <a:pt x="184" y="35"/>
                  </a:cubicBezTo>
                  <a:cubicBezTo>
                    <a:pt x="184" y="42"/>
                    <a:pt x="184" y="46"/>
                    <a:pt x="185" y="53"/>
                  </a:cubicBezTo>
                  <a:cubicBezTo>
                    <a:pt x="187" y="55"/>
                    <a:pt x="188" y="58"/>
                    <a:pt x="189" y="60"/>
                  </a:cubicBezTo>
                  <a:cubicBezTo>
                    <a:pt x="192" y="68"/>
                    <a:pt x="195" y="62"/>
                    <a:pt x="199" y="60"/>
                  </a:cubicBezTo>
                  <a:cubicBezTo>
                    <a:pt x="207" y="57"/>
                    <a:pt x="206" y="65"/>
                    <a:pt x="206" y="70"/>
                  </a:cubicBezTo>
                  <a:cubicBezTo>
                    <a:pt x="206" y="75"/>
                    <a:pt x="212" y="78"/>
                    <a:pt x="217" y="78"/>
                  </a:cubicBezTo>
                  <a:cubicBezTo>
                    <a:pt x="217" y="78"/>
                    <a:pt x="217" y="78"/>
                    <a:pt x="217" y="78"/>
                  </a:cubicBezTo>
                  <a:cubicBezTo>
                    <a:pt x="215" y="85"/>
                    <a:pt x="217" y="89"/>
                    <a:pt x="213" y="97"/>
                  </a:cubicBezTo>
                  <a:cubicBezTo>
                    <a:pt x="212" y="99"/>
                    <a:pt x="211" y="108"/>
                    <a:pt x="206" y="106"/>
                  </a:cubicBezTo>
                  <a:cubicBezTo>
                    <a:pt x="202" y="103"/>
                    <a:pt x="200" y="101"/>
                    <a:pt x="195" y="101"/>
                  </a:cubicBezTo>
                  <a:cubicBezTo>
                    <a:pt x="187" y="101"/>
                    <a:pt x="180" y="103"/>
                    <a:pt x="171" y="101"/>
                  </a:cubicBezTo>
                  <a:cubicBezTo>
                    <a:pt x="165" y="99"/>
                    <a:pt x="155" y="96"/>
                    <a:pt x="149" y="98"/>
                  </a:cubicBezTo>
                  <a:cubicBezTo>
                    <a:pt x="145" y="101"/>
                    <a:pt x="137" y="98"/>
                    <a:pt x="135" y="103"/>
                  </a:cubicBezTo>
                  <a:cubicBezTo>
                    <a:pt x="134" y="106"/>
                    <a:pt x="138" y="111"/>
                    <a:pt x="140" y="114"/>
                  </a:cubicBezTo>
                  <a:cubicBezTo>
                    <a:pt x="141" y="118"/>
                    <a:pt x="142" y="120"/>
                    <a:pt x="145" y="122"/>
                  </a:cubicBezTo>
                  <a:cubicBezTo>
                    <a:pt x="151" y="126"/>
                    <a:pt x="152" y="140"/>
                    <a:pt x="152" y="146"/>
                  </a:cubicBezTo>
                  <a:cubicBezTo>
                    <a:pt x="151" y="149"/>
                    <a:pt x="148" y="152"/>
                    <a:pt x="147" y="155"/>
                  </a:cubicBezTo>
                  <a:cubicBezTo>
                    <a:pt x="146" y="159"/>
                    <a:pt x="144" y="162"/>
                    <a:pt x="143" y="166"/>
                  </a:cubicBezTo>
                  <a:cubicBezTo>
                    <a:pt x="143" y="166"/>
                    <a:pt x="143" y="166"/>
                    <a:pt x="143" y="166"/>
                  </a:cubicBezTo>
                  <a:cubicBezTo>
                    <a:pt x="137" y="166"/>
                    <a:pt x="137" y="166"/>
                    <a:pt x="137" y="166"/>
                  </a:cubicBezTo>
                  <a:cubicBezTo>
                    <a:pt x="132" y="165"/>
                    <a:pt x="127" y="163"/>
                    <a:pt x="122" y="167"/>
                  </a:cubicBezTo>
                  <a:cubicBezTo>
                    <a:pt x="119" y="171"/>
                    <a:pt x="120" y="176"/>
                    <a:pt x="113" y="171"/>
                  </a:cubicBezTo>
                  <a:cubicBezTo>
                    <a:pt x="110" y="168"/>
                    <a:pt x="106" y="167"/>
                    <a:pt x="102" y="166"/>
                  </a:cubicBezTo>
                  <a:cubicBezTo>
                    <a:pt x="99" y="165"/>
                    <a:pt x="95" y="167"/>
                    <a:pt x="92" y="166"/>
                  </a:cubicBezTo>
                  <a:cubicBezTo>
                    <a:pt x="90" y="166"/>
                    <a:pt x="87" y="165"/>
                    <a:pt x="86" y="163"/>
                  </a:cubicBezTo>
                  <a:cubicBezTo>
                    <a:pt x="83" y="160"/>
                    <a:pt x="86" y="155"/>
                    <a:pt x="81" y="153"/>
                  </a:cubicBezTo>
                  <a:cubicBezTo>
                    <a:pt x="78" y="152"/>
                    <a:pt x="75" y="154"/>
                    <a:pt x="72" y="152"/>
                  </a:cubicBezTo>
                  <a:cubicBezTo>
                    <a:pt x="70" y="150"/>
                    <a:pt x="68" y="146"/>
                    <a:pt x="64" y="149"/>
                  </a:cubicBezTo>
                  <a:cubicBezTo>
                    <a:pt x="60" y="151"/>
                    <a:pt x="60" y="160"/>
                    <a:pt x="56" y="164"/>
                  </a:cubicBezTo>
                  <a:cubicBezTo>
                    <a:pt x="56" y="164"/>
                    <a:pt x="56" y="164"/>
                    <a:pt x="56" y="164"/>
                  </a:cubicBezTo>
                  <a:cubicBezTo>
                    <a:pt x="55" y="163"/>
                    <a:pt x="50" y="163"/>
                    <a:pt x="47" y="162"/>
                  </a:cubicBezTo>
                  <a:cubicBezTo>
                    <a:pt x="44" y="161"/>
                    <a:pt x="40" y="158"/>
                    <a:pt x="37" y="158"/>
                  </a:cubicBezTo>
                  <a:cubicBezTo>
                    <a:pt x="34" y="158"/>
                    <a:pt x="31" y="159"/>
                    <a:pt x="29" y="158"/>
                  </a:cubicBezTo>
                  <a:cubicBezTo>
                    <a:pt x="24" y="156"/>
                    <a:pt x="22" y="155"/>
                    <a:pt x="16" y="155"/>
                  </a:cubicBezTo>
                  <a:cubicBezTo>
                    <a:pt x="11" y="155"/>
                    <a:pt x="6" y="153"/>
                    <a:pt x="4" y="147"/>
                  </a:cubicBezTo>
                  <a:cubicBezTo>
                    <a:pt x="2" y="141"/>
                    <a:pt x="3" y="134"/>
                    <a:pt x="0" y="128"/>
                  </a:cubicBezTo>
                  <a:cubicBezTo>
                    <a:pt x="0" y="128"/>
                    <a:pt x="0" y="128"/>
                    <a:pt x="0" y="128"/>
                  </a:cubicBezTo>
                  <a:cubicBezTo>
                    <a:pt x="4" y="117"/>
                    <a:pt x="7" y="107"/>
                    <a:pt x="8" y="96"/>
                  </a:cubicBezTo>
                  <a:cubicBezTo>
                    <a:pt x="10" y="84"/>
                    <a:pt x="15" y="74"/>
                    <a:pt x="15" y="62"/>
                  </a:cubicBezTo>
                  <a:cubicBezTo>
                    <a:pt x="15" y="55"/>
                    <a:pt x="10" y="49"/>
                    <a:pt x="17" y="44"/>
                  </a:cubicBezTo>
                  <a:cubicBezTo>
                    <a:pt x="26" y="36"/>
                    <a:pt x="22" y="31"/>
                    <a:pt x="26" y="21"/>
                  </a:cubicBezTo>
                  <a:cubicBezTo>
                    <a:pt x="27" y="18"/>
                    <a:pt x="29" y="14"/>
                    <a:pt x="28" y="11"/>
                  </a:cubicBezTo>
                  <a:cubicBezTo>
                    <a:pt x="27" y="8"/>
                    <a:pt x="27" y="4"/>
                    <a:pt x="27"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7" name="Freeform 47"/>
            <p:cNvSpPr>
              <a:spLocks/>
            </p:cNvSpPr>
            <p:nvPr/>
          </p:nvSpPr>
          <p:spPr bwMode="auto">
            <a:xfrm>
              <a:off x="4027488" y="1363663"/>
              <a:ext cx="196850" cy="303213"/>
            </a:xfrm>
            <a:custGeom>
              <a:avLst/>
              <a:gdLst/>
              <a:ahLst/>
              <a:cxnLst>
                <a:cxn ang="0">
                  <a:pos x="120" y="11"/>
                </a:cxn>
                <a:cxn ang="0">
                  <a:pos x="123" y="21"/>
                </a:cxn>
                <a:cxn ang="0">
                  <a:pos x="131" y="37"/>
                </a:cxn>
                <a:cxn ang="0">
                  <a:pos x="125" y="46"/>
                </a:cxn>
                <a:cxn ang="0">
                  <a:pos x="122" y="62"/>
                </a:cxn>
                <a:cxn ang="0">
                  <a:pos x="137" y="76"/>
                </a:cxn>
                <a:cxn ang="0">
                  <a:pos x="138" y="82"/>
                </a:cxn>
                <a:cxn ang="0">
                  <a:pos x="136" y="84"/>
                </a:cxn>
                <a:cxn ang="0">
                  <a:pos x="136" y="97"/>
                </a:cxn>
                <a:cxn ang="0">
                  <a:pos x="137" y="102"/>
                </a:cxn>
                <a:cxn ang="0">
                  <a:pos x="137" y="102"/>
                </a:cxn>
                <a:cxn ang="0">
                  <a:pos x="132" y="116"/>
                </a:cxn>
                <a:cxn ang="0">
                  <a:pos x="132" y="128"/>
                </a:cxn>
                <a:cxn ang="0">
                  <a:pos x="140" y="131"/>
                </a:cxn>
                <a:cxn ang="0">
                  <a:pos x="141" y="135"/>
                </a:cxn>
                <a:cxn ang="0">
                  <a:pos x="135" y="136"/>
                </a:cxn>
                <a:cxn ang="0">
                  <a:pos x="126" y="136"/>
                </a:cxn>
                <a:cxn ang="0">
                  <a:pos x="143" y="164"/>
                </a:cxn>
                <a:cxn ang="0">
                  <a:pos x="147" y="173"/>
                </a:cxn>
                <a:cxn ang="0">
                  <a:pos x="156" y="185"/>
                </a:cxn>
                <a:cxn ang="0">
                  <a:pos x="143" y="200"/>
                </a:cxn>
                <a:cxn ang="0">
                  <a:pos x="135" y="200"/>
                </a:cxn>
                <a:cxn ang="0">
                  <a:pos x="131" y="199"/>
                </a:cxn>
                <a:cxn ang="0">
                  <a:pos x="122" y="205"/>
                </a:cxn>
                <a:cxn ang="0">
                  <a:pos x="117" y="210"/>
                </a:cxn>
                <a:cxn ang="0">
                  <a:pos x="113" y="219"/>
                </a:cxn>
                <a:cxn ang="0">
                  <a:pos x="109" y="227"/>
                </a:cxn>
                <a:cxn ang="0">
                  <a:pos x="109" y="227"/>
                </a:cxn>
                <a:cxn ang="0">
                  <a:pos x="93" y="235"/>
                </a:cxn>
                <a:cxn ang="0">
                  <a:pos x="81" y="228"/>
                </a:cxn>
                <a:cxn ang="0">
                  <a:pos x="70" y="225"/>
                </a:cxn>
                <a:cxn ang="0">
                  <a:pos x="56" y="216"/>
                </a:cxn>
                <a:cxn ang="0">
                  <a:pos x="49" y="200"/>
                </a:cxn>
                <a:cxn ang="0">
                  <a:pos x="40" y="201"/>
                </a:cxn>
                <a:cxn ang="0">
                  <a:pos x="35" y="192"/>
                </a:cxn>
                <a:cxn ang="0">
                  <a:pos x="35" y="192"/>
                </a:cxn>
                <a:cxn ang="0">
                  <a:pos x="31" y="180"/>
                </a:cxn>
                <a:cxn ang="0">
                  <a:pos x="20" y="171"/>
                </a:cxn>
                <a:cxn ang="0">
                  <a:pos x="9" y="151"/>
                </a:cxn>
                <a:cxn ang="0">
                  <a:pos x="0" y="138"/>
                </a:cxn>
                <a:cxn ang="0">
                  <a:pos x="4" y="115"/>
                </a:cxn>
                <a:cxn ang="0">
                  <a:pos x="4" y="115"/>
                </a:cxn>
                <a:cxn ang="0">
                  <a:pos x="18" y="129"/>
                </a:cxn>
                <a:cxn ang="0">
                  <a:pos x="26" y="122"/>
                </a:cxn>
                <a:cxn ang="0">
                  <a:pos x="23" y="113"/>
                </a:cxn>
                <a:cxn ang="0">
                  <a:pos x="30" y="95"/>
                </a:cxn>
                <a:cxn ang="0">
                  <a:pos x="23" y="82"/>
                </a:cxn>
                <a:cxn ang="0">
                  <a:pos x="20" y="69"/>
                </a:cxn>
                <a:cxn ang="0">
                  <a:pos x="23" y="60"/>
                </a:cxn>
                <a:cxn ang="0">
                  <a:pos x="22" y="48"/>
                </a:cxn>
                <a:cxn ang="0">
                  <a:pos x="28" y="34"/>
                </a:cxn>
                <a:cxn ang="0">
                  <a:pos x="32" y="18"/>
                </a:cxn>
                <a:cxn ang="0">
                  <a:pos x="32" y="18"/>
                </a:cxn>
                <a:cxn ang="0">
                  <a:pos x="55" y="1"/>
                </a:cxn>
                <a:cxn ang="0">
                  <a:pos x="89" y="16"/>
                </a:cxn>
                <a:cxn ang="0">
                  <a:pos x="107" y="2"/>
                </a:cxn>
                <a:cxn ang="0">
                  <a:pos x="120" y="11"/>
                </a:cxn>
              </a:cxnLst>
              <a:rect l="0" t="0" r="r" b="b"/>
              <a:pathLst>
                <a:path w="156" h="239">
                  <a:moveTo>
                    <a:pt x="120" y="11"/>
                  </a:moveTo>
                  <a:cubicBezTo>
                    <a:pt x="123" y="21"/>
                    <a:pt x="123" y="21"/>
                    <a:pt x="123" y="21"/>
                  </a:cubicBezTo>
                  <a:cubicBezTo>
                    <a:pt x="126" y="27"/>
                    <a:pt x="130" y="31"/>
                    <a:pt x="131" y="37"/>
                  </a:cubicBezTo>
                  <a:cubicBezTo>
                    <a:pt x="131" y="42"/>
                    <a:pt x="129" y="43"/>
                    <a:pt x="125" y="46"/>
                  </a:cubicBezTo>
                  <a:cubicBezTo>
                    <a:pt x="122" y="48"/>
                    <a:pt x="122" y="58"/>
                    <a:pt x="122" y="62"/>
                  </a:cubicBezTo>
                  <a:cubicBezTo>
                    <a:pt x="122" y="70"/>
                    <a:pt x="134" y="70"/>
                    <a:pt x="137" y="76"/>
                  </a:cubicBezTo>
                  <a:cubicBezTo>
                    <a:pt x="138" y="77"/>
                    <a:pt x="139" y="81"/>
                    <a:pt x="138" y="82"/>
                  </a:cubicBezTo>
                  <a:cubicBezTo>
                    <a:pt x="138" y="82"/>
                    <a:pt x="137" y="83"/>
                    <a:pt x="136" y="84"/>
                  </a:cubicBezTo>
                  <a:cubicBezTo>
                    <a:pt x="133" y="87"/>
                    <a:pt x="136" y="93"/>
                    <a:pt x="136" y="97"/>
                  </a:cubicBezTo>
                  <a:cubicBezTo>
                    <a:pt x="137" y="102"/>
                    <a:pt x="137" y="102"/>
                    <a:pt x="137" y="102"/>
                  </a:cubicBezTo>
                  <a:cubicBezTo>
                    <a:pt x="137" y="102"/>
                    <a:pt x="137" y="102"/>
                    <a:pt x="137" y="102"/>
                  </a:cubicBezTo>
                  <a:cubicBezTo>
                    <a:pt x="134" y="106"/>
                    <a:pt x="133" y="112"/>
                    <a:pt x="132" y="116"/>
                  </a:cubicBezTo>
                  <a:cubicBezTo>
                    <a:pt x="130" y="122"/>
                    <a:pt x="129" y="123"/>
                    <a:pt x="132" y="128"/>
                  </a:cubicBezTo>
                  <a:cubicBezTo>
                    <a:pt x="134" y="130"/>
                    <a:pt x="138" y="129"/>
                    <a:pt x="140" y="131"/>
                  </a:cubicBezTo>
                  <a:cubicBezTo>
                    <a:pt x="141" y="132"/>
                    <a:pt x="142" y="134"/>
                    <a:pt x="141" y="135"/>
                  </a:cubicBezTo>
                  <a:cubicBezTo>
                    <a:pt x="139" y="138"/>
                    <a:pt x="137" y="136"/>
                    <a:pt x="135" y="136"/>
                  </a:cubicBezTo>
                  <a:cubicBezTo>
                    <a:pt x="132" y="135"/>
                    <a:pt x="129" y="135"/>
                    <a:pt x="126" y="136"/>
                  </a:cubicBezTo>
                  <a:cubicBezTo>
                    <a:pt x="121" y="142"/>
                    <a:pt x="142" y="158"/>
                    <a:pt x="143" y="164"/>
                  </a:cubicBezTo>
                  <a:cubicBezTo>
                    <a:pt x="144" y="167"/>
                    <a:pt x="144" y="170"/>
                    <a:pt x="147" y="173"/>
                  </a:cubicBezTo>
                  <a:cubicBezTo>
                    <a:pt x="150" y="177"/>
                    <a:pt x="156" y="180"/>
                    <a:pt x="156" y="185"/>
                  </a:cubicBezTo>
                  <a:cubicBezTo>
                    <a:pt x="156" y="192"/>
                    <a:pt x="151" y="199"/>
                    <a:pt x="143" y="200"/>
                  </a:cubicBezTo>
                  <a:cubicBezTo>
                    <a:pt x="141" y="200"/>
                    <a:pt x="138" y="201"/>
                    <a:pt x="135" y="200"/>
                  </a:cubicBezTo>
                  <a:cubicBezTo>
                    <a:pt x="134" y="200"/>
                    <a:pt x="132" y="199"/>
                    <a:pt x="131" y="199"/>
                  </a:cubicBezTo>
                  <a:cubicBezTo>
                    <a:pt x="126" y="199"/>
                    <a:pt x="125" y="202"/>
                    <a:pt x="122" y="205"/>
                  </a:cubicBezTo>
                  <a:cubicBezTo>
                    <a:pt x="121" y="207"/>
                    <a:pt x="119" y="209"/>
                    <a:pt x="117" y="210"/>
                  </a:cubicBezTo>
                  <a:cubicBezTo>
                    <a:pt x="112" y="212"/>
                    <a:pt x="113" y="215"/>
                    <a:pt x="113" y="219"/>
                  </a:cubicBezTo>
                  <a:cubicBezTo>
                    <a:pt x="112" y="222"/>
                    <a:pt x="112" y="224"/>
                    <a:pt x="109" y="227"/>
                  </a:cubicBezTo>
                  <a:cubicBezTo>
                    <a:pt x="109" y="227"/>
                    <a:pt x="109" y="227"/>
                    <a:pt x="109" y="227"/>
                  </a:cubicBezTo>
                  <a:cubicBezTo>
                    <a:pt x="104" y="227"/>
                    <a:pt x="99" y="232"/>
                    <a:pt x="93" y="235"/>
                  </a:cubicBezTo>
                  <a:cubicBezTo>
                    <a:pt x="85" y="239"/>
                    <a:pt x="86" y="231"/>
                    <a:pt x="81" y="228"/>
                  </a:cubicBezTo>
                  <a:cubicBezTo>
                    <a:pt x="78" y="226"/>
                    <a:pt x="73" y="227"/>
                    <a:pt x="70" y="225"/>
                  </a:cubicBezTo>
                  <a:cubicBezTo>
                    <a:pt x="65" y="221"/>
                    <a:pt x="62" y="219"/>
                    <a:pt x="56" y="216"/>
                  </a:cubicBezTo>
                  <a:cubicBezTo>
                    <a:pt x="47" y="211"/>
                    <a:pt x="53" y="203"/>
                    <a:pt x="49" y="200"/>
                  </a:cubicBezTo>
                  <a:cubicBezTo>
                    <a:pt x="46" y="198"/>
                    <a:pt x="44" y="202"/>
                    <a:pt x="40" y="201"/>
                  </a:cubicBezTo>
                  <a:cubicBezTo>
                    <a:pt x="39" y="201"/>
                    <a:pt x="37" y="194"/>
                    <a:pt x="35" y="192"/>
                  </a:cubicBezTo>
                  <a:cubicBezTo>
                    <a:pt x="35" y="192"/>
                    <a:pt x="35" y="192"/>
                    <a:pt x="35" y="192"/>
                  </a:cubicBezTo>
                  <a:cubicBezTo>
                    <a:pt x="35" y="187"/>
                    <a:pt x="35" y="183"/>
                    <a:pt x="31" y="180"/>
                  </a:cubicBezTo>
                  <a:cubicBezTo>
                    <a:pt x="28" y="176"/>
                    <a:pt x="23" y="175"/>
                    <a:pt x="20" y="171"/>
                  </a:cubicBezTo>
                  <a:cubicBezTo>
                    <a:pt x="13" y="163"/>
                    <a:pt x="23" y="153"/>
                    <a:pt x="9" y="151"/>
                  </a:cubicBezTo>
                  <a:cubicBezTo>
                    <a:pt x="1" y="150"/>
                    <a:pt x="0" y="146"/>
                    <a:pt x="0" y="138"/>
                  </a:cubicBezTo>
                  <a:cubicBezTo>
                    <a:pt x="0" y="130"/>
                    <a:pt x="1" y="123"/>
                    <a:pt x="4" y="115"/>
                  </a:cubicBezTo>
                  <a:cubicBezTo>
                    <a:pt x="4" y="115"/>
                    <a:pt x="4" y="115"/>
                    <a:pt x="4" y="115"/>
                  </a:cubicBezTo>
                  <a:cubicBezTo>
                    <a:pt x="9" y="116"/>
                    <a:pt x="12" y="127"/>
                    <a:pt x="18" y="129"/>
                  </a:cubicBezTo>
                  <a:cubicBezTo>
                    <a:pt x="25" y="130"/>
                    <a:pt x="26" y="128"/>
                    <a:pt x="26" y="122"/>
                  </a:cubicBezTo>
                  <a:cubicBezTo>
                    <a:pt x="26" y="120"/>
                    <a:pt x="21" y="113"/>
                    <a:pt x="23" y="113"/>
                  </a:cubicBezTo>
                  <a:cubicBezTo>
                    <a:pt x="28" y="113"/>
                    <a:pt x="33" y="99"/>
                    <a:pt x="30" y="95"/>
                  </a:cubicBezTo>
                  <a:cubicBezTo>
                    <a:pt x="27" y="91"/>
                    <a:pt x="22" y="88"/>
                    <a:pt x="23" y="82"/>
                  </a:cubicBezTo>
                  <a:cubicBezTo>
                    <a:pt x="23" y="77"/>
                    <a:pt x="21" y="74"/>
                    <a:pt x="20" y="69"/>
                  </a:cubicBezTo>
                  <a:cubicBezTo>
                    <a:pt x="19" y="65"/>
                    <a:pt x="23" y="64"/>
                    <a:pt x="23" y="60"/>
                  </a:cubicBezTo>
                  <a:cubicBezTo>
                    <a:pt x="23" y="58"/>
                    <a:pt x="15" y="46"/>
                    <a:pt x="22" y="48"/>
                  </a:cubicBezTo>
                  <a:cubicBezTo>
                    <a:pt x="29" y="50"/>
                    <a:pt x="25" y="39"/>
                    <a:pt x="28" y="34"/>
                  </a:cubicBezTo>
                  <a:cubicBezTo>
                    <a:pt x="32" y="18"/>
                    <a:pt x="32" y="18"/>
                    <a:pt x="32" y="18"/>
                  </a:cubicBezTo>
                  <a:cubicBezTo>
                    <a:pt x="32" y="18"/>
                    <a:pt x="32" y="18"/>
                    <a:pt x="32" y="18"/>
                  </a:cubicBezTo>
                  <a:cubicBezTo>
                    <a:pt x="40" y="15"/>
                    <a:pt x="44" y="2"/>
                    <a:pt x="55" y="1"/>
                  </a:cubicBezTo>
                  <a:cubicBezTo>
                    <a:pt x="68" y="0"/>
                    <a:pt x="78" y="26"/>
                    <a:pt x="89" y="16"/>
                  </a:cubicBezTo>
                  <a:cubicBezTo>
                    <a:pt x="94" y="12"/>
                    <a:pt x="98" y="0"/>
                    <a:pt x="107" y="2"/>
                  </a:cubicBezTo>
                  <a:cubicBezTo>
                    <a:pt x="113" y="3"/>
                    <a:pt x="115" y="9"/>
                    <a:pt x="120" y="1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8" name="Freeform 48"/>
            <p:cNvSpPr>
              <a:spLocks/>
            </p:cNvSpPr>
            <p:nvPr/>
          </p:nvSpPr>
          <p:spPr bwMode="auto">
            <a:xfrm>
              <a:off x="4165601" y="1387475"/>
              <a:ext cx="311150" cy="366713"/>
            </a:xfrm>
            <a:custGeom>
              <a:avLst/>
              <a:gdLst/>
              <a:ahLst/>
              <a:cxnLst>
                <a:cxn ang="0">
                  <a:pos x="4" y="201"/>
                </a:cxn>
                <a:cxn ang="0">
                  <a:pos x="13" y="187"/>
                </a:cxn>
                <a:cxn ang="0">
                  <a:pos x="26" y="182"/>
                </a:cxn>
                <a:cxn ang="0">
                  <a:pos x="47" y="167"/>
                </a:cxn>
                <a:cxn ang="0">
                  <a:pos x="34" y="146"/>
                </a:cxn>
                <a:cxn ang="0">
                  <a:pos x="26" y="118"/>
                </a:cxn>
                <a:cxn ang="0">
                  <a:pos x="31" y="113"/>
                </a:cxn>
                <a:cxn ang="0">
                  <a:pos x="23" y="98"/>
                </a:cxn>
                <a:cxn ang="0">
                  <a:pos x="28" y="84"/>
                </a:cxn>
                <a:cxn ang="0">
                  <a:pos x="81" y="99"/>
                </a:cxn>
                <a:cxn ang="0">
                  <a:pos x="121" y="65"/>
                </a:cxn>
                <a:cxn ang="0">
                  <a:pos x="188" y="19"/>
                </a:cxn>
                <a:cxn ang="0">
                  <a:pos x="221" y="0"/>
                </a:cxn>
                <a:cxn ang="0">
                  <a:pos x="223" y="3"/>
                </a:cxn>
                <a:cxn ang="0">
                  <a:pos x="218" y="27"/>
                </a:cxn>
                <a:cxn ang="0">
                  <a:pos x="217" y="33"/>
                </a:cxn>
                <a:cxn ang="0">
                  <a:pos x="205" y="32"/>
                </a:cxn>
                <a:cxn ang="0">
                  <a:pos x="191" y="57"/>
                </a:cxn>
                <a:cxn ang="0">
                  <a:pos x="208" y="82"/>
                </a:cxn>
                <a:cxn ang="0">
                  <a:pos x="224" y="89"/>
                </a:cxn>
                <a:cxn ang="0">
                  <a:pos x="238" y="117"/>
                </a:cxn>
                <a:cxn ang="0">
                  <a:pos x="233" y="143"/>
                </a:cxn>
                <a:cxn ang="0">
                  <a:pos x="235" y="173"/>
                </a:cxn>
                <a:cxn ang="0">
                  <a:pos x="224" y="181"/>
                </a:cxn>
                <a:cxn ang="0">
                  <a:pos x="213" y="193"/>
                </a:cxn>
                <a:cxn ang="0">
                  <a:pos x="205" y="207"/>
                </a:cxn>
                <a:cxn ang="0">
                  <a:pos x="197" y="224"/>
                </a:cxn>
                <a:cxn ang="0">
                  <a:pos x="193" y="247"/>
                </a:cxn>
                <a:cxn ang="0">
                  <a:pos x="169" y="273"/>
                </a:cxn>
                <a:cxn ang="0">
                  <a:pos x="152" y="289"/>
                </a:cxn>
                <a:cxn ang="0">
                  <a:pos x="147" y="285"/>
                </a:cxn>
                <a:cxn ang="0">
                  <a:pos x="146" y="278"/>
                </a:cxn>
                <a:cxn ang="0">
                  <a:pos x="140" y="242"/>
                </a:cxn>
                <a:cxn ang="0">
                  <a:pos x="102" y="228"/>
                </a:cxn>
                <a:cxn ang="0">
                  <a:pos x="54" y="236"/>
                </a:cxn>
                <a:cxn ang="0">
                  <a:pos x="28" y="239"/>
                </a:cxn>
                <a:cxn ang="0">
                  <a:pos x="13" y="236"/>
                </a:cxn>
                <a:cxn ang="0">
                  <a:pos x="0" y="209"/>
                </a:cxn>
              </a:cxnLst>
              <a:rect l="0" t="0" r="r" b="b"/>
              <a:pathLst>
                <a:path w="245" h="289">
                  <a:moveTo>
                    <a:pt x="0" y="209"/>
                  </a:moveTo>
                  <a:cubicBezTo>
                    <a:pt x="3" y="206"/>
                    <a:pt x="3" y="204"/>
                    <a:pt x="4" y="201"/>
                  </a:cubicBezTo>
                  <a:cubicBezTo>
                    <a:pt x="4" y="197"/>
                    <a:pt x="3" y="194"/>
                    <a:pt x="8" y="192"/>
                  </a:cubicBezTo>
                  <a:cubicBezTo>
                    <a:pt x="10" y="191"/>
                    <a:pt x="12" y="189"/>
                    <a:pt x="13" y="187"/>
                  </a:cubicBezTo>
                  <a:cubicBezTo>
                    <a:pt x="16" y="184"/>
                    <a:pt x="17" y="181"/>
                    <a:pt x="22" y="181"/>
                  </a:cubicBezTo>
                  <a:cubicBezTo>
                    <a:pt x="23" y="181"/>
                    <a:pt x="25" y="182"/>
                    <a:pt x="26" y="182"/>
                  </a:cubicBezTo>
                  <a:cubicBezTo>
                    <a:pt x="29" y="183"/>
                    <a:pt x="32" y="182"/>
                    <a:pt x="34" y="182"/>
                  </a:cubicBezTo>
                  <a:cubicBezTo>
                    <a:pt x="42" y="181"/>
                    <a:pt x="47" y="174"/>
                    <a:pt x="47" y="167"/>
                  </a:cubicBezTo>
                  <a:cubicBezTo>
                    <a:pt x="47" y="162"/>
                    <a:pt x="41" y="159"/>
                    <a:pt x="38" y="155"/>
                  </a:cubicBezTo>
                  <a:cubicBezTo>
                    <a:pt x="35" y="152"/>
                    <a:pt x="35" y="149"/>
                    <a:pt x="34" y="146"/>
                  </a:cubicBezTo>
                  <a:cubicBezTo>
                    <a:pt x="33" y="140"/>
                    <a:pt x="12" y="124"/>
                    <a:pt x="17" y="118"/>
                  </a:cubicBezTo>
                  <a:cubicBezTo>
                    <a:pt x="20" y="117"/>
                    <a:pt x="23" y="117"/>
                    <a:pt x="26" y="118"/>
                  </a:cubicBezTo>
                  <a:cubicBezTo>
                    <a:pt x="28" y="118"/>
                    <a:pt x="30" y="120"/>
                    <a:pt x="32" y="117"/>
                  </a:cubicBezTo>
                  <a:cubicBezTo>
                    <a:pt x="33" y="116"/>
                    <a:pt x="32" y="114"/>
                    <a:pt x="31" y="113"/>
                  </a:cubicBezTo>
                  <a:cubicBezTo>
                    <a:pt x="29" y="111"/>
                    <a:pt x="25" y="112"/>
                    <a:pt x="23" y="110"/>
                  </a:cubicBezTo>
                  <a:cubicBezTo>
                    <a:pt x="20" y="105"/>
                    <a:pt x="21" y="104"/>
                    <a:pt x="23" y="98"/>
                  </a:cubicBezTo>
                  <a:cubicBezTo>
                    <a:pt x="24" y="94"/>
                    <a:pt x="25" y="88"/>
                    <a:pt x="28" y="84"/>
                  </a:cubicBezTo>
                  <a:cubicBezTo>
                    <a:pt x="28" y="84"/>
                    <a:pt x="28" y="84"/>
                    <a:pt x="28" y="84"/>
                  </a:cubicBezTo>
                  <a:cubicBezTo>
                    <a:pt x="41" y="91"/>
                    <a:pt x="34" y="113"/>
                    <a:pt x="51" y="116"/>
                  </a:cubicBezTo>
                  <a:cubicBezTo>
                    <a:pt x="58" y="117"/>
                    <a:pt x="77" y="105"/>
                    <a:pt x="81" y="99"/>
                  </a:cubicBezTo>
                  <a:cubicBezTo>
                    <a:pt x="85" y="93"/>
                    <a:pt x="82" y="81"/>
                    <a:pt x="88" y="78"/>
                  </a:cubicBezTo>
                  <a:cubicBezTo>
                    <a:pt x="97" y="73"/>
                    <a:pt x="111" y="63"/>
                    <a:pt x="121" y="65"/>
                  </a:cubicBezTo>
                  <a:cubicBezTo>
                    <a:pt x="140" y="69"/>
                    <a:pt x="142" y="62"/>
                    <a:pt x="155" y="50"/>
                  </a:cubicBezTo>
                  <a:cubicBezTo>
                    <a:pt x="169" y="46"/>
                    <a:pt x="179" y="30"/>
                    <a:pt x="188" y="19"/>
                  </a:cubicBezTo>
                  <a:cubicBezTo>
                    <a:pt x="192" y="13"/>
                    <a:pt x="198" y="9"/>
                    <a:pt x="205" y="9"/>
                  </a:cubicBezTo>
                  <a:cubicBezTo>
                    <a:pt x="212" y="9"/>
                    <a:pt x="216" y="4"/>
                    <a:pt x="221" y="0"/>
                  </a:cubicBezTo>
                  <a:cubicBezTo>
                    <a:pt x="221" y="0"/>
                    <a:pt x="221" y="0"/>
                    <a:pt x="221" y="0"/>
                  </a:cubicBezTo>
                  <a:cubicBezTo>
                    <a:pt x="222" y="1"/>
                    <a:pt x="223" y="2"/>
                    <a:pt x="223" y="3"/>
                  </a:cubicBezTo>
                  <a:cubicBezTo>
                    <a:pt x="225" y="6"/>
                    <a:pt x="222" y="9"/>
                    <a:pt x="221" y="12"/>
                  </a:cubicBezTo>
                  <a:cubicBezTo>
                    <a:pt x="218" y="17"/>
                    <a:pt x="221" y="23"/>
                    <a:pt x="218" y="27"/>
                  </a:cubicBezTo>
                  <a:cubicBezTo>
                    <a:pt x="216" y="30"/>
                    <a:pt x="216" y="32"/>
                    <a:pt x="217" y="33"/>
                  </a:cubicBezTo>
                  <a:cubicBezTo>
                    <a:pt x="217" y="33"/>
                    <a:pt x="217" y="33"/>
                    <a:pt x="217" y="33"/>
                  </a:cubicBezTo>
                  <a:cubicBezTo>
                    <a:pt x="212" y="37"/>
                    <a:pt x="212" y="37"/>
                    <a:pt x="212" y="37"/>
                  </a:cubicBezTo>
                  <a:cubicBezTo>
                    <a:pt x="208" y="37"/>
                    <a:pt x="207" y="35"/>
                    <a:pt x="205" y="32"/>
                  </a:cubicBezTo>
                  <a:cubicBezTo>
                    <a:pt x="199" y="27"/>
                    <a:pt x="201" y="42"/>
                    <a:pt x="198" y="44"/>
                  </a:cubicBezTo>
                  <a:cubicBezTo>
                    <a:pt x="195" y="46"/>
                    <a:pt x="191" y="54"/>
                    <a:pt x="191" y="57"/>
                  </a:cubicBezTo>
                  <a:cubicBezTo>
                    <a:pt x="194" y="61"/>
                    <a:pt x="201" y="55"/>
                    <a:pt x="204" y="56"/>
                  </a:cubicBezTo>
                  <a:cubicBezTo>
                    <a:pt x="204" y="61"/>
                    <a:pt x="204" y="80"/>
                    <a:pt x="208" y="82"/>
                  </a:cubicBezTo>
                  <a:cubicBezTo>
                    <a:pt x="210" y="85"/>
                    <a:pt x="217" y="81"/>
                    <a:pt x="221" y="82"/>
                  </a:cubicBezTo>
                  <a:cubicBezTo>
                    <a:pt x="223" y="83"/>
                    <a:pt x="224" y="88"/>
                    <a:pt x="224" y="89"/>
                  </a:cubicBezTo>
                  <a:cubicBezTo>
                    <a:pt x="225" y="94"/>
                    <a:pt x="235" y="94"/>
                    <a:pt x="238" y="96"/>
                  </a:cubicBezTo>
                  <a:cubicBezTo>
                    <a:pt x="245" y="99"/>
                    <a:pt x="238" y="113"/>
                    <a:pt x="238" y="117"/>
                  </a:cubicBezTo>
                  <a:cubicBezTo>
                    <a:pt x="238" y="124"/>
                    <a:pt x="240" y="123"/>
                    <a:pt x="235" y="129"/>
                  </a:cubicBezTo>
                  <a:cubicBezTo>
                    <a:pt x="233" y="132"/>
                    <a:pt x="232" y="138"/>
                    <a:pt x="233" y="143"/>
                  </a:cubicBezTo>
                  <a:cubicBezTo>
                    <a:pt x="235" y="173"/>
                    <a:pt x="235" y="173"/>
                    <a:pt x="235" y="173"/>
                  </a:cubicBezTo>
                  <a:cubicBezTo>
                    <a:pt x="235" y="173"/>
                    <a:pt x="235" y="173"/>
                    <a:pt x="235" y="173"/>
                  </a:cubicBezTo>
                  <a:cubicBezTo>
                    <a:pt x="230" y="176"/>
                    <a:pt x="230" y="176"/>
                    <a:pt x="230" y="176"/>
                  </a:cubicBezTo>
                  <a:cubicBezTo>
                    <a:pt x="228" y="178"/>
                    <a:pt x="226" y="179"/>
                    <a:pt x="224" y="181"/>
                  </a:cubicBezTo>
                  <a:cubicBezTo>
                    <a:pt x="223" y="183"/>
                    <a:pt x="221" y="183"/>
                    <a:pt x="219" y="184"/>
                  </a:cubicBezTo>
                  <a:cubicBezTo>
                    <a:pt x="216" y="186"/>
                    <a:pt x="216" y="190"/>
                    <a:pt x="213" y="193"/>
                  </a:cubicBezTo>
                  <a:cubicBezTo>
                    <a:pt x="212" y="195"/>
                    <a:pt x="208" y="195"/>
                    <a:pt x="205" y="196"/>
                  </a:cubicBezTo>
                  <a:cubicBezTo>
                    <a:pt x="203" y="197"/>
                    <a:pt x="204" y="205"/>
                    <a:pt x="205" y="207"/>
                  </a:cubicBezTo>
                  <a:cubicBezTo>
                    <a:pt x="206" y="210"/>
                    <a:pt x="209" y="214"/>
                    <a:pt x="208" y="218"/>
                  </a:cubicBezTo>
                  <a:cubicBezTo>
                    <a:pt x="206" y="224"/>
                    <a:pt x="201" y="221"/>
                    <a:pt x="197" y="224"/>
                  </a:cubicBezTo>
                  <a:cubicBezTo>
                    <a:pt x="195" y="225"/>
                    <a:pt x="194" y="230"/>
                    <a:pt x="193" y="232"/>
                  </a:cubicBezTo>
                  <a:cubicBezTo>
                    <a:pt x="191" y="237"/>
                    <a:pt x="192" y="242"/>
                    <a:pt x="193" y="247"/>
                  </a:cubicBezTo>
                  <a:cubicBezTo>
                    <a:pt x="194" y="250"/>
                    <a:pt x="191" y="253"/>
                    <a:pt x="188" y="256"/>
                  </a:cubicBezTo>
                  <a:cubicBezTo>
                    <a:pt x="182" y="263"/>
                    <a:pt x="180" y="273"/>
                    <a:pt x="169" y="273"/>
                  </a:cubicBezTo>
                  <a:cubicBezTo>
                    <a:pt x="162" y="273"/>
                    <a:pt x="164" y="279"/>
                    <a:pt x="161" y="283"/>
                  </a:cubicBezTo>
                  <a:cubicBezTo>
                    <a:pt x="158" y="287"/>
                    <a:pt x="157" y="288"/>
                    <a:pt x="152" y="289"/>
                  </a:cubicBezTo>
                  <a:cubicBezTo>
                    <a:pt x="152" y="289"/>
                    <a:pt x="152" y="289"/>
                    <a:pt x="152" y="289"/>
                  </a:cubicBezTo>
                  <a:cubicBezTo>
                    <a:pt x="147" y="285"/>
                    <a:pt x="147" y="285"/>
                    <a:pt x="147" y="285"/>
                  </a:cubicBezTo>
                  <a:cubicBezTo>
                    <a:pt x="146" y="284"/>
                    <a:pt x="146" y="283"/>
                    <a:pt x="147" y="281"/>
                  </a:cubicBezTo>
                  <a:cubicBezTo>
                    <a:pt x="147" y="280"/>
                    <a:pt x="147" y="279"/>
                    <a:pt x="146" y="278"/>
                  </a:cubicBezTo>
                  <a:cubicBezTo>
                    <a:pt x="146" y="274"/>
                    <a:pt x="144" y="274"/>
                    <a:pt x="142" y="272"/>
                  </a:cubicBezTo>
                  <a:cubicBezTo>
                    <a:pt x="134" y="265"/>
                    <a:pt x="138" y="251"/>
                    <a:pt x="140" y="242"/>
                  </a:cubicBezTo>
                  <a:cubicBezTo>
                    <a:pt x="141" y="237"/>
                    <a:pt x="121" y="248"/>
                    <a:pt x="120" y="233"/>
                  </a:cubicBezTo>
                  <a:cubicBezTo>
                    <a:pt x="120" y="225"/>
                    <a:pt x="108" y="228"/>
                    <a:pt x="102" y="228"/>
                  </a:cubicBezTo>
                  <a:cubicBezTo>
                    <a:pt x="93" y="229"/>
                    <a:pt x="78" y="226"/>
                    <a:pt x="70" y="229"/>
                  </a:cubicBezTo>
                  <a:cubicBezTo>
                    <a:pt x="63" y="230"/>
                    <a:pt x="61" y="237"/>
                    <a:pt x="54" y="236"/>
                  </a:cubicBezTo>
                  <a:cubicBezTo>
                    <a:pt x="47" y="235"/>
                    <a:pt x="45" y="231"/>
                    <a:pt x="39" y="238"/>
                  </a:cubicBezTo>
                  <a:cubicBezTo>
                    <a:pt x="36" y="242"/>
                    <a:pt x="32" y="239"/>
                    <a:pt x="28" y="239"/>
                  </a:cubicBezTo>
                  <a:cubicBezTo>
                    <a:pt x="28" y="239"/>
                    <a:pt x="28" y="239"/>
                    <a:pt x="28" y="239"/>
                  </a:cubicBezTo>
                  <a:cubicBezTo>
                    <a:pt x="23" y="239"/>
                    <a:pt x="18" y="239"/>
                    <a:pt x="13" y="236"/>
                  </a:cubicBezTo>
                  <a:cubicBezTo>
                    <a:pt x="9" y="233"/>
                    <a:pt x="5" y="225"/>
                    <a:pt x="5" y="220"/>
                  </a:cubicBezTo>
                  <a:cubicBezTo>
                    <a:pt x="5" y="215"/>
                    <a:pt x="1" y="213"/>
                    <a:pt x="0" y="20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49" name="Freeform 49"/>
            <p:cNvSpPr>
              <a:spLocks/>
            </p:cNvSpPr>
            <p:nvPr/>
          </p:nvSpPr>
          <p:spPr bwMode="auto">
            <a:xfrm>
              <a:off x="3944938" y="1608138"/>
              <a:ext cx="265113" cy="263525"/>
            </a:xfrm>
            <a:custGeom>
              <a:avLst/>
              <a:gdLst/>
              <a:ahLst/>
              <a:cxnLst>
                <a:cxn ang="0">
                  <a:pos x="173" y="35"/>
                </a:cxn>
                <a:cxn ang="0">
                  <a:pos x="178" y="46"/>
                </a:cxn>
                <a:cxn ang="0">
                  <a:pos x="186" y="62"/>
                </a:cxn>
                <a:cxn ang="0">
                  <a:pos x="201" y="65"/>
                </a:cxn>
                <a:cxn ang="0">
                  <a:pos x="201" y="65"/>
                </a:cxn>
                <a:cxn ang="0">
                  <a:pos x="204" y="82"/>
                </a:cxn>
                <a:cxn ang="0">
                  <a:pos x="198" y="107"/>
                </a:cxn>
                <a:cxn ang="0">
                  <a:pos x="205" y="139"/>
                </a:cxn>
                <a:cxn ang="0">
                  <a:pos x="208" y="146"/>
                </a:cxn>
                <a:cxn ang="0">
                  <a:pos x="208" y="146"/>
                </a:cxn>
                <a:cxn ang="0">
                  <a:pos x="199" y="156"/>
                </a:cxn>
                <a:cxn ang="0">
                  <a:pos x="191" y="167"/>
                </a:cxn>
                <a:cxn ang="0">
                  <a:pos x="170" y="180"/>
                </a:cxn>
                <a:cxn ang="0">
                  <a:pos x="162" y="198"/>
                </a:cxn>
                <a:cxn ang="0">
                  <a:pos x="145" y="201"/>
                </a:cxn>
                <a:cxn ang="0">
                  <a:pos x="132" y="207"/>
                </a:cxn>
                <a:cxn ang="0">
                  <a:pos x="106" y="199"/>
                </a:cxn>
                <a:cxn ang="0">
                  <a:pos x="92" y="203"/>
                </a:cxn>
                <a:cxn ang="0">
                  <a:pos x="69" y="202"/>
                </a:cxn>
                <a:cxn ang="0">
                  <a:pos x="55" y="202"/>
                </a:cxn>
                <a:cxn ang="0">
                  <a:pos x="19" y="204"/>
                </a:cxn>
                <a:cxn ang="0">
                  <a:pos x="19" y="204"/>
                </a:cxn>
                <a:cxn ang="0">
                  <a:pos x="19" y="191"/>
                </a:cxn>
                <a:cxn ang="0">
                  <a:pos x="20" y="173"/>
                </a:cxn>
                <a:cxn ang="0">
                  <a:pos x="8" y="142"/>
                </a:cxn>
                <a:cxn ang="0">
                  <a:pos x="9" y="124"/>
                </a:cxn>
                <a:cxn ang="0">
                  <a:pos x="12" y="111"/>
                </a:cxn>
                <a:cxn ang="0">
                  <a:pos x="10" y="97"/>
                </a:cxn>
                <a:cxn ang="0">
                  <a:pos x="6" y="87"/>
                </a:cxn>
                <a:cxn ang="0">
                  <a:pos x="34" y="81"/>
                </a:cxn>
                <a:cxn ang="0">
                  <a:pos x="49" y="70"/>
                </a:cxn>
                <a:cxn ang="0">
                  <a:pos x="52" y="43"/>
                </a:cxn>
                <a:cxn ang="0">
                  <a:pos x="60" y="32"/>
                </a:cxn>
                <a:cxn ang="0">
                  <a:pos x="66" y="18"/>
                </a:cxn>
                <a:cxn ang="0">
                  <a:pos x="81" y="7"/>
                </a:cxn>
                <a:cxn ang="0">
                  <a:pos x="99" y="0"/>
                </a:cxn>
                <a:cxn ang="0">
                  <a:pos x="99" y="0"/>
                </a:cxn>
                <a:cxn ang="0">
                  <a:pos x="104" y="9"/>
                </a:cxn>
                <a:cxn ang="0">
                  <a:pos x="113" y="8"/>
                </a:cxn>
                <a:cxn ang="0">
                  <a:pos x="120" y="24"/>
                </a:cxn>
                <a:cxn ang="0">
                  <a:pos x="134" y="33"/>
                </a:cxn>
                <a:cxn ang="0">
                  <a:pos x="145" y="36"/>
                </a:cxn>
                <a:cxn ang="0">
                  <a:pos x="157" y="43"/>
                </a:cxn>
                <a:cxn ang="0">
                  <a:pos x="173" y="35"/>
                </a:cxn>
              </a:cxnLst>
              <a:rect l="0" t="0" r="r" b="b"/>
              <a:pathLst>
                <a:path w="208" h="208">
                  <a:moveTo>
                    <a:pt x="173" y="35"/>
                  </a:moveTo>
                  <a:cubicBezTo>
                    <a:pt x="174" y="39"/>
                    <a:pt x="178" y="41"/>
                    <a:pt x="178" y="46"/>
                  </a:cubicBezTo>
                  <a:cubicBezTo>
                    <a:pt x="178" y="51"/>
                    <a:pt x="182" y="59"/>
                    <a:pt x="186" y="62"/>
                  </a:cubicBezTo>
                  <a:cubicBezTo>
                    <a:pt x="191" y="65"/>
                    <a:pt x="196" y="65"/>
                    <a:pt x="201" y="65"/>
                  </a:cubicBezTo>
                  <a:cubicBezTo>
                    <a:pt x="201" y="65"/>
                    <a:pt x="201" y="65"/>
                    <a:pt x="201" y="65"/>
                  </a:cubicBezTo>
                  <a:cubicBezTo>
                    <a:pt x="201" y="69"/>
                    <a:pt x="207" y="78"/>
                    <a:pt x="204" y="82"/>
                  </a:cubicBezTo>
                  <a:cubicBezTo>
                    <a:pt x="198" y="89"/>
                    <a:pt x="191" y="97"/>
                    <a:pt x="198" y="107"/>
                  </a:cubicBezTo>
                  <a:cubicBezTo>
                    <a:pt x="205" y="118"/>
                    <a:pt x="201" y="127"/>
                    <a:pt x="205" y="139"/>
                  </a:cubicBezTo>
                  <a:cubicBezTo>
                    <a:pt x="208" y="146"/>
                    <a:pt x="208" y="146"/>
                    <a:pt x="208" y="146"/>
                  </a:cubicBezTo>
                  <a:cubicBezTo>
                    <a:pt x="208" y="146"/>
                    <a:pt x="208" y="146"/>
                    <a:pt x="208" y="146"/>
                  </a:cubicBezTo>
                  <a:cubicBezTo>
                    <a:pt x="206" y="149"/>
                    <a:pt x="202" y="153"/>
                    <a:pt x="199" y="156"/>
                  </a:cubicBezTo>
                  <a:cubicBezTo>
                    <a:pt x="196" y="160"/>
                    <a:pt x="194" y="163"/>
                    <a:pt x="191" y="167"/>
                  </a:cubicBezTo>
                  <a:cubicBezTo>
                    <a:pt x="185" y="174"/>
                    <a:pt x="174" y="171"/>
                    <a:pt x="170" y="180"/>
                  </a:cubicBezTo>
                  <a:cubicBezTo>
                    <a:pt x="167" y="186"/>
                    <a:pt x="165" y="192"/>
                    <a:pt x="162" y="198"/>
                  </a:cubicBezTo>
                  <a:cubicBezTo>
                    <a:pt x="157" y="201"/>
                    <a:pt x="150" y="198"/>
                    <a:pt x="145" y="201"/>
                  </a:cubicBezTo>
                  <a:cubicBezTo>
                    <a:pt x="140" y="203"/>
                    <a:pt x="137" y="207"/>
                    <a:pt x="132" y="207"/>
                  </a:cubicBezTo>
                  <a:cubicBezTo>
                    <a:pt x="126" y="207"/>
                    <a:pt x="110" y="202"/>
                    <a:pt x="106" y="199"/>
                  </a:cubicBezTo>
                  <a:cubicBezTo>
                    <a:pt x="97" y="194"/>
                    <a:pt x="98" y="203"/>
                    <a:pt x="92" y="203"/>
                  </a:cubicBezTo>
                  <a:cubicBezTo>
                    <a:pt x="83" y="203"/>
                    <a:pt x="78" y="198"/>
                    <a:pt x="69" y="202"/>
                  </a:cubicBezTo>
                  <a:cubicBezTo>
                    <a:pt x="65" y="204"/>
                    <a:pt x="59" y="208"/>
                    <a:pt x="55" y="202"/>
                  </a:cubicBezTo>
                  <a:cubicBezTo>
                    <a:pt x="42" y="184"/>
                    <a:pt x="33" y="208"/>
                    <a:pt x="19" y="204"/>
                  </a:cubicBezTo>
                  <a:cubicBezTo>
                    <a:pt x="19" y="204"/>
                    <a:pt x="19" y="204"/>
                    <a:pt x="19" y="204"/>
                  </a:cubicBezTo>
                  <a:cubicBezTo>
                    <a:pt x="20" y="203"/>
                    <a:pt x="19" y="192"/>
                    <a:pt x="19" y="191"/>
                  </a:cubicBezTo>
                  <a:cubicBezTo>
                    <a:pt x="17" y="183"/>
                    <a:pt x="18" y="180"/>
                    <a:pt x="20" y="173"/>
                  </a:cubicBezTo>
                  <a:cubicBezTo>
                    <a:pt x="24" y="160"/>
                    <a:pt x="16" y="152"/>
                    <a:pt x="8" y="142"/>
                  </a:cubicBezTo>
                  <a:cubicBezTo>
                    <a:pt x="0" y="132"/>
                    <a:pt x="4" y="133"/>
                    <a:pt x="9" y="124"/>
                  </a:cubicBezTo>
                  <a:cubicBezTo>
                    <a:pt x="12" y="120"/>
                    <a:pt x="12" y="116"/>
                    <a:pt x="12" y="111"/>
                  </a:cubicBezTo>
                  <a:cubicBezTo>
                    <a:pt x="12" y="106"/>
                    <a:pt x="12" y="101"/>
                    <a:pt x="10" y="97"/>
                  </a:cubicBezTo>
                  <a:cubicBezTo>
                    <a:pt x="9" y="95"/>
                    <a:pt x="1" y="87"/>
                    <a:pt x="6" y="87"/>
                  </a:cubicBezTo>
                  <a:cubicBezTo>
                    <a:pt x="15" y="87"/>
                    <a:pt x="28" y="88"/>
                    <a:pt x="34" y="81"/>
                  </a:cubicBezTo>
                  <a:cubicBezTo>
                    <a:pt x="38" y="76"/>
                    <a:pt x="48" y="76"/>
                    <a:pt x="49" y="70"/>
                  </a:cubicBezTo>
                  <a:cubicBezTo>
                    <a:pt x="51" y="61"/>
                    <a:pt x="48" y="51"/>
                    <a:pt x="52" y="43"/>
                  </a:cubicBezTo>
                  <a:cubicBezTo>
                    <a:pt x="54" y="37"/>
                    <a:pt x="59" y="37"/>
                    <a:pt x="60" y="32"/>
                  </a:cubicBezTo>
                  <a:cubicBezTo>
                    <a:pt x="62" y="27"/>
                    <a:pt x="61" y="20"/>
                    <a:pt x="66" y="18"/>
                  </a:cubicBezTo>
                  <a:cubicBezTo>
                    <a:pt x="72" y="14"/>
                    <a:pt x="78" y="14"/>
                    <a:pt x="81" y="7"/>
                  </a:cubicBezTo>
                  <a:cubicBezTo>
                    <a:pt x="85" y="0"/>
                    <a:pt x="93" y="2"/>
                    <a:pt x="99" y="0"/>
                  </a:cubicBezTo>
                  <a:cubicBezTo>
                    <a:pt x="99" y="0"/>
                    <a:pt x="99" y="0"/>
                    <a:pt x="99" y="0"/>
                  </a:cubicBezTo>
                  <a:cubicBezTo>
                    <a:pt x="101" y="2"/>
                    <a:pt x="103" y="9"/>
                    <a:pt x="104" y="9"/>
                  </a:cubicBezTo>
                  <a:cubicBezTo>
                    <a:pt x="108" y="10"/>
                    <a:pt x="110" y="6"/>
                    <a:pt x="113" y="8"/>
                  </a:cubicBezTo>
                  <a:cubicBezTo>
                    <a:pt x="117" y="11"/>
                    <a:pt x="111" y="19"/>
                    <a:pt x="120" y="24"/>
                  </a:cubicBezTo>
                  <a:cubicBezTo>
                    <a:pt x="126" y="27"/>
                    <a:pt x="129" y="29"/>
                    <a:pt x="134" y="33"/>
                  </a:cubicBezTo>
                  <a:cubicBezTo>
                    <a:pt x="137" y="35"/>
                    <a:pt x="142" y="34"/>
                    <a:pt x="145" y="36"/>
                  </a:cubicBezTo>
                  <a:cubicBezTo>
                    <a:pt x="150" y="39"/>
                    <a:pt x="149" y="47"/>
                    <a:pt x="157" y="43"/>
                  </a:cubicBezTo>
                  <a:cubicBezTo>
                    <a:pt x="163" y="40"/>
                    <a:pt x="168" y="35"/>
                    <a:pt x="173" y="3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0" name="Freeform 50"/>
            <p:cNvSpPr>
              <a:spLocks/>
            </p:cNvSpPr>
            <p:nvPr/>
          </p:nvSpPr>
          <p:spPr bwMode="auto">
            <a:xfrm>
              <a:off x="4281488" y="890588"/>
              <a:ext cx="254000" cy="428625"/>
            </a:xfrm>
            <a:custGeom>
              <a:avLst/>
              <a:gdLst/>
              <a:ahLst/>
              <a:cxnLst>
                <a:cxn ang="0">
                  <a:pos x="35" y="334"/>
                </a:cxn>
                <a:cxn ang="0">
                  <a:pos x="106" y="313"/>
                </a:cxn>
                <a:cxn ang="0">
                  <a:pos x="132" y="273"/>
                </a:cxn>
                <a:cxn ang="0">
                  <a:pos x="150" y="262"/>
                </a:cxn>
                <a:cxn ang="0">
                  <a:pos x="147" y="241"/>
                </a:cxn>
                <a:cxn ang="0">
                  <a:pos x="160" y="224"/>
                </a:cxn>
                <a:cxn ang="0">
                  <a:pos x="179" y="203"/>
                </a:cxn>
                <a:cxn ang="0">
                  <a:pos x="178" y="176"/>
                </a:cxn>
                <a:cxn ang="0">
                  <a:pos x="183" y="149"/>
                </a:cxn>
                <a:cxn ang="0">
                  <a:pos x="199" y="121"/>
                </a:cxn>
                <a:cxn ang="0">
                  <a:pos x="178" y="85"/>
                </a:cxn>
                <a:cxn ang="0">
                  <a:pos x="174" y="59"/>
                </a:cxn>
                <a:cxn ang="0">
                  <a:pos x="172" y="42"/>
                </a:cxn>
                <a:cxn ang="0">
                  <a:pos x="184" y="30"/>
                </a:cxn>
                <a:cxn ang="0">
                  <a:pos x="175" y="7"/>
                </a:cxn>
                <a:cxn ang="0">
                  <a:pos x="148" y="11"/>
                </a:cxn>
                <a:cxn ang="0">
                  <a:pos x="109" y="1"/>
                </a:cxn>
                <a:cxn ang="0">
                  <a:pos x="68" y="17"/>
                </a:cxn>
                <a:cxn ang="0">
                  <a:pos x="49" y="25"/>
                </a:cxn>
                <a:cxn ang="0">
                  <a:pos x="44" y="40"/>
                </a:cxn>
                <a:cxn ang="0">
                  <a:pos x="45" y="61"/>
                </a:cxn>
                <a:cxn ang="0">
                  <a:pos x="54" y="66"/>
                </a:cxn>
                <a:cxn ang="0">
                  <a:pos x="56" y="105"/>
                </a:cxn>
                <a:cxn ang="0">
                  <a:pos x="46" y="126"/>
                </a:cxn>
                <a:cxn ang="0">
                  <a:pos x="18" y="145"/>
                </a:cxn>
                <a:cxn ang="0">
                  <a:pos x="1" y="172"/>
                </a:cxn>
                <a:cxn ang="0">
                  <a:pos x="2" y="196"/>
                </a:cxn>
                <a:cxn ang="0">
                  <a:pos x="6" y="216"/>
                </a:cxn>
                <a:cxn ang="0">
                  <a:pos x="27" y="237"/>
                </a:cxn>
                <a:cxn ang="0">
                  <a:pos x="33" y="263"/>
                </a:cxn>
                <a:cxn ang="0">
                  <a:pos x="19" y="306"/>
                </a:cxn>
                <a:cxn ang="0">
                  <a:pos x="14" y="335"/>
                </a:cxn>
              </a:cxnLst>
              <a:rect l="0" t="0" r="r" b="b"/>
              <a:pathLst>
                <a:path w="199" h="338">
                  <a:moveTo>
                    <a:pt x="14" y="335"/>
                  </a:moveTo>
                  <a:cubicBezTo>
                    <a:pt x="35" y="334"/>
                    <a:pt x="35" y="334"/>
                    <a:pt x="35" y="334"/>
                  </a:cubicBezTo>
                  <a:cubicBezTo>
                    <a:pt x="46" y="330"/>
                    <a:pt x="49" y="325"/>
                    <a:pt x="62" y="330"/>
                  </a:cubicBezTo>
                  <a:cubicBezTo>
                    <a:pt x="81" y="338"/>
                    <a:pt x="95" y="327"/>
                    <a:pt x="106" y="313"/>
                  </a:cubicBezTo>
                  <a:cubicBezTo>
                    <a:pt x="113" y="304"/>
                    <a:pt x="112" y="303"/>
                    <a:pt x="114" y="293"/>
                  </a:cubicBezTo>
                  <a:cubicBezTo>
                    <a:pt x="117" y="283"/>
                    <a:pt x="124" y="279"/>
                    <a:pt x="132" y="273"/>
                  </a:cubicBezTo>
                  <a:cubicBezTo>
                    <a:pt x="150" y="262"/>
                    <a:pt x="150" y="262"/>
                    <a:pt x="150" y="262"/>
                  </a:cubicBezTo>
                  <a:cubicBezTo>
                    <a:pt x="150" y="262"/>
                    <a:pt x="150" y="262"/>
                    <a:pt x="150" y="262"/>
                  </a:cubicBezTo>
                  <a:cubicBezTo>
                    <a:pt x="149" y="261"/>
                    <a:pt x="149" y="261"/>
                    <a:pt x="148" y="260"/>
                  </a:cubicBezTo>
                  <a:cubicBezTo>
                    <a:pt x="143" y="255"/>
                    <a:pt x="140" y="246"/>
                    <a:pt x="147" y="241"/>
                  </a:cubicBezTo>
                  <a:cubicBezTo>
                    <a:pt x="151" y="238"/>
                    <a:pt x="150" y="233"/>
                    <a:pt x="152" y="230"/>
                  </a:cubicBezTo>
                  <a:cubicBezTo>
                    <a:pt x="154" y="225"/>
                    <a:pt x="156" y="226"/>
                    <a:pt x="160" y="224"/>
                  </a:cubicBezTo>
                  <a:cubicBezTo>
                    <a:pt x="172" y="220"/>
                    <a:pt x="161" y="213"/>
                    <a:pt x="167" y="209"/>
                  </a:cubicBezTo>
                  <a:cubicBezTo>
                    <a:pt x="172" y="206"/>
                    <a:pt x="176" y="211"/>
                    <a:pt x="179" y="203"/>
                  </a:cubicBezTo>
                  <a:cubicBezTo>
                    <a:pt x="182" y="194"/>
                    <a:pt x="176" y="192"/>
                    <a:pt x="175" y="186"/>
                  </a:cubicBezTo>
                  <a:cubicBezTo>
                    <a:pt x="175" y="182"/>
                    <a:pt x="176" y="180"/>
                    <a:pt x="178" y="176"/>
                  </a:cubicBezTo>
                  <a:cubicBezTo>
                    <a:pt x="179" y="171"/>
                    <a:pt x="178" y="166"/>
                    <a:pt x="179" y="162"/>
                  </a:cubicBezTo>
                  <a:cubicBezTo>
                    <a:pt x="179" y="157"/>
                    <a:pt x="181" y="152"/>
                    <a:pt x="183" y="149"/>
                  </a:cubicBezTo>
                  <a:cubicBezTo>
                    <a:pt x="186" y="145"/>
                    <a:pt x="190" y="146"/>
                    <a:pt x="189" y="140"/>
                  </a:cubicBezTo>
                  <a:cubicBezTo>
                    <a:pt x="186" y="126"/>
                    <a:pt x="199" y="133"/>
                    <a:pt x="199" y="121"/>
                  </a:cubicBezTo>
                  <a:cubicBezTo>
                    <a:pt x="199" y="116"/>
                    <a:pt x="189" y="111"/>
                    <a:pt x="186" y="108"/>
                  </a:cubicBezTo>
                  <a:cubicBezTo>
                    <a:pt x="180" y="101"/>
                    <a:pt x="180" y="94"/>
                    <a:pt x="178" y="85"/>
                  </a:cubicBezTo>
                  <a:cubicBezTo>
                    <a:pt x="178" y="82"/>
                    <a:pt x="175" y="70"/>
                    <a:pt x="175" y="68"/>
                  </a:cubicBezTo>
                  <a:cubicBezTo>
                    <a:pt x="176" y="63"/>
                    <a:pt x="180" y="62"/>
                    <a:pt x="174" y="59"/>
                  </a:cubicBezTo>
                  <a:cubicBezTo>
                    <a:pt x="170" y="56"/>
                    <a:pt x="167" y="52"/>
                    <a:pt x="168" y="48"/>
                  </a:cubicBezTo>
                  <a:cubicBezTo>
                    <a:pt x="168" y="45"/>
                    <a:pt x="171" y="44"/>
                    <a:pt x="172" y="42"/>
                  </a:cubicBezTo>
                  <a:cubicBezTo>
                    <a:pt x="173" y="40"/>
                    <a:pt x="172" y="35"/>
                    <a:pt x="173" y="34"/>
                  </a:cubicBezTo>
                  <a:cubicBezTo>
                    <a:pt x="175" y="32"/>
                    <a:pt x="183" y="37"/>
                    <a:pt x="184" y="30"/>
                  </a:cubicBezTo>
                  <a:cubicBezTo>
                    <a:pt x="184" y="24"/>
                    <a:pt x="185" y="16"/>
                    <a:pt x="184" y="10"/>
                  </a:cubicBezTo>
                  <a:cubicBezTo>
                    <a:pt x="184" y="7"/>
                    <a:pt x="178" y="7"/>
                    <a:pt x="175" y="7"/>
                  </a:cubicBezTo>
                  <a:cubicBezTo>
                    <a:pt x="167" y="5"/>
                    <a:pt x="170" y="6"/>
                    <a:pt x="166" y="11"/>
                  </a:cubicBezTo>
                  <a:cubicBezTo>
                    <a:pt x="165" y="12"/>
                    <a:pt x="151" y="11"/>
                    <a:pt x="148" y="11"/>
                  </a:cubicBezTo>
                  <a:cubicBezTo>
                    <a:pt x="140" y="10"/>
                    <a:pt x="144" y="0"/>
                    <a:pt x="132" y="1"/>
                  </a:cubicBezTo>
                  <a:cubicBezTo>
                    <a:pt x="125" y="3"/>
                    <a:pt x="114" y="0"/>
                    <a:pt x="109" y="1"/>
                  </a:cubicBezTo>
                  <a:cubicBezTo>
                    <a:pt x="106" y="2"/>
                    <a:pt x="98" y="15"/>
                    <a:pt x="95" y="18"/>
                  </a:cubicBezTo>
                  <a:cubicBezTo>
                    <a:pt x="84" y="33"/>
                    <a:pt x="82" y="26"/>
                    <a:pt x="68" y="17"/>
                  </a:cubicBezTo>
                  <a:cubicBezTo>
                    <a:pt x="58" y="10"/>
                    <a:pt x="55" y="14"/>
                    <a:pt x="50" y="24"/>
                  </a:cubicBezTo>
                  <a:cubicBezTo>
                    <a:pt x="50" y="25"/>
                    <a:pt x="49" y="25"/>
                    <a:pt x="49" y="25"/>
                  </a:cubicBezTo>
                  <a:cubicBezTo>
                    <a:pt x="49" y="25"/>
                    <a:pt x="49" y="25"/>
                    <a:pt x="49" y="25"/>
                  </a:cubicBezTo>
                  <a:cubicBezTo>
                    <a:pt x="49" y="29"/>
                    <a:pt x="47" y="38"/>
                    <a:pt x="44" y="40"/>
                  </a:cubicBezTo>
                  <a:cubicBezTo>
                    <a:pt x="40" y="43"/>
                    <a:pt x="37" y="43"/>
                    <a:pt x="32" y="45"/>
                  </a:cubicBezTo>
                  <a:cubicBezTo>
                    <a:pt x="24" y="49"/>
                    <a:pt x="42" y="59"/>
                    <a:pt x="45" y="61"/>
                  </a:cubicBezTo>
                  <a:cubicBezTo>
                    <a:pt x="46" y="62"/>
                    <a:pt x="47" y="65"/>
                    <a:pt x="49" y="66"/>
                  </a:cubicBezTo>
                  <a:cubicBezTo>
                    <a:pt x="51" y="67"/>
                    <a:pt x="51" y="66"/>
                    <a:pt x="54" y="66"/>
                  </a:cubicBezTo>
                  <a:cubicBezTo>
                    <a:pt x="54" y="71"/>
                    <a:pt x="53" y="75"/>
                    <a:pt x="51" y="80"/>
                  </a:cubicBezTo>
                  <a:cubicBezTo>
                    <a:pt x="51" y="89"/>
                    <a:pt x="57" y="98"/>
                    <a:pt x="56" y="105"/>
                  </a:cubicBezTo>
                  <a:cubicBezTo>
                    <a:pt x="54" y="113"/>
                    <a:pt x="40" y="111"/>
                    <a:pt x="51" y="119"/>
                  </a:cubicBezTo>
                  <a:cubicBezTo>
                    <a:pt x="56" y="123"/>
                    <a:pt x="52" y="127"/>
                    <a:pt x="46" y="126"/>
                  </a:cubicBezTo>
                  <a:cubicBezTo>
                    <a:pt x="42" y="125"/>
                    <a:pt x="33" y="119"/>
                    <a:pt x="30" y="123"/>
                  </a:cubicBezTo>
                  <a:cubicBezTo>
                    <a:pt x="27" y="127"/>
                    <a:pt x="31" y="151"/>
                    <a:pt x="18" y="145"/>
                  </a:cubicBezTo>
                  <a:cubicBezTo>
                    <a:pt x="6" y="139"/>
                    <a:pt x="9" y="167"/>
                    <a:pt x="1" y="172"/>
                  </a:cubicBezTo>
                  <a:cubicBezTo>
                    <a:pt x="1" y="172"/>
                    <a:pt x="1" y="172"/>
                    <a:pt x="1" y="172"/>
                  </a:cubicBezTo>
                  <a:cubicBezTo>
                    <a:pt x="1" y="175"/>
                    <a:pt x="2" y="179"/>
                    <a:pt x="2" y="183"/>
                  </a:cubicBezTo>
                  <a:cubicBezTo>
                    <a:pt x="3" y="187"/>
                    <a:pt x="0" y="192"/>
                    <a:pt x="2" y="196"/>
                  </a:cubicBezTo>
                  <a:cubicBezTo>
                    <a:pt x="3" y="199"/>
                    <a:pt x="6" y="201"/>
                    <a:pt x="7" y="204"/>
                  </a:cubicBezTo>
                  <a:cubicBezTo>
                    <a:pt x="9" y="209"/>
                    <a:pt x="6" y="211"/>
                    <a:pt x="6" y="216"/>
                  </a:cubicBezTo>
                  <a:cubicBezTo>
                    <a:pt x="5" y="222"/>
                    <a:pt x="11" y="226"/>
                    <a:pt x="14" y="232"/>
                  </a:cubicBezTo>
                  <a:cubicBezTo>
                    <a:pt x="16" y="239"/>
                    <a:pt x="21" y="236"/>
                    <a:pt x="27" y="237"/>
                  </a:cubicBezTo>
                  <a:cubicBezTo>
                    <a:pt x="31" y="238"/>
                    <a:pt x="34" y="240"/>
                    <a:pt x="39" y="241"/>
                  </a:cubicBezTo>
                  <a:cubicBezTo>
                    <a:pt x="50" y="243"/>
                    <a:pt x="37" y="260"/>
                    <a:pt x="33" y="263"/>
                  </a:cubicBezTo>
                  <a:cubicBezTo>
                    <a:pt x="26" y="271"/>
                    <a:pt x="30" y="273"/>
                    <a:pt x="30" y="282"/>
                  </a:cubicBezTo>
                  <a:cubicBezTo>
                    <a:pt x="30" y="287"/>
                    <a:pt x="21" y="301"/>
                    <a:pt x="19" y="306"/>
                  </a:cubicBezTo>
                  <a:cubicBezTo>
                    <a:pt x="17" y="310"/>
                    <a:pt x="13" y="313"/>
                    <a:pt x="13" y="318"/>
                  </a:cubicBezTo>
                  <a:cubicBezTo>
                    <a:pt x="14" y="335"/>
                    <a:pt x="14" y="335"/>
                    <a:pt x="14" y="33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1" name="Freeform 51"/>
            <p:cNvSpPr>
              <a:spLocks/>
            </p:cNvSpPr>
            <p:nvPr/>
          </p:nvSpPr>
          <p:spPr bwMode="auto">
            <a:xfrm>
              <a:off x="4179888" y="1222375"/>
              <a:ext cx="317500" cy="312738"/>
            </a:xfrm>
            <a:custGeom>
              <a:avLst/>
              <a:gdLst/>
              <a:ahLst/>
              <a:cxnLst>
                <a:cxn ang="0">
                  <a:pos x="95" y="73"/>
                </a:cxn>
                <a:cxn ang="0">
                  <a:pos x="116" y="72"/>
                </a:cxn>
                <a:cxn ang="0">
                  <a:pos x="143" y="68"/>
                </a:cxn>
                <a:cxn ang="0">
                  <a:pos x="187" y="51"/>
                </a:cxn>
                <a:cxn ang="0">
                  <a:pos x="195" y="31"/>
                </a:cxn>
                <a:cxn ang="0">
                  <a:pos x="213" y="11"/>
                </a:cxn>
                <a:cxn ang="0">
                  <a:pos x="231" y="0"/>
                </a:cxn>
                <a:cxn ang="0">
                  <a:pos x="231" y="0"/>
                </a:cxn>
                <a:cxn ang="0">
                  <a:pos x="244" y="4"/>
                </a:cxn>
                <a:cxn ang="0">
                  <a:pos x="244" y="4"/>
                </a:cxn>
                <a:cxn ang="0">
                  <a:pos x="242" y="11"/>
                </a:cxn>
                <a:cxn ang="0">
                  <a:pos x="242" y="18"/>
                </a:cxn>
                <a:cxn ang="0">
                  <a:pos x="246" y="31"/>
                </a:cxn>
                <a:cxn ang="0">
                  <a:pos x="244" y="51"/>
                </a:cxn>
                <a:cxn ang="0">
                  <a:pos x="236" y="74"/>
                </a:cxn>
                <a:cxn ang="0">
                  <a:pos x="228" y="90"/>
                </a:cxn>
                <a:cxn ang="0">
                  <a:pos x="218" y="97"/>
                </a:cxn>
                <a:cxn ang="0">
                  <a:pos x="217" y="109"/>
                </a:cxn>
                <a:cxn ang="0">
                  <a:pos x="211" y="114"/>
                </a:cxn>
                <a:cxn ang="0">
                  <a:pos x="209" y="120"/>
                </a:cxn>
                <a:cxn ang="0">
                  <a:pos x="210" y="129"/>
                </a:cxn>
                <a:cxn ang="0">
                  <a:pos x="210" y="129"/>
                </a:cxn>
                <a:cxn ang="0">
                  <a:pos x="194" y="138"/>
                </a:cxn>
                <a:cxn ang="0">
                  <a:pos x="177" y="148"/>
                </a:cxn>
                <a:cxn ang="0">
                  <a:pos x="144" y="179"/>
                </a:cxn>
                <a:cxn ang="0">
                  <a:pos x="110" y="194"/>
                </a:cxn>
                <a:cxn ang="0">
                  <a:pos x="77" y="207"/>
                </a:cxn>
                <a:cxn ang="0">
                  <a:pos x="70" y="228"/>
                </a:cxn>
                <a:cxn ang="0">
                  <a:pos x="40" y="245"/>
                </a:cxn>
                <a:cxn ang="0">
                  <a:pos x="17" y="213"/>
                </a:cxn>
                <a:cxn ang="0">
                  <a:pos x="17" y="213"/>
                </a:cxn>
                <a:cxn ang="0">
                  <a:pos x="16" y="208"/>
                </a:cxn>
                <a:cxn ang="0">
                  <a:pos x="16" y="195"/>
                </a:cxn>
                <a:cxn ang="0">
                  <a:pos x="18" y="193"/>
                </a:cxn>
                <a:cxn ang="0">
                  <a:pos x="17" y="187"/>
                </a:cxn>
                <a:cxn ang="0">
                  <a:pos x="2" y="173"/>
                </a:cxn>
                <a:cxn ang="0">
                  <a:pos x="5" y="157"/>
                </a:cxn>
                <a:cxn ang="0">
                  <a:pos x="11" y="148"/>
                </a:cxn>
                <a:cxn ang="0">
                  <a:pos x="3" y="132"/>
                </a:cxn>
                <a:cxn ang="0">
                  <a:pos x="0" y="122"/>
                </a:cxn>
                <a:cxn ang="0">
                  <a:pos x="0" y="122"/>
                </a:cxn>
                <a:cxn ang="0">
                  <a:pos x="12" y="113"/>
                </a:cxn>
                <a:cxn ang="0">
                  <a:pos x="23" y="111"/>
                </a:cxn>
                <a:cxn ang="0">
                  <a:pos x="51" y="96"/>
                </a:cxn>
                <a:cxn ang="0">
                  <a:pos x="65" y="84"/>
                </a:cxn>
                <a:cxn ang="0">
                  <a:pos x="82" y="91"/>
                </a:cxn>
                <a:cxn ang="0">
                  <a:pos x="95" y="73"/>
                </a:cxn>
              </a:cxnLst>
              <a:rect l="0" t="0" r="r" b="b"/>
              <a:pathLst>
                <a:path w="250" h="246">
                  <a:moveTo>
                    <a:pt x="95" y="73"/>
                  </a:moveTo>
                  <a:cubicBezTo>
                    <a:pt x="116" y="72"/>
                    <a:pt x="116" y="72"/>
                    <a:pt x="116" y="72"/>
                  </a:cubicBezTo>
                  <a:cubicBezTo>
                    <a:pt x="127" y="68"/>
                    <a:pt x="130" y="63"/>
                    <a:pt x="143" y="68"/>
                  </a:cubicBezTo>
                  <a:cubicBezTo>
                    <a:pt x="162" y="76"/>
                    <a:pt x="176" y="65"/>
                    <a:pt x="187" y="51"/>
                  </a:cubicBezTo>
                  <a:cubicBezTo>
                    <a:pt x="194" y="42"/>
                    <a:pt x="193" y="41"/>
                    <a:pt x="195" y="31"/>
                  </a:cubicBezTo>
                  <a:cubicBezTo>
                    <a:pt x="198" y="21"/>
                    <a:pt x="205" y="17"/>
                    <a:pt x="213" y="11"/>
                  </a:cubicBezTo>
                  <a:cubicBezTo>
                    <a:pt x="231" y="0"/>
                    <a:pt x="231" y="0"/>
                    <a:pt x="231" y="0"/>
                  </a:cubicBezTo>
                  <a:cubicBezTo>
                    <a:pt x="231" y="0"/>
                    <a:pt x="231" y="0"/>
                    <a:pt x="231" y="0"/>
                  </a:cubicBezTo>
                  <a:cubicBezTo>
                    <a:pt x="235" y="2"/>
                    <a:pt x="241" y="3"/>
                    <a:pt x="244" y="4"/>
                  </a:cubicBezTo>
                  <a:cubicBezTo>
                    <a:pt x="244" y="4"/>
                    <a:pt x="244" y="4"/>
                    <a:pt x="244" y="4"/>
                  </a:cubicBezTo>
                  <a:cubicBezTo>
                    <a:pt x="244" y="6"/>
                    <a:pt x="242" y="8"/>
                    <a:pt x="242" y="11"/>
                  </a:cubicBezTo>
                  <a:cubicBezTo>
                    <a:pt x="242" y="14"/>
                    <a:pt x="244" y="15"/>
                    <a:pt x="242" y="18"/>
                  </a:cubicBezTo>
                  <a:cubicBezTo>
                    <a:pt x="239" y="23"/>
                    <a:pt x="241" y="30"/>
                    <a:pt x="246" y="31"/>
                  </a:cubicBezTo>
                  <a:cubicBezTo>
                    <a:pt x="249" y="32"/>
                    <a:pt x="242" y="46"/>
                    <a:pt x="244" y="51"/>
                  </a:cubicBezTo>
                  <a:cubicBezTo>
                    <a:pt x="250" y="66"/>
                    <a:pt x="244" y="63"/>
                    <a:pt x="236" y="74"/>
                  </a:cubicBezTo>
                  <a:cubicBezTo>
                    <a:pt x="233" y="82"/>
                    <a:pt x="235" y="84"/>
                    <a:pt x="228" y="90"/>
                  </a:cubicBezTo>
                  <a:cubicBezTo>
                    <a:pt x="225" y="93"/>
                    <a:pt x="220" y="93"/>
                    <a:pt x="218" y="97"/>
                  </a:cubicBezTo>
                  <a:cubicBezTo>
                    <a:pt x="216" y="100"/>
                    <a:pt x="219" y="107"/>
                    <a:pt x="217" y="109"/>
                  </a:cubicBezTo>
                  <a:cubicBezTo>
                    <a:pt x="215" y="111"/>
                    <a:pt x="211" y="109"/>
                    <a:pt x="211" y="114"/>
                  </a:cubicBezTo>
                  <a:cubicBezTo>
                    <a:pt x="211" y="118"/>
                    <a:pt x="212" y="117"/>
                    <a:pt x="209" y="120"/>
                  </a:cubicBezTo>
                  <a:cubicBezTo>
                    <a:pt x="205" y="125"/>
                    <a:pt x="207" y="127"/>
                    <a:pt x="210" y="129"/>
                  </a:cubicBezTo>
                  <a:cubicBezTo>
                    <a:pt x="210" y="129"/>
                    <a:pt x="210" y="129"/>
                    <a:pt x="210" y="129"/>
                  </a:cubicBezTo>
                  <a:cubicBezTo>
                    <a:pt x="205" y="133"/>
                    <a:pt x="201" y="138"/>
                    <a:pt x="194" y="138"/>
                  </a:cubicBezTo>
                  <a:cubicBezTo>
                    <a:pt x="187" y="138"/>
                    <a:pt x="181" y="142"/>
                    <a:pt x="177" y="148"/>
                  </a:cubicBezTo>
                  <a:cubicBezTo>
                    <a:pt x="168" y="159"/>
                    <a:pt x="158" y="175"/>
                    <a:pt x="144" y="179"/>
                  </a:cubicBezTo>
                  <a:cubicBezTo>
                    <a:pt x="131" y="191"/>
                    <a:pt x="129" y="198"/>
                    <a:pt x="110" y="194"/>
                  </a:cubicBezTo>
                  <a:cubicBezTo>
                    <a:pt x="100" y="192"/>
                    <a:pt x="86" y="202"/>
                    <a:pt x="77" y="207"/>
                  </a:cubicBezTo>
                  <a:cubicBezTo>
                    <a:pt x="71" y="210"/>
                    <a:pt x="74" y="222"/>
                    <a:pt x="70" y="228"/>
                  </a:cubicBezTo>
                  <a:cubicBezTo>
                    <a:pt x="66" y="234"/>
                    <a:pt x="47" y="246"/>
                    <a:pt x="40" y="245"/>
                  </a:cubicBezTo>
                  <a:cubicBezTo>
                    <a:pt x="23" y="242"/>
                    <a:pt x="30" y="220"/>
                    <a:pt x="17" y="213"/>
                  </a:cubicBezTo>
                  <a:cubicBezTo>
                    <a:pt x="17" y="213"/>
                    <a:pt x="17" y="213"/>
                    <a:pt x="17" y="213"/>
                  </a:cubicBezTo>
                  <a:cubicBezTo>
                    <a:pt x="16" y="208"/>
                    <a:pt x="16" y="208"/>
                    <a:pt x="16" y="208"/>
                  </a:cubicBezTo>
                  <a:cubicBezTo>
                    <a:pt x="16" y="204"/>
                    <a:pt x="13" y="198"/>
                    <a:pt x="16" y="195"/>
                  </a:cubicBezTo>
                  <a:cubicBezTo>
                    <a:pt x="17" y="194"/>
                    <a:pt x="18" y="193"/>
                    <a:pt x="18" y="193"/>
                  </a:cubicBezTo>
                  <a:cubicBezTo>
                    <a:pt x="19" y="192"/>
                    <a:pt x="18" y="188"/>
                    <a:pt x="17" y="187"/>
                  </a:cubicBezTo>
                  <a:cubicBezTo>
                    <a:pt x="14" y="181"/>
                    <a:pt x="2" y="181"/>
                    <a:pt x="2" y="173"/>
                  </a:cubicBezTo>
                  <a:cubicBezTo>
                    <a:pt x="2" y="169"/>
                    <a:pt x="2" y="159"/>
                    <a:pt x="5" y="157"/>
                  </a:cubicBezTo>
                  <a:cubicBezTo>
                    <a:pt x="9" y="154"/>
                    <a:pt x="11" y="153"/>
                    <a:pt x="11" y="148"/>
                  </a:cubicBezTo>
                  <a:cubicBezTo>
                    <a:pt x="10" y="142"/>
                    <a:pt x="6" y="138"/>
                    <a:pt x="3" y="132"/>
                  </a:cubicBezTo>
                  <a:cubicBezTo>
                    <a:pt x="0" y="122"/>
                    <a:pt x="0" y="122"/>
                    <a:pt x="0" y="122"/>
                  </a:cubicBezTo>
                  <a:cubicBezTo>
                    <a:pt x="0" y="122"/>
                    <a:pt x="0" y="122"/>
                    <a:pt x="0" y="122"/>
                  </a:cubicBezTo>
                  <a:cubicBezTo>
                    <a:pt x="7" y="120"/>
                    <a:pt x="8" y="120"/>
                    <a:pt x="12" y="113"/>
                  </a:cubicBezTo>
                  <a:cubicBezTo>
                    <a:pt x="14" y="108"/>
                    <a:pt x="19" y="110"/>
                    <a:pt x="23" y="111"/>
                  </a:cubicBezTo>
                  <a:cubicBezTo>
                    <a:pt x="36" y="112"/>
                    <a:pt x="43" y="104"/>
                    <a:pt x="51" y="96"/>
                  </a:cubicBezTo>
                  <a:cubicBezTo>
                    <a:pt x="55" y="91"/>
                    <a:pt x="58" y="83"/>
                    <a:pt x="65" y="84"/>
                  </a:cubicBezTo>
                  <a:cubicBezTo>
                    <a:pt x="69" y="85"/>
                    <a:pt x="82" y="103"/>
                    <a:pt x="82" y="91"/>
                  </a:cubicBezTo>
                  <a:cubicBezTo>
                    <a:pt x="82" y="83"/>
                    <a:pt x="86" y="74"/>
                    <a:pt x="95" y="7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2" name="Freeform 52"/>
            <p:cNvSpPr>
              <a:spLocks/>
            </p:cNvSpPr>
            <p:nvPr/>
          </p:nvSpPr>
          <p:spPr bwMode="auto">
            <a:xfrm>
              <a:off x="4037013" y="1100138"/>
              <a:ext cx="307975" cy="298450"/>
            </a:xfrm>
            <a:custGeom>
              <a:avLst/>
              <a:gdLst/>
              <a:ahLst/>
              <a:cxnLst>
                <a:cxn ang="0">
                  <a:pos x="207" y="170"/>
                </a:cxn>
                <a:cxn ang="0">
                  <a:pos x="206" y="153"/>
                </a:cxn>
                <a:cxn ang="0">
                  <a:pos x="212" y="141"/>
                </a:cxn>
                <a:cxn ang="0">
                  <a:pos x="223" y="117"/>
                </a:cxn>
                <a:cxn ang="0">
                  <a:pos x="226" y="98"/>
                </a:cxn>
                <a:cxn ang="0">
                  <a:pos x="232" y="76"/>
                </a:cxn>
                <a:cxn ang="0">
                  <a:pos x="220" y="72"/>
                </a:cxn>
                <a:cxn ang="0">
                  <a:pos x="207" y="67"/>
                </a:cxn>
                <a:cxn ang="0">
                  <a:pos x="199" y="51"/>
                </a:cxn>
                <a:cxn ang="0">
                  <a:pos x="200" y="39"/>
                </a:cxn>
                <a:cxn ang="0">
                  <a:pos x="195" y="31"/>
                </a:cxn>
                <a:cxn ang="0">
                  <a:pos x="195" y="18"/>
                </a:cxn>
                <a:cxn ang="0">
                  <a:pos x="194" y="7"/>
                </a:cxn>
                <a:cxn ang="0">
                  <a:pos x="194" y="7"/>
                </a:cxn>
                <a:cxn ang="0">
                  <a:pos x="187" y="6"/>
                </a:cxn>
                <a:cxn ang="0">
                  <a:pos x="170" y="4"/>
                </a:cxn>
                <a:cxn ang="0">
                  <a:pos x="153" y="5"/>
                </a:cxn>
                <a:cxn ang="0">
                  <a:pos x="151" y="5"/>
                </a:cxn>
                <a:cxn ang="0">
                  <a:pos x="151" y="5"/>
                </a:cxn>
                <a:cxn ang="0">
                  <a:pos x="148" y="32"/>
                </a:cxn>
                <a:cxn ang="0">
                  <a:pos x="150" y="47"/>
                </a:cxn>
                <a:cxn ang="0">
                  <a:pos x="143" y="55"/>
                </a:cxn>
                <a:cxn ang="0">
                  <a:pos x="134" y="74"/>
                </a:cxn>
                <a:cxn ang="0">
                  <a:pos x="119" y="95"/>
                </a:cxn>
                <a:cxn ang="0">
                  <a:pos x="110" y="112"/>
                </a:cxn>
                <a:cxn ang="0">
                  <a:pos x="99" y="116"/>
                </a:cxn>
                <a:cxn ang="0">
                  <a:pos x="81" y="140"/>
                </a:cxn>
                <a:cxn ang="0">
                  <a:pos x="68" y="161"/>
                </a:cxn>
                <a:cxn ang="0">
                  <a:pos x="56" y="162"/>
                </a:cxn>
                <a:cxn ang="0">
                  <a:pos x="44" y="174"/>
                </a:cxn>
                <a:cxn ang="0">
                  <a:pos x="23" y="193"/>
                </a:cxn>
                <a:cxn ang="0">
                  <a:pos x="3" y="224"/>
                </a:cxn>
                <a:cxn ang="0">
                  <a:pos x="5" y="235"/>
                </a:cxn>
                <a:cxn ang="0">
                  <a:pos x="24" y="226"/>
                </a:cxn>
                <a:cxn ang="0">
                  <a:pos x="24" y="226"/>
                </a:cxn>
                <a:cxn ang="0">
                  <a:pos x="47" y="209"/>
                </a:cxn>
                <a:cxn ang="0">
                  <a:pos x="81" y="224"/>
                </a:cxn>
                <a:cxn ang="0">
                  <a:pos x="99" y="210"/>
                </a:cxn>
                <a:cxn ang="0">
                  <a:pos x="112" y="219"/>
                </a:cxn>
                <a:cxn ang="0">
                  <a:pos x="112" y="219"/>
                </a:cxn>
                <a:cxn ang="0">
                  <a:pos x="124" y="210"/>
                </a:cxn>
                <a:cxn ang="0">
                  <a:pos x="135" y="208"/>
                </a:cxn>
                <a:cxn ang="0">
                  <a:pos x="163" y="193"/>
                </a:cxn>
                <a:cxn ang="0">
                  <a:pos x="177" y="181"/>
                </a:cxn>
                <a:cxn ang="0">
                  <a:pos x="194" y="188"/>
                </a:cxn>
                <a:cxn ang="0">
                  <a:pos x="207" y="170"/>
                </a:cxn>
              </a:cxnLst>
              <a:rect l="0" t="0" r="r" b="b"/>
              <a:pathLst>
                <a:path w="243" h="235">
                  <a:moveTo>
                    <a:pt x="207" y="170"/>
                  </a:moveTo>
                  <a:cubicBezTo>
                    <a:pt x="206" y="153"/>
                    <a:pt x="206" y="153"/>
                    <a:pt x="206" y="153"/>
                  </a:cubicBezTo>
                  <a:cubicBezTo>
                    <a:pt x="206" y="148"/>
                    <a:pt x="210" y="145"/>
                    <a:pt x="212" y="141"/>
                  </a:cubicBezTo>
                  <a:cubicBezTo>
                    <a:pt x="214" y="136"/>
                    <a:pt x="223" y="122"/>
                    <a:pt x="223" y="117"/>
                  </a:cubicBezTo>
                  <a:cubicBezTo>
                    <a:pt x="223" y="108"/>
                    <a:pt x="219" y="106"/>
                    <a:pt x="226" y="98"/>
                  </a:cubicBezTo>
                  <a:cubicBezTo>
                    <a:pt x="230" y="95"/>
                    <a:pt x="243" y="78"/>
                    <a:pt x="232" y="76"/>
                  </a:cubicBezTo>
                  <a:cubicBezTo>
                    <a:pt x="227" y="75"/>
                    <a:pt x="224" y="73"/>
                    <a:pt x="220" y="72"/>
                  </a:cubicBezTo>
                  <a:cubicBezTo>
                    <a:pt x="214" y="71"/>
                    <a:pt x="209" y="74"/>
                    <a:pt x="207" y="67"/>
                  </a:cubicBezTo>
                  <a:cubicBezTo>
                    <a:pt x="204" y="61"/>
                    <a:pt x="198" y="57"/>
                    <a:pt x="199" y="51"/>
                  </a:cubicBezTo>
                  <a:cubicBezTo>
                    <a:pt x="199" y="46"/>
                    <a:pt x="202" y="44"/>
                    <a:pt x="200" y="39"/>
                  </a:cubicBezTo>
                  <a:cubicBezTo>
                    <a:pt x="199" y="36"/>
                    <a:pt x="196" y="34"/>
                    <a:pt x="195" y="31"/>
                  </a:cubicBezTo>
                  <a:cubicBezTo>
                    <a:pt x="193" y="27"/>
                    <a:pt x="196" y="22"/>
                    <a:pt x="195" y="18"/>
                  </a:cubicBezTo>
                  <a:cubicBezTo>
                    <a:pt x="195" y="14"/>
                    <a:pt x="194" y="10"/>
                    <a:pt x="194" y="7"/>
                  </a:cubicBezTo>
                  <a:cubicBezTo>
                    <a:pt x="194" y="7"/>
                    <a:pt x="194" y="7"/>
                    <a:pt x="194" y="7"/>
                  </a:cubicBezTo>
                  <a:cubicBezTo>
                    <a:pt x="187" y="6"/>
                    <a:pt x="187" y="6"/>
                    <a:pt x="187" y="6"/>
                  </a:cubicBezTo>
                  <a:cubicBezTo>
                    <a:pt x="182" y="4"/>
                    <a:pt x="176" y="6"/>
                    <a:pt x="170" y="4"/>
                  </a:cubicBezTo>
                  <a:cubicBezTo>
                    <a:pt x="166" y="3"/>
                    <a:pt x="155" y="0"/>
                    <a:pt x="153" y="5"/>
                  </a:cubicBezTo>
                  <a:cubicBezTo>
                    <a:pt x="152" y="5"/>
                    <a:pt x="152" y="5"/>
                    <a:pt x="151" y="5"/>
                  </a:cubicBezTo>
                  <a:cubicBezTo>
                    <a:pt x="151" y="5"/>
                    <a:pt x="151" y="5"/>
                    <a:pt x="151" y="5"/>
                  </a:cubicBezTo>
                  <a:cubicBezTo>
                    <a:pt x="150" y="15"/>
                    <a:pt x="150" y="23"/>
                    <a:pt x="148" y="32"/>
                  </a:cubicBezTo>
                  <a:cubicBezTo>
                    <a:pt x="146" y="40"/>
                    <a:pt x="148" y="40"/>
                    <a:pt x="150" y="47"/>
                  </a:cubicBezTo>
                  <a:cubicBezTo>
                    <a:pt x="151" y="53"/>
                    <a:pt x="149" y="56"/>
                    <a:pt x="143" y="55"/>
                  </a:cubicBezTo>
                  <a:cubicBezTo>
                    <a:pt x="135" y="54"/>
                    <a:pt x="136" y="70"/>
                    <a:pt x="134" y="74"/>
                  </a:cubicBezTo>
                  <a:cubicBezTo>
                    <a:pt x="131" y="81"/>
                    <a:pt x="124" y="89"/>
                    <a:pt x="119" y="95"/>
                  </a:cubicBezTo>
                  <a:cubicBezTo>
                    <a:pt x="116" y="100"/>
                    <a:pt x="114" y="108"/>
                    <a:pt x="110" y="112"/>
                  </a:cubicBezTo>
                  <a:cubicBezTo>
                    <a:pt x="106" y="115"/>
                    <a:pt x="103" y="111"/>
                    <a:pt x="99" y="116"/>
                  </a:cubicBezTo>
                  <a:cubicBezTo>
                    <a:pt x="94" y="124"/>
                    <a:pt x="83" y="129"/>
                    <a:pt x="81" y="140"/>
                  </a:cubicBezTo>
                  <a:cubicBezTo>
                    <a:pt x="78" y="152"/>
                    <a:pt x="75" y="152"/>
                    <a:pt x="68" y="161"/>
                  </a:cubicBezTo>
                  <a:cubicBezTo>
                    <a:pt x="62" y="168"/>
                    <a:pt x="62" y="167"/>
                    <a:pt x="56" y="162"/>
                  </a:cubicBezTo>
                  <a:cubicBezTo>
                    <a:pt x="48" y="157"/>
                    <a:pt x="48" y="171"/>
                    <a:pt x="44" y="174"/>
                  </a:cubicBezTo>
                  <a:cubicBezTo>
                    <a:pt x="38" y="181"/>
                    <a:pt x="27" y="185"/>
                    <a:pt x="23" y="193"/>
                  </a:cubicBezTo>
                  <a:cubicBezTo>
                    <a:pt x="16" y="202"/>
                    <a:pt x="0" y="211"/>
                    <a:pt x="3" y="224"/>
                  </a:cubicBezTo>
                  <a:cubicBezTo>
                    <a:pt x="3" y="226"/>
                    <a:pt x="4" y="235"/>
                    <a:pt x="5" y="235"/>
                  </a:cubicBezTo>
                  <a:cubicBezTo>
                    <a:pt x="11" y="235"/>
                    <a:pt x="18" y="225"/>
                    <a:pt x="24" y="226"/>
                  </a:cubicBezTo>
                  <a:cubicBezTo>
                    <a:pt x="24" y="226"/>
                    <a:pt x="24" y="226"/>
                    <a:pt x="24" y="226"/>
                  </a:cubicBezTo>
                  <a:cubicBezTo>
                    <a:pt x="32" y="223"/>
                    <a:pt x="36" y="210"/>
                    <a:pt x="47" y="209"/>
                  </a:cubicBezTo>
                  <a:cubicBezTo>
                    <a:pt x="60" y="208"/>
                    <a:pt x="70" y="234"/>
                    <a:pt x="81" y="224"/>
                  </a:cubicBezTo>
                  <a:cubicBezTo>
                    <a:pt x="86" y="220"/>
                    <a:pt x="90" y="208"/>
                    <a:pt x="99" y="210"/>
                  </a:cubicBezTo>
                  <a:cubicBezTo>
                    <a:pt x="105" y="211"/>
                    <a:pt x="107" y="217"/>
                    <a:pt x="112" y="219"/>
                  </a:cubicBezTo>
                  <a:cubicBezTo>
                    <a:pt x="112" y="219"/>
                    <a:pt x="112" y="219"/>
                    <a:pt x="112" y="219"/>
                  </a:cubicBezTo>
                  <a:cubicBezTo>
                    <a:pt x="119" y="217"/>
                    <a:pt x="120" y="217"/>
                    <a:pt x="124" y="210"/>
                  </a:cubicBezTo>
                  <a:cubicBezTo>
                    <a:pt x="126" y="205"/>
                    <a:pt x="131" y="207"/>
                    <a:pt x="135" y="208"/>
                  </a:cubicBezTo>
                  <a:cubicBezTo>
                    <a:pt x="148" y="209"/>
                    <a:pt x="155" y="201"/>
                    <a:pt x="163" y="193"/>
                  </a:cubicBezTo>
                  <a:cubicBezTo>
                    <a:pt x="167" y="188"/>
                    <a:pt x="170" y="180"/>
                    <a:pt x="177" y="181"/>
                  </a:cubicBezTo>
                  <a:cubicBezTo>
                    <a:pt x="181" y="182"/>
                    <a:pt x="194" y="200"/>
                    <a:pt x="194" y="188"/>
                  </a:cubicBezTo>
                  <a:cubicBezTo>
                    <a:pt x="194" y="180"/>
                    <a:pt x="198" y="171"/>
                    <a:pt x="207" y="17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3" name="Freeform 53"/>
            <p:cNvSpPr>
              <a:spLocks/>
            </p:cNvSpPr>
            <p:nvPr/>
          </p:nvSpPr>
          <p:spPr bwMode="auto">
            <a:xfrm>
              <a:off x="3862388" y="1123950"/>
              <a:ext cx="165100" cy="342900"/>
            </a:xfrm>
            <a:custGeom>
              <a:avLst/>
              <a:gdLst/>
              <a:ahLst/>
              <a:cxnLst>
                <a:cxn ang="0">
                  <a:pos x="129" y="44"/>
                </a:cxn>
                <a:cxn ang="0">
                  <a:pos x="120" y="52"/>
                </a:cxn>
                <a:cxn ang="0">
                  <a:pos x="110" y="64"/>
                </a:cxn>
                <a:cxn ang="0">
                  <a:pos x="94" y="89"/>
                </a:cxn>
                <a:cxn ang="0">
                  <a:pos x="87" y="97"/>
                </a:cxn>
                <a:cxn ang="0">
                  <a:pos x="73" y="108"/>
                </a:cxn>
                <a:cxn ang="0">
                  <a:pos x="79" y="125"/>
                </a:cxn>
                <a:cxn ang="0">
                  <a:pos x="86" y="148"/>
                </a:cxn>
                <a:cxn ang="0">
                  <a:pos x="86" y="159"/>
                </a:cxn>
                <a:cxn ang="0">
                  <a:pos x="89" y="168"/>
                </a:cxn>
                <a:cxn ang="0">
                  <a:pos x="99" y="173"/>
                </a:cxn>
                <a:cxn ang="0">
                  <a:pos x="101" y="186"/>
                </a:cxn>
                <a:cxn ang="0">
                  <a:pos x="96" y="193"/>
                </a:cxn>
                <a:cxn ang="0">
                  <a:pos x="90" y="194"/>
                </a:cxn>
                <a:cxn ang="0">
                  <a:pos x="83" y="213"/>
                </a:cxn>
                <a:cxn ang="0">
                  <a:pos x="78" y="228"/>
                </a:cxn>
                <a:cxn ang="0">
                  <a:pos x="51" y="228"/>
                </a:cxn>
                <a:cxn ang="0">
                  <a:pos x="50" y="245"/>
                </a:cxn>
                <a:cxn ang="0">
                  <a:pos x="50" y="250"/>
                </a:cxn>
                <a:cxn ang="0">
                  <a:pos x="50" y="250"/>
                </a:cxn>
                <a:cxn ang="0">
                  <a:pos x="42" y="259"/>
                </a:cxn>
                <a:cxn ang="0">
                  <a:pos x="30" y="259"/>
                </a:cxn>
                <a:cxn ang="0">
                  <a:pos x="7" y="269"/>
                </a:cxn>
                <a:cxn ang="0">
                  <a:pos x="7" y="256"/>
                </a:cxn>
                <a:cxn ang="0">
                  <a:pos x="7" y="236"/>
                </a:cxn>
                <a:cxn ang="0">
                  <a:pos x="17" y="218"/>
                </a:cxn>
                <a:cxn ang="0">
                  <a:pos x="3" y="192"/>
                </a:cxn>
                <a:cxn ang="0">
                  <a:pos x="3" y="192"/>
                </a:cxn>
                <a:cxn ang="0">
                  <a:pos x="15" y="196"/>
                </a:cxn>
                <a:cxn ang="0">
                  <a:pos x="27" y="194"/>
                </a:cxn>
                <a:cxn ang="0">
                  <a:pos x="38" y="174"/>
                </a:cxn>
                <a:cxn ang="0">
                  <a:pos x="31" y="157"/>
                </a:cxn>
                <a:cxn ang="0">
                  <a:pos x="29" y="146"/>
                </a:cxn>
                <a:cxn ang="0">
                  <a:pos x="27" y="136"/>
                </a:cxn>
                <a:cxn ang="0">
                  <a:pos x="24" y="114"/>
                </a:cxn>
                <a:cxn ang="0">
                  <a:pos x="12" y="94"/>
                </a:cxn>
                <a:cxn ang="0">
                  <a:pos x="0" y="85"/>
                </a:cxn>
                <a:cxn ang="0">
                  <a:pos x="8" y="76"/>
                </a:cxn>
                <a:cxn ang="0">
                  <a:pos x="19" y="65"/>
                </a:cxn>
                <a:cxn ang="0">
                  <a:pos x="31" y="54"/>
                </a:cxn>
                <a:cxn ang="0">
                  <a:pos x="52" y="43"/>
                </a:cxn>
                <a:cxn ang="0">
                  <a:pos x="65" y="23"/>
                </a:cxn>
                <a:cxn ang="0">
                  <a:pos x="84" y="13"/>
                </a:cxn>
                <a:cxn ang="0">
                  <a:pos x="100" y="0"/>
                </a:cxn>
                <a:cxn ang="0">
                  <a:pos x="107" y="13"/>
                </a:cxn>
                <a:cxn ang="0">
                  <a:pos x="112" y="31"/>
                </a:cxn>
                <a:cxn ang="0">
                  <a:pos x="129" y="44"/>
                </a:cxn>
              </a:cxnLst>
              <a:rect l="0" t="0" r="r" b="b"/>
              <a:pathLst>
                <a:path w="129" h="270">
                  <a:moveTo>
                    <a:pt x="129" y="44"/>
                  </a:moveTo>
                  <a:cubicBezTo>
                    <a:pt x="120" y="52"/>
                    <a:pt x="120" y="52"/>
                    <a:pt x="120" y="52"/>
                  </a:cubicBezTo>
                  <a:cubicBezTo>
                    <a:pt x="115" y="56"/>
                    <a:pt x="115" y="60"/>
                    <a:pt x="110" y="64"/>
                  </a:cubicBezTo>
                  <a:cubicBezTo>
                    <a:pt x="102" y="70"/>
                    <a:pt x="101" y="82"/>
                    <a:pt x="94" y="89"/>
                  </a:cubicBezTo>
                  <a:cubicBezTo>
                    <a:pt x="92" y="92"/>
                    <a:pt x="92" y="97"/>
                    <a:pt x="87" y="97"/>
                  </a:cubicBezTo>
                  <a:cubicBezTo>
                    <a:pt x="82" y="97"/>
                    <a:pt x="71" y="102"/>
                    <a:pt x="73" y="108"/>
                  </a:cubicBezTo>
                  <a:cubicBezTo>
                    <a:pt x="76" y="114"/>
                    <a:pt x="78" y="118"/>
                    <a:pt x="79" y="125"/>
                  </a:cubicBezTo>
                  <a:cubicBezTo>
                    <a:pt x="81" y="135"/>
                    <a:pt x="81" y="139"/>
                    <a:pt x="86" y="148"/>
                  </a:cubicBezTo>
                  <a:cubicBezTo>
                    <a:pt x="88" y="152"/>
                    <a:pt x="86" y="154"/>
                    <a:pt x="86" y="159"/>
                  </a:cubicBezTo>
                  <a:cubicBezTo>
                    <a:pt x="86" y="162"/>
                    <a:pt x="88" y="164"/>
                    <a:pt x="89" y="168"/>
                  </a:cubicBezTo>
                  <a:cubicBezTo>
                    <a:pt x="89" y="172"/>
                    <a:pt x="96" y="173"/>
                    <a:pt x="99" y="173"/>
                  </a:cubicBezTo>
                  <a:cubicBezTo>
                    <a:pt x="101" y="186"/>
                    <a:pt x="101" y="186"/>
                    <a:pt x="101" y="186"/>
                  </a:cubicBezTo>
                  <a:cubicBezTo>
                    <a:pt x="101" y="191"/>
                    <a:pt x="102" y="193"/>
                    <a:pt x="96" y="193"/>
                  </a:cubicBezTo>
                  <a:cubicBezTo>
                    <a:pt x="95" y="193"/>
                    <a:pt x="87" y="190"/>
                    <a:pt x="90" y="194"/>
                  </a:cubicBezTo>
                  <a:cubicBezTo>
                    <a:pt x="96" y="203"/>
                    <a:pt x="88" y="206"/>
                    <a:pt x="83" y="213"/>
                  </a:cubicBezTo>
                  <a:cubicBezTo>
                    <a:pt x="79" y="218"/>
                    <a:pt x="81" y="223"/>
                    <a:pt x="78" y="228"/>
                  </a:cubicBezTo>
                  <a:cubicBezTo>
                    <a:pt x="73" y="235"/>
                    <a:pt x="58" y="228"/>
                    <a:pt x="51" y="228"/>
                  </a:cubicBezTo>
                  <a:cubicBezTo>
                    <a:pt x="39" y="228"/>
                    <a:pt x="50" y="239"/>
                    <a:pt x="50" y="245"/>
                  </a:cubicBezTo>
                  <a:cubicBezTo>
                    <a:pt x="50" y="250"/>
                    <a:pt x="50" y="250"/>
                    <a:pt x="50" y="250"/>
                  </a:cubicBezTo>
                  <a:cubicBezTo>
                    <a:pt x="50" y="250"/>
                    <a:pt x="50" y="250"/>
                    <a:pt x="50" y="250"/>
                  </a:cubicBezTo>
                  <a:cubicBezTo>
                    <a:pt x="48" y="253"/>
                    <a:pt x="46" y="258"/>
                    <a:pt x="42" y="259"/>
                  </a:cubicBezTo>
                  <a:cubicBezTo>
                    <a:pt x="38" y="260"/>
                    <a:pt x="34" y="258"/>
                    <a:pt x="30" y="259"/>
                  </a:cubicBezTo>
                  <a:cubicBezTo>
                    <a:pt x="23" y="260"/>
                    <a:pt x="13" y="270"/>
                    <a:pt x="7" y="269"/>
                  </a:cubicBezTo>
                  <a:cubicBezTo>
                    <a:pt x="3" y="269"/>
                    <a:pt x="6" y="258"/>
                    <a:pt x="7" y="256"/>
                  </a:cubicBezTo>
                  <a:cubicBezTo>
                    <a:pt x="8" y="250"/>
                    <a:pt x="8" y="242"/>
                    <a:pt x="7" y="236"/>
                  </a:cubicBezTo>
                  <a:cubicBezTo>
                    <a:pt x="5" y="225"/>
                    <a:pt x="4" y="218"/>
                    <a:pt x="17" y="218"/>
                  </a:cubicBezTo>
                  <a:cubicBezTo>
                    <a:pt x="18" y="217"/>
                    <a:pt x="5" y="195"/>
                    <a:pt x="3" y="192"/>
                  </a:cubicBezTo>
                  <a:cubicBezTo>
                    <a:pt x="3" y="192"/>
                    <a:pt x="3" y="192"/>
                    <a:pt x="3" y="192"/>
                  </a:cubicBezTo>
                  <a:cubicBezTo>
                    <a:pt x="15" y="196"/>
                    <a:pt x="15" y="196"/>
                    <a:pt x="15" y="196"/>
                  </a:cubicBezTo>
                  <a:cubicBezTo>
                    <a:pt x="22" y="198"/>
                    <a:pt x="18" y="186"/>
                    <a:pt x="27" y="194"/>
                  </a:cubicBezTo>
                  <a:cubicBezTo>
                    <a:pt x="39" y="205"/>
                    <a:pt x="39" y="180"/>
                    <a:pt x="38" y="174"/>
                  </a:cubicBezTo>
                  <a:cubicBezTo>
                    <a:pt x="37" y="169"/>
                    <a:pt x="36" y="159"/>
                    <a:pt x="31" y="157"/>
                  </a:cubicBezTo>
                  <a:cubicBezTo>
                    <a:pt x="23" y="153"/>
                    <a:pt x="27" y="152"/>
                    <a:pt x="29" y="146"/>
                  </a:cubicBezTo>
                  <a:cubicBezTo>
                    <a:pt x="31" y="142"/>
                    <a:pt x="29" y="140"/>
                    <a:pt x="27" y="136"/>
                  </a:cubicBezTo>
                  <a:cubicBezTo>
                    <a:pt x="25" y="130"/>
                    <a:pt x="26" y="121"/>
                    <a:pt x="24" y="114"/>
                  </a:cubicBezTo>
                  <a:cubicBezTo>
                    <a:pt x="21" y="104"/>
                    <a:pt x="18" y="102"/>
                    <a:pt x="12" y="94"/>
                  </a:cubicBezTo>
                  <a:cubicBezTo>
                    <a:pt x="7" y="92"/>
                    <a:pt x="4" y="90"/>
                    <a:pt x="0" y="85"/>
                  </a:cubicBezTo>
                  <a:cubicBezTo>
                    <a:pt x="1" y="82"/>
                    <a:pt x="8" y="81"/>
                    <a:pt x="8" y="76"/>
                  </a:cubicBezTo>
                  <a:cubicBezTo>
                    <a:pt x="9" y="66"/>
                    <a:pt x="8" y="65"/>
                    <a:pt x="19" y="65"/>
                  </a:cubicBezTo>
                  <a:cubicBezTo>
                    <a:pt x="24" y="65"/>
                    <a:pt x="28" y="57"/>
                    <a:pt x="31" y="54"/>
                  </a:cubicBezTo>
                  <a:cubicBezTo>
                    <a:pt x="37" y="49"/>
                    <a:pt x="47" y="49"/>
                    <a:pt x="52" y="43"/>
                  </a:cubicBezTo>
                  <a:cubicBezTo>
                    <a:pt x="57" y="36"/>
                    <a:pt x="57" y="29"/>
                    <a:pt x="65" y="23"/>
                  </a:cubicBezTo>
                  <a:cubicBezTo>
                    <a:pt x="73" y="21"/>
                    <a:pt x="77" y="17"/>
                    <a:pt x="84" y="13"/>
                  </a:cubicBezTo>
                  <a:cubicBezTo>
                    <a:pt x="88" y="11"/>
                    <a:pt x="95" y="0"/>
                    <a:pt x="100" y="0"/>
                  </a:cubicBezTo>
                  <a:cubicBezTo>
                    <a:pt x="102" y="4"/>
                    <a:pt x="102" y="10"/>
                    <a:pt x="107" y="13"/>
                  </a:cubicBezTo>
                  <a:cubicBezTo>
                    <a:pt x="117" y="18"/>
                    <a:pt x="108" y="24"/>
                    <a:pt x="112" y="31"/>
                  </a:cubicBezTo>
                  <a:cubicBezTo>
                    <a:pt x="115" y="37"/>
                    <a:pt x="123" y="41"/>
                    <a:pt x="129" y="4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4" name="Freeform 54"/>
            <p:cNvSpPr>
              <a:spLocks/>
            </p:cNvSpPr>
            <p:nvPr/>
          </p:nvSpPr>
          <p:spPr bwMode="auto">
            <a:xfrm>
              <a:off x="4010026" y="663575"/>
              <a:ext cx="331788" cy="393700"/>
            </a:xfrm>
            <a:custGeom>
              <a:avLst/>
              <a:gdLst/>
              <a:ahLst/>
              <a:cxnLst>
                <a:cxn ang="0">
                  <a:pos x="91" y="230"/>
                </a:cxn>
                <a:cxn ang="0">
                  <a:pos x="125" y="220"/>
                </a:cxn>
                <a:cxn ang="0">
                  <a:pos x="157" y="219"/>
                </a:cxn>
                <a:cxn ang="0">
                  <a:pos x="163" y="202"/>
                </a:cxn>
                <a:cxn ang="0">
                  <a:pos x="183" y="192"/>
                </a:cxn>
                <a:cxn ang="0">
                  <a:pos x="188" y="182"/>
                </a:cxn>
                <a:cxn ang="0">
                  <a:pos x="199" y="174"/>
                </a:cxn>
                <a:cxn ang="0">
                  <a:pos x="214" y="168"/>
                </a:cxn>
                <a:cxn ang="0">
                  <a:pos x="220" y="162"/>
                </a:cxn>
                <a:cxn ang="0">
                  <a:pos x="229" y="156"/>
                </a:cxn>
                <a:cxn ang="0">
                  <a:pos x="229" y="156"/>
                </a:cxn>
                <a:cxn ang="0">
                  <a:pos x="233" y="144"/>
                </a:cxn>
                <a:cxn ang="0">
                  <a:pos x="242" y="129"/>
                </a:cxn>
                <a:cxn ang="0">
                  <a:pos x="259" y="81"/>
                </a:cxn>
                <a:cxn ang="0">
                  <a:pos x="261" y="66"/>
                </a:cxn>
                <a:cxn ang="0">
                  <a:pos x="246" y="70"/>
                </a:cxn>
                <a:cxn ang="0">
                  <a:pos x="237" y="55"/>
                </a:cxn>
                <a:cxn ang="0">
                  <a:pos x="226" y="39"/>
                </a:cxn>
                <a:cxn ang="0">
                  <a:pos x="213" y="18"/>
                </a:cxn>
                <a:cxn ang="0">
                  <a:pos x="187" y="36"/>
                </a:cxn>
                <a:cxn ang="0">
                  <a:pos x="179" y="49"/>
                </a:cxn>
                <a:cxn ang="0">
                  <a:pos x="166" y="35"/>
                </a:cxn>
                <a:cxn ang="0">
                  <a:pos x="166" y="28"/>
                </a:cxn>
                <a:cxn ang="0">
                  <a:pos x="166" y="28"/>
                </a:cxn>
                <a:cxn ang="0">
                  <a:pos x="157" y="20"/>
                </a:cxn>
                <a:cxn ang="0">
                  <a:pos x="147" y="4"/>
                </a:cxn>
                <a:cxn ang="0">
                  <a:pos x="117" y="17"/>
                </a:cxn>
                <a:cxn ang="0">
                  <a:pos x="100" y="31"/>
                </a:cxn>
                <a:cxn ang="0">
                  <a:pos x="91" y="33"/>
                </a:cxn>
                <a:cxn ang="0">
                  <a:pos x="75" y="29"/>
                </a:cxn>
                <a:cxn ang="0">
                  <a:pos x="59" y="27"/>
                </a:cxn>
                <a:cxn ang="0">
                  <a:pos x="41" y="23"/>
                </a:cxn>
                <a:cxn ang="0">
                  <a:pos x="50" y="33"/>
                </a:cxn>
                <a:cxn ang="0">
                  <a:pos x="56" y="52"/>
                </a:cxn>
                <a:cxn ang="0">
                  <a:pos x="61" y="63"/>
                </a:cxn>
                <a:cxn ang="0">
                  <a:pos x="56" y="71"/>
                </a:cxn>
                <a:cxn ang="0">
                  <a:pos x="56" y="71"/>
                </a:cxn>
                <a:cxn ang="0">
                  <a:pos x="61" y="78"/>
                </a:cxn>
                <a:cxn ang="0">
                  <a:pos x="49" y="87"/>
                </a:cxn>
                <a:cxn ang="0">
                  <a:pos x="40" y="101"/>
                </a:cxn>
                <a:cxn ang="0">
                  <a:pos x="34" y="115"/>
                </a:cxn>
                <a:cxn ang="0">
                  <a:pos x="29" y="127"/>
                </a:cxn>
                <a:cxn ang="0">
                  <a:pos x="26" y="151"/>
                </a:cxn>
                <a:cxn ang="0">
                  <a:pos x="4" y="173"/>
                </a:cxn>
                <a:cxn ang="0">
                  <a:pos x="12" y="199"/>
                </a:cxn>
                <a:cxn ang="0">
                  <a:pos x="12" y="213"/>
                </a:cxn>
                <a:cxn ang="0">
                  <a:pos x="15" y="224"/>
                </a:cxn>
                <a:cxn ang="0">
                  <a:pos x="16" y="245"/>
                </a:cxn>
                <a:cxn ang="0">
                  <a:pos x="15" y="281"/>
                </a:cxn>
                <a:cxn ang="0">
                  <a:pos x="26" y="294"/>
                </a:cxn>
                <a:cxn ang="0">
                  <a:pos x="31" y="309"/>
                </a:cxn>
                <a:cxn ang="0">
                  <a:pos x="31" y="309"/>
                </a:cxn>
                <a:cxn ang="0">
                  <a:pos x="48" y="295"/>
                </a:cxn>
                <a:cxn ang="0">
                  <a:pos x="59" y="282"/>
                </a:cxn>
                <a:cxn ang="0">
                  <a:pos x="59" y="258"/>
                </a:cxn>
                <a:cxn ang="0">
                  <a:pos x="66" y="231"/>
                </a:cxn>
                <a:cxn ang="0">
                  <a:pos x="69" y="225"/>
                </a:cxn>
                <a:cxn ang="0">
                  <a:pos x="73" y="228"/>
                </a:cxn>
                <a:cxn ang="0">
                  <a:pos x="83" y="230"/>
                </a:cxn>
                <a:cxn ang="0">
                  <a:pos x="91" y="230"/>
                </a:cxn>
              </a:cxnLst>
              <a:rect l="0" t="0" r="r" b="b"/>
              <a:pathLst>
                <a:path w="261" h="309">
                  <a:moveTo>
                    <a:pt x="91" y="230"/>
                  </a:moveTo>
                  <a:cubicBezTo>
                    <a:pt x="107" y="220"/>
                    <a:pt x="104" y="210"/>
                    <a:pt x="125" y="220"/>
                  </a:cubicBezTo>
                  <a:cubicBezTo>
                    <a:pt x="135" y="224"/>
                    <a:pt x="146" y="218"/>
                    <a:pt x="157" y="219"/>
                  </a:cubicBezTo>
                  <a:cubicBezTo>
                    <a:pt x="164" y="220"/>
                    <a:pt x="161" y="207"/>
                    <a:pt x="163" y="202"/>
                  </a:cubicBezTo>
                  <a:cubicBezTo>
                    <a:pt x="167" y="186"/>
                    <a:pt x="176" y="205"/>
                    <a:pt x="183" y="192"/>
                  </a:cubicBezTo>
                  <a:cubicBezTo>
                    <a:pt x="185" y="188"/>
                    <a:pt x="181" y="182"/>
                    <a:pt x="188" y="182"/>
                  </a:cubicBezTo>
                  <a:cubicBezTo>
                    <a:pt x="192" y="182"/>
                    <a:pt x="196" y="177"/>
                    <a:pt x="199" y="174"/>
                  </a:cubicBezTo>
                  <a:cubicBezTo>
                    <a:pt x="206" y="175"/>
                    <a:pt x="210" y="174"/>
                    <a:pt x="214" y="168"/>
                  </a:cubicBezTo>
                  <a:cubicBezTo>
                    <a:pt x="215" y="166"/>
                    <a:pt x="218" y="163"/>
                    <a:pt x="220" y="162"/>
                  </a:cubicBezTo>
                  <a:cubicBezTo>
                    <a:pt x="223" y="160"/>
                    <a:pt x="227" y="157"/>
                    <a:pt x="229" y="156"/>
                  </a:cubicBezTo>
                  <a:cubicBezTo>
                    <a:pt x="229" y="156"/>
                    <a:pt x="229" y="156"/>
                    <a:pt x="229" y="156"/>
                  </a:cubicBezTo>
                  <a:cubicBezTo>
                    <a:pt x="228" y="152"/>
                    <a:pt x="232" y="147"/>
                    <a:pt x="233" y="144"/>
                  </a:cubicBezTo>
                  <a:cubicBezTo>
                    <a:pt x="239" y="136"/>
                    <a:pt x="232" y="135"/>
                    <a:pt x="242" y="129"/>
                  </a:cubicBezTo>
                  <a:cubicBezTo>
                    <a:pt x="254" y="125"/>
                    <a:pt x="256" y="91"/>
                    <a:pt x="259" y="81"/>
                  </a:cubicBezTo>
                  <a:cubicBezTo>
                    <a:pt x="260" y="76"/>
                    <a:pt x="259" y="70"/>
                    <a:pt x="261" y="66"/>
                  </a:cubicBezTo>
                  <a:cubicBezTo>
                    <a:pt x="255" y="60"/>
                    <a:pt x="254" y="75"/>
                    <a:pt x="246" y="70"/>
                  </a:cubicBezTo>
                  <a:cubicBezTo>
                    <a:pt x="243" y="68"/>
                    <a:pt x="239" y="59"/>
                    <a:pt x="237" y="55"/>
                  </a:cubicBezTo>
                  <a:cubicBezTo>
                    <a:pt x="235" y="48"/>
                    <a:pt x="229" y="47"/>
                    <a:pt x="226" y="39"/>
                  </a:cubicBezTo>
                  <a:cubicBezTo>
                    <a:pt x="224" y="32"/>
                    <a:pt x="220" y="21"/>
                    <a:pt x="213" y="18"/>
                  </a:cubicBezTo>
                  <a:cubicBezTo>
                    <a:pt x="193" y="8"/>
                    <a:pt x="198" y="31"/>
                    <a:pt x="187" y="36"/>
                  </a:cubicBezTo>
                  <a:cubicBezTo>
                    <a:pt x="181" y="40"/>
                    <a:pt x="182" y="48"/>
                    <a:pt x="179" y="49"/>
                  </a:cubicBezTo>
                  <a:cubicBezTo>
                    <a:pt x="170" y="52"/>
                    <a:pt x="167" y="41"/>
                    <a:pt x="166" y="35"/>
                  </a:cubicBezTo>
                  <a:cubicBezTo>
                    <a:pt x="165" y="33"/>
                    <a:pt x="165" y="31"/>
                    <a:pt x="166" y="28"/>
                  </a:cubicBezTo>
                  <a:cubicBezTo>
                    <a:pt x="166" y="28"/>
                    <a:pt x="166" y="28"/>
                    <a:pt x="166" y="28"/>
                  </a:cubicBezTo>
                  <a:cubicBezTo>
                    <a:pt x="157" y="20"/>
                    <a:pt x="157" y="20"/>
                    <a:pt x="157" y="20"/>
                  </a:cubicBezTo>
                  <a:cubicBezTo>
                    <a:pt x="151" y="17"/>
                    <a:pt x="155" y="6"/>
                    <a:pt x="147" y="4"/>
                  </a:cubicBezTo>
                  <a:cubicBezTo>
                    <a:pt x="138" y="0"/>
                    <a:pt x="120" y="8"/>
                    <a:pt x="117" y="17"/>
                  </a:cubicBezTo>
                  <a:cubicBezTo>
                    <a:pt x="114" y="25"/>
                    <a:pt x="109" y="32"/>
                    <a:pt x="100" y="31"/>
                  </a:cubicBezTo>
                  <a:cubicBezTo>
                    <a:pt x="96" y="31"/>
                    <a:pt x="94" y="30"/>
                    <a:pt x="91" y="33"/>
                  </a:cubicBezTo>
                  <a:cubicBezTo>
                    <a:pt x="83" y="37"/>
                    <a:pt x="82" y="28"/>
                    <a:pt x="75" y="29"/>
                  </a:cubicBezTo>
                  <a:cubicBezTo>
                    <a:pt x="68" y="30"/>
                    <a:pt x="66" y="32"/>
                    <a:pt x="59" y="27"/>
                  </a:cubicBezTo>
                  <a:cubicBezTo>
                    <a:pt x="55" y="23"/>
                    <a:pt x="40" y="13"/>
                    <a:pt x="41" y="23"/>
                  </a:cubicBezTo>
                  <a:cubicBezTo>
                    <a:pt x="42" y="27"/>
                    <a:pt x="47" y="31"/>
                    <a:pt x="50" y="33"/>
                  </a:cubicBezTo>
                  <a:cubicBezTo>
                    <a:pt x="54" y="38"/>
                    <a:pt x="51" y="48"/>
                    <a:pt x="56" y="52"/>
                  </a:cubicBezTo>
                  <a:cubicBezTo>
                    <a:pt x="59" y="56"/>
                    <a:pt x="63" y="57"/>
                    <a:pt x="61" y="63"/>
                  </a:cubicBezTo>
                  <a:cubicBezTo>
                    <a:pt x="60" y="66"/>
                    <a:pt x="59" y="69"/>
                    <a:pt x="56" y="71"/>
                  </a:cubicBezTo>
                  <a:cubicBezTo>
                    <a:pt x="56" y="71"/>
                    <a:pt x="56" y="71"/>
                    <a:pt x="56" y="71"/>
                  </a:cubicBezTo>
                  <a:cubicBezTo>
                    <a:pt x="61" y="78"/>
                    <a:pt x="61" y="78"/>
                    <a:pt x="61" y="78"/>
                  </a:cubicBezTo>
                  <a:cubicBezTo>
                    <a:pt x="57" y="83"/>
                    <a:pt x="51" y="79"/>
                    <a:pt x="49" y="87"/>
                  </a:cubicBezTo>
                  <a:cubicBezTo>
                    <a:pt x="48" y="91"/>
                    <a:pt x="42" y="97"/>
                    <a:pt x="40" y="101"/>
                  </a:cubicBezTo>
                  <a:cubicBezTo>
                    <a:pt x="37" y="105"/>
                    <a:pt x="35" y="110"/>
                    <a:pt x="34" y="115"/>
                  </a:cubicBezTo>
                  <a:cubicBezTo>
                    <a:pt x="34" y="120"/>
                    <a:pt x="29" y="123"/>
                    <a:pt x="29" y="127"/>
                  </a:cubicBezTo>
                  <a:cubicBezTo>
                    <a:pt x="27" y="135"/>
                    <a:pt x="30" y="143"/>
                    <a:pt x="26" y="151"/>
                  </a:cubicBezTo>
                  <a:cubicBezTo>
                    <a:pt x="21" y="161"/>
                    <a:pt x="8" y="163"/>
                    <a:pt x="4" y="173"/>
                  </a:cubicBezTo>
                  <a:cubicBezTo>
                    <a:pt x="0" y="186"/>
                    <a:pt x="19" y="186"/>
                    <a:pt x="12" y="199"/>
                  </a:cubicBezTo>
                  <a:cubicBezTo>
                    <a:pt x="9" y="206"/>
                    <a:pt x="12" y="206"/>
                    <a:pt x="12" y="213"/>
                  </a:cubicBezTo>
                  <a:cubicBezTo>
                    <a:pt x="12" y="219"/>
                    <a:pt x="13" y="219"/>
                    <a:pt x="15" y="224"/>
                  </a:cubicBezTo>
                  <a:cubicBezTo>
                    <a:pt x="18" y="229"/>
                    <a:pt x="14" y="238"/>
                    <a:pt x="16" y="245"/>
                  </a:cubicBezTo>
                  <a:cubicBezTo>
                    <a:pt x="21" y="260"/>
                    <a:pt x="3" y="267"/>
                    <a:pt x="15" y="281"/>
                  </a:cubicBezTo>
                  <a:cubicBezTo>
                    <a:pt x="26" y="294"/>
                    <a:pt x="26" y="294"/>
                    <a:pt x="26" y="294"/>
                  </a:cubicBezTo>
                  <a:cubicBezTo>
                    <a:pt x="29" y="298"/>
                    <a:pt x="29" y="305"/>
                    <a:pt x="31" y="309"/>
                  </a:cubicBezTo>
                  <a:cubicBezTo>
                    <a:pt x="31" y="309"/>
                    <a:pt x="31" y="309"/>
                    <a:pt x="31" y="309"/>
                  </a:cubicBezTo>
                  <a:cubicBezTo>
                    <a:pt x="38" y="307"/>
                    <a:pt x="41" y="299"/>
                    <a:pt x="48" y="295"/>
                  </a:cubicBezTo>
                  <a:cubicBezTo>
                    <a:pt x="53" y="292"/>
                    <a:pt x="57" y="288"/>
                    <a:pt x="59" y="282"/>
                  </a:cubicBezTo>
                  <a:cubicBezTo>
                    <a:pt x="60" y="273"/>
                    <a:pt x="52" y="266"/>
                    <a:pt x="59" y="258"/>
                  </a:cubicBezTo>
                  <a:cubicBezTo>
                    <a:pt x="66" y="250"/>
                    <a:pt x="66" y="242"/>
                    <a:pt x="66" y="231"/>
                  </a:cubicBezTo>
                  <a:cubicBezTo>
                    <a:pt x="66" y="228"/>
                    <a:pt x="65" y="225"/>
                    <a:pt x="69" y="225"/>
                  </a:cubicBezTo>
                  <a:cubicBezTo>
                    <a:pt x="70" y="225"/>
                    <a:pt x="72" y="227"/>
                    <a:pt x="73" y="228"/>
                  </a:cubicBezTo>
                  <a:cubicBezTo>
                    <a:pt x="77" y="230"/>
                    <a:pt x="79" y="230"/>
                    <a:pt x="83" y="230"/>
                  </a:cubicBezTo>
                  <a:cubicBezTo>
                    <a:pt x="85" y="229"/>
                    <a:pt x="89" y="229"/>
                    <a:pt x="91" y="23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5" name="Freeform 55"/>
            <p:cNvSpPr>
              <a:spLocks/>
            </p:cNvSpPr>
            <p:nvPr/>
          </p:nvSpPr>
          <p:spPr bwMode="auto">
            <a:xfrm>
              <a:off x="4121151" y="862013"/>
              <a:ext cx="233363" cy="246063"/>
            </a:xfrm>
            <a:custGeom>
              <a:avLst/>
              <a:gdLst/>
              <a:ahLst/>
              <a:cxnLst>
                <a:cxn ang="0">
                  <a:pos x="4" y="74"/>
                </a:cxn>
                <a:cxn ang="0">
                  <a:pos x="38" y="64"/>
                </a:cxn>
                <a:cxn ang="0">
                  <a:pos x="70" y="63"/>
                </a:cxn>
                <a:cxn ang="0">
                  <a:pos x="76" y="46"/>
                </a:cxn>
                <a:cxn ang="0">
                  <a:pos x="96" y="36"/>
                </a:cxn>
                <a:cxn ang="0">
                  <a:pos x="101" y="26"/>
                </a:cxn>
                <a:cxn ang="0">
                  <a:pos x="112" y="18"/>
                </a:cxn>
                <a:cxn ang="0">
                  <a:pos x="127" y="12"/>
                </a:cxn>
                <a:cxn ang="0">
                  <a:pos x="133" y="6"/>
                </a:cxn>
                <a:cxn ang="0">
                  <a:pos x="142" y="0"/>
                </a:cxn>
                <a:cxn ang="0">
                  <a:pos x="142" y="0"/>
                </a:cxn>
                <a:cxn ang="0">
                  <a:pos x="147" y="2"/>
                </a:cxn>
                <a:cxn ang="0">
                  <a:pos x="151" y="20"/>
                </a:cxn>
                <a:cxn ang="0">
                  <a:pos x="156" y="34"/>
                </a:cxn>
                <a:cxn ang="0">
                  <a:pos x="176" y="47"/>
                </a:cxn>
                <a:cxn ang="0">
                  <a:pos x="176" y="47"/>
                </a:cxn>
                <a:cxn ang="0">
                  <a:pos x="171" y="62"/>
                </a:cxn>
                <a:cxn ang="0">
                  <a:pos x="159" y="67"/>
                </a:cxn>
                <a:cxn ang="0">
                  <a:pos x="172" y="83"/>
                </a:cxn>
                <a:cxn ang="0">
                  <a:pos x="176" y="88"/>
                </a:cxn>
                <a:cxn ang="0">
                  <a:pos x="181" y="88"/>
                </a:cxn>
                <a:cxn ang="0">
                  <a:pos x="178" y="102"/>
                </a:cxn>
                <a:cxn ang="0">
                  <a:pos x="183" y="127"/>
                </a:cxn>
                <a:cxn ang="0">
                  <a:pos x="178" y="141"/>
                </a:cxn>
                <a:cxn ang="0">
                  <a:pos x="173" y="148"/>
                </a:cxn>
                <a:cxn ang="0">
                  <a:pos x="157" y="145"/>
                </a:cxn>
                <a:cxn ang="0">
                  <a:pos x="145" y="167"/>
                </a:cxn>
                <a:cxn ang="0">
                  <a:pos x="128" y="194"/>
                </a:cxn>
                <a:cxn ang="0">
                  <a:pos x="128" y="194"/>
                </a:cxn>
                <a:cxn ang="0">
                  <a:pos x="121" y="193"/>
                </a:cxn>
                <a:cxn ang="0">
                  <a:pos x="104" y="191"/>
                </a:cxn>
                <a:cxn ang="0">
                  <a:pos x="87" y="192"/>
                </a:cxn>
                <a:cxn ang="0">
                  <a:pos x="85" y="192"/>
                </a:cxn>
                <a:cxn ang="0">
                  <a:pos x="85" y="192"/>
                </a:cxn>
                <a:cxn ang="0">
                  <a:pos x="70" y="180"/>
                </a:cxn>
                <a:cxn ang="0">
                  <a:pos x="58" y="172"/>
                </a:cxn>
                <a:cxn ang="0">
                  <a:pos x="47" y="160"/>
                </a:cxn>
                <a:cxn ang="0">
                  <a:pos x="30" y="151"/>
                </a:cxn>
                <a:cxn ang="0">
                  <a:pos x="17" y="137"/>
                </a:cxn>
                <a:cxn ang="0">
                  <a:pos x="12" y="125"/>
                </a:cxn>
                <a:cxn ang="0">
                  <a:pos x="5" y="93"/>
                </a:cxn>
                <a:cxn ang="0">
                  <a:pos x="4" y="74"/>
                </a:cxn>
              </a:cxnLst>
              <a:rect l="0" t="0" r="r" b="b"/>
              <a:pathLst>
                <a:path w="184" h="194">
                  <a:moveTo>
                    <a:pt x="4" y="74"/>
                  </a:moveTo>
                  <a:cubicBezTo>
                    <a:pt x="20" y="64"/>
                    <a:pt x="17" y="54"/>
                    <a:pt x="38" y="64"/>
                  </a:cubicBezTo>
                  <a:cubicBezTo>
                    <a:pt x="48" y="68"/>
                    <a:pt x="59" y="62"/>
                    <a:pt x="70" y="63"/>
                  </a:cubicBezTo>
                  <a:cubicBezTo>
                    <a:pt x="77" y="64"/>
                    <a:pt x="74" y="51"/>
                    <a:pt x="76" y="46"/>
                  </a:cubicBezTo>
                  <a:cubicBezTo>
                    <a:pt x="80" y="30"/>
                    <a:pt x="89" y="49"/>
                    <a:pt x="96" y="36"/>
                  </a:cubicBezTo>
                  <a:cubicBezTo>
                    <a:pt x="98" y="32"/>
                    <a:pt x="94" y="26"/>
                    <a:pt x="101" y="26"/>
                  </a:cubicBezTo>
                  <a:cubicBezTo>
                    <a:pt x="105" y="26"/>
                    <a:pt x="109" y="21"/>
                    <a:pt x="112" y="18"/>
                  </a:cubicBezTo>
                  <a:cubicBezTo>
                    <a:pt x="119" y="19"/>
                    <a:pt x="123" y="18"/>
                    <a:pt x="127" y="12"/>
                  </a:cubicBezTo>
                  <a:cubicBezTo>
                    <a:pt x="128" y="10"/>
                    <a:pt x="131" y="7"/>
                    <a:pt x="133" y="6"/>
                  </a:cubicBezTo>
                  <a:cubicBezTo>
                    <a:pt x="136" y="4"/>
                    <a:pt x="140" y="1"/>
                    <a:pt x="142" y="0"/>
                  </a:cubicBezTo>
                  <a:cubicBezTo>
                    <a:pt x="142" y="0"/>
                    <a:pt x="142" y="0"/>
                    <a:pt x="142" y="0"/>
                  </a:cubicBezTo>
                  <a:cubicBezTo>
                    <a:pt x="143" y="1"/>
                    <a:pt x="144" y="2"/>
                    <a:pt x="147" y="2"/>
                  </a:cubicBezTo>
                  <a:cubicBezTo>
                    <a:pt x="147" y="11"/>
                    <a:pt x="145" y="14"/>
                    <a:pt x="151" y="20"/>
                  </a:cubicBezTo>
                  <a:cubicBezTo>
                    <a:pt x="157" y="25"/>
                    <a:pt x="153" y="28"/>
                    <a:pt x="156" y="34"/>
                  </a:cubicBezTo>
                  <a:cubicBezTo>
                    <a:pt x="158" y="38"/>
                    <a:pt x="171" y="51"/>
                    <a:pt x="176" y="47"/>
                  </a:cubicBezTo>
                  <a:cubicBezTo>
                    <a:pt x="176" y="47"/>
                    <a:pt x="176" y="47"/>
                    <a:pt x="176" y="47"/>
                  </a:cubicBezTo>
                  <a:cubicBezTo>
                    <a:pt x="176" y="51"/>
                    <a:pt x="174" y="60"/>
                    <a:pt x="171" y="62"/>
                  </a:cubicBezTo>
                  <a:cubicBezTo>
                    <a:pt x="167" y="65"/>
                    <a:pt x="164" y="65"/>
                    <a:pt x="159" y="67"/>
                  </a:cubicBezTo>
                  <a:cubicBezTo>
                    <a:pt x="151" y="71"/>
                    <a:pt x="169" y="81"/>
                    <a:pt x="172" y="83"/>
                  </a:cubicBezTo>
                  <a:cubicBezTo>
                    <a:pt x="173" y="84"/>
                    <a:pt x="174" y="87"/>
                    <a:pt x="176" y="88"/>
                  </a:cubicBezTo>
                  <a:cubicBezTo>
                    <a:pt x="178" y="89"/>
                    <a:pt x="178" y="88"/>
                    <a:pt x="181" y="88"/>
                  </a:cubicBezTo>
                  <a:cubicBezTo>
                    <a:pt x="181" y="93"/>
                    <a:pt x="180" y="97"/>
                    <a:pt x="178" y="102"/>
                  </a:cubicBezTo>
                  <a:cubicBezTo>
                    <a:pt x="178" y="111"/>
                    <a:pt x="184" y="120"/>
                    <a:pt x="183" y="127"/>
                  </a:cubicBezTo>
                  <a:cubicBezTo>
                    <a:pt x="181" y="135"/>
                    <a:pt x="167" y="133"/>
                    <a:pt x="178" y="141"/>
                  </a:cubicBezTo>
                  <a:cubicBezTo>
                    <a:pt x="183" y="145"/>
                    <a:pt x="179" y="149"/>
                    <a:pt x="173" y="148"/>
                  </a:cubicBezTo>
                  <a:cubicBezTo>
                    <a:pt x="169" y="147"/>
                    <a:pt x="160" y="141"/>
                    <a:pt x="157" y="145"/>
                  </a:cubicBezTo>
                  <a:cubicBezTo>
                    <a:pt x="154" y="149"/>
                    <a:pt x="158" y="173"/>
                    <a:pt x="145" y="167"/>
                  </a:cubicBezTo>
                  <a:cubicBezTo>
                    <a:pt x="133" y="161"/>
                    <a:pt x="136" y="189"/>
                    <a:pt x="128" y="194"/>
                  </a:cubicBezTo>
                  <a:cubicBezTo>
                    <a:pt x="128" y="194"/>
                    <a:pt x="128" y="194"/>
                    <a:pt x="128" y="194"/>
                  </a:cubicBezTo>
                  <a:cubicBezTo>
                    <a:pt x="121" y="193"/>
                    <a:pt x="121" y="193"/>
                    <a:pt x="121" y="193"/>
                  </a:cubicBezTo>
                  <a:cubicBezTo>
                    <a:pt x="116" y="191"/>
                    <a:pt x="110" y="193"/>
                    <a:pt x="104" y="191"/>
                  </a:cubicBezTo>
                  <a:cubicBezTo>
                    <a:pt x="100" y="190"/>
                    <a:pt x="89" y="187"/>
                    <a:pt x="87" y="192"/>
                  </a:cubicBezTo>
                  <a:cubicBezTo>
                    <a:pt x="86" y="192"/>
                    <a:pt x="86" y="192"/>
                    <a:pt x="85" y="192"/>
                  </a:cubicBezTo>
                  <a:cubicBezTo>
                    <a:pt x="85" y="192"/>
                    <a:pt x="85" y="192"/>
                    <a:pt x="85" y="192"/>
                  </a:cubicBezTo>
                  <a:cubicBezTo>
                    <a:pt x="79" y="190"/>
                    <a:pt x="72" y="187"/>
                    <a:pt x="70" y="180"/>
                  </a:cubicBezTo>
                  <a:cubicBezTo>
                    <a:pt x="67" y="170"/>
                    <a:pt x="65" y="175"/>
                    <a:pt x="58" y="172"/>
                  </a:cubicBezTo>
                  <a:cubicBezTo>
                    <a:pt x="54" y="170"/>
                    <a:pt x="50" y="163"/>
                    <a:pt x="47" y="160"/>
                  </a:cubicBezTo>
                  <a:cubicBezTo>
                    <a:pt x="42" y="154"/>
                    <a:pt x="38" y="152"/>
                    <a:pt x="30" y="151"/>
                  </a:cubicBezTo>
                  <a:cubicBezTo>
                    <a:pt x="21" y="149"/>
                    <a:pt x="28" y="138"/>
                    <a:pt x="17" y="137"/>
                  </a:cubicBezTo>
                  <a:cubicBezTo>
                    <a:pt x="13" y="137"/>
                    <a:pt x="13" y="128"/>
                    <a:pt x="12" y="125"/>
                  </a:cubicBezTo>
                  <a:cubicBezTo>
                    <a:pt x="8" y="114"/>
                    <a:pt x="0" y="106"/>
                    <a:pt x="5" y="93"/>
                  </a:cubicBezTo>
                  <a:cubicBezTo>
                    <a:pt x="4" y="74"/>
                    <a:pt x="4" y="74"/>
                    <a:pt x="4" y="7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6" name="Freeform 56"/>
            <p:cNvSpPr>
              <a:spLocks/>
            </p:cNvSpPr>
            <p:nvPr/>
          </p:nvSpPr>
          <p:spPr bwMode="auto">
            <a:xfrm>
              <a:off x="3911601" y="949325"/>
              <a:ext cx="317500" cy="579438"/>
            </a:xfrm>
            <a:custGeom>
              <a:avLst/>
              <a:gdLst/>
              <a:ahLst/>
              <a:cxnLst>
                <a:cxn ang="0">
                  <a:pos x="125" y="70"/>
                </a:cxn>
                <a:cxn ang="0">
                  <a:pos x="136" y="33"/>
                </a:cxn>
                <a:cxn ang="0">
                  <a:pos x="146" y="0"/>
                </a:cxn>
                <a:cxn ang="0">
                  <a:pos x="160" y="5"/>
                </a:cxn>
                <a:cxn ang="0">
                  <a:pos x="168" y="5"/>
                </a:cxn>
                <a:cxn ang="0">
                  <a:pos x="176" y="56"/>
                </a:cxn>
                <a:cxn ang="0">
                  <a:pos x="194" y="82"/>
                </a:cxn>
                <a:cxn ang="0">
                  <a:pos x="222" y="103"/>
                </a:cxn>
                <a:cxn ang="0">
                  <a:pos x="249" y="123"/>
                </a:cxn>
                <a:cxn ang="0">
                  <a:pos x="246" y="150"/>
                </a:cxn>
                <a:cxn ang="0">
                  <a:pos x="241" y="173"/>
                </a:cxn>
                <a:cxn ang="0">
                  <a:pos x="217" y="213"/>
                </a:cxn>
                <a:cxn ang="0">
                  <a:pos x="197" y="234"/>
                </a:cxn>
                <a:cxn ang="0">
                  <a:pos x="166" y="279"/>
                </a:cxn>
                <a:cxn ang="0">
                  <a:pos x="142" y="292"/>
                </a:cxn>
                <a:cxn ang="0">
                  <a:pos x="101" y="342"/>
                </a:cxn>
                <a:cxn ang="0">
                  <a:pos x="122" y="344"/>
                </a:cxn>
                <a:cxn ang="0">
                  <a:pos x="118" y="360"/>
                </a:cxn>
                <a:cxn ang="0">
                  <a:pos x="113" y="386"/>
                </a:cxn>
                <a:cxn ang="0">
                  <a:pos x="113" y="408"/>
                </a:cxn>
                <a:cxn ang="0">
                  <a:pos x="113" y="439"/>
                </a:cxn>
                <a:cxn ang="0">
                  <a:pos x="108" y="455"/>
                </a:cxn>
                <a:cxn ang="0">
                  <a:pos x="94" y="441"/>
                </a:cxn>
                <a:cxn ang="0">
                  <a:pos x="76" y="413"/>
                </a:cxn>
                <a:cxn ang="0">
                  <a:pos x="21" y="400"/>
                </a:cxn>
                <a:cxn ang="0">
                  <a:pos x="11" y="387"/>
                </a:cxn>
                <a:cxn ang="0">
                  <a:pos x="12" y="365"/>
                </a:cxn>
                <a:cxn ang="0">
                  <a:pos x="44" y="350"/>
                </a:cxn>
                <a:cxn ang="0">
                  <a:pos x="57" y="330"/>
                </a:cxn>
                <a:cxn ang="0">
                  <a:pos x="60" y="310"/>
                </a:cxn>
                <a:cxn ang="0">
                  <a:pos x="47" y="296"/>
                </a:cxn>
                <a:cxn ang="0">
                  <a:pos x="40" y="262"/>
                </a:cxn>
                <a:cxn ang="0">
                  <a:pos x="48" y="234"/>
                </a:cxn>
                <a:cxn ang="0">
                  <a:pos x="71" y="201"/>
                </a:cxn>
                <a:cxn ang="0">
                  <a:pos x="90" y="181"/>
                </a:cxn>
                <a:cxn ang="0">
                  <a:pos x="97" y="166"/>
                </a:cxn>
                <a:cxn ang="0">
                  <a:pos x="96" y="145"/>
                </a:cxn>
                <a:cxn ang="0">
                  <a:pos x="102" y="106"/>
                </a:cxn>
              </a:cxnLst>
              <a:rect l="0" t="0" r="r" b="b"/>
              <a:pathLst>
                <a:path w="249" h="456">
                  <a:moveTo>
                    <a:pt x="108" y="84"/>
                  </a:moveTo>
                  <a:cubicBezTo>
                    <a:pt x="115" y="82"/>
                    <a:pt x="118" y="74"/>
                    <a:pt x="125" y="70"/>
                  </a:cubicBezTo>
                  <a:cubicBezTo>
                    <a:pt x="130" y="67"/>
                    <a:pt x="134" y="63"/>
                    <a:pt x="136" y="57"/>
                  </a:cubicBezTo>
                  <a:cubicBezTo>
                    <a:pt x="137" y="48"/>
                    <a:pt x="129" y="41"/>
                    <a:pt x="136" y="33"/>
                  </a:cubicBezTo>
                  <a:cubicBezTo>
                    <a:pt x="143" y="25"/>
                    <a:pt x="143" y="17"/>
                    <a:pt x="143" y="6"/>
                  </a:cubicBezTo>
                  <a:cubicBezTo>
                    <a:pt x="143" y="3"/>
                    <a:pt x="142" y="0"/>
                    <a:pt x="146" y="0"/>
                  </a:cubicBezTo>
                  <a:cubicBezTo>
                    <a:pt x="147" y="0"/>
                    <a:pt x="149" y="2"/>
                    <a:pt x="150" y="3"/>
                  </a:cubicBezTo>
                  <a:cubicBezTo>
                    <a:pt x="154" y="5"/>
                    <a:pt x="156" y="5"/>
                    <a:pt x="160" y="5"/>
                  </a:cubicBezTo>
                  <a:cubicBezTo>
                    <a:pt x="162" y="4"/>
                    <a:pt x="166" y="4"/>
                    <a:pt x="168" y="5"/>
                  </a:cubicBezTo>
                  <a:cubicBezTo>
                    <a:pt x="168" y="5"/>
                    <a:pt x="168" y="5"/>
                    <a:pt x="168" y="5"/>
                  </a:cubicBezTo>
                  <a:cubicBezTo>
                    <a:pt x="169" y="24"/>
                    <a:pt x="169" y="24"/>
                    <a:pt x="169" y="24"/>
                  </a:cubicBezTo>
                  <a:cubicBezTo>
                    <a:pt x="164" y="37"/>
                    <a:pt x="172" y="45"/>
                    <a:pt x="176" y="56"/>
                  </a:cubicBezTo>
                  <a:cubicBezTo>
                    <a:pt x="177" y="59"/>
                    <a:pt x="177" y="68"/>
                    <a:pt x="181" y="68"/>
                  </a:cubicBezTo>
                  <a:cubicBezTo>
                    <a:pt x="192" y="69"/>
                    <a:pt x="185" y="80"/>
                    <a:pt x="194" y="82"/>
                  </a:cubicBezTo>
                  <a:cubicBezTo>
                    <a:pt x="202" y="83"/>
                    <a:pt x="206" y="85"/>
                    <a:pt x="211" y="91"/>
                  </a:cubicBezTo>
                  <a:cubicBezTo>
                    <a:pt x="214" y="94"/>
                    <a:pt x="218" y="101"/>
                    <a:pt x="222" y="103"/>
                  </a:cubicBezTo>
                  <a:cubicBezTo>
                    <a:pt x="229" y="106"/>
                    <a:pt x="231" y="101"/>
                    <a:pt x="234" y="111"/>
                  </a:cubicBezTo>
                  <a:cubicBezTo>
                    <a:pt x="236" y="118"/>
                    <a:pt x="243" y="121"/>
                    <a:pt x="249" y="123"/>
                  </a:cubicBezTo>
                  <a:cubicBezTo>
                    <a:pt x="249" y="123"/>
                    <a:pt x="249" y="123"/>
                    <a:pt x="249" y="123"/>
                  </a:cubicBezTo>
                  <a:cubicBezTo>
                    <a:pt x="248" y="133"/>
                    <a:pt x="248" y="141"/>
                    <a:pt x="246" y="150"/>
                  </a:cubicBezTo>
                  <a:cubicBezTo>
                    <a:pt x="244" y="158"/>
                    <a:pt x="246" y="158"/>
                    <a:pt x="248" y="165"/>
                  </a:cubicBezTo>
                  <a:cubicBezTo>
                    <a:pt x="249" y="171"/>
                    <a:pt x="247" y="174"/>
                    <a:pt x="241" y="173"/>
                  </a:cubicBezTo>
                  <a:cubicBezTo>
                    <a:pt x="233" y="172"/>
                    <a:pt x="234" y="188"/>
                    <a:pt x="232" y="192"/>
                  </a:cubicBezTo>
                  <a:cubicBezTo>
                    <a:pt x="229" y="199"/>
                    <a:pt x="222" y="207"/>
                    <a:pt x="217" y="213"/>
                  </a:cubicBezTo>
                  <a:cubicBezTo>
                    <a:pt x="214" y="218"/>
                    <a:pt x="212" y="226"/>
                    <a:pt x="208" y="230"/>
                  </a:cubicBezTo>
                  <a:cubicBezTo>
                    <a:pt x="204" y="233"/>
                    <a:pt x="201" y="229"/>
                    <a:pt x="197" y="234"/>
                  </a:cubicBezTo>
                  <a:cubicBezTo>
                    <a:pt x="192" y="242"/>
                    <a:pt x="181" y="247"/>
                    <a:pt x="179" y="258"/>
                  </a:cubicBezTo>
                  <a:cubicBezTo>
                    <a:pt x="176" y="270"/>
                    <a:pt x="173" y="270"/>
                    <a:pt x="166" y="279"/>
                  </a:cubicBezTo>
                  <a:cubicBezTo>
                    <a:pt x="160" y="286"/>
                    <a:pt x="160" y="285"/>
                    <a:pt x="154" y="280"/>
                  </a:cubicBezTo>
                  <a:cubicBezTo>
                    <a:pt x="146" y="275"/>
                    <a:pt x="146" y="289"/>
                    <a:pt x="142" y="292"/>
                  </a:cubicBezTo>
                  <a:cubicBezTo>
                    <a:pt x="136" y="299"/>
                    <a:pt x="125" y="303"/>
                    <a:pt x="121" y="311"/>
                  </a:cubicBezTo>
                  <a:cubicBezTo>
                    <a:pt x="114" y="320"/>
                    <a:pt x="98" y="329"/>
                    <a:pt x="101" y="342"/>
                  </a:cubicBezTo>
                  <a:cubicBezTo>
                    <a:pt x="101" y="344"/>
                    <a:pt x="102" y="353"/>
                    <a:pt x="103" y="353"/>
                  </a:cubicBezTo>
                  <a:cubicBezTo>
                    <a:pt x="109" y="353"/>
                    <a:pt x="116" y="343"/>
                    <a:pt x="122" y="344"/>
                  </a:cubicBezTo>
                  <a:cubicBezTo>
                    <a:pt x="122" y="344"/>
                    <a:pt x="122" y="344"/>
                    <a:pt x="122" y="344"/>
                  </a:cubicBezTo>
                  <a:cubicBezTo>
                    <a:pt x="118" y="360"/>
                    <a:pt x="118" y="360"/>
                    <a:pt x="118" y="360"/>
                  </a:cubicBezTo>
                  <a:cubicBezTo>
                    <a:pt x="115" y="365"/>
                    <a:pt x="119" y="376"/>
                    <a:pt x="112" y="374"/>
                  </a:cubicBezTo>
                  <a:cubicBezTo>
                    <a:pt x="105" y="372"/>
                    <a:pt x="113" y="384"/>
                    <a:pt x="113" y="386"/>
                  </a:cubicBezTo>
                  <a:cubicBezTo>
                    <a:pt x="113" y="390"/>
                    <a:pt x="109" y="391"/>
                    <a:pt x="110" y="395"/>
                  </a:cubicBezTo>
                  <a:cubicBezTo>
                    <a:pt x="111" y="400"/>
                    <a:pt x="113" y="403"/>
                    <a:pt x="113" y="408"/>
                  </a:cubicBezTo>
                  <a:cubicBezTo>
                    <a:pt x="112" y="414"/>
                    <a:pt x="117" y="417"/>
                    <a:pt x="120" y="421"/>
                  </a:cubicBezTo>
                  <a:cubicBezTo>
                    <a:pt x="123" y="425"/>
                    <a:pt x="118" y="439"/>
                    <a:pt x="113" y="439"/>
                  </a:cubicBezTo>
                  <a:cubicBezTo>
                    <a:pt x="111" y="439"/>
                    <a:pt x="116" y="446"/>
                    <a:pt x="116" y="448"/>
                  </a:cubicBezTo>
                  <a:cubicBezTo>
                    <a:pt x="116" y="454"/>
                    <a:pt x="115" y="456"/>
                    <a:pt x="108" y="455"/>
                  </a:cubicBezTo>
                  <a:cubicBezTo>
                    <a:pt x="102" y="453"/>
                    <a:pt x="99" y="442"/>
                    <a:pt x="94" y="441"/>
                  </a:cubicBezTo>
                  <a:cubicBezTo>
                    <a:pt x="94" y="441"/>
                    <a:pt x="94" y="441"/>
                    <a:pt x="94" y="441"/>
                  </a:cubicBezTo>
                  <a:cubicBezTo>
                    <a:pt x="84" y="435"/>
                    <a:pt x="81" y="433"/>
                    <a:pt x="78" y="421"/>
                  </a:cubicBezTo>
                  <a:cubicBezTo>
                    <a:pt x="77" y="419"/>
                    <a:pt x="79" y="413"/>
                    <a:pt x="76" y="413"/>
                  </a:cubicBezTo>
                  <a:cubicBezTo>
                    <a:pt x="70" y="411"/>
                    <a:pt x="67" y="418"/>
                    <a:pt x="64" y="422"/>
                  </a:cubicBezTo>
                  <a:cubicBezTo>
                    <a:pt x="50" y="437"/>
                    <a:pt x="31" y="406"/>
                    <a:pt x="21" y="400"/>
                  </a:cubicBezTo>
                  <a:cubicBezTo>
                    <a:pt x="16" y="397"/>
                    <a:pt x="16" y="390"/>
                    <a:pt x="11" y="387"/>
                  </a:cubicBezTo>
                  <a:cubicBezTo>
                    <a:pt x="11" y="387"/>
                    <a:pt x="11" y="387"/>
                    <a:pt x="11" y="387"/>
                  </a:cubicBezTo>
                  <a:cubicBezTo>
                    <a:pt x="11" y="382"/>
                    <a:pt x="11" y="382"/>
                    <a:pt x="11" y="382"/>
                  </a:cubicBezTo>
                  <a:cubicBezTo>
                    <a:pt x="11" y="376"/>
                    <a:pt x="0" y="365"/>
                    <a:pt x="12" y="365"/>
                  </a:cubicBezTo>
                  <a:cubicBezTo>
                    <a:pt x="19" y="365"/>
                    <a:pt x="34" y="372"/>
                    <a:pt x="39" y="365"/>
                  </a:cubicBezTo>
                  <a:cubicBezTo>
                    <a:pt x="42" y="360"/>
                    <a:pt x="40" y="355"/>
                    <a:pt x="44" y="350"/>
                  </a:cubicBezTo>
                  <a:cubicBezTo>
                    <a:pt x="49" y="343"/>
                    <a:pt x="57" y="340"/>
                    <a:pt x="51" y="331"/>
                  </a:cubicBezTo>
                  <a:cubicBezTo>
                    <a:pt x="48" y="327"/>
                    <a:pt x="56" y="330"/>
                    <a:pt x="57" y="330"/>
                  </a:cubicBezTo>
                  <a:cubicBezTo>
                    <a:pt x="63" y="330"/>
                    <a:pt x="62" y="328"/>
                    <a:pt x="62" y="323"/>
                  </a:cubicBezTo>
                  <a:cubicBezTo>
                    <a:pt x="60" y="310"/>
                    <a:pt x="60" y="310"/>
                    <a:pt x="60" y="310"/>
                  </a:cubicBezTo>
                  <a:cubicBezTo>
                    <a:pt x="57" y="310"/>
                    <a:pt x="50" y="309"/>
                    <a:pt x="50" y="305"/>
                  </a:cubicBezTo>
                  <a:cubicBezTo>
                    <a:pt x="49" y="301"/>
                    <a:pt x="47" y="299"/>
                    <a:pt x="47" y="296"/>
                  </a:cubicBezTo>
                  <a:cubicBezTo>
                    <a:pt x="47" y="291"/>
                    <a:pt x="49" y="289"/>
                    <a:pt x="47" y="285"/>
                  </a:cubicBezTo>
                  <a:cubicBezTo>
                    <a:pt x="42" y="276"/>
                    <a:pt x="42" y="272"/>
                    <a:pt x="40" y="262"/>
                  </a:cubicBezTo>
                  <a:cubicBezTo>
                    <a:pt x="39" y="255"/>
                    <a:pt x="37" y="251"/>
                    <a:pt x="34" y="245"/>
                  </a:cubicBezTo>
                  <a:cubicBezTo>
                    <a:pt x="32" y="239"/>
                    <a:pt x="43" y="234"/>
                    <a:pt x="48" y="234"/>
                  </a:cubicBezTo>
                  <a:cubicBezTo>
                    <a:pt x="53" y="234"/>
                    <a:pt x="53" y="229"/>
                    <a:pt x="55" y="226"/>
                  </a:cubicBezTo>
                  <a:cubicBezTo>
                    <a:pt x="62" y="219"/>
                    <a:pt x="63" y="207"/>
                    <a:pt x="71" y="201"/>
                  </a:cubicBezTo>
                  <a:cubicBezTo>
                    <a:pt x="76" y="197"/>
                    <a:pt x="76" y="193"/>
                    <a:pt x="81" y="189"/>
                  </a:cubicBezTo>
                  <a:cubicBezTo>
                    <a:pt x="90" y="181"/>
                    <a:pt x="90" y="181"/>
                    <a:pt x="90" y="181"/>
                  </a:cubicBezTo>
                  <a:cubicBezTo>
                    <a:pt x="90" y="181"/>
                    <a:pt x="90" y="181"/>
                    <a:pt x="90" y="181"/>
                  </a:cubicBezTo>
                  <a:cubicBezTo>
                    <a:pt x="93" y="178"/>
                    <a:pt x="100" y="170"/>
                    <a:pt x="97" y="166"/>
                  </a:cubicBezTo>
                  <a:cubicBezTo>
                    <a:pt x="93" y="162"/>
                    <a:pt x="92" y="161"/>
                    <a:pt x="95" y="155"/>
                  </a:cubicBezTo>
                  <a:cubicBezTo>
                    <a:pt x="96" y="152"/>
                    <a:pt x="96" y="148"/>
                    <a:pt x="96" y="145"/>
                  </a:cubicBezTo>
                  <a:cubicBezTo>
                    <a:pt x="95" y="138"/>
                    <a:pt x="100" y="134"/>
                    <a:pt x="100" y="128"/>
                  </a:cubicBezTo>
                  <a:cubicBezTo>
                    <a:pt x="100" y="120"/>
                    <a:pt x="99" y="113"/>
                    <a:pt x="102" y="106"/>
                  </a:cubicBezTo>
                  <a:cubicBezTo>
                    <a:pt x="108" y="84"/>
                    <a:pt x="108" y="84"/>
                    <a:pt x="108" y="8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7" name="Freeform 57"/>
            <p:cNvSpPr>
              <a:spLocks/>
            </p:cNvSpPr>
            <p:nvPr/>
          </p:nvSpPr>
          <p:spPr bwMode="auto">
            <a:xfrm>
              <a:off x="3538538" y="842963"/>
              <a:ext cx="322263" cy="573088"/>
            </a:xfrm>
            <a:custGeom>
              <a:avLst/>
              <a:gdLst/>
              <a:ahLst/>
              <a:cxnLst>
                <a:cxn ang="0">
                  <a:pos x="155" y="436"/>
                </a:cxn>
                <a:cxn ang="0">
                  <a:pos x="144" y="411"/>
                </a:cxn>
                <a:cxn ang="0">
                  <a:pos x="153" y="388"/>
                </a:cxn>
                <a:cxn ang="0">
                  <a:pos x="183" y="359"/>
                </a:cxn>
                <a:cxn ang="0">
                  <a:pos x="157" y="334"/>
                </a:cxn>
                <a:cxn ang="0">
                  <a:pos x="162" y="315"/>
                </a:cxn>
                <a:cxn ang="0">
                  <a:pos x="152" y="280"/>
                </a:cxn>
                <a:cxn ang="0">
                  <a:pos x="165" y="263"/>
                </a:cxn>
                <a:cxn ang="0">
                  <a:pos x="149" y="241"/>
                </a:cxn>
                <a:cxn ang="0">
                  <a:pos x="144" y="207"/>
                </a:cxn>
                <a:cxn ang="0">
                  <a:pos x="163" y="164"/>
                </a:cxn>
                <a:cxn ang="0">
                  <a:pos x="189" y="137"/>
                </a:cxn>
                <a:cxn ang="0">
                  <a:pos x="225" y="162"/>
                </a:cxn>
                <a:cxn ang="0">
                  <a:pos x="251" y="150"/>
                </a:cxn>
                <a:cxn ang="0">
                  <a:pos x="254" y="141"/>
                </a:cxn>
                <a:cxn ang="0">
                  <a:pos x="244" y="113"/>
                </a:cxn>
                <a:cxn ang="0">
                  <a:pos x="242" y="74"/>
                </a:cxn>
                <a:cxn ang="0">
                  <a:pos x="236" y="48"/>
                </a:cxn>
                <a:cxn ang="0">
                  <a:pos x="217" y="25"/>
                </a:cxn>
                <a:cxn ang="0">
                  <a:pos x="209" y="23"/>
                </a:cxn>
                <a:cxn ang="0">
                  <a:pos x="152" y="6"/>
                </a:cxn>
                <a:cxn ang="0">
                  <a:pos x="134" y="0"/>
                </a:cxn>
                <a:cxn ang="0">
                  <a:pos x="120" y="42"/>
                </a:cxn>
                <a:cxn ang="0">
                  <a:pos x="97" y="54"/>
                </a:cxn>
                <a:cxn ang="0">
                  <a:pos x="93" y="77"/>
                </a:cxn>
                <a:cxn ang="0">
                  <a:pos x="96" y="105"/>
                </a:cxn>
                <a:cxn ang="0">
                  <a:pos x="84" y="111"/>
                </a:cxn>
                <a:cxn ang="0">
                  <a:pos x="95" y="143"/>
                </a:cxn>
                <a:cxn ang="0">
                  <a:pos x="80" y="159"/>
                </a:cxn>
                <a:cxn ang="0">
                  <a:pos x="62" y="181"/>
                </a:cxn>
                <a:cxn ang="0">
                  <a:pos x="78" y="215"/>
                </a:cxn>
                <a:cxn ang="0">
                  <a:pos x="81" y="230"/>
                </a:cxn>
                <a:cxn ang="0">
                  <a:pos x="69" y="255"/>
                </a:cxn>
                <a:cxn ang="0">
                  <a:pos x="52" y="257"/>
                </a:cxn>
                <a:cxn ang="0">
                  <a:pos x="42" y="264"/>
                </a:cxn>
                <a:cxn ang="0">
                  <a:pos x="31" y="273"/>
                </a:cxn>
                <a:cxn ang="0">
                  <a:pos x="15" y="262"/>
                </a:cxn>
                <a:cxn ang="0">
                  <a:pos x="0" y="259"/>
                </a:cxn>
                <a:cxn ang="0">
                  <a:pos x="11" y="282"/>
                </a:cxn>
                <a:cxn ang="0">
                  <a:pos x="30" y="319"/>
                </a:cxn>
                <a:cxn ang="0">
                  <a:pos x="53" y="326"/>
                </a:cxn>
                <a:cxn ang="0">
                  <a:pos x="65" y="361"/>
                </a:cxn>
                <a:cxn ang="0">
                  <a:pos x="70" y="388"/>
                </a:cxn>
                <a:cxn ang="0">
                  <a:pos x="74" y="416"/>
                </a:cxn>
                <a:cxn ang="0">
                  <a:pos x="78" y="420"/>
                </a:cxn>
                <a:cxn ang="0">
                  <a:pos x="108" y="409"/>
                </a:cxn>
                <a:cxn ang="0">
                  <a:pos x="124" y="419"/>
                </a:cxn>
              </a:cxnLst>
              <a:rect l="0" t="0" r="r" b="b"/>
              <a:pathLst>
                <a:path w="254" h="451">
                  <a:moveTo>
                    <a:pt x="144" y="451"/>
                  </a:moveTo>
                  <a:cubicBezTo>
                    <a:pt x="150" y="447"/>
                    <a:pt x="155" y="443"/>
                    <a:pt x="155" y="436"/>
                  </a:cubicBezTo>
                  <a:cubicBezTo>
                    <a:pt x="154" y="434"/>
                    <a:pt x="155" y="420"/>
                    <a:pt x="153" y="420"/>
                  </a:cubicBezTo>
                  <a:cubicBezTo>
                    <a:pt x="149" y="419"/>
                    <a:pt x="144" y="417"/>
                    <a:pt x="144" y="411"/>
                  </a:cubicBezTo>
                  <a:cubicBezTo>
                    <a:pt x="144" y="402"/>
                    <a:pt x="125" y="401"/>
                    <a:pt x="129" y="390"/>
                  </a:cubicBezTo>
                  <a:cubicBezTo>
                    <a:pt x="133" y="380"/>
                    <a:pt x="145" y="385"/>
                    <a:pt x="153" y="388"/>
                  </a:cubicBezTo>
                  <a:cubicBezTo>
                    <a:pt x="157" y="390"/>
                    <a:pt x="163" y="380"/>
                    <a:pt x="169" y="379"/>
                  </a:cubicBezTo>
                  <a:cubicBezTo>
                    <a:pt x="175" y="378"/>
                    <a:pt x="185" y="365"/>
                    <a:pt x="183" y="359"/>
                  </a:cubicBezTo>
                  <a:cubicBezTo>
                    <a:pt x="181" y="353"/>
                    <a:pt x="163" y="357"/>
                    <a:pt x="160" y="347"/>
                  </a:cubicBezTo>
                  <a:cubicBezTo>
                    <a:pt x="158" y="343"/>
                    <a:pt x="159" y="338"/>
                    <a:pt x="157" y="334"/>
                  </a:cubicBezTo>
                  <a:cubicBezTo>
                    <a:pt x="156" y="330"/>
                    <a:pt x="152" y="322"/>
                    <a:pt x="153" y="318"/>
                  </a:cubicBezTo>
                  <a:cubicBezTo>
                    <a:pt x="155" y="313"/>
                    <a:pt x="159" y="317"/>
                    <a:pt x="162" y="315"/>
                  </a:cubicBezTo>
                  <a:cubicBezTo>
                    <a:pt x="177" y="306"/>
                    <a:pt x="148" y="296"/>
                    <a:pt x="146" y="287"/>
                  </a:cubicBezTo>
                  <a:cubicBezTo>
                    <a:pt x="145" y="281"/>
                    <a:pt x="150" y="283"/>
                    <a:pt x="152" y="280"/>
                  </a:cubicBezTo>
                  <a:cubicBezTo>
                    <a:pt x="155" y="276"/>
                    <a:pt x="154" y="270"/>
                    <a:pt x="159" y="265"/>
                  </a:cubicBezTo>
                  <a:cubicBezTo>
                    <a:pt x="160" y="263"/>
                    <a:pt x="163" y="264"/>
                    <a:pt x="165" y="263"/>
                  </a:cubicBezTo>
                  <a:cubicBezTo>
                    <a:pt x="167" y="263"/>
                    <a:pt x="169" y="257"/>
                    <a:pt x="170" y="255"/>
                  </a:cubicBezTo>
                  <a:cubicBezTo>
                    <a:pt x="169" y="249"/>
                    <a:pt x="155" y="243"/>
                    <a:pt x="149" y="241"/>
                  </a:cubicBezTo>
                  <a:cubicBezTo>
                    <a:pt x="143" y="238"/>
                    <a:pt x="147" y="229"/>
                    <a:pt x="147" y="222"/>
                  </a:cubicBezTo>
                  <a:cubicBezTo>
                    <a:pt x="147" y="217"/>
                    <a:pt x="145" y="213"/>
                    <a:pt x="144" y="207"/>
                  </a:cubicBezTo>
                  <a:cubicBezTo>
                    <a:pt x="142" y="198"/>
                    <a:pt x="142" y="195"/>
                    <a:pt x="151" y="188"/>
                  </a:cubicBezTo>
                  <a:cubicBezTo>
                    <a:pt x="160" y="182"/>
                    <a:pt x="160" y="174"/>
                    <a:pt x="163" y="164"/>
                  </a:cubicBezTo>
                  <a:cubicBezTo>
                    <a:pt x="167" y="157"/>
                    <a:pt x="173" y="151"/>
                    <a:pt x="174" y="142"/>
                  </a:cubicBezTo>
                  <a:cubicBezTo>
                    <a:pt x="175" y="135"/>
                    <a:pt x="183" y="137"/>
                    <a:pt x="189" y="137"/>
                  </a:cubicBezTo>
                  <a:cubicBezTo>
                    <a:pt x="192" y="143"/>
                    <a:pt x="201" y="162"/>
                    <a:pt x="210" y="160"/>
                  </a:cubicBezTo>
                  <a:cubicBezTo>
                    <a:pt x="217" y="158"/>
                    <a:pt x="219" y="161"/>
                    <a:pt x="225" y="162"/>
                  </a:cubicBezTo>
                  <a:cubicBezTo>
                    <a:pt x="232" y="164"/>
                    <a:pt x="235" y="160"/>
                    <a:pt x="241" y="158"/>
                  </a:cubicBezTo>
                  <a:cubicBezTo>
                    <a:pt x="245" y="157"/>
                    <a:pt x="250" y="154"/>
                    <a:pt x="251" y="150"/>
                  </a:cubicBezTo>
                  <a:cubicBezTo>
                    <a:pt x="252" y="148"/>
                    <a:pt x="252" y="146"/>
                    <a:pt x="252" y="145"/>
                  </a:cubicBezTo>
                  <a:cubicBezTo>
                    <a:pt x="253" y="143"/>
                    <a:pt x="254" y="142"/>
                    <a:pt x="254" y="141"/>
                  </a:cubicBezTo>
                  <a:cubicBezTo>
                    <a:pt x="252" y="133"/>
                    <a:pt x="245" y="132"/>
                    <a:pt x="242" y="126"/>
                  </a:cubicBezTo>
                  <a:cubicBezTo>
                    <a:pt x="240" y="122"/>
                    <a:pt x="243" y="117"/>
                    <a:pt x="244" y="113"/>
                  </a:cubicBezTo>
                  <a:cubicBezTo>
                    <a:pt x="245" y="107"/>
                    <a:pt x="246" y="101"/>
                    <a:pt x="243" y="96"/>
                  </a:cubicBezTo>
                  <a:cubicBezTo>
                    <a:pt x="240" y="90"/>
                    <a:pt x="241" y="81"/>
                    <a:pt x="242" y="74"/>
                  </a:cubicBezTo>
                  <a:cubicBezTo>
                    <a:pt x="242" y="68"/>
                    <a:pt x="243" y="63"/>
                    <a:pt x="241" y="57"/>
                  </a:cubicBezTo>
                  <a:cubicBezTo>
                    <a:pt x="239" y="54"/>
                    <a:pt x="237" y="51"/>
                    <a:pt x="236" y="48"/>
                  </a:cubicBezTo>
                  <a:cubicBezTo>
                    <a:pt x="234" y="44"/>
                    <a:pt x="233" y="40"/>
                    <a:pt x="230" y="37"/>
                  </a:cubicBezTo>
                  <a:cubicBezTo>
                    <a:pt x="225" y="34"/>
                    <a:pt x="219" y="30"/>
                    <a:pt x="217" y="25"/>
                  </a:cubicBezTo>
                  <a:cubicBezTo>
                    <a:pt x="217" y="25"/>
                    <a:pt x="217" y="25"/>
                    <a:pt x="217" y="25"/>
                  </a:cubicBezTo>
                  <a:cubicBezTo>
                    <a:pt x="215" y="26"/>
                    <a:pt x="213" y="26"/>
                    <a:pt x="209" y="23"/>
                  </a:cubicBezTo>
                  <a:cubicBezTo>
                    <a:pt x="199" y="17"/>
                    <a:pt x="180" y="36"/>
                    <a:pt x="173" y="20"/>
                  </a:cubicBezTo>
                  <a:cubicBezTo>
                    <a:pt x="171" y="16"/>
                    <a:pt x="157" y="6"/>
                    <a:pt x="152" y="6"/>
                  </a:cubicBezTo>
                  <a:cubicBezTo>
                    <a:pt x="147" y="6"/>
                    <a:pt x="143" y="7"/>
                    <a:pt x="143" y="0"/>
                  </a:cubicBezTo>
                  <a:cubicBezTo>
                    <a:pt x="141" y="0"/>
                    <a:pt x="137" y="0"/>
                    <a:pt x="134" y="0"/>
                  </a:cubicBezTo>
                  <a:cubicBezTo>
                    <a:pt x="133" y="6"/>
                    <a:pt x="129" y="21"/>
                    <a:pt x="132" y="27"/>
                  </a:cubicBezTo>
                  <a:cubicBezTo>
                    <a:pt x="138" y="42"/>
                    <a:pt x="119" y="30"/>
                    <a:pt x="120" y="42"/>
                  </a:cubicBezTo>
                  <a:cubicBezTo>
                    <a:pt x="120" y="47"/>
                    <a:pt x="106" y="49"/>
                    <a:pt x="103" y="48"/>
                  </a:cubicBezTo>
                  <a:cubicBezTo>
                    <a:pt x="100" y="50"/>
                    <a:pt x="97" y="50"/>
                    <a:pt x="97" y="54"/>
                  </a:cubicBezTo>
                  <a:cubicBezTo>
                    <a:pt x="99" y="61"/>
                    <a:pt x="108" y="60"/>
                    <a:pt x="101" y="67"/>
                  </a:cubicBezTo>
                  <a:cubicBezTo>
                    <a:pt x="98" y="70"/>
                    <a:pt x="96" y="74"/>
                    <a:pt x="93" y="77"/>
                  </a:cubicBezTo>
                  <a:cubicBezTo>
                    <a:pt x="90" y="80"/>
                    <a:pt x="81" y="84"/>
                    <a:pt x="86" y="90"/>
                  </a:cubicBezTo>
                  <a:cubicBezTo>
                    <a:pt x="89" y="93"/>
                    <a:pt x="96" y="101"/>
                    <a:pt x="96" y="105"/>
                  </a:cubicBezTo>
                  <a:cubicBezTo>
                    <a:pt x="96" y="105"/>
                    <a:pt x="96" y="106"/>
                    <a:pt x="95" y="106"/>
                  </a:cubicBezTo>
                  <a:cubicBezTo>
                    <a:pt x="91" y="106"/>
                    <a:pt x="86" y="106"/>
                    <a:pt x="84" y="111"/>
                  </a:cubicBezTo>
                  <a:cubicBezTo>
                    <a:pt x="83" y="113"/>
                    <a:pt x="93" y="117"/>
                    <a:pt x="94" y="121"/>
                  </a:cubicBezTo>
                  <a:cubicBezTo>
                    <a:pt x="93" y="128"/>
                    <a:pt x="95" y="136"/>
                    <a:pt x="95" y="143"/>
                  </a:cubicBezTo>
                  <a:cubicBezTo>
                    <a:pt x="95" y="150"/>
                    <a:pt x="87" y="146"/>
                    <a:pt x="84" y="150"/>
                  </a:cubicBezTo>
                  <a:cubicBezTo>
                    <a:pt x="81" y="152"/>
                    <a:pt x="84" y="158"/>
                    <a:pt x="80" y="159"/>
                  </a:cubicBezTo>
                  <a:cubicBezTo>
                    <a:pt x="78" y="159"/>
                    <a:pt x="75" y="157"/>
                    <a:pt x="75" y="161"/>
                  </a:cubicBezTo>
                  <a:cubicBezTo>
                    <a:pt x="76" y="170"/>
                    <a:pt x="70" y="178"/>
                    <a:pt x="62" y="181"/>
                  </a:cubicBezTo>
                  <a:cubicBezTo>
                    <a:pt x="62" y="183"/>
                    <a:pt x="74" y="188"/>
                    <a:pt x="74" y="195"/>
                  </a:cubicBezTo>
                  <a:cubicBezTo>
                    <a:pt x="75" y="202"/>
                    <a:pt x="77" y="208"/>
                    <a:pt x="78" y="215"/>
                  </a:cubicBezTo>
                  <a:cubicBezTo>
                    <a:pt x="78" y="217"/>
                    <a:pt x="77" y="220"/>
                    <a:pt x="77" y="222"/>
                  </a:cubicBezTo>
                  <a:cubicBezTo>
                    <a:pt x="77" y="224"/>
                    <a:pt x="81" y="227"/>
                    <a:pt x="81" y="230"/>
                  </a:cubicBezTo>
                  <a:cubicBezTo>
                    <a:pt x="81" y="239"/>
                    <a:pt x="82" y="247"/>
                    <a:pt x="82" y="255"/>
                  </a:cubicBezTo>
                  <a:cubicBezTo>
                    <a:pt x="69" y="255"/>
                    <a:pt x="69" y="255"/>
                    <a:pt x="69" y="255"/>
                  </a:cubicBezTo>
                  <a:cubicBezTo>
                    <a:pt x="65" y="255"/>
                    <a:pt x="61" y="254"/>
                    <a:pt x="57" y="255"/>
                  </a:cubicBezTo>
                  <a:cubicBezTo>
                    <a:pt x="54" y="255"/>
                    <a:pt x="54" y="256"/>
                    <a:pt x="52" y="257"/>
                  </a:cubicBezTo>
                  <a:cubicBezTo>
                    <a:pt x="51" y="257"/>
                    <a:pt x="50" y="258"/>
                    <a:pt x="50" y="259"/>
                  </a:cubicBezTo>
                  <a:cubicBezTo>
                    <a:pt x="48" y="263"/>
                    <a:pt x="50" y="260"/>
                    <a:pt x="42" y="264"/>
                  </a:cubicBezTo>
                  <a:cubicBezTo>
                    <a:pt x="40" y="266"/>
                    <a:pt x="39" y="267"/>
                    <a:pt x="37" y="268"/>
                  </a:cubicBezTo>
                  <a:cubicBezTo>
                    <a:pt x="36" y="269"/>
                    <a:pt x="33" y="277"/>
                    <a:pt x="31" y="273"/>
                  </a:cubicBezTo>
                  <a:cubicBezTo>
                    <a:pt x="27" y="266"/>
                    <a:pt x="23" y="275"/>
                    <a:pt x="18" y="270"/>
                  </a:cubicBezTo>
                  <a:cubicBezTo>
                    <a:pt x="16" y="268"/>
                    <a:pt x="17" y="264"/>
                    <a:pt x="15" y="262"/>
                  </a:cubicBezTo>
                  <a:cubicBezTo>
                    <a:pt x="13" y="259"/>
                    <a:pt x="9" y="260"/>
                    <a:pt x="6" y="259"/>
                  </a:cubicBezTo>
                  <a:cubicBezTo>
                    <a:pt x="0" y="259"/>
                    <a:pt x="0" y="259"/>
                    <a:pt x="0" y="259"/>
                  </a:cubicBezTo>
                  <a:cubicBezTo>
                    <a:pt x="0" y="261"/>
                    <a:pt x="0" y="263"/>
                    <a:pt x="1" y="265"/>
                  </a:cubicBezTo>
                  <a:cubicBezTo>
                    <a:pt x="4" y="271"/>
                    <a:pt x="9" y="274"/>
                    <a:pt x="11" y="282"/>
                  </a:cubicBezTo>
                  <a:cubicBezTo>
                    <a:pt x="12" y="286"/>
                    <a:pt x="15" y="290"/>
                    <a:pt x="17" y="294"/>
                  </a:cubicBezTo>
                  <a:cubicBezTo>
                    <a:pt x="22" y="302"/>
                    <a:pt x="14" y="318"/>
                    <a:pt x="30" y="319"/>
                  </a:cubicBezTo>
                  <a:cubicBezTo>
                    <a:pt x="38" y="319"/>
                    <a:pt x="42" y="297"/>
                    <a:pt x="50" y="308"/>
                  </a:cubicBezTo>
                  <a:cubicBezTo>
                    <a:pt x="55" y="313"/>
                    <a:pt x="54" y="319"/>
                    <a:pt x="53" y="326"/>
                  </a:cubicBezTo>
                  <a:cubicBezTo>
                    <a:pt x="52" y="337"/>
                    <a:pt x="61" y="338"/>
                    <a:pt x="64" y="346"/>
                  </a:cubicBezTo>
                  <a:cubicBezTo>
                    <a:pt x="66" y="351"/>
                    <a:pt x="63" y="357"/>
                    <a:pt x="65" y="361"/>
                  </a:cubicBezTo>
                  <a:cubicBezTo>
                    <a:pt x="67" y="367"/>
                    <a:pt x="71" y="366"/>
                    <a:pt x="73" y="371"/>
                  </a:cubicBezTo>
                  <a:cubicBezTo>
                    <a:pt x="75" y="376"/>
                    <a:pt x="75" y="385"/>
                    <a:pt x="70" y="388"/>
                  </a:cubicBezTo>
                  <a:cubicBezTo>
                    <a:pt x="62" y="395"/>
                    <a:pt x="64" y="396"/>
                    <a:pt x="63" y="407"/>
                  </a:cubicBezTo>
                  <a:cubicBezTo>
                    <a:pt x="74" y="416"/>
                    <a:pt x="74" y="416"/>
                    <a:pt x="74" y="416"/>
                  </a:cubicBezTo>
                  <a:cubicBezTo>
                    <a:pt x="76" y="417"/>
                    <a:pt x="77" y="418"/>
                    <a:pt x="78" y="420"/>
                  </a:cubicBezTo>
                  <a:cubicBezTo>
                    <a:pt x="78" y="420"/>
                    <a:pt x="78" y="420"/>
                    <a:pt x="78" y="420"/>
                  </a:cubicBezTo>
                  <a:cubicBezTo>
                    <a:pt x="95" y="419"/>
                    <a:pt x="95" y="419"/>
                    <a:pt x="95" y="419"/>
                  </a:cubicBezTo>
                  <a:cubicBezTo>
                    <a:pt x="105" y="418"/>
                    <a:pt x="102" y="415"/>
                    <a:pt x="108" y="409"/>
                  </a:cubicBezTo>
                  <a:cubicBezTo>
                    <a:pt x="110" y="406"/>
                    <a:pt x="119" y="402"/>
                    <a:pt x="122" y="407"/>
                  </a:cubicBezTo>
                  <a:cubicBezTo>
                    <a:pt x="124" y="410"/>
                    <a:pt x="124" y="415"/>
                    <a:pt x="124" y="419"/>
                  </a:cubicBezTo>
                  <a:cubicBezTo>
                    <a:pt x="124" y="433"/>
                    <a:pt x="133" y="443"/>
                    <a:pt x="144" y="451"/>
                  </a:cubicBezTo>
                  <a:close/>
                </a:path>
              </a:pathLst>
            </a:custGeom>
            <a:solidFill>
              <a:schemeClr val="accent1"/>
            </a:solid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8" name="Freeform 58"/>
            <p:cNvSpPr>
              <a:spLocks/>
            </p:cNvSpPr>
            <p:nvPr/>
          </p:nvSpPr>
          <p:spPr bwMode="auto">
            <a:xfrm>
              <a:off x="3636963" y="1354138"/>
              <a:ext cx="434975" cy="701675"/>
            </a:xfrm>
            <a:custGeom>
              <a:avLst/>
              <a:gdLst/>
              <a:ahLst/>
              <a:cxnLst>
                <a:cxn ang="0">
                  <a:pos x="17" y="17"/>
                </a:cxn>
                <a:cxn ang="0">
                  <a:pos x="44" y="5"/>
                </a:cxn>
                <a:cxn ang="0">
                  <a:pos x="66" y="49"/>
                </a:cxn>
                <a:cxn ang="0">
                  <a:pos x="70" y="61"/>
                </a:cxn>
                <a:cxn ang="0">
                  <a:pos x="106" y="63"/>
                </a:cxn>
                <a:cxn ang="0">
                  <a:pos x="109" y="100"/>
                </a:cxn>
                <a:cxn ang="0">
                  <a:pos x="132" y="126"/>
                </a:cxn>
                <a:cxn ang="0">
                  <a:pos x="159" y="112"/>
                </a:cxn>
                <a:cxn ang="0">
                  <a:pos x="156" y="92"/>
                </a:cxn>
                <a:cxn ang="0">
                  <a:pos x="153" y="42"/>
                </a:cxn>
                <a:cxn ang="0">
                  <a:pos x="156" y="13"/>
                </a:cxn>
                <a:cxn ang="0">
                  <a:pos x="180" y="11"/>
                </a:cxn>
                <a:cxn ang="0">
                  <a:pos x="184" y="55"/>
                </a:cxn>
                <a:cxn ang="0">
                  <a:pos x="184" y="88"/>
                </a:cxn>
                <a:cxn ang="0">
                  <a:pos x="219" y="78"/>
                </a:cxn>
                <a:cxn ang="0">
                  <a:pos x="227" y="69"/>
                </a:cxn>
                <a:cxn ang="0">
                  <a:pos x="280" y="104"/>
                </a:cxn>
                <a:cxn ang="0">
                  <a:pos x="294" y="103"/>
                </a:cxn>
                <a:cxn ang="0">
                  <a:pos x="310" y="123"/>
                </a:cxn>
                <a:cxn ang="0">
                  <a:pos x="315" y="159"/>
                </a:cxn>
                <a:cxn ang="0">
                  <a:pos x="337" y="188"/>
                </a:cxn>
                <a:cxn ang="0">
                  <a:pos x="341" y="200"/>
                </a:cxn>
                <a:cxn ang="0">
                  <a:pos x="308" y="218"/>
                </a:cxn>
                <a:cxn ang="0">
                  <a:pos x="294" y="243"/>
                </a:cxn>
                <a:cxn ang="0">
                  <a:pos x="276" y="281"/>
                </a:cxn>
                <a:cxn ang="0">
                  <a:pos x="252" y="297"/>
                </a:cxn>
                <a:cxn ang="0">
                  <a:pos x="251" y="324"/>
                </a:cxn>
                <a:cxn ang="0">
                  <a:pos x="262" y="373"/>
                </a:cxn>
                <a:cxn ang="0">
                  <a:pos x="261" y="404"/>
                </a:cxn>
                <a:cxn ang="0">
                  <a:pos x="263" y="415"/>
                </a:cxn>
                <a:cxn ang="0">
                  <a:pos x="269" y="423"/>
                </a:cxn>
                <a:cxn ang="0">
                  <a:pos x="271" y="425"/>
                </a:cxn>
                <a:cxn ang="0">
                  <a:pos x="270" y="446"/>
                </a:cxn>
                <a:cxn ang="0">
                  <a:pos x="259" y="487"/>
                </a:cxn>
                <a:cxn ang="0">
                  <a:pos x="244" y="553"/>
                </a:cxn>
                <a:cxn ang="0">
                  <a:pos x="238" y="548"/>
                </a:cxn>
                <a:cxn ang="0">
                  <a:pos x="223" y="528"/>
                </a:cxn>
                <a:cxn ang="0">
                  <a:pos x="193" y="489"/>
                </a:cxn>
                <a:cxn ang="0">
                  <a:pos x="184" y="470"/>
                </a:cxn>
                <a:cxn ang="0">
                  <a:pos x="156" y="452"/>
                </a:cxn>
                <a:cxn ang="0">
                  <a:pos x="159" y="436"/>
                </a:cxn>
                <a:cxn ang="0">
                  <a:pos x="163" y="398"/>
                </a:cxn>
                <a:cxn ang="0">
                  <a:pos x="160" y="370"/>
                </a:cxn>
                <a:cxn ang="0">
                  <a:pos x="179" y="365"/>
                </a:cxn>
                <a:cxn ang="0">
                  <a:pos x="202" y="358"/>
                </a:cxn>
                <a:cxn ang="0">
                  <a:pos x="225" y="328"/>
                </a:cxn>
                <a:cxn ang="0">
                  <a:pos x="215" y="296"/>
                </a:cxn>
                <a:cxn ang="0">
                  <a:pos x="191" y="317"/>
                </a:cxn>
                <a:cxn ang="0">
                  <a:pos x="178" y="310"/>
                </a:cxn>
                <a:cxn ang="0">
                  <a:pos x="161" y="264"/>
                </a:cxn>
                <a:cxn ang="0">
                  <a:pos x="148" y="243"/>
                </a:cxn>
                <a:cxn ang="0">
                  <a:pos x="152" y="219"/>
                </a:cxn>
                <a:cxn ang="0">
                  <a:pos x="152" y="203"/>
                </a:cxn>
                <a:cxn ang="0">
                  <a:pos x="133" y="175"/>
                </a:cxn>
                <a:cxn ang="0">
                  <a:pos x="102" y="146"/>
                </a:cxn>
                <a:cxn ang="0">
                  <a:pos x="68" y="105"/>
                </a:cxn>
                <a:cxn ang="0">
                  <a:pos x="67" y="98"/>
                </a:cxn>
                <a:cxn ang="0">
                  <a:pos x="41" y="71"/>
                </a:cxn>
                <a:cxn ang="0">
                  <a:pos x="5" y="35"/>
                </a:cxn>
              </a:cxnLst>
              <a:rect l="0" t="0" r="r" b="b"/>
              <a:pathLst>
                <a:path w="341" h="553">
                  <a:moveTo>
                    <a:pt x="0" y="18"/>
                  </a:moveTo>
                  <a:cubicBezTo>
                    <a:pt x="17" y="17"/>
                    <a:pt x="17" y="17"/>
                    <a:pt x="17" y="17"/>
                  </a:cubicBezTo>
                  <a:cubicBezTo>
                    <a:pt x="27" y="16"/>
                    <a:pt x="24" y="13"/>
                    <a:pt x="30" y="7"/>
                  </a:cubicBezTo>
                  <a:cubicBezTo>
                    <a:pt x="32" y="4"/>
                    <a:pt x="41" y="0"/>
                    <a:pt x="44" y="5"/>
                  </a:cubicBezTo>
                  <a:cubicBezTo>
                    <a:pt x="46" y="8"/>
                    <a:pt x="46" y="13"/>
                    <a:pt x="46" y="17"/>
                  </a:cubicBezTo>
                  <a:cubicBezTo>
                    <a:pt x="46" y="31"/>
                    <a:pt x="55" y="41"/>
                    <a:pt x="66" y="49"/>
                  </a:cubicBezTo>
                  <a:cubicBezTo>
                    <a:pt x="66" y="49"/>
                    <a:pt x="66" y="49"/>
                    <a:pt x="66" y="49"/>
                  </a:cubicBezTo>
                  <a:cubicBezTo>
                    <a:pt x="66" y="51"/>
                    <a:pt x="69" y="59"/>
                    <a:pt x="70" y="61"/>
                  </a:cubicBezTo>
                  <a:cubicBezTo>
                    <a:pt x="75" y="69"/>
                    <a:pt x="84" y="69"/>
                    <a:pt x="91" y="65"/>
                  </a:cubicBezTo>
                  <a:cubicBezTo>
                    <a:pt x="96" y="62"/>
                    <a:pt x="103" y="57"/>
                    <a:pt x="106" y="63"/>
                  </a:cubicBezTo>
                  <a:cubicBezTo>
                    <a:pt x="110" y="69"/>
                    <a:pt x="116" y="82"/>
                    <a:pt x="112" y="89"/>
                  </a:cubicBezTo>
                  <a:cubicBezTo>
                    <a:pt x="108" y="95"/>
                    <a:pt x="104" y="94"/>
                    <a:pt x="109" y="100"/>
                  </a:cubicBezTo>
                  <a:cubicBezTo>
                    <a:pt x="114" y="105"/>
                    <a:pt x="110" y="109"/>
                    <a:pt x="112" y="115"/>
                  </a:cubicBezTo>
                  <a:cubicBezTo>
                    <a:pt x="120" y="120"/>
                    <a:pt x="120" y="132"/>
                    <a:pt x="132" y="126"/>
                  </a:cubicBezTo>
                  <a:cubicBezTo>
                    <a:pt x="137" y="123"/>
                    <a:pt x="147" y="126"/>
                    <a:pt x="152" y="125"/>
                  </a:cubicBezTo>
                  <a:cubicBezTo>
                    <a:pt x="157" y="123"/>
                    <a:pt x="159" y="116"/>
                    <a:pt x="159" y="112"/>
                  </a:cubicBezTo>
                  <a:cubicBezTo>
                    <a:pt x="159" y="109"/>
                    <a:pt x="156" y="106"/>
                    <a:pt x="156" y="103"/>
                  </a:cubicBezTo>
                  <a:cubicBezTo>
                    <a:pt x="155" y="99"/>
                    <a:pt x="159" y="96"/>
                    <a:pt x="156" y="92"/>
                  </a:cubicBezTo>
                  <a:cubicBezTo>
                    <a:pt x="152" y="86"/>
                    <a:pt x="152" y="82"/>
                    <a:pt x="152" y="75"/>
                  </a:cubicBezTo>
                  <a:cubicBezTo>
                    <a:pt x="152" y="64"/>
                    <a:pt x="154" y="53"/>
                    <a:pt x="153" y="42"/>
                  </a:cubicBezTo>
                  <a:cubicBezTo>
                    <a:pt x="152" y="36"/>
                    <a:pt x="143" y="12"/>
                    <a:pt x="151" y="8"/>
                  </a:cubicBezTo>
                  <a:cubicBezTo>
                    <a:pt x="152" y="8"/>
                    <a:pt x="155" y="12"/>
                    <a:pt x="156" y="13"/>
                  </a:cubicBezTo>
                  <a:cubicBezTo>
                    <a:pt x="163" y="21"/>
                    <a:pt x="172" y="11"/>
                    <a:pt x="180" y="11"/>
                  </a:cubicBezTo>
                  <a:cubicBezTo>
                    <a:pt x="180" y="11"/>
                    <a:pt x="180" y="11"/>
                    <a:pt x="180" y="11"/>
                  </a:cubicBezTo>
                  <a:cubicBezTo>
                    <a:pt x="182" y="14"/>
                    <a:pt x="195" y="36"/>
                    <a:pt x="194" y="37"/>
                  </a:cubicBezTo>
                  <a:cubicBezTo>
                    <a:pt x="181" y="37"/>
                    <a:pt x="182" y="44"/>
                    <a:pt x="184" y="55"/>
                  </a:cubicBezTo>
                  <a:cubicBezTo>
                    <a:pt x="185" y="61"/>
                    <a:pt x="185" y="69"/>
                    <a:pt x="184" y="75"/>
                  </a:cubicBezTo>
                  <a:cubicBezTo>
                    <a:pt x="183" y="77"/>
                    <a:pt x="180" y="88"/>
                    <a:pt x="184" y="88"/>
                  </a:cubicBezTo>
                  <a:cubicBezTo>
                    <a:pt x="190" y="89"/>
                    <a:pt x="200" y="79"/>
                    <a:pt x="207" y="78"/>
                  </a:cubicBezTo>
                  <a:cubicBezTo>
                    <a:pt x="211" y="77"/>
                    <a:pt x="215" y="79"/>
                    <a:pt x="219" y="78"/>
                  </a:cubicBezTo>
                  <a:cubicBezTo>
                    <a:pt x="223" y="77"/>
                    <a:pt x="225" y="72"/>
                    <a:pt x="227" y="69"/>
                  </a:cubicBezTo>
                  <a:cubicBezTo>
                    <a:pt x="227" y="69"/>
                    <a:pt x="227" y="69"/>
                    <a:pt x="227" y="69"/>
                  </a:cubicBezTo>
                  <a:cubicBezTo>
                    <a:pt x="232" y="72"/>
                    <a:pt x="232" y="79"/>
                    <a:pt x="237" y="82"/>
                  </a:cubicBezTo>
                  <a:cubicBezTo>
                    <a:pt x="247" y="88"/>
                    <a:pt x="266" y="119"/>
                    <a:pt x="280" y="104"/>
                  </a:cubicBezTo>
                  <a:cubicBezTo>
                    <a:pt x="283" y="100"/>
                    <a:pt x="286" y="93"/>
                    <a:pt x="292" y="95"/>
                  </a:cubicBezTo>
                  <a:cubicBezTo>
                    <a:pt x="295" y="95"/>
                    <a:pt x="293" y="101"/>
                    <a:pt x="294" y="103"/>
                  </a:cubicBezTo>
                  <a:cubicBezTo>
                    <a:pt x="297" y="115"/>
                    <a:pt x="300" y="117"/>
                    <a:pt x="310" y="123"/>
                  </a:cubicBezTo>
                  <a:cubicBezTo>
                    <a:pt x="310" y="123"/>
                    <a:pt x="310" y="123"/>
                    <a:pt x="310" y="123"/>
                  </a:cubicBezTo>
                  <a:cubicBezTo>
                    <a:pt x="307" y="131"/>
                    <a:pt x="306" y="138"/>
                    <a:pt x="306" y="146"/>
                  </a:cubicBezTo>
                  <a:cubicBezTo>
                    <a:pt x="306" y="154"/>
                    <a:pt x="307" y="158"/>
                    <a:pt x="315" y="159"/>
                  </a:cubicBezTo>
                  <a:cubicBezTo>
                    <a:pt x="329" y="161"/>
                    <a:pt x="319" y="171"/>
                    <a:pt x="326" y="179"/>
                  </a:cubicBezTo>
                  <a:cubicBezTo>
                    <a:pt x="329" y="183"/>
                    <a:pt x="334" y="184"/>
                    <a:pt x="337" y="188"/>
                  </a:cubicBezTo>
                  <a:cubicBezTo>
                    <a:pt x="341" y="191"/>
                    <a:pt x="341" y="195"/>
                    <a:pt x="341" y="200"/>
                  </a:cubicBezTo>
                  <a:cubicBezTo>
                    <a:pt x="341" y="200"/>
                    <a:pt x="341" y="200"/>
                    <a:pt x="341" y="200"/>
                  </a:cubicBezTo>
                  <a:cubicBezTo>
                    <a:pt x="335" y="202"/>
                    <a:pt x="327" y="200"/>
                    <a:pt x="323" y="207"/>
                  </a:cubicBezTo>
                  <a:cubicBezTo>
                    <a:pt x="320" y="214"/>
                    <a:pt x="314" y="214"/>
                    <a:pt x="308" y="218"/>
                  </a:cubicBezTo>
                  <a:cubicBezTo>
                    <a:pt x="303" y="220"/>
                    <a:pt x="304" y="227"/>
                    <a:pt x="302" y="232"/>
                  </a:cubicBezTo>
                  <a:cubicBezTo>
                    <a:pt x="301" y="237"/>
                    <a:pt x="296" y="237"/>
                    <a:pt x="294" y="243"/>
                  </a:cubicBezTo>
                  <a:cubicBezTo>
                    <a:pt x="290" y="251"/>
                    <a:pt x="293" y="261"/>
                    <a:pt x="291" y="270"/>
                  </a:cubicBezTo>
                  <a:cubicBezTo>
                    <a:pt x="290" y="276"/>
                    <a:pt x="280" y="276"/>
                    <a:pt x="276" y="281"/>
                  </a:cubicBezTo>
                  <a:cubicBezTo>
                    <a:pt x="270" y="288"/>
                    <a:pt x="257" y="287"/>
                    <a:pt x="248" y="287"/>
                  </a:cubicBezTo>
                  <a:cubicBezTo>
                    <a:pt x="243" y="287"/>
                    <a:pt x="251" y="295"/>
                    <a:pt x="252" y="297"/>
                  </a:cubicBezTo>
                  <a:cubicBezTo>
                    <a:pt x="254" y="301"/>
                    <a:pt x="254" y="306"/>
                    <a:pt x="254" y="311"/>
                  </a:cubicBezTo>
                  <a:cubicBezTo>
                    <a:pt x="254" y="316"/>
                    <a:pt x="254" y="320"/>
                    <a:pt x="251" y="324"/>
                  </a:cubicBezTo>
                  <a:cubicBezTo>
                    <a:pt x="246" y="333"/>
                    <a:pt x="242" y="332"/>
                    <a:pt x="250" y="342"/>
                  </a:cubicBezTo>
                  <a:cubicBezTo>
                    <a:pt x="258" y="352"/>
                    <a:pt x="266" y="360"/>
                    <a:pt x="262" y="373"/>
                  </a:cubicBezTo>
                  <a:cubicBezTo>
                    <a:pt x="260" y="380"/>
                    <a:pt x="259" y="383"/>
                    <a:pt x="261" y="391"/>
                  </a:cubicBezTo>
                  <a:cubicBezTo>
                    <a:pt x="261" y="392"/>
                    <a:pt x="262" y="403"/>
                    <a:pt x="261" y="404"/>
                  </a:cubicBezTo>
                  <a:cubicBezTo>
                    <a:pt x="261" y="404"/>
                    <a:pt x="261" y="404"/>
                    <a:pt x="261" y="404"/>
                  </a:cubicBezTo>
                  <a:cubicBezTo>
                    <a:pt x="259" y="407"/>
                    <a:pt x="261" y="413"/>
                    <a:pt x="263" y="415"/>
                  </a:cubicBezTo>
                  <a:cubicBezTo>
                    <a:pt x="264" y="417"/>
                    <a:pt x="266" y="419"/>
                    <a:pt x="267" y="420"/>
                  </a:cubicBezTo>
                  <a:cubicBezTo>
                    <a:pt x="268" y="421"/>
                    <a:pt x="269" y="422"/>
                    <a:pt x="269" y="423"/>
                  </a:cubicBezTo>
                  <a:cubicBezTo>
                    <a:pt x="270" y="424"/>
                    <a:pt x="270" y="425"/>
                    <a:pt x="271" y="425"/>
                  </a:cubicBezTo>
                  <a:cubicBezTo>
                    <a:pt x="271" y="425"/>
                    <a:pt x="271" y="425"/>
                    <a:pt x="271" y="425"/>
                  </a:cubicBezTo>
                  <a:cubicBezTo>
                    <a:pt x="271" y="429"/>
                    <a:pt x="271" y="433"/>
                    <a:pt x="272" y="436"/>
                  </a:cubicBezTo>
                  <a:cubicBezTo>
                    <a:pt x="273" y="439"/>
                    <a:pt x="271" y="443"/>
                    <a:pt x="270" y="446"/>
                  </a:cubicBezTo>
                  <a:cubicBezTo>
                    <a:pt x="266" y="456"/>
                    <a:pt x="270" y="461"/>
                    <a:pt x="261" y="469"/>
                  </a:cubicBezTo>
                  <a:cubicBezTo>
                    <a:pt x="254" y="474"/>
                    <a:pt x="259" y="480"/>
                    <a:pt x="259" y="487"/>
                  </a:cubicBezTo>
                  <a:cubicBezTo>
                    <a:pt x="259" y="499"/>
                    <a:pt x="254" y="509"/>
                    <a:pt x="252" y="521"/>
                  </a:cubicBezTo>
                  <a:cubicBezTo>
                    <a:pt x="251" y="532"/>
                    <a:pt x="248" y="542"/>
                    <a:pt x="244" y="553"/>
                  </a:cubicBezTo>
                  <a:cubicBezTo>
                    <a:pt x="244" y="553"/>
                    <a:pt x="244" y="553"/>
                    <a:pt x="244" y="553"/>
                  </a:cubicBezTo>
                  <a:cubicBezTo>
                    <a:pt x="238" y="548"/>
                    <a:pt x="238" y="548"/>
                    <a:pt x="238" y="548"/>
                  </a:cubicBezTo>
                  <a:cubicBezTo>
                    <a:pt x="237" y="545"/>
                    <a:pt x="235" y="538"/>
                    <a:pt x="232" y="537"/>
                  </a:cubicBezTo>
                  <a:cubicBezTo>
                    <a:pt x="227" y="534"/>
                    <a:pt x="226" y="533"/>
                    <a:pt x="223" y="528"/>
                  </a:cubicBezTo>
                  <a:cubicBezTo>
                    <a:pt x="219" y="518"/>
                    <a:pt x="208" y="515"/>
                    <a:pt x="203" y="507"/>
                  </a:cubicBezTo>
                  <a:cubicBezTo>
                    <a:pt x="199" y="501"/>
                    <a:pt x="197" y="494"/>
                    <a:pt x="193" y="489"/>
                  </a:cubicBezTo>
                  <a:cubicBezTo>
                    <a:pt x="191" y="486"/>
                    <a:pt x="189" y="485"/>
                    <a:pt x="188" y="481"/>
                  </a:cubicBezTo>
                  <a:cubicBezTo>
                    <a:pt x="186" y="477"/>
                    <a:pt x="187" y="473"/>
                    <a:pt x="184" y="470"/>
                  </a:cubicBezTo>
                  <a:cubicBezTo>
                    <a:pt x="181" y="467"/>
                    <a:pt x="172" y="462"/>
                    <a:pt x="171" y="459"/>
                  </a:cubicBezTo>
                  <a:cubicBezTo>
                    <a:pt x="156" y="452"/>
                    <a:pt x="156" y="452"/>
                    <a:pt x="156" y="452"/>
                  </a:cubicBezTo>
                  <a:cubicBezTo>
                    <a:pt x="156" y="452"/>
                    <a:pt x="156" y="452"/>
                    <a:pt x="156" y="452"/>
                  </a:cubicBezTo>
                  <a:cubicBezTo>
                    <a:pt x="156" y="447"/>
                    <a:pt x="157" y="442"/>
                    <a:pt x="159" y="436"/>
                  </a:cubicBezTo>
                  <a:cubicBezTo>
                    <a:pt x="162" y="429"/>
                    <a:pt x="164" y="420"/>
                    <a:pt x="166" y="411"/>
                  </a:cubicBezTo>
                  <a:cubicBezTo>
                    <a:pt x="168" y="405"/>
                    <a:pt x="162" y="403"/>
                    <a:pt x="163" y="398"/>
                  </a:cubicBezTo>
                  <a:cubicBezTo>
                    <a:pt x="165" y="388"/>
                    <a:pt x="167" y="385"/>
                    <a:pt x="161" y="376"/>
                  </a:cubicBezTo>
                  <a:cubicBezTo>
                    <a:pt x="159" y="374"/>
                    <a:pt x="160" y="372"/>
                    <a:pt x="160" y="370"/>
                  </a:cubicBezTo>
                  <a:cubicBezTo>
                    <a:pt x="166" y="369"/>
                    <a:pt x="171" y="376"/>
                    <a:pt x="172" y="374"/>
                  </a:cubicBezTo>
                  <a:cubicBezTo>
                    <a:pt x="179" y="365"/>
                    <a:pt x="179" y="365"/>
                    <a:pt x="179" y="365"/>
                  </a:cubicBezTo>
                  <a:cubicBezTo>
                    <a:pt x="181" y="364"/>
                    <a:pt x="180" y="358"/>
                    <a:pt x="184" y="357"/>
                  </a:cubicBezTo>
                  <a:cubicBezTo>
                    <a:pt x="188" y="356"/>
                    <a:pt x="198" y="356"/>
                    <a:pt x="202" y="358"/>
                  </a:cubicBezTo>
                  <a:cubicBezTo>
                    <a:pt x="217" y="367"/>
                    <a:pt x="213" y="354"/>
                    <a:pt x="215" y="343"/>
                  </a:cubicBezTo>
                  <a:cubicBezTo>
                    <a:pt x="217" y="336"/>
                    <a:pt x="223" y="335"/>
                    <a:pt x="225" y="328"/>
                  </a:cubicBezTo>
                  <a:cubicBezTo>
                    <a:pt x="229" y="318"/>
                    <a:pt x="229" y="318"/>
                    <a:pt x="229" y="318"/>
                  </a:cubicBezTo>
                  <a:cubicBezTo>
                    <a:pt x="232" y="309"/>
                    <a:pt x="226" y="295"/>
                    <a:pt x="215" y="296"/>
                  </a:cubicBezTo>
                  <a:cubicBezTo>
                    <a:pt x="208" y="297"/>
                    <a:pt x="204" y="307"/>
                    <a:pt x="200" y="313"/>
                  </a:cubicBezTo>
                  <a:cubicBezTo>
                    <a:pt x="198" y="315"/>
                    <a:pt x="193" y="314"/>
                    <a:pt x="191" y="317"/>
                  </a:cubicBezTo>
                  <a:cubicBezTo>
                    <a:pt x="189" y="320"/>
                    <a:pt x="188" y="329"/>
                    <a:pt x="185" y="329"/>
                  </a:cubicBezTo>
                  <a:cubicBezTo>
                    <a:pt x="178" y="329"/>
                    <a:pt x="179" y="315"/>
                    <a:pt x="178" y="310"/>
                  </a:cubicBezTo>
                  <a:cubicBezTo>
                    <a:pt x="175" y="300"/>
                    <a:pt x="174" y="290"/>
                    <a:pt x="172" y="280"/>
                  </a:cubicBezTo>
                  <a:cubicBezTo>
                    <a:pt x="166" y="275"/>
                    <a:pt x="163" y="270"/>
                    <a:pt x="161" y="264"/>
                  </a:cubicBezTo>
                  <a:cubicBezTo>
                    <a:pt x="158" y="257"/>
                    <a:pt x="163" y="254"/>
                    <a:pt x="154" y="252"/>
                  </a:cubicBezTo>
                  <a:cubicBezTo>
                    <a:pt x="149" y="251"/>
                    <a:pt x="149" y="248"/>
                    <a:pt x="148" y="243"/>
                  </a:cubicBezTo>
                  <a:cubicBezTo>
                    <a:pt x="146" y="238"/>
                    <a:pt x="139" y="238"/>
                    <a:pt x="139" y="231"/>
                  </a:cubicBezTo>
                  <a:cubicBezTo>
                    <a:pt x="139" y="224"/>
                    <a:pt x="146" y="222"/>
                    <a:pt x="152" y="219"/>
                  </a:cubicBezTo>
                  <a:cubicBezTo>
                    <a:pt x="156" y="217"/>
                    <a:pt x="150" y="212"/>
                    <a:pt x="147" y="212"/>
                  </a:cubicBezTo>
                  <a:cubicBezTo>
                    <a:pt x="141" y="210"/>
                    <a:pt x="151" y="204"/>
                    <a:pt x="152" y="203"/>
                  </a:cubicBezTo>
                  <a:cubicBezTo>
                    <a:pt x="154" y="198"/>
                    <a:pt x="145" y="194"/>
                    <a:pt x="145" y="189"/>
                  </a:cubicBezTo>
                  <a:cubicBezTo>
                    <a:pt x="147" y="175"/>
                    <a:pt x="137" y="184"/>
                    <a:pt x="133" y="175"/>
                  </a:cubicBezTo>
                  <a:cubicBezTo>
                    <a:pt x="128" y="165"/>
                    <a:pt x="117" y="171"/>
                    <a:pt x="109" y="163"/>
                  </a:cubicBezTo>
                  <a:cubicBezTo>
                    <a:pt x="106" y="160"/>
                    <a:pt x="105" y="151"/>
                    <a:pt x="102" y="146"/>
                  </a:cubicBezTo>
                  <a:cubicBezTo>
                    <a:pt x="99" y="139"/>
                    <a:pt x="95" y="133"/>
                    <a:pt x="88" y="129"/>
                  </a:cubicBezTo>
                  <a:cubicBezTo>
                    <a:pt x="80" y="124"/>
                    <a:pt x="68" y="115"/>
                    <a:pt x="68" y="105"/>
                  </a:cubicBezTo>
                  <a:cubicBezTo>
                    <a:pt x="67" y="99"/>
                    <a:pt x="67" y="99"/>
                    <a:pt x="67" y="99"/>
                  </a:cubicBezTo>
                  <a:cubicBezTo>
                    <a:pt x="67" y="99"/>
                    <a:pt x="67" y="99"/>
                    <a:pt x="67" y="98"/>
                  </a:cubicBezTo>
                  <a:cubicBezTo>
                    <a:pt x="59" y="96"/>
                    <a:pt x="58" y="92"/>
                    <a:pt x="54" y="84"/>
                  </a:cubicBezTo>
                  <a:cubicBezTo>
                    <a:pt x="51" y="78"/>
                    <a:pt x="47" y="74"/>
                    <a:pt x="41" y="71"/>
                  </a:cubicBezTo>
                  <a:cubicBezTo>
                    <a:pt x="35" y="67"/>
                    <a:pt x="31" y="68"/>
                    <a:pt x="30" y="60"/>
                  </a:cubicBezTo>
                  <a:cubicBezTo>
                    <a:pt x="30" y="53"/>
                    <a:pt x="9" y="42"/>
                    <a:pt x="5" y="35"/>
                  </a:cubicBezTo>
                  <a:cubicBezTo>
                    <a:pt x="2" y="30"/>
                    <a:pt x="2" y="23"/>
                    <a:pt x="0" y="18"/>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59" name="Freeform 59"/>
            <p:cNvSpPr>
              <a:spLocks/>
            </p:cNvSpPr>
            <p:nvPr/>
          </p:nvSpPr>
          <p:spPr bwMode="auto">
            <a:xfrm>
              <a:off x="3697288" y="754063"/>
              <a:ext cx="390525" cy="766763"/>
            </a:xfrm>
            <a:custGeom>
              <a:avLst/>
              <a:gdLst/>
              <a:ahLst/>
              <a:cxnLst>
                <a:cxn ang="0">
                  <a:pos x="257" y="9"/>
                </a:cxn>
                <a:cxn ang="0">
                  <a:pos x="208" y="16"/>
                </a:cxn>
                <a:cxn ang="0">
                  <a:pos x="205" y="42"/>
                </a:cxn>
                <a:cxn ang="0">
                  <a:pos x="201" y="66"/>
                </a:cxn>
                <a:cxn ang="0">
                  <a:pos x="185" y="77"/>
                </a:cxn>
                <a:cxn ang="0">
                  <a:pos x="160" y="75"/>
                </a:cxn>
                <a:cxn ang="0">
                  <a:pos x="117" y="89"/>
                </a:cxn>
                <a:cxn ang="0">
                  <a:pos x="112" y="97"/>
                </a:cxn>
                <a:cxn ang="0">
                  <a:pos x="92" y="95"/>
                </a:cxn>
                <a:cxn ang="0">
                  <a:pos x="105" y="107"/>
                </a:cxn>
                <a:cxn ang="0">
                  <a:pos x="116" y="127"/>
                </a:cxn>
                <a:cxn ang="0">
                  <a:pos x="118" y="166"/>
                </a:cxn>
                <a:cxn ang="0">
                  <a:pos x="117" y="196"/>
                </a:cxn>
                <a:cxn ang="0">
                  <a:pos x="127" y="215"/>
                </a:cxn>
                <a:cxn ang="0">
                  <a:pos x="116" y="228"/>
                </a:cxn>
                <a:cxn ang="0">
                  <a:pos x="85" y="230"/>
                </a:cxn>
                <a:cxn ang="0">
                  <a:pos x="49" y="212"/>
                </a:cxn>
                <a:cxn ang="0">
                  <a:pos x="26" y="258"/>
                </a:cxn>
                <a:cxn ang="0">
                  <a:pos x="22" y="292"/>
                </a:cxn>
                <a:cxn ang="0">
                  <a:pos x="45" y="325"/>
                </a:cxn>
                <a:cxn ang="0">
                  <a:pos x="34" y="335"/>
                </a:cxn>
                <a:cxn ang="0">
                  <a:pos x="21" y="357"/>
                </a:cxn>
                <a:cxn ang="0">
                  <a:pos x="28" y="388"/>
                </a:cxn>
                <a:cxn ang="0">
                  <a:pos x="35" y="417"/>
                </a:cxn>
                <a:cxn ang="0">
                  <a:pos x="44" y="449"/>
                </a:cxn>
                <a:cxn ang="0">
                  <a:pos x="4" y="460"/>
                </a:cxn>
                <a:cxn ang="0">
                  <a:pos x="28" y="490"/>
                </a:cxn>
                <a:cxn ang="0">
                  <a:pos x="19" y="521"/>
                </a:cxn>
                <a:cxn ang="0">
                  <a:pos x="23" y="533"/>
                </a:cxn>
                <a:cxn ang="0">
                  <a:pos x="59" y="535"/>
                </a:cxn>
                <a:cxn ang="0">
                  <a:pos x="62" y="572"/>
                </a:cxn>
                <a:cxn ang="0">
                  <a:pos x="85" y="598"/>
                </a:cxn>
                <a:cxn ang="0">
                  <a:pos x="112" y="584"/>
                </a:cxn>
                <a:cxn ang="0">
                  <a:pos x="109" y="564"/>
                </a:cxn>
                <a:cxn ang="0">
                  <a:pos x="106" y="514"/>
                </a:cxn>
                <a:cxn ang="0">
                  <a:pos x="109" y="485"/>
                </a:cxn>
                <a:cxn ang="0">
                  <a:pos x="133" y="483"/>
                </a:cxn>
                <a:cxn ang="0">
                  <a:pos x="157" y="485"/>
                </a:cxn>
                <a:cxn ang="0">
                  <a:pos x="161" y="448"/>
                </a:cxn>
                <a:cxn ang="0">
                  <a:pos x="157" y="427"/>
                </a:cxn>
                <a:cxn ang="0">
                  <a:pos x="142" y="385"/>
                </a:cxn>
                <a:cxn ang="0">
                  <a:pos x="138" y="367"/>
                </a:cxn>
                <a:cxn ang="0">
                  <a:pos x="161" y="345"/>
                </a:cxn>
                <a:cxn ang="0">
                  <a:pos x="195" y="314"/>
                </a:cxn>
                <a:cxn ang="0">
                  <a:pos x="230" y="291"/>
                </a:cxn>
                <a:cxn ang="0">
                  <a:pos x="242" y="322"/>
                </a:cxn>
                <a:cxn ang="0">
                  <a:pos x="259" y="335"/>
                </a:cxn>
                <a:cxn ang="0">
                  <a:pos x="264" y="309"/>
                </a:cxn>
                <a:cxn ang="0">
                  <a:pos x="269" y="282"/>
                </a:cxn>
                <a:cxn ang="0">
                  <a:pos x="277" y="238"/>
                </a:cxn>
                <a:cxn ang="0">
                  <a:pos x="272" y="223"/>
                </a:cxn>
                <a:cxn ang="0">
                  <a:pos x="262" y="174"/>
                </a:cxn>
                <a:cxn ang="0">
                  <a:pos x="258" y="142"/>
                </a:cxn>
                <a:cxn ang="0">
                  <a:pos x="250" y="102"/>
                </a:cxn>
                <a:cxn ang="0">
                  <a:pos x="275" y="56"/>
                </a:cxn>
                <a:cxn ang="0">
                  <a:pos x="286" y="30"/>
                </a:cxn>
                <a:cxn ang="0">
                  <a:pos x="307" y="7"/>
                </a:cxn>
              </a:cxnLst>
              <a:rect l="0" t="0" r="r" b="b"/>
              <a:pathLst>
                <a:path w="307" h="604">
                  <a:moveTo>
                    <a:pt x="302" y="0"/>
                  </a:moveTo>
                  <a:cubicBezTo>
                    <a:pt x="291" y="11"/>
                    <a:pt x="269" y="12"/>
                    <a:pt x="257" y="9"/>
                  </a:cubicBezTo>
                  <a:cubicBezTo>
                    <a:pt x="249" y="7"/>
                    <a:pt x="241" y="2"/>
                    <a:pt x="232" y="2"/>
                  </a:cubicBezTo>
                  <a:cubicBezTo>
                    <a:pt x="226" y="2"/>
                    <a:pt x="215" y="12"/>
                    <a:pt x="208" y="16"/>
                  </a:cubicBezTo>
                  <a:cubicBezTo>
                    <a:pt x="202" y="23"/>
                    <a:pt x="213" y="26"/>
                    <a:pt x="208" y="31"/>
                  </a:cubicBezTo>
                  <a:cubicBezTo>
                    <a:pt x="201" y="38"/>
                    <a:pt x="208" y="36"/>
                    <a:pt x="205" y="42"/>
                  </a:cubicBezTo>
                  <a:cubicBezTo>
                    <a:pt x="203" y="46"/>
                    <a:pt x="202" y="46"/>
                    <a:pt x="202" y="51"/>
                  </a:cubicBezTo>
                  <a:cubicBezTo>
                    <a:pt x="201" y="66"/>
                    <a:pt x="201" y="66"/>
                    <a:pt x="201" y="66"/>
                  </a:cubicBezTo>
                  <a:cubicBezTo>
                    <a:pt x="201" y="70"/>
                    <a:pt x="197" y="82"/>
                    <a:pt x="194" y="83"/>
                  </a:cubicBezTo>
                  <a:cubicBezTo>
                    <a:pt x="188" y="83"/>
                    <a:pt x="189" y="78"/>
                    <a:pt x="185" y="77"/>
                  </a:cubicBezTo>
                  <a:cubicBezTo>
                    <a:pt x="180" y="75"/>
                    <a:pt x="175" y="75"/>
                    <a:pt x="170" y="72"/>
                  </a:cubicBezTo>
                  <a:cubicBezTo>
                    <a:pt x="165" y="69"/>
                    <a:pt x="163" y="70"/>
                    <a:pt x="160" y="75"/>
                  </a:cubicBezTo>
                  <a:cubicBezTo>
                    <a:pt x="155" y="84"/>
                    <a:pt x="148" y="79"/>
                    <a:pt x="142" y="79"/>
                  </a:cubicBezTo>
                  <a:cubicBezTo>
                    <a:pt x="135" y="78"/>
                    <a:pt x="126" y="88"/>
                    <a:pt x="117" y="89"/>
                  </a:cubicBezTo>
                  <a:cubicBezTo>
                    <a:pt x="115" y="91"/>
                    <a:pt x="114" y="95"/>
                    <a:pt x="113" y="97"/>
                  </a:cubicBezTo>
                  <a:cubicBezTo>
                    <a:pt x="113" y="97"/>
                    <a:pt x="112" y="97"/>
                    <a:pt x="112" y="97"/>
                  </a:cubicBezTo>
                  <a:cubicBezTo>
                    <a:pt x="108" y="97"/>
                    <a:pt x="105" y="85"/>
                    <a:pt x="99" y="89"/>
                  </a:cubicBezTo>
                  <a:cubicBezTo>
                    <a:pt x="95" y="91"/>
                    <a:pt x="94" y="93"/>
                    <a:pt x="92" y="95"/>
                  </a:cubicBezTo>
                  <a:cubicBezTo>
                    <a:pt x="92" y="95"/>
                    <a:pt x="92" y="95"/>
                    <a:pt x="92" y="95"/>
                  </a:cubicBezTo>
                  <a:cubicBezTo>
                    <a:pt x="94" y="100"/>
                    <a:pt x="100" y="104"/>
                    <a:pt x="105" y="107"/>
                  </a:cubicBezTo>
                  <a:cubicBezTo>
                    <a:pt x="108" y="110"/>
                    <a:pt x="109" y="114"/>
                    <a:pt x="111" y="118"/>
                  </a:cubicBezTo>
                  <a:cubicBezTo>
                    <a:pt x="112" y="121"/>
                    <a:pt x="114" y="124"/>
                    <a:pt x="116" y="127"/>
                  </a:cubicBezTo>
                  <a:cubicBezTo>
                    <a:pt x="118" y="133"/>
                    <a:pt x="117" y="138"/>
                    <a:pt x="117" y="144"/>
                  </a:cubicBezTo>
                  <a:cubicBezTo>
                    <a:pt x="116" y="151"/>
                    <a:pt x="115" y="160"/>
                    <a:pt x="118" y="166"/>
                  </a:cubicBezTo>
                  <a:cubicBezTo>
                    <a:pt x="121" y="171"/>
                    <a:pt x="120" y="177"/>
                    <a:pt x="119" y="183"/>
                  </a:cubicBezTo>
                  <a:cubicBezTo>
                    <a:pt x="118" y="187"/>
                    <a:pt x="115" y="192"/>
                    <a:pt x="117" y="196"/>
                  </a:cubicBezTo>
                  <a:cubicBezTo>
                    <a:pt x="120" y="202"/>
                    <a:pt x="127" y="203"/>
                    <a:pt x="129" y="211"/>
                  </a:cubicBezTo>
                  <a:cubicBezTo>
                    <a:pt x="129" y="212"/>
                    <a:pt x="128" y="213"/>
                    <a:pt x="127" y="215"/>
                  </a:cubicBezTo>
                  <a:cubicBezTo>
                    <a:pt x="127" y="216"/>
                    <a:pt x="127" y="218"/>
                    <a:pt x="126" y="220"/>
                  </a:cubicBezTo>
                  <a:cubicBezTo>
                    <a:pt x="125" y="224"/>
                    <a:pt x="120" y="227"/>
                    <a:pt x="116" y="228"/>
                  </a:cubicBezTo>
                  <a:cubicBezTo>
                    <a:pt x="110" y="230"/>
                    <a:pt x="107" y="234"/>
                    <a:pt x="100" y="232"/>
                  </a:cubicBezTo>
                  <a:cubicBezTo>
                    <a:pt x="94" y="231"/>
                    <a:pt x="92" y="228"/>
                    <a:pt x="85" y="230"/>
                  </a:cubicBezTo>
                  <a:cubicBezTo>
                    <a:pt x="76" y="232"/>
                    <a:pt x="67" y="213"/>
                    <a:pt x="64" y="207"/>
                  </a:cubicBezTo>
                  <a:cubicBezTo>
                    <a:pt x="58" y="207"/>
                    <a:pt x="50" y="205"/>
                    <a:pt x="49" y="212"/>
                  </a:cubicBezTo>
                  <a:cubicBezTo>
                    <a:pt x="48" y="221"/>
                    <a:pt x="42" y="227"/>
                    <a:pt x="38" y="234"/>
                  </a:cubicBezTo>
                  <a:cubicBezTo>
                    <a:pt x="35" y="244"/>
                    <a:pt x="35" y="252"/>
                    <a:pt x="26" y="258"/>
                  </a:cubicBezTo>
                  <a:cubicBezTo>
                    <a:pt x="17" y="265"/>
                    <a:pt x="17" y="268"/>
                    <a:pt x="19" y="277"/>
                  </a:cubicBezTo>
                  <a:cubicBezTo>
                    <a:pt x="20" y="283"/>
                    <a:pt x="22" y="287"/>
                    <a:pt x="22" y="292"/>
                  </a:cubicBezTo>
                  <a:cubicBezTo>
                    <a:pt x="22" y="299"/>
                    <a:pt x="18" y="308"/>
                    <a:pt x="24" y="311"/>
                  </a:cubicBezTo>
                  <a:cubicBezTo>
                    <a:pt x="30" y="313"/>
                    <a:pt x="44" y="319"/>
                    <a:pt x="45" y="325"/>
                  </a:cubicBezTo>
                  <a:cubicBezTo>
                    <a:pt x="44" y="327"/>
                    <a:pt x="42" y="333"/>
                    <a:pt x="40" y="333"/>
                  </a:cubicBezTo>
                  <a:cubicBezTo>
                    <a:pt x="38" y="334"/>
                    <a:pt x="35" y="333"/>
                    <a:pt x="34" y="335"/>
                  </a:cubicBezTo>
                  <a:cubicBezTo>
                    <a:pt x="29" y="340"/>
                    <a:pt x="30" y="346"/>
                    <a:pt x="27" y="350"/>
                  </a:cubicBezTo>
                  <a:cubicBezTo>
                    <a:pt x="25" y="353"/>
                    <a:pt x="20" y="351"/>
                    <a:pt x="21" y="357"/>
                  </a:cubicBezTo>
                  <a:cubicBezTo>
                    <a:pt x="23" y="366"/>
                    <a:pt x="52" y="376"/>
                    <a:pt x="37" y="385"/>
                  </a:cubicBezTo>
                  <a:cubicBezTo>
                    <a:pt x="34" y="387"/>
                    <a:pt x="30" y="383"/>
                    <a:pt x="28" y="388"/>
                  </a:cubicBezTo>
                  <a:cubicBezTo>
                    <a:pt x="27" y="392"/>
                    <a:pt x="31" y="400"/>
                    <a:pt x="32" y="404"/>
                  </a:cubicBezTo>
                  <a:cubicBezTo>
                    <a:pt x="34" y="408"/>
                    <a:pt x="33" y="413"/>
                    <a:pt x="35" y="417"/>
                  </a:cubicBezTo>
                  <a:cubicBezTo>
                    <a:pt x="38" y="427"/>
                    <a:pt x="56" y="423"/>
                    <a:pt x="58" y="429"/>
                  </a:cubicBezTo>
                  <a:cubicBezTo>
                    <a:pt x="60" y="435"/>
                    <a:pt x="50" y="448"/>
                    <a:pt x="44" y="449"/>
                  </a:cubicBezTo>
                  <a:cubicBezTo>
                    <a:pt x="38" y="450"/>
                    <a:pt x="32" y="460"/>
                    <a:pt x="28" y="458"/>
                  </a:cubicBezTo>
                  <a:cubicBezTo>
                    <a:pt x="20" y="455"/>
                    <a:pt x="8" y="450"/>
                    <a:pt x="4" y="460"/>
                  </a:cubicBezTo>
                  <a:cubicBezTo>
                    <a:pt x="0" y="471"/>
                    <a:pt x="19" y="472"/>
                    <a:pt x="19" y="481"/>
                  </a:cubicBezTo>
                  <a:cubicBezTo>
                    <a:pt x="19" y="487"/>
                    <a:pt x="24" y="489"/>
                    <a:pt x="28" y="490"/>
                  </a:cubicBezTo>
                  <a:cubicBezTo>
                    <a:pt x="30" y="490"/>
                    <a:pt x="29" y="504"/>
                    <a:pt x="30" y="506"/>
                  </a:cubicBezTo>
                  <a:cubicBezTo>
                    <a:pt x="30" y="513"/>
                    <a:pt x="25" y="517"/>
                    <a:pt x="19" y="521"/>
                  </a:cubicBezTo>
                  <a:cubicBezTo>
                    <a:pt x="19" y="521"/>
                    <a:pt x="19" y="521"/>
                    <a:pt x="19" y="521"/>
                  </a:cubicBezTo>
                  <a:cubicBezTo>
                    <a:pt x="19" y="523"/>
                    <a:pt x="22" y="531"/>
                    <a:pt x="23" y="533"/>
                  </a:cubicBezTo>
                  <a:cubicBezTo>
                    <a:pt x="28" y="541"/>
                    <a:pt x="37" y="541"/>
                    <a:pt x="44" y="537"/>
                  </a:cubicBezTo>
                  <a:cubicBezTo>
                    <a:pt x="49" y="534"/>
                    <a:pt x="56" y="529"/>
                    <a:pt x="59" y="535"/>
                  </a:cubicBezTo>
                  <a:cubicBezTo>
                    <a:pt x="63" y="541"/>
                    <a:pt x="69" y="554"/>
                    <a:pt x="65" y="561"/>
                  </a:cubicBezTo>
                  <a:cubicBezTo>
                    <a:pt x="61" y="567"/>
                    <a:pt x="57" y="566"/>
                    <a:pt x="62" y="572"/>
                  </a:cubicBezTo>
                  <a:cubicBezTo>
                    <a:pt x="67" y="577"/>
                    <a:pt x="63" y="581"/>
                    <a:pt x="65" y="587"/>
                  </a:cubicBezTo>
                  <a:cubicBezTo>
                    <a:pt x="73" y="592"/>
                    <a:pt x="73" y="604"/>
                    <a:pt x="85" y="598"/>
                  </a:cubicBezTo>
                  <a:cubicBezTo>
                    <a:pt x="90" y="595"/>
                    <a:pt x="100" y="598"/>
                    <a:pt x="105" y="597"/>
                  </a:cubicBezTo>
                  <a:cubicBezTo>
                    <a:pt x="110" y="595"/>
                    <a:pt x="112" y="588"/>
                    <a:pt x="112" y="584"/>
                  </a:cubicBezTo>
                  <a:cubicBezTo>
                    <a:pt x="112" y="581"/>
                    <a:pt x="109" y="578"/>
                    <a:pt x="109" y="575"/>
                  </a:cubicBezTo>
                  <a:cubicBezTo>
                    <a:pt x="108" y="571"/>
                    <a:pt x="112" y="568"/>
                    <a:pt x="109" y="564"/>
                  </a:cubicBezTo>
                  <a:cubicBezTo>
                    <a:pt x="105" y="558"/>
                    <a:pt x="105" y="554"/>
                    <a:pt x="105" y="547"/>
                  </a:cubicBezTo>
                  <a:cubicBezTo>
                    <a:pt x="105" y="536"/>
                    <a:pt x="107" y="525"/>
                    <a:pt x="106" y="514"/>
                  </a:cubicBezTo>
                  <a:cubicBezTo>
                    <a:pt x="105" y="508"/>
                    <a:pt x="96" y="484"/>
                    <a:pt x="104" y="480"/>
                  </a:cubicBezTo>
                  <a:cubicBezTo>
                    <a:pt x="105" y="480"/>
                    <a:pt x="108" y="484"/>
                    <a:pt x="109" y="485"/>
                  </a:cubicBezTo>
                  <a:cubicBezTo>
                    <a:pt x="116" y="493"/>
                    <a:pt x="125" y="483"/>
                    <a:pt x="133" y="483"/>
                  </a:cubicBezTo>
                  <a:cubicBezTo>
                    <a:pt x="133" y="483"/>
                    <a:pt x="133" y="483"/>
                    <a:pt x="133" y="483"/>
                  </a:cubicBezTo>
                  <a:cubicBezTo>
                    <a:pt x="145" y="487"/>
                    <a:pt x="145" y="487"/>
                    <a:pt x="145" y="487"/>
                  </a:cubicBezTo>
                  <a:cubicBezTo>
                    <a:pt x="152" y="489"/>
                    <a:pt x="148" y="477"/>
                    <a:pt x="157" y="485"/>
                  </a:cubicBezTo>
                  <a:cubicBezTo>
                    <a:pt x="169" y="496"/>
                    <a:pt x="169" y="471"/>
                    <a:pt x="168" y="465"/>
                  </a:cubicBezTo>
                  <a:cubicBezTo>
                    <a:pt x="167" y="460"/>
                    <a:pt x="166" y="450"/>
                    <a:pt x="161" y="448"/>
                  </a:cubicBezTo>
                  <a:cubicBezTo>
                    <a:pt x="153" y="444"/>
                    <a:pt x="157" y="443"/>
                    <a:pt x="159" y="437"/>
                  </a:cubicBezTo>
                  <a:cubicBezTo>
                    <a:pt x="161" y="433"/>
                    <a:pt x="159" y="431"/>
                    <a:pt x="157" y="427"/>
                  </a:cubicBezTo>
                  <a:cubicBezTo>
                    <a:pt x="155" y="421"/>
                    <a:pt x="156" y="412"/>
                    <a:pt x="154" y="405"/>
                  </a:cubicBezTo>
                  <a:cubicBezTo>
                    <a:pt x="151" y="395"/>
                    <a:pt x="148" y="393"/>
                    <a:pt x="142" y="385"/>
                  </a:cubicBezTo>
                  <a:cubicBezTo>
                    <a:pt x="137" y="383"/>
                    <a:pt x="134" y="381"/>
                    <a:pt x="130" y="376"/>
                  </a:cubicBezTo>
                  <a:cubicBezTo>
                    <a:pt x="131" y="373"/>
                    <a:pt x="138" y="372"/>
                    <a:pt x="138" y="367"/>
                  </a:cubicBezTo>
                  <a:cubicBezTo>
                    <a:pt x="139" y="357"/>
                    <a:pt x="138" y="356"/>
                    <a:pt x="149" y="356"/>
                  </a:cubicBezTo>
                  <a:cubicBezTo>
                    <a:pt x="154" y="356"/>
                    <a:pt x="158" y="348"/>
                    <a:pt x="161" y="345"/>
                  </a:cubicBezTo>
                  <a:cubicBezTo>
                    <a:pt x="167" y="340"/>
                    <a:pt x="177" y="340"/>
                    <a:pt x="182" y="334"/>
                  </a:cubicBezTo>
                  <a:cubicBezTo>
                    <a:pt x="187" y="327"/>
                    <a:pt x="187" y="320"/>
                    <a:pt x="195" y="314"/>
                  </a:cubicBezTo>
                  <a:cubicBezTo>
                    <a:pt x="203" y="312"/>
                    <a:pt x="207" y="308"/>
                    <a:pt x="214" y="304"/>
                  </a:cubicBezTo>
                  <a:cubicBezTo>
                    <a:pt x="218" y="302"/>
                    <a:pt x="225" y="291"/>
                    <a:pt x="230" y="291"/>
                  </a:cubicBezTo>
                  <a:cubicBezTo>
                    <a:pt x="232" y="295"/>
                    <a:pt x="232" y="301"/>
                    <a:pt x="237" y="304"/>
                  </a:cubicBezTo>
                  <a:cubicBezTo>
                    <a:pt x="247" y="309"/>
                    <a:pt x="238" y="315"/>
                    <a:pt x="242" y="322"/>
                  </a:cubicBezTo>
                  <a:cubicBezTo>
                    <a:pt x="245" y="328"/>
                    <a:pt x="253" y="332"/>
                    <a:pt x="259" y="335"/>
                  </a:cubicBezTo>
                  <a:cubicBezTo>
                    <a:pt x="259" y="335"/>
                    <a:pt x="259" y="335"/>
                    <a:pt x="259" y="335"/>
                  </a:cubicBezTo>
                  <a:cubicBezTo>
                    <a:pt x="262" y="332"/>
                    <a:pt x="269" y="324"/>
                    <a:pt x="266" y="320"/>
                  </a:cubicBezTo>
                  <a:cubicBezTo>
                    <a:pt x="262" y="316"/>
                    <a:pt x="261" y="315"/>
                    <a:pt x="264" y="309"/>
                  </a:cubicBezTo>
                  <a:cubicBezTo>
                    <a:pt x="265" y="306"/>
                    <a:pt x="265" y="302"/>
                    <a:pt x="265" y="299"/>
                  </a:cubicBezTo>
                  <a:cubicBezTo>
                    <a:pt x="264" y="292"/>
                    <a:pt x="269" y="288"/>
                    <a:pt x="269" y="282"/>
                  </a:cubicBezTo>
                  <a:cubicBezTo>
                    <a:pt x="269" y="274"/>
                    <a:pt x="268" y="267"/>
                    <a:pt x="271" y="260"/>
                  </a:cubicBezTo>
                  <a:cubicBezTo>
                    <a:pt x="277" y="238"/>
                    <a:pt x="277" y="238"/>
                    <a:pt x="277" y="238"/>
                  </a:cubicBezTo>
                  <a:cubicBezTo>
                    <a:pt x="277" y="238"/>
                    <a:pt x="277" y="238"/>
                    <a:pt x="277" y="238"/>
                  </a:cubicBezTo>
                  <a:cubicBezTo>
                    <a:pt x="275" y="234"/>
                    <a:pt x="275" y="227"/>
                    <a:pt x="272" y="223"/>
                  </a:cubicBezTo>
                  <a:cubicBezTo>
                    <a:pt x="261" y="210"/>
                    <a:pt x="261" y="210"/>
                    <a:pt x="261" y="210"/>
                  </a:cubicBezTo>
                  <a:cubicBezTo>
                    <a:pt x="249" y="196"/>
                    <a:pt x="267" y="189"/>
                    <a:pt x="262" y="174"/>
                  </a:cubicBezTo>
                  <a:cubicBezTo>
                    <a:pt x="260" y="167"/>
                    <a:pt x="264" y="158"/>
                    <a:pt x="261" y="153"/>
                  </a:cubicBezTo>
                  <a:cubicBezTo>
                    <a:pt x="259" y="148"/>
                    <a:pt x="258" y="148"/>
                    <a:pt x="258" y="142"/>
                  </a:cubicBezTo>
                  <a:cubicBezTo>
                    <a:pt x="258" y="135"/>
                    <a:pt x="255" y="135"/>
                    <a:pt x="258" y="128"/>
                  </a:cubicBezTo>
                  <a:cubicBezTo>
                    <a:pt x="265" y="115"/>
                    <a:pt x="246" y="115"/>
                    <a:pt x="250" y="102"/>
                  </a:cubicBezTo>
                  <a:cubicBezTo>
                    <a:pt x="254" y="92"/>
                    <a:pt x="267" y="90"/>
                    <a:pt x="272" y="80"/>
                  </a:cubicBezTo>
                  <a:cubicBezTo>
                    <a:pt x="276" y="72"/>
                    <a:pt x="273" y="64"/>
                    <a:pt x="275" y="56"/>
                  </a:cubicBezTo>
                  <a:cubicBezTo>
                    <a:pt x="275" y="52"/>
                    <a:pt x="280" y="49"/>
                    <a:pt x="280" y="44"/>
                  </a:cubicBezTo>
                  <a:cubicBezTo>
                    <a:pt x="281" y="39"/>
                    <a:pt x="283" y="34"/>
                    <a:pt x="286" y="30"/>
                  </a:cubicBezTo>
                  <a:cubicBezTo>
                    <a:pt x="288" y="26"/>
                    <a:pt x="294" y="20"/>
                    <a:pt x="295" y="16"/>
                  </a:cubicBezTo>
                  <a:cubicBezTo>
                    <a:pt x="297" y="8"/>
                    <a:pt x="303" y="12"/>
                    <a:pt x="307" y="7"/>
                  </a:cubicBezTo>
                  <a:cubicBezTo>
                    <a:pt x="302" y="0"/>
                    <a:pt x="302" y="0"/>
                    <a:pt x="302"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0" name="Freeform 60"/>
            <p:cNvSpPr>
              <a:spLocks/>
            </p:cNvSpPr>
            <p:nvPr/>
          </p:nvSpPr>
          <p:spPr bwMode="auto">
            <a:xfrm>
              <a:off x="3983038" y="2703513"/>
              <a:ext cx="220663" cy="431800"/>
            </a:xfrm>
            <a:custGeom>
              <a:avLst/>
              <a:gdLst/>
              <a:ahLst/>
              <a:cxnLst>
                <a:cxn ang="0">
                  <a:pos x="0" y="325"/>
                </a:cxn>
                <a:cxn ang="0">
                  <a:pos x="12" y="333"/>
                </a:cxn>
                <a:cxn ang="0">
                  <a:pos x="26" y="338"/>
                </a:cxn>
                <a:cxn ang="0">
                  <a:pos x="38" y="337"/>
                </a:cxn>
                <a:cxn ang="0">
                  <a:pos x="54" y="336"/>
                </a:cxn>
                <a:cxn ang="0">
                  <a:pos x="71" y="333"/>
                </a:cxn>
                <a:cxn ang="0">
                  <a:pos x="71" y="333"/>
                </a:cxn>
                <a:cxn ang="0">
                  <a:pos x="79" y="290"/>
                </a:cxn>
                <a:cxn ang="0">
                  <a:pos x="87" y="290"/>
                </a:cxn>
                <a:cxn ang="0">
                  <a:pos x="81" y="281"/>
                </a:cxn>
                <a:cxn ang="0">
                  <a:pos x="83" y="266"/>
                </a:cxn>
                <a:cxn ang="0">
                  <a:pos x="129" y="179"/>
                </a:cxn>
                <a:cxn ang="0">
                  <a:pos x="132" y="157"/>
                </a:cxn>
                <a:cxn ang="0">
                  <a:pos x="147" y="123"/>
                </a:cxn>
                <a:cxn ang="0">
                  <a:pos x="170" y="95"/>
                </a:cxn>
                <a:cxn ang="0">
                  <a:pos x="167" y="79"/>
                </a:cxn>
                <a:cxn ang="0">
                  <a:pos x="170" y="56"/>
                </a:cxn>
                <a:cxn ang="0">
                  <a:pos x="165" y="0"/>
                </a:cxn>
                <a:cxn ang="0">
                  <a:pos x="165" y="0"/>
                </a:cxn>
                <a:cxn ang="0">
                  <a:pos x="137" y="3"/>
                </a:cxn>
                <a:cxn ang="0">
                  <a:pos x="114" y="7"/>
                </a:cxn>
                <a:cxn ang="0">
                  <a:pos x="103" y="2"/>
                </a:cxn>
                <a:cxn ang="0">
                  <a:pos x="88" y="14"/>
                </a:cxn>
                <a:cxn ang="0">
                  <a:pos x="78" y="14"/>
                </a:cxn>
                <a:cxn ang="0">
                  <a:pos x="68" y="13"/>
                </a:cxn>
                <a:cxn ang="0">
                  <a:pos x="56" y="14"/>
                </a:cxn>
                <a:cxn ang="0">
                  <a:pos x="56" y="14"/>
                </a:cxn>
                <a:cxn ang="0">
                  <a:pos x="56" y="19"/>
                </a:cxn>
                <a:cxn ang="0">
                  <a:pos x="56" y="29"/>
                </a:cxn>
                <a:cxn ang="0">
                  <a:pos x="54" y="40"/>
                </a:cxn>
                <a:cxn ang="0">
                  <a:pos x="58" y="62"/>
                </a:cxn>
                <a:cxn ang="0">
                  <a:pos x="65" y="72"/>
                </a:cxn>
                <a:cxn ang="0">
                  <a:pos x="66" y="85"/>
                </a:cxn>
                <a:cxn ang="0">
                  <a:pos x="67" y="98"/>
                </a:cxn>
                <a:cxn ang="0">
                  <a:pos x="71" y="109"/>
                </a:cxn>
                <a:cxn ang="0">
                  <a:pos x="79" y="111"/>
                </a:cxn>
                <a:cxn ang="0">
                  <a:pos x="78" y="121"/>
                </a:cxn>
                <a:cxn ang="0">
                  <a:pos x="83" y="128"/>
                </a:cxn>
                <a:cxn ang="0">
                  <a:pos x="92" y="159"/>
                </a:cxn>
                <a:cxn ang="0">
                  <a:pos x="101" y="168"/>
                </a:cxn>
                <a:cxn ang="0">
                  <a:pos x="96" y="183"/>
                </a:cxn>
                <a:cxn ang="0">
                  <a:pos x="90" y="194"/>
                </a:cxn>
                <a:cxn ang="0">
                  <a:pos x="82" y="205"/>
                </a:cxn>
                <a:cxn ang="0">
                  <a:pos x="65" y="211"/>
                </a:cxn>
                <a:cxn ang="0">
                  <a:pos x="62" y="231"/>
                </a:cxn>
                <a:cxn ang="0">
                  <a:pos x="51" y="245"/>
                </a:cxn>
                <a:cxn ang="0">
                  <a:pos x="40" y="262"/>
                </a:cxn>
                <a:cxn ang="0">
                  <a:pos x="32" y="279"/>
                </a:cxn>
                <a:cxn ang="0">
                  <a:pos x="23" y="291"/>
                </a:cxn>
                <a:cxn ang="0">
                  <a:pos x="16" y="304"/>
                </a:cxn>
                <a:cxn ang="0">
                  <a:pos x="9" y="313"/>
                </a:cxn>
                <a:cxn ang="0">
                  <a:pos x="4" y="322"/>
                </a:cxn>
                <a:cxn ang="0">
                  <a:pos x="0" y="325"/>
                </a:cxn>
              </a:cxnLst>
              <a:rect l="0" t="0" r="r" b="b"/>
              <a:pathLst>
                <a:path w="173" h="340">
                  <a:moveTo>
                    <a:pt x="0" y="325"/>
                  </a:moveTo>
                  <a:cubicBezTo>
                    <a:pt x="12" y="333"/>
                    <a:pt x="12" y="333"/>
                    <a:pt x="12" y="333"/>
                  </a:cubicBezTo>
                  <a:cubicBezTo>
                    <a:pt x="17" y="335"/>
                    <a:pt x="21" y="338"/>
                    <a:pt x="26" y="338"/>
                  </a:cubicBezTo>
                  <a:cubicBezTo>
                    <a:pt x="30" y="338"/>
                    <a:pt x="34" y="336"/>
                    <a:pt x="38" y="337"/>
                  </a:cubicBezTo>
                  <a:cubicBezTo>
                    <a:pt x="44" y="338"/>
                    <a:pt x="48" y="340"/>
                    <a:pt x="54" y="336"/>
                  </a:cubicBezTo>
                  <a:cubicBezTo>
                    <a:pt x="59" y="333"/>
                    <a:pt x="66" y="333"/>
                    <a:pt x="71" y="333"/>
                  </a:cubicBezTo>
                  <a:cubicBezTo>
                    <a:pt x="71" y="333"/>
                    <a:pt x="71" y="333"/>
                    <a:pt x="71" y="333"/>
                  </a:cubicBezTo>
                  <a:cubicBezTo>
                    <a:pt x="72" y="318"/>
                    <a:pt x="62" y="299"/>
                    <a:pt x="79" y="290"/>
                  </a:cubicBezTo>
                  <a:cubicBezTo>
                    <a:pt x="81" y="288"/>
                    <a:pt x="85" y="291"/>
                    <a:pt x="87" y="290"/>
                  </a:cubicBezTo>
                  <a:cubicBezTo>
                    <a:pt x="88" y="289"/>
                    <a:pt x="82" y="283"/>
                    <a:pt x="81" y="281"/>
                  </a:cubicBezTo>
                  <a:cubicBezTo>
                    <a:pt x="80" y="277"/>
                    <a:pt x="82" y="271"/>
                    <a:pt x="83" y="266"/>
                  </a:cubicBezTo>
                  <a:cubicBezTo>
                    <a:pt x="91" y="238"/>
                    <a:pt x="109" y="200"/>
                    <a:pt x="129" y="179"/>
                  </a:cubicBezTo>
                  <a:cubicBezTo>
                    <a:pt x="133" y="176"/>
                    <a:pt x="132" y="162"/>
                    <a:pt x="132" y="157"/>
                  </a:cubicBezTo>
                  <a:cubicBezTo>
                    <a:pt x="132" y="144"/>
                    <a:pt x="142" y="133"/>
                    <a:pt x="147" y="123"/>
                  </a:cubicBezTo>
                  <a:cubicBezTo>
                    <a:pt x="153" y="112"/>
                    <a:pt x="164" y="105"/>
                    <a:pt x="170" y="95"/>
                  </a:cubicBezTo>
                  <a:cubicBezTo>
                    <a:pt x="173" y="90"/>
                    <a:pt x="169" y="85"/>
                    <a:pt x="167" y="79"/>
                  </a:cubicBezTo>
                  <a:cubicBezTo>
                    <a:pt x="165" y="69"/>
                    <a:pt x="166" y="65"/>
                    <a:pt x="170" y="56"/>
                  </a:cubicBezTo>
                  <a:cubicBezTo>
                    <a:pt x="166" y="36"/>
                    <a:pt x="164" y="19"/>
                    <a:pt x="165" y="0"/>
                  </a:cubicBezTo>
                  <a:cubicBezTo>
                    <a:pt x="165" y="0"/>
                    <a:pt x="165" y="0"/>
                    <a:pt x="165" y="0"/>
                  </a:cubicBezTo>
                  <a:cubicBezTo>
                    <a:pt x="157" y="0"/>
                    <a:pt x="145" y="2"/>
                    <a:pt x="137" y="3"/>
                  </a:cubicBezTo>
                  <a:cubicBezTo>
                    <a:pt x="130" y="4"/>
                    <a:pt x="121" y="8"/>
                    <a:pt x="114" y="7"/>
                  </a:cubicBezTo>
                  <a:cubicBezTo>
                    <a:pt x="110" y="7"/>
                    <a:pt x="106" y="2"/>
                    <a:pt x="103" y="2"/>
                  </a:cubicBezTo>
                  <a:cubicBezTo>
                    <a:pt x="94" y="3"/>
                    <a:pt x="95" y="12"/>
                    <a:pt x="88" y="14"/>
                  </a:cubicBezTo>
                  <a:cubicBezTo>
                    <a:pt x="85" y="14"/>
                    <a:pt x="81" y="13"/>
                    <a:pt x="78" y="14"/>
                  </a:cubicBezTo>
                  <a:cubicBezTo>
                    <a:pt x="74" y="16"/>
                    <a:pt x="72" y="16"/>
                    <a:pt x="68" y="13"/>
                  </a:cubicBezTo>
                  <a:cubicBezTo>
                    <a:pt x="56" y="14"/>
                    <a:pt x="56" y="14"/>
                    <a:pt x="56" y="14"/>
                  </a:cubicBezTo>
                  <a:cubicBezTo>
                    <a:pt x="56" y="14"/>
                    <a:pt x="56" y="14"/>
                    <a:pt x="56" y="14"/>
                  </a:cubicBezTo>
                  <a:cubicBezTo>
                    <a:pt x="57" y="16"/>
                    <a:pt x="57" y="17"/>
                    <a:pt x="56" y="19"/>
                  </a:cubicBezTo>
                  <a:cubicBezTo>
                    <a:pt x="55" y="22"/>
                    <a:pt x="56" y="26"/>
                    <a:pt x="56" y="29"/>
                  </a:cubicBezTo>
                  <a:cubicBezTo>
                    <a:pt x="56" y="34"/>
                    <a:pt x="47" y="34"/>
                    <a:pt x="54" y="40"/>
                  </a:cubicBezTo>
                  <a:cubicBezTo>
                    <a:pt x="65" y="50"/>
                    <a:pt x="54" y="52"/>
                    <a:pt x="58" y="62"/>
                  </a:cubicBezTo>
                  <a:cubicBezTo>
                    <a:pt x="59" y="65"/>
                    <a:pt x="63" y="68"/>
                    <a:pt x="65" y="72"/>
                  </a:cubicBezTo>
                  <a:cubicBezTo>
                    <a:pt x="67" y="75"/>
                    <a:pt x="65" y="81"/>
                    <a:pt x="66" y="85"/>
                  </a:cubicBezTo>
                  <a:cubicBezTo>
                    <a:pt x="70" y="93"/>
                    <a:pt x="66" y="92"/>
                    <a:pt x="67" y="98"/>
                  </a:cubicBezTo>
                  <a:cubicBezTo>
                    <a:pt x="68" y="101"/>
                    <a:pt x="69" y="107"/>
                    <a:pt x="71" y="109"/>
                  </a:cubicBezTo>
                  <a:cubicBezTo>
                    <a:pt x="74" y="110"/>
                    <a:pt x="79" y="106"/>
                    <a:pt x="79" y="111"/>
                  </a:cubicBezTo>
                  <a:cubicBezTo>
                    <a:pt x="79" y="115"/>
                    <a:pt x="78" y="118"/>
                    <a:pt x="78" y="121"/>
                  </a:cubicBezTo>
                  <a:cubicBezTo>
                    <a:pt x="78" y="126"/>
                    <a:pt x="79" y="127"/>
                    <a:pt x="83" y="128"/>
                  </a:cubicBezTo>
                  <a:cubicBezTo>
                    <a:pt x="92" y="131"/>
                    <a:pt x="85" y="152"/>
                    <a:pt x="92" y="159"/>
                  </a:cubicBezTo>
                  <a:cubicBezTo>
                    <a:pt x="94" y="161"/>
                    <a:pt x="104" y="165"/>
                    <a:pt x="101" y="168"/>
                  </a:cubicBezTo>
                  <a:cubicBezTo>
                    <a:pt x="97" y="174"/>
                    <a:pt x="96" y="176"/>
                    <a:pt x="96" y="183"/>
                  </a:cubicBezTo>
                  <a:cubicBezTo>
                    <a:pt x="95" y="186"/>
                    <a:pt x="91" y="191"/>
                    <a:pt x="90" y="194"/>
                  </a:cubicBezTo>
                  <a:cubicBezTo>
                    <a:pt x="88" y="198"/>
                    <a:pt x="86" y="204"/>
                    <a:pt x="82" y="205"/>
                  </a:cubicBezTo>
                  <a:cubicBezTo>
                    <a:pt x="74" y="206"/>
                    <a:pt x="68" y="197"/>
                    <a:pt x="65" y="211"/>
                  </a:cubicBezTo>
                  <a:cubicBezTo>
                    <a:pt x="64" y="218"/>
                    <a:pt x="65" y="224"/>
                    <a:pt x="62" y="231"/>
                  </a:cubicBezTo>
                  <a:cubicBezTo>
                    <a:pt x="57" y="239"/>
                    <a:pt x="51" y="230"/>
                    <a:pt x="51" y="245"/>
                  </a:cubicBezTo>
                  <a:cubicBezTo>
                    <a:pt x="51" y="257"/>
                    <a:pt x="46" y="254"/>
                    <a:pt x="40" y="262"/>
                  </a:cubicBezTo>
                  <a:cubicBezTo>
                    <a:pt x="38" y="267"/>
                    <a:pt x="36" y="276"/>
                    <a:pt x="32" y="279"/>
                  </a:cubicBezTo>
                  <a:cubicBezTo>
                    <a:pt x="26" y="284"/>
                    <a:pt x="24" y="282"/>
                    <a:pt x="23" y="291"/>
                  </a:cubicBezTo>
                  <a:cubicBezTo>
                    <a:pt x="22" y="297"/>
                    <a:pt x="17" y="299"/>
                    <a:pt x="16" y="304"/>
                  </a:cubicBezTo>
                  <a:cubicBezTo>
                    <a:pt x="16" y="308"/>
                    <a:pt x="13" y="312"/>
                    <a:pt x="9" y="313"/>
                  </a:cubicBezTo>
                  <a:cubicBezTo>
                    <a:pt x="6" y="314"/>
                    <a:pt x="6" y="319"/>
                    <a:pt x="4" y="322"/>
                  </a:cubicBezTo>
                  <a:cubicBezTo>
                    <a:pt x="3" y="323"/>
                    <a:pt x="2" y="324"/>
                    <a:pt x="0" y="32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1" name="Freeform 61"/>
            <p:cNvSpPr>
              <a:spLocks/>
            </p:cNvSpPr>
            <p:nvPr/>
          </p:nvSpPr>
          <p:spPr bwMode="auto">
            <a:xfrm>
              <a:off x="3975101" y="2524125"/>
              <a:ext cx="255588" cy="200025"/>
            </a:xfrm>
            <a:custGeom>
              <a:avLst/>
              <a:gdLst/>
              <a:ahLst/>
              <a:cxnLst>
                <a:cxn ang="0">
                  <a:pos x="148" y="2"/>
                </a:cxn>
                <a:cxn ang="0">
                  <a:pos x="146" y="7"/>
                </a:cxn>
                <a:cxn ang="0">
                  <a:pos x="145" y="14"/>
                </a:cxn>
                <a:cxn ang="0">
                  <a:pos x="147" y="19"/>
                </a:cxn>
                <a:cxn ang="0">
                  <a:pos x="154" y="19"/>
                </a:cxn>
                <a:cxn ang="0">
                  <a:pos x="155" y="13"/>
                </a:cxn>
                <a:cxn ang="0">
                  <a:pos x="161" y="12"/>
                </a:cxn>
                <a:cxn ang="0">
                  <a:pos x="171" y="14"/>
                </a:cxn>
                <a:cxn ang="0">
                  <a:pos x="171" y="14"/>
                </a:cxn>
                <a:cxn ang="0">
                  <a:pos x="183" y="32"/>
                </a:cxn>
                <a:cxn ang="0">
                  <a:pos x="190" y="47"/>
                </a:cxn>
                <a:cxn ang="0">
                  <a:pos x="197" y="60"/>
                </a:cxn>
                <a:cxn ang="0">
                  <a:pos x="182" y="92"/>
                </a:cxn>
                <a:cxn ang="0">
                  <a:pos x="174" y="114"/>
                </a:cxn>
                <a:cxn ang="0">
                  <a:pos x="171" y="141"/>
                </a:cxn>
                <a:cxn ang="0">
                  <a:pos x="171" y="141"/>
                </a:cxn>
                <a:cxn ang="0">
                  <a:pos x="143" y="144"/>
                </a:cxn>
                <a:cxn ang="0">
                  <a:pos x="120" y="148"/>
                </a:cxn>
                <a:cxn ang="0">
                  <a:pos x="109" y="143"/>
                </a:cxn>
                <a:cxn ang="0">
                  <a:pos x="94" y="155"/>
                </a:cxn>
                <a:cxn ang="0">
                  <a:pos x="84" y="155"/>
                </a:cxn>
                <a:cxn ang="0">
                  <a:pos x="74" y="154"/>
                </a:cxn>
                <a:cxn ang="0">
                  <a:pos x="62" y="155"/>
                </a:cxn>
                <a:cxn ang="0">
                  <a:pos x="62" y="155"/>
                </a:cxn>
                <a:cxn ang="0">
                  <a:pos x="45" y="140"/>
                </a:cxn>
                <a:cxn ang="0">
                  <a:pos x="35" y="129"/>
                </a:cxn>
                <a:cxn ang="0">
                  <a:pos x="25" y="122"/>
                </a:cxn>
                <a:cxn ang="0">
                  <a:pos x="23" y="111"/>
                </a:cxn>
                <a:cxn ang="0">
                  <a:pos x="18" y="99"/>
                </a:cxn>
                <a:cxn ang="0">
                  <a:pos x="17" y="77"/>
                </a:cxn>
                <a:cxn ang="0">
                  <a:pos x="0" y="54"/>
                </a:cxn>
                <a:cxn ang="0">
                  <a:pos x="7" y="44"/>
                </a:cxn>
                <a:cxn ang="0">
                  <a:pos x="3" y="31"/>
                </a:cxn>
                <a:cxn ang="0">
                  <a:pos x="10" y="26"/>
                </a:cxn>
                <a:cxn ang="0">
                  <a:pos x="19" y="26"/>
                </a:cxn>
                <a:cxn ang="0">
                  <a:pos x="19" y="26"/>
                </a:cxn>
                <a:cxn ang="0">
                  <a:pos x="27" y="35"/>
                </a:cxn>
                <a:cxn ang="0">
                  <a:pos x="45" y="23"/>
                </a:cxn>
                <a:cxn ang="0">
                  <a:pos x="64" y="31"/>
                </a:cxn>
                <a:cxn ang="0">
                  <a:pos x="82" y="31"/>
                </a:cxn>
                <a:cxn ang="0">
                  <a:pos x="106" y="23"/>
                </a:cxn>
                <a:cxn ang="0">
                  <a:pos x="125" y="3"/>
                </a:cxn>
                <a:cxn ang="0">
                  <a:pos x="131" y="1"/>
                </a:cxn>
                <a:cxn ang="0">
                  <a:pos x="135" y="2"/>
                </a:cxn>
                <a:cxn ang="0">
                  <a:pos x="139" y="1"/>
                </a:cxn>
                <a:cxn ang="0">
                  <a:pos x="141" y="1"/>
                </a:cxn>
                <a:cxn ang="0">
                  <a:pos x="148" y="2"/>
                </a:cxn>
              </a:cxnLst>
              <a:rect l="0" t="0" r="r" b="b"/>
              <a:pathLst>
                <a:path w="201" h="157">
                  <a:moveTo>
                    <a:pt x="148" y="2"/>
                  </a:moveTo>
                  <a:cubicBezTo>
                    <a:pt x="148" y="4"/>
                    <a:pt x="147" y="5"/>
                    <a:pt x="146" y="7"/>
                  </a:cubicBezTo>
                  <a:cubicBezTo>
                    <a:pt x="146" y="10"/>
                    <a:pt x="145" y="11"/>
                    <a:pt x="145" y="14"/>
                  </a:cubicBezTo>
                  <a:cubicBezTo>
                    <a:pt x="145" y="15"/>
                    <a:pt x="146" y="18"/>
                    <a:pt x="147" y="19"/>
                  </a:cubicBezTo>
                  <a:cubicBezTo>
                    <a:pt x="149" y="20"/>
                    <a:pt x="153" y="21"/>
                    <a:pt x="154" y="19"/>
                  </a:cubicBezTo>
                  <a:cubicBezTo>
                    <a:pt x="155" y="17"/>
                    <a:pt x="154" y="15"/>
                    <a:pt x="155" y="13"/>
                  </a:cubicBezTo>
                  <a:cubicBezTo>
                    <a:pt x="157" y="10"/>
                    <a:pt x="159" y="13"/>
                    <a:pt x="161" y="12"/>
                  </a:cubicBezTo>
                  <a:cubicBezTo>
                    <a:pt x="163" y="11"/>
                    <a:pt x="169" y="13"/>
                    <a:pt x="171" y="14"/>
                  </a:cubicBezTo>
                  <a:cubicBezTo>
                    <a:pt x="171" y="14"/>
                    <a:pt x="171" y="14"/>
                    <a:pt x="171" y="14"/>
                  </a:cubicBezTo>
                  <a:cubicBezTo>
                    <a:pt x="169" y="17"/>
                    <a:pt x="180" y="30"/>
                    <a:pt x="183" y="32"/>
                  </a:cubicBezTo>
                  <a:cubicBezTo>
                    <a:pt x="189" y="37"/>
                    <a:pt x="194" y="37"/>
                    <a:pt x="190" y="47"/>
                  </a:cubicBezTo>
                  <a:cubicBezTo>
                    <a:pt x="185" y="58"/>
                    <a:pt x="201" y="52"/>
                    <a:pt x="197" y="60"/>
                  </a:cubicBezTo>
                  <a:cubicBezTo>
                    <a:pt x="192" y="71"/>
                    <a:pt x="182" y="78"/>
                    <a:pt x="182" y="92"/>
                  </a:cubicBezTo>
                  <a:cubicBezTo>
                    <a:pt x="182" y="98"/>
                    <a:pt x="175" y="108"/>
                    <a:pt x="174" y="114"/>
                  </a:cubicBezTo>
                  <a:cubicBezTo>
                    <a:pt x="172" y="123"/>
                    <a:pt x="171" y="132"/>
                    <a:pt x="171" y="141"/>
                  </a:cubicBezTo>
                  <a:cubicBezTo>
                    <a:pt x="171" y="141"/>
                    <a:pt x="171" y="141"/>
                    <a:pt x="171" y="141"/>
                  </a:cubicBezTo>
                  <a:cubicBezTo>
                    <a:pt x="163" y="141"/>
                    <a:pt x="151" y="143"/>
                    <a:pt x="143" y="144"/>
                  </a:cubicBezTo>
                  <a:cubicBezTo>
                    <a:pt x="136" y="145"/>
                    <a:pt x="127" y="149"/>
                    <a:pt x="120" y="148"/>
                  </a:cubicBezTo>
                  <a:cubicBezTo>
                    <a:pt x="116" y="148"/>
                    <a:pt x="112" y="143"/>
                    <a:pt x="109" y="143"/>
                  </a:cubicBezTo>
                  <a:cubicBezTo>
                    <a:pt x="100" y="144"/>
                    <a:pt x="101" y="153"/>
                    <a:pt x="94" y="155"/>
                  </a:cubicBezTo>
                  <a:cubicBezTo>
                    <a:pt x="91" y="155"/>
                    <a:pt x="87" y="154"/>
                    <a:pt x="84" y="155"/>
                  </a:cubicBezTo>
                  <a:cubicBezTo>
                    <a:pt x="80" y="157"/>
                    <a:pt x="78" y="157"/>
                    <a:pt x="74" y="154"/>
                  </a:cubicBezTo>
                  <a:cubicBezTo>
                    <a:pt x="62" y="155"/>
                    <a:pt x="62" y="155"/>
                    <a:pt x="62" y="155"/>
                  </a:cubicBezTo>
                  <a:cubicBezTo>
                    <a:pt x="62" y="155"/>
                    <a:pt x="62" y="155"/>
                    <a:pt x="62" y="155"/>
                  </a:cubicBezTo>
                  <a:cubicBezTo>
                    <a:pt x="60" y="149"/>
                    <a:pt x="50" y="144"/>
                    <a:pt x="45" y="140"/>
                  </a:cubicBezTo>
                  <a:cubicBezTo>
                    <a:pt x="40" y="136"/>
                    <a:pt x="35" y="137"/>
                    <a:pt x="35" y="129"/>
                  </a:cubicBezTo>
                  <a:cubicBezTo>
                    <a:pt x="34" y="124"/>
                    <a:pt x="26" y="127"/>
                    <a:pt x="25" y="122"/>
                  </a:cubicBezTo>
                  <a:cubicBezTo>
                    <a:pt x="23" y="118"/>
                    <a:pt x="23" y="114"/>
                    <a:pt x="23" y="111"/>
                  </a:cubicBezTo>
                  <a:cubicBezTo>
                    <a:pt x="22" y="106"/>
                    <a:pt x="19" y="103"/>
                    <a:pt x="18" y="99"/>
                  </a:cubicBezTo>
                  <a:cubicBezTo>
                    <a:pt x="16" y="92"/>
                    <a:pt x="17" y="84"/>
                    <a:pt x="17" y="77"/>
                  </a:cubicBezTo>
                  <a:cubicBezTo>
                    <a:pt x="17" y="64"/>
                    <a:pt x="4" y="65"/>
                    <a:pt x="0" y="54"/>
                  </a:cubicBezTo>
                  <a:cubicBezTo>
                    <a:pt x="2" y="50"/>
                    <a:pt x="8" y="50"/>
                    <a:pt x="7" y="44"/>
                  </a:cubicBezTo>
                  <a:cubicBezTo>
                    <a:pt x="6" y="40"/>
                    <a:pt x="0" y="33"/>
                    <a:pt x="3" y="31"/>
                  </a:cubicBezTo>
                  <a:cubicBezTo>
                    <a:pt x="5" y="28"/>
                    <a:pt x="7" y="26"/>
                    <a:pt x="10" y="26"/>
                  </a:cubicBezTo>
                  <a:cubicBezTo>
                    <a:pt x="13" y="26"/>
                    <a:pt x="19" y="34"/>
                    <a:pt x="19" y="26"/>
                  </a:cubicBezTo>
                  <a:cubicBezTo>
                    <a:pt x="19" y="26"/>
                    <a:pt x="19" y="26"/>
                    <a:pt x="19" y="26"/>
                  </a:cubicBezTo>
                  <a:cubicBezTo>
                    <a:pt x="27" y="35"/>
                    <a:pt x="27" y="35"/>
                    <a:pt x="27" y="35"/>
                  </a:cubicBezTo>
                  <a:cubicBezTo>
                    <a:pt x="37" y="47"/>
                    <a:pt x="39" y="30"/>
                    <a:pt x="45" y="23"/>
                  </a:cubicBezTo>
                  <a:cubicBezTo>
                    <a:pt x="49" y="17"/>
                    <a:pt x="57" y="31"/>
                    <a:pt x="64" y="31"/>
                  </a:cubicBezTo>
                  <a:cubicBezTo>
                    <a:pt x="72" y="31"/>
                    <a:pt x="74" y="34"/>
                    <a:pt x="82" y="31"/>
                  </a:cubicBezTo>
                  <a:cubicBezTo>
                    <a:pt x="89" y="28"/>
                    <a:pt x="106" y="33"/>
                    <a:pt x="106" y="23"/>
                  </a:cubicBezTo>
                  <a:cubicBezTo>
                    <a:pt x="106" y="12"/>
                    <a:pt x="117" y="8"/>
                    <a:pt x="125" y="3"/>
                  </a:cubicBezTo>
                  <a:cubicBezTo>
                    <a:pt x="127" y="2"/>
                    <a:pt x="129" y="0"/>
                    <a:pt x="131" y="1"/>
                  </a:cubicBezTo>
                  <a:cubicBezTo>
                    <a:pt x="133" y="1"/>
                    <a:pt x="134" y="2"/>
                    <a:pt x="135" y="2"/>
                  </a:cubicBezTo>
                  <a:cubicBezTo>
                    <a:pt x="137" y="2"/>
                    <a:pt x="137" y="2"/>
                    <a:pt x="139" y="1"/>
                  </a:cubicBezTo>
                  <a:cubicBezTo>
                    <a:pt x="140" y="1"/>
                    <a:pt x="140" y="1"/>
                    <a:pt x="141" y="1"/>
                  </a:cubicBezTo>
                  <a:cubicBezTo>
                    <a:pt x="148" y="2"/>
                    <a:pt x="148" y="2"/>
                    <a:pt x="148" y="2"/>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2" name="Freeform 62"/>
            <p:cNvSpPr>
              <a:spLocks/>
            </p:cNvSpPr>
            <p:nvPr/>
          </p:nvSpPr>
          <p:spPr bwMode="auto">
            <a:xfrm>
              <a:off x="4618038" y="2532063"/>
              <a:ext cx="217488" cy="261938"/>
            </a:xfrm>
            <a:custGeom>
              <a:avLst/>
              <a:gdLst/>
              <a:ahLst/>
              <a:cxnLst>
                <a:cxn ang="0">
                  <a:pos x="111" y="206"/>
                </a:cxn>
                <a:cxn ang="0">
                  <a:pos x="123" y="202"/>
                </a:cxn>
                <a:cxn ang="0">
                  <a:pos x="133" y="191"/>
                </a:cxn>
                <a:cxn ang="0">
                  <a:pos x="127" y="172"/>
                </a:cxn>
                <a:cxn ang="0">
                  <a:pos x="125" y="154"/>
                </a:cxn>
                <a:cxn ang="0">
                  <a:pos x="140" y="138"/>
                </a:cxn>
                <a:cxn ang="0">
                  <a:pos x="143" y="123"/>
                </a:cxn>
                <a:cxn ang="0">
                  <a:pos x="160" y="114"/>
                </a:cxn>
                <a:cxn ang="0">
                  <a:pos x="160" y="114"/>
                </a:cxn>
                <a:cxn ang="0">
                  <a:pos x="166" y="102"/>
                </a:cxn>
                <a:cxn ang="0">
                  <a:pos x="160" y="81"/>
                </a:cxn>
                <a:cxn ang="0">
                  <a:pos x="158" y="72"/>
                </a:cxn>
                <a:cxn ang="0">
                  <a:pos x="161" y="62"/>
                </a:cxn>
                <a:cxn ang="0">
                  <a:pos x="154" y="52"/>
                </a:cxn>
                <a:cxn ang="0">
                  <a:pos x="143" y="38"/>
                </a:cxn>
                <a:cxn ang="0">
                  <a:pos x="136" y="15"/>
                </a:cxn>
                <a:cxn ang="0">
                  <a:pos x="127" y="3"/>
                </a:cxn>
                <a:cxn ang="0">
                  <a:pos x="127" y="3"/>
                </a:cxn>
                <a:cxn ang="0">
                  <a:pos x="97" y="8"/>
                </a:cxn>
                <a:cxn ang="0">
                  <a:pos x="81" y="3"/>
                </a:cxn>
                <a:cxn ang="0">
                  <a:pos x="71" y="11"/>
                </a:cxn>
                <a:cxn ang="0">
                  <a:pos x="57" y="1"/>
                </a:cxn>
                <a:cxn ang="0">
                  <a:pos x="57" y="1"/>
                </a:cxn>
                <a:cxn ang="0">
                  <a:pos x="49" y="5"/>
                </a:cxn>
                <a:cxn ang="0">
                  <a:pos x="41" y="9"/>
                </a:cxn>
                <a:cxn ang="0">
                  <a:pos x="35" y="8"/>
                </a:cxn>
                <a:cxn ang="0">
                  <a:pos x="26" y="16"/>
                </a:cxn>
                <a:cxn ang="0">
                  <a:pos x="7" y="28"/>
                </a:cxn>
                <a:cxn ang="0">
                  <a:pos x="7" y="28"/>
                </a:cxn>
                <a:cxn ang="0">
                  <a:pos x="0" y="36"/>
                </a:cxn>
                <a:cxn ang="0">
                  <a:pos x="0" y="36"/>
                </a:cxn>
                <a:cxn ang="0">
                  <a:pos x="6" y="51"/>
                </a:cxn>
                <a:cxn ang="0">
                  <a:pos x="12" y="58"/>
                </a:cxn>
                <a:cxn ang="0">
                  <a:pos x="22" y="76"/>
                </a:cxn>
                <a:cxn ang="0">
                  <a:pos x="27" y="100"/>
                </a:cxn>
                <a:cxn ang="0">
                  <a:pos x="19" y="126"/>
                </a:cxn>
                <a:cxn ang="0">
                  <a:pos x="19" y="126"/>
                </a:cxn>
                <a:cxn ang="0">
                  <a:pos x="22" y="127"/>
                </a:cxn>
                <a:cxn ang="0">
                  <a:pos x="42" y="147"/>
                </a:cxn>
                <a:cxn ang="0">
                  <a:pos x="59" y="159"/>
                </a:cxn>
                <a:cxn ang="0">
                  <a:pos x="81" y="175"/>
                </a:cxn>
                <a:cxn ang="0">
                  <a:pos x="104" y="198"/>
                </a:cxn>
                <a:cxn ang="0">
                  <a:pos x="111" y="206"/>
                </a:cxn>
              </a:cxnLst>
              <a:rect l="0" t="0" r="r" b="b"/>
              <a:pathLst>
                <a:path w="171" h="206">
                  <a:moveTo>
                    <a:pt x="111" y="206"/>
                  </a:moveTo>
                  <a:cubicBezTo>
                    <a:pt x="123" y="202"/>
                    <a:pt x="123" y="202"/>
                    <a:pt x="123" y="202"/>
                  </a:cubicBezTo>
                  <a:cubicBezTo>
                    <a:pt x="126" y="201"/>
                    <a:pt x="131" y="194"/>
                    <a:pt x="133" y="191"/>
                  </a:cubicBezTo>
                  <a:cubicBezTo>
                    <a:pt x="137" y="183"/>
                    <a:pt x="121" y="180"/>
                    <a:pt x="127" y="172"/>
                  </a:cubicBezTo>
                  <a:cubicBezTo>
                    <a:pt x="130" y="168"/>
                    <a:pt x="124" y="159"/>
                    <a:pt x="125" y="154"/>
                  </a:cubicBezTo>
                  <a:cubicBezTo>
                    <a:pt x="127" y="141"/>
                    <a:pt x="147" y="155"/>
                    <a:pt x="140" y="138"/>
                  </a:cubicBezTo>
                  <a:cubicBezTo>
                    <a:pt x="137" y="131"/>
                    <a:pt x="137" y="128"/>
                    <a:pt x="143" y="123"/>
                  </a:cubicBezTo>
                  <a:cubicBezTo>
                    <a:pt x="146" y="120"/>
                    <a:pt x="156" y="116"/>
                    <a:pt x="160" y="114"/>
                  </a:cubicBezTo>
                  <a:cubicBezTo>
                    <a:pt x="160" y="114"/>
                    <a:pt x="160" y="114"/>
                    <a:pt x="160" y="114"/>
                  </a:cubicBezTo>
                  <a:cubicBezTo>
                    <a:pt x="163" y="110"/>
                    <a:pt x="171" y="106"/>
                    <a:pt x="166" y="102"/>
                  </a:cubicBezTo>
                  <a:cubicBezTo>
                    <a:pt x="158" y="93"/>
                    <a:pt x="161" y="92"/>
                    <a:pt x="160" y="81"/>
                  </a:cubicBezTo>
                  <a:cubicBezTo>
                    <a:pt x="160" y="78"/>
                    <a:pt x="158" y="75"/>
                    <a:pt x="158" y="72"/>
                  </a:cubicBezTo>
                  <a:cubicBezTo>
                    <a:pt x="158" y="68"/>
                    <a:pt x="168" y="66"/>
                    <a:pt x="161" y="62"/>
                  </a:cubicBezTo>
                  <a:cubicBezTo>
                    <a:pt x="157" y="60"/>
                    <a:pt x="156" y="56"/>
                    <a:pt x="154" y="52"/>
                  </a:cubicBezTo>
                  <a:cubicBezTo>
                    <a:pt x="152" y="47"/>
                    <a:pt x="146" y="46"/>
                    <a:pt x="143" y="38"/>
                  </a:cubicBezTo>
                  <a:cubicBezTo>
                    <a:pt x="140" y="31"/>
                    <a:pt x="138" y="23"/>
                    <a:pt x="136" y="15"/>
                  </a:cubicBezTo>
                  <a:cubicBezTo>
                    <a:pt x="133" y="12"/>
                    <a:pt x="127" y="7"/>
                    <a:pt x="127" y="3"/>
                  </a:cubicBezTo>
                  <a:cubicBezTo>
                    <a:pt x="127" y="3"/>
                    <a:pt x="127" y="3"/>
                    <a:pt x="127" y="3"/>
                  </a:cubicBezTo>
                  <a:cubicBezTo>
                    <a:pt x="121" y="6"/>
                    <a:pt x="104" y="11"/>
                    <a:pt x="97" y="8"/>
                  </a:cubicBezTo>
                  <a:cubicBezTo>
                    <a:pt x="92" y="6"/>
                    <a:pt x="88" y="0"/>
                    <a:pt x="81" y="3"/>
                  </a:cubicBezTo>
                  <a:cubicBezTo>
                    <a:pt x="77" y="5"/>
                    <a:pt x="76" y="11"/>
                    <a:pt x="71" y="11"/>
                  </a:cubicBezTo>
                  <a:cubicBezTo>
                    <a:pt x="63" y="11"/>
                    <a:pt x="63" y="3"/>
                    <a:pt x="57" y="1"/>
                  </a:cubicBezTo>
                  <a:cubicBezTo>
                    <a:pt x="57" y="1"/>
                    <a:pt x="57" y="1"/>
                    <a:pt x="57" y="1"/>
                  </a:cubicBezTo>
                  <a:cubicBezTo>
                    <a:pt x="49" y="5"/>
                    <a:pt x="49" y="5"/>
                    <a:pt x="49" y="5"/>
                  </a:cubicBezTo>
                  <a:cubicBezTo>
                    <a:pt x="46" y="7"/>
                    <a:pt x="44" y="9"/>
                    <a:pt x="41" y="9"/>
                  </a:cubicBezTo>
                  <a:cubicBezTo>
                    <a:pt x="39" y="9"/>
                    <a:pt x="37" y="8"/>
                    <a:pt x="35" y="8"/>
                  </a:cubicBezTo>
                  <a:cubicBezTo>
                    <a:pt x="32" y="8"/>
                    <a:pt x="28" y="13"/>
                    <a:pt x="26" y="16"/>
                  </a:cubicBezTo>
                  <a:cubicBezTo>
                    <a:pt x="22" y="24"/>
                    <a:pt x="17" y="29"/>
                    <a:pt x="7" y="28"/>
                  </a:cubicBezTo>
                  <a:cubicBezTo>
                    <a:pt x="7" y="28"/>
                    <a:pt x="7" y="28"/>
                    <a:pt x="7" y="28"/>
                  </a:cubicBezTo>
                  <a:cubicBezTo>
                    <a:pt x="0" y="36"/>
                    <a:pt x="0" y="36"/>
                    <a:pt x="0" y="36"/>
                  </a:cubicBezTo>
                  <a:cubicBezTo>
                    <a:pt x="0" y="36"/>
                    <a:pt x="0" y="36"/>
                    <a:pt x="0" y="36"/>
                  </a:cubicBezTo>
                  <a:cubicBezTo>
                    <a:pt x="2" y="40"/>
                    <a:pt x="2" y="49"/>
                    <a:pt x="6" y="51"/>
                  </a:cubicBezTo>
                  <a:cubicBezTo>
                    <a:pt x="9" y="52"/>
                    <a:pt x="14" y="53"/>
                    <a:pt x="12" y="58"/>
                  </a:cubicBezTo>
                  <a:cubicBezTo>
                    <a:pt x="9" y="69"/>
                    <a:pt x="17" y="68"/>
                    <a:pt x="22" y="76"/>
                  </a:cubicBezTo>
                  <a:cubicBezTo>
                    <a:pt x="27" y="83"/>
                    <a:pt x="25" y="92"/>
                    <a:pt x="27" y="100"/>
                  </a:cubicBezTo>
                  <a:cubicBezTo>
                    <a:pt x="19" y="126"/>
                    <a:pt x="19" y="126"/>
                    <a:pt x="19" y="126"/>
                  </a:cubicBezTo>
                  <a:cubicBezTo>
                    <a:pt x="19" y="126"/>
                    <a:pt x="19" y="126"/>
                    <a:pt x="19" y="126"/>
                  </a:cubicBezTo>
                  <a:cubicBezTo>
                    <a:pt x="20" y="126"/>
                    <a:pt x="21" y="127"/>
                    <a:pt x="22" y="127"/>
                  </a:cubicBezTo>
                  <a:cubicBezTo>
                    <a:pt x="31" y="133"/>
                    <a:pt x="35" y="143"/>
                    <a:pt x="42" y="147"/>
                  </a:cubicBezTo>
                  <a:cubicBezTo>
                    <a:pt x="50" y="152"/>
                    <a:pt x="48" y="157"/>
                    <a:pt x="59" y="159"/>
                  </a:cubicBezTo>
                  <a:cubicBezTo>
                    <a:pt x="66" y="161"/>
                    <a:pt x="75" y="170"/>
                    <a:pt x="81" y="175"/>
                  </a:cubicBezTo>
                  <a:cubicBezTo>
                    <a:pt x="89" y="181"/>
                    <a:pt x="96" y="191"/>
                    <a:pt x="104" y="198"/>
                  </a:cubicBezTo>
                  <a:cubicBezTo>
                    <a:pt x="107" y="201"/>
                    <a:pt x="110" y="204"/>
                    <a:pt x="111" y="20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3" name="Freeform 63"/>
            <p:cNvSpPr>
              <a:spLocks/>
            </p:cNvSpPr>
            <p:nvPr/>
          </p:nvSpPr>
          <p:spPr bwMode="auto">
            <a:xfrm>
              <a:off x="4446588" y="2574925"/>
              <a:ext cx="204788" cy="147638"/>
            </a:xfrm>
            <a:custGeom>
              <a:avLst/>
              <a:gdLst/>
              <a:ahLst/>
              <a:cxnLst>
                <a:cxn ang="0">
                  <a:pos x="0" y="101"/>
                </a:cxn>
                <a:cxn ang="0">
                  <a:pos x="2" y="83"/>
                </a:cxn>
                <a:cxn ang="0">
                  <a:pos x="12" y="67"/>
                </a:cxn>
                <a:cxn ang="0">
                  <a:pos x="18" y="34"/>
                </a:cxn>
                <a:cxn ang="0">
                  <a:pos x="37" y="23"/>
                </a:cxn>
                <a:cxn ang="0">
                  <a:pos x="54" y="17"/>
                </a:cxn>
                <a:cxn ang="0">
                  <a:pos x="86" y="21"/>
                </a:cxn>
                <a:cxn ang="0">
                  <a:pos x="108" y="15"/>
                </a:cxn>
                <a:cxn ang="0">
                  <a:pos x="122" y="0"/>
                </a:cxn>
                <a:cxn ang="0">
                  <a:pos x="135" y="2"/>
                </a:cxn>
                <a:cxn ang="0">
                  <a:pos x="135" y="2"/>
                </a:cxn>
                <a:cxn ang="0">
                  <a:pos x="141" y="17"/>
                </a:cxn>
                <a:cxn ang="0">
                  <a:pos x="147" y="24"/>
                </a:cxn>
                <a:cxn ang="0">
                  <a:pos x="157" y="42"/>
                </a:cxn>
                <a:cxn ang="0">
                  <a:pos x="162" y="66"/>
                </a:cxn>
                <a:cxn ang="0">
                  <a:pos x="154" y="92"/>
                </a:cxn>
                <a:cxn ang="0">
                  <a:pos x="154" y="92"/>
                </a:cxn>
                <a:cxn ang="0">
                  <a:pos x="126" y="101"/>
                </a:cxn>
                <a:cxn ang="0">
                  <a:pos x="109" y="106"/>
                </a:cxn>
                <a:cxn ang="0">
                  <a:pos x="99" y="105"/>
                </a:cxn>
                <a:cxn ang="0">
                  <a:pos x="85" y="115"/>
                </a:cxn>
                <a:cxn ang="0">
                  <a:pos x="69" y="106"/>
                </a:cxn>
                <a:cxn ang="0">
                  <a:pos x="25" y="94"/>
                </a:cxn>
                <a:cxn ang="0">
                  <a:pos x="0" y="101"/>
                </a:cxn>
              </a:cxnLst>
              <a:rect l="0" t="0" r="r" b="b"/>
              <a:pathLst>
                <a:path w="162" h="116">
                  <a:moveTo>
                    <a:pt x="0" y="101"/>
                  </a:moveTo>
                  <a:cubicBezTo>
                    <a:pt x="2" y="83"/>
                    <a:pt x="2" y="83"/>
                    <a:pt x="2" y="83"/>
                  </a:cubicBezTo>
                  <a:cubicBezTo>
                    <a:pt x="6" y="77"/>
                    <a:pt x="6" y="73"/>
                    <a:pt x="12" y="67"/>
                  </a:cubicBezTo>
                  <a:cubicBezTo>
                    <a:pt x="20" y="58"/>
                    <a:pt x="18" y="44"/>
                    <a:pt x="18" y="34"/>
                  </a:cubicBezTo>
                  <a:cubicBezTo>
                    <a:pt x="18" y="22"/>
                    <a:pt x="30" y="31"/>
                    <a:pt x="37" y="23"/>
                  </a:cubicBezTo>
                  <a:cubicBezTo>
                    <a:pt x="43" y="15"/>
                    <a:pt x="46" y="20"/>
                    <a:pt x="54" y="17"/>
                  </a:cubicBezTo>
                  <a:cubicBezTo>
                    <a:pt x="70" y="11"/>
                    <a:pt x="71" y="25"/>
                    <a:pt x="86" y="21"/>
                  </a:cubicBezTo>
                  <a:cubicBezTo>
                    <a:pt x="93" y="19"/>
                    <a:pt x="102" y="18"/>
                    <a:pt x="108" y="15"/>
                  </a:cubicBezTo>
                  <a:cubicBezTo>
                    <a:pt x="114" y="11"/>
                    <a:pt x="116" y="4"/>
                    <a:pt x="122" y="0"/>
                  </a:cubicBezTo>
                  <a:cubicBezTo>
                    <a:pt x="135" y="2"/>
                    <a:pt x="135" y="2"/>
                    <a:pt x="135" y="2"/>
                  </a:cubicBezTo>
                  <a:cubicBezTo>
                    <a:pt x="135" y="2"/>
                    <a:pt x="135" y="2"/>
                    <a:pt x="135" y="2"/>
                  </a:cubicBezTo>
                  <a:cubicBezTo>
                    <a:pt x="137" y="6"/>
                    <a:pt x="137" y="15"/>
                    <a:pt x="141" y="17"/>
                  </a:cubicBezTo>
                  <a:cubicBezTo>
                    <a:pt x="144" y="18"/>
                    <a:pt x="149" y="19"/>
                    <a:pt x="147" y="24"/>
                  </a:cubicBezTo>
                  <a:cubicBezTo>
                    <a:pt x="144" y="35"/>
                    <a:pt x="152" y="34"/>
                    <a:pt x="157" y="42"/>
                  </a:cubicBezTo>
                  <a:cubicBezTo>
                    <a:pt x="162" y="49"/>
                    <a:pt x="160" y="58"/>
                    <a:pt x="162" y="66"/>
                  </a:cubicBezTo>
                  <a:cubicBezTo>
                    <a:pt x="154" y="92"/>
                    <a:pt x="154" y="92"/>
                    <a:pt x="154" y="92"/>
                  </a:cubicBezTo>
                  <a:cubicBezTo>
                    <a:pt x="154" y="92"/>
                    <a:pt x="154" y="92"/>
                    <a:pt x="154" y="92"/>
                  </a:cubicBezTo>
                  <a:cubicBezTo>
                    <a:pt x="140" y="85"/>
                    <a:pt x="133" y="104"/>
                    <a:pt x="126" y="101"/>
                  </a:cubicBezTo>
                  <a:cubicBezTo>
                    <a:pt x="116" y="98"/>
                    <a:pt x="116" y="104"/>
                    <a:pt x="109" y="106"/>
                  </a:cubicBezTo>
                  <a:cubicBezTo>
                    <a:pt x="105" y="107"/>
                    <a:pt x="103" y="105"/>
                    <a:pt x="99" y="105"/>
                  </a:cubicBezTo>
                  <a:cubicBezTo>
                    <a:pt x="89" y="105"/>
                    <a:pt x="87" y="107"/>
                    <a:pt x="85" y="115"/>
                  </a:cubicBezTo>
                  <a:cubicBezTo>
                    <a:pt x="82" y="116"/>
                    <a:pt x="73" y="107"/>
                    <a:pt x="69" y="106"/>
                  </a:cubicBezTo>
                  <a:cubicBezTo>
                    <a:pt x="58" y="100"/>
                    <a:pt x="38" y="93"/>
                    <a:pt x="25" y="94"/>
                  </a:cubicBezTo>
                  <a:cubicBezTo>
                    <a:pt x="20" y="95"/>
                    <a:pt x="8" y="97"/>
                    <a:pt x="0" y="10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4" name="Freeform 64"/>
            <p:cNvSpPr>
              <a:spLocks/>
            </p:cNvSpPr>
            <p:nvPr/>
          </p:nvSpPr>
          <p:spPr bwMode="auto">
            <a:xfrm>
              <a:off x="4405313" y="2462213"/>
              <a:ext cx="220663" cy="260350"/>
            </a:xfrm>
            <a:custGeom>
              <a:avLst/>
              <a:gdLst/>
              <a:ahLst/>
              <a:cxnLst>
                <a:cxn ang="0">
                  <a:pos x="174" y="83"/>
                </a:cxn>
                <a:cxn ang="0">
                  <a:pos x="167" y="91"/>
                </a:cxn>
                <a:cxn ang="0">
                  <a:pos x="167" y="91"/>
                </a:cxn>
                <a:cxn ang="0">
                  <a:pos x="154" y="89"/>
                </a:cxn>
                <a:cxn ang="0">
                  <a:pos x="140" y="104"/>
                </a:cxn>
                <a:cxn ang="0">
                  <a:pos x="118" y="110"/>
                </a:cxn>
                <a:cxn ang="0">
                  <a:pos x="86" y="106"/>
                </a:cxn>
                <a:cxn ang="0">
                  <a:pos x="69" y="112"/>
                </a:cxn>
                <a:cxn ang="0">
                  <a:pos x="50" y="123"/>
                </a:cxn>
                <a:cxn ang="0">
                  <a:pos x="44" y="156"/>
                </a:cxn>
                <a:cxn ang="0">
                  <a:pos x="34" y="172"/>
                </a:cxn>
                <a:cxn ang="0">
                  <a:pos x="32" y="190"/>
                </a:cxn>
                <a:cxn ang="0">
                  <a:pos x="32" y="190"/>
                </a:cxn>
                <a:cxn ang="0">
                  <a:pos x="25" y="198"/>
                </a:cxn>
                <a:cxn ang="0">
                  <a:pos x="18" y="195"/>
                </a:cxn>
                <a:cxn ang="0">
                  <a:pos x="9" y="185"/>
                </a:cxn>
                <a:cxn ang="0">
                  <a:pos x="14" y="161"/>
                </a:cxn>
                <a:cxn ang="0">
                  <a:pos x="11" y="147"/>
                </a:cxn>
                <a:cxn ang="0">
                  <a:pos x="6" y="135"/>
                </a:cxn>
                <a:cxn ang="0">
                  <a:pos x="15" y="119"/>
                </a:cxn>
                <a:cxn ang="0">
                  <a:pos x="12" y="109"/>
                </a:cxn>
                <a:cxn ang="0">
                  <a:pos x="11" y="98"/>
                </a:cxn>
                <a:cxn ang="0">
                  <a:pos x="16" y="80"/>
                </a:cxn>
                <a:cxn ang="0">
                  <a:pos x="17" y="65"/>
                </a:cxn>
                <a:cxn ang="0">
                  <a:pos x="14" y="57"/>
                </a:cxn>
                <a:cxn ang="0">
                  <a:pos x="22" y="50"/>
                </a:cxn>
                <a:cxn ang="0">
                  <a:pos x="28" y="49"/>
                </a:cxn>
                <a:cxn ang="0">
                  <a:pos x="28" y="27"/>
                </a:cxn>
                <a:cxn ang="0">
                  <a:pos x="28" y="27"/>
                </a:cxn>
                <a:cxn ang="0">
                  <a:pos x="36" y="22"/>
                </a:cxn>
                <a:cxn ang="0">
                  <a:pos x="45" y="15"/>
                </a:cxn>
                <a:cxn ang="0">
                  <a:pos x="45" y="7"/>
                </a:cxn>
                <a:cxn ang="0">
                  <a:pos x="45" y="7"/>
                </a:cxn>
                <a:cxn ang="0">
                  <a:pos x="51" y="7"/>
                </a:cxn>
                <a:cxn ang="0">
                  <a:pos x="64" y="0"/>
                </a:cxn>
                <a:cxn ang="0">
                  <a:pos x="87" y="6"/>
                </a:cxn>
                <a:cxn ang="0">
                  <a:pos x="100" y="21"/>
                </a:cxn>
                <a:cxn ang="0">
                  <a:pos x="108" y="23"/>
                </a:cxn>
                <a:cxn ang="0">
                  <a:pos x="112" y="26"/>
                </a:cxn>
                <a:cxn ang="0">
                  <a:pos x="118" y="28"/>
                </a:cxn>
                <a:cxn ang="0">
                  <a:pos x="123" y="31"/>
                </a:cxn>
                <a:cxn ang="0">
                  <a:pos x="128" y="30"/>
                </a:cxn>
                <a:cxn ang="0">
                  <a:pos x="137" y="34"/>
                </a:cxn>
                <a:cxn ang="0">
                  <a:pos x="142" y="49"/>
                </a:cxn>
                <a:cxn ang="0">
                  <a:pos x="151" y="57"/>
                </a:cxn>
                <a:cxn ang="0">
                  <a:pos x="161" y="61"/>
                </a:cxn>
                <a:cxn ang="0">
                  <a:pos x="174" y="83"/>
                </a:cxn>
              </a:cxnLst>
              <a:rect l="0" t="0" r="r" b="b"/>
              <a:pathLst>
                <a:path w="174" h="205">
                  <a:moveTo>
                    <a:pt x="174" y="83"/>
                  </a:moveTo>
                  <a:cubicBezTo>
                    <a:pt x="167" y="91"/>
                    <a:pt x="167" y="91"/>
                    <a:pt x="167" y="91"/>
                  </a:cubicBezTo>
                  <a:cubicBezTo>
                    <a:pt x="167" y="91"/>
                    <a:pt x="167" y="91"/>
                    <a:pt x="167" y="91"/>
                  </a:cubicBezTo>
                  <a:cubicBezTo>
                    <a:pt x="154" y="89"/>
                    <a:pt x="154" y="89"/>
                    <a:pt x="154" y="89"/>
                  </a:cubicBezTo>
                  <a:cubicBezTo>
                    <a:pt x="148" y="93"/>
                    <a:pt x="146" y="100"/>
                    <a:pt x="140" y="104"/>
                  </a:cubicBezTo>
                  <a:cubicBezTo>
                    <a:pt x="134" y="107"/>
                    <a:pt x="125" y="108"/>
                    <a:pt x="118" y="110"/>
                  </a:cubicBezTo>
                  <a:cubicBezTo>
                    <a:pt x="103" y="114"/>
                    <a:pt x="102" y="100"/>
                    <a:pt x="86" y="106"/>
                  </a:cubicBezTo>
                  <a:cubicBezTo>
                    <a:pt x="78" y="109"/>
                    <a:pt x="75" y="104"/>
                    <a:pt x="69" y="112"/>
                  </a:cubicBezTo>
                  <a:cubicBezTo>
                    <a:pt x="62" y="120"/>
                    <a:pt x="50" y="111"/>
                    <a:pt x="50" y="123"/>
                  </a:cubicBezTo>
                  <a:cubicBezTo>
                    <a:pt x="50" y="133"/>
                    <a:pt x="52" y="147"/>
                    <a:pt x="44" y="156"/>
                  </a:cubicBezTo>
                  <a:cubicBezTo>
                    <a:pt x="38" y="162"/>
                    <a:pt x="38" y="166"/>
                    <a:pt x="34" y="172"/>
                  </a:cubicBezTo>
                  <a:cubicBezTo>
                    <a:pt x="32" y="190"/>
                    <a:pt x="32" y="190"/>
                    <a:pt x="32" y="190"/>
                  </a:cubicBezTo>
                  <a:cubicBezTo>
                    <a:pt x="32" y="190"/>
                    <a:pt x="32" y="190"/>
                    <a:pt x="32" y="190"/>
                  </a:cubicBezTo>
                  <a:cubicBezTo>
                    <a:pt x="28" y="192"/>
                    <a:pt x="25" y="195"/>
                    <a:pt x="25" y="198"/>
                  </a:cubicBezTo>
                  <a:cubicBezTo>
                    <a:pt x="25" y="205"/>
                    <a:pt x="18" y="197"/>
                    <a:pt x="18" y="195"/>
                  </a:cubicBezTo>
                  <a:cubicBezTo>
                    <a:pt x="18" y="183"/>
                    <a:pt x="11" y="191"/>
                    <a:pt x="9" y="185"/>
                  </a:cubicBezTo>
                  <a:cubicBezTo>
                    <a:pt x="5" y="175"/>
                    <a:pt x="14" y="169"/>
                    <a:pt x="14" y="161"/>
                  </a:cubicBezTo>
                  <a:cubicBezTo>
                    <a:pt x="14" y="155"/>
                    <a:pt x="13" y="152"/>
                    <a:pt x="11" y="147"/>
                  </a:cubicBezTo>
                  <a:cubicBezTo>
                    <a:pt x="10" y="142"/>
                    <a:pt x="0" y="138"/>
                    <a:pt x="6" y="135"/>
                  </a:cubicBezTo>
                  <a:cubicBezTo>
                    <a:pt x="13" y="132"/>
                    <a:pt x="14" y="125"/>
                    <a:pt x="15" y="119"/>
                  </a:cubicBezTo>
                  <a:cubicBezTo>
                    <a:pt x="16" y="113"/>
                    <a:pt x="20" y="111"/>
                    <a:pt x="12" y="109"/>
                  </a:cubicBezTo>
                  <a:cubicBezTo>
                    <a:pt x="8" y="108"/>
                    <a:pt x="10" y="102"/>
                    <a:pt x="11" y="98"/>
                  </a:cubicBezTo>
                  <a:cubicBezTo>
                    <a:pt x="16" y="92"/>
                    <a:pt x="19" y="88"/>
                    <a:pt x="16" y="80"/>
                  </a:cubicBezTo>
                  <a:cubicBezTo>
                    <a:pt x="14" y="74"/>
                    <a:pt x="15" y="70"/>
                    <a:pt x="17" y="65"/>
                  </a:cubicBezTo>
                  <a:cubicBezTo>
                    <a:pt x="19" y="61"/>
                    <a:pt x="14" y="60"/>
                    <a:pt x="14" y="57"/>
                  </a:cubicBezTo>
                  <a:cubicBezTo>
                    <a:pt x="14" y="56"/>
                    <a:pt x="20" y="50"/>
                    <a:pt x="22" y="50"/>
                  </a:cubicBezTo>
                  <a:cubicBezTo>
                    <a:pt x="25" y="51"/>
                    <a:pt x="26" y="52"/>
                    <a:pt x="28" y="49"/>
                  </a:cubicBezTo>
                  <a:cubicBezTo>
                    <a:pt x="31" y="45"/>
                    <a:pt x="28" y="32"/>
                    <a:pt x="28" y="27"/>
                  </a:cubicBezTo>
                  <a:cubicBezTo>
                    <a:pt x="28" y="27"/>
                    <a:pt x="28" y="27"/>
                    <a:pt x="28" y="27"/>
                  </a:cubicBezTo>
                  <a:cubicBezTo>
                    <a:pt x="36" y="22"/>
                    <a:pt x="36" y="22"/>
                    <a:pt x="36" y="22"/>
                  </a:cubicBezTo>
                  <a:cubicBezTo>
                    <a:pt x="38" y="22"/>
                    <a:pt x="43" y="17"/>
                    <a:pt x="45" y="15"/>
                  </a:cubicBezTo>
                  <a:cubicBezTo>
                    <a:pt x="47" y="14"/>
                    <a:pt x="45" y="9"/>
                    <a:pt x="45" y="7"/>
                  </a:cubicBezTo>
                  <a:cubicBezTo>
                    <a:pt x="45" y="7"/>
                    <a:pt x="45" y="7"/>
                    <a:pt x="45" y="7"/>
                  </a:cubicBezTo>
                  <a:cubicBezTo>
                    <a:pt x="47" y="7"/>
                    <a:pt x="49" y="8"/>
                    <a:pt x="51" y="7"/>
                  </a:cubicBezTo>
                  <a:cubicBezTo>
                    <a:pt x="55" y="4"/>
                    <a:pt x="59" y="1"/>
                    <a:pt x="64" y="0"/>
                  </a:cubicBezTo>
                  <a:cubicBezTo>
                    <a:pt x="67" y="0"/>
                    <a:pt x="85" y="4"/>
                    <a:pt x="87" y="6"/>
                  </a:cubicBezTo>
                  <a:cubicBezTo>
                    <a:pt x="91" y="11"/>
                    <a:pt x="94" y="19"/>
                    <a:pt x="100" y="21"/>
                  </a:cubicBezTo>
                  <a:cubicBezTo>
                    <a:pt x="104" y="25"/>
                    <a:pt x="103" y="24"/>
                    <a:pt x="108" y="23"/>
                  </a:cubicBezTo>
                  <a:cubicBezTo>
                    <a:pt x="112" y="23"/>
                    <a:pt x="112" y="22"/>
                    <a:pt x="112" y="26"/>
                  </a:cubicBezTo>
                  <a:cubicBezTo>
                    <a:pt x="113" y="28"/>
                    <a:pt x="116" y="28"/>
                    <a:pt x="118" y="28"/>
                  </a:cubicBezTo>
                  <a:cubicBezTo>
                    <a:pt x="120" y="29"/>
                    <a:pt x="121" y="30"/>
                    <a:pt x="123" y="31"/>
                  </a:cubicBezTo>
                  <a:cubicBezTo>
                    <a:pt x="125" y="33"/>
                    <a:pt x="127" y="27"/>
                    <a:pt x="128" y="30"/>
                  </a:cubicBezTo>
                  <a:cubicBezTo>
                    <a:pt x="131" y="40"/>
                    <a:pt x="133" y="28"/>
                    <a:pt x="137" y="34"/>
                  </a:cubicBezTo>
                  <a:cubicBezTo>
                    <a:pt x="139" y="38"/>
                    <a:pt x="140" y="45"/>
                    <a:pt x="142" y="49"/>
                  </a:cubicBezTo>
                  <a:cubicBezTo>
                    <a:pt x="145" y="54"/>
                    <a:pt x="147" y="55"/>
                    <a:pt x="151" y="57"/>
                  </a:cubicBezTo>
                  <a:cubicBezTo>
                    <a:pt x="154" y="59"/>
                    <a:pt x="158" y="59"/>
                    <a:pt x="161" y="61"/>
                  </a:cubicBezTo>
                  <a:cubicBezTo>
                    <a:pt x="168" y="66"/>
                    <a:pt x="170" y="75"/>
                    <a:pt x="174" y="8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5" name="Freeform 65"/>
            <p:cNvSpPr>
              <a:spLocks/>
            </p:cNvSpPr>
            <p:nvPr/>
          </p:nvSpPr>
          <p:spPr bwMode="auto">
            <a:xfrm>
              <a:off x="4410076" y="2363788"/>
              <a:ext cx="284163" cy="204788"/>
            </a:xfrm>
            <a:custGeom>
              <a:avLst/>
              <a:gdLst/>
              <a:ahLst/>
              <a:cxnLst>
                <a:cxn ang="0">
                  <a:pos x="26" y="1"/>
                </a:cxn>
                <a:cxn ang="0">
                  <a:pos x="56" y="1"/>
                </a:cxn>
                <a:cxn ang="0">
                  <a:pos x="59" y="7"/>
                </a:cxn>
                <a:cxn ang="0">
                  <a:pos x="58" y="17"/>
                </a:cxn>
                <a:cxn ang="0">
                  <a:pos x="59" y="23"/>
                </a:cxn>
                <a:cxn ang="0">
                  <a:pos x="71" y="19"/>
                </a:cxn>
                <a:cxn ang="0">
                  <a:pos x="86" y="20"/>
                </a:cxn>
                <a:cxn ang="0">
                  <a:pos x="108" y="27"/>
                </a:cxn>
                <a:cxn ang="0">
                  <a:pos x="128" y="37"/>
                </a:cxn>
                <a:cxn ang="0">
                  <a:pos x="142" y="44"/>
                </a:cxn>
                <a:cxn ang="0">
                  <a:pos x="185" y="53"/>
                </a:cxn>
                <a:cxn ang="0">
                  <a:pos x="210" y="74"/>
                </a:cxn>
                <a:cxn ang="0">
                  <a:pos x="209" y="98"/>
                </a:cxn>
                <a:cxn ang="0">
                  <a:pos x="218" y="112"/>
                </a:cxn>
                <a:cxn ang="0">
                  <a:pos x="220" y="134"/>
                </a:cxn>
                <a:cxn ang="0">
                  <a:pos x="212" y="138"/>
                </a:cxn>
                <a:cxn ang="0">
                  <a:pos x="198" y="141"/>
                </a:cxn>
                <a:cxn ang="0">
                  <a:pos x="170" y="161"/>
                </a:cxn>
                <a:cxn ang="0">
                  <a:pos x="157" y="139"/>
                </a:cxn>
                <a:cxn ang="0">
                  <a:pos x="138" y="127"/>
                </a:cxn>
                <a:cxn ang="0">
                  <a:pos x="124" y="108"/>
                </a:cxn>
                <a:cxn ang="0">
                  <a:pos x="114" y="106"/>
                </a:cxn>
                <a:cxn ang="0">
                  <a:pos x="104" y="101"/>
                </a:cxn>
                <a:cxn ang="0">
                  <a:pos x="83" y="84"/>
                </a:cxn>
                <a:cxn ang="0">
                  <a:pos x="47" y="85"/>
                </a:cxn>
                <a:cxn ang="0">
                  <a:pos x="41" y="85"/>
                </a:cxn>
                <a:cxn ang="0">
                  <a:pos x="32" y="100"/>
                </a:cxn>
                <a:cxn ang="0">
                  <a:pos x="24" y="105"/>
                </a:cxn>
                <a:cxn ang="0">
                  <a:pos x="4" y="101"/>
                </a:cxn>
                <a:cxn ang="0">
                  <a:pos x="5" y="94"/>
                </a:cxn>
                <a:cxn ang="0">
                  <a:pos x="7" y="85"/>
                </a:cxn>
                <a:cxn ang="0">
                  <a:pos x="11" y="77"/>
                </a:cxn>
                <a:cxn ang="0">
                  <a:pos x="21" y="68"/>
                </a:cxn>
                <a:cxn ang="0">
                  <a:pos x="17" y="61"/>
                </a:cxn>
                <a:cxn ang="0">
                  <a:pos x="2" y="56"/>
                </a:cxn>
                <a:cxn ang="0">
                  <a:pos x="5" y="46"/>
                </a:cxn>
                <a:cxn ang="0">
                  <a:pos x="14" y="31"/>
                </a:cxn>
                <a:cxn ang="0">
                  <a:pos x="12" y="6"/>
                </a:cxn>
                <a:cxn ang="0">
                  <a:pos x="13" y="3"/>
                </a:cxn>
              </a:cxnLst>
              <a:rect l="0" t="0" r="r" b="b"/>
              <a:pathLst>
                <a:path w="223" h="162">
                  <a:moveTo>
                    <a:pt x="13" y="3"/>
                  </a:moveTo>
                  <a:cubicBezTo>
                    <a:pt x="17" y="3"/>
                    <a:pt x="21" y="1"/>
                    <a:pt x="26" y="1"/>
                  </a:cubicBezTo>
                  <a:cubicBezTo>
                    <a:pt x="43" y="0"/>
                    <a:pt x="43" y="0"/>
                    <a:pt x="43" y="0"/>
                  </a:cubicBezTo>
                  <a:cubicBezTo>
                    <a:pt x="47" y="0"/>
                    <a:pt x="51" y="1"/>
                    <a:pt x="56" y="1"/>
                  </a:cubicBezTo>
                  <a:cubicBezTo>
                    <a:pt x="56" y="1"/>
                    <a:pt x="56" y="1"/>
                    <a:pt x="56" y="1"/>
                  </a:cubicBezTo>
                  <a:cubicBezTo>
                    <a:pt x="57" y="3"/>
                    <a:pt x="59" y="4"/>
                    <a:pt x="59" y="7"/>
                  </a:cubicBezTo>
                  <a:cubicBezTo>
                    <a:pt x="59" y="9"/>
                    <a:pt x="58" y="13"/>
                    <a:pt x="59" y="14"/>
                  </a:cubicBezTo>
                  <a:cubicBezTo>
                    <a:pt x="62" y="15"/>
                    <a:pt x="60" y="16"/>
                    <a:pt x="58" y="17"/>
                  </a:cubicBezTo>
                  <a:cubicBezTo>
                    <a:pt x="57" y="18"/>
                    <a:pt x="57" y="19"/>
                    <a:pt x="58" y="21"/>
                  </a:cubicBezTo>
                  <a:cubicBezTo>
                    <a:pt x="58" y="21"/>
                    <a:pt x="59" y="21"/>
                    <a:pt x="59" y="23"/>
                  </a:cubicBezTo>
                  <a:cubicBezTo>
                    <a:pt x="57" y="26"/>
                    <a:pt x="61" y="24"/>
                    <a:pt x="62" y="23"/>
                  </a:cubicBezTo>
                  <a:cubicBezTo>
                    <a:pt x="65" y="22"/>
                    <a:pt x="68" y="20"/>
                    <a:pt x="71" y="19"/>
                  </a:cubicBezTo>
                  <a:cubicBezTo>
                    <a:pt x="73" y="19"/>
                    <a:pt x="74" y="17"/>
                    <a:pt x="76" y="19"/>
                  </a:cubicBezTo>
                  <a:cubicBezTo>
                    <a:pt x="79" y="23"/>
                    <a:pt x="82" y="20"/>
                    <a:pt x="86" y="20"/>
                  </a:cubicBezTo>
                  <a:cubicBezTo>
                    <a:pt x="90" y="20"/>
                    <a:pt x="92" y="21"/>
                    <a:pt x="96" y="21"/>
                  </a:cubicBezTo>
                  <a:cubicBezTo>
                    <a:pt x="101" y="21"/>
                    <a:pt x="104" y="26"/>
                    <a:pt x="108" y="27"/>
                  </a:cubicBezTo>
                  <a:cubicBezTo>
                    <a:pt x="113" y="29"/>
                    <a:pt x="119" y="30"/>
                    <a:pt x="123" y="32"/>
                  </a:cubicBezTo>
                  <a:cubicBezTo>
                    <a:pt x="125" y="34"/>
                    <a:pt x="126" y="36"/>
                    <a:pt x="128" y="37"/>
                  </a:cubicBezTo>
                  <a:cubicBezTo>
                    <a:pt x="130" y="38"/>
                    <a:pt x="134" y="36"/>
                    <a:pt x="135" y="37"/>
                  </a:cubicBezTo>
                  <a:cubicBezTo>
                    <a:pt x="138" y="40"/>
                    <a:pt x="139" y="43"/>
                    <a:pt x="142" y="44"/>
                  </a:cubicBezTo>
                  <a:cubicBezTo>
                    <a:pt x="147" y="50"/>
                    <a:pt x="154" y="49"/>
                    <a:pt x="160" y="46"/>
                  </a:cubicBezTo>
                  <a:cubicBezTo>
                    <a:pt x="172" y="42"/>
                    <a:pt x="178" y="42"/>
                    <a:pt x="185" y="53"/>
                  </a:cubicBezTo>
                  <a:cubicBezTo>
                    <a:pt x="191" y="62"/>
                    <a:pt x="200" y="69"/>
                    <a:pt x="210" y="74"/>
                  </a:cubicBezTo>
                  <a:cubicBezTo>
                    <a:pt x="210" y="74"/>
                    <a:pt x="210" y="74"/>
                    <a:pt x="210" y="74"/>
                  </a:cubicBezTo>
                  <a:cubicBezTo>
                    <a:pt x="207" y="79"/>
                    <a:pt x="203" y="83"/>
                    <a:pt x="202" y="88"/>
                  </a:cubicBezTo>
                  <a:cubicBezTo>
                    <a:pt x="201" y="94"/>
                    <a:pt x="203" y="97"/>
                    <a:pt x="209" y="98"/>
                  </a:cubicBezTo>
                  <a:cubicBezTo>
                    <a:pt x="214" y="98"/>
                    <a:pt x="213" y="100"/>
                    <a:pt x="215" y="104"/>
                  </a:cubicBezTo>
                  <a:cubicBezTo>
                    <a:pt x="216" y="107"/>
                    <a:pt x="216" y="109"/>
                    <a:pt x="218" y="112"/>
                  </a:cubicBezTo>
                  <a:cubicBezTo>
                    <a:pt x="221" y="115"/>
                    <a:pt x="223" y="119"/>
                    <a:pt x="222" y="123"/>
                  </a:cubicBezTo>
                  <a:cubicBezTo>
                    <a:pt x="221" y="127"/>
                    <a:pt x="217" y="130"/>
                    <a:pt x="220" y="134"/>
                  </a:cubicBezTo>
                  <a:cubicBezTo>
                    <a:pt x="220" y="134"/>
                    <a:pt x="220" y="134"/>
                    <a:pt x="220" y="134"/>
                  </a:cubicBezTo>
                  <a:cubicBezTo>
                    <a:pt x="212" y="138"/>
                    <a:pt x="212" y="138"/>
                    <a:pt x="212" y="138"/>
                  </a:cubicBezTo>
                  <a:cubicBezTo>
                    <a:pt x="209" y="140"/>
                    <a:pt x="207" y="142"/>
                    <a:pt x="204" y="142"/>
                  </a:cubicBezTo>
                  <a:cubicBezTo>
                    <a:pt x="202" y="142"/>
                    <a:pt x="200" y="141"/>
                    <a:pt x="198" y="141"/>
                  </a:cubicBezTo>
                  <a:cubicBezTo>
                    <a:pt x="195" y="141"/>
                    <a:pt x="191" y="146"/>
                    <a:pt x="189" y="149"/>
                  </a:cubicBezTo>
                  <a:cubicBezTo>
                    <a:pt x="185" y="157"/>
                    <a:pt x="180" y="162"/>
                    <a:pt x="170" y="161"/>
                  </a:cubicBezTo>
                  <a:cubicBezTo>
                    <a:pt x="170" y="161"/>
                    <a:pt x="170" y="161"/>
                    <a:pt x="170" y="161"/>
                  </a:cubicBezTo>
                  <a:cubicBezTo>
                    <a:pt x="166" y="153"/>
                    <a:pt x="164" y="144"/>
                    <a:pt x="157" y="139"/>
                  </a:cubicBezTo>
                  <a:cubicBezTo>
                    <a:pt x="154" y="137"/>
                    <a:pt x="150" y="137"/>
                    <a:pt x="147" y="135"/>
                  </a:cubicBezTo>
                  <a:cubicBezTo>
                    <a:pt x="143" y="133"/>
                    <a:pt x="141" y="132"/>
                    <a:pt x="138" y="127"/>
                  </a:cubicBezTo>
                  <a:cubicBezTo>
                    <a:pt x="136" y="123"/>
                    <a:pt x="135" y="116"/>
                    <a:pt x="133" y="112"/>
                  </a:cubicBezTo>
                  <a:cubicBezTo>
                    <a:pt x="129" y="106"/>
                    <a:pt x="127" y="118"/>
                    <a:pt x="124" y="108"/>
                  </a:cubicBezTo>
                  <a:cubicBezTo>
                    <a:pt x="123" y="105"/>
                    <a:pt x="121" y="111"/>
                    <a:pt x="119" y="109"/>
                  </a:cubicBezTo>
                  <a:cubicBezTo>
                    <a:pt x="117" y="108"/>
                    <a:pt x="116" y="107"/>
                    <a:pt x="114" y="106"/>
                  </a:cubicBezTo>
                  <a:cubicBezTo>
                    <a:pt x="112" y="106"/>
                    <a:pt x="109" y="106"/>
                    <a:pt x="108" y="104"/>
                  </a:cubicBezTo>
                  <a:cubicBezTo>
                    <a:pt x="108" y="100"/>
                    <a:pt x="108" y="101"/>
                    <a:pt x="104" y="101"/>
                  </a:cubicBezTo>
                  <a:cubicBezTo>
                    <a:pt x="99" y="102"/>
                    <a:pt x="100" y="103"/>
                    <a:pt x="96" y="99"/>
                  </a:cubicBezTo>
                  <a:cubicBezTo>
                    <a:pt x="90" y="97"/>
                    <a:pt x="87" y="89"/>
                    <a:pt x="83" y="84"/>
                  </a:cubicBezTo>
                  <a:cubicBezTo>
                    <a:pt x="81" y="82"/>
                    <a:pt x="63" y="78"/>
                    <a:pt x="60" y="78"/>
                  </a:cubicBezTo>
                  <a:cubicBezTo>
                    <a:pt x="55" y="79"/>
                    <a:pt x="51" y="82"/>
                    <a:pt x="47" y="85"/>
                  </a:cubicBezTo>
                  <a:cubicBezTo>
                    <a:pt x="45" y="86"/>
                    <a:pt x="43" y="85"/>
                    <a:pt x="41" y="85"/>
                  </a:cubicBezTo>
                  <a:cubicBezTo>
                    <a:pt x="41" y="85"/>
                    <a:pt x="41" y="85"/>
                    <a:pt x="41" y="85"/>
                  </a:cubicBezTo>
                  <a:cubicBezTo>
                    <a:pt x="41" y="87"/>
                    <a:pt x="43" y="92"/>
                    <a:pt x="41" y="93"/>
                  </a:cubicBezTo>
                  <a:cubicBezTo>
                    <a:pt x="39" y="95"/>
                    <a:pt x="34" y="100"/>
                    <a:pt x="32" y="100"/>
                  </a:cubicBezTo>
                  <a:cubicBezTo>
                    <a:pt x="24" y="105"/>
                    <a:pt x="24" y="105"/>
                    <a:pt x="24" y="105"/>
                  </a:cubicBezTo>
                  <a:cubicBezTo>
                    <a:pt x="24" y="105"/>
                    <a:pt x="24" y="105"/>
                    <a:pt x="24" y="105"/>
                  </a:cubicBezTo>
                  <a:cubicBezTo>
                    <a:pt x="20" y="104"/>
                    <a:pt x="16" y="105"/>
                    <a:pt x="12" y="104"/>
                  </a:cubicBezTo>
                  <a:cubicBezTo>
                    <a:pt x="10" y="103"/>
                    <a:pt x="7" y="102"/>
                    <a:pt x="4" y="101"/>
                  </a:cubicBezTo>
                  <a:cubicBezTo>
                    <a:pt x="4" y="101"/>
                    <a:pt x="4" y="101"/>
                    <a:pt x="4" y="101"/>
                  </a:cubicBezTo>
                  <a:cubicBezTo>
                    <a:pt x="4" y="99"/>
                    <a:pt x="5" y="96"/>
                    <a:pt x="5" y="94"/>
                  </a:cubicBezTo>
                  <a:cubicBezTo>
                    <a:pt x="5" y="93"/>
                    <a:pt x="4" y="90"/>
                    <a:pt x="5" y="88"/>
                  </a:cubicBezTo>
                  <a:cubicBezTo>
                    <a:pt x="6" y="87"/>
                    <a:pt x="6" y="86"/>
                    <a:pt x="7" y="85"/>
                  </a:cubicBezTo>
                  <a:cubicBezTo>
                    <a:pt x="8" y="83"/>
                    <a:pt x="8" y="84"/>
                    <a:pt x="10" y="84"/>
                  </a:cubicBezTo>
                  <a:cubicBezTo>
                    <a:pt x="15" y="80"/>
                    <a:pt x="10" y="79"/>
                    <a:pt x="11" y="77"/>
                  </a:cubicBezTo>
                  <a:cubicBezTo>
                    <a:pt x="12" y="75"/>
                    <a:pt x="16" y="76"/>
                    <a:pt x="17" y="73"/>
                  </a:cubicBezTo>
                  <a:cubicBezTo>
                    <a:pt x="19" y="72"/>
                    <a:pt x="20" y="70"/>
                    <a:pt x="21" y="68"/>
                  </a:cubicBezTo>
                  <a:cubicBezTo>
                    <a:pt x="23" y="65"/>
                    <a:pt x="20" y="66"/>
                    <a:pt x="19" y="64"/>
                  </a:cubicBezTo>
                  <a:cubicBezTo>
                    <a:pt x="19" y="62"/>
                    <a:pt x="19" y="62"/>
                    <a:pt x="17" y="61"/>
                  </a:cubicBezTo>
                  <a:cubicBezTo>
                    <a:pt x="13" y="59"/>
                    <a:pt x="7" y="58"/>
                    <a:pt x="2" y="56"/>
                  </a:cubicBezTo>
                  <a:cubicBezTo>
                    <a:pt x="2" y="56"/>
                    <a:pt x="2" y="56"/>
                    <a:pt x="2" y="56"/>
                  </a:cubicBezTo>
                  <a:cubicBezTo>
                    <a:pt x="1" y="56"/>
                    <a:pt x="1" y="56"/>
                    <a:pt x="0" y="56"/>
                  </a:cubicBezTo>
                  <a:cubicBezTo>
                    <a:pt x="3" y="53"/>
                    <a:pt x="3" y="49"/>
                    <a:pt x="5" y="46"/>
                  </a:cubicBezTo>
                  <a:cubicBezTo>
                    <a:pt x="7" y="44"/>
                    <a:pt x="8" y="41"/>
                    <a:pt x="10" y="39"/>
                  </a:cubicBezTo>
                  <a:cubicBezTo>
                    <a:pt x="12" y="36"/>
                    <a:pt x="19" y="34"/>
                    <a:pt x="14" y="31"/>
                  </a:cubicBezTo>
                  <a:cubicBezTo>
                    <a:pt x="9" y="27"/>
                    <a:pt x="9" y="23"/>
                    <a:pt x="10" y="17"/>
                  </a:cubicBezTo>
                  <a:cubicBezTo>
                    <a:pt x="12" y="6"/>
                    <a:pt x="12" y="6"/>
                    <a:pt x="12" y="6"/>
                  </a:cubicBezTo>
                  <a:cubicBezTo>
                    <a:pt x="12" y="6"/>
                    <a:pt x="12" y="6"/>
                    <a:pt x="12" y="6"/>
                  </a:cubicBezTo>
                  <a:cubicBezTo>
                    <a:pt x="13" y="3"/>
                    <a:pt x="13" y="3"/>
                    <a:pt x="13" y="3"/>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6" name="Freeform 66"/>
            <p:cNvSpPr>
              <a:spLocks/>
            </p:cNvSpPr>
            <p:nvPr/>
          </p:nvSpPr>
          <p:spPr bwMode="auto">
            <a:xfrm>
              <a:off x="4665663" y="2308225"/>
              <a:ext cx="269875" cy="238125"/>
            </a:xfrm>
            <a:custGeom>
              <a:avLst/>
              <a:gdLst/>
              <a:ahLst/>
              <a:cxnLst>
                <a:cxn ang="0">
                  <a:pos x="45" y="10"/>
                </a:cxn>
                <a:cxn ang="0">
                  <a:pos x="38" y="21"/>
                </a:cxn>
                <a:cxn ang="0">
                  <a:pos x="36" y="29"/>
                </a:cxn>
                <a:cxn ang="0">
                  <a:pos x="12" y="34"/>
                </a:cxn>
                <a:cxn ang="0">
                  <a:pos x="14" y="46"/>
                </a:cxn>
                <a:cxn ang="0">
                  <a:pos x="5" y="56"/>
                </a:cxn>
                <a:cxn ang="0">
                  <a:pos x="12" y="78"/>
                </a:cxn>
                <a:cxn ang="0">
                  <a:pos x="14" y="104"/>
                </a:cxn>
                <a:cxn ang="0">
                  <a:pos x="9" y="117"/>
                </a:cxn>
                <a:cxn ang="0">
                  <a:pos x="9" y="117"/>
                </a:cxn>
                <a:cxn ang="0">
                  <a:pos x="1" y="131"/>
                </a:cxn>
                <a:cxn ang="0">
                  <a:pos x="8" y="141"/>
                </a:cxn>
                <a:cxn ang="0">
                  <a:pos x="14" y="147"/>
                </a:cxn>
                <a:cxn ang="0">
                  <a:pos x="17" y="155"/>
                </a:cxn>
                <a:cxn ang="0">
                  <a:pos x="21" y="166"/>
                </a:cxn>
                <a:cxn ang="0">
                  <a:pos x="19" y="177"/>
                </a:cxn>
                <a:cxn ang="0">
                  <a:pos x="19" y="177"/>
                </a:cxn>
                <a:cxn ang="0">
                  <a:pos x="33" y="187"/>
                </a:cxn>
                <a:cxn ang="0">
                  <a:pos x="43" y="179"/>
                </a:cxn>
                <a:cxn ang="0">
                  <a:pos x="59" y="184"/>
                </a:cxn>
                <a:cxn ang="0">
                  <a:pos x="89" y="179"/>
                </a:cxn>
                <a:cxn ang="0">
                  <a:pos x="89" y="179"/>
                </a:cxn>
                <a:cxn ang="0">
                  <a:pos x="90" y="176"/>
                </a:cxn>
                <a:cxn ang="0">
                  <a:pos x="96" y="140"/>
                </a:cxn>
                <a:cxn ang="0">
                  <a:pos x="136" y="123"/>
                </a:cxn>
                <a:cxn ang="0">
                  <a:pos x="140" y="97"/>
                </a:cxn>
                <a:cxn ang="0">
                  <a:pos x="167" y="81"/>
                </a:cxn>
                <a:cxn ang="0">
                  <a:pos x="181" y="49"/>
                </a:cxn>
                <a:cxn ang="0">
                  <a:pos x="191" y="40"/>
                </a:cxn>
                <a:cxn ang="0">
                  <a:pos x="204" y="28"/>
                </a:cxn>
                <a:cxn ang="0">
                  <a:pos x="208" y="15"/>
                </a:cxn>
                <a:cxn ang="0">
                  <a:pos x="209" y="0"/>
                </a:cxn>
                <a:cxn ang="0">
                  <a:pos x="209" y="0"/>
                </a:cxn>
                <a:cxn ang="0">
                  <a:pos x="186" y="6"/>
                </a:cxn>
                <a:cxn ang="0">
                  <a:pos x="161" y="10"/>
                </a:cxn>
                <a:cxn ang="0">
                  <a:pos x="143" y="5"/>
                </a:cxn>
                <a:cxn ang="0">
                  <a:pos x="121" y="13"/>
                </a:cxn>
                <a:cxn ang="0">
                  <a:pos x="108" y="8"/>
                </a:cxn>
                <a:cxn ang="0">
                  <a:pos x="108" y="8"/>
                </a:cxn>
                <a:cxn ang="0">
                  <a:pos x="99" y="8"/>
                </a:cxn>
                <a:cxn ang="0">
                  <a:pos x="87" y="13"/>
                </a:cxn>
                <a:cxn ang="0">
                  <a:pos x="75" y="12"/>
                </a:cxn>
                <a:cxn ang="0">
                  <a:pos x="58" y="9"/>
                </a:cxn>
                <a:cxn ang="0">
                  <a:pos x="45" y="10"/>
                </a:cxn>
              </a:cxnLst>
              <a:rect l="0" t="0" r="r" b="b"/>
              <a:pathLst>
                <a:path w="212" h="187">
                  <a:moveTo>
                    <a:pt x="45" y="10"/>
                  </a:moveTo>
                  <a:cubicBezTo>
                    <a:pt x="44" y="13"/>
                    <a:pt x="38" y="19"/>
                    <a:pt x="38" y="21"/>
                  </a:cubicBezTo>
                  <a:cubicBezTo>
                    <a:pt x="38" y="24"/>
                    <a:pt x="40" y="28"/>
                    <a:pt x="36" y="29"/>
                  </a:cubicBezTo>
                  <a:cubicBezTo>
                    <a:pt x="29" y="31"/>
                    <a:pt x="18" y="31"/>
                    <a:pt x="12" y="34"/>
                  </a:cubicBezTo>
                  <a:cubicBezTo>
                    <a:pt x="5" y="37"/>
                    <a:pt x="17" y="42"/>
                    <a:pt x="14" y="46"/>
                  </a:cubicBezTo>
                  <a:cubicBezTo>
                    <a:pt x="11" y="50"/>
                    <a:pt x="7" y="51"/>
                    <a:pt x="5" y="56"/>
                  </a:cubicBezTo>
                  <a:cubicBezTo>
                    <a:pt x="3" y="63"/>
                    <a:pt x="10" y="72"/>
                    <a:pt x="12" y="78"/>
                  </a:cubicBezTo>
                  <a:cubicBezTo>
                    <a:pt x="15" y="86"/>
                    <a:pt x="14" y="96"/>
                    <a:pt x="14" y="104"/>
                  </a:cubicBezTo>
                  <a:cubicBezTo>
                    <a:pt x="9" y="117"/>
                    <a:pt x="9" y="117"/>
                    <a:pt x="9" y="117"/>
                  </a:cubicBezTo>
                  <a:cubicBezTo>
                    <a:pt x="9" y="117"/>
                    <a:pt x="9" y="117"/>
                    <a:pt x="9" y="117"/>
                  </a:cubicBezTo>
                  <a:cubicBezTo>
                    <a:pt x="6" y="122"/>
                    <a:pt x="2" y="126"/>
                    <a:pt x="1" y="131"/>
                  </a:cubicBezTo>
                  <a:cubicBezTo>
                    <a:pt x="0" y="137"/>
                    <a:pt x="2" y="140"/>
                    <a:pt x="8" y="141"/>
                  </a:cubicBezTo>
                  <a:cubicBezTo>
                    <a:pt x="13" y="141"/>
                    <a:pt x="12" y="143"/>
                    <a:pt x="14" y="147"/>
                  </a:cubicBezTo>
                  <a:cubicBezTo>
                    <a:pt x="15" y="150"/>
                    <a:pt x="15" y="152"/>
                    <a:pt x="17" y="155"/>
                  </a:cubicBezTo>
                  <a:cubicBezTo>
                    <a:pt x="20" y="158"/>
                    <a:pt x="22" y="162"/>
                    <a:pt x="21" y="166"/>
                  </a:cubicBezTo>
                  <a:cubicBezTo>
                    <a:pt x="20" y="170"/>
                    <a:pt x="16" y="173"/>
                    <a:pt x="19" y="177"/>
                  </a:cubicBezTo>
                  <a:cubicBezTo>
                    <a:pt x="19" y="177"/>
                    <a:pt x="19" y="177"/>
                    <a:pt x="19" y="177"/>
                  </a:cubicBezTo>
                  <a:cubicBezTo>
                    <a:pt x="25" y="179"/>
                    <a:pt x="25" y="187"/>
                    <a:pt x="33" y="187"/>
                  </a:cubicBezTo>
                  <a:cubicBezTo>
                    <a:pt x="38" y="187"/>
                    <a:pt x="39" y="181"/>
                    <a:pt x="43" y="179"/>
                  </a:cubicBezTo>
                  <a:cubicBezTo>
                    <a:pt x="50" y="176"/>
                    <a:pt x="54" y="182"/>
                    <a:pt x="59" y="184"/>
                  </a:cubicBezTo>
                  <a:cubicBezTo>
                    <a:pt x="66" y="187"/>
                    <a:pt x="83" y="182"/>
                    <a:pt x="89" y="179"/>
                  </a:cubicBezTo>
                  <a:cubicBezTo>
                    <a:pt x="89" y="179"/>
                    <a:pt x="89" y="179"/>
                    <a:pt x="89" y="179"/>
                  </a:cubicBezTo>
                  <a:cubicBezTo>
                    <a:pt x="89" y="178"/>
                    <a:pt x="89" y="177"/>
                    <a:pt x="90" y="176"/>
                  </a:cubicBezTo>
                  <a:cubicBezTo>
                    <a:pt x="96" y="168"/>
                    <a:pt x="100" y="150"/>
                    <a:pt x="96" y="140"/>
                  </a:cubicBezTo>
                  <a:cubicBezTo>
                    <a:pt x="79" y="108"/>
                    <a:pt x="127" y="143"/>
                    <a:pt x="136" y="123"/>
                  </a:cubicBezTo>
                  <a:cubicBezTo>
                    <a:pt x="140" y="114"/>
                    <a:pt x="127" y="105"/>
                    <a:pt x="140" y="97"/>
                  </a:cubicBezTo>
                  <a:cubicBezTo>
                    <a:pt x="150" y="91"/>
                    <a:pt x="162" y="97"/>
                    <a:pt x="167" y="81"/>
                  </a:cubicBezTo>
                  <a:cubicBezTo>
                    <a:pt x="172" y="71"/>
                    <a:pt x="173" y="58"/>
                    <a:pt x="181" y="49"/>
                  </a:cubicBezTo>
                  <a:cubicBezTo>
                    <a:pt x="184" y="46"/>
                    <a:pt x="187" y="42"/>
                    <a:pt x="191" y="40"/>
                  </a:cubicBezTo>
                  <a:cubicBezTo>
                    <a:pt x="200" y="36"/>
                    <a:pt x="203" y="39"/>
                    <a:pt x="204" y="28"/>
                  </a:cubicBezTo>
                  <a:cubicBezTo>
                    <a:pt x="205" y="21"/>
                    <a:pt x="202" y="21"/>
                    <a:pt x="208" y="15"/>
                  </a:cubicBezTo>
                  <a:cubicBezTo>
                    <a:pt x="212" y="11"/>
                    <a:pt x="208" y="4"/>
                    <a:pt x="209" y="0"/>
                  </a:cubicBezTo>
                  <a:cubicBezTo>
                    <a:pt x="209" y="0"/>
                    <a:pt x="209" y="0"/>
                    <a:pt x="209" y="0"/>
                  </a:cubicBezTo>
                  <a:cubicBezTo>
                    <a:pt x="201" y="0"/>
                    <a:pt x="197" y="8"/>
                    <a:pt x="186" y="6"/>
                  </a:cubicBezTo>
                  <a:cubicBezTo>
                    <a:pt x="177" y="4"/>
                    <a:pt x="172" y="15"/>
                    <a:pt x="161" y="10"/>
                  </a:cubicBezTo>
                  <a:cubicBezTo>
                    <a:pt x="155" y="8"/>
                    <a:pt x="150" y="5"/>
                    <a:pt x="143" y="5"/>
                  </a:cubicBezTo>
                  <a:cubicBezTo>
                    <a:pt x="136" y="6"/>
                    <a:pt x="128" y="14"/>
                    <a:pt x="121" y="13"/>
                  </a:cubicBezTo>
                  <a:cubicBezTo>
                    <a:pt x="116" y="12"/>
                    <a:pt x="112" y="9"/>
                    <a:pt x="108" y="8"/>
                  </a:cubicBezTo>
                  <a:cubicBezTo>
                    <a:pt x="108" y="8"/>
                    <a:pt x="108" y="8"/>
                    <a:pt x="108" y="8"/>
                  </a:cubicBezTo>
                  <a:cubicBezTo>
                    <a:pt x="99" y="8"/>
                    <a:pt x="99" y="8"/>
                    <a:pt x="99" y="8"/>
                  </a:cubicBezTo>
                  <a:cubicBezTo>
                    <a:pt x="95" y="8"/>
                    <a:pt x="91" y="12"/>
                    <a:pt x="87" y="13"/>
                  </a:cubicBezTo>
                  <a:cubicBezTo>
                    <a:pt x="83" y="14"/>
                    <a:pt x="79" y="14"/>
                    <a:pt x="75" y="12"/>
                  </a:cubicBezTo>
                  <a:cubicBezTo>
                    <a:pt x="69" y="10"/>
                    <a:pt x="62" y="1"/>
                    <a:pt x="58" y="9"/>
                  </a:cubicBezTo>
                  <a:cubicBezTo>
                    <a:pt x="55" y="13"/>
                    <a:pt x="50" y="10"/>
                    <a:pt x="45" y="1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7" name="Freeform 67"/>
            <p:cNvSpPr>
              <a:spLocks noEditPoints="1"/>
            </p:cNvSpPr>
            <p:nvPr/>
          </p:nvSpPr>
          <p:spPr bwMode="auto">
            <a:xfrm>
              <a:off x="4759326" y="2676525"/>
              <a:ext cx="166688" cy="307975"/>
            </a:xfrm>
            <a:custGeom>
              <a:avLst/>
              <a:gdLst/>
              <a:ahLst/>
              <a:cxnLst>
                <a:cxn ang="0">
                  <a:pos x="29" y="152"/>
                </a:cxn>
                <a:cxn ang="0">
                  <a:pos x="20" y="157"/>
                </a:cxn>
                <a:cxn ang="0">
                  <a:pos x="11" y="153"/>
                </a:cxn>
                <a:cxn ang="0">
                  <a:pos x="10" y="143"/>
                </a:cxn>
                <a:cxn ang="0">
                  <a:pos x="4" y="126"/>
                </a:cxn>
                <a:cxn ang="0">
                  <a:pos x="14" y="128"/>
                </a:cxn>
                <a:cxn ang="0">
                  <a:pos x="31" y="145"/>
                </a:cxn>
                <a:cxn ang="0">
                  <a:pos x="31" y="155"/>
                </a:cxn>
                <a:cxn ang="0">
                  <a:pos x="29" y="152"/>
                </a:cxn>
                <a:cxn ang="0">
                  <a:pos x="59" y="228"/>
                </a:cxn>
                <a:cxn ang="0">
                  <a:pos x="55" y="217"/>
                </a:cxn>
                <a:cxn ang="0">
                  <a:pos x="59" y="207"/>
                </a:cxn>
                <a:cxn ang="0">
                  <a:pos x="62" y="201"/>
                </a:cxn>
                <a:cxn ang="0">
                  <a:pos x="64" y="208"/>
                </a:cxn>
                <a:cxn ang="0">
                  <a:pos x="70" y="218"/>
                </a:cxn>
                <a:cxn ang="0">
                  <a:pos x="68" y="228"/>
                </a:cxn>
                <a:cxn ang="0">
                  <a:pos x="66" y="238"/>
                </a:cxn>
                <a:cxn ang="0">
                  <a:pos x="63" y="233"/>
                </a:cxn>
                <a:cxn ang="0">
                  <a:pos x="55" y="231"/>
                </a:cxn>
                <a:cxn ang="0">
                  <a:pos x="59" y="228"/>
                </a:cxn>
                <a:cxn ang="0">
                  <a:pos x="0" y="92"/>
                </a:cxn>
                <a:cxn ang="0">
                  <a:pos x="0" y="92"/>
                </a:cxn>
                <a:cxn ang="0">
                  <a:pos x="7" y="107"/>
                </a:cxn>
                <a:cxn ang="0">
                  <a:pos x="22" y="113"/>
                </a:cxn>
                <a:cxn ang="0">
                  <a:pos x="38" y="121"/>
                </a:cxn>
                <a:cxn ang="0">
                  <a:pos x="57" y="126"/>
                </a:cxn>
                <a:cxn ang="0">
                  <a:pos x="59" y="135"/>
                </a:cxn>
                <a:cxn ang="0">
                  <a:pos x="64" y="142"/>
                </a:cxn>
                <a:cxn ang="0">
                  <a:pos x="61" y="125"/>
                </a:cxn>
                <a:cxn ang="0">
                  <a:pos x="64" y="108"/>
                </a:cxn>
                <a:cxn ang="0">
                  <a:pos x="65" y="108"/>
                </a:cxn>
                <a:cxn ang="0">
                  <a:pos x="93" y="134"/>
                </a:cxn>
                <a:cxn ang="0">
                  <a:pos x="103" y="151"/>
                </a:cxn>
                <a:cxn ang="0">
                  <a:pos x="106" y="170"/>
                </a:cxn>
                <a:cxn ang="0">
                  <a:pos x="120" y="192"/>
                </a:cxn>
                <a:cxn ang="0">
                  <a:pos x="129" y="215"/>
                </a:cxn>
                <a:cxn ang="0">
                  <a:pos x="129" y="215"/>
                </a:cxn>
                <a:cxn ang="0">
                  <a:pos x="130" y="203"/>
                </a:cxn>
                <a:cxn ang="0">
                  <a:pos x="115" y="177"/>
                </a:cxn>
                <a:cxn ang="0">
                  <a:pos x="106" y="136"/>
                </a:cxn>
                <a:cxn ang="0">
                  <a:pos x="93" y="122"/>
                </a:cxn>
                <a:cxn ang="0">
                  <a:pos x="90" y="98"/>
                </a:cxn>
                <a:cxn ang="0">
                  <a:pos x="95" y="78"/>
                </a:cxn>
                <a:cxn ang="0">
                  <a:pos x="105" y="68"/>
                </a:cxn>
                <a:cxn ang="0">
                  <a:pos x="99" y="59"/>
                </a:cxn>
                <a:cxn ang="0">
                  <a:pos x="86" y="43"/>
                </a:cxn>
                <a:cxn ang="0">
                  <a:pos x="80" y="37"/>
                </a:cxn>
                <a:cxn ang="0">
                  <a:pos x="78" y="30"/>
                </a:cxn>
                <a:cxn ang="0">
                  <a:pos x="69" y="22"/>
                </a:cxn>
                <a:cxn ang="0">
                  <a:pos x="53" y="17"/>
                </a:cxn>
                <a:cxn ang="0">
                  <a:pos x="49" y="0"/>
                </a:cxn>
                <a:cxn ang="0">
                  <a:pos x="49" y="0"/>
                </a:cxn>
                <a:cxn ang="0">
                  <a:pos x="32" y="9"/>
                </a:cxn>
                <a:cxn ang="0">
                  <a:pos x="29" y="24"/>
                </a:cxn>
                <a:cxn ang="0">
                  <a:pos x="14" y="40"/>
                </a:cxn>
                <a:cxn ang="0">
                  <a:pos x="16" y="58"/>
                </a:cxn>
                <a:cxn ang="0">
                  <a:pos x="22" y="77"/>
                </a:cxn>
                <a:cxn ang="0">
                  <a:pos x="12" y="88"/>
                </a:cxn>
                <a:cxn ang="0">
                  <a:pos x="0" y="92"/>
                </a:cxn>
              </a:cxnLst>
              <a:rect l="0" t="0" r="r" b="b"/>
              <a:pathLst>
                <a:path w="131" h="242">
                  <a:moveTo>
                    <a:pt x="29" y="152"/>
                  </a:moveTo>
                  <a:cubicBezTo>
                    <a:pt x="26" y="154"/>
                    <a:pt x="24" y="157"/>
                    <a:pt x="20" y="157"/>
                  </a:cubicBezTo>
                  <a:cubicBezTo>
                    <a:pt x="15" y="158"/>
                    <a:pt x="10" y="159"/>
                    <a:pt x="11" y="153"/>
                  </a:cubicBezTo>
                  <a:cubicBezTo>
                    <a:pt x="11" y="150"/>
                    <a:pt x="11" y="147"/>
                    <a:pt x="10" y="143"/>
                  </a:cubicBezTo>
                  <a:cubicBezTo>
                    <a:pt x="9" y="138"/>
                    <a:pt x="3" y="131"/>
                    <a:pt x="4" y="126"/>
                  </a:cubicBezTo>
                  <a:cubicBezTo>
                    <a:pt x="6" y="118"/>
                    <a:pt x="11" y="125"/>
                    <a:pt x="14" y="128"/>
                  </a:cubicBezTo>
                  <a:cubicBezTo>
                    <a:pt x="19" y="133"/>
                    <a:pt x="28" y="138"/>
                    <a:pt x="31" y="145"/>
                  </a:cubicBezTo>
                  <a:cubicBezTo>
                    <a:pt x="33" y="149"/>
                    <a:pt x="41" y="162"/>
                    <a:pt x="31" y="155"/>
                  </a:cubicBezTo>
                  <a:cubicBezTo>
                    <a:pt x="29" y="152"/>
                    <a:pt x="29" y="152"/>
                    <a:pt x="29" y="152"/>
                  </a:cubicBezTo>
                  <a:close/>
                  <a:moveTo>
                    <a:pt x="59" y="228"/>
                  </a:moveTo>
                  <a:cubicBezTo>
                    <a:pt x="61" y="223"/>
                    <a:pt x="56" y="221"/>
                    <a:pt x="55" y="217"/>
                  </a:cubicBezTo>
                  <a:cubicBezTo>
                    <a:pt x="54" y="213"/>
                    <a:pt x="58" y="210"/>
                    <a:pt x="59" y="207"/>
                  </a:cubicBezTo>
                  <a:cubicBezTo>
                    <a:pt x="59" y="206"/>
                    <a:pt x="60" y="198"/>
                    <a:pt x="62" y="201"/>
                  </a:cubicBezTo>
                  <a:cubicBezTo>
                    <a:pt x="63" y="203"/>
                    <a:pt x="64" y="206"/>
                    <a:pt x="64" y="208"/>
                  </a:cubicBezTo>
                  <a:cubicBezTo>
                    <a:pt x="65" y="212"/>
                    <a:pt x="72" y="212"/>
                    <a:pt x="70" y="218"/>
                  </a:cubicBezTo>
                  <a:cubicBezTo>
                    <a:pt x="69" y="222"/>
                    <a:pt x="68" y="224"/>
                    <a:pt x="68" y="228"/>
                  </a:cubicBezTo>
                  <a:cubicBezTo>
                    <a:pt x="68" y="229"/>
                    <a:pt x="70" y="242"/>
                    <a:pt x="66" y="238"/>
                  </a:cubicBezTo>
                  <a:cubicBezTo>
                    <a:pt x="64" y="236"/>
                    <a:pt x="66" y="232"/>
                    <a:pt x="63" y="233"/>
                  </a:cubicBezTo>
                  <a:cubicBezTo>
                    <a:pt x="60" y="234"/>
                    <a:pt x="57" y="234"/>
                    <a:pt x="55" y="231"/>
                  </a:cubicBezTo>
                  <a:cubicBezTo>
                    <a:pt x="59" y="228"/>
                    <a:pt x="59" y="228"/>
                    <a:pt x="59" y="228"/>
                  </a:cubicBezTo>
                  <a:close/>
                  <a:moveTo>
                    <a:pt x="0" y="92"/>
                  </a:moveTo>
                  <a:cubicBezTo>
                    <a:pt x="0" y="92"/>
                    <a:pt x="0" y="92"/>
                    <a:pt x="0" y="92"/>
                  </a:cubicBezTo>
                  <a:cubicBezTo>
                    <a:pt x="4" y="96"/>
                    <a:pt x="5" y="100"/>
                    <a:pt x="7" y="107"/>
                  </a:cubicBezTo>
                  <a:cubicBezTo>
                    <a:pt x="10" y="119"/>
                    <a:pt x="16" y="107"/>
                    <a:pt x="22" y="113"/>
                  </a:cubicBezTo>
                  <a:cubicBezTo>
                    <a:pt x="27" y="117"/>
                    <a:pt x="31" y="120"/>
                    <a:pt x="38" y="121"/>
                  </a:cubicBezTo>
                  <a:cubicBezTo>
                    <a:pt x="46" y="122"/>
                    <a:pt x="51" y="118"/>
                    <a:pt x="57" y="126"/>
                  </a:cubicBezTo>
                  <a:cubicBezTo>
                    <a:pt x="58" y="129"/>
                    <a:pt x="59" y="132"/>
                    <a:pt x="59" y="135"/>
                  </a:cubicBezTo>
                  <a:cubicBezTo>
                    <a:pt x="59" y="139"/>
                    <a:pt x="63" y="140"/>
                    <a:pt x="64" y="142"/>
                  </a:cubicBezTo>
                  <a:cubicBezTo>
                    <a:pt x="68" y="142"/>
                    <a:pt x="60" y="127"/>
                    <a:pt x="61" y="125"/>
                  </a:cubicBezTo>
                  <a:cubicBezTo>
                    <a:pt x="62" y="122"/>
                    <a:pt x="63" y="112"/>
                    <a:pt x="64" y="108"/>
                  </a:cubicBezTo>
                  <a:cubicBezTo>
                    <a:pt x="64" y="108"/>
                    <a:pt x="65" y="108"/>
                    <a:pt x="65" y="108"/>
                  </a:cubicBezTo>
                  <a:cubicBezTo>
                    <a:pt x="71" y="116"/>
                    <a:pt x="85" y="127"/>
                    <a:pt x="93" y="134"/>
                  </a:cubicBezTo>
                  <a:cubicBezTo>
                    <a:pt x="98" y="138"/>
                    <a:pt x="101" y="144"/>
                    <a:pt x="103" y="151"/>
                  </a:cubicBezTo>
                  <a:cubicBezTo>
                    <a:pt x="105" y="156"/>
                    <a:pt x="102" y="166"/>
                    <a:pt x="106" y="170"/>
                  </a:cubicBezTo>
                  <a:cubicBezTo>
                    <a:pt x="107" y="177"/>
                    <a:pt x="116" y="186"/>
                    <a:pt x="120" y="192"/>
                  </a:cubicBezTo>
                  <a:cubicBezTo>
                    <a:pt x="126" y="199"/>
                    <a:pt x="127" y="207"/>
                    <a:pt x="129" y="215"/>
                  </a:cubicBezTo>
                  <a:cubicBezTo>
                    <a:pt x="129" y="215"/>
                    <a:pt x="129" y="215"/>
                    <a:pt x="129" y="215"/>
                  </a:cubicBezTo>
                  <a:cubicBezTo>
                    <a:pt x="130" y="203"/>
                    <a:pt x="130" y="203"/>
                    <a:pt x="130" y="203"/>
                  </a:cubicBezTo>
                  <a:cubicBezTo>
                    <a:pt x="131" y="194"/>
                    <a:pt x="119" y="183"/>
                    <a:pt x="115" y="177"/>
                  </a:cubicBezTo>
                  <a:cubicBezTo>
                    <a:pt x="106" y="164"/>
                    <a:pt x="112" y="148"/>
                    <a:pt x="106" y="136"/>
                  </a:cubicBezTo>
                  <a:cubicBezTo>
                    <a:pt x="103" y="130"/>
                    <a:pt x="95" y="128"/>
                    <a:pt x="93" y="122"/>
                  </a:cubicBezTo>
                  <a:cubicBezTo>
                    <a:pt x="89" y="113"/>
                    <a:pt x="90" y="107"/>
                    <a:pt x="90" y="98"/>
                  </a:cubicBezTo>
                  <a:cubicBezTo>
                    <a:pt x="91" y="92"/>
                    <a:pt x="92" y="82"/>
                    <a:pt x="95" y="78"/>
                  </a:cubicBezTo>
                  <a:cubicBezTo>
                    <a:pt x="99" y="73"/>
                    <a:pt x="104" y="74"/>
                    <a:pt x="105" y="68"/>
                  </a:cubicBezTo>
                  <a:cubicBezTo>
                    <a:pt x="105" y="63"/>
                    <a:pt x="102" y="61"/>
                    <a:pt x="99" y="59"/>
                  </a:cubicBezTo>
                  <a:cubicBezTo>
                    <a:pt x="92" y="56"/>
                    <a:pt x="92" y="48"/>
                    <a:pt x="86" y="43"/>
                  </a:cubicBezTo>
                  <a:cubicBezTo>
                    <a:pt x="84" y="41"/>
                    <a:pt x="82" y="40"/>
                    <a:pt x="80" y="37"/>
                  </a:cubicBezTo>
                  <a:cubicBezTo>
                    <a:pt x="79" y="35"/>
                    <a:pt x="80" y="32"/>
                    <a:pt x="78" y="30"/>
                  </a:cubicBezTo>
                  <a:cubicBezTo>
                    <a:pt x="76" y="27"/>
                    <a:pt x="71" y="27"/>
                    <a:pt x="69" y="22"/>
                  </a:cubicBezTo>
                  <a:cubicBezTo>
                    <a:pt x="67" y="16"/>
                    <a:pt x="59" y="20"/>
                    <a:pt x="53" y="17"/>
                  </a:cubicBezTo>
                  <a:cubicBezTo>
                    <a:pt x="47" y="13"/>
                    <a:pt x="51" y="6"/>
                    <a:pt x="49" y="0"/>
                  </a:cubicBezTo>
                  <a:cubicBezTo>
                    <a:pt x="49" y="0"/>
                    <a:pt x="49" y="0"/>
                    <a:pt x="49" y="0"/>
                  </a:cubicBezTo>
                  <a:cubicBezTo>
                    <a:pt x="45" y="2"/>
                    <a:pt x="35" y="6"/>
                    <a:pt x="32" y="9"/>
                  </a:cubicBezTo>
                  <a:cubicBezTo>
                    <a:pt x="26" y="14"/>
                    <a:pt x="26" y="17"/>
                    <a:pt x="29" y="24"/>
                  </a:cubicBezTo>
                  <a:cubicBezTo>
                    <a:pt x="36" y="41"/>
                    <a:pt x="16" y="27"/>
                    <a:pt x="14" y="40"/>
                  </a:cubicBezTo>
                  <a:cubicBezTo>
                    <a:pt x="13" y="45"/>
                    <a:pt x="19" y="54"/>
                    <a:pt x="16" y="58"/>
                  </a:cubicBezTo>
                  <a:cubicBezTo>
                    <a:pt x="10" y="66"/>
                    <a:pt x="26" y="69"/>
                    <a:pt x="22" y="77"/>
                  </a:cubicBezTo>
                  <a:cubicBezTo>
                    <a:pt x="20" y="80"/>
                    <a:pt x="15" y="87"/>
                    <a:pt x="12" y="88"/>
                  </a:cubicBezTo>
                  <a:lnTo>
                    <a:pt x="0" y="92"/>
                  </a:ln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8" name="Freeform 68"/>
            <p:cNvSpPr>
              <a:spLocks/>
            </p:cNvSpPr>
            <p:nvPr/>
          </p:nvSpPr>
          <p:spPr bwMode="auto">
            <a:xfrm>
              <a:off x="3797301" y="3182938"/>
              <a:ext cx="141288" cy="369888"/>
            </a:xfrm>
            <a:custGeom>
              <a:avLst/>
              <a:gdLst/>
              <a:ahLst/>
              <a:cxnLst>
                <a:cxn ang="0">
                  <a:pos x="0" y="284"/>
                </a:cxn>
                <a:cxn ang="0">
                  <a:pos x="13" y="285"/>
                </a:cxn>
                <a:cxn ang="0">
                  <a:pos x="23" y="291"/>
                </a:cxn>
                <a:cxn ang="0">
                  <a:pos x="23" y="291"/>
                </a:cxn>
                <a:cxn ang="0">
                  <a:pos x="33" y="281"/>
                </a:cxn>
                <a:cxn ang="0">
                  <a:pos x="47" y="282"/>
                </a:cxn>
                <a:cxn ang="0">
                  <a:pos x="59" y="256"/>
                </a:cxn>
                <a:cxn ang="0">
                  <a:pos x="73" y="243"/>
                </a:cxn>
                <a:cxn ang="0">
                  <a:pos x="71" y="231"/>
                </a:cxn>
                <a:cxn ang="0">
                  <a:pos x="71" y="231"/>
                </a:cxn>
                <a:cxn ang="0">
                  <a:pos x="54" y="218"/>
                </a:cxn>
                <a:cxn ang="0">
                  <a:pos x="49" y="210"/>
                </a:cxn>
                <a:cxn ang="0">
                  <a:pos x="52" y="191"/>
                </a:cxn>
                <a:cxn ang="0">
                  <a:pos x="66" y="178"/>
                </a:cxn>
                <a:cxn ang="0">
                  <a:pos x="72" y="166"/>
                </a:cxn>
                <a:cxn ang="0">
                  <a:pos x="85" y="159"/>
                </a:cxn>
                <a:cxn ang="0">
                  <a:pos x="92" y="141"/>
                </a:cxn>
                <a:cxn ang="0">
                  <a:pos x="95" y="118"/>
                </a:cxn>
                <a:cxn ang="0">
                  <a:pos x="105" y="92"/>
                </a:cxn>
                <a:cxn ang="0">
                  <a:pos x="104" y="74"/>
                </a:cxn>
                <a:cxn ang="0">
                  <a:pos x="109" y="45"/>
                </a:cxn>
                <a:cxn ang="0">
                  <a:pos x="106" y="23"/>
                </a:cxn>
                <a:cxn ang="0">
                  <a:pos x="100" y="12"/>
                </a:cxn>
                <a:cxn ang="0">
                  <a:pos x="93" y="0"/>
                </a:cxn>
                <a:cxn ang="0">
                  <a:pos x="93" y="0"/>
                </a:cxn>
                <a:cxn ang="0">
                  <a:pos x="79" y="35"/>
                </a:cxn>
                <a:cxn ang="0">
                  <a:pos x="72" y="76"/>
                </a:cxn>
                <a:cxn ang="0">
                  <a:pos x="60" y="111"/>
                </a:cxn>
                <a:cxn ang="0">
                  <a:pos x="60" y="111"/>
                </a:cxn>
                <a:cxn ang="0">
                  <a:pos x="55" y="127"/>
                </a:cxn>
                <a:cxn ang="0">
                  <a:pos x="48" y="139"/>
                </a:cxn>
                <a:cxn ang="0">
                  <a:pos x="39" y="157"/>
                </a:cxn>
                <a:cxn ang="0">
                  <a:pos x="31" y="176"/>
                </a:cxn>
                <a:cxn ang="0">
                  <a:pos x="26" y="182"/>
                </a:cxn>
                <a:cxn ang="0">
                  <a:pos x="30" y="192"/>
                </a:cxn>
                <a:cxn ang="0">
                  <a:pos x="25" y="196"/>
                </a:cxn>
                <a:cxn ang="0">
                  <a:pos x="23" y="203"/>
                </a:cxn>
                <a:cxn ang="0">
                  <a:pos x="31" y="204"/>
                </a:cxn>
                <a:cxn ang="0">
                  <a:pos x="28" y="214"/>
                </a:cxn>
                <a:cxn ang="0">
                  <a:pos x="23" y="222"/>
                </a:cxn>
                <a:cxn ang="0">
                  <a:pos x="26" y="229"/>
                </a:cxn>
                <a:cxn ang="0">
                  <a:pos x="16" y="234"/>
                </a:cxn>
                <a:cxn ang="0">
                  <a:pos x="23" y="241"/>
                </a:cxn>
                <a:cxn ang="0">
                  <a:pos x="12" y="246"/>
                </a:cxn>
                <a:cxn ang="0">
                  <a:pos x="2" y="272"/>
                </a:cxn>
                <a:cxn ang="0">
                  <a:pos x="0" y="284"/>
                </a:cxn>
              </a:cxnLst>
              <a:rect l="0" t="0" r="r" b="b"/>
              <a:pathLst>
                <a:path w="112" h="291">
                  <a:moveTo>
                    <a:pt x="0" y="284"/>
                  </a:moveTo>
                  <a:cubicBezTo>
                    <a:pt x="13" y="285"/>
                    <a:pt x="13" y="285"/>
                    <a:pt x="13" y="285"/>
                  </a:cubicBezTo>
                  <a:cubicBezTo>
                    <a:pt x="23" y="291"/>
                    <a:pt x="23" y="291"/>
                    <a:pt x="23" y="291"/>
                  </a:cubicBezTo>
                  <a:cubicBezTo>
                    <a:pt x="23" y="291"/>
                    <a:pt x="23" y="291"/>
                    <a:pt x="23" y="291"/>
                  </a:cubicBezTo>
                  <a:cubicBezTo>
                    <a:pt x="25" y="287"/>
                    <a:pt x="29" y="283"/>
                    <a:pt x="33" y="281"/>
                  </a:cubicBezTo>
                  <a:cubicBezTo>
                    <a:pt x="38" y="277"/>
                    <a:pt x="42" y="281"/>
                    <a:pt x="47" y="282"/>
                  </a:cubicBezTo>
                  <a:cubicBezTo>
                    <a:pt x="58" y="284"/>
                    <a:pt x="53" y="262"/>
                    <a:pt x="59" y="256"/>
                  </a:cubicBezTo>
                  <a:cubicBezTo>
                    <a:pt x="64" y="252"/>
                    <a:pt x="72" y="251"/>
                    <a:pt x="73" y="243"/>
                  </a:cubicBezTo>
                  <a:cubicBezTo>
                    <a:pt x="71" y="231"/>
                    <a:pt x="71" y="231"/>
                    <a:pt x="71" y="231"/>
                  </a:cubicBezTo>
                  <a:cubicBezTo>
                    <a:pt x="71" y="231"/>
                    <a:pt x="71" y="231"/>
                    <a:pt x="71" y="231"/>
                  </a:cubicBezTo>
                  <a:cubicBezTo>
                    <a:pt x="66" y="226"/>
                    <a:pt x="57" y="224"/>
                    <a:pt x="54" y="218"/>
                  </a:cubicBezTo>
                  <a:cubicBezTo>
                    <a:pt x="52" y="216"/>
                    <a:pt x="51" y="213"/>
                    <a:pt x="49" y="210"/>
                  </a:cubicBezTo>
                  <a:cubicBezTo>
                    <a:pt x="48" y="202"/>
                    <a:pt x="46" y="197"/>
                    <a:pt x="52" y="191"/>
                  </a:cubicBezTo>
                  <a:cubicBezTo>
                    <a:pt x="56" y="186"/>
                    <a:pt x="63" y="184"/>
                    <a:pt x="66" y="178"/>
                  </a:cubicBezTo>
                  <a:cubicBezTo>
                    <a:pt x="67" y="174"/>
                    <a:pt x="69" y="168"/>
                    <a:pt x="72" y="166"/>
                  </a:cubicBezTo>
                  <a:cubicBezTo>
                    <a:pt x="77" y="163"/>
                    <a:pt x="83" y="167"/>
                    <a:pt x="85" y="159"/>
                  </a:cubicBezTo>
                  <a:cubicBezTo>
                    <a:pt x="87" y="154"/>
                    <a:pt x="98" y="150"/>
                    <a:pt x="92" y="141"/>
                  </a:cubicBezTo>
                  <a:cubicBezTo>
                    <a:pt x="90" y="137"/>
                    <a:pt x="94" y="123"/>
                    <a:pt x="95" y="118"/>
                  </a:cubicBezTo>
                  <a:cubicBezTo>
                    <a:pt x="97" y="109"/>
                    <a:pt x="99" y="100"/>
                    <a:pt x="105" y="92"/>
                  </a:cubicBezTo>
                  <a:cubicBezTo>
                    <a:pt x="108" y="88"/>
                    <a:pt x="108" y="77"/>
                    <a:pt x="104" y="74"/>
                  </a:cubicBezTo>
                  <a:cubicBezTo>
                    <a:pt x="88" y="61"/>
                    <a:pt x="104" y="58"/>
                    <a:pt x="109" y="45"/>
                  </a:cubicBezTo>
                  <a:cubicBezTo>
                    <a:pt x="112" y="38"/>
                    <a:pt x="110" y="29"/>
                    <a:pt x="106" y="23"/>
                  </a:cubicBezTo>
                  <a:cubicBezTo>
                    <a:pt x="104" y="20"/>
                    <a:pt x="100" y="16"/>
                    <a:pt x="100" y="12"/>
                  </a:cubicBezTo>
                  <a:cubicBezTo>
                    <a:pt x="93" y="0"/>
                    <a:pt x="93" y="0"/>
                    <a:pt x="93" y="0"/>
                  </a:cubicBezTo>
                  <a:cubicBezTo>
                    <a:pt x="93" y="0"/>
                    <a:pt x="93" y="0"/>
                    <a:pt x="93" y="0"/>
                  </a:cubicBezTo>
                  <a:cubicBezTo>
                    <a:pt x="78" y="5"/>
                    <a:pt x="73" y="21"/>
                    <a:pt x="79" y="35"/>
                  </a:cubicBezTo>
                  <a:cubicBezTo>
                    <a:pt x="84" y="50"/>
                    <a:pt x="81" y="63"/>
                    <a:pt x="72" y="76"/>
                  </a:cubicBezTo>
                  <a:cubicBezTo>
                    <a:pt x="60" y="111"/>
                    <a:pt x="60" y="111"/>
                    <a:pt x="60" y="111"/>
                  </a:cubicBezTo>
                  <a:cubicBezTo>
                    <a:pt x="60" y="111"/>
                    <a:pt x="60" y="111"/>
                    <a:pt x="60" y="111"/>
                  </a:cubicBezTo>
                  <a:cubicBezTo>
                    <a:pt x="60" y="115"/>
                    <a:pt x="57" y="124"/>
                    <a:pt x="55" y="127"/>
                  </a:cubicBezTo>
                  <a:cubicBezTo>
                    <a:pt x="53" y="131"/>
                    <a:pt x="50" y="135"/>
                    <a:pt x="48" y="139"/>
                  </a:cubicBezTo>
                  <a:cubicBezTo>
                    <a:pt x="45" y="145"/>
                    <a:pt x="40" y="151"/>
                    <a:pt x="39" y="157"/>
                  </a:cubicBezTo>
                  <a:cubicBezTo>
                    <a:pt x="37" y="168"/>
                    <a:pt x="42" y="169"/>
                    <a:pt x="31" y="176"/>
                  </a:cubicBezTo>
                  <a:cubicBezTo>
                    <a:pt x="30" y="178"/>
                    <a:pt x="27" y="180"/>
                    <a:pt x="26" y="182"/>
                  </a:cubicBezTo>
                  <a:cubicBezTo>
                    <a:pt x="26" y="185"/>
                    <a:pt x="30" y="188"/>
                    <a:pt x="30" y="192"/>
                  </a:cubicBezTo>
                  <a:cubicBezTo>
                    <a:pt x="30" y="193"/>
                    <a:pt x="26" y="194"/>
                    <a:pt x="25" y="196"/>
                  </a:cubicBezTo>
                  <a:cubicBezTo>
                    <a:pt x="24" y="197"/>
                    <a:pt x="23" y="201"/>
                    <a:pt x="23" y="203"/>
                  </a:cubicBezTo>
                  <a:cubicBezTo>
                    <a:pt x="23" y="206"/>
                    <a:pt x="29" y="202"/>
                    <a:pt x="31" y="204"/>
                  </a:cubicBezTo>
                  <a:cubicBezTo>
                    <a:pt x="33" y="206"/>
                    <a:pt x="29" y="212"/>
                    <a:pt x="28" y="214"/>
                  </a:cubicBezTo>
                  <a:cubicBezTo>
                    <a:pt x="29" y="221"/>
                    <a:pt x="18" y="216"/>
                    <a:pt x="23" y="222"/>
                  </a:cubicBezTo>
                  <a:cubicBezTo>
                    <a:pt x="25" y="223"/>
                    <a:pt x="28" y="226"/>
                    <a:pt x="26" y="229"/>
                  </a:cubicBezTo>
                  <a:cubicBezTo>
                    <a:pt x="23" y="232"/>
                    <a:pt x="14" y="224"/>
                    <a:pt x="16" y="234"/>
                  </a:cubicBezTo>
                  <a:cubicBezTo>
                    <a:pt x="17" y="238"/>
                    <a:pt x="36" y="234"/>
                    <a:pt x="23" y="241"/>
                  </a:cubicBezTo>
                  <a:cubicBezTo>
                    <a:pt x="18" y="244"/>
                    <a:pt x="12" y="238"/>
                    <a:pt x="12" y="246"/>
                  </a:cubicBezTo>
                  <a:cubicBezTo>
                    <a:pt x="12" y="255"/>
                    <a:pt x="6" y="265"/>
                    <a:pt x="2" y="272"/>
                  </a:cubicBezTo>
                  <a:cubicBezTo>
                    <a:pt x="0" y="275"/>
                    <a:pt x="1" y="281"/>
                    <a:pt x="0" y="284"/>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9" name="Freeform 69"/>
            <p:cNvSpPr>
              <a:spLocks/>
            </p:cNvSpPr>
            <p:nvPr/>
          </p:nvSpPr>
          <p:spPr bwMode="auto">
            <a:xfrm>
              <a:off x="3854451" y="3116263"/>
              <a:ext cx="222250" cy="360363"/>
            </a:xfrm>
            <a:custGeom>
              <a:avLst/>
              <a:gdLst/>
              <a:ahLst/>
              <a:cxnLst>
                <a:cxn ang="0">
                  <a:pos x="47" y="52"/>
                </a:cxn>
                <a:cxn ang="0">
                  <a:pos x="54" y="64"/>
                </a:cxn>
                <a:cxn ang="0">
                  <a:pos x="60" y="75"/>
                </a:cxn>
                <a:cxn ang="0">
                  <a:pos x="63" y="97"/>
                </a:cxn>
                <a:cxn ang="0">
                  <a:pos x="58" y="126"/>
                </a:cxn>
                <a:cxn ang="0">
                  <a:pos x="59" y="144"/>
                </a:cxn>
                <a:cxn ang="0">
                  <a:pos x="49" y="170"/>
                </a:cxn>
                <a:cxn ang="0">
                  <a:pos x="46" y="193"/>
                </a:cxn>
                <a:cxn ang="0">
                  <a:pos x="39" y="211"/>
                </a:cxn>
                <a:cxn ang="0">
                  <a:pos x="26" y="218"/>
                </a:cxn>
                <a:cxn ang="0">
                  <a:pos x="20" y="230"/>
                </a:cxn>
                <a:cxn ang="0">
                  <a:pos x="6" y="243"/>
                </a:cxn>
                <a:cxn ang="0">
                  <a:pos x="3" y="262"/>
                </a:cxn>
                <a:cxn ang="0">
                  <a:pos x="8" y="270"/>
                </a:cxn>
                <a:cxn ang="0">
                  <a:pos x="25" y="283"/>
                </a:cxn>
                <a:cxn ang="0">
                  <a:pos x="25" y="283"/>
                </a:cxn>
                <a:cxn ang="0">
                  <a:pos x="36" y="267"/>
                </a:cxn>
                <a:cxn ang="0">
                  <a:pos x="50" y="260"/>
                </a:cxn>
                <a:cxn ang="0">
                  <a:pos x="70" y="269"/>
                </a:cxn>
                <a:cxn ang="0">
                  <a:pos x="103" y="265"/>
                </a:cxn>
                <a:cxn ang="0">
                  <a:pos x="103" y="265"/>
                </a:cxn>
                <a:cxn ang="0">
                  <a:pos x="103" y="238"/>
                </a:cxn>
                <a:cxn ang="0">
                  <a:pos x="105" y="211"/>
                </a:cxn>
                <a:cxn ang="0">
                  <a:pos x="105" y="190"/>
                </a:cxn>
                <a:cxn ang="0">
                  <a:pos x="120" y="159"/>
                </a:cxn>
                <a:cxn ang="0">
                  <a:pos x="119" y="158"/>
                </a:cxn>
                <a:cxn ang="0">
                  <a:pos x="113" y="155"/>
                </a:cxn>
                <a:cxn ang="0">
                  <a:pos x="107" y="148"/>
                </a:cxn>
                <a:cxn ang="0">
                  <a:pos x="108" y="133"/>
                </a:cxn>
                <a:cxn ang="0">
                  <a:pos x="121" y="133"/>
                </a:cxn>
                <a:cxn ang="0">
                  <a:pos x="130" y="132"/>
                </a:cxn>
                <a:cxn ang="0">
                  <a:pos x="120" y="101"/>
                </a:cxn>
                <a:cxn ang="0">
                  <a:pos x="143" y="65"/>
                </a:cxn>
                <a:cxn ang="0">
                  <a:pos x="159" y="41"/>
                </a:cxn>
                <a:cxn ang="0">
                  <a:pos x="168" y="30"/>
                </a:cxn>
                <a:cxn ang="0">
                  <a:pos x="173" y="31"/>
                </a:cxn>
                <a:cxn ang="0">
                  <a:pos x="172" y="11"/>
                </a:cxn>
                <a:cxn ang="0">
                  <a:pos x="172" y="8"/>
                </a:cxn>
                <a:cxn ang="0">
                  <a:pos x="172" y="8"/>
                </a:cxn>
                <a:cxn ang="0">
                  <a:pos x="155" y="11"/>
                </a:cxn>
                <a:cxn ang="0">
                  <a:pos x="139" y="12"/>
                </a:cxn>
                <a:cxn ang="0">
                  <a:pos x="127" y="13"/>
                </a:cxn>
                <a:cxn ang="0">
                  <a:pos x="113" y="8"/>
                </a:cxn>
                <a:cxn ang="0">
                  <a:pos x="101" y="0"/>
                </a:cxn>
                <a:cxn ang="0">
                  <a:pos x="101" y="0"/>
                </a:cxn>
                <a:cxn ang="0">
                  <a:pos x="93" y="5"/>
                </a:cxn>
                <a:cxn ang="0">
                  <a:pos x="87" y="17"/>
                </a:cxn>
                <a:cxn ang="0">
                  <a:pos x="73" y="18"/>
                </a:cxn>
                <a:cxn ang="0">
                  <a:pos x="71" y="38"/>
                </a:cxn>
                <a:cxn ang="0">
                  <a:pos x="59" y="44"/>
                </a:cxn>
                <a:cxn ang="0">
                  <a:pos x="50" y="51"/>
                </a:cxn>
                <a:cxn ang="0">
                  <a:pos x="47" y="52"/>
                </a:cxn>
              </a:cxnLst>
              <a:rect l="0" t="0" r="r" b="b"/>
              <a:pathLst>
                <a:path w="174" h="283">
                  <a:moveTo>
                    <a:pt x="47" y="52"/>
                  </a:moveTo>
                  <a:cubicBezTo>
                    <a:pt x="54" y="64"/>
                    <a:pt x="54" y="64"/>
                    <a:pt x="54" y="64"/>
                  </a:cubicBezTo>
                  <a:cubicBezTo>
                    <a:pt x="54" y="68"/>
                    <a:pt x="58" y="72"/>
                    <a:pt x="60" y="75"/>
                  </a:cubicBezTo>
                  <a:cubicBezTo>
                    <a:pt x="64" y="81"/>
                    <a:pt x="66" y="90"/>
                    <a:pt x="63" y="97"/>
                  </a:cubicBezTo>
                  <a:cubicBezTo>
                    <a:pt x="58" y="110"/>
                    <a:pt x="42" y="113"/>
                    <a:pt x="58" y="126"/>
                  </a:cubicBezTo>
                  <a:cubicBezTo>
                    <a:pt x="62" y="129"/>
                    <a:pt x="62" y="140"/>
                    <a:pt x="59" y="144"/>
                  </a:cubicBezTo>
                  <a:cubicBezTo>
                    <a:pt x="53" y="152"/>
                    <a:pt x="51" y="161"/>
                    <a:pt x="49" y="170"/>
                  </a:cubicBezTo>
                  <a:cubicBezTo>
                    <a:pt x="48" y="175"/>
                    <a:pt x="44" y="189"/>
                    <a:pt x="46" y="193"/>
                  </a:cubicBezTo>
                  <a:cubicBezTo>
                    <a:pt x="52" y="202"/>
                    <a:pt x="41" y="206"/>
                    <a:pt x="39" y="211"/>
                  </a:cubicBezTo>
                  <a:cubicBezTo>
                    <a:pt x="37" y="219"/>
                    <a:pt x="31" y="215"/>
                    <a:pt x="26" y="218"/>
                  </a:cubicBezTo>
                  <a:cubicBezTo>
                    <a:pt x="23" y="220"/>
                    <a:pt x="21" y="226"/>
                    <a:pt x="20" y="230"/>
                  </a:cubicBezTo>
                  <a:cubicBezTo>
                    <a:pt x="17" y="236"/>
                    <a:pt x="10" y="238"/>
                    <a:pt x="6" y="243"/>
                  </a:cubicBezTo>
                  <a:cubicBezTo>
                    <a:pt x="0" y="249"/>
                    <a:pt x="2" y="254"/>
                    <a:pt x="3" y="262"/>
                  </a:cubicBezTo>
                  <a:cubicBezTo>
                    <a:pt x="5" y="265"/>
                    <a:pt x="6" y="268"/>
                    <a:pt x="8" y="270"/>
                  </a:cubicBezTo>
                  <a:cubicBezTo>
                    <a:pt x="11" y="276"/>
                    <a:pt x="20" y="278"/>
                    <a:pt x="25" y="283"/>
                  </a:cubicBezTo>
                  <a:cubicBezTo>
                    <a:pt x="25" y="283"/>
                    <a:pt x="25" y="283"/>
                    <a:pt x="25" y="283"/>
                  </a:cubicBezTo>
                  <a:cubicBezTo>
                    <a:pt x="29" y="278"/>
                    <a:pt x="28" y="270"/>
                    <a:pt x="36" y="267"/>
                  </a:cubicBezTo>
                  <a:cubicBezTo>
                    <a:pt x="40" y="266"/>
                    <a:pt x="46" y="259"/>
                    <a:pt x="50" y="260"/>
                  </a:cubicBezTo>
                  <a:cubicBezTo>
                    <a:pt x="59" y="261"/>
                    <a:pt x="59" y="275"/>
                    <a:pt x="70" y="269"/>
                  </a:cubicBezTo>
                  <a:cubicBezTo>
                    <a:pt x="78" y="264"/>
                    <a:pt x="94" y="265"/>
                    <a:pt x="103" y="265"/>
                  </a:cubicBezTo>
                  <a:cubicBezTo>
                    <a:pt x="103" y="265"/>
                    <a:pt x="103" y="265"/>
                    <a:pt x="103" y="265"/>
                  </a:cubicBezTo>
                  <a:cubicBezTo>
                    <a:pt x="100" y="255"/>
                    <a:pt x="100" y="245"/>
                    <a:pt x="103" y="238"/>
                  </a:cubicBezTo>
                  <a:cubicBezTo>
                    <a:pt x="107" y="231"/>
                    <a:pt x="104" y="219"/>
                    <a:pt x="105" y="211"/>
                  </a:cubicBezTo>
                  <a:cubicBezTo>
                    <a:pt x="106" y="203"/>
                    <a:pt x="109" y="197"/>
                    <a:pt x="105" y="190"/>
                  </a:cubicBezTo>
                  <a:cubicBezTo>
                    <a:pt x="99" y="179"/>
                    <a:pt x="109" y="162"/>
                    <a:pt x="120" y="159"/>
                  </a:cubicBezTo>
                  <a:cubicBezTo>
                    <a:pt x="120" y="158"/>
                    <a:pt x="120" y="158"/>
                    <a:pt x="119" y="158"/>
                  </a:cubicBezTo>
                  <a:cubicBezTo>
                    <a:pt x="118" y="158"/>
                    <a:pt x="113" y="156"/>
                    <a:pt x="113" y="155"/>
                  </a:cubicBezTo>
                  <a:cubicBezTo>
                    <a:pt x="112" y="150"/>
                    <a:pt x="111" y="150"/>
                    <a:pt x="107" y="148"/>
                  </a:cubicBezTo>
                  <a:cubicBezTo>
                    <a:pt x="105" y="143"/>
                    <a:pt x="101" y="136"/>
                    <a:pt x="108" y="133"/>
                  </a:cubicBezTo>
                  <a:cubicBezTo>
                    <a:pt x="110" y="132"/>
                    <a:pt x="119" y="131"/>
                    <a:pt x="121" y="133"/>
                  </a:cubicBezTo>
                  <a:cubicBezTo>
                    <a:pt x="125" y="133"/>
                    <a:pt x="126" y="133"/>
                    <a:pt x="130" y="132"/>
                  </a:cubicBezTo>
                  <a:cubicBezTo>
                    <a:pt x="130" y="118"/>
                    <a:pt x="116" y="116"/>
                    <a:pt x="120" y="101"/>
                  </a:cubicBezTo>
                  <a:cubicBezTo>
                    <a:pt x="124" y="88"/>
                    <a:pt x="135" y="75"/>
                    <a:pt x="143" y="65"/>
                  </a:cubicBezTo>
                  <a:cubicBezTo>
                    <a:pt x="149" y="57"/>
                    <a:pt x="159" y="52"/>
                    <a:pt x="159" y="41"/>
                  </a:cubicBezTo>
                  <a:cubicBezTo>
                    <a:pt x="159" y="35"/>
                    <a:pt x="162" y="31"/>
                    <a:pt x="168" y="30"/>
                  </a:cubicBezTo>
                  <a:cubicBezTo>
                    <a:pt x="169" y="30"/>
                    <a:pt x="172" y="32"/>
                    <a:pt x="173" y="31"/>
                  </a:cubicBezTo>
                  <a:cubicBezTo>
                    <a:pt x="174" y="30"/>
                    <a:pt x="171" y="15"/>
                    <a:pt x="172" y="11"/>
                  </a:cubicBezTo>
                  <a:cubicBezTo>
                    <a:pt x="172" y="10"/>
                    <a:pt x="172" y="9"/>
                    <a:pt x="172" y="8"/>
                  </a:cubicBezTo>
                  <a:cubicBezTo>
                    <a:pt x="172" y="8"/>
                    <a:pt x="172" y="8"/>
                    <a:pt x="172" y="8"/>
                  </a:cubicBezTo>
                  <a:cubicBezTo>
                    <a:pt x="167" y="8"/>
                    <a:pt x="160" y="8"/>
                    <a:pt x="155" y="11"/>
                  </a:cubicBezTo>
                  <a:cubicBezTo>
                    <a:pt x="149" y="15"/>
                    <a:pt x="145" y="13"/>
                    <a:pt x="139" y="12"/>
                  </a:cubicBezTo>
                  <a:cubicBezTo>
                    <a:pt x="135" y="11"/>
                    <a:pt x="131" y="13"/>
                    <a:pt x="127" y="13"/>
                  </a:cubicBezTo>
                  <a:cubicBezTo>
                    <a:pt x="122" y="13"/>
                    <a:pt x="118" y="10"/>
                    <a:pt x="113" y="8"/>
                  </a:cubicBezTo>
                  <a:cubicBezTo>
                    <a:pt x="101" y="0"/>
                    <a:pt x="101" y="0"/>
                    <a:pt x="101" y="0"/>
                  </a:cubicBezTo>
                  <a:cubicBezTo>
                    <a:pt x="101" y="0"/>
                    <a:pt x="101" y="0"/>
                    <a:pt x="101" y="0"/>
                  </a:cubicBezTo>
                  <a:cubicBezTo>
                    <a:pt x="98" y="1"/>
                    <a:pt x="95" y="0"/>
                    <a:pt x="93" y="5"/>
                  </a:cubicBezTo>
                  <a:cubicBezTo>
                    <a:pt x="92" y="7"/>
                    <a:pt x="90" y="17"/>
                    <a:pt x="87" y="17"/>
                  </a:cubicBezTo>
                  <a:cubicBezTo>
                    <a:pt x="83" y="17"/>
                    <a:pt x="73" y="9"/>
                    <a:pt x="73" y="18"/>
                  </a:cubicBezTo>
                  <a:cubicBezTo>
                    <a:pt x="73" y="25"/>
                    <a:pt x="81" y="33"/>
                    <a:pt x="71" y="38"/>
                  </a:cubicBezTo>
                  <a:cubicBezTo>
                    <a:pt x="68" y="44"/>
                    <a:pt x="65" y="44"/>
                    <a:pt x="59" y="44"/>
                  </a:cubicBezTo>
                  <a:cubicBezTo>
                    <a:pt x="55" y="44"/>
                    <a:pt x="54" y="49"/>
                    <a:pt x="50" y="51"/>
                  </a:cubicBezTo>
                  <a:cubicBezTo>
                    <a:pt x="49" y="51"/>
                    <a:pt x="48" y="51"/>
                    <a:pt x="47" y="52"/>
                  </a:cubicBezTo>
                  <a:close/>
                </a:path>
              </a:pathLst>
            </a:custGeom>
            <a:solidFill>
              <a:schemeClr val="accent3"/>
            </a:solid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0" name="Freeform 70"/>
            <p:cNvSpPr>
              <a:spLocks/>
            </p:cNvSpPr>
            <p:nvPr/>
          </p:nvSpPr>
          <p:spPr bwMode="auto">
            <a:xfrm>
              <a:off x="3997326" y="3549650"/>
              <a:ext cx="285750" cy="371475"/>
            </a:xfrm>
            <a:custGeom>
              <a:avLst/>
              <a:gdLst/>
              <a:ahLst/>
              <a:cxnLst>
                <a:cxn ang="0">
                  <a:pos x="192" y="286"/>
                </a:cxn>
                <a:cxn ang="0">
                  <a:pos x="202" y="285"/>
                </a:cxn>
                <a:cxn ang="0">
                  <a:pos x="225" y="275"/>
                </a:cxn>
                <a:cxn ang="0">
                  <a:pos x="225" y="275"/>
                </a:cxn>
                <a:cxn ang="0">
                  <a:pos x="222" y="255"/>
                </a:cxn>
                <a:cxn ang="0">
                  <a:pos x="211" y="204"/>
                </a:cxn>
                <a:cxn ang="0">
                  <a:pos x="189" y="162"/>
                </a:cxn>
                <a:cxn ang="0">
                  <a:pos x="189" y="162"/>
                </a:cxn>
                <a:cxn ang="0">
                  <a:pos x="188" y="184"/>
                </a:cxn>
                <a:cxn ang="0">
                  <a:pos x="174" y="169"/>
                </a:cxn>
                <a:cxn ang="0">
                  <a:pos x="159" y="155"/>
                </a:cxn>
                <a:cxn ang="0">
                  <a:pos x="143" y="97"/>
                </a:cxn>
                <a:cxn ang="0">
                  <a:pos x="141" y="66"/>
                </a:cxn>
                <a:cxn ang="0">
                  <a:pos x="138" y="40"/>
                </a:cxn>
                <a:cxn ang="0">
                  <a:pos x="133" y="26"/>
                </a:cxn>
                <a:cxn ang="0">
                  <a:pos x="129" y="4"/>
                </a:cxn>
                <a:cxn ang="0">
                  <a:pos x="122" y="1"/>
                </a:cxn>
                <a:cxn ang="0">
                  <a:pos x="111" y="0"/>
                </a:cxn>
                <a:cxn ang="0">
                  <a:pos x="111" y="0"/>
                </a:cxn>
                <a:cxn ang="0">
                  <a:pos x="110" y="16"/>
                </a:cxn>
                <a:cxn ang="0">
                  <a:pos x="105" y="26"/>
                </a:cxn>
                <a:cxn ang="0">
                  <a:pos x="101" y="34"/>
                </a:cxn>
                <a:cxn ang="0">
                  <a:pos x="112" y="50"/>
                </a:cxn>
                <a:cxn ang="0">
                  <a:pos x="105" y="64"/>
                </a:cxn>
                <a:cxn ang="0">
                  <a:pos x="98" y="73"/>
                </a:cxn>
                <a:cxn ang="0">
                  <a:pos x="81" y="78"/>
                </a:cxn>
                <a:cxn ang="0">
                  <a:pos x="65" y="94"/>
                </a:cxn>
                <a:cxn ang="0">
                  <a:pos x="58" y="122"/>
                </a:cxn>
                <a:cxn ang="0">
                  <a:pos x="48" y="145"/>
                </a:cxn>
                <a:cxn ang="0">
                  <a:pos x="38" y="160"/>
                </a:cxn>
                <a:cxn ang="0">
                  <a:pos x="8" y="184"/>
                </a:cxn>
                <a:cxn ang="0">
                  <a:pos x="23" y="200"/>
                </a:cxn>
                <a:cxn ang="0">
                  <a:pos x="23" y="200"/>
                </a:cxn>
                <a:cxn ang="0">
                  <a:pos x="26" y="212"/>
                </a:cxn>
                <a:cxn ang="0">
                  <a:pos x="36" y="229"/>
                </a:cxn>
                <a:cxn ang="0">
                  <a:pos x="39" y="240"/>
                </a:cxn>
                <a:cxn ang="0">
                  <a:pos x="42" y="259"/>
                </a:cxn>
                <a:cxn ang="0">
                  <a:pos x="36" y="274"/>
                </a:cxn>
                <a:cxn ang="0">
                  <a:pos x="36" y="274"/>
                </a:cxn>
                <a:cxn ang="0">
                  <a:pos x="47" y="282"/>
                </a:cxn>
                <a:cxn ang="0">
                  <a:pos x="68" y="284"/>
                </a:cxn>
                <a:cxn ang="0">
                  <a:pos x="83" y="264"/>
                </a:cxn>
                <a:cxn ang="0">
                  <a:pos x="96" y="261"/>
                </a:cxn>
                <a:cxn ang="0">
                  <a:pos x="107" y="272"/>
                </a:cxn>
                <a:cxn ang="0">
                  <a:pos x="107" y="289"/>
                </a:cxn>
                <a:cxn ang="0">
                  <a:pos x="107" y="289"/>
                </a:cxn>
                <a:cxn ang="0">
                  <a:pos x="119" y="288"/>
                </a:cxn>
                <a:cxn ang="0">
                  <a:pos x="136" y="284"/>
                </a:cxn>
                <a:cxn ang="0">
                  <a:pos x="152" y="285"/>
                </a:cxn>
                <a:cxn ang="0">
                  <a:pos x="170" y="293"/>
                </a:cxn>
                <a:cxn ang="0">
                  <a:pos x="192" y="286"/>
                </a:cxn>
              </a:cxnLst>
              <a:rect l="0" t="0" r="r" b="b"/>
              <a:pathLst>
                <a:path w="225" h="293">
                  <a:moveTo>
                    <a:pt x="192" y="286"/>
                  </a:moveTo>
                  <a:cubicBezTo>
                    <a:pt x="195" y="287"/>
                    <a:pt x="199" y="289"/>
                    <a:pt x="202" y="285"/>
                  </a:cubicBezTo>
                  <a:cubicBezTo>
                    <a:pt x="207" y="280"/>
                    <a:pt x="217" y="276"/>
                    <a:pt x="225" y="275"/>
                  </a:cubicBezTo>
                  <a:cubicBezTo>
                    <a:pt x="225" y="275"/>
                    <a:pt x="225" y="275"/>
                    <a:pt x="225" y="275"/>
                  </a:cubicBezTo>
                  <a:cubicBezTo>
                    <a:pt x="222" y="255"/>
                    <a:pt x="222" y="255"/>
                    <a:pt x="222" y="255"/>
                  </a:cubicBezTo>
                  <a:cubicBezTo>
                    <a:pt x="211" y="204"/>
                    <a:pt x="211" y="204"/>
                    <a:pt x="211" y="204"/>
                  </a:cubicBezTo>
                  <a:cubicBezTo>
                    <a:pt x="210" y="197"/>
                    <a:pt x="199" y="160"/>
                    <a:pt x="189" y="162"/>
                  </a:cubicBezTo>
                  <a:cubicBezTo>
                    <a:pt x="189" y="162"/>
                    <a:pt x="189" y="162"/>
                    <a:pt x="189" y="162"/>
                  </a:cubicBezTo>
                  <a:cubicBezTo>
                    <a:pt x="189" y="169"/>
                    <a:pt x="189" y="177"/>
                    <a:pt x="188" y="184"/>
                  </a:cubicBezTo>
                  <a:cubicBezTo>
                    <a:pt x="184" y="184"/>
                    <a:pt x="176" y="173"/>
                    <a:pt x="174" y="169"/>
                  </a:cubicBezTo>
                  <a:cubicBezTo>
                    <a:pt x="170" y="164"/>
                    <a:pt x="163" y="161"/>
                    <a:pt x="159" y="155"/>
                  </a:cubicBezTo>
                  <a:cubicBezTo>
                    <a:pt x="148" y="141"/>
                    <a:pt x="144" y="115"/>
                    <a:pt x="143" y="97"/>
                  </a:cubicBezTo>
                  <a:cubicBezTo>
                    <a:pt x="142" y="87"/>
                    <a:pt x="143" y="76"/>
                    <a:pt x="141" y="66"/>
                  </a:cubicBezTo>
                  <a:cubicBezTo>
                    <a:pt x="139" y="58"/>
                    <a:pt x="143" y="47"/>
                    <a:pt x="138" y="40"/>
                  </a:cubicBezTo>
                  <a:cubicBezTo>
                    <a:pt x="135" y="34"/>
                    <a:pt x="135" y="32"/>
                    <a:pt x="133" y="26"/>
                  </a:cubicBezTo>
                  <a:cubicBezTo>
                    <a:pt x="132" y="18"/>
                    <a:pt x="129" y="12"/>
                    <a:pt x="129" y="4"/>
                  </a:cubicBezTo>
                  <a:cubicBezTo>
                    <a:pt x="127" y="3"/>
                    <a:pt x="125" y="2"/>
                    <a:pt x="122" y="1"/>
                  </a:cubicBezTo>
                  <a:cubicBezTo>
                    <a:pt x="120" y="1"/>
                    <a:pt x="115" y="1"/>
                    <a:pt x="111" y="0"/>
                  </a:cubicBezTo>
                  <a:cubicBezTo>
                    <a:pt x="111" y="0"/>
                    <a:pt x="111" y="0"/>
                    <a:pt x="111" y="0"/>
                  </a:cubicBezTo>
                  <a:cubicBezTo>
                    <a:pt x="110" y="4"/>
                    <a:pt x="110" y="12"/>
                    <a:pt x="110" y="16"/>
                  </a:cubicBezTo>
                  <a:cubicBezTo>
                    <a:pt x="110" y="20"/>
                    <a:pt x="107" y="23"/>
                    <a:pt x="105" y="26"/>
                  </a:cubicBezTo>
                  <a:cubicBezTo>
                    <a:pt x="103" y="29"/>
                    <a:pt x="102" y="31"/>
                    <a:pt x="101" y="34"/>
                  </a:cubicBezTo>
                  <a:cubicBezTo>
                    <a:pt x="103" y="43"/>
                    <a:pt x="107" y="44"/>
                    <a:pt x="112" y="50"/>
                  </a:cubicBezTo>
                  <a:cubicBezTo>
                    <a:pt x="115" y="53"/>
                    <a:pt x="107" y="62"/>
                    <a:pt x="105" y="64"/>
                  </a:cubicBezTo>
                  <a:cubicBezTo>
                    <a:pt x="101" y="69"/>
                    <a:pt x="101" y="69"/>
                    <a:pt x="98" y="73"/>
                  </a:cubicBezTo>
                  <a:cubicBezTo>
                    <a:pt x="95" y="79"/>
                    <a:pt x="86" y="77"/>
                    <a:pt x="81" y="78"/>
                  </a:cubicBezTo>
                  <a:cubicBezTo>
                    <a:pt x="79" y="79"/>
                    <a:pt x="66" y="92"/>
                    <a:pt x="65" y="94"/>
                  </a:cubicBezTo>
                  <a:cubicBezTo>
                    <a:pt x="60" y="105"/>
                    <a:pt x="66" y="112"/>
                    <a:pt x="58" y="122"/>
                  </a:cubicBezTo>
                  <a:cubicBezTo>
                    <a:pt x="55" y="130"/>
                    <a:pt x="52" y="138"/>
                    <a:pt x="48" y="145"/>
                  </a:cubicBezTo>
                  <a:cubicBezTo>
                    <a:pt x="46" y="149"/>
                    <a:pt x="42" y="157"/>
                    <a:pt x="38" y="160"/>
                  </a:cubicBezTo>
                  <a:cubicBezTo>
                    <a:pt x="30" y="168"/>
                    <a:pt x="0" y="166"/>
                    <a:pt x="8" y="184"/>
                  </a:cubicBezTo>
                  <a:cubicBezTo>
                    <a:pt x="11" y="191"/>
                    <a:pt x="20" y="194"/>
                    <a:pt x="23" y="200"/>
                  </a:cubicBezTo>
                  <a:cubicBezTo>
                    <a:pt x="23" y="200"/>
                    <a:pt x="23" y="200"/>
                    <a:pt x="23" y="200"/>
                  </a:cubicBezTo>
                  <a:cubicBezTo>
                    <a:pt x="26" y="212"/>
                    <a:pt x="26" y="212"/>
                    <a:pt x="26" y="212"/>
                  </a:cubicBezTo>
                  <a:cubicBezTo>
                    <a:pt x="23" y="220"/>
                    <a:pt x="30" y="225"/>
                    <a:pt x="36" y="229"/>
                  </a:cubicBezTo>
                  <a:cubicBezTo>
                    <a:pt x="36" y="232"/>
                    <a:pt x="39" y="236"/>
                    <a:pt x="39" y="240"/>
                  </a:cubicBezTo>
                  <a:cubicBezTo>
                    <a:pt x="40" y="246"/>
                    <a:pt x="44" y="253"/>
                    <a:pt x="42" y="259"/>
                  </a:cubicBezTo>
                  <a:cubicBezTo>
                    <a:pt x="41" y="264"/>
                    <a:pt x="36" y="269"/>
                    <a:pt x="36" y="274"/>
                  </a:cubicBezTo>
                  <a:cubicBezTo>
                    <a:pt x="36" y="274"/>
                    <a:pt x="36" y="274"/>
                    <a:pt x="36" y="274"/>
                  </a:cubicBezTo>
                  <a:cubicBezTo>
                    <a:pt x="42" y="277"/>
                    <a:pt x="44" y="276"/>
                    <a:pt x="47" y="282"/>
                  </a:cubicBezTo>
                  <a:cubicBezTo>
                    <a:pt x="51" y="288"/>
                    <a:pt x="65" y="292"/>
                    <a:pt x="68" y="284"/>
                  </a:cubicBezTo>
                  <a:cubicBezTo>
                    <a:pt x="71" y="278"/>
                    <a:pt x="78" y="268"/>
                    <a:pt x="83" y="264"/>
                  </a:cubicBezTo>
                  <a:cubicBezTo>
                    <a:pt x="89" y="259"/>
                    <a:pt x="90" y="261"/>
                    <a:pt x="96" y="261"/>
                  </a:cubicBezTo>
                  <a:cubicBezTo>
                    <a:pt x="107" y="262"/>
                    <a:pt x="108" y="261"/>
                    <a:pt x="107" y="272"/>
                  </a:cubicBezTo>
                  <a:cubicBezTo>
                    <a:pt x="106" y="276"/>
                    <a:pt x="105" y="285"/>
                    <a:pt x="107" y="289"/>
                  </a:cubicBezTo>
                  <a:cubicBezTo>
                    <a:pt x="107" y="289"/>
                    <a:pt x="107" y="289"/>
                    <a:pt x="107" y="289"/>
                  </a:cubicBezTo>
                  <a:cubicBezTo>
                    <a:pt x="111" y="290"/>
                    <a:pt x="116" y="292"/>
                    <a:pt x="119" y="288"/>
                  </a:cubicBezTo>
                  <a:cubicBezTo>
                    <a:pt x="123" y="280"/>
                    <a:pt x="129" y="283"/>
                    <a:pt x="136" y="284"/>
                  </a:cubicBezTo>
                  <a:cubicBezTo>
                    <a:pt x="141" y="285"/>
                    <a:pt x="146" y="284"/>
                    <a:pt x="152" y="285"/>
                  </a:cubicBezTo>
                  <a:cubicBezTo>
                    <a:pt x="159" y="288"/>
                    <a:pt x="161" y="293"/>
                    <a:pt x="170" y="293"/>
                  </a:cubicBezTo>
                  <a:cubicBezTo>
                    <a:pt x="178" y="293"/>
                    <a:pt x="184" y="287"/>
                    <a:pt x="192" y="28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1" name="Freeform 71"/>
            <p:cNvSpPr>
              <a:spLocks/>
            </p:cNvSpPr>
            <p:nvPr/>
          </p:nvSpPr>
          <p:spPr bwMode="auto">
            <a:xfrm>
              <a:off x="4213226" y="3898900"/>
              <a:ext cx="258763" cy="411163"/>
            </a:xfrm>
            <a:custGeom>
              <a:avLst/>
              <a:gdLst/>
              <a:ahLst/>
              <a:cxnLst>
                <a:cxn ang="0">
                  <a:pos x="22" y="11"/>
                </a:cxn>
                <a:cxn ang="0">
                  <a:pos x="32" y="10"/>
                </a:cxn>
                <a:cxn ang="0">
                  <a:pos x="55" y="0"/>
                </a:cxn>
                <a:cxn ang="0">
                  <a:pos x="55" y="0"/>
                </a:cxn>
                <a:cxn ang="0">
                  <a:pos x="56" y="7"/>
                </a:cxn>
                <a:cxn ang="0">
                  <a:pos x="61" y="35"/>
                </a:cxn>
                <a:cxn ang="0">
                  <a:pos x="65" y="59"/>
                </a:cxn>
                <a:cxn ang="0">
                  <a:pos x="79" y="98"/>
                </a:cxn>
                <a:cxn ang="0">
                  <a:pos x="99" y="141"/>
                </a:cxn>
                <a:cxn ang="0">
                  <a:pos x="122" y="169"/>
                </a:cxn>
                <a:cxn ang="0">
                  <a:pos x="170" y="206"/>
                </a:cxn>
                <a:cxn ang="0">
                  <a:pos x="195" y="216"/>
                </a:cxn>
                <a:cxn ang="0">
                  <a:pos x="195" y="216"/>
                </a:cxn>
                <a:cxn ang="0">
                  <a:pos x="190" y="231"/>
                </a:cxn>
                <a:cxn ang="0">
                  <a:pos x="191" y="242"/>
                </a:cxn>
                <a:cxn ang="0">
                  <a:pos x="203" y="260"/>
                </a:cxn>
                <a:cxn ang="0">
                  <a:pos x="203" y="260"/>
                </a:cxn>
                <a:cxn ang="0">
                  <a:pos x="195" y="279"/>
                </a:cxn>
                <a:cxn ang="0">
                  <a:pos x="182" y="290"/>
                </a:cxn>
                <a:cxn ang="0">
                  <a:pos x="165" y="322"/>
                </a:cxn>
                <a:cxn ang="0">
                  <a:pos x="153" y="324"/>
                </a:cxn>
                <a:cxn ang="0">
                  <a:pos x="153" y="324"/>
                </a:cxn>
                <a:cxn ang="0">
                  <a:pos x="153" y="318"/>
                </a:cxn>
                <a:cxn ang="0">
                  <a:pos x="150" y="308"/>
                </a:cxn>
                <a:cxn ang="0">
                  <a:pos x="143" y="293"/>
                </a:cxn>
                <a:cxn ang="0">
                  <a:pos x="132" y="286"/>
                </a:cxn>
                <a:cxn ang="0">
                  <a:pos x="109" y="290"/>
                </a:cxn>
                <a:cxn ang="0">
                  <a:pos x="84" y="280"/>
                </a:cxn>
                <a:cxn ang="0">
                  <a:pos x="63" y="277"/>
                </a:cxn>
                <a:cxn ang="0">
                  <a:pos x="48" y="261"/>
                </a:cxn>
                <a:cxn ang="0">
                  <a:pos x="49" y="249"/>
                </a:cxn>
                <a:cxn ang="0">
                  <a:pos x="37" y="244"/>
                </a:cxn>
                <a:cxn ang="0">
                  <a:pos x="29" y="241"/>
                </a:cxn>
                <a:cxn ang="0">
                  <a:pos x="29" y="241"/>
                </a:cxn>
                <a:cxn ang="0">
                  <a:pos x="29" y="228"/>
                </a:cxn>
                <a:cxn ang="0">
                  <a:pos x="26" y="220"/>
                </a:cxn>
                <a:cxn ang="0">
                  <a:pos x="28" y="214"/>
                </a:cxn>
                <a:cxn ang="0">
                  <a:pos x="29" y="209"/>
                </a:cxn>
                <a:cxn ang="0">
                  <a:pos x="22" y="200"/>
                </a:cxn>
                <a:cxn ang="0">
                  <a:pos x="9" y="198"/>
                </a:cxn>
                <a:cxn ang="0">
                  <a:pos x="6" y="191"/>
                </a:cxn>
                <a:cxn ang="0">
                  <a:pos x="1" y="182"/>
                </a:cxn>
                <a:cxn ang="0">
                  <a:pos x="3" y="171"/>
                </a:cxn>
                <a:cxn ang="0">
                  <a:pos x="0" y="163"/>
                </a:cxn>
                <a:cxn ang="0">
                  <a:pos x="0" y="163"/>
                </a:cxn>
                <a:cxn ang="0">
                  <a:pos x="5" y="156"/>
                </a:cxn>
                <a:cxn ang="0">
                  <a:pos x="14" y="155"/>
                </a:cxn>
                <a:cxn ang="0">
                  <a:pos x="21" y="152"/>
                </a:cxn>
                <a:cxn ang="0">
                  <a:pos x="50" y="140"/>
                </a:cxn>
                <a:cxn ang="0">
                  <a:pos x="59" y="131"/>
                </a:cxn>
                <a:cxn ang="0">
                  <a:pos x="68" y="116"/>
                </a:cxn>
                <a:cxn ang="0">
                  <a:pos x="64" y="105"/>
                </a:cxn>
                <a:cxn ang="0">
                  <a:pos x="59" y="82"/>
                </a:cxn>
                <a:cxn ang="0">
                  <a:pos x="35" y="73"/>
                </a:cxn>
                <a:cxn ang="0">
                  <a:pos x="30" y="55"/>
                </a:cxn>
                <a:cxn ang="0">
                  <a:pos x="28" y="41"/>
                </a:cxn>
                <a:cxn ang="0">
                  <a:pos x="25" y="27"/>
                </a:cxn>
                <a:cxn ang="0">
                  <a:pos x="22" y="11"/>
                </a:cxn>
              </a:cxnLst>
              <a:rect l="0" t="0" r="r" b="b"/>
              <a:pathLst>
                <a:path w="203" h="324">
                  <a:moveTo>
                    <a:pt x="22" y="11"/>
                  </a:moveTo>
                  <a:cubicBezTo>
                    <a:pt x="25" y="12"/>
                    <a:pt x="29" y="14"/>
                    <a:pt x="32" y="10"/>
                  </a:cubicBezTo>
                  <a:cubicBezTo>
                    <a:pt x="37" y="5"/>
                    <a:pt x="47" y="1"/>
                    <a:pt x="55" y="0"/>
                  </a:cubicBezTo>
                  <a:cubicBezTo>
                    <a:pt x="55" y="0"/>
                    <a:pt x="55" y="0"/>
                    <a:pt x="55" y="0"/>
                  </a:cubicBezTo>
                  <a:cubicBezTo>
                    <a:pt x="56" y="7"/>
                    <a:pt x="56" y="7"/>
                    <a:pt x="56" y="7"/>
                  </a:cubicBezTo>
                  <a:cubicBezTo>
                    <a:pt x="57" y="16"/>
                    <a:pt x="61" y="26"/>
                    <a:pt x="61" y="35"/>
                  </a:cubicBezTo>
                  <a:cubicBezTo>
                    <a:pt x="61" y="41"/>
                    <a:pt x="64" y="53"/>
                    <a:pt x="65" y="59"/>
                  </a:cubicBezTo>
                  <a:cubicBezTo>
                    <a:pt x="67" y="72"/>
                    <a:pt x="74" y="86"/>
                    <a:pt x="79" y="98"/>
                  </a:cubicBezTo>
                  <a:cubicBezTo>
                    <a:pt x="83" y="111"/>
                    <a:pt x="90" y="130"/>
                    <a:pt x="99" y="141"/>
                  </a:cubicBezTo>
                  <a:cubicBezTo>
                    <a:pt x="108" y="148"/>
                    <a:pt x="116" y="159"/>
                    <a:pt x="122" y="169"/>
                  </a:cubicBezTo>
                  <a:cubicBezTo>
                    <a:pt x="133" y="186"/>
                    <a:pt x="154" y="196"/>
                    <a:pt x="170" y="206"/>
                  </a:cubicBezTo>
                  <a:cubicBezTo>
                    <a:pt x="176" y="210"/>
                    <a:pt x="188" y="217"/>
                    <a:pt x="195" y="216"/>
                  </a:cubicBezTo>
                  <a:cubicBezTo>
                    <a:pt x="195" y="216"/>
                    <a:pt x="195" y="216"/>
                    <a:pt x="195" y="216"/>
                  </a:cubicBezTo>
                  <a:cubicBezTo>
                    <a:pt x="194" y="220"/>
                    <a:pt x="192" y="227"/>
                    <a:pt x="190" y="231"/>
                  </a:cubicBezTo>
                  <a:cubicBezTo>
                    <a:pt x="188" y="235"/>
                    <a:pt x="188" y="238"/>
                    <a:pt x="191" y="242"/>
                  </a:cubicBezTo>
                  <a:cubicBezTo>
                    <a:pt x="195" y="248"/>
                    <a:pt x="202" y="252"/>
                    <a:pt x="203" y="260"/>
                  </a:cubicBezTo>
                  <a:cubicBezTo>
                    <a:pt x="203" y="260"/>
                    <a:pt x="203" y="260"/>
                    <a:pt x="203" y="260"/>
                  </a:cubicBezTo>
                  <a:cubicBezTo>
                    <a:pt x="200" y="267"/>
                    <a:pt x="199" y="273"/>
                    <a:pt x="195" y="279"/>
                  </a:cubicBezTo>
                  <a:cubicBezTo>
                    <a:pt x="191" y="287"/>
                    <a:pt x="190" y="288"/>
                    <a:pt x="182" y="290"/>
                  </a:cubicBezTo>
                  <a:cubicBezTo>
                    <a:pt x="164" y="294"/>
                    <a:pt x="175" y="320"/>
                    <a:pt x="165" y="322"/>
                  </a:cubicBezTo>
                  <a:cubicBezTo>
                    <a:pt x="153" y="324"/>
                    <a:pt x="153" y="324"/>
                    <a:pt x="153" y="324"/>
                  </a:cubicBezTo>
                  <a:cubicBezTo>
                    <a:pt x="153" y="324"/>
                    <a:pt x="153" y="324"/>
                    <a:pt x="153" y="324"/>
                  </a:cubicBezTo>
                  <a:cubicBezTo>
                    <a:pt x="153" y="322"/>
                    <a:pt x="153" y="320"/>
                    <a:pt x="153" y="318"/>
                  </a:cubicBezTo>
                  <a:cubicBezTo>
                    <a:pt x="152" y="315"/>
                    <a:pt x="150" y="311"/>
                    <a:pt x="150" y="308"/>
                  </a:cubicBezTo>
                  <a:cubicBezTo>
                    <a:pt x="149" y="303"/>
                    <a:pt x="148" y="295"/>
                    <a:pt x="143" y="293"/>
                  </a:cubicBezTo>
                  <a:cubicBezTo>
                    <a:pt x="138" y="291"/>
                    <a:pt x="132" y="292"/>
                    <a:pt x="132" y="286"/>
                  </a:cubicBezTo>
                  <a:cubicBezTo>
                    <a:pt x="124" y="286"/>
                    <a:pt x="120" y="299"/>
                    <a:pt x="109" y="290"/>
                  </a:cubicBezTo>
                  <a:cubicBezTo>
                    <a:pt x="100" y="283"/>
                    <a:pt x="91" y="289"/>
                    <a:pt x="84" y="280"/>
                  </a:cubicBezTo>
                  <a:cubicBezTo>
                    <a:pt x="83" y="279"/>
                    <a:pt x="68" y="279"/>
                    <a:pt x="63" y="277"/>
                  </a:cubicBezTo>
                  <a:cubicBezTo>
                    <a:pt x="61" y="277"/>
                    <a:pt x="48" y="262"/>
                    <a:pt x="48" y="261"/>
                  </a:cubicBezTo>
                  <a:cubicBezTo>
                    <a:pt x="49" y="256"/>
                    <a:pt x="52" y="254"/>
                    <a:pt x="49" y="249"/>
                  </a:cubicBezTo>
                  <a:cubicBezTo>
                    <a:pt x="44" y="242"/>
                    <a:pt x="46" y="245"/>
                    <a:pt x="37" y="244"/>
                  </a:cubicBezTo>
                  <a:cubicBezTo>
                    <a:pt x="34" y="244"/>
                    <a:pt x="31" y="242"/>
                    <a:pt x="29" y="241"/>
                  </a:cubicBezTo>
                  <a:cubicBezTo>
                    <a:pt x="29" y="241"/>
                    <a:pt x="29" y="241"/>
                    <a:pt x="29" y="241"/>
                  </a:cubicBezTo>
                  <a:cubicBezTo>
                    <a:pt x="28" y="238"/>
                    <a:pt x="29" y="231"/>
                    <a:pt x="29" y="228"/>
                  </a:cubicBezTo>
                  <a:cubicBezTo>
                    <a:pt x="28" y="225"/>
                    <a:pt x="26" y="223"/>
                    <a:pt x="26" y="220"/>
                  </a:cubicBezTo>
                  <a:cubicBezTo>
                    <a:pt x="26" y="218"/>
                    <a:pt x="28" y="216"/>
                    <a:pt x="28" y="214"/>
                  </a:cubicBezTo>
                  <a:cubicBezTo>
                    <a:pt x="29" y="213"/>
                    <a:pt x="29" y="211"/>
                    <a:pt x="29" y="209"/>
                  </a:cubicBezTo>
                  <a:cubicBezTo>
                    <a:pt x="29" y="205"/>
                    <a:pt x="26" y="201"/>
                    <a:pt x="22" y="200"/>
                  </a:cubicBezTo>
                  <a:cubicBezTo>
                    <a:pt x="19" y="199"/>
                    <a:pt x="12" y="200"/>
                    <a:pt x="9" y="198"/>
                  </a:cubicBezTo>
                  <a:cubicBezTo>
                    <a:pt x="8" y="196"/>
                    <a:pt x="8" y="193"/>
                    <a:pt x="6" y="191"/>
                  </a:cubicBezTo>
                  <a:cubicBezTo>
                    <a:pt x="4" y="188"/>
                    <a:pt x="1" y="186"/>
                    <a:pt x="1" y="182"/>
                  </a:cubicBezTo>
                  <a:cubicBezTo>
                    <a:pt x="0" y="178"/>
                    <a:pt x="3" y="175"/>
                    <a:pt x="3" y="171"/>
                  </a:cubicBezTo>
                  <a:cubicBezTo>
                    <a:pt x="3" y="168"/>
                    <a:pt x="1" y="166"/>
                    <a:pt x="0" y="163"/>
                  </a:cubicBezTo>
                  <a:cubicBezTo>
                    <a:pt x="0" y="163"/>
                    <a:pt x="0" y="163"/>
                    <a:pt x="0" y="163"/>
                  </a:cubicBezTo>
                  <a:cubicBezTo>
                    <a:pt x="5" y="156"/>
                    <a:pt x="5" y="156"/>
                    <a:pt x="5" y="156"/>
                  </a:cubicBezTo>
                  <a:cubicBezTo>
                    <a:pt x="9" y="155"/>
                    <a:pt x="10" y="155"/>
                    <a:pt x="14" y="155"/>
                  </a:cubicBezTo>
                  <a:cubicBezTo>
                    <a:pt x="18" y="155"/>
                    <a:pt x="19" y="155"/>
                    <a:pt x="21" y="152"/>
                  </a:cubicBezTo>
                  <a:cubicBezTo>
                    <a:pt x="27" y="145"/>
                    <a:pt x="43" y="150"/>
                    <a:pt x="50" y="140"/>
                  </a:cubicBezTo>
                  <a:cubicBezTo>
                    <a:pt x="53" y="135"/>
                    <a:pt x="54" y="133"/>
                    <a:pt x="59" y="131"/>
                  </a:cubicBezTo>
                  <a:cubicBezTo>
                    <a:pt x="66" y="128"/>
                    <a:pt x="67" y="123"/>
                    <a:pt x="68" y="116"/>
                  </a:cubicBezTo>
                  <a:cubicBezTo>
                    <a:pt x="68" y="112"/>
                    <a:pt x="67" y="108"/>
                    <a:pt x="64" y="105"/>
                  </a:cubicBezTo>
                  <a:cubicBezTo>
                    <a:pt x="60" y="101"/>
                    <a:pt x="64" y="86"/>
                    <a:pt x="59" y="82"/>
                  </a:cubicBezTo>
                  <a:cubicBezTo>
                    <a:pt x="54" y="78"/>
                    <a:pt x="32" y="93"/>
                    <a:pt x="35" y="73"/>
                  </a:cubicBezTo>
                  <a:cubicBezTo>
                    <a:pt x="36" y="65"/>
                    <a:pt x="31" y="62"/>
                    <a:pt x="30" y="55"/>
                  </a:cubicBezTo>
                  <a:cubicBezTo>
                    <a:pt x="29" y="50"/>
                    <a:pt x="30" y="45"/>
                    <a:pt x="28" y="41"/>
                  </a:cubicBezTo>
                  <a:cubicBezTo>
                    <a:pt x="27" y="36"/>
                    <a:pt x="26" y="32"/>
                    <a:pt x="25" y="27"/>
                  </a:cubicBezTo>
                  <a:cubicBezTo>
                    <a:pt x="22" y="11"/>
                    <a:pt x="22" y="11"/>
                    <a:pt x="22" y="11"/>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2" name="Freeform 72"/>
            <p:cNvSpPr>
              <a:spLocks/>
            </p:cNvSpPr>
            <p:nvPr/>
          </p:nvSpPr>
          <p:spPr bwMode="auto">
            <a:xfrm>
              <a:off x="4133851" y="3905250"/>
              <a:ext cx="166688" cy="203200"/>
            </a:xfrm>
            <a:custGeom>
              <a:avLst/>
              <a:gdLst/>
              <a:ahLst/>
              <a:cxnLst>
                <a:cxn ang="0">
                  <a:pos x="0" y="9"/>
                </a:cxn>
                <a:cxn ang="0">
                  <a:pos x="12" y="8"/>
                </a:cxn>
                <a:cxn ang="0">
                  <a:pos x="29" y="4"/>
                </a:cxn>
                <a:cxn ang="0">
                  <a:pos x="45" y="5"/>
                </a:cxn>
                <a:cxn ang="0">
                  <a:pos x="63" y="13"/>
                </a:cxn>
                <a:cxn ang="0">
                  <a:pos x="85" y="6"/>
                </a:cxn>
                <a:cxn ang="0">
                  <a:pos x="85" y="6"/>
                </a:cxn>
                <a:cxn ang="0">
                  <a:pos x="88" y="22"/>
                </a:cxn>
                <a:cxn ang="0">
                  <a:pos x="91" y="36"/>
                </a:cxn>
                <a:cxn ang="0">
                  <a:pos x="93" y="50"/>
                </a:cxn>
                <a:cxn ang="0">
                  <a:pos x="98" y="68"/>
                </a:cxn>
                <a:cxn ang="0">
                  <a:pos x="122" y="77"/>
                </a:cxn>
                <a:cxn ang="0">
                  <a:pos x="127" y="100"/>
                </a:cxn>
                <a:cxn ang="0">
                  <a:pos x="131" y="111"/>
                </a:cxn>
                <a:cxn ang="0">
                  <a:pos x="122" y="126"/>
                </a:cxn>
                <a:cxn ang="0">
                  <a:pos x="113" y="135"/>
                </a:cxn>
                <a:cxn ang="0">
                  <a:pos x="84" y="147"/>
                </a:cxn>
                <a:cxn ang="0">
                  <a:pos x="77" y="150"/>
                </a:cxn>
                <a:cxn ang="0">
                  <a:pos x="68" y="151"/>
                </a:cxn>
                <a:cxn ang="0">
                  <a:pos x="63" y="158"/>
                </a:cxn>
                <a:cxn ang="0">
                  <a:pos x="63" y="158"/>
                </a:cxn>
                <a:cxn ang="0">
                  <a:pos x="53" y="158"/>
                </a:cxn>
                <a:cxn ang="0">
                  <a:pos x="46" y="149"/>
                </a:cxn>
                <a:cxn ang="0">
                  <a:pos x="41" y="142"/>
                </a:cxn>
                <a:cxn ang="0">
                  <a:pos x="41" y="142"/>
                </a:cxn>
                <a:cxn ang="0">
                  <a:pos x="38" y="125"/>
                </a:cxn>
                <a:cxn ang="0">
                  <a:pos x="30" y="103"/>
                </a:cxn>
                <a:cxn ang="0">
                  <a:pos x="14" y="51"/>
                </a:cxn>
                <a:cxn ang="0">
                  <a:pos x="9" y="36"/>
                </a:cxn>
                <a:cxn ang="0">
                  <a:pos x="5" y="20"/>
                </a:cxn>
                <a:cxn ang="0">
                  <a:pos x="0" y="9"/>
                </a:cxn>
              </a:cxnLst>
              <a:rect l="0" t="0" r="r" b="b"/>
              <a:pathLst>
                <a:path w="131" h="160">
                  <a:moveTo>
                    <a:pt x="0" y="9"/>
                  </a:moveTo>
                  <a:cubicBezTo>
                    <a:pt x="4" y="10"/>
                    <a:pt x="9" y="12"/>
                    <a:pt x="12" y="8"/>
                  </a:cubicBezTo>
                  <a:cubicBezTo>
                    <a:pt x="16" y="0"/>
                    <a:pt x="22" y="3"/>
                    <a:pt x="29" y="4"/>
                  </a:cubicBezTo>
                  <a:cubicBezTo>
                    <a:pt x="34" y="5"/>
                    <a:pt x="39" y="4"/>
                    <a:pt x="45" y="5"/>
                  </a:cubicBezTo>
                  <a:cubicBezTo>
                    <a:pt x="52" y="8"/>
                    <a:pt x="54" y="13"/>
                    <a:pt x="63" y="13"/>
                  </a:cubicBezTo>
                  <a:cubicBezTo>
                    <a:pt x="71" y="13"/>
                    <a:pt x="77" y="7"/>
                    <a:pt x="85" y="6"/>
                  </a:cubicBezTo>
                  <a:cubicBezTo>
                    <a:pt x="85" y="6"/>
                    <a:pt x="85" y="6"/>
                    <a:pt x="85" y="6"/>
                  </a:cubicBezTo>
                  <a:cubicBezTo>
                    <a:pt x="88" y="22"/>
                    <a:pt x="88" y="22"/>
                    <a:pt x="88" y="22"/>
                  </a:cubicBezTo>
                  <a:cubicBezTo>
                    <a:pt x="89" y="27"/>
                    <a:pt x="90" y="31"/>
                    <a:pt x="91" y="36"/>
                  </a:cubicBezTo>
                  <a:cubicBezTo>
                    <a:pt x="93" y="40"/>
                    <a:pt x="92" y="45"/>
                    <a:pt x="93" y="50"/>
                  </a:cubicBezTo>
                  <a:cubicBezTo>
                    <a:pt x="94" y="57"/>
                    <a:pt x="99" y="60"/>
                    <a:pt x="98" y="68"/>
                  </a:cubicBezTo>
                  <a:cubicBezTo>
                    <a:pt x="95" y="88"/>
                    <a:pt x="117" y="73"/>
                    <a:pt x="122" y="77"/>
                  </a:cubicBezTo>
                  <a:cubicBezTo>
                    <a:pt x="127" y="81"/>
                    <a:pt x="123" y="96"/>
                    <a:pt x="127" y="100"/>
                  </a:cubicBezTo>
                  <a:cubicBezTo>
                    <a:pt x="130" y="103"/>
                    <a:pt x="131" y="107"/>
                    <a:pt x="131" y="111"/>
                  </a:cubicBezTo>
                  <a:cubicBezTo>
                    <a:pt x="130" y="118"/>
                    <a:pt x="129" y="123"/>
                    <a:pt x="122" y="126"/>
                  </a:cubicBezTo>
                  <a:cubicBezTo>
                    <a:pt x="117" y="128"/>
                    <a:pt x="116" y="130"/>
                    <a:pt x="113" y="135"/>
                  </a:cubicBezTo>
                  <a:cubicBezTo>
                    <a:pt x="106" y="145"/>
                    <a:pt x="90" y="140"/>
                    <a:pt x="84" y="147"/>
                  </a:cubicBezTo>
                  <a:cubicBezTo>
                    <a:pt x="82" y="150"/>
                    <a:pt x="81" y="150"/>
                    <a:pt x="77" y="150"/>
                  </a:cubicBezTo>
                  <a:cubicBezTo>
                    <a:pt x="73" y="150"/>
                    <a:pt x="72" y="150"/>
                    <a:pt x="68" y="151"/>
                  </a:cubicBezTo>
                  <a:cubicBezTo>
                    <a:pt x="63" y="158"/>
                    <a:pt x="63" y="158"/>
                    <a:pt x="63" y="158"/>
                  </a:cubicBezTo>
                  <a:cubicBezTo>
                    <a:pt x="63" y="158"/>
                    <a:pt x="63" y="158"/>
                    <a:pt x="63" y="158"/>
                  </a:cubicBezTo>
                  <a:cubicBezTo>
                    <a:pt x="59" y="159"/>
                    <a:pt x="56" y="160"/>
                    <a:pt x="53" y="158"/>
                  </a:cubicBezTo>
                  <a:cubicBezTo>
                    <a:pt x="49" y="157"/>
                    <a:pt x="48" y="152"/>
                    <a:pt x="46" y="149"/>
                  </a:cubicBezTo>
                  <a:cubicBezTo>
                    <a:pt x="45" y="146"/>
                    <a:pt x="43" y="145"/>
                    <a:pt x="41" y="142"/>
                  </a:cubicBezTo>
                  <a:cubicBezTo>
                    <a:pt x="41" y="142"/>
                    <a:pt x="41" y="142"/>
                    <a:pt x="41" y="142"/>
                  </a:cubicBezTo>
                  <a:cubicBezTo>
                    <a:pt x="43" y="137"/>
                    <a:pt x="38" y="131"/>
                    <a:pt x="38" y="125"/>
                  </a:cubicBezTo>
                  <a:cubicBezTo>
                    <a:pt x="38" y="118"/>
                    <a:pt x="32" y="111"/>
                    <a:pt x="30" y="103"/>
                  </a:cubicBezTo>
                  <a:cubicBezTo>
                    <a:pt x="25" y="85"/>
                    <a:pt x="9" y="73"/>
                    <a:pt x="14" y="51"/>
                  </a:cubicBezTo>
                  <a:cubicBezTo>
                    <a:pt x="16" y="45"/>
                    <a:pt x="14" y="40"/>
                    <a:pt x="9" y="36"/>
                  </a:cubicBezTo>
                  <a:cubicBezTo>
                    <a:pt x="5" y="33"/>
                    <a:pt x="5" y="25"/>
                    <a:pt x="5" y="20"/>
                  </a:cubicBezTo>
                  <a:cubicBezTo>
                    <a:pt x="4" y="16"/>
                    <a:pt x="1" y="13"/>
                    <a:pt x="0" y="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3" name="Freeform 73"/>
            <p:cNvSpPr>
              <a:spLocks/>
            </p:cNvSpPr>
            <p:nvPr/>
          </p:nvSpPr>
          <p:spPr bwMode="auto">
            <a:xfrm>
              <a:off x="4543426" y="4222750"/>
              <a:ext cx="179388" cy="234950"/>
            </a:xfrm>
            <a:custGeom>
              <a:avLst/>
              <a:gdLst/>
              <a:ahLst/>
              <a:cxnLst>
                <a:cxn ang="0">
                  <a:pos x="40" y="15"/>
                </a:cxn>
                <a:cxn ang="0">
                  <a:pos x="42" y="22"/>
                </a:cxn>
                <a:cxn ang="0">
                  <a:pos x="24" y="36"/>
                </a:cxn>
                <a:cxn ang="0">
                  <a:pos x="9" y="47"/>
                </a:cxn>
                <a:cxn ang="0">
                  <a:pos x="2" y="79"/>
                </a:cxn>
                <a:cxn ang="0">
                  <a:pos x="14" y="110"/>
                </a:cxn>
                <a:cxn ang="0">
                  <a:pos x="17" y="120"/>
                </a:cxn>
                <a:cxn ang="0">
                  <a:pos x="21" y="134"/>
                </a:cxn>
                <a:cxn ang="0">
                  <a:pos x="24" y="149"/>
                </a:cxn>
                <a:cxn ang="0">
                  <a:pos x="24" y="149"/>
                </a:cxn>
                <a:cxn ang="0">
                  <a:pos x="27" y="147"/>
                </a:cxn>
                <a:cxn ang="0">
                  <a:pos x="40" y="144"/>
                </a:cxn>
                <a:cxn ang="0">
                  <a:pos x="50" y="151"/>
                </a:cxn>
                <a:cxn ang="0">
                  <a:pos x="52" y="159"/>
                </a:cxn>
                <a:cxn ang="0">
                  <a:pos x="77" y="171"/>
                </a:cxn>
                <a:cxn ang="0">
                  <a:pos x="86" y="174"/>
                </a:cxn>
                <a:cxn ang="0">
                  <a:pos x="93" y="169"/>
                </a:cxn>
                <a:cxn ang="0">
                  <a:pos x="99" y="159"/>
                </a:cxn>
                <a:cxn ang="0">
                  <a:pos x="106" y="140"/>
                </a:cxn>
                <a:cxn ang="0">
                  <a:pos x="114" y="123"/>
                </a:cxn>
                <a:cxn ang="0">
                  <a:pos x="139" y="106"/>
                </a:cxn>
                <a:cxn ang="0">
                  <a:pos x="137" y="96"/>
                </a:cxn>
                <a:cxn ang="0">
                  <a:pos x="139" y="79"/>
                </a:cxn>
                <a:cxn ang="0">
                  <a:pos x="139" y="79"/>
                </a:cxn>
                <a:cxn ang="0">
                  <a:pos x="92" y="44"/>
                </a:cxn>
                <a:cxn ang="0">
                  <a:pos x="66" y="14"/>
                </a:cxn>
                <a:cxn ang="0">
                  <a:pos x="66" y="14"/>
                </a:cxn>
                <a:cxn ang="0">
                  <a:pos x="51" y="8"/>
                </a:cxn>
                <a:cxn ang="0">
                  <a:pos x="40" y="5"/>
                </a:cxn>
                <a:cxn ang="0">
                  <a:pos x="40" y="15"/>
                </a:cxn>
              </a:cxnLst>
              <a:rect l="0" t="0" r="r" b="b"/>
              <a:pathLst>
                <a:path w="141" h="185">
                  <a:moveTo>
                    <a:pt x="40" y="15"/>
                  </a:moveTo>
                  <a:cubicBezTo>
                    <a:pt x="42" y="22"/>
                    <a:pt x="42" y="22"/>
                    <a:pt x="42" y="22"/>
                  </a:cubicBezTo>
                  <a:cubicBezTo>
                    <a:pt x="42" y="28"/>
                    <a:pt x="28" y="34"/>
                    <a:pt x="24" y="36"/>
                  </a:cubicBezTo>
                  <a:cubicBezTo>
                    <a:pt x="17" y="39"/>
                    <a:pt x="15" y="43"/>
                    <a:pt x="9" y="47"/>
                  </a:cubicBezTo>
                  <a:cubicBezTo>
                    <a:pt x="0" y="53"/>
                    <a:pt x="3" y="69"/>
                    <a:pt x="2" y="79"/>
                  </a:cubicBezTo>
                  <a:cubicBezTo>
                    <a:pt x="2" y="94"/>
                    <a:pt x="4" y="98"/>
                    <a:pt x="14" y="110"/>
                  </a:cubicBezTo>
                  <a:cubicBezTo>
                    <a:pt x="15" y="113"/>
                    <a:pt x="17" y="116"/>
                    <a:pt x="17" y="120"/>
                  </a:cubicBezTo>
                  <a:cubicBezTo>
                    <a:pt x="17" y="125"/>
                    <a:pt x="19" y="129"/>
                    <a:pt x="21" y="134"/>
                  </a:cubicBezTo>
                  <a:cubicBezTo>
                    <a:pt x="22" y="137"/>
                    <a:pt x="23" y="145"/>
                    <a:pt x="24" y="149"/>
                  </a:cubicBezTo>
                  <a:cubicBezTo>
                    <a:pt x="24" y="149"/>
                    <a:pt x="24" y="149"/>
                    <a:pt x="24" y="149"/>
                  </a:cubicBezTo>
                  <a:cubicBezTo>
                    <a:pt x="25" y="149"/>
                    <a:pt x="26" y="148"/>
                    <a:pt x="27" y="147"/>
                  </a:cubicBezTo>
                  <a:cubicBezTo>
                    <a:pt x="30" y="145"/>
                    <a:pt x="38" y="138"/>
                    <a:pt x="40" y="144"/>
                  </a:cubicBezTo>
                  <a:cubicBezTo>
                    <a:pt x="42" y="148"/>
                    <a:pt x="46" y="150"/>
                    <a:pt x="50" y="151"/>
                  </a:cubicBezTo>
                  <a:cubicBezTo>
                    <a:pt x="52" y="151"/>
                    <a:pt x="52" y="157"/>
                    <a:pt x="52" y="159"/>
                  </a:cubicBezTo>
                  <a:cubicBezTo>
                    <a:pt x="56" y="185"/>
                    <a:pt x="72" y="161"/>
                    <a:pt x="77" y="171"/>
                  </a:cubicBezTo>
                  <a:cubicBezTo>
                    <a:pt x="79" y="174"/>
                    <a:pt x="86" y="185"/>
                    <a:pt x="86" y="174"/>
                  </a:cubicBezTo>
                  <a:cubicBezTo>
                    <a:pt x="86" y="170"/>
                    <a:pt x="90" y="170"/>
                    <a:pt x="93" y="169"/>
                  </a:cubicBezTo>
                  <a:cubicBezTo>
                    <a:pt x="96" y="168"/>
                    <a:pt x="97" y="161"/>
                    <a:pt x="99" y="159"/>
                  </a:cubicBezTo>
                  <a:cubicBezTo>
                    <a:pt x="111" y="156"/>
                    <a:pt x="106" y="148"/>
                    <a:pt x="106" y="140"/>
                  </a:cubicBezTo>
                  <a:cubicBezTo>
                    <a:pt x="106" y="133"/>
                    <a:pt x="109" y="128"/>
                    <a:pt x="114" y="123"/>
                  </a:cubicBezTo>
                  <a:cubicBezTo>
                    <a:pt x="122" y="115"/>
                    <a:pt x="132" y="114"/>
                    <a:pt x="139" y="106"/>
                  </a:cubicBezTo>
                  <a:cubicBezTo>
                    <a:pt x="141" y="104"/>
                    <a:pt x="138" y="99"/>
                    <a:pt x="137" y="96"/>
                  </a:cubicBezTo>
                  <a:cubicBezTo>
                    <a:pt x="136" y="91"/>
                    <a:pt x="137" y="84"/>
                    <a:pt x="139" y="79"/>
                  </a:cubicBezTo>
                  <a:cubicBezTo>
                    <a:pt x="139" y="79"/>
                    <a:pt x="139" y="79"/>
                    <a:pt x="139" y="79"/>
                  </a:cubicBezTo>
                  <a:cubicBezTo>
                    <a:pt x="122" y="68"/>
                    <a:pt x="109" y="49"/>
                    <a:pt x="92" y="44"/>
                  </a:cubicBezTo>
                  <a:cubicBezTo>
                    <a:pt x="82" y="40"/>
                    <a:pt x="72" y="24"/>
                    <a:pt x="66" y="14"/>
                  </a:cubicBezTo>
                  <a:cubicBezTo>
                    <a:pt x="66" y="14"/>
                    <a:pt x="66" y="14"/>
                    <a:pt x="66" y="14"/>
                  </a:cubicBezTo>
                  <a:cubicBezTo>
                    <a:pt x="62" y="15"/>
                    <a:pt x="52" y="13"/>
                    <a:pt x="51" y="8"/>
                  </a:cubicBezTo>
                  <a:cubicBezTo>
                    <a:pt x="49" y="3"/>
                    <a:pt x="44" y="0"/>
                    <a:pt x="40" y="5"/>
                  </a:cubicBezTo>
                  <a:cubicBezTo>
                    <a:pt x="39" y="7"/>
                    <a:pt x="40" y="13"/>
                    <a:pt x="40" y="1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4" name="Freeform 74"/>
            <p:cNvSpPr>
              <a:spLocks/>
            </p:cNvSpPr>
            <p:nvPr/>
          </p:nvSpPr>
          <p:spPr bwMode="auto">
            <a:xfrm>
              <a:off x="4408488" y="4213225"/>
              <a:ext cx="188913" cy="266700"/>
            </a:xfrm>
            <a:custGeom>
              <a:avLst/>
              <a:gdLst/>
              <a:ahLst/>
              <a:cxnLst>
                <a:cxn ang="0">
                  <a:pos x="0" y="76"/>
                </a:cxn>
                <a:cxn ang="0">
                  <a:pos x="12" y="74"/>
                </a:cxn>
                <a:cxn ang="0">
                  <a:pos x="29" y="42"/>
                </a:cxn>
                <a:cxn ang="0">
                  <a:pos x="42" y="31"/>
                </a:cxn>
                <a:cxn ang="0">
                  <a:pos x="50" y="12"/>
                </a:cxn>
                <a:cxn ang="0">
                  <a:pos x="50" y="12"/>
                </a:cxn>
                <a:cxn ang="0">
                  <a:pos x="67" y="16"/>
                </a:cxn>
                <a:cxn ang="0">
                  <a:pos x="79" y="9"/>
                </a:cxn>
                <a:cxn ang="0">
                  <a:pos x="89" y="0"/>
                </a:cxn>
                <a:cxn ang="0">
                  <a:pos x="91" y="8"/>
                </a:cxn>
                <a:cxn ang="0">
                  <a:pos x="99" y="23"/>
                </a:cxn>
                <a:cxn ang="0">
                  <a:pos x="114" y="20"/>
                </a:cxn>
                <a:cxn ang="0">
                  <a:pos x="132" y="21"/>
                </a:cxn>
                <a:cxn ang="0">
                  <a:pos x="147" y="22"/>
                </a:cxn>
                <a:cxn ang="0">
                  <a:pos x="147" y="22"/>
                </a:cxn>
                <a:cxn ang="0">
                  <a:pos x="149" y="29"/>
                </a:cxn>
                <a:cxn ang="0">
                  <a:pos x="131" y="43"/>
                </a:cxn>
                <a:cxn ang="0">
                  <a:pos x="116" y="54"/>
                </a:cxn>
                <a:cxn ang="0">
                  <a:pos x="109" y="86"/>
                </a:cxn>
                <a:cxn ang="0">
                  <a:pos x="121" y="117"/>
                </a:cxn>
                <a:cxn ang="0">
                  <a:pos x="124" y="127"/>
                </a:cxn>
                <a:cxn ang="0">
                  <a:pos x="128" y="141"/>
                </a:cxn>
                <a:cxn ang="0">
                  <a:pos x="131" y="156"/>
                </a:cxn>
                <a:cxn ang="0">
                  <a:pos x="131" y="156"/>
                </a:cxn>
                <a:cxn ang="0">
                  <a:pos x="114" y="159"/>
                </a:cxn>
                <a:cxn ang="0">
                  <a:pos x="95" y="172"/>
                </a:cxn>
                <a:cxn ang="0">
                  <a:pos x="82" y="190"/>
                </a:cxn>
                <a:cxn ang="0">
                  <a:pos x="60" y="208"/>
                </a:cxn>
                <a:cxn ang="0">
                  <a:pos x="45" y="186"/>
                </a:cxn>
                <a:cxn ang="0">
                  <a:pos x="32" y="179"/>
                </a:cxn>
                <a:cxn ang="0">
                  <a:pos x="42" y="152"/>
                </a:cxn>
                <a:cxn ang="0">
                  <a:pos x="52" y="136"/>
                </a:cxn>
                <a:cxn ang="0">
                  <a:pos x="51" y="123"/>
                </a:cxn>
                <a:cxn ang="0">
                  <a:pos x="55" y="114"/>
                </a:cxn>
                <a:cxn ang="0">
                  <a:pos x="45" y="101"/>
                </a:cxn>
                <a:cxn ang="0">
                  <a:pos x="56" y="94"/>
                </a:cxn>
                <a:cxn ang="0">
                  <a:pos x="47" y="84"/>
                </a:cxn>
                <a:cxn ang="0">
                  <a:pos x="34" y="84"/>
                </a:cxn>
                <a:cxn ang="0">
                  <a:pos x="26" y="80"/>
                </a:cxn>
                <a:cxn ang="0">
                  <a:pos x="13" y="89"/>
                </a:cxn>
                <a:cxn ang="0">
                  <a:pos x="1" y="79"/>
                </a:cxn>
                <a:cxn ang="0">
                  <a:pos x="0" y="76"/>
                </a:cxn>
              </a:cxnLst>
              <a:rect l="0" t="0" r="r" b="b"/>
              <a:pathLst>
                <a:path w="149" h="209">
                  <a:moveTo>
                    <a:pt x="0" y="76"/>
                  </a:moveTo>
                  <a:cubicBezTo>
                    <a:pt x="12" y="74"/>
                    <a:pt x="12" y="74"/>
                    <a:pt x="12" y="74"/>
                  </a:cubicBezTo>
                  <a:cubicBezTo>
                    <a:pt x="22" y="72"/>
                    <a:pt x="11" y="46"/>
                    <a:pt x="29" y="42"/>
                  </a:cubicBezTo>
                  <a:cubicBezTo>
                    <a:pt x="37" y="40"/>
                    <a:pt x="38" y="39"/>
                    <a:pt x="42" y="31"/>
                  </a:cubicBezTo>
                  <a:cubicBezTo>
                    <a:pt x="46" y="25"/>
                    <a:pt x="47" y="19"/>
                    <a:pt x="50" y="12"/>
                  </a:cubicBezTo>
                  <a:cubicBezTo>
                    <a:pt x="50" y="12"/>
                    <a:pt x="50" y="12"/>
                    <a:pt x="50" y="12"/>
                  </a:cubicBezTo>
                  <a:cubicBezTo>
                    <a:pt x="67" y="16"/>
                    <a:pt x="67" y="16"/>
                    <a:pt x="67" y="16"/>
                  </a:cubicBezTo>
                  <a:cubicBezTo>
                    <a:pt x="71" y="18"/>
                    <a:pt x="77" y="12"/>
                    <a:pt x="79" y="9"/>
                  </a:cubicBezTo>
                  <a:cubicBezTo>
                    <a:pt x="82" y="7"/>
                    <a:pt x="87" y="0"/>
                    <a:pt x="89" y="0"/>
                  </a:cubicBezTo>
                  <a:cubicBezTo>
                    <a:pt x="92" y="0"/>
                    <a:pt x="91" y="7"/>
                    <a:pt x="91" y="8"/>
                  </a:cubicBezTo>
                  <a:cubicBezTo>
                    <a:pt x="91" y="13"/>
                    <a:pt x="92" y="21"/>
                    <a:pt x="99" y="23"/>
                  </a:cubicBezTo>
                  <a:cubicBezTo>
                    <a:pt x="103" y="24"/>
                    <a:pt x="109" y="18"/>
                    <a:pt x="114" y="20"/>
                  </a:cubicBezTo>
                  <a:cubicBezTo>
                    <a:pt x="119" y="21"/>
                    <a:pt x="128" y="15"/>
                    <a:pt x="132" y="21"/>
                  </a:cubicBezTo>
                  <a:cubicBezTo>
                    <a:pt x="134" y="25"/>
                    <a:pt x="143" y="24"/>
                    <a:pt x="147" y="22"/>
                  </a:cubicBezTo>
                  <a:cubicBezTo>
                    <a:pt x="147" y="22"/>
                    <a:pt x="147" y="22"/>
                    <a:pt x="147" y="22"/>
                  </a:cubicBezTo>
                  <a:cubicBezTo>
                    <a:pt x="149" y="29"/>
                    <a:pt x="149" y="29"/>
                    <a:pt x="149" y="29"/>
                  </a:cubicBezTo>
                  <a:cubicBezTo>
                    <a:pt x="149" y="35"/>
                    <a:pt x="135" y="41"/>
                    <a:pt x="131" y="43"/>
                  </a:cubicBezTo>
                  <a:cubicBezTo>
                    <a:pt x="124" y="46"/>
                    <a:pt x="122" y="50"/>
                    <a:pt x="116" y="54"/>
                  </a:cubicBezTo>
                  <a:cubicBezTo>
                    <a:pt x="107" y="60"/>
                    <a:pt x="110" y="76"/>
                    <a:pt x="109" y="86"/>
                  </a:cubicBezTo>
                  <a:cubicBezTo>
                    <a:pt x="109" y="101"/>
                    <a:pt x="111" y="105"/>
                    <a:pt x="121" y="117"/>
                  </a:cubicBezTo>
                  <a:cubicBezTo>
                    <a:pt x="122" y="120"/>
                    <a:pt x="124" y="123"/>
                    <a:pt x="124" y="127"/>
                  </a:cubicBezTo>
                  <a:cubicBezTo>
                    <a:pt x="124" y="132"/>
                    <a:pt x="126" y="136"/>
                    <a:pt x="128" y="141"/>
                  </a:cubicBezTo>
                  <a:cubicBezTo>
                    <a:pt x="129" y="144"/>
                    <a:pt x="130" y="152"/>
                    <a:pt x="131" y="156"/>
                  </a:cubicBezTo>
                  <a:cubicBezTo>
                    <a:pt x="131" y="156"/>
                    <a:pt x="131" y="156"/>
                    <a:pt x="131" y="156"/>
                  </a:cubicBezTo>
                  <a:cubicBezTo>
                    <a:pt x="125" y="160"/>
                    <a:pt x="122" y="159"/>
                    <a:pt x="114" y="159"/>
                  </a:cubicBezTo>
                  <a:cubicBezTo>
                    <a:pt x="104" y="159"/>
                    <a:pt x="103" y="173"/>
                    <a:pt x="95" y="172"/>
                  </a:cubicBezTo>
                  <a:cubicBezTo>
                    <a:pt x="80" y="171"/>
                    <a:pt x="87" y="179"/>
                    <a:pt x="82" y="190"/>
                  </a:cubicBezTo>
                  <a:cubicBezTo>
                    <a:pt x="79" y="195"/>
                    <a:pt x="65" y="205"/>
                    <a:pt x="60" y="208"/>
                  </a:cubicBezTo>
                  <a:cubicBezTo>
                    <a:pt x="57" y="209"/>
                    <a:pt x="47" y="189"/>
                    <a:pt x="45" y="186"/>
                  </a:cubicBezTo>
                  <a:cubicBezTo>
                    <a:pt x="41" y="180"/>
                    <a:pt x="34" y="190"/>
                    <a:pt x="32" y="179"/>
                  </a:cubicBezTo>
                  <a:cubicBezTo>
                    <a:pt x="30" y="170"/>
                    <a:pt x="27" y="150"/>
                    <a:pt x="42" y="152"/>
                  </a:cubicBezTo>
                  <a:cubicBezTo>
                    <a:pt x="49" y="153"/>
                    <a:pt x="52" y="142"/>
                    <a:pt x="52" y="136"/>
                  </a:cubicBezTo>
                  <a:cubicBezTo>
                    <a:pt x="52" y="131"/>
                    <a:pt x="51" y="127"/>
                    <a:pt x="51" y="123"/>
                  </a:cubicBezTo>
                  <a:cubicBezTo>
                    <a:pt x="51" y="119"/>
                    <a:pt x="55" y="117"/>
                    <a:pt x="55" y="114"/>
                  </a:cubicBezTo>
                  <a:cubicBezTo>
                    <a:pt x="54" y="109"/>
                    <a:pt x="36" y="106"/>
                    <a:pt x="45" y="101"/>
                  </a:cubicBezTo>
                  <a:cubicBezTo>
                    <a:pt x="47" y="99"/>
                    <a:pt x="56" y="96"/>
                    <a:pt x="56" y="94"/>
                  </a:cubicBezTo>
                  <a:cubicBezTo>
                    <a:pt x="56" y="90"/>
                    <a:pt x="51" y="85"/>
                    <a:pt x="47" y="84"/>
                  </a:cubicBezTo>
                  <a:cubicBezTo>
                    <a:pt x="43" y="83"/>
                    <a:pt x="38" y="85"/>
                    <a:pt x="34" y="84"/>
                  </a:cubicBezTo>
                  <a:cubicBezTo>
                    <a:pt x="31" y="83"/>
                    <a:pt x="29" y="78"/>
                    <a:pt x="26" y="80"/>
                  </a:cubicBezTo>
                  <a:cubicBezTo>
                    <a:pt x="23" y="83"/>
                    <a:pt x="19" y="90"/>
                    <a:pt x="13" y="89"/>
                  </a:cubicBezTo>
                  <a:cubicBezTo>
                    <a:pt x="11" y="88"/>
                    <a:pt x="1" y="82"/>
                    <a:pt x="1" y="79"/>
                  </a:cubicBezTo>
                  <a:cubicBezTo>
                    <a:pt x="0" y="78"/>
                    <a:pt x="0" y="77"/>
                    <a:pt x="0" y="7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5" name="Freeform 75"/>
            <p:cNvSpPr>
              <a:spLocks/>
            </p:cNvSpPr>
            <p:nvPr/>
          </p:nvSpPr>
          <p:spPr bwMode="auto">
            <a:xfrm>
              <a:off x="4452938" y="4157663"/>
              <a:ext cx="174625" cy="87313"/>
            </a:xfrm>
            <a:custGeom>
              <a:avLst/>
              <a:gdLst/>
              <a:ahLst/>
              <a:cxnLst>
                <a:cxn ang="0">
                  <a:pos x="15" y="56"/>
                </a:cxn>
                <a:cxn ang="0">
                  <a:pos x="32" y="60"/>
                </a:cxn>
                <a:cxn ang="0">
                  <a:pos x="44" y="53"/>
                </a:cxn>
                <a:cxn ang="0">
                  <a:pos x="54" y="44"/>
                </a:cxn>
                <a:cxn ang="0">
                  <a:pos x="56" y="52"/>
                </a:cxn>
                <a:cxn ang="0">
                  <a:pos x="64" y="67"/>
                </a:cxn>
                <a:cxn ang="0">
                  <a:pos x="79" y="64"/>
                </a:cxn>
                <a:cxn ang="0">
                  <a:pos x="97" y="65"/>
                </a:cxn>
                <a:cxn ang="0">
                  <a:pos x="112" y="66"/>
                </a:cxn>
                <a:cxn ang="0">
                  <a:pos x="112" y="66"/>
                </a:cxn>
                <a:cxn ang="0">
                  <a:pos x="112" y="56"/>
                </a:cxn>
                <a:cxn ang="0">
                  <a:pos x="123" y="59"/>
                </a:cxn>
                <a:cxn ang="0">
                  <a:pos x="138" y="65"/>
                </a:cxn>
                <a:cxn ang="0">
                  <a:pos x="138" y="65"/>
                </a:cxn>
                <a:cxn ang="0">
                  <a:pos x="137" y="63"/>
                </a:cxn>
                <a:cxn ang="0">
                  <a:pos x="113" y="20"/>
                </a:cxn>
                <a:cxn ang="0">
                  <a:pos x="73" y="3"/>
                </a:cxn>
                <a:cxn ang="0">
                  <a:pos x="41" y="6"/>
                </a:cxn>
                <a:cxn ang="0">
                  <a:pos x="10" y="11"/>
                </a:cxn>
                <a:cxn ang="0">
                  <a:pos x="7" y="12"/>
                </a:cxn>
                <a:cxn ang="0">
                  <a:pos x="7" y="12"/>
                </a:cxn>
                <a:cxn ang="0">
                  <a:pos x="2" y="27"/>
                </a:cxn>
                <a:cxn ang="0">
                  <a:pos x="3" y="38"/>
                </a:cxn>
                <a:cxn ang="0">
                  <a:pos x="15" y="56"/>
                </a:cxn>
              </a:cxnLst>
              <a:rect l="0" t="0" r="r" b="b"/>
              <a:pathLst>
                <a:path w="138" h="69">
                  <a:moveTo>
                    <a:pt x="15" y="56"/>
                  </a:moveTo>
                  <a:cubicBezTo>
                    <a:pt x="32" y="60"/>
                    <a:pt x="32" y="60"/>
                    <a:pt x="32" y="60"/>
                  </a:cubicBezTo>
                  <a:cubicBezTo>
                    <a:pt x="36" y="62"/>
                    <a:pt x="42" y="56"/>
                    <a:pt x="44" y="53"/>
                  </a:cubicBezTo>
                  <a:cubicBezTo>
                    <a:pt x="47" y="51"/>
                    <a:pt x="52" y="44"/>
                    <a:pt x="54" y="44"/>
                  </a:cubicBezTo>
                  <a:cubicBezTo>
                    <a:pt x="57" y="44"/>
                    <a:pt x="56" y="51"/>
                    <a:pt x="56" y="52"/>
                  </a:cubicBezTo>
                  <a:cubicBezTo>
                    <a:pt x="56" y="57"/>
                    <a:pt x="57" y="65"/>
                    <a:pt x="64" y="67"/>
                  </a:cubicBezTo>
                  <a:cubicBezTo>
                    <a:pt x="68" y="68"/>
                    <a:pt x="74" y="62"/>
                    <a:pt x="79" y="64"/>
                  </a:cubicBezTo>
                  <a:cubicBezTo>
                    <a:pt x="84" y="65"/>
                    <a:pt x="93" y="59"/>
                    <a:pt x="97" y="65"/>
                  </a:cubicBezTo>
                  <a:cubicBezTo>
                    <a:pt x="99" y="69"/>
                    <a:pt x="108" y="68"/>
                    <a:pt x="112" y="66"/>
                  </a:cubicBezTo>
                  <a:cubicBezTo>
                    <a:pt x="112" y="66"/>
                    <a:pt x="112" y="66"/>
                    <a:pt x="112" y="66"/>
                  </a:cubicBezTo>
                  <a:cubicBezTo>
                    <a:pt x="112" y="64"/>
                    <a:pt x="111" y="58"/>
                    <a:pt x="112" y="56"/>
                  </a:cubicBezTo>
                  <a:cubicBezTo>
                    <a:pt x="116" y="51"/>
                    <a:pt x="121" y="54"/>
                    <a:pt x="123" y="59"/>
                  </a:cubicBezTo>
                  <a:cubicBezTo>
                    <a:pt x="124" y="64"/>
                    <a:pt x="134" y="66"/>
                    <a:pt x="138" y="65"/>
                  </a:cubicBezTo>
                  <a:cubicBezTo>
                    <a:pt x="138" y="65"/>
                    <a:pt x="138" y="65"/>
                    <a:pt x="138" y="65"/>
                  </a:cubicBezTo>
                  <a:cubicBezTo>
                    <a:pt x="138" y="64"/>
                    <a:pt x="138" y="63"/>
                    <a:pt x="137" y="63"/>
                  </a:cubicBezTo>
                  <a:cubicBezTo>
                    <a:pt x="131" y="49"/>
                    <a:pt x="121" y="33"/>
                    <a:pt x="113" y="20"/>
                  </a:cubicBezTo>
                  <a:cubicBezTo>
                    <a:pt x="106" y="8"/>
                    <a:pt x="88" y="0"/>
                    <a:pt x="73" y="3"/>
                  </a:cubicBezTo>
                  <a:cubicBezTo>
                    <a:pt x="62" y="5"/>
                    <a:pt x="53" y="5"/>
                    <a:pt x="41" y="6"/>
                  </a:cubicBezTo>
                  <a:cubicBezTo>
                    <a:pt x="31" y="8"/>
                    <a:pt x="19" y="6"/>
                    <a:pt x="10" y="11"/>
                  </a:cubicBezTo>
                  <a:cubicBezTo>
                    <a:pt x="9" y="11"/>
                    <a:pt x="8" y="12"/>
                    <a:pt x="7" y="12"/>
                  </a:cubicBezTo>
                  <a:cubicBezTo>
                    <a:pt x="7" y="12"/>
                    <a:pt x="7" y="12"/>
                    <a:pt x="7" y="12"/>
                  </a:cubicBezTo>
                  <a:cubicBezTo>
                    <a:pt x="6" y="16"/>
                    <a:pt x="4" y="23"/>
                    <a:pt x="2" y="27"/>
                  </a:cubicBezTo>
                  <a:cubicBezTo>
                    <a:pt x="0" y="31"/>
                    <a:pt x="0" y="34"/>
                    <a:pt x="3" y="38"/>
                  </a:cubicBezTo>
                  <a:cubicBezTo>
                    <a:pt x="7" y="44"/>
                    <a:pt x="14" y="48"/>
                    <a:pt x="15" y="5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6" name="Freeform 76"/>
            <p:cNvSpPr>
              <a:spLocks noEditPoints="1"/>
            </p:cNvSpPr>
            <p:nvPr/>
          </p:nvSpPr>
          <p:spPr bwMode="auto">
            <a:xfrm>
              <a:off x="3817938" y="3429000"/>
              <a:ext cx="401638" cy="382588"/>
            </a:xfrm>
            <a:custGeom>
              <a:avLst/>
              <a:gdLst/>
              <a:ahLst/>
              <a:cxnLst>
                <a:cxn ang="0">
                  <a:pos x="286" y="46"/>
                </a:cxn>
                <a:cxn ang="0">
                  <a:pos x="313" y="40"/>
                </a:cxn>
                <a:cxn ang="0">
                  <a:pos x="309" y="61"/>
                </a:cxn>
                <a:cxn ang="0">
                  <a:pos x="295" y="76"/>
                </a:cxn>
                <a:cxn ang="0">
                  <a:pos x="287" y="59"/>
                </a:cxn>
                <a:cxn ang="0">
                  <a:pos x="301" y="19"/>
                </a:cxn>
                <a:cxn ang="0">
                  <a:pos x="294" y="0"/>
                </a:cxn>
                <a:cxn ang="0">
                  <a:pos x="311" y="2"/>
                </a:cxn>
                <a:cxn ang="0">
                  <a:pos x="309" y="23"/>
                </a:cxn>
                <a:cxn ang="0">
                  <a:pos x="252" y="95"/>
                </a:cxn>
                <a:cxn ang="0">
                  <a:pos x="235" y="95"/>
                </a:cxn>
                <a:cxn ang="0">
                  <a:pos x="200" y="114"/>
                </a:cxn>
                <a:cxn ang="0">
                  <a:pos x="167" y="114"/>
                </a:cxn>
                <a:cxn ang="0">
                  <a:pos x="146" y="97"/>
                </a:cxn>
                <a:cxn ang="0">
                  <a:pos x="157" y="71"/>
                </a:cxn>
                <a:cxn ang="0">
                  <a:pos x="132" y="19"/>
                </a:cxn>
                <a:cxn ang="0">
                  <a:pos x="99" y="23"/>
                </a:cxn>
                <a:cxn ang="0">
                  <a:pos x="65" y="21"/>
                </a:cxn>
                <a:cxn ang="0">
                  <a:pos x="54" y="37"/>
                </a:cxn>
                <a:cxn ang="0">
                  <a:pos x="42" y="62"/>
                </a:cxn>
                <a:cxn ang="0">
                  <a:pos x="16" y="87"/>
                </a:cxn>
                <a:cxn ang="0">
                  <a:pos x="6" y="97"/>
                </a:cxn>
                <a:cxn ang="0">
                  <a:pos x="5" y="119"/>
                </a:cxn>
                <a:cxn ang="0">
                  <a:pos x="0" y="143"/>
                </a:cxn>
                <a:cxn ang="0">
                  <a:pos x="4" y="169"/>
                </a:cxn>
                <a:cxn ang="0">
                  <a:pos x="24" y="199"/>
                </a:cxn>
                <a:cxn ang="0">
                  <a:pos x="42" y="236"/>
                </a:cxn>
                <a:cxn ang="0">
                  <a:pos x="43" y="235"/>
                </a:cxn>
                <a:cxn ang="0">
                  <a:pos x="78" y="224"/>
                </a:cxn>
                <a:cxn ang="0">
                  <a:pos x="105" y="284"/>
                </a:cxn>
                <a:cxn ang="0">
                  <a:pos x="164" y="295"/>
                </a:cxn>
                <a:cxn ang="0">
                  <a:pos x="149" y="279"/>
                </a:cxn>
                <a:cxn ang="0">
                  <a:pos x="189" y="240"/>
                </a:cxn>
                <a:cxn ang="0">
                  <a:pos x="206" y="189"/>
                </a:cxn>
                <a:cxn ang="0">
                  <a:pos x="239" y="168"/>
                </a:cxn>
                <a:cxn ang="0">
                  <a:pos x="253" y="145"/>
                </a:cxn>
                <a:cxn ang="0">
                  <a:pos x="246" y="121"/>
                </a:cxn>
                <a:cxn ang="0">
                  <a:pos x="252" y="95"/>
                </a:cxn>
              </a:cxnLst>
              <a:rect l="0" t="0" r="r" b="b"/>
              <a:pathLst>
                <a:path w="316" h="301">
                  <a:moveTo>
                    <a:pt x="287" y="59"/>
                  </a:moveTo>
                  <a:cubicBezTo>
                    <a:pt x="287" y="55"/>
                    <a:pt x="286" y="50"/>
                    <a:pt x="286" y="46"/>
                  </a:cubicBezTo>
                  <a:cubicBezTo>
                    <a:pt x="286" y="39"/>
                    <a:pt x="292" y="41"/>
                    <a:pt x="297" y="41"/>
                  </a:cubicBezTo>
                  <a:cubicBezTo>
                    <a:pt x="301" y="42"/>
                    <a:pt x="309" y="38"/>
                    <a:pt x="313" y="40"/>
                  </a:cubicBezTo>
                  <a:cubicBezTo>
                    <a:pt x="313" y="44"/>
                    <a:pt x="311" y="47"/>
                    <a:pt x="311" y="52"/>
                  </a:cubicBezTo>
                  <a:cubicBezTo>
                    <a:pt x="312" y="56"/>
                    <a:pt x="312" y="59"/>
                    <a:pt x="309" y="61"/>
                  </a:cubicBezTo>
                  <a:cubicBezTo>
                    <a:pt x="307" y="63"/>
                    <a:pt x="306" y="64"/>
                    <a:pt x="304" y="66"/>
                  </a:cubicBezTo>
                  <a:cubicBezTo>
                    <a:pt x="302" y="70"/>
                    <a:pt x="300" y="75"/>
                    <a:pt x="295" y="76"/>
                  </a:cubicBezTo>
                  <a:cubicBezTo>
                    <a:pt x="287" y="78"/>
                    <a:pt x="287" y="70"/>
                    <a:pt x="287" y="65"/>
                  </a:cubicBezTo>
                  <a:cubicBezTo>
                    <a:pt x="287" y="59"/>
                    <a:pt x="287" y="59"/>
                    <a:pt x="287" y="59"/>
                  </a:cubicBezTo>
                  <a:close/>
                  <a:moveTo>
                    <a:pt x="308" y="20"/>
                  </a:moveTo>
                  <a:cubicBezTo>
                    <a:pt x="306" y="21"/>
                    <a:pt x="303" y="19"/>
                    <a:pt x="301" y="19"/>
                  </a:cubicBezTo>
                  <a:cubicBezTo>
                    <a:pt x="299" y="17"/>
                    <a:pt x="296" y="15"/>
                    <a:pt x="294" y="13"/>
                  </a:cubicBezTo>
                  <a:cubicBezTo>
                    <a:pt x="292" y="10"/>
                    <a:pt x="290" y="1"/>
                    <a:pt x="294" y="0"/>
                  </a:cubicBezTo>
                  <a:cubicBezTo>
                    <a:pt x="297" y="0"/>
                    <a:pt x="298" y="1"/>
                    <a:pt x="300" y="1"/>
                  </a:cubicBezTo>
                  <a:cubicBezTo>
                    <a:pt x="303" y="1"/>
                    <a:pt x="308" y="1"/>
                    <a:pt x="311" y="2"/>
                  </a:cubicBezTo>
                  <a:cubicBezTo>
                    <a:pt x="314" y="3"/>
                    <a:pt x="314" y="12"/>
                    <a:pt x="314" y="15"/>
                  </a:cubicBezTo>
                  <a:cubicBezTo>
                    <a:pt x="314" y="20"/>
                    <a:pt x="316" y="23"/>
                    <a:pt x="309" y="23"/>
                  </a:cubicBezTo>
                  <a:cubicBezTo>
                    <a:pt x="308" y="20"/>
                    <a:pt x="308" y="20"/>
                    <a:pt x="308" y="20"/>
                  </a:cubicBezTo>
                  <a:close/>
                  <a:moveTo>
                    <a:pt x="252" y="95"/>
                  </a:moveTo>
                  <a:cubicBezTo>
                    <a:pt x="250" y="95"/>
                    <a:pt x="248" y="95"/>
                    <a:pt x="246" y="94"/>
                  </a:cubicBezTo>
                  <a:cubicBezTo>
                    <a:pt x="241" y="92"/>
                    <a:pt x="239" y="89"/>
                    <a:pt x="235" y="95"/>
                  </a:cubicBezTo>
                  <a:cubicBezTo>
                    <a:pt x="229" y="105"/>
                    <a:pt x="218" y="103"/>
                    <a:pt x="209" y="100"/>
                  </a:cubicBezTo>
                  <a:cubicBezTo>
                    <a:pt x="203" y="98"/>
                    <a:pt x="204" y="111"/>
                    <a:pt x="200" y="114"/>
                  </a:cubicBezTo>
                  <a:cubicBezTo>
                    <a:pt x="193" y="121"/>
                    <a:pt x="184" y="116"/>
                    <a:pt x="175" y="120"/>
                  </a:cubicBezTo>
                  <a:cubicBezTo>
                    <a:pt x="172" y="122"/>
                    <a:pt x="169" y="116"/>
                    <a:pt x="167" y="114"/>
                  </a:cubicBezTo>
                  <a:cubicBezTo>
                    <a:pt x="162" y="109"/>
                    <a:pt x="160" y="115"/>
                    <a:pt x="155" y="114"/>
                  </a:cubicBezTo>
                  <a:cubicBezTo>
                    <a:pt x="149" y="112"/>
                    <a:pt x="148" y="102"/>
                    <a:pt x="146" y="97"/>
                  </a:cubicBezTo>
                  <a:cubicBezTo>
                    <a:pt x="146" y="91"/>
                    <a:pt x="154" y="84"/>
                    <a:pt x="159" y="82"/>
                  </a:cubicBezTo>
                  <a:cubicBezTo>
                    <a:pt x="167" y="78"/>
                    <a:pt x="162" y="75"/>
                    <a:pt x="157" y="71"/>
                  </a:cubicBezTo>
                  <a:cubicBezTo>
                    <a:pt x="154" y="68"/>
                    <a:pt x="151" y="63"/>
                    <a:pt x="149" y="59"/>
                  </a:cubicBezTo>
                  <a:cubicBezTo>
                    <a:pt x="145" y="50"/>
                    <a:pt x="137" y="34"/>
                    <a:pt x="132" y="19"/>
                  </a:cubicBezTo>
                  <a:cubicBezTo>
                    <a:pt x="132" y="19"/>
                    <a:pt x="132" y="19"/>
                    <a:pt x="132" y="19"/>
                  </a:cubicBezTo>
                  <a:cubicBezTo>
                    <a:pt x="123" y="19"/>
                    <a:pt x="107" y="18"/>
                    <a:pt x="99" y="23"/>
                  </a:cubicBezTo>
                  <a:cubicBezTo>
                    <a:pt x="88" y="29"/>
                    <a:pt x="88" y="15"/>
                    <a:pt x="79" y="14"/>
                  </a:cubicBezTo>
                  <a:cubicBezTo>
                    <a:pt x="75" y="13"/>
                    <a:pt x="69" y="20"/>
                    <a:pt x="65" y="21"/>
                  </a:cubicBezTo>
                  <a:cubicBezTo>
                    <a:pt x="57" y="24"/>
                    <a:pt x="58" y="32"/>
                    <a:pt x="54" y="37"/>
                  </a:cubicBezTo>
                  <a:cubicBezTo>
                    <a:pt x="54" y="37"/>
                    <a:pt x="54" y="37"/>
                    <a:pt x="54" y="37"/>
                  </a:cubicBezTo>
                  <a:cubicBezTo>
                    <a:pt x="56" y="49"/>
                    <a:pt x="56" y="49"/>
                    <a:pt x="56" y="49"/>
                  </a:cubicBezTo>
                  <a:cubicBezTo>
                    <a:pt x="55" y="57"/>
                    <a:pt x="47" y="58"/>
                    <a:pt x="42" y="62"/>
                  </a:cubicBezTo>
                  <a:cubicBezTo>
                    <a:pt x="36" y="68"/>
                    <a:pt x="41" y="90"/>
                    <a:pt x="30" y="88"/>
                  </a:cubicBezTo>
                  <a:cubicBezTo>
                    <a:pt x="25" y="87"/>
                    <a:pt x="21" y="83"/>
                    <a:pt x="16" y="87"/>
                  </a:cubicBezTo>
                  <a:cubicBezTo>
                    <a:pt x="12" y="89"/>
                    <a:pt x="8" y="93"/>
                    <a:pt x="6" y="97"/>
                  </a:cubicBezTo>
                  <a:cubicBezTo>
                    <a:pt x="6" y="97"/>
                    <a:pt x="6" y="97"/>
                    <a:pt x="6" y="97"/>
                  </a:cubicBezTo>
                  <a:cubicBezTo>
                    <a:pt x="10" y="107"/>
                    <a:pt x="10" y="107"/>
                    <a:pt x="10" y="107"/>
                  </a:cubicBezTo>
                  <a:cubicBezTo>
                    <a:pt x="7" y="111"/>
                    <a:pt x="5" y="114"/>
                    <a:pt x="5" y="119"/>
                  </a:cubicBezTo>
                  <a:cubicBezTo>
                    <a:pt x="5" y="121"/>
                    <a:pt x="5" y="124"/>
                    <a:pt x="4" y="125"/>
                  </a:cubicBezTo>
                  <a:cubicBezTo>
                    <a:pt x="1" y="130"/>
                    <a:pt x="0" y="137"/>
                    <a:pt x="0" y="143"/>
                  </a:cubicBezTo>
                  <a:cubicBezTo>
                    <a:pt x="1" y="148"/>
                    <a:pt x="5" y="153"/>
                    <a:pt x="5" y="159"/>
                  </a:cubicBezTo>
                  <a:cubicBezTo>
                    <a:pt x="5" y="162"/>
                    <a:pt x="4" y="165"/>
                    <a:pt x="4" y="169"/>
                  </a:cubicBezTo>
                  <a:cubicBezTo>
                    <a:pt x="4" y="172"/>
                    <a:pt x="9" y="187"/>
                    <a:pt x="12" y="189"/>
                  </a:cubicBezTo>
                  <a:cubicBezTo>
                    <a:pt x="16" y="192"/>
                    <a:pt x="23" y="193"/>
                    <a:pt x="24" y="199"/>
                  </a:cubicBezTo>
                  <a:cubicBezTo>
                    <a:pt x="24" y="206"/>
                    <a:pt x="14" y="215"/>
                    <a:pt x="23" y="221"/>
                  </a:cubicBezTo>
                  <a:cubicBezTo>
                    <a:pt x="30" y="225"/>
                    <a:pt x="39" y="228"/>
                    <a:pt x="42" y="236"/>
                  </a:cubicBezTo>
                  <a:cubicBezTo>
                    <a:pt x="42" y="236"/>
                    <a:pt x="42" y="236"/>
                    <a:pt x="42" y="236"/>
                  </a:cubicBezTo>
                  <a:cubicBezTo>
                    <a:pt x="43" y="235"/>
                    <a:pt x="43" y="235"/>
                    <a:pt x="43" y="235"/>
                  </a:cubicBezTo>
                  <a:cubicBezTo>
                    <a:pt x="48" y="231"/>
                    <a:pt x="52" y="224"/>
                    <a:pt x="59" y="224"/>
                  </a:cubicBezTo>
                  <a:cubicBezTo>
                    <a:pt x="78" y="224"/>
                    <a:pt x="78" y="224"/>
                    <a:pt x="78" y="224"/>
                  </a:cubicBezTo>
                  <a:cubicBezTo>
                    <a:pt x="85" y="224"/>
                    <a:pt x="89" y="222"/>
                    <a:pt x="89" y="230"/>
                  </a:cubicBezTo>
                  <a:cubicBezTo>
                    <a:pt x="89" y="243"/>
                    <a:pt x="89" y="279"/>
                    <a:pt x="105" y="284"/>
                  </a:cubicBezTo>
                  <a:cubicBezTo>
                    <a:pt x="117" y="287"/>
                    <a:pt x="126" y="281"/>
                    <a:pt x="139" y="289"/>
                  </a:cubicBezTo>
                  <a:cubicBezTo>
                    <a:pt x="147" y="294"/>
                    <a:pt x="153" y="301"/>
                    <a:pt x="164" y="295"/>
                  </a:cubicBezTo>
                  <a:cubicBezTo>
                    <a:pt x="164" y="295"/>
                    <a:pt x="164" y="295"/>
                    <a:pt x="164" y="295"/>
                  </a:cubicBezTo>
                  <a:cubicBezTo>
                    <a:pt x="161" y="289"/>
                    <a:pt x="152" y="286"/>
                    <a:pt x="149" y="279"/>
                  </a:cubicBezTo>
                  <a:cubicBezTo>
                    <a:pt x="141" y="261"/>
                    <a:pt x="171" y="263"/>
                    <a:pt x="179" y="255"/>
                  </a:cubicBezTo>
                  <a:cubicBezTo>
                    <a:pt x="183" y="252"/>
                    <a:pt x="187" y="244"/>
                    <a:pt x="189" y="240"/>
                  </a:cubicBezTo>
                  <a:cubicBezTo>
                    <a:pt x="193" y="233"/>
                    <a:pt x="196" y="225"/>
                    <a:pt x="199" y="217"/>
                  </a:cubicBezTo>
                  <a:cubicBezTo>
                    <a:pt x="207" y="207"/>
                    <a:pt x="201" y="200"/>
                    <a:pt x="206" y="189"/>
                  </a:cubicBezTo>
                  <a:cubicBezTo>
                    <a:pt x="207" y="187"/>
                    <a:pt x="220" y="174"/>
                    <a:pt x="222" y="173"/>
                  </a:cubicBezTo>
                  <a:cubicBezTo>
                    <a:pt x="227" y="172"/>
                    <a:pt x="236" y="174"/>
                    <a:pt x="239" y="168"/>
                  </a:cubicBezTo>
                  <a:cubicBezTo>
                    <a:pt x="242" y="164"/>
                    <a:pt x="242" y="164"/>
                    <a:pt x="246" y="159"/>
                  </a:cubicBezTo>
                  <a:cubicBezTo>
                    <a:pt x="248" y="157"/>
                    <a:pt x="256" y="148"/>
                    <a:pt x="253" y="145"/>
                  </a:cubicBezTo>
                  <a:cubicBezTo>
                    <a:pt x="248" y="139"/>
                    <a:pt x="244" y="138"/>
                    <a:pt x="242" y="129"/>
                  </a:cubicBezTo>
                  <a:cubicBezTo>
                    <a:pt x="243" y="126"/>
                    <a:pt x="244" y="124"/>
                    <a:pt x="246" y="121"/>
                  </a:cubicBezTo>
                  <a:cubicBezTo>
                    <a:pt x="248" y="118"/>
                    <a:pt x="251" y="115"/>
                    <a:pt x="251" y="111"/>
                  </a:cubicBezTo>
                  <a:cubicBezTo>
                    <a:pt x="251" y="107"/>
                    <a:pt x="251" y="99"/>
                    <a:pt x="252" y="95"/>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7" name="Freeform 77"/>
            <p:cNvSpPr>
              <a:spLocks noEditPoints="1"/>
            </p:cNvSpPr>
            <p:nvPr/>
          </p:nvSpPr>
          <p:spPr bwMode="auto">
            <a:xfrm>
              <a:off x="3992563" y="4086225"/>
              <a:ext cx="257175" cy="190500"/>
            </a:xfrm>
            <a:custGeom>
              <a:avLst/>
              <a:gdLst/>
              <a:ahLst/>
              <a:cxnLst>
                <a:cxn ang="0">
                  <a:pos x="22" y="123"/>
                </a:cxn>
                <a:cxn ang="0">
                  <a:pos x="26" y="123"/>
                </a:cxn>
                <a:cxn ang="0">
                  <a:pos x="28" y="131"/>
                </a:cxn>
                <a:cxn ang="0">
                  <a:pos x="24" y="133"/>
                </a:cxn>
                <a:cxn ang="0">
                  <a:pos x="1" y="126"/>
                </a:cxn>
                <a:cxn ang="0">
                  <a:pos x="17" y="122"/>
                </a:cxn>
                <a:cxn ang="0">
                  <a:pos x="8" y="129"/>
                </a:cxn>
                <a:cxn ang="0">
                  <a:pos x="0" y="128"/>
                </a:cxn>
                <a:cxn ang="0">
                  <a:pos x="91" y="128"/>
                </a:cxn>
                <a:cxn ang="0">
                  <a:pos x="89" y="109"/>
                </a:cxn>
                <a:cxn ang="0">
                  <a:pos x="97" y="102"/>
                </a:cxn>
                <a:cxn ang="0">
                  <a:pos x="98" y="126"/>
                </a:cxn>
                <a:cxn ang="0">
                  <a:pos x="94" y="131"/>
                </a:cxn>
                <a:cxn ang="0">
                  <a:pos x="110" y="14"/>
                </a:cxn>
                <a:cxn ang="0">
                  <a:pos x="109" y="17"/>
                </a:cxn>
                <a:cxn ang="0">
                  <a:pos x="102" y="44"/>
                </a:cxn>
                <a:cxn ang="0">
                  <a:pos x="119" y="76"/>
                </a:cxn>
                <a:cxn ang="0">
                  <a:pos x="144" y="96"/>
                </a:cxn>
                <a:cxn ang="0">
                  <a:pos x="159" y="119"/>
                </a:cxn>
                <a:cxn ang="0">
                  <a:pos x="176" y="130"/>
                </a:cxn>
                <a:cxn ang="0">
                  <a:pos x="185" y="149"/>
                </a:cxn>
                <a:cxn ang="0">
                  <a:pos x="185" y="151"/>
                </a:cxn>
                <a:cxn ang="0">
                  <a:pos x="196" y="120"/>
                </a:cxn>
                <a:cxn ang="0">
                  <a:pos x="198" y="95"/>
                </a:cxn>
                <a:cxn ang="0">
                  <a:pos x="203" y="94"/>
                </a:cxn>
                <a:cxn ang="0">
                  <a:pos x="200" y="73"/>
                </a:cxn>
                <a:cxn ang="0">
                  <a:pos x="203" y="62"/>
                </a:cxn>
                <a:cxn ang="0">
                  <a:pos x="183" y="51"/>
                </a:cxn>
                <a:cxn ang="0">
                  <a:pos x="175" y="35"/>
                </a:cxn>
                <a:cxn ang="0">
                  <a:pos x="174" y="16"/>
                </a:cxn>
                <a:cxn ang="0">
                  <a:pos x="164" y="16"/>
                </a:cxn>
                <a:cxn ang="0">
                  <a:pos x="152" y="0"/>
                </a:cxn>
                <a:cxn ang="0">
                  <a:pos x="145" y="0"/>
                </a:cxn>
                <a:cxn ang="0">
                  <a:pos x="135" y="5"/>
                </a:cxn>
                <a:cxn ang="0">
                  <a:pos x="110" y="14"/>
                </a:cxn>
              </a:cxnLst>
              <a:rect l="0" t="0" r="r" b="b"/>
              <a:pathLst>
                <a:path w="203" h="151">
                  <a:moveTo>
                    <a:pt x="22" y="131"/>
                  </a:moveTo>
                  <a:cubicBezTo>
                    <a:pt x="21" y="129"/>
                    <a:pt x="21" y="125"/>
                    <a:pt x="22" y="123"/>
                  </a:cubicBezTo>
                  <a:cubicBezTo>
                    <a:pt x="23" y="122"/>
                    <a:pt x="24" y="122"/>
                    <a:pt x="25" y="122"/>
                  </a:cubicBezTo>
                  <a:cubicBezTo>
                    <a:pt x="25" y="122"/>
                    <a:pt x="26" y="123"/>
                    <a:pt x="26" y="123"/>
                  </a:cubicBezTo>
                  <a:cubicBezTo>
                    <a:pt x="27" y="124"/>
                    <a:pt x="29" y="123"/>
                    <a:pt x="29" y="124"/>
                  </a:cubicBezTo>
                  <a:cubicBezTo>
                    <a:pt x="29" y="127"/>
                    <a:pt x="28" y="129"/>
                    <a:pt x="28" y="131"/>
                  </a:cubicBezTo>
                  <a:cubicBezTo>
                    <a:pt x="28" y="132"/>
                    <a:pt x="28" y="133"/>
                    <a:pt x="28" y="133"/>
                  </a:cubicBezTo>
                  <a:cubicBezTo>
                    <a:pt x="27" y="134"/>
                    <a:pt x="24" y="134"/>
                    <a:pt x="24" y="133"/>
                  </a:cubicBezTo>
                  <a:cubicBezTo>
                    <a:pt x="22" y="131"/>
                    <a:pt x="22" y="131"/>
                    <a:pt x="22" y="131"/>
                  </a:cubicBezTo>
                  <a:close/>
                  <a:moveTo>
                    <a:pt x="1" y="126"/>
                  </a:moveTo>
                  <a:cubicBezTo>
                    <a:pt x="3" y="124"/>
                    <a:pt x="6" y="121"/>
                    <a:pt x="9" y="121"/>
                  </a:cubicBezTo>
                  <a:cubicBezTo>
                    <a:pt x="11" y="121"/>
                    <a:pt x="14" y="122"/>
                    <a:pt x="17" y="122"/>
                  </a:cubicBezTo>
                  <a:cubicBezTo>
                    <a:pt x="17" y="123"/>
                    <a:pt x="15" y="125"/>
                    <a:pt x="15" y="126"/>
                  </a:cubicBezTo>
                  <a:cubicBezTo>
                    <a:pt x="13" y="129"/>
                    <a:pt x="11" y="129"/>
                    <a:pt x="8" y="129"/>
                  </a:cubicBezTo>
                  <a:cubicBezTo>
                    <a:pt x="7" y="129"/>
                    <a:pt x="6" y="129"/>
                    <a:pt x="5" y="130"/>
                  </a:cubicBezTo>
                  <a:cubicBezTo>
                    <a:pt x="3" y="130"/>
                    <a:pt x="2" y="129"/>
                    <a:pt x="0" y="128"/>
                  </a:cubicBezTo>
                  <a:cubicBezTo>
                    <a:pt x="1" y="126"/>
                    <a:pt x="1" y="126"/>
                    <a:pt x="1" y="126"/>
                  </a:cubicBezTo>
                  <a:close/>
                  <a:moveTo>
                    <a:pt x="91" y="128"/>
                  </a:moveTo>
                  <a:cubicBezTo>
                    <a:pt x="89" y="128"/>
                    <a:pt x="85" y="120"/>
                    <a:pt x="85" y="118"/>
                  </a:cubicBezTo>
                  <a:cubicBezTo>
                    <a:pt x="85" y="114"/>
                    <a:pt x="86" y="112"/>
                    <a:pt x="89" y="109"/>
                  </a:cubicBezTo>
                  <a:cubicBezTo>
                    <a:pt x="92" y="105"/>
                    <a:pt x="88" y="93"/>
                    <a:pt x="94" y="91"/>
                  </a:cubicBezTo>
                  <a:cubicBezTo>
                    <a:pt x="96" y="90"/>
                    <a:pt x="97" y="100"/>
                    <a:pt x="97" y="102"/>
                  </a:cubicBezTo>
                  <a:cubicBezTo>
                    <a:pt x="98" y="105"/>
                    <a:pt x="99" y="108"/>
                    <a:pt x="99" y="112"/>
                  </a:cubicBezTo>
                  <a:cubicBezTo>
                    <a:pt x="99" y="116"/>
                    <a:pt x="97" y="122"/>
                    <a:pt x="98" y="126"/>
                  </a:cubicBezTo>
                  <a:cubicBezTo>
                    <a:pt x="98" y="127"/>
                    <a:pt x="99" y="130"/>
                    <a:pt x="99" y="132"/>
                  </a:cubicBezTo>
                  <a:cubicBezTo>
                    <a:pt x="98" y="135"/>
                    <a:pt x="95" y="134"/>
                    <a:pt x="94" y="131"/>
                  </a:cubicBezTo>
                  <a:cubicBezTo>
                    <a:pt x="91" y="128"/>
                    <a:pt x="91" y="128"/>
                    <a:pt x="91" y="128"/>
                  </a:cubicBezTo>
                  <a:close/>
                  <a:moveTo>
                    <a:pt x="110" y="14"/>
                  </a:moveTo>
                  <a:cubicBezTo>
                    <a:pt x="110" y="14"/>
                    <a:pt x="110" y="14"/>
                    <a:pt x="110" y="14"/>
                  </a:cubicBezTo>
                  <a:cubicBezTo>
                    <a:pt x="110" y="15"/>
                    <a:pt x="110" y="15"/>
                    <a:pt x="109" y="17"/>
                  </a:cubicBezTo>
                  <a:cubicBezTo>
                    <a:pt x="102" y="26"/>
                    <a:pt x="98" y="26"/>
                    <a:pt x="98" y="39"/>
                  </a:cubicBezTo>
                  <a:cubicBezTo>
                    <a:pt x="98" y="42"/>
                    <a:pt x="102" y="42"/>
                    <a:pt x="102" y="44"/>
                  </a:cubicBezTo>
                  <a:cubicBezTo>
                    <a:pt x="100" y="51"/>
                    <a:pt x="101" y="51"/>
                    <a:pt x="101" y="58"/>
                  </a:cubicBezTo>
                  <a:cubicBezTo>
                    <a:pt x="103" y="70"/>
                    <a:pt x="115" y="64"/>
                    <a:pt x="119" y="76"/>
                  </a:cubicBezTo>
                  <a:cubicBezTo>
                    <a:pt x="122" y="83"/>
                    <a:pt x="129" y="80"/>
                    <a:pt x="133" y="87"/>
                  </a:cubicBezTo>
                  <a:cubicBezTo>
                    <a:pt x="135" y="92"/>
                    <a:pt x="144" y="93"/>
                    <a:pt x="144" y="96"/>
                  </a:cubicBezTo>
                  <a:cubicBezTo>
                    <a:pt x="146" y="103"/>
                    <a:pt x="154" y="105"/>
                    <a:pt x="153" y="111"/>
                  </a:cubicBezTo>
                  <a:cubicBezTo>
                    <a:pt x="152" y="116"/>
                    <a:pt x="154" y="117"/>
                    <a:pt x="159" y="119"/>
                  </a:cubicBezTo>
                  <a:cubicBezTo>
                    <a:pt x="162" y="120"/>
                    <a:pt x="165" y="125"/>
                    <a:pt x="167" y="128"/>
                  </a:cubicBezTo>
                  <a:cubicBezTo>
                    <a:pt x="170" y="131"/>
                    <a:pt x="173" y="137"/>
                    <a:pt x="176" y="130"/>
                  </a:cubicBezTo>
                  <a:cubicBezTo>
                    <a:pt x="178" y="124"/>
                    <a:pt x="179" y="130"/>
                    <a:pt x="179" y="132"/>
                  </a:cubicBezTo>
                  <a:cubicBezTo>
                    <a:pt x="179" y="140"/>
                    <a:pt x="186" y="143"/>
                    <a:pt x="185" y="149"/>
                  </a:cubicBezTo>
                  <a:cubicBezTo>
                    <a:pt x="185" y="150"/>
                    <a:pt x="185" y="151"/>
                    <a:pt x="185" y="151"/>
                  </a:cubicBezTo>
                  <a:cubicBezTo>
                    <a:pt x="185" y="151"/>
                    <a:pt x="185" y="151"/>
                    <a:pt x="185" y="151"/>
                  </a:cubicBezTo>
                  <a:cubicBezTo>
                    <a:pt x="191" y="144"/>
                    <a:pt x="191" y="144"/>
                    <a:pt x="191" y="144"/>
                  </a:cubicBezTo>
                  <a:cubicBezTo>
                    <a:pt x="199" y="135"/>
                    <a:pt x="184" y="124"/>
                    <a:pt x="196" y="120"/>
                  </a:cubicBezTo>
                  <a:cubicBezTo>
                    <a:pt x="196" y="117"/>
                    <a:pt x="193" y="115"/>
                    <a:pt x="193" y="112"/>
                  </a:cubicBezTo>
                  <a:cubicBezTo>
                    <a:pt x="193" y="108"/>
                    <a:pt x="196" y="99"/>
                    <a:pt x="198" y="95"/>
                  </a:cubicBezTo>
                  <a:cubicBezTo>
                    <a:pt x="199" y="93"/>
                    <a:pt x="201" y="93"/>
                    <a:pt x="203" y="94"/>
                  </a:cubicBezTo>
                  <a:cubicBezTo>
                    <a:pt x="203" y="94"/>
                    <a:pt x="203" y="94"/>
                    <a:pt x="203" y="94"/>
                  </a:cubicBezTo>
                  <a:cubicBezTo>
                    <a:pt x="202" y="91"/>
                    <a:pt x="203" y="84"/>
                    <a:pt x="203" y="81"/>
                  </a:cubicBezTo>
                  <a:cubicBezTo>
                    <a:pt x="202" y="78"/>
                    <a:pt x="200" y="76"/>
                    <a:pt x="200" y="73"/>
                  </a:cubicBezTo>
                  <a:cubicBezTo>
                    <a:pt x="200" y="71"/>
                    <a:pt x="202" y="69"/>
                    <a:pt x="202" y="67"/>
                  </a:cubicBezTo>
                  <a:cubicBezTo>
                    <a:pt x="203" y="66"/>
                    <a:pt x="203" y="64"/>
                    <a:pt x="203" y="62"/>
                  </a:cubicBezTo>
                  <a:cubicBezTo>
                    <a:pt x="203" y="58"/>
                    <a:pt x="200" y="54"/>
                    <a:pt x="196" y="53"/>
                  </a:cubicBezTo>
                  <a:cubicBezTo>
                    <a:pt x="193" y="52"/>
                    <a:pt x="186" y="53"/>
                    <a:pt x="183" y="51"/>
                  </a:cubicBezTo>
                  <a:cubicBezTo>
                    <a:pt x="182" y="49"/>
                    <a:pt x="182" y="46"/>
                    <a:pt x="180" y="44"/>
                  </a:cubicBezTo>
                  <a:cubicBezTo>
                    <a:pt x="178" y="41"/>
                    <a:pt x="175" y="39"/>
                    <a:pt x="175" y="35"/>
                  </a:cubicBezTo>
                  <a:cubicBezTo>
                    <a:pt x="174" y="31"/>
                    <a:pt x="177" y="28"/>
                    <a:pt x="177" y="24"/>
                  </a:cubicBezTo>
                  <a:cubicBezTo>
                    <a:pt x="177" y="21"/>
                    <a:pt x="175" y="19"/>
                    <a:pt x="174" y="16"/>
                  </a:cubicBezTo>
                  <a:cubicBezTo>
                    <a:pt x="174" y="16"/>
                    <a:pt x="174" y="16"/>
                    <a:pt x="174" y="16"/>
                  </a:cubicBezTo>
                  <a:cubicBezTo>
                    <a:pt x="170" y="17"/>
                    <a:pt x="167" y="18"/>
                    <a:pt x="164" y="16"/>
                  </a:cubicBezTo>
                  <a:cubicBezTo>
                    <a:pt x="160" y="15"/>
                    <a:pt x="159" y="10"/>
                    <a:pt x="157" y="7"/>
                  </a:cubicBezTo>
                  <a:cubicBezTo>
                    <a:pt x="156" y="4"/>
                    <a:pt x="154" y="3"/>
                    <a:pt x="152" y="0"/>
                  </a:cubicBezTo>
                  <a:cubicBezTo>
                    <a:pt x="152" y="0"/>
                    <a:pt x="152" y="0"/>
                    <a:pt x="152" y="0"/>
                  </a:cubicBezTo>
                  <a:cubicBezTo>
                    <a:pt x="145" y="0"/>
                    <a:pt x="145" y="0"/>
                    <a:pt x="145" y="0"/>
                  </a:cubicBezTo>
                  <a:cubicBezTo>
                    <a:pt x="143" y="0"/>
                    <a:pt x="141" y="1"/>
                    <a:pt x="139" y="2"/>
                  </a:cubicBezTo>
                  <a:cubicBezTo>
                    <a:pt x="138" y="3"/>
                    <a:pt x="136" y="4"/>
                    <a:pt x="135" y="5"/>
                  </a:cubicBezTo>
                  <a:cubicBezTo>
                    <a:pt x="132" y="9"/>
                    <a:pt x="127" y="12"/>
                    <a:pt x="122" y="12"/>
                  </a:cubicBezTo>
                  <a:lnTo>
                    <a:pt x="110" y="14"/>
                  </a:ln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8" name="Freeform 78"/>
            <p:cNvSpPr>
              <a:spLocks noEditPoints="1"/>
            </p:cNvSpPr>
            <p:nvPr/>
          </p:nvSpPr>
          <p:spPr bwMode="auto">
            <a:xfrm>
              <a:off x="4000501" y="3878263"/>
              <a:ext cx="187325" cy="236538"/>
            </a:xfrm>
            <a:custGeom>
              <a:avLst/>
              <a:gdLst/>
              <a:ahLst/>
              <a:cxnLst>
                <a:cxn ang="0">
                  <a:pos x="71" y="178"/>
                </a:cxn>
                <a:cxn ang="0">
                  <a:pos x="74" y="179"/>
                </a:cxn>
                <a:cxn ang="0">
                  <a:pos x="77" y="181"/>
                </a:cxn>
                <a:cxn ang="0">
                  <a:pos x="78" y="184"/>
                </a:cxn>
                <a:cxn ang="0">
                  <a:pos x="73" y="183"/>
                </a:cxn>
                <a:cxn ang="0">
                  <a:pos x="70" y="181"/>
                </a:cxn>
                <a:cxn ang="0">
                  <a:pos x="68" y="178"/>
                </a:cxn>
                <a:cxn ang="0">
                  <a:pos x="71" y="178"/>
                </a:cxn>
                <a:cxn ang="0">
                  <a:pos x="32" y="155"/>
                </a:cxn>
                <a:cxn ang="0">
                  <a:pos x="34" y="148"/>
                </a:cxn>
                <a:cxn ang="0">
                  <a:pos x="39" y="148"/>
                </a:cxn>
                <a:cxn ang="0">
                  <a:pos x="45" y="148"/>
                </a:cxn>
                <a:cxn ang="0">
                  <a:pos x="43" y="149"/>
                </a:cxn>
                <a:cxn ang="0">
                  <a:pos x="38" y="157"/>
                </a:cxn>
                <a:cxn ang="0">
                  <a:pos x="32" y="158"/>
                </a:cxn>
                <a:cxn ang="0">
                  <a:pos x="32" y="155"/>
                </a:cxn>
                <a:cxn ang="0">
                  <a:pos x="9" y="69"/>
                </a:cxn>
                <a:cxn ang="0">
                  <a:pos x="9" y="70"/>
                </a:cxn>
                <a:cxn ang="0">
                  <a:pos x="15" y="83"/>
                </a:cxn>
                <a:cxn ang="0">
                  <a:pos x="19" y="94"/>
                </a:cxn>
                <a:cxn ang="0">
                  <a:pos x="19" y="102"/>
                </a:cxn>
                <a:cxn ang="0">
                  <a:pos x="29" y="133"/>
                </a:cxn>
                <a:cxn ang="0">
                  <a:pos x="54" y="142"/>
                </a:cxn>
                <a:cxn ang="0">
                  <a:pos x="53" y="130"/>
                </a:cxn>
                <a:cxn ang="0">
                  <a:pos x="57" y="122"/>
                </a:cxn>
                <a:cxn ang="0">
                  <a:pos x="61" y="142"/>
                </a:cxn>
                <a:cxn ang="0">
                  <a:pos x="63" y="141"/>
                </a:cxn>
                <a:cxn ang="0">
                  <a:pos x="71" y="133"/>
                </a:cxn>
                <a:cxn ang="0">
                  <a:pos x="64" y="153"/>
                </a:cxn>
                <a:cxn ang="0">
                  <a:pos x="76" y="172"/>
                </a:cxn>
                <a:cxn ang="0">
                  <a:pos x="89" y="172"/>
                </a:cxn>
                <a:cxn ang="0">
                  <a:pos x="103" y="177"/>
                </a:cxn>
                <a:cxn ang="0">
                  <a:pos x="103" y="177"/>
                </a:cxn>
                <a:cxn ang="0">
                  <a:pos x="115" y="175"/>
                </a:cxn>
                <a:cxn ang="0">
                  <a:pos x="128" y="168"/>
                </a:cxn>
                <a:cxn ang="0">
                  <a:pos x="132" y="165"/>
                </a:cxn>
                <a:cxn ang="0">
                  <a:pos x="138" y="163"/>
                </a:cxn>
                <a:cxn ang="0">
                  <a:pos x="145" y="163"/>
                </a:cxn>
                <a:cxn ang="0">
                  <a:pos x="145" y="163"/>
                </a:cxn>
                <a:cxn ang="0">
                  <a:pos x="142" y="146"/>
                </a:cxn>
                <a:cxn ang="0">
                  <a:pos x="134" y="124"/>
                </a:cxn>
                <a:cxn ang="0">
                  <a:pos x="118" y="72"/>
                </a:cxn>
                <a:cxn ang="0">
                  <a:pos x="113" y="57"/>
                </a:cxn>
                <a:cxn ang="0">
                  <a:pos x="109" y="41"/>
                </a:cxn>
                <a:cxn ang="0">
                  <a:pos x="104" y="30"/>
                </a:cxn>
                <a:cxn ang="0">
                  <a:pos x="104" y="30"/>
                </a:cxn>
                <a:cxn ang="0">
                  <a:pos x="104" y="13"/>
                </a:cxn>
                <a:cxn ang="0">
                  <a:pos x="93" y="2"/>
                </a:cxn>
                <a:cxn ang="0">
                  <a:pos x="80" y="5"/>
                </a:cxn>
                <a:cxn ang="0">
                  <a:pos x="65" y="25"/>
                </a:cxn>
                <a:cxn ang="0">
                  <a:pos x="44" y="23"/>
                </a:cxn>
                <a:cxn ang="0">
                  <a:pos x="33" y="15"/>
                </a:cxn>
                <a:cxn ang="0">
                  <a:pos x="33" y="15"/>
                </a:cxn>
                <a:cxn ang="0">
                  <a:pos x="25" y="19"/>
                </a:cxn>
                <a:cxn ang="0">
                  <a:pos x="16" y="27"/>
                </a:cxn>
                <a:cxn ang="0">
                  <a:pos x="15" y="38"/>
                </a:cxn>
                <a:cxn ang="0">
                  <a:pos x="18" y="62"/>
                </a:cxn>
                <a:cxn ang="0">
                  <a:pos x="9" y="69"/>
                </a:cxn>
              </a:cxnLst>
              <a:rect l="0" t="0" r="r" b="b"/>
              <a:pathLst>
                <a:path w="147" h="186">
                  <a:moveTo>
                    <a:pt x="71" y="178"/>
                  </a:moveTo>
                  <a:cubicBezTo>
                    <a:pt x="72" y="178"/>
                    <a:pt x="73" y="179"/>
                    <a:pt x="74" y="179"/>
                  </a:cubicBezTo>
                  <a:cubicBezTo>
                    <a:pt x="75" y="180"/>
                    <a:pt x="76" y="180"/>
                    <a:pt x="77" y="181"/>
                  </a:cubicBezTo>
                  <a:cubicBezTo>
                    <a:pt x="77" y="182"/>
                    <a:pt x="78" y="182"/>
                    <a:pt x="78" y="184"/>
                  </a:cubicBezTo>
                  <a:cubicBezTo>
                    <a:pt x="79" y="186"/>
                    <a:pt x="74" y="183"/>
                    <a:pt x="73" y="183"/>
                  </a:cubicBezTo>
                  <a:cubicBezTo>
                    <a:pt x="72" y="182"/>
                    <a:pt x="71" y="182"/>
                    <a:pt x="70" y="181"/>
                  </a:cubicBezTo>
                  <a:cubicBezTo>
                    <a:pt x="68" y="180"/>
                    <a:pt x="67" y="180"/>
                    <a:pt x="68" y="178"/>
                  </a:cubicBezTo>
                  <a:cubicBezTo>
                    <a:pt x="71" y="178"/>
                    <a:pt x="71" y="178"/>
                    <a:pt x="71" y="178"/>
                  </a:cubicBezTo>
                  <a:close/>
                  <a:moveTo>
                    <a:pt x="32" y="155"/>
                  </a:moveTo>
                  <a:cubicBezTo>
                    <a:pt x="31" y="153"/>
                    <a:pt x="31" y="148"/>
                    <a:pt x="34" y="148"/>
                  </a:cubicBezTo>
                  <a:cubicBezTo>
                    <a:pt x="36" y="148"/>
                    <a:pt x="37" y="148"/>
                    <a:pt x="39" y="148"/>
                  </a:cubicBezTo>
                  <a:cubicBezTo>
                    <a:pt x="41" y="148"/>
                    <a:pt x="43" y="148"/>
                    <a:pt x="45" y="148"/>
                  </a:cubicBezTo>
                  <a:cubicBezTo>
                    <a:pt x="45" y="148"/>
                    <a:pt x="44" y="149"/>
                    <a:pt x="43" y="149"/>
                  </a:cubicBezTo>
                  <a:cubicBezTo>
                    <a:pt x="40" y="151"/>
                    <a:pt x="39" y="153"/>
                    <a:pt x="38" y="157"/>
                  </a:cubicBezTo>
                  <a:cubicBezTo>
                    <a:pt x="37" y="160"/>
                    <a:pt x="34" y="161"/>
                    <a:pt x="32" y="158"/>
                  </a:cubicBezTo>
                  <a:cubicBezTo>
                    <a:pt x="32" y="155"/>
                    <a:pt x="32" y="155"/>
                    <a:pt x="32" y="155"/>
                  </a:cubicBezTo>
                  <a:close/>
                  <a:moveTo>
                    <a:pt x="9" y="69"/>
                  </a:moveTo>
                  <a:cubicBezTo>
                    <a:pt x="10" y="69"/>
                    <a:pt x="10" y="70"/>
                    <a:pt x="9" y="70"/>
                  </a:cubicBezTo>
                  <a:cubicBezTo>
                    <a:pt x="0" y="76"/>
                    <a:pt x="14" y="78"/>
                    <a:pt x="15" y="83"/>
                  </a:cubicBezTo>
                  <a:cubicBezTo>
                    <a:pt x="19" y="94"/>
                    <a:pt x="19" y="94"/>
                    <a:pt x="19" y="94"/>
                  </a:cubicBezTo>
                  <a:cubicBezTo>
                    <a:pt x="20" y="96"/>
                    <a:pt x="15" y="100"/>
                    <a:pt x="19" y="102"/>
                  </a:cubicBezTo>
                  <a:cubicBezTo>
                    <a:pt x="32" y="109"/>
                    <a:pt x="18" y="126"/>
                    <a:pt x="29" y="133"/>
                  </a:cubicBezTo>
                  <a:cubicBezTo>
                    <a:pt x="33" y="134"/>
                    <a:pt x="52" y="148"/>
                    <a:pt x="54" y="142"/>
                  </a:cubicBezTo>
                  <a:cubicBezTo>
                    <a:pt x="56" y="138"/>
                    <a:pt x="50" y="135"/>
                    <a:pt x="53" y="130"/>
                  </a:cubicBezTo>
                  <a:cubicBezTo>
                    <a:pt x="54" y="128"/>
                    <a:pt x="54" y="122"/>
                    <a:pt x="57" y="122"/>
                  </a:cubicBezTo>
                  <a:cubicBezTo>
                    <a:pt x="57" y="124"/>
                    <a:pt x="59" y="142"/>
                    <a:pt x="61" y="142"/>
                  </a:cubicBezTo>
                  <a:cubicBezTo>
                    <a:pt x="61" y="142"/>
                    <a:pt x="62" y="141"/>
                    <a:pt x="63" y="141"/>
                  </a:cubicBezTo>
                  <a:cubicBezTo>
                    <a:pt x="64" y="139"/>
                    <a:pt x="69" y="133"/>
                    <a:pt x="71" y="133"/>
                  </a:cubicBezTo>
                  <a:cubicBezTo>
                    <a:pt x="71" y="142"/>
                    <a:pt x="58" y="147"/>
                    <a:pt x="64" y="153"/>
                  </a:cubicBezTo>
                  <a:cubicBezTo>
                    <a:pt x="69" y="158"/>
                    <a:pt x="71" y="170"/>
                    <a:pt x="76" y="172"/>
                  </a:cubicBezTo>
                  <a:cubicBezTo>
                    <a:pt x="82" y="174"/>
                    <a:pt x="84" y="164"/>
                    <a:pt x="89" y="172"/>
                  </a:cubicBezTo>
                  <a:cubicBezTo>
                    <a:pt x="92" y="177"/>
                    <a:pt x="102" y="174"/>
                    <a:pt x="103" y="177"/>
                  </a:cubicBezTo>
                  <a:cubicBezTo>
                    <a:pt x="103" y="177"/>
                    <a:pt x="103" y="177"/>
                    <a:pt x="103" y="177"/>
                  </a:cubicBezTo>
                  <a:cubicBezTo>
                    <a:pt x="115" y="175"/>
                    <a:pt x="115" y="175"/>
                    <a:pt x="115" y="175"/>
                  </a:cubicBezTo>
                  <a:cubicBezTo>
                    <a:pt x="120" y="175"/>
                    <a:pt x="125" y="172"/>
                    <a:pt x="128" y="168"/>
                  </a:cubicBezTo>
                  <a:cubicBezTo>
                    <a:pt x="129" y="167"/>
                    <a:pt x="131" y="166"/>
                    <a:pt x="132" y="165"/>
                  </a:cubicBezTo>
                  <a:cubicBezTo>
                    <a:pt x="134" y="164"/>
                    <a:pt x="136" y="163"/>
                    <a:pt x="138" y="163"/>
                  </a:cubicBezTo>
                  <a:cubicBezTo>
                    <a:pt x="145" y="163"/>
                    <a:pt x="145" y="163"/>
                    <a:pt x="145" y="163"/>
                  </a:cubicBezTo>
                  <a:cubicBezTo>
                    <a:pt x="145" y="163"/>
                    <a:pt x="145" y="163"/>
                    <a:pt x="145" y="163"/>
                  </a:cubicBezTo>
                  <a:cubicBezTo>
                    <a:pt x="147" y="158"/>
                    <a:pt x="142" y="152"/>
                    <a:pt x="142" y="146"/>
                  </a:cubicBezTo>
                  <a:cubicBezTo>
                    <a:pt x="142" y="139"/>
                    <a:pt x="136" y="132"/>
                    <a:pt x="134" y="124"/>
                  </a:cubicBezTo>
                  <a:cubicBezTo>
                    <a:pt x="129" y="106"/>
                    <a:pt x="113" y="94"/>
                    <a:pt x="118" y="72"/>
                  </a:cubicBezTo>
                  <a:cubicBezTo>
                    <a:pt x="120" y="66"/>
                    <a:pt x="118" y="61"/>
                    <a:pt x="113" y="57"/>
                  </a:cubicBezTo>
                  <a:cubicBezTo>
                    <a:pt x="109" y="54"/>
                    <a:pt x="109" y="46"/>
                    <a:pt x="109" y="41"/>
                  </a:cubicBezTo>
                  <a:cubicBezTo>
                    <a:pt x="108" y="37"/>
                    <a:pt x="105" y="34"/>
                    <a:pt x="104" y="30"/>
                  </a:cubicBezTo>
                  <a:cubicBezTo>
                    <a:pt x="104" y="30"/>
                    <a:pt x="104" y="30"/>
                    <a:pt x="104" y="30"/>
                  </a:cubicBezTo>
                  <a:cubicBezTo>
                    <a:pt x="102" y="26"/>
                    <a:pt x="103" y="17"/>
                    <a:pt x="104" y="13"/>
                  </a:cubicBezTo>
                  <a:cubicBezTo>
                    <a:pt x="105" y="2"/>
                    <a:pt x="104" y="3"/>
                    <a:pt x="93" y="2"/>
                  </a:cubicBezTo>
                  <a:cubicBezTo>
                    <a:pt x="87" y="2"/>
                    <a:pt x="86" y="0"/>
                    <a:pt x="80" y="5"/>
                  </a:cubicBezTo>
                  <a:cubicBezTo>
                    <a:pt x="75" y="9"/>
                    <a:pt x="68" y="19"/>
                    <a:pt x="65" y="25"/>
                  </a:cubicBezTo>
                  <a:cubicBezTo>
                    <a:pt x="62" y="33"/>
                    <a:pt x="48" y="29"/>
                    <a:pt x="44" y="23"/>
                  </a:cubicBezTo>
                  <a:cubicBezTo>
                    <a:pt x="41" y="17"/>
                    <a:pt x="39" y="18"/>
                    <a:pt x="33" y="15"/>
                  </a:cubicBezTo>
                  <a:cubicBezTo>
                    <a:pt x="33" y="15"/>
                    <a:pt x="33" y="15"/>
                    <a:pt x="33" y="15"/>
                  </a:cubicBezTo>
                  <a:cubicBezTo>
                    <a:pt x="25" y="19"/>
                    <a:pt x="25" y="19"/>
                    <a:pt x="25" y="19"/>
                  </a:cubicBezTo>
                  <a:cubicBezTo>
                    <a:pt x="22" y="19"/>
                    <a:pt x="18" y="24"/>
                    <a:pt x="16" y="27"/>
                  </a:cubicBezTo>
                  <a:cubicBezTo>
                    <a:pt x="14" y="31"/>
                    <a:pt x="14" y="34"/>
                    <a:pt x="15" y="38"/>
                  </a:cubicBezTo>
                  <a:cubicBezTo>
                    <a:pt x="15" y="45"/>
                    <a:pt x="21" y="56"/>
                    <a:pt x="18" y="62"/>
                  </a:cubicBezTo>
                  <a:cubicBezTo>
                    <a:pt x="9" y="69"/>
                    <a:pt x="9" y="69"/>
                    <a:pt x="9" y="69"/>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9" name="Freeform 79"/>
            <p:cNvSpPr>
              <a:spLocks noEditPoints="1"/>
            </p:cNvSpPr>
            <p:nvPr/>
          </p:nvSpPr>
          <p:spPr bwMode="auto">
            <a:xfrm>
              <a:off x="3854451" y="3711575"/>
              <a:ext cx="198438" cy="312738"/>
            </a:xfrm>
            <a:custGeom>
              <a:avLst/>
              <a:gdLst/>
              <a:ahLst/>
              <a:cxnLst>
                <a:cxn ang="0">
                  <a:pos x="71" y="175"/>
                </a:cxn>
                <a:cxn ang="0">
                  <a:pos x="65" y="170"/>
                </a:cxn>
                <a:cxn ang="0">
                  <a:pos x="62" y="163"/>
                </a:cxn>
                <a:cxn ang="0">
                  <a:pos x="69" y="166"/>
                </a:cxn>
                <a:cxn ang="0">
                  <a:pos x="71" y="170"/>
                </a:cxn>
                <a:cxn ang="0">
                  <a:pos x="73" y="176"/>
                </a:cxn>
                <a:cxn ang="0">
                  <a:pos x="71" y="175"/>
                </a:cxn>
                <a:cxn ang="0">
                  <a:pos x="10" y="56"/>
                </a:cxn>
                <a:cxn ang="0">
                  <a:pos x="11" y="57"/>
                </a:cxn>
                <a:cxn ang="0">
                  <a:pos x="5" y="63"/>
                </a:cxn>
                <a:cxn ang="0">
                  <a:pos x="1" y="75"/>
                </a:cxn>
                <a:cxn ang="0">
                  <a:pos x="17" y="73"/>
                </a:cxn>
                <a:cxn ang="0">
                  <a:pos x="19" y="86"/>
                </a:cxn>
                <a:cxn ang="0">
                  <a:pos x="23" y="100"/>
                </a:cxn>
                <a:cxn ang="0">
                  <a:pos x="28" y="123"/>
                </a:cxn>
                <a:cxn ang="0">
                  <a:pos x="40" y="130"/>
                </a:cxn>
                <a:cxn ang="0">
                  <a:pos x="57" y="127"/>
                </a:cxn>
                <a:cxn ang="0">
                  <a:pos x="62" y="134"/>
                </a:cxn>
                <a:cxn ang="0">
                  <a:pos x="65" y="143"/>
                </a:cxn>
                <a:cxn ang="0">
                  <a:pos x="70" y="156"/>
                </a:cxn>
                <a:cxn ang="0">
                  <a:pos x="81" y="154"/>
                </a:cxn>
                <a:cxn ang="0">
                  <a:pos x="86" y="153"/>
                </a:cxn>
                <a:cxn ang="0">
                  <a:pos x="90" y="154"/>
                </a:cxn>
                <a:cxn ang="0">
                  <a:pos x="85" y="163"/>
                </a:cxn>
                <a:cxn ang="0">
                  <a:pos x="79" y="176"/>
                </a:cxn>
                <a:cxn ang="0">
                  <a:pos x="84" y="193"/>
                </a:cxn>
                <a:cxn ang="0">
                  <a:pos x="81" y="218"/>
                </a:cxn>
                <a:cxn ang="0">
                  <a:pos x="90" y="237"/>
                </a:cxn>
                <a:cxn ang="0">
                  <a:pos x="91" y="227"/>
                </a:cxn>
                <a:cxn ang="0">
                  <a:pos x="91" y="215"/>
                </a:cxn>
                <a:cxn ang="0">
                  <a:pos x="98" y="211"/>
                </a:cxn>
                <a:cxn ang="0">
                  <a:pos x="97" y="193"/>
                </a:cxn>
                <a:cxn ang="0">
                  <a:pos x="101" y="181"/>
                </a:cxn>
                <a:cxn ang="0">
                  <a:pos x="118" y="200"/>
                </a:cxn>
                <a:cxn ang="0">
                  <a:pos x="125" y="201"/>
                </a:cxn>
                <a:cxn ang="0">
                  <a:pos x="125" y="201"/>
                </a:cxn>
                <a:cxn ang="0">
                  <a:pos x="134" y="194"/>
                </a:cxn>
                <a:cxn ang="0">
                  <a:pos x="131" y="170"/>
                </a:cxn>
                <a:cxn ang="0">
                  <a:pos x="132" y="159"/>
                </a:cxn>
                <a:cxn ang="0">
                  <a:pos x="141" y="151"/>
                </a:cxn>
                <a:cxn ang="0">
                  <a:pos x="149" y="147"/>
                </a:cxn>
                <a:cxn ang="0">
                  <a:pos x="149" y="147"/>
                </a:cxn>
                <a:cxn ang="0">
                  <a:pos x="155" y="132"/>
                </a:cxn>
                <a:cxn ang="0">
                  <a:pos x="152" y="113"/>
                </a:cxn>
                <a:cxn ang="0">
                  <a:pos x="149" y="102"/>
                </a:cxn>
                <a:cxn ang="0">
                  <a:pos x="139" y="85"/>
                </a:cxn>
                <a:cxn ang="0">
                  <a:pos x="136" y="73"/>
                </a:cxn>
                <a:cxn ang="0">
                  <a:pos x="136" y="73"/>
                </a:cxn>
                <a:cxn ang="0">
                  <a:pos x="111" y="67"/>
                </a:cxn>
                <a:cxn ang="0">
                  <a:pos x="77" y="62"/>
                </a:cxn>
                <a:cxn ang="0">
                  <a:pos x="61" y="8"/>
                </a:cxn>
                <a:cxn ang="0">
                  <a:pos x="50" y="2"/>
                </a:cxn>
                <a:cxn ang="0">
                  <a:pos x="31" y="2"/>
                </a:cxn>
                <a:cxn ang="0">
                  <a:pos x="15" y="13"/>
                </a:cxn>
                <a:cxn ang="0">
                  <a:pos x="14" y="14"/>
                </a:cxn>
                <a:cxn ang="0">
                  <a:pos x="14" y="14"/>
                </a:cxn>
                <a:cxn ang="0">
                  <a:pos x="13" y="20"/>
                </a:cxn>
                <a:cxn ang="0">
                  <a:pos x="13" y="31"/>
                </a:cxn>
                <a:cxn ang="0">
                  <a:pos x="10" y="39"/>
                </a:cxn>
                <a:cxn ang="0">
                  <a:pos x="9" y="45"/>
                </a:cxn>
                <a:cxn ang="0">
                  <a:pos x="10" y="56"/>
                </a:cxn>
              </a:cxnLst>
              <a:rect l="0" t="0" r="r" b="b"/>
              <a:pathLst>
                <a:path w="157" h="247">
                  <a:moveTo>
                    <a:pt x="71" y="175"/>
                  </a:moveTo>
                  <a:cubicBezTo>
                    <a:pt x="69" y="174"/>
                    <a:pt x="67" y="171"/>
                    <a:pt x="65" y="170"/>
                  </a:cubicBezTo>
                  <a:cubicBezTo>
                    <a:pt x="63" y="168"/>
                    <a:pt x="61" y="165"/>
                    <a:pt x="62" y="163"/>
                  </a:cubicBezTo>
                  <a:cubicBezTo>
                    <a:pt x="64" y="159"/>
                    <a:pt x="68" y="164"/>
                    <a:pt x="69" y="166"/>
                  </a:cubicBezTo>
                  <a:cubicBezTo>
                    <a:pt x="70" y="167"/>
                    <a:pt x="70" y="169"/>
                    <a:pt x="71" y="170"/>
                  </a:cubicBezTo>
                  <a:cubicBezTo>
                    <a:pt x="72" y="172"/>
                    <a:pt x="72" y="174"/>
                    <a:pt x="73" y="176"/>
                  </a:cubicBezTo>
                  <a:cubicBezTo>
                    <a:pt x="71" y="175"/>
                    <a:pt x="71" y="175"/>
                    <a:pt x="71" y="175"/>
                  </a:cubicBezTo>
                  <a:close/>
                  <a:moveTo>
                    <a:pt x="10" y="56"/>
                  </a:moveTo>
                  <a:cubicBezTo>
                    <a:pt x="11" y="56"/>
                    <a:pt x="12" y="56"/>
                    <a:pt x="11" y="57"/>
                  </a:cubicBezTo>
                  <a:cubicBezTo>
                    <a:pt x="11" y="58"/>
                    <a:pt x="6" y="62"/>
                    <a:pt x="5" y="63"/>
                  </a:cubicBezTo>
                  <a:cubicBezTo>
                    <a:pt x="3" y="65"/>
                    <a:pt x="2" y="72"/>
                    <a:pt x="1" y="75"/>
                  </a:cubicBezTo>
                  <a:cubicBezTo>
                    <a:pt x="0" y="84"/>
                    <a:pt x="17" y="71"/>
                    <a:pt x="17" y="73"/>
                  </a:cubicBezTo>
                  <a:cubicBezTo>
                    <a:pt x="17" y="78"/>
                    <a:pt x="15" y="82"/>
                    <a:pt x="19" y="86"/>
                  </a:cubicBezTo>
                  <a:cubicBezTo>
                    <a:pt x="23" y="90"/>
                    <a:pt x="21" y="95"/>
                    <a:pt x="23" y="100"/>
                  </a:cubicBezTo>
                  <a:cubicBezTo>
                    <a:pt x="24" y="105"/>
                    <a:pt x="24" y="121"/>
                    <a:pt x="28" y="123"/>
                  </a:cubicBezTo>
                  <a:cubicBezTo>
                    <a:pt x="33" y="125"/>
                    <a:pt x="36" y="126"/>
                    <a:pt x="40" y="130"/>
                  </a:cubicBezTo>
                  <a:cubicBezTo>
                    <a:pt x="45" y="135"/>
                    <a:pt x="52" y="130"/>
                    <a:pt x="57" y="127"/>
                  </a:cubicBezTo>
                  <a:cubicBezTo>
                    <a:pt x="61" y="129"/>
                    <a:pt x="62" y="130"/>
                    <a:pt x="62" y="134"/>
                  </a:cubicBezTo>
                  <a:cubicBezTo>
                    <a:pt x="62" y="137"/>
                    <a:pt x="63" y="141"/>
                    <a:pt x="65" y="143"/>
                  </a:cubicBezTo>
                  <a:cubicBezTo>
                    <a:pt x="67" y="145"/>
                    <a:pt x="68" y="156"/>
                    <a:pt x="70" y="156"/>
                  </a:cubicBezTo>
                  <a:cubicBezTo>
                    <a:pt x="73" y="156"/>
                    <a:pt x="77" y="154"/>
                    <a:pt x="81" y="154"/>
                  </a:cubicBezTo>
                  <a:cubicBezTo>
                    <a:pt x="83" y="154"/>
                    <a:pt x="84" y="154"/>
                    <a:pt x="86" y="153"/>
                  </a:cubicBezTo>
                  <a:cubicBezTo>
                    <a:pt x="88" y="152"/>
                    <a:pt x="92" y="150"/>
                    <a:pt x="90" y="154"/>
                  </a:cubicBezTo>
                  <a:cubicBezTo>
                    <a:pt x="89" y="157"/>
                    <a:pt x="89" y="161"/>
                    <a:pt x="85" y="163"/>
                  </a:cubicBezTo>
                  <a:cubicBezTo>
                    <a:pt x="80" y="167"/>
                    <a:pt x="79" y="170"/>
                    <a:pt x="79" y="176"/>
                  </a:cubicBezTo>
                  <a:cubicBezTo>
                    <a:pt x="84" y="193"/>
                    <a:pt x="84" y="193"/>
                    <a:pt x="84" y="193"/>
                  </a:cubicBezTo>
                  <a:cubicBezTo>
                    <a:pt x="86" y="201"/>
                    <a:pt x="77" y="207"/>
                    <a:pt x="81" y="218"/>
                  </a:cubicBezTo>
                  <a:cubicBezTo>
                    <a:pt x="83" y="224"/>
                    <a:pt x="85" y="232"/>
                    <a:pt x="90" y="237"/>
                  </a:cubicBezTo>
                  <a:cubicBezTo>
                    <a:pt x="100" y="247"/>
                    <a:pt x="92" y="230"/>
                    <a:pt x="91" y="227"/>
                  </a:cubicBezTo>
                  <a:cubicBezTo>
                    <a:pt x="90" y="224"/>
                    <a:pt x="88" y="218"/>
                    <a:pt x="91" y="215"/>
                  </a:cubicBezTo>
                  <a:cubicBezTo>
                    <a:pt x="94" y="212"/>
                    <a:pt x="98" y="218"/>
                    <a:pt x="98" y="211"/>
                  </a:cubicBezTo>
                  <a:cubicBezTo>
                    <a:pt x="99" y="204"/>
                    <a:pt x="95" y="197"/>
                    <a:pt x="97" y="193"/>
                  </a:cubicBezTo>
                  <a:cubicBezTo>
                    <a:pt x="97" y="191"/>
                    <a:pt x="99" y="179"/>
                    <a:pt x="101" y="181"/>
                  </a:cubicBezTo>
                  <a:cubicBezTo>
                    <a:pt x="108" y="186"/>
                    <a:pt x="106" y="198"/>
                    <a:pt x="118" y="200"/>
                  </a:cubicBezTo>
                  <a:cubicBezTo>
                    <a:pt x="118" y="200"/>
                    <a:pt x="124" y="200"/>
                    <a:pt x="125" y="201"/>
                  </a:cubicBezTo>
                  <a:cubicBezTo>
                    <a:pt x="125" y="201"/>
                    <a:pt x="125" y="201"/>
                    <a:pt x="125" y="201"/>
                  </a:cubicBezTo>
                  <a:cubicBezTo>
                    <a:pt x="134" y="194"/>
                    <a:pt x="134" y="194"/>
                    <a:pt x="134" y="194"/>
                  </a:cubicBezTo>
                  <a:cubicBezTo>
                    <a:pt x="137" y="188"/>
                    <a:pt x="131" y="177"/>
                    <a:pt x="131" y="170"/>
                  </a:cubicBezTo>
                  <a:cubicBezTo>
                    <a:pt x="130" y="166"/>
                    <a:pt x="130" y="163"/>
                    <a:pt x="132" y="159"/>
                  </a:cubicBezTo>
                  <a:cubicBezTo>
                    <a:pt x="134" y="156"/>
                    <a:pt x="138" y="151"/>
                    <a:pt x="141" y="151"/>
                  </a:cubicBezTo>
                  <a:cubicBezTo>
                    <a:pt x="149" y="147"/>
                    <a:pt x="149" y="147"/>
                    <a:pt x="149" y="147"/>
                  </a:cubicBezTo>
                  <a:cubicBezTo>
                    <a:pt x="149" y="147"/>
                    <a:pt x="149" y="147"/>
                    <a:pt x="149" y="147"/>
                  </a:cubicBezTo>
                  <a:cubicBezTo>
                    <a:pt x="149" y="142"/>
                    <a:pt x="154" y="137"/>
                    <a:pt x="155" y="132"/>
                  </a:cubicBezTo>
                  <a:cubicBezTo>
                    <a:pt x="157" y="126"/>
                    <a:pt x="153" y="119"/>
                    <a:pt x="152" y="113"/>
                  </a:cubicBezTo>
                  <a:cubicBezTo>
                    <a:pt x="152" y="109"/>
                    <a:pt x="149" y="105"/>
                    <a:pt x="149" y="102"/>
                  </a:cubicBezTo>
                  <a:cubicBezTo>
                    <a:pt x="143" y="98"/>
                    <a:pt x="136" y="93"/>
                    <a:pt x="139" y="85"/>
                  </a:cubicBezTo>
                  <a:cubicBezTo>
                    <a:pt x="136" y="73"/>
                    <a:pt x="136" y="73"/>
                    <a:pt x="136" y="73"/>
                  </a:cubicBezTo>
                  <a:cubicBezTo>
                    <a:pt x="136" y="73"/>
                    <a:pt x="136" y="73"/>
                    <a:pt x="136" y="73"/>
                  </a:cubicBezTo>
                  <a:cubicBezTo>
                    <a:pt x="125" y="79"/>
                    <a:pt x="119" y="72"/>
                    <a:pt x="111" y="67"/>
                  </a:cubicBezTo>
                  <a:cubicBezTo>
                    <a:pt x="98" y="59"/>
                    <a:pt x="89" y="65"/>
                    <a:pt x="77" y="62"/>
                  </a:cubicBezTo>
                  <a:cubicBezTo>
                    <a:pt x="61" y="57"/>
                    <a:pt x="61" y="21"/>
                    <a:pt x="61" y="8"/>
                  </a:cubicBezTo>
                  <a:cubicBezTo>
                    <a:pt x="61" y="0"/>
                    <a:pt x="57" y="2"/>
                    <a:pt x="50" y="2"/>
                  </a:cubicBezTo>
                  <a:cubicBezTo>
                    <a:pt x="31" y="2"/>
                    <a:pt x="31" y="2"/>
                    <a:pt x="31" y="2"/>
                  </a:cubicBezTo>
                  <a:cubicBezTo>
                    <a:pt x="24" y="2"/>
                    <a:pt x="20" y="9"/>
                    <a:pt x="15" y="13"/>
                  </a:cubicBezTo>
                  <a:cubicBezTo>
                    <a:pt x="14" y="14"/>
                    <a:pt x="14" y="14"/>
                    <a:pt x="14" y="14"/>
                  </a:cubicBezTo>
                  <a:cubicBezTo>
                    <a:pt x="14" y="14"/>
                    <a:pt x="14" y="14"/>
                    <a:pt x="14" y="14"/>
                  </a:cubicBezTo>
                  <a:cubicBezTo>
                    <a:pt x="13" y="20"/>
                    <a:pt x="13" y="20"/>
                    <a:pt x="13" y="20"/>
                  </a:cubicBezTo>
                  <a:cubicBezTo>
                    <a:pt x="13" y="24"/>
                    <a:pt x="14" y="27"/>
                    <a:pt x="13" y="31"/>
                  </a:cubicBezTo>
                  <a:cubicBezTo>
                    <a:pt x="13" y="34"/>
                    <a:pt x="11" y="37"/>
                    <a:pt x="10" y="39"/>
                  </a:cubicBezTo>
                  <a:cubicBezTo>
                    <a:pt x="9" y="41"/>
                    <a:pt x="9" y="43"/>
                    <a:pt x="9" y="45"/>
                  </a:cubicBezTo>
                  <a:cubicBezTo>
                    <a:pt x="10" y="56"/>
                    <a:pt x="10" y="56"/>
                    <a:pt x="10" y="56"/>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0" name="Freeform 80"/>
            <p:cNvSpPr>
              <a:spLocks noEditPoints="1"/>
            </p:cNvSpPr>
            <p:nvPr/>
          </p:nvSpPr>
          <p:spPr bwMode="auto">
            <a:xfrm>
              <a:off x="3741738" y="3543300"/>
              <a:ext cx="130175" cy="352425"/>
            </a:xfrm>
            <a:custGeom>
              <a:avLst/>
              <a:gdLst/>
              <a:ahLst/>
              <a:cxnLst>
                <a:cxn ang="0">
                  <a:pos x="81" y="254"/>
                </a:cxn>
                <a:cxn ang="0">
                  <a:pos x="71" y="250"/>
                </a:cxn>
                <a:cxn ang="0">
                  <a:pos x="77" y="264"/>
                </a:cxn>
                <a:cxn ang="0">
                  <a:pos x="83" y="272"/>
                </a:cxn>
                <a:cxn ang="0">
                  <a:pos x="85" y="258"/>
                </a:cxn>
                <a:cxn ang="0">
                  <a:pos x="82" y="239"/>
                </a:cxn>
                <a:cxn ang="0">
                  <a:pos x="89" y="231"/>
                </a:cxn>
                <a:cxn ang="0">
                  <a:pos x="91" y="244"/>
                </a:cxn>
                <a:cxn ang="0">
                  <a:pos x="79" y="244"/>
                </a:cxn>
                <a:cxn ang="0">
                  <a:pos x="20" y="35"/>
                </a:cxn>
                <a:cxn ang="0">
                  <a:pos x="15" y="47"/>
                </a:cxn>
                <a:cxn ang="0">
                  <a:pos x="16" y="62"/>
                </a:cxn>
                <a:cxn ang="0">
                  <a:pos x="28" y="52"/>
                </a:cxn>
                <a:cxn ang="0">
                  <a:pos x="28" y="42"/>
                </a:cxn>
                <a:cxn ang="0">
                  <a:pos x="28" y="229"/>
                </a:cxn>
                <a:cxn ang="0">
                  <a:pos x="47" y="238"/>
                </a:cxn>
                <a:cxn ang="0">
                  <a:pos x="57" y="223"/>
                </a:cxn>
                <a:cxn ang="0">
                  <a:pos x="57" y="201"/>
                </a:cxn>
                <a:cxn ang="0">
                  <a:pos x="77" y="197"/>
                </a:cxn>
                <a:cxn ang="0">
                  <a:pos x="98" y="188"/>
                </a:cxn>
                <a:cxn ang="0">
                  <a:pos x="98" y="171"/>
                </a:cxn>
                <a:cxn ang="0">
                  <a:pos x="101" y="152"/>
                </a:cxn>
                <a:cxn ang="0">
                  <a:pos x="102" y="146"/>
                </a:cxn>
                <a:cxn ang="0">
                  <a:pos x="84" y="109"/>
                </a:cxn>
                <a:cxn ang="0">
                  <a:pos x="64" y="79"/>
                </a:cxn>
                <a:cxn ang="0">
                  <a:pos x="60" y="53"/>
                </a:cxn>
                <a:cxn ang="0">
                  <a:pos x="65" y="29"/>
                </a:cxn>
                <a:cxn ang="0">
                  <a:pos x="66" y="7"/>
                </a:cxn>
                <a:cxn ang="0">
                  <a:pos x="56" y="1"/>
                </a:cxn>
                <a:cxn ang="0">
                  <a:pos x="43" y="0"/>
                </a:cxn>
                <a:cxn ang="0">
                  <a:pos x="29" y="27"/>
                </a:cxn>
                <a:cxn ang="0">
                  <a:pos x="36" y="50"/>
                </a:cxn>
                <a:cxn ang="0">
                  <a:pos x="30" y="66"/>
                </a:cxn>
                <a:cxn ang="0">
                  <a:pos x="22" y="67"/>
                </a:cxn>
                <a:cxn ang="0">
                  <a:pos x="17" y="96"/>
                </a:cxn>
                <a:cxn ang="0">
                  <a:pos x="13" y="122"/>
                </a:cxn>
                <a:cxn ang="0">
                  <a:pos x="15" y="158"/>
                </a:cxn>
                <a:cxn ang="0">
                  <a:pos x="20" y="206"/>
                </a:cxn>
                <a:cxn ang="0">
                  <a:pos x="24" y="229"/>
                </a:cxn>
              </a:cxnLst>
              <a:rect l="0" t="0" r="r" b="b"/>
              <a:pathLst>
                <a:path w="102" h="277">
                  <a:moveTo>
                    <a:pt x="85" y="258"/>
                  </a:moveTo>
                  <a:cubicBezTo>
                    <a:pt x="84" y="258"/>
                    <a:pt x="82" y="255"/>
                    <a:pt x="81" y="254"/>
                  </a:cubicBezTo>
                  <a:cubicBezTo>
                    <a:pt x="79" y="252"/>
                    <a:pt x="78" y="250"/>
                    <a:pt x="76" y="249"/>
                  </a:cubicBezTo>
                  <a:cubicBezTo>
                    <a:pt x="74" y="248"/>
                    <a:pt x="72" y="247"/>
                    <a:pt x="71" y="250"/>
                  </a:cubicBezTo>
                  <a:cubicBezTo>
                    <a:pt x="70" y="252"/>
                    <a:pt x="73" y="254"/>
                    <a:pt x="74" y="255"/>
                  </a:cubicBezTo>
                  <a:cubicBezTo>
                    <a:pt x="77" y="258"/>
                    <a:pt x="77" y="261"/>
                    <a:pt x="77" y="264"/>
                  </a:cubicBezTo>
                  <a:cubicBezTo>
                    <a:pt x="78" y="267"/>
                    <a:pt x="77" y="275"/>
                    <a:pt x="81" y="276"/>
                  </a:cubicBezTo>
                  <a:cubicBezTo>
                    <a:pt x="83" y="277"/>
                    <a:pt x="83" y="273"/>
                    <a:pt x="83" y="272"/>
                  </a:cubicBezTo>
                  <a:cubicBezTo>
                    <a:pt x="83" y="269"/>
                    <a:pt x="85" y="266"/>
                    <a:pt x="85" y="264"/>
                  </a:cubicBezTo>
                  <a:cubicBezTo>
                    <a:pt x="85" y="258"/>
                    <a:pt x="85" y="258"/>
                    <a:pt x="85" y="258"/>
                  </a:cubicBezTo>
                  <a:close/>
                  <a:moveTo>
                    <a:pt x="79" y="244"/>
                  </a:moveTo>
                  <a:cubicBezTo>
                    <a:pt x="79" y="242"/>
                    <a:pt x="81" y="240"/>
                    <a:pt x="82" y="239"/>
                  </a:cubicBezTo>
                  <a:cubicBezTo>
                    <a:pt x="83" y="237"/>
                    <a:pt x="84" y="235"/>
                    <a:pt x="85" y="234"/>
                  </a:cubicBezTo>
                  <a:cubicBezTo>
                    <a:pt x="87" y="233"/>
                    <a:pt x="88" y="233"/>
                    <a:pt x="89" y="231"/>
                  </a:cubicBezTo>
                  <a:cubicBezTo>
                    <a:pt x="91" y="230"/>
                    <a:pt x="92" y="232"/>
                    <a:pt x="92" y="233"/>
                  </a:cubicBezTo>
                  <a:cubicBezTo>
                    <a:pt x="92" y="237"/>
                    <a:pt x="91" y="240"/>
                    <a:pt x="91" y="244"/>
                  </a:cubicBezTo>
                  <a:cubicBezTo>
                    <a:pt x="91" y="248"/>
                    <a:pt x="86" y="250"/>
                    <a:pt x="82" y="247"/>
                  </a:cubicBezTo>
                  <a:cubicBezTo>
                    <a:pt x="79" y="244"/>
                    <a:pt x="79" y="244"/>
                    <a:pt x="79" y="244"/>
                  </a:cubicBezTo>
                  <a:close/>
                  <a:moveTo>
                    <a:pt x="26" y="39"/>
                  </a:moveTo>
                  <a:cubicBezTo>
                    <a:pt x="23" y="39"/>
                    <a:pt x="23" y="35"/>
                    <a:pt x="20" y="35"/>
                  </a:cubicBezTo>
                  <a:cubicBezTo>
                    <a:pt x="18" y="35"/>
                    <a:pt x="19" y="39"/>
                    <a:pt x="19" y="40"/>
                  </a:cubicBezTo>
                  <a:cubicBezTo>
                    <a:pt x="18" y="43"/>
                    <a:pt x="16" y="44"/>
                    <a:pt x="15" y="47"/>
                  </a:cubicBezTo>
                  <a:cubicBezTo>
                    <a:pt x="15" y="49"/>
                    <a:pt x="15" y="51"/>
                    <a:pt x="16" y="53"/>
                  </a:cubicBezTo>
                  <a:cubicBezTo>
                    <a:pt x="16" y="55"/>
                    <a:pt x="13" y="61"/>
                    <a:pt x="16" y="62"/>
                  </a:cubicBezTo>
                  <a:cubicBezTo>
                    <a:pt x="19" y="62"/>
                    <a:pt x="21" y="61"/>
                    <a:pt x="23" y="60"/>
                  </a:cubicBezTo>
                  <a:cubicBezTo>
                    <a:pt x="27" y="58"/>
                    <a:pt x="28" y="56"/>
                    <a:pt x="28" y="52"/>
                  </a:cubicBezTo>
                  <a:cubicBezTo>
                    <a:pt x="28" y="51"/>
                    <a:pt x="29" y="50"/>
                    <a:pt x="29" y="49"/>
                  </a:cubicBezTo>
                  <a:cubicBezTo>
                    <a:pt x="29" y="47"/>
                    <a:pt x="28" y="44"/>
                    <a:pt x="28" y="42"/>
                  </a:cubicBezTo>
                  <a:cubicBezTo>
                    <a:pt x="26" y="39"/>
                    <a:pt x="26" y="39"/>
                    <a:pt x="26" y="39"/>
                  </a:cubicBezTo>
                  <a:close/>
                  <a:moveTo>
                    <a:pt x="28" y="229"/>
                  </a:moveTo>
                  <a:cubicBezTo>
                    <a:pt x="34" y="229"/>
                    <a:pt x="38" y="241"/>
                    <a:pt x="42" y="240"/>
                  </a:cubicBezTo>
                  <a:cubicBezTo>
                    <a:pt x="44" y="240"/>
                    <a:pt x="45" y="238"/>
                    <a:pt x="47" y="238"/>
                  </a:cubicBezTo>
                  <a:cubicBezTo>
                    <a:pt x="49" y="237"/>
                    <a:pt x="51" y="238"/>
                    <a:pt x="53" y="236"/>
                  </a:cubicBezTo>
                  <a:cubicBezTo>
                    <a:pt x="54" y="235"/>
                    <a:pt x="57" y="224"/>
                    <a:pt x="57" y="223"/>
                  </a:cubicBezTo>
                  <a:cubicBezTo>
                    <a:pt x="56" y="219"/>
                    <a:pt x="59" y="217"/>
                    <a:pt x="58" y="214"/>
                  </a:cubicBezTo>
                  <a:cubicBezTo>
                    <a:pt x="57" y="211"/>
                    <a:pt x="54" y="203"/>
                    <a:pt x="57" y="201"/>
                  </a:cubicBezTo>
                  <a:cubicBezTo>
                    <a:pt x="59" y="200"/>
                    <a:pt x="63" y="202"/>
                    <a:pt x="65" y="202"/>
                  </a:cubicBezTo>
                  <a:cubicBezTo>
                    <a:pt x="69" y="203"/>
                    <a:pt x="75" y="199"/>
                    <a:pt x="77" y="197"/>
                  </a:cubicBezTo>
                  <a:cubicBezTo>
                    <a:pt x="81" y="193"/>
                    <a:pt x="94" y="187"/>
                    <a:pt x="98" y="188"/>
                  </a:cubicBezTo>
                  <a:cubicBezTo>
                    <a:pt x="98" y="188"/>
                    <a:pt x="98" y="188"/>
                    <a:pt x="98" y="188"/>
                  </a:cubicBezTo>
                  <a:cubicBezTo>
                    <a:pt x="97" y="177"/>
                    <a:pt x="97" y="177"/>
                    <a:pt x="97" y="177"/>
                  </a:cubicBezTo>
                  <a:cubicBezTo>
                    <a:pt x="97" y="175"/>
                    <a:pt x="97" y="173"/>
                    <a:pt x="98" y="171"/>
                  </a:cubicBezTo>
                  <a:cubicBezTo>
                    <a:pt x="99" y="169"/>
                    <a:pt x="101" y="166"/>
                    <a:pt x="101" y="163"/>
                  </a:cubicBezTo>
                  <a:cubicBezTo>
                    <a:pt x="102" y="159"/>
                    <a:pt x="101" y="156"/>
                    <a:pt x="101" y="152"/>
                  </a:cubicBezTo>
                  <a:cubicBezTo>
                    <a:pt x="102" y="146"/>
                    <a:pt x="102" y="146"/>
                    <a:pt x="102" y="146"/>
                  </a:cubicBezTo>
                  <a:cubicBezTo>
                    <a:pt x="102" y="146"/>
                    <a:pt x="102" y="146"/>
                    <a:pt x="102" y="146"/>
                  </a:cubicBezTo>
                  <a:cubicBezTo>
                    <a:pt x="99" y="138"/>
                    <a:pt x="90" y="135"/>
                    <a:pt x="83" y="131"/>
                  </a:cubicBezTo>
                  <a:cubicBezTo>
                    <a:pt x="74" y="125"/>
                    <a:pt x="84" y="116"/>
                    <a:pt x="84" y="109"/>
                  </a:cubicBezTo>
                  <a:cubicBezTo>
                    <a:pt x="83" y="103"/>
                    <a:pt x="76" y="102"/>
                    <a:pt x="72" y="99"/>
                  </a:cubicBezTo>
                  <a:cubicBezTo>
                    <a:pt x="69" y="97"/>
                    <a:pt x="64" y="82"/>
                    <a:pt x="64" y="79"/>
                  </a:cubicBezTo>
                  <a:cubicBezTo>
                    <a:pt x="64" y="75"/>
                    <a:pt x="65" y="72"/>
                    <a:pt x="65" y="69"/>
                  </a:cubicBezTo>
                  <a:cubicBezTo>
                    <a:pt x="65" y="63"/>
                    <a:pt x="61" y="58"/>
                    <a:pt x="60" y="53"/>
                  </a:cubicBezTo>
                  <a:cubicBezTo>
                    <a:pt x="60" y="47"/>
                    <a:pt x="61" y="40"/>
                    <a:pt x="64" y="35"/>
                  </a:cubicBezTo>
                  <a:cubicBezTo>
                    <a:pt x="65" y="34"/>
                    <a:pt x="65" y="31"/>
                    <a:pt x="65" y="29"/>
                  </a:cubicBezTo>
                  <a:cubicBezTo>
                    <a:pt x="65" y="24"/>
                    <a:pt x="67" y="21"/>
                    <a:pt x="70" y="17"/>
                  </a:cubicBezTo>
                  <a:cubicBezTo>
                    <a:pt x="66" y="7"/>
                    <a:pt x="66" y="7"/>
                    <a:pt x="66" y="7"/>
                  </a:cubicBezTo>
                  <a:cubicBezTo>
                    <a:pt x="66" y="7"/>
                    <a:pt x="66" y="7"/>
                    <a:pt x="66" y="7"/>
                  </a:cubicBezTo>
                  <a:cubicBezTo>
                    <a:pt x="56" y="1"/>
                    <a:pt x="56" y="1"/>
                    <a:pt x="56" y="1"/>
                  </a:cubicBezTo>
                  <a:cubicBezTo>
                    <a:pt x="43" y="0"/>
                    <a:pt x="43" y="0"/>
                    <a:pt x="43" y="0"/>
                  </a:cubicBezTo>
                  <a:cubicBezTo>
                    <a:pt x="43" y="0"/>
                    <a:pt x="43" y="0"/>
                    <a:pt x="43" y="0"/>
                  </a:cubicBezTo>
                  <a:cubicBezTo>
                    <a:pt x="41" y="6"/>
                    <a:pt x="39" y="12"/>
                    <a:pt x="36" y="17"/>
                  </a:cubicBezTo>
                  <a:cubicBezTo>
                    <a:pt x="38" y="28"/>
                    <a:pt x="29" y="20"/>
                    <a:pt x="29" y="27"/>
                  </a:cubicBezTo>
                  <a:cubicBezTo>
                    <a:pt x="29" y="30"/>
                    <a:pt x="32" y="33"/>
                    <a:pt x="32" y="37"/>
                  </a:cubicBezTo>
                  <a:cubicBezTo>
                    <a:pt x="32" y="42"/>
                    <a:pt x="31" y="46"/>
                    <a:pt x="36" y="50"/>
                  </a:cubicBezTo>
                  <a:cubicBezTo>
                    <a:pt x="42" y="54"/>
                    <a:pt x="36" y="54"/>
                    <a:pt x="32" y="55"/>
                  </a:cubicBezTo>
                  <a:cubicBezTo>
                    <a:pt x="31" y="58"/>
                    <a:pt x="29" y="63"/>
                    <a:pt x="30" y="66"/>
                  </a:cubicBezTo>
                  <a:cubicBezTo>
                    <a:pt x="34" y="67"/>
                    <a:pt x="36" y="66"/>
                    <a:pt x="36" y="71"/>
                  </a:cubicBezTo>
                  <a:cubicBezTo>
                    <a:pt x="31" y="72"/>
                    <a:pt x="28" y="68"/>
                    <a:pt x="22" y="67"/>
                  </a:cubicBezTo>
                  <a:cubicBezTo>
                    <a:pt x="18" y="67"/>
                    <a:pt x="11" y="64"/>
                    <a:pt x="17" y="72"/>
                  </a:cubicBezTo>
                  <a:cubicBezTo>
                    <a:pt x="20" y="76"/>
                    <a:pt x="17" y="90"/>
                    <a:pt x="17" y="96"/>
                  </a:cubicBezTo>
                  <a:cubicBezTo>
                    <a:pt x="17" y="100"/>
                    <a:pt x="17" y="104"/>
                    <a:pt x="17" y="108"/>
                  </a:cubicBezTo>
                  <a:cubicBezTo>
                    <a:pt x="16" y="113"/>
                    <a:pt x="13" y="117"/>
                    <a:pt x="13" y="122"/>
                  </a:cubicBezTo>
                  <a:cubicBezTo>
                    <a:pt x="12" y="129"/>
                    <a:pt x="14" y="137"/>
                    <a:pt x="14" y="144"/>
                  </a:cubicBezTo>
                  <a:cubicBezTo>
                    <a:pt x="14" y="148"/>
                    <a:pt x="16" y="155"/>
                    <a:pt x="15" y="158"/>
                  </a:cubicBezTo>
                  <a:cubicBezTo>
                    <a:pt x="0" y="149"/>
                    <a:pt x="10" y="162"/>
                    <a:pt x="11" y="170"/>
                  </a:cubicBezTo>
                  <a:cubicBezTo>
                    <a:pt x="13" y="183"/>
                    <a:pt x="16" y="194"/>
                    <a:pt x="20" y="206"/>
                  </a:cubicBezTo>
                  <a:cubicBezTo>
                    <a:pt x="20" y="213"/>
                    <a:pt x="22" y="221"/>
                    <a:pt x="23" y="227"/>
                  </a:cubicBezTo>
                  <a:cubicBezTo>
                    <a:pt x="24" y="228"/>
                    <a:pt x="24" y="228"/>
                    <a:pt x="24" y="229"/>
                  </a:cubicBezTo>
                  <a:lnTo>
                    <a:pt x="28" y="229"/>
                  </a:ln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1" name="Freeform 81"/>
            <p:cNvSpPr>
              <a:spLocks/>
            </p:cNvSpPr>
            <p:nvPr/>
          </p:nvSpPr>
          <p:spPr bwMode="auto">
            <a:xfrm>
              <a:off x="3762376" y="3833813"/>
              <a:ext cx="46038" cy="107950"/>
            </a:xfrm>
            <a:custGeom>
              <a:avLst/>
              <a:gdLst/>
              <a:ahLst/>
              <a:cxnLst>
                <a:cxn ang="0">
                  <a:pos x="12" y="0"/>
                </a:cxn>
                <a:cxn ang="0">
                  <a:pos x="8" y="0"/>
                </a:cxn>
                <a:cxn ang="0">
                  <a:pos x="8" y="0"/>
                </a:cxn>
                <a:cxn ang="0">
                  <a:pos x="6" y="15"/>
                </a:cxn>
                <a:cxn ang="0">
                  <a:pos x="3" y="29"/>
                </a:cxn>
                <a:cxn ang="0">
                  <a:pos x="4" y="52"/>
                </a:cxn>
                <a:cxn ang="0">
                  <a:pos x="4" y="58"/>
                </a:cxn>
                <a:cxn ang="0">
                  <a:pos x="7" y="67"/>
                </a:cxn>
                <a:cxn ang="0">
                  <a:pos x="12" y="81"/>
                </a:cxn>
                <a:cxn ang="0">
                  <a:pos x="20" y="72"/>
                </a:cxn>
                <a:cxn ang="0">
                  <a:pos x="27" y="67"/>
                </a:cxn>
                <a:cxn ang="0">
                  <a:pos x="31" y="60"/>
                </a:cxn>
                <a:cxn ang="0">
                  <a:pos x="28" y="47"/>
                </a:cxn>
                <a:cxn ang="0">
                  <a:pos x="31" y="42"/>
                </a:cxn>
                <a:cxn ang="0">
                  <a:pos x="34" y="32"/>
                </a:cxn>
                <a:cxn ang="0">
                  <a:pos x="34" y="22"/>
                </a:cxn>
                <a:cxn ang="0">
                  <a:pos x="25" y="18"/>
                </a:cxn>
                <a:cxn ang="0">
                  <a:pos x="22" y="13"/>
                </a:cxn>
                <a:cxn ang="0">
                  <a:pos x="12" y="0"/>
                </a:cxn>
              </a:cxnLst>
              <a:rect l="0" t="0" r="r" b="b"/>
              <a:pathLst>
                <a:path w="36" h="85">
                  <a:moveTo>
                    <a:pt x="12" y="0"/>
                  </a:moveTo>
                  <a:cubicBezTo>
                    <a:pt x="8" y="0"/>
                    <a:pt x="8" y="0"/>
                    <a:pt x="8" y="0"/>
                  </a:cubicBezTo>
                  <a:cubicBezTo>
                    <a:pt x="8" y="0"/>
                    <a:pt x="8" y="0"/>
                    <a:pt x="8" y="0"/>
                  </a:cubicBezTo>
                  <a:cubicBezTo>
                    <a:pt x="8" y="5"/>
                    <a:pt x="7" y="10"/>
                    <a:pt x="6" y="15"/>
                  </a:cubicBezTo>
                  <a:cubicBezTo>
                    <a:pt x="2" y="18"/>
                    <a:pt x="3" y="24"/>
                    <a:pt x="3" y="29"/>
                  </a:cubicBezTo>
                  <a:cubicBezTo>
                    <a:pt x="4" y="52"/>
                    <a:pt x="4" y="52"/>
                    <a:pt x="4" y="52"/>
                  </a:cubicBezTo>
                  <a:cubicBezTo>
                    <a:pt x="4" y="54"/>
                    <a:pt x="6" y="56"/>
                    <a:pt x="4" y="58"/>
                  </a:cubicBezTo>
                  <a:cubicBezTo>
                    <a:pt x="0" y="62"/>
                    <a:pt x="5" y="64"/>
                    <a:pt x="7" y="67"/>
                  </a:cubicBezTo>
                  <a:cubicBezTo>
                    <a:pt x="7" y="69"/>
                    <a:pt x="7" y="85"/>
                    <a:pt x="12" y="81"/>
                  </a:cubicBezTo>
                  <a:cubicBezTo>
                    <a:pt x="15" y="79"/>
                    <a:pt x="13" y="69"/>
                    <a:pt x="20" y="72"/>
                  </a:cubicBezTo>
                  <a:cubicBezTo>
                    <a:pt x="24" y="74"/>
                    <a:pt x="26" y="71"/>
                    <a:pt x="27" y="67"/>
                  </a:cubicBezTo>
                  <a:cubicBezTo>
                    <a:pt x="27" y="65"/>
                    <a:pt x="30" y="62"/>
                    <a:pt x="31" y="60"/>
                  </a:cubicBezTo>
                  <a:cubicBezTo>
                    <a:pt x="33" y="54"/>
                    <a:pt x="29" y="52"/>
                    <a:pt x="28" y="47"/>
                  </a:cubicBezTo>
                  <a:cubicBezTo>
                    <a:pt x="28" y="45"/>
                    <a:pt x="30" y="44"/>
                    <a:pt x="31" y="42"/>
                  </a:cubicBezTo>
                  <a:cubicBezTo>
                    <a:pt x="32" y="39"/>
                    <a:pt x="33" y="35"/>
                    <a:pt x="34" y="32"/>
                  </a:cubicBezTo>
                  <a:cubicBezTo>
                    <a:pt x="34" y="34"/>
                    <a:pt x="36" y="21"/>
                    <a:pt x="34" y="22"/>
                  </a:cubicBezTo>
                  <a:cubicBezTo>
                    <a:pt x="30" y="23"/>
                    <a:pt x="28" y="22"/>
                    <a:pt x="25" y="18"/>
                  </a:cubicBezTo>
                  <a:cubicBezTo>
                    <a:pt x="24" y="17"/>
                    <a:pt x="24" y="14"/>
                    <a:pt x="22" y="13"/>
                  </a:cubicBezTo>
                  <a:cubicBezTo>
                    <a:pt x="17" y="13"/>
                    <a:pt x="12" y="5"/>
                    <a:pt x="12" y="0"/>
                  </a:cubicBezTo>
                  <a:close/>
                </a:path>
              </a:pathLst>
            </a:custGeom>
            <a:grpFill/>
            <a:ln w="1"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103" name="TextBox 102"/>
          <p:cNvSpPr txBox="1"/>
          <p:nvPr/>
        </p:nvSpPr>
        <p:spPr>
          <a:xfrm>
            <a:off x="657407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104" name="TextBox 103"/>
          <p:cNvSpPr txBox="1"/>
          <p:nvPr/>
        </p:nvSpPr>
        <p:spPr>
          <a:xfrm>
            <a:off x="554464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117" name="TextBox 116"/>
          <p:cNvSpPr txBox="1"/>
          <p:nvPr/>
        </p:nvSpPr>
        <p:spPr>
          <a:xfrm>
            <a:off x="554464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118" name="Rounded Rectangle 117"/>
          <p:cNvSpPr/>
          <p:nvPr/>
        </p:nvSpPr>
        <p:spPr bwMode="auto">
          <a:xfrm>
            <a:off x="554464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119" name="Rectangle 118"/>
          <p:cNvSpPr/>
          <p:nvPr/>
        </p:nvSpPr>
        <p:spPr>
          <a:xfrm>
            <a:off x="836574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120" name="Rectangle 119"/>
          <p:cNvSpPr/>
          <p:nvPr/>
        </p:nvSpPr>
        <p:spPr>
          <a:xfrm>
            <a:off x="552726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121" name="Rectangle 120"/>
          <p:cNvSpPr/>
          <p:nvPr/>
        </p:nvSpPr>
        <p:spPr>
          <a:xfrm>
            <a:off x="836574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122" name="Rectangle 121"/>
          <p:cNvSpPr/>
          <p:nvPr/>
        </p:nvSpPr>
        <p:spPr>
          <a:xfrm>
            <a:off x="552726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123" name="Group 122"/>
          <p:cNvGrpSpPr/>
          <p:nvPr/>
        </p:nvGrpSpPr>
        <p:grpSpPr>
          <a:xfrm flipH="1">
            <a:off x="5527262" y="3497947"/>
            <a:ext cx="3209834" cy="82442"/>
            <a:chOff x="405482" y="2771139"/>
            <a:chExt cx="4006169" cy="96920"/>
          </a:xfrm>
        </p:grpSpPr>
        <p:sp>
          <p:nvSpPr>
            <p:cNvPr id="124"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5"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6"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7"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8"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29"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0"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1"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2"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3"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34" name="Group 133"/>
          <p:cNvGrpSpPr/>
          <p:nvPr/>
        </p:nvGrpSpPr>
        <p:grpSpPr>
          <a:xfrm flipH="1">
            <a:off x="5527262" y="3992102"/>
            <a:ext cx="3209834" cy="82442"/>
            <a:chOff x="405482" y="2771139"/>
            <a:chExt cx="4006169" cy="96920"/>
          </a:xfrm>
        </p:grpSpPr>
        <p:sp>
          <p:nvSpPr>
            <p:cNvPr id="135"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6"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7"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8"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39"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49"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0"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1"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2"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3"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154" name="Group 153"/>
          <p:cNvGrpSpPr/>
          <p:nvPr/>
        </p:nvGrpSpPr>
        <p:grpSpPr>
          <a:xfrm flipH="1">
            <a:off x="5527262" y="4486257"/>
            <a:ext cx="3209834" cy="82442"/>
            <a:chOff x="405482" y="2771139"/>
            <a:chExt cx="4006169" cy="96920"/>
          </a:xfrm>
        </p:grpSpPr>
        <p:sp>
          <p:nvSpPr>
            <p:cNvPr id="155"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6"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7"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8"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59"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0"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1"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2"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3"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164"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165" name="Rectangle 164"/>
          <p:cNvSpPr/>
          <p:nvPr/>
        </p:nvSpPr>
        <p:spPr>
          <a:xfrm>
            <a:off x="836574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66" name="Rectangle 165"/>
          <p:cNvSpPr/>
          <p:nvPr/>
        </p:nvSpPr>
        <p:spPr>
          <a:xfrm>
            <a:off x="552726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63532329"/>
      </p:ext>
    </p:extLst>
  </p:cSld>
  <p:clrMapOvr>
    <a:masterClrMapping/>
  </p:clrMapOvr>
  <p:transition spd="slow">
    <p:push dir="u"/>
  </p:transition>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smtClean="0"/>
              <a:t>Australia Map</a:t>
            </a:r>
            <a:endParaRPr lang="en-US" dirty="0"/>
          </a:p>
        </p:txBody>
      </p:sp>
      <p:grpSp>
        <p:nvGrpSpPr>
          <p:cNvPr id="4" name="Group 3"/>
          <p:cNvGrpSpPr/>
          <p:nvPr/>
        </p:nvGrpSpPr>
        <p:grpSpPr>
          <a:xfrm>
            <a:off x="4106941" y="667238"/>
            <a:ext cx="4642422" cy="4379366"/>
            <a:chOff x="2540000" y="973138"/>
            <a:chExt cx="4062413" cy="3832225"/>
          </a:xfrm>
          <a:solidFill>
            <a:schemeClr val="bg1">
              <a:lumMod val="95000"/>
            </a:schemeClr>
          </a:solidFill>
          <a:effectLst/>
        </p:grpSpPr>
        <p:sp>
          <p:nvSpPr>
            <p:cNvPr id="5" name="Freeform 6"/>
            <p:cNvSpPr>
              <a:spLocks noEditPoints="1"/>
            </p:cNvSpPr>
            <p:nvPr/>
          </p:nvSpPr>
          <p:spPr bwMode="auto">
            <a:xfrm>
              <a:off x="2540000" y="1339850"/>
              <a:ext cx="1604963" cy="2360613"/>
            </a:xfrm>
            <a:custGeom>
              <a:avLst/>
              <a:gdLst/>
              <a:ahLst/>
              <a:cxnLst>
                <a:cxn ang="0">
                  <a:pos x="852" y="68"/>
                </a:cxn>
                <a:cxn ang="0">
                  <a:pos x="846" y="76"/>
                </a:cxn>
                <a:cxn ang="0">
                  <a:pos x="830" y="87"/>
                </a:cxn>
                <a:cxn ang="0">
                  <a:pos x="815" y="35"/>
                </a:cxn>
                <a:cxn ang="0">
                  <a:pos x="771" y="0"/>
                </a:cxn>
                <a:cxn ang="0">
                  <a:pos x="754" y="25"/>
                </a:cxn>
                <a:cxn ang="0">
                  <a:pos x="721" y="30"/>
                </a:cxn>
                <a:cxn ang="0">
                  <a:pos x="709" y="47"/>
                </a:cxn>
                <a:cxn ang="0">
                  <a:pos x="685" y="51"/>
                </a:cxn>
                <a:cxn ang="0">
                  <a:pos x="680" y="63"/>
                </a:cxn>
                <a:cxn ang="0">
                  <a:pos x="686" y="72"/>
                </a:cxn>
                <a:cxn ang="0">
                  <a:pos x="657" y="79"/>
                </a:cxn>
                <a:cxn ang="0">
                  <a:pos x="668" y="93"/>
                </a:cxn>
                <a:cxn ang="0">
                  <a:pos x="651" y="90"/>
                </a:cxn>
                <a:cxn ang="0">
                  <a:pos x="629" y="115"/>
                </a:cxn>
                <a:cxn ang="0">
                  <a:pos x="642" y="125"/>
                </a:cxn>
                <a:cxn ang="0">
                  <a:pos x="634" y="148"/>
                </a:cxn>
                <a:cxn ang="0">
                  <a:pos x="631" y="159"/>
                </a:cxn>
                <a:cxn ang="0">
                  <a:pos x="608" y="151"/>
                </a:cxn>
                <a:cxn ang="0">
                  <a:pos x="589" y="139"/>
                </a:cxn>
                <a:cxn ang="0">
                  <a:pos x="589" y="159"/>
                </a:cxn>
                <a:cxn ang="0">
                  <a:pos x="597" y="186"/>
                </a:cxn>
                <a:cxn ang="0">
                  <a:pos x="587" y="201"/>
                </a:cxn>
                <a:cxn ang="0">
                  <a:pos x="560" y="180"/>
                </a:cxn>
                <a:cxn ang="0">
                  <a:pos x="548" y="153"/>
                </a:cxn>
                <a:cxn ang="0">
                  <a:pos x="528" y="183"/>
                </a:cxn>
                <a:cxn ang="0">
                  <a:pos x="505" y="261"/>
                </a:cxn>
                <a:cxn ang="0">
                  <a:pos x="467" y="314"/>
                </a:cxn>
                <a:cxn ang="0">
                  <a:pos x="342" y="358"/>
                </a:cxn>
                <a:cxn ang="0">
                  <a:pos x="267" y="397"/>
                </a:cxn>
                <a:cxn ang="0">
                  <a:pos x="182" y="411"/>
                </a:cxn>
                <a:cxn ang="0">
                  <a:pos x="92" y="478"/>
                </a:cxn>
                <a:cxn ang="0">
                  <a:pos x="64" y="486"/>
                </a:cxn>
                <a:cxn ang="0">
                  <a:pos x="47" y="501"/>
                </a:cxn>
                <a:cxn ang="0">
                  <a:pos x="41" y="655"/>
                </a:cxn>
                <a:cxn ang="0">
                  <a:pos x="75" y="718"/>
                </a:cxn>
                <a:cxn ang="0">
                  <a:pos x="53" y="728"/>
                </a:cxn>
                <a:cxn ang="0">
                  <a:pos x="28" y="698"/>
                </a:cxn>
                <a:cxn ang="0">
                  <a:pos x="43" y="761"/>
                </a:cxn>
                <a:cxn ang="0">
                  <a:pos x="25" y="732"/>
                </a:cxn>
                <a:cxn ang="0">
                  <a:pos x="27" y="748"/>
                </a:cxn>
                <a:cxn ang="0">
                  <a:pos x="68" y="850"/>
                </a:cxn>
                <a:cxn ang="0">
                  <a:pos x="112" y="950"/>
                </a:cxn>
                <a:cxn ang="0">
                  <a:pos x="155" y="1082"/>
                </a:cxn>
                <a:cxn ang="0">
                  <a:pos x="150" y="1132"/>
                </a:cxn>
                <a:cxn ang="0">
                  <a:pos x="114" y="1209"/>
                </a:cxn>
                <a:cxn ang="0">
                  <a:pos x="170" y="1285"/>
                </a:cxn>
                <a:cxn ang="0">
                  <a:pos x="239" y="1296"/>
                </a:cxn>
                <a:cxn ang="0">
                  <a:pos x="275" y="1302"/>
                </a:cxn>
                <a:cxn ang="0">
                  <a:pos x="338" y="1258"/>
                </a:cxn>
                <a:cxn ang="0">
                  <a:pos x="421" y="1220"/>
                </a:cxn>
                <a:cxn ang="0">
                  <a:pos x="508" y="1227"/>
                </a:cxn>
                <a:cxn ang="0">
                  <a:pos x="566" y="1227"/>
                </a:cxn>
                <a:cxn ang="0">
                  <a:pos x="624" y="1163"/>
                </a:cxn>
                <a:cxn ang="0">
                  <a:pos x="732" y="1111"/>
                </a:cxn>
                <a:cxn ang="0">
                  <a:pos x="885" y="716"/>
                </a:cxn>
                <a:cxn ang="0">
                  <a:pos x="128" y="410"/>
                </a:cxn>
                <a:cxn ang="0">
                  <a:pos x="3" y="689"/>
                </a:cxn>
              </a:cxnLst>
              <a:rect l="0" t="0" r="r" b="b"/>
              <a:pathLst>
                <a:path w="885" h="1302">
                  <a:moveTo>
                    <a:pt x="882" y="66"/>
                  </a:moveTo>
                  <a:cubicBezTo>
                    <a:pt x="879" y="64"/>
                    <a:pt x="875" y="63"/>
                    <a:pt x="871" y="63"/>
                  </a:cubicBezTo>
                  <a:cubicBezTo>
                    <a:pt x="866" y="62"/>
                    <a:pt x="864" y="59"/>
                    <a:pt x="860" y="59"/>
                  </a:cubicBezTo>
                  <a:cubicBezTo>
                    <a:pt x="857" y="59"/>
                    <a:pt x="856" y="60"/>
                    <a:pt x="853" y="60"/>
                  </a:cubicBezTo>
                  <a:cubicBezTo>
                    <a:pt x="854" y="63"/>
                    <a:pt x="854" y="66"/>
                    <a:pt x="856" y="68"/>
                  </a:cubicBezTo>
                  <a:cubicBezTo>
                    <a:pt x="856" y="69"/>
                    <a:pt x="856" y="69"/>
                    <a:pt x="856" y="69"/>
                  </a:cubicBezTo>
                  <a:cubicBezTo>
                    <a:pt x="854" y="69"/>
                    <a:pt x="853" y="68"/>
                    <a:pt x="852" y="68"/>
                  </a:cubicBezTo>
                  <a:cubicBezTo>
                    <a:pt x="851" y="68"/>
                    <a:pt x="851" y="68"/>
                    <a:pt x="851" y="68"/>
                  </a:cubicBezTo>
                  <a:cubicBezTo>
                    <a:pt x="851" y="69"/>
                    <a:pt x="851" y="70"/>
                    <a:pt x="852" y="70"/>
                  </a:cubicBezTo>
                  <a:cubicBezTo>
                    <a:pt x="852" y="72"/>
                    <a:pt x="852" y="72"/>
                    <a:pt x="852" y="72"/>
                  </a:cubicBezTo>
                  <a:cubicBezTo>
                    <a:pt x="850" y="71"/>
                    <a:pt x="848" y="70"/>
                    <a:pt x="847" y="68"/>
                  </a:cubicBezTo>
                  <a:cubicBezTo>
                    <a:pt x="846" y="69"/>
                    <a:pt x="846" y="69"/>
                    <a:pt x="846" y="69"/>
                  </a:cubicBezTo>
                  <a:cubicBezTo>
                    <a:pt x="846" y="71"/>
                    <a:pt x="847" y="73"/>
                    <a:pt x="847" y="75"/>
                  </a:cubicBezTo>
                  <a:cubicBezTo>
                    <a:pt x="847" y="75"/>
                    <a:pt x="846" y="76"/>
                    <a:pt x="846" y="76"/>
                  </a:cubicBezTo>
                  <a:cubicBezTo>
                    <a:pt x="842" y="71"/>
                    <a:pt x="842" y="71"/>
                    <a:pt x="842" y="71"/>
                  </a:cubicBezTo>
                  <a:cubicBezTo>
                    <a:pt x="840" y="73"/>
                    <a:pt x="839" y="75"/>
                    <a:pt x="839" y="78"/>
                  </a:cubicBezTo>
                  <a:cubicBezTo>
                    <a:pt x="839" y="83"/>
                    <a:pt x="843" y="95"/>
                    <a:pt x="836" y="83"/>
                  </a:cubicBezTo>
                  <a:cubicBezTo>
                    <a:pt x="835" y="86"/>
                    <a:pt x="833" y="91"/>
                    <a:pt x="833" y="94"/>
                  </a:cubicBezTo>
                  <a:cubicBezTo>
                    <a:pt x="833" y="95"/>
                    <a:pt x="835" y="98"/>
                    <a:pt x="833" y="96"/>
                  </a:cubicBezTo>
                  <a:cubicBezTo>
                    <a:pt x="830" y="90"/>
                    <a:pt x="830" y="90"/>
                    <a:pt x="830" y="90"/>
                  </a:cubicBezTo>
                  <a:cubicBezTo>
                    <a:pt x="827" y="89"/>
                    <a:pt x="823" y="87"/>
                    <a:pt x="830" y="87"/>
                  </a:cubicBezTo>
                  <a:cubicBezTo>
                    <a:pt x="832" y="87"/>
                    <a:pt x="834" y="85"/>
                    <a:pt x="834" y="83"/>
                  </a:cubicBezTo>
                  <a:cubicBezTo>
                    <a:pt x="834" y="78"/>
                    <a:pt x="832" y="76"/>
                    <a:pt x="832" y="72"/>
                  </a:cubicBezTo>
                  <a:cubicBezTo>
                    <a:pt x="832" y="69"/>
                    <a:pt x="832" y="67"/>
                    <a:pt x="833" y="64"/>
                  </a:cubicBezTo>
                  <a:cubicBezTo>
                    <a:pt x="834" y="62"/>
                    <a:pt x="837" y="61"/>
                    <a:pt x="837" y="58"/>
                  </a:cubicBezTo>
                  <a:cubicBezTo>
                    <a:pt x="837" y="53"/>
                    <a:pt x="832" y="50"/>
                    <a:pt x="827" y="47"/>
                  </a:cubicBezTo>
                  <a:cubicBezTo>
                    <a:pt x="823" y="45"/>
                    <a:pt x="821" y="43"/>
                    <a:pt x="818" y="39"/>
                  </a:cubicBezTo>
                  <a:cubicBezTo>
                    <a:pt x="818" y="37"/>
                    <a:pt x="815" y="37"/>
                    <a:pt x="815" y="35"/>
                  </a:cubicBezTo>
                  <a:cubicBezTo>
                    <a:pt x="815" y="35"/>
                    <a:pt x="815" y="34"/>
                    <a:pt x="815" y="34"/>
                  </a:cubicBezTo>
                  <a:cubicBezTo>
                    <a:pt x="815" y="29"/>
                    <a:pt x="811" y="28"/>
                    <a:pt x="807" y="26"/>
                  </a:cubicBezTo>
                  <a:cubicBezTo>
                    <a:pt x="805" y="25"/>
                    <a:pt x="804" y="23"/>
                    <a:pt x="801" y="21"/>
                  </a:cubicBezTo>
                  <a:cubicBezTo>
                    <a:pt x="799" y="20"/>
                    <a:pt x="795" y="21"/>
                    <a:pt x="795" y="18"/>
                  </a:cubicBezTo>
                  <a:cubicBezTo>
                    <a:pt x="795" y="15"/>
                    <a:pt x="795" y="11"/>
                    <a:pt x="793" y="11"/>
                  </a:cubicBezTo>
                  <a:cubicBezTo>
                    <a:pt x="789" y="11"/>
                    <a:pt x="787" y="12"/>
                    <a:pt x="784" y="12"/>
                  </a:cubicBezTo>
                  <a:cubicBezTo>
                    <a:pt x="777" y="12"/>
                    <a:pt x="774" y="7"/>
                    <a:pt x="771" y="0"/>
                  </a:cubicBezTo>
                  <a:cubicBezTo>
                    <a:pt x="769" y="2"/>
                    <a:pt x="768" y="3"/>
                    <a:pt x="765" y="4"/>
                  </a:cubicBezTo>
                  <a:cubicBezTo>
                    <a:pt x="760" y="2"/>
                    <a:pt x="760" y="2"/>
                    <a:pt x="760" y="2"/>
                  </a:cubicBezTo>
                  <a:cubicBezTo>
                    <a:pt x="759" y="3"/>
                    <a:pt x="759" y="3"/>
                    <a:pt x="759" y="3"/>
                  </a:cubicBezTo>
                  <a:cubicBezTo>
                    <a:pt x="762" y="7"/>
                    <a:pt x="763" y="10"/>
                    <a:pt x="768" y="13"/>
                  </a:cubicBezTo>
                  <a:cubicBezTo>
                    <a:pt x="767" y="14"/>
                    <a:pt x="767" y="14"/>
                    <a:pt x="767" y="14"/>
                  </a:cubicBezTo>
                  <a:cubicBezTo>
                    <a:pt x="765" y="13"/>
                    <a:pt x="764" y="14"/>
                    <a:pt x="761" y="14"/>
                  </a:cubicBezTo>
                  <a:cubicBezTo>
                    <a:pt x="761" y="19"/>
                    <a:pt x="758" y="22"/>
                    <a:pt x="754" y="25"/>
                  </a:cubicBezTo>
                  <a:cubicBezTo>
                    <a:pt x="752" y="27"/>
                    <a:pt x="752" y="29"/>
                    <a:pt x="749" y="29"/>
                  </a:cubicBezTo>
                  <a:cubicBezTo>
                    <a:pt x="744" y="29"/>
                    <a:pt x="744" y="22"/>
                    <a:pt x="744" y="17"/>
                  </a:cubicBezTo>
                  <a:cubicBezTo>
                    <a:pt x="744" y="10"/>
                    <a:pt x="745" y="15"/>
                    <a:pt x="740" y="18"/>
                  </a:cubicBezTo>
                  <a:cubicBezTo>
                    <a:pt x="738" y="19"/>
                    <a:pt x="735" y="19"/>
                    <a:pt x="735" y="21"/>
                  </a:cubicBezTo>
                  <a:cubicBezTo>
                    <a:pt x="735" y="24"/>
                    <a:pt x="737" y="24"/>
                    <a:pt x="738" y="26"/>
                  </a:cubicBezTo>
                  <a:cubicBezTo>
                    <a:pt x="735" y="27"/>
                    <a:pt x="734" y="29"/>
                    <a:pt x="731" y="29"/>
                  </a:cubicBezTo>
                  <a:cubicBezTo>
                    <a:pt x="723" y="29"/>
                    <a:pt x="730" y="19"/>
                    <a:pt x="721" y="30"/>
                  </a:cubicBezTo>
                  <a:cubicBezTo>
                    <a:pt x="722" y="32"/>
                    <a:pt x="722" y="32"/>
                    <a:pt x="722" y="32"/>
                  </a:cubicBezTo>
                  <a:cubicBezTo>
                    <a:pt x="720" y="35"/>
                    <a:pt x="718" y="36"/>
                    <a:pt x="718" y="38"/>
                  </a:cubicBezTo>
                  <a:cubicBezTo>
                    <a:pt x="718" y="40"/>
                    <a:pt x="719" y="41"/>
                    <a:pt x="719" y="43"/>
                  </a:cubicBezTo>
                  <a:cubicBezTo>
                    <a:pt x="719" y="46"/>
                    <a:pt x="715" y="45"/>
                    <a:pt x="712" y="45"/>
                  </a:cubicBezTo>
                  <a:cubicBezTo>
                    <a:pt x="713" y="48"/>
                    <a:pt x="713" y="49"/>
                    <a:pt x="714" y="51"/>
                  </a:cubicBezTo>
                  <a:cubicBezTo>
                    <a:pt x="713" y="50"/>
                    <a:pt x="713" y="50"/>
                    <a:pt x="713" y="50"/>
                  </a:cubicBezTo>
                  <a:cubicBezTo>
                    <a:pt x="712" y="49"/>
                    <a:pt x="710" y="48"/>
                    <a:pt x="709" y="47"/>
                  </a:cubicBezTo>
                  <a:cubicBezTo>
                    <a:pt x="708" y="45"/>
                    <a:pt x="708" y="41"/>
                    <a:pt x="706" y="41"/>
                  </a:cubicBezTo>
                  <a:cubicBezTo>
                    <a:pt x="697" y="41"/>
                    <a:pt x="699" y="56"/>
                    <a:pt x="699" y="33"/>
                  </a:cubicBezTo>
                  <a:cubicBezTo>
                    <a:pt x="699" y="33"/>
                    <a:pt x="700" y="33"/>
                    <a:pt x="700" y="32"/>
                  </a:cubicBezTo>
                  <a:cubicBezTo>
                    <a:pt x="700" y="30"/>
                    <a:pt x="697" y="29"/>
                    <a:pt x="695" y="28"/>
                  </a:cubicBezTo>
                  <a:cubicBezTo>
                    <a:pt x="695" y="40"/>
                    <a:pt x="695" y="40"/>
                    <a:pt x="695" y="40"/>
                  </a:cubicBezTo>
                  <a:cubicBezTo>
                    <a:pt x="695" y="43"/>
                    <a:pt x="695" y="44"/>
                    <a:pt x="695" y="47"/>
                  </a:cubicBezTo>
                  <a:cubicBezTo>
                    <a:pt x="691" y="47"/>
                    <a:pt x="687" y="47"/>
                    <a:pt x="685" y="51"/>
                  </a:cubicBezTo>
                  <a:cubicBezTo>
                    <a:pt x="685" y="50"/>
                    <a:pt x="684" y="50"/>
                    <a:pt x="684" y="50"/>
                  </a:cubicBezTo>
                  <a:cubicBezTo>
                    <a:pt x="684" y="48"/>
                    <a:pt x="684" y="48"/>
                    <a:pt x="684" y="48"/>
                  </a:cubicBezTo>
                  <a:cubicBezTo>
                    <a:pt x="681" y="48"/>
                    <a:pt x="681" y="48"/>
                    <a:pt x="681" y="48"/>
                  </a:cubicBezTo>
                  <a:cubicBezTo>
                    <a:pt x="680" y="48"/>
                    <a:pt x="680" y="47"/>
                    <a:pt x="679" y="47"/>
                  </a:cubicBezTo>
                  <a:cubicBezTo>
                    <a:pt x="678" y="47"/>
                    <a:pt x="678" y="48"/>
                    <a:pt x="678" y="48"/>
                  </a:cubicBezTo>
                  <a:cubicBezTo>
                    <a:pt x="678" y="52"/>
                    <a:pt x="673" y="53"/>
                    <a:pt x="673" y="57"/>
                  </a:cubicBezTo>
                  <a:cubicBezTo>
                    <a:pt x="673" y="61"/>
                    <a:pt x="676" y="63"/>
                    <a:pt x="680" y="63"/>
                  </a:cubicBezTo>
                  <a:cubicBezTo>
                    <a:pt x="680" y="64"/>
                    <a:pt x="680" y="64"/>
                    <a:pt x="680" y="64"/>
                  </a:cubicBezTo>
                  <a:cubicBezTo>
                    <a:pt x="680" y="67"/>
                    <a:pt x="679" y="67"/>
                    <a:pt x="678" y="69"/>
                  </a:cubicBezTo>
                  <a:cubicBezTo>
                    <a:pt x="678" y="70"/>
                    <a:pt x="678" y="70"/>
                    <a:pt x="678" y="70"/>
                  </a:cubicBezTo>
                  <a:cubicBezTo>
                    <a:pt x="679" y="71"/>
                    <a:pt x="679" y="71"/>
                    <a:pt x="680" y="71"/>
                  </a:cubicBezTo>
                  <a:cubicBezTo>
                    <a:pt x="681" y="71"/>
                    <a:pt x="681" y="70"/>
                    <a:pt x="682" y="70"/>
                  </a:cubicBezTo>
                  <a:cubicBezTo>
                    <a:pt x="683" y="70"/>
                    <a:pt x="683" y="72"/>
                    <a:pt x="684" y="72"/>
                  </a:cubicBezTo>
                  <a:cubicBezTo>
                    <a:pt x="685" y="72"/>
                    <a:pt x="686" y="72"/>
                    <a:pt x="686" y="72"/>
                  </a:cubicBezTo>
                  <a:cubicBezTo>
                    <a:pt x="685" y="73"/>
                    <a:pt x="684" y="73"/>
                    <a:pt x="684" y="75"/>
                  </a:cubicBezTo>
                  <a:cubicBezTo>
                    <a:pt x="684" y="77"/>
                    <a:pt x="687" y="78"/>
                    <a:pt x="689" y="80"/>
                  </a:cubicBezTo>
                  <a:cubicBezTo>
                    <a:pt x="686" y="80"/>
                    <a:pt x="685" y="81"/>
                    <a:pt x="682" y="81"/>
                  </a:cubicBezTo>
                  <a:cubicBezTo>
                    <a:pt x="678" y="81"/>
                    <a:pt x="677" y="79"/>
                    <a:pt x="673" y="77"/>
                  </a:cubicBezTo>
                  <a:cubicBezTo>
                    <a:pt x="673" y="79"/>
                    <a:pt x="673" y="80"/>
                    <a:pt x="672" y="81"/>
                  </a:cubicBezTo>
                  <a:cubicBezTo>
                    <a:pt x="665" y="78"/>
                    <a:pt x="665" y="66"/>
                    <a:pt x="664" y="79"/>
                  </a:cubicBezTo>
                  <a:cubicBezTo>
                    <a:pt x="662" y="79"/>
                    <a:pt x="660" y="79"/>
                    <a:pt x="657" y="79"/>
                  </a:cubicBezTo>
                  <a:cubicBezTo>
                    <a:pt x="657" y="80"/>
                    <a:pt x="657" y="81"/>
                    <a:pt x="657" y="82"/>
                  </a:cubicBezTo>
                  <a:cubicBezTo>
                    <a:pt x="660" y="83"/>
                    <a:pt x="660" y="83"/>
                    <a:pt x="660" y="83"/>
                  </a:cubicBezTo>
                  <a:cubicBezTo>
                    <a:pt x="662" y="82"/>
                    <a:pt x="663" y="81"/>
                    <a:pt x="666" y="81"/>
                  </a:cubicBezTo>
                  <a:cubicBezTo>
                    <a:pt x="663" y="83"/>
                    <a:pt x="662" y="84"/>
                    <a:pt x="659" y="85"/>
                  </a:cubicBezTo>
                  <a:cubicBezTo>
                    <a:pt x="660" y="88"/>
                    <a:pt x="662" y="89"/>
                    <a:pt x="664" y="89"/>
                  </a:cubicBezTo>
                  <a:cubicBezTo>
                    <a:pt x="666" y="89"/>
                    <a:pt x="667" y="87"/>
                    <a:pt x="669" y="87"/>
                  </a:cubicBezTo>
                  <a:cubicBezTo>
                    <a:pt x="668" y="89"/>
                    <a:pt x="668" y="90"/>
                    <a:pt x="668" y="93"/>
                  </a:cubicBezTo>
                  <a:cubicBezTo>
                    <a:pt x="668" y="96"/>
                    <a:pt x="678" y="106"/>
                    <a:pt x="676" y="105"/>
                  </a:cubicBezTo>
                  <a:cubicBezTo>
                    <a:pt x="671" y="103"/>
                    <a:pt x="672" y="99"/>
                    <a:pt x="668" y="99"/>
                  </a:cubicBezTo>
                  <a:cubicBezTo>
                    <a:pt x="667" y="99"/>
                    <a:pt x="666" y="101"/>
                    <a:pt x="665" y="102"/>
                  </a:cubicBezTo>
                  <a:cubicBezTo>
                    <a:pt x="663" y="100"/>
                    <a:pt x="661" y="100"/>
                    <a:pt x="660" y="98"/>
                  </a:cubicBezTo>
                  <a:cubicBezTo>
                    <a:pt x="659" y="96"/>
                    <a:pt x="661" y="94"/>
                    <a:pt x="659" y="92"/>
                  </a:cubicBezTo>
                  <a:cubicBezTo>
                    <a:pt x="657" y="90"/>
                    <a:pt x="655" y="92"/>
                    <a:pt x="653" y="91"/>
                  </a:cubicBezTo>
                  <a:cubicBezTo>
                    <a:pt x="652" y="91"/>
                    <a:pt x="652" y="90"/>
                    <a:pt x="651" y="90"/>
                  </a:cubicBezTo>
                  <a:cubicBezTo>
                    <a:pt x="647" y="90"/>
                    <a:pt x="647" y="93"/>
                    <a:pt x="644" y="95"/>
                  </a:cubicBezTo>
                  <a:cubicBezTo>
                    <a:pt x="645" y="98"/>
                    <a:pt x="645" y="98"/>
                    <a:pt x="645" y="98"/>
                  </a:cubicBezTo>
                  <a:cubicBezTo>
                    <a:pt x="644" y="100"/>
                    <a:pt x="642" y="101"/>
                    <a:pt x="640" y="101"/>
                  </a:cubicBezTo>
                  <a:cubicBezTo>
                    <a:pt x="638" y="101"/>
                    <a:pt x="637" y="99"/>
                    <a:pt x="636" y="99"/>
                  </a:cubicBezTo>
                  <a:cubicBezTo>
                    <a:pt x="635" y="101"/>
                    <a:pt x="631" y="101"/>
                    <a:pt x="631" y="104"/>
                  </a:cubicBezTo>
                  <a:cubicBezTo>
                    <a:pt x="631" y="105"/>
                    <a:pt x="632" y="106"/>
                    <a:pt x="633" y="106"/>
                  </a:cubicBezTo>
                  <a:cubicBezTo>
                    <a:pt x="630" y="108"/>
                    <a:pt x="629" y="112"/>
                    <a:pt x="629" y="115"/>
                  </a:cubicBezTo>
                  <a:cubicBezTo>
                    <a:pt x="629" y="117"/>
                    <a:pt x="631" y="119"/>
                    <a:pt x="632" y="119"/>
                  </a:cubicBezTo>
                  <a:cubicBezTo>
                    <a:pt x="633" y="119"/>
                    <a:pt x="633" y="118"/>
                    <a:pt x="634" y="118"/>
                  </a:cubicBezTo>
                  <a:cubicBezTo>
                    <a:pt x="635" y="118"/>
                    <a:pt x="635" y="118"/>
                    <a:pt x="635" y="118"/>
                  </a:cubicBezTo>
                  <a:cubicBezTo>
                    <a:pt x="635" y="120"/>
                    <a:pt x="635" y="121"/>
                    <a:pt x="635" y="123"/>
                  </a:cubicBezTo>
                  <a:cubicBezTo>
                    <a:pt x="642" y="120"/>
                    <a:pt x="644" y="115"/>
                    <a:pt x="649" y="110"/>
                  </a:cubicBezTo>
                  <a:cubicBezTo>
                    <a:pt x="649" y="116"/>
                    <a:pt x="649" y="116"/>
                    <a:pt x="649" y="116"/>
                  </a:cubicBezTo>
                  <a:cubicBezTo>
                    <a:pt x="649" y="120"/>
                    <a:pt x="642" y="120"/>
                    <a:pt x="642" y="125"/>
                  </a:cubicBezTo>
                  <a:cubicBezTo>
                    <a:pt x="642" y="126"/>
                    <a:pt x="642" y="126"/>
                    <a:pt x="642" y="128"/>
                  </a:cubicBezTo>
                  <a:cubicBezTo>
                    <a:pt x="641" y="128"/>
                    <a:pt x="640" y="129"/>
                    <a:pt x="640" y="130"/>
                  </a:cubicBezTo>
                  <a:cubicBezTo>
                    <a:pt x="640" y="132"/>
                    <a:pt x="641" y="133"/>
                    <a:pt x="641" y="135"/>
                  </a:cubicBezTo>
                  <a:cubicBezTo>
                    <a:pt x="641" y="137"/>
                    <a:pt x="638" y="137"/>
                    <a:pt x="637" y="139"/>
                  </a:cubicBezTo>
                  <a:cubicBezTo>
                    <a:pt x="635" y="139"/>
                    <a:pt x="634" y="138"/>
                    <a:pt x="633" y="137"/>
                  </a:cubicBezTo>
                  <a:cubicBezTo>
                    <a:pt x="632" y="141"/>
                    <a:pt x="632" y="143"/>
                    <a:pt x="630" y="146"/>
                  </a:cubicBezTo>
                  <a:cubicBezTo>
                    <a:pt x="632" y="147"/>
                    <a:pt x="632" y="148"/>
                    <a:pt x="634" y="148"/>
                  </a:cubicBezTo>
                  <a:cubicBezTo>
                    <a:pt x="635" y="148"/>
                    <a:pt x="636" y="147"/>
                    <a:pt x="637" y="147"/>
                  </a:cubicBezTo>
                  <a:cubicBezTo>
                    <a:pt x="639" y="147"/>
                    <a:pt x="659" y="153"/>
                    <a:pt x="654" y="154"/>
                  </a:cubicBezTo>
                  <a:cubicBezTo>
                    <a:pt x="647" y="152"/>
                    <a:pt x="643" y="154"/>
                    <a:pt x="636" y="153"/>
                  </a:cubicBezTo>
                  <a:cubicBezTo>
                    <a:pt x="633" y="152"/>
                    <a:pt x="631" y="149"/>
                    <a:pt x="628" y="149"/>
                  </a:cubicBezTo>
                  <a:cubicBezTo>
                    <a:pt x="628" y="149"/>
                    <a:pt x="627" y="150"/>
                    <a:pt x="627" y="150"/>
                  </a:cubicBezTo>
                  <a:cubicBezTo>
                    <a:pt x="627" y="153"/>
                    <a:pt x="629" y="155"/>
                    <a:pt x="632" y="155"/>
                  </a:cubicBezTo>
                  <a:cubicBezTo>
                    <a:pt x="632" y="157"/>
                    <a:pt x="631" y="157"/>
                    <a:pt x="631" y="159"/>
                  </a:cubicBezTo>
                  <a:cubicBezTo>
                    <a:pt x="629" y="157"/>
                    <a:pt x="628" y="155"/>
                    <a:pt x="625" y="155"/>
                  </a:cubicBezTo>
                  <a:cubicBezTo>
                    <a:pt x="624" y="155"/>
                    <a:pt x="624" y="156"/>
                    <a:pt x="623" y="156"/>
                  </a:cubicBezTo>
                  <a:cubicBezTo>
                    <a:pt x="618" y="156"/>
                    <a:pt x="618" y="151"/>
                    <a:pt x="616" y="148"/>
                  </a:cubicBezTo>
                  <a:cubicBezTo>
                    <a:pt x="613" y="144"/>
                    <a:pt x="610" y="145"/>
                    <a:pt x="606" y="145"/>
                  </a:cubicBezTo>
                  <a:cubicBezTo>
                    <a:pt x="605" y="145"/>
                    <a:pt x="605" y="145"/>
                    <a:pt x="605" y="145"/>
                  </a:cubicBezTo>
                  <a:cubicBezTo>
                    <a:pt x="606" y="147"/>
                    <a:pt x="608" y="148"/>
                    <a:pt x="608" y="150"/>
                  </a:cubicBezTo>
                  <a:cubicBezTo>
                    <a:pt x="608" y="151"/>
                    <a:pt x="608" y="151"/>
                    <a:pt x="608" y="151"/>
                  </a:cubicBezTo>
                  <a:cubicBezTo>
                    <a:pt x="605" y="151"/>
                    <a:pt x="605" y="151"/>
                    <a:pt x="605" y="151"/>
                  </a:cubicBezTo>
                  <a:cubicBezTo>
                    <a:pt x="603" y="151"/>
                    <a:pt x="603" y="153"/>
                    <a:pt x="601" y="153"/>
                  </a:cubicBezTo>
                  <a:cubicBezTo>
                    <a:pt x="600" y="153"/>
                    <a:pt x="599" y="151"/>
                    <a:pt x="598" y="150"/>
                  </a:cubicBezTo>
                  <a:cubicBezTo>
                    <a:pt x="595" y="147"/>
                    <a:pt x="592" y="145"/>
                    <a:pt x="592" y="141"/>
                  </a:cubicBezTo>
                  <a:cubicBezTo>
                    <a:pt x="592" y="140"/>
                    <a:pt x="592" y="139"/>
                    <a:pt x="592" y="139"/>
                  </a:cubicBezTo>
                  <a:cubicBezTo>
                    <a:pt x="590" y="139"/>
                    <a:pt x="590" y="139"/>
                    <a:pt x="590" y="139"/>
                  </a:cubicBezTo>
                  <a:cubicBezTo>
                    <a:pt x="590" y="139"/>
                    <a:pt x="589" y="139"/>
                    <a:pt x="589" y="139"/>
                  </a:cubicBezTo>
                  <a:cubicBezTo>
                    <a:pt x="588" y="139"/>
                    <a:pt x="588" y="139"/>
                    <a:pt x="587" y="139"/>
                  </a:cubicBezTo>
                  <a:cubicBezTo>
                    <a:pt x="587" y="141"/>
                    <a:pt x="586" y="142"/>
                    <a:pt x="586" y="144"/>
                  </a:cubicBezTo>
                  <a:cubicBezTo>
                    <a:pt x="586" y="144"/>
                    <a:pt x="587" y="144"/>
                    <a:pt x="587" y="145"/>
                  </a:cubicBezTo>
                  <a:cubicBezTo>
                    <a:pt x="591" y="145"/>
                    <a:pt x="591" y="145"/>
                    <a:pt x="591" y="145"/>
                  </a:cubicBezTo>
                  <a:cubicBezTo>
                    <a:pt x="591" y="152"/>
                    <a:pt x="591" y="152"/>
                    <a:pt x="591" y="152"/>
                  </a:cubicBezTo>
                  <a:cubicBezTo>
                    <a:pt x="590" y="153"/>
                    <a:pt x="588" y="153"/>
                    <a:pt x="588" y="155"/>
                  </a:cubicBezTo>
                  <a:cubicBezTo>
                    <a:pt x="588" y="157"/>
                    <a:pt x="589" y="157"/>
                    <a:pt x="589" y="159"/>
                  </a:cubicBezTo>
                  <a:cubicBezTo>
                    <a:pt x="589" y="162"/>
                    <a:pt x="585" y="162"/>
                    <a:pt x="585" y="165"/>
                  </a:cubicBezTo>
                  <a:cubicBezTo>
                    <a:pt x="585" y="169"/>
                    <a:pt x="590" y="167"/>
                    <a:pt x="592" y="169"/>
                  </a:cubicBezTo>
                  <a:cubicBezTo>
                    <a:pt x="595" y="172"/>
                    <a:pt x="594" y="176"/>
                    <a:pt x="596" y="180"/>
                  </a:cubicBezTo>
                  <a:cubicBezTo>
                    <a:pt x="598" y="180"/>
                    <a:pt x="600" y="180"/>
                    <a:pt x="602" y="179"/>
                  </a:cubicBezTo>
                  <a:cubicBezTo>
                    <a:pt x="603" y="179"/>
                    <a:pt x="603" y="179"/>
                    <a:pt x="603" y="179"/>
                  </a:cubicBezTo>
                  <a:cubicBezTo>
                    <a:pt x="601" y="181"/>
                    <a:pt x="600" y="182"/>
                    <a:pt x="597" y="183"/>
                  </a:cubicBezTo>
                  <a:cubicBezTo>
                    <a:pt x="601" y="188"/>
                    <a:pt x="604" y="191"/>
                    <a:pt x="597" y="186"/>
                  </a:cubicBezTo>
                  <a:cubicBezTo>
                    <a:pt x="599" y="191"/>
                    <a:pt x="600" y="195"/>
                    <a:pt x="603" y="200"/>
                  </a:cubicBezTo>
                  <a:cubicBezTo>
                    <a:pt x="603" y="201"/>
                    <a:pt x="603" y="201"/>
                    <a:pt x="603" y="201"/>
                  </a:cubicBezTo>
                  <a:cubicBezTo>
                    <a:pt x="599" y="198"/>
                    <a:pt x="596" y="197"/>
                    <a:pt x="592" y="194"/>
                  </a:cubicBezTo>
                  <a:cubicBezTo>
                    <a:pt x="590" y="192"/>
                    <a:pt x="591" y="187"/>
                    <a:pt x="588" y="187"/>
                  </a:cubicBezTo>
                  <a:cubicBezTo>
                    <a:pt x="586" y="187"/>
                    <a:pt x="587" y="190"/>
                    <a:pt x="587" y="192"/>
                  </a:cubicBezTo>
                  <a:cubicBezTo>
                    <a:pt x="587" y="196"/>
                    <a:pt x="589" y="197"/>
                    <a:pt x="591" y="200"/>
                  </a:cubicBezTo>
                  <a:cubicBezTo>
                    <a:pt x="590" y="201"/>
                    <a:pt x="589" y="201"/>
                    <a:pt x="587" y="201"/>
                  </a:cubicBezTo>
                  <a:cubicBezTo>
                    <a:pt x="587" y="205"/>
                    <a:pt x="584" y="206"/>
                    <a:pt x="584" y="209"/>
                  </a:cubicBezTo>
                  <a:cubicBezTo>
                    <a:pt x="584" y="210"/>
                    <a:pt x="585" y="211"/>
                    <a:pt x="585" y="212"/>
                  </a:cubicBezTo>
                  <a:cubicBezTo>
                    <a:pt x="585" y="216"/>
                    <a:pt x="582" y="233"/>
                    <a:pt x="582" y="220"/>
                  </a:cubicBezTo>
                  <a:cubicBezTo>
                    <a:pt x="582" y="219"/>
                    <a:pt x="583" y="218"/>
                    <a:pt x="583" y="216"/>
                  </a:cubicBezTo>
                  <a:cubicBezTo>
                    <a:pt x="583" y="211"/>
                    <a:pt x="579" y="210"/>
                    <a:pt x="575" y="207"/>
                  </a:cubicBezTo>
                  <a:cubicBezTo>
                    <a:pt x="571" y="202"/>
                    <a:pt x="572" y="197"/>
                    <a:pt x="569" y="191"/>
                  </a:cubicBezTo>
                  <a:cubicBezTo>
                    <a:pt x="566" y="186"/>
                    <a:pt x="560" y="185"/>
                    <a:pt x="560" y="180"/>
                  </a:cubicBezTo>
                  <a:cubicBezTo>
                    <a:pt x="560" y="178"/>
                    <a:pt x="561" y="177"/>
                    <a:pt x="561" y="176"/>
                  </a:cubicBezTo>
                  <a:cubicBezTo>
                    <a:pt x="561" y="173"/>
                    <a:pt x="561" y="173"/>
                    <a:pt x="561" y="173"/>
                  </a:cubicBezTo>
                  <a:cubicBezTo>
                    <a:pt x="560" y="173"/>
                    <a:pt x="559" y="173"/>
                    <a:pt x="558" y="172"/>
                  </a:cubicBezTo>
                  <a:cubicBezTo>
                    <a:pt x="558" y="170"/>
                    <a:pt x="558" y="170"/>
                    <a:pt x="558" y="170"/>
                  </a:cubicBezTo>
                  <a:cubicBezTo>
                    <a:pt x="555" y="166"/>
                    <a:pt x="550" y="165"/>
                    <a:pt x="550" y="161"/>
                  </a:cubicBezTo>
                  <a:cubicBezTo>
                    <a:pt x="550" y="157"/>
                    <a:pt x="552" y="156"/>
                    <a:pt x="553" y="153"/>
                  </a:cubicBezTo>
                  <a:cubicBezTo>
                    <a:pt x="551" y="153"/>
                    <a:pt x="550" y="153"/>
                    <a:pt x="548" y="153"/>
                  </a:cubicBezTo>
                  <a:cubicBezTo>
                    <a:pt x="547" y="157"/>
                    <a:pt x="544" y="160"/>
                    <a:pt x="539" y="160"/>
                  </a:cubicBezTo>
                  <a:cubicBezTo>
                    <a:pt x="540" y="163"/>
                    <a:pt x="539" y="164"/>
                    <a:pt x="539" y="167"/>
                  </a:cubicBezTo>
                  <a:cubicBezTo>
                    <a:pt x="539" y="169"/>
                    <a:pt x="541" y="171"/>
                    <a:pt x="544" y="172"/>
                  </a:cubicBezTo>
                  <a:cubicBezTo>
                    <a:pt x="543" y="172"/>
                    <a:pt x="543" y="173"/>
                    <a:pt x="543" y="173"/>
                  </a:cubicBezTo>
                  <a:cubicBezTo>
                    <a:pt x="539" y="173"/>
                    <a:pt x="537" y="175"/>
                    <a:pt x="533" y="175"/>
                  </a:cubicBezTo>
                  <a:cubicBezTo>
                    <a:pt x="531" y="175"/>
                    <a:pt x="530" y="173"/>
                    <a:pt x="528" y="172"/>
                  </a:cubicBezTo>
                  <a:cubicBezTo>
                    <a:pt x="528" y="177"/>
                    <a:pt x="529" y="179"/>
                    <a:pt x="528" y="183"/>
                  </a:cubicBezTo>
                  <a:cubicBezTo>
                    <a:pt x="527" y="183"/>
                    <a:pt x="527" y="183"/>
                    <a:pt x="527" y="183"/>
                  </a:cubicBezTo>
                  <a:cubicBezTo>
                    <a:pt x="521" y="185"/>
                    <a:pt x="518" y="189"/>
                    <a:pt x="515" y="194"/>
                  </a:cubicBezTo>
                  <a:cubicBezTo>
                    <a:pt x="511" y="199"/>
                    <a:pt x="507" y="202"/>
                    <a:pt x="507" y="208"/>
                  </a:cubicBezTo>
                  <a:cubicBezTo>
                    <a:pt x="507" y="216"/>
                    <a:pt x="509" y="221"/>
                    <a:pt x="510" y="228"/>
                  </a:cubicBezTo>
                  <a:cubicBezTo>
                    <a:pt x="510" y="233"/>
                    <a:pt x="508" y="236"/>
                    <a:pt x="511" y="239"/>
                  </a:cubicBezTo>
                  <a:cubicBezTo>
                    <a:pt x="514" y="242"/>
                    <a:pt x="520" y="240"/>
                    <a:pt x="520" y="244"/>
                  </a:cubicBezTo>
                  <a:cubicBezTo>
                    <a:pt x="520" y="253"/>
                    <a:pt x="513" y="257"/>
                    <a:pt x="505" y="261"/>
                  </a:cubicBezTo>
                  <a:cubicBezTo>
                    <a:pt x="499" y="265"/>
                    <a:pt x="496" y="269"/>
                    <a:pt x="489" y="270"/>
                  </a:cubicBezTo>
                  <a:cubicBezTo>
                    <a:pt x="486" y="271"/>
                    <a:pt x="487" y="274"/>
                    <a:pt x="484" y="276"/>
                  </a:cubicBezTo>
                  <a:cubicBezTo>
                    <a:pt x="485" y="277"/>
                    <a:pt x="487" y="278"/>
                    <a:pt x="487" y="280"/>
                  </a:cubicBezTo>
                  <a:cubicBezTo>
                    <a:pt x="487" y="283"/>
                    <a:pt x="484" y="286"/>
                    <a:pt x="481" y="286"/>
                  </a:cubicBezTo>
                  <a:cubicBezTo>
                    <a:pt x="480" y="286"/>
                    <a:pt x="480" y="286"/>
                    <a:pt x="479" y="286"/>
                  </a:cubicBezTo>
                  <a:cubicBezTo>
                    <a:pt x="479" y="287"/>
                    <a:pt x="480" y="288"/>
                    <a:pt x="480" y="289"/>
                  </a:cubicBezTo>
                  <a:cubicBezTo>
                    <a:pt x="480" y="300"/>
                    <a:pt x="474" y="305"/>
                    <a:pt x="467" y="314"/>
                  </a:cubicBezTo>
                  <a:cubicBezTo>
                    <a:pt x="460" y="323"/>
                    <a:pt x="456" y="329"/>
                    <a:pt x="447" y="335"/>
                  </a:cubicBezTo>
                  <a:cubicBezTo>
                    <a:pt x="437" y="342"/>
                    <a:pt x="431" y="343"/>
                    <a:pt x="420" y="348"/>
                  </a:cubicBezTo>
                  <a:cubicBezTo>
                    <a:pt x="411" y="351"/>
                    <a:pt x="406" y="356"/>
                    <a:pt x="396" y="356"/>
                  </a:cubicBezTo>
                  <a:cubicBezTo>
                    <a:pt x="389" y="356"/>
                    <a:pt x="389" y="356"/>
                    <a:pt x="389" y="356"/>
                  </a:cubicBezTo>
                  <a:cubicBezTo>
                    <a:pt x="378" y="356"/>
                    <a:pt x="373" y="364"/>
                    <a:pt x="362" y="364"/>
                  </a:cubicBezTo>
                  <a:cubicBezTo>
                    <a:pt x="355" y="364"/>
                    <a:pt x="351" y="358"/>
                    <a:pt x="344" y="358"/>
                  </a:cubicBezTo>
                  <a:cubicBezTo>
                    <a:pt x="343" y="358"/>
                    <a:pt x="343" y="358"/>
                    <a:pt x="342" y="358"/>
                  </a:cubicBezTo>
                  <a:cubicBezTo>
                    <a:pt x="342" y="360"/>
                    <a:pt x="342" y="361"/>
                    <a:pt x="342" y="362"/>
                  </a:cubicBezTo>
                  <a:cubicBezTo>
                    <a:pt x="340" y="362"/>
                    <a:pt x="340" y="361"/>
                    <a:pt x="338" y="361"/>
                  </a:cubicBezTo>
                  <a:cubicBezTo>
                    <a:pt x="330" y="361"/>
                    <a:pt x="330" y="369"/>
                    <a:pt x="324" y="374"/>
                  </a:cubicBezTo>
                  <a:cubicBezTo>
                    <a:pt x="318" y="380"/>
                    <a:pt x="313" y="381"/>
                    <a:pt x="305" y="381"/>
                  </a:cubicBezTo>
                  <a:cubicBezTo>
                    <a:pt x="300" y="381"/>
                    <a:pt x="300" y="381"/>
                    <a:pt x="300" y="381"/>
                  </a:cubicBezTo>
                  <a:cubicBezTo>
                    <a:pt x="291" y="383"/>
                    <a:pt x="286" y="383"/>
                    <a:pt x="278" y="387"/>
                  </a:cubicBezTo>
                  <a:cubicBezTo>
                    <a:pt x="273" y="390"/>
                    <a:pt x="272" y="394"/>
                    <a:pt x="267" y="397"/>
                  </a:cubicBezTo>
                  <a:cubicBezTo>
                    <a:pt x="259" y="403"/>
                    <a:pt x="253" y="405"/>
                    <a:pt x="243" y="405"/>
                  </a:cubicBezTo>
                  <a:cubicBezTo>
                    <a:pt x="237" y="405"/>
                    <a:pt x="235" y="398"/>
                    <a:pt x="229" y="398"/>
                  </a:cubicBezTo>
                  <a:cubicBezTo>
                    <a:pt x="222" y="398"/>
                    <a:pt x="219" y="404"/>
                    <a:pt x="213" y="404"/>
                  </a:cubicBezTo>
                  <a:cubicBezTo>
                    <a:pt x="211" y="404"/>
                    <a:pt x="210" y="403"/>
                    <a:pt x="209" y="403"/>
                  </a:cubicBezTo>
                  <a:cubicBezTo>
                    <a:pt x="209" y="402"/>
                    <a:pt x="213" y="390"/>
                    <a:pt x="211" y="394"/>
                  </a:cubicBezTo>
                  <a:cubicBezTo>
                    <a:pt x="203" y="404"/>
                    <a:pt x="195" y="407"/>
                    <a:pt x="184" y="413"/>
                  </a:cubicBezTo>
                  <a:cubicBezTo>
                    <a:pt x="182" y="411"/>
                    <a:pt x="182" y="411"/>
                    <a:pt x="182" y="411"/>
                  </a:cubicBezTo>
                  <a:cubicBezTo>
                    <a:pt x="180" y="414"/>
                    <a:pt x="181" y="417"/>
                    <a:pt x="178" y="419"/>
                  </a:cubicBezTo>
                  <a:cubicBezTo>
                    <a:pt x="172" y="422"/>
                    <a:pt x="167" y="421"/>
                    <a:pt x="162" y="426"/>
                  </a:cubicBezTo>
                  <a:cubicBezTo>
                    <a:pt x="155" y="433"/>
                    <a:pt x="152" y="438"/>
                    <a:pt x="144" y="445"/>
                  </a:cubicBezTo>
                  <a:cubicBezTo>
                    <a:pt x="133" y="455"/>
                    <a:pt x="124" y="458"/>
                    <a:pt x="110" y="461"/>
                  </a:cubicBezTo>
                  <a:cubicBezTo>
                    <a:pt x="106" y="462"/>
                    <a:pt x="105" y="466"/>
                    <a:pt x="100" y="466"/>
                  </a:cubicBezTo>
                  <a:cubicBezTo>
                    <a:pt x="99" y="466"/>
                    <a:pt x="98" y="466"/>
                    <a:pt x="96" y="466"/>
                  </a:cubicBezTo>
                  <a:cubicBezTo>
                    <a:pt x="94" y="471"/>
                    <a:pt x="94" y="474"/>
                    <a:pt x="92" y="478"/>
                  </a:cubicBezTo>
                  <a:cubicBezTo>
                    <a:pt x="89" y="483"/>
                    <a:pt x="86" y="485"/>
                    <a:pt x="85" y="491"/>
                  </a:cubicBezTo>
                  <a:cubicBezTo>
                    <a:pt x="83" y="497"/>
                    <a:pt x="84" y="502"/>
                    <a:pt x="79" y="506"/>
                  </a:cubicBezTo>
                  <a:cubicBezTo>
                    <a:pt x="78" y="505"/>
                    <a:pt x="77" y="504"/>
                    <a:pt x="75" y="504"/>
                  </a:cubicBezTo>
                  <a:cubicBezTo>
                    <a:pt x="74" y="507"/>
                    <a:pt x="71" y="508"/>
                    <a:pt x="68" y="509"/>
                  </a:cubicBezTo>
                  <a:cubicBezTo>
                    <a:pt x="67" y="508"/>
                    <a:pt x="66" y="507"/>
                    <a:pt x="66" y="505"/>
                  </a:cubicBezTo>
                  <a:cubicBezTo>
                    <a:pt x="66" y="502"/>
                    <a:pt x="68" y="500"/>
                    <a:pt x="68" y="497"/>
                  </a:cubicBezTo>
                  <a:cubicBezTo>
                    <a:pt x="64" y="486"/>
                    <a:pt x="64" y="486"/>
                    <a:pt x="64" y="486"/>
                  </a:cubicBezTo>
                  <a:cubicBezTo>
                    <a:pt x="64" y="485"/>
                    <a:pt x="65" y="484"/>
                    <a:pt x="65" y="482"/>
                  </a:cubicBezTo>
                  <a:cubicBezTo>
                    <a:pt x="63" y="474"/>
                    <a:pt x="63" y="474"/>
                    <a:pt x="63" y="474"/>
                  </a:cubicBezTo>
                  <a:cubicBezTo>
                    <a:pt x="64" y="471"/>
                    <a:pt x="67" y="471"/>
                    <a:pt x="67" y="468"/>
                  </a:cubicBezTo>
                  <a:cubicBezTo>
                    <a:pt x="67" y="467"/>
                    <a:pt x="66" y="466"/>
                    <a:pt x="65" y="466"/>
                  </a:cubicBezTo>
                  <a:cubicBezTo>
                    <a:pt x="60" y="466"/>
                    <a:pt x="58" y="472"/>
                    <a:pt x="57" y="477"/>
                  </a:cubicBezTo>
                  <a:cubicBezTo>
                    <a:pt x="55" y="482"/>
                    <a:pt x="53" y="485"/>
                    <a:pt x="51" y="490"/>
                  </a:cubicBezTo>
                  <a:cubicBezTo>
                    <a:pt x="49" y="494"/>
                    <a:pt x="49" y="497"/>
                    <a:pt x="47" y="501"/>
                  </a:cubicBezTo>
                  <a:cubicBezTo>
                    <a:pt x="45" y="506"/>
                    <a:pt x="42" y="509"/>
                    <a:pt x="42" y="514"/>
                  </a:cubicBezTo>
                  <a:cubicBezTo>
                    <a:pt x="42" y="524"/>
                    <a:pt x="51" y="529"/>
                    <a:pt x="51" y="539"/>
                  </a:cubicBezTo>
                  <a:cubicBezTo>
                    <a:pt x="51" y="541"/>
                    <a:pt x="48" y="542"/>
                    <a:pt x="48" y="545"/>
                  </a:cubicBezTo>
                  <a:cubicBezTo>
                    <a:pt x="48" y="549"/>
                    <a:pt x="49" y="551"/>
                    <a:pt x="49" y="554"/>
                  </a:cubicBezTo>
                  <a:cubicBezTo>
                    <a:pt x="49" y="564"/>
                    <a:pt x="43" y="568"/>
                    <a:pt x="38" y="576"/>
                  </a:cubicBezTo>
                  <a:cubicBezTo>
                    <a:pt x="31" y="590"/>
                    <a:pt x="26" y="600"/>
                    <a:pt x="26" y="616"/>
                  </a:cubicBezTo>
                  <a:cubicBezTo>
                    <a:pt x="26" y="632"/>
                    <a:pt x="44" y="639"/>
                    <a:pt x="41" y="655"/>
                  </a:cubicBezTo>
                  <a:cubicBezTo>
                    <a:pt x="41" y="659"/>
                    <a:pt x="42" y="662"/>
                    <a:pt x="45" y="664"/>
                  </a:cubicBezTo>
                  <a:cubicBezTo>
                    <a:pt x="47" y="666"/>
                    <a:pt x="50" y="666"/>
                    <a:pt x="51" y="669"/>
                  </a:cubicBezTo>
                  <a:cubicBezTo>
                    <a:pt x="55" y="678"/>
                    <a:pt x="55" y="685"/>
                    <a:pt x="61" y="693"/>
                  </a:cubicBezTo>
                  <a:cubicBezTo>
                    <a:pt x="64" y="698"/>
                    <a:pt x="66" y="701"/>
                    <a:pt x="70" y="705"/>
                  </a:cubicBezTo>
                  <a:cubicBezTo>
                    <a:pt x="72" y="708"/>
                    <a:pt x="75" y="709"/>
                    <a:pt x="75" y="713"/>
                  </a:cubicBezTo>
                  <a:cubicBezTo>
                    <a:pt x="75" y="714"/>
                    <a:pt x="74" y="714"/>
                    <a:pt x="74" y="715"/>
                  </a:cubicBezTo>
                  <a:cubicBezTo>
                    <a:pt x="74" y="716"/>
                    <a:pt x="75" y="717"/>
                    <a:pt x="75" y="718"/>
                  </a:cubicBezTo>
                  <a:cubicBezTo>
                    <a:pt x="75" y="719"/>
                    <a:pt x="73" y="718"/>
                    <a:pt x="72" y="720"/>
                  </a:cubicBezTo>
                  <a:cubicBezTo>
                    <a:pt x="72" y="722"/>
                    <a:pt x="73" y="723"/>
                    <a:pt x="72" y="726"/>
                  </a:cubicBezTo>
                  <a:cubicBezTo>
                    <a:pt x="72" y="728"/>
                    <a:pt x="70" y="728"/>
                    <a:pt x="70" y="730"/>
                  </a:cubicBezTo>
                  <a:cubicBezTo>
                    <a:pt x="70" y="733"/>
                    <a:pt x="72" y="734"/>
                    <a:pt x="72" y="737"/>
                  </a:cubicBezTo>
                  <a:cubicBezTo>
                    <a:pt x="72" y="742"/>
                    <a:pt x="69" y="746"/>
                    <a:pt x="64" y="746"/>
                  </a:cubicBezTo>
                  <a:cubicBezTo>
                    <a:pt x="60" y="746"/>
                    <a:pt x="61" y="741"/>
                    <a:pt x="59" y="737"/>
                  </a:cubicBezTo>
                  <a:cubicBezTo>
                    <a:pt x="57" y="733"/>
                    <a:pt x="54" y="732"/>
                    <a:pt x="53" y="728"/>
                  </a:cubicBezTo>
                  <a:cubicBezTo>
                    <a:pt x="52" y="728"/>
                    <a:pt x="52" y="728"/>
                    <a:pt x="52" y="728"/>
                  </a:cubicBezTo>
                  <a:cubicBezTo>
                    <a:pt x="49" y="731"/>
                    <a:pt x="45" y="732"/>
                    <a:pt x="40" y="727"/>
                  </a:cubicBezTo>
                  <a:cubicBezTo>
                    <a:pt x="40" y="721"/>
                    <a:pt x="44" y="718"/>
                    <a:pt x="44" y="713"/>
                  </a:cubicBezTo>
                  <a:cubicBezTo>
                    <a:pt x="44" y="709"/>
                    <a:pt x="41" y="707"/>
                    <a:pt x="39" y="704"/>
                  </a:cubicBezTo>
                  <a:cubicBezTo>
                    <a:pt x="36" y="700"/>
                    <a:pt x="34" y="697"/>
                    <a:pt x="31" y="693"/>
                  </a:cubicBezTo>
                  <a:cubicBezTo>
                    <a:pt x="28" y="693"/>
                    <a:pt x="28" y="693"/>
                    <a:pt x="28" y="693"/>
                  </a:cubicBezTo>
                  <a:cubicBezTo>
                    <a:pt x="28" y="695"/>
                    <a:pt x="28" y="696"/>
                    <a:pt x="28" y="698"/>
                  </a:cubicBezTo>
                  <a:cubicBezTo>
                    <a:pt x="28" y="702"/>
                    <a:pt x="28" y="702"/>
                    <a:pt x="28" y="702"/>
                  </a:cubicBezTo>
                  <a:cubicBezTo>
                    <a:pt x="28" y="706"/>
                    <a:pt x="31" y="708"/>
                    <a:pt x="33" y="713"/>
                  </a:cubicBezTo>
                  <a:cubicBezTo>
                    <a:pt x="36" y="719"/>
                    <a:pt x="35" y="723"/>
                    <a:pt x="39" y="728"/>
                  </a:cubicBezTo>
                  <a:cubicBezTo>
                    <a:pt x="42" y="733"/>
                    <a:pt x="46" y="733"/>
                    <a:pt x="50" y="737"/>
                  </a:cubicBezTo>
                  <a:cubicBezTo>
                    <a:pt x="54" y="740"/>
                    <a:pt x="53" y="744"/>
                    <a:pt x="53" y="749"/>
                  </a:cubicBezTo>
                  <a:cubicBezTo>
                    <a:pt x="53" y="751"/>
                    <a:pt x="51" y="753"/>
                    <a:pt x="50" y="755"/>
                  </a:cubicBezTo>
                  <a:cubicBezTo>
                    <a:pt x="47" y="757"/>
                    <a:pt x="47" y="761"/>
                    <a:pt x="43" y="761"/>
                  </a:cubicBezTo>
                  <a:cubicBezTo>
                    <a:pt x="41" y="761"/>
                    <a:pt x="41" y="759"/>
                    <a:pt x="39" y="758"/>
                  </a:cubicBezTo>
                  <a:cubicBezTo>
                    <a:pt x="37" y="756"/>
                    <a:pt x="33" y="756"/>
                    <a:pt x="33" y="753"/>
                  </a:cubicBezTo>
                  <a:cubicBezTo>
                    <a:pt x="33" y="751"/>
                    <a:pt x="34" y="749"/>
                    <a:pt x="34" y="747"/>
                  </a:cubicBezTo>
                  <a:cubicBezTo>
                    <a:pt x="32" y="745"/>
                    <a:pt x="30" y="745"/>
                    <a:pt x="29" y="743"/>
                  </a:cubicBezTo>
                  <a:cubicBezTo>
                    <a:pt x="29" y="741"/>
                    <a:pt x="30" y="740"/>
                    <a:pt x="30" y="737"/>
                  </a:cubicBezTo>
                  <a:cubicBezTo>
                    <a:pt x="30" y="735"/>
                    <a:pt x="29" y="733"/>
                    <a:pt x="27" y="731"/>
                  </a:cubicBezTo>
                  <a:cubicBezTo>
                    <a:pt x="25" y="732"/>
                    <a:pt x="25" y="732"/>
                    <a:pt x="25" y="732"/>
                  </a:cubicBezTo>
                  <a:cubicBezTo>
                    <a:pt x="25" y="734"/>
                    <a:pt x="25" y="734"/>
                    <a:pt x="25" y="734"/>
                  </a:cubicBezTo>
                  <a:cubicBezTo>
                    <a:pt x="26" y="739"/>
                    <a:pt x="26" y="739"/>
                    <a:pt x="26" y="739"/>
                  </a:cubicBezTo>
                  <a:cubicBezTo>
                    <a:pt x="26" y="744"/>
                    <a:pt x="26" y="744"/>
                    <a:pt x="26" y="744"/>
                  </a:cubicBezTo>
                  <a:cubicBezTo>
                    <a:pt x="25" y="745"/>
                    <a:pt x="25" y="745"/>
                    <a:pt x="25" y="745"/>
                  </a:cubicBezTo>
                  <a:cubicBezTo>
                    <a:pt x="24" y="742"/>
                    <a:pt x="23" y="741"/>
                    <a:pt x="22" y="740"/>
                  </a:cubicBezTo>
                  <a:cubicBezTo>
                    <a:pt x="20" y="739"/>
                    <a:pt x="20" y="739"/>
                    <a:pt x="20" y="739"/>
                  </a:cubicBezTo>
                  <a:cubicBezTo>
                    <a:pt x="21" y="744"/>
                    <a:pt x="25" y="744"/>
                    <a:pt x="27" y="748"/>
                  </a:cubicBezTo>
                  <a:cubicBezTo>
                    <a:pt x="31" y="756"/>
                    <a:pt x="35" y="759"/>
                    <a:pt x="41" y="766"/>
                  </a:cubicBezTo>
                  <a:cubicBezTo>
                    <a:pt x="46" y="772"/>
                    <a:pt x="48" y="777"/>
                    <a:pt x="52" y="784"/>
                  </a:cubicBezTo>
                  <a:cubicBezTo>
                    <a:pt x="60" y="796"/>
                    <a:pt x="65" y="803"/>
                    <a:pt x="66" y="818"/>
                  </a:cubicBezTo>
                  <a:cubicBezTo>
                    <a:pt x="67" y="818"/>
                    <a:pt x="68" y="818"/>
                    <a:pt x="69" y="818"/>
                  </a:cubicBezTo>
                  <a:cubicBezTo>
                    <a:pt x="69" y="819"/>
                    <a:pt x="69" y="819"/>
                    <a:pt x="69" y="819"/>
                  </a:cubicBezTo>
                  <a:cubicBezTo>
                    <a:pt x="65" y="823"/>
                    <a:pt x="66" y="827"/>
                    <a:pt x="66" y="833"/>
                  </a:cubicBezTo>
                  <a:cubicBezTo>
                    <a:pt x="66" y="839"/>
                    <a:pt x="65" y="844"/>
                    <a:pt x="68" y="850"/>
                  </a:cubicBezTo>
                  <a:cubicBezTo>
                    <a:pt x="70" y="852"/>
                    <a:pt x="72" y="851"/>
                    <a:pt x="74" y="853"/>
                  </a:cubicBezTo>
                  <a:cubicBezTo>
                    <a:pt x="77" y="856"/>
                    <a:pt x="77" y="858"/>
                    <a:pt x="79" y="861"/>
                  </a:cubicBezTo>
                  <a:cubicBezTo>
                    <a:pt x="84" y="867"/>
                    <a:pt x="88" y="870"/>
                    <a:pt x="90" y="879"/>
                  </a:cubicBezTo>
                  <a:cubicBezTo>
                    <a:pt x="93" y="886"/>
                    <a:pt x="92" y="892"/>
                    <a:pt x="96" y="899"/>
                  </a:cubicBezTo>
                  <a:cubicBezTo>
                    <a:pt x="98" y="904"/>
                    <a:pt x="103" y="904"/>
                    <a:pt x="106" y="909"/>
                  </a:cubicBezTo>
                  <a:cubicBezTo>
                    <a:pt x="113" y="918"/>
                    <a:pt x="114" y="927"/>
                    <a:pt x="114" y="939"/>
                  </a:cubicBezTo>
                  <a:cubicBezTo>
                    <a:pt x="114" y="943"/>
                    <a:pt x="112" y="946"/>
                    <a:pt x="112" y="950"/>
                  </a:cubicBezTo>
                  <a:cubicBezTo>
                    <a:pt x="112" y="960"/>
                    <a:pt x="112" y="960"/>
                    <a:pt x="112" y="960"/>
                  </a:cubicBezTo>
                  <a:cubicBezTo>
                    <a:pt x="112" y="963"/>
                    <a:pt x="111" y="965"/>
                    <a:pt x="111" y="969"/>
                  </a:cubicBezTo>
                  <a:cubicBezTo>
                    <a:pt x="111" y="972"/>
                    <a:pt x="114" y="974"/>
                    <a:pt x="115" y="977"/>
                  </a:cubicBezTo>
                  <a:cubicBezTo>
                    <a:pt x="117" y="985"/>
                    <a:pt x="116" y="990"/>
                    <a:pt x="117" y="998"/>
                  </a:cubicBezTo>
                  <a:cubicBezTo>
                    <a:pt x="119" y="1009"/>
                    <a:pt x="124" y="1015"/>
                    <a:pt x="129" y="1026"/>
                  </a:cubicBezTo>
                  <a:cubicBezTo>
                    <a:pt x="137" y="1040"/>
                    <a:pt x="140" y="1049"/>
                    <a:pt x="147" y="1064"/>
                  </a:cubicBezTo>
                  <a:cubicBezTo>
                    <a:pt x="150" y="1071"/>
                    <a:pt x="155" y="1074"/>
                    <a:pt x="155" y="1082"/>
                  </a:cubicBezTo>
                  <a:cubicBezTo>
                    <a:pt x="155" y="1091"/>
                    <a:pt x="155" y="1091"/>
                    <a:pt x="155" y="1091"/>
                  </a:cubicBezTo>
                  <a:cubicBezTo>
                    <a:pt x="155" y="1092"/>
                    <a:pt x="155" y="1093"/>
                    <a:pt x="155" y="1094"/>
                  </a:cubicBezTo>
                  <a:cubicBezTo>
                    <a:pt x="155" y="1099"/>
                    <a:pt x="157" y="1102"/>
                    <a:pt x="157" y="1107"/>
                  </a:cubicBezTo>
                  <a:cubicBezTo>
                    <a:pt x="157" y="1110"/>
                    <a:pt x="156" y="1112"/>
                    <a:pt x="154" y="1115"/>
                  </a:cubicBezTo>
                  <a:cubicBezTo>
                    <a:pt x="156" y="1120"/>
                    <a:pt x="156" y="1120"/>
                    <a:pt x="156" y="1120"/>
                  </a:cubicBezTo>
                  <a:cubicBezTo>
                    <a:pt x="155" y="1123"/>
                    <a:pt x="155" y="1126"/>
                    <a:pt x="154" y="1129"/>
                  </a:cubicBezTo>
                  <a:cubicBezTo>
                    <a:pt x="153" y="1131"/>
                    <a:pt x="151" y="1131"/>
                    <a:pt x="150" y="1132"/>
                  </a:cubicBezTo>
                  <a:cubicBezTo>
                    <a:pt x="148" y="1134"/>
                    <a:pt x="148" y="1136"/>
                    <a:pt x="147" y="1139"/>
                  </a:cubicBezTo>
                  <a:cubicBezTo>
                    <a:pt x="152" y="1168"/>
                    <a:pt x="152" y="1168"/>
                    <a:pt x="152" y="1168"/>
                  </a:cubicBezTo>
                  <a:cubicBezTo>
                    <a:pt x="152" y="1178"/>
                    <a:pt x="149" y="1183"/>
                    <a:pt x="145" y="1191"/>
                  </a:cubicBezTo>
                  <a:cubicBezTo>
                    <a:pt x="141" y="1199"/>
                    <a:pt x="136" y="1205"/>
                    <a:pt x="127" y="1205"/>
                  </a:cubicBezTo>
                  <a:cubicBezTo>
                    <a:pt x="122" y="1205"/>
                    <a:pt x="120" y="1201"/>
                    <a:pt x="116" y="1198"/>
                  </a:cubicBezTo>
                  <a:cubicBezTo>
                    <a:pt x="116" y="1204"/>
                    <a:pt x="116" y="1204"/>
                    <a:pt x="116" y="1204"/>
                  </a:cubicBezTo>
                  <a:cubicBezTo>
                    <a:pt x="116" y="1206"/>
                    <a:pt x="114" y="1207"/>
                    <a:pt x="114" y="1209"/>
                  </a:cubicBezTo>
                  <a:cubicBezTo>
                    <a:pt x="114" y="1224"/>
                    <a:pt x="114" y="1224"/>
                    <a:pt x="114" y="1224"/>
                  </a:cubicBezTo>
                  <a:cubicBezTo>
                    <a:pt x="114" y="1230"/>
                    <a:pt x="116" y="1233"/>
                    <a:pt x="117" y="1239"/>
                  </a:cubicBezTo>
                  <a:cubicBezTo>
                    <a:pt x="118" y="1244"/>
                    <a:pt x="119" y="1247"/>
                    <a:pt x="122" y="1250"/>
                  </a:cubicBezTo>
                  <a:cubicBezTo>
                    <a:pt x="123" y="1248"/>
                    <a:pt x="124" y="1247"/>
                    <a:pt x="125" y="1245"/>
                  </a:cubicBezTo>
                  <a:cubicBezTo>
                    <a:pt x="137" y="1250"/>
                    <a:pt x="144" y="1254"/>
                    <a:pt x="154" y="1263"/>
                  </a:cubicBezTo>
                  <a:cubicBezTo>
                    <a:pt x="159" y="1268"/>
                    <a:pt x="164" y="1270"/>
                    <a:pt x="167" y="1276"/>
                  </a:cubicBezTo>
                  <a:cubicBezTo>
                    <a:pt x="169" y="1280"/>
                    <a:pt x="167" y="1283"/>
                    <a:pt x="170" y="1285"/>
                  </a:cubicBezTo>
                  <a:cubicBezTo>
                    <a:pt x="174" y="1287"/>
                    <a:pt x="177" y="1285"/>
                    <a:pt x="181" y="1287"/>
                  </a:cubicBezTo>
                  <a:cubicBezTo>
                    <a:pt x="191" y="1290"/>
                    <a:pt x="196" y="1292"/>
                    <a:pt x="205" y="1298"/>
                  </a:cubicBezTo>
                  <a:cubicBezTo>
                    <a:pt x="206" y="1296"/>
                    <a:pt x="206" y="1295"/>
                    <a:pt x="207" y="1293"/>
                  </a:cubicBezTo>
                  <a:cubicBezTo>
                    <a:pt x="219" y="1298"/>
                    <a:pt x="219" y="1298"/>
                    <a:pt x="219" y="1298"/>
                  </a:cubicBezTo>
                  <a:cubicBezTo>
                    <a:pt x="220" y="1296"/>
                    <a:pt x="221" y="1295"/>
                    <a:pt x="222" y="1292"/>
                  </a:cubicBezTo>
                  <a:cubicBezTo>
                    <a:pt x="225" y="1295"/>
                    <a:pt x="227" y="1296"/>
                    <a:pt x="231" y="1296"/>
                  </a:cubicBezTo>
                  <a:cubicBezTo>
                    <a:pt x="234" y="1296"/>
                    <a:pt x="236" y="1296"/>
                    <a:pt x="239" y="1296"/>
                  </a:cubicBezTo>
                  <a:cubicBezTo>
                    <a:pt x="241" y="1296"/>
                    <a:pt x="242" y="1294"/>
                    <a:pt x="244" y="1294"/>
                  </a:cubicBezTo>
                  <a:cubicBezTo>
                    <a:pt x="246" y="1294"/>
                    <a:pt x="248" y="1294"/>
                    <a:pt x="250" y="1294"/>
                  </a:cubicBezTo>
                  <a:cubicBezTo>
                    <a:pt x="250" y="1295"/>
                    <a:pt x="249" y="1296"/>
                    <a:pt x="249" y="1297"/>
                  </a:cubicBezTo>
                  <a:cubicBezTo>
                    <a:pt x="249" y="1298"/>
                    <a:pt x="251" y="1298"/>
                    <a:pt x="252" y="1299"/>
                  </a:cubicBezTo>
                  <a:cubicBezTo>
                    <a:pt x="254" y="1299"/>
                    <a:pt x="256" y="1301"/>
                    <a:pt x="258" y="1301"/>
                  </a:cubicBezTo>
                  <a:cubicBezTo>
                    <a:pt x="261" y="1301"/>
                    <a:pt x="261" y="1297"/>
                    <a:pt x="264" y="1297"/>
                  </a:cubicBezTo>
                  <a:cubicBezTo>
                    <a:pt x="269" y="1297"/>
                    <a:pt x="270" y="1301"/>
                    <a:pt x="275" y="1302"/>
                  </a:cubicBezTo>
                  <a:cubicBezTo>
                    <a:pt x="275" y="1294"/>
                    <a:pt x="283" y="1293"/>
                    <a:pt x="290" y="1289"/>
                  </a:cubicBezTo>
                  <a:cubicBezTo>
                    <a:pt x="294" y="1287"/>
                    <a:pt x="296" y="1287"/>
                    <a:pt x="300" y="1285"/>
                  </a:cubicBezTo>
                  <a:cubicBezTo>
                    <a:pt x="303" y="1283"/>
                    <a:pt x="303" y="1279"/>
                    <a:pt x="305" y="1278"/>
                  </a:cubicBezTo>
                  <a:cubicBezTo>
                    <a:pt x="308" y="1276"/>
                    <a:pt x="309" y="1274"/>
                    <a:pt x="312" y="1273"/>
                  </a:cubicBezTo>
                  <a:cubicBezTo>
                    <a:pt x="315" y="1271"/>
                    <a:pt x="318" y="1272"/>
                    <a:pt x="321" y="1269"/>
                  </a:cubicBezTo>
                  <a:cubicBezTo>
                    <a:pt x="322" y="1268"/>
                    <a:pt x="321" y="1265"/>
                    <a:pt x="322" y="1263"/>
                  </a:cubicBezTo>
                  <a:cubicBezTo>
                    <a:pt x="326" y="1258"/>
                    <a:pt x="331" y="1258"/>
                    <a:pt x="338" y="1258"/>
                  </a:cubicBezTo>
                  <a:cubicBezTo>
                    <a:pt x="342" y="1258"/>
                    <a:pt x="345" y="1260"/>
                    <a:pt x="349" y="1261"/>
                  </a:cubicBezTo>
                  <a:cubicBezTo>
                    <a:pt x="350" y="1258"/>
                    <a:pt x="352" y="1258"/>
                    <a:pt x="355" y="1257"/>
                  </a:cubicBezTo>
                  <a:cubicBezTo>
                    <a:pt x="364" y="1239"/>
                    <a:pt x="374" y="1223"/>
                    <a:pt x="395" y="1223"/>
                  </a:cubicBezTo>
                  <a:cubicBezTo>
                    <a:pt x="397" y="1223"/>
                    <a:pt x="397" y="1224"/>
                    <a:pt x="399" y="1224"/>
                  </a:cubicBezTo>
                  <a:cubicBezTo>
                    <a:pt x="401" y="1224"/>
                    <a:pt x="402" y="1223"/>
                    <a:pt x="405" y="1223"/>
                  </a:cubicBezTo>
                  <a:cubicBezTo>
                    <a:pt x="409" y="1223"/>
                    <a:pt x="411" y="1225"/>
                    <a:pt x="415" y="1225"/>
                  </a:cubicBezTo>
                  <a:cubicBezTo>
                    <a:pt x="418" y="1225"/>
                    <a:pt x="418" y="1220"/>
                    <a:pt x="421" y="1220"/>
                  </a:cubicBezTo>
                  <a:cubicBezTo>
                    <a:pt x="427" y="1218"/>
                    <a:pt x="431" y="1218"/>
                    <a:pt x="437" y="1218"/>
                  </a:cubicBezTo>
                  <a:cubicBezTo>
                    <a:pt x="448" y="1218"/>
                    <a:pt x="448" y="1218"/>
                    <a:pt x="448" y="1218"/>
                  </a:cubicBezTo>
                  <a:cubicBezTo>
                    <a:pt x="456" y="1218"/>
                    <a:pt x="460" y="1215"/>
                    <a:pt x="467" y="1215"/>
                  </a:cubicBezTo>
                  <a:cubicBezTo>
                    <a:pt x="476" y="1215"/>
                    <a:pt x="481" y="1220"/>
                    <a:pt x="490" y="1220"/>
                  </a:cubicBezTo>
                  <a:cubicBezTo>
                    <a:pt x="493" y="1220"/>
                    <a:pt x="494" y="1217"/>
                    <a:pt x="498" y="1217"/>
                  </a:cubicBezTo>
                  <a:cubicBezTo>
                    <a:pt x="501" y="1217"/>
                    <a:pt x="504" y="1219"/>
                    <a:pt x="505" y="1222"/>
                  </a:cubicBezTo>
                  <a:cubicBezTo>
                    <a:pt x="506" y="1224"/>
                    <a:pt x="506" y="1227"/>
                    <a:pt x="508" y="1227"/>
                  </a:cubicBezTo>
                  <a:cubicBezTo>
                    <a:pt x="511" y="1227"/>
                    <a:pt x="512" y="1228"/>
                    <a:pt x="515" y="1226"/>
                  </a:cubicBezTo>
                  <a:cubicBezTo>
                    <a:pt x="517" y="1225"/>
                    <a:pt x="517" y="1220"/>
                    <a:pt x="520" y="1220"/>
                  </a:cubicBezTo>
                  <a:cubicBezTo>
                    <a:pt x="524" y="1220"/>
                    <a:pt x="525" y="1223"/>
                    <a:pt x="529" y="1223"/>
                  </a:cubicBezTo>
                  <a:cubicBezTo>
                    <a:pt x="531" y="1223"/>
                    <a:pt x="531" y="1222"/>
                    <a:pt x="532" y="1220"/>
                  </a:cubicBezTo>
                  <a:cubicBezTo>
                    <a:pt x="538" y="1220"/>
                    <a:pt x="538" y="1220"/>
                    <a:pt x="538" y="1220"/>
                  </a:cubicBezTo>
                  <a:cubicBezTo>
                    <a:pt x="545" y="1220"/>
                    <a:pt x="549" y="1219"/>
                    <a:pt x="555" y="1219"/>
                  </a:cubicBezTo>
                  <a:cubicBezTo>
                    <a:pt x="561" y="1219"/>
                    <a:pt x="561" y="1227"/>
                    <a:pt x="566" y="1227"/>
                  </a:cubicBezTo>
                  <a:cubicBezTo>
                    <a:pt x="573" y="1227"/>
                    <a:pt x="576" y="1223"/>
                    <a:pt x="582" y="1220"/>
                  </a:cubicBezTo>
                  <a:cubicBezTo>
                    <a:pt x="585" y="1219"/>
                    <a:pt x="588" y="1219"/>
                    <a:pt x="591" y="1218"/>
                  </a:cubicBezTo>
                  <a:cubicBezTo>
                    <a:pt x="593" y="1217"/>
                    <a:pt x="596" y="1217"/>
                    <a:pt x="596" y="1215"/>
                  </a:cubicBezTo>
                  <a:cubicBezTo>
                    <a:pt x="596" y="1213"/>
                    <a:pt x="595" y="1212"/>
                    <a:pt x="595" y="1211"/>
                  </a:cubicBezTo>
                  <a:cubicBezTo>
                    <a:pt x="595" y="1203"/>
                    <a:pt x="604" y="1203"/>
                    <a:pt x="608" y="1197"/>
                  </a:cubicBezTo>
                  <a:cubicBezTo>
                    <a:pt x="612" y="1192"/>
                    <a:pt x="611" y="1187"/>
                    <a:pt x="613" y="1180"/>
                  </a:cubicBezTo>
                  <a:cubicBezTo>
                    <a:pt x="614" y="1172"/>
                    <a:pt x="617" y="1167"/>
                    <a:pt x="624" y="1163"/>
                  </a:cubicBezTo>
                  <a:cubicBezTo>
                    <a:pt x="630" y="1160"/>
                    <a:pt x="632" y="1156"/>
                    <a:pt x="639" y="1156"/>
                  </a:cubicBezTo>
                  <a:cubicBezTo>
                    <a:pt x="645" y="1156"/>
                    <a:pt x="645" y="1156"/>
                    <a:pt x="645" y="1156"/>
                  </a:cubicBezTo>
                  <a:cubicBezTo>
                    <a:pt x="651" y="1156"/>
                    <a:pt x="654" y="1152"/>
                    <a:pt x="659" y="1149"/>
                  </a:cubicBezTo>
                  <a:cubicBezTo>
                    <a:pt x="670" y="1142"/>
                    <a:pt x="676" y="1138"/>
                    <a:pt x="688" y="1135"/>
                  </a:cubicBezTo>
                  <a:cubicBezTo>
                    <a:pt x="704" y="1133"/>
                    <a:pt x="708" y="1117"/>
                    <a:pt x="723" y="1113"/>
                  </a:cubicBezTo>
                  <a:cubicBezTo>
                    <a:pt x="726" y="1114"/>
                    <a:pt x="726" y="1114"/>
                    <a:pt x="726" y="1114"/>
                  </a:cubicBezTo>
                  <a:cubicBezTo>
                    <a:pt x="728" y="1112"/>
                    <a:pt x="729" y="1111"/>
                    <a:pt x="732" y="1111"/>
                  </a:cubicBezTo>
                  <a:cubicBezTo>
                    <a:pt x="741" y="1111"/>
                    <a:pt x="746" y="1117"/>
                    <a:pt x="756" y="1117"/>
                  </a:cubicBezTo>
                  <a:cubicBezTo>
                    <a:pt x="774" y="1117"/>
                    <a:pt x="784" y="1115"/>
                    <a:pt x="801" y="1111"/>
                  </a:cubicBezTo>
                  <a:cubicBezTo>
                    <a:pt x="810" y="1109"/>
                    <a:pt x="813" y="1105"/>
                    <a:pt x="821" y="1103"/>
                  </a:cubicBezTo>
                  <a:cubicBezTo>
                    <a:pt x="835" y="1099"/>
                    <a:pt x="842" y="1096"/>
                    <a:pt x="856" y="1090"/>
                  </a:cubicBezTo>
                  <a:cubicBezTo>
                    <a:pt x="867" y="1085"/>
                    <a:pt x="872" y="1077"/>
                    <a:pt x="885" y="1076"/>
                  </a:cubicBezTo>
                  <a:cubicBezTo>
                    <a:pt x="885" y="1076"/>
                    <a:pt x="885" y="1076"/>
                    <a:pt x="885" y="1076"/>
                  </a:cubicBezTo>
                  <a:cubicBezTo>
                    <a:pt x="885" y="716"/>
                    <a:pt x="885" y="716"/>
                    <a:pt x="885" y="716"/>
                  </a:cubicBezTo>
                  <a:cubicBezTo>
                    <a:pt x="885" y="716"/>
                    <a:pt x="885" y="716"/>
                    <a:pt x="885" y="716"/>
                  </a:cubicBezTo>
                  <a:cubicBezTo>
                    <a:pt x="882" y="66"/>
                    <a:pt x="882" y="66"/>
                    <a:pt x="882" y="66"/>
                  </a:cubicBezTo>
                  <a:cubicBezTo>
                    <a:pt x="882" y="66"/>
                    <a:pt x="882" y="66"/>
                    <a:pt x="882" y="66"/>
                  </a:cubicBezTo>
                  <a:close/>
                  <a:moveTo>
                    <a:pt x="128" y="410"/>
                  </a:moveTo>
                  <a:cubicBezTo>
                    <a:pt x="131" y="405"/>
                    <a:pt x="133" y="402"/>
                    <a:pt x="138" y="400"/>
                  </a:cubicBezTo>
                  <a:cubicBezTo>
                    <a:pt x="138" y="405"/>
                    <a:pt x="136" y="411"/>
                    <a:pt x="131" y="411"/>
                  </a:cubicBezTo>
                  <a:cubicBezTo>
                    <a:pt x="130" y="411"/>
                    <a:pt x="129" y="410"/>
                    <a:pt x="128" y="410"/>
                  </a:cubicBezTo>
                  <a:close/>
                  <a:moveTo>
                    <a:pt x="3" y="689"/>
                  </a:moveTo>
                  <a:cubicBezTo>
                    <a:pt x="2" y="689"/>
                    <a:pt x="2" y="688"/>
                    <a:pt x="1" y="688"/>
                  </a:cubicBezTo>
                  <a:cubicBezTo>
                    <a:pt x="0" y="689"/>
                    <a:pt x="0" y="689"/>
                    <a:pt x="0" y="691"/>
                  </a:cubicBezTo>
                  <a:cubicBezTo>
                    <a:pt x="0" y="700"/>
                    <a:pt x="4" y="705"/>
                    <a:pt x="8" y="714"/>
                  </a:cubicBezTo>
                  <a:cubicBezTo>
                    <a:pt x="10" y="718"/>
                    <a:pt x="11" y="721"/>
                    <a:pt x="14" y="725"/>
                  </a:cubicBezTo>
                  <a:cubicBezTo>
                    <a:pt x="13" y="712"/>
                    <a:pt x="3" y="706"/>
                    <a:pt x="3" y="693"/>
                  </a:cubicBezTo>
                  <a:lnTo>
                    <a:pt x="3" y="689"/>
                  </a:lnTo>
                  <a:close/>
                </a:path>
              </a:pathLst>
            </a:custGeom>
            <a:solidFill>
              <a:schemeClr val="accent1"/>
            </a:solid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6" name="Freeform 7"/>
            <p:cNvSpPr>
              <a:spLocks noEditPoints="1"/>
            </p:cNvSpPr>
            <p:nvPr/>
          </p:nvSpPr>
          <p:spPr bwMode="auto">
            <a:xfrm>
              <a:off x="4140200" y="1065213"/>
              <a:ext cx="901700" cy="1576388"/>
            </a:xfrm>
            <a:custGeom>
              <a:avLst/>
              <a:gdLst/>
              <a:ahLst/>
              <a:cxnLst>
                <a:cxn ang="0">
                  <a:pos x="113" y="24"/>
                </a:cxn>
                <a:cxn ang="0">
                  <a:pos x="91" y="19"/>
                </a:cxn>
                <a:cxn ang="0">
                  <a:pos x="77" y="7"/>
                </a:cxn>
                <a:cxn ang="0">
                  <a:pos x="109" y="49"/>
                </a:cxn>
                <a:cxn ang="0">
                  <a:pos x="140" y="20"/>
                </a:cxn>
                <a:cxn ang="0">
                  <a:pos x="80" y="31"/>
                </a:cxn>
                <a:cxn ang="0">
                  <a:pos x="69" y="39"/>
                </a:cxn>
                <a:cxn ang="0">
                  <a:pos x="72" y="34"/>
                </a:cxn>
                <a:cxn ang="0">
                  <a:pos x="74" y="14"/>
                </a:cxn>
                <a:cxn ang="0">
                  <a:pos x="433" y="182"/>
                </a:cxn>
                <a:cxn ang="0">
                  <a:pos x="431" y="177"/>
                </a:cxn>
                <a:cxn ang="0">
                  <a:pos x="425" y="160"/>
                </a:cxn>
                <a:cxn ang="0">
                  <a:pos x="421" y="153"/>
                </a:cxn>
                <a:cxn ang="0">
                  <a:pos x="399" y="157"/>
                </a:cxn>
                <a:cxn ang="0">
                  <a:pos x="446" y="268"/>
                </a:cxn>
                <a:cxn ang="0">
                  <a:pos x="498" y="869"/>
                </a:cxn>
                <a:cxn ang="0">
                  <a:pos x="0" y="217"/>
                </a:cxn>
                <a:cxn ang="0">
                  <a:pos x="15" y="216"/>
                </a:cxn>
                <a:cxn ang="0">
                  <a:pos x="44" y="233"/>
                </a:cxn>
                <a:cxn ang="0">
                  <a:pos x="42" y="214"/>
                </a:cxn>
                <a:cxn ang="0">
                  <a:pos x="43" y="210"/>
                </a:cxn>
                <a:cxn ang="0">
                  <a:pos x="37" y="198"/>
                </a:cxn>
                <a:cxn ang="0">
                  <a:pos x="42" y="161"/>
                </a:cxn>
                <a:cxn ang="0">
                  <a:pos x="68" y="130"/>
                </a:cxn>
                <a:cxn ang="0">
                  <a:pos x="64" y="112"/>
                </a:cxn>
                <a:cxn ang="0">
                  <a:pos x="80" y="90"/>
                </a:cxn>
                <a:cxn ang="0">
                  <a:pos x="87" y="84"/>
                </a:cxn>
                <a:cxn ang="0">
                  <a:pos x="104" y="87"/>
                </a:cxn>
                <a:cxn ang="0">
                  <a:pos x="110" y="84"/>
                </a:cxn>
                <a:cxn ang="0">
                  <a:pos x="125" y="59"/>
                </a:cxn>
                <a:cxn ang="0">
                  <a:pos x="165" y="70"/>
                </a:cxn>
                <a:cxn ang="0">
                  <a:pos x="201" y="39"/>
                </a:cxn>
                <a:cxn ang="0">
                  <a:pos x="199" y="27"/>
                </a:cxn>
                <a:cxn ang="0">
                  <a:pos x="157" y="7"/>
                </a:cxn>
                <a:cxn ang="0">
                  <a:pos x="175" y="13"/>
                </a:cxn>
                <a:cxn ang="0">
                  <a:pos x="188" y="9"/>
                </a:cxn>
                <a:cxn ang="0">
                  <a:pos x="197" y="6"/>
                </a:cxn>
                <a:cxn ang="0">
                  <a:pos x="214" y="17"/>
                </a:cxn>
                <a:cxn ang="0">
                  <a:pos x="259" y="41"/>
                </a:cxn>
                <a:cxn ang="0">
                  <a:pos x="277" y="47"/>
                </a:cxn>
                <a:cxn ang="0">
                  <a:pos x="307" y="57"/>
                </a:cxn>
                <a:cxn ang="0">
                  <a:pos x="345" y="69"/>
                </a:cxn>
                <a:cxn ang="0">
                  <a:pos x="360" y="55"/>
                </a:cxn>
                <a:cxn ang="0">
                  <a:pos x="378" y="48"/>
                </a:cxn>
                <a:cxn ang="0">
                  <a:pos x="378" y="63"/>
                </a:cxn>
                <a:cxn ang="0">
                  <a:pos x="394" y="79"/>
                </a:cxn>
                <a:cxn ang="0">
                  <a:pos x="405" y="56"/>
                </a:cxn>
                <a:cxn ang="0">
                  <a:pos x="427" y="62"/>
                </a:cxn>
                <a:cxn ang="0">
                  <a:pos x="426" y="78"/>
                </a:cxn>
                <a:cxn ang="0">
                  <a:pos x="410" y="108"/>
                </a:cxn>
                <a:cxn ang="0">
                  <a:pos x="400" y="116"/>
                </a:cxn>
                <a:cxn ang="0">
                  <a:pos x="388" y="122"/>
                </a:cxn>
                <a:cxn ang="0">
                  <a:pos x="379" y="132"/>
                </a:cxn>
                <a:cxn ang="0">
                  <a:pos x="359" y="202"/>
                </a:cxn>
                <a:cxn ang="0">
                  <a:pos x="379" y="236"/>
                </a:cxn>
                <a:cxn ang="0">
                  <a:pos x="430" y="274"/>
                </a:cxn>
                <a:cxn ang="0">
                  <a:pos x="463" y="287"/>
                </a:cxn>
                <a:cxn ang="0">
                  <a:pos x="490" y="305"/>
                </a:cxn>
              </a:cxnLst>
              <a:rect l="0" t="0" r="r" b="b"/>
              <a:pathLst>
                <a:path w="498" h="869">
                  <a:moveTo>
                    <a:pt x="125" y="6"/>
                  </a:moveTo>
                  <a:cubicBezTo>
                    <a:pt x="124" y="11"/>
                    <a:pt x="125" y="14"/>
                    <a:pt x="125" y="19"/>
                  </a:cubicBezTo>
                  <a:cubicBezTo>
                    <a:pt x="123" y="17"/>
                    <a:pt x="123" y="13"/>
                    <a:pt x="120" y="13"/>
                  </a:cubicBezTo>
                  <a:cubicBezTo>
                    <a:pt x="116" y="13"/>
                    <a:pt x="113" y="14"/>
                    <a:pt x="113" y="18"/>
                  </a:cubicBezTo>
                  <a:cubicBezTo>
                    <a:pt x="113" y="20"/>
                    <a:pt x="113" y="21"/>
                    <a:pt x="113" y="24"/>
                  </a:cubicBezTo>
                  <a:cubicBezTo>
                    <a:pt x="111" y="20"/>
                    <a:pt x="112" y="15"/>
                    <a:pt x="108" y="15"/>
                  </a:cubicBezTo>
                  <a:cubicBezTo>
                    <a:pt x="104" y="15"/>
                    <a:pt x="102" y="17"/>
                    <a:pt x="98" y="18"/>
                  </a:cubicBezTo>
                  <a:cubicBezTo>
                    <a:pt x="99" y="21"/>
                    <a:pt x="100" y="22"/>
                    <a:pt x="101" y="25"/>
                  </a:cubicBezTo>
                  <a:cubicBezTo>
                    <a:pt x="100" y="26"/>
                    <a:pt x="100" y="26"/>
                    <a:pt x="100" y="26"/>
                  </a:cubicBezTo>
                  <a:cubicBezTo>
                    <a:pt x="97" y="23"/>
                    <a:pt x="95" y="21"/>
                    <a:pt x="91" y="19"/>
                  </a:cubicBezTo>
                  <a:cubicBezTo>
                    <a:pt x="89" y="18"/>
                    <a:pt x="86" y="17"/>
                    <a:pt x="85" y="15"/>
                  </a:cubicBezTo>
                  <a:cubicBezTo>
                    <a:pt x="88" y="15"/>
                    <a:pt x="88" y="15"/>
                    <a:pt x="88" y="15"/>
                  </a:cubicBezTo>
                  <a:cubicBezTo>
                    <a:pt x="88" y="14"/>
                    <a:pt x="88" y="13"/>
                    <a:pt x="88" y="12"/>
                  </a:cubicBezTo>
                  <a:cubicBezTo>
                    <a:pt x="84" y="11"/>
                    <a:pt x="82" y="8"/>
                    <a:pt x="78" y="6"/>
                  </a:cubicBezTo>
                  <a:cubicBezTo>
                    <a:pt x="78" y="7"/>
                    <a:pt x="77" y="7"/>
                    <a:pt x="77" y="7"/>
                  </a:cubicBezTo>
                  <a:cubicBezTo>
                    <a:pt x="77" y="17"/>
                    <a:pt x="83" y="23"/>
                    <a:pt x="83" y="33"/>
                  </a:cubicBezTo>
                  <a:cubicBezTo>
                    <a:pt x="86" y="33"/>
                    <a:pt x="88" y="33"/>
                    <a:pt x="90" y="35"/>
                  </a:cubicBezTo>
                  <a:cubicBezTo>
                    <a:pt x="93" y="36"/>
                    <a:pt x="92" y="40"/>
                    <a:pt x="95" y="42"/>
                  </a:cubicBezTo>
                  <a:cubicBezTo>
                    <a:pt x="97" y="44"/>
                    <a:pt x="100" y="42"/>
                    <a:pt x="102" y="43"/>
                  </a:cubicBezTo>
                  <a:cubicBezTo>
                    <a:pt x="106" y="44"/>
                    <a:pt x="106" y="46"/>
                    <a:pt x="109" y="49"/>
                  </a:cubicBezTo>
                  <a:cubicBezTo>
                    <a:pt x="111" y="47"/>
                    <a:pt x="111" y="45"/>
                    <a:pt x="113" y="44"/>
                  </a:cubicBezTo>
                  <a:cubicBezTo>
                    <a:pt x="116" y="41"/>
                    <a:pt x="119" y="42"/>
                    <a:pt x="121" y="40"/>
                  </a:cubicBezTo>
                  <a:cubicBezTo>
                    <a:pt x="125" y="36"/>
                    <a:pt x="125" y="30"/>
                    <a:pt x="131" y="30"/>
                  </a:cubicBezTo>
                  <a:cubicBezTo>
                    <a:pt x="132" y="30"/>
                    <a:pt x="133" y="30"/>
                    <a:pt x="134" y="30"/>
                  </a:cubicBezTo>
                  <a:cubicBezTo>
                    <a:pt x="136" y="26"/>
                    <a:pt x="140" y="25"/>
                    <a:pt x="140" y="20"/>
                  </a:cubicBezTo>
                  <a:cubicBezTo>
                    <a:pt x="140" y="17"/>
                    <a:pt x="136" y="18"/>
                    <a:pt x="134" y="15"/>
                  </a:cubicBezTo>
                  <a:cubicBezTo>
                    <a:pt x="131" y="11"/>
                    <a:pt x="129" y="8"/>
                    <a:pt x="125" y="6"/>
                  </a:cubicBezTo>
                  <a:close/>
                  <a:moveTo>
                    <a:pt x="76" y="19"/>
                  </a:moveTo>
                  <a:cubicBezTo>
                    <a:pt x="77" y="23"/>
                    <a:pt x="75" y="26"/>
                    <a:pt x="74" y="30"/>
                  </a:cubicBezTo>
                  <a:cubicBezTo>
                    <a:pt x="76" y="30"/>
                    <a:pt x="78" y="30"/>
                    <a:pt x="80" y="31"/>
                  </a:cubicBezTo>
                  <a:cubicBezTo>
                    <a:pt x="79" y="34"/>
                    <a:pt x="79" y="34"/>
                    <a:pt x="79" y="34"/>
                  </a:cubicBezTo>
                  <a:cubicBezTo>
                    <a:pt x="79" y="34"/>
                    <a:pt x="79" y="35"/>
                    <a:pt x="79" y="35"/>
                  </a:cubicBezTo>
                  <a:cubicBezTo>
                    <a:pt x="83" y="36"/>
                    <a:pt x="86" y="37"/>
                    <a:pt x="89" y="41"/>
                  </a:cubicBezTo>
                  <a:cubicBezTo>
                    <a:pt x="88" y="42"/>
                    <a:pt x="87" y="43"/>
                    <a:pt x="85" y="43"/>
                  </a:cubicBezTo>
                  <a:cubicBezTo>
                    <a:pt x="79" y="43"/>
                    <a:pt x="75" y="39"/>
                    <a:pt x="69" y="39"/>
                  </a:cubicBezTo>
                  <a:cubicBezTo>
                    <a:pt x="65" y="39"/>
                    <a:pt x="64" y="41"/>
                    <a:pt x="60" y="41"/>
                  </a:cubicBezTo>
                  <a:cubicBezTo>
                    <a:pt x="61" y="39"/>
                    <a:pt x="61" y="38"/>
                    <a:pt x="61" y="35"/>
                  </a:cubicBezTo>
                  <a:cubicBezTo>
                    <a:pt x="64" y="35"/>
                    <a:pt x="64" y="35"/>
                    <a:pt x="64" y="35"/>
                  </a:cubicBezTo>
                  <a:cubicBezTo>
                    <a:pt x="64" y="36"/>
                    <a:pt x="65" y="36"/>
                    <a:pt x="66" y="36"/>
                  </a:cubicBezTo>
                  <a:cubicBezTo>
                    <a:pt x="68" y="36"/>
                    <a:pt x="72" y="37"/>
                    <a:pt x="72" y="34"/>
                  </a:cubicBezTo>
                  <a:cubicBezTo>
                    <a:pt x="72" y="30"/>
                    <a:pt x="68" y="29"/>
                    <a:pt x="67" y="26"/>
                  </a:cubicBezTo>
                  <a:cubicBezTo>
                    <a:pt x="68" y="24"/>
                    <a:pt x="68" y="24"/>
                    <a:pt x="68" y="24"/>
                  </a:cubicBezTo>
                  <a:cubicBezTo>
                    <a:pt x="67" y="23"/>
                    <a:pt x="66" y="23"/>
                    <a:pt x="66" y="23"/>
                  </a:cubicBezTo>
                  <a:cubicBezTo>
                    <a:pt x="66" y="21"/>
                    <a:pt x="66" y="21"/>
                    <a:pt x="66" y="21"/>
                  </a:cubicBezTo>
                  <a:cubicBezTo>
                    <a:pt x="70" y="20"/>
                    <a:pt x="71" y="17"/>
                    <a:pt x="74" y="14"/>
                  </a:cubicBezTo>
                  <a:cubicBezTo>
                    <a:pt x="75" y="16"/>
                    <a:pt x="76" y="17"/>
                    <a:pt x="76" y="19"/>
                  </a:cubicBezTo>
                  <a:close/>
                  <a:moveTo>
                    <a:pt x="411" y="157"/>
                  </a:moveTo>
                  <a:cubicBezTo>
                    <a:pt x="411" y="159"/>
                    <a:pt x="412" y="160"/>
                    <a:pt x="412" y="162"/>
                  </a:cubicBezTo>
                  <a:cubicBezTo>
                    <a:pt x="412" y="168"/>
                    <a:pt x="411" y="171"/>
                    <a:pt x="410" y="176"/>
                  </a:cubicBezTo>
                  <a:cubicBezTo>
                    <a:pt x="420" y="176"/>
                    <a:pt x="424" y="182"/>
                    <a:pt x="433" y="182"/>
                  </a:cubicBezTo>
                  <a:cubicBezTo>
                    <a:pt x="435" y="182"/>
                    <a:pt x="436" y="182"/>
                    <a:pt x="438" y="182"/>
                  </a:cubicBezTo>
                  <a:cubicBezTo>
                    <a:pt x="438" y="180"/>
                    <a:pt x="438" y="179"/>
                    <a:pt x="438" y="177"/>
                  </a:cubicBezTo>
                  <a:cubicBezTo>
                    <a:pt x="437" y="176"/>
                    <a:pt x="437" y="176"/>
                    <a:pt x="437" y="176"/>
                  </a:cubicBezTo>
                  <a:cubicBezTo>
                    <a:pt x="435" y="177"/>
                    <a:pt x="435" y="178"/>
                    <a:pt x="433" y="178"/>
                  </a:cubicBezTo>
                  <a:cubicBezTo>
                    <a:pt x="432" y="178"/>
                    <a:pt x="432" y="177"/>
                    <a:pt x="431" y="177"/>
                  </a:cubicBezTo>
                  <a:cubicBezTo>
                    <a:pt x="430" y="177"/>
                    <a:pt x="429" y="178"/>
                    <a:pt x="428" y="178"/>
                  </a:cubicBezTo>
                  <a:cubicBezTo>
                    <a:pt x="426" y="178"/>
                    <a:pt x="424" y="175"/>
                    <a:pt x="424" y="173"/>
                  </a:cubicBezTo>
                  <a:cubicBezTo>
                    <a:pt x="424" y="170"/>
                    <a:pt x="427" y="170"/>
                    <a:pt x="428" y="167"/>
                  </a:cubicBezTo>
                  <a:cubicBezTo>
                    <a:pt x="426" y="167"/>
                    <a:pt x="425" y="166"/>
                    <a:pt x="425" y="164"/>
                  </a:cubicBezTo>
                  <a:cubicBezTo>
                    <a:pt x="425" y="162"/>
                    <a:pt x="425" y="161"/>
                    <a:pt x="425" y="160"/>
                  </a:cubicBezTo>
                  <a:cubicBezTo>
                    <a:pt x="426" y="160"/>
                    <a:pt x="427" y="160"/>
                    <a:pt x="428" y="160"/>
                  </a:cubicBezTo>
                  <a:cubicBezTo>
                    <a:pt x="433" y="160"/>
                    <a:pt x="437" y="158"/>
                    <a:pt x="429" y="158"/>
                  </a:cubicBezTo>
                  <a:cubicBezTo>
                    <a:pt x="427" y="158"/>
                    <a:pt x="424" y="156"/>
                    <a:pt x="424" y="153"/>
                  </a:cubicBezTo>
                  <a:cubicBezTo>
                    <a:pt x="424" y="152"/>
                    <a:pt x="425" y="151"/>
                    <a:pt x="425" y="149"/>
                  </a:cubicBezTo>
                  <a:cubicBezTo>
                    <a:pt x="425" y="146"/>
                    <a:pt x="422" y="151"/>
                    <a:pt x="421" y="153"/>
                  </a:cubicBezTo>
                  <a:cubicBezTo>
                    <a:pt x="419" y="157"/>
                    <a:pt x="415" y="157"/>
                    <a:pt x="411" y="157"/>
                  </a:cubicBezTo>
                  <a:close/>
                  <a:moveTo>
                    <a:pt x="400" y="148"/>
                  </a:moveTo>
                  <a:cubicBezTo>
                    <a:pt x="399" y="147"/>
                    <a:pt x="398" y="147"/>
                    <a:pt x="397" y="147"/>
                  </a:cubicBezTo>
                  <a:cubicBezTo>
                    <a:pt x="397" y="148"/>
                    <a:pt x="396" y="149"/>
                    <a:pt x="396" y="150"/>
                  </a:cubicBezTo>
                  <a:cubicBezTo>
                    <a:pt x="396" y="153"/>
                    <a:pt x="398" y="154"/>
                    <a:pt x="399" y="157"/>
                  </a:cubicBezTo>
                  <a:cubicBezTo>
                    <a:pt x="400" y="153"/>
                    <a:pt x="401" y="151"/>
                    <a:pt x="400" y="148"/>
                  </a:cubicBezTo>
                  <a:close/>
                  <a:moveTo>
                    <a:pt x="445" y="263"/>
                  </a:moveTo>
                  <a:cubicBezTo>
                    <a:pt x="444" y="261"/>
                    <a:pt x="444" y="258"/>
                    <a:pt x="442" y="258"/>
                  </a:cubicBezTo>
                  <a:cubicBezTo>
                    <a:pt x="440" y="258"/>
                    <a:pt x="439" y="259"/>
                    <a:pt x="438" y="261"/>
                  </a:cubicBezTo>
                  <a:cubicBezTo>
                    <a:pt x="440" y="264"/>
                    <a:pt x="442" y="266"/>
                    <a:pt x="446" y="268"/>
                  </a:cubicBezTo>
                  <a:cubicBezTo>
                    <a:pt x="446" y="268"/>
                    <a:pt x="446" y="267"/>
                    <a:pt x="446" y="267"/>
                  </a:cubicBezTo>
                  <a:cubicBezTo>
                    <a:pt x="446" y="266"/>
                    <a:pt x="446" y="264"/>
                    <a:pt x="445" y="263"/>
                  </a:cubicBezTo>
                  <a:close/>
                  <a:moveTo>
                    <a:pt x="497" y="313"/>
                  </a:moveTo>
                  <a:cubicBezTo>
                    <a:pt x="497" y="313"/>
                    <a:pt x="497" y="313"/>
                    <a:pt x="497" y="313"/>
                  </a:cubicBezTo>
                  <a:cubicBezTo>
                    <a:pt x="498" y="869"/>
                    <a:pt x="498" y="869"/>
                    <a:pt x="498" y="869"/>
                  </a:cubicBezTo>
                  <a:cubicBezTo>
                    <a:pt x="498" y="869"/>
                    <a:pt x="498" y="869"/>
                    <a:pt x="498" y="869"/>
                  </a:cubicBezTo>
                  <a:cubicBezTo>
                    <a:pt x="3" y="867"/>
                    <a:pt x="3" y="867"/>
                    <a:pt x="3" y="867"/>
                  </a:cubicBezTo>
                  <a:cubicBezTo>
                    <a:pt x="3" y="867"/>
                    <a:pt x="3" y="867"/>
                    <a:pt x="3" y="867"/>
                  </a:cubicBezTo>
                  <a:cubicBezTo>
                    <a:pt x="0" y="217"/>
                    <a:pt x="0" y="217"/>
                    <a:pt x="0" y="217"/>
                  </a:cubicBezTo>
                  <a:cubicBezTo>
                    <a:pt x="0" y="217"/>
                    <a:pt x="0" y="217"/>
                    <a:pt x="0" y="217"/>
                  </a:cubicBezTo>
                  <a:cubicBezTo>
                    <a:pt x="6" y="220"/>
                    <a:pt x="10" y="223"/>
                    <a:pt x="10" y="230"/>
                  </a:cubicBezTo>
                  <a:cubicBezTo>
                    <a:pt x="10" y="244"/>
                    <a:pt x="10" y="230"/>
                    <a:pt x="17" y="230"/>
                  </a:cubicBezTo>
                  <a:cubicBezTo>
                    <a:pt x="16" y="226"/>
                    <a:pt x="13" y="224"/>
                    <a:pt x="13" y="220"/>
                  </a:cubicBezTo>
                  <a:cubicBezTo>
                    <a:pt x="13" y="218"/>
                    <a:pt x="14" y="218"/>
                    <a:pt x="14" y="216"/>
                  </a:cubicBezTo>
                  <a:cubicBezTo>
                    <a:pt x="14" y="216"/>
                    <a:pt x="15" y="216"/>
                    <a:pt x="15" y="216"/>
                  </a:cubicBezTo>
                  <a:cubicBezTo>
                    <a:pt x="16" y="216"/>
                    <a:pt x="17" y="216"/>
                    <a:pt x="18" y="217"/>
                  </a:cubicBezTo>
                  <a:cubicBezTo>
                    <a:pt x="20" y="216"/>
                    <a:pt x="20" y="216"/>
                    <a:pt x="20" y="216"/>
                  </a:cubicBezTo>
                  <a:cubicBezTo>
                    <a:pt x="22" y="219"/>
                    <a:pt x="24" y="221"/>
                    <a:pt x="28" y="222"/>
                  </a:cubicBezTo>
                  <a:cubicBezTo>
                    <a:pt x="31" y="223"/>
                    <a:pt x="31" y="226"/>
                    <a:pt x="33" y="228"/>
                  </a:cubicBezTo>
                  <a:cubicBezTo>
                    <a:pt x="39" y="232"/>
                    <a:pt x="46" y="234"/>
                    <a:pt x="44" y="233"/>
                  </a:cubicBezTo>
                  <a:cubicBezTo>
                    <a:pt x="44" y="231"/>
                    <a:pt x="41" y="232"/>
                    <a:pt x="39" y="230"/>
                  </a:cubicBezTo>
                  <a:cubicBezTo>
                    <a:pt x="37" y="228"/>
                    <a:pt x="37" y="225"/>
                    <a:pt x="36" y="222"/>
                  </a:cubicBezTo>
                  <a:cubicBezTo>
                    <a:pt x="36" y="220"/>
                    <a:pt x="34" y="219"/>
                    <a:pt x="34" y="217"/>
                  </a:cubicBezTo>
                  <a:cubicBezTo>
                    <a:pt x="34" y="214"/>
                    <a:pt x="34" y="214"/>
                    <a:pt x="34" y="214"/>
                  </a:cubicBezTo>
                  <a:cubicBezTo>
                    <a:pt x="42" y="214"/>
                    <a:pt x="42" y="214"/>
                    <a:pt x="42" y="214"/>
                  </a:cubicBezTo>
                  <a:cubicBezTo>
                    <a:pt x="44" y="214"/>
                    <a:pt x="44" y="213"/>
                    <a:pt x="45" y="213"/>
                  </a:cubicBezTo>
                  <a:cubicBezTo>
                    <a:pt x="46" y="213"/>
                    <a:pt x="46" y="214"/>
                    <a:pt x="47" y="214"/>
                  </a:cubicBezTo>
                  <a:cubicBezTo>
                    <a:pt x="50" y="214"/>
                    <a:pt x="51" y="211"/>
                    <a:pt x="54" y="211"/>
                  </a:cubicBezTo>
                  <a:cubicBezTo>
                    <a:pt x="53" y="210"/>
                    <a:pt x="53" y="209"/>
                    <a:pt x="52" y="209"/>
                  </a:cubicBezTo>
                  <a:cubicBezTo>
                    <a:pt x="48" y="209"/>
                    <a:pt x="47" y="210"/>
                    <a:pt x="43" y="210"/>
                  </a:cubicBezTo>
                  <a:cubicBezTo>
                    <a:pt x="41" y="210"/>
                    <a:pt x="40" y="210"/>
                    <a:pt x="38" y="210"/>
                  </a:cubicBezTo>
                  <a:cubicBezTo>
                    <a:pt x="38" y="208"/>
                    <a:pt x="38" y="207"/>
                    <a:pt x="38" y="205"/>
                  </a:cubicBezTo>
                  <a:cubicBezTo>
                    <a:pt x="38" y="201"/>
                    <a:pt x="42" y="200"/>
                    <a:pt x="43" y="197"/>
                  </a:cubicBezTo>
                  <a:cubicBezTo>
                    <a:pt x="43" y="197"/>
                    <a:pt x="42" y="197"/>
                    <a:pt x="42" y="197"/>
                  </a:cubicBezTo>
                  <a:cubicBezTo>
                    <a:pt x="40" y="197"/>
                    <a:pt x="39" y="197"/>
                    <a:pt x="37" y="198"/>
                  </a:cubicBezTo>
                  <a:cubicBezTo>
                    <a:pt x="36" y="195"/>
                    <a:pt x="32" y="196"/>
                    <a:pt x="29" y="194"/>
                  </a:cubicBezTo>
                  <a:cubicBezTo>
                    <a:pt x="25" y="191"/>
                    <a:pt x="23" y="187"/>
                    <a:pt x="23" y="182"/>
                  </a:cubicBezTo>
                  <a:cubicBezTo>
                    <a:pt x="23" y="178"/>
                    <a:pt x="25" y="175"/>
                    <a:pt x="28" y="174"/>
                  </a:cubicBezTo>
                  <a:cubicBezTo>
                    <a:pt x="31" y="175"/>
                    <a:pt x="31" y="175"/>
                    <a:pt x="31" y="175"/>
                  </a:cubicBezTo>
                  <a:cubicBezTo>
                    <a:pt x="34" y="169"/>
                    <a:pt x="42" y="168"/>
                    <a:pt x="42" y="161"/>
                  </a:cubicBezTo>
                  <a:cubicBezTo>
                    <a:pt x="42" y="158"/>
                    <a:pt x="44" y="157"/>
                    <a:pt x="45" y="154"/>
                  </a:cubicBezTo>
                  <a:cubicBezTo>
                    <a:pt x="47" y="150"/>
                    <a:pt x="46" y="147"/>
                    <a:pt x="46" y="142"/>
                  </a:cubicBezTo>
                  <a:cubicBezTo>
                    <a:pt x="46" y="140"/>
                    <a:pt x="46" y="138"/>
                    <a:pt x="48" y="136"/>
                  </a:cubicBezTo>
                  <a:cubicBezTo>
                    <a:pt x="50" y="138"/>
                    <a:pt x="51" y="139"/>
                    <a:pt x="54" y="139"/>
                  </a:cubicBezTo>
                  <a:cubicBezTo>
                    <a:pt x="60" y="139"/>
                    <a:pt x="62" y="132"/>
                    <a:pt x="68" y="130"/>
                  </a:cubicBezTo>
                  <a:cubicBezTo>
                    <a:pt x="69" y="132"/>
                    <a:pt x="70" y="133"/>
                    <a:pt x="72" y="135"/>
                  </a:cubicBezTo>
                  <a:cubicBezTo>
                    <a:pt x="73" y="135"/>
                    <a:pt x="73" y="135"/>
                    <a:pt x="73" y="135"/>
                  </a:cubicBezTo>
                  <a:cubicBezTo>
                    <a:pt x="72" y="133"/>
                    <a:pt x="71" y="132"/>
                    <a:pt x="71" y="130"/>
                  </a:cubicBezTo>
                  <a:cubicBezTo>
                    <a:pt x="71" y="129"/>
                    <a:pt x="72" y="128"/>
                    <a:pt x="72" y="127"/>
                  </a:cubicBezTo>
                  <a:cubicBezTo>
                    <a:pt x="72" y="120"/>
                    <a:pt x="64" y="119"/>
                    <a:pt x="64" y="112"/>
                  </a:cubicBezTo>
                  <a:cubicBezTo>
                    <a:pt x="64" y="109"/>
                    <a:pt x="65" y="107"/>
                    <a:pt x="65" y="105"/>
                  </a:cubicBezTo>
                  <a:cubicBezTo>
                    <a:pt x="65" y="105"/>
                    <a:pt x="65" y="104"/>
                    <a:pt x="66" y="104"/>
                  </a:cubicBezTo>
                  <a:cubicBezTo>
                    <a:pt x="67" y="104"/>
                    <a:pt x="68" y="106"/>
                    <a:pt x="70" y="106"/>
                  </a:cubicBezTo>
                  <a:cubicBezTo>
                    <a:pt x="75" y="106"/>
                    <a:pt x="76" y="98"/>
                    <a:pt x="76" y="93"/>
                  </a:cubicBezTo>
                  <a:cubicBezTo>
                    <a:pt x="77" y="92"/>
                    <a:pt x="78" y="90"/>
                    <a:pt x="80" y="90"/>
                  </a:cubicBezTo>
                  <a:cubicBezTo>
                    <a:pt x="85" y="90"/>
                    <a:pt x="86" y="95"/>
                    <a:pt x="91" y="95"/>
                  </a:cubicBezTo>
                  <a:cubicBezTo>
                    <a:pt x="93" y="95"/>
                    <a:pt x="94" y="95"/>
                    <a:pt x="96" y="95"/>
                  </a:cubicBezTo>
                  <a:cubicBezTo>
                    <a:pt x="97" y="94"/>
                    <a:pt x="97" y="94"/>
                    <a:pt x="97" y="93"/>
                  </a:cubicBezTo>
                  <a:cubicBezTo>
                    <a:pt x="94" y="90"/>
                    <a:pt x="89" y="91"/>
                    <a:pt x="89" y="87"/>
                  </a:cubicBezTo>
                  <a:cubicBezTo>
                    <a:pt x="89" y="85"/>
                    <a:pt x="87" y="85"/>
                    <a:pt x="87" y="84"/>
                  </a:cubicBezTo>
                  <a:cubicBezTo>
                    <a:pt x="87" y="81"/>
                    <a:pt x="89" y="79"/>
                    <a:pt x="89" y="76"/>
                  </a:cubicBezTo>
                  <a:cubicBezTo>
                    <a:pt x="94" y="77"/>
                    <a:pt x="97" y="80"/>
                    <a:pt x="99" y="85"/>
                  </a:cubicBezTo>
                  <a:cubicBezTo>
                    <a:pt x="100" y="85"/>
                    <a:pt x="100" y="85"/>
                    <a:pt x="100" y="85"/>
                  </a:cubicBezTo>
                  <a:cubicBezTo>
                    <a:pt x="101" y="84"/>
                    <a:pt x="101" y="84"/>
                    <a:pt x="101" y="84"/>
                  </a:cubicBezTo>
                  <a:cubicBezTo>
                    <a:pt x="102" y="85"/>
                    <a:pt x="103" y="86"/>
                    <a:pt x="104" y="87"/>
                  </a:cubicBezTo>
                  <a:cubicBezTo>
                    <a:pt x="105" y="87"/>
                    <a:pt x="105" y="87"/>
                    <a:pt x="105" y="87"/>
                  </a:cubicBezTo>
                  <a:cubicBezTo>
                    <a:pt x="105" y="86"/>
                    <a:pt x="105" y="86"/>
                    <a:pt x="105" y="85"/>
                  </a:cubicBezTo>
                  <a:cubicBezTo>
                    <a:pt x="106" y="84"/>
                    <a:pt x="106" y="84"/>
                    <a:pt x="106" y="84"/>
                  </a:cubicBezTo>
                  <a:cubicBezTo>
                    <a:pt x="107" y="85"/>
                    <a:pt x="108" y="85"/>
                    <a:pt x="109" y="85"/>
                  </a:cubicBezTo>
                  <a:cubicBezTo>
                    <a:pt x="109" y="85"/>
                    <a:pt x="110" y="84"/>
                    <a:pt x="110" y="84"/>
                  </a:cubicBezTo>
                  <a:cubicBezTo>
                    <a:pt x="110" y="79"/>
                    <a:pt x="105" y="78"/>
                    <a:pt x="105" y="73"/>
                  </a:cubicBezTo>
                  <a:cubicBezTo>
                    <a:pt x="105" y="71"/>
                    <a:pt x="105" y="71"/>
                    <a:pt x="105" y="71"/>
                  </a:cubicBezTo>
                  <a:cubicBezTo>
                    <a:pt x="109" y="70"/>
                    <a:pt x="111" y="69"/>
                    <a:pt x="115" y="68"/>
                  </a:cubicBezTo>
                  <a:cubicBezTo>
                    <a:pt x="117" y="68"/>
                    <a:pt x="120" y="69"/>
                    <a:pt x="121" y="67"/>
                  </a:cubicBezTo>
                  <a:cubicBezTo>
                    <a:pt x="124" y="64"/>
                    <a:pt x="123" y="61"/>
                    <a:pt x="125" y="59"/>
                  </a:cubicBezTo>
                  <a:cubicBezTo>
                    <a:pt x="125" y="65"/>
                    <a:pt x="133" y="67"/>
                    <a:pt x="139" y="67"/>
                  </a:cubicBezTo>
                  <a:cubicBezTo>
                    <a:pt x="145" y="67"/>
                    <a:pt x="145" y="67"/>
                    <a:pt x="145" y="67"/>
                  </a:cubicBezTo>
                  <a:cubicBezTo>
                    <a:pt x="147" y="67"/>
                    <a:pt x="148" y="68"/>
                    <a:pt x="149" y="68"/>
                  </a:cubicBezTo>
                  <a:cubicBezTo>
                    <a:pt x="152" y="68"/>
                    <a:pt x="154" y="67"/>
                    <a:pt x="157" y="67"/>
                  </a:cubicBezTo>
                  <a:cubicBezTo>
                    <a:pt x="160" y="67"/>
                    <a:pt x="162" y="70"/>
                    <a:pt x="165" y="70"/>
                  </a:cubicBezTo>
                  <a:cubicBezTo>
                    <a:pt x="172" y="70"/>
                    <a:pt x="174" y="65"/>
                    <a:pt x="180" y="63"/>
                  </a:cubicBezTo>
                  <a:cubicBezTo>
                    <a:pt x="185" y="62"/>
                    <a:pt x="187" y="61"/>
                    <a:pt x="192" y="60"/>
                  </a:cubicBezTo>
                  <a:cubicBezTo>
                    <a:pt x="195" y="60"/>
                    <a:pt x="199" y="60"/>
                    <a:pt x="200" y="57"/>
                  </a:cubicBezTo>
                  <a:cubicBezTo>
                    <a:pt x="201" y="54"/>
                    <a:pt x="201" y="52"/>
                    <a:pt x="201" y="48"/>
                  </a:cubicBezTo>
                  <a:cubicBezTo>
                    <a:pt x="201" y="39"/>
                    <a:pt x="201" y="39"/>
                    <a:pt x="201" y="39"/>
                  </a:cubicBezTo>
                  <a:cubicBezTo>
                    <a:pt x="201" y="36"/>
                    <a:pt x="203" y="34"/>
                    <a:pt x="206" y="32"/>
                  </a:cubicBezTo>
                  <a:cubicBezTo>
                    <a:pt x="205" y="32"/>
                    <a:pt x="205" y="31"/>
                    <a:pt x="204" y="31"/>
                  </a:cubicBezTo>
                  <a:cubicBezTo>
                    <a:pt x="201" y="31"/>
                    <a:pt x="200" y="34"/>
                    <a:pt x="197" y="35"/>
                  </a:cubicBezTo>
                  <a:cubicBezTo>
                    <a:pt x="197" y="34"/>
                    <a:pt x="196" y="34"/>
                    <a:pt x="196" y="33"/>
                  </a:cubicBezTo>
                  <a:cubicBezTo>
                    <a:pt x="196" y="31"/>
                    <a:pt x="199" y="30"/>
                    <a:pt x="199" y="27"/>
                  </a:cubicBezTo>
                  <a:cubicBezTo>
                    <a:pt x="199" y="22"/>
                    <a:pt x="192" y="20"/>
                    <a:pt x="187" y="20"/>
                  </a:cubicBezTo>
                  <a:cubicBezTo>
                    <a:pt x="180" y="20"/>
                    <a:pt x="176" y="24"/>
                    <a:pt x="170" y="27"/>
                  </a:cubicBezTo>
                  <a:cubicBezTo>
                    <a:pt x="169" y="22"/>
                    <a:pt x="167" y="19"/>
                    <a:pt x="163" y="15"/>
                  </a:cubicBezTo>
                  <a:cubicBezTo>
                    <a:pt x="160" y="14"/>
                    <a:pt x="157" y="13"/>
                    <a:pt x="157" y="10"/>
                  </a:cubicBezTo>
                  <a:cubicBezTo>
                    <a:pt x="157" y="9"/>
                    <a:pt x="157" y="8"/>
                    <a:pt x="157" y="7"/>
                  </a:cubicBezTo>
                  <a:cubicBezTo>
                    <a:pt x="160" y="7"/>
                    <a:pt x="160" y="7"/>
                    <a:pt x="160" y="7"/>
                  </a:cubicBezTo>
                  <a:cubicBezTo>
                    <a:pt x="161" y="7"/>
                    <a:pt x="162" y="8"/>
                    <a:pt x="163" y="8"/>
                  </a:cubicBezTo>
                  <a:cubicBezTo>
                    <a:pt x="165" y="8"/>
                    <a:pt x="165" y="5"/>
                    <a:pt x="167" y="5"/>
                  </a:cubicBezTo>
                  <a:cubicBezTo>
                    <a:pt x="171" y="5"/>
                    <a:pt x="171" y="11"/>
                    <a:pt x="174" y="15"/>
                  </a:cubicBezTo>
                  <a:cubicBezTo>
                    <a:pt x="174" y="14"/>
                    <a:pt x="175" y="14"/>
                    <a:pt x="175" y="13"/>
                  </a:cubicBezTo>
                  <a:cubicBezTo>
                    <a:pt x="175" y="12"/>
                    <a:pt x="174" y="11"/>
                    <a:pt x="174" y="10"/>
                  </a:cubicBezTo>
                  <a:cubicBezTo>
                    <a:pt x="174" y="7"/>
                    <a:pt x="175" y="5"/>
                    <a:pt x="177" y="4"/>
                  </a:cubicBezTo>
                  <a:cubicBezTo>
                    <a:pt x="178" y="5"/>
                    <a:pt x="179" y="6"/>
                    <a:pt x="180" y="6"/>
                  </a:cubicBezTo>
                  <a:cubicBezTo>
                    <a:pt x="182" y="6"/>
                    <a:pt x="183" y="4"/>
                    <a:pt x="185" y="4"/>
                  </a:cubicBezTo>
                  <a:cubicBezTo>
                    <a:pt x="187" y="4"/>
                    <a:pt x="187" y="7"/>
                    <a:pt x="188" y="9"/>
                  </a:cubicBezTo>
                  <a:cubicBezTo>
                    <a:pt x="190" y="11"/>
                    <a:pt x="192" y="10"/>
                    <a:pt x="194" y="12"/>
                  </a:cubicBezTo>
                  <a:cubicBezTo>
                    <a:pt x="194" y="11"/>
                    <a:pt x="195" y="11"/>
                    <a:pt x="195" y="10"/>
                  </a:cubicBezTo>
                  <a:cubicBezTo>
                    <a:pt x="195" y="7"/>
                    <a:pt x="193" y="6"/>
                    <a:pt x="193" y="3"/>
                  </a:cubicBezTo>
                  <a:cubicBezTo>
                    <a:pt x="193" y="1"/>
                    <a:pt x="195" y="1"/>
                    <a:pt x="196" y="0"/>
                  </a:cubicBezTo>
                  <a:cubicBezTo>
                    <a:pt x="198" y="1"/>
                    <a:pt x="197" y="3"/>
                    <a:pt x="197" y="6"/>
                  </a:cubicBezTo>
                  <a:cubicBezTo>
                    <a:pt x="197" y="13"/>
                    <a:pt x="197" y="13"/>
                    <a:pt x="197" y="13"/>
                  </a:cubicBezTo>
                  <a:cubicBezTo>
                    <a:pt x="197" y="16"/>
                    <a:pt x="198" y="17"/>
                    <a:pt x="200" y="19"/>
                  </a:cubicBezTo>
                  <a:cubicBezTo>
                    <a:pt x="202" y="20"/>
                    <a:pt x="201" y="25"/>
                    <a:pt x="203" y="25"/>
                  </a:cubicBezTo>
                  <a:cubicBezTo>
                    <a:pt x="206" y="25"/>
                    <a:pt x="209" y="25"/>
                    <a:pt x="211" y="23"/>
                  </a:cubicBezTo>
                  <a:cubicBezTo>
                    <a:pt x="213" y="21"/>
                    <a:pt x="211" y="17"/>
                    <a:pt x="214" y="17"/>
                  </a:cubicBezTo>
                  <a:cubicBezTo>
                    <a:pt x="225" y="17"/>
                    <a:pt x="223" y="38"/>
                    <a:pt x="234" y="38"/>
                  </a:cubicBezTo>
                  <a:cubicBezTo>
                    <a:pt x="236" y="38"/>
                    <a:pt x="237" y="37"/>
                    <a:pt x="239" y="37"/>
                  </a:cubicBezTo>
                  <a:cubicBezTo>
                    <a:pt x="241" y="37"/>
                    <a:pt x="242" y="39"/>
                    <a:pt x="244" y="41"/>
                  </a:cubicBezTo>
                  <a:cubicBezTo>
                    <a:pt x="248" y="43"/>
                    <a:pt x="251" y="44"/>
                    <a:pt x="256" y="44"/>
                  </a:cubicBezTo>
                  <a:cubicBezTo>
                    <a:pt x="258" y="44"/>
                    <a:pt x="258" y="42"/>
                    <a:pt x="259" y="41"/>
                  </a:cubicBezTo>
                  <a:cubicBezTo>
                    <a:pt x="261" y="38"/>
                    <a:pt x="264" y="38"/>
                    <a:pt x="268" y="38"/>
                  </a:cubicBezTo>
                  <a:cubicBezTo>
                    <a:pt x="268" y="38"/>
                    <a:pt x="268" y="38"/>
                    <a:pt x="268" y="39"/>
                  </a:cubicBezTo>
                  <a:cubicBezTo>
                    <a:pt x="268" y="41"/>
                    <a:pt x="265" y="42"/>
                    <a:pt x="265" y="44"/>
                  </a:cubicBezTo>
                  <a:cubicBezTo>
                    <a:pt x="265" y="47"/>
                    <a:pt x="269" y="49"/>
                    <a:pt x="272" y="49"/>
                  </a:cubicBezTo>
                  <a:cubicBezTo>
                    <a:pt x="274" y="49"/>
                    <a:pt x="275" y="47"/>
                    <a:pt x="277" y="47"/>
                  </a:cubicBezTo>
                  <a:cubicBezTo>
                    <a:pt x="282" y="47"/>
                    <a:pt x="284" y="53"/>
                    <a:pt x="284" y="57"/>
                  </a:cubicBezTo>
                  <a:cubicBezTo>
                    <a:pt x="285" y="58"/>
                    <a:pt x="285" y="58"/>
                    <a:pt x="286" y="58"/>
                  </a:cubicBezTo>
                  <a:cubicBezTo>
                    <a:pt x="287" y="56"/>
                    <a:pt x="287" y="53"/>
                    <a:pt x="289" y="53"/>
                  </a:cubicBezTo>
                  <a:cubicBezTo>
                    <a:pt x="294" y="53"/>
                    <a:pt x="296" y="57"/>
                    <a:pt x="301" y="57"/>
                  </a:cubicBezTo>
                  <a:cubicBezTo>
                    <a:pt x="307" y="57"/>
                    <a:pt x="307" y="57"/>
                    <a:pt x="307" y="57"/>
                  </a:cubicBezTo>
                  <a:cubicBezTo>
                    <a:pt x="311" y="57"/>
                    <a:pt x="312" y="53"/>
                    <a:pt x="316" y="51"/>
                  </a:cubicBezTo>
                  <a:cubicBezTo>
                    <a:pt x="320" y="57"/>
                    <a:pt x="325" y="59"/>
                    <a:pt x="330" y="63"/>
                  </a:cubicBezTo>
                  <a:cubicBezTo>
                    <a:pt x="332" y="64"/>
                    <a:pt x="332" y="67"/>
                    <a:pt x="334" y="67"/>
                  </a:cubicBezTo>
                  <a:cubicBezTo>
                    <a:pt x="336" y="67"/>
                    <a:pt x="336" y="66"/>
                    <a:pt x="338" y="66"/>
                  </a:cubicBezTo>
                  <a:cubicBezTo>
                    <a:pt x="341" y="66"/>
                    <a:pt x="342" y="69"/>
                    <a:pt x="345" y="69"/>
                  </a:cubicBezTo>
                  <a:cubicBezTo>
                    <a:pt x="348" y="69"/>
                    <a:pt x="348" y="67"/>
                    <a:pt x="350" y="65"/>
                  </a:cubicBezTo>
                  <a:cubicBezTo>
                    <a:pt x="349" y="65"/>
                    <a:pt x="348" y="65"/>
                    <a:pt x="346" y="65"/>
                  </a:cubicBezTo>
                  <a:cubicBezTo>
                    <a:pt x="347" y="62"/>
                    <a:pt x="350" y="62"/>
                    <a:pt x="351" y="59"/>
                  </a:cubicBezTo>
                  <a:cubicBezTo>
                    <a:pt x="352" y="60"/>
                    <a:pt x="353" y="61"/>
                    <a:pt x="354" y="61"/>
                  </a:cubicBezTo>
                  <a:cubicBezTo>
                    <a:pt x="357" y="61"/>
                    <a:pt x="357" y="55"/>
                    <a:pt x="360" y="55"/>
                  </a:cubicBezTo>
                  <a:cubicBezTo>
                    <a:pt x="361" y="55"/>
                    <a:pt x="361" y="56"/>
                    <a:pt x="362" y="56"/>
                  </a:cubicBezTo>
                  <a:cubicBezTo>
                    <a:pt x="364" y="56"/>
                    <a:pt x="365" y="55"/>
                    <a:pt x="367" y="54"/>
                  </a:cubicBezTo>
                  <a:cubicBezTo>
                    <a:pt x="366" y="54"/>
                    <a:pt x="365" y="53"/>
                    <a:pt x="365" y="53"/>
                  </a:cubicBezTo>
                  <a:cubicBezTo>
                    <a:pt x="369" y="51"/>
                    <a:pt x="372" y="50"/>
                    <a:pt x="377" y="48"/>
                  </a:cubicBezTo>
                  <a:cubicBezTo>
                    <a:pt x="378" y="48"/>
                    <a:pt x="378" y="48"/>
                    <a:pt x="378" y="48"/>
                  </a:cubicBezTo>
                  <a:cubicBezTo>
                    <a:pt x="376" y="53"/>
                    <a:pt x="376" y="57"/>
                    <a:pt x="371" y="61"/>
                  </a:cubicBezTo>
                  <a:cubicBezTo>
                    <a:pt x="370" y="62"/>
                    <a:pt x="369" y="63"/>
                    <a:pt x="369" y="65"/>
                  </a:cubicBezTo>
                  <a:cubicBezTo>
                    <a:pt x="369" y="67"/>
                    <a:pt x="369" y="67"/>
                    <a:pt x="369" y="67"/>
                  </a:cubicBezTo>
                  <a:cubicBezTo>
                    <a:pt x="370" y="68"/>
                    <a:pt x="370" y="68"/>
                    <a:pt x="371" y="68"/>
                  </a:cubicBezTo>
                  <a:cubicBezTo>
                    <a:pt x="375" y="68"/>
                    <a:pt x="375" y="63"/>
                    <a:pt x="378" y="63"/>
                  </a:cubicBezTo>
                  <a:cubicBezTo>
                    <a:pt x="379" y="63"/>
                    <a:pt x="379" y="65"/>
                    <a:pt x="380" y="65"/>
                  </a:cubicBezTo>
                  <a:cubicBezTo>
                    <a:pt x="383" y="66"/>
                    <a:pt x="387" y="66"/>
                    <a:pt x="387" y="69"/>
                  </a:cubicBezTo>
                  <a:cubicBezTo>
                    <a:pt x="387" y="72"/>
                    <a:pt x="384" y="73"/>
                    <a:pt x="384" y="76"/>
                  </a:cubicBezTo>
                  <a:cubicBezTo>
                    <a:pt x="384" y="77"/>
                    <a:pt x="384" y="78"/>
                    <a:pt x="385" y="79"/>
                  </a:cubicBezTo>
                  <a:cubicBezTo>
                    <a:pt x="394" y="79"/>
                    <a:pt x="394" y="79"/>
                    <a:pt x="394" y="79"/>
                  </a:cubicBezTo>
                  <a:cubicBezTo>
                    <a:pt x="395" y="79"/>
                    <a:pt x="395" y="79"/>
                    <a:pt x="396" y="79"/>
                  </a:cubicBezTo>
                  <a:cubicBezTo>
                    <a:pt x="400" y="79"/>
                    <a:pt x="402" y="75"/>
                    <a:pt x="403" y="72"/>
                  </a:cubicBezTo>
                  <a:cubicBezTo>
                    <a:pt x="404" y="69"/>
                    <a:pt x="407" y="68"/>
                    <a:pt x="407" y="66"/>
                  </a:cubicBezTo>
                  <a:cubicBezTo>
                    <a:pt x="407" y="61"/>
                    <a:pt x="401" y="63"/>
                    <a:pt x="397" y="61"/>
                  </a:cubicBezTo>
                  <a:cubicBezTo>
                    <a:pt x="399" y="58"/>
                    <a:pt x="401" y="57"/>
                    <a:pt x="405" y="56"/>
                  </a:cubicBezTo>
                  <a:cubicBezTo>
                    <a:pt x="408" y="55"/>
                    <a:pt x="409" y="52"/>
                    <a:pt x="413" y="51"/>
                  </a:cubicBezTo>
                  <a:cubicBezTo>
                    <a:pt x="414" y="57"/>
                    <a:pt x="416" y="62"/>
                    <a:pt x="421" y="65"/>
                  </a:cubicBezTo>
                  <a:cubicBezTo>
                    <a:pt x="423" y="66"/>
                    <a:pt x="424" y="69"/>
                    <a:pt x="426" y="69"/>
                  </a:cubicBezTo>
                  <a:cubicBezTo>
                    <a:pt x="428" y="69"/>
                    <a:pt x="428" y="67"/>
                    <a:pt x="428" y="66"/>
                  </a:cubicBezTo>
                  <a:cubicBezTo>
                    <a:pt x="428" y="65"/>
                    <a:pt x="427" y="64"/>
                    <a:pt x="427" y="62"/>
                  </a:cubicBezTo>
                  <a:cubicBezTo>
                    <a:pt x="428" y="62"/>
                    <a:pt x="428" y="61"/>
                    <a:pt x="428" y="61"/>
                  </a:cubicBezTo>
                  <a:cubicBezTo>
                    <a:pt x="432" y="61"/>
                    <a:pt x="435" y="65"/>
                    <a:pt x="435" y="69"/>
                  </a:cubicBezTo>
                  <a:cubicBezTo>
                    <a:pt x="435" y="73"/>
                    <a:pt x="435" y="79"/>
                    <a:pt x="431" y="79"/>
                  </a:cubicBezTo>
                  <a:cubicBezTo>
                    <a:pt x="430" y="79"/>
                    <a:pt x="429" y="78"/>
                    <a:pt x="428" y="78"/>
                  </a:cubicBezTo>
                  <a:cubicBezTo>
                    <a:pt x="426" y="78"/>
                    <a:pt x="426" y="78"/>
                    <a:pt x="426" y="78"/>
                  </a:cubicBezTo>
                  <a:cubicBezTo>
                    <a:pt x="425" y="85"/>
                    <a:pt x="424" y="89"/>
                    <a:pt x="419" y="95"/>
                  </a:cubicBezTo>
                  <a:cubicBezTo>
                    <a:pt x="416" y="94"/>
                    <a:pt x="416" y="94"/>
                    <a:pt x="416" y="94"/>
                  </a:cubicBezTo>
                  <a:cubicBezTo>
                    <a:pt x="415" y="95"/>
                    <a:pt x="414" y="96"/>
                    <a:pt x="412" y="97"/>
                  </a:cubicBezTo>
                  <a:cubicBezTo>
                    <a:pt x="413" y="101"/>
                    <a:pt x="416" y="102"/>
                    <a:pt x="418" y="106"/>
                  </a:cubicBezTo>
                  <a:cubicBezTo>
                    <a:pt x="415" y="107"/>
                    <a:pt x="412" y="106"/>
                    <a:pt x="410" y="108"/>
                  </a:cubicBezTo>
                  <a:cubicBezTo>
                    <a:pt x="412" y="110"/>
                    <a:pt x="414" y="111"/>
                    <a:pt x="415" y="113"/>
                  </a:cubicBezTo>
                  <a:cubicBezTo>
                    <a:pt x="412" y="115"/>
                    <a:pt x="412" y="118"/>
                    <a:pt x="409" y="121"/>
                  </a:cubicBezTo>
                  <a:cubicBezTo>
                    <a:pt x="407" y="118"/>
                    <a:pt x="408" y="115"/>
                    <a:pt x="406" y="112"/>
                  </a:cubicBezTo>
                  <a:cubicBezTo>
                    <a:pt x="405" y="111"/>
                    <a:pt x="405" y="111"/>
                    <a:pt x="405" y="111"/>
                  </a:cubicBezTo>
                  <a:cubicBezTo>
                    <a:pt x="404" y="114"/>
                    <a:pt x="402" y="116"/>
                    <a:pt x="400" y="116"/>
                  </a:cubicBezTo>
                  <a:cubicBezTo>
                    <a:pt x="399" y="117"/>
                    <a:pt x="399" y="117"/>
                    <a:pt x="399" y="117"/>
                  </a:cubicBezTo>
                  <a:cubicBezTo>
                    <a:pt x="399" y="118"/>
                    <a:pt x="400" y="118"/>
                    <a:pt x="400" y="118"/>
                  </a:cubicBezTo>
                  <a:cubicBezTo>
                    <a:pt x="400" y="121"/>
                    <a:pt x="397" y="121"/>
                    <a:pt x="395" y="123"/>
                  </a:cubicBezTo>
                  <a:cubicBezTo>
                    <a:pt x="394" y="120"/>
                    <a:pt x="395" y="117"/>
                    <a:pt x="392" y="115"/>
                  </a:cubicBezTo>
                  <a:cubicBezTo>
                    <a:pt x="391" y="118"/>
                    <a:pt x="391" y="120"/>
                    <a:pt x="388" y="122"/>
                  </a:cubicBezTo>
                  <a:cubicBezTo>
                    <a:pt x="388" y="121"/>
                    <a:pt x="388" y="120"/>
                    <a:pt x="387" y="120"/>
                  </a:cubicBezTo>
                  <a:cubicBezTo>
                    <a:pt x="383" y="120"/>
                    <a:pt x="379" y="124"/>
                    <a:pt x="379" y="128"/>
                  </a:cubicBezTo>
                  <a:cubicBezTo>
                    <a:pt x="379" y="130"/>
                    <a:pt x="381" y="130"/>
                    <a:pt x="382" y="133"/>
                  </a:cubicBezTo>
                  <a:cubicBezTo>
                    <a:pt x="381" y="133"/>
                    <a:pt x="381" y="133"/>
                    <a:pt x="381" y="133"/>
                  </a:cubicBezTo>
                  <a:cubicBezTo>
                    <a:pt x="379" y="132"/>
                    <a:pt x="379" y="132"/>
                    <a:pt x="379" y="132"/>
                  </a:cubicBezTo>
                  <a:cubicBezTo>
                    <a:pt x="378" y="136"/>
                    <a:pt x="378" y="138"/>
                    <a:pt x="378" y="142"/>
                  </a:cubicBezTo>
                  <a:cubicBezTo>
                    <a:pt x="378" y="146"/>
                    <a:pt x="380" y="151"/>
                    <a:pt x="384" y="151"/>
                  </a:cubicBezTo>
                  <a:cubicBezTo>
                    <a:pt x="391" y="151"/>
                    <a:pt x="385" y="164"/>
                    <a:pt x="381" y="172"/>
                  </a:cubicBezTo>
                  <a:cubicBezTo>
                    <a:pt x="378" y="177"/>
                    <a:pt x="372" y="177"/>
                    <a:pt x="370" y="183"/>
                  </a:cubicBezTo>
                  <a:cubicBezTo>
                    <a:pt x="366" y="190"/>
                    <a:pt x="365" y="195"/>
                    <a:pt x="359" y="202"/>
                  </a:cubicBezTo>
                  <a:cubicBezTo>
                    <a:pt x="357" y="205"/>
                    <a:pt x="355" y="206"/>
                    <a:pt x="353" y="209"/>
                  </a:cubicBezTo>
                  <a:cubicBezTo>
                    <a:pt x="353" y="216"/>
                    <a:pt x="353" y="216"/>
                    <a:pt x="353" y="216"/>
                  </a:cubicBezTo>
                  <a:cubicBezTo>
                    <a:pt x="353" y="219"/>
                    <a:pt x="356" y="218"/>
                    <a:pt x="358" y="220"/>
                  </a:cubicBezTo>
                  <a:cubicBezTo>
                    <a:pt x="370" y="227"/>
                    <a:pt x="362" y="230"/>
                    <a:pt x="371" y="230"/>
                  </a:cubicBezTo>
                  <a:cubicBezTo>
                    <a:pt x="375" y="230"/>
                    <a:pt x="376" y="234"/>
                    <a:pt x="379" y="236"/>
                  </a:cubicBezTo>
                  <a:cubicBezTo>
                    <a:pt x="387" y="240"/>
                    <a:pt x="393" y="241"/>
                    <a:pt x="399" y="247"/>
                  </a:cubicBezTo>
                  <a:cubicBezTo>
                    <a:pt x="402" y="250"/>
                    <a:pt x="401" y="253"/>
                    <a:pt x="403" y="256"/>
                  </a:cubicBezTo>
                  <a:cubicBezTo>
                    <a:pt x="412" y="266"/>
                    <a:pt x="425" y="259"/>
                    <a:pt x="421" y="269"/>
                  </a:cubicBezTo>
                  <a:cubicBezTo>
                    <a:pt x="424" y="270"/>
                    <a:pt x="425" y="272"/>
                    <a:pt x="426" y="275"/>
                  </a:cubicBezTo>
                  <a:cubicBezTo>
                    <a:pt x="428" y="275"/>
                    <a:pt x="428" y="274"/>
                    <a:pt x="430" y="274"/>
                  </a:cubicBezTo>
                  <a:cubicBezTo>
                    <a:pt x="432" y="274"/>
                    <a:pt x="433" y="275"/>
                    <a:pt x="435" y="275"/>
                  </a:cubicBezTo>
                  <a:cubicBezTo>
                    <a:pt x="436" y="275"/>
                    <a:pt x="437" y="275"/>
                    <a:pt x="438" y="274"/>
                  </a:cubicBezTo>
                  <a:cubicBezTo>
                    <a:pt x="439" y="274"/>
                    <a:pt x="440" y="274"/>
                    <a:pt x="441" y="274"/>
                  </a:cubicBezTo>
                  <a:cubicBezTo>
                    <a:pt x="447" y="274"/>
                    <a:pt x="450" y="277"/>
                    <a:pt x="453" y="282"/>
                  </a:cubicBezTo>
                  <a:cubicBezTo>
                    <a:pt x="455" y="286"/>
                    <a:pt x="459" y="285"/>
                    <a:pt x="463" y="287"/>
                  </a:cubicBezTo>
                  <a:cubicBezTo>
                    <a:pt x="470" y="292"/>
                    <a:pt x="473" y="296"/>
                    <a:pt x="481" y="296"/>
                  </a:cubicBezTo>
                  <a:cubicBezTo>
                    <a:pt x="481" y="296"/>
                    <a:pt x="482" y="296"/>
                    <a:pt x="482" y="297"/>
                  </a:cubicBezTo>
                  <a:cubicBezTo>
                    <a:pt x="482" y="298"/>
                    <a:pt x="481" y="298"/>
                    <a:pt x="481" y="298"/>
                  </a:cubicBezTo>
                  <a:cubicBezTo>
                    <a:pt x="481" y="299"/>
                    <a:pt x="483" y="299"/>
                    <a:pt x="484" y="300"/>
                  </a:cubicBezTo>
                  <a:cubicBezTo>
                    <a:pt x="486" y="302"/>
                    <a:pt x="487" y="303"/>
                    <a:pt x="490" y="305"/>
                  </a:cubicBezTo>
                  <a:cubicBezTo>
                    <a:pt x="492" y="308"/>
                    <a:pt x="495" y="311"/>
                    <a:pt x="497" y="313"/>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7" name="Freeform 8"/>
            <p:cNvSpPr>
              <a:spLocks noEditPoints="1"/>
            </p:cNvSpPr>
            <p:nvPr/>
          </p:nvSpPr>
          <p:spPr bwMode="auto">
            <a:xfrm>
              <a:off x="5040313" y="973138"/>
              <a:ext cx="1555750" cy="2028825"/>
            </a:xfrm>
            <a:custGeom>
              <a:avLst/>
              <a:gdLst/>
              <a:ahLst/>
              <a:cxnLst>
                <a:cxn ang="0">
                  <a:pos x="85" y="358"/>
                </a:cxn>
                <a:cxn ang="0">
                  <a:pos x="82" y="388"/>
                </a:cxn>
                <a:cxn ang="0">
                  <a:pos x="230" y="32"/>
                </a:cxn>
                <a:cxn ang="0">
                  <a:pos x="235" y="2"/>
                </a:cxn>
                <a:cxn ang="0">
                  <a:pos x="736" y="789"/>
                </a:cxn>
                <a:cxn ang="0">
                  <a:pos x="841" y="850"/>
                </a:cxn>
                <a:cxn ang="0">
                  <a:pos x="832" y="884"/>
                </a:cxn>
                <a:cxn ang="0">
                  <a:pos x="842" y="875"/>
                </a:cxn>
                <a:cxn ang="0">
                  <a:pos x="848" y="1060"/>
                </a:cxn>
                <a:cxn ang="0">
                  <a:pos x="802" y="1061"/>
                </a:cxn>
                <a:cxn ang="0">
                  <a:pos x="778" y="1088"/>
                </a:cxn>
                <a:cxn ang="0">
                  <a:pos x="741" y="1119"/>
                </a:cxn>
                <a:cxn ang="0">
                  <a:pos x="694" y="1086"/>
                </a:cxn>
                <a:cxn ang="0">
                  <a:pos x="648" y="1084"/>
                </a:cxn>
                <a:cxn ang="0">
                  <a:pos x="168" y="1107"/>
                </a:cxn>
                <a:cxn ang="0">
                  <a:pos x="0" y="364"/>
                </a:cxn>
                <a:cxn ang="0">
                  <a:pos x="67" y="408"/>
                </a:cxn>
                <a:cxn ang="0">
                  <a:pos x="121" y="430"/>
                </a:cxn>
                <a:cxn ang="0">
                  <a:pos x="154" y="418"/>
                </a:cxn>
                <a:cxn ang="0">
                  <a:pos x="174" y="377"/>
                </a:cxn>
                <a:cxn ang="0">
                  <a:pos x="182" y="367"/>
                </a:cxn>
                <a:cxn ang="0">
                  <a:pos x="191" y="320"/>
                </a:cxn>
                <a:cxn ang="0">
                  <a:pos x="205" y="275"/>
                </a:cxn>
                <a:cxn ang="0">
                  <a:pos x="195" y="205"/>
                </a:cxn>
                <a:cxn ang="0">
                  <a:pos x="209" y="180"/>
                </a:cxn>
                <a:cxn ang="0">
                  <a:pos x="218" y="146"/>
                </a:cxn>
                <a:cxn ang="0">
                  <a:pos x="209" y="115"/>
                </a:cxn>
                <a:cxn ang="0">
                  <a:pos x="219" y="108"/>
                </a:cxn>
                <a:cxn ang="0">
                  <a:pos x="225" y="86"/>
                </a:cxn>
                <a:cxn ang="0">
                  <a:pos x="234" y="46"/>
                </a:cxn>
                <a:cxn ang="0">
                  <a:pos x="249" y="45"/>
                </a:cxn>
                <a:cxn ang="0">
                  <a:pos x="263" y="56"/>
                </a:cxn>
                <a:cxn ang="0">
                  <a:pos x="283" y="100"/>
                </a:cxn>
                <a:cxn ang="0">
                  <a:pos x="293" y="135"/>
                </a:cxn>
                <a:cxn ang="0">
                  <a:pos x="304" y="153"/>
                </a:cxn>
                <a:cxn ang="0">
                  <a:pos x="315" y="232"/>
                </a:cxn>
                <a:cxn ang="0">
                  <a:pos x="363" y="233"/>
                </a:cxn>
                <a:cxn ang="0">
                  <a:pos x="385" y="261"/>
                </a:cxn>
                <a:cxn ang="0">
                  <a:pos x="400" y="301"/>
                </a:cxn>
                <a:cxn ang="0">
                  <a:pos x="412" y="346"/>
                </a:cxn>
                <a:cxn ang="0">
                  <a:pos x="437" y="390"/>
                </a:cxn>
                <a:cxn ang="0">
                  <a:pos x="442" y="455"/>
                </a:cxn>
                <a:cxn ang="0">
                  <a:pos x="462" y="504"/>
                </a:cxn>
                <a:cxn ang="0">
                  <a:pos x="499" y="521"/>
                </a:cxn>
                <a:cxn ang="0">
                  <a:pos x="538" y="555"/>
                </a:cxn>
                <a:cxn ang="0">
                  <a:pos x="564" y="563"/>
                </a:cxn>
                <a:cxn ang="0">
                  <a:pos x="591" y="581"/>
                </a:cxn>
                <a:cxn ang="0">
                  <a:pos x="590" y="592"/>
                </a:cxn>
                <a:cxn ang="0">
                  <a:pos x="609" y="622"/>
                </a:cxn>
                <a:cxn ang="0">
                  <a:pos x="617" y="637"/>
                </a:cxn>
                <a:cxn ang="0">
                  <a:pos x="631" y="658"/>
                </a:cxn>
                <a:cxn ang="0">
                  <a:pos x="646" y="707"/>
                </a:cxn>
                <a:cxn ang="0">
                  <a:pos x="663" y="690"/>
                </a:cxn>
                <a:cxn ang="0">
                  <a:pos x="693" y="703"/>
                </a:cxn>
                <a:cxn ang="0">
                  <a:pos x="707" y="727"/>
                </a:cxn>
                <a:cxn ang="0">
                  <a:pos x="707" y="767"/>
                </a:cxn>
                <a:cxn ang="0">
                  <a:pos x="717" y="775"/>
                </a:cxn>
                <a:cxn ang="0">
                  <a:pos x="754" y="804"/>
                </a:cxn>
                <a:cxn ang="0">
                  <a:pos x="782" y="841"/>
                </a:cxn>
                <a:cxn ang="0">
                  <a:pos x="817" y="878"/>
                </a:cxn>
                <a:cxn ang="0">
                  <a:pos x="831" y="941"/>
                </a:cxn>
                <a:cxn ang="0">
                  <a:pos x="836" y="958"/>
                </a:cxn>
                <a:cxn ang="0">
                  <a:pos x="837" y="999"/>
                </a:cxn>
              </a:cxnLst>
              <a:rect l="0" t="0" r="r" b="b"/>
              <a:pathLst>
                <a:path w="858" h="1119">
                  <a:moveTo>
                    <a:pt x="64" y="368"/>
                  </a:moveTo>
                  <a:cubicBezTo>
                    <a:pt x="64" y="371"/>
                    <a:pt x="68" y="371"/>
                    <a:pt x="70" y="371"/>
                  </a:cubicBezTo>
                  <a:cubicBezTo>
                    <a:pt x="72" y="371"/>
                    <a:pt x="72" y="369"/>
                    <a:pt x="74" y="367"/>
                  </a:cubicBezTo>
                  <a:cubicBezTo>
                    <a:pt x="75" y="366"/>
                    <a:pt x="77" y="367"/>
                    <a:pt x="79" y="367"/>
                  </a:cubicBezTo>
                  <a:cubicBezTo>
                    <a:pt x="79" y="363"/>
                    <a:pt x="81" y="358"/>
                    <a:pt x="85" y="358"/>
                  </a:cubicBezTo>
                  <a:cubicBezTo>
                    <a:pt x="87" y="358"/>
                    <a:pt x="88" y="360"/>
                    <a:pt x="89" y="360"/>
                  </a:cubicBezTo>
                  <a:cubicBezTo>
                    <a:pt x="91" y="360"/>
                    <a:pt x="92" y="359"/>
                    <a:pt x="92" y="358"/>
                  </a:cubicBezTo>
                  <a:cubicBezTo>
                    <a:pt x="92" y="354"/>
                    <a:pt x="85" y="354"/>
                    <a:pt x="81" y="356"/>
                  </a:cubicBezTo>
                  <a:cubicBezTo>
                    <a:pt x="74" y="359"/>
                    <a:pt x="64" y="360"/>
                    <a:pt x="64" y="368"/>
                  </a:cubicBezTo>
                  <a:close/>
                  <a:moveTo>
                    <a:pt x="82" y="388"/>
                  </a:moveTo>
                  <a:cubicBezTo>
                    <a:pt x="81" y="390"/>
                    <a:pt x="80" y="391"/>
                    <a:pt x="79" y="393"/>
                  </a:cubicBezTo>
                  <a:cubicBezTo>
                    <a:pt x="81" y="394"/>
                    <a:pt x="82" y="393"/>
                    <a:pt x="84" y="394"/>
                  </a:cubicBezTo>
                  <a:cubicBezTo>
                    <a:pt x="84" y="391"/>
                    <a:pt x="84" y="390"/>
                    <a:pt x="82" y="388"/>
                  </a:cubicBezTo>
                  <a:close/>
                  <a:moveTo>
                    <a:pt x="234" y="27"/>
                  </a:moveTo>
                  <a:cubicBezTo>
                    <a:pt x="232" y="28"/>
                    <a:pt x="230" y="29"/>
                    <a:pt x="230" y="32"/>
                  </a:cubicBezTo>
                  <a:cubicBezTo>
                    <a:pt x="230" y="33"/>
                    <a:pt x="231" y="33"/>
                    <a:pt x="231" y="34"/>
                  </a:cubicBezTo>
                  <a:cubicBezTo>
                    <a:pt x="232" y="33"/>
                    <a:pt x="233" y="32"/>
                    <a:pt x="235" y="32"/>
                  </a:cubicBezTo>
                  <a:cubicBezTo>
                    <a:pt x="235" y="31"/>
                    <a:pt x="236" y="31"/>
                    <a:pt x="236" y="31"/>
                  </a:cubicBezTo>
                  <a:cubicBezTo>
                    <a:pt x="236" y="29"/>
                    <a:pt x="235" y="28"/>
                    <a:pt x="234" y="27"/>
                  </a:cubicBezTo>
                  <a:close/>
                  <a:moveTo>
                    <a:pt x="235" y="2"/>
                  </a:moveTo>
                  <a:cubicBezTo>
                    <a:pt x="235" y="4"/>
                    <a:pt x="237" y="5"/>
                    <a:pt x="238" y="6"/>
                  </a:cubicBezTo>
                  <a:cubicBezTo>
                    <a:pt x="240" y="5"/>
                    <a:pt x="240" y="3"/>
                    <a:pt x="241" y="1"/>
                  </a:cubicBezTo>
                  <a:cubicBezTo>
                    <a:pt x="239" y="0"/>
                    <a:pt x="235" y="0"/>
                    <a:pt x="235" y="2"/>
                  </a:cubicBezTo>
                  <a:close/>
                  <a:moveTo>
                    <a:pt x="720" y="768"/>
                  </a:moveTo>
                  <a:cubicBezTo>
                    <a:pt x="722" y="778"/>
                    <a:pt x="728" y="782"/>
                    <a:pt x="736" y="789"/>
                  </a:cubicBezTo>
                  <a:cubicBezTo>
                    <a:pt x="736" y="789"/>
                    <a:pt x="736" y="788"/>
                    <a:pt x="736" y="788"/>
                  </a:cubicBezTo>
                  <a:cubicBezTo>
                    <a:pt x="736" y="784"/>
                    <a:pt x="733" y="782"/>
                    <a:pt x="730" y="779"/>
                  </a:cubicBezTo>
                  <a:cubicBezTo>
                    <a:pt x="727" y="774"/>
                    <a:pt x="726" y="769"/>
                    <a:pt x="720" y="768"/>
                  </a:cubicBezTo>
                  <a:close/>
                  <a:moveTo>
                    <a:pt x="842" y="850"/>
                  </a:moveTo>
                  <a:cubicBezTo>
                    <a:pt x="841" y="850"/>
                    <a:pt x="841" y="850"/>
                    <a:pt x="841" y="850"/>
                  </a:cubicBezTo>
                  <a:cubicBezTo>
                    <a:pt x="841" y="852"/>
                    <a:pt x="842" y="854"/>
                    <a:pt x="842" y="856"/>
                  </a:cubicBezTo>
                  <a:cubicBezTo>
                    <a:pt x="842" y="862"/>
                    <a:pt x="839" y="865"/>
                    <a:pt x="835" y="868"/>
                  </a:cubicBezTo>
                  <a:cubicBezTo>
                    <a:pt x="834" y="869"/>
                    <a:pt x="831" y="869"/>
                    <a:pt x="831" y="871"/>
                  </a:cubicBezTo>
                  <a:cubicBezTo>
                    <a:pt x="831" y="873"/>
                    <a:pt x="832" y="874"/>
                    <a:pt x="832" y="876"/>
                  </a:cubicBezTo>
                  <a:cubicBezTo>
                    <a:pt x="832" y="884"/>
                    <a:pt x="832" y="884"/>
                    <a:pt x="832" y="884"/>
                  </a:cubicBezTo>
                  <a:cubicBezTo>
                    <a:pt x="832" y="889"/>
                    <a:pt x="829" y="891"/>
                    <a:pt x="826" y="895"/>
                  </a:cubicBezTo>
                  <a:cubicBezTo>
                    <a:pt x="829" y="896"/>
                    <a:pt x="828" y="900"/>
                    <a:pt x="829" y="904"/>
                  </a:cubicBezTo>
                  <a:cubicBezTo>
                    <a:pt x="830" y="906"/>
                    <a:pt x="832" y="906"/>
                    <a:pt x="833" y="908"/>
                  </a:cubicBezTo>
                  <a:cubicBezTo>
                    <a:pt x="837" y="903"/>
                    <a:pt x="834" y="897"/>
                    <a:pt x="837" y="891"/>
                  </a:cubicBezTo>
                  <a:cubicBezTo>
                    <a:pt x="839" y="885"/>
                    <a:pt x="840" y="881"/>
                    <a:pt x="842" y="875"/>
                  </a:cubicBezTo>
                  <a:cubicBezTo>
                    <a:pt x="844" y="870"/>
                    <a:pt x="848" y="867"/>
                    <a:pt x="848" y="861"/>
                  </a:cubicBezTo>
                  <a:cubicBezTo>
                    <a:pt x="848" y="856"/>
                    <a:pt x="844" y="854"/>
                    <a:pt x="842" y="850"/>
                  </a:cubicBezTo>
                  <a:close/>
                  <a:moveTo>
                    <a:pt x="858" y="1055"/>
                  </a:moveTo>
                  <a:cubicBezTo>
                    <a:pt x="858" y="1055"/>
                    <a:pt x="858" y="1055"/>
                    <a:pt x="858" y="1055"/>
                  </a:cubicBezTo>
                  <a:cubicBezTo>
                    <a:pt x="854" y="1057"/>
                    <a:pt x="852" y="1058"/>
                    <a:pt x="848" y="1060"/>
                  </a:cubicBezTo>
                  <a:cubicBezTo>
                    <a:pt x="845" y="1061"/>
                    <a:pt x="843" y="1059"/>
                    <a:pt x="840" y="1060"/>
                  </a:cubicBezTo>
                  <a:cubicBezTo>
                    <a:pt x="837" y="1062"/>
                    <a:pt x="838" y="1067"/>
                    <a:pt x="834" y="1067"/>
                  </a:cubicBezTo>
                  <a:cubicBezTo>
                    <a:pt x="832" y="1067"/>
                    <a:pt x="831" y="1066"/>
                    <a:pt x="829" y="1066"/>
                  </a:cubicBezTo>
                  <a:cubicBezTo>
                    <a:pt x="825" y="1065"/>
                    <a:pt x="822" y="1066"/>
                    <a:pt x="818" y="1066"/>
                  </a:cubicBezTo>
                  <a:cubicBezTo>
                    <a:pt x="811" y="1066"/>
                    <a:pt x="808" y="1061"/>
                    <a:pt x="802" y="1061"/>
                  </a:cubicBezTo>
                  <a:cubicBezTo>
                    <a:pt x="797" y="1061"/>
                    <a:pt x="796" y="1067"/>
                    <a:pt x="792" y="1070"/>
                  </a:cubicBezTo>
                  <a:cubicBezTo>
                    <a:pt x="790" y="1071"/>
                    <a:pt x="788" y="1070"/>
                    <a:pt x="786" y="1071"/>
                  </a:cubicBezTo>
                  <a:cubicBezTo>
                    <a:pt x="780" y="1073"/>
                    <a:pt x="777" y="1077"/>
                    <a:pt x="771" y="1079"/>
                  </a:cubicBezTo>
                  <a:cubicBezTo>
                    <a:pt x="773" y="1082"/>
                    <a:pt x="773" y="1084"/>
                    <a:pt x="776" y="1087"/>
                  </a:cubicBezTo>
                  <a:cubicBezTo>
                    <a:pt x="776" y="1087"/>
                    <a:pt x="778" y="1087"/>
                    <a:pt x="778" y="1088"/>
                  </a:cubicBezTo>
                  <a:cubicBezTo>
                    <a:pt x="778" y="1096"/>
                    <a:pt x="773" y="1102"/>
                    <a:pt x="765" y="1102"/>
                  </a:cubicBezTo>
                  <a:cubicBezTo>
                    <a:pt x="765" y="1104"/>
                    <a:pt x="765" y="1105"/>
                    <a:pt x="765" y="1106"/>
                  </a:cubicBezTo>
                  <a:cubicBezTo>
                    <a:pt x="761" y="1106"/>
                    <a:pt x="760" y="1101"/>
                    <a:pt x="757" y="1101"/>
                  </a:cubicBezTo>
                  <a:cubicBezTo>
                    <a:pt x="749" y="1101"/>
                    <a:pt x="747" y="1108"/>
                    <a:pt x="743" y="1114"/>
                  </a:cubicBezTo>
                  <a:cubicBezTo>
                    <a:pt x="742" y="1116"/>
                    <a:pt x="743" y="1119"/>
                    <a:pt x="741" y="1119"/>
                  </a:cubicBezTo>
                  <a:cubicBezTo>
                    <a:pt x="732" y="1119"/>
                    <a:pt x="737" y="1103"/>
                    <a:pt x="729" y="1099"/>
                  </a:cubicBezTo>
                  <a:cubicBezTo>
                    <a:pt x="722" y="1096"/>
                    <a:pt x="719" y="1092"/>
                    <a:pt x="712" y="1088"/>
                  </a:cubicBezTo>
                  <a:cubicBezTo>
                    <a:pt x="710" y="1086"/>
                    <a:pt x="710" y="1084"/>
                    <a:pt x="708" y="1084"/>
                  </a:cubicBezTo>
                  <a:cubicBezTo>
                    <a:pt x="705" y="1084"/>
                    <a:pt x="703" y="1086"/>
                    <a:pt x="700" y="1086"/>
                  </a:cubicBezTo>
                  <a:cubicBezTo>
                    <a:pt x="694" y="1086"/>
                    <a:pt x="694" y="1086"/>
                    <a:pt x="694" y="1086"/>
                  </a:cubicBezTo>
                  <a:cubicBezTo>
                    <a:pt x="693" y="1086"/>
                    <a:pt x="693" y="1086"/>
                    <a:pt x="691" y="1086"/>
                  </a:cubicBezTo>
                  <a:cubicBezTo>
                    <a:pt x="686" y="1086"/>
                    <a:pt x="685" y="1079"/>
                    <a:pt x="680" y="1079"/>
                  </a:cubicBezTo>
                  <a:cubicBezTo>
                    <a:pt x="672" y="1079"/>
                    <a:pt x="668" y="1084"/>
                    <a:pt x="659" y="1084"/>
                  </a:cubicBezTo>
                  <a:cubicBezTo>
                    <a:pt x="657" y="1084"/>
                    <a:pt x="656" y="1084"/>
                    <a:pt x="654" y="1084"/>
                  </a:cubicBezTo>
                  <a:cubicBezTo>
                    <a:pt x="648" y="1084"/>
                    <a:pt x="648" y="1084"/>
                    <a:pt x="648" y="1084"/>
                  </a:cubicBezTo>
                  <a:cubicBezTo>
                    <a:pt x="644" y="1084"/>
                    <a:pt x="642" y="1081"/>
                    <a:pt x="638" y="1081"/>
                  </a:cubicBezTo>
                  <a:cubicBezTo>
                    <a:pt x="633" y="1081"/>
                    <a:pt x="631" y="1086"/>
                    <a:pt x="626" y="1090"/>
                  </a:cubicBezTo>
                  <a:cubicBezTo>
                    <a:pt x="621" y="1094"/>
                    <a:pt x="616" y="1094"/>
                    <a:pt x="612" y="1099"/>
                  </a:cubicBezTo>
                  <a:cubicBezTo>
                    <a:pt x="611" y="1101"/>
                    <a:pt x="612" y="1105"/>
                    <a:pt x="609" y="1106"/>
                  </a:cubicBezTo>
                  <a:cubicBezTo>
                    <a:pt x="168" y="1107"/>
                    <a:pt x="168" y="1107"/>
                    <a:pt x="168" y="1107"/>
                  </a:cubicBezTo>
                  <a:cubicBezTo>
                    <a:pt x="168" y="1107"/>
                    <a:pt x="168" y="1107"/>
                    <a:pt x="168" y="1107"/>
                  </a:cubicBezTo>
                  <a:cubicBezTo>
                    <a:pt x="168" y="921"/>
                    <a:pt x="168" y="921"/>
                    <a:pt x="168" y="921"/>
                  </a:cubicBezTo>
                  <a:cubicBezTo>
                    <a:pt x="1" y="920"/>
                    <a:pt x="1" y="920"/>
                    <a:pt x="1" y="920"/>
                  </a:cubicBezTo>
                  <a:cubicBezTo>
                    <a:pt x="1" y="920"/>
                    <a:pt x="1" y="920"/>
                    <a:pt x="1" y="920"/>
                  </a:cubicBezTo>
                  <a:cubicBezTo>
                    <a:pt x="0" y="364"/>
                    <a:pt x="0" y="364"/>
                    <a:pt x="0" y="364"/>
                  </a:cubicBezTo>
                  <a:cubicBezTo>
                    <a:pt x="0" y="364"/>
                    <a:pt x="0" y="364"/>
                    <a:pt x="0" y="364"/>
                  </a:cubicBezTo>
                  <a:cubicBezTo>
                    <a:pt x="4" y="368"/>
                    <a:pt x="9" y="370"/>
                    <a:pt x="15" y="372"/>
                  </a:cubicBezTo>
                  <a:cubicBezTo>
                    <a:pt x="27" y="376"/>
                    <a:pt x="34" y="378"/>
                    <a:pt x="46" y="382"/>
                  </a:cubicBezTo>
                  <a:cubicBezTo>
                    <a:pt x="52" y="384"/>
                    <a:pt x="58" y="384"/>
                    <a:pt x="61" y="390"/>
                  </a:cubicBezTo>
                  <a:cubicBezTo>
                    <a:pt x="65" y="396"/>
                    <a:pt x="62" y="403"/>
                    <a:pt x="67" y="408"/>
                  </a:cubicBezTo>
                  <a:cubicBezTo>
                    <a:pt x="71" y="412"/>
                    <a:pt x="76" y="410"/>
                    <a:pt x="82" y="411"/>
                  </a:cubicBezTo>
                  <a:cubicBezTo>
                    <a:pt x="85" y="412"/>
                    <a:pt x="86" y="415"/>
                    <a:pt x="88" y="417"/>
                  </a:cubicBezTo>
                  <a:cubicBezTo>
                    <a:pt x="97" y="424"/>
                    <a:pt x="91" y="422"/>
                    <a:pt x="98" y="422"/>
                  </a:cubicBezTo>
                  <a:cubicBezTo>
                    <a:pt x="106" y="422"/>
                    <a:pt x="108" y="430"/>
                    <a:pt x="115" y="430"/>
                  </a:cubicBezTo>
                  <a:cubicBezTo>
                    <a:pt x="121" y="430"/>
                    <a:pt x="121" y="430"/>
                    <a:pt x="121" y="430"/>
                  </a:cubicBezTo>
                  <a:cubicBezTo>
                    <a:pt x="132" y="430"/>
                    <a:pt x="137" y="421"/>
                    <a:pt x="148" y="421"/>
                  </a:cubicBezTo>
                  <a:cubicBezTo>
                    <a:pt x="149" y="421"/>
                    <a:pt x="149" y="422"/>
                    <a:pt x="150" y="423"/>
                  </a:cubicBezTo>
                  <a:cubicBezTo>
                    <a:pt x="150" y="418"/>
                    <a:pt x="150" y="418"/>
                    <a:pt x="150" y="418"/>
                  </a:cubicBezTo>
                  <a:cubicBezTo>
                    <a:pt x="151" y="418"/>
                    <a:pt x="151" y="418"/>
                    <a:pt x="152" y="418"/>
                  </a:cubicBezTo>
                  <a:cubicBezTo>
                    <a:pt x="153" y="418"/>
                    <a:pt x="153" y="418"/>
                    <a:pt x="154" y="418"/>
                  </a:cubicBezTo>
                  <a:cubicBezTo>
                    <a:pt x="155" y="412"/>
                    <a:pt x="159" y="410"/>
                    <a:pt x="161" y="405"/>
                  </a:cubicBezTo>
                  <a:cubicBezTo>
                    <a:pt x="162" y="406"/>
                    <a:pt x="162" y="406"/>
                    <a:pt x="162" y="406"/>
                  </a:cubicBezTo>
                  <a:cubicBezTo>
                    <a:pt x="166" y="399"/>
                    <a:pt x="168" y="394"/>
                    <a:pt x="167" y="386"/>
                  </a:cubicBezTo>
                  <a:cubicBezTo>
                    <a:pt x="170" y="385"/>
                    <a:pt x="171" y="383"/>
                    <a:pt x="172" y="381"/>
                  </a:cubicBezTo>
                  <a:cubicBezTo>
                    <a:pt x="173" y="379"/>
                    <a:pt x="173" y="377"/>
                    <a:pt x="174" y="377"/>
                  </a:cubicBezTo>
                  <a:cubicBezTo>
                    <a:pt x="175" y="377"/>
                    <a:pt x="175" y="378"/>
                    <a:pt x="175" y="378"/>
                  </a:cubicBezTo>
                  <a:cubicBezTo>
                    <a:pt x="175" y="377"/>
                    <a:pt x="175" y="376"/>
                    <a:pt x="175" y="374"/>
                  </a:cubicBezTo>
                  <a:cubicBezTo>
                    <a:pt x="178" y="374"/>
                    <a:pt x="179" y="374"/>
                    <a:pt x="181" y="374"/>
                  </a:cubicBezTo>
                  <a:cubicBezTo>
                    <a:pt x="180" y="373"/>
                    <a:pt x="180" y="372"/>
                    <a:pt x="180" y="370"/>
                  </a:cubicBezTo>
                  <a:cubicBezTo>
                    <a:pt x="180" y="369"/>
                    <a:pt x="180" y="367"/>
                    <a:pt x="182" y="367"/>
                  </a:cubicBezTo>
                  <a:cubicBezTo>
                    <a:pt x="182" y="367"/>
                    <a:pt x="182" y="368"/>
                    <a:pt x="183" y="368"/>
                  </a:cubicBezTo>
                  <a:cubicBezTo>
                    <a:pt x="183" y="364"/>
                    <a:pt x="183" y="364"/>
                    <a:pt x="183" y="364"/>
                  </a:cubicBezTo>
                  <a:cubicBezTo>
                    <a:pt x="183" y="352"/>
                    <a:pt x="191" y="346"/>
                    <a:pt x="191" y="334"/>
                  </a:cubicBezTo>
                  <a:cubicBezTo>
                    <a:pt x="191" y="331"/>
                    <a:pt x="190" y="330"/>
                    <a:pt x="190" y="328"/>
                  </a:cubicBezTo>
                  <a:cubicBezTo>
                    <a:pt x="190" y="325"/>
                    <a:pt x="191" y="323"/>
                    <a:pt x="191" y="320"/>
                  </a:cubicBezTo>
                  <a:cubicBezTo>
                    <a:pt x="191" y="312"/>
                    <a:pt x="193" y="307"/>
                    <a:pt x="196" y="300"/>
                  </a:cubicBezTo>
                  <a:cubicBezTo>
                    <a:pt x="198" y="295"/>
                    <a:pt x="197" y="291"/>
                    <a:pt x="201" y="288"/>
                  </a:cubicBezTo>
                  <a:cubicBezTo>
                    <a:pt x="207" y="288"/>
                    <a:pt x="201" y="289"/>
                    <a:pt x="201" y="285"/>
                  </a:cubicBezTo>
                  <a:cubicBezTo>
                    <a:pt x="201" y="284"/>
                    <a:pt x="202" y="284"/>
                    <a:pt x="203" y="283"/>
                  </a:cubicBezTo>
                  <a:cubicBezTo>
                    <a:pt x="205" y="281"/>
                    <a:pt x="204" y="278"/>
                    <a:pt x="205" y="275"/>
                  </a:cubicBezTo>
                  <a:cubicBezTo>
                    <a:pt x="198" y="265"/>
                    <a:pt x="196" y="257"/>
                    <a:pt x="196" y="245"/>
                  </a:cubicBezTo>
                  <a:cubicBezTo>
                    <a:pt x="196" y="239"/>
                    <a:pt x="201" y="236"/>
                    <a:pt x="201" y="229"/>
                  </a:cubicBezTo>
                  <a:cubicBezTo>
                    <a:pt x="201" y="224"/>
                    <a:pt x="201" y="224"/>
                    <a:pt x="201" y="224"/>
                  </a:cubicBezTo>
                  <a:cubicBezTo>
                    <a:pt x="201" y="218"/>
                    <a:pt x="193" y="218"/>
                    <a:pt x="193" y="213"/>
                  </a:cubicBezTo>
                  <a:cubicBezTo>
                    <a:pt x="193" y="210"/>
                    <a:pt x="195" y="208"/>
                    <a:pt x="195" y="205"/>
                  </a:cubicBezTo>
                  <a:cubicBezTo>
                    <a:pt x="196" y="200"/>
                    <a:pt x="195" y="197"/>
                    <a:pt x="198" y="193"/>
                  </a:cubicBezTo>
                  <a:cubicBezTo>
                    <a:pt x="201" y="190"/>
                    <a:pt x="199" y="186"/>
                    <a:pt x="201" y="182"/>
                  </a:cubicBezTo>
                  <a:cubicBezTo>
                    <a:pt x="204" y="183"/>
                    <a:pt x="204" y="185"/>
                    <a:pt x="205" y="187"/>
                  </a:cubicBezTo>
                  <a:cubicBezTo>
                    <a:pt x="206" y="187"/>
                    <a:pt x="206" y="187"/>
                    <a:pt x="206" y="187"/>
                  </a:cubicBezTo>
                  <a:cubicBezTo>
                    <a:pt x="206" y="184"/>
                    <a:pt x="208" y="183"/>
                    <a:pt x="209" y="180"/>
                  </a:cubicBezTo>
                  <a:cubicBezTo>
                    <a:pt x="205" y="179"/>
                    <a:pt x="205" y="175"/>
                    <a:pt x="203" y="171"/>
                  </a:cubicBezTo>
                  <a:cubicBezTo>
                    <a:pt x="202" y="167"/>
                    <a:pt x="200" y="164"/>
                    <a:pt x="200" y="160"/>
                  </a:cubicBezTo>
                  <a:cubicBezTo>
                    <a:pt x="200" y="156"/>
                    <a:pt x="204" y="156"/>
                    <a:pt x="207" y="153"/>
                  </a:cubicBezTo>
                  <a:cubicBezTo>
                    <a:pt x="210" y="151"/>
                    <a:pt x="210" y="148"/>
                    <a:pt x="213" y="145"/>
                  </a:cubicBezTo>
                  <a:cubicBezTo>
                    <a:pt x="219" y="150"/>
                    <a:pt x="221" y="162"/>
                    <a:pt x="218" y="146"/>
                  </a:cubicBezTo>
                  <a:cubicBezTo>
                    <a:pt x="228" y="147"/>
                    <a:pt x="218" y="143"/>
                    <a:pt x="215" y="141"/>
                  </a:cubicBezTo>
                  <a:cubicBezTo>
                    <a:pt x="232" y="133"/>
                    <a:pt x="206" y="142"/>
                    <a:pt x="206" y="125"/>
                  </a:cubicBezTo>
                  <a:cubicBezTo>
                    <a:pt x="206" y="122"/>
                    <a:pt x="206" y="120"/>
                    <a:pt x="208" y="118"/>
                  </a:cubicBezTo>
                  <a:cubicBezTo>
                    <a:pt x="210" y="119"/>
                    <a:pt x="210" y="119"/>
                    <a:pt x="210" y="119"/>
                  </a:cubicBezTo>
                  <a:cubicBezTo>
                    <a:pt x="210" y="117"/>
                    <a:pt x="209" y="117"/>
                    <a:pt x="209" y="115"/>
                  </a:cubicBezTo>
                  <a:cubicBezTo>
                    <a:pt x="209" y="111"/>
                    <a:pt x="212" y="110"/>
                    <a:pt x="215" y="107"/>
                  </a:cubicBezTo>
                  <a:cubicBezTo>
                    <a:pt x="217" y="110"/>
                    <a:pt x="218" y="112"/>
                    <a:pt x="219" y="115"/>
                  </a:cubicBezTo>
                  <a:cubicBezTo>
                    <a:pt x="219" y="116"/>
                    <a:pt x="220" y="117"/>
                    <a:pt x="220" y="115"/>
                  </a:cubicBezTo>
                  <a:cubicBezTo>
                    <a:pt x="220" y="113"/>
                    <a:pt x="219" y="112"/>
                    <a:pt x="219" y="110"/>
                  </a:cubicBezTo>
                  <a:cubicBezTo>
                    <a:pt x="219" y="108"/>
                    <a:pt x="219" y="108"/>
                    <a:pt x="219" y="108"/>
                  </a:cubicBezTo>
                  <a:cubicBezTo>
                    <a:pt x="224" y="108"/>
                    <a:pt x="224" y="108"/>
                    <a:pt x="224" y="108"/>
                  </a:cubicBezTo>
                  <a:cubicBezTo>
                    <a:pt x="224" y="107"/>
                    <a:pt x="224" y="107"/>
                    <a:pt x="224" y="106"/>
                  </a:cubicBezTo>
                  <a:cubicBezTo>
                    <a:pt x="224" y="103"/>
                    <a:pt x="219" y="104"/>
                    <a:pt x="219" y="101"/>
                  </a:cubicBezTo>
                  <a:cubicBezTo>
                    <a:pt x="219" y="95"/>
                    <a:pt x="223" y="93"/>
                    <a:pt x="226" y="89"/>
                  </a:cubicBezTo>
                  <a:cubicBezTo>
                    <a:pt x="226" y="88"/>
                    <a:pt x="225" y="87"/>
                    <a:pt x="225" y="86"/>
                  </a:cubicBezTo>
                  <a:cubicBezTo>
                    <a:pt x="225" y="79"/>
                    <a:pt x="230" y="75"/>
                    <a:pt x="230" y="68"/>
                  </a:cubicBezTo>
                  <a:cubicBezTo>
                    <a:pt x="230" y="61"/>
                    <a:pt x="230" y="61"/>
                    <a:pt x="230" y="61"/>
                  </a:cubicBezTo>
                  <a:cubicBezTo>
                    <a:pt x="230" y="57"/>
                    <a:pt x="230" y="55"/>
                    <a:pt x="230" y="51"/>
                  </a:cubicBezTo>
                  <a:cubicBezTo>
                    <a:pt x="230" y="49"/>
                    <a:pt x="230" y="48"/>
                    <a:pt x="230" y="46"/>
                  </a:cubicBezTo>
                  <a:cubicBezTo>
                    <a:pt x="232" y="46"/>
                    <a:pt x="233" y="46"/>
                    <a:pt x="234" y="46"/>
                  </a:cubicBezTo>
                  <a:cubicBezTo>
                    <a:pt x="239" y="46"/>
                    <a:pt x="242" y="43"/>
                    <a:pt x="244" y="39"/>
                  </a:cubicBezTo>
                  <a:cubicBezTo>
                    <a:pt x="245" y="36"/>
                    <a:pt x="244" y="33"/>
                    <a:pt x="247" y="33"/>
                  </a:cubicBezTo>
                  <a:cubicBezTo>
                    <a:pt x="249" y="33"/>
                    <a:pt x="250" y="33"/>
                    <a:pt x="252" y="33"/>
                  </a:cubicBezTo>
                  <a:cubicBezTo>
                    <a:pt x="252" y="33"/>
                    <a:pt x="252" y="34"/>
                    <a:pt x="252" y="34"/>
                  </a:cubicBezTo>
                  <a:cubicBezTo>
                    <a:pt x="252" y="39"/>
                    <a:pt x="250" y="41"/>
                    <a:pt x="249" y="45"/>
                  </a:cubicBezTo>
                  <a:cubicBezTo>
                    <a:pt x="250" y="45"/>
                    <a:pt x="250" y="46"/>
                    <a:pt x="250" y="46"/>
                  </a:cubicBezTo>
                  <a:cubicBezTo>
                    <a:pt x="253" y="46"/>
                    <a:pt x="254" y="45"/>
                    <a:pt x="256" y="45"/>
                  </a:cubicBezTo>
                  <a:cubicBezTo>
                    <a:pt x="258" y="45"/>
                    <a:pt x="258" y="47"/>
                    <a:pt x="259" y="47"/>
                  </a:cubicBezTo>
                  <a:cubicBezTo>
                    <a:pt x="261" y="47"/>
                    <a:pt x="265" y="47"/>
                    <a:pt x="265" y="50"/>
                  </a:cubicBezTo>
                  <a:cubicBezTo>
                    <a:pt x="265" y="52"/>
                    <a:pt x="263" y="54"/>
                    <a:pt x="263" y="56"/>
                  </a:cubicBezTo>
                  <a:cubicBezTo>
                    <a:pt x="263" y="60"/>
                    <a:pt x="266" y="62"/>
                    <a:pt x="267" y="66"/>
                  </a:cubicBezTo>
                  <a:cubicBezTo>
                    <a:pt x="270" y="73"/>
                    <a:pt x="270" y="78"/>
                    <a:pt x="270" y="86"/>
                  </a:cubicBezTo>
                  <a:cubicBezTo>
                    <a:pt x="270" y="89"/>
                    <a:pt x="269" y="91"/>
                    <a:pt x="269" y="94"/>
                  </a:cubicBezTo>
                  <a:cubicBezTo>
                    <a:pt x="269" y="98"/>
                    <a:pt x="272" y="102"/>
                    <a:pt x="276" y="102"/>
                  </a:cubicBezTo>
                  <a:cubicBezTo>
                    <a:pt x="279" y="102"/>
                    <a:pt x="280" y="100"/>
                    <a:pt x="283" y="100"/>
                  </a:cubicBezTo>
                  <a:cubicBezTo>
                    <a:pt x="285" y="100"/>
                    <a:pt x="285" y="103"/>
                    <a:pt x="285" y="105"/>
                  </a:cubicBezTo>
                  <a:cubicBezTo>
                    <a:pt x="285" y="109"/>
                    <a:pt x="281" y="111"/>
                    <a:pt x="281" y="116"/>
                  </a:cubicBezTo>
                  <a:cubicBezTo>
                    <a:pt x="281" y="119"/>
                    <a:pt x="280" y="122"/>
                    <a:pt x="283" y="124"/>
                  </a:cubicBezTo>
                  <a:cubicBezTo>
                    <a:pt x="286" y="126"/>
                    <a:pt x="289" y="125"/>
                    <a:pt x="291" y="127"/>
                  </a:cubicBezTo>
                  <a:cubicBezTo>
                    <a:pt x="292" y="130"/>
                    <a:pt x="291" y="132"/>
                    <a:pt x="293" y="135"/>
                  </a:cubicBezTo>
                  <a:cubicBezTo>
                    <a:pt x="295" y="137"/>
                    <a:pt x="300" y="136"/>
                    <a:pt x="300" y="139"/>
                  </a:cubicBezTo>
                  <a:cubicBezTo>
                    <a:pt x="300" y="145"/>
                    <a:pt x="295" y="147"/>
                    <a:pt x="295" y="153"/>
                  </a:cubicBezTo>
                  <a:cubicBezTo>
                    <a:pt x="295" y="154"/>
                    <a:pt x="296" y="155"/>
                    <a:pt x="297" y="155"/>
                  </a:cubicBezTo>
                  <a:cubicBezTo>
                    <a:pt x="299" y="155"/>
                    <a:pt x="300" y="154"/>
                    <a:pt x="302" y="153"/>
                  </a:cubicBezTo>
                  <a:cubicBezTo>
                    <a:pt x="304" y="153"/>
                    <a:pt x="304" y="153"/>
                    <a:pt x="304" y="153"/>
                  </a:cubicBezTo>
                  <a:cubicBezTo>
                    <a:pt x="304" y="157"/>
                    <a:pt x="303" y="159"/>
                    <a:pt x="303" y="164"/>
                  </a:cubicBezTo>
                  <a:cubicBezTo>
                    <a:pt x="303" y="174"/>
                    <a:pt x="310" y="179"/>
                    <a:pt x="310" y="189"/>
                  </a:cubicBezTo>
                  <a:cubicBezTo>
                    <a:pt x="310" y="194"/>
                    <a:pt x="305" y="196"/>
                    <a:pt x="305" y="201"/>
                  </a:cubicBezTo>
                  <a:cubicBezTo>
                    <a:pt x="305" y="206"/>
                    <a:pt x="308" y="208"/>
                    <a:pt x="311" y="212"/>
                  </a:cubicBezTo>
                  <a:cubicBezTo>
                    <a:pt x="313" y="219"/>
                    <a:pt x="312" y="224"/>
                    <a:pt x="315" y="232"/>
                  </a:cubicBezTo>
                  <a:cubicBezTo>
                    <a:pt x="318" y="239"/>
                    <a:pt x="323" y="242"/>
                    <a:pt x="328" y="248"/>
                  </a:cubicBezTo>
                  <a:cubicBezTo>
                    <a:pt x="335" y="242"/>
                    <a:pt x="336" y="233"/>
                    <a:pt x="345" y="233"/>
                  </a:cubicBezTo>
                  <a:cubicBezTo>
                    <a:pt x="347" y="233"/>
                    <a:pt x="347" y="235"/>
                    <a:pt x="349" y="235"/>
                  </a:cubicBezTo>
                  <a:cubicBezTo>
                    <a:pt x="354" y="235"/>
                    <a:pt x="355" y="230"/>
                    <a:pt x="359" y="229"/>
                  </a:cubicBezTo>
                  <a:cubicBezTo>
                    <a:pt x="360" y="231"/>
                    <a:pt x="363" y="231"/>
                    <a:pt x="363" y="233"/>
                  </a:cubicBezTo>
                  <a:cubicBezTo>
                    <a:pt x="363" y="234"/>
                    <a:pt x="363" y="234"/>
                    <a:pt x="363" y="235"/>
                  </a:cubicBezTo>
                  <a:cubicBezTo>
                    <a:pt x="363" y="236"/>
                    <a:pt x="365" y="236"/>
                    <a:pt x="365" y="237"/>
                  </a:cubicBezTo>
                  <a:cubicBezTo>
                    <a:pt x="368" y="242"/>
                    <a:pt x="367" y="248"/>
                    <a:pt x="372" y="250"/>
                  </a:cubicBezTo>
                  <a:cubicBezTo>
                    <a:pt x="376" y="252"/>
                    <a:pt x="381" y="250"/>
                    <a:pt x="383" y="255"/>
                  </a:cubicBezTo>
                  <a:cubicBezTo>
                    <a:pt x="384" y="257"/>
                    <a:pt x="384" y="259"/>
                    <a:pt x="385" y="261"/>
                  </a:cubicBezTo>
                  <a:cubicBezTo>
                    <a:pt x="389" y="265"/>
                    <a:pt x="394" y="264"/>
                    <a:pt x="398" y="268"/>
                  </a:cubicBezTo>
                  <a:cubicBezTo>
                    <a:pt x="401" y="270"/>
                    <a:pt x="405" y="270"/>
                    <a:pt x="405" y="273"/>
                  </a:cubicBezTo>
                  <a:cubicBezTo>
                    <a:pt x="405" y="277"/>
                    <a:pt x="401" y="278"/>
                    <a:pt x="401" y="283"/>
                  </a:cubicBezTo>
                  <a:cubicBezTo>
                    <a:pt x="401" y="287"/>
                    <a:pt x="402" y="289"/>
                    <a:pt x="405" y="292"/>
                  </a:cubicBezTo>
                  <a:cubicBezTo>
                    <a:pt x="402" y="294"/>
                    <a:pt x="400" y="297"/>
                    <a:pt x="400" y="301"/>
                  </a:cubicBezTo>
                  <a:cubicBezTo>
                    <a:pt x="400" y="308"/>
                    <a:pt x="408" y="311"/>
                    <a:pt x="408" y="319"/>
                  </a:cubicBezTo>
                  <a:cubicBezTo>
                    <a:pt x="408" y="321"/>
                    <a:pt x="407" y="322"/>
                    <a:pt x="407" y="324"/>
                  </a:cubicBezTo>
                  <a:cubicBezTo>
                    <a:pt x="407" y="328"/>
                    <a:pt x="413" y="329"/>
                    <a:pt x="413" y="333"/>
                  </a:cubicBezTo>
                  <a:cubicBezTo>
                    <a:pt x="413" y="336"/>
                    <a:pt x="411" y="338"/>
                    <a:pt x="411" y="342"/>
                  </a:cubicBezTo>
                  <a:cubicBezTo>
                    <a:pt x="411" y="344"/>
                    <a:pt x="412" y="344"/>
                    <a:pt x="412" y="346"/>
                  </a:cubicBezTo>
                  <a:cubicBezTo>
                    <a:pt x="412" y="349"/>
                    <a:pt x="409" y="350"/>
                    <a:pt x="409" y="353"/>
                  </a:cubicBezTo>
                  <a:cubicBezTo>
                    <a:pt x="409" y="359"/>
                    <a:pt x="414" y="361"/>
                    <a:pt x="418" y="366"/>
                  </a:cubicBezTo>
                  <a:cubicBezTo>
                    <a:pt x="424" y="374"/>
                    <a:pt x="427" y="380"/>
                    <a:pt x="435" y="386"/>
                  </a:cubicBezTo>
                  <a:cubicBezTo>
                    <a:pt x="438" y="385"/>
                    <a:pt x="438" y="385"/>
                    <a:pt x="438" y="385"/>
                  </a:cubicBezTo>
                  <a:cubicBezTo>
                    <a:pt x="437" y="387"/>
                    <a:pt x="437" y="388"/>
                    <a:pt x="437" y="390"/>
                  </a:cubicBezTo>
                  <a:cubicBezTo>
                    <a:pt x="437" y="392"/>
                    <a:pt x="438" y="394"/>
                    <a:pt x="439" y="396"/>
                  </a:cubicBezTo>
                  <a:cubicBezTo>
                    <a:pt x="443" y="405"/>
                    <a:pt x="444" y="410"/>
                    <a:pt x="446" y="420"/>
                  </a:cubicBezTo>
                  <a:cubicBezTo>
                    <a:pt x="446" y="421"/>
                    <a:pt x="447" y="422"/>
                    <a:pt x="447" y="423"/>
                  </a:cubicBezTo>
                  <a:cubicBezTo>
                    <a:pt x="447" y="431"/>
                    <a:pt x="447" y="435"/>
                    <a:pt x="447" y="443"/>
                  </a:cubicBezTo>
                  <a:cubicBezTo>
                    <a:pt x="442" y="455"/>
                    <a:pt x="442" y="455"/>
                    <a:pt x="442" y="455"/>
                  </a:cubicBezTo>
                  <a:cubicBezTo>
                    <a:pt x="443" y="461"/>
                    <a:pt x="444" y="465"/>
                    <a:pt x="448" y="469"/>
                  </a:cubicBezTo>
                  <a:cubicBezTo>
                    <a:pt x="452" y="472"/>
                    <a:pt x="453" y="475"/>
                    <a:pt x="457" y="478"/>
                  </a:cubicBezTo>
                  <a:cubicBezTo>
                    <a:pt x="458" y="479"/>
                    <a:pt x="459" y="479"/>
                    <a:pt x="459" y="481"/>
                  </a:cubicBezTo>
                  <a:cubicBezTo>
                    <a:pt x="459" y="486"/>
                    <a:pt x="457" y="488"/>
                    <a:pt x="457" y="493"/>
                  </a:cubicBezTo>
                  <a:cubicBezTo>
                    <a:pt x="457" y="498"/>
                    <a:pt x="459" y="500"/>
                    <a:pt x="462" y="504"/>
                  </a:cubicBezTo>
                  <a:cubicBezTo>
                    <a:pt x="470" y="511"/>
                    <a:pt x="476" y="513"/>
                    <a:pt x="485" y="518"/>
                  </a:cubicBezTo>
                  <a:cubicBezTo>
                    <a:pt x="490" y="520"/>
                    <a:pt x="491" y="524"/>
                    <a:pt x="495" y="526"/>
                  </a:cubicBezTo>
                  <a:cubicBezTo>
                    <a:pt x="496" y="522"/>
                    <a:pt x="497" y="520"/>
                    <a:pt x="500" y="518"/>
                  </a:cubicBezTo>
                  <a:cubicBezTo>
                    <a:pt x="500" y="519"/>
                    <a:pt x="500" y="519"/>
                    <a:pt x="500" y="519"/>
                  </a:cubicBezTo>
                  <a:cubicBezTo>
                    <a:pt x="499" y="521"/>
                    <a:pt x="499" y="521"/>
                    <a:pt x="499" y="521"/>
                  </a:cubicBezTo>
                  <a:cubicBezTo>
                    <a:pt x="501" y="528"/>
                    <a:pt x="507" y="530"/>
                    <a:pt x="513" y="530"/>
                  </a:cubicBezTo>
                  <a:cubicBezTo>
                    <a:pt x="517" y="530"/>
                    <a:pt x="519" y="529"/>
                    <a:pt x="523" y="528"/>
                  </a:cubicBezTo>
                  <a:cubicBezTo>
                    <a:pt x="525" y="532"/>
                    <a:pt x="528" y="534"/>
                    <a:pt x="528" y="538"/>
                  </a:cubicBezTo>
                  <a:cubicBezTo>
                    <a:pt x="528" y="539"/>
                    <a:pt x="527" y="540"/>
                    <a:pt x="527" y="542"/>
                  </a:cubicBezTo>
                  <a:cubicBezTo>
                    <a:pt x="527" y="548"/>
                    <a:pt x="533" y="551"/>
                    <a:pt x="538" y="555"/>
                  </a:cubicBezTo>
                  <a:cubicBezTo>
                    <a:pt x="539" y="552"/>
                    <a:pt x="539" y="550"/>
                    <a:pt x="541" y="547"/>
                  </a:cubicBezTo>
                  <a:cubicBezTo>
                    <a:pt x="544" y="547"/>
                    <a:pt x="544" y="547"/>
                    <a:pt x="544" y="547"/>
                  </a:cubicBezTo>
                  <a:cubicBezTo>
                    <a:pt x="544" y="553"/>
                    <a:pt x="546" y="560"/>
                    <a:pt x="553" y="560"/>
                  </a:cubicBezTo>
                  <a:cubicBezTo>
                    <a:pt x="555" y="560"/>
                    <a:pt x="554" y="557"/>
                    <a:pt x="556" y="557"/>
                  </a:cubicBezTo>
                  <a:cubicBezTo>
                    <a:pt x="560" y="557"/>
                    <a:pt x="561" y="561"/>
                    <a:pt x="564" y="563"/>
                  </a:cubicBezTo>
                  <a:cubicBezTo>
                    <a:pt x="569" y="568"/>
                    <a:pt x="571" y="571"/>
                    <a:pt x="578" y="573"/>
                  </a:cubicBezTo>
                  <a:cubicBezTo>
                    <a:pt x="578" y="571"/>
                    <a:pt x="579" y="570"/>
                    <a:pt x="581" y="569"/>
                  </a:cubicBezTo>
                  <a:cubicBezTo>
                    <a:pt x="582" y="572"/>
                    <a:pt x="582" y="574"/>
                    <a:pt x="584" y="576"/>
                  </a:cubicBezTo>
                  <a:cubicBezTo>
                    <a:pt x="585" y="577"/>
                    <a:pt x="588" y="576"/>
                    <a:pt x="589" y="578"/>
                  </a:cubicBezTo>
                  <a:cubicBezTo>
                    <a:pt x="590" y="579"/>
                    <a:pt x="589" y="581"/>
                    <a:pt x="591" y="581"/>
                  </a:cubicBezTo>
                  <a:cubicBezTo>
                    <a:pt x="594" y="583"/>
                    <a:pt x="598" y="583"/>
                    <a:pt x="598" y="586"/>
                  </a:cubicBezTo>
                  <a:cubicBezTo>
                    <a:pt x="598" y="589"/>
                    <a:pt x="595" y="590"/>
                    <a:pt x="593" y="590"/>
                  </a:cubicBezTo>
                  <a:cubicBezTo>
                    <a:pt x="592" y="590"/>
                    <a:pt x="591" y="589"/>
                    <a:pt x="589" y="589"/>
                  </a:cubicBezTo>
                  <a:cubicBezTo>
                    <a:pt x="589" y="589"/>
                    <a:pt x="589" y="590"/>
                    <a:pt x="589" y="590"/>
                  </a:cubicBezTo>
                  <a:cubicBezTo>
                    <a:pt x="589" y="591"/>
                    <a:pt x="590" y="591"/>
                    <a:pt x="590" y="592"/>
                  </a:cubicBezTo>
                  <a:cubicBezTo>
                    <a:pt x="590" y="594"/>
                    <a:pt x="588" y="595"/>
                    <a:pt x="588" y="596"/>
                  </a:cubicBezTo>
                  <a:cubicBezTo>
                    <a:pt x="588" y="599"/>
                    <a:pt x="591" y="600"/>
                    <a:pt x="592" y="602"/>
                  </a:cubicBezTo>
                  <a:cubicBezTo>
                    <a:pt x="598" y="609"/>
                    <a:pt x="599" y="618"/>
                    <a:pt x="608" y="617"/>
                  </a:cubicBezTo>
                  <a:cubicBezTo>
                    <a:pt x="608" y="618"/>
                    <a:pt x="608" y="619"/>
                    <a:pt x="608" y="621"/>
                  </a:cubicBezTo>
                  <a:cubicBezTo>
                    <a:pt x="609" y="622"/>
                    <a:pt x="609" y="622"/>
                    <a:pt x="609" y="622"/>
                  </a:cubicBezTo>
                  <a:cubicBezTo>
                    <a:pt x="610" y="621"/>
                    <a:pt x="610" y="621"/>
                    <a:pt x="610" y="621"/>
                  </a:cubicBezTo>
                  <a:cubicBezTo>
                    <a:pt x="612" y="621"/>
                    <a:pt x="612" y="623"/>
                    <a:pt x="614" y="625"/>
                  </a:cubicBezTo>
                  <a:cubicBezTo>
                    <a:pt x="615" y="627"/>
                    <a:pt x="618" y="627"/>
                    <a:pt x="618" y="629"/>
                  </a:cubicBezTo>
                  <a:cubicBezTo>
                    <a:pt x="618" y="631"/>
                    <a:pt x="617" y="633"/>
                    <a:pt x="617" y="635"/>
                  </a:cubicBezTo>
                  <a:cubicBezTo>
                    <a:pt x="617" y="636"/>
                    <a:pt x="617" y="636"/>
                    <a:pt x="617" y="637"/>
                  </a:cubicBezTo>
                  <a:cubicBezTo>
                    <a:pt x="618" y="637"/>
                    <a:pt x="618" y="637"/>
                    <a:pt x="619" y="637"/>
                  </a:cubicBezTo>
                  <a:cubicBezTo>
                    <a:pt x="622" y="637"/>
                    <a:pt x="622" y="640"/>
                    <a:pt x="622" y="642"/>
                  </a:cubicBezTo>
                  <a:cubicBezTo>
                    <a:pt x="622" y="647"/>
                    <a:pt x="621" y="654"/>
                    <a:pt x="626" y="654"/>
                  </a:cubicBezTo>
                  <a:cubicBezTo>
                    <a:pt x="627" y="654"/>
                    <a:pt x="627" y="654"/>
                    <a:pt x="628" y="653"/>
                  </a:cubicBezTo>
                  <a:cubicBezTo>
                    <a:pt x="629" y="655"/>
                    <a:pt x="631" y="656"/>
                    <a:pt x="631" y="658"/>
                  </a:cubicBezTo>
                  <a:cubicBezTo>
                    <a:pt x="631" y="661"/>
                    <a:pt x="630" y="662"/>
                    <a:pt x="630" y="665"/>
                  </a:cubicBezTo>
                  <a:cubicBezTo>
                    <a:pt x="630" y="678"/>
                    <a:pt x="640" y="683"/>
                    <a:pt x="640" y="696"/>
                  </a:cubicBezTo>
                  <a:cubicBezTo>
                    <a:pt x="640" y="698"/>
                    <a:pt x="639" y="698"/>
                    <a:pt x="639" y="700"/>
                  </a:cubicBezTo>
                  <a:cubicBezTo>
                    <a:pt x="639" y="701"/>
                    <a:pt x="641" y="702"/>
                    <a:pt x="642" y="703"/>
                  </a:cubicBezTo>
                  <a:cubicBezTo>
                    <a:pt x="643" y="704"/>
                    <a:pt x="644" y="707"/>
                    <a:pt x="646" y="707"/>
                  </a:cubicBezTo>
                  <a:cubicBezTo>
                    <a:pt x="647" y="707"/>
                    <a:pt x="648" y="706"/>
                    <a:pt x="649" y="706"/>
                  </a:cubicBezTo>
                  <a:cubicBezTo>
                    <a:pt x="662" y="706"/>
                    <a:pt x="666" y="730"/>
                    <a:pt x="660" y="703"/>
                  </a:cubicBezTo>
                  <a:cubicBezTo>
                    <a:pt x="661" y="700"/>
                    <a:pt x="661" y="700"/>
                    <a:pt x="661" y="700"/>
                  </a:cubicBezTo>
                  <a:cubicBezTo>
                    <a:pt x="660" y="699"/>
                    <a:pt x="659" y="698"/>
                    <a:pt x="659" y="697"/>
                  </a:cubicBezTo>
                  <a:cubicBezTo>
                    <a:pt x="659" y="694"/>
                    <a:pt x="660" y="690"/>
                    <a:pt x="663" y="690"/>
                  </a:cubicBezTo>
                  <a:cubicBezTo>
                    <a:pt x="667" y="690"/>
                    <a:pt x="666" y="696"/>
                    <a:pt x="669" y="699"/>
                  </a:cubicBezTo>
                  <a:cubicBezTo>
                    <a:pt x="674" y="705"/>
                    <a:pt x="678" y="707"/>
                    <a:pt x="684" y="712"/>
                  </a:cubicBezTo>
                  <a:cubicBezTo>
                    <a:pt x="688" y="716"/>
                    <a:pt x="690" y="718"/>
                    <a:pt x="695" y="719"/>
                  </a:cubicBezTo>
                  <a:cubicBezTo>
                    <a:pt x="695" y="712"/>
                    <a:pt x="695" y="712"/>
                    <a:pt x="695" y="712"/>
                  </a:cubicBezTo>
                  <a:cubicBezTo>
                    <a:pt x="695" y="708"/>
                    <a:pt x="693" y="707"/>
                    <a:pt x="693" y="703"/>
                  </a:cubicBezTo>
                  <a:cubicBezTo>
                    <a:pt x="693" y="701"/>
                    <a:pt x="693" y="701"/>
                    <a:pt x="693" y="701"/>
                  </a:cubicBezTo>
                  <a:cubicBezTo>
                    <a:pt x="693" y="701"/>
                    <a:pt x="694" y="700"/>
                    <a:pt x="694" y="700"/>
                  </a:cubicBezTo>
                  <a:cubicBezTo>
                    <a:pt x="697" y="700"/>
                    <a:pt x="696" y="705"/>
                    <a:pt x="698" y="707"/>
                  </a:cubicBezTo>
                  <a:cubicBezTo>
                    <a:pt x="701" y="711"/>
                    <a:pt x="701" y="714"/>
                    <a:pt x="703" y="719"/>
                  </a:cubicBezTo>
                  <a:cubicBezTo>
                    <a:pt x="705" y="722"/>
                    <a:pt x="707" y="724"/>
                    <a:pt x="707" y="727"/>
                  </a:cubicBezTo>
                  <a:cubicBezTo>
                    <a:pt x="707" y="730"/>
                    <a:pt x="704" y="731"/>
                    <a:pt x="704" y="733"/>
                  </a:cubicBezTo>
                  <a:cubicBezTo>
                    <a:pt x="704" y="737"/>
                    <a:pt x="706" y="738"/>
                    <a:pt x="707" y="741"/>
                  </a:cubicBezTo>
                  <a:cubicBezTo>
                    <a:pt x="708" y="750"/>
                    <a:pt x="709" y="755"/>
                    <a:pt x="709" y="764"/>
                  </a:cubicBezTo>
                  <a:cubicBezTo>
                    <a:pt x="709" y="767"/>
                    <a:pt x="709" y="767"/>
                    <a:pt x="709" y="767"/>
                  </a:cubicBezTo>
                  <a:cubicBezTo>
                    <a:pt x="708" y="767"/>
                    <a:pt x="708" y="767"/>
                    <a:pt x="707" y="767"/>
                  </a:cubicBezTo>
                  <a:cubicBezTo>
                    <a:pt x="707" y="767"/>
                    <a:pt x="706" y="766"/>
                    <a:pt x="706" y="766"/>
                  </a:cubicBezTo>
                  <a:cubicBezTo>
                    <a:pt x="703" y="766"/>
                    <a:pt x="700" y="767"/>
                    <a:pt x="700" y="769"/>
                  </a:cubicBezTo>
                  <a:cubicBezTo>
                    <a:pt x="700" y="772"/>
                    <a:pt x="703" y="772"/>
                    <a:pt x="704" y="774"/>
                  </a:cubicBezTo>
                  <a:cubicBezTo>
                    <a:pt x="707" y="777"/>
                    <a:pt x="711" y="777"/>
                    <a:pt x="714" y="780"/>
                  </a:cubicBezTo>
                  <a:cubicBezTo>
                    <a:pt x="716" y="779"/>
                    <a:pt x="716" y="777"/>
                    <a:pt x="717" y="775"/>
                  </a:cubicBezTo>
                  <a:cubicBezTo>
                    <a:pt x="724" y="778"/>
                    <a:pt x="724" y="784"/>
                    <a:pt x="728" y="791"/>
                  </a:cubicBezTo>
                  <a:cubicBezTo>
                    <a:pt x="730" y="794"/>
                    <a:pt x="734" y="794"/>
                    <a:pt x="737" y="796"/>
                  </a:cubicBezTo>
                  <a:cubicBezTo>
                    <a:pt x="739" y="798"/>
                    <a:pt x="739" y="800"/>
                    <a:pt x="741" y="802"/>
                  </a:cubicBezTo>
                  <a:cubicBezTo>
                    <a:pt x="743" y="806"/>
                    <a:pt x="746" y="805"/>
                    <a:pt x="750" y="807"/>
                  </a:cubicBezTo>
                  <a:cubicBezTo>
                    <a:pt x="751" y="805"/>
                    <a:pt x="752" y="804"/>
                    <a:pt x="754" y="804"/>
                  </a:cubicBezTo>
                  <a:cubicBezTo>
                    <a:pt x="756" y="804"/>
                    <a:pt x="756" y="806"/>
                    <a:pt x="758" y="807"/>
                  </a:cubicBezTo>
                  <a:cubicBezTo>
                    <a:pt x="764" y="809"/>
                    <a:pt x="768" y="811"/>
                    <a:pt x="771" y="817"/>
                  </a:cubicBezTo>
                  <a:cubicBezTo>
                    <a:pt x="773" y="822"/>
                    <a:pt x="774" y="825"/>
                    <a:pt x="774" y="830"/>
                  </a:cubicBezTo>
                  <a:cubicBezTo>
                    <a:pt x="775" y="830"/>
                    <a:pt x="775" y="830"/>
                    <a:pt x="775" y="830"/>
                  </a:cubicBezTo>
                  <a:cubicBezTo>
                    <a:pt x="779" y="833"/>
                    <a:pt x="778" y="838"/>
                    <a:pt x="782" y="841"/>
                  </a:cubicBezTo>
                  <a:cubicBezTo>
                    <a:pt x="786" y="845"/>
                    <a:pt x="791" y="843"/>
                    <a:pt x="795" y="847"/>
                  </a:cubicBezTo>
                  <a:cubicBezTo>
                    <a:pt x="798" y="850"/>
                    <a:pt x="796" y="854"/>
                    <a:pt x="797" y="857"/>
                  </a:cubicBezTo>
                  <a:cubicBezTo>
                    <a:pt x="798" y="862"/>
                    <a:pt x="802" y="863"/>
                    <a:pt x="803" y="867"/>
                  </a:cubicBezTo>
                  <a:cubicBezTo>
                    <a:pt x="804" y="870"/>
                    <a:pt x="805" y="872"/>
                    <a:pt x="807" y="874"/>
                  </a:cubicBezTo>
                  <a:cubicBezTo>
                    <a:pt x="811" y="876"/>
                    <a:pt x="813" y="877"/>
                    <a:pt x="817" y="878"/>
                  </a:cubicBezTo>
                  <a:cubicBezTo>
                    <a:pt x="819" y="878"/>
                    <a:pt x="823" y="878"/>
                    <a:pt x="823" y="880"/>
                  </a:cubicBezTo>
                  <a:cubicBezTo>
                    <a:pt x="823" y="886"/>
                    <a:pt x="819" y="890"/>
                    <a:pt x="819" y="896"/>
                  </a:cubicBezTo>
                  <a:cubicBezTo>
                    <a:pt x="819" y="904"/>
                    <a:pt x="825" y="908"/>
                    <a:pt x="830" y="914"/>
                  </a:cubicBezTo>
                  <a:cubicBezTo>
                    <a:pt x="833" y="916"/>
                    <a:pt x="837" y="916"/>
                    <a:pt x="837" y="919"/>
                  </a:cubicBezTo>
                  <a:cubicBezTo>
                    <a:pt x="837" y="928"/>
                    <a:pt x="831" y="932"/>
                    <a:pt x="831" y="941"/>
                  </a:cubicBezTo>
                  <a:cubicBezTo>
                    <a:pt x="831" y="943"/>
                    <a:pt x="832" y="945"/>
                    <a:pt x="832" y="947"/>
                  </a:cubicBezTo>
                  <a:cubicBezTo>
                    <a:pt x="833" y="947"/>
                    <a:pt x="833" y="948"/>
                    <a:pt x="834" y="948"/>
                  </a:cubicBezTo>
                  <a:cubicBezTo>
                    <a:pt x="834" y="948"/>
                    <a:pt x="834" y="947"/>
                    <a:pt x="835" y="947"/>
                  </a:cubicBezTo>
                  <a:cubicBezTo>
                    <a:pt x="836" y="949"/>
                    <a:pt x="836" y="951"/>
                    <a:pt x="836" y="954"/>
                  </a:cubicBezTo>
                  <a:cubicBezTo>
                    <a:pt x="836" y="958"/>
                    <a:pt x="836" y="958"/>
                    <a:pt x="836" y="958"/>
                  </a:cubicBezTo>
                  <a:cubicBezTo>
                    <a:pt x="836" y="961"/>
                    <a:pt x="837" y="963"/>
                    <a:pt x="839" y="966"/>
                  </a:cubicBezTo>
                  <a:cubicBezTo>
                    <a:pt x="834" y="970"/>
                    <a:pt x="831" y="975"/>
                    <a:pt x="831" y="981"/>
                  </a:cubicBezTo>
                  <a:cubicBezTo>
                    <a:pt x="831" y="984"/>
                    <a:pt x="834" y="985"/>
                    <a:pt x="836" y="987"/>
                  </a:cubicBezTo>
                  <a:cubicBezTo>
                    <a:pt x="834" y="988"/>
                    <a:pt x="831" y="989"/>
                    <a:pt x="831" y="991"/>
                  </a:cubicBezTo>
                  <a:cubicBezTo>
                    <a:pt x="831" y="995"/>
                    <a:pt x="835" y="996"/>
                    <a:pt x="837" y="999"/>
                  </a:cubicBezTo>
                  <a:cubicBezTo>
                    <a:pt x="838" y="1002"/>
                    <a:pt x="837" y="1004"/>
                    <a:pt x="838" y="1007"/>
                  </a:cubicBezTo>
                  <a:cubicBezTo>
                    <a:pt x="840" y="1012"/>
                    <a:pt x="844" y="1013"/>
                    <a:pt x="847" y="1018"/>
                  </a:cubicBezTo>
                  <a:cubicBezTo>
                    <a:pt x="846" y="1021"/>
                    <a:pt x="845" y="1022"/>
                    <a:pt x="845" y="1025"/>
                  </a:cubicBezTo>
                  <a:cubicBezTo>
                    <a:pt x="845" y="1038"/>
                    <a:pt x="855" y="1044"/>
                    <a:pt x="858" y="1055"/>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8" name="Freeform 9"/>
            <p:cNvSpPr>
              <a:spLocks noEditPoints="1"/>
            </p:cNvSpPr>
            <p:nvPr/>
          </p:nvSpPr>
          <p:spPr bwMode="auto">
            <a:xfrm>
              <a:off x="4144963" y="2638425"/>
              <a:ext cx="1200150" cy="1435100"/>
            </a:xfrm>
            <a:custGeom>
              <a:avLst/>
              <a:gdLst/>
              <a:ahLst/>
              <a:cxnLst>
                <a:cxn ang="0">
                  <a:pos x="499" y="640"/>
                </a:cxn>
                <a:cxn ang="0">
                  <a:pos x="417" y="642"/>
                </a:cxn>
                <a:cxn ang="0">
                  <a:pos x="435" y="649"/>
                </a:cxn>
                <a:cxn ang="0">
                  <a:pos x="453" y="648"/>
                </a:cxn>
                <a:cxn ang="0">
                  <a:pos x="461" y="646"/>
                </a:cxn>
                <a:cxn ang="0">
                  <a:pos x="481" y="640"/>
                </a:cxn>
                <a:cxn ang="0">
                  <a:pos x="473" y="629"/>
                </a:cxn>
                <a:cxn ang="0">
                  <a:pos x="436" y="627"/>
                </a:cxn>
                <a:cxn ang="0">
                  <a:pos x="0" y="360"/>
                </a:cxn>
                <a:cxn ang="0">
                  <a:pos x="0" y="0"/>
                </a:cxn>
                <a:cxn ang="0">
                  <a:pos x="662" y="3"/>
                </a:cxn>
                <a:cxn ang="0">
                  <a:pos x="661" y="515"/>
                </a:cxn>
                <a:cxn ang="0">
                  <a:pos x="660" y="791"/>
                </a:cxn>
                <a:cxn ang="0">
                  <a:pos x="635" y="785"/>
                </a:cxn>
                <a:cxn ang="0">
                  <a:pos x="610" y="750"/>
                </a:cxn>
                <a:cxn ang="0">
                  <a:pos x="596" y="726"/>
                </a:cxn>
                <a:cxn ang="0">
                  <a:pos x="600" y="691"/>
                </a:cxn>
                <a:cxn ang="0">
                  <a:pos x="560" y="623"/>
                </a:cxn>
                <a:cxn ang="0">
                  <a:pos x="563" y="614"/>
                </a:cxn>
                <a:cxn ang="0">
                  <a:pos x="566" y="629"/>
                </a:cxn>
                <a:cxn ang="0">
                  <a:pos x="552" y="608"/>
                </a:cxn>
                <a:cxn ang="0">
                  <a:pos x="514" y="625"/>
                </a:cxn>
                <a:cxn ang="0">
                  <a:pos x="513" y="614"/>
                </a:cxn>
                <a:cxn ang="0">
                  <a:pos x="515" y="549"/>
                </a:cxn>
                <a:cxn ang="0">
                  <a:pos x="496" y="534"/>
                </a:cxn>
                <a:cxn ang="0">
                  <a:pos x="483" y="580"/>
                </a:cxn>
                <a:cxn ang="0">
                  <a:pos x="434" y="599"/>
                </a:cxn>
                <a:cxn ang="0">
                  <a:pos x="437" y="586"/>
                </a:cxn>
                <a:cxn ang="0">
                  <a:pos x="459" y="574"/>
                </a:cxn>
                <a:cxn ang="0">
                  <a:pos x="469" y="527"/>
                </a:cxn>
                <a:cxn ang="0">
                  <a:pos x="471" y="511"/>
                </a:cxn>
                <a:cxn ang="0">
                  <a:pos x="484" y="494"/>
                </a:cxn>
                <a:cxn ang="0">
                  <a:pos x="487" y="465"/>
                </a:cxn>
                <a:cxn ang="0">
                  <a:pos x="488" y="458"/>
                </a:cxn>
                <a:cxn ang="0">
                  <a:pos x="499" y="456"/>
                </a:cxn>
                <a:cxn ang="0">
                  <a:pos x="483" y="413"/>
                </a:cxn>
                <a:cxn ang="0">
                  <a:pos x="481" y="443"/>
                </a:cxn>
                <a:cxn ang="0">
                  <a:pos x="465" y="453"/>
                </a:cxn>
                <a:cxn ang="0">
                  <a:pos x="461" y="473"/>
                </a:cxn>
                <a:cxn ang="0">
                  <a:pos x="436" y="492"/>
                </a:cxn>
                <a:cxn ang="0">
                  <a:pos x="419" y="504"/>
                </a:cxn>
                <a:cxn ang="0">
                  <a:pos x="390" y="539"/>
                </a:cxn>
                <a:cxn ang="0">
                  <a:pos x="377" y="560"/>
                </a:cxn>
                <a:cxn ang="0">
                  <a:pos x="376" y="568"/>
                </a:cxn>
                <a:cxn ang="0">
                  <a:pos x="368" y="569"/>
                </a:cxn>
                <a:cxn ang="0">
                  <a:pos x="358" y="561"/>
                </a:cxn>
                <a:cxn ang="0">
                  <a:pos x="357" y="552"/>
                </a:cxn>
                <a:cxn ang="0">
                  <a:pos x="346" y="521"/>
                </a:cxn>
                <a:cxn ang="0">
                  <a:pos x="340" y="502"/>
                </a:cxn>
                <a:cxn ang="0">
                  <a:pos x="321" y="467"/>
                </a:cxn>
                <a:cxn ang="0">
                  <a:pos x="299" y="454"/>
                </a:cxn>
                <a:cxn ang="0">
                  <a:pos x="286" y="440"/>
                </a:cxn>
                <a:cxn ang="0">
                  <a:pos x="288" y="433"/>
                </a:cxn>
                <a:cxn ang="0">
                  <a:pos x="268" y="415"/>
                </a:cxn>
                <a:cxn ang="0">
                  <a:pos x="268" y="408"/>
                </a:cxn>
                <a:cxn ang="0">
                  <a:pos x="259" y="392"/>
                </a:cxn>
                <a:cxn ang="0">
                  <a:pos x="246" y="387"/>
                </a:cxn>
                <a:cxn ang="0">
                  <a:pos x="217" y="384"/>
                </a:cxn>
                <a:cxn ang="0">
                  <a:pos x="175" y="382"/>
                </a:cxn>
                <a:cxn ang="0">
                  <a:pos x="120" y="344"/>
                </a:cxn>
                <a:cxn ang="0">
                  <a:pos x="79" y="353"/>
                </a:cxn>
                <a:cxn ang="0">
                  <a:pos x="7" y="360"/>
                </a:cxn>
              </a:cxnLst>
              <a:rect l="0" t="0" r="r" b="b"/>
              <a:pathLst>
                <a:path w="662" h="792">
                  <a:moveTo>
                    <a:pt x="496" y="630"/>
                  </a:moveTo>
                  <a:cubicBezTo>
                    <a:pt x="491" y="631"/>
                    <a:pt x="489" y="634"/>
                    <a:pt x="486" y="637"/>
                  </a:cubicBezTo>
                  <a:cubicBezTo>
                    <a:pt x="490" y="640"/>
                    <a:pt x="494" y="640"/>
                    <a:pt x="499" y="640"/>
                  </a:cubicBezTo>
                  <a:cubicBezTo>
                    <a:pt x="501" y="640"/>
                    <a:pt x="501" y="639"/>
                    <a:pt x="503" y="638"/>
                  </a:cubicBezTo>
                  <a:cubicBezTo>
                    <a:pt x="501" y="634"/>
                    <a:pt x="499" y="632"/>
                    <a:pt x="496" y="630"/>
                  </a:cubicBezTo>
                  <a:close/>
                  <a:moveTo>
                    <a:pt x="417" y="642"/>
                  </a:moveTo>
                  <a:cubicBezTo>
                    <a:pt x="417" y="644"/>
                    <a:pt x="421" y="644"/>
                    <a:pt x="423" y="645"/>
                  </a:cubicBezTo>
                  <a:cubicBezTo>
                    <a:pt x="425" y="647"/>
                    <a:pt x="425" y="649"/>
                    <a:pt x="427" y="649"/>
                  </a:cubicBezTo>
                  <a:cubicBezTo>
                    <a:pt x="435" y="649"/>
                    <a:pt x="435" y="649"/>
                    <a:pt x="435" y="649"/>
                  </a:cubicBezTo>
                  <a:cubicBezTo>
                    <a:pt x="441" y="650"/>
                    <a:pt x="441" y="650"/>
                    <a:pt x="441" y="650"/>
                  </a:cubicBezTo>
                  <a:cubicBezTo>
                    <a:pt x="445" y="650"/>
                    <a:pt x="448" y="650"/>
                    <a:pt x="453" y="650"/>
                  </a:cubicBezTo>
                  <a:cubicBezTo>
                    <a:pt x="453" y="649"/>
                    <a:pt x="453" y="649"/>
                    <a:pt x="453" y="648"/>
                  </a:cubicBezTo>
                  <a:cubicBezTo>
                    <a:pt x="453" y="647"/>
                    <a:pt x="453" y="647"/>
                    <a:pt x="452" y="647"/>
                  </a:cubicBezTo>
                  <a:cubicBezTo>
                    <a:pt x="454" y="646"/>
                    <a:pt x="454" y="646"/>
                    <a:pt x="454" y="646"/>
                  </a:cubicBezTo>
                  <a:cubicBezTo>
                    <a:pt x="461" y="646"/>
                    <a:pt x="461" y="646"/>
                    <a:pt x="461" y="646"/>
                  </a:cubicBezTo>
                  <a:cubicBezTo>
                    <a:pt x="464" y="649"/>
                    <a:pt x="466" y="651"/>
                    <a:pt x="470" y="654"/>
                  </a:cubicBezTo>
                  <a:cubicBezTo>
                    <a:pt x="472" y="649"/>
                    <a:pt x="474" y="647"/>
                    <a:pt x="474" y="643"/>
                  </a:cubicBezTo>
                  <a:cubicBezTo>
                    <a:pt x="474" y="640"/>
                    <a:pt x="478" y="641"/>
                    <a:pt x="481" y="640"/>
                  </a:cubicBezTo>
                  <a:cubicBezTo>
                    <a:pt x="483" y="638"/>
                    <a:pt x="482" y="635"/>
                    <a:pt x="483" y="632"/>
                  </a:cubicBezTo>
                  <a:cubicBezTo>
                    <a:pt x="481" y="632"/>
                    <a:pt x="480" y="632"/>
                    <a:pt x="479" y="632"/>
                  </a:cubicBezTo>
                  <a:cubicBezTo>
                    <a:pt x="476" y="632"/>
                    <a:pt x="473" y="632"/>
                    <a:pt x="473" y="629"/>
                  </a:cubicBezTo>
                  <a:cubicBezTo>
                    <a:pt x="473" y="627"/>
                    <a:pt x="474" y="626"/>
                    <a:pt x="474" y="624"/>
                  </a:cubicBezTo>
                  <a:cubicBezTo>
                    <a:pt x="474" y="622"/>
                    <a:pt x="472" y="621"/>
                    <a:pt x="470" y="621"/>
                  </a:cubicBezTo>
                  <a:cubicBezTo>
                    <a:pt x="456" y="621"/>
                    <a:pt x="449" y="623"/>
                    <a:pt x="436" y="627"/>
                  </a:cubicBezTo>
                  <a:cubicBezTo>
                    <a:pt x="430" y="630"/>
                    <a:pt x="425" y="627"/>
                    <a:pt x="420" y="631"/>
                  </a:cubicBezTo>
                  <a:cubicBezTo>
                    <a:pt x="417" y="634"/>
                    <a:pt x="417" y="637"/>
                    <a:pt x="417" y="642"/>
                  </a:cubicBezTo>
                  <a:close/>
                  <a:moveTo>
                    <a:pt x="0" y="360"/>
                  </a:moveTo>
                  <a:cubicBezTo>
                    <a:pt x="0" y="360"/>
                    <a:pt x="0" y="360"/>
                    <a:pt x="0" y="360"/>
                  </a:cubicBezTo>
                  <a:cubicBezTo>
                    <a:pt x="0" y="0"/>
                    <a:pt x="0" y="0"/>
                    <a:pt x="0" y="0"/>
                  </a:cubicBezTo>
                  <a:cubicBezTo>
                    <a:pt x="0" y="0"/>
                    <a:pt x="0" y="0"/>
                    <a:pt x="0" y="0"/>
                  </a:cubicBezTo>
                  <a:cubicBezTo>
                    <a:pt x="495" y="2"/>
                    <a:pt x="495" y="2"/>
                    <a:pt x="495" y="2"/>
                  </a:cubicBezTo>
                  <a:cubicBezTo>
                    <a:pt x="495" y="2"/>
                    <a:pt x="495" y="2"/>
                    <a:pt x="495" y="2"/>
                  </a:cubicBezTo>
                  <a:cubicBezTo>
                    <a:pt x="662" y="3"/>
                    <a:pt x="662" y="3"/>
                    <a:pt x="662" y="3"/>
                  </a:cubicBezTo>
                  <a:cubicBezTo>
                    <a:pt x="662" y="189"/>
                    <a:pt x="662" y="189"/>
                    <a:pt x="662" y="189"/>
                  </a:cubicBezTo>
                  <a:cubicBezTo>
                    <a:pt x="662" y="189"/>
                    <a:pt x="662" y="189"/>
                    <a:pt x="662" y="189"/>
                  </a:cubicBezTo>
                  <a:cubicBezTo>
                    <a:pt x="661" y="515"/>
                    <a:pt x="661" y="515"/>
                    <a:pt x="661" y="515"/>
                  </a:cubicBezTo>
                  <a:cubicBezTo>
                    <a:pt x="661" y="515"/>
                    <a:pt x="661" y="515"/>
                    <a:pt x="661" y="515"/>
                  </a:cubicBezTo>
                  <a:cubicBezTo>
                    <a:pt x="660" y="791"/>
                    <a:pt x="660" y="791"/>
                    <a:pt x="660" y="791"/>
                  </a:cubicBezTo>
                  <a:cubicBezTo>
                    <a:pt x="660" y="791"/>
                    <a:pt x="660" y="791"/>
                    <a:pt x="660" y="791"/>
                  </a:cubicBezTo>
                  <a:cubicBezTo>
                    <a:pt x="658" y="791"/>
                    <a:pt x="656" y="790"/>
                    <a:pt x="654" y="790"/>
                  </a:cubicBezTo>
                  <a:cubicBezTo>
                    <a:pt x="650" y="790"/>
                    <a:pt x="648" y="792"/>
                    <a:pt x="644" y="792"/>
                  </a:cubicBezTo>
                  <a:cubicBezTo>
                    <a:pt x="640" y="792"/>
                    <a:pt x="638" y="787"/>
                    <a:pt x="635" y="785"/>
                  </a:cubicBezTo>
                  <a:cubicBezTo>
                    <a:pt x="626" y="778"/>
                    <a:pt x="623" y="772"/>
                    <a:pt x="619" y="762"/>
                  </a:cubicBezTo>
                  <a:cubicBezTo>
                    <a:pt x="617" y="759"/>
                    <a:pt x="616" y="757"/>
                    <a:pt x="614" y="754"/>
                  </a:cubicBezTo>
                  <a:cubicBezTo>
                    <a:pt x="612" y="753"/>
                    <a:pt x="612" y="750"/>
                    <a:pt x="610" y="750"/>
                  </a:cubicBezTo>
                  <a:cubicBezTo>
                    <a:pt x="608" y="749"/>
                    <a:pt x="606" y="751"/>
                    <a:pt x="604" y="749"/>
                  </a:cubicBezTo>
                  <a:cubicBezTo>
                    <a:pt x="598" y="743"/>
                    <a:pt x="600" y="735"/>
                    <a:pt x="593" y="730"/>
                  </a:cubicBezTo>
                  <a:cubicBezTo>
                    <a:pt x="594" y="729"/>
                    <a:pt x="596" y="728"/>
                    <a:pt x="596" y="726"/>
                  </a:cubicBezTo>
                  <a:cubicBezTo>
                    <a:pt x="596" y="721"/>
                    <a:pt x="593" y="716"/>
                    <a:pt x="588" y="714"/>
                  </a:cubicBezTo>
                  <a:cubicBezTo>
                    <a:pt x="595" y="711"/>
                    <a:pt x="600" y="707"/>
                    <a:pt x="600" y="699"/>
                  </a:cubicBezTo>
                  <a:cubicBezTo>
                    <a:pt x="600" y="691"/>
                    <a:pt x="600" y="691"/>
                    <a:pt x="600" y="691"/>
                  </a:cubicBezTo>
                  <a:cubicBezTo>
                    <a:pt x="600" y="674"/>
                    <a:pt x="591" y="665"/>
                    <a:pt x="584" y="650"/>
                  </a:cubicBezTo>
                  <a:cubicBezTo>
                    <a:pt x="581" y="646"/>
                    <a:pt x="577" y="646"/>
                    <a:pt x="574" y="641"/>
                  </a:cubicBezTo>
                  <a:cubicBezTo>
                    <a:pt x="569" y="634"/>
                    <a:pt x="564" y="631"/>
                    <a:pt x="560" y="623"/>
                  </a:cubicBezTo>
                  <a:cubicBezTo>
                    <a:pt x="559" y="621"/>
                    <a:pt x="556" y="620"/>
                    <a:pt x="556" y="618"/>
                  </a:cubicBezTo>
                  <a:cubicBezTo>
                    <a:pt x="556" y="617"/>
                    <a:pt x="557" y="617"/>
                    <a:pt x="557" y="616"/>
                  </a:cubicBezTo>
                  <a:cubicBezTo>
                    <a:pt x="559" y="616"/>
                    <a:pt x="560" y="614"/>
                    <a:pt x="563" y="614"/>
                  </a:cubicBezTo>
                  <a:cubicBezTo>
                    <a:pt x="565" y="614"/>
                    <a:pt x="567" y="615"/>
                    <a:pt x="567" y="617"/>
                  </a:cubicBezTo>
                  <a:cubicBezTo>
                    <a:pt x="567" y="621"/>
                    <a:pt x="564" y="622"/>
                    <a:pt x="564" y="626"/>
                  </a:cubicBezTo>
                  <a:cubicBezTo>
                    <a:pt x="564" y="627"/>
                    <a:pt x="565" y="628"/>
                    <a:pt x="566" y="629"/>
                  </a:cubicBezTo>
                  <a:cubicBezTo>
                    <a:pt x="573" y="628"/>
                    <a:pt x="572" y="620"/>
                    <a:pt x="572" y="613"/>
                  </a:cubicBezTo>
                  <a:cubicBezTo>
                    <a:pt x="572" y="607"/>
                    <a:pt x="569" y="602"/>
                    <a:pt x="563" y="602"/>
                  </a:cubicBezTo>
                  <a:cubicBezTo>
                    <a:pt x="558" y="602"/>
                    <a:pt x="556" y="606"/>
                    <a:pt x="552" y="608"/>
                  </a:cubicBezTo>
                  <a:cubicBezTo>
                    <a:pt x="549" y="609"/>
                    <a:pt x="547" y="608"/>
                    <a:pt x="544" y="609"/>
                  </a:cubicBezTo>
                  <a:cubicBezTo>
                    <a:pt x="540" y="609"/>
                    <a:pt x="539" y="614"/>
                    <a:pt x="535" y="616"/>
                  </a:cubicBezTo>
                  <a:cubicBezTo>
                    <a:pt x="527" y="620"/>
                    <a:pt x="523" y="622"/>
                    <a:pt x="514" y="625"/>
                  </a:cubicBezTo>
                  <a:cubicBezTo>
                    <a:pt x="504" y="623"/>
                    <a:pt x="504" y="623"/>
                    <a:pt x="504" y="623"/>
                  </a:cubicBezTo>
                  <a:cubicBezTo>
                    <a:pt x="504" y="622"/>
                    <a:pt x="504" y="622"/>
                    <a:pt x="504" y="622"/>
                  </a:cubicBezTo>
                  <a:cubicBezTo>
                    <a:pt x="506" y="618"/>
                    <a:pt x="510" y="618"/>
                    <a:pt x="513" y="614"/>
                  </a:cubicBezTo>
                  <a:cubicBezTo>
                    <a:pt x="519" y="603"/>
                    <a:pt x="521" y="596"/>
                    <a:pt x="525" y="584"/>
                  </a:cubicBezTo>
                  <a:cubicBezTo>
                    <a:pt x="527" y="579"/>
                    <a:pt x="530" y="576"/>
                    <a:pt x="530" y="570"/>
                  </a:cubicBezTo>
                  <a:cubicBezTo>
                    <a:pt x="530" y="560"/>
                    <a:pt x="521" y="557"/>
                    <a:pt x="515" y="549"/>
                  </a:cubicBezTo>
                  <a:cubicBezTo>
                    <a:pt x="511" y="544"/>
                    <a:pt x="511" y="539"/>
                    <a:pt x="509" y="532"/>
                  </a:cubicBezTo>
                  <a:cubicBezTo>
                    <a:pt x="508" y="528"/>
                    <a:pt x="505" y="526"/>
                    <a:pt x="504" y="521"/>
                  </a:cubicBezTo>
                  <a:cubicBezTo>
                    <a:pt x="500" y="525"/>
                    <a:pt x="500" y="529"/>
                    <a:pt x="496" y="534"/>
                  </a:cubicBezTo>
                  <a:cubicBezTo>
                    <a:pt x="491" y="540"/>
                    <a:pt x="489" y="546"/>
                    <a:pt x="489" y="554"/>
                  </a:cubicBezTo>
                  <a:cubicBezTo>
                    <a:pt x="488" y="561"/>
                    <a:pt x="486" y="565"/>
                    <a:pt x="485" y="572"/>
                  </a:cubicBezTo>
                  <a:cubicBezTo>
                    <a:pt x="484" y="575"/>
                    <a:pt x="483" y="577"/>
                    <a:pt x="483" y="580"/>
                  </a:cubicBezTo>
                  <a:cubicBezTo>
                    <a:pt x="482" y="583"/>
                    <a:pt x="482" y="587"/>
                    <a:pt x="478" y="587"/>
                  </a:cubicBezTo>
                  <a:cubicBezTo>
                    <a:pt x="474" y="587"/>
                    <a:pt x="472" y="585"/>
                    <a:pt x="468" y="585"/>
                  </a:cubicBezTo>
                  <a:cubicBezTo>
                    <a:pt x="454" y="585"/>
                    <a:pt x="448" y="599"/>
                    <a:pt x="434" y="599"/>
                  </a:cubicBezTo>
                  <a:cubicBezTo>
                    <a:pt x="433" y="599"/>
                    <a:pt x="433" y="599"/>
                    <a:pt x="433" y="599"/>
                  </a:cubicBezTo>
                  <a:cubicBezTo>
                    <a:pt x="433" y="596"/>
                    <a:pt x="433" y="596"/>
                    <a:pt x="433" y="596"/>
                  </a:cubicBezTo>
                  <a:cubicBezTo>
                    <a:pt x="433" y="592"/>
                    <a:pt x="435" y="590"/>
                    <a:pt x="437" y="586"/>
                  </a:cubicBezTo>
                  <a:cubicBezTo>
                    <a:pt x="438" y="582"/>
                    <a:pt x="437" y="577"/>
                    <a:pt x="442" y="575"/>
                  </a:cubicBezTo>
                  <a:cubicBezTo>
                    <a:pt x="445" y="574"/>
                    <a:pt x="447" y="574"/>
                    <a:pt x="450" y="574"/>
                  </a:cubicBezTo>
                  <a:cubicBezTo>
                    <a:pt x="459" y="574"/>
                    <a:pt x="459" y="574"/>
                    <a:pt x="459" y="574"/>
                  </a:cubicBezTo>
                  <a:cubicBezTo>
                    <a:pt x="467" y="574"/>
                    <a:pt x="468" y="563"/>
                    <a:pt x="468" y="555"/>
                  </a:cubicBezTo>
                  <a:cubicBezTo>
                    <a:pt x="468" y="549"/>
                    <a:pt x="467" y="546"/>
                    <a:pt x="466" y="541"/>
                  </a:cubicBezTo>
                  <a:cubicBezTo>
                    <a:pt x="469" y="527"/>
                    <a:pt x="469" y="527"/>
                    <a:pt x="469" y="527"/>
                  </a:cubicBezTo>
                  <a:cubicBezTo>
                    <a:pt x="469" y="526"/>
                    <a:pt x="468" y="525"/>
                    <a:pt x="468" y="523"/>
                  </a:cubicBezTo>
                  <a:cubicBezTo>
                    <a:pt x="468" y="519"/>
                    <a:pt x="473" y="518"/>
                    <a:pt x="473" y="514"/>
                  </a:cubicBezTo>
                  <a:cubicBezTo>
                    <a:pt x="473" y="513"/>
                    <a:pt x="471" y="512"/>
                    <a:pt x="471" y="511"/>
                  </a:cubicBezTo>
                  <a:cubicBezTo>
                    <a:pt x="471" y="508"/>
                    <a:pt x="476" y="508"/>
                    <a:pt x="476" y="504"/>
                  </a:cubicBezTo>
                  <a:cubicBezTo>
                    <a:pt x="476" y="503"/>
                    <a:pt x="475" y="503"/>
                    <a:pt x="474" y="502"/>
                  </a:cubicBezTo>
                  <a:cubicBezTo>
                    <a:pt x="477" y="498"/>
                    <a:pt x="480" y="497"/>
                    <a:pt x="484" y="494"/>
                  </a:cubicBezTo>
                  <a:cubicBezTo>
                    <a:pt x="486" y="491"/>
                    <a:pt x="486" y="488"/>
                    <a:pt x="489" y="487"/>
                  </a:cubicBezTo>
                  <a:cubicBezTo>
                    <a:pt x="491" y="486"/>
                    <a:pt x="494" y="485"/>
                    <a:pt x="494" y="483"/>
                  </a:cubicBezTo>
                  <a:cubicBezTo>
                    <a:pt x="494" y="475"/>
                    <a:pt x="487" y="472"/>
                    <a:pt x="487" y="465"/>
                  </a:cubicBezTo>
                  <a:cubicBezTo>
                    <a:pt x="487" y="463"/>
                    <a:pt x="488" y="462"/>
                    <a:pt x="488" y="461"/>
                  </a:cubicBezTo>
                  <a:cubicBezTo>
                    <a:pt x="488" y="460"/>
                    <a:pt x="487" y="460"/>
                    <a:pt x="487" y="460"/>
                  </a:cubicBezTo>
                  <a:cubicBezTo>
                    <a:pt x="487" y="459"/>
                    <a:pt x="487" y="459"/>
                    <a:pt x="488" y="458"/>
                  </a:cubicBezTo>
                  <a:cubicBezTo>
                    <a:pt x="491" y="458"/>
                    <a:pt x="492" y="455"/>
                    <a:pt x="495" y="455"/>
                  </a:cubicBezTo>
                  <a:cubicBezTo>
                    <a:pt x="496" y="455"/>
                    <a:pt x="496" y="457"/>
                    <a:pt x="497" y="457"/>
                  </a:cubicBezTo>
                  <a:cubicBezTo>
                    <a:pt x="498" y="457"/>
                    <a:pt x="498" y="456"/>
                    <a:pt x="499" y="456"/>
                  </a:cubicBezTo>
                  <a:cubicBezTo>
                    <a:pt x="499" y="453"/>
                    <a:pt x="499" y="453"/>
                    <a:pt x="499" y="453"/>
                  </a:cubicBezTo>
                  <a:cubicBezTo>
                    <a:pt x="499" y="449"/>
                    <a:pt x="494" y="448"/>
                    <a:pt x="493" y="444"/>
                  </a:cubicBezTo>
                  <a:cubicBezTo>
                    <a:pt x="488" y="432"/>
                    <a:pt x="492" y="422"/>
                    <a:pt x="483" y="413"/>
                  </a:cubicBezTo>
                  <a:cubicBezTo>
                    <a:pt x="483" y="417"/>
                    <a:pt x="482" y="419"/>
                    <a:pt x="482" y="423"/>
                  </a:cubicBezTo>
                  <a:cubicBezTo>
                    <a:pt x="482" y="427"/>
                    <a:pt x="483" y="429"/>
                    <a:pt x="483" y="433"/>
                  </a:cubicBezTo>
                  <a:cubicBezTo>
                    <a:pt x="483" y="437"/>
                    <a:pt x="484" y="441"/>
                    <a:pt x="481" y="443"/>
                  </a:cubicBezTo>
                  <a:cubicBezTo>
                    <a:pt x="478" y="445"/>
                    <a:pt x="476" y="442"/>
                    <a:pt x="473" y="444"/>
                  </a:cubicBezTo>
                  <a:cubicBezTo>
                    <a:pt x="470" y="445"/>
                    <a:pt x="472" y="450"/>
                    <a:pt x="469" y="451"/>
                  </a:cubicBezTo>
                  <a:cubicBezTo>
                    <a:pt x="468" y="452"/>
                    <a:pt x="466" y="452"/>
                    <a:pt x="465" y="453"/>
                  </a:cubicBezTo>
                  <a:cubicBezTo>
                    <a:pt x="463" y="455"/>
                    <a:pt x="464" y="457"/>
                    <a:pt x="464" y="459"/>
                  </a:cubicBezTo>
                  <a:cubicBezTo>
                    <a:pt x="463" y="461"/>
                    <a:pt x="462" y="462"/>
                    <a:pt x="461" y="464"/>
                  </a:cubicBezTo>
                  <a:cubicBezTo>
                    <a:pt x="461" y="467"/>
                    <a:pt x="463" y="470"/>
                    <a:pt x="461" y="473"/>
                  </a:cubicBezTo>
                  <a:cubicBezTo>
                    <a:pt x="460" y="475"/>
                    <a:pt x="457" y="476"/>
                    <a:pt x="456" y="478"/>
                  </a:cubicBezTo>
                  <a:cubicBezTo>
                    <a:pt x="454" y="485"/>
                    <a:pt x="452" y="493"/>
                    <a:pt x="445" y="493"/>
                  </a:cubicBezTo>
                  <a:cubicBezTo>
                    <a:pt x="442" y="493"/>
                    <a:pt x="440" y="492"/>
                    <a:pt x="436" y="492"/>
                  </a:cubicBezTo>
                  <a:cubicBezTo>
                    <a:pt x="434" y="492"/>
                    <a:pt x="434" y="494"/>
                    <a:pt x="433" y="496"/>
                  </a:cubicBezTo>
                  <a:cubicBezTo>
                    <a:pt x="431" y="498"/>
                    <a:pt x="429" y="499"/>
                    <a:pt x="427" y="501"/>
                  </a:cubicBezTo>
                  <a:cubicBezTo>
                    <a:pt x="425" y="503"/>
                    <a:pt x="422" y="503"/>
                    <a:pt x="419" y="504"/>
                  </a:cubicBezTo>
                  <a:cubicBezTo>
                    <a:pt x="415" y="506"/>
                    <a:pt x="413" y="509"/>
                    <a:pt x="409" y="513"/>
                  </a:cubicBezTo>
                  <a:cubicBezTo>
                    <a:pt x="403" y="517"/>
                    <a:pt x="403" y="523"/>
                    <a:pt x="399" y="529"/>
                  </a:cubicBezTo>
                  <a:cubicBezTo>
                    <a:pt x="397" y="534"/>
                    <a:pt x="390" y="534"/>
                    <a:pt x="390" y="539"/>
                  </a:cubicBezTo>
                  <a:cubicBezTo>
                    <a:pt x="390" y="541"/>
                    <a:pt x="392" y="541"/>
                    <a:pt x="392" y="543"/>
                  </a:cubicBezTo>
                  <a:cubicBezTo>
                    <a:pt x="392" y="547"/>
                    <a:pt x="387" y="546"/>
                    <a:pt x="384" y="548"/>
                  </a:cubicBezTo>
                  <a:cubicBezTo>
                    <a:pt x="379" y="550"/>
                    <a:pt x="377" y="554"/>
                    <a:pt x="377" y="560"/>
                  </a:cubicBezTo>
                  <a:cubicBezTo>
                    <a:pt x="377" y="560"/>
                    <a:pt x="378" y="560"/>
                    <a:pt x="378" y="561"/>
                  </a:cubicBezTo>
                  <a:cubicBezTo>
                    <a:pt x="378" y="563"/>
                    <a:pt x="375" y="563"/>
                    <a:pt x="375" y="566"/>
                  </a:cubicBezTo>
                  <a:cubicBezTo>
                    <a:pt x="375" y="567"/>
                    <a:pt x="376" y="567"/>
                    <a:pt x="376" y="568"/>
                  </a:cubicBezTo>
                  <a:cubicBezTo>
                    <a:pt x="379" y="567"/>
                    <a:pt x="380" y="567"/>
                    <a:pt x="383" y="566"/>
                  </a:cubicBezTo>
                  <a:cubicBezTo>
                    <a:pt x="382" y="569"/>
                    <a:pt x="382" y="572"/>
                    <a:pt x="381" y="576"/>
                  </a:cubicBezTo>
                  <a:cubicBezTo>
                    <a:pt x="377" y="572"/>
                    <a:pt x="374" y="569"/>
                    <a:pt x="368" y="569"/>
                  </a:cubicBezTo>
                  <a:cubicBezTo>
                    <a:pt x="366" y="569"/>
                    <a:pt x="366" y="572"/>
                    <a:pt x="366" y="575"/>
                  </a:cubicBezTo>
                  <a:cubicBezTo>
                    <a:pt x="364" y="574"/>
                    <a:pt x="364" y="574"/>
                    <a:pt x="364" y="574"/>
                  </a:cubicBezTo>
                  <a:cubicBezTo>
                    <a:pt x="362" y="569"/>
                    <a:pt x="362" y="565"/>
                    <a:pt x="358" y="561"/>
                  </a:cubicBezTo>
                  <a:cubicBezTo>
                    <a:pt x="342" y="545"/>
                    <a:pt x="349" y="555"/>
                    <a:pt x="355" y="555"/>
                  </a:cubicBezTo>
                  <a:cubicBezTo>
                    <a:pt x="357" y="555"/>
                    <a:pt x="357" y="555"/>
                    <a:pt x="357" y="555"/>
                  </a:cubicBezTo>
                  <a:cubicBezTo>
                    <a:pt x="357" y="552"/>
                    <a:pt x="357" y="552"/>
                    <a:pt x="357" y="552"/>
                  </a:cubicBezTo>
                  <a:cubicBezTo>
                    <a:pt x="352" y="538"/>
                    <a:pt x="352" y="538"/>
                    <a:pt x="352" y="538"/>
                  </a:cubicBezTo>
                  <a:cubicBezTo>
                    <a:pt x="351" y="534"/>
                    <a:pt x="352" y="531"/>
                    <a:pt x="350" y="528"/>
                  </a:cubicBezTo>
                  <a:cubicBezTo>
                    <a:pt x="349" y="525"/>
                    <a:pt x="346" y="524"/>
                    <a:pt x="346" y="521"/>
                  </a:cubicBezTo>
                  <a:cubicBezTo>
                    <a:pt x="346" y="520"/>
                    <a:pt x="347" y="520"/>
                    <a:pt x="347" y="519"/>
                  </a:cubicBezTo>
                  <a:cubicBezTo>
                    <a:pt x="347" y="516"/>
                    <a:pt x="345" y="514"/>
                    <a:pt x="344" y="511"/>
                  </a:cubicBezTo>
                  <a:cubicBezTo>
                    <a:pt x="343" y="507"/>
                    <a:pt x="343" y="504"/>
                    <a:pt x="340" y="502"/>
                  </a:cubicBezTo>
                  <a:cubicBezTo>
                    <a:pt x="336" y="500"/>
                    <a:pt x="333" y="499"/>
                    <a:pt x="331" y="495"/>
                  </a:cubicBezTo>
                  <a:cubicBezTo>
                    <a:pt x="328" y="491"/>
                    <a:pt x="325" y="489"/>
                    <a:pt x="324" y="485"/>
                  </a:cubicBezTo>
                  <a:cubicBezTo>
                    <a:pt x="322" y="478"/>
                    <a:pt x="323" y="474"/>
                    <a:pt x="321" y="467"/>
                  </a:cubicBezTo>
                  <a:cubicBezTo>
                    <a:pt x="320" y="464"/>
                    <a:pt x="315" y="464"/>
                    <a:pt x="315" y="460"/>
                  </a:cubicBezTo>
                  <a:cubicBezTo>
                    <a:pt x="315" y="459"/>
                    <a:pt x="315" y="459"/>
                    <a:pt x="315" y="458"/>
                  </a:cubicBezTo>
                  <a:cubicBezTo>
                    <a:pt x="315" y="452"/>
                    <a:pt x="306" y="455"/>
                    <a:pt x="299" y="454"/>
                  </a:cubicBezTo>
                  <a:cubicBezTo>
                    <a:pt x="293" y="453"/>
                    <a:pt x="292" y="446"/>
                    <a:pt x="285" y="446"/>
                  </a:cubicBezTo>
                  <a:cubicBezTo>
                    <a:pt x="285" y="443"/>
                    <a:pt x="285" y="443"/>
                    <a:pt x="285" y="443"/>
                  </a:cubicBezTo>
                  <a:cubicBezTo>
                    <a:pt x="285" y="442"/>
                    <a:pt x="286" y="441"/>
                    <a:pt x="286" y="440"/>
                  </a:cubicBezTo>
                  <a:cubicBezTo>
                    <a:pt x="286" y="437"/>
                    <a:pt x="283" y="438"/>
                    <a:pt x="280" y="437"/>
                  </a:cubicBezTo>
                  <a:cubicBezTo>
                    <a:pt x="283" y="435"/>
                    <a:pt x="283" y="432"/>
                    <a:pt x="285" y="429"/>
                  </a:cubicBezTo>
                  <a:cubicBezTo>
                    <a:pt x="287" y="430"/>
                    <a:pt x="287" y="431"/>
                    <a:pt x="288" y="433"/>
                  </a:cubicBezTo>
                  <a:cubicBezTo>
                    <a:pt x="289" y="430"/>
                    <a:pt x="292" y="428"/>
                    <a:pt x="292" y="424"/>
                  </a:cubicBezTo>
                  <a:cubicBezTo>
                    <a:pt x="292" y="417"/>
                    <a:pt x="290" y="409"/>
                    <a:pt x="283" y="409"/>
                  </a:cubicBezTo>
                  <a:cubicBezTo>
                    <a:pt x="276" y="409"/>
                    <a:pt x="274" y="413"/>
                    <a:pt x="268" y="415"/>
                  </a:cubicBezTo>
                  <a:cubicBezTo>
                    <a:pt x="268" y="414"/>
                    <a:pt x="267" y="414"/>
                    <a:pt x="267" y="414"/>
                  </a:cubicBezTo>
                  <a:cubicBezTo>
                    <a:pt x="267" y="412"/>
                    <a:pt x="269" y="412"/>
                    <a:pt x="269" y="410"/>
                  </a:cubicBezTo>
                  <a:cubicBezTo>
                    <a:pt x="269" y="409"/>
                    <a:pt x="268" y="409"/>
                    <a:pt x="268" y="408"/>
                  </a:cubicBezTo>
                  <a:cubicBezTo>
                    <a:pt x="269" y="408"/>
                    <a:pt x="270" y="409"/>
                    <a:pt x="272" y="409"/>
                  </a:cubicBezTo>
                  <a:cubicBezTo>
                    <a:pt x="273" y="409"/>
                    <a:pt x="273" y="409"/>
                    <a:pt x="273" y="409"/>
                  </a:cubicBezTo>
                  <a:cubicBezTo>
                    <a:pt x="271" y="401"/>
                    <a:pt x="264" y="399"/>
                    <a:pt x="259" y="392"/>
                  </a:cubicBezTo>
                  <a:cubicBezTo>
                    <a:pt x="257" y="389"/>
                    <a:pt x="257" y="385"/>
                    <a:pt x="253" y="385"/>
                  </a:cubicBezTo>
                  <a:cubicBezTo>
                    <a:pt x="251" y="385"/>
                    <a:pt x="252" y="389"/>
                    <a:pt x="250" y="389"/>
                  </a:cubicBezTo>
                  <a:cubicBezTo>
                    <a:pt x="248" y="389"/>
                    <a:pt x="247" y="388"/>
                    <a:pt x="246" y="387"/>
                  </a:cubicBezTo>
                  <a:cubicBezTo>
                    <a:pt x="243" y="389"/>
                    <a:pt x="242" y="393"/>
                    <a:pt x="238" y="393"/>
                  </a:cubicBezTo>
                  <a:cubicBezTo>
                    <a:pt x="232" y="393"/>
                    <a:pt x="229" y="389"/>
                    <a:pt x="223" y="386"/>
                  </a:cubicBezTo>
                  <a:cubicBezTo>
                    <a:pt x="221" y="385"/>
                    <a:pt x="220" y="385"/>
                    <a:pt x="217" y="384"/>
                  </a:cubicBezTo>
                  <a:cubicBezTo>
                    <a:pt x="209" y="379"/>
                    <a:pt x="204" y="374"/>
                    <a:pt x="193" y="374"/>
                  </a:cubicBezTo>
                  <a:cubicBezTo>
                    <a:pt x="190" y="374"/>
                    <a:pt x="189" y="378"/>
                    <a:pt x="186" y="379"/>
                  </a:cubicBezTo>
                  <a:cubicBezTo>
                    <a:pt x="182" y="381"/>
                    <a:pt x="179" y="381"/>
                    <a:pt x="175" y="382"/>
                  </a:cubicBezTo>
                  <a:cubicBezTo>
                    <a:pt x="174" y="372"/>
                    <a:pt x="163" y="371"/>
                    <a:pt x="157" y="364"/>
                  </a:cubicBezTo>
                  <a:cubicBezTo>
                    <a:pt x="149" y="358"/>
                    <a:pt x="144" y="356"/>
                    <a:pt x="135" y="352"/>
                  </a:cubicBezTo>
                  <a:cubicBezTo>
                    <a:pt x="130" y="348"/>
                    <a:pt x="127" y="344"/>
                    <a:pt x="120" y="344"/>
                  </a:cubicBezTo>
                  <a:cubicBezTo>
                    <a:pt x="116" y="344"/>
                    <a:pt x="114" y="347"/>
                    <a:pt x="111" y="349"/>
                  </a:cubicBezTo>
                  <a:cubicBezTo>
                    <a:pt x="105" y="352"/>
                    <a:pt x="102" y="354"/>
                    <a:pt x="95" y="354"/>
                  </a:cubicBezTo>
                  <a:cubicBezTo>
                    <a:pt x="89" y="354"/>
                    <a:pt x="85" y="353"/>
                    <a:pt x="79" y="353"/>
                  </a:cubicBezTo>
                  <a:cubicBezTo>
                    <a:pt x="74" y="353"/>
                    <a:pt x="71" y="354"/>
                    <a:pt x="66" y="354"/>
                  </a:cubicBezTo>
                  <a:cubicBezTo>
                    <a:pt x="41" y="354"/>
                    <a:pt x="41" y="354"/>
                    <a:pt x="41" y="354"/>
                  </a:cubicBezTo>
                  <a:cubicBezTo>
                    <a:pt x="7" y="360"/>
                    <a:pt x="7" y="360"/>
                    <a:pt x="7" y="360"/>
                  </a:cubicBezTo>
                  <a:cubicBezTo>
                    <a:pt x="1" y="360"/>
                    <a:pt x="1" y="360"/>
                    <a:pt x="1" y="360"/>
                  </a:cubicBezTo>
                  <a:cubicBezTo>
                    <a:pt x="0" y="360"/>
                    <a:pt x="0" y="360"/>
                    <a:pt x="0" y="360"/>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9" name="Freeform 10"/>
            <p:cNvSpPr>
              <a:spLocks noEditPoints="1"/>
            </p:cNvSpPr>
            <p:nvPr/>
          </p:nvSpPr>
          <p:spPr bwMode="auto">
            <a:xfrm>
              <a:off x="5341938" y="3571875"/>
              <a:ext cx="900113" cy="636588"/>
            </a:xfrm>
            <a:custGeom>
              <a:avLst/>
              <a:gdLst/>
              <a:ahLst/>
              <a:cxnLst>
                <a:cxn ang="0">
                  <a:pos x="238" y="307"/>
                </a:cxn>
                <a:cxn ang="0">
                  <a:pos x="0" y="276"/>
                </a:cxn>
                <a:cxn ang="0">
                  <a:pos x="4" y="0"/>
                </a:cxn>
                <a:cxn ang="0">
                  <a:pos x="40" y="5"/>
                </a:cxn>
                <a:cxn ang="0">
                  <a:pos x="69" y="15"/>
                </a:cxn>
                <a:cxn ang="0">
                  <a:pos x="78" y="30"/>
                </a:cxn>
                <a:cxn ang="0">
                  <a:pos x="96" y="41"/>
                </a:cxn>
                <a:cxn ang="0">
                  <a:pos x="132" y="51"/>
                </a:cxn>
                <a:cxn ang="0">
                  <a:pos x="144" y="83"/>
                </a:cxn>
                <a:cxn ang="0">
                  <a:pos x="162" y="98"/>
                </a:cxn>
                <a:cxn ang="0">
                  <a:pos x="197" y="133"/>
                </a:cxn>
                <a:cxn ang="0">
                  <a:pos x="221" y="139"/>
                </a:cxn>
                <a:cxn ang="0">
                  <a:pos x="242" y="125"/>
                </a:cxn>
                <a:cxn ang="0">
                  <a:pos x="271" y="132"/>
                </a:cxn>
                <a:cxn ang="0">
                  <a:pos x="286" y="135"/>
                </a:cxn>
                <a:cxn ang="0">
                  <a:pos x="300" y="133"/>
                </a:cxn>
                <a:cxn ang="0">
                  <a:pos x="308" y="133"/>
                </a:cxn>
                <a:cxn ang="0">
                  <a:pos x="339" y="135"/>
                </a:cxn>
                <a:cxn ang="0">
                  <a:pos x="390" y="152"/>
                </a:cxn>
                <a:cxn ang="0">
                  <a:pos x="396" y="185"/>
                </a:cxn>
                <a:cxn ang="0">
                  <a:pos x="496" y="236"/>
                </a:cxn>
                <a:cxn ang="0">
                  <a:pos x="487" y="235"/>
                </a:cxn>
                <a:cxn ang="0">
                  <a:pos x="467" y="254"/>
                </a:cxn>
                <a:cxn ang="0">
                  <a:pos x="449" y="254"/>
                </a:cxn>
                <a:cxn ang="0">
                  <a:pos x="420" y="257"/>
                </a:cxn>
                <a:cxn ang="0">
                  <a:pos x="396" y="260"/>
                </a:cxn>
                <a:cxn ang="0">
                  <a:pos x="377" y="259"/>
                </a:cxn>
                <a:cxn ang="0">
                  <a:pos x="369" y="268"/>
                </a:cxn>
                <a:cxn ang="0">
                  <a:pos x="366" y="274"/>
                </a:cxn>
                <a:cxn ang="0">
                  <a:pos x="327" y="313"/>
                </a:cxn>
                <a:cxn ang="0">
                  <a:pos x="289" y="321"/>
                </a:cxn>
                <a:cxn ang="0">
                  <a:pos x="302" y="331"/>
                </a:cxn>
                <a:cxn ang="0">
                  <a:pos x="294" y="341"/>
                </a:cxn>
                <a:cxn ang="0">
                  <a:pos x="276" y="335"/>
                </a:cxn>
                <a:cxn ang="0">
                  <a:pos x="270" y="320"/>
                </a:cxn>
                <a:cxn ang="0">
                  <a:pos x="256" y="319"/>
                </a:cxn>
                <a:cxn ang="0">
                  <a:pos x="246" y="300"/>
                </a:cxn>
                <a:cxn ang="0">
                  <a:pos x="240" y="299"/>
                </a:cxn>
                <a:cxn ang="0">
                  <a:pos x="218" y="306"/>
                </a:cxn>
                <a:cxn ang="0">
                  <a:pos x="228" y="279"/>
                </a:cxn>
                <a:cxn ang="0">
                  <a:pos x="212" y="265"/>
                </a:cxn>
                <a:cxn ang="0">
                  <a:pos x="190" y="281"/>
                </a:cxn>
                <a:cxn ang="0">
                  <a:pos x="206" y="282"/>
                </a:cxn>
                <a:cxn ang="0">
                  <a:pos x="156" y="319"/>
                </a:cxn>
                <a:cxn ang="0">
                  <a:pos x="129" y="323"/>
                </a:cxn>
                <a:cxn ang="0">
                  <a:pos x="102" y="312"/>
                </a:cxn>
                <a:cxn ang="0">
                  <a:pos x="63" y="296"/>
                </a:cxn>
                <a:cxn ang="0">
                  <a:pos x="35" y="294"/>
                </a:cxn>
                <a:cxn ang="0">
                  <a:pos x="33" y="300"/>
                </a:cxn>
              </a:cxnLst>
              <a:rect l="0" t="0" r="r" b="b"/>
              <a:pathLst>
                <a:path w="496" h="351">
                  <a:moveTo>
                    <a:pt x="237" y="302"/>
                  </a:moveTo>
                  <a:cubicBezTo>
                    <a:pt x="235" y="303"/>
                    <a:pt x="233" y="304"/>
                    <a:pt x="232" y="307"/>
                  </a:cubicBezTo>
                  <a:cubicBezTo>
                    <a:pt x="234" y="307"/>
                    <a:pt x="235" y="307"/>
                    <a:pt x="238" y="307"/>
                  </a:cubicBezTo>
                  <a:cubicBezTo>
                    <a:pt x="238" y="305"/>
                    <a:pt x="237" y="304"/>
                    <a:pt x="237" y="302"/>
                  </a:cubicBezTo>
                  <a:close/>
                  <a:moveTo>
                    <a:pt x="0" y="276"/>
                  </a:moveTo>
                  <a:cubicBezTo>
                    <a:pt x="0" y="276"/>
                    <a:pt x="0" y="276"/>
                    <a:pt x="0" y="276"/>
                  </a:cubicBezTo>
                  <a:cubicBezTo>
                    <a:pt x="1" y="0"/>
                    <a:pt x="1" y="0"/>
                    <a:pt x="1" y="0"/>
                  </a:cubicBezTo>
                  <a:cubicBezTo>
                    <a:pt x="1" y="0"/>
                    <a:pt x="1" y="0"/>
                    <a:pt x="1" y="0"/>
                  </a:cubicBezTo>
                  <a:cubicBezTo>
                    <a:pt x="4" y="0"/>
                    <a:pt x="4" y="0"/>
                    <a:pt x="4" y="0"/>
                  </a:cubicBezTo>
                  <a:cubicBezTo>
                    <a:pt x="8" y="2"/>
                    <a:pt x="12" y="2"/>
                    <a:pt x="17" y="4"/>
                  </a:cubicBezTo>
                  <a:cubicBezTo>
                    <a:pt x="23" y="6"/>
                    <a:pt x="26" y="12"/>
                    <a:pt x="33" y="12"/>
                  </a:cubicBezTo>
                  <a:cubicBezTo>
                    <a:pt x="37" y="12"/>
                    <a:pt x="36" y="5"/>
                    <a:pt x="40" y="5"/>
                  </a:cubicBezTo>
                  <a:cubicBezTo>
                    <a:pt x="44" y="5"/>
                    <a:pt x="47" y="6"/>
                    <a:pt x="51" y="6"/>
                  </a:cubicBezTo>
                  <a:cubicBezTo>
                    <a:pt x="53" y="6"/>
                    <a:pt x="55" y="6"/>
                    <a:pt x="57" y="6"/>
                  </a:cubicBezTo>
                  <a:cubicBezTo>
                    <a:pt x="63" y="6"/>
                    <a:pt x="65" y="11"/>
                    <a:pt x="69" y="15"/>
                  </a:cubicBezTo>
                  <a:cubicBezTo>
                    <a:pt x="70" y="17"/>
                    <a:pt x="70" y="18"/>
                    <a:pt x="71" y="19"/>
                  </a:cubicBezTo>
                  <a:cubicBezTo>
                    <a:pt x="74" y="21"/>
                    <a:pt x="79" y="19"/>
                    <a:pt x="79" y="22"/>
                  </a:cubicBezTo>
                  <a:cubicBezTo>
                    <a:pt x="79" y="25"/>
                    <a:pt x="78" y="27"/>
                    <a:pt x="78" y="30"/>
                  </a:cubicBezTo>
                  <a:cubicBezTo>
                    <a:pt x="78" y="34"/>
                    <a:pt x="81" y="35"/>
                    <a:pt x="82" y="38"/>
                  </a:cubicBezTo>
                  <a:cubicBezTo>
                    <a:pt x="85" y="43"/>
                    <a:pt x="86" y="50"/>
                    <a:pt x="92" y="50"/>
                  </a:cubicBezTo>
                  <a:cubicBezTo>
                    <a:pt x="96" y="50"/>
                    <a:pt x="96" y="45"/>
                    <a:pt x="96" y="41"/>
                  </a:cubicBezTo>
                  <a:cubicBezTo>
                    <a:pt x="97" y="38"/>
                    <a:pt x="100" y="37"/>
                    <a:pt x="101" y="34"/>
                  </a:cubicBezTo>
                  <a:cubicBezTo>
                    <a:pt x="104" y="41"/>
                    <a:pt x="111" y="42"/>
                    <a:pt x="119" y="44"/>
                  </a:cubicBezTo>
                  <a:cubicBezTo>
                    <a:pt x="125" y="46"/>
                    <a:pt x="127" y="49"/>
                    <a:pt x="132" y="51"/>
                  </a:cubicBezTo>
                  <a:cubicBezTo>
                    <a:pt x="131" y="54"/>
                    <a:pt x="130" y="56"/>
                    <a:pt x="130" y="59"/>
                  </a:cubicBezTo>
                  <a:cubicBezTo>
                    <a:pt x="130" y="66"/>
                    <a:pt x="129" y="71"/>
                    <a:pt x="134" y="76"/>
                  </a:cubicBezTo>
                  <a:cubicBezTo>
                    <a:pt x="138" y="79"/>
                    <a:pt x="144" y="78"/>
                    <a:pt x="144" y="83"/>
                  </a:cubicBezTo>
                  <a:cubicBezTo>
                    <a:pt x="144" y="88"/>
                    <a:pt x="144" y="88"/>
                    <a:pt x="144" y="88"/>
                  </a:cubicBezTo>
                  <a:cubicBezTo>
                    <a:pt x="144" y="91"/>
                    <a:pt x="149" y="90"/>
                    <a:pt x="151" y="91"/>
                  </a:cubicBezTo>
                  <a:cubicBezTo>
                    <a:pt x="156" y="92"/>
                    <a:pt x="158" y="96"/>
                    <a:pt x="162" y="98"/>
                  </a:cubicBezTo>
                  <a:cubicBezTo>
                    <a:pt x="170" y="103"/>
                    <a:pt x="175" y="105"/>
                    <a:pt x="179" y="112"/>
                  </a:cubicBezTo>
                  <a:cubicBezTo>
                    <a:pt x="180" y="115"/>
                    <a:pt x="183" y="115"/>
                    <a:pt x="184" y="117"/>
                  </a:cubicBezTo>
                  <a:cubicBezTo>
                    <a:pt x="189" y="124"/>
                    <a:pt x="191" y="128"/>
                    <a:pt x="197" y="133"/>
                  </a:cubicBezTo>
                  <a:cubicBezTo>
                    <a:pt x="202" y="137"/>
                    <a:pt x="205" y="142"/>
                    <a:pt x="211" y="142"/>
                  </a:cubicBezTo>
                  <a:cubicBezTo>
                    <a:pt x="212" y="142"/>
                    <a:pt x="213" y="140"/>
                    <a:pt x="214" y="140"/>
                  </a:cubicBezTo>
                  <a:cubicBezTo>
                    <a:pt x="217" y="139"/>
                    <a:pt x="219" y="140"/>
                    <a:pt x="221" y="139"/>
                  </a:cubicBezTo>
                  <a:cubicBezTo>
                    <a:pt x="221" y="137"/>
                    <a:pt x="219" y="135"/>
                    <a:pt x="219" y="133"/>
                  </a:cubicBezTo>
                  <a:cubicBezTo>
                    <a:pt x="219" y="127"/>
                    <a:pt x="224" y="123"/>
                    <a:pt x="230" y="123"/>
                  </a:cubicBezTo>
                  <a:cubicBezTo>
                    <a:pt x="235" y="123"/>
                    <a:pt x="237" y="125"/>
                    <a:pt x="242" y="125"/>
                  </a:cubicBezTo>
                  <a:cubicBezTo>
                    <a:pt x="245" y="125"/>
                    <a:pt x="246" y="122"/>
                    <a:pt x="249" y="122"/>
                  </a:cubicBezTo>
                  <a:cubicBezTo>
                    <a:pt x="258" y="122"/>
                    <a:pt x="260" y="133"/>
                    <a:pt x="269" y="133"/>
                  </a:cubicBezTo>
                  <a:cubicBezTo>
                    <a:pt x="270" y="133"/>
                    <a:pt x="270" y="132"/>
                    <a:pt x="271" y="132"/>
                  </a:cubicBezTo>
                  <a:cubicBezTo>
                    <a:pt x="274" y="132"/>
                    <a:pt x="275" y="134"/>
                    <a:pt x="278" y="134"/>
                  </a:cubicBezTo>
                  <a:cubicBezTo>
                    <a:pt x="279" y="134"/>
                    <a:pt x="280" y="133"/>
                    <a:pt x="282" y="133"/>
                  </a:cubicBezTo>
                  <a:cubicBezTo>
                    <a:pt x="284" y="133"/>
                    <a:pt x="284" y="135"/>
                    <a:pt x="286" y="135"/>
                  </a:cubicBezTo>
                  <a:cubicBezTo>
                    <a:pt x="290" y="137"/>
                    <a:pt x="293" y="137"/>
                    <a:pt x="297" y="137"/>
                  </a:cubicBezTo>
                  <a:cubicBezTo>
                    <a:pt x="300" y="137"/>
                    <a:pt x="300" y="137"/>
                    <a:pt x="300" y="137"/>
                  </a:cubicBezTo>
                  <a:cubicBezTo>
                    <a:pt x="300" y="133"/>
                    <a:pt x="300" y="133"/>
                    <a:pt x="300" y="133"/>
                  </a:cubicBezTo>
                  <a:cubicBezTo>
                    <a:pt x="301" y="133"/>
                    <a:pt x="301" y="132"/>
                    <a:pt x="302" y="132"/>
                  </a:cubicBezTo>
                  <a:cubicBezTo>
                    <a:pt x="303" y="132"/>
                    <a:pt x="304" y="133"/>
                    <a:pt x="305" y="133"/>
                  </a:cubicBezTo>
                  <a:cubicBezTo>
                    <a:pt x="306" y="133"/>
                    <a:pt x="307" y="133"/>
                    <a:pt x="308" y="133"/>
                  </a:cubicBezTo>
                  <a:cubicBezTo>
                    <a:pt x="311" y="133"/>
                    <a:pt x="312" y="135"/>
                    <a:pt x="315" y="136"/>
                  </a:cubicBezTo>
                  <a:cubicBezTo>
                    <a:pt x="322" y="139"/>
                    <a:pt x="326" y="141"/>
                    <a:pt x="333" y="141"/>
                  </a:cubicBezTo>
                  <a:cubicBezTo>
                    <a:pt x="337" y="141"/>
                    <a:pt x="336" y="136"/>
                    <a:pt x="339" y="135"/>
                  </a:cubicBezTo>
                  <a:cubicBezTo>
                    <a:pt x="349" y="132"/>
                    <a:pt x="355" y="130"/>
                    <a:pt x="365" y="130"/>
                  </a:cubicBezTo>
                  <a:cubicBezTo>
                    <a:pt x="373" y="130"/>
                    <a:pt x="379" y="131"/>
                    <a:pt x="385" y="136"/>
                  </a:cubicBezTo>
                  <a:cubicBezTo>
                    <a:pt x="390" y="140"/>
                    <a:pt x="390" y="145"/>
                    <a:pt x="390" y="152"/>
                  </a:cubicBezTo>
                  <a:cubicBezTo>
                    <a:pt x="390" y="158"/>
                    <a:pt x="390" y="158"/>
                    <a:pt x="390" y="158"/>
                  </a:cubicBezTo>
                  <a:cubicBezTo>
                    <a:pt x="390" y="167"/>
                    <a:pt x="397" y="171"/>
                    <a:pt x="397" y="180"/>
                  </a:cubicBezTo>
                  <a:cubicBezTo>
                    <a:pt x="397" y="182"/>
                    <a:pt x="396" y="183"/>
                    <a:pt x="396" y="185"/>
                  </a:cubicBezTo>
                  <a:cubicBezTo>
                    <a:pt x="396" y="188"/>
                    <a:pt x="400" y="189"/>
                    <a:pt x="403" y="190"/>
                  </a:cubicBezTo>
                  <a:cubicBezTo>
                    <a:pt x="408" y="192"/>
                    <a:pt x="411" y="194"/>
                    <a:pt x="416" y="197"/>
                  </a:cubicBezTo>
                  <a:cubicBezTo>
                    <a:pt x="496" y="236"/>
                    <a:pt x="496" y="236"/>
                    <a:pt x="496" y="236"/>
                  </a:cubicBezTo>
                  <a:cubicBezTo>
                    <a:pt x="496" y="236"/>
                    <a:pt x="496" y="236"/>
                    <a:pt x="496" y="236"/>
                  </a:cubicBezTo>
                  <a:cubicBezTo>
                    <a:pt x="495" y="238"/>
                    <a:pt x="494" y="240"/>
                    <a:pt x="492" y="240"/>
                  </a:cubicBezTo>
                  <a:cubicBezTo>
                    <a:pt x="489" y="240"/>
                    <a:pt x="488" y="238"/>
                    <a:pt x="487" y="235"/>
                  </a:cubicBezTo>
                  <a:cubicBezTo>
                    <a:pt x="486" y="235"/>
                    <a:pt x="485" y="236"/>
                    <a:pt x="484" y="236"/>
                  </a:cubicBezTo>
                  <a:cubicBezTo>
                    <a:pt x="479" y="232"/>
                    <a:pt x="480" y="233"/>
                    <a:pt x="484" y="241"/>
                  </a:cubicBezTo>
                  <a:cubicBezTo>
                    <a:pt x="484" y="249"/>
                    <a:pt x="474" y="251"/>
                    <a:pt x="467" y="254"/>
                  </a:cubicBezTo>
                  <a:cubicBezTo>
                    <a:pt x="465" y="254"/>
                    <a:pt x="465" y="254"/>
                    <a:pt x="465" y="254"/>
                  </a:cubicBezTo>
                  <a:cubicBezTo>
                    <a:pt x="461" y="255"/>
                    <a:pt x="459" y="255"/>
                    <a:pt x="456" y="255"/>
                  </a:cubicBezTo>
                  <a:cubicBezTo>
                    <a:pt x="453" y="255"/>
                    <a:pt x="452" y="254"/>
                    <a:pt x="449" y="254"/>
                  </a:cubicBezTo>
                  <a:cubicBezTo>
                    <a:pt x="448" y="254"/>
                    <a:pt x="447" y="255"/>
                    <a:pt x="445" y="255"/>
                  </a:cubicBezTo>
                  <a:cubicBezTo>
                    <a:pt x="444" y="255"/>
                    <a:pt x="443" y="254"/>
                    <a:pt x="442" y="254"/>
                  </a:cubicBezTo>
                  <a:cubicBezTo>
                    <a:pt x="433" y="254"/>
                    <a:pt x="429" y="257"/>
                    <a:pt x="420" y="257"/>
                  </a:cubicBezTo>
                  <a:cubicBezTo>
                    <a:pt x="418" y="257"/>
                    <a:pt x="416" y="257"/>
                    <a:pt x="414" y="255"/>
                  </a:cubicBezTo>
                  <a:cubicBezTo>
                    <a:pt x="413" y="258"/>
                    <a:pt x="409" y="258"/>
                    <a:pt x="405" y="258"/>
                  </a:cubicBezTo>
                  <a:cubicBezTo>
                    <a:pt x="402" y="259"/>
                    <a:pt x="400" y="260"/>
                    <a:pt x="396" y="260"/>
                  </a:cubicBezTo>
                  <a:cubicBezTo>
                    <a:pt x="395" y="260"/>
                    <a:pt x="395" y="258"/>
                    <a:pt x="394" y="257"/>
                  </a:cubicBezTo>
                  <a:cubicBezTo>
                    <a:pt x="392" y="262"/>
                    <a:pt x="387" y="262"/>
                    <a:pt x="382" y="262"/>
                  </a:cubicBezTo>
                  <a:cubicBezTo>
                    <a:pt x="380" y="262"/>
                    <a:pt x="379" y="259"/>
                    <a:pt x="377" y="259"/>
                  </a:cubicBezTo>
                  <a:cubicBezTo>
                    <a:pt x="373" y="259"/>
                    <a:pt x="371" y="259"/>
                    <a:pt x="367" y="260"/>
                  </a:cubicBezTo>
                  <a:cubicBezTo>
                    <a:pt x="367" y="261"/>
                    <a:pt x="367" y="261"/>
                    <a:pt x="367" y="262"/>
                  </a:cubicBezTo>
                  <a:cubicBezTo>
                    <a:pt x="367" y="265"/>
                    <a:pt x="368" y="266"/>
                    <a:pt x="369" y="268"/>
                  </a:cubicBezTo>
                  <a:cubicBezTo>
                    <a:pt x="364" y="271"/>
                    <a:pt x="357" y="271"/>
                    <a:pt x="357" y="277"/>
                  </a:cubicBezTo>
                  <a:cubicBezTo>
                    <a:pt x="357" y="277"/>
                    <a:pt x="358" y="277"/>
                    <a:pt x="358" y="278"/>
                  </a:cubicBezTo>
                  <a:cubicBezTo>
                    <a:pt x="361" y="276"/>
                    <a:pt x="363" y="275"/>
                    <a:pt x="366" y="274"/>
                  </a:cubicBezTo>
                  <a:cubicBezTo>
                    <a:pt x="360" y="281"/>
                    <a:pt x="358" y="285"/>
                    <a:pt x="351" y="292"/>
                  </a:cubicBezTo>
                  <a:cubicBezTo>
                    <a:pt x="345" y="298"/>
                    <a:pt x="342" y="301"/>
                    <a:pt x="335" y="307"/>
                  </a:cubicBezTo>
                  <a:cubicBezTo>
                    <a:pt x="332" y="309"/>
                    <a:pt x="331" y="312"/>
                    <a:pt x="327" y="313"/>
                  </a:cubicBezTo>
                  <a:cubicBezTo>
                    <a:pt x="321" y="315"/>
                    <a:pt x="317" y="313"/>
                    <a:pt x="311" y="316"/>
                  </a:cubicBezTo>
                  <a:cubicBezTo>
                    <a:pt x="304" y="318"/>
                    <a:pt x="301" y="320"/>
                    <a:pt x="294" y="320"/>
                  </a:cubicBezTo>
                  <a:cubicBezTo>
                    <a:pt x="292" y="320"/>
                    <a:pt x="291" y="320"/>
                    <a:pt x="289" y="321"/>
                  </a:cubicBezTo>
                  <a:cubicBezTo>
                    <a:pt x="289" y="324"/>
                    <a:pt x="291" y="326"/>
                    <a:pt x="292" y="329"/>
                  </a:cubicBezTo>
                  <a:cubicBezTo>
                    <a:pt x="293" y="331"/>
                    <a:pt x="294" y="334"/>
                    <a:pt x="296" y="334"/>
                  </a:cubicBezTo>
                  <a:cubicBezTo>
                    <a:pt x="299" y="334"/>
                    <a:pt x="300" y="333"/>
                    <a:pt x="302" y="331"/>
                  </a:cubicBezTo>
                  <a:cubicBezTo>
                    <a:pt x="303" y="332"/>
                    <a:pt x="303" y="333"/>
                    <a:pt x="303" y="334"/>
                  </a:cubicBezTo>
                  <a:cubicBezTo>
                    <a:pt x="303" y="340"/>
                    <a:pt x="302" y="344"/>
                    <a:pt x="301" y="351"/>
                  </a:cubicBezTo>
                  <a:cubicBezTo>
                    <a:pt x="297" y="350"/>
                    <a:pt x="296" y="345"/>
                    <a:pt x="294" y="341"/>
                  </a:cubicBezTo>
                  <a:cubicBezTo>
                    <a:pt x="292" y="337"/>
                    <a:pt x="290" y="334"/>
                    <a:pt x="290" y="330"/>
                  </a:cubicBezTo>
                  <a:cubicBezTo>
                    <a:pt x="286" y="329"/>
                    <a:pt x="284" y="327"/>
                    <a:pt x="280" y="327"/>
                  </a:cubicBezTo>
                  <a:cubicBezTo>
                    <a:pt x="276" y="327"/>
                    <a:pt x="277" y="332"/>
                    <a:pt x="276" y="335"/>
                  </a:cubicBezTo>
                  <a:cubicBezTo>
                    <a:pt x="273" y="332"/>
                    <a:pt x="273" y="329"/>
                    <a:pt x="271" y="326"/>
                  </a:cubicBezTo>
                  <a:cubicBezTo>
                    <a:pt x="270" y="324"/>
                    <a:pt x="268" y="323"/>
                    <a:pt x="268" y="321"/>
                  </a:cubicBezTo>
                  <a:cubicBezTo>
                    <a:pt x="268" y="320"/>
                    <a:pt x="269" y="320"/>
                    <a:pt x="270" y="320"/>
                  </a:cubicBezTo>
                  <a:cubicBezTo>
                    <a:pt x="269" y="318"/>
                    <a:pt x="270" y="315"/>
                    <a:pt x="268" y="315"/>
                  </a:cubicBezTo>
                  <a:cubicBezTo>
                    <a:pt x="265" y="315"/>
                    <a:pt x="263" y="317"/>
                    <a:pt x="260" y="318"/>
                  </a:cubicBezTo>
                  <a:cubicBezTo>
                    <a:pt x="259" y="319"/>
                    <a:pt x="258" y="319"/>
                    <a:pt x="256" y="319"/>
                  </a:cubicBezTo>
                  <a:cubicBezTo>
                    <a:pt x="253" y="319"/>
                    <a:pt x="252" y="315"/>
                    <a:pt x="250" y="312"/>
                  </a:cubicBezTo>
                  <a:cubicBezTo>
                    <a:pt x="248" y="309"/>
                    <a:pt x="245" y="308"/>
                    <a:pt x="245" y="304"/>
                  </a:cubicBezTo>
                  <a:cubicBezTo>
                    <a:pt x="245" y="302"/>
                    <a:pt x="246" y="302"/>
                    <a:pt x="246" y="300"/>
                  </a:cubicBezTo>
                  <a:cubicBezTo>
                    <a:pt x="246" y="299"/>
                    <a:pt x="246" y="299"/>
                    <a:pt x="246" y="299"/>
                  </a:cubicBezTo>
                  <a:cubicBezTo>
                    <a:pt x="244" y="298"/>
                    <a:pt x="244" y="298"/>
                    <a:pt x="244" y="298"/>
                  </a:cubicBezTo>
                  <a:cubicBezTo>
                    <a:pt x="243" y="299"/>
                    <a:pt x="242" y="299"/>
                    <a:pt x="240" y="299"/>
                  </a:cubicBezTo>
                  <a:cubicBezTo>
                    <a:pt x="234" y="298"/>
                    <a:pt x="234" y="298"/>
                    <a:pt x="234" y="298"/>
                  </a:cubicBezTo>
                  <a:cubicBezTo>
                    <a:pt x="230" y="299"/>
                    <a:pt x="227" y="299"/>
                    <a:pt x="224" y="301"/>
                  </a:cubicBezTo>
                  <a:cubicBezTo>
                    <a:pt x="221" y="303"/>
                    <a:pt x="221" y="306"/>
                    <a:pt x="218" y="306"/>
                  </a:cubicBezTo>
                  <a:cubicBezTo>
                    <a:pt x="214" y="306"/>
                    <a:pt x="212" y="302"/>
                    <a:pt x="212" y="298"/>
                  </a:cubicBezTo>
                  <a:cubicBezTo>
                    <a:pt x="212" y="295"/>
                    <a:pt x="217" y="296"/>
                    <a:pt x="220" y="293"/>
                  </a:cubicBezTo>
                  <a:cubicBezTo>
                    <a:pt x="225" y="289"/>
                    <a:pt x="228" y="285"/>
                    <a:pt x="228" y="279"/>
                  </a:cubicBezTo>
                  <a:cubicBezTo>
                    <a:pt x="228" y="274"/>
                    <a:pt x="226" y="271"/>
                    <a:pt x="223" y="267"/>
                  </a:cubicBezTo>
                  <a:cubicBezTo>
                    <a:pt x="221" y="264"/>
                    <a:pt x="220" y="261"/>
                    <a:pt x="217" y="261"/>
                  </a:cubicBezTo>
                  <a:cubicBezTo>
                    <a:pt x="214" y="261"/>
                    <a:pt x="214" y="264"/>
                    <a:pt x="212" y="265"/>
                  </a:cubicBezTo>
                  <a:cubicBezTo>
                    <a:pt x="208" y="268"/>
                    <a:pt x="204" y="269"/>
                    <a:pt x="200" y="272"/>
                  </a:cubicBezTo>
                  <a:cubicBezTo>
                    <a:pt x="197" y="273"/>
                    <a:pt x="196" y="275"/>
                    <a:pt x="194" y="277"/>
                  </a:cubicBezTo>
                  <a:cubicBezTo>
                    <a:pt x="192" y="278"/>
                    <a:pt x="190" y="279"/>
                    <a:pt x="190" y="281"/>
                  </a:cubicBezTo>
                  <a:cubicBezTo>
                    <a:pt x="190" y="283"/>
                    <a:pt x="193" y="284"/>
                    <a:pt x="195" y="284"/>
                  </a:cubicBezTo>
                  <a:cubicBezTo>
                    <a:pt x="199" y="284"/>
                    <a:pt x="201" y="282"/>
                    <a:pt x="205" y="280"/>
                  </a:cubicBezTo>
                  <a:cubicBezTo>
                    <a:pt x="205" y="281"/>
                    <a:pt x="206" y="281"/>
                    <a:pt x="206" y="282"/>
                  </a:cubicBezTo>
                  <a:cubicBezTo>
                    <a:pt x="206" y="287"/>
                    <a:pt x="200" y="288"/>
                    <a:pt x="196" y="290"/>
                  </a:cubicBezTo>
                  <a:cubicBezTo>
                    <a:pt x="188" y="295"/>
                    <a:pt x="183" y="298"/>
                    <a:pt x="174" y="302"/>
                  </a:cubicBezTo>
                  <a:cubicBezTo>
                    <a:pt x="166" y="306"/>
                    <a:pt x="164" y="313"/>
                    <a:pt x="156" y="319"/>
                  </a:cubicBezTo>
                  <a:cubicBezTo>
                    <a:pt x="154" y="321"/>
                    <a:pt x="152" y="320"/>
                    <a:pt x="150" y="322"/>
                  </a:cubicBezTo>
                  <a:cubicBezTo>
                    <a:pt x="147" y="325"/>
                    <a:pt x="147" y="330"/>
                    <a:pt x="143" y="330"/>
                  </a:cubicBezTo>
                  <a:cubicBezTo>
                    <a:pt x="137" y="330"/>
                    <a:pt x="135" y="323"/>
                    <a:pt x="129" y="323"/>
                  </a:cubicBezTo>
                  <a:cubicBezTo>
                    <a:pt x="128" y="323"/>
                    <a:pt x="128" y="324"/>
                    <a:pt x="127" y="324"/>
                  </a:cubicBezTo>
                  <a:cubicBezTo>
                    <a:pt x="121" y="324"/>
                    <a:pt x="120" y="319"/>
                    <a:pt x="115" y="317"/>
                  </a:cubicBezTo>
                  <a:cubicBezTo>
                    <a:pt x="110" y="314"/>
                    <a:pt x="106" y="315"/>
                    <a:pt x="102" y="312"/>
                  </a:cubicBezTo>
                  <a:cubicBezTo>
                    <a:pt x="93" y="305"/>
                    <a:pt x="89" y="297"/>
                    <a:pt x="78" y="297"/>
                  </a:cubicBezTo>
                  <a:cubicBezTo>
                    <a:pt x="74" y="297"/>
                    <a:pt x="72" y="300"/>
                    <a:pt x="68" y="300"/>
                  </a:cubicBezTo>
                  <a:cubicBezTo>
                    <a:pt x="65" y="300"/>
                    <a:pt x="65" y="297"/>
                    <a:pt x="63" y="296"/>
                  </a:cubicBezTo>
                  <a:cubicBezTo>
                    <a:pt x="57" y="292"/>
                    <a:pt x="53" y="290"/>
                    <a:pt x="46" y="290"/>
                  </a:cubicBezTo>
                  <a:cubicBezTo>
                    <a:pt x="44" y="290"/>
                    <a:pt x="43" y="291"/>
                    <a:pt x="41" y="291"/>
                  </a:cubicBezTo>
                  <a:cubicBezTo>
                    <a:pt x="39" y="292"/>
                    <a:pt x="35" y="291"/>
                    <a:pt x="35" y="294"/>
                  </a:cubicBezTo>
                  <a:cubicBezTo>
                    <a:pt x="35" y="295"/>
                    <a:pt x="36" y="296"/>
                    <a:pt x="36" y="297"/>
                  </a:cubicBezTo>
                  <a:cubicBezTo>
                    <a:pt x="36" y="300"/>
                    <a:pt x="36" y="300"/>
                    <a:pt x="36" y="300"/>
                  </a:cubicBezTo>
                  <a:cubicBezTo>
                    <a:pt x="33" y="300"/>
                    <a:pt x="33" y="300"/>
                    <a:pt x="33" y="300"/>
                  </a:cubicBezTo>
                  <a:cubicBezTo>
                    <a:pt x="27" y="297"/>
                    <a:pt x="25" y="292"/>
                    <a:pt x="20" y="287"/>
                  </a:cubicBezTo>
                  <a:cubicBezTo>
                    <a:pt x="14" y="281"/>
                    <a:pt x="8" y="277"/>
                    <a:pt x="0" y="276"/>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0" name="Freeform 11"/>
            <p:cNvSpPr>
              <a:spLocks noEditPoints="1"/>
            </p:cNvSpPr>
            <p:nvPr/>
          </p:nvSpPr>
          <p:spPr bwMode="auto">
            <a:xfrm>
              <a:off x="5343525" y="2886075"/>
              <a:ext cx="1258888" cy="1112838"/>
            </a:xfrm>
            <a:custGeom>
              <a:avLst/>
              <a:gdLst/>
              <a:ahLst/>
              <a:cxnLst>
                <a:cxn ang="0">
                  <a:pos x="497" y="596"/>
                </a:cxn>
                <a:cxn ang="0">
                  <a:pos x="491" y="586"/>
                </a:cxn>
                <a:cxn ang="0">
                  <a:pos x="496" y="560"/>
                </a:cxn>
                <a:cxn ang="0">
                  <a:pos x="502" y="515"/>
                </a:cxn>
                <a:cxn ang="0">
                  <a:pos x="513" y="488"/>
                </a:cxn>
                <a:cxn ang="0">
                  <a:pos x="526" y="457"/>
                </a:cxn>
                <a:cxn ang="0">
                  <a:pos x="533" y="453"/>
                </a:cxn>
                <a:cxn ang="0">
                  <a:pos x="538" y="443"/>
                </a:cxn>
                <a:cxn ang="0">
                  <a:pos x="545" y="412"/>
                </a:cxn>
                <a:cxn ang="0">
                  <a:pos x="568" y="353"/>
                </a:cxn>
                <a:cxn ang="0">
                  <a:pos x="558" y="341"/>
                </a:cxn>
                <a:cxn ang="0">
                  <a:pos x="570" y="342"/>
                </a:cxn>
                <a:cxn ang="0">
                  <a:pos x="581" y="315"/>
                </a:cxn>
                <a:cxn ang="0">
                  <a:pos x="590" y="309"/>
                </a:cxn>
                <a:cxn ang="0">
                  <a:pos x="630" y="276"/>
                </a:cxn>
                <a:cxn ang="0">
                  <a:pos x="628" y="257"/>
                </a:cxn>
                <a:cxn ang="0">
                  <a:pos x="653" y="216"/>
                </a:cxn>
                <a:cxn ang="0">
                  <a:pos x="666" y="175"/>
                </a:cxn>
                <a:cxn ang="0">
                  <a:pos x="674" y="121"/>
                </a:cxn>
                <a:cxn ang="0">
                  <a:pos x="682" y="86"/>
                </a:cxn>
                <a:cxn ang="0">
                  <a:pos x="682" y="72"/>
                </a:cxn>
                <a:cxn ang="0">
                  <a:pos x="693" y="8"/>
                </a:cxn>
                <a:cxn ang="0">
                  <a:pos x="673" y="5"/>
                </a:cxn>
                <a:cxn ang="0">
                  <a:pos x="635" y="6"/>
                </a:cxn>
                <a:cxn ang="0">
                  <a:pos x="609" y="32"/>
                </a:cxn>
                <a:cxn ang="0">
                  <a:pos x="590" y="46"/>
                </a:cxn>
                <a:cxn ang="0">
                  <a:pos x="545" y="33"/>
                </a:cxn>
                <a:cxn ang="0">
                  <a:pos x="524" y="31"/>
                </a:cxn>
                <a:cxn ang="0">
                  <a:pos x="481" y="29"/>
                </a:cxn>
                <a:cxn ang="0">
                  <a:pos x="442" y="51"/>
                </a:cxn>
                <a:cxn ang="0">
                  <a:pos x="0" y="378"/>
                </a:cxn>
                <a:cxn ang="0">
                  <a:pos x="39" y="383"/>
                </a:cxn>
                <a:cxn ang="0">
                  <a:pos x="70" y="397"/>
                </a:cxn>
                <a:cxn ang="0">
                  <a:pos x="91" y="428"/>
                </a:cxn>
                <a:cxn ang="0">
                  <a:pos x="131" y="429"/>
                </a:cxn>
                <a:cxn ang="0">
                  <a:pos x="143" y="466"/>
                </a:cxn>
                <a:cxn ang="0">
                  <a:pos x="183" y="495"/>
                </a:cxn>
                <a:cxn ang="0">
                  <a:pos x="220" y="517"/>
                </a:cxn>
                <a:cxn ang="0">
                  <a:pos x="248" y="500"/>
                </a:cxn>
                <a:cxn ang="0">
                  <a:pos x="281" y="511"/>
                </a:cxn>
                <a:cxn ang="0">
                  <a:pos x="299" y="511"/>
                </a:cxn>
                <a:cxn ang="0">
                  <a:pos x="314" y="514"/>
                </a:cxn>
                <a:cxn ang="0">
                  <a:pos x="384" y="514"/>
                </a:cxn>
                <a:cxn ang="0">
                  <a:pos x="395" y="563"/>
                </a:cxn>
                <a:cxn ang="0">
                  <a:pos x="495" y="614"/>
                </a:cxn>
                <a:cxn ang="0">
                  <a:pos x="450" y="469"/>
                </a:cxn>
                <a:cxn ang="0">
                  <a:pos x="447" y="502"/>
                </a:cxn>
                <a:cxn ang="0">
                  <a:pos x="431" y="470"/>
                </a:cxn>
              </a:cxnLst>
              <a:rect l="0" t="0" r="r" b="b"/>
              <a:pathLst>
                <a:path w="694" h="614">
                  <a:moveTo>
                    <a:pt x="495" y="614"/>
                  </a:moveTo>
                  <a:cubicBezTo>
                    <a:pt x="495" y="614"/>
                    <a:pt x="495" y="613"/>
                    <a:pt x="495" y="613"/>
                  </a:cubicBezTo>
                  <a:cubicBezTo>
                    <a:pt x="495" y="607"/>
                    <a:pt x="495" y="607"/>
                    <a:pt x="495" y="607"/>
                  </a:cubicBezTo>
                  <a:cubicBezTo>
                    <a:pt x="495" y="603"/>
                    <a:pt x="497" y="600"/>
                    <a:pt x="497" y="596"/>
                  </a:cubicBezTo>
                  <a:cubicBezTo>
                    <a:pt x="497" y="592"/>
                    <a:pt x="496" y="590"/>
                    <a:pt x="496" y="587"/>
                  </a:cubicBezTo>
                  <a:cubicBezTo>
                    <a:pt x="493" y="587"/>
                    <a:pt x="493" y="587"/>
                    <a:pt x="493" y="587"/>
                  </a:cubicBezTo>
                  <a:cubicBezTo>
                    <a:pt x="492" y="587"/>
                    <a:pt x="492" y="588"/>
                    <a:pt x="491" y="588"/>
                  </a:cubicBezTo>
                  <a:cubicBezTo>
                    <a:pt x="491" y="586"/>
                    <a:pt x="491" y="586"/>
                    <a:pt x="491" y="586"/>
                  </a:cubicBezTo>
                  <a:cubicBezTo>
                    <a:pt x="493" y="579"/>
                    <a:pt x="493" y="579"/>
                    <a:pt x="493" y="579"/>
                  </a:cubicBezTo>
                  <a:cubicBezTo>
                    <a:pt x="492" y="578"/>
                    <a:pt x="491" y="577"/>
                    <a:pt x="491" y="576"/>
                  </a:cubicBezTo>
                  <a:cubicBezTo>
                    <a:pt x="491" y="570"/>
                    <a:pt x="497" y="567"/>
                    <a:pt x="497" y="562"/>
                  </a:cubicBezTo>
                  <a:cubicBezTo>
                    <a:pt x="497" y="561"/>
                    <a:pt x="496" y="561"/>
                    <a:pt x="496" y="560"/>
                  </a:cubicBezTo>
                  <a:cubicBezTo>
                    <a:pt x="496" y="555"/>
                    <a:pt x="500" y="552"/>
                    <a:pt x="500" y="547"/>
                  </a:cubicBezTo>
                  <a:cubicBezTo>
                    <a:pt x="500" y="537"/>
                    <a:pt x="500" y="537"/>
                    <a:pt x="500" y="537"/>
                  </a:cubicBezTo>
                  <a:cubicBezTo>
                    <a:pt x="500" y="533"/>
                    <a:pt x="504" y="532"/>
                    <a:pt x="504" y="528"/>
                  </a:cubicBezTo>
                  <a:cubicBezTo>
                    <a:pt x="504" y="522"/>
                    <a:pt x="502" y="520"/>
                    <a:pt x="502" y="515"/>
                  </a:cubicBezTo>
                  <a:cubicBezTo>
                    <a:pt x="502" y="512"/>
                    <a:pt x="506" y="511"/>
                    <a:pt x="506" y="508"/>
                  </a:cubicBezTo>
                  <a:cubicBezTo>
                    <a:pt x="506" y="507"/>
                    <a:pt x="504" y="507"/>
                    <a:pt x="504" y="507"/>
                  </a:cubicBezTo>
                  <a:cubicBezTo>
                    <a:pt x="504" y="501"/>
                    <a:pt x="509" y="498"/>
                    <a:pt x="509" y="492"/>
                  </a:cubicBezTo>
                  <a:cubicBezTo>
                    <a:pt x="511" y="493"/>
                    <a:pt x="513" y="491"/>
                    <a:pt x="513" y="488"/>
                  </a:cubicBezTo>
                  <a:cubicBezTo>
                    <a:pt x="515" y="485"/>
                    <a:pt x="517" y="484"/>
                    <a:pt x="517" y="481"/>
                  </a:cubicBezTo>
                  <a:cubicBezTo>
                    <a:pt x="517" y="474"/>
                    <a:pt x="521" y="472"/>
                    <a:pt x="523" y="466"/>
                  </a:cubicBezTo>
                  <a:cubicBezTo>
                    <a:pt x="523" y="462"/>
                    <a:pt x="524" y="459"/>
                    <a:pt x="526" y="457"/>
                  </a:cubicBezTo>
                  <a:cubicBezTo>
                    <a:pt x="526" y="457"/>
                    <a:pt x="526" y="457"/>
                    <a:pt x="526" y="457"/>
                  </a:cubicBezTo>
                  <a:cubicBezTo>
                    <a:pt x="526" y="456"/>
                    <a:pt x="525" y="455"/>
                    <a:pt x="525" y="455"/>
                  </a:cubicBezTo>
                  <a:cubicBezTo>
                    <a:pt x="526" y="452"/>
                    <a:pt x="530" y="450"/>
                    <a:pt x="532" y="453"/>
                  </a:cubicBezTo>
                  <a:cubicBezTo>
                    <a:pt x="532" y="453"/>
                    <a:pt x="532" y="453"/>
                    <a:pt x="532" y="453"/>
                  </a:cubicBezTo>
                  <a:cubicBezTo>
                    <a:pt x="532" y="453"/>
                    <a:pt x="533" y="453"/>
                    <a:pt x="533" y="453"/>
                  </a:cubicBezTo>
                  <a:cubicBezTo>
                    <a:pt x="534" y="453"/>
                    <a:pt x="535" y="454"/>
                    <a:pt x="536" y="454"/>
                  </a:cubicBezTo>
                  <a:cubicBezTo>
                    <a:pt x="536" y="454"/>
                    <a:pt x="536" y="454"/>
                    <a:pt x="537" y="454"/>
                  </a:cubicBezTo>
                  <a:cubicBezTo>
                    <a:pt x="535" y="451"/>
                    <a:pt x="535" y="449"/>
                    <a:pt x="535" y="445"/>
                  </a:cubicBezTo>
                  <a:cubicBezTo>
                    <a:pt x="535" y="444"/>
                    <a:pt x="536" y="443"/>
                    <a:pt x="538" y="443"/>
                  </a:cubicBezTo>
                  <a:cubicBezTo>
                    <a:pt x="541" y="445"/>
                    <a:pt x="542" y="450"/>
                    <a:pt x="539" y="436"/>
                  </a:cubicBezTo>
                  <a:cubicBezTo>
                    <a:pt x="538" y="435"/>
                    <a:pt x="538" y="434"/>
                    <a:pt x="537" y="433"/>
                  </a:cubicBezTo>
                  <a:cubicBezTo>
                    <a:pt x="542" y="429"/>
                    <a:pt x="545" y="425"/>
                    <a:pt x="545" y="419"/>
                  </a:cubicBezTo>
                  <a:cubicBezTo>
                    <a:pt x="545" y="412"/>
                    <a:pt x="545" y="412"/>
                    <a:pt x="545" y="412"/>
                  </a:cubicBezTo>
                  <a:cubicBezTo>
                    <a:pt x="545" y="411"/>
                    <a:pt x="542" y="411"/>
                    <a:pt x="542" y="409"/>
                  </a:cubicBezTo>
                  <a:cubicBezTo>
                    <a:pt x="542" y="406"/>
                    <a:pt x="545" y="405"/>
                    <a:pt x="546" y="402"/>
                  </a:cubicBezTo>
                  <a:cubicBezTo>
                    <a:pt x="549" y="395"/>
                    <a:pt x="552" y="393"/>
                    <a:pt x="556" y="387"/>
                  </a:cubicBezTo>
                  <a:cubicBezTo>
                    <a:pt x="565" y="376"/>
                    <a:pt x="568" y="367"/>
                    <a:pt x="568" y="353"/>
                  </a:cubicBezTo>
                  <a:cubicBezTo>
                    <a:pt x="568" y="352"/>
                    <a:pt x="568" y="350"/>
                    <a:pt x="567" y="350"/>
                  </a:cubicBezTo>
                  <a:cubicBezTo>
                    <a:pt x="564" y="350"/>
                    <a:pt x="563" y="352"/>
                    <a:pt x="561" y="353"/>
                  </a:cubicBezTo>
                  <a:cubicBezTo>
                    <a:pt x="560" y="351"/>
                    <a:pt x="561" y="349"/>
                    <a:pt x="561" y="347"/>
                  </a:cubicBezTo>
                  <a:cubicBezTo>
                    <a:pt x="561" y="344"/>
                    <a:pt x="558" y="343"/>
                    <a:pt x="558" y="341"/>
                  </a:cubicBezTo>
                  <a:cubicBezTo>
                    <a:pt x="558" y="340"/>
                    <a:pt x="559" y="340"/>
                    <a:pt x="559" y="340"/>
                  </a:cubicBezTo>
                  <a:cubicBezTo>
                    <a:pt x="560" y="341"/>
                    <a:pt x="561" y="342"/>
                    <a:pt x="563" y="342"/>
                  </a:cubicBezTo>
                  <a:cubicBezTo>
                    <a:pt x="564" y="342"/>
                    <a:pt x="564" y="340"/>
                    <a:pt x="566" y="340"/>
                  </a:cubicBezTo>
                  <a:cubicBezTo>
                    <a:pt x="567" y="340"/>
                    <a:pt x="568" y="342"/>
                    <a:pt x="570" y="342"/>
                  </a:cubicBezTo>
                  <a:cubicBezTo>
                    <a:pt x="573" y="342"/>
                    <a:pt x="576" y="340"/>
                    <a:pt x="576" y="337"/>
                  </a:cubicBezTo>
                  <a:cubicBezTo>
                    <a:pt x="576" y="336"/>
                    <a:pt x="575" y="335"/>
                    <a:pt x="575" y="334"/>
                  </a:cubicBezTo>
                  <a:cubicBezTo>
                    <a:pt x="575" y="329"/>
                    <a:pt x="581" y="328"/>
                    <a:pt x="581" y="323"/>
                  </a:cubicBezTo>
                  <a:cubicBezTo>
                    <a:pt x="581" y="315"/>
                    <a:pt x="581" y="315"/>
                    <a:pt x="581" y="315"/>
                  </a:cubicBezTo>
                  <a:cubicBezTo>
                    <a:pt x="581" y="313"/>
                    <a:pt x="582" y="312"/>
                    <a:pt x="584" y="312"/>
                  </a:cubicBezTo>
                  <a:cubicBezTo>
                    <a:pt x="586" y="312"/>
                    <a:pt x="586" y="312"/>
                    <a:pt x="586" y="312"/>
                  </a:cubicBezTo>
                  <a:cubicBezTo>
                    <a:pt x="586" y="315"/>
                    <a:pt x="585" y="317"/>
                    <a:pt x="586" y="320"/>
                  </a:cubicBezTo>
                  <a:cubicBezTo>
                    <a:pt x="588" y="316"/>
                    <a:pt x="588" y="313"/>
                    <a:pt x="590" y="309"/>
                  </a:cubicBezTo>
                  <a:cubicBezTo>
                    <a:pt x="594" y="303"/>
                    <a:pt x="601" y="302"/>
                    <a:pt x="604" y="295"/>
                  </a:cubicBezTo>
                  <a:cubicBezTo>
                    <a:pt x="605" y="293"/>
                    <a:pt x="605" y="292"/>
                    <a:pt x="606" y="290"/>
                  </a:cubicBezTo>
                  <a:cubicBezTo>
                    <a:pt x="609" y="285"/>
                    <a:pt x="614" y="287"/>
                    <a:pt x="619" y="285"/>
                  </a:cubicBezTo>
                  <a:cubicBezTo>
                    <a:pt x="624" y="283"/>
                    <a:pt x="625" y="279"/>
                    <a:pt x="630" y="276"/>
                  </a:cubicBezTo>
                  <a:cubicBezTo>
                    <a:pt x="632" y="275"/>
                    <a:pt x="634" y="274"/>
                    <a:pt x="634" y="271"/>
                  </a:cubicBezTo>
                  <a:cubicBezTo>
                    <a:pt x="634" y="268"/>
                    <a:pt x="634" y="263"/>
                    <a:pt x="630" y="263"/>
                  </a:cubicBezTo>
                  <a:cubicBezTo>
                    <a:pt x="630" y="263"/>
                    <a:pt x="630" y="264"/>
                    <a:pt x="629" y="264"/>
                  </a:cubicBezTo>
                  <a:cubicBezTo>
                    <a:pt x="629" y="261"/>
                    <a:pt x="628" y="260"/>
                    <a:pt x="628" y="257"/>
                  </a:cubicBezTo>
                  <a:cubicBezTo>
                    <a:pt x="628" y="253"/>
                    <a:pt x="634" y="255"/>
                    <a:pt x="635" y="252"/>
                  </a:cubicBezTo>
                  <a:cubicBezTo>
                    <a:pt x="636" y="250"/>
                    <a:pt x="636" y="248"/>
                    <a:pt x="637" y="246"/>
                  </a:cubicBezTo>
                  <a:cubicBezTo>
                    <a:pt x="641" y="240"/>
                    <a:pt x="645" y="238"/>
                    <a:pt x="648" y="232"/>
                  </a:cubicBezTo>
                  <a:cubicBezTo>
                    <a:pt x="650" y="226"/>
                    <a:pt x="651" y="222"/>
                    <a:pt x="653" y="216"/>
                  </a:cubicBezTo>
                  <a:cubicBezTo>
                    <a:pt x="653" y="214"/>
                    <a:pt x="655" y="214"/>
                    <a:pt x="656" y="213"/>
                  </a:cubicBezTo>
                  <a:cubicBezTo>
                    <a:pt x="658" y="209"/>
                    <a:pt x="659" y="206"/>
                    <a:pt x="660" y="201"/>
                  </a:cubicBezTo>
                  <a:cubicBezTo>
                    <a:pt x="661" y="193"/>
                    <a:pt x="666" y="189"/>
                    <a:pt x="666" y="180"/>
                  </a:cubicBezTo>
                  <a:cubicBezTo>
                    <a:pt x="666" y="178"/>
                    <a:pt x="666" y="177"/>
                    <a:pt x="666" y="175"/>
                  </a:cubicBezTo>
                  <a:cubicBezTo>
                    <a:pt x="661" y="174"/>
                    <a:pt x="662" y="169"/>
                    <a:pt x="662" y="164"/>
                  </a:cubicBezTo>
                  <a:cubicBezTo>
                    <a:pt x="662" y="159"/>
                    <a:pt x="664" y="157"/>
                    <a:pt x="665" y="152"/>
                  </a:cubicBezTo>
                  <a:cubicBezTo>
                    <a:pt x="667" y="144"/>
                    <a:pt x="668" y="139"/>
                    <a:pt x="670" y="130"/>
                  </a:cubicBezTo>
                  <a:cubicBezTo>
                    <a:pt x="671" y="127"/>
                    <a:pt x="674" y="125"/>
                    <a:pt x="674" y="121"/>
                  </a:cubicBezTo>
                  <a:cubicBezTo>
                    <a:pt x="674" y="120"/>
                    <a:pt x="674" y="119"/>
                    <a:pt x="674" y="117"/>
                  </a:cubicBezTo>
                  <a:cubicBezTo>
                    <a:pt x="674" y="114"/>
                    <a:pt x="677" y="113"/>
                    <a:pt x="677" y="109"/>
                  </a:cubicBezTo>
                  <a:cubicBezTo>
                    <a:pt x="677" y="108"/>
                    <a:pt x="676" y="108"/>
                    <a:pt x="676" y="106"/>
                  </a:cubicBezTo>
                  <a:cubicBezTo>
                    <a:pt x="676" y="98"/>
                    <a:pt x="682" y="94"/>
                    <a:pt x="682" y="86"/>
                  </a:cubicBezTo>
                  <a:cubicBezTo>
                    <a:pt x="682" y="82"/>
                    <a:pt x="678" y="80"/>
                    <a:pt x="675" y="80"/>
                  </a:cubicBezTo>
                  <a:cubicBezTo>
                    <a:pt x="673" y="80"/>
                    <a:pt x="672" y="81"/>
                    <a:pt x="670" y="81"/>
                  </a:cubicBezTo>
                  <a:cubicBezTo>
                    <a:pt x="671" y="80"/>
                    <a:pt x="671" y="80"/>
                    <a:pt x="671" y="80"/>
                  </a:cubicBezTo>
                  <a:cubicBezTo>
                    <a:pt x="673" y="75"/>
                    <a:pt x="679" y="76"/>
                    <a:pt x="682" y="72"/>
                  </a:cubicBezTo>
                  <a:cubicBezTo>
                    <a:pt x="687" y="66"/>
                    <a:pt x="685" y="60"/>
                    <a:pt x="687" y="53"/>
                  </a:cubicBezTo>
                  <a:cubicBezTo>
                    <a:pt x="689" y="47"/>
                    <a:pt x="694" y="45"/>
                    <a:pt x="694" y="39"/>
                  </a:cubicBezTo>
                  <a:cubicBezTo>
                    <a:pt x="694" y="32"/>
                    <a:pt x="691" y="27"/>
                    <a:pt x="691" y="19"/>
                  </a:cubicBezTo>
                  <a:cubicBezTo>
                    <a:pt x="691" y="15"/>
                    <a:pt x="693" y="12"/>
                    <a:pt x="693" y="8"/>
                  </a:cubicBezTo>
                  <a:cubicBezTo>
                    <a:pt x="693" y="5"/>
                    <a:pt x="692" y="2"/>
                    <a:pt x="691" y="0"/>
                  </a:cubicBezTo>
                  <a:cubicBezTo>
                    <a:pt x="691" y="0"/>
                    <a:pt x="691" y="0"/>
                    <a:pt x="691" y="0"/>
                  </a:cubicBezTo>
                  <a:cubicBezTo>
                    <a:pt x="687" y="2"/>
                    <a:pt x="685" y="3"/>
                    <a:pt x="681" y="5"/>
                  </a:cubicBezTo>
                  <a:cubicBezTo>
                    <a:pt x="678" y="6"/>
                    <a:pt x="676" y="4"/>
                    <a:pt x="673" y="5"/>
                  </a:cubicBezTo>
                  <a:cubicBezTo>
                    <a:pt x="670" y="7"/>
                    <a:pt x="671" y="12"/>
                    <a:pt x="667" y="12"/>
                  </a:cubicBezTo>
                  <a:cubicBezTo>
                    <a:pt x="665" y="12"/>
                    <a:pt x="664" y="11"/>
                    <a:pt x="662" y="11"/>
                  </a:cubicBezTo>
                  <a:cubicBezTo>
                    <a:pt x="658" y="10"/>
                    <a:pt x="655" y="11"/>
                    <a:pt x="651" y="11"/>
                  </a:cubicBezTo>
                  <a:cubicBezTo>
                    <a:pt x="644" y="11"/>
                    <a:pt x="641" y="6"/>
                    <a:pt x="635" y="6"/>
                  </a:cubicBezTo>
                  <a:cubicBezTo>
                    <a:pt x="630" y="6"/>
                    <a:pt x="629" y="12"/>
                    <a:pt x="625" y="15"/>
                  </a:cubicBezTo>
                  <a:cubicBezTo>
                    <a:pt x="623" y="16"/>
                    <a:pt x="621" y="15"/>
                    <a:pt x="619" y="16"/>
                  </a:cubicBezTo>
                  <a:cubicBezTo>
                    <a:pt x="613" y="18"/>
                    <a:pt x="610" y="22"/>
                    <a:pt x="604" y="24"/>
                  </a:cubicBezTo>
                  <a:cubicBezTo>
                    <a:pt x="606" y="27"/>
                    <a:pt x="606" y="29"/>
                    <a:pt x="609" y="32"/>
                  </a:cubicBezTo>
                  <a:cubicBezTo>
                    <a:pt x="609" y="32"/>
                    <a:pt x="611" y="32"/>
                    <a:pt x="611" y="33"/>
                  </a:cubicBezTo>
                  <a:cubicBezTo>
                    <a:pt x="611" y="41"/>
                    <a:pt x="606" y="47"/>
                    <a:pt x="598" y="47"/>
                  </a:cubicBezTo>
                  <a:cubicBezTo>
                    <a:pt x="598" y="49"/>
                    <a:pt x="598" y="50"/>
                    <a:pt x="598" y="51"/>
                  </a:cubicBezTo>
                  <a:cubicBezTo>
                    <a:pt x="594" y="51"/>
                    <a:pt x="593" y="46"/>
                    <a:pt x="590" y="46"/>
                  </a:cubicBezTo>
                  <a:cubicBezTo>
                    <a:pt x="582" y="46"/>
                    <a:pt x="580" y="53"/>
                    <a:pt x="576" y="59"/>
                  </a:cubicBezTo>
                  <a:cubicBezTo>
                    <a:pt x="575" y="61"/>
                    <a:pt x="576" y="64"/>
                    <a:pt x="574" y="64"/>
                  </a:cubicBezTo>
                  <a:cubicBezTo>
                    <a:pt x="565" y="64"/>
                    <a:pt x="570" y="48"/>
                    <a:pt x="562" y="44"/>
                  </a:cubicBezTo>
                  <a:cubicBezTo>
                    <a:pt x="555" y="41"/>
                    <a:pt x="552" y="37"/>
                    <a:pt x="545" y="33"/>
                  </a:cubicBezTo>
                  <a:cubicBezTo>
                    <a:pt x="543" y="31"/>
                    <a:pt x="543" y="29"/>
                    <a:pt x="541" y="29"/>
                  </a:cubicBezTo>
                  <a:cubicBezTo>
                    <a:pt x="538" y="29"/>
                    <a:pt x="536" y="31"/>
                    <a:pt x="533" y="31"/>
                  </a:cubicBezTo>
                  <a:cubicBezTo>
                    <a:pt x="527" y="31"/>
                    <a:pt x="527" y="31"/>
                    <a:pt x="527" y="31"/>
                  </a:cubicBezTo>
                  <a:cubicBezTo>
                    <a:pt x="526" y="31"/>
                    <a:pt x="526" y="31"/>
                    <a:pt x="524" y="31"/>
                  </a:cubicBezTo>
                  <a:cubicBezTo>
                    <a:pt x="519" y="31"/>
                    <a:pt x="518" y="24"/>
                    <a:pt x="513" y="24"/>
                  </a:cubicBezTo>
                  <a:cubicBezTo>
                    <a:pt x="505" y="24"/>
                    <a:pt x="501" y="29"/>
                    <a:pt x="492" y="29"/>
                  </a:cubicBezTo>
                  <a:cubicBezTo>
                    <a:pt x="490" y="29"/>
                    <a:pt x="489" y="29"/>
                    <a:pt x="487" y="29"/>
                  </a:cubicBezTo>
                  <a:cubicBezTo>
                    <a:pt x="481" y="29"/>
                    <a:pt x="481" y="29"/>
                    <a:pt x="481" y="29"/>
                  </a:cubicBezTo>
                  <a:cubicBezTo>
                    <a:pt x="477" y="29"/>
                    <a:pt x="475" y="26"/>
                    <a:pt x="471" y="26"/>
                  </a:cubicBezTo>
                  <a:cubicBezTo>
                    <a:pt x="466" y="26"/>
                    <a:pt x="464" y="31"/>
                    <a:pt x="459" y="35"/>
                  </a:cubicBezTo>
                  <a:cubicBezTo>
                    <a:pt x="454" y="39"/>
                    <a:pt x="449" y="39"/>
                    <a:pt x="445" y="44"/>
                  </a:cubicBezTo>
                  <a:cubicBezTo>
                    <a:pt x="444" y="46"/>
                    <a:pt x="445" y="50"/>
                    <a:pt x="442" y="51"/>
                  </a:cubicBezTo>
                  <a:cubicBezTo>
                    <a:pt x="1" y="52"/>
                    <a:pt x="1" y="52"/>
                    <a:pt x="1" y="52"/>
                  </a:cubicBezTo>
                  <a:cubicBezTo>
                    <a:pt x="1" y="52"/>
                    <a:pt x="1" y="52"/>
                    <a:pt x="1" y="52"/>
                  </a:cubicBezTo>
                  <a:cubicBezTo>
                    <a:pt x="0" y="378"/>
                    <a:pt x="0" y="378"/>
                    <a:pt x="0" y="378"/>
                  </a:cubicBezTo>
                  <a:cubicBezTo>
                    <a:pt x="0" y="378"/>
                    <a:pt x="0" y="378"/>
                    <a:pt x="0" y="378"/>
                  </a:cubicBezTo>
                  <a:cubicBezTo>
                    <a:pt x="3" y="378"/>
                    <a:pt x="3" y="378"/>
                    <a:pt x="3" y="378"/>
                  </a:cubicBezTo>
                  <a:cubicBezTo>
                    <a:pt x="7" y="380"/>
                    <a:pt x="11" y="380"/>
                    <a:pt x="16" y="382"/>
                  </a:cubicBezTo>
                  <a:cubicBezTo>
                    <a:pt x="22" y="384"/>
                    <a:pt x="25" y="390"/>
                    <a:pt x="32" y="390"/>
                  </a:cubicBezTo>
                  <a:cubicBezTo>
                    <a:pt x="36" y="390"/>
                    <a:pt x="35" y="383"/>
                    <a:pt x="39" y="383"/>
                  </a:cubicBezTo>
                  <a:cubicBezTo>
                    <a:pt x="43" y="383"/>
                    <a:pt x="46" y="384"/>
                    <a:pt x="50" y="384"/>
                  </a:cubicBezTo>
                  <a:cubicBezTo>
                    <a:pt x="52" y="384"/>
                    <a:pt x="54" y="384"/>
                    <a:pt x="56" y="384"/>
                  </a:cubicBezTo>
                  <a:cubicBezTo>
                    <a:pt x="62" y="384"/>
                    <a:pt x="64" y="389"/>
                    <a:pt x="68" y="393"/>
                  </a:cubicBezTo>
                  <a:cubicBezTo>
                    <a:pt x="69" y="395"/>
                    <a:pt x="69" y="396"/>
                    <a:pt x="70" y="397"/>
                  </a:cubicBezTo>
                  <a:cubicBezTo>
                    <a:pt x="73" y="399"/>
                    <a:pt x="78" y="397"/>
                    <a:pt x="78" y="400"/>
                  </a:cubicBezTo>
                  <a:cubicBezTo>
                    <a:pt x="78" y="403"/>
                    <a:pt x="77" y="405"/>
                    <a:pt x="77" y="408"/>
                  </a:cubicBezTo>
                  <a:cubicBezTo>
                    <a:pt x="77" y="412"/>
                    <a:pt x="80" y="413"/>
                    <a:pt x="81" y="416"/>
                  </a:cubicBezTo>
                  <a:cubicBezTo>
                    <a:pt x="84" y="421"/>
                    <a:pt x="85" y="428"/>
                    <a:pt x="91" y="428"/>
                  </a:cubicBezTo>
                  <a:cubicBezTo>
                    <a:pt x="95" y="428"/>
                    <a:pt x="95" y="423"/>
                    <a:pt x="95" y="419"/>
                  </a:cubicBezTo>
                  <a:cubicBezTo>
                    <a:pt x="96" y="416"/>
                    <a:pt x="99" y="415"/>
                    <a:pt x="100" y="412"/>
                  </a:cubicBezTo>
                  <a:cubicBezTo>
                    <a:pt x="103" y="419"/>
                    <a:pt x="110" y="420"/>
                    <a:pt x="118" y="422"/>
                  </a:cubicBezTo>
                  <a:cubicBezTo>
                    <a:pt x="124" y="424"/>
                    <a:pt x="126" y="427"/>
                    <a:pt x="131" y="429"/>
                  </a:cubicBezTo>
                  <a:cubicBezTo>
                    <a:pt x="130" y="432"/>
                    <a:pt x="129" y="434"/>
                    <a:pt x="129" y="437"/>
                  </a:cubicBezTo>
                  <a:cubicBezTo>
                    <a:pt x="129" y="444"/>
                    <a:pt x="128" y="449"/>
                    <a:pt x="133" y="454"/>
                  </a:cubicBezTo>
                  <a:cubicBezTo>
                    <a:pt x="137" y="457"/>
                    <a:pt x="143" y="456"/>
                    <a:pt x="143" y="461"/>
                  </a:cubicBezTo>
                  <a:cubicBezTo>
                    <a:pt x="143" y="466"/>
                    <a:pt x="143" y="466"/>
                    <a:pt x="143" y="466"/>
                  </a:cubicBezTo>
                  <a:cubicBezTo>
                    <a:pt x="143" y="469"/>
                    <a:pt x="148" y="468"/>
                    <a:pt x="150" y="469"/>
                  </a:cubicBezTo>
                  <a:cubicBezTo>
                    <a:pt x="155" y="470"/>
                    <a:pt x="157" y="474"/>
                    <a:pt x="161" y="476"/>
                  </a:cubicBezTo>
                  <a:cubicBezTo>
                    <a:pt x="169" y="481"/>
                    <a:pt x="174" y="483"/>
                    <a:pt x="178" y="490"/>
                  </a:cubicBezTo>
                  <a:cubicBezTo>
                    <a:pt x="179" y="493"/>
                    <a:pt x="182" y="493"/>
                    <a:pt x="183" y="495"/>
                  </a:cubicBezTo>
                  <a:cubicBezTo>
                    <a:pt x="188" y="502"/>
                    <a:pt x="190" y="506"/>
                    <a:pt x="196" y="511"/>
                  </a:cubicBezTo>
                  <a:cubicBezTo>
                    <a:pt x="201" y="515"/>
                    <a:pt x="204" y="520"/>
                    <a:pt x="210" y="520"/>
                  </a:cubicBezTo>
                  <a:cubicBezTo>
                    <a:pt x="211" y="520"/>
                    <a:pt x="212" y="518"/>
                    <a:pt x="213" y="518"/>
                  </a:cubicBezTo>
                  <a:cubicBezTo>
                    <a:pt x="216" y="517"/>
                    <a:pt x="218" y="518"/>
                    <a:pt x="220" y="517"/>
                  </a:cubicBezTo>
                  <a:cubicBezTo>
                    <a:pt x="220" y="515"/>
                    <a:pt x="218" y="513"/>
                    <a:pt x="218" y="511"/>
                  </a:cubicBezTo>
                  <a:cubicBezTo>
                    <a:pt x="218" y="505"/>
                    <a:pt x="223" y="501"/>
                    <a:pt x="229" y="501"/>
                  </a:cubicBezTo>
                  <a:cubicBezTo>
                    <a:pt x="234" y="501"/>
                    <a:pt x="236" y="503"/>
                    <a:pt x="241" y="503"/>
                  </a:cubicBezTo>
                  <a:cubicBezTo>
                    <a:pt x="244" y="503"/>
                    <a:pt x="245" y="500"/>
                    <a:pt x="248" y="500"/>
                  </a:cubicBezTo>
                  <a:cubicBezTo>
                    <a:pt x="257" y="500"/>
                    <a:pt x="259" y="511"/>
                    <a:pt x="268" y="511"/>
                  </a:cubicBezTo>
                  <a:cubicBezTo>
                    <a:pt x="269" y="511"/>
                    <a:pt x="269" y="510"/>
                    <a:pt x="270" y="510"/>
                  </a:cubicBezTo>
                  <a:cubicBezTo>
                    <a:pt x="273" y="510"/>
                    <a:pt x="274" y="512"/>
                    <a:pt x="277" y="512"/>
                  </a:cubicBezTo>
                  <a:cubicBezTo>
                    <a:pt x="278" y="512"/>
                    <a:pt x="279" y="511"/>
                    <a:pt x="281" y="511"/>
                  </a:cubicBezTo>
                  <a:cubicBezTo>
                    <a:pt x="283" y="511"/>
                    <a:pt x="283" y="513"/>
                    <a:pt x="285" y="513"/>
                  </a:cubicBezTo>
                  <a:cubicBezTo>
                    <a:pt x="289" y="515"/>
                    <a:pt x="292" y="515"/>
                    <a:pt x="296" y="515"/>
                  </a:cubicBezTo>
                  <a:cubicBezTo>
                    <a:pt x="299" y="515"/>
                    <a:pt x="299" y="515"/>
                    <a:pt x="299" y="515"/>
                  </a:cubicBezTo>
                  <a:cubicBezTo>
                    <a:pt x="299" y="511"/>
                    <a:pt x="299" y="511"/>
                    <a:pt x="299" y="511"/>
                  </a:cubicBezTo>
                  <a:cubicBezTo>
                    <a:pt x="300" y="511"/>
                    <a:pt x="300" y="510"/>
                    <a:pt x="301" y="510"/>
                  </a:cubicBezTo>
                  <a:cubicBezTo>
                    <a:pt x="302" y="510"/>
                    <a:pt x="303" y="511"/>
                    <a:pt x="304" y="511"/>
                  </a:cubicBezTo>
                  <a:cubicBezTo>
                    <a:pt x="305" y="511"/>
                    <a:pt x="306" y="511"/>
                    <a:pt x="307" y="511"/>
                  </a:cubicBezTo>
                  <a:cubicBezTo>
                    <a:pt x="310" y="511"/>
                    <a:pt x="311" y="513"/>
                    <a:pt x="314" y="514"/>
                  </a:cubicBezTo>
                  <a:cubicBezTo>
                    <a:pt x="321" y="517"/>
                    <a:pt x="325" y="519"/>
                    <a:pt x="332" y="519"/>
                  </a:cubicBezTo>
                  <a:cubicBezTo>
                    <a:pt x="336" y="519"/>
                    <a:pt x="335" y="514"/>
                    <a:pt x="338" y="513"/>
                  </a:cubicBezTo>
                  <a:cubicBezTo>
                    <a:pt x="348" y="510"/>
                    <a:pt x="354" y="508"/>
                    <a:pt x="364" y="508"/>
                  </a:cubicBezTo>
                  <a:cubicBezTo>
                    <a:pt x="372" y="508"/>
                    <a:pt x="378" y="509"/>
                    <a:pt x="384" y="514"/>
                  </a:cubicBezTo>
                  <a:cubicBezTo>
                    <a:pt x="389" y="518"/>
                    <a:pt x="389" y="523"/>
                    <a:pt x="389" y="530"/>
                  </a:cubicBezTo>
                  <a:cubicBezTo>
                    <a:pt x="389" y="536"/>
                    <a:pt x="389" y="536"/>
                    <a:pt x="389" y="536"/>
                  </a:cubicBezTo>
                  <a:cubicBezTo>
                    <a:pt x="389" y="545"/>
                    <a:pt x="396" y="549"/>
                    <a:pt x="396" y="558"/>
                  </a:cubicBezTo>
                  <a:cubicBezTo>
                    <a:pt x="396" y="560"/>
                    <a:pt x="395" y="561"/>
                    <a:pt x="395" y="563"/>
                  </a:cubicBezTo>
                  <a:cubicBezTo>
                    <a:pt x="395" y="566"/>
                    <a:pt x="399" y="567"/>
                    <a:pt x="402" y="568"/>
                  </a:cubicBezTo>
                  <a:cubicBezTo>
                    <a:pt x="407" y="570"/>
                    <a:pt x="410" y="572"/>
                    <a:pt x="415" y="575"/>
                  </a:cubicBezTo>
                  <a:cubicBezTo>
                    <a:pt x="495" y="614"/>
                    <a:pt x="495" y="614"/>
                    <a:pt x="495" y="614"/>
                  </a:cubicBezTo>
                  <a:cubicBezTo>
                    <a:pt x="495" y="614"/>
                    <a:pt x="495" y="614"/>
                    <a:pt x="495" y="614"/>
                  </a:cubicBezTo>
                  <a:close/>
                  <a:moveTo>
                    <a:pt x="441" y="456"/>
                  </a:moveTo>
                  <a:cubicBezTo>
                    <a:pt x="444" y="454"/>
                    <a:pt x="446" y="451"/>
                    <a:pt x="449" y="451"/>
                  </a:cubicBezTo>
                  <a:cubicBezTo>
                    <a:pt x="457" y="451"/>
                    <a:pt x="456" y="462"/>
                    <a:pt x="463" y="465"/>
                  </a:cubicBezTo>
                  <a:cubicBezTo>
                    <a:pt x="459" y="468"/>
                    <a:pt x="454" y="466"/>
                    <a:pt x="450" y="469"/>
                  </a:cubicBezTo>
                  <a:cubicBezTo>
                    <a:pt x="448" y="471"/>
                    <a:pt x="449" y="473"/>
                    <a:pt x="448" y="476"/>
                  </a:cubicBezTo>
                  <a:cubicBezTo>
                    <a:pt x="447" y="480"/>
                    <a:pt x="446" y="482"/>
                    <a:pt x="446" y="486"/>
                  </a:cubicBezTo>
                  <a:cubicBezTo>
                    <a:pt x="446" y="490"/>
                    <a:pt x="447" y="492"/>
                    <a:pt x="447" y="497"/>
                  </a:cubicBezTo>
                  <a:cubicBezTo>
                    <a:pt x="447" y="499"/>
                    <a:pt x="447" y="500"/>
                    <a:pt x="447" y="502"/>
                  </a:cubicBezTo>
                  <a:cubicBezTo>
                    <a:pt x="447" y="504"/>
                    <a:pt x="448" y="507"/>
                    <a:pt x="446" y="507"/>
                  </a:cubicBezTo>
                  <a:cubicBezTo>
                    <a:pt x="440" y="507"/>
                    <a:pt x="438" y="501"/>
                    <a:pt x="435" y="497"/>
                  </a:cubicBezTo>
                  <a:cubicBezTo>
                    <a:pt x="431" y="492"/>
                    <a:pt x="427" y="489"/>
                    <a:pt x="427" y="482"/>
                  </a:cubicBezTo>
                  <a:cubicBezTo>
                    <a:pt x="427" y="477"/>
                    <a:pt x="431" y="475"/>
                    <a:pt x="431" y="470"/>
                  </a:cubicBezTo>
                  <a:cubicBezTo>
                    <a:pt x="431" y="465"/>
                    <a:pt x="431" y="465"/>
                    <a:pt x="431" y="465"/>
                  </a:cubicBezTo>
                  <a:cubicBezTo>
                    <a:pt x="431" y="460"/>
                    <a:pt x="440" y="461"/>
                    <a:pt x="441" y="456"/>
                  </a:cubicBezTo>
                  <a:close/>
                </a:path>
              </a:pathLst>
            </a:custGeom>
            <a:solidFill>
              <a:schemeClr val="accent2"/>
            </a:solid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1" name="Freeform 12"/>
            <p:cNvSpPr>
              <a:spLocks/>
            </p:cNvSpPr>
            <p:nvPr/>
          </p:nvSpPr>
          <p:spPr bwMode="auto">
            <a:xfrm>
              <a:off x="6296025" y="3702050"/>
              <a:ext cx="12700" cy="12700"/>
            </a:xfrm>
            <a:custGeom>
              <a:avLst/>
              <a:gdLst/>
              <a:ahLst/>
              <a:cxnLst>
                <a:cxn ang="0">
                  <a:pos x="1" y="7"/>
                </a:cxn>
                <a:cxn ang="0">
                  <a:pos x="7" y="3"/>
                </a:cxn>
                <a:cxn ang="0">
                  <a:pos x="7" y="3"/>
                </a:cxn>
                <a:cxn ang="0">
                  <a:pos x="0" y="5"/>
                </a:cxn>
                <a:cxn ang="0">
                  <a:pos x="1" y="7"/>
                </a:cxn>
              </a:cxnLst>
              <a:rect l="0" t="0" r="r" b="b"/>
              <a:pathLst>
                <a:path w="7" h="7">
                  <a:moveTo>
                    <a:pt x="1" y="7"/>
                  </a:moveTo>
                  <a:cubicBezTo>
                    <a:pt x="3" y="5"/>
                    <a:pt x="5" y="4"/>
                    <a:pt x="7" y="3"/>
                  </a:cubicBezTo>
                  <a:cubicBezTo>
                    <a:pt x="7" y="3"/>
                    <a:pt x="7" y="3"/>
                    <a:pt x="7" y="3"/>
                  </a:cubicBezTo>
                  <a:cubicBezTo>
                    <a:pt x="5" y="0"/>
                    <a:pt x="1" y="2"/>
                    <a:pt x="0" y="5"/>
                  </a:cubicBezTo>
                  <a:cubicBezTo>
                    <a:pt x="0" y="5"/>
                    <a:pt x="1" y="6"/>
                    <a:pt x="1" y="7"/>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2" name="Freeform 13"/>
            <p:cNvSpPr>
              <a:spLocks/>
            </p:cNvSpPr>
            <p:nvPr/>
          </p:nvSpPr>
          <p:spPr bwMode="auto">
            <a:xfrm>
              <a:off x="6118225" y="3703638"/>
              <a:ext cx="65088" cy="101600"/>
            </a:xfrm>
            <a:custGeom>
              <a:avLst/>
              <a:gdLst/>
              <a:ahLst/>
              <a:cxnLst>
                <a:cxn ang="0">
                  <a:pos x="14" y="5"/>
                </a:cxn>
                <a:cxn ang="0">
                  <a:pos x="4" y="14"/>
                </a:cxn>
                <a:cxn ang="0">
                  <a:pos x="4" y="19"/>
                </a:cxn>
                <a:cxn ang="0">
                  <a:pos x="0" y="31"/>
                </a:cxn>
                <a:cxn ang="0">
                  <a:pos x="8" y="46"/>
                </a:cxn>
                <a:cxn ang="0">
                  <a:pos x="19" y="56"/>
                </a:cxn>
                <a:cxn ang="0">
                  <a:pos x="20" y="51"/>
                </a:cxn>
                <a:cxn ang="0">
                  <a:pos x="20" y="46"/>
                </a:cxn>
                <a:cxn ang="0">
                  <a:pos x="19" y="35"/>
                </a:cxn>
                <a:cxn ang="0">
                  <a:pos x="21" y="25"/>
                </a:cxn>
                <a:cxn ang="0">
                  <a:pos x="23" y="18"/>
                </a:cxn>
                <a:cxn ang="0">
                  <a:pos x="36" y="14"/>
                </a:cxn>
                <a:cxn ang="0">
                  <a:pos x="22" y="0"/>
                </a:cxn>
                <a:cxn ang="0">
                  <a:pos x="14" y="5"/>
                </a:cxn>
              </a:cxnLst>
              <a:rect l="0" t="0" r="r" b="b"/>
              <a:pathLst>
                <a:path w="36" h="56">
                  <a:moveTo>
                    <a:pt x="14" y="5"/>
                  </a:moveTo>
                  <a:cubicBezTo>
                    <a:pt x="13" y="10"/>
                    <a:pt x="4" y="9"/>
                    <a:pt x="4" y="14"/>
                  </a:cubicBezTo>
                  <a:cubicBezTo>
                    <a:pt x="4" y="19"/>
                    <a:pt x="4" y="19"/>
                    <a:pt x="4" y="19"/>
                  </a:cubicBezTo>
                  <a:cubicBezTo>
                    <a:pt x="4" y="24"/>
                    <a:pt x="0" y="26"/>
                    <a:pt x="0" y="31"/>
                  </a:cubicBezTo>
                  <a:cubicBezTo>
                    <a:pt x="0" y="38"/>
                    <a:pt x="4" y="41"/>
                    <a:pt x="8" y="46"/>
                  </a:cubicBezTo>
                  <a:cubicBezTo>
                    <a:pt x="11" y="50"/>
                    <a:pt x="13" y="56"/>
                    <a:pt x="19" y="56"/>
                  </a:cubicBezTo>
                  <a:cubicBezTo>
                    <a:pt x="21" y="56"/>
                    <a:pt x="20" y="53"/>
                    <a:pt x="20" y="51"/>
                  </a:cubicBezTo>
                  <a:cubicBezTo>
                    <a:pt x="20" y="49"/>
                    <a:pt x="20" y="48"/>
                    <a:pt x="20" y="46"/>
                  </a:cubicBezTo>
                  <a:cubicBezTo>
                    <a:pt x="20" y="41"/>
                    <a:pt x="19" y="39"/>
                    <a:pt x="19" y="35"/>
                  </a:cubicBezTo>
                  <a:cubicBezTo>
                    <a:pt x="19" y="31"/>
                    <a:pt x="20" y="29"/>
                    <a:pt x="21" y="25"/>
                  </a:cubicBezTo>
                  <a:cubicBezTo>
                    <a:pt x="22" y="22"/>
                    <a:pt x="21" y="20"/>
                    <a:pt x="23" y="18"/>
                  </a:cubicBezTo>
                  <a:cubicBezTo>
                    <a:pt x="27" y="15"/>
                    <a:pt x="32" y="17"/>
                    <a:pt x="36" y="14"/>
                  </a:cubicBezTo>
                  <a:cubicBezTo>
                    <a:pt x="29" y="11"/>
                    <a:pt x="30" y="0"/>
                    <a:pt x="22" y="0"/>
                  </a:cubicBezTo>
                  <a:cubicBezTo>
                    <a:pt x="19" y="0"/>
                    <a:pt x="17" y="3"/>
                    <a:pt x="14" y="5"/>
                  </a:cubicBezTo>
                  <a:close/>
                </a:path>
              </a:pathLst>
            </a:custGeom>
            <a:grp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sp>
          <p:nvSpPr>
            <p:cNvPr id="13" name="Freeform 14"/>
            <p:cNvSpPr>
              <a:spLocks noEditPoints="1"/>
            </p:cNvSpPr>
            <p:nvPr/>
          </p:nvSpPr>
          <p:spPr bwMode="auto">
            <a:xfrm>
              <a:off x="5630863" y="4265613"/>
              <a:ext cx="458788" cy="539750"/>
            </a:xfrm>
            <a:custGeom>
              <a:avLst/>
              <a:gdLst/>
              <a:ahLst/>
              <a:cxnLst>
                <a:cxn ang="0">
                  <a:pos x="226" y="227"/>
                </a:cxn>
                <a:cxn ang="0">
                  <a:pos x="225" y="252"/>
                </a:cxn>
                <a:cxn ang="0">
                  <a:pos x="221" y="259"/>
                </a:cxn>
                <a:cxn ang="0">
                  <a:pos x="214" y="256"/>
                </a:cxn>
                <a:cxn ang="0">
                  <a:pos x="211" y="250"/>
                </a:cxn>
                <a:cxn ang="0">
                  <a:pos x="204" y="238"/>
                </a:cxn>
                <a:cxn ang="0">
                  <a:pos x="190" y="252"/>
                </a:cxn>
                <a:cxn ang="0">
                  <a:pos x="188" y="262"/>
                </a:cxn>
                <a:cxn ang="0">
                  <a:pos x="178" y="265"/>
                </a:cxn>
                <a:cxn ang="0">
                  <a:pos x="173" y="276"/>
                </a:cxn>
                <a:cxn ang="0">
                  <a:pos x="163" y="297"/>
                </a:cxn>
                <a:cxn ang="0">
                  <a:pos x="132" y="289"/>
                </a:cxn>
                <a:cxn ang="0">
                  <a:pos x="108" y="269"/>
                </a:cxn>
                <a:cxn ang="0">
                  <a:pos x="81" y="221"/>
                </a:cxn>
                <a:cxn ang="0">
                  <a:pos x="77" y="195"/>
                </a:cxn>
                <a:cxn ang="0">
                  <a:pos x="93" y="212"/>
                </a:cxn>
                <a:cxn ang="0">
                  <a:pos x="78" y="186"/>
                </a:cxn>
                <a:cxn ang="0">
                  <a:pos x="52" y="132"/>
                </a:cxn>
                <a:cxn ang="0">
                  <a:pos x="48" y="88"/>
                </a:cxn>
                <a:cxn ang="0">
                  <a:pos x="50" y="82"/>
                </a:cxn>
                <a:cxn ang="0">
                  <a:pos x="73" y="87"/>
                </a:cxn>
                <a:cxn ang="0">
                  <a:pos x="135" y="113"/>
                </a:cxn>
                <a:cxn ang="0">
                  <a:pos x="156" y="107"/>
                </a:cxn>
                <a:cxn ang="0">
                  <a:pos x="167" y="105"/>
                </a:cxn>
                <a:cxn ang="0">
                  <a:pos x="178" y="104"/>
                </a:cxn>
                <a:cxn ang="0">
                  <a:pos x="207" y="90"/>
                </a:cxn>
                <a:cxn ang="0">
                  <a:pos x="247" y="101"/>
                </a:cxn>
                <a:cxn ang="0">
                  <a:pos x="243" y="117"/>
                </a:cxn>
                <a:cxn ang="0">
                  <a:pos x="244" y="137"/>
                </a:cxn>
                <a:cxn ang="0">
                  <a:pos x="245" y="169"/>
                </a:cxn>
                <a:cxn ang="0">
                  <a:pos x="240" y="180"/>
                </a:cxn>
                <a:cxn ang="0">
                  <a:pos x="233" y="189"/>
                </a:cxn>
                <a:cxn ang="0">
                  <a:pos x="191" y="273"/>
                </a:cxn>
                <a:cxn ang="0">
                  <a:pos x="189" y="288"/>
                </a:cxn>
                <a:cxn ang="0">
                  <a:pos x="191" y="273"/>
                </a:cxn>
                <a:cxn ang="0">
                  <a:pos x="233" y="220"/>
                </a:cxn>
                <a:cxn ang="0">
                  <a:pos x="235" y="226"/>
                </a:cxn>
                <a:cxn ang="0">
                  <a:pos x="57" y="82"/>
                </a:cxn>
                <a:cxn ang="0">
                  <a:pos x="58" y="77"/>
                </a:cxn>
                <a:cxn ang="0">
                  <a:pos x="222" y="30"/>
                </a:cxn>
                <a:cxn ang="0">
                  <a:pos x="234" y="49"/>
                </a:cxn>
                <a:cxn ang="0">
                  <a:pos x="245" y="44"/>
                </a:cxn>
                <a:cxn ang="0">
                  <a:pos x="241" y="39"/>
                </a:cxn>
                <a:cxn ang="0">
                  <a:pos x="225" y="11"/>
                </a:cxn>
                <a:cxn ang="0">
                  <a:pos x="234" y="55"/>
                </a:cxn>
                <a:cxn ang="0">
                  <a:pos x="244" y="59"/>
                </a:cxn>
                <a:cxn ang="0">
                  <a:pos x="248" y="52"/>
                </a:cxn>
                <a:cxn ang="0">
                  <a:pos x="236" y="69"/>
                </a:cxn>
                <a:cxn ang="0">
                  <a:pos x="236" y="69"/>
                </a:cxn>
                <a:cxn ang="0">
                  <a:pos x="61" y="58"/>
                </a:cxn>
                <a:cxn ang="0">
                  <a:pos x="7" y="1"/>
                </a:cxn>
                <a:cxn ang="0">
                  <a:pos x="1" y="9"/>
                </a:cxn>
                <a:cxn ang="0">
                  <a:pos x="0" y="24"/>
                </a:cxn>
                <a:cxn ang="0">
                  <a:pos x="4" y="38"/>
                </a:cxn>
                <a:cxn ang="0">
                  <a:pos x="13" y="15"/>
                </a:cxn>
              </a:cxnLst>
              <a:rect l="0" t="0" r="r" b="b"/>
              <a:pathLst>
                <a:path w="253" h="297">
                  <a:moveTo>
                    <a:pt x="230" y="202"/>
                  </a:moveTo>
                  <a:cubicBezTo>
                    <a:pt x="229" y="210"/>
                    <a:pt x="227" y="214"/>
                    <a:pt x="222" y="219"/>
                  </a:cubicBezTo>
                  <a:cubicBezTo>
                    <a:pt x="226" y="227"/>
                    <a:pt x="226" y="227"/>
                    <a:pt x="226" y="227"/>
                  </a:cubicBezTo>
                  <a:cubicBezTo>
                    <a:pt x="225" y="233"/>
                    <a:pt x="220" y="235"/>
                    <a:pt x="220" y="241"/>
                  </a:cubicBezTo>
                  <a:cubicBezTo>
                    <a:pt x="220" y="245"/>
                    <a:pt x="228" y="243"/>
                    <a:pt x="228" y="247"/>
                  </a:cubicBezTo>
                  <a:cubicBezTo>
                    <a:pt x="228" y="249"/>
                    <a:pt x="226" y="250"/>
                    <a:pt x="225" y="252"/>
                  </a:cubicBezTo>
                  <a:cubicBezTo>
                    <a:pt x="226" y="261"/>
                    <a:pt x="226" y="261"/>
                    <a:pt x="226" y="261"/>
                  </a:cubicBezTo>
                  <a:cubicBezTo>
                    <a:pt x="226" y="262"/>
                    <a:pt x="226" y="263"/>
                    <a:pt x="225" y="264"/>
                  </a:cubicBezTo>
                  <a:cubicBezTo>
                    <a:pt x="223" y="263"/>
                    <a:pt x="222" y="261"/>
                    <a:pt x="221" y="259"/>
                  </a:cubicBezTo>
                  <a:cubicBezTo>
                    <a:pt x="220" y="261"/>
                    <a:pt x="220" y="264"/>
                    <a:pt x="217" y="264"/>
                  </a:cubicBezTo>
                  <a:cubicBezTo>
                    <a:pt x="215" y="264"/>
                    <a:pt x="214" y="263"/>
                    <a:pt x="214" y="262"/>
                  </a:cubicBezTo>
                  <a:cubicBezTo>
                    <a:pt x="214" y="259"/>
                    <a:pt x="214" y="258"/>
                    <a:pt x="214" y="256"/>
                  </a:cubicBezTo>
                  <a:cubicBezTo>
                    <a:pt x="211" y="256"/>
                    <a:pt x="210" y="256"/>
                    <a:pt x="208" y="255"/>
                  </a:cubicBezTo>
                  <a:cubicBezTo>
                    <a:pt x="209" y="253"/>
                    <a:pt x="209" y="252"/>
                    <a:pt x="209" y="250"/>
                  </a:cubicBezTo>
                  <a:cubicBezTo>
                    <a:pt x="211" y="250"/>
                    <a:pt x="211" y="250"/>
                    <a:pt x="211" y="250"/>
                  </a:cubicBezTo>
                  <a:cubicBezTo>
                    <a:pt x="213" y="252"/>
                    <a:pt x="214" y="255"/>
                    <a:pt x="217" y="255"/>
                  </a:cubicBezTo>
                  <a:cubicBezTo>
                    <a:pt x="219" y="255"/>
                    <a:pt x="221" y="254"/>
                    <a:pt x="221" y="252"/>
                  </a:cubicBezTo>
                  <a:cubicBezTo>
                    <a:pt x="221" y="244"/>
                    <a:pt x="213" y="238"/>
                    <a:pt x="204" y="238"/>
                  </a:cubicBezTo>
                  <a:cubicBezTo>
                    <a:pt x="199" y="238"/>
                    <a:pt x="199" y="260"/>
                    <a:pt x="199" y="249"/>
                  </a:cubicBezTo>
                  <a:cubicBezTo>
                    <a:pt x="199" y="247"/>
                    <a:pt x="199" y="245"/>
                    <a:pt x="197" y="245"/>
                  </a:cubicBezTo>
                  <a:cubicBezTo>
                    <a:pt x="193" y="245"/>
                    <a:pt x="190" y="248"/>
                    <a:pt x="190" y="252"/>
                  </a:cubicBezTo>
                  <a:cubicBezTo>
                    <a:pt x="190" y="254"/>
                    <a:pt x="190" y="254"/>
                    <a:pt x="190" y="254"/>
                  </a:cubicBezTo>
                  <a:cubicBezTo>
                    <a:pt x="189" y="254"/>
                    <a:pt x="188" y="254"/>
                    <a:pt x="187" y="253"/>
                  </a:cubicBezTo>
                  <a:cubicBezTo>
                    <a:pt x="187" y="256"/>
                    <a:pt x="188" y="258"/>
                    <a:pt x="188" y="262"/>
                  </a:cubicBezTo>
                  <a:cubicBezTo>
                    <a:pt x="188" y="266"/>
                    <a:pt x="189" y="271"/>
                    <a:pt x="185" y="271"/>
                  </a:cubicBezTo>
                  <a:cubicBezTo>
                    <a:pt x="182" y="271"/>
                    <a:pt x="179" y="269"/>
                    <a:pt x="178" y="267"/>
                  </a:cubicBezTo>
                  <a:cubicBezTo>
                    <a:pt x="178" y="265"/>
                    <a:pt x="178" y="265"/>
                    <a:pt x="178" y="265"/>
                  </a:cubicBezTo>
                  <a:cubicBezTo>
                    <a:pt x="175" y="266"/>
                    <a:pt x="174" y="264"/>
                    <a:pt x="171" y="264"/>
                  </a:cubicBezTo>
                  <a:cubicBezTo>
                    <a:pt x="173" y="267"/>
                    <a:pt x="176" y="269"/>
                    <a:pt x="176" y="273"/>
                  </a:cubicBezTo>
                  <a:cubicBezTo>
                    <a:pt x="176" y="275"/>
                    <a:pt x="175" y="275"/>
                    <a:pt x="173" y="276"/>
                  </a:cubicBezTo>
                  <a:cubicBezTo>
                    <a:pt x="174" y="276"/>
                    <a:pt x="175" y="277"/>
                    <a:pt x="175" y="278"/>
                  </a:cubicBezTo>
                  <a:cubicBezTo>
                    <a:pt x="175" y="281"/>
                    <a:pt x="171" y="282"/>
                    <a:pt x="169" y="285"/>
                  </a:cubicBezTo>
                  <a:cubicBezTo>
                    <a:pt x="166" y="289"/>
                    <a:pt x="168" y="297"/>
                    <a:pt x="163" y="297"/>
                  </a:cubicBezTo>
                  <a:cubicBezTo>
                    <a:pt x="156" y="297"/>
                    <a:pt x="154" y="290"/>
                    <a:pt x="147" y="290"/>
                  </a:cubicBezTo>
                  <a:cubicBezTo>
                    <a:pt x="143" y="290"/>
                    <a:pt x="141" y="291"/>
                    <a:pt x="137" y="291"/>
                  </a:cubicBezTo>
                  <a:cubicBezTo>
                    <a:pt x="134" y="291"/>
                    <a:pt x="134" y="289"/>
                    <a:pt x="132" y="289"/>
                  </a:cubicBezTo>
                  <a:cubicBezTo>
                    <a:pt x="128" y="289"/>
                    <a:pt x="127" y="293"/>
                    <a:pt x="124" y="293"/>
                  </a:cubicBezTo>
                  <a:cubicBezTo>
                    <a:pt x="119" y="293"/>
                    <a:pt x="121" y="286"/>
                    <a:pt x="118" y="281"/>
                  </a:cubicBezTo>
                  <a:cubicBezTo>
                    <a:pt x="114" y="276"/>
                    <a:pt x="112" y="273"/>
                    <a:pt x="108" y="269"/>
                  </a:cubicBezTo>
                  <a:cubicBezTo>
                    <a:pt x="104" y="259"/>
                    <a:pt x="97" y="257"/>
                    <a:pt x="91" y="248"/>
                  </a:cubicBezTo>
                  <a:cubicBezTo>
                    <a:pt x="88" y="241"/>
                    <a:pt x="88" y="236"/>
                    <a:pt x="85" y="228"/>
                  </a:cubicBezTo>
                  <a:cubicBezTo>
                    <a:pt x="84" y="225"/>
                    <a:pt x="82" y="224"/>
                    <a:pt x="81" y="221"/>
                  </a:cubicBezTo>
                  <a:cubicBezTo>
                    <a:pt x="80" y="217"/>
                    <a:pt x="81" y="215"/>
                    <a:pt x="80" y="211"/>
                  </a:cubicBezTo>
                  <a:cubicBezTo>
                    <a:pt x="80" y="204"/>
                    <a:pt x="76" y="201"/>
                    <a:pt x="75" y="195"/>
                  </a:cubicBezTo>
                  <a:cubicBezTo>
                    <a:pt x="77" y="195"/>
                    <a:pt x="77" y="195"/>
                    <a:pt x="77" y="195"/>
                  </a:cubicBezTo>
                  <a:cubicBezTo>
                    <a:pt x="79" y="200"/>
                    <a:pt x="82" y="201"/>
                    <a:pt x="86" y="205"/>
                  </a:cubicBezTo>
                  <a:cubicBezTo>
                    <a:pt x="89" y="207"/>
                    <a:pt x="87" y="215"/>
                    <a:pt x="89" y="209"/>
                  </a:cubicBezTo>
                  <a:cubicBezTo>
                    <a:pt x="91" y="210"/>
                    <a:pt x="92" y="211"/>
                    <a:pt x="93" y="212"/>
                  </a:cubicBezTo>
                  <a:cubicBezTo>
                    <a:pt x="93" y="209"/>
                    <a:pt x="93" y="209"/>
                    <a:pt x="93" y="209"/>
                  </a:cubicBezTo>
                  <a:cubicBezTo>
                    <a:pt x="93" y="202"/>
                    <a:pt x="88" y="200"/>
                    <a:pt x="85" y="194"/>
                  </a:cubicBezTo>
                  <a:cubicBezTo>
                    <a:pt x="83" y="190"/>
                    <a:pt x="82" y="186"/>
                    <a:pt x="78" y="186"/>
                  </a:cubicBezTo>
                  <a:cubicBezTo>
                    <a:pt x="78" y="169"/>
                    <a:pt x="66" y="163"/>
                    <a:pt x="59" y="147"/>
                  </a:cubicBezTo>
                  <a:cubicBezTo>
                    <a:pt x="56" y="142"/>
                    <a:pt x="51" y="139"/>
                    <a:pt x="51" y="133"/>
                  </a:cubicBezTo>
                  <a:cubicBezTo>
                    <a:pt x="51" y="132"/>
                    <a:pt x="52" y="132"/>
                    <a:pt x="52" y="132"/>
                  </a:cubicBezTo>
                  <a:cubicBezTo>
                    <a:pt x="52" y="121"/>
                    <a:pt x="48" y="116"/>
                    <a:pt x="45" y="106"/>
                  </a:cubicBezTo>
                  <a:cubicBezTo>
                    <a:pt x="45" y="104"/>
                    <a:pt x="43" y="104"/>
                    <a:pt x="43" y="102"/>
                  </a:cubicBezTo>
                  <a:cubicBezTo>
                    <a:pt x="43" y="96"/>
                    <a:pt x="47" y="94"/>
                    <a:pt x="48" y="88"/>
                  </a:cubicBezTo>
                  <a:cubicBezTo>
                    <a:pt x="47" y="80"/>
                    <a:pt x="47" y="80"/>
                    <a:pt x="47" y="80"/>
                  </a:cubicBezTo>
                  <a:cubicBezTo>
                    <a:pt x="48" y="80"/>
                    <a:pt x="48" y="80"/>
                    <a:pt x="48" y="80"/>
                  </a:cubicBezTo>
                  <a:cubicBezTo>
                    <a:pt x="49" y="81"/>
                    <a:pt x="49" y="81"/>
                    <a:pt x="50" y="82"/>
                  </a:cubicBezTo>
                  <a:cubicBezTo>
                    <a:pt x="54" y="84"/>
                    <a:pt x="57" y="84"/>
                    <a:pt x="61" y="85"/>
                  </a:cubicBezTo>
                  <a:cubicBezTo>
                    <a:pt x="64" y="86"/>
                    <a:pt x="65" y="89"/>
                    <a:pt x="68" y="89"/>
                  </a:cubicBezTo>
                  <a:cubicBezTo>
                    <a:pt x="70" y="89"/>
                    <a:pt x="71" y="87"/>
                    <a:pt x="73" y="87"/>
                  </a:cubicBezTo>
                  <a:cubicBezTo>
                    <a:pt x="80" y="87"/>
                    <a:pt x="82" y="91"/>
                    <a:pt x="88" y="94"/>
                  </a:cubicBezTo>
                  <a:cubicBezTo>
                    <a:pt x="100" y="98"/>
                    <a:pt x="107" y="102"/>
                    <a:pt x="119" y="107"/>
                  </a:cubicBezTo>
                  <a:cubicBezTo>
                    <a:pt x="125" y="110"/>
                    <a:pt x="129" y="113"/>
                    <a:pt x="135" y="113"/>
                  </a:cubicBezTo>
                  <a:cubicBezTo>
                    <a:pt x="141" y="113"/>
                    <a:pt x="141" y="113"/>
                    <a:pt x="141" y="113"/>
                  </a:cubicBezTo>
                  <a:cubicBezTo>
                    <a:pt x="146" y="113"/>
                    <a:pt x="147" y="116"/>
                    <a:pt x="151" y="118"/>
                  </a:cubicBezTo>
                  <a:cubicBezTo>
                    <a:pt x="152" y="113"/>
                    <a:pt x="152" y="107"/>
                    <a:pt x="156" y="107"/>
                  </a:cubicBezTo>
                  <a:cubicBezTo>
                    <a:pt x="160" y="107"/>
                    <a:pt x="161" y="110"/>
                    <a:pt x="164" y="112"/>
                  </a:cubicBezTo>
                  <a:cubicBezTo>
                    <a:pt x="168" y="116"/>
                    <a:pt x="170" y="118"/>
                    <a:pt x="173" y="122"/>
                  </a:cubicBezTo>
                  <a:cubicBezTo>
                    <a:pt x="174" y="125"/>
                    <a:pt x="167" y="107"/>
                    <a:pt x="167" y="105"/>
                  </a:cubicBezTo>
                  <a:cubicBezTo>
                    <a:pt x="167" y="102"/>
                    <a:pt x="167" y="102"/>
                    <a:pt x="167" y="102"/>
                  </a:cubicBezTo>
                  <a:cubicBezTo>
                    <a:pt x="168" y="102"/>
                    <a:pt x="168" y="102"/>
                    <a:pt x="168" y="102"/>
                  </a:cubicBezTo>
                  <a:cubicBezTo>
                    <a:pt x="172" y="102"/>
                    <a:pt x="174" y="104"/>
                    <a:pt x="178" y="104"/>
                  </a:cubicBezTo>
                  <a:cubicBezTo>
                    <a:pt x="182" y="104"/>
                    <a:pt x="183" y="100"/>
                    <a:pt x="187" y="100"/>
                  </a:cubicBezTo>
                  <a:cubicBezTo>
                    <a:pt x="190" y="100"/>
                    <a:pt x="191" y="104"/>
                    <a:pt x="193" y="104"/>
                  </a:cubicBezTo>
                  <a:cubicBezTo>
                    <a:pt x="201" y="104"/>
                    <a:pt x="204" y="97"/>
                    <a:pt x="207" y="90"/>
                  </a:cubicBezTo>
                  <a:cubicBezTo>
                    <a:pt x="211" y="92"/>
                    <a:pt x="213" y="95"/>
                    <a:pt x="218" y="95"/>
                  </a:cubicBezTo>
                  <a:cubicBezTo>
                    <a:pt x="223" y="95"/>
                    <a:pt x="227" y="91"/>
                    <a:pt x="227" y="86"/>
                  </a:cubicBezTo>
                  <a:cubicBezTo>
                    <a:pt x="227" y="81"/>
                    <a:pt x="247" y="97"/>
                    <a:pt x="247" y="101"/>
                  </a:cubicBezTo>
                  <a:cubicBezTo>
                    <a:pt x="247" y="104"/>
                    <a:pt x="242" y="104"/>
                    <a:pt x="242" y="107"/>
                  </a:cubicBezTo>
                  <a:cubicBezTo>
                    <a:pt x="242" y="107"/>
                    <a:pt x="243" y="107"/>
                    <a:pt x="243" y="108"/>
                  </a:cubicBezTo>
                  <a:cubicBezTo>
                    <a:pt x="243" y="117"/>
                    <a:pt x="243" y="117"/>
                    <a:pt x="243" y="117"/>
                  </a:cubicBezTo>
                  <a:cubicBezTo>
                    <a:pt x="243" y="119"/>
                    <a:pt x="244" y="120"/>
                    <a:pt x="244" y="123"/>
                  </a:cubicBezTo>
                  <a:cubicBezTo>
                    <a:pt x="244" y="126"/>
                    <a:pt x="244" y="128"/>
                    <a:pt x="244" y="131"/>
                  </a:cubicBezTo>
                  <a:cubicBezTo>
                    <a:pt x="244" y="137"/>
                    <a:pt x="244" y="137"/>
                    <a:pt x="244" y="137"/>
                  </a:cubicBezTo>
                  <a:cubicBezTo>
                    <a:pt x="244" y="142"/>
                    <a:pt x="247" y="144"/>
                    <a:pt x="247" y="148"/>
                  </a:cubicBezTo>
                  <a:cubicBezTo>
                    <a:pt x="247" y="152"/>
                    <a:pt x="244" y="154"/>
                    <a:pt x="244" y="159"/>
                  </a:cubicBezTo>
                  <a:cubicBezTo>
                    <a:pt x="244" y="163"/>
                    <a:pt x="245" y="165"/>
                    <a:pt x="245" y="169"/>
                  </a:cubicBezTo>
                  <a:cubicBezTo>
                    <a:pt x="245" y="172"/>
                    <a:pt x="243" y="174"/>
                    <a:pt x="243" y="177"/>
                  </a:cubicBezTo>
                  <a:cubicBezTo>
                    <a:pt x="243" y="180"/>
                    <a:pt x="245" y="180"/>
                    <a:pt x="245" y="183"/>
                  </a:cubicBezTo>
                  <a:cubicBezTo>
                    <a:pt x="243" y="182"/>
                    <a:pt x="242" y="181"/>
                    <a:pt x="240" y="180"/>
                  </a:cubicBezTo>
                  <a:cubicBezTo>
                    <a:pt x="240" y="180"/>
                    <a:pt x="240" y="180"/>
                    <a:pt x="240" y="179"/>
                  </a:cubicBezTo>
                  <a:cubicBezTo>
                    <a:pt x="240" y="178"/>
                    <a:pt x="241" y="177"/>
                    <a:pt x="241" y="175"/>
                  </a:cubicBezTo>
                  <a:cubicBezTo>
                    <a:pt x="235" y="178"/>
                    <a:pt x="234" y="183"/>
                    <a:pt x="233" y="189"/>
                  </a:cubicBezTo>
                  <a:cubicBezTo>
                    <a:pt x="231" y="194"/>
                    <a:pt x="229" y="196"/>
                    <a:pt x="229" y="201"/>
                  </a:cubicBezTo>
                  <a:cubicBezTo>
                    <a:pt x="229" y="202"/>
                    <a:pt x="230" y="202"/>
                    <a:pt x="230" y="202"/>
                  </a:cubicBezTo>
                  <a:close/>
                  <a:moveTo>
                    <a:pt x="191" y="273"/>
                  </a:moveTo>
                  <a:cubicBezTo>
                    <a:pt x="191" y="273"/>
                    <a:pt x="191" y="272"/>
                    <a:pt x="190" y="272"/>
                  </a:cubicBezTo>
                  <a:cubicBezTo>
                    <a:pt x="186" y="272"/>
                    <a:pt x="187" y="278"/>
                    <a:pt x="185" y="281"/>
                  </a:cubicBezTo>
                  <a:cubicBezTo>
                    <a:pt x="187" y="283"/>
                    <a:pt x="187" y="286"/>
                    <a:pt x="189" y="288"/>
                  </a:cubicBezTo>
                  <a:cubicBezTo>
                    <a:pt x="191" y="285"/>
                    <a:pt x="191" y="283"/>
                    <a:pt x="192" y="280"/>
                  </a:cubicBezTo>
                  <a:cubicBezTo>
                    <a:pt x="191" y="278"/>
                    <a:pt x="191" y="278"/>
                    <a:pt x="191" y="278"/>
                  </a:cubicBezTo>
                  <a:cubicBezTo>
                    <a:pt x="191" y="273"/>
                    <a:pt x="191" y="273"/>
                    <a:pt x="191" y="273"/>
                  </a:cubicBezTo>
                  <a:close/>
                  <a:moveTo>
                    <a:pt x="235" y="221"/>
                  </a:moveTo>
                  <a:cubicBezTo>
                    <a:pt x="234" y="220"/>
                    <a:pt x="234" y="220"/>
                    <a:pt x="234" y="220"/>
                  </a:cubicBezTo>
                  <a:cubicBezTo>
                    <a:pt x="233" y="220"/>
                    <a:pt x="233" y="220"/>
                    <a:pt x="233" y="220"/>
                  </a:cubicBezTo>
                  <a:cubicBezTo>
                    <a:pt x="232" y="222"/>
                    <a:pt x="232" y="224"/>
                    <a:pt x="231" y="226"/>
                  </a:cubicBezTo>
                  <a:cubicBezTo>
                    <a:pt x="232" y="226"/>
                    <a:pt x="233" y="227"/>
                    <a:pt x="234" y="227"/>
                  </a:cubicBezTo>
                  <a:cubicBezTo>
                    <a:pt x="234" y="227"/>
                    <a:pt x="235" y="226"/>
                    <a:pt x="235" y="226"/>
                  </a:cubicBezTo>
                  <a:cubicBezTo>
                    <a:pt x="235" y="221"/>
                    <a:pt x="235" y="221"/>
                    <a:pt x="235" y="221"/>
                  </a:cubicBezTo>
                  <a:close/>
                  <a:moveTo>
                    <a:pt x="58" y="77"/>
                  </a:moveTo>
                  <a:cubicBezTo>
                    <a:pt x="58" y="79"/>
                    <a:pt x="57" y="80"/>
                    <a:pt x="57" y="82"/>
                  </a:cubicBezTo>
                  <a:cubicBezTo>
                    <a:pt x="58" y="82"/>
                    <a:pt x="58" y="82"/>
                    <a:pt x="58" y="82"/>
                  </a:cubicBezTo>
                  <a:cubicBezTo>
                    <a:pt x="61" y="81"/>
                    <a:pt x="62" y="81"/>
                    <a:pt x="64" y="79"/>
                  </a:cubicBezTo>
                  <a:cubicBezTo>
                    <a:pt x="62" y="78"/>
                    <a:pt x="61" y="77"/>
                    <a:pt x="58" y="77"/>
                  </a:cubicBezTo>
                  <a:close/>
                  <a:moveTo>
                    <a:pt x="218" y="20"/>
                  </a:moveTo>
                  <a:cubicBezTo>
                    <a:pt x="222" y="22"/>
                    <a:pt x="224" y="25"/>
                    <a:pt x="224" y="29"/>
                  </a:cubicBezTo>
                  <a:cubicBezTo>
                    <a:pt x="224" y="29"/>
                    <a:pt x="223" y="30"/>
                    <a:pt x="222" y="30"/>
                  </a:cubicBezTo>
                  <a:cubicBezTo>
                    <a:pt x="223" y="31"/>
                    <a:pt x="223" y="31"/>
                    <a:pt x="223" y="31"/>
                  </a:cubicBezTo>
                  <a:cubicBezTo>
                    <a:pt x="227" y="31"/>
                    <a:pt x="228" y="36"/>
                    <a:pt x="230" y="41"/>
                  </a:cubicBezTo>
                  <a:cubicBezTo>
                    <a:pt x="232" y="44"/>
                    <a:pt x="233" y="46"/>
                    <a:pt x="234" y="49"/>
                  </a:cubicBezTo>
                  <a:cubicBezTo>
                    <a:pt x="236" y="48"/>
                    <a:pt x="237" y="45"/>
                    <a:pt x="240" y="45"/>
                  </a:cubicBezTo>
                  <a:cubicBezTo>
                    <a:pt x="242" y="45"/>
                    <a:pt x="243" y="46"/>
                    <a:pt x="244" y="46"/>
                  </a:cubicBezTo>
                  <a:cubicBezTo>
                    <a:pt x="245" y="46"/>
                    <a:pt x="245" y="45"/>
                    <a:pt x="245" y="44"/>
                  </a:cubicBezTo>
                  <a:cubicBezTo>
                    <a:pt x="245" y="42"/>
                    <a:pt x="245" y="41"/>
                    <a:pt x="245" y="39"/>
                  </a:cubicBezTo>
                  <a:cubicBezTo>
                    <a:pt x="244" y="39"/>
                    <a:pt x="243" y="40"/>
                    <a:pt x="242" y="40"/>
                  </a:cubicBezTo>
                  <a:cubicBezTo>
                    <a:pt x="241" y="40"/>
                    <a:pt x="241" y="39"/>
                    <a:pt x="241" y="39"/>
                  </a:cubicBezTo>
                  <a:cubicBezTo>
                    <a:pt x="242" y="37"/>
                    <a:pt x="243" y="36"/>
                    <a:pt x="243" y="34"/>
                  </a:cubicBezTo>
                  <a:cubicBezTo>
                    <a:pt x="243" y="28"/>
                    <a:pt x="243" y="28"/>
                    <a:pt x="243" y="28"/>
                  </a:cubicBezTo>
                  <a:cubicBezTo>
                    <a:pt x="233" y="28"/>
                    <a:pt x="232" y="18"/>
                    <a:pt x="225" y="11"/>
                  </a:cubicBezTo>
                  <a:cubicBezTo>
                    <a:pt x="223" y="15"/>
                    <a:pt x="222" y="18"/>
                    <a:pt x="218" y="20"/>
                  </a:cubicBezTo>
                  <a:close/>
                  <a:moveTo>
                    <a:pt x="238" y="56"/>
                  </a:moveTo>
                  <a:cubicBezTo>
                    <a:pt x="236" y="56"/>
                    <a:pt x="236" y="55"/>
                    <a:pt x="234" y="55"/>
                  </a:cubicBezTo>
                  <a:cubicBezTo>
                    <a:pt x="231" y="55"/>
                    <a:pt x="229" y="56"/>
                    <a:pt x="228" y="59"/>
                  </a:cubicBezTo>
                  <a:cubicBezTo>
                    <a:pt x="231" y="61"/>
                    <a:pt x="233" y="61"/>
                    <a:pt x="237" y="61"/>
                  </a:cubicBezTo>
                  <a:cubicBezTo>
                    <a:pt x="240" y="61"/>
                    <a:pt x="242" y="61"/>
                    <a:pt x="244" y="59"/>
                  </a:cubicBezTo>
                  <a:cubicBezTo>
                    <a:pt x="245" y="61"/>
                    <a:pt x="246" y="62"/>
                    <a:pt x="247" y="64"/>
                  </a:cubicBezTo>
                  <a:cubicBezTo>
                    <a:pt x="250" y="63"/>
                    <a:pt x="251" y="62"/>
                    <a:pt x="253" y="60"/>
                  </a:cubicBezTo>
                  <a:cubicBezTo>
                    <a:pt x="251" y="57"/>
                    <a:pt x="249" y="56"/>
                    <a:pt x="248" y="52"/>
                  </a:cubicBezTo>
                  <a:cubicBezTo>
                    <a:pt x="247" y="52"/>
                    <a:pt x="247" y="52"/>
                    <a:pt x="247" y="52"/>
                  </a:cubicBezTo>
                  <a:cubicBezTo>
                    <a:pt x="245" y="55"/>
                    <a:pt x="242" y="56"/>
                    <a:pt x="238" y="56"/>
                  </a:cubicBezTo>
                  <a:close/>
                  <a:moveTo>
                    <a:pt x="236" y="69"/>
                  </a:moveTo>
                  <a:cubicBezTo>
                    <a:pt x="236" y="70"/>
                    <a:pt x="236" y="70"/>
                    <a:pt x="236" y="71"/>
                  </a:cubicBezTo>
                  <a:cubicBezTo>
                    <a:pt x="239" y="70"/>
                    <a:pt x="240" y="69"/>
                    <a:pt x="242" y="67"/>
                  </a:cubicBezTo>
                  <a:cubicBezTo>
                    <a:pt x="239" y="66"/>
                    <a:pt x="236" y="67"/>
                    <a:pt x="236" y="69"/>
                  </a:cubicBezTo>
                  <a:close/>
                  <a:moveTo>
                    <a:pt x="55" y="62"/>
                  </a:moveTo>
                  <a:cubicBezTo>
                    <a:pt x="61" y="62"/>
                    <a:pt x="61" y="62"/>
                    <a:pt x="61" y="62"/>
                  </a:cubicBezTo>
                  <a:cubicBezTo>
                    <a:pt x="61" y="61"/>
                    <a:pt x="61" y="60"/>
                    <a:pt x="61" y="58"/>
                  </a:cubicBezTo>
                  <a:cubicBezTo>
                    <a:pt x="58" y="59"/>
                    <a:pt x="57" y="61"/>
                    <a:pt x="55" y="62"/>
                  </a:cubicBezTo>
                  <a:close/>
                  <a:moveTo>
                    <a:pt x="9" y="3"/>
                  </a:moveTo>
                  <a:cubicBezTo>
                    <a:pt x="8" y="2"/>
                    <a:pt x="8" y="1"/>
                    <a:pt x="7" y="1"/>
                  </a:cubicBezTo>
                  <a:cubicBezTo>
                    <a:pt x="5" y="0"/>
                    <a:pt x="5" y="0"/>
                    <a:pt x="5" y="0"/>
                  </a:cubicBezTo>
                  <a:cubicBezTo>
                    <a:pt x="5" y="2"/>
                    <a:pt x="6" y="3"/>
                    <a:pt x="5" y="5"/>
                  </a:cubicBezTo>
                  <a:cubicBezTo>
                    <a:pt x="5" y="7"/>
                    <a:pt x="1" y="7"/>
                    <a:pt x="1" y="9"/>
                  </a:cubicBezTo>
                  <a:cubicBezTo>
                    <a:pt x="1" y="11"/>
                    <a:pt x="2" y="12"/>
                    <a:pt x="2" y="13"/>
                  </a:cubicBezTo>
                  <a:cubicBezTo>
                    <a:pt x="2" y="17"/>
                    <a:pt x="0" y="18"/>
                    <a:pt x="0" y="21"/>
                  </a:cubicBezTo>
                  <a:cubicBezTo>
                    <a:pt x="0" y="24"/>
                    <a:pt x="0" y="24"/>
                    <a:pt x="0" y="24"/>
                  </a:cubicBezTo>
                  <a:cubicBezTo>
                    <a:pt x="1" y="24"/>
                    <a:pt x="2" y="24"/>
                    <a:pt x="3" y="24"/>
                  </a:cubicBezTo>
                  <a:cubicBezTo>
                    <a:pt x="3" y="38"/>
                    <a:pt x="3" y="38"/>
                    <a:pt x="3" y="38"/>
                  </a:cubicBezTo>
                  <a:cubicBezTo>
                    <a:pt x="3" y="38"/>
                    <a:pt x="4" y="38"/>
                    <a:pt x="4" y="38"/>
                  </a:cubicBezTo>
                  <a:cubicBezTo>
                    <a:pt x="6" y="38"/>
                    <a:pt x="6" y="36"/>
                    <a:pt x="8" y="35"/>
                  </a:cubicBezTo>
                  <a:cubicBezTo>
                    <a:pt x="12" y="33"/>
                    <a:pt x="15" y="30"/>
                    <a:pt x="15" y="25"/>
                  </a:cubicBezTo>
                  <a:cubicBezTo>
                    <a:pt x="15" y="21"/>
                    <a:pt x="13" y="19"/>
                    <a:pt x="13" y="15"/>
                  </a:cubicBezTo>
                  <a:cubicBezTo>
                    <a:pt x="13" y="11"/>
                    <a:pt x="14" y="9"/>
                    <a:pt x="14" y="6"/>
                  </a:cubicBezTo>
                  <a:cubicBezTo>
                    <a:pt x="14" y="4"/>
                    <a:pt x="11" y="4"/>
                    <a:pt x="9" y="3"/>
                  </a:cubicBezTo>
                  <a:close/>
                </a:path>
              </a:pathLst>
            </a:custGeom>
            <a:solidFill>
              <a:schemeClr val="accent3"/>
            </a:solidFill>
            <a:ln w="2" cap="flat">
              <a:solidFill>
                <a:schemeClr val="bg1">
                  <a:lumMod val="50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a:p>
          </p:txBody>
        </p:sp>
      </p:grpSp>
      <p:sp>
        <p:nvSpPr>
          <p:cNvPr id="58" name="TextBox 57"/>
          <p:cNvSpPr txBox="1"/>
          <p:nvPr/>
        </p:nvSpPr>
        <p:spPr>
          <a:xfrm>
            <a:off x="1432831" y="1962508"/>
            <a:ext cx="2163025" cy="461665"/>
          </a:xfrm>
          <a:prstGeom prst="rect">
            <a:avLst/>
          </a:prstGeom>
          <a:noFill/>
        </p:spPr>
        <p:txBody>
          <a:bodyPr wrap="square" lIns="0" tIns="0" rIns="0" bIns="0" rtlCol="0">
            <a:spAutoFit/>
          </a:bodyPr>
          <a:lstStyle/>
          <a:p>
            <a:pPr>
              <a:spcBef>
                <a:spcPct val="20000"/>
              </a:spcBef>
              <a:defRPr/>
            </a:pPr>
            <a:r>
              <a:rPr lang="en-US" sz="1000" dirty="0">
                <a:solidFill>
                  <a:schemeClr val="tx1">
                    <a:lumMod val="75000"/>
                    <a:lumOff val="25000"/>
                  </a:schemeClr>
                </a:solidFill>
              </a:rPr>
              <a:t>There are many of the variations passages lorem ipsum available majority have suffered</a:t>
            </a:r>
          </a:p>
        </p:txBody>
      </p:sp>
      <p:sp>
        <p:nvSpPr>
          <p:cNvPr id="59" name="TextBox 58"/>
          <p:cNvSpPr txBox="1"/>
          <p:nvPr/>
        </p:nvSpPr>
        <p:spPr>
          <a:xfrm>
            <a:off x="403407" y="1572664"/>
            <a:ext cx="1542506" cy="215444"/>
          </a:xfrm>
          <a:prstGeom prst="rect">
            <a:avLst/>
          </a:prstGeom>
          <a:noFill/>
        </p:spPr>
        <p:txBody>
          <a:bodyPr wrap="square" lIns="0" tIns="0" rIns="0" bIns="0" rtlCol="0" anchor="t">
            <a:spAutoFit/>
          </a:bodyPr>
          <a:lstStyle/>
          <a:p>
            <a:r>
              <a:rPr lang="en-US" sz="1400" b="1" dirty="0">
                <a:solidFill>
                  <a:schemeClr val="tx1">
                    <a:lumMod val="50000"/>
                    <a:lumOff val="50000"/>
                  </a:schemeClr>
                </a:solidFill>
              </a:rPr>
              <a:t>Description </a:t>
            </a:r>
            <a:r>
              <a:rPr lang="en-US" sz="1400" b="1" dirty="0" smtClean="0">
                <a:solidFill>
                  <a:schemeClr val="tx1">
                    <a:lumMod val="50000"/>
                    <a:lumOff val="50000"/>
                  </a:schemeClr>
                </a:solidFill>
              </a:rPr>
              <a:t>Here:</a:t>
            </a:r>
            <a:endParaRPr lang="en-US" sz="1400" b="1" dirty="0">
              <a:solidFill>
                <a:schemeClr val="tx1">
                  <a:lumMod val="50000"/>
                  <a:lumOff val="50000"/>
                </a:schemeClr>
              </a:solidFill>
            </a:endParaRPr>
          </a:p>
        </p:txBody>
      </p:sp>
      <p:sp>
        <p:nvSpPr>
          <p:cNvPr id="60" name="TextBox 59"/>
          <p:cNvSpPr txBox="1"/>
          <p:nvPr/>
        </p:nvSpPr>
        <p:spPr>
          <a:xfrm>
            <a:off x="403408" y="2565099"/>
            <a:ext cx="3199428" cy="461665"/>
          </a:xfrm>
          <a:prstGeom prst="rect">
            <a:avLst/>
          </a:prstGeom>
          <a:noFill/>
        </p:spPr>
        <p:txBody>
          <a:bodyPr wrap="square" lIns="0" tIns="0" rIns="0" bIns="0" rtlCol="0">
            <a:spAutoFit/>
          </a:bodyPr>
          <a:lstStyle/>
          <a:p>
            <a:r>
              <a:rPr lang="en-US" sz="1000" dirty="0">
                <a:solidFill>
                  <a:schemeClr val="tx1">
                    <a:lumMod val="75000"/>
                    <a:lumOff val="25000"/>
                  </a:schemeClr>
                </a:solidFill>
              </a:rPr>
              <a:t>There are many variations of passages  of Lorem Ipsum available, but the have suffered alteration in some  form, by humour, or randomized </a:t>
            </a:r>
            <a:r>
              <a:rPr lang="en-US" sz="1000" dirty="0" smtClean="0">
                <a:solidFill>
                  <a:schemeClr val="tx1">
                    <a:lumMod val="75000"/>
                    <a:lumOff val="25000"/>
                  </a:schemeClr>
                </a:solidFill>
              </a:rPr>
              <a:t>words</a:t>
            </a:r>
            <a:r>
              <a:rPr lang="en-US" sz="1000" dirty="0">
                <a:solidFill>
                  <a:schemeClr val="tx1">
                    <a:lumMod val="75000"/>
                    <a:lumOff val="25000"/>
                  </a:schemeClr>
                </a:solidFill>
              </a:rPr>
              <a:t> </a:t>
            </a:r>
            <a:r>
              <a:rPr lang="en-US" sz="1000" dirty="0" smtClean="0">
                <a:solidFill>
                  <a:schemeClr val="tx1">
                    <a:lumMod val="75000"/>
                    <a:lumOff val="25000"/>
                  </a:schemeClr>
                </a:solidFill>
              </a:rPr>
              <a:t>.</a:t>
            </a:r>
            <a:endParaRPr lang="en-US" sz="1000" dirty="0">
              <a:solidFill>
                <a:schemeClr val="tx1">
                  <a:lumMod val="75000"/>
                  <a:lumOff val="25000"/>
                </a:schemeClr>
              </a:solidFill>
            </a:endParaRPr>
          </a:p>
        </p:txBody>
      </p:sp>
      <p:sp>
        <p:nvSpPr>
          <p:cNvPr id="61" name="Rounded Rectangle 60"/>
          <p:cNvSpPr/>
          <p:nvPr/>
        </p:nvSpPr>
        <p:spPr bwMode="auto">
          <a:xfrm>
            <a:off x="403407" y="1955856"/>
            <a:ext cx="927553" cy="474969"/>
          </a:xfrm>
          <a:prstGeom prst="roundRect">
            <a:avLst>
              <a:gd name="adj" fmla="val 10250"/>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2800" b="1" dirty="0">
                <a:solidFill>
                  <a:schemeClr val="bg1"/>
                </a:solidFill>
              </a:rPr>
              <a:t>80%</a:t>
            </a:r>
            <a:endParaRPr lang="en-US" b="1" dirty="0">
              <a:solidFill>
                <a:schemeClr val="bg1"/>
              </a:solidFill>
            </a:endParaRPr>
          </a:p>
        </p:txBody>
      </p:sp>
      <p:sp>
        <p:nvSpPr>
          <p:cNvPr id="62" name="Rectangle 61"/>
          <p:cNvSpPr/>
          <p:nvPr/>
        </p:nvSpPr>
        <p:spPr>
          <a:xfrm>
            <a:off x="3224500" y="3255722"/>
            <a:ext cx="371356" cy="184666"/>
          </a:xfrm>
          <a:prstGeom prst="rect">
            <a:avLst/>
          </a:prstGeom>
        </p:spPr>
        <p:txBody>
          <a:bodyPr wrap="square" lIns="0" tIns="0" rIns="0" bIns="0" anchor="ctr">
            <a:spAutoFit/>
          </a:bodyPr>
          <a:lstStyle/>
          <a:p>
            <a:pPr algn="r"/>
            <a:r>
              <a:rPr lang="en-US" sz="1200" dirty="0" smtClean="0">
                <a:solidFill>
                  <a:schemeClr val="accent1"/>
                </a:solidFill>
              </a:rPr>
              <a:t>40%</a:t>
            </a:r>
            <a:endParaRPr lang="en-US" sz="1200" dirty="0">
              <a:solidFill>
                <a:schemeClr val="accent1"/>
              </a:solidFill>
            </a:endParaRPr>
          </a:p>
        </p:txBody>
      </p:sp>
      <p:sp>
        <p:nvSpPr>
          <p:cNvPr id="63" name="Rectangle 62"/>
          <p:cNvSpPr/>
          <p:nvPr/>
        </p:nvSpPr>
        <p:spPr>
          <a:xfrm>
            <a:off x="386022" y="3255722"/>
            <a:ext cx="673330" cy="184666"/>
          </a:xfrm>
          <a:prstGeom prst="rect">
            <a:avLst/>
          </a:prstGeom>
        </p:spPr>
        <p:txBody>
          <a:bodyPr wrap="none" lIns="0" tIns="0" rIns="0" bIns="0" anchor="ctr">
            <a:spAutoFit/>
          </a:bodyPr>
          <a:lstStyle/>
          <a:p>
            <a:r>
              <a:rPr lang="en-US" sz="1200" dirty="0" smtClean="0">
                <a:solidFill>
                  <a:schemeClr val="accent1"/>
                </a:solidFill>
              </a:rPr>
              <a:t>Option 01</a:t>
            </a:r>
            <a:endParaRPr lang="en-US" sz="1200" dirty="0">
              <a:solidFill>
                <a:schemeClr val="accent1"/>
              </a:solidFill>
            </a:endParaRPr>
          </a:p>
        </p:txBody>
      </p:sp>
      <p:sp>
        <p:nvSpPr>
          <p:cNvPr id="64" name="Rectangle 63"/>
          <p:cNvSpPr/>
          <p:nvPr/>
        </p:nvSpPr>
        <p:spPr>
          <a:xfrm>
            <a:off x="3224500" y="3749877"/>
            <a:ext cx="371356" cy="184666"/>
          </a:xfrm>
          <a:prstGeom prst="rect">
            <a:avLst/>
          </a:prstGeom>
        </p:spPr>
        <p:txBody>
          <a:bodyPr wrap="square" lIns="0" tIns="0" rIns="0" bIns="0" anchor="ctr">
            <a:spAutoFit/>
          </a:bodyPr>
          <a:lstStyle/>
          <a:p>
            <a:pPr algn="r"/>
            <a:r>
              <a:rPr lang="en-US" sz="1200" dirty="0" smtClean="0">
                <a:solidFill>
                  <a:schemeClr val="accent2"/>
                </a:solidFill>
              </a:rPr>
              <a:t>80%</a:t>
            </a:r>
            <a:endParaRPr lang="en-US" sz="1200" dirty="0">
              <a:solidFill>
                <a:schemeClr val="accent2"/>
              </a:solidFill>
            </a:endParaRPr>
          </a:p>
        </p:txBody>
      </p:sp>
      <p:sp>
        <p:nvSpPr>
          <p:cNvPr id="65" name="Rectangle 64"/>
          <p:cNvSpPr/>
          <p:nvPr/>
        </p:nvSpPr>
        <p:spPr>
          <a:xfrm>
            <a:off x="386022" y="3749877"/>
            <a:ext cx="673330" cy="184666"/>
          </a:xfrm>
          <a:prstGeom prst="rect">
            <a:avLst/>
          </a:prstGeom>
        </p:spPr>
        <p:txBody>
          <a:bodyPr wrap="none" lIns="0" tIns="0" rIns="0" bIns="0" anchor="ctr">
            <a:spAutoFit/>
          </a:bodyPr>
          <a:lstStyle/>
          <a:p>
            <a:r>
              <a:rPr lang="en-US" sz="1200" dirty="0" smtClean="0">
                <a:solidFill>
                  <a:schemeClr val="accent2"/>
                </a:solidFill>
              </a:rPr>
              <a:t>Option 02</a:t>
            </a:r>
            <a:endParaRPr lang="en-US" sz="1200" dirty="0">
              <a:solidFill>
                <a:schemeClr val="accent2"/>
              </a:solidFill>
            </a:endParaRPr>
          </a:p>
        </p:txBody>
      </p:sp>
      <p:grpSp>
        <p:nvGrpSpPr>
          <p:cNvPr id="66" name="Group 65"/>
          <p:cNvGrpSpPr/>
          <p:nvPr/>
        </p:nvGrpSpPr>
        <p:grpSpPr>
          <a:xfrm flipH="1">
            <a:off x="386022" y="3497947"/>
            <a:ext cx="3209834" cy="82442"/>
            <a:chOff x="405482" y="2771139"/>
            <a:chExt cx="4006169" cy="96920"/>
          </a:xfrm>
        </p:grpSpPr>
        <p:sp>
          <p:nvSpPr>
            <p:cNvPr id="67" name="Parallelogram 36"/>
            <p:cNvSpPr/>
            <p:nvPr/>
          </p:nvSpPr>
          <p:spPr bwMode="auto">
            <a:xfrm>
              <a:off x="3638204" y="2771142"/>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8" name="Parallelogram 37"/>
            <p:cNvSpPr/>
            <p:nvPr/>
          </p:nvSpPr>
          <p:spPr bwMode="auto">
            <a:xfrm>
              <a:off x="3234113" y="2771139"/>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69" name="Parallelogram 38"/>
            <p:cNvSpPr/>
            <p:nvPr/>
          </p:nvSpPr>
          <p:spPr bwMode="auto">
            <a:xfrm>
              <a:off x="2830022" y="2771143"/>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0" name="Parallelogram 39"/>
            <p:cNvSpPr/>
            <p:nvPr/>
          </p:nvSpPr>
          <p:spPr bwMode="auto">
            <a:xfrm>
              <a:off x="2425931"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1" name="Parallelogram 40"/>
            <p:cNvSpPr/>
            <p:nvPr/>
          </p:nvSpPr>
          <p:spPr bwMode="auto">
            <a:xfrm>
              <a:off x="2021840"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2"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3"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4"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5" name="Parallelogram 44"/>
            <p:cNvSpPr/>
            <p:nvPr/>
          </p:nvSpPr>
          <p:spPr bwMode="auto">
            <a:xfrm>
              <a:off x="4042295" y="2771140"/>
              <a:ext cx="369356" cy="96916"/>
            </a:xfrm>
            <a:prstGeom prst="parallelogram">
              <a:avLst/>
            </a:prstGeom>
            <a:solidFill>
              <a:schemeClr val="accent1"/>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6"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77" name="Group 76"/>
          <p:cNvGrpSpPr/>
          <p:nvPr/>
        </p:nvGrpSpPr>
        <p:grpSpPr>
          <a:xfrm flipH="1">
            <a:off x="386022" y="3992102"/>
            <a:ext cx="3209834" cy="82442"/>
            <a:chOff x="405482" y="2771139"/>
            <a:chExt cx="4006169" cy="96920"/>
          </a:xfrm>
        </p:grpSpPr>
        <p:sp>
          <p:nvSpPr>
            <p:cNvPr id="78" name="Parallelogram 36"/>
            <p:cNvSpPr/>
            <p:nvPr/>
          </p:nvSpPr>
          <p:spPr bwMode="auto">
            <a:xfrm>
              <a:off x="3638204" y="2771142"/>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79" name="Parallelogram 37"/>
            <p:cNvSpPr/>
            <p:nvPr/>
          </p:nvSpPr>
          <p:spPr bwMode="auto">
            <a:xfrm>
              <a:off x="3234113" y="2771139"/>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0" name="Parallelogram 38"/>
            <p:cNvSpPr/>
            <p:nvPr/>
          </p:nvSpPr>
          <p:spPr bwMode="auto">
            <a:xfrm>
              <a:off x="2830022" y="2771143"/>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1" name="Parallelogram 39"/>
            <p:cNvSpPr/>
            <p:nvPr/>
          </p:nvSpPr>
          <p:spPr bwMode="auto">
            <a:xfrm>
              <a:off x="2425931"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2" name="Parallelogram 40"/>
            <p:cNvSpPr/>
            <p:nvPr/>
          </p:nvSpPr>
          <p:spPr bwMode="auto">
            <a:xfrm>
              <a:off x="2021840"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3" name="Parallelogram 41"/>
            <p:cNvSpPr/>
            <p:nvPr/>
          </p:nvSpPr>
          <p:spPr bwMode="auto">
            <a:xfrm>
              <a:off x="161774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4" name="Parallelogram 42"/>
            <p:cNvSpPr/>
            <p:nvPr/>
          </p:nvSpPr>
          <p:spPr bwMode="auto">
            <a:xfrm>
              <a:off x="1213659"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5"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6" name="Parallelogram 44"/>
            <p:cNvSpPr/>
            <p:nvPr/>
          </p:nvSpPr>
          <p:spPr bwMode="auto">
            <a:xfrm>
              <a:off x="4042295" y="2771140"/>
              <a:ext cx="369356" cy="96916"/>
            </a:xfrm>
            <a:prstGeom prst="parallelogram">
              <a:avLst/>
            </a:prstGeom>
            <a:solidFill>
              <a:schemeClr val="accent2"/>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87"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grpSp>
        <p:nvGrpSpPr>
          <p:cNvPr id="88" name="Group 87"/>
          <p:cNvGrpSpPr/>
          <p:nvPr/>
        </p:nvGrpSpPr>
        <p:grpSpPr>
          <a:xfrm flipH="1">
            <a:off x="386022" y="4486257"/>
            <a:ext cx="3209834" cy="82442"/>
            <a:chOff x="405482" y="2771139"/>
            <a:chExt cx="4006169" cy="96920"/>
          </a:xfrm>
        </p:grpSpPr>
        <p:sp>
          <p:nvSpPr>
            <p:cNvPr id="89" name="Parallelogram 36"/>
            <p:cNvSpPr/>
            <p:nvPr/>
          </p:nvSpPr>
          <p:spPr bwMode="auto">
            <a:xfrm>
              <a:off x="3638204" y="2771142"/>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0" name="Parallelogram 37"/>
            <p:cNvSpPr/>
            <p:nvPr/>
          </p:nvSpPr>
          <p:spPr bwMode="auto">
            <a:xfrm>
              <a:off x="3234113" y="2771139"/>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1" name="Parallelogram 38"/>
            <p:cNvSpPr/>
            <p:nvPr/>
          </p:nvSpPr>
          <p:spPr bwMode="auto">
            <a:xfrm>
              <a:off x="2830022" y="2771143"/>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2" name="Parallelogram 39"/>
            <p:cNvSpPr/>
            <p:nvPr/>
          </p:nvSpPr>
          <p:spPr bwMode="auto">
            <a:xfrm>
              <a:off x="2425931"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3" name="Parallelogram 40"/>
            <p:cNvSpPr/>
            <p:nvPr/>
          </p:nvSpPr>
          <p:spPr bwMode="auto">
            <a:xfrm>
              <a:off x="2021840"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4" name="Parallelogram 41"/>
            <p:cNvSpPr/>
            <p:nvPr/>
          </p:nvSpPr>
          <p:spPr bwMode="auto">
            <a:xfrm>
              <a:off x="161774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5" name="Parallelogram 42"/>
            <p:cNvSpPr/>
            <p:nvPr/>
          </p:nvSpPr>
          <p:spPr bwMode="auto">
            <a:xfrm>
              <a:off x="1213659"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6" name="Parallelogram 43"/>
            <p:cNvSpPr/>
            <p:nvPr/>
          </p:nvSpPr>
          <p:spPr bwMode="auto">
            <a:xfrm>
              <a:off x="809568"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7" name="Parallelogram 44"/>
            <p:cNvSpPr/>
            <p:nvPr/>
          </p:nvSpPr>
          <p:spPr bwMode="auto">
            <a:xfrm>
              <a:off x="4042295" y="2771140"/>
              <a:ext cx="369356" cy="96916"/>
            </a:xfrm>
            <a:prstGeom prst="parallelogram">
              <a:avLst/>
            </a:prstGeom>
            <a:solidFill>
              <a:schemeClr val="accent3"/>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sp>
          <p:nvSpPr>
            <p:cNvPr id="98" name="Parallelogram 45"/>
            <p:cNvSpPr/>
            <p:nvPr/>
          </p:nvSpPr>
          <p:spPr bwMode="auto">
            <a:xfrm>
              <a:off x="405482" y="2771140"/>
              <a:ext cx="369356" cy="96916"/>
            </a:xfrm>
            <a:prstGeom prst="parallelogram">
              <a:avLst/>
            </a:prstGeom>
            <a:solidFill>
              <a:schemeClr val="bg1">
                <a:lumMod val="85000"/>
              </a:schemeClr>
            </a:solidFill>
            <a:ln w="19050">
              <a:noFill/>
              <a:round/>
              <a:headEnd/>
              <a:tailEnd/>
            </a:ln>
          </p:spPr>
          <p:txBody>
            <a:bodyPr vert="horz" wrap="none" lIns="91440" tIns="45720" rIns="91440" bIns="45720" numCol="1" rtlCol="0" anchor="ctr" anchorCtr="1" compatLnSpc="1">
              <a:prstTxWarp prst="textNoShape">
                <a:avLst/>
              </a:prstTxWarp>
            </a:bodyPr>
            <a:lstStyle/>
            <a:p>
              <a:pPr algn="ctr"/>
              <a:endParaRPr lang="en-US" sz="1051" b="1" dirty="0">
                <a:solidFill>
                  <a:schemeClr val="tx1">
                    <a:lumMod val="75000"/>
                    <a:lumOff val="25000"/>
                  </a:schemeClr>
                </a:solidFill>
              </a:endParaRPr>
            </a:p>
          </p:txBody>
        </p:sp>
      </p:grpSp>
      <p:sp>
        <p:nvSpPr>
          <p:cNvPr id="99" name="Rectangle 98"/>
          <p:cNvSpPr/>
          <p:nvPr/>
        </p:nvSpPr>
        <p:spPr>
          <a:xfrm>
            <a:off x="3224500" y="4244032"/>
            <a:ext cx="371356" cy="184666"/>
          </a:xfrm>
          <a:prstGeom prst="rect">
            <a:avLst/>
          </a:prstGeom>
        </p:spPr>
        <p:txBody>
          <a:bodyPr wrap="square" lIns="0" tIns="0" rIns="0" bIns="0" anchor="ctr">
            <a:spAutoFit/>
          </a:bodyPr>
          <a:lstStyle/>
          <a:p>
            <a:pPr algn="r"/>
            <a:r>
              <a:rPr lang="en-US" sz="1200" dirty="0" smtClean="0">
                <a:solidFill>
                  <a:schemeClr val="accent3"/>
                </a:solidFill>
              </a:rPr>
              <a:t>50%</a:t>
            </a:r>
            <a:endParaRPr lang="en-US" sz="1200" dirty="0">
              <a:solidFill>
                <a:schemeClr val="accent3"/>
              </a:solidFill>
            </a:endParaRPr>
          </a:p>
        </p:txBody>
      </p:sp>
      <p:sp>
        <p:nvSpPr>
          <p:cNvPr id="100" name="Rectangle 99"/>
          <p:cNvSpPr/>
          <p:nvPr/>
        </p:nvSpPr>
        <p:spPr>
          <a:xfrm>
            <a:off x="386022" y="4244032"/>
            <a:ext cx="673330" cy="184666"/>
          </a:xfrm>
          <a:prstGeom prst="rect">
            <a:avLst/>
          </a:prstGeom>
        </p:spPr>
        <p:txBody>
          <a:bodyPr wrap="none" lIns="0" tIns="0" rIns="0" bIns="0" anchor="ctr">
            <a:spAutoFit/>
          </a:bodyPr>
          <a:lstStyle/>
          <a:p>
            <a:r>
              <a:rPr lang="en-US" sz="1200" dirty="0" smtClean="0">
                <a:solidFill>
                  <a:schemeClr val="accent3"/>
                </a:solidFill>
              </a:rPr>
              <a:t>Option 03</a:t>
            </a:r>
            <a:endParaRPr lang="en-US" sz="1200" dirty="0">
              <a:solidFill>
                <a:schemeClr val="accent3"/>
              </a:solidFill>
            </a:endParaRPr>
          </a:p>
        </p:txBody>
      </p:sp>
    </p:spTree>
    <p:extLst>
      <p:ext uri="{BB962C8B-B14F-4D97-AF65-F5344CB8AC3E}">
        <p14:creationId xmlns:p14="http://schemas.microsoft.com/office/powerpoint/2010/main" val="3755169444"/>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grpSp>
        <p:nvGrpSpPr>
          <p:cNvPr id="371" name="Group 370"/>
          <p:cNvGrpSpPr/>
          <p:nvPr/>
        </p:nvGrpSpPr>
        <p:grpSpPr>
          <a:xfrm>
            <a:off x="6103475" y="2212942"/>
            <a:ext cx="1566253" cy="1800452"/>
            <a:chOff x="6140371" y="2212942"/>
            <a:chExt cx="1566253" cy="1800452"/>
          </a:xfrm>
        </p:grpSpPr>
        <p:cxnSp>
          <p:nvCxnSpPr>
            <p:cNvPr id="298" name="Straight Connector 297"/>
            <p:cNvCxnSpPr>
              <a:stCxn id="303" idx="0"/>
            </p:cNvCxnSpPr>
            <p:nvPr/>
          </p:nvCxnSpPr>
          <p:spPr>
            <a:xfrm flipV="1">
              <a:off x="6140371" y="2724150"/>
              <a:ext cx="0" cy="1289244"/>
            </a:xfrm>
            <a:prstGeom prst="line">
              <a:avLst/>
            </a:prstGeom>
            <a:ln w="19050" cap="rnd">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p:nvCxnSpPr>
          <p:spPr>
            <a:xfrm flipV="1">
              <a:off x="7706624" y="2212942"/>
              <a:ext cx="0" cy="1197008"/>
            </a:xfrm>
            <a:prstGeom prst="line">
              <a:avLst/>
            </a:prstGeom>
            <a:ln w="19050" cap="rnd">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208" name="Straight Connector 207"/>
          <p:cNvCxnSpPr/>
          <p:nvPr/>
        </p:nvCxnSpPr>
        <p:spPr>
          <a:xfrm flipV="1">
            <a:off x="1401894" y="2212942"/>
            <a:ext cx="0" cy="1197008"/>
          </a:xfrm>
          <a:prstGeom prst="line">
            <a:avLst/>
          </a:prstGeom>
          <a:ln w="19050" cap="rnd">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a:stCxn id="234" idx="0"/>
          </p:cNvCxnSpPr>
          <p:nvPr/>
        </p:nvCxnSpPr>
        <p:spPr>
          <a:xfrm flipV="1">
            <a:off x="2969559" y="2724150"/>
            <a:ext cx="0" cy="1289244"/>
          </a:xfrm>
          <a:prstGeom prst="line">
            <a:avLst/>
          </a:prstGeom>
          <a:ln w="19050" cap="rnd">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flipV="1">
            <a:off x="4535810" y="2212942"/>
            <a:ext cx="0" cy="1197008"/>
          </a:xfrm>
          <a:prstGeom prst="line">
            <a:avLst/>
          </a:prstGeom>
          <a:ln w="19050" cap="rnd">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223188" y="2938853"/>
            <a:ext cx="967724" cy="329462"/>
            <a:chOff x="378199" y="2938853"/>
            <a:chExt cx="967724" cy="329462"/>
          </a:xfrm>
          <a:solidFill>
            <a:schemeClr val="accent1"/>
          </a:solidFill>
        </p:grpSpPr>
        <p:grpSp>
          <p:nvGrpSpPr>
            <p:cNvPr id="75" name="Group 74"/>
            <p:cNvGrpSpPr/>
            <p:nvPr/>
          </p:nvGrpSpPr>
          <p:grpSpPr>
            <a:xfrm flipH="1">
              <a:off x="809261" y="2938853"/>
              <a:ext cx="536662" cy="329462"/>
              <a:chOff x="2133600" y="2724150"/>
              <a:chExt cx="609600" cy="457201"/>
            </a:xfrm>
            <a:grpFill/>
          </p:grpSpPr>
          <p:sp>
            <p:nvSpPr>
              <p:cNvPr id="78" name="Parallelogram 77"/>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9" name="Parallelogram 78"/>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80" name="Group 79"/>
            <p:cNvGrpSpPr/>
            <p:nvPr/>
          </p:nvGrpSpPr>
          <p:grpSpPr>
            <a:xfrm>
              <a:off x="560153" y="2938853"/>
              <a:ext cx="335414" cy="329462"/>
              <a:chOff x="2620160" y="2072479"/>
              <a:chExt cx="392166" cy="385208"/>
            </a:xfrm>
            <a:grpFill/>
          </p:grpSpPr>
          <p:sp>
            <p:nvSpPr>
              <p:cNvPr id="76" name="Parallelogram 75"/>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7" name="Parallelogram 76"/>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81" name="Group 80"/>
            <p:cNvGrpSpPr/>
            <p:nvPr/>
          </p:nvGrpSpPr>
          <p:grpSpPr>
            <a:xfrm>
              <a:off x="378199" y="2938853"/>
              <a:ext cx="251468" cy="329462"/>
              <a:chOff x="2718308" y="2072479"/>
              <a:chExt cx="294017" cy="385208"/>
            </a:xfrm>
            <a:grpFill/>
          </p:grpSpPr>
          <p:sp>
            <p:nvSpPr>
              <p:cNvPr id="82" name="Parallelogram 81"/>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3" name="Parallelogram 82"/>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grpSp>
        <p:nvGrpSpPr>
          <p:cNvPr id="214" name="Group 213"/>
          <p:cNvGrpSpPr/>
          <p:nvPr/>
        </p:nvGrpSpPr>
        <p:grpSpPr>
          <a:xfrm>
            <a:off x="1310060" y="3012457"/>
            <a:ext cx="182254" cy="182254"/>
            <a:chOff x="1492161" y="3012457"/>
            <a:chExt cx="182254" cy="182254"/>
          </a:xfrm>
        </p:grpSpPr>
        <p:sp>
          <p:nvSpPr>
            <p:cNvPr id="10" name="Oval 9"/>
            <p:cNvSpPr/>
            <p:nvPr/>
          </p:nvSpPr>
          <p:spPr bwMode="auto">
            <a:xfrm>
              <a:off x="1492161" y="3012457"/>
              <a:ext cx="182254" cy="182254"/>
            </a:xfrm>
            <a:prstGeom prst="ellipse">
              <a:avLst/>
            </a:prstGeom>
            <a:solidFill>
              <a:schemeClr val="accent1"/>
            </a:solidFill>
            <a:ln w="19050">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 name="Oval 10"/>
            <p:cNvSpPr/>
            <p:nvPr/>
          </p:nvSpPr>
          <p:spPr bwMode="auto">
            <a:xfrm>
              <a:off x="1536961" y="3055289"/>
              <a:ext cx="96590" cy="96590"/>
            </a:xfrm>
            <a:prstGeom prst="ellipse">
              <a:avLst/>
            </a:prstGeom>
            <a:solidFill>
              <a:schemeClr val="bg1"/>
            </a:solidFill>
            <a:ln w="2857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sp>
        <p:nvSpPr>
          <p:cNvPr id="45" name="TextBox 44"/>
          <p:cNvSpPr txBox="1"/>
          <p:nvPr/>
        </p:nvSpPr>
        <p:spPr>
          <a:xfrm>
            <a:off x="698475" y="3512924"/>
            <a:ext cx="1405424" cy="1191095"/>
          </a:xfrm>
          <a:prstGeom prst="rect">
            <a:avLst/>
          </a:prstGeom>
          <a:noFill/>
          <a:ln>
            <a:noFill/>
          </a:ln>
        </p:spPr>
        <p:txBody>
          <a:bodyPr wrap="square" lIns="0" tIns="0" rIns="0" bIns="0" rtlCol="0" anchor="ctr">
            <a:spAutoFit/>
          </a:bodyPr>
          <a:lstStyle/>
          <a:p>
            <a:pPr algn="ctr">
              <a:lnSpc>
                <a:spcPct val="120000"/>
              </a:lnSpc>
            </a:pPr>
            <a:r>
              <a:rPr lang="en-US" sz="1050" b="1" dirty="0">
                <a:solidFill>
                  <a:schemeClr val="accent1"/>
                </a:solidFill>
              </a:rPr>
              <a:t>YOUR TITLE </a:t>
            </a:r>
            <a:r>
              <a:rPr lang="en-US" sz="1050" b="1" dirty="0" smtClean="0">
                <a:solidFill>
                  <a:schemeClr val="accent1"/>
                </a:solidFill>
              </a:rPr>
              <a:t>HERE</a:t>
            </a:r>
            <a:endParaRPr lang="en-US" sz="1050" dirty="0" smtClean="0">
              <a:solidFill>
                <a:schemeClr val="accent1"/>
              </a:solidFill>
            </a:endParaRPr>
          </a:p>
          <a:p>
            <a:pPr algn="ct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209" name="TextBox 208"/>
          <p:cNvSpPr txBox="1"/>
          <p:nvPr/>
        </p:nvSpPr>
        <p:spPr>
          <a:xfrm>
            <a:off x="919455" y="1319763"/>
            <a:ext cx="963464"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1"/>
                </a:solidFill>
              </a:rPr>
              <a:t>2015</a:t>
            </a:r>
            <a:endParaRPr lang="en-US" sz="1100" dirty="0">
              <a:solidFill>
                <a:schemeClr val="bg1">
                  <a:lumMod val="50000"/>
                </a:schemeClr>
              </a:solidFill>
            </a:endParaRPr>
          </a:p>
        </p:txBody>
      </p:sp>
      <p:grpSp>
        <p:nvGrpSpPr>
          <p:cNvPr id="211" name="Group 210"/>
          <p:cNvGrpSpPr/>
          <p:nvPr/>
        </p:nvGrpSpPr>
        <p:grpSpPr>
          <a:xfrm>
            <a:off x="1118313" y="1666690"/>
            <a:ext cx="565748" cy="565748"/>
            <a:chOff x="401320" y="3294181"/>
            <a:chExt cx="565748" cy="565748"/>
          </a:xfrm>
        </p:grpSpPr>
        <p:sp>
          <p:nvSpPr>
            <p:cNvPr id="212" name="Oval 211"/>
            <p:cNvSpPr/>
            <p:nvPr/>
          </p:nvSpPr>
          <p:spPr>
            <a:xfrm>
              <a:off x="423727" y="3316670"/>
              <a:ext cx="523762" cy="52376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1"/>
                  </a:solidFill>
                </a:rPr>
                <a:t>95%</a:t>
              </a:r>
              <a:endParaRPr lang="en-US" sz="1200" b="1" dirty="0">
                <a:solidFill>
                  <a:schemeClr val="accent1"/>
                </a:solidFill>
              </a:endParaRPr>
            </a:p>
          </p:txBody>
        </p:sp>
        <p:sp>
          <p:nvSpPr>
            <p:cNvPr id="213" name="Block Arc 212"/>
            <p:cNvSpPr/>
            <p:nvPr/>
          </p:nvSpPr>
          <p:spPr>
            <a:xfrm flipH="1">
              <a:off x="401320" y="3294181"/>
              <a:ext cx="565748" cy="565748"/>
            </a:xfrm>
            <a:prstGeom prst="blockArc">
              <a:avLst>
                <a:gd name="adj1" fmla="val 18826390"/>
                <a:gd name="adj2" fmla="val 16331239"/>
                <a:gd name="adj3" fmla="val 8827"/>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grpSp>
        <p:nvGrpSpPr>
          <p:cNvPr id="229" name="Group 228"/>
          <p:cNvGrpSpPr/>
          <p:nvPr/>
        </p:nvGrpSpPr>
        <p:grpSpPr>
          <a:xfrm>
            <a:off x="2877018" y="3012457"/>
            <a:ext cx="182254" cy="182254"/>
            <a:chOff x="1492161" y="3012457"/>
            <a:chExt cx="182254" cy="182254"/>
          </a:xfrm>
        </p:grpSpPr>
        <p:sp>
          <p:nvSpPr>
            <p:cNvPr id="236" name="Oval 235"/>
            <p:cNvSpPr/>
            <p:nvPr/>
          </p:nvSpPr>
          <p:spPr bwMode="auto">
            <a:xfrm>
              <a:off x="1492161" y="3012457"/>
              <a:ext cx="182254" cy="182254"/>
            </a:xfrm>
            <a:prstGeom prst="ellipse">
              <a:avLst/>
            </a:prstGeom>
            <a:solidFill>
              <a:schemeClr val="accent2"/>
            </a:solidFill>
            <a:ln w="19050">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37" name="Oval 236"/>
            <p:cNvSpPr/>
            <p:nvPr/>
          </p:nvSpPr>
          <p:spPr bwMode="auto">
            <a:xfrm>
              <a:off x="1536961" y="3055289"/>
              <a:ext cx="96590" cy="96590"/>
            </a:xfrm>
            <a:prstGeom prst="ellipse">
              <a:avLst/>
            </a:prstGeom>
            <a:solidFill>
              <a:schemeClr val="bg1"/>
            </a:solidFill>
            <a:ln w="2857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sp>
        <p:nvSpPr>
          <p:cNvPr id="230" name="TextBox 229"/>
          <p:cNvSpPr txBox="1"/>
          <p:nvPr/>
        </p:nvSpPr>
        <p:spPr>
          <a:xfrm>
            <a:off x="2265433" y="1312934"/>
            <a:ext cx="1405424" cy="1191095"/>
          </a:xfrm>
          <a:prstGeom prst="rect">
            <a:avLst/>
          </a:prstGeom>
          <a:noFill/>
          <a:ln>
            <a:noFill/>
          </a:ln>
        </p:spPr>
        <p:txBody>
          <a:bodyPr wrap="square" lIns="0" tIns="0" rIns="0" bIns="0" rtlCol="0" anchor="ctr">
            <a:spAutoFit/>
          </a:bodyPr>
          <a:lstStyle/>
          <a:p>
            <a:pPr algn="ctr">
              <a:lnSpc>
                <a:spcPct val="120000"/>
              </a:lnSpc>
            </a:pPr>
            <a:r>
              <a:rPr lang="en-US" sz="1050" b="1" dirty="0">
                <a:solidFill>
                  <a:schemeClr val="accent2"/>
                </a:solidFill>
              </a:rPr>
              <a:t>YOUR TITLE </a:t>
            </a:r>
            <a:r>
              <a:rPr lang="en-US" sz="1050" b="1" dirty="0" smtClean="0">
                <a:solidFill>
                  <a:schemeClr val="accent2"/>
                </a:solidFill>
              </a:rPr>
              <a:t>HERE</a:t>
            </a:r>
            <a:endParaRPr lang="en-US" sz="1050" dirty="0" smtClean="0">
              <a:solidFill>
                <a:schemeClr val="accent2"/>
              </a:solidFill>
            </a:endParaRPr>
          </a:p>
          <a:p>
            <a:pPr algn="ct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232" name="TextBox 231"/>
          <p:cNvSpPr txBox="1"/>
          <p:nvPr/>
        </p:nvSpPr>
        <p:spPr>
          <a:xfrm>
            <a:off x="2486413" y="4593038"/>
            <a:ext cx="963464"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2"/>
                </a:solidFill>
              </a:rPr>
              <a:t>2016</a:t>
            </a:r>
            <a:endParaRPr lang="en-US" sz="1100" dirty="0">
              <a:solidFill>
                <a:schemeClr val="accent2"/>
              </a:solidFill>
            </a:endParaRPr>
          </a:p>
        </p:txBody>
      </p:sp>
      <p:grpSp>
        <p:nvGrpSpPr>
          <p:cNvPr id="233" name="Group 232"/>
          <p:cNvGrpSpPr/>
          <p:nvPr/>
        </p:nvGrpSpPr>
        <p:grpSpPr>
          <a:xfrm>
            <a:off x="2685271" y="3990905"/>
            <a:ext cx="565748" cy="565748"/>
            <a:chOff x="401320" y="3294181"/>
            <a:chExt cx="565748" cy="565748"/>
          </a:xfrm>
        </p:grpSpPr>
        <p:sp>
          <p:nvSpPr>
            <p:cNvPr id="234" name="Oval 233"/>
            <p:cNvSpPr/>
            <p:nvPr/>
          </p:nvSpPr>
          <p:spPr>
            <a:xfrm>
              <a:off x="423727" y="3316670"/>
              <a:ext cx="523762" cy="523762"/>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2"/>
                  </a:solidFill>
                </a:rPr>
                <a:t>75%</a:t>
              </a:r>
              <a:endParaRPr lang="en-US" sz="1200" b="1" dirty="0">
                <a:solidFill>
                  <a:schemeClr val="accent2"/>
                </a:solidFill>
              </a:endParaRPr>
            </a:p>
          </p:txBody>
        </p:sp>
        <p:sp>
          <p:nvSpPr>
            <p:cNvPr id="235" name="Block Arc 234"/>
            <p:cNvSpPr/>
            <p:nvPr/>
          </p:nvSpPr>
          <p:spPr>
            <a:xfrm flipH="1">
              <a:off x="401320" y="3294181"/>
              <a:ext cx="565748" cy="565748"/>
            </a:xfrm>
            <a:prstGeom prst="blockArc">
              <a:avLst>
                <a:gd name="adj1" fmla="val 21386695"/>
                <a:gd name="adj2" fmla="val 16331239"/>
                <a:gd name="adj3" fmla="val 8827"/>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2"/>
                </a:solidFill>
              </a:endParaRPr>
            </a:p>
          </p:txBody>
        </p:sp>
      </p:grpSp>
      <p:grpSp>
        <p:nvGrpSpPr>
          <p:cNvPr id="289" name="Group 288"/>
          <p:cNvGrpSpPr/>
          <p:nvPr/>
        </p:nvGrpSpPr>
        <p:grpSpPr>
          <a:xfrm>
            <a:off x="4443976" y="3012457"/>
            <a:ext cx="182254" cy="182254"/>
            <a:chOff x="1492161" y="3012457"/>
            <a:chExt cx="182254" cy="182254"/>
          </a:xfrm>
        </p:grpSpPr>
        <p:sp>
          <p:nvSpPr>
            <p:cNvPr id="295" name="Oval 294"/>
            <p:cNvSpPr/>
            <p:nvPr/>
          </p:nvSpPr>
          <p:spPr bwMode="auto">
            <a:xfrm>
              <a:off x="1492161" y="3012457"/>
              <a:ext cx="182254" cy="182254"/>
            </a:xfrm>
            <a:prstGeom prst="ellipse">
              <a:avLst/>
            </a:prstGeom>
            <a:solidFill>
              <a:schemeClr val="accent3"/>
            </a:solidFill>
            <a:ln w="19050">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96" name="Oval 295"/>
            <p:cNvSpPr/>
            <p:nvPr/>
          </p:nvSpPr>
          <p:spPr bwMode="auto">
            <a:xfrm>
              <a:off x="1536961" y="3055289"/>
              <a:ext cx="96590" cy="96590"/>
            </a:xfrm>
            <a:prstGeom prst="ellipse">
              <a:avLst/>
            </a:prstGeom>
            <a:solidFill>
              <a:schemeClr val="bg1"/>
            </a:solidFill>
            <a:ln w="2857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sp>
        <p:nvSpPr>
          <p:cNvPr id="290" name="TextBox 289"/>
          <p:cNvSpPr txBox="1"/>
          <p:nvPr/>
        </p:nvSpPr>
        <p:spPr>
          <a:xfrm>
            <a:off x="3832391" y="3512924"/>
            <a:ext cx="1405424" cy="1191095"/>
          </a:xfrm>
          <a:prstGeom prst="rect">
            <a:avLst/>
          </a:prstGeom>
          <a:noFill/>
          <a:ln>
            <a:noFill/>
          </a:ln>
        </p:spPr>
        <p:txBody>
          <a:bodyPr wrap="square" lIns="0" tIns="0" rIns="0" bIns="0" rtlCol="0" anchor="ctr">
            <a:spAutoFit/>
          </a:bodyPr>
          <a:lstStyle/>
          <a:p>
            <a:pPr algn="ctr">
              <a:lnSpc>
                <a:spcPct val="120000"/>
              </a:lnSpc>
            </a:pPr>
            <a:r>
              <a:rPr lang="en-US" sz="1050" b="1" dirty="0">
                <a:solidFill>
                  <a:schemeClr val="accent3"/>
                </a:solidFill>
              </a:rPr>
              <a:t>YOUR TITLE </a:t>
            </a:r>
            <a:r>
              <a:rPr lang="en-US" sz="1050" b="1" dirty="0" smtClean="0">
                <a:solidFill>
                  <a:schemeClr val="accent3"/>
                </a:solidFill>
              </a:rPr>
              <a:t>HERE</a:t>
            </a:r>
            <a:endParaRPr lang="en-US" sz="1050" dirty="0" smtClean="0">
              <a:solidFill>
                <a:schemeClr val="accent3"/>
              </a:solidFill>
            </a:endParaRPr>
          </a:p>
          <a:p>
            <a:pPr algn="ct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291" name="TextBox 290"/>
          <p:cNvSpPr txBox="1"/>
          <p:nvPr/>
        </p:nvSpPr>
        <p:spPr>
          <a:xfrm>
            <a:off x="4053371" y="1319763"/>
            <a:ext cx="963464"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3"/>
                </a:solidFill>
              </a:rPr>
              <a:t>2017</a:t>
            </a:r>
            <a:endParaRPr lang="en-US" sz="1100" dirty="0">
              <a:solidFill>
                <a:schemeClr val="accent3"/>
              </a:solidFill>
            </a:endParaRPr>
          </a:p>
        </p:txBody>
      </p:sp>
      <p:grpSp>
        <p:nvGrpSpPr>
          <p:cNvPr id="292" name="Group 291"/>
          <p:cNvGrpSpPr/>
          <p:nvPr/>
        </p:nvGrpSpPr>
        <p:grpSpPr>
          <a:xfrm>
            <a:off x="4252229" y="1666690"/>
            <a:ext cx="565748" cy="565748"/>
            <a:chOff x="401320" y="3294181"/>
            <a:chExt cx="565748" cy="565748"/>
          </a:xfrm>
        </p:grpSpPr>
        <p:sp>
          <p:nvSpPr>
            <p:cNvPr id="293" name="Oval 292"/>
            <p:cNvSpPr/>
            <p:nvPr/>
          </p:nvSpPr>
          <p:spPr>
            <a:xfrm>
              <a:off x="423727" y="3316670"/>
              <a:ext cx="523762" cy="52376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3"/>
                  </a:solidFill>
                </a:rPr>
                <a:t>50%</a:t>
              </a:r>
              <a:endParaRPr lang="en-US" sz="1200" b="1" dirty="0">
                <a:solidFill>
                  <a:schemeClr val="accent3"/>
                </a:solidFill>
              </a:endParaRPr>
            </a:p>
          </p:txBody>
        </p:sp>
        <p:sp>
          <p:nvSpPr>
            <p:cNvPr id="294" name="Block Arc 293"/>
            <p:cNvSpPr/>
            <p:nvPr/>
          </p:nvSpPr>
          <p:spPr>
            <a:xfrm flipH="1">
              <a:off x="401320" y="3294181"/>
              <a:ext cx="565748" cy="565748"/>
            </a:xfrm>
            <a:prstGeom prst="blockArc">
              <a:avLst>
                <a:gd name="adj1" fmla="val 5185074"/>
                <a:gd name="adj2" fmla="val 16331239"/>
                <a:gd name="adj3" fmla="val 8827"/>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3"/>
                </a:solidFill>
              </a:endParaRPr>
            </a:p>
          </p:txBody>
        </p:sp>
      </p:grpSp>
      <p:grpSp>
        <p:nvGrpSpPr>
          <p:cNvPr id="299" name="Group 298"/>
          <p:cNvGrpSpPr/>
          <p:nvPr/>
        </p:nvGrpSpPr>
        <p:grpSpPr>
          <a:xfrm>
            <a:off x="6010934" y="3012457"/>
            <a:ext cx="182254" cy="182254"/>
            <a:chOff x="1492161" y="3012457"/>
            <a:chExt cx="182254" cy="182254"/>
          </a:xfrm>
        </p:grpSpPr>
        <p:sp>
          <p:nvSpPr>
            <p:cNvPr id="305" name="Oval 304"/>
            <p:cNvSpPr/>
            <p:nvPr/>
          </p:nvSpPr>
          <p:spPr bwMode="auto">
            <a:xfrm>
              <a:off x="1492161" y="3012457"/>
              <a:ext cx="182254" cy="182254"/>
            </a:xfrm>
            <a:prstGeom prst="ellipse">
              <a:avLst/>
            </a:prstGeom>
            <a:solidFill>
              <a:schemeClr val="accent4"/>
            </a:solidFill>
            <a:ln w="19050">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06" name="Oval 305"/>
            <p:cNvSpPr/>
            <p:nvPr/>
          </p:nvSpPr>
          <p:spPr bwMode="auto">
            <a:xfrm>
              <a:off x="1536961" y="3055289"/>
              <a:ext cx="96590" cy="96590"/>
            </a:xfrm>
            <a:prstGeom prst="ellipse">
              <a:avLst/>
            </a:prstGeom>
            <a:solidFill>
              <a:schemeClr val="bg1"/>
            </a:solidFill>
            <a:ln w="2857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sp>
        <p:nvSpPr>
          <p:cNvPr id="300" name="TextBox 299"/>
          <p:cNvSpPr txBox="1"/>
          <p:nvPr/>
        </p:nvSpPr>
        <p:spPr>
          <a:xfrm>
            <a:off x="5399349" y="1312934"/>
            <a:ext cx="1405424" cy="1191095"/>
          </a:xfrm>
          <a:prstGeom prst="rect">
            <a:avLst/>
          </a:prstGeom>
          <a:noFill/>
          <a:ln>
            <a:noFill/>
          </a:ln>
        </p:spPr>
        <p:txBody>
          <a:bodyPr wrap="square" lIns="0" tIns="0" rIns="0" bIns="0" rtlCol="0" anchor="ctr">
            <a:spAutoFit/>
          </a:bodyPr>
          <a:lstStyle/>
          <a:p>
            <a:pPr algn="ctr">
              <a:lnSpc>
                <a:spcPct val="120000"/>
              </a:lnSpc>
            </a:pPr>
            <a:r>
              <a:rPr lang="en-US" sz="1050" b="1" dirty="0">
                <a:solidFill>
                  <a:schemeClr val="accent4"/>
                </a:solidFill>
              </a:rPr>
              <a:t>YOUR TITLE </a:t>
            </a:r>
            <a:r>
              <a:rPr lang="en-US" sz="1050" b="1" dirty="0" smtClean="0">
                <a:solidFill>
                  <a:schemeClr val="accent4"/>
                </a:solidFill>
              </a:rPr>
              <a:t>HERE</a:t>
            </a:r>
            <a:endParaRPr lang="en-US" sz="1050" dirty="0" smtClean="0">
              <a:solidFill>
                <a:schemeClr val="accent4"/>
              </a:solidFill>
            </a:endParaRPr>
          </a:p>
          <a:p>
            <a:pPr algn="ct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301" name="TextBox 300"/>
          <p:cNvSpPr txBox="1"/>
          <p:nvPr/>
        </p:nvSpPr>
        <p:spPr>
          <a:xfrm>
            <a:off x="5620329" y="4603200"/>
            <a:ext cx="963464" cy="238207"/>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4"/>
                </a:solidFill>
              </a:rPr>
              <a:t>2018</a:t>
            </a:r>
            <a:endParaRPr lang="en-US" sz="1100" dirty="0">
              <a:solidFill>
                <a:schemeClr val="accent4"/>
              </a:solidFill>
            </a:endParaRPr>
          </a:p>
        </p:txBody>
      </p:sp>
      <p:grpSp>
        <p:nvGrpSpPr>
          <p:cNvPr id="302" name="Group 301"/>
          <p:cNvGrpSpPr/>
          <p:nvPr/>
        </p:nvGrpSpPr>
        <p:grpSpPr>
          <a:xfrm>
            <a:off x="5819187" y="3990905"/>
            <a:ext cx="565748" cy="565748"/>
            <a:chOff x="401320" y="3294181"/>
            <a:chExt cx="565748" cy="565748"/>
          </a:xfrm>
        </p:grpSpPr>
        <p:sp>
          <p:nvSpPr>
            <p:cNvPr id="303" name="Oval 302"/>
            <p:cNvSpPr/>
            <p:nvPr/>
          </p:nvSpPr>
          <p:spPr>
            <a:xfrm>
              <a:off x="423727" y="3316670"/>
              <a:ext cx="523762" cy="523762"/>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4"/>
                  </a:solidFill>
                </a:rPr>
                <a:t>40%</a:t>
              </a:r>
              <a:endParaRPr lang="en-US" sz="1200" b="1" dirty="0">
                <a:solidFill>
                  <a:schemeClr val="accent4"/>
                </a:solidFill>
              </a:endParaRPr>
            </a:p>
          </p:txBody>
        </p:sp>
        <p:sp>
          <p:nvSpPr>
            <p:cNvPr id="304" name="Block Arc 303"/>
            <p:cNvSpPr/>
            <p:nvPr/>
          </p:nvSpPr>
          <p:spPr>
            <a:xfrm flipH="1">
              <a:off x="401320" y="3294181"/>
              <a:ext cx="565748" cy="565748"/>
            </a:xfrm>
            <a:prstGeom prst="blockArc">
              <a:avLst>
                <a:gd name="adj1" fmla="val 7109319"/>
                <a:gd name="adj2" fmla="val 16331239"/>
                <a:gd name="adj3" fmla="val 8827"/>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grpSp>
        <p:nvGrpSpPr>
          <p:cNvPr id="309" name="Group 308"/>
          <p:cNvGrpSpPr/>
          <p:nvPr/>
        </p:nvGrpSpPr>
        <p:grpSpPr>
          <a:xfrm>
            <a:off x="7577894" y="3012457"/>
            <a:ext cx="182254" cy="182254"/>
            <a:chOff x="1492161" y="3012457"/>
            <a:chExt cx="182254" cy="182254"/>
          </a:xfrm>
        </p:grpSpPr>
        <p:sp>
          <p:nvSpPr>
            <p:cNvPr id="315" name="Oval 314"/>
            <p:cNvSpPr/>
            <p:nvPr/>
          </p:nvSpPr>
          <p:spPr bwMode="auto">
            <a:xfrm>
              <a:off x="1492161" y="3012457"/>
              <a:ext cx="182254" cy="182254"/>
            </a:xfrm>
            <a:prstGeom prst="ellipse">
              <a:avLst/>
            </a:prstGeom>
            <a:solidFill>
              <a:schemeClr val="accent5"/>
            </a:solidFill>
            <a:ln w="19050">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16" name="Oval 315"/>
            <p:cNvSpPr/>
            <p:nvPr/>
          </p:nvSpPr>
          <p:spPr bwMode="auto">
            <a:xfrm>
              <a:off x="1536961" y="3055289"/>
              <a:ext cx="96590" cy="96590"/>
            </a:xfrm>
            <a:prstGeom prst="ellipse">
              <a:avLst/>
            </a:prstGeom>
            <a:solidFill>
              <a:schemeClr val="bg1"/>
            </a:solidFill>
            <a:ln w="2857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sp>
        <p:nvSpPr>
          <p:cNvPr id="310" name="TextBox 309"/>
          <p:cNvSpPr txBox="1"/>
          <p:nvPr/>
        </p:nvSpPr>
        <p:spPr>
          <a:xfrm>
            <a:off x="6966309" y="3512924"/>
            <a:ext cx="1405424" cy="1191095"/>
          </a:xfrm>
          <a:prstGeom prst="rect">
            <a:avLst/>
          </a:prstGeom>
          <a:noFill/>
          <a:ln>
            <a:noFill/>
          </a:ln>
        </p:spPr>
        <p:txBody>
          <a:bodyPr wrap="square" lIns="0" tIns="0" rIns="0" bIns="0" rtlCol="0" anchor="ctr">
            <a:spAutoFit/>
          </a:bodyPr>
          <a:lstStyle/>
          <a:p>
            <a:pPr algn="ctr">
              <a:lnSpc>
                <a:spcPct val="120000"/>
              </a:lnSpc>
            </a:pPr>
            <a:r>
              <a:rPr lang="en-US" sz="1050" b="1" dirty="0">
                <a:solidFill>
                  <a:schemeClr val="accent5"/>
                </a:solidFill>
              </a:rPr>
              <a:t>YOUR TITLE </a:t>
            </a:r>
            <a:r>
              <a:rPr lang="en-US" sz="1050" b="1" dirty="0" smtClean="0">
                <a:solidFill>
                  <a:schemeClr val="accent5"/>
                </a:solidFill>
              </a:rPr>
              <a:t>HERE</a:t>
            </a:r>
            <a:endParaRPr lang="en-US" sz="1050" dirty="0" smtClean="0">
              <a:solidFill>
                <a:schemeClr val="accent5"/>
              </a:solidFill>
            </a:endParaRPr>
          </a:p>
          <a:p>
            <a:pPr algn="ct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311" name="TextBox 310"/>
          <p:cNvSpPr txBox="1"/>
          <p:nvPr/>
        </p:nvSpPr>
        <p:spPr>
          <a:xfrm>
            <a:off x="7187289" y="1319763"/>
            <a:ext cx="963464"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5"/>
                </a:solidFill>
              </a:rPr>
              <a:t>2019</a:t>
            </a:r>
            <a:endParaRPr lang="en-US" sz="1100" dirty="0">
              <a:solidFill>
                <a:schemeClr val="accent5"/>
              </a:solidFill>
            </a:endParaRPr>
          </a:p>
        </p:txBody>
      </p:sp>
      <p:grpSp>
        <p:nvGrpSpPr>
          <p:cNvPr id="312" name="Group 311"/>
          <p:cNvGrpSpPr/>
          <p:nvPr/>
        </p:nvGrpSpPr>
        <p:grpSpPr>
          <a:xfrm>
            <a:off x="7386147" y="1666690"/>
            <a:ext cx="565748" cy="565748"/>
            <a:chOff x="401320" y="3294181"/>
            <a:chExt cx="565748" cy="565748"/>
          </a:xfrm>
        </p:grpSpPr>
        <p:sp>
          <p:nvSpPr>
            <p:cNvPr id="313" name="Oval 312"/>
            <p:cNvSpPr/>
            <p:nvPr/>
          </p:nvSpPr>
          <p:spPr>
            <a:xfrm>
              <a:off x="423727" y="3316670"/>
              <a:ext cx="523762" cy="523762"/>
            </a:xfrm>
            <a:prstGeom prst="ellipse">
              <a:avLst/>
            </a:pr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5"/>
                  </a:solidFill>
                </a:rPr>
                <a:t>85%</a:t>
              </a:r>
              <a:endParaRPr lang="en-US" sz="1200" b="1" dirty="0">
                <a:solidFill>
                  <a:schemeClr val="accent5"/>
                </a:solidFill>
              </a:endParaRPr>
            </a:p>
          </p:txBody>
        </p:sp>
        <p:sp>
          <p:nvSpPr>
            <p:cNvPr id="314" name="Block Arc 313"/>
            <p:cNvSpPr/>
            <p:nvPr/>
          </p:nvSpPr>
          <p:spPr>
            <a:xfrm flipH="1">
              <a:off x="401320" y="3294181"/>
              <a:ext cx="565748" cy="565748"/>
            </a:xfrm>
            <a:prstGeom prst="blockArc">
              <a:avLst>
                <a:gd name="adj1" fmla="val 19611924"/>
                <a:gd name="adj2" fmla="val 16331239"/>
                <a:gd name="adj3" fmla="val 8827"/>
              </a:avLst>
            </a:prstGeom>
            <a:solidFill>
              <a:schemeClr val="accent5"/>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5"/>
                </a:solidFill>
              </a:endParaRPr>
            </a:p>
          </p:txBody>
        </p:sp>
      </p:grpSp>
      <p:grpSp>
        <p:nvGrpSpPr>
          <p:cNvPr id="318" name="Group 317"/>
          <p:cNvGrpSpPr/>
          <p:nvPr/>
        </p:nvGrpSpPr>
        <p:grpSpPr>
          <a:xfrm>
            <a:off x="1701864" y="2938853"/>
            <a:ext cx="967724" cy="329462"/>
            <a:chOff x="378199" y="2938853"/>
            <a:chExt cx="967724" cy="329462"/>
          </a:xfrm>
          <a:solidFill>
            <a:schemeClr val="accent2"/>
          </a:solidFill>
        </p:grpSpPr>
        <p:grpSp>
          <p:nvGrpSpPr>
            <p:cNvPr id="319" name="Group 318"/>
            <p:cNvGrpSpPr/>
            <p:nvPr/>
          </p:nvGrpSpPr>
          <p:grpSpPr>
            <a:xfrm flipH="1">
              <a:off x="809261" y="2938853"/>
              <a:ext cx="536662" cy="329462"/>
              <a:chOff x="2133600" y="2724150"/>
              <a:chExt cx="609600" cy="457201"/>
            </a:xfrm>
            <a:grpFill/>
          </p:grpSpPr>
          <p:sp>
            <p:nvSpPr>
              <p:cNvPr id="326" name="Parallelogram 325"/>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27" name="Parallelogram 326"/>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20" name="Group 319"/>
            <p:cNvGrpSpPr/>
            <p:nvPr/>
          </p:nvGrpSpPr>
          <p:grpSpPr>
            <a:xfrm>
              <a:off x="560153" y="2938853"/>
              <a:ext cx="335414" cy="329462"/>
              <a:chOff x="2620160" y="2072479"/>
              <a:chExt cx="392166" cy="385208"/>
            </a:xfrm>
            <a:grpFill/>
          </p:grpSpPr>
          <p:sp>
            <p:nvSpPr>
              <p:cNvPr id="324" name="Parallelogram 323"/>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25" name="Parallelogram 324"/>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21" name="Group 320"/>
            <p:cNvGrpSpPr/>
            <p:nvPr/>
          </p:nvGrpSpPr>
          <p:grpSpPr>
            <a:xfrm>
              <a:off x="378199" y="2938853"/>
              <a:ext cx="251468" cy="329462"/>
              <a:chOff x="2718308" y="2072479"/>
              <a:chExt cx="294017" cy="385208"/>
            </a:xfrm>
            <a:grpFill/>
          </p:grpSpPr>
          <p:sp>
            <p:nvSpPr>
              <p:cNvPr id="322" name="Parallelogram 321"/>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23" name="Parallelogram 322"/>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grpSp>
        <p:nvGrpSpPr>
          <p:cNvPr id="328" name="Group 327"/>
          <p:cNvGrpSpPr/>
          <p:nvPr/>
        </p:nvGrpSpPr>
        <p:grpSpPr>
          <a:xfrm>
            <a:off x="3268822" y="2938853"/>
            <a:ext cx="967724" cy="329462"/>
            <a:chOff x="378199" y="2938853"/>
            <a:chExt cx="967724" cy="329462"/>
          </a:xfrm>
          <a:solidFill>
            <a:schemeClr val="accent3"/>
          </a:solidFill>
        </p:grpSpPr>
        <p:grpSp>
          <p:nvGrpSpPr>
            <p:cNvPr id="329" name="Group 328"/>
            <p:cNvGrpSpPr/>
            <p:nvPr/>
          </p:nvGrpSpPr>
          <p:grpSpPr>
            <a:xfrm flipH="1">
              <a:off x="809261" y="2938853"/>
              <a:ext cx="536662" cy="329462"/>
              <a:chOff x="2133600" y="2724150"/>
              <a:chExt cx="609600" cy="457201"/>
            </a:xfrm>
            <a:grpFill/>
          </p:grpSpPr>
          <p:sp>
            <p:nvSpPr>
              <p:cNvPr id="336" name="Parallelogram 335"/>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37" name="Parallelogram 336"/>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30" name="Group 329"/>
            <p:cNvGrpSpPr/>
            <p:nvPr/>
          </p:nvGrpSpPr>
          <p:grpSpPr>
            <a:xfrm>
              <a:off x="560153" y="2938853"/>
              <a:ext cx="335414" cy="329462"/>
              <a:chOff x="2620160" y="2072479"/>
              <a:chExt cx="392166" cy="385208"/>
            </a:xfrm>
            <a:grpFill/>
          </p:grpSpPr>
          <p:sp>
            <p:nvSpPr>
              <p:cNvPr id="334" name="Parallelogram 333"/>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35" name="Parallelogram 334"/>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31" name="Group 330"/>
            <p:cNvGrpSpPr/>
            <p:nvPr/>
          </p:nvGrpSpPr>
          <p:grpSpPr>
            <a:xfrm>
              <a:off x="378199" y="2938853"/>
              <a:ext cx="251468" cy="329462"/>
              <a:chOff x="2718308" y="2072479"/>
              <a:chExt cx="294017" cy="385208"/>
            </a:xfrm>
            <a:grpFill/>
          </p:grpSpPr>
          <p:sp>
            <p:nvSpPr>
              <p:cNvPr id="332" name="Parallelogram 331"/>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33" name="Parallelogram 332"/>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grpSp>
        <p:nvGrpSpPr>
          <p:cNvPr id="338" name="Group 337"/>
          <p:cNvGrpSpPr/>
          <p:nvPr/>
        </p:nvGrpSpPr>
        <p:grpSpPr>
          <a:xfrm>
            <a:off x="4835780" y="2938853"/>
            <a:ext cx="967724" cy="329462"/>
            <a:chOff x="378199" y="2938853"/>
            <a:chExt cx="967724" cy="329462"/>
          </a:xfrm>
          <a:solidFill>
            <a:schemeClr val="accent4"/>
          </a:solidFill>
        </p:grpSpPr>
        <p:grpSp>
          <p:nvGrpSpPr>
            <p:cNvPr id="339" name="Group 338"/>
            <p:cNvGrpSpPr/>
            <p:nvPr/>
          </p:nvGrpSpPr>
          <p:grpSpPr>
            <a:xfrm flipH="1">
              <a:off x="809261" y="2938853"/>
              <a:ext cx="536662" cy="329462"/>
              <a:chOff x="2133600" y="2724150"/>
              <a:chExt cx="609600" cy="457201"/>
            </a:xfrm>
            <a:grpFill/>
          </p:grpSpPr>
          <p:sp>
            <p:nvSpPr>
              <p:cNvPr id="346" name="Parallelogram 345"/>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47" name="Parallelogram 346"/>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40" name="Group 339"/>
            <p:cNvGrpSpPr/>
            <p:nvPr/>
          </p:nvGrpSpPr>
          <p:grpSpPr>
            <a:xfrm>
              <a:off x="560153" y="2938853"/>
              <a:ext cx="335414" cy="329462"/>
              <a:chOff x="2620160" y="2072479"/>
              <a:chExt cx="392166" cy="385208"/>
            </a:xfrm>
            <a:grpFill/>
          </p:grpSpPr>
          <p:sp>
            <p:nvSpPr>
              <p:cNvPr id="344" name="Parallelogram 343"/>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45" name="Parallelogram 344"/>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41" name="Group 340"/>
            <p:cNvGrpSpPr/>
            <p:nvPr/>
          </p:nvGrpSpPr>
          <p:grpSpPr>
            <a:xfrm>
              <a:off x="378199" y="2938853"/>
              <a:ext cx="251468" cy="329462"/>
              <a:chOff x="2718308" y="2072479"/>
              <a:chExt cx="294017" cy="385208"/>
            </a:xfrm>
            <a:grpFill/>
          </p:grpSpPr>
          <p:sp>
            <p:nvSpPr>
              <p:cNvPr id="342" name="Parallelogram 341"/>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43" name="Parallelogram 342"/>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grpSp>
        <p:nvGrpSpPr>
          <p:cNvPr id="348" name="Group 347"/>
          <p:cNvGrpSpPr/>
          <p:nvPr/>
        </p:nvGrpSpPr>
        <p:grpSpPr>
          <a:xfrm>
            <a:off x="6402739" y="2938853"/>
            <a:ext cx="967724" cy="329462"/>
            <a:chOff x="378199" y="2938853"/>
            <a:chExt cx="967724" cy="329462"/>
          </a:xfrm>
          <a:solidFill>
            <a:schemeClr val="accent5"/>
          </a:solidFill>
        </p:grpSpPr>
        <p:grpSp>
          <p:nvGrpSpPr>
            <p:cNvPr id="349" name="Group 348"/>
            <p:cNvGrpSpPr/>
            <p:nvPr/>
          </p:nvGrpSpPr>
          <p:grpSpPr>
            <a:xfrm flipH="1">
              <a:off x="809261" y="2938853"/>
              <a:ext cx="536662" cy="329462"/>
              <a:chOff x="2133600" y="2724150"/>
              <a:chExt cx="609600" cy="457201"/>
            </a:xfrm>
            <a:grpFill/>
          </p:grpSpPr>
          <p:sp>
            <p:nvSpPr>
              <p:cNvPr id="356" name="Parallelogram 355"/>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57" name="Parallelogram 356"/>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50" name="Group 349"/>
            <p:cNvGrpSpPr/>
            <p:nvPr/>
          </p:nvGrpSpPr>
          <p:grpSpPr>
            <a:xfrm>
              <a:off x="560153" y="2938853"/>
              <a:ext cx="335414" cy="329462"/>
              <a:chOff x="2620160" y="2072479"/>
              <a:chExt cx="392166" cy="385208"/>
            </a:xfrm>
            <a:grpFill/>
          </p:grpSpPr>
          <p:sp>
            <p:nvSpPr>
              <p:cNvPr id="354" name="Parallelogram 353"/>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55" name="Parallelogram 354"/>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51" name="Group 350"/>
            <p:cNvGrpSpPr/>
            <p:nvPr/>
          </p:nvGrpSpPr>
          <p:grpSpPr>
            <a:xfrm>
              <a:off x="378199" y="2938853"/>
              <a:ext cx="251468" cy="329462"/>
              <a:chOff x="2718308" y="2072479"/>
              <a:chExt cx="294017" cy="385208"/>
            </a:xfrm>
            <a:grpFill/>
          </p:grpSpPr>
          <p:sp>
            <p:nvSpPr>
              <p:cNvPr id="352" name="Parallelogram 351"/>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53" name="Parallelogram 352"/>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grpSp>
        <p:nvGrpSpPr>
          <p:cNvPr id="373" name="Group 372"/>
          <p:cNvGrpSpPr/>
          <p:nvPr/>
        </p:nvGrpSpPr>
        <p:grpSpPr>
          <a:xfrm>
            <a:off x="7953088" y="2938853"/>
            <a:ext cx="967724" cy="329462"/>
            <a:chOff x="378199" y="2938853"/>
            <a:chExt cx="967724" cy="329462"/>
          </a:xfrm>
          <a:solidFill>
            <a:schemeClr val="accent6"/>
          </a:solidFill>
        </p:grpSpPr>
        <p:grpSp>
          <p:nvGrpSpPr>
            <p:cNvPr id="374" name="Group 373"/>
            <p:cNvGrpSpPr/>
            <p:nvPr/>
          </p:nvGrpSpPr>
          <p:grpSpPr>
            <a:xfrm flipH="1">
              <a:off x="809261" y="2938853"/>
              <a:ext cx="536662" cy="329462"/>
              <a:chOff x="2133600" y="2724150"/>
              <a:chExt cx="609600" cy="457201"/>
            </a:xfrm>
            <a:grpFill/>
          </p:grpSpPr>
          <p:sp>
            <p:nvSpPr>
              <p:cNvPr id="381" name="Parallelogram 380"/>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82" name="Parallelogram 381"/>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75" name="Group 374"/>
            <p:cNvGrpSpPr/>
            <p:nvPr/>
          </p:nvGrpSpPr>
          <p:grpSpPr>
            <a:xfrm>
              <a:off x="560153" y="2938853"/>
              <a:ext cx="335414" cy="329462"/>
              <a:chOff x="2620160" y="2072479"/>
              <a:chExt cx="392166" cy="385208"/>
            </a:xfrm>
            <a:grpFill/>
          </p:grpSpPr>
          <p:sp>
            <p:nvSpPr>
              <p:cNvPr id="379" name="Parallelogram 378"/>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80" name="Parallelogram 379"/>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76" name="Group 375"/>
            <p:cNvGrpSpPr/>
            <p:nvPr/>
          </p:nvGrpSpPr>
          <p:grpSpPr>
            <a:xfrm>
              <a:off x="378199" y="2938853"/>
              <a:ext cx="251468" cy="329462"/>
              <a:chOff x="2718308" y="2072479"/>
              <a:chExt cx="294017" cy="385208"/>
            </a:xfrm>
            <a:grpFill/>
          </p:grpSpPr>
          <p:sp>
            <p:nvSpPr>
              <p:cNvPr id="377" name="Parallelogram 376"/>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78" name="Parallelogram 377"/>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spTree>
    <p:extLst>
      <p:ext uri="{BB962C8B-B14F-4D97-AF65-F5344CB8AC3E}">
        <p14:creationId xmlns:p14="http://schemas.microsoft.com/office/powerpoint/2010/main" val="1934757920"/>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ext Placeholder 66"/>
          <p:cNvSpPr>
            <a:spLocks noGrp="1"/>
          </p:cNvSpPr>
          <p:nvPr>
            <p:ph type="body" sz="half" idx="2"/>
          </p:nvPr>
        </p:nvSpPr>
        <p:spPr/>
        <p:txBody>
          <a:bodyPr/>
          <a:lstStyle/>
          <a:p>
            <a:r>
              <a:rPr lang="en-US" dirty="0"/>
              <a:t>Enter your subhead line here</a:t>
            </a:r>
          </a:p>
        </p:txBody>
      </p:sp>
      <p:sp>
        <p:nvSpPr>
          <p:cNvPr id="66" name="Title 65"/>
          <p:cNvSpPr>
            <a:spLocks noGrp="1"/>
          </p:cNvSpPr>
          <p:nvPr>
            <p:ph type="title"/>
          </p:nvPr>
        </p:nvSpPr>
        <p:spPr/>
        <p:txBody>
          <a:bodyPr/>
          <a:lstStyle/>
          <a:p>
            <a:r>
              <a:rPr lang="en-US" dirty="0"/>
              <a:t>Our History Timeline</a:t>
            </a:r>
          </a:p>
        </p:txBody>
      </p:sp>
      <p:cxnSp>
        <p:nvCxnSpPr>
          <p:cNvPr id="28" name="Straight Connector 27"/>
          <p:cNvCxnSpPr/>
          <p:nvPr/>
        </p:nvCxnSpPr>
        <p:spPr>
          <a:xfrm flipV="1">
            <a:off x="2247281" y="2336004"/>
            <a:ext cx="0" cy="1528763"/>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4572001" y="2336004"/>
            <a:ext cx="0" cy="1528763"/>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6896721" y="2336004"/>
            <a:ext cx="0" cy="1528763"/>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4" idx="6"/>
            <a:endCxn id="64" idx="2"/>
          </p:cNvCxnSpPr>
          <p:nvPr/>
        </p:nvCxnSpPr>
        <p:spPr>
          <a:xfrm>
            <a:off x="1151453" y="2936083"/>
            <a:ext cx="6841094" cy="0"/>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2" name="Oval 1"/>
          <p:cNvSpPr/>
          <p:nvPr/>
        </p:nvSpPr>
        <p:spPr bwMode="auto">
          <a:xfrm>
            <a:off x="797901" y="1760702"/>
            <a:ext cx="574040" cy="575302"/>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3" name="Straight Connector 2"/>
          <p:cNvCxnSpPr/>
          <p:nvPr/>
        </p:nvCxnSpPr>
        <p:spPr>
          <a:xfrm flipV="1">
            <a:off x="1084921" y="2336005"/>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4" name="Oval 3"/>
          <p:cNvSpPr/>
          <p:nvPr/>
        </p:nvSpPr>
        <p:spPr bwMode="auto">
          <a:xfrm>
            <a:off x="1018389" y="2869405"/>
            <a:ext cx="133064" cy="133356"/>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0" name="Oval 9"/>
          <p:cNvSpPr/>
          <p:nvPr/>
        </p:nvSpPr>
        <p:spPr bwMode="auto">
          <a:xfrm>
            <a:off x="836319" y="1799204"/>
            <a:ext cx="497204" cy="498298"/>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2" name="TextBox 21"/>
          <p:cNvSpPr txBox="1"/>
          <p:nvPr/>
        </p:nvSpPr>
        <p:spPr>
          <a:xfrm>
            <a:off x="385785" y="340280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1"/>
                </a:solidFill>
              </a:rPr>
              <a:t>YOUR TITLE </a:t>
            </a:r>
            <a:r>
              <a:rPr lang="en-US" sz="1000" b="1" dirty="0" smtClean="0">
                <a:solidFill>
                  <a:schemeClr val="accent1"/>
                </a:solidFill>
              </a:rPr>
              <a:t>HERE</a:t>
            </a:r>
            <a:endParaRPr lang="en-US" sz="1000" dirty="0" smtClean="0">
              <a:solidFill>
                <a:schemeClr val="bg1">
                  <a:lumMod val="50000"/>
                </a:schemeClr>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27" name="Oval 26"/>
          <p:cNvSpPr/>
          <p:nvPr/>
        </p:nvSpPr>
        <p:spPr bwMode="auto">
          <a:xfrm>
            <a:off x="1960261" y="1760702"/>
            <a:ext cx="574040" cy="575302"/>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9" name="Oval 28"/>
          <p:cNvSpPr/>
          <p:nvPr/>
        </p:nvSpPr>
        <p:spPr bwMode="auto">
          <a:xfrm>
            <a:off x="2180749" y="2869405"/>
            <a:ext cx="133064" cy="133356"/>
          </a:xfrm>
          <a:prstGeom prst="ellipse">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0" name="Oval 29"/>
          <p:cNvSpPr/>
          <p:nvPr/>
        </p:nvSpPr>
        <p:spPr bwMode="auto">
          <a:xfrm>
            <a:off x="1998679" y="1799204"/>
            <a:ext cx="497204" cy="498298"/>
          </a:xfrm>
          <a:prstGeom prst="ellipse">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6" name="TextBox 25"/>
          <p:cNvSpPr txBox="1"/>
          <p:nvPr/>
        </p:nvSpPr>
        <p:spPr>
          <a:xfrm>
            <a:off x="1548145" y="4070341"/>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2"/>
                </a:solidFill>
              </a:rPr>
              <a:t>YOUR TITLE </a:t>
            </a:r>
            <a:r>
              <a:rPr lang="en-US" sz="1000" b="1" dirty="0" smtClean="0">
                <a:solidFill>
                  <a:schemeClr val="accent2"/>
                </a:solidFill>
              </a:rPr>
              <a:t>HERE</a:t>
            </a:r>
            <a:endParaRPr lang="en-US" sz="1000" dirty="0" smtClean="0">
              <a:solidFill>
                <a:schemeClr val="accent2"/>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34" name="Oval 33"/>
          <p:cNvSpPr/>
          <p:nvPr/>
        </p:nvSpPr>
        <p:spPr bwMode="auto">
          <a:xfrm>
            <a:off x="3122621" y="1760702"/>
            <a:ext cx="574040" cy="575302"/>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35" name="Straight Connector 34"/>
          <p:cNvCxnSpPr/>
          <p:nvPr/>
        </p:nvCxnSpPr>
        <p:spPr>
          <a:xfrm flipV="1">
            <a:off x="3409641" y="2336005"/>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36" name="Oval 35"/>
          <p:cNvSpPr/>
          <p:nvPr/>
        </p:nvSpPr>
        <p:spPr bwMode="auto">
          <a:xfrm>
            <a:off x="3343109" y="2869405"/>
            <a:ext cx="133064" cy="133356"/>
          </a:xfrm>
          <a:prstGeom prst="ellipse">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7" name="Oval 36"/>
          <p:cNvSpPr/>
          <p:nvPr/>
        </p:nvSpPr>
        <p:spPr bwMode="auto">
          <a:xfrm>
            <a:off x="3161039" y="1799204"/>
            <a:ext cx="497204" cy="498298"/>
          </a:xfrm>
          <a:prstGeom prst="ellipse">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3" name="TextBox 32"/>
          <p:cNvSpPr txBox="1"/>
          <p:nvPr/>
        </p:nvSpPr>
        <p:spPr>
          <a:xfrm>
            <a:off x="2710505" y="340280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3"/>
                </a:solidFill>
              </a:rPr>
              <a:t>YOUR TITLE </a:t>
            </a:r>
            <a:r>
              <a:rPr lang="en-US" sz="1000" b="1" dirty="0" smtClean="0">
                <a:solidFill>
                  <a:schemeClr val="accent3"/>
                </a:solidFill>
              </a:rPr>
              <a:t>HERE</a:t>
            </a:r>
            <a:endParaRPr lang="en-US" sz="1000" dirty="0" smtClean="0">
              <a:solidFill>
                <a:schemeClr val="accent3"/>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41" name="Oval 40"/>
          <p:cNvSpPr/>
          <p:nvPr/>
        </p:nvSpPr>
        <p:spPr bwMode="auto">
          <a:xfrm>
            <a:off x="4284981" y="1760702"/>
            <a:ext cx="574040" cy="575302"/>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3" name="Oval 42"/>
          <p:cNvSpPr/>
          <p:nvPr/>
        </p:nvSpPr>
        <p:spPr bwMode="auto">
          <a:xfrm>
            <a:off x="4505469" y="2869405"/>
            <a:ext cx="133064" cy="133356"/>
          </a:xfrm>
          <a:prstGeom prst="ellipse">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4" name="Oval 43"/>
          <p:cNvSpPr/>
          <p:nvPr/>
        </p:nvSpPr>
        <p:spPr bwMode="auto">
          <a:xfrm>
            <a:off x="4323399" y="1799204"/>
            <a:ext cx="497204" cy="498298"/>
          </a:xfrm>
          <a:prstGeom prst="ellipse">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0" name="TextBox 39"/>
          <p:cNvSpPr txBox="1"/>
          <p:nvPr/>
        </p:nvSpPr>
        <p:spPr>
          <a:xfrm>
            <a:off x="3872865" y="4070341"/>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4"/>
                </a:solidFill>
              </a:rPr>
              <a:t>YOUR TITLE </a:t>
            </a:r>
            <a:r>
              <a:rPr lang="en-US" sz="1000" b="1" dirty="0" smtClean="0">
                <a:solidFill>
                  <a:schemeClr val="accent4"/>
                </a:solidFill>
              </a:rPr>
              <a:t>HERE</a:t>
            </a:r>
            <a:endParaRPr lang="en-US" sz="1000" dirty="0" smtClean="0">
              <a:solidFill>
                <a:schemeClr val="accent4"/>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48" name="Oval 47"/>
          <p:cNvSpPr/>
          <p:nvPr/>
        </p:nvSpPr>
        <p:spPr bwMode="auto">
          <a:xfrm>
            <a:off x="5447341" y="1760702"/>
            <a:ext cx="574040" cy="575302"/>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49" name="Straight Connector 48"/>
          <p:cNvCxnSpPr/>
          <p:nvPr/>
        </p:nvCxnSpPr>
        <p:spPr>
          <a:xfrm flipV="1">
            <a:off x="5734361" y="2336005"/>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50" name="Oval 49"/>
          <p:cNvSpPr/>
          <p:nvPr/>
        </p:nvSpPr>
        <p:spPr bwMode="auto">
          <a:xfrm>
            <a:off x="5667829" y="2869405"/>
            <a:ext cx="133064" cy="133356"/>
          </a:xfrm>
          <a:prstGeom prst="ellipse">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1" name="Oval 50"/>
          <p:cNvSpPr/>
          <p:nvPr/>
        </p:nvSpPr>
        <p:spPr bwMode="auto">
          <a:xfrm>
            <a:off x="5485759" y="1799204"/>
            <a:ext cx="497204" cy="498298"/>
          </a:xfrm>
          <a:prstGeom prst="ellipse">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7" name="TextBox 46"/>
          <p:cNvSpPr txBox="1"/>
          <p:nvPr/>
        </p:nvSpPr>
        <p:spPr>
          <a:xfrm>
            <a:off x="5035225" y="340280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5"/>
                </a:solidFill>
              </a:rPr>
              <a:t>YOUR TITLE </a:t>
            </a:r>
            <a:r>
              <a:rPr lang="en-US" sz="1000" b="1" dirty="0" smtClean="0">
                <a:solidFill>
                  <a:schemeClr val="accent5"/>
                </a:solidFill>
              </a:rPr>
              <a:t>HERE</a:t>
            </a:r>
            <a:endParaRPr lang="en-US" sz="1000" dirty="0" smtClean="0">
              <a:solidFill>
                <a:schemeClr val="accent5"/>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55" name="Oval 54"/>
          <p:cNvSpPr/>
          <p:nvPr/>
        </p:nvSpPr>
        <p:spPr bwMode="auto">
          <a:xfrm>
            <a:off x="6609701" y="1760702"/>
            <a:ext cx="574040" cy="575302"/>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7" name="Oval 56"/>
          <p:cNvSpPr/>
          <p:nvPr/>
        </p:nvSpPr>
        <p:spPr bwMode="auto">
          <a:xfrm>
            <a:off x="6830189" y="2869405"/>
            <a:ext cx="133064" cy="133356"/>
          </a:xfrm>
          <a:prstGeom prst="ellipse">
            <a:avLst/>
          </a:prstGeom>
          <a:solidFill>
            <a:schemeClr val="accent6"/>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8" name="Oval 57"/>
          <p:cNvSpPr/>
          <p:nvPr/>
        </p:nvSpPr>
        <p:spPr bwMode="auto">
          <a:xfrm>
            <a:off x="6648119" y="1799204"/>
            <a:ext cx="497204" cy="498298"/>
          </a:xfrm>
          <a:prstGeom prst="ellipse">
            <a:avLst/>
          </a:prstGeom>
          <a:solidFill>
            <a:schemeClr val="accent6"/>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4" name="TextBox 53"/>
          <p:cNvSpPr txBox="1"/>
          <p:nvPr/>
        </p:nvSpPr>
        <p:spPr>
          <a:xfrm>
            <a:off x="6197585" y="4070341"/>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6"/>
                </a:solidFill>
              </a:rPr>
              <a:t>YOUR TITLE </a:t>
            </a:r>
            <a:r>
              <a:rPr lang="en-US" sz="1000" b="1" dirty="0" smtClean="0">
                <a:solidFill>
                  <a:schemeClr val="accent6"/>
                </a:solidFill>
              </a:rPr>
              <a:t>HERE</a:t>
            </a:r>
            <a:endParaRPr lang="en-US" sz="1000" dirty="0" smtClean="0">
              <a:solidFill>
                <a:schemeClr val="accent6"/>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62" name="Oval 61"/>
          <p:cNvSpPr/>
          <p:nvPr/>
        </p:nvSpPr>
        <p:spPr bwMode="auto">
          <a:xfrm>
            <a:off x="7772059" y="1760702"/>
            <a:ext cx="574040" cy="575302"/>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63" name="Straight Connector 62"/>
          <p:cNvCxnSpPr/>
          <p:nvPr/>
        </p:nvCxnSpPr>
        <p:spPr>
          <a:xfrm flipV="1">
            <a:off x="8059079" y="2336005"/>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64" name="Oval 63"/>
          <p:cNvSpPr/>
          <p:nvPr/>
        </p:nvSpPr>
        <p:spPr bwMode="auto">
          <a:xfrm>
            <a:off x="7992547" y="2869405"/>
            <a:ext cx="133064" cy="133356"/>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5" name="Oval 64"/>
          <p:cNvSpPr/>
          <p:nvPr/>
        </p:nvSpPr>
        <p:spPr bwMode="auto">
          <a:xfrm>
            <a:off x="7810477" y="1799204"/>
            <a:ext cx="497204" cy="498298"/>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1" name="TextBox 60"/>
          <p:cNvSpPr txBox="1"/>
          <p:nvPr/>
        </p:nvSpPr>
        <p:spPr>
          <a:xfrm>
            <a:off x="7359943" y="340280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1"/>
                </a:solidFill>
              </a:rPr>
              <a:t>YOUR TITLE </a:t>
            </a:r>
            <a:r>
              <a:rPr lang="en-US" sz="1000" b="1" dirty="0" smtClean="0">
                <a:solidFill>
                  <a:schemeClr val="accent1"/>
                </a:solidFill>
              </a:rPr>
              <a:t>HERE</a:t>
            </a:r>
            <a:endParaRPr lang="en-US" sz="1000" dirty="0" smtClean="0">
              <a:solidFill>
                <a:schemeClr val="bg1">
                  <a:lumMod val="50000"/>
                </a:schemeClr>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77" name="TextBox 76"/>
          <p:cNvSpPr txBox="1"/>
          <p:nvPr/>
        </p:nvSpPr>
        <p:spPr>
          <a:xfrm>
            <a:off x="660107" y="1496009"/>
            <a:ext cx="849628" cy="204095"/>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1"/>
                </a:solidFill>
              </a:rPr>
              <a:t>2013</a:t>
            </a:r>
            <a:endParaRPr lang="en-US" sz="1050" dirty="0">
              <a:solidFill>
                <a:schemeClr val="accent1"/>
              </a:solidFill>
            </a:endParaRPr>
          </a:p>
        </p:txBody>
      </p:sp>
      <p:sp>
        <p:nvSpPr>
          <p:cNvPr id="79" name="TextBox 78"/>
          <p:cNvSpPr txBox="1"/>
          <p:nvPr/>
        </p:nvSpPr>
        <p:spPr>
          <a:xfrm>
            <a:off x="1822467" y="1487257"/>
            <a:ext cx="849628" cy="221599"/>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2"/>
                </a:solidFill>
              </a:rPr>
              <a:t>2014</a:t>
            </a:r>
            <a:endParaRPr lang="en-US" sz="1050" dirty="0">
              <a:solidFill>
                <a:schemeClr val="accent2"/>
              </a:solidFill>
            </a:endParaRPr>
          </a:p>
        </p:txBody>
      </p:sp>
      <p:sp>
        <p:nvSpPr>
          <p:cNvPr id="80" name="TextBox 79"/>
          <p:cNvSpPr txBox="1"/>
          <p:nvPr/>
        </p:nvSpPr>
        <p:spPr>
          <a:xfrm>
            <a:off x="2984827" y="1487257"/>
            <a:ext cx="849628" cy="221599"/>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3"/>
                </a:solidFill>
              </a:rPr>
              <a:t>2015</a:t>
            </a:r>
            <a:endParaRPr lang="en-US" sz="1050" dirty="0">
              <a:solidFill>
                <a:schemeClr val="accent3"/>
              </a:solidFill>
            </a:endParaRPr>
          </a:p>
        </p:txBody>
      </p:sp>
      <p:sp>
        <p:nvSpPr>
          <p:cNvPr id="81" name="TextBox 80"/>
          <p:cNvSpPr txBox="1"/>
          <p:nvPr/>
        </p:nvSpPr>
        <p:spPr>
          <a:xfrm>
            <a:off x="4145152" y="1487257"/>
            <a:ext cx="849628" cy="221599"/>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4"/>
                </a:solidFill>
              </a:rPr>
              <a:t>2016</a:t>
            </a:r>
            <a:endParaRPr lang="en-US" sz="1050" dirty="0">
              <a:solidFill>
                <a:schemeClr val="accent4"/>
              </a:solidFill>
            </a:endParaRPr>
          </a:p>
        </p:txBody>
      </p:sp>
      <p:sp>
        <p:nvSpPr>
          <p:cNvPr id="82" name="TextBox 81"/>
          <p:cNvSpPr txBox="1"/>
          <p:nvPr/>
        </p:nvSpPr>
        <p:spPr>
          <a:xfrm>
            <a:off x="5314619" y="1487257"/>
            <a:ext cx="849628" cy="221599"/>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5"/>
                </a:solidFill>
              </a:rPr>
              <a:t>2017</a:t>
            </a:r>
            <a:endParaRPr lang="en-US" sz="1050" dirty="0">
              <a:solidFill>
                <a:schemeClr val="accent5"/>
              </a:solidFill>
            </a:endParaRPr>
          </a:p>
        </p:txBody>
      </p:sp>
      <p:sp>
        <p:nvSpPr>
          <p:cNvPr id="83" name="TextBox 82"/>
          <p:cNvSpPr txBox="1"/>
          <p:nvPr/>
        </p:nvSpPr>
        <p:spPr>
          <a:xfrm>
            <a:off x="6471907" y="1487257"/>
            <a:ext cx="849628" cy="221599"/>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6"/>
                </a:solidFill>
              </a:rPr>
              <a:t>2018</a:t>
            </a:r>
            <a:endParaRPr lang="en-US" sz="1050" dirty="0">
              <a:solidFill>
                <a:schemeClr val="accent6"/>
              </a:solidFill>
            </a:endParaRPr>
          </a:p>
        </p:txBody>
      </p:sp>
      <p:sp>
        <p:nvSpPr>
          <p:cNvPr id="84" name="TextBox 83"/>
          <p:cNvSpPr txBox="1"/>
          <p:nvPr/>
        </p:nvSpPr>
        <p:spPr>
          <a:xfrm>
            <a:off x="7629195" y="1496009"/>
            <a:ext cx="849628" cy="204095"/>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1"/>
                </a:solidFill>
              </a:rPr>
              <a:t>2019</a:t>
            </a:r>
            <a:endParaRPr lang="en-US" sz="1050" dirty="0">
              <a:solidFill>
                <a:schemeClr val="bg1">
                  <a:lumMod val="50000"/>
                </a:schemeClr>
              </a:solidFill>
            </a:endParaRPr>
          </a:p>
        </p:txBody>
      </p:sp>
      <p:grpSp>
        <p:nvGrpSpPr>
          <p:cNvPr id="86" name="Group 575"/>
          <p:cNvGrpSpPr>
            <a:grpSpLocks noChangeAspect="1"/>
          </p:cNvGrpSpPr>
          <p:nvPr/>
        </p:nvGrpSpPr>
        <p:grpSpPr bwMode="auto">
          <a:xfrm>
            <a:off x="7928579" y="1903997"/>
            <a:ext cx="261000" cy="288712"/>
            <a:chOff x="-63" y="1666"/>
            <a:chExt cx="1846" cy="2042"/>
          </a:xfrm>
          <a:solidFill>
            <a:schemeClr val="bg1"/>
          </a:solidFill>
        </p:grpSpPr>
        <p:sp>
          <p:nvSpPr>
            <p:cNvPr id="87" name="Freeform 577"/>
            <p:cNvSpPr>
              <a:spLocks/>
            </p:cNvSpPr>
            <p:nvPr/>
          </p:nvSpPr>
          <p:spPr bwMode="auto">
            <a:xfrm>
              <a:off x="-63" y="1666"/>
              <a:ext cx="205" cy="2042"/>
            </a:xfrm>
            <a:custGeom>
              <a:avLst/>
              <a:gdLst>
                <a:gd name="T0" fmla="*/ 205 w 410"/>
                <a:gd name="T1" fmla="*/ 0 h 4083"/>
                <a:gd name="T2" fmla="*/ 242 w 410"/>
                <a:gd name="T3" fmla="*/ 2 h 4083"/>
                <a:gd name="T4" fmla="*/ 276 w 410"/>
                <a:gd name="T5" fmla="*/ 12 h 4083"/>
                <a:gd name="T6" fmla="*/ 308 w 410"/>
                <a:gd name="T7" fmla="*/ 27 h 4083"/>
                <a:gd name="T8" fmla="*/ 337 w 410"/>
                <a:gd name="T9" fmla="*/ 48 h 4083"/>
                <a:gd name="T10" fmla="*/ 362 w 410"/>
                <a:gd name="T11" fmla="*/ 72 h 4083"/>
                <a:gd name="T12" fmla="*/ 382 w 410"/>
                <a:gd name="T13" fmla="*/ 102 h 4083"/>
                <a:gd name="T14" fmla="*/ 398 w 410"/>
                <a:gd name="T15" fmla="*/ 133 h 4083"/>
                <a:gd name="T16" fmla="*/ 406 w 410"/>
                <a:gd name="T17" fmla="*/ 168 h 4083"/>
                <a:gd name="T18" fmla="*/ 410 w 410"/>
                <a:gd name="T19" fmla="*/ 205 h 4083"/>
                <a:gd name="T20" fmla="*/ 410 w 410"/>
                <a:gd name="T21" fmla="*/ 3878 h 4083"/>
                <a:gd name="T22" fmla="*/ 406 w 410"/>
                <a:gd name="T23" fmla="*/ 3914 h 4083"/>
                <a:gd name="T24" fmla="*/ 398 w 410"/>
                <a:gd name="T25" fmla="*/ 3949 h 4083"/>
                <a:gd name="T26" fmla="*/ 382 w 410"/>
                <a:gd name="T27" fmla="*/ 3981 h 4083"/>
                <a:gd name="T28" fmla="*/ 362 w 410"/>
                <a:gd name="T29" fmla="*/ 4010 h 4083"/>
                <a:gd name="T30" fmla="*/ 337 w 410"/>
                <a:gd name="T31" fmla="*/ 4035 h 4083"/>
                <a:gd name="T32" fmla="*/ 308 w 410"/>
                <a:gd name="T33" fmla="*/ 4054 h 4083"/>
                <a:gd name="T34" fmla="*/ 276 w 410"/>
                <a:gd name="T35" fmla="*/ 4069 h 4083"/>
                <a:gd name="T36" fmla="*/ 242 w 410"/>
                <a:gd name="T37" fmla="*/ 4079 h 4083"/>
                <a:gd name="T38" fmla="*/ 205 w 410"/>
                <a:gd name="T39" fmla="*/ 4083 h 4083"/>
                <a:gd name="T40" fmla="*/ 168 w 410"/>
                <a:gd name="T41" fmla="*/ 4079 h 4083"/>
                <a:gd name="T42" fmla="*/ 133 w 410"/>
                <a:gd name="T43" fmla="*/ 4069 h 4083"/>
                <a:gd name="T44" fmla="*/ 102 w 410"/>
                <a:gd name="T45" fmla="*/ 4054 h 4083"/>
                <a:gd name="T46" fmla="*/ 73 w 410"/>
                <a:gd name="T47" fmla="*/ 4035 h 4083"/>
                <a:gd name="T48" fmla="*/ 48 w 410"/>
                <a:gd name="T49" fmla="*/ 4010 h 4083"/>
                <a:gd name="T50" fmla="*/ 27 w 410"/>
                <a:gd name="T51" fmla="*/ 3981 h 4083"/>
                <a:gd name="T52" fmla="*/ 12 w 410"/>
                <a:gd name="T53" fmla="*/ 3949 h 4083"/>
                <a:gd name="T54" fmla="*/ 4 w 410"/>
                <a:gd name="T55" fmla="*/ 3914 h 4083"/>
                <a:gd name="T56" fmla="*/ 0 w 410"/>
                <a:gd name="T57" fmla="*/ 3878 h 4083"/>
                <a:gd name="T58" fmla="*/ 0 w 410"/>
                <a:gd name="T59" fmla="*/ 2043 h 4083"/>
                <a:gd name="T60" fmla="*/ 0 w 410"/>
                <a:gd name="T61" fmla="*/ 205 h 4083"/>
                <a:gd name="T62" fmla="*/ 4 w 410"/>
                <a:gd name="T63" fmla="*/ 168 h 4083"/>
                <a:gd name="T64" fmla="*/ 12 w 410"/>
                <a:gd name="T65" fmla="*/ 133 h 4083"/>
                <a:gd name="T66" fmla="*/ 27 w 410"/>
                <a:gd name="T67" fmla="*/ 102 h 4083"/>
                <a:gd name="T68" fmla="*/ 48 w 410"/>
                <a:gd name="T69" fmla="*/ 72 h 4083"/>
                <a:gd name="T70" fmla="*/ 73 w 410"/>
                <a:gd name="T71" fmla="*/ 48 h 4083"/>
                <a:gd name="T72" fmla="*/ 102 w 410"/>
                <a:gd name="T73" fmla="*/ 27 h 4083"/>
                <a:gd name="T74" fmla="*/ 133 w 410"/>
                <a:gd name="T75" fmla="*/ 12 h 4083"/>
                <a:gd name="T76" fmla="*/ 168 w 410"/>
                <a:gd name="T77" fmla="*/ 2 h 4083"/>
                <a:gd name="T78" fmla="*/ 205 w 410"/>
                <a:gd name="T79" fmla="*/ 0 h 4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0" h="4083">
                  <a:moveTo>
                    <a:pt x="205" y="0"/>
                  </a:moveTo>
                  <a:lnTo>
                    <a:pt x="242" y="2"/>
                  </a:lnTo>
                  <a:lnTo>
                    <a:pt x="276" y="12"/>
                  </a:lnTo>
                  <a:lnTo>
                    <a:pt x="308" y="27"/>
                  </a:lnTo>
                  <a:lnTo>
                    <a:pt x="337" y="48"/>
                  </a:lnTo>
                  <a:lnTo>
                    <a:pt x="362" y="72"/>
                  </a:lnTo>
                  <a:lnTo>
                    <a:pt x="382" y="102"/>
                  </a:lnTo>
                  <a:lnTo>
                    <a:pt x="398" y="133"/>
                  </a:lnTo>
                  <a:lnTo>
                    <a:pt x="406" y="168"/>
                  </a:lnTo>
                  <a:lnTo>
                    <a:pt x="410" y="205"/>
                  </a:lnTo>
                  <a:lnTo>
                    <a:pt x="410" y="3878"/>
                  </a:lnTo>
                  <a:lnTo>
                    <a:pt x="406" y="3914"/>
                  </a:lnTo>
                  <a:lnTo>
                    <a:pt x="398" y="3949"/>
                  </a:lnTo>
                  <a:lnTo>
                    <a:pt x="382" y="3981"/>
                  </a:lnTo>
                  <a:lnTo>
                    <a:pt x="362" y="4010"/>
                  </a:lnTo>
                  <a:lnTo>
                    <a:pt x="337" y="4035"/>
                  </a:lnTo>
                  <a:lnTo>
                    <a:pt x="308" y="4054"/>
                  </a:lnTo>
                  <a:lnTo>
                    <a:pt x="276" y="4069"/>
                  </a:lnTo>
                  <a:lnTo>
                    <a:pt x="242" y="4079"/>
                  </a:lnTo>
                  <a:lnTo>
                    <a:pt x="205" y="4083"/>
                  </a:lnTo>
                  <a:lnTo>
                    <a:pt x="168" y="4079"/>
                  </a:lnTo>
                  <a:lnTo>
                    <a:pt x="133" y="4069"/>
                  </a:lnTo>
                  <a:lnTo>
                    <a:pt x="102" y="4054"/>
                  </a:lnTo>
                  <a:lnTo>
                    <a:pt x="73" y="4035"/>
                  </a:lnTo>
                  <a:lnTo>
                    <a:pt x="48" y="4010"/>
                  </a:lnTo>
                  <a:lnTo>
                    <a:pt x="27" y="3981"/>
                  </a:lnTo>
                  <a:lnTo>
                    <a:pt x="12" y="3949"/>
                  </a:lnTo>
                  <a:lnTo>
                    <a:pt x="4" y="3914"/>
                  </a:lnTo>
                  <a:lnTo>
                    <a:pt x="0" y="3878"/>
                  </a:lnTo>
                  <a:lnTo>
                    <a:pt x="0" y="2043"/>
                  </a:lnTo>
                  <a:lnTo>
                    <a:pt x="0" y="205"/>
                  </a:lnTo>
                  <a:lnTo>
                    <a:pt x="4" y="168"/>
                  </a:lnTo>
                  <a:lnTo>
                    <a:pt x="12" y="133"/>
                  </a:lnTo>
                  <a:lnTo>
                    <a:pt x="27" y="102"/>
                  </a:lnTo>
                  <a:lnTo>
                    <a:pt x="48" y="72"/>
                  </a:lnTo>
                  <a:lnTo>
                    <a:pt x="73" y="48"/>
                  </a:lnTo>
                  <a:lnTo>
                    <a:pt x="102" y="27"/>
                  </a:lnTo>
                  <a:lnTo>
                    <a:pt x="133" y="12"/>
                  </a:lnTo>
                  <a:lnTo>
                    <a:pt x="168" y="2"/>
                  </a:lnTo>
                  <a:lnTo>
                    <a:pt x="20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578"/>
            <p:cNvSpPr>
              <a:spLocks/>
            </p:cNvSpPr>
            <p:nvPr/>
          </p:nvSpPr>
          <p:spPr bwMode="auto">
            <a:xfrm>
              <a:off x="245" y="1797"/>
              <a:ext cx="1538" cy="344"/>
            </a:xfrm>
            <a:custGeom>
              <a:avLst/>
              <a:gdLst>
                <a:gd name="T0" fmla="*/ 0 w 3076"/>
                <a:gd name="T1" fmla="*/ 0 h 686"/>
                <a:gd name="T2" fmla="*/ 2893 w 3076"/>
                <a:gd name="T3" fmla="*/ 0 h 686"/>
                <a:gd name="T4" fmla="*/ 2929 w 3076"/>
                <a:gd name="T5" fmla="*/ 4 h 686"/>
                <a:gd name="T6" fmla="*/ 2964 w 3076"/>
                <a:gd name="T7" fmla="*/ 15 h 686"/>
                <a:gd name="T8" fmla="*/ 2995 w 3076"/>
                <a:gd name="T9" fmla="*/ 31 h 686"/>
                <a:gd name="T10" fmla="*/ 3023 w 3076"/>
                <a:gd name="T11" fmla="*/ 53 h 686"/>
                <a:gd name="T12" fmla="*/ 3045 w 3076"/>
                <a:gd name="T13" fmla="*/ 81 h 686"/>
                <a:gd name="T14" fmla="*/ 3061 w 3076"/>
                <a:gd name="T15" fmla="*/ 112 h 686"/>
                <a:gd name="T16" fmla="*/ 3072 w 3076"/>
                <a:gd name="T17" fmla="*/ 147 h 686"/>
                <a:gd name="T18" fmla="*/ 3076 w 3076"/>
                <a:gd name="T19" fmla="*/ 183 h 686"/>
                <a:gd name="T20" fmla="*/ 3076 w 3076"/>
                <a:gd name="T21" fmla="*/ 503 h 686"/>
                <a:gd name="T22" fmla="*/ 3072 w 3076"/>
                <a:gd name="T23" fmla="*/ 541 h 686"/>
                <a:gd name="T24" fmla="*/ 3061 w 3076"/>
                <a:gd name="T25" fmla="*/ 576 h 686"/>
                <a:gd name="T26" fmla="*/ 3045 w 3076"/>
                <a:gd name="T27" fmla="*/ 607 h 686"/>
                <a:gd name="T28" fmla="*/ 3023 w 3076"/>
                <a:gd name="T29" fmla="*/ 633 h 686"/>
                <a:gd name="T30" fmla="*/ 2995 w 3076"/>
                <a:gd name="T31" fmla="*/ 655 h 686"/>
                <a:gd name="T32" fmla="*/ 2964 w 3076"/>
                <a:gd name="T33" fmla="*/ 672 h 686"/>
                <a:gd name="T34" fmla="*/ 2929 w 3076"/>
                <a:gd name="T35" fmla="*/ 682 h 686"/>
                <a:gd name="T36" fmla="*/ 2893 w 3076"/>
                <a:gd name="T37" fmla="*/ 686 h 686"/>
                <a:gd name="T38" fmla="*/ 0 w 3076"/>
                <a:gd name="T39" fmla="*/ 686 h 686"/>
                <a:gd name="T40" fmla="*/ 0 w 3076"/>
                <a:gd name="T41"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76" h="686">
                  <a:moveTo>
                    <a:pt x="0" y="0"/>
                  </a:moveTo>
                  <a:lnTo>
                    <a:pt x="2893" y="0"/>
                  </a:lnTo>
                  <a:lnTo>
                    <a:pt x="2929" y="4"/>
                  </a:lnTo>
                  <a:lnTo>
                    <a:pt x="2964" y="15"/>
                  </a:lnTo>
                  <a:lnTo>
                    <a:pt x="2995" y="31"/>
                  </a:lnTo>
                  <a:lnTo>
                    <a:pt x="3023" y="53"/>
                  </a:lnTo>
                  <a:lnTo>
                    <a:pt x="3045" y="81"/>
                  </a:lnTo>
                  <a:lnTo>
                    <a:pt x="3061" y="112"/>
                  </a:lnTo>
                  <a:lnTo>
                    <a:pt x="3072" y="147"/>
                  </a:lnTo>
                  <a:lnTo>
                    <a:pt x="3076" y="183"/>
                  </a:lnTo>
                  <a:lnTo>
                    <a:pt x="3076" y="503"/>
                  </a:lnTo>
                  <a:lnTo>
                    <a:pt x="3072" y="541"/>
                  </a:lnTo>
                  <a:lnTo>
                    <a:pt x="3061" y="576"/>
                  </a:lnTo>
                  <a:lnTo>
                    <a:pt x="3045" y="607"/>
                  </a:lnTo>
                  <a:lnTo>
                    <a:pt x="3023" y="633"/>
                  </a:lnTo>
                  <a:lnTo>
                    <a:pt x="2995" y="655"/>
                  </a:lnTo>
                  <a:lnTo>
                    <a:pt x="2964" y="672"/>
                  </a:lnTo>
                  <a:lnTo>
                    <a:pt x="2929" y="682"/>
                  </a:lnTo>
                  <a:lnTo>
                    <a:pt x="2893" y="686"/>
                  </a:lnTo>
                  <a:lnTo>
                    <a:pt x="0" y="68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579"/>
            <p:cNvSpPr>
              <a:spLocks noEditPoints="1"/>
            </p:cNvSpPr>
            <p:nvPr/>
          </p:nvSpPr>
          <p:spPr bwMode="auto">
            <a:xfrm>
              <a:off x="245" y="2276"/>
              <a:ext cx="1163" cy="343"/>
            </a:xfrm>
            <a:custGeom>
              <a:avLst/>
              <a:gdLst>
                <a:gd name="T0" fmla="*/ 205 w 2328"/>
                <a:gd name="T1" fmla="*/ 205 h 686"/>
                <a:gd name="T2" fmla="*/ 205 w 2328"/>
                <a:gd name="T3" fmla="*/ 481 h 686"/>
                <a:gd name="T4" fmla="*/ 2123 w 2328"/>
                <a:gd name="T5" fmla="*/ 481 h 686"/>
                <a:gd name="T6" fmla="*/ 2123 w 2328"/>
                <a:gd name="T7" fmla="*/ 205 h 686"/>
                <a:gd name="T8" fmla="*/ 205 w 2328"/>
                <a:gd name="T9" fmla="*/ 205 h 686"/>
                <a:gd name="T10" fmla="*/ 0 w 2328"/>
                <a:gd name="T11" fmla="*/ 0 h 686"/>
                <a:gd name="T12" fmla="*/ 2144 w 2328"/>
                <a:gd name="T13" fmla="*/ 0 h 686"/>
                <a:gd name="T14" fmla="*/ 2181 w 2328"/>
                <a:gd name="T15" fmla="*/ 4 h 686"/>
                <a:gd name="T16" fmla="*/ 2216 w 2328"/>
                <a:gd name="T17" fmla="*/ 15 h 686"/>
                <a:gd name="T18" fmla="*/ 2247 w 2328"/>
                <a:gd name="T19" fmla="*/ 31 h 686"/>
                <a:gd name="T20" fmla="*/ 2273 w 2328"/>
                <a:gd name="T21" fmla="*/ 54 h 686"/>
                <a:gd name="T22" fmla="*/ 2296 w 2328"/>
                <a:gd name="T23" fmla="*/ 81 h 686"/>
                <a:gd name="T24" fmla="*/ 2313 w 2328"/>
                <a:gd name="T25" fmla="*/ 112 h 686"/>
                <a:gd name="T26" fmla="*/ 2324 w 2328"/>
                <a:gd name="T27" fmla="*/ 147 h 686"/>
                <a:gd name="T28" fmla="*/ 2328 w 2328"/>
                <a:gd name="T29" fmla="*/ 183 h 686"/>
                <a:gd name="T30" fmla="*/ 2328 w 2328"/>
                <a:gd name="T31" fmla="*/ 504 h 686"/>
                <a:gd name="T32" fmla="*/ 2324 w 2328"/>
                <a:gd name="T33" fmla="*/ 541 h 686"/>
                <a:gd name="T34" fmla="*/ 2313 w 2328"/>
                <a:gd name="T35" fmla="*/ 574 h 686"/>
                <a:gd name="T36" fmla="*/ 2296 w 2328"/>
                <a:gd name="T37" fmla="*/ 605 h 686"/>
                <a:gd name="T38" fmla="*/ 2273 w 2328"/>
                <a:gd name="T39" fmla="*/ 633 h 686"/>
                <a:gd name="T40" fmla="*/ 2247 w 2328"/>
                <a:gd name="T41" fmla="*/ 655 h 686"/>
                <a:gd name="T42" fmla="*/ 2216 w 2328"/>
                <a:gd name="T43" fmla="*/ 673 h 686"/>
                <a:gd name="T44" fmla="*/ 2181 w 2328"/>
                <a:gd name="T45" fmla="*/ 683 h 686"/>
                <a:gd name="T46" fmla="*/ 2144 w 2328"/>
                <a:gd name="T47" fmla="*/ 686 h 686"/>
                <a:gd name="T48" fmla="*/ 0 w 2328"/>
                <a:gd name="T49" fmla="*/ 686 h 686"/>
                <a:gd name="T50" fmla="*/ 0 w 2328"/>
                <a:gd name="T51"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28" h="686">
                  <a:moveTo>
                    <a:pt x="205" y="205"/>
                  </a:moveTo>
                  <a:lnTo>
                    <a:pt x="205" y="481"/>
                  </a:lnTo>
                  <a:lnTo>
                    <a:pt x="2123" y="481"/>
                  </a:lnTo>
                  <a:lnTo>
                    <a:pt x="2123" y="205"/>
                  </a:lnTo>
                  <a:lnTo>
                    <a:pt x="205" y="205"/>
                  </a:lnTo>
                  <a:close/>
                  <a:moveTo>
                    <a:pt x="0" y="0"/>
                  </a:moveTo>
                  <a:lnTo>
                    <a:pt x="2144" y="0"/>
                  </a:lnTo>
                  <a:lnTo>
                    <a:pt x="2181" y="4"/>
                  </a:lnTo>
                  <a:lnTo>
                    <a:pt x="2216" y="15"/>
                  </a:lnTo>
                  <a:lnTo>
                    <a:pt x="2247" y="31"/>
                  </a:lnTo>
                  <a:lnTo>
                    <a:pt x="2273" y="54"/>
                  </a:lnTo>
                  <a:lnTo>
                    <a:pt x="2296" y="81"/>
                  </a:lnTo>
                  <a:lnTo>
                    <a:pt x="2313" y="112"/>
                  </a:lnTo>
                  <a:lnTo>
                    <a:pt x="2324" y="147"/>
                  </a:lnTo>
                  <a:lnTo>
                    <a:pt x="2328" y="183"/>
                  </a:lnTo>
                  <a:lnTo>
                    <a:pt x="2328" y="504"/>
                  </a:lnTo>
                  <a:lnTo>
                    <a:pt x="2324" y="541"/>
                  </a:lnTo>
                  <a:lnTo>
                    <a:pt x="2313" y="574"/>
                  </a:lnTo>
                  <a:lnTo>
                    <a:pt x="2296" y="605"/>
                  </a:lnTo>
                  <a:lnTo>
                    <a:pt x="2273" y="633"/>
                  </a:lnTo>
                  <a:lnTo>
                    <a:pt x="2247" y="655"/>
                  </a:lnTo>
                  <a:lnTo>
                    <a:pt x="2216" y="673"/>
                  </a:lnTo>
                  <a:lnTo>
                    <a:pt x="2181" y="683"/>
                  </a:lnTo>
                  <a:lnTo>
                    <a:pt x="2144" y="686"/>
                  </a:lnTo>
                  <a:lnTo>
                    <a:pt x="0" y="68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580"/>
            <p:cNvSpPr>
              <a:spLocks noEditPoints="1"/>
            </p:cNvSpPr>
            <p:nvPr/>
          </p:nvSpPr>
          <p:spPr bwMode="auto">
            <a:xfrm>
              <a:off x="245" y="2755"/>
              <a:ext cx="1538" cy="343"/>
            </a:xfrm>
            <a:custGeom>
              <a:avLst/>
              <a:gdLst>
                <a:gd name="T0" fmla="*/ 205 w 3076"/>
                <a:gd name="T1" fmla="*/ 205 h 686"/>
                <a:gd name="T2" fmla="*/ 205 w 3076"/>
                <a:gd name="T3" fmla="*/ 481 h 686"/>
                <a:gd name="T4" fmla="*/ 2871 w 3076"/>
                <a:gd name="T5" fmla="*/ 481 h 686"/>
                <a:gd name="T6" fmla="*/ 2871 w 3076"/>
                <a:gd name="T7" fmla="*/ 205 h 686"/>
                <a:gd name="T8" fmla="*/ 205 w 3076"/>
                <a:gd name="T9" fmla="*/ 205 h 686"/>
                <a:gd name="T10" fmla="*/ 0 w 3076"/>
                <a:gd name="T11" fmla="*/ 0 h 686"/>
                <a:gd name="T12" fmla="*/ 2893 w 3076"/>
                <a:gd name="T13" fmla="*/ 0 h 686"/>
                <a:gd name="T14" fmla="*/ 2929 w 3076"/>
                <a:gd name="T15" fmla="*/ 4 h 686"/>
                <a:gd name="T16" fmla="*/ 2964 w 3076"/>
                <a:gd name="T17" fmla="*/ 15 h 686"/>
                <a:gd name="T18" fmla="*/ 2995 w 3076"/>
                <a:gd name="T19" fmla="*/ 31 h 686"/>
                <a:gd name="T20" fmla="*/ 3023 w 3076"/>
                <a:gd name="T21" fmla="*/ 54 h 686"/>
                <a:gd name="T22" fmla="*/ 3045 w 3076"/>
                <a:gd name="T23" fmla="*/ 81 h 686"/>
                <a:gd name="T24" fmla="*/ 3061 w 3076"/>
                <a:gd name="T25" fmla="*/ 112 h 686"/>
                <a:gd name="T26" fmla="*/ 3072 w 3076"/>
                <a:gd name="T27" fmla="*/ 147 h 686"/>
                <a:gd name="T28" fmla="*/ 3076 w 3076"/>
                <a:gd name="T29" fmla="*/ 183 h 686"/>
                <a:gd name="T30" fmla="*/ 3076 w 3076"/>
                <a:gd name="T31" fmla="*/ 504 h 686"/>
                <a:gd name="T32" fmla="*/ 3072 w 3076"/>
                <a:gd name="T33" fmla="*/ 541 h 686"/>
                <a:gd name="T34" fmla="*/ 3061 w 3076"/>
                <a:gd name="T35" fmla="*/ 575 h 686"/>
                <a:gd name="T36" fmla="*/ 3045 w 3076"/>
                <a:gd name="T37" fmla="*/ 606 h 686"/>
                <a:gd name="T38" fmla="*/ 3023 w 3076"/>
                <a:gd name="T39" fmla="*/ 633 h 686"/>
                <a:gd name="T40" fmla="*/ 2995 w 3076"/>
                <a:gd name="T41" fmla="*/ 655 h 686"/>
                <a:gd name="T42" fmla="*/ 2964 w 3076"/>
                <a:gd name="T43" fmla="*/ 673 h 686"/>
                <a:gd name="T44" fmla="*/ 2929 w 3076"/>
                <a:gd name="T45" fmla="*/ 683 h 686"/>
                <a:gd name="T46" fmla="*/ 2893 w 3076"/>
                <a:gd name="T47" fmla="*/ 686 h 686"/>
                <a:gd name="T48" fmla="*/ 0 w 3076"/>
                <a:gd name="T49" fmla="*/ 686 h 686"/>
                <a:gd name="T50" fmla="*/ 0 w 3076"/>
                <a:gd name="T51"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076" h="686">
                  <a:moveTo>
                    <a:pt x="205" y="205"/>
                  </a:moveTo>
                  <a:lnTo>
                    <a:pt x="205" y="481"/>
                  </a:lnTo>
                  <a:lnTo>
                    <a:pt x="2871" y="481"/>
                  </a:lnTo>
                  <a:lnTo>
                    <a:pt x="2871" y="205"/>
                  </a:lnTo>
                  <a:lnTo>
                    <a:pt x="205" y="205"/>
                  </a:lnTo>
                  <a:close/>
                  <a:moveTo>
                    <a:pt x="0" y="0"/>
                  </a:moveTo>
                  <a:lnTo>
                    <a:pt x="2893" y="0"/>
                  </a:lnTo>
                  <a:lnTo>
                    <a:pt x="2929" y="4"/>
                  </a:lnTo>
                  <a:lnTo>
                    <a:pt x="2964" y="15"/>
                  </a:lnTo>
                  <a:lnTo>
                    <a:pt x="2995" y="31"/>
                  </a:lnTo>
                  <a:lnTo>
                    <a:pt x="3023" y="54"/>
                  </a:lnTo>
                  <a:lnTo>
                    <a:pt x="3045" y="81"/>
                  </a:lnTo>
                  <a:lnTo>
                    <a:pt x="3061" y="112"/>
                  </a:lnTo>
                  <a:lnTo>
                    <a:pt x="3072" y="147"/>
                  </a:lnTo>
                  <a:lnTo>
                    <a:pt x="3076" y="183"/>
                  </a:lnTo>
                  <a:lnTo>
                    <a:pt x="3076" y="504"/>
                  </a:lnTo>
                  <a:lnTo>
                    <a:pt x="3072" y="541"/>
                  </a:lnTo>
                  <a:lnTo>
                    <a:pt x="3061" y="575"/>
                  </a:lnTo>
                  <a:lnTo>
                    <a:pt x="3045" y="606"/>
                  </a:lnTo>
                  <a:lnTo>
                    <a:pt x="3023" y="633"/>
                  </a:lnTo>
                  <a:lnTo>
                    <a:pt x="2995" y="655"/>
                  </a:lnTo>
                  <a:lnTo>
                    <a:pt x="2964" y="673"/>
                  </a:lnTo>
                  <a:lnTo>
                    <a:pt x="2929" y="683"/>
                  </a:lnTo>
                  <a:lnTo>
                    <a:pt x="2893" y="686"/>
                  </a:lnTo>
                  <a:lnTo>
                    <a:pt x="0" y="68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581"/>
            <p:cNvSpPr>
              <a:spLocks/>
            </p:cNvSpPr>
            <p:nvPr/>
          </p:nvSpPr>
          <p:spPr bwMode="auto">
            <a:xfrm>
              <a:off x="245" y="3233"/>
              <a:ext cx="991" cy="343"/>
            </a:xfrm>
            <a:custGeom>
              <a:avLst/>
              <a:gdLst>
                <a:gd name="T0" fmla="*/ 0 w 1982"/>
                <a:gd name="T1" fmla="*/ 0 h 687"/>
                <a:gd name="T2" fmla="*/ 1800 w 1982"/>
                <a:gd name="T3" fmla="*/ 0 h 687"/>
                <a:gd name="T4" fmla="*/ 1836 w 1982"/>
                <a:gd name="T5" fmla="*/ 4 h 687"/>
                <a:gd name="T6" fmla="*/ 1871 w 1982"/>
                <a:gd name="T7" fmla="*/ 15 h 687"/>
                <a:gd name="T8" fmla="*/ 1902 w 1982"/>
                <a:gd name="T9" fmla="*/ 31 h 687"/>
                <a:gd name="T10" fmla="*/ 1929 w 1982"/>
                <a:gd name="T11" fmla="*/ 54 h 687"/>
                <a:gd name="T12" fmla="*/ 1951 w 1982"/>
                <a:gd name="T13" fmla="*/ 81 h 687"/>
                <a:gd name="T14" fmla="*/ 1967 w 1982"/>
                <a:gd name="T15" fmla="*/ 112 h 687"/>
                <a:gd name="T16" fmla="*/ 1979 w 1982"/>
                <a:gd name="T17" fmla="*/ 147 h 687"/>
                <a:gd name="T18" fmla="*/ 1982 w 1982"/>
                <a:gd name="T19" fmla="*/ 183 h 687"/>
                <a:gd name="T20" fmla="*/ 1982 w 1982"/>
                <a:gd name="T21" fmla="*/ 504 h 687"/>
                <a:gd name="T22" fmla="*/ 1979 w 1982"/>
                <a:gd name="T23" fmla="*/ 541 h 687"/>
                <a:gd name="T24" fmla="*/ 1967 w 1982"/>
                <a:gd name="T25" fmla="*/ 575 h 687"/>
                <a:gd name="T26" fmla="*/ 1951 w 1982"/>
                <a:gd name="T27" fmla="*/ 606 h 687"/>
                <a:gd name="T28" fmla="*/ 1929 w 1982"/>
                <a:gd name="T29" fmla="*/ 633 h 687"/>
                <a:gd name="T30" fmla="*/ 1902 w 1982"/>
                <a:gd name="T31" fmla="*/ 655 h 687"/>
                <a:gd name="T32" fmla="*/ 1871 w 1982"/>
                <a:gd name="T33" fmla="*/ 673 h 687"/>
                <a:gd name="T34" fmla="*/ 1836 w 1982"/>
                <a:gd name="T35" fmla="*/ 683 h 687"/>
                <a:gd name="T36" fmla="*/ 1800 w 1982"/>
                <a:gd name="T37" fmla="*/ 687 h 687"/>
                <a:gd name="T38" fmla="*/ 0 w 1982"/>
                <a:gd name="T39" fmla="*/ 687 h 687"/>
                <a:gd name="T40" fmla="*/ 0 w 1982"/>
                <a:gd name="T41"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82" h="687">
                  <a:moveTo>
                    <a:pt x="0" y="0"/>
                  </a:moveTo>
                  <a:lnTo>
                    <a:pt x="1800" y="0"/>
                  </a:lnTo>
                  <a:lnTo>
                    <a:pt x="1836" y="4"/>
                  </a:lnTo>
                  <a:lnTo>
                    <a:pt x="1871" y="15"/>
                  </a:lnTo>
                  <a:lnTo>
                    <a:pt x="1902" y="31"/>
                  </a:lnTo>
                  <a:lnTo>
                    <a:pt x="1929" y="54"/>
                  </a:lnTo>
                  <a:lnTo>
                    <a:pt x="1951" y="81"/>
                  </a:lnTo>
                  <a:lnTo>
                    <a:pt x="1967" y="112"/>
                  </a:lnTo>
                  <a:lnTo>
                    <a:pt x="1979" y="147"/>
                  </a:lnTo>
                  <a:lnTo>
                    <a:pt x="1982" y="183"/>
                  </a:lnTo>
                  <a:lnTo>
                    <a:pt x="1982" y="504"/>
                  </a:lnTo>
                  <a:lnTo>
                    <a:pt x="1979" y="541"/>
                  </a:lnTo>
                  <a:lnTo>
                    <a:pt x="1967" y="575"/>
                  </a:lnTo>
                  <a:lnTo>
                    <a:pt x="1951" y="606"/>
                  </a:lnTo>
                  <a:lnTo>
                    <a:pt x="1929" y="633"/>
                  </a:lnTo>
                  <a:lnTo>
                    <a:pt x="1902" y="655"/>
                  </a:lnTo>
                  <a:lnTo>
                    <a:pt x="1871" y="673"/>
                  </a:lnTo>
                  <a:lnTo>
                    <a:pt x="1836" y="683"/>
                  </a:lnTo>
                  <a:lnTo>
                    <a:pt x="1800" y="687"/>
                  </a:lnTo>
                  <a:lnTo>
                    <a:pt x="0" y="68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92" name="Freeform 606"/>
          <p:cNvSpPr>
            <a:spLocks noEditPoints="1"/>
          </p:cNvSpPr>
          <p:nvPr/>
        </p:nvSpPr>
        <p:spPr bwMode="auto">
          <a:xfrm>
            <a:off x="3274533" y="1953129"/>
            <a:ext cx="270216" cy="190448"/>
          </a:xfrm>
          <a:custGeom>
            <a:avLst/>
            <a:gdLst>
              <a:gd name="T0" fmla="*/ 1032 w 4126"/>
              <a:gd name="T1" fmla="*/ 1874 h 2908"/>
              <a:gd name="T2" fmla="*/ 1022 w 4126"/>
              <a:gd name="T3" fmla="*/ 2004 h 2908"/>
              <a:gd name="T4" fmla="*/ 1290 w 4126"/>
              <a:gd name="T5" fmla="*/ 2118 h 2908"/>
              <a:gd name="T6" fmla="*/ 1551 w 4126"/>
              <a:gd name="T7" fmla="*/ 2464 h 2908"/>
              <a:gd name="T8" fmla="*/ 1949 w 4126"/>
              <a:gd name="T9" fmla="*/ 2636 h 2908"/>
              <a:gd name="T10" fmla="*/ 2404 w 4126"/>
              <a:gd name="T11" fmla="*/ 2600 h 2908"/>
              <a:gd name="T12" fmla="*/ 2765 w 4126"/>
              <a:gd name="T13" fmla="*/ 2361 h 2908"/>
              <a:gd name="T14" fmla="*/ 2950 w 4126"/>
              <a:gd name="T15" fmla="*/ 2009 h 2908"/>
              <a:gd name="T16" fmla="*/ 2879 w 4126"/>
              <a:gd name="T17" fmla="*/ 1876 h 2908"/>
              <a:gd name="T18" fmla="*/ 2727 w 4126"/>
              <a:gd name="T19" fmla="*/ 1891 h 2908"/>
              <a:gd name="T20" fmla="*/ 2612 w 4126"/>
              <a:gd name="T21" fmla="*/ 2110 h 2908"/>
              <a:gd name="T22" fmla="*/ 2395 w 4126"/>
              <a:gd name="T23" fmla="*/ 2304 h 2908"/>
              <a:gd name="T24" fmla="*/ 2143 w 4126"/>
              <a:gd name="T25" fmla="*/ 2372 h 2908"/>
              <a:gd name="T26" fmla="*/ 1874 w 4126"/>
              <a:gd name="T27" fmla="*/ 2331 h 2908"/>
              <a:gd name="T28" fmla="*/ 1622 w 4126"/>
              <a:gd name="T29" fmla="*/ 2146 h 2908"/>
              <a:gd name="T30" fmla="*/ 1684 w 4126"/>
              <a:gd name="T31" fmla="*/ 2022 h 2908"/>
              <a:gd name="T32" fmla="*/ 1705 w 4126"/>
              <a:gd name="T33" fmla="*/ 1893 h 2908"/>
              <a:gd name="T34" fmla="*/ 1362 w 4126"/>
              <a:gd name="T35" fmla="*/ 1604 h 2908"/>
              <a:gd name="T36" fmla="*/ 1696 w 4126"/>
              <a:gd name="T37" fmla="*/ 720 h 2908"/>
              <a:gd name="T38" fmla="*/ 1358 w 4126"/>
              <a:gd name="T39" fmla="*/ 989 h 2908"/>
              <a:gd name="T40" fmla="*/ 1219 w 4126"/>
              <a:gd name="T41" fmla="*/ 1311 h 2908"/>
              <a:gd name="T42" fmla="*/ 1315 w 4126"/>
              <a:gd name="T43" fmla="*/ 1429 h 2908"/>
              <a:gd name="T44" fmla="*/ 1462 w 4126"/>
              <a:gd name="T45" fmla="*/ 1385 h 2908"/>
              <a:gd name="T46" fmla="*/ 1587 w 4126"/>
              <a:gd name="T47" fmla="*/ 1141 h 2908"/>
              <a:gd name="T48" fmla="*/ 1816 w 4126"/>
              <a:gd name="T49" fmla="*/ 971 h 2908"/>
              <a:gd name="T50" fmla="*/ 2066 w 4126"/>
              <a:gd name="T51" fmla="*/ 919 h 2908"/>
              <a:gd name="T52" fmla="*/ 2341 w 4126"/>
              <a:gd name="T53" fmla="*/ 982 h 2908"/>
              <a:gd name="T54" fmla="*/ 2579 w 4126"/>
              <a:gd name="T55" fmla="*/ 1195 h 2908"/>
              <a:gd name="T56" fmla="*/ 2469 w 4126"/>
              <a:gd name="T57" fmla="*/ 1289 h 2908"/>
              <a:gd name="T58" fmla="*/ 2479 w 4126"/>
              <a:gd name="T59" fmla="*/ 1420 h 2908"/>
              <a:gd name="T60" fmla="*/ 2835 w 4126"/>
              <a:gd name="T61" fmla="*/ 1687 h 2908"/>
              <a:gd name="T62" fmla="*/ 3161 w 4126"/>
              <a:gd name="T63" fmla="*/ 1380 h 2908"/>
              <a:gd name="T64" fmla="*/ 3111 w 4126"/>
              <a:gd name="T65" fmla="*/ 1259 h 2908"/>
              <a:gd name="T66" fmla="*/ 2811 w 4126"/>
              <a:gd name="T67" fmla="*/ 1045 h 2908"/>
              <a:gd name="T68" fmla="*/ 2498 w 4126"/>
              <a:gd name="T69" fmla="*/ 752 h 2908"/>
              <a:gd name="T70" fmla="*/ 2066 w 4126"/>
              <a:gd name="T71" fmla="*/ 644 h 2908"/>
              <a:gd name="T72" fmla="*/ 2408 w 4126"/>
              <a:gd name="T73" fmla="*/ 95 h 2908"/>
              <a:gd name="T74" fmla="*/ 2865 w 4126"/>
              <a:gd name="T75" fmla="*/ 423 h 2908"/>
              <a:gd name="T76" fmla="*/ 3133 w 4126"/>
              <a:gd name="T77" fmla="*/ 919 h 2908"/>
              <a:gd name="T78" fmla="*/ 3509 w 4126"/>
              <a:gd name="T79" fmla="*/ 1073 h 2908"/>
              <a:gd name="T80" fmla="*/ 3903 w 4126"/>
              <a:gd name="T81" fmla="*/ 1351 h 2908"/>
              <a:gd name="T82" fmla="*/ 4110 w 4126"/>
              <a:gd name="T83" fmla="*/ 1790 h 2908"/>
              <a:gd name="T84" fmla="*/ 4066 w 4126"/>
              <a:gd name="T85" fmla="*/ 2291 h 2908"/>
              <a:gd name="T86" fmla="*/ 3788 w 4126"/>
              <a:gd name="T87" fmla="*/ 2685 h 2908"/>
              <a:gd name="T88" fmla="*/ 3349 w 4126"/>
              <a:gd name="T89" fmla="*/ 2893 h 2908"/>
              <a:gd name="T90" fmla="*/ 426 w 4126"/>
              <a:gd name="T91" fmla="*/ 2863 h 2908"/>
              <a:gd name="T92" fmla="*/ 119 w 4126"/>
              <a:gd name="T93" fmla="*/ 2616 h 2908"/>
              <a:gd name="T94" fmla="*/ 0 w 4126"/>
              <a:gd name="T95" fmla="*/ 2227 h 2908"/>
              <a:gd name="T96" fmla="*/ 117 w 4126"/>
              <a:gd name="T97" fmla="*/ 1847 h 2908"/>
              <a:gd name="T98" fmla="*/ 416 w 4126"/>
              <a:gd name="T99" fmla="*/ 1600 h 2908"/>
              <a:gd name="T100" fmla="*/ 720 w 4126"/>
              <a:gd name="T101" fmla="*/ 1551 h 2908"/>
              <a:gd name="T102" fmla="*/ 695 w 4126"/>
              <a:gd name="T103" fmla="*/ 1055 h 2908"/>
              <a:gd name="T104" fmla="*/ 901 w 4126"/>
              <a:gd name="T105" fmla="*/ 540 h 2908"/>
              <a:gd name="T106" fmla="*/ 1299 w 4126"/>
              <a:gd name="T107" fmla="*/ 170 h 2908"/>
              <a:gd name="T108" fmla="*/ 1831 w 4126"/>
              <a:gd name="T109" fmla="*/ 3 h 2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126" h="2908">
                <a:moveTo>
                  <a:pt x="1362" y="1604"/>
                </a:moveTo>
                <a:lnTo>
                  <a:pt x="1334" y="1606"/>
                </a:lnTo>
                <a:lnTo>
                  <a:pt x="1308" y="1614"/>
                </a:lnTo>
                <a:lnTo>
                  <a:pt x="1284" y="1628"/>
                </a:lnTo>
                <a:lnTo>
                  <a:pt x="1261" y="1645"/>
                </a:lnTo>
                <a:lnTo>
                  <a:pt x="1032" y="1874"/>
                </a:lnTo>
                <a:lnTo>
                  <a:pt x="1017" y="1893"/>
                </a:lnTo>
                <a:lnTo>
                  <a:pt x="1008" y="1914"/>
                </a:lnTo>
                <a:lnTo>
                  <a:pt x="1003" y="1937"/>
                </a:lnTo>
                <a:lnTo>
                  <a:pt x="1005" y="1961"/>
                </a:lnTo>
                <a:lnTo>
                  <a:pt x="1011" y="1984"/>
                </a:lnTo>
                <a:lnTo>
                  <a:pt x="1022" y="2004"/>
                </a:lnTo>
                <a:lnTo>
                  <a:pt x="1039" y="2022"/>
                </a:lnTo>
                <a:lnTo>
                  <a:pt x="1059" y="2036"/>
                </a:lnTo>
                <a:lnTo>
                  <a:pt x="1080" y="2043"/>
                </a:lnTo>
                <a:lnTo>
                  <a:pt x="1105" y="2046"/>
                </a:lnTo>
                <a:lnTo>
                  <a:pt x="1265" y="2046"/>
                </a:lnTo>
                <a:lnTo>
                  <a:pt x="1290" y="2118"/>
                </a:lnTo>
                <a:lnTo>
                  <a:pt x="1322" y="2186"/>
                </a:lnTo>
                <a:lnTo>
                  <a:pt x="1358" y="2250"/>
                </a:lnTo>
                <a:lnTo>
                  <a:pt x="1399" y="2310"/>
                </a:lnTo>
                <a:lnTo>
                  <a:pt x="1446" y="2365"/>
                </a:lnTo>
                <a:lnTo>
                  <a:pt x="1496" y="2416"/>
                </a:lnTo>
                <a:lnTo>
                  <a:pt x="1551" y="2464"/>
                </a:lnTo>
                <a:lnTo>
                  <a:pt x="1609" y="2505"/>
                </a:lnTo>
                <a:lnTo>
                  <a:pt x="1671" y="2543"/>
                </a:lnTo>
                <a:lnTo>
                  <a:pt x="1736" y="2574"/>
                </a:lnTo>
                <a:lnTo>
                  <a:pt x="1804" y="2600"/>
                </a:lnTo>
                <a:lnTo>
                  <a:pt x="1875" y="2621"/>
                </a:lnTo>
                <a:lnTo>
                  <a:pt x="1949" y="2636"/>
                </a:lnTo>
                <a:lnTo>
                  <a:pt x="2024" y="2646"/>
                </a:lnTo>
                <a:lnTo>
                  <a:pt x="2103" y="2649"/>
                </a:lnTo>
                <a:lnTo>
                  <a:pt x="2182" y="2645"/>
                </a:lnTo>
                <a:lnTo>
                  <a:pt x="2259" y="2636"/>
                </a:lnTo>
                <a:lnTo>
                  <a:pt x="2333" y="2621"/>
                </a:lnTo>
                <a:lnTo>
                  <a:pt x="2404" y="2600"/>
                </a:lnTo>
                <a:lnTo>
                  <a:pt x="2473" y="2573"/>
                </a:lnTo>
                <a:lnTo>
                  <a:pt x="2539" y="2540"/>
                </a:lnTo>
                <a:lnTo>
                  <a:pt x="2602" y="2503"/>
                </a:lnTo>
                <a:lnTo>
                  <a:pt x="2660" y="2460"/>
                </a:lnTo>
                <a:lnTo>
                  <a:pt x="2715" y="2412"/>
                </a:lnTo>
                <a:lnTo>
                  <a:pt x="2765" y="2361"/>
                </a:lnTo>
                <a:lnTo>
                  <a:pt x="2811" y="2304"/>
                </a:lnTo>
                <a:lnTo>
                  <a:pt x="2852" y="2243"/>
                </a:lnTo>
                <a:lnTo>
                  <a:pt x="2889" y="2178"/>
                </a:lnTo>
                <a:lnTo>
                  <a:pt x="2920" y="2110"/>
                </a:lnTo>
                <a:lnTo>
                  <a:pt x="2945" y="2037"/>
                </a:lnTo>
                <a:lnTo>
                  <a:pt x="2950" y="2009"/>
                </a:lnTo>
                <a:lnTo>
                  <a:pt x="2950" y="1982"/>
                </a:lnTo>
                <a:lnTo>
                  <a:pt x="2945" y="1957"/>
                </a:lnTo>
                <a:lnTo>
                  <a:pt x="2935" y="1932"/>
                </a:lnTo>
                <a:lnTo>
                  <a:pt x="2920" y="1911"/>
                </a:lnTo>
                <a:lnTo>
                  <a:pt x="2901" y="1892"/>
                </a:lnTo>
                <a:lnTo>
                  <a:pt x="2879" y="1876"/>
                </a:lnTo>
                <a:lnTo>
                  <a:pt x="2854" y="1865"/>
                </a:lnTo>
                <a:lnTo>
                  <a:pt x="2826" y="1860"/>
                </a:lnTo>
                <a:lnTo>
                  <a:pt x="2799" y="1860"/>
                </a:lnTo>
                <a:lnTo>
                  <a:pt x="2774" y="1865"/>
                </a:lnTo>
                <a:lnTo>
                  <a:pt x="2748" y="1876"/>
                </a:lnTo>
                <a:lnTo>
                  <a:pt x="2727" y="1891"/>
                </a:lnTo>
                <a:lnTo>
                  <a:pt x="2707" y="1909"/>
                </a:lnTo>
                <a:lnTo>
                  <a:pt x="2692" y="1932"/>
                </a:lnTo>
                <a:lnTo>
                  <a:pt x="2682" y="1957"/>
                </a:lnTo>
                <a:lnTo>
                  <a:pt x="2662" y="2012"/>
                </a:lnTo>
                <a:lnTo>
                  <a:pt x="2638" y="2063"/>
                </a:lnTo>
                <a:lnTo>
                  <a:pt x="2612" y="2110"/>
                </a:lnTo>
                <a:lnTo>
                  <a:pt x="2582" y="2152"/>
                </a:lnTo>
                <a:lnTo>
                  <a:pt x="2548" y="2190"/>
                </a:lnTo>
                <a:lnTo>
                  <a:pt x="2513" y="2225"/>
                </a:lnTo>
                <a:lnTo>
                  <a:pt x="2475" y="2255"/>
                </a:lnTo>
                <a:lnTo>
                  <a:pt x="2435" y="2281"/>
                </a:lnTo>
                <a:lnTo>
                  <a:pt x="2395" y="2304"/>
                </a:lnTo>
                <a:lnTo>
                  <a:pt x="2353" y="2324"/>
                </a:lnTo>
                <a:lnTo>
                  <a:pt x="2311" y="2340"/>
                </a:lnTo>
                <a:lnTo>
                  <a:pt x="2269" y="2352"/>
                </a:lnTo>
                <a:lnTo>
                  <a:pt x="2226" y="2362"/>
                </a:lnTo>
                <a:lnTo>
                  <a:pt x="2184" y="2369"/>
                </a:lnTo>
                <a:lnTo>
                  <a:pt x="2143" y="2372"/>
                </a:lnTo>
                <a:lnTo>
                  <a:pt x="2103" y="2374"/>
                </a:lnTo>
                <a:lnTo>
                  <a:pt x="2059" y="2372"/>
                </a:lnTo>
                <a:lnTo>
                  <a:pt x="2013" y="2367"/>
                </a:lnTo>
                <a:lnTo>
                  <a:pt x="1967" y="2360"/>
                </a:lnTo>
                <a:lnTo>
                  <a:pt x="1920" y="2347"/>
                </a:lnTo>
                <a:lnTo>
                  <a:pt x="1874" y="2331"/>
                </a:lnTo>
                <a:lnTo>
                  <a:pt x="1828" y="2311"/>
                </a:lnTo>
                <a:lnTo>
                  <a:pt x="1783" y="2287"/>
                </a:lnTo>
                <a:lnTo>
                  <a:pt x="1739" y="2258"/>
                </a:lnTo>
                <a:lnTo>
                  <a:pt x="1697" y="2226"/>
                </a:lnTo>
                <a:lnTo>
                  <a:pt x="1659" y="2188"/>
                </a:lnTo>
                <a:lnTo>
                  <a:pt x="1622" y="2146"/>
                </a:lnTo>
                <a:lnTo>
                  <a:pt x="1590" y="2098"/>
                </a:lnTo>
                <a:lnTo>
                  <a:pt x="1561" y="2046"/>
                </a:lnTo>
                <a:lnTo>
                  <a:pt x="1619" y="2046"/>
                </a:lnTo>
                <a:lnTo>
                  <a:pt x="1642" y="2043"/>
                </a:lnTo>
                <a:lnTo>
                  <a:pt x="1664" y="2036"/>
                </a:lnTo>
                <a:lnTo>
                  <a:pt x="1684" y="2022"/>
                </a:lnTo>
                <a:lnTo>
                  <a:pt x="1700" y="2004"/>
                </a:lnTo>
                <a:lnTo>
                  <a:pt x="1711" y="1984"/>
                </a:lnTo>
                <a:lnTo>
                  <a:pt x="1717" y="1961"/>
                </a:lnTo>
                <a:lnTo>
                  <a:pt x="1719" y="1937"/>
                </a:lnTo>
                <a:lnTo>
                  <a:pt x="1715" y="1914"/>
                </a:lnTo>
                <a:lnTo>
                  <a:pt x="1705" y="1893"/>
                </a:lnTo>
                <a:lnTo>
                  <a:pt x="1690" y="1874"/>
                </a:lnTo>
                <a:lnTo>
                  <a:pt x="1461" y="1645"/>
                </a:lnTo>
                <a:lnTo>
                  <a:pt x="1439" y="1628"/>
                </a:lnTo>
                <a:lnTo>
                  <a:pt x="1414" y="1614"/>
                </a:lnTo>
                <a:lnTo>
                  <a:pt x="1388" y="1606"/>
                </a:lnTo>
                <a:lnTo>
                  <a:pt x="1362" y="1604"/>
                </a:lnTo>
                <a:close/>
                <a:moveTo>
                  <a:pt x="2066" y="644"/>
                </a:moveTo>
                <a:lnTo>
                  <a:pt x="1987" y="648"/>
                </a:lnTo>
                <a:lnTo>
                  <a:pt x="1910" y="657"/>
                </a:lnTo>
                <a:lnTo>
                  <a:pt x="1836" y="673"/>
                </a:lnTo>
                <a:lnTo>
                  <a:pt x="1765" y="694"/>
                </a:lnTo>
                <a:lnTo>
                  <a:pt x="1696" y="720"/>
                </a:lnTo>
                <a:lnTo>
                  <a:pt x="1630" y="753"/>
                </a:lnTo>
                <a:lnTo>
                  <a:pt x="1567" y="790"/>
                </a:lnTo>
                <a:lnTo>
                  <a:pt x="1510" y="833"/>
                </a:lnTo>
                <a:lnTo>
                  <a:pt x="1454" y="881"/>
                </a:lnTo>
                <a:lnTo>
                  <a:pt x="1404" y="933"/>
                </a:lnTo>
                <a:lnTo>
                  <a:pt x="1358" y="989"/>
                </a:lnTo>
                <a:lnTo>
                  <a:pt x="1317" y="1051"/>
                </a:lnTo>
                <a:lnTo>
                  <a:pt x="1280" y="1116"/>
                </a:lnTo>
                <a:lnTo>
                  <a:pt x="1249" y="1185"/>
                </a:lnTo>
                <a:lnTo>
                  <a:pt x="1224" y="1257"/>
                </a:lnTo>
                <a:lnTo>
                  <a:pt x="1219" y="1284"/>
                </a:lnTo>
                <a:lnTo>
                  <a:pt x="1219" y="1311"/>
                </a:lnTo>
                <a:lnTo>
                  <a:pt x="1224" y="1337"/>
                </a:lnTo>
                <a:lnTo>
                  <a:pt x="1234" y="1361"/>
                </a:lnTo>
                <a:lnTo>
                  <a:pt x="1249" y="1384"/>
                </a:lnTo>
                <a:lnTo>
                  <a:pt x="1268" y="1402"/>
                </a:lnTo>
                <a:lnTo>
                  <a:pt x="1290" y="1417"/>
                </a:lnTo>
                <a:lnTo>
                  <a:pt x="1315" y="1429"/>
                </a:lnTo>
                <a:lnTo>
                  <a:pt x="1343" y="1434"/>
                </a:lnTo>
                <a:lnTo>
                  <a:pt x="1370" y="1434"/>
                </a:lnTo>
                <a:lnTo>
                  <a:pt x="1397" y="1429"/>
                </a:lnTo>
                <a:lnTo>
                  <a:pt x="1421" y="1417"/>
                </a:lnTo>
                <a:lnTo>
                  <a:pt x="1443" y="1404"/>
                </a:lnTo>
                <a:lnTo>
                  <a:pt x="1462" y="1385"/>
                </a:lnTo>
                <a:lnTo>
                  <a:pt x="1477" y="1362"/>
                </a:lnTo>
                <a:lnTo>
                  <a:pt x="1487" y="1336"/>
                </a:lnTo>
                <a:lnTo>
                  <a:pt x="1507" y="1281"/>
                </a:lnTo>
                <a:lnTo>
                  <a:pt x="1531" y="1230"/>
                </a:lnTo>
                <a:lnTo>
                  <a:pt x="1557" y="1183"/>
                </a:lnTo>
                <a:lnTo>
                  <a:pt x="1587" y="1141"/>
                </a:lnTo>
                <a:lnTo>
                  <a:pt x="1621" y="1103"/>
                </a:lnTo>
                <a:lnTo>
                  <a:pt x="1656" y="1070"/>
                </a:lnTo>
                <a:lnTo>
                  <a:pt x="1694" y="1040"/>
                </a:lnTo>
                <a:lnTo>
                  <a:pt x="1734" y="1012"/>
                </a:lnTo>
                <a:lnTo>
                  <a:pt x="1774" y="989"/>
                </a:lnTo>
                <a:lnTo>
                  <a:pt x="1816" y="971"/>
                </a:lnTo>
                <a:lnTo>
                  <a:pt x="1858" y="954"/>
                </a:lnTo>
                <a:lnTo>
                  <a:pt x="1900" y="942"/>
                </a:lnTo>
                <a:lnTo>
                  <a:pt x="1943" y="932"/>
                </a:lnTo>
                <a:lnTo>
                  <a:pt x="1986" y="924"/>
                </a:lnTo>
                <a:lnTo>
                  <a:pt x="2026" y="921"/>
                </a:lnTo>
                <a:lnTo>
                  <a:pt x="2066" y="919"/>
                </a:lnTo>
                <a:lnTo>
                  <a:pt x="2110" y="921"/>
                </a:lnTo>
                <a:lnTo>
                  <a:pt x="2156" y="926"/>
                </a:lnTo>
                <a:lnTo>
                  <a:pt x="2202" y="934"/>
                </a:lnTo>
                <a:lnTo>
                  <a:pt x="2249" y="947"/>
                </a:lnTo>
                <a:lnTo>
                  <a:pt x="2295" y="962"/>
                </a:lnTo>
                <a:lnTo>
                  <a:pt x="2341" y="982"/>
                </a:lnTo>
                <a:lnTo>
                  <a:pt x="2386" y="1006"/>
                </a:lnTo>
                <a:lnTo>
                  <a:pt x="2430" y="1034"/>
                </a:lnTo>
                <a:lnTo>
                  <a:pt x="2472" y="1067"/>
                </a:lnTo>
                <a:lnTo>
                  <a:pt x="2510" y="1105"/>
                </a:lnTo>
                <a:lnTo>
                  <a:pt x="2547" y="1147"/>
                </a:lnTo>
                <a:lnTo>
                  <a:pt x="2579" y="1195"/>
                </a:lnTo>
                <a:lnTo>
                  <a:pt x="2608" y="1247"/>
                </a:lnTo>
                <a:lnTo>
                  <a:pt x="2551" y="1247"/>
                </a:lnTo>
                <a:lnTo>
                  <a:pt x="2527" y="1250"/>
                </a:lnTo>
                <a:lnTo>
                  <a:pt x="2505" y="1259"/>
                </a:lnTo>
                <a:lnTo>
                  <a:pt x="2485" y="1271"/>
                </a:lnTo>
                <a:lnTo>
                  <a:pt x="2469" y="1289"/>
                </a:lnTo>
                <a:lnTo>
                  <a:pt x="2458" y="1310"/>
                </a:lnTo>
                <a:lnTo>
                  <a:pt x="2452" y="1332"/>
                </a:lnTo>
                <a:lnTo>
                  <a:pt x="2450" y="1356"/>
                </a:lnTo>
                <a:lnTo>
                  <a:pt x="2454" y="1380"/>
                </a:lnTo>
                <a:lnTo>
                  <a:pt x="2464" y="1401"/>
                </a:lnTo>
                <a:lnTo>
                  <a:pt x="2479" y="1420"/>
                </a:lnTo>
                <a:lnTo>
                  <a:pt x="2708" y="1649"/>
                </a:lnTo>
                <a:lnTo>
                  <a:pt x="2730" y="1667"/>
                </a:lnTo>
                <a:lnTo>
                  <a:pt x="2755" y="1679"/>
                </a:lnTo>
                <a:lnTo>
                  <a:pt x="2781" y="1687"/>
                </a:lnTo>
                <a:lnTo>
                  <a:pt x="2807" y="1689"/>
                </a:lnTo>
                <a:lnTo>
                  <a:pt x="2835" y="1687"/>
                </a:lnTo>
                <a:lnTo>
                  <a:pt x="2861" y="1679"/>
                </a:lnTo>
                <a:lnTo>
                  <a:pt x="2885" y="1667"/>
                </a:lnTo>
                <a:lnTo>
                  <a:pt x="2908" y="1649"/>
                </a:lnTo>
                <a:lnTo>
                  <a:pt x="3137" y="1420"/>
                </a:lnTo>
                <a:lnTo>
                  <a:pt x="3151" y="1401"/>
                </a:lnTo>
                <a:lnTo>
                  <a:pt x="3161" y="1380"/>
                </a:lnTo>
                <a:lnTo>
                  <a:pt x="3166" y="1356"/>
                </a:lnTo>
                <a:lnTo>
                  <a:pt x="3164" y="1332"/>
                </a:lnTo>
                <a:lnTo>
                  <a:pt x="3158" y="1310"/>
                </a:lnTo>
                <a:lnTo>
                  <a:pt x="3147" y="1289"/>
                </a:lnTo>
                <a:lnTo>
                  <a:pt x="3131" y="1271"/>
                </a:lnTo>
                <a:lnTo>
                  <a:pt x="3111" y="1259"/>
                </a:lnTo>
                <a:lnTo>
                  <a:pt x="3089" y="1250"/>
                </a:lnTo>
                <a:lnTo>
                  <a:pt x="3064" y="1247"/>
                </a:lnTo>
                <a:lnTo>
                  <a:pt x="2904" y="1247"/>
                </a:lnTo>
                <a:lnTo>
                  <a:pt x="2879" y="1176"/>
                </a:lnTo>
                <a:lnTo>
                  <a:pt x="2847" y="1108"/>
                </a:lnTo>
                <a:lnTo>
                  <a:pt x="2811" y="1045"/>
                </a:lnTo>
                <a:lnTo>
                  <a:pt x="2770" y="984"/>
                </a:lnTo>
                <a:lnTo>
                  <a:pt x="2723" y="928"/>
                </a:lnTo>
                <a:lnTo>
                  <a:pt x="2673" y="877"/>
                </a:lnTo>
                <a:lnTo>
                  <a:pt x="2618" y="831"/>
                </a:lnTo>
                <a:lnTo>
                  <a:pt x="2561" y="788"/>
                </a:lnTo>
                <a:lnTo>
                  <a:pt x="2498" y="752"/>
                </a:lnTo>
                <a:lnTo>
                  <a:pt x="2433" y="719"/>
                </a:lnTo>
                <a:lnTo>
                  <a:pt x="2365" y="693"/>
                </a:lnTo>
                <a:lnTo>
                  <a:pt x="2294" y="672"/>
                </a:lnTo>
                <a:lnTo>
                  <a:pt x="2220" y="657"/>
                </a:lnTo>
                <a:lnTo>
                  <a:pt x="2145" y="648"/>
                </a:lnTo>
                <a:lnTo>
                  <a:pt x="2066" y="644"/>
                </a:lnTo>
                <a:close/>
                <a:moveTo>
                  <a:pt x="1929" y="0"/>
                </a:moveTo>
                <a:lnTo>
                  <a:pt x="2031" y="3"/>
                </a:lnTo>
                <a:lnTo>
                  <a:pt x="2128" y="16"/>
                </a:lnTo>
                <a:lnTo>
                  <a:pt x="2225" y="35"/>
                </a:lnTo>
                <a:lnTo>
                  <a:pt x="2318" y="61"/>
                </a:lnTo>
                <a:lnTo>
                  <a:pt x="2408" y="95"/>
                </a:lnTo>
                <a:lnTo>
                  <a:pt x="2494" y="135"/>
                </a:lnTo>
                <a:lnTo>
                  <a:pt x="2577" y="181"/>
                </a:lnTo>
                <a:lnTo>
                  <a:pt x="2656" y="232"/>
                </a:lnTo>
                <a:lnTo>
                  <a:pt x="2730" y="291"/>
                </a:lnTo>
                <a:lnTo>
                  <a:pt x="2800" y="354"/>
                </a:lnTo>
                <a:lnTo>
                  <a:pt x="2865" y="423"/>
                </a:lnTo>
                <a:lnTo>
                  <a:pt x="2925" y="495"/>
                </a:lnTo>
                <a:lnTo>
                  <a:pt x="2979" y="573"/>
                </a:lnTo>
                <a:lnTo>
                  <a:pt x="3027" y="654"/>
                </a:lnTo>
                <a:lnTo>
                  <a:pt x="3069" y="739"/>
                </a:lnTo>
                <a:lnTo>
                  <a:pt x="3104" y="828"/>
                </a:lnTo>
                <a:lnTo>
                  <a:pt x="3133" y="919"/>
                </a:lnTo>
                <a:lnTo>
                  <a:pt x="3156" y="1014"/>
                </a:lnTo>
                <a:lnTo>
                  <a:pt x="3178" y="1013"/>
                </a:lnTo>
                <a:lnTo>
                  <a:pt x="3265" y="1017"/>
                </a:lnTo>
                <a:lnTo>
                  <a:pt x="3349" y="1029"/>
                </a:lnTo>
                <a:lnTo>
                  <a:pt x="3430" y="1047"/>
                </a:lnTo>
                <a:lnTo>
                  <a:pt x="3509" y="1073"/>
                </a:lnTo>
                <a:lnTo>
                  <a:pt x="3584" y="1105"/>
                </a:lnTo>
                <a:lnTo>
                  <a:pt x="3657" y="1143"/>
                </a:lnTo>
                <a:lnTo>
                  <a:pt x="3724" y="1187"/>
                </a:lnTo>
                <a:lnTo>
                  <a:pt x="3788" y="1236"/>
                </a:lnTo>
                <a:lnTo>
                  <a:pt x="3848" y="1291"/>
                </a:lnTo>
                <a:lnTo>
                  <a:pt x="3903" y="1351"/>
                </a:lnTo>
                <a:lnTo>
                  <a:pt x="3952" y="1415"/>
                </a:lnTo>
                <a:lnTo>
                  <a:pt x="3996" y="1483"/>
                </a:lnTo>
                <a:lnTo>
                  <a:pt x="4035" y="1555"/>
                </a:lnTo>
                <a:lnTo>
                  <a:pt x="4066" y="1630"/>
                </a:lnTo>
                <a:lnTo>
                  <a:pt x="4091" y="1709"/>
                </a:lnTo>
                <a:lnTo>
                  <a:pt x="4110" y="1790"/>
                </a:lnTo>
                <a:lnTo>
                  <a:pt x="4121" y="1874"/>
                </a:lnTo>
                <a:lnTo>
                  <a:pt x="4126" y="1961"/>
                </a:lnTo>
                <a:lnTo>
                  <a:pt x="4121" y="2047"/>
                </a:lnTo>
                <a:lnTo>
                  <a:pt x="4110" y="2131"/>
                </a:lnTo>
                <a:lnTo>
                  <a:pt x="4091" y="2212"/>
                </a:lnTo>
                <a:lnTo>
                  <a:pt x="4066" y="2291"/>
                </a:lnTo>
                <a:lnTo>
                  <a:pt x="4035" y="2366"/>
                </a:lnTo>
                <a:lnTo>
                  <a:pt x="3996" y="2439"/>
                </a:lnTo>
                <a:lnTo>
                  <a:pt x="3952" y="2506"/>
                </a:lnTo>
                <a:lnTo>
                  <a:pt x="3903" y="2571"/>
                </a:lnTo>
                <a:lnTo>
                  <a:pt x="3848" y="2630"/>
                </a:lnTo>
                <a:lnTo>
                  <a:pt x="3788" y="2685"/>
                </a:lnTo>
                <a:lnTo>
                  <a:pt x="3724" y="2734"/>
                </a:lnTo>
                <a:lnTo>
                  <a:pt x="3657" y="2778"/>
                </a:lnTo>
                <a:lnTo>
                  <a:pt x="3584" y="2817"/>
                </a:lnTo>
                <a:lnTo>
                  <a:pt x="3509" y="2848"/>
                </a:lnTo>
                <a:lnTo>
                  <a:pt x="3430" y="2874"/>
                </a:lnTo>
                <a:lnTo>
                  <a:pt x="3349" y="2893"/>
                </a:lnTo>
                <a:lnTo>
                  <a:pt x="3265" y="2904"/>
                </a:lnTo>
                <a:lnTo>
                  <a:pt x="3178" y="2908"/>
                </a:lnTo>
                <a:lnTo>
                  <a:pt x="628" y="2908"/>
                </a:lnTo>
                <a:lnTo>
                  <a:pt x="557" y="2899"/>
                </a:lnTo>
                <a:lnTo>
                  <a:pt x="491" y="2884"/>
                </a:lnTo>
                <a:lnTo>
                  <a:pt x="426" y="2863"/>
                </a:lnTo>
                <a:lnTo>
                  <a:pt x="365" y="2834"/>
                </a:lnTo>
                <a:lnTo>
                  <a:pt x="307" y="2800"/>
                </a:lnTo>
                <a:lnTo>
                  <a:pt x="253" y="2762"/>
                </a:lnTo>
                <a:lnTo>
                  <a:pt x="204" y="2718"/>
                </a:lnTo>
                <a:lnTo>
                  <a:pt x="159" y="2669"/>
                </a:lnTo>
                <a:lnTo>
                  <a:pt x="119" y="2616"/>
                </a:lnTo>
                <a:lnTo>
                  <a:pt x="84" y="2559"/>
                </a:lnTo>
                <a:lnTo>
                  <a:pt x="55" y="2499"/>
                </a:lnTo>
                <a:lnTo>
                  <a:pt x="31" y="2435"/>
                </a:lnTo>
                <a:lnTo>
                  <a:pt x="14" y="2367"/>
                </a:lnTo>
                <a:lnTo>
                  <a:pt x="4" y="2299"/>
                </a:lnTo>
                <a:lnTo>
                  <a:pt x="0" y="2227"/>
                </a:lnTo>
                <a:lnTo>
                  <a:pt x="4" y="2158"/>
                </a:lnTo>
                <a:lnTo>
                  <a:pt x="14" y="2091"/>
                </a:lnTo>
                <a:lnTo>
                  <a:pt x="30" y="2026"/>
                </a:lnTo>
                <a:lnTo>
                  <a:pt x="54" y="1963"/>
                </a:lnTo>
                <a:lnTo>
                  <a:pt x="83" y="1903"/>
                </a:lnTo>
                <a:lnTo>
                  <a:pt x="117" y="1847"/>
                </a:lnTo>
                <a:lnTo>
                  <a:pt x="155" y="1794"/>
                </a:lnTo>
                <a:lnTo>
                  <a:pt x="199" y="1747"/>
                </a:lnTo>
                <a:lnTo>
                  <a:pt x="248" y="1703"/>
                </a:lnTo>
                <a:lnTo>
                  <a:pt x="301" y="1663"/>
                </a:lnTo>
                <a:lnTo>
                  <a:pt x="356" y="1629"/>
                </a:lnTo>
                <a:lnTo>
                  <a:pt x="416" y="1600"/>
                </a:lnTo>
                <a:lnTo>
                  <a:pt x="479" y="1578"/>
                </a:lnTo>
                <a:lnTo>
                  <a:pt x="544" y="1561"/>
                </a:lnTo>
                <a:lnTo>
                  <a:pt x="611" y="1550"/>
                </a:lnTo>
                <a:lnTo>
                  <a:pt x="681" y="1548"/>
                </a:lnTo>
                <a:lnTo>
                  <a:pt x="700" y="1549"/>
                </a:lnTo>
                <a:lnTo>
                  <a:pt x="720" y="1551"/>
                </a:lnTo>
                <a:lnTo>
                  <a:pt x="704" y="1478"/>
                </a:lnTo>
                <a:lnTo>
                  <a:pt x="692" y="1402"/>
                </a:lnTo>
                <a:lnTo>
                  <a:pt x="684" y="1325"/>
                </a:lnTo>
                <a:lnTo>
                  <a:pt x="681" y="1247"/>
                </a:lnTo>
                <a:lnTo>
                  <a:pt x="685" y="1150"/>
                </a:lnTo>
                <a:lnTo>
                  <a:pt x="695" y="1055"/>
                </a:lnTo>
                <a:lnTo>
                  <a:pt x="714" y="961"/>
                </a:lnTo>
                <a:lnTo>
                  <a:pt x="739" y="871"/>
                </a:lnTo>
                <a:lnTo>
                  <a:pt x="770" y="783"/>
                </a:lnTo>
                <a:lnTo>
                  <a:pt x="808" y="699"/>
                </a:lnTo>
                <a:lnTo>
                  <a:pt x="852" y="618"/>
                </a:lnTo>
                <a:lnTo>
                  <a:pt x="901" y="540"/>
                </a:lnTo>
                <a:lnTo>
                  <a:pt x="955" y="466"/>
                </a:lnTo>
                <a:lnTo>
                  <a:pt x="1015" y="397"/>
                </a:lnTo>
                <a:lnTo>
                  <a:pt x="1080" y="334"/>
                </a:lnTo>
                <a:lnTo>
                  <a:pt x="1149" y="274"/>
                </a:lnTo>
                <a:lnTo>
                  <a:pt x="1221" y="220"/>
                </a:lnTo>
                <a:lnTo>
                  <a:pt x="1299" y="170"/>
                </a:lnTo>
                <a:lnTo>
                  <a:pt x="1381" y="126"/>
                </a:lnTo>
                <a:lnTo>
                  <a:pt x="1464" y="88"/>
                </a:lnTo>
                <a:lnTo>
                  <a:pt x="1552" y="57"/>
                </a:lnTo>
                <a:lnTo>
                  <a:pt x="1644" y="33"/>
                </a:lnTo>
                <a:lnTo>
                  <a:pt x="1736" y="15"/>
                </a:lnTo>
                <a:lnTo>
                  <a:pt x="1831" y="3"/>
                </a:lnTo>
                <a:lnTo>
                  <a:pt x="1929"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3" name="Group 609"/>
          <p:cNvGrpSpPr>
            <a:grpSpLocks noChangeAspect="1"/>
          </p:cNvGrpSpPr>
          <p:nvPr/>
        </p:nvGrpSpPr>
        <p:grpSpPr bwMode="auto">
          <a:xfrm>
            <a:off x="4435771" y="1907197"/>
            <a:ext cx="272461" cy="282312"/>
            <a:chOff x="2929" y="1940"/>
            <a:chExt cx="2019" cy="2092"/>
          </a:xfrm>
          <a:solidFill>
            <a:schemeClr val="bg1"/>
          </a:solidFill>
        </p:grpSpPr>
        <p:sp>
          <p:nvSpPr>
            <p:cNvPr id="94" name="Freeform 611"/>
            <p:cNvSpPr>
              <a:spLocks/>
            </p:cNvSpPr>
            <p:nvPr/>
          </p:nvSpPr>
          <p:spPr bwMode="auto">
            <a:xfrm>
              <a:off x="3639" y="2629"/>
              <a:ext cx="620" cy="621"/>
            </a:xfrm>
            <a:custGeom>
              <a:avLst/>
              <a:gdLst>
                <a:gd name="T0" fmla="*/ 564 w 1241"/>
                <a:gd name="T1" fmla="*/ 0 h 1241"/>
                <a:gd name="T2" fmla="*/ 578 w 1241"/>
                <a:gd name="T3" fmla="*/ 1 h 1241"/>
                <a:gd name="T4" fmla="*/ 592 w 1241"/>
                <a:gd name="T5" fmla="*/ 5 h 1241"/>
                <a:gd name="T6" fmla="*/ 604 w 1241"/>
                <a:gd name="T7" fmla="*/ 14 h 1241"/>
                <a:gd name="T8" fmla="*/ 614 w 1241"/>
                <a:gd name="T9" fmla="*/ 24 h 1241"/>
                <a:gd name="T10" fmla="*/ 619 w 1241"/>
                <a:gd name="T11" fmla="*/ 38 h 1241"/>
                <a:gd name="T12" fmla="*/ 622 w 1241"/>
                <a:gd name="T13" fmla="*/ 52 h 1241"/>
                <a:gd name="T14" fmla="*/ 622 w 1241"/>
                <a:gd name="T15" fmla="*/ 567 h 1241"/>
                <a:gd name="T16" fmla="*/ 624 w 1241"/>
                <a:gd name="T17" fmla="*/ 583 h 1241"/>
                <a:gd name="T18" fmla="*/ 632 w 1241"/>
                <a:gd name="T19" fmla="*/ 597 h 1241"/>
                <a:gd name="T20" fmla="*/ 643 w 1241"/>
                <a:gd name="T21" fmla="*/ 609 h 1241"/>
                <a:gd name="T22" fmla="*/ 657 w 1241"/>
                <a:gd name="T23" fmla="*/ 617 h 1241"/>
                <a:gd name="T24" fmla="*/ 674 w 1241"/>
                <a:gd name="T25" fmla="*/ 619 h 1241"/>
                <a:gd name="T26" fmla="*/ 1188 w 1241"/>
                <a:gd name="T27" fmla="*/ 619 h 1241"/>
                <a:gd name="T28" fmla="*/ 1203 w 1241"/>
                <a:gd name="T29" fmla="*/ 622 h 1241"/>
                <a:gd name="T30" fmla="*/ 1216 w 1241"/>
                <a:gd name="T31" fmla="*/ 627 h 1241"/>
                <a:gd name="T32" fmla="*/ 1227 w 1241"/>
                <a:gd name="T33" fmla="*/ 637 h 1241"/>
                <a:gd name="T34" fmla="*/ 1236 w 1241"/>
                <a:gd name="T35" fmla="*/ 648 h 1241"/>
                <a:gd name="T36" fmla="*/ 1240 w 1241"/>
                <a:gd name="T37" fmla="*/ 662 h 1241"/>
                <a:gd name="T38" fmla="*/ 1241 w 1241"/>
                <a:gd name="T39" fmla="*/ 676 h 1241"/>
                <a:gd name="T40" fmla="*/ 1231 w 1241"/>
                <a:gd name="T41" fmla="*/ 744 h 1241"/>
                <a:gd name="T42" fmla="*/ 1214 w 1241"/>
                <a:gd name="T43" fmla="*/ 807 h 1241"/>
                <a:gd name="T44" fmla="*/ 1191 w 1241"/>
                <a:gd name="T45" fmla="*/ 868 h 1241"/>
                <a:gd name="T46" fmla="*/ 1162 w 1241"/>
                <a:gd name="T47" fmla="*/ 927 h 1241"/>
                <a:gd name="T48" fmla="*/ 1127 w 1241"/>
                <a:gd name="T49" fmla="*/ 981 h 1241"/>
                <a:gd name="T50" fmla="*/ 1087 w 1241"/>
                <a:gd name="T51" fmla="*/ 1031 h 1241"/>
                <a:gd name="T52" fmla="*/ 1041 w 1241"/>
                <a:gd name="T53" fmla="*/ 1078 h 1241"/>
                <a:gd name="T54" fmla="*/ 992 w 1241"/>
                <a:gd name="T55" fmla="*/ 1119 h 1241"/>
                <a:gd name="T56" fmla="*/ 938 w 1241"/>
                <a:gd name="T57" fmla="*/ 1154 h 1241"/>
                <a:gd name="T58" fmla="*/ 881 w 1241"/>
                <a:gd name="T59" fmla="*/ 1185 h 1241"/>
                <a:gd name="T60" fmla="*/ 820 w 1241"/>
                <a:gd name="T61" fmla="*/ 1209 h 1241"/>
                <a:gd name="T62" fmla="*/ 757 w 1241"/>
                <a:gd name="T63" fmla="*/ 1227 h 1241"/>
                <a:gd name="T64" fmla="*/ 690 w 1241"/>
                <a:gd name="T65" fmla="*/ 1237 h 1241"/>
                <a:gd name="T66" fmla="*/ 622 w 1241"/>
                <a:gd name="T67" fmla="*/ 1241 h 1241"/>
                <a:gd name="T68" fmla="*/ 553 w 1241"/>
                <a:gd name="T69" fmla="*/ 1237 h 1241"/>
                <a:gd name="T70" fmla="*/ 488 w 1241"/>
                <a:gd name="T71" fmla="*/ 1227 h 1241"/>
                <a:gd name="T72" fmla="*/ 425 w 1241"/>
                <a:gd name="T73" fmla="*/ 1209 h 1241"/>
                <a:gd name="T74" fmla="*/ 365 w 1241"/>
                <a:gd name="T75" fmla="*/ 1186 h 1241"/>
                <a:gd name="T76" fmla="*/ 308 w 1241"/>
                <a:gd name="T77" fmla="*/ 1156 h 1241"/>
                <a:gd name="T78" fmla="*/ 254 w 1241"/>
                <a:gd name="T79" fmla="*/ 1121 h 1241"/>
                <a:gd name="T80" fmla="*/ 205 w 1241"/>
                <a:gd name="T81" fmla="*/ 1081 h 1241"/>
                <a:gd name="T82" fmla="*/ 160 w 1241"/>
                <a:gd name="T83" fmla="*/ 1036 h 1241"/>
                <a:gd name="T84" fmla="*/ 119 w 1241"/>
                <a:gd name="T85" fmla="*/ 987 h 1241"/>
                <a:gd name="T86" fmla="*/ 84 w 1241"/>
                <a:gd name="T87" fmla="*/ 933 h 1241"/>
                <a:gd name="T88" fmla="*/ 55 w 1241"/>
                <a:gd name="T89" fmla="*/ 876 h 1241"/>
                <a:gd name="T90" fmla="*/ 32 w 1241"/>
                <a:gd name="T91" fmla="*/ 816 h 1241"/>
                <a:gd name="T92" fmla="*/ 14 w 1241"/>
                <a:gd name="T93" fmla="*/ 753 h 1241"/>
                <a:gd name="T94" fmla="*/ 4 w 1241"/>
                <a:gd name="T95" fmla="*/ 686 h 1241"/>
                <a:gd name="T96" fmla="*/ 0 w 1241"/>
                <a:gd name="T97" fmla="*/ 619 h 1241"/>
                <a:gd name="T98" fmla="*/ 4 w 1241"/>
                <a:gd name="T99" fmla="*/ 550 h 1241"/>
                <a:gd name="T100" fmla="*/ 14 w 1241"/>
                <a:gd name="T101" fmla="*/ 484 h 1241"/>
                <a:gd name="T102" fmla="*/ 32 w 1241"/>
                <a:gd name="T103" fmla="*/ 421 h 1241"/>
                <a:gd name="T104" fmla="*/ 56 w 1241"/>
                <a:gd name="T105" fmla="*/ 360 h 1241"/>
                <a:gd name="T106" fmla="*/ 86 w 1241"/>
                <a:gd name="T107" fmla="*/ 302 h 1241"/>
                <a:gd name="T108" fmla="*/ 122 w 1241"/>
                <a:gd name="T109" fmla="*/ 249 h 1241"/>
                <a:gd name="T110" fmla="*/ 163 w 1241"/>
                <a:gd name="T111" fmla="*/ 199 h 1241"/>
                <a:gd name="T112" fmla="*/ 208 w 1241"/>
                <a:gd name="T113" fmla="*/ 154 h 1241"/>
                <a:gd name="T114" fmla="*/ 259 w 1241"/>
                <a:gd name="T115" fmla="*/ 113 h 1241"/>
                <a:gd name="T116" fmla="*/ 314 w 1241"/>
                <a:gd name="T117" fmla="*/ 79 h 1241"/>
                <a:gd name="T118" fmla="*/ 371 w 1241"/>
                <a:gd name="T119" fmla="*/ 49 h 1241"/>
                <a:gd name="T120" fmla="*/ 434 w 1241"/>
                <a:gd name="T121" fmla="*/ 27 h 1241"/>
                <a:gd name="T122" fmla="*/ 497 w 1241"/>
                <a:gd name="T123" fmla="*/ 10 h 1241"/>
                <a:gd name="T124" fmla="*/ 564 w 1241"/>
                <a:gd name="T125" fmla="*/ 0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41" h="1241">
                  <a:moveTo>
                    <a:pt x="564" y="0"/>
                  </a:moveTo>
                  <a:lnTo>
                    <a:pt x="578" y="1"/>
                  </a:lnTo>
                  <a:lnTo>
                    <a:pt x="592" y="5"/>
                  </a:lnTo>
                  <a:lnTo>
                    <a:pt x="604" y="14"/>
                  </a:lnTo>
                  <a:lnTo>
                    <a:pt x="614" y="24"/>
                  </a:lnTo>
                  <a:lnTo>
                    <a:pt x="619" y="38"/>
                  </a:lnTo>
                  <a:lnTo>
                    <a:pt x="622" y="52"/>
                  </a:lnTo>
                  <a:lnTo>
                    <a:pt x="622" y="567"/>
                  </a:lnTo>
                  <a:lnTo>
                    <a:pt x="624" y="583"/>
                  </a:lnTo>
                  <a:lnTo>
                    <a:pt x="632" y="597"/>
                  </a:lnTo>
                  <a:lnTo>
                    <a:pt x="643" y="609"/>
                  </a:lnTo>
                  <a:lnTo>
                    <a:pt x="657" y="617"/>
                  </a:lnTo>
                  <a:lnTo>
                    <a:pt x="674" y="619"/>
                  </a:lnTo>
                  <a:lnTo>
                    <a:pt x="1188" y="619"/>
                  </a:lnTo>
                  <a:lnTo>
                    <a:pt x="1203" y="622"/>
                  </a:lnTo>
                  <a:lnTo>
                    <a:pt x="1216" y="627"/>
                  </a:lnTo>
                  <a:lnTo>
                    <a:pt x="1227" y="637"/>
                  </a:lnTo>
                  <a:lnTo>
                    <a:pt x="1236" y="648"/>
                  </a:lnTo>
                  <a:lnTo>
                    <a:pt x="1240" y="662"/>
                  </a:lnTo>
                  <a:lnTo>
                    <a:pt x="1241" y="676"/>
                  </a:lnTo>
                  <a:lnTo>
                    <a:pt x="1231" y="744"/>
                  </a:lnTo>
                  <a:lnTo>
                    <a:pt x="1214" y="807"/>
                  </a:lnTo>
                  <a:lnTo>
                    <a:pt x="1191" y="868"/>
                  </a:lnTo>
                  <a:lnTo>
                    <a:pt x="1162" y="927"/>
                  </a:lnTo>
                  <a:lnTo>
                    <a:pt x="1127" y="981"/>
                  </a:lnTo>
                  <a:lnTo>
                    <a:pt x="1087" y="1031"/>
                  </a:lnTo>
                  <a:lnTo>
                    <a:pt x="1041" y="1078"/>
                  </a:lnTo>
                  <a:lnTo>
                    <a:pt x="992" y="1119"/>
                  </a:lnTo>
                  <a:lnTo>
                    <a:pt x="938" y="1154"/>
                  </a:lnTo>
                  <a:lnTo>
                    <a:pt x="881" y="1185"/>
                  </a:lnTo>
                  <a:lnTo>
                    <a:pt x="820" y="1209"/>
                  </a:lnTo>
                  <a:lnTo>
                    <a:pt x="757" y="1227"/>
                  </a:lnTo>
                  <a:lnTo>
                    <a:pt x="690" y="1237"/>
                  </a:lnTo>
                  <a:lnTo>
                    <a:pt x="622" y="1241"/>
                  </a:lnTo>
                  <a:lnTo>
                    <a:pt x="553" y="1237"/>
                  </a:lnTo>
                  <a:lnTo>
                    <a:pt x="488" y="1227"/>
                  </a:lnTo>
                  <a:lnTo>
                    <a:pt x="425" y="1209"/>
                  </a:lnTo>
                  <a:lnTo>
                    <a:pt x="365" y="1186"/>
                  </a:lnTo>
                  <a:lnTo>
                    <a:pt x="308" y="1156"/>
                  </a:lnTo>
                  <a:lnTo>
                    <a:pt x="254" y="1121"/>
                  </a:lnTo>
                  <a:lnTo>
                    <a:pt x="205" y="1081"/>
                  </a:lnTo>
                  <a:lnTo>
                    <a:pt x="160" y="1036"/>
                  </a:lnTo>
                  <a:lnTo>
                    <a:pt x="119" y="987"/>
                  </a:lnTo>
                  <a:lnTo>
                    <a:pt x="84" y="933"/>
                  </a:lnTo>
                  <a:lnTo>
                    <a:pt x="55" y="876"/>
                  </a:lnTo>
                  <a:lnTo>
                    <a:pt x="32" y="816"/>
                  </a:lnTo>
                  <a:lnTo>
                    <a:pt x="14" y="753"/>
                  </a:lnTo>
                  <a:lnTo>
                    <a:pt x="4" y="686"/>
                  </a:lnTo>
                  <a:lnTo>
                    <a:pt x="0" y="619"/>
                  </a:lnTo>
                  <a:lnTo>
                    <a:pt x="4" y="550"/>
                  </a:lnTo>
                  <a:lnTo>
                    <a:pt x="14" y="484"/>
                  </a:lnTo>
                  <a:lnTo>
                    <a:pt x="32" y="421"/>
                  </a:lnTo>
                  <a:lnTo>
                    <a:pt x="56" y="360"/>
                  </a:lnTo>
                  <a:lnTo>
                    <a:pt x="86" y="302"/>
                  </a:lnTo>
                  <a:lnTo>
                    <a:pt x="122" y="249"/>
                  </a:lnTo>
                  <a:lnTo>
                    <a:pt x="163" y="199"/>
                  </a:lnTo>
                  <a:lnTo>
                    <a:pt x="208" y="154"/>
                  </a:lnTo>
                  <a:lnTo>
                    <a:pt x="259" y="113"/>
                  </a:lnTo>
                  <a:lnTo>
                    <a:pt x="314" y="79"/>
                  </a:lnTo>
                  <a:lnTo>
                    <a:pt x="371" y="49"/>
                  </a:lnTo>
                  <a:lnTo>
                    <a:pt x="434" y="27"/>
                  </a:lnTo>
                  <a:lnTo>
                    <a:pt x="497" y="10"/>
                  </a:lnTo>
                  <a:lnTo>
                    <a:pt x="5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12"/>
            <p:cNvSpPr>
              <a:spLocks/>
            </p:cNvSpPr>
            <p:nvPr/>
          </p:nvSpPr>
          <p:spPr bwMode="auto">
            <a:xfrm>
              <a:off x="4024" y="2595"/>
              <a:ext cx="269" cy="270"/>
            </a:xfrm>
            <a:custGeom>
              <a:avLst/>
              <a:gdLst>
                <a:gd name="T0" fmla="*/ 51 w 539"/>
                <a:gd name="T1" fmla="*/ 0 h 539"/>
                <a:gd name="T2" fmla="*/ 115 w 539"/>
                <a:gd name="T3" fmla="*/ 10 h 539"/>
                <a:gd name="T4" fmla="*/ 176 w 539"/>
                <a:gd name="T5" fmla="*/ 27 h 539"/>
                <a:gd name="T6" fmla="*/ 233 w 539"/>
                <a:gd name="T7" fmla="*/ 51 h 539"/>
                <a:gd name="T8" fmla="*/ 288 w 539"/>
                <a:gd name="T9" fmla="*/ 80 h 539"/>
                <a:gd name="T10" fmla="*/ 337 w 539"/>
                <a:gd name="T11" fmla="*/ 116 h 539"/>
                <a:gd name="T12" fmla="*/ 383 w 539"/>
                <a:gd name="T13" fmla="*/ 157 h 539"/>
                <a:gd name="T14" fmla="*/ 424 w 539"/>
                <a:gd name="T15" fmla="*/ 202 h 539"/>
                <a:gd name="T16" fmla="*/ 459 w 539"/>
                <a:gd name="T17" fmla="*/ 253 h 539"/>
                <a:gd name="T18" fmla="*/ 490 w 539"/>
                <a:gd name="T19" fmla="*/ 307 h 539"/>
                <a:gd name="T20" fmla="*/ 513 w 539"/>
                <a:gd name="T21" fmla="*/ 365 h 539"/>
                <a:gd name="T22" fmla="*/ 529 w 539"/>
                <a:gd name="T23" fmla="*/ 426 h 539"/>
                <a:gd name="T24" fmla="*/ 539 w 539"/>
                <a:gd name="T25" fmla="*/ 490 h 539"/>
                <a:gd name="T26" fmla="*/ 539 w 539"/>
                <a:gd name="T27" fmla="*/ 502 h 539"/>
                <a:gd name="T28" fmla="*/ 534 w 539"/>
                <a:gd name="T29" fmla="*/ 514 h 539"/>
                <a:gd name="T30" fmla="*/ 528 w 539"/>
                <a:gd name="T31" fmla="*/ 524 h 539"/>
                <a:gd name="T32" fmla="*/ 518 w 539"/>
                <a:gd name="T33" fmla="*/ 533 h 539"/>
                <a:gd name="T34" fmla="*/ 506 w 539"/>
                <a:gd name="T35" fmla="*/ 538 h 539"/>
                <a:gd name="T36" fmla="*/ 494 w 539"/>
                <a:gd name="T37" fmla="*/ 539 h 539"/>
                <a:gd name="T38" fmla="*/ 46 w 539"/>
                <a:gd name="T39" fmla="*/ 539 h 539"/>
                <a:gd name="T40" fmla="*/ 28 w 539"/>
                <a:gd name="T41" fmla="*/ 536 h 539"/>
                <a:gd name="T42" fmla="*/ 14 w 539"/>
                <a:gd name="T43" fmla="*/ 527 h 539"/>
                <a:gd name="T44" fmla="*/ 4 w 539"/>
                <a:gd name="T45" fmla="*/ 511 h 539"/>
                <a:gd name="T46" fmla="*/ 0 w 539"/>
                <a:gd name="T47" fmla="*/ 494 h 539"/>
                <a:gd name="T48" fmla="*/ 0 w 539"/>
                <a:gd name="T49" fmla="*/ 46 h 539"/>
                <a:gd name="T50" fmla="*/ 3 w 539"/>
                <a:gd name="T51" fmla="*/ 33 h 539"/>
                <a:gd name="T52" fmla="*/ 8 w 539"/>
                <a:gd name="T53" fmla="*/ 22 h 539"/>
                <a:gd name="T54" fmla="*/ 15 w 539"/>
                <a:gd name="T55" fmla="*/ 13 h 539"/>
                <a:gd name="T56" fmla="*/ 26 w 539"/>
                <a:gd name="T57" fmla="*/ 5 h 539"/>
                <a:gd name="T58" fmla="*/ 38 w 539"/>
                <a:gd name="T59" fmla="*/ 1 h 539"/>
                <a:gd name="T60" fmla="*/ 51 w 539"/>
                <a:gd name="T61"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39" h="539">
                  <a:moveTo>
                    <a:pt x="51" y="0"/>
                  </a:moveTo>
                  <a:lnTo>
                    <a:pt x="115" y="10"/>
                  </a:lnTo>
                  <a:lnTo>
                    <a:pt x="176" y="27"/>
                  </a:lnTo>
                  <a:lnTo>
                    <a:pt x="233" y="51"/>
                  </a:lnTo>
                  <a:lnTo>
                    <a:pt x="288" y="80"/>
                  </a:lnTo>
                  <a:lnTo>
                    <a:pt x="337" y="116"/>
                  </a:lnTo>
                  <a:lnTo>
                    <a:pt x="383" y="157"/>
                  </a:lnTo>
                  <a:lnTo>
                    <a:pt x="424" y="202"/>
                  </a:lnTo>
                  <a:lnTo>
                    <a:pt x="459" y="253"/>
                  </a:lnTo>
                  <a:lnTo>
                    <a:pt x="490" y="307"/>
                  </a:lnTo>
                  <a:lnTo>
                    <a:pt x="513" y="365"/>
                  </a:lnTo>
                  <a:lnTo>
                    <a:pt x="529" y="426"/>
                  </a:lnTo>
                  <a:lnTo>
                    <a:pt x="539" y="490"/>
                  </a:lnTo>
                  <a:lnTo>
                    <a:pt x="539" y="502"/>
                  </a:lnTo>
                  <a:lnTo>
                    <a:pt x="534" y="514"/>
                  </a:lnTo>
                  <a:lnTo>
                    <a:pt x="528" y="524"/>
                  </a:lnTo>
                  <a:lnTo>
                    <a:pt x="518" y="533"/>
                  </a:lnTo>
                  <a:lnTo>
                    <a:pt x="506" y="538"/>
                  </a:lnTo>
                  <a:lnTo>
                    <a:pt x="494" y="539"/>
                  </a:lnTo>
                  <a:lnTo>
                    <a:pt x="46" y="539"/>
                  </a:lnTo>
                  <a:lnTo>
                    <a:pt x="28" y="536"/>
                  </a:lnTo>
                  <a:lnTo>
                    <a:pt x="14" y="527"/>
                  </a:lnTo>
                  <a:lnTo>
                    <a:pt x="4" y="511"/>
                  </a:lnTo>
                  <a:lnTo>
                    <a:pt x="0" y="494"/>
                  </a:lnTo>
                  <a:lnTo>
                    <a:pt x="0" y="46"/>
                  </a:lnTo>
                  <a:lnTo>
                    <a:pt x="3" y="33"/>
                  </a:lnTo>
                  <a:lnTo>
                    <a:pt x="8" y="22"/>
                  </a:lnTo>
                  <a:lnTo>
                    <a:pt x="15" y="13"/>
                  </a:lnTo>
                  <a:lnTo>
                    <a:pt x="26" y="5"/>
                  </a:lnTo>
                  <a:lnTo>
                    <a:pt x="38" y="1"/>
                  </a:lnTo>
                  <a:lnTo>
                    <a:pt x="5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13"/>
            <p:cNvSpPr>
              <a:spLocks/>
            </p:cNvSpPr>
            <p:nvPr/>
          </p:nvSpPr>
          <p:spPr bwMode="auto">
            <a:xfrm>
              <a:off x="2929" y="1940"/>
              <a:ext cx="2019" cy="1620"/>
            </a:xfrm>
            <a:custGeom>
              <a:avLst/>
              <a:gdLst>
                <a:gd name="T0" fmla="*/ 249 w 4037"/>
                <a:gd name="T1" fmla="*/ 5 h 3239"/>
                <a:gd name="T2" fmla="*/ 314 w 4037"/>
                <a:gd name="T3" fmla="*/ 31 h 3239"/>
                <a:gd name="T4" fmla="*/ 366 w 4037"/>
                <a:gd name="T5" fmla="*/ 77 h 3239"/>
                <a:gd name="T6" fmla="*/ 399 w 4037"/>
                <a:gd name="T7" fmla="*/ 139 h 3239"/>
                <a:gd name="T8" fmla="*/ 787 w 4037"/>
                <a:gd name="T9" fmla="*/ 2830 h 3239"/>
                <a:gd name="T10" fmla="*/ 3621 w 4037"/>
                <a:gd name="T11" fmla="*/ 1060 h 3239"/>
                <a:gd name="T12" fmla="*/ 1092 w 4037"/>
                <a:gd name="T13" fmla="*/ 1057 h 3239"/>
                <a:gd name="T14" fmla="*/ 1026 w 4037"/>
                <a:gd name="T15" fmla="*/ 1032 h 3239"/>
                <a:gd name="T16" fmla="*/ 973 w 4037"/>
                <a:gd name="T17" fmla="*/ 988 h 3239"/>
                <a:gd name="T18" fmla="*/ 937 w 4037"/>
                <a:gd name="T19" fmla="*/ 926 h 3239"/>
                <a:gd name="T20" fmla="*/ 924 w 4037"/>
                <a:gd name="T21" fmla="*/ 855 h 3239"/>
                <a:gd name="T22" fmla="*/ 937 w 4037"/>
                <a:gd name="T23" fmla="*/ 784 h 3239"/>
                <a:gd name="T24" fmla="*/ 973 w 4037"/>
                <a:gd name="T25" fmla="*/ 723 h 3239"/>
                <a:gd name="T26" fmla="*/ 1026 w 4037"/>
                <a:gd name="T27" fmla="*/ 679 h 3239"/>
                <a:gd name="T28" fmla="*/ 1092 w 4037"/>
                <a:gd name="T29" fmla="*/ 654 h 3239"/>
                <a:gd name="T30" fmla="*/ 3652 w 4037"/>
                <a:gd name="T31" fmla="*/ 651 h 3239"/>
                <a:gd name="T32" fmla="*/ 3750 w 4037"/>
                <a:gd name="T33" fmla="*/ 663 h 3239"/>
                <a:gd name="T34" fmla="*/ 3839 w 4037"/>
                <a:gd name="T35" fmla="*/ 699 h 3239"/>
                <a:gd name="T36" fmla="*/ 3916 w 4037"/>
                <a:gd name="T37" fmla="*/ 756 h 3239"/>
                <a:gd name="T38" fmla="*/ 3979 w 4037"/>
                <a:gd name="T39" fmla="*/ 832 h 3239"/>
                <a:gd name="T40" fmla="*/ 4019 w 4037"/>
                <a:gd name="T41" fmla="*/ 920 h 3239"/>
                <a:gd name="T42" fmla="*/ 4037 w 4037"/>
                <a:gd name="T43" fmla="*/ 1015 h 3239"/>
                <a:gd name="T44" fmla="*/ 4030 w 4037"/>
                <a:gd name="T45" fmla="*/ 1113 h 3239"/>
                <a:gd name="T46" fmla="*/ 3643 w 4037"/>
                <a:gd name="T47" fmla="*/ 2980 h 3239"/>
                <a:gd name="T48" fmla="*/ 3600 w 4037"/>
                <a:gd name="T49" fmla="*/ 3065 h 3239"/>
                <a:gd name="T50" fmla="*/ 3539 w 4037"/>
                <a:gd name="T51" fmla="*/ 3138 h 3239"/>
                <a:gd name="T52" fmla="*/ 3462 w 4037"/>
                <a:gd name="T53" fmla="*/ 3192 h 3239"/>
                <a:gd name="T54" fmla="*/ 3375 w 4037"/>
                <a:gd name="T55" fmla="*/ 3228 h 3239"/>
                <a:gd name="T56" fmla="*/ 3278 w 4037"/>
                <a:gd name="T57" fmla="*/ 3239 h 3239"/>
                <a:gd name="T58" fmla="*/ 714 w 4037"/>
                <a:gd name="T59" fmla="*/ 3237 h 3239"/>
                <a:gd name="T60" fmla="*/ 618 w 4037"/>
                <a:gd name="T61" fmla="*/ 3210 h 3239"/>
                <a:gd name="T62" fmla="*/ 533 w 4037"/>
                <a:gd name="T63" fmla="*/ 3161 h 3239"/>
                <a:gd name="T64" fmla="*/ 463 w 4037"/>
                <a:gd name="T65" fmla="*/ 3092 h 3239"/>
                <a:gd name="T66" fmla="*/ 412 w 4037"/>
                <a:gd name="T67" fmla="*/ 3007 h 3239"/>
                <a:gd name="T68" fmla="*/ 385 w 4037"/>
                <a:gd name="T69" fmla="*/ 2910 h 3239"/>
                <a:gd name="T70" fmla="*/ 0 w 4037"/>
                <a:gd name="T71" fmla="*/ 197 h 3239"/>
                <a:gd name="T72" fmla="*/ 15 w 4037"/>
                <a:gd name="T73" fmla="*/ 128 h 3239"/>
                <a:gd name="T74" fmla="*/ 52 w 4037"/>
                <a:gd name="T75" fmla="*/ 68 h 3239"/>
                <a:gd name="T76" fmla="*/ 107 w 4037"/>
                <a:gd name="T77" fmla="*/ 25 h 3239"/>
                <a:gd name="T78" fmla="*/ 176 w 4037"/>
                <a:gd name="T79" fmla="*/ 2 h 3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37" h="3239">
                  <a:moveTo>
                    <a:pt x="213" y="0"/>
                  </a:moveTo>
                  <a:lnTo>
                    <a:pt x="249" y="5"/>
                  </a:lnTo>
                  <a:lnTo>
                    <a:pt x="282" y="15"/>
                  </a:lnTo>
                  <a:lnTo>
                    <a:pt x="314" y="31"/>
                  </a:lnTo>
                  <a:lnTo>
                    <a:pt x="342" y="52"/>
                  </a:lnTo>
                  <a:lnTo>
                    <a:pt x="366" y="77"/>
                  </a:lnTo>
                  <a:lnTo>
                    <a:pt x="385" y="106"/>
                  </a:lnTo>
                  <a:lnTo>
                    <a:pt x="399" y="139"/>
                  </a:lnTo>
                  <a:lnTo>
                    <a:pt x="408" y="176"/>
                  </a:lnTo>
                  <a:lnTo>
                    <a:pt x="787" y="2830"/>
                  </a:lnTo>
                  <a:lnTo>
                    <a:pt x="3258" y="2830"/>
                  </a:lnTo>
                  <a:lnTo>
                    <a:pt x="3621" y="1060"/>
                  </a:lnTo>
                  <a:lnTo>
                    <a:pt x="1129" y="1060"/>
                  </a:lnTo>
                  <a:lnTo>
                    <a:pt x="1092" y="1057"/>
                  </a:lnTo>
                  <a:lnTo>
                    <a:pt x="1058" y="1047"/>
                  </a:lnTo>
                  <a:lnTo>
                    <a:pt x="1026" y="1032"/>
                  </a:lnTo>
                  <a:lnTo>
                    <a:pt x="997" y="1012"/>
                  </a:lnTo>
                  <a:lnTo>
                    <a:pt x="973" y="988"/>
                  </a:lnTo>
                  <a:lnTo>
                    <a:pt x="952" y="960"/>
                  </a:lnTo>
                  <a:lnTo>
                    <a:pt x="937" y="926"/>
                  </a:lnTo>
                  <a:lnTo>
                    <a:pt x="928" y="892"/>
                  </a:lnTo>
                  <a:lnTo>
                    <a:pt x="924" y="855"/>
                  </a:lnTo>
                  <a:lnTo>
                    <a:pt x="928" y="818"/>
                  </a:lnTo>
                  <a:lnTo>
                    <a:pt x="937" y="784"/>
                  </a:lnTo>
                  <a:lnTo>
                    <a:pt x="952" y="752"/>
                  </a:lnTo>
                  <a:lnTo>
                    <a:pt x="973" y="723"/>
                  </a:lnTo>
                  <a:lnTo>
                    <a:pt x="997" y="699"/>
                  </a:lnTo>
                  <a:lnTo>
                    <a:pt x="1026" y="679"/>
                  </a:lnTo>
                  <a:lnTo>
                    <a:pt x="1058" y="663"/>
                  </a:lnTo>
                  <a:lnTo>
                    <a:pt x="1092" y="654"/>
                  </a:lnTo>
                  <a:lnTo>
                    <a:pt x="1129" y="651"/>
                  </a:lnTo>
                  <a:lnTo>
                    <a:pt x="3652" y="651"/>
                  </a:lnTo>
                  <a:lnTo>
                    <a:pt x="3701" y="654"/>
                  </a:lnTo>
                  <a:lnTo>
                    <a:pt x="3750" y="663"/>
                  </a:lnTo>
                  <a:lnTo>
                    <a:pt x="3796" y="679"/>
                  </a:lnTo>
                  <a:lnTo>
                    <a:pt x="3839" y="699"/>
                  </a:lnTo>
                  <a:lnTo>
                    <a:pt x="3880" y="724"/>
                  </a:lnTo>
                  <a:lnTo>
                    <a:pt x="3916" y="756"/>
                  </a:lnTo>
                  <a:lnTo>
                    <a:pt x="3951" y="792"/>
                  </a:lnTo>
                  <a:lnTo>
                    <a:pt x="3979" y="832"/>
                  </a:lnTo>
                  <a:lnTo>
                    <a:pt x="4003" y="876"/>
                  </a:lnTo>
                  <a:lnTo>
                    <a:pt x="4019" y="920"/>
                  </a:lnTo>
                  <a:lnTo>
                    <a:pt x="4031" y="967"/>
                  </a:lnTo>
                  <a:lnTo>
                    <a:pt x="4037" y="1015"/>
                  </a:lnTo>
                  <a:lnTo>
                    <a:pt x="4036" y="1064"/>
                  </a:lnTo>
                  <a:lnTo>
                    <a:pt x="4030" y="1113"/>
                  </a:lnTo>
                  <a:lnTo>
                    <a:pt x="3656" y="2933"/>
                  </a:lnTo>
                  <a:lnTo>
                    <a:pt x="3643" y="2980"/>
                  </a:lnTo>
                  <a:lnTo>
                    <a:pt x="3624" y="3024"/>
                  </a:lnTo>
                  <a:lnTo>
                    <a:pt x="3600" y="3065"/>
                  </a:lnTo>
                  <a:lnTo>
                    <a:pt x="3572" y="3103"/>
                  </a:lnTo>
                  <a:lnTo>
                    <a:pt x="3539" y="3138"/>
                  </a:lnTo>
                  <a:lnTo>
                    <a:pt x="3503" y="3167"/>
                  </a:lnTo>
                  <a:lnTo>
                    <a:pt x="3462" y="3192"/>
                  </a:lnTo>
                  <a:lnTo>
                    <a:pt x="3420" y="3213"/>
                  </a:lnTo>
                  <a:lnTo>
                    <a:pt x="3375" y="3228"/>
                  </a:lnTo>
                  <a:lnTo>
                    <a:pt x="3328" y="3237"/>
                  </a:lnTo>
                  <a:lnTo>
                    <a:pt x="3278" y="3239"/>
                  </a:lnTo>
                  <a:lnTo>
                    <a:pt x="765" y="3239"/>
                  </a:lnTo>
                  <a:lnTo>
                    <a:pt x="714" y="3237"/>
                  </a:lnTo>
                  <a:lnTo>
                    <a:pt x="665" y="3227"/>
                  </a:lnTo>
                  <a:lnTo>
                    <a:pt x="618" y="3210"/>
                  </a:lnTo>
                  <a:lnTo>
                    <a:pt x="573" y="3189"/>
                  </a:lnTo>
                  <a:lnTo>
                    <a:pt x="533" y="3161"/>
                  </a:lnTo>
                  <a:lnTo>
                    <a:pt x="496" y="3129"/>
                  </a:lnTo>
                  <a:lnTo>
                    <a:pt x="463" y="3092"/>
                  </a:lnTo>
                  <a:lnTo>
                    <a:pt x="435" y="3051"/>
                  </a:lnTo>
                  <a:lnTo>
                    <a:pt x="412" y="3007"/>
                  </a:lnTo>
                  <a:lnTo>
                    <a:pt x="395" y="2960"/>
                  </a:lnTo>
                  <a:lnTo>
                    <a:pt x="385" y="2910"/>
                  </a:lnTo>
                  <a:lnTo>
                    <a:pt x="2" y="234"/>
                  </a:lnTo>
                  <a:lnTo>
                    <a:pt x="0" y="197"/>
                  </a:lnTo>
                  <a:lnTo>
                    <a:pt x="5" y="161"/>
                  </a:lnTo>
                  <a:lnTo>
                    <a:pt x="15" y="128"/>
                  </a:lnTo>
                  <a:lnTo>
                    <a:pt x="32" y="96"/>
                  </a:lnTo>
                  <a:lnTo>
                    <a:pt x="52" y="68"/>
                  </a:lnTo>
                  <a:lnTo>
                    <a:pt x="77" y="44"/>
                  </a:lnTo>
                  <a:lnTo>
                    <a:pt x="107" y="25"/>
                  </a:lnTo>
                  <a:lnTo>
                    <a:pt x="140" y="11"/>
                  </a:lnTo>
                  <a:lnTo>
                    <a:pt x="176" y="2"/>
                  </a:lnTo>
                  <a:lnTo>
                    <a:pt x="2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14"/>
            <p:cNvSpPr>
              <a:spLocks/>
            </p:cNvSpPr>
            <p:nvPr/>
          </p:nvSpPr>
          <p:spPr bwMode="auto">
            <a:xfrm>
              <a:off x="3429" y="3649"/>
              <a:ext cx="383" cy="383"/>
            </a:xfrm>
            <a:custGeom>
              <a:avLst/>
              <a:gdLst>
                <a:gd name="T0" fmla="*/ 383 w 766"/>
                <a:gd name="T1" fmla="*/ 0 h 766"/>
                <a:gd name="T2" fmla="*/ 435 w 766"/>
                <a:gd name="T3" fmla="*/ 4 h 766"/>
                <a:gd name="T4" fmla="*/ 485 w 766"/>
                <a:gd name="T5" fmla="*/ 14 h 766"/>
                <a:gd name="T6" fmla="*/ 532 w 766"/>
                <a:gd name="T7" fmla="*/ 31 h 766"/>
                <a:gd name="T8" fmla="*/ 576 w 766"/>
                <a:gd name="T9" fmla="*/ 53 h 766"/>
                <a:gd name="T10" fmla="*/ 617 w 766"/>
                <a:gd name="T11" fmla="*/ 80 h 766"/>
                <a:gd name="T12" fmla="*/ 654 w 766"/>
                <a:gd name="T13" fmla="*/ 112 h 766"/>
                <a:gd name="T14" fmla="*/ 686 w 766"/>
                <a:gd name="T15" fmla="*/ 149 h 766"/>
                <a:gd name="T16" fmla="*/ 714 w 766"/>
                <a:gd name="T17" fmla="*/ 190 h 766"/>
                <a:gd name="T18" fmla="*/ 735 w 766"/>
                <a:gd name="T19" fmla="*/ 234 h 766"/>
                <a:gd name="T20" fmla="*/ 752 w 766"/>
                <a:gd name="T21" fmla="*/ 281 h 766"/>
                <a:gd name="T22" fmla="*/ 762 w 766"/>
                <a:gd name="T23" fmla="*/ 331 h 766"/>
                <a:gd name="T24" fmla="*/ 766 w 766"/>
                <a:gd name="T25" fmla="*/ 383 h 766"/>
                <a:gd name="T26" fmla="*/ 762 w 766"/>
                <a:gd name="T27" fmla="*/ 435 h 766"/>
                <a:gd name="T28" fmla="*/ 752 w 766"/>
                <a:gd name="T29" fmla="*/ 485 h 766"/>
                <a:gd name="T30" fmla="*/ 735 w 766"/>
                <a:gd name="T31" fmla="*/ 532 h 766"/>
                <a:gd name="T32" fmla="*/ 714 w 766"/>
                <a:gd name="T33" fmla="*/ 576 h 766"/>
                <a:gd name="T34" fmla="*/ 686 w 766"/>
                <a:gd name="T35" fmla="*/ 617 h 766"/>
                <a:gd name="T36" fmla="*/ 654 w 766"/>
                <a:gd name="T37" fmla="*/ 654 h 766"/>
                <a:gd name="T38" fmla="*/ 617 w 766"/>
                <a:gd name="T39" fmla="*/ 686 h 766"/>
                <a:gd name="T40" fmla="*/ 576 w 766"/>
                <a:gd name="T41" fmla="*/ 714 h 766"/>
                <a:gd name="T42" fmla="*/ 532 w 766"/>
                <a:gd name="T43" fmla="*/ 735 h 766"/>
                <a:gd name="T44" fmla="*/ 485 w 766"/>
                <a:gd name="T45" fmla="*/ 752 h 766"/>
                <a:gd name="T46" fmla="*/ 435 w 766"/>
                <a:gd name="T47" fmla="*/ 762 h 766"/>
                <a:gd name="T48" fmla="*/ 383 w 766"/>
                <a:gd name="T49" fmla="*/ 766 h 766"/>
                <a:gd name="T50" fmla="*/ 331 w 766"/>
                <a:gd name="T51" fmla="*/ 762 h 766"/>
                <a:gd name="T52" fmla="*/ 281 w 766"/>
                <a:gd name="T53" fmla="*/ 752 h 766"/>
                <a:gd name="T54" fmla="*/ 234 w 766"/>
                <a:gd name="T55" fmla="*/ 735 h 766"/>
                <a:gd name="T56" fmla="*/ 190 w 766"/>
                <a:gd name="T57" fmla="*/ 714 h 766"/>
                <a:gd name="T58" fmla="*/ 149 w 766"/>
                <a:gd name="T59" fmla="*/ 686 h 766"/>
                <a:gd name="T60" fmla="*/ 112 w 766"/>
                <a:gd name="T61" fmla="*/ 654 h 766"/>
                <a:gd name="T62" fmla="*/ 80 w 766"/>
                <a:gd name="T63" fmla="*/ 617 h 766"/>
                <a:gd name="T64" fmla="*/ 52 w 766"/>
                <a:gd name="T65" fmla="*/ 576 h 766"/>
                <a:gd name="T66" fmla="*/ 31 w 766"/>
                <a:gd name="T67" fmla="*/ 532 h 766"/>
                <a:gd name="T68" fmla="*/ 14 w 766"/>
                <a:gd name="T69" fmla="*/ 485 h 766"/>
                <a:gd name="T70" fmla="*/ 4 w 766"/>
                <a:gd name="T71" fmla="*/ 435 h 766"/>
                <a:gd name="T72" fmla="*/ 0 w 766"/>
                <a:gd name="T73" fmla="*/ 383 h 766"/>
                <a:gd name="T74" fmla="*/ 4 w 766"/>
                <a:gd name="T75" fmla="*/ 331 h 766"/>
                <a:gd name="T76" fmla="*/ 14 w 766"/>
                <a:gd name="T77" fmla="*/ 281 h 766"/>
                <a:gd name="T78" fmla="*/ 31 w 766"/>
                <a:gd name="T79" fmla="*/ 234 h 766"/>
                <a:gd name="T80" fmla="*/ 52 w 766"/>
                <a:gd name="T81" fmla="*/ 190 h 766"/>
                <a:gd name="T82" fmla="*/ 80 w 766"/>
                <a:gd name="T83" fmla="*/ 149 h 766"/>
                <a:gd name="T84" fmla="*/ 112 w 766"/>
                <a:gd name="T85" fmla="*/ 112 h 766"/>
                <a:gd name="T86" fmla="*/ 149 w 766"/>
                <a:gd name="T87" fmla="*/ 80 h 766"/>
                <a:gd name="T88" fmla="*/ 190 w 766"/>
                <a:gd name="T89" fmla="*/ 53 h 766"/>
                <a:gd name="T90" fmla="*/ 234 w 766"/>
                <a:gd name="T91" fmla="*/ 31 h 766"/>
                <a:gd name="T92" fmla="*/ 281 w 766"/>
                <a:gd name="T93" fmla="*/ 14 h 766"/>
                <a:gd name="T94" fmla="*/ 331 w 766"/>
                <a:gd name="T95" fmla="*/ 4 h 766"/>
                <a:gd name="T96" fmla="*/ 383 w 766"/>
                <a:gd name="T97" fmla="*/ 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66" h="766">
                  <a:moveTo>
                    <a:pt x="383" y="0"/>
                  </a:moveTo>
                  <a:lnTo>
                    <a:pt x="435" y="4"/>
                  </a:lnTo>
                  <a:lnTo>
                    <a:pt x="485" y="14"/>
                  </a:lnTo>
                  <a:lnTo>
                    <a:pt x="532" y="31"/>
                  </a:lnTo>
                  <a:lnTo>
                    <a:pt x="576" y="53"/>
                  </a:lnTo>
                  <a:lnTo>
                    <a:pt x="617" y="80"/>
                  </a:lnTo>
                  <a:lnTo>
                    <a:pt x="654" y="112"/>
                  </a:lnTo>
                  <a:lnTo>
                    <a:pt x="686" y="149"/>
                  </a:lnTo>
                  <a:lnTo>
                    <a:pt x="714" y="190"/>
                  </a:lnTo>
                  <a:lnTo>
                    <a:pt x="735" y="234"/>
                  </a:lnTo>
                  <a:lnTo>
                    <a:pt x="752" y="281"/>
                  </a:lnTo>
                  <a:lnTo>
                    <a:pt x="762" y="331"/>
                  </a:lnTo>
                  <a:lnTo>
                    <a:pt x="766" y="383"/>
                  </a:lnTo>
                  <a:lnTo>
                    <a:pt x="762" y="435"/>
                  </a:lnTo>
                  <a:lnTo>
                    <a:pt x="752" y="485"/>
                  </a:lnTo>
                  <a:lnTo>
                    <a:pt x="735" y="532"/>
                  </a:lnTo>
                  <a:lnTo>
                    <a:pt x="714" y="576"/>
                  </a:lnTo>
                  <a:lnTo>
                    <a:pt x="686" y="617"/>
                  </a:lnTo>
                  <a:lnTo>
                    <a:pt x="654" y="654"/>
                  </a:lnTo>
                  <a:lnTo>
                    <a:pt x="617" y="686"/>
                  </a:lnTo>
                  <a:lnTo>
                    <a:pt x="576" y="714"/>
                  </a:lnTo>
                  <a:lnTo>
                    <a:pt x="532" y="735"/>
                  </a:lnTo>
                  <a:lnTo>
                    <a:pt x="485" y="752"/>
                  </a:lnTo>
                  <a:lnTo>
                    <a:pt x="435" y="762"/>
                  </a:lnTo>
                  <a:lnTo>
                    <a:pt x="383" y="766"/>
                  </a:lnTo>
                  <a:lnTo>
                    <a:pt x="331" y="762"/>
                  </a:lnTo>
                  <a:lnTo>
                    <a:pt x="281" y="752"/>
                  </a:lnTo>
                  <a:lnTo>
                    <a:pt x="234" y="735"/>
                  </a:lnTo>
                  <a:lnTo>
                    <a:pt x="190" y="714"/>
                  </a:lnTo>
                  <a:lnTo>
                    <a:pt x="149" y="686"/>
                  </a:lnTo>
                  <a:lnTo>
                    <a:pt x="112" y="654"/>
                  </a:lnTo>
                  <a:lnTo>
                    <a:pt x="80" y="617"/>
                  </a:lnTo>
                  <a:lnTo>
                    <a:pt x="52" y="576"/>
                  </a:lnTo>
                  <a:lnTo>
                    <a:pt x="31" y="532"/>
                  </a:lnTo>
                  <a:lnTo>
                    <a:pt x="14" y="485"/>
                  </a:lnTo>
                  <a:lnTo>
                    <a:pt x="4" y="435"/>
                  </a:lnTo>
                  <a:lnTo>
                    <a:pt x="0" y="383"/>
                  </a:lnTo>
                  <a:lnTo>
                    <a:pt x="4" y="331"/>
                  </a:lnTo>
                  <a:lnTo>
                    <a:pt x="14" y="281"/>
                  </a:lnTo>
                  <a:lnTo>
                    <a:pt x="31" y="234"/>
                  </a:lnTo>
                  <a:lnTo>
                    <a:pt x="52" y="190"/>
                  </a:lnTo>
                  <a:lnTo>
                    <a:pt x="80" y="149"/>
                  </a:lnTo>
                  <a:lnTo>
                    <a:pt x="112" y="112"/>
                  </a:lnTo>
                  <a:lnTo>
                    <a:pt x="149" y="80"/>
                  </a:lnTo>
                  <a:lnTo>
                    <a:pt x="190" y="53"/>
                  </a:lnTo>
                  <a:lnTo>
                    <a:pt x="234" y="31"/>
                  </a:lnTo>
                  <a:lnTo>
                    <a:pt x="281" y="14"/>
                  </a:lnTo>
                  <a:lnTo>
                    <a:pt x="331" y="4"/>
                  </a:lnTo>
                  <a:lnTo>
                    <a:pt x="3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615"/>
            <p:cNvSpPr>
              <a:spLocks/>
            </p:cNvSpPr>
            <p:nvPr/>
          </p:nvSpPr>
          <p:spPr bwMode="auto">
            <a:xfrm>
              <a:off x="4036" y="3649"/>
              <a:ext cx="382" cy="383"/>
            </a:xfrm>
            <a:custGeom>
              <a:avLst/>
              <a:gdLst>
                <a:gd name="T0" fmla="*/ 383 w 766"/>
                <a:gd name="T1" fmla="*/ 0 h 766"/>
                <a:gd name="T2" fmla="*/ 435 w 766"/>
                <a:gd name="T3" fmla="*/ 4 h 766"/>
                <a:gd name="T4" fmla="*/ 485 w 766"/>
                <a:gd name="T5" fmla="*/ 14 h 766"/>
                <a:gd name="T6" fmla="*/ 532 w 766"/>
                <a:gd name="T7" fmla="*/ 31 h 766"/>
                <a:gd name="T8" fmla="*/ 576 w 766"/>
                <a:gd name="T9" fmla="*/ 53 h 766"/>
                <a:gd name="T10" fmla="*/ 617 w 766"/>
                <a:gd name="T11" fmla="*/ 80 h 766"/>
                <a:gd name="T12" fmla="*/ 654 w 766"/>
                <a:gd name="T13" fmla="*/ 112 h 766"/>
                <a:gd name="T14" fmla="*/ 686 w 766"/>
                <a:gd name="T15" fmla="*/ 149 h 766"/>
                <a:gd name="T16" fmla="*/ 714 w 766"/>
                <a:gd name="T17" fmla="*/ 190 h 766"/>
                <a:gd name="T18" fmla="*/ 735 w 766"/>
                <a:gd name="T19" fmla="*/ 234 h 766"/>
                <a:gd name="T20" fmla="*/ 752 w 766"/>
                <a:gd name="T21" fmla="*/ 281 h 766"/>
                <a:gd name="T22" fmla="*/ 762 w 766"/>
                <a:gd name="T23" fmla="*/ 331 h 766"/>
                <a:gd name="T24" fmla="*/ 766 w 766"/>
                <a:gd name="T25" fmla="*/ 383 h 766"/>
                <a:gd name="T26" fmla="*/ 762 w 766"/>
                <a:gd name="T27" fmla="*/ 435 h 766"/>
                <a:gd name="T28" fmla="*/ 752 w 766"/>
                <a:gd name="T29" fmla="*/ 485 h 766"/>
                <a:gd name="T30" fmla="*/ 735 w 766"/>
                <a:gd name="T31" fmla="*/ 532 h 766"/>
                <a:gd name="T32" fmla="*/ 714 w 766"/>
                <a:gd name="T33" fmla="*/ 576 h 766"/>
                <a:gd name="T34" fmla="*/ 686 w 766"/>
                <a:gd name="T35" fmla="*/ 617 h 766"/>
                <a:gd name="T36" fmla="*/ 654 w 766"/>
                <a:gd name="T37" fmla="*/ 654 h 766"/>
                <a:gd name="T38" fmla="*/ 617 w 766"/>
                <a:gd name="T39" fmla="*/ 686 h 766"/>
                <a:gd name="T40" fmla="*/ 576 w 766"/>
                <a:gd name="T41" fmla="*/ 714 h 766"/>
                <a:gd name="T42" fmla="*/ 532 w 766"/>
                <a:gd name="T43" fmla="*/ 735 h 766"/>
                <a:gd name="T44" fmla="*/ 485 w 766"/>
                <a:gd name="T45" fmla="*/ 752 h 766"/>
                <a:gd name="T46" fmla="*/ 435 w 766"/>
                <a:gd name="T47" fmla="*/ 762 h 766"/>
                <a:gd name="T48" fmla="*/ 383 w 766"/>
                <a:gd name="T49" fmla="*/ 766 h 766"/>
                <a:gd name="T50" fmla="*/ 331 w 766"/>
                <a:gd name="T51" fmla="*/ 762 h 766"/>
                <a:gd name="T52" fmla="*/ 281 w 766"/>
                <a:gd name="T53" fmla="*/ 752 h 766"/>
                <a:gd name="T54" fmla="*/ 234 w 766"/>
                <a:gd name="T55" fmla="*/ 735 h 766"/>
                <a:gd name="T56" fmla="*/ 190 w 766"/>
                <a:gd name="T57" fmla="*/ 714 h 766"/>
                <a:gd name="T58" fmla="*/ 149 w 766"/>
                <a:gd name="T59" fmla="*/ 686 h 766"/>
                <a:gd name="T60" fmla="*/ 112 w 766"/>
                <a:gd name="T61" fmla="*/ 654 h 766"/>
                <a:gd name="T62" fmla="*/ 80 w 766"/>
                <a:gd name="T63" fmla="*/ 617 h 766"/>
                <a:gd name="T64" fmla="*/ 53 w 766"/>
                <a:gd name="T65" fmla="*/ 576 h 766"/>
                <a:gd name="T66" fmla="*/ 31 w 766"/>
                <a:gd name="T67" fmla="*/ 532 h 766"/>
                <a:gd name="T68" fmla="*/ 14 w 766"/>
                <a:gd name="T69" fmla="*/ 485 h 766"/>
                <a:gd name="T70" fmla="*/ 4 w 766"/>
                <a:gd name="T71" fmla="*/ 435 h 766"/>
                <a:gd name="T72" fmla="*/ 0 w 766"/>
                <a:gd name="T73" fmla="*/ 383 h 766"/>
                <a:gd name="T74" fmla="*/ 4 w 766"/>
                <a:gd name="T75" fmla="*/ 331 h 766"/>
                <a:gd name="T76" fmla="*/ 14 w 766"/>
                <a:gd name="T77" fmla="*/ 281 h 766"/>
                <a:gd name="T78" fmla="*/ 31 w 766"/>
                <a:gd name="T79" fmla="*/ 234 h 766"/>
                <a:gd name="T80" fmla="*/ 53 w 766"/>
                <a:gd name="T81" fmla="*/ 190 h 766"/>
                <a:gd name="T82" fmla="*/ 80 w 766"/>
                <a:gd name="T83" fmla="*/ 149 h 766"/>
                <a:gd name="T84" fmla="*/ 112 w 766"/>
                <a:gd name="T85" fmla="*/ 112 h 766"/>
                <a:gd name="T86" fmla="*/ 149 w 766"/>
                <a:gd name="T87" fmla="*/ 80 h 766"/>
                <a:gd name="T88" fmla="*/ 190 w 766"/>
                <a:gd name="T89" fmla="*/ 53 h 766"/>
                <a:gd name="T90" fmla="*/ 234 w 766"/>
                <a:gd name="T91" fmla="*/ 31 h 766"/>
                <a:gd name="T92" fmla="*/ 281 w 766"/>
                <a:gd name="T93" fmla="*/ 14 h 766"/>
                <a:gd name="T94" fmla="*/ 331 w 766"/>
                <a:gd name="T95" fmla="*/ 4 h 766"/>
                <a:gd name="T96" fmla="*/ 383 w 766"/>
                <a:gd name="T97" fmla="*/ 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66" h="766">
                  <a:moveTo>
                    <a:pt x="383" y="0"/>
                  </a:moveTo>
                  <a:lnTo>
                    <a:pt x="435" y="4"/>
                  </a:lnTo>
                  <a:lnTo>
                    <a:pt x="485" y="14"/>
                  </a:lnTo>
                  <a:lnTo>
                    <a:pt x="532" y="31"/>
                  </a:lnTo>
                  <a:lnTo>
                    <a:pt x="576" y="53"/>
                  </a:lnTo>
                  <a:lnTo>
                    <a:pt x="617" y="80"/>
                  </a:lnTo>
                  <a:lnTo>
                    <a:pt x="654" y="112"/>
                  </a:lnTo>
                  <a:lnTo>
                    <a:pt x="686" y="149"/>
                  </a:lnTo>
                  <a:lnTo>
                    <a:pt x="714" y="190"/>
                  </a:lnTo>
                  <a:lnTo>
                    <a:pt x="735" y="234"/>
                  </a:lnTo>
                  <a:lnTo>
                    <a:pt x="752" y="281"/>
                  </a:lnTo>
                  <a:lnTo>
                    <a:pt x="762" y="331"/>
                  </a:lnTo>
                  <a:lnTo>
                    <a:pt x="766" y="383"/>
                  </a:lnTo>
                  <a:lnTo>
                    <a:pt x="762" y="435"/>
                  </a:lnTo>
                  <a:lnTo>
                    <a:pt x="752" y="485"/>
                  </a:lnTo>
                  <a:lnTo>
                    <a:pt x="735" y="532"/>
                  </a:lnTo>
                  <a:lnTo>
                    <a:pt x="714" y="576"/>
                  </a:lnTo>
                  <a:lnTo>
                    <a:pt x="686" y="617"/>
                  </a:lnTo>
                  <a:lnTo>
                    <a:pt x="654" y="654"/>
                  </a:lnTo>
                  <a:lnTo>
                    <a:pt x="617" y="686"/>
                  </a:lnTo>
                  <a:lnTo>
                    <a:pt x="576" y="714"/>
                  </a:lnTo>
                  <a:lnTo>
                    <a:pt x="532" y="735"/>
                  </a:lnTo>
                  <a:lnTo>
                    <a:pt x="485" y="752"/>
                  </a:lnTo>
                  <a:lnTo>
                    <a:pt x="435" y="762"/>
                  </a:lnTo>
                  <a:lnTo>
                    <a:pt x="383" y="766"/>
                  </a:lnTo>
                  <a:lnTo>
                    <a:pt x="331" y="762"/>
                  </a:lnTo>
                  <a:lnTo>
                    <a:pt x="281" y="752"/>
                  </a:lnTo>
                  <a:lnTo>
                    <a:pt x="234" y="735"/>
                  </a:lnTo>
                  <a:lnTo>
                    <a:pt x="190" y="714"/>
                  </a:lnTo>
                  <a:lnTo>
                    <a:pt x="149" y="686"/>
                  </a:lnTo>
                  <a:lnTo>
                    <a:pt x="112" y="654"/>
                  </a:lnTo>
                  <a:lnTo>
                    <a:pt x="80" y="617"/>
                  </a:lnTo>
                  <a:lnTo>
                    <a:pt x="53" y="576"/>
                  </a:lnTo>
                  <a:lnTo>
                    <a:pt x="31" y="532"/>
                  </a:lnTo>
                  <a:lnTo>
                    <a:pt x="14" y="485"/>
                  </a:lnTo>
                  <a:lnTo>
                    <a:pt x="4" y="435"/>
                  </a:lnTo>
                  <a:lnTo>
                    <a:pt x="0" y="383"/>
                  </a:lnTo>
                  <a:lnTo>
                    <a:pt x="4" y="331"/>
                  </a:lnTo>
                  <a:lnTo>
                    <a:pt x="14" y="281"/>
                  </a:lnTo>
                  <a:lnTo>
                    <a:pt x="31" y="234"/>
                  </a:lnTo>
                  <a:lnTo>
                    <a:pt x="53" y="190"/>
                  </a:lnTo>
                  <a:lnTo>
                    <a:pt x="80" y="149"/>
                  </a:lnTo>
                  <a:lnTo>
                    <a:pt x="112" y="112"/>
                  </a:lnTo>
                  <a:lnTo>
                    <a:pt x="149" y="80"/>
                  </a:lnTo>
                  <a:lnTo>
                    <a:pt x="190" y="53"/>
                  </a:lnTo>
                  <a:lnTo>
                    <a:pt x="234" y="31"/>
                  </a:lnTo>
                  <a:lnTo>
                    <a:pt x="281" y="14"/>
                  </a:lnTo>
                  <a:lnTo>
                    <a:pt x="331" y="4"/>
                  </a:lnTo>
                  <a:lnTo>
                    <a:pt x="3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9" name="Group 634"/>
          <p:cNvGrpSpPr>
            <a:grpSpLocks noChangeAspect="1"/>
          </p:cNvGrpSpPr>
          <p:nvPr/>
        </p:nvGrpSpPr>
        <p:grpSpPr bwMode="auto">
          <a:xfrm>
            <a:off x="5605925" y="1917441"/>
            <a:ext cx="256873" cy="261825"/>
            <a:chOff x="1052" y="3415"/>
            <a:chExt cx="415" cy="423"/>
          </a:xfrm>
          <a:solidFill>
            <a:schemeClr val="bg1"/>
          </a:solidFill>
        </p:grpSpPr>
        <p:sp>
          <p:nvSpPr>
            <p:cNvPr id="100" name="Freeform 636"/>
            <p:cNvSpPr>
              <a:spLocks/>
            </p:cNvSpPr>
            <p:nvPr/>
          </p:nvSpPr>
          <p:spPr bwMode="auto">
            <a:xfrm>
              <a:off x="1108" y="3470"/>
              <a:ext cx="310" cy="312"/>
            </a:xfrm>
            <a:custGeom>
              <a:avLst/>
              <a:gdLst>
                <a:gd name="T0" fmla="*/ 1241 w 2482"/>
                <a:gd name="T1" fmla="*/ 1202 h 2492"/>
                <a:gd name="T2" fmla="*/ 2482 w 2482"/>
                <a:gd name="T3" fmla="*/ 1246 h 2492"/>
                <a:gd name="T4" fmla="*/ 2471 w 2482"/>
                <a:gd name="T5" fmla="*/ 1423 h 2492"/>
                <a:gd name="T6" fmla="*/ 2434 w 2482"/>
                <a:gd name="T7" fmla="*/ 1591 h 2492"/>
                <a:gd name="T8" fmla="*/ 2377 w 2482"/>
                <a:gd name="T9" fmla="*/ 1750 h 2492"/>
                <a:gd name="T10" fmla="*/ 2298 w 2482"/>
                <a:gd name="T11" fmla="*/ 1898 h 2492"/>
                <a:gd name="T12" fmla="*/ 2202 w 2482"/>
                <a:gd name="T13" fmla="*/ 2034 h 2492"/>
                <a:gd name="T14" fmla="*/ 2089 w 2482"/>
                <a:gd name="T15" fmla="*/ 2156 h 2492"/>
                <a:gd name="T16" fmla="*/ 1960 w 2482"/>
                <a:gd name="T17" fmla="*/ 2262 h 2492"/>
                <a:gd name="T18" fmla="*/ 1819 w 2482"/>
                <a:gd name="T19" fmla="*/ 2348 h 2492"/>
                <a:gd name="T20" fmla="*/ 1665 w 2482"/>
                <a:gd name="T21" fmla="*/ 2417 h 2492"/>
                <a:gd name="T22" fmla="*/ 1502 w 2482"/>
                <a:gd name="T23" fmla="*/ 2464 h 2492"/>
                <a:gd name="T24" fmla="*/ 1330 w 2482"/>
                <a:gd name="T25" fmla="*/ 2489 h 2492"/>
                <a:gd name="T26" fmla="*/ 1153 w 2482"/>
                <a:gd name="T27" fmla="*/ 2489 h 2492"/>
                <a:gd name="T28" fmla="*/ 980 w 2482"/>
                <a:gd name="T29" fmla="*/ 2464 h 2492"/>
                <a:gd name="T30" fmla="*/ 817 w 2482"/>
                <a:gd name="T31" fmla="*/ 2417 h 2492"/>
                <a:gd name="T32" fmla="*/ 663 w 2482"/>
                <a:gd name="T33" fmla="*/ 2348 h 2492"/>
                <a:gd name="T34" fmla="*/ 521 w 2482"/>
                <a:gd name="T35" fmla="*/ 2262 h 2492"/>
                <a:gd name="T36" fmla="*/ 393 w 2482"/>
                <a:gd name="T37" fmla="*/ 2156 h 2492"/>
                <a:gd name="T38" fmla="*/ 280 w 2482"/>
                <a:gd name="T39" fmla="*/ 2034 h 2492"/>
                <a:gd name="T40" fmla="*/ 183 w 2482"/>
                <a:gd name="T41" fmla="*/ 1898 h 2492"/>
                <a:gd name="T42" fmla="*/ 106 w 2482"/>
                <a:gd name="T43" fmla="*/ 1750 h 2492"/>
                <a:gd name="T44" fmla="*/ 49 w 2482"/>
                <a:gd name="T45" fmla="*/ 1591 h 2492"/>
                <a:gd name="T46" fmla="*/ 12 w 2482"/>
                <a:gd name="T47" fmla="*/ 1423 h 2492"/>
                <a:gd name="T48" fmla="*/ 0 w 2482"/>
                <a:gd name="T49" fmla="*/ 1246 h 2492"/>
                <a:gd name="T50" fmla="*/ 12 w 2482"/>
                <a:gd name="T51" fmla="*/ 1070 h 2492"/>
                <a:gd name="T52" fmla="*/ 49 w 2482"/>
                <a:gd name="T53" fmla="*/ 901 h 2492"/>
                <a:gd name="T54" fmla="*/ 106 w 2482"/>
                <a:gd name="T55" fmla="*/ 742 h 2492"/>
                <a:gd name="T56" fmla="*/ 183 w 2482"/>
                <a:gd name="T57" fmla="*/ 593 h 2492"/>
                <a:gd name="T58" fmla="*/ 280 w 2482"/>
                <a:gd name="T59" fmla="*/ 457 h 2492"/>
                <a:gd name="T60" fmla="*/ 393 w 2482"/>
                <a:gd name="T61" fmla="*/ 337 h 2492"/>
                <a:gd name="T62" fmla="*/ 521 w 2482"/>
                <a:gd name="T63" fmla="*/ 231 h 2492"/>
                <a:gd name="T64" fmla="*/ 663 w 2482"/>
                <a:gd name="T65" fmla="*/ 143 h 2492"/>
                <a:gd name="T66" fmla="*/ 817 w 2482"/>
                <a:gd name="T67" fmla="*/ 75 h 2492"/>
                <a:gd name="T68" fmla="*/ 980 w 2482"/>
                <a:gd name="T69" fmla="*/ 28 h 2492"/>
                <a:gd name="T70" fmla="*/ 1153 w 2482"/>
                <a:gd name="T71" fmla="*/ 4 h 2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82" h="2492">
                  <a:moveTo>
                    <a:pt x="1241" y="0"/>
                  </a:moveTo>
                  <a:lnTo>
                    <a:pt x="1241" y="1202"/>
                  </a:lnTo>
                  <a:lnTo>
                    <a:pt x="2481" y="1202"/>
                  </a:lnTo>
                  <a:lnTo>
                    <a:pt x="2482" y="1246"/>
                  </a:lnTo>
                  <a:lnTo>
                    <a:pt x="2479" y="1335"/>
                  </a:lnTo>
                  <a:lnTo>
                    <a:pt x="2471" y="1423"/>
                  </a:lnTo>
                  <a:lnTo>
                    <a:pt x="2455" y="1507"/>
                  </a:lnTo>
                  <a:lnTo>
                    <a:pt x="2434" y="1591"/>
                  </a:lnTo>
                  <a:lnTo>
                    <a:pt x="2408" y="1672"/>
                  </a:lnTo>
                  <a:lnTo>
                    <a:pt x="2377" y="1750"/>
                  </a:lnTo>
                  <a:lnTo>
                    <a:pt x="2340" y="1826"/>
                  </a:lnTo>
                  <a:lnTo>
                    <a:pt x="2298" y="1898"/>
                  </a:lnTo>
                  <a:lnTo>
                    <a:pt x="2252" y="1968"/>
                  </a:lnTo>
                  <a:lnTo>
                    <a:pt x="2202" y="2034"/>
                  </a:lnTo>
                  <a:lnTo>
                    <a:pt x="2148" y="2097"/>
                  </a:lnTo>
                  <a:lnTo>
                    <a:pt x="2089" y="2156"/>
                  </a:lnTo>
                  <a:lnTo>
                    <a:pt x="2027" y="2210"/>
                  </a:lnTo>
                  <a:lnTo>
                    <a:pt x="1960" y="2262"/>
                  </a:lnTo>
                  <a:lnTo>
                    <a:pt x="1891" y="2308"/>
                  </a:lnTo>
                  <a:lnTo>
                    <a:pt x="1819" y="2348"/>
                  </a:lnTo>
                  <a:lnTo>
                    <a:pt x="1743" y="2385"/>
                  </a:lnTo>
                  <a:lnTo>
                    <a:pt x="1665" y="2417"/>
                  </a:lnTo>
                  <a:lnTo>
                    <a:pt x="1585" y="2444"/>
                  </a:lnTo>
                  <a:lnTo>
                    <a:pt x="1502" y="2464"/>
                  </a:lnTo>
                  <a:lnTo>
                    <a:pt x="1417" y="2479"/>
                  </a:lnTo>
                  <a:lnTo>
                    <a:pt x="1330" y="2489"/>
                  </a:lnTo>
                  <a:lnTo>
                    <a:pt x="1241" y="2492"/>
                  </a:lnTo>
                  <a:lnTo>
                    <a:pt x="1153" y="2489"/>
                  </a:lnTo>
                  <a:lnTo>
                    <a:pt x="1066" y="2479"/>
                  </a:lnTo>
                  <a:lnTo>
                    <a:pt x="980" y="2464"/>
                  </a:lnTo>
                  <a:lnTo>
                    <a:pt x="898" y="2444"/>
                  </a:lnTo>
                  <a:lnTo>
                    <a:pt x="817" y="2417"/>
                  </a:lnTo>
                  <a:lnTo>
                    <a:pt x="738" y="2385"/>
                  </a:lnTo>
                  <a:lnTo>
                    <a:pt x="663" y="2348"/>
                  </a:lnTo>
                  <a:lnTo>
                    <a:pt x="591" y="2308"/>
                  </a:lnTo>
                  <a:lnTo>
                    <a:pt x="521" y="2262"/>
                  </a:lnTo>
                  <a:lnTo>
                    <a:pt x="456" y="2210"/>
                  </a:lnTo>
                  <a:lnTo>
                    <a:pt x="393" y="2156"/>
                  </a:lnTo>
                  <a:lnTo>
                    <a:pt x="335" y="2097"/>
                  </a:lnTo>
                  <a:lnTo>
                    <a:pt x="280" y="2034"/>
                  </a:lnTo>
                  <a:lnTo>
                    <a:pt x="229" y="1968"/>
                  </a:lnTo>
                  <a:lnTo>
                    <a:pt x="183" y="1898"/>
                  </a:lnTo>
                  <a:lnTo>
                    <a:pt x="143" y="1826"/>
                  </a:lnTo>
                  <a:lnTo>
                    <a:pt x="106" y="1750"/>
                  </a:lnTo>
                  <a:lnTo>
                    <a:pt x="75" y="1672"/>
                  </a:lnTo>
                  <a:lnTo>
                    <a:pt x="49" y="1591"/>
                  </a:lnTo>
                  <a:lnTo>
                    <a:pt x="28" y="1507"/>
                  </a:lnTo>
                  <a:lnTo>
                    <a:pt x="12" y="1423"/>
                  </a:lnTo>
                  <a:lnTo>
                    <a:pt x="3" y="1335"/>
                  </a:lnTo>
                  <a:lnTo>
                    <a:pt x="0" y="1246"/>
                  </a:lnTo>
                  <a:lnTo>
                    <a:pt x="3" y="1157"/>
                  </a:lnTo>
                  <a:lnTo>
                    <a:pt x="12" y="1070"/>
                  </a:lnTo>
                  <a:lnTo>
                    <a:pt x="28" y="984"/>
                  </a:lnTo>
                  <a:lnTo>
                    <a:pt x="49" y="901"/>
                  </a:lnTo>
                  <a:lnTo>
                    <a:pt x="75" y="820"/>
                  </a:lnTo>
                  <a:lnTo>
                    <a:pt x="106" y="742"/>
                  </a:lnTo>
                  <a:lnTo>
                    <a:pt x="143" y="665"/>
                  </a:lnTo>
                  <a:lnTo>
                    <a:pt x="183" y="593"/>
                  </a:lnTo>
                  <a:lnTo>
                    <a:pt x="229" y="524"/>
                  </a:lnTo>
                  <a:lnTo>
                    <a:pt x="280" y="457"/>
                  </a:lnTo>
                  <a:lnTo>
                    <a:pt x="335" y="395"/>
                  </a:lnTo>
                  <a:lnTo>
                    <a:pt x="393" y="337"/>
                  </a:lnTo>
                  <a:lnTo>
                    <a:pt x="456" y="281"/>
                  </a:lnTo>
                  <a:lnTo>
                    <a:pt x="521" y="231"/>
                  </a:lnTo>
                  <a:lnTo>
                    <a:pt x="591" y="185"/>
                  </a:lnTo>
                  <a:lnTo>
                    <a:pt x="663" y="143"/>
                  </a:lnTo>
                  <a:lnTo>
                    <a:pt x="738" y="106"/>
                  </a:lnTo>
                  <a:lnTo>
                    <a:pt x="817" y="75"/>
                  </a:lnTo>
                  <a:lnTo>
                    <a:pt x="898" y="49"/>
                  </a:lnTo>
                  <a:lnTo>
                    <a:pt x="980" y="28"/>
                  </a:lnTo>
                  <a:lnTo>
                    <a:pt x="1066" y="13"/>
                  </a:lnTo>
                  <a:lnTo>
                    <a:pt x="1153" y="4"/>
                  </a:lnTo>
                  <a:lnTo>
                    <a:pt x="12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637"/>
            <p:cNvSpPr>
              <a:spLocks/>
            </p:cNvSpPr>
            <p:nvPr/>
          </p:nvSpPr>
          <p:spPr bwMode="auto">
            <a:xfrm>
              <a:off x="1052" y="3415"/>
              <a:ext cx="362" cy="420"/>
            </a:xfrm>
            <a:custGeom>
              <a:avLst/>
              <a:gdLst>
                <a:gd name="T0" fmla="*/ 1846 w 2898"/>
                <a:gd name="T1" fmla="*/ 8 h 3364"/>
                <a:gd name="T2" fmla="*/ 2116 w 2898"/>
                <a:gd name="T3" fmla="*/ 56 h 3364"/>
                <a:gd name="T4" fmla="*/ 2376 w 2898"/>
                <a:gd name="T5" fmla="*/ 147 h 3364"/>
                <a:gd name="T6" fmla="*/ 2621 w 2898"/>
                <a:gd name="T7" fmla="*/ 283 h 3364"/>
                <a:gd name="T8" fmla="*/ 2702 w 2898"/>
                <a:gd name="T9" fmla="*/ 198 h 3364"/>
                <a:gd name="T10" fmla="*/ 2736 w 2898"/>
                <a:gd name="T11" fmla="*/ 144 h 3364"/>
                <a:gd name="T12" fmla="*/ 2798 w 2898"/>
                <a:gd name="T13" fmla="*/ 122 h 3364"/>
                <a:gd name="T14" fmla="*/ 2860 w 2898"/>
                <a:gd name="T15" fmla="*/ 144 h 3364"/>
                <a:gd name="T16" fmla="*/ 2895 w 2898"/>
                <a:gd name="T17" fmla="*/ 198 h 3364"/>
                <a:gd name="T18" fmla="*/ 2896 w 2898"/>
                <a:gd name="T19" fmla="*/ 624 h 3364"/>
                <a:gd name="T20" fmla="*/ 2869 w 2898"/>
                <a:gd name="T21" fmla="*/ 676 h 3364"/>
                <a:gd name="T22" fmla="*/ 2817 w 2898"/>
                <a:gd name="T23" fmla="*/ 703 h 3364"/>
                <a:gd name="T24" fmla="*/ 2405 w 2898"/>
                <a:gd name="T25" fmla="*/ 702 h 3364"/>
                <a:gd name="T26" fmla="*/ 2351 w 2898"/>
                <a:gd name="T27" fmla="*/ 667 h 3364"/>
                <a:gd name="T28" fmla="*/ 2329 w 2898"/>
                <a:gd name="T29" fmla="*/ 605 h 3364"/>
                <a:gd name="T30" fmla="*/ 2351 w 2898"/>
                <a:gd name="T31" fmla="*/ 542 h 3364"/>
                <a:gd name="T32" fmla="*/ 2405 w 2898"/>
                <a:gd name="T33" fmla="*/ 507 h 3364"/>
                <a:gd name="T34" fmla="*/ 2461 w 2898"/>
                <a:gd name="T35" fmla="*/ 456 h 3364"/>
                <a:gd name="T36" fmla="*/ 2232 w 2898"/>
                <a:gd name="T37" fmla="*/ 340 h 3364"/>
                <a:gd name="T38" fmla="*/ 1990 w 2898"/>
                <a:gd name="T39" fmla="*/ 265 h 3364"/>
                <a:gd name="T40" fmla="*/ 1741 w 2898"/>
                <a:gd name="T41" fmla="*/ 235 h 3364"/>
                <a:gd name="T42" fmla="*/ 1490 w 2898"/>
                <a:gd name="T43" fmla="*/ 246 h 3364"/>
                <a:gd name="T44" fmla="*/ 1245 w 2898"/>
                <a:gd name="T45" fmla="*/ 302 h 3364"/>
                <a:gd name="T46" fmla="*/ 1009 w 2898"/>
                <a:gd name="T47" fmla="*/ 400 h 3364"/>
                <a:gd name="T48" fmla="*/ 791 w 2898"/>
                <a:gd name="T49" fmla="*/ 542 h 3364"/>
                <a:gd name="T50" fmla="*/ 597 w 2898"/>
                <a:gd name="T51" fmla="*/ 725 h 3364"/>
                <a:gd name="T52" fmla="*/ 440 w 2898"/>
                <a:gd name="T53" fmla="*/ 939 h 3364"/>
                <a:gd name="T54" fmla="*/ 326 w 2898"/>
                <a:gd name="T55" fmla="*/ 1174 h 3364"/>
                <a:gd name="T56" fmla="*/ 256 w 2898"/>
                <a:gd name="T57" fmla="*/ 1428 h 3364"/>
                <a:gd name="T58" fmla="*/ 232 w 2898"/>
                <a:gd name="T59" fmla="*/ 1693 h 3364"/>
                <a:gd name="T60" fmla="*/ 256 w 2898"/>
                <a:gd name="T61" fmla="*/ 1959 h 3364"/>
                <a:gd name="T62" fmla="*/ 326 w 2898"/>
                <a:gd name="T63" fmla="*/ 2211 h 3364"/>
                <a:gd name="T64" fmla="*/ 440 w 2898"/>
                <a:gd name="T65" fmla="*/ 2447 h 3364"/>
                <a:gd name="T66" fmla="*/ 597 w 2898"/>
                <a:gd name="T67" fmla="*/ 2660 h 3364"/>
                <a:gd name="T68" fmla="*/ 794 w 2898"/>
                <a:gd name="T69" fmla="*/ 2847 h 3364"/>
                <a:gd name="T70" fmla="*/ 1022 w 2898"/>
                <a:gd name="T71" fmla="*/ 2992 h 3364"/>
                <a:gd name="T72" fmla="*/ 1272 w 2898"/>
                <a:gd name="T73" fmla="*/ 3093 h 3364"/>
                <a:gd name="T74" fmla="*/ 1411 w 2898"/>
                <a:gd name="T75" fmla="*/ 3364 h 3364"/>
                <a:gd name="T76" fmla="*/ 1133 w 2898"/>
                <a:gd name="T77" fmla="*/ 3293 h 3364"/>
                <a:gd name="T78" fmla="*/ 873 w 2898"/>
                <a:gd name="T79" fmla="*/ 3178 h 3364"/>
                <a:gd name="T80" fmla="*/ 638 w 2898"/>
                <a:gd name="T81" fmla="*/ 3019 h 3364"/>
                <a:gd name="T82" fmla="*/ 428 w 2898"/>
                <a:gd name="T83" fmla="*/ 2821 h 3364"/>
                <a:gd name="T84" fmla="*/ 257 w 2898"/>
                <a:gd name="T85" fmla="*/ 2592 h 3364"/>
                <a:gd name="T86" fmla="*/ 127 w 2898"/>
                <a:gd name="T87" fmla="*/ 2341 h 3364"/>
                <a:gd name="T88" fmla="*/ 42 w 2898"/>
                <a:gd name="T89" fmla="*/ 2072 h 3364"/>
                <a:gd name="T90" fmla="*/ 2 w 2898"/>
                <a:gd name="T91" fmla="*/ 1789 h 3364"/>
                <a:gd name="T92" fmla="*/ 10 w 2898"/>
                <a:gd name="T93" fmla="*/ 1501 h 3364"/>
                <a:gd name="T94" fmla="*/ 66 w 2898"/>
                <a:gd name="T95" fmla="*/ 1222 h 3364"/>
                <a:gd name="T96" fmla="*/ 166 w 2898"/>
                <a:gd name="T97" fmla="*/ 959 h 3364"/>
                <a:gd name="T98" fmla="*/ 309 w 2898"/>
                <a:gd name="T99" fmla="*/ 715 h 3364"/>
                <a:gd name="T100" fmla="*/ 494 w 2898"/>
                <a:gd name="T101" fmla="*/ 496 h 3364"/>
                <a:gd name="T102" fmla="*/ 715 w 2898"/>
                <a:gd name="T103" fmla="*/ 309 h 3364"/>
                <a:gd name="T104" fmla="*/ 957 w 2898"/>
                <a:gd name="T105" fmla="*/ 166 h 3364"/>
                <a:gd name="T106" fmla="*/ 1215 w 2898"/>
                <a:gd name="T107" fmla="*/ 67 h 3364"/>
                <a:gd name="T108" fmla="*/ 1483 w 2898"/>
                <a:gd name="T109" fmla="*/ 13 h 3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98" h="3364">
                  <a:moveTo>
                    <a:pt x="1664" y="0"/>
                  </a:moveTo>
                  <a:lnTo>
                    <a:pt x="1755" y="1"/>
                  </a:lnTo>
                  <a:lnTo>
                    <a:pt x="1846" y="8"/>
                  </a:lnTo>
                  <a:lnTo>
                    <a:pt x="1937" y="19"/>
                  </a:lnTo>
                  <a:lnTo>
                    <a:pt x="2026" y="35"/>
                  </a:lnTo>
                  <a:lnTo>
                    <a:pt x="2116" y="56"/>
                  </a:lnTo>
                  <a:lnTo>
                    <a:pt x="2204" y="81"/>
                  </a:lnTo>
                  <a:lnTo>
                    <a:pt x="2290" y="112"/>
                  </a:lnTo>
                  <a:lnTo>
                    <a:pt x="2376" y="147"/>
                  </a:lnTo>
                  <a:lnTo>
                    <a:pt x="2459" y="188"/>
                  </a:lnTo>
                  <a:lnTo>
                    <a:pt x="2541" y="233"/>
                  </a:lnTo>
                  <a:lnTo>
                    <a:pt x="2621" y="283"/>
                  </a:lnTo>
                  <a:lnTo>
                    <a:pt x="2698" y="337"/>
                  </a:lnTo>
                  <a:lnTo>
                    <a:pt x="2698" y="221"/>
                  </a:lnTo>
                  <a:lnTo>
                    <a:pt x="2702" y="198"/>
                  </a:lnTo>
                  <a:lnTo>
                    <a:pt x="2709" y="177"/>
                  </a:lnTo>
                  <a:lnTo>
                    <a:pt x="2720" y="159"/>
                  </a:lnTo>
                  <a:lnTo>
                    <a:pt x="2736" y="144"/>
                  </a:lnTo>
                  <a:lnTo>
                    <a:pt x="2755" y="132"/>
                  </a:lnTo>
                  <a:lnTo>
                    <a:pt x="2776" y="124"/>
                  </a:lnTo>
                  <a:lnTo>
                    <a:pt x="2798" y="122"/>
                  </a:lnTo>
                  <a:lnTo>
                    <a:pt x="2821" y="124"/>
                  </a:lnTo>
                  <a:lnTo>
                    <a:pt x="2841" y="132"/>
                  </a:lnTo>
                  <a:lnTo>
                    <a:pt x="2860" y="144"/>
                  </a:lnTo>
                  <a:lnTo>
                    <a:pt x="2876" y="159"/>
                  </a:lnTo>
                  <a:lnTo>
                    <a:pt x="2887" y="177"/>
                  </a:lnTo>
                  <a:lnTo>
                    <a:pt x="2895" y="198"/>
                  </a:lnTo>
                  <a:lnTo>
                    <a:pt x="2898" y="221"/>
                  </a:lnTo>
                  <a:lnTo>
                    <a:pt x="2898" y="605"/>
                  </a:lnTo>
                  <a:lnTo>
                    <a:pt x="2896" y="624"/>
                  </a:lnTo>
                  <a:lnTo>
                    <a:pt x="2890" y="643"/>
                  </a:lnTo>
                  <a:lnTo>
                    <a:pt x="2881" y="660"/>
                  </a:lnTo>
                  <a:lnTo>
                    <a:pt x="2869" y="676"/>
                  </a:lnTo>
                  <a:lnTo>
                    <a:pt x="2853" y="688"/>
                  </a:lnTo>
                  <a:lnTo>
                    <a:pt x="2836" y="697"/>
                  </a:lnTo>
                  <a:lnTo>
                    <a:pt x="2817" y="703"/>
                  </a:lnTo>
                  <a:lnTo>
                    <a:pt x="2798" y="705"/>
                  </a:lnTo>
                  <a:lnTo>
                    <a:pt x="2428" y="705"/>
                  </a:lnTo>
                  <a:lnTo>
                    <a:pt x="2405" y="702"/>
                  </a:lnTo>
                  <a:lnTo>
                    <a:pt x="2384" y="695"/>
                  </a:lnTo>
                  <a:lnTo>
                    <a:pt x="2366" y="683"/>
                  </a:lnTo>
                  <a:lnTo>
                    <a:pt x="2351" y="667"/>
                  </a:lnTo>
                  <a:lnTo>
                    <a:pt x="2338" y="649"/>
                  </a:lnTo>
                  <a:lnTo>
                    <a:pt x="2331" y="628"/>
                  </a:lnTo>
                  <a:lnTo>
                    <a:pt x="2329" y="605"/>
                  </a:lnTo>
                  <a:lnTo>
                    <a:pt x="2331" y="582"/>
                  </a:lnTo>
                  <a:lnTo>
                    <a:pt x="2338" y="561"/>
                  </a:lnTo>
                  <a:lnTo>
                    <a:pt x="2351" y="542"/>
                  </a:lnTo>
                  <a:lnTo>
                    <a:pt x="2366" y="527"/>
                  </a:lnTo>
                  <a:lnTo>
                    <a:pt x="2384" y="514"/>
                  </a:lnTo>
                  <a:lnTo>
                    <a:pt x="2405" y="507"/>
                  </a:lnTo>
                  <a:lnTo>
                    <a:pt x="2428" y="505"/>
                  </a:lnTo>
                  <a:lnTo>
                    <a:pt x="2533" y="505"/>
                  </a:lnTo>
                  <a:lnTo>
                    <a:pt x="2461" y="456"/>
                  </a:lnTo>
                  <a:lnTo>
                    <a:pt x="2386" y="413"/>
                  </a:lnTo>
                  <a:lnTo>
                    <a:pt x="2310" y="373"/>
                  </a:lnTo>
                  <a:lnTo>
                    <a:pt x="2232" y="340"/>
                  </a:lnTo>
                  <a:lnTo>
                    <a:pt x="2153" y="310"/>
                  </a:lnTo>
                  <a:lnTo>
                    <a:pt x="2072" y="285"/>
                  </a:lnTo>
                  <a:lnTo>
                    <a:pt x="1990" y="265"/>
                  </a:lnTo>
                  <a:lnTo>
                    <a:pt x="1907" y="251"/>
                  </a:lnTo>
                  <a:lnTo>
                    <a:pt x="1824" y="240"/>
                  </a:lnTo>
                  <a:lnTo>
                    <a:pt x="1741" y="235"/>
                  </a:lnTo>
                  <a:lnTo>
                    <a:pt x="1657" y="234"/>
                  </a:lnTo>
                  <a:lnTo>
                    <a:pt x="1574" y="238"/>
                  </a:lnTo>
                  <a:lnTo>
                    <a:pt x="1490" y="246"/>
                  </a:lnTo>
                  <a:lnTo>
                    <a:pt x="1408" y="260"/>
                  </a:lnTo>
                  <a:lnTo>
                    <a:pt x="1325" y="279"/>
                  </a:lnTo>
                  <a:lnTo>
                    <a:pt x="1245" y="302"/>
                  </a:lnTo>
                  <a:lnTo>
                    <a:pt x="1165" y="330"/>
                  </a:lnTo>
                  <a:lnTo>
                    <a:pt x="1086" y="363"/>
                  </a:lnTo>
                  <a:lnTo>
                    <a:pt x="1009" y="400"/>
                  </a:lnTo>
                  <a:lnTo>
                    <a:pt x="935" y="443"/>
                  </a:lnTo>
                  <a:lnTo>
                    <a:pt x="862" y="490"/>
                  </a:lnTo>
                  <a:lnTo>
                    <a:pt x="791" y="542"/>
                  </a:lnTo>
                  <a:lnTo>
                    <a:pt x="723" y="598"/>
                  </a:lnTo>
                  <a:lnTo>
                    <a:pt x="658" y="660"/>
                  </a:lnTo>
                  <a:lnTo>
                    <a:pt x="597" y="725"/>
                  </a:lnTo>
                  <a:lnTo>
                    <a:pt x="541" y="794"/>
                  </a:lnTo>
                  <a:lnTo>
                    <a:pt x="488" y="865"/>
                  </a:lnTo>
                  <a:lnTo>
                    <a:pt x="440" y="939"/>
                  </a:lnTo>
                  <a:lnTo>
                    <a:pt x="398" y="1015"/>
                  </a:lnTo>
                  <a:lnTo>
                    <a:pt x="359" y="1094"/>
                  </a:lnTo>
                  <a:lnTo>
                    <a:pt x="326" y="1174"/>
                  </a:lnTo>
                  <a:lnTo>
                    <a:pt x="297" y="1257"/>
                  </a:lnTo>
                  <a:lnTo>
                    <a:pt x="274" y="1342"/>
                  </a:lnTo>
                  <a:lnTo>
                    <a:pt x="256" y="1428"/>
                  </a:lnTo>
                  <a:lnTo>
                    <a:pt x="243" y="1515"/>
                  </a:lnTo>
                  <a:lnTo>
                    <a:pt x="235" y="1604"/>
                  </a:lnTo>
                  <a:lnTo>
                    <a:pt x="232" y="1693"/>
                  </a:lnTo>
                  <a:lnTo>
                    <a:pt x="235" y="1783"/>
                  </a:lnTo>
                  <a:lnTo>
                    <a:pt x="243" y="1871"/>
                  </a:lnTo>
                  <a:lnTo>
                    <a:pt x="256" y="1959"/>
                  </a:lnTo>
                  <a:lnTo>
                    <a:pt x="274" y="2045"/>
                  </a:lnTo>
                  <a:lnTo>
                    <a:pt x="297" y="2128"/>
                  </a:lnTo>
                  <a:lnTo>
                    <a:pt x="326" y="2211"/>
                  </a:lnTo>
                  <a:lnTo>
                    <a:pt x="359" y="2292"/>
                  </a:lnTo>
                  <a:lnTo>
                    <a:pt x="398" y="2370"/>
                  </a:lnTo>
                  <a:lnTo>
                    <a:pt x="440" y="2447"/>
                  </a:lnTo>
                  <a:lnTo>
                    <a:pt x="488" y="2521"/>
                  </a:lnTo>
                  <a:lnTo>
                    <a:pt x="541" y="2592"/>
                  </a:lnTo>
                  <a:lnTo>
                    <a:pt x="597" y="2660"/>
                  </a:lnTo>
                  <a:lnTo>
                    <a:pt x="658" y="2725"/>
                  </a:lnTo>
                  <a:lnTo>
                    <a:pt x="725" y="2788"/>
                  </a:lnTo>
                  <a:lnTo>
                    <a:pt x="794" y="2847"/>
                  </a:lnTo>
                  <a:lnTo>
                    <a:pt x="867" y="2900"/>
                  </a:lnTo>
                  <a:lnTo>
                    <a:pt x="943" y="2948"/>
                  </a:lnTo>
                  <a:lnTo>
                    <a:pt x="1022" y="2992"/>
                  </a:lnTo>
                  <a:lnTo>
                    <a:pt x="1103" y="3031"/>
                  </a:lnTo>
                  <a:lnTo>
                    <a:pt x="1186" y="3065"/>
                  </a:lnTo>
                  <a:lnTo>
                    <a:pt x="1272" y="3093"/>
                  </a:lnTo>
                  <a:lnTo>
                    <a:pt x="1359" y="3116"/>
                  </a:lnTo>
                  <a:lnTo>
                    <a:pt x="1448" y="3134"/>
                  </a:lnTo>
                  <a:lnTo>
                    <a:pt x="1411" y="3364"/>
                  </a:lnTo>
                  <a:lnTo>
                    <a:pt x="1316" y="3345"/>
                  </a:lnTo>
                  <a:lnTo>
                    <a:pt x="1224" y="3322"/>
                  </a:lnTo>
                  <a:lnTo>
                    <a:pt x="1133" y="3293"/>
                  </a:lnTo>
                  <a:lnTo>
                    <a:pt x="1045" y="3259"/>
                  </a:lnTo>
                  <a:lnTo>
                    <a:pt x="958" y="3221"/>
                  </a:lnTo>
                  <a:lnTo>
                    <a:pt x="873" y="3178"/>
                  </a:lnTo>
                  <a:lnTo>
                    <a:pt x="792" y="3130"/>
                  </a:lnTo>
                  <a:lnTo>
                    <a:pt x="713" y="3076"/>
                  </a:lnTo>
                  <a:lnTo>
                    <a:pt x="638" y="3019"/>
                  </a:lnTo>
                  <a:lnTo>
                    <a:pt x="563" y="2957"/>
                  </a:lnTo>
                  <a:lnTo>
                    <a:pt x="494" y="2891"/>
                  </a:lnTo>
                  <a:lnTo>
                    <a:pt x="428" y="2821"/>
                  </a:lnTo>
                  <a:lnTo>
                    <a:pt x="366" y="2747"/>
                  </a:lnTo>
                  <a:lnTo>
                    <a:pt x="309" y="2671"/>
                  </a:lnTo>
                  <a:lnTo>
                    <a:pt x="257" y="2592"/>
                  </a:lnTo>
                  <a:lnTo>
                    <a:pt x="209" y="2511"/>
                  </a:lnTo>
                  <a:lnTo>
                    <a:pt x="166" y="2427"/>
                  </a:lnTo>
                  <a:lnTo>
                    <a:pt x="127" y="2341"/>
                  </a:lnTo>
                  <a:lnTo>
                    <a:pt x="94" y="2253"/>
                  </a:lnTo>
                  <a:lnTo>
                    <a:pt x="66" y="2164"/>
                  </a:lnTo>
                  <a:lnTo>
                    <a:pt x="42" y="2072"/>
                  </a:lnTo>
                  <a:lnTo>
                    <a:pt x="24" y="1980"/>
                  </a:lnTo>
                  <a:lnTo>
                    <a:pt x="10" y="1885"/>
                  </a:lnTo>
                  <a:lnTo>
                    <a:pt x="2" y="1789"/>
                  </a:lnTo>
                  <a:lnTo>
                    <a:pt x="0" y="1693"/>
                  </a:lnTo>
                  <a:lnTo>
                    <a:pt x="2" y="1596"/>
                  </a:lnTo>
                  <a:lnTo>
                    <a:pt x="10" y="1501"/>
                  </a:lnTo>
                  <a:lnTo>
                    <a:pt x="24" y="1407"/>
                  </a:lnTo>
                  <a:lnTo>
                    <a:pt x="42" y="1314"/>
                  </a:lnTo>
                  <a:lnTo>
                    <a:pt x="66" y="1222"/>
                  </a:lnTo>
                  <a:lnTo>
                    <a:pt x="94" y="1132"/>
                  </a:lnTo>
                  <a:lnTo>
                    <a:pt x="127" y="1044"/>
                  </a:lnTo>
                  <a:lnTo>
                    <a:pt x="166" y="959"/>
                  </a:lnTo>
                  <a:lnTo>
                    <a:pt x="209" y="875"/>
                  </a:lnTo>
                  <a:lnTo>
                    <a:pt x="257" y="794"/>
                  </a:lnTo>
                  <a:lnTo>
                    <a:pt x="309" y="715"/>
                  </a:lnTo>
                  <a:lnTo>
                    <a:pt x="366" y="639"/>
                  </a:lnTo>
                  <a:lnTo>
                    <a:pt x="428" y="566"/>
                  </a:lnTo>
                  <a:lnTo>
                    <a:pt x="494" y="496"/>
                  </a:lnTo>
                  <a:lnTo>
                    <a:pt x="565" y="429"/>
                  </a:lnTo>
                  <a:lnTo>
                    <a:pt x="639" y="366"/>
                  </a:lnTo>
                  <a:lnTo>
                    <a:pt x="715" y="309"/>
                  </a:lnTo>
                  <a:lnTo>
                    <a:pt x="793" y="257"/>
                  </a:lnTo>
                  <a:lnTo>
                    <a:pt x="873" y="209"/>
                  </a:lnTo>
                  <a:lnTo>
                    <a:pt x="957" y="166"/>
                  </a:lnTo>
                  <a:lnTo>
                    <a:pt x="1041" y="128"/>
                  </a:lnTo>
                  <a:lnTo>
                    <a:pt x="1127" y="96"/>
                  </a:lnTo>
                  <a:lnTo>
                    <a:pt x="1215" y="67"/>
                  </a:lnTo>
                  <a:lnTo>
                    <a:pt x="1303" y="44"/>
                  </a:lnTo>
                  <a:lnTo>
                    <a:pt x="1393" y="26"/>
                  </a:lnTo>
                  <a:lnTo>
                    <a:pt x="1483" y="13"/>
                  </a:lnTo>
                  <a:lnTo>
                    <a:pt x="1574" y="4"/>
                  </a:lnTo>
                  <a:lnTo>
                    <a:pt x="16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638"/>
            <p:cNvSpPr>
              <a:spLocks/>
            </p:cNvSpPr>
            <p:nvPr/>
          </p:nvSpPr>
          <p:spPr bwMode="auto">
            <a:xfrm>
              <a:off x="1253" y="3796"/>
              <a:ext cx="88" cy="42"/>
            </a:xfrm>
            <a:custGeom>
              <a:avLst/>
              <a:gdLst>
                <a:gd name="T0" fmla="*/ 614 w 699"/>
                <a:gd name="T1" fmla="*/ 0 h 335"/>
                <a:gd name="T2" fmla="*/ 699 w 699"/>
                <a:gd name="T3" fmla="*/ 217 h 335"/>
                <a:gd name="T4" fmla="*/ 624 w 699"/>
                <a:gd name="T5" fmla="*/ 244 h 335"/>
                <a:gd name="T6" fmla="*/ 548 w 699"/>
                <a:gd name="T7" fmla="*/ 268 h 335"/>
                <a:gd name="T8" fmla="*/ 456 w 699"/>
                <a:gd name="T9" fmla="*/ 292 h 335"/>
                <a:gd name="T10" fmla="*/ 362 w 699"/>
                <a:gd name="T11" fmla="*/ 311 h 335"/>
                <a:gd name="T12" fmla="*/ 268 w 699"/>
                <a:gd name="T13" fmla="*/ 325 h 335"/>
                <a:gd name="T14" fmla="*/ 173 w 699"/>
                <a:gd name="T15" fmla="*/ 333 h 335"/>
                <a:gd name="T16" fmla="*/ 77 w 699"/>
                <a:gd name="T17" fmla="*/ 335 h 335"/>
                <a:gd name="T18" fmla="*/ 0 w 699"/>
                <a:gd name="T19" fmla="*/ 333 h 335"/>
                <a:gd name="T20" fmla="*/ 11 w 699"/>
                <a:gd name="T21" fmla="*/ 101 h 335"/>
                <a:gd name="T22" fmla="*/ 107 w 699"/>
                <a:gd name="T23" fmla="*/ 102 h 335"/>
                <a:gd name="T24" fmla="*/ 201 w 699"/>
                <a:gd name="T25" fmla="*/ 96 h 335"/>
                <a:gd name="T26" fmla="*/ 296 w 699"/>
                <a:gd name="T27" fmla="*/ 86 h 335"/>
                <a:gd name="T28" fmla="*/ 390 w 699"/>
                <a:gd name="T29" fmla="*/ 68 h 335"/>
                <a:gd name="T30" fmla="*/ 483 w 699"/>
                <a:gd name="T31" fmla="*/ 44 h 335"/>
                <a:gd name="T32" fmla="*/ 549 w 699"/>
                <a:gd name="T33" fmla="*/ 24 h 335"/>
                <a:gd name="T34" fmla="*/ 614 w 699"/>
                <a:gd name="T35"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9" h="335">
                  <a:moveTo>
                    <a:pt x="614" y="0"/>
                  </a:moveTo>
                  <a:lnTo>
                    <a:pt x="699" y="217"/>
                  </a:lnTo>
                  <a:lnTo>
                    <a:pt x="624" y="244"/>
                  </a:lnTo>
                  <a:lnTo>
                    <a:pt x="548" y="268"/>
                  </a:lnTo>
                  <a:lnTo>
                    <a:pt x="456" y="292"/>
                  </a:lnTo>
                  <a:lnTo>
                    <a:pt x="362" y="311"/>
                  </a:lnTo>
                  <a:lnTo>
                    <a:pt x="268" y="325"/>
                  </a:lnTo>
                  <a:lnTo>
                    <a:pt x="173" y="333"/>
                  </a:lnTo>
                  <a:lnTo>
                    <a:pt x="77" y="335"/>
                  </a:lnTo>
                  <a:lnTo>
                    <a:pt x="0" y="333"/>
                  </a:lnTo>
                  <a:lnTo>
                    <a:pt x="11" y="101"/>
                  </a:lnTo>
                  <a:lnTo>
                    <a:pt x="107" y="102"/>
                  </a:lnTo>
                  <a:lnTo>
                    <a:pt x="201" y="96"/>
                  </a:lnTo>
                  <a:lnTo>
                    <a:pt x="296" y="86"/>
                  </a:lnTo>
                  <a:lnTo>
                    <a:pt x="390" y="68"/>
                  </a:lnTo>
                  <a:lnTo>
                    <a:pt x="483" y="44"/>
                  </a:lnTo>
                  <a:lnTo>
                    <a:pt x="549" y="24"/>
                  </a:lnTo>
                  <a:lnTo>
                    <a:pt x="6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639"/>
            <p:cNvSpPr>
              <a:spLocks/>
            </p:cNvSpPr>
            <p:nvPr/>
          </p:nvSpPr>
          <p:spPr bwMode="auto">
            <a:xfrm>
              <a:off x="1341" y="3755"/>
              <a:ext cx="71" cy="62"/>
            </a:xfrm>
            <a:custGeom>
              <a:avLst/>
              <a:gdLst>
                <a:gd name="T0" fmla="*/ 401 w 565"/>
                <a:gd name="T1" fmla="*/ 0 h 496"/>
                <a:gd name="T2" fmla="*/ 565 w 565"/>
                <a:gd name="T3" fmla="*/ 166 h 496"/>
                <a:gd name="T4" fmla="*/ 494 w 565"/>
                <a:gd name="T5" fmla="*/ 233 h 496"/>
                <a:gd name="T6" fmla="*/ 420 w 565"/>
                <a:gd name="T7" fmla="*/ 296 h 496"/>
                <a:gd name="T8" fmla="*/ 343 w 565"/>
                <a:gd name="T9" fmla="*/ 353 h 496"/>
                <a:gd name="T10" fmla="*/ 264 w 565"/>
                <a:gd name="T11" fmla="*/ 406 h 496"/>
                <a:gd name="T12" fmla="*/ 184 w 565"/>
                <a:gd name="T13" fmla="*/ 453 h 496"/>
                <a:gd name="T14" fmla="*/ 101 w 565"/>
                <a:gd name="T15" fmla="*/ 496 h 496"/>
                <a:gd name="T16" fmla="*/ 0 w 565"/>
                <a:gd name="T17" fmla="*/ 285 h 496"/>
                <a:gd name="T18" fmla="*/ 72 w 565"/>
                <a:gd name="T19" fmla="*/ 248 h 496"/>
                <a:gd name="T20" fmla="*/ 141 w 565"/>
                <a:gd name="T21" fmla="*/ 208 h 496"/>
                <a:gd name="T22" fmla="*/ 209 w 565"/>
                <a:gd name="T23" fmla="*/ 163 h 496"/>
                <a:gd name="T24" fmla="*/ 276 w 565"/>
                <a:gd name="T25" fmla="*/ 112 h 496"/>
                <a:gd name="T26" fmla="*/ 340 w 565"/>
                <a:gd name="T27" fmla="*/ 59 h 496"/>
                <a:gd name="T28" fmla="*/ 401 w 565"/>
                <a:gd name="T29" fmla="*/ 0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5" h="496">
                  <a:moveTo>
                    <a:pt x="401" y="0"/>
                  </a:moveTo>
                  <a:lnTo>
                    <a:pt x="565" y="166"/>
                  </a:lnTo>
                  <a:lnTo>
                    <a:pt x="494" y="233"/>
                  </a:lnTo>
                  <a:lnTo>
                    <a:pt x="420" y="296"/>
                  </a:lnTo>
                  <a:lnTo>
                    <a:pt x="343" y="353"/>
                  </a:lnTo>
                  <a:lnTo>
                    <a:pt x="264" y="406"/>
                  </a:lnTo>
                  <a:lnTo>
                    <a:pt x="184" y="453"/>
                  </a:lnTo>
                  <a:lnTo>
                    <a:pt x="101" y="496"/>
                  </a:lnTo>
                  <a:lnTo>
                    <a:pt x="0" y="285"/>
                  </a:lnTo>
                  <a:lnTo>
                    <a:pt x="72" y="248"/>
                  </a:lnTo>
                  <a:lnTo>
                    <a:pt x="141" y="208"/>
                  </a:lnTo>
                  <a:lnTo>
                    <a:pt x="209" y="163"/>
                  </a:lnTo>
                  <a:lnTo>
                    <a:pt x="276" y="112"/>
                  </a:lnTo>
                  <a:lnTo>
                    <a:pt x="340" y="59"/>
                  </a:lnTo>
                  <a:lnTo>
                    <a:pt x="4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640"/>
            <p:cNvSpPr>
              <a:spLocks/>
            </p:cNvSpPr>
            <p:nvPr/>
          </p:nvSpPr>
          <p:spPr bwMode="auto">
            <a:xfrm>
              <a:off x="1402" y="3705"/>
              <a:ext cx="51" cy="58"/>
            </a:xfrm>
            <a:custGeom>
              <a:avLst/>
              <a:gdLst>
                <a:gd name="T0" fmla="*/ 201 w 410"/>
                <a:gd name="T1" fmla="*/ 0 h 461"/>
                <a:gd name="T2" fmla="*/ 410 w 410"/>
                <a:gd name="T3" fmla="*/ 102 h 461"/>
                <a:gd name="T4" fmla="*/ 369 w 410"/>
                <a:gd name="T5" fmla="*/ 183 h 461"/>
                <a:gd name="T6" fmla="*/ 323 w 410"/>
                <a:gd name="T7" fmla="*/ 261 h 461"/>
                <a:gd name="T8" fmla="*/ 278 w 410"/>
                <a:gd name="T9" fmla="*/ 329 h 461"/>
                <a:gd name="T10" fmla="*/ 231 w 410"/>
                <a:gd name="T11" fmla="*/ 393 h 461"/>
                <a:gd name="T12" fmla="*/ 177 w 410"/>
                <a:gd name="T13" fmla="*/ 461 h 461"/>
                <a:gd name="T14" fmla="*/ 0 w 410"/>
                <a:gd name="T15" fmla="*/ 310 h 461"/>
                <a:gd name="T16" fmla="*/ 46 w 410"/>
                <a:gd name="T17" fmla="*/ 252 h 461"/>
                <a:gd name="T18" fmla="*/ 87 w 410"/>
                <a:gd name="T19" fmla="*/ 196 h 461"/>
                <a:gd name="T20" fmla="*/ 126 w 410"/>
                <a:gd name="T21" fmla="*/ 138 h 461"/>
                <a:gd name="T22" fmla="*/ 165 w 410"/>
                <a:gd name="T23" fmla="*/ 70 h 461"/>
                <a:gd name="T24" fmla="*/ 201 w 410"/>
                <a:gd name="T25"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0" h="461">
                  <a:moveTo>
                    <a:pt x="201" y="0"/>
                  </a:moveTo>
                  <a:lnTo>
                    <a:pt x="410" y="102"/>
                  </a:lnTo>
                  <a:lnTo>
                    <a:pt x="369" y="183"/>
                  </a:lnTo>
                  <a:lnTo>
                    <a:pt x="323" y="261"/>
                  </a:lnTo>
                  <a:lnTo>
                    <a:pt x="278" y="329"/>
                  </a:lnTo>
                  <a:lnTo>
                    <a:pt x="231" y="393"/>
                  </a:lnTo>
                  <a:lnTo>
                    <a:pt x="177" y="461"/>
                  </a:lnTo>
                  <a:lnTo>
                    <a:pt x="0" y="310"/>
                  </a:lnTo>
                  <a:lnTo>
                    <a:pt x="46" y="252"/>
                  </a:lnTo>
                  <a:lnTo>
                    <a:pt x="87" y="196"/>
                  </a:lnTo>
                  <a:lnTo>
                    <a:pt x="126" y="138"/>
                  </a:lnTo>
                  <a:lnTo>
                    <a:pt x="165" y="70"/>
                  </a:lnTo>
                  <a:lnTo>
                    <a:pt x="2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641"/>
            <p:cNvSpPr>
              <a:spLocks/>
            </p:cNvSpPr>
            <p:nvPr/>
          </p:nvSpPr>
          <p:spPr bwMode="auto">
            <a:xfrm>
              <a:off x="1431" y="3671"/>
              <a:ext cx="36" cy="35"/>
            </a:xfrm>
            <a:custGeom>
              <a:avLst/>
              <a:gdLst>
                <a:gd name="T0" fmla="*/ 64 w 289"/>
                <a:gd name="T1" fmla="*/ 0 h 282"/>
                <a:gd name="T2" fmla="*/ 289 w 289"/>
                <a:gd name="T3" fmla="*/ 58 h 282"/>
                <a:gd name="T4" fmla="*/ 269 w 289"/>
                <a:gd name="T5" fmla="*/ 133 h 282"/>
                <a:gd name="T6" fmla="*/ 244 w 289"/>
                <a:gd name="T7" fmla="*/ 208 h 282"/>
                <a:gd name="T8" fmla="*/ 215 w 289"/>
                <a:gd name="T9" fmla="*/ 282 h 282"/>
                <a:gd name="T10" fmla="*/ 0 w 289"/>
                <a:gd name="T11" fmla="*/ 194 h 282"/>
                <a:gd name="T12" fmla="*/ 24 w 289"/>
                <a:gd name="T13" fmla="*/ 131 h 282"/>
                <a:gd name="T14" fmla="*/ 46 w 289"/>
                <a:gd name="T15" fmla="*/ 66 h 282"/>
                <a:gd name="T16" fmla="*/ 64 w 289"/>
                <a:gd name="T17" fmla="*/ 0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282">
                  <a:moveTo>
                    <a:pt x="64" y="0"/>
                  </a:moveTo>
                  <a:lnTo>
                    <a:pt x="289" y="58"/>
                  </a:lnTo>
                  <a:lnTo>
                    <a:pt x="269" y="133"/>
                  </a:lnTo>
                  <a:lnTo>
                    <a:pt x="244" y="208"/>
                  </a:lnTo>
                  <a:lnTo>
                    <a:pt x="215" y="282"/>
                  </a:lnTo>
                  <a:lnTo>
                    <a:pt x="0" y="194"/>
                  </a:lnTo>
                  <a:lnTo>
                    <a:pt x="24" y="131"/>
                  </a:lnTo>
                  <a:lnTo>
                    <a:pt x="46" y="66"/>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6" name="Freeform 646"/>
          <p:cNvSpPr>
            <a:spLocks noEditPoints="1"/>
          </p:cNvSpPr>
          <p:nvPr/>
        </p:nvSpPr>
        <p:spPr bwMode="auto">
          <a:xfrm>
            <a:off x="6769307" y="1887188"/>
            <a:ext cx="254828" cy="322330"/>
          </a:xfrm>
          <a:custGeom>
            <a:avLst/>
            <a:gdLst>
              <a:gd name="T0" fmla="*/ 2644 w 3020"/>
              <a:gd name="T1" fmla="*/ 1741 h 3820"/>
              <a:gd name="T2" fmla="*/ 2622 w 3020"/>
              <a:gd name="T3" fmla="*/ 1606 h 3820"/>
              <a:gd name="T4" fmla="*/ 2171 w 3020"/>
              <a:gd name="T5" fmla="*/ 30 h 3820"/>
              <a:gd name="T6" fmla="*/ 2392 w 3020"/>
              <a:gd name="T7" fmla="*/ 188 h 3820"/>
              <a:gd name="T8" fmla="*/ 2500 w 3020"/>
              <a:gd name="T9" fmla="*/ 442 h 3820"/>
              <a:gd name="T10" fmla="*/ 2460 w 3020"/>
              <a:gd name="T11" fmla="*/ 705 h 3820"/>
              <a:gd name="T12" fmla="*/ 2304 w 3020"/>
              <a:gd name="T13" fmla="*/ 901 h 3820"/>
              <a:gd name="T14" fmla="*/ 2497 w 3020"/>
              <a:gd name="T15" fmla="*/ 952 h 3820"/>
              <a:gd name="T16" fmla="*/ 2659 w 3020"/>
              <a:gd name="T17" fmla="*/ 1070 h 3820"/>
              <a:gd name="T18" fmla="*/ 3020 w 3020"/>
              <a:gd name="T19" fmla="*/ 1641 h 3820"/>
              <a:gd name="T20" fmla="*/ 2981 w 3020"/>
              <a:gd name="T21" fmla="*/ 1811 h 3820"/>
              <a:gd name="T22" fmla="*/ 2621 w 3020"/>
              <a:gd name="T23" fmla="*/ 2287 h 3820"/>
              <a:gd name="T24" fmla="*/ 2472 w 3020"/>
              <a:gd name="T25" fmla="*/ 2378 h 3820"/>
              <a:gd name="T26" fmla="*/ 2390 w 3020"/>
              <a:gd name="T27" fmla="*/ 3551 h 3820"/>
              <a:gd name="T28" fmla="*/ 2285 w 3020"/>
              <a:gd name="T29" fmla="*/ 3742 h 3820"/>
              <a:gd name="T30" fmla="*/ 2078 w 3020"/>
              <a:gd name="T31" fmla="*/ 3820 h 3820"/>
              <a:gd name="T32" fmla="*/ 1755 w 3020"/>
              <a:gd name="T33" fmla="*/ 3769 h 3820"/>
              <a:gd name="T34" fmla="*/ 1623 w 3020"/>
              <a:gd name="T35" fmla="*/ 3595 h 3820"/>
              <a:gd name="T36" fmla="*/ 1551 w 3020"/>
              <a:gd name="T37" fmla="*/ 2399 h 3820"/>
              <a:gd name="T38" fmla="*/ 1481 w 3020"/>
              <a:gd name="T39" fmla="*/ 2259 h 3820"/>
              <a:gd name="T40" fmla="*/ 1321 w 3020"/>
              <a:gd name="T41" fmla="*/ 1493 h 3820"/>
              <a:gd name="T42" fmla="*/ 1151 w 3020"/>
              <a:gd name="T43" fmla="*/ 1451 h 3820"/>
              <a:gd name="T44" fmla="*/ 982 w 3020"/>
              <a:gd name="T45" fmla="*/ 1369 h 3820"/>
              <a:gd name="T46" fmla="*/ 764 w 3020"/>
              <a:gd name="T47" fmla="*/ 1391 h 3820"/>
              <a:gd name="T48" fmla="*/ 684 w 3020"/>
              <a:gd name="T49" fmla="*/ 1326 h 3820"/>
              <a:gd name="T50" fmla="*/ 659 w 3020"/>
              <a:gd name="T51" fmla="*/ 894 h 3820"/>
              <a:gd name="T52" fmla="*/ 428 w 3020"/>
              <a:gd name="T53" fmla="*/ 956 h 3820"/>
              <a:gd name="T54" fmla="*/ 239 w 3020"/>
              <a:gd name="T55" fmla="*/ 1045 h 3820"/>
              <a:gd name="T56" fmla="*/ 177 w 3020"/>
              <a:gd name="T57" fmla="*/ 1092 h 3820"/>
              <a:gd name="T58" fmla="*/ 83 w 3020"/>
              <a:gd name="T59" fmla="*/ 1153 h 3820"/>
              <a:gd name="T60" fmla="*/ 41 w 3020"/>
              <a:gd name="T61" fmla="*/ 1140 h 3820"/>
              <a:gd name="T62" fmla="*/ 1 w 3020"/>
              <a:gd name="T63" fmla="*/ 1063 h 3820"/>
              <a:gd name="T64" fmla="*/ 13 w 3020"/>
              <a:gd name="T65" fmla="*/ 145 h 3820"/>
              <a:gd name="T66" fmla="*/ 62 w 3020"/>
              <a:gd name="T67" fmla="*/ 101 h 3820"/>
              <a:gd name="T68" fmla="*/ 131 w 3020"/>
              <a:gd name="T69" fmla="*/ 112 h 3820"/>
              <a:gd name="T70" fmla="*/ 191 w 3020"/>
              <a:gd name="T71" fmla="*/ 171 h 3820"/>
              <a:gd name="T72" fmla="*/ 297 w 3020"/>
              <a:gd name="T73" fmla="*/ 238 h 3820"/>
              <a:gd name="T74" fmla="*/ 551 w 3020"/>
              <a:gd name="T75" fmla="*/ 338 h 3820"/>
              <a:gd name="T76" fmla="*/ 728 w 3020"/>
              <a:gd name="T77" fmla="*/ 331 h 3820"/>
              <a:gd name="T78" fmla="*/ 1028 w 3020"/>
              <a:gd name="T79" fmla="*/ 353 h 3820"/>
              <a:gd name="T80" fmla="*/ 1115 w 3020"/>
              <a:gd name="T81" fmla="*/ 463 h 3820"/>
              <a:gd name="T82" fmla="*/ 1181 w 3020"/>
              <a:gd name="T83" fmla="*/ 611 h 3820"/>
              <a:gd name="T84" fmla="*/ 1137 w 3020"/>
              <a:gd name="T85" fmla="*/ 765 h 3820"/>
              <a:gd name="T86" fmla="*/ 1053 w 3020"/>
              <a:gd name="T87" fmla="*/ 881 h 3820"/>
              <a:gd name="T88" fmla="*/ 1271 w 3020"/>
              <a:gd name="T89" fmla="*/ 1094 h 3820"/>
              <a:gd name="T90" fmla="*/ 1375 w 3020"/>
              <a:gd name="T91" fmla="*/ 1076 h 3820"/>
              <a:gd name="T92" fmla="*/ 1443 w 3020"/>
              <a:gd name="T93" fmla="*/ 1026 h 3820"/>
              <a:gd name="T94" fmla="*/ 1568 w 3020"/>
              <a:gd name="T95" fmla="*/ 955 h 3820"/>
              <a:gd name="T96" fmla="*/ 1741 w 3020"/>
              <a:gd name="T97" fmla="*/ 928 h 3820"/>
              <a:gd name="T98" fmla="*/ 1566 w 3020"/>
              <a:gd name="T99" fmla="*/ 751 h 3820"/>
              <a:gd name="T100" fmla="*/ 1501 w 3020"/>
              <a:gd name="T101" fmla="*/ 500 h 3820"/>
              <a:gd name="T102" fmla="*/ 1579 w 3020"/>
              <a:gd name="T103" fmla="*/ 232 h 3820"/>
              <a:gd name="T104" fmla="*/ 1781 w 3020"/>
              <a:gd name="T105" fmla="*/ 51 h 3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20" h="3820">
                <a:moveTo>
                  <a:pt x="2513" y="1460"/>
                </a:moveTo>
                <a:lnTo>
                  <a:pt x="2513" y="1946"/>
                </a:lnTo>
                <a:lnTo>
                  <a:pt x="2623" y="1791"/>
                </a:lnTo>
                <a:lnTo>
                  <a:pt x="2636" y="1768"/>
                </a:lnTo>
                <a:lnTo>
                  <a:pt x="2644" y="1741"/>
                </a:lnTo>
                <a:lnTo>
                  <a:pt x="2649" y="1713"/>
                </a:lnTo>
                <a:lnTo>
                  <a:pt x="2649" y="1684"/>
                </a:lnTo>
                <a:lnTo>
                  <a:pt x="2644" y="1655"/>
                </a:lnTo>
                <a:lnTo>
                  <a:pt x="2636" y="1629"/>
                </a:lnTo>
                <a:lnTo>
                  <a:pt x="2622" y="1606"/>
                </a:lnTo>
                <a:lnTo>
                  <a:pt x="2513" y="1460"/>
                </a:lnTo>
                <a:close/>
                <a:moveTo>
                  <a:pt x="2002" y="0"/>
                </a:moveTo>
                <a:lnTo>
                  <a:pt x="2060" y="3"/>
                </a:lnTo>
                <a:lnTo>
                  <a:pt x="2116" y="13"/>
                </a:lnTo>
                <a:lnTo>
                  <a:pt x="2171" y="30"/>
                </a:lnTo>
                <a:lnTo>
                  <a:pt x="2222" y="51"/>
                </a:lnTo>
                <a:lnTo>
                  <a:pt x="2270" y="79"/>
                </a:lnTo>
                <a:lnTo>
                  <a:pt x="2315" y="110"/>
                </a:lnTo>
                <a:lnTo>
                  <a:pt x="2356" y="147"/>
                </a:lnTo>
                <a:lnTo>
                  <a:pt x="2392" y="188"/>
                </a:lnTo>
                <a:lnTo>
                  <a:pt x="2425" y="232"/>
                </a:lnTo>
                <a:lnTo>
                  <a:pt x="2452" y="280"/>
                </a:lnTo>
                <a:lnTo>
                  <a:pt x="2474" y="332"/>
                </a:lnTo>
                <a:lnTo>
                  <a:pt x="2490" y="386"/>
                </a:lnTo>
                <a:lnTo>
                  <a:pt x="2500" y="442"/>
                </a:lnTo>
                <a:lnTo>
                  <a:pt x="2503" y="500"/>
                </a:lnTo>
                <a:lnTo>
                  <a:pt x="2501" y="555"/>
                </a:lnTo>
                <a:lnTo>
                  <a:pt x="2492" y="606"/>
                </a:lnTo>
                <a:lnTo>
                  <a:pt x="2479" y="657"/>
                </a:lnTo>
                <a:lnTo>
                  <a:pt x="2460" y="705"/>
                </a:lnTo>
                <a:lnTo>
                  <a:pt x="2437" y="751"/>
                </a:lnTo>
                <a:lnTo>
                  <a:pt x="2410" y="794"/>
                </a:lnTo>
                <a:lnTo>
                  <a:pt x="2378" y="833"/>
                </a:lnTo>
                <a:lnTo>
                  <a:pt x="2343" y="868"/>
                </a:lnTo>
                <a:lnTo>
                  <a:pt x="2304" y="901"/>
                </a:lnTo>
                <a:lnTo>
                  <a:pt x="2263" y="928"/>
                </a:lnTo>
                <a:lnTo>
                  <a:pt x="2382" y="928"/>
                </a:lnTo>
                <a:lnTo>
                  <a:pt x="2420" y="931"/>
                </a:lnTo>
                <a:lnTo>
                  <a:pt x="2459" y="939"/>
                </a:lnTo>
                <a:lnTo>
                  <a:pt x="2497" y="952"/>
                </a:lnTo>
                <a:lnTo>
                  <a:pt x="2536" y="970"/>
                </a:lnTo>
                <a:lnTo>
                  <a:pt x="2572" y="991"/>
                </a:lnTo>
                <a:lnTo>
                  <a:pt x="2606" y="1015"/>
                </a:lnTo>
                <a:lnTo>
                  <a:pt x="2635" y="1042"/>
                </a:lnTo>
                <a:lnTo>
                  <a:pt x="2659" y="1070"/>
                </a:lnTo>
                <a:lnTo>
                  <a:pt x="2973" y="1509"/>
                </a:lnTo>
                <a:lnTo>
                  <a:pt x="2991" y="1538"/>
                </a:lnTo>
                <a:lnTo>
                  <a:pt x="3005" y="1571"/>
                </a:lnTo>
                <a:lnTo>
                  <a:pt x="3014" y="1604"/>
                </a:lnTo>
                <a:lnTo>
                  <a:pt x="3020" y="1641"/>
                </a:lnTo>
                <a:lnTo>
                  <a:pt x="3020" y="1677"/>
                </a:lnTo>
                <a:lnTo>
                  <a:pt x="3016" y="1713"/>
                </a:lnTo>
                <a:lnTo>
                  <a:pt x="3009" y="1748"/>
                </a:lnTo>
                <a:lnTo>
                  <a:pt x="2998" y="1780"/>
                </a:lnTo>
                <a:lnTo>
                  <a:pt x="2981" y="1811"/>
                </a:lnTo>
                <a:lnTo>
                  <a:pt x="2743" y="2178"/>
                </a:lnTo>
                <a:lnTo>
                  <a:pt x="2720" y="2209"/>
                </a:lnTo>
                <a:lnTo>
                  <a:pt x="2691" y="2238"/>
                </a:lnTo>
                <a:lnTo>
                  <a:pt x="2657" y="2265"/>
                </a:lnTo>
                <a:lnTo>
                  <a:pt x="2621" y="2287"/>
                </a:lnTo>
                <a:lnTo>
                  <a:pt x="2582" y="2305"/>
                </a:lnTo>
                <a:lnTo>
                  <a:pt x="2543" y="2317"/>
                </a:lnTo>
                <a:lnTo>
                  <a:pt x="2504" y="2324"/>
                </a:lnTo>
                <a:lnTo>
                  <a:pt x="2490" y="2353"/>
                </a:lnTo>
                <a:lnTo>
                  <a:pt x="2472" y="2378"/>
                </a:lnTo>
                <a:lnTo>
                  <a:pt x="2450" y="2400"/>
                </a:lnTo>
                <a:lnTo>
                  <a:pt x="2423" y="2418"/>
                </a:lnTo>
                <a:lnTo>
                  <a:pt x="2395" y="2432"/>
                </a:lnTo>
                <a:lnTo>
                  <a:pt x="2394" y="3504"/>
                </a:lnTo>
                <a:lnTo>
                  <a:pt x="2390" y="3551"/>
                </a:lnTo>
                <a:lnTo>
                  <a:pt x="2380" y="3595"/>
                </a:lnTo>
                <a:lnTo>
                  <a:pt x="2363" y="3637"/>
                </a:lnTo>
                <a:lnTo>
                  <a:pt x="2342" y="3676"/>
                </a:lnTo>
                <a:lnTo>
                  <a:pt x="2315" y="3711"/>
                </a:lnTo>
                <a:lnTo>
                  <a:pt x="2285" y="3742"/>
                </a:lnTo>
                <a:lnTo>
                  <a:pt x="2249" y="3769"/>
                </a:lnTo>
                <a:lnTo>
                  <a:pt x="2211" y="3791"/>
                </a:lnTo>
                <a:lnTo>
                  <a:pt x="2169" y="3807"/>
                </a:lnTo>
                <a:lnTo>
                  <a:pt x="2124" y="3817"/>
                </a:lnTo>
                <a:lnTo>
                  <a:pt x="2078" y="3820"/>
                </a:lnTo>
                <a:lnTo>
                  <a:pt x="1926" y="3820"/>
                </a:lnTo>
                <a:lnTo>
                  <a:pt x="1879" y="3817"/>
                </a:lnTo>
                <a:lnTo>
                  <a:pt x="1835" y="3807"/>
                </a:lnTo>
                <a:lnTo>
                  <a:pt x="1793" y="3791"/>
                </a:lnTo>
                <a:lnTo>
                  <a:pt x="1755" y="3769"/>
                </a:lnTo>
                <a:lnTo>
                  <a:pt x="1719" y="3742"/>
                </a:lnTo>
                <a:lnTo>
                  <a:pt x="1688" y="3711"/>
                </a:lnTo>
                <a:lnTo>
                  <a:pt x="1661" y="3676"/>
                </a:lnTo>
                <a:lnTo>
                  <a:pt x="1639" y="3637"/>
                </a:lnTo>
                <a:lnTo>
                  <a:pt x="1623" y="3595"/>
                </a:lnTo>
                <a:lnTo>
                  <a:pt x="1612" y="3551"/>
                </a:lnTo>
                <a:lnTo>
                  <a:pt x="1609" y="3504"/>
                </a:lnTo>
                <a:lnTo>
                  <a:pt x="1607" y="2430"/>
                </a:lnTo>
                <a:lnTo>
                  <a:pt x="1577" y="2418"/>
                </a:lnTo>
                <a:lnTo>
                  <a:pt x="1551" y="2399"/>
                </a:lnTo>
                <a:lnTo>
                  <a:pt x="1527" y="2378"/>
                </a:lnTo>
                <a:lnTo>
                  <a:pt x="1508" y="2352"/>
                </a:lnTo>
                <a:lnTo>
                  <a:pt x="1494" y="2323"/>
                </a:lnTo>
                <a:lnTo>
                  <a:pt x="1484" y="2292"/>
                </a:lnTo>
                <a:lnTo>
                  <a:pt x="1481" y="2259"/>
                </a:lnTo>
                <a:lnTo>
                  <a:pt x="1481" y="1405"/>
                </a:lnTo>
                <a:lnTo>
                  <a:pt x="1411" y="1457"/>
                </a:lnTo>
                <a:lnTo>
                  <a:pt x="1383" y="1473"/>
                </a:lnTo>
                <a:lnTo>
                  <a:pt x="1352" y="1486"/>
                </a:lnTo>
                <a:lnTo>
                  <a:pt x="1321" y="1493"/>
                </a:lnTo>
                <a:lnTo>
                  <a:pt x="1286" y="1495"/>
                </a:lnTo>
                <a:lnTo>
                  <a:pt x="1250" y="1492"/>
                </a:lnTo>
                <a:lnTo>
                  <a:pt x="1215" y="1483"/>
                </a:lnTo>
                <a:lnTo>
                  <a:pt x="1181" y="1469"/>
                </a:lnTo>
                <a:lnTo>
                  <a:pt x="1151" y="1451"/>
                </a:lnTo>
                <a:lnTo>
                  <a:pt x="1125" y="1427"/>
                </a:lnTo>
                <a:lnTo>
                  <a:pt x="1013" y="1309"/>
                </a:lnTo>
                <a:lnTo>
                  <a:pt x="1007" y="1332"/>
                </a:lnTo>
                <a:lnTo>
                  <a:pt x="997" y="1353"/>
                </a:lnTo>
                <a:lnTo>
                  <a:pt x="982" y="1369"/>
                </a:lnTo>
                <a:lnTo>
                  <a:pt x="963" y="1382"/>
                </a:lnTo>
                <a:lnTo>
                  <a:pt x="941" y="1390"/>
                </a:lnTo>
                <a:lnTo>
                  <a:pt x="915" y="1394"/>
                </a:lnTo>
                <a:lnTo>
                  <a:pt x="786" y="1394"/>
                </a:lnTo>
                <a:lnTo>
                  <a:pt x="764" y="1391"/>
                </a:lnTo>
                <a:lnTo>
                  <a:pt x="742" y="1385"/>
                </a:lnTo>
                <a:lnTo>
                  <a:pt x="723" y="1375"/>
                </a:lnTo>
                <a:lnTo>
                  <a:pt x="707" y="1362"/>
                </a:lnTo>
                <a:lnTo>
                  <a:pt x="694" y="1345"/>
                </a:lnTo>
                <a:lnTo>
                  <a:pt x="684" y="1326"/>
                </a:lnTo>
                <a:lnTo>
                  <a:pt x="682" y="1304"/>
                </a:lnTo>
                <a:lnTo>
                  <a:pt x="682" y="911"/>
                </a:lnTo>
                <a:lnTo>
                  <a:pt x="672" y="907"/>
                </a:lnTo>
                <a:lnTo>
                  <a:pt x="665" y="901"/>
                </a:lnTo>
                <a:lnTo>
                  <a:pt x="659" y="894"/>
                </a:lnTo>
                <a:lnTo>
                  <a:pt x="652" y="888"/>
                </a:lnTo>
                <a:lnTo>
                  <a:pt x="599" y="900"/>
                </a:lnTo>
                <a:lnTo>
                  <a:pt x="551" y="913"/>
                </a:lnTo>
                <a:lnTo>
                  <a:pt x="486" y="935"/>
                </a:lnTo>
                <a:lnTo>
                  <a:pt x="428" y="956"/>
                </a:lnTo>
                <a:lnTo>
                  <a:pt x="378" y="975"/>
                </a:lnTo>
                <a:lnTo>
                  <a:pt x="335" y="994"/>
                </a:lnTo>
                <a:lnTo>
                  <a:pt x="297" y="1013"/>
                </a:lnTo>
                <a:lnTo>
                  <a:pt x="266" y="1030"/>
                </a:lnTo>
                <a:lnTo>
                  <a:pt x="239" y="1045"/>
                </a:lnTo>
                <a:lnTo>
                  <a:pt x="218" y="1059"/>
                </a:lnTo>
                <a:lnTo>
                  <a:pt x="202" y="1071"/>
                </a:lnTo>
                <a:lnTo>
                  <a:pt x="190" y="1080"/>
                </a:lnTo>
                <a:lnTo>
                  <a:pt x="182" y="1087"/>
                </a:lnTo>
                <a:lnTo>
                  <a:pt x="177" y="1092"/>
                </a:lnTo>
                <a:lnTo>
                  <a:pt x="176" y="1094"/>
                </a:lnTo>
                <a:lnTo>
                  <a:pt x="154" y="1120"/>
                </a:lnTo>
                <a:lnTo>
                  <a:pt x="131" y="1139"/>
                </a:lnTo>
                <a:lnTo>
                  <a:pt x="107" y="1149"/>
                </a:lnTo>
                <a:lnTo>
                  <a:pt x="83" y="1153"/>
                </a:lnTo>
                <a:lnTo>
                  <a:pt x="78" y="1153"/>
                </a:lnTo>
                <a:lnTo>
                  <a:pt x="71" y="1151"/>
                </a:lnTo>
                <a:lnTo>
                  <a:pt x="62" y="1150"/>
                </a:lnTo>
                <a:lnTo>
                  <a:pt x="51" y="1146"/>
                </a:lnTo>
                <a:lnTo>
                  <a:pt x="41" y="1140"/>
                </a:lnTo>
                <a:lnTo>
                  <a:pt x="31" y="1132"/>
                </a:lnTo>
                <a:lnTo>
                  <a:pt x="21" y="1120"/>
                </a:lnTo>
                <a:lnTo>
                  <a:pt x="13" y="1105"/>
                </a:lnTo>
                <a:lnTo>
                  <a:pt x="6" y="1086"/>
                </a:lnTo>
                <a:lnTo>
                  <a:pt x="1" y="1063"/>
                </a:lnTo>
                <a:lnTo>
                  <a:pt x="0" y="1035"/>
                </a:lnTo>
                <a:lnTo>
                  <a:pt x="0" y="215"/>
                </a:lnTo>
                <a:lnTo>
                  <a:pt x="1" y="187"/>
                </a:lnTo>
                <a:lnTo>
                  <a:pt x="6" y="164"/>
                </a:lnTo>
                <a:lnTo>
                  <a:pt x="13" y="145"/>
                </a:lnTo>
                <a:lnTo>
                  <a:pt x="21" y="130"/>
                </a:lnTo>
                <a:lnTo>
                  <a:pt x="31" y="118"/>
                </a:lnTo>
                <a:lnTo>
                  <a:pt x="41" y="110"/>
                </a:lnTo>
                <a:lnTo>
                  <a:pt x="51" y="104"/>
                </a:lnTo>
                <a:lnTo>
                  <a:pt x="62" y="101"/>
                </a:lnTo>
                <a:lnTo>
                  <a:pt x="70" y="98"/>
                </a:lnTo>
                <a:lnTo>
                  <a:pt x="78" y="97"/>
                </a:lnTo>
                <a:lnTo>
                  <a:pt x="83" y="97"/>
                </a:lnTo>
                <a:lnTo>
                  <a:pt x="107" y="101"/>
                </a:lnTo>
                <a:lnTo>
                  <a:pt x="131" y="112"/>
                </a:lnTo>
                <a:lnTo>
                  <a:pt x="154" y="131"/>
                </a:lnTo>
                <a:lnTo>
                  <a:pt x="177" y="158"/>
                </a:lnTo>
                <a:lnTo>
                  <a:pt x="178" y="159"/>
                </a:lnTo>
                <a:lnTo>
                  <a:pt x="183" y="164"/>
                </a:lnTo>
                <a:lnTo>
                  <a:pt x="191" y="171"/>
                </a:lnTo>
                <a:lnTo>
                  <a:pt x="203" y="180"/>
                </a:lnTo>
                <a:lnTo>
                  <a:pt x="219" y="192"/>
                </a:lnTo>
                <a:lnTo>
                  <a:pt x="240" y="206"/>
                </a:lnTo>
                <a:lnTo>
                  <a:pt x="266" y="222"/>
                </a:lnTo>
                <a:lnTo>
                  <a:pt x="297" y="238"/>
                </a:lnTo>
                <a:lnTo>
                  <a:pt x="335" y="257"/>
                </a:lnTo>
                <a:lnTo>
                  <a:pt x="378" y="277"/>
                </a:lnTo>
                <a:lnTo>
                  <a:pt x="429" y="296"/>
                </a:lnTo>
                <a:lnTo>
                  <a:pt x="486" y="317"/>
                </a:lnTo>
                <a:lnTo>
                  <a:pt x="551" y="338"/>
                </a:lnTo>
                <a:lnTo>
                  <a:pt x="602" y="352"/>
                </a:lnTo>
                <a:lnTo>
                  <a:pt x="655" y="365"/>
                </a:lnTo>
                <a:lnTo>
                  <a:pt x="676" y="350"/>
                </a:lnTo>
                <a:lnTo>
                  <a:pt x="701" y="338"/>
                </a:lnTo>
                <a:lnTo>
                  <a:pt x="728" y="331"/>
                </a:lnTo>
                <a:lnTo>
                  <a:pt x="756" y="329"/>
                </a:lnTo>
                <a:lnTo>
                  <a:pt x="947" y="329"/>
                </a:lnTo>
                <a:lnTo>
                  <a:pt x="976" y="332"/>
                </a:lnTo>
                <a:lnTo>
                  <a:pt x="1004" y="341"/>
                </a:lnTo>
                <a:lnTo>
                  <a:pt x="1028" y="353"/>
                </a:lnTo>
                <a:lnTo>
                  <a:pt x="1049" y="370"/>
                </a:lnTo>
                <a:lnTo>
                  <a:pt x="1067" y="391"/>
                </a:lnTo>
                <a:lnTo>
                  <a:pt x="1080" y="415"/>
                </a:lnTo>
                <a:lnTo>
                  <a:pt x="1088" y="442"/>
                </a:lnTo>
                <a:lnTo>
                  <a:pt x="1115" y="463"/>
                </a:lnTo>
                <a:lnTo>
                  <a:pt x="1137" y="487"/>
                </a:lnTo>
                <a:lnTo>
                  <a:pt x="1155" y="514"/>
                </a:lnTo>
                <a:lnTo>
                  <a:pt x="1169" y="544"/>
                </a:lnTo>
                <a:lnTo>
                  <a:pt x="1179" y="576"/>
                </a:lnTo>
                <a:lnTo>
                  <a:pt x="1181" y="611"/>
                </a:lnTo>
                <a:lnTo>
                  <a:pt x="1181" y="639"/>
                </a:lnTo>
                <a:lnTo>
                  <a:pt x="1179" y="674"/>
                </a:lnTo>
                <a:lnTo>
                  <a:pt x="1169" y="706"/>
                </a:lnTo>
                <a:lnTo>
                  <a:pt x="1155" y="737"/>
                </a:lnTo>
                <a:lnTo>
                  <a:pt x="1137" y="765"/>
                </a:lnTo>
                <a:lnTo>
                  <a:pt x="1115" y="790"/>
                </a:lnTo>
                <a:lnTo>
                  <a:pt x="1088" y="810"/>
                </a:lnTo>
                <a:lnTo>
                  <a:pt x="1081" y="837"/>
                </a:lnTo>
                <a:lnTo>
                  <a:pt x="1069" y="860"/>
                </a:lnTo>
                <a:lnTo>
                  <a:pt x="1053" y="881"/>
                </a:lnTo>
                <a:lnTo>
                  <a:pt x="1034" y="899"/>
                </a:lnTo>
                <a:lnTo>
                  <a:pt x="1196" y="1058"/>
                </a:lnTo>
                <a:lnTo>
                  <a:pt x="1217" y="1074"/>
                </a:lnTo>
                <a:lnTo>
                  <a:pt x="1243" y="1086"/>
                </a:lnTo>
                <a:lnTo>
                  <a:pt x="1271" y="1094"/>
                </a:lnTo>
                <a:lnTo>
                  <a:pt x="1300" y="1097"/>
                </a:lnTo>
                <a:lnTo>
                  <a:pt x="1326" y="1094"/>
                </a:lnTo>
                <a:lnTo>
                  <a:pt x="1350" y="1088"/>
                </a:lnTo>
                <a:lnTo>
                  <a:pt x="1372" y="1078"/>
                </a:lnTo>
                <a:lnTo>
                  <a:pt x="1375" y="1076"/>
                </a:lnTo>
                <a:lnTo>
                  <a:pt x="1382" y="1071"/>
                </a:lnTo>
                <a:lnTo>
                  <a:pt x="1392" y="1062"/>
                </a:lnTo>
                <a:lnTo>
                  <a:pt x="1406" y="1051"/>
                </a:lnTo>
                <a:lnTo>
                  <a:pt x="1424" y="1038"/>
                </a:lnTo>
                <a:lnTo>
                  <a:pt x="1443" y="1026"/>
                </a:lnTo>
                <a:lnTo>
                  <a:pt x="1466" y="1010"/>
                </a:lnTo>
                <a:lnTo>
                  <a:pt x="1490" y="995"/>
                </a:lnTo>
                <a:lnTo>
                  <a:pt x="1516" y="980"/>
                </a:lnTo>
                <a:lnTo>
                  <a:pt x="1541" y="966"/>
                </a:lnTo>
                <a:lnTo>
                  <a:pt x="1568" y="955"/>
                </a:lnTo>
                <a:lnTo>
                  <a:pt x="1594" y="944"/>
                </a:lnTo>
                <a:lnTo>
                  <a:pt x="1619" y="935"/>
                </a:lnTo>
                <a:lnTo>
                  <a:pt x="1645" y="930"/>
                </a:lnTo>
                <a:lnTo>
                  <a:pt x="1668" y="928"/>
                </a:lnTo>
                <a:lnTo>
                  <a:pt x="1741" y="928"/>
                </a:lnTo>
                <a:lnTo>
                  <a:pt x="1699" y="901"/>
                </a:lnTo>
                <a:lnTo>
                  <a:pt x="1660" y="868"/>
                </a:lnTo>
                <a:lnTo>
                  <a:pt x="1625" y="833"/>
                </a:lnTo>
                <a:lnTo>
                  <a:pt x="1594" y="794"/>
                </a:lnTo>
                <a:lnTo>
                  <a:pt x="1566" y="751"/>
                </a:lnTo>
                <a:lnTo>
                  <a:pt x="1544" y="705"/>
                </a:lnTo>
                <a:lnTo>
                  <a:pt x="1525" y="657"/>
                </a:lnTo>
                <a:lnTo>
                  <a:pt x="1511" y="606"/>
                </a:lnTo>
                <a:lnTo>
                  <a:pt x="1503" y="554"/>
                </a:lnTo>
                <a:lnTo>
                  <a:pt x="1501" y="500"/>
                </a:lnTo>
                <a:lnTo>
                  <a:pt x="1504" y="442"/>
                </a:lnTo>
                <a:lnTo>
                  <a:pt x="1513" y="386"/>
                </a:lnTo>
                <a:lnTo>
                  <a:pt x="1530" y="331"/>
                </a:lnTo>
                <a:lnTo>
                  <a:pt x="1551" y="280"/>
                </a:lnTo>
                <a:lnTo>
                  <a:pt x="1579" y="232"/>
                </a:lnTo>
                <a:lnTo>
                  <a:pt x="1610" y="188"/>
                </a:lnTo>
                <a:lnTo>
                  <a:pt x="1647" y="146"/>
                </a:lnTo>
                <a:lnTo>
                  <a:pt x="1688" y="110"/>
                </a:lnTo>
                <a:lnTo>
                  <a:pt x="1733" y="77"/>
                </a:lnTo>
                <a:lnTo>
                  <a:pt x="1781" y="51"/>
                </a:lnTo>
                <a:lnTo>
                  <a:pt x="1833" y="30"/>
                </a:lnTo>
                <a:lnTo>
                  <a:pt x="1886" y="13"/>
                </a:lnTo>
                <a:lnTo>
                  <a:pt x="1944" y="3"/>
                </a:lnTo>
                <a:lnTo>
                  <a:pt x="200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07" name="Group 946"/>
          <p:cNvGrpSpPr>
            <a:grpSpLocks noChangeAspect="1"/>
          </p:cNvGrpSpPr>
          <p:nvPr/>
        </p:nvGrpSpPr>
        <p:grpSpPr bwMode="auto">
          <a:xfrm>
            <a:off x="958366" y="1921849"/>
            <a:ext cx="253110" cy="253008"/>
            <a:chOff x="7386" y="165"/>
            <a:chExt cx="2454" cy="2453"/>
          </a:xfrm>
          <a:solidFill>
            <a:schemeClr val="bg1"/>
          </a:solidFill>
        </p:grpSpPr>
        <p:sp>
          <p:nvSpPr>
            <p:cNvPr id="108" name="Freeform 948"/>
            <p:cNvSpPr>
              <a:spLocks/>
            </p:cNvSpPr>
            <p:nvPr/>
          </p:nvSpPr>
          <p:spPr bwMode="auto">
            <a:xfrm>
              <a:off x="8217" y="1443"/>
              <a:ext cx="1007" cy="561"/>
            </a:xfrm>
            <a:custGeom>
              <a:avLst/>
              <a:gdLst>
                <a:gd name="T0" fmla="*/ 833 w 2014"/>
                <a:gd name="T1" fmla="*/ 0 h 1124"/>
                <a:gd name="T2" fmla="*/ 2014 w 2014"/>
                <a:gd name="T3" fmla="*/ 0 h 1124"/>
                <a:gd name="T4" fmla="*/ 2000 w 2014"/>
                <a:gd name="T5" fmla="*/ 103 h 1124"/>
                <a:gd name="T6" fmla="*/ 1978 w 2014"/>
                <a:gd name="T7" fmla="*/ 204 h 1124"/>
                <a:gd name="T8" fmla="*/ 1948 w 2014"/>
                <a:gd name="T9" fmla="*/ 301 h 1124"/>
                <a:gd name="T10" fmla="*/ 1911 w 2014"/>
                <a:gd name="T11" fmla="*/ 396 h 1124"/>
                <a:gd name="T12" fmla="*/ 1868 w 2014"/>
                <a:gd name="T13" fmla="*/ 485 h 1124"/>
                <a:gd name="T14" fmla="*/ 1816 w 2014"/>
                <a:gd name="T15" fmla="*/ 570 h 1124"/>
                <a:gd name="T16" fmla="*/ 1758 w 2014"/>
                <a:gd name="T17" fmla="*/ 652 h 1124"/>
                <a:gd name="T18" fmla="*/ 1694 w 2014"/>
                <a:gd name="T19" fmla="*/ 728 h 1124"/>
                <a:gd name="T20" fmla="*/ 1624 w 2014"/>
                <a:gd name="T21" fmla="*/ 798 h 1124"/>
                <a:gd name="T22" fmla="*/ 1548 w 2014"/>
                <a:gd name="T23" fmla="*/ 862 h 1124"/>
                <a:gd name="T24" fmla="*/ 1467 w 2014"/>
                <a:gd name="T25" fmla="*/ 921 h 1124"/>
                <a:gd name="T26" fmla="*/ 1381 w 2014"/>
                <a:gd name="T27" fmla="*/ 972 h 1124"/>
                <a:gd name="T28" fmla="*/ 1292 w 2014"/>
                <a:gd name="T29" fmla="*/ 1018 h 1124"/>
                <a:gd name="T30" fmla="*/ 1198 w 2014"/>
                <a:gd name="T31" fmla="*/ 1055 h 1124"/>
                <a:gd name="T32" fmla="*/ 1101 w 2014"/>
                <a:gd name="T33" fmla="*/ 1085 h 1124"/>
                <a:gd name="T34" fmla="*/ 1000 w 2014"/>
                <a:gd name="T35" fmla="*/ 1106 h 1124"/>
                <a:gd name="T36" fmla="*/ 897 w 2014"/>
                <a:gd name="T37" fmla="*/ 1119 h 1124"/>
                <a:gd name="T38" fmla="*/ 792 w 2014"/>
                <a:gd name="T39" fmla="*/ 1124 h 1124"/>
                <a:gd name="T40" fmla="*/ 692 w 2014"/>
                <a:gd name="T41" fmla="*/ 1121 h 1124"/>
                <a:gd name="T42" fmla="*/ 594 w 2014"/>
                <a:gd name="T43" fmla="*/ 1109 h 1124"/>
                <a:gd name="T44" fmla="*/ 500 w 2014"/>
                <a:gd name="T45" fmla="*/ 1089 h 1124"/>
                <a:gd name="T46" fmla="*/ 407 w 2014"/>
                <a:gd name="T47" fmla="*/ 1062 h 1124"/>
                <a:gd name="T48" fmla="*/ 318 w 2014"/>
                <a:gd name="T49" fmla="*/ 1030 h 1124"/>
                <a:gd name="T50" fmla="*/ 233 w 2014"/>
                <a:gd name="T51" fmla="*/ 990 h 1124"/>
                <a:gd name="T52" fmla="*/ 151 w 2014"/>
                <a:gd name="T53" fmla="*/ 943 h 1124"/>
                <a:gd name="T54" fmla="*/ 73 w 2014"/>
                <a:gd name="T55" fmla="*/ 891 h 1124"/>
                <a:gd name="T56" fmla="*/ 0 w 2014"/>
                <a:gd name="T57" fmla="*/ 833 h 1124"/>
                <a:gd name="T58" fmla="*/ 833 w 2014"/>
                <a:gd name="T59" fmla="*/ 0 h 1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14" h="1124">
                  <a:moveTo>
                    <a:pt x="833" y="0"/>
                  </a:moveTo>
                  <a:lnTo>
                    <a:pt x="2014" y="0"/>
                  </a:lnTo>
                  <a:lnTo>
                    <a:pt x="2000" y="103"/>
                  </a:lnTo>
                  <a:lnTo>
                    <a:pt x="1978" y="204"/>
                  </a:lnTo>
                  <a:lnTo>
                    <a:pt x="1948" y="301"/>
                  </a:lnTo>
                  <a:lnTo>
                    <a:pt x="1911" y="396"/>
                  </a:lnTo>
                  <a:lnTo>
                    <a:pt x="1868" y="485"/>
                  </a:lnTo>
                  <a:lnTo>
                    <a:pt x="1816" y="570"/>
                  </a:lnTo>
                  <a:lnTo>
                    <a:pt x="1758" y="652"/>
                  </a:lnTo>
                  <a:lnTo>
                    <a:pt x="1694" y="728"/>
                  </a:lnTo>
                  <a:lnTo>
                    <a:pt x="1624" y="798"/>
                  </a:lnTo>
                  <a:lnTo>
                    <a:pt x="1548" y="862"/>
                  </a:lnTo>
                  <a:lnTo>
                    <a:pt x="1467" y="921"/>
                  </a:lnTo>
                  <a:lnTo>
                    <a:pt x="1381" y="972"/>
                  </a:lnTo>
                  <a:lnTo>
                    <a:pt x="1292" y="1018"/>
                  </a:lnTo>
                  <a:lnTo>
                    <a:pt x="1198" y="1055"/>
                  </a:lnTo>
                  <a:lnTo>
                    <a:pt x="1101" y="1085"/>
                  </a:lnTo>
                  <a:lnTo>
                    <a:pt x="1000" y="1106"/>
                  </a:lnTo>
                  <a:lnTo>
                    <a:pt x="897" y="1119"/>
                  </a:lnTo>
                  <a:lnTo>
                    <a:pt x="792" y="1124"/>
                  </a:lnTo>
                  <a:lnTo>
                    <a:pt x="692" y="1121"/>
                  </a:lnTo>
                  <a:lnTo>
                    <a:pt x="594" y="1109"/>
                  </a:lnTo>
                  <a:lnTo>
                    <a:pt x="500" y="1089"/>
                  </a:lnTo>
                  <a:lnTo>
                    <a:pt x="407" y="1062"/>
                  </a:lnTo>
                  <a:lnTo>
                    <a:pt x="318" y="1030"/>
                  </a:lnTo>
                  <a:lnTo>
                    <a:pt x="233" y="990"/>
                  </a:lnTo>
                  <a:lnTo>
                    <a:pt x="151" y="943"/>
                  </a:lnTo>
                  <a:lnTo>
                    <a:pt x="73" y="891"/>
                  </a:lnTo>
                  <a:lnTo>
                    <a:pt x="0" y="833"/>
                  </a:lnTo>
                  <a:lnTo>
                    <a:pt x="8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949"/>
            <p:cNvSpPr>
              <a:spLocks noEditPoints="1"/>
            </p:cNvSpPr>
            <p:nvPr/>
          </p:nvSpPr>
          <p:spPr bwMode="auto">
            <a:xfrm>
              <a:off x="7386" y="165"/>
              <a:ext cx="2454" cy="2453"/>
            </a:xfrm>
            <a:custGeom>
              <a:avLst/>
              <a:gdLst>
                <a:gd name="T0" fmla="*/ 2222 w 4908"/>
                <a:gd name="T1" fmla="*/ 1040 h 4906"/>
                <a:gd name="T2" fmla="*/ 1898 w 4908"/>
                <a:gd name="T3" fmla="*/ 1134 h 4906"/>
                <a:gd name="T4" fmla="*/ 1609 w 4908"/>
                <a:gd name="T5" fmla="*/ 1298 h 4906"/>
                <a:gd name="T6" fmla="*/ 1368 w 4908"/>
                <a:gd name="T7" fmla="*/ 1523 h 4906"/>
                <a:gd name="T8" fmla="*/ 1182 w 4908"/>
                <a:gd name="T9" fmla="*/ 1796 h 4906"/>
                <a:gd name="T10" fmla="*/ 1064 w 4908"/>
                <a:gd name="T11" fmla="*/ 2109 h 4906"/>
                <a:gd name="T12" fmla="*/ 1023 w 4908"/>
                <a:gd name="T13" fmla="*/ 2452 h 4906"/>
                <a:gd name="T14" fmla="*/ 1064 w 4908"/>
                <a:gd name="T15" fmla="*/ 2796 h 4906"/>
                <a:gd name="T16" fmla="*/ 1182 w 4908"/>
                <a:gd name="T17" fmla="*/ 3110 h 4906"/>
                <a:gd name="T18" fmla="*/ 1368 w 4908"/>
                <a:gd name="T19" fmla="*/ 3384 h 4906"/>
                <a:gd name="T20" fmla="*/ 1609 w 4908"/>
                <a:gd name="T21" fmla="*/ 3607 h 4906"/>
                <a:gd name="T22" fmla="*/ 1898 w 4908"/>
                <a:gd name="T23" fmla="*/ 3771 h 4906"/>
                <a:gd name="T24" fmla="*/ 2222 w 4908"/>
                <a:gd name="T25" fmla="*/ 3864 h 4906"/>
                <a:gd name="T26" fmla="*/ 2571 w 4908"/>
                <a:gd name="T27" fmla="*/ 3879 h 4906"/>
                <a:gd name="T28" fmla="*/ 2906 w 4908"/>
                <a:gd name="T29" fmla="*/ 3811 h 4906"/>
                <a:gd name="T30" fmla="*/ 3208 w 4908"/>
                <a:gd name="T31" fmla="*/ 3670 h 4906"/>
                <a:gd name="T32" fmla="*/ 3465 w 4908"/>
                <a:gd name="T33" fmla="*/ 3464 h 4906"/>
                <a:gd name="T34" fmla="*/ 3671 w 4908"/>
                <a:gd name="T35" fmla="*/ 3205 h 4906"/>
                <a:gd name="T36" fmla="*/ 3812 w 4908"/>
                <a:gd name="T37" fmla="*/ 2905 h 4906"/>
                <a:gd name="T38" fmla="*/ 3880 w 4908"/>
                <a:gd name="T39" fmla="*/ 2570 h 4906"/>
                <a:gd name="T40" fmla="*/ 3867 w 4908"/>
                <a:gd name="T41" fmla="*/ 2220 h 4906"/>
                <a:gd name="T42" fmla="*/ 3773 w 4908"/>
                <a:gd name="T43" fmla="*/ 1896 h 4906"/>
                <a:gd name="T44" fmla="*/ 3610 w 4908"/>
                <a:gd name="T45" fmla="*/ 1609 h 4906"/>
                <a:gd name="T46" fmla="*/ 3385 w 4908"/>
                <a:gd name="T47" fmla="*/ 1366 h 4906"/>
                <a:gd name="T48" fmla="*/ 3111 w 4908"/>
                <a:gd name="T49" fmla="*/ 1182 h 4906"/>
                <a:gd name="T50" fmla="*/ 2797 w 4908"/>
                <a:gd name="T51" fmla="*/ 1063 h 4906"/>
                <a:gd name="T52" fmla="*/ 2455 w 4908"/>
                <a:gd name="T53" fmla="*/ 1021 h 4906"/>
                <a:gd name="T54" fmla="*/ 2943 w 4908"/>
                <a:gd name="T55" fmla="*/ 575 h 4906"/>
                <a:gd name="T56" fmla="*/ 3245 w 4908"/>
                <a:gd name="T57" fmla="*/ 680 h 4906"/>
                <a:gd name="T58" fmla="*/ 3912 w 4908"/>
                <a:gd name="T59" fmla="*/ 441 h 4906"/>
                <a:gd name="T60" fmla="*/ 4193 w 4908"/>
                <a:gd name="T61" fmla="*/ 1590 h 4906"/>
                <a:gd name="T62" fmla="*/ 4333 w 4908"/>
                <a:gd name="T63" fmla="*/ 1963 h 4906"/>
                <a:gd name="T64" fmla="*/ 4333 w 4908"/>
                <a:gd name="T65" fmla="*/ 2942 h 4906"/>
                <a:gd name="T66" fmla="*/ 4227 w 4908"/>
                <a:gd name="T67" fmla="*/ 3244 h 4906"/>
                <a:gd name="T68" fmla="*/ 4467 w 4908"/>
                <a:gd name="T69" fmla="*/ 3909 h 4906"/>
                <a:gd name="T70" fmla="*/ 3342 w 4908"/>
                <a:gd name="T71" fmla="*/ 4178 h 4906"/>
                <a:gd name="T72" fmla="*/ 3045 w 4908"/>
                <a:gd name="T73" fmla="*/ 4302 h 4906"/>
                <a:gd name="T74" fmla="*/ 2060 w 4908"/>
                <a:gd name="T75" fmla="*/ 4906 h 4906"/>
                <a:gd name="T76" fmla="*/ 1761 w 4908"/>
                <a:gd name="T77" fmla="*/ 4266 h 4906"/>
                <a:gd name="T78" fmla="*/ 1472 w 4908"/>
                <a:gd name="T79" fmla="*/ 4126 h 4906"/>
                <a:gd name="T80" fmla="*/ 778 w 4908"/>
                <a:gd name="T81" fmla="*/ 3434 h 4906"/>
                <a:gd name="T82" fmla="*/ 640 w 4908"/>
                <a:gd name="T83" fmla="*/ 3146 h 4906"/>
                <a:gd name="T84" fmla="*/ 0 w 4908"/>
                <a:gd name="T85" fmla="*/ 2845 h 4906"/>
                <a:gd name="T86" fmla="*/ 613 w 4908"/>
                <a:gd name="T87" fmla="*/ 1835 h 4906"/>
                <a:gd name="T88" fmla="*/ 778 w 4908"/>
                <a:gd name="T89" fmla="*/ 1470 h 4906"/>
                <a:gd name="T90" fmla="*/ 1472 w 4908"/>
                <a:gd name="T91" fmla="*/ 779 h 4906"/>
                <a:gd name="T92" fmla="*/ 1761 w 4908"/>
                <a:gd name="T93" fmla="*/ 640 h 4906"/>
                <a:gd name="T94" fmla="*/ 2060 w 4908"/>
                <a:gd name="T95" fmla="*/ 0 h 4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08" h="4906">
                  <a:moveTo>
                    <a:pt x="2455" y="1021"/>
                  </a:moveTo>
                  <a:lnTo>
                    <a:pt x="2337" y="1027"/>
                  </a:lnTo>
                  <a:lnTo>
                    <a:pt x="2222" y="1040"/>
                  </a:lnTo>
                  <a:lnTo>
                    <a:pt x="2111" y="1063"/>
                  </a:lnTo>
                  <a:lnTo>
                    <a:pt x="2002" y="1096"/>
                  </a:lnTo>
                  <a:lnTo>
                    <a:pt x="1898" y="1134"/>
                  </a:lnTo>
                  <a:lnTo>
                    <a:pt x="1797" y="1182"/>
                  </a:lnTo>
                  <a:lnTo>
                    <a:pt x="1700" y="1237"/>
                  </a:lnTo>
                  <a:lnTo>
                    <a:pt x="1609" y="1298"/>
                  </a:lnTo>
                  <a:lnTo>
                    <a:pt x="1523" y="1366"/>
                  </a:lnTo>
                  <a:lnTo>
                    <a:pt x="1442" y="1441"/>
                  </a:lnTo>
                  <a:lnTo>
                    <a:pt x="1368" y="1523"/>
                  </a:lnTo>
                  <a:lnTo>
                    <a:pt x="1299" y="1609"/>
                  </a:lnTo>
                  <a:lnTo>
                    <a:pt x="1237" y="1700"/>
                  </a:lnTo>
                  <a:lnTo>
                    <a:pt x="1182" y="1796"/>
                  </a:lnTo>
                  <a:lnTo>
                    <a:pt x="1136" y="1896"/>
                  </a:lnTo>
                  <a:lnTo>
                    <a:pt x="1096" y="2000"/>
                  </a:lnTo>
                  <a:lnTo>
                    <a:pt x="1064" y="2109"/>
                  </a:lnTo>
                  <a:lnTo>
                    <a:pt x="1042" y="2220"/>
                  </a:lnTo>
                  <a:lnTo>
                    <a:pt x="1027" y="2335"/>
                  </a:lnTo>
                  <a:lnTo>
                    <a:pt x="1023" y="2452"/>
                  </a:lnTo>
                  <a:lnTo>
                    <a:pt x="1027" y="2570"/>
                  </a:lnTo>
                  <a:lnTo>
                    <a:pt x="1042" y="2685"/>
                  </a:lnTo>
                  <a:lnTo>
                    <a:pt x="1064" y="2796"/>
                  </a:lnTo>
                  <a:lnTo>
                    <a:pt x="1096" y="2905"/>
                  </a:lnTo>
                  <a:lnTo>
                    <a:pt x="1136" y="3009"/>
                  </a:lnTo>
                  <a:lnTo>
                    <a:pt x="1182" y="3110"/>
                  </a:lnTo>
                  <a:lnTo>
                    <a:pt x="1237" y="3205"/>
                  </a:lnTo>
                  <a:lnTo>
                    <a:pt x="1299" y="3298"/>
                  </a:lnTo>
                  <a:lnTo>
                    <a:pt x="1368" y="3384"/>
                  </a:lnTo>
                  <a:lnTo>
                    <a:pt x="1442" y="3464"/>
                  </a:lnTo>
                  <a:lnTo>
                    <a:pt x="1523" y="3539"/>
                  </a:lnTo>
                  <a:lnTo>
                    <a:pt x="1609" y="3607"/>
                  </a:lnTo>
                  <a:lnTo>
                    <a:pt x="1700" y="3670"/>
                  </a:lnTo>
                  <a:lnTo>
                    <a:pt x="1797" y="3723"/>
                  </a:lnTo>
                  <a:lnTo>
                    <a:pt x="1898" y="3771"/>
                  </a:lnTo>
                  <a:lnTo>
                    <a:pt x="2002" y="3811"/>
                  </a:lnTo>
                  <a:lnTo>
                    <a:pt x="2111" y="3842"/>
                  </a:lnTo>
                  <a:lnTo>
                    <a:pt x="2222" y="3864"/>
                  </a:lnTo>
                  <a:lnTo>
                    <a:pt x="2337" y="3879"/>
                  </a:lnTo>
                  <a:lnTo>
                    <a:pt x="2455" y="3884"/>
                  </a:lnTo>
                  <a:lnTo>
                    <a:pt x="2571" y="3879"/>
                  </a:lnTo>
                  <a:lnTo>
                    <a:pt x="2685" y="3864"/>
                  </a:lnTo>
                  <a:lnTo>
                    <a:pt x="2797" y="3842"/>
                  </a:lnTo>
                  <a:lnTo>
                    <a:pt x="2906" y="3811"/>
                  </a:lnTo>
                  <a:lnTo>
                    <a:pt x="3011" y="3771"/>
                  </a:lnTo>
                  <a:lnTo>
                    <a:pt x="3111" y="3723"/>
                  </a:lnTo>
                  <a:lnTo>
                    <a:pt x="3208" y="3670"/>
                  </a:lnTo>
                  <a:lnTo>
                    <a:pt x="3298" y="3607"/>
                  </a:lnTo>
                  <a:lnTo>
                    <a:pt x="3385" y="3539"/>
                  </a:lnTo>
                  <a:lnTo>
                    <a:pt x="3465" y="3464"/>
                  </a:lnTo>
                  <a:lnTo>
                    <a:pt x="3541" y="3384"/>
                  </a:lnTo>
                  <a:lnTo>
                    <a:pt x="3610" y="3298"/>
                  </a:lnTo>
                  <a:lnTo>
                    <a:pt x="3671" y="3205"/>
                  </a:lnTo>
                  <a:lnTo>
                    <a:pt x="3726" y="3110"/>
                  </a:lnTo>
                  <a:lnTo>
                    <a:pt x="3773" y="3009"/>
                  </a:lnTo>
                  <a:lnTo>
                    <a:pt x="3812" y="2905"/>
                  </a:lnTo>
                  <a:lnTo>
                    <a:pt x="3843" y="2796"/>
                  </a:lnTo>
                  <a:lnTo>
                    <a:pt x="3867" y="2685"/>
                  </a:lnTo>
                  <a:lnTo>
                    <a:pt x="3880" y="2570"/>
                  </a:lnTo>
                  <a:lnTo>
                    <a:pt x="3885" y="2452"/>
                  </a:lnTo>
                  <a:lnTo>
                    <a:pt x="3880" y="2335"/>
                  </a:lnTo>
                  <a:lnTo>
                    <a:pt x="3867" y="2220"/>
                  </a:lnTo>
                  <a:lnTo>
                    <a:pt x="3843" y="2109"/>
                  </a:lnTo>
                  <a:lnTo>
                    <a:pt x="3812" y="2000"/>
                  </a:lnTo>
                  <a:lnTo>
                    <a:pt x="3773" y="1896"/>
                  </a:lnTo>
                  <a:lnTo>
                    <a:pt x="3726" y="1796"/>
                  </a:lnTo>
                  <a:lnTo>
                    <a:pt x="3671" y="1700"/>
                  </a:lnTo>
                  <a:lnTo>
                    <a:pt x="3610" y="1609"/>
                  </a:lnTo>
                  <a:lnTo>
                    <a:pt x="3541" y="1523"/>
                  </a:lnTo>
                  <a:lnTo>
                    <a:pt x="3465" y="1441"/>
                  </a:lnTo>
                  <a:lnTo>
                    <a:pt x="3385" y="1366"/>
                  </a:lnTo>
                  <a:lnTo>
                    <a:pt x="3298" y="1298"/>
                  </a:lnTo>
                  <a:lnTo>
                    <a:pt x="3208" y="1237"/>
                  </a:lnTo>
                  <a:lnTo>
                    <a:pt x="3111" y="1182"/>
                  </a:lnTo>
                  <a:lnTo>
                    <a:pt x="3011" y="1134"/>
                  </a:lnTo>
                  <a:lnTo>
                    <a:pt x="2906" y="1096"/>
                  </a:lnTo>
                  <a:lnTo>
                    <a:pt x="2797" y="1063"/>
                  </a:lnTo>
                  <a:lnTo>
                    <a:pt x="2685" y="1040"/>
                  </a:lnTo>
                  <a:lnTo>
                    <a:pt x="2571" y="1027"/>
                  </a:lnTo>
                  <a:lnTo>
                    <a:pt x="2455" y="1021"/>
                  </a:lnTo>
                  <a:close/>
                  <a:moveTo>
                    <a:pt x="2060" y="0"/>
                  </a:moveTo>
                  <a:lnTo>
                    <a:pt x="2847" y="0"/>
                  </a:lnTo>
                  <a:lnTo>
                    <a:pt x="2943" y="575"/>
                  </a:lnTo>
                  <a:lnTo>
                    <a:pt x="3045" y="605"/>
                  </a:lnTo>
                  <a:lnTo>
                    <a:pt x="3147" y="640"/>
                  </a:lnTo>
                  <a:lnTo>
                    <a:pt x="3245" y="680"/>
                  </a:lnTo>
                  <a:lnTo>
                    <a:pt x="3342" y="727"/>
                  </a:lnTo>
                  <a:lnTo>
                    <a:pt x="3437" y="779"/>
                  </a:lnTo>
                  <a:lnTo>
                    <a:pt x="3912" y="441"/>
                  </a:lnTo>
                  <a:lnTo>
                    <a:pt x="4467" y="996"/>
                  </a:lnTo>
                  <a:lnTo>
                    <a:pt x="4129" y="1470"/>
                  </a:lnTo>
                  <a:lnTo>
                    <a:pt x="4193" y="1590"/>
                  </a:lnTo>
                  <a:lnTo>
                    <a:pt x="4248" y="1710"/>
                  </a:lnTo>
                  <a:lnTo>
                    <a:pt x="4296" y="1835"/>
                  </a:lnTo>
                  <a:lnTo>
                    <a:pt x="4333" y="1963"/>
                  </a:lnTo>
                  <a:lnTo>
                    <a:pt x="4908" y="2060"/>
                  </a:lnTo>
                  <a:lnTo>
                    <a:pt x="4908" y="2845"/>
                  </a:lnTo>
                  <a:lnTo>
                    <a:pt x="4333" y="2942"/>
                  </a:lnTo>
                  <a:lnTo>
                    <a:pt x="4303" y="3045"/>
                  </a:lnTo>
                  <a:lnTo>
                    <a:pt x="4267" y="3146"/>
                  </a:lnTo>
                  <a:lnTo>
                    <a:pt x="4227" y="3244"/>
                  </a:lnTo>
                  <a:lnTo>
                    <a:pt x="4181" y="3341"/>
                  </a:lnTo>
                  <a:lnTo>
                    <a:pt x="4129" y="3434"/>
                  </a:lnTo>
                  <a:lnTo>
                    <a:pt x="4467" y="3909"/>
                  </a:lnTo>
                  <a:lnTo>
                    <a:pt x="3912" y="4466"/>
                  </a:lnTo>
                  <a:lnTo>
                    <a:pt x="3437" y="4126"/>
                  </a:lnTo>
                  <a:lnTo>
                    <a:pt x="3342" y="4178"/>
                  </a:lnTo>
                  <a:lnTo>
                    <a:pt x="3245" y="4225"/>
                  </a:lnTo>
                  <a:lnTo>
                    <a:pt x="3147" y="4266"/>
                  </a:lnTo>
                  <a:lnTo>
                    <a:pt x="3045" y="4302"/>
                  </a:lnTo>
                  <a:lnTo>
                    <a:pt x="2943" y="4332"/>
                  </a:lnTo>
                  <a:lnTo>
                    <a:pt x="2847" y="4906"/>
                  </a:lnTo>
                  <a:lnTo>
                    <a:pt x="2060" y="4906"/>
                  </a:lnTo>
                  <a:lnTo>
                    <a:pt x="1965" y="4332"/>
                  </a:lnTo>
                  <a:lnTo>
                    <a:pt x="1862" y="4302"/>
                  </a:lnTo>
                  <a:lnTo>
                    <a:pt x="1761" y="4266"/>
                  </a:lnTo>
                  <a:lnTo>
                    <a:pt x="1663" y="4225"/>
                  </a:lnTo>
                  <a:lnTo>
                    <a:pt x="1566" y="4178"/>
                  </a:lnTo>
                  <a:lnTo>
                    <a:pt x="1472" y="4126"/>
                  </a:lnTo>
                  <a:lnTo>
                    <a:pt x="997" y="4466"/>
                  </a:lnTo>
                  <a:lnTo>
                    <a:pt x="441" y="3909"/>
                  </a:lnTo>
                  <a:lnTo>
                    <a:pt x="778" y="3434"/>
                  </a:lnTo>
                  <a:lnTo>
                    <a:pt x="728" y="3341"/>
                  </a:lnTo>
                  <a:lnTo>
                    <a:pt x="680" y="3244"/>
                  </a:lnTo>
                  <a:lnTo>
                    <a:pt x="640" y="3146"/>
                  </a:lnTo>
                  <a:lnTo>
                    <a:pt x="604" y="3045"/>
                  </a:lnTo>
                  <a:lnTo>
                    <a:pt x="575" y="2942"/>
                  </a:lnTo>
                  <a:lnTo>
                    <a:pt x="0" y="2845"/>
                  </a:lnTo>
                  <a:lnTo>
                    <a:pt x="0" y="2060"/>
                  </a:lnTo>
                  <a:lnTo>
                    <a:pt x="575" y="1963"/>
                  </a:lnTo>
                  <a:lnTo>
                    <a:pt x="613" y="1835"/>
                  </a:lnTo>
                  <a:lnTo>
                    <a:pt x="659" y="1710"/>
                  </a:lnTo>
                  <a:lnTo>
                    <a:pt x="714" y="1590"/>
                  </a:lnTo>
                  <a:lnTo>
                    <a:pt x="778" y="1470"/>
                  </a:lnTo>
                  <a:lnTo>
                    <a:pt x="441" y="996"/>
                  </a:lnTo>
                  <a:lnTo>
                    <a:pt x="997" y="441"/>
                  </a:lnTo>
                  <a:lnTo>
                    <a:pt x="1472" y="779"/>
                  </a:lnTo>
                  <a:lnTo>
                    <a:pt x="1566" y="727"/>
                  </a:lnTo>
                  <a:lnTo>
                    <a:pt x="1663" y="680"/>
                  </a:lnTo>
                  <a:lnTo>
                    <a:pt x="1761" y="640"/>
                  </a:lnTo>
                  <a:lnTo>
                    <a:pt x="1862" y="605"/>
                  </a:lnTo>
                  <a:lnTo>
                    <a:pt x="1965" y="575"/>
                  </a:lnTo>
                  <a:lnTo>
                    <a:pt x="20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950"/>
            <p:cNvSpPr>
              <a:spLocks/>
            </p:cNvSpPr>
            <p:nvPr/>
          </p:nvSpPr>
          <p:spPr bwMode="auto">
            <a:xfrm>
              <a:off x="7999" y="780"/>
              <a:ext cx="563" cy="1007"/>
            </a:xfrm>
            <a:custGeom>
              <a:avLst/>
              <a:gdLst>
                <a:gd name="T0" fmla="*/ 1125 w 1125"/>
                <a:gd name="T1" fmla="*/ 0 h 2013"/>
                <a:gd name="T2" fmla="*/ 1125 w 1125"/>
                <a:gd name="T3" fmla="*/ 1180 h 2013"/>
                <a:gd name="T4" fmla="*/ 291 w 1125"/>
                <a:gd name="T5" fmla="*/ 2013 h 2013"/>
                <a:gd name="T6" fmla="*/ 233 w 1125"/>
                <a:gd name="T7" fmla="*/ 1939 h 2013"/>
                <a:gd name="T8" fmla="*/ 181 w 1125"/>
                <a:gd name="T9" fmla="*/ 1861 h 2013"/>
                <a:gd name="T10" fmla="*/ 135 w 1125"/>
                <a:gd name="T11" fmla="*/ 1779 h 2013"/>
                <a:gd name="T12" fmla="*/ 95 w 1125"/>
                <a:gd name="T13" fmla="*/ 1695 h 2013"/>
                <a:gd name="T14" fmla="*/ 62 w 1125"/>
                <a:gd name="T15" fmla="*/ 1605 h 2013"/>
                <a:gd name="T16" fmla="*/ 35 w 1125"/>
                <a:gd name="T17" fmla="*/ 1513 h 2013"/>
                <a:gd name="T18" fmla="*/ 16 w 1125"/>
                <a:gd name="T19" fmla="*/ 1418 h 2013"/>
                <a:gd name="T20" fmla="*/ 4 w 1125"/>
                <a:gd name="T21" fmla="*/ 1321 h 2013"/>
                <a:gd name="T22" fmla="*/ 0 w 1125"/>
                <a:gd name="T23" fmla="*/ 1221 h 2013"/>
                <a:gd name="T24" fmla="*/ 4 w 1125"/>
                <a:gd name="T25" fmla="*/ 1116 h 2013"/>
                <a:gd name="T26" fmla="*/ 17 w 1125"/>
                <a:gd name="T27" fmla="*/ 1013 h 2013"/>
                <a:gd name="T28" fmla="*/ 40 w 1125"/>
                <a:gd name="T29" fmla="*/ 912 h 2013"/>
                <a:gd name="T30" fmla="*/ 69 w 1125"/>
                <a:gd name="T31" fmla="*/ 815 h 2013"/>
                <a:gd name="T32" fmla="*/ 107 w 1125"/>
                <a:gd name="T33" fmla="*/ 722 h 2013"/>
                <a:gd name="T34" fmla="*/ 151 w 1125"/>
                <a:gd name="T35" fmla="*/ 631 h 2013"/>
                <a:gd name="T36" fmla="*/ 203 w 1125"/>
                <a:gd name="T37" fmla="*/ 546 h 2013"/>
                <a:gd name="T38" fmla="*/ 261 w 1125"/>
                <a:gd name="T39" fmla="*/ 466 h 2013"/>
                <a:gd name="T40" fmla="*/ 327 w 1125"/>
                <a:gd name="T41" fmla="*/ 390 h 2013"/>
                <a:gd name="T42" fmla="*/ 397 w 1125"/>
                <a:gd name="T43" fmla="*/ 320 h 2013"/>
                <a:gd name="T44" fmla="*/ 473 w 1125"/>
                <a:gd name="T45" fmla="*/ 256 h 2013"/>
                <a:gd name="T46" fmla="*/ 553 w 1125"/>
                <a:gd name="T47" fmla="*/ 198 h 2013"/>
                <a:gd name="T48" fmla="*/ 640 w 1125"/>
                <a:gd name="T49" fmla="*/ 146 h 2013"/>
                <a:gd name="T50" fmla="*/ 729 w 1125"/>
                <a:gd name="T51" fmla="*/ 101 h 2013"/>
                <a:gd name="T52" fmla="*/ 823 w 1125"/>
                <a:gd name="T53" fmla="*/ 64 h 2013"/>
                <a:gd name="T54" fmla="*/ 921 w 1125"/>
                <a:gd name="T55" fmla="*/ 34 h 2013"/>
                <a:gd name="T56" fmla="*/ 1021 w 1125"/>
                <a:gd name="T57" fmla="*/ 13 h 2013"/>
                <a:gd name="T58" fmla="*/ 1125 w 1125"/>
                <a:gd name="T59" fmla="*/ 0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25" h="2013">
                  <a:moveTo>
                    <a:pt x="1125" y="0"/>
                  </a:moveTo>
                  <a:lnTo>
                    <a:pt x="1125" y="1180"/>
                  </a:lnTo>
                  <a:lnTo>
                    <a:pt x="291" y="2013"/>
                  </a:lnTo>
                  <a:lnTo>
                    <a:pt x="233" y="1939"/>
                  </a:lnTo>
                  <a:lnTo>
                    <a:pt x="181" y="1861"/>
                  </a:lnTo>
                  <a:lnTo>
                    <a:pt x="135" y="1779"/>
                  </a:lnTo>
                  <a:lnTo>
                    <a:pt x="95" y="1695"/>
                  </a:lnTo>
                  <a:lnTo>
                    <a:pt x="62" y="1605"/>
                  </a:lnTo>
                  <a:lnTo>
                    <a:pt x="35" y="1513"/>
                  </a:lnTo>
                  <a:lnTo>
                    <a:pt x="16" y="1418"/>
                  </a:lnTo>
                  <a:lnTo>
                    <a:pt x="4" y="1321"/>
                  </a:lnTo>
                  <a:lnTo>
                    <a:pt x="0" y="1221"/>
                  </a:lnTo>
                  <a:lnTo>
                    <a:pt x="4" y="1116"/>
                  </a:lnTo>
                  <a:lnTo>
                    <a:pt x="17" y="1013"/>
                  </a:lnTo>
                  <a:lnTo>
                    <a:pt x="40" y="912"/>
                  </a:lnTo>
                  <a:lnTo>
                    <a:pt x="69" y="815"/>
                  </a:lnTo>
                  <a:lnTo>
                    <a:pt x="107" y="722"/>
                  </a:lnTo>
                  <a:lnTo>
                    <a:pt x="151" y="631"/>
                  </a:lnTo>
                  <a:lnTo>
                    <a:pt x="203" y="546"/>
                  </a:lnTo>
                  <a:lnTo>
                    <a:pt x="261" y="466"/>
                  </a:lnTo>
                  <a:lnTo>
                    <a:pt x="327" y="390"/>
                  </a:lnTo>
                  <a:lnTo>
                    <a:pt x="397" y="320"/>
                  </a:lnTo>
                  <a:lnTo>
                    <a:pt x="473" y="256"/>
                  </a:lnTo>
                  <a:lnTo>
                    <a:pt x="553" y="198"/>
                  </a:lnTo>
                  <a:lnTo>
                    <a:pt x="640" y="146"/>
                  </a:lnTo>
                  <a:lnTo>
                    <a:pt x="729" y="101"/>
                  </a:lnTo>
                  <a:lnTo>
                    <a:pt x="823" y="64"/>
                  </a:lnTo>
                  <a:lnTo>
                    <a:pt x="921" y="34"/>
                  </a:lnTo>
                  <a:lnTo>
                    <a:pt x="1021" y="13"/>
                  </a:lnTo>
                  <a:lnTo>
                    <a:pt x="11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951"/>
            <p:cNvSpPr>
              <a:spLocks/>
            </p:cNvSpPr>
            <p:nvPr/>
          </p:nvSpPr>
          <p:spPr bwMode="auto">
            <a:xfrm>
              <a:off x="8664" y="780"/>
              <a:ext cx="560" cy="560"/>
            </a:xfrm>
            <a:custGeom>
              <a:avLst/>
              <a:gdLst>
                <a:gd name="T0" fmla="*/ 0 w 1121"/>
                <a:gd name="T1" fmla="*/ 0 h 1119"/>
                <a:gd name="T2" fmla="*/ 104 w 1121"/>
                <a:gd name="T3" fmla="*/ 13 h 1119"/>
                <a:gd name="T4" fmla="*/ 205 w 1121"/>
                <a:gd name="T5" fmla="*/ 36 h 1119"/>
                <a:gd name="T6" fmla="*/ 302 w 1121"/>
                <a:gd name="T7" fmla="*/ 64 h 1119"/>
                <a:gd name="T8" fmla="*/ 396 w 1121"/>
                <a:gd name="T9" fmla="*/ 103 h 1119"/>
                <a:gd name="T10" fmla="*/ 486 w 1121"/>
                <a:gd name="T11" fmla="*/ 147 h 1119"/>
                <a:gd name="T12" fmla="*/ 571 w 1121"/>
                <a:gd name="T13" fmla="*/ 198 h 1119"/>
                <a:gd name="T14" fmla="*/ 653 w 1121"/>
                <a:gd name="T15" fmla="*/ 256 h 1119"/>
                <a:gd name="T16" fmla="*/ 729 w 1121"/>
                <a:gd name="T17" fmla="*/ 321 h 1119"/>
                <a:gd name="T18" fmla="*/ 799 w 1121"/>
                <a:gd name="T19" fmla="*/ 391 h 1119"/>
                <a:gd name="T20" fmla="*/ 863 w 1121"/>
                <a:gd name="T21" fmla="*/ 467 h 1119"/>
                <a:gd name="T22" fmla="*/ 923 w 1121"/>
                <a:gd name="T23" fmla="*/ 547 h 1119"/>
                <a:gd name="T24" fmla="*/ 973 w 1121"/>
                <a:gd name="T25" fmla="*/ 634 h 1119"/>
                <a:gd name="T26" fmla="*/ 1018 w 1121"/>
                <a:gd name="T27" fmla="*/ 723 h 1119"/>
                <a:gd name="T28" fmla="*/ 1055 w 1121"/>
                <a:gd name="T29" fmla="*/ 817 h 1119"/>
                <a:gd name="T30" fmla="*/ 1085 w 1121"/>
                <a:gd name="T31" fmla="*/ 915 h 1119"/>
                <a:gd name="T32" fmla="*/ 1107 w 1121"/>
                <a:gd name="T33" fmla="*/ 1016 h 1119"/>
                <a:gd name="T34" fmla="*/ 1121 w 1121"/>
                <a:gd name="T35" fmla="*/ 1119 h 1119"/>
                <a:gd name="T36" fmla="*/ 0 w 1121"/>
                <a:gd name="T37" fmla="*/ 1119 h 1119"/>
                <a:gd name="T38" fmla="*/ 0 w 1121"/>
                <a:gd name="T39" fmla="*/ 0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21" h="1119">
                  <a:moveTo>
                    <a:pt x="0" y="0"/>
                  </a:moveTo>
                  <a:lnTo>
                    <a:pt x="104" y="13"/>
                  </a:lnTo>
                  <a:lnTo>
                    <a:pt x="205" y="36"/>
                  </a:lnTo>
                  <a:lnTo>
                    <a:pt x="302" y="64"/>
                  </a:lnTo>
                  <a:lnTo>
                    <a:pt x="396" y="103"/>
                  </a:lnTo>
                  <a:lnTo>
                    <a:pt x="486" y="147"/>
                  </a:lnTo>
                  <a:lnTo>
                    <a:pt x="571" y="198"/>
                  </a:lnTo>
                  <a:lnTo>
                    <a:pt x="653" y="256"/>
                  </a:lnTo>
                  <a:lnTo>
                    <a:pt x="729" y="321"/>
                  </a:lnTo>
                  <a:lnTo>
                    <a:pt x="799" y="391"/>
                  </a:lnTo>
                  <a:lnTo>
                    <a:pt x="863" y="467"/>
                  </a:lnTo>
                  <a:lnTo>
                    <a:pt x="923" y="547"/>
                  </a:lnTo>
                  <a:lnTo>
                    <a:pt x="973" y="634"/>
                  </a:lnTo>
                  <a:lnTo>
                    <a:pt x="1018" y="723"/>
                  </a:lnTo>
                  <a:lnTo>
                    <a:pt x="1055" y="817"/>
                  </a:lnTo>
                  <a:lnTo>
                    <a:pt x="1085" y="915"/>
                  </a:lnTo>
                  <a:lnTo>
                    <a:pt x="1107" y="1016"/>
                  </a:lnTo>
                  <a:lnTo>
                    <a:pt x="1121" y="1119"/>
                  </a:lnTo>
                  <a:lnTo>
                    <a:pt x="0" y="111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12" name="Group 676"/>
          <p:cNvGrpSpPr>
            <a:grpSpLocks noChangeAspect="1"/>
          </p:cNvGrpSpPr>
          <p:nvPr/>
        </p:nvGrpSpPr>
        <p:grpSpPr bwMode="auto">
          <a:xfrm>
            <a:off x="2127590" y="1912334"/>
            <a:ext cx="239383" cy="272039"/>
            <a:chOff x="1985" y="2539"/>
            <a:chExt cx="843" cy="958"/>
          </a:xfrm>
          <a:solidFill>
            <a:schemeClr val="bg1"/>
          </a:solidFill>
        </p:grpSpPr>
        <p:sp>
          <p:nvSpPr>
            <p:cNvPr id="113" name="Freeform 678"/>
            <p:cNvSpPr>
              <a:spLocks/>
            </p:cNvSpPr>
            <p:nvPr/>
          </p:nvSpPr>
          <p:spPr bwMode="auto">
            <a:xfrm>
              <a:off x="2259" y="2929"/>
              <a:ext cx="413" cy="568"/>
            </a:xfrm>
            <a:custGeom>
              <a:avLst/>
              <a:gdLst>
                <a:gd name="T0" fmla="*/ 626 w 1651"/>
                <a:gd name="T1" fmla="*/ 4 h 2273"/>
                <a:gd name="T2" fmla="*/ 688 w 1651"/>
                <a:gd name="T3" fmla="*/ 27 h 2273"/>
                <a:gd name="T4" fmla="*/ 740 w 1651"/>
                <a:gd name="T5" fmla="*/ 70 h 2273"/>
                <a:gd name="T6" fmla="*/ 777 w 1651"/>
                <a:gd name="T7" fmla="*/ 130 h 2273"/>
                <a:gd name="T8" fmla="*/ 797 w 1651"/>
                <a:gd name="T9" fmla="*/ 200 h 2273"/>
                <a:gd name="T10" fmla="*/ 800 w 1651"/>
                <a:gd name="T11" fmla="*/ 771 h 2273"/>
                <a:gd name="T12" fmla="*/ 1289 w 1651"/>
                <a:gd name="T13" fmla="*/ 775 h 2273"/>
                <a:gd name="T14" fmla="*/ 1386 w 1651"/>
                <a:gd name="T15" fmla="*/ 799 h 2273"/>
                <a:gd name="T16" fmla="*/ 1473 w 1651"/>
                <a:gd name="T17" fmla="*/ 845 h 2273"/>
                <a:gd name="T18" fmla="*/ 1547 w 1651"/>
                <a:gd name="T19" fmla="*/ 910 h 2273"/>
                <a:gd name="T20" fmla="*/ 1602 w 1651"/>
                <a:gd name="T21" fmla="*/ 990 h 2273"/>
                <a:gd name="T22" fmla="*/ 1638 w 1651"/>
                <a:gd name="T23" fmla="*/ 1082 h 2273"/>
                <a:gd name="T24" fmla="*/ 1651 w 1651"/>
                <a:gd name="T25" fmla="*/ 1183 h 2273"/>
                <a:gd name="T26" fmla="*/ 1651 w 1651"/>
                <a:gd name="T27" fmla="*/ 1202 h 2273"/>
                <a:gd name="T28" fmla="*/ 1648 w 1651"/>
                <a:gd name="T29" fmla="*/ 1206 h 2273"/>
                <a:gd name="T30" fmla="*/ 1646 w 1651"/>
                <a:gd name="T31" fmla="*/ 1212 h 2273"/>
                <a:gd name="T32" fmla="*/ 1644 w 1651"/>
                <a:gd name="T33" fmla="*/ 1998 h 2273"/>
                <a:gd name="T34" fmla="*/ 1627 w 1651"/>
                <a:gd name="T35" fmla="*/ 2079 h 2273"/>
                <a:gd name="T36" fmla="*/ 1593 w 1651"/>
                <a:gd name="T37" fmla="*/ 2147 h 2273"/>
                <a:gd name="T38" fmla="*/ 1544 w 1651"/>
                <a:gd name="T39" fmla="*/ 2202 h 2273"/>
                <a:gd name="T40" fmla="*/ 1480 w 1651"/>
                <a:gd name="T41" fmla="*/ 2240 h 2273"/>
                <a:gd name="T42" fmla="*/ 1398 w 1651"/>
                <a:gd name="T43" fmla="*/ 2265 h 2273"/>
                <a:gd name="T44" fmla="*/ 1302 w 1651"/>
                <a:gd name="T45" fmla="*/ 2273 h 2273"/>
                <a:gd name="T46" fmla="*/ 674 w 1651"/>
                <a:gd name="T47" fmla="*/ 2271 h 2273"/>
                <a:gd name="T48" fmla="*/ 596 w 1651"/>
                <a:gd name="T49" fmla="*/ 2250 h 2273"/>
                <a:gd name="T50" fmla="*/ 525 w 1651"/>
                <a:gd name="T51" fmla="*/ 2207 h 2273"/>
                <a:gd name="T52" fmla="*/ 462 w 1651"/>
                <a:gd name="T53" fmla="*/ 2148 h 2273"/>
                <a:gd name="T54" fmla="*/ 431 w 1651"/>
                <a:gd name="T55" fmla="*/ 2105 h 2273"/>
                <a:gd name="T56" fmla="*/ 416 w 1651"/>
                <a:gd name="T57" fmla="*/ 2075 h 2273"/>
                <a:gd name="T58" fmla="*/ 390 w 1651"/>
                <a:gd name="T59" fmla="*/ 2027 h 2273"/>
                <a:gd name="T60" fmla="*/ 359 w 1651"/>
                <a:gd name="T61" fmla="*/ 1965 h 2273"/>
                <a:gd name="T62" fmla="*/ 320 w 1651"/>
                <a:gd name="T63" fmla="*/ 1890 h 2273"/>
                <a:gd name="T64" fmla="*/ 279 w 1651"/>
                <a:gd name="T65" fmla="*/ 1809 h 2273"/>
                <a:gd name="T66" fmla="*/ 235 w 1651"/>
                <a:gd name="T67" fmla="*/ 1721 h 2273"/>
                <a:gd name="T68" fmla="*/ 189 w 1651"/>
                <a:gd name="T69" fmla="*/ 1632 h 2273"/>
                <a:gd name="T70" fmla="*/ 146 w 1651"/>
                <a:gd name="T71" fmla="*/ 1545 h 2273"/>
                <a:gd name="T72" fmla="*/ 105 w 1651"/>
                <a:gd name="T73" fmla="*/ 1464 h 2273"/>
                <a:gd name="T74" fmla="*/ 69 w 1651"/>
                <a:gd name="T75" fmla="*/ 1391 h 2273"/>
                <a:gd name="T76" fmla="*/ 38 w 1651"/>
                <a:gd name="T77" fmla="*/ 1330 h 2273"/>
                <a:gd name="T78" fmla="*/ 12 w 1651"/>
                <a:gd name="T79" fmla="*/ 1269 h 2273"/>
                <a:gd name="T80" fmla="*/ 0 w 1651"/>
                <a:gd name="T81" fmla="*/ 1197 h 2273"/>
                <a:gd name="T82" fmla="*/ 8 w 1651"/>
                <a:gd name="T83" fmla="*/ 1125 h 2273"/>
                <a:gd name="T84" fmla="*/ 35 w 1651"/>
                <a:gd name="T85" fmla="*/ 1060 h 2273"/>
                <a:gd name="T86" fmla="*/ 80 w 1651"/>
                <a:gd name="T87" fmla="*/ 1006 h 2273"/>
                <a:gd name="T88" fmla="*/ 142 w 1651"/>
                <a:gd name="T89" fmla="*/ 968 h 2273"/>
                <a:gd name="T90" fmla="*/ 215 w 1651"/>
                <a:gd name="T91" fmla="*/ 954 h 2273"/>
                <a:gd name="T92" fmla="*/ 278 w 1651"/>
                <a:gd name="T93" fmla="*/ 965 h 2273"/>
                <a:gd name="T94" fmla="*/ 333 w 1651"/>
                <a:gd name="T95" fmla="*/ 996 h 2273"/>
                <a:gd name="T96" fmla="*/ 384 w 1651"/>
                <a:gd name="T97" fmla="*/ 1045 h 2273"/>
                <a:gd name="T98" fmla="*/ 387 w 1651"/>
                <a:gd name="T99" fmla="*/ 200 h 2273"/>
                <a:gd name="T100" fmla="*/ 407 w 1651"/>
                <a:gd name="T101" fmla="*/ 130 h 2273"/>
                <a:gd name="T102" fmla="*/ 444 w 1651"/>
                <a:gd name="T103" fmla="*/ 70 h 2273"/>
                <a:gd name="T104" fmla="*/ 494 w 1651"/>
                <a:gd name="T105" fmla="*/ 27 h 2273"/>
                <a:gd name="T106" fmla="*/ 558 w 1651"/>
                <a:gd name="T107" fmla="*/ 4 h 2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51" h="2273">
                  <a:moveTo>
                    <a:pt x="591" y="0"/>
                  </a:moveTo>
                  <a:lnTo>
                    <a:pt x="626" y="4"/>
                  </a:lnTo>
                  <a:lnTo>
                    <a:pt x="659" y="13"/>
                  </a:lnTo>
                  <a:lnTo>
                    <a:pt x="688" y="27"/>
                  </a:lnTo>
                  <a:lnTo>
                    <a:pt x="717" y="47"/>
                  </a:lnTo>
                  <a:lnTo>
                    <a:pt x="740" y="70"/>
                  </a:lnTo>
                  <a:lnTo>
                    <a:pt x="761" y="98"/>
                  </a:lnTo>
                  <a:lnTo>
                    <a:pt x="777" y="130"/>
                  </a:lnTo>
                  <a:lnTo>
                    <a:pt x="789" y="164"/>
                  </a:lnTo>
                  <a:lnTo>
                    <a:pt x="797" y="200"/>
                  </a:lnTo>
                  <a:lnTo>
                    <a:pt x="800" y="239"/>
                  </a:lnTo>
                  <a:lnTo>
                    <a:pt x="800" y="771"/>
                  </a:lnTo>
                  <a:lnTo>
                    <a:pt x="1238" y="771"/>
                  </a:lnTo>
                  <a:lnTo>
                    <a:pt x="1289" y="775"/>
                  </a:lnTo>
                  <a:lnTo>
                    <a:pt x="1340" y="784"/>
                  </a:lnTo>
                  <a:lnTo>
                    <a:pt x="1386" y="799"/>
                  </a:lnTo>
                  <a:lnTo>
                    <a:pt x="1432" y="820"/>
                  </a:lnTo>
                  <a:lnTo>
                    <a:pt x="1473" y="845"/>
                  </a:lnTo>
                  <a:lnTo>
                    <a:pt x="1512" y="875"/>
                  </a:lnTo>
                  <a:lnTo>
                    <a:pt x="1547" y="910"/>
                  </a:lnTo>
                  <a:lnTo>
                    <a:pt x="1576" y="948"/>
                  </a:lnTo>
                  <a:lnTo>
                    <a:pt x="1602" y="990"/>
                  </a:lnTo>
                  <a:lnTo>
                    <a:pt x="1623" y="1034"/>
                  </a:lnTo>
                  <a:lnTo>
                    <a:pt x="1638" y="1082"/>
                  </a:lnTo>
                  <a:lnTo>
                    <a:pt x="1647" y="1131"/>
                  </a:lnTo>
                  <a:lnTo>
                    <a:pt x="1651" y="1183"/>
                  </a:lnTo>
                  <a:lnTo>
                    <a:pt x="1651" y="1192"/>
                  </a:lnTo>
                  <a:lnTo>
                    <a:pt x="1651" y="1202"/>
                  </a:lnTo>
                  <a:lnTo>
                    <a:pt x="1649" y="1204"/>
                  </a:lnTo>
                  <a:lnTo>
                    <a:pt x="1648" y="1206"/>
                  </a:lnTo>
                  <a:lnTo>
                    <a:pt x="1646" y="1210"/>
                  </a:lnTo>
                  <a:lnTo>
                    <a:pt x="1646" y="1212"/>
                  </a:lnTo>
                  <a:lnTo>
                    <a:pt x="1646" y="1954"/>
                  </a:lnTo>
                  <a:lnTo>
                    <a:pt x="1644" y="1998"/>
                  </a:lnTo>
                  <a:lnTo>
                    <a:pt x="1638" y="2040"/>
                  </a:lnTo>
                  <a:lnTo>
                    <a:pt x="1627" y="2079"/>
                  </a:lnTo>
                  <a:lnTo>
                    <a:pt x="1612" y="2115"/>
                  </a:lnTo>
                  <a:lnTo>
                    <a:pt x="1593" y="2147"/>
                  </a:lnTo>
                  <a:lnTo>
                    <a:pt x="1571" y="2176"/>
                  </a:lnTo>
                  <a:lnTo>
                    <a:pt x="1544" y="2202"/>
                  </a:lnTo>
                  <a:lnTo>
                    <a:pt x="1514" y="2223"/>
                  </a:lnTo>
                  <a:lnTo>
                    <a:pt x="1480" y="2240"/>
                  </a:lnTo>
                  <a:lnTo>
                    <a:pt x="1441" y="2255"/>
                  </a:lnTo>
                  <a:lnTo>
                    <a:pt x="1398" y="2265"/>
                  </a:lnTo>
                  <a:lnTo>
                    <a:pt x="1353" y="2271"/>
                  </a:lnTo>
                  <a:lnTo>
                    <a:pt x="1302" y="2273"/>
                  </a:lnTo>
                  <a:lnTo>
                    <a:pt x="717" y="2273"/>
                  </a:lnTo>
                  <a:lnTo>
                    <a:pt x="674" y="2271"/>
                  </a:lnTo>
                  <a:lnTo>
                    <a:pt x="635" y="2262"/>
                  </a:lnTo>
                  <a:lnTo>
                    <a:pt x="596" y="2250"/>
                  </a:lnTo>
                  <a:lnTo>
                    <a:pt x="560" y="2231"/>
                  </a:lnTo>
                  <a:lnTo>
                    <a:pt x="525" y="2207"/>
                  </a:lnTo>
                  <a:lnTo>
                    <a:pt x="492" y="2179"/>
                  </a:lnTo>
                  <a:lnTo>
                    <a:pt x="462" y="2148"/>
                  </a:lnTo>
                  <a:lnTo>
                    <a:pt x="435" y="2112"/>
                  </a:lnTo>
                  <a:lnTo>
                    <a:pt x="431" y="2105"/>
                  </a:lnTo>
                  <a:lnTo>
                    <a:pt x="424" y="2093"/>
                  </a:lnTo>
                  <a:lnTo>
                    <a:pt x="416" y="2075"/>
                  </a:lnTo>
                  <a:lnTo>
                    <a:pt x="404" y="2054"/>
                  </a:lnTo>
                  <a:lnTo>
                    <a:pt x="390" y="2027"/>
                  </a:lnTo>
                  <a:lnTo>
                    <a:pt x="375" y="1998"/>
                  </a:lnTo>
                  <a:lnTo>
                    <a:pt x="359" y="1965"/>
                  </a:lnTo>
                  <a:lnTo>
                    <a:pt x="340" y="1929"/>
                  </a:lnTo>
                  <a:lnTo>
                    <a:pt x="320" y="1890"/>
                  </a:lnTo>
                  <a:lnTo>
                    <a:pt x="300" y="1851"/>
                  </a:lnTo>
                  <a:lnTo>
                    <a:pt x="279" y="1809"/>
                  </a:lnTo>
                  <a:lnTo>
                    <a:pt x="257" y="1765"/>
                  </a:lnTo>
                  <a:lnTo>
                    <a:pt x="235" y="1721"/>
                  </a:lnTo>
                  <a:lnTo>
                    <a:pt x="213" y="1676"/>
                  </a:lnTo>
                  <a:lnTo>
                    <a:pt x="189" y="1632"/>
                  </a:lnTo>
                  <a:lnTo>
                    <a:pt x="168" y="1588"/>
                  </a:lnTo>
                  <a:lnTo>
                    <a:pt x="146" y="1545"/>
                  </a:lnTo>
                  <a:lnTo>
                    <a:pt x="125" y="1503"/>
                  </a:lnTo>
                  <a:lnTo>
                    <a:pt x="105" y="1464"/>
                  </a:lnTo>
                  <a:lnTo>
                    <a:pt x="86" y="1426"/>
                  </a:lnTo>
                  <a:lnTo>
                    <a:pt x="69" y="1391"/>
                  </a:lnTo>
                  <a:lnTo>
                    <a:pt x="52" y="1358"/>
                  </a:lnTo>
                  <a:lnTo>
                    <a:pt x="38" y="1330"/>
                  </a:lnTo>
                  <a:lnTo>
                    <a:pt x="26" y="1306"/>
                  </a:lnTo>
                  <a:lnTo>
                    <a:pt x="12" y="1269"/>
                  </a:lnTo>
                  <a:lnTo>
                    <a:pt x="3" y="1233"/>
                  </a:lnTo>
                  <a:lnTo>
                    <a:pt x="0" y="1197"/>
                  </a:lnTo>
                  <a:lnTo>
                    <a:pt x="1" y="1161"/>
                  </a:lnTo>
                  <a:lnTo>
                    <a:pt x="8" y="1125"/>
                  </a:lnTo>
                  <a:lnTo>
                    <a:pt x="20" y="1092"/>
                  </a:lnTo>
                  <a:lnTo>
                    <a:pt x="35" y="1060"/>
                  </a:lnTo>
                  <a:lnTo>
                    <a:pt x="56" y="1032"/>
                  </a:lnTo>
                  <a:lnTo>
                    <a:pt x="80" y="1006"/>
                  </a:lnTo>
                  <a:lnTo>
                    <a:pt x="109" y="985"/>
                  </a:lnTo>
                  <a:lnTo>
                    <a:pt x="142" y="968"/>
                  </a:lnTo>
                  <a:lnTo>
                    <a:pt x="179" y="957"/>
                  </a:lnTo>
                  <a:lnTo>
                    <a:pt x="215" y="954"/>
                  </a:lnTo>
                  <a:lnTo>
                    <a:pt x="248" y="957"/>
                  </a:lnTo>
                  <a:lnTo>
                    <a:pt x="278" y="965"/>
                  </a:lnTo>
                  <a:lnTo>
                    <a:pt x="306" y="978"/>
                  </a:lnTo>
                  <a:lnTo>
                    <a:pt x="333" y="996"/>
                  </a:lnTo>
                  <a:lnTo>
                    <a:pt x="359" y="1018"/>
                  </a:lnTo>
                  <a:lnTo>
                    <a:pt x="384" y="1045"/>
                  </a:lnTo>
                  <a:lnTo>
                    <a:pt x="384" y="239"/>
                  </a:lnTo>
                  <a:lnTo>
                    <a:pt x="387" y="200"/>
                  </a:lnTo>
                  <a:lnTo>
                    <a:pt x="395" y="164"/>
                  </a:lnTo>
                  <a:lnTo>
                    <a:pt x="407" y="130"/>
                  </a:lnTo>
                  <a:lnTo>
                    <a:pt x="423" y="98"/>
                  </a:lnTo>
                  <a:lnTo>
                    <a:pt x="444" y="70"/>
                  </a:lnTo>
                  <a:lnTo>
                    <a:pt x="467" y="47"/>
                  </a:lnTo>
                  <a:lnTo>
                    <a:pt x="494" y="27"/>
                  </a:lnTo>
                  <a:lnTo>
                    <a:pt x="525" y="13"/>
                  </a:lnTo>
                  <a:lnTo>
                    <a:pt x="558" y="4"/>
                  </a:lnTo>
                  <a:lnTo>
                    <a:pt x="5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679"/>
            <p:cNvSpPr>
              <a:spLocks/>
            </p:cNvSpPr>
            <p:nvPr/>
          </p:nvSpPr>
          <p:spPr bwMode="auto">
            <a:xfrm>
              <a:off x="2180" y="2734"/>
              <a:ext cx="453" cy="402"/>
            </a:xfrm>
            <a:custGeom>
              <a:avLst/>
              <a:gdLst>
                <a:gd name="T0" fmla="*/ 989 w 1812"/>
                <a:gd name="T1" fmla="*/ 4 h 1608"/>
                <a:gd name="T2" fmla="*/ 1147 w 1812"/>
                <a:gd name="T3" fmla="*/ 32 h 1608"/>
                <a:gd name="T4" fmla="*/ 1294 w 1812"/>
                <a:gd name="T5" fmla="*/ 87 h 1608"/>
                <a:gd name="T6" fmla="*/ 1429 w 1812"/>
                <a:gd name="T7" fmla="*/ 167 h 1608"/>
                <a:gd name="T8" fmla="*/ 1547 w 1812"/>
                <a:gd name="T9" fmla="*/ 266 h 1608"/>
                <a:gd name="T10" fmla="*/ 1646 w 1812"/>
                <a:gd name="T11" fmla="*/ 384 h 1608"/>
                <a:gd name="T12" fmla="*/ 1724 w 1812"/>
                <a:gd name="T13" fmla="*/ 519 h 1608"/>
                <a:gd name="T14" fmla="*/ 1779 w 1812"/>
                <a:gd name="T15" fmla="*/ 666 h 1608"/>
                <a:gd name="T16" fmla="*/ 1809 w 1812"/>
                <a:gd name="T17" fmla="*/ 824 h 1608"/>
                <a:gd name="T18" fmla="*/ 1809 w 1812"/>
                <a:gd name="T19" fmla="*/ 981 h 1608"/>
                <a:gd name="T20" fmla="*/ 1786 w 1812"/>
                <a:gd name="T21" fmla="*/ 1124 h 1608"/>
                <a:gd name="T22" fmla="*/ 1742 w 1812"/>
                <a:gd name="T23" fmla="*/ 1258 h 1608"/>
                <a:gd name="T24" fmla="*/ 1678 w 1812"/>
                <a:gd name="T25" fmla="*/ 1382 h 1608"/>
                <a:gd name="T26" fmla="*/ 1562 w 1812"/>
                <a:gd name="T27" fmla="*/ 1373 h 1608"/>
                <a:gd name="T28" fmla="*/ 1299 w 1812"/>
                <a:gd name="T29" fmla="*/ 1194 h 1608"/>
                <a:gd name="T30" fmla="*/ 1354 w 1812"/>
                <a:gd name="T31" fmla="*/ 1107 h 1608"/>
                <a:gd name="T32" fmla="*/ 1385 w 1812"/>
                <a:gd name="T33" fmla="*/ 1010 h 1608"/>
                <a:gd name="T34" fmla="*/ 1396 w 1812"/>
                <a:gd name="T35" fmla="*/ 906 h 1608"/>
                <a:gd name="T36" fmla="*/ 1383 w 1812"/>
                <a:gd name="T37" fmla="*/ 793 h 1608"/>
                <a:gd name="T38" fmla="*/ 1346 w 1812"/>
                <a:gd name="T39" fmla="*/ 690 h 1608"/>
                <a:gd name="T40" fmla="*/ 1288 w 1812"/>
                <a:gd name="T41" fmla="*/ 597 h 1608"/>
                <a:gd name="T42" fmla="*/ 1212 w 1812"/>
                <a:gd name="T43" fmla="*/ 521 h 1608"/>
                <a:gd name="T44" fmla="*/ 1121 w 1812"/>
                <a:gd name="T45" fmla="*/ 463 h 1608"/>
                <a:gd name="T46" fmla="*/ 1018 w 1812"/>
                <a:gd name="T47" fmla="*/ 425 h 1608"/>
                <a:gd name="T48" fmla="*/ 905 w 1812"/>
                <a:gd name="T49" fmla="*/ 412 h 1608"/>
                <a:gd name="T50" fmla="*/ 793 w 1812"/>
                <a:gd name="T51" fmla="*/ 425 h 1608"/>
                <a:gd name="T52" fmla="*/ 689 w 1812"/>
                <a:gd name="T53" fmla="*/ 463 h 1608"/>
                <a:gd name="T54" fmla="*/ 596 w 1812"/>
                <a:gd name="T55" fmla="*/ 521 h 1608"/>
                <a:gd name="T56" fmla="*/ 520 w 1812"/>
                <a:gd name="T57" fmla="*/ 597 h 1608"/>
                <a:gd name="T58" fmla="*/ 462 w 1812"/>
                <a:gd name="T59" fmla="*/ 690 h 1608"/>
                <a:gd name="T60" fmla="*/ 424 w 1812"/>
                <a:gd name="T61" fmla="*/ 793 h 1608"/>
                <a:gd name="T62" fmla="*/ 412 w 1812"/>
                <a:gd name="T63" fmla="*/ 906 h 1608"/>
                <a:gd name="T64" fmla="*/ 424 w 1812"/>
                <a:gd name="T65" fmla="*/ 1020 h 1608"/>
                <a:gd name="T66" fmla="*/ 462 w 1812"/>
                <a:gd name="T67" fmla="*/ 1124 h 1608"/>
                <a:gd name="T68" fmla="*/ 519 w 1812"/>
                <a:gd name="T69" fmla="*/ 1216 h 1608"/>
                <a:gd name="T70" fmla="*/ 470 w 1812"/>
                <a:gd name="T71" fmla="*/ 1556 h 1608"/>
                <a:gd name="T72" fmla="*/ 376 w 1812"/>
                <a:gd name="T73" fmla="*/ 1584 h 1608"/>
                <a:gd name="T74" fmla="*/ 279 w 1812"/>
                <a:gd name="T75" fmla="*/ 1561 h 1608"/>
                <a:gd name="T76" fmla="*/ 184 w 1812"/>
                <a:gd name="T77" fmla="*/ 1455 h 1608"/>
                <a:gd name="T78" fmla="*/ 106 w 1812"/>
                <a:gd name="T79" fmla="*/ 1333 h 1608"/>
                <a:gd name="T80" fmla="*/ 49 w 1812"/>
                <a:gd name="T81" fmla="*/ 1201 h 1608"/>
                <a:gd name="T82" fmla="*/ 13 w 1812"/>
                <a:gd name="T83" fmla="*/ 1057 h 1608"/>
                <a:gd name="T84" fmla="*/ 0 w 1812"/>
                <a:gd name="T85" fmla="*/ 906 h 1608"/>
                <a:gd name="T86" fmla="*/ 15 w 1812"/>
                <a:gd name="T87" fmla="*/ 743 h 1608"/>
                <a:gd name="T88" fmla="*/ 57 w 1812"/>
                <a:gd name="T89" fmla="*/ 590 h 1608"/>
                <a:gd name="T90" fmla="*/ 124 w 1812"/>
                <a:gd name="T91" fmla="*/ 449 h 1608"/>
                <a:gd name="T92" fmla="*/ 214 w 1812"/>
                <a:gd name="T93" fmla="*/ 322 h 1608"/>
                <a:gd name="T94" fmla="*/ 323 w 1812"/>
                <a:gd name="T95" fmla="*/ 214 h 1608"/>
                <a:gd name="T96" fmla="*/ 449 w 1812"/>
                <a:gd name="T97" fmla="*/ 124 h 1608"/>
                <a:gd name="T98" fmla="*/ 590 w 1812"/>
                <a:gd name="T99" fmla="*/ 57 h 1608"/>
                <a:gd name="T100" fmla="*/ 744 w 1812"/>
                <a:gd name="T101" fmla="*/ 15 h 1608"/>
                <a:gd name="T102" fmla="*/ 906 w 1812"/>
                <a:gd name="T103" fmla="*/ 0 h 1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12" h="1608">
                  <a:moveTo>
                    <a:pt x="906" y="0"/>
                  </a:moveTo>
                  <a:lnTo>
                    <a:pt x="989" y="4"/>
                  </a:lnTo>
                  <a:lnTo>
                    <a:pt x="1069" y="15"/>
                  </a:lnTo>
                  <a:lnTo>
                    <a:pt x="1147" y="32"/>
                  </a:lnTo>
                  <a:lnTo>
                    <a:pt x="1222" y="57"/>
                  </a:lnTo>
                  <a:lnTo>
                    <a:pt x="1294" y="87"/>
                  </a:lnTo>
                  <a:lnTo>
                    <a:pt x="1363" y="124"/>
                  </a:lnTo>
                  <a:lnTo>
                    <a:pt x="1429" y="167"/>
                  </a:lnTo>
                  <a:lnTo>
                    <a:pt x="1489" y="214"/>
                  </a:lnTo>
                  <a:lnTo>
                    <a:pt x="1547" y="266"/>
                  </a:lnTo>
                  <a:lnTo>
                    <a:pt x="1599" y="324"/>
                  </a:lnTo>
                  <a:lnTo>
                    <a:pt x="1646" y="384"/>
                  </a:lnTo>
                  <a:lnTo>
                    <a:pt x="1688" y="450"/>
                  </a:lnTo>
                  <a:lnTo>
                    <a:pt x="1724" y="519"/>
                  </a:lnTo>
                  <a:lnTo>
                    <a:pt x="1755" y="591"/>
                  </a:lnTo>
                  <a:lnTo>
                    <a:pt x="1779" y="666"/>
                  </a:lnTo>
                  <a:lnTo>
                    <a:pt x="1798" y="745"/>
                  </a:lnTo>
                  <a:lnTo>
                    <a:pt x="1809" y="824"/>
                  </a:lnTo>
                  <a:lnTo>
                    <a:pt x="1812" y="907"/>
                  </a:lnTo>
                  <a:lnTo>
                    <a:pt x="1809" y="981"/>
                  </a:lnTo>
                  <a:lnTo>
                    <a:pt x="1800" y="1053"/>
                  </a:lnTo>
                  <a:lnTo>
                    <a:pt x="1786" y="1124"/>
                  </a:lnTo>
                  <a:lnTo>
                    <a:pt x="1767" y="1191"/>
                  </a:lnTo>
                  <a:lnTo>
                    <a:pt x="1742" y="1258"/>
                  </a:lnTo>
                  <a:lnTo>
                    <a:pt x="1712" y="1321"/>
                  </a:lnTo>
                  <a:lnTo>
                    <a:pt x="1678" y="1382"/>
                  </a:lnTo>
                  <a:lnTo>
                    <a:pt x="1620" y="1375"/>
                  </a:lnTo>
                  <a:lnTo>
                    <a:pt x="1562" y="1373"/>
                  </a:lnTo>
                  <a:lnTo>
                    <a:pt x="1299" y="1373"/>
                  </a:lnTo>
                  <a:lnTo>
                    <a:pt x="1299" y="1194"/>
                  </a:lnTo>
                  <a:lnTo>
                    <a:pt x="1329" y="1152"/>
                  </a:lnTo>
                  <a:lnTo>
                    <a:pt x="1354" y="1107"/>
                  </a:lnTo>
                  <a:lnTo>
                    <a:pt x="1373" y="1059"/>
                  </a:lnTo>
                  <a:lnTo>
                    <a:pt x="1385" y="1010"/>
                  </a:lnTo>
                  <a:lnTo>
                    <a:pt x="1392" y="959"/>
                  </a:lnTo>
                  <a:lnTo>
                    <a:pt x="1396" y="906"/>
                  </a:lnTo>
                  <a:lnTo>
                    <a:pt x="1392" y="849"/>
                  </a:lnTo>
                  <a:lnTo>
                    <a:pt x="1383" y="793"/>
                  </a:lnTo>
                  <a:lnTo>
                    <a:pt x="1367" y="740"/>
                  </a:lnTo>
                  <a:lnTo>
                    <a:pt x="1346" y="690"/>
                  </a:lnTo>
                  <a:lnTo>
                    <a:pt x="1320" y="642"/>
                  </a:lnTo>
                  <a:lnTo>
                    <a:pt x="1288" y="597"/>
                  </a:lnTo>
                  <a:lnTo>
                    <a:pt x="1252" y="557"/>
                  </a:lnTo>
                  <a:lnTo>
                    <a:pt x="1212" y="521"/>
                  </a:lnTo>
                  <a:lnTo>
                    <a:pt x="1169" y="490"/>
                  </a:lnTo>
                  <a:lnTo>
                    <a:pt x="1121" y="463"/>
                  </a:lnTo>
                  <a:lnTo>
                    <a:pt x="1071" y="441"/>
                  </a:lnTo>
                  <a:lnTo>
                    <a:pt x="1018" y="425"/>
                  </a:lnTo>
                  <a:lnTo>
                    <a:pt x="963" y="416"/>
                  </a:lnTo>
                  <a:lnTo>
                    <a:pt x="905" y="412"/>
                  </a:lnTo>
                  <a:lnTo>
                    <a:pt x="848" y="416"/>
                  </a:lnTo>
                  <a:lnTo>
                    <a:pt x="793" y="425"/>
                  </a:lnTo>
                  <a:lnTo>
                    <a:pt x="739" y="441"/>
                  </a:lnTo>
                  <a:lnTo>
                    <a:pt x="689" y="463"/>
                  </a:lnTo>
                  <a:lnTo>
                    <a:pt x="641" y="490"/>
                  </a:lnTo>
                  <a:lnTo>
                    <a:pt x="596" y="521"/>
                  </a:lnTo>
                  <a:lnTo>
                    <a:pt x="557" y="557"/>
                  </a:lnTo>
                  <a:lnTo>
                    <a:pt x="520" y="597"/>
                  </a:lnTo>
                  <a:lnTo>
                    <a:pt x="489" y="642"/>
                  </a:lnTo>
                  <a:lnTo>
                    <a:pt x="462" y="690"/>
                  </a:lnTo>
                  <a:lnTo>
                    <a:pt x="440" y="740"/>
                  </a:lnTo>
                  <a:lnTo>
                    <a:pt x="424" y="793"/>
                  </a:lnTo>
                  <a:lnTo>
                    <a:pt x="414" y="849"/>
                  </a:lnTo>
                  <a:lnTo>
                    <a:pt x="412" y="906"/>
                  </a:lnTo>
                  <a:lnTo>
                    <a:pt x="414" y="963"/>
                  </a:lnTo>
                  <a:lnTo>
                    <a:pt x="424" y="1020"/>
                  </a:lnTo>
                  <a:lnTo>
                    <a:pt x="440" y="1073"/>
                  </a:lnTo>
                  <a:lnTo>
                    <a:pt x="462" y="1124"/>
                  </a:lnTo>
                  <a:lnTo>
                    <a:pt x="488" y="1172"/>
                  </a:lnTo>
                  <a:lnTo>
                    <a:pt x="519" y="1216"/>
                  </a:lnTo>
                  <a:lnTo>
                    <a:pt x="519" y="1552"/>
                  </a:lnTo>
                  <a:lnTo>
                    <a:pt x="470" y="1556"/>
                  </a:lnTo>
                  <a:lnTo>
                    <a:pt x="422" y="1568"/>
                  </a:lnTo>
                  <a:lnTo>
                    <a:pt x="376" y="1584"/>
                  </a:lnTo>
                  <a:lnTo>
                    <a:pt x="332" y="1608"/>
                  </a:lnTo>
                  <a:lnTo>
                    <a:pt x="279" y="1561"/>
                  </a:lnTo>
                  <a:lnTo>
                    <a:pt x="229" y="1510"/>
                  </a:lnTo>
                  <a:lnTo>
                    <a:pt x="184" y="1455"/>
                  </a:lnTo>
                  <a:lnTo>
                    <a:pt x="143" y="1395"/>
                  </a:lnTo>
                  <a:lnTo>
                    <a:pt x="106" y="1333"/>
                  </a:lnTo>
                  <a:lnTo>
                    <a:pt x="75" y="1269"/>
                  </a:lnTo>
                  <a:lnTo>
                    <a:pt x="49" y="1201"/>
                  </a:lnTo>
                  <a:lnTo>
                    <a:pt x="28" y="1129"/>
                  </a:lnTo>
                  <a:lnTo>
                    <a:pt x="13" y="1057"/>
                  </a:lnTo>
                  <a:lnTo>
                    <a:pt x="3" y="983"/>
                  </a:lnTo>
                  <a:lnTo>
                    <a:pt x="0" y="906"/>
                  </a:lnTo>
                  <a:lnTo>
                    <a:pt x="3" y="824"/>
                  </a:lnTo>
                  <a:lnTo>
                    <a:pt x="15" y="743"/>
                  </a:lnTo>
                  <a:lnTo>
                    <a:pt x="33" y="665"/>
                  </a:lnTo>
                  <a:lnTo>
                    <a:pt x="57" y="590"/>
                  </a:lnTo>
                  <a:lnTo>
                    <a:pt x="88" y="518"/>
                  </a:lnTo>
                  <a:lnTo>
                    <a:pt x="124" y="449"/>
                  </a:lnTo>
                  <a:lnTo>
                    <a:pt x="166" y="384"/>
                  </a:lnTo>
                  <a:lnTo>
                    <a:pt x="214" y="322"/>
                  </a:lnTo>
                  <a:lnTo>
                    <a:pt x="265" y="266"/>
                  </a:lnTo>
                  <a:lnTo>
                    <a:pt x="323" y="214"/>
                  </a:lnTo>
                  <a:lnTo>
                    <a:pt x="385" y="166"/>
                  </a:lnTo>
                  <a:lnTo>
                    <a:pt x="449" y="124"/>
                  </a:lnTo>
                  <a:lnTo>
                    <a:pt x="518" y="87"/>
                  </a:lnTo>
                  <a:lnTo>
                    <a:pt x="590" y="57"/>
                  </a:lnTo>
                  <a:lnTo>
                    <a:pt x="665" y="32"/>
                  </a:lnTo>
                  <a:lnTo>
                    <a:pt x="744" y="15"/>
                  </a:lnTo>
                  <a:lnTo>
                    <a:pt x="824" y="4"/>
                  </a:lnTo>
                  <a:lnTo>
                    <a:pt x="9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680"/>
            <p:cNvSpPr>
              <a:spLocks/>
            </p:cNvSpPr>
            <p:nvPr/>
          </p:nvSpPr>
          <p:spPr bwMode="auto">
            <a:xfrm>
              <a:off x="1985" y="2539"/>
              <a:ext cx="843" cy="820"/>
            </a:xfrm>
            <a:custGeom>
              <a:avLst/>
              <a:gdLst>
                <a:gd name="T0" fmla="*/ 1907 w 3373"/>
                <a:gd name="T1" fmla="*/ 14 h 3280"/>
                <a:gd name="T2" fmla="*/ 2219 w 3373"/>
                <a:gd name="T3" fmla="*/ 86 h 3280"/>
                <a:gd name="T4" fmla="*/ 2508 w 3373"/>
                <a:gd name="T5" fmla="*/ 213 h 3280"/>
                <a:gd name="T6" fmla="*/ 2764 w 3373"/>
                <a:gd name="T7" fmla="*/ 390 h 3280"/>
                <a:gd name="T8" fmla="*/ 2983 w 3373"/>
                <a:gd name="T9" fmla="*/ 610 h 3280"/>
                <a:gd name="T10" fmla="*/ 3160 w 3373"/>
                <a:gd name="T11" fmla="*/ 867 h 3280"/>
                <a:gd name="T12" fmla="*/ 3287 w 3373"/>
                <a:gd name="T13" fmla="*/ 1155 h 3280"/>
                <a:gd name="T14" fmla="*/ 3359 w 3373"/>
                <a:gd name="T15" fmla="*/ 1468 h 3280"/>
                <a:gd name="T16" fmla="*/ 3369 w 3373"/>
                <a:gd name="T17" fmla="*/ 1797 h 3280"/>
                <a:gd name="T18" fmla="*/ 3320 w 3373"/>
                <a:gd name="T19" fmla="*/ 2111 h 3280"/>
                <a:gd name="T20" fmla="*/ 3215 w 3373"/>
                <a:gd name="T21" fmla="*/ 2404 h 3280"/>
                <a:gd name="T22" fmla="*/ 3058 w 3373"/>
                <a:gd name="T23" fmla="*/ 2668 h 3280"/>
                <a:gd name="T24" fmla="*/ 2927 w 3373"/>
                <a:gd name="T25" fmla="*/ 2770 h 3280"/>
                <a:gd name="T26" fmla="*/ 2930 w 3373"/>
                <a:gd name="T27" fmla="*/ 2758 h 3280"/>
                <a:gd name="T28" fmla="*/ 2933 w 3373"/>
                <a:gd name="T29" fmla="*/ 2741 h 3280"/>
                <a:gd name="T30" fmla="*/ 2903 w 3373"/>
                <a:gd name="T31" fmla="*/ 2555 h 3280"/>
                <a:gd name="T32" fmla="*/ 2819 w 3373"/>
                <a:gd name="T33" fmla="*/ 2393 h 3280"/>
                <a:gd name="T34" fmla="*/ 2858 w 3373"/>
                <a:gd name="T35" fmla="*/ 2196 h 3280"/>
                <a:gd name="T36" fmla="*/ 2937 w 3373"/>
                <a:gd name="T37" fmla="*/ 1951 h 3280"/>
                <a:gd name="T38" fmla="*/ 2964 w 3373"/>
                <a:gd name="T39" fmla="*/ 1688 h 3280"/>
                <a:gd name="T40" fmla="*/ 2933 w 3373"/>
                <a:gd name="T41" fmla="*/ 1409 h 3280"/>
                <a:gd name="T42" fmla="*/ 2844 w 3373"/>
                <a:gd name="T43" fmla="*/ 1151 h 3280"/>
                <a:gd name="T44" fmla="*/ 2706 w 3373"/>
                <a:gd name="T45" fmla="*/ 921 h 3280"/>
                <a:gd name="T46" fmla="*/ 2524 w 3373"/>
                <a:gd name="T47" fmla="*/ 725 h 3280"/>
                <a:gd name="T48" fmla="*/ 2305 w 3373"/>
                <a:gd name="T49" fmla="*/ 572 h 3280"/>
                <a:gd name="T50" fmla="*/ 2056 w 3373"/>
                <a:gd name="T51" fmla="*/ 466 h 3280"/>
                <a:gd name="T52" fmla="*/ 1783 w 3373"/>
                <a:gd name="T53" fmla="*/ 415 h 3280"/>
                <a:gd name="T54" fmla="*/ 1500 w 3373"/>
                <a:gd name="T55" fmla="*/ 426 h 3280"/>
                <a:gd name="T56" fmla="*/ 1234 w 3373"/>
                <a:gd name="T57" fmla="*/ 496 h 3280"/>
                <a:gd name="T58" fmla="*/ 994 w 3373"/>
                <a:gd name="T59" fmla="*/ 618 h 3280"/>
                <a:gd name="T60" fmla="*/ 787 w 3373"/>
                <a:gd name="T61" fmla="*/ 786 h 3280"/>
                <a:gd name="T62" fmla="*/ 618 w 3373"/>
                <a:gd name="T63" fmla="*/ 993 h 3280"/>
                <a:gd name="T64" fmla="*/ 497 w 3373"/>
                <a:gd name="T65" fmla="*/ 1234 h 3280"/>
                <a:gd name="T66" fmla="*/ 427 w 3373"/>
                <a:gd name="T67" fmla="*/ 1500 h 3280"/>
                <a:gd name="T68" fmla="*/ 416 w 3373"/>
                <a:gd name="T69" fmla="*/ 1784 h 3280"/>
                <a:gd name="T70" fmla="*/ 467 w 3373"/>
                <a:gd name="T71" fmla="*/ 2057 h 3280"/>
                <a:gd name="T72" fmla="*/ 573 w 3373"/>
                <a:gd name="T73" fmla="*/ 2307 h 3280"/>
                <a:gd name="T74" fmla="*/ 727 w 3373"/>
                <a:gd name="T75" fmla="*/ 2526 h 3280"/>
                <a:gd name="T76" fmla="*/ 922 w 3373"/>
                <a:gd name="T77" fmla="*/ 2708 h 3280"/>
                <a:gd name="T78" fmla="*/ 932 w 3373"/>
                <a:gd name="T79" fmla="*/ 2848 h 3280"/>
                <a:gd name="T80" fmla="*/ 1127 w 3373"/>
                <a:gd name="T81" fmla="*/ 3280 h 3280"/>
                <a:gd name="T82" fmla="*/ 845 w 3373"/>
                <a:gd name="T83" fmla="*/ 3150 h 3280"/>
                <a:gd name="T84" fmla="*/ 594 w 3373"/>
                <a:gd name="T85" fmla="*/ 2974 h 3280"/>
                <a:gd name="T86" fmla="*/ 380 w 3373"/>
                <a:gd name="T87" fmla="*/ 2754 h 3280"/>
                <a:gd name="T88" fmla="*/ 208 w 3373"/>
                <a:gd name="T89" fmla="*/ 2499 h 3280"/>
                <a:gd name="T90" fmla="*/ 84 w 3373"/>
                <a:gd name="T91" fmla="*/ 2214 h 3280"/>
                <a:gd name="T92" fmla="*/ 14 w 3373"/>
                <a:gd name="T93" fmla="*/ 1904 h 3280"/>
                <a:gd name="T94" fmla="*/ 3 w 3373"/>
                <a:gd name="T95" fmla="*/ 1577 h 3280"/>
                <a:gd name="T96" fmla="*/ 56 w 3373"/>
                <a:gd name="T97" fmla="*/ 1256 h 3280"/>
                <a:gd name="T98" fmla="*/ 165 w 3373"/>
                <a:gd name="T99" fmla="*/ 959 h 3280"/>
                <a:gd name="T100" fmla="*/ 326 w 3373"/>
                <a:gd name="T101" fmla="*/ 691 h 3280"/>
                <a:gd name="T102" fmla="*/ 532 w 3373"/>
                <a:gd name="T103" fmla="*/ 459 h 3280"/>
                <a:gd name="T104" fmla="*/ 776 w 3373"/>
                <a:gd name="T105" fmla="*/ 267 h 3280"/>
                <a:gd name="T106" fmla="*/ 1054 w 3373"/>
                <a:gd name="T107" fmla="*/ 123 h 3280"/>
                <a:gd name="T108" fmla="*/ 1361 w 3373"/>
                <a:gd name="T109" fmla="*/ 32 h 3280"/>
                <a:gd name="T110" fmla="*/ 1687 w 3373"/>
                <a:gd name="T111" fmla="*/ 0 h 3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73" h="3280">
                  <a:moveTo>
                    <a:pt x="1687" y="0"/>
                  </a:moveTo>
                  <a:lnTo>
                    <a:pt x="1798" y="4"/>
                  </a:lnTo>
                  <a:lnTo>
                    <a:pt x="1907" y="14"/>
                  </a:lnTo>
                  <a:lnTo>
                    <a:pt x="2013" y="32"/>
                  </a:lnTo>
                  <a:lnTo>
                    <a:pt x="2117" y="55"/>
                  </a:lnTo>
                  <a:lnTo>
                    <a:pt x="2219" y="86"/>
                  </a:lnTo>
                  <a:lnTo>
                    <a:pt x="2318" y="123"/>
                  </a:lnTo>
                  <a:lnTo>
                    <a:pt x="2414" y="165"/>
                  </a:lnTo>
                  <a:lnTo>
                    <a:pt x="2508" y="213"/>
                  </a:lnTo>
                  <a:lnTo>
                    <a:pt x="2597" y="267"/>
                  </a:lnTo>
                  <a:lnTo>
                    <a:pt x="2682" y="325"/>
                  </a:lnTo>
                  <a:lnTo>
                    <a:pt x="2764" y="390"/>
                  </a:lnTo>
                  <a:lnTo>
                    <a:pt x="2842" y="459"/>
                  </a:lnTo>
                  <a:lnTo>
                    <a:pt x="2915" y="532"/>
                  </a:lnTo>
                  <a:lnTo>
                    <a:pt x="2983" y="610"/>
                  </a:lnTo>
                  <a:lnTo>
                    <a:pt x="3048" y="691"/>
                  </a:lnTo>
                  <a:lnTo>
                    <a:pt x="3106" y="777"/>
                  </a:lnTo>
                  <a:lnTo>
                    <a:pt x="3160" y="867"/>
                  </a:lnTo>
                  <a:lnTo>
                    <a:pt x="3208" y="959"/>
                  </a:lnTo>
                  <a:lnTo>
                    <a:pt x="3250" y="1056"/>
                  </a:lnTo>
                  <a:lnTo>
                    <a:pt x="3287" y="1155"/>
                  </a:lnTo>
                  <a:lnTo>
                    <a:pt x="3317" y="1256"/>
                  </a:lnTo>
                  <a:lnTo>
                    <a:pt x="3341" y="1362"/>
                  </a:lnTo>
                  <a:lnTo>
                    <a:pt x="3359" y="1468"/>
                  </a:lnTo>
                  <a:lnTo>
                    <a:pt x="3369" y="1577"/>
                  </a:lnTo>
                  <a:lnTo>
                    <a:pt x="3373" y="1688"/>
                  </a:lnTo>
                  <a:lnTo>
                    <a:pt x="3369" y="1797"/>
                  </a:lnTo>
                  <a:lnTo>
                    <a:pt x="3360" y="1903"/>
                  </a:lnTo>
                  <a:lnTo>
                    <a:pt x="3342" y="2009"/>
                  </a:lnTo>
                  <a:lnTo>
                    <a:pt x="3320" y="2111"/>
                  </a:lnTo>
                  <a:lnTo>
                    <a:pt x="3291" y="2212"/>
                  </a:lnTo>
                  <a:lnTo>
                    <a:pt x="3256" y="2309"/>
                  </a:lnTo>
                  <a:lnTo>
                    <a:pt x="3215" y="2404"/>
                  </a:lnTo>
                  <a:lnTo>
                    <a:pt x="3168" y="2495"/>
                  </a:lnTo>
                  <a:lnTo>
                    <a:pt x="3116" y="2584"/>
                  </a:lnTo>
                  <a:lnTo>
                    <a:pt x="3058" y="2668"/>
                  </a:lnTo>
                  <a:lnTo>
                    <a:pt x="2995" y="2750"/>
                  </a:lnTo>
                  <a:lnTo>
                    <a:pt x="2927" y="2827"/>
                  </a:lnTo>
                  <a:lnTo>
                    <a:pt x="2927" y="2770"/>
                  </a:lnTo>
                  <a:lnTo>
                    <a:pt x="2927" y="2765"/>
                  </a:lnTo>
                  <a:lnTo>
                    <a:pt x="2930" y="2762"/>
                  </a:lnTo>
                  <a:lnTo>
                    <a:pt x="2930" y="2758"/>
                  </a:lnTo>
                  <a:lnTo>
                    <a:pt x="2931" y="2752"/>
                  </a:lnTo>
                  <a:lnTo>
                    <a:pt x="2932" y="2747"/>
                  </a:lnTo>
                  <a:lnTo>
                    <a:pt x="2933" y="2741"/>
                  </a:lnTo>
                  <a:lnTo>
                    <a:pt x="2930" y="2676"/>
                  </a:lnTo>
                  <a:lnTo>
                    <a:pt x="2919" y="2614"/>
                  </a:lnTo>
                  <a:lnTo>
                    <a:pt x="2903" y="2555"/>
                  </a:lnTo>
                  <a:lnTo>
                    <a:pt x="2881" y="2497"/>
                  </a:lnTo>
                  <a:lnTo>
                    <a:pt x="2853" y="2444"/>
                  </a:lnTo>
                  <a:lnTo>
                    <a:pt x="2819" y="2393"/>
                  </a:lnTo>
                  <a:lnTo>
                    <a:pt x="2780" y="2345"/>
                  </a:lnTo>
                  <a:lnTo>
                    <a:pt x="2822" y="2273"/>
                  </a:lnTo>
                  <a:lnTo>
                    <a:pt x="2858" y="2196"/>
                  </a:lnTo>
                  <a:lnTo>
                    <a:pt x="2890" y="2117"/>
                  </a:lnTo>
                  <a:lnTo>
                    <a:pt x="2916" y="2035"/>
                  </a:lnTo>
                  <a:lnTo>
                    <a:pt x="2937" y="1951"/>
                  </a:lnTo>
                  <a:lnTo>
                    <a:pt x="2951" y="1866"/>
                  </a:lnTo>
                  <a:lnTo>
                    <a:pt x="2960" y="1778"/>
                  </a:lnTo>
                  <a:lnTo>
                    <a:pt x="2964" y="1688"/>
                  </a:lnTo>
                  <a:lnTo>
                    <a:pt x="2960" y="1593"/>
                  </a:lnTo>
                  <a:lnTo>
                    <a:pt x="2950" y="1500"/>
                  </a:lnTo>
                  <a:lnTo>
                    <a:pt x="2933" y="1409"/>
                  </a:lnTo>
                  <a:lnTo>
                    <a:pt x="2910" y="1320"/>
                  </a:lnTo>
                  <a:lnTo>
                    <a:pt x="2881" y="1234"/>
                  </a:lnTo>
                  <a:lnTo>
                    <a:pt x="2844" y="1151"/>
                  </a:lnTo>
                  <a:lnTo>
                    <a:pt x="2805" y="1070"/>
                  </a:lnTo>
                  <a:lnTo>
                    <a:pt x="2758" y="993"/>
                  </a:lnTo>
                  <a:lnTo>
                    <a:pt x="2706" y="921"/>
                  </a:lnTo>
                  <a:lnTo>
                    <a:pt x="2650" y="852"/>
                  </a:lnTo>
                  <a:lnTo>
                    <a:pt x="2589" y="786"/>
                  </a:lnTo>
                  <a:lnTo>
                    <a:pt x="2524" y="725"/>
                  </a:lnTo>
                  <a:lnTo>
                    <a:pt x="2455" y="669"/>
                  </a:lnTo>
                  <a:lnTo>
                    <a:pt x="2383" y="618"/>
                  </a:lnTo>
                  <a:lnTo>
                    <a:pt x="2305" y="572"/>
                  </a:lnTo>
                  <a:lnTo>
                    <a:pt x="2226" y="531"/>
                  </a:lnTo>
                  <a:lnTo>
                    <a:pt x="2142" y="496"/>
                  </a:lnTo>
                  <a:lnTo>
                    <a:pt x="2056" y="466"/>
                  </a:lnTo>
                  <a:lnTo>
                    <a:pt x="1968" y="442"/>
                  </a:lnTo>
                  <a:lnTo>
                    <a:pt x="1876" y="426"/>
                  </a:lnTo>
                  <a:lnTo>
                    <a:pt x="1783" y="415"/>
                  </a:lnTo>
                  <a:lnTo>
                    <a:pt x="1688" y="412"/>
                  </a:lnTo>
                  <a:lnTo>
                    <a:pt x="1593" y="415"/>
                  </a:lnTo>
                  <a:lnTo>
                    <a:pt x="1500" y="426"/>
                  </a:lnTo>
                  <a:lnTo>
                    <a:pt x="1409" y="442"/>
                  </a:lnTo>
                  <a:lnTo>
                    <a:pt x="1320" y="466"/>
                  </a:lnTo>
                  <a:lnTo>
                    <a:pt x="1234" y="496"/>
                  </a:lnTo>
                  <a:lnTo>
                    <a:pt x="1151" y="531"/>
                  </a:lnTo>
                  <a:lnTo>
                    <a:pt x="1071" y="572"/>
                  </a:lnTo>
                  <a:lnTo>
                    <a:pt x="994" y="618"/>
                  </a:lnTo>
                  <a:lnTo>
                    <a:pt x="921" y="669"/>
                  </a:lnTo>
                  <a:lnTo>
                    <a:pt x="852" y="725"/>
                  </a:lnTo>
                  <a:lnTo>
                    <a:pt x="787" y="786"/>
                  </a:lnTo>
                  <a:lnTo>
                    <a:pt x="726" y="852"/>
                  </a:lnTo>
                  <a:lnTo>
                    <a:pt x="670" y="921"/>
                  </a:lnTo>
                  <a:lnTo>
                    <a:pt x="618" y="993"/>
                  </a:lnTo>
                  <a:lnTo>
                    <a:pt x="573" y="1070"/>
                  </a:lnTo>
                  <a:lnTo>
                    <a:pt x="532" y="1151"/>
                  </a:lnTo>
                  <a:lnTo>
                    <a:pt x="497" y="1234"/>
                  </a:lnTo>
                  <a:lnTo>
                    <a:pt x="466" y="1320"/>
                  </a:lnTo>
                  <a:lnTo>
                    <a:pt x="443" y="1409"/>
                  </a:lnTo>
                  <a:lnTo>
                    <a:pt x="427" y="1500"/>
                  </a:lnTo>
                  <a:lnTo>
                    <a:pt x="416" y="1593"/>
                  </a:lnTo>
                  <a:lnTo>
                    <a:pt x="413" y="1688"/>
                  </a:lnTo>
                  <a:lnTo>
                    <a:pt x="416" y="1784"/>
                  </a:lnTo>
                  <a:lnTo>
                    <a:pt x="427" y="1876"/>
                  </a:lnTo>
                  <a:lnTo>
                    <a:pt x="444" y="1968"/>
                  </a:lnTo>
                  <a:lnTo>
                    <a:pt x="467" y="2057"/>
                  </a:lnTo>
                  <a:lnTo>
                    <a:pt x="497" y="2143"/>
                  </a:lnTo>
                  <a:lnTo>
                    <a:pt x="532" y="2226"/>
                  </a:lnTo>
                  <a:lnTo>
                    <a:pt x="573" y="2307"/>
                  </a:lnTo>
                  <a:lnTo>
                    <a:pt x="619" y="2384"/>
                  </a:lnTo>
                  <a:lnTo>
                    <a:pt x="671" y="2457"/>
                  </a:lnTo>
                  <a:lnTo>
                    <a:pt x="727" y="2526"/>
                  </a:lnTo>
                  <a:lnTo>
                    <a:pt x="788" y="2591"/>
                  </a:lnTo>
                  <a:lnTo>
                    <a:pt x="853" y="2652"/>
                  </a:lnTo>
                  <a:lnTo>
                    <a:pt x="922" y="2708"/>
                  </a:lnTo>
                  <a:lnTo>
                    <a:pt x="921" y="2755"/>
                  </a:lnTo>
                  <a:lnTo>
                    <a:pt x="923" y="2802"/>
                  </a:lnTo>
                  <a:lnTo>
                    <a:pt x="932" y="2848"/>
                  </a:lnTo>
                  <a:lnTo>
                    <a:pt x="945" y="2894"/>
                  </a:lnTo>
                  <a:lnTo>
                    <a:pt x="963" y="2940"/>
                  </a:lnTo>
                  <a:lnTo>
                    <a:pt x="1127" y="3280"/>
                  </a:lnTo>
                  <a:lnTo>
                    <a:pt x="1030" y="3243"/>
                  </a:lnTo>
                  <a:lnTo>
                    <a:pt x="936" y="3199"/>
                  </a:lnTo>
                  <a:lnTo>
                    <a:pt x="845" y="3150"/>
                  </a:lnTo>
                  <a:lnTo>
                    <a:pt x="757" y="3096"/>
                  </a:lnTo>
                  <a:lnTo>
                    <a:pt x="674" y="3037"/>
                  </a:lnTo>
                  <a:lnTo>
                    <a:pt x="594" y="2974"/>
                  </a:lnTo>
                  <a:lnTo>
                    <a:pt x="519" y="2905"/>
                  </a:lnTo>
                  <a:lnTo>
                    <a:pt x="446" y="2831"/>
                  </a:lnTo>
                  <a:lnTo>
                    <a:pt x="380" y="2754"/>
                  </a:lnTo>
                  <a:lnTo>
                    <a:pt x="318" y="2673"/>
                  </a:lnTo>
                  <a:lnTo>
                    <a:pt x="261" y="2588"/>
                  </a:lnTo>
                  <a:lnTo>
                    <a:pt x="208" y="2499"/>
                  </a:lnTo>
                  <a:lnTo>
                    <a:pt x="161" y="2407"/>
                  </a:lnTo>
                  <a:lnTo>
                    <a:pt x="119" y="2312"/>
                  </a:lnTo>
                  <a:lnTo>
                    <a:pt x="84" y="2214"/>
                  </a:lnTo>
                  <a:lnTo>
                    <a:pt x="54" y="2114"/>
                  </a:lnTo>
                  <a:lnTo>
                    <a:pt x="30" y="2010"/>
                  </a:lnTo>
                  <a:lnTo>
                    <a:pt x="14" y="1904"/>
                  </a:lnTo>
                  <a:lnTo>
                    <a:pt x="3" y="1798"/>
                  </a:lnTo>
                  <a:lnTo>
                    <a:pt x="0" y="1688"/>
                  </a:lnTo>
                  <a:lnTo>
                    <a:pt x="3" y="1577"/>
                  </a:lnTo>
                  <a:lnTo>
                    <a:pt x="14" y="1468"/>
                  </a:lnTo>
                  <a:lnTo>
                    <a:pt x="31" y="1362"/>
                  </a:lnTo>
                  <a:lnTo>
                    <a:pt x="56" y="1256"/>
                  </a:lnTo>
                  <a:lnTo>
                    <a:pt x="86" y="1155"/>
                  </a:lnTo>
                  <a:lnTo>
                    <a:pt x="123" y="1056"/>
                  </a:lnTo>
                  <a:lnTo>
                    <a:pt x="165" y="959"/>
                  </a:lnTo>
                  <a:lnTo>
                    <a:pt x="213" y="867"/>
                  </a:lnTo>
                  <a:lnTo>
                    <a:pt x="266" y="777"/>
                  </a:lnTo>
                  <a:lnTo>
                    <a:pt x="326" y="691"/>
                  </a:lnTo>
                  <a:lnTo>
                    <a:pt x="389" y="610"/>
                  </a:lnTo>
                  <a:lnTo>
                    <a:pt x="458" y="532"/>
                  </a:lnTo>
                  <a:lnTo>
                    <a:pt x="532" y="459"/>
                  </a:lnTo>
                  <a:lnTo>
                    <a:pt x="609" y="390"/>
                  </a:lnTo>
                  <a:lnTo>
                    <a:pt x="691" y="325"/>
                  </a:lnTo>
                  <a:lnTo>
                    <a:pt x="776" y="267"/>
                  </a:lnTo>
                  <a:lnTo>
                    <a:pt x="866" y="213"/>
                  </a:lnTo>
                  <a:lnTo>
                    <a:pt x="959" y="165"/>
                  </a:lnTo>
                  <a:lnTo>
                    <a:pt x="1054" y="123"/>
                  </a:lnTo>
                  <a:lnTo>
                    <a:pt x="1154" y="86"/>
                  </a:lnTo>
                  <a:lnTo>
                    <a:pt x="1255" y="55"/>
                  </a:lnTo>
                  <a:lnTo>
                    <a:pt x="1361" y="32"/>
                  </a:lnTo>
                  <a:lnTo>
                    <a:pt x="1467" y="14"/>
                  </a:lnTo>
                  <a:lnTo>
                    <a:pt x="1576" y="4"/>
                  </a:lnTo>
                  <a:lnTo>
                    <a:pt x="168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779668062"/>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p:cNvSpPr>
            <a:spLocks noGrp="1"/>
          </p:cNvSpPr>
          <p:nvPr>
            <p:ph type="body" sz="half" idx="2"/>
          </p:nvPr>
        </p:nvSpPr>
        <p:spPr/>
        <p:txBody>
          <a:bodyPr/>
          <a:lstStyle/>
          <a:p>
            <a:r>
              <a:rPr lang="en-US" dirty="0"/>
              <a:t>Enter your subhead line here</a:t>
            </a:r>
          </a:p>
        </p:txBody>
      </p:sp>
      <p:sp>
        <p:nvSpPr>
          <p:cNvPr id="18" name="Title 17"/>
          <p:cNvSpPr>
            <a:spLocks noGrp="1"/>
          </p:cNvSpPr>
          <p:nvPr>
            <p:ph type="title"/>
          </p:nvPr>
        </p:nvSpPr>
        <p:spPr/>
        <p:txBody>
          <a:bodyPr/>
          <a:lstStyle/>
          <a:p>
            <a:r>
              <a:rPr lang="en-US" dirty="0"/>
              <a:t>Our History Timeline</a:t>
            </a:r>
          </a:p>
        </p:txBody>
      </p:sp>
      <p:grpSp>
        <p:nvGrpSpPr>
          <p:cNvPr id="69" name="Group 68"/>
          <p:cNvGrpSpPr/>
          <p:nvPr/>
        </p:nvGrpSpPr>
        <p:grpSpPr>
          <a:xfrm>
            <a:off x="7081401" y="2739843"/>
            <a:ext cx="1573409" cy="746760"/>
            <a:chOff x="788790" y="2733875"/>
            <a:chExt cx="1573409" cy="746760"/>
          </a:xfrm>
        </p:grpSpPr>
        <p:sp>
          <p:nvSpPr>
            <p:cNvPr id="73" name="Freeform 72"/>
            <p:cNvSpPr/>
            <p:nvPr/>
          </p:nvSpPr>
          <p:spPr bwMode="auto">
            <a:xfrm>
              <a:off x="788790" y="3006101"/>
              <a:ext cx="456179" cy="202309"/>
            </a:xfrm>
            <a:custGeom>
              <a:avLst/>
              <a:gdLst>
                <a:gd name="connsiteX0" fmla="*/ 0 w 320865"/>
                <a:gd name="connsiteY0" fmla="*/ 0 h 202309"/>
                <a:gd name="connsiteX1" fmla="*/ 320865 w 320865"/>
                <a:gd name="connsiteY1" fmla="*/ 0 h 202309"/>
                <a:gd name="connsiteX2" fmla="*/ 320865 w 320865"/>
                <a:gd name="connsiteY2" fmla="*/ 202309 h 202309"/>
                <a:gd name="connsiteX3" fmla="*/ 0 w 320865"/>
                <a:gd name="connsiteY3" fmla="*/ 202309 h 202309"/>
              </a:gdLst>
              <a:ahLst/>
              <a:cxnLst>
                <a:cxn ang="0">
                  <a:pos x="connsiteX0" y="connsiteY0"/>
                </a:cxn>
                <a:cxn ang="0">
                  <a:pos x="connsiteX1" y="connsiteY1"/>
                </a:cxn>
                <a:cxn ang="0">
                  <a:pos x="connsiteX2" y="connsiteY2"/>
                </a:cxn>
                <a:cxn ang="0">
                  <a:pos x="connsiteX3" y="connsiteY3"/>
                </a:cxn>
              </a:cxnLst>
              <a:rect l="l" t="t" r="r" b="b"/>
              <a:pathLst>
                <a:path w="320865" h="202309">
                  <a:moveTo>
                    <a:pt x="0" y="0"/>
                  </a:moveTo>
                  <a:lnTo>
                    <a:pt x="320865" y="0"/>
                  </a:lnTo>
                  <a:lnTo>
                    <a:pt x="320865" y="202309"/>
                  </a:lnTo>
                  <a:lnTo>
                    <a:pt x="0" y="202309"/>
                  </a:lnTo>
                  <a:close/>
                </a:path>
              </a:pathLst>
            </a:custGeom>
            <a:solidFill>
              <a:schemeClr val="accent6"/>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sp>
          <p:nvSpPr>
            <p:cNvPr id="74" name="Right Arrow 73"/>
            <p:cNvSpPr/>
            <p:nvPr/>
          </p:nvSpPr>
          <p:spPr bwMode="auto">
            <a:xfrm>
              <a:off x="1750904" y="2904946"/>
              <a:ext cx="611295" cy="404619"/>
            </a:xfrm>
            <a:prstGeom prst="rightArrow">
              <a:avLst/>
            </a:prstGeom>
            <a:solidFill>
              <a:schemeClr val="accent6"/>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grpSp>
          <p:nvGrpSpPr>
            <p:cNvPr id="75" name="Group 74"/>
            <p:cNvGrpSpPr/>
            <p:nvPr/>
          </p:nvGrpSpPr>
          <p:grpSpPr>
            <a:xfrm>
              <a:off x="1143000" y="2733875"/>
              <a:ext cx="746760" cy="746760"/>
              <a:chOff x="318495" y="2733875"/>
              <a:chExt cx="746760" cy="746760"/>
            </a:xfrm>
          </p:grpSpPr>
          <p:sp>
            <p:nvSpPr>
              <p:cNvPr id="76" name="Oval 75"/>
              <p:cNvSpPr/>
              <p:nvPr/>
            </p:nvSpPr>
            <p:spPr bwMode="auto">
              <a:xfrm>
                <a:off x="318495" y="2733875"/>
                <a:ext cx="746760" cy="746760"/>
              </a:xfrm>
              <a:prstGeom prst="ellipse">
                <a:avLst/>
              </a:prstGeom>
              <a:solidFill>
                <a:schemeClr val="accent6"/>
              </a:solidFill>
              <a:ln w="9525">
                <a:noFill/>
                <a:round/>
                <a:headEnd/>
                <a:tailEnd/>
              </a:ln>
              <a:effectLst/>
            </p:spPr>
            <p:txBody>
              <a:bodyPr vert="horz" wrap="square" lIns="0" tIns="0" rIns="0" bIns="0" numCol="1" rtlCol="0" anchor="ctr" anchorCtr="0" compatLnSpc="1">
                <a:prstTxWarp prst="textNoShape">
                  <a:avLst/>
                </a:prstTxWarp>
              </a:bodyPr>
              <a:lstStyle/>
              <a:p>
                <a:pPr algn="ctr"/>
                <a:endParaRPr lang="en-US" sz="1050"/>
              </a:p>
            </p:txBody>
          </p:sp>
          <p:sp>
            <p:nvSpPr>
              <p:cNvPr id="77" name="Oval 76"/>
              <p:cNvSpPr/>
              <p:nvPr/>
            </p:nvSpPr>
            <p:spPr bwMode="auto">
              <a:xfrm>
                <a:off x="361350" y="2776731"/>
                <a:ext cx="661050" cy="661048"/>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00" b="1" dirty="0">
                  <a:solidFill>
                    <a:schemeClr val="bg1"/>
                  </a:solidFill>
                </a:endParaRPr>
              </a:p>
            </p:txBody>
          </p:sp>
          <p:sp>
            <p:nvSpPr>
              <p:cNvPr id="78" name="Oval 77"/>
              <p:cNvSpPr/>
              <p:nvPr/>
            </p:nvSpPr>
            <p:spPr bwMode="auto">
              <a:xfrm>
                <a:off x="447750" y="2863131"/>
                <a:ext cx="488250" cy="488248"/>
              </a:xfrm>
              <a:prstGeom prst="ellipse">
                <a:avLst/>
              </a:prstGeom>
              <a:solidFill>
                <a:schemeClr val="accent6"/>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b="1" dirty="0" smtClean="0">
                    <a:solidFill>
                      <a:schemeClr val="bg1"/>
                    </a:solidFill>
                  </a:rPr>
                  <a:t>2019</a:t>
                </a:r>
                <a:endParaRPr lang="en-US" sz="1000" b="1" dirty="0">
                  <a:solidFill>
                    <a:schemeClr val="bg1"/>
                  </a:solidFill>
                </a:endParaRPr>
              </a:p>
            </p:txBody>
          </p:sp>
        </p:grpSp>
      </p:grpSp>
      <p:grpSp>
        <p:nvGrpSpPr>
          <p:cNvPr id="58" name="Group 57"/>
          <p:cNvGrpSpPr/>
          <p:nvPr/>
        </p:nvGrpSpPr>
        <p:grpSpPr>
          <a:xfrm>
            <a:off x="5762959" y="2737612"/>
            <a:ext cx="1573409" cy="746760"/>
            <a:chOff x="788790" y="2733875"/>
            <a:chExt cx="1573409" cy="746760"/>
          </a:xfrm>
        </p:grpSpPr>
        <p:sp>
          <p:nvSpPr>
            <p:cNvPr id="62" name="Freeform 61"/>
            <p:cNvSpPr/>
            <p:nvPr/>
          </p:nvSpPr>
          <p:spPr bwMode="auto">
            <a:xfrm>
              <a:off x="788790" y="3006101"/>
              <a:ext cx="456179" cy="202309"/>
            </a:xfrm>
            <a:custGeom>
              <a:avLst/>
              <a:gdLst>
                <a:gd name="connsiteX0" fmla="*/ 0 w 320865"/>
                <a:gd name="connsiteY0" fmla="*/ 0 h 202309"/>
                <a:gd name="connsiteX1" fmla="*/ 320865 w 320865"/>
                <a:gd name="connsiteY1" fmla="*/ 0 h 202309"/>
                <a:gd name="connsiteX2" fmla="*/ 320865 w 320865"/>
                <a:gd name="connsiteY2" fmla="*/ 202309 h 202309"/>
                <a:gd name="connsiteX3" fmla="*/ 0 w 320865"/>
                <a:gd name="connsiteY3" fmla="*/ 202309 h 202309"/>
              </a:gdLst>
              <a:ahLst/>
              <a:cxnLst>
                <a:cxn ang="0">
                  <a:pos x="connsiteX0" y="connsiteY0"/>
                </a:cxn>
                <a:cxn ang="0">
                  <a:pos x="connsiteX1" y="connsiteY1"/>
                </a:cxn>
                <a:cxn ang="0">
                  <a:pos x="connsiteX2" y="connsiteY2"/>
                </a:cxn>
                <a:cxn ang="0">
                  <a:pos x="connsiteX3" y="connsiteY3"/>
                </a:cxn>
              </a:cxnLst>
              <a:rect l="l" t="t" r="r" b="b"/>
              <a:pathLst>
                <a:path w="320865" h="202309">
                  <a:moveTo>
                    <a:pt x="0" y="0"/>
                  </a:moveTo>
                  <a:lnTo>
                    <a:pt x="320865" y="0"/>
                  </a:lnTo>
                  <a:lnTo>
                    <a:pt x="320865" y="202309"/>
                  </a:lnTo>
                  <a:lnTo>
                    <a:pt x="0" y="202309"/>
                  </a:lnTo>
                  <a:close/>
                </a:path>
              </a:pathLst>
            </a:custGeom>
            <a:solidFill>
              <a:schemeClr val="accent5"/>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sp>
          <p:nvSpPr>
            <p:cNvPr id="63" name="Right Arrow 62"/>
            <p:cNvSpPr/>
            <p:nvPr/>
          </p:nvSpPr>
          <p:spPr bwMode="auto">
            <a:xfrm>
              <a:off x="1750904" y="2904946"/>
              <a:ext cx="611295" cy="404619"/>
            </a:xfrm>
            <a:prstGeom prst="rightArrow">
              <a:avLst/>
            </a:prstGeom>
            <a:solidFill>
              <a:schemeClr val="accent5"/>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grpSp>
          <p:nvGrpSpPr>
            <p:cNvPr id="64" name="Group 63"/>
            <p:cNvGrpSpPr/>
            <p:nvPr/>
          </p:nvGrpSpPr>
          <p:grpSpPr>
            <a:xfrm>
              <a:off x="1143000" y="2733875"/>
              <a:ext cx="746760" cy="746760"/>
              <a:chOff x="318495" y="2733875"/>
              <a:chExt cx="746760" cy="746760"/>
            </a:xfrm>
          </p:grpSpPr>
          <p:sp>
            <p:nvSpPr>
              <p:cNvPr id="65" name="Oval 64"/>
              <p:cNvSpPr/>
              <p:nvPr/>
            </p:nvSpPr>
            <p:spPr bwMode="auto">
              <a:xfrm>
                <a:off x="318495" y="2733875"/>
                <a:ext cx="746760" cy="746760"/>
              </a:xfrm>
              <a:prstGeom prst="ellipse">
                <a:avLst/>
              </a:prstGeom>
              <a:solidFill>
                <a:schemeClr val="accent5"/>
              </a:solidFill>
              <a:ln w="9525">
                <a:noFill/>
                <a:round/>
                <a:headEnd/>
                <a:tailEnd/>
              </a:ln>
              <a:effectLst/>
            </p:spPr>
            <p:txBody>
              <a:bodyPr vert="horz" wrap="square" lIns="0" tIns="0" rIns="0" bIns="0" numCol="1" rtlCol="0" anchor="ctr" anchorCtr="0" compatLnSpc="1">
                <a:prstTxWarp prst="textNoShape">
                  <a:avLst/>
                </a:prstTxWarp>
              </a:bodyPr>
              <a:lstStyle/>
              <a:p>
                <a:pPr algn="ctr"/>
                <a:endParaRPr lang="en-US" sz="1050"/>
              </a:p>
            </p:txBody>
          </p:sp>
          <p:sp>
            <p:nvSpPr>
              <p:cNvPr id="66" name="Oval 65"/>
              <p:cNvSpPr/>
              <p:nvPr/>
            </p:nvSpPr>
            <p:spPr bwMode="auto">
              <a:xfrm>
                <a:off x="361350" y="2776731"/>
                <a:ext cx="661050" cy="661048"/>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00" b="1" dirty="0">
                  <a:solidFill>
                    <a:schemeClr val="bg1"/>
                  </a:solidFill>
                </a:endParaRPr>
              </a:p>
            </p:txBody>
          </p:sp>
          <p:sp>
            <p:nvSpPr>
              <p:cNvPr id="67" name="Oval 66"/>
              <p:cNvSpPr/>
              <p:nvPr/>
            </p:nvSpPr>
            <p:spPr bwMode="auto">
              <a:xfrm>
                <a:off x="447750" y="2863131"/>
                <a:ext cx="488250" cy="488248"/>
              </a:xfrm>
              <a:prstGeom prst="ellipse">
                <a:avLst/>
              </a:prstGeom>
              <a:solidFill>
                <a:schemeClr val="accent5"/>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b="1" dirty="0" smtClean="0">
                    <a:solidFill>
                      <a:schemeClr val="bg1"/>
                    </a:solidFill>
                  </a:rPr>
                  <a:t>2018</a:t>
                </a:r>
                <a:endParaRPr lang="en-US" sz="1000" b="1" dirty="0">
                  <a:solidFill>
                    <a:schemeClr val="bg1"/>
                  </a:solidFill>
                </a:endParaRPr>
              </a:p>
            </p:txBody>
          </p:sp>
        </p:grpSp>
      </p:grpSp>
      <p:grpSp>
        <p:nvGrpSpPr>
          <p:cNvPr id="33" name="Group 32"/>
          <p:cNvGrpSpPr/>
          <p:nvPr/>
        </p:nvGrpSpPr>
        <p:grpSpPr>
          <a:xfrm>
            <a:off x="4444517" y="2739843"/>
            <a:ext cx="1573409" cy="746760"/>
            <a:chOff x="788790" y="2733875"/>
            <a:chExt cx="1573409" cy="746760"/>
          </a:xfrm>
        </p:grpSpPr>
        <p:sp>
          <p:nvSpPr>
            <p:cNvPr id="34" name="Freeform 33"/>
            <p:cNvSpPr/>
            <p:nvPr/>
          </p:nvSpPr>
          <p:spPr bwMode="auto">
            <a:xfrm>
              <a:off x="788790" y="3006101"/>
              <a:ext cx="456179" cy="202309"/>
            </a:xfrm>
            <a:custGeom>
              <a:avLst/>
              <a:gdLst>
                <a:gd name="connsiteX0" fmla="*/ 0 w 320865"/>
                <a:gd name="connsiteY0" fmla="*/ 0 h 202309"/>
                <a:gd name="connsiteX1" fmla="*/ 320865 w 320865"/>
                <a:gd name="connsiteY1" fmla="*/ 0 h 202309"/>
                <a:gd name="connsiteX2" fmla="*/ 320865 w 320865"/>
                <a:gd name="connsiteY2" fmla="*/ 202309 h 202309"/>
                <a:gd name="connsiteX3" fmla="*/ 0 w 320865"/>
                <a:gd name="connsiteY3" fmla="*/ 202309 h 202309"/>
              </a:gdLst>
              <a:ahLst/>
              <a:cxnLst>
                <a:cxn ang="0">
                  <a:pos x="connsiteX0" y="connsiteY0"/>
                </a:cxn>
                <a:cxn ang="0">
                  <a:pos x="connsiteX1" y="connsiteY1"/>
                </a:cxn>
                <a:cxn ang="0">
                  <a:pos x="connsiteX2" y="connsiteY2"/>
                </a:cxn>
                <a:cxn ang="0">
                  <a:pos x="connsiteX3" y="connsiteY3"/>
                </a:cxn>
              </a:cxnLst>
              <a:rect l="l" t="t" r="r" b="b"/>
              <a:pathLst>
                <a:path w="320865" h="202309">
                  <a:moveTo>
                    <a:pt x="0" y="0"/>
                  </a:moveTo>
                  <a:lnTo>
                    <a:pt x="320865" y="0"/>
                  </a:lnTo>
                  <a:lnTo>
                    <a:pt x="320865" y="202309"/>
                  </a:lnTo>
                  <a:lnTo>
                    <a:pt x="0" y="202309"/>
                  </a:lnTo>
                  <a:close/>
                </a:path>
              </a:pathLst>
            </a:cu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sp>
          <p:nvSpPr>
            <p:cNvPr id="35" name="Right Arrow 34"/>
            <p:cNvSpPr/>
            <p:nvPr/>
          </p:nvSpPr>
          <p:spPr bwMode="auto">
            <a:xfrm>
              <a:off x="1750904" y="2904946"/>
              <a:ext cx="611295" cy="404619"/>
            </a:xfrm>
            <a:prstGeom prst="rightArrow">
              <a:avLst/>
            </a:pr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grpSp>
          <p:nvGrpSpPr>
            <p:cNvPr id="36" name="Group 35"/>
            <p:cNvGrpSpPr/>
            <p:nvPr/>
          </p:nvGrpSpPr>
          <p:grpSpPr>
            <a:xfrm>
              <a:off x="1143000" y="2733875"/>
              <a:ext cx="746760" cy="746760"/>
              <a:chOff x="318495" y="2733875"/>
              <a:chExt cx="746760" cy="746760"/>
            </a:xfrm>
          </p:grpSpPr>
          <p:sp>
            <p:nvSpPr>
              <p:cNvPr id="37" name="Oval 36"/>
              <p:cNvSpPr/>
              <p:nvPr/>
            </p:nvSpPr>
            <p:spPr bwMode="auto">
              <a:xfrm>
                <a:off x="318495" y="2733875"/>
                <a:ext cx="746760" cy="746760"/>
              </a:xfrm>
              <a:prstGeom prst="ellipse">
                <a:avLst/>
              </a:prstGeom>
              <a:solidFill>
                <a:schemeClr val="accent4"/>
              </a:solidFill>
              <a:ln w="9525">
                <a:noFill/>
                <a:round/>
                <a:headEnd/>
                <a:tailEnd/>
              </a:ln>
              <a:effectLst/>
            </p:spPr>
            <p:txBody>
              <a:bodyPr vert="horz" wrap="square" lIns="0" tIns="0" rIns="0" bIns="0" numCol="1" rtlCol="0" anchor="ctr" anchorCtr="0" compatLnSpc="1">
                <a:prstTxWarp prst="textNoShape">
                  <a:avLst/>
                </a:prstTxWarp>
              </a:bodyPr>
              <a:lstStyle/>
              <a:p>
                <a:pPr algn="ctr"/>
                <a:endParaRPr lang="en-US" sz="1050"/>
              </a:p>
            </p:txBody>
          </p:sp>
          <p:sp>
            <p:nvSpPr>
              <p:cNvPr id="38" name="Oval 37"/>
              <p:cNvSpPr/>
              <p:nvPr/>
            </p:nvSpPr>
            <p:spPr bwMode="auto">
              <a:xfrm>
                <a:off x="361350" y="2776731"/>
                <a:ext cx="661050" cy="661048"/>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00" b="1" dirty="0">
                  <a:solidFill>
                    <a:schemeClr val="bg1"/>
                  </a:solidFill>
                </a:endParaRPr>
              </a:p>
            </p:txBody>
          </p:sp>
          <p:sp>
            <p:nvSpPr>
              <p:cNvPr id="39" name="Oval 38"/>
              <p:cNvSpPr/>
              <p:nvPr/>
            </p:nvSpPr>
            <p:spPr bwMode="auto">
              <a:xfrm>
                <a:off x="447750" y="2863131"/>
                <a:ext cx="488250" cy="488248"/>
              </a:xfrm>
              <a:prstGeom prst="ellipse">
                <a:avLst/>
              </a:pr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b="1" dirty="0" smtClean="0">
                    <a:solidFill>
                      <a:schemeClr val="bg1"/>
                    </a:solidFill>
                  </a:rPr>
                  <a:t>2017</a:t>
                </a:r>
                <a:endParaRPr lang="en-US" sz="1000" b="1" dirty="0">
                  <a:solidFill>
                    <a:schemeClr val="bg1"/>
                  </a:solidFill>
                </a:endParaRPr>
              </a:p>
            </p:txBody>
          </p:sp>
        </p:grpSp>
      </p:grpSp>
      <p:grpSp>
        <p:nvGrpSpPr>
          <p:cNvPr id="43" name="Group 42"/>
          <p:cNvGrpSpPr/>
          <p:nvPr/>
        </p:nvGrpSpPr>
        <p:grpSpPr>
          <a:xfrm>
            <a:off x="3126075" y="2737612"/>
            <a:ext cx="1573409" cy="746760"/>
            <a:chOff x="788790" y="2733875"/>
            <a:chExt cx="1573409" cy="746760"/>
          </a:xfrm>
        </p:grpSpPr>
        <p:sp>
          <p:nvSpPr>
            <p:cNvPr id="44" name="Freeform 43"/>
            <p:cNvSpPr/>
            <p:nvPr/>
          </p:nvSpPr>
          <p:spPr bwMode="auto">
            <a:xfrm>
              <a:off x="788790" y="3006101"/>
              <a:ext cx="456179" cy="202309"/>
            </a:xfrm>
            <a:custGeom>
              <a:avLst/>
              <a:gdLst>
                <a:gd name="connsiteX0" fmla="*/ 0 w 320865"/>
                <a:gd name="connsiteY0" fmla="*/ 0 h 202309"/>
                <a:gd name="connsiteX1" fmla="*/ 320865 w 320865"/>
                <a:gd name="connsiteY1" fmla="*/ 0 h 202309"/>
                <a:gd name="connsiteX2" fmla="*/ 320865 w 320865"/>
                <a:gd name="connsiteY2" fmla="*/ 202309 h 202309"/>
                <a:gd name="connsiteX3" fmla="*/ 0 w 320865"/>
                <a:gd name="connsiteY3" fmla="*/ 202309 h 202309"/>
              </a:gdLst>
              <a:ahLst/>
              <a:cxnLst>
                <a:cxn ang="0">
                  <a:pos x="connsiteX0" y="connsiteY0"/>
                </a:cxn>
                <a:cxn ang="0">
                  <a:pos x="connsiteX1" y="connsiteY1"/>
                </a:cxn>
                <a:cxn ang="0">
                  <a:pos x="connsiteX2" y="connsiteY2"/>
                </a:cxn>
                <a:cxn ang="0">
                  <a:pos x="connsiteX3" y="connsiteY3"/>
                </a:cxn>
              </a:cxnLst>
              <a:rect l="l" t="t" r="r" b="b"/>
              <a:pathLst>
                <a:path w="320865" h="202309">
                  <a:moveTo>
                    <a:pt x="0" y="0"/>
                  </a:moveTo>
                  <a:lnTo>
                    <a:pt x="320865" y="0"/>
                  </a:lnTo>
                  <a:lnTo>
                    <a:pt x="320865" y="202309"/>
                  </a:lnTo>
                  <a:lnTo>
                    <a:pt x="0" y="202309"/>
                  </a:lnTo>
                  <a:close/>
                </a:path>
              </a:pathLst>
            </a:cu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sp>
          <p:nvSpPr>
            <p:cNvPr id="45" name="Right Arrow 44"/>
            <p:cNvSpPr/>
            <p:nvPr/>
          </p:nvSpPr>
          <p:spPr bwMode="auto">
            <a:xfrm>
              <a:off x="1750904" y="2904946"/>
              <a:ext cx="611295" cy="404619"/>
            </a:xfrm>
            <a:prstGeom prst="rightArrow">
              <a:avLst/>
            </a:pr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grpSp>
          <p:nvGrpSpPr>
            <p:cNvPr id="46" name="Group 45"/>
            <p:cNvGrpSpPr/>
            <p:nvPr/>
          </p:nvGrpSpPr>
          <p:grpSpPr>
            <a:xfrm>
              <a:off x="1143000" y="2733875"/>
              <a:ext cx="746760" cy="746760"/>
              <a:chOff x="318495" y="2733875"/>
              <a:chExt cx="746760" cy="746760"/>
            </a:xfrm>
          </p:grpSpPr>
          <p:sp>
            <p:nvSpPr>
              <p:cNvPr id="47" name="Oval 46"/>
              <p:cNvSpPr/>
              <p:nvPr/>
            </p:nvSpPr>
            <p:spPr bwMode="auto">
              <a:xfrm>
                <a:off x="318495" y="2733875"/>
                <a:ext cx="746760" cy="746760"/>
              </a:xfrm>
              <a:prstGeom prst="ellipse">
                <a:avLst/>
              </a:prstGeom>
              <a:solidFill>
                <a:schemeClr val="accent3"/>
              </a:solidFill>
              <a:ln w="9525">
                <a:noFill/>
                <a:round/>
                <a:headEnd/>
                <a:tailEnd/>
              </a:ln>
              <a:effectLst/>
            </p:spPr>
            <p:txBody>
              <a:bodyPr vert="horz" wrap="square" lIns="0" tIns="0" rIns="0" bIns="0" numCol="1" rtlCol="0" anchor="ctr" anchorCtr="0" compatLnSpc="1">
                <a:prstTxWarp prst="textNoShape">
                  <a:avLst/>
                </a:prstTxWarp>
              </a:bodyPr>
              <a:lstStyle/>
              <a:p>
                <a:pPr algn="ctr"/>
                <a:endParaRPr lang="en-US" sz="1050"/>
              </a:p>
            </p:txBody>
          </p:sp>
          <p:sp>
            <p:nvSpPr>
              <p:cNvPr id="48" name="Oval 47"/>
              <p:cNvSpPr/>
              <p:nvPr/>
            </p:nvSpPr>
            <p:spPr bwMode="auto">
              <a:xfrm>
                <a:off x="361350" y="2776731"/>
                <a:ext cx="661050" cy="661048"/>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00" b="1" dirty="0">
                  <a:solidFill>
                    <a:schemeClr val="bg1"/>
                  </a:solidFill>
                </a:endParaRPr>
              </a:p>
            </p:txBody>
          </p:sp>
          <p:sp>
            <p:nvSpPr>
              <p:cNvPr id="49" name="Oval 48"/>
              <p:cNvSpPr/>
              <p:nvPr/>
            </p:nvSpPr>
            <p:spPr bwMode="auto">
              <a:xfrm>
                <a:off x="447750" y="2863131"/>
                <a:ext cx="488250" cy="488248"/>
              </a:xfrm>
              <a:prstGeom prst="ellipse">
                <a:avLst/>
              </a:pr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b="1" dirty="0" smtClean="0">
                    <a:solidFill>
                      <a:schemeClr val="bg1"/>
                    </a:solidFill>
                  </a:rPr>
                  <a:t>2016</a:t>
                </a:r>
                <a:endParaRPr lang="en-US" sz="1000" b="1" dirty="0">
                  <a:solidFill>
                    <a:schemeClr val="bg1"/>
                  </a:solidFill>
                </a:endParaRPr>
              </a:p>
            </p:txBody>
          </p:sp>
        </p:grpSp>
      </p:grpSp>
      <p:grpSp>
        <p:nvGrpSpPr>
          <p:cNvPr id="22" name="Group 21"/>
          <p:cNvGrpSpPr/>
          <p:nvPr/>
        </p:nvGrpSpPr>
        <p:grpSpPr>
          <a:xfrm>
            <a:off x="1807633" y="2739843"/>
            <a:ext cx="1573409" cy="746760"/>
            <a:chOff x="788790" y="2733875"/>
            <a:chExt cx="1573409" cy="746760"/>
          </a:xfrm>
        </p:grpSpPr>
        <p:sp>
          <p:nvSpPr>
            <p:cNvPr id="26" name="Freeform 25"/>
            <p:cNvSpPr/>
            <p:nvPr/>
          </p:nvSpPr>
          <p:spPr bwMode="auto">
            <a:xfrm>
              <a:off x="788790" y="3006101"/>
              <a:ext cx="456179" cy="202309"/>
            </a:xfrm>
            <a:custGeom>
              <a:avLst/>
              <a:gdLst>
                <a:gd name="connsiteX0" fmla="*/ 0 w 320865"/>
                <a:gd name="connsiteY0" fmla="*/ 0 h 202309"/>
                <a:gd name="connsiteX1" fmla="*/ 320865 w 320865"/>
                <a:gd name="connsiteY1" fmla="*/ 0 h 202309"/>
                <a:gd name="connsiteX2" fmla="*/ 320865 w 320865"/>
                <a:gd name="connsiteY2" fmla="*/ 202309 h 202309"/>
                <a:gd name="connsiteX3" fmla="*/ 0 w 320865"/>
                <a:gd name="connsiteY3" fmla="*/ 202309 h 202309"/>
              </a:gdLst>
              <a:ahLst/>
              <a:cxnLst>
                <a:cxn ang="0">
                  <a:pos x="connsiteX0" y="connsiteY0"/>
                </a:cxn>
                <a:cxn ang="0">
                  <a:pos x="connsiteX1" y="connsiteY1"/>
                </a:cxn>
                <a:cxn ang="0">
                  <a:pos x="connsiteX2" y="connsiteY2"/>
                </a:cxn>
                <a:cxn ang="0">
                  <a:pos x="connsiteX3" y="connsiteY3"/>
                </a:cxn>
              </a:cxnLst>
              <a:rect l="l" t="t" r="r" b="b"/>
              <a:pathLst>
                <a:path w="320865" h="202309">
                  <a:moveTo>
                    <a:pt x="0" y="0"/>
                  </a:moveTo>
                  <a:lnTo>
                    <a:pt x="320865" y="0"/>
                  </a:lnTo>
                  <a:lnTo>
                    <a:pt x="320865" y="202309"/>
                  </a:lnTo>
                  <a:lnTo>
                    <a:pt x="0" y="202309"/>
                  </a:lnTo>
                  <a:close/>
                </a:path>
              </a:pathLst>
            </a:cu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sp>
          <p:nvSpPr>
            <p:cNvPr id="27" name="Right Arrow 26"/>
            <p:cNvSpPr/>
            <p:nvPr/>
          </p:nvSpPr>
          <p:spPr bwMode="auto">
            <a:xfrm>
              <a:off x="1750904" y="2904946"/>
              <a:ext cx="611295" cy="404619"/>
            </a:xfrm>
            <a:prstGeom prst="rightArrow">
              <a:avLst/>
            </a:pr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grpSp>
          <p:nvGrpSpPr>
            <p:cNvPr id="28" name="Group 27"/>
            <p:cNvGrpSpPr/>
            <p:nvPr/>
          </p:nvGrpSpPr>
          <p:grpSpPr>
            <a:xfrm>
              <a:off x="1143000" y="2733875"/>
              <a:ext cx="746760" cy="746760"/>
              <a:chOff x="318495" y="2733875"/>
              <a:chExt cx="746760" cy="746760"/>
            </a:xfrm>
          </p:grpSpPr>
          <p:sp>
            <p:nvSpPr>
              <p:cNvPr id="29" name="Oval 28"/>
              <p:cNvSpPr/>
              <p:nvPr/>
            </p:nvSpPr>
            <p:spPr bwMode="auto">
              <a:xfrm>
                <a:off x="318495" y="2733875"/>
                <a:ext cx="746760" cy="746760"/>
              </a:xfrm>
              <a:prstGeom prst="ellipse">
                <a:avLst/>
              </a:prstGeom>
              <a:solidFill>
                <a:schemeClr val="accent2"/>
              </a:solidFill>
              <a:ln w="9525">
                <a:noFill/>
                <a:round/>
                <a:headEnd/>
                <a:tailEnd/>
              </a:ln>
              <a:effectLst/>
            </p:spPr>
            <p:txBody>
              <a:bodyPr vert="horz" wrap="square" lIns="0" tIns="0" rIns="0" bIns="0" numCol="1" rtlCol="0" anchor="ctr" anchorCtr="0" compatLnSpc="1">
                <a:prstTxWarp prst="textNoShape">
                  <a:avLst/>
                </a:prstTxWarp>
              </a:bodyPr>
              <a:lstStyle/>
              <a:p>
                <a:pPr algn="ctr"/>
                <a:endParaRPr lang="en-US" sz="1050"/>
              </a:p>
            </p:txBody>
          </p:sp>
          <p:sp>
            <p:nvSpPr>
              <p:cNvPr id="30" name="Oval 29"/>
              <p:cNvSpPr/>
              <p:nvPr/>
            </p:nvSpPr>
            <p:spPr bwMode="auto">
              <a:xfrm>
                <a:off x="361350" y="2776731"/>
                <a:ext cx="661050" cy="661048"/>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00" b="1" dirty="0">
                  <a:solidFill>
                    <a:schemeClr val="bg1"/>
                  </a:solidFill>
                </a:endParaRPr>
              </a:p>
            </p:txBody>
          </p:sp>
          <p:sp>
            <p:nvSpPr>
              <p:cNvPr id="31" name="Oval 30"/>
              <p:cNvSpPr/>
              <p:nvPr/>
            </p:nvSpPr>
            <p:spPr bwMode="auto">
              <a:xfrm>
                <a:off x="447750" y="2863131"/>
                <a:ext cx="488250" cy="488248"/>
              </a:xfrm>
              <a:prstGeom prst="ellipse">
                <a:avLst/>
              </a:pr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b="1" dirty="0" smtClean="0">
                    <a:solidFill>
                      <a:schemeClr val="bg1"/>
                    </a:solidFill>
                  </a:rPr>
                  <a:t>2015</a:t>
                </a:r>
                <a:endParaRPr lang="en-US" sz="1000" b="1" dirty="0">
                  <a:solidFill>
                    <a:schemeClr val="bg1"/>
                  </a:solidFill>
                </a:endParaRPr>
              </a:p>
            </p:txBody>
          </p:sp>
        </p:grpSp>
      </p:grpSp>
      <p:grpSp>
        <p:nvGrpSpPr>
          <p:cNvPr id="11" name="Group 10"/>
          <p:cNvGrpSpPr/>
          <p:nvPr/>
        </p:nvGrpSpPr>
        <p:grpSpPr>
          <a:xfrm>
            <a:off x="489191" y="2737612"/>
            <a:ext cx="1573409" cy="746760"/>
            <a:chOff x="788790" y="2733875"/>
            <a:chExt cx="1573409" cy="746760"/>
          </a:xfrm>
        </p:grpSpPr>
        <p:sp>
          <p:nvSpPr>
            <p:cNvPr id="10" name="Freeform 9"/>
            <p:cNvSpPr/>
            <p:nvPr/>
          </p:nvSpPr>
          <p:spPr bwMode="auto">
            <a:xfrm>
              <a:off x="788790" y="3006101"/>
              <a:ext cx="456179" cy="202309"/>
            </a:xfrm>
            <a:custGeom>
              <a:avLst/>
              <a:gdLst>
                <a:gd name="connsiteX0" fmla="*/ 0 w 320865"/>
                <a:gd name="connsiteY0" fmla="*/ 0 h 202309"/>
                <a:gd name="connsiteX1" fmla="*/ 320865 w 320865"/>
                <a:gd name="connsiteY1" fmla="*/ 0 h 202309"/>
                <a:gd name="connsiteX2" fmla="*/ 320865 w 320865"/>
                <a:gd name="connsiteY2" fmla="*/ 202309 h 202309"/>
                <a:gd name="connsiteX3" fmla="*/ 0 w 320865"/>
                <a:gd name="connsiteY3" fmla="*/ 202309 h 202309"/>
              </a:gdLst>
              <a:ahLst/>
              <a:cxnLst>
                <a:cxn ang="0">
                  <a:pos x="connsiteX0" y="connsiteY0"/>
                </a:cxn>
                <a:cxn ang="0">
                  <a:pos x="connsiteX1" y="connsiteY1"/>
                </a:cxn>
                <a:cxn ang="0">
                  <a:pos x="connsiteX2" y="connsiteY2"/>
                </a:cxn>
                <a:cxn ang="0">
                  <a:pos x="connsiteX3" y="connsiteY3"/>
                </a:cxn>
              </a:cxnLst>
              <a:rect l="l" t="t" r="r" b="b"/>
              <a:pathLst>
                <a:path w="320865" h="202309">
                  <a:moveTo>
                    <a:pt x="0" y="0"/>
                  </a:moveTo>
                  <a:lnTo>
                    <a:pt x="320865" y="0"/>
                  </a:lnTo>
                  <a:lnTo>
                    <a:pt x="320865" y="202309"/>
                  </a:lnTo>
                  <a:lnTo>
                    <a:pt x="0" y="202309"/>
                  </a:lnTo>
                  <a:close/>
                </a:path>
              </a:pathLst>
            </a:cu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sp>
          <p:nvSpPr>
            <p:cNvPr id="6" name="Right Arrow 5"/>
            <p:cNvSpPr/>
            <p:nvPr/>
          </p:nvSpPr>
          <p:spPr bwMode="auto">
            <a:xfrm>
              <a:off x="1750904" y="2904946"/>
              <a:ext cx="611295" cy="404619"/>
            </a:xfrm>
            <a:prstGeom prst="rightArrow">
              <a:avLst/>
            </a:pr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50"/>
            </a:p>
          </p:txBody>
        </p:sp>
        <p:grpSp>
          <p:nvGrpSpPr>
            <p:cNvPr id="5" name="Group 4"/>
            <p:cNvGrpSpPr/>
            <p:nvPr/>
          </p:nvGrpSpPr>
          <p:grpSpPr>
            <a:xfrm>
              <a:off x="1143000" y="2733875"/>
              <a:ext cx="746760" cy="746760"/>
              <a:chOff x="318495" y="2733875"/>
              <a:chExt cx="746760" cy="746760"/>
            </a:xfrm>
          </p:grpSpPr>
          <p:sp>
            <p:nvSpPr>
              <p:cNvPr id="2" name="Oval 1"/>
              <p:cNvSpPr/>
              <p:nvPr/>
            </p:nvSpPr>
            <p:spPr bwMode="auto">
              <a:xfrm>
                <a:off x="318495" y="2733875"/>
                <a:ext cx="746760" cy="746760"/>
              </a:xfrm>
              <a:prstGeom prst="ellipse">
                <a:avLst/>
              </a:prstGeom>
              <a:solidFill>
                <a:schemeClr val="accent1"/>
              </a:solidFill>
              <a:ln w="9525">
                <a:noFill/>
                <a:round/>
                <a:headEnd/>
                <a:tailEnd/>
              </a:ln>
              <a:effectLst/>
            </p:spPr>
            <p:txBody>
              <a:bodyPr vert="horz" wrap="square" lIns="0" tIns="0" rIns="0" bIns="0" numCol="1" rtlCol="0" anchor="ctr" anchorCtr="0" compatLnSpc="1">
                <a:prstTxWarp prst="textNoShape">
                  <a:avLst/>
                </a:prstTxWarp>
              </a:bodyPr>
              <a:lstStyle/>
              <a:p>
                <a:pPr algn="ctr"/>
                <a:endParaRPr lang="en-US" sz="1050"/>
              </a:p>
            </p:txBody>
          </p:sp>
          <p:sp>
            <p:nvSpPr>
              <p:cNvPr id="3" name="Oval 2"/>
              <p:cNvSpPr/>
              <p:nvPr/>
            </p:nvSpPr>
            <p:spPr bwMode="auto">
              <a:xfrm>
                <a:off x="361350" y="2776731"/>
                <a:ext cx="661050" cy="661048"/>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000" b="1" dirty="0">
                  <a:solidFill>
                    <a:schemeClr val="bg1"/>
                  </a:solidFill>
                </a:endParaRPr>
              </a:p>
            </p:txBody>
          </p:sp>
          <p:sp>
            <p:nvSpPr>
              <p:cNvPr id="4" name="Oval 3"/>
              <p:cNvSpPr/>
              <p:nvPr/>
            </p:nvSpPr>
            <p:spPr bwMode="auto">
              <a:xfrm>
                <a:off x="447750" y="2863131"/>
                <a:ext cx="488250" cy="488248"/>
              </a:xfrm>
              <a:prstGeom prst="ellipse">
                <a:avLst/>
              </a:pr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r>
                  <a:rPr lang="en-US" sz="1000" b="1" dirty="0" smtClean="0">
                    <a:solidFill>
                      <a:schemeClr val="bg1"/>
                    </a:solidFill>
                  </a:rPr>
                  <a:t>2014</a:t>
                </a:r>
                <a:endParaRPr lang="en-US" sz="1000" b="1" dirty="0">
                  <a:solidFill>
                    <a:schemeClr val="bg1"/>
                  </a:solidFill>
                </a:endParaRPr>
              </a:p>
            </p:txBody>
          </p:sp>
        </p:grpSp>
      </p:grpSp>
      <p:sp>
        <p:nvSpPr>
          <p:cNvPr id="60" name="Rectangle 59"/>
          <p:cNvSpPr/>
          <p:nvPr/>
        </p:nvSpPr>
        <p:spPr>
          <a:xfrm>
            <a:off x="5762958" y="2066267"/>
            <a:ext cx="1573409" cy="44319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51" name="Rectangle 50"/>
          <p:cNvSpPr/>
          <p:nvPr/>
        </p:nvSpPr>
        <p:spPr>
          <a:xfrm>
            <a:off x="3126074" y="2066267"/>
            <a:ext cx="1573409" cy="44319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3" name="Rectangle 12"/>
          <p:cNvSpPr/>
          <p:nvPr/>
        </p:nvSpPr>
        <p:spPr>
          <a:xfrm>
            <a:off x="489190" y="2066267"/>
            <a:ext cx="1573409" cy="44319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cxnSp>
        <p:nvCxnSpPr>
          <p:cNvPr id="15" name="Straight Connector 14"/>
          <p:cNvCxnSpPr/>
          <p:nvPr/>
        </p:nvCxnSpPr>
        <p:spPr>
          <a:xfrm>
            <a:off x="1053009" y="199338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0" name="Rectangle 79"/>
          <p:cNvSpPr/>
          <p:nvPr/>
        </p:nvSpPr>
        <p:spPr>
          <a:xfrm>
            <a:off x="389945" y="1657350"/>
            <a:ext cx="1771898" cy="261610"/>
          </a:xfrm>
          <a:prstGeom prst="rect">
            <a:avLst/>
          </a:prstGeom>
        </p:spPr>
        <p:txBody>
          <a:bodyPr wrap="square" anchor="ctr">
            <a:spAutoFit/>
          </a:bodyPr>
          <a:lstStyle/>
          <a:p>
            <a:pPr algn="ctr"/>
            <a:r>
              <a:rPr lang="en-US" sz="1100" dirty="0" smtClean="0">
                <a:solidFill>
                  <a:schemeClr val="accent1"/>
                </a:solidFill>
              </a:rPr>
              <a:t># First Option Name</a:t>
            </a:r>
            <a:endParaRPr lang="en-US" sz="1100" dirty="0">
              <a:solidFill>
                <a:schemeClr val="accent1"/>
              </a:solidFill>
            </a:endParaRPr>
          </a:p>
        </p:txBody>
      </p:sp>
      <p:cxnSp>
        <p:nvCxnSpPr>
          <p:cNvPr id="81" name="Straight Connector 80"/>
          <p:cNvCxnSpPr/>
          <p:nvPr/>
        </p:nvCxnSpPr>
        <p:spPr>
          <a:xfrm>
            <a:off x="3689893" y="199338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2" name="Rectangle 81"/>
          <p:cNvSpPr/>
          <p:nvPr/>
        </p:nvSpPr>
        <p:spPr>
          <a:xfrm>
            <a:off x="3026829" y="1657350"/>
            <a:ext cx="1771898" cy="261610"/>
          </a:xfrm>
          <a:prstGeom prst="rect">
            <a:avLst/>
          </a:prstGeom>
        </p:spPr>
        <p:txBody>
          <a:bodyPr wrap="square" anchor="ctr">
            <a:spAutoFit/>
          </a:bodyPr>
          <a:lstStyle/>
          <a:p>
            <a:pPr algn="ctr"/>
            <a:r>
              <a:rPr lang="en-US" sz="1100" dirty="0" smtClean="0">
                <a:solidFill>
                  <a:schemeClr val="accent3"/>
                </a:solidFill>
              </a:rPr>
              <a:t># Third Option Name</a:t>
            </a:r>
            <a:endParaRPr lang="en-US" sz="1100" dirty="0">
              <a:solidFill>
                <a:schemeClr val="accent3"/>
              </a:solidFill>
            </a:endParaRPr>
          </a:p>
        </p:txBody>
      </p:sp>
      <p:cxnSp>
        <p:nvCxnSpPr>
          <p:cNvPr id="83" name="Straight Connector 82"/>
          <p:cNvCxnSpPr/>
          <p:nvPr/>
        </p:nvCxnSpPr>
        <p:spPr>
          <a:xfrm>
            <a:off x="6326777" y="199338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5663713" y="1657350"/>
            <a:ext cx="1771898" cy="261610"/>
          </a:xfrm>
          <a:prstGeom prst="rect">
            <a:avLst/>
          </a:prstGeom>
        </p:spPr>
        <p:txBody>
          <a:bodyPr wrap="square" anchor="ctr">
            <a:spAutoFit/>
          </a:bodyPr>
          <a:lstStyle/>
          <a:p>
            <a:pPr algn="ctr"/>
            <a:r>
              <a:rPr lang="en-US" sz="1100" dirty="0" smtClean="0">
                <a:solidFill>
                  <a:schemeClr val="accent5"/>
                </a:solidFill>
              </a:rPr>
              <a:t># </a:t>
            </a:r>
            <a:r>
              <a:rPr lang="en-US" sz="1100" dirty="0">
                <a:solidFill>
                  <a:schemeClr val="accent5"/>
                </a:solidFill>
              </a:rPr>
              <a:t>Fifth</a:t>
            </a:r>
            <a:r>
              <a:rPr lang="en-US" sz="1100" dirty="0" smtClean="0">
                <a:solidFill>
                  <a:schemeClr val="accent5"/>
                </a:solidFill>
              </a:rPr>
              <a:t> Option Name</a:t>
            </a:r>
            <a:endParaRPr lang="en-US" sz="1100" dirty="0">
              <a:solidFill>
                <a:schemeClr val="accent5"/>
              </a:solidFill>
            </a:endParaRPr>
          </a:p>
        </p:txBody>
      </p:sp>
      <p:sp>
        <p:nvSpPr>
          <p:cNvPr id="85" name="Rectangle 84"/>
          <p:cNvSpPr/>
          <p:nvPr/>
        </p:nvSpPr>
        <p:spPr>
          <a:xfrm>
            <a:off x="1807632" y="4123667"/>
            <a:ext cx="1573409" cy="44319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cxnSp>
        <p:nvCxnSpPr>
          <p:cNvPr id="86" name="Straight Connector 85"/>
          <p:cNvCxnSpPr/>
          <p:nvPr/>
        </p:nvCxnSpPr>
        <p:spPr>
          <a:xfrm>
            <a:off x="2371451" y="405078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1708387" y="3714750"/>
            <a:ext cx="1771898" cy="261610"/>
          </a:xfrm>
          <a:prstGeom prst="rect">
            <a:avLst/>
          </a:prstGeom>
        </p:spPr>
        <p:txBody>
          <a:bodyPr wrap="square" anchor="ctr">
            <a:spAutoFit/>
          </a:bodyPr>
          <a:lstStyle/>
          <a:p>
            <a:pPr algn="ctr"/>
            <a:r>
              <a:rPr lang="en-US" sz="1100" dirty="0" smtClean="0">
                <a:solidFill>
                  <a:schemeClr val="accent2"/>
                </a:solidFill>
              </a:rPr>
              <a:t># </a:t>
            </a:r>
            <a:r>
              <a:rPr lang="en-US" sz="1100" dirty="0">
                <a:solidFill>
                  <a:schemeClr val="accent2"/>
                </a:solidFill>
              </a:rPr>
              <a:t>Second</a:t>
            </a:r>
            <a:r>
              <a:rPr lang="en-US" sz="1100" dirty="0" smtClean="0">
                <a:solidFill>
                  <a:schemeClr val="accent2"/>
                </a:solidFill>
              </a:rPr>
              <a:t> Option Name</a:t>
            </a:r>
            <a:endParaRPr lang="en-US" sz="1100" dirty="0">
              <a:solidFill>
                <a:schemeClr val="accent2"/>
              </a:solidFill>
            </a:endParaRPr>
          </a:p>
        </p:txBody>
      </p:sp>
      <p:sp>
        <p:nvSpPr>
          <p:cNvPr id="90" name="Rectangle 89"/>
          <p:cNvSpPr/>
          <p:nvPr/>
        </p:nvSpPr>
        <p:spPr>
          <a:xfrm>
            <a:off x="4444516" y="4123667"/>
            <a:ext cx="1573409" cy="44319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cxnSp>
        <p:nvCxnSpPr>
          <p:cNvPr id="91" name="Straight Connector 90"/>
          <p:cNvCxnSpPr/>
          <p:nvPr/>
        </p:nvCxnSpPr>
        <p:spPr>
          <a:xfrm>
            <a:off x="5008335" y="405078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2" name="Rectangle 91"/>
          <p:cNvSpPr/>
          <p:nvPr/>
        </p:nvSpPr>
        <p:spPr>
          <a:xfrm>
            <a:off x="4345271" y="3714750"/>
            <a:ext cx="1771898" cy="261610"/>
          </a:xfrm>
          <a:prstGeom prst="rect">
            <a:avLst/>
          </a:prstGeom>
        </p:spPr>
        <p:txBody>
          <a:bodyPr wrap="square" anchor="ctr">
            <a:spAutoFit/>
          </a:bodyPr>
          <a:lstStyle/>
          <a:p>
            <a:pPr algn="ctr"/>
            <a:r>
              <a:rPr lang="en-US" sz="1100" dirty="0" smtClean="0">
                <a:solidFill>
                  <a:schemeClr val="accent4"/>
                </a:solidFill>
              </a:rPr>
              <a:t># </a:t>
            </a:r>
            <a:r>
              <a:rPr lang="en-US" sz="1100" dirty="0">
                <a:solidFill>
                  <a:schemeClr val="accent4"/>
                </a:solidFill>
              </a:rPr>
              <a:t>Fourth</a:t>
            </a:r>
            <a:r>
              <a:rPr lang="en-US" sz="1100" dirty="0" smtClean="0">
                <a:solidFill>
                  <a:schemeClr val="accent4"/>
                </a:solidFill>
              </a:rPr>
              <a:t> Option Name</a:t>
            </a:r>
            <a:endParaRPr lang="en-US" sz="1100" dirty="0">
              <a:solidFill>
                <a:schemeClr val="accent4"/>
              </a:solidFill>
            </a:endParaRPr>
          </a:p>
        </p:txBody>
      </p:sp>
      <p:sp>
        <p:nvSpPr>
          <p:cNvPr id="94" name="Rectangle 93"/>
          <p:cNvSpPr/>
          <p:nvPr/>
        </p:nvSpPr>
        <p:spPr>
          <a:xfrm>
            <a:off x="7081400" y="4123667"/>
            <a:ext cx="1573409" cy="44319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cxnSp>
        <p:nvCxnSpPr>
          <p:cNvPr id="95" name="Straight Connector 94"/>
          <p:cNvCxnSpPr/>
          <p:nvPr/>
        </p:nvCxnSpPr>
        <p:spPr>
          <a:xfrm>
            <a:off x="7645219" y="4050787"/>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6" name="Rectangle 95"/>
          <p:cNvSpPr/>
          <p:nvPr/>
        </p:nvSpPr>
        <p:spPr>
          <a:xfrm>
            <a:off x="6982155" y="3714750"/>
            <a:ext cx="1771898" cy="261610"/>
          </a:xfrm>
          <a:prstGeom prst="rect">
            <a:avLst/>
          </a:prstGeom>
        </p:spPr>
        <p:txBody>
          <a:bodyPr wrap="square" anchor="ctr">
            <a:spAutoFit/>
          </a:bodyPr>
          <a:lstStyle/>
          <a:p>
            <a:pPr algn="ctr"/>
            <a:r>
              <a:rPr lang="en-US" sz="1100" dirty="0" smtClean="0">
                <a:solidFill>
                  <a:schemeClr val="accent6"/>
                </a:solidFill>
              </a:rPr>
              <a:t># </a:t>
            </a:r>
            <a:r>
              <a:rPr lang="en-US" sz="1100" spc="-20" dirty="0">
                <a:solidFill>
                  <a:schemeClr val="accent6"/>
                </a:solidFill>
                <a:ea typeface="Source Sans Pro" charset="0"/>
                <a:cs typeface="Arial" panose="020B0604020202020204" pitchFamily="34" charset="0"/>
              </a:rPr>
              <a:t>Sixth </a:t>
            </a:r>
            <a:r>
              <a:rPr lang="en-US" sz="1100" dirty="0" smtClean="0">
                <a:solidFill>
                  <a:schemeClr val="accent6"/>
                </a:solidFill>
              </a:rPr>
              <a:t>Option Name</a:t>
            </a:r>
            <a:endParaRPr lang="en-US" sz="1100" dirty="0">
              <a:solidFill>
                <a:schemeClr val="accent6"/>
              </a:solidFill>
            </a:endParaRPr>
          </a:p>
        </p:txBody>
      </p:sp>
    </p:spTree>
    <p:extLst>
      <p:ext uri="{BB962C8B-B14F-4D97-AF65-F5344CB8AC3E}">
        <p14:creationId xmlns:p14="http://schemas.microsoft.com/office/powerpoint/2010/main" val="2825596207"/>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2" name="Straight Connector 91"/>
          <p:cNvCxnSpPr/>
          <p:nvPr/>
        </p:nvCxnSpPr>
        <p:spPr>
          <a:xfrm flipH="1">
            <a:off x="1622169" y="2119276"/>
            <a:ext cx="484083" cy="0"/>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sp>
        <p:nvSpPr>
          <p:cNvPr id="7" name="Rounded Rectangle 6"/>
          <p:cNvSpPr/>
          <p:nvPr/>
        </p:nvSpPr>
        <p:spPr bwMode="auto">
          <a:xfrm>
            <a:off x="1764517" y="3629573"/>
            <a:ext cx="1452816" cy="923377"/>
          </a:xfrm>
          <a:prstGeom prst="roundRect">
            <a:avLst>
              <a:gd name="adj" fmla="val 8930"/>
            </a:avLst>
          </a:prstGeom>
          <a:noFill/>
          <a:ln w="12700" cap="rnd">
            <a:solidFill>
              <a:schemeClr val="bg1">
                <a:lumMod val="65000"/>
              </a:schemeClr>
            </a:solidFill>
            <a:prstDash val="sysDot"/>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8" name="Rectangle 117"/>
          <p:cNvSpPr/>
          <p:nvPr/>
        </p:nvSpPr>
        <p:spPr>
          <a:xfrm>
            <a:off x="1893401" y="3749629"/>
            <a:ext cx="1195048" cy="683264"/>
          </a:xfrm>
          <a:prstGeom prst="rect">
            <a:avLst/>
          </a:prstGeom>
        </p:spPr>
        <p:txBody>
          <a:bodyPr wrap="square" lIns="0" tIns="0" rIns="0" bIns="0" anchor="ctr">
            <a:spAutoFit/>
          </a:bodyPr>
          <a:lstStyle/>
          <a:p>
            <a:pPr algn="ctr">
              <a:lnSpc>
                <a:spcPct val="120000"/>
              </a:lnSpc>
            </a:pPr>
            <a:r>
              <a:rPr lang="en-US" sz="1000" b="1" dirty="0" smtClean="0">
                <a:solidFill>
                  <a:schemeClr val="accent2"/>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grpSp>
        <p:nvGrpSpPr>
          <p:cNvPr id="126" name="Group 125"/>
          <p:cNvGrpSpPr/>
          <p:nvPr/>
        </p:nvGrpSpPr>
        <p:grpSpPr>
          <a:xfrm>
            <a:off x="623546" y="1954545"/>
            <a:ext cx="967724" cy="329462"/>
            <a:chOff x="1701864" y="1885950"/>
            <a:chExt cx="967724" cy="329462"/>
          </a:xfrm>
          <a:solidFill>
            <a:schemeClr val="accent1"/>
          </a:solidFill>
        </p:grpSpPr>
        <p:grpSp>
          <p:nvGrpSpPr>
            <p:cNvPr id="130" name="Group 129"/>
            <p:cNvGrpSpPr/>
            <p:nvPr/>
          </p:nvGrpSpPr>
          <p:grpSpPr>
            <a:xfrm flipH="1">
              <a:off x="2132926" y="1885950"/>
              <a:ext cx="536662" cy="329462"/>
              <a:chOff x="2133600" y="2724150"/>
              <a:chExt cx="609600" cy="457201"/>
            </a:xfrm>
            <a:grpFill/>
          </p:grpSpPr>
          <p:sp>
            <p:nvSpPr>
              <p:cNvPr id="137" name="Parallelogram 136"/>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8" name="Parallelogram 137"/>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31" name="Group 130"/>
            <p:cNvGrpSpPr/>
            <p:nvPr/>
          </p:nvGrpSpPr>
          <p:grpSpPr>
            <a:xfrm>
              <a:off x="1883818" y="1885950"/>
              <a:ext cx="335414" cy="329462"/>
              <a:chOff x="2620160" y="2072479"/>
              <a:chExt cx="392166" cy="385208"/>
            </a:xfrm>
            <a:grpFill/>
          </p:grpSpPr>
          <p:sp>
            <p:nvSpPr>
              <p:cNvPr id="135" name="Parallelogram 134"/>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6" name="Parallelogram 135"/>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32" name="Group 131"/>
            <p:cNvGrpSpPr/>
            <p:nvPr/>
          </p:nvGrpSpPr>
          <p:grpSpPr>
            <a:xfrm>
              <a:off x="1701864" y="1885950"/>
              <a:ext cx="251468" cy="329462"/>
              <a:chOff x="2718308" y="2072479"/>
              <a:chExt cx="294017" cy="385208"/>
            </a:xfrm>
            <a:grpFill/>
          </p:grpSpPr>
          <p:sp>
            <p:nvSpPr>
              <p:cNvPr id="133" name="Parallelogram 132"/>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4" name="Parallelogram 133"/>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sp>
        <p:nvSpPr>
          <p:cNvPr id="128" name="Rounded Rectangle 127"/>
          <p:cNvSpPr/>
          <p:nvPr/>
        </p:nvSpPr>
        <p:spPr bwMode="auto">
          <a:xfrm>
            <a:off x="381000" y="2593268"/>
            <a:ext cx="1452816" cy="923377"/>
          </a:xfrm>
          <a:prstGeom prst="roundRect">
            <a:avLst>
              <a:gd name="adj" fmla="val 8930"/>
            </a:avLst>
          </a:prstGeom>
          <a:noFill/>
          <a:ln w="12700" cap="rnd">
            <a:solidFill>
              <a:schemeClr val="bg1">
                <a:lumMod val="65000"/>
              </a:schemeClr>
            </a:solidFill>
            <a:prstDash val="sysDot"/>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9" name="Rectangle 128"/>
          <p:cNvSpPr/>
          <p:nvPr/>
        </p:nvSpPr>
        <p:spPr>
          <a:xfrm>
            <a:off x="509884" y="2713324"/>
            <a:ext cx="1195048" cy="683264"/>
          </a:xfrm>
          <a:prstGeom prst="rect">
            <a:avLst/>
          </a:prstGeom>
        </p:spPr>
        <p:txBody>
          <a:bodyPr wrap="square" lIns="0" tIns="0" rIns="0" bIns="0" anchor="ctr">
            <a:spAutoFit/>
          </a:bodyPr>
          <a:lstStyle/>
          <a:p>
            <a:pPr algn="ctr">
              <a:lnSpc>
                <a:spcPct val="120000"/>
              </a:lnSpc>
            </a:pPr>
            <a:r>
              <a:rPr lang="en-US" sz="1000" b="1" dirty="0" smtClean="0">
                <a:solidFill>
                  <a:schemeClr val="accent1"/>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grpSp>
        <p:nvGrpSpPr>
          <p:cNvPr id="8" name="Group 7"/>
          <p:cNvGrpSpPr/>
          <p:nvPr/>
        </p:nvGrpSpPr>
        <p:grpSpPr>
          <a:xfrm>
            <a:off x="2007063" y="1954545"/>
            <a:ext cx="967724" cy="329462"/>
            <a:chOff x="1701864" y="1885950"/>
            <a:chExt cx="967724" cy="329462"/>
          </a:xfrm>
          <a:solidFill>
            <a:schemeClr val="accent2"/>
          </a:solidFill>
        </p:grpSpPr>
        <p:grpSp>
          <p:nvGrpSpPr>
            <p:cNvPr id="319" name="Group 318"/>
            <p:cNvGrpSpPr/>
            <p:nvPr/>
          </p:nvGrpSpPr>
          <p:grpSpPr>
            <a:xfrm flipH="1">
              <a:off x="2132926" y="1885950"/>
              <a:ext cx="536662" cy="329462"/>
              <a:chOff x="2133600" y="2724150"/>
              <a:chExt cx="609600" cy="457201"/>
            </a:xfrm>
            <a:grpFill/>
          </p:grpSpPr>
          <p:sp>
            <p:nvSpPr>
              <p:cNvPr id="326" name="Parallelogram 325"/>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27" name="Parallelogram 326"/>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20" name="Group 319"/>
            <p:cNvGrpSpPr/>
            <p:nvPr/>
          </p:nvGrpSpPr>
          <p:grpSpPr>
            <a:xfrm>
              <a:off x="1883818" y="1885950"/>
              <a:ext cx="335414" cy="329462"/>
              <a:chOff x="2620160" y="2072479"/>
              <a:chExt cx="392166" cy="385208"/>
            </a:xfrm>
            <a:grpFill/>
          </p:grpSpPr>
          <p:sp>
            <p:nvSpPr>
              <p:cNvPr id="324" name="Parallelogram 323"/>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25" name="Parallelogram 324"/>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321" name="Group 320"/>
            <p:cNvGrpSpPr/>
            <p:nvPr/>
          </p:nvGrpSpPr>
          <p:grpSpPr>
            <a:xfrm>
              <a:off x="1701864" y="1885950"/>
              <a:ext cx="251468" cy="329462"/>
              <a:chOff x="2718308" y="2072479"/>
              <a:chExt cx="294017" cy="385208"/>
            </a:xfrm>
            <a:grpFill/>
          </p:grpSpPr>
          <p:sp>
            <p:nvSpPr>
              <p:cNvPr id="322" name="Parallelogram 321"/>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23" name="Parallelogram 322"/>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sp>
        <p:nvSpPr>
          <p:cNvPr id="144" name="Rounded Rectangle 143"/>
          <p:cNvSpPr/>
          <p:nvPr/>
        </p:nvSpPr>
        <p:spPr bwMode="auto">
          <a:xfrm>
            <a:off x="3148034" y="2593268"/>
            <a:ext cx="1452816" cy="923377"/>
          </a:xfrm>
          <a:prstGeom prst="roundRect">
            <a:avLst>
              <a:gd name="adj" fmla="val 8930"/>
            </a:avLst>
          </a:prstGeom>
          <a:noFill/>
          <a:ln w="12700" cap="rnd">
            <a:solidFill>
              <a:schemeClr val="bg1">
                <a:lumMod val="65000"/>
              </a:schemeClr>
            </a:solidFill>
            <a:prstDash val="sysDot"/>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5" name="Rectangle 144"/>
          <p:cNvSpPr/>
          <p:nvPr/>
        </p:nvSpPr>
        <p:spPr>
          <a:xfrm>
            <a:off x="3276918" y="2713324"/>
            <a:ext cx="1195048" cy="683264"/>
          </a:xfrm>
          <a:prstGeom prst="rect">
            <a:avLst/>
          </a:prstGeom>
        </p:spPr>
        <p:txBody>
          <a:bodyPr wrap="square" lIns="0" tIns="0" rIns="0" bIns="0" anchor="ctr">
            <a:spAutoFit/>
          </a:bodyPr>
          <a:lstStyle/>
          <a:p>
            <a:pPr algn="ctr">
              <a:lnSpc>
                <a:spcPct val="120000"/>
              </a:lnSpc>
            </a:pPr>
            <a:r>
              <a:rPr lang="en-US" sz="1000" b="1" dirty="0" smtClean="0">
                <a:solidFill>
                  <a:schemeClr val="accent3"/>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grpSp>
        <p:nvGrpSpPr>
          <p:cNvPr id="143" name="Group 142"/>
          <p:cNvGrpSpPr/>
          <p:nvPr/>
        </p:nvGrpSpPr>
        <p:grpSpPr>
          <a:xfrm>
            <a:off x="3390580" y="1954545"/>
            <a:ext cx="967724" cy="329462"/>
            <a:chOff x="1701864" y="1885950"/>
            <a:chExt cx="967724" cy="329462"/>
          </a:xfrm>
          <a:solidFill>
            <a:schemeClr val="accent3"/>
          </a:solidFill>
        </p:grpSpPr>
        <p:grpSp>
          <p:nvGrpSpPr>
            <p:cNvPr id="146" name="Group 145"/>
            <p:cNvGrpSpPr/>
            <p:nvPr/>
          </p:nvGrpSpPr>
          <p:grpSpPr>
            <a:xfrm flipH="1">
              <a:off x="2132926" y="1885950"/>
              <a:ext cx="536662" cy="329462"/>
              <a:chOff x="2133600" y="2724150"/>
              <a:chExt cx="609600" cy="457201"/>
            </a:xfrm>
            <a:grpFill/>
          </p:grpSpPr>
          <p:sp>
            <p:nvSpPr>
              <p:cNvPr id="153" name="Parallelogram 152"/>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4" name="Parallelogram 153"/>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47" name="Group 146"/>
            <p:cNvGrpSpPr/>
            <p:nvPr/>
          </p:nvGrpSpPr>
          <p:grpSpPr>
            <a:xfrm>
              <a:off x="1883818" y="1885950"/>
              <a:ext cx="335414" cy="329462"/>
              <a:chOff x="2620160" y="2072479"/>
              <a:chExt cx="392166" cy="385208"/>
            </a:xfrm>
            <a:grpFill/>
          </p:grpSpPr>
          <p:sp>
            <p:nvSpPr>
              <p:cNvPr id="151" name="Parallelogram 150"/>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2" name="Parallelogram 151"/>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48" name="Group 147"/>
            <p:cNvGrpSpPr/>
            <p:nvPr/>
          </p:nvGrpSpPr>
          <p:grpSpPr>
            <a:xfrm>
              <a:off x="1701864" y="1885950"/>
              <a:ext cx="251468" cy="329462"/>
              <a:chOff x="2718308" y="2072479"/>
              <a:chExt cx="294017" cy="385208"/>
            </a:xfrm>
            <a:grpFill/>
          </p:grpSpPr>
          <p:sp>
            <p:nvSpPr>
              <p:cNvPr id="149" name="Parallelogram 148"/>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0" name="Parallelogram 149"/>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sp>
        <p:nvSpPr>
          <p:cNvPr id="158" name="Rounded Rectangle 157"/>
          <p:cNvSpPr/>
          <p:nvPr/>
        </p:nvSpPr>
        <p:spPr bwMode="auto">
          <a:xfrm>
            <a:off x="4531551" y="3629573"/>
            <a:ext cx="1452816" cy="923377"/>
          </a:xfrm>
          <a:prstGeom prst="roundRect">
            <a:avLst>
              <a:gd name="adj" fmla="val 8930"/>
            </a:avLst>
          </a:prstGeom>
          <a:noFill/>
          <a:ln w="12700" cap="rnd">
            <a:solidFill>
              <a:schemeClr val="bg1">
                <a:lumMod val="65000"/>
              </a:schemeClr>
            </a:solidFill>
            <a:prstDash val="sysDot"/>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9" name="Rectangle 158"/>
          <p:cNvSpPr/>
          <p:nvPr/>
        </p:nvSpPr>
        <p:spPr>
          <a:xfrm>
            <a:off x="4660435" y="3749629"/>
            <a:ext cx="1195048" cy="683264"/>
          </a:xfrm>
          <a:prstGeom prst="rect">
            <a:avLst/>
          </a:prstGeom>
        </p:spPr>
        <p:txBody>
          <a:bodyPr wrap="square" lIns="0" tIns="0" rIns="0" bIns="0" anchor="ctr">
            <a:spAutoFit/>
          </a:bodyPr>
          <a:lstStyle/>
          <a:p>
            <a:pPr algn="ctr">
              <a:lnSpc>
                <a:spcPct val="120000"/>
              </a:lnSpc>
            </a:pPr>
            <a:r>
              <a:rPr lang="en-US" sz="1000" b="1" dirty="0" smtClean="0">
                <a:solidFill>
                  <a:schemeClr val="accent4"/>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grpSp>
        <p:nvGrpSpPr>
          <p:cNvPr id="156" name="Group 155"/>
          <p:cNvGrpSpPr/>
          <p:nvPr/>
        </p:nvGrpSpPr>
        <p:grpSpPr>
          <a:xfrm>
            <a:off x="4774097" y="1954545"/>
            <a:ext cx="967724" cy="329462"/>
            <a:chOff x="1701864" y="1885950"/>
            <a:chExt cx="967724" cy="329462"/>
          </a:xfrm>
          <a:solidFill>
            <a:schemeClr val="accent4"/>
          </a:solidFill>
        </p:grpSpPr>
        <p:grpSp>
          <p:nvGrpSpPr>
            <p:cNvPr id="160" name="Group 159"/>
            <p:cNvGrpSpPr/>
            <p:nvPr/>
          </p:nvGrpSpPr>
          <p:grpSpPr>
            <a:xfrm flipH="1">
              <a:off x="2132926" y="1885950"/>
              <a:ext cx="536662" cy="329462"/>
              <a:chOff x="2133600" y="2724150"/>
              <a:chExt cx="609600" cy="457201"/>
            </a:xfrm>
            <a:grpFill/>
          </p:grpSpPr>
          <p:sp>
            <p:nvSpPr>
              <p:cNvPr id="167" name="Parallelogram 166"/>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8" name="Parallelogram 167"/>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61" name="Group 160"/>
            <p:cNvGrpSpPr/>
            <p:nvPr/>
          </p:nvGrpSpPr>
          <p:grpSpPr>
            <a:xfrm>
              <a:off x="1883818" y="1885950"/>
              <a:ext cx="335414" cy="329462"/>
              <a:chOff x="2620160" y="2072479"/>
              <a:chExt cx="392166" cy="385208"/>
            </a:xfrm>
            <a:grpFill/>
          </p:grpSpPr>
          <p:sp>
            <p:nvSpPr>
              <p:cNvPr id="165" name="Parallelogram 164"/>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6" name="Parallelogram 165"/>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62" name="Group 161"/>
            <p:cNvGrpSpPr/>
            <p:nvPr/>
          </p:nvGrpSpPr>
          <p:grpSpPr>
            <a:xfrm>
              <a:off x="1701864" y="1885950"/>
              <a:ext cx="251468" cy="329462"/>
              <a:chOff x="2718308" y="2072479"/>
              <a:chExt cx="294017" cy="385208"/>
            </a:xfrm>
            <a:grpFill/>
          </p:grpSpPr>
          <p:sp>
            <p:nvSpPr>
              <p:cNvPr id="163" name="Parallelogram 162"/>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4" name="Parallelogram 163"/>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sp>
        <p:nvSpPr>
          <p:cNvPr id="171" name="Rounded Rectangle 170"/>
          <p:cNvSpPr/>
          <p:nvPr/>
        </p:nvSpPr>
        <p:spPr bwMode="auto">
          <a:xfrm>
            <a:off x="5915068" y="2593268"/>
            <a:ext cx="1452816" cy="923377"/>
          </a:xfrm>
          <a:prstGeom prst="roundRect">
            <a:avLst>
              <a:gd name="adj" fmla="val 8930"/>
            </a:avLst>
          </a:prstGeom>
          <a:noFill/>
          <a:ln w="12700" cap="rnd">
            <a:solidFill>
              <a:schemeClr val="bg1">
                <a:lumMod val="65000"/>
              </a:schemeClr>
            </a:solidFill>
            <a:prstDash val="sysDot"/>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2" name="Rectangle 171"/>
          <p:cNvSpPr/>
          <p:nvPr/>
        </p:nvSpPr>
        <p:spPr>
          <a:xfrm>
            <a:off x="6043952" y="2713324"/>
            <a:ext cx="1195048" cy="683264"/>
          </a:xfrm>
          <a:prstGeom prst="rect">
            <a:avLst/>
          </a:prstGeom>
        </p:spPr>
        <p:txBody>
          <a:bodyPr wrap="square" lIns="0" tIns="0" rIns="0" bIns="0" anchor="ctr">
            <a:spAutoFit/>
          </a:bodyPr>
          <a:lstStyle/>
          <a:p>
            <a:pPr algn="ctr">
              <a:lnSpc>
                <a:spcPct val="120000"/>
              </a:lnSpc>
            </a:pPr>
            <a:r>
              <a:rPr lang="en-US" sz="1000" b="1" dirty="0" smtClean="0">
                <a:solidFill>
                  <a:schemeClr val="accent5"/>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grpSp>
        <p:nvGrpSpPr>
          <p:cNvPr id="170" name="Group 169"/>
          <p:cNvGrpSpPr/>
          <p:nvPr/>
        </p:nvGrpSpPr>
        <p:grpSpPr>
          <a:xfrm>
            <a:off x="6157614" y="1954545"/>
            <a:ext cx="967724" cy="329462"/>
            <a:chOff x="1701864" y="1885950"/>
            <a:chExt cx="967724" cy="329462"/>
          </a:xfrm>
          <a:solidFill>
            <a:schemeClr val="accent5"/>
          </a:solidFill>
        </p:grpSpPr>
        <p:grpSp>
          <p:nvGrpSpPr>
            <p:cNvPr id="173" name="Group 172"/>
            <p:cNvGrpSpPr/>
            <p:nvPr/>
          </p:nvGrpSpPr>
          <p:grpSpPr>
            <a:xfrm flipH="1">
              <a:off x="2132926" y="1885950"/>
              <a:ext cx="536662" cy="329462"/>
              <a:chOff x="2133600" y="2724150"/>
              <a:chExt cx="609600" cy="457201"/>
            </a:xfrm>
            <a:grpFill/>
          </p:grpSpPr>
          <p:sp>
            <p:nvSpPr>
              <p:cNvPr id="180" name="Parallelogram 179"/>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1" name="Parallelogram 180"/>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74" name="Group 173"/>
            <p:cNvGrpSpPr/>
            <p:nvPr/>
          </p:nvGrpSpPr>
          <p:grpSpPr>
            <a:xfrm>
              <a:off x="1883818" y="1885950"/>
              <a:ext cx="335414" cy="329462"/>
              <a:chOff x="2620160" y="2072479"/>
              <a:chExt cx="392166" cy="385208"/>
            </a:xfrm>
            <a:grpFill/>
          </p:grpSpPr>
          <p:sp>
            <p:nvSpPr>
              <p:cNvPr id="178" name="Parallelogram 177"/>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9" name="Parallelogram 178"/>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75" name="Group 174"/>
            <p:cNvGrpSpPr/>
            <p:nvPr/>
          </p:nvGrpSpPr>
          <p:grpSpPr>
            <a:xfrm>
              <a:off x="1701864" y="1885950"/>
              <a:ext cx="251468" cy="329462"/>
              <a:chOff x="2718308" y="2072479"/>
              <a:chExt cx="294017" cy="385208"/>
            </a:xfrm>
            <a:grpFill/>
          </p:grpSpPr>
          <p:sp>
            <p:nvSpPr>
              <p:cNvPr id="176" name="Parallelogram 175"/>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7" name="Parallelogram 176"/>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grpSp>
        <p:nvGrpSpPr>
          <p:cNvPr id="183" name="Group 182"/>
          <p:cNvGrpSpPr/>
          <p:nvPr/>
        </p:nvGrpSpPr>
        <p:grpSpPr>
          <a:xfrm>
            <a:off x="7541131" y="1954545"/>
            <a:ext cx="967724" cy="329462"/>
            <a:chOff x="1701864" y="1885950"/>
            <a:chExt cx="967724" cy="329462"/>
          </a:xfrm>
          <a:solidFill>
            <a:schemeClr val="accent6"/>
          </a:solidFill>
        </p:grpSpPr>
        <p:grpSp>
          <p:nvGrpSpPr>
            <p:cNvPr id="187" name="Group 186"/>
            <p:cNvGrpSpPr/>
            <p:nvPr/>
          </p:nvGrpSpPr>
          <p:grpSpPr>
            <a:xfrm flipH="1">
              <a:off x="2132926" y="1885950"/>
              <a:ext cx="536662" cy="329462"/>
              <a:chOff x="2133600" y="2724150"/>
              <a:chExt cx="609600" cy="457201"/>
            </a:xfrm>
            <a:grpFill/>
          </p:grpSpPr>
          <p:sp>
            <p:nvSpPr>
              <p:cNvPr id="194" name="Parallelogram 193"/>
              <p:cNvSpPr/>
              <p:nvPr/>
            </p:nvSpPr>
            <p:spPr bwMode="auto">
              <a:xfrm rot="10800000">
                <a:off x="2133600" y="2724150"/>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5" name="Parallelogram 194"/>
              <p:cNvSpPr/>
              <p:nvPr/>
            </p:nvSpPr>
            <p:spPr bwMode="auto">
              <a:xfrm rot="10800000" flipH="1">
                <a:off x="2133600" y="2952751"/>
                <a:ext cx="609600" cy="228600"/>
              </a:xfrm>
              <a:prstGeom prst="parallelogram">
                <a:avLst>
                  <a:gd name="adj" fmla="val 95588"/>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88" name="Group 187"/>
            <p:cNvGrpSpPr/>
            <p:nvPr/>
          </p:nvGrpSpPr>
          <p:grpSpPr>
            <a:xfrm>
              <a:off x="1883818" y="1885950"/>
              <a:ext cx="335414" cy="329462"/>
              <a:chOff x="2620160" y="2072479"/>
              <a:chExt cx="392166" cy="385208"/>
            </a:xfrm>
            <a:grpFill/>
          </p:grpSpPr>
          <p:sp>
            <p:nvSpPr>
              <p:cNvPr id="192" name="Parallelogram 191"/>
              <p:cNvSpPr/>
              <p:nvPr/>
            </p:nvSpPr>
            <p:spPr bwMode="auto">
              <a:xfrm rot="10800000" flipH="1">
                <a:off x="2620160" y="2072479"/>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3" name="Parallelogram 192"/>
              <p:cNvSpPr/>
              <p:nvPr/>
            </p:nvSpPr>
            <p:spPr bwMode="auto">
              <a:xfrm rot="10800000">
                <a:off x="2620160" y="2265083"/>
                <a:ext cx="392166" cy="192604"/>
              </a:xfrm>
              <a:prstGeom prst="parallelogram">
                <a:avLst>
                  <a:gd name="adj" fmla="val 101421"/>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89" name="Group 188"/>
            <p:cNvGrpSpPr/>
            <p:nvPr/>
          </p:nvGrpSpPr>
          <p:grpSpPr>
            <a:xfrm>
              <a:off x="1701864" y="1885950"/>
              <a:ext cx="251468" cy="329462"/>
              <a:chOff x="2718308" y="2072479"/>
              <a:chExt cx="294017" cy="385208"/>
            </a:xfrm>
            <a:grpFill/>
          </p:grpSpPr>
          <p:sp>
            <p:nvSpPr>
              <p:cNvPr id="190" name="Parallelogram 189"/>
              <p:cNvSpPr/>
              <p:nvPr/>
            </p:nvSpPr>
            <p:spPr bwMode="auto">
              <a:xfrm rot="10800000" flipH="1">
                <a:off x="2718308" y="2072479"/>
                <a:ext cx="294017" cy="192604"/>
              </a:xfrm>
              <a:prstGeom prst="parallelogram">
                <a:avLst>
                  <a:gd name="adj" fmla="val 98124"/>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1" name="Parallelogram 190"/>
              <p:cNvSpPr/>
              <p:nvPr/>
            </p:nvSpPr>
            <p:spPr bwMode="auto">
              <a:xfrm rot="10800000">
                <a:off x="2718308" y="2265083"/>
                <a:ext cx="294017" cy="192604"/>
              </a:xfrm>
              <a:prstGeom prst="parallelogram">
                <a:avLst>
                  <a:gd name="adj" fmla="val 96806"/>
                </a:avLst>
              </a:prstGeom>
              <a:grp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cxnSp>
        <p:nvCxnSpPr>
          <p:cNvPr id="113" name="Straight Connector 112"/>
          <p:cNvCxnSpPr/>
          <p:nvPr/>
        </p:nvCxnSpPr>
        <p:spPr>
          <a:xfrm flipV="1">
            <a:off x="2490925" y="2284007"/>
            <a:ext cx="0" cy="134556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flipV="1">
            <a:off x="5257959" y="2284007"/>
            <a:ext cx="0" cy="134556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flipV="1">
            <a:off x="8024993" y="2284007"/>
            <a:ext cx="0" cy="134556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85" name="Rounded Rectangle 184"/>
          <p:cNvSpPr/>
          <p:nvPr/>
        </p:nvSpPr>
        <p:spPr bwMode="auto">
          <a:xfrm>
            <a:off x="7298585" y="3629573"/>
            <a:ext cx="1452816" cy="923377"/>
          </a:xfrm>
          <a:prstGeom prst="roundRect">
            <a:avLst>
              <a:gd name="adj" fmla="val 8930"/>
            </a:avLst>
          </a:prstGeom>
          <a:noFill/>
          <a:ln w="12700" cap="rnd">
            <a:solidFill>
              <a:schemeClr val="bg1">
                <a:lumMod val="65000"/>
              </a:schemeClr>
            </a:solidFill>
            <a:prstDash val="sysDot"/>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6" name="Rectangle 185"/>
          <p:cNvSpPr/>
          <p:nvPr/>
        </p:nvSpPr>
        <p:spPr>
          <a:xfrm>
            <a:off x="7427469" y="3749629"/>
            <a:ext cx="1195048" cy="683264"/>
          </a:xfrm>
          <a:prstGeom prst="rect">
            <a:avLst/>
          </a:prstGeom>
        </p:spPr>
        <p:txBody>
          <a:bodyPr wrap="square" lIns="0" tIns="0" rIns="0" bIns="0" anchor="ctr">
            <a:spAutoFit/>
          </a:bodyPr>
          <a:lstStyle/>
          <a:p>
            <a:pPr algn="ctr">
              <a:lnSpc>
                <a:spcPct val="120000"/>
              </a:lnSpc>
            </a:pPr>
            <a:r>
              <a:rPr lang="en-US" sz="1000" b="1" dirty="0" smtClean="0">
                <a:solidFill>
                  <a:schemeClr val="accent6"/>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82" name="TextBox 81"/>
          <p:cNvSpPr txBox="1"/>
          <p:nvPr/>
        </p:nvSpPr>
        <p:spPr>
          <a:xfrm>
            <a:off x="638802" y="2304232"/>
            <a:ext cx="937212" cy="258532"/>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1"/>
                </a:solidFill>
              </a:rPr>
              <a:t>2015</a:t>
            </a:r>
            <a:endParaRPr lang="en-US" sz="1100" b="1" dirty="0">
              <a:solidFill>
                <a:schemeClr val="accent1"/>
              </a:solidFill>
            </a:endParaRPr>
          </a:p>
        </p:txBody>
      </p:sp>
      <p:sp>
        <p:nvSpPr>
          <p:cNvPr id="83" name="TextBox 82"/>
          <p:cNvSpPr txBox="1"/>
          <p:nvPr/>
        </p:nvSpPr>
        <p:spPr>
          <a:xfrm>
            <a:off x="3405836" y="2314394"/>
            <a:ext cx="937212" cy="238207"/>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3"/>
                </a:solidFill>
              </a:rPr>
              <a:t>2017</a:t>
            </a:r>
            <a:endParaRPr lang="en-US" sz="1100" b="1" dirty="0">
              <a:solidFill>
                <a:schemeClr val="accent3"/>
              </a:solidFill>
            </a:endParaRPr>
          </a:p>
        </p:txBody>
      </p:sp>
      <p:sp>
        <p:nvSpPr>
          <p:cNvPr id="86" name="TextBox 85"/>
          <p:cNvSpPr txBox="1"/>
          <p:nvPr/>
        </p:nvSpPr>
        <p:spPr>
          <a:xfrm>
            <a:off x="6172870" y="2314394"/>
            <a:ext cx="937212" cy="238207"/>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5"/>
                </a:solidFill>
              </a:rPr>
              <a:t>2019</a:t>
            </a:r>
            <a:endParaRPr lang="en-US" sz="1100" b="1" dirty="0">
              <a:solidFill>
                <a:schemeClr val="accent5"/>
              </a:solidFill>
            </a:endParaRPr>
          </a:p>
        </p:txBody>
      </p:sp>
      <p:sp>
        <p:nvSpPr>
          <p:cNvPr id="87" name="TextBox 86"/>
          <p:cNvSpPr txBox="1"/>
          <p:nvPr/>
        </p:nvSpPr>
        <p:spPr>
          <a:xfrm>
            <a:off x="2022319" y="1678223"/>
            <a:ext cx="937212" cy="238207"/>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2"/>
                </a:solidFill>
              </a:rPr>
              <a:t>2016</a:t>
            </a:r>
            <a:endParaRPr lang="en-US" sz="1100" b="1" dirty="0">
              <a:solidFill>
                <a:schemeClr val="accent2"/>
              </a:solidFill>
            </a:endParaRPr>
          </a:p>
        </p:txBody>
      </p:sp>
      <p:sp>
        <p:nvSpPr>
          <p:cNvPr id="88" name="TextBox 87"/>
          <p:cNvSpPr txBox="1"/>
          <p:nvPr/>
        </p:nvSpPr>
        <p:spPr>
          <a:xfrm>
            <a:off x="4789353" y="1678223"/>
            <a:ext cx="937212" cy="238207"/>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4"/>
                </a:solidFill>
              </a:rPr>
              <a:t>2018</a:t>
            </a:r>
            <a:endParaRPr lang="en-US" sz="1100" b="1" dirty="0">
              <a:solidFill>
                <a:schemeClr val="accent4"/>
              </a:solidFill>
            </a:endParaRPr>
          </a:p>
        </p:txBody>
      </p:sp>
      <p:sp>
        <p:nvSpPr>
          <p:cNvPr id="89" name="TextBox 88"/>
          <p:cNvSpPr txBox="1"/>
          <p:nvPr/>
        </p:nvSpPr>
        <p:spPr>
          <a:xfrm>
            <a:off x="7556387" y="1678223"/>
            <a:ext cx="937212" cy="238207"/>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6"/>
                </a:solidFill>
              </a:rPr>
              <a:t>2020</a:t>
            </a:r>
            <a:endParaRPr lang="en-US" sz="1100" b="1" dirty="0">
              <a:solidFill>
                <a:schemeClr val="accent6"/>
              </a:solidFill>
            </a:endParaRPr>
          </a:p>
        </p:txBody>
      </p:sp>
      <p:cxnSp>
        <p:nvCxnSpPr>
          <p:cNvPr id="99" name="Straight Connector 98"/>
          <p:cNvCxnSpPr/>
          <p:nvPr/>
        </p:nvCxnSpPr>
        <p:spPr>
          <a:xfrm flipH="1">
            <a:off x="3005686" y="2119276"/>
            <a:ext cx="484083" cy="0"/>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a:off x="4389203" y="2119276"/>
            <a:ext cx="484083" cy="0"/>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H="1">
            <a:off x="5772720" y="2119276"/>
            <a:ext cx="484083" cy="0"/>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flipH="1">
            <a:off x="7156237" y="2119276"/>
            <a:ext cx="484083" cy="0"/>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0525419"/>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Our History Timeline</a:t>
            </a:r>
            <a:endParaRPr lang="en-US" dirty="0"/>
          </a:p>
        </p:txBody>
      </p:sp>
      <p:cxnSp>
        <p:nvCxnSpPr>
          <p:cNvPr id="4" name="Straight Connector 3"/>
          <p:cNvCxnSpPr/>
          <p:nvPr/>
        </p:nvCxnSpPr>
        <p:spPr>
          <a:xfrm flipV="1">
            <a:off x="1053465" y="3103880"/>
            <a:ext cx="6980555" cy="317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 name="Octagon 4"/>
          <p:cNvSpPr/>
          <p:nvPr/>
        </p:nvSpPr>
        <p:spPr bwMode="auto">
          <a:xfrm>
            <a:off x="793116" y="1767847"/>
            <a:ext cx="574040" cy="575302"/>
          </a:xfrm>
          <a:prstGeom prst="octagon">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6" name="Straight Connector 5"/>
          <p:cNvCxnSpPr/>
          <p:nvPr/>
        </p:nvCxnSpPr>
        <p:spPr>
          <a:xfrm flipV="1">
            <a:off x="1080136" y="2343149"/>
            <a:ext cx="0" cy="762001"/>
          </a:xfrm>
          <a:prstGeom prst="line">
            <a:avLst/>
          </a:prstGeom>
          <a:ln w="19050" cap="rnd">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7" name="Octagon 6"/>
          <p:cNvSpPr/>
          <p:nvPr/>
        </p:nvSpPr>
        <p:spPr bwMode="auto">
          <a:xfrm>
            <a:off x="1013604" y="3037840"/>
            <a:ext cx="133064" cy="133356"/>
          </a:xfrm>
          <a:prstGeom prst="octagon">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nvGrpSpPr>
          <p:cNvPr id="12" name="Group 11"/>
          <p:cNvGrpSpPr/>
          <p:nvPr/>
        </p:nvGrpSpPr>
        <p:grpSpPr>
          <a:xfrm>
            <a:off x="920116" y="3330541"/>
            <a:ext cx="320040" cy="365840"/>
            <a:chOff x="876300" y="3345705"/>
            <a:chExt cx="228600" cy="261314"/>
          </a:xfrm>
        </p:grpSpPr>
        <p:sp>
          <p:nvSpPr>
            <p:cNvPr id="9" name="Isosceles Triangle 8"/>
            <p:cNvSpPr/>
            <p:nvPr/>
          </p:nvSpPr>
          <p:spPr bwMode="auto">
            <a:xfrm rot="10800000">
              <a:off x="876300" y="3409950"/>
              <a:ext cx="228600" cy="197069"/>
            </a:xfrm>
            <a:prstGeom prst="triangle">
              <a:avLst/>
            </a:pr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 name="Isosceles Triangle 9"/>
            <p:cNvSpPr/>
            <p:nvPr/>
          </p:nvSpPr>
          <p:spPr bwMode="auto">
            <a:xfrm rot="10800000">
              <a:off x="876300" y="3345705"/>
              <a:ext cx="228600" cy="197069"/>
            </a:xfrm>
            <a:prstGeom prst="triangle">
              <a:avLst/>
            </a:prstGeom>
            <a:solidFill>
              <a:schemeClr val="bg1">
                <a:lumMod val="7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11" name="TextBox 10"/>
          <p:cNvSpPr txBox="1"/>
          <p:nvPr/>
        </p:nvSpPr>
        <p:spPr>
          <a:xfrm>
            <a:off x="381000" y="386008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1"/>
                </a:solidFill>
              </a:rPr>
              <a:t>YOUR TITLE </a:t>
            </a:r>
            <a:r>
              <a:rPr lang="en-US" sz="1000" b="1" dirty="0" smtClean="0">
                <a:solidFill>
                  <a:schemeClr val="accent1"/>
                </a:solidFill>
              </a:rPr>
              <a:t>HERE</a:t>
            </a:r>
            <a:endParaRPr lang="en-US" sz="1000" dirty="0" smtClean="0">
              <a:solidFill>
                <a:schemeClr val="bg1">
                  <a:lumMod val="50000"/>
                </a:schemeClr>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15" name="Octagon 14"/>
          <p:cNvSpPr/>
          <p:nvPr/>
        </p:nvSpPr>
        <p:spPr bwMode="auto">
          <a:xfrm>
            <a:off x="2185108" y="3906844"/>
            <a:ext cx="574040" cy="575302"/>
          </a:xfrm>
          <a:prstGeom prst="octagon">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16" name="Straight Connector 15"/>
          <p:cNvCxnSpPr/>
          <p:nvPr/>
        </p:nvCxnSpPr>
        <p:spPr>
          <a:xfrm flipV="1">
            <a:off x="2472128" y="3144843"/>
            <a:ext cx="0" cy="762001"/>
          </a:xfrm>
          <a:prstGeom prst="line">
            <a:avLst/>
          </a:prstGeom>
          <a:ln w="19050" cap="rnd">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rot="10800000">
            <a:off x="2312108" y="2553612"/>
            <a:ext cx="320040" cy="365840"/>
            <a:chOff x="876300" y="3345705"/>
            <a:chExt cx="228600" cy="261314"/>
          </a:xfrm>
        </p:grpSpPr>
        <p:sp>
          <p:nvSpPr>
            <p:cNvPr id="20" name="Isosceles Triangle 19"/>
            <p:cNvSpPr/>
            <p:nvPr/>
          </p:nvSpPr>
          <p:spPr bwMode="auto">
            <a:xfrm rot="10800000">
              <a:off x="876300" y="3409950"/>
              <a:ext cx="228600" cy="197069"/>
            </a:xfrm>
            <a:prstGeom prst="triangle">
              <a:avLst/>
            </a:pr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1" name="Isosceles Triangle 20"/>
            <p:cNvSpPr/>
            <p:nvPr/>
          </p:nvSpPr>
          <p:spPr bwMode="auto">
            <a:xfrm rot="10800000">
              <a:off x="876300" y="3345705"/>
              <a:ext cx="228600" cy="197069"/>
            </a:xfrm>
            <a:prstGeom prst="triangle">
              <a:avLst/>
            </a:prstGeom>
            <a:solidFill>
              <a:schemeClr val="bg1">
                <a:lumMod val="7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19" name="TextBox 18"/>
          <p:cNvSpPr txBox="1"/>
          <p:nvPr/>
        </p:nvSpPr>
        <p:spPr>
          <a:xfrm>
            <a:off x="1772992" y="176204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2"/>
                </a:solidFill>
              </a:rPr>
              <a:t>YOUR TITLE </a:t>
            </a:r>
            <a:r>
              <a:rPr lang="en-US" sz="1000" b="1" dirty="0" smtClean="0">
                <a:solidFill>
                  <a:schemeClr val="accent2"/>
                </a:solidFill>
              </a:rPr>
              <a:t>HERE</a:t>
            </a:r>
            <a:endParaRPr lang="en-US" sz="1000" dirty="0" smtClean="0">
              <a:solidFill>
                <a:schemeClr val="accent2"/>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23" name="Octagon 22"/>
          <p:cNvSpPr/>
          <p:nvPr/>
        </p:nvSpPr>
        <p:spPr bwMode="auto">
          <a:xfrm>
            <a:off x="3581152" y="1767847"/>
            <a:ext cx="574040" cy="575302"/>
          </a:xfrm>
          <a:prstGeom prst="octagon">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24" name="Straight Connector 23"/>
          <p:cNvCxnSpPr/>
          <p:nvPr/>
        </p:nvCxnSpPr>
        <p:spPr>
          <a:xfrm flipV="1">
            <a:off x="3868172" y="2343149"/>
            <a:ext cx="0" cy="762001"/>
          </a:xfrm>
          <a:prstGeom prst="line">
            <a:avLst/>
          </a:prstGeom>
          <a:ln w="19050" cap="rnd">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5" name="Octagon 24"/>
          <p:cNvSpPr/>
          <p:nvPr/>
        </p:nvSpPr>
        <p:spPr bwMode="auto">
          <a:xfrm>
            <a:off x="3801640" y="3037840"/>
            <a:ext cx="133064" cy="133356"/>
          </a:xfrm>
          <a:prstGeom prst="octagon">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nvGrpSpPr>
          <p:cNvPr id="26" name="Group 25"/>
          <p:cNvGrpSpPr/>
          <p:nvPr/>
        </p:nvGrpSpPr>
        <p:grpSpPr>
          <a:xfrm>
            <a:off x="3708152" y="3330541"/>
            <a:ext cx="320040" cy="365840"/>
            <a:chOff x="876300" y="3345705"/>
            <a:chExt cx="228600" cy="261314"/>
          </a:xfrm>
        </p:grpSpPr>
        <p:sp>
          <p:nvSpPr>
            <p:cNvPr id="28" name="Isosceles Triangle 27"/>
            <p:cNvSpPr/>
            <p:nvPr/>
          </p:nvSpPr>
          <p:spPr bwMode="auto">
            <a:xfrm rot="10800000">
              <a:off x="876300" y="3409950"/>
              <a:ext cx="228600" cy="197069"/>
            </a:xfrm>
            <a:prstGeom prst="triangle">
              <a:avLst/>
            </a:pr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9" name="Isosceles Triangle 28"/>
            <p:cNvSpPr/>
            <p:nvPr/>
          </p:nvSpPr>
          <p:spPr bwMode="auto">
            <a:xfrm rot="10800000">
              <a:off x="876300" y="3345705"/>
              <a:ext cx="228600" cy="197069"/>
            </a:xfrm>
            <a:prstGeom prst="triangle">
              <a:avLst/>
            </a:prstGeom>
            <a:solidFill>
              <a:schemeClr val="bg1">
                <a:lumMod val="7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27" name="TextBox 26"/>
          <p:cNvSpPr txBox="1"/>
          <p:nvPr/>
        </p:nvSpPr>
        <p:spPr>
          <a:xfrm>
            <a:off x="3169036" y="386008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3"/>
                </a:solidFill>
              </a:rPr>
              <a:t>YOUR TITLE </a:t>
            </a:r>
            <a:r>
              <a:rPr lang="en-US" sz="1000" b="1" dirty="0" smtClean="0">
                <a:solidFill>
                  <a:schemeClr val="accent3"/>
                </a:solidFill>
              </a:rPr>
              <a:t>HERE</a:t>
            </a:r>
            <a:endParaRPr lang="en-US" sz="1000" dirty="0" smtClean="0">
              <a:solidFill>
                <a:schemeClr val="accent3"/>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31" name="Octagon 30"/>
          <p:cNvSpPr/>
          <p:nvPr/>
        </p:nvSpPr>
        <p:spPr bwMode="auto">
          <a:xfrm>
            <a:off x="4973144" y="3906844"/>
            <a:ext cx="574040" cy="575302"/>
          </a:xfrm>
          <a:prstGeom prst="octagon">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32" name="Straight Connector 31"/>
          <p:cNvCxnSpPr/>
          <p:nvPr/>
        </p:nvCxnSpPr>
        <p:spPr>
          <a:xfrm flipV="1">
            <a:off x="5260164" y="3144843"/>
            <a:ext cx="0" cy="762001"/>
          </a:xfrm>
          <a:prstGeom prst="line">
            <a:avLst/>
          </a:prstGeom>
          <a:ln w="19050" cap="rnd">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rot="10800000">
            <a:off x="5100144" y="2553612"/>
            <a:ext cx="320040" cy="365840"/>
            <a:chOff x="876300" y="3345705"/>
            <a:chExt cx="228600" cy="261314"/>
          </a:xfrm>
        </p:grpSpPr>
        <p:sp>
          <p:nvSpPr>
            <p:cNvPr id="36" name="Isosceles Triangle 35"/>
            <p:cNvSpPr/>
            <p:nvPr/>
          </p:nvSpPr>
          <p:spPr bwMode="auto">
            <a:xfrm rot="10800000">
              <a:off x="876300" y="3409950"/>
              <a:ext cx="228600" cy="197069"/>
            </a:xfrm>
            <a:prstGeom prst="triangle">
              <a:avLst/>
            </a:pr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7" name="Isosceles Triangle 36"/>
            <p:cNvSpPr/>
            <p:nvPr/>
          </p:nvSpPr>
          <p:spPr bwMode="auto">
            <a:xfrm rot="10800000">
              <a:off x="876300" y="3345705"/>
              <a:ext cx="228600" cy="197069"/>
            </a:xfrm>
            <a:prstGeom prst="triangle">
              <a:avLst/>
            </a:prstGeom>
            <a:solidFill>
              <a:schemeClr val="bg1">
                <a:lumMod val="7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35" name="TextBox 34"/>
          <p:cNvSpPr txBox="1"/>
          <p:nvPr/>
        </p:nvSpPr>
        <p:spPr>
          <a:xfrm>
            <a:off x="4561028" y="176204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4"/>
                </a:solidFill>
              </a:rPr>
              <a:t>YOUR TITLE </a:t>
            </a:r>
            <a:r>
              <a:rPr lang="en-US" sz="1000" b="1" dirty="0" smtClean="0">
                <a:solidFill>
                  <a:schemeClr val="accent4"/>
                </a:solidFill>
              </a:rPr>
              <a:t>HERE</a:t>
            </a:r>
            <a:endParaRPr lang="en-US" sz="1000" dirty="0" smtClean="0">
              <a:solidFill>
                <a:schemeClr val="accent4"/>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39" name="Octagon 38"/>
          <p:cNvSpPr/>
          <p:nvPr/>
        </p:nvSpPr>
        <p:spPr bwMode="auto">
          <a:xfrm>
            <a:off x="7761181" y="3906844"/>
            <a:ext cx="574040" cy="575302"/>
          </a:xfrm>
          <a:prstGeom prst="octagon">
            <a:avLst/>
          </a:prstGeom>
          <a:solidFill>
            <a:schemeClr val="accent6"/>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40" name="Straight Connector 39"/>
          <p:cNvCxnSpPr/>
          <p:nvPr/>
        </p:nvCxnSpPr>
        <p:spPr>
          <a:xfrm flipV="1">
            <a:off x="8048201" y="3144843"/>
            <a:ext cx="0" cy="762001"/>
          </a:xfrm>
          <a:prstGeom prst="line">
            <a:avLst/>
          </a:prstGeom>
          <a:ln w="19050" cap="rnd">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2" name="Group 41"/>
          <p:cNvGrpSpPr/>
          <p:nvPr/>
        </p:nvGrpSpPr>
        <p:grpSpPr>
          <a:xfrm rot="10800000">
            <a:off x="7888181" y="2553612"/>
            <a:ext cx="320040" cy="365840"/>
            <a:chOff x="876300" y="3345705"/>
            <a:chExt cx="228600" cy="261314"/>
          </a:xfrm>
        </p:grpSpPr>
        <p:sp>
          <p:nvSpPr>
            <p:cNvPr id="44" name="Isosceles Triangle 43"/>
            <p:cNvSpPr/>
            <p:nvPr/>
          </p:nvSpPr>
          <p:spPr bwMode="auto">
            <a:xfrm rot="10800000">
              <a:off x="876300" y="3409950"/>
              <a:ext cx="228600" cy="197069"/>
            </a:xfrm>
            <a:prstGeom prst="triangle">
              <a:avLst/>
            </a:pr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5" name="Isosceles Triangle 44"/>
            <p:cNvSpPr/>
            <p:nvPr/>
          </p:nvSpPr>
          <p:spPr bwMode="auto">
            <a:xfrm rot="10800000">
              <a:off x="876300" y="3345705"/>
              <a:ext cx="228600" cy="197069"/>
            </a:xfrm>
            <a:prstGeom prst="triangle">
              <a:avLst/>
            </a:prstGeom>
            <a:solidFill>
              <a:schemeClr val="bg1">
                <a:lumMod val="7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43" name="TextBox 42"/>
          <p:cNvSpPr txBox="1"/>
          <p:nvPr/>
        </p:nvSpPr>
        <p:spPr>
          <a:xfrm>
            <a:off x="7349065" y="176204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6"/>
                </a:solidFill>
              </a:rPr>
              <a:t>YOUR TITLE </a:t>
            </a:r>
            <a:r>
              <a:rPr lang="en-US" sz="1000" b="1" dirty="0" smtClean="0">
                <a:solidFill>
                  <a:schemeClr val="accent6"/>
                </a:solidFill>
              </a:rPr>
              <a:t>HERE</a:t>
            </a:r>
            <a:endParaRPr lang="en-US" sz="1000" dirty="0" smtClean="0">
              <a:solidFill>
                <a:schemeClr val="accent6"/>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47" name="Octagon 46"/>
          <p:cNvSpPr/>
          <p:nvPr/>
        </p:nvSpPr>
        <p:spPr bwMode="auto">
          <a:xfrm>
            <a:off x="6369188" y="1767847"/>
            <a:ext cx="574040" cy="575302"/>
          </a:xfrm>
          <a:prstGeom prst="octagon">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48" name="Straight Connector 47"/>
          <p:cNvCxnSpPr/>
          <p:nvPr/>
        </p:nvCxnSpPr>
        <p:spPr>
          <a:xfrm flipV="1">
            <a:off x="6656208" y="2343149"/>
            <a:ext cx="0" cy="762001"/>
          </a:xfrm>
          <a:prstGeom prst="line">
            <a:avLst/>
          </a:prstGeom>
          <a:ln w="19050" cap="rnd">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9" name="Octagon 48"/>
          <p:cNvSpPr/>
          <p:nvPr/>
        </p:nvSpPr>
        <p:spPr bwMode="auto">
          <a:xfrm>
            <a:off x="6589676" y="3037840"/>
            <a:ext cx="133064" cy="133356"/>
          </a:xfrm>
          <a:prstGeom prst="octagon">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grpSp>
        <p:nvGrpSpPr>
          <p:cNvPr id="50" name="Group 49"/>
          <p:cNvGrpSpPr/>
          <p:nvPr/>
        </p:nvGrpSpPr>
        <p:grpSpPr>
          <a:xfrm>
            <a:off x="6496188" y="3330541"/>
            <a:ext cx="320040" cy="365840"/>
            <a:chOff x="876300" y="3345705"/>
            <a:chExt cx="228600" cy="261314"/>
          </a:xfrm>
        </p:grpSpPr>
        <p:sp>
          <p:nvSpPr>
            <p:cNvPr id="52" name="Isosceles Triangle 51"/>
            <p:cNvSpPr/>
            <p:nvPr/>
          </p:nvSpPr>
          <p:spPr bwMode="auto">
            <a:xfrm rot="10800000">
              <a:off x="876300" y="3409950"/>
              <a:ext cx="228600" cy="197069"/>
            </a:xfrm>
            <a:prstGeom prst="triangle">
              <a:avLst/>
            </a:pr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3" name="Isosceles Triangle 52"/>
            <p:cNvSpPr/>
            <p:nvPr/>
          </p:nvSpPr>
          <p:spPr bwMode="auto">
            <a:xfrm rot="10800000">
              <a:off x="876300" y="3345705"/>
              <a:ext cx="228600" cy="197069"/>
            </a:xfrm>
            <a:prstGeom prst="triangle">
              <a:avLst/>
            </a:prstGeom>
            <a:solidFill>
              <a:schemeClr val="bg1">
                <a:lumMod val="7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51" name="TextBox 50"/>
          <p:cNvSpPr txBox="1"/>
          <p:nvPr/>
        </p:nvSpPr>
        <p:spPr>
          <a:xfrm>
            <a:off x="5957072" y="3860085"/>
            <a:ext cx="1398272"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accent5"/>
                </a:solidFill>
              </a:rPr>
              <a:t>YOUR TITLE </a:t>
            </a:r>
            <a:r>
              <a:rPr lang="en-US" sz="1000" b="1" dirty="0" smtClean="0">
                <a:solidFill>
                  <a:schemeClr val="accent5"/>
                </a:solidFill>
              </a:rPr>
              <a:t>HERE</a:t>
            </a:r>
            <a:endParaRPr lang="en-US" sz="1000" dirty="0" smtClean="0">
              <a:solidFill>
                <a:schemeClr val="accent5"/>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67" name="Octagon 66"/>
          <p:cNvSpPr/>
          <p:nvPr/>
        </p:nvSpPr>
        <p:spPr bwMode="auto">
          <a:xfrm>
            <a:off x="2405596" y="3031668"/>
            <a:ext cx="133064" cy="133356"/>
          </a:xfrm>
          <a:prstGeom prst="octagon">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8" name="Octagon 67"/>
          <p:cNvSpPr/>
          <p:nvPr/>
        </p:nvSpPr>
        <p:spPr bwMode="auto">
          <a:xfrm>
            <a:off x="5193632" y="3031668"/>
            <a:ext cx="133064" cy="133356"/>
          </a:xfrm>
          <a:prstGeom prst="octagon">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9" name="Octagon 68"/>
          <p:cNvSpPr/>
          <p:nvPr/>
        </p:nvSpPr>
        <p:spPr bwMode="auto">
          <a:xfrm>
            <a:off x="7981669" y="3031668"/>
            <a:ext cx="133064" cy="133356"/>
          </a:xfrm>
          <a:prstGeom prst="octagon">
            <a:avLst/>
          </a:prstGeom>
          <a:solidFill>
            <a:schemeClr val="accent6"/>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70" name="TextBox 69"/>
          <p:cNvSpPr txBox="1"/>
          <p:nvPr/>
        </p:nvSpPr>
        <p:spPr>
          <a:xfrm>
            <a:off x="381000" y="1462970"/>
            <a:ext cx="1398272" cy="204095"/>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1"/>
                </a:solidFill>
              </a:rPr>
              <a:t>2013</a:t>
            </a:r>
            <a:endParaRPr lang="en-US" sz="1050" dirty="0">
              <a:solidFill>
                <a:schemeClr val="bg1">
                  <a:lumMod val="50000"/>
                </a:schemeClr>
              </a:solidFill>
            </a:endParaRPr>
          </a:p>
        </p:txBody>
      </p:sp>
      <p:sp>
        <p:nvSpPr>
          <p:cNvPr id="71" name="TextBox 70"/>
          <p:cNvSpPr txBox="1"/>
          <p:nvPr/>
        </p:nvSpPr>
        <p:spPr>
          <a:xfrm>
            <a:off x="3169036" y="1462970"/>
            <a:ext cx="1398272" cy="204095"/>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3"/>
                </a:solidFill>
              </a:rPr>
              <a:t>2015</a:t>
            </a:r>
            <a:endParaRPr lang="en-US" sz="1050" dirty="0">
              <a:solidFill>
                <a:schemeClr val="bg1">
                  <a:lumMod val="50000"/>
                </a:schemeClr>
              </a:solidFill>
            </a:endParaRPr>
          </a:p>
        </p:txBody>
      </p:sp>
      <p:sp>
        <p:nvSpPr>
          <p:cNvPr id="72" name="TextBox 71"/>
          <p:cNvSpPr txBox="1"/>
          <p:nvPr/>
        </p:nvSpPr>
        <p:spPr>
          <a:xfrm>
            <a:off x="5957072" y="1462970"/>
            <a:ext cx="1398272" cy="204095"/>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5"/>
                </a:solidFill>
              </a:rPr>
              <a:t>2017</a:t>
            </a:r>
            <a:endParaRPr lang="en-US" sz="1050" dirty="0">
              <a:solidFill>
                <a:schemeClr val="bg1">
                  <a:lumMod val="50000"/>
                </a:schemeClr>
              </a:solidFill>
            </a:endParaRPr>
          </a:p>
        </p:txBody>
      </p:sp>
      <p:sp>
        <p:nvSpPr>
          <p:cNvPr id="73" name="TextBox 72"/>
          <p:cNvSpPr txBox="1"/>
          <p:nvPr/>
        </p:nvSpPr>
        <p:spPr>
          <a:xfrm>
            <a:off x="1772992" y="4543236"/>
            <a:ext cx="1398272" cy="204095"/>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2"/>
                </a:solidFill>
              </a:rPr>
              <a:t>2014</a:t>
            </a:r>
            <a:endParaRPr lang="en-US" sz="1050" dirty="0">
              <a:solidFill>
                <a:schemeClr val="bg1">
                  <a:lumMod val="50000"/>
                </a:schemeClr>
              </a:solidFill>
            </a:endParaRPr>
          </a:p>
        </p:txBody>
      </p:sp>
      <p:sp>
        <p:nvSpPr>
          <p:cNvPr id="74" name="TextBox 73"/>
          <p:cNvSpPr txBox="1"/>
          <p:nvPr/>
        </p:nvSpPr>
        <p:spPr>
          <a:xfrm>
            <a:off x="4561028" y="4543236"/>
            <a:ext cx="1398272" cy="204095"/>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4"/>
                </a:solidFill>
              </a:rPr>
              <a:t>2016</a:t>
            </a:r>
            <a:endParaRPr lang="en-US" sz="1050" dirty="0">
              <a:solidFill>
                <a:schemeClr val="bg1">
                  <a:lumMod val="50000"/>
                </a:schemeClr>
              </a:solidFill>
            </a:endParaRPr>
          </a:p>
        </p:txBody>
      </p:sp>
      <p:sp>
        <p:nvSpPr>
          <p:cNvPr id="75" name="TextBox 74"/>
          <p:cNvSpPr txBox="1"/>
          <p:nvPr/>
        </p:nvSpPr>
        <p:spPr>
          <a:xfrm>
            <a:off x="7349065" y="4543236"/>
            <a:ext cx="1398272" cy="204095"/>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6"/>
                </a:solidFill>
              </a:rPr>
              <a:t>2018</a:t>
            </a:r>
            <a:endParaRPr lang="en-US" sz="1050" dirty="0">
              <a:solidFill>
                <a:schemeClr val="bg1">
                  <a:lumMod val="50000"/>
                </a:schemeClr>
              </a:solidFill>
            </a:endParaRPr>
          </a:p>
        </p:txBody>
      </p:sp>
      <p:grpSp>
        <p:nvGrpSpPr>
          <p:cNvPr id="83" name="Group 82"/>
          <p:cNvGrpSpPr/>
          <p:nvPr/>
        </p:nvGrpSpPr>
        <p:grpSpPr>
          <a:xfrm>
            <a:off x="2305296" y="4026693"/>
            <a:ext cx="333664" cy="335604"/>
            <a:chOff x="2308226" y="1865311"/>
            <a:chExt cx="273050" cy="274638"/>
          </a:xfrm>
          <a:solidFill>
            <a:schemeClr val="bg1"/>
          </a:solidFill>
        </p:grpSpPr>
        <p:sp>
          <p:nvSpPr>
            <p:cNvPr id="84" name="Freeform 147"/>
            <p:cNvSpPr>
              <a:spLocks/>
            </p:cNvSpPr>
            <p:nvPr/>
          </p:nvSpPr>
          <p:spPr bwMode="auto">
            <a:xfrm>
              <a:off x="2354263" y="1914524"/>
              <a:ext cx="180975" cy="92075"/>
            </a:xfrm>
            <a:custGeom>
              <a:avLst/>
              <a:gdLst/>
              <a:ahLst/>
              <a:cxnLst>
                <a:cxn ang="0">
                  <a:pos x="79" y="2"/>
                </a:cxn>
                <a:cxn ang="0">
                  <a:pos x="77" y="0"/>
                </a:cxn>
                <a:cxn ang="0">
                  <a:pos x="75" y="0"/>
                </a:cxn>
                <a:cxn ang="0">
                  <a:pos x="73" y="1"/>
                </a:cxn>
                <a:cxn ang="0">
                  <a:pos x="56" y="22"/>
                </a:cxn>
                <a:cxn ang="0">
                  <a:pos x="56" y="22"/>
                </a:cxn>
                <a:cxn ang="0">
                  <a:pos x="37" y="12"/>
                </a:cxn>
                <a:cxn ang="0">
                  <a:pos x="34" y="12"/>
                </a:cxn>
                <a:cxn ang="0">
                  <a:pos x="30" y="14"/>
                </a:cxn>
                <a:cxn ang="0">
                  <a:pos x="17" y="33"/>
                </a:cxn>
                <a:cxn ang="0">
                  <a:pos x="17" y="33"/>
                </a:cxn>
                <a:cxn ang="0">
                  <a:pos x="3" y="33"/>
                </a:cxn>
                <a:cxn ang="0">
                  <a:pos x="0" y="36"/>
                </a:cxn>
                <a:cxn ang="0">
                  <a:pos x="3" y="40"/>
                </a:cxn>
                <a:cxn ang="0">
                  <a:pos x="17" y="40"/>
                </a:cxn>
                <a:cxn ang="0">
                  <a:pos x="22" y="37"/>
                </a:cxn>
                <a:cxn ang="0">
                  <a:pos x="35" y="18"/>
                </a:cxn>
                <a:cxn ang="0">
                  <a:pos x="35" y="18"/>
                </a:cxn>
                <a:cxn ang="0">
                  <a:pos x="54" y="29"/>
                </a:cxn>
                <a:cxn ang="0">
                  <a:pos x="57" y="29"/>
                </a:cxn>
                <a:cxn ang="0">
                  <a:pos x="61" y="27"/>
                </a:cxn>
                <a:cxn ang="0">
                  <a:pos x="78" y="5"/>
                </a:cxn>
                <a:cxn ang="0">
                  <a:pos x="79" y="2"/>
                </a:cxn>
              </a:cxnLst>
              <a:rect l="0" t="0" r="r" b="b"/>
              <a:pathLst>
                <a:path w="79" h="40">
                  <a:moveTo>
                    <a:pt x="79" y="2"/>
                  </a:moveTo>
                  <a:cubicBezTo>
                    <a:pt x="78" y="2"/>
                    <a:pt x="78" y="1"/>
                    <a:pt x="77" y="0"/>
                  </a:cubicBezTo>
                  <a:cubicBezTo>
                    <a:pt x="77" y="0"/>
                    <a:pt x="76" y="0"/>
                    <a:pt x="75" y="0"/>
                  </a:cubicBezTo>
                  <a:cubicBezTo>
                    <a:pt x="74" y="0"/>
                    <a:pt x="73" y="0"/>
                    <a:pt x="73" y="1"/>
                  </a:cubicBezTo>
                  <a:cubicBezTo>
                    <a:pt x="73" y="1"/>
                    <a:pt x="60" y="17"/>
                    <a:pt x="56" y="22"/>
                  </a:cubicBezTo>
                  <a:cubicBezTo>
                    <a:pt x="56" y="23"/>
                    <a:pt x="56" y="22"/>
                    <a:pt x="56" y="22"/>
                  </a:cubicBezTo>
                  <a:cubicBezTo>
                    <a:pt x="37" y="12"/>
                    <a:pt x="37" y="12"/>
                    <a:pt x="37" y="12"/>
                  </a:cubicBezTo>
                  <a:cubicBezTo>
                    <a:pt x="36" y="12"/>
                    <a:pt x="35" y="12"/>
                    <a:pt x="34" y="12"/>
                  </a:cubicBezTo>
                  <a:cubicBezTo>
                    <a:pt x="33" y="12"/>
                    <a:pt x="31" y="12"/>
                    <a:pt x="30" y="14"/>
                  </a:cubicBezTo>
                  <a:cubicBezTo>
                    <a:pt x="17" y="33"/>
                    <a:pt x="17" y="33"/>
                    <a:pt x="17" y="33"/>
                  </a:cubicBezTo>
                  <a:cubicBezTo>
                    <a:pt x="17" y="33"/>
                    <a:pt x="17" y="33"/>
                    <a:pt x="17" y="33"/>
                  </a:cubicBezTo>
                  <a:cubicBezTo>
                    <a:pt x="3" y="33"/>
                    <a:pt x="3" y="33"/>
                    <a:pt x="3" y="33"/>
                  </a:cubicBezTo>
                  <a:cubicBezTo>
                    <a:pt x="1" y="33"/>
                    <a:pt x="0" y="35"/>
                    <a:pt x="0" y="36"/>
                  </a:cubicBezTo>
                  <a:cubicBezTo>
                    <a:pt x="0" y="38"/>
                    <a:pt x="1" y="40"/>
                    <a:pt x="3" y="40"/>
                  </a:cubicBezTo>
                  <a:cubicBezTo>
                    <a:pt x="17" y="40"/>
                    <a:pt x="17" y="40"/>
                    <a:pt x="17" y="40"/>
                  </a:cubicBezTo>
                  <a:cubicBezTo>
                    <a:pt x="19" y="40"/>
                    <a:pt x="21" y="38"/>
                    <a:pt x="22" y="37"/>
                  </a:cubicBezTo>
                  <a:cubicBezTo>
                    <a:pt x="22" y="37"/>
                    <a:pt x="32" y="23"/>
                    <a:pt x="35" y="18"/>
                  </a:cubicBezTo>
                  <a:cubicBezTo>
                    <a:pt x="35" y="18"/>
                    <a:pt x="35" y="18"/>
                    <a:pt x="35" y="18"/>
                  </a:cubicBezTo>
                  <a:cubicBezTo>
                    <a:pt x="54" y="29"/>
                    <a:pt x="54" y="29"/>
                    <a:pt x="54" y="29"/>
                  </a:cubicBezTo>
                  <a:cubicBezTo>
                    <a:pt x="55" y="29"/>
                    <a:pt x="56" y="29"/>
                    <a:pt x="57" y="29"/>
                  </a:cubicBezTo>
                  <a:cubicBezTo>
                    <a:pt x="58" y="29"/>
                    <a:pt x="60" y="29"/>
                    <a:pt x="61" y="27"/>
                  </a:cubicBezTo>
                  <a:cubicBezTo>
                    <a:pt x="78" y="5"/>
                    <a:pt x="78" y="5"/>
                    <a:pt x="78" y="5"/>
                  </a:cubicBezTo>
                  <a:cubicBezTo>
                    <a:pt x="78" y="4"/>
                    <a:pt x="79" y="3"/>
                    <a:pt x="79" y="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48"/>
            <p:cNvSpPr>
              <a:spLocks noEditPoints="1"/>
            </p:cNvSpPr>
            <p:nvPr/>
          </p:nvSpPr>
          <p:spPr bwMode="auto">
            <a:xfrm>
              <a:off x="2308226" y="1865311"/>
              <a:ext cx="273050" cy="193675"/>
            </a:xfrm>
            <a:custGeom>
              <a:avLst/>
              <a:gdLst/>
              <a:ahLst/>
              <a:cxnLst>
                <a:cxn ang="0">
                  <a:pos x="109" y="74"/>
                </a:cxn>
                <a:cxn ang="0">
                  <a:pos x="108" y="75"/>
                </a:cxn>
                <a:cxn ang="0">
                  <a:pos x="11" y="75"/>
                </a:cxn>
                <a:cxn ang="0">
                  <a:pos x="10" y="74"/>
                </a:cxn>
                <a:cxn ang="0">
                  <a:pos x="10" y="11"/>
                </a:cxn>
                <a:cxn ang="0">
                  <a:pos x="11" y="10"/>
                </a:cxn>
                <a:cxn ang="0">
                  <a:pos x="107" y="10"/>
                </a:cxn>
                <a:cxn ang="0">
                  <a:pos x="109" y="11"/>
                </a:cxn>
                <a:cxn ang="0">
                  <a:pos x="109" y="74"/>
                </a:cxn>
                <a:cxn ang="0">
                  <a:pos x="119" y="6"/>
                </a:cxn>
                <a:cxn ang="0">
                  <a:pos x="119" y="4"/>
                </a:cxn>
                <a:cxn ang="0">
                  <a:pos x="115" y="0"/>
                </a:cxn>
                <a:cxn ang="0">
                  <a:pos x="4" y="0"/>
                </a:cxn>
                <a:cxn ang="0">
                  <a:pos x="0" y="4"/>
                </a:cxn>
                <a:cxn ang="0">
                  <a:pos x="0" y="6"/>
                </a:cxn>
                <a:cxn ang="0">
                  <a:pos x="2" y="9"/>
                </a:cxn>
                <a:cxn ang="0">
                  <a:pos x="4" y="11"/>
                </a:cxn>
                <a:cxn ang="0">
                  <a:pos x="4" y="75"/>
                </a:cxn>
                <a:cxn ang="0">
                  <a:pos x="3" y="75"/>
                </a:cxn>
                <a:cxn ang="0">
                  <a:pos x="0" y="79"/>
                </a:cxn>
                <a:cxn ang="0">
                  <a:pos x="0" y="82"/>
                </a:cxn>
                <a:cxn ang="0">
                  <a:pos x="4" y="85"/>
                </a:cxn>
                <a:cxn ang="0">
                  <a:pos x="115" y="85"/>
                </a:cxn>
                <a:cxn ang="0">
                  <a:pos x="119" y="82"/>
                </a:cxn>
                <a:cxn ang="0">
                  <a:pos x="119" y="79"/>
                </a:cxn>
                <a:cxn ang="0">
                  <a:pos x="116" y="75"/>
                </a:cxn>
                <a:cxn ang="0">
                  <a:pos x="115" y="75"/>
                </a:cxn>
                <a:cxn ang="0">
                  <a:pos x="115" y="11"/>
                </a:cxn>
                <a:cxn ang="0">
                  <a:pos x="116" y="10"/>
                </a:cxn>
                <a:cxn ang="0">
                  <a:pos x="119" y="6"/>
                </a:cxn>
              </a:cxnLst>
              <a:rect l="0" t="0" r="r" b="b"/>
              <a:pathLst>
                <a:path w="119" h="85">
                  <a:moveTo>
                    <a:pt x="109" y="74"/>
                  </a:moveTo>
                  <a:cubicBezTo>
                    <a:pt x="109" y="75"/>
                    <a:pt x="108" y="75"/>
                    <a:pt x="108" y="75"/>
                  </a:cubicBezTo>
                  <a:cubicBezTo>
                    <a:pt x="11" y="75"/>
                    <a:pt x="11" y="75"/>
                    <a:pt x="11" y="75"/>
                  </a:cubicBezTo>
                  <a:cubicBezTo>
                    <a:pt x="11" y="75"/>
                    <a:pt x="10" y="75"/>
                    <a:pt x="10" y="74"/>
                  </a:cubicBezTo>
                  <a:cubicBezTo>
                    <a:pt x="10" y="11"/>
                    <a:pt x="10" y="11"/>
                    <a:pt x="10" y="11"/>
                  </a:cubicBezTo>
                  <a:cubicBezTo>
                    <a:pt x="10" y="10"/>
                    <a:pt x="11" y="10"/>
                    <a:pt x="11" y="10"/>
                  </a:cubicBezTo>
                  <a:cubicBezTo>
                    <a:pt x="107" y="10"/>
                    <a:pt x="107" y="10"/>
                    <a:pt x="107" y="10"/>
                  </a:cubicBezTo>
                  <a:cubicBezTo>
                    <a:pt x="107" y="10"/>
                    <a:pt x="109" y="10"/>
                    <a:pt x="109" y="11"/>
                  </a:cubicBezTo>
                  <a:lnTo>
                    <a:pt x="109" y="74"/>
                  </a:lnTo>
                  <a:close/>
                  <a:moveTo>
                    <a:pt x="119" y="6"/>
                  </a:moveTo>
                  <a:cubicBezTo>
                    <a:pt x="119" y="4"/>
                    <a:pt x="119" y="4"/>
                    <a:pt x="119" y="4"/>
                  </a:cubicBezTo>
                  <a:cubicBezTo>
                    <a:pt x="119" y="1"/>
                    <a:pt x="117" y="0"/>
                    <a:pt x="115" y="0"/>
                  </a:cubicBezTo>
                  <a:cubicBezTo>
                    <a:pt x="4" y="0"/>
                    <a:pt x="4" y="0"/>
                    <a:pt x="4" y="0"/>
                  </a:cubicBezTo>
                  <a:cubicBezTo>
                    <a:pt x="2" y="0"/>
                    <a:pt x="0" y="1"/>
                    <a:pt x="0" y="4"/>
                  </a:cubicBezTo>
                  <a:cubicBezTo>
                    <a:pt x="0" y="6"/>
                    <a:pt x="0" y="6"/>
                    <a:pt x="0" y="6"/>
                  </a:cubicBezTo>
                  <a:cubicBezTo>
                    <a:pt x="0" y="8"/>
                    <a:pt x="1" y="9"/>
                    <a:pt x="2" y="9"/>
                  </a:cubicBezTo>
                  <a:cubicBezTo>
                    <a:pt x="3" y="10"/>
                    <a:pt x="4" y="10"/>
                    <a:pt x="4" y="11"/>
                  </a:cubicBezTo>
                  <a:cubicBezTo>
                    <a:pt x="4" y="75"/>
                    <a:pt x="4" y="75"/>
                    <a:pt x="4" y="75"/>
                  </a:cubicBezTo>
                  <a:cubicBezTo>
                    <a:pt x="4" y="75"/>
                    <a:pt x="3" y="75"/>
                    <a:pt x="3" y="75"/>
                  </a:cubicBezTo>
                  <a:cubicBezTo>
                    <a:pt x="1" y="76"/>
                    <a:pt x="0" y="77"/>
                    <a:pt x="0" y="79"/>
                  </a:cubicBezTo>
                  <a:cubicBezTo>
                    <a:pt x="0" y="82"/>
                    <a:pt x="0" y="82"/>
                    <a:pt x="0" y="82"/>
                  </a:cubicBezTo>
                  <a:cubicBezTo>
                    <a:pt x="0" y="84"/>
                    <a:pt x="2" y="85"/>
                    <a:pt x="4" y="85"/>
                  </a:cubicBezTo>
                  <a:cubicBezTo>
                    <a:pt x="115" y="85"/>
                    <a:pt x="115" y="85"/>
                    <a:pt x="115" y="85"/>
                  </a:cubicBezTo>
                  <a:cubicBezTo>
                    <a:pt x="117" y="85"/>
                    <a:pt x="119" y="84"/>
                    <a:pt x="119" y="82"/>
                  </a:cubicBezTo>
                  <a:cubicBezTo>
                    <a:pt x="119" y="79"/>
                    <a:pt x="119" y="79"/>
                    <a:pt x="119" y="79"/>
                  </a:cubicBezTo>
                  <a:cubicBezTo>
                    <a:pt x="119" y="77"/>
                    <a:pt x="117" y="76"/>
                    <a:pt x="116" y="75"/>
                  </a:cubicBezTo>
                  <a:cubicBezTo>
                    <a:pt x="115" y="75"/>
                    <a:pt x="115" y="75"/>
                    <a:pt x="115" y="75"/>
                  </a:cubicBezTo>
                  <a:cubicBezTo>
                    <a:pt x="115" y="11"/>
                    <a:pt x="115" y="11"/>
                    <a:pt x="115" y="11"/>
                  </a:cubicBezTo>
                  <a:cubicBezTo>
                    <a:pt x="115" y="10"/>
                    <a:pt x="116" y="10"/>
                    <a:pt x="116" y="10"/>
                  </a:cubicBezTo>
                  <a:cubicBezTo>
                    <a:pt x="118" y="9"/>
                    <a:pt x="119" y="8"/>
                    <a:pt x="119" y="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49"/>
            <p:cNvSpPr>
              <a:spLocks/>
            </p:cNvSpPr>
            <p:nvPr/>
          </p:nvSpPr>
          <p:spPr bwMode="auto">
            <a:xfrm>
              <a:off x="2382838" y="2073274"/>
              <a:ext cx="125413" cy="66675"/>
            </a:xfrm>
            <a:custGeom>
              <a:avLst/>
              <a:gdLst/>
              <a:ahLst/>
              <a:cxnLst>
                <a:cxn ang="0">
                  <a:pos x="53" y="23"/>
                </a:cxn>
                <a:cxn ang="0">
                  <a:pos x="31" y="8"/>
                </a:cxn>
                <a:cxn ang="0">
                  <a:pos x="31" y="7"/>
                </a:cxn>
                <a:cxn ang="0">
                  <a:pos x="31" y="2"/>
                </a:cxn>
                <a:cxn ang="0">
                  <a:pos x="27" y="0"/>
                </a:cxn>
                <a:cxn ang="0">
                  <a:pos x="24" y="2"/>
                </a:cxn>
                <a:cxn ang="0">
                  <a:pos x="24" y="7"/>
                </a:cxn>
                <a:cxn ang="0">
                  <a:pos x="23" y="8"/>
                </a:cxn>
                <a:cxn ang="0">
                  <a:pos x="2" y="23"/>
                </a:cxn>
                <a:cxn ang="0">
                  <a:pos x="1" y="28"/>
                </a:cxn>
                <a:cxn ang="0">
                  <a:pos x="4" y="29"/>
                </a:cxn>
                <a:cxn ang="0">
                  <a:pos x="5" y="29"/>
                </a:cxn>
                <a:cxn ang="0">
                  <a:pos x="24" y="16"/>
                </a:cxn>
                <a:cxn ang="0">
                  <a:pos x="24" y="16"/>
                </a:cxn>
                <a:cxn ang="0">
                  <a:pos x="24" y="26"/>
                </a:cxn>
                <a:cxn ang="0">
                  <a:pos x="27" y="29"/>
                </a:cxn>
                <a:cxn ang="0">
                  <a:pos x="31" y="26"/>
                </a:cxn>
                <a:cxn ang="0">
                  <a:pos x="31" y="16"/>
                </a:cxn>
                <a:cxn ang="0">
                  <a:pos x="31" y="16"/>
                </a:cxn>
                <a:cxn ang="0">
                  <a:pos x="49" y="29"/>
                </a:cxn>
                <a:cxn ang="0">
                  <a:pos x="51" y="29"/>
                </a:cxn>
                <a:cxn ang="0">
                  <a:pos x="54" y="28"/>
                </a:cxn>
                <a:cxn ang="0">
                  <a:pos x="53" y="23"/>
                </a:cxn>
              </a:cxnLst>
              <a:rect l="0" t="0" r="r" b="b"/>
              <a:pathLst>
                <a:path w="55" h="29">
                  <a:moveTo>
                    <a:pt x="53" y="23"/>
                  </a:moveTo>
                  <a:cubicBezTo>
                    <a:pt x="31" y="8"/>
                    <a:pt x="31" y="8"/>
                    <a:pt x="31" y="8"/>
                  </a:cubicBezTo>
                  <a:cubicBezTo>
                    <a:pt x="31" y="8"/>
                    <a:pt x="31" y="8"/>
                    <a:pt x="31" y="7"/>
                  </a:cubicBezTo>
                  <a:cubicBezTo>
                    <a:pt x="31" y="2"/>
                    <a:pt x="31" y="2"/>
                    <a:pt x="31" y="2"/>
                  </a:cubicBezTo>
                  <a:cubicBezTo>
                    <a:pt x="31" y="0"/>
                    <a:pt x="29" y="0"/>
                    <a:pt x="27" y="0"/>
                  </a:cubicBezTo>
                  <a:cubicBezTo>
                    <a:pt x="25" y="0"/>
                    <a:pt x="24" y="0"/>
                    <a:pt x="24" y="2"/>
                  </a:cubicBezTo>
                  <a:cubicBezTo>
                    <a:pt x="24" y="7"/>
                    <a:pt x="24" y="7"/>
                    <a:pt x="24" y="7"/>
                  </a:cubicBezTo>
                  <a:cubicBezTo>
                    <a:pt x="24" y="8"/>
                    <a:pt x="23" y="8"/>
                    <a:pt x="23" y="8"/>
                  </a:cubicBezTo>
                  <a:cubicBezTo>
                    <a:pt x="2" y="23"/>
                    <a:pt x="2" y="23"/>
                    <a:pt x="2" y="23"/>
                  </a:cubicBezTo>
                  <a:cubicBezTo>
                    <a:pt x="0" y="24"/>
                    <a:pt x="0" y="26"/>
                    <a:pt x="1" y="28"/>
                  </a:cubicBezTo>
                  <a:cubicBezTo>
                    <a:pt x="1" y="29"/>
                    <a:pt x="2" y="29"/>
                    <a:pt x="4" y="29"/>
                  </a:cubicBezTo>
                  <a:cubicBezTo>
                    <a:pt x="4" y="29"/>
                    <a:pt x="5" y="29"/>
                    <a:pt x="5" y="29"/>
                  </a:cubicBezTo>
                  <a:cubicBezTo>
                    <a:pt x="24" y="16"/>
                    <a:pt x="24" y="16"/>
                    <a:pt x="24" y="16"/>
                  </a:cubicBezTo>
                  <a:cubicBezTo>
                    <a:pt x="24" y="16"/>
                    <a:pt x="24" y="16"/>
                    <a:pt x="24" y="16"/>
                  </a:cubicBezTo>
                  <a:cubicBezTo>
                    <a:pt x="24" y="26"/>
                    <a:pt x="24" y="26"/>
                    <a:pt x="24" y="26"/>
                  </a:cubicBezTo>
                  <a:cubicBezTo>
                    <a:pt x="24" y="28"/>
                    <a:pt x="25" y="29"/>
                    <a:pt x="27" y="29"/>
                  </a:cubicBezTo>
                  <a:cubicBezTo>
                    <a:pt x="29" y="29"/>
                    <a:pt x="31" y="28"/>
                    <a:pt x="31" y="26"/>
                  </a:cubicBezTo>
                  <a:cubicBezTo>
                    <a:pt x="31" y="16"/>
                    <a:pt x="31" y="16"/>
                    <a:pt x="31" y="16"/>
                  </a:cubicBezTo>
                  <a:cubicBezTo>
                    <a:pt x="31" y="16"/>
                    <a:pt x="31" y="16"/>
                    <a:pt x="31" y="16"/>
                  </a:cubicBezTo>
                  <a:cubicBezTo>
                    <a:pt x="49" y="29"/>
                    <a:pt x="49" y="29"/>
                    <a:pt x="49" y="29"/>
                  </a:cubicBezTo>
                  <a:cubicBezTo>
                    <a:pt x="50" y="29"/>
                    <a:pt x="50" y="29"/>
                    <a:pt x="51" y="29"/>
                  </a:cubicBezTo>
                  <a:cubicBezTo>
                    <a:pt x="52" y="29"/>
                    <a:pt x="53" y="29"/>
                    <a:pt x="54" y="28"/>
                  </a:cubicBezTo>
                  <a:cubicBezTo>
                    <a:pt x="55" y="26"/>
                    <a:pt x="55" y="24"/>
                    <a:pt x="53" y="2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7" name="Group 86"/>
          <p:cNvGrpSpPr/>
          <p:nvPr/>
        </p:nvGrpSpPr>
        <p:grpSpPr>
          <a:xfrm>
            <a:off x="3702309" y="1898367"/>
            <a:ext cx="331726" cy="314262"/>
            <a:chOff x="2700338" y="1873249"/>
            <a:chExt cx="271463" cy="257175"/>
          </a:xfrm>
          <a:solidFill>
            <a:schemeClr val="bg1"/>
          </a:solidFill>
        </p:grpSpPr>
        <p:sp>
          <p:nvSpPr>
            <p:cNvPr id="88" name="Freeform 159"/>
            <p:cNvSpPr>
              <a:spLocks/>
            </p:cNvSpPr>
            <p:nvPr/>
          </p:nvSpPr>
          <p:spPr bwMode="auto">
            <a:xfrm>
              <a:off x="2700338" y="1873249"/>
              <a:ext cx="271463" cy="257175"/>
            </a:xfrm>
            <a:custGeom>
              <a:avLst/>
              <a:gdLst/>
              <a:ahLst/>
              <a:cxnLst>
                <a:cxn ang="0">
                  <a:pos x="118" y="108"/>
                </a:cxn>
                <a:cxn ang="0">
                  <a:pos x="114" y="112"/>
                </a:cxn>
                <a:cxn ang="0">
                  <a:pos x="5" y="112"/>
                </a:cxn>
                <a:cxn ang="0">
                  <a:pos x="0" y="106"/>
                </a:cxn>
                <a:cxn ang="0">
                  <a:pos x="0" y="4"/>
                </a:cxn>
                <a:cxn ang="0">
                  <a:pos x="4" y="0"/>
                </a:cxn>
                <a:cxn ang="0">
                  <a:pos x="9" y="4"/>
                </a:cxn>
                <a:cxn ang="0">
                  <a:pos x="9" y="98"/>
                </a:cxn>
                <a:cxn ang="0">
                  <a:pos x="14" y="103"/>
                </a:cxn>
                <a:cxn ang="0">
                  <a:pos x="114" y="103"/>
                </a:cxn>
                <a:cxn ang="0">
                  <a:pos x="118" y="108"/>
                </a:cxn>
              </a:cxnLst>
              <a:rect l="0" t="0" r="r" b="b"/>
              <a:pathLst>
                <a:path w="118" h="112">
                  <a:moveTo>
                    <a:pt x="118" y="108"/>
                  </a:moveTo>
                  <a:cubicBezTo>
                    <a:pt x="118" y="110"/>
                    <a:pt x="117" y="112"/>
                    <a:pt x="114" y="112"/>
                  </a:cubicBezTo>
                  <a:cubicBezTo>
                    <a:pt x="5" y="112"/>
                    <a:pt x="5" y="112"/>
                    <a:pt x="5" y="112"/>
                  </a:cubicBezTo>
                  <a:cubicBezTo>
                    <a:pt x="2" y="112"/>
                    <a:pt x="0" y="110"/>
                    <a:pt x="0" y="106"/>
                  </a:cubicBezTo>
                  <a:cubicBezTo>
                    <a:pt x="0" y="4"/>
                    <a:pt x="0" y="4"/>
                    <a:pt x="0" y="4"/>
                  </a:cubicBezTo>
                  <a:cubicBezTo>
                    <a:pt x="0" y="1"/>
                    <a:pt x="2" y="0"/>
                    <a:pt x="4" y="0"/>
                  </a:cubicBezTo>
                  <a:cubicBezTo>
                    <a:pt x="7" y="0"/>
                    <a:pt x="9" y="1"/>
                    <a:pt x="9" y="4"/>
                  </a:cubicBezTo>
                  <a:cubicBezTo>
                    <a:pt x="9" y="98"/>
                    <a:pt x="9" y="98"/>
                    <a:pt x="9" y="98"/>
                  </a:cubicBezTo>
                  <a:cubicBezTo>
                    <a:pt x="9" y="101"/>
                    <a:pt x="11" y="103"/>
                    <a:pt x="14" y="103"/>
                  </a:cubicBezTo>
                  <a:cubicBezTo>
                    <a:pt x="114" y="103"/>
                    <a:pt x="114" y="103"/>
                    <a:pt x="114" y="103"/>
                  </a:cubicBezTo>
                  <a:cubicBezTo>
                    <a:pt x="117" y="103"/>
                    <a:pt x="118" y="105"/>
                    <a:pt x="118" y="10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160"/>
            <p:cNvSpPr>
              <a:spLocks/>
            </p:cNvSpPr>
            <p:nvPr/>
          </p:nvSpPr>
          <p:spPr bwMode="auto">
            <a:xfrm>
              <a:off x="2740026" y="1898649"/>
              <a:ext cx="212725" cy="179388"/>
            </a:xfrm>
            <a:custGeom>
              <a:avLst/>
              <a:gdLst/>
              <a:ahLst/>
              <a:cxnLst>
                <a:cxn ang="0">
                  <a:pos x="91" y="27"/>
                </a:cxn>
                <a:cxn ang="0">
                  <a:pos x="93" y="26"/>
                </a:cxn>
                <a:cxn ang="0">
                  <a:pos x="90" y="2"/>
                </a:cxn>
                <a:cxn ang="0">
                  <a:pos x="88" y="0"/>
                </a:cxn>
                <a:cxn ang="0">
                  <a:pos x="65" y="9"/>
                </a:cxn>
                <a:cxn ang="0">
                  <a:pos x="65" y="11"/>
                </a:cxn>
                <a:cxn ang="0">
                  <a:pos x="69" y="14"/>
                </a:cxn>
                <a:cxn ang="0">
                  <a:pos x="70" y="17"/>
                </a:cxn>
                <a:cxn ang="0">
                  <a:pos x="53" y="43"/>
                </a:cxn>
                <a:cxn ang="0">
                  <a:pos x="49" y="44"/>
                </a:cxn>
                <a:cxn ang="0">
                  <a:pos x="23" y="34"/>
                </a:cxn>
                <a:cxn ang="0">
                  <a:pos x="19" y="36"/>
                </a:cxn>
                <a:cxn ang="0">
                  <a:pos x="2" y="55"/>
                </a:cxn>
                <a:cxn ang="0">
                  <a:pos x="0" y="60"/>
                </a:cxn>
                <a:cxn ang="0">
                  <a:pos x="0" y="77"/>
                </a:cxn>
                <a:cxn ang="0">
                  <a:pos x="2" y="77"/>
                </a:cxn>
                <a:cxn ang="0">
                  <a:pos x="23" y="53"/>
                </a:cxn>
                <a:cxn ang="0">
                  <a:pos x="28" y="52"/>
                </a:cxn>
                <a:cxn ang="0">
                  <a:pos x="54" y="62"/>
                </a:cxn>
                <a:cxn ang="0">
                  <a:pos x="58" y="60"/>
                </a:cxn>
                <a:cxn ang="0">
                  <a:pos x="82" y="25"/>
                </a:cxn>
                <a:cxn ang="0">
                  <a:pos x="86" y="24"/>
                </a:cxn>
                <a:cxn ang="0">
                  <a:pos x="91" y="27"/>
                </a:cxn>
              </a:cxnLst>
              <a:rect l="0" t="0" r="r" b="b"/>
              <a:pathLst>
                <a:path w="93" h="78">
                  <a:moveTo>
                    <a:pt x="91" y="27"/>
                  </a:moveTo>
                  <a:cubicBezTo>
                    <a:pt x="92" y="28"/>
                    <a:pt x="93" y="27"/>
                    <a:pt x="93" y="26"/>
                  </a:cubicBezTo>
                  <a:cubicBezTo>
                    <a:pt x="90" y="2"/>
                    <a:pt x="90" y="2"/>
                    <a:pt x="90" y="2"/>
                  </a:cubicBezTo>
                  <a:cubicBezTo>
                    <a:pt x="90" y="1"/>
                    <a:pt x="89" y="0"/>
                    <a:pt x="88" y="0"/>
                  </a:cubicBezTo>
                  <a:cubicBezTo>
                    <a:pt x="65" y="9"/>
                    <a:pt x="65" y="9"/>
                    <a:pt x="65" y="9"/>
                  </a:cubicBezTo>
                  <a:cubicBezTo>
                    <a:pt x="64" y="9"/>
                    <a:pt x="64" y="10"/>
                    <a:pt x="65" y="11"/>
                  </a:cubicBezTo>
                  <a:cubicBezTo>
                    <a:pt x="69" y="14"/>
                    <a:pt x="69" y="14"/>
                    <a:pt x="69" y="14"/>
                  </a:cubicBezTo>
                  <a:cubicBezTo>
                    <a:pt x="71" y="14"/>
                    <a:pt x="71" y="16"/>
                    <a:pt x="70" y="17"/>
                  </a:cubicBezTo>
                  <a:cubicBezTo>
                    <a:pt x="53" y="43"/>
                    <a:pt x="53" y="43"/>
                    <a:pt x="53" y="43"/>
                  </a:cubicBezTo>
                  <a:cubicBezTo>
                    <a:pt x="52" y="44"/>
                    <a:pt x="51" y="45"/>
                    <a:pt x="49" y="44"/>
                  </a:cubicBezTo>
                  <a:cubicBezTo>
                    <a:pt x="23" y="34"/>
                    <a:pt x="23" y="34"/>
                    <a:pt x="23" y="34"/>
                  </a:cubicBezTo>
                  <a:cubicBezTo>
                    <a:pt x="22" y="34"/>
                    <a:pt x="20" y="34"/>
                    <a:pt x="19" y="36"/>
                  </a:cubicBezTo>
                  <a:cubicBezTo>
                    <a:pt x="2" y="55"/>
                    <a:pt x="2" y="55"/>
                    <a:pt x="2" y="55"/>
                  </a:cubicBezTo>
                  <a:cubicBezTo>
                    <a:pt x="1" y="57"/>
                    <a:pt x="0" y="59"/>
                    <a:pt x="0" y="60"/>
                  </a:cubicBezTo>
                  <a:cubicBezTo>
                    <a:pt x="0" y="77"/>
                    <a:pt x="0" y="77"/>
                    <a:pt x="0" y="77"/>
                  </a:cubicBezTo>
                  <a:cubicBezTo>
                    <a:pt x="0" y="78"/>
                    <a:pt x="1" y="78"/>
                    <a:pt x="2" y="77"/>
                  </a:cubicBezTo>
                  <a:cubicBezTo>
                    <a:pt x="23" y="53"/>
                    <a:pt x="23" y="53"/>
                    <a:pt x="23" y="53"/>
                  </a:cubicBezTo>
                  <a:cubicBezTo>
                    <a:pt x="24" y="51"/>
                    <a:pt x="26" y="51"/>
                    <a:pt x="28" y="52"/>
                  </a:cubicBezTo>
                  <a:cubicBezTo>
                    <a:pt x="54" y="62"/>
                    <a:pt x="54" y="62"/>
                    <a:pt x="54" y="62"/>
                  </a:cubicBezTo>
                  <a:cubicBezTo>
                    <a:pt x="55" y="62"/>
                    <a:pt x="57" y="61"/>
                    <a:pt x="58" y="60"/>
                  </a:cubicBezTo>
                  <a:cubicBezTo>
                    <a:pt x="82" y="25"/>
                    <a:pt x="82" y="25"/>
                    <a:pt x="82" y="25"/>
                  </a:cubicBezTo>
                  <a:cubicBezTo>
                    <a:pt x="83" y="24"/>
                    <a:pt x="84" y="23"/>
                    <a:pt x="86" y="24"/>
                  </a:cubicBezTo>
                  <a:lnTo>
                    <a:pt x="91" y="2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 name="Group 89"/>
          <p:cNvGrpSpPr/>
          <p:nvPr/>
        </p:nvGrpSpPr>
        <p:grpSpPr>
          <a:xfrm>
            <a:off x="914275" y="1884788"/>
            <a:ext cx="331722" cy="341420"/>
            <a:chOff x="3125788" y="2378074"/>
            <a:chExt cx="271462" cy="279400"/>
          </a:xfrm>
          <a:solidFill>
            <a:schemeClr val="bg1"/>
          </a:solidFill>
        </p:grpSpPr>
        <p:sp>
          <p:nvSpPr>
            <p:cNvPr id="91" name="Oval 224"/>
            <p:cNvSpPr>
              <a:spLocks noChangeArrowheads="1"/>
            </p:cNvSpPr>
            <p:nvPr/>
          </p:nvSpPr>
          <p:spPr bwMode="auto">
            <a:xfrm>
              <a:off x="3236913" y="2378074"/>
              <a:ext cx="49212" cy="47625"/>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225"/>
            <p:cNvSpPr>
              <a:spLocks noEditPoints="1"/>
            </p:cNvSpPr>
            <p:nvPr/>
          </p:nvSpPr>
          <p:spPr bwMode="auto">
            <a:xfrm>
              <a:off x="3214688" y="2435224"/>
              <a:ext cx="93662" cy="52388"/>
            </a:xfrm>
            <a:custGeom>
              <a:avLst/>
              <a:gdLst/>
              <a:ahLst/>
              <a:cxnLst>
                <a:cxn ang="0">
                  <a:pos x="25" y="17"/>
                </a:cxn>
                <a:cxn ang="0">
                  <a:pos x="21" y="20"/>
                </a:cxn>
                <a:cxn ang="0">
                  <a:pos x="20" y="20"/>
                </a:cxn>
                <a:cxn ang="0">
                  <a:pos x="16" y="17"/>
                </a:cxn>
                <a:cxn ang="0">
                  <a:pos x="16" y="15"/>
                </a:cxn>
                <a:cxn ang="0">
                  <a:pos x="18" y="7"/>
                </a:cxn>
                <a:cxn ang="0">
                  <a:pos x="18" y="6"/>
                </a:cxn>
                <a:cxn ang="0">
                  <a:pos x="18" y="4"/>
                </a:cxn>
                <a:cxn ang="0">
                  <a:pos x="18" y="3"/>
                </a:cxn>
                <a:cxn ang="0">
                  <a:pos x="22" y="3"/>
                </a:cxn>
                <a:cxn ang="0">
                  <a:pos x="23" y="4"/>
                </a:cxn>
                <a:cxn ang="0">
                  <a:pos x="23" y="6"/>
                </a:cxn>
                <a:cxn ang="0">
                  <a:pos x="23" y="7"/>
                </a:cxn>
                <a:cxn ang="0">
                  <a:pos x="25" y="15"/>
                </a:cxn>
                <a:cxn ang="0">
                  <a:pos x="25" y="17"/>
                </a:cxn>
                <a:cxn ang="0">
                  <a:pos x="41" y="22"/>
                </a:cxn>
                <a:cxn ang="0">
                  <a:pos x="34" y="3"/>
                </a:cxn>
                <a:cxn ang="0">
                  <a:pos x="29" y="0"/>
                </a:cxn>
                <a:cxn ang="0">
                  <a:pos x="12" y="0"/>
                </a:cxn>
                <a:cxn ang="0">
                  <a:pos x="7" y="3"/>
                </a:cxn>
                <a:cxn ang="0">
                  <a:pos x="0" y="22"/>
                </a:cxn>
                <a:cxn ang="0">
                  <a:pos x="1" y="23"/>
                </a:cxn>
                <a:cxn ang="0">
                  <a:pos x="6" y="23"/>
                </a:cxn>
                <a:cxn ang="0">
                  <a:pos x="7" y="22"/>
                </a:cxn>
                <a:cxn ang="0">
                  <a:pos x="11" y="13"/>
                </a:cxn>
                <a:cxn ang="0">
                  <a:pos x="11" y="13"/>
                </a:cxn>
                <a:cxn ang="0">
                  <a:pos x="11" y="22"/>
                </a:cxn>
                <a:cxn ang="0">
                  <a:pos x="12" y="23"/>
                </a:cxn>
                <a:cxn ang="0">
                  <a:pos x="30" y="23"/>
                </a:cxn>
                <a:cxn ang="0">
                  <a:pos x="31" y="22"/>
                </a:cxn>
                <a:cxn ang="0">
                  <a:pos x="31" y="13"/>
                </a:cxn>
                <a:cxn ang="0">
                  <a:pos x="31" y="13"/>
                </a:cxn>
                <a:cxn ang="0">
                  <a:pos x="34" y="22"/>
                </a:cxn>
                <a:cxn ang="0">
                  <a:pos x="36" y="23"/>
                </a:cxn>
                <a:cxn ang="0">
                  <a:pos x="40" y="23"/>
                </a:cxn>
                <a:cxn ang="0">
                  <a:pos x="41" y="22"/>
                </a:cxn>
              </a:cxnLst>
              <a:rect l="0" t="0" r="r" b="b"/>
              <a:pathLst>
                <a:path w="41" h="23">
                  <a:moveTo>
                    <a:pt x="25" y="17"/>
                  </a:moveTo>
                  <a:cubicBezTo>
                    <a:pt x="21" y="20"/>
                    <a:pt x="21" y="20"/>
                    <a:pt x="21" y="20"/>
                  </a:cubicBezTo>
                  <a:cubicBezTo>
                    <a:pt x="21" y="20"/>
                    <a:pt x="20" y="20"/>
                    <a:pt x="20" y="20"/>
                  </a:cubicBezTo>
                  <a:cubicBezTo>
                    <a:pt x="16" y="17"/>
                    <a:pt x="16" y="17"/>
                    <a:pt x="16" y="17"/>
                  </a:cubicBezTo>
                  <a:cubicBezTo>
                    <a:pt x="16" y="17"/>
                    <a:pt x="16" y="16"/>
                    <a:pt x="16" y="15"/>
                  </a:cubicBezTo>
                  <a:cubicBezTo>
                    <a:pt x="18" y="7"/>
                    <a:pt x="18" y="7"/>
                    <a:pt x="18" y="7"/>
                  </a:cubicBezTo>
                  <a:cubicBezTo>
                    <a:pt x="18" y="6"/>
                    <a:pt x="18" y="6"/>
                    <a:pt x="18" y="6"/>
                  </a:cubicBezTo>
                  <a:cubicBezTo>
                    <a:pt x="18" y="5"/>
                    <a:pt x="18" y="4"/>
                    <a:pt x="18" y="4"/>
                  </a:cubicBezTo>
                  <a:cubicBezTo>
                    <a:pt x="18" y="4"/>
                    <a:pt x="18" y="3"/>
                    <a:pt x="18" y="3"/>
                  </a:cubicBezTo>
                  <a:cubicBezTo>
                    <a:pt x="22" y="3"/>
                    <a:pt x="22" y="3"/>
                    <a:pt x="22" y="3"/>
                  </a:cubicBezTo>
                  <a:cubicBezTo>
                    <a:pt x="23" y="3"/>
                    <a:pt x="23" y="4"/>
                    <a:pt x="23" y="4"/>
                  </a:cubicBezTo>
                  <a:cubicBezTo>
                    <a:pt x="23" y="4"/>
                    <a:pt x="23" y="5"/>
                    <a:pt x="23" y="6"/>
                  </a:cubicBezTo>
                  <a:cubicBezTo>
                    <a:pt x="23" y="6"/>
                    <a:pt x="23" y="6"/>
                    <a:pt x="23" y="7"/>
                  </a:cubicBezTo>
                  <a:cubicBezTo>
                    <a:pt x="25" y="15"/>
                    <a:pt x="25" y="15"/>
                    <a:pt x="25" y="15"/>
                  </a:cubicBezTo>
                  <a:cubicBezTo>
                    <a:pt x="25" y="16"/>
                    <a:pt x="25" y="17"/>
                    <a:pt x="25" y="17"/>
                  </a:cubicBezTo>
                  <a:moveTo>
                    <a:pt x="41" y="22"/>
                  </a:moveTo>
                  <a:cubicBezTo>
                    <a:pt x="34" y="3"/>
                    <a:pt x="34" y="3"/>
                    <a:pt x="34" y="3"/>
                  </a:cubicBezTo>
                  <a:cubicBezTo>
                    <a:pt x="34" y="3"/>
                    <a:pt x="32" y="0"/>
                    <a:pt x="29" y="0"/>
                  </a:cubicBezTo>
                  <a:cubicBezTo>
                    <a:pt x="28" y="0"/>
                    <a:pt x="12" y="0"/>
                    <a:pt x="12" y="0"/>
                  </a:cubicBezTo>
                  <a:cubicBezTo>
                    <a:pt x="8" y="0"/>
                    <a:pt x="7" y="3"/>
                    <a:pt x="7" y="3"/>
                  </a:cubicBezTo>
                  <a:cubicBezTo>
                    <a:pt x="0" y="22"/>
                    <a:pt x="0" y="22"/>
                    <a:pt x="0" y="22"/>
                  </a:cubicBezTo>
                  <a:cubicBezTo>
                    <a:pt x="0" y="23"/>
                    <a:pt x="0" y="23"/>
                    <a:pt x="1" y="23"/>
                  </a:cubicBezTo>
                  <a:cubicBezTo>
                    <a:pt x="6" y="23"/>
                    <a:pt x="6" y="23"/>
                    <a:pt x="6" y="23"/>
                  </a:cubicBezTo>
                  <a:cubicBezTo>
                    <a:pt x="7" y="23"/>
                    <a:pt x="7" y="22"/>
                    <a:pt x="7" y="22"/>
                  </a:cubicBezTo>
                  <a:cubicBezTo>
                    <a:pt x="11" y="13"/>
                    <a:pt x="11" y="13"/>
                    <a:pt x="11" y="13"/>
                  </a:cubicBezTo>
                  <a:cubicBezTo>
                    <a:pt x="11" y="13"/>
                    <a:pt x="11" y="12"/>
                    <a:pt x="11" y="13"/>
                  </a:cubicBezTo>
                  <a:cubicBezTo>
                    <a:pt x="11" y="15"/>
                    <a:pt x="11" y="20"/>
                    <a:pt x="11" y="22"/>
                  </a:cubicBezTo>
                  <a:cubicBezTo>
                    <a:pt x="11" y="23"/>
                    <a:pt x="11" y="23"/>
                    <a:pt x="12" y="23"/>
                  </a:cubicBezTo>
                  <a:cubicBezTo>
                    <a:pt x="30" y="23"/>
                    <a:pt x="30" y="23"/>
                    <a:pt x="30" y="23"/>
                  </a:cubicBezTo>
                  <a:cubicBezTo>
                    <a:pt x="31" y="23"/>
                    <a:pt x="31" y="23"/>
                    <a:pt x="31" y="22"/>
                  </a:cubicBezTo>
                  <a:cubicBezTo>
                    <a:pt x="31" y="19"/>
                    <a:pt x="31" y="15"/>
                    <a:pt x="31" y="13"/>
                  </a:cubicBezTo>
                  <a:cubicBezTo>
                    <a:pt x="31" y="13"/>
                    <a:pt x="31" y="13"/>
                    <a:pt x="31" y="13"/>
                  </a:cubicBezTo>
                  <a:cubicBezTo>
                    <a:pt x="34" y="22"/>
                    <a:pt x="34" y="22"/>
                    <a:pt x="34" y="22"/>
                  </a:cubicBezTo>
                  <a:cubicBezTo>
                    <a:pt x="34" y="22"/>
                    <a:pt x="34" y="23"/>
                    <a:pt x="36" y="23"/>
                  </a:cubicBezTo>
                  <a:cubicBezTo>
                    <a:pt x="40" y="23"/>
                    <a:pt x="40" y="23"/>
                    <a:pt x="40" y="23"/>
                  </a:cubicBezTo>
                  <a:cubicBezTo>
                    <a:pt x="41" y="23"/>
                    <a:pt x="41" y="23"/>
                    <a:pt x="41" y="2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226"/>
            <p:cNvSpPr>
              <a:spLocks/>
            </p:cNvSpPr>
            <p:nvPr/>
          </p:nvSpPr>
          <p:spPr bwMode="auto">
            <a:xfrm>
              <a:off x="3157538" y="2508249"/>
              <a:ext cx="207962" cy="49213"/>
            </a:xfrm>
            <a:custGeom>
              <a:avLst/>
              <a:gdLst/>
              <a:ahLst/>
              <a:cxnLst>
                <a:cxn ang="0">
                  <a:pos x="85" y="0"/>
                </a:cxn>
                <a:cxn ang="0">
                  <a:pos x="6" y="0"/>
                </a:cxn>
                <a:cxn ang="0">
                  <a:pos x="0" y="5"/>
                </a:cxn>
                <a:cxn ang="0">
                  <a:pos x="0" y="19"/>
                </a:cxn>
                <a:cxn ang="0">
                  <a:pos x="2" y="21"/>
                </a:cxn>
                <a:cxn ang="0">
                  <a:pos x="5" y="19"/>
                </a:cxn>
                <a:cxn ang="0">
                  <a:pos x="5" y="5"/>
                </a:cxn>
                <a:cxn ang="0">
                  <a:pos x="6" y="4"/>
                </a:cxn>
                <a:cxn ang="0">
                  <a:pos x="42" y="4"/>
                </a:cxn>
                <a:cxn ang="0">
                  <a:pos x="43" y="5"/>
                </a:cxn>
                <a:cxn ang="0">
                  <a:pos x="43" y="19"/>
                </a:cxn>
                <a:cxn ang="0">
                  <a:pos x="45" y="21"/>
                </a:cxn>
                <a:cxn ang="0">
                  <a:pos x="48" y="19"/>
                </a:cxn>
                <a:cxn ang="0">
                  <a:pos x="48" y="5"/>
                </a:cxn>
                <a:cxn ang="0">
                  <a:pos x="49" y="4"/>
                </a:cxn>
                <a:cxn ang="0">
                  <a:pos x="85" y="4"/>
                </a:cxn>
                <a:cxn ang="0">
                  <a:pos x="86" y="5"/>
                </a:cxn>
                <a:cxn ang="0">
                  <a:pos x="86" y="19"/>
                </a:cxn>
                <a:cxn ang="0">
                  <a:pos x="88" y="21"/>
                </a:cxn>
                <a:cxn ang="0">
                  <a:pos x="91" y="19"/>
                </a:cxn>
                <a:cxn ang="0">
                  <a:pos x="91" y="5"/>
                </a:cxn>
                <a:cxn ang="0">
                  <a:pos x="85" y="0"/>
                </a:cxn>
              </a:cxnLst>
              <a:rect l="0" t="0" r="r" b="b"/>
              <a:pathLst>
                <a:path w="91" h="21">
                  <a:moveTo>
                    <a:pt x="85" y="0"/>
                  </a:moveTo>
                  <a:cubicBezTo>
                    <a:pt x="6" y="0"/>
                    <a:pt x="6" y="0"/>
                    <a:pt x="6" y="0"/>
                  </a:cubicBezTo>
                  <a:cubicBezTo>
                    <a:pt x="2" y="0"/>
                    <a:pt x="0" y="2"/>
                    <a:pt x="0" y="5"/>
                  </a:cubicBezTo>
                  <a:cubicBezTo>
                    <a:pt x="0" y="19"/>
                    <a:pt x="0" y="19"/>
                    <a:pt x="0" y="19"/>
                  </a:cubicBezTo>
                  <a:cubicBezTo>
                    <a:pt x="0" y="21"/>
                    <a:pt x="1" y="21"/>
                    <a:pt x="2" y="21"/>
                  </a:cubicBezTo>
                  <a:cubicBezTo>
                    <a:pt x="4" y="21"/>
                    <a:pt x="5" y="21"/>
                    <a:pt x="5" y="19"/>
                  </a:cubicBezTo>
                  <a:cubicBezTo>
                    <a:pt x="5" y="5"/>
                    <a:pt x="5" y="5"/>
                    <a:pt x="5" y="5"/>
                  </a:cubicBezTo>
                  <a:cubicBezTo>
                    <a:pt x="5" y="5"/>
                    <a:pt x="5" y="4"/>
                    <a:pt x="6" y="4"/>
                  </a:cubicBezTo>
                  <a:cubicBezTo>
                    <a:pt x="42" y="4"/>
                    <a:pt x="42" y="4"/>
                    <a:pt x="42" y="4"/>
                  </a:cubicBezTo>
                  <a:cubicBezTo>
                    <a:pt x="43" y="4"/>
                    <a:pt x="43" y="5"/>
                    <a:pt x="43" y="5"/>
                  </a:cubicBezTo>
                  <a:cubicBezTo>
                    <a:pt x="43" y="19"/>
                    <a:pt x="43" y="19"/>
                    <a:pt x="43" y="19"/>
                  </a:cubicBezTo>
                  <a:cubicBezTo>
                    <a:pt x="43" y="21"/>
                    <a:pt x="44" y="21"/>
                    <a:pt x="45" y="21"/>
                  </a:cubicBezTo>
                  <a:cubicBezTo>
                    <a:pt x="47" y="21"/>
                    <a:pt x="48" y="21"/>
                    <a:pt x="48" y="19"/>
                  </a:cubicBezTo>
                  <a:cubicBezTo>
                    <a:pt x="48" y="5"/>
                    <a:pt x="48" y="5"/>
                    <a:pt x="48" y="5"/>
                  </a:cubicBezTo>
                  <a:cubicBezTo>
                    <a:pt x="48" y="5"/>
                    <a:pt x="48" y="4"/>
                    <a:pt x="49" y="4"/>
                  </a:cubicBezTo>
                  <a:cubicBezTo>
                    <a:pt x="85" y="4"/>
                    <a:pt x="85" y="4"/>
                    <a:pt x="85" y="4"/>
                  </a:cubicBezTo>
                  <a:cubicBezTo>
                    <a:pt x="86" y="4"/>
                    <a:pt x="86" y="5"/>
                    <a:pt x="86" y="5"/>
                  </a:cubicBezTo>
                  <a:cubicBezTo>
                    <a:pt x="86" y="19"/>
                    <a:pt x="86" y="19"/>
                    <a:pt x="86" y="19"/>
                  </a:cubicBezTo>
                  <a:cubicBezTo>
                    <a:pt x="86" y="21"/>
                    <a:pt x="87" y="21"/>
                    <a:pt x="88" y="21"/>
                  </a:cubicBezTo>
                  <a:cubicBezTo>
                    <a:pt x="90" y="21"/>
                    <a:pt x="91" y="21"/>
                    <a:pt x="91" y="19"/>
                  </a:cubicBezTo>
                  <a:cubicBezTo>
                    <a:pt x="91" y="5"/>
                    <a:pt x="91" y="5"/>
                    <a:pt x="91" y="5"/>
                  </a:cubicBezTo>
                  <a:cubicBezTo>
                    <a:pt x="91" y="2"/>
                    <a:pt x="88" y="0"/>
                    <a:pt x="85"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Oval 227"/>
            <p:cNvSpPr>
              <a:spLocks noChangeArrowheads="1"/>
            </p:cNvSpPr>
            <p:nvPr/>
          </p:nvSpPr>
          <p:spPr bwMode="auto">
            <a:xfrm>
              <a:off x="3143250" y="2570162"/>
              <a:ext cx="39687" cy="396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28"/>
            <p:cNvSpPr>
              <a:spLocks/>
            </p:cNvSpPr>
            <p:nvPr/>
          </p:nvSpPr>
          <p:spPr bwMode="auto">
            <a:xfrm>
              <a:off x="3125788" y="2616199"/>
              <a:ext cx="74612" cy="41275"/>
            </a:xfrm>
            <a:custGeom>
              <a:avLst/>
              <a:gdLst/>
              <a:ahLst/>
              <a:cxnLst>
                <a:cxn ang="0">
                  <a:pos x="33" y="17"/>
                </a:cxn>
                <a:cxn ang="0">
                  <a:pos x="27" y="2"/>
                </a:cxn>
                <a:cxn ang="0">
                  <a:pos x="23" y="0"/>
                </a:cxn>
                <a:cxn ang="0">
                  <a:pos x="9" y="0"/>
                </a:cxn>
                <a:cxn ang="0">
                  <a:pos x="6" y="2"/>
                </a:cxn>
                <a:cxn ang="0">
                  <a:pos x="0" y="17"/>
                </a:cxn>
                <a:cxn ang="0">
                  <a:pos x="1" y="18"/>
                </a:cxn>
                <a:cxn ang="0">
                  <a:pos x="5" y="18"/>
                </a:cxn>
                <a:cxn ang="0">
                  <a:pos x="6" y="17"/>
                </a:cxn>
                <a:cxn ang="0">
                  <a:pos x="9" y="10"/>
                </a:cxn>
                <a:cxn ang="0">
                  <a:pos x="9" y="10"/>
                </a:cxn>
                <a:cxn ang="0">
                  <a:pos x="9" y="17"/>
                </a:cxn>
                <a:cxn ang="0">
                  <a:pos x="10" y="18"/>
                </a:cxn>
                <a:cxn ang="0">
                  <a:pos x="24" y="18"/>
                </a:cxn>
                <a:cxn ang="0">
                  <a:pos x="24" y="17"/>
                </a:cxn>
                <a:cxn ang="0">
                  <a:pos x="24" y="10"/>
                </a:cxn>
                <a:cxn ang="0">
                  <a:pos x="25" y="10"/>
                </a:cxn>
                <a:cxn ang="0">
                  <a:pos x="27" y="17"/>
                </a:cxn>
                <a:cxn ang="0">
                  <a:pos x="28" y="18"/>
                </a:cxn>
                <a:cxn ang="0">
                  <a:pos x="32" y="18"/>
                </a:cxn>
                <a:cxn ang="0">
                  <a:pos x="33" y="17"/>
                </a:cxn>
              </a:cxnLst>
              <a:rect l="0" t="0" r="r" b="b"/>
              <a:pathLst>
                <a:path w="33" h="18">
                  <a:moveTo>
                    <a:pt x="33" y="17"/>
                  </a:moveTo>
                  <a:cubicBezTo>
                    <a:pt x="27" y="2"/>
                    <a:pt x="27" y="2"/>
                    <a:pt x="27" y="2"/>
                  </a:cubicBezTo>
                  <a:cubicBezTo>
                    <a:pt x="27" y="2"/>
                    <a:pt x="26" y="0"/>
                    <a:pt x="23" y="0"/>
                  </a:cubicBezTo>
                  <a:cubicBezTo>
                    <a:pt x="23" y="0"/>
                    <a:pt x="10" y="0"/>
                    <a:pt x="9" y="0"/>
                  </a:cubicBezTo>
                  <a:cubicBezTo>
                    <a:pt x="7" y="0"/>
                    <a:pt x="6" y="2"/>
                    <a:pt x="6" y="2"/>
                  </a:cubicBezTo>
                  <a:cubicBezTo>
                    <a:pt x="0" y="17"/>
                    <a:pt x="0" y="17"/>
                    <a:pt x="0" y="17"/>
                  </a:cubicBezTo>
                  <a:cubicBezTo>
                    <a:pt x="0" y="18"/>
                    <a:pt x="0" y="18"/>
                    <a:pt x="1" y="18"/>
                  </a:cubicBezTo>
                  <a:cubicBezTo>
                    <a:pt x="5" y="18"/>
                    <a:pt x="5" y="18"/>
                    <a:pt x="5" y="18"/>
                  </a:cubicBezTo>
                  <a:cubicBezTo>
                    <a:pt x="6" y="18"/>
                    <a:pt x="6" y="17"/>
                    <a:pt x="6" y="17"/>
                  </a:cubicBezTo>
                  <a:cubicBezTo>
                    <a:pt x="9" y="10"/>
                    <a:pt x="9" y="10"/>
                    <a:pt x="9" y="10"/>
                  </a:cubicBezTo>
                  <a:cubicBezTo>
                    <a:pt x="9" y="10"/>
                    <a:pt x="9" y="9"/>
                    <a:pt x="9" y="10"/>
                  </a:cubicBezTo>
                  <a:cubicBezTo>
                    <a:pt x="9" y="12"/>
                    <a:pt x="9" y="15"/>
                    <a:pt x="9" y="17"/>
                  </a:cubicBezTo>
                  <a:cubicBezTo>
                    <a:pt x="9" y="18"/>
                    <a:pt x="9" y="18"/>
                    <a:pt x="10" y="18"/>
                  </a:cubicBezTo>
                  <a:cubicBezTo>
                    <a:pt x="24" y="18"/>
                    <a:pt x="24" y="18"/>
                    <a:pt x="24" y="18"/>
                  </a:cubicBezTo>
                  <a:cubicBezTo>
                    <a:pt x="25" y="18"/>
                    <a:pt x="24" y="18"/>
                    <a:pt x="24" y="17"/>
                  </a:cubicBezTo>
                  <a:cubicBezTo>
                    <a:pt x="24" y="15"/>
                    <a:pt x="24" y="12"/>
                    <a:pt x="24" y="10"/>
                  </a:cubicBezTo>
                  <a:cubicBezTo>
                    <a:pt x="24" y="10"/>
                    <a:pt x="25" y="10"/>
                    <a:pt x="25" y="10"/>
                  </a:cubicBezTo>
                  <a:cubicBezTo>
                    <a:pt x="27" y="17"/>
                    <a:pt x="27" y="17"/>
                    <a:pt x="27" y="17"/>
                  </a:cubicBezTo>
                  <a:cubicBezTo>
                    <a:pt x="27" y="17"/>
                    <a:pt x="27" y="18"/>
                    <a:pt x="28" y="18"/>
                  </a:cubicBezTo>
                  <a:cubicBezTo>
                    <a:pt x="32" y="18"/>
                    <a:pt x="32" y="18"/>
                    <a:pt x="32" y="18"/>
                  </a:cubicBezTo>
                  <a:cubicBezTo>
                    <a:pt x="33" y="18"/>
                    <a:pt x="33" y="18"/>
                    <a:pt x="33" y="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Oval 229"/>
            <p:cNvSpPr>
              <a:spLocks noChangeArrowheads="1"/>
            </p:cNvSpPr>
            <p:nvPr/>
          </p:nvSpPr>
          <p:spPr bwMode="auto">
            <a:xfrm>
              <a:off x="3241675" y="2570162"/>
              <a:ext cx="39687" cy="396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30"/>
            <p:cNvSpPr>
              <a:spLocks/>
            </p:cNvSpPr>
            <p:nvPr/>
          </p:nvSpPr>
          <p:spPr bwMode="auto">
            <a:xfrm>
              <a:off x="3224213" y="2616199"/>
              <a:ext cx="74612" cy="41275"/>
            </a:xfrm>
            <a:custGeom>
              <a:avLst/>
              <a:gdLst/>
              <a:ahLst/>
              <a:cxnLst>
                <a:cxn ang="0">
                  <a:pos x="33" y="17"/>
                </a:cxn>
                <a:cxn ang="0">
                  <a:pos x="27" y="2"/>
                </a:cxn>
                <a:cxn ang="0">
                  <a:pos x="23" y="0"/>
                </a:cxn>
                <a:cxn ang="0">
                  <a:pos x="9" y="0"/>
                </a:cxn>
                <a:cxn ang="0">
                  <a:pos x="6" y="2"/>
                </a:cxn>
                <a:cxn ang="0">
                  <a:pos x="0" y="17"/>
                </a:cxn>
                <a:cxn ang="0">
                  <a:pos x="1" y="18"/>
                </a:cxn>
                <a:cxn ang="0">
                  <a:pos x="5" y="18"/>
                </a:cxn>
                <a:cxn ang="0">
                  <a:pos x="6" y="17"/>
                </a:cxn>
                <a:cxn ang="0">
                  <a:pos x="9" y="10"/>
                </a:cxn>
                <a:cxn ang="0">
                  <a:pos x="9" y="10"/>
                </a:cxn>
                <a:cxn ang="0">
                  <a:pos x="9" y="17"/>
                </a:cxn>
                <a:cxn ang="0">
                  <a:pos x="10" y="18"/>
                </a:cxn>
                <a:cxn ang="0">
                  <a:pos x="24" y="18"/>
                </a:cxn>
                <a:cxn ang="0">
                  <a:pos x="24" y="17"/>
                </a:cxn>
                <a:cxn ang="0">
                  <a:pos x="24" y="10"/>
                </a:cxn>
                <a:cxn ang="0">
                  <a:pos x="25" y="10"/>
                </a:cxn>
                <a:cxn ang="0">
                  <a:pos x="27" y="17"/>
                </a:cxn>
                <a:cxn ang="0">
                  <a:pos x="28" y="18"/>
                </a:cxn>
                <a:cxn ang="0">
                  <a:pos x="32" y="18"/>
                </a:cxn>
                <a:cxn ang="0">
                  <a:pos x="33" y="17"/>
                </a:cxn>
              </a:cxnLst>
              <a:rect l="0" t="0" r="r" b="b"/>
              <a:pathLst>
                <a:path w="33" h="18">
                  <a:moveTo>
                    <a:pt x="33" y="17"/>
                  </a:moveTo>
                  <a:cubicBezTo>
                    <a:pt x="27" y="2"/>
                    <a:pt x="27" y="2"/>
                    <a:pt x="27" y="2"/>
                  </a:cubicBezTo>
                  <a:cubicBezTo>
                    <a:pt x="27" y="2"/>
                    <a:pt x="26" y="0"/>
                    <a:pt x="23" y="0"/>
                  </a:cubicBezTo>
                  <a:cubicBezTo>
                    <a:pt x="23" y="0"/>
                    <a:pt x="10" y="0"/>
                    <a:pt x="9" y="0"/>
                  </a:cubicBezTo>
                  <a:cubicBezTo>
                    <a:pt x="7" y="0"/>
                    <a:pt x="6" y="2"/>
                    <a:pt x="6" y="2"/>
                  </a:cubicBezTo>
                  <a:cubicBezTo>
                    <a:pt x="0" y="17"/>
                    <a:pt x="0" y="17"/>
                    <a:pt x="0" y="17"/>
                  </a:cubicBezTo>
                  <a:cubicBezTo>
                    <a:pt x="0" y="18"/>
                    <a:pt x="0" y="18"/>
                    <a:pt x="1" y="18"/>
                  </a:cubicBezTo>
                  <a:cubicBezTo>
                    <a:pt x="5" y="18"/>
                    <a:pt x="5" y="18"/>
                    <a:pt x="5" y="18"/>
                  </a:cubicBezTo>
                  <a:cubicBezTo>
                    <a:pt x="6" y="18"/>
                    <a:pt x="6" y="17"/>
                    <a:pt x="6" y="17"/>
                  </a:cubicBezTo>
                  <a:cubicBezTo>
                    <a:pt x="9" y="10"/>
                    <a:pt x="9" y="10"/>
                    <a:pt x="9" y="10"/>
                  </a:cubicBezTo>
                  <a:cubicBezTo>
                    <a:pt x="9" y="10"/>
                    <a:pt x="9" y="9"/>
                    <a:pt x="9" y="10"/>
                  </a:cubicBezTo>
                  <a:cubicBezTo>
                    <a:pt x="9" y="12"/>
                    <a:pt x="9" y="15"/>
                    <a:pt x="9" y="17"/>
                  </a:cubicBezTo>
                  <a:cubicBezTo>
                    <a:pt x="9" y="18"/>
                    <a:pt x="9" y="18"/>
                    <a:pt x="10" y="18"/>
                  </a:cubicBezTo>
                  <a:cubicBezTo>
                    <a:pt x="24" y="18"/>
                    <a:pt x="24" y="18"/>
                    <a:pt x="24" y="18"/>
                  </a:cubicBezTo>
                  <a:cubicBezTo>
                    <a:pt x="25" y="18"/>
                    <a:pt x="24" y="18"/>
                    <a:pt x="24" y="17"/>
                  </a:cubicBezTo>
                  <a:cubicBezTo>
                    <a:pt x="24" y="15"/>
                    <a:pt x="24" y="12"/>
                    <a:pt x="24" y="10"/>
                  </a:cubicBezTo>
                  <a:cubicBezTo>
                    <a:pt x="24" y="10"/>
                    <a:pt x="25" y="10"/>
                    <a:pt x="25" y="10"/>
                  </a:cubicBezTo>
                  <a:cubicBezTo>
                    <a:pt x="27" y="17"/>
                    <a:pt x="27" y="17"/>
                    <a:pt x="27" y="17"/>
                  </a:cubicBezTo>
                  <a:cubicBezTo>
                    <a:pt x="27" y="17"/>
                    <a:pt x="27" y="18"/>
                    <a:pt x="28" y="18"/>
                  </a:cubicBezTo>
                  <a:cubicBezTo>
                    <a:pt x="32" y="18"/>
                    <a:pt x="32" y="18"/>
                    <a:pt x="32" y="18"/>
                  </a:cubicBezTo>
                  <a:cubicBezTo>
                    <a:pt x="33" y="18"/>
                    <a:pt x="33" y="18"/>
                    <a:pt x="33" y="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Oval 231"/>
            <p:cNvSpPr>
              <a:spLocks noChangeArrowheads="1"/>
            </p:cNvSpPr>
            <p:nvPr/>
          </p:nvSpPr>
          <p:spPr bwMode="auto">
            <a:xfrm>
              <a:off x="3340100" y="2570162"/>
              <a:ext cx="39687" cy="396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32"/>
            <p:cNvSpPr>
              <a:spLocks/>
            </p:cNvSpPr>
            <p:nvPr/>
          </p:nvSpPr>
          <p:spPr bwMode="auto">
            <a:xfrm>
              <a:off x="3322638" y="2616199"/>
              <a:ext cx="74612" cy="41275"/>
            </a:xfrm>
            <a:custGeom>
              <a:avLst/>
              <a:gdLst/>
              <a:ahLst/>
              <a:cxnLst>
                <a:cxn ang="0">
                  <a:pos x="33" y="17"/>
                </a:cxn>
                <a:cxn ang="0">
                  <a:pos x="27" y="2"/>
                </a:cxn>
                <a:cxn ang="0">
                  <a:pos x="23" y="0"/>
                </a:cxn>
                <a:cxn ang="0">
                  <a:pos x="9" y="0"/>
                </a:cxn>
                <a:cxn ang="0">
                  <a:pos x="6" y="2"/>
                </a:cxn>
                <a:cxn ang="0">
                  <a:pos x="0" y="17"/>
                </a:cxn>
                <a:cxn ang="0">
                  <a:pos x="1" y="18"/>
                </a:cxn>
                <a:cxn ang="0">
                  <a:pos x="5" y="18"/>
                </a:cxn>
                <a:cxn ang="0">
                  <a:pos x="6" y="17"/>
                </a:cxn>
                <a:cxn ang="0">
                  <a:pos x="9" y="10"/>
                </a:cxn>
                <a:cxn ang="0">
                  <a:pos x="9" y="10"/>
                </a:cxn>
                <a:cxn ang="0">
                  <a:pos x="9" y="17"/>
                </a:cxn>
                <a:cxn ang="0">
                  <a:pos x="10" y="18"/>
                </a:cxn>
                <a:cxn ang="0">
                  <a:pos x="24" y="18"/>
                </a:cxn>
                <a:cxn ang="0">
                  <a:pos x="24" y="17"/>
                </a:cxn>
                <a:cxn ang="0">
                  <a:pos x="24" y="10"/>
                </a:cxn>
                <a:cxn ang="0">
                  <a:pos x="25" y="10"/>
                </a:cxn>
                <a:cxn ang="0">
                  <a:pos x="27" y="17"/>
                </a:cxn>
                <a:cxn ang="0">
                  <a:pos x="28" y="18"/>
                </a:cxn>
                <a:cxn ang="0">
                  <a:pos x="32" y="18"/>
                </a:cxn>
                <a:cxn ang="0">
                  <a:pos x="33" y="17"/>
                </a:cxn>
              </a:cxnLst>
              <a:rect l="0" t="0" r="r" b="b"/>
              <a:pathLst>
                <a:path w="33" h="18">
                  <a:moveTo>
                    <a:pt x="33" y="17"/>
                  </a:moveTo>
                  <a:cubicBezTo>
                    <a:pt x="27" y="2"/>
                    <a:pt x="27" y="2"/>
                    <a:pt x="27" y="2"/>
                  </a:cubicBezTo>
                  <a:cubicBezTo>
                    <a:pt x="27" y="2"/>
                    <a:pt x="26" y="0"/>
                    <a:pt x="23" y="0"/>
                  </a:cubicBezTo>
                  <a:cubicBezTo>
                    <a:pt x="23" y="0"/>
                    <a:pt x="10" y="0"/>
                    <a:pt x="9" y="0"/>
                  </a:cubicBezTo>
                  <a:cubicBezTo>
                    <a:pt x="7" y="0"/>
                    <a:pt x="6" y="2"/>
                    <a:pt x="6" y="2"/>
                  </a:cubicBezTo>
                  <a:cubicBezTo>
                    <a:pt x="0" y="17"/>
                    <a:pt x="0" y="17"/>
                    <a:pt x="0" y="17"/>
                  </a:cubicBezTo>
                  <a:cubicBezTo>
                    <a:pt x="0" y="18"/>
                    <a:pt x="0" y="18"/>
                    <a:pt x="1" y="18"/>
                  </a:cubicBezTo>
                  <a:cubicBezTo>
                    <a:pt x="5" y="18"/>
                    <a:pt x="5" y="18"/>
                    <a:pt x="5" y="18"/>
                  </a:cubicBezTo>
                  <a:cubicBezTo>
                    <a:pt x="6" y="18"/>
                    <a:pt x="6" y="17"/>
                    <a:pt x="6" y="17"/>
                  </a:cubicBezTo>
                  <a:cubicBezTo>
                    <a:pt x="9" y="10"/>
                    <a:pt x="9" y="10"/>
                    <a:pt x="9" y="10"/>
                  </a:cubicBezTo>
                  <a:cubicBezTo>
                    <a:pt x="9" y="10"/>
                    <a:pt x="9" y="9"/>
                    <a:pt x="9" y="10"/>
                  </a:cubicBezTo>
                  <a:cubicBezTo>
                    <a:pt x="9" y="12"/>
                    <a:pt x="9" y="15"/>
                    <a:pt x="9" y="17"/>
                  </a:cubicBezTo>
                  <a:cubicBezTo>
                    <a:pt x="9" y="18"/>
                    <a:pt x="9" y="18"/>
                    <a:pt x="10" y="18"/>
                  </a:cubicBezTo>
                  <a:cubicBezTo>
                    <a:pt x="24" y="18"/>
                    <a:pt x="24" y="18"/>
                    <a:pt x="24" y="18"/>
                  </a:cubicBezTo>
                  <a:cubicBezTo>
                    <a:pt x="25" y="18"/>
                    <a:pt x="24" y="18"/>
                    <a:pt x="24" y="17"/>
                  </a:cubicBezTo>
                  <a:cubicBezTo>
                    <a:pt x="24" y="15"/>
                    <a:pt x="24" y="12"/>
                    <a:pt x="24" y="10"/>
                  </a:cubicBezTo>
                  <a:cubicBezTo>
                    <a:pt x="24" y="10"/>
                    <a:pt x="25" y="10"/>
                    <a:pt x="25" y="10"/>
                  </a:cubicBezTo>
                  <a:cubicBezTo>
                    <a:pt x="27" y="17"/>
                    <a:pt x="27" y="17"/>
                    <a:pt x="27" y="17"/>
                  </a:cubicBezTo>
                  <a:cubicBezTo>
                    <a:pt x="27" y="17"/>
                    <a:pt x="27" y="18"/>
                    <a:pt x="28" y="18"/>
                  </a:cubicBezTo>
                  <a:cubicBezTo>
                    <a:pt x="32" y="18"/>
                    <a:pt x="32" y="18"/>
                    <a:pt x="32" y="18"/>
                  </a:cubicBezTo>
                  <a:cubicBezTo>
                    <a:pt x="33" y="18"/>
                    <a:pt x="33" y="18"/>
                    <a:pt x="33" y="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00" name="Freeform 249"/>
          <p:cNvSpPr>
            <a:spLocks noEditPoints="1"/>
          </p:cNvSpPr>
          <p:nvPr/>
        </p:nvSpPr>
        <p:spPr bwMode="auto">
          <a:xfrm>
            <a:off x="5125127" y="3999791"/>
            <a:ext cx="270075" cy="389408"/>
          </a:xfrm>
          <a:custGeom>
            <a:avLst/>
            <a:gdLst/>
            <a:ahLst/>
            <a:cxnLst>
              <a:cxn ang="0">
                <a:pos x="69" y="131"/>
              </a:cxn>
              <a:cxn ang="0">
                <a:pos x="69" y="139"/>
              </a:cxn>
              <a:cxn ang="0">
                <a:pos x="60" y="148"/>
              </a:cxn>
              <a:cxn ang="0">
                <a:pos x="50" y="139"/>
              </a:cxn>
              <a:cxn ang="0">
                <a:pos x="50" y="131"/>
              </a:cxn>
              <a:cxn ang="0">
                <a:pos x="41" y="115"/>
              </a:cxn>
              <a:cxn ang="0">
                <a:pos x="60" y="96"/>
              </a:cxn>
              <a:cxn ang="0">
                <a:pos x="79" y="115"/>
              </a:cxn>
              <a:cxn ang="0">
                <a:pos x="69" y="131"/>
              </a:cxn>
              <a:cxn ang="0">
                <a:pos x="115" y="72"/>
              </a:cxn>
              <a:cxn ang="0">
                <a:pos x="24" y="72"/>
              </a:cxn>
              <a:cxn ang="0">
                <a:pos x="21" y="70"/>
              </a:cxn>
              <a:cxn ang="0">
                <a:pos x="21" y="53"/>
              </a:cxn>
              <a:cxn ang="0">
                <a:pos x="60" y="14"/>
              </a:cxn>
              <a:cxn ang="0">
                <a:pos x="91" y="31"/>
              </a:cxn>
              <a:cxn ang="0">
                <a:pos x="95" y="34"/>
              </a:cxn>
              <a:cxn ang="0">
                <a:pos x="106" y="34"/>
              </a:cxn>
              <a:cxn ang="0">
                <a:pos x="107" y="30"/>
              </a:cxn>
              <a:cxn ang="0">
                <a:pos x="60" y="0"/>
              </a:cxn>
              <a:cxn ang="0">
                <a:pos x="7" y="53"/>
              </a:cxn>
              <a:cxn ang="0">
                <a:pos x="7" y="70"/>
              </a:cxn>
              <a:cxn ang="0">
                <a:pos x="5" y="72"/>
              </a:cxn>
              <a:cxn ang="0">
                <a:pos x="4" y="72"/>
              </a:cxn>
              <a:cxn ang="0">
                <a:pos x="0" y="76"/>
              </a:cxn>
              <a:cxn ang="0">
                <a:pos x="0" y="168"/>
              </a:cxn>
              <a:cxn ang="0">
                <a:pos x="4" y="172"/>
              </a:cxn>
              <a:cxn ang="0">
                <a:pos x="115" y="172"/>
              </a:cxn>
              <a:cxn ang="0">
                <a:pos x="119" y="168"/>
              </a:cxn>
              <a:cxn ang="0">
                <a:pos x="119" y="160"/>
              </a:cxn>
              <a:cxn ang="0">
                <a:pos x="117" y="158"/>
              </a:cxn>
              <a:cxn ang="0">
                <a:pos x="101" y="158"/>
              </a:cxn>
              <a:cxn ang="0">
                <a:pos x="95" y="151"/>
              </a:cxn>
              <a:cxn ang="0">
                <a:pos x="101" y="145"/>
              </a:cxn>
              <a:cxn ang="0">
                <a:pos x="116" y="145"/>
              </a:cxn>
              <a:cxn ang="0">
                <a:pos x="119" y="143"/>
              </a:cxn>
              <a:cxn ang="0">
                <a:pos x="119" y="134"/>
              </a:cxn>
              <a:cxn ang="0">
                <a:pos x="117" y="132"/>
              </a:cxn>
              <a:cxn ang="0">
                <a:pos x="101" y="132"/>
              </a:cxn>
              <a:cxn ang="0">
                <a:pos x="95" y="126"/>
              </a:cxn>
              <a:cxn ang="0">
                <a:pos x="101" y="119"/>
              </a:cxn>
              <a:cxn ang="0">
                <a:pos x="117" y="119"/>
              </a:cxn>
              <a:cxn ang="0">
                <a:pos x="119" y="117"/>
              </a:cxn>
              <a:cxn ang="0">
                <a:pos x="119" y="108"/>
              </a:cxn>
              <a:cxn ang="0">
                <a:pos x="117" y="106"/>
              </a:cxn>
              <a:cxn ang="0">
                <a:pos x="101" y="106"/>
              </a:cxn>
              <a:cxn ang="0">
                <a:pos x="95" y="100"/>
              </a:cxn>
              <a:cxn ang="0">
                <a:pos x="101" y="93"/>
              </a:cxn>
              <a:cxn ang="0">
                <a:pos x="117" y="93"/>
              </a:cxn>
              <a:cxn ang="0">
                <a:pos x="119" y="91"/>
              </a:cxn>
              <a:cxn ang="0">
                <a:pos x="119" y="76"/>
              </a:cxn>
              <a:cxn ang="0">
                <a:pos x="115" y="72"/>
              </a:cxn>
            </a:cxnLst>
            <a:rect l="0" t="0" r="r" b="b"/>
            <a:pathLst>
              <a:path w="119" h="172">
                <a:moveTo>
                  <a:pt x="69" y="131"/>
                </a:moveTo>
                <a:cubicBezTo>
                  <a:pt x="69" y="134"/>
                  <a:pt x="69" y="139"/>
                  <a:pt x="69" y="139"/>
                </a:cubicBezTo>
                <a:cubicBezTo>
                  <a:pt x="69" y="144"/>
                  <a:pt x="65" y="148"/>
                  <a:pt x="60" y="148"/>
                </a:cubicBezTo>
                <a:cubicBezTo>
                  <a:pt x="55" y="148"/>
                  <a:pt x="50" y="144"/>
                  <a:pt x="50" y="139"/>
                </a:cubicBezTo>
                <a:cubicBezTo>
                  <a:pt x="50" y="139"/>
                  <a:pt x="50" y="134"/>
                  <a:pt x="50" y="131"/>
                </a:cubicBezTo>
                <a:cubicBezTo>
                  <a:pt x="50" y="126"/>
                  <a:pt x="41" y="127"/>
                  <a:pt x="41" y="115"/>
                </a:cubicBezTo>
                <a:cubicBezTo>
                  <a:pt x="41" y="105"/>
                  <a:pt x="49" y="96"/>
                  <a:pt x="60" y="96"/>
                </a:cubicBezTo>
                <a:cubicBezTo>
                  <a:pt x="70" y="96"/>
                  <a:pt x="79" y="105"/>
                  <a:pt x="79" y="115"/>
                </a:cubicBezTo>
                <a:cubicBezTo>
                  <a:pt x="79" y="127"/>
                  <a:pt x="69" y="126"/>
                  <a:pt x="69" y="131"/>
                </a:cubicBezTo>
                <a:moveTo>
                  <a:pt x="115" y="72"/>
                </a:moveTo>
                <a:cubicBezTo>
                  <a:pt x="24" y="72"/>
                  <a:pt x="24" y="72"/>
                  <a:pt x="24" y="72"/>
                </a:cubicBezTo>
                <a:cubicBezTo>
                  <a:pt x="21" y="72"/>
                  <a:pt x="21" y="70"/>
                  <a:pt x="21" y="70"/>
                </a:cubicBezTo>
                <a:cubicBezTo>
                  <a:pt x="21" y="53"/>
                  <a:pt x="21" y="53"/>
                  <a:pt x="21" y="53"/>
                </a:cubicBezTo>
                <a:cubicBezTo>
                  <a:pt x="21" y="32"/>
                  <a:pt x="39" y="14"/>
                  <a:pt x="60" y="14"/>
                </a:cubicBezTo>
                <a:cubicBezTo>
                  <a:pt x="73" y="14"/>
                  <a:pt x="84" y="21"/>
                  <a:pt x="91" y="31"/>
                </a:cubicBezTo>
                <a:cubicBezTo>
                  <a:pt x="92" y="32"/>
                  <a:pt x="93" y="34"/>
                  <a:pt x="95" y="34"/>
                </a:cubicBezTo>
                <a:cubicBezTo>
                  <a:pt x="106" y="34"/>
                  <a:pt x="106" y="34"/>
                  <a:pt x="106" y="34"/>
                </a:cubicBezTo>
                <a:cubicBezTo>
                  <a:pt x="109" y="34"/>
                  <a:pt x="108" y="32"/>
                  <a:pt x="107" y="30"/>
                </a:cubicBezTo>
                <a:cubicBezTo>
                  <a:pt x="99" y="13"/>
                  <a:pt x="81" y="0"/>
                  <a:pt x="60" y="0"/>
                </a:cubicBezTo>
                <a:cubicBezTo>
                  <a:pt x="31" y="0"/>
                  <a:pt x="7" y="24"/>
                  <a:pt x="7" y="53"/>
                </a:cubicBezTo>
                <a:cubicBezTo>
                  <a:pt x="7" y="70"/>
                  <a:pt x="7" y="70"/>
                  <a:pt x="7" y="70"/>
                </a:cubicBezTo>
                <a:cubicBezTo>
                  <a:pt x="7" y="70"/>
                  <a:pt x="7" y="72"/>
                  <a:pt x="5" y="72"/>
                </a:cubicBezTo>
                <a:cubicBezTo>
                  <a:pt x="4" y="72"/>
                  <a:pt x="4" y="72"/>
                  <a:pt x="4" y="72"/>
                </a:cubicBezTo>
                <a:cubicBezTo>
                  <a:pt x="2" y="72"/>
                  <a:pt x="0" y="74"/>
                  <a:pt x="0" y="76"/>
                </a:cubicBezTo>
                <a:cubicBezTo>
                  <a:pt x="0" y="168"/>
                  <a:pt x="0" y="168"/>
                  <a:pt x="0" y="168"/>
                </a:cubicBezTo>
                <a:cubicBezTo>
                  <a:pt x="0" y="170"/>
                  <a:pt x="2" y="172"/>
                  <a:pt x="4" y="172"/>
                </a:cubicBezTo>
                <a:cubicBezTo>
                  <a:pt x="115" y="172"/>
                  <a:pt x="115" y="172"/>
                  <a:pt x="115" y="172"/>
                </a:cubicBezTo>
                <a:cubicBezTo>
                  <a:pt x="117" y="172"/>
                  <a:pt x="119" y="170"/>
                  <a:pt x="119" y="168"/>
                </a:cubicBezTo>
                <a:cubicBezTo>
                  <a:pt x="119" y="160"/>
                  <a:pt x="119" y="160"/>
                  <a:pt x="119" y="160"/>
                </a:cubicBezTo>
                <a:cubicBezTo>
                  <a:pt x="119" y="158"/>
                  <a:pt x="117" y="158"/>
                  <a:pt x="117" y="158"/>
                </a:cubicBezTo>
                <a:cubicBezTo>
                  <a:pt x="101" y="158"/>
                  <a:pt x="101" y="158"/>
                  <a:pt x="101" y="158"/>
                </a:cubicBezTo>
                <a:cubicBezTo>
                  <a:pt x="97" y="158"/>
                  <a:pt x="95" y="155"/>
                  <a:pt x="95" y="151"/>
                </a:cubicBezTo>
                <a:cubicBezTo>
                  <a:pt x="95" y="148"/>
                  <a:pt x="97" y="145"/>
                  <a:pt x="101" y="145"/>
                </a:cubicBezTo>
                <a:cubicBezTo>
                  <a:pt x="116" y="145"/>
                  <a:pt x="116" y="145"/>
                  <a:pt x="116" y="145"/>
                </a:cubicBezTo>
                <a:cubicBezTo>
                  <a:pt x="116" y="145"/>
                  <a:pt x="119" y="145"/>
                  <a:pt x="119" y="143"/>
                </a:cubicBezTo>
                <a:cubicBezTo>
                  <a:pt x="119" y="134"/>
                  <a:pt x="119" y="134"/>
                  <a:pt x="119" y="134"/>
                </a:cubicBezTo>
                <a:cubicBezTo>
                  <a:pt x="119" y="132"/>
                  <a:pt x="117" y="132"/>
                  <a:pt x="117" y="132"/>
                </a:cubicBezTo>
                <a:cubicBezTo>
                  <a:pt x="101" y="132"/>
                  <a:pt x="101" y="132"/>
                  <a:pt x="101" y="132"/>
                </a:cubicBezTo>
                <a:cubicBezTo>
                  <a:pt x="97" y="132"/>
                  <a:pt x="95" y="129"/>
                  <a:pt x="95" y="126"/>
                </a:cubicBezTo>
                <a:cubicBezTo>
                  <a:pt x="95" y="122"/>
                  <a:pt x="97" y="119"/>
                  <a:pt x="101" y="119"/>
                </a:cubicBezTo>
                <a:cubicBezTo>
                  <a:pt x="117" y="119"/>
                  <a:pt x="117" y="119"/>
                  <a:pt x="117" y="119"/>
                </a:cubicBezTo>
                <a:cubicBezTo>
                  <a:pt x="117" y="119"/>
                  <a:pt x="119" y="119"/>
                  <a:pt x="119" y="117"/>
                </a:cubicBezTo>
                <a:cubicBezTo>
                  <a:pt x="119" y="108"/>
                  <a:pt x="119" y="108"/>
                  <a:pt x="119" y="108"/>
                </a:cubicBezTo>
                <a:cubicBezTo>
                  <a:pt x="119" y="106"/>
                  <a:pt x="117" y="106"/>
                  <a:pt x="117" y="106"/>
                </a:cubicBezTo>
                <a:cubicBezTo>
                  <a:pt x="101" y="106"/>
                  <a:pt x="101" y="106"/>
                  <a:pt x="101" y="106"/>
                </a:cubicBezTo>
                <a:cubicBezTo>
                  <a:pt x="97" y="106"/>
                  <a:pt x="95" y="103"/>
                  <a:pt x="95" y="100"/>
                </a:cubicBezTo>
                <a:cubicBezTo>
                  <a:pt x="95" y="96"/>
                  <a:pt x="97" y="93"/>
                  <a:pt x="101" y="93"/>
                </a:cubicBezTo>
                <a:cubicBezTo>
                  <a:pt x="117" y="93"/>
                  <a:pt x="117" y="93"/>
                  <a:pt x="117" y="93"/>
                </a:cubicBezTo>
                <a:cubicBezTo>
                  <a:pt x="117" y="93"/>
                  <a:pt x="119" y="93"/>
                  <a:pt x="119" y="91"/>
                </a:cubicBezTo>
                <a:cubicBezTo>
                  <a:pt x="119" y="76"/>
                  <a:pt x="119" y="76"/>
                  <a:pt x="119" y="76"/>
                </a:cubicBezTo>
                <a:cubicBezTo>
                  <a:pt x="119" y="74"/>
                  <a:pt x="117" y="72"/>
                  <a:pt x="115" y="7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36"/>
          <p:cNvSpPr>
            <a:spLocks noEditPoints="1"/>
          </p:cNvSpPr>
          <p:nvPr/>
        </p:nvSpPr>
        <p:spPr bwMode="auto">
          <a:xfrm>
            <a:off x="6490382" y="1889673"/>
            <a:ext cx="331652" cy="331651"/>
          </a:xfrm>
          <a:custGeom>
            <a:avLst/>
            <a:gdLst/>
            <a:ahLst/>
            <a:cxnLst>
              <a:cxn ang="0">
                <a:pos x="86" y="146"/>
              </a:cxn>
              <a:cxn ang="0">
                <a:pos x="86" y="113"/>
              </a:cxn>
              <a:cxn ang="0">
                <a:pos x="113" y="86"/>
              </a:cxn>
              <a:cxn ang="0">
                <a:pos x="146" y="86"/>
              </a:cxn>
              <a:cxn ang="0">
                <a:pos x="173" y="113"/>
              </a:cxn>
              <a:cxn ang="0">
                <a:pos x="173" y="146"/>
              </a:cxn>
              <a:cxn ang="0">
                <a:pos x="146" y="173"/>
              </a:cxn>
              <a:cxn ang="0">
                <a:pos x="113" y="173"/>
              </a:cxn>
              <a:cxn ang="0">
                <a:pos x="86" y="146"/>
              </a:cxn>
              <a:cxn ang="0">
                <a:pos x="45" y="151"/>
              </a:cxn>
              <a:cxn ang="0">
                <a:pos x="52" y="177"/>
              </a:cxn>
              <a:cxn ang="0">
                <a:pos x="18" y="212"/>
              </a:cxn>
              <a:cxn ang="0">
                <a:pos x="47" y="242"/>
              </a:cxn>
              <a:cxn ang="0">
                <a:pos x="82" y="207"/>
              </a:cxn>
              <a:cxn ang="0">
                <a:pos x="108" y="214"/>
              </a:cxn>
              <a:cxn ang="0">
                <a:pos x="108" y="216"/>
              </a:cxn>
              <a:cxn ang="0">
                <a:pos x="108" y="259"/>
              </a:cxn>
              <a:cxn ang="0">
                <a:pos x="151" y="259"/>
              </a:cxn>
              <a:cxn ang="0">
                <a:pos x="151" y="216"/>
              </a:cxn>
              <a:cxn ang="0">
                <a:pos x="151" y="214"/>
              </a:cxn>
              <a:cxn ang="0">
                <a:pos x="178" y="207"/>
              </a:cxn>
              <a:cxn ang="0">
                <a:pos x="212" y="242"/>
              </a:cxn>
              <a:cxn ang="0">
                <a:pos x="242" y="212"/>
              </a:cxn>
              <a:cxn ang="0">
                <a:pos x="207" y="177"/>
              </a:cxn>
              <a:cxn ang="0">
                <a:pos x="215" y="151"/>
              </a:cxn>
              <a:cxn ang="0">
                <a:pos x="238" y="151"/>
              </a:cxn>
              <a:cxn ang="0">
                <a:pos x="259" y="151"/>
              </a:cxn>
              <a:cxn ang="0">
                <a:pos x="259" y="108"/>
              </a:cxn>
              <a:cxn ang="0">
                <a:pos x="238" y="108"/>
              </a:cxn>
              <a:cxn ang="0">
                <a:pos x="215" y="108"/>
              </a:cxn>
              <a:cxn ang="0">
                <a:pos x="207" y="81"/>
              </a:cxn>
              <a:cxn ang="0">
                <a:pos x="242" y="47"/>
              </a:cxn>
              <a:cxn ang="0">
                <a:pos x="212" y="17"/>
              </a:cxn>
              <a:cxn ang="0">
                <a:pos x="178" y="52"/>
              </a:cxn>
              <a:cxn ang="0">
                <a:pos x="151" y="44"/>
              </a:cxn>
              <a:cxn ang="0">
                <a:pos x="151" y="43"/>
              </a:cxn>
              <a:cxn ang="0">
                <a:pos x="151" y="0"/>
              </a:cxn>
              <a:cxn ang="0">
                <a:pos x="108" y="0"/>
              </a:cxn>
              <a:cxn ang="0">
                <a:pos x="108" y="43"/>
              </a:cxn>
              <a:cxn ang="0">
                <a:pos x="108" y="44"/>
              </a:cxn>
              <a:cxn ang="0">
                <a:pos x="82" y="52"/>
              </a:cxn>
              <a:cxn ang="0">
                <a:pos x="47" y="17"/>
              </a:cxn>
              <a:cxn ang="0">
                <a:pos x="18" y="47"/>
              </a:cxn>
              <a:cxn ang="0">
                <a:pos x="52" y="81"/>
              </a:cxn>
              <a:cxn ang="0">
                <a:pos x="45" y="108"/>
              </a:cxn>
              <a:cxn ang="0">
                <a:pos x="0" y="108"/>
              </a:cxn>
              <a:cxn ang="0">
                <a:pos x="0" y="151"/>
              </a:cxn>
              <a:cxn ang="0">
                <a:pos x="45" y="151"/>
              </a:cxn>
            </a:cxnLst>
            <a:rect l="0" t="0" r="r" b="b"/>
            <a:pathLst>
              <a:path w="259" h="259">
                <a:moveTo>
                  <a:pt x="86" y="146"/>
                </a:moveTo>
                <a:cubicBezTo>
                  <a:pt x="86" y="113"/>
                  <a:pt x="86" y="113"/>
                  <a:pt x="86" y="113"/>
                </a:cubicBezTo>
                <a:cubicBezTo>
                  <a:pt x="113" y="86"/>
                  <a:pt x="113" y="86"/>
                  <a:pt x="113" y="86"/>
                </a:cubicBezTo>
                <a:cubicBezTo>
                  <a:pt x="146" y="86"/>
                  <a:pt x="146" y="86"/>
                  <a:pt x="146" y="86"/>
                </a:cubicBezTo>
                <a:cubicBezTo>
                  <a:pt x="173" y="113"/>
                  <a:pt x="173" y="113"/>
                  <a:pt x="173" y="113"/>
                </a:cubicBezTo>
                <a:cubicBezTo>
                  <a:pt x="173" y="146"/>
                  <a:pt x="173" y="146"/>
                  <a:pt x="173" y="146"/>
                </a:cubicBezTo>
                <a:cubicBezTo>
                  <a:pt x="146" y="173"/>
                  <a:pt x="146" y="173"/>
                  <a:pt x="146" y="173"/>
                </a:cubicBezTo>
                <a:cubicBezTo>
                  <a:pt x="113" y="173"/>
                  <a:pt x="113" y="173"/>
                  <a:pt x="113" y="173"/>
                </a:cubicBezTo>
                <a:cubicBezTo>
                  <a:pt x="86" y="146"/>
                  <a:pt x="86" y="146"/>
                  <a:pt x="86" y="146"/>
                </a:cubicBezTo>
                <a:close/>
                <a:moveTo>
                  <a:pt x="45" y="151"/>
                </a:moveTo>
                <a:cubicBezTo>
                  <a:pt x="46" y="161"/>
                  <a:pt x="48" y="170"/>
                  <a:pt x="52" y="177"/>
                </a:cubicBezTo>
                <a:cubicBezTo>
                  <a:pt x="18" y="212"/>
                  <a:pt x="18" y="212"/>
                  <a:pt x="18" y="212"/>
                </a:cubicBezTo>
                <a:cubicBezTo>
                  <a:pt x="47" y="242"/>
                  <a:pt x="47" y="242"/>
                  <a:pt x="47" y="242"/>
                </a:cubicBezTo>
                <a:cubicBezTo>
                  <a:pt x="82" y="207"/>
                  <a:pt x="82" y="207"/>
                  <a:pt x="82" y="207"/>
                </a:cubicBezTo>
                <a:cubicBezTo>
                  <a:pt x="89" y="211"/>
                  <a:pt x="98" y="213"/>
                  <a:pt x="108" y="214"/>
                </a:cubicBezTo>
                <a:cubicBezTo>
                  <a:pt x="108" y="216"/>
                  <a:pt x="108" y="216"/>
                  <a:pt x="108" y="216"/>
                </a:cubicBezTo>
                <a:cubicBezTo>
                  <a:pt x="108" y="259"/>
                  <a:pt x="108" y="259"/>
                  <a:pt x="108" y="259"/>
                </a:cubicBezTo>
                <a:cubicBezTo>
                  <a:pt x="151" y="259"/>
                  <a:pt x="151" y="259"/>
                  <a:pt x="151" y="259"/>
                </a:cubicBezTo>
                <a:cubicBezTo>
                  <a:pt x="151" y="216"/>
                  <a:pt x="151" y="216"/>
                  <a:pt x="151" y="216"/>
                </a:cubicBezTo>
                <a:cubicBezTo>
                  <a:pt x="151" y="214"/>
                  <a:pt x="151" y="214"/>
                  <a:pt x="151" y="214"/>
                </a:cubicBezTo>
                <a:cubicBezTo>
                  <a:pt x="161" y="213"/>
                  <a:pt x="170" y="211"/>
                  <a:pt x="178" y="207"/>
                </a:cubicBezTo>
                <a:cubicBezTo>
                  <a:pt x="212" y="242"/>
                  <a:pt x="212" y="242"/>
                  <a:pt x="212" y="242"/>
                </a:cubicBezTo>
                <a:cubicBezTo>
                  <a:pt x="242" y="212"/>
                  <a:pt x="242" y="212"/>
                  <a:pt x="242" y="212"/>
                </a:cubicBezTo>
                <a:cubicBezTo>
                  <a:pt x="207" y="177"/>
                  <a:pt x="207" y="177"/>
                  <a:pt x="207" y="177"/>
                </a:cubicBezTo>
                <a:cubicBezTo>
                  <a:pt x="211" y="170"/>
                  <a:pt x="213" y="161"/>
                  <a:pt x="215" y="151"/>
                </a:cubicBezTo>
                <a:cubicBezTo>
                  <a:pt x="238" y="151"/>
                  <a:pt x="238" y="151"/>
                  <a:pt x="238" y="151"/>
                </a:cubicBezTo>
                <a:cubicBezTo>
                  <a:pt x="259" y="151"/>
                  <a:pt x="259" y="151"/>
                  <a:pt x="259" y="151"/>
                </a:cubicBezTo>
                <a:cubicBezTo>
                  <a:pt x="259" y="108"/>
                  <a:pt x="259" y="108"/>
                  <a:pt x="259" y="108"/>
                </a:cubicBezTo>
                <a:cubicBezTo>
                  <a:pt x="238" y="108"/>
                  <a:pt x="238" y="108"/>
                  <a:pt x="238" y="108"/>
                </a:cubicBezTo>
                <a:cubicBezTo>
                  <a:pt x="215" y="108"/>
                  <a:pt x="215" y="108"/>
                  <a:pt x="215" y="108"/>
                </a:cubicBezTo>
                <a:cubicBezTo>
                  <a:pt x="213" y="98"/>
                  <a:pt x="211" y="89"/>
                  <a:pt x="207" y="81"/>
                </a:cubicBezTo>
                <a:cubicBezTo>
                  <a:pt x="242" y="47"/>
                  <a:pt x="242" y="47"/>
                  <a:pt x="242" y="47"/>
                </a:cubicBezTo>
                <a:cubicBezTo>
                  <a:pt x="212" y="17"/>
                  <a:pt x="212" y="17"/>
                  <a:pt x="212" y="17"/>
                </a:cubicBezTo>
                <a:cubicBezTo>
                  <a:pt x="178" y="52"/>
                  <a:pt x="178" y="52"/>
                  <a:pt x="178" y="52"/>
                </a:cubicBezTo>
                <a:cubicBezTo>
                  <a:pt x="170" y="48"/>
                  <a:pt x="161" y="46"/>
                  <a:pt x="151" y="44"/>
                </a:cubicBezTo>
                <a:cubicBezTo>
                  <a:pt x="151" y="43"/>
                  <a:pt x="151" y="43"/>
                  <a:pt x="151" y="43"/>
                </a:cubicBezTo>
                <a:cubicBezTo>
                  <a:pt x="151" y="0"/>
                  <a:pt x="151" y="0"/>
                  <a:pt x="151" y="0"/>
                </a:cubicBezTo>
                <a:cubicBezTo>
                  <a:pt x="108" y="0"/>
                  <a:pt x="108" y="0"/>
                  <a:pt x="108" y="0"/>
                </a:cubicBezTo>
                <a:cubicBezTo>
                  <a:pt x="108" y="43"/>
                  <a:pt x="108" y="43"/>
                  <a:pt x="108" y="43"/>
                </a:cubicBezTo>
                <a:cubicBezTo>
                  <a:pt x="108" y="44"/>
                  <a:pt x="108" y="44"/>
                  <a:pt x="108" y="44"/>
                </a:cubicBezTo>
                <a:cubicBezTo>
                  <a:pt x="98" y="46"/>
                  <a:pt x="89" y="48"/>
                  <a:pt x="82" y="52"/>
                </a:cubicBezTo>
                <a:cubicBezTo>
                  <a:pt x="47" y="17"/>
                  <a:pt x="47" y="17"/>
                  <a:pt x="47" y="17"/>
                </a:cubicBezTo>
                <a:cubicBezTo>
                  <a:pt x="18" y="47"/>
                  <a:pt x="18" y="47"/>
                  <a:pt x="18" y="47"/>
                </a:cubicBezTo>
                <a:cubicBezTo>
                  <a:pt x="52" y="81"/>
                  <a:pt x="52" y="81"/>
                  <a:pt x="52" y="81"/>
                </a:cubicBezTo>
                <a:cubicBezTo>
                  <a:pt x="48" y="89"/>
                  <a:pt x="46" y="98"/>
                  <a:pt x="45" y="108"/>
                </a:cubicBezTo>
                <a:cubicBezTo>
                  <a:pt x="0" y="108"/>
                  <a:pt x="0" y="108"/>
                  <a:pt x="0" y="108"/>
                </a:cubicBezTo>
                <a:cubicBezTo>
                  <a:pt x="0" y="151"/>
                  <a:pt x="0" y="151"/>
                  <a:pt x="0" y="151"/>
                </a:cubicBezTo>
                <a:cubicBezTo>
                  <a:pt x="45" y="151"/>
                  <a:pt x="45" y="151"/>
                  <a:pt x="45" y="15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156"/>
          <p:cNvSpPr>
            <a:spLocks noEditPoints="1"/>
          </p:cNvSpPr>
          <p:nvPr/>
        </p:nvSpPr>
        <p:spPr bwMode="auto">
          <a:xfrm>
            <a:off x="7882290" y="4051557"/>
            <a:ext cx="331822" cy="285876"/>
          </a:xfrm>
          <a:custGeom>
            <a:avLst/>
            <a:gdLst/>
            <a:ahLst/>
            <a:cxnLst>
              <a:cxn ang="0">
                <a:pos x="363" y="153"/>
              </a:cxn>
              <a:cxn ang="0">
                <a:pos x="319" y="251"/>
              </a:cxn>
              <a:cxn ang="0">
                <a:pos x="124" y="251"/>
              </a:cxn>
              <a:cxn ang="0">
                <a:pos x="76" y="126"/>
              </a:cxn>
              <a:cxn ang="0">
                <a:pos x="63" y="116"/>
              </a:cxn>
              <a:cxn ang="0">
                <a:pos x="38" y="116"/>
              </a:cxn>
              <a:cxn ang="0">
                <a:pos x="39" y="76"/>
              </a:cxn>
              <a:cxn ang="0">
                <a:pos x="93" y="76"/>
              </a:cxn>
              <a:cxn ang="0">
                <a:pos x="110" y="97"/>
              </a:cxn>
              <a:cxn ang="0">
                <a:pos x="147" y="201"/>
              </a:cxn>
              <a:cxn ang="0">
                <a:pos x="166" y="213"/>
              </a:cxn>
              <a:cxn ang="0">
                <a:pos x="287" y="213"/>
              </a:cxn>
              <a:cxn ang="0">
                <a:pos x="303" y="201"/>
              </a:cxn>
              <a:cxn ang="0">
                <a:pos x="325" y="146"/>
              </a:cxn>
              <a:cxn ang="0">
                <a:pos x="354" y="115"/>
              </a:cxn>
              <a:cxn ang="0">
                <a:pos x="363" y="153"/>
              </a:cxn>
              <a:cxn ang="0">
                <a:pos x="330" y="42"/>
              </a:cxn>
              <a:cxn ang="0">
                <a:pos x="264" y="85"/>
              </a:cxn>
              <a:cxn ang="0">
                <a:pos x="278" y="99"/>
              </a:cxn>
              <a:cxn ang="0">
                <a:pos x="271" y="113"/>
              </a:cxn>
              <a:cxn ang="0">
                <a:pos x="203" y="113"/>
              </a:cxn>
              <a:cxn ang="0">
                <a:pos x="207" y="45"/>
              </a:cxn>
              <a:cxn ang="0">
                <a:pos x="220" y="40"/>
              </a:cxn>
              <a:cxn ang="0">
                <a:pos x="232" y="53"/>
              </a:cxn>
              <a:cxn ang="0">
                <a:pos x="352" y="31"/>
              </a:cxn>
              <a:cxn ang="0">
                <a:pos x="359" y="38"/>
              </a:cxn>
              <a:cxn ang="0">
                <a:pos x="330" y="42"/>
              </a:cxn>
              <a:cxn ang="0">
                <a:pos x="173" y="263"/>
              </a:cxn>
              <a:cxn ang="0">
                <a:pos x="205" y="288"/>
              </a:cxn>
              <a:cxn ang="0">
                <a:pos x="173" y="319"/>
              </a:cxn>
              <a:cxn ang="0">
                <a:pos x="142" y="288"/>
              </a:cxn>
              <a:cxn ang="0">
                <a:pos x="173" y="263"/>
              </a:cxn>
              <a:cxn ang="0">
                <a:pos x="276" y="263"/>
              </a:cxn>
              <a:cxn ang="0">
                <a:pos x="308" y="288"/>
              </a:cxn>
              <a:cxn ang="0">
                <a:pos x="276" y="319"/>
              </a:cxn>
              <a:cxn ang="0">
                <a:pos x="245" y="288"/>
              </a:cxn>
              <a:cxn ang="0">
                <a:pos x="276" y="263"/>
              </a:cxn>
            </a:cxnLst>
            <a:rect l="0" t="0" r="r" b="b"/>
            <a:pathLst>
              <a:path w="371" h="319">
                <a:moveTo>
                  <a:pt x="363" y="153"/>
                </a:moveTo>
                <a:cubicBezTo>
                  <a:pt x="326" y="250"/>
                  <a:pt x="324" y="251"/>
                  <a:pt x="319" y="251"/>
                </a:cubicBezTo>
                <a:cubicBezTo>
                  <a:pt x="301" y="251"/>
                  <a:pt x="202" y="251"/>
                  <a:pt x="124" y="251"/>
                </a:cubicBezTo>
                <a:cubicBezTo>
                  <a:pt x="117" y="251"/>
                  <a:pt x="86" y="160"/>
                  <a:pt x="76" y="126"/>
                </a:cubicBezTo>
                <a:cubicBezTo>
                  <a:pt x="74" y="119"/>
                  <a:pt x="69" y="116"/>
                  <a:pt x="63" y="116"/>
                </a:cubicBezTo>
                <a:cubicBezTo>
                  <a:pt x="54" y="116"/>
                  <a:pt x="47" y="116"/>
                  <a:pt x="38" y="116"/>
                </a:cubicBezTo>
                <a:cubicBezTo>
                  <a:pt x="0" y="116"/>
                  <a:pt x="1" y="76"/>
                  <a:pt x="39" y="76"/>
                </a:cubicBezTo>
                <a:cubicBezTo>
                  <a:pt x="66" y="76"/>
                  <a:pt x="83" y="76"/>
                  <a:pt x="93" y="76"/>
                </a:cubicBezTo>
                <a:cubicBezTo>
                  <a:pt x="102" y="76"/>
                  <a:pt x="107" y="88"/>
                  <a:pt x="110" y="97"/>
                </a:cubicBezTo>
                <a:cubicBezTo>
                  <a:pt x="120" y="124"/>
                  <a:pt x="138" y="176"/>
                  <a:pt x="147" y="201"/>
                </a:cubicBezTo>
                <a:cubicBezTo>
                  <a:pt x="151" y="211"/>
                  <a:pt x="157" y="213"/>
                  <a:pt x="166" y="213"/>
                </a:cubicBezTo>
                <a:cubicBezTo>
                  <a:pt x="193" y="213"/>
                  <a:pt x="260" y="213"/>
                  <a:pt x="287" y="213"/>
                </a:cubicBezTo>
                <a:cubicBezTo>
                  <a:pt x="297" y="213"/>
                  <a:pt x="301" y="209"/>
                  <a:pt x="303" y="201"/>
                </a:cubicBezTo>
                <a:cubicBezTo>
                  <a:pt x="311" y="182"/>
                  <a:pt x="319" y="160"/>
                  <a:pt x="325" y="146"/>
                </a:cubicBezTo>
                <a:cubicBezTo>
                  <a:pt x="328" y="137"/>
                  <a:pt x="336" y="110"/>
                  <a:pt x="354" y="115"/>
                </a:cubicBezTo>
                <a:cubicBezTo>
                  <a:pt x="371" y="121"/>
                  <a:pt x="371" y="130"/>
                  <a:pt x="363" y="153"/>
                </a:cubicBezTo>
                <a:close/>
                <a:moveTo>
                  <a:pt x="330" y="42"/>
                </a:moveTo>
                <a:cubicBezTo>
                  <a:pt x="290" y="47"/>
                  <a:pt x="264" y="85"/>
                  <a:pt x="264" y="85"/>
                </a:cubicBezTo>
                <a:cubicBezTo>
                  <a:pt x="264" y="85"/>
                  <a:pt x="271" y="91"/>
                  <a:pt x="278" y="99"/>
                </a:cubicBezTo>
                <a:cubicBezTo>
                  <a:pt x="289" y="110"/>
                  <a:pt x="283" y="113"/>
                  <a:pt x="271" y="113"/>
                </a:cubicBezTo>
                <a:cubicBezTo>
                  <a:pt x="246" y="113"/>
                  <a:pt x="203" y="113"/>
                  <a:pt x="203" y="113"/>
                </a:cubicBezTo>
                <a:cubicBezTo>
                  <a:pt x="203" y="113"/>
                  <a:pt x="205" y="69"/>
                  <a:pt x="207" y="45"/>
                </a:cubicBezTo>
                <a:cubicBezTo>
                  <a:pt x="208" y="34"/>
                  <a:pt x="212" y="31"/>
                  <a:pt x="220" y="40"/>
                </a:cubicBezTo>
                <a:cubicBezTo>
                  <a:pt x="227" y="48"/>
                  <a:pt x="232" y="53"/>
                  <a:pt x="232" y="53"/>
                </a:cubicBezTo>
                <a:cubicBezTo>
                  <a:pt x="232" y="53"/>
                  <a:pt x="283" y="0"/>
                  <a:pt x="352" y="31"/>
                </a:cubicBezTo>
                <a:cubicBezTo>
                  <a:pt x="360" y="36"/>
                  <a:pt x="359" y="38"/>
                  <a:pt x="359" y="38"/>
                </a:cubicBezTo>
                <a:cubicBezTo>
                  <a:pt x="357" y="38"/>
                  <a:pt x="352" y="37"/>
                  <a:pt x="330" y="42"/>
                </a:cubicBezTo>
                <a:close/>
                <a:moveTo>
                  <a:pt x="173" y="263"/>
                </a:moveTo>
                <a:cubicBezTo>
                  <a:pt x="189" y="263"/>
                  <a:pt x="205" y="273"/>
                  <a:pt x="205" y="288"/>
                </a:cubicBezTo>
                <a:cubicBezTo>
                  <a:pt x="205" y="304"/>
                  <a:pt x="189" y="319"/>
                  <a:pt x="173" y="319"/>
                </a:cubicBezTo>
                <a:cubicBezTo>
                  <a:pt x="157" y="319"/>
                  <a:pt x="142" y="304"/>
                  <a:pt x="142" y="288"/>
                </a:cubicBezTo>
                <a:cubicBezTo>
                  <a:pt x="142" y="273"/>
                  <a:pt x="157" y="263"/>
                  <a:pt x="173" y="263"/>
                </a:cubicBezTo>
                <a:close/>
                <a:moveTo>
                  <a:pt x="276" y="263"/>
                </a:moveTo>
                <a:cubicBezTo>
                  <a:pt x="293" y="263"/>
                  <a:pt x="308" y="272"/>
                  <a:pt x="308" y="288"/>
                </a:cubicBezTo>
                <a:cubicBezTo>
                  <a:pt x="308" y="305"/>
                  <a:pt x="293" y="319"/>
                  <a:pt x="276" y="319"/>
                </a:cubicBezTo>
                <a:cubicBezTo>
                  <a:pt x="260" y="319"/>
                  <a:pt x="245" y="305"/>
                  <a:pt x="245" y="288"/>
                </a:cubicBezTo>
                <a:cubicBezTo>
                  <a:pt x="245" y="272"/>
                  <a:pt x="260" y="263"/>
                  <a:pt x="276" y="26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49791497"/>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grpSp>
        <p:nvGrpSpPr>
          <p:cNvPr id="17" name="Group 16"/>
          <p:cNvGrpSpPr/>
          <p:nvPr/>
        </p:nvGrpSpPr>
        <p:grpSpPr>
          <a:xfrm>
            <a:off x="859822" y="1297608"/>
            <a:ext cx="805118" cy="1699694"/>
            <a:chOff x="1310411" y="1581150"/>
            <a:chExt cx="729606" cy="1540280"/>
          </a:xfrm>
        </p:grpSpPr>
        <p:sp>
          <p:nvSpPr>
            <p:cNvPr id="104" name="Freeform 103"/>
            <p:cNvSpPr/>
            <p:nvPr/>
          </p:nvSpPr>
          <p:spPr bwMode="auto">
            <a:xfrm>
              <a:off x="1310411" y="1581150"/>
              <a:ext cx="729606" cy="1540280"/>
            </a:xfrm>
            <a:custGeom>
              <a:avLst/>
              <a:gdLst>
                <a:gd name="connsiteX0" fmla="*/ 275008 w 729606"/>
                <a:gd name="connsiteY0" fmla="*/ 717142 h 1540280"/>
                <a:gd name="connsiteX1" fmla="*/ 291283 w 729606"/>
                <a:gd name="connsiteY1" fmla="*/ 722194 h 1540280"/>
                <a:gd name="connsiteX2" fmla="*/ 364803 w 729606"/>
                <a:gd name="connsiteY2" fmla="*/ 729606 h 1540280"/>
                <a:gd name="connsiteX3" fmla="*/ 438323 w 729606"/>
                <a:gd name="connsiteY3" fmla="*/ 722194 h 1540280"/>
                <a:gd name="connsiteX4" fmla="*/ 454599 w 729606"/>
                <a:gd name="connsiteY4" fmla="*/ 717142 h 1540280"/>
                <a:gd name="connsiteX5" fmla="*/ 364804 w 729606"/>
                <a:gd name="connsiteY5" fmla="*/ 1540280 h 1540280"/>
                <a:gd name="connsiteX6" fmla="*/ 364803 w 729606"/>
                <a:gd name="connsiteY6" fmla="*/ 0 h 1540280"/>
                <a:gd name="connsiteX7" fmla="*/ 729606 w 729606"/>
                <a:gd name="connsiteY7" fmla="*/ 364803 h 1540280"/>
                <a:gd name="connsiteX8" fmla="*/ 364803 w 729606"/>
                <a:gd name="connsiteY8" fmla="*/ 729606 h 1540280"/>
                <a:gd name="connsiteX9" fmla="*/ 0 w 729606"/>
                <a:gd name="connsiteY9" fmla="*/ 364803 h 1540280"/>
                <a:gd name="connsiteX10" fmla="*/ 364803 w 729606"/>
                <a:gd name="connsiteY10" fmla="*/ 0 h 1540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9606" h="1540280">
                  <a:moveTo>
                    <a:pt x="275008" y="717142"/>
                  </a:moveTo>
                  <a:lnTo>
                    <a:pt x="291283" y="722194"/>
                  </a:lnTo>
                  <a:cubicBezTo>
                    <a:pt x="315030" y="727054"/>
                    <a:pt x="339619" y="729606"/>
                    <a:pt x="364803" y="729606"/>
                  </a:cubicBezTo>
                  <a:cubicBezTo>
                    <a:pt x="389987" y="729606"/>
                    <a:pt x="414576" y="727054"/>
                    <a:pt x="438323" y="722194"/>
                  </a:cubicBezTo>
                  <a:lnTo>
                    <a:pt x="454599" y="717142"/>
                  </a:lnTo>
                  <a:lnTo>
                    <a:pt x="364804" y="1540280"/>
                  </a:lnTo>
                  <a:close/>
                  <a:moveTo>
                    <a:pt x="364803" y="0"/>
                  </a:moveTo>
                  <a:cubicBezTo>
                    <a:pt x="566278" y="0"/>
                    <a:pt x="729606" y="163328"/>
                    <a:pt x="729606" y="364803"/>
                  </a:cubicBezTo>
                  <a:cubicBezTo>
                    <a:pt x="729606" y="566278"/>
                    <a:pt x="566278" y="729606"/>
                    <a:pt x="364803" y="729606"/>
                  </a:cubicBezTo>
                  <a:cubicBezTo>
                    <a:pt x="163328" y="729606"/>
                    <a:pt x="0" y="566278"/>
                    <a:pt x="0" y="364803"/>
                  </a:cubicBezTo>
                  <a:cubicBezTo>
                    <a:pt x="0" y="163328"/>
                    <a:pt x="163328" y="0"/>
                    <a:pt x="364803" y="0"/>
                  </a:cubicBezTo>
                  <a:close/>
                </a:path>
              </a:pathLst>
            </a:custGeom>
            <a:solidFill>
              <a:schemeClr val="tx1">
                <a:lumMod val="10000"/>
                <a:lumOff val="90000"/>
              </a:schemeClr>
            </a:solidFill>
            <a:ln w="9525">
              <a:noFill/>
              <a:round/>
              <a:headEnd/>
              <a:tailEnd/>
            </a:ln>
            <a:effectLst/>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88" name="Oval 87"/>
            <p:cNvSpPr/>
            <p:nvPr/>
          </p:nvSpPr>
          <p:spPr bwMode="auto">
            <a:xfrm>
              <a:off x="1394596" y="1665335"/>
              <a:ext cx="561235" cy="561235"/>
            </a:xfrm>
            <a:prstGeom prst="ellipse">
              <a:avLst/>
            </a:prstGeom>
            <a:solidFill>
              <a:schemeClr val="accent1"/>
            </a:solidFill>
            <a:ln w="9525">
              <a:noFill/>
              <a:round/>
              <a:headEnd/>
              <a:tailEnd/>
            </a:ln>
            <a:effectLst>
              <a:innerShdw blurRad="63500" dist="50800" dir="13500000">
                <a:prstClr val="black">
                  <a:alpha val="50000"/>
                </a:prstClr>
              </a:innerShdw>
            </a:effectLst>
          </p:spPr>
          <p:txBody>
            <a:bodyPr vert="horz" wrap="square" lIns="0" tIns="0" rIns="0" bIns="0" numCol="1" rtlCol="0" anchor="ctr" anchorCtr="0" compatLnSpc="1">
              <a:prstTxWarp prst="textNoShape">
                <a:avLst/>
              </a:prstTxWarp>
            </a:bodyPr>
            <a:lstStyle/>
            <a:p>
              <a:pPr algn="ctr"/>
              <a:r>
                <a:rPr lang="ar-SY" sz="1200" b="1" dirty="0" smtClean="0">
                  <a:solidFill>
                    <a:schemeClr val="bg1"/>
                  </a:solidFill>
                </a:rPr>
                <a:t>2015</a:t>
              </a:r>
              <a:endParaRPr lang="en-US" sz="1200" b="1" dirty="0">
                <a:solidFill>
                  <a:schemeClr val="bg1"/>
                </a:solidFill>
              </a:endParaRPr>
            </a:p>
          </p:txBody>
        </p:sp>
      </p:grpSp>
      <p:sp>
        <p:nvSpPr>
          <p:cNvPr id="18" name="Chevron 17"/>
          <p:cNvSpPr/>
          <p:nvPr/>
        </p:nvSpPr>
        <p:spPr bwMode="auto">
          <a:xfrm>
            <a:off x="378522" y="2991890"/>
            <a:ext cx="1760158" cy="191746"/>
          </a:xfrm>
          <a:prstGeom prst="chevron">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07" name="Chevron 106"/>
          <p:cNvSpPr/>
          <p:nvPr/>
        </p:nvSpPr>
        <p:spPr bwMode="auto">
          <a:xfrm>
            <a:off x="2042780" y="2991890"/>
            <a:ext cx="1752600" cy="191746"/>
          </a:xfrm>
          <a:prstGeom prst="chevron">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6" name="Chevron 115"/>
          <p:cNvSpPr/>
          <p:nvPr/>
        </p:nvSpPr>
        <p:spPr bwMode="auto">
          <a:xfrm>
            <a:off x="3699480" y="2991890"/>
            <a:ext cx="1752600" cy="191746"/>
          </a:xfrm>
          <a:prstGeom prst="chevron">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7" name="Chevron 116"/>
          <p:cNvSpPr/>
          <p:nvPr/>
        </p:nvSpPr>
        <p:spPr bwMode="auto">
          <a:xfrm>
            <a:off x="5356180" y="2991890"/>
            <a:ext cx="1752600" cy="191746"/>
          </a:xfrm>
          <a:prstGeom prst="chevron">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8" name="Chevron 117"/>
          <p:cNvSpPr/>
          <p:nvPr/>
        </p:nvSpPr>
        <p:spPr bwMode="auto">
          <a:xfrm>
            <a:off x="7012878" y="2991890"/>
            <a:ext cx="1752600" cy="191746"/>
          </a:xfrm>
          <a:prstGeom prst="chevron">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19" name="Group 118"/>
          <p:cNvGrpSpPr/>
          <p:nvPr/>
        </p:nvGrpSpPr>
        <p:grpSpPr>
          <a:xfrm>
            <a:off x="4173221" y="1297608"/>
            <a:ext cx="805118" cy="1699694"/>
            <a:chOff x="1310411" y="1581150"/>
            <a:chExt cx="729606" cy="1540280"/>
          </a:xfrm>
        </p:grpSpPr>
        <p:sp>
          <p:nvSpPr>
            <p:cNvPr id="120" name="Freeform 119"/>
            <p:cNvSpPr/>
            <p:nvPr/>
          </p:nvSpPr>
          <p:spPr bwMode="auto">
            <a:xfrm>
              <a:off x="1310411" y="1581150"/>
              <a:ext cx="729606" cy="1540280"/>
            </a:xfrm>
            <a:custGeom>
              <a:avLst/>
              <a:gdLst>
                <a:gd name="connsiteX0" fmla="*/ 275008 w 729606"/>
                <a:gd name="connsiteY0" fmla="*/ 717142 h 1540280"/>
                <a:gd name="connsiteX1" fmla="*/ 291283 w 729606"/>
                <a:gd name="connsiteY1" fmla="*/ 722194 h 1540280"/>
                <a:gd name="connsiteX2" fmla="*/ 364803 w 729606"/>
                <a:gd name="connsiteY2" fmla="*/ 729606 h 1540280"/>
                <a:gd name="connsiteX3" fmla="*/ 438323 w 729606"/>
                <a:gd name="connsiteY3" fmla="*/ 722194 h 1540280"/>
                <a:gd name="connsiteX4" fmla="*/ 454599 w 729606"/>
                <a:gd name="connsiteY4" fmla="*/ 717142 h 1540280"/>
                <a:gd name="connsiteX5" fmla="*/ 364804 w 729606"/>
                <a:gd name="connsiteY5" fmla="*/ 1540280 h 1540280"/>
                <a:gd name="connsiteX6" fmla="*/ 364803 w 729606"/>
                <a:gd name="connsiteY6" fmla="*/ 0 h 1540280"/>
                <a:gd name="connsiteX7" fmla="*/ 729606 w 729606"/>
                <a:gd name="connsiteY7" fmla="*/ 364803 h 1540280"/>
                <a:gd name="connsiteX8" fmla="*/ 364803 w 729606"/>
                <a:gd name="connsiteY8" fmla="*/ 729606 h 1540280"/>
                <a:gd name="connsiteX9" fmla="*/ 0 w 729606"/>
                <a:gd name="connsiteY9" fmla="*/ 364803 h 1540280"/>
                <a:gd name="connsiteX10" fmla="*/ 364803 w 729606"/>
                <a:gd name="connsiteY10" fmla="*/ 0 h 1540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9606" h="1540280">
                  <a:moveTo>
                    <a:pt x="275008" y="717142"/>
                  </a:moveTo>
                  <a:lnTo>
                    <a:pt x="291283" y="722194"/>
                  </a:lnTo>
                  <a:cubicBezTo>
                    <a:pt x="315030" y="727054"/>
                    <a:pt x="339619" y="729606"/>
                    <a:pt x="364803" y="729606"/>
                  </a:cubicBezTo>
                  <a:cubicBezTo>
                    <a:pt x="389987" y="729606"/>
                    <a:pt x="414576" y="727054"/>
                    <a:pt x="438323" y="722194"/>
                  </a:cubicBezTo>
                  <a:lnTo>
                    <a:pt x="454599" y="717142"/>
                  </a:lnTo>
                  <a:lnTo>
                    <a:pt x="364804" y="1540280"/>
                  </a:lnTo>
                  <a:close/>
                  <a:moveTo>
                    <a:pt x="364803" y="0"/>
                  </a:moveTo>
                  <a:cubicBezTo>
                    <a:pt x="566278" y="0"/>
                    <a:pt x="729606" y="163328"/>
                    <a:pt x="729606" y="364803"/>
                  </a:cubicBezTo>
                  <a:cubicBezTo>
                    <a:pt x="729606" y="566278"/>
                    <a:pt x="566278" y="729606"/>
                    <a:pt x="364803" y="729606"/>
                  </a:cubicBezTo>
                  <a:cubicBezTo>
                    <a:pt x="163328" y="729606"/>
                    <a:pt x="0" y="566278"/>
                    <a:pt x="0" y="364803"/>
                  </a:cubicBezTo>
                  <a:cubicBezTo>
                    <a:pt x="0" y="163328"/>
                    <a:pt x="163328" y="0"/>
                    <a:pt x="364803" y="0"/>
                  </a:cubicBezTo>
                  <a:close/>
                </a:path>
              </a:pathLst>
            </a:custGeom>
            <a:solidFill>
              <a:schemeClr val="tx1">
                <a:lumMod val="10000"/>
                <a:lumOff val="90000"/>
              </a:schemeClr>
            </a:solidFill>
            <a:ln w="9525">
              <a:noFill/>
              <a:round/>
              <a:headEnd/>
              <a:tailEnd/>
            </a:ln>
            <a:effectLst/>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121" name="Oval 120"/>
            <p:cNvSpPr/>
            <p:nvPr/>
          </p:nvSpPr>
          <p:spPr bwMode="auto">
            <a:xfrm>
              <a:off x="1394596" y="1665335"/>
              <a:ext cx="561235" cy="561235"/>
            </a:xfrm>
            <a:prstGeom prst="ellipse">
              <a:avLst/>
            </a:prstGeom>
            <a:solidFill>
              <a:schemeClr val="accent3"/>
            </a:solidFill>
            <a:ln w="9525">
              <a:noFill/>
              <a:round/>
              <a:headEnd/>
              <a:tailEnd/>
            </a:ln>
            <a:effectLst>
              <a:innerShdw blurRad="63500" dist="50800" dir="13500000">
                <a:prstClr val="black">
                  <a:alpha val="50000"/>
                </a:prstClr>
              </a:innerShdw>
            </a:effectLst>
          </p:spPr>
          <p:txBody>
            <a:bodyPr vert="horz" wrap="square" lIns="0" tIns="0" rIns="0" bIns="0" numCol="1" rtlCol="0" anchor="ctr" anchorCtr="0" compatLnSpc="1">
              <a:prstTxWarp prst="textNoShape">
                <a:avLst/>
              </a:prstTxWarp>
            </a:bodyPr>
            <a:lstStyle/>
            <a:p>
              <a:pPr algn="ctr"/>
              <a:r>
                <a:rPr lang="ar-SY" sz="1200" b="1" dirty="0" smtClean="0">
                  <a:solidFill>
                    <a:schemeClr val="bg1"/>
                  </a:solidFill>
                </a:rPr>
                <a:t>2015</a:t>
              </a:r>
              <a:endParaRPr lang="en-US" sz="1200" b="1" dirty="0">
                <a:solidFill>
                  <a:schemeClr val="bg1"/>
                </a:solidFill>
              </a:endParaRPr>
            </a:p>
          </p:txBody>
        </p:sp>
      </p:grpSp>
      <p:grpSp>
        <p:nvGrpSpPr>
          <p:cNvPr id="122" name="Group 121"/>
          <p:cNvGrpSpPr/>
          <p:nvPr/>
        </p:nvGrpSpPr>
        <p:grpSpPr>
          <a:xfrm>
            <a:off x="7486618" y="1297608"/>
            <a:ext cx="805118" cy="1699694"/>
            <a:chOff x="1310411" y="1581150"/>
            <a:chExt cx="729606" cy="1540280"/>
          </a:xfrm>
        </p:grpSpPr>
        <p:sp>
          <p:nvSpPr>
            <p:cNvPr id="123" name="Freeform 122"/>
            <p:cNvSpPr/>
            <p:nvPr/>
          </p:nvSpPr>
          <p:spPr bwMode="auto">
            <a:xfrm>
              <a:off x="1310411" y="1581150"/>
              <a:ext cx="729606" cy="1540280"/>
            </a:xfrm>
            <a:custGeom>
              <a:avLst/>
              <a:gdLst>
                <a:gd name="connsiteX0" fmla="*/ 275008 w 729606"/>
                <a:gd name="connsiteY0" fmla="*/ 717142 h 1540280"/>
                <a:gd name="connsiteX1" fmla="*/ 291283 w 729606"/>
                <a:gd name="connsiteY1" fmla="*/ 722194 h 1540280"/>
                <a:gd name="connsiteX2" fmla="*/ 364803 w 729606"/>
                <a:gd name="connsiteY2" fmla="*/ 729606 h 1540280"/>
                <a:gd name="connsiteX3" fmla="*/ 438323 w 729606"/>
                <a:gd name="connsiteY3" fmla="*/ 722194 h 1540280"/>
                <a:gd name="connsiteX4" fmla="*/ 454599 w 729606"/>
                <a:gd name="connsiteY4" fmla="*/ 717142 h 1540280"/>
                <a:gd name="connsiteX5" fmla="*/ 364804 w 729606"/>
                <a:gd name="connsiteY5" fmla="*/ 1540280 h 1540280"/>
                <a:gd name="connsiteX6" fmla="*/ 364803 w 729606"/>
                <a:gd name="connsiteY6" fmla="*/ 0 h 1540280"/>
                <a:gd name="connsiteX7" fmla="*/ 729606 w 729606"/>
                <a:gd name="connsiteY7" fmla="*/ 364803 h 1540280"/>
                <a:gd name="connsiteX8" fmla="*/ 364803 w 729606"/>
                <a:gd name="connsiteY8" fmla="*/ 729606 h 1540280"/>
                <a:gd name="connsiteX9" fmla="*/ 0 w 729606"/>
                <a:gd name="connsiteY9" fmla="*/ 364803 h 1540280"/>
                <a:gd name="connsiteX10" fmla="*/ 364803 w 729606"/>
                <a:gd name="connsiteY10" fmla="*/ 0 h 1540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9606" h="1540280">
                  <a:moveTo>
                    <a:pt x="275008" y="717142"/>
                  </a:moveTo>
                  <a:lnTo>
                    <a:pt x="291283" y="722194"/>
                  </a:lnTo>
                  <a:cubicBezTo>
                    <a:pt x="315030" y="727054"/>
                    <a:pt x="339619" y="729606"/>
                    <a:pt x="364803" y="729606"/>
                  </a:cubicBezTo>
                  <a:cubicBezTo>
                    <a:pt x="389987" y="729606"/>
                    <a:pt x="414576" y="727054"/>
                    <a:pt x="438323" y="722194"/>
                  </a:cubicBezTo>
                  <a:lnTo>
                    <a:pt x="454599" y="717142"/>
                  </a:lnTo>
                  <a:lnTo>
                    <a:pt x="364804" y="1540280"/>
                  </a:lnTo>
                  <a:close/>
                  <a:moveTo>
                    <a:pt x="364803" y="0"/>
                  </a:moveTo>
                  <a:cubicBezTo>
                    <a:pt x="566278" y="0"/>
                    <a:pt x="729606" y="163328"/>
                    <a:pt x="729606" y="364803"/>
                  </a:cubicBezTo>
                  <a:cubicBezTo>
                    <a:pt x="729606" y="566278"/>
                    <a:pt x="566278" y="729606"/>
                    <a:pt x="364803" y="729606"/>
                  </a:cubicBezTo>
                  <a:cubicBezTo>
                    <a:pt x="163328" y="729606"/>
                    <a:pt x="0" y="566278"/>
                    <a:pt x="0" y="364803"/>
                  </a:cubicBezTo>
                  <a:cubicBezTo>
                    <a:pt x="0" y="163328"/>
                    <a:pt x="163328" y="0"/>
                    <a:pt x="364803" y="0"/>
                  </a:cubicBezTo>
                  <a:close/>
                </a:path>
              </a:pathLst>
            </a:custGeom>
            <a:solidFill>
              <a:schemeClr val="tx1">
                <a:lumMod val="10000"/>
                <a:lumOff val="90000"/>
              </a:schemeClr>
            </a:solidFill>
            <a:ln w="9525">
              <a:noFill/>
              <a:round/>
              <a:headEnd/>
              <a:tailEnd/>
            </a:ln>
            <a:effectLst/>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124" name="Oval 123"/>
            <p:cNvSpPr/>
            <p:nvPr/>
          </p:nvSpPr>
          <p:spPr bwMode="auto">
            <a:xfrm>
              <a:off x="1394596" y="1665335"/>
              <a:ext cx="561235" cy="561235"/>
            </a:xfrm>
            <a:prstGeom prst="ellipse">
              <a:avLst/>
            </a:prstGeom>
            <a:solidFill>
              <a:schemeClr val="accent5"/>
            </a:solidFill>
            <a:ln w="9525">
              <a:noFill/>
              <a:round/>
              <a:headEnd/>
              <a:tailEnd/>
            </a:ln>
            <a:effectLst>
              <a:innerShdw blurRad="63500" dist="50800" dir="13500000">
                <a:prstClr val="black">
                  <a:alpha val="50000"/>
                </a:prstClr>
              </a:innerShdw>
            </a:effectLst>
          </p:spPr>
          <p:txBody>
            <a:bodyPr vert="horz" wrap="square" lIns="0" tIns="0" rIns="0" bIns="0" numCol="1" rtlCol="0" anchor="ctr" anchorCtr="0" compatLnSpc="1">
              <a:prstTxWarp prst="textNoShape">
                <a:avLst/>
              </a:prstTxWarp>
            </a:bodyPr>
            <a:lstStyle/>
            <a:p>
              <a:pPr algn="ctr"/>
              <a:r>
                <a:rPr lang="ar-SY" sz="1200" b="1" dirty="0" smtClean="0">
                  <a:solidFill>
                    <a:schemeClr val="bg1"/>
                  </a:solidFill>
                </a:rPr>
                <a:t>2015</a:t>
              </a:r>
              <a:endParaRPr lang="en-US" sz="1200" b="1" dirty="0">
                <a:solidFill>
                  <a:schemeClr val="bg1"/>
                </a:solidFill>
              </a:endParaRPr>
            </a:p>
          </p:txBody>
        </p:sp>
      </p:grpSp>
      <p:sp>
        <p:nvSpPr>
          <p:cNvPr id="126" name="Freeform 125"/>
          <p:cNvSpPr/>
          <p:nvPr/>
        </p:nvSpPr>
        <p:spPr bwMode="auto">
          <a:xfrm rot="10800000">
            <a:off x="2516522" y="3176319"/>
            <a:ext cx="805118" cy="1699694"/>
          </a:xfrm>
          <a:custGeom>
            <a:avLst/>
            <a:gdLst>
              <a:gd name="connsiteX0" fmla="*/ 275008 w 729606"/>
              <a:gd name="connsiteY0" fmla="*/ 717142 h 1540280"/>
              <a:gd name="connsiteX1" fmla="*/ 291283 w 729606"/>
              <a:gd name="connsiteY1" fmla="*/ 722194 h 1540280"/>
              <a:gd name="connsiteX2" fmla="*/ 364803 w 729606"/>
              <a:gd name="connsiteY2" fmla="*/ 729606 h 1540280"/>
              <a:gd name="connsiteX3" fmla="*/ 438323 w 729606"/>
              <a:gd name="connsiteY3" fmla="*/ 722194 h 1540280"/>
              <a:gd name="connsiteX4" fmla="*/ 454599 w 729606"/>
              <a:gd name="connsiteY4" fmla="*/ 717142 h 1540280"/>
              <a:gd name="connsiteX5" fmla="*/ 364804 w 729606"/>
              <a:gd name="connsiteY5" fmla="*/ 1540280 h 1540280"/>
              <a:gd name="connsiteX6" fmla="*/ 364803 w 729606"/>
              <a:gd name="connsiteY6" fmla="*/ 0 h 1540280"/>
              <a:gd name="connsiteX7" fmla="*/ 729606 w 729606"/>
              <a:gd name="connsiteY7" fmla="*/ 364803 h 1540280"/>
              <a:gd name="connsiteX8" fmla="*/ 364803 w 729606"/>
              <a:gd name="connsiteY8" fmla="*/ 729606 h 1540280"/>
              <a:gd name="connsiteX9" fmla="*/ 0 w 729606"/>
              <a:gd name="connsiteY9" fmla="*/ 364803 h 1540280"/>
              <a:gd name="connsiteX10" fmla="*/ 364803 w 729606"/>
              <a:gd name="connsiteY10" fmla="*/ 0 h 1540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9606" h="1540280">
                <a:moveTo>
                  <a:pt x="275008" y="717142"/>
                </a:moveTo>
                <a:lnTo>
                  <a:pt x="291283" y="722194"/>
                </a:lnTo>
                <a:cubicBezTo>
                  <a:pt x="315030" y="727054"/>
                  <a:pt x="339619" y="729606"/>
                  <a:pt x="364803" y="729606"/>
                </a:cubicBezTo>
                <a:cubicBezTo>
                  <a:pt x="389987" y="729606"/>
                  <a:pt x="414576" y="727054"/>
                  <a:pt x="438323" y="722194"/>
                </a:cubicBezTo>
                <a:lnTo>
                  <a:pt x="454599" y="717142"/>
                </a:lnTo>
                <a:lnTo>
                  <a:pt x="364804" y="1540280"/>
                </a:lnTo>
                <a:close/>
                <a:moveTo>
                  <a:pt x="364803" y="0"/>
                </a:moveTo>
                <a:cubicBezTo>
                  <a:pt x="566278" y="0"/>
                  <a:pt x="729606" y="163328"/>
                  <a:pt x="729606" y="364803"/>
                </a:cubicBezTo>
                <a:cubicBezTo>
                  <a:pt x="729606" y="566278"/>
                  <a:pt x="566278" y="729606"/>
                  <a:pt x="364803" y="729606"/>
                </a:cubicBezTo>
                <a:cubicBezTo>
                  <a:pt x="163328" y="729606"/>
                  <a:pt x="0" y="566278"/>
                  <a:pt x="0" y="364803"/>
                </a:cubicBezTo>
                <a:cubicBezTo>
                  <a:pt x="0" y="163328"/>
                  <a:pt x="163328" y="0"/>
                  <a:pt x="364803" y="0"/>
                </a:cubicBezTo>
                <a:close/>
              </a:path>
            </a:pathLst>
          </a:custGeom>
          <a:solidFill>
            <a:schemeClr val="tx1">
              <a:lumMod val="10000"/>
              <a:lumOff val="90000"/>
            </a:schemeClr>
          </a:solidFill>
          <a:ln w="9525">
            <a:noFill/>
            <a:round/>
            <a:headEnd/>
            <a:tailEnd/>
          </a:ln>
          <a:effectLst/>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127" name="Oval 126"/>
          <p:cNvSpPr/>
          <p:nvPr/>
        </p:nvSpPr>
        <p:spPr bwMode="auto">
          <a:xfrm>
            <a:off x="2609421" y="4163794"/>
            <a:ext cx="619321" cy="619321"/>
          </a:xfrm>
          <a:prstGeom prst="ellipse">
            <a:avLst/>
          </a:prstGeom>
          <a:solidFill>
            <a:schemeClr val="accent2"/>
          </a:solidFill>
          <a:ln w="9525">
            <a:noFill/>
            <a:round/>
            <a:headEnd/>
            <a:tailEnd/>
          </a:ln>
          <a:effectLst>
            <a:innerShdw blurRad="63500" dist="50800" dir="13500000">
              <a:prstClr val="black">
                <a:alpha val="50000"/>
              </a:prstClr>
            </a:innerShdw>
          </a:effectLst>
        </p:spPr>
        <p:txBody>
          <a:bodyPr vert="horz" wrap="square" lIns="0" tIns="0" rIns="0" bIns="0" numCol="1" rtlCol="0" anchor="ctr" anchorCtr="0" compatLnSpc="1">
            <a:prstTxWarp prst="textNoShape">
              <a:avLst/>
            </a:prstTxWarp>
          </a:bodyPr>
          <a:lstStyle/>
          <a:p>
            <a:pPr algn="ctr"/>
            <a:r>
              <a:rPr lang="ar-SY" sz="1200" b="1" dirty="0" smtClean="0">
                <a:solidFill>
                  <a:schemeClr val="bg1"/>
                </a:solidFill>
              </a:rPr>
              <a:t>2015</a:t>
            </a:r>
            <a:endParaRPr lang="en-US" sz="1200" b="1" dirty="0">
              <a:solidFill>
                <a:schemeClr val="bg1"/>
              </a:solidFill>
            </a:endParaRPr>
          </a:p>
        </p:txBody>
      </p:sp>
      <p:sp>
        <p:nvSpPr>
          <p:cNvPr id="129" name="Freeform 128"/>
          <p:cNvSpPr/>
          <p:nvPr/>
        </p:nvSpPr>
        <p:spPr bwMode="auto">
          <a:xfrm rot="10800000">
            <a:off x="5829922" y="3176319"/>
            <a:ext cx="805118" cy="1699694"/>
          </a:xfrm>
          <a:custGeom>
            <a:avLst/>
            <a:gdLst>
              <a:gd name="connsiteX0" fmla="*/ 275008 w 729606"/>
              <a:gd name="connsiteY0" fmla="*/ 717142 h 1540280"/>
              <a:gd name="connsiteX1" fmla="*/ 291283 w 729606"/>
              <a:gd name="connsiteY1" fmla="*/ 722194 h 1540280"/>
              <a:gd name="connsiteX2" fmla="*/ 364803 w 729606"/>
              <a:gd name="connsiteY2" fmla="*/ 729606 h 1540280"/>
              <a:gd name="connsiteX3" fmla="*/ 438323 w 729606"/>
              <a:gd name="connsiteY3" fmla="*/ 722194 h 1540280"/>
              <a:gd name="connsiteX4" fmla="*/ 454599 w 729606"/>
              <a:gd name="connsiteY4" fmla="*/ 717142 h 1540280"/>
              <a:gd name="connsiteX5" fmla="*/ 364804 w 729606"/>
              <a:gd name="connsiteY5" fmla="*/ 1540280 h 1540280"/>
              <a:gd name="connsiteX6" fmla="*/ 364803 w 729606"/>
              <a:gd name="connsiteY6" fmla="*/ 0 h 1540280"/>
              <a:gd name="connsiteX7" fmla="*/ 729606 w 729606"/>
              <a:gd name="connsiteY7" fmla="*/ 364803 h 1540280"/>
              <a:gd name="connsiteX8" fmla="*/ 364803 w 729606"/>
              <a:gd name="connsiteY8" fmla="*/ 729606 h 1540280"/>
              <a:gd name="connsiteX9" fmla="*/ 0 w 729606"/>
              <a:gd name="connsiteY9" fmla="*/ 364803 h 1540280"/>
              <a:gd name="connsiteX10" fmla="*/ 364803 w 729606"/>
              <a:gd name="connsiteY10" fmla="*/ 0 h 1540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9606" h="1540280">
                <a:moveTo>
                  <a:pt x="275008" y="717142"/>
                </a:moveTo>
                <a:lnTo>
                  <a:pt x="291283" y="722194"/>
                </a:lnTo>
                <a:cubicBezTo>
                  <a:pt x="315030" y="727054"/>
                  <a:pt x="339619" y="729606"/>
                  <a:pt x="364803" y="729606"/>
                </a:cubicBezTo>
                <a:cubicBezTo>
                  <a:pt x="389987" y="729606"/>
                  <a:pt x="414576" y="727054"/>
                  <a:pt x="438323" y="722194"/>
                </a:cubicBezTo>
                <a:lnTo>
                  <a:pt x="454599" y="717142"/>
                </a:lnTo>
                <a:lnTo>
                  <a:pt x="364804" y="1540280"/>
                </a:lnTo>
                <a:close/>
                <a:moveTo>
                  <a:pt x="364803" y="0"/>
                </a:moveTo>
                <a:cubicBezTo>
                  <a:pt x="566278" y="0"/>
                  <a:pt x="729606" y="163328"/>
                  <a:pt x="729606" y="364803"/>
                </a:cubicBezTo>
                <a:cubicBezTo>
                  <a:pt x="729606" y="566278"/>
                  <a:pt x="566278" y="729606"/>
                  <a:pt x="364803" y="729606"/>
                </a:cubicBezTo>
                <a:cubicBezTo>
                  <a:pt x="163328" y="729606"/>
                  <a:pt x="0" y="566278"/>
                  <a:pt x="0" y="364803"/>
                </a:cubicBezTo>
                <a:cubicBezTo>
                  <a:pt x="0" y="163328"/>
                  <a:pt x="163328" y="0"/>
                  <a:pt x="364803" y="0"/>
                </a:cubicBezTo>
                <a:close/>
              </a:path>
            </a:pathLst>
          </a:custGeom>
          <a:solidFill>
            <a:schemeClr val="tx1">
              <a:lumMod val="10000"/>
              <a:lumOff val="90000"/>
            </a:schemeClr>
          </a:solidFill>
          <a:ln w="9525">
            <a:noFill/>
            <a:round/>
            <a:headEnd/>
            <a:tailEnd/>
          </a:ln>
          <a:effectLst/>
        </p:spPr>
        <p:txBody>
          <a:bodyPr vert="horz" wrap="square" lIns="91440" tIns="45720" rIns="91440" bIns="45720" numCol="1" rtlCol="0" anchor="t" anchorCtr="0" compatLnSpc="1">
            <a:prstTxWarp prst="textNoShape">
              <a:avLst/>
            </a:prstTxWarp>
            <a:noAutofit/>
          </a:bodyPr>
          <a:lstStyle/>
          <a:p>
            <a:pPr algn="ctr"/>
            <a:endParaRPr lang="en-US"/>
          </a:p>
        </p:txBody>
      </p:sp>
      <p:sp>
        <p:nvSpPr>
          <p:cNvPr id="130" name="Oval 129"/>
          <p:cNvSpPr/>
          <p:nvPr/>
        </p:nvSpPr>
        <p:spPr bwMode="auto">
          <a:xfrm>
            <a:off x="5922821" y="4163794"/>
            <a:ext cx="619321" cy="619321"/>
          </a:xfrm>
          <a:prstGeom prst="ellipse">
            <a:avLst/>
          </a:prstGeom>
          <a:solidFill>
            <a:schemeClr val="accent4"/>
          </a:solidFill>
          <a:ln w="9525">
            <a:noFill/>
            <a:round/>
            <a:headEnd/>
            <a:tailEnd/>
          </a:ln>
          <a:effectLst>
            <a:innerShdw blurRad="63500" dist="50800" dir="13500000">
              <a:prstClr val="black">
                <a:alpha val="50000"/>
              </a:prstClr>
            </a:innerShdw>
          </a:effectLst>
        </p:spPr>
        <p:txBody>
          <a:bodyPr vert="horz" wrap="square" lIns="0" tIns="0" rIns="0" bIns="0" numCol="1" rtlCol="0" anchor="ctr" anchorCtr="0" compatLnSpc="1">
            <a:prstTxWarp prst="textNoShape">
              <a:avLst/>
            </a:prstTxWarp>
          </a:bodyPr>
          <a:lstStyle/>
          <a:p>
            <a:pPr algn="ctr"/>
            <a:r>
              <a:rPr lang="ar-SY" sz="1200" b="1" dirty="0" smtClean="0">
                <a:solidFill>
                  <a:schemeClr val="bg1"/>
                </a:solidFill>
              </a:rPr>
              <a:t>2015</a:t>
            </a:r>
            <a:endParaRPr lang="en-US" sz="1200" b="1" dirty="0">
              <a:solidFill>
                <a:schemeClr val="bg1"/>
              </a:solidFill>
            </a:endParaRPr>
          </a:p>
        </p:txBody>
      </p:sp>
      <p:sp>
        <p:nvSpPr>
          <p:cNvPr id="137" name="Freeform 136"/>
          <p:cNvSpPr/>
          <p:nvPr/>
        </p:nvSpPr>
        <p:spPr bwMode="auto">
          <a:xfrm rot="5400000">
            <a:off x="1673921" y="2783134"/>
            <a:ext cx="141814" cy="609258"/>
          </a:xfrm>
          <a:custGeom>
            <a:avLst/>
            <a:gdLst>
              <a:gd name="connsiteX0" fmla="*/ 4 w 141814"/>
              <a:gd name="connsiteY0" fmla="*/ 609258 h 609258"/>
              <a:gd name="connsiteX1" fmla="*/ 70909 w 141814"/>
              <a:gd name="connsiteY1" fmla="*/ 531803 h 609258"/>
              <a:gd name="connsiteX2" fmla="*/ 141814 w 141814"/>
              <a:gd name="connsiteY2" fmla="*/ 609258 h 609258"/>
              <a:gd name="connsiteX3" fmla="*/ 3 w 141814"/>
              <a:gd name="connsiteY3" fmla="*/ 476307 h 609258"/>
              <a:gd name="connsiteX4" fmla="*/ 70908 w 141814"/>
              <a:gd name="connsiteY4" fmla="*/ 398852 h 609258"/>
              <a:gd name="connsiteX5" fmla="*/ 141813 w 141814"/>
              <a:gd name="connsiteY5" fmla="*/ 476307 h 609258"/>
              <a:gd name="connsiteX6" fmla="*/ 2 w 141814"/>
              <a:gd name="connsiteY6" fmla="*/ 343356 h 609258"/>
              <a:gd name="connsiteX7" fmla="*/ 70907 w 141814"/>
              <a:gd name="connsiteY7" fmla="*/ 265901 h 609258"/>
              <a:gd name="connsiteX8" fmla="*/ 141812 w 141814"/>
              <a:gd name="connsiteY8" fmla="*/ 343356 h 609258"/>
              <a:gd name="connsiteX9" fmla="*/ 1 w 141814"/>
              <a:gd name="connsiteY9" fmla="*/ 210405 h 609258"/>
              <a:gd name="connsiteX10" fmla="*/ 70906 w 141814"/>
              <a:gd name="connsiteY10" fmla="*/ 132950 h 609258"/>
              <a:gd name="connsiteX11" fmla="*/ 141811 w 141814"/>
              <a:gd name="connsiteY11" fmla="*/ 210405 h 609258"/>
              <a:gd name="connsiteX12" fmla="*/ 0 w 141814"/>
              <a:gd name="connsiteY12" fmla="*/ 77455 h 609258"/>
              <a:gd name="connsiteX13" fmla="*/ 70905 w 141814"/>
              <a:gd name="connsiteY13" fmla="*/ 0 h 609258"/>
              <a:gd name="connsiteX14" fmla="*/ 141810 w 141814"/>
              <a:gd name="connsiteY14" fmla="*/ 77455 h 60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814" h="609258">
                <a:moveTo>
                  <a:pt x="4" y="609258"/>
                </a:moveTo>
                <a:lnTo>
                  <a:pt x="70909" y="531803"/>
                </a:lnTo>
                <a:lnTo>
                  <a:pt x="141814" y="609258"/>
                </a:lnTo>
                <a:close/>
                <a:moveTo>
                  <a:pt x="3" y="476307"/>
                </a:moveTo>
                <a:lnTo>
                  <a:pt x="70908" y="398852"/>
                </a:lnTo>
                <a:lnTo>
                  <a:pt x="141813" y="476307"/>
                </a:lnTo>
                <a:close/>
                <a:moveTo>
                  <a:pt x="2" y="343356"/>
                </a:moveTo>
                <a:lnTo>
                  <a:pt x="70907" y="265901"/>
                </a:lnTo>
                <a:lnTo>
                  <a:pt x="141812" y="343356"/>
                </a:lnTo>
                <a:close/>
                <a:moveTo>
                  <a:pt x="1" y="210405"/>
                </a:moveTo>
                <a:lnTo>
                  <a:pt x="70906" y="132950"/>
                </a:lnTo>
                <a:lnTo>
                  <a:pt x="141811" y="210405"/>
                </a:lnTo>
                <a:close/>
                <a:moveTo>
                  <a:pt x="0" y="77455"/>
                </a:moveTo>
                <a:lnTo>
                  <a:pt x="70905" y="0"/>
                </a:lnTo>
                <a:lnTo>
                  <a:pt x="141810" y="77455"/>
                </a:lnTo>
                <a:close/>
              </a:path>
            </a:pathLst>
          </a:cu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6200000" scaled="1"/>
            <a:tileRect/>
          </a:gra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8" name="Freeform 137"/>
          <p:cNvSpPr/>
          <p:nvPr/>
        </p:nvSpPr>
        <p:spPr bwMode="auto">
          <a:xfrm rot="5400000">
            <a:off x="3334400" y="2783134"/>
            <a:ext cx="141814" cy="609258"/>
          </a:xfrm>
          <a:custGeom>
            <a:avLst/>
            <a:gdLst>
              <a:gd name="connsiteX0" fmla="*/ 4 w 141814"/>
              <a:gd name="connsiteY0" fmla="*/ 609258 h 609258"/>
              <a:gd name="connsiteX1" fmla="*/ 70909 w 141814"/>
              <a:gd name="connsiteY1" fmla="*/ 531803 h 609258"/>
              <a:gd name="connsiteX2" fmla="*/ 141814 w 141814"/>
              <a:gd name="connsiteY2" fmla="*/ 609258 h 609258"/>
              <a:gd name="connsiteX3" fmla="*/ 3 w 141814"/>
              <a:gd name="connsiteY3" fmla="*/ 476307 h 609258"/>
              <a:gd name="connsiteX4" fmla="*/ 70908 w 141814"/>
              <a:gd name="connsiteY4" fmla="*/ 398852 h 609258"/>
              <a:gd name="connsiteX5" fmla="*/ 141813 w 141814"/>
              <a:gd name="connsiteY5" fmla="*/ 476307 h 609258"/>
              <a:gd name="connsiteX6" fmla="*/ 2 w 141814"/>
              <a:gd name="connsiteY6" fmla="*/ 343356 h 609258"/>
              <a:gd name="connsiteX7" fmla="*/ 70907 w 141814"/>
              <a:gd name="connsiteY7" fmla="*/ 265901 h 609258"/>
              <a:gd name="connsiteX8" fmla="*/ 141812 w 141814"/>
              <a:gd name="connsiteY8" fmla="*/ 343356 h 609258"/>
              <a:gd name="connsiteX9" fmla="*/ 1 w 141814"/>
              <a:gd name="connsiteY9" fmla="*/ 210405 h 609258"/>
              <a:gd name="connsiteX10" fmla="*/ 70906 w 141814"/>
              <a:gd name="connsiteY10" fmla="*/ 132950 h 609258"/>
              <a:gd name="connsiteX11" fmla="*/ 141811 w 141814"/>
              <a:gd name="connsiteY11" fmla="*/ 210405 h 609258"/>
              <a:gd name="connsiteX12" fmla="*/ 0 w 141814"/>
              <a:gd name="connsiteY12" fmla="*/ 77455 h 609258"/>
              <a:gd name="connsiteX13" fmla="*/ 70905 w 141814"/>
              <a:gd name="connsiteY13" fmla="*/ 0 h 609258"/>
              <a:gd name="connsiteX14" fmla="*/ 141810 w 141814"/>
              <a:gd name="connsiteY14" fmla="*/ 77455 h 60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814" h="609258">
                <a:moveTo>
                  <a:pt x="4" y="609258"/>
                </a:moveTo>
                <a:lnTo>
                  <a:pt x="70909" y="531803"/>
                </a:lnTo>
                <a:lnTo>
                  <a:pt x="141814" y="609258"/>
                </a:lnTo>
                <a:close/>
                <a:moveTo>
                  <a:pt x="3" y="476307"/>
                </a:moveTo>
                <a:lnTo>
                  <a:pt x="70908" y="398852"/>
                </a:lnTo>
                <a:lnTo>
                  <a:pt x="141813" y="476307"/>
                </a:lnTo>
                <a:close/>
                <a:moveTo>
                  <a:pt x="2" y="343356"/>
                </a:moveTo>
                <a:lnTo>
                  <a:pt x="70907" y="265901"/>
                </a:lnTo>
                <a:lnTo>
                  <a:pt x="141812" y="343356"/>
                </a:lnTo>
                <a:close/>
                <a:moveTo>
                  <a:pt x="1" y="210405"/>
                </a:moveTo>
                <a:lnTo>
                  <a:pt x="70906" y="132950"/>
                </a:lnTo>
                <a:lnTo>
                  <a:pt x="141811" y="210405"/>
                </a:lnTo>
                <a:close/>
                <a:moveTo>
                  <a:pt x="0" y="77455"/>
                </a:moveTo>
                <a:lnTo>
                  <a:pt x="70905" y="0"/>
                </a:lnTo>
                <a:lnTo>
                  <a:pt x="141810" y="77455"/>
                </a:lnTo>
                <a:close/>
              </a:path>
            </a:pathLst>
          </a:cu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6200000" scaled="1"/>
            <a:tileRect/>
          </a:gra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9" name="Freeform 138"/>
          <p:cNvSpPr/>
          <p:nvPr/>
        </p:nvSpPr>
        <p:spPr bwMode="auto">
          <a:xfrm rot="5400000">
            <a:off x="4991100" y="2783134"/>
            <a:ext cx="141814" cy="609258"/>
          </a:xfrm>
          <a:custGeom>
            <a:avLst/>
            <a:gdLst>
              <a:gd name="connsiteX0" fmla="*/ 4 w 141814"/>
              <a:gd name="connsiteY0" fmla="*/ 609258 h 609258"/>
              <a:gd name="connsiteX1" fmla="*/ 70909 w 141814"/>
              <a:gd name="connsiteY1" fmla="*/ 531803 h 609258"/>
              <a:gd name="connsiteX2" fmla="*/ 141814 w 141814"/>
              <a:gd name="connsiteY2" fmla="*/ 609258 h 609258"/>
              <a:gd name="connsiteX3" fmla="*/ 3 w 141814"/>
              <a:gd name="connsiteY3" fmla="*/ 476307 h 609258"/>
              <a:gd name="connsiteX4" fmla="*/ 70908 w 141814"/>
              <a:gd name="connsiteY4" fmla="*/ 398852 h 609258"/>
              <a:gd name="connsiteX5" fmla="*/ 141813 w 141814"/>
              <a:gd name="connsiteY5" fmla="*/ 476307 h 609258"/>
              <a:gd name="connsiteX6" fmla="*/ 2 w 141814"/>
              <a:gd name="connsiteY6" fmla="*/ 343356 h 609258"/>
              <a:gd name="connsiteX7" fmla="*/ 70907 w 141814"/>
              <a:gd name="connsiteY7" fmla="*/ 265901 h 609258"/>
              <a:gd name="connsiteX8" fmla="*/ 141812 w 141814"/>
              <a:gd name="connsiteY8" fmla="*/ 343356 h 609258"/>
              <a:gd name="connsiteX9" fmla="*/ 1 w 141814"/>
              <a:gd name="connsiteY9" fmla="*/ 210405 h 609258"/>
              <a:gd name="connsiteX10" fmla="*/ 70906 w 141814"/>
              <a:gd name="connsiteY10" fmla="*/ 132950 h 609258"/>
              <a:gd name="connsiteX11" fmla="*/ 141811 w 141814"/>
              <a:gd name="connsiteY11" fmla="*/ 210405 h 609258"/>
              <a:gd name="connsiteX12" fmla="*/ 0 w 141814"/>
              <a:gd name="connsiteY12" fmla="*/ 77455 h 609258"/>
              <a:gd name="connsiteX13" fmla="*/ 70905 w 141814"/>
              <a:gd name="connsiteY13" fmla="*/ 0 h 609258"/>
              <a:gd name="connsiteX14" fmla="*/ 141810 w 141814"/>
              <a:gd name="connsiteY14" fmla="*/ 77455 h 60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814" h="609258">
                <a:moveTo>
                  <a:pt x="4" y="609258"/>
                </a:moveTo>
                <a:lnTo>
                  <a:pt x="70909" y="531803"/>
                </a:lnTo>
                <a:lnTo>
                  <a:pt x="141814" y="609258"/>
                </a:lnTo>
                <a:close/>
                <a:moveTo>
                  <a:pt x="3" y="476307"/>
                </a:moveTo>
                <a:lnTo>
                  <a:pt x="70908" y="398852"/>
                </a:lnTo>
                <a:lnTo>
                  <a:pt x="141813" y="476307"/>
                </a:lnTo>
                <a:close/>
                <a:moveTo>
                  <a:pt x="2" y="343356"/>
                </a:moveTo>
                <a:lnTo>
                  <a:pt x="70907" y="265901"/>
                </a:lnTo>
                <a:lnTo>
                  <a:pt x="141812" y="343356"/>
                </a:lnTo>
                <a:close/>
                <a:moveTo>
                  <a:pt x="1" y="210405"/>
                </a:moveTo>
                <a:lnTo>
                  <a:pt x="70906" y="132950"/>
                </a:lnTo>
                <a:lnTo>
                  <a:pt x="141811" y="210405"/>
                </a:lnTo>
                <a:close/>
                <a:moveTo>
                  <a:pt x="0" y="77455"/>
                </a:moveTo>
                <a:lnTo>
                  <a:pt x="70905" y="0"/>
                </a:lnTo>
                <a:lnTo>
                  <a:pt x="141810" y="77455"/>
                </a:lnTo>
                <a:close/>
              </a:path>
            </a:pathLst>
          </a:cu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6200000" scaled="1"/>
            <a:tileRect/>
          </a:gra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0" name="Freeform 139"/>
          <p:cNvSpPr/>
          <p:nvPr/>
        </p:nvSpPr>
        <p:spPr bwMode="auto">
          <a:xfrm rot="5400000">
            <a:off x="6647800" y="2783134"/>
            <a:ext cx="141814" cy="609258"/>
          </a:xfrm>
          <a:custGeom>
            <a:avLst/>
            <a:gdLst>
              <a:gd name="connsiteX0" fmla="*/ 4 w 141814"/>
              <a:gd name="connsiteY0" fmla="*/ 609258 h 609258"/>
              <a:gd name="connsiteX1" fmla="*/ 70909 w 141814"/>
              <a:gd name="connsiteY1" fmla="*/ 531803 h 609258"/>
              <a:gd name="connsiteX2" fmla="*/ 141814 w 141814"/>
              <a:gd name="connsiteY2" fmla="*/ 609258 h 609258"/>
              <a:gd name="connsiteX3" fmla="*/ 3 w 141814"/>
              <a:gd name="connsiteY3" fmla="*/ 476307 h 609258"/>
              <a:gd name="connsiteX4" fmla="*/ 70908 w 141814"/>
              <a:gd name="connsiteY4" fmla="*/ 398852 h 609258"/>
              <a:gd name="connsiteX5" fmla="*/ 141813 w 141814"/>
              <a:gd name="connsiteY5" fmla="*/ 476307 h 609258"/>
              <a:gd name="connsiteX6" fmla="*/ 2 w 141814"/>
              <a:gd name="connsiteY6" fmla="*/ 343356 h 609258"/>
              <a:gd name="connsiteX7" fmla="*/ 70907 w 141814"/>
              <a:gd name="connsiteY7" fmla="*/ 265901 h 609258"/>
              <a:gd name="connsiteX8" fmla="*/ 141812 w 141814"/>
              <a:gd name="connsiteY8" fmla="*/ 343356 h 609258"/>
              <a:gd name="connsiteX9" fmla="*/ 1 w 141814"/>
              <a:gd name="connsiteY9" fmla="*/ 210405 h 609258"/>
              <a:gd name="connsiteX10" fmla="*/ 70906 w 141814"/>
              <a:gd name="connsiteY10" fmla="*/ 132950 h 609258"/>
              <a:gd name="connsiteX11" fmla="*/ 141811 w 141814"/>
              <a:gd name="connsiteY11" fmla="*/ 210405 h 609258"/>
              <a:gd name="connsiteX12" fmla="*/ 0 w 141814"/>
              <a:gd name="connsiteY12" fmla="*/ 77455 h 609258"/>
              <a:gd name="connsiteX13" fmla="*/ 70905 w 141814"/>
              <a:gd name="connsiteY13" fmla="*/ 0 h 609258"/>
              <a:gd name="connsiteX14" fmla="*/ 141810 w 141814"/>
              <a:gd name="connsiteY14" fmla="*/ 77455 h 60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814" h="609258">
                <a:moveTo>
                  <a:pt x="4" y="609258"/>
                </a:moveTo>
                <a:lnTo>
                  <a:pt x="70909" y="531803"/>
                </a:lnTo>
                <a:lnTo>
                  <a:pt x="141814" y="609258"/>
                </a:lnTo>
                <a:close/>
                <a:moveTo>
                  <a:pt x="3" y="476307"/>
                </a:moveTo>
                <a:lnTo>
                  <a:pt x="70908" y="398852"/>
                </a:lnTo>
                <a:lnTo>
                  <a:pt x="141813" y="476307"/>
                </a:lnTo>
                <a:close/>
                <a:moveTo>
                  <a:pt x="2" y="343356"/>
                </a:moveTo>
                <a:lnTo>
                  <a:pt x="70907" y="265901"/>
                </a:lnTo>
                <a:lnTo>
                  <a:pt x="141812" y="343356"/>
                </a:lnTo>
                <a:close/>
                <a:moveTo>
                  <a:pt x="1" y="210405"/>
                </a:moveTo>
                <a:lnTo>
                  <a:pt x="70906" y="132950"/>
                </a:lnTo>
                <a:lnTo>
                  <a:pt x="141811" y="210405"/>
                </a:lnTo>
                <a:close/>
                <a:moveTo>
                  <a:pt x="0" y="77455"/>
                </a:moveTo>
                <a:lnTo>
                  <a:pt x="70905" y="0"/>
                </a:lnTo>
                <a:lnTo>
                  <a:pt x="141810" y="77455"/>
                </a:lnTo>
                <a:close/>
              </a:path>
            </a:pathLst>
          </a:cu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6200000" scaled="1"/>
            <a:tileRect/>
          </a:gra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1" name="Freeform 140"/>
          <p:cNvSpPr/>
          <p:nvPr/>
        </p:nvSpPr>
        <p:spPr bwMode="auto">
          <a:xfrm rot="5400000">
            <a:off x="8304498" y="2783134"/>
            <a:ext cx="141814" cy="609258"/>
          </a:xfrm>
          <a:custGeom>
            <a:avLst/>
            <a:gdLst>
              <a:gd name="connsiteX0" fmla="*/ 4 w 141814"/>
              <a:gd name="connsiteY0" fmla="*/ 609258 h 609258"/>
              <a:gd name="connsiteX1" fmla="*/ 70909 w 141814"/>
              <a:gd name="connsiteY1" fmla="*/ 531803 h 609258"/>
              <a:gd name="connsiteX2" fmla="*/ 141814 w 141814"/>
              <a:gd name="connsiteY2" fmla="*/ 609258 h 609258"/>
              <a:gd name="connsiteX3" fmla="*/ 3 w 141814"/>
              <a:gd name="connsiteY3" fmla="*/ 476307 h 609258"/>
              <a:gd name="connsiteX4" fmla="*/ 70908 w 141814"/>
              <a:gd name="connsiteY4" fmla="*/ 398852 h 609258"/>
              <a:gd name="connsiteX5" fmla="*/ 141813 w 141814"/>
              <a:gd name="connsiteY5" fmla="*/ 476307 h 609258"/>
              <a:gd name="connsiteX6" fmla="*/ 2 w 141814"/>
              <a:gd name="connsiteY6" fmla="*/ 343356 h 609258"/>
              <a:gd name="connsiteX7" fmla="*/ 70907 w 141814"/>
              <a:gd name="connsiteY7" fmla="*/ 265901 h 609258"/>
              <a:gd name="connsiteX8" fmla="*/ 141812 w 141814"/>
              <a:gd name="connsiteY8" fmla="*/ 343356 h 609258"/>
              <a:gd name="connsiteX9" fmla="*/ 1 w 141814"/>
              <a:gd name="connsiteY9" fmla="*/ 210405 h 609258"/>
              <a:gd name="connsiteX10" fmla="*/ 70906 w 141814"/>
              <a:gd name="connsiteY10" fmla="*/ 132950 h 609258"/>
              <a:gd name="connsiteX11" fmla="*/ 141811 w 141814"/>
              <a:gd name="connsiteY11" fmla="*/ 210405 h 609258"/>
              <a:gd name="connsiteX12" fmla="*/ 0 w 141814"/>
              <a:gd name="connsiteY12" fmla="*/ 77455 h 609258"/>
              <a:gd name="connsiteX13" fmla="*/ 70905 w 141814"/>
              <a:gd name="connsiteY13" fmla="*/ 0 h 609258"/>
              <a:gd name="connsiteX14" fmla="*/ 141810 w 141814"/>
              <a:gd name="connsiteY14" fmla="*/ 77455 h 609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814" h="609258">
                <a:moveTo>
                  <a:pt x="4" y="609258"/>
                </a:moveTo>
                <a:lnTo>
                  <a:pt x="70909" y="531803"/>
                </a:lnTo>
                <a:lnTo>
                  <a:pt x="141814" y="609258"/>
                </a:lnTo>
                <a:close/>
                <a:moveTo>
                  <a:pt x="3" y="476307"/>
                </a:moveTo>
                <a:lnTo>
                  <a:pt x="70908" y="398852"/>
                </a:lnTo>
                <a:lnTo>
                  <a:pt x="141813" y="476307"/>
                </a:lnTo>
                <a:close/>
                <a:moveTo>
                  <a:pt x="2" y="343356"/>
                </a:moveTo>
                <a:lnTo>
                  <a:pt x="70907" y="265901"/>
                </a:lnTo>
                <a:lnTo>
                  <a:pt x="141812" y="343356"/>
                </a:lnTo>
                <a:close/>
                <a:moveTo>
                  <a:pt x="1" y="210405"/>
                </a:moveTo>
                <a:lnTo>
                  <a:pt x="70906" y="132950"/>
                </a:lnTo>
                <a:lnTo>
                  <a:pt x="141811" y="210405"/>
                </a:lnTo>
                <a:close/>
                <a:moveTo>
                  <a:pt x="0" y="77455"/>
                </a:moveTo>
                <a:lnTo>
                  <a:pt x="70905" y="0"/>
                </a:lnTo>
                <a:lnTo>
                  <a:pt x="141810" y="77455"/>
                </a:lnTo>
                <a:close/>
              </a:path>
            </a:pathLst>
          </a:cu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6200000" scaled="1"/>
            <a:tileRect/>
          </a:gra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2" name="TextBox 141"/>
          <p:cNvSpPr txBox="1"/>
          <p:nvPr/>
        </p:nvSpPr>
        <p:spPr>
          <a:xfrm>
            <a:off x="618203" y="3849006"/>
            <a:ext cx="1288356" cy="738664"/>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1"/>
                </a:solidFill>
              </a:rPr>
              <a:t>70%</a:t>
            </a:r>
          </a:p>
          <a:p>
            <a:pPr algn="ctr">
              <a:lnSpc>
                <a:spcPct val="120000"/>
              </a:lnSpc>
            </a:pPr>
            <a:r>
              <a:rPr lang="en-US" sz="800" dirty="0" smtClean="0">
                <a:solidFill>
                  <a:schemeClr val="bg1">
                    <a:lumMod val="50000"/>
                  </a:schemeClr>
                </a:solidFill>
              </a:rPr>
              <a:t>There are many variations of passages of lorem ipsum available, </a:t>
            </a:r>
            <a:endParaRPr lang="en-US" sz="800" dirty="0">
              <a:solidFill>
                <a:schemeClr val="bg1">
                  <a:lumMod val="50000"/>
                </a:schemeClr>
              </a:solidFill>
            </a:endParaRPr>
          </a:p>
        </p:txBody>
      </p:sp>
      <p:sp>
        <p:nvSpPr>
          <p:cNvPr id="143" name="TextBox 142"/>
          <p:cNvSpPr txBox="1"/>
          <p:nvPr/>
        </p:nvSpPr>
        <p:spPr>
          <a:xfrm>
            <a:off x="3931602" y="3849006"/>
            <a:ext cx="1288356" cy="738664"/>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3"/>
                </a:solidFill>
              </a:rPr>
              <a:t>30</a:t>
            </a:r>
            <a:r>
              <a:rPr lang="en-US" sz="1600" b="1" dirty="0">
                <a:solidFill>
                  <a:schemeClr val="accent3"/>
                </a:solidFill>
              </a:rPr>
              <a:t>%</a:t>
            </a:r>
          </a:p>
          <a:p>
            <a:pPr algn="ctr">
              <a:lnSpc>
                <a:spcPct val="120000"/>
              </a:lnSpc>
            </a:pPr>
            <a:r>
              <a:rPr lang="en-US" sz="800" dirty="0" smtClean="0">
                <a:solidFill>
                  <a:schemeClr val="bg1">
                    <a:lumMod val="50000"/>
                  </a:schemeClr>
                </a:solidFill>
              </a:rPr>
              <a:t>There are many variations of passages of lorem ipsum available, </a:t>
            </a:r>
            <a:endParaRPr lang="en-US" sz="800" dirty="0">
              <a:solidFill>
                <a:schemeClr val="bg1">
                  <a:lumMod val="50000"/>
                </a:schemeClr>
              </a:solidFill>
            </a:endParaRPr>
          </a:p>
        </p:txBody>
      </p:sp>
      <p:sp>
        <p:nvSpPr>
          <p:cNvPr id="144" name="TextBox 143"/>
          <p:cNvSpPr txBox="1"/>
          <p:nvPr/>
        </p:nvSpPr>
        <p:spPr>
          <a:xfrm>
            <a:off x="7244999" y="3849006"/>
            <a:ext cx="1288356" cy="738664"/>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5"/>
                </a:solidFill>
              </a:rPr>
              <a:t>90</a:t>
            </a:r>
            <a:r>
              <a:rPr lang="en-US" sz="1600" b="1" dirty="0">
                <a:solidFill>
                  <a:schemeClr val="accent5"/>
                </a:solidFill>
              </a:rPr>
              <a:t>%</a:t>
            </a:r>
          </a:p>
          <a:p>
            <a:pPr algn="ctr">
              <a:lnSpc>
                <a:spcPct val="120000"/>
              </a:lnSpc>
            </a:pPr>
            <a:r>
              <a:rPr lang="en-US" sz="800" dirty="0" smtClean="0">
                <a:solidFill>
                  <a:schemeClr val="bg1">
                    <a:lumMod val="50000"/>
                  </a:schemeClr>
                </a:solidFill>
              </a:rPr>
              <a:t>There are many variations of passages of lorem ipsum available, </a:t>
            </a:r>
            <a:endParaRPr lang="en-US" sz="800" dirty="0">
              <a:solidFill>
                <a:schemeClr val="bg1">
                  <a:lumMod val="50000"/>
                </a:schemeClr>
              </a:solidFill>
            </a:endParaRPr>
          </a:p>
        </p:txBody>
      </p:sp>
      <p:sp>
        <p:nvSpPr>
          <p:cNvPr id="145" name="TextBox 144"/>
          <p:cNvSpPr txBox="1"/>
          <p:nvPr/>
        </p:nvSpPr>
        <p:spPr>
          <a:xfrm>
            <a:off x="2274901" y="1581150"/>
            <a:ext cx="1288356" cy="738664"/>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2"/>
                </a:solidFill>
              </a:rPr>
              <a:t>20</a:t>
            </a:r>
            <a:r>
              <a:rPr lang="en-US" sz="1600" b="1" dirty="0">
                <a:solidFill>
                  <a:schemeClr val="accent2"/>
                </a:solidFill>
              </a:rPr>
              <a:t>%</a:t>
            </a: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146" name="TextBox 145"/>
          <p:cNvSpPr txBox="1"/>
          <p:nvPr/>
        </p:nvSpPr>
        <p:spPr>
          <a:xfrm>
            <a:off x="5588300" y="1581150"/>
            <a:ext cx="1288356" cy="738664"/>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4"/>
                </a:solidFill>
              </a:rPr>
              <a:t>70</a:t>
            </a:r>
            <a:r>
              <a:rPr lang="en-US" sz="1600" b="1" dirty="0">
                <a:solidFill>
                  <a:schemeClr val="accent4"/>
                </a:solidFill>
              </a:rPr>
              <a:t>%</a:t>
            </a: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147" name="Shape 23998"/>
          <p:cNvSpPr/>
          <p:nvPr/>
        </p:nvSpPr>
        <p:spPr>
          <a:xfrm>
            <a:off x="7721117" y="3390950"/>
            <a:ext cx="336120" cy="361312"/>
          </a:xfrm>
          <a:custGeom>
            <a:avLst/>
            <a:gdLst/>
            <a:ahLst/>
            <a:cxnLst>
              <a:cxn ang="0">
                <a:pos x="wd2" y="hd2"/>
              </a:cxn>
              <a:cxn ang="5400000">
                <a:pos x="wd2" y="hd2"/>
              </a:cxn>
              <a:cxn ang="10800000">
                <a:pos x="wd2" y="hd2"/>
              </a:cxn>
              <a:cxn ang="16200000">
                <a:pos x="wd2" y="hd2"/>
              </a:cxn>
            </a:cxnLst>
            <a:rect l="0" t="0" r="r" b="b"/>
            <a:pathLst>
              <a:path w="21600" h="21600" extrusionOk="0">
                <a:moveTo>
                  <a:pt x="10693" y="0"/>
                </a:moveTo>
                <a:cubicBezTo>
                  <a:pt x="10445" y="0"/>
                  <a:pt x="10248" y="183"/>
                  <a:pt x="10248" y="414"/>
                </a:cubicBezTo>
                <a:lnTo>
                  <a:pt x="10248" y="1672"/>
                </a:lnTo>
                <a:cubicBezTo>
                  <a:pt x="10248" y="1904"/>
                  <a:pt x="10445" y="2086"/>
                  <a:pt x="10693" y="2086"/>
                </a:cubicBezTo>
                <a:cubicBezTo>
                  <a:pt x="10941" y="2086"/>
                  <a:pt x="11156" y="1904"/>
                  <a:pt x="11156" y="1672"/>
                </a:cubicBezTo>
                <a:lnTo>
                  <a:pt x="11156" y="414"/>
                </a:lnTo>
                <a:cubicBezTo>
                  <a:pt x="11156" y="183"/>
                  <a:pt x="10941" y="0"/>
                  <a:pt x="10693" y="0"/>
                </a:cubicBezTo>
                <a:close/>
                <a:moveTo>
                  <a:pt x="5356" y="1109"/>
                </a:moveTo>
                <a:cubicBezTo>
                  <a:pt x="5140" y="1224"/>
                  <a:pt x="5055" y="1489"/>
                  <a:pt x="5178" y="1688"/>
                </a:cubicBezTo>
                <a:cubicBezTo>
                  <a:pt x="5178" y="1688"/>
                  <a:pt x="5854" y="2781"/>
                  <a:pt x="5854" y="2781"/>
                </a:cubicBezTo>
                <a:cubicBezTo>
                  <a:pt x="5939" y="2914"/>
                  <a:pt x="6090" y="2979"/>
                  <a:pt x="6245" y="2979"/>
                </a:cubicBezTo>
                <a:cubicBezTo>
                  <a:pt x="6321" y="2979"/>
                  <a:pt x="6406" y="2968"/>
                  <a:pt x="6476" y="2930"/>
                </a:cubicBezTo>
                <a:cubicBezTo>
                  <a:pt x="6693" y="2814"/>
                  <a:pt x="6761" y="2552"/>
                  <a:pt x="6637" y="2350"/>
                </a:cubicBezTo>
                <a:lnTo>
                  <a:pt x="5960" y="1274"/>
                </a:lnTo>
                <a:cubicBezTo>
                  <a:pt x="5837" y="1073"/>
                  <a:pt x="5571" y="993"/>
                  <a:pt x="5356" y="1109"/>
                </a:cubicBezTo>
                <a:close/>
                <a:moveTo>
                  <a:pt x="16156" y="1109"/>
                </a:moveTo>
                <a:cubicBezTo>
                  <a:pt x="15941" y="993"/>
                  <a:pt x="15656" y="1073"/>
                  <a:pt x="15533" y="1274"/>
                </a:cubicBezTo>
                <a:lnTo>
                  <a:pt x="14857" y="2350"/>
                </a:lnTo>
                <a:cubicBezTo>
                  <a:pt x="14733" y="2549"/>
                  <a:pt x="14819" y="2813"/>
                  <a:pt x="15035" y="2930"/>
                </a:cubicBezTo>
                <a:cubicBezTo>
                  <a:pt x="15104" y="2967"/>
                  <a:pt x="15173" y="2979"/>
                  <a:pt x="15248" y="2979"/>
                </a:cubicBezTo>
                <a:cubicBezTo>
                  <a:pt x="15403" y="2979"/>
                  <a:pt x="15555" y="2914"/>
                  <a:pt x="15640" y="2781"/>
                </a:cubicBezTo>
                <a:lnTo>
                  <a:pt x="16316" y="1688"/>
                </a:lnTo>
                <a:cubicBezTo>
                  <a:pt x="16441" y="1489"/>
                  <a:pt x="16371" y="1224"/>
                  <a:pt x="16156" y="1109"/>
                </a:cubicBezTo>
                <a:close/>
                <a:moveTo>
                  <a:pt x="11102" y="3178"/>
                </a:moveTo>
                <a:cubicBezTo>
                  <a:pt x="7179" y="3178"/>
                  <a:pt x="3986" y="6054"/>
                  <a:pt x="3986" y="9583"/>
                </a:cubicBezTo>
                <a:cubicBezTo>
                  <a:pt x="3986" y="11875"/>
                  <a:pt x="4993" y="13230"/>
                  <a:pt x="5729" y="14234"/>
                </a:cubicBezTo>
                <a:cubicBezTo>
                  <a:pt x="6182" y="14852"/>
                  <a:pt x="6423" y="15220"/>
                  <a:pt x="6423" y="15592"/>
                </a:cubicBezTo>
                <a:cubicBezTo>
                  <a:pt x="6423" y="16421"/>
                  <a:pt x="6907" y="17204"/>
                  <a:pt x="7757" y="17793"/>
                </a:cubicBezTo>
                <a:cubicBezTo>
                  <a:pt x="7779" y="18285"/>
                  <a:pt x="7864" y="19481"/>
                  <a:pt x="7864" y="19481"/>
                </a:cubicBezTo>
                <a:cubicBezTo>
                  <a:pt x="7879" y="19824"/>
                  <a:pt x="8057" y="20529"/>
                  <a:pt x="9323" y="20921"/>
                </a:cubicBezTo>
                <a:cubicBezTo>
                  <a:pt x="9471" y="21125"/>
                  <a:pt x="9672" y="21302"/>
                  <a:pt x="9910" y="21451"/>
                </a:cubicBezTo>
                <a:cubicBezTo>
                  <a:pt x="10059" y="21544"/>
                  <a:pt x="10228" y="21600"/>
                  <a:pt x="10409" y="21600"/>
                </a:cubicBezTo>
                <a:lnTo>
                  <a:pt x="11796" y="21600"/>
                </a:lnTo>
                <a:cubicBezTo>
                  <a:pt x="11976" y="21600"/>
                  <a:pt x="12147" y="21544"/>
                  <a:pt x="12295" y="21451"/>
                </a:cubicBezTo>
                <a:cubicBezTo>
                  <a:pt x="12533" y="21302"/>
                  <a:pt x="12732" y="21125"/>
                  <a:pt x="12882" y="20921"/>
                </a:cubicBezTo>
                <a:cubicBezTo>
                  <a:pt x="14157" y="20528"/>
                  <a:pt x="14331" y="19811"/>
                  <a:pt x="14341" y="19481"/>
                </a:cubicBezTo>
                <a:cubicBezTo>
                  <a:pt x="14341" y="19481"/>
                  <a:pt x="14425" y="18285"/>
                  <a:pt x="14447" y="17793"/>
                </a:cubicBezTo>
                <a:cubicBezTo>
                  <a:pt x="15298" y="17207"/>
                  <a:pt x="15782" y="16421"/>
                  <a:pt x="15782" y="15592"/>
                </a:cubicBezTo>
                <a:cubicBezTo>
                  <a:pt x="15782" y="15223"/>
                  <a:pt x="16037" y="14858"/>
                  <a:pt x="16494" y="14234"/>
                </a:cubicBezTo>
                <a:cubicBezTo>
                  <a:pt x="17223" y="13239"/>
                  <a:pt x="18219" y="11876"/>
                  <a:pt x="18219" y="9583"/>
                </a:cubicBezTo>
                <a:cubicBezTo>
                  <a:pt x="18219" y="6054"/>
                  <a:pt x="15026" y="3178"/>
                  <a:pt x="11102" y="3178"/>
                </a:cubicBezTo>
                <a:close/>
                <a:moveTo>
                  <a:pt x="2384" y="4817"/>
                </a:moveTo>
                <a:cubicBezTo>
                  <a:pt x="2170" y="4700"/>
                  <a:pt x="1886" y="4781"/>
                  <a:pt x="1761" y="4982"/>
                </a:cubicBezTo>
                <a:cubicBezTo>
                  <a:pt x="1639" y="5180"/>
                  <a:pt x="1725" y="5427"/>
                  <a:pt x="1939" y="5545"/>
                </a:cubicBezTo>
                <a:lnTo>
                  <a:pt x="3096" y="6174"/>
                </a:lnTo>
                <a:cubicBezTo>
                  <a:pt x="3166" y="6212"/>
                  <a:pt x="3252" y="6223"/>
                  <a:pt x="3327" y="6223"/>
                </a:cubicBezTo>
                <a:cubicBezTo>
                  <a:pt x="3483" y="6223"/>
                  <a:pt x="3633" y="6160"/>
                  <a:pt x="3719" y="6025"/>
                </a:cubicBezTo>
                <a:cubicBezTo>
                  <a:pt x="3841" y="5826"/>
                  <a:pt x="3775" y="5563"/>
                  <a:pt x="3558" y="5446"/>
                </a:cubicBezTo>
                <a:lnTo>
                  <a:pt x="2384" y="4817"/>
                </a:lnTo>
                <a:close/>
                <a:moveTo>
                  <a:pt x="19607" y="4817"/>
                </a:moveTo>
                <a:lnTo>
                  <a:pt x="18451" y="5446"/>
                </a:lnTo>
                <a:cubicBezTo>
                  <a:pt x="18238" y="5563"/>
                  <a:pt x="18150" y="5826"/>
                  <a:pt x="18273" y="6025"/>
                </a:cubicBezTo>
                <a:cubicBezTo>
                  <a:pt x="18359" y="6158"/>
                  <a:pt x="18508" y="6223"/>
                  <a:pt x="18664" y="6223"/>
                </a:cubicBezTo>
                <a:cubicBezTo>
                  <a:pt x="18739" y="6223"/>
                  <a:pt x="18825" y="6212"/>
                  <a:pt x="18896" y="6174"/>
                </a:cubicBezTo>
                <a:lnTo>
                  <a:pt x="20070" y="5545"/>
                </a:lnTo>
                <a:cubicBezTo>
                  <a:pt x="20286" y="5429"/>
                  <a:pt x="20355" y="5181"/>
                  <a:pt x="20230" y="4982"/>
                </a:cubicBezTo>
                <a:cubicBezTo>
                  <a:pt x="20107" y="4782"/>
                  <a:pt x="19824" y="4700"/>
                  <a:pt x="19607" y="4817"/>
                </a:cubicBezTo>
                <a:close/>
                <a:moveTo>
                  <a:pt x="11102" y="4850"/>
                </a:moveTo>
                <a:cubicBezTo>
                  <a:pt x="14037" y="4850"/>
                  <a:pt x="16422" y="6977"/>
                  <a:pt x="16422" y="9583"/>
                </a:cubicBezTo>
                <a:cubicBezTo>
                  <a:pt x="16422" y="11359"/>
                  <a:pt x="15670" y="12378"/>
                  <a:pt x="14999" y="13291"/>
                </a:cubicBezTo>
                <a:cubicBezTo>
                  <a:pt x="14475" y="14008"/>
                  <a:pt x="13985" y="14687"/>
                  <a:pt x="13985" y="15592"/>
                </a:cubicBezTo>
                <a:cubicBezTo>
                  <a:pt x="13985" y="15989"/>
                  <a:pt x="13596" y="16317"/>
                  <a:pt x="13309" y="16502"/>
                </a:cubicBezTo>
                <a:lnTo>
                  <a:pt x="8896" y="16502"/>
                </a:lnTo>
                <a:cubicBezTo>
                  <a:pt x="8610" y="16317"/>
                  <a:pt x="8238" y="15989"/>
                  <a:pt x="8238" y="15592"/>
                </a:cubicBezTo>
                <a:cubicBezTo>
                  <a:pt x="8238" y="14687"/>
                  <a:pt x="7738" y="14016"/>
                  <a:pt x="7206" y="13291"/>
                </a:cubicBezTo>
                <a:cubicBezTo>
                  <a:pt x="6541" y="12384"/>
                  <a:pt x="5783" y="11357"/>
                  <a:pt x="5783" y="9583"/>
                </a:cubicBezTo>
                <a:cubicBezTo>
                  <a:pt x="5783" y="6979"/>
                  <a:pt x="8171" y="4852"/>
                  <a:pt x="11102" y="4850"/>
                </a:cubicBezTo>
                <a:close/>
                <a:moveTo>
                  <a:pt x="10764" y="6356"/>
                </a:moveTo>
                <a:cubicBezTo>
                  <a:pt x="10078" y="6356"/>
                  <a:pt x="9679" y="6681"/>
                  <a:pt x="9679" y="7332"/>
                </a:cubicBezTo>
                <a:lnTo>
                  <a:pt x="9679" y="8822"/>
                </a:lnTo>
                <a:cubicBezTo>
                  <a:pt x="9679" y="9011"/>
                  <a:pt x="9704" y="9214"/>
                  <a:pt x="9732" y="9418"/>
                </a:cubicBezTo>
                <a:cubicBezTo>
                  <a:pt x="9732" y="9418"/>
                  <a:pt x="10159" y="12397"/>
                  <a:pt x="10159" y="12397"/>
                </a:cubicBezTo>
                <a:cubicBezTo>
                  <a:pt x="10212" y="12768"/>
                  <a:pt x="10407" y="12877"/>
                  <a:pt x="10764" y="12877"/>
                </a:cubicBezTo>
                <a:cubicBezTo>
                  <a:pt x="11119" y="12877"/>
                  <a:pt x="11316" y="12768"/>
                  <a:pt x="11369" y="12397"/>
                </a:cubicBezTo>
                <a:lnTo>
                  <a:pt x="11796" y="9418"/>
                </a:lnTo>
                <a:cubicBezTo>
                  <a:pt x="11824" y="9214"/>
                  <a:pt x="11850" y="9011"/>
                  <a:pt x="11850" y="8822"/>
                </a:cubicBezTo>
                <a:lnTo>
                  <a:pt x="11850" y="7332"/>
                </a:lnTo>
                <a:cubicBezTo>
                  <a:pt x="11850" y="6681"/>
                  <a:pt x="11450" y="6356"/>
                  <a:pt x="10764" y="6356"/>
                </a:cubicBezTo>
                <a:close/>
                <a:moveTo>
                  <a:pt x="445" y="9534"/>
                </a:moveTo>
                <a:cubicBezTo>
                  <a:pt x="197" y="9534"/>
                  <a:pt x="0" y="9716"/>
                  <a:pt x="0" y="9948"/>
                </a:cubicBezTo>
                <a:cubicBezTo>
                  <a:pt x="0" y="10178"/>
                  <a:pt x="197" y="10378"/>
                  <a:pt x="445" y="10378"/>
                </a:cubicBezTo>
                <a:lnTo>
                  <a:pt x="1797" y="10378"/>
                </a:lnTo>
                <a:cubicBezTo>
                  <a:pt x="2048" y="10378"/>
                  <a:pt x="2242" y="10178"/>
                  <a:pt x="2242" y="9948"/>
                </a:cubicBezTo>
                <a:cubicBezTo>
                  <a:pt x="2242" y="9716"/>
                  <a:pt x="2048" y="9534"/>
                  <a:pt x="1797" y="9534"/>
                </a:cubicBezTo>
                <a:lnTo>
                  <a:pt x="445" y="9534"/>
                </a:lnTo>
                <a:close/>
                <a:moveTo>
                  <a:pt x="19803" y="9534"/>
                </a:moveTo>
                <a:cubicBezTo>
                  <a:pt x="19554" y="9534"/>
                  <a:pt x="19358" y="9716"/>
                  <a:pt x="19358" y="9948"/>
                </a:cubicBezTo>
                <a:cubicBezTo>
                  <a:pt x="19358" y="10178"/>
                  <a:pt x="19554" y="10378"/>
                  <a:pt x="19803" y="10378"/>
                </a:cubicBezTo>
                <a:lnTo>
                  <a:pt x="21155" y="10378"/>
                </a:lnTo>
                <a:cubicBezTo>
                  <a:pt x="21403" y="10378"/>
                  <a:pt x="21600" y="10178"/>
                  <a:pt x="21600" y="9948"/>
                </a:cubicBezTo>
                <a:cubicBezTo>
                  <a:pt x="21600" y="9716"/>
                  <a:pt x="21403" y="9534"/>
                  <a:pt x="21155" y="9534"/>
                </a:cubicBezTo>
                <a:lnTo>
                  <a:pt x="19803" y="9534"/>
                </a:lnTo>
                <a:close/>
                <a:moveTo>
                  <a:pt x="3096" y="13291"/>
                </a:moveTo>
                <a:lnTo>
                  <a:pt x="1939" y="13920"/>
                </a:lnTo>
                <a:cubicBezTo>
                  <a:pt x="1723" y="14036"/>
                  <a:pt x="1639" y="14301"/>
                  <a:pt x="1761" y="14499"/>
                </a:cubicBezTo>
                <a:cubicBezTo>
                  <a:pt x="1845" y="14636"/>
                  <a:pt x="1999" y="14714"/>
                  <a:pt x="2153" y="14714"/>
                </a:cubicBezTo>
                <a:cubicBezTo>
                  <a:pt x="2231" y="14714"/>
                  <a:pt x="2313" y="14687"/>
                  <a:pt x="2384" y="14648"/>
                </a:cubicBezTo>
                <a:lnTo>
                  <a:pt x="3558" y="14019"/>
                </a:lnTo>
                <a:cubicBezTo>
                  <a:pt x="3771" y="13901"/>
                  <a:pt x="3841" y="13655"/>
                  <a:pt x="3719" y="13457"/>
                </a:cubicBezTo>
                <a:cubicBezTo>
                  <a:pt x="3595" y="13254"/>
                  <a:pt x="3312" y="13175"/>
                  <a:pt x="3096" y="13291"/>
                </a:cubicBezTo>
                <a:close/>
                <a:moveTo>
                  <a:pt x="18896" y="13291"/>
                </a:moveTo>
                <a:cubicBezTo>
                  <a:pt x="18682" y="13175"/>
                  <a:pt x="18400" y="13254"/>
                  <a:pt x="18273" y="13457"/>
                </a:cubicBezTo>
                <a:cubicBezTo>
                  <a:pt x="18150" y="13654"/>
                  <a:pt x="18238" y="13902"/>
                  <a:pt x="18451" y="14019"/>
                </a:cubicBezTo>
                <a:lnTo>
                  <a:pt x="19607" y="14648"/>
                </a:lnTo>
                <a:cubicBezTo>
                  <a:pt x="19678" y="14687"/>
                  <a:pt x="19763" y="14714"/>
                  <a:pt x="19839" y="14714"/>
                </a:cubicBezTo>
                <a:cubicBezTo>
                  <a:pt x="19994" y="14714"/>
                  <a:pt x="20145" y="14633"/>
                  <a:pt x="20230" y="14499"/>
                </a:cubicBezTo>
                <a:cubicBezTo>
                  <a:pt x="20355" y="14299"/>
                  <a:pt x="20286" y="14036"/>
                  <a:pt x="20070" y="13920"/>
                </a:cubicBezTo>
                <a:lnTo>
                  <a:pt x="18896" y="13291"/>
                </a:lnTo>
                <a:close/>
                <a:moveTo>
                  <a:pt x="10800" y="13771"/>
                </a:moveTo>
                <a:cubicBezTo>
                  <a:pt x="10183" y="13771"/>
                  <a:pt x="9679" y="14240"/>
                  <a:pt x="9679" y="14814"/>
                </a:cubicBezTo>
                <a:cubicBezTo>
                  <a:pt x="9679" y="15388"/>
                  <a:pt x="10183" y="15857"/>
                  <a:pt x="10800" y="15857"/>
                </a:cubicBezTo>
                <a:cubicBezTo>
                  <a:pt x="11417" y="15857"/>
                  <a:pt x="11921" y="15388"/>
                  <a:pt x="11921" y="14814"/>
                </a:cubicBezTo>
                <a:cubicBezTo>
                  <a:pt x="11921" y="14240"/>
                  <a:pt x="11417" y="13771"/>
                  <a:pt x="10800" y="13771"/>
                </a:cubicBezTo>
                <a:close/>
              </a:path>
            </a:pathLst>
          </a:custGeom>
          <a:solidFill>
            <a:schemeClr val="accent5"/>
          </a:solidFill>
          <a:ln w="12700">
            <a:noFill/>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148" name="Shape 24029"/>
          <p:cNvSpPr/>
          <p:nvPr/>
        </p:nvSpPr>
        <p:spPr>
          <a:xfrm>
            <a:off x="2733629" y="2488653"/>
            <a:ext cx="370904" cy="358140"/>
          </a:xfrm>
          <a:custGeom>
            <a:avLst/>
            <a:gdLst/>
            <a:ahLst/>
            <a:cxnLst>
              <a:cxn ang="0">
                <a:pos x="wd2" y="hd2"/>
              </a:cxn>
              <a:cxn ang="5400000">
                <a:pos x="wd2" y="hd2"/>
              </a:cxn>
              <a:cxn ang="10800000">
                <a:pos x="wd2" y="hd2"/>
              </a:cxn>
              <a:cxn ang="16200000">
                <a:pos x="wd2" y="hd2"/>
              </a:cxn>
            </a:cxnLst>
            <a:rect l="0" t="0" r="r" b="b"/>
            <a:pathLst>
              <a:path w="21600" h="21600" extrusionOk="0">
                <a:moveTo>
                  <a:pt x="3540" y="20848"/>
                </a:moveTo>
                <a:cubicBezTo>
                  <a:pt x="3137" y="20848"/>
                  <a:pt x="2813" y="20512"/>
                  <a:pt x="2813" y="20094"/>
                </a:cubicBezTo>
                <a:cubicBezTo>
                  <a:pt x="2813" y="19681"/>
                  <a:pt x="3137" y="19342"/>
                  <a:pt x="3540" y="19342"/>
                </a:cubicBezTo>
                <a:cubicBezTo>
                  <a:pt x="3939" y="19342"/>
                  <a:pt x="4267" y="19681"/>
                  <a:pt x="4267" y="20094"/>
                </a:cubicBezTo>
                <a:cubicBezTo>
                  <a:pt x="4267" y="20512"/>
                  <a:pt x="3939" y="20848"/>
                  <a:pt x="3540" y="20848"/>
                </a:cubicBezTo>
                <a:cubicBezTo>
                  <a:pt x="3540" y="20848"/>
                  <a:pt x="3540" y="20848"/>
                  <a:pt x="3540" y="20848"/>
                </a:cubicBezTo>
                <a:close/>
                <a:moveTo>
                  <a:pt x="3540" y="18592"/>
                </a:moveTo>
                <a:cubicBezTo>
                  <a:pt x="2738" y="18592"/>
                  <a:pt x="2085" y="19264"/>
                  <a:pt x="2085" y="20094"/>
                </a:cubicBezTo>
                <a:cubicBezTo>
                  <a:pt x="2085" y="20926"/>
                  <a:pt x="2738" y="21600"/>
                  <a:pt x="3540" y="21600"/>
                </a:cubicBezTo>
                <a:cubicBezTo>
                  <a:pt x="4343" y="21600"/>
                  <a:pt x="4991" y="20926"/>
                  <a:pt x="4991" y="20094"/>
                </a:cubicBezTo>
                <a:cubicBezTo>
                  <a:pt x="4991" y="19264"/>
                  <a:pt x="4343" y="18592"/>
                  <a:pt x="3540" y="18592"/>
                </a:cubicBezTo>
                <a:cubicBezTo>
                  <a:pt x="3540" y="18592"/>
                  <a:pt x="3540" y="18592"/>
                  <a:pt x="3540" y="18592"/>
                </a:cubicBezTo>
                <a:close/>
                <a:moveTo>
                  <a:pt x="11142" y="20848"/>
                </a:moveTo>
                <a:cubicBezTo>
                  <a:pt x="10740" y="20848"/>
                  <a:pt x="10415" y="20512"/>
                  <a:pt x="10415" y="20094"/>
                </a:cubicBezTo>
                <a:cubicBezTo>
                  <a:pt x="10415" y="19681"/>
                  <a:pt x="10740" y="19342"/>
                  <a:pt x="11142" y="19342"/>
                </a:cubicBezTo>
                <a:cubicBezTo>
                  <a:pt x="11542" y="19342"/>
                  <a:pt x="11867" y="19681"/>
                  <a:pt x="11867" y="20094"/>
                </a:cubicBezTo>
                <a:cubicBezTo>
                  <a:pt x="11867" y="20512"/>
                  <a:pt x="11542" y="20848"/>
                  <a:pt x="11142" y="20848"/>
                </a:cubicBezTo>
                <a:cubicBezTo>
                  <a:pt x="11142" y="20848"/>
                  <a:pt x="11142" y="20848"/>
                  <a:pt x="11142" y="20848"/>
                </a:cubicBezTo>
                <a:close/>
                <a:moveTo>
                  <a:pt x="11142" y="18592"/>
                </a:moveTo>
                <a:cubicBezTo>
                  <a:pt x="10340" y="18592"/>
                  <a:pt x="9688" y="19264"/>
                  <a:pt x="9688" y="20094"/>
                </a:cubicBezTo>
                <a:cubicBezTo>
                  <a:pt x="9688" y="20926"/>
                  <a:pt x="10340" y="21600"/>
                  <a:pt x="11142" y="21600"/>
                </a:cubicBezTo>
                <a:cubicBezTo>
                  <a:pt x="11945" y="21600"/>
                  <a:pt x="12594" y="20926"/>
                  <a:pt x="12594" y="20094"/>
                </a:cubicBezTo>
                <a:cubicBezTo>
                  <a:pt x="12594" y="19264"/>
                  <a:pt x="11945" y="18592"/>
                  <a:pt x="11142" y="18592"/>
                </a:cubicBezTo>
                <a:cubicBezTo>
                  <a:pt x="11142" y="18592"/>
                  <a:pt x="11142" y="18592"/>
                  <a:pt x="11142" y="18592"/>
                </a:cubicBezTo>
                <a:close/>
                <a:moveTo>
                  <a:pt x="14493" y="17477"/>
                </a:moveTo>
                <a:lnTo>
                  <a:pt x="14493" y="19083"/>
                </a:lnTo>
                <a:cubicBezTo>
                  <a:pt x="14493" y="19484"/>
                  <a:pt x="14179" y="19809"/>
                  <a:pt x="13793" y="19809"/>
                </a:cubicBezTo>
                <a:lnTo>
                  <a:pt x="13043" y="19809"/>
                </a:lnTo>
                <a:cubicBezTo>
                  <a:pt x="12909" y="18846"/>
                  <a:pt x="12107" y="18106"/>
                  <a:pt x="11140" y="18106"/>
                </a:cubicBezTo>
                <a:cubicBezTo>
                  <a:pt x="10176" y="18106"/>
                  <a:pt x="9375" y="18846"/>
                  <a:pt x="9240" y="19809"/>
                </a:cubicBezTo>
                <a:lnTo>
                  <a:pt x="5440" y="19809"/>
                </a:lnTo>
                <a:cubicBezTo>
                  <a:pt x="5305" y="18846"/>
                  <a:pt x="4504" y="18106"/>
                  <a:pt x="3540" y="18106"/>
                </a:cubicBezTo>
                <a:cubicBezTo>
                  <a:pt x="2576" y="18106"/>
                  <a:pt x="1775" y="18846"/>
                  <a:pt x="1639" y="19809"/>
                </a:cubicBezTo>
                <a:lnTo>
                  <a:pt x="701" y="19809"/>
                </a:lnTo>
                <a:cubicBezTo>
                  <a:pt x="314" y="19809"/>
                  <a:pt x="0" y="19484"/>
                  <a:pt x="0" y="19083"/>
                </a:cubicBezTo>
                <a:lnTo>
                  <a:pt x="0" y="17477"/>
                </a:lnTo>
                <a:cubicBezTo>
                  <a:pt x="0" y="17477"/>
                  <a:pt x="14493" y="17477"/>
                  <a:pt x="14493" y="17477"/>
                </a:cubicBezTo>
                <a:close/>
                <a:moveTo>
                  <a:pt x="13018" y="15952"/>
                </a:moveTo>
                <a:lnTo>
                  <a:pt x="10352" y="15952"/>
                </a:lnTo>
                <a:cubicBezTo>
                  <a:pt x="10292" y="15952"/>
                  <a:pt x="10244" y="15902"/>
                  <a:pt x="10244" y="15840"/>
                </a:cubicBezTo>
                <a:lnTo>
                  <a:pt x="10244" y="13709"/>
                </a:lnTo>
                <a:cubicBezTo>
                  <a:pt x="10244" y="13646"/>
                  <a:pt x="10292" y="13597"/>
                  <a:pt x="10352" y="13597"/>
                </a:cubicBezTo>
                <a:lnTo>
                  <a:pt x="10860" y="13597"/>
                </a:lnTo>
                <a:cubicBezTo>
                  <a:pt x="10887" y="13597"/>
                  <a:pt x="10917" y="13609"/>
                  <a:pt x="10938" y="13628"/>
                </a:cubicBezTo>
                <a:lnTo>
                  <a:pt x="13092" y="15759"/>
                </a:lnTo>
                <a:cubicBezTo>
                  <a:pt x="13165" y="15828"/>
                  <a:pt x="13117" y="15952"/>
                  <a:pt x="13018" y="15952"/>
                </a:cubicBezTo>
                <a:cubicBezTo>
                  <a:pt x="13018" y="15952"/>
                  <a:pt x="13018" y="15952"/>
                  <a:pt x="13018" y="15952"/>
                </a:cubicBezTo>
                <a:close/>
                <a:moveTo>
                  <a:pt x="14217" y="15859"/>
                </a:moveTo>
                <a:lnTo>
                  <a:pt x="11463" y="13040"/>
                </a:lnTo>
                <a:cubicBezTo>
                  <a:pt x="11290" y="12859"/>
                  <a:pt x="11052" y="12759"/>
                  <a:pt x="10808" y="12759"/>
                </a:cubicBezTo>
                <a:lnTo>
                  <a:pt x="9420" y="12759"/>
                </a:lnTo>
                <a:lnTo>
                  <a:pt x="9420" y="12221"/>
                </a:lnTo>
                <a:cubicBezTo>
                  <a:pt x="9420" y="11819"/>
                  <a:pt x="9105" y="11496"/>
                  <a:pt x="8717" y="11496"/>
                </a:cubicBezTo>
                <a:lnTo>
                  <a:pt x="701" y="11496"/>
                </a:lnTo>
                <a:cubicBezTo>
                  <a:pt x="313" y="11496"/>
                  <a:pt x="0" y="11819"/>
                  <a:pt x="0" y="12221"/>
                </a:cubicBezTo>
                <a:lnTo>
                  <a:pt x="0" y="17075"/>
                </a:lnTo>
                <a:lnTo>
                  <a:pt x="14493" y="17075"/>
                </a:lnTo>
                <a:lnTo>
                  <a:pt x="14493" y="16546"/>
                </a:lnTo>
                <a:cubicBezTo>
                  <a:pt x="14493" y="16289"/>
                  <a:pt x="14394" y="16039"/>
                  <a:pt x="14217" y="15859"/>
                </a:cubicBezTo>
                <a:cubicBezTo>
                  <a:pt x="14217" y="15859"/>
                  <a:pt x="14217" y="15859"/>
                  <a:pt x="14217" y="15859"/>
                </a:cubicBezTo>
                <a:close/>
                <a:moveTo>
                  <a:pt x="21600" y="9261"/>
                </a:moveTo>
                <a:cubicBezTo>
                  <a:pt x="21600" y="13378"/>
                  <a:pt x="18991" y="16876"/>
                  <a:pt x="15394" y="18076"/>
                </a:cubicBezTo>
                <a:lnTo>
                  <a:pt x="15394" y="16757"/>
                </a:lnTo>
                <a:cubicBezTo>
                  <a:pt x="18315" y="15610"/>
                  <a:pt x="20398" y="12683"/>
                  <a:pt x="20398" y="9261"/>
                </a:cubicBezTo>
                <a:cubicBezTo>
                  <a:pt x="20398" y="4841"/>
                  <a:pt x="16925" y="1245"/>
                  <a:pt x="12658" y="1245"/>
                </a:cubicBezTo>
                <a:cubicBezTo>
                  <a:pt x="8390" y="1245"/>
                  <a:pt x="4919" y="4841"/>
                  <a:pt x="4919" y="9261"/>
                </a:cubicBezTo>
                <a:cubicBezTo>
                  <a:pt x="4919" y="9704"/>
                  <a:pt x="4954" y="10138"/>
                  <a:pt x="5021" y="10562"/>
                </a:cubicBezTo>
                <a:lnTo>
                  <a:pt x="3806" y="10562"/>
                </a:lnTo>
                <a:cubicBezTo>
                  <a:pt x="3748" y="10137"/>
                  <a:pt x="3716" y="9703"/>
                  <a:pt x="3716" y="9261"/>
                </a:cubicBezTo>
                <a:cubicBezTo>
                  <a:pt x="3716" y="4154"/>
                  <a:pt x="7728" y="0"/>
                  <a:pt x="12658" y="0"/>
                </a:cubicBezTo>
                <a:cubicBezTo>
                  <a:pt x="17589" y="0"/>
                  <a:pt x="21600" y="4154"/>
                  <a:pt x="21600" y="9261"/>
                </a:cubicBezTo>
                <a:cubicBezTo>
                  <a:pt x="21600" y="9261"/>
                  <a:pt x="21600" y="9261"/>
                  <a:pt x="21600" y="9261"/>
                </a:cubicBezTo>
                <a:close/>
                <a:moveTo>
                  <a:pt x="12071" y="9261"/>
                </a:moveTo>
                <a:cubicBezTo>
                  <a:pt x="12071" y="8926"/>
                  <a:pt x="12334" y="8653"/>
                  <a:pt x="12658" y="8653"/>
                </a:cubicBezTo>
                <a:cubicBezTo>
                  <a:pt x="12982" y="8653"/>
                  <a:pt x="13245" y="8926"/>
                  <a:pt x="13245" y="9261"/>
                </a:cubicBezTo>
                <a:cubicBezTo>
                  <a:pt x="13245" y="9596"/>
                  <a:pt x="12982" y="9868"/>
                  <a:pt x="12658" y="9868"/>
                </a:cubicBezTo>
                <a:cubicBezTo>
                  <a:pt x="12334" y="9868"/>
                  <a:pt x="12071" y="9596"/>
                  <a:pt x="12071" y="9261"/>
                </a:cubicBezTo>
                <a:cubicBezTo>
                  <a:pt x="12071" y="9261"/>
                  <a:pt x="12071" y="9261"/>
                  <a:pt x="12071" y="9261"/>
                </a:cubicBezTo>
                <a:close/>
                <a:moveTo>
                  <a:pt x="13831" y="9114"/>
                </a:moveTo>
                <a:cubicBezTo>
                  <a:pt x="13805" y="8891"/>
                  <a:pt x="13724" y="8687"/>
                  <a:pt x="13597" y="8517"/>
                </a:cubicBezTo>
                <a:lnTo>
                  <a:pt x="14463" y="2954"/>
                </a:lnTo>
                <a:cubicBezTo>
                  <a:pt x="14495" y="2746"/>
                  <a:pt x="14367" y="2549"/>
                  <a:pt x="14170" y="2502"/>
                </a:cubicBezTo>
                <a:lnTo>
                  <a:pt x="14160" y="2499"/>
                </a:lnTo>
                <a:cubicBezTo>
                  <a:pt x="13963" y="2453"/>
                  <a:pt x="13764" y="2572"/>
                  <a:pt x="13706" y="2773"/>
                </a:cubicBezTo>
                <a:lnTo>
                  <a:pt x="12129" y="8166"/>
                </a:lnTo>
                <a:cubicBezTo>
                  <a:pt x="11740" y="8368"/>
                  <a:pt x="11470" y="8780"/>
                  <a:pt x="11470" y="9261"/>
                </a:cubicBezTo>
                <a:cubicBezTo>
                  <a:pt x="11470" y="9939"/>
                  <a:pt x="12003" y="10491"/>
                  <a:pt x="12658" y="10491"/>
                </a:cubicBezTo>
                <a:cubicBezTo>
                  <a:pt x="12779" y="10491"/>
                  <a:pt x="12895" y="10466"/>
                  <a:pt x="13006" y="10430"/>
                </a:cubicBezTo>
                <a:lnTo>
                  <a:pt x="16300" y="12204"/>
                </a:lnTo>
                <a:cubicBezTo>
                  <a:pt x="16481" y="12301"/>
                  <a:pt x="16704" y="12240"/>
                  <a:pt x="16816" y="12062"/>
                </a:cubicBezTo>
                <a:lnTo>
                  <a:pt x="16821" y="12054"/>
                </a:lnTo>
                <a:cubicBezTo>
                  <a:pt x="16932" y="11878"/>
                  <a:pt x="16895" y="11642"/>
                  <a:pt x="16735" y="11509"/>
                </a:cubicBezTo>
                <a:cubicBezTo>
                  <a:pt x="16735" y="11509"/>
                  <a:pt x="13831" y="9114"/>
                  <a:pt x="13831" y="9114"/>
                </a:cubicBezTo>
                <a:close/>
              </a:path>
            </a:pathLst>
          </a:custGeom>
          <a:solidFill>
            <a:schemeClr val="accent2"/>
          </a:solidFill>
          <a:ln w="12700">
            <a:noFill/>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149" name="Shape 24033"/>
          <p:cNvSpPr/>
          <p:nvPr/>
        </p:nvSpPr>
        <p:spPr>
          <a:xfrm>
            <a:off x="1083303" y="3392536"/>
            <a:ext cx="358156" cy="358140"/>
          </a:xfrm>
          <a:custGeom>
            <a:avLst/>
            <a:gdLst/>
            <a:ahLst/>
            <a:cxnLst>
              <a:cxn ang="0">
                <a:pos x="wd2" y="hd2"/>
              </a:cxn>
              <a:cxn ang="5400000">
                <a:pos x="wd2" y="hd2"/>
              </a:cxn>
              <a:cxn ang="10800000">
                <a:pos x="wd2" y="hd2"/>
              </a:cxn>
              <a:cxn ang="16200000">
                <a:pos x="wd2" y="hd2"/>
              </a:cxn>
            </a:cxnLst>
            <a:rect l="0" t="0" r="r" b="b"/>
            <a:pathLst>
              <a:path w="21561" h="21558" extrusionOk="0">
                <a:moveTo>
                  <a:pt x="21147" y="0"/>
                </a:moveTo>
                <a:cubicBezTo>
                  <a:pt x="20939" y="4"/>
                  <a:pt x="16004" y="119"/>
                  <a:pt x="12818" y="3306"/>
                </a:cubicBezTo>
                <a:lnTo>
                  <a:pt x="8772" y="7351"/>
                </a:lnTo>
                <a:cubicBezTo>
                  <a:pt x="7834" y="7020"/>
                  <a:pt x="4621" y="6391"/>
                  <a:pt x="117" y="10896"/>
                </a:cubicBezTo>
                <a:cubicBezTo>
                  <a:pt x="-21" y="11032"/>
                  <a:pt x="-39" y="11260"/>
                  <a:pt x="73" y="11417"/>
                </a:cubicBezTo>
                <a:cubicBezTo>
                  <a:pt x="85" y="11436"/>
                  <a:pt x="101" y="11445"/>
                  <a:pt x="117" y="11461"/>
                </a:cubicBezTo>
                <a:cubicBezTo>
                  <a:pt x="234" y="11578"/>
                  <a:pt x="420" y="11602"/>
                  <a:pt x="573" y="11526"/>
                </a:cubicBezTo>
                <a:cubicBezTo>
                  <a:pt x="605" y="11512"/>
                  <a:pt x="3486" y="10138"/>
                  <a:pt x="5010" y="11113"/>
                </a:cubicBezTo>
                <a:lnTo>
                  <a:pt x="4010" y="12113"/>
                </a:lnTo>
                <a:cubicBezTo>
                  <a:pt x="3986" y="12138"/>
                  <a:pt x="3961" y="12149"/>
                  <a:pt x="3944" y="12179"/>
                </a:cubicBezTo>
                <a:cubicBezTo>
                  <a:pt x="3901" y="12253"/>
                  <a:pt x="2937" y="13999"/>
                  <a:pt x="5249" y="16310"/>
                </a:cubicBezTo>
                <a:cubicBezTo>
                  <a:pt x="7561" y="18622"/>
                  <a:pt x="9287" y="17657"/>
                  <a:pt x="9360" y="17615"/>
                </a:cubicBezTo>
                <a:cubicBezTo>
                  <a:pt x="9390" y="17598"/>
                  <a:pt x="9423" y="17575"/>
                  <a:pt x="9447" y="17550"/>
                </a:cubicBezTo>
                <a:lnTo>
                  <a:pt x="10447" y="16550"/>
                </a:lnTo>
                <a:cubicBezTo>
                  <a:pt x="11422" y="18074"/>
                  <a:pt x="10028" y="20954"/>
                  <a:pt x="10012" y="20986"/>
                </a:cubicBezTo>
                <a:cubicBezTo>
                  <a:pt x="9935" y="21140"/>
                  <a:pt x="9980" y="21324"/>
                  <a:pt x="10099" y="21443"/>
                </a:cubicBezTo>
                <a:cubicBezTo>
                  <a:pt x="10261" y="21599"/>
                  <a:pt x="10512" y="21596"/>
                  <a:pt x="10664" y="21443"/>
                </a:cubicBezTo>
                <a:cubicBezTo>
                  <a:pt x="10672" y="21435"/>
                  <a:pt x="10679" y="21428"/>
                  <a:pt x="10686" y="21421"/>
                </a:cubicBezTo>
                <a:cubicBezTo>
                  <a:pt x="15167" y="16928"/>
                  <a:pt x="14540" y="13725"/>
                  <a:pt x="14209" y="12787"/>
                </a:cubicBezTo>
                <a:lnTo>
                  <a:pt x="18255" y="8743"/>
                </a:lnTo>
                <a:cubicBezTo>
                  <a:pt x="21439" y="5555"/>
                  <a:pt x="21556" y="601"/>
                  <a:pt x="21560" y="392"/>
                </a:cubicBezTo>
                <a:cubicBezTo>
                  <a:pt x="21561" y="284"/>
                  <a:pt x="21506" y="185"/>
                  <a:pt x="21430" y="109"/>
                </a:cubicBezTo>
                <a:cubicBezTo>
                  <a:pt x="21354" y="33"/>
                  <a:pt x="21255" y="-1"/>
                  <a:pt x="21147" y="0"/>
                </a:cubicBezTo>
                <a:close/>
                <a:moveTo>
                  <a:pt x="14840" y="4480"/>
                </a:moveTo>
                <a:cubicBezTo>
                  <a:pt x="15410" y="4480"/>
                  <a:pt x="15993" y="4698"/>
                  <a:pt x="16428" y="5133"/>
                </a:cubicBezTo>
                <a:cubicBezTo>
                  <a:pt x="17298" y="6002"/>
                  <a:pt x="17298" y="7416"/>
                  <a:pt x="16428" y="8286"/>
                </a:cubicBezTo>
                <a:cubicBezTo>
                  <a:pt x="15557" y="9155"/>
                  <a:pt x="14142" y="9155"/>
                  <a:pt x="13274" y="8286"/>
                </a:cubicBezTo>
                <a:cubicBezTo>
                  <a:pt x="12404" y="7416"/>
                  <a:pt x="12404" y="6002"/>
                  <a:pt x="13274" y="5133"/>
                </a:cubicBezTo>
                <a:cubicBezTo>
                  <a:pt x="13708" y="4698"/>
                  <a:pt x="14270" y="4480"/>
                  <a:pt x="14840" y="4480"/>
                </a:cubicBezTo>
                <a:close/>
                <a:moveTo>
                  <a:pt x="3292" y="14614"/>
                </a:moveTo>
                <a:cubicBezTo>
                  <a:pt x="2571" y="14922"/>
                  <a:pt x="2015" y="15538"/>
                  <a:pt x="1617" y="16202"/>
                </a:cubicBezTo>
                <a:cubicBezTo>
                  <a:pt x="1232" y="16845"/>
                  <a:pt x="972" y="17553"/>
                  <a:pt x="834" y="18289"/>
                </a:cubicBezTo>
                <a:cubicBezTo>
                  <a:pt x="751" y="18725"/>
                  <a:pt x="709" y="19174"/>
                  <a:pt x="704" y="19616"/>
                </a:cubicBezTo>
                <a:cubicBezTo>
                  <a:pt x="701" y="19860"/>
                  <a:pt x="683" y="20164"/>
                  <a:pt x="769" y="20399"/>
                </a:cubicBezTo>
                <a:cubicBezTo>
                  <a:pt x="889" y="20732"/>
                  <a:pt x="1201" y="20940"/>
                  <a:pt x="1552" y="20964"/>
                </a:cubicBezTo>
                <a:cubicBezTo>
                  <a:pt x="1867" y="20985"/>
                  <a:pt x="2172" y="20985"/>
                  <a:pt x="2487" y="20964"/>
                </a:cubicBezTo>
                <a:cubicBezTo>
                  <a:pt x="3918" y="20870"/>
                  <a:pt x="5461" y="20378"/>
                  <a:pt x="6467" y="19312"/>
                </a:cubicBezTo>
                <a:cubicBezTo>
                  <a:pt x="6714" y="19036"/>
                  <a:pt x="6925" y="18739"/>
                  <a:pt x="7076" y="18398"/>
                </a:cubicBezTo>
                <a:cubicBezTo>
                  <a:pt x="6718" y="18529"/>
                  <a:pt x="6379" y="18667"/>
                  <a:pt x="6010" y="18768"/>
                </a:cubicBezTo>
                <a:cubicBezTo>
                  <a:pt x="5694" y="18853"/>
                  <a:pt x="5375" y="18929"/>
                  <a:pt x="5053" y="18985"/>
                </a:cubicBezTo>
                <a:cubicBezTo>
                  <a:pt x="4270" y="19122"/>
                  <a:pt x="3454" y="19173"/>
                  <a:pt x="2661" y="19159"/>
                </a:cubicBezTo>
                <a:cubicBezTo>
                  <a:pt x="2594" y="19158"/>
                  <a:pt x="2531" y="19083"/>
                  <a:pt x="2531" y="19029"/>
                </a:cubicBezTo>
                <a:cubicBezTo>
                  <a:pt x="2531" y="18909"/>
                  <a:pt x="2527" y="18737"/>
                  <a:pt x="2531" y="18616"/>
                </a:cubicBezTo>
                <a:cubicBezTo>
                  <a:pt x="2535" y="18441"/>
                  <a:pt x="2543" y="18269"/>
                  <a:pt x="2552" y="18094"/>
                </a:cubicBezTo>
                <a:cubicBezTo>
                  <a:pt x="2574" y="17695"/>
                  <a:pt x="2603" y="17292"/>
                  <a:pt x="2661" y="16898"/>
                </a:cubicBezTo>
                <a:cubicBezTo>
                  <a:pt x="2763" y="16208"/>
                  <a:pt x="2926" y="15524"/>
                  <a:pt x="3183" y="14875"/>
                </a:cubicBezTo>
                <a:cubicBezTo>
                  <a:pt x="3219" y="14787"/>
                  <a:pt x="3261" y="14705"/>
                  <a:pt x="3292" y="14614"/>
                </a:cubicBezTo>
                <a:close/>
              </a:path>
            </a:pathLst>
          </a:custGeom>
          <a:solidFill>
            <a:schemeClr val="accent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150" name="Shape 24070"/>
          <p:cNvSpPr/>
          <p:nvPr/>
        </p:nvSpPr>
        <p:spPr>
          <a:xfrm>
            <a:off x="4436387" y="3392812"/>
            <a:ext cx="278786" cy="357588"/>
          </a:xfrm>
          <a:custGeom>
            <a:avLst/>
            <a:gdLst/>
            <a:ahLst/>
            <a:cxnLst>
              <a:cxn ang="0">
                <a:pos x="wd2" y="hd2"/>
              </a:cxn>
              <a:cxn ang="5400000">
                <a:pos x="wd2" y="hd2"/>
              </a:cxn>
              <a:cxn ang="10800000">
                <a:pos x="wd2" y="hd2"/>
              </a:cxn>
              <a:cxn ang="16200000">
                <a:pos x="wd2" y="hd2"/>
              </a:cxn>
            </a:cxnLst>
            <a:rect l="0" t="0" r="r" b="b"/>
            <a:pathLst>
              <a:path w="20479" h="21600" extrusionOk="0">
                <a:moveTo>
                  <a:pt x="18579" y="3208"/>
                </a:moveTo>
                <a:cubicBezTo>
                  <a:pt x="17421" y="2009"/>
                  <a:pt x="14419" y="0"/>
                  <a:pt x="10486" y="0"/>
                </a:cubicBezTo>
                <a:cubicBezTo>
                  <a:pt x="7846" y="0"/>
                  <a:pt x="5357" y="903"/>
                  <a:pt x="3040" y="2679"/>
                </a:cubicBezTo>
                <a:cubicBezTo>
                  <a:pt x="3040" y="2679"/>
                  <a:pt x="3040" y="2694"/>
                  <a:pt x="3040" y="2694"/>
                </a:cubicBezTo>
                <a:cubicBezTo>
                  <a:pt x="779" y="4594"/>
                  <a:pt x="1083" y="6338"/>
                  <a:pt x="1444" y="8550"/>
                </a:cubicBezTo>
                <a:cubicBezTo>
                  <a:pt x="1482" y="8690"/>
                  <a:pt x="1501" y="8830"/>
                  <a:pt x="1520" y="8970"/>
                </a:cubicBezTo>
                <a:cubicBezTo>
                  <a:pt x="1577" y="9344"/>
                  <a:pt x="1178" y="9936"/>
                  <a:pt x="798" y="10496"/>
                </a:cubicBezTo>
                <a:cubicBezTo>
                  <a:pt x="209" y="11337"/>
                  <a:pt x="-399" y="12209"/>
                  <a:pt x="342" y="12630"/>
                </a:cubicBezTo>
                <a:cubicBezTo>
                  <a:pt x="1596" y="13331"/>
                  <a:pt x="1824" y="14717"/>
                  <a:pt x="2033" y="16056"/>
                </a:cubicBezTo>
                <a:cubicBezTo>
                  <a:pt x="2090" y="16383"/>
                  <a:pt x="2128" y="16710"/>
                  <a:pt x="2204" y="17037"/>
                </a:cubicBezTo>
                <a:cubicBezTo>
                  <a:pt x="2318" y="17582"/>
                  <a:pt x="2888" y="17847"/>
                  <a:pt x="3932" y="17847"/>
                </a:cubicBezTo>
                <a:cubicBezTo>
                  <a:pt x="4407" y="17847"/>
                  <a:pt x="4920" y="17800"/>
                  <a:pt x="5395" y="17753"/>
                </a:cubicBezTo>
                <a:cubicBezTo>
                  <a:pt x="5813" y="17722"/>
                  <a:pt x="6212" y="17676"/>
                  <a:pt x="6535" y="17676"/>
                </a:cubicBezTo>
                <a:cubicBezTo>
                  <a:pt x="6706" y="17676"/>
                  <a:pt x="6839" y="17691"/>
                  <a:pt x="6953" y="17722"/>
                </a:cubicBezTo>
                <a:cubicBezTo>
                  <a:pt x="8226" y="18003"/>
                  <a:pt x="9328" y="20105"/>
                  <a:pt x="9727" y="21366"/>
                </a:cubicBezTo>
                <a:cubicBezTo>
                  <a:pt x="9765" y="21475"/>
                  <a:pt x="9860" y="21553"/>
                  <a:pt x="9993" y="21584"/>
                </a:cubicBezTo>
                <a:cubicBezTo>
                  <a:pt x="10031" y="21600"/>
                  <a:pt x="10050" y="21600"/>
                  <a:pt x="10088" y="21600"/>
                </a:cubicBezTo>
                <a:cubicBezTo>
                  <a:pt x="10183" y="21600"/>
                  <a:pt x="10278" y="21569"/>
                  <a:pt x="10335" y="21522"/>
                </a:cubicBezTo>
                <a:cubicBezTo>
                  <a:pt x="16870" y="16414"/>
                  <a:pt x="16870" y="16414"/>
                  <a:pt x="16870" y="16414"/>
                </a:cubicBezTo>
                <a:cubicBezTo>
                  <a:pt x="16965" y="16336"/>
                  <a:pt x="17003" y="16212"/>
                  <a:pt x="16965" y="16103"/>
                </a:cubicBezTo>
                <a:cubicBezTo>
                  <a:pt x="16376" y="14623"/>
                  <a:pt x="17573" y="13190"/>
                  <a:pt x="18636" y="11913"/>
                </a:cubicBezTo>
                <a:cubicBezTo>
                  <a:pt x="19092" y="11353"/>
                  <a:pt x="19529" y="10839"/>
                  <a:pt x="19833" y="10309"/>
                </a:cubicBezTo>
                <a:cubicBezTo>
                  <a:pt x="21201" y="7927"/>
                  <a:pt x="20213" y="4874"/>
                  <a:pt x="18579" y="3208"/>
                </a:cubicBezTo>
                <a:close/>
                <a:moveTo>
                  <a:pt x="6725" y="9313"/>
                </a:moveTo>
                <a:cubicBezTo>
                  <a:pt x="6440" y="9437"/>
                  <a:pt x="6440" y="9437"/>
                  <a:pt x="6440" y="9437"/>
                </a:cubicBezTo>
                <a:cubicBezTo>
                  <a:pt x="6421" y="9437"/>
                  <a:pt x="6402" y="9453"/>
                  <a:pt x="6383" y="9453"/>
                </a:cubicBezTo>
                <a:cubicBezTo>
                  <a:pt x="6383" y="9453"/>
                  <a:pt x="6364" y="9453"/>
                  <a:pt x="6345" y="9437"/>
                </a:cubicBezTo>
                <a:cubicBezTo>
                  <a:pt x="6326" y="9437"/>
                  <a:pt x="6288" y="9422"/>
                  <a:pt x="6288" y="9391"/>
                </a:cubicBezTo>
                <a:cubicBezTo>
                  <a:pt x="6193" y="9282"/>
                  <a:pt x="6136" y="9188"/>
                  <a:pt x="6079" y="9095"/>
                </a:cubicBezTo>
                <a:cubicBezTo>
                  <a:pt x="6003" y="8955"/>
                  <a:pt x="5946" y="8814"/>
                  <a:pt x="5889" y="8690"/>
                </a:cubicBezTo>
                <a:cubicBezTo>
                  <a:pt x="5794" y="8472"/>
                  <a:pt x="5718" y="8207"/>
                  <a:pt x="5661" y="7896"/>
                </a:cubicBezTo>
                <a:cubicBezTo>
                  <a:pt x="5642" y="7849"/>
                  <a:pt x="5642" y="7849"/>
                  <a:pt x="5642" y="7849"/>
                </a:cubicBezTo>
                <a:cubicBezTo>
                  <a:pt x="5642" y="7818"/>
                  <a:pt x="5642" y="7787"/>
                  <a:pt x="5661" y="7771"/>
                </a:cubicBezTo>
                <a:cubicBezTo>
                  <a:pt x="5680" y="7755"/>
                  <a:pt x="5718" y="7740"/>
                  <a:pt x="5756" y="7740"/>
                </a:cubicBezTo>
                <a:cubicBezTo>
                  <a:pt x="6136" y="7693"/>
                  <a:pt x="6136" y="7693"/>
                  <a:pt x="6136" y="7693"/>
                </a:cubicBezTo>
                <a:cubicBezTo>
                  <a:pt x="6174" y="7693"/>
                  <a:pt x="6212" y="7693"/>
                  <a:pt x="6231" y="7709"/>
                </a:cubicBezTo>
                <a:cubicBezTo>
                  <a:pt x="6269" y="7724"/>
                  <a:pt x="6269" y="7755"/>
                  <a:pt x="6288" y="7787"/>
                </a:cubicBezTo>
                <a:cubicBezTo>
                  <a:pt x="6307" y="8005"/>
                  <a:pt x="6345" y="8269"/>
                  <a:pt x="6459" y="8519"/>
                </a:cubicBezTo>
                <a:cubicBezTo>
                  <a:pt x="6516" y="8674"/>
                  <a:pt x="6573" y="8799"/>
                  <a:pt x="6630" y="8908"/>
                </a:cubicBezTo>
                <a:cubicBezTo>
                  <a:pt x="6649" y="8955"/>
                  <a:pt x="6687" y="9017"/>
                  <a:pt x="6725" y="9079"/>
                </a:cubicBezTo>
                <a:cubicBezTo>
                  <a:pt x="6782" y="9173"/>
                  <a:pt x="6782" y="9173"/>
                  <a:pt x="6782" y="9173"/>
                </a:cubicBezTo>
                <a:cubicBezTo>
                  <a:pt x="6801" y="9219"/>
                  <a:pt x="6782" y="9282"/>
                  <a:pt x="6725" y="9313"/>
                </a:cubicBezTo>
                <a:close/>
                <a:moveTo>
                  <a:pt x="8074" y="4547"/>
                </a:moveTo>
                <a:cubicBezTo>
                  <a:pt x="8074" y="4579"/>
                  <a:pt x="8055" y="4594"/>
                  <a:pt x="8017" y="4610"/>
                </a:cubicBezTo>
                <a:cubicBezTo>
                  <a:pt x="7846" y="4734"/>
                  <a:pt x="7599" y="4890"/>
                  <a:pt x="7409" y="5077"/>
                </a:cubicBezTo>
                <a:cubicBezTo>
                  <a:pt x="7162" y="5279"/>
                  <a:pt x="6991" y="5497"/>
                  <a:pt x="6839" y="5715"/>
                </a:cubicBezTo>
                <a:cubicBezTo>
                  <a:pt x="6668" y="5949"/>
                  <a:pt x="6535" y="6198"/>
                  <a:pt x="6459" y="6447"/>
                </a:cubicBezTo>
                <a:cubicBezTo>
                  <a:pt x="6440" y="6447"/>
                  <a:pt x="6440" y="6494"/>
                  <a:pt x="6421" y="6525"/>
                </a:cubicBezTo>
                <a:cubicBezTo>
                  <a:pt x="6421" y="6572"/>
                  <a:pt x="6402" y="6603"/>
                  <a:pt x="6383" y="6650"/>
                </a:cubicBezTo>
                <a:cubicBezTo>
                  <a:pt x="6364" y="6712"/>
                  <a:pt x="6345" y="6774"/>
                  <a:pt x="6250" y="6774"/>
                </a:cubicBezTo>
                <a:cubicBezTo>
                  <a:pt x="6250" y="6774"/>
                  <a:pt x="6250" y="6774"/>
                  <a:pt x="6250" y="6774"/>
                </a:cubicBezTo>
                <a:cubicBezTo>
                  <a:pt x="6250" y="6774"/>
                  <a:pt x="6231" y="6774"/>
                  <a:pt x="6231" y="6774"/>
                </a:cubicBezTo>
                <a:cubicBezTo>
                  <a:pt x="5794" y="6696"/>
                  <a:pt x="5794" y="6696"/>
                  <a:pt x="5794" y="6696"/>
                </a:cubicBezTo>
                <a:cubicBezTo>
                  <a:pt x="5756" y="6696"/>
                  <a:pt x="5718" y="6681"/>
                  <a:pt x="5699" y="6650"/>
                </a:cubicBezTo>
                <a:cubicBezTo>
                  <a:pt x="5680" y="6634"/>
                  <a:pt x="5680" y="6603"/>
                  <a:pt x="5680" y="6587"/>
                </a:cubicBezTo>
                <a:cubicBezTo>
                  <a:pt x="5718" y="6494"/>
                  <a:pt x="5737" y="6385"/>
                  <a:pt x="5775" y="6292"/>
                </a:cubicBezTo>
                <a:cubicBezTo>
                  <a:pt x="5813" y="6136"/>
                  <a:pt x="5870" y="5996"/>
                  <a:pt x="5927" y="5887"/>
                </a:cubicBezTo>
                <a:cubicBezTo>
                  <a:pt x="6041" y="5637"/>
                  <a:pt x="6193" y="5373"/>
                  <a:pt x="6383" y="5108"/>
                </a:cubicBezTo>
                <a:cubicBezTo>
                  <a:pt x="6554" y="4906"/>
                  <a:pt x="6744" y="4703"/>
                  <a:pt x="6953" y="4516"/>
                </a:cubicBezTo>
                <a:cubicBezTo>
                  <a:pt x="7143" y="4345"/>
                  <a:pt x="7352" y="4205"/>
                  <a:pt x="7504" y="4080"/>
                </a:cubicBezTo>
                <a:cubicBezTo>
                  <a:pt x="7523" y="4065"/>
                  <a:pt x="7561" y="4065"/>
                  <a:pt x="7599" y="4065"/>
                </a:cubicBezTo>
                <a:cubicBezTo>
                  <a:pt x="7618" y="4065"/>
                  <a:pt x="7656" y="4080"/>
                  <a:pt x="7675" y="4096"/>
                </a:cubicBezTo>
                <a:cubicBezTo>
                  <a:pt x="8036" y="4470"/>
                  <a:pt x="8036" y="4470"/>
                  <a:pt x="8036" y="4470"/>
                </a:cubicBezTo>
                <a:cubicBezTo>
                  <a:pt x="8055" y="4485"/>
                  <a:pt x="8074" y="4516"/>
                  <a:pt x="8074" y="4547"/>
                </a:cubicBezTo>
                <a:close/>
                <a:moveTo>
                  <a:pt x="12139" y="5264"/>
                </a:moveTo>
                <a:cubicBezTo>
                  <a:pt x="11379" y="7880"/>
                  <a:pt x="11379" y="7880"/>
                  <a:pt x="11379" y="7880"/>
                </a:cubicBezTo>
                <a:cubicBezTo>
                  <a:pt x="11455" y="8067"/>
                  <a:pt x="11455" y="8285"/>
                  <a:pt x="11341" y="8487"/>
                </a:cubicBezTo>
                <a:cubicBezTo>
                  <a:pt x="11132" y="8892"/>
                  <a:pt x="10562" y="9064"/>
                  <a:pt x="10069" y="8892"/>
                </a:cubicBezTo>
                <a:cubicBezTo>
                  <a:pt x="9575" y="8721"/>
                  <a:pt x="9347" y="8254"/>
                  <a:pt x="9556" y="7849"/>
                </a:cubicBezTo>
                <a:cubicBezTo>
                  <a:pt x="9670" y="7646"/>
                  <a:pt x="9860" y="7506"/>
                  <a:pt x="10088" y="7428"/>
                </a:cubicBezTo>
                <a:cubicBezTo>
                  <a:pt x="11892" y="5186"/>
                  <a:pt x="11892" y="5186"/>
                  <a:pt x="11892" y="5186"/>
                </a:cubicBezTo>
                <a:cubicBezTo>
                  <a:pt x="11930" y="5139"/>
                  <a:pt x="12006" y="5124"/>
                  <a:pt x="12063" y="5139"/>
                </a:cubicBezTo>
                <a:cubicBezTo>
                  <a:pt x="12120" y="5170"/>
                  <a:pt x="12158" y="5217"/>
                  <a:pt x="12139" y="5264"/>
                </a:cubicBezTo>
                <a:close/>
                <a:moveTo>
                  <a:pt x="12538" y="3520"/>
                </a:moveTo>
                <a:cubicBezTo>
                  <a:pt x="12291" y="4111"/>
                  <a:pt x="12291" y="4111"/>
                  <a:pt x="12291" y="4111"/>
                </a:cubicBezTo>
                <a:cubicBezTo>
                  <a:pt x="12291" y="4127"/>
                  <a:pt x="12253" y="4158"/>
                  <a:pt x="12234" y="4158"/>
                </a:cubicBezTo>
                <a:cubicBezTo>
                  <a:pt x="12215" y="4174"/>
                  <a:pt x="12196" y="4174"/>
                  <a:pt x="12177" y="4174"/>
                </a:cubicBezTo>
                <a:cubicBezTo>
                  <a:pt x="12158" y="4174"/>
                  <a:pt x="12158" y="4174"/>
                  <a:pt x="12139" y="4174"/>
                </a:cubicBezTo>
                <a:cubicBezTo>
                  <a:pt x="11816" y="4080"/>
                  <a:pt x="11569" y="4018"/>
                  <a:pt x="11322" y="3987"/>
                </a:cubicBezTo>
                <a:cubicBezTo>
                  <a:pt x="11132" y="3956"/>
                  <a:pt x="10980" y="3940"/>
                  <a:pt x="10828" y="3924"/>
                </a:cubicBezTo>
                <a:cubicBezTo>
                  <a:pt x="10733" y="3924"/>
                  <a:pt x="10638" y="3924"/>
                  <a:pt x="10562" y="3924"/>
                </a:cubicBezTo>
                <a:cubicBezTo>
                  <a:pt x="10524" y="3924"/>
                  <a:pt x="10486" y="3924"/>
                  <a:pt x="10448" y="3924"/>
                </a:cubicBezTo>
                <a:cubicBezTo>
                  <a:pt x="10316" y="3924"/>
                  <a:pt x="10202" y="3940"/>
                  <a:pt x="10107" y="3940"/>
                </a:cubicBezTo>
                <a:cubicBezTo>
                  <a:pt x="9974" y="3956"/>
                  <a:pt x="9822" y="3971"/>
                  <a:pt x="9632" y="4002"/>
                </a:cubicBezTo>
                <a:cubicBezTo>
                  <a:pt x="9499" y="4033"/>
                  <a:pt x="9366" y="4065"/>
                  <a:pt x="9195" y="4111"/>
                </a:cubicBezTo>
                <a:cubicBezTo>
                  <a:pt x="9195" y="4111"/>
                  <a:pt x="9119" y="4127"/>
                  <a:pt x="9081" y="4111"/>
                </a:cubicBezTo>
                <a:cubicBezTo>
                  <a:pt x="9043" y="4096"/>
                  <a:pt x="9024" y="4080"/>
                  <a:pt x="9005" y="4065"/>
                </a:cubicBezTo>
                <a:cubicBezTo>
                  <a:pt x="8796" y="3566"/>
                  <a:pt x="8796" y="3566"/>
                  <a:pt x="8796" y="3566"/>
                </a:cubicBezTo>
                <a:cubicBezTo>
                  <a:pt x="8777" y="3535"/>
                  <a:pt x="8777" y="3520"/>
                  <a:pt x="8796" y="3488"/>
                </a:cubicBezTo>
                <a:cubicBezTo>
                  <a:pt x="8815" y="3473"/>
                  <a:pt x="8834" y="3442"/>
                  <a:pt x="8872" y="3442"/>
                </a:cubicBezTo>
                <a:cubicBezTo>
                  <a:pt x="8986" y="3395"/>
                  <a:pt x="9100" y="3364"/>
                  <a:pt x="9214" y="3333"/>
                </a:cubicBezTo>
                <a:cubicBezTo>
                  <a:pt x="9366" y="3302"/>
                  <a:pt x="9518" y="3270"/>
                  <a:pt x="9708" y="3239"/>
                </a:cubicBezTo>
                <a:cubicBezTo>
                  <a:pt x="9955" y="3193"/>
                  <a:pt x="10221" y="3161"/>
                  <a:pt x="10467" y="3161"/>
                </a:cubicBezTo>
                <a:cubicBezTo>
                  <a:pt x="10562" y="3146"/>
                  <a:pt x="10638" y="3146"/>
                  <a:pt x="10733" y="3146"/>
                </a:cubicBezTo>
                <a:cubicBezTo>
                  <a:pt x="10980" y="3146"/>
                  <a:pt x="11246" y="3161"/>
                  <a:pt x="11474" y="3193"/>
                </a:cubicBezTo>
                <a:cubicBezTo>
                  <a:pt x="11778" y="3224"/>
                  <a:pt x="12082" y="3286"/>
                  <a:pt x="12443" y="3379"/>
                </a:cubicBezTo>
                <a:cubicBezTo>
                  <a:pt x="12462" y="3379"/>
                  <a:pt x="12462" y="3379"/>
                  <a:pt x="12462" y="3379"/>
                </a:cubicBezTo>
                <a:cubicBezTo>
                  <a:pt x="12500" y="3395"/>
                  <a:pt x="12519" y="3411"/>
                  <a:pt x="12538" y="3442"/>
                </a:cubicBezTo>
                <a:cubicBezTo>
                  <a:pt x="12557" y="3457"/>
                  <a:pt x="12557" y="3488"/>
                  <a:pt x="12538" y="3520"/>
                </a:cubicBezTo>
                <a:close/>
                <a:moveTo>
                  <a:pt x="13697" y="5061"/>
                </a:moveTo>
                <a:cubicBezTo>
                  <a:pt x="13583" y="4952"/>
                  <a:pt x="13469" y="4859"/>
                  <a:pt x="13355" y="4781"/>
                </a:cubicBezTo>
                <a:cubicBezTo>
                  <a:pt x="13317" y="4750"/>
                  <a:pt x="13222" y="4688"/>
                  <a:pt x="13222" y="4688"/>
                </a:cubicBezTo>
                <a:cubicBezTo>
                  <a:pt x="13165" y="4656"/>
                  <a:pt x="13165" y="4594"/>
                  <a:pt x="13203" y="4547"/>
                </a:cubicBezTo>
                <a:cubicBezTo>
                  <a:pt x="13716" y="4018"/>
                  <a:pt x="13716" y="4018"/>
                  <a:pt x="13716" y="4018"/>
                </a:cubicBezTo>
                <a:cubicBezTo>
                  <a:pt x="13735" y="4002"/>
                  <a:pt x="13754" y="3987"/>
                  <a:pt x="13792" y="3987"/>
                </a:cubicBezTo>
                <a:cubicBezTo>
                  <a:pt x="13830" y="3987"/>
                  <a:pt x="13849" y="3987"/>
                  <a:pt x="13887" y="4002"/>
                </a:cubicBezTo>
                <a:cubicBezTo>
                  <a:pt x="13963" y="4065"/>
                  <a:pt x="14077" y="4127"/>
                  <a:pt x="14172" y="4189"/>
                </a:cubicBezTo>
                <a:cubicBezTo>
                  <a:pt x="14305" y="4298"/>
                  <a:pt x="14438" y="4407"/>
                  <a:pt x="14533" y="4485"/>
                </a:cubicBezTo>
                <a:cubicBezTo>
                  <a:pt x="14647" y="4579"/>
                  <a:pt x="14761" y="4688"/>
                  <a:pt x="14875" y="4812"/>
                </a:cubicBezTo>
                <a:cubicBezTo>
                  <a:pt x="15008" y="4937"/>
                  <a:pt x="15103" y="5046"/>
                  <a:pt x="15179" y="5155"/>
                </a:cubicBezTo>
                <a:cubicBezTo>
                  <a:pt x="15369" y="5404"/>
                  <a:pt x="15502" y="5637"/>
                  <a:pt x="15616" y="5871"/>
                </a:cubicBezTo>
                <a:cubicBezTo>
                  <a:pt x="15711" y="6058"/>
                  <a:pt x="15787" y="6276"/>
                  <a:pt x="15863" y="6525"/>
                </a:cubicBezTo>
                <a:cubicBezTo>
                  <a:pt x="15882" y="6556"/>
                  <a:pt x="15882" y="6587"/>
                  <a:pt x="15863" y="6603"/>
                </a:cubicBezTo>
                <a:cubicBezTo>
                  <a:pt x="15844" y="6634"/>
                  <a:pt x="15806" y="6650"/>
                  <a:pt x="15787" y="6650"/>
                </a:cubicBezTo>
                <a:cubicBezTo>
                  <a:pt x="14856" y="6821"/>
                  <a:pt x="14856" y="6821"/>
                  <a:pt x="14856" y="6821"/>
                </a:cubicBezTo>
                <a:cubicBezTo>
                  <a:pt x="14837" y="6821"/>
                  <a:pt x="14837" y="6821"/>
                  <a:pt x="14818" y="6821"/>
                </a:cubicBezTo>
                <a:cubicBezTo>
                  <a:pt x="14799" y="6821"/>
                  <a:pt x="14780" y="6821"/>
                  <a:pt x="14761" y="6805"/>
                </a:cubicBezTo>
                <a:cubicBezTo>
                  <a:pt x="14723" y="6790"/>
                  <a:pt x="14704" y="6774"/>
                  <a:pt x="14704" y="6743"/>
                </a:cubicBezTo>
                <a:cubicBezTo>
                  <a:pt x="14685" y="6634"/>
                  <a:pt x="14647" y="6541"/>
                  <a:pt x="14628" y="6447"/>
                </a:cubicBezTo>
                <a:cubicBezTo>
                  <a:pt x="14590" y="6338"/>
                  <a:pt x="14533" y="6214"/>
                  <a:pt x="14476" y="6074"/>
                </a:cubicBezTo>
                <a:cubicBezTo>
                  <a:pt x="14362" y="5840"/>
                  <a:pt x="14191" y="5606"/>
                  <a:pt x="14001" y="5373"/>
                </a:cubicBezTo>
                <a:cubicBezTo>
                  <a:pt x="13925" y="5264"/>
                  <a:pt x="13811" y="5170"/>
                  <a:pt x="13697" y="5061"/>
                </a:cubicBezTo>
                <a:close/>
                <a:moveTo>
                  <a:pt x="15977" y="7864"/>
                </a:moveTo>
                <a:cubicBezTo>
                  <a:pt x="15958" y="8067"/>
                  <a:pt x="15901" y="8347"/>
                  <a:pt x="15825" y="8612"/>
                </a:cubicBezTo>
                <a:cubicBezTo>
                  <a:pt x="15711" y="8908"/>
                  <a:pt x="15597" y="9173"/>
                  <a:pt x="15464" y="9391"/>
                </a:cubicBezTo>
                <a:cubicBezTo>
                  <a:pt x="15369" y="9531"/>
                  <a:pt x="15369" y="9531"/>
                  <a:pt x="15369" y="9531"/>
                </a:cubicBezTo>
                <a:cubicBezTo>
                  <a:pt x="15369" y="9562"/>
                  <a:pt x="15331" y="9578"/>
                  <a:pt x="15312" y="9578"/>
                </a:cubicBezTo>
                <a:cubicBezTo>
                  <a:pt x="15293" y="9593"/>
                  <a:pt x="15274" y="9593"/>
                  <a:pt x="15274" y="9593"/>
                </a:cubicBezTo>
                <a:cubicBezTo>
                  <a:pt x="15255" y="9593"/>
                  <a:pt x="15236" y="9578"/>
                  <a:pt x="15217" y="9578"/>
                </a:cubicBezTo>
                <a:cubicBezTo>
                  <a:pt x="14248" y="9173"/>
                  <a:pt x="14248" y="9173"/>
                  <a:pt x="14248" y="9173"/>
                </a:cubicBezTo>
                <a:cubicBezTo>
                  <a:pt x="14229" y="9157"/>
                  <a:pt x="14210" y="9126"/>
                  <a:pt x="14191" y="9110"/>
                </a:cubicBezTo>
                <a:cubicBezTo>
                  <a:pt x="14191" y="9079"/>
                  <a:pt x="14191" y="9048"/>
                  <a:pt x="14210" y="9017"/>
                </a:cubicBezTo>
                <a:cubicBezTo>
                  <a:pt x="14343" y="8861"/>
                  <a:pt x="14495" y="8550"/>
                  <a:pt x="14571" y="8378"/>
                </a:cubicBezTo>
                <a:cubicBezTo>
                  <a:pt x="14571" y="8347"/>
                  <a:pt x="14590" y="8316"/>
                  <a:pt x="14590" y="8285"/>
                </a:cubicBezTo>
                <a:cubicBezTo>
                  <a:pt x="14628" y="8176"/>
                  <a:pt x="14666" y="8082"/>
                  <a:pt x="14685" y="7973"/>
                </a:cubicBezTo>
                <a:cubicBezTo>
                  <a:pt x="14742" y="7755"/>
                  <a:pt x="14742" y="7755"/>
                  <a:pt x="14742" y="7755"/>
                </a:cubicBezTo>
                <a:cubicBezTo>
                  <a:pt x="14761" y="7693"/>
                  <a:pt x="14818" y="7662"/>
                  <a:pt x="14875" y="7678"/>
                </a:cubicBezTo>
                <a:cubicBezTo>
                  <a:pt x="15863" y="7755"/>
                  <a:pt x="15863" y="7755"/>
                  <a:pt x="15863" y="7755"/>
                </a:cubicBezTo>
                <a:cubicBezTo>
                  <a:pt x="15901" y="7755"/>
                  <a:pt x="15939" y="7771"/>
                  <a:pt x="15958" y="7787"/>
                </a:cubicBezTo>
                <a:cubicBezTo>
                  <a:pt x="15977" y="7818"/>
                  <a:pt x="15977" y="7833"/>
                  <a:pt x="15977" y="7864"/>
                </a:cubicBezTo>
                <a:close/>
              </a:path>
            </a:pathLst>
          </a:custGeom>
          <a:solidFill>
            <a:schemeClr val="accent3"/>
          </a:solidFill>
          <a:ln w="12700">
            <a:miter lim="400000"/>
          </a:ln>
        </p:spPr>
        <p:txBody>
          <a:bodyPr lIns="17145" rIns="17145"/>
          <a:lstStyle/>
          <a:p>
            <a:pPr defTabSz="342900">
              <a:defRPr sz="2100">
                <a:latin typeface="Gill Sans"/>
                <a:ea typeface="Gill Sans"/>
                <a:cs typeface="Gill Sans"/>
                <a:sym typeface="Gill Sans"/>
              </a:defRPr>
            </a:pPr>
            <a:endParaRPr sz="788"/>
          </a:p>
        </p:txBody>
      </p:sp>
      <p:sp>
        <p:nvSpPr>
          <p:cNvPr id="151" name="Shape 24084"/>
          <p:cNvSpPr/>
          <p:nvPr/>
        </p:nvSpPr>
        <p:spPr>
          <a:xfrm>
            <a:off x="6076394" y="2513750"/>
            <a:ext cx="312168" cy="307946"/>
          </a:xfrm>
          <a:custGeom>
            <a:avLst/>
            <a:gdLst/>
            <a:ahLst/>
            <a:cxnLst>
              <a:cxn ang="0">
                <a:pos x="wd2" y="hd2"/>
              </a:cxn>
              <a:cxn ang="5400000">
                <a:pos x="wd2" y="hd2"/>
              </a:cxn>
              <a:cxn ang="10800000">
                <a:pos x="wd2" y="hd2"/>
              </a:cxn>
              <a:cxn ang="16200000">
                <a:pos x="wd2" y="hd2"/>
              </a:cxn>
            </a:cxnLst>
            <a:rect l="0" t="0" r="r" b="b"/>
            <a:pathLst>
              <a:path w="21600" h="21600" extrusionOk="0">
                <a:moveTo>
                  <a:pt x="2904" y="0"/>
                </a:moveTo>
                <a:cubicBezTo>
                  <a:pt x="1884" y="0"/>
                  <a:pt x="1048" y="830"/>
                  <a:pt x="1048" y="1864"/>
                </a:cubicBezTo>
                <a:cubicBezTo>
                  <a:pt x="1048" y="2898"/>
                  <a:pt x="1884" y="3745"/>
                  <a:pt x="2904" y="3745"/>
                </a:cubicBezTo>
                <a:lnTo>
                  <a:pt x="2904" y="5557"/>
                </a:lnTo>
                <a:lnTo>
                  <a:pt x="0" y="5557"/>
                </a:lnTo>
                <a:lnTo>
                  <a:pt x="0" y="11932"/>
                </a:lnTo>
                <a:lnTo>
                  <a:pt x="8953" y="11932"/>
                </a:lnTo>
                <a:lnTo>
                  <a:pt x="2904" y="16113"/>
                </a:lnTo>
                <a:lnTo>
                  <a:pt x="2904" y="17855"/>
                </a:lnTo>
                <a:cubicBezTo>
                  <a:pt x="1884" y="17855"/>
                  <a:pt x="1048" y="18685"/>
                  <a:pt x="1048" y="19719"/>
                </a:cubicBezTo>
                <a:cubicBezTo>
                  <a:pt x="1048" y="20753"/>
                  <a:pt x="1884" y="21600"/>
                  <a:pt x="2904" y="21600"/>
                </a:cubicBezTo>
                <a:lnTo>
                  <a:pt x="19761" y="21600"/>
                </a:lnTo>
                <a:cubicBezTo>
                  <a:pt x="20782" y="21600"/>
                  <a:pt x="21600" y="20753"/>
                  <a:pt x="21600" y="19719"/>
                </a:cubicBezTo>
                <a:cubicBezTo>
                  <a:pt x="21600" y="18685"/>
                  <a:pt x="20782" y="17855"/>
                  <a:pt x="19761" y="17855"/>
                </a:cubicBezTo>
                <a:lnTo>
                  <a:pt x="19693" y="17855"/>
                </a:lnTo>
                <a:lnTo>
                  <a:pt x="19693" y="16113"/>
                </a:lnTo>
                <a:lnTo>
                  <a:pt x="12647" y="11235"/>
                </a:lnTo>
                <a:lnTo>
                  <a:pt x="11616" y="11235"/>
                </a:lnTo>
                <a:lnTo>
                  <a:pt x="11616" y="10434"/>
                </a:lnTo>
                <a:cubicBezTo>
                  <a:pt x="11616" y="10434"/>
                  <a:pt x="12647" y="10434"/>
                  <a:pt x="12647" y="10434"/>
                </a:cubicBezTo>
                <a:lnTo>
                  <a:pt x="19693" y="5574"/>
                </a:lnTo>
                <a:lnTo>
                  <a:pt x="19693" y="3745"/>
                </a:lnTo>
                <a:lnTo>
                  <a:pt x="19761" y="3745"/>
                </a:lnTo>
                <a:cubicBezTo>
                  <a:pt x="20782" y="3745"/>
                  <a:pt x="21600" y="2898"/>
                  <a:pt x="21600" y="1864"/>
                </a:cubicBezTo>
                <a:cubicBezTo>
                  <a:pt x="21600" y="830"/>
                  <a:pt x="20782" y="0"/>
                  <a:pt x="19761" y="0"/>
                </a:cubicBezTo>
                <a:lnTo>
                  <a:pt x="2904" y="0"/>
                </a:lnTo>
                <a:close/>
                <a:moveTo>
                  <a:pt x="2904" y="1428"/>
                </a:moveTo>
                <a:lnTo>
                  <a:pt x="19761" y="1428"/>
                </a:lnTo>
                <a:cubicBezTo>
                  <a:pt x="20005" y="1428"/>
                  <a:pt x="20191" y="1618"/>
                  <a:pt x="20191" y="1864"/>
                </a:cubicBezTo>
                <a:cubicBezTo>
                  <a:pt x="20191" y="2110"/>
                  <a:pt x="20005" y="2317"/>
                  <a:pt x="19761" y="2317"/>
                </a:cubicBezTo>
                <a:cubicBezTo>
                  <a:pt x="19761" y="2317"/>
                  <a:pt x="2904" y="2317"/>
                  <a:pt x="2904" y="2317"/>
                </a:cubicBezTo>
                <a:cubicBezTo>
                  <a:pt x="2661" y="2317"/>
                  <a:pt x="2457" y="2110"/>
                  <a:pt x="2457" y="1864"/>
                </a:cubicBezTo>
                <a:cubicBezTo>
                  <a:pt x="2457" y="1618"/>
                  <a:pt x="2661" y="1428"/>
                  <a:pt x="2904" y="1428"/>
                </a:cubicBezTo>
                <a:close/>
                <a:moveTo>
                  <a:pt x="533" y="6079"/>
                </a:moveTo>
                <a:lnTo>
                  <a:pt x="11084" y="6079"/>
                </a:lnTo>
                <a:lnTo>
                  <a:pt x="11084" y="11392"/>
                </a:lnTo>
                <a:cubicBezTo>
                  <a:pt x="11084" y="11392"/>
                  <a:pt x="533" y="11392"/>
                  <a:pt x="533" y="11392"/>
                </a:cubicBezTo>
                <a:lnTo>
                  <a:pt x="533" y="6079"/>
                </a:lnTo>
                <a:close/>
                <a:moveTo>
                  <a:pt x="2371" y="6689"/>
                </a:moveTo>
                <a:cubicBezTo>
                  <a:pt x="1906" y="6689"/>
                  <a:pt x="1579" y="6847"/>
                  <a:pt x="1392" y="7177"/>
                </a:cubicBezTo>
                <a:cubicBezTo>
                  <a:pt x="1206" y="7508"/>
                  <a:pt x="1100" y="7977"/>
                  <a:pt x="1100" y="8588"/>
                </a:cubicBezTo>
                <a:cubicBezTo>
                  <a:pt x="1100" y="9196"/>
                  <a:pt x="1206" y="9671"/>
                  <a:pt x="1392" y="9999"/>
                </a:cubicBezTo>
                <a:cubicBezTo>
                  <a:pt x="1579" y="10328"/>
                  <a:pt x="1906" y="10486"/>
                  <a:pt x="2371" y="10486"/>
                </a:cubicBezTo>
                <a:cubicBezTo>
                  <a:pt x="2834" y="10486"/>
                  <a:pt x="3148" y="10328"/>
                  <a:pt x="3334" y="9999"/>
                </a:cubicBezTo>
                <a:cubicBezTo>
                  <a:pt x="3521" y="9671"/>
                  <a:pt x="3626" y="9196"/>
                  <a:pt x="3626" y="8588"/>
                </a:cubicBezTo>
                <a:cubicBezTo>
                  <a:pt x="3626" y="7977"/>
                  <a:pt x="3521" y="7508"/>
                  <a:pt x="3334" y="7177"/>
                </a:cubicBezTo>
                <a:cubicBezTo>
                  <a:pt x="3148" y="6846"/>
                  <a:pt x="2834" y="6689"/>
                  <a:pt x="2371" y="6689"/>
                </a:cubicBezTo>
                <a:close/>
                <a:moveTo>
                  <a:pt x="6770" y="6689"/>
                </a:moveTo>
                <a:cubicBezTo>
                  <a:pt x="6305" y="6689"/>
                  <a:pt x="5978" y="6847"/>
                  <a:pt x="5791" y="7177"/>
                </a:cubicBezTo>
                <a:cubicBezTo>
                  <a:pt x="5774" y="7208"/>
                  <a:pt x="5755" y="7248"/>
                  <a:pt x="5739" y="7281"/>
                </a:cubicBezTo>
                <a:cubicBezTo>
                  <a:pt x="5585" y="7606"/>
                  <a:pt x="5499" y="8034"/>
                  <a:pt x="5499" y="8588"/>
                </a:cubicBezTo>
                <a:cubicBezTo>
                  <a:pt x="5499" y="9196"/>
                  <a:pt x="5603" y="9671"/>
                  <a:pt x="5791" y="9999"/>
                </a:cubicBezTo>
                <a:cubicBezTo>
                  <a:pt x="5978" y="10328"/>
                  <a:pt x="6305" y="10486"/>
                  <a:pt x="6770" y="10486"/>
                </a:cubicBezTo>
                <a:cubicBezTo>
                  <a:pt x="7234" y="10486"/>
                  <a:pt x="7545" y="10328"/>
                  <a:pt x="7733" y="9999"/>
                </a:cubicBezTo>
                <a:cubicBezTo>
                  <a:pt x="7891" y="9720"/>
                  <a:pt x="7983" y="9332"/>
                  <a:pt x="8008" y="8849"/>
                </a:cubicBezTo>
                <a:cubicBezTo>
                  <a:pt x="8010" y="8763"/>
                  <a:pt x="8025" y="8680"/>
                  <a:pt x="8025" y="8588"/>
                </a:cubicBezTo>
                <a:cubicBezTo>
                  <a:pt x="8025" y="7979"/>
                  <a:pt x="7920" y="7508"/>
                  <a:pt x="7733" y="7177"/>
                </a:cubicBezTo>
                <a:cubicBezTo>
                  <a:pt x="7545" y="6846"/>
                  <a:pt x="7234" y="6689"/>
                  <a:pt x="6770" y="6689"/>
                </a:cubicBezTo>
                <a:close/>
                <a:moveTo>
                  <a:pt x="9503" y="6689"/>
                </a:moveTo>
                <a:cubicBezTo>
                  <a:pt x="9040" y="6689"/>
                  <a:pt x="8726" y="6847"/>
                  <a:pt x="8540" y="7177"/>
                </a:cubicBezTo>
                <a:cubicBezTo>
                  <a:pt x="8352" y="7508"/>
                  <a:pt x="8248" y="7977"/>
                  <a:pt x="8248" y="8588"/>
                </a:cubicBezTo>
                <a:cubicBezTo>
                  <a:pt x="8248" y="8777"/>
                  <a:pt x="8264" y="8948"/>
                  <a:pt x="8283" y="9110"/>
                </a:cubicBezTo>
                <a:cubicBezTo>
                  <a:pt x="8323" y="9470"/>
                  <a:pt x="8411" y="9772"/>
                  <a:pt x="8540" y="9999"/>
                </a:cubicBezTo>
                <a:cubicBezTo>
                  <a:pt x="8726" y="10326"/>
                  <a:pt x="9040" y="10486"/>
                  <a:pt x="9503" y="10486"/>
                </a:cubicBezTo>
                <a:cubicBezTo>
                  <a:pt x="9797" y="10486"/>
                  <a:pt x="10041" y="10428"/>
                  <a:pt x="10224" y="10295"/>
                </a:cubicBezTo>
                <a:cubicBezTo>
                  <a:pt x="10330" y="10218"/>
                  <a:pt x="10413" y="10121"/>
                  <a:pt x="10482" y="9999"/>
                </a:cubicBezTo>
                <a:cubicBezTo>
                  <a:pt x="10667" y="9671"/>
                  <a:pt x="10774" y="9196"/>
                  <a:pt x="10774" y="8588"/>
                </a:cubicBezTo>
                <a:cubicBezTo>
                  <a:pt x="10774" y="7977"/>
                  <a:pt x="10667" y="7508"/>
                  <a:pt x="10482" y="7177"/>
                </a:cubicBezTo>
                <a:cubicBezTo>
                  <a:pt x="10293" y="6847"/>
                  <a:pt x="9967" y="6689"/>
                  <a:pt x="9503" y="6689"/>
                </a:cubicBezTo>
                <a:close/>
                <a:moveTo>
                  <a:pt x="2354" y="7281"/>
                </a:moveTo>
                <a:cubicBezTo>
                  <a:pt x="2568" y="7281"/>
                  <a:pt x="2716" y="7380"/>
                  <a:pt x="2784" y="7595"/>
                </a:cubicBezTo>
                <a:cubicBezTo>
                  <a:pt x="2848" y="7809"/>
                  <a:pt x="2887" y="8142"/>
                  <a:pt x="2887" y="8588"/>
                </a:cubicBezTo>
                <a:cubicBezTo>
                  <a:pt x="2888" y="9012"/>
                  <a:pt x="2848" y="9338"/>
                  <a:pt x="2784" y="9563"/>
                </a:cubicBezTo>
                <a:cubicBezTo>
                  <a:pt x="2716" y="9789"/>
                  <a:pt x="2583" y="9894"/>
                  <a:pt x="2371" y="9894"/>
                </a:cubicBezTo>
                <a:cubicBezTo>
                  <a:pt x="2261" y="9894"/>
                  <a:pt x="2168" y="9868"/>
                  <a:pt x="2096" y="9807"/>
                </a:cubicBezTo>
                <a:cubicBezTo>
                  <a:pt x="1973" y="9704"/>
                  <a:pt x="1880" y="9385"/>
                  <a:pt x="1856" y="9145"/>
                </a:cubicBezTo>
                <a:cubicBezTo>
                  <a:pt x="1840" y="8987"/>
                  <a:pt x="1839" y="8794"/>
                  <a:pt x="1839" y="8588"/>
                </a:cubicBezTo>
                <a:cubicBezTo>
                  <a:pt x="1839" y="8142"/>
                  <a:pt x="1873" y="7809"/>
                  <a:pt x="1942" y="7595"/>
                </a:cubicBezTo>
                <a:cubicBezTo>
                  <a:pt x="2010" y="7380"/>
                  <a:pt x="2142" y="7281"/>
                  <a:pt x="2354" y="7281"/>
                </a:cubicBezTo>
                <a:close/>
                <a:moveTo>
                  <a:pt x="6770" y="7281"/>
                </a:moveTo>
                <a:cubicBezTo>
                  <a:pt x="6983" y="7281"/>
                  <a:pt x="7116" y="7380"/>
                  <a:pt x="7183" y="7595"/>
                </a:cubicBezTo>
                <a:cubicBezTo>
                  <a:pt x="7236" y="7766"/>
                  <a:pt x="7259" y="8024"/>
                  <a:pt x="7269" y="8344"/>
                </a:cubicBezTo>
                <a:cubicBezTo>
                  <a:pt x="7271" y="8422"/>
                  <a:pt x="7286" y="8499"/>
                  <a:pt x="7286" y="8588"/>
                </a:cubicBezTo>
                <a:cubicBezTo>
                  <a:pt x="7286" y="9012"/>
                  <a:pt x="7248" y="9338"/>
                  <a:pt x="7183" y="9563"/>
                </a:cubicBezTo>
                <a:cubicBezTo>
                  <a:pt x="7116" y="9789"/>
                  <a:pt x="6983" y="9894"/>
                  <a:pt x="6770" y="9894"/>
                </a:cubicBezTo>
                <a:cubicBezTo>
                  <a:pt x="6661" y="9894"/>
                  <a:pt x="6566" y="9868"/>
                  <a:pt x="6495" y="9807"/>
                </a:cubicBezTo>
                <a:cubicBezTo>
                  <a:pt x="6372" y="9704"/>
                  <a:pt x="6279" y="9385"/>
                  <a:pt x="6255" y="9145"/>
                </a:cubicBezTo>
                <a:cubicBezTo>
                  <a:pt x="6239" y="8987"/>
                  <a:pt x="6238" y="8794"/>
                  <a:pt x="6238" y="8588"/>
                </a:cubicBezTo>
                <a:cubicBezTo>
                  <a:pt x="6238" y="8190"/>
                  <a:pt x="6268" y="7895"/>
                  <a:pt x="6324" y="7682"/>
                </a:cubicBezTo>
                <a:cubicBezTo>
                  <a:pt x="6330" y="7656"/>
                  <a:pt x="6334" y="7617"/>
                  <a:pt x="6341" y="7595"/>
                </a:cubicBezTo>
                <a:cubicBezTo>
                  <a:pt x="6410" y="7380"/>
                  <a:pt x="6558" y="7281"/>
                  <a:pt x="6770" y="7281"/>
                </a:cubicBezTo>
                <a:close/>
                <a:moveTo>
                  <a:pt x="9503" y="7281"/>
                </a:moveTo>
                <a:cubicBezTo>
                  <a:pt x="9716" y="7281"/>
                  <a:pt x="9866" y="7380"/>
                  <a:pt x="9932" y="7595"/>
                </a:cubicBezTo>
                <a:cubicBezTo>
                  <a:pt x="9998" y="7809"/>
                  <a:pt x="10035" y="8142"/>
                  <a:pt x="10035" y="8588"/>
                </a:cubicBezTo>
                <a:cubicBezTo>
                  <a:pt x="10035" y="9012"/>
                  <a:pt x="9998" y="9338"/>
                  <a:pt x="9932" y="9563"/>
                </a:cubicBezTo>
                <a:cubicBezTo>
                  <a:pt x="9866" y="9789"/>
                  <a:pt x="9716" y="9894"/>
                  <a:pt x="9503" y="9894"/>
                </a:cubicBezTo>
                <a:cubicBezTo>
                  <a:pt x="9461" y="9894"/>
                  <a:pt x="9436" y="9885"/>
                  <a:pt x="9400" y="9877"/>
                </a:cubicBezTo>
                <a:cubicBezTo>
                  <a:pt x="9339" y="9863"/>
                  <a:pt x="9289" y="9845"/>
                  <a:pt x="9245" y="9807"/>
                </a:cubicBezTo>
                <a:cubicBezTo>
                  <a:pt x="9222" y="9788"/>
                  <a:pt x="9197" y="9771"/>
                  <a:pt x="9176" y="9737"/>
                </a:cubicBezTo>
                <a:cubicBezTo>
                  <a:pt x="9088" y="9593"/>
                  <a:pt x="9025" y="9339"/>
                  <a:pt x="9004" y="9145"/>
                </a:cubicBezTo>
                <a:cubicBezTo>
                  <a:pt x="8990" y="8987"/>
                  <a:pt x="8987" y="8794"/>
                  <a:pt x="8987" y="8588"/>
                </a:cubicBezTo>
                <a:cubicBezTo>
                  <a:pt x="8987" y="8142"/>
                  <a:pt x="9020" y="7809"/>
                  <a:pt x="9090" y="7595"/>
                </a:cubicBezTo>
                <a:cubicBezTo>
                  <a:pt x="9158" y="7380"/>
                  <a:pt x="9292" y="7281"/>
                  <a:pt x="9503" y="7281"/>
                </a:cubicBezTo>
                <a:close/>
                <a:moveTo>
                  <a:pt x="4794" y="7804"/>
                </a:moveTo>
                <a:cubicBezTo>
                  <a:pt x="4584" y="7804"/>
                  <a:pt x="4399" y="7959"/>
                  <a:pt x="4399" y="8170"/>
                </a:cubicBezTo>
                <a:cubicBezTo>
                  <a:pt x="4399" y="8379"/>
                  <a:pt x="4584" y="8553"/>
                  <a:pt x="4794" y="8553"/>
                </a:cubicBezTo>
                <a:cubicBezTo>
                  <a:pt x="5004" y="8553"/>
                  <a:pt x="5172" y="8379"/>
                  <a:pt x="5172" y="8170"/>
                </a:cubicBezTo>
                <a:cubicBezTo>
                  <a:pt x="5172" y="7959"/>
                  <a:pt x="5004" y="7804"/>
                  <a:pt x="4794" y="7804"/>
                </a:cubicBezTo>
                <a:close/>
                <a:moveTo>
                  <a:pt x="4794" y="10034"/>
                </a:moveTo>
                <a:cubicBezTo>
                  <a:pt x="4584" y="10034"/>
                  <a:pt x="4399" y="10188"/>
                  <a:pt x="4399" y="10399"/>
                </a:cubicBezTo>
                <a:cubicBezTo>
                  <a:pt x="4399" y="10608"/>
                  <a:pt x="4584" y="10783"/>
                  <a:pt x="4794" y="10783"/>
                </a:cubicBezTo>
                <a:cubicBezTo>
                  <a:pt x="5004" y="10783"/>
                  <a:pt x="5172" y="10608"/>
                  <a:pt x="5172" y="10399"/>
                </a:cubicBezTo>
                <a:cubicBezTo>
                  <a:pt x="5172" y="10188"/>
                  <a:pt x="5004" y="10034"/>
                  <a:pt x="4794" y="10034"/>
                </a:cubicBezTo>
                <a:close/>
                <a:moveTo>
                  <a:pt x="10362" y="12751"/>
                </a:moveTo>
                <a:cubicBezTo>
                  <a:pt x="10362" y="12751"/>
                  <a:pt x="12235" y="12751"/>
                  <a:pt x="12235" y="12751"/>
                </a:cubicBezTo>
                <a:lnTo>
                  <a:pt x="17167" y="16113"/>
                </a:lnTo>
                <a:lnTo>
                  <a:pt x="17167" y="17541"/>
                </a:lnTo>
                <a:lnTo>
                  <a:pt x="5430" y="17541"/>
                </a:lnTo>
                <a:lnTo>
                  <a:pt x="5430" y="16113"/>
                </a:lnTo>
                <a:lnTo>
                  <a:pt x="10362" y="12751"/>
                </a:lnTo>
                <a:close/>
                <a:moveTo>
                  <a:pt x="2904" y="19283"/>
                </a:moveTo>
                <a:cubicBezTo>
                  <a:pt x="2904" y="19283"/>
                  <a:pt x="19761" y="19283"/>
                  <a:pt x="19761" y="19283"/>
                </a:cubicBezTo>
                <a:cubicBezTo>
                  <a:pt x="20005" y="19283"/>
                  <a:pt x="20191" y="19472"/>
                  <a:pt x="20191" y="19719"/>
                </a:cubicBezTo>
                <a:cubicBezTo>
                  <a:pt x="20191" y="19964"/>
                  <a:pt x="20005" y="20172"/>
                  <a:pt x="19761" y="20172"/>
                </a:cubicBezTo>
                <a:lnTo>
                  <a:pt x="2904" y="20172"/>
                </a:lnTo>
                <a:cubicBezTo>
                  <a:pt x="2661" y="20172"/>
                  <a:pt x="2457" y="19964"/>
                  <a:pt x="2457" y="19719"/>
                </a:cubicBezTo>
                <a:cubicBezTo>
                  <a:pt x="2457" y="19472"/>
                  <a:pt x="2661" y="19283"/>
                  <a:pt x="2904" y="19283"/>
                </a:cubicBezTo>
                <a:close/>
              </a:path>
            </a:pathLst>
          </a:custGeom>
          <a:solidFill>
            <a:schemeClr val="accent4"/>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Tree>
    <p:extLst>
      <p:ext uri="{BB962C8B-B14F-4D97-AF65-F5344CB8AC3E}">
        <p14:creationId xmlns:p14="http://schemas.microsoft.com/office/powerpoint/2010/main" val="3825843369"/>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Straight Connector 52"/>
          <p:cNvCxnSpPr/>
          <p:nvPr/>
        </p:nvCxnSpPr>
        <p:spPr>
          <a:xfrm rot="10800000">
            <a:off x="4572001" y="2278227"/>
            <a:ext cx="0" cy="2172585"/>
          </a:xfrm>
          <a:prstGeom prst="line">
            <a:avLst/>
          </a:prstGeom>
          <a:ln w="28575">
            <a:solidFill>
              <a:schemeClr val="accent4"/>
            </a:solidFill>
            <a:tailEnd type="ova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rot="10800000">
            <a:off x="6453189" y="2278227"/>
            <a:ext cx="0" cy="2172585"/>
          </a:xfrm>
          <a:prstGeom prst="line">
            <a:avLst/>
          </a:prstGeom>
          <a:ln w="28575">
            <a:solidFill>
              <a:schemeClr val="accent6"/>
            </a:solidFill>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747838" y="1711303"/>
            <a:ext cx="0" cy="2172585"/>
          </a:xfrm>
          <a:prstGeom prst="line">
            <a:avLst/>
          </a:prstGeom>
          <a:ln w="28575">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17" name="Freeform 46"/>
          <p:cNvSpPr>
            <a:spLocks/>
          </p:cNvSpPr>
          <p:nvPr/>
        </p:nvSpPr>
        <p:spPr bwMode="auto">
          <a:xfrm>
            <a:off x="1599096" y="1399846"/>
            <a:ext cx="297484" cy="338468"/>
          </a:xfrm>
          <a:custGeom>
            <a:avLst/>
            <a:gdLst>
              <a:gd name="T0" fmla="*/ 178 w 178"/>
              <a:gd name="T1" fmla="*/ 145 h 202"/>
              <a:gd name="T2" fmla="*/ 178 w 178"/>
              <a:gd name="T3" fmla="*/ 57 h 202"/>
              <a:gd name="T4" fmla="*/ 172 w 178"/>
              <a:gd name="T5" fmla="*/ 46 h 202"/>
              <a:gd name="T6" fmla="*/ 95 w 178"/>
              <a:gd name="T7" fmla="*/ 2 h 202"/>
              <a:gd name="T8" fmla="*/ 83 w 178"/>
              <a:gd name="T9" fmla="*/ 2 h 202"/>
              <a:gd name="T10" fmla="*/ 6 w 178"/>
              <a:gd name="T11" fmla="*/ 46 h 202"/>
              <a:gd name="T12" fmla="*/ 0 w 178"/>
              <a:gd name="T13" fmla="*/ 57 h 202"/>
              <a:gd name="T14" fmla="*/ 0 w 178"/>
              <a:gd name="T15" fmla="*/ 145 h 202"/>
              <a:gd name="T16" fmla="*/ 6 w 178"/>
              <a:gd name="T17" fmla="*/ 156 h 202"/>
              <a:gd name="T18" fmla="*/ 83 w 178"/>
              <a:gd name="T19" fmla="*/ 200 h 202"/>
              <a:gd name="T20" fmla="*/ 95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5" y="2"/>
                  <a:pt x="95" y="2"/>
                  <a:pt x="95" y="2"/>
                </a:cubicBezTo>
                <a:cubicBezTo>
                  <a:pt x="91" y="0"/>
                  <a:pt x="87" y="0"/>
                  <a:pt x="83" y="2"/>
                </a:cubicBezTo>
                <a:cubicBezTo>
                  <a:pt x="6" y="46"/>
                  <a:pt x="6" y="46"/>
                  <a:pt x="6" y="46"/>
                </a:cubicBezTo>
                <a:cubicBezTo>
                  <a:pt x="2" y="48"/>
                  <a:pt x="0" y="52"/>
                  <a:pt x="0" y="57"/>
                </a:cubicBezTo>
                <a:cubicBezTo>
                  <a:pt x="0" y="145"/>
                  <a:pt x="0" y="145"/>
                  <a:pt x="0" y="145"/>
                </a:cubicBezTo>
                <a:cubicBezTo>
                  <a:pt x="0" y="150"/>
                  <a:pt x="2" y="154"/>
                  <a:pt x="6" y="156"/>
                </a:cubicBezTo>
                <a:cubicBezTo>
                  <a:pt x="83" y="200"/>
                  <a:pt x="83" y="200"/>
                  <a:pt x="83" y="200"/>
                </a:cubicBezTo>
                <a:cubicBezTo>
                  <a:pt x="87" y="202"/>
                  <a:pt x="91" y="202"/>
                  <a:pt x="95" y="200"/>
                </a:cubicBezTo>
                <a:cubicBezTo>
                  <a:pt x="172" y="156"/>
                  <a:pt x="172" y="156"/>
                  <a:pt x="172" y="156"/>
                </a:cubicBezTo>
                <a:cubicBezTo>
                  <a:pt x="176" y="154"/>
                  <a:pt x="178" y="150"/>
                  <a:pt x="178" y="145"/>
                </a:cubicBezTo>
                <a:close/>
              </a:path>
            </a:pathLst>
          </a:custGeom>
          <a:solidFill>
            <a:schemeClr val="accent1"/>
          </a:solidFill>
          <a:ln>
            <a:noFill/>
          </a:ln>
        </p:spPr>
        <p:txBody>
          <a:bodyPr vert="horz" wrap="square" lIns="0" tIns="0" rIns="0" bIns="0" numCol="1" anchor="ctr" anchorCtr="0" compatLnSpc="1">
            <a:prstTxWarp prst="textNoShape">
              <a:avLst/>
            </a:prstTxWarp>
          </a:bodyPr>
          <a:lstStyle/>
          <a:p>
            <a:pPr algn="ctr"/>
            <a:r>
              <a:rPr lang="ar-SY" sz="1100" b="1" dirty="0" smtClean="0">
                <a:solidFill>
                  <a:schemeClr val="bg1"/>
                </a:solidFill>
              </a:rPr>
              <a:t>01</a:t>
            </a:r>
            <a:endParaRPr lang="en-US" sz="1100" b="1" dirty="0">
              <a:solidFill>
                <a:schemeClr val="bg1"/>
              </a:solidFill>
            </a:endParaRPr>
          </a:p>
        </p:txBody>
      </p:sp>
      <p:sp>
        <p:nvSpPr>
          <p:cNvPr id="41" name="TextBox 40"/>
          <p:cNvSpPr txBox="1"/>
          <p:nvPr/>
        </p:nvSpPr>
        <p:spPr>
          <a:xfrm>
            <a:off x="1135381" y="4004865"/>
            <a:ext cx="1224914" cy="646331"/>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1"/>
                </a:solidFill>
              </a:rPr>
              <a:t>2014</a:t>
            </a:r>
            <a:endParaRPr lang="en-US" sz="1400" dirty="0" smtClean="0">
              <a:solidFill>
                <a:schemeClr val="accent1"/>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cxnSp>
        <p:nvCxnSpPr>
          <p:cNvPr id="48" name="Straight Connector 47"/>
          <p:cNvCxnSpPr/>
          <p:nvPr/>
        </p:nvCxnSpPr>
        <p:spPr>
          <a:xfrm rot="10800000">
            <a:off x="2690814" y="2278227"/>
            <a:ext cx="0" cy="2172585"/>
          </a:xfrm>
          <a:prstGeom prst="line">
            <a:avLst/>
          </a:prstGeom>
          <a:ln w="28575">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49" name="Freeform 46"/>
          <p:cNvSpPr>
            <a:spLocks/>
          </p:cNvSpPr>
          <p:nvPr/>
        </p:nvSpPr>
        <p:spPr bwMode="auto">
          <a:xfrm>
            <a:off x="2542071" y="4423801"/>
            <a:ext cx="297484" cy="338468"/>
          </a:xfrm>
          <a:custGeom>
            <a:avLst/>
            <a:gdLst>
              <a:gd name="T0" fmla="*/ 178 w 178"/>
              <a:gd name="T1" fmla="*/ 145 h 202"/>
              <a:gd name="T2" fmla="*/ 178 w 178"/>
              <a:gd name="T3" fmla="*/ 57 h 202"/>
              <a:gd name="T4" fmla="*/ 172 w 178"/>
              <a:gd name="T5" fmla="*/ 46 h 202"/>
              <a:gd name="T6" fmla="*/ 95 w 178"/>
              <a:gd name="T7" fmla="*/ 2 h 202"/>
              <a:gd name="T8" fmla="*/ 83 w 178"/>
              <a:gd name="T9" fmla="*/ 2 h 202"/>
              <a:gd name="T10" fmla="*/ 6 w 178"/>
              <a:gd name="T11" fmla="*/ 46 h 202"/>
              <a:gd name="T12" fmla="*/ 0 w 178"/>
              <a:gd name="T13" fmla="*/ 57 h 202"/>
              <a:gd name="T14" fmla="*/ 0 w 178"/>
              <a:gd name="T15" fmla="*/ 145 h 202"/>
              <a:gd name="T16" fmla="*/ 6 w 178"/>
              <a:gd name="T17" fmla="*/ 156 h 202"/>
              <a:gd name="T18" fmla="*/ 83 w 178"/>
              <a:gd name="T19" fmla="*/ 200 h 202"/>
              <a:gd name="T20" fmla="*/ 95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5" y="2"/>
                  <a:pt x="95" y="2"/>
                  <a:pt x="95" y="2"/>
                </a:cubicBezTo>
                <a:cubicBezTo>
                  <a:pt x="91" y="0"/>
                  <a:pt x="87" y="0"/>
                  <a:pt x="83" y="2"/>
                </a:cubicBezTo>
                <a:cubicBezTo>
                  <a:pt x="6" y="46"/>
                  <a:pt x="6" y="46"/>
                  <a:pt x="6" y="46"/>
                </a:cubicBezTo>
                <a:cubicBezTo>
                  <a:pt x="2" y="48"/>
                  <a:pt x="0" y="52"/>
                  <a:pt x="0" y="57"/>
                </a:cubicBezTo>
                <a:cubicBezTo>
                  <a:pt x="0" y="145"/>
                  <a:pt x="0" y="145"/>
                  <a:pt x="0" y="145"/>
                </a:cubicBezTo>
                <a:cubicBezTo>
                  <a:pt x="0" y="150"/>
                  <a:pt x="2" y="154"/>
                  <a:pt x="6" y="156"/>
                </a:cubicBezTo>
                <a:cubicBezTo>
                  <a:pt x="83" y="200"/>
                  <a:pt x="83" y="200"/>
                  <a:pt x="83" y="200"/>
                </a:cubicBezTo>
                <a:cubicBezTo>
                  <a:pt x="87" y="202"/>
                  <a:pt x="91" y="202"/>
                  <a:pt x="95" y="200"/>
                </a:cubicBezTo>
                <a:cubicBezTo>
                  <a:pt x="172" y="156"/>
                  <a:pt x="172" y="156"/>
                  <a:pt x="172" y="156"/>
                </a:cubicBezTo>
                <a:cubicBezTo>
                  <a:pt x="176" y="154"/>
                  <a:pt x="178" y="150"/>
                  <a:pt x="178" y="145"/>
                </a:cubicBezTo>
                <a:close/>
              </a:path>
            </a:pathLst>
          </a:custGeom>
          <a:solidFill>
            <a:schemeClr val="accent2"/>
          </a:solidFill>
          <a:ln>
            <a:noFill/>
          </a:ln>
        </p:spPr>
        <p:txBody>
          <a:bodyPr vert="horz" wrap="square" lIns="0" tIns="0" rIns="0" bIns="0" numCol="1" anchor="ctr" anchorCtr="0" compatLnSpc="1">
            <a:prstTxWarp prst="textNoShape">
              <a:avLst/>
            </a:prstTxWarp>
          </a:bodyPr>
          <a:lstStyle/>
          <a:p>
            <a:pPr algn="ctr"/>
            <a:r>
              <a:rPr lang="ar-SY" sz="1100" b="1" dirty="0" smtClean="0">
                <a:solidFill>
                  <a:schemeClr val="bg1"/>
                </a:solidFill>
              </a:rPr>
              <a:t>02</a:t>
            </a:r>
            <a:endParaRPr lang="en-US" sz="1100" b="1" dirty="0">
              <a:solidFill>
                <a:schemeClr val="bg1"/>
              </a:solidFill>
            </a:endParaRPr>
          </a:p>
        </p:txBody>
      </p:sp>
      <p:sp>
        <p:nvSpPr>
          <p:cNvPr id="50" name="TextBox 49"/>
          <p:cNvSpPr txBox="1"/>
          <p:nvPr/>
        </p:nvSpPr>
        <p:spPr>
          <a:xfrm>
            <a:off x="2103121" y="1516017"/>
            <a:ext cx="1175384" cy="636136"/>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2"/>
                </a:solidFill>
              </a:rPr>
              <a:t>2015</a:t>
            </a:r>
            <a:endParaRPr lang="en-US" sz="1400" dirty="0" smtClean="0">
              <a:solidFill>
                <a:schemeClr val="accent2"/>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cxnSp>
        <p:nvCxnSpPr>
          <p:cNvPr id="22" name="Straight Connector 21"/>
          <p:cNvCxnSpPr/>
          <p:nvPr/>
        </p:nvCxnSpPr>
        <p:spPr>
          <a:xfrm>
            <a:off x="3629025" y="1711303"/>
            <a:ext cx="0" cy="2172585"/>
          </a:xfrm>
          <a:prstGeom prst="line">
            <a:avLst/>
          </a:prstGeom>
          <a:ln w="28575">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5514975" y="1711303"/>
            <a:ext cx="0" cy="2172585"/>
          </a:xfrm>
          <a:prstGeom prst="line">
            <a:avLst/>
          </a:prstGeom>
          <a:ln w="28575">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7396163" y="1711303"/>
            <a:ext cx="0" cy="2172585"/>
          </a:xfrm>
          <a:prstGeom prst="line">
            <a:avLst/>
          </a:prstGeom>
          <a:ln w="28575">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2" name="Freeform 5"/>
          <p:cNvSpPr>
            <a:spLocks/>
          </p:cNvSpPr>
          <p:nvPr/>
        </p:nvSpPr>
        <p:spPr bwMode="auto">
          <a:xfrm>
            <a:off x="1245394" y="2273300"/>
            <a:ext cx="6653213" cy="1663700"/>
          </a:xfrm>
          <a:custGeom>
            <a:avLst/>
            <a:gdLst>
              <a:gd name="T0" fmla="*/ 1652 w 1772"/>
              <a:gd name="T1" fmla="*/ 3 h 442"/>
              <a:gd name="T2" fmla="*/ 1623 w 1772"/>
              <a:gd name="T3" fmla="*/ 3 h 442"/>
              <a:gd name="T4" fmla="*/ 1504 w 1772"/>
              <a:gd name="T5" fmla="*/ 89 h 442"/>
              <a:gd name="T6" fmla="*/ 1478 w 1772"/>
              <a:gd name="T7" fmla="*/ 189 h 442"/>
              <a:gd name="T8" fmla="*/ 1387 w 1772"/>
              <a:gd name="T9" fmla="*/ 141 h 442"/>
              <a:gd name="T10" fmla="*/ 1296 w 1772"/>
              <a:gd name="T11" fmla="*/ 189 h 442"/>
              <a:gd name="T12" fmla="*/ 1271 w 1772"/>
              <a:gd name="T13" fmla="*/ 89 h 442"/>
              <a:gd name="T14" fmla="*/ 1151 w 1772"/>
              <a:gd name="T15" fmla="*/ 3 h 442"/>
              <a:gd name="T16" fmla="*/ 1122 w 1772"/>
              <a:gd name="T17" fmla="*/ 3 h 442"/>
              <a:gd name="T18" fmla="*/ 1002 w 1772"/>
              <a:gd name="T19" fmla="*/ 89 h 442"/>
              <a:gd name="T20" fmla="*/ 977 w 1772"/>
              <a:gd name="T21" fmla="*/ 189 h 442"/>
              <a:gd name="T22" fmla="*/ 886 w 1772"/>
              <a:gd name="T23" fmla="*/ 141 h 442"/>
              <a:gd name="T24" fmla="*/ 795 w 1772"/>
              <a:gd name="T25" fmla="*/ 189 h 442"/>
              <a:gd name="T26" fmla="*/ 770 w 1772"/>
              <a:gd name="T27" fmla="*/ 89 h 442"/>
              <a:gd name="T28" fmla="*/ 650 w 1772"/>
              <a:gd name="T29" fmla="*/ 3 h 442"/>
              <a:gd name="T30" fmla="*/ 621 w 1772"/>
              <a:gd name="T31" fmla="*/ 3 h 442"/>
              <a:gd name="T32" fmla="*/ 501 w 1772"/>
              <a:gd name="T33" fmla="*/ 89 h 442"/>
              <a:gd name="T34" fmla="*/ 476 w 1772"/>
              <a:gd name="T35" fmla="*/ 189 h 442"/>
              <a:gd name="T36" fmla="*/ 385 w 1772"/>
              <a:gd name="T37" fmla="*/ 141 h 442"/>
              <a:gd name="T38" fmla="*/ 294 w 1772"/>
              <a:gd name="T39" fmla="*/ 189 h 442"/>
              <a:gd name="T40" fmla="*/ 268 w 1772"/>
              <a:gd name="T41" fmla="*/ 89 h 442"/>
              <a:gd name="T42" fmla="*/ 149 w 1772"/>
              <a:gd name="T43" fmla="*/ 3 h 442"/>
              <a:gd name="T44" fmla="*/ 120 w 1772"/>
              <a:gd name="T45" fmla="*/ 3 h 442"/>
              <a:gd name="T46" fmla="*/ 0 w 1772"/>
              <a:gd name="T47" fmla="*/ 89 h 442"/>
              <a:gd name="T48" fmla="*/ 14 w 1772"/>
              <a:gd name="T49" fmla="*/ 236 h 442"/>
              <a:gd name="T50" fmla="*/ 134 w 1772"/>
              <a:gd name="T51" fmla="*/ 300 h 442"/>
              <a:gd name="T52" fmla="*/ 225 w 1772"/>
              <a:gd name="T53" fmla="*/ 252 h 442"/>
              <a:gd name="T54" fmla="*/ 251 w 1772"/>
              <a:gd name="T55" fmla="*/ 352 h 442"/>
              <a:gd name="T56" fmla="*/ 370 w 1772"/>
              <a:gd name="T57" fmla="*/ 438 h 442"/>
              <a:gd name="T58" fmla="*/ 399 w 1772"/>
              <a:gd name="T59" fmla="*/ 438 h 442"/>
              <a:gd name="T60" fmla="*/ 519 w 1772"/>
              <a:gd name="T61" fmla="*/ 352 h 442"/>
              <a:gd name="T62" fmla="*/ 544 w 1772"/>
              <a:gd name="T63" fmla="*/ 252 h 442"/>
              <a:gd name="T64" fmla="*/ 635 w 1772"/>
              <a:gd name="T65" fmla="*/ 300 h 442"/>
              <a:gd name="T66" fmla="*/ 726 w 1772"/>
              <a:gd name="T67" fmla="*/ 252 h 442"/>
              <a:gd name="T68" fmla="*/ 752 w 1772"/>
              <a:gd name="T69" fmla="*/ 352 h 442"/>
              <a:gd name="T70" fmla="*/ 871 w 1772"/>
              <a:gd name="T71" fmla="*/ 438 h 442"/>
              <a:gd name="T72" fmla="*/ 901 w 1772"/>
              <a:gd name="T73" fmla="*/ 438 h 442"/>
              <a:gd name="T74" fmla="*/ 1020 w 1772"/>
              <a:gd name="T75" fmla="*/ 352 h 442"/>
              <a:gd name="T76" fmla="*/ 1046 w 1772"/>
              <a:gd name="T77" fmla="*/ 252 h 442"/>
              <a:gd name="T78" fmla="*/ 1137 w 1772"/>
              <a:gd name="T79" fmla="*/ 300 h 442"/>
              <a:gd name="T80" fmla="*/ 1228 w 1772"/>
              <a:gd name="T81" fmla="*/ 252 h 442"/>
              <a:gd name="T82" fmla="*/ 1253 w 1772"/>
              <a:gd name="T83" fmla="*/ 352 h 442"/>
              <a:gd name="T84" fmla="*/ 1373 w 1772"/>
              <a:gd name="T85" fmla="*/ 438 h 442"/>
              <a:gd name="T86" fmla="*/ 1402 w 1772"/>
              <a:gd name="T87" fmla="*/ 438 h 442"/>
              <a:gd name="T88" fmla="*/ 1521 w 1772"/>
              <a:gd name="T89" fmla="*/ 352 h 442"/>
              <a:gd name="T90" fmla="*/ 1547 w 1772"/>
              <a:gd name="T91" fmla="*/ 252 h 442"/>
              <a:gd name="T92" fmla="*/ 1638 w 1772"/>
              <a:gd name="T93" fmla="*/ 300 h 442"/>
              <a:gd name="T94" fmla="*/ 1758 w 1772"/>
              <a:gd name="T95" fmla="*/ 236 h 442"/>
              <a:gd name="T96" fmla="*/ 1772 w 1772"/>
              <a:gd name="T97" fmla="*/ 89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72" h="442">
                <a:moveTo>
                  <a:pt x="1758" y="64"/>
                </a:moveTo>
                <a:cubicBezTo>
                  <a:pt x="1652" y="3"/>
                  <a:pt x="1652" y="3"/>
                  <a:pt x="1652" y="3"/>
                </a:cubicBezTo>
                <a:cubicBezTo>
                  <a:pt x="1648" y="1"/>
                  <a:pt x="1643" y="0"/>
                  <a:pt x="1638" y="0"/>
                </a:cubicBezTo>
                <a:cubicBezTo>
                  <a:pt x="1633" y="0"/>
                  <a:pt x="1628" y="1"/>
                  <a:pt x="1623" y="3"/>
                </a:cubicBezTo>
                <a:cubicBezTo>
                  <a:pt x="1518" y="64"/>
                  <a:pt x="1518" y="64"/>
                  <a:pt x="1518" y="64"/>
                </a:cubicBezTo>
                <a:cubicBezTo>
                  <a:pt x="1509" y="69"/>
                  <a:pt x="1504" y="79"/>
                  <a:pt x="1504" y="89"/>
                </a:cubicBezTo>
                <a:cubicBezTo>
                  <a:pt x="1504" y="174"/>
                  <a:pt x="1504" y="174"/>
                  <a:pt x="1504" y="174"/>
                </a:cubicBezTo>
                <a:cubicBezTo>
                  <a:pt x="1504" y="187"/>
                  <a:pt x="1490" y="195"/>
                  <a:pt x="1478" y="189"/>
                </a:cubicBezTo>
                <a:cubicBezTo>
                  <a:pt x="1402" y="145"/>
                  <a:pt x="1402" y="145"/>
                  <a:pt x="1402" y="145"/>
                </a:cubicBezTo>
                <a:cubicBezTo>
                  <a:pt x="1397" y="142"/>
                  <a:pt x="1392" y="141"/>
                  <a:pt x="1387" y="141"/>
                </a:cubicBezTo>
                <a:cubicBezTo>
                  <a:pt x="1382" y="141"/>
                  <a:pt x="1377" y="142"/>
                  <a:pt x="1373" y="145"/>
                </a:cubicBezTo>
                <a:cubicBezTo>
                  <a:pt x="1296" y="189"/>
                  <a:pt x="1296" y="189"/>
                  <a:pt x="1296" y="189"/>
                </a:cubicBezTo>
                <a:cubicBezTo>
                  <a:pt x="1285" y="195"/>
                  <a:pt x="1271" y="187"/>
                  <a:pt x="1271" y="174"/>
                </a:cubicBezTo>
                <a:cubicBezTo>
                  <a:pt x="1271" y="89"/>
                  <a:pt x="1271" y="89"/>
                  <a:pt x="1271" y="89"/>
                </a:cubicBezTo>
                <a:cubicBezTo>
                  <a:pt x="1271" y="79"/>
                  <a:pt x="1265" y="69"/>
                  <a:pt x="1256" y="64"/>
                </a:cubicBezTo>
                <a:cubicBezTo>
                  <a:pt x="1151" y="3"/>
                  <a:pt x="1151" y="3"/>
                  <a:pt x="1151" y="3"/>
                </a:cubicBezTo>
                <a:cubicBezTo>
                  <a:pt x="1147" y="1"/>
                  <a:pt x="1142" y="0"/>
                  <a:pt x="1137" y="0"/>
                </a:cubicBezTo>
                <a:cubicBezTo>
                  <a:pt x="1132" y="0"/>
                  <a:pt x="1127" y="1"/>
                  <a:pt x="1122" y="3"/>
                </a:cubicBezTo>
                <a:cubicBezTo>
                  <a:pt x="1017" y="64"/>
                  <a:pt x="1017" y="64"/>
                  <a:pt x="1017" y="64"/>
                </a:cubicBezTo>
                <a:cubicBezTo>
                  <a:pt x="1008" y="69"/>
                  <a:pt x="1002" y="79"/>
                  <a:pt x="1002" y="89"/>
                </a:cubicBezTo>
                <a:cubicBezTo>
                  <a:pt x="1002" y="174"/>
                  <a:pt x="1002" y="174"/>
                  <a:pt x="1002" y="174"/>
                </a:cubicBezTo>
                <a:cubicBezTo>
                  <a:pt x="1002" y="187"/>
                  <a:pt x="988" y="195"/>
                  <a:pt x="977" y="189"/>
                </a:cubicBezTo>
                <a:cubicBezTo>
                  <a:pt x="901" y="145"/>
                  <a:pt x="901" y="145"/>
                  <a:pt x="901" y="145"/>
                </a:cubicBezTo>
                <a:cubicBezTo>
                  <a:pt x="896" y="142"/>
                  <a:pt x="891" y="141"/>
                  <a:pt x="886" y="141"/>
                </a:cubicBezTo>
                <a:cubicBezTo>
                  <a:pt x="881" y="141"/>
                  <a:pt x="876" y="142"/>
                  <a:pt x="871" y="145"/>
                </a:cubicBezTo>
                <a:cubicBezTo>
                  <a:pt x="795" y="189"/>
                  <a:pt x="795" y="189"/>
                  <a:pt x="795" y="189"/>
                </a:cubicBezTo>
                <a:cubicBezTo>
                  <a:pt x="784" y="195"/>
                  <a:pt x="770" y="187"/>
                  <a:pt x="770" y="174"/>
                </a:cubicBezTo>
                <a:cubicBezTo>
                  <a:pt x="770" y="89"/>
                  <a:pt x="770" y="89"/>
                  <a:pt x="770" y="89"/>
                </a:cubicBezTo>
                <a:cubicBezTo>
                  <a:pt x="770" y="79"/>
                  <a:pt x="764" y="69"/>
                  <a:pt x="755" y="64"/>
                </a:cubicBezTo>
                <a:cubicBezTo>
                  <a:pt x="650" y="3"/>
                  <a:pt x="650" y="3"/>
                  <a:pt x="650" y="3"/>
                </a:cubicBezTo>
                <a:cubicBezTo>
                  <a:pt x="645" y="1"/>
                  <a:pt x="640" y="0"/>
                  <a:pt x="635" y="0"/>
                </a:cubicBezTo>
                <a:cubicBezTo>
                  <a:pt x="630" y="0"/>
                  <a:pt x="625" y="1"/>
                  <a:pt x="621" y="3"/>
                </a:cubicBezTo>
                <a:cubicBezTo>
                  <a:pt x="516" y="64"/>
                  <a:pt x="516" y="64"/>
                  <a:pt x="516" y="64"/>
                </a:cubicBezTo>
                <a:cubicBezTo>
                  <a:pt x="507" y="69"/>
                  <a:pt x="501" y="79"/>
                  <a:pt x="501" y="89"/>
                </a:cubicBezTo>
                <a:cubicBezTo>
                  <a:pt x="501" y="174"/>
                  <a:pt x="501" y="174"/>
                  <a:pt x="501" y="174"/>
                </a:cubicBezTo>
                <a:cubicBezTo>
                  <a:pt x="501" y="187"/>
                  <a:pt x="487" y="195"/>
                  <a:pt x="476" y="189"/>
                </a:cubicBezTo>
                <a:cubicBezTo>
                  <a:pt x="399" y="145"/>
                  <a:pt x="399" y="145"/>
                  <a:pt x="399" y="145"/>
                </a:cubicBezTo>
                <a:cubicBezTo>
                  <a:pt x="395" y="142"/>
                  <a:pt x="390" y="141"/>
                  <a:pt x="385" y="141"/>
                </a:cubicBezTo>
                <a:cubicBezTo>
                  <a:pt x="380" y="141"/>
                  <a:pt x="375" y="142"/>
                  <a:pt x="370" y="145"/>
                </a:cubicBezTo>
                <a:cubicBezTo>
                  <a:pt x="294" y="189"/>
                  <a:pt x="294" y="189"/>
                  <a:pt x="294" y="189"/>
                </a:cubicBezTo>
                <a:cubicBezTo>
                  <a:pt x="282" y="195"/>
                  <a:pt x="268" y="187"/>
                  <a:pt x="268" y="174"/>
                </a:cubicBezTo>
                <a:cubicBezTo>
                  <a:pt x="268" y="89"/>
                  <a:pt x="268" y="89"/>
                  <a:pt x="268" y="89"/>
                </a:cubicBezTo>
                <a:cubicBezTo>
                  <a:pt x="268" y="79"/>
                  <a:pt x="263" y="69"/>
                  <a:pt x="254" y="64"/>
                </a:cubicBezTo>
                <a:cubicBezTo>
                  <a:pt x="149" y="3"/>
                  <a:pt x="149" y="3"/>
                  <a:pt x="149" y="3"/>
                </a:cubicBezTo>
                <a:cubicBezTo>
                  <a:pt x="144" y="1"/>
                  <a:pt x="139" y="0"/>
                  <a:pt x="134" y="0"/>
                </a:cubicBezTo>
                <a:cubicBezTo>
                  <a:pt x="129" y="0"/>
                  <a:pt x="124" y="1"/>
                  <a:pt x="120" y="3"/>
                </a:cubicBezTo>
                <a:cubicBezTo>
                  <a:pt x="14" y="64"/>
                  <a:pt x="14" y="64"/>
                  <a:pt x="14" y="64"/>
                </a:cubicBezTo>
                <a:cubicBezTo>
                  <a:pt x="5" y="69"/>
                  <a:pt x="0" y="79"/>
                  <a:pt x="0" y="89"/>
                </a:cubicBezTo>
                <a:cubicBezTo>
                  <a:pt x="0" y="211"/>
                  <a:pt x="0" y="211"/>
                  <a:pt x="0" y="211"/>
                </a:cubicBezTo>
                <a:cubicBezTo>
                  <a:pt x="0" y="221"/>
                  <a:pt x="5" y="231"/>
                  <a:pt x="14" y="236"/>
                </a:cubicBezTo>
                <a:cubicBezTo>
                  <a:pt x="120" y="297"/>
                  <a:pt x="120" y="297"/>
                  <a:pt x="120" y="297"/>
                </a:cubicBezTo>
                <a:cubicBezTo>
                  <a:pt x="124" y="299"/>
                  <a:pt x="129" y="300"/>
                  <a:pt x="134" y="300"/>
                </a:cubicBezTo>
                <a:cubicBezTo>
                  <a:pt x="139" y="300"/>
                  <a:pt x="144" y="299"/>
                  <a:pt x="149" y="297"/>
                </a:cubicBezTo>
                <a:cubicBezTo>
                  <a:pt x="225" y="252"/>
                  <a:pt x="225" y="252"/>
                  <a:pt x="225" y="252"/>
                </a:cubicBezTo>
                <a:cubicBezTo>
                  <a:pt x="236" y="246"/>
                  <a:pt x="251" y="254"/>
                  <a:pt x="251" y="267"/>
                </a:cubicBezTo>
                <a:cubicBezTo>
                  <a:pt x="251" y="352"/>
                  <a:pt x="251" y="352"/>
                  <a:pt x="251" y="352"/>
                </a:cubicBezTo>
                <a:cubicBezTo>
                  <a:pt x="251" y="362"/>
                  <a:pt x="256" y="372"/>
                  <a:pt x="265" y="377"/>
                </a:cubicBezTo>
                <a:cubicBezTo>
                  <a:pt x="370" y="438"/>
                  <a:pt x="370" y="438"/>
                  <a:pt x="370" y="438"/>
                </a:cubicBezTo>
                <a:cubicBezTo>
                  <a:pt x="375" y="440"/>
                  <a:pt x="380" y="442"/>
                  <a:pt x="385" y="442"/>
                </a:cubicBezTo>
                <a:cubicBezTo>
                  <a:pt x="390" y="442"/>
                  <a:pt x="395" y="440"/>
                  <a:pt x="399" y="438"/>
                </a:cubicBezTo>
                <a:cubicBezTo>
                  <a:pt x="504" y="377"/>
                  <a:pt x="504" y="377"/>
                  <a:pt x="504" y="377"/>
                </a:cubicBezTo>
                <a:cubicBezTo>
                  <a:pt x="513" y="372"/>
                  <a:pt x="519" y="362"/>
                  <a:pt x="519" y="352"/>
                </a:cubicBezTo>
                <a:cubicBezTo>
                  <a:pt x="519" y="267"/>
                  <a:pt x="519" y="267"/>
                  <a:pt x="519" y="267"/>
                </a:cubicBezTo>
                <a:cubicBezTo>
                  <a:pt x="519" y="254"/>
                  <a:pt x="533" y="246"/>
                  <a:pt x="544" y="252"/>
                </a:cubicBezTo>
                <a:cubicBezTo>
                  <a:pt x="621" y="297"/>
                  <a:pt x="621" y="297"/>
                  <a:pt x="621" y="297"/>
                </a:cubicBezTo>
                <a:cubicBezTo>
                  <a:pt x="625" y="299"/>
                  <a:pt x="630" y="300"/>
                  <a:pt x="635" y="300"/>
                </a:cubicBezTo>
                <a:cubicBezTo>
                  <a:pt x="640" y="300"/>
                  <a:pt x="645" y="299"/>
                  <a:pt x="650" y="297"/>
                </a:cubicBezTo>
                <a:cubicBezTo>
                  <a:pt x="726" y="252"/>
                  <a:pt x="726" y="252"/>
                  <a:pt x="726" y="252"/>
                </a:cubicBezTo>
                <a:cubicBezTo>
                  <a:pt x="738" y="246"/>
                  <a:pt x="752" y="254"/>
                  <a:pt x="752" y="267"/>
                </a:cubicBezTo>
                <a:cubicBezTo>
                  <a:pt x="752" y="352"/>
                  <a:pt x="752" y="352"/>
                  <a:pt x="752" y="352"/>
                </a:cubicBezTo>
                <a:cubicBezTo>
                  <a:pt x="752" y="362"/>
                  <a:pt x="757" y="372"/>
                  <a:pt x="766" y="377"/>
                </a:cubicBezTo>
                <a:cubicBezTo>
                  <a:pt x="871" y="438"/>
                  <a:pt x="871" y="438"/>
                  <a:pt x="871" y="438"/>
                </a:cubicBezTo>
                <a:cubicBezTo>
                  <a:pt x="876" y="440"/>
                  <a:pt x="881" y="442"/>
                  <a:pt x="886" y="442"/>
                </a:cubicBezTo>
                <a:cubicBezTo>
                  <a:pt x="891" y="442"/>
                  <a:pt x="896" y="440"/>
                  <a:pt x="901" y="438"/>
                </a:cubicBezTo>
                <a:cubicBezTo>
                  <a:pt x="1006" y="377"/>
                  <a:pt x="1006" y="377"/>
                  <a:pt x="1006" y="377"/>
                </a:cubicBezTo>
                <a:cubicBezTo>
                  <a:pt x="1015" y="372"/>
                  <a:pt x="1020" y="362"/>
                  <a:pt x="1020" y="352"/>
                </a:cubicBezTo>
                <a:cubicBezTo>
                  <a:pt x="1020" y="267"/>
                  <a:pt x="1020" y="267"/>
                  <a:pt x="1020" y="267"/>
                </a:cubicBezTo>
                <a:cubicBezTo>
                  <a:pt x="1020" y="254"/>
                  <a:pt x="1034" y="246"/>
                  <a:pt x="1046" y="252"/>
                </a:cubicBezTo>
                <a:cubicBezTo>
                  <a:pt x="1122" y="297"/>
                  <a:pt x="1122" y="297"/>
                  <a:pt x="1122" y="297"/>
                </a:cubicBezTo>
                <a:cubicBezTo>
                  <a:pt x="1127" y="299"/>
                  <a:pt x="1132" y="300"/>
                  <a:pt x="1137" y="300"/>
                </a:cubicBezTo>
                <a:cubicBezTo>
                  <a:pt x="1142" y="300"/>
                  <a:pt x="1147" y="299"/>
                  <a:pt x="1151" y="297"/>
                </a:cubicBezTo>
                <a:cubicBezTo>
                  <a:pt x="1228" y="252"/>
                  <a:pt x="1228" y="252"/>
                  <a:pt x="1228" y="252"/>
                </a:cubicBezTo>
                <a:cubicBezTo>
                  <a:pt x="1239" y="246"/>
                  <a:pt x="1253" y="254"/>
                  <a:pt x="1253" y="267"/>
                </a:cubicBezTo>
                <a:cubicBezTo>
                  <a:pt x="1253" y="352"/>
                  <a:pt x="1253" y="352"/>
                  <a:pt x="1253" y="352"/>
                </a:cubicBezTo>
                <a:cubicBezTo>
                  <a:pt x="1253" y="362"/>
                  <a:pt x="1259" y="372"/>
                  <a:pt x="1268" y="377"/>
                </a:cubicBezTo>
                <a:cubicBezTo>
                  <a:pt x="1373" y="438"/>
                  <a:pt x="1373" y="438"/>
                  <a:pt x="1373" y="438"/>
                </a:cubicBezTo>
                <a:cubicBezTo>
                  <a:pt x="1377" y="440"/>
                  <a:pt x="1382" y="442"/>
                  <a:pt x="1387" y="442"/>
                </a:cubicBezTo>
                <a:cubicBezTo>
                  <a:pt x="1392" y="442"/>
                  <a:pt x="1397" y="440"/>
                  <a:pt x="1402" y="438"/>
                </a:cubicBezTo>
                <a:cubicBezTo>
                  <a:pt x="1507" y="377"/>
                  <a:pt x="1507" y="377"/>
                  <a:pt x="1507" y="377"/>
                </a:cubicBezTo>
                <a:cubicBezTo>
                  <a:pt x="1516" y="372"/>
                  <a:pt x="1521" y="362"/>
                  <a:pt x="1521" y="352"/>
                </a:cubicBezTo>
                <a:cubicBezTo>
                  <a:pt x="1521" y="267"/>
                  <a:pt x="1521" y="267"/>
                  <a:pt x="1521" y="267"/>
                </a:cubicBezTo>
                <a:cubicBezTo>
                  <a:pt x="1521" y="254"/>
                  <a:pt x="1536" y="246"/>
                  <a:pt x="1547" y="252"/>
                </a:cubicBezTo>
                <a:cubicBezTo>
                  <a:pt x="1623" y="297"/>
                  <a:pt x="1623" y="297"/>
                  <a:pt x="1623" y="297"/>
                </a:cubicBezTo>
                <a:cubicBezTo>
                  <a:pt x="1628" y="299"/>
                  <a:pt x="1633" y="300"/>
                  <a:pt x="1638" y="300"/>
                </a:cubicBezTo>
                <a:cubicBezTo>
                  <a:pt x="1643" y="300"/>
                  <a:pt x="1648" y="299"/>
                  <a:pt x="1652" y="297"/>
                </a:cubicBezTo>
                <a:cubicBezTo>
                  <a:pt x="1758" y="236"/>
                  <a:pt x="1758" y="236"/>
                  <a:pt x="1758" y="236"/>
                </a:cubicBezTo>
                <a:cubicBezTo>
                  <a:pt x="1767" y="231"/>
                  <a:pt x="1772" y="221"/>
                  <a:pt x="1772" y="211"/>
                </a:cubicBezTo>
                <a:cubicBezTo>
                  <a:pt x="1772" y="89"/>
                  <a:pt x="1772" y="89"/>
                  <a:pt x="1772" y="89"/>
                </a:cubicBezTo>
                <a:cubicBezTo>
                  <a:pt x="1772" y="79"/>
                  <a:pt x="1767" y="69"/>
                  <a:pt x="1758" y="64"/>
                </a:cubicBezTo>
              </a:path>
            </a:pathLst>
          </a:custGeom>
          <a:solidFill>
            <a:schemeClr val="bg1">
              <a:lumMod val="95000"/>
            </a:schemeClr>
          </a:solidFill>
          <a:ln>
            <a:noFill/>
          </a:ln>
          <a:effectLst>
            <a:outerShdw blurRad="63500" sx="102000" sy="1020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a:p>
        </p:txBody>
      </p:sp>
      <p:sp>
        <p:nvSpPr>
          <p:cNvPr id="3" name="Freeform 10"/>
          <p:cNvSpPr>
            <a:spLocks/>
          </p:cNvSpPr>
          <p:nvPr/>
        </p:nvSpPr>
        <p:spPr bwMode="auto">
          <a:xfrm>
            <a:off x="3247073" y="2403085"/>
            <a:ext cx="763904" cy="869144"/>
          </a:xfrm>
          <a:custGeom>
            <a:avLst/>
            <a:gdLst>
              <a:gd name="T0" fmla="*/ 178 w 178"/>
              <a:gd name="T1" fmla="*/ 145 h 202"/>
              <a:gd name="T2" fmla="*/ 178 w 178"/>
              <a:gd name="T3" fmla="*/ 57 h 202"/>
              <a:gd name="T4" fmla="*/ 172 w 178"/>
              <a:gd name="T5" fmla="*/ 46 h 202"/>
              <a:gd name="T6" fmla="*/ 96 w 178"/>
              <a:gd name="T7" fmla="*/ 2 h 202"/>
              <a:gd name="T8" fmla="*/ 83 w 178"/>
              <a:gd name="T9" fmla="*/ 2 h 202"/>
              <a:gd name="T10" fmla="*/ 7 w 178"/>
              <a:gd name="T11" fmla="*/ 46 h 202"/>
              <a:gd name="T12" fmla="*/ 0 w 178"/>
              <a:gd name="T13" fmla="*/ 57 h 202"/>
              <a:gd name="T14" fmla="*/ 0 w 178"/>
              <a:gd name="T15" fmla="*/ 145 h 202"/>
              <a:gd name="T16" fmla="*/ 7 w 178"/>
              <a:gd name="T17" fmla="*/ 156 h 202"/>
              <a:gd name="T18" fmla="*/ 83 w 178"/>
              <a:gd name="T19" fmla="*/ 200 h 202"/>
              <a:gd name="T20" fmla="*/ 96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6" y="2"/>
                  <a:pt x="96" y="2"/>
                  <a:pt x="96" y="2"/>
                </a:cubicBezTo>
                <a:cubicBezTo>
                  <a:pt x="92" y="0"/>
                  <a:pt x="87" y="0"/>
                  <a:pt x="83" y="2"/>
                </a:cubicBezTo>
                <a:cubicBezTo>
                  <a:pt x="7" y="46"/>
                  <a:pt x="7" y="46"/>
                  <a:pt x="7" y="46"/>
                </a:cubicBezTo>
                <a:cubicBezTo>
                  <a:pt x="3" y="48"/>
                  <a:pt x="0" y="52"/>
                  <a:pt x="0" y="57"/>
                </a:cubicBezTo>
                <a:cubicBezTo>
                  <a:pt x="0" y="145"/>
                  <a:pt x="0" y="145"/>
                  <a:pt x="0" y="145"/>
                </a:cubicBezTo>
                <a:cubicBezTo>
                  <a:pt x="0" y="150"/>
                  <a:pt x="3" y="154"/>
                  <a:pt x="7" y="156"/>
                </a:cubicBezTo>
                <a:cubicBezTo>
                  <a:pt x="83" y="200"/>
                  <a:pt x="83" y="200"/>
                  <a:pt x="83" y="200"/>
                </a:cubicBezTo>
                <a:cubicBezTo>
                  <a:pt x="87" y="202"/>
                  <a:pt x="92" y="202"/>
                  <a:pt x="96" y="200"/>
                </a:cubicBezTo>
                <a:cubicBezTo>
                  <a:pt x="172" y="156"/>
                  <a:pt x="172" y="156"/>
                  <a:pt x="172" y="156"/>
                </a:cubicBezTo>
                <a:cubicBezTo>
                  <a:pt x="176" y="154"/>
                  <a:pt x="178" y="150"/>
                  <a:pt x="178" y="145"/>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Freeform 22"/>
          <p:cNvSpPr>
            <a:spLocks/>
          </p:cNvSpPr>
          <p:nvPr/>
        </p:nvSpPr>
        <p:spPr bwMode="auto">
          <a:xfrm>
            <a:off x="4190048" y="2932970"/>
            <a:ext cx="763904" cy="874586"/>
          </a:xfrm>
          <a:custGeom>
            <a:avLst/>
            <a:gdLst>
              <a:gd name="T0" fmla="*/ 0 w 178"/>
              <a:gd name="T1" fmla="*/ 57 h 203"/>
              <a:gd name="T2" fmla="*/ 0 w 178"/>
              <a:gd name="T3" fmla="*/ 145 h 203"/>
              <a:gd name="T4" fmla="*/ 6 w 178"/>
              <a:gd name="T5" fmla="*/ 156 h 203"/>
              <a:gd name="T6" fmla="*/ 83 w 178"/>
              <a:gd name="T7" fmla="*/ 200 h 203"/>
              <a:gd name="T8" fmla="*/ 95 w 178"/>
              <a:gd name="T9" fmla="*/ 200 h 203"/>
              <a:gd name="T10" fmla="*/ 172 w 178"/>
              <a:gd name="T11" fmla="*/ 156 h 203"/>
              <a:gd name="T12" fmla="*/ 178 w 178"/>
              <a:gd name="T13" fmla="*/ 145 h 203"/>
              <a:gd name="T14" fmla="*/ 178 w 178"/>
              <a:gd name="T15" fmla="*/ 57 h 203"/>
              <a:gd name="T16" fmla="*/ 172 w 178"/>
              <a:gd name="T17" fmla="*/ 46 h 203"/>
              <a:gd name="T18" fmla="*/ 95 w 178"/>
              <a:gd name="T19" fmla="*/ 2 h 203"/>
              <a:gd name="T20" fmla="*/ 83 w 178"/>
              <a:gd name="T21" fmla="*/ 2 h 203"/>
              <a:gd name="T22" fmla="*/ 6 w 178"/>
              <a:gd name="T23" fmla="*/ 46 h 203"/>
              <a:gd name="T24" fmla="*/ 0 w 178"/>
              <a:gd name="T25" fmla="*/ 57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3">
                <a:moveTo>
                  <a:pt x="0" y="57"/>
                </a:moveTo>
                <a:cubicBezTo>
                  <a:pt x="0" y="145"/>
                  <a:pt x="0" y="145"/>
                  <a:pt x="0" y="145"/>
                </a:cubicBezTo>
                <a:cubicBezTo>
                  <a:pt x="0" y="150"/>
                  <a:pt x="2" y="154"/>
                  <a:pt x="6" y="156"/>
                </a:cubicBezTo>
                <a:cubicBezTo>
                  <a:pt x="83" y="200"/>
                  <a:pt x="83" y="200"/>
                  <a:pt x="83" y="200"/>
                </a:cubicBezTo>
                <a:cubicBezTo>
                  <a:pt x="87" y="203"/>
                  <a:pt x="91" y="203"/>
                  <a:pt x="95" y="200"/>
                </a:cubicBezTo>
                <a:cubicBezTo>
                  <a:pt x="172" y="156"/>
                  <a:pt x="172" y="156"/>
                  <a:pt x="172" y="156"/>
                </a:cubicBezTo>
                <a:cubicBezTo>
                  <a:pt x="176" y="154"/>
                  <a:pt x="178" y="150"/>
                  <a:pt x="178" y="145"/>
                </a:cubicBezTo>
                <a:cubicBezTo>
                  <a:pt x="178" y="57"/>
                  <a:pt x="178" y="57"/>
                  <a:pt x="178" y="57"/>
                </a:cubicBezTo>
                <a:cubicBezTo>
                  <a:pt x="178" y="53"/>
                  <a:pt x="176" y="49"/>
                  <a:pt x="172" y="46"/>
                </a:cubicBezTo>
                <a:cubicBezTo>
                  <a:pt x="95" y="2"/>
                  <a:pt x="95" y="2"/>
                  <a:pt x="95" y="2"/>
                </a:cubicBezTo>
                <a:cubicBezTo>
                  <a:pt x="91" y="0"/>
                  <a:pt x="87" y="0"/>
                  <a:pt x="83" y="2"/>
                </a:cubicBezTo>
                <a:cubicBezTo>
                  <a:pt x="6" y="46"/>
                  <a:pt x="6" y="46"/>
                  <a:pt x="6" y="46"/>
                </a:cubicBezTo>
                <a:cubicBezTo>
                  <a:pt x="2" y="49"/>
                  <a:pt x="0" y="53"/>
                  <a:pt x="0" y="57"/>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Freeform 34"/>
          <p:cNvSpPr>
            <a:spLocks/>
          </p:cNvSpPr>
          <p:nvPr/>
        </p:nvSpPr>
        <p:spPr bwMode="auto">
          <a:xfrm>
            <a:off x="2308861" y="2932970"/>
            <a:ext cx="763904" cy="874586"/>
          </a:xfrm>
          <a:custGeom>
            <a:avLst/>
            <a:gdLst>
              <a:gd name="T0" fmla="*/ 0 w 178"/>
              <a:gd name="T1" fmla="*/ 57 h 203"/>
              <a:gd name="T2" fmla="*/ 0 w 178"/>
              <a:gd name="T3" fmla="*/ 145 h 203"/>
              <a:gd name="T4" fmla="*/ 6 w 178"/>
              <a:gd name="T5" fmla="*/ 156 h 203"/>
              <a:gd name="T6" fmla="*/ 82 w 178"/>
              <a:gd name="T7" fmla="*/ 200 h 203"/>
              <a:gd name="T8" fmla="*/ 95 w 178"/>
              <a:gd name="T9" fmla="*/ 200 h 203"/>
              <a:gd name="T10" fmla="*/ 171 w 178"/>
              <a:gd name="T11" fmla="*/ 156 h 203"/>
              <a:gd name="T12" fmla="*/ 178 w 178"/>
              <a:gd name="T13" fmla="*/ 145 h 203"/>
              <a:gd name="T14" fmla="*/ 178 w 178"/>
              <a:gd name="T15" fmla="*/ 57 h 203"/>
              <a:gd name="T16" fmla="*/ 171 w 178"/>
              <a:gd name="T17" fmla="*/ 46 h 203"/>
              <a:gd name="T18" fmla="*/ 95 w 178"/>
              <a:gd name="T19" fmla="*/ 2 h 203"/>
              <a:gd name="T20" fmla="*/ 82 w 178"/>
              <a:gd name="T21" fmla="*/ 2 h 203"/>
              <a:gd name="T22" fmla="*/ 6 w 178"/>
              <a:gd name="T23" fmla="*/ 46 h 203"/>
              <a:gd name="T24" fmla="*/ 0 w 178"/>
              <a:gd name="T25" fmla="*/ 57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3">
                <a:moveTo>
                  <a:pt x="0" y="57"/>
                </a:moveTo>
                <a:cubicBezTo>
                  <a:pt x="0" y="145"/>
                  <a:pt x="0" y="145"/>
                  <a:pt x="0" y="145"/>
                </a:cubicBezTo>
                <a:cubicBezTo>
                  <a:pt x="0" y="150"/>
                  <a:pt x="2" y="154"/>
                  <a:pt x="6" y="156"/>
                </a:cubicBezTo>
                <a:cubicBezTo>
                  <a:pt x="82" y="200"/>
                  <a:pt x="82" y="200"/>
                  <a:pt x="82" y="200"/>
                </a:cubicBezTo>
                <a:cubicBezTo>
                  <a:pt x="86" y="203"/>
                  <a:pt x="91" y="203"/>
                  <a:pt x="95" y="200"/>
                </a:cubicBezTo>
                <a:cubicBezTo>
                  <a:pt x="171" y="156"/>
                  <a:pt x="171" y="156"/>
                  <a:pt x="171" y="156"/>
                </a:cubicBezTo>
                <a:cubicBezTo>
                  <a:pt x="175" y="154"/>
                  <a:pt x="178" y="150"/>
                  <a:pt x="178" y="145"/>
                </a:cubicBezTo>
                <a:cubicBezTo>
                  <a:pt x="178" y="57"/>
                  <a:pt x="178" y="57"/>
                  <a:pt x="178" y="57"/>
                </a:cubicBezTo>
                <a:cubicBezTo>
                  <a:pt x="178" y="53"/>
                  <a:pt x="175" y="49"/>
                  <a:pt x="171" y="46"/>
                </a:cubicBezTo>
                <a:cubicBezTo>
                  <a:pt x="95" y="2"/>
                  <a:pt x="95" y="2"/>
                  <a:pt x="95" y="2"/>
                </a:cubicBezTo>
                <a:cubicBezTo>
                  <a:pt x="91" y="0"/>
                  <a:pt x="86" y="0"/>
                  <a:pt x="82" y="2"/>
                </a:cubicBezTo>
                <a:cubicBezTo>
                  <a:pt x="6" y="46"/>
                  <a:pt x="6" y="46"/>
                  <a:pt x="6" y="46"/>
                </a:cubicBezTo>
                <a:cubicBezTo>
                  <a:pt x="2" y="49"/>
                  <a:pt x="0" y="53"/>
                  <a:pt x="0" y="57"/>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46"/>
          <p:cNvSpPr>
            <a:spLocks/>
          </p:cNvSpPr>
          <p:nvPr/>
        </p:nvSpPr>
        <p:spPr bwMode="auto">
          <a:xfrm>
            <a:off x="1365886" y="2403085"/>
            <a:ext cx="763904" cy="869144"/>
          </a:xfrm>
          <a:custGeom>
            <a:avLst/>
            <a:gdLst>
              <a:gd name="T0" fmla="*/ 178 w 178"/>
              <a:gd name="T1" fmla="*/ 145 h 202"/>
              <a:gd name="T2" fmla="*/ 178 w 178"/>
              <a:gd name="T3" fmla="*/ 57 h 202"/>
              <a:gd name="T4" fmla="*/ 172 w 178"/>
              <a:gd name="T5" fmla="*/ 46 h 202"/>
              <a:gd name="T6" fmla="*/ 95 w 178"/>
              <a:gd name="T7" fmla="*/ 2 h 202"/>
              <a:gd name="T8" fmla="*/ 83 w 178"/>
              <a:gd name="T9" fmla="*/ 2 h 202"/>
              <a:gd name="T10" fmla="*/ 6 w 178"/>
              <a:gd name="T11" fmla="*/ 46 h 202"/>
              <a:gd name="T12" fmla="*/ 0 w 178"/>
              <a:gd name="T13" fmla="*/ 57 h 202"/>
              <a:gd name="T14" fmla="*/ 0 w 178"/>
              <a:gd name="T15" fmla="*/ 145 h 202"/>
              <a:gd name="T16" fmla="*/ 6 w 178"/>
              <a:gd name="T17" fmla="*/ 156 h 202"/>
              <a:gd name="T18" fmla="*/ 83 w 178"/>
              <a:gd name="T19" fmla="*/ 200 h 202"/>
              <a:gd name="T20" fmla="*/ 95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5" y="2"/>
                  <a:pt x="95" y="2"/>
                  <a:pt x="95" y="2"/>
                </a:cubicBezTo>
                <a:cubicBezTo>
                  <a:pt x="91" y="0"/>
                  <a:pt x="87" y="0"/>
                  <a:pt x="83" y="2"/>
                </a:cubicBezTo>
                <a:cubicBezTo>
                  <a:pt x="6" y="46"/>
                  <a:pt x="6" y="46"/>
                  <a:pt x="6" y="46"/>
                </a:cubicBezTo>
                <a:cubicBezTo>
                  <a:pt x="2" y="48"/>
                  <a:pt x="0" y="52"/>
                  <a:pt x="0" y="57"/>
                </a:cubicBezTo>
                <a:cubicBezTo>
                  <a:pt x="0" y="145"/>
                  <a:pt x="0" y="145"/>
                  <a:pt x="0" y="145"/>
                </a:cubicBezTo>
                <a:cubicBezTo>
                  <a:pt x="0" y="150"/>
                  <a:pt x="2" y="154"/>
                  <a:pt x="6" y="156"/>
                </a:cubicBezTo>
                <a:cubicBezTo>
                  <a:pt x="83" y="200"/>
                  <a:pt x="83" y="200"/>
                  <a:pt x="83" y="200"/>
                </a:cubicBezTo>
                <a:cubicBezTo>
                  <a:pt x="87" y="202"/>
                  <a:pt x="91" y="202"/>
                  <a:pt x="95" y="200"/>
                </a:cubicBezTo>
                <a:cubicBezTo>
                  <a:pt x="172" y="156"/>
                  <a:pt x="172" y="156"/>
                  <a:pt x="172" y="156"/>
                </a:cubicBezTo>
                <a:cubicBezTo>
                  <a:pt x="176" y="154"/>
                  <a:pt x="178" y="150"/>
                  <a:pt x="178" y="14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58"/>
          <p:cNvSpPr>
            <a:spLocks/>
          </p:cNvSpPr>
          <p:nvPr/>
        </p:nvSpPr>
        <p:spPr bwMode="auto">
          <a:xfrm>
            <a:off x="5130641" y="2403085"/>
            <a:ext cx="763904" cy="869144"/>
          </a:xfrm>
          <a:custGeom>
            <a:avLst/>
            <a:gdLst>
              <a:gd name="T0" fmla="*/ 178 w 178"/>
              <a:gd name="T1" fmla="*/ 145 h 202"/>
              <a:gd name="T2" fmla="*/ 178 w 178"/>
              <a:gd name="T3" fmla="*/ 57 h 202"/>
              <a:gd name="T4" fmla="*/ 171 w 178"/>
              <a:gd name="T5" fmla="*/ 46 h 202"/>
              <a:gd name="T6" fmla="*/ 95 w 178"/>
              <a:gd name="T7" fmla="*/ 2 h 202"/>
              <a:gd name="T8" fmla="*/ 82 w 178"/>
              <a:gd name="T9" fmla="*/ 2 h 202"/>
              <a:gd name="T10" fmla="*/ 6 w 178"/>
              <a:gd name="T11" fmla="*/ 46 h 202"/>
              <a:gd name="T12" fmla="*/ 0 w 178"/>
              <a:gd name="T13" fmla="*/ 57 h 202"/>
              <a:gd name="T14" fmla="*/ 0 w 178"/>
              <a:gd name="T15" fmla="*/ 145 h 202"/>
              <a:gd name="T16" fmla="*/ 6 w 178"/>
              <a:gd name="T17" fmla="*/ 156 h 202"/>
              <a:gd name="T18" fmla="*/ 82 w 178"/>
              <a:gd name="T19" fmla="*/ 200 h 202"/>
              <a:gd name="T20" fmla="*/ 95 w 178"/>
              <a:gd name="T21" fmla="*/ 200 h 202"/>
              <a:gd name="T22" fmla="*/ 171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5" y="48"/>
                  <a:pt x="171" y="46"/>
                </a:cubicBezTo>
                <a:cubicBezTo>
                  <a:pt x="95" y="2"/>
                  <a:pt x="95" y="2"/>
                  <a:pt x="95" y="2"/>
                </a:cubicBezTo>
                <a:cubicBezTo>
                  <a:pt x="91" y="0"/>
                  <a:pt x="86" y="0"/>
                  <a:pt x="82" y="2"/>
                </a:cubicBezTo>
                <a:cubicBezTo>
                  <a:pt x="6" y="46"/>
                  <a:pt x="6" y="46"/>
                  <a:pt x="6" y="46"/>
                </a:cubicBezTo>
                <a:cubicBezTo>
                  <a:pt x="2" y="48"/>
                  <a:pt x="0" y="52"/>
                  <a:pt x="0" y="57"/>
                </a:cubicBezTo>
                <a:cubicBezTo>
                  <a:pt x="0" y="145"/>
                  <a:pt x="0" y="145"/>
                  <a:pt x="0" y="145"/>
                </a:cubicBezTo>
                <a:cubicBezTo>
                  <a:pt x="0" y="150"/>
                  <a:pt x="2" y="154"/>
                  <a:pt x="6" y="156"/>
                </a:cubicBezTo>
                <a:cubicBezTo>
                  <a:pt x="82" y="200"/>
                  <a:pt x="82" y="200"/>
                  <a:pt x="82" y="200"/>
                </a:cubicBezTo>
                <a:cubicBezTo>
                  <a:pt x="86" y="202"/>
                  <a:pt x="91" y="202"/>
                  <a:pt x="95" y="200"/>
                </a:cubicBezTo>
                <a:cubicBezTo>
                  <a:pt x="171" y="156"/>
                  <a:pt x="171" y="156"/>
                  <a:pt x="171" y="156"/>
                </a:cubicBezTo>
                <a:cubicBezTo>
                  <a:pt x="175" y="154"/>
                  <a:pt x="178" y="150"/>
                  <a:pt x="178" y="145"/>
                </a:cubicBezTo>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72"/>
          <p:cNvSpPr>
            <a:spLocks/>
          </p:cNvSpPr>
          <p:nvPr/>
        </p:nvSpPr>
        <p:spPr bwMode="auto">
          <a:xfrm>
            <a:off x="6071236" y="2932970"/>
            <a:ext cx="763904" cy="874586"/>
          </a:xfrm>
          <a:custGeom>
            <a:avLst/>
            <a:gdLst>
              <a:gd name="T0" fmla="*/ 0 w 178"/>
              <a:gd name="T1" fmla="*/ 57 h 203"/>
              <a:gd name="T2" fmla="*/ 0 w 178"/>
              <a:gd name="T3" fmla="*/ 145 h 203"/>
              <a:gd name="T4" fmla="*/ 7 w 178"/>
              <a:gd name="T5" fmla="*/ 156 h 203"/>
              <a:gd name="T6" fmla="*/ 83 w 178"/>
              <a:gd name="T7" fmla="*/ 200 h 203"/>
              <a:gd name="T8" fmla="*/ 96 w 178"/>
              <a:gd name="T9" fmla="*/ 200 h 203"/>
              <a:gd name="T10" fmla="*/ 172 w 178"/>
              <a:gd name="T11" fmla="*/ 156 h 203"/>
              <a:gd name="T12" fmla="*/ 178 w 178"/>
              <a:gd name="T13" fmla="*/ 145 h 203"/>
              <a:gd name="T14" fmla="*/ 178 w 178"/>
              <a:gd name="T15" fmla="*/ 57 h 203"/>
              <a:gd name="T16" fmla="*/ 172 w 178"/>
              <a:gd name="T17" fmla="*/ 46 h 203"/>
              <a:gd name="T18" fmla="*/ 96 w 178"/>
              <a:gd name="T19" fmla="*/ 2 h 203"/>
              <a:gd name="T20" fmla="*/ 83 w 178"/>
              <a:gd name="T21" fmla="*/ 2 h 203"/>
              <a:gd name="T22" fmla="*/ 7 w 178"/>
              <a:gd name="T23" fmla="*/ 46 h 203"/>
              <a:gd name="T24" fmla="*/ 0 w 178"/>
              <a:gd name="T25" fmla="*/ 57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3">
                <a:moveTo>
                  <a:pt x="0" y="57"/>
                </a:moveTo>
                <a:cubicBezTo>
                  <a:pt x="0" y="145"/>
                  <a:pt x="0" y="145"/>
                  <a:pt x="0" y="145"/>
                </a:cubicBezTo>
                <a:cubicBezTo>
                  <a:pt x="0" y="150"/>
                  <a:pt x="3" y="154"/>
                  <a:pt x="7" y="156"/>
                </a:cubicBezTo>
                <a:cubicBezTo>
                  <a:pt x="83" y="200"/>
                  <a:pt x="83" y="200"/>
                  <a:pt x="83" y="200"/>
                </a:cubicBezTo>
                <a:cubicBezTo>
                  <a:pt x="87" y="203"/>
                  <a:pt x="92" y="203"/>
                  <a:pt x="96" y="200"/>
                </a:cubicBezTo>
                <a:cubicBezTo>
                  <a:pt x="172" y="156"/>
                  <a:pt x="172" y="156"/>
                  <a:pt x="172" y="156"/>
                </a:cubicBezTo>
                <a:cubicBezTo>
                  <a:pt x="176" y="154"/>
                  <a:pt x="178" y="150"/>
                  <a:pt x="178" y="145"/>
                </a:cubicBezTo>
                <a:cubicBezTo>
                  <a:pt x="178" y="57"/>
                  <a:pt x="178" y="57"/>
                  <a:pt x="178" y="57"/>
                </a:cubicBezTo>
                <a:cubicBezTo>
                  <a:pt x="178" y="53"/>
                  <a:pt x="176" y="49"/>
                  <a:pt x="172" y="46"/>
                </a:cubicBezTo>
                <a:cubicBezTo>
                  <a:pt x="96" y="2"/>
                  <a:pt x="96" y="2"/>
                  <a:pt x="96" y="2"/>
                </a:cubicBezTo>
                <a:cubicBezTo>
                  <a:pt x="92" y="0"/>
                  <a:pt x="87" y="0"/>
                  <a:pt x="83" y="2"/>
                </a:cubicBezTo>
                <a:cubicBezTo>
                  <a:pt x="7" y="46"/>
                  <a:pt x="7" y="46"/>
                  <a:pt x="7" y="46"/>
                </a:cubicBezTo>
                <a:cubicBezTo>
                  <a:pt x="3" y="49"/>
                  <a:pt x="0" y="53"/>
                  <a:pt x="0" y="57"/>
                </a:cubicBezTo>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4"/>
          <p:cNvSpPr>
            <a:spLocks/>
          </p:cNvSpPr>
          <p:nvPr/>
        </p:nvSpPr>
        <p:spPr bwMode="auto">
          <a:xfrm>
            <a:off x="7014211" y="2403085"/>
            <a:ext cx="763904" cy="869144"/>
          </a:xfrm>
          <a:custGeom>
            <a:avLst/>
            <a:gdLst>
              <a:gd name="T0" fmla="*/ 178 w 178"/>
              <a:gd name="T1" fmla="*/ 145 h 202"/>
              <a:gd name="T2" fmla="*/ 178 w 178"/>
              <a:gd name="T3" fmla="*/ 57 h 202"/>
              <a:gd name="T4" fmla="*/ 172 w 178"/>
              <a:gd name="T5" fmla="*/ 46 h 202"/>
              <a:gd name="T6" fmla="*/ 95 w 178"/>
              <a:gd name="T7" fmla="*/ 2 h 202"/>
              <a:gd name="T8" fmla="*/ 83 w 178"/>
              <a:gd name="T9" fmla="*/ 2 h 202"/>
              <a:gd name="T10" fmla="*/ 6 w 178"/>
              <a:gd name="T11" fmla="*/ 46 h 202"/>
              <a:gd name="T12" fmla="*/ 0 w 178"/>
              <a:gd name="T13" fmla="*/ 57 h 202"/>
              <a:gd name="T14" fmla="*/ 0 w 178"/>
              <a:gd name="T15" fmla="*/ 145 h 202"/>
              <a:gd name="T16" fmla="*/ 6 w 178"/>
              <a:gd name="T17" fmla="*/ 156 h 202"/>
              <a:gd name="T18" fmla="*/ 83 w 178"/>
              <a:gd name="T19" fmla="*/ 200 h 202"/>
              <a:gd name="T20" fmla="*/ 95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5" y="2"/>
                  <a:pt x="95" y="2"/>
                  <a:pt x="95" y="2"/>
                </a:cubicBezTo>
                <a:cubicBezTo>
                  <a:pt x="91" y="0"/>
                  <a:pt x="87" y="0"/>
                  <a:pt x="83" y="2"/>
                </a:cubicBezTo>
                <a:cubicBezTo>
                  <a:pt x="6" y="46"/>
                  <a:pt x="6" y="46"/>
                  <a:pt x="6" y="46"/>
                </a:cubicBezTo>
                <a:cubicBezTo>
                  <a:pt x="2" y="48"/>
                  <a:pt x="0" y="52"/>
                  <a:pt x="0" y="57"/>
                </a:cubicBezTo>
                <a:cubicBezTo>
                  <a:pt x="0" y="145"/>
                  <a:pt x="0" y="145"/>
                  <a:pt x="0" y="145"/>
                </a:cubicBezTo>
                <a:cubicBezTo>
                  <a:pt x="0" y="150"/>
                  <a:pt x="2" y="154"/>
                  <a:pt x="6" y="156"/>
                </a:cubicBezTo>
                <a:cubicBezTo>
                  <a:pt x="83" y="200"/>
                  <a:pt x="83" y="200"/>
                  <a:pt x="83" y="200"/>
                </a:cubicBezTo>
                <a:cubicBezTo>
                  <a:pt x="87" y="202"/>
                  <a:pt x="91" y="202"/>
                  <a:pt x="95" y="200"/>
                </a:cubicBezTo>
                <a:cubicBezTo>
                  <a:pt x="172" y="156"/>
                  <a:pt x="172" y="156"/>
                  <a:pt x="172" y="156"/>
                </a:cubicBezTo>
                <a:cubicBezTo>
                  <a:pt x="176" y="154"/>
                  <a:pt x="178" y="150"/>
                  <a:pt x="178" y="14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46"/>
          <p:cNvSpPr>
            <a:spLocks/>
          </p:cNvSpPr>
          <p:nvPr/>
        </p:nvSpPr>
        <p:spPr bwMode="auto">
          <a:xfrm>
            <a:off x="3480283" y="1399846"/>
            <a:ext cx="297484" cy="338468"/>
          </a:xfrm>
          <a:custGeom>
            <a:avLst/>
            <a:gdLst>
              <a:gd name="T0" fmla="*/ 178 w 178"/>
              <a:gd name="T1" fmla="*/ 145 h 202"/>
              <a:gd name="T2" fmla="*/ 178 w 178"/>
              <a:gd name="T3" fmla="*/ 57 h 202"/>
              <a:gd name="T4" fmla="*/ 172 w 178"/>
              <a:gd name="T5" fmla="*/ 46 h 202"/>
              <a:gd name="T6" fmla="*/ 95 w 178"/>
              <a:gd name="T7" fmla="*/ 2 h 202"/>
              <a:gd name="T8" fmla="*/ 83 w 178"/>
              <a:gd name="T9" fmla="*/ 2 h 202"/>
              <a:gd name="T10" fmla="*/ 6 w 178"/>
              <a:gd name="T11" fmla="*/ 46 h 202"/>
              <a:gd name="T12" fmla="*/ 0 w 178"/>
              <a:gd name="T13" fmla="*/ 57 h 202"/>
              <a:gd name="T14" fmla="*/ 0 w 178"/>
              <a:gd name="T15" fmla="*/ 145 h 202"/>
              <a:gd name="T16" fmla="*/ 6 w 178"/>
              <a:gd name="T17" fmla="*/ 156 h 202"/>
              <a:gd name="T18" fmla="*/ 83 w 178"/>
              <a:gd name="T19" fmla="*/ 200 h 202"/>
              <a:gd name="T20" fmla="*/ 95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5" y="2"/>
                  <a:pt x="95" y="2"/>
                  <a:pt x="95" y="2"/>
                </a:cubicBezTo>
                <a:cubicBezTo>
                  <a:pt x="91" y="0"/>
                  <a:pt x="87" y="0"/>
                  <a:pt x="83" y="2"/>
                </a:cubicBezTo>
                <a:cubicBezTo>
                  <a:pt x="6" y="46"/>
                  <a:pt x="6" y="46"/>
                  <a:pt x="6" y="46"/>
                </a:cubicBezTo>
                <a:cubicBezTo>
                  <a:pt x="2" y="48"/>
                  <a:pt x="0" y="52"/>
                  <a:pt x="0" y="57"/>
                </a:cubicBezTo>
                <a:cubicBezTo>
                  <a:pt x="0" y="145"/>
                  <a:pt x="0" y="145"/>
                  <a:pt x="0" y="145"/>
                </a:cubicBezTo>
                <a:cubicBezTo>
                  <a:pt x="0" y="150"/>
                  <a:pt x="2" y="154"/>
                  <a:pt x="6" y="156"/>
                </a:cubicBezTo>
                <a:cubicBezTo>
                  <a:pt x="83" y="200"/>
                  <a:pt x="83" y="200"/>
                  <a:pt x="83" y="200"/>
                </a:cubicBezTo>
                <a:cubicBezTo>
                  <a:pt x="87" y="202"/>
                  <a:pt x="91" y="202"/>
                  <a:pt x="95" y="200"/>
                </a:cubicBezTo>
                <a:cubicBezTo>
                  <a:pt x="172" y="156"/>
                  <a:pt x="172" y="156"/>
                  <a:pt x="172" y="156"/>
                </a:cubicBezTo>
                <a:cubicBezTo>
                  <a:pt x="176" y="154"/>
                  <a:pt x="178" y="150"/>
                  <a:pt x="178" y="145"/>
                </a:cubicBezTo>
                <a:close/>
              </a:path>
            </a:pathLst>
          </a:custGeom>
          <a:solidFill>
            <a:schemeClr val="accent3"/>
          </a:solidFill>
          <a:ln>
            <a:noFill/>
          </a:ln>
        </p:spPr>
        <p:txBody>
          <a:bodyPr vert="horz" wrap="square" lIns="0" tIns="0" rIns="0" bIns="0" numCol="1" anchor="ctr" anchorCtr="0" compatLnSpc="1">
            <a:prstTxWarp prst="textNoShape">
              <a:avLst/>
            </a:prstTxWarp>
          </a:bodyPr>
          <a:lstStyle/>
          <a:p>
            <a:pPr algn="ctr"/>
            <a:r>
              <a:rPr lang="ar-SY" sz="1100" b="1" dirty="0" smtClean="0">
                <a:solidFill>
                  <a:schemeClr val="bg1"/>
                </a:solidFill>
              </a:rPr>
              <a:t>03</a:t>
            </a:r>
            <a:endParaRPr lang="en-US" sz="1100" b="1" dirty="0">
              <a:solidFill>
                <a:schemeClr val="bg1"/>
              </a:solidFill>
            </a:endParaRPr>
          </a:p>
        </p:txBody>
      </p:sp>
      <p:sp>
        <p:nvSpPr>
          <p:cNvPr id="26" name="Freeform 46"/>
          <p:cNvSpPr>
            <a:spLocks/>
          </p:cNvSpPr>
          <p:nvPr/>
        </p:nvSpPr>
        <p:spPr bwMode="auto">
          <a:xfrm>
            <a:off x="5366233" y="1399846"/>
            <a:ext cx="297484" cy="338468"/>
          </a:xfrm>
          <a:custGeom>
            <a:avLst/>
            <a:gdLst>
              <a:gd name="T0" fmla="*/ 178 w 178"/>
              <a:gd name="T1" fmla="*/ 145 h 202"/>
              <a:gd name="T2" fmla="*/ 178 w 178"/>
              <a:gd name="T3" fmla="*/ 57 h 202"/>
              <a:gd name="T4" fmla="*/ 172 w 178"/>
              <a:gd name="T5" fmla="*/ 46 h 202"/>
              <a:gd name="T6" fmla="*/ 95 w 178"/>
              <a:gd name="T7" fmla="*/ 2 h 202"/>
              <a:gd name="T8" fmla="*/ 83 w 178"/>
              <a:gd name="T9" fmla="*/ 2 h 202"/>
              <a:gd name="T10" fmla="*/ 6 w 178"/>
              <a:gd name="T11" fmla="*/ 46 h 202"/>
              <a:gd name="T12" fmla="*/ 0 w 178"/>
              <a:gd name="T13" fmla="*/ 57 h 202"/>
              <a:gd name="T14" fmla="*/ 0 w 178"/>
              <a:gd name="T15" fmla="*/ 145 h 202"/>
              <a:gd name="T16" fmla="*/ 6 w 178"/>
              <a:gd name="T17" fmla="*/ 156 h 202"/>
              <a:gd name="T18" fmla="*/ 83 w 178"/>
              <a:gd name="T19" fmla="*/ 200 h 202"/>
              <a:gd name="T20" fmla="*/ 95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5" y="2"/>
                  <a:pt x="95" y="2"/>
                  <a:pt x="95" y="2"/>
                </a:cubicBezTo>
                <a:cubicBezTo>
                  <a:pt x="91" y="0"/>
                  <a:pt x="87" y="0"/>
                  <a:pt x="83" y="2"/>
                </a:cubicBezTo>
                <a:cubicBezTo>
                  <a:pt x="6" y="46"/>
                  <a:pt x="6" y="46"/>
                  <a:pt x="6" y="46"/>
                </a:cubicBezTo>
                <a:cubicBezTo>
                  <a:pt x="2" y="48"/>
                  <a:pt x="0" y="52"/>
                  <a:pt x="0" y="57"/>
                </a:cubicBezTo>
                <a:cubicBezTo>
                  <a:pt x="0" y="145"/>
                  <a:pt x="0" y="145"/>
                  <a:pt x="0" y="145"/>
                </a:cubicBezTo>
                <a:cubicBezTo>
                  <a:pt x="0" y="150"/>
                  <a:pt x="2" y="154"/>
                  <a:pt x="6" y="156"/>
                </a:cubicBezTo>
                <a:cubicBezTo>
                  <a:pt x="83" y="200"/>
                  <a:pt x="83" y="200"/>
                  <a:pt x="83" y="200"/>
                </a:cubicBezTo>
                <a:cubicBezTo>
                  <a:pt x="87" y="202"/>
                  <a:pt x="91" y="202"/>
                  <a:pt x="95" y="200"/>
                </a:cubicBezTo>
                <a:cubicBezTo>
                  <a:pt x="172" y="156"/>
                  <a:pt x="172" y="156"/>
                  <a:pt x="172" y="156"/>
                </a:cubicBezTo>
                <a:cubicBezTo>
                  <a:pt x="176" y="154"/>
                  <a:pt x="178" y="150"/>
                  <a:pt x="178" y="145"/>
                </a:cubicBezTo>
                <a:close/>
              </a:path>
            </a:pathLst>
          </a:custGeom>
          <a:solidFill>
            <a:schemeClr val="accent5"/>
          </a:solidFill>
          <a:ln>
            <a:noFill/>
          </a:ln>
        </p:spPr>
        <p:txBody>
          <a:bodyPr vert="horz" wrap="square" lIns="0" tIns="0" rIns="0" bIns="0" numCol="1" anchor="ctr" anchorCtr="0" compatLnSpc="1">
            <a:prstTxWarp prst="textNoShape">
              <a:avLst/>
            </a:prstTxWarp>
          </a:bodyPr>
          <a:lstStyle/>
          <a:p>
            <a:pPr algn="ctr"/>
            <a:r>
              <a:rPr lang="ar-SY" sz="1100" b="1" dirty="0" smtClean="0">
                <a:solidFill>
                  <a:schemeClr val="bg1"/>
                </a:solidFill>
              </a:rPr>
              <a:t>05</a:t>
            </a:r>
            <a:endParaRPr lang="en-US" sz="1100" b="1" dirty="0">
              <a:solidFill>
                <a:schemeClr val="bg1"/>
              </a:solidFill>
            </a:endParaRPr>
          </a:p>
        </p:txBody>
      </p:sp>
      <p:sp>
        <p:nvSpPr>
          <p:cNvPr id="29" name="Freeform 46"/>
          <p:cNvSpPr>
            <a:spLocks/>
          </p:cNvSpPr>
          <p:nvPr/>
        </p:nvSpPr>
        <p:spPr bwMode="auto">
          <a:xfrm>
            <a:off x="7247421" y="1399846"/>
            <a:ext cx="297484" cy="338468"/>
          </a:xfrm>
          <a:custGeom>
            <a:avLst/>
            <a:gdLst>
              <a:gd name="T0" fmla="*/ 178 w 178"/>
              <a:gd name="T1" fmla="*/ 145 h 202"/>
              <a:gd name="T2" fmla="*/ 178 w 178"/>
              <a:gd name="T3" fmla="*/ 57 h 202"/>
              <a:gd name="T4" fmla="*/ 172 w 178"/>
              <a:gd name="T5" fmla="*/ 46 h 202"/>
              <a:gd name="T6" fmla="*/ 95 w 178"/>
              <a:gd name="T7" fmla="*/ 2 h 202"/>
              <a:gd name="T8" fmla="*/ 83 w 178"/>
              <a:gd name="T9" fmla="*/ 2 h 202"/>
              <a:gd name="T10" fmla="*/ 6 w 178"/>
              <a:gd name="T11" fmla="*/ 46 h 202"/>
              <a:gd name="T12" fmla="*/ 0 w 178"/>
              <a:gd name="T13" fmla="*/ 57 h 202"/>
              <a:gd name="T14" fmla="*/ 0 w 178"/>
              <a:gd name="T15" fmla="*/ 145 h 202"/>
              <a:gd name="T16" fmla="*/ 6 w 178"/>
              <a:gd name="T17" fmla="*/ 156 h 202"/>
              <a:gd name="T18" fmla="*/ 83 w 178"/>
              <a:gd name="T19" fmla="*/ 200 h 202"/>
              <a:gd name="T20" fmla="*/ 95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5" y="2"/>
                  <a:pt x="95" y="2"/>
                  <a:pt x="95" y="2"/>
                </a:cubicBezTo>
                <a:cubicBezTo>
                  <a:pt x="91" y="0"/>
                  <a:pt x="87" y="0"/>
                  <a:pt x="83" y="2"/>
                </a:cubicBezTo>
                <a:cubicBezTo>
                  <a:pt x="6" y="46"/>
                  <a:pt x="6" y="46"/>
                  <a:pt x="6" y="46"/>
                </a:cubicBezTo>
                <a:cubicBezTo>
                  <a:pt x="2" y="48"/>
                  <a:pt x="0" y="52"/>
                  <a:pt x="0" y="57"/>
                </a:cubicBezTo>
                <a:cubicBezTo>
                  <a:pt x="0" y="145"/>
                  <a:pt x="0" y="145"/>
                  <a:pt x="0" y="145"/>
                </a:cubicBezTo>
                <a:cubicBezTo>
                  <a:pt x="0" y="150"/>
                  <a:pt x="2" y="154"/>
                  <a:pt x="6" y="156"/>
                </a:cubicBezTo>
                <a:cubicBezTo>
                  <a:pt x="83" y="200"/>
                  <a:pt x="83" y="200"/>
                  <a:pt x="83" y="200"/>
                </a:cubicBezTo>
                <a:cubicBezTo>
                  <a:pt x="87" y="202"/>
                  <a:pt x="91" y="202"/>
                  <a:pt x="95" y="200"/>
                </a:cubicBezTo>
                <a:cubicBezTo>
                  <a:pt x="172" y="156"/>
                  <a:pt x="172" y="156"/>
                  <a:pt x="172" y="156"/>
                </a:cubicBezTo>
                <a:cubicBezTo>
                  <a:pt x="176" y="154"/>
                  <a:pt x="178" y="150"/>
                  <a:pt x="178" y="145"/>
                </a:cubicBezTo>
                <a:close/>
              </a:path>
            </a:pathLst>
          </a:custGeom>
          <a:solidFill>
            <a:schemeClr val="accent1"/>
          </a:solidFill>
          <a:ln>
            <a:noFill/>
          </a:ln>
        </p:spPr>
        <p:txBody>
          <a:bodyPr vert="horz" wrap="square" lIns="0" tIns="0" rIns="0" bIns="0" numCol="1" anchor="ctr" anchorCtr="0" compatLnSpc="1">
            <a:prstTxWarp prst="textNoShape">
              <a:avLst/>
            </a:prstTxWarp>
          </a:bodyPr>
          <a:lstStyle/>
          <a:p>
            <a:pPr algn="ctr"/>
            <a:r>
              <a:rPr lang="ar-SY" sz="1100" b="1" dirty="0" smtClean="0">
                <a:solidFill>
                  <a:schemeClr val="bg1"/>
                </a:solidFill>
              </a:rPr>
              <a:t>07</a:t>
            </a:r>
            <a:endParaRPr lang="en-US" sz="1100" b="1" dirty="0">
              <a:solidFill>
                <a:schemeClr val="bg1"/>
              </a:solidFill>
            </a:endParaRPr>
          </a:p>
        </p:txBody>
      </p:sp>
      <p:sp>
        <p:nvSpPr>
          <p:cNvPr id="42" name="TextBox 41"/>
          <p:cNvSpPr txBox="1"/>
          <p:nvPr/>
        </p:nvSpPr>
        <p:spPr>
          <a:xfrm>
            <a:off x="3016568" y="4004865"/>
            <a:ext cx="1224914" cy="646331"/>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3"/>
                </a:solidFill>
              </a:rPr>
              <a:t>2016</a:t>
            </a:r>
            <a:endParaRPr lang="en-US" sz="1400" dirty="0" smtClean="0">
              <a:solidFill>
                <a:schemeClr val="accent3"/>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43" name="TextBox 42"/>
          <p:cNvSpPr txBox="1"/>
          <p:nvPr/>
        </p:nvSpPr>
        <p:spPr>
          <a:xfrm>
            <a:off x="4900136" y="4004865"/>
            <a:ext cx="1224914" cy="646331"/>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5"/>
                </a:solidFill>
              </a:rPr>
              <a:t>2018</a:t>
            </a:r>
            <a:endParaRPr lang="en-US" sz="1400" dirty="0" smtClean="0">
              <a:solidFill>
                <a:schemeClr val="accent5"/>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44" name="TextBox 43"/>
          <p:cNvSpPr txBox="1"/>
          <p:nvPr/>
        </p:nvSpPr>
        <p:spPr>
          <a:xfrm>
            <a:off x="6783706" y="4004865"/>
            <a:ext cx="1224914" cy="646331"/>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1"/>
                </a:solidFill>
              </a:rPr>
              <a:t>2020</a:t>
            </a:r>
            <a:endParaRPr lang="en-US" sz="1400" dirty="0" smtClean="0">
              <a:solidFill>
                <a:schemeClr val="accent1"/>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54" name="Freeform 46"/>
          <p:cNvSpPr>
            <a:spLocks/>
          </p:cNvSpPr>
          <p:nvPr/>
        </p:nvSpPr>
        <p:spPr bwMode="auto">
          <a:xfrm>
            <a:off x="4423258" y="4423801"/>
            <a:ext cx="297484" cy="338468"/>
          </a:xfrm>
          <a:custGeom>
            <a:avLst/>
            <a:gdLst>
              <a:gd name="T0" fmla="*/ 178 w 178"/>
              <a:gd name="T1" fmla="*/ 145 h 202"/>
              <a:gd name="T2" fmla="*/ 178 w 178"/>
              <a:gd name="T3" fmla="*/ 57 h 202"/>
              <a:gd name="T4" fmla="*/ 172 w 178"/>
              <a:gd name="T5" fmla="*/ 46 h 202"/>
              <a:gd name="T6" fmla="*/ 95 w 178"/>
              <a:gd name="T7" fmla="*/ 2 h 202"/>
              <a:gd name="T8" fmla="*/ 83 w 178"/>
              <a:gd name="T9" fmla="*/ 2 h 202"/>
              <a:gd name="T10" fmla="*/ 6 w 178"/>
              <a:gd name="T11" fmla="*/ 46 h 202"/>
              <a:gd name="T12" fmla="*/ 0 w 178"/>
              <a:gd name="T13" fmla="*/ 57 h 202"/>
              <a:gd name="T14" fmla="*/ 0 w 178"/>
              <a:gd name="T15" fmla="*/ 145 h 202"/>
              <a:gd name="T16" fmla="*/ 6 w 178"/>
              <a:gd name="T17" fmla="*/ 156 h 202"/>
              <a:gd name="T18" fmla="*/ 83 w 178"/>
              <a:gd name="T19" fmla="*/ 200 h 202"/>
              <a:gd name="T20" fmla="*/ 95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5" y="2"/>
                  <a:pt x="95" y="2"/>
                  <a:pt x="95" y="2"/>
                </a:cubicBezTo>
                <a:cubicBezTo>
                  <a:pt x="91" y="0"/>
                  <a:pt x="87" y="0"/>
                  <a:pt x="83" y="2"/>
                </a:cubicBezTo>
                <a:cubicBezTo>
                  <a:pt x="6" y="46"/>
                  <a:pt x="6" y="46"/>
                  <a:pt x="6" y="46"/>
                </a:cubicBezTo>
                <a:cubicBezTo>
                  <a:pt x="2" y="48"/>
                  <a:pt x="0" y="52"/>
                  <a:pt x="0" y="57"/>
                </a:cubicBezTo>
                <a:cubicBezTo>
                  <a:pt x="0" y="145"/>
                  <a:pt x="0" y="145"/>
                  <a:pt x="0" y="145"/>
                </a:cubicBezTo>
                <a:cubicBezTo>
                  <a:pt x="0" y="150"/>
                  <a:pt x="2" y="154"/>
                  <a:pt x="6" y="156"/>
                </a:cubicBezTo>
                <a:cubicBezTo>
                  <a:pt x="83" y="200"/>
                  <a:pt x="83" y="200"/>
                  <a:pt x="83" y="200"/>
                </a:cubicBezTo>
                <a:cubicBezTo>
                  <a:pt x="87" y="202"/>
                  <a:pt x="91" y="202"/>
                  <a:pt x="95" y="200"/>
                </a:cubicBezTo>
                <a:cubicBezTo>
                  <a:pt x="172" y="156"/>
                  <a:pt x="172" y="156"/>
                  <a:pt x="172" y="156"/>
                </a:cubicBezTo>
                <a:cubicBezTo>
                  <a:pt x="176" y="154"/>
                  <a:pt x="178" y="150"/>
                  <a:pt x="178" y="145"/>
                </a:cubicBezTo>
                <a:close/>
              </a:path>
            </a:pathLst>
          </a:custGeom>
          <a:solidFill>
            <a:schemeClr val="accent4"/>
          </a:solidFill>
          <a:ln>
            <a:noFill/>
          </a:ln>
        </p:spPr>
        <p:txBody>
          <a:bodyPr vert="horz" wrap="square" lIns="0" tIns="0" rIns="0" bIns="0" numCol="1" anchor="ctr" anchorCtr="0" compatLnSpc="1">
            <a:prstTxWarp prst="textNoShape">
              <a:avLst/>
            </a:prstTxWarp>
          </a:bodyPr>
          <a:lstStyle/>
          <a:p>
            <a:pPr algn="ctr"/>
            <a:r>
              <a:rPr lang="ar-SY" sz="1100" b="1" dirty="0" smtClean="0">
                <a:solidFill>
                  <a:schemeClr val="bg1"/>
                </a:solidFill>
              </a:rPr>
              <a:t>04</a:t>
            </a:r>
            <a:endParaRPr lang="en-US" sz="1100" b="1" dirty="0">
              <a:solidFill>
                <a:schemeClr val="bg1"/>
              </a:solidFill>
            </a:endParaRPr>
          </a:p>
        </p:txBody>
      </p:sp>
      <p:sp>
        <p:nvSpPr>
          <p:cNvPr id="55" name="TextBox 54"/>
          <p:cNvSpPr txBox="1"/>
          <p:nvPr/>
        </p:nvSpPr>
        <p:spPr>
          <a:xfrm>
            <a:off x="3984308" y="1510920"/>
            <a:ext cx="1175384" cy="646331"/>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4"/>
                </a:solidFill>
              </a:rPr>
              <a:t>2017</a:t>
            </a:r>
            <a:endParaRPr lang="en-US" sz="1400" dirty="0" smtClean="0">
              <a:solidFill>
                <a:schemeClr val="accent4"/>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58" name="Freeform 46"/>
          <p:cNvSpPr>
            <a:spLocks/>
          </p:cNvSpPr>
          <p:nvPr/>
        </p:nvSpPr>
        <p:spPr bwMode="auto">
          <a:xfrm>
            <a:off x="6304446" y="4423801"/>
            <a:ext cx="297484" cy="338468"/>
          </a:xfrm>
          <a:custGeom>
            <a:avLst/>
            <a:gdLst>
              <a:gd name="T0" fmla="*/ 178 w 178"/>
              <a:gd name="T1" fmla="*/ 145 h 202"/>
              <a:gd name="T2" fmla="*/ 178 w 178"/>
              <a:gd name="T3" fmla="*/ 57 h 202"/>
              <a:gd name="T4" fmla="*/ 172 w 178"/>
              <a:gd name="T5" fmla="*/ 46 h 202"/>
              <a:gd name="T6" fmla="*/ 95 w 178"/>
              <a:gd name="T7" fmla="*/ 2 h 202"/>
              <a:gd name="T8" fmla="*/ 83 w 178"/>
              <a:gd name="T9" fmla="*/ 2 h 202"/>
              <a:gd name="T10" fmla="*/ 6 w 178"/>
              <a:gd name="T11" fmla="*/ 46 h 202"/>
              <a:gd name="T12" fmla="*/ 0 w 178"/>
              <a:gd name="T13" fmla="*/ 57 h 202"/>
              <a:gd name="T14" fmla="*/ 0 w 178"/>
              <a:gd name="T15" fmla="*/ 145 h 202"/>
              <a:gd name="T16" fmla="*/ 6 w 178"/>
              <a:gd name="T17" fmla="*/ 156 h 202"/>
              <a:gd name="T18" fmla="*/ 83 w 178"/>
              <a:gd name="T19" fmla="*/ 200 h 202"/>
              <a:gd name="T20" fmla="*/ 95 w 178"/>
              <a:gd name="T21" fmla="*/ 200 h 202"/>
              <a:gd name="T22" fmla="*/ 172 w 178"/>
              <a:gd name="T23" fmla="*/ 156 h 202"/>
              <a:gd name="T24" fmla="*/ 178 w 178"/>
              <a:gd name="T25" fmla="*/ 14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202">
                <a:moveTo>
                  <a:pt x="178" y="145"/>
                </a:moveTo>
                <a:cubicBezTo>
                  <a:pt x="178" y="57"/>
                  <a:pt x="178" y="57"/>
                  <a:pt x="178" y="57"/>
                </a:cubicBezTo>
                <a:cubicBezTo>
                  <a:pt x="178" y="52"/>
                  <a:pt x="176" y="48"/>
                  <a:pt x="172" y="46"/>
                </a:cubicBezTo>
                <a:cubicBezTo>
                  <a:pt x="95" y="2"/>
                  <a:pt x="95" y="2"/>
                  <a:pt x="95" y="2"/>
                </a:cubicBezTo>
                <a:cubicBezTo>
                  <a:pt x="91" y="0"/>
                  <a:pt x="87" y="0"/>
                  <a:pt x="83" y="2"/>
                </a:cubicBezTo>
                <a:cubicBezTo>
                  <a:pt x="6" y="46"/>
                  <a:pt x="6" y="46"/>
                  <a:pt x="6" y="46"/>
                </a:cubicBezTo>
                <a:cubicBezTo>
                  <a:pt x="2" y="48"/>
                  <a:pt x="0" y="52"/>
                  <a:pt x="0" y="57"/>
                </a:cubicBezTo>
                <a:cubicBezTo>
                  <a:pt x="0" y="145"/>
                  <a:pt x="0" y="145"/>
                  <a:pt x="0" y="145"/>
                </a:cubicBezTo>
                <a:cubicBezTo>
                  <a:pt x="0" y="150"/>
                  <a:pt x="2" y="154"/>
                  <a:pt x="6" y="156"/>
                </a:cubicBezTo>
                <a:cubicBezTo>
                  <a:pt x="83" y="200"/>
                  <a:pt x="83" y="200"/>
                  <a:pt x="83" y="200"/>
                </a:cubicBezTo>
                <a:cubicBezTo>
                  <a:pt x="87" y="202"/>
                  <a:pt x="91" y="202"/>
                  <a:pt x="95" y="200"/>
                </a:cubicBezTo>
                <a:cubicBezTo>
                  <a:pt x="172" y="156"/>
                  <a:pt x="172" y="156"/>
                  <a:pt x="172" y="156"/>
                </a:cubicBezTo>
                <a:cubicBezTo>
                  <a:pt x="176" y="154"/>
                  <a:pt x="178" y="150"/>
                  <a:pt x="178" y="145"/>
                </a:cubicBezTo>
                <a:close/>
              </a:path>
            </a:pathLst>
          </a:custGeom>
          <a:solidFill>
            <a:schemeClr val="accent6"/>
          </a:solidFill>
          <a:ln>
            <a:noFill/>
          </a:ln>
        </p:spPr>
        <p:txBody>
          <a:bodyPr vert="horz" wrap="square" lIns="0" tIns="0" rIns="0" bIns="0" numCol="1" anchor="ctr" anchorCtr="0" compatLnSpc="1">
            <a:prstTxWarp prst="textNoShape">
              <a:avLst/>
            </a:prstTxWarp>
          </a:bodyPr>
          <a:lstStyle/>
          <a:p>
            <a:pPr algn="ctr"/>
            <a:r>
              <a:rPr lang="ar-SY" sz="1100" b="1" dirty="0" smtClean="0">
                <a:solidFill>
                  <a:schemeClr val="bg1"/>
                </a:solidFill>
              </a:rPr>
              <a:t>06</a:t>
            </a:r>
            <a:endParaRPr lang="en-US" sz="1100" b="1" dirty="0">
              <a:solidFill>
                <a:schemeClr val="bg1"/>
              </a:solidFill>
            </a:endParaRPr>
          </a:p>
        </p:txBody>
      </p:sp>
      <p:sp>
        <p:nvSpPr>
          <p:cNvPr id="59" name="TextBox 58"/>
          <p:cNvSpPr txBox="1"/>
          <p:nvPr/>
        </p:nvSpPr>
        <p:spPr>
          <a:xfrm>
            <a:off x="5865496" y="1510920"/>
            <a:ext cx="1175384" cy="646331"/>
          </a:xfrm>
          <a:prstGeom prst="rect">
            <a:avLst/>
          </a:prstGeom>
          <a:noFill/>
          <a:ln>
            <a:noFill/>
          </a:ln>
        </p:spPr>
        <p:txBody>
          <a:bodyPr wrap="square" lIns="0" tIns="0" rIns="0" bIns="0" rtlCol="0" anchor="ctr">
            <a:spAutoFit/>
          </a:bodyPr>
          <a:lstStyle/>
          <a:p>
            <a:pPr algn="ctr">
              <a:lnSpc>
                <a:spcPct val="120000"/>
              </a:lnSpc>
            </a:pPr>
            <a:r>
              <a:rPr lang="en-US" sz="1400" b="1" dirty="0" smtClean="0">
                <a:solidFill>
                  <a:schemeClr val="accent6"/>
                </a:solidFill>
              </a:rPr>
              <a:t>2019</a:t>
            </a:r>
            <a:endParaRPr lang="en-US" sz="1400" dirty="0" smtClean="0">
              <a:solidFill>
                <a:schemeClr val="accent6"/>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61" name="Text Placeholder 60"/>
          <p:cNvSpPr>
            <a:spLocks noGrp="1"/>
          </p:cNvSpPr>
          <p:nvPr>
            <p:ph type="body" sz="half" idx="2"/>
          </p:nvPr>
        </p:nvSpPr>
        <p:spPr/>
        <p:txBody>
          <a:bodyPr/>
          <a:lstStyle/>
          <a:p>
            <a:r>
              <a:rPr lang="en-US" dirty="0"/>
              <a:t>Enter your subhead line here</a:t>
            </a:r>
          </a:p>
        </p:txBody>
      </p:sp>
      <p:sp>
        <p:nvSpPr>
          <p:cNvPr id="60" name="Title 59"/>
          <p:cNvSpPr>
            <a:spLocks noGrp="1"/>
          </p:cNvSpPr>
          <p:nvPr>
            <p:ph type="title"/>
          </p:nvPr>
        </p:nvSpPr>
        <p:spPr/>
        <p:txBody>
          <a:bodyPr/>
          <a:lstStyle/>
          <a:p>
            <a:r>
              <a:rPr lang="en-US" dirty="0"/>
              <a:t>Our History Timeline</a:t>
            </a:r>
          </a:p>
        </p:txBody>
      </p:sp>
      <p:grpSp>
        <p:nvGrpSpPr>
          <p:cNvPr id="33" name="Group 575"/>
          <p:cNvGrpSpPr>
            <a:grpSpLocks noChangeAspect="1"/>
          </p:cNvGrpSpPr>
          <p:nvPr/>
        </p:nvGrpSpPr>
        <p:grpSpPr bwMode="auto">
          <a:xfrm>
            <a:off x="4404664" y="3185160"/>
            <a:ext cx="334672" cy="370206"/>
            <a:chOff x="-63" y="1666"/>
            <a:chExt cx="1846" cy="2042"/>
          </a:xfrm>
          <a:solidFill>
            <a:schemeClr val="bg1"/>
          </a:solidFill>
        </p:grpSpPr>
        <p:sp>
          <p:nvSpPr>
            <p:cNvPr id="34" name="Freeform 577"/>
            <p:cNvSpPr>
              <a:spLocks/>
            </p:cNvSpPr>
            <p:nvPr/>
          </p:nvSpPr>
          <p:spPr bwMode="auto">
            <a:xfrm>
              <a:off x="-63" y="1666"/>
              <a:ext cx="205" cy="2042"/>
            </a:xfrm>
            <a:custGeom>
              <a:avLst/>
              <a:gdLst>
                <a:gd name="T0" fmla="*/ 205 w 410"/>
                <a:gd name="T1" fmla="*/ 0 h 4083"/>
                <a:gd name="T2" fmla="*/ 242 w 410"/>
                <a:gd name="T3" fmla="*/ 2 h 4083"/>
                <a:gd name="T4" fmla="*/ 276 w 410"/>
                <a:gd name="T5" fmla="*/ 12 h 4083"/>
                <a:gd name="T6" fmla="*/ 308 w 410"/>
                <a:gd name="T7" fmla="*/ 27 h 4083"/>
                <a:gd name="T8" fmla="*/ 337 w 410"/>
                <a:gd name="T9" fmla="*/ 48 h 4083"/>
                <a:gd name="T10" fmla="*/ 362 w 410"/>
                <a:gd name="T11" fmla="*/ 72 h 4083"/>
                <a:gd name="T12" fmla="*/ 382 w 410"/>
                <a:gd name="T13" fmla="*/ 102 h 4083"/>
                <a:gd name="T14" fmla="*/ 398 w 410"/>
                <a:gd name="T15" fmla="*/ 133 h 4083"/>
                <a:gd name="T16" fmla="*/ 406 w 410"/>
                <a:gd name="T17" fmla="*/ 168 h 4083"/>
                <a:gd name="T18" fmla="*/ 410 w 410"/>
                <a:gd name="T19" fmla="*/ 205 h 4083"/>
                <a:gd name="T20" fmla="*/ 410 w 410"/>
                <a:gd name="T21" fmla="*/ 3878 h 4083"/>
                <a:gd name="T22" fmla="*/ 406 w 410"/>
                <a:gd name="T23" fmla="*/ 3914 h 4083"/>
                <a:gd name="T24" fmla="*/ 398 w 410"/>
                <a:gd name="T25" fmla="*/ 3949 h 4083"/>
                <a:gd name="T26" fmla="*/ 382 w 410"/>
                <a:gd name="T27" fmla="*/ 3981 h 4083"/>
                <a:gd name="T28" fmla="*/ 362 w 410"/>
                <a:gd name="T29" fmla="*/ 4010 h 4083"/>
                <a:gd name="T30" fmla="*/ 337 w 410"/>
                <a:gd name="T31" fmla="*/ 4035 h 4083"/>
                <a:gd name="T32" fmla="*/ 308 w 410"/>
                <a:gd name="T33" fmla="*/ 4054 h 4083"/>
                <a:gd name="T34" fmla="*/ 276 w 410"/>
                <a:gd name="T35" fmla="*/ 4069 h 4083"/>
                <a:gd name="T36" fmla="*/ 242 w 410"/>
                <a:gd name="T37" fmla="*/ 4079 h 4083"/>
                <a:gd name="T38" fmla="*/ 205 w 410"/>
                <a:gd name="T39" fmla="*/ 4083 h 4083"/>
                <a:gd name="T40" fmla="*/ 168 w 410"/>
                <a:gd name="T41" fmla="*/ 4079 h 4083"/>
                <a:gd name="T42" fmla="*/ 133 w 410"/>
                <a:gd name="T43" fmla="*/ 4069 h 4083"/>
                <a:gd name="T44" fmla="*/ 102 w 410"/>
                <a:gd name="T45" fmla="*/ 4054 h 4083"/>
                <a:gd name="T46" fmla="*/ 73 w 410"/>
                <a:gd name="T47" fmla="*/ 4035 h 4083"/>
                <a:gd name="T48" fmla="*/ 48 w 410"/>
                <a:gd name="T49" fmla="*/ 4010 h 4083"/>
                <a:gd name="T50" fmla="*/ 27 w 410"/>
                <a:gd name="T51" fmla="*/ 3981 h 4083"/>
                <a:gd name="T52" fmla="*/ 12 w 410"/>
                <a:gd name="T53" fmla="*/ 3949 h 4083"/>
                <a:gd name="T54" fmla="*/ 4 w 410"/>
                <a:gd name="T55" fmla="*/ 3914 h 4083"/>
                <a:gd name="T56" fmla="*/ 0 w 410"/>
                <a:gd name="T57" fmla="*/ 3878 h 4083"/>
                <a:gd name="T58" fmla="*/ 0 w 410"/>
                <a:gd name="T59" fmla="*/ 2043 h 4083"/>
                <a:gd name="T60" fmla="*/ 0 w 410"/>
                <a:gd name="T61" fmla="*/ 205 h 4083"/>
                <a:gd name="T62" fmla="*/ 4 w 410"/>
                <a:gd name="T63" fmla="*/ 168 h 4083"/>
                <a:gd name="T64" fmla="*/ 12 w 410"/>
                <a:gd name="T65" fmla="*/ 133 h 4083"/>
                <a:gd name="T66" fmla="*/ 27 w 410"/>
                <a:gd name="T67" fmla="*/ 102 h 4083"/>
                <a:gd name="T68" fmla="*/ 48 w 410"/>
                <a:gd name="T69" fmla="*/ 72 h 4083"/>
                <a:gd name="T70" fmla="*/ 73 w 410"/>
                <a:gd name="T71" fmla="*/ 48 h 4083"/>
                <a:gd name="T72" fmla="*/ 102 w 410"/>
                <a:gd name="T73" fmla="*/ 27 h 4083"/>
                <a:gd name="T74" fmla="*/ 133 w 410"/>
                <a:gd name="T75" fmla="*/ 12 h 4083"/>
                <a:gd name="T76" fmla="*/ 168 w 410"/>
                <a:gd name="T77" fmla="*/ 2 h 4083"/>
                <a:gd name="T78" fmla="*/ 205 w 410"/>
                <a:gd name="T79" fmla="*/ 0 h 4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0" h="4083">
                  <a:moveTo>
                    <a:pt x="205" y="0"/>
                  </a:moveTo>
                  <a:lnTo>
                    <a:pt x="242" y="2"/>
                  </a:lnTo>
                  <a:lnTo>
                    <a:pt x="276" y="12"/>
                  </a:lnTo>
                  <a:lnTo>
                    <a:pt x="308" y="27"/>
                  </a:lnTo>
                  <a:lnTo>
                    <a:pt x="337" y="48"/>
                  </a:lnTo>
                  <a:lnTo>
                    <a:pt x="362" y="72"/>
                  </a:lnTo>
                  <a:lnTo>
                    <a:pt x="382" y="102"/>
                  </a:lnTo>
                  <a:lnTo>
                    <a:pt x="398" y="133"/>
                  </a:lnTo>
                  <a:lnTo>
                    <a:pt x="406" y="168"/>
                  </a:lnTo>
                  <a:lnTo>
                    <a:pt x="410" y="205"/>
                  </a:lnTo>
                  <a:lnTo>
                    <a:pt x="410" y="3878"/>
                  </a:lnTo>
                  <a:lnTo>
                    <a:pt x="406" y="3914"/>
                  </a:lnTo>
                  <a:lnTo>
                    <a:pt x="398" y="3949"/>
                  </a:lnTo>
                  <a:lnTo>
                    <a:pt x="382" y="3981"/>
                  </a:lnTo>
                  <a:lnTo>
                    <a:pt x="362" y="4010"/>
                  </a:lnTo>
                  <a:lnTo>
                    <a:pt x="337" y="4035"/>
                  </a:lnTo>
                  <a:lnTo>
                    <a:pt x="308" y="4054"/>
                  </a:lnTo>
                  <a:lnTo>
                    <a:pt x="276" y="4069"/>
                  </a:lnTo>
                  <a:lnTo>
                    <a:pt x="242" y="4079"/>
                  </a:lnTo>
                  <a:lnTo>
                    <a:pt x="205" y="4083"/>
                  </a:lnTo>
                  <a:lnTo>
                    <a:pt x="168" y="4079"/>
                  </a:lnTo>
                  <a:lnTo>
                    <a:pt x="133" y="4069"/>
                  </a:lnTo>
                  <a:lnTo>
                    <a:pt x="102" y="4054"/>
                  </a:lnTo>
                  <a:lnTo>
                    <a:pt x="73" y="4035"/>
                  </a:lnTo>
                  <a:lnTo>
                    <a:pt x="48" y="4010"/>
                  </a:lnTo>
                  <a:lnTo>
                    <a:pt x="27" y="3981"/>
                  </a:lnTo>
                  <a:lnTo>
                    <a:pt x="12" y="3949"/>
                  </a:lnTo>
                  <a:lnTo>
                    <a:pt x="4" y="3914"/>
                  </a:lnTo>
                  <a:lnTo>
                    <a:pt x="0" y="3878"/>
                  </a:lnTo>
                  <a:lnTo>
                    <a:pt x="0" y="2043"/>
                  </a:lnTo>
                  <a:lnTo>
                    <a:pt x="0" y="205"/>
                  </a:lnTo>
                  <a:lnTo>
                    <a:pt x="4" y="168"/>
                  </a:lnTo>
                  <a:lnTo>
                    <a:pt x="12" y="133"/>
                  </a:lnTo>
                  <a:lnTo>
                    <a:pt x="27" y="102"/>
                  </a:lnTo>
                  <a:lnTo>
                    <a:pt x="48" y="72"/>
                  </a:lnTo>
                  <a:lnTo>
                    <a:pt x="73" y="48"/>
                  </a:lnTo>
                  <a:lnTo>
                    <a:pt x="102" y="27"/>
                  </a:lnTo>
                  <a:lnTo>
                    <a:pt x="133" y="12"/>
                  </a:lnTo>
                  <a:lnTo>
                    <a:pt x="168" y="2"/>
                  </a:lnTo>
                  <a:lnTo>
                    <a:pt x="20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578"/>
            <p:cNvSpPr>
              <a:spLocks/>
            </p:cNvSpPr>
            <p:nvPr/>
          </p:nvSpPr>
          <p:spPr bwMode="auto">
            <a:xfrm>
              <a:off x="245" y="1797"/>
              <a:ext cx="1538" cy="344"/>
            </a:xfrm>
            <a:custGeom>
              <a:avLst/>
              <a:gdLst>
                <a:gd name="T0" fmla="*/ 0 w 3076"/>
                <a:gd name="T1" fmla="*/ 0 h 686"/>
                <a:gd name="T2" fmla="*/ 2893 w 3076"/>
                <a:gd name="T3" fmla="*/ 0 h 686"/>
                <a:gd name="T4" fmla="*/ 2929 w 3076"/>
                <a:gd name="T5" fmla="*/ 4 h 686"/>
                <a:gd name="T6" fmla="*/ 2964 w 3076"/>
                <a:gd name="T7" fmla="*/ 15 h 686"/>
                <a:gd name="T8" fmla="*/ 2995 w 3076"/>
                <a:gd name="T9" fmla="*/ 31 h 686"/>
                <a:gd name="T10" fmla="*/ 3023 w 3076"/>
                <a:gd name="T11" fmla="*/ 53 h 686"/>
                <a:gd name="T12" fmla="*/ 3045 w 3076"/>
                <a:gd name="T13" fmla="*/ 81 h 686"/>
                <a:gd name="T14" fmla="*/ 3061 w 3076"/>
                <a:gd name="T15" fmla="*/ 112 h 686"/>
                <a:gd name="T16" fmla="*/ 3072 w 3076"/>
                <a:gd name="T17" fmla="*/ 147 h 686"/>
                <a:gd name="T18" fmla="*/ 3076 w 3076"/>
                <a:gd name="T19" fmla="*/ 183 h 686"/>
                <a:gd name="T20" fmla="*/ 3076 w 3076"/>
                <a:gd name="T21" fmla="*/ 503 h 686"/>
                <a:gd name="T22" fmla="*/ 3072 w 3076"/>
                <a:gd name="T23" fmla="*/ 541 h 686"/>
                <a:gd name="T24" fmla="*/ 3061 w 3076"/>
                <a:gd name="T25" fmla="*/ 576 h 686"/>
                <a:gd name="T26" fmla="*/ 3045 w 3076"/>
                <a:gd name="T27" fmla="*/ 607 h 686"/>
                <a:gd name="T28" fmla="*/ 3023 w 3076"/>
                <a:gd name="T29" fmla="*/ 633 h 686"/>
                <a:gd name="T30" fmla="*/ 2995 w 3076"/>
                <a:gd name="T31" fmla="*/ 655 h 686"/>
                <a:gd name="T32" fmla="*/ 2964 w 3076"/>
                <a:gd name="T33" fmla="*/ 672 h 686"/>
                <a:gd name="T34" fmla="*/ 2929 w 3076"/>
                <a:gd name="T35" fmla="*/ 682 h 686"/>
                <a:gd name="T36" fmla="*/ 2893 w 3076"/>
                <a:gd name="T37" fmla="*/ 686 h 686"/>
                <a:gd name="T38" fmla="*/ 0 w 3076"/>
                <a:gd name="T39" fmla="*/ 686 h 686"/>
                <a:gd name="T40" fmla="*/ 0 w 3076"/>
                <a:gd name="T41"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76" h="686">
                  <a:moveTo>
                    <a:pt x="0" y="0"/>
                  </a:moveTo>
                  <a:lnTo>
                    <a:pt x="2893" y="0"/>
                  </a:lnTo>
                  <a:lnTo>
                    <a:pt x="2929" y="4"/>
                  </a:lnTo>
                  <a:lnTo>
                    <a:pt x="2964" y="15"/>
                  </a:lnTo>
                  <a:lnTo>
                    <a:pt x="2995" y="31"/>
                  </a:lnTo>
                  <a:lnTo>
                    <a:pt x="3023" y="53"/>
                  </a:lnTo>
                  <a:lnTo>
                    <a:pt x="3045" y="81"/>
                  </a:lnTo>
                  <a:lnTo>
                    <a:pt x="3061" y="112"/>
                  </a:lnTo>
                  <a:lnTo>
                    <a:pt x="3072" y="147"/>
                  </a:lnTo>
                  <a:lnTo>
                    <a:pt x="3076" y="183"/>
                  </a:lnTo>
                  <a:lnTo>
                    <a:pt x="3076" y="503"/>
                  </a:lnTo>
                  <a:lnTo>
                    <a:pt x="3072" y="541"/>
                  </a:lnTo>
                  <a:lnTo>
                    <a:pt x="3061" y="576"/>
                  </a:lnTo>
                  <a:lnTo>
                    <a:pt x="3045" y="607"/>
                  </a:lnTo>
                  <a:lnTo>
                    <a:pt x="3023" y="633"/>
                  </a:lnTo>
                  <a:lnTo>
                    <a:pt x="2995" y="655"/>
                  </a:lnTo>
                  <a:lnTo>
                    <a:pt x="2964" y="672"/>
                  </a:lnTo>
                  <a:lnTo>
                    <a:pt x="2929" y="682"/>
                  </a:lnTo>
                  <a:lnTo>
                    <a:pt x="2893" y="686"/>
                  </a:lnTo>
                  <a:lnTo>
                    <a:pt x="0" y="68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579"/>
            <p:cNvSpPr>
              <a:spLocks noEditPoints="1"/>
            </p:cNvSpPr>
            <p:nvPr/>
          </p:nvSpPr>
          <p:spPr bwMode="auto">
            <a:xfrm>
              <a:off x="245" y="2276"/>
              <a:ext cx="1163" cy="343"/>
            </a:xfrm>
            <a:custGeom>
              <a:avLst/>
              <a:gdLst>
                <a:gd name="T0" fmla="*/ 205 w 2328"/>
                <a:gd name="T1" fmla="*/ 205 h 686"/>
                <a:gd name="T2" fmla="*/ 205 w 2328"/>
                <a:gd name="T3" fmla="*/ 481 h 686"/>
                <a:gd name="T4" fmla="*/ 2123 w 2328"/>
                <a:gd name="T5" fmla="*/ 481 h 686"/>
                <a:gd name="T6" fmla="*/ 2123 w 2328"/>
                <a:gd name="T7" fmla="*/ 205 h 686"/>
                <a:gd name="T8" fmla="*/ 205 w 2328"/>
                <a:gd name="T9" fmla="*/ 205 h 686"/>
                <a:gd name="T10" fmla="*/ 0 w 2328"/>
                <a:gd name="T11" fmla="*/ 0 h 686"/>
                <a:gd name="T12" fmla="*/ 2144 w 2328"/>
                <a:gd name="T13" fmla="*/ 0 h 686"/>
                <a:gd name="T14" fmla="*/ 2181 w 2328"/>
                <a:gd name="T15" fmla="*/ 4 h 686"/>
                <a:gd name="T16" fmla="*/ 2216 w 2328"/>
                <a:gd name="T17" fmla="*/ 15 h 686"/>
                <a:gd name="T18" fmla="*/ 2247 w 2328"/>
                <a:gd name="T19" fmla="*/ 31 h 686"/>
                <a:gd name="T20" fmla="*/ 2273 w 2328"/>
                <a:gd name="T21" fmla="*/ 54 h 686"/>
                <a:gd name="T22" fmla="*/ 2296 w 2328"/>
                <a:gd name="T23" fmla="*/ 81 h 686"/>
                <a:gd name="T24" fmla="*/ 2313 w 2328"/>
                <a:gd name="T25" fmla="*/ 112 h 686"/>
                <a:gd name="T26" fmla="*/ 2324 w 2328"/>
                <a:gd name="T27" fmla="*/ 147 h 686"/>
                <a:gd name="T28" fmla="*/ 2328 w 2328"/>
                <a:gd name="T29" fmla="*/ 183 h 686"/>
                <a:gd name="T30" fmla="*/ 2328 w 2328"/>
                <a:gd name="T31" fmla="*/ 504 h 686"/>
                <a:gd name="T32" fmla="*/ 2324 w 2328"/>
                <a:gd name="T33" fmla="*/ 541 h 686"/>
                <a:gd name="T34" fmla="*/ 2313 w 2328"/>
                <a:gd name="T35" fmla="*/ 574 h 686"/>
                <a:gd name="T36" fmla="*/ 2296 w 2328"/>
                <a:gd name="T37" fmla="*/ 605 h 686"/>
                <a:gd name="T38" fmla="*/ 2273 w 2328"/>
                <a:gd name="T39" fmla="*/ 633 h 686"/>
                <a:gd name="T40" fmla="*/ 2247 w 2328"/>
                <a:gd name="T41" fmla="*/ 655 h 686"/>
                <a:gd name="T42" fmla="*/ 2216 w 2328"/>
                <a:gd name="T43" fmla="*/ 673 h 686"/>
                <a:gd name="T44" fmla="*/ 2181 w 2328"/>
                <a:gd name="T45" fmla="*/ 683 h 686"/>
                <a:gd name="T46" fmla="*/ 2144 w 2328"/>
                <a:gd name="T47" fmla="*/ 686 h 686"/>
                <a:gd name="T48" fmla="*/ 0 w 2328"/>
                <a:gd name="T49" fmla="*/ 686 h 686"/>
                <a:gd name="T50" fmla="*/ 0 w 2328"/>
                <a:gd name="T51"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28" h="686">
                  <a:moveTo>
                    <a:pt x="205" y="205"/>
                  </a:moveTo>
                  <a:lnTo>
                    <a:pt x="205" y="481"/>
                  </a:lnTo>
                  <a:lnTo>
                    <a:pt x="2123" y="481"/>
                  </a:lnTo>
                  <a:lnTo>
                    <a:pt x="2123" y="205"/>
                  </a:lnTo>
                  <a:lnTo>
                    <a:pt x="205" y="205"/>
                  </a:lnTo>
                  <a:close/>
                  <a:moveTo>
                    <a:pt x="0" y="0"/>
                  </a:moveTo>
                  <a:lnTo>
                    <a:pt x="2144" y="0"/>
                  </a:lnTo>
                  <a:lnTo>
                    <a:pt x="2181" y="4"/>
                  </a:lnTo>
                  <a:lnTo>
                    <a:pt x="2216" y="15"/>
                  </a:lnTo>
                  <a:lnTo>
                    <a:pt x="2247" y="31"/>
                  </a:lnTo>
                  <a:lnTo>
                    <a:pt x="2273" y="54"/>
                  </a:lnTo>
                  <a:lnTo>
                    <a:pt x="2296" y="81"/>
                  </a:lnTo>
                  <a:lnTo>
                    <a:pt x="2313" y="112"/>
                  </a:lnTo>
                  <a:lnTo>
                    <a:pt x="2324" y="147"/>
                  </a:lnTo>
                  <a:lnTo>
                    <a:pt x="2328" y="183"/>
                  </a:lnTo>
                  <a:lnTo>
                    <a:pt x="2328" y="504"/>
                  </a:lnTo>
                  <a:lnTo>
                    <a:pt x="2324" y="541"/>
                  </a:lnTo>
                  <a:lnTo>
                    <a:pt x="2313" y="574"/>
                  </a:lnTo>
                  <a:lnTo>
                    <a:pt x="2296" y="605"/>
                  </a:lnTo>
                  <a:lnTo>
                    <a:pt x="2273" y="633"/>
                  </a:lnTo>
                  <a:lnTo>
                    <a:pt x="2247" y="655"/>
                  </a:lnTo>
                  <a:lnTo>
                    <a:pt x="2216" y="673"/>
                  </a:lnTo>
                  <a:lnTo>
                    <a:pt x="2181" y="683"/>
                  </a:lnTo>
                  <a:lnTo>
                    <a:pt x="2144" y="686"/>
                  </a:lnTo>
                  <a:lnTo>
                    <a:pt x="0" y="68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580"/>
            <p:cNvSpPr>
              <a:spLocks noEditPoints="1"/>
            </p:cNvSpPr>
            <p:nvPr/>
          </p:nvSpPr>
          <p:spPr bwMode="auto">
            <a:xfrm>
              <a:off x="245" y="2755"/>
              <a:ext cx="1538" cy="343"/>
            </a:xfrm>
            <a:custGeom>
              <a:avLst/>
              <a:gdLst>
                <a:gd name="T0" fmla="*/ 205 w 3076"/>
                <a:gd name="T1" fmla="*/ 205 h 686"/>
                <a:gd name="T2" fmla="*/ 205 w 3076"/>
                <a:gd name="T3" fmla="*/ 481 h 686"/>
                <a:gd name="T4" fmla="*/ 2871 w 3076"/>
                <a:gd name="T5" fmla="*/ 481 h 686"/>
                <a:gd name="T6" fmla="*/ 2871 w 3076"/>
                <a:gd name="T7" fmla="*/ 205 h 686"/>
                <a:gd name="T8" fmla="*/ 205 w 3076"/>
                <a:gd name="T9" fmla="*/ 205 h 686"/>
                <a:gd name="T10" fmla="*/ 0 w 3076"/>
                <a:gd name="T11" fmla="*/ 0 h 686"/>
                <a:gd name="T12" fmla="*/ 2893 w 3076"/>
                <a:gd name="T13" fmla="*/ 0 h 686"/>
                <a:gd name="T14" fmla="*/ 2929 w 3076"/>
                <a:gd name="T15" fmla="*/ 4 h 686"/>
                <a:gd name="T16" fmla="*/ 2964 w 3076"/>
                <a:gd name="T17" fmla="*/ 15 h 686"/>
                <a:gd name="T18" fmla="*/ 2995 w 3076"/>
                <a:gd name="T19" fmla="*/ 31 h 686"/>
                <a:gd name="T20" fmla="*/ 3023 w 3076"/>
                <a:gd name="T21" fmla="*/ 54 h 686"/>
                <a:gd name="T22" fmla="*/ 3045 w 3076"/>
                <a:gd name="T23" fmla="*/ 81 h 686"/>
                <a:gd name="T24" fmla="*/ 3061 w 3076"/>
                <a:gd name="T25" fmla="*/ 112 h 686"/>
                <a:gd name="T26" fmla="*/ 3072 w 3076"/>
                <a:gd name="T27" fmla="*/ 147 h 686"/>
                <a:gd name="T28" fmla="*/ 3076 w 3076"/>
                <a:gd name="T29" fmla="*/ 183 h 686"/>
                <a:gd name="T30" fmla="*/ 3076 w 3076"/>
                <a:gd name="T31" fmla="*/ 504 h 686"/>
                <a:gd name="T32" fmla="*/ 3072 w 3076"/>
                <a:gd name="T33" fmla="*/ 541 h 686"/>
                <a:gd name="T34" fmla="*/ 3061 w 3076"/>
                <a:gd name="T35" fmla="*/ 575 h 686"/>
                <a:gd name="T36" fmla="*/ 3045 w 3076"/>
                <a:gd name="T37" fmla="*/ 606 h 686"/>
                <a:gd name="T38" fmla="*/ 3023 w 3076"/>
                <a:gd name="T39" fmla="*/ 633 h 686"/>
                <a:gd name="T40" fmla="*/ 2995 w 3076"/>
                <a:gd name="T41" fmla="*/ 655 h 686"/>
                <a:gd name="T42" fmla="*/ 2964 w 3076"/>
                <a:gd name="T43" fmla="*/ 673 h 686"/>
                <a:gd name="T44" fmla="*/ 2929 w 3076"/>
                <a:gd name="T45" fmla="*/ 683 h 686"/>
                <a:gd name="T46" fmla="*/ 2893 w 3076"/>
                <a:gd name="T47" fmla="*/ 686 h 686"/>
                <a:gd name="T48" fmla="*/ 0 w 3076"/>
                <a:gd name="T49" fmla="*/ 686 h 686"/>
                <a:gd name="T50" fmla="*/ 0 w 3076"/>
                <a:gd name="T51"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076" h="686">
                  <a:moveTo>
                    <a:pt x="205" y="205"/>
                  </a:moveTo>
                  <a:lnTo>
                    <a:pt x="205" y="481"/>
                  </a:lnTo>
                  <a:lnTo>
                    <a:pt x="2871" y="481"/>
                  </a:lnTo>
                  <a:lnTo>
                    <a:pt x="2871" y="205"/>
                  </a:lnTo>
                  <a:lnTo>
                    <a:pt x="205" y="205"/>
                  </a:lnTo>
                  <a:close/>
                  <a:moveTo>
                    <a:pt x="0" y="0"/>
                  </a:moveTo>
                  <a:lnTo>
                    <a:pt x="2893" y="0"/>
                  </a:lnTo>
                  <a:lnTo>
                    <a:pt x="2929" y="4"/>
                  </a:lnTo>
                  <a:lnTo>
                    <a:pt x="2964" y="15"/>
                  </a:lnTo>
                  <a:lnTo>
                    <a:pt x="2995" y="31"/>
                  </a:lnTo>
                  <a:lnTo>
                    <a:pt x="3023" y="54"/>
                  </a:lnTo>
                  <a:lnTo>
                    <a:pt x="3045" y="81"/>
                  </a:lnTo>
                  <a:lnTo>
                    <a:pt x="3061" y="112"/>
                  </a:lnTo>
                  <a:lnTo>
                    <a:pt x="3072" y="147"/>
                  </a:lnTo>
                  <a:lnTo>
                    <a:pt x="3076" y="183"/>
                  </a:lnTo>
                  <a:lnTo>
                    <a:pt x="3076" y="504"/>
                  </a:lnTo>
                  <a:lnTo>
                    <a:pt x="3072" y="541"/>
                  </a:lnTo>
                  <a:lnTo>
                    <a:pt x="3061" y="575"/>
                  </a:lnTo>
                  <a:lnTo>
                    <a:pt x="3045" y="606"/>
                  </a:lnTo>
                  <a:lnTo>
                    <a:pt x="3023" y="633"/>
                  </a:lnTo>
                  <a:lnTo>
                    <a:pt x="2995" y="655"/>
                  </a:lnTo>
                  <a:lnTo>
                    <a:pt x="2964" y="673"/>
                  </a:lnTo>
                  <a:lnTo>
                    <a:pt x="2929" y="683"/>
                  </a:lnTo>
                  <a:lnTo>
                    <a:pt x="2893" y="686"/>
                  </a:lnTo>
                  <a:lnTo>
                    <a:pt x="0" y="68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581"/>
            <p:cNvSpPr>
              <a:spLocks/>
            </p:cNvSpPr>
            <p:nvPr/>
          </p:nvSpPr>
          <p:spPr bwMode="auto">
            <a:xfrm>
              <a:off x="245" y="3233"/>
              <a:ext cx="991" cy="343"/>
            </a:xfrm>
            <a:custGeom>
              <a:avLst/>
              <a:gdLst>
                <a:gd name="T0" fmla="*/ 0 w 1982"/>
                <a:gd name="T1" fmla="*/ 0 h 687"/>
                <a:gd name="T2" fmla="*/ 1800 w 1982"/>
                <a:gd name="T3" fmla="*/ 0 h 687"/>
                <a:gd name="T4" fmla="*/ 1836 w 1982"/>
                <a:gd name="T5" fmla="*/ 4 h 687"/>
                <a:gd name="T6" fmla="*/ 1871 w 1982"/>
                <a:gd name="T7" fmla="*/ 15 h 687"/>
                <a:gd name="T8" fmla="*/ 1902 w 1982"/>
                <a:gd name="T9" fmla="*/ 31 h 687"/>
                <a:gd name="T10" fmla="*/ 1929 w 1982"/>
                <a:gd name="T11" fmla="*/ 54 h 687"/>
                <a:gd name="T12" fmla="*/ 1951 w 1982"/>
                <a:gd name="T13" fmla="*/ 81 h 687"/>
                <a:gd name="T14" fmla="*/ 1967 w 1982"/>
                <a:gd name="T15" fmla="*/ 112 h 687"/>
                <a:gd name="T16" fmla="*/ 1979 w 1982"/>
                <a:gd name="T17" fmla="*/ 147 h 687"/>
                <a:gd name="T18" fmla="*/ 1982 w 1982"/>
                <a:gd name="T19" fmla="*/ 183 h 687"/>
                <a:gd name="T20" fmla="*/ 1982 w 1982"/>
                <a:gd name="T21" fmla="*/ 504 h 687"/>
                <a:gd name="T22" fmla="*/ 1979 w 1982"/>
                <a:gd name="T23" fmla="*/ 541 h 687"/>
                <a:gd name="T24" fmla="*/ 1967 w 1982"/>
                <a:gd name="T25" fmla="*/ 575 h 687"/>
                <a:gd name="T26" fmla="*/ 1951 w 1982"/>
                <a:gd name="T27" fmla="*/ 606 h 687"/>
                <a:gd name="T28" fmla="*/ 1929 w 1982"/>
                <a:gd name="T29" fmla="*/ 633 h 687"/>
                <a:gd name="T30" fmla="*/ 1902 w 1982"/>
                <a:gd name="T31" fmla="*/ 655 h 687"/>
                <a:gd name="T32" fmla="*/ 1871 w 1982"/>
                <a:gd name="T33" fmla="*/ 673 h 687"/>
                <a:gd name="T34" fmla="*/ 1836 w 1982"/>
                <a:gd name="T35" fmla="*/ 683 h 687"/>
                <a:gd name="T36" fmla="*/ 1800 w 1982"/>
                <a:gd name="T37" fmla="*/ 687 h 687"/>
                <a:gd name="T38" fmla="*/ 0 w 1982"/>
                <a:gd name="T39" fmla="*/ 687 h 687"/>
                <a:gd name="T40" fmla="*/ 0 w 1982"/>
                <a:gd name="T41"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82" h="687">
                  <a:moveTo>
                    <a:pt x="0" y="0"/>
                  </a:moveTo>
                  <a:lnTo>
                    <a:pt x="1800" y="0"/>
                  </a:lnTo>
                  <a:lnTo>
                    <a:pt x="1836" y="4"/>
                  </a:lnTo>
                  <a:lnTo>
                    <a:pt x="1871" y="15"/>
                  </a:lnTo>
                  <a:lnTo>
                    <a:pt x="1902" y="31"/>
                  </a:lnTo>
                  <a:lnTo>
                    <a:pt x="1929" y="54"/>
                  </a:lnTo>
                  <a:lnTo>
                    <a:pt x="1951" y="81"/>
                  </a:lnTo>
                  <a:lnTo>
                    <a:pt x="1967" y="112"/>
                  </a:lnTo>
                  <a:lnTo>
                    <a:pt x="1979" y="147"/>
                  </a:lnTo>
                  <a:lnTo>
                    <a:pt x="1982" y="183"/>
                  </a:lnTo>
                  <a:lnTo>
                    <a:pt x="1982" y="504"/>
                  </a:lnTo>
                  <a:lnTo>
                    <a:pt x="1979" y="541"/>
                  </a:lnTo>
                  <a:lnTo>
                    <a:pt x="1967" y="575"/>
                  </a:lnTo>
                  <a:lnTo>
                    <a:pt x="1951" y="606"/>
                  </a:lnTo>
                  <a:lnTo>
                    <a:pt x="1929" y="633"/>
                  </a:lnTo>
                  <a:lnTo>
                    <a:pt x="1902" y="655"/>
                  </a:lnTo>
                  <a:lnTo>
                    <a:pt x="1871" y="673"/>
                  </a:lnTo>
                  <a:lnTo>
                    <a:pt x="1836" y="683"/>
                  </a:lnTo>
                  <a:lnTo>
                    <a:pt x="1800" y="687"/>
                  </a:lnTo>
                  <a:lnTo>
                    <a:pt x="0" y="68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9" name="Group 609"/>
          <p:cNvGrpSpPr>
            <a:grpSpLocks noChangeAspect="1"/>
          </p:cNvGrpSpPr>
          <p:nvPr/>
        </p:nvGrpSpPr>
        <p:grpSpPr bwMode="auto">
          <a:xfrm>
            <a:off x="5294201" y="2611369"/>
            <a:ext cx="436786" cy="452576"/>
            <a:chOff x="2929" y="1940"/>
            <a:chExt cx="2019" cy="2092"/>
          </a:xfrm>
          <a:solidFill>
            <a:schemeClr val="bg1"/>
          </a:solidFill>
        </p:grpSpPr>
        <p:sp>
          <p:nvSpPr>
            <p:cNvPr id="40" name="Freeform 611"/>
            <p:cNvSpPr>
              <a:spLocks/>
            </p:cNvSpPr>
            <p:nvPr/>
          </p:nvSpPr>
          <p:spPr bwMode="auto">
            <a:xfrm>
              <a:off x="3639" y="2629"/>
              <a:ext cx="620" cy="621"/>
            </a:xfrm>
            <a:custGeom>
              <a:avLst/>
              <a:gdLst>
                <a:gd name="T0" fmla="*/ 564 w 1241"/>
                <a:gd name="T1" fmla="*/ 0 h 1241"/>
                <a:gd name="T2" fmla="*/ 578 w 1241"/>
                <a:gd name="T3" fmla="*/ 1 h 1241"/>
                <a:gd name="T4" fmla="*/ 592 w 1241"/>
                <a:gd name="T5" fmla="*/ 5 h 1241"/>
                <a:gd name="T6" fmla="*/ 604 w 1241"/>
                <a:gd name="T7" fmla="*/ 14 h 1241"/>
                <a:gd name="T8" fmla="*/ 614 w 1241"/>
                <a:gd name="T9" fmla="*/ 24 h 1241"/>
                <a:gd name="T10" fmla="*/ 619 w 1241"/>
                <a:gd name="T11" fmla="*/ 38 h 1241"/>
                <a:gd name="T12" fmla="*/ 622 w 1241"/>
                <a:gd name="T13" fmla="*/ 52 h 1241"/>
                <a:gd name="T14" fmla="*/ 622 w 1241"/>
                <a:gd name="T15" fmla="*/ 567 h 1241"/>
                <a:gd name="T16" fmla="*/ 624 w 1241"/>
                <a:gd name="T17" fmla="*/ 583 h 1241"/>
                <a:gd name="T18" fmla="*/ 632 w 1241"/>
                <a:gd name="T19" fmla="*/ 597 h 1241"/>
                <a:gd name="T20" fmla="*/ 643 w 1241"/>
                <a:gd name="T21" fmla="*/ 609 h 1241"/>
                <a:gd name="T22" fmla="*/ 657 w 1241"/>
                <a:gd name="T23" fmla="*/ 617 h 1241"/>
                <a:gd name="T24" fmla="*/ 674 w 1241"/>
                <a:gd name="T25" fmla="*/ 619 h 1241"/>
                <a:gd name="T26" fmla="*/ 1188 w 1241"/>
                <a:gd name="T27" fmla="*/ 619 h 1241"/>
                <a:gd name="T28" fmla="*/ 1203 w 1241"/>
                <a:gd name="T29" fmla="*/ 622 h 1241"/>
                <a:gd name="T30" fmla="*/ 1216 w 1241"/>
                <a:gd name="T31" fmla="*/ 627 h 1241"/>
                <a:gd name="T32" fmla="*/ 1227 w 1241"/>
                <a:gd name="T33" fmla="*/ 637 h 1241"/>
                <a:gd name="T34" fmla="*/ 1236 w 1241"/>
                <a:gd name="T35" fmla="*/ 648 h 1241"/>
                <a:gd name="T36" fmla="*/ 1240 w 1241"/>
                <a:gd name="T37" fmla="*/ 662 h 1241"/>
                <a:gd name="T38" fmla="*/ 1241 w 1241"/>
                <a:gd name="T39" fmla="*/ 676 h 1241"/>
                <a:gd name="T40" fmla="*/ 1231 w 1241"/>
                <a:gd name="T41" fmla="*/ 744 h 1241"/>
                <a:gd name="T42" fmla="*/ 1214 w 1241"/>
                <a:gd name="T43" fmla="*/ 807 h 1241"/>
                <a:gd name="T44" fmla="*/ 1191 w 1241"/>
                <a:gd name="T45" fmla="*/ 868 h 1241"/>
                <a:gd name="T46" fmla="*/ 1162 w 1241"/>
                <a:gd name="T47" fmla="*/ 927 h 1241"/>
                <a:gd name="T48" fmla="*/ 1127 w 1241"/>
                <a:gd name="T49" fmla="*/ 981 h 1241"/>
                <a:gd name="T50" fmla="*/ 1087 w 1241"/>
                <a:gd name="T51" fmla="*/ 1031 h 1241"/>
                <a:gd name="T52" fmla="*/ 1041 w 1241"/>
                <a:gd name="T53" fmla="*/ 1078 h 1241"/>
                <a:gd name="T54" fmla="*/ 992 w 1241"/>
                <a:gd name="T55" fmla="*/ 1119 h 1241"/>
                <a:gd name="T56" fmla="*/ 938 w 1241"/>
                <a:gd name="T57" fmla="*/ 1154 h 1241"/>
                <a:gd name="T58" fmla="*/ 881 w 1241"/>
                <a:gd name="T59" fmla="*/ 1185 h 1241"/>
                <a:gd name="T60" fmla="*/ 820 w 1241"/>
                <a:gd name="T61" fmla="*/ 1209 h 1241"/>
                <a:gd name="T62" fmla="*/ 757 w 1241"/>
                <a:gd name="T63" fmla="*/ 1227 h 1241"/>
                <a:gd name="T64" fmla="*/ 690 w 1241"/>
                <a:gd name="T65" fmla="*/ 1237 h 1241"/>
                <a:gd name="T66" fmla="*/ 622 w 1241"/>
                <a:gd name="T67" fmla="*/ 1241 h 1241"/>
                <a:gd name="T68" fmla="*/ 553 w 1241"/>
                <a:gd name="T69" fmla="*/ 1237 h 1241"/>
                <a:gd name="T70" fmla="*/ 488 w 1241"/>
                <a:gd name="T71" fmla="*/ 1227 h 1241"/>
                <a:gd name="T72" fmla="*/ 425 w 1241"/>
                <a:gd name="T73" fmla="*/ 1209 h 1241"/>
                <a:gd name="T74" fmla="*/ 365 w 1241"/>
                <a:gd name="T75" fmla="*/ 1186 h 1241"/>
                <a:gd name="T76" fmla="*/ 308 w 1241"/>
                <a:gd name="T77" fmla="*/ 1156 h 1241"/>
                <a:gd name="T78" fmla="*/ 254 w 1241"/>
                <a:gd name="T79" fmla="*/ 1121 h 1241"/>
                <a:gd name="T80" fmla="*/ 205 w 1241"/>
                <a:gd name="T81" fmla="*/ 1081 h 1241"/>
                <a:gd name="T82" fmla="*/ 160 w 1241"/>
                <a:gd name="T83" fmla="*/ 1036 h 1241"/>
                <a:gd name="T84" fmla="*/ 119 w 1241"/>
                <a:gd name="T85" fmla="*/ 987 h 1241"/>
                <a:gd name="T86" fmla="*/ 84 w 1241"/>
                <a:gd name="T87" fmla="*/ 933 h 1241"/>
                <a:gd name="T88" fmla="*/ 55 w 1241"/>
                <a:gd name="T89" fmla="*/ 876 h 1241"/>
                <a:gd name="T90" fmla="*/ 32 w 1241"/>
                <a:gd name="T91" fmla="*/ 816 h 1241"/>
                <a:gd name="T92" fmla="*/ 14 w 1241"/>
                <a:gd name="T93" fmla="*/ 753 h 1241"/>
                <a:gd name="T94" fmla="*/ 4 w 1241"/>
                <a:gd name="T95" fmla="*/ 686 h 1241"/>
                <a:gd name="T96" fmla="*/ 0 w 1241"/>
                <a:gd name="T97" fmla="*/ 619 h 1241"/>
                <a:gd name="T98" fmla="*/ 4 w 1241"/>
                <a:gd name="T99" fmla="*/ 550 h 1241"/>
                <a:gd name="T100" fmla="*/ 14 w 1241"/>
                <a:gd name="T101" fmla="*/ 484 h 1241"/>
                <a:gd name="T102" fmla="*/ 32 w 1241"/>
                <a:gd name="T103" fmla="*/ 421 h 1241"/>
                <a:gd name="T104" fmla="*/ 56 w 1241"/>
                <a:gd name="T105" fmla="*/ 360 h 1241"/>
                <a:gd name="T106" fmla="*/ 86 w 1241"/>
                <a:gd name="T107" fmla="*/ 302 h 1241"/>
                <a:gd name="T108" fmla="*/ 122 w 1241"/>
                <a:gd name="T109" fmla="*/ 249 h 1241"/>
                <a:gd name="T110" fmla="*/ 163 w 1241"/>
                <a:gd name="T111" fmla="*/ 199 h 1241"/>
                <a:gd name="T112" fmla="*/ 208 w 1241"/>
                <a:gd name="T113" fmla="*/ 154 h 1241"/>
                <a:gd name="T114" fmla="*/ 259 w 1241"/>
                <a:gd name="T115" fmla="*/ 113 h 1241"/>
                <a:gd name="T116" fmla="*/ 314 w 1241"/>
                <a:gd name="T117" fmla="*/ 79 h 1241"/>
                <a:gd name="T118" fmla="*/ 371 w 1241"/>
                <a:gd name="T119" fmla="*/ 49 h 1241"/>
                <a:gd name="T120" fmla="*/ 434 w 1241"/>
                <a:gd name="T121" fmla="*/ 27 h 1241"/>
                <a:gd name="T122" fmla="*/ 497 w 1241"/>
                <a:gd name="T123" fmla="*/ 10 h 1241"/>
                <a:gd name="T124" fmla="*/ 564 w 1241"/>
                <a:gd name="T125" fmla="*/ 0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41" h="1241">
                  <a:moveTo>
                    <a:pt x="564" y="0"/>
                  </a:moveTo>
                  <a:lnTo>
                    <a:pt x="578" y="1"/>
                  </a:lnTo>
                  <a:lnTo>
                    <a:pt x="592" y="5"/>
                  </a:lnTo>
                  <a:lnTo>
                    <a:pt x="604" y="14"/>
                  </a:lnTo>
                  <a:lnTo>
                    <a:pt x="614" y="24"/>
                  </a:lnTo>
                  <a:lnTo>
                    <a:pt x="619" y="38"/>
                  </a:lnTo>
                  <a:lnTo>
                    <a:pt x="622" y="52"/>
                  </a:lnTo>
                  <a:lnTo>
                    <a:pt x="622" y="567"/>
                  </a:lnTo>
                  <a:lnTo>
                    <a:pt x="624" y="583"/>
                  </a:lnTo>
                  <a:lnTo>
                    <a:pt x="632" y="597"/>
                  </a:lnTo>
                  <a:lnTo>
                    <a:pt x="643" y="609"/>
                  </a:lnTo>
                  <a:lnTo>
                    <a:pt x="657" y="617"/>
                  </a:lnTo>
                  <a:lnTo>
                    <a:pt x="674" y="619"/>
                  </a:lnTo>
                  <a:lnTo>
                    <a:pt x="1188" y="619"/>
                  </a:lnTo>
                  <a:lnTo>
                    <a:pt x="1203" y="622"/>
                  </a:lnTo>
                  <a:lnTo>
                    <a:pt x="1216" y="627"/>
                  </a:lnTo>
                  <a:lnTo>
                    <a:pt x="1227" y="637"/>
                  </a:lnTo>
                  <a:lnTo>
                    <a:pt x="1236" y="648"/>
                  </a:lnTo>
                  <a:lnTo>
                    <a:pt x="1240" y="662"/>
                  </a:lnTo>
                  <a:lnTo>
                    <a:pt x="1241" y="676"/>
                  </a:lnTo>
                  <a:lnTo>
                    <a:pt x="1231" y="744"/>
                  </a:lnTo>
                  <a:lnTo>
                    <a:pt x="1214" y="807"/>
                  </a:lnTo>
                  <a:lnTo>
                    <a:pt x="1191" y="868"/>
                  </a:lnTo>
                  <a:lnTo>
                    <a:pt x="1162" y="927"/>
                  </a:lnTo>
                  <a:lnTo>
                    <a:pt x="1127" y="981"/>
                  </a:lnTo>
                  <a:lnTo>
                    <a:pt x="1087" y="1031"/>
                  </a:lnTo>
                  <a:lnTo>
                    <a:pt x="1041" y="1078"/>
                  </a:lnTo>
                  <a:lnTo>
                    <a:pt x="992" y="1119"/>
                  </a:lnTo>
                  <a:lnTo>
                    <a:pt x="938" y="1154"/>
                  </a:lnTo>
                  <a:lnTo>
                    <a:pt x="881" y="1185"/>
                  </a:lnTo>
                  <a:lnTo>
                    <a:pt x="820" y="1209"/>
                  </a:lnTo>
                  <a:lnTo>
                    <a:pt x="757" y="1227"/>
                  </a:lnTo>
                  <a:lnTo>
                    <a:pt x="690" y="1237"/>
                  </a:lnTo>
                  <a:lnTo>
                    <a:pt x="622" y="1241"/>
                  </a:lnTo>
                  <a:lnTo>
                    <a:pt x="553" y="1237"/>
                  </a:lnTo>
                  <a:lnTo>
                    <a:pt x="488" y="1227"/>
                  </a:lnTo>
                  <a:lnTo>
                    <a:pt x="425" y="1209"/>
                  </a:lnTo>
                  <a:lnTo>
                    <a:pt x="365" y="1186"/>
                  </a:lnTo>
                  <a:lnTo>
                    <a:pt x="308" y="1156"/>
                  </a:lnTo>
                  <a:lnTo>
                    <a:pt x="254" y="1121"/>
                  </a:lnTo>
                  <a:lnTo>
                    <a:pt x="205" y="1081"/>
                  </a:lnTo>
                  <a:lnTo>
                    <a:pt x="160" y="1036"/>
                  </a:lnTo>
                  <a:lnTo>
                    <a:pt x="119" y="987"/>
                  </a:lnTo>
                  <a:lnTo>
                    <a:pt x="84" y="933"/>
                  </a:lnTo>
                  <a:lnTo>
                    <a:pt x="55" y="876"/>
                  </a:lnTo>
                  <a:lnTo>
                    <a:pt x="32" y="816"/>
                  </a:lnTo>
                  <a:lnTo>
                    <a:pt x="14" y="753"/>
                  </a:lnTo>
                  <a:lnTo>
                    <a:pt x="4" y="686"/>
                  </a:lnTo>
                  <a:lnTo>
                    <a:pt x="0" y="619"/>
                  </a:lnTo>
                  <a:lnTo>
                    <a:pt x="4" y="550"/>
                  </a:lnTo>
                  <a:lnTo>
                    <a:pt x="14" y="484"/>
                  </a:lnTo>
                  <a:lnTo>
                    <a:pt x="32" y="421"/>
                  </a:lnTo>
                  <a:lnTo>
                    <a:pt x="56" y="360"/>
                  </a:lnTo>
                  <a:lnTo>
                    <a:pt x="86" y="302"/>
                  </a:lnTo>
                  <a:lnTo>
                    <a:pt x="122" y="249"/>
                  </a:lnTo>
                  <a:lnTo>
                    <a:pt x="163" y="199"/>
                  </a:lnTo>
                  <a:lnTo>
                    <a:pt x="208" y="154"/>
                  </a:lnTo>
                  <a:lnTo>
                    <a:pt x="259" y="113"/>
                  </a:lnTo>
                  <a:lnTo>
                    <a:pt x="314" y="79"/>
                  </a:lnTo>
                  <a:lnTo>
                    <a:pt x="371" y="49"/>
                  </a:lnTo>
                  <a:lnTo>
                    <a:pt x="434" y="27"/>
                  </a:lnTo>
                  <a:lnTo>
                    <a:pt x="497" y="10"/>
                  </a:lnTo>
                  <a:lnTo>
                    <a:pt x="5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612"/>
            <p:cNvSpPr>
              <a:spLocks/>
            </p:cNvSpPr>
            <p:nvPr/>
          </p:nvSpPr>
          <p:spPr bwMode="auto">
            <a:xfrm>
              <a:off x="4024" y="2595"/>
              <a:ext cx="269" cy="270"/>
            </a:xfrm>
            <a:custGeom>
              <a:avLst/>
              <a:gdLst>
                <a:gd name="T0" fmla="*/ 51 w 539"/>
                <a:gd name="T1" fmla="*/ 0 h 539"/>
                <a:gd name="T2" fmla="*/ 115 w 539"/>
                <a:gd name="T3" fmla="*/ 10 h 539"/>
                <a:gd name="T4" fmla="*/ 176 w 539"/>
                <a:gd name="T5" fmla="*/ 27 h 539"/>
                <a:gd name="T6" fmla="*/ 233 w 539"/>
                <a:gd name="T7" fmla="*/ 51 h 539"/>
                <a:gd name="T8" fmla="*/ 288 w 539"/>
                <a:gd name="T9" fmla="*/ 80 h 539"/>
                <a:gd name="T10" fmla="*/ 337 w 539"/>
                <a:gd name="T11" fmla="*/ 116 h 539"/>
                <a:gd name="T12" fmla="*/ 383 w 539"/>
                <a:gd name="T13" fmla="*/ 157 h 539"/>
                <a:gd name="T14" fmla="*/ 424 w 539"/>
                <a:gd name="T15" fmla="*/ 202 h 539"/>
                <a:gd name="T16" fmla="*/ 459 w 539"/>
                <a:gd name="T17" fmla="*/ 253 h 539"/>
                <a:gd name="T18" fmla="*/ 490 w 539"/>
                <a:gd name="T19" fmla="*/ 307 h 539"/>
                <a:gd name="T20" fmla="*/ 513 w 539"/>
                <a:gd name="T21" fmla="*/ 365 h 539"/>
                <a:gd name="T22" fmla="*/ 529 w 539"/>
                <a:gd name="T23" fmla="*/ 426 h 539"/>
                <a:gd name="T24" fmla="*/ 539 w 539"/>
                <a:gd name="T25" fmla="*/ 490 h 539"/>
                <a:gd name="T26" fmla="*/ 539 w 539"/>
                <a:gd name="T27" fmla="*/ 502 h 539"/>
                <a:gd name="T28" fmla="*/ 534 w 539"/>
                <a:gd name="T29" fmla="*/ 514 h 539"/>
                <a:gd name="T30" fmla="*/ 528 w 539"/>
                <a:gd name="T31" fmla="*/ 524 h 539"/>
                <a:gd name="T32" fmla="*/ 518 w 539"/>
                <a:gd name="T33" fmla="*/ 533 h 539"/>
                <a:gd name="T34" fmla="*/ 506 w 539"/>
                <a:gd name="T35" fmla="*/ 538 h 539"/>
                <a:gd name="T36" fmla="*/ 494 w 539"/>
                <a:gd name="T37" fmla="*/ 539 h 539"/>
                <a:gd name="T38" fmla="*/ 46 w 539"/>
                <a:gd name="T39" fmla="*/ 539 h 539"/>
                <a:gd name="T40" fmla="*/ 28 w 539"/>
                <a:gd name="T41" fmla="*/ 536 h 539"/>
                <a:gd name="T42" fmla="*/ 14 w 539"/>
                <a:gd name="T43" fmla="*/ 527 h 539"/>
                <a:gd name="T44" fmla="*/ 4 w 539"/>
                <a:gd name="T45" fmla="*/ 511 h 539"/>
                <a:gd name="T46" fmla="*/ 0 w 539"/>
                <a:gd name="T47" fmla="*/ 494 h 539"/>
                <a:gd name="T48" fmla="*/ 0 w 539"/>
                <a:gd name="T49" fmla="*/ 46 h 539"/>
                <a:gd name="T50" fmla="*/ 3 w 539"/>
                <a:gd name="T51" fmla="*/ 33 h 539"/>
                <a:gd name="T52" fmla="*/ 8 w 539"/>
                <a:gd name="T53" fmla="*/ 22 h 539"/>
                <a:gd name="T54" fmla="*/ 15 w 539"/>
                <a:gd name="T55" fmla="*/ 13 h 539"/>
                <a:gd name="T56" fmla="*/ 26 w 539"/>
                <a:gd name="T57" fmla="*/ 5 h 539"/>
                <a:gd name="T58" fmla="*/ 38 w 539"/>
                <a:gd name="T59" fmla="*/ 1 h 539"/>
                <a:gd name="T60" fmla="*/ 51 w 539"/>
                <a:gd name="T61"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39" h="539">
                  <a:moveTo>
                    <a:pt x="51" y="0"/>
                  </a:moveTo>
                  <a:lnTo>
                    <a:pt x="115" y="10"/>
                  </a:lnTo>
                  <a:lnTo>
                    <a:pt x="176" y="27"/>
                  </a:lnTo>
                  <a:lnTo>
                    <a:pt x="233" y="51"/>
                  </a:lnTo>
                  <a:lnTo>
                    <a:pt x="288" y="80"/>
                  </a:lnTo>
                  <a:lnTo>
                    <a:pt x="337" y="116"/>
                  </a:lnTo>
                  <a:lnTo>
                    <a:pt x="383" y="157"/>
                  </a:lnTo>
                  <a:lnTo>
                    <a:pt x="424" y="202"/>
                  </a:lnTo>
                  <a:lnTo>
                    <a:pt x="459" y="253"/>
                  </a:lnTo>
                  <a:lnTo>
                    <a:pt x="490" y="307"/>
                  </a:lnTo>
                  <a:lnTo>
                    <a:pt x="513" y="365"/>
                  </a:lnTo>
                  <a:lnTo>
                    <a:pt x="529" y="426"/>
                  </a:lnTo>
                  <a:lnTo>
                    <a:pt x="539" y="490"/>
                  </a:lnTo>
                  <a:lnTo>
                    <a:pt x="539" y="502"/>
                  </a:lnTo>
                  <a:lnTo>
                    <a:pt x="534" y="514"/>
                  </a:lnTo>
                  <a:lnTo>
                    <a:pt x="528" y="524"/>
                  </a:lnTo>
                  <a:lnTo>
                    <a:pt x="518" y="533"/>
                  </a:lnTo>
                  <a:lnTo>
                    <a:pt x="506" y="538"/>
                  </a:lnTo>
                  <a:lnTo>
                    <a:pt x="494" y="539"/>
                  </a:lnTo>
                  <a:lnTo>
                    <a:pt x="46" y="539"/>
                  </a:lnTo>
                  <a:lnTo>
                    <a:pt x="28" y="536"/>
                  </a:lnTo>
                  <a:lnTo>
                    <a:pt x="14" y="527"/>
                  </a:lnTo>
                  <a:lnTo>
                    <a:pt x="4" y="511"/>
                  </a:lnTo>
                  <a:lnTo>
                    <a:pt x="0" y="494"/>
                  </a:lnTo>
                  <a:lnTo>
                    <a:pt x="0" y="46"/>
                  </a:lnTo>
                  <a:lnTo>
                    <a:pt x="3" y="33"/>
                  </a:lnTo>
                  <a:lnTo>
                    <a:pt x="8" y="22"/>
                  </a:lnTo>
                  <a:lnTo>
                    <a:pt x="15" y="13"/>
                  </a:lnTo>
                  <a:lnTo>
                    <a:pt x="26" y="5"/>
                  </a:lnTo>
                  <a:lnTo>
                    <a:pt x="38" y="1"/>
                  </a:lnTo>
                  <a:lnTo>
                    <a:pt x="5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613"/>
            <p:cNvSpPr>
              <a:spLocks/>
            </p:cNvSpPr>
            <p:nvPr/>
          </p:nvSpPr>
          <p:spPr bwMode="auto">
            <a:xfrm>
              <a:off x="2929" y="1940"/>
              <a:ext cx="2019" cy="1620"/>
            </a:xfrm>
            <a:custGeom>
              <a:avLst/>
              <a:gdLst>
                <a:gd name="T0" fmla="*/ 249 w 4037"/>
                <a:gd name="T1" fmla="*/ 5 h 3239"/>
                <a:gd name="T2" fmla="*/ 314 w 4037"/>
                <a:gd name="T3" fmla="*/ 31 h 3239"/>
                <a:gd name="T4" fmla="*/ 366 w 4037"/>
                <a:gd name="T5" fmla="*/ 77 h 3239"/>
                <a:gd name="T6" fmla="*/ 399 w 4037"/>
                <a:gd name="T7" fmla="*/ 139 h 3239"/>
                <a:gd name="T8" fmla="*/ 787 w 4037"/>
                <a:gd name="T9" fmla="*/ 2830 h 3239"/>
                <a:gd name="T10" fmla="*/ 3621 w 4037"/>
                <a:gd name="T11" fmla="*/ 1060 h 3239"/>
                <a:gd name="T12" fmla="*/ 1092 w 4037"/>
                <a:gd name="T13" fmla="*/ 1057 h 3239"/>
                <a:gd name="T14" fmla="*/ 1026 w 4037"/>
                <a:gd name="T15" fmla="*/ 1032 h 3239"/>
                <a:gd name="T16" fmla="*/ 973 w 4037"/>
                <a:gd name="T17" fmla="*/ 988 h 3239"/>
                <a:gd name="T18" fmla="*/ 937 w 4037"/>
                <a:gd name="T19" fmla="*/ 926 h 3239"/>
                <a:gd name="T20" fmla="*/ 924 w 4037"/>
                <a:gd name="T21" fmla="*/ 855 h 3239"/>
                <a:gd name="T22" fmla="*/ 937 w 4037"/>
                <a:gd name="T23" fmla="*/ 784 h 3239"/>
                <a:gd name="T24" fmla="*/ 973 w 4037"/>
                <a:gd name="T25" fmla="*/ 723 h 3239"/>
                <a:gd name="T26" fmla="*/ 1026 w 4037"/>
                <a:gd name="T27" fmla="*/ 679 h 3239"/>
                <a:gd name="T28" fmla="*/ 1092 w 4037"/>
                <a:gd name="T29" fmla="*/ 654 h 3239"/>
                <a:gd name="T30" fmla="*/ 3652 w 4037"/>
                <a:gd name="T31" fmla="*/ 651 h 3239"/>
                <a:gd name="T32" fmla="*/ 3750 w 4037"/>
                <a:gd name="T33" fmla="*/ 663 h 3239"/>
                <a:gd name="T34" fmla="*/ 3839 w 4037"/>
                <a:gd name="T35" fmla="*/ 699 h 3239"/>
                <a:gd name="T36" fmla="*/ 3916 w 4037"/>
                <a:gd name="T37" fmla="*/ 756 h 3239"/>
                <a:gd name="T38" fmla="*/ 3979 w 4037"/>
                <a:gd name="T39" fmla="*/ 832 h 3239"/>
                <a:gd name="T40" fmla="*/ 4019 w 4037"/>
                <a:gd name="T41" fmla="*/ 920 h 3239"/>
                <a:gd name="T42" fmla="*/ 4037 w 4037"/>
                <a:gd name="T43" fmla="*/ 1015 h 3239"/>
                <a:gd name="T44" fmla="*/ 4030 w 4037"/>
                <a:gd name="T45" fmla="*/ 1113 h 3239"/>
                <a:gd name="T46" fmla="*/ 3643 w 4037"/>
                <a:gd name="T47" fmla="*/ 2980 h 3239"/>
                <a:gd name="T48" fmla="*/ 3600 w 4037"/>
                <a:gd name="T49" fmla="*/ 3065 h 3239"/>
                <a:gd name="T50" fmla="*/ 3539 w 4037"/>
                <a:gd name="T51" fmla="*/ 3138 h 3239"/>
                <a:gd name="T52" fmla="*/ 3462 w 4037"/>
                <a:gd name="T53" fmla="*/ 3192 h 3239"/>
                <a:gd name="T54" fmla="*/ 3375 w 4037"/>
                <a:gd name="T55" fmla="*/ 3228 h 3239"/>
                <a:gd name="T56" fmla="*/ 3278 w 4037"/>
                <a:gd name="T57" fmla="*/ 3239 h 3239"/>
                <a:gd name="T58" fmla="*/ 714 w 4037"/>
                <a:gd name="T59" fmla="*/ 3237 h 3239"/>
                <a:gd name="T60" fmla="*/ 618 w 4037"/>
                <a:gd name="T61" fmla="*/ 3210 h 3239"/>
                <a:gd name="T62" fmla="*/ 533 w 4037"/>
                <a:gd name="T63" fmla="*/ 3161 h 3239"/>
                <a:gd name="T64" fmla="*/ 463 w 4037"/>
                <a:gd name="T65" fmla="*/ 3092 h 3239"/>
                <a:gd name="T66" fmla="*/ 412 w 4037"/>
                <a:gd name="T67" fmla="*/ 3007 h 3239"/>
                <a:gd name="T68" fmla="*/ 385 w 4037"/>
                <a:gd name="T69" fmla="*/ 2910 h 3239"/>
                <a:gd name="T70" fmla="*/ 0 w 4037"/>
                <a:gd name="T71" fmla="*/ 197 h 3239"/>
                <a:gd name="T72" fmla="*/ 15 w 4037"/>
                <a:gd name="T73" fmla="*/ 128 h 3239"/>
                <a:gd name="T74" fmla="*/ 52 w 4037"/>
                <a:gd name="T75" fmla="*/ 68 h 3239"/>
                <a:gd name="T76" fmla="*/ 107 w 4037"/>
                <a:gd name="T77" fmla="*/ 25 h 3239"/>
                <a:gd name="T78" fmla="*/ 176 w 4037"/>
                <a:gd name="T79" fmla="*/ 2 h 3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37" h="3239">
                  <a:moveTo>
                    <a:pt x="213" y="0"/>
                  </a:moveTo>
                  <a:lnTo>
                    <a:pt x="249" y="5"/>
                  </a:lnTo>
                  <a:lnTo>
                    <a:pt x="282" y="15"/>
                  </a:lnTo>
                  <a:lnTo>
                    <a:pt x="314" y="31"/>
                  </a:lnTo>
                  <a:lnTo>
                    <a:pt x="342" y="52"/>
                  </a:lnTo>
                  <a:lnTo>
                    <a:pt x="366" y="77"/>
                  </a:lnTo>
                  <a:lnTo>
                    <a:pt x="385" y="106"/>
                  </a:lnTo>
                  <a:lnTo>
                    <a:pt x="399" y="139"/>
                  </a:lnTo>
                  <a:lnTo>
                    <a:pt x="408" y="176"/>
                  </a:lnTo>
                  <a:lnTo>
                    <a:pt x="787" y="2830"/>
                  </a:lnTo>
                  <a:lnTo>
                    <a:pt x="3258" y="2830"/>
                  </a:lnTo>
                  <a:lnTo>
                    <a:pt x="3621" y="1060"/>
                  </a:lnTo>
                  <a:lnTo>
                    <a:pt x="1129" y="1060"/>
                  </a:lnTo>
                  <a:lnTo>
                    <a:pt x="1092" y="1057"/>
                  </a:lnTo>
                  <a:lnTo>
                    <a:pt x="1058" y="1047"/>
                  </a:lnTo>
                  <a:lnTo>
                    <a:pt x="1026" y="1032"/>
                  </a:lnTo>
                  <a:lnTo>
                    <a:pt x="997" y="1012"/>
                  </a:lnTo>
                  <a:lnTo>
                    <a:pt x="973" y="988"/>
                  </a:lnTo>
                  <a:lnTo>
                    <a:pt x="952" y="960"/>
                  </a:lnTo>
                  <a:lnTo>
                    <a:pt x="937" y="926"/>
                  </a:lnTo>
                  <a:lnTo>
                    <a:pt x="928" y="892"/>
                  </a:lnTo>
                  <a:lnTo>
                    <a:pt x="924" y="855"/>
                  </a:lnTo>
                  <a:lnTo>
                    <a:pt x="928" y="818"/>
                  </a:lnTo>
                  <a:lnTo>
                    <a:pt x="937" y="784"/>
                  </a:lnTo>
                  <a:lnTo>
                    <a:pt x="952" y="752"/>
                  </a:lnTo>
                  <a:lnTo>
                    <a:pt x="973" y="723"/>
                  </a:lnTo>
                  <a:lnTo>
                    <a:pt x="997" y="699"/>
                  </a:lnTo>
                  <a:lnTo>
                    <a:pt x="1026" y="679"/>
                  </a:lnTo>
                  <a:lnTo>
                    <a:pt x="1058" y="663"/>
                  </a:lnTo>
                  <a:lnTo>
                    <a:pt x="1092" y="654"/>
                  </a:lnTo>
                  <a:lnTo>
                    <a:pt x="1129" y="651"/>
                  </a:lnTo>
                  <a:lnTo>
                    <a:pt x="3652" y="651"/>
                  </a:lnTo>
                  <a:lnTo>
                    <a:pt x="3701" y="654"/>
                  </a:lnTo>
                  <a:lnTo>
                    <a:pt x="3750" y="663"/>
                  </a:lnTo>
                  <a:lnTo>
                    <a:pt x="3796" y="679"/>
                  </a:lnTo>
                  <a:lnTo>
                    <a:pt x="3839" y="699"/>
                  </a:lnTo>
                  <a:lnTo>
                    <a:pt x="3880" y="724"/>
                  </a:lnTo>
                  <a:lnTo>
                    <a:pt x="3916" y="756"/>
                  </a:lnTo>
                  <a:lnTo>
                    <a:pt x="3951" y="792"/>
                  </a:lnTo>
                  <a:lnTo>
                    <a:pt x="3979" y="832"/>
                  </a:lnTo>
                  <a:lnTo>
                    <a:pt x="4003" y="876"/>
                  </a:lnTo>
                  <a:lnTo>
                    <a:pt x="4019" y="920"/>
                  </a:lnTo>
                  <a:lnTo>
                    <a:pt x="4031" y="967"/>
                  </a:lnTo>
                  <a:lnTo>
                    <a:pt x="4037" y="1015"/>
                  </a:lnTo>
                  <a:lnTo>
                    <a:pt x="4036" y="1064"/>
                  </a:lnTo>
                  <a:lnTo>
                    <a:pt x="4030" y="1113"/>
                  </a:lnTo>
                  <a:lnTo>
                    <a:pt x="3656" y="2933"/>
                  </a:lnTo>
                  <a:lnTo>
                    <a:pt x="3643" y="2980"/>
                  </a:lnTo>
                  <a:lnTo>
                    <a:pt x="3624" y="3024"/>
                  </a:lnTo>
                  <a:lnTo>
                    <a:pt x="3600" y="3065"/>
                  </a:lnTo>
                  <a:lnTo>
                    <a:pt x="3572" y="3103"/>
                  </a:lnTo>
                  <a:lnTo>
                    <a:pt x="3539" y="3138"/>
                  </a:lnTo>
                  <a:lnTo>
                    <a:pt x="3503" y="3167"/>
                  </a:lnTo>
                  <a:lnTo>
                    <a:pt x="3462" y="3192"/>
                  </a:lnTo>
                  <a:lnTo>
                    <a:pt x="3420" y="3213"/>
                  </a:lnTo>
                  <a:lnTo>
                    <a:pt x="3375" y="3228"/>
                  </a:lnTo>
                  <a:lnTo>
                    <a:pt x="3328" y="3237"/>
                  </a:lnTo>
                  <a:lnTo>
                    <a:pt x="3278" y="3239"/>
                  </a:lnTo>
                  <a:lnTo>
                    <a:pt x="765" y="3239"/>
                  </a:lnTo>
                  <a:lnTo>
                    <a:pt x="714" y="3237"/>
                  </a:lnTo>
                  <a:lnTo>
                    <a:pt x="665" y="3227"/>
                  </a:lnTo>
                  <a:lnTo>
                    <a:pt x="618" y="3210"/>
                  </a:lnTo>
                  <a:lnTo>
                    <a:pt x="573" y="3189"/>
                  </a:lnTo>
                  <a:lnTo>
                    <a:pt x="533" y="3161"/>
                  </a:lnTo>
                  <a:lnTo>
                    <a:pt x="496" y="3129"/>
                  </a:lnTo>
                  <a:lnTo>
                    <a:pt x="463" y="3092"/>
                  </a:lnTo>
                  <a:lnTo>
                    <a:pt x="435" y="3051"/>
                  </a:lnTo>
                  <a:lnTo>
                    <a:pt x="412" y="3007"/>
                  </a:lnTo>
                  <a:lnTo>
                    <a:pt x="395" y="2960"/>
                  </a:lnTo>
                  <a:lnTo>
                    <a:pt x="385" y="2910"/>
                  </a:lnTo>
                  <a:lnTo>
                    <a:pt x="2" y="234"/>
                  </a:lnTo>
                  <a:lnTo>
                    <a:pt x="0" y="197"/>
                  </a:lnTo>
                  <a:lnTo>
                    <a:pt x="5" y="161"/>
                  </a:lnTo>
                  <a:lnTo>
                    <a:pt x="15" y="128"/>
                  </a:lnTo>
                  <a:lnTo>
                    <a:pt x="32" y="96"/>
                  </a:lnTo>
                  <a:lnTo>
                    <a:pt x="52" y="68"/>
                  </a:lnTo>
                  <a:lnTo>
                    <a:pt x="77" y="44"/>
                  </a:lnTo>
                  <a:lnTo>
                    <a:pt x="107" y="25"/>
                  </a:lnTo>
                  <a:lnTo>
                    <a:pt x="140" y="11"/>
                  </a:lnTo>
                  <a:lnTo>
                    <a:pt x="176" y="2"/>
                  </a:lnTo>
                  <a:lnTo>
                    <a:pt x="2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14"/>
            <p:cNvSpPr>
              <a:spLocks/>
            </p:cNvSpPr>
            <p:nvPr/>
          </p:nvSpPr>
          <p:spPr bwMode="auto">
            <a:xfrm>
              <a:off x="3429" y="3649"/>
              <a:ext cx="383" cy="383"/>
            </a:xfrm>
            <a:custGeom>
              <a:avLst/>
              <a:gdLst>
                <a:gd name="T0" fmla="*/ 383 w 766"/>
                <a:gd name="T1" fmla="*/ 0 h 766"/>
                <a:gd name="T2" fmla="*/ 435 w 766"/>
                <a:gd name="T3" fmla="*/ 4 h 766"/>
                <a:gd name="T4" fmla="*/ 485 w 766"/>
                <a:gd name="T5" fmla="*/ 14 h 766"/>
                <a:gd name="T6" fmla="*/ 532 w 766"/>
                <a:gd name="T7" fmla="*/ 31 h 766"/>
                <a:gd name="T8" fmla="*/ 576 w 766"/>
                <a:gd name="T9" fmla="*/ 53 h 766"/>
                <a:gd name="T10" fmla="*/ 617 w 766"/>
                <a:gd name="T11" fmla="*/ 80 h 766"/>
                <a:gd name="T12" fmla="*/ 654 w 766"/>
                <a:gd name="T13" fmla="*/ 112 h 766"/>
                <a:gd name="T14" fmla="*/ 686 w 766"/>
                <a:gd name="T15" fmla="*/ 149 h 766"/>
                <a:gd name="T16" fmla="*/ 714 w 766"/>
                <a:gd name="T17" fmla="*/ 190 h 766"/>
                <a:gd name="T18" fmla="*/ 735 w 766"/>
                <a:gd name="T19" fmla="*/ 234 h 766"/>
                <a:gd name="T20" fmla="*/ 752 w 766"/>
                <a:gd name="T21" fmla="*/ 281 h 766"/>
                <a:gd name="T22" fmla="*/ 762 w 766"/>
                <a:gd name="T23" fmla="*/ 331 h 766"/>
                <a:gd name="T24" fmla="*/ 766 w 766"/>
                <a:gd name="T25" fmla="*/ 383 h 766"/>
                <a:gd name="T26" fmla="*/ 762 w 766"/>
                <a:gd name="T27" fmla="*/ 435 h 766"/>
                <a:gd name="T28" fmla="*/ 752 w 766"/>
                <a:gd name="T29" fmla="*/ 485 h 766"/>
                <a:gd name="T30" fmla="*/ 735 w 766"/>
                <a:gd name="T31" fmla="*/ 532 h 766"/>
                <a:gd name="T32" fmla="*/ 714 w 766"/>
                <a:gd name="T33" fmla="*/ 576 h 766"/>
                <a:gd name="T34" fmla="*/ 686 w 766"/>
                <a:gd name="T35" fmla="*/ 617 h 766"/>
                <a:gd name="T36" fmla="*/ 654 w 766"/>
                <a:gd name="T37" fmla="*/ 654 h 766"/>
                <a:gd name="T38" fmla="*/ 617 w 766"/>
                <a:gd name="T39" fmla="*/ 686 h 766"/>
                <a:gd name="T40" fmla="*/ 576 w 766"/>
                <a:gd name="T41" fmla="*/ 714 h 766"/>
                <a:gd name="T42" fmla="*/ 532 w 766"/>
                <a:gd name="T43" fmla="*/ 735 h 766"/>
                <a:gd name="T44" fmla="*/ 485 w 766"/>
                <a:gd name="T45" fmla="*/ 752 h 766"/>
                <a:gd name="T46" fmla="*/ 435 w 766"/>
                <a:gd name="T47" fmla="*/ 762 h 766"/>
                <a:gd name="T48" fmla="*/ 383 w 766"/>
                <a:gd name="T49" fmla="*/ 766 h 766"/>
                <a:gd name="T50" fmla="*/ 331 w 766"/>
                <a:gd name="T51" fmla="*/ 762 h 766"/>
                <a:gd name="T52" fmla="*/ 281 w 766"/>
                <a:gd name="T53" fmla="*/ 752 h 766"/>
                <a:gd name="T54" fmla="*/ 234 w 766"/>
                <a:gd name="T55" fmla="*/ 735 h 766"/>
                <a:gd name="T56" fmla="*/ 190 w 766"/>
                <a:gd name="T57" fmla="*/ 714 h 766"/>
                <a:gd name="T58" fmla="*/ 149 w 766"/>
                <a:gd name="T59" fmla="*/ 686 h 766"/>
                <a:gd name="T60" fmla="*/ 112 w 766"/>
                <a:gd name="T61" fmla="*/ 654 h 766"/>
                <a:gd name="T62" fmla="*/ 80 w 766"/>
                <a:gd name="T63" fmla="*/ 617 h 766"/>
                <a:gd name="T64" fmla="*/ 52 w 766"/>
                <a:gd name="T65" fmla="*/ 576 h 766"/>
                <a:gd name="T66" fmla="*/ 31 w 766"/>
                <a:gd name="T67" fmla="*/ 532 h 766"/>
                <a:gd name="T68" fmla="*/ 14 w 766"/>
                <a:gd name="T69" fmla="*/ 485 h 766"/>
                <a:gd name="T70" fmla="*/ 4 w 766"/>
                <a:gd name="T71" fmla="*/ 435 h 766"/>
                <a:gd name="T72" fmla="*/ 0 w 766"/>
                <a:gd name="T73" fmla="*/ 383 h 766"/>
                <a:gd name="T74" fmla="*/ 4 w 766"/>
                <a:gd name="T75" fmla="*/ 331 h 766"/>
                <a:gd name="T76" fmla="*/ 14 w 766"/>
                <a:gd name="T77" fmla="*/ 281 h 766"/>
                <a:gd name="T78" fmla="*/ 31 w 766"/>
                <a:gd name="T79" fmla="*/ 234 h 766"/>
                <a:gd name="T80" fmla="*/ 52 w 766"/>
                <a:gd name="T81" fmla="*/ 190 h 766"/>
                <a:gd name="T82" fmla="*/ 80 w 766"/>
                <a:gd name="T83" fmla="*/ 149 h 766"/>
                <a:gd name="T84" fmla="*/ 112 w 766"/>
                <a:gd name="T85" fmla="*/ 112 h 766"/>
                <a:gd name="T86" fmla="*/ 149 w 766"/>
                <a:gd name="T87" fmla="*/ 80 h 766"/>
                <a:gd name="T88" fmla="*/ 190 w 766"/>
                <a:gd name="T89" fmla="*/ 53 h 766"/>
                <a:gd name="T90" fmla="*/ 234 w 766"/>
                <a:gd name="T91" fmla="*/ 31 h 766"/>
                <a:gd name="T92" fmla="*/ 281 w 766"/>
                <a:gd name="T93" fmla="*/ 14 h 766"/>
                <a:gd name="T94" fmla="*/ 331 w 766"/>
                <a:gd name="T95" fmla="*/ 4 h 766"/>
                <a:gd name="T96" fmla="*/ 383 w 766"/>
                <a:gd name="T97" fmla="*/ 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66" h="766">
                  <a:moveTo>
                    <a:pt x="383" y="0"/>
                  </a:moveTo>
                  <a:lnTo>
                    <a:pt x="435" y="4"/>
                  </a:lnTo>
                  <a:lnTo>
                    <a:pt x="485" y="14"/>
                  </a:lnTo>
                  <a:lnTo>
                    <a:pt x="532" y="31"/>
                  </a:lnTo>
                  <a:lnTo>
                    <a:pt x="576" y="53"/>
                  </a:lnTo>
                  <a:lnTo>
                    <a:pt x="617" y="80"/>
                  </a:lnTo>
                  <a:lnTo>
                    <a:pt x="654" y="112"/>
                  </a:lnTo>
                  <a:lnTo>
                    <a:pt x="686" y="149"/>
                  </a:lnTo>
                  <a:lnTo>
                    <a:pt x="714" y="190"/>
                  </a:lnTo>
                  <a:lnTo>
                    <a:pt x="735" y="234"/>
                  </a:lnTo>
                  <a:lnTo>
                    <a:pt x="752" y="281"/>
                  </a:lnTo>
                  <a:lnTo>
                    <a:pt x="762" y="331"/>
                  </a:lnTo>
                  <a:lnTo>
                    <a:pt x="766" y="383"/>
                  </a:lnTo>
                  <a:lnTo>
                    <a:pt x="762" y="435"/>
                  </a:lnTo>
                  <a:lnTo>
                    <a:pt x="752" y="485"/>
                  </a:lnTo>
                  <a:lnTo>
                    <a:pt x="735" y="532"/>
                  </a:lnTo>
                  <a:lnTo>
                    <a:pt x="714" y="576"/>
                  </a:lnTo>
                  <a:lnTo>
                    <a:pt x="686" y="617"/>
                  </a:lnTo>
                  <a:lnTo>
                    <a:pt x="654" y="654"/>
                  </a:lnTo>
                  <a:lnTo>
                    <a:pt x="617" y="686"/>
                  </a:lnTo>
                  <a:lnTo>
                    <a:pt x="576" y="714"/>
                  </a:lnTo>
                  <a:lnTo>
                    <a:pt x="532" y="735"/>
                  </a:lnTo>
                  <a:lnTo>
                    <a:pt x="485" y="752"/>
                  </a:lnTo>
                  <a:lnTo>
                    <a:pt x="435" y="762"/>
                  </a:lnTo>
                  <a:lnTo>
                    <a:pt x="383" y="766"/>
                  </a:lnTo>
                  <a:lnTo>
                    <a:pt x="331" y="762"/>
                  </a:lnTo>
                  <a:lnTo>
                    <a:pt x="281" y="752"/>
                  </a:lnTo>
                  <a:lnTo>
                    <a:pt x="234" y="735"/>
                  </a:lnTo>
                  <a:lnTo>
                    <a:pt x="190" y="714"/>
                  </a:lnTo>
                  <a:lnTo>
                    <a:pt x="149" y="686"/>
                  </a:lnTo>
                  <a:lnTo>
                    <a:pt x="112" y="654"/>
                  </a:lnTo>
                  <a:lnTo>
                    <a:pt x="80" y="617"/>
                  </a:lnTo>
                  <a:lnTo>
                    <a:pt x="52" y="576"/>
                  </a:lnTo>
                  <a:lnTo>
                    <a:pt x="31" y="532"/>
                  </a:lnTo>
                  <a:lnTo>
                    <a:pt x="14" y="485"/>
                  </a:lnTo>
                  <a:lnTo>
                    <a:pt x="4" y="435"/>
                  </a:lnTo>
                  <a:lnTo>
                    <a:pt x="0" y="383"/>
                  </a:lnTo>
                  <a:lnTo>
                    <a:pt x="4" y="331"/>
                  </a:lnTo>
                  <a:lnTo>
                    <a:pt x="14" y="281"/>
                  </a:lnTo>
                  <a:lnTo>
                    <a:pt x="31" y="234"/>
                  </a:lnTo>
                  <a:lnTo>
                    <a:pt x="52" y="190"/>
                  </a:lnTo>
                  <a:lnTo>
                    <a:pt x="80" y="149"/>
                  </a:lnTo>
                  <a:lnTo>
                    <a:pt x="112" y="112"/>
                  </a:lnTo>
                  <a:lnTo>
                    <a:pt x="149" y="80"/>
                  </a:lnTo>
                  <a:lnTo>
                    <a:pt x="190" y="53"/>
                  </a:lnTo>
                  <a:lnTo>
                    <a:pt x="234" y="31"/>
                  </a:lnTo>
                  <a:lnTo>
                    <a:pt x="281" y="14"/>
                  </a:lnTo>
                  <a:lnTo>
                    <a:pt x="331" y="4"/>
                  </a:lnTo>
                  <a:lnTo>
                    <a:pt x="3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615"/>
            <p:cNvSpPr>
              <a:spLocks/>
            </p:cNvSpPr>
            <p:nvPr/>
          </p:nvSpPr>
          <p:spPr bwMode="auto">
            <a:xfrm>
              <a:off x="4036" y="3649"/>
              <a:ext cx="382" cy="383"/>
            </a:xfrm>
            <a:custGeom>
              <a:avLst/>
              <a:gdLst>
                <a:gd name="T0" fmla="*/ 383 w 766"/>
                <a:gd name="T1" fmla="*/ 0 h 766"/>
                <a:gd name="T2" fmla="*/ 435 w 766"/>
                <a:gd name="T3" fmla="*/ 4 h 766"/>
                <a:gd name="T4" fmla="*/ 485 w 766"/>
                <a:gd name="T5" fmla="*/ 14 h 766"/>
                <a:gd name="T6" fmla="*/ 532 w 766"/>
                <a:gd name="T7" fmla="*/ 31 h 766"/>
                <a:gd name="T8" fmla="*/ 576 w 766"/>
                <a:gd name="T9" fmla="*/ 53 h 766"/>
                <a:gd name="T10" fmla="*/ 617 w 766"/>
                <a:gd name="T11" fmla="*/ 80 h 766"/>
                <a:gd name="T12" fmla="*/ 654 w 766"/>
                <a:gd name="T13" fmla="*/ 112 h 766"/>
                <a:gd name="T14" fmla="*/ 686 w 766"/>
                <a:gd name="T15" fmla="*/ 149 h 766"/>
                <a:gd name="T16" fmla="*/ 714 w 766"/>
                <a:gd name="T17" fmla="*/ 190 h 766"/>
                <a:gd name="T18" fmla="*/ 735 w 766"/>
                <a:gd name="T19" fmla="*/ 234 h 766"/>
                <a:gd name="T20" fmla="*/ 752 w 766"/>
                <a:gd name="T21" fmla="*/ 281 h 766"/>
                <a:gd name="T22" fmla="*/ 762 w 766"/>
                <a:gd name="T23" fmla="*/ 331 h 766"/>
                <a:gd name="T24" fmla="*/ 766 w 766"/>
                <a:gd name="T25" fmla="*/ 383 h 766"/>
                <a:gd name="T26" fmla="*/ 762 w 766"/>
                <a:gd name="T27" fmla="*/ 435 h 766"/>
                <a:gd name="T28" fmla="*/ 752 w 766"/>
                <a:gd name="T29" fmla="*/ 485 h 766"/>
                <a:gd name="T30" fmla="*/ 735 w 766"/>
                <a:gd name="T31" fmla="*/ 532 h 766"/>
                <a:gd name="T32" fmla="*/ 714 w 766"/>
                <a:gd name="T33" fmla="*/ 576 h 766"/>
                <a:gd name="T34" fmla="*/ 686 w 766"/>
                <a:gd name="T35" fmla="*/ 617 h 766"/>
                <a:gd name="T36" fmla="*/ 654 w 766"/>
                <a:gd name="T37" fmla="*/ 654 h 766"/>
                <a:gd name="T38" fmla="*/ 617 w 766"/>
                <a:gd name="T39" fmla="*/ 686 h 766"/>
                <a:gd name="T40" fmla="*/ 576 w 766"/>
                <a:gd name="T41" fmla="*/ 714 h 766"/>
                <a:gd name="T42" fmla="*/ 532 w 766"/>
                <a:gd name="T43" fmla="*/ 735 h 766"/>
                <a:gd name="T44" fmla="*/ 485 w 766"/>
                <a:gd name="T45" fmla="*/ 752 h 766"/>
                <a:gd name="T46" fmla="*/ 435 w 766"/>
                <a:gd name="T47" fmla="*/ 762 h 766"/>
                <a:gd name="T48" fmla="*/ 383 w 766"/>
                <a:gd name="T49" fmla="*/ 766 h 766"/>
                <a:gd name="T50" fmla="*/ 331 w 766"/>
                <a:gd name="T51" fmla="*/ 762 h 766"/>
                <a:gd name="T52" fmla="*/ 281 w 766"/>
                <a:gd name="T53" fmla="*/ 752 h 766"/>
                <a:gd name="T54" fmla="*/ 234 w 766"/>
                <a:gd name="T55" fmla="*/ 735 h 766"/>
                <a:gd name="T56" fmla="*/ 190 w 766"/>
                <a:gd name="T57" fmla="*/ 714 h 766"/>
                <a:gd name="T58" fmla="*/ 149 w 766"/>
                <a:gd name="T59" fmla="*/ 686 h 766"/>
                <a:gd name="T60" fmla="*/ 112 w 766"/>
                <a:gd name="T61" fmla="*/ 654 h 766"/>
                <a:gd name="T62" fmla="*/ 80 w 766"/>
                <a:gd name="T63" fmla="*/ 617 h 766"/>
                <a:gd name="T64" fmla="*/ 53 w 766"/>
                <a:gd name="T65" fmla="*/ 576 h 766"/>
                <a:gd name="T66" fmla="*/ 31 w 766"/>
                <a:gd name="T67" fmla="*/ 532 h 766"/>
                <a:gd name="T68" fmla="*/ 14 w 766"/>
                <a:gd name="T69" fmla="*/ 485 h 766"/>
                <a:gd name="T70" fmla="*/ 4 w 766"/>
                <a:gd name="T71" fmla="*/ 435 h 766"/>
                <a:gd name="T72" fmla="*/ 0 w 766"/>
                <a:gd name="T73" fmla="*/ 383 h 766"/>
                <a:gd name="T74" fmla="*/ 4 w 766"/>
                <a:gd name="T75" fmla="*/ 331 h 766"/>
                <a:gd name="T76" fmla="*/ 14 w 766"/>
                <a:gd name="T77" fmla="*/ 281 h 766"/>
                <a:gd name="T78" fmla="*/ 31 w 766"/>
                <a:gd name="T79" fmla="*/ 234 h 766"/>
                <a:gd name="T80" fmla="*/ 53 w 766"/>
                <a:gd name="T81" fmla="*/ 190 h 766"/>
                <a:gd name="T82" fmla="*/ 80 w 766"/>
                <a:gd name="T83" fmla="*/ 149 h 766"/>
                <a:gd name="T84" fmla="*/ 112 w 766"/>
                <a:gd name="T85" fmla="*/ 112 h 766"/>
                <a:gd name="T86" fmla="*/ 149 w 766"/>
                <a:gd name="T87" fmla="*/ 80 h 766"/>
                <a:gd name="T88" fmla="*/ 190 w 766"/>
                <a:gd name="T89" fmla="*/ 53 h 766"/>
                <a:gd name="T90" fmla="*/ 234 w 766"/>
                <a:gd name="T91" fmla="*/ 31 h 766"/>
                <a:gd name="T92" fmla="*/ 281 w 766"/>
                <a:gd name="T93" fmla="*/ 14 h 766"/>
                <a:gd name="T94" fmla="*/ 331 w 766"/>
                <a:gd name="T95" fmla="*/ 4 h 766"/>
                <a:gd name="T96" fmla="*/ 383 w 766"/>
                <a:gd name="T97" fmla="*/ 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66" h="766">
                  <a:moveTo>
                    <a:pt x="383" y="0"/>
                  </a:moveTo>
                  <a:lnTo>
                    <a:pt x="435" y="4"/>
                  </a:lnTo>
                  <a:lnTo>
                    <a:pt x="485" y="14"/>
                  </a:lnTo>
                  <a:lnTo>
                    <a:pt x="532" y="31"/>
                  </a:lnTo>
                  <a:lnTo>
                    <a:pt x="576" y="53"/>
                  </a:lnTo>
                  <a:lnTo>
                    <a:pt x="617" y="80"/>
                  </a:lnTo>
                  <a:lnTo>
                    <a:pt x="654" y="112"/>
                  </a:lnTo>
                  <a:lnTo>
                    <a:pt x="686" y="149"/>
                  </a:lnTo>
                  <a:lnTo>
                    <a:pt x="714" y="190"/>
                  </a:lnTo>
                  <a:lnTo>
                    <a:pt x="735" y="234"/>
                  </a:lnTo>
                  <a:lnTo>
                    <a:pt x="752" y="281"/>
                  </a:lnTo>
                  <a:lnTo>
                    <a:pt x="762" y="331"/>
                  </a:lnTo>
                  <a:lnTo>
                    <a:pt x="766" y="383"/>
                  </a:lnTo>
                  <a:lnTo>
                    <a:pt x="762" y="435"/>
                  </a:lnTo>
                  <a:lnTo>
                    <a:pt x="752" y="485"/>
                  </a:lnTo>
                  <a:lnTo>
                    <a:pt x="735" y="532"/>
                  </a:lnTo>
                  <a:lnTo>
                    <a:pt x="714" y="576"/>
                  </a:lnTo>
                  <a:lnTo>
                    <a:pt x="686" y="617"/>
                  </a:lnTo>
                  <a:lnTo>
                    <a:pt x="654" y="654"/>
                  </a:lnTo>
                  <a:lnTo>
                    <a:pt x="617" y="686"/>
                  </a:lnTo>
                  <a:lnTo>
                    <a:pt x="576" y="714"/>
                  </a:lnTo>
                  <a:lnTo>
                    <a:pt x="532" y="735"/>
                  </a:lnTo>
                  <a:lnTo>
                    <a:pt x="485" y="752"/>
                  </a:lnTo>
                  <a:lnTo>
                    <a:pt x="435" y="762"/>
                  </a:lnTo>
                  <a:lnTo>
                    <a:pt x="383" y="766"/>
                  </a:lnTo>
                  <a:lnTo>
                    <a:pt x="331" y="762"/>
                  </a:lnTo>
                  <a:lnTo>
                    <a:pt x="281" y="752"/>
                  </a:lnTo>
                  <a:lnTo>
                    <a:pt x="234" y="735"/>
                  </a:lnTo>
                  <a:lnTo>
                    <a:pt x="190" y="714"/>
                  </a:lnTo>
                  <a:lnTo>
                    <a:pt x="149" y="686"/>
                  </a:lnTo>
                  <a:lnTo>
                    <a:pt x="112" y="654"/>
                  </a:lnTo>
                  <a:lnTo>
                    <a:pt x="80" y="617"/>
                  </a:lnTo>
                  <a:lnTo>
                    <a:pt x="53" y="576"/>
                  </a:lnTo>
                  <a:lnTo>
                    <a:pt x="31" y="532"/>
                  </a:lnTo>
                  <a:lnTo>
                    <a:pt x="14" y="485"/>
                  </a:lnTo>
                  <a:lnTo>
                    <a:pt x="4" y="435"/>
                  </a:lnTo>
                  <a:lnTo>
                    <a:pt x="0" y="383"/>
                  </a:lnTo>
                  <a:lnTo>
                    <a:pt x="4" y="331"/>
                  </a:lnTo>
                  <a:lnTo>
                    <a:pt x="14" y="281"/>
                  </a:lnTo>
                  <a:lnTo>
                    <a:pt x="31" y="234"/>
                  </a:lnTo>
                  <a:lnTo>
                    <a:pt x="53" y="190"/>
                  </a:lnTo>
                  <a:lnTo>
                    <a:pt x="80" y="149"/>
                  </a:lnTo>
                  <a:lnTo>
                    <a:pt x="112" y="112"/>
                  </a:lnTo>
                  <a:lnTo>
                    <a:pt x="149" y="80"/>
                  </a:lnTo>
                  <a:lnTo>
                    <a:pt x="190" y="53"/>
                  </a:lnTo>
                  <a:lnTo>
                    <a:pt x="234" y="31"/>
                  </a:lnTo>
                  <a:lnTo>
                    <a:pt x="281" y="14"/>
                  </a:lnTo>
                  <a:lnTo>
                    <a:pt x="331" y="4"/>
                  </a:lnTo>
                  <a:lnTo>
                    <a:pt x="3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2" name="Group 634"/>
          <p:cNvGrpSpPr>
            <a:grpSpLocks noChangeAspect="1"/>
          </p:cNvGrpSpPr>
          <p:nvPr/>
        </p:nvGrpSpPr>
        <p:grpSpPr bwMode="auto">
          <a:xfrm>
            <a:off x="3423127" y="2627791"/>
            <a:ext cx="411798" cy="419734"/>
            <a:chOff x="1052" y="3415"/>
            <a:chExt cx="415" cy="423"/>
          </a:xfrm>
          <a:solidFill>
            <a:schemeClr val="bg1"/>
          </a:solidFill>
        </p:grpSpPr>
        <p:sp>
          <p:nvSpPr>
            <p:cNvPr id="56" name="Freeform 636"/>
            <p:cNvSpPr>
              <a:spLocks/>
            </p:cNvSpPr>
            <p:nvPr/>
          </p:nvSpPr>
          <p:spPr bwMode="auto">
            <a:xfrm>
              <a:off x="1108" y="3470"/>
              <a:ext cx="310" cy="312"/>
            </a:xfrm>
            <a:custGeom>
              <a:avLst/>
              <a:gdLst>
                <a:gd name="T0" fmla="*/ 1241 w 2482"/>
                <a:gd name="T1" fmla="*/ 1202 h 2492"/>
                <a:gd name="T2" fmla="*/ 2482 w 2482"/>
                <a:gd name="T3" fmla="*/ 1246 h 2492"/>
                <a:gd name="T4" fmla="*/ 2471 w 2482"/>
                <a:gd name="T5" fmla="*/ 1423 h 2492"/>
                <a:gd name="T6" fmla="*/ 2434 w 2482"/>
                <a:gd name="T7" fmla="*/ 1591 h 2492"/>
                <a:gd name="T8" fmla="*/ 2377 w 2482"/>
                <a:gd name="T9" fmla="*/ 1750 h 2492"/>
                <a:gd name="T10" fmla="*/ 2298 w 2482"/>
                <a:gd name="T11" fmla="*/ 1898 h 2492"/>
                <a:gd name="T12" fmla="*/ 2202 w 2482"/>
                <a:gd name="T13" fmla="*/ 2034 h 2492"/>
                <a:gd name="T14" fmla="*/ 2089 w 2482"/>
                <a:gd name="T15" fmla="*/ 2156 h 2492"/>
                <a:gd name="T16" fmla="*/ 1960 w 2482"/>
                <a:gd name="T17" fmla="*/ 2262 h 2492"/>
                <a:gd name="T18" fmla="*/ 1819 w 2482"/>
                <a:gd name="T19" fmla="*/ 2348 h 2492"/>
                <a:gd name="T20" fmla="*/ 1665 w 2482"/>
                <a:gd name="T21" fmla="*/ 2417 h 2492"/>
                <a:gd name="T22" fmla="*/ 1502 w 2482"/>
                <a:gd name="T23" fmla="*/ 2464 h 2492"/>
                <a:gd name="T24" fmla="*/ 1330 w 2482"/>
                <a:gd name="T25" fmla="*/ 2489 h 2492"/>
                <a:gd name="T26" fmla="*/ 1153 w 2482"/>
                <a:gd name="T27" fmla="*/ 2489 h 2492"/>
                <a:gd name="T28" fmla="*/ 980 w 2482"/>
                <a:gd name="T29" fmla="*/ 2464 h 2492"/>
                <a:gd name="T30" fmla="*/ 817 w 2482"/>
                <a:gd name="T31" fmla="*/ 2417 h 2492"/>
                <a:gd name="T32" fmla="*/ 663 w 2482"/>
                <a:gd name="T33" fmla="*/ 2348 h 2492"/>
                <a:gd name="T34" fmla="*/ 521 w 2482"/>
                <a:gd name="T35" fmla="*/ 2262 h 2492"/>
                <a:gd name="T36" fmla="*/ 393 w 2482"/>
                <a:gd name="T37" fmla="*/ 2156 h 2492"/>
                <a:gd name="T38" fmla="*/ 280 w 2482"/>
                <a:gd name="T39" fmla="*/ 2034 h 2492"/>
                <a:gd name="T40" fmla="*/ 183 w 2482"/>
                <a:gd name="T41" fmla="*/ 1898 h 2492"/>
                <a:gd name="T42" fmla="*/ 106 w 2482"/>
                <a:gd name="T43" fmla="*/ 1750 h 2492"/>
                <a:gd name="T44" fmla="*/ 49 w 2482"/>
                <a:gd name="T45" fmla="*/ 1591 h 2492"/>
                <a:gd name="T46" fmla="*/ 12 w 2482"/>
                <a:gd name="T47" fmla="*/ 1423 h 2492"/>
                <a:gd name="T48" fmla="*/ 0 w 2482"/>
                <a:gd name="T49" fmla="*/ 1246 h 2492"/>
                <a:gd name="T50" fmla="*/ 12 w 2482"/>
                <a:gd name="T51" fmla="*/ 1070 h 2492"/>
                <a:gd name="T52" fmla="*/ 49 w 2482"/>
                <a:gd name="T53" fmla="*/ 901 h 2492"/>
                <a:gd name="T54" fmla="*/ 106 w 2482"/>
                <a:gd name="T55" fmla="*/ 742 h 2492"/>
                <a:gd name="T56" fmla="*/ 183 w 2482"/>
                <a:gd name="T57" fmla="*/ 593 h 2492"/>
                <a:gd name="T58" fmla="*/ 280 w 2482"/>
                <a:gd name="T59" fmla="*/ 457 h 2492"/>
                <a:gd name="T60" fmla="*/ 393 w 2482"/>
                <a:gd name="T61" fmla="*/ 337 h 2492"/>
                <a:gd name="T62" fmla="*/ 521 w 2482"/>
                <a:gd name="T63" fmla="*/ 231 h 2492"/>
                <a:gd name="T64" fmla="*/ 663 w 2482"/>
                <a:gd name="T65" fmla="*/ 143 h 2492"/>
                <a:gd name="T66" fmla="*/ 817 w 2482"/>
                <a:gd name="T67" fmla="*/ 75 h 2492"/>
                <a:gd name="T68" fmla="*/ 980 w 2482"/>
                <a:gd name="T69" fmla="*/ 28 h 2492"/>
                <a:gd name="T70" fmla="*/ 1153 w 2482"/>
                <a:gd name="T71" fmla="*/ 4 h 2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82" h="2492">
                  <a:moveTo>
                    <a:pt x="1241" y="0"/>
                  </a:moveTo>
                  <a:lnTo>
                    <a:pt x="1241" y="1202"/>
                  </a:lnTo>
                  <a:lnTo>
                    <a:pt x="2481" y="1202"/>
                  </a:lnTo>
                  <a:lnTo>
                    <a:pt x="2482" y="1246"/>
                  </a:lnTo>
                  <a:lnTo>
                    <a:pt x="2479" y="1335"/>
                  </a:lnTo>
                  <a:lnTo>
                    <a:pt x="2471" y="1423"/>
                  </a:lnTo>
                  <a:lnTo>
                    <a:pt x="2455" y="1507"/>
                  </a:lnTo>
                  <a:lnTo>
                    <a:pt x="2434" y="1591"/>
                  </a:lnTo>
                  <a:lnTo>
                    <a:pt x="2408" y="1672"/>
                  </a:lnTo>
                  <a:lnTo>
                    <a:pt x="2377" y="1750"/>
                  </a:lnTo>
                  <a:lnTo>
                    <a:pt x="2340" y="1826"/>
                  </a:lnTo>
                  <a:lnTo>
                    <a:pt x="2298" y="1898"/>
                  </a:lnTo>
                  <a:lnTo>
                    <a:pt x="2252" y="1968"/>
                  </a:lnTo>
                  <a:lnTo>
                    <a:pt x="2202" y="2034"/>
                  </a:lnTo>
                  <a:lnTo>
                    <a:pt x="2148" y="2097"/>
                  </a:lnTo>
                  <a:lnTo>
                    <a:pt x="2089" y="2156"/>
                  </a:lnTo>
                  <a:lnTo>
                    <a:pt x="2027" y="2210"/>
                  </a:lnTo>
                  <a:lnTo>
                    <a:pt x="1960" y="2262"/>
                  </a:lnTo>
                  <a:lnTo>
                    <a:pt x="1891" y="2308"/>
                  </a:lnTo>
                  <a:lnTo>
                    <a:pt x="1819" y="2348"/>
                  </a:lnTo>
                  <a:lnTo>
                    <a:pt x="1743" y="2385"/>
                  </a:lnTo>
                  <a:lnTo>
                    <a:pt x="1665" y="2417"/>
                  </a:lnTo>
                  <a:lnTo>
                    <a:pt x="1585" y="2444"/>
                  </a:lnTo>
                  <a:lnTo>
                    <a:pt x="1502" y="2464"/>
                  </a:lnTo>
                  <a:lnTo>
                    <a:pt x="1417" y="2479"/>
                  </a:lnTo>
                  <a:lnTo>
                    <a:pt x="1330" y="2489"/>
                  </a:lnTo>
                  <a:lnTo>
                    <a:pt x="1241" y="2492"/>
                  </a:lnTo>
                  <a:lnTo>
                    <a:pt x="1153" y="2489"/>
                  </a:lnTo>
                  <a:lnTo>
                    <a:pt x="1066" y="2479"/>
                  </a:lnTo>
                  <a:lnTo>
                    <a:pt x="980" y="2464"/>
                  </a:lnTo>
                  <a:lnTo>
                    <a:pt x="898" y="2444"/>
                  </a:lnTo>
                  <a:lnTo>
                    <a:pt x="817" y="2417"/>
                  </a:lnTo>
                  <a:lnTo>
                    <a:pt x="738" y="2385"/>
                  </a:lnTo>
                  <a:lnTo>
                    <a:pt x="663" y="2348"/>
                  </a:lnTo>
                  <a:lnTo>
                    <a:pt x="591" y="2308"/>
                  </a:lnTo>
                  <a:lnTo>
                    <a:pt x="521" y="2262"/>
                  </a:lnTo>
                  <a:lnTo>
                    <a:pt x="456" y="2210"/>
                  </a:lnTo>
                  <a:lnTo>
                    <a:pt x="393" y="2156"/>
                  </a:lnTo>
                  <a:lnTo>
                    <a:pt x="335" y="2097"/>
                  </a:lnTo>
                  <a:lnTo>
                    <a:pt x="280" y="2034"/>
                  </a:lnTo>
                  <a:lnTo>
                    <a:pt x="229" y="1968"/>
                  </a:lnTo>
                  <a:lnTo>
                    <a:pt x="183" y="1898"/>
                  </a:lnTo>
                  <a:lnTo>
                    <a:pt x="143" y="1826"/>
                  </a:lnTo>
                  <a:lnTo>
                    <a:pt x="106" y="1750"/>
                  </a:lnTo>
                  <a:lnTo>
                    <a:pt x="75" y="1672"/>
                  </a:lnTo>
                  <a:lnTo>
                    <a:pt x="49" y="1591"/>
                  </a:lnTo>
                  <a:lnTo>
                    <a:pt x="28" y="1507"/>
                  </a:lnTo>
                  <a:lnTo>
                    <a:pt x="12" y="1423"/>
                  </a:lnTo>
                  <a:lnTo>
                    <a:pt x="3" y="1335"/>
                  </a:lnTo>
                  <a:lnTo>
                    <a:pt x="0" y="1246"/>
                  </a:lnTo>
                  <a:lnTo>
                    <a:pt x="3" y="1157"/>
                  </a:lnTo>
                  <a:lnTo>
                    <a:pt x="12" y="1070"/>
                  </a:lnTo>
                  <a:lnTo>
                    <a:pt x="28" y="984"/>
                  </a:lnTo>
                  <a:lnTo>
                    <a:pt x="49" y="901"/>
                  </a:lnTo>
                  <a:lnTo>
                    <a:pt x="75" y="820"/>
                  </a:lnTo>
                  <a:lnTo>
                    <a:pt x="106" y="742"/>
                  </a:lnTo>
                  <a:lnTo>
                    <a:pt x="143" y="665"/>
                  </a:lnTo>
                  <a:lnTo>
                    <a:pt x="183" y="593"/>
                  </a:lnTo>
                  <a:lnTo>
                    <a:pt x="229" y="524"/>
                  </a:lnTo>
                  <a:lnTo>
                    <a:pt x="280" y="457"/>
                  </a:lnTo>
                  <a:lnTo>
                    <a:pt x="335" y="395"/>
                  </a:lnTo>
                  <a:lnTo>
                    <a:pt x="393" y="337"/>
                  </a:lnTo>
                  <a:lnTo>
                    <a:pt x="456" y="281"/>
                  </a:lnTo>
                  <a:lnTo>
                    <a:pt x="521" y="231"/>
                  </a:lnTo>
                  <a:lnTo>
                    <a:pt x="591" y="185"/>
                  </a:lnTo>
                  <a:lnTo>
                    <a:pt x="663" y="143"/>
                  </a:lnTo>
                  <a:lnTo>
                    <a:pt x="738" y="106"/>
                  </a:lnTo>
                  <a:lnTo>
                    <a:pt x="817" y="75"/>
                  </a:lnTo>
                  <a:lnTo>
                    <a:pt x="898" y="49"/>
                  </a:lnTo>
                  <a:lnTo>
                    <a:pt x="980" y="28"/>
                  </a:lnTo>
                  <a:lnTo>
                    <a:pt x="1066" y="13"/>
                  </a:lnTo>
                  <a:lnTo>
                    <a:pt x="1153" y="4"/>
                  </a:lnTo>
                  <a:lnTo>
                    <a:pt x="12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37"/>
            <p:cNvSpPr>
              <a:spLocks/>
            </p:cNvSpPr>
            <p:nvPr/>
          </p:nvSpPr>
          <p:spPr bwMode="auto">
            <a:xfrm>
              <a:off x="1052" y="3415"/>
              <a:ext cx="362" cy="420"/>
            </a:xfrm>
            <a:custGeom>
              <a:avLst/>
              <a:gdLst>
                <a:gd name="T0" fmla="*/ 1846 w 2898"/>
                <a:gd name="T1" fmla="*/ 8 h 3364"/>
                <a:gd name="T2" fmla="*/ 2116 w 2898"/>
                <a:gd name="T3" fmla="*/ 56 h 3364"/>
                <a:gd name="T4" fmla="*/ 2376 w 2898"/>
                <a:gd name="T5" fmla="*/ 147 h 3364"/>
                <a:gd name="T6" fmla="*/ 2621 w 2898"/>
                <a:gd name="T7" fmla="*/ 283 h 3364"/>
                <a:gd name="T8" fmla="*/ 2702 w 2898"/>
                <a:gd name="T9" fmla="*/ 198 h 3364"/>
                <a:gd name="T10" fmla="*/ 2736 w 2898"/>
                <a:gd name="T11" fmla="*/ 144 h 3364"/>
                <a:gd name="T12" fmla="*/ 2798 w 2898"/>
                <a:gd name="T13" fmla="*/ 122 h 3364"/>
                <a:gd name="T14" fmla="*/ 2860 w 2898"/>
                <a:gd name="T15" fmla="*/ 144 h 3364"/>
                <a:gd name="T16" fmla="*/ 2895 w 2898"/>
                <a:gd name="T17" fmla="*/ 198 h 3364"/>
                <a:gd name="T18" fmla="*/ 2896 w 2898"/>
                <a:gd name="T19" fmla="*/ 624 h 3364"/>
                <a:gd name="T20" fmla="*/ 2869 w 2898"/>
                <a:gd name="T21" fmla="*/ 676 h 3364"/>
                <a:gd name="T22" fmla="*/ 2817 w 2898"/>
                <a:gd name="T23" fmla="*/ 703 h 3364"/>
                <a:gd name="T24" fmla="*/ 2405 w 2898"/>
                <a:gd name="T25" fmla="*/ 702 h 3364"/>
                <a:gd name="T26" fmla="*/ 2351 w 2898"/>
                <a:gd name="T27" fmla="*/ 667 h 3364"/>
                <a:gd name="T28" fmla="*/ 2329 w 2898"/>
                <a:gd name="T29" fmla="*/ 605 h 3364"/>
                <a:gd name="T30" fmla="*/ 2351 w 2898"/>
                <a:gd name="T31" fmla="*/ 542 h 3364"/>
                <a:gd name="T32" fmla="*/ 2405 w 2898"/>
                <a:gd name="T33" fmla="*/ 507 h 3364"/>
                <a:gd name="T34" fmla="*/ 2461 w 2898"/>
                <a:gd name="T35" fmla="*/ 456 h 3364"/>
                <a:gd name="T36" fmla="*/ 2232 w 2898"/>
                <a:gd name="T37" fmla="*/ 340 h 3364"/>
                <a:gd name="T38" fmla="*/ 1990 w 2898"/>
                <a:gd name="T39" fmla="*/ 265 h 3364"/>
                <a:gd name="T40" fmla="*/ 1741 w 2898"/>
                <a:gd name="T41" fmla="*/ 235 h 3364"/>
                <a:gd name="T42" fmla="*/ 1490 w 2898"/>
                <a:gd name="T43" fmla="*/ 246 h 3364"/>
                <a:gd name="T44" fmla="*/ 1245 w 2898"/>
                <a:gd name="T45" fmla="*/ 302 h 3364"/>
                <a:gd name="T46" fmla="*/ 1009 w 2898"/>
                <a:gd name="T47" fmla="*/ 400 h 3364"/>
                <a:gd name="T48" fmla="*/ 791 w 2898"/>
                <a:gd name="T49" fmla="*/ 542 h 3364"/>
                <a:gd name="T50" fmla="*/ 597 w 2898"/>
                <a:gd name="T51" fmla="*/ 725 h 3364"/>
                <a:gd name="T52" fmla="*/ 440 w 2898"/>
                <a:gd name="T53" fmla="*/ 939 h 3364"/>
                <a:gd name="T54" fmla="*/ 326 w 2898"/>
                <a:gd name="T55" fmla="*/ 1174 h 3364"/>
                <a:gd name="T56" fmla="*/ 256 w 2898"/>
                <a:gd name="T57" fmla="*/ 1428 h 3364"/>
                <a:gd name="T58" fmla="*/ 232 w 2898"/>
                <a:gd name="T59" fmla="*/ 1693 h 3364"/>
                <a:gd name="T60" fmla="*/ 256 w 2898"/>
                <a:gd name="T61" fmla="*/ 1959 h 3364"/>
                <a:gd name="T62" fmla="*/ 326 w 2898"/>
                <a:gd name="T63" fmla="*/ 2211 h 3364"/>
                <a:gd name="T64" fmla="*/ 440 w 2898"/>
                <a:gd name="T65" fmla="*/ 2447 h 3364"/>
                <a:gd name="T66" fmla="*/ 597 w 2898"/>
                <a:gd name="T67" fmla="*/ 2660 h 3364"/>
                <a:gd name="T68" fmla="*/ 794 w 2898"/>
                <a:gd name="T69" fmla="*/ 2847 h 3364"/>
                <a:gd name="T70" fmla="*/ 1022 w 2898"/>
                <a:gd name="T71" fmla="*/ 2992 h 3364"/>
                <a:gd name="T72" fmla="*/ 1272 w 2898"/>
                <a:gd name="T73" fmla="*/ 3093 h 3364"/>
                <a:gd name="T74" fmla="*/ 1411 w 2898"/>
                <a:gd name="T75" fmla="*/ 3364 h 3364"/>
                <a:gd name="T76" fmla="*/ 1133 w 2898"/>
                <a:gd name="T77" fmla="*/ 3293 h 3364"/>
                <a:gd name="T78" fmla="*/ 873 w 2898"/>
                <a:gd name="T79" fmla="*/ 3178 h 3364"/>
                <a:gd name="T80" fmla="*/ 638 w 2898"/>
                <a:gd name="T81" fmla="*/ 3019 h 3364"/>
                <a:gd name="T82" fmla="*/ 428 w 2898"/>
                <a:gd name="T83" fmla="*/ 2821 h 3364"/>
                <a:gd name="T84" fmla="*/ 257 w 2898"/>
                <a:gd name="T85" fmla="*/ 2592 h 3364"/>
                <a:gd name="T86" fmla="*/ 127 w 2898"/>
                <a:gd name="T87" fmla="*/ 2341 h 3364"/>
                <a:gd name="T88" fmla="*/ 42 w 2898"/>
                <a:gd name="T89" fmla="*/ 2072 h 3364"/>
                <a:gd name="T90" fmla="*/ 2 w 2898"/>
                <a:gd name="T91" fmla="*/ 1789 h 3364"/>
                <a:gd name="T92" fmla="*/ 10 w 2898"/>
                <a:gd name="T93" fmla="*/ 1501 h 3364"/>
                <a:gd name="T94" fmla="*/ 66 w 2898"/>
                <a:gd name="T95" fmla="*/ 1222 h 3364"/>
                <a:gd name="T96" fmla="*/ 166 w 2898"/>
                <a:gd name="T97" fmla="*/ 959 h 3364"/>
                <a:gd name="T98" fmla="*/ 309 w 2898"/>
                <a:gd name="T99" fmla="*/ 715 h 3364"/>
                <a:gd name="T100" fmla="*/ 494 w 2898"/>
                <a:gd name="T101" fmla="*/ 496 h 3364"/>
                <a:gd name="T102" fmla="*/ 715 w 2898"/>
                <a:gd name="T103" fmla="*/ 309 h 3364"/>
                <a:gd name="T104" fmla="*/ 957 w 2898"/>
                <a:gd name="T105" fmla="*/ 166 h 3364"/>
                <a:gd name="T106" fmla="*/ 1215 w 2898"/>
                <a:gd name="T107" fmla="*/ 67 h 3364"/>
                <a:gd name="T108" fmla="*/ 1483 w 2898"/>
                <a:gd name="T109" fmla="*/ 13 h 3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98" h="3364">
                  <a:moveTo>
                    <a:pt x="1664" y="0"/>
                  </a:moveTo>
                  <a:lnTo>
                    <a:pt x="1755" y="1"/>
                  </a:lnTo>
                  <a:lnTo>
                    <a:pt x="1846" y="8"/>
                  </a:lnTo>
                  <a:lnTo>
                    <a:pt x="1937" y="19"/>
                  </a:lnTo>
                  <a:lnTo>
                    <a:pt x="2026" y="35"/>
                  </a:lnTo>
                  <a:lnTo>
                    <a:pt x="2116" y="56"/>
                  </a:lnTo>
                  <a:lnTo>
                    <a:pt x="2204" y="81"/>
                  </a:lnTo>
                  <a:lnTo>
                    <a:pt x="2290" y="112"/>
                  </a:lnTo>
                  <a:lnTo>
                    <a:pt x="2376" y="147"/>
                  </a:lnTo>
                  <a:lnTo>
                    <a:pt x="2459" y="188"/>
                  </a:lnTo>
                  <a:lnTo>
                    <a:pt x="2541" y="233"/>
                  </a:lnTo>
                  <a:lnTo>
                    <a:pt x="2621" y="283"/>
                  </a:lnTo>
                  <a:lnTo>
                    <a:pt x="2698" y="337"/>
                  </a:lnTo>
                  <a:lnTo>
                    <a:pt x="2698" y="221"/>
                  </a:lnTo>
                  <a:lnTo>
                    <a:pt x="2702" y="198"/>
                  </a:lnTo>
                  <a:lnTo>
                    <a:pt x="2709" y="177"/>
                  </a:lnTo>
                  <a:lnTo>
                    <a:pt x="2720" y="159"/>
                  </a:lnTo>
                  <a:lnTo>
                    <a:pt x="2736" y="144"/>
                  </a:lnTo>
                  <a:lnTo>
                    <a:pt x="2755" y="132"/>
                  </a:lnTo>
                  <a:lnTo>
                    <a:pt x="2776" y="124"/>
                  </a:lnTo>
                  <a:lnTo>
                    <a:pt x="2798" y="122"/>
                  </a:lnTo>
                  <a:lnTo>
                    <a:pt x="2821" y="124"/>
                  </a:lnTo>
                  <a:lnTo>
                    <a:pt x="2841" y="132"/>
                  </a:lnTo>
                  <a:lnTo>
                    <a:pt x="2860" y="144"/>
                  </a:lnTo>
                  <a:lnTo>
                    <a:pt x="2876" y="159"/>
                  </a:lnTo>
                  <a:lnTo>
                    <a:pt x="2887" y="177"/>
                  </a:lnTo>
                  <a:lnTo>
                    <a:pt x="2895" y="198"/>
                  </a:lnTo>
                  <a:lnTo>
                    <a:pt x="2898" y="221"/>
                  </a:lnTo>
                  <a:lnTo>
                    <a:pt x="2898" y="605"/>
                  </a:lnTo>
                  <a:lnTo>
                    <a:pt x="2896" y="624"/>
                  </a:lnTo>
                  <a:lnTo>
                    <a:pt x="2890" y="643"/>
                  </a:lnTo>
                  <a:lnTo>
                    <a:pt x="2881" y="660"/>
                  </a:lnTo>
                  <a:lnTo>
                    <a:pt x="2869" y="676"/>
                  </a:lnTo>
                  <a:lnTo>
                    <a:pt x="2853" y="688"/>
                  </a:lnTo>
                  <a:lnTo>
                    <a:pt x="2836" y="697"/>
                  </a:lnTo>
                  <a:lnTo>
                    <a:pt x="2817" y="703"/>
                  </a:lnTo>
                  <a:lnTo>
                    <a:pt x="2798" y="705"/>
                  </a:lnTo>
                  <a:lnTo>
                    <a:pt x="2428" y="705"/>
                  </a:lnTo>
                  <a:lnTo>
                    <a:pt x="2405" y="702"/>
                  </a:lnTo>
                  <a:lnTo>
                    <a:pt x="2384" y="695"/>
                  </a:lnTo>
                  <a:lnTo>
                    <a:pt x="2366" y="683"/>
                  </a:lnTo>
                  <a:lnTo>
                    <a:pt x="2351" y="667"/>
                  </a:lnTo>
                  <a:lnTo>
                    <a:pt x="2338" y="649"/>
                  </a:lnTo>
                  <a:lnTo>
                    <a:pt x="2331" y="628"/>
                  </a:lnTo>
                  <a:lnTo>
                    <a:pt x="2329" y="605"/>
                  </a:lnTo>
                  <a:lnTo>
                    <a:pt x="2331" y="582"/>
                  </a:lnTo>
                  <a:lnTo>
                    <a:pt x="2338" y="561"/>
                  </a:lnTo>
                  <a:lnTo>
                    <a:pt x="2351" y="542"/>
                  </a:lnTo>
                  <a:lnTo>
                    <a:pt x="2366" y="527"/>
                  </a:lnTo>
                  <a:lnTo>
                    <a:pt x="2384" y="514"/>
                  </a:lnTo>
                  <a:lnTo>
                    <a:pt x="2405" y="507"/>
                  </a:lnTo>
                  <a:lnTo>
                    <a:pt x="2428" y="505"/>
                  </a:lnTo>
                  <a:lnTo>
                    <a:pt x="2533" y="505"/>
                  </a:lnTo>
                  <a:lnTo>
                    <a:pt x="2461" y="456"/>
                  </a:lnTo>
                  <a:lnTo>
                    <a:pt x="2386" y="413"/>
                  </a:lnTo>
                  <a:lnTo>
                    <a:pt x="2310" y="373"/>
                  </a:lnTo>
                  <a:lnTo>
                    <a:pt x="2232" y="340"/>
                  </a:lnTo>
                  <a:lnTo>
                    <a:pt x="2153" y="310"/>
                  </a:lnTo>
                  <a:lnTo>
                    <a:pt x="2072" y="285"/>
                  </a:lnTo>
                  <a:lnTo>
                    <a:pt x="1990" y="265"/>
                  </a:lnTo>
                  <a:lnTo>
                    <a:pt x="1907" y="251"/>
                  </a:lnTo>
                  <a:lnTo>
                    <a:pt x="1824" y="240"/>
                  </a:lnTo>
                  <a:lnTo>
                    <a:pt x="1741" y="235"/>
                  </a:lnTo>
                  <a:lnTo>
                    <a:pt x="1657" y="234"/>
                  </a:lnTo>
                  <a:lnTo>
                    <a:pt x="1574" y="238"/>
                  </a:lnTo>
                  <a:lnTo>
                    <a:pt x="1490" y="246"/>
                  </a:lnTo>
                  <a:lnTo>
                    <a:pt x="1408" y="260"/>
                  </a:lnTo>
                  <a:lnTo>
                    <a:pt x="1325" y="279"/>
                  </a:lnTo>
                  <a:lnTo>
                    <a:pt x="1245" y="302"/>
                  </a:lnTo>
                  <a:lnTo>
                    <a:pt x="1165" y="330"/>
                  </a:lnTo>
                  <a:lnTo>
                    <a:pt x="1086" y="363"/>
                  </a:lnTo>
                  <a:lnTo>
                    <a:pt x="1009" y="400"/>
                  </a:lnTo>
                  <a:lnTo>
                    <a:pt x="935" y="443"/>
                  </a:lnTo>
                  <a:lnTo>
                    <a:pt x="862" y="490"/>
                  </a:lnTo>
                  <a:lnTo>
                    <a:pt x="791" y="542"/>
                  </a:lnTo>
                  <a:lnTo>
                    <a:pt x="723" y="598"/>
                  </a:lnTo>
                  <a:lnTo>
                    <a:pt x="658" y="660"/>
                  </a:lnTo>
                  <a:lnTo>
                    <a:pt x="597" y="725"/>
                  </a:lnTo>
                  <a:lnTo>
                    <a:pt x="541" y="794"/>
                  </a:lnTo>
                  <a:lnTo>
                    <a:pt x="488" y="865"/>
                  </a:lnTo>
                  <a:lnTo>
                    <a:pt x="440" y="939"/>
                  </a:lnTo>
                  <a:lnTo>
                    <a:pt x="398" y="1015"/>
                  </a:lnTo>
                  <a:lnTo>
                    <a:pt x="359" y="1094"/>
                  </a:lnTo>
                  <a:lnTo>
                    <a:pt x="326" y="1174"/>
                  </a:lnTo>
                  <a:lnTo>
                    <a:pt x="297" y="1257"/>
                  </a:lnTo>
                  <a:lnTo>
                    <a:pt x="274" y="1342"/>
                  </a:lnTo>
                  <a:lnTo>
                    <a:pt x="256" y="1428"/>
                  </a:lnTo>
                  <a:lnTo>
                    <a:pt x="243" y="1515"/>
                  </a:lnTo>
                  <a:lnTo>
                    <a:pt x="235" y="1604"/>
                  </a:lnTo>
                  <a:lnTo>
                    <a:pt x="232" y="1693"/>
                  </a:lnTo>
                  <a:lnTo>
                    <a:pt x="235" y="1783"/>
                  </a:lnTo>
                  <a:lnTo>
                    <a:pt x="243" y="1871"/>
                  </a:lnTo>
                  <a:lnTo>
                    <a:pt x="256" y="1959"/>
                  </a:lnTo>
                  <a:lnTo>
                    <a:pt x="274" y="2045"/>
                  </a:lnTo>
                  <a:lnTo>
                    <a:pt x="297" y="2128"/>
                  </a:lnTo>
                  <a:lnTo>
                    <a:pt x="326" y="2211"/>
                  </a:lnTo>
                  <a:lnTo>
                    <a:pt x="359" y="2292"/>
                  </a:lnTo>
                  <a:lnTo>
                    <a:pt x="398" y="2370"/>
                  </a:lnTo>
                  <a:lnTo>
                    <a:pt x="440" y="2447"/>
                  </a:lnTo>
                  <a:lnTo>
                    <a:pt x="488" y="2521"/>
                  </a:lnTo>
                  <a:lnTo>
                    <a:pt x="541" y="2592"/>
                  </a:lnTo>
                  <a:lnTo>
                    <a:pt x="597" y="2660"/>
                  </a:lnTo>
                  <a:lnTo>
                    <a:pt x="658" y="2725"/>
                  </a:lnTo>
                  <a:lnTo>
                    <a:pt x="725" y="2788"/>
                  </a:lnTo>
                  <a:lnTo>
                    <a:pt x="794" y="2847"/>
                  </a:lnTo>
                  <a:lnTo>
                    <a:pt x="867" y="2900"/>
                  </a:lnTo>
                  <a:lnTo>
                    <a:pt x="943" y="2948"/>
                  </a:lnTo>
                  <a:lnTo>
                    <a:pt x="1022" y="2992"/>
                  </a:lnTo>
                  <a:lnTo>
                    <a:pt x="1103" y="3031"/>
                  </a:lnTo>
                  <a:lnTo>
                    <a:pt x="1186" y="3065"/>
                  </a:lnTo>
                  <a:lnTo>
                    <a:pt x="1272" y="3093"/>
                  </a:lnTo>
                  <a:lnTo>
                    <a:pt x="1359" y="3116"/>
                  </a:lnTo>
                  <a:lnTo>
                    <a:pt x="1448" y="3134"/>
                  </a:lnTo>
                  <a:lnTo>
                    <a:pt x="1411" y="3364"/>
                  </a:lnTo>
                  <a:lnTo>
                    <a:pt x="1316" y="3345"/>
                  </a:lnTo>
                  <a:lnTo>
                    <a:pt x="1224" y="3322"/>
                  </a:lnTo>
                  <a:lnTo>
                    <a:pt x="1133" y="3293"/>
                  </a:lnTo>
                  <a:lnTo>
                    <a:pt x="1045" y="3259"/>
                  </a:lnTo>
                  <a:lnTo>
                    <a:pt x="958" y="3221"/>
                  </a:lnTo>
                  <a:lnTo>
                    <a:pt x="873" y="3178"/>
                  </a:lnTo>
                  <a:lnTo>
                    <a:pt x="792" y="3130"/>
                  </a:lnTo>
                  <a:lnTo>
                    <a:pt x="713" y="3076"/>
                  </a:lnTo>
                  <a:lnTo>
                    <a:pt x="638" y="3019"/>
                  </a:lnTo>
                  <a:lnTo>
                    <a:pt x="563" y="2957"/>
                  </a:lnTo>
                  <a:lnTo>
                    <a:pt x="494" y="2891"/>
                  </a:lnTo>
                  <a:lnTo>
                    <a:pt x="428" y="2821"/>
                  </a:lnTo>
                  <a:lnTo>
                    <a:pt x="366" y="2747"/>
                  </a:lnTo>
                  <a:lnTo>
                    <a:pt x="309" y="2671"/>
                  </a:lnTo>
                  <a:lnTo>
                    <a:pt x="257" y="2592"/>
                  </a:lnTo>
                  <a:lnTo>
                    <a:pt x="209" y="2511"/>
                  </a:lnTo>
                  <a:lnTo>
                    <a:pt x="166" y="2427"/>
                  </a:lnTo>
                  <a:lnTo>
                    <a:pt x="127" y="2341"/>
                  </a:lnTo>
                  <a:lnTo>
                    <a:pt x="94" y="2253"/>
                  </a:lnTo>
                  <a:lnTo>
                    <a:pt x="66" y="2164"/>
                  </a:lnTo>
                  <a:lnTo>
                    <a:pt x="42" y="2072"/>
                  </a:lnTo>
                  <a:lnTo>
                    <a:pt x="24" y="1980"/>
                  </a:lnTo>
                  <a:lnTo>
                    <a:pt x="10" y="1885"/>
                  </a:lnTo>
                  <a:lnTo>
                    <a:pt x="2" y="1789"/>
                  </a:lnTo>
                  <a:lnTo>
                    <a:pt x="0" y="1693"/>
                  </a:lnTo>
                  <a:lnTo>
                    <a:pt x="2" y="1596"/>
                  </a:lnTo>
                  <a:lnTo>
                    <a:pt x="10" y="1501"/>
                  </a:lnTo>
                  <a:lnTo>
                    <a:pt x="24" y="1407"/>
                  </a:lnTo>
                  <a:lnTo>
                    <a:pt x="42" y="1314"/>
                  </a:lnTo>
                  <a:lnTo>
                    <a:pt x="66" y="1222"/>
                  </a:lnTo>
                  <a:lnTo>
                    <a:pt x="94" y="1132"/>
                  </a:lnTo>
                  <a:lnTo>
                    <a:pt x="127" y="1044"/>
                  </a:lnTo>
                  <a:lnTo>
                    <a:pt x="166" y="959"/>
                  </a:lnTo>
                  <a:lnTo>
                    <a:pt x="209" y="875"/>
                  </a:lnTo>
                  <a:lnTo>
                    <a:pt x="257" y="794"/>
                  </a:lnTo>
                  <a:lnTo>
                    <a:pt x="309" y="715"/>
                  </a:lnTo>
                  <a:lnTo>
                    <a:pt x="366" y="639"/>
                  </a:lnTo>
                  <a:lnTo>
                    <a:pt x="428" y="566"/>
                  </a:lnTo>
                  <a:lnTo>
                    <a:pt x="494" y="496"/>
                  </a:lnTo>
                  <a:lnTo>
                    <a:pt x="565" y="429"/>
                  </a:lnTo>
                  <a:lnTo>
                    <a:pt x="639" y="366"/>
                  </a:lnTo>
                  <a:lnTo>
                    <a:pt x="715" y="309"/>
                  </a:lnTo>
                  <a:lnTo>
                    <a:pt x="793" y="257"/>
                  </a:lnTo>
                  <a:lnTo>
                    <a:pt x="873" y="209"/>
                  </a:lnTo>
                  <a:lnTo>
                    <a:pt x="957" y="166"/>
                  </a:lnTo>
                  <a:lnTo>
                    <a:pt x="1041" y="128"/>
                  </a:lnTo>
                  <a:lnTo>
                    <a:pt x="1127" y="96"/>
                  </a:lnTo>
                  <a:lnTo>
                    <a:pt x="1215" y="67"/>
                  </a:lnTo>
                  <a:lnTo>
                    <a:pt x="1303" y="44"/>
                  </a:lnTo>
                  <a:lnTo>
                    <a:pt x="1393" y="26"/>
                  </a:lnTo>
                  <a:lnTo>
                    <a:pt x="1483" y="13"/>
                  </a:lnTo>
                  <a:lnTo>
                    <a:pt x="1574" y="4"/>
                  </a:lnTo>
                  <a:lnTo>
                    <a:pt x="16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38"/>
            <p:cNvSpPr>
              <a:spLocks/>
            </p:cNvSpPr>
            <p:nvPr/>
          </p:nvSpPr>
          <p:spPr bwMode="auto">
            <a:xfrm>
              <a:off x="1253" y="3796"/>
              <a:ext cx="88" cy="42"/>
            </a:xfrm>
            <a:custGeom>
              <a:avLst/>
              <a:gdLst>
                <a:gd name="T0" fmla="*/ 614 w 699"/>
                <a:gd name="T1" fmla="*/ 0 h 335"/>
                <a:gd name="T2" fmla="*/ 699 w 699"/>
                <a:gd name="T3" fmla="*/ 217 h 335"/>
                <a:gd name="T4" fmla="*/ 624 w 699"/>
                <a:gd name="T5" fmla="*/ 244 h 335"/>
                <a:gd name="T6" fmla="*/ 548 w 699"/>
                <a:gd name="T7" fmla="*/ 268 h 335"/>
                <a:gd name="T8" fmla="*/ 456 w 699"/>
                <a:gd name="T9" fmla="*/ 292 h 335"/>
                <a:gd name="T10" fmla="*/ 362 w 699"/>
                <a:gd name="T11" fmla="*/ 311 h 335"/>
                <a:gd name="T12" fmla="*/ 268 w 699"/>
                <a:gd name="T13" fmla="*/ 325 h 335"/>
                <a:gd name="T14" fmla="*/ 173 w 699"/>
                <a:gd name="T15" fmla="*/ 333 h 335"/>
                <a:gd name="T16" fmla="*/ 77 w 699"/>
                <a:gd name="T17" fmla="*/ 335 h 335"/>
                <a:gd name="T18" fmla="*/ 0 w 699"/>
                <a:gd name="T19" fmla="*/ 333 h 335"/>
                <a:gd name="T20" fmla="*/ 11 w 699"/>
                <a:gd name="T21" fmla="*/ 101 h 335"/>
                <a:gd name="T22" fmla="*/ 107 w 699"/>
                <a:gd name="T23" fmla="*/ 102 h 335"/>
                <a:gd name="T24" fmla="*/ 201 w 699"/>
                <a:gd name="T25" fmla="*/ 96 h 335"/>
                <a:gd name="T26" fmla="*/ 296 w 699"/>
                <a:gd name="T27" fmla="*/ 86 h 335"/>
                <a:gd name="T28" fmla="*/ 390 w 699"/>
                <a:gd name="T29" fmla="*/ 68 h 335"/>
                <a:gd name="T30" fmla="*/ 483 w 699"/>
                <a:gd name="T31" fmla="*/ 44 h 335"/>
                <a:gd name="T32" fmla="*/ 549 w 699"/>
                <a:gd name="T33" fmla="*/ 24 h 335"/>
                <a:gd name="T34" fmla="*/ 614 w 699"/>
                <a:gd name="T35"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9" h="335">
                  <a:moveTo>
                    <a:pt x="614" y="0"/>
                  </a:moveTo>
                  <a:lnTo>
                    <a:pt x="699" y="217"/>
                  </a:lnTo>
                  <a:lnTo>
                    <a:pt x="624" y="244"/>
                  </a:lnTo>
                  <a:lnTo>
                    <a:pt x="548" y="268"/>
                  </a:lnTo>
                  <a:lnTo>
                    <a:pt x="456" y="292"/>
                  </a:lnTo>
                  <a:lnTo>
                    <a:pt x="362" y="311"/>
                  </a:lnTo>
                  <a:lnTo>
                    <a:pt x="268" y="325"/>
                  </a:lnTo>
                  <a:lnTo>
                    <a:pt x="173" y="333"/>
                  </a:lnTo>
                  <a:lnTo>
                    <a:pt x="77" y="335"/>
                  </a:lnTo>
                  <a:lnTo>
                    <a:pt x="0" y="333"/>
                  </a:lnTo>
                  <a:lnTo>
                    <a:pt x="11" y="101"/>
                  </a:lnTo>
                  <a:lnTo>
                    <a:pt x="107" y="102"/>
                  </a:lnTo>
                  <a:lnTo>
                    <a:pt x="201" y="96"/>
                  </a:lnTo>
                  <a:lnTo>
                    <a:pt x="296" y="86"/>
                  </a:lnTo>
                  <a:lnTo>
                    <a:pt x="390" y="68"/>
                  </a:lnTo>
                  <a:lnTo>
                    <a:pt x="483" y="44"/>
                  </a:lnTo>
                  <a:lnTo>
                    <a:pt x="549" y="24"/>
                  </a:lnTo>
                  <a:lnTo>
                    <a:pt x="6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39"/>
            <p:cNvSpPr>
              <a:spLocks/>
            </p:cNvSpPr>
            <p:nvPr/>
          </p:nvSpPr>
          <p:spPr bwMode="auto">
            <a:xfrm>
              <a:off x="1341" y="3755"/>
              <a:ext cx="71" cy="62"/>
            </a:xfrm>
            <a:custGeom>
              <a:avLst/>
              <a:gdLst>
                <a:gd name="T0" fmla="*/ 401 w 565"/>
                <a:gd name="T1" fmla="*/ 0 h 496"/>
                <a:gd name="T2" fmla="*/ 565 w 565"/>
                <a:gd name="T3" fmla="*/ 166 h 496"/>
                <a:gd name="T4" fmla="*/ 494 w 565"/>
                <a:gd name="T5" fmla="*/ 233 h 496"/>
                <a:gd name="T6" fmla="*/ 420 w 565"/>
                <a:gd name="T7" fmla="*/ 296 h 496"/>
                <a:gd name="T8" fmla="*/ 343 w 565"/>
                <a:gd name="T9" fmla="*/ 353 h 496"/>
                <a:gd name="T10" fmla="*/ 264 w 565"/>
                <a:gd name="T11" fmla="*/ 406 h 496"/>
                <a:gd name="T12" fmla="*/ 184 w 565"/>
                <a:gd name="T13" fmla="*/ 453 h 496"/>
                <a:gd name="T14" fmla="*/ 101 w 565"/>
                <a:gd name="T15" fmla="*/ 496 h 496"/>
                <a:gd name="T16" fmla="*/ 0 w 565"/>
                <a:gd name="T17" fmla="*/ 285 h 496"/>
                <a:gd name="T18" fmla="*/ 72 w 565"/>
                <a:gd name="T19" fmla="*/ 248 h 496"/>
                <a:gd name="T20" fmla="*/ 141 w 565"/>
                <a:gd name="T21" fmla="*/ 208 h 496"/>
                <a:gd name="T22" fmla="*/ 209 w 565"/>
                <a:gd name="T23" fmla="*/ 163 h 496"/>
                <a:gd name="T24" fmla="*/ 276 w 565"/>
                <a:gd name="T25" fmla="*/ 112 h 496"/>
                <a:gd name="T26" fmla="*/ 340 w 565"/>
                <a:gd name="T27" fmla="*/ 59 h 496"/>
                <a:gd name="T28" fmla="*/ 401 w 565"/>
                <a:gd name="T29" fmla="*/ 0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5" h="496">
                  <a:moveTo>
                    <a:pt x="401" y="0"/>
                  </a:moveTo>
                  <a:lnTo>
                    <a:pt x="565" y="166"/>
                  </a:lnTo>
                  <a:lnTo>
                    <a:pt x="494" y="233"/>
                  </a:lnTo>
                  <a:lnTo>
                    <a:pt x="420" y="296"/>
                  </a:lnTo>
                  <a:lnTo>
                    <a:pt x="343" y="353"/>
                  </a:lnTo>
                  <a:lnTo>
                    <a:pt x="264" y="406"/>
                  </a:lnTo>
                  <a:lnTo>
                    <a:pt x="184" y="453"/>
                  </a:lnTo>
                  <a:lnTo>
                    <a:pt x="101" y="496"/>
                  </a:lnTo>
                  <a:lnTo>
                    <a:pt x="0" y="285"/>
                  </a:lnTo>
                  <a:lnTo>
                    <a:pt x="72" y="248"/>
                  </a:lnTo>
                  <a:lnTo>
                    <a:pt x="141" y="208"/>
                  </a:lnTo>
                  <a:lnTo>
                    <a:pt x="209" y="163"/>
                  </a:lnTo>
                  <a:lnTo>
                    <a:pt x="276" y="112"/>
                  </a:lnTo>
                  <a:lnTo>
                    <a:pt x="340" y="59"/>
                  </a:lnTo>
                  <a:lnTo>
                    <a:pt x="4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40"/>
            <p:cNvSpPr>
              <a:spLocks/>
            </p:cNvSpPr>
            <p:nvPr/>
          </p:nvSpPr>
          <p:spPr bwMode="auto">
            <a:xfrm>
              <a:off x="1402" y="3705"/>
              <a:ext cx="51" cy="58"/>
            </a:xfrm>
            <a:custGeom>
              <a:avLst/>
              <a:gdLst>
                <a:gd name="T0" fmla="*/ 201 w 410"/>
                <a:gd name="T1" fmla="*/ 0 h 461"/>
                <a:gd name="T2" fmla="*/ 410 w 410"/>
                <a:gd name="T3" fmla="*/ 102 h 461"/>
                <a:gd name="T4" fmla="*/ 369 w 410"/>
                <a:gd name="T5" fmla="*/ 183 h 461"/>
                <a:gd name="T6" fmla="*/ 323 w 410"/>
                <a:gd name="T7" fmla="*/ 261 h 461"/>
                <a:gd name="T8" fmla="*/ 278 w 410"/>
                <a:gd name="T9" fmla="*/ 329 h 461"/>
                <a:gd name="T10" fmla="*/ 231 w 410"/>
                <a:gd name="T11" fmla="*/ 393 h 461"/>
                <a:gd name="T12" fmla="*/ 177 w 410"/>
                <a:gd name="T13" fmla="*/ 461 h 461"/>
                <a:gd name="T14" fmla="*/ 0 w 410"/>
                <a:gd name="T15" fmla="*/ 310 h 461"/>
                <a:gd name="T16" fmla="*/ 46 w 410"/>
                <a:gd name="T17" fmla="*/ 252 h 461"/>
                <a:gd name="T18" fmla="*/ 87 w 410"/>
                <a:gd name="T19" fmla="*/ 196 h 461"/>
                <a:gd name="T20" fmla="*/ 126 w 410"/>
                <a:gd name="T21" fmla="*/ 138 h 461"/>
                <a:gd name="T22" fmla="*/ 165 w 410"/>
                <a:gd name="T23" fmla="*/ 70 h 461"/>
                <a:gd name="T24" fmla="*/ 201 w 410"/>
                <a:gd name="T25"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0" h="461">
                  <a:moveTo>
                    <a:pt x="201" y="0"/>
                  </a:moveTo>
                  <a:lnTo>
                    <a:pt x="410" y="102"/>
                  </a:lnTo>
                  <a:lnTo>
                    <a:pt x="369" y="183"/>
                  </a:lnTo>
                  <a:lnTo>
                    <a:pt x="323" y="261"/>
                  </a:lnTo>
                  <a:lnTo>
                    <a:pt x="278" y="329"/>
                  </a:lnTo>
                  <a:lnTo>
                    <a:pt x="231" y="393"/>
                  </a:lnTo>
                  <a:lnTo>
                    <a:pt x="177" y="461"/>
                  </a:lnTo>
                  <a:lnTo>
                    <a:pt x="0" y="310"/>
                  </a:lnTo>
                  <a:lnTo>
                    <a:pt x="46" y="252"/>
                  </a:lnTo>
                  <a:lnTo>
                    <a:pt x="87" y="196"/>
                  </a:lnTo>
                  <a:lnTo>
                    <a:pt x="126" y="138"/>
                  </a:lnTo>
                  <a:lnTo>
                    <a:pt x="165" y="70"/>
                  </a:lnTo>
                  <a:lnTo>
                    <a:pt x="2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41"/>
            <p:cNvSpPr>
              <a:spLocks/>
            </p:cNvSpPr>
            <p:nvPr/>
          </p:nvSpPr>
          <p:spPr bwMode="auto">
            <a:xfrm>
              <a:off x="1431" y="3671"/>
              <a:ext cx="36" cy="35"/>
            </a:xfrm>
            <a:custGeom>
              <a:avLst/>
              <a:gdLst>
                <a:gd name="T0" fmla="*/ 64 w 289"/>
                <a:gd name="T1" fmla="*/ 0 h 282"/>
                <a:gd name="T2" fmla="*/ 289 w 289"/>
                <a:gd name="T3" fmla="*/ 58 h 282"/>
                <a:gd name="T4" fmla="*/ 269 w 289"/>
                <a:gd name="T5" fmla="*/ 133 h 282"/>
                <a:gd name="T6" fmla="*/ 244 w 289"/>
                <a:gd name="T7" fmla="*/ 208 h 282"/>
                <a:gd name="T8" fmla="*/ 215 w 289"/>
                <a:gd name="T9" fmla="*/ 282 h 282"/>
                <a:gd name="T10" fmla="*/ 0 w 289"/>
                <a:gd name="T11" fmla="*/ 194 h 282"/>
                <a:gd name="T12" fmla="*/ 24 w 289"/>
                <a:gd name="T13" fmla="*/ 131 h 282"/>
                <a:gd name="T14" fmla="*/ 46 w 289"/>
                <a:gd name="T15" fmla="*/ 66 h 282"/>
                <a:gd name="T16" fmla="*/ 64 w 289"/>
                <a:gd name="T17" fmla="*/ 0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282">
                  <a:moveTo>
                    <a:pt x="64" y="0"/>
                  </a:moveTo>
                  <a:lnTo>
                    <a:pt x="289" y="58"/>
                  </a:lnTo>
                  <a:lnTo>
                    <a:pt x="269" y="133"/>
                  </a:lnTo>
                  <a:lnTo>
                    <a:pt x="244" y="208"/>
                  </a:lnTo>
                  <a:lnTo>
                    <a:pt x="215" y="282"/>
                  </a:lnTo>
                  <a:lnTo>
                    <a:pt x="0" y="194"/>
                  </a:lnTo>
                  <a:lnTo>
                    <a:pt x="24" y="131"/>
                  </a:lnTo>
                  <a:lnTo>
                    <a:pt x="46" y="66"/>
                  </a:lnTo>
                  <a:lnTo>
                    <a:pt x="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7" name="Freeform 646"/>
          <p:cNvSpPr>
            <a:spLocks noEditPoints="1"/>
          </p:cNvSpPr>
          <p:nvPr/>
        </p:nvSpPr>
        <p:spPr bwMode="auto">
          <a:xfrm>
            <a:off x="2527434" y="3163606"/>
            <a:ext cx="326758" cy="413314"/>
          </a:xfrm>
          <a:custGeom>
            <a:avLst/>
            <a:gdLst>
              <a:gd name="T0" fmla="*/ 2644 w 3020"/>
              <a:gd name="T1" fmla="*/ 1741 h 3820"/>
              <a:gd name="T2" fmla="*/ 2622 w 3020"/>
              <a:gd name="T3" fmla="*/ 1606 h 3820"/>
              <a:gd name="T4" fmla="*/ 2171 w 3020"/>
              <a:gd name="T5" fmla="*/ 30 h 3820"/>
              <a:gd name="T6" fmla="*/ 2392 w 3020"/>
              <a:gd name="T7" fmla="*/ 188 h 3820"/>
              <a:gd name="T8" fmla="*/ 2500 w 3020"/>
              <a:gd name="T9" fmla="*/ 442 h 3820"/>
              <a:gd name="T10" fmla="*/ 2460 w 3020"/>
              <a:gd name="T11" fmla="*/ 705 h 3820"/>
              <a:gd name="T12" fmla="*/ 2304 w 3020"/>
              <a:gd name="T13" fmla="*/ 901 h 3820"/>
              <a:gd name="T14" fmla="*/ 2497 w 3020"/>
              <a:gd name="T15" fmla="*/ 952 h 3820"/>
              <a:gd name="T16" fmla="*/ 2659 w 3020"/>
              <a:gd name="T17" fmla="*/ 1070 h 3820"/>
              <a:gd name="T18" fmla="*/ 3020 w 3020"/>
              <a:gd name="T19" fmla="*/ 1641 h 3820"/>
              <a:gd name="T20" fmla="*/ 2981 w 3020"/>
              <a:gd name="T21" fmla="*/ 1811 h 3820"/>
              <a:gd name="T22" fmla="*/ 2621 w 3020"/>
              <a:gd name="T23" fmla="*/ 2287 h 3820"/>
              <a:gd name="T24" fmla="*/ 2472 w 3020"/>
              <a:gd name="T25" fmla="*/ 2378 h 3820"/>
              <a:gd name="T26" fmla="*/ 2390 w 3020"/>
              <a:gd name="T27" fmla="*/ 3551 h 3820"/>
              <a:gd name="T28" fmla="*/ 2285 w 3020"/>
              <a:gd name="T29" fmla="*/ 3742 h 3820"/>
              <a:gd name="T30" fmla="*/ 2078 w 3020"/>
              <a:gd name="T31" fmla="*/ 3820 h 3820"/>
              <a:gd name="T32" fmla="*/ 1755 w 3020"/>
              <a:gd name="T33" fmla="*/ 3769 h 3820"/>
              <a:gd name="T34" fmla="*/ 1623 w 3020"/>
              <a:gd name="T35" fmla="*/ 3595 h 3820"/>
              <a:gd name="T36" fmla="*/ 1551 w 3020"/>
              <a:gd name="T37" fmla="*/ 2399 h 3820"/>
              <a:gd name="T38" fmla="*/ 1481 w 3020"/>
              <a:gd name="T39" fmla="*/ 2259 h 3820"/>
              <a:gd name="T40" fmla="*/ 1321 w 3020"/>
              <a:gd name="T41" fmla="*/ 1493 h 3820"/>
              <a:gd name="T42" fmla="*/ 1151 w 3020"/>
              <a:gd name="T43" fmla="*/ 1451 h 3820"/>
              <a:gd name="T44" fmla="*/ 982 w 3020"/>
              <a:gd name="T45" fmla="*/ 1369 h 3820"/>
              <a:gd name="T46" fmla="*/ 764 w 3020"/>
              <a:gd name="T47" fmla="*/ 1391 h 3820"/>
              <a:gd name="T48" fmla="*/ 684 w 3020"/>
              <a:gd name="T49" fmla="*/ 1326 h 3820"/>
              <a:gd name="T50" fmla="*/ 659 w 3020"/>
              <a:gd name="T51" fmla="*/ 894 h 3820"/>
              <a:gd name="T52" fmla="*/ 428 w 3020"/>
              <a:gd name="T53" fmla="*/ 956 h 3820"/>
              <a:gd name="T54" fmla="*/ 239 w 3020"/>
              <a:gd name="T55" fmla="*/ 1045 h 3820"/>
              <a:gd name="T56" fmla="*/ 177 w 3020"/>
              <a:gd name="T57" fmla="*/ 1092 h 3820"/>
              <a:gd name="T58" fmla="*/ 83 w 3020"/>
              <a:gd name="T59" fmla="*/ 1153 h 3820"/>
              <a:gd name="T60" fmla="*/ 41 w 3020"/>
              <a:gd name="T61" fmla="*/ 1140 h 3820"/>
              <a:gd name="T62" fmla="*/ 1 w 3020"/>
              <a:gd name="T63" fmla="*/ 1063 h 3820"/>
              <a:gd name="T64" fmla="*/ 13 w 3020"/>
              <a:gd name="T65" fmla="*/ 145 h 3820"/>
              <a:gd name="T66" fmla="*/ 62 w 3020"/>
              <a:gd name="T67" fmla="*/ 101 h 3820"/>
              <a:gd name="T68" fmla="*/ 131 w 3020"/>
              <a:gd name="T69" fmla="*/ 112 h 3820"/>
              <a:gd name="T70" fmla="*/ 191 w 3020"/>
              <a:gd name="T71" fmla="*/ 171 h 3820"/>
              <a:gd name="T72" fmla="*/ 297 w 3020"/>
              <a:gd name="T73" fmla="*/ 238 h 3820"/>
              <a:gd name="T74" fmla="*/ 551 w 3020"/>
              <a:gd name="T75" fmla="*/ 338 h 3820"/>
              <a:gd name="T76" fmla="*/ 728 w 3020"/>
              <a:gd name="T77" fmla="*/ 331 h 3820"/>
              <a:gd name="T78" fmla="*/ 1028 w 3020"/>
              <a:gd name="T79" fmla="*/ 353 h 3820"/>
              <a:gd name="T80" fmla="*/ 1115 w 3020"/>
              <a:gd name="T81" fmla="*/ 463 h 3820"/>
              <a:gd name="T82" fmla="*/ 1181 w 3020"/>
              <a:gd name="T83" fmla="*/ 611 h 3820"/>
              <a:gd name="T84" fmla="*/ 1137 w 3020"/>
              <a:gd name="T85" fmla="*/ 765 h 3820"/>
              <a:gd name="T86" fmla="*/ 1053 w 3020"/>
              <a:gd name="T87" fmla="*/ 881 h 3820"/>
              <a:gd name="T88" fmla="*/ 1271 w 3020"/>
              <a:gd name="T89" fmla="*/ 1094 h 3820"/>
              <a:gd name="T90" fmla="*/ 1375 w 3020"/>
              <a:gd name="T91" fmla="*/ 1076 h 3820"/>
              <a:gd name="T92" fmla="*/ 1443 w 3020"/>
              <a:gd name="T93" fmla="*/ 1026 h 3820"/>
              <a:gd name="T94" fmla="*/ 1568 w 3020"/>
              <a:gd name="T95" fmla="*/ 955 h 3820"/>
              <a:gd name="T96" fmla="*/ 1741 w 3020"/>
              <a:gd name="T97" fmla="*/ 928 h 3820"/>
              <a:gd name="T98" fmla="*/ 1566 w 3020"/>
              <a:gd name="T99" fmla="*/ 751 h 3820"/>
              <a:gd name="T100" fmla="*/ 1501 w 3020"/>
              <a:gd name="T101" fmla="*/ 500 h 3820"/>
              <a:gd name="T102" fmla="*/ 1579 w 3020"/>
              <a:gd name="T103" fmla="*/ 232 h 3820"/>
              <a:gd name="T104" fmla="*/ 1781 w 3020"/>
              <a:gd name="T105" fmla="*/ 51 h 3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20" h="3820">
                <a:moveTo>
                  <a:pt x="2513" y="1460"/>
                </a:moveTo>
                <a:lnTo>
                  <a:pt x="2513" y="1946"/>
                </a:lnTo>
                <a:lnTo>
                  <a:pt x="2623" y="1791"/>
                </a:lnTo>
                <a:lnTo>
                  <a:pt x="2636" y="1768"/>
                </a:lnTo>
                <a:lnTo>
                  <a:pt x="2644" y="1741"/>
                </a:lnTo>
                <a:lnTo>
                  <a:pt x="2649" y="1713"/>
                </a:lnTo>
                <a:lnTo>
                  <a:pt x="2649" y="1684"/>
                </a:lnTo>
                <a:lnTo>
                  <a:pt x="2644" y="1655"/>
                </a:lnTo>
                <a:lnTo>
                  <a:pt x="2636" y="1629"/>
                </a:lnTo>
                <a:lnTo>
                  <a:pt x="2622" y="1606"/>
                </a:lnTo>
                <a:lnTo>
                  <a:pt x="2513" y="1460"/>
                </a:lnTo>
                <a:close/>
                <a:moveTo>
                  <a:pt x="2002" y="0"/>
                </a:moveTo>
                <a:lnTo>
                  <a:pt x="2060" y="3"/>
                </a:lnTo>
                <a:lnTo>
                  <a:pt x="2116" y="13"/>
                </a:lnTo>
                <a:lnTo>
                  <a:pt x="2171" y="30"/>
                </a:lnTo>
                <a:lnTo>
                  <a:pt x="2222" y="51"/>
                </a:lnTo>
                <a:lnTo>
                  <a:pt x="2270" y="79"/>
                </a:lnTo>
                <a:lnTo>
                  <a:pt x="2315" y="110"/>
                </a:lnTo>
                <a:lnTo>
                  <a:pt x="2356" y="147"/>
                </a:lnTo>
                <a:lnTo>
                  <a:pt x="2392" y="188"/>
                </a:lnTo>
                <a:lnTo>
                  <a:pt x="2425" y="232"/>
                </a:lnTo>
                <a:lnTo>
                  <a:pt x="2452" y="280"/>
                </a:lnTo>
                <a:lnTo>
                  <a:pt x="2474" y="332"/>
                </a:lnTo>
                <a:lnTo>
                  <a:pt x="2490" y="386"/>
                </a:lnTo>
                <a:lnTo>
                  <a:pt x="2500" y="442"/>
                </a:lnTo>
                <a:lnTo>
                  <a:pt x="2503" y="500"/>
                </a:lnTo>
                <a:lnTo>
                  <a:pt x="2501" y="555"/>
                </a:lnTo>
                <a:lnTo>
                  <a:pt x="2492" y="606"/>
                </a:lnTo>
                <a:lnTo>
                  <a:pt x="2479" y="657"/>
                </a:lnTo>
                <a:lnTo>
                  <a:pt x="2460" y="705"/>
                </a:lnTo>
                <a:lnTo>
                  <a:pt x="2437" y="751"/>
                </a:lnTo>
                <a:lnTo>
                  <a:pt x="2410" y="794"/>
                </a:lnTo>
                <a:lnTo>
                  <a:pt x="2378" y="833"/>
                </a:lnTo>
                <a:lnTo>
                  <a:pt x="2343" y="868"/>
                </a:lnTo>
                <a:lnTo>
                  <a:pt x="2304" y="901"/>
                </a:lnTo>
                <a:lnTo>
                  <a:pt x="2263" y="928"/>
                </a:lnTo>
                <a:lnTo>
                  <a:pt x="2382" y="928"/>
                </a:lnTo>
                <a:lnTo>
                  <a:pt x="2420" y="931"/>
                </a:lnTo>
                <a:lnTo>
                  <a:pt x="2459" y="939"/>
                </a:lnTo>
                <a:lnTo>
                  <a:pt x="2497" y="952"/>
                </a:lnTo>
                <a:lnTo>
                  <a:pt x="2536" y="970"/>
                </a:lnTo>
                <a:lnTo>
                  <a:pt x="2572" y="991"/>
                </a:lnTo>
                <a:lnTo>
                  <a:pt x="2606" y="1015"/>
                </a:lnTo>
                <a:lnTo>
                  <a:pt x="2635" y="1042"/>
                </a:lnTo>
                <a:lnTo>
                  <a:pt x="2659" y="1070"/>
                </a:lnTo>
                <a:lnTo>
                  <a:pt x="2973" y="1509"/>
                </a:lnTo>
                <a:lnTo>
                  <a:pt x="2991" y="1538"/>
                </a:lnTo>
                <a:lnTo>
                  <a:pt x="3005" y="1571"/>
                </a:lnTo>
                <a:lnTo>
                  <a:pt x="3014" y="1604"/>
                </a:lnTo>
                <a:lnTo>
                  <a:pt x="3020" y="1641"/>
                </a:lnTo>
                <a:lnTo>
                  <a:pt x="3020" y="1677"/>
                </a:lnTo>
                <a:lnTo>
                  <a:pt x="3016" y="1713"/>
                </a:lnTo>
                <a:lnTo>
                  <a:pt x="3009" y="1748"/>
                </a:lnTo>
                <a:lnTo>
                  <a:pt x="2998" y="1780"/>
                </a:lnTo>
                <a:lnTo>
                  <a:pt x="2981" y="1811"/>
                </a:lnTo>
                <a:lnTo>
                  <a:pt x="2743" y="2178"/>
                </a:lnTo>
                <a:lnTo>
                  <a:pt x="2720" y="2209"/>
                </a:lnTo>
                <a:lnTo>
                  <a:pt x="2691" y="2238"/>
                </a:lnTo>
                <a:lnTo>
                  <a:pt x="2657" y="2265"/>
                </a:lnTo>
                <a:lnTo>
                  <a:pt x="2621" y="2287"/>
                </a:lnTo>
                <a:lnTo>
                  <a:pt x="2582" y="2305"/>
                </a:lnTo>
                <a:lnTo>
                  <a:pt x="2543" y="2317"/>
                </a:lnTo>
                <a:lnTo>
                  <a:pt x="2504" y="2324"/>
                </a:lnTo>
                <a:lnTo>
                  <a:pt x="2490" y="2353"/>
                </a:lnTo>
                <a:lnTo>
                  <a:pt x="2472" y="2378"/>
                </a:lnTo>
                <a:lnTo>
                  <a:pt x="2450" y="2400"/>
                </a:lnTo>
                <a:lnTo>
                  <a:pt x="2423" y="2418"/>
                </a:lnTo>
                <a:lnTo>
                  <a:pt x="2395" y="2432"/>
                </a:lnTo>
                <a:lnTo>
                  <a:pt x="2394" y="3504"/>
                </a:lnTo>
                <a:lnTo>
                  <a:pt x="2390" y="3551"/>
                </a:lnTo>
                <a:lnTo>
                  <a:pt x="2380" y="3595"/>
                </a:lnTo>
                <a:lnTo>
                  <a:pt x="2363" y="3637"/>
                </a:lnTo>
                <a:lnTo>
                  <a:pt x="2342" y="3676"/>
                </a:lnTo>
                <a:lnTo>
                  <a:pt x="2315" y="3711"/>
                </a:lnTo>
                <a:lnTo>
                  <a:pt x="2285" y="3742"/>
                </a:lnTo>
                <a:lnTo>
                  <a:pt x="2249" y="3769"/>
                </a:lnTo>
                <a:lnTo>
                  <a:pt x="2211" y="3791"/>
                </a:lnTo>
                <a:lnTo>
                  <a:pt x="2169" y="3807"/>
                </a:lnTo>
                <a:lnTo>
                  <a:pt x="2124" y="3817"/>
                </a:lnTo>
                <a:lnTo>
                  <a:pt x="2078" y="3820"/>
                </a:lnTo>
                <a:lnTo>
                  <a:pt x="1926" y="3820"/>
                </a:lnTo>
                <a:lnTo>
                  <a:pt x="1879" y="3817"/>
                </a:lnTo>
                <a:lnTo>
                  <a:pt x="1835" y="3807"/>
                </a:lnTo>
                <a:lnTo>
                  <a:pt x="1793" y="3791"/>
                </a:lnTo>
                <a:lnTo>
                  <a:pt x="1755" y="3769"/>
                </a:lnTo>
                <a:lnTo>
                  <a:pt x="1719" y="3742"/>
                </a:lnTo>
                <a:lnTo>
                  <a:pt x="1688" y="3711"/>
                </a:lnTo>
                <a:lnTo>
                  <a:pt x="1661" y="3676"/>
                </a:lnTo>
                <a:lnTo>
                  <a:pt x="1639" y="3637"/>
                </a:lnTo>
                <a:lnTo>
                  <a:pt x="1623" y="3595"/>
                </a:lnTo>
                <a:lnTo>
                  <a:pt x="1612" y="3551"/>
                </a:lnTo>
                <a:lnTo>
                  <a:pt x="1609" y="3504"/>
                </a:lnTo>
                <a:lnTo>
                  <a:pt x="1607" y="2430"/>
                </a:lnTo>
                <a:lnTo>
                  <a:pt x="1577" y="2418"/>
                </a:lnTo>
                <a:lnTo>
                  <a:pt x="1551" y="2399"/>
                </a:lnTo>
                <a:lnTo>
                  <a:pt x="1527" y="2378"/>
                </a:lnTo>
                <a:lnTo>
                  <a:pt x="1508" y="2352"/>
                </a:lnTo>
                <a:lnTo>
                  <a:pt x="1494" y="2323"/>
                </a:lnTo>
                <a:lnTo>
                  <a:pt x="1484" y="2292"/>
                </a:lnTo>
                <a:lnTo>
                  <a:pt x="1481" y="2259"/>
                </a:lnTo>
                <a:lnTo>
                  <a:pt x="1481" y="1405"/>
                </a:lnTo>
                <a:lnTo>
                  <a:pt x="1411" y="1457"/>
                </a:lnTo>
                <a:lnTo>
                  <a:pt x="1383" y="1473"/>
                </a:lnTo>
                <a:lnTo>
                  <a:pt x="1352" y="1486"/>
                </a:lnTo>
                <a:lnTo>
                  <a:pt x="1321" y="1493"/>
                </a:lnTo>
                <a:lnTo>
                  <a:pt x="1286" y="1495"/>
                </a:lnTo>
                <a:lnTo>
                  <a:pt x="1250" y="1492"/>
                </a:lnTo>
                <a:lnTo>
                  <a:pt x="1215" y="1483"/>
                </a:lnTo>
                <a:lnTo>
                  <a:pt x="1181" y="1469"/>
                </a:lnTo>
                <a:lnTo>
                  <a:pt x="1151" y="1451"/>
                </a:lnTo>
                <a:lnTo>
                  <a:pt x="1125" y="1427"/>
                </a:lnTo>
                <a:lnTo>
                  <a:pt x="1013" y="1309"/>
                </a:lnTo>
                <a:lnTo>
                  <a:pt x="1007" y="1332"/>
                </a:lnTo>
                <a:lnTo>
                  <a:pt x="997" y="1353"/>
                </a:lnTo>
                <a:lnTo>
                  <a:pt x="982" y="1369"/>
                </a:lnTo>
                <a:lnTo>
                  <a:pt x="963" y="1382"/>
                </a:lnTo>
                <a:lnTo>
                  <a:pt x="941" y="1390"/>
                </a:lnTo>
                <a:lnTo>
                  <a:pt x="915" y="1394"/>
                </a:lnTo>
                <a:lnTo>
                  <a:pt x="786" y="1394"/>
                </a:lnTo>
                <a:lnTo>
                  <a:pt x="764" y="1391"/>
                </a:lnTo>
                <a:lnTo>
                  <a:pt x="742" y="1385"/>
                </a:lnTo>
                <a:lnTo>
                  <a:pt x="723" y="1375"/>
                </a:lnTo>
                <a:lnTo>
                  <a:pt x="707" y="1362"/>
                </a:lnTo>
                <a:lnTo>
                  <a:pt x="694" y="1345"/>
                </a:lnTo>
                <a:lnTo>
                  <a:pt x="684" y="1326"/>
                </a:lnTo>
                <a:lnTo>
                  <a:pt x="682" y="1304"/>
                </a:lnTo>
                <a:lnTo>
                  <a:pt x="682" y="911"/>
                </a:lnTo>
                <a:lnTo>
                  <a:pt x="672" y="907"/>
                </a:lnTo>
                <a:lnTo>
                  <a:pt x="665" y="901"/>
                </a:lnTo>
                <a:lnTo>
                  <a:pt x="659" y="894"/>
                </a:lnTo>
                <a:lnTo>
                  <a:pt x="652" y="888"/>
                </a:lnTo>
                <a:lnTo>
                  <a:pt x="599" y="900"/>
                </a:lnTo>
                <a:lnTo>
                  <a:pt x="551" y="913"/>
                </a:lnTo>
                <a:lnTo>
                  <a:pt x="486" y="935"/>
                </a:lnTo>
                <a:lnTo>
                  <a:pt x="428" y="956"/>
                </a:lnTo>
                <a:lnTo>
                  <a:pt x="378" y="975"/>
                </a:lnTo>
                <a:lnTo>
                  <a:pt x="335" y="994"/>
                </a:lnTo>
                <a:lnTo>
                  <a:pt x="297" y="1013"/>
                </a:lnTo>
                <a:lnTo>
                  <a:pt x="266" y="1030"/>
                </a:lnTo>
                <a:lnTo>
                  <a:pt x="239" y="1045"/>
                </a:lnTo>
                <a:lnTo>
                  <a:pt x="218" y="1059"/>
                </a:lnTo>
                <a:lnTo>
                  <a:pt x="202" y="1071"/>
                </a:lnTo>
                <a:lnTo>
                  <a:pt x="190" y="1080"/>
                </a:lnTo>
                <a:lnTo>
                  <a:pt x="182" y="1087"/>
                </a:lnTo>
                <a:lnTo>
                  <a:pt x="177" y="1092"/>
                </a:lnTo>
                <a:lnTo>
                  <a:pt x="176" y="1094"/>
                </a:lnTo>
                <a:lnTo>
                  <a:pt x="154" y="1120"/>
                </a:lnTo>
                <a:lnTo>
                  <a:pt x="131" y="1139"/>
                </a:lnTo>
                <a:lnTo>
                  <a:pt x="107" y="1149"/>
                </a:lnTo>
                <a:lnTo>
                  <a:pt x="83" y="1153"/>
                </a:lnTo>
                <a:lnTo>
                  <a:pt x="78" y="1153"/>
                </a:lnTo>
                <a:lnTo>
                  <a:pt x="71" y="1151"/>
                </a:lnTo>
                <a:lnTo>
                  <a:pt x="62" y="1150"/>
                </a:lnTo>
                <a:lnTo>
                  <a:pt x="51" y="1146"/>
                </a:lnTo>
                <a:lnTo>
                  <a:pt x="41" y="1140"/>
                </a:lnTo>
                <a:lnTo>
                  <a:pt x="31" y="1132"/>
                </a:lnTo>
                <a:lnTo>
                  <a:pt x="21" y="1120"/>
                </a:lnTo>
                <a:lnTo>
                  <a:pt x="13" y="1105"/>
                </a:lnTo>
                <a:lnTo>
                  <a:pt x="6" y="1086"/>
                </a:lnTo>
                <a:lnTo>
                  <a:pt x="1" y="1063"/>
                </a:lnTo>
                <a:lnTo>
                  <a:pt x="0" y="1035"/>
                </a:lnTo>
                <a:lnTo>
                  <a:pt x="0" y="215"/>
                </a:lnTo>
                <a:lnTo>
                  <a:pt x="1" y="187"/>
                </a:lnTo>
                <a:lnTo>
                  <a:pt x="6" y="164"/>
                </a:lnTo>
                <a:lnTo>
                  <a:pt x="13" y="145"/>
                </a:lnTo>
                <a:lnTo>
                  <a:pt x="21" y="130"/>
                </a:lnTo>
                <a:lnTo>
                  <a:pt x="31" y="118"/>
                </a:lnTo>
                <a:lnTo>
                  <a:pt x="41" y="110"/>
                </a:lnTo>
                <a:lnTo>
                  <a:pt x="51" y="104"/>
                </a:lnTo>
                <a:lnTo>
                  <a:pt x="62" y="101"/>
                </a:lnTo>
                <a:lnTo>
                  <a:pt x="70" y="98"/>
                </a:lnTo>
                <a:lnTo>
                  <a:pt x="78" y="97"/>
                </a:lnTo>
                <a:lnTo>
                  <a:pt x="83" y="97"/>
                </a:lnTo>
                <a:lnTo>
                  <a:pt x="107" y="101"/>
                </a:lnTo>
                <a:lnTo>
                  <a:pt x="131" y="112"/>
                </a:lnTo>
                <a:lnTo>
                  <a:pt x="154" y="131"/>
                </a:lnTo>
                <a:lnTo>
                  <a:pt x="177" y="158"/>
                </a:lnTo>
                <a:lnTo>
                  <a:pt x="178" y="159"/>
                </a:lnTo>
                <a:lnTo>
                  <a:pt x="183" y="164"/>
                </a:lnTo>
                <a:lnTo>
                  <a:pt x="191" y="171"/>
                </a:lnTo>
                <a:lnTo>
                  <a:pt x="203" y="180"/>
                </a:lnTo>
                <a:lnTo>
                  <a:pt x="219" y="192"/>
                </a:lnTo>
                <a:lnTo>
                  <a:pt x="240" y="206"/>
                </a:lnTo>
                <a:lnTo>
                  <a:pt x="266" y="222"/>
                </a:lnTo>
                <a:lnTo>
                  <a:pt x="297" y="238"/>
                </a:lnTo>
                <a:lnTo>
                  <a:pt x="335" y="257"/>
                </a:lnTo>
                <a:lnTo>
                  <a:pt x="378" y="277"/>
                </a:lnTo>
                <a:lnTo>
                  <a:pt x="429" y="296"/>
                </a:lnTo>
                <a:lnTo>
                  <a:pt x="486" y="317"/>
                </a:lnTo>
                <a:lnTo>
                  <a:pt x="551" y="338"/>
                </a:lnTo>
                <a:lnTo>
                  <a:pt x="602" y="352"/>
                </a:lnTo>
                <a:lnTo>
                  <a:pt x="655" y="365"/>
                </a:lnTo>
                <a:lnTo>
                  <a:pt x="676" y="350"/>
                </a:lnTo>
                <a:lnTo>
                  <a:pt x="701" y="338"/>
                </a:lnTo>
                <a:lnTo>
                  <a:pt x="728" y="331"/>
                </a:lnTo>
                <a:lnTo>
                  <a:pt x="756" y="329"/>
                </a:lnTo>
                <a:lnTo>
                  <a:pt x="947" y="329"/>
                </a:lnTo>
                <a:lnTo>
                  <a:pt x="976" y="332"/>
                </a:lnTo>
                <a:lnTo>
                  <a:pt x="1004" y="341"/>
                </a:lnTo>
                <a:lnTo>
                  <a:pt x="1028" y="353"/>
                </a:lnTo>
                <a:lnTo>
                  <a:pt x="1049" y="370"/>
                </a:lnTo>
                <a:lnTo>
                  <a:pt x="1067" y="391"/>
                </a:lnTo>
                <a:lnTo>
                  <a:pt x="1080" y="415"/>
                </a:lnTo>
                <a:lnTo>
                  <a:pt x="1088" y="442"/>
                </a:lnTo>
                <a:lnTo>
                  <a:pt x="1115" y="463"/>
                </a:lnTo>
                <a:lnTo>
                  <a:pt x="1137" y="487"/>
                </a:lnTo>
                <a:lnTo>
                  <a:pt x="1155" y="514"/>
                </a:lnTo>
                <a:lnTo>
                  <a:pt x="1169" y="544"/>
                </a:lnTo>
                <a:lnTo>
                  <a:pt x="1179" y="576"/>
                </a:lnTo>
                <a:lnTo>
                  <a:pt x="1181" y="611"/>
                </a:lnTo>
                <a:lnTo>
                  <a:pt x="1181" y="639"/>
                </a:lnTo>
                <a:lnTo>
                  <a:pt x="1179" y="674"/>
                </a:lnTo>
                <a:lnTo>
                  <a:pt x="1169" y="706"/>
                </a:lnTo>
                <a:lnTo>
                  <a:pt x="1155" y="737"/>
                </a:lnTo>
                <a:lnTo>
                  <a:pt x="1137" y="765"/>
                </a:lnTo>
                <a:lnTo>
                  <a:pt x="1115" y="790"/>
                </a:lnTo>
                <a:lnTo>
                  <a:pt x="1088" y="810"/>
                </a:lnTo>
                <a:lnTo>
                  <a:pt x="1081" y="837"/>
                </a:lnTo>
                <a:lnTo>
                  <a:pt x="1069" y="860"/>
                </a:lnTo>
                <a:lnTo>
                  <a:pt x="1053" y="881"/>
                </a:lnTo>
                <a:lnTo>
                  <a:pt x="1034" y="899"/>
                </a:lnTo>
                <a:lnTo>
                  <a:pt x="1196" y="1058"/>
                </a:lnTo>
                <a:lnTo>
                  <a:pt x="1217" y="1074"/>
                </a:lnTo>
                <a:lnTo>
                  <a:pt x="1243" y="1086"/>
                </a:lnTo>
                <a:lnTo>
                  <a:pt x="1271" y="1094"/>
                </a:lnTo>
                <a:lnTo>
                  <a:pt x="1300" y="1097"/>
                </a:lnTo>
                <a:lnTo>
                  <a:pt x="1326" y="1094"/>
                </a:lnTo>
                <a:lnTo>
                  <a:pt x="1350" y="1088"/>
                </a:lnTo>
                <a:lnTo>
                  <a:pt x="1372" y="1078"/>
                </a:lnTo>
                <a:lnTo>
                  <a:pt x="1375" y="1076"/>
                </a:lnTo>
                <a:lnTo>
                  <a:pt x="1382" y="1071"/>
                </a:lnTo>
                <a:lnTo>
                  <a:pt x="1392" y="1062"/>
                </a:lnTo>
                <a:lnTo>
                  <a:pt x="1406" y="1051"/>
                </a:lnTo>
                <a:lnTo>
                  <a:pt x="1424" y="1038"/>
                </a:lnTo>
                <a:lnTo>
                  <a:pt x="1443" y="1026"/>
                </a:lnTo>
                <a:lnTo>
                  <a:pt x="1466" y="1010"/>
                </a:lnTo>
                <a:lnTo>
                  <a:pt x="1490" y="995"/>
                </a:lnTo>
                <a:lnTo>
                  <a:pt x="1516" y="980"/>
                </a:lnTo>
                <a:lnTo>
                  <a:pt x="1541" y="966"/>
                </a:lnTo>
                <a:lnTo>
                  <a:pt x="1568" y="955"/>
                </a:lnTo>
                <a:lnTo>
                  <a:pt x="1594" y="944"/>
                </a:lnTo>
                <a:lnTo>
                  <a:pt x="1619" y="935"/>
                </a:lnTo>
                <a:lnTo>
                  <a:pt x="1645" y="930"/>
                </a:lnTo>
                <a:lnTo>
                  <a:pt x="1668" y="928"/>
                </a:lnTo>
                <a:lnTo>
                  <a:pt x="1741" y="928"/>
                </a:lnTo>
                <a:lnTo>
                  <a:pt x="1699" y="901"/>
                </a:lnTo>
                <a:lnTo>
                  <a:pt x="1660" y="868"/>
                </a:lnTo>
                <a:lnTo>
                  <a:pt x="1625" y="833"/>
                </a:lnTo>
                <a:lnTo>
                  <a:pt x="1594" y="794"/>
                </a:lnTo>
                <a:lnTo>
                  <a:pt x="1566" y="751"/>
                </a:lnTo>
                <a:lnTo>
                  <a:pt x="1544" y="705"/>
                </a:lnTo>
                <a:lnTo>
                  <a:pt x="1525" y="657"/>
                </a:lnTo>
                <a:lnTo>
                  <a:pt x="1511" y="606"/>
                </a:lnTo>
                <a:lnTo>
                  <a:pt x="1503" y="554"/>
                </a:lnTo>
                <a:lnTo>
                  <a:pt x="1501" y="500"/>
                </a:lnTo>
                <a:lnTo>
                  <a:pt x="1504" y="442"/>
                </a:lnTo>
                <a:lnTo>
                  <a:pt x="1513" y="386"/>
                </a:lnTo>
                <a:lnTo>
                  <a:pt x="1530" y="331"/>
                </a:lnTo>
                <a:lnTo>
                  <a:pt x="1551" y="280"/>
                </a:lnTo>
                <a:lnTo>
                  <a:pt x="1579" y="232"/>
                </a:lnTo>
                <a:lnTo>
                  <a:pt x="1610" y="188"/>
                </a:lnTo>
                <a:lnTo>
                  <a:pt x="1647" y="146"/>
                </a:lnTo>
                <a:lnTo>
                  <a:pt x="1688" y="110"/>
                </a:lnTo>
                <a:lnTo>
                  <a:pt x="1733" y="77"/>
                </a:lnTo>
                <a:lnTo>
                  <a:pt x="1781" y="51"/>
                </a:lnTo>
                <a:lnTo>
                  <a:pt x="1833" y="30"/>
                </a:lnTo>
                <a:lnTo>
                  <a:pt x="1886" y="13"/>
                </a:lnTo>
                <a:lnTo>
                  <a:pt x="1944" y="3"/>
                </a:lnTo>
                <a:lnTo>
                  <a:pt x="2002"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8" name="Group 946"/>
          <p:cNvGrpSpPr>
            <a:grpSpLocks noChangeAspect="1"/>
          </p:cNvGrpSpPr>
          <p:nvPr/>
        </p:nvGrpSpPr>
        <p:grpSpPr bwMode="auto">
          <a:xfrm>
            <a:off x="1544956" y="2634857"/>
            <a:ext cx="405764" cy="405600"/>
            <a:chOff x="7386" y="165"/>
            <a:chExt cx="2454" cy="2453"/>
          </a:xfrm>
          <a:solidFill>
            <a:schemeClr val="bg1"/>
          </a:solidFill>
        </p:grpSpPr>
        <p:sp>
          <p:nvSpPr>
            <p:cNvPr id="69" name="Freeform 948"/>
            <p:cNvSpPr>
              <a:spLocks/>
            </p:cNvSpPr>
            <p:nvPr/>
          </p:nvSpPr>
          <p:spPr bwMode="auto">
            <a:xfrm>
              <a:off x="8217" y="1443"/>
              <a:ext cx="1007" cy="561"/>
            </a:xfrm>
            <a:custGeom>
              <a:avLst/>
              <a:gdLst>
                <a:gd name="T0" fmla="*/ 833 w 2014"/>
                <a:gd name="T1" fmla="*/ 0 h 1124"/>
                <a:gd name="T2" fmla="*/ 2014 w 2014"/>
                <a:gd name="T3" fmla="*/ 0 h 1124"/>
                <a:gd name="T4" fmla="*/ 2000 w 2014"/>
                <a:gd name="T5" fmla="*/ 103 h 1124"/>
                <a:gd name="T6" fmla="*/ 1978 w 2014"/>
                <a:gd name="T7" fmla="*/ 204 h 1124"/>
                <a:gd name="T8" fmla="*/ 1948 w 2014"/>
                <a:gd name="T9" fmla="*/ 301 h 1124"/>
                <a:gd name="T10" fmla="*/ 1911 w 2014"/>
                <a:gd name="T11" fmla="*/ 396 h 1124"/>
                <a:gd name="T12" fmla="*/ 1868 w 2014"/>
                <a:gd name="T13" fmla="*/ 485 h 1124"/>
                <a:gd name="T14" fmla="*/ 1816 w 2014"/>
                <a:gd name="T15" fmla="*/ 570 h 1124"/>
                <a:gd name="T16" fmla="*/ 1758 w 2014"/>
                <a:gd name="T17" fmla="*/ 652 h 1124"/>
                <a:gd name="T18" fmla="*/ 1694 w 2014"/>
                <a:gd name="T19" fmla="*/ 728 h 1124"/>
                <a:gd name="T20" fmla="*/ 1624 w 2014"/>
                <a:gd name="T21" fmla="*/ 798 h 1124"/>
                <a:gd name="T22" fmla="*/ 1548 w 2014"/>
                <a:gd name="T23" fmla="*/ 862 h 1124"/>
                <a:gd name="T24" fmla="*/ 1467 w 2014"/>
                <a:gd name="T25" fmla="*/ 921 h 1124"/>
                <a:gd name="T26" fmla="*/ 1381 w 2014"/>
                <a:gd name="T27" fmla="*/ 972 h 1124"/>
                <a:gd name="T28" fmla="*/ 1292 w 2014"/>
                <a:gd name="T29" fmla="*/ 1018 h 1124"/>
                <a:gd name="T30" fmla="*/ 1198 w 2014"/>
                <a:gd name="T31" fmla="*/ 1055 h 1124"/>
                <a:gd name="T32" fmla="*/ 1101 w 2014"/>
                <a:gd name="T33" fmla="*/ 1085 h 1124"/>
                <a:gd name="T34" fmla="*/ 1000 w 2014"/>
                <a:gd name="T35" fmla="*/ 1106 h 1124"/>
                <a:gd name="T36" fmla="*/ 897 w 2014"/>
                <a:gd name="T37" fmla="*/ 1119 h 1124"/>
                <a:gd name="T38" fmla="*/ 792 w 2014"/>
                <a:gd name="T39" fmla="*/ 1124 h 1124"/>
                <a:gd name="T40" fmla="*/ 692 w 2014"/>
                <a:gd name="T41" fmla="*/ 1121 h 1124"/>
                <a:gd name="T42" fmla="*/ 594 w 2014"/>
                <a:gd name="T43" fmla="*/ 1109 h 1124"/>
                <a:gd name="T44" fmla="*/ 500 w 2014"/>
                <a:gd name="T45" fmla="*/ 1089 h 1124"/>
                <a:gd name="T46" fmla="*/ 407 w 2014"/>
                <a:gd name="T47" fmla="*/ 1062 h 1124"/>
                <a:gd name="T48" fmla="*/ 318 w 2014"/>
                <a:gd name="T49" fmla="*/ 1030 h 1124"/>
                <a:gd name="T50" fmla="*/ 233 w 2014"/>
                <a:gd name="T51" fmla="*/ 990 h 1124"/>
                <a:gd name="T52" fmla="*/ 151 w 2014"/>
                <a:gd name="T53" fmla="*/ 943 h 1124"/>
                <a:gd name="T54" fmla="*/ 73 w 2014"/>
                <a:gd name="T55" fmla="*/ 891 h 1124"/>
                <a:gd name="T56" fmla="*/ 0 w 2014"/>
                <a:gd name="T57" fmla="*/ 833 h 1124"/>
                <a:gd name="T58" fmla="*/ 833 w 2014"/>
                <a:gd name="T59" fmla="*/ 0 h 1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14" h="1124">
                  <a:moveTo>
                    <a:pt x="833" y="0"/>
                  </a:moveTo>
                  <a:lnTo>
                    <a:pt x="2014" y="0"/>
                  </a:lnTo>
                  <a:lnTo>
                    <a:pt x="2000" y="103"/>
                  </a:lnTo>
                  <a:lnTo>
                    <a:pt x="1978" y="204"/>
                  </a:lnTo>
                  <a:lnTo>
                    <a:pt x="1948" y="301"/>
                  </a:lnTo>
                  <a:lnTo>
                    <a:pt x="1911" y="396"/>
                  </a:lnTo>
                  <a:lnTo>
                    <a:pt x="1868" y="485"/>
                  </a:lnTo>
                  <a:lnTo>
                    <a:pt x="1816" y="570"/>
                  </a:lnTo>
                  <a:lnTo>
                    <a:pt x="1758" y="652"/>
                  </a:lnTo>
                  <a:lnTo>
                    <a:pt x="1694" y="728"/>
                  </a:lnTo>
                  <a:lnTo>
                    <a:pt x="1624" y="798"/>
                  </a:lnTo>
                  <a:lnTo>
                    <a:pt x="1548" y="862"/>
                  </a:lnTo>
                  <a:lnTo>
                    <a:pt x="1467" y="921"/>
                  </a:lnTo>
                  <a:lnTo>
                    <a:pt x="1381" y="972"/>
                  </a:lnTo>
                  <a:lnTo>
                    <a:pt x="1292" y="1018"/>
                  </a:lnTo>
                  <a:lnTo>
                    <a:pt x="1198" y="1055"/>
                  </a:lnTo>
                  <a:lnTo>
                    <a:pt x="1101" y="1085"/>
                  </a:lnTo>
                  <a:lnTo>
                    <a:pt x="1000" y="1106"/>
                  </a:lnTo>
                  <a:lnTo>
                    <a:pt x="897" y="1119"/>
                  </a:lnTo>
                  <a:lnTo>
                    <a:pt x="792" y="1124"/>
                  </a:lnTo>
                  <a:lnTo>
                    <a:pt x="692" y="1121"/>
                  </a:lnTo>
                  <a:lnTo>
                    <a:pt x="594" y="1109"/>
                  </a:lnTo>
                  <a:lnTo>
                    <a:pt x="500" y="1089"/>
                  </a:lnTo>
                  <a:lnTo>
                    <a:pt x="407" y="1062"/>
                  </a:lnTo>
                  <a:lnTo>
                    <a:pt x="318" y="1030"/>
                  </a:lnTo>
                  <a:lnTo>
                    <a:pt x="233" y="990"/>
                  </a:lnTo>
                  <a:lnTo>
                    <a:pt x="151" y="943"/>
                  </a:lnTo>
                  <a:lnTo>
                    <a:pt x="73" y="891"/>
                  </a:lnTo>
                  <a:lnTo>
                    <a:pt x="0" y="833"/>
                  </a:lnTo>
                  <a:lnTo>
                    <a:pt x="8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949"/>
            <p:cNvSpPr>
              <a:spLocks noEditPoints="1"/>
            </p:cNvSpPr>
            <p:nvPr/>
          </p:nvSpPr>
          <p:spPr bwMode="auto">
            <a:xfrm>
              <a:off x="7386" y="165"/>
              <a:ext cx="2454" cy="2453"/>
            </a:xfrm>
            <a:custGeom>
              <a:avLst/>
              <a:gdLst>
                <a:gd name="T0" fmla="*/ 2222 w 4908"/>
                <a:gd name="T1" fmla="*/ 1040 h 4906"/>
                <a:gd name="T2" fmla="*/ 1898 w 4908"/>
                <a:gd name="T3" fmla="*/ 1134 h 4906"/>
                <a:gd name="T4" fmla="*/ 1609 w 4908"/>
                <a:gd name="T5" fmla="*/ 1298 h 4906"/>
                <a:gd name="T6" fmla="*/ 1368 w 4908"/>
                <a:gd name="T7" fmla="*/ 1523 h 4906"/>
                <a:gd name="T8" fmla="*/ 1182 w 4908"/>
                <a:gd name="T9" fmla="*/ 1796 h 4906"/>
                <a:gd name="T10" fmla="*/ 1064 w 4908"/>
                <a:gd name="T11" fmla="*/ 2109 h 4906"/>
                <a:gd name="T12" fmla="*/ 1023 w 4908"/>
                <a:gd name="T13" fmla="*/ 2452 h 4906"/>
                <a:gd name="T14" fmla="*/ 1064 w 4908"/>
                <a:gd name="T15" fmla="*/ 2796 h 4906"/>
                <a:gd name="T16" fmla="*/ 1182 w 4908"/>
                <a:gd name="T17" fmla="*/ 3110 h 4906"/>
                <a:gd name="T18" fmla="*/ 1368 w 4908"/>
                <a:gd name="T19" fmla="*/ 3384 h 4906"/>
                <a:gd name="T20" fmla="*/ 1609 w 4908"/>
                <a:gd name="T21" fmla="*/ 3607 h 4906"/>
                <a:gd name="T22" fmla="*/ 1898 w 4908"/>
                <a:gd name="T23" fmla="*/ 3771 h 4906"/>
                <a:gd name="T24" fmla="*/ 2222 w 4908"/>
                <a:gd name="T25" fmla="*/ 3864 h 4906"/>
                <a:gd name="T26" fmla="*/ 2571 w 4908"/>
                <a:gd name="T27" fmla="*/ 3879 h 4906"/>
                <a:gd name="T28" fmla="*/ 2906 w 4908"/>
                <a:gd name="T29" fmla="*/ 3811 h 4906"/>
                <a:gd name="T30" fmla="*/ 3208 w 4908"/>
                <a:gd name="T31" fmla="*/ 3670 h 4906"/>
                <a:gd name="T32" fmla="*/ 3465 w 4908"/>
                <a:gd name="T33" fmla="*/ 3464 h 4906"/>
                <a:gd name="T34" fmla="*/ 3671 w 4908"/>
                <a:gd name="T35" fmla="*/ 3205 h 4906"/>
                <a:gd name="T36" fmla="*/ 3812 w 4908"/>
                <a:gd name="T37" fmla="*/ 2905 h 4906"/>
                <a:gd name="T38" fmla="*/ 3880 w 4908"/>
                <a:gd name="T39" fmla="*/ 2570 h 4906"/>
                <a:gd name="T40" fmla="*/ 3867 w 4908"/>
                <a:gd name="T41" fmla="*/ 2220 h 4906"/>
                <a:gd name="T42" fmla="*/ 3773 w 4908"/>
                <a:gd name="T43" fmla="*/ 1896 h 4906"/>
                <a:gd name="T44" fmla="*/ 3610 w 4908"/>
                <a:gd name="T45" fmla="*/ 1609 h 4906"/>
                <a:gd name="T46" fmla="*/ 3385 w 4908"/>
                <a:gd name="T47" fmla="*/ 1366 h 4906"/>
                <a:gd name="T48" fmla="*/ 3111 w 4908"/>
                <a:gd name="T49" fmla="*/ 1182 h 4906"/>
                <a:gd name="T50" fmla="*/ 2797 w 4908"/>
                <a:gd name="T51" fmla="*/ 1063 h 4906"/>
                <a:gd name="T52" fmla="*/ 2455 w 4908"/>
                <a:gd name="T53" fmla="*/ 1021 h 4906"/>
                <a:gd name="T54" fmla="*/ 2943 w 4908"/>
                <a:gd name="T55" fmla="*/ 575 h 4906"/>
                <a:gd name="T56" fmla="*/ 3245 w 4908"/>
                <a:gd name="T57" fmla="*/ 680 h 4906"/>
                <a:gd name="T58" fmla="*/ 3912 w 4908"/>
                <a:gd name="T59" fmla="*/ 441 h 4906"/>
                <a:gd name="T60" fmla="*/ 4193 w 4908"/>
                <a:gd name="T61" fmla="*/ 1590 h 4906"/>
                <a:gd name="T62" fmla="*/ 4333 w 4908"/>
                <a:gd name="T63" fmla="*/ 1963 h 4906"/>
                <a:gd name="T64" fmla="*/ 4333 w 4908"/>
                <a:gd name="T65" fmla="*/ 2942 h 4906"/>
                <a:gd name="T66" fmla="*/ 4227 w 4908"/>
                <a:gd name="T67" fmla="*/ 3244 h 4906"/>
                <a:gd name="T68" fmla="*/ 4467 w 4908"/>
                <a:gd name="T69" fmla="*/ 3909 h 4906"/>
                <a:gd name="T70" fmla="*/ 3342 w 4908"/>
                <a:gd name="T71" fmla="*/ 4178 h 4906"/>
                <a:gd name="T72" fmla="*/ 3045 w 4908"/>
                <a:gd name="T73" fmla="*/ 4302 h 4906"/>
                <a:gd name="T74" fmla="*/ 2060 w 4908"/>
                <a:gd name="T75" fmla="*/ 4906 h 4906"/>
                <a:gd name="T76" fmla="*/ 1761 w 4908"/>
                <a:gd name="T77" fmla="*/ 4266 h 4906"/>
                <a:gd name="T78" fmla="*/ 1472 w 4908"/>
                <a:gd name="T79" fmla="*/ 4126 h 4906"/>
                <a:gd name="T80" fmla="*/ 778 w 4908"/>
                <a:gd name="T81" fmla="*/ 3434 h 4906"/>
                <a:gd name="T82" fmla="*/ 640 w 4908"/>
                <a:gd name="T83" fmla="*/ 3146 h 4906"/>
                <a:gd name="T84" fmla="*/ 0 w 4908"/>
                <a:gd name="T85" fmla="*/ 2845 h 4906"/>
                <a:gd name="T86" fmla="*/ 613 w 4908"/>
                <a:gd name="T87" fmla="*/ 1835 h 4906"/>
                <a:gd name="T88" fmla="*/ 778 w 4908"/>
                <a:gd name="T89" fmla="*/ 1470 h 4906"/>
                <a:gd name="T90" fmla="*/ 1472 w 4908"/>
                <a:gd name="T91" fmla="*/ 779 h 4906"/>
                <a:gd name="T92" fmla="*/ 1761 w 4908"/>
                <a:gd name="T93" fmla="*/ 640 h 4906"/>
                <a:gd name="T94" fmla="*/ 2060 w 4908"/>
                <a:gd name="T95" fmla="*/ 0 h 4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08" h="4906">
                  <a:moveTo>
                    <a:pt x="2455" y="1021"/>
                  </a:moveTo>
                  <a:lnTo>
                    <a:pt x="2337" y="1027"/>
                  </a:lnTo>
                  <a:lnTo>
                    <a:pt x="2222" y="1040"/>
                  </a:lnTo>
                  <a:lnTo>
                    <a:pt x="2111" y="1063"/>
                  </a:lnTo>
                  <a:lnTo>
                    <a:pt x="2002" y="1096"/>
                  </a:lnTo>
                  <a:lnTo>
                    <a:pt x="1898" y="1134"/>
                  </a:lnTo>
                  <a:lnTo>
                    <a:pt x="1797" y="1182"/>
                  </a:lnTo>
                  <a:lnTo>
                    <a:pt x="1700" y="1237"/>
                  </a:lnTo>
                  <a:lnTo>
                    <a:pt x="1609" y="1298"/>
                  </a:lnTo>
                  <a:lnTo>
                    <a:pt x="1523" y="1366"/>
                  </a:lnTo>
                  <a:lnTo>
                    <a:pt x="1442" y="1441"/>
                  </a:lnTo>
                  <a:lnTo>
                    <a:pt x="1368" y="1523"/>
                  </a:lnTo>
                  <a:lnTo>
                    <a:pt x="1299" y="1609"/>
                  </a:lnTo>
                  <a:lnTo>
                    <a:pt x="1237" y="1700"/>
                  </a:lnTo>
                  <a:lnTo>
                    <a:pt x="1182" y="1796"/>
                  </a:lnTo>
                  <a:lnTo>
                    <a:pt x="1136" y="1896"/>
                  </a:lnTo>
                  <a:lnTo>
                    <a:pt x="1096" y="2000"/>
                  </a:lnTo>
                  <a:lnTo>
                    <a:pt x="1064" y="2109"/>
                  </a:lnTo>
                  <a:lnTo>
                    <a:pt x="1042" y="2220"/>
                  </a:lnTo>
                  <a:lnTo>
                    <a:pt x="1027" y="2335"/>
                  </a:lnTo>
                  <a:lnTo>
                    <a:pt x="1023" y="2452"/>
                  </a:lnTo>
                  <a:lnTo>
                    <a:pt x="1027" y="2570"/>
                  </a:lnTo>
                  <a:lnTo>
                    <a:pt x="1042" y="2685"/>
                  </a:lnTo>
                  <a:lnTo>
                    <a:pt x="1064" y="2796"/>
                  </a:lnTo>
                  <a:lnTo>
                    <a:pt x="1096" y="2905"/>
                  </a:lnTo>
                  <a:lnTo>
                    <a:pt x="1136" y="3009"/>
                  </a:lnTo>
                  <a:lnTo>
                    <a:pt x="1182" y="3110"/>
                  </a:lnTo>
                  <a:lnTo>
                    <a:pt x="1237" y="3205"/>
                  </a:lnTo>
                  <a:lnTo>
                    <a:pt x="1299" y="3298"/>
                  </a:lnTo>
                  <a:lnTo>
                    <a:pt x="1368" y="3384"/>
                  </a:lnTo>
                  <a:lnTo>
                    <a:pt x="1442" y="3464"/>
                  </a:lnTo>
                  <a:lnTo>
                    <a:pt x="1523" y="3539"/>
                  </a:lnTo>
                  <a:lnTo>
                    <a:pt x="1609" y="3607"/>
                  </a:lnTo>
                  <a:lnTo>
                    <a:pt x="1700" y="3670"/>
                  </a:lnTo>
                  <a:lnTo>
                    <a:pt x="1797" y="3723"/>
                  </a:lnTo>
                  <a:lnTo>
                    <a:pt x="1898" y="3771"/>
                  </a:lnTo>
                  <a:lnTo>
                    <a:pt x="2002" y="3811"/>
                  </a:lnTo>
                  <a:lnTo>
                    <a:pt x="2111" y="3842"/>
                  </a:lnTo>
                  <a:lnTo>
                    <a:pt x="2222" y="3864"/>
                  </a:lnTo>
                  <a:lnTo>
                    <a:pt x="2337" y="3879"/>
                  </a:lnTo>
                  <a:lnTo>
                    <a:pt x="2455" y="3884"/>
                  </a:lnTo>
                  <a:lnTo>
                    <a:pt x="2571" y="3879"/>
                  </a:lnTo>
                  <a:lnTo>
                    <a:pt x="2685" y="3864"/>
                  </a:lnTo>
                  <a:lnTo>
                    <a:pt x="2797" y="3842"/>
                  </a:lnTo>
                  <a:lnTo>
                    <a:pt x="2906" y="3811"/>
                  </a:lnTo>
                  <a:lnTo>
                    <a:pt x="3011" y="3771"/>
                  </a:lnTo>
                  <a:lnTo>
                    <a:pt x="3111" y="3723"/>
                  </a:lnTo>
                  <a:lnTo>
                    <a:pt x="3208" y="3670"/>
                  </a:lnTo>
                  <a:lnTo>
                    <a:pt x="3298" y="3607"/>
                  </a:lnTo>
                  <a:lnTo>
                    <a:pt x="3385" y="3539"/>
                  </a:lnTo>
                  <a:lnTo>
                    <a:pt x="3465" y="3464"/>
                  </a:lnTo>
                  <a:lnTo>
                    <a:pt x="3541" y="3384"/>
                  </a:lnTo>
                  <a:lnTo>
                    <a:pt x="3610" y="3298"/>
                  </a:lnTo>
                  <a:lnTo>
                    <a:pt x="3671" y="3205"/>
                  </a:lnTo>
                  <a:lnTo>
                    <a:pt x="3726" y="3110"/>
                  </a:lnTo>
                  <a:lnTo>
                    <a:pt x="3773" y="3009"/>
                  </a:lnTo>
                  <a:lnTo>
                    <a:pt x="3812" y="2905"/>
                  </a:lnTo>
                  <a:lnTo>
                    <a:pt x="3843" y="2796"/>
                  </a:lnTo>
                  <a:lnTo>
                    <a:pt x="3867" y="2685"/>
                  </a:lnTo>
                  <a:lnTo>
                    <a:pt x="3880" y="2570"/>
                  </a:lnTo>
                  <a:lnTo>
                    <a:pt x="3885" y="2452"/>
                  </a:lnTo>
                  <a:lnTo>
                    <a:pt x="3880" y="2335"/>
                  </a:lnTo>
                  <a:lnTo>
                    <a:pt x="3867" y="2220"/>
                  </a:lnTo>
                  <a:lnTo>
                    <a:pt x="3843" y="2109"/>
                  </a:lnTo>
                  <a:lnTo>
                    <a:pt x="3812" y="2000"/>
                  </a:lnTo>
                  <a:lnTo>
                    <a:pt x="3773" y="1896"/>
                  </a:lnTo>
                  <a:lnTo>
                    <a:pt x="3726" y="1796"/>
                  </a:lnTo>
                  <a:lnTo>
                    <a:pt x="3671" y="1700"/>
                  </a:lnTo>
                  <a:lnTo>
                    <a:pt x="3610" y="1609"/>
                  </a:lnTo>
                  <a:lnTo>
                    <a:pt x="3541" y="1523"/>
                  </a:lnTo>
                  <a:lnTo>
                    <a:pt x="3465" y="1441"/>
                  </a:lnTo>
                  <a:lnTo>
                    <a:pt x="3385" y="1366"/>
                  </a:lnTo>
                  <a:lnTo>
                    <a:pt x="3298" y="1298"/>
                  </a:lnTo>
                  <a:lnTo>
                    <a:pt x="3208" y="1237"/>
                  </a:lnTo>
                  <a:lnTo>
                    <a:pt x="3111" y="1182"/>
                  </a:lnTo>
                  <a:lnTo>
                    <a:pt x="3011" y="1134"/>
                  </a:lnTo>
                  <a:lnTo>
                    <a:pt x="2906" y="1096"/>
                  </a:lnTo>
                  <a:lnTo>
                    <a:pt x="2797" y="1063"/>
                  </a:lnTo>
                  <a:lnTo>
                    <a:pt x="2685" y="1040"/>
                  </a:lnTo>
                  <a:lnTo>
                    <a:pt x="2571" y="1027"/>
                  </a:lnTo>
                  <a:lnTo>
                    <a:pt x="2455" y="1021"/>
                  </a:lnTo>
                  <a:close/>
                  <a:moveTo>
                    <a:pt x="2060" y="0"/>
                  </a:moveTo>
                  <a:lnTo>
                    <a:pt x="2847" y="0"/>
                  </a:lnTo>
                  <a:lnTo>
                    <a:pt x="2943" y="575"/>
                  </a:lnTo>
                  <a:lnTo>
                    <a:pt x="3045" y="605"/>
                  </a:lnTo>
                  <a:lnTo>
                    <a:pt x="3147" y="640"/>
                  </a:lnTo>
                  <a:lnTo>
                    <a:pt x="3245" y="680"/>
                  </a:lnTo>
                  <a:lnTo>
                    <a:pt x="3342" y="727"/>
                  </a:lnTo>
                  <a:lnTo>
                    <a:pt x="3437" y="779"/>
                  </a:lnTo>
                  <a:lnTo>
                    <a:pt x="3912" y="441"/>
                  </a:lnTo>
                  <a:lnTo>
                    <a:pt x="4467" y="996"/>
                  </a:lnTo>
                  <a:lnTo>
                    <a:pt x="4129" y="1470"/>
                  </a:lnTo>
                  <a:lnTo>
                    <a:pt x="4193" y="1590"/>
                  </a:lnTo>
                  <a:lnTo>
                    <a:pt x="4248" y="1710"/>
                  </a:lnTo>
                  <a:lnTo>
                    <a:pt x="4296" y="1835"/>
                  </a:lnTo>
                  <a:lnTo>
                    <a:pt x="4333" y="1963"/>
                  </a:lnTo>
                  <a:lnTo>
                    <a:pt x="4908" y="2060"/>
                  </a:lnTo>
                  <a:lnTo>
                    <a:pt x="4908" y="2845"/>
                  </a:lnTo>
                  <a:lnTo>
                    <a:pt x="4333" y="2942"/>
                  </a:lnTo>
                  <a:lnTo>
                    <a:pt x="4303" y="3045"/>
                  </a:lnTo>
                  <a:lnTo>
                    <a:pt x="4267" y="3146"/>
                  </a:lnTo>
                  <a:lnTo>
                    <a:pt x="4227" y="3244"/>
                  </a:lnTo>
                  <a:lnTo>
                    <a:pt x="4181" y="3341"/>
                  </a:lnTo>
                  <a:lnTo>
                    <a:pt x="4129" y="3434"/>
                  </a:lnTo>
                  <a:lnTo>
                    <a:pt x="4467" y="3909"/>
                  </a:lnTo>
                  <a:lnTo>
                    <a:pt x="3912" y="4466"/>
                  </a:lnTo>
                  <a:lnTo>
                    <a:pt x="3437" y="4126"/>
                  </a:lnTo>
                  <a:lnTo>
                    <a:pt x="3342" y="4178"/>
                  </a:lnTo>
                  <a:lnTo>
                    <a:pt x="3245" y="4225"/>
                  </a:lnTo>
                  <a:lnTo>
                    <a:pt x="3147" y="4266"/>
                  </a:lnTo>
                  <a:lnTo>
                    <a:pt x="3045" y="4302"/>
                  </a:lnTo>
                  <a:lnTo>
                    <a:pt x="2943" y="4332"/>
                  </a:lnTo>
                  <a:lnTo>
                    <a:pt x="2847" y="4906"/>
                  </a:lnTo>
                  <a:lnTo>
                    <a:pt x="2060" y="4906"/>
                  </a:lnTo>
                  <a:lnTo>
                    <a:pt x="1965" y="4332"/>
                  </a:lnTo>
                  <a:lnTo>
                    <a:pt x="1862" y="4302"/>
                  </a:lnTo>
                  <a:lnTo>
                    <a:pt x="1761" y="4266"/>
                  </a:lnTo>
                  <a:lnTo>
                    <a:pt x="1663" y="4225"/>
                  </a:lnTo>
                  <a:lnTo>
                    <a:pt x="1566" y="4178"/>
                  </a:lnTo>
                  <a:lnTo>
                    <a:pt x="1472" y="4126"/>
                  </a:lnTo>
                  <a:lnTo>
                    <a:pt x="997" y="4466"/>
                  </a:lnTo>
                  <a:lnTo>
                    <a:pt x="441" y="3909"/>
                  </a:lnTo>
                  <a:lnTo>
                    <a:pt x="778" y="3434"/>
                  </a:lnTo>
                  <a:lnTo>
                    <a:pt x="728" y="3341"/>
                  </a:lnTo>
                  <a:lnTo>
                    <a:pt x="680" y="3244"/>
                  </a:lnTo>
                  <a:lnTo>
                    <a:pt x="640" y="3146"/>
                  </a:lnTo>
                  <a:lnTo>
                    <a:pt x="604" y="3045"/>
                  </a:lnTo>
                  <a:lnTo>
                    <a:pt x="575" y="2942"/>
                  </a:lnTo>
                  <a:lnTo>
                    <a:pt x="0" y="2845"/>
                  </a:lnTo>
                  <a:lnTo>
                    <a:pt x="0" y="2060"/>
                  </a:lnTo>
                  <a:lnTo>
                    <a:pt x="575" y="1963"/>
                  </a:lnTo>
                  <a:lnTo>
                    <a:pt x="613" y="1835"/>
                  </a:lnTo>
                  <a:lnTo>
                    <a:pt x="659" y="1710"/>
                  </a:lnTo>
                  <a:lnTo>
                    <a:pt x="714" y="1590"/>
                  </a:lnTo>
                  <a:lnTo>
                    <a:pt x="778" y="1470"/>
                  </a:lnTo>
                  <a:lnTo>
                    <a:pt x="441" y="996"/>
                  </a:lnTo>
                  <a:lnTo>
                    <a:pt x="997" y="441"/>
                  </a:lnTo>
                  <a:lnTo>
                    <a:pt x="1472" y="779"/>
                  </a:lnTo>
                  <a:lnTo>
                    <a:pt x="1566" y="727"/>
                  </a:lnTo>
                  <a:lnTo>
                    <a:pt x="1663" y="680"/>
                  </a:lnTo>
                  <a:lnTo>
                    <a:pt x="1761" y="640"/>
                  </a:lnTo>
                  <a:lnTo>
                    <a:pt x="1862" y="605"/>
                  </a:lnTo>
                  <a:lnTo>
                    <a:pt x="1965" y="575"/>
                  </a:lnTo>
                  <a:lnTo>
                    <a:pt x="20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950"/>
            <p:cNvSpPr>
              <a:spLocks/>
            </p:cNvSpPr>
            <p:nvPr/>
          </p:nvSpPr>
          <p:spPr bwMode="auto">
            <a:xfrm>
              <a:off x="7999" y="780"/>
              <a:ext cx="563" cy="1007"/>
            </a:xfrm>
            <a:custGeom>
              <a:avLst/>
              <a:gdLst>
                <a:gd name="T0" fmla="*/ 1125 w 1125"/>
                <a:gd name="T1" fmla="*/ 0 h 2013"/>
                <a:gd name="T2" fmla="*/ 1125 w 1125"/>
                <a:gd name="T3" fmla="*/ 1180 h 2013"/>
                <a:gd name="T4" fmla="*/ 291 w 1125"/>
                <a:gd name="T5" fmla="*/ 2013 h 2013"/>
                <a:gd name="T6" fmla="*/ 233 w 1125"/>
                <a:gd name="T7" fmla="*/ 1939 h 2013"/>
                <a:gd name="T8" fmla="*/ 181 w 1125"/>
                <a:gd name="T9" fmla="*/ 1861 h 2013"/>
                <a:gd name="T10" fmla="*/ 135 w 1125"/>
                <a:gd name="T11" fmla="*/ 1779 h 2013"/>
                <a:gd name="T12" fmla="*/ 95 w 1125"/>
                <a:gd name="T13" fmla="*/ 1695 h 2013"/>
                <a:gd name="T14" fmla="*/ 62 w 1125"/>
                <a:gd name="T15" fmla="*/ 1605 h 2013"/>
                <a:gd name="T16" fmla="*/ 35 w 1125"/>
                <a:gd name="T17" fmla="*/ 1513 h 2013"/>
                <a:gd name="T18" fmla="*/ 16 w 1125"/>
                <a:gd name="T19" fmla="*/ 1418 h 2013"/>
                <a:gd name="T20" fmla="*/ 4 w 1125"/>
                <a:gd name="T21" fmla="*/ 1321 h 2013"/>
                <a:gd name="T22" fmla="*/ 0 w 1125"/>
                <a:gd name="T23" fmla="*/ 1221 h 2013"/>
                <a:gd name="T24" fmla="*/ 4 w 1125"/>
                <a:gd name="T25" fmla="*/ 1116 h 2013"/>
                <a:gd name="T26" fmla="*/ 17 w 1125"/>
                <a:gd name="T27" fmla="*/ 1013 h 2013"/>
                <a:gd name="T28" fmla="*/ 40 w 1125"/>
                <a:gd name="T29" fmla="*/ 912 h 2013"/>
                <a:gd name="T30" fmla="*/ 69 w 1125"/>
                <a:gd name="T31" fmla="*/ 815 h 2013"/>
                <a:gd name="T32" fmla="*/ 107 w 1125"/>
                <a:gd name="T33" fmla="*/ 722 h 2013"/>
                <a:gd name="T34" fmla="*/ 151 w 1125"/>
                <a:gd name="T35" fmla="*/ 631 h 2013"/>
                <a:gd name="T36" fmla="*/ 203 w 1125"/>
                <a:gd name="T37" fmla="*/ 546 h 2013"/>
                <a:gd name="T38" fmla="*/ 261 w 1125"/>
                <a:gd name="T39" fmla="*/ 466 h 2013"/>
                <a:gd name="T40" fmla="*/ 327 w 1125"/>
                <a:gd name="T41" fmla="*/ 390 h 2013"/>
                <a:gd name="T42" fmla="*/ 397 w 1125"/>
                <a:gd name="T43" fmla="*/ 320 h 2013"/>
                <a:gd name="T44" fmla="*/ 473 w 1125"/>
                <a:gd name="T45" fmla="*/ 256 h 2013"/>
                <a:gd name="T46" fmla="*/ 553 w 1125"/>
                <a:gd name="T47" fmla="*/ 198 h 2013"/>
                <a:gd name="T48" fmla="*/ 640 w 1125"/>
                <a:gd name="T49" fmla="*/ 146 h 2013"/>
                <a:gd name="T50" fmla="*/ 729 w 1125"/>
                <a:gd name="T51" fmla="*/ 101 h 2013"/>
                <a:gd name="T52" fmla="*/ 823 w 1125"/>
                <a:gd name="T53" fmla="*/ 64 h 2013"/>
                <a:gd name="T54" fmla="*/ 921 w 1125"/>
                <a:gd name="T55" fmla="*/ 34 h 2013"/>
                <a:gd name="T56" fmla="*/ 1021 w 1125"/>
                <a:gd name="T57" fmla="*/ 13 h 2013"/>
                <a:gd name="T58" fmla="*/ 1125 w 1125"/>
                <a:gd name="T59" fmla="*/ 0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25" h="2013">
                  <a:moveTo>
                    <a:pt x="1125" y="0"/>
                  </a:moveTo>
                  <a:lnTo>
                    <a:pt x="1125" y="1180"/>
                  </a:lnTo>
                  <a:lnTo>
                    <a:pt x="291" y="2013"/>
                  </a:lnTo>
                  <a:lnTo>
                    <a:pt x="233" y="1939"/>
                  </a:lnTo>
                  <a:lnTo>
                    <a:pt x="181" y="1861"/>
                  </a:lnTo>
                  <a:lnTo>
                    <a:pt x="135" y="1779"/>
                  </a:lnTo>
                  <a:lnTo>
                    <a:pt x="95" y="1695"/>
                  </a:lnTo>
                  <a:lnTo>
                    <a:pt x="62" y="1605"/>
                  </a:lnTo>
                  <a:lnTo>
                    <a:pt x="35" y="1513"/>
                  </a:lnTo>
                  <a:lnTo>
                    <a:pt x="16" y="1418"/>
                  </a:lnTo>
                  <a:lnTo>
                    <a:pt x="4" y="1321"/>
                  </a:lnTo>
                  <a:lnTo>
                    <a:pt x="0" y="1221"/>
                  </a:lnTo>
                  <a:lnTo>
                    <a:pt x="4" y="1116"/>
                  </a:lnTo>
                  <a:lnTo>
                    <a:pt x="17" y="1013"/>
                  </a:lnTo>
                  <a:lnTo>
                    <a:pt x="40" y="912"/>
                  </a:lnTo>
                  <a:lnTo>
                    <a:pt x="69" y="815"/>
                  </a:lnTo>
                  <a:lnTo>
                    <a:pt x="107" y="722"/>
                  </a:lnTo>
                  <a:lnTo>
                    <a:pt x="151" y="631"/>
                  </a:lnTo>
                  <a:lnTo>
                    <a:pt x="203" y="546"/>
                  </a:lnTo>
                  <a:lnTo>
                    <a:pt x="261" y="466"/>
                  </a:lnTo>
                  <a:lnTo>
                    <a:pt x="327" y="390"/>
                  </a:lnTo>
                  <a:lnTo>
                    <a:pt x="397" y="320"/>
                  </a:lnTo>
                  <a:lnTo>
                    <a:pt x="473" y="256"/>
                  </a:lnTo>
                  <a:lnTo>
                    <a:pt x="553" y="198"/>
                  </a:lnTo>
                  <a:lnTo>
                    <a:pt x="640" y="146"/>
                  </a:lnTo>
                  <a:lnTo>
                    <a:pt x="729" y="101"/>
                  </a:lnTo>
                  <a:lnTo>
                    <a:pt x="823" y="64"/>
                  </a:lnTo>
                  <a:lnTo>
                    <a:pt x="921" y="34"/>
                  </a:lnTo>
                  <a:lnTo>
                    <a:pt x="1021" y="13"/>
                  </a:lnTo>
                  <a:lnTo>
                    <a:pt x="11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951"/>
            <p:cNvSpPr>
              <a:spLocks/>
            </p:cNvSpPr>
            <p:nvPr/>
          </p:nvSpPr>
          <p:spPr bwMode="auto">
            <a:xfrm>
              <a:off x="8664" y="780"/>
              <a:ext cx="560" cy="560"/>
            </a:xfrm>
            <a:custGeom>
              <a:avLst/>
              <a:gdLst>
                <a:gd name="T0" fmla="*/ 0 w 1121"/>
                <a:gd name="T1" fmla="*/ 0 h 1119"/>
                <a:gd name="T2" fmla="*/ 104 w 1121"/>
                <a:gd name="T3" fmla="*/ 13 h 1119"/>
                <a:gd name="T4" fmla="*/ 205 w 1121"/>
                <a:gd name="T5" fmla="*/ 36 h 1119"/>
                <a:gd name="T6" fmla="*/ 302 w 1121"/>
                <a:gd name="T7" fmla="*/ 64 h 1119"/>
                <a:gd name="T8" fmla="*/ 396 w 1121"/>
                <a:gd name="T9" fmla="*/ 103 h 1119"/>
                <a:gd name="T10" fmla="*/ 486 w 1121"/>
                <a:gd name="T11" fmla="*/ 147 h 1119"/>
                <a:gd name="T12" fmla="*/ 571 w 1121"/>
                <a:gd name="T13" fmla="*/ 198 h 1119"/>
                <a:gd name="T14" fmla="*/ 653 w 1121"/>
                <a:gd name="T15" fmla="*/ 256 h 1119"/>
                <a:gd name="T16" fmla="*/ 729 w 1121"/>
                <a:gd name="T17" fmla="*/ 321 h 1119"/>
                <a:gd name="T18" fmla="*/ 799 w 1121"/>
                <a:gd name="T19" fmla="*/ 391 h 1119"/>
                <a:gd name="T20" fmla="*/ 863 w 1121"/>
                <a:gd name="T21" fmla="*/ 467 h 1119"/>
                <a:gd name="T22" fmla="*/ 923 w 1121"/>
                <a:gd name="T23" fmla="*/ 547 h 1119"/>
                <a:gd name="T24" fmla="*/ 973 w 1121"/>
                <a:gd name="T25" fmla="*/ 634 h 1119"/>
                <a:gd name="T26" fmla="*/ 1018 w 1121"/>
                <a:gd name="T27" fmla="*/ 723 h 1119"/>
                <a:gd name="T28" fmla="*/ 1055 w 1121"/>
                <a:gd name="T29" fmla="*/ 817 h 1119"/>
                <a:gd name="T30" fmla="*/ 1085 w 1121"/>
                <a:gd name="T31" fmla="*/ 915 h 1119"/>
                <a:gd name="T32" fmla="*/ 1107 w 1121"/>
                <a:gd name="T33" fmla="*/ 1016 h 1119"/>
                <a:gd name="T34" fmla="*/ 1121 w 1121"/>
                <a:gd name="T35" fmla="*/ 1119 h 1119"/>
                <a:gd name="T36" fmla="*/ 0 w 1121"/>
                <a:gd name="T37" fmla="*/ 1119 h 1119"/>
                <a:gd name="T38" fmla="*/ 0 w 1121"/>
                <a:gd name="T39" fmla="*/ 0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21" h="1119">
                  <a:moveTo>
                    <a:pt x="0" y="0"/>
                  </a:moveTo>
                  <a:lnTo>
                    <a:pt x="104" y="13"/>
                  </a:lnTo>
                  <a:lnTo>
                    <a:pt x="205" y="36"/>
                  </a:lnTo>
                  <a:lnTo>
                    <a:pt x="302" y="64"/>
                  </a:lnTo>
                  <a:lnTo>
                    <a:pt x="396" y="103"/>
                  </a:lnTo>
                  <a:lnTo>
                    <a:pt x="486" y="147"/>
                  </a:lnTo>
                  <a:lnTo>
                    <a:pt x="571" y="198"/>
                  </a:lnTo>
                  <a:lnTo>
                    <a:pt x="653" y="256"/>
                  </a:lnTo>
                  <a:lnTo>
                    <a:pt x="729" y="321"/>
                  </a:lnTo>
                  <a:lnTo>
                    <a:pt x="799" y="391"/>
                  </a:lnTo>
                  <a:lnTo>
                    <a:pt x="863" y="467"/>
                  </a:lnTo>
                  <a:lnTo>
                    <a:pt x="923" y="547"/>
                  </a:lnTo>
                  <a:lnTo>
                    <a:pt x="973" y="634"/>
                  </a:lnTo>
                  <a:lnTo>
                    <a:pt x="1018" y="723"/>
                  </a:lnTo>
                  <a:lnTo>
                    <a:pt x="1055" y="817"/>
                  </a:lnTo>
                  <a:lnTo>
                    <a:pt x="1085" y="915"/>
                  </a:lnTo>
                  <a:lnTo>
                    <a:pt x="1107" y="1016"/>
                  </a:lnTo>
                  <a:lnTo>
                    <a:pt x="1121" y="1119"/>
                  </a:lnTo>
                  <a:lnTo>
                    <a:pt x="0" y="111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3" name="Group 676"/>
          <p:cNvGrpSpPr>
            <a:grpSpLocks noChangeAspect="1"/>
          </p:cNvGrpSpPr>
          <p:nvPr/>
        </p:nvGrpSpPr>
        <p:grpSpPr bwMode="auto">
          <a:xfrm>
            <a:off x="6261309" y="3152210"/>
            <a:ext cx="383760" cy="436108"/>
            <a:chOff x="1985" y="2539"/>
            <a:chExt cx="843" cy="958"/>
          </a:xfrm>
          <a:solidFill>
            <a:schemeClr val="bg1"/>
          </a:solidFill>
        </p:grpSpPr>
        <p:sp>
          <p:nvSpPr>
            <p:cNvPr id="74" name="Freeform 678"/>
            <p:cNvSpPr>
              <a:spLocks/>
            </p:cNvSpPr>
            <p:nvPr/>
          </p:nvSpPr>
          <p:spPr bwMode="auto">
            <a:xfrm>
              <a:off x="2259" y="2929"/>
              <a:ext cx="413" cy="568"/>
            </a:xfrm>
            <a:custGeom>
              <a:avLst/>
              <a:gdLst>
                <a:gd name="T0" fmla="*/ 626 w 1651"/>
                <a:gd name="T1" fmla="*/ 4 h 2273"/>
                <a:gd name="T2" fmla="*/ 688 w 1651"/>
                <a:gd name="T3" fmla="*/ 27 h 2273"/>
                <a:gd name="T4" fmla="*/ 740 w 1651"/>
                <a:gd name="T5" fmla="*/ 70 h 2273"/>
                <a:gd name="T6" fmla="*/ 777 w 1651"/>
                <a:gd name="T7" fmla="*/ 130 h 2273"/>
                <a:gd name="T8" fmla="*/ 797 w 1651"/>
                <a:gd name="T9" fmla="*/ 200 h 2273"/>
                <a:gd name="T10" fmla="*/ 800 w 1651"/>
                <a:gd name="T11" fmla="*/ 771 h 2273"/>
                <a:gd name="T12" fmla="*/ 1289 w 1651"/>
                <a:gd name="T13" fmla="*/ 775 h 2273"/>
                <a:gd name="T14" fmla="*/ 1386 w 1651"/>
                <a:gd name="T15" fmla="*/ 799 h 2273"/>
                <a:gd name="T16" fmla="*/ 1473 w 1651"/>
                <a:gd name="T17" fmla="*/ 845 h 2273"/>
                <a:gd name="T18" fmla="*/ 1547 w 1651"/>
                <a:gd name="T19" fmla="*/ 910 h 2273"/>
                <a:gd name="T20" fmla="*/ 1602 w 1651"/>
                <a:gd name="T21" fmla="*/ 990 h 2273"/>
                <a:gd name="T22" fmla="*/ 1638 w 1651"/>
                <a:gd name="T23" fmla="*/ 1082 h 2273"/>
                <a:gd name="T24" fmla="*/ 1651 w 1651"/>
                <a:gd name="T25" fmla="*/ 1183 h 2273"/>
                <a:gd name="T26" fmla="*/ 1651 w 1651"/>
                <a:gd name="T27" fmla="*/ 1202 h 2273"/>
                <a:gd name="T28" fmla="*/ 1648 w 1651"/>
                <a:gd name="T29" fmla="*/ 1206 h 2273"/>
                <a:gd name="T30" fmla="*/ 1646 w 1651"/>
                <a:gd name="T31" fmla="*/ 1212 h 2273"/>
                <a:gd name="T32" fmla="*/ 1644 w 1651"/>
                <a:gd name="T33" fmla="*/ 1998 h 2273"/>
                <a:gd name="T34" fmla="*/ 1627 w 1651"/>
                <a:gd name="T35" fmla="*/ 2079 h 2273"/>
                <a:gd name="T36" fmla="*/ 1593 w 1651"/>
                <a:gd name="T37" fmla="*/ 2147 h 2273"/>
                <a:gd name="T38" fmla="*/ 1544 w 1651"/>
                <a:gd name="T39" fmla="*/ 2202 h 2273"/>
                <a:gd name="T40" fmla="*/ 1480 w 1651"/>
                <a:gd name="T41" fmla="*/ 2240 h 2273"/>
                <a:gd name="T42" fmla="*/ 1398 w 1651"/>
                <a:gd name="T43" fmla="*/ 2265 h 2273"/>
                <a:gd name="T44" fmla="*/ 1302 w 1651"/>
                <a:gd name="T45" fmla="*/ 2273 h 2273"/>
                <a:gd name="T46" fmla="*/ 674 w 1651"/>
                <a:gd name="T47" fmla="*/ 2271 h 2273"/>
                <a:gd name="T48" fmla="*/ 596 w 1651"/>
                <a:gd name="T49" fmla="*/ 2250 h 2273"/>
                <a:gd name="T50" fmla="*/ 525 w 1651"/>
                <a:gd name="T51" fmla="*/ 2207 h 2273"/>
                <a:gd name="T52" fmla="*/ 462 w 1651"/>
                <a:gd name="T53" fmla="*/ 2148 h 2273"/>
                <a:gd name="T54" fmla="*/ 431 w 1651"/>
                <a:gd name="T55" fmla="*/ 2105 h 2273"/>
                <a:gd name="T56" fmla="*/ 416 w 1651"/>
                <a:gd name="T57" fmla="*/ 2075 h 2273"/>
                <a:gd name="T58" fmla="*/ 390 w 1651"/>
                <a:gd name="T59" fmla="*/ 2027 h 2273"/>
                <a:gd name="T60" fmla="*/ 359 w 1651"/>
                <a:gd name="T61" fmla="*/ 1965 h 2273"/>
                <a:gd name="T62" fmla="*/ 320 w 1651"/>
                <a:gd name="T63" fmla="*/ 1890 h 2273"/>
                <a:gd name="T64" fmla="*/ 279 w 1651"/>
                <a:gd name="T65" fmla="*/ 1809 h 2273"/>
                <a:gd name="T66" fmla="*/ 235 w 1651"/>
                <a:gd name="T67" fmla="*/ 1721 h 2273"/>
                <a:gd name="T68" fmla="*/ 189 w 1651"/>
                <a:gd name="T69" fmla="*/ 1632 h 2273"/>
                <a:gd name="T70" fmla="*/ 146 w 1651"/>
                <a:gd name="T71" fmla="*/ 1545 h 2273"/>
                <a:gd name="T72" fmla="*/ 105 w 1651"/>
                <a:gd name="T73" fmla="*/ 1464 h 2273"/>
                <a:gd name="T74" fmla="*/ 69 w 1651"/>
                <a:gd name="T75" fmla="*/ 1391 h 2273"/>
                <a:gd name="T76" fmla="*/ 38 w 1651"/>
                <a:gd name="T77" fmla="*/ 1330 h 2273"/>
                <a:gd name="T78" fmla="*/ 12 w 1651"/>
                <a:gd name="T79" fmla="*/ 1269 h 2273"/>
                <a:gd name="T80" fmla="*/ 0 w 1651"/>
                <a:gd name="T81" fmla="*/ 1197 h 2273"/>
                <a:gd name="T82" fmla="*/ 8 w 1651"/>
                <a:gd name="T83" fmla="*/ 1125 h 2273"/>
                <a:gd name="T84" fmla="*/ 35 w 1651"/>
                <a:gd name="T85" fmla="*/ 1060 h 2273"/>
                <a:gd name="T86" fmla="*/ 80 w 1651"/>
                <a:gd name="T87" fmla="*/ 1006 h 2273"/>
                <a:gd name="T88" fmla="*/ 142 w 1651"/>
                <a:gd name="T89" fmla="*/ 968 h 2273"/>
                <a:gd name="T90" fmla="*/ 215 w 1651"/>
                <a:gd name="T91" fmla="*/ 954 h 2273"/>
                <a:gd name="T92" fmla="*/ 278 w 1651"/>
                <a:gd name="T93" fmla="*/ 965 h 2273"/>
                <a:gd name="T94" fmla="*/ 333 w 1651"/>
                <a:gd name="T95" fmla="*/ 996 h 2273"/>
                <a:gd name="T96" fmla="*/ 384 w 1651"/>
                <a:gd name="T97" fmla="*/ 1045 h 2273"/>
                <a:gd name="T98" fmla="*/ 387 w 1651"/>
                <a:gd name="T99" fmla="*/ 200 h 2273"/>
                <a:gd name="T100" fmla="*/ 407 w 1651"/>
                <a:gd name="T101" fmla="*/ 130 h 2273"/>
                <a:gd name="T102" fmla="*/ 444 w 1651"/>
                <a:gd name="T103" fmla="*/ 70 h 2273"/>
                <a:gd name="T104" fmla="*/ 494 w 1651"/>
                <a:gd name="T105" fmla="*/ 27 h 2273"/>
                <a:gd name="T106" fmla="*/ 558 w 1651"/>
                <a:gd name="T107" fmla="*/ 4 h 2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51" h="2273">
                  <a:moveTo>
                    <a:pt x="591" y="0"/>
                  </a:moveTo>
                  <a:lnTo>
                    <a:pt x="626" y="4"/>
                  </a:lnTo>
                  <a:lnTo>
                    <a:pt x="659" y="13"/>
                  </a:lnTo>
                  <a:lnTo>
                    <a:pt x="688" y="27"/>
                  </a:lnTo>
                  <a:lnTo>
                    <a:pt x="717" y="47"/>
                  </a:lnTo>
                  <a:lnTo>
                    <a:pt x="740" y="70"/>
                  </a:lnTo>
                  <a:lnTo>
                    <a:pt x="761" y="98"/>
                  </a:lnTo>
                  <a:lnTo>
                    <a:pt x="777" y="130"/>
                  </a:lnTo>
                  <a:lnTo>
                    <a:pt x="789" y="164"/>
                  </a:lnTo>
                  <a:lnTo>
                    <a:pt x="797" y="200"/>
                  </a:lnTo>
                  <a:lnTo>
                    <a:pt x="800" y="239"/>
                  </a:lnTo>
                  <a:lnTo>
                    <a:pt x="800" y="771"/>
                  </a:lnTo>
                  <a:lnTo>
                    <a:pt x="1238" y="771"/>
                  </a:lnTo>
                  <a:lnTo>
                    <a:pt x="1289" y="775"/>
                  </a:lnTo>
                  <a:lnTo>
                    <a:pt x="1340" y="784"/>
                  </a:lnTo>
                  <a:lnTo>
                    <a:pt x="1386" y="799"/>
                  </a:lnTo>
                  <a:lnTo>
                    <a:pt x="1432" y="820"/>
                  </a:lnTo>
                  <a:lnTo>
                    <a:pt x="1473" y="845"/>
                  </a:lnTo>
                  <a:lnTo>
                    <a:pt x="1512" y="875"/>
                  </a:lnTo>
                  <a:lnTo>
                    <a:pt x="1547" y="910"/>
                  </a:lnTo>
                  <a:lnTo>
                    <a:pt x="1576" y="948"/>
                  </a:lnTo>
                  <a:lnTo>
                    <a:pt x="1602" y="990"/>
                  </a:lnTo>
                  <a:lnTo>
                    <a:pt x="1623" y="1034"/>
                  </a:lnTo>
                  <a:lnTo>
                    <a:pt x="1638" y="1082"/>
                  </a:lnTo>
                  <a:lnTo>
                    <a:pt x="1647" y="1131"/>
                  </a:lnTo>
                  <a:lnTo>
                    <a:pt x="1651" y="1183"/>
                  </a:lnTo>
                  <a:lnTo>
                    <a:pt x="1651" y="1192"/>
                  </a:lnTo>
                  <a:lnTo>
                    <a:pt x="1651" y="1202"/>
                  </a:lnTo>
                  <a:lnTo>
                    <a:pt x="1649" y="1204"/>
                  </a:lnTo>
                  <a:lnTo>
                    <a:pt x="1648" y="1206"/>
                  </a:lnTo>
                  <a:lnTo>
                    <a:pt x="1646" y="1210"/>
                  </a:lnTo>
                  <a:lnTo>
                    <a:pt x="1646" y="1212"/>
                  </a:lnTo>
                  <a:lnTo>
                    <a:pt x="1646" y="1954"/>
                  </a:lnTo>
                  <a:lnTo>
                    <a:pt x="1644" y="1998"/>
                  </a:lnTo>
                  <a:lnTo>
                    <a:pt x="1638" y="2040"/>
                  </a:lnTo>
                  <a:lnTo>
                    <a:pt x="1627" y="2079"/>
                  </a:lnTo>
                  <a:lnTo>
                    <a:pt x="1612" y="2115"/>
                  </a:lnTo>
                  <a:lnTo>
                    <a:pt x="1593" y="2147"/>
                  </a:lnTo>
                  <a:lnTo>
                    <a:pt x="1571" y="2176"/>
                  </a:lnTo>
                  <a:lnTo>
                    <a:pt x="1544" y="2202"/>
                  </a:lnTo>
                  <a:lnTo>
                    <a:pt x="1514" y="2223"/>
                  </a:lnTo>
                  <a:lnTo>
                    <a:pt x="1480" y="2240"/>
                  </a:lnTo>
                  <a:lnTo>
                    <a:pt x="1441" y="2255"/>
                  </a:lnTo>
                  <a:lnTo>
                    <a:pt x="1398" y="2265"/>
                  </a:lnTo>
                  <a:lnTo>
                    <a:pt x="1353" y="2271"/>
                  </a:lnTo>
                  <a:lnTo>
                    <a:pt x="1302" y="2273"/>
                  </a:lnTo>
                  <a:lnTo>
                    <a:pt x="717" y="2273"/>
                  </a:lnTo>
                  <a:lnTo>
                    <a:pt x="674" y="2271"/>
                  </a:lnTo>
                  <a:lnTo>
                    <a:pt x="635" y="2262"/>
                  </a:lnTo>
                  <a:lnTo>
                    <a:pt x="596" y="2250"/>
                  </a:lnTo>
                  <a:lnTo>
                    <a:pt x="560" y="2231"/>
                  </a:lnTo>
                  <a:lnTo>
                    <a:pt x="525" y="2207"/>
                  </a:lnTo>
                  <a:lnTo>
                    <a:pt x="492" y="2179"/>
                  </a:lnTo>
                  <a:lnTo>
                    <a:pt x="462" y="2148"/>
                  </a:lnTo>
                  <a:lnTo>
                    <a:pt x="435" y="2112"/>
                  </a:lnTo>
                  <a:lnTo>
                    <a:pt x="431" y="2105"/>
                  </a:lnTo>
                  <a:lnTo>
                    <a:pt x="424" y="2093"/>
                  </a:lnTo>
                  <a:lnTo>
                    <a:pt x="416" y="2075"/>
                  </a:lnTo>
                  <a:lnTo>
                    <a:pt x="404" y="2054"/>
                  </a:lnTo>
                  <a:lnTo>
                    <a:pt x="390" y="2027"/>
                  </a:lnTo>
                  <a:lnTo>
                    <a:pt x="375" y="1998"/>
                  </a:lnTo>
                  <a:lnTo>
                    <a:pt x="359" y="1965"/>
                  </a:lnTo>
                  <a:lnTo>
                    <a:pt x="340" y="1929"/>
                  </a:lnTo>
                  <a:lnTo>
                    <a:pt x="320" y="1890"/>
                  </a:lnTo>
                  <a:lnTo>
                    <a:pt x="300" y="1851"/>
                  </a:lnTo>
                  <a:lnTo>
                    <a:pt x="279" y="1809"/>
                  </a:lnTo>
                  <a:lnTo>
                    <a:pt x="257" y="1765"/>
                  </a:lnTo>
                  <a:lnTo>
                    <a:pt x="235" y="1721"/>
                  </a:lnTo>
                  <a:lnTo>
                    <a:pt x="213" y="1676"/>
                  </a:lnTo>
                  <a:lnTo>
                    <a:pt x="189" y="1632"/>
                  </a:lnTo>
                  <a:lnTo>
                    <a:pt x="168" y="1588"/>
                  </a:lnTo>
                  <a:lnTo>
                    <a:pt x="146" y="1545"/>
                  </a:lnTo>
                  <a:lnTo>
                    <a:pt x="125" y="1503"/>
                  </a:lnTo>
                  <a:lnTo>
                    <a:pt x="105" y="1464"/>
                  </a:lnTo>
                  <a:lnTo>
                    <a:pt x="86" y="1426"/>
                  </a:lnTo>
                  <a:lnTo>
                    <a:pt x="69" y="1391"/>
                  </a:lnTo>
                  <a:lnTo>
                    <a:pt x="52" y="1358"/>
                  </a:lnTo>
                  <a:lnTo>
                    <a:pt x="38" y="1330"/>
                  </a:lnTo>
                  <a:lnTo>
                    <a:pt x="26" y="1306"/>
                  </a:lnTo>
                  <a:lnTo>
                    <a:pt x="12" y="1269"/>
                  </a:lnTo>
                  <a:lnTo>
                    <a:pt x="3" y="1233"/>
                  </a:lnTo>
                  <a:lnTo>
                    <a:pt x="0" y="1197"/>
                  </a:lnTo>
                  <a:lnTo>
                    <a:pt x="1" y="1161"/>
                  </a:lnTo>
                  <a:lnTo>
                    <a:pt x="8" y="1125"/>
                  </a:lnTo>
                  <a:lnTo>
                    <a:pt x="20" y="1092"/>
                  </a:lnTo>
                  <a:lnTo>
                    <a:pt x="35" y="1060"/>
                  </a:lnTo>
                  <a:lnTo>
                    <a:pt x="56" y="1032"/>
                  </a:lnTo>
                  <a:lnTo>
                    <a:pt x="80" y="1006"/>
                  </a:lnTo>
                  <a:lnTo>
                    <a:pt x="109" y="985"/>
                  </a:lnTo>
                  <a:lnTo>
                    <a:pt x="142" y="968"/>
                  </a:lnTo>
                  <a:lnTo>
                    <a:pt x="179" y="957"/>
                  </a:lnTo>
                  <a:lnTo>
                    <a:pt x="215" y="954"/>
                  </a:lnTo>
                  <a:lnTo>
                    <a:pt x="248" y="957"/>
                  </a:lnTo>
                  <a:lnTo>
                    <a:pt x="278" y="965"/>
                  </a:lnTo>
                  <a:lnTo>
                    <a:pt x="306" y="978"/>
                  </a:lnTo>
                  <a:lnTo>
                    <a:pt x="333" y="996"/>
                  </a:lnTo>
                  <a:lnTo>
                    <a:pt x="359" y="1018"/>
                  </a:lnTo>
                  <a:lnTo>
                    <a:pt x="384" y="1045"/>
                  </a:lnTo>
                  <a:lnTo>
                    <a:pt x="384" y="239"/>
                  </a:lnTo>
                  <a:lnTo>
                    <a:pt x="387" y="200"/>
                  </a:lnTo>
                  <a:lnTo>
                    <a:pt x="395" y="164"/>
                  </a:lnTo>
                  <a:lnTo>
                    <a:pt x="407" y="130"/>
                  </a:lnTo>
                  <a:lnTo>
                    <a:pt x="423" y="98"/>
                  </a:lnTo>
                  <a:lnTo>
                    <a:pt x="444" y="70"/>
                  </a:lnTo>
                  <a:lnTo>
                    <a:pt x="467" y="47"/>
                  </a:lnTo>
                  <a:lnTo>
                    <a:pt x="494" y="27"/>
                  </a:lnTo>
                  <a:lnTo>
                    <a:pt x="525" y="13"/>
                  </a:lnTo>
                  <a:lnTo>
                    <a:pt x="558" y="4"/>
                  </a:lnTo>
                  <a:lnTo>
                    <a:pt x="5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679"/>
            <p:cNvSpPr>
              <a:spLocks/>
            </p:cNvSpPr>
            <p:nvPr/>
          </p:nvSpPr>
          <p:spPr bwMode="auto">
            <a:xfrm>
              <a:off x="2180" y="2734"/>
              <a:ext cx="453" cy="402"/>
            </a:xfrm>
            <a:custGeom>
              <a:avLst/>
              <a:gdLst>
                <a:gd name="T0" fmla="*/ 989 w 1812"/>
                <a:gd name="T1" fmla="*/ 4 h 1608"/>
                <a:gd name="T2" fmla="*/ 1147 w 1812"/>
                <a:gd name="T3" fmla="*/ 32 h 1608"/>
                <a:gd name="T4" fmla="*/ 1294 w 1812"/>
                <a:gd name="T5" fmla="*/ 87 h 1608"/>
                <a:gd name="T6" fmla="*/ 1429 w 1812"/>
                <a:gd name="T7" fmla="*/ 167 h 1608"/>
                <a:gd name="T8" fmla="*/ 1547 w 1812"/>
                <a:gd name="T9" fmla="*/ 266 h 1608"/>
                <a:gd name="T10" fmla="*/ 1646 w 1812"/>
                <a:gd name="T11" fmla="*/ 384 h 1608"/>
                <a:gd name="T12" fmla="*/ 1724 w 1812"/>
                <a:gd name="T13" fmla="*/ 519 h 1608"/>
                <a:gd name="T14" fmla="*/ 1779 w 1812"/>
                <a:gd name="T15" fmla="*/ 666 h 1608"/>
                <a:gd name="T16" fmla="*/ 1809 w 1812"/>
                <a:gd name="T17" fmla="*/ 824 h 1608"/>
                <a:gd name="T18" fmla="*/ 1809 w 1812"/>
                <a:gd name="T19" fmla="*/ 981 h 1608"/>
                <a:gd name="T20" fmla="*/ 1786 w 1812"/>
                <a:gd name="T21" fmla="*/ 1124 h 1608"/>
                <a:gd name="T22" fmla="*/ 1742 w 1812"/>
                <a:gd name="T23" fmla="*/ 1258 h 1608"/>
                <a:gd name="T24" fmla="*/ 1678 w 1812"/>
                <a:gd name="T25" fmla="*/ 1382 h 1608"/>
                <a:gd name="T26" fmla="*/ 1562 w 1812"/>
                <a:gd name="T27" fmla="*/ 1373 h 1608"/>
                <a:gd name="T28" fmla="*/ 1299 w 1812"/>
                <a:gd name="T29" fmla="*/ 1194 h 1608"/>
                <a:gd name="T30" fmla="*/ 1354 w 1812"/>
                <a:gd name="T31" fmla="*/ 1107 h 1608"/>
                <a:gd name="T32" fmla="*/ 1385 w 1812"/>
                <a:gd name="T33" fmla="*/ 1010 h 1608"/>
                <a:gd name="T34" fmla="*/ 1396 w 1812"/>
                <a:gd name="T35" fmla="*/ 906 h 1608"/>
                <a:gd name="T36" fmla="*/ 1383 w 1812"/>
                <a:gd name="T37" fmla="*/ 793 h 1608"/>
                <a:gd name="T38" fmla="*/ 1346 w 1812"/>
                <a:gd name="T39" fmla="*/ 690 h 1608"/>
                <a:gd name="T40" fmla="*/ 1288 w 1812"/>
                <a:gd name="T41" fmla="*/ 597 h 1608"/>
                <a:gd name="T42" fmla="*/ 1212 w 1812"/>
                <a:gd name="T43" fmla="*/ 521 h 1608"/>
                <a:gd name="T44" fmla="*/ 1121 w 1812"/>
                <a:gd name="T45" fmla="*/ 463 h 1608"/>
                <a:gd name="T46" fmla="*/ 1018 w 1812"/>
                <a:gd name="T47" fmla="*/ 425 h 1608"/>
                <a:gd name="T48" fmla="*/ 905 w 1812"/>
                <a:gd name="T49" fmla="*/ 412 h 1608"/>
                <a:gd name="T50" fmla="*/ 793 w 1812"/>
                <a:gd name="T51" fmla="*/ 425 h 1608"/>
                <a:gd name="T52" fmla="*/ 689 w 1812"/>
                <a:gd name="T53" fmla="*/ 463 h 1608"/>
                <a:gd name="T54" fmla="*/ 596 w 1812"/>
                <a:gd name="T55" fmla="*/ 521 h 1608"/>
                <a:gd name="T56" fmla="*/ 520 w 1812"/>
                <a:gd name="T57" fmla="*/ 597 h 1608"/>
                <a:gd name="T58" fmla="*/ 462 w 1812"/>
                <a:gd name="T59" fmla="*/ 690 h 1608"/>
                <a:gd name="T60" fmla="*/ 424 w 1812"/>
                <a:gd name="T61" fmla="*/ 793 h 1608"/>
                <a:gd name="T62" fmla="*/ 412 w 1812"/>
                <a:gd name="T63" fmla="*/ 906 h 1608"/>
                <a:gd name="T64" fmla="*/ 424 w 1812"/>
                <a:gd name="T65" fmla="*/ 1020 h 1608"/>
                <a:gd name="T66" fmla="*/ 462 w 1812"/>
                <a:gd name="T67" fmla="*/ 1124 h 1608"/>
                <a:gd name="T68" fmla="*/ 519 w 1812"/>
                <a:gd name="T69" fmla="*/ 1216 h 1608"/>
                <a:gd name="T70" fmla="*/ 470 w 1812"/>
                <a:gd name="T71" fmla="*/ 1556 h 1608"/>
                <a:gd name="T72" fmla="*/ 376 w 1812"/>
                <a:gd name="T73" fmla="*/ 1584 h 1608"/>
                <a:gd name="T74" fmla="*/ 279 w 1812"/>
                <a:gd name="T75" fmla="*/ 1561 h 1608"/>
                <a:gd name="T76" fmla="*/ 184 w 1812"/>
                <a:gd name="T77" fmla="*/ 1455 h 1608"/>
                <a:gd name="T78" fmla="*/ 106 w 1812"/>
                <a:gd name="T79" fmla="*/ 1333 h 1608"/>
                <a:gd name="T80" fmla="*/ 49 w 1812"/>
                <a:gd name="T81" fmla="*/ 1201 h 1608"/>
                <a:gd name="T82" fmla="*/ 13 w 1812"/>
                <a:gd name="T83" fmla="*/ 1057 h 1608"/>
                <a:gd name="T84" fmla="*/ 0 w 1812"/>
                <a:gd name="T85" fmla="*/ 906 h 1608"/>
                <a:gd name="T86" fmla="*/ 15 w 1812"/>
                <a:gd name="T87" fmla="*/ 743 h 1608"/>
                <a:gd name="T88" fmla="*/ 57 w 1812"/>
                <a:gd name="T89" fmla="*/ 590 h 1608"/>
                <a:gd name="T90" fmla="*/ 124 w 1812"/>
                <a:gd name="T91" fmla="*/ 449 h 1608"/>
                <a:gd name="T92" fmla="*/ 214 w 1812"/>
                <a:gd name="T93" fmla="*/ 322 h 1608"/>
                <a:gd name="T94" fmla="*/ 323 w 1812"/>
                <a:gd name="T95" fmla="*/ 214 h 1608"/>
                <a:gd name="T96" fmla="*/ 449 w 1812"/>
                <a:gd name="T97" fmla="*/ 124 h 1608"/>
                <a:gd name="T98" fmla="*/ 590 w 1812"/>
                <a:gd name="T99" fmla="*/ 57 h 1608"/>
                <a:gd name="T100" fmla="*/ 744 w 1812"/>
                <a:gd name="T101" fmla="*/ 15 h 1608"/>
                <a:gd name="T102" fmla="*/ 906 w 1812"/>
                <a:gd name="T103" fmla="*/ 0 h 1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12" h="1608">
                  <a:moveTo>
                    <a:pt x="906" y="0"/>
                  </a:moveTo>
                  <a:lnTo>
                    <a:pt x="989" y="4"/>
                  </a:lnTo>
                  <a:lnTo>
                    <a:pt x="1069" y="15"/>
                  </a:lnTo>
                  <a:lnTo>
                    <a:pt x="1147" y="32"/>
                  </a:lnTo>
                  <a:lnTo>
                    <a:pt x="1222" y="57"/>
                  </a:lnTo>
                  <a:lnTo>
                    <a:pt x="1294" y="87"/>
                  </a:lnTo>
                  <a:lnTo>
                    <a:pt x="1363" y="124"/>
                  </a:lnTo>
                  <a:lnTo>
                    <a:pt x="1429" y="167"/>
                  </a:lnTo>
                  <a:lnTo>
                    <a:pt x="1489" y="214"/>
                  </a:lnTo>
                  <a:lnTo>
                    <a:pt x="1547" y="266"/>
                  </a:lnTo>
                  <a:lnTo>
                    <a:pt x="1599" y="324"/>
                  </a:lnTo>
                  <a:lnTo>
                    <a:pt x="1646" y="384"/>
                  </a:lnTo>
                  <a:lnTo>
                    <a:pt x="1688" y="450"/>
                  </a:lnTo>
                  <a:lnTo>
                    <a:pt x="1724" y="519"/>
                  </a:lnTo>
                  <a:lnTo>
                    <a:pt x="1755" y="591"/>
                  </a:lnTo>
                  <a:lnTo>
                    <a:pt x="1779" y="666"/>
                  </a:lnTo>
                  <a:lnTo>
                    <a:pt x="1798" y="745"/>
                  </a:lnTo>
                  <a:lnTo>
                    <a:pt x="1809" y="824"/>
                  </a:lnTo>
                  <a:lnTo>
                    <a:pt x="1812" y="907"/>
                  </a:lnTo>
                  <a:lnTo>
                    <a:pt x="1809" y="981"/>
                  </a:lnTo>
                  <a:lnTo>
                    <a:pt x="1800" y="1053"/>
                  </a:lnTo>
                  <a:lnTo>
                    <a:pt x="1786" y="1124"/>
                  </a:lnTo>
                  <a:lnTo>
                    <a:pt x="1767" y="1191"/>
                  </a:lnTo>
                  <a:lnTo>
                    <a:pt x="1742" y="1258"/>
                  </a:lnTo>
                  <a:lnTo>
                    <a:pt x="1712" y="1321"/>
                  </a:lnTo>
                  <a:lnTo>
                    <a:pt x="1678" y="1382"/>
                  </a:lnTo>
                  <a:lnTo>
                    <a:pt x="1620" y="1375"/>
                  </a:lnTo>
                  <a:lnTo>
                    <a:pt x="1562" y="1373"/>
                  </a:lnTo>
                  <a:lnTo>
                    <a:pt x="1299" y="1373"/>
                  </a:lnTo>
                  <a:lnTo>
                    <a:pt x="1299" y="1194"/>
                  </a:lnTo>
                  <a:lnTo>
                    <a:pt x="1329" y="1152"/>
                  </a:lnTo>
                  <a:lnTo>
                    <a:pt x="1354" y="1107"/>
                  </a:lnTo>
                  <a:lnTo>
                    <a:pt x="1373" y="1059"/>
                  </a:lnTo>
                  <a:lnTo>
                    <a:pt x="1385" y="1010"/>
                  </a:lnTo>
                  <a:lnTo>
                    <a:pt x="1392" y="959"/>
                  </a:lnTo>
                  <a:lnTo>
                    <a:pt x="1396" y="906"/>
                  </a:lnTo>
                  <a:lnTo>
                    <a:pt x="1392" y="849"/>
                  </a:lnTo>
                  <a:lnTo>
                    <a:pt x="1383" y="793"/>
                  </a:lnTo>
                  <a:lnTo>
                    <a:pt x="1367" y="740"/>
                  </a:lnTo>
                  <a:lnTo>
                    <a:pt x="1346" y="690"/>
                  </a:lnTo>
                  <a:lnTo>
                    <a:pt x="1320" y="642"/>
                  </a:lnTo>
                  <a:lnTo>
                    <a:pt x="1288" y="597"/>
                  </a:lnTo>
                  <a:lnTo>
                    <a:pt x="1252" y="557"/>
                  </a:lnTo>
                  <a:lnTo>
                    <a:pt x="1212" y="521"/>
                  </a:lnTo>
                  <a:lnTo>
                    <a:pt x="1169" y="490"/>
                  </a:lnTo>
                  <a:lnTo>
                    <a:pt x="1121" y="463"/>
                  </a:lnTo>
                  <a:lnTo>
                    <a:pt x="1071" y="441"/>
                  </a:lnTo>
                  <a:lnTo>
                    <a:pt x="1018" y="425"/>
                  </a:lnTo>
                  <a:lnTo>
                    <a:pt x="963" y="416"/>
                  </a:lnTo>
                  <a:lnTo>
                    <a:pt x="905" y="412"/>
                  </a:lnTo>
                  <a:lnTo>
                    <a:pt x="848" y="416"/>
                  </a:lnTo>
                  <a:lnTo>
                    <a:pt x="793" y="425"/>
                  </a:lnTo>
                  <a:lnTo>
                    <a:pt x="739" y="441"/>
                  </a:lnTo>
                  <a:lnTo>
                    <a:pt x="689" y="463"/>
                  </a:lnTo>
                  <a:lnTo>
                    <a:pt x="641" y="490"/>
                  </a:lnTo>
                  <a:lnTo>
                    <a:pt x="596" y="521"/>
                  </a:lnTo>
                  <a:lnTo>
                    <a:pt x="557" y="557"/>
                  </a:lnTo>
                  <a:lnTo>
                    <a:pt x="520" y="597"/>
                  </a:lnTo>
                  <a:lnTo>
                    <a:pt x="489" y="642"/>
                  </a:lnTo>
                  <a:lnTo>
                    <a:pt x="462" y="690"/>
                  </a:lnTo>
                  <a:lnTo>
                    <a:pt x="440" y="740"/>
                  </a:lnTo>
                  <a:lnTo>
                    <a:pt x="424" y="793"/>
                  </a:lnTo>
                  <a:lnTo>
                    <a:pt x="414" y="849"/>
                  </a:lnTo>
                  <a:lnTo>
                    <a:pt x="412" y="906"/>
                  </a:lnTo>
                  <a:lnTo>
                    <a:pt x="414" y="963"/>
                  </a:lnTo>
                  <a:lnTo>
                    <a:pt x="424" y="1020"/>
                  </a:lnTo>
                  <a:lnTo>
                    <a:pt x="440" y="1073"/>
                  </a:lnTo>
                  <a:lnTo>
                    <a:pt x="462" y="1124"/>
                  </a:lnTo>
                  <a:lnTo>
                    <a:pt x="488" y="1172"/>
                  </a:lnTo>
                  <a:lnTo>
                    <a:pt x="519" y="1216"/>
                  </a:lnTo>
                  <a:lnTo>
                    <a:pt x="519" y="1552"/>
                  </a:lnTo>
                  <a:lnTo>
                    <a:pt x="470" y="1556"/>
                  </a:lnTo>
                  <a:lnTo>
                    <a:pt x="422" y="1568"/>
                  </a:lnTo>
                  <a:lnTo>
                    <a:pt x="376" y="1584"/>
                  </a:lnTo>
                  <a:lnTo>
                    <a:pt x="332" y="1608"/>
                  </a:lnTo>
                  <a:lnTo>
                    <a:pt x="279" y="1561"/>
                  </a:lnTo>
                  <a:lnTo>
                    <a:pt x="229" y="1510"/>
                  </a:lnTo>
                  <a:lnTo>
                    <a:pt x="184" y="1455"/>
                  </a:lnTo>
                  <a:lnTo>
                    <a:pt x="143" y="1395"/>
                  </a:lnTo>
                  <a:lnTo>
                    <a:pt x="106" y="1333"/>
                  </a:lnTo>
                  <a:lnTo>
                    <a:pt x="75" y="1269"/>
                  </a:lnTo>
                  <a:lnTo>
                    <a:pt x="49" y="1201"/>
                  </a:lnTo>
                  <a:lnTo>
                    <a:pt x="28" y="1129"/>
                  </a:lnTo>
                  <a:lnTo>
                    <a:pt x="13" y="1057"/>
                  </a:lnTo>
                  <a:lnTo>
                    <a:pt x="3" y="983"/>
                  </a:lnTo>
                  <a:lnTo>
                    <a:pt x="0" y="906"/>
                  </a:lnTo>
                  <a:lnTo>
                    <a:pt x="3" y="824"/>
                  </a:lnTo>
                  <a:lnTo>
                    <a:pt x="15" y="743"/>
                  </a:lnTo>
                  <a:lnTo>
                    <a:pt x="33" y="665"/>
                  </a:lnTo>
                  <a:lnTo>
                    <a:pt x="57" y="590"/>
                  </a:lnTo>
                  <a:lnTo>
                    <a:pt x="88" y="518"/>
                  </a:lnTo>
                  <a:lnTo>
                    <a:pt x="124" y="449"/>
                  </a:lnTo>
                  <a:lnTo>
                    <a:pt x="166" y="384"/>
                  </a:lnTo>
                  <a:lnTo>
                    <a:pt x="214" y="322"/>
                  </a:lnTo>
                  <a:lnTo>
                    <a:pt x="265" y="266"/>
                  </a:lnTo>
                  <a:lnTo>
                    <a:pt x="323" y="214"/>
                  </a:lnTo>
                  <a:lnTo>
                    <a:pt x="385" y="166"/>
                  </a:lnTo>
                  <a:lnTo>
                    <a:pt x="449" y="124"/>
                  </a:lnTo>
                  <a:lnTo>
                    <a:pt x="518" y="87"/>
                  </a:lnTo>
                  <a:lnTo>
                    <a:pt x="590" y="57"/>
                  </a:lnTo>
                  <a:lnTo>
                    <a:pt x="665" y="32"/>
                  </a:lnTo>
                  <a:lnTo>
                    <a:pt x="744" y="15"/>
                  </a:lnTo>
                  <a:lnTo>
                    <a:pt x="824" y="4"/>
                  </a:lnTo>
                  <a:lnTo>
                    <a:pt x="9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680"/>
            <p:cNvSpPr>
              <a:spLocks/>
            </p:cNvSpPr>
            <p:nvPr/>
          </p:nvSpPr>
          <p:spPr bwMode="auto">
            <a:xfrm>
              <a:off x="1985" y="2539"/>
              <a:ext cx="843" cy="820"/>
            </a:xfrm>
            <a:custGeom>
              <a:avLst/>
              <a:gdLst>
                <a:gd name="T0" fmla="*/ 1907 w 3373"/>
                <a:gd name="T1" fmla="*/ 14 h 3280"/>
                <a:gd name="T2" fmla="*/ 2219 w 3373"/>
                <a:gd name="T3" fmla="*/ 86 h 3280"/>
                <a:gd name="T4" fmla="*/ 2508 w 3373"/>
                <a:gd name="T5" fmla="*/ 213 h 3280"/>
                <a:gd name="T6" fmla="*/ 2764 w 3373"/>
                <a:gd name="T7" fmla="*/ 390 h 3280"/>
                <a:gd name="T8" fmla="*/ 2983 w 3373"/>
                <a:gd name="T9" fmla="*/ 610 h 3280"/>
                <a:gd name="T10" fmla="*/ 3160 w 3373"/>
                <a:gd name="T11" fmla="*/ 867 h 3280"/>
                <a:gd name="T12" fmla="*/ 3287 w 3373"/>
                <a:gd name="T13" fmla="*/ 1155 h 3280"/>
                <a:gd name="T14" fmla="*/ 3359 w 3373"/>
                <a:gd name="T15" fmla="*/ 1468 h 3280"/>
                <a:gd name="T16" fmla="*/ 3369 w 3373"/>
                <a:gd name="T17" fmla="*/ 1797 h 3280"/>
                <a:gd name="T18" fmla="*/ 3320 w 3373"/>
                <a:gd name="T19" fmla="*/ 2111 h 3280"/>
                <a:gd name="T20" fmla="*/ 3215 w 3373"/>
                <a:gd name="T21" fmla="*/ 2404 h 3280"/>
                <a:gd name="T22" fmla="*/ 3058 w 3373"/>
                <a:gd name="T23" fmla="*/ 2668 h 3280"/>
                <a:gd name="T24" fmla="*/ 2927 w 3373"/>
                <a:gd name="T25" fmla="*/ 2770 h 3280"/>
                <a:gd name="T26" fmla="*/ 2930 w 3373"/>
                <a:gd name="T27" fmla="*/ 2758 h 3280"/>
                <a:gd name="T28" fmla="*/ 2933 w 3373"/>
                <a:gd name="T29" fmla="*/ 2741 h 3280"/>
                <a:gd name="T30" fmla="*/ 2903 w 3373"/>
                <a:gd name="T31" fmla="*/ 2555 h 3280"/>
                <a:gd name="T32" fmla="*/ 2819 w 3373"/>
                <a:gd name="T33" fmla="*/ 2393 h 3280"/>
                <a:gd name="T34" fmla="*/ 2858 w 3373"/>
                <a:gd name="T35" fmla="*/ 2196 h 3280"/>
                <a:gd name="T36" fmla="*/ 2937 w 3373"/>
                <a:gd name="T37" fmla="*/ 1951 h 3280"/>
                <a:gd name="T38" fmla="*/ 2964 w 3373"/>
                <a:gd name="T39" fmla="*/ 1688 h 3280"/>
                <a:gd name="T40" fmla="*/ 2933 w 3373"/>
                <a:gd name="T41" fmla="*/ 1409 h 3280"/>
                <a:gd name="T42" fmla="*/ 2844 w 3373"/>
                <a:gd name="T43" fmla="*/ 1151 h 3280"/>
                <a:gd name="T44" fmla="*/ 2706 w 3373"/>
                <a:gd name="T45" fmla="*/ 921 h 3280"/>
                <a:gd name="T46" fmla="*/ 2524 w 3373"/>
                <a:gd name="T47" fmla="*/ 725 h 3280"/>
                <a:gd name="T48" fmla="*/ 2305 w 3373"/>
                <a:gd name="T49" fmla="*/ 572 h 3280"/>
                <a:gd name="T50" fmla="*/ 2056 w 3373"/>
                <a:gd name="T51" fmla="*/ 466 h 3280"/>
                <a:gd name="T52" fmla="*/ 1783 w 3373"/>
                <a:gd name="T53" fmla="*/ 415 h 3280"/>
                <a:gd name="T54" fmla="*/ 1500 w 3373"/>
                <a:gd name="T55" fmla="*/ 426 h 3280"/>
                <a:gd name="T56" fmla="*/ 1234 w 3373"/>
                <a:gd name="T57" fmla="*/ 496 h 3280"/>
                <a:gd name="T58" fmla="*/ 994 w 3373"/>
                <a:gd name="T59" fmla="*/ 618 h 3280"/>
                <a:gd name="T60" fmla="*/ 787 w 3373"/>
                <a:gd name="T61" fmla="*/ 786 h 3280"/>
                <a:gd name="T62" fmla="*/ 618 w 3373"/>
                <a:gd name="T63" fmla="*/ 993 h 3280"/>
                <a:gd name="T64" fmla="*/ 497 w 3373"/>
                <a:gd name="T65" fmla="*/ 1234 h 3280"/>
                <a:gd name="T66" fmla="*/ 427 w 3373"/>
                <a:gd name="T67" fmla="*/ 1500 h 3280"/>
                <a:gd name="T68" fmla="*/ 416 w 3373"/>
                <a:gd name="T69" fmla="*/ 1784 h 3280"/>
                <a:gd name="T70" fmla="*/ 467 w 3373"/>
                <a:gd name="T71" fmla="*/ 2057 h 3280"/>
                <a:gd name="T72" fmla="*/ 573 w 3373"/>
                <a:gd name="T73" fmla="*/ 2307 h 3280"/>
                <a:gd name="T74" fmla="*/ 727 w 3373"/>
                <a:gd name="T75" fmla="*/ 2526 h 3280"/>
                <a:gd name="T76" fmla="*/ 922 w 3373"/>
                <a:gd name="T77" fmla="*/ 2708 h 3280"/>
                <a:gd name="T78" fmla="*/ 932 w 3373"/>
                <a:gd name="T79" fmla="*/ 2848 h 3280"/>
                <a:gd name="T80" fmla="*/ 1127 w 3373"/>
                <a:gd name="T81" fmla="*/ 3280 h 3280"/>
                <a:gd name="T82" fmla="*/ 845 w 3373"/>
                <a:gd name="T83" fmla="*/ 3150 h 3280"/>
                <a:gd name="T84" fmla="*/ 594 w 3373"/>
                <a:gd name="T85" fmla="*/ 2974 h 3280"/>
                <a:gd name="T86" fmla="*/ 380 w 3373"/>
                <a:gd name="T87" fmla="*/ 2754 h 3280"/>
                <a:gd name="T88" fmla="*/ 208 w 3373"/>
                <a:gd name="T89" fmla="*/ 2499 h 3280"/>
                <a:gd name="T90" fmla="*/ 84 w 3373"/>
                <a:gd name="T91" fmla="*/ 2214 h 3280"/>
                <a:gd name="T92" fmla="*/ 14 w 3373"/>
                <a:gd name="T93" fmla="*/ 1904 h 3280"/>
                <a:gd name="T94" fmla="*/ 3 w 3373"/>
                <a:gd name="T95" fmla="*/ 1577 h 3280"/>
                <a:gd name="T96" fmla="*/ 56 w 3373"/>
                <a:gd name="T97" fmla="*/ 1256 h 3280"/>
                <a:gd name="T98" fmla="*/ 165 w 3373"/>
                <a:gd name="T99" fmla="*/ 959 h 3280"/>
                <a:gd name="T100" fmla="*/ 326 w 3373"/>
                <a:gd name="T101" fmla="*/ 691 h 3280"/>
                <a:gd name="T102" fmla="*/ 532 w 3373"/>
                <a:gd name="T103" fmla="*/ 459 h 3280"/>
                <a:gd name="T104" fmla="*/ 776 w 3373"/>
                <a:gd name="T105" fmla="*/ 267 h 3280"/>
                <a:gd name="T106" fmla="*/ 1054 w 3373"/>
                <a:gd name="T107" fmla="*/ 123 h 3280"/>
                <a:gd name="T108" fmla="*/ 1361 w 3373"/>
                <a:gd name="T109" fmla="*/ 32 h 3280"/>
                <a:gd name="T110" fmla="*/ 1687 w 3373"/>
                <a:gd name="T111" fmla="*/ 0 h 3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73" h="3280">
                  <a:moveTo>
                    <a:pt x="1687" y="0"/>
                  </a:moveTo>
                  <a:lnTo>
                    <a:pt x="1798" y="4"/>
                  </a:lnTo>
                  <a:lnTo>
                    <a:pt x="1907" y="14"/>
                  </a:lnTo>
                  <a:lnTo>
                    <a:pt x="2013" y="32"/>
                  </a:lnTo>
                  <a:lnTo>
                    <a:pt x="2117" y="55"/>
                  </a:lnTo>
                  <a:lnTo>
                    <a:pt x="2219" y="86"/>
                  </a:lnTo>
                  <a:lnTo>
                    <a:pt x="2318" y="123"/>
                  </a:lnTo>
                  <a:lnTo>
                    <a:pt x="2414" y="165"/>
                  </a:lnTo>
                  <a:lnTo>
                    <a:pt x="2508" y="213"/>
                  </a:lnTo>
                  <a:lnTo>
                    <a:pt x="2597" y="267"/>
                  </a:lnTo>
                  <a:lnTo>
                    <a:pt x="2682" y="325"/>
                  </a:lnTo>
                  <a:lnTo>
                    <a:pt x="2764" y="390"/>
                  </a:lnTo>
                  <a:lnTo>
                    <a:pt x="2842" y="459"/>
                  </a:lnTo>
                  <a:lnTo>
                    <a:pt x="2915" y="532"/>
                  </a:lnTo>
                  <a:lnTo>
                    <a:pt x="2983" y="610"/>
                  </a:lnTo>
                  <a:lnTo>
                    <a:pt x="3048" y="691"/>
                  </a:lnTo>
                  <a:lnTo>
                    <a:pt x="3106" y="777"/>
                  </a:lnTo>
                  <a:lnTo>
                    <a:pt x="3160" y="867"/>
                  </a:lnTo>
                  <a:lnTo>
                    <a:pt x="3208" y="959"/>
                  </a:lnTo>
                  <a:lnTo>
                    <a:pt x="3250" y="1056"/>
                  </a:lnTo>
                  <a:lnTo>
                    <a:pt x="3287" y="1155"/>
                  </a:lnTo>
                  <a:lnTo>
                    <a:pt x="3317" y="1256"/>
                  </a:lnTo>
                  <a:lnTo>
                    <a:pt x="3341" y="1362"/>
                  </a:lnTo>
                  <a:lnTo>
                    <a:pt x="3359" y="1468"/>
                  </a:lnTo>
                  <a:lnTo>
                    <a:pt x="3369" y="1577"/>
                  </a:lnTo>
                  <a:lnTo>
                    <a:pt x="3373" y="1688"/>
                  </a:lnTo>
                  <a:lnTo>
                    <a:pt x="3369" y="1797"/>
                  </a:lnTo>
                  <a:lnTo>
                    <a:pt x="3360" y="1903"/>
                  </a:lnTo>
                  <a:lnTo>
                    <a:pt x="3342" y="2009"/>
                  </a:lnTo>
                  <a:lnTo>
                    <a:pt x="3320" y="2111"/>
                  </a:lnTo>
                  <a:lnTo>
                    <a:pt x="3291" y="2212"/>
                  </a:lnTo>
                  <a:lnTo>
                    <a:pt x="3256" y="2309"/>
                  </a:lnTo>
                  <a:lnTo>
                    <a:pt x="3215" y="2404"/>
                  </a:lnTo>
                  <a:lnTo>
                    <a:pt x="3168" y="2495"/>
                  </a:lnTo>
                  <a:lnTo>
                    <a:pt x="3116" y="2584"/>
                  </a:lnTo>
                  <a:lnTo>
                    <a:pt x="3058" y="2668"/>
                  </a:lnTo>
                  <a:lnTo>
                    <a:pt x="2995" y="2750"/>
                  </a:lnTo>
                  <a:lnTo>
                    <a:pt x="2927" y="2827"/>
                  </a:lnTo>
                  <a:lnTo>
                    <a:pt x="2927" y="2770"/>
                  </a:lnTo>
                  <a:lnTo>
                    <a:pt x="2927" y="2765"/>
                  </a:lnTo>
                  <a:lnTo>
                    <a:pt x="2930" y="2762"/>
                  </a:lnTo>
                  <a:lnTo>
                    <a:pt x="2930" y="2758"/>
                  </a:lnTo>
                  <a:lnTo>
                    <a:pt x="2931" y="2752"/>
                  </a:lnTo>
                  <a:lnTo>
                    <a:pt x="2932" y="2747"/>
                  </a:lnTo>
                  <a:lnTo>
                    <a:pt x="2933" y="2741"/>
                  </a:lnTo>
                  <a:lnTo>
                    <a:pt x="2930" y="2676"/>
                  </a:lnTo>
                  <a:lnTo>
                    <a:pt x="2919" y="2614"/>
                  </a:lnTo>
                  <a:lnTo>
                    <a:pt x="2903" y="2555"/>
                  </a:lnTo>
                  <a:lnTo>
                    <a:pt x="2881" y="2497"/>
                  </a:lnTo>
                  <a:lnTo>
                    <a:pt x="2853" y="2444"/>
                  </a:lnTo>
                  <a:lnTo>
                    <a:pt x="2819" y="2393"/>
                  </a:lnTo>
                  <a:lnTo>
                    <a:pt x="2780" y="2345"/>
                  </a:lnTo>
                  <a:lnTo>
                    <a:pt x="2822" y="2273"/>
                  </a:lnTo>
                  <a:lnTo>
                    <a:pt x="2858" y="2196"/>
                  </a:lnTo>
                  <a:lnTo>
                    <a:pt x="2890" y="2117"/>
                  </a:lnTo>
                  <a:lnTo>
                    <a:pt x="2916" y="2035"/>
                  </a:lnTo>
                  <a:lnTo>
                    <a:pt x="2937" y="1951"/>
                  </a:lnTo>
                  <a:lnTo>
                    <a:pt x="2951" y="1866"/>
                  </a:lnTo>
                  <a:lnTo>
                    <a:pt x="2960" y="1778"/>
                  </a:lnTo>
                  <a:lnTo>
                    <a:pt x="2964" y="1688"/>
                  </a:lnTo>
                  <a:lnTo>
                    <a:pt x="2960" y="1593"/>
                  </a:lnTo>
                  <a:lnTo>
                    <a:pt x="2950" y="1500"/>
                  </a:lnTo>
                  <a:lnTo>
                    <a:pt x="2933" y="1409"/>
                  </a:lnTo>
                  <a:lnTo>
                    <a:pt x="2910" y="1320"/>
                  </a:lnTo>
                  <a:lnTo>
                    <a:pt x="2881" y="1234"/>
                  </a:lnTo>
                  <a:lnTo>
                    <a:pt x="2844" y="1151"/>
                  </a:lnTo>
                  <a:lnTo>
                    <a:pt x="2805" y="1070"/>
                  </a:lnTo>
                  <a:lnTo>
                    <a:pt x="2758" y="993"/>
                  </a:lnTo>
                  <a:lnTo>
                    <a:pt x="2706" y="921"/>
                  </a:lnTo>
                  <a:lnTo>
                    <a:pt x="2650" y="852"/>
                  </a:lnTo>
                  <a:lnTo>
                    <a:pt x="2589" y="786"/>
                  </a:lnTo>
                  <a:lnTo>
                    <a:pt x="2524" y="725"/>
                  </a:lnTo>
                  <a:lnTo>
                    <a:pt x="2455" y="669"/>
                  </a:lnTo>
                  <a:lnTo>
                    <a:pt x="2383" y="618"/>
                  </a:lnTo>
                  <a:lnTo>
                    <a:pt x="2305" y="572"/>
                  </a:lnTo>
                  <a:lnTo>
                    <a:pt x="2226" y="531"/>
                  </a:lnTo>
                  <a:lnTo>
                    <a:pt x="2142" y="496"/>
                  </a:lnTo>
                  <a:lnTo>
                    <a:pt x="2056" y="466"/>
                  </a:lnTo>
                  <a:lnTo>
                    <a:pt x="1968" y="442"/>
                  </a:lnTo>
                  <a:lnTo>
                    <a:pt x="1876" y="426"/>
                  </a:lnTo>
                  <a:lnTo>
                    <a:pt x="1783" y="415"/>
                  </a:lnTo>
                  <a:lnTo>
                    <a:pt x="1688" y="412"/>
                  </a:lnTo>
                  <a:lnTo>
                    <a:pt x="1593" y="415"/>
                  </a:lnTo>
                  <a:lnTo>
                    <a:pt x="1500" y="426"/>
                  </a:lnTo>
                  <a:lnTo>
                    <a:pt x="1409" y="442"/>
                  </a:lnTo>
                  <a:lnTo>
                    <a:pt x="1320" y="466"/>
                  </a:lnTo>
                  <a:lnTo>
                    <a:pt x="1234" y="496"/>
                  </a:lnTo>
                  <a:lnTo>
                    <a:pt x="1151" y="531"/>
                  </a:lnTo>
                  <a:lnTo>
                    <a:pt x="1071" y="572"/>
                  </a:lnTo>
                  <a:lnTo>
                    <a:pt x="994" y="618"/>
                  </a:lnTo>
                  <a:lnTo>
                    <a:pt x="921" y="669"/>
                  </a:lnTo>
                  <a:lnTo>
                    <a:pt x="852" y="725"/>
                  </a:lnTo>
                  <a:lnTo>
                    <a:pt x="787" y="786"/>
                  </a:lnTo>
                  <a:lnTo>
                    <a:pt x="726" y="852"/>
                  </a:lnTo>
                  <a:lnTo>
                    <a:pt x="670" y="921"/>
                  </a:lnTo>
                  <a:lnTo>
                    <a:pt x="618" y="993"/>
                  </a:lnTo>
                  <a:lnTo>
                    <a:pt x="573" y="1070"/>
                  </a:lnTo>
                  <a:lnTo>
                    <a:pt x="532" y="1151"/>
                  </a:lnTo>
                  <a:lnTo>
                    <a:pt x="497" y="1234"/>
                  </a:lnTo>
                  <a:lnTo>
                    <a:pt x="466" y="1320"/>
                  </a:lnTo>
                  <a:lnTo>
                    <a:pt x="443" y="1409"/>
                  </a:lnTo>
                  <a:lnTo>
                    <a:pt x="427" y="1500"/>
                  </a:lnTo>
                  <a:lnTo>
                    <a:pt x="416" y="1593"/>
                  </a:lnTo>
                  <a:lnTo>
                    <a:pt x="413" y="1688"/>
                  </a:lnTo>
                  <a:lnTo>
                    <a:pt x="416" y="1784"/>
                  </a:lnTo>
                  <a:lnTo>
                    <a:pt x="427" y="1876"/>
                  </a:lnTo>
                  <a:lnTo>
                    <a:pt x="444" y="1968"/>
                  </a:lnTo>
                  <a:lnTo>
                    <a:pt x="467" y="2057"/>
                  </a:lnTo>
                  <a:lnTo>
                    <a:pt x="497" y="2143"/>
                  </a:lnTo>
                  <a:lnTo>
                    <a:pt x="532" y="2226"/>
                  </a:lnTo>
                  <a:lnTo>
                    <a:pt x="573" y="2307"/>
                  </a:lnTo>
                  <a:lnTo>
                    <a:pt x="619" y="2384"/>
                  </a:lnTo>
                  <a:lnTo>
                    <a:pt x="671" y="2457"/>
                  </a:lnTo>
                  <a:lnTo>
                    <a:pt x="727" y="2526"/>
                  </a:lnTo>
                  <a:lnTo>
                    <a:pt x="788" y="2591"/>
                  </a:lnTo>
                  <a:lnTo>
                    <a:pt x="853" y="2652"/>
                  </a:lnTo>
                  <a:lnTo>
                    <a:pt x="922" y="2708"/>
                  </a:lnTo>
                  <a:lnTo>
                    <a:pt x="921" y="2755"/>
                  </a:lnTo>
                  <a:lnTo>
                    <a:pt x="923" y="2802"/>
                  </a:lnTo>
                  <a:lnTo>
                    <a:pt x="932" y="2848"/>
                  </a:lnTo>
                  <a:lnTo>
                    <a:pt x="945" y="2894"/>
                  </a:lnTo>
                  <a:lnTo>
                    <a:pt x="963" y="2940"/>
                  </a:lnTo>
                  <a:lnTo>
                    <a:pt x="1127" y="3280"/>
                  </a:lnTo>
                  <a:lnTo>
                    <a:pt x="1030" y="3243"/>
                  </a:lnTo>
                  <a:lnTo>
                    <a:pt x="936" y="3199"/>
                  </a:lnTo>
                  <a:lnTo>
                    <a:pt x="845" y="3150"/>
                  </a:lnTo>
                  <a:lnTo>
                    <a:pt x="757" y="3096"/>
                  </a:lnTo>
                  <a:lnTo>
                    <a:pt x="674" y="3037"/>
                  </a:lnTo>
                  <a:lnTo>
                    <a:pt x="594" y="2974"/>
                  </a:lnTo>
                  <a:lnTo>
                    <a:pt x="519" y="2905"/>
                  </a:lnTo>
                  <a:lnTo>
                    <a:pt x="446" y="2831"/>
                  </a:lnTo>
                  <a:lnTo>
                    <a:pt x="380" y="2754"/>
                  </a:lnTo>
                  <a:lnTo>
                    <a:pt x="318" y="2673"/>
                  </a:lnTo>
                  <a:lnTo>
                    <a:pt x="261" y="2588"/>
                  </a:lnTo>
                  <a:lnTo>
                    <a:pt x="208" y="2499"/>
                  </a:lnTo>
                  <a:lnTo>
                    <a:pt x="161" y="2407"/>
                  </a:lnTo>
                  <a:lnTo>
                    <a:pt x="119" y="2312"/>
                  </a:lnTo>
                  <a:lnTo>
                    <a:pt x="84" y="2214"/>
                  </a:lnTo>
                  <a:lnTo>
                    <a:pt x="54" y="2114"/>
                  </a:lnTo>
                  <a:lnTo>
                    <a:pt x="30" y="2010"/>
                  </a:lnTo>
                  <a:lnTo>
                    <a:pt x="14" y="1904"/>
                  </a:lnTo>
                  <a:lnTo>
                    <a:pt x="3" y="1798"/>
                  </a:lnTo>
                  <a:lnTo>
                    <a:pt x="0" y="1688"/>
                  </a:lnTo>
                  <a:lnTo>
                    <a:pt x="3" y="1577"/>
                  </a:lnTo>
                  <a:lnTo>
                    <a:pt x="14" y="1468"/>
                  </a:lnTo>
                  <a:lnTo>
                    <a:pt x="31" y="1362"/>
                  </a:lnTo>
                  <a:lnTo>
                    <a:pt x="56" y="1256"/>
                  </a:lnTo>
                  <a:lnTo>
                    <a:pt x="86" y="1155"/>
                  </a:lnTo>
                  <a:lnTo>
                    <a:pt x="123" y="1056"/>
                  </a:lnTo>
                  <a:lnTo>
                    <a:pt x="165" y="959"/>
                  </a:lnTo>
                  <a:lnTo>
                    <a:pt x="213" y="867"/>
                  </a:lnTo>
                  <a:lnTo>
                    <a:pt x="266" y="777"/>
                  </a:lnTo>
                  <a:lnTo>
                    <a:pt x="326" y="691"/>
                  </a:lnTo>
                  <a:lnTo>
                    <a:pt x="389" y="610"/>
                  </a:lnTo>
                  <a:lnTo>
                    <a:pt x="458" y="532"/>
                  </a:lnTo>
                  <a:lnTo>
                    <a:pt x="532" y="459"/>
                  </a:lnTo>
                  <a:lnTo>
                    <a:pt x="609" y="390"/>
                  </a:lnTo>
                  <a:lnTo>
                    <a:pt x="691" y="325"/>
                  </a:lnTo>
                  <a:lnTo>
                    <a:pt x="776" y="267"/>
                  </a:lnTo>
                  <a:lnTo>
                    <a:pt x="866" y="213"/>
                  </a:lnTo>
                  <a:lnTo>
                    <a:pt x="959" y="165"/>
                  </a:lnTo>
                  <a:lnTo>
                    <a:pt x="1054" y="123"/>
                  </a:lnTo>
                  <a:lnTo>
                    <a:pt x="1154" y="86"/>
                  </a:lnTo>
                  <a:lnTo>
                    <a:pt x="1255" y="55"/>
                  </a:lnTo>
                  <a:lnTo>
                    <a:pt x="1361" y="32"/>
                  </a:lnTo>
                  <a:lnTo>
                    <a:pt x="1467" y="14"/>
                  </a:lnTo>
                  <a:lnTo>
                    <a:pt x="1576" y="4"/>
                  </a:lnTo>
                  <a:lnTo>
                    <a:pt x="168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7" name="Freeform 245"/>
          <p:cNvSpPr>
            <a:spLocks/>
          </p:cNvSpPr>
          <p:nvPr/>
        </p:nvSpPr>
        <p:spPr bwMode="auto">
          <a:xfrm>
            <a:off x="7225666" y="2667164"/>
            <a:ext cx="340994" cy="340986"/>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spTree>
    <p:extLst>
      <p:ext uri="{BB962C8B-B14F-4D97-AF65-F5344CB8AC3E}">
        <p14:creationId xmlns:p14="http://schemas.microsoft.com/office/powerpoint/2010/main" val="1965609778"/>
      </p:ext>
    </p:extLst>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bwMode="auto">
          <a:xfrm>
            <a:off x="387819" y="2623076"/>
            <a:ext cx="1406178" cy="2143845"/>
          </a:xfrm>
          <a:prstGeom prst="roundRect">
            <a:avLst>
              <a:gd name="adj" fmla="val 1913"/>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 name="Oval 5"/>
          <p:cNvSpPr/>
          <p:nvPr/>
        </p:nvSpPr>
        <p:spPr bwMode="auto">
          <a:xfrm>
            <a:off x="579921" y="2059179"/>
            <a:ext cx="1021974" cy="1021974"/>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7" name="Oval 6"/>
          <p:cNvSpPr/>
          <p:nvPr/>
        </p:nvSpPr>
        <p:spPr bwMode="auto">
          <a:xfrm>
            <a:off x="682975" y="2162233"/>
            <a:ext cx="815866" cy="815866"/>
          </a:xfrm>
          <a:prstGeom prst="ellipse">
            <a:avLst/>
          </a:prstGeom>
          <a:solidFill>
            <a:schemeClr val="bg1">
              <a:lumMod val="95000"/>
            </a:schemeClr>
          </a:solidFill>
          <a:ln w="28575">
            <a:solidFill>
              <a:schemeClr val="accent1"/>
            </a:solidFill>
            <a:round/>
            <a:headEnd/>
            <a:tailEnd/>
          </a:ln>
        </p:spPr>
        <p:txBody>
          <a:bodyPr vert="horz" wrap="square" lIns="0" tIns="45720" rIns="0" bIns="45720" numCol="1" rtlCol="0" anchor="ctr" anchorCtr="0" compatLnSpc="1">
            <a:prstTxWarp prst="textNoShape">
              <a:avLst/>
            </a:prstTxWarp>
          </a:bodyPr>
          <a:lstStyle/>
          <a:p>
            <a:pPr algn="ctr"/>
            <a:r>
              <a:rPr lang="en-US" sz="2000" b="1" dirty="0" smtClean="0">
                <a:solidFill>
                  <a:schemeClr val="accent1"/>
                </a:solidFill>
              </a:rPr>
              <a:t>Jan</a:t>
            </a:r>
            <a:endParaRPr lang="en-US" sz="2000" b="1" dirty="0">
              <a:solidFill>
                <a:schemeClr val="accent1"/>
              </a:solidFill>
            </a:endParaRPr>
          </a:p>
        </p:txBody>
      </p:sp>
      <p:sp>
        <p:nvSpPr>
          <p:cNvPr id="8" name="Arc 7"/>
          <p:cNvSpPr/>
          <p:nvPr/>
        </p:nvSpPr>
        <p:spPr>
          <a:xfrm>
            <a:off x="589091" y="2068349"/>
            <a:ext cx="1003635" cy="1003635"/>
          </a:xfrm>
          <a:prstGeom prst="arc">
            <a:avLst>
              <a:gd name="adj1" fmla="val 14708091"/>
              <a:gd name="adj2" fmla="val 17684436"/>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Rounded Rectangle 11"/>
          <p:cNvSpPr/>
          <p:nvPr/>
        </p:nvSpPr>
        <p:spPr bwMode="auto">
          <a:xfrm>
            <a:off x="2128365" y="2623076"/>
            <a:ext cx="1406178" cy="2143845"/>
          </a:xfrm>
          <a:prstGeom prst="roundRect">
            <a:avLst>
              <a:gd name="adj" fmla="val 1913"/>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 name="Oval 13"/>
          <p:cNvSpPr/>
          <p:nvPr/>
        </p:nvSpPr>
        <p:spPr bwMode="auto">
          <a:xfrm>
            <a:off x="2320467" y="2059179"/>
            <a:ext cx="1021974" cy="1021974"/>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solidFill>
                <a:schemeClr val="accent2"/>
              </a:solidFill>
            </a:endParaRPr>
          </a:p>
        </p:txBody>
      </p:sp>
      <p:sp>
        <p:nvSpPr>
          <p:cNvPr id="15" name="Oval 14"/>
          <p:cNvSpPr/>
          <p:nvPr/>
        </p:nvSpPr>
        <p:spPr bwMode="auto">
          <a:xfrm>
            <a:off x="2423521" y="2162233"/>
            <a:ext cx="815866" cy="815866"/>
          </a:xfrm>
          <a:prstGeom prst="ellipse">
            <a:avLst/>
          </a:prstGeom>
          <a:solidFill>
            <a:schemeClr val="bg1">
              <a:lumMod val="95000"/>
            </a:schemeClr>
          </a:solidFill>
          <a:ln w="28575">
            <a:solidFill>
              <a:schemeClr val="accent2"/>
            </a:solidFill>
            <a:round/>
            <a:headEnd/>
            <a:tailEnd/>
          </a:ln>
        </p:spPr>
        <p:txBody>
          <a:bodyPr vert="horz" wrap="square" lIns="0" tIns="45720" rIns="0" bIns="45720" numCol="1" rtlCol="0" anchor="ctr" anchorCtr="0" compatLnSpc="1">
            <a:prstTxWarp prst="textNoShape">
              <a:avLst/>
            </a:prstTxWarp>
          </a:bodyPr>
          <a:lstStyle/>
          <a:p>
            <a:pPr algn="ctr"/>
            <a:r>
              <a:rPr lang="en-US" sz="2000" b="1" dirty="0" smtClean="0">
                <a:solidFill>
                  <a:schemeClr val="accent2"/>
                </a:solidFill>
              </a:rPr>
              <a:t>Feb</a:t>
            </a:r>
            <a:endParaRPr lang="en-US" sz="2000" b="1" dirty="0">
              <a:solidFill>
                <a:schemeClr val="accent2"/>
              </a:solidFill>
            </a:endParaRPr>
          </a:p>
        </p:txBody>
      </p:sp>
      <p:sp>
        <p:nvSpPr>
          <p:cNvPr id="16" name="Arc 15"/>
          <p:cNvSpPr/>
          <p:nvPr/>
        </p:nvSpPr>
        <p:spPr>
          <a:xfrm>
            <a:off x="2329637" y="2068349"/>
            <a:ext cx="1003635" cy="1003635"/>
          </a:xfrm>
          <a:prstGeom prst="arc">
            <a:avLst>
              <a:gd name="adj1" fmla="val 14708091"/>
              <a:gd name="adj2" fmla="val 17684436"/>
            </a:avLst>
          </a:prstGeom>
          <a:ln w="12700">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Rounded Rectangle 17"/>
          <p:cNvSpPr/>
          <p:nvPr/>
        </p:nvSpPr>
        <p:spPr bwMode="auto">
          <a:xfrm>
            <a:off x="3868911" y="2623076"/>
            <a:ext cx="1406178" cy="2143845"/>
          </a:xfrm>
          <a:prstGeom prst="roundRect">
            <a:avLst>
              <a:gd name="adj" fmla="val 1913"/>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0" name="Oval 19"/>
          <p:cNvSpPr/>
          <p:nvPr/>
        </p:nvSpPr>
        <p:spPr bwMode="auto">
          <a:xfrm>
            <a:off x="4061013" y="2059179"/>
            <a:ext cx="1021974" cy="1021974"/>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21" name="Oval 20"/>
          <p:cNvSpPr/>
          <p:nvPr/>
        </p:nvSpPr>
        <p:spPr bwMode="auto">
          <a:xfrm>
            <a:off x="4164067" y="2162233"/>
            <a:ext cx="815866" cy="815866"/>
          </a:xfrm>
          <a:prstGeom prst="ellipse">
            <a:avLst/>
          </a:prstGeom>
          <a:solidFill>
            <a:schemeClr val="bg1">
              <a:lumMod val="95000"/>
            </a:schemeClr>
          </a:solidFill>
          <a:ln w="28575">
            <a:solidFill>
              <a:schemeClr val="accent3"/>
            </a:solidFill>
            <a:round/>
            <a:headEnd/>
            <a:tailEnd/>
          </a:ln>
        </p:spPr>
        <p:txBody>
          <a:bodyPr vert="horz" wrap="square" lIns="0" tIns="45720" rIns="0" bIns="45720" numCol="1" rtlCol="0" anchor="ctr" anchorCtr="0" compatLnSpc="1">
            <a:prstTxWarp prst="textNoShape">
              <a:avLst/>
            </a:prstTxWarp>
          </a:bodyPr>
          <a:lstStyle/>
          <a:p>
            <a:pPr algn="ctr"/>
            <a:r>
              <a:rPr lang="en-US" sz="2000" b="1" dirty="0" smtClean="0">
                <a:solidFill>
                  <a:schemeClr val="accent3"/>
                </a:solidFill>
              </a:rPr>
              <a:t>Mar</a:t>
            </a:r>
            <a:endParaRPr lang="en-US" sz="2000" b="1" dirty="0">
              <a:solidFill>
                <a:schemeClr val="accent3"/>
              </a:solidFill>
            </a:endParaRPr>
          </a:p>
        </p:txBody>
      </p:sp>
      <p:sp>
        <p:nvSpPr>
          <p:cNvPr id="22" name="Arc 21"/>
          <p:cNvSpPr/>
          <p:nvPr/>
        </p:nvSpPr>
        <p:spPr>
          <a:xfrm>
            <a:off x="4070183" y="2068349"/>
            <a:ext cx="1003635" cy="1003635"/>
          </a:xfrm>
          <a:prstGeom prst="arc">
            <a:avLst>
              <a:gd name="adj1" fmla="val 14708091"/>
              <a:gd name="adj2" fmla="val 17684436"/>
            </a:avLst>
          </a:prstGeom>
          <a:ln w="1270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Rounded Rectangle 23"/>
          <p:cNvSpPr/>
          <p:nvPr/>
        </p:nvSpPr>
        <p:spPr bwMode="auto">
          <a:xfrm>
            <a:off x="5609457" y="2623076"/>
            <a:ext cx="1406178" cy="2143845"/>
          </a:xfrm>
          <a:prstGeom prst="roundRect">
            <a:avLst>
              <a:gd name="adj" fmla="val 1913"/>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6" name="Oval 25"/>
          <p:cNvSpPr/>
          <p:nvPr/>
        </p:nvSpPr>
        <p:spPr bwMode="auto">
          <a:xfrm>
            <a:off x="5801559" y="2059179"/>
            <a:ext cx="1021974" cy="1021974"/>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27" name="Oval 26"/>
          <p:cNvSpPr/>
          <p:nvPr/>
        </p:nvSpPr>
        <p:spPr bwMode="auto">
          <a:xfrm>
            <a:off x="5904613" y="2162233"/>
            <a:ext cx="815866" cy="815866"/>
          </a:xfrm>
          <a:prstGeom prst="ellipse">
            <a:avLst/>
          </a:prstGeom>
          <a:solidFill>
            <a:schemeClr val="bg1">
              <a:lumMod val="95000"/>
            </a:schemeClr>
          </a:solidFill>
          <a:ln w="28575">
            <a:solidFill>
              <a:schemeClr val="accent4"/>
            </a:solidFill>
            <a:round/>
            <a:headEnd/>
            <a:tailEnd/>
          </a:ln>
        </p:spPr>
        <p:txBody>
          <a:bodyPr vert="horz" wrap="square" lIns="0" tIns="45720" rIns="0" bIns="45720" numCol="1" rtlCol="0" anchor="ctr" anchorCtr="0" compatLnSpc="1">
            <a:prstTxWarp prst="textNoShape">
              <a:avLst/>
            </a:prstTxWarp>
          </a:bodyPr>
          <a:lstStyle/>
          <a:p>
            <a:pPr algn="ctr"/>
            <a:r>
              <a:rPr lang="en-US" sz="2000" b="1" dirty="0" smtClean="0">
                <a:solidFill>
                  <a:schemeClr val="accent4"/>
                </a:solidFill>
              </a:rPr>
              <a:t>Apr</a:t>
            </a:r>
            <a:endParaRPr lang="en-US" sz="2000" b="1" dirty="0">
              <a:solidFill>
                <a:schemeClr val="accent4"/>
              </a:solidFill>
            </a:endParaRPr>
          </a:p>
        </p:txBody>
      </p:sp>
      <p:sp>
        <p:nvSpPr>
          <p:cNvPr id="28" name="Arc 27"/>
          <p:cNvSpPr/>
          <p:nvPr/>
        </p:nvSpPr>
        <p:spPr>
          <a:xfrm>
            <a:off x="5810729" y="2068349"/>
            <a:ext cx="1003635" cy="1003635"/>
          </a:xfrm>
          <a:prstGeom prst="arc">
            <a:avLst>
              <a:gd name="adj1" fmla="val 14708091"/>
              <a:gd name="adj2" fmla="val 17684436"/>
            </a:avLst>
          </a:prstGeom>
          <a:ln w="12700">
            <a:solidFill>
              <a:schemeClr val="accent4"/>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ounded Rectangle 29"/>
          <p:cNvSpPr/>
          <p:nvPr/>
        </p:nvSpPr>
        <p:spPr bwMode="auto">
          <a:xfrm>
            <a:off x="7350004" y="2623076"/>
            <a:ext cx="1406178" cy="2143845"/>
          </a:xfrm>
          <a:prstGeom prst="roundRect">
            <a:avLst>
              <a:gd name="adj" fmla="val 1913"/>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2" name="Oval 31"/>
          <p:cNvSpPr/>
          <p:nvPr/>
        </p:nvSpPr>
        <p:spPr bwMode="auto">
          <a:xfrm>
            <a:off x="7542106" y="2059179"/>
            <a:ext cx="1021974" cy="1021974"/>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33" name="Oval 32"/>
          <p:cNvSpPr/>
          <p:nvPr/>
        </p:nvSpPr>
        <p:spPr bwMode="auto">
          <a:xfrm>
            <a:off x="7645160" y="2162233"/>
            <a:ext cx="815866" cy="815866"/>
          </a:xfrm>
          <a:prstGeom prst="ellipse">
            <a:avLst/>
          </a:prstGeom>
          <a:solidFill>
            <a:schemeClr val="bg1">
              <a:lumMod val="95000"/>
            </a:schemeClr>
          </a:solidFill>
          <a:ln w="28575">
            <a:solidFill>
              <a:schemeClr val="accent5"/>
            </a:solidFill>
            <a:round/>
            <a:headEnd/>
            <a:tailEnd/>
          </a:ln>
        </p:spPr>
        <p:txBody>
          <a:bodyPr vert="horz" wrap="square" lIns="0" tIns="45720" rIns="0" bIns="45720" numCol="1" rtlCol="0" anchor="ctr" anchorCtr="0" compatLnSpc="1">
            <a:prstTxWarp prst="textNoShape">
              <a:avLst/>
            </a:prstTxWarp>
          </a:bodyPr>
          <a:lstStyle/>
          <a:p>
            <a:pPr algn="ctr"/>
            <a:r>
              <a:rPr lang="en-US" sz="2000" b="1" dirty="0" smtClean="0">
                <a:solidFill>
                  <a:schemeClr val="accent5"/>
                </a:solidFill>
              </a:rPr>
              <a:t>May</a:t>
            </a:r>
            <a:endParaRPr lang="en-US" sz="2000" b="1" dirty="0">
              <a:solidFill>
                <a:schemeClr val="accent5"/>
              </a:solidFill>
            </a:endParaRPr>
          </a:p>
        </p:txBody>
      </p:sp>
      <p:sp>
        <p:nvSpPr>
          <p:cNvPr id="34" name="Arc 33"/>
          <p:cNvSpPr/>
          <p:nvPr/>
        </p:nvSpPr>
        <p:spPr>
          <a:xfrm>
            <a:off x="7551276" y="2068349"/>
            <a:ext cx="1003635" cy="1003635"/>
          </a:xfrm>
          <a:prstGeom prst="arc">
            <a:avLst>
              <a:gd name="adj1" fmla="val 14708091"/>
              <a:gd name="adj2" fmla="val 17684436"/>
            </a:avLst>
          </a:prstGeom>
          <a:ln w="12700">
            <a:solidFill>
              <a:schemeClr val="accent5"/>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8" name="Straight Connector 37"/>
          <p:cNvCxnSpPr/>
          <p:nvPr/>
        </p:nvCxnSpPr>
        <p:spPr>
          <a:xfrm>
            <a:off x="1104900" y="1642721"/>
            <a:ext cx="6934200"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6" idx="0"/>
          </p:cNvCxnSpPr>
          <p:nvPr/>
        </p:nvCxnSpPr>
        <p:spPr>
          <a:xfrm flipV="1">
            <a:off x="1090908" y="1642721"/>
            <a:ext cx="0" cy="416458"/>
          </a:xfrm>
          <a:prstGeom prst="line">
            <a:avLst/>
          </a:prstGeom>
          <a:ln w="12700">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14" idx="0"/>
          </p:cNvCxnSpPr>
          <p:nvPr/>
        </p:nvCxnSpPr>
        <p:spPr>
          <a:xfrm flipV="1">
            <a:off x="2831454" y="1642721"/>
            <a:ext cx="0" cy="416458"/>
          </a:xfrm>
          <a:prstGeom prst="line">
            <a:avLst/>
          </a:prstGeom>
          <a:ln w="12700">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4572000" y="1642721"/>
            <a:ext cx="0" cy="416458"/>
          </a:xfrm>
          <a:prstGeom prst="line">
            <a:avLst/>
          </a:prstGeom>
          <a:ln w="12700">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6312546" y="1642721"/>
            <a:ext cx="0" cy="416458"/>
          </a:xfrm>
          <a:prstGeom prst="line">
            <a:avLst/>
          </a:prstGeom>
          <a:ln w="12700">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32" idx="0"/>
          </p:cNvCxnSpPr>
          <p:nvPr/>
        </p:nvCxnSpPr>
        <p:spPr>
          <a:xfrm flipV="1">
            <a:off x="8053093" y="1642721"/>
            <a:ext cx="0" cy="416458"/>
          </a:xfrm>
          <a:prstGeom prst="line">
            <a:avLst/>
          </a:prstGeom>
          <a:ln w="12700">
            <a:solidFill>
              <a:schemeClr val="bg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9" name="Rounded Rectangle 48"/>
          <p:cNvSpPr/>
          <p:nvPr/>
        </p:nvSpPr>
        <p:spPr bwMode="auto">
          <a:xfrm>
            <a:off x="2568219" y="376578"/>
            <a:ext cx="4007562" cy="762000"/>
          </a:xfrm>
          <a:prstGeom prst="roundRect">
            <a:avLst/>
          </a:prstGeom>
          <a:solidFill>
            <a:schemeClr val="accent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52" name="Straight Connector 51"/>
          <p:cNvCxnSpPr>
            <a:endCxn id="49" idx="2"/>
          </p:cNvCxnSpPr>
          <p:nvPr/>
        </p:nvCxnSpPr>
        <p:spPr>
          <a:xfrm flipV="1">
            <a:off x="4572000" y="1138578"/>
            <a:ext cx="0" cy="504144"/>
          </a:xfrm>
          <a:prstGeom prst="line">
            <a:avLst/>
          </a:prstGeom>
          <a:ln w="127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008679" y="379013"/>
            <a:ext cx="3126642" cy="757130"/>
          </a:xfrm>
          <a:prstGeom prst="rect">
            <a:avLst/>
          </a:prstGeom>
        </p:spPr>
        <p:txBody>
          <a:bodyPr wrap="square">
            <a:spAutoFit/>
          </a:bodyPr>
          <a:lstStyle/>
          <a:p>
            <a:pPr algn="ctr">
              <a:lnSpc>
                <a:spcPct val="120000"/>
              </a:lnSpc>
            </a:pPr>
            <a:r>
              <a:rPr lang="en-US" b="1" dirty="0" smtClean="0">
                <a:solidFill>
                  <a:schemeClr val="bg1"/>
                </a:solidFill>
              </a:rPr>
              <a:t>2018</a:t>
            </a:r>
          </a:p>
          <a:p>
            <a:pPr algn="ctr">
              <a:lnSpc>
                <a:spcPct val="120000"/>
              </a:lnSpc>
            </a:pPr>
            <a:r>
              <a:rPr lang="en-US" dirty="0" smtClean="0">
                <a:solidFill>
                  <a:schemeClr val="bg1"/>
                </a:solidFill>
              </a:rPr>
              <a:t>Successfully </a:t>
            </a:r>
            <a:r>
              <a:rPr lang="en-US" dirty="0">
                <a:solidFill>
                  <a:schemeClr val="bg1"/>
                </a:solidFill>
              </a:rPr>
              <a:t>Completed</a:t>
            </a:r>
          </a:p>
        </p:txBody>
      </p:sp>
      <p:sp>
        <p:nvSpPr>
          <p:cNvPr id="58" name="TextBox 57"/>
          <p:cNvSpPr txBox="1"/>
          <p:nvPr/>
        </p:nvSpPr>
        <p:spPr>
          <a:xfrm flipH="1">
            <a:off x="452493" y="3156311"/>
            <a:ext cx="1276830" cy="796372"/>
          </a:xfrm>
          <a:prstGeom prst="rect">
            <a:avLst/>
          </a:prstGeom>
          <a:noFill/>
          <a:ln>
            <a:noFill/>
          </a:ln>
        </p:spPr>
        <p:txBody>
          <a:bodyPr wrap="square" lIns="0" tIns="0" rIns="0" bIns="0" rtlCol="0" anchor="ctr">
            <a:spAutoFit/>
          </a:bodyPr>
          <a:lstStyle/>
          <a:p>
            <a:pPr algn="ctr">
              <a:lnSpc>
                <a:spcPct val="150000"/>
              </a:lnSpc>
            </a:pPr>
            <a:r>
              <a:rPr lang="en-US" sz="1050" dirty="0">
                <a:solidFill>
                  <a:schemeClr val="accent1"/>
                </a:solidFill>
              </a:rPr>
              <a:t>YOUR TITLE HERE</a:t>
            </a:r>
          </a:p>
          <a:p>
            <a:pPr algn="ctr">
              <a:lnSpc>
                <a:spcPct val="15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59" name="Freeform 45"/>
          <p:cNvSpPr>
            <a:spLocks noEditPoints="1"/>
          </p:cNvSpPr>
          <p:nvPr/>
        </p:nvSpPr>
        <p:spPr bwMode="auto">
          <a:xfrm>
            <a:off x="452493" y="4066545"/>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60" name="Freeform 59"/>
          <p:cNvSpPr>
            <a:spLocks noEditPoints="1"/>
          </p:cNvSpPr>
          <p:nvPr/>
        </p:nvSpPr>
        <p:spPr bwMode="auto">
          <a:xfrm>
            <a:off x="452493" y="4445513"/>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61" name="TextBox 60"/>
          <p:cNvSpPr txBox="1"/>
          <p:nvPr/>
        </p:nvSpPr>
        <p:spPr>
          <a:xfrm flipH="1">
            <a:off x="682974" y="4067727"/>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01-Simplicity</a:t>
            </a:r>
            <a:endParaRPr kumimoji="1" lang="ja-JP" altLang="en-US" sz="1200" dirty="0">
              <a:solidFill>
                <a:schemeClr val="bg1">
                  <a:lumMod val="50000"/>
                </a:schemeClr>
              </a:solidFill>
              <a:latin typeface="Roboto (Body)"/>
            </a:endParaRPr>
          </a:p>
        </p:txBody>
      </p:sp>
      <p:sp>
        <p:nvSpPr>
          <p:cNvPr id="62" name="TextBox 61"/>
          <p:cNvSpPr txBox="1"/>
          <p:nvPr/>
        </p:nvSpPr>
        <p:spPr>
          <a:xfrm flipH="1">
            <a:off x="682974" y="4446694"/>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02-Creativity</a:t>
            </a:r>
            <a:endParaRPr kumimoji="1" lang="ja-JP" altLang="en-US" sz="1200" dirty="0">
              <a:solidFill>
                <a:schemeClr val="bg1">
                  <a:lumMod val="50000"/>
                </a:schemeClr>
              </a:solidFill>
              <a:latin typeface="Roboto (Body)"/>
            </a:endParaRPr>
          </a:p>
        </p:txBody>
      </p:sp>
      <p:sp>
        <p:nvSpPr>
          <p:cNvPr id="68" name="TextBox 67"/>
          <p:cNvSpPr txBox="1"/>
          <p:nvPr/>
        </p:nvSpPr>
        <p:spPr>
          <a:xfrm flipH="1">
            <a:off x="2193039" y="3156311"/>
            <a:ext cx="1276830" cy="796372"/>
          </a:xfrm>
          <a:prstGeom prst="rect">
            <a:avLst/>
          </a:prstGeom>
          <a:noFill/>
          <a:ln>
            <a:noFill/>
          </a:ln>
        </p:spPr>
        <p:txBody>
          <a:bodyPr wrap="square" lIns="0" tIns="0" rIns="0" bIns="0" rtlCol="0" anchor="ctr">
            <a:spAutoFit/>
          </a:bodyPr>
          <a:lstStyle/>
          <a:p>
            <a:pPr algn="ctr">
              <a:lnSpc>
                <a:spcPct val="150000"/>
              </a:lnSpc>
            </a:pPr>
            <a:r>
              <a:rPr lang="en-US" sz="1050" dirty="0">
                <a:solidFill>
                  <a:schemeClr val="accent2"/>
                </a:solidFill>
              </a:rPr>
              <a:t>YOUR TITLE HERE</a:t>
            </a:r>
          </a:p>
          <a:p>
            <a:pPr algn="ctr">
              <a:lnSpc>
                <a:spcPct val="15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69" name="Freeform 45"/>
          <p:cNvSpPr>
            <a:spLocks noEditPoints="1"/>
          </p:cNvSpPr>
          <p:nvPr/>
        </p:nvSpPr>
        <p:spPr bwMode="auto">
          <a:xfrm>
            <a:off x="2193039" y="4066545"/>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70" name="Freeform 69"/>
          <p:cNvSpPr>
            <a:spLocks noEditPoints="1"/>
          </p:cNvSpPr>
          <p:nvPr/>
        </p:nvSpPr>
        <p:spPr bwMode="auto">
          <a:xfrm>
            <a:off x="2193039" y="4445513"/>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71" name="TextBox 70"/>
          <p:cNvSpPr txBox="1"/>
          <p:nvPr/>
        </p:nvSpPr>
        <p:spPr>
          <a:xfrm flipH="1">
            <a:off x="2423520" y="4067727"/>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01-Simplicity</a:t>
            </a:r>
            <a:endParaRPr kumimoji="1" lang="ja-JP" altLang="en-US" sz="1200" dirty="0">
              <a:solidFill>
                <a:schemeClr val="bg1">
                  <a:lumMod val="50000"/>
                </a:schemeClr>
              </a:solidFill>
              <a:latin typeface="Roboto (Body)"/>
            </a:endParaRPr>
          </a:p>
        </p:txBody>
      </p:sp>
      <p:sp>
        <p:nvSpPr>
          <p:cNvPr id="72" name="TextBox 71"/>
          <p:cNvSpPr txBox="1"/>
          <p:nvPr/>
        </p:nvSpPr>
        <p:spPr>
          <a:xfrm flipH="1">
            <a:off x="2423520" y="4446694"/>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02-Creativity</a:t>
            </a:r>
            <a:endParaRPr kumimoji="1" lang="ja-JP" altLang="en-US" sz="1200" dirty="0">
              <a:solidFill>
                <a:schemeClr val="bg1">
                  <a:lumMod val="50000"/>
                </a:schemeClr>
              </a:solidFill>
              <a:latin typeface="Roboto (Body)"/>
            </a:endParaRPr>
          </a:p>
        </p:txBody>
      </p:sp>
      <p:sp>
        <p:nvSpPr>
          <p:cNvPr id="74" name="TextBox 73"/>
          <p:cNvSpPr txBox="1"/>
          <p:nvPr/>
        </p:nvSpPr>
        <p:spPr>
          <a:xfrm flipH="1">
            <a:off x="3933585" y="3156311"/>
            <a:ext cx="1276830" cy="796372"/>
          </a:xfrm>
          <a:prstGeom prst="rect">
            <a:avLst/>
          </a:prstGeom>
          <a:noFill/>
          <a:ln>
            <a:noFill/>
          </a:ln>
        </p:spPr>
        <p:txBody>
          <a:bodyPr wrap="square" lIns="0" tIns="0" rIns="0" bIns="0" rtlCol="0" anchor="ctr">
            <a:spAutoFit/>
          </a:bodyPr>
          <a:lstStyle/>
          <a:p>
            <a:pPr algn="ctr">
              <a:lnSpc>
                <a:spcPct val="150000"/>
              </a:lnSpc>
            </a:pPr>
            <a:r>
              <a:rPr lang="en-US" sz="1050" dirty="0">
                <a:solidFill>
                  <a:schemeClr val="accent3"/>
                </a:solidFill>
              </a:rPr>
              <a:t>YOUR TITLE HERE</a:t>
            </a:r>
          </a:p>
          <a:p>
            <a:pPr algn="ctr">
              <a:lnSpc>
                <a:spcPct val="15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75" name="Freeform 45"/>
          <p:cNvSpPr>
            <a:spLocks noEditPoints="1"/>
          </p:cNvSpPr>
          <p:nvPr/>
        </p:nvSpPr>
        <p:spPr bwMode="auto">
          <a:xfrm>
            <a:off x="3933585" y="4066545"/>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76" name="Freeform 75"/>
          <p:cNvSpPr>
            <a:spLocks noEditPoints="1"/>
          </p:cNvSpPr>
          <p:nvPr/>
        </p:nvSpPr>
        <p:spPr bwMode="auto">
          <a:xfrm>
            <a:off x="3933585" y="4445513"/>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77" name="TextBox 76"/>
          <p:cNvSpPr txBox="1"/>
          <p:nvPr/>
        </p:nvSpPr>
        <p:spPr>
          <a:xfrm flipH="1">
            <a:off x="4164066" y="4067727"/>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01-Simplicity</a:t>
            </a:r>
            <a:endParaRPr kumimoji="1" lang="ja-JP" altLang="en-US" sz="1200" dirty="0">
              <a:solidFill>
                <a:schemeClr val="bg1">
                  <a:lumMod val="50000"/>
                </a:schemeClr>
              </a:solidFill>
              <a:latin typeface="Roboto (Body)"/>
            </a:endParaRPr>
          </a:p>
        </p:txBody>
      </p:sp>
      <p:sp>
        <p:nvSpPr>
          <p:cNvPr id="78" name="TextBox 77"/>
          <p:cNvSpPr txBox="1"/>
          <p:nvPr/>
        </p:nvSpPr>
        <p:spPr>
          <a:xfrm flipH="1">
            <a:off x="4164066" y="4446694"/>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02-Creativity</a:t>
            </a:r>
            <a:endParaRPr kumimoji="1" lang="ja-JP" altLang="en-US" sz="1200" dirty="0">
              <a:solidFill>
                <a:schemeClr val="bg1">
                  <a:lumMod val="50000"/>
                </a:schemeClr>
              </a:solidFill>
              <a:latin typeface="Roboto (Body)"/>
            </a:endParaRPr>
          </a:p>
        </p:txBody>
      </p:sp>
      <p:sp>
        <p:nvSpPr>
          <p:cNvPr id="80" name="TextBox 79"/>
          <p:cNvSpPr txBox="1"/>
          <p:nvPr/>
        </p:nvSpPr>
        <p:spPr>
          <a:xfrm flipH="1">
            <a:off x="5674131" y="3156311"/>
            <a:ext cx="1276830" cy="796372"/>
          </a:xfrm>
          <a:prstGeom prst="rect">
            <a:avLst/>
          </a:prstGeom>
          <a:noFill/>
          <a:ln>
            <a:noFill/>
          </a:ln>
        </p:spPr>
        <p:txBody>
          <a:bodyPr wrap="square" lIns="0" tIns="0" rIns="0" bIns="0" rtlCol="0" anchor="ctr">
            <a:spAutoFit/>
          </a:bodyPr>
          <a:lstStyle/>
          <a:p>
            <a:pPr algn="ctr">
              <a:lnSpc>
                <a:spcPct val="150000"/>
              </a:lnSpc>
            </a:pPr>
            <a:r>
              <a:rPr lang="en-US" sz="1050" dirty="0">
                <a:solidFill>
                  <a:schemeClr val="accent4"/>
                </a:solidFill>
              </a:rPr>
              <a:t>YOUR TITLE HERE</a:t>
            </a:r>
          </a:p>
          <a:p>
            <a:pPr algn="ctr">
              <a:lnSpc>
                <a:spcPct val="15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81" name="Freeform 45"/>
          <p:cNvSpPr>
            <a:spLocks noEditPoints="1"/>
          </p:cNvSpPr>
          <p:nvPr/>
        </p:nvSpPr>
        <p:spPr bwMode="auto">
          <a:xfrm>
            <a:off x="5674131" y="4066545"/>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82" name="Freeform 81"/>
          <p:cNvSpPr>
            <a:spLocks noEditPoints="1"/>
          </p:cNvSpPr>
          <p:nvPr/>
        </p:nvSpPr>
        <p:spPr bwMode="auto">
          <a:xfrm>
            <a:off x="5674131" y="4445513"/>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83" name="TextBox 82"/>
          <p:cNvSpPr txBox="1"/>
          <p:nvPr/>
        </p:nvSpPr>
        <p:spPr>
          <a:xfrm flipH="1">
            <a:off x="5904612" y="4067727"/>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01-Simplicity</a:t>
            </a:r>
            <a:endParaRPr kumimoji="1" lang="ja-JP" altLang="en-US" sz="1200" dirty="0">
              <a:solidFill>
                <a:schemeClr val="bg1">
                  <a:lumMod val="50000"/>
                </a:schemeClr>
              </a:solidFill>
              <a:latin typeface="Roboto (Body)"/>
            </a:endParaRPr>
          </a:p>
        </p:txBody>
      </p:sp>
      <p:sp>
        <p:nvSpPr>
          <p:cNvPr id="84" name="TextBox 83"/>
          <p:cNvSpPr txBox="1"/>
          <p:nvPr/>
        </p:nvSpPr>
        <p:spPr>
          <a:xfrm flipH="1">
            <a:off x="5904612" y="4446694"/>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02-Creativity</a:t>
            </a:r>
            <a:endParaRPr kumimoji="1" lang="ja-JP" altLang="en-US" sz="1200" dirty="0">
              <a:solidFill>
                <a:schemeClr val="bg1">
                  <a:lumMod val="50000"/>
                </a:schemeClr>
              </a:solidFill>
              <a:latin typeface="Roboto (Body)"/>
            </a:endParaRPr>
          </a:p>
        </p:txBody>
      </p:sp>
      <p:sp>
        <p:nvSpPr>
          <p:cNvPr id="86" name="TextBox 85"/>
          <p:cNvSpPr txBox="1"/>
          <p:nvPr/>
        </p:nvSpPr>
        <p:spPr>
          <a:xfrm flipH="1">
            <a:off x="7414678" y="3156311"/>
            <a:ext cx="1276830" cy="796372"/>
          </a:xfrm>
          <a:prstGeom prst="rect">
            <a:avLst/>
          </a:prstGeom>
          <a:noFill/>
          <a:ln>
            <a:noFill/>
          </a:ln>
        </p:spPr>
        <p:txBody>
          <a:bodyPr wrap="square" lIns="0" tIns="0" rIns="0" bIns="0" rtlCol="0" anchor="ctr">
            <a:spAutoFit/>
          </a:bodyPr>
          <a:lstStyle/>
          <a:p>
            <a:pPr algn="ctr">
              <a:lnSpc>
                <a:spcPct val="150000"/>
              </a:lnSpc>
            </a:pPr>
            <a:r>
              <a:rPr lang="en-US" sz="1050" dirty="0">
                <a:solidFill>
                  <a:schemeClr val="accent5"/>
                </a:solidFill>
              </a:rPr>
              <a:t>YOUR TITLE HERE</a:t>
            </a:r>
          </a:p>
          <a:p>
            <a:pPr algn="ctr">
              <a:lnSpc>
                <a:spcPct val="15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87" name="Freeform 45"/>
          <p:cNvSpPr>
            <a:spLocks noEditPoints="1"/>
          </p:cNvSpPr>
          <p:nvPr/>
        </p:nvSpPr>
        <p:spPr bwMode="auto">
          <a:xfrm>
            <a:off x="7414678" y="4066545"/>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88" name="Freeform 87"/>
          <p:cNvSpPr>
            <a:spLocks noEditPoints="1"/>
          </p:cNvSpPr>
          <p:nvPr/>
        </p:nvSpPr>
        <p:spPr bwMode="auto">
          <a:xfrm>
            <a:off x="7414678" y="4445513"/>
            <a:ext cx="187034" cy="187033"/>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solidFill>
                <a:schemeClr val="bg1"/>
              </a:solidFill>
            </a:endParaRPr>
          </a:p>
        </p:txBody>
      </p:sp>
      <p:sp>
        <p:nvSpPr>
          <p:cNvPr id="89" name="TextBox 88"/>
          <p:cNvSpPr txBox="1"/>
          <p:nvPr/>
        </p:nvSpPr>
        <p:spPr>
          <a:xfrm flipH="1">
            <a:off x="7645159" y="4067727"/>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01-Simplicity</a:t>
            </a:r>
            <a:endParaRPr kumimoji="1" lang="ja-JP" altLang="en-US" sz="1200" dirty="0">
              <a:solidFill>
                <a:schemeClr val="bg1">
                  <a:lumMod val="50000"/>
                </a:schemeClr>
              </a:solidFill>
              <a:latin typeface="Roboto (Body)"/>
            </a:endParaRPr>
          </a:p>
        </p:txBody>
      </p:sp>
      <p:sp>
        <p:nvSpPr>
          <p:cNvPr id="90" name="TextBox 89"/>
          <p:cNvSpPr txBox="1"/>
          <p:nvPr/>
        </p:nvSpPr>
        <p:spPr>
          <a:xfrm flipH="1">
            <a:off x="7645159" y="4446694"/>
            <a:ext cx="1046347" cy="184666"/>
          </a:xfrm>
          <a:prstGeom prst="rect">
            <a:avLst/>
          </a:prstGeom>
          <a:noFill/>
          <a:ln>
            <a:noFill/>
          </a:ln>
        </p:spPr>
        <p:txBody>
          <a:bodyPr wrap="square" lIns="0" tIns="0" rIns="0" bIns="0" rtlCol="0" anchor="ctr">
            <a:spAutoFit/>
          </a:bodyPr>
          <a:lstStyle/>
          <a:p>
            <a:r>
              <a:rPr kumimoji="1" lang="en-US" altLang="ja-JP" sz="1200" dirty="0" smtClean="0">
                <a:solidFill>
                  <a:schemeClr val="bg1">
                    <a:lumMod val="50000"/>
                  </a:schemeClr>
                </a:solidFill>
                <a:latin typeface="Roboto (Body)"/>
              </a:rPr>
              <a:t>02-Creativity</a:t>
            </a:r>
            <a:endParaRPr kumimoji="1" lang="ja-JP" altLang="en-US" sz="1200" dirty="0">
              <a:solidFill>
                <a:schemeClr val="bg1">
                  <a:lumMod val="50000"/>
                </a:schemeClr>
              </a:solidFill>
              <a:latin typeface="Roboto (Body)"/>
            </a:endParaRPr>
          </a:p>
        </p:txBody>
      </p:sp>
    </p:spTree>
    <p:extLst>
      <p:ext uri="{BB962C8B-B14F-4D97-AF65-F5344CB8AC3E}">
        <p14:creationId xmlns:p14="http://schemas.microsoft.com/office/powerpoint/2010/main" val="2143552509"/>
      </p:ext>
    </p:extLst>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Straight Connector 50"/>
          <p:cNvCxnSpPr/>
          <p:nvPr/>
        </p:nvCxnSpPr>
        <p:spPr>
          <a:xfrm>
            <a:off x="4568335" y="1809750"/>
            <a:ext cx="7331" cy="3333750"/>
          </a:xfrm>
          <a:prstGeom prst="line">
            <a:avLst/>
          </a:prstGeom>
          <a:ln w="12700">
            <a:solidFill>
              <a:schemeClr val="bg1">
                <a:lumMod val="50000"/>
              </a:schemeClr>
            </a:solidFill>
            <a:prstDash val="lgDash"/>
            <a:headEnd type="none"/>
            <a:tailEnd type="none"/>
          </a:ln>
        </p:spPr>
        <p:style>
          <a:lnRef idx="1">
            <a:schemeClr val="accent1"/>
          </a:lnRef>
          <a:fillRef idx="0">
            <a:schemeClr val="accent1"/>
          </a:fillRef>
          <a:effectRef idx="0">
            <a:schemeClr val="accent1"/>
          </a:effectRef>
          <a:fontRef idx="minor">
            <a:schemeClr val="tx1"/>
          </a:fontRef>
        </p:style>
      </p:cxnSp>
      <p:sp>
        <p:nvSpPr>
          <p:cNvPr id="123" name="Oval 122"/>
          <p:cNvSpPr/>
          <p:nvPr/>
        </p:nvSpPr>
        <p:spPr>
          <a:xfrm>
            <a:off x="4300222" y="1266193"/>
            <a:ext cx="543557" cy="543557"/>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endParaRPr lang="en-US" dirty="0">
              <a:solidFill>
                <a:schemeClr val="bg1"/>
              </a:solidFill>
            </a:endParaRPr>
          </a:p>
        </p:txBody>
      </p:sp>
      <p:sp>
        <p:nvSpPr>
          <p:cNvPr id="24" name="Text Placeholder 23"/>
          <p:cNvSpPr>
            <a:spLocks noGrp="1"/>
          </p:cNvSpPr>
          <p:nvPr>
            <p:ph type="body" sz="half" idx="2"/>
          </p:nvPr>
        </p:nvSpPr>
        <p:spPr>
          <a:prstGeom prst="rect">
            <a:avLst/>
          </a:prstGeom>
        </p:spPr>
        <p:txBody>
          <a:bodyPr/>
          <a:lstStyle/>
          <a:p>
            <a:r>
              <a:rPr lang="en-US" dirty="0"/>
              <a:t>Our History Timeline</a:t>
            </a:r>
          </a:p>
        </p:txBody>
      </p:sp>
      <p:sp>
        <p:nvSpPr>
          <p:cNvPr id="23" name="Title 22"/>
          <p:cNvSpPr>
            <a:spLocks noGrp="1"/>
          </p:cNvSpPr>
          <p:nvPr>
            <p:ph type="title"/>
          </p:nvPr>
        </p:nvSpPr>
        <p:spPr>
          <a:prstGeom prst="rect">
            <a:avLst/>
          </a:prstGeom>
        </p:spPr>
        <p:txBody>
          <a:bodyPr/>
          <a:lstStyle/>
          <a:p>
            <a:r>
              <a:rPr lang="en-US" dirty="0"/>
              <a:t>Our History Timeline</a:t>
            </a:r>
          </a:p>
        </p:txBody>
      </p:sp>
      <p:grpSp>
        <p:nvGrpSpPr>
          <p:cNvPr id="3" name="Group 2"/>
          <p:cNvGrpSpPr/>
          <p:nvPr/>
        </p:nvGrpSpPr>
        <p:grpSpPr>
          <a:xfrm>
            <a:off x="603130" y="1903784"/>
            <a:ext cx="3031105" cy="1239466"/>
            <a:chOff x="603130" y="1903784"/>
            <a:chExt cx="3031105" cy="1239466"/>
          </a:xfrm>
          <a:effectLst>
            <a:outerShdw blurRad="63500" sx="102000" sy="102000" algn="ctr" rotWithShape="0">
              <a:prstClr val="black">
                <a:alpha val="40000"/>
              </a:prstClr>
            </a:outerShdw>
          </a:effectLst>
        </p:grpSpPr>
        <p:sp>
          <p:nvSpPr>
            <p:cNvPr id="62" name="Rounded Rectangle 71"/>
            <p:cNvSpPr/>
            <p:nvPr/>
          </p:nvSpPr>
          <p:spPr>
            <a:xfrm>
              <a:off x="1199772" y="1910870"/>
              <a:ext cx="2434463" cy="1225296"/>
            </a:xfrm>
            <a:prstGeom prst="roundRect">
              <a:avLst>
                <a:gd name="adj" fmla="val 754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31"/>
            <p:cNvSpPr/>
            <p:nvPr/>
          </p:nvSpPr>
          <p:spPr bwMode="auto">
            <a:xfrm>
              <a:off x="603130" y="1903784"/>
              <a:ext cx="1239466" cy="1239466"/>
            </a:xfrm>
            <a:custGeom>
              <a:avLst/>
              <a:gdLst>
                <a:gd name="connsiteX0" fmla="*/ 619733 w 1239466"/>
                <a:gd name="connsiteY0" fmla="*/ 0 h 1239466"/>
                <a:gd name="connsiteX1" fmla="*/ 1239466 w 1239466"/>
                <a:gd name="connsiteY1" fmla="*/ 619733 h 1239466"/>
                <a:gd name="connsiteX2" fmla="*/ 619733 w 1239466"/>
                <a:gd name="connsiteY2" fmla="*/ 1239466 h 1239466"/>
                <a:gd name="connsiteX3" fmla="*/ 0 w 1239466"/>
                <a:gd name="connsiteY3" fmla="*/ 619733 h 1239466"/>
                <a:gd name="connsiteX4" fmla="*/ 619733 w 1239466"/>
                <a:gd name="connsiteY4" fmla="*/ 0 h 1239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9466" h="1239466">
                  <a:moveTo>
                    <a:pt x="619733" y="0"/>
                  </a:moveTo>
                  <a:cubicBezTo>
                    <a:pt x="962002" y="0"/>
                    <a:pt x="1239466" y="277464"/>
                    <a:pt x="1239466" y="619733"/>
                  </a:cubicBezTo>
                  <a:cubicBezTo>
                    <a:pt x="1239466" y="962002"/>
                    <a:pt x="962002" y="1239466"/>
                    <a:pt x="619733" y="1239466"/>
                  </a:cubicBezTo>
                  <a:cubicBezTo>
                    <a:pt x="277464" y="1239466"/>
                    <a:pt x="0" y="962002"/>
                    <a:pt x="0" y="619733"/>
                  </a:cubicBezTo>
                  <a:cubicBezTo>
                    <a:pt x="0" y="277464"/>
                    <a:pt x="277464" y="0"/>
                    <a:pt x="619733" y="0"/>
                  </a:cubicBezTo>
                  <a:close/>
                </a:path>
              </a:pathLst>
            </a:custGeom>
            <a:solidFill>
              <a:schemeClr val="bg1">
                <a:lumMod val="95000"/>
              </a:schemeClr>
            </a:solidFill>
            <a:ln w="2857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r>
                <a:rPr lang="ar-SY" sz="3200" b="1" dirty="0">
                  <a:solidFill>
                    <a:schemeClr val="accent1"/>
                  </a:solidFill>
                </a:rPr>
                <a:t>2019</a:t>
              </a:r>
              <a:endParaRPr lang="en-US" sz="3200" dirty="0">
                <a:solidFill>
                  <a:schemeClr val="accent1"/>
                </a:solidFill>
              </a:endParaRPr>
            </a:p>
          </p:txBody>
        </p:sp>
      </p:grpSp>
      <p:grpSp>
        <p:nvGrpSpPr>
          <p:cNvPr id="4" name="Group 3"/>
          <p:cNvGrpSpPr/>
          <p:nvPr/>
        </p:nvGrpSpPr>
        <p:grpSpPr>
          <a:xfrm>
            <a:off x="5509764" y="3389684"/>
            <a:ext cx="3031106" cy="1239466"/>
            <a:chOff x="5509764" y="3389684"/>
            <a:chExt cx="3031106" cy="1239466"/>
          </a:xfrm>
          <a:effectLst>
            <a:outerShdw blurRad="63500" sx="102000" sy="102000" algn="ctr" rotWithShape="0">
              <a:prstClr val="black">
                <a:alpha val="40000"/>
              </a:prstClr>
            </a:outerShdw>
          </a:effectLst>
        </p:grpSpPr>
        <p:sp>
          <p:nvSpPr>
            <p:cNvPr id="61" name="Rounded Rectangle 71"/>
            <p:cNvSpPr/>
            <p:nvPr/>
          </p:nvSpPr>
          <p:spPr>
            <a:xfrm>
              <a:off x="5509764" y="3396770"/>
              <a:ext cx="2434463" cy="1225296"/>
            </a:xfrm>
            <a:prstGeom prst="roundRect">
              <a:avLst>
                <a:gd name="adj" fmla="val 754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solidFill>
                  <a:schemeClr val="bg1">
                    <a:lumMod val="50000"/>
                  </a:schemeClr>
                </a:solidFill>
              </a:endParaRPr>
            </a:p>
          </p:txBody>
        </p:sp>
        <p:sp>
          <p:nvSpPr>
            <p:cNvPr id="31" name="Freeform 30"/>
            <p:cNvSpPr/>
            <p:nvPr/>
          </p:nvSpPr>
          <p:spPr bwMode="auto">
            <a:xfrm>
              <a:off x="7301404" y="3389684"/>
              <a:ext cx="1239466" cy="1239466"/>
            </a:xfrm>
            <a:custGeom>
              <a:avLst/>
              <a:gdLst>
                <a:gd name="connsiteX0" fmla="*/ 619733 w 1239466"/>
                <a:gd name="connsiteY0" fmla="*/ 0 h 1239466"/>
                <a:gd name="connsiteX1" fmla="*/ 1239466 w 1239466"/>
                <a:gd name="connsiteY1" fmla="*/ 619733 h 1239466"/>
                <a:gd name="connsiteX2" fmla="*/ 619733 w 1239466"/>
                <a:gd name="connsiteY2" fmla="*/ 1239466 h 1239466"/>
                <a:gd name="connsiteX3" fmla="*/ 0 w 1239466"/>
                <a:gd name="connsiteY3" fmla="*/ 619733 h 1239466"/>
                <a:gd name="connsiteX4" fmla="*/ 619733 w 1239466"/>
                <a:gd name="connsiteY4" fmla="*/ 0 h 1239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9466" h="1239466">
                  <a:moveTo>
                    <a:pt x="619733" y="0"/>
                  </a:moveTo>
                  <a:cubicBezTo>
                    <a:pt x="962002" y="0"/>
                    <a:pt x="1239466" y="277464"/>
                    <a:pt x="1239466" y="619733"/>
                  </a:cubicBezTo>
                  <a:cubicBezTo>
                    <a:pt x="1239466" y="962002"/>
                    <a:pt x="962002" y="1239466"/>
                    <a:pt x="619733" y="1239466"/>
                  </a:cubicBezTo>
                  <a:cubicBezTo>
                    <a:pt x="277464" y="1239466"/>
                    <a:pt x="0" y="962002"/>
                    <a:pt x="0" y="619733"/>
                  </a:cubicBezTo>
                  <a:cubicBezTo>
                    <a:pt x="0" y="277464"/>
                    <a:pt x="277464" y="0"/>
                    <a:pt x="619733" y="0"/>
                  </a:cubicBezTo>
                  <a:close/>
                </a:path>
              </a:pathLst>
            </a:custGeom>
            <a:solidFill>
              <a:schemeClr val="accent2"/>
            </a:solidFill>
            <a:ln w="2857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r>
                <a:rPr lang="ar-SY" sz="3200" b="1" dirty="0" smtClean="0">
                  <a:solidFill>
                    <a:schemeClr val="bg1"/>
                  </a:solidFill>
                </a:rPr>
                <a:t>2018</a:t>
              </a:r>
              <a:endParaRPr lang="en-US" sz="3200" dirty="0">
                <a:solidFill>
                  <a:schemeClr val="bg1"/>
                </a:solidFill>
              </a:endParaRPr>
            </a:p>
          </p:txBody>
        </p:sp>
      </p:grpSp>
      <p:grpSp>
        <p:nvGrpSpPr>
          <p:cNvPr id="50" name="Group 49"/>
          <p:cNvGrpSpPr/>
          <p:nvPr/>
        </p:nvGrpSpPr>
        <p:grpSpPr>
          <a:xfrm>
            <a:off x="4475458" y="3912874"/>
            <a:ext cx="791715" cy="193086"/>
            <a:chOff x="2863336" y="2982862"/>
            <a:chExt cx="791715" cy="193086"/>
          </a:xfrm>
        </p:grpSpPr>
        <p:grpSp>
          <p:nvGrpSpPr>
            <p:cNvPr id="52" name="Group 51"/>
            <p:cNvGrpSpPr/>
            <p:nvPr/>
          </p:nvGrpSpPr>
          <p:grpSpPr>
            <a:xfrm>
              <a:off x="2863336" y="2982862"/>
              <a:ext cx="193086" cy="193086"/>
              <a:chOff x="2186925" y="1941725"/>
              <a:chExt cx="204788" cy="204788"/>
            </a:xfrm>
          </p:grpSpPr>
          <p:sp>
            <p:nvSpPr>
              <p:cNvPr id="58" name="Oval 57"/>
              <p:cNvSpPr/>
              <p:nvPr/>
            </p:nvSpPr>
            <p:spPr bwMode="auto">
              <a:xfrm>
                <a:off x="2186925" y="1941725"/>
                <a:ext cx="204788" cy="204788"/>
              </a:xfrm>
              <a:prstGeom prst="ellipse">
                <a:avLst/>
              </a:prstGeom>
              <a:solidFill>
                <a:schemeClr val="bg1"/>
              </a:solidFill>
              <a:ln w="28575">
                <a:solidFill>
                  <a:schemeClr val="accent2"/>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9" name="Oval 58"/>
              <p:cNvSpPr/>
              <p:nvPr/>
            </p:nvSpPr>
            <p:spPr bwMode="auto">
              <a:xfrm>
                <a:off x="2241840" y="1996640"/>
                <a:ext cx="94958" cy="94958"/>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54" name="Isosceles Triangle 53"/>
            <p:cNvSpPr/>
            <p:nvPr/>
          </p:nvSpPr>
          <p:spPr bwMode="auto">
            <a:xfrm rot="5400000" flipH="1">
              <a:off x="3307247" y="2825701"/>
              <a:ext cx="188198" cy="507410"/>
            </a:xfrm>
            <a:prstGeom prst="triangl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71" name="Rectangle 70"/>
          <p:cNvSpPr/>
          <p:nvPr/>
        </p:nvSpPr>
        <p:spPr>
          <a:xfrm>
            <a:off x="1905000" y="1957979"/>
            <a:ext cx="1684020" cy="1131079"/>
          </a:xfrm>
          <a:prstGeom prst="rect">
            <a:avLst/>
          </a:prstGeom>
        </p:spPr>
        <p:txBody>
          <a:bodyPr wrap="square" lIns="0">
            <a:spAutoFit/>
          </a:bodyPr>
          <a:lstStyle/>
          <a:p>
            <a:pPr>
              <a:lnSpc>
                <a:spcPct val="150000"/>
              </a:lnSpc>
            </a:pPr>
            <a:r>
              <a:rPr lang="en-US" sz="900" i="1" dirty="0" smtClean="0">
                <a:solidFill>
                  <a:schemeClr val="bg1"/>
                </a:solidFill>
              </a:rPr>
              <a:t>It’s </a:t>
            </a:r>
            <a:r>
              <a:rPr lang="en-US" sz="900" i="1" dirty="0">
                <a:solidFill>
                  <a:schemeClr val="bg1"/>
                </a:solidFill>
              </a:rPr>
              <a:t>now that much easier and more effective to start your business, thanks to company! Our tool will guide you step by step to </a:t>
            </a:r>
            <a:r>
              <a:rPr lang="en-US" sz="900" i="1" dirty="0" smtClean="0">
                <a:solidFill>
                  <a:schemeClr val="bg1"/>
                </a:solidFill>
              </a:rPr>
              <a:t>.</a:t>
            </a:r>
            <a:endParaRPr lang="en-US" sz="900" i="1" dirty="0">
              <a:solidFill>
                <a:schemeClr val="bg1"/>
              </a:solidFill>
            </a:endParaRPr>
          </a:p>
        </p:txBody>
      </p:sp>
      <p:sp>
        <p:nvSpPr>
          <p:cNvPr id="72" name="Rectangle 71"/>
          <p:cNvSpPr/>
          <p:nvPr/>
        </p:nvSpPr>
        <p:spPr>
          <a:xfrm>
            <a:off x="5563574" y="3443879"/>
            <a:ext cx="1684020" cy="1131079"/>
          </a:xfrm>
          <a:prstGeom prst="rect">
            <a:avLst/>
          </a:prstGeom>
        </p:spPr>
        <p:txBody>
          <a:bodyPr wrap="square" lIns="0">
            <a:spAutoFit/>
          </a:bodyPr>
          <a:lstStyle/>
          <a:p>
            <a:pPr algn="r">
              <a:lnSpc>
                <a:spcPct val="150000"/>
              </a:lnSpc>
            </a:pPr>
            <a:r>
              <a:rPr lang="en-US" sz="900" i="1" dirty="0" smtClean="0">
                <a:solidFill>
                  <a:schemeClr val="bg1">
                    <a:lumMod val="50000"/>
                  </a:schemeClr>
                </a:solidFill>
              </a:rPr>
              <a:t>It’s </a:t>
            </a:r>
            <a:r>
              <a:rPr lang="en-US" sz="900" i="1" dirty="0">
                <a:solidFill>
                  <a:schemeClr val="bg1">
                    <a:lumMod val="50000"/>
                  </a:schemeClr>
                </a:solidFill>
              </a:rPr>
              <a:t>now that much easier and more effective to start your business, thanks to company! Our tool will guide you step by step to </a:t>
            </a:r>
            <a:r>
              <a:rPr lang="en-US" sz="900" i="1" dirty="0" smtClean="0">
                <a:solidFill>
                  <a:schemeClr val="bg1">
                    <a:lumMod val="50000"/>
                  </a:schemeClr>
                </a:solidFill>
              </a:rPr>
              <a:t>.</a:t>
            </a:r>
            <a:endParaRPr lang="en-US" sz="900" i="1" dirty="0">
              <a:solidFill>
                <a:schemeClr val="bg1">
                  <a:lumMod val="50000"/>
                </a:schemeClr>
              </a:solidFill>
            </a:endParaRPr>
          </a:p>
        </p:txBody>
      </p:sp>
      <p:sp>
        <p:nvSpPr>
          <p:cNvPr id="86" name="Freeform 148"/>
          <p:cNvSpPr>
            <a:spLocks noEditPoints="1"/>
          </p:cNvSpPr>
          <p:nvPr/>
        </p:nvSpPr>
        <p:spPr bwMode="auto">
          <a:xfrm>
            <a:off x="4435229" y="1401201"/>
            <a:ext cx="273542" cy="273540"/>
          </a:xfrm>
          <a:custGeom>
            <a:avLst/>
            <a:gdLst/>
            <a:ahLst/>
            <a:cxnLst>
              <a:cxn ang="0">
                <a:pos x="12" y="256"/>
              </a:cxn>
              <a:cxn ang="0">
                <a:pos x="0" y="44"/>
              </a:cxn>
              <a:cxn ang="0">
                <a:pos x="36" y="32"/>
              </a:cxn>
              <a:cxn ang="0">
                <a:pos x="64" y="72"/>
              </a:cxn>
              <a:cxn ang="0">
                <a:pos x="92" y="32"/>
              </a:cxn>
              <a:cxn ang="0">
                <a:pos x="164" y="44"/>
              </a:cxn>
              <a:cxn ang="0">
                <a:pos x="220" y="44"/>
              </a:cxn>
              <a:cxn ang="0">
                <a:pos x="244" y="32"/>
              </a:cxn>
              <a:cxn ang="0">
                <a:pos x="256" y="244"/>
              </a:cxn>
              <a:cxn ang="0">
                <a:pos x="232" y="96"/>
              </a:cxn>
              <a:cxn ang="0">
                <a:pos x="24" y="232"/>
              </a:cxn>
              <a:cxn ang="0">
                <a:pos x="232" y="96"/>
              </a:cxn>
              <a:cxn ang="0">
                <a:pos x="87" y="172"/>
              </a:cxn>
              <a:cxn ang="0">
                <a:pos x="101" y="162"/>
              </a:cxn>
              <a:cxn ang="0">
                <a:pos x="109" y="154"/>
              </a:cxn>
              <a:cxn ang="0">
                <a:pos x="108" y="140"/>
              </a:cxn>
              <a:cxn ang="0">
                <a:pos x="94" y="138"/>
              </a:cxn>
              <a:cxn ang="0">
                <a:pos x="89" y="148"/>
              </a:cxn>
              <a:cxn ang="0">
                <a:pos x="74" y="153"/>
              </a:cxn>
              <a:cxn ang="0">
                <a:pos x="81" y="132"/>
              </a:cxn>
              <a:cxn ang="0">
                <a:pos x="101" y="124"/>
              </a:cxn>
              <a:cxn ang="0">
                <a:pos x="118" y="130"/>
              </a:cxn>
              <a:cxn ang="0">
                <a:pos x="125" y="147"/>
              </a:cxn>
              <a:cxn ang="0">
                <a:pos x="119" y="163"/>
              </a:cxn>
              <a:cxn ang="0">
                <a:pos x="105" y="174"/>
              </a:cxn>
              <a:cxn ang="0">
                <a:pos x="91" y="186"/>
              </a:cxn>
              <a:cxn ang="0">
                <a:pos x="126" y="198"/>
              </a:cxn>
              <a:cxn ang="0">
                <a:pos x="74" y="187"/>
              </a:cxn>
              <a:cxn ang="0">
                <a:pos x="148" y="185"/>
              </a:cxn>
              <a:cxn ang="0">
                <a:pos x="162" y="186"/>
              </a:cxn>
              <a:cxn ang="0">
                <a:pos x="168" y="179"/>
              </a:cxn>
              <a:cxn ang="0">
                <a:pos x="168" y="168"/>
              </a:cxn>
              <a:cxn ang="0">
                <a:pos x="162" y="161"/>
              </a:cxn>
              <a:cxn ang="0">
                <a:pos x="150" y="161"/>
              </a:cxn>
              <a:cxn ang="0">
                <a:pos x="132" y="166"/>
              </a:cxn>
              <a:cxn ang="0">
                <a:pos x="180" y="125"/>
              </a:cxn>
              <a:cxn ang="0">
                <a:pos x="150" y="138"/>
              </a:cxn>
              <a:cxn ang="0">
                <a:pos x="147" y="154"/>
              </a:cxn>
              <a:cxn ang="0">
                <a:pos x="162" y="149"/>
              </a:cxn>
              <a:cxn ang="0">
                <a:pos x="178" y="156"/>
              </a:cxn>
              <a:cxn ang="0">
                <a:pos x="184" y="174"/>
              </a:cxn>
              <a:cxn ang="0">
                <a:pos x="176" y="192"/>
              </a:cxn>
              <a:cxn ang="0">
                <a:pos x="157" y="200"/>
              </a:cxn>
              <a:cxn ang="0">
                <a:pos x="138" y="194"/>
              </a:cxn>
              <a:cxn ang="0">
                <a:pos x="130" y="177"/>
              </a:cxn>
              <a:cxn ang="0">
                <a:pos x="148" y="185"/>
              </a:cxn>
              <a:cxn ang="0">
                <a:pos x="180" y="44"/>
              </a:cxn>
              <a:cxn ang="0">
                <a:pos x="192" y="0"/>
              </a:cxn>
              <a:cxn ang="0">
                <a:pos x="204" y="44"/>
              </a:cxn>
              <a:cxn ang="0">
                <a:pos x="64" y="56"/>
              </a:cxn>
              <a:cxn ang="0">
                <a:pos x="52" y="12"/>
              </a:cxn>
              <a:cxn ang="0">
                <a:pos x="76" y="12"/>
              </a:cxn>
              <a:cxn ang="0">
                <a:pos x="64" y="56"/>
              </a:cxn>
            </a:cxnLst>
            <a:rect l="0" t="0" r="r" b="b"/>
            <a:pathLst>
              <a:path w="256" h="256">
                <a:moveTo>
                  <a:pt x="244" y="256"/>
                </a:moveTo>
                <a:cubicBezTo>
                  <a:pt x="12" y="256"/>
                  <a:pt x="12" y="256"/>
                  <a:pt x="12" y="256"/>
                </a:cubicBezTo>
                <a:cubicBezTo>
                  <a:pt x="5" y="256"/>
                  <a:pt x="0" y="251"/>
                  <a:pt x="0" y="244"/>
                </a:cubicBezTo>
                <a:cubicBezTo>
                  <a:pt x="0" y="44"/>
                  <a:pt x="0" y="44"/>
                  <a:pt x="0" y="44"/>
                </a:cubicBezTo>
                <a:cubicBezTo>
                  <a:pt x="0" y="37"/>
                  <a:pt x="5" y="32"/>
                  <a:pt x="12" y="32"/>
                </a:cubicBezTo>
                <a:cubicBezTo>
                  <a:pt x="36" y="32"/>
                  <a:pt x="36" y="32"/>
                  <a:pt x="36" y="32"/>
                </a:cubicBezTo>
                <a:cubicBezTo>
                  <a:pt x="36" y="44"/>
                  <a:pt x="36" y="44"/>
                  <a:pt x="36" y="44"/>
                </a:cubicBezTo>
                <a:cubicBezTo>
                  <a:pt x="36" y="59"/>
                  <a:pt x="49" y="72"/>
                  <a:pt x="64" y="72"/>
                </a:cubicBezTo>
                <a:cubicBezTo>
                  <a:pt x="79" y="72"/>
                  <a:pt x="92" y="59"/>
                  <a:pt x="92" y="44"/>
                </a:cubicBezTo>
                <a:cubicBezTo>
                  <a:pt x="92" y="32"/>
                  <a:pt x="92" y="32"/>
                  <a:pt x="92" y="32"/>
                </a:cubicBezTo>
                <a:cubicBezTo>
                  <a:pt x="164" y="32"/>
                  <a:pt x="164" y="32"/>
                  <a:pt x="164" y="32"/>
                </a:cubicBezTo>
                <a:cubicBezTo>
                  <a:pt x="164" y="44"/>
                  <a:pt x="164" y="44"/>
                  <a:pt x="164" y="44"/>
                </a:cubicBezTo>
                <a:cubicBezTo>
                  <a:pt x="164" y="59"/>
                  <a:pt x="177" y="72"/>
                  <a:pt x="192" y="72"/>
                </a:cubicBezTo>
                <a:cubicBezTo>
                  <a:pt x="207" y="72"/>
                  <a:pt x="220" y="59"/>
                  <a:pt x="220" y="44"/>
                </a:cubicBezTo>
                <a:cubicBezTo>
                  <a:pt x="220" y="32"/>
                  <a:pt x="220" y="32"/>
                  <a:pt x="220" y="32"/>
                </a:cubicBezTo>
                <a:cubicBezTo>
                  <a:pt x="244" y="32"/>
                  <a:pt x="244" y="32"/>
                  <a:pt x="244" y="32"/>
                </a:cubicBezTo>
                <a:cubicBezTo>
                  <a:pt x="251" y="32"/>
                  <a:pt x="256" y="37"/>
                  <a:pt x="256" y="44"/>
                </a:cubicBezTo>
                <a:cubicBezTo>
                  <a:pt x="256" y="244"/>
                  <a:pt x="256" y="244"/>
                  <a:pt x="256" y="244"/>
                </a:cubicBezTo>
                <a:cubicBezTo>
                  <a:pt x="256" y="251"/>
                  <a:pt x="251" y="256"/>
                  <a:pt x="244" y="256"/>
                </a:cubicBezTo>
                <a:moveTo>
                  <a:pt x="232" y="96"/>
                </a:moveTo>
                <a:cubicBezTo>
                  <a:pt x="24" y="96"/>
                  <a:pt x="24" y="96"/>
                  <a:pt x="24" y="96"/>
                </a:cubicBezTo>
                <a:cubicBezTo>
                  <a:pt x="24" y="232"/>
                  <a:pt x="24" y="232"/>
                  <a:pt x="24" y="232"/>
                </a:cubicBezTo>
                <a:cubicBezTo>
                  <a:pt x="232" y="232"/>
                  <a:pt x="232" y="232"/>
                  <a:pt x="232" y="232"/>
                </a:cubicBezTo>
                <a:lnTo>
                  <a:pt x="232" y="96"/>
                </a:lnTo>
                <a:close/>
                <a:moveTo>
                  <a:pt x="79" y="179"/>
                </a:moveTo>
                <a:cubicBezTo>
                  <a:pt x="81" y="176"/>
                  <a:pt x="84" y="174"/>
                  <a:pt x="87" y="172"/>
                </a:cubicBezTo>
                <a:cubicBezTo>
                  <a:pt x="89" y="170"/>
                  <a:pt x="92" y="168"/>
                  <a:pt x="95" y="166"/>
                </a:cubicBezTo>
                <a:cubicBezTo>
                  <a:pt x="97" y="165"/>
                  <a:pt x="99" y="163"/>
                  <a:pt x="101" y="162"/>
                </a:cubicBezTo>
                <a:cubicBezTo>
                  <a:pt x="102" y="161"/>
                  <a:pt x="104" y="160"/>
                  <a:pt x="105" y="159"/>
                </a:cubicBezTo>
                <a:cubicBezTo>
                  <a:pt x="107" y="157"/>
                  <a:pt x="108" y="156"/>
                  <a:pt x="109" y="154"/>
                </a:cubicBezTo>
                <a:cubicBezTo>
                  <a:pt x="110" y="152"/>
                  <a:pt x="111" y="150"/>
                  <a:pt x="111" y="148"/>
                </a:cubicBezTo>
                <a:cubicBezTo>
                  <a:pt x="111" y="144"/>
                  <a:pt x="110" y="142"/>
                  <a:pt x="108" y="140"/>
                </a:cubicBezTo>
                <a:cubicBezTo>
                  <a:pt x="106" y="138"/>
                  <a:pt x="103" y="137"/>
                  <a:pt x="100" y="137"/>
                </a:cubicBezTo>
                <a:cubicBezTo>
                  <a:pt x="98" y="137"/>
                  <a:pt x="96" y="137"/>
                  <a:pt x="94" y="138"/>
                </a:cubicBezTo>
                <a:cubicBezTo>
                  <a:pt x="93" y="139"/>
                  <a:pt x="92" y="141"/>
                  <a:pt x="91" y="142"/>
                </a:cubicBezTo>
                <a:cubicBezTo>
                  <a:pt x="90" y="144"/>
                  <a:pt x="89" y="146"/>
                  <a:pt x="89" y="148"/>
                </a:cubicBezTo>
                <a:cubicBezTo>
                  <a:pt x="88" y="150"/>
                  <a:pt x="88" y="151"/>
                  <a:pt x="88" y="153"/>
                </a:cubicBezTo>
                <a:cubicBezTo>
                  <a:pt x="74" y="153"/>
                  <a:pt x="74" y="153"/>
                  <a:pt x="74" y="153"/>
                </a:cubicBezTo>
                <a:cubicBezTo>
                  <a:pt x="74" y="149"/>
                  <a:pt x="74" y="145"/>
                  <a:pt x="76" y="142"/>
                </a:cubicBezTo>
                <a:cubicBezTo>
                  <a:pt x="77" y="138"/>
                  <a:pt x="78" y="135"/>
                  <a:pt x="81" y="132"/>
                </a:cubicBezTo>
                <a:cubicBezTo>
                  <a:pt x="83" y="130"/>
                  <a:pt x="86" y="128"/>
                  <a:pt x="89" y="126"/>
                </a:cubicBezTo>
                <a:cubicBezTo>
                  <a:pt x="92" y="125"/>
                  <a:pt x="96" y="124"/>
                  <a:pt x="101" y="124"/>
                </a:cubicBezTo>
                <a:cubicBezTo>
                  <a:pt x="104" y="124"/>
                  <a:pt x="107" y="125"/>
                  <a:pt x="110" y="126"/>
                </a:cubicBezTo>
                <a:cubicBezTo>
                  <a:pt x="113" y="127"/>
                  <a:pt x="116" y="128"/>
                  <a:pt x="118" y="130"/>
                </a:cubicBezTo>
                <a:cubicBezTo>
                  <a:pt x="120" y="132"/>
                  <a:pt x="122" y="134"/>
                  <a:pt x="123" y="137"/>
                </a:cubicBezTo>
                <a:cubicBezTo>
                  <a:pt x="125" y="140"/>
                  <a:pt x="125" y="143"/>
                  <a:pt x="125" y="147"/>
                </a:cubicBezTo>
                <a:cubicBezTo>
                  <a:pt x="125" y="150"/>
                  <a:pt x="125" y="154"/>
                  <a:pt x="124" y="156"/>
                </a:cubicBezTo>
                <a:cubicBezTo>
                  <a:pt x="123" y="159"/>
                  <a:pt x="121" y="161"/>
                  <a:pt x="119" y="163"/>
                </a:cubicBezTo>
                <a:cubicBezTo>
                  <a:pt x="117" y="165"/>
                  <a:pt x="115" y="167"/>
                  <a:pt x="112" y="169"/>
                </a:cubicBezTo>
                <a:cubicBezTo>
                  <a:pt x="110" y="170"/>
                  <a:pt x="107" y="172"/>
                  <a:pt x="105" y="174"/>
                </a:cubicBezTo>
                <a:cubicBezTo>
                  <a:pt x="102" y="175"/>
                  <a:pt x="100" y="177"/>
                  <a:pt x="98" y="179"/>
                </a:cubicBezTo>
                <a:cubicBezTo>
                  <a:pt x="95" y="181"/>
                  <a:pt x="93" y="183"/>
                  <a:pt x="91" y="186"/>
                </a:cubicBezTo>
                <a:cubicBezTo>
                  <a:pt x="126" y="186"/>
                  <a:pt x="126" y="186"/>
                  <a:pt x="126" y="186"/>
                </a:cubicBezTo>
                <a:cubicBezTo>
                  <a:pt x="126" y="198"/>
                  <a:pt x="126" y="198"/>
                  <a:pt x="126" y="198"/>
                </a:cubicBezTo>
                <a:cubicBezTo>
                  <a:pt x="72" y="198"/>
                  <a:pt x="72" y="198"/>
                  <a:pt x="72" y="198"/>
                </a:cubicBezTo>
                <a:cubicBezTo>
                  <a:pt x="72" y="194"/>
                  <a:pt x="73" y="190"/>
                  <a:pt x="74" y="187"/>
                </a:cubicBezTo>
                <a:cubicBezTo>
                  <a:pt x="75" y="184"/>
                  <a:pt x="77" y="181"/>
                  <a:pt x="79" y="179"/>
                </a:cubicBezTo>
                <a:moveTo>
                  <a:pt x="148" y="185"/>
                </a:moveTo>
                <a:cubicBezTo>
                  <a:pt x="151" y="187"/>
                  <a:pt x="153" y="188"/>
                  <a:pt x="157" y="188"/>
                </a:cubicBezTo>
                <a:cubicBezTo>
                  <a:pt x="159" y="188"/>
                  <a:pt x="160" y="187"/>
                  <a:pt x="162" y="186"/>
                </a:cubicBezTo>
                <a:cubicBezTo>
                  <a:pt x="163" y="186"/>
                  <a:pt x="165" y="185"/>
                  <a:pt x="166" y="183"/>
                </a:cubicBezTo>
                <a:cubicBezTo>
                  <a:pt x="167" y="182"/>
                  <a:pt x="168" y="180"/>
                  <a:pt x="168" y="179"/>
                </a:cubicBezTo>
                <a:cubicBezTo>
                  <a:pt x="169" y="177"/>
                  <a:pt x="169" y="175"/>
                  <a:pt x="169" y="174"/>
                </a:cubicBezTo>
                <a:cubicBezTo>
                  <a:pt x="169" y="172"/>
                  <a:pt x="169" y="170"/>
                  <a:pt x="168" y="168"/>
                </a:cubicBezTo>
                <a:cubicBezTo>
                  <a:pt x="168" y="167"/>
                  <a:pt x="167" y="165"/>
                  <a:pt x="166" y="164"/>
                </a:cubicBezTo>
                <a:cubicBezTo>
                  <a:pt x="165" y="163"/>
                  <a:pt x="163" y="162"/>
                  <a:pt x="162" y="161"/>
                </a:cubicBezTo>
                <a:cubicBezTo>
                  <a:pt x="160" y="160"/>
                  <a:pt x="159" y="160"/>
                  <a:pt x="157" y="160"/>
                </a:cubicBezTo>
                <a:cubicBezTo>
                  <a:pt x="154" y="160"/>
                  <a:pt x="152" y="160"/>
                  <a:pt x="150" y="161"/>
                </a:cubicBezTo>
                <a:cubicBezTo>
                  <a:pt x="149" y="162"/>
                  <a:pt x="147" y="164"/>
                  <a:pt x="146" y="166"/>
                </a:cubicBezTo>
                <a:cubicBezTo>
                  <a:pt x="132" y="166"/>
                  <a:pt x="132" y="166"/>
                  <a:pt x="132" y="166"/>
                </a:cubicBezTo>
                <a:cubicBezTo>
                  <a:pt x="139" y="125"/>
                  <a:pt x="139" y="125"/>
                  <a:pt x="139" y="125"/>
                </a:cubicBezTo>
                <a:cubicBezTo>
                  <a:pt x="180" y="125"/>
                  <a:pt x="180" y="125"/>
                  <a:pt x="180" y="125"/>
                </a:cubicBezTo>
                <a:cubicBezTo>
                  <a:pt x="180" y="138"/>
                  <a:pt x="180" y="138"/>
                  <a:pt x="180" y="138"/>
                </a:cubicBezTo>
                <a:cubicBezTo>
                  <a:pt x="150" y="138"/>
                  <a:pt x="150" y="138"/>
                  <a:pt x="150" y="138"/>
                </a:cubicBezTo>
                <a:cubicBezTo>
                  <a:pt x="147" y="154"/>
                  <a:pt x="147" y="154"/>
                  <a:pt x="147" y="154"/>
                </a:cubicBezTo>
                <a:cubicBezTo>
                  <a:pt x="147" y="154"/>
                  <a:pt x="147" y="154"/>
                  <a:pt x="147" y="154"/>
                </a:cubicBezTo>
                <a:cubicBezTo>
                  <a:pt x="149" y="152"/>
                  <a:pt x="151" y="151"/>
                  <a:pt x="154" y="150"/>
                </a:cubicBezTo>
                <a:cubicBezTo>
                  <a:pt x="156" y="149"/>
                  <a:pt x="159" y="149"/>
                  <a:pt x="162" y="149"/>
                </a:cubicBezTo>
                <a:cubicBezTo>
                  <a:pt x="165" y="149"/>
                  <a:pt x="168" y="149"/>
                  <a:pt x="171" y="151"/>
                </a:cubicBezTo>
                <a:cubicBezTo>
                  <a:pt x="174" y="152"/>
                  <a:pt x="176" y="154"/>
                  <a:pt x="178" y="156"/>
                </a:cubicBezTo>
                <a:cubicBezTo>
                  <a:pt x="180" y="158"/>
                  <a:pt x="182" y="161"/>
                  <a:pt x="183" y="164"/>
                </a:cubicBezTo>
                <a:cubicBezTo>
                  <a:pt x="184" y="167"/>
                  <a:pt x="184" y="170"/>
                  <a:pt x="184" y="174"/>
                </a:cubicBezTo>
                <a:cubicBezTo>
                  <a:pt x="184" y="177"/>
                  <a:pt x="183" y="181"/>
                  <a:pt x="182" y="184"/>
                </a:cubicBezTo>
                <a:cubicBezTo>
                  <a:pt x="180" y="187"/>
                  <a:pt x="178" y="190"/>
                  <a:pt x="176" y="192"/>
                </a:cubicBezTo>
                <a:cubicBezTo>
                  <a:pt x="173" y="195"/>
                  <a:pt x="171" y="197"/>
                  <a:pt x="167" y="198"/>
                </a:cubicBezTo>
                <a:cubicBezTo>
                  <a:pt x="164" y="199"/>
                  <a:pt x="161" y="200"/>
                  <a:pt x="157" y="200"/>
                </a:cubicBezTo>
                <a:cubicBezTo>
                  <a:pt x="153" y="200"/>
                  <a:pt x="150" y="199"/>
                  <a:pt x="147" y="198"/>
                </a:cubicBezTo>
                <a:cubicBezTo>
                  <a:pt x="144" y="197"/>
                  <a:pt x="141" y="196"/>
                  <a:pt x="138" y="194"/>
                </a:cubicBezTo>
                <a:cubicBezTo>
                  <a:pt x="136" y="192"/>
                  <a:pt x="134" y="190"/>
                  <a:pt x="132" y="187"/>
                </a:cubicBezTo>
                <a:cubicBezTo>
                  <a:pt x="131" y="184"/>
                  <a:pt x="130" y="180"/>
                  <a:pt x="130" y="177"/>
                </a:cubicBezTo>
                <a:cubicBezTo>
                  <a:pt x="145" y="177"/>
                  <a:pt x="145" y="177"/>
                  <a:pt x="145" y="177"/>
                </a:cubicBezTo>
                <a:cubicBezTo>
                  <a:pt x="145" y="180"/>
                  <a:pt x="146" y="183"/>
                  <a:pt x="148" y="185"/>
                </a:cubicBezTo>
                <a:moveTo>
                  <a:pt x="192" y="56"/>
                </a:moveTo>
                <a:cubicBezTo>
                  <a:pt x="185" y="56"/>
                  <a:pt x="180" y="51"/>
                  <a:pt x="180" y="44"/>
                </a:cubicBezTo>
                <a:cubicBezTo>
                  <a:pt x="180" y="12"/>
                  <a:pt x="180" y="12"/>
                  <a:pt x="180" y="12"/>
                </a:cubicBezTo>
                <a:cubicBezTo>
                  <a:pt x="180" y="5"/>
                  <a:pt x="185" y="0"/>
                  <a:pt x="192" y="0"/>
                </a:cubicBezTo>
                <a:cubicBezTo>
                  <a:pt x="199" y="0"/>
                  <a:pt x="204" y="5"/>
                  <a:pt x="204" y="12"/>
                </a:cubicBezTo>
                <a:cubicBezTo>
                  <a:pt x="204" y="44"/>
                  <a:pt x="204" y="44"/>
                  <a:pt x="204" y="44"/>
                </a:cubicBezTo>
                <a:cubicBezTo>
                  <a:pt x="204" y="51"/>
                  <a:pt x="199" y="56"/>
                  <a:pt x="192" y="56"/>
                </a:cubicBezTo>
                <a:moveTo>
                  <a:pt x="64" y="56"/>
                </a:moveTo>
                <a:cubicBezTo>
                  <a:pt x="57" y="56"/>
                  <a:pt x="52" y="51"/>
                  <a:pt x="52" y="44"/>
                </a:cubicBezTo>
                <a:cubicBezTo>
                  <a:pt x="52" y="12"/>
                  <a:pt x="52" y="12"/>
                  <a:pt x="52" y="12"/>
                </a:cubicBezTo>
                <a:cubicBezTo>
                  <a:pt x="52" y="5"/>
                  <a:pt x="57" y="0"/>
                  <a:pt x="64" y="0"/>
                </a:cubicBezTo>
                <a:cubicBezTo>
                  <a:pt x="71" y="0"/>
                  <a:pt x="76" y="5"/>
                  <a:pt x="76" y="12"/>
                </a:cubicBezTo>
                <a:cubicBezTo>
                  <a:pt x="76" y="44"/>
                  <a:pt x="76" y="44"/>
                  <a:pt x="76" y="44"/>
                </a:cubicBezTo>
                <a:cubicBezTo>
                  <a:pt x="76" y="51"/>
                  <a:pt x="71" y="56"/>
                  <a:pt x="64" y="56"/>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47" name="Group 46"/>
          <p:cNvGrpSpPr/>
          <p:nvPr/>
        </p:nvGrpSpPr>
        <p:grpSpPr>
          <a:xfrm>
            <a:off x="3876827" y="2426974"/>
            <a:ext cx="791717" cy="193086"/>
            <a:chOff x="2264705" y="2982862"/>
            <a:chExt cx="791717" cy="193086"/>
          </a:xfrm>
        </p:grpSpPr>
        <p:grpSp>
          <p:nvGrpSpPr>
            <p:cNvPr id="48" name="Group 47"/>
            <p:cNvGrpSpPr/>
            <p:nvPr/>
          </p:nvGrpSpPr>
          <p:grpSpPr>
            <a:xfrm>
              <a:off x="2863336" y="2982862"/>
              <a:ext cx="193086" cy="193086"/>
              <a:chOff x="2186925" y="1941725"/>
              <a:chExt cx="204788" cy="204788"/>
            </a:xfrm>
          </p:grpSpPr>
          <p:sp>
            <p:nvSpPr>
              <p:cNvPr id="56" name="Oval 55"/>
              <p:cNvSpPr/>
              <p:nvPr/>
            </p:nvSpPr>
            <p:spPr bwMode="auto">
              <a:xfrm>
                <a:off x="2186925" y="1941725"/>
                <a:ext cx="204788" cy="204788"/>
              </a:xfrm>
              <a:prstGeom prst="ellipse">
                <a:avLst/>
              </a:prstGeom>
              <a:solidFill>
                <a:schemeClr val="bg1"/>
              </a:solidFill>
              <a:ln w="28575">
                <a:solidFill>
                  <a:schemeClr val="accent1"/>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7" name="Oval 56"/>
              <p:cNvSpPr/>
              <p:nvPr/>
            </p:nvSpPr>
            <p:spPr bwMode="auto">
              <a:xfrm>
                <a:off x="2241840" y="1996640"/>
                <a:ext cx="94958" cy="94958"/>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49" name="Isosceles Triangle 48"/>
            <p:cNvSpPr/>
            <p:nvPr/>
          </p:nvSpPr>
          <p:spPr bwMode="auto">
            <a:xfrm rot="16200000">
              <a:off x="2424312" y="2825699"/>
              <a:ext cx="188200" cy="507414"/>
            </a:xfrm>
            <a:prstGeom prst="triangl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Tree>
    <p:extLst>
      <p:ext uri="{BB962C8B-B14F-4D97-AF65-F5344CB8AC3E}">
        <p14:creationId xmlns:p14="http://schemas.microsoft.com/office/powerpoint/2010/main" val="3116566467"/>
      </p:ext>
    </p:extLst>
  </p:cSld>
  <p:clrMapOvr>
    <a:masterClrMapping/>
  </p:clrMapOvr>
  <p:transition spd="slow">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603130" y="3461158"/>
            <a:ext cx="3031105" cy="1239466"/>
            <a:chOff x="603130" y="3461158"/>
            <a:chExt cx="3031105" cy="1239466"/>
          </a:xfrm>
          <a:effectLst>
            <a:outerShdw blurRad="63500" sx="102000" sy="102000" algn="ctr" rotWithShape="0">
              <a:prstClr val="black">
                <a:alpha val="40000"/>
              </a:prstClr>
            </a:outerShdw>
          </a:effectLst>
        </p:grpSpPr>
        <p:sp>
          <p:nvSpPr>
            <p:cNvPr id="79" name="Rounded Rectangle 71"/>
            <p:cNvSpPr/>
            <p:nvPr/>
          </p:nvSpPr>
          <p:spPr>
            <a:xfrm>
              <a:off x="1199772" y="3468244"/>
              <a:ext cx="2434463" cy="1225296"/>
            </a:xfrm>
            <a:prstGeom prst="roundRect">
              <a:avLst>
                <a:gd name="adj" fmla="val 754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sp>
          <p:nvSpPr>
            <p:cNvPr id="80" name="Freeform 79"/>
            <p:cNvSpPr/>
            <p:nvPr/>
          </p:nvSpPr>
          <p:spPr bwMode="auto">
            <a:xfrm>
              <a:off x="603130" y="3461158"/>
              <a:ext cx="1239466" cy="1239466"/>
            </a:xfrm>
            <a:custGeom>
              <a:avLst/>
              <a:gdLst>
                <a:gd name="connsiteX0" fmla="*/ 619733 w 1239466"/>
                <a:gd name="connsiteY0" fmla="*/ 0 h 1239466"/>
                <a:gd name="connsiteX1" fmla="*/ 1239466 w 1239466"/>
                <a:gd name="connsiteY1" fmla="*/ 619733 h 1239466"/>
                <a:gd name="connsiteX2" fmla="*/ 619733 w 1239466"/>
                <a:gd name="connsiteY2" fmla="*/ 1239466 h 1239466"/>
                <a:gd name="connsiteX3" fmla="*/ 0 w 1239466"/>
                <a:gd name="connsiteY3" fmla="*/ 619733 h 1239466"/>
                <a:gd name="connsiteX4" fmla="*/ 619733 w 1239466"/>
                <a:gd name="connsiteY4" fmla="*/ 0 h 1239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9466" h="1239466">
                  <a:moveTo>
                    <a:pt x="619733" y="0"/>
                  </a:moveTo>
                  <a:cubicBezTo>
                    <a:pt x="962002" y="0"/>
                    <a:pt x="1239466" y="277464"/>
                    <a:pt x="1239466" y="619733"/>
                  </a:cubicBezTo>
                  <a:cubicBezTo>
                    <a:pt x="1239466" y="962002"/>
                    <a:pt x="962002" y="1239466"/>
                    <a:pt x="619733" y="1239466"/>
                  </a:cubicBezTo>
                  <a:cubicBezTo>
                    <a:pt x="277464" y="1239466"/>
                    <a:pt x="0" y="962002"/>
                    <a:pt x="0" y="619733"/>
                  </a:cubicBezTo>
                  <a:cubicBezTo>
                    <a:pt x="0" y="277464"/>
                    <a:pt x="277464" y="0"/>
                    <a:pt x="619733" y="0"/>
                  </a:cubicBezTo>
                  <a:close/>
                </a:path>
              </a:pathLst>
            </a:custGeom>
            <a:solidFill>
              <a:schemeClr val="accent5"/>
            </a:solidFill>
            <a:ln w="2857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r>
                <a:rPr lang="ar-SY" sz="3200" b="1" dirty="0" smtClean="0">
                  <a:solidFill>
                    <a:schemeClr val="bg1"/>
                  </a:solidFill>
                </a:rPr>
                <a:t>2015</a:t>
              </a:r>
              <a:endParaRPr lang="en-US" sz="3200" b="1" dirty="0">
                <a:solidFill>
                  <a:schemeClr val="bg1"/>
                </a:solidFill>
              </a:endParaRPr>
            </a:p>
          </p:txBody>
        </p:sp>
      </p:grpSp>
      <p:sp>
        <p:nvSpPr>
          <p:cNvPr id="81" name="Rectangle 80"/>
          <p:cNvSpPr/>
          <p:nvPr/>
        </p:nvSpPr>
        <p:spPr>
          <a:xfrm>
            <a:off x="1905000" y="3515353"/>
            <a:ext cx="1684020" cy="1131079"/>
          </a:xfrm>
          <a:prstGeom prst="rect">
            <a:avLst/>
          </a:prstGeom>
        </p:spPr>
        <p:txBody>
          <a:bodyPr wrap="square" lIns="0">
            <a:spAutoFit/>
          </a:bodyPr>
          <a:lstStyle/>
          <a:p>
            <a:pPr>
              <a:lnSpc>
                <a:spcPct val="150000"/>
              </a:lnSpc>
            </a:pPr>
            <a:r>
              <a:rPr lang="en-US" sz="900" i="1" dirty="0" smtClean="0">
                <a:solidFill>
                  <a:schemeClr val="bg1">
                    <a:lumMod val="50000"/>
                  </a:schemeClr>
                </a:solidFill>
              </a:rPr>
              <a:t>It’s </a:t>
            </a:r>
            <a:r>
              <a:rPr lang="en-US" sz="900" i="1" dirty="0">
                <a:solidFill>
                  <a:schemeClr val="bg1">
                    <a:lumMod val="50000"/>
                  </a:schemeClr>
                </a:solidFill>
              </a:rPr>
              <a:t>now that much easier and more effective to start your business, thanks to company! Our tool will guide you step by step to </a:t>
            </a:r>
            <a:r>
              <a:rPr lang="en-US" sz="900" i="1" dirty="0" smtClean="0">
                <a:solidFill>
                  <a:schemeClr val="bg1">
                    <a:lumMod val="50000"/>
                  </a:schemeClr>
                </a:solidFill>
              </a:rPr>
              <a:t>.</a:t>
            </a:r>
            <a:endParaRPr lang="en-US" sz="900" i="1" dirty="0">
              <a:solidFill>
                <a:schemeClr val="bg1">
                  <a:lumMod val="50000"/>
                </a:schemeClr>
              </a:solidFill>
            </a:endParaRPr>
          </a:p>
        </p:txBody>
      </p:sp>
      <p:grpSp>
        <p:nvGrpSpPr>
          <p:cNvPr id="13" name="Group 12"/>
          <p:cNvGrpSpPr/>
          <p:nvPr/>
        </p:nvGrpSpPr>
        <p:grpSpPr>
          <a:xfrm>
            <a:off x="603130" y="442889"/>
            <a:ext cx="3031105" cy="1239466"/>
            <a:chOff x="603130" y="442889"/>
            <a:chExt cx="3031105" cy="1239466"/>
          </a:xfrm>
          <a:effectLst>
            <a:outerShdw blurRad="63500" sx="102000" sy="102000" algn="ctr" rotWithShape="0">
              <a:prstClr val="black">
                <a:alpha val="40000"/>
              </a:prstClr>
            </a:outerShdw>
          </a:effectLst>
        </p:grpSpPr>
        <p:sp>
          <p:nvSpPr>
            <p:cNvPr id="83" name="Rounded Rectangle 71"/>
            <p:cNvSpPr/>
            <p:nvPr/>
          </p:nvSpPr>
          <p:spPr>
            <a:xfrm>
              <a:off x="1199772" y="449975"/>
              <a:ext cx="2434463" cy="1225296"/>
            </a:xfrm>
            <a:prstGeom prst="roundRect">
              <a:avLst>
                <a:gd name="adj" fmla="val 754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sp>
          <p:nvSpPr>
            <p:cNvPr id="84" name="Freeform 83"/>
            <p:cNvSpPr/>
            <p:nvPr/>
          </p:nvSpPr>
          <p:spPr bwMode="auto">
            <a:xfrm>
              <a:off x="603130" y="442889"/>
              <a:ext cx="1239466" cy="1239466"/>
            </a:xfrm>
            <a:custGeom>
              <a:avLst/>
              <a:gdLst>
                <a:gd name="connsiteX0" fmla="*/ 619733 w 1239466"/>
                <a:gd name="connsiteY0" fmla="*/ 0 h 1239466"/>
                <a:gd name="connsiteX1" fmla="*/ 1239466 w 1239466"/>
                <a:gd name="connsiteY1" fmla="*/ 619733 h 1239466"/>
                <a:gd name="connsiteX2" fmla="*/ 619733 w 1239466"/>
                <a:gd name="connsiteY2" fmla="*/ 1239466 h 1239466"/>
                <a:gd name="connsiteX3" fmla="*/ 0 w 1239466"/>
                <a:gd name="connsiteY3" fmla="*/ 619733 h 1239466"/>
                <a:gd name="connsiteX4" fmla="*/ 619733 w 1239466"/>
                <a:gd name="connsiteY4" fmla="*/ 0 h 1239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9466" h="1239466">
                  <a:moveTo>
                    <a:pt x="619733" y="0"/>
                  </a:moveTo>
                  <a:cubicBezTo>
                    <a:pt x="962002" y="0"/>
                    <a:pt x="1239466" y="277464"/>
                    <a:pt x="1239466" y="619733"/>
                  </a:cubicBezTo>
                  <a:cubicBezTo>
                    <a:pt x="1239466" y="962002"/>
                    <a:pt x="962002" y="1239466"/>
                    <a:pt x="619733" y="1239466"/>
                  </a:cubicBezTo>
                  <a:cubicBezTo>
                    <a:pt x="277464" y="1239466"/>
                    <a:pt x="0" y="962002"/>
                    <a:pt x="0" y="619733"/>
                  </a:cubicBezTo>
                  <a:cubicBezTo>
                    <a:pt x="0" y="277464"/>
                    <a:pt x="277464" y="0"/>
                    <a:pt x="619733" y="0"/>
                  </a:cubicBezTo>
                  <a:close/>
                </a:path>
              </a:pathLst>
            </a:custGeom>
            <a:solidFill>
              <a:schemeClr val="accent3"/>
            </a:solidFill>
            <a:ln w="2857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r>
                <a:rPr lang="ar-SY" sz="3200" b="1" dirty="0">
                  <a:solidFill>
                    <a:schemeClr val="bg1"/>
                  </a:solidFill>
                </a:rPr>
                <a:t>2017</a:t>
              </a:r>
              <a:endParaRPr lang="en-US" sz="3200" b="1" dirty="0">
                <a:solidFill>
                  <a:schemeClr val="bg1"/>
                </a:solidFill>
              </a:endParaRPr>
            </a:p>
          </p:txBody>
        </p:sp>
      </p:grpSp>
      <p:sp>
        <p:nvSpPr>
          <p:cNvPr id="85" name="Rectangle 84"/>
          <p:cNvSpPr/>
          <p:nvPr/>
        </p:nvSpPr>
        <p:spPr>
          <a:xfrm>
            <a:off x="1905000" y="497084"/>
            <a:ext cx="1684020" cy="1131079"/>
          </a:xfrm>
          <a:prstGeom prst="rect">
            <a:avLst/>
          </a:prstGeom>
        </p:spPr>
        <p:txBody>
          <a:bodyPr wrap="square" lIns="0">
            <a:spAutoFit/>
          </a:bodyPr>
          <a:lstStyle/>
          <a:p>
            <a:pPr>
              <a:lnSpc>
                <a:spcPct val="150000"/>
              </a:lnSpc>
            </a:pPr>
            <a:r>
              <a:rPr lang="en-US" sz="900" i="1" dirty="0" smtClean="0">
                <a:solidFill>
                  <a:schemeClr val="bg1">
                    <a:lumMod val="50000"/>
                  </a:schemeClr>
                </a:solidFill>
              </a:rPr>
              <a:t>It’s </a:t>
            </a:r>
            <a:r>
              <a:rPr lang="en-US" sz="900" i="1" dirty="0">
                <a:solidFill>
                  <a:schemeClr val="bg1">
                    <a:lumMod val="50000"/>
                  </a:schemeClr>
                </a:solidFill>
              </a:rPr>
              <a:t>now that much easier and more effective to start your business, thanks to company! Our tool will guide you step by step to </a:t>
            </a:r>
            <a:r>
              <a:rPr lang="en-US" sz="900" i="1" dirty="0" smtClean="0">
                <a:solidFill>
                  <a:schemeClr val="bg1">
                    <a:lumMod val="50000"/>
                  </a:schemeClr>
                </a:solidFill>
              </a:rPr>
              <a:t>.</a:t>
            </a:r>
            <a:endParaRPr lang="en-US" sz="900" i="1" dirty="0">
              <a:solidFill>
                <a:schemeClr val="bg1">
                  <a:lumMod val="50000"/>
                </a:schemeClr>
              </a:solidFill>
            </a:endParaRPr>
          </a:p>
        </p:txBody>
      </p:sp>
      <p:grpSp>
        <p:nvGrpSpPr>
          <p:cNvPr id="15" name="Group 14"/>
          <p:cNvGrpSpPr/>
          <p:nvPr/>
        </p:nvGrpSpPr>
        <p:grpSpPr>
          <a:xfrm>
            <a:off x="5509764" y="1952023"/>
            <a:ext cx="3031106" cy="1239466"/>
            <a:chOff x="5509764" y="1952023"/>
            <a:chExt cx="3031106" cy="1239466"/>
          </a:xfrm>
          <a:effectLst>
            <a:outerShdw blurRad="63500" sx="102000" sy="102000" algn="ctr" rotWithShape="0">
              <a:prstClr val="black">
                <a:alpha val="40000"/>
              </a:prstClr>
            </a:outerShdw>
          </a:effectLst>
        </p:grpSpPr>
        <p:sp>
          <p:nvSpPr>
            <p:cNvPr id="86" name="Rounded Rectangle 71"/>
            <p:cNvSpPr/>
            <p:nvPr/>
          </p:nvSpPr>
          <p:spPr>
            <a:xfrm>
              <a:off x="5509764" y="1959109"/>
              <a:ext cx="2434463" cy="1225296"/>
            </a:xfrm>
            <a:prstGeom prst="roundRect">
              <a:avLst>
                <a:gd name="adj" fmla="val 754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solidFill>
                  <a:schemeClr val="bg1">
                    <a:lumMod val="50000"/>
                  </a:schemeClr>
                </a:solidFill>
              </a:endParaRPr>
            </a:p>
          </p:txBody>
        </p:sp>
        <p:sp>
          <p:nvSpPr>
            <p:cNvPr id="87" name="Freeform 86"/>
            <p:cNvSpPr/>
            <p:nvPr/>
          </p:nvSpPr>
          <p:spPr bwMode="auto">
            <a:xfrm>
              <a:off x="7301404" y="1952023"/>
              <a:ext cx="1239466" cy="1239466"/>
            </a:xfrm>
            <a:custGeom>
              <a:avLst/>
              <a:gdLst>
                <a:gd name="connsiteX0" fmla="*/ 619733 w 1239466"/>
                <a:gd name="connsiteY0" fmla="*/ 0 h 1239466"/>
                <a:gd name="connsiteX1" fmla="*/ 1239466 w 1239466"/>
                <a:gd name="connsiteY1" fmla="*/ 619733 h 1239466"/>
                <a:gd name="connsiteX2" fmla="*/ 619733 w 1239466"/>
                <a:gd name="connsiteY2" fmla="*/ 1239466 h 1239466"/>
                <a:gd name="connsiteX3" fmla="*/ 0 w 1239466"/>
                <a:gd name="connsiteY3" fmla="*/ 619733 h 1239466"/>
                <a:gd name="connsiteX4" fmla="*/ 619733 w 1239466"/>
                <a:gd name="connsiteY4" fmla="*/ 0 h 1239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9466" h="1239466">
                  <a:moveTo>
                    <a:pt x="619733" y="0"/>
                  </a:moveTo>
                  <a:cubicBezTo>
                    <a:pt x="962002" y="0"/>
                    <a:pt x="1239466" y="277464"/>
                    <a:pt x="1239466" y="619733"/>
                  </a:cubicBezTo>
                  <a:cubicBezTo>
                    <a:pt x="1239466" y="962002"/>
                    <a:pt x="962002" y="1239466"/>
                    <a:pt x="619733" y="1239466"/>
                  </a:cubicBezTo>
                  <a:cubicBezTo>
                    <a:pt x="277464" y="1239466"/>
                    <a:pt x="0" y="962002"/>
                    <a:pt x="0" y="619733"/>
                  </a:cubicBezTo>
                  <a:cubicBezTo>
                    <a:pt x="0" y="277464"/>
                    <a:pt x="277464" y="0"/>
                    <a:pt x="619733" y="0"/>
                  </a:cubicBezTo>
                  <a:close/>
                </a:path>
              </a:pathLst>
            </a:custGeom>
            <a:solidFill>
              <a:schemeClr val="bg1">
                <a:lumMod val="95000"/>
              </a:schemeClr>
            </a:solidFill>
            <a:ln w="28575">
              <a:solidFill>
                <a:schemeClr val="bg1"/>
              </a:solidFill>
              <a:round/>
              <a:headEnd/>
              <a:tailEnd/>
            </a:ln>
          </p:spPr>
          <p:txBody>
            <a:bodyPr vert="horz" wrap="square" lIns="91440" tIns="45720" rIns="91440" bIns="45720" numCol="1" rtlCol="0" anchor="ctr" anchorCtr="0" compatLnSpc="1">
              <a:prstTxWarp prst="textNoShape">
                <a:avLst/>
              </a:prstTxWarp>
            </a:bodyPr>
            <a:lstStyle/>
            <a:p>
              <a:pPr algn="ctr"/>
              <a:r>
                <a:rPr lang="ar-SY" sz="3200" b="1" dirty="0" smtClean="0">
                  <a:solidFill>
                    <a:schemeClr val="accent4"/>
                  </a:solidFill>
                </a:rPr>
                <a:t>2016</a:t>
              </a:r>
              <a:endParaRPr lang="en-US" sz="3200" b="1" dirty="0">
                <a:solidFill>
                  <a:schemeClr val="accent4"/>
                </a:solidFill>
              </a:endParaRPr>
            </a:p>
          </p:txBody>
        </p:sp>
      </p:grpSp>
      <p:sp>
        <p:nvSpPr>
          <p:cNvPr id="88" name="Rectangle 87"/>
          <p:cNvSpPr/>
          <p:nvPr/>
        </p:nvSpPr>
        <p:spPr>
          <a:xfrm>
            <a:off x="5563574" y="2006218"/>
            <a:ext cx="1684020" cy="1131079"/>
          </a:xfrm>
          <a:prstGeom prst="rect">
            <a:avLst/>
          </a:prstGeom>
        </p:spPr>
        <p:txBody>
          <a:bodyPr wrap="square" lIns="0">
            <a:spAutoFit/>
          </a:bodyPr>
          <a:lstStyle/>
          <a:p>
            <a:pPr algn="r">
              <a:lnSpc>
                <a:spcPct val="150000"/>
              </a:lnSpc>
            </a:pPr>
            <a:r>
              <a:rPr lang="en-US" sz="900" i="1" dirty="0" smtClean="0">
                <a:solidFill>
                  <a:schemeClr val="bg1"/>
                </a:solidFill>
              </a:rPr>
              <a:t>It’s </a:t>
            </a:r>
            <a:r>
              <a:rPr lang="en-US" sz="900" i="1" dirty="0">
                <a:solidFill>
                  <a:schemeClr val="bg1"/>
                </a:solidFill>
              </a:rPr>
              <a:t>now that much easier and more effective to start your business, thanks to company! Our tool will guide you step by step to </a:t>
            </a:r>
            <a:r>
              <a:rPr lang="en-US" sz="900" i="1" dirty="0" smtClean="0">
                <a:solidFill>
                  <a:schemeClr val="bg1"/>
                </a:solidFill>
              </a:rPr>
              <a:t>.</a:t>
            </a:r>
            <a:endParaRPr lang="en-US" sz="900" i="1" dirty="0">
              <a:solidFill>
                <a:schemeClr val="bg1"/>
              </a:solidFill>
            </a:endParaRPr>
          </a:p>
        </p:txBody>
      </p:sp>
      <p:cxnSp>
        <p:nvCxnSpPr>
          <p:cNvPr id="94" name="Straight Connector 93"/>
          <p:cNvCxnSpPr/>
          <p:nvPr/>
        </p:nvCxnSpPr>
        <p:spPr>
          <a:xfrm>
            <a:off x="4572000" y="0"/>
            <a:ext cx="0" cy="5143500"/>
          </a:xfrm>
          <a:prstGeom prst="line">
            <a:avLst/>
          </a:prstGeom>
          <a:ln w="12700">
            <a:solidFill>
              <a:schemeClr val="bg1">
                <a:lumMod val="50000"/>
              </a:schemeClr>
            </a:solidFill>
            <a:prstDash val="lgDash"/>
            <a:headEnd type="none"/>
            <a:tailEnd type="none"/>
          </a:ln>
        </p:spPr>
        <p:style>
          <a:lnRef idx="1">
            <a:schemeClr val="accent1"/>
          </a:lnRef>
          <a:fillRef idx="0">
            <a:schemeClr val="accent1"/>
          </a:fillRef>
          <a:effectRef idx="0">
            <a:schemeClr val="accent1"/>
          </a:effectRef>
          <a:fontRef idx="minor">
            <a:schemeClr val="tx1"/>
          </a:fontRef>
        </p:style>
      </p:cxnSp>
      <p:grpSp>
        <p:nvGrpSpPr>
          <p:cNvPr id="113" name="Group 112"/>
          <p:cNvGrpSpPr/>
          <p:nvPr/>
        </p:nvGrpSpPr>
        <p:grpSpPr>
          <a:xfrm>
            <a:off x="3876827" y="966078"/>
            <a:ext cx="791717" cy="193086"/>
            <a:chOff x="2264705" y="2982862"/>
            <a:chExt cx="791717" cy="193086"/>
          </a:xfrm>
        </p:grpSpPr>
        <p:grpSp>
          <p:nvGrpSpPr>
            <p:cNvPr id="115" name="Group 114"/>
            <p:cNvGrpSpPr/>
            <p:nvPr/>
          </p:nvGrpSpPr>
          <p:grpSpPr>
            <a:xfrm>
              <a:off x="2863336" y="2982862"/>
              <a:ext cx="193086" cy="193086"/>
              <a:chOff x="2186925" y="1941725"/>
              <a:chExt cx="204788" cy="204788"/>
            </a:xfrm>
          </p:grpSpPr>
          <p:sp>
            <p:nvSpPr>
              <p:cNvPr id="118" name="Oval 117"/>
              <p:cNvSpPr/>
              <p:nvPr/>
            </p:nvSpPr>
            <p:spPr bwMode="auto">
              <a:xfrm>
                <a:off x="2186925" y="1941725"/>
                <a:ext cx="204788" cy="204788"/>
              </a:xfrm>
              <a:prstGeom prst="ellipse">
                <a:avLst/>
              </a:prstGeom>
              <a:solidFill>
                <a:schemeClr val="bg1"/>
              </a:solidFill>
              <a:ln w="28575">
                <a:solidFill>
                  <a:schemeClr val="accent3"/>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9" name="Oval 118"/>
              <p:cNvSpPr/>
              <p:nvPr/>
            </p:nvSpPr>
            <p:spPr bwMode="auto">
              <a:xfrm>
                <a:off x="2241840" y="1996640"/>
                <a:ext cx="94958" cy="94958"/>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116" name="Isosceles Triangle 115"/>
            <p:cNvSpPr/>
            <p:nvPr/>
          </p:nvSpPr>
          <p:spPr bwMode="auto">
            <a:xfrm rot="16200000">
              <a:off x="2424312" y="2825699"/>
              <a:ext cx="188200" cy="507414"/>
            </a:xfrm>
            <a:prstGeom prst="triangl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21" name="Group 120"/>
          <p:cNvGrpSpPr/>
          <p:nvPr/>
        </p:nvGrpSpPr>
        <p:grpSpPr>
          <a:xfrm>
            <a:off x="4475458" y="2471670"/>
            <a:ext cx="791715" cy="193086"/>
            <a:chOff x="2863336" y="2982862"/>
            <a:chExt cx="791715" cy="193086"/>
          </a:xfrm>
        </p:grpSpPr>
        <p:grpSp>
          <p:nvGrpSpPr>
            <p:cNvPr id="123" name="Group 122"/>
            <p:cNvGrpSpPr/>
            <p:nvPr/>
          </p:nvGrpSpPr>
          <p:grpSpPr>
            <a:xfrm>
              <a:off x="2863336" y="2982862"/>
              <a:ext cx="193086" cy="193086"/>
              <a:chOff x="2186925" y="1941725"/>
              <a:chExt cx="204788" cy="204788"/>
            </a:xfrm>
          </p:grpSpPr>
          <p:sp>
            <p:nvSpPr>
              <p:cNvPr id="127" name="Oval 126"/>
              <p:cNvSpPr/>
              <p:nvPr/>
            </p:nvSpPr>
            <p:spPr bwMode="auto">
              <a:xfrm>
                <a:off x="2186925" y="1941725"/>
                <a:ext cx="204788" cy="204788"/>
              </a:xfrm>
              <a:prstGeom prst="ellipse">
                <a:avLst/>
              </a:prstGeom>
              <a:solidFill>
                <a:schemeClr val="bg1"/>
              </a:solidFill>
              <a:ln w="28575">
                <a:solidFill>
                  <a:schemeClr val="accent4"/>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8" name="Oval 127"/>
              <p:cNvSpPr/>
              <p:nvPr/>
            </p:nvSpPr>
            <p:spPr bwMode="auto">
              <a:xfrm>
                <a:off x="2241840" y="1996640"/>
                <a:ext cx="94958" cy="94958"/>
              </a:xfrm>
              <a:prstGeom prst="ellipse">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126" name="Isosceles Triangle 125"/>
            <p:cNvSpPr/>
            <p:nvPr/>
          </p:nvSpPr>
          <p:spPr bwMode="auto">
            <a:xfrm rot="5400000" flipH="1">
              <a:off x="3307247" y="2825701"/>
              <a:ext cx="188198" cy="507410"/>
            </a:xfrm>
            <a:prstGeom prst="triangl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130" name="Group 129"/>
          <p:cNvGrpSpPr/>
          <p:nvPr/>
        </p:nvGrpSpPr>
        <p:grpSpPr>
          <a:xfrm>
            <a:off x="3876827" y="3984347"/>
            <a:ext cx="791717" cy="193086"/>
            <a:chOff x="2264705" y="2982862"/>
            <a:chExt cx="791717" cy="193086"/>
          </a:xfrm>
        </p:grpSpPr>
        <p:grpSp>
          <p:nvGrpSpPr>
            <p:cNvPr id="132" name="Group 131"/>
            <p:cNvGrpSpPr/>
            <p:nvPr/>
          </p:nvGrpSpPr>
          <p:grpSpPr>
            <a:xfrm>
              <a:off x="2863336" y="2982862"/>
              <a:ext cx="193086" cy="193086"/>
              <a:chOff x="2186925" y="1941725"/>
              <a:chExt cx="204788" cy="204788"/>
            </a:xfrm>
          </p:grpSpPr>
          <p:sp>
            <p:nvSpPr>
              <p:cNvPr id="135" name="Oval 134"/>
              <p:cNvSpPr/>
              <p:nvPr/>
            </p:nvSpPr>
            <p:spPr bwMode="auto">
              <a:xfrm>
                <a:off x="2186925" y="1941725"/>
                <a:ext cx="204788" cy="204788"/>
              </a:xfrm>
              <a:prstGeom prst="ellipse">
                <a:avLst/>
              </a:prstGeom>
              <a:solidFill>
                <a:schemeClr val="bg1"/>
              </a:solidFill>
              <a:ln w="28575">
                <a:solidFill>
                  <a:schemeClr val="accent5"/>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6" name="Oval 135"/>
              <p:cNvSpPr/>
              <p:nvPr/>
            </p:nvSpPr>
            <p:spPr bwMode="auto">
              <a:xfrm>
                <a:off x="2241840" y="1996640"/>
                <a:ext cx="94958" cy="94958"/>
              </a:xfrm>
              <a:prstGeom prst="ellipse">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133" name="Isosceles Triangle 132"/>
            <p:cNvSpPr/>
            <p:nvPr/>
          </p:nvSpPr>
          <p:spPr bwMode="auto">
            <a:xfrm rot="16200000">
              <a:off x="2424312" y="2825699"/>
              <a:ext cx="188200" cy="507414"/>
            </a:xfrm>
            <a:prstGeom prst="triangl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Tree>
    <p:extLst>
      <p:ext uri="{BB962C8B-B14F-4D97-AF65-F5344CB8AC3E}">
        <p14:creationId xmlns:p14="http://schemas.microsoft.com/office/powerpoint/2010/main" val="529016451"/>
      </p:ext>
    </p:extLst>
  </p:cSld>
  <p:clrMapOvr>
    <a:masterClrMapping/>
  </p:clrMapOvr>
  <p:transition spd="slow">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3" name="Straight Connector 72"/>
          <p:cNvCxnSpPr/>
          <p:nvPr/>
        </p:nvCxnSpPr>
        <p:spPr>
          <a:xfrm>
            <a:off x="4570167" y="0"/>
            <a:ext cx="3666" cy="4154173"/>
          </a:xfrm>
          <a:prstGeom prst="line">
            <a:avLst/>
          </a:prstGeom>
          <a:ln w="12700">
            <a:solidFill>
              <a:schemeClr val="bg1">
                <a:lumMod val="50000"/>
              </a:schemeClr>
            </a:solidFill>
            <a:prstDash val="lgDash"/>
            <a:headEnd type="none"/>
            <a:tailEnd type="none"/>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603130" y="2556885"/>
            <a:ext cx="3031105" cy="1239466"/>
            <a:chOff x="603130" y="2556885"/>
            <a:chExt cx="3031105" cy="1239466"/>
          </a:xfrm>
          <a:effectLst>
            <a:outerShdw blurRad="63500" sx="102000" sy="102000" algn="ctr" rotWithShape="0">
              <a:prstClr val="black">
                <a:alpha val="40000"/>
              </a:prstClr>
            </a:outerShdw>
          </a:effectLst>
        </p:grpSpPr>
        <p:sp>
          <p:nvSpPr>
            <p:cNvPr id="36" name="Rounded Rectangle 71"/>
            <p:cNvSpPr/>
            <p:nvPr/>
          </p:nvSpPr>
          <p:spPr>
            <a:xfrm>
              <a:off x="1199772" y="2563971"/>
              <a:ext cx="2434463" cy="1225296"/>
            </a:xfrm>
            <a:prstGeom prst="roundRect">
              <a:avLst>
                <a:gd name="adj" fmla="val 754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sp>
          <p:nvSpPr>
            <p:cNvPr id="40" name="Freeform 39"/>
            <p:cNvSpPr/>
            <p:nvPr/>
          </p:nvSpPr>
          <p:spPr bwMode="auto">
            <a:xfrm>
              <a:off x="603130" y="2556885"/>
              <a:ext cx="1239466" cy="1239466"/>
            </a:xfrm>
            <a:custGeom>
              <a:avLst/>
              <a:gdLst>
                <a:gd name="connsiteX0" fmla="*/ 619733 w 1239466"/>
                <a:gd name="connsiteY0" fmla="*/ 0 h 1239466"/>
                <a:gd name="connsiteX1" fmla="*/ 1239466 w 1239466"/>
                <a:gd name="connsiteY1" fmla="*/ 619733 h 1239466"/>
                <a:gd name="connsiteX2" fmla="*/ 619733 w 1239466"/>
                <a:gd name="connsiteY2" fmla="*/ 1239466 h 1239466"/>
                <a:gd name="connsiteX3" fmla="*/ 0 w 1239466"/>
                <a:gd name="connsiteY3" fmla="*/ 619733 h 1239466"/>
                <a:gd name="connsiteX4" fmla="*/ 619733 w 1239466"/>
                <a:gd name="connsiteY4" fmla="*/ 0 h 1239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9466" h="1239466">
                  <a:moveTo>
                    <a:pt x="619733" y="0"/>
                  </a:moveTo>
                  <a:cubicBezTo>
                    <a:pt x="962002" y="0"/>
                    <a:pt x="1239466" y="277464"/>
                    <a:pt x="1239466" y="619733"/>
                  </a:cubicBezTo>
                  <a:cubicBezTo>
                    <a:pt x="1239466" y="962002"/>
                    <a:pt x="962002" y="1239466"/>
                    <a:pt x="619733" y="1239466"/>
                  </a:cubicBezTo>
                  <a:cubicBezTo>
                    <a:pt x="277464" y="1239466"/>
                    <a:pt x="0" y="962002"/>
                    <a:pt x="0" y="619733"/>
                  </a:cubicBezTo>
                  <a:cubicBezTo>
                    <a:pt x="0" y="277464"/>
                    <a:pt x="277464" y="0"/>
                    <a:pt x="619733" y="0"/>
                  </a:cubicBezTo>
                  <a:close/>
                </a:path>
              </a:pathLst>
            </a:custGeom>
            <a:solidFill>
              <a:schemeClr val="accent1"/>
            </a:solidFill>
            <a:ln w="28575">
              <a:solidFill>
                <a:schemeClr val="bg1"/>
              </a:solidFill>
              <a:round/>
              <a:headEnd/>
              <a:tailEnd/>
            </a:ln>
          </p:spPr>
          <p:txBody>
            <a:bodyPr vert="horz" wrap="square" lIns="91440" tIns="45720" rIns="91440" bIns="45720" numCol="1" rtlCol="0" anchor="ctr" anchorCtr="0" compatLnSpc="1">
              <a:prstTxWarp prst="textNoShape">
                <a:avLst/>
              </a:prstTxWarp>
            </a:bodyPr>
            <a:lstStyle/>
            <a:p>
              <a:pPr lvl="0" algn="ctr">
                <a:spcBef>
                  <a:spcPct val="20000"/>
                </a:spcBef>
                <a:defRPr/>
              </a:pPr>
              <a:r>
                <a:rPr lang="ar-SY" sz="3200" b="1">
                  <a:solidFill>
                    <a:schemeClr val="bg1"/>
                  </a:solidFill>
                </a:rPr>
                <a:t>2013</a:t>
              </a:r>
              <a:endParaRPr lang="en-US" sz="3200" dirty="0">
                <a:solidFill>
                  <a:schemeClr val="bg1"/>
                </a:solidFill>
              </a:endParaRPr>
            </a:p>
          </p:txBody>
        </p:sp>
      </p:grpSp>
      <p:sp>
        <p:nvSpPr>
          <p:cNvPr id="41" name="Rectangle 40"/>
          <p:cNvSpPr/>
          <p:nvPr/>
        </p:nvSpPr>
        <p:spPr>
          <a:xfrm>
            <a:off x="1905000" y="2611080"/>
            <a:ext cx="1684020" cy="1131079"/>
          </a:xfrm>
          <a:prstGeom prst="rect">
            <a:avLst/>
          </a:prstGeom>
        </p:spPr>
        <p:txBody>
          <a:bodyPr wrap="square" lIns="0">
            <a:spAutoFit/>
          </a:bodyPr>
          <a:lstStyle/>
          <a:p>
            <a:pPr>
              <a:lnSpc>
                <a:spcPct val="150000"/>
              </a:lnSpc>
            </a:pPr>
            <a:r>
              <a:rPr lang="en-US" sz="900" i="1" dirty="0" smtClean="0">
                <a:solidFill>
                  <a:schemeClr val="bg1">
                    <a:lumMod val="50000"/>
                  </a:schemeClr>
                </a:solidFill>
              </a:rPr>
              <a:t>It’s </a:t>
            </a:r>
            <a:r>
              <a:rPr lang="en-US" sz="900" i="1" dirty="0">
                <a:solidFill>
                  <a:schemeClr val="bg1">
                    <a:lumMod val="50000"/>
                  </a:schemeClr>
                </a:solidFill>
              </a:rPr>
              <a:t>now that much easier and more effective to start your business, thanks to company! Our tool will guide you step by step to </a:t>
            </a:r>
            <a:r>
              <a:rPr lang="en-US" sz="900" i="1" dirty="0" smtClean="0">
                <a:solidFill>
                  <a:schemeClr val="bg1">
                    <a:lumMod val="50000"/>
                  </a:schemeClr>
                </a:solidFill>
              </a:rPr>
              <a:t>.</a:t>
            </a:r>
            <a:endParaRPr lang="en-US" sz="900" i="1" dirty="0">
              <a:solidFill>
                <a:schemeClr val="bg1">
                  <a:lumMod val="50000"/>
                </a:schemeClr>
              </a:solidFill>
            </a:endParaRPr>
          </a:p>
        </p:txBody>
      </p:sp>
      <p:grpSp>
        <p:nvGrpSpPr>
          <p:cNvPr id="10" name="Group 9"/>
          <p:cNvGrpSpPr/>
          <p:nvPr/>
        </p:nvGrpSpPr>
        <p:grpSpPr>
          <a:xfrm>
            <a:off x="5509764" y="1047750"/>
            <a:ext cx="3031106" cy="1239466"/>
            <a:chOff x="5509764" y="1047750"/>
            <a:chExt cx="3031106" cy="1239466"/>
          </a:xfrm>
          <a:effectLst>
            <a:outerShdw blurRad="63500" sx="102000" sy="102000" algn="ctr" rotWithShape="0">
              <a:prstClr val="black">
                <a:alpha val="40000"/>
              </a:prstClr>
            </a:outerShdw>
          </a:effectLst>
        </p:grpSpPr>
        <p:sp>
          <p:nvSpPr>
            <p:cNvPr id="42" name="Rounded Rectangle 71"/>
            <p:cNvSpPr/>
            <p:nvPr/>
          </p:nvSpPr>
          <p:spPr>
            <a:xfrm>
              <a:off x="5509764" y="1054836"/>
              <a:ext cx="2434463" cy="1225296"/>
            </a:xfrm>
            <a:prstGeom prst="roundRect">
              <a:avLst>
                <a:gd name="adj" fmla="val 7546"/>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solidFill>
                  <a:schemeClr val="bg1">
                    <a:lumMod val="50000"/>
                  </a:schemeClr>
                </a:solidFill>
              </a:endParaRPr>
            </a:p>
          </p:txBody>
        </p:sp>
        <p:sp>
          <p:nvSpPr>
            <p:cNvPr id="43" name="Freeform 42"/>
            <p:cNvSpPr/>
            <p:nvPr/>
          </p:nvSpPr>
          <p:spPr bwMode="auto">
            <a:xfrm>
              <a:off x="7301404" y="1047750"/>
              <a:ext cx="1239466" cy="1239466"/>
            </a:xfrm>
            <a:custGeom>
              <a:avLst/>
              <a:gdLst>
                <a:gd name="connsiteX0" fmla="*/ 619733 w 1239466"/>
                <a:gd name="connsiteY0" fmla="*/ 0 h 1239466"/>
                <a:gd name="connsiteX1" fmla="*/ 1239466 w 1239466"/>
                <a:gd name="connsiteY1" fmla="*/ 619733 h 1239466"/>
                <a:gd name="connsiteX2" fmla="*/ 619733 w 1239466"/>
                <a:gd name="connsiteY2" fmla="*/ 1239466 h 1239466"/>
                <a:gd name="connsiteX3" fmla="*/ 0 w 1239466"/>
                <a:gd name="connsiteY3" fmla="*/ 619733 h 1239466"/>
                <a:gd name="connsiteX4" fmla="*/ 619733 w 1239466"/>
                <a:gd name="connsiteY4" fmla="*/ 0 h 1239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9466" h="1239466">
                  <a:moveTo>
                    <a:pt x="619733" y="0"/>
                  </a:moveTo>
                  <a:cubicBezTo>
                    <a:pt x="962002" y="0"/>
                    <a:pt x="1239466" y="277464"/>
                    <a:pt x="1239466" y="619733"/>
                  </a:cubicBezTo>
                  <a:cubicBezTo>
                    <a:pt x="1239466" y="962002"/>
                    <a:pt x="962002" y="1239466"/>
                    <a:pt x="619733" y="1239466"/>
                  </a:cubicBezTo>
                  <a:cubicBezTo>
                    <a:pt x="277464" y="1239466"/>
                    <a:pt x="0" y="962002"/>
                    <a:pt x="0" y="619733"/>
                  </a:cubicBezTo>
                  <a:cubicBezTo>
                    <a:pt x="0" y="277464"/>
                    <a:pt x="277464" y="0"/>
                    <a:pt x="619733" y="0"/>
                  </a:cubicBezTo>
                  <a:close/>
                </a:path>
              </a:pathLst>
            </a:custGeom>
            <a:solidFill>
              <a:schemeClr val="bg1">
                <a:lumMod val="95000"/>
              </a:schemeClr>
            </a:solidFill>
            <a:ln w="28575">
              <a:solidFill>
                <a:schemeClr val="bg1"/>
              </a:solidFill>
              <a:round/>
              <a:headEnd/>
              <a:tailEnd/>
            </a:ln>
          </p:spPr>
          <p:txBody>
            <a:bodyPr vert="horz" wrap="square" lIns="91440" tIns="45720" rIns="91440" bIns="45720" numCol="1" rtlCol="0" anchor="ctr" anchorCtr="0" compatLnSpc="1">
              <a:prstTxWarp prst="textNoShape">
                <a:avLst/>
              </a:prstTxWarp>
            </a:bodyPr>
            <a:lstStyle/>
            <a:p>
              <a:pPr lvl="0" algn="ctr">
                <a:spcBef>
                  <a:spcPct val="20000"/>
                </a:spcBef>
                <a:defRPr/>
              </a:pPr>
              <a:r>
                <a:rPr lang="ar-SY" sz="3200" b="1">
                  <a:solidFill>
                    <a:schemeClr val="accent6"/>
                  </a:solidFill>
                </a:rPr>
                <a:t>2014</a:t>
              </a:r>
              <a:endParaRPr lang="en-US" sz="3200" dirty="0">
                <a:solidFill>
                  <a:schemeClr val="accent6"/>
                </a:solidFill>
              </a:endParaRPr>
            </a:p>
          </p:txBody>
        </p:sp>
      </p:grpSp>
      <p:sp>
        <p:nvSpPr>
          <p:cNvPr id="44" name="Rectangle 43"/>
          <p:cNvSpPr/>
          <p:nvPr/>
        </p:nvSpPr>
        <p:spPr>
          <a:xfrm>
            <a:off x="5563574" y="1101945"/>
            <a:ext cx="1684020" cy="1131079"/>
          </a:xfrm>
          <a:prstGeom prst="rect">
            <a:avLst/>
          </a:prstGeom>
        </p:spPr>
        <p:txBody>
          <a:bodyPr wrap="square" lIns="0">
            <a:spAutoFit/>
          </a:bodyPr>
          <a:lstStyle/>
          <a:p>
            <a:pPr algn="r">
              <a:lnSpc>
                <a:spcPct val="150000"/>
              </a:lnSpc>
            </a:pPr>
            <a:r>
              <a:rPr lang="en-US" sz="900" i="1" dirty="0" smtClean="0">
                <a:solidFill>
                  <a:schemeClr val="bg1"/>
                </a:solidFill>
              </a:rPr>
              <a:t>It’s </a:t>
            </a:r>
            <a:r>
              <a:rPr lang="en-US" sz="900" i="1" dirty="0">
                <a:solidFill>
                  <a:schemeClr val="bg1"/>
                </a:solidFill>
              </a:rPr>
              <a:t>now that much easier and more effective to start your business, thanks to company! Our tool will guide you step by step to </a:t>
            </a:r>
            <a:r>
              <a:rPr lang="en-US" sz="900" i="1" dirty="0" smtClean="0">
                <a:solidFill>
                  <a:schemeClr val="bg1"/>
                </a:solidFill>
              </a:rPr>
              <a:t>.</a:t>
            </a:r>
            <a:endParaRPr lang="en-US" sz="900" i="1" dirty="0">
              <a:solidFill>
                <a:schemeClr val="bg1"/>
              </a:solidFill>
            </a:endParaRPr>
          </a:p>
        </p:txBody>
      </p:sp>
      <p:grpSp>
        <p:nvGrpSpPr>
          <p:cNvPr id="46" name="Group 45"/>
          <p:cNvGrpSpPr/>
          <p:nvPr/>
        </p:nvGrpSpPr>
        <p:grpSpPr>
          <a:xfrm>
            <a:off x="4475458" y="1567397"/>
            <a:ext cx="791715" cy="193086"/>
            <a:chOff x="2863336" y="2982862"/>
            <a:chExt cx="791715" cy="193086"/>
          </a:xfrm>
        </p:grpSpPr>
        <p:grpSp>
          <p:nvGrpSpPr>
            <p:cNvPr id="51" name="Group 50"/>
            <p:cNvGrpSpPr/>
            <p:nvPr/>
          </p:nvGrpSpPr>
          <p:grpSpPr>
            <a:xfrm>
              <a:off x="2863336" y="2982862"/>
              <a:ext cx="193086" cy="193086"/>
              <a:chOff x="2186925" y="1941725"/>
              <a:chExt cx="204788" cy="204788"/>
            </a:xfrm>
          </p:grpSpPr>
          <p:sp>
            <p:nvSpPr>
              <p:cNvPr id="56" name="Oval 55"/>
              <p:cNvSpPr/>
              <p:nvPr/>
            </p:nvSpPr>
            <p:spPr bwMode="auto">
              <a:xfrm>
                <a:off x="2186925" y="1941725"/>
                <a:ext cx="204788" cy="204788"/>
              </a:xfrm>
              <a:prstGeom prst="ellipse">
                <a:avLst/>
              </a:prstGeom>
              <a:solidFill>
                <a:schemeClr val="bg1"/>
              </a:solidFill>
              <a:ln w="28575">
                <a:solidFill>
                  <a:schemeClr val="accent6"/>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7" name="Oval 56"/>
              <p:cNvSpPr/>
              <p:nvPr/>
            </p:nvSpPr>
            <p:spPr bwMode="auto">
              <a:xfrm>
                <a:off x="2241840" y="1996640"/>
                <a:ext cx="94958" cy="94958"/>
              </a:xfrm>
              <a:prstGeom prst="ellipse">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55" name="Isosceles Triangle 54"/>
            <p:cNvSpPr/>
            <p:nvPr/>
          </p:nvSpPr>
          <p:spPr bwMode="auto">
            <a:xfrm rot="5400000" flipH="1">
              <a:off x="3307247" y="2825701"/>
              <a:ext cx="188198" cy="507410"/>
            </a:xfrm>
            <a:prstGeom prst="triangl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59" name="Group 58"/>
          <p:cNvGrpSpPr/>
          <p:nvPr/>
        </p:nvGrpSpPr>
        <p:grpSpPr>
          <a:xfrm>
            <a:off x="3876827" y="3080074"/>
            <a:ext cx="791717" cy="193086"/>
            <a:chOff x="2264705" y="2982862"/>
            <a:chExt cx="791717" cy="193086"/>
          </a:xfrm>
        </p:grpSpPr>
        <p:grpSp>
          <p:nvGrpSpPr>
            <p:cNvPr id="66" name="Group 65"/>
            <p:cNvGrpSpPr/>
            <p:nvPr/>
          </p:nvGrpSpPr>
          <p:grpSpPr>
            <a:xfrm>
              <a:off x="2863336" y="2982862"/>
              <a:ext cx="193086" cy="193086"/>
              <a:chOff x="2186925" y="1941725"/>
              <a:chExt cx="204788" cy="204788"/>
            </a:xfrm>
          </p:grpSpPr>
          <p:sp>
            <p:nvSpPr>
              <p:cNvPr id="71" name="Oval 70"/>
              <p:cNvSpPr/>
              <p:nvPr/>
            </p:nvSpPr>
            <p:spPr bwMode="auto">
              <a:xfrm>
                <a:off x="2186925" y="1941725"/>
                <a:ext cx="204788" cy="204788"/>
              </a:xfrm>
              <a:prstGeom prst="ellipse">
                <a:avLst/>
              </a:prstGeom>
              <a:solidFill>
                <a:schemeClr val="bg1"/>
              </a:solidFill>
              <a:ln w="28575">
                <a:solidFill>
                  <a:schemeClr val="accent1"/>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2" name="Oval 71"/>
              <p:cNvSpPr/>
              <p:nvPr/>
            </p:nvSpPr>
            <p:spPr bwMode="auto">
              <a:xfrm>
                <a:off x="2241840" y="1996640"/>
                <a:ext cx="94958" cy="94958"/>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67" name="Isosceles Triangle 66"/>
            <p:cNvSpPr/>
            <p:nvPr/>
          </p:nvSpPr>
          <p:spPr bwMode="auto">
            <a:xfrm rot="16200000">
              <a:off x="2424312" y="2825699"/>
              <a:ext cx="188200" cy="507414"/>
            </a:xfrm>
            <a:prstGeom prst="triangl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74" name="Oval 73"/>
          <p:cNvSpPr/>
          <p:nvPr/>
        </p:nvSpPr>
        <p:spPr>
          <a:xfrm>
            <a:off x="4300222" y="4154173"/>
            <a:ext cx="543557" cy="543557"/>
          </a:xfrm>
          <a:prstGeom prst="ellipse">
            <a:avLst/>
          </a:prstGeom>
          <a:noFill/>
          <a:ln w="12700">
            <a:solidFill>
              <a:schemeClr val="bg1">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tIns="91440" rtlCol="0" anchor="ctr"/>
          <a:lstStyle/>
          <a:p>
            <a:pPr algn="ctr"/>
            <a:r>
              <a:rPr lang="en-US" sz="800" dirty="0" smtClean="0">
                <a:solidFill>
                  <a:schemeClr val="bg1">
                    <a:lumMod val="50000"/>
                  </a:schemeClr>
                </a:solidFill>
              </a:rPr>
              <a:t>END</a:t>
            </a:r>
            <a:endParaRPr lang="en-US" sz="800" dirty="0">
              <a:solidFill>
                <a:schemeClr val="bg1">
                  <a:lumMod val="50000"/>
                </a:schemeClr>
              </a:solidFill>
            </a:endParaRPr>
          </a:p>
        </p:txBody>
      </p:sp>
    </p:spTree>
    <p:extLst>
      <p:ext uri="{BB962C8B-B14F-4D97-AF65-F5344CB8AC3E}">
        <p14:creationId xmlns:p14="http://schemas.microsoft.com/office/powerpoint/2010/main" val="679958891"/>
      </p:ext>
    </p:extLst>
  </p:cSld>
  <p:clrMapOvr>
    <a:masterClrMapping/>
  </p:clrMapOvr>
  <p:transition spd="slow">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cxnSp>
        <p:nvCxnSpPr>
          <p:cNvPr id="5" name="Straight Connector 4"/>
          <p:cNvCxnSpPr>
            <a:stCxn id="6" idx="6"/>
            <a:endCxn id="7" idx="2"/>
          </p:cNvCxnSpPr>
          <p:nvPr/>
        </p:nvCxnSpPr>
        <p:spPr>
          <a:xfrm>
            <a:off x="639126" y="1750240"/>
            <a:ext cx="7865749" cy="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6" name="Oval 5"/>
          <p:cNvSpPr/>
          <p:nvPr/>
        </p:nvSpPr>
        <p:spPr bwMode="auto">
          <a:xfrm>
            <a:off x="420688" y="1641021"/>
            <a:ext cx="218438" cy="218438"/>
          </a:xfrm>
          <a:prstGeom prst="ellips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 name="Oval 6"/>
          <p:cNvSpPr/>
          <p:nvPr/>
        </p:nvSpPr>
        <p:spPr bwMode="auto">
          <a:xfrm>
            <a:off x="8504875" y="1641021"/>
            <a:ext cx="218438" cy="218438"/>
          </a:xfrm>
          <a:prstGeom prst="ellips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1" name="Group 10"/>
          <p:cNvGrpSpPr/>
          <p:nvPr/>
        </p:nvGrpSpPr>
        <p:grpSpPr>
          <a:xfrm>
            <a:off x="1357185" y="1495054"/>
            <a:ext cx="510372" cy="510372"/>
            <a:chOff x="1301834" y="2711015"/>
            <a:chExt cx="746760" cy="746760"/>
          </a:xfrm>
        </p:grpSpPr>
        <p:sp>
          <p:nvSpPr>
            <p:cNvPr id="9" name="Oval 8"/>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0" name="Oval 9"/>
            <p:cNvSpPr/>
            <p:nvPr/>
          </p:nvSpPr>
          <p:spPr bwMode="auto">
            <a:xfrm>
              <a:off x="1466098" y="2875280"/>
              <a:ext cx="418232" cy="418230"/>
            </a:xfrm>
            <a:prstGeom prst="ellipse">
              <a:avLst/>
            </a:pr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b="1" dirty="0" smtClean="0">
                  <a:solidFill>
                    <a:schemeClr val="bg1"/>
                  </a:solidFill>
                </a:rPr>
                <a:t>1</a:t>
              </a:r>
              <a:endParaRPr lang="en-US" sz="1600" b="1" dirty="0">
                <a:solidFill>
                  <a:schemeClr val="bg1"/>
                </a:solidFill>
              </a:endParaRPr>
            </a:p>
          </p:txBody>
        </p:sp>
      </p:grpSp>
      <p:cxnSp>
        <p:nvCxnSpPr>
          <p:cNvPr id="12" name="Straight Connector 11"/>
          <p:cNvCxnSpPr>
            <a:stCxn id="9" idx="4"/>
          </p:cNvCxnSpPr>
          <p:nvPr/>
        </p:nvCxnSpPr>
        <p:spPr>
          <a:xfrm>
            <a:off x="1612371" y="2005426"/>
            <a:ext cx="0" cy="27630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bwMode="auto">
          <a:xfrm>
            <a:off x="955925" y="2281735"/>
            <a:ext cx="1322917" cy="837384"/>
          </a:xfrm>
          <a:prstGeom prst="rect">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 name="Rectangle 14"/>
          <p:cNvSpPr/>
          <p:nvPr/>
        </p:nvSpPr>
        <p:spPr bwMode="auto">
          <a:xfrm>
            <a:off x="871392" y="2372065"/>
            <a:ext cx="1148092" cy="282882"/>
          </a:xfrm>
          <a:prstGeom prst="rect">
            <a:avLst/>
          </a:prstGeom>
          <a:solidFill>
            <a:schemeClr val="tx1"/>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900" b="1">
                <a:solidFill>
                  <a:schemeClr val="bg1"/>
                </a:solidFill>
              </a:rPr>
              <a:t>YOUR TITLE HERE</a:t>
            </a:r>
            <a:endParaRPr lang="en-US" sz="900" dirty="0">
              <a:solidFill>
                <a:schemeClr val="bg1"/>
              </a:solidFill>
            </a:endParaRPr>
          </a:p>
        </p:txBody>
      </p:sp>
      <p:sp>
        <p:nvSpPr>
          <p:cNvPr id="16" name="Right Triangle 15"/>
          <p:cNvSpPr/>
          <p:nvPr/>
        </p:nvSpPr>
        <p:spPr bwMode="auto">
          <a:xfrm rot="10800000">
            <a:off x="871392" y="2654947"/>
            <a:ext cx="85493" cy="90330"/>
          </a:xfrm>
          <a:prstGeom prst="rtTriangl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0" name="Freeform 19"/>
          <p:cNvSpPr/>
          <p:nvPr/>
        </p:nvSpPr>
        <p:spPr bwMode="auto">
          <a:xfrm>
            <a:off x="955924" y="3532775"/>
            <a:ext cx="1322918" cy="1156607"/>
          </a:xfrm>
          <a:custGeom>
            <a:avLst/>
            <a:gdLst>
              <a:gd name="connsiteX0" fmla="*/ 0 w 1057161"/>
              <a:gd name="connsiteY0" fmla="*/ 0 h 1248228"/>
              <a:gd name="connsiteX1" fmla="*/ 221487 w 1057161"/>
              <a:gd name="connsiteY1" fmla="*/ 0 h 1248228"/>
              <a:gd name="connsiteX2" fmla="*/ 221487 w 1057161"/>
              <a:gd name="connsiteY2" fmla="*/ 19378 h 1248228"/>
              <a:gd name="connsiteX3" fmla="*/ 19378 w 1057161"/>
              <a:gd name="connsiteY3" fmla="*/ 19378 h 1248228"/>
              <a:gd name="connsiteX4" fmla="*/ 19378 w 1057161"/>
              <a:gd name="connsiteY4" fmla="*/ 1228850 h 1248228"/>
              <a:gd name="connsiteX5" fmla="*/ 1037783 w 1057161"/>
              <a:gd name="connsiteY5" fmla="*/ 1228850 h 1248228"/>
              <a:gd name="connsiteX6" fmla="*/ 1037783 w 1057161"/>
              <a:gd name="connsiteY6" fmla="*/ 19378 h 1248228"/>
              <a:gd name="connsiteX7" fmla="*/ 835673 w 1057161"/>
              <a:gd name="connsiteY7" fmla="*/ 19378 h 1248228"/>
              <a:gd name="connsiteX8" fmla="*/ 835673 w 1057161"/>
              <a:gd name="connsiteY8" fmla="*/ 0 h 1248228"/>
              <a:gd name="connsiteX9" fmla="*/ 1057161 w 1057161"/>
              <a:gd name="connsiteY9" fmla="*/ 0 h 1248228"/>
              <a:gd name="connsiteX10" fmla="*/ 1057161 w 1057161"/>
              <a:gd name="connsiteY10" fmla="*/ 1248228 h 1248228"/>
              <a:gd name="connsiteX11" fmla="*/ 0 w 1057161"/>
              <a:gd name="connsiteY11" fmla="*/ 1248228 h 124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57161" h="1248228">
                <a:moveTo>
                  <a:pt x="0" y="0"/>
                </a:moveTo>
                <a:lnTo>
                  <a:pt x="221487" y="0"/>
                </a:lnTo>
                <a:lnTo>
                  <a:pt x="221487" y="19378"/>
                </a:lnTo>
                <a:lnTo>
                  <a:pt x="19378" y="19378"/>
                </a:lnTo>
                <a:lnTo>
                  <a:pt x="19378" y="1228850"/>
                </a:lnTo>
                <a:lnTo>
                  <a:pt x="1037783" y="1228850"/>
                </a:lnTo>
                <a:lnTo>
                  <a:pt x="1037783" y="19378"/>
                </a:lnTo>
                <a:lnTo>
                  <a:pt x="835673" y="19378"/>
                </a:lnTo>
                <a:lnTo>
                  <a:pt x="835673" y="0"/>
                </a:lnTo>
                <a:lnTo>
                  <a:pt x="1057161" y="0"/>
                </a:lnTo>
                <a:lnTo>
                  <a:pt x="1057161" y="1248228"/>
                </a:lnTo>
                <a:lnTo>
                  <a:pt x="0" y="1248228"/>
                </a:lnTo>
                <a:close/>
              </a:path>
            </a:pathLst>
          </a:custGeom>
          <a:solidFill>
            <a:schemeClr val="bg1">
              <a:lumMod val="8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4" name="TextBox 23"/>
          <p:cNvSpPr txBox="1"/>
          <p:nvPr/>
        </p:nvSpPr>
        <p:spPr>
          <a:xfrm>
            <a:off x="1029691" y="2719641"/>
            <a:ext cx="1175384" cy="369332"/>
          </a:xfrm>
          <a:prstGeom prst="rect">
            <a:avLst/>
          </a:prstGeom>
          <a:noFill/>
          <a:ln>
            <a:noFill/>
          </a:ln>
        </p:spPr>
        <p:txBody>
          <a:bodyPr wrap="square" lIns="0" tIns="0" rIns="0" bIns="0" rtlCol="0" anchor="ctr">
            <a:spAutoFit/>
          </a:bodyPr>
          <a:lstStyle/>
          <a:p>
            <a:pPr algn="ctr">
              <a:lnSpc>
                <a:spcPct val="120000"/>
              </a:lnSpc>
            </a:pPr>
            <a:r>
              <a:rPr lang="en-US" sz="2000" b="1" dirty="0" smtClean="0">
                <a:solidFill>
                  <a:schemeClr val="bg1"/>
                </a:solidFill>
              </a:rPr>
              <a:t>2016</a:t>
            </a:r>
            <a:endParaRPr lang="en-US" sz="2000" dirty="0" smtClean="0">
              <a:solidFill>
                <a:schemeClr val="bg1"/>
              </a:solidFill>
            </a:endParaRPr>
          </a:p>
        </p:txBody>
      </p:sp>
      <p:sp>
        <p:nvSpPr>
          <p:cNvPr id="26" name="TextBox 25"/>
          <p:cNvSpPr txBox="1"/>
          <p:nvPr/>
        </p:nvSpPr>
        <p:spPr>
          <a:xfrm>
            <a:off x="997177" y="3728667"/>
            <a:ext cx="1240412" cy="886397"/>
          </a:xfrm>
          <a:prstGeom prst="rect">
            <a:avLst/>
          </a:prstGeom>
          <a:noFill/>
          <a:ln>
            <a:noFill/>
          </a:ln>
        </p:spPr>
        <p:txBody>
          <a:bodyPr wrap="square" lIns="0" tIns="0" rIns="0" bIns="0" rtlCol="0" anchor="ctr">
            <a:spAutoFit/>
          </a:bodyPr>
          <a:lstStyle/>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of passages of lorem ipsum available, </a:t>
            </a:r>
            <a:endParaRPr lang="en-US" sz="800" dirty="0">
              <a:solidFill>
                <a:schemeClr val="bg1">
                  <a:lumMod val="50000"/>
                </a:schemeClr>
              </a:solidFill>
            </a:endParaRPr>
          </a:p>
        </p:txBody>
      </p:sp>
      <p:grpSp>
        <p:nvGrpSpPr>
          <p:cNvPr id="27" name="Group 647"/>
          <p:cNvGrpSpPr>
            <a:grpSpLocks noChangeAspect="1"/>
          </p:cNvGrpSpPr>
          <p:nvPr/>
        </p:nvGrpSpPr>
        <p:grpSpPr bwMode="auto">
          <a:xfrm>
            <a:off x="1393192" y="3212381"/>
            <a:ext cx="448382" cy="450006"/>
            <a:chOff x="580" y="3017"/>
            <a:chExt cx="828" cy="831"/>
          </a:xfrm>
          <a:solidFill>
            <a:schemeClr val="accent1"/>
          </a:solidFill>
        </p:grpSpPr>
        <p:sp>
          <p:nvSpPr>
            <p:cNvPr id="28" name="Freeform 649"/>
            <p:cNvSpPr>
              <a:spLocks noEditPoints="1"/>
            </p:cNvSpPr>
            <p:nvPr/>
          </p:nvSpPr>
          <p:spPr bwMode="auto">
            <a:xfrm>
              <a:off x="870" y="3059"/>
              <a:ext cx="248" cy="360"/>
            </a:xfrm>
            <a:custGeom>
              <a:avLst/>
              <a:gdLst>
                <a:gd name="T0" fmla="*/ 278 w 995"/>
                <a:gd name="T1" fmla="*/ 1291 h 1440"/>
                <a:gd name="T2" fmla="*/ 293 w 995"/>
                <a:gd name="T3" fmla="*/ 1328 h 1440"/>
                <a:gd name="T4" fmla="*/ 711 w 995"/>
                <a:gd name="T5" fmla="*/ 1322 h 1440"/>
                <a:gd name="T6" fmla="*/ 711 w 995"/>
                <a:gd name="T7" fmla="*/ 1282 h 1440"/>
                <a:gd name="T8" fmla="*/ 249 w 995"/>
                <a:gd name="T9" fmla="*/ 1108 h 1440"/>
                <a:gd name="T10" fmla="*/ 222 w 995"/>
                <a:gd name="T11" fmla="*/ 1136 h 1440"/>
                <a:gd name="T12" fmla="*/ 249 w 995"/>
                <a:gd name="T13" fmla="*/ 1164 h 1440"/>
                <a:gd name="T14" fmla="*/ 771 w 995"/>
                <a:gd name="T15" fmla="*/ 1146 h 1440"/>
                <a:gd name="T16" fmla="*/ 757 w 995"/>
                <a:gd name="T17" fmla="*/ 1110 h 1440"/>
                <a:gd name="T18" fmla="*/ 480 w 995"/>
                <a:gd name="T19" fmla="*/ 446 h 1440"/>
                <a:gd name="T20" fmla="*/ 442 w 995"/>
                <a:gd name="T21" fmla="*/ 499 h 1440"/>
                <a:gd name="T22" fmla="*/ 480 w 995"/>
                <a:gd name="T23" fmla="*/ 552 h 1440"/>
                <a:gd name="T24" fmla="*/ 542 w 995"/>
                <a:gd name="T25" fmla="*/ 531 h 1440"/>
                <a:gd name="T26" fmla="*/ 542 w 995"/>
                <a:gd name="T27" fmla="*/ 466 h 1440"/>
                <a:gd name="T28" fmla="*/ 497 w 995"/>
                <a:gd name="T29" fmla="*/ 111 h 1440"/>
                <a:gd name="T30" fmla="*/ 316 w 995"/>
                <a:gd name="T31" fmla="*/ 156 h 1440"/>
                <a:gd name="T32" fmla="*/ 180 w 995"/>
                <a:gd name="T33" fmla="*/ 278 h 1440"/>
                <a:gd name="T34" fmla="*/ 113 w 995"/>
                <a:gd name="T35" fmla="*/ 450 h 1440"/>
                <a:gd name="T36" fmla="*/ 135 w 995"/>
                <a:gd name="T37" fmla="*/ 632 h 1440"/>
                <a:gd name="T38" fmla="*/ 232 w 995"/>
                <a:gd name="T39" fmla="*/ 780 h 1440"/>
                <a:gd name="T40" fmla="*/ 332 w 995"/>
                <a:gd name="T41" fmla="*/ 997 h 1440"/>
                <a:gd name="T42" fmla="*/ 392 w 995"/>
                <a:gd name="T43" fmla="*/ 626 h 1440"/>
                <a:gd name="T44" fmla="*/ 335 w 995"/>
                <a:gd name="T45" fmla="*/ 529 h 1440"/>
                <a:gd name="T46" fmla="*/ 354 w 995"/>
                <a:gd name="T47" fmla="*/ 415 h 1440"/>
                <a:gd name="T48" fmla="*/ 440 w 995"/>
                <a:gd name="T49" fmla="*/ 343 h 1440"/>
                <a:gd name="T50" fmla="*/ 555 w 995"/>
                <a:gd name="T51" fmla="*/ 343 h 1440"/>
                <a:gd name="T52" fmla="*/ 640 w 995"/>
                <a:gd name="T53" fmla="*/ 415 h 1440"/>
                <a:gd name="T54" fmla="*/ 660 w 995"/>
                <a:gd name="T55" fmla="*/ 529 h 1440"/>
                <a:gd name="T56" fmla="*/ 603 w 995"/>
                <a:gd name="T57" fmla="*/ 626 h 1440"/>
                <a:gd name="T58" fmla="*/ 663 w 995"/>
                <a:gd name="T59" fmla="*/ 997 h 1440"/>
                <a:gd name="T60" fmla="*/ 763 w 995"/>
                <a:gd name="T61" fmla="*/ 780 h 1440"/>
                <a:gd name="T62" fmla="*/ 860 w 995"/>
                <a:gd name="T63" fmla="*/ 632 h 1440"/>
                <a:gd name="T64" fmla="*/ 882 w 995"/>
                <a:gd name="T65" fmla="*/ 450 h 1440"/>
                <a:gd name="T66" fmla="*/ 815 w 995"/>
                <a:gd name="T67" fmla="*/ 278 h 1440"/>
                <a:gd name="T68" fmla="*/ 679 w 995"/>
                <a:gd name="T69" fmla="*/ 156 h 1440"/>
                <a:gd name="T70" fmla="*/ 497 w 995"/>
                <a:gd name="T71" fmla="*/ 111 h 1440"/>
                <a:gd name="T72" fmla="*/ 654 w 995"/>
                <a:gd name="T73" fmla="*/ 26 h 1440"/>
                <a:gd name="T74" fmla="*/ 830 w 995"/>
                <a:gd name="T75" fmla="*/ 129 h 1440"/>
                <a:gd name="T76" fmla="*/ 950 w 995"/>
                <a:gd name="T77" fmla="*/ 293 h 1440"/>
                <a:gd name="T78" fmla="*/ 995 w 995"/>
                <a:gd name="T79" fmla="*/ 499 h 1440"/>
                <a:gd name="T80" fmla="*/ 956 w 995"/>
                <a:gd name="T81" fmla="*/ 690 h 1440"/>
                <a:gd name="T82" fmla="*/ 849 w 995"/>
                <a:gd name="T83" fmla="*/ 850 h 1440"/>
                <a:gd name="T84" fmla="*/ 800 w 995"/>
                <a:gd name="T85" fmla="*/ 1009 h 1440"/>
                <a:gd name="T86" fmla="*/ 873 w 995"/>
                <a:gd name="T87" fmla="*/ 1081 h 1440"/>
                <a:gd name="T88" fmla="*/ 872 w 995"/>
                <a:gd name="T89" fmla="*/ 1191 h 1440"/>
                <a:gd name="T90" fmla="*/ 826 w 995"/>
                <a:gd name="T91" fmla="*/ 1277 h 1440"/>
                <a:gd name="T92" fmla="*/ 806 w 995"/>
                <a:gd name="T93" fmla="*/ 1379 h 1440"/>
                <a:gd name="T94" fmla="*/ 719 w 995"/>
                <a:gd name="T95" fmla="*/ 1437 h 1440"/>
                <a:gd name="T96" fmla="*/ 250 w 995"/>
                <a:gd name="T97" fmla="*/ 1429 h 1440"/>
                <a:gd name="T98" fmla="*/ 177 w 995"/>
                <a:gd name="T99" fmla="*/ 1356 h 1440"/>
                <a:gd name="T100" fmla="*/ 175 w 995"/>
                <a:gd name="T101" fmla="*/ 1253 h 1440"/>
                <a:gd name="T102" fmla="*/ 113 w 995"/>
                <a:gd name="T103" fmla="*/ 1165 h 1440"/>
                <a:gd name="T104" fmla="*/ 135 w 995"/>
                <a:gd name="T105" fmla="*/ 1058 h 1440"/>
                <a:gd name="T106" fmla="*/ 222 w 995"/>
                <a:gd name="T107" fmla="*/ 1000 h 1440"/>
                <a:gd name="T108" fmla="*/ 113 w 995"/>
                <a:gd name="T109" fmla="*/ 814 h 1440"/>
                <a:gd name="T110" fmla="*/ 22 w 995"/>
                <a:gd name="T111" fmla="*/ 644 h 1440"/>
                <a:gd name="T112" fmla="*/ 3 w 995"/>
                <a:gd name="T113" fmla="*/ 445 h 1440"/>
                <a:gd name="T114" fmla="*/ 68 w 995"/>
                <a:gd name="T115" fmla="*/ 248 h 1440"/>
                <a:gd name="T116" fmla="*/ 204 w 995"/>
                <a:gd name="T117" fmla="*/ 97 h 1440"/>
                <a:gd name="T118" fmla="*/ 391 w 995"/>
                <a:gd name="T119" fmla="*/ 12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5" h="1440">
                  <a:moveTo>
                    <a:pt x="304" y="1274"/>
                  </a:moveTo>
                  <a:lnTo>
                    <a:pt x="293" y="1276"/>
                  </a:lnTo>
                  <a:lnTo>
                    <a:pt x="284" y="1282"/>
                  </a:lnTo>
                  <a:lnTo>
                    <a:pt x="278" y="1291"/>
                  </a:lnTo>
                  <a:lnTo>
                    <a:pt x="276" y="1302"/>
                  </a:lnTo>
                  <a:lnTo>
                    <a:pt x="278" y="1313"/>
                  </a:lnTo>
                  <a:lnTo>
                    <a:pt x="284" y="1322"/>
                  </a:lnTo>
                  <a:lnTo>
                    <a:pt x="293" y="1328"/>
                  </a:lnTo>
                  <a:lnTo>
                    <a:pt x="304" y="1330"/>
                  </a:lnTo>
                  <a:lnTo>
                    <a:pt x="690" y="1330"/>
                  </a:lnTo>
                  <a:lnTo>
                    <a:pt x="702" y="1328"/>
                  </a:lnTo>
                  <a:lnTo>
                    <a:pt x="711" y="1322"/>
                  </a:lnTo>
                  <a:lnTo>
                    <a:pt x="716" y="1313"/>
                  </a:lnTo>
                  <a:lnTo>
                    <a:pt x="719" y="1302"/>
                  </a:lnTo>
                  <a:lnTo>
                    <a:pt x="716" y="1291"/>
                  </a:lnTo>
                  <a:lnTo>
                    <a:pt x="711" y="1282"/>
                  </a:lnTo>
                  <a:lnTo>
                    <a:pt x="702" y="1276"/>
                  </a:lnTo>
                  <a:lnTo>
                    <a:pt x="690" y="1274"/>
                  </a:lnTo>
                  <a:lnTo>
                    <a:pt x="304" y="1274"/>
                  </a:lnTo>
                  <a:close/>
                  <a:moveTo>
                    <a:pt x="249" y="1108"/>
                  </a:moveTo>
                  <a:lnTo>
                    <a:pt x="238" y="1110"/>
                  </a:lnTo>
                  <a:lnTo>
                    <a:pt x="230" y="1116"/>
                  </a:lnTo>
                  <a:lnTo>
                    <a:pt x="224" y="1125"/>
                  </a:lnTo>
                  <a:lnTo>
                    <a:pt x="222" y="1136"/>
                  </a:lnTo>
                  <a:lnTo>
                    <a:pt x="224" y="1146"/>
                  </a:lnTo>
                  <a:lnTo>
                    <a:pt x="230" y="1155"/>
                  </a:lnTo>
                  <a:lnTo>
                    <a:pt x="238" y="1162"/>
                  </a:lnTo>
                  <a:lnTo>
                    <a:pt x="249" y="1164"/>
                  </a:lnTo>
                  <a:lnTo>
                    <a:pt x="746" y="1164"/>
                  </a:lnTo>
                  <a:lnTo>
                    <a:pt x="757" y="1162"/>
                  </a:lnTo>
                  <a:lnTo>
                    <a:pt x="765" y="1155"/>
                  </a:lnTo>
                  <a:lnTo>
                    <a:pt x="771" y="1146"/>
                  </a:lnTo>
                  <a:lnTo>
                    <a:pt x="773" y="1136"/>
                  </a:lnTo>
                  <a:lnTo>
                    <a:pt x="771" y="1125"/>
                  </a:lnTo>
                  <a:lnTo>
                    <a:pt x="765" y="1116"/>
                  </a:lnTo>
                  <a:lnTo>
                    <a:pt x="757" y="1110"/>
                  </a:lnTo>
                  <a:lnTo>
                    <a:pt x="746" y="1108"/>
                  </a:lnTo>
                  <a:lnTo>
                    <a:pt x="249" y="1108"/>
                  </a:lnTo>
                  <a:close/>
                  <a:moveTo>
                    <a:pt x="497" y="443"/>
                  </a:moveTo>
                  <a:lnTo>
                    <a:pt x="480" y="446"/>
                  </a:lnTo>
                  <a:lnTo>
                    <a:pt x="465" y="454"/>
                  </a:lnTo>
                  <a:lnTo>
                    <a:pt x="453" y="466"/>
                  </a:lnTo>
                  <a:lnTo>
                    <a:pt x="445" y="482"/>
                  </a:lnTo>
                  <a:lnTo>
                    <a:pt x="442" y="499"/>
                  </a:lnTo>
                  <a:lnTo>
                    <a:pt x="445" y="516"/>
                  </a:lnTo>
                  <a:lnTo>
                    <a:pt x="453" y="531"/>
                  </a:lnTo>
                  <a:lnTo>
                    <a:pt x="465" y="543"/>
                  </a:lnTo>
                  <a:lnTo>
                    <a:pt x="480" y="552"/>
                  </a:lnTo>
                  <a:lnTo>
                    <a:pt x="497" y="555"/>
                  </a:lnTo>
                  <a:lnTo>
                    <a:pt x="515" y="552"/>
                  </a:lnTo>
                  <a:lnTo>
                    <a:pt x="530" y="543"/>
                  </a:lnTo>
                  <a:lnTo>
                    <a:pt x="542" y="531"/>
                  </a:lnTo>
                  <a:lnTo>
                    <a:pt x="550" y="516"/>
                  </a:lnTo>
                  <a:lnTo>
                    <a:pt x="553" y="499"/>
                  </a:lnTo>
                  <a:lnTo>
                    <a:pt x="550" y="482"/>
                  </a:lnTo>
                  <a:lnTo>
                    <a:pt x="542" y="466"/>
                  </a:lnTo>
                  <a:lnTo>
                    <a:pt x="530" y="454"/>
                  </a:lnTo>
                  <a:lnTo>
                    <a:pt x="515" y="446"/>
                  </a:lnTo>
                  <a:lnTo>
                    <a:pt x="497" y="443"/>
                  </a:lnTo>
                  <a:close/>
                  <a:moveTo>
                    <a:pt x="497" y="111"/>
                  </a:moveTo>
                  <a:lnTo>
                    <a:pt x="449" y="114"/>
                  </a:lnTo>
                  <a:lnTo>
                    <a:pt x="402" y="123"/>
                  </a:lnTo>
                  <a:lnTo>
                    <a:pt x="358" y="137"/>
                  </a:lnTo>
                  <a:lnTo>
                    <a:pt x="316" y="156"/>
                  </a:lnTo>
                  <a:lnTo>
                    <a:pt x="277" y="181"/>
                  </a:lnTo>
                  <a:lnTo>
                    <a:pt x="241" y="209"/>
                  </a:lnTo>
                  <a:lnTo>
                    <a:pt x="208" y="241"/>
                  </a:lnTo>
                  <a:lnTo>
                    <a:pt x="180" y="278"/>
                  </a:lnTo>
                  <a:lnTo>
                    <a:pt x="156" y="316"/>
                  </a:lnTo>
                  <a:lnTo>
                    <a:pt x="137" y="359"/>
                  </a:lnTo>
                  <a:lnTo>
                    <a:pt x="123" y="404"/>
                  </a:lnTo>
                  <a:lnTo>
                    <a:pt x="113" y="450"/>
                  </a:lnTo>
                  <a:lnTo>
                    <a:pt x="110" y="499"/>
                  </a:lnTo>
                  <a:lnTo>
                    <a:pt x="113" y="544"/>
                  </a:lnTo>
                  <a:lnTo>
                    <a:pt x="121" y="589"/>
                  </a:lnTo>
                  <a:lnTo>
                    <a:pt x="135" y="632"/>
                  </a:lnTo>
                  <a:lnTo>
                    <a:pt x="152" y="672"/>
                  </a:lnTo>
                  <a:lnTo>
                    <a:pt x="174" y="712"/>
                  </a:lnTo>
                  <a:lnTo>
                    <a:pt x="201" y="747"/>
                  </a:lnTo>
                  <a:lnTo>
                    <a:pt x="232" y="780"/>
                  </a:lnTo>
                  <a:lnTo>
                    <a:pt x="266" y="809"/>
                  </a:lnTo>
                  <a:lnTo>
                    <a:pt x="304" y="834"/>
                  </a:lnTo>
                  <a:lnTo>
                    <a:pt x="332" y="850"/>
                  </a:lnTo>
                  <a:lnTo>
                    <a:pt x="332" y="997"/>
                  </a:lnTo>
                  <a:lnTo>
                    <a:pt x="442" y="997"/>
                  </a:lnTo>
                  <a:lnTo>
                    <a:pt x="442" y="655"/>
                  </a:lnTo>
                  <a:lnTo>
                    <a:pt x="416" y="643"/>
                  </a:lnTo>
                  <a:lnTo>
                    <a:pt x="392" y="626"/>
                  </a:lnTo>
                  <a:lnTo>
                    <a:pt x="372" y="606"/>
                  </a:lnTo>
                  <a:lnTo>
                    <a:pt x="355" y="583"/>
                  </a:lnTo>
                  <a:lnTo>
                    <a:pt x="343" y="558"/>
                  </a:lnTo>
                  <a:lnTo>
                    <a:pt x="335" y="529"/>
                  </a:lnTo>
                  <a:lnTo>
                    <a:pt x="332" y="499"/>
                  </a:lnTo>
                  <a:lnTo>
                    <a:pt x="335" y="469"/>
                  </a:lnTo>
                  <a:lnTo>
                    <a:pt x="342" y="441"/>
                  </a:lnTo>
                  <a:lnTo>
                    <a:pt x="354" y="415"/>
                  </a:lnTo>
                  <a:lnTo>
                    <a:pt x="371" y="391"/>
                  </a:lnTo>
                  <a:lnTo>
                    <a:pt x="390" y="372"/>
                  </a:lnTo>
                  <a:lnTo>
                    <a:pt x="414" y="355"/>
                  </a:lnTo>
                  <a:lnTo>
                    <a:pt x="440" y="343"/>
                  </a:lnTo>
                  <a:lnTo>
                    <a:pt x="467" y="336"/>
                  </a:lnTo>
                  <a:lnTo>
                    <a:pt x="497" y="333"/>
                  </a:lnTo>
                  <a:lnTo>
                    <a:pt x="527" y="336"/>
                  </a:lnTo>
                  <a:lnTo>
                    <a:pt x="555" y="343"/>
                  </a:lnTo>
                  <a:lnTo>
                    <a:pt x="581" y="355"/>
                  </a:lnTo>
                  <a:lnTo>
                    <a:pt x="605" y="372"/>
                  </a:lnTo>
                  <a:lnTo>
                    <a:pt x="624" y="391"/>
                  </a:lnTo>
                  <a:lnTo>
                    <a:pt x="640" y="415"/>
                  </a:lnTo>
                  <a:lnTo>
                    <a:pt x="653" y="441"/>
                  </a:lnTo>
                  <a:lnTo>
                    <a:pt x="660" y="469"/>
                  </a:lnTo>
                  <a:lnTo>
                    <a:pt x="663" y="499"/>
                  </a:lnTo>
                  <a:lnTo>
                    <a:pt x="660" y="529"/>
                  </a:lnTo>
                  <a:lnTo>
                    <a:pt x="652" y="558"/>
                  </a:lnTo>
                  <a:lnTo>
                    <a:pt x="640" y="583"/>
                  </a:lnTo>
                  <a:lnTo>
                    <a:pt x="623" y="606"/>
                  </a:lnTo>
                  <a:lnTo>
                    <a:pt x="603" y="626"/>
                  </a:lnTo>
                  <a:lnTo>
                    <a:pt x="579" y="643"/>
                  </a:lnTo>
                  <a:lnTo>
                    <a:pt x="553" y="655"/>
                  </a:lnTo>
                  <a:lnTo>
                    <a:pt x="553" y="997"/>
                  </a:lnTo>
                  <a:lnTo>
                    <a:pt x="663" y="997"/>
                  </a:lnTo>
                  <a:lnTo>
                    <a:pt x="663" y="850"/>
                  </a:lnTo>
                  <a:lnTo>
                    <a:pt x="690" y="834"/>
                  </a:lnTo>
                  <a:lnTo>
                    <a:pt x="729" y="809"/>
                  </a:lnTo>
                  <a:lnTo>
                    <a:pt x="763" y="780"/>
                  </a:lnTo>
                  <a:lnTo>
                    <a:pt x="794" y="747"/>
                  </a:lnTo>
                  <a:lnTo>
                    <a:pt x="821" y="712"/>
                  </a:lnTo>
                  <a:lnTo>
                    <a:pt x="843" y="672"/>
                  </a:lnTo>
                  <a:lnTo>
                    <a:pt x="860" y="632"/>
                  </a:lnTo>
                  <a:lnTo>
                    <a:pt x="873" y="589"/>
                  </a:lnTo>
                  <a:lnTo>
                    <a:pt x="882" y="544"/>
                  </a:lnTo>
                  <a:lnTo>
                    <a:pt x="885" y="499"/>
                  </a:lnTo>
                  <a:lnTo>
                    <a:pt x="882" y="450"/>
                  </a:lnTo>
                  <a:lnTo>
                    <a:pt x="872" y="404"/>
                  </a:lnTo>
                  <a:lnTo>
                    <a:pt x="858" y="359"/>
                  </a:lnTo>
                  <a:lnTo>
                    <a:pt x="839" y="316"/>
                  </a:lnTo>
                  <a:lnTo>
                    <a:pt x="815" y="278"/>
                  </a:lnTo>
                  <a:lnTo>
                    <a:pt x="787" y="241"/>
                  </a:lnTo>
                  <a:lnTo>
                    <a:pt x="754" y="209"/>
                  </a:lnTo>
                  <a:lnTo>
                    <a:pt x="718" y="181"/>
                  </a:lnTo>
                  <a:lnTo>
                    <a:pt x="679" y="156"/>
                  </a:lnTo>
                  <a:lnTo>
                    <a:pt x="637" y="137"/>
                  </a:lnTo>
                  <a:lnTo>
                    <a:pt x="592" y="123"/>
                  </a:lnTo>
                  <a:lnTo>
                    <a:pt x="546" y="114"/>
                  </a:lnTo>
                  <a:lnTo>
                    <a:pt x="497" y="111"/>
                  </a:lnTo>
                  <a:close/>
                  <a:moveTo>
                    <a:pt x="497" y="0"/>
                  </a:moveTo>
                  <a:lnTo>
                    <a:pt x="551" y="3"/>
                  </a:lnTo>
                  <a:lnTo>
                    <a:pt x="604" y="12"/>
                  </a:lnTo>
                  <a:lnTo>
                    <a:pt x="654" y="26"/>
                  </a:lnTo>
                  <a:lnTo>
                    <a:pt x="703" y="45"/>
                  </a:lnTo>
                  <a:lnTo>
                    <a:pt x="748" y="68"/>
                  </a:lnTo>
                  <a:lnTo>
                    <a:pt x="791" y="97"/>
                  </a:lnTo>
                  <a:lnTo>
                    <a:pt x="830" y="129"/>
                  </a:lnTo>
                  <a:lnTo>
                    <a:pt x="866" y="165"/>
                  </a:lnTo>
                  <a:lnTo>
                    <a:pt x="899" y="205"/>
                  </a:lnTo>
                  <a:lnTo>
                    <a:pt x="927" y="248"/>
                  </a:lnTo>
                  <a:lnTo>
                    <a:pt x="950" y="293"/>
                  </a:lnTo>
                  <a:lnTo>
                    <a:pt x="969" y="342"/>
                  </a:lnTo>
                  <a:lnTo>
                    <a:pt x="983" y="392"/>
                  </a:lnTo>
                  <a:lnTo>
                    <a:pt x="992" y="445"/>
                  </a:lnTo>
                  <a:lnTo>
                    <a:pt x="995" y="499"/>
                  </a:lnTo>
                  <a:lnTo>
                    <a:pt x="992" y="548"/>
                  </a:lnTo>
                  <a:lnTo>
                    <a:pt x="985" y="597"/>
                  </a:lnTo>
                  <a:lnTo>
                    <a:pt x="972" y="644"/>
                  </a:lnTo>
                  <a:lnTo>
                    <a:pt x="956" y="690"/>
                  </a:lnTo>
                  <a:lnTo>
                    <a:pt x="935" y="734"/>
                  </a:lnTo>
                  <a:lnTo>
                    <a:pt x="911" y="775"/>
                  </a:lnTo>
                  <a:lnTo>
                    <a:pt x="882" y="814"/>
                  </a:lnTo>
                  <a:lnTo>
                    <a:pt x="849" y="850"/>
                  </a:lnTo>
                  <a:lnTo>
                    <a:pt x="813" y="884"/>
                  </a:lnTo>
                  <a:lnTo>
                    <a:pt x="773" y="913"/>
                  </a:lnTo>
                  <a:lnTo>
                    <a:pt x="773" y="1000"/>
                  </a:lnTo>
                  <a:lnTo>
                    <a:pt x="800" y="1009"/>
                  </a:lnTo>
                  <a:lnTo>
                    <a:pt x="823" y="1021"/>
                  </a:lnTo>
                  <a:lnTo>
                    <a:pt x="843" y="1038"/>
                  </a:lnTo>
                  <a:lnTo>
                    <a:pt x="860" y="1058"/>
                  </a:lnTo>
                  <a:lnTo>
                    <a:pt x="873" y="1081"/>
                  </a:lnTo>
                  <a:lnTo>
                    <a:pt x="882" y="1108"/>
                  </a:lnTo>
                  <a:lnTo>
                    <a:pt x="885" y="1136"/>
                  </a:lnTo>
                  <a:lnTo>
                    <a:pt x="882" y="1165"/>
                  </a:lnTo>
                  <a:lnTo>
                    <a:pt x="872" y="1191"/>
                  </a:lnTo>
                  <a:lnTo>
                    <a:pt x="859" y="1215"/>
                  </a:lnTo>
                  <a:lnTo>
                    <a:pt x="841" y="1236"/>
                  </a:lnTo>
                  <a:lnTo>
                    <a:pt x="820" y="1253"/>
                  </a:lnTo>
                  <a:lnTo>
                    <a:pt x="826" y="1277"/>
                  </a:lnTo>
                  <a:lnTo>
                    <a:pt x="829" y="1302"/>
                  </a:lnTo>
                  <a:lnTo>
                    <a:pt x="826" y="1330"/>
                  </a:lnTo>
                  <a:lnTo>
                    <a:pt x="818" y="1356"/>
                  </a:lnTo>
                  <a:lnTo>
                    <a:pt x="806" y="1379"/>
                  </a:lnTo>
                  <a:lnTo>
                    <a:pt x="789" y="1400"/>
                  </a:lnTo>
                  <a:lnTo>
                    <a:pt x="768" y="1417"/>
                  </a:lnTo>
                  <a:lnTo>
                    <a:pt x="744" y="1429"/>
                  </a:lnTo>
                  <a:lnTo>
                    <a:pt x="719" y="1437"/>
                  </a:lnTo>
                  <a:lnTo>
                    <a:pt x="690" y="1440"/>
                  </a:lnTo>
                  <a:lnTo>
                    <a:pt x="304" y="1440"/>
                  </a:lnTo>
                  <a:lnTo>
                    <a:pt x="276" y="1437"/>
                  </a:lnTo>
                  <a:lnTo>
                    <a:pt x="250" y="1429"/>
                  </a:lnTo>
                  <a:lnTo>
                    <a:pt x="227" y="1417"/>
                  </a:lnTo>
                  <a:lnTo>
                    <a:pt x="206" y="1400"/>
                  </a:lnTo>
                  <a:lnTo>
                    <a:pt x="189" y="1379"/>
                  </a:lnTo>
                  <a:lnTo>
                    <a:pt x="177" y="1356"/>
                  </a:lnTo>
                  <a:lnTo>
                    <a:pt x="169" y="1330"/>
                  </a:lnTo>
                  <a:lnTo>
                    <a:pt x="166" y="1302"/>
                  </a:lnTo>
                  <a:lnTo>
                    <a:pt x="168" y="1277"/>
                  </a:lnTo>
                  <a:lnTo>
                    <a:pt x="175" y="1253"/>
                  </a:lnTo>
                  <a:lnTo>
                    <a:pt x="154" y="1236"/>
                  </a:lnTo>
                  <a:lnTo>
                    <a:pt x="136" y="1215"/>
                  </a:lnTo>
                  <a:lnTo>
                    <a:pt x="123" y="1191"/>
                  </a:lnTo>
                  <a:lnTo>
                    <a:pt x="113" y="1165"/>
                  </a:lnTo>
                  <a:lnTo>
                    <a:pt x="110" y="1136"/>
                  </a:lnTo>
                  <a:lnTo>
                    <a:pt x="113" y="1108"/>
                  </a:lnTo>
                  <a:lnTo>
                    <a:pt x="121" y="1081"/>
                  </a:lnTo>
                  <a:lnTo>
                    <a:pt x="135" y="1058"/>
                  </a:lnTo>
                  <a:lnTo>
                    <a:pt x="151" y="1038"/>
                  </a:lnTo>
                  <a:lnTo>
                    <a:pt x="172" y="1021"/>
                  </a:lnTo>
                  <a:lnTo>
                    <a:pt x="195" y="1009"/>
                  </a:lnTo>
                  <a:lnTo>
                    <a:pt x="222" y="1000"/>
                  </a:lnTo>
                  <a:lnTo>
                    <a:pt x="222" y="913"/>
                  </a:lnTo>
                  <a:lnTo>
                    <a:pt x="182" y="884"/>
                  </a:lnTo>
                  <a:lnTo>
                    <a:pt x="146" y="850"/>
                  </a:lnTo>
                  <a:lnTo>
                    <a:pt x="113" y="814"/>
                  </a:lnTo>
                  <a:lnTo>
                    <a:pt x="84" y="775"/>
                  </a:lnTo>
                  <a:lnTo>
                    <a:pt x="59" y="734"/>
                  </a:lnTo>
                  <a:lnTo>
                    <a:pt x="39" y="690"/>
                  </a:lnTo>
                  <a:lnTo>
                    <a:pt x="22" y="644"/>
                  </a:lnTo>
                  <a:lnTo>
                    <a:pt x="10" y="597"/>
                  </a:lnTo>
                  <a:lnTo>
                    <a:pt x="2" y="548"/>
                  </a:lnTo>
                  <a:lnTo>
                    <a:pt x="0" y="499"/>
                  </a:lnTo>
                  <a:lnTo>
                    <a:pt x="3" y="445"/>
                  </a:lnTo>
                  <a:lnTo>
                    <a:pt x="11" y="392"/>
                  </a:lnTo>
                  <a:lnTo>
                    <a:pt x="25" y="342"/>
                  </a:lnTo>
                  <a:lnTo>
                    <a:pt x="45" y="293"/>
                  </a:lnTo>
                  <a:lnTo>
                    <a:pt x="68" y="248"/>
                  </a:lnTo>
                  <a:lnTo>
                    <a:pt x="96" y="205"/>
                  </a:lnTo>
                  <a:lnTo>
                    <a:pt x="129" y="165"/>
                  </a:lnTo>
                  <a:lnTo>
                    <a:pt x="164" y="129"/>
                  </a:lnTo>
                  <a:lnTo>
                    <a:pt x="204" y="97"/>
                  </a:lnTo>
                  <a:lnTo>
                    <a:pt x="247" y="68"/>
                  </a:lnTo>
                  <a:lnTo>
                    <a:pt x="292" y="45"/>
                  </a:lnTo>
                  <a:lnTo>
                    <a:pt x="341" y="26"/>
                  </a:lnTo>
                  <a:lnTo>
                    <a:pt x="391" y="12"/>
                  </a:lnTo>
                  <a:lnTo>
                    <a:pt x="443" y="3"/>
                  </a:lnTo>
                  <a:lnTo>
                    <a:pt x="4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650"/>
            <p:cNvSpPr>
              <a:spLocks noEditPoints="1"/>
            </p:cNvSpPr>
            <p:nvPr/>
          </p:nvSpPr>
          <p:spPr bwMode="auto">
            <a:xfrm>
              <a:off x="801" y="3433"/>
              <a:ext cx="331" cy="415"/>
            </a:xfrm>
            <a:custGeom>
              <a:avLst/>
              <a:gdLst>
                <a:gd name="T0" fmla="*/ 114 w 1326"/>
                <a:gd name="T1" fmla="*/ 921 h 1662"/>
                <a:gd name="T2" fmla="*/ 126 w 1326"/>
                <a:gd name="T3" fmla="*/ 989 h 1662"/>
                <a:gd name="T4" fmla="*/ 456 w 1326"/>
                <a:gd name="T5" fmla="*/ 1282 h 1662"/>
                <a:gd name="T6" fmla="*/ 505 w 1326"/>
                <a:gd name="T7" fmla="*/ 1232 h 1662"/>
                <a:gd name="T8" fmla="*/ 213 w 1326"/>
                <a:gd name="T9" fmla="*/ 901 h 1662"/>
                <a:gd name="T10" fmla="*/ 327 w 1326"/>
                <a:gd name="T11" fmla="*/ 719 h 1662"/>
                <a:gd name="T12" fmla="*/ 276 w 1326"/>
                <a:gd name="T13" fmla="*/ 771 h 1662"/>
                <a:gd name="T14" fmla="*/ 585 w 1326"/>
                <a:gd name="T15" fmla="*/ 1118 h 1662"/>
                <a:gd name="T16" fmla="*/ 649 w 1326"/>
                <a:gd name="T17" fmla="*/ 1124 h 1662"/>
                <a:gd name="T18" fmla="*/ 670 w 1326"/>
                <a:gd name="T19" fmla="*/ 1094 h 1662"/>
                <a:gd name="T20" fmla="*/ 662 w 1326"/>
                <a:gd name="T21" fmla="*/ 1052 h 1662"/>
                <a:gd name="T22" fmla="*/ 405 w 1326"/>
                <a:gd name="T23" fmla="*/ 722 h 1662"/>
                <a:gd name="T24" fmla="*/ 518 w 1326"/>
                <a:gd name="T25" fmla="*/ 563 h 1662"/>
                <a:gd name="T26" fmla="*/ 499 w 1326"/>
                <a:gd name="T27" fmla="*/ 640 h 1662"/>
                <a:gd name="T28" fmla="*/ 702 w 1326"/>
                <a:gd name="T29" fmla="*/ 941 h 1662"/>
                <a:gd name="T30" fmla="*/ 752 w 1326"/>
                <a:gd name="T31" fmla="*/ 873 h 1662"/>
                <a:gd name="T32" fmla="*/ 635 w 1326"/>
                <a:gd name="T33" fmla="*/ 580 h 1662"/>
                <a:gd name="T34" fmla="*/ 548 w 1326"/>
                <a:gd name="T35" fmla="*/ 553 h 1662"/>
                <a:gd name="T36" fmla="*/ 785 w 1326"/>
                <a:gd name="T37" fmla="*/ 152 h 1662"/>
                <a:gd name="T38" fmla="*/ 939 w 1326"/>
                <a:gd name="T39" fmla="*/ 831 h 1662"/>
                <a:gd name="T40" fmla="*/ 898 w 1326"/>
                <a:gd name="T41" fmla="*/ 122 h 1662"/>
                <a:gd name="T42" fmla="*/ 924 w 1326"/>
                <a:gd name="T43" fmla="*/ 12 h 1662"/>
                <a:gd name="T44" fmla="*/ 1037 w 1326"/>
                <a:gd name="T45" fmla="*/ 127 h 1662"/>
                <a:gd name="T46" fmla="*/ 1114 w 1326"/>
                <a:gd name="T47" fmla="*/ 833 h 1662"/>
                <a:gd name="T48" fmla="*/ 1226 w 1326"/>
                <a:gd name="T49" fmla="*/ 910 h 1662"/>
                <a:gd name="T50" fmla="*/ 1326 w 1326"/>
                <a:gd name="T51" fmla="*/ 1209 h 1662"/>
                <a:gd name="T52" fmla="*/ 1297 w 1326"/>
                <a:gd name="T53" fmla="*/ 1346 h 1662"/>
                <a:gd name="T54" fmla="*/ 1215 w 1326"/>
                <a:gd name="T55" fmla="*/ 1662 h 1662"/>
                <a:gd name="T56" fmla="*/ 1121 w 1326"/>
                <a:gd name="T57" fmla="*/ 1453 h 1662"/>
                <a:gd name="T58" fmla="*/ 1215 w 1326"/>
                <a:gd name="T59" fmla="*/ 1221 h 1662"/>
                <a:gd name="T60" fmla="*/ 1128 w 1326"/>
                <a:gd name="T61" fmla="*/ 963 h 1662"/>
                <a:gd name="T62" fmla="*/ 850 w 1326"/>
                <a:gd name="T63" fmla="*/ 944 h 1662"/>
                <a:gd name="T64" fmla="*/ 775 w 1326"/>
                <a:gd name="T65" fmla="*/ 1018 h 1662"/>
                <a:gd name="T66" fmla="*/ 810 w 1326"/>
                <a:gd name="T67" fmla="*/ 1119 h 1662"/>
                <a:gd name="T68" fmla="*/ 942 w 1326"/>
                <a:gd name="T69" fmla="*/ 1402 h 1662"/>
                <a:gd name="T70" fmla="*/ 733 w 1326"/>
                <a:gd name="T71" fmla="*/ 1198 h 1662"/>
                <a:gd name="T72" fmla="*/ 665 w 1326"/>
                <a:gd name="T73" fmla="*/ 1237 h 1662"/>
                <a:gd name="T74" fmla="*/ 609 w 1326"/>
                <a:gd name="T75" fmla="*/ 1268 h 1662"/>
                <a:gd name="T76" fmla="*/ 539 w 1326"/>
                <a:gd name="T77" fmla="*/ 1363 h 1662"/>
                <a:gd name="T78" fmla="*/ 417 w 1326"/>
                <a:gd name="T79" fmla="*/ 1392 h 1662"/>
                <a:gd name="T80" fmla="*/ 118 w 1326"/>
                <a:gd name="T81" fmla="*/ 1137 h 1662"/>
                <a:gd name="T82" fmla="*/ 251 w 1326"/>
                <a:gd name="T83" fmla="*/ 1488 h 1662"/>
                <a:gd name="T84" fmla="*/ 166 w 1326"/>
                <a:gd name="T85" fmla="*/ 1662 h 1662"/>
                <a:gd name="T86" fmla="*/ 130 w 1326"/>
                <a:gd name="T87" fmla="*/ 1477 h 1662"/>
                <a:gd name="T88" fmla="*/ 0 w 1326"/>
                <a:gd name="T89" fmla="*/ 1064 h 1662"/>
                <a:gd name="T90" fmla="*/ 38 w 1326"/>
                <a:gd name="T91" fmla="*/ 833 h 1662"/>
                <a:gd name="T92" fmla="*/ 161 w 1326"/>
                <a:gd name="T93" fmla="*/ 775 h 1662"/>
                <a:gd name="T94" fmla="*/ 187 w 1326"/>
                <a:gd name="T95" fmla="*/ 689 h 1662"/>
                <a:gd name="T96" fmla="*/ 298 w 1326"/>
                <a:gd name="T97" fmla="*/ 612 h 1662"/>
                <a:gd name="T98" fmla="*/ 396 w 1326"/>
                <a:gd name="T99" fmla="*/ 548 h 1662"/>
                <a:gd name="T100" fmla="*/ 491 w 1326"/>
                <a:gd name="T101" fmla="*/ 453 h 1662"/>
                <a:gd name="T102" fmla="*/ 643 w 1326"/>
                <a:gd name="T103" fmla="*/ 450 h 1662"/>
                <a:gd name="T104" fmla="*/ 690 w 1326"/>
                <a:gd name="T105" fmla="*/ 96 h 1662"/>
                <a:gd name="T106" fmla="*/ 822 w 1326"/>
                <a:gd name="T107" fmla="*/ 3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26" h="1662">
                  <a:moveTo>
                    <a:pt x="161" y="886"/>
                  </a:moveTo>
                  <a:lnTo>
                    <a:pt x="145" y="889"/>
                  </a:lnTo>
                  <a:lnTo>
                    <a:pt x="132" y="896"/>
                  </a:lnTo>
                  <a:lnTo>
                    <a:pt x="121" y="907"/>
                  </a:lnTo>
                  <a:lnTo>
                    <a:pt x="114" y="921"/>
                  </a:lnTo>
                  <a:lnTo>
                    <a:pt x="110" y="937"/>
                  </a:lnTo>
                  <a:lnTo>
                    <a:pt x="110" y="952"/>
                  </a:lnTo>
                  <a:lnTo>
                    <a:pt x="112" y="966"/>
                  </a:lnTo>
                  <a:lnTo>
                    <a:pt x="118" y="978"/>
                  </a:lnTo>
                  <a:lnTo>
                    <a:pt x="126" y="989"/>
                  </a:lnTo>
                  <a:lnTo>
                    <a:pt x="403" y="1267"/>
                  </a:lnTo>
                  <a:lnTo>
                    <a:pt x="415" y="1276"/>
                  </a:lnTo>
                  <a:lnTo>
                    <a:pt x="428" y="1282"/>
                  </a:lnTo>
                  <a:lnTo>
                    <a:pt x="442" y="1283"/>
                  </a:lnTo>
                  <a:lnTo>
                    <a:pt x="456" y="1282"/>
                  </a:lnTo>
                  <a:lnTo>
                    <a:pt x="469" y="1276"/>
                  </a:lnTo>
                  <a:lnTo>
                    <a:pt x="481" y="1267"/>
                  </a:lnTo>
                  <a:lnTo>
                    <a:pt x="490" y="1257"/>
                  </a:lnTo>
                  <a:lnTo>
                    <a:pt x="500" y="1245"/>
                  </a:lnTo>
                  <a:lnTo>
                    <a:pt x="505" y="1232"/>
                  </a:lnTo>
                  <a:lnTo>
                    <a:pt x="507" y="1218"/>
                  </a:lnTo>
                  <a:lnTo>
                    <a:pt x="505" y="1205"/>
                  </a:lnTo>
                  <a:lnTo>
                    <a:pt x="500" y="1191"/>
                  </a:lnTo>
                  <a:lnTo>
                    <a:pt x="490" y="1179"/>
                  </a:lnTo>
                  <a:lnTo>
                    <a:pt x="213" y="901"/>
                  </a:lnTo>
                  <a:lnTo>
                    <a:pt x="202" y="893"/>
                  </a:lnTo>
                  <a:lnTo>
                    <a:pt x="190" y="888"/>
                  </a:lnTo>
                  <a:lnTo>
                    <a:pt x="177" y="886"/>
                  </a:lnTo>
                  <a:lnTo>
                    <a:pt x="161" y="886"/>
                  </a:lnTo>
                  <a:close/>
                  <a:moveTo>
                    <a:pt x="327" y="719"/>
                  </a:moveTo>
                  <a:lnTo>
                    <a:pt x="311" y="722"/>
                  </a:lnTo>
                  <a:lnTo>
                    <a:pt x="297" y="730"/>
                  </a:lnTo>
                  <a:lnTo>
                    <a:pt x="286" y="741"/>
                  </a:lnTo>
                  <a:lnTo>
                    <a:pt x="279" y="755"/>
                  </a:lnTo>
                  <a:lnTo>
                    <a:pt x="276" y="771"/>
                  </a:lnTo>
                  <a:lnTo>
                    <a:pt x="276" y="786"/>
                  </a:lnTo>
                  <a:lnTo>
                    <a:pt x="278" y="799"/>
                  </a:lnTo>
                  <a:lnTo>
                    <a:pt x="283" y="812"/>
                  </a:lnTo>
                  <a:lnTo>
                    <a:pt x="291" y="823"/>
                  </a:lnTo>
                  <a:lnTo>
                    <a:pt x="585" y="1118"/>
                  </a:lnTo>
                  <a:lnTo>
                    <a:pt x="597" y="1126"/>
                  </a:lnTo>
                  <a:lnTo>
                    <a:pt x="610" y="1131"/>
                  </a:lnTo>
                  <a:lnTo>
                    <a:pt x="623" y="1133"/>
                  </a:lnTo>
                  <a:lnTo>
                    <a:pt x="637" y="1130"/>
                  </a:lnTo>
                  <a:lnTo>
                    <a:pt x="649" y="1124"/>
                  </a:lnTo>
                  <a:lnTo>
                    <a:pt x="650" y="1123"/>
                  </a:lnTo>
                  <a:lnTo>
                    <a:pt x="660" y="1115"/>
                  </a:lnTo>
                  <a:lnTo>
                    <a:pt x="666" y="1104"/>
                  </a:lnTo>
                  <a:lnTo>
                    <a:pt x="670" y="1094"/>
                  </a:lnTo>
                  <a:lnTo>
                    <a:pt x="670" y="1094"/>
                  </a:lnTo>
                  <a:lnTo>
                    <a:pt x="666" y="1074"/>
                  </a:lnTo>
                  <a:lnTo>
                    <a:pt x="664" y="1053"/>
                  </a:lnTo>
                  <a:lnTo>
                    <a:pt x="663" y="1052"/>
                  </a:lnTo>
                  <a:lnTo>
                    <a:pt x="663" y="1052"/>
                  </a:lnTo>
                  <a:lnTo>
                    <a:pt x="662" y="1052"/>
                  </a:lnTo>
                  <a:lnTo>
                    <a:pt x="662" y="1051"/>
                  </a:lnTo>
                  <a:lnTo>
                    <a:pt x="557" y="911"/>
                  </a:lnTo>
                  <a:lnTo>
                    <a:pt x="430" y="740"/>
                  </a:lnTo>
                  <a:lnTo>
                    <a:pt x="418" y="730"/>
                  </a:lnTo>
                  <a:lnTo>
                    <a:pt x="405" y="722"/>
                  </a:lnTo>
                  <a:lnTo>
                    <a:pt x="388" y="719"/>
                  </a:lnTo>
                  <a:lnTo>
                    <a:pt x="327" y="719"/>
                  </a:lnTo>
                  <a:close/>
                  <a:moveTo>
                    <a:pt x="548" y="553"/>
                  </a:moveTo>
                  <a:lnTo>
                    <a:pt x="532" y="556"/>
                  </a:lnTo>
                  <a:lnTo>
                    <a:pt x="518" y="563"/>
                  </a:lnTo>
                  <a:lnTo>
                    <a:pt x="507" y="574"/>
                  </a:lnTo>
                  <a:lnTo>
                    <a:pt x="500" y="589"/>
                  </a:lnTo>
                  <a:lnTo>
                    <a:pt x="498" y="605"/>
                  </a:lnTo>
                  <a:lnTo>
                    <a:pt x="498" y="629"/>
                  </a:lnTo>
                  <a:lnTo>
                    <a:pt x="499" y="640"/>
                  </a:lnTo>
                  <a:lnTo>
                    <a:pt x="502" y="652"/>
                  </a:lnTo>
                  <a:lnTo>
                    <a:pt x="508" y="661"/>
                  </a:lnTo>
                  <a:lnTo>
                    <a:pt x="518" y="679"/>
                  </a:lnTo>
                  <a:lnTo>
                    <a:pt x="583" y="772"/>
                  </a:lnTo>
                  <a:lnTo>
                    <a:pt x="702" y="941"/>
                  </a:lnTo>
                  <a:lnTo>
                    <a:pt x="702" y="941"/>
                  </a:lnTo>
                  <a:lnTo>
                    <a:pt x="713" y="920"/>
                  </a:lnTo>
                  <a:lnTo>
                    <a:pt x="726" y="901"/>
                  </a:lnTo>
                  <a:lnTo>
                    <a:pt x="740" y="886"/>
                  </a:lnTo>
                  <a:lnTo>
                    <a:pt x="752" y="873"/>
                  </a:lnTo>
                  <a:lnTo>
                    <a:pt x="763" y="862"/>
                  </a:lnTo>
                  <a:lnTo>
                    <a:pt x="770" y="854"/>
                  </a:lnTo>
                  <a:lnTo>
                    <a:pt x="773" y="847"/>
                  </a:lnTo>
                  <a:lnTo>
                    <a:pt x="773" y="847"/>
                  </a:lnTo>
                  <a:lnTo>
                    <a:pt x="635" y="580"/>
                  </a:lnTo>
                  <a:lnTo>
                    <a:pt x="629" y="569"/>
                  </a:lnTo>
                  <a:lnTo>
                    <a:pt x="622" y="560"/>
                  </a:lnTo>
                  <a:lnTo>
                    <a:pt x="613" y="555"/>
                  </a:lnTo>
                  <a:lnTo>
                    <a:pt x="601" y="553"/>
                  </a:lnTo>
                  <a:lnTo>
                    <a:pt x="548" y="553"/>
                  </a:lnTo>
                  <a:close/>
                  <a:moveTo>
                    <a:pt x="856" y="110"/>
                  </a:moveTo>
                  <a:lnTo>
                    <a:pt x="834" y="113"/>
                  </a:lnTo>
                  <a:lnTo>
                    <a:pt x="815" y="122"/>
                  </a:lnTo>
                  <a:lnTo>
                    <a:pt x="798" y="135"/>
                  </a:lnTo>
                  <a:lnTo>
                    <a:pt x="785" y="152"/>
                  </a:lnTo>
                  <a:lnTo>
                    <a:pt x="775" y="171"/>
                  </a:lnTo>
                  <a:lnTo>
                    <a:pt x="773" y="193"/>
                  </a:lnTo>
                  <a:lnTo>
                    <a:pt x="773" y="584"/>
                  </a:lnTo>
                  <a:lnTo>
                    <a:pt x="910" y="831"/>
                  </a:lnTo>
                  <a:lnTo>
                    <a:pt x="939" y="831"/>
                  </a:lnTo>
                  <a:lnTo>
                    <a:pt x="939" y="193"/>
                  </a:lnTo>
                  <a:lnTo>
                    <a:pt x="936" y="171"/>
                  </a:lnTo>
                  <a:lnTo>
                    <a:pt x="928" y="152"/>
                  </a:lnTo>
                  <a:lnTo>
                    <a:pt x="915" y="135"/>
                  </a:lnTo>
                  <a:lnTo>
                    <a:pt x="898" y="122"/>
                  </a:lnTo>
                  <a:lnTo>
                    <a:pt x="879" y="113"/>
                  </a:lnTo>
                  <a:lnTo>
                    <a:pt x="856" y="110"/>
                  </a:lnTo>
                  <a:close/>
                  <a:moveTo>
                    <a:pt x="856" y="0"/>
                  </a:moveTo>
                  <a:lnTo>
                    <a:pt x="891" y="3"/>
                  </a:lnTo>
                  <a:lnTo>
                    <a:pt x="924" y="12"/>
                  </a:lnTo>
                  <a:lnTo>
                    <a:pt x="953" y="26"/>
                  </a:lnTo>
                  <a:lnTo>
                    <a:pt x="981" y="46"/>
                  </a:lnTo>
                  <a:lnTo>
                    <a:pt x="1004" y="69"/>
                  </a:lnTo>
                  <a:lnTo>
                    <a:pt x="1023" y="96"/>
                  </a:lnTo>
                  <a:lnTo>
                    <a:pt x="1037" y="127"/>
                  </a:lnTo>
                  <a:lnTo>
                    <a:pt x="1046" y="159"/>
                  </a:lnTo>
                  <a:lnTo>
                    <a:pt x="1049" y="193"/>
                  </a:lnTo>
                  <a:lnTo>
                    <a:pt x="1049" y="831"/>
                  </a:lnTo>
                  <a:lnTo>
                    <a:pt x="1085" y="831"/>
                  </a:lnTo>
                  <a:lnTo>
                    <a:pt x="1114" y="833"/>
                  </a:lnTo>
                  <a:lnTo>
                    <a:pt x="1141" y="840"/>
                  </a:lnTo>
                  <a:lnTo>
                    <a:pt x="1167" y="852"/>
                  </a:lnTo>
                  <a:lnTo>
                    <a:pt x="1190" y="867"/>
                  </a:lnTo>
                  <a:lnTo>
                    <a:pt x="1209" y="887"/>
                  </a:lnTo>
                  <a:lnTo>
                    <a:pt x="1226" y="910"/>
                  </a:lnTo>
                  <a:lnTo>
                    <a:pt x="1239" y="936"/>
                  </a:lnTo>
                  <a:lnTo>
                    <a:pt x="1307" y="1108"/>
                  </a:lnTo>
                  <a:lnTo>
                    <a:pt x="1317" y="1141"/>
                  </a:lnTo>
                  <a:lnTo>
                    <a:pt x="1323" y="1174"/>
                  </a:lnTo>
                  <a:lnTo>
                    <a:pt x="1326" y="1209"/>
                  </a:lnTo>
                  <a:lnTo>
                    <a:pt x="1326" y="1221"/>
                  </a:lnTo>
                  <a:lnTo>
                    <a:pt x="1324" y="1253"/>
                  </a:lnTo>
                  <a:lnTo>
                    <a:pt x="1318" y="1285"/>
                  </a:lnTo>
                  <a:lnTo>
                    <a:pt x="1309" y="1315"/>
                  </a:lnTo>
                  <a:lnTo>
                    <a:pt x="1297" y="1346"/>
                  </a:lnTo>
                  <a:lnTo>
                    <a:pt x="1233" y="1473"/>
                  </a:lnTo>
                  <a:lnTo>
                    <a:pt x="1223" y="1497"/>
                  </a:lnTo>
                  <a:lnTo>
                    <a:pt x="1217" y="1522"/>
                  </a:lnTo>
                  <a:lnTo>
                    <a:pt x="1215" y="1547"/>
                  </a:lnTo>
                  <a:lnTo>
                    <a:pt x="1215" y="1662"/>
                  </a:lnTo>
                  <a:lnTo>
                    <a:pt x="1105" y="1662"/>
                  </a:lnTo>
                  <a:lnTo>
                    <a:pt x="1105" y="1547"/>
                  </a:lnTo>
                  <a:lnTo>
                    <a:pt x="1107" y="1516"/>
                  </a:lnTo>
                  <a:lnTo>
                    <a:pt x="1112" y="1484"/>
                  </a:lnTo>
                  <a:lnTo>
                    <a:pt x="1121" y="1453"/>
                  </a:lnTo>
                  <a:lnTo>
                    <a:pt x="1134" y="1424"/>
                  </a:lnTo>
                  <a:lnTo>
                    <a:pt x="1198" y="1296"/>
                  </a:lnTo>
                  <a:lnTo>
                    <a:pt x="1207" y="1272"/>
                  </a:lnTo>
                  <a:lnTo>
                    <a:pt x="1213" y="1247"/>
                  </a:lnTo>
                  <a:lnTo>
                    <a:pt x="1215" y="1221"/>
                  </a:lnTo>
                  <a:lnTo>
                    <a:pt x="1215" y="1209"/>
                  </a:lnTo>
                  <a:lnTo>
                    <a:pt x="1212" y="1178"/>
                  </a:lnTo>
                  <a:lnTo>
                    <a:pt x="1204" y="1148"/>
                  </a:lnTo>
                  <a:lnTo>
                    <a:pt x="1136" y="977"/>
                  </a:lnTo>
                  <a:lnTo>
                    <a:pt x="1128" y="963"/>
                  </a:lnTo>
                  <a:lnTo>
                    <a:pt x="1116" y="951"/>
                  </a:lnTo>
                  <a:lnTo>
                    <a:pt x="1101" y="944"/>
                  </a:lnTo>
                  <a:lnTo>
                    <a:pt x="1085" y="941"/>
                  </a:lnTo>
                  <a:lnTo>
                    <a:pt x="874" y="941"/>
                  </a:lnTo>
                  <a:lnTo>
                    <a:pt x="850" y="944"/>
                  </a:lnTo>
                  <a:lnTo>
                    <a:pt x="829" y="951"/>
                  </a:lnTo>
                  <a:lnTo>
                    <a:pt x="811" y="964"/>
                  </a:lnTo>
                  <a:lnTo>
                    <a:pt x="796" y="979"/>
                  </a:lnTo>
                  <a:lnTo>
                    <a:pt x="784" y="997"/>
                  </a:lnTo>
                  <a:lnTo>
                    <a:pt x="775" y="1018"/>
                  </a:lnTo>
                  <a:lnTo>
                    <a:pt x="773" y="1042"/>
                  </a:lnTo>
                  <a:lnTo>
                    <a:pt x="775" y="1064"/>
                  </a:lnTo>
                  <a:lnTo>
                    <a:pt x="784" y="1084"/>
                  </a:lnTo>
                  <a:lnTo>
                    <a:pt x="795" y="1103"/>
                  </a:lnTo>
                  <a:lnTo>
                    <a:pt x="810" y="1119"/>
                  </a:lnTo>
                  <a:lnTo>
                    <a:pt x="828" y="1131"/>
                  </a:lnTo>
                  <a:lnTo>
                    <a:pt x="849" y="1139"/>
                  </a:lnTo>
                  <a:lnTo>
                    <a:pt x="982" y="1172"/>
                  </a:lnTo>
                  <a:lnTo>
                    <a:pt x="1046" y="1367"/>
                  </a:lnTo>
                  <a:lnTo>
                    <a:pt x="942" y="1402"/>
                  </a:lnTo>
                  <a:lnTo>
                    <a:pt x="897" y="1265"/>
                  </a:lnTo>
                  <a:lnTo>
                    <a:pt x="822" y="1246"/>
                  </a:lnTo>
                  <a:lnTo>
                    <a:pt x="790" y="1235"/>
                  </a:lnTo>
                  <a:lnTo>
                    <a:pt x="759" y="1219"/>
                  </a:lnTo>
                  <a:lnTo>
                    <a:pt x="733" y="1198"/>
                  </a:lnTo>
                  <a:lnTo>
                    <a:pt x="722" y="1208"/>
                  </a:lnTo>
                  <a:lnTo>
                    <a:pt x="711" y="1216"/>
                  </a:lnTo>
                  <a:lnTo>
                    <a:pt x="708" y="1218"/>
                  </a:lnTo>
                  <a:lnTo>
                    <a:pt x="688" y="1229"/>
                  </a:lnTo>
                  <a:lnTo>
                    <a:pt x="665" y="1237"/>
                  </a:lnTo>
                  <a:lnTo>
                    <a:pt x="644" y="1241"/>
                  </a:lnTo>
                  <a:lnTo>
                    <a:pt x="621" y="1243"/>
                  </a:lnTo>
                  <a:lnTo>
                    <a:pt x="618" y="1243"/>
                  </a:lnTo>
                  <a:lnTo>
                    <a:pt x="615" y="1242"/>
                  </a:lnTo>
                  <a:lnTo>
                    <a:pt x="609" y="1268"/>
                  </a:lnTo>
                  <a:lnTo>
                    <a:pt x="600" y="1292"/>
                  </a:lnTo>
                  <a:lnTo>
                    <a:pt x="586" y="1315"/>
                  </a:lnTo>
                  <a:lnTo>
                    <a:pt x="568" y="1336"/>
                  </a:lnTo>
                  <a:lnTo>
                    <a:pt x="559" y="1346"/>
                  </a:lnTo>
                  <a:lnTo>
                    <a:pt x="539" y="1363"/>
                  </a:lnTo>
                  <a:lnTo>
                    <a:pt x="516" y="1376"/>
                  </a:lnTo>
                  <a:lnTo>
                    <a:pt x="493" y="1386"/>
                  </a:lnTo>
                  <a:lnTo>
                    <a:pt x="467" y="1392"/>
                  </a:lnTo>
                  <a:lnTo>
                    <a:pt x="442" y="1394"/>
                  </a:lnTo>
                  <a:lnTo>
                    <a:pt x="417" y="1392"/>
                  </a:lnTo>
                  <a:lnTo>
                    <a:pt x="391" y="1386"/>
                  </a:lnTo>
                  <a:lnTo>
                    <a:pt x="368" y="1376"/>
                  </a:lnTo>
                  <a:lnTo>
                    <a:pt x="345" y="1363"/>
                  </a:lnTo>
                  <a:lnTo>
                    <a:pt x="325" y="1346"/>
                  </a:lnTo>
                  <a:lnTo>
                    <a:pt x="118" y="1137"/>
                  </a:lnTo>
                  <a:lnTo>
                    <a:pt x="125" y="1172"/>
                  </a:lnTo>
                  <a:lnTo>
                    <a:pt x="134" y="1207"/>
                  </a:lnTo>
                  <a:lnTo>
                    <a:pt x="147" y="1240"/>
                  </a:lnTo>
                  <a:lnTo>
                    <a:pt x="231" y="1434"/>
                  </a:lnTo>
                  <a:lnTo>
                    <a:pt x="251" y="1488"/>
                  </a:lnTo>
                  <a:lnTo>
                    <a:pt x="265" y="1541"/>
                  </a:lnTo>
                  <a:lnTo>
                    <a:pt x="273" y="1597"/>
                  </a:lnTo>
                  <a:lnTo>
                    <a:pt x="276" y="1654"/>
                  </a:lnTo>
                  <a:lnTo>
                    <a:pt x="276" y="1662"/>
                  </a:lnTo>
                  <a:lnTo>
                    <a:pt x="166" y="1662"/>
                  </a:lnTo>
                  <a:lnTo>
                    <a:pt x="166" y="1654"/>
                  </a:lnTo>
                  <a:lnTo>
                    <a:pt x="163" y="1609"/>
                  </a:lnTo>
                  <a:lnTo>
                    <a:pt x="157" y="1565"/>
                  </a:lnTo>
                  <a:lnTo>
                    <a:pt x="145" y="1521"/>
                  </a:lnTo>
                  <a:lnTo>
                    <a:pt x="130" y="1477"/>
                  </a:lnTo>
                  <a:lnTo>
                    <a:pt x="46" y="1284"/>
                  </a:lnTo>
                  <a:lnTo>
                    <a:pt x="26" y="1231"/>
                  </a:lnTo>
                  <a:lnTo>
                    <a:pt x="11" y="1176"/>
                  </a:lnTo>
                  <a:lnTo>
                    <a:pt x="3" y="1121"/>
                  </a:lnTo>
                  <a:lnTo>
                    <a:pt x="0" y="1064"/>
                  </a:lnTo>
                  <a:lnTo>
                    <a:pt x="0" y="937"/>
                  </a:lnTo>
                  <a:lnTo>
                    <a:pt x="2" y="908"/>
                  </a:lnTo>
                  <a:lnTo>
                    <a:pt x="10" y="881"/>
                  </a:lnTo>
                  <a:lnTo>
                    <a:pt x="23" y="855"/>
                  </a:lnTo>
                  <a:lnTo>
                    <a:pt x="38" y="833"/>
                  </a:lnTo>
                  <a:lnTo>
                    <a:pt x="58" y="814"/>
                  </a:lnTo>
                  <a:lnTo>
                    <a:pt x="80" y="797"/>
                  </a:lnTo>
                  <a:lnTo>
                    <a:pt x="105" y="785"/>
                  </a:lnTo>
                  <a:lnTo>
                    <a:pt x="133" y="778"/>
                  </a:lnTo>
                  <a:lnTo>
                    <a:pt x="161" y="775"/>
                  </a:lnTo>
                  <a:lnTo>
                    <a:pt x="166" y="775"/>
                  </a:lnTo>
                  <a:lnTo>
                    <a:pt x="166" y="771"/>
                  </a:lnTo>
                  <a:lnTo>
                    <a:pt x="168" y="742"/>
                  </a:lnTo>
                  <a:lnTo>
                    <a:pt x="176" y="714"/>
                  </a:lnTo>
                  <a:lnTo>
                    <a:pt x="187" y="689"/>
                  </a:lnTo>
                  <a:lnTo>
                    <a:pt x="203" y="667"/>
                  </a:lnTo>
                  <a:lnTo>
                    <a:pt x="224" y="647"/>
                  </a:lnTo>
                  <a:lnTo>
                    <a:pt x="246" y="631"/>
                  </a:lnTo>
                  <a:lnTo>
                    <a:pt x="271" y="619"/>
                  </a:lnTo>
                  <a:lnTo>
                    <a:pt x="298" y="612"/>
                  </a:lnTo>
                  <a:lnTo>
                    <a:pt x="327" y="609"/>
                  </a:lnTo>
                  <a:lnTo>
                    <a:pt x="386" y="609"/>
                  </a:lnTo>
                  <a:lnTo>
                    <a:pt x="386" y="605"/>
                  </a:lnTo>
                  <a:lnTo>
                    <a:pt x="389" y="576"/>
                  </a:lnTo>
                  <a:lnTo>
                    <a:pt x="396" y="548"/>
                  </a:lnTo>
                  <a:lnTo>
                    <a:pt x="409" y="523"/>
                  </a:lnTo>
                  <a:lnTo>
                    <a:pt x="425" y="501"/>
                  </a:lnTo>
                  <a:lnTo>
                    <a:pt x="444" y="481"/>
                  </a:lnTo>
                  <a:lnTo>
                    <a:pt x="466" y="465"/>
                  </a:lnTo>
                  <a:lnTo>
                    <a:pt x="491" y="453"/>
                  </a:lnTo>
                  <a:lnTo>
                    <a:pt x="519" y="446"/>
                  </a:lnTo>
                  <a:lnTo>
                    <a:pt x="548" y="443"/>
                  </a:lnTo>
                  <a:lnTo>
                    <a:pt x="601" y="443"/>
                  </a:lnTo>
                  <a:lnTo>
                    <a:pt x="622" y="445"/>
                  </a:lnTo>
                  <a:lnTo>
                    <a:pt x="643" y="450"/>
                  </a:lnTo>
                  <a:lnTo>
                    <a:pt x="663" y="457"/>
                  </a:lnTo>
                  <a:lnTo>
                    <a:pt x="663" y="193"/>
                  </a:lnTo>
                  <a:lnTo>
                    <a:pt x="666" y="159"/>
                  </a:lnTo>
                  <a:lnTo>
                    <a:pt x="675" y="127"/>
                  </a:lnTo>
                  <a:lnTo>
                    <a:pt x="690" y="96"/>
                  </a:lnTo>
                  <a:lnTo>
                    <a:pt x="709" y="69"/>
                  </a:lnTo>
                  <a:lnTo>
                    <a:pt x="732" y="46"/>
                  </a:lnTo>
                  <a:lnTo>
                    <a:pt x="758" y="26"/>
                  </a:lnTo>
                  <a:lnTo>
                    <a:pt x="789" y="12"/>
                  </a:lnTo>
                  <a:lnTo>
                    <a:pt x="822" y="3"/>
                  </a:lnTo>
                  <a:lnTo>
                    <a:pt x="8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Rectangle 651"/>
            <p:cNvSpPr>
              <a:spLocks noChangeArrowheads="1"/>
            </p:cNvSpPr>
            <p:nvPr/>
          </p:nvSpPr>
          <p:spPr bwMode="auto">
            <a:xfrm>
              <a:off x="980" y="3017"/>
              <a:ext cx="28" cy="2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652"/>
            <p:cNvSpPr>
              <a:spLocks/>
            </p:cNvSpPr>
            <p:nvPr/>
          </p:nvSpPr>
          <p:spPr bwMode="auto">
            <a:xfrm>
              <a:off x="899" y="3033"/>
              <a:ext cx="38" cy="37"/>
            </a:xfrm>
            <a:custGeom>
              <a:avLst/>
              <a:gdLst>
                <a:gd name="T0" fmla="*/ 95 w 151"/>
                <a:gd name="T1" fmla="*/ 0 h 151"/>
                <a:gd name="T2" fmla="*/ 151 w 151"/>
                <a:gd name="T3" fmla="*/ 95 h 151"/>
                <a:gd name="T4" fmla="*/ 55 w 151"/>
                <a:gd name="T5" fmla="*/ 151 h 151"/>
                <a:gd name="T6" fmla="*/ 0 w 151"/>
                <a:gd name="T7" fmla="*/ 55 h 151"/>
                <a:gd name="T8" fmla="*/ 95 w 151"/>
                <a:gd name="T9" fmla="*/ 0 h 151"/>
              </a:gdLst>
              <a:ahLst/>
              <a:cxnLst>
                <a:cxn ang="0">
                  <a:pos x="T0" y="T1"/>
                </a:cxn>
                <a:cxn ang="0">
                  <a:pos x="T2" y="T3"/>
                </a:cxn>
                <a:cxn ang="0">
                  <a:pos x="T4" y="T5"/>
                </a:cxn>
                <a:cxn ang="0">
                  <a:pos x="T6" y="T7"/>
                </a:cxn>
                <a:cxn ang="0">
                  <a:pos x="T8" y="T9"/>
                </a:cxn>
              </a:cxnLst>
              <a:rect l="0" t="0" r="r" b="b"/>
              <a:pathLst>
                <a:path w="151" h="151">
                  <a:moveTo>
                    <a:pt x="95" y="0"/>
                  </a:moveTo>
                  <a:lnTo>
                    <a:pt x="151" y="95"/>
                  </a:lnTo>
                  <a:lnTo>
                    <a:pt x="55" y="151"/>
                  </a:lnTo>
                  <a:lnTo>
                    <a:pt x="0" y="55"/>
                  </a:lnTo>
                  <a:lnTo>
                    <a:pt x="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653"/>
            <p:cNvSpPr>
              <a:spLocks/>
            </p:cNvSpPr>
            <p:nvPr/>
          </p:nvSpPr>
          <p:spPr bwMode="auto">
            <a:xfrm>
              <a:off x="844" y="3088"/>
              <a:ext cx="37" cy="38"/>
            </a:xfrm>
            <a:custGeom>
              <a:avLst/>
              <a:gdLst>
                <a:gd name="T0" fmla="*/ 55 w 151"/>
                <a:gd name="T1" fmla="*/ 0 h 151"/>
                <a:gd name="T2" fmla="*/ 151 w 151"/>
                <a:gd name="T3" fmla="*/ 55 h 151"/>
                <a:gd name="T4" fmla="*/ 95 w 151"/>
                <a:gd name="T5" fmla="*/ 151 h 151"/>
                <a:gd name="T6" fmla="*/ 0 w 151"/>
                <a:gd name="T7" fmla="*/ 95 h 151"/>
                <a:gd name="T8" fmla="*/ 55 w 151"/>
                <a:gd name="T9" fmla="*/ 0 h 151"/>
              </a:gdLst>
              <a:ahLst/>
              <a:cxnLst>
                <a:cxn ang="0">
                  <a:pos x="T0" y="T1"/>
                </a:cxn>
                <a:cxn ang="0">
                  <a:pos x="T2" y="T3"/>
                </a:cxn>
                <a:cxn ang="0">
                  <a:pos x="T4" y="T5"/>
                </a:cxn>
                <a:cxn ang="0">
                  <a:pos x="T6" y="T7"/>
                </a:cxn>
                <a:cxn ang="0">
                  <a:pos x="T8" y="T9"/>
                </a:cxn>
              </a:cxnLst>
              <a:rect l="0" t="0" r="r" b="b"/>
              <a:pathLst>
                <a:path w="151" h="151">
                  <a:moveTo>
                    <a:pt x="55" y="0"/>
                  </a:moveTo>
                  <a:lnTo>
                    <a:pt x="151" y="55"/>
                  </a:lnTo>
                  <a:lnTo>
                    <a:pt x="95" y="151"/>
                  </a:lnTo>
                  <a:lnTo>
                    <a:pt x="0" y="95"/>
                  </a:lnTo>
                  <a:lnTo>
                    <a:pt x="5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Rectangle 654"/>
            <p:cNvSpPr>
              <a:spLocks noChangeArrowheads="1"/>
            </p:cNvSpPr>
            <p:nvPr/>
          </p:nvSpPr>
          <p:spPr bwMode="auto">
            <a:xfrm>
              <a:off x="828" y="3170"/>
              <a:ext cx="28" cy="2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655"/>
            <p:cNvSpPr>
              <a:spLocks/>
            </p:cNvSpPr>
            <p:nvPr/>
          </p:nvSpPr>
          <p:spPr bwMode="auto">
            <a:xfrm>
              <a:off x="844" y="3241"/>
              <a:ext cx="37" cy="37"/>
            </a:xfrm>
            <a:custGeom>
              <a:avLst/>
              <a:gdLst>
                <a:gd name="T0" fmla="*/ 95 w 151"/>
                <a:gd name="T1" fmla="*/ 0 h 151"/>
                <a:gd name="T2" fmla="*/ 151 w 151"/>
                <a:gd name="T3" fmla="*/ 96 h 151"/>
                <a:gd name="T4" fmla="*/ 55 w 151"/>
                <a:gd name="T5" fmla="*/ 151 h 151"/>
                <a:gd name="T6" fmla="*/ 0 w 151"/>
                <a:gd name="T7" fmla="*/ 56 h 151"/>
                <a:gd name="T8" fmla="*/ 95 w 151"/>
                <a:gd name="T9" fmla="*/ 0 h 151"/>
              </a:gdLst>
              <a:ahLst/>
              <a:cxnLst>
                <a:cxn ang="0">
                  <a:pos x="T0" y="T1"/>
                </a:cxn>
                <a:cxn ang="0">
                  <a:pos x="T2" y="T3"/>
                </a:cxn>
                <a:cxn ang="0">
                  <a:pos x="T4" y="T5"/>
                </a:cxn>
                <a:cxn ang="0">
                  <a:pos x="T6" y="T7"/>
                </a:cxn>
                <a:cxn ang="0">
                  <a:pos x="T8" y="T9"/>
                </a:cxn>
              </a:cxnLst>
              <a:rect l="0" t="0" r="r" b="b"/>
              <a:pathLst>
                <a:path w="151" h="151">
                  <a:moveTo>
                    <a:pt x="95" y="0"/>
                  </a:moveTo>
                  <a:lnTo>
                    <a:pt x="151" y="96"/>
                  </a:lnTo>
                  <a:lnTo>
                    <a:pt x="55" y="151"/>
                  </a:lnTo>
                  <a:lnTo>
                    <a:pt x="0" y="56"/>
                  </a:lnTo>
                  <a:lnTo>
                    <a:pt x="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656"/>
            <p:cNvSpPr>
              <a:spLocks/>
            </p:cNvSpPr>
            <p:nvPr/>
          </p:nvSpPr>
          <p:spPr bwMode="auto">
            <a:xfrm>
              <a:off x="1107" y="3241"/>
              <a:ext cx="37" cy="37"/>
            </a:xfrm>
            <a:custGeom>
              <a:avLst/>
              <a:gdLst>
                <a:gd name="T0" fmla="*/ 56 w 151"/>
                <a:gd name="T1" fmla="*/ 0 h 151"/>
                <a:gd name="T2" fmla="*/ 151 w 151"/>
                <a:gd name="T3" fmla="*/ 56 h 151"/>
                <a:gd name="T4" fmla="*/ 96 w 151"/>
                <a:gd name="T5" fmla="*/ 151 h 151"/>
                <a:gd name="T6" fmla="*/ 0 w 151"/>
                <a:gd name="T7" fmla="*/ 96 h 151"/>
                <a:gd name="T8" fmla="*/ 56 w 151"/>
                <a:gd name="T9" fmla="*/ 0 h 151"/>
              </a:gdLst>
              <a:ahLst/>
              <a:cxnLst>
                <a:cxn ang="0">
                  <a:pos x="T0" y="T1"/>
                </a:cxn>
                <a:cxn ang="0">
                  <a:pos x="T2" y="T3"/>
                </a:cxn>
                <a:cxn ang="0">
                  <a:pos x="T4" y="T5"/>
                </a:cxn>
                <a:cxn ang="0">
                  <a:pos x="T6" y="T7"/>
                </a:cxn>
                <a:cxn ang="0">
                  <a:pos x="T8" y="T9"/>
                </a:cxn>
              </a:cxnLst>
              <a:rect l="0" t="0" r="r" b="b"/>
              <a:pathLst>
                <a:path w="151" h="151">
                  <a:moveTo>
                    <a:pt x="56" y="0"/>
                  </a:moveTo>
                  <a:lnTo>
                    <a:pt x="151" y="56"/>
                  </a:lnTo>
                  <a:lnTo>
                    <a:pt x="96" y="151"/>
                  </a:lnTo>
                  <a:lnTo>
                    <a:pt x="0" y="96"/>
                  </a:lnTo>
                  <a:lnTo>
                    <a:pt x="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Rectangle 657"/>
            <p:cNvSpPr>
              <a:spLocks noChangeArrowheads="1"/>
            </p:cNvSpPr>
            <p:nvPr/>
          </p:nvSpPr>
          <p:spPr bwMode="auto">
            <a:xfrm>
              <a:off x="1132" y="3170"/>
              <a:ext cx="28" cy="2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658"/>
            <p:cNvSpPr>
              <a:spLocks/>
            </p:cNvSpPr>
            <p:nvPr/>
          </p:nvSpPr>
          <p:spPr bwMode="auto">
            <a:xfrm>
              <a:off x="1107" y="3088"/>
              <a:ext cx="37" cy="38"/>
            </a:xfrm>
            <a:custGeom>
              <a:avLst/>
              <a:gdLst>
                <a:gd name="T0" fmla="*/ 96 w 151"/>
                <a:gd name="T1" fmla="*/ 0 h 151"/>
                <a:gd name="T2" fmla="*/ 151 w 151"/>
                <a:gd name="T3" fmla="*/ 96 h 151"/>
                <a:gd name="T4" fmla="*/ 56 w 151"/>
                <a:gd name="T5" fmla="*/ 151 h 151"/>
                <a:gd name="T6" fmla="*/ 0 w 151"/>
                <a:gd name="T7" fmla="*/ 56 h 151"/>
                <a:gd name="T8" fmla="*/ 96 w 151"/>
                <a:gd name="T9" fmla="*/ 0 h 151"/>
              </a:gdLst>
              <a:ahLst/>
              <a:cxnLst>
                <a:cxn ang="0">
                  <a:pos x="T0" y="T1"/>
                </a:cxn>
                <a:cxn ang="0">
                  <a:pos x="T2" y="T3"/>
                </a:cxn>
                <a:cxn ang="0">
                  <a:pos x="T4" y="T5"/>
                </a:cxn>
                <a:cxn ang="0">
                  <a:pos x="T6" y="T7"/>
                </a:cxn>
                <a:cxn ang="0">
                  <a:pos x="T8" y="T9"/>
                </a:cxn>
              </a:cxnLst>
              <a:rect l="0" t="0" r="r" b="b"/>
              <a:pathLst>
                <a:path w="151" h="151">
                  <a:moveTo>
                    <a:pt x="96" y="0"/>
                  </a:moveTo>
                  <a:lnTo>
                    <a:pt x="151" y="96"/>
                  </a:lnTo>
                  <a:lnTo>
                    <a:pt x="56" y="151"/>
                  </a:lnTo>
                  <a:lnTo>
                    <a:pt x="0" y="56"/>
                  </a:lnTo>
                  <a:lnTo>
                    <a:pt x="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59"/>
            <p:cNvSpPr>
              <a:spLocks/>
            </p:cNvSpPr>
            <p:nvPr/>
          </p:nvSpPr>
          <p:spPr bwMode="auto">
            <a:xfrm>
              <a:off x="1051" y="3033"/>
              <a:ext cx="38" cy="37"/>
            </a:xfrm>
            <a:custGeom>
              <a:avLst/>
              <a:gdLst>
                <a:gd name="T0" fmla="*/ 54 w 150"/>
                <a:gd name="T1" fmla="*/ 0 h 151"/>
                <a:gd name="T2" fmla="*/ 150 w 150"/>
                <a:gd name="T3" fmla="*/ 55 h 151"/>
                <a:gd name="T4" fmla="*/ 96 w 150"/>
                <a:gd name="T5" fmla="*/ 151 h 151"/>
                <a:gd name="T6" fmla="*/ 0 w 150"/>
                <a:gd name="T7" fmla="*/ 95 h 151"/>
                <a:gd name="T8" fmla="*/ 54 w 150"/>
                <a:gd name="T9" fmla="*/ 0 h 151"/>
              </a:gdLst>
              <a:ahLst/>
              <a:cxnLst>
                <a:cxn ang="0">
                  <a:pos x="T0" y="T1"/>
                </a:cxn>
                <a:cxn ang="0">
                  <a:pos x="T2" y="T3"/>
                </a:cxn>
                <a:cxn ang="0">
                  <a:pos x="T4" y="T5"/>
                </a:cxn>
                <a:cxn ang="0">
                  <a:pos x="T6" y="T7"/>
                </a:cxn>
                <a:cxn ang="0">
                  <a:pos x="T8" y="T9"/>
                </a:cxn>
              </a:cxnLst>
              <a:rect l="0" t="0" r="r" b="b"/>
              <a:pathLst>
                <a:path w="150" h="151">
                  <a:moveTo>
                    <a:pt x="54" y="0"/>
                  </a:moveTo>
                  <a:lnTo>
                    <a:pt x="150" y="55"/>
                  </a:lnTo>
                  <a:lnTo>
                    <a:pt x="96" y="151"/>
                  </a:lnTo>
                  <a:lnTo>
                    <a:pt x="0" y="95"/>
                  </a:ln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660"/>
            <p:cNvSpPr>
              <a:spLocks/>
            </p:cNvSpPr>
            <p:nvPr/>
          </p:nvSpPr>
          <p:spPr bwMode="auto">
            <a:xfrm>
              <a:off x="1326" y="3156"/>
              <a:ext cx="82" cy="83"/>
            </a:xfrm>
            <a:custGeom>
              <a:avLst/>
              <a:gdLst>
                <a:gd name="T0" fmla="*/ 111 w 332"/>
                <a:gd name="T1" fmla="*/ 0 h 333"/>
                <a:gd name="T2" fmla="*/ 221 w 332"/>
                <a:gd name="T3" fmla="*/ 0 h 333"/>
                <a:gd name="T4" fmla="*/ 221 w 332"/>
                <a:gd name="T5" fmla="*/ 111 h 333"/>
                <a:gd name="T6" fmla="*/ 332 w 332"/>
                <a:gd name="T7" fmla="*/ 111 h 333"/>
                <a:gd name="T8" fmla="*/ 332 w 332"/>
                <a:gd name="T9" fmla="*/ 221 h 333"/>
                <a:gd name="T10" fmla="*/ 221 w 332"/>
                <a:gd name="T11" fmla="*/ 221 h 333"/>
                <a:gd name="T12" fmla="*/ 221 w 332"/>
                <a:gd name="T13" fmla="*/ 333 h 333"/>
                <a:gd name="T14" fmla="*/ 111 w 332"/>
                <a:gd name="T15" fmla="*/ 333 h 333"/>
                <a:gd name="T16" fmla="*/ 111 w 332"/>
                <a:gd name="T17" fmla="*/ 221 h 333"/>
                <a:gd name="T18" fmla="*/ 0 w 332"/>
                <a:gd name="T19" fmla="*/ 221 h 333"/>
                <a:gd name="T20" fmla="*/ 0 w 332"/>
                <a:gd name="T21" fmla="*/ 111 h 333"/>
                <a:gd name="T22" fmla="*/ 111 w 332"/>
                <a:gd name="T23" fmla="*/ 111 h 333"/>
                <a:gd name="T24" fmla="*/ 111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1" y="0"/>
                  </a:moveTo>
                  <a:lnTo>
                    <a:pt x="221" y="0"/>
                  </a:lnTo>
                  <a:lnTo>
                    <a:pt x="221" y="111"/>
                  </a:lnTo>
                  <a:lnTo>
                    <a:pt x="332" y="111"/>
                  </a:lnTo>
                  <a:lnTo>
                    <a:pt x="332" y="221"/>
                  </a:lnTo>
                  <a:lnTo>
                    <a:pt x="221" y="221"/>
                  </a:lnTo>
                  <a:lnTo>
                    <a:pt x="221" y="333"/>
                  </a:lnTo>
                  <a:lnTo>
                    <a:pt x="111" y="333"/>
                  </a:lnTo>
                  <a:lnTo>
                    <a:pt x="111" y="221"/>
                  </a:lnTo>
                  <a:lnTo>
                    <a:pt x="0" y="221"/>
                  </a:lnTo>
                  <a:lnTo>
                    <a:pt x="0" y="111"/>
                  </a:lnTo>
                  <a:lnTo>
                    <a:pt x="111" y="111"/>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661"/>
            <p:cNvSpPr>
              <a:spLocks/>
            </p:cNvSpPr>
            <p:nvPr/>
          </p:nvSpPr>
          <p:spPr bwMode="auto">
            <a:xfrm>
              <a:off x="1215" y="3017"/>
              <a:ext cx="83" cy="83"/>
            </a:xfrm>
            <a:custGeom>
              <a:avLst/>
              <a:gdLst>
                <a:gd name="T0" fmla="*/ 111 w 331"/>
                <a:gd name="T1" fmla="*/ 0 h 332"/>
                <a:gd name="T2" fmla="*/ 221 w 331"/>
                <a:gd name="T3" fmla="*/ 0 h 332"/>
                <a:gd name="T4" fmla="*/ 221 w 331"/>
                <a:gd name="T5" fmla="*/ 112 h 332"/>
                <a:gd name="T6" fmla="*/ 331 w 331"/>
                <a:gd name="T7" fmla="*/ 112 h 332"/>
                <a:gd name="T8" fmla="*/ 331 w 331"/>
                <a:gd name="T9" fmla="*/ 222 h 332"/>
                <a:gd name="T10" fmla="*/ 221 w 331"/>
                <a:gd name="T11" fmla="*/ 222 h 332"/>
                <a:gd name="T12" fmla="*/ 221 w 331"/>
                <a:gd name="T13" fmla="*/ 332 h 332"/>
                <a:gd name="T14" fmla="*/ 111 w 331"/>
                <a:gd name="T15" fmla="*/ 332 h 332"/>
                <a:gd name="T16" fmla="*/ 111 w 331"/>
                <a:gd name="T17" fmla="*/ 222 h 332"/>
                <a:gd name="T18" fmla="*/ 0 w 331"/>
                <a:gd name="T19" fmla="*/ 222 h 332"/>
                <a:gd name="T20" fmla="*/ 0 w 331"/>
                <a:gd name="T21" fmla="*/ 112 h 332"/>
                <a:gd name="T22" fmla="*/ 111 w 331"/>
                <a:gd name="T23" fmla="*/ 112 h 332"/>
                <a:gd name="T24" fmla="*/ 111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1" y="0"/>
                  </a:moveTo>
                  <a:lnTo>
                    <a:pt x="221" y="0"/>
                  </a:lnTo>
                  <a:lnTo>
                    <a:pt x="221" y="112"/>
                  </a:lnTo>
                  <a:lnTo>
                    <a:pt x="331" y="112"/>
                  </a:lnTo>
                  <a:lnTo>
                    <a:pt x="331" y="222"/>
                  </a:lnTo>
                  <a:lnTo>
                    <a:pt x="221" y="222"/>
                  </a:lnTo>
                  <a:lnTo>
                    <a:pt x="221" y="332"/>
                  </a:lnTo>
                  <a:lnTo>
                    <a:pt x="111" y="332"/>
                  </a:lnTo>
                  <a:lnTo>
                    <a:pt x="111" y="222"/>
                  </a:lnTo>
                  <a:lnTo>
                    <a:pt x="0" y="222"/>
                  </a:lnTo>
                  <a:lnTo>
                    <a:pt x="0" y="112"/>
                  </a:lnTo>
                  <a:lnTo>
                    <a:pt x="111" y="112"/>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662"/>
            <p:cNvSpPr>
              <a:spLocks/>
            </p:cNvSpPr>
            <p:nvPr/>
          </p:nvSpPr>
          <p:spPr bwMode="auto">
            <a:xfrm>
              <a:off x="580" y="3239"/>
              <a:ext cx="83" cy="83"/>
            </a:xfrm>
            <a:custGeom>
              <a:avLst/>
              <a:gdLst>
                <a:gd name="T0" fmla="*/ 111 w 331"/>
                <a:gd name="T1" fmla="*/ 0 h 332"/>
                <a:gd name="T2" fmla="*/ 221 w 331"/>
                <a:gd name="T3" fmla="*/ 0 h 332"/>
                <a:gd name="T4" fmla="*/ 221 w 331"/>
                <a:gd name="T5" fmla="*/ 110 h 332"/>
                <a:gd name="T6" fmla="*/ 331 w 331"/>
                <a:gd name="T7" fmla="*/ 110 h 332"/>
                <a:gd name="T8" fmla="*/ 331 w 331"/>
                <a:gd name="T9" fmla="*/ 221 h 332"/>
                <a:gd name="T10" fmla="*/ 221 w 331"/>
                <a:gd name="T11" fmla="*/ 221 h 332"/>
                <a:gd name="T12" fmla="*/ 221 w 331"/>
                <a:gd name="T13" fmla="*/ 332 h 332"/>
                <a:gd name="T14" fmla="*/ 111 w 331"/>
                <a:gd name="T15" fmla="*/ 332 h 332"/>
                <a:gd name="T16" fmla="*/ 111 w 331"/>
                <a:gd name="T17" fmla="*/ 221 h 332"/>
                <a:gd name="T18" fmla="*/ 0 w 331"/>
                <a:gd name="T19" fmla="*/ 221 h 332"/>
                <a:gd name="T20" fmla="*/ 0 w 331"/>
                <a:gd name="T21" fmla="*/ 110 h 332"/>
                <a:gd name="T22" fmla="*/ 111 w 331"/>
                <a:gd name="T23" fmla="*/ 110 h 332"/>
                <a:gd name="T24" fmla="*/ 111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1" y="0"/>
                  </a:moveTo>
                  <a:lnTo>
                    <a:pt x="221" y="0"/>
                  </a:lnTo>
                  <a:lnTo>
                    <a:pt x="221" y="110"/>
                  </a:lnTo>
                  <a:lnTo>
                    <a:pt x="331" y="110"/>
                  </a:lnTo>
                  <a:lnTo>
                    <a:pt x="331" y="221"/>
                  </a:lnTo>
                  <a:lnTo>
                    <a:pt x="221" y="221"/>
                  </a:lnTo>
                  <a:lnTo>
                    <a:pt x="221" y="332"/>
                  </a:lnTo>
                  <a:lnTo>
                    <a:pt x="111" y="332"/>
                  </a:lnTo>
                  <a:lnTo>
                    <a:pt x="111" y="221"/>
                  </a:lnTo>
                  <a:lnTo>
                    <a:pt x="0" y="221"/>
                  </a:lnTo>
                  <a:lnTo>
                    <a:pt x="0" y="110"/>
                  </a:lnTo>
                  <a:lnTo>
                    <a:pt x="111" y="110"/>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63"/>
            <p:cNvSpPr>
              <a:spLocks/>
            </p:cNvSpPr>
            <p:nvPr/>
          </p:nvSpPr>
          <p:spPr bwMode="auto">
            <a:xfrm>
              <a:off x="677" y="3100"/>
              <a:ext cx="82" cy="83"/>
            </a:xfrm>
            <a:custGeom>
              <a:avLst/>
              <a:gdLst>
                <a:gd name="T0" fmla="*/ 110 w 332"/>
                <a:gd name="T1" fmla="*/ 0 h 333"/>
                <a:gd name="T2" fmla="*/ 220 w 332"/>
                <a:gd name="T3" fmla="*/ 0 h 333"/>
                <a:gd name="T4" fmla="*/ 220 w 332"/>
                <a:gd name="T5" fmla="*/ 111 h 333"/>
                <a:gd name="T6" fmla="*/ 332 w 332"/>
                <a:gd name="T7" fmla="*/ 111 h 333"/>
                <a:gd name="T8" fmla="*/ 332 w 332"/>
                <a:gd name="T9" fmla="*/ 222 h 333"/>
                <a:gd name="T10" fmla="*/ 220 w 332"/>
                <a:gd name="T11" fmla="*/ 222 h 333"/>
                <a:gd name="T12" fmla="*/ 220 w 332"/>
                <a:gd name="T13" fmla="*/ 333 h 333"/>
                <a:gd name="T14" fmla="*/ 110 w 332"/>
                <a:gd name="T15" fmla="*/ 333 h 333"/>
                <a:gd name="T16" fmla="*/ 110 w 332"/>
                <a:gd name="T17" fmla="*/ 222 h 333"/>
                <a:gd name="T18" fmla="*/ 0 w 332"/>
                <a:gd name="T19" fmla="*/ 222 h 333"/>
                <a:gd name="T20" fmla="*/ 0 w 332"/>
                <a:gd name="T21" fmla="*/ 111 h 333"/>
                <a:gd name="T22" fmla="*/ 110 w 332"/>
                <a:gd name="T23" fmla="*/ 111 h 333"/>
                <a:gd name="T24" fmla="*/ 110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0" y="0"/>
                  </a:moveTo>
                  <a:lnTo>
                    <a:pt x="220" y="0"/>
                  </a:lnTo>
                  <a:lnTo>
                    <a:pt x="220" y="111"/>
                  </a:lnTo>
                  <a:lnTo>
                    <a:pt x="332" y="111"/>
                  </a:lnTo>
                  <a:lnTo>
                    <a:pt x="332" y="222"/>
                  </a:lnTo>
                  <a:lnTo>
                    <a:pt x="220" y="222"/>
                  </a:lnTo>
                  <a:lnTo>
                    <a:pt x="220" y="333"/>
                  </a:lnTo>
                  <a:lnTo>
                    <a:pt x="110" y="333"/>
                  </a:lnTo>
                  <a:lnTo>
                    <a:pt x="110" y="222"/>
                  </a:lnTo>
                  <a:lnTo>
                    <a:pt x="0" y="222"/>
                  </a:lnTo>
                  <a:lnTo>
                    <a:pt x="0" y="111"/>
                  </a:lnTo>
                  <a:lnTo>
                    <a:pt x="110" y="111"/>
                  </a:lnTo>
                  <a:lnTo>
                    <a:pt x="1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664"/>
            <p:cNvSpPr>
              <a:spLocks/>
            </p:cNvSpPr>
            <p:nvPr/>
          </p:nvSpPr>
          <p:spPr bwMode="auto">
            <a:xfrm>
              <a:off x="745" y="3377"/>
              <a:ext cx="83" cy="83"/>
            </a:xfrm>
            <a:custGeom>
              <a:avLst/>
              <a:gdLst>
                <a:gd name="T0" fmla="*/ 110 w 331"/>
                <a:gd name="T1" fmla="*/ 0 h 332"/>
                <a:gd name="T2" fmla="*/ 221 w 331"/>
                <a:gd name="T3" fmla="*/ 0 h 332"/>
                <a:gd name="T4" fmla="*/ 221 w 331"/>
                <a:gd name="T5" fmla="*/ 111 h 332"/>
                <a:gd name="T6" fmla="*/ 331 w 331"/>
                <a:gd name="T7" fmla="*/ 111 h 332"/>
                <a:gd name="T8" fmla="*/ 331 w 331"/>
                <a:gd name="T9" fmla="*/ 222 h 332"/>
                <a:gd name="T10" fmla="*/ 221 w 331"/>
                <a:gd name="T11" fmla="*/ 222 h 332"/>
                <a:gd name="T12" fmla="*/ 221 w 331"/>
                <a:gd name="T13" fmla="*/ 332 h 332"/>
                <a:gd name="T14" fmla="*/ 110 w 331"/>
                <a:gd name="T15" fmla="*/ 332 h 332"/>
                <a:gd name="T16" fmla="*/ 110 w 331"/>
                <a:gd name="T17" fmla="*/ 222 h 332"/>
                <a:gd name="T18" fmla="*/ 0 w 331"/>
                <a:gd name="T19" fmla="*/ 222 h 332"/>
                <a:gd name="T20" fmla="*/ 0 w 331"/>
                <a:gd name="T21" fmla="*/ 111 h 332"/>
                <a:gd name="T22" fmla="*/ 110 w 331"/>
                <a:gd name="T23" fmla="*/ 111 h 332"/>
                <a:gd name="T24" fmla="*/ 110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0" y="0"/>
                  </a:moveTo>
                  <a:lnTo>
                    <a:pt x="221" y="0"/>
                  </a:lnTo>
                  <a:lnTo>
                    <a:pt x="221" y="111"/>
                  </a:lnTo>
                  <a:lnTo>
                    <a:pt x="331" y="111"/>
                  </a:lnTo>
                  <a:lnTo>
                    <a:pt x="331" y="222"/>
                  </a:lnTo>
                  <a:lnTo>
                    <a:pt x="221" y="222"/>
                  </a:lnTo>
                  <a:lnTo>
                    <a:pt x="221" y="332"/>
                  </a:lnTo>
                  <a:lnTo>
                    <a:pt x="110" y="332"/>
                  </a:lnTo>
                  <a:lnTo>
                    <a:pt x="110" y="222"/>
                  </a:lnTo>
                  <a:lnTo>
                    <a:pt x="0" y="222"/>
                  </a:lnTo>
                  <a:lnTo>
                    <a:pt x="0" y="111"/>
                  </a:lnTo>
                  <a:lnTo>
                    <a:pt x="110" y="111"/>
                  </a:lnTo>
                  <a:lnTo>
                    <a:pt x="1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665"/>
            <p:cNvSpPr>
              <a:spLocks/>
            </p:cNvSpPr>
            <p:nvPr/>
          </p:nvSpPr>
          <p:spPr bwMode="auto">
            <a:xfrm>
              <a:off x="1229" y="3308"/>
              <a:ext cx="83" cy="83"/>
            </a:xfrm>
            <a:custGeom>
              <a:avLst/>
              <a:gdLst>
                <a:gd name="T0" fmla="*/ 111 w 332"/>
                <a:gd name="T1" fmla="*/ 0 h 333"/>
                <a:gd name="T2" fmla="*/ 222 w 332"/>
                <a:gd name="T3" fmla="*/ 0 h 333"/>
                <a:gd name="T4" fmla="*/ 222 w 332"/>
                <a:gd name="T5" fmla="*/ 111 h 333"/>
                <a:gd name="T6" fmla="*/ 332 w 332"/>
                <a:gd name="T7" fmla="*/ 111 h 333"/>
                <a:gd name="T8" fmla="*/ 332 w 332"/>
                <a:gd name="T9" fmla="*/ 222 h 333"/>
                <a:gd name="T10" fmla="*/ 222 w 332"/>
                <a:gd name="T11" fmla="*/ 222 h 333"/>
                <a:gd name="T12" fmla="*/ 222 w 332"/>
                <a:gd name="T13" fmla="*/ 333 h 333"/>
                <a:gd name="T14" fmla="*/ 111 w 332"/>
                <a:gd name="T15" fmla="*/ 333 h 333"/>
                <a:gd name="T16" fmla="*/ 111 w 332"/>
                <a:gd name="T17" fmla="*/ 222 h 333"/>
                <a:gd name="T18" fmla="*/ 0 w 332"/>
                <a:gd name="T19" fmla="*/ 222 h 333"/>
                <a:gd name="T20" fmla="*/ 0 w 332"/>
                <a:gd name="T21" fmla="*/ 111 h 333"/>
                <a:gd name="T22" fmla="*/ 111 w 332"/>
                <a:gd name="T23" fmla="*/ 111 h 333"/>
                <a:gd name="T24" fmla="*/ 111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1" y="0"/>
                  </a:moveTo>
                  <a:lnTo>
                    <a:pt x="222" y="0"/>
                  </a:lnTo>
                  <a:lnTo>
                    <a:pt x="222" y="111"/>
                  </a:lnTo>
                  <a:lnTo>
                    <a:pt x="332" y="111"/>
                  </a:lnTo>
                  <a:lnTo>
                    <a:pt x="332" y="222"/>
                  </a:lnTo>
                  <a:lnTo>
                    <a:pt x="222" y="222"/>
                  </a:lnTo>
                  <a:lnTo>
                    <a:pt x="222" y="333"/>
                  </a:lnTo>
                  <a:lnTo>
                    <a:pt x="111" y="333"/>
                  </a:lnTo>
                  <a:lnTo>
                    <a:pt x="111" y="222"/>
                  </a:lnTo>
                  <a:lnTo>
                    <a:pt x="0" y="222"/>
                  </a:lnTo>
                  <a:lnTo>
                    <a:pt x="0" y="111"/>
                  </a:lnTo>
                  <a:lnTo>
                    <a:pt x="111" y="111"/>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8" name="Group 47"/>
          <p:cNvGrpSpPr/>
          <p:nvPr/>
        </p:nvGrpSpPr>
        <p:grpSpPr>
          <a:xfrm>
            <a:off x="3355107" y="1495054"/>
            <a:ext cx="510372" cy="510372"/>
            <a:chOff x="1301834" y="2711015"/>
            <a:chExt cx="746760" cy="746760"/>
          </a:xfrm>
        </p:grpSpPr>
        <p:sp>
          <p:nvSpPr>
            <p:cNvPr id="75" name="Oval 74"/>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76" name="Oval 75"/>
            <p:cNvSpPr/>
            <p:nvPr/>
          </p:nvSpPr>
          <p:spPr bwMode="auto">
            <a:xfrm>
              <a:off x="1466098" y="2875280"/>
              <a:ext cx="418232" cy="418230"/>
            </a:xfrm>
            <a:prstGeom prst="ellipse">
              <a:avLst/>
            </a:pr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b="1" dirty="0" smtClean="0">
                  <a:solidFill>
                    <a:schemeClr val="bg1"/>
                  </a:solidFill>
                </a:rPr>
                <a:t>2</a:t>
              </a:r>
              <a:endParaRPr lang="en-US" sz="1600" b="1" dirty="0">
                <a:solidFill>
                  <a:schemeClr val="bg1"/>
                </a:solidFill>
              </a:endParaRPr>
            </a:p>
          </p:txBody>
        </p:sp>
      </p:grpSp>
      <p:cxnSp>
        <p:nvCxnSpPr>
          <p:cNvPr id="49" name="Straight Connector 48"/>
          <p:cNvCxnSpPr>
            <a:stCxn id="75" idx="4"/>
          </p:cNvCxnSpPr>
          <p:nvPr/>
        </p:nvCxnSpPr>
        <p:spPr>
          <a:xfrm>
            <a:off x="3610293" y="2005426"/>
            <a:ext cx="0" cy="27630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bwMode="auto">
          <a:xfrm>
            <a:off x="2953847" y="2281735"/>
            <a:ext cx="1322917" cy="837384"/>
          </a:xfrm>
          <a:prstGeom prst="rect">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1" name="Rectangle 50"/>
          <p:cNvSpPr/>
          <p:nvPr/>
        </p:nvSpPr>
        <p:spPr bwMode="auto">
          <a:xfrm>
            <a:off x="2869314" y="2372065"/>
            <a:ext cx="1148092" cy="282882"/>
          </a:xfrm>
          <a:prstGeom prst="rect">
            <a:avLst/>
          </a:prstGeom>
          <a:solidFill>
            <a:schemeClr val="tx1"/>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900" b="1" dirty="0">
                <a:solidFill>
                  <a:schemeClr val="bg1"/>
                </a:solidFill>
              </a:rPr>
              <a:t>YOUR TITLE HERE</a:t>
            </a:r>
            <a:endParaRPr lang="en-US" sz="900" dirty="0">
              <a:solidFill>
                <a:schemeClr val="bg1"/>
              </a:solidFill>
            </a:endParaRPr>
          </a:p>
        </p:txBody>
      </p:sp>
      <p:sp>
        <p:nvSpPr>
          <p:cNvPr id="52" name="Right Triangle 51"/>
          <p:cNvSpPr/>
          <p:nvPr/>
        </p:nvSpPr>
        <p:spPr bwMode="auto">
          <a:xfrm rot="10800000">
            <a:off x="2869314" y="2654947"/>
            <a:ext cx="85493" cy="90330"/>
          </a:xfrm>
          <a:prstGeom prst="rtTriangl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3" name="Freeform 52"/>
          <p:cNvSpPr/>
          <p:nvPr/>
        </p:nvSpPr>
        <p:spPr bwMode="auto">
          <a:xfrm>
            <a:off x="2953846" y="3532775"/>
            <a:ext cx="1322918" cy="1156607"/>
          </a:xfrm>
          <a:custGeom>
            <a:avLst/>
            <a:gdLst>
              <a:gd name="connsiteX0" fmla="*/ 0 w 1057161"/>
              <a:gd name="connsiteY0" fmla="*/ 0 h 1248228"/>
              <a:gd name="connsiteX1" fmla="*/ 221487 w 1057161"/>
              <a:gd name="connsiteY1" fmla="*/ 0 h 1248228"/>
              <a:gd name="connsiteX2" fmla="*/ 221487 w 1057161"/>
              <a:gd name="connsiteY2" fmla="*/ 19378 h 1248228"/>
              <a:gd name="connsiteX3" fmla="*/ 19378 w 1057161"/>
              <a:gd name="connsiteY3" fmla="*/ 19378 h 1248228"/>
              <a:gd name="connsiteX4" fmla="*/ 19378 w 1057161"/>
              <a:gd name="connsiteY4" fmla="*/ 1228850 h 1248228"/>
              <a:gd name="connsiteX5" fmla="*/ 1037783 w 1057161"/>
              <a:gd name="connsiteY5" fmla="*/ 1228850 h 1248228"/>
              <a:gd name="connsiteX6" fmla="*/ 1037783 w 1057161"/>
              <a:gd name="connsiteY6" fmla="*/ 19378 h 1248228"/>
              <a:gd name="connsiteX7" fmla="*/ 835673 w 1057161"/>
              <a:gd name="connsiteY7" fmla="*/ 19378 h 1248228"/>
              <a:gd name="connsiteX8" fmla="*/ 835673 w 1057161"/>
              <a:gd name="connsiteY8" fmla="*/ 0 h 1248228"/>
              <a:gd name="connsiteX9" fmla="*/ 1057161 w 1057161"/>
              <a:gd name="connsiteY9" fmla="*/ 0 h 1248228"/>
              <a:gd name="connsiteX10" fmla="*/ 1057161 w 1057161"/>
              <a:gd name="connsiteY10" fmla="*/ 1248228 h 1248228"/>
              <a:gd name="connsiteX11" fmla="*/ 0 w 1057161"/>
              <a:gd name="connsiteY11" fmla="*/ 1248228 h 124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57161" h="1248228">
                <a:moveTo>
                  <a:pt x="0" y="0"/>
                </a:moveTo>
                <a:lnTo>
                  <a:pt x="221487" y="0"/>
                </a:lnTo>
                <a:lnTo>
                  <a:pt x="221487" y="19378"/>
                </a:lnTo>
                <a:lnTo>
                  <a:pt x="19378" y="19378"/>
                </a:lnTo>
                <a:lnTo>
                  <a:pt x="19378" y="1228850"/>
                </a:lnTo>
                <a:lnTo>
                  <a:pt x="1037783" y="1228850"/>
                </a:lnTo>
                <a:lnTo>
                  <a:pt x="1037783" y="19378"/>
                </a:lnTo>
                <a:lnTo>
                  <a:pt x="835673" y="19378"/>
                </a:lnTo>
                <a:lnTo>
                  <a:pt x="835673" y="0"/>
                </a:lnTo>
                <a:lnTo>
                  <a:pt x="1057161" y="0"/>
                </a:lnTo>
                <a:lnTo>
                  <a:pt x="1057161" y="1248228"/>
                </a:lnTo>
                <a:lnTo>
                  <a:pt x="0" y="1248228"/>
                </a:lnTo>
                <a:close/>
              </a:path>
            </a:pathLst>
          </a:custGeom>
          <a:solidFill>
            <a:schemeClr val="bg1">
              <a:lumMod val="8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4" name="TextBox 53"/>
          <p:cNvSpPr txBox="1"/>
          <p:nvPr/>
        </p:nvSpPr>
        <p:spPr>
          <a:xfrm>
            <a:off x="3027613" y="2719641"/>
            <a:ext cx="1175384" cy="369332"/>
          </a:xfrm>
          <a:prstGeom prst="rect">
            <a:avLst/>
          </a:prstGeom>
          <a:noFill/>
          <a:ln>
            <a:noFill/>
          </a:ln>
        </p:spPr>
        <p:txBody>
          <a:bodyPr wrap="square" lIns="0" tIns="0" rIns="0" bIns="0" rtlCol="0" anchor="ctr">
            <a:spAutoFit/>
          </a:bodyPr>
          <a:lstStyle/>
          <a:p>
            <a:pPr algn="ctr">
              <a:lnSpc>
                <a:spcPct val="120000"/>
              </a:lnSpc>
            </a:pPr>
            <a:r>
              <a:rPr lang="en-US" sz="2000" b="1" dirty="0" smtClean="0">
                <a:solidFill>
                  <a:schemeClr val="bg1"/>
                </a:solidFill>
              </a:rPr>
              <a:t>2017</a:t>
            </a:r>
            <a:endParaRPr lang="en-US" sz="2000" dirty="0" smtClean="0">
              <a:solidFill>
                <a:schemeClr val="bg1"/>
              </a:solidFill>
            </a:endParaRPr>
          </a:p>
        </p:txBody>
      </p:sp>
      <p:sp>
        <p:nvSpPr>
          <p:cNvPr id="55" name="TextBox 54"/>
          <p:cNvSpPr txBox="1"/>
          <p:nvPr/>
        </p:nvSpPr>
        <p:spPr>
          <a:xfrm>
            <a:off x="2995099" y="3728667"/>
            <a:ext cx="1240412" cy="886397"/>
          </a:xfrm>
          <a:prstGeom prst="rect">
            <a:avLst/>
          </a:prstGeom>
          <a:noFill/>
          <a:ln>
            <a:noFill/>
          </a:ln>
        </p:spPr>
        <p:txBody>
          <a:bodyPr wrap="square" lIns="0" tIns="0" rIns="0" bIns="0" rtlCol="0" anchor="ctr">
            <a:spAutoFit/>
          </a:bodyPr>
          <a:lstStyle/>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of passages of lorem ipsum available, </a:t>
            </a:r>
            <a:endParaRPr lang="en-US" sz="800" dirty="0">
              <a:solidFill>
                <a:schemeClr val="bg1">
                  <a:lumMod val="50000"/>
                </a:schemeClr>
              </a:solidFill>
            </a:endParaRPr>
          </a:p>
        </p:txBody>
      </p:sp>
      <p:grpSp>
        <p:nvGrpSpPr>
          <p:cNvPr id="78" name="Group 77"/>
          <p:cNvGrpSpPr/>
          <p:nvPr/>
        </p:nvGrpSpPr>
        <p:grpSpPr>
          <a:xfrm>
            <a:off x="5353029" y="1495054"/>
            <a:ext cx="510372" cy="510372"/>
            <a:chOff x="1301834" y="2711015"/>
            <a:chExt cx="746760" cy="746760"/>
          </a:xfrm>
        </p:grpSpPr>
        <p:sp>
          <p:nvSpPr>
            <p:cNvPr id="105" name="Oval 104"/>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06" name="Oval 105"/>
            <p:cNvSpPr/>
            <p:nvPr/>
          </p:nvSpPr>
          <p:spPr bwMode="auto">
            <a:xfrm>
              <a:off x="1466098" y="2875280"/>
              <a:ext cx="418232" cy="418230"/>
            </a:xfrm>
            <a:prstGeom prst="ellipse">
              <a:avLst/>
            </a:pr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b="1" dirty="0" smtClean="0">
                  <a:solidFill>
                    <a:schemeClr val="bg1"/>
                  </a:solidFill>
                </a:rPr>
                <a:t>3</a:t>
              </a:r>
              <a:endParaRPr lang="en-US" sz="1600" b="1" dirty="0">
                <a:solidFill>
                  <a:schemeClr val="bg1"/>
                </a:solidFill>
              </a:endParaRPr>
            </a:p>
          </p:txBody>
        </p:sp>
      </p:grpSp>
      <p:cxnSp>
        <p:nvCxnSpPr>
          <p:cNvPr id="79" name="Straight Connector 78"/>
          <p:cNvCxnSpPr>
            <a:stCxn id="105" idx="4"/>
          </p:cNvCxnSpPr>
          <p:nvPr/>
        </p:nvCxnSpPr>
        <p:spPr>
          <a:xfrm>
            <a:off x="5608215" y="2005426"/>
            <a:ext cx="0" cy="27630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0" name="Rectangle 79"/>
          <p:cNvSpPr/>
          <p:nvPr/>
        </p:nvSpPr>
        <p:spPr bwMode="auto">
          <a:xfrm>
            <a:off x="4951769" y="2281735"/>
            <a:ext cx="1322917" cy="837384"/>
          </a:xfrm>
          <a:prstGeom prst="rect">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1" name="Rectangle 80"/>
          <p:cNvSpPr/>
          <p:nvPr/>
        </p:nvSpPr>
        <p:spPr bwMode="auto">
          <a:xfrm>
            <a:off x="4867236" y="2372065"/>
            <a:ext cx="1148092" cy="282882"/>
          </a:xfrm>
          <a:prstGeom prst="rect">
            <a:avLst/>
          </a:prstGeom>
          <a:solidFill>
            <a:schemeClr val="tx1"/>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900" b="1" dirty="0">
                <a:solidFill>
                  <a:schemeClr val="bg1"/>
                </a:solidFill>
              </a:rPr>
              <a:t>YOUR TITLE HERE</a:t>
            </a:r>
            <a:endParaRPr lang="en-US" sz="900" dirty="0">
              <a:solidFill>
                <a:schemeClr val="bg1"/>
              </a:solidFill>
            </a:endParaRPr>
          </a:p>
        </p:txBody>
      </p:sp>
      <p:sp>
        <p:nvSpPr>
          <p:cNvPr id="82" name="Right Triangle 81"/>
          <p:cNvSpPr/>
          <p:nvPr/>
        </p:nvSpPr>
        <p:spPr bwMode="auto">
          <a:xfrm rot="10800000">
            <a:off x="4867236" y="2654947"/>
            <a:ext cx="85493" cy="90330"/>
          </a:xfrm>
          <a:prstGeom prst="rtTriangl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3" name="Freeform 82"/>
          <p:cNvSpPr/>
          <p:nvPr/>
        </p:nvSpPr>
        <p:spPr bwMode="auto">
          <a:xfrm>
            <a:off x="4951768" y="3532775"/>
            <a:ext cx="1322918" cy="1156607"/>
          </a:xfrm>
          <a:custGeom>
            <a:avLst/>
            <a:gdLst>
              <a:gd name="connsiteX0" fmla="*/ 0 w 1057161"/>
              <a:gd name="connsiteY0" fmla="*/ 0 h 1248228"/>
              <a:gd name="connsiteX1" fmla="*/ 221487 w 1057161"/>
              <a:gd name="connsiteY1" fmla="*/ 0 h 1248228"/>
              <a:gd name="connsiteX2" fmla="*/ 221487 w 1057161"/>
              <a:gd name="connsiteY2" fmla="*/ 19378 h 1248228"/>
              <a:gd name="connsiteX3" fmla="*/ 19378 w 1057161"/>
              <a:gd name="connsiteY3" fmla="*/ 19378 h 1248228"/>
              <a:gd name="connsiteX4" fmla="*/ 19378 w 1057161"/>
              <a:gd name="connsiteY4" fmla="*/ 1228850 h 1248228"/>
              <a:gd name="connsiteX5" fmla="*/ 1037783 w 1057161"/>
              <a:gd name="connsiteY5" fmla="*/ 1228850 h 1248228"/>
              <a:gd name="connsiteX6" fmla="*/ 1037783 w 1057161"/>
              <a:gd name="connsiteY6" fmla="*/ 19378 h 1248228"/>
              <a:gd name="connsiteX7" fmla="*/ 835673 w 1057161"/>
              <a:gd name="connsiteY7" fmla="*/ 19378 h 1248228"/>
              <a:gd name="connsiteX8" fmla="*/ 835673 w 1057161"/>
              <a:gd name="connsiteY8" fmla="*/ 0 h 1248228"/>
              <a:gd name="connsiteX9" fmla="*/ 1057161 w 1057161"/>
              <a:gd name="connsiteY9" fmla="*/ 0 h 1248228"/>
              <a:gd name="connsiteX10" fmla="*/ 1057161 w 1057161"/>
              <a:gd name="connsiteY10" fmla="*/ 1248228 h 1248228"/>
              <a:gd name="connsiteX11" fmla="*/ 0 w 1057161"/>
              <a:gd name="connsiteY11" fmla="*/ 1248228 h 124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57161" h="1248228">
                <a:moveTo>
                  <a:pt x="0" y="0"/>
                </a:moveTo>
                <a:lnTo>
                  <a:pt x="221487" y="0"/>
                </a:lnTo>
                <a:lnTo>
                  <a:pt x="221487" y="19378"/>
                </a:lnTo>
                <a:lnTo>
                  <a:pt x="19378" y="19378"/>
                </a:lnTo>
                <a:lnTo>
                  <a:pt x="19378" y="1228850"/>
                </a:lnTo>
                <a:lnTo>
                  <a:pt x="1037783" y="1228850"/>
                </a:lnTo>
                <a:lnTo>
                  <a:pt x="1037783" y="19378"/>
                </a:lnTo>
                <a:lnTo>
                  <a:pt x="835673" y="19378"/>
                </a:lnTo>
                <a:lnTo>
                  <a:pt x="835673" y="0"/>
                </a:lnTo>
                <a:lnTo>
                  <a:pt x="1057161" y="0"/>
                </a:lnTo>
                <a:lnTo>
                  <a:pt x="1057161" y="1248228"/>
                </a:lnTo>
                <a:lnTo>
                  <a:pt x="0" y="1248228"/>
                </a:lnTo>
                <a:close/>
              </a:path>
            </a:pathLst>
          </a:custGeom>
          <a:solidFill>
            <a:schemeClr val="bg1">
              <a:lumMod val="8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4" name="TextBox 83"/>
          <p:cNvSpPr txBox="1"/>
          <p:nvPr/>
        </p:nvSpPr>
        <p:spPr>
          <a:xfrm>
            <a:off x="5025535" y="2719641"/>
            <a:ext cx="1175384" cy="369332"/>
          </a:xfrm>
          <a:prstGeom prst="rect">
            <a:avLst/>
          </a:prstGeom>
          <a:noFill/>
          <a:ln>
            <a:noFill/>
          </a:ln>
        </p:spPr>
        <p:txBody>
          <a:bodyPr wrap="square" lIns="0" tIns="0" rIns="0" bIns="0" rtlCol="0" anchor="ctr">
            <a:spAutoFit/>
          </a:bodyPr>
          <a:lstStyle/>
          <a:p>
            <a:pPr algn="ctr">
              <a:lnSpc>
                <a:spcPct val="120000"/>
              </a:lnSpc>
            </a:pPr>
            <a:r>
              <a:rPr lang="en-US" sz="2000" b="1" dirty="0" smtClean="0">
                <a:solidFill>
                  <a:schemeClr val="bg1"/>
                </a:solidFill>
              </a:rPr>
              <a:t>2018</a:t>
            </a:r>
            <a:endParaRPr lang="en-US" sz="2000" dirty="0" smtClean="0">
              <a:solidFill>
                <a:schemeClr val="bg1"/>
              </a:solidFill>
            </a:endParaRPr>
          </a:p>
        </p:txBody>
      </p:sp>
      <p:sp>
        <p:nvSpPr>
          <p:cNvPr id="85" name="TextBox 84"/>
          <p:cNvSpPr txBox="1"/>
          <p:nvPr/>
        </p:nvSpPr>
        <p:spPr>
          <a:xfrm>
            <a:off x="4993021" y="3728667"/>
            <a:ext cx="1240412" cy="886397"/>
          </a:xfrm>
          <a:prstGeom prst="rect">
            <a:avLst/>
          </a:prstGeom>
          <a:noFill/>
          <a:ln>
            <a:noFill/>
          </a:ln>
        </p:spPr>
        <p:txBody>
          <a:bodyPr wrap="square" lIns="0" tIns="0" rIns="0" bIns="0" rtlCol="0" anchor="ctr">
            <a:spAutoFit/>
          </a:bodyPr>
          <a:lstStyle/>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of passages of lorem ipsum available, </a:t>
            </a:r>
            <a:endParaRPr lang="en-US" sz="800" dirty="0">
              <a:solidFill>
                <a:schemeClr val="bg1">
                  <a:lumMod val="50000"/>
                </a:schemeClr>
              </a:solidFill>
            </a:endParaRPr>
          </a:p>
        </p:txBody>
      </p:sp>
      <p:grpSp>
        <p:nvGrpSpPr>
          <p:cNvPr id="108" name="Group 107"/>
          <p:cNvGrpSpPr/>
          <p:nvPr/>
        </p:nvGrpSpPr>
        <p:grpSpPr>
          <a:xfrm>
            <a:off x="7350951" y="1495054"/>
            <a:ext cx="510372" cy="510372"/>
            <a:chOff x="1301834" y="2711015"/>
            <a:chExt cx="746760" cy="746760"/>
          </a:xfrm>
        </p:grpSpPr>
        <p:sp>
          <p:nvSpPr>
            <p:cNvPr id="135" name="Oval 134"/>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36" name="Oval 135"/>
            <p:cNvSpPr/>
            <p:nvPr/>
          </p:nvSpPr>
          <p:spPr bwMode="auto">
            <a:xfrm>
              <a:off x="1466098" y="2875280"/>
              <a:ext cx="418232" cy="418230"/>
            </a:xfrm>
            <a:prstGeom prst="ellipse">
              <a:avLst/>
            </a:pr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b="1" dirty="0" smtClean="0">
                  <a:solidFill>
                    <a:schemeClr val="bg1"/>
                  </a:solidFill>
                </a:rPr>
                <a:t>4</a:t>
              </a:r>
              <a:endParaRPr lang="en-US" sz="1600" b="1" dirty="0">
                <a:solidFill>
                  <a:schemeClr val="bg1"/>
                </a:solidFill>
              </a:endParaRPr>
            </a:p>
          </p:txBody>
        </p:sp>
      </p:grpSp>
      <p:cxnSp>
        <p:nvCxnSpPr>
          <p:cNvPr id="109" name="Straight Connector 108"/>
          <p:cNvCxnSpPr>
            <a:stCxn id="135" idx="4"/>
          </p:cNvCxnSpPr>
          <p:nvPr/>
        </p:nvCxnSpPr>
        <p:spPr>
          <a:xfrm>
            <a:off x="7606137" y="2005426"/>
            <a:ext cx="0" cy="276309"/>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0" name="Rectangle 109"/>
          <p:cNvSpPr/>
          <p:nvPr/>
        </p:nvSpPr>
        <p:spPr bwMode="auto">
          <a:xfrm>
            <a:off x="6949691" y="2281735"/>
            <a:ext cx="1322917" cy="837384"/>
          </a:xfrm>
          <a:prstGeom prst="rect">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1" name="Rectangle 110"/>
          <p:cNvSpPr/>
          <p:nvPr/>
        </p:nvSpPr>
        <p:spPr bwMode="auto">
          <a:xfrm>
            <a:off x="6865158" y="2372065"/>
            <a:ext cx="1148092" cy="282882"/>
          </a:xfrm>
          <a:prstGeom prst="rect">
            <a:avLst/>
          </a:prstGeom>
          <a:solidFill>
            <a:schemeClr val="tx1"/>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900" b="1" dirty="0">
                <a:solidFill>
                  <a:schemeClr val="bg1"/>
                </a:solidFill>
              </a:rPr>
              <a:t>YOUR TITLE HERE</a:t>
            </a:r>
            <a:endParaRPr lang="en-US" sz="900" dirty="0">
              <a:solidFill>
                <a:schemeClr val="bg1"/>
              </a:solidFill>
            </a:endParaRPr>
          </a:p>
        </p:txBody>
      </p:sp>
      <p:sp>
        <p:nvSpPr>
          <p:cNvPr id="112" name="Right Triangle 111"/>
          <p:cNvSpPr/>
          <p:nvPr/>
        </p:nvSpPr>
        <p:spPr bwMode="auto">
          <a:xfrm rot="10800000">
            <a:off x="6865158" y="2654947"/>
            <a:ext cx="85493" cy="90330"/>
          </a:xfrm>
          <a:prstGeom prst="rtTriangl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3" name="Freeform 112"/>
          <p:cNvSpPr/>
          <p:nvPr/>
        </p:nvSpPr>
        <p:spPr bwMode="auto">
          <a:xfrm>
            <a:off x="6949690" y="3532775"/>
            <a:ext cx="1322918" cy="1156607"/>
          </a:xfrm>
          <a:custGeom>
            <a:avLst/>
            <a:gdLst>
              <a:gd name="connsiteX0" fmla="*/ 0 w 1057161"/>
              <a:gd name="connsiteY0" fmla="*/ 0 h 1248228"/>
              <a:gd name="connsiteX1" fmla="*/ 221487 w 1057161"/>
              <a:gd name="connsiteY1" fmla="*/ 0 h 1248228"/>
              <a:gd name="connsiteX2" fmla="*/ 221487 w 1057161"/>
              <a:gd name="connsiteY2" fmla="*/ 19378 h 1248228"/>
              <a:gd name="connsiteX3" fmla="*/ 19378 w 1057161"/>
              <a:gd name="connsiteY3" fmla="*/ 19378 h 1248228"/>
              <a:gd name="connsiteX4" fmla="*/ 19378 w 1057161"/>
              <a:gd name="connsiteY4" fmla="*/ 1228850 h 1248228"/>
              <a:gd name="connsiteX5" fmla="*/ 1037783 w 1057161"/>
              <a:gd name="connsiteY5" fmla="*/ 1228850 h 1248228"/>
              <a:gd name="connsiteX6" fmla="*/ 1037783 w 1057161"/>
              <a:gd name="connsiteY6" fmla="*/ 19378 h 1248228"/>
              <a:gd name="connsiteX7" fmla="*/ 835673 w 1057161"/>
              <a:gd name="connsiteY7" fmla="*/ 19378 h 1248228"/>
              <a:gd name="connsiteX8" fmla="*/ 835673 w 1057161"/>
              <a:gd name="connsiteY8" fmla="*/ 0 h 1248228"/>
              <a:gd name="connsiteX9" fmla="*/ 1057161 w 1057161"/>
              <a:gd name="connsiteY9" fmla="*/ 0 h 1248228"/>
              <a:gd name="connsiteX10" fmla="*/ 1057161 w 1057161"/>
              <a:gd name="connsiteY10" fmla="*/ 1248228 h 1248228"/>
              <a:gd name="connsiteX11" fmla="*/ 0 w 1057161"/>
              <a:gd name="connsiteY11" fmla="*/ 1248228 h 124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57161" h="1248228">
                <a:moveTo>
                  <a:pt x="0" y="0"/>
                </a:moveTo>
                <a:lnTo>
                  <a:pt x="221487" y="0"/>
                </a:lnTo>
                <a:lnTo>
                  <a:pt x="221487" y="19378"/>
                </a:lnTo>
                <a:lnTo>
                  <a:pt x="19378" y="19378"/>
                </a:lnTo>
                <a:lnTo>
                  <a:pt x="19378" y="1228850"/>
                </a:lnTo>
                <a:lnTo>
                  <a:pt x="1037783" y="1228850"/>
                </a:lnTo>
                <a:lnTo>
                  <a:pt x="1037783" y="19378"/>
                </a:lnTo>
                <a:lnTo>
                  <a:pt x="835673" y="19378"/>
                </a:lnTo>
                <a:lnTo>
                  <a:pt x="835673" y="0"/>
                </a:lnTo>
                <a:lnTo>
                  <a:pt x="1057161" y="0"/>
                </a:lnTo>
                <a:lnTo>
                  <a:pt x="1057161" y="1248228"/>
                </a:lnTo>
                <a:lnTo>
                  <a:pt x="0" y="1248228"/>
                </a:lnTo>
                <a:close/>
              </a:path>
            </a:pathLst>
          </a:custGeom>
          <a:solidFill>
            <a:schemeClr val="bg1">
              <a:lumMod val="8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4" name="TextBox 113"/>
          <p:cNvSpPr txBox="1"/>
          <p:nvPr/>
        </p:nvSpPr>
        <p:spPr>
          <a:xfrm>
            <a:off x="7023457" y="2719641"/>
            <a:ext cx="1175384" cy="369332"/>
          </a:xfrm>
          <a:prstGeom prst="rect">
            <a:avLst/>
          </a:prstGeom>
          <a:noFill/>
          <a:ln>
            <a:noFill/>
          </a:ln>
        </p:spPr>
        <p:txBody>
          <a:bodyPr wrap="square" lIns="0" tIns="0" rIns="0" bIns="0" rtlCol="0" anchor="ctr">
            <a:spAutoFit/>
          </a:bodyPr>
          <a:lstStyle/>
          <a:p>
            <a:pPr algn="ctr">
              <a:lnSpc>
                <a:spcPct val="120000"/>
              </a:lnSpc>
            </a:pPr>
            <a:r>
              <a:rPr lang="en-US" sz="2000" b="1" dirty="0" smtClean="0">
                <a:solidFill>
                  <a:schemeClr val="bg1"/>
                </a:solidFill>
              </a:rPr>
              <a:t>2019</a:t>
            </a:r>
            <a:endParaRPr lang="en-US" sz="2000" dirty="0" smtClean="0">
              <a:solidFill>
                <a:schemeClr val="bg1"/>
              </a:solidFill>
            </a:endParaRPr>
          </a:p>
        </p:txBody>
      </p:sp>
      <p:sp>
        <p:nvSpPr>
          <p:cNvPr id="115" name="TextBox 114"/>
          <p:cNvSpPr txBox="1"/>
          <p:nvPr/>
        </p:nvSpPr>
        <p:spPr>
          <a:xfrm>
            <a:off x="6990943" y="3728667"/>
            <a:ext cx="1240412" cy="886397"/>
          </a:xfrm>
          <a:prstGeom prst="rect">
            <a:avLst/>
          </a:prstGeom>
          <a:noFill/>
          <a:ln>
            <a:noFill/>
          </a:ln>
        </p:spPr>
        <p:txBody>
          <a:bodyPr wrap="square" lIns="0" tIns="0" rIns="0" bIns="0" rtlCol="0" anchor="ctr">
            <a:spAutoFit/>
          </a:bodyPr>
          <a:lstStyle/>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of passages of lorem ipsum available, </a:t>
            </a:r>
            <a:endParaRPr lang="en-US" sz="800" dirty="0">
              <a:solidFill>
                <a:schemeClr val="bg1">
                  <a:lumMod val="50000"/>
                </a:schemeClr>
              </a:solidFill>
            </a:endParaRPr>
          </a:p>
        </p:txBody>
      </p:sp>
      <p:grpSp>
        <p:nvGrpSpPr>
          <p:cNvPr id="161" name="Group 292"/>
          <p:cNvGrpSpPr>
            <a:grpSpLocks noChangeAspect="1"/>
          </p:cNvGrpSpPr>
          <p:nvPr/>
        </p:nvGrpSpPr>
        <p:grpSpPr bwMode="auto">
          <a:xfrm>
            <a:off x="3399665" y="3220720"/>
            <a:ext cx="431280" cy="433328"/>
            <a:chOff x="3294" y="1945"/>
            <a:chExt cx="1893" cy="1902"/>
          </a:xfrm>
          <a:solidFill>
            <a:schemeClr val="accent2"/>
          </a:solidFill>
        </p:grpSpPr>
        <p:sp>
          <p:nvSpPr>
            <p:cNvPr id="162" name="Freeform 294"/>
            <p:cNvSpPr>
              <a:spLocks/>
            </p:cNvSpPr>
            <p:nvPr/>
          </p:nvSpPr>
          <p:spPr bwMode="auto">
            <a:xfrm>
              <a:off x="4848" y="2412"/>
              <a:ext cx="339" cy="415"/>
            </a:xfrm>
            <a:custGeom>
              <a:avLst/>
              <a:gdLst>
                <a:gd name="T0" fmla="*/ 261 w 678"/>
                <a:gd name="T1" fmla="*/ 0 h 828"/>
                <a:gd name="T2" fmla="*/ 567 w 678"/>
                <a:gd name="T3" fmla="*/ 0 h 828"/>
                <a:gd name="T4" fmla="*/ 591 w 678"/>
                <a:gd name="T5" fmla="*/ 3 h 828"/>
                <a:gd name="T6" fmla="*/ 614 w 678"/>
                <a:gd name="T7" fmla="*/ 10 h 828"/>
                <a:gd name="T8" fmla="*/ 634 w 678"/>
                <a:gd name="T9" fmla="*/ 23 h 828"/>
                <a:gd name="T10" fmla="*/ 651 w 678"/>
                <a:gd name="T11" fmla="*/ 39 h 828"/>
                <a:gd name="T12" fmla="*/ 665 w 678"/>
                <a:gd name="T13" fmla="*/ 59 h 828"/>
                <a:gd name="T14" fmla="*/ 675 w 678"/>
                <a:gd name="T15" fmla="*/ 82 h 828"/>
                <a:gd name="T16" fmla="*/ 678 w 678"/>
                <a:gd name="T17" fmla="*/ 105 h 828"/>
                <a:gd name="T18" fmla="*/ 677 w 678"/>
                <a:gd name="T19" fmla="*/ 129 h 828"/>
                <a:gd name="T20" fmla="*/ 671 w 678"/>
                <a:gd name="T21" fmla="*/ 152 h 828"/>
                <a:gd name="T22" fmla="*/ 660 w 678"/>
                <a:gd name="T23" fmla="*/ 174 h 828"/>
                <a:gd name="T24" fmla="*/ 500 w 678"/>
                <a:gd name="T25" fmla="*/ 414 h 828"/>
                <a:gd name="T26" fmla="*/ 660 w 678"/>
                <a:gd name="T27" fmla="*/ 655 h 828"/>
                <a:gd name="T28" fmla="*/ 671 w 678"/>
                <a:gd name="T29" fmla="*/ 676 h 828"/>
                <a:gd name="T30" fmla="*/ 677 w 678"/>
                <a:gd name="T31" fmla="*/ 699 h 828"/>
                <a:gd name="T32" fmla="*/ 678 w 678"/>
                <a:gd name="T33" fmla="*/ 724 h 828"/>
                <a:gd name="T34" fmla="*/ 675 w 678"/>
                <a:gd name="T35" fmla="*/ 747 h 828"/>
                <a:gd name="T36" fmla="*/ 665 w 678"/>
                <a:gd name="T37" fmla="*/ 769 h 828"/>
                <a:gd name="T38" fmla="*/ 651 w 678"/>
                <a:gd name="T39" fmla="*/ 790 h 828"/>
                <a:gd name="T40" fmla="*/ 634 w 678"/>
                <a:gd name="T41" fmla="*/ 806 h 828"/>
                <a:gd name="T42" fmla="*/ 614 w 678"/>
                <a:gd name="T43" fmla="*/ 818 h 828"/>
                <a:gd name="T44" fmla="*/ 591 w 678"/>
                <a:gd name="T45" fmla="*/ 826 h 828"/>
                <a:gd name="T46" fmla="*/ 567 w 678"/>
                <a:gd name="T47" fmla="*/ 828 h 828"/>
                <a:gd name="T48" fmla="*/ 0 w 678"/>
                <a:gd name="T49" fmla="*/ 828 h 828"/>
                <a:gd name="T50" fmla="*/ 261 w 678"/>
                <a:gd name="T51" fmla="*/ 0 h 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78" h="828">
                  <a:moveTo>
                    <a:pt x="261" y="0"/>
                  </a:moveTo>
                  <a:lnTo>
                    <a:pt x="567" y="0"/>
                  </a:lnTo>
                  <a:lnTo>
                    <a:pt x="591" y="3"/>
                  </a:lnTo>
                  <a:lnTo>
                    <a:pt x="614" y="10"/>
                  </a:lnTo>
                  <a:lnTo>
                    <a:pt x="634" y="23"/>
                  </a:lnTo>
                  <a:lnTo>
                    <a:pt x="651" y="39"/>
                  </a:lnTo>
                  <a:lnTo>
                    <a:pt x="665" y="59"/>
                  </a:lnTo>
                  <a:lnTo>
                    <a:pt x="675" y="82"/>
                  </a:lnTo>
                  <a:lnTo>
                    <a:pt x="678" y="105"/>
                  </a:lnTo>
                  <a:lnTo>
                    <a:pt x="677" y="129"/>
                  </a:lnTo>
                  <a:lnTo>
                    <a:pt x="671" y="152"/>
                  </a:lnTo>
                  <a:lnTo>
                    <a:pt x="660" y="174"/>
                  </a:lnTo>
                  <a:lnTo>
                    <a:pt x="500" y="414"/>
                  </a:lnTo>
                  <a:lnTo>
                    <a:pt x="660" y="655"/>
                  </a:lnTo>
                  <a:lnTo>
                    <a:pt x="671" y="676"/>
                  </a:lnTo>
                  <a:lnTo>
                    <a:pt x="677" y="699"/>
                  </a:lnTo>
                  <a:lnTo>
                    <a:pt x="678" y="724"/>
                  </a:lnTo>
                  <a:lnTo>
                    <a:pt x="675" y="747"/>
                  </a:lnTo>
                  <a:lnTo>
                    <a:pt x="665" y="769"/>
                  </a:lnTo>
                  <a:lnTo>
                    <a:pt x="651" y="790"/>
                  </a:lnTo>
                  <a:lnTo>
                    <a:pt x="634" y="806"/>
                  </a:lnTo>
                  <a:lnTo>
                    <a:pt x="614" y="818"/>
                  </a:lnTo>
                  <a:lnTo>
                    <a:pt x="591" y="826"/>
                  </a:lnTo>
                  <a:lnTo>
                    <a:pt x="567" y="828"/>
                  </a:lnTo>
                  <a:lnTo>
                    <a:pt x="0" y="828"/>
                  </a:lnTo>
                  <a:lnTo>
                    <a:pt x="2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295"/>
            <p:cNvSpPr>
              <a:spLocks/>
            </p:cNvSpPr>
            <p:nvPr/>
          </p:nvSpPr>
          <p:spPr bwMode="auto">
            <a:xfrm>
              <a:off x="4392" y="2312"/>
              <a:ext cx="514" cy="1257"/>
            </a:xfrm>
            <a:custGeom>
              <a:avLst/>
              <a:gdLst>
                <a:gd name="T0" fmla="*/ 111 w 1029"/>
                <a:gd name="T1" fmla="*/ 0 h 2515"/>
                <a:gd name="T2" fmla="*/ 918 w 1029"/>
                <a:gd name="T3" fmla="*/ 0 h 2515"/>
                <a:gd name="T4" fmla="*/ 943 w 1029"/>
                <a:gd name="T5" fmla="*/ 2 h 2515"/>
                <a:gd name="T6" fmla="*/ 969 w 1029"/>
                <a:gd name="T7" fmla="*/ 12 h 2515"/>
                <a:gd name="T8" fmla="*/ 990 w 1029"/>
                <a:gd name="T9" fmla="*/ 27 h 2515"/>
                <a:gd name="T10" fmla="*/ 1008 w 1029"/>
                <a:gd name="T11" fmla="*/ 46 h 2515"/>
                <a:gd name="T12" fmla="*/ 1021 w 1029"/>
                <a:gd name="T13" fmla="*/ 70 h 2515"/>
                <a:gd name="T14" fmla="*/ 1028 w 1029"/>
                <a:gd name="T15" fmla="*/ 94 h 2515"/>
                <a:gd name="T16" fmla="*/ 1029 w 1029"/>
                <a:gd name="T17" fmla="*/ 121 h 2515"/>
                <a:gd name="T18" fmla="*/ 1023 w 1029"/>
                <a:gd name="T19" fmla="*/ 146 h 2515"/>
                <a:gd name="T20" fmla="*/ 822 w 1029"/>
                <a:gd name="T21" fmla="*/ 752 h 2515"/>
                <a:gd name="T22" fmla="*/ 812 w 1029"/>
                <a:gd name="T23" fmla="*/ 773 h 2515"/>
                <a:gd name="T24" fmla="*/ 799 w 1029"/>
                <a:gd name="T25" fmla="*/ 791 h 2515"/>
                <a:gd name="T26" fmla="*/ 781 w 1029"/>
                <a:gd name="T27" fmla="*/ 806 h 2515"/>
                <a:gd name="T28" fmla="*/ 761 w 1029"/>
                <a:gd name="T29" fmla="*/ 818 h 2515"/>
                <a:gd name="T30" fmla="*/ 739 w 1029"/>
                <a:gd name="T31" fmla="*/ 825 h 2515"/>
                <a:gd name="T32" fmla="*/ 716 w 1029"/>
                <a:gd name="T33" fmla="*/ 828 h 2515"/>
                <a:gd name="T34" fmla="*/ 224 w 1029"/>
                <a:gd name="T35" fmla="*/ 828 h 2515"/>
                <a:gd name="T36" fmla="*/ 224 w 1029"/>
                <a:gd name="T37" fmla="*/ 2515 h 2515"/>
                <a:gd name="T38" fmla="*/ 166 w 1029"/>
                <a:gd name="T39" fmla="*/ 2514 h 2515"/>
                <a:gd name="T40" fmla="*/ 111 w 1029"/>
                <a:gd name="T41" fmla="*/ 2513 h 2515"/>
                <a:gd name="T42" fmla="*/ 58 w 1029"/>
                <a:gd name="T43" fmla="*/ 2514 h 2515"/>
                <a:gd name="T44" fmla="*/ 0 w 1029"/>
                <a:gd name="T45" fmla="*/ 2515 h 2515"/>
                <a:gd name="T46" fmla="*/ 0 w 1029"/>
                <a:gd name="T47" fmla="*/ 111 h 2515"/>
                <a:gd name="T48" fmla="*/ 3 w 1029"/>
                <a:gd name="T49" fmla="*/ 86 h 2515"/>
                <a:gd name="T50" fmla="*/ 12 w 1029"/>
                <a:gd name="T51" fmla="*/ 63 h 2515"/>
                <a:gd name="T52" fmla="*/ 24 w 1029"/>
                <a:gd name="T53" fmla="*/ 42 h 2515"/>
                <a:gd name="T54" fmla="*/ 42 w 1029"/>
                <a:gd name="T55" fmla="*/ 24 h 2515"/>
                <a:gd name="T56" fmla="*/ 63 w 1029"/>
                <a:gd name="T57" fmla="*/ 11 h 2515"/>
                <a:gd name="T58" fmla="*/ 86 w 1029"/>
                <a:gd name="T59" fmla="*/ 2 h 2515"/>
                <a:gd name="T60" fmla="*/ 111 w 1029"/>
                <a:gd name="T61" fmla="*/ 0 h 2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29" h="2515">
                  <a:moveTo>
                    <a:pt x="111" y="0"/>
                  </a:moveTo>
                  <a:lnTo>
                    <a:pt x="918" y="0"/>
                  </a:lnTo>
                  <a:lnTo>
                    <a:pt x="943" y="2"/>
                  </a:lnTo>
                  <a:lnTo>
                    <a:pt x="969" y="12"/>
                  </a:lnTo>
                  <a:lnTo>
                    <a:pt x="990" y="27"/>
                  </a:lnTo>
                  <a:lnTo>
                    <a:pt x="1008" y="46"/>
                  </a:lnTo>
                  <a:lnTo>
                    <a:pt x="1021" y="70"/>
                  </a:lnTo>
                  <a:lnTo>
                    <a:pt x="1028" y="94"/>
                  </a:lnTo>
                  <a:lnTo>
                    <a:pt x="1029" y="121"/>
                  </a:lnTo>
                  <a:lnTo>
                    <a:pt x="1023" y="146"/>
                  </a:lnTo>
                  <a:lnTo>
                    <a:pt x="822" y="752"/>
                  </a:lnTo>
                  <a:lnTo>
                    <a:pt x="812" y="773"/>
                  </a:lnTo>
                  <a:lnTo>
                    <a:pt x="799" y="791"/>
                  </a:lnTo>
                  <a:lnTo>
                    <a:pt x="781" y="806"/>
                  </a:lnTo>
                  <a:lnTo>
                    <a:pt x="761" y="818"/>
                  </a:lnTo>
                  <a:lnTo>
                    <a:pt x="739" y="825"/>
                  </a:lnTo>
                  <a:lnTo>
                    <a:pt x="716" y="828"/>
                  </a:lnTo>
                  <a:lnTo>
                    <a:pt x="224" y="828"/>
                  </a:lnTo>
                  <a:lnTo>
                    <a:pt x="224" y="2515"/>
                  </a:lnTo>
                  <a:lnTo>
                    <a:pt x="166" y="2514"/>
                  </a:lnTo>
                  <a:lnTo>
                    <a:pt x="111" y="2513"/>
                  </a:lnTo>
                  <a:lnTo>
                    <a:pt x="58" y="2514"/>
                  </a:lnTo>
                  <a:lnTo>
                    <a:pt x="0" y="2515"/>
                  </a:lnTo>
                  <a:lnTo>
                    <a:pt x="0" y="111"/>
                  </a:lnTo>
                  <a:lnTo>
                    <a:pt x="3" y="86"/>
                  </a:lnTo>
                  <a:lnTo>
                    <a:pt x="12" y="63"/>
                  </a:lnTo>
                  <a:lnTo>
                    <a:pt x="24" y="42"/>
                  </a:lnTo>
                  <a:lnTo>
                    <a:pt x="42" y="24"/>
                  </a:lnTo>
                  <a:lnTo>
                    <a:pt x="63" y="11"/>
                  </a:lnTo>
                  <a:lnTo>
                    <a:pt x="86" y="2"/>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296"/>
            <p:cNvSpPr>
              <a:spLocks/>
            </p:cNvSpPr>
            <p:nvPr/>
          </p:nvSpPr>
          <p:spPr bwMode="auto">
            <a:xfrm>
              <a:off x="3519" y="1945"/>
              <a:ext cx="474" cy="475"/>
            </a:xfrm>
            <a:custGeom>
              <a:avLst/>
              <a:gdLst>
                <a:gd name="T0" fmla="*/ 475 w 949"/>
                <a:gd name="T1" fmla="*/ 0 h 950"/>
                <a:gd name="T2" fmla="*/ 529 w 949"/>
                <a:gd name="T3" fmla="*/ 2 h 950"/>
                <a:gd name="T4" fmla="*/ 584 w 949"/>
                <a:gd name="T5" fmla="*/ 11 h 950"/>
                <a:gd name="T6" fmla="*/ 635 w 949"/>
                <a:gd name="T7" fmla="*/ 26 h 950"/>
                <a:gd name="T8" fmla="*/ 683 w 949"/>
                <a:gd name="T9" fmla="*/ 47 h 950"/>
                <a:gd name="T10" fmla="*/ 729 w 949"/>
                <a:gd name="T11" fmla="*/ 73 h 950"/>
                <a:gd name="T12" fmla="*/ 772 w 949"/>
                <a:gd name="T13" fmla="*/ 104 h 950"/>
                <a:gd name="T14" fmla="*/ 810 w 949"/>
                <a:gd name="T15" fmla="*/ 139 h 950"/>
                <a:gd name="T16" fmla="*/ 845 w 949"/>
                <a:gd name="T17" fmla="*/ 177 h 950"/>
                <a:gd name="T18" fmla="*/ 876 w 949"/>
                <a:gd name="T19" fmla="*/ 220 h 950"/>
                <a:gd name="T20" fmla="*/ 901 w 949"/>
                <a:gd name="T21" fmla="*/ 265 h 950"/>
                <a:gd name="T22" fmla="*/ 921 w 949"/>
                <a:gd name="T23" fmla="*/ 314 h 950"/>
                <a:gd name="T24" fmla="*/ 937 w 949"/>
                <a:gd name="T25" fmla="*/ 365 h 950"/>
                <a:gd name="T26" fmla="*/ 947 w 949"/>
                <a:gd name="T27" fmla="*/ 419 h 950"/>
                <a:gd name="T28" fmla="*/ 949 w 949"/>
                <a:gd name="T29" fmla="*/ 474 h 950"/>
                <a:gd name="T30" fmla="*/ 947 w 949"/>
                <a:gd name="T31" fmla="*/ 530 h 950"/>
                <a:gd name="T32" fmla="*/ 937 w 949"/>
                <a:gd name="T33" fmla="*/ 583 h 950"/>
                <a:gd name="T34" fmla="*/ 921 w 949"/>
                <a:gd name="T35" fmla="*/ 634 h 950"/>
                <a:gd name="T36" fmla="*/ 901 w 949"/>
                <a:gd name="T37" fmla="*/ 683 h 950"/>
                <a:gd name="T38" fmla="*/ 876 w 949"/>
                <a:gd name="T39" fmla="*/ 729 h 950"/>
                <a:gd name="T40" fmla="*/ 845 w 949"/>
                <a:gd name="T41" fmla="*/ 771 h 950"/>
                <a:gd name="T42" fmla="*/ 810 w 949"/>
                <a:gd name="T43" fmla="*/ 811 h 950"/>
                <a:gd name="T44" fmla="*/ 772 w 949"/>
                <a:gd name="T45" fmla="*/ 845 h 950"/>
                <a:gd name="T46" fmla="*/ 729 w 949"/>
                <a:gd name="T47" fmla="*/ 876 h 950"/>
                <a:gd name="T48" fmla="*/ 683 w 949"/>
                <a:gd name="T49" fmla="*/ 901 h 950"/>
                <a:gd name="T50" fmla="*/ 635 w 949"/>
                <a:gd name="T51" fmla="*/ 922 h 950"/>
                <a:gd name="T52" fmla="*/ 584 w 949"/>
                <a:gd name="T53" fmla="*/ 937 h 950"/>
                <a:gd name="T54" fmla="*/ 529 w 949"/>
                <a:gd name="T55" fmla="*/ 946 h 950"/>
                <a:gd name="T56" fmla="*/ 475 w 949"/>
                <a:gd name="T57" fmla="*/ 950 h 950"/>
                <a:gd name="T58" fmla="*/ 419 w 949"/>
                <a:gd name="T59" fmla="*/ 946 h 950"/>
                <a:gd name="T60" fmla="*/ 366 w 949"/>
                <a:gd name="T61" fmla="*/ 937 h 950"/>
                <a:gd name="T62" fmla="*/ 315 w 949"/>
                <a:gd name="T63" fmla="*/ 922 h 950"/>
                <a:gd name="T64" fmla="*/ 266 w 949"/>
                <a:gd name="T65" fmla="*/ 901 h 950"/>
                <a:gd name="T66" fmla="*/ 220 w 949"/>
                <a:gd name="T67" fmla="*/ 876 h 950"/>
                <a:gd name="T68" fmla="*/ 178 w 949"/>
                <a:gd name="T69" fmla="*/ 845 h 950"/>
                <a:gd name="T70" fmla="*/ 139 w 949"/>
                <a:gd name="T71" fmla="*/ 811 h 950"/>
                <a:gd name="T72" fmla="*/ 104 w 949"/>
                <a:gd name="T73" fmla="*/ 771 h 950"/>
                <a:gd name="T74" fmla="*/ 74 w 949"/>
                <a:gd name="T75" fmla="*/ 729 h 950"/>
                <a:gd name="T76" fmla="*/ 48 w 949"/>
                <a:gd name="T77" fmla="*/ 683 h 950"/>
                <a:gd name="T78" fmla="*/ 27 w 949"/>
                <a:gd name="T79" fmla="*/ 634 h 950"/>
                <a:gd name="T80" fmla="*/ 12 w 949"/>
                <a:gd name="T81" fmla="*/ 583 h 950"/>
                <a:gd name="T82" fmla="*/ 3 w 949"/>
                <a:gd name="T83" fmla="*/ 530 h 950"/>
                <a:gd name="T84" fmla="*/ 0 w 949"/>
                <a:gd name="T85" fmla="*/ 474 h 950"/>
                <a:gd name="T86" fmla="*/ 3 w 949"/>
                <a:gd name="T87" fmla="*/ 419 h 950"/>
                <a:gd name="T88" fmla="*/ 12 w 949"/>
                <a:gd name="T89" fmla="*/ 365 h 950"/>
                <a:gd name="T90" fmla="*/ 27 w 949"/>
                <a:gd name="T91" fmla="*/ 314 h 950"/>
                <a:gd name="T92" fmla="*/ 48 w 949"/>
                <a:gd name="T93" fmla="*/ 265 h 950"/>
                <a:gd name="T94" fmla="*/ 74 w 949"/>
                <a:gd name="T95" fmla="*/ 220 h 950"/>
                <a:gd name="T96" fmla="*/ 104 w 949"/>
                <a:gd name="T97" fmla="*/ 177 h 950"/>
                <a:gd name="T98" fmla="*/ 139 w 949"/>
                <a:gd name="T99" fmla="*/ 139 h 950"/>
                <a:gd name="T100" fmla="*/ 178 w 949"/>
                <a:gd name="T101" fmla="*/ 104 h 950"/>
                <a:gd name="T102" fmla="*/ 220 w 949"/>
                <a:gd name="T103" fmla="*/ 73 h 950"/>
                <a:gd name="T104" fmla="*/ 266 w 949"/>
                <a:gd name="T105" fmla="*/ 47 h 950"/>
                <a:gd name="T106" fmla="*/ 315 w 949"/>
                <a:gd name="T107" fmla="*/ 26 h 950"/>
                <a:gd name="T108" fmla="*/ 366 w 949"/>
                <a:gd name="T109" fmla="*/ 11 h 950"/>
                <a:gd name="T110" fmla="*/ 419 w 949"/>
                <a:gd name="T111" fmla="*/ 2 h 950"/>
                <a:gd name="T112" fmla="*/ 475 w 949"/>
                <a:gd name="T113" fmla="*/ 0 h 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49" h="950">
                  <a:moveTo>
                    <a:pt x="475" y="0"/>
                  </a:moveTo>
                  <a:lnTo>
                    <a:pt x="529" y="2"/>
                  </a:lnTo>
                  <a:lnTo>
                    <a:pt x="584" y="11"/>
                  </a:lnTo>
                  <a:lnTo>
                    <a:pt x="635" y="26"/>
                  </a:lnTo>
                  <a:lnTo>
                    <a:pt x="683" y="47"/>
                  </a:lnTo>
                  <a:lnTo>
                    <a:pt x="729" y="73"/>
                  </a:lnTo>
                  <a:lnTo>
                    <a:pt x="772" y="104"/>
                  </a:lnTo>
                  <a:lnTo>
                    <a:pt x="810" y="139"/>
                  </a:lnTo>
                  <a:lnTo>
                    <a:pt x="845" y="177"/>
                  </a:lnTo>
                  <a:lnTo>
                    <a:pt x="876" y="220"/>
                  </a:lnTo>
                  <a:lnTo>
                    <a:pt x="901" y="265"/>
                  </a:lnTo>
                  <a:lnTo>
                    <a:pt x="921" y="314"/>
                  </a:lnTo>
                  <a:lnTo>
                    <a:pt x="937" y="365"/>
                  </a:lnTo>
                  <a:lnTo>
                    <a:pt x="947" y="419"/>
                  </a:lnTo>
                  <a:lnTo>
                    <a:pt x="949" y="474"/>
                  </a:lnTo>
                  <a:lnTo>
                    <a:pt x="947" y="530"/>
                  </a:lnTo>
                  <a:lnTo>
                    <a:pt x="937" y="583"/>
                  </a:lnTo>
                  <a:lnTo>
                    <a:pt x="921" y="634"/>
                  </a:lnTo>
                  <a:lnTo>
                    <a:pt x="901" y="683"/>
                  </a:lnTo>
                  <a:lnTo>
                    <a:pt x="876" y="729"/>
                  </a:lnTo>
                  <a:lnTo>
                    <a:pt x="845" y="771"/>
                  </a:lnTo>
                  <a:lnTo>
                    <a:pt x="810" y="811"/>
                  </a:lnTo>
                  <a:lnTo>
                    <a:pt x="772" y="845"/>
                  </a:lnTo>
                  <a:lnTo>
                    <a:pt x="729" y="876"/>
                  </a:lnTo>
                  <a:lnTo>
                    <a:pt x="683" y="901"/>
                  </a:lnTo>
                  <a:lnTo>
                    <a:pt x="635" y="922"/>
                  </a:lnTo>
                  <a:lnTo>
                    <a:pt x="584" y="937"/>
                  </a:lnTo>
                  <a:lnTo>
                    <a:pt x="529" y="946"/>
                  </a:lnTo>
                  <a:lnTo>
                    <a:pt x="475" y="950"/>
                  </a:lnTo>
                  <a:lnTo>
                    <a:pt x="419" y="946"/>
                  </a:lnTo>
                  <a:lnTo>
                    <a:pt x="366" y="937"/>
                  </a:lnTo>
                  <a:lnTo>
                    <a:pt x="315" y="922"/>
                  </a:lnTo>
                  <a:lnTo>
                    <a:pt x="266" y="901"/>
                  </a:lnTo>
                  <a:lnTo>
                    <a:pt x="220" y="876"/>
                  </a:lnTo>
                  <a:lnTo>
                    <a:pt x="178" y="845"/>
                  </a:lnTo>
                  <a:lnTo>
                    <a:pt x="139" y="811"/>
                  </a:lnTo>
                  <a:lnTo>
                    <a:pt x="104" y="771"/>
                  </a:lnTo>
                  <a:lnTo>
                    <a:pt x="74" y="729"/>
                  </a:lnTo>
                  <a:lnTo>
                    <a:pt x="48" y="683"/>
                  </a:lnTo>
                  <a:lnTo>
                    <a:pt x="27" y="634"/>
                  </a:lnTo>
                  <a:lnTo>
                    <a:pt x="12" y="583"/>
                  </a:lnTo>
                  <a:lnTo>
                    <a:pt x="3" y="530"/>
                  </a:lnTo>
                  <a:lnTo>
                    <a:pt x="0" y="474"/>
                  </a:lnTo>
                  <a:lnTo>
                    <a:pt x="3" y="419"/>
                  </a:lnTo>
                  <a:lnTo>
                    <a:pt x="12" y="365"/>
                  </a:lnTo>
                  <a:lnTo>
                    <a:pt x="27" y="314"/>
                  </a:lnTo>
                  <a:lnTo>
                    <a:pt x="48" y="265"/>
                  </a:lnTo>
                  <a:lnTo>
                    <a:pt x="74" y="220"/>
                  </a:lnTo>
                  <a:lnTo>
                    <a:pt x="104" y="177"/>
                  </a:lnTo>
                  <a:lnTo>
                    <a:pt x="139" y="139"/>
                  </a:lnTo>
                  <a:lnTo>
                    <a:pt x="178" y="104"/>
                  </a:lnTo>
                  <a:lnTo>
                    <a:pt x="220" y="73"/>
                  </a:lnTo>
                  <a:lnTo>
                    <a:pt x="266" y="47"/>
                  </a:lnTo>
                  <a:lnTo>
                    <a:pt x="315" y="26"/>
                  </a:lnTo>
                  <a:lnTo>
                    <a:pt x="366" y="11"/>
                  </a:lnTo>
                  <a:lnTo>
                    <a:pt x="419" y="2"/>
                  </a:lnTo>
                  <a:lnTo>
                    <a:pt x="47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297"/>
            <p:cNvSpPr>
              <a:spLocks/>
            </p:cNvSpPr>
            <p:nvPr/>
          </p:nvSpPr>
          <p:spPr bwMode="auto">
            <a:xfrm>
              <a:off x="3294" y="2513"/>
              <a:ext cx="925" cy="635"/>
            </a:xfrm>
            <a:custGeom>
              <a:avLst/>
              <a:gdLst>
                <a:gd name="T0" fmla="*/ 564 w 1850"/>
                <a:gd name="T1" fmla="*/ 3 h 1272"/>
                <a:gd name="T2" fmla="*/ 585 w 1850"/>
                <a:gd name="T3" fmla="*/ 17 h 1272"/>
                <a:gd name="T4" fmla="*/ 876 w 1850"/>
                <a:gd name="T5" fmla="*/ 811 h 1272"/>
                <a:gd name="T6" fmla="*/ 896 w 1850"/>
                <a:gd name="T7" fmla="*/ 837 h 1272"/>
                <a:gd name="T8" fmla="*/ 925 w 1850"/>
                <a:gd name="T9" fmla="*/ 845 h 1272"/>
                <a:gd name="T10" fmla="*/ 953 w 1850"/>
                <a:gd name="T11" fmla="*/ 837 h 1272"/>
                <a:gd name="T12" fmla="*/ 972 w 1850"/>
                <a:gd name="T13" fmla="*/ 811 h 1272"/>
                <a:gd name="T14" fmla="*/ 1264 w 1850"/>
                <a:gd name="T15" fmla="*/ 18 h 1272"/>
                <a:gd name="T16" fmla="*/ 1284 w 1850"/>
                <a:gd name="T17" fmla="*/ 3 h 1272"/>
                <a:gd name="T18" fmla="*/ 1310 w 1850"/>
                <a:gd name="T19" fmla="*/ 3 h 1272"/>
                <a:gd name="T20" fmla="*/ 1561 w 1850"/>
                <a:gd name="T21" fmla="*/ 45 h 1272"/>
                <a:gd name="T22" fmla="*/ 1649 w 1850"/>
                <a:gd name="T23" fmla="*/ 85 h 1272"/>
                <a:gd name="T24" fmla="*/ 1723 w 1850"/>
                <a:gd name="T25" fmla="*/ 143 h 1272"/>
                <a:gd name="T26" fmla="*/ 1782 w 1850"/>
                <a:gd name="T27" fmla="*/ 216 h 1272"/>
                <a:gd name="T28" fmla="*/ 1824 w 1850"/>
                <a:gd name="T29" fmla="*/ 301 h 1272"/>
                <a:gd name="T30" fmla="*/ 1846 w 1850"/>
                <a:gd name="T31" fmla="*/ 394 h 1272"/>
                <a:gd name="T32" fmla="*/ 1850 w 1850"/>
                <a:gd name="T33" fmla="*/ 1095 h 1272"/>
                <a:gd name="T34" fmla="*/ 1836 w 1850"/>
                <a:gd name="T35" fmla="*/ 1164 h 1272"/>
                <a:gd name="T36" fmla="*/ 1797 w 1850"/>
                <a:gd name="T37" fmla="*/ 1220 h 1272"/>
                <a:gd name="T38" fmla="*/ 1742 w 1850"/>
                <a:gd name="T39" fmla="*/ 1258 h 1272"/>
                <a:gd name="T40" fmla="*/ 1672 w 1850"/>
                <a:gd name="T41" fmla="*/ 1272 h 1272"/>
                <a:gd name="T42" fmla="*/ 140 w 1850"/>
                <a:gd name="T43" fmla="*/ 1268 h 1272"/>
                <a:gd name="T44" fmla="*/ 78 w 1850"/>
                <a:gd name="T45" fmla="*/ 1242 h 1272"/>
                <a:gd name="T46" fmla="*/ 30 w 1850"/>
                <a:gd name="T47" fmla="*/ 1194 h 1272"/>
                <a:gd name="T48" fmla="*/ 3 w 1850"/>
                <a:gd name="T49" fmla="*/ 1131 h 1272"/>
                <a:gd name="T50" fmla="*/ 0 w 1850"/>
                <a:gd name="T51" fmla="*/ 445 h 1272"/>
                <a:gd name="T52" fmla="*/ 10 w 1850"/>
                <a:gd name="T53" fmla="*/ 347 h 1272"/>
                <a:gd name="T54" fmla="*/ 43 w 1850"/>
                <a:gd name="T55" fmla="*/ 258 h 1272"/>
                <a:gd name="T56" fmla="*/ 94 w 1850"/>
                <a:gd name="T57" fmla="*/ 179 h 1272"/>
                <a:gd name="T58" fmla="*/ 161 w 1850"/>
                <a:gd name="T59" fmla="*/ 113 h 1272"/>
                <a:gd name="T60" fmla="*/ 242 w 1850"/>
                <a:gd name="T61" fmla="*/ 63 h 1272"/>
                <a:gd name="T62" fmla="*/ 292 w 1850"/>
                <a:gd name="T63" fmla="*/ 43 h 1272"/>
                <a:gd name="T64" fmla="*/ 319 w 1850"/>
                <a:gd name="T65" fmla="*/ 39 h 1272"/>
                <a:gd name="T66" fmla="*/ 364 w 1850"/>
                <a:gd name="T67" fmla="*/ 32 h 1272"/>
                <a:gd name="T68" fmla="*/ 418 w 1850"/>
                <a:gd name="T69" fmla="*/ 22 h 1272"/>
                <a:gd name="T70" fmla="*/ 473 w 1850"/>
                <a:gd name="T71" fmla="*/ 13 h 1272"/>
                <a:gd name="T72" fmla="*/ 519 w 1850"/>
                <a:gd name="T73" fmla="*/ 6 h 1272"/>
                <a:gd name="T74" fmla="*/ 547 w 1850"/>
                <a:gd name="T75" fmla="*/ 2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50" h="1272">
                  <a:moveTo>
                    <a:pt x="552" y="0"/>
                  </a:moveTo>
                  <a:lnTo>
                    <a:pt x="564" y="3"/>
                  </a:lnTo>
                  <a:lnTo>
                    <a:pt x="576" y="9"/>
                  </a:lnTo>
                  <a:lnTo>
                    <a:pt x="585" y="17"/>
                  </a:lnTo>
                  <a:lnTo>
                    <a:pt x="591" y="28"/>
                  </a:lnTo>
                  <a:lnTo>
                    <a:pt x="876" y="811"/>
                  </a:lnTo>
                  <a:lnTo>
                    <a:pt x="884" y="826"/>
                  </a:lnTo>
                  <a:lnTo>
                    <a:pt x="896" y="837"/>
                  </a:lnTo>
                  <a:lnTo>
                    <a:pt x="910" y="843"/>
                  </a:lnTo>
                  <a:lnTo>
                    <a:pt x="925" y="845"/>
                  </a:lnTo>
                  <a:lnTo>
                    <a:pt x="940" y="843"/>
                  </a:lnTo>
                  <a:lnTo>
                    <a:pt x="953" y="837"/>
                  </a:lnTo>
                  <a:lnTo>
                    <a:pt x="964" y="826"/>
                  </a:lnTo>
                  <a:lnTo>
                    <a:pt x="972" y="811"/>
                  </a:lnTo>
                  <a:lnTo>
                    <a:pt x="1257" y="28"/>
                  </a:lnTo>
                  <a:lnTo>
                    <a:pt x="1264" y="18"/>
                  </a:lnTo>
                  <a:lnTo>
                    <a:pt x="1274" y="9"/>
                  </a:lnTo>
                  <a:lnTo>
                    <a:pt x="1284" y="3"/>
                  </a:lnTo>
                  <a:lnTo>
                    <a:pt x="1297" y="0"/>
                  </a:lnTo>
                  <a:lnTo>
                    <a:pt x="1310" y="3"/>
                  </a:lnTo>
                  <a:lnTo>
                    <a:pt x="1561" y="45"/>
                  </a:lnTo>
                  <a:lnTo>
                    <a:pt x="1561" y="45"/>
                  </a:lnTo>
                  <a:lnTo>
                    <a:pt x="1607" y="63"/>
                  </a:lnTo>
                  <a:lnTo>
                    <a:pt x="1649" y="85"/>
                  </a:lnTo>
                  <a:lnTo>
                    <a:pt x="1689" y="112"/>
                  </a:lnTo>
                  <a:lnTo>
                    <a:pt x="1723" y="143"/>
                  </a:lnTo>
                  <a:lnTo>
                    <a:pt x="1756" y="178"/>
                  </a:lnTo>
                  <a:lnTo>
                    <a:pt x="1782" y="216"/>
                  </a:lnTo>
                  <a:lnTo>
                    <a:pt x="1806" y="257"/>
                  </a:lnTo>
                  <a:lnTo>
                    <a:pt x="1824" y="301"/>
                  </a:lnTo>
                  <a:lnTo>
                    <a:pt x="1838" y="346"/>
                  </a:lnTo>
                  <a:lnTo>
                    <a:pt x="1846" y="394"/>
                  </a:lnTo>
                  <a:lnTo>
                    <a:pt x="1850" y="442"/>
                  </a:lnTo>
                  <a:lnTo>
                    <a:pt x="1850" y="1095"/>
                  </a:lnTo>
                  <a:lnTo>
                    <a:pt x="1846" y="1131"/>
                  </a:lnTo>
                  <a:lnTo>
                    <a:pt x="1836" y="1164"/>
                  </a:lnTo>
                  <a:lnTo>
                    <a:pt x="1820" y="1194"/>
                  </a:lnTo>
                  <a:lnTo>
                    <a:pt x="1797" y="1220"/>
                  </a:lnTo>
                  <a:lnTo>
                    <a:pt x="1772" y="1242"/>
                  </a:lnTo>
                  <a:lnTo>
                    <a:pt x="1742" y="1258"/>
                  </a:lnTo>
                  <a:lnTo>
                    <a:pt x="1708" y="1268"/>
                  </a:lnTo>
                  <a:lnTo>
                    <a:pt x="1672" y="1272"/>
                  </a:lnTo>
                  <a:lnTo>
                    <a:pt x="176" y="1272"/>
                  </a:lnTo>
                  <a:lnTo>
                    <a:pt x="140" y="1268"/>
                  </a:lnTo>
                  <a:lnTo>
                    <a:pt x="108" y="1258"/>
                  </a:lnTo>
                  <a:lnTo>
                    <a:pt x="78" y="1242"/>
                  </a:lnTo>
                  <a:lnTo>
                    <a:pt x="51" y="1220"/>
                  </a:lnTo>
                  <a:lnTo>
                    <a:pt x="30" y="1194"/>
                  </a:lnTo>
                  <a:lnTo>
                    <a:pt x="14" y="1164"/>
                  </a:lnTo>
                  <a:lnTo>
                    <a:pt x="3" y="1131"/>
                  </a:lnTo>
                  <a:lnTo>
                    <a:pt x="0" y="1095"/>
                  </a:lnTo>
                  <a:lnTo>
                    <a:pt x="0" y="445"/>
                  </a:lnTo>
                  <a:lnTo>
                    <a:pt x="2" y="395"/>
                  </a:lnTo>
                  <a:lnTo>
                    <a:pt x="10" y="347"/>
                  </a:lnTo>
                  <a:lnTo>
                    <a:pt x="24" y="302"/>
                  </a:lnTo>
                  <a:lnTo>
                    <a:pt x="43" y="258"/>
                  </a:lnTo>
                  <a:lnTo>
                    <a:pt x="66" y="217"/>
                  </a:lnTo>
                  <a:lnTo>
                    <a:pt x="94" y="179"/>
                  </a:lnTo>
                  <a:lnTo>
                    <a:pt x="125" y="144"/>
                  </a:lnTo>
                  <a:lnTo>
                    <a:pt x="161" y="113"/>
                  </a:lnTo>
                  <a:lnTo>
                    <a:pt x="200" y="85"/>
                  </a:lnTo>
                  <a:lnTo>
                    <a:pt x="242" y="63"/>
                  </a:lnTo>
                  <a:lnTo>
                    <a:pt x="289" y="45"/>
                  </a:lnTo>
                  <a:lnTo>
                    <a:pt x="292" y="43"/>
                  </a:lnTo>
                  <a:lnTo>
                    <a:pt x="302" y="42"/>
                  </a:lnTo>
                  <a:lnTo>
                    <a:pt x="319" y="39"/>
                  </a:lnTo>
                  <a:lnTo>
                    <a:pt x="340" y="35"/>
                  </a:lnTo>
                  <a:lnTo>
                    <a:pt x="364" y="32"/>
                  </a:lnTo>
                  <a:lnTo>
                    <a:pt x="391" y="27"/>
                  </a:lnTo>
                  <a:lnTo>
                    <a:pt x="418" y="22"/>
                  </a:lnTo>
                  <a:lnTo>
                    <a:pt x="446" y="18"/>
                  </a:lnTo>
                  <a:lnTo>
                    <a:pt x="473" y="13"/>
                  </a:lnTo>
                  <a:lnTo>
                    <a:pt x="498" y="10"/>
                  </a:lnTo>
                  <a:lnTo>
                    <a:pt x="519" y="6"/>
                  </a:lnTo>
                  <a:lnTo>
                    <a:pt x="537" y="4"/>
                  </a:lnTo>
                  <a:lnTo>
                    <a:pt x="547" y="2"/>
                  </a:lnTo>
                  <a:lnTo>
                    <a:pt x="55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298"/>
            <p:cNvSpPr>
              <a:spLocks/>
            </p:cNvSpPr>
            <p:nvPr/>
          </p:nvSpPr>
          <p:spPr bwMode="auto">
            <a:xfrm>
              <a:off x="4095" y="3646"/>
              <a:ext cx="705" cy="201"/>
            </a:xfrm>
            <a:custGeom>
              <a:avLst/>
              <a:gdLst>
                <a:gd name="T0" fmla="*/ 704 w 1410"/>
                <a:gd name="T1" fmla="*/ 0 h 403"/>
                <a:gd name="T2" fmla="*/ 782 w 1410"/>
                <a:gd name="T3" fmla="*/ 1 h 403"/>
                <a:gd name="T4" fmla="*/ 856 w 1410"/>
                <a:gd name="T5" fmla="*/ 5 h 403"/>
                <a:gd name="T6" fmla="*/ 928 w 1410"/>
                <a:gd name="T7" fmla="*/ 9 h 403"/>
                <a:gd name="T8" fmla="*/ 996 w 1410"/>
                <a:gd name="T9" fmla="*/ 17 h 403"/>
                <a:gd name="T10" fmla="*/ 1060 w 1410"/>
                <a:gd name="T11" fmla="*/ 27 h 403"/>
                <a:gd name="T12" fmla="*/ 1121 w 1410"/>
                <a:gd name="T13" fmla="*/ 38 h 403"/>
                <a:gd name="T14" fmla="*/ 1177 w 1410"/>
                <a:gd name="T15" fmla="*/ 51 h 403"/>
                <a:gd name="T16" fmla="*/ 1228 w 1410"/>
                <a:gd name="T17" fmla="*/ 66 h 403"/>
                <a:gd name="T18" fmla="*/ 1273 w 1410"/>
                <a:gd name="T19" fmla="*/ 82 h 403"/>
                <a:gd name="T20" fmla="*/ 1314 w 1410"/>
                <a:gd name="T21" fmla="*/ 100 h 403"/>
                <a:gd name="T22" fmla="*/ 1347 w 1410"/>
                <a:gd name="T23" fmla="*/ 118 h 403"/>
                <a:gd name="T24" fmla="*/ 1374 w 1410"/>
                <a:gd name="T25" fmla="*/ 137 h 403"/>
                <a:gd name="T26" fmla="*/ 1394 w 1410"/>
                <a:gd name="T27" fmla="*/ 158 h 403"/>
                <a:gd name="T28" fmla="*/ 1405 w 1410"/>
                <a:gd name="T29" fmla="*/ 179 h 403"/>
                <a:gd name="T30" fmla="*/ 1410 w 1410"/>
                <a:gd name="T31" fmla="*/ 201 h 403"/>
                <a:gd name="T32" fmla="*/ 1405 w 1410"/>
                <a:gd name="T33" fmla="*/ 223 h 403"/>
                <a:gd name="T34" fmla="*/ 1394 w 1410"/>
                <a:gd name="T35" fmla="*/ 245 h 403"/>
                <a:gd name="T36" fmla="*/ 1374 w 1410"/>
                <a:gd name="T37" fmla="*/ 265 h 403"/>
                <a:gd name="T38" fmla="*/ 1347 w 1410"/>
                <a:gd name="T39" fmla="*/ 284 h 403"/>
                <a:gd name="T40" fmla="*/ 1314 w 1410"/>
                <a:gd name="T41" fmla="*/ 303 h 403"/>
                <a:gd name="T42" fmla="*/ 1273 w 1410"/>
                <a:gd name="T43" fmla="*/ 320 h 403"/>
                <a:gd name="T44" fmla="*/ 1228 w 1410"/>
                <a:gd name="T45" fmla="*/ 336 h 403"/>
                <a:gd name="T46" fmla="*/ 1177 w 1410"/>
                <a:gd name="T47" fmla="*/ 350 h 403"/>
                <a:gd name="T48" fmla="*/ 1121 w 1410"/>
                <a:gd name="T49" fmla="*/ 364 h 403"/>
                <a:gd name="T50" fmla="*/ 1060 w 1410"/>
                <a:gd name="T51" fmla="*/ 375 h 403"/>
                <a:gd name="T52" fmla="*/ 996 w 1410"/>
                <a:gd name="T53" fmla="*/ 385 h 403"/>
                <a:gd name="T54" fmla="*/ 928 w 1410"/>
                <a:gd name="T55" fmla="*/ 392 h 403"/>
                <a:gd name="T56" fmla="*/ 856 w 1410"/>
                <a:gd name="T57" fmla="*/ 398 h 403"/>
                <a:gd name="T58" fmla="*/ 782 w 1410"/>
                <a:gd name="T59" fmla="*/ 401 h 403"/>
                <a:gd name="T60" fmla="*/ 704 w 1410"/>
                <a:gd name="T61" fmla="*/ 403 h 403"/>
                <a:gd name="T62" fmla="*/ 628 w 1410"/>
                <a:gd name="T63" fmla="*/ 401 h 403"/>
                <a:gd name="T64" fmla="*/ 554 w 1410"/>
                <a:gd name="T65" fmla="*/ 398 h 403"/>
                <a:gd name="T66" fmla="*/ 482 w 1410"/>
                <a:gd name="T67" fmla="*/ 392 h 403"/>
                <a:gd name="T68" fmla="*/ 413 w 1410"/>
                <a:gd name="T69" fmla="*/ 385 h 403"/>
                <a:gd name="T70" fmla="*/ 348 w 1410"/>
                <a:gd name="T71" fmla="*/ 375 h 403"/>
                <a:gd name="T72" fmla="*/ 288 w 1410"/>
                <a:gd name="T73" fmla="*/ 364 h 403"/>
                <a:gd name="T74" fmla="*/ 233 w 1410"/>
                <a:gd name="T75" fmla="*/ 350 h 403"/>
                <a:gd name="T76" fmla="*/ 182 w 1410"/>
                <a:gd name="T77" fmla="*/ 336 h 403"/>
                <a:gd name="T78" fmla="*/ 135 w 1410"/>
                <a:gd name="T79" fmla="*/ 320 h 403"/>
                <a:gd name="T80" fmla="*/ 96 w 1410"/>
                <a:gd name="T81" fmla="*/ 303 h 403"/>
                <a:gd name="T82" fmla="*/ 62 w 1410"/>
                <a:gd name="T83" fmla="*/ 284 h 403"/>
                <a:gd name="T84" fmla="*/ 36 w 1410"/>
                <a:gd name="T85" fmla="*/ 265 h 403"/>
                <a:gd name="T86" fmla="*/ 16 w 1410"/>
                <a:gd name="T87" fmla="*/ 245 h 403"/>
                <a:gd name="T88" fmla="*/ 4 w 1410"/>
                <a:gd name="T89" fmla="*/ 223 h 403"/>
                <a:gd name="T90" fmla="*/ 0 w 1410"/>
                <a:gd name="T91" fmla="*/ 201 h 403"/>
                <a:gd name="T92" fmla="*/ 4 w 1410"/>
                <a:gd name="T93" fmla="*/ 179 h 403"/>
                <a:gd name="T94" fmla="*/ 16 w 1410"/>
                <a:gd name="T95" fmla="*/ 158 h 403"/>
                <a:gd name="T96" fmla="*/ 36 w 1410"/>
                <a:gd name="T97" fmla="*/ 137 h 403"/>
                <a:gd name="T98" fmla="*/ 62 w 1410"/>
                <a:gd name="T99" fmla="*/ 118 h 403"/>
                <a:gd name="T100" fmla="*/ 96 w 1410"/>
                <a:gd name="T101" fmla="*/ 100 h 403"/>
                <a:gd name="T102" fmla="*/ 135 w 1410"/>
                <a:gd name="T103" fmla="*/ 82 h 403"/>
                <a:gd name="T104" fmla="*/ 182 w 1410"/>
                <a:gd name="T105" fmla="*/ 66 h 403"/>
                <a:gd name="T106" fmla="*/ 233 w 1410"/>
                <a:gd name="T107" fmla="*/ 51 h 403"/>
                <a:gd name="T108" fmla="*/ 288 w 1410"/>
                <a:gd name="T109" fmla="*/ 38 h 403"/>
                <a:gd name="T110" fmla="*/ 348 w 1410"/>
                <a:gd name="T111" fmla="*/ 27 h 403"/>
                <a:gd name="T112" fmla="*/ 413 w 1410"/>
                <a:gd name="T113" fmla="*/ 17 h 403"/>
                <a:gd name="T114" fmla="*/ 482 w 1410"/>
                <a:gd name="T115" fmla="*/ 9 h 403"/>
                <a:gd name="T116" fmla="*/ 554 w 1410"/>
                <a:gd name="T117" fmla="*/ 5 h 403"/>
                <a:gd name="T118" fmla="*/ 628 w 1410"/>
                <a:gd name="T119" fmla="*/ 1 h 403"/>
                <a:gd name="T120" fmla="*/ 704 w 1410"/>
                <a:gd name="T121"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10" h="403">
                  <a:moveTo>
                    <a:pt x="704" y="0"/>
                  </a:moveTo>
                  <a:lnTo>
                    <a:pt x="782" y="1"/>
                  </a:lnTo>
                  <a:lnTo>
                    <a:pt x="856" y="5"/>
                  </a:lnTo>
                  <a:lnTo>
                    <a:pt x="928" y="9"/>
                  </a:lnTo>
                  <a:lnTo>
                    <a:pt x="996" y="17"/>
                  </a:lnTo>
                  <a:lnTo>
                    <a:pt x="1060" y="27"/>
                  </a:lnTo>
                  <a:lnTo>
                    <a:pt x="1121" y="38"/>
                  </a:lnTo>
                  <a:lnTo>
                    <a:pt x="1177" y="51"/>
                  </a:lnTo>
                  <a:lnTo>
                    <a:pt x="1228" y="66"/>
                  </a:lnTo>
                  <a:lnTo>
                    <a:pt x="1273" y="82"/>
                  </a:lnTo>
                  <a:lnTo>
                    <a:pt x="1314" y="100"/>
                  </a:lnTo>
                  <a:lnTo>
                    <a:pt x="1347" y="118"/>
                  </a:lnTo>
                  <a:lnTo>
                    <a:pt x="1374" y="137"/>
                  </a:lnTo>
                  <a:lnTo>
                    <a:pt x="1394" y="158"/>
                  </a:lnTo>
                  <a:lnTo>
                    <a:pt x="1405" y="179"/>
                  </a:lnTo>
                  <a:lnTo>
                    <a:pt x="1410" y="201"/>
                  </a:lnTo>
                  <a:lnTo>
                    <a:pt x="1405" y="223"/>
                  </a:lnTo>
                  <a:lnTo>
                    <a:pt x="1394" y="245"/>
                  </a:lnTo>
                  <a:lnTo>
                    <a:pt x="1374" y="265"/>
                  </a:lnTo>
                  <a:lnTo>
                    <a:pt x="1347" y="284"/>
                  </a:lnTo>
                  <a:lnTo>
                    <a:pt x="1314" y="303"/>
                  </a:lnTo>
                  <a:lnTo>
                    <a:pt x="1273" y="320"/>
                  </a:lnTo>
                  <a:lnTo>
                    <a:pt x="1228" y="336"/>
                  </a:lnTo>
                  <a:lnTo>
                    <a:pt x="1177" y="350"/>
                  </a:lnTo>
                  <a:lnTo>
                    <a:pt x="1121" y="364"/>
                  </a:lnTo>
                  <a:lnTo>
                    <a:pt x="1060" y="375"/>
                  </a:lnTo>
                  <a:lnTo>
                    <a:pt x="996" y="385"/>
                  </a:lnTo>
                  <a:lnTo>
                    <a:pt x="928" y="392"/>
                  </a:lnTo>
                  <a:lnTo>
                    <a:pt x="856" y="398"/>
                  </a:lnTo>
                  <a:lnTo>
                    <a:pt x="782" y="401"/>
                  </a:lnTo>
                  <a:lnTo>
                    <a:pt x="704" y="403"/>
                  </a:lnTo>
                  <a:lnTo>
                    <a:pt x="628" y="401"/>
                  </a:lnTo>
                  <a:lnTo>
                    <a:pt x="554" y="398"/>
                  </a:lnTo>
                  <a:lnTo>
                    <a:pt x="482" y="392"/>
                  </a:lnTo>
                  <a:lnTo>
                    <a:pt x="413" y="385"/>
                  </a:lnTo>
                  <a:lnTo>
                    <a:pt x="348" y="375"/>
                  </a:lnTo>
                  <a:lnTo>
                    <a:pt x="288" y="364"/>
                  </a:lnTo>
                  <a:lnTo>
                    <a:pt x="233" y="350"/>
                  </a:lnTo>
                  <a:lnTo>
                    <a:pt x="182" y="336"/>
                  </a:lnTo>
                  <a:lnTo>
                    <a:pt x="135" y="320"/>
                  </a:lnTo>
                  <a:lnTo>
                    <a:pt x="96" y="303"/>
                  </a:lnTo>
                  <a:lnTo>
                    <a:pt x="62" y="284"/>
                  </a:lnTo>
                  <a:lnTo>
                    <a:pt x="36" y="265"/>
                  </a:lnTo>
                  <a:lnTo>
                    <a:pt x="16" y="245"/>
                  </a:lnTo>
                  <a:lnTo>
                    <a:pt x="4" y="223"/>
                  </a:lnTo>
                  <a:lnTo>
                    <a:pt x="0" y="201"/>
                  </a:lnTo>
                  <a:lnTo>
                    <a:pt x="4" y="179"/>
                  </a:lnTo>
                  <a:lnTo>
                    <a:pt x="16" y="158"/>
                  </a:lnTo>
                  <a:lnTo>
                    <a:pt x="36" y="137"/>
                  </a:lnTo>
                  <a:lnTo>
                    <a:pt x="62" y="118"/>
                  </a:lnTo>
                  <a:lnTo>
                    <a:pt x="96" y="100"/>
                  </a:lnTo>
                  <a:lnTo>
                    <a:pt x="135" y="82"/>
                  </a:lnTo>
                  <a:lnTo>
                    <a:pt x="182" y="66"/>
                  </a:lnTo>
                  <a:lnTo>
                    <a:pt x="233" y="51"/>
                  </a:lnTo>
                  <a:lnTo>
                    <a:pt x="288" y="38"/>
                  </a:lnTo>
                  <a:lnTo>
                    <a:pt x="348" y="27"/>
                  </a:lnTo>
                  <a:lnTo>
                    <a:pt x="413" y="17"/>
                  </a:lnTo>
                  <a:lnTo>
                    <a:pt x="482" y="9"/>
                  </a:lnTo>
                  <a:lnTo>
                    <a:pt x="554" y="5"/>
                  </a:lnTo>
                  <a:lnTo>
                    <a:pt x="628" y="1"/>
                  </a:lnTo>
                  <a:lnTo>
                    <a:pt x="70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299"/>
            <p:cNvSpPr>
              <a:spLocks/>
            </p:cNvSpPr>
            <p:nvPr/>
          </p:nvSpPr>
          <p:spPr bwMode="auto">
            <a:xfrm>
              <a:off x="3693" y="2495"/>
              <a:ext cx="127" cy="328"/>
            </a:xfrm>
            <a:custGeom>
              <a:avLst/>
              <a:gdLst>
                <a:gd name="T0" fmla="*/ 62 w 255"/>
                <a:gd name="T1" fmla="*/ 0 h 657"/>
                <a:gd name="T2" fmla="*/ 193 w 255"/>
                <a:gd name="T3" fmla="*/ 0 h 657"/>
                <a:gd name="T4" fmla="*/ 210 w 255"/>
                <a:gd name="T5" fmla="*/ 3 h 657"/>
                <a:gd name="T6" fmla="*/ 226 w 255"/>
                <a:gd name="T7" fmla="*/ 10 h 657"/>
                <a:gd name="T8" fmla="*/ 239 w 255"/>
                <a:gd name="T9" fmla="*/ 20 h 657"/>
                <a:gd name="T10" fmla="*/ 251 w 255"/>
                <a:gd name="T11" fmla="*/ 36 h 657"/>
                <a:gd name="T12" fmla="*/ 255 w 255"/>
                <a:gd name="T13" fmla="*/ 55 h 657"/>
                <a:gd name="T14" fmla="*/ 254 w 255"/>
                <a:gd name="T15" fmla="*/ 74 h 657"/>
                <a:gd name="T16" fmla="*/ 247 w 255"/>
                <a:gd name="T17" fmla="*/ 92 h 657"/>
                <a:gd name="T18" fmla="*/ 178 w 255"/>
                <a:gd name="T19" fmla="*/ 197 h 657"/>
                <a:gd name="T20" fmla="*/ 210 w 255"/>
                <a:gd name="T21" fmla="*/ 473 h 657"/>
                <a:gd name="T22" fmla="*/ 146 w 255"/>
                <a:gd name="T23" fmla="*/ 644 h 657"/>
                <a:gd name="T24" fmla="*/ 141 w 255"/>
                <a:gd name="T25" fmla="*/ 652 h 657"/>
                <a:gd name="T26" fmla="*/ 132 w 255"/>
                <a:gd name="T27" fmla="*/ 657 h 657"/>
                <a:gd name="T28" fmla="*/ 123 w 255"/>
                <a:gd name="T29" fmla="*/ 657 h 657"/>
                <a:gd name="T30" fmla="*/ 115 w 255"/>
                <a:gd name="T31" fmla="*/ 652 h 657"/>
                <a:gd name="T32" fmla="*/ 109 w 255"/>
                <a:gd name="T33" fmla="*/ 644 h 657"/>
                <a:gd name="T34" fmla="*/ 44 w 255"/>
                <a:gd name="T35" fmla="*/ 473 h 657"/>
                <a:gd name="T36" fmla="*/ 78 w 255"/>
                <a:gd name="T37" fmla="*/ 197 h 657"/>
                <a:gd name="T38" fmla="*/ 7 w 255"/>
                <a:gd name="T39" fmla="*/ 92 h 657"/>
                <a:gd name="T40" fmla="*/ 0 w 255"/>
                <a:gd name="T41" fmla="*/ 74 h 657"/>
                <a:gd name="T42" fmla="*/ 0 w 255"/>
                <a:gd name="T43" fmla="*/ 55 h 657"/>
                <a:gd name="T44" fmla="*/ 5 w 255"/>
                <a:gd name="T45" fmla="*/ 36 h 657"/>
                <a:gd name="T46" fmla="*/ 15 w 255"/>
                <a:gd name="T47" fmla="*/ 20 h 657"/>
                <a:gd name="T48" fmla="*/ 29 w 255"/>
                <a:gd name="T49" fmla="*/ 10 h 657"/>
                <a:gd name="T50" fmla="*/ 46 w 255"/>
                <a:gd name="T51" fmla="*/ 3 h 657"/>
                <a:gd name="T52" fmla="*/ 62 w 255"/>
                <a:gd name="T53" fmla="*/ 0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5" h="657">
                  <a:moveTo>
                    <a:pt x="62" y="0"/>
                  </a:moveTo>
                  <a:lnTo>
                    <a:pt x="193" y="0"/>
                  </a:lnTo>
                  <a:lnTo>
                    <a:pt x="210" y="3"/>
                  </a:lnTo>
                  <a:lnTo>
                    <a:pt x="226" y="10"/>
                  </a:lnTo>
                  <a:lnTo>
                    <a:pt x="239" y="20"/>
                  </a:lnTo>
                  <a:lnTo>
                    <a:pt x="251" y="36"/>
                  </a:lnTo>
                  <a:lnTo>
                    <a:pt x="255" y="55"/>
                  </a:lnTo>
                  <a:lnTo>
                    <a:pt x="254" y="74"/>
                  </a:lnTo>
                  <a:lnTo>
                    <a:pt x="247" y="92"/>
                  </a:lnTo>
                  <a:lnTo>
                    <a:pt x="178" y="197"/>
                  </a:lnTo>
                  <a:lnTo>
                    <a:pt x="210" y="473"/>
                  </a:lnTo>
                  <a:lnTo>
                    <a:pt x="146" y="644"/>
                  </a:lnTo>
                  <a:lnTo>
                    <a:pt x="141" y="652"/>
                  </a:lnTo>
                  <a:lnTo>
                    <a:pt x="132" y="657"/>
                  </a:lnTo>
                  <a:lnTo>
                    <a:pt x="123" y="657"/>
                  </a:lnTo>
                  <a:lnTo>
                    <a:pt x="115" y="652"/>
                  </a:lnTo>
                  <a:lnTo>
                    <a:pt x="109" y="644"/>
                  </a:lnTo>
                  <a:lnTo>
                    <a:pt x="44" y="473"/>
                  </a:lnTo>
                  <a:lnTo>
                    <a:pt x="78" y="197"/>
                  </a:lnTo>
                  <a:lnTo>
                    <a:pt x="7" y="92"/>
                  </a:lnTo>
                  <a:lnTo>
                    <a:pt x="0" y="74"/>
                  </a:lnTo>
                  <a:lnTo>
                    <a:pt x="0" y="55"/>
                  </a:lnTo>
                  <a:lnTo>
                    <a:pt x="5" y="36"/>
                  </a:lnTo>
                  <a:lnTo>
                    <a:pt x="15" y="20"/>
                  </a:lnTo>
                  <a:lnTo>
                    <a:pt x="29" y="10"/>
                  </a:lnTo>
                  <a:lnTo>
                    <a:pt x="46" y="3"/>
                  </a:lnTo>
                  <a:lnTo>
                    <a:pt x="6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8" name="Group 785"/>
          <p:cNvGrpSpPr>
            <a:grpSpLocks noChangeAspect="1"/>
          </p:cNvGrpSpPr>
          <p:nvPr/>
        </p:nvGrpSpPr>
        <p:grpSpPr bwMode="auto">
          <a:xfrm>
            <a:off x="5412394" y="3223643"/>
            <a:ext cx="401666" cy="427482"/>
            <a:chOff x="2528" y="2251"/>
            <a:chExt cx="1789" cy="1904"/>
          </a:xfrm>
          <a:solidFill>
            <a:schemeClr val="accent3"/>
          </a:solidFill>
        </p:grpSpPr>
        <p:sp>
          <p:nvSpPr>
            <p:cNvPr id="169" name="Freeform 787"/>
            <p:cNvSpPr>
              <a:spLocks/>
            </p:cNvSpPr>
            <p:nvPr/>
          </p:nvSpPr>
          <p:spPr bwMode="auto">
            <a:xfrm>
              <a:off x="2744" y="2356"/>
              <a:ext cx="296" cy="296"/>
            </a:xfrm>
            <a:custGeom>
              <a:avLst/>
              <a:gdLst>
                <a:gd name="T0" fmla="*/ 296 w 593"/>
                <a:gd name="T1" fmla="*/ 0 h 592"/>
                <a:gd name="T2" fmla="*/ 340 w 593"/>
                <a:gd name="T3" fmla="*/ 4 h 592"/>
                <a:gd name="T4" fmla="*/ 382 w 593"/>
                <a:gd name="T5" fmla="*/ 13 h 592"/>
                <a:gd name="T6" fmla="*/ 421 w 593"/>
                <a:gd name="T7" fmla="*/ 28 h 592"/>
                <a:gd name="T8" fmla="*/ 457 w 593"/>
                <a:gd name="T9" fmla="*/ 48 h 592"/>
                <a:gd name="T10" fmla="*/ 491 w 593"/>
                <a:gd name="T11" fmla="*/ 73 h 592"/>
                <a:gd name="T12" fmla="*/ 520 w 593"/>
                <a:gd name="T13" fmla="*/ 102 h 592"/>
                <a:gd name="T14" fmla="*/ 545 w 593"/>
                <a:gd name="T15" fmla="*/ 135 h 592"/>
                <a:gd name="T16" fmla="*/ 565 w 593"/>
                <a:gd name="T17" fmla="*/ 172 h 592"/>
                <a:gd name="T18" fmla="*/ 580 w 593"/>
                <a:gd name="T19" fmla="*/ 212 h 592"/>
                <a:gd name="T20" fmla="*/ 590 w 593"/>
                <a:gd name="T21" fmla="*/ 253 h 592"/>
                <a:gd name="T22" fmla="*/ 593 w 593"/>
                <a:gd name="T23" fmla="*/ 296 h 592"/>
                <a:gd name="T24" fmla="*/ 590 w 593"/>
                <a:gd name="T25" fmla="*/ 340 h 592"/>
                <a:gd name="T26" fmla="*/ 580 w 593"/>
                <a:gd name="T27" fmla="*/ 382 h 592"/>
                <a:gd name="T28" fmla="*/ 565 w 593"/>
                <a:gd name="T29" fmla="*/ 421 h 592"/>
                <a:gd name="T30" fmla="*/ 545 w 593"/>
                <a:gd name="T31" fmla="*/ 457 h 592"/>
                <a:gd name="T32" fmla="*/ 520 w 593"/>
                <a:gd name="T33" fmla="*/ 491 h 592"/>
                <a:gd name="T34" fmla="*/ 491 w 593"/>
                <a:gd name="T35" fmla="*/ 520 h 592"/>
                <a:gd name="T36" fmla="*/ 457 w 593"/>
                <a:gd name="T37" fmla="*/ 544 h 592"/>
                <a:gd name="T38" fmla="*/ 421 w 593"/>
                <a:gd name="T39" fmla="*/ 565 h 592"/>
                <a:gd name="T40" fmla="*/ 382 w 593"/>
                <a:gd name="T41" fmla="*/ 580 h 592"/>
                <a:gd name="T42" fmla="*/ 340 w 593"/>
                <a:gd name="T43" fmla="*/ 590 h 592"/>
                <a:gd name="T44" fmla="*/ 296 w 593"/>
                <a:gd name="T45" fmla="*/ 592 h 592"/>
                <a:gd name="T46" fmla="*/ 253 w 593"/>
                <a:gd name="T47" fmla="*/ 590 h 592"/>
                <a:gd name="T48" fmla="*/ 211 w 593"/>
                <a:gd name="T49" fmla="*/ 580 h 592"/>
                <a:gd name="T50" fmla="*/ 172 w 593"/>
                <a:gd name="T51" fmla="*/ 565 h 592"/>
                <a:gd name="T52" fmla="*/ 135 w 593"/>
                <a:gd name="T53" fmla="*/ 544 h 592"/>
                <a:gd name="T54" fmla="*/ 102 w 593"/>
                <a:gd name="T55" fmla="*/ 520 h 592"/>
                <a:gd name="T56" fmla="*/ 73 w 593"/>
                <a:gd name="T57" fmla="*/ 491 h 592"/>
                <a:gd name="T58" fmla="*/ 48 w 593"/>
                <a:gd name="T59" fmla="*/ 457 h 592"/>
                <a:gd name="T60" fmla="*/ 28 w 593"/>
                <a:gd name="T61" fmla="*/ 421 h 592"/>
                <a:gd name="T62" fmla="*/ 13 w 593"/>
                <a:gd name="T63" fmla="*/ 382 h 592"/>
                <a:gd name="T64" fmla="*/ 4 w 593"/>
                <a:gd name="T65" fmla="*/ 340 h 592"/>
                <a:gd name="T66" fmla="*/ 0 w 593"/>
                <a:gd name="T67" fmla="*/ 296 h 592"/>
                <a:gd name="T68" fmla="*/ 4 w 593"/>
                <a:gd name="T69" fmla="*/ 253 h 592"/>
                <a:gd name="T70" fmla="*/ 13 w 593"/>
                <a:gd name="T71" fmla="*/ 212 h 592"/>
                <a:gd name="T72" fmla="*/ 28 w 593"/>
                <a:gd name="T73" fmla="*/ 172 h 592"/>
                <a:gd name="T74" fmla="*/ 48 w 593"/>
                <a:gd name="T75" fmla="*/ 135 h 592"/>
                <a:gd name="T76" fmla="*/ 73 w 593"/>
                <a:gd name="T77" fmla="*/ 102 h 592"/>
                <a:gd name="T78" fmla="*/ 102 w 593"/>
                <a:gd name="T79" fmla="*/ 73 h 592"/>
                <a:gd name="T80" fmla="*/ 135 w 593"/>
                <a:gd name="T81" fmla="*/ 48 h 592"/>
                <a:gd name="T82" fmla="*/ 172 w 593"/>
                <a:gd name="T83" fmla="*/ 28 h 592"/>
                <a:gd name="T84" fmla="*/ 211 w 593"/>
                <a:gd name="T85" fmla="*/ 13 h 592"/>
                <a:gd name="T86" fmla="*/ 253 w 593"/>
                <a:gd name="T87" fmla="*/ 4 h 592"/>
                <a:gd name="T88" fmla="*/ 296 w 593"/>
                <a:gd name="T89"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3" h="592">
                  <a:moveTo>
                    <a:pt x="296" y="0"/>
                  </a:moveTo>
                  <a:lnTo>
                    <a:pt x="340" y="4"/>
                  </a:lnTo>
                  <a:lnTo>
                    <a:pt x="382" y="13"/>
                  </a:lnTo>
                  <a:lnTo>
                    <a:pt x="421" y="28"/>
                  </a:lnTo>
                  <a:lnTo>
                    <a:pt x="457" y="48"/>
                  </a:lnTo>
                  <a:lnTo>
                    <a:pt x="491" y="73"/>
                  </a:lnTo>
                  <a:lnTo>
                    <a:pt x="520" y="102"/>
                  </a:lnTo>
                  <a:lnTo>
                    <a:pt x="545" y="135"/>
                  </a:lnTo>
                  <a:lnTo>
                    <a:pt x="565" y="172"/>
                  </a:lnTo>
                  <a:lnTo>
                    <a:pt x="580" y="212"/>
                  </a:lnTo>
                  <a:lnTo>
                    <a:pt x="590" y="253"/>
                  </a:lnTo>
                  <a:lnTo>
                    <a:pt x="593" y="296"/>
                  </a:lnTo>
                  <a:lnTo>
                    <a:pt x="590" y="340"/>
                  </a:lnTo>
                  <a:lnTo>
                    <a:pt x="580" y="382"/>
                  </a:lnTo>
                  <a:lnTo>
                    <a:pt x="565" y="421"/>
                  </a:lnTo>
                  <a:lnTo>
                    <a:pt x="545" y="457"/>
                  </a:lnTo>
                  <a:lnTo>
                    <a:pt x="520" y="491"/>
                  </a:lnTo>
                  <a:lnTo>
                    <a:pt x="491" y="520"/>
                  </a:lnTo>
                  <a:lnTo>
                    <a:pt x="457" y="544"/>
                  </a:lnTo>
                  <a:lnTo>
                    <a:pt x="421" y="565"/>
                  </a:lnTo>
                  <a:lnTo>
                    <a:pt x="382" y="580"/>
                  </a:lnTo>
                  <a:lnTo>
                    <a:pt x="340" y="590"/>
                  </a:lnTo>
                  <a:lnTo>
                    <a:pt x="296" y="592"/>
                  </a:lnTo>
                  <a:lnTo>
                    <a:pt x="253" y="590"/>
                  </a:lnTo>
                  <a:lnTo>
                    <a:pt x="211" y="580"/>
                  </a:lnTo>
                  <a:lnTo>
                    <a:pt x="172" y="565"/>
                  </a:lnTo>
                  <a:lnTo>
                    <a:pt x="135" y="544"/>
                  </a:lnTo>
                  <a:lnTo>
                    <a:pt x="102" y="520"/>
                  </a:lnTo>
                  <a:lnTo>
                    <a:pt x="73" y="491"/>
                  </a:lnTo>
                  <a:lnTo>
                    <a:pt x="48" y="457"/>
                  </a:lnTo>
                  <a:lnTo>
                    <a:pt x="28" y="421"/>
                  </a:lnTo>
                  <a:lnTo>
                    <a:pt x="13" y="382"/>
                  </a:lnTo>
                  <a:lnTo>
                    <a:pt x="4" y="340"/>
                  </a:lnTo>
                  <a:lnTo>
                    <a:pt x="0" y="296"/>
                  </a:lnTo>
                  <a:lnTo>
                    <a:pt x="4" y="253"/>
                  </a:lnTo>
                  <a:lnTo>
                    <a:pt x="13" y="212"/>
                  </a:lnTo>
                  <a:lnTo>
                    <a:pt x="28" y="172"/>
                  </a:lnTo>
                  <a:lnTo>
                    <a:pt x="48" y="135"/>
                  </a:lnTo>
                  <a:lnTo>
                    <a:pt x="73" y="102"/>
                  </a:lnTo>
                  <a:lnTo>
                    <a:pt x="102" y="73"/>
                  </a:lnTo>
                  <a:lnTo>
                    <a:pt x="135" y="48"/>
                  </a:lnTo>
                  <a:lnTo>
                    <a:pt x="172" y="28"/>
                  </a:lnTo>
                  <a:lnTo>
                    <a:pt x="211" y="13"/>
                  </a:lnTo>
                  <a:lnTo>
                    <a:pt x="253" y="4"/>
                  </a:lnTo>
                  <a:lnTo>
                    <a:pt x="2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788"/>
            <p:cNvSpPr>
              <a:spLocks/>
            </p:cNvSpPr>
            <p:nvPr/>
          </p:nvSpPr>
          <p:spPr bwMode="auto">
            <a:xfrm>
              <a:off x="2528" y="2698"/>
              <a:ext cx="727" cy="1457"/>
            </a:xfrm>
            <a:custGeom>
              <a:avLst/>
              <a:gdLst>
                <a:gd name="T0" fmla="*/ 802 w 1453"/>
                <a:gd name="T1" fmla="*/ 0 h 2913"/>
                <a:gd name="T2" fmla="*/ 815 w 1453"/>
                <a:gd name="T3" fmla="*/ 10 h 2913"/>
                <a:gd name="T4" fmla="*/ 764 w 1453"/>
                <a:gd name="T5" fmla="*/ 123 h 2913"/>
                <a:gd name="T6" fmla="*/ 829 w 1453"/>
                <a:gd name="T7" fmla="*/ 254 h 2913"/>
                <a:gd name="T8" fmla="*/ 964 w 1453"/>
                <a:gd name="T9" fmla="*/ 2 h 2913"/>
                <a:gd name="T10" fmla="*/ 1207 w 1453"/>
                <a:gd name="T11" fmla="*/ 16 h 2913"/>
                <a:gd name="T12" fmla="*/ 1330 w 1453"/>
                <a:gd name="T13" fmla="*/ 84 h 2913"/>
                <a:gd name="T14" fmla="*/ 1416 w 1453"/>
                <a:gd name="T15" fmla="*/ 197 h 2913"/>
                <a:gd name="T16" fmla="*/ 1447 w 1453"/>
                <a:gd name="T17" fmla="*/ 339 h 2913"/>
                <a:gd name="T18" fmla="*/ 1441 w 1453"/>
                <a:gd name="T19" fmla="*/ 1444 h 2913"/>
                <a:gd name="T20" fmla="*/ 1390 w 1453"/>
                <a:gd name="T21" fmla="*/ 1507 h 2913"/>
                <a:gd name="T22" fmla="*/ 1310 w 1453"/>
                <a:gd name="T23" fmla="*/ 1531 h 2913"/>
                <a:gd name="T24" fmla="*/ 1255 w 1453"/>
                <a:gd name="T25" fmla="*/ 1521 h 2913"/>
                <a:gd name="T26" fmla="*/ 1192 w 1453"/>
                <a:gd name="T27" fmla="*/ 1468 h 2913"/>
                <a:gd name="T28" fmla="*/ 1168 w 1453"/>
                <a:gd name="T29" fmla="*/ 1389 h 2913"/>
                <a:gd name="T30" fmla="*/ 1160 w 1453"/>
                <a:gd name="T31" fmla="*/ 322 h 2913"/>
                <a:gd name="T32" fmla="*/ 1132 w 1453"/>
                <a:gd name="T33" fmla="*/ 304 h 2913"/>
                <a:gd name="T34" fmla="*/ 1105 w 1453"/>
                <a:gd name="T35" fmla="*/ 322 h 2913"/>
                <a:gd name="T36" fmla="*/ 1102 w 1453"/>
                <a:gd name="T37" fmla="*/ 2776 h 2913"/>
                <a:gd name="T38" fmla="*/ 1055 w 1453"/>
                <a:gd name="T39" fmla="*/ 2863 h 2913"/>
                <a:gd name="T40" fmla="*/ 968 w 1453"/>
                <a:gd name="T41" fmla="*/ 2909 h 2913"/>
                <a:gd name="T42" fmla="*/ 867 w 1453"/>
                <a:gd name="T43" fmla="*/ 2899 h 2913"/>
                <a:gd name="T44" fmla="*/ 792 w 1453"/>
                <a:gd name="T45" fmla="*/ 2837 h 2913"/>
                <a:gd name="T46" fmla="*/ 763 w 1453"/>
                <a:gd name="T47" fmla="*/ 2741 h 2913"/>
                <a:gd name="T48" fmla="*/ 751 w 1453"/>
                <a:gd name="T49" fmla="*/ 1381 h 2913"/>
                <a:gd name="T50" fmla="*/ 711 w 1453"/>
                <a:gd name="T51" fmla="*/ 1374 h 2913"/>
                <a:gd name="T52" fmla="*/ 689 w 1453"/>
                <a:gd name="T53" fmla="*/ 1408 h 2913"/>
                <a:gd name="T54" fmla="*/ 675 w 1453"/>
                <a:gd name="T55" fmla="*/ 2808 h 2913"/>
                <a:gd name="T56" fmla="*/ 613 w 1453"/>
                <a:gd name="T57" fmla="*/ 2884 h 2913"/>
                <a:gd name="T58" fmla="*/ 517 w 1453"/>
                <a:gd name="T59" fmla="*/ 2913 h 2913"/>
                <a:gd name="T60" fmla="*/ 421 w 1453"/>
                <a:gd name="T61" fmla="*/ 2884 h 2913"/>
                <a:gd name="T62" fmla="*/ 359 w 1453"/>
                <a:gd name="T63" fmla="*/ 2808 h 2913"/>
                <a:gd name="T64" fmla="*/ 346 w 1453"/>
                <a:gd name="T65" fmla="*/ 340 h 2913"/>
                <a:gd name="T66" fmla="*/ 329 w 1453"/>
                <a:gd name="T67" fmla="*/ 314 h 2913"/>
                <a:gd name="T68" fmla="*/ 299 w 1453"/>
                <a:gd name="T69" fmla="*/ 320 h 2913"/>
                <a:gd name="T70" fmla="*/ 285 w 1453"/>
                <a:gd name="T71" fmla="*/ 1389 h 2913"/>
                <a:gd name="T72" fmla="*/ 261 w 1453"/>
                <a:gd name="T73" fmla="*/ 1468 h 2913"/>
                <a:gd name="T74" fmla="*/ 198 w 1453"/>
                <a:gd name="T75" fmla="*/ 1521 h 2913"/>
                <a:gd name="T76" fmla="*/ 141 w 1453"/>
                <a:gd name="T77" fmla="*/ 1531 h 2913"/>
                <a:gd name="T78" fmla="*/ 63 w 1453"/>
                <a:gd name="T79" fmla="*/ 1507 h 2913"/>
                <a:gd name="T80" fmla="*/ 10 w 1453"/>
                <a:gd name="T81" fmla="*/ 1444 h 2913"/>
                <a:gd name="T82" fmla="*/ 5 w 1453"/>
                <a:gd name="T83" fmla="*/ 339 h 2913"/>
                <a:gd name="T84" fmla="*/ 37 w 1453"/>
                <a:gd name="T85" fmla="*/ 197 h 2913"/>
                <a:gd name="T86" fmla="*/ 122 w 1453"/>
                <a:gd name="T87" fmla="*/ 84 h 2913"/>
                <a:gd name="T88" fmla="*/ 246 w 1453"/>
                <a:gd name="T89" fmla="*/ 16 h 2913"/>
                <a:gd name="T90" fmla="*/ 488 w 1453"/>
                <a:gd name="T91" fmla="*/ 2 h 2913"/>
                <a:gd name="T92" fmla="*/ 626 w 1453"/>
                <a:gd name="T93" fmla="*/ 254 h 2913"/>
                <a:gd name="T94" fmla="*/ 690 w 1453"/>
                <a:gd name="T95" fmla="*/ 123 h 2913"/>
                <a:gd name="T96" fmla="*/ 640 w 1453"/>
                <a:gd name="T97" fmla="*/ 10 h 2913"/>
                <a:gd name="T98" fmla="*/ 653 w 1453"/>
                <a:gd name="T99" fmla="*/ 0 h 2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53" h="2913">
                  <a:moveTo>
                    <a:pt x="658" y="0"/>
                  </a:moveTo>
                  <a:lnTo>
                    <a:pt x="798" y="0"/>
                  </a:lnTo>
                  <a:lnTo>
                    <a:pt x="802" y="0"/>
                  </a:lnTo>
                  <a:lnTo>
                    <a:pt x="808" y="2"/>
                  </a:lnTo>
                  <a:lnTo>
                    <a:pt x="812" y="6"/>
                  </a:lnTo>
                  <a:lnTo>
                    <a:pt x="815" y="10"/>
                  </a:lnTo>
                  <a:lnTo>
                    <a:pt x="819" y="20"/>
                  </a:lnTo>
                  <a:lnTo>
                    <a:pt x="815" y="30"/>
                  </a:lnTo>
                  <a:lnTo>
                    <a:pt x="764" y="123"/>
                  </a:lnTo>
                  <a:lnTo>
                    <a:pt x="822" y="227"/>
                  </a:lnTo>
                  <a:lnTo>
                    <a:pt x="827" y="240"/>
                  </a:lnTo>
                  <a:lnTo>
                    <a:pt x="829" y="254"/>
                  </a:lnTo>
                  <a:lnTo>
                    <a:pt x="828" y="268"/>
                  </a:lnTo>
                  <a:lnTo>
                    <a:pt x="786" y="465"/>
                  </a:lnTo>
                  <a:lnTo>
                    <a:pt x="964" y="2"/>
                  </a:lnTo>
                  <a:lnTo>
                    <a:pt x="1110" y="2"/>
                  </a:lnTo>
                  <a:lnTo>
                    <a:pt x="1160" y="6"/>
                  </a:lnTo>
                  <a:lnTo>
                    <a:pt x="1207" y="16"/>
                  </a:lnTo>
                  <a:lnTo>
                    <a:pt x="1251" y="33"/>
                  </a:lnTo>
                  <a:lnTo>
                    <a:pt x="1293" y="57"/>
                  </a:lnTo>
                  <a:lnTo>
                    <a:pt x="1330" y="84"/>
                  </a:lnTo>
                  <a:lnTo>
                    <a:pt x="1364" y="118"/>
                  </a:lnTo>
                  <a:lnTo>
                    <a:pt x="1393" y="155"/>
                  </a:lnTo>
                  <a:lnTo>
                    <a:pt x="1416" y="197"/>
                  </a:lnTo>
                  <a:lnTo>
                    <a:pt x="1433" y="241"/>
                  </a:lnTo>
                  <a:lnTo>
                    <a:pt x="1444" y="289"/>
                  </a:lnTo>
                  <a:lnTo>
                    <a:pt x="1447" y="339"/>
                  </a:lnTo>
                  <a:lnTo>
                    <a:pt x="1453" y="1388"/>
                  </a:lnTo>
                  <a:lnTo>
                    <a:pt x="1451" y="1416"/>
                  </a:lnTo>
                  <a:lnTo>
                    <a:pt x="1441" y="1444"/>
                  </a:lnTo>
                  <a:lnTo>
                    <a:pt x="1429" y="1468"/>
                  </a:lnTo>
                  <a:lnTo>
                    <a:pt x="1411" y="1489"/>
                  </a:lnTo>
                  <a:lnTo>
                    <a:pt x="1390" y="1507"/>
                  </a:lnTo>
                  <a:lnTo>
                    <a:pt x="1366" y="1519"/>
                  </a:lnTo>
                  <a:lnTo>
                    <a:pt x="1339" y="1529"/>
                  </a:lnTo>
                  <a:lnTo>
                    <a:pt x="1310" y="1531"/>
                  </a:lnTo>
                  <a:lnTo>
                    <a:pt x="1310" y="1531"/>
                  </a:lnTo>
                  <a:lnTo>
                    <a:pt x="1281" y="1529"/>
                  </a:lnTo>
                  <a:lnTo>
                    <a:pt x="1255" y="1521"/>
                  </a:lnTo>
                  <a:lnTo>
                    <a:pt x="1230" y="1507"/>
                  </a:lnTo>
                  <a:lnTo>
                    <a:pt x="1210" y="1489"/>
                  </a:lnTo>
                  <a:lnTo>
                    <a:pt x="1192" y="1468"/>
                  </a:lnTo>
                  <a:lnTo>
                    <a:pt x="1179" y="1445"/>
                  </a:lnTo>
                  <a:lnTo>
                    <a:pt x="1170" y="1418"/>
                  </a:lnTo>
                  <a:lnTo>
                    <a:pt x="1168" y="1389"/>
                  </a:lnTo>
                  <a:lnTo>
                    <a:pt x="1162" y="340"/>
                  </a:lnTo>
                  <a:lnTo>
                    <a:pt x="1162" y="334"/>
                  </a:lnTo>
                  <a:lnTo>
                    <a:pt x="1160" y="322"/>
                  </a:lnTo>
                  <a:lnTo>
                    <a:pt x="1154" y="313"/>
                  </a:lnTo>
                  <a:lnTo>
                    <a:pt x="1145" y="306"/>
                  </a:lnTo>
                  <a:lnTo>
                    <a:pt x="1132" y="304"/>
                  </a:lnTo>
                  <a:lnTo>
                    <a:pt x="1120" y="306"/>
                  </a:lnTo>
                  <a:lnTo>
                    <a:pt x="1111" y="313"/>
                  </a:lnTo>
                  <a:lnTo>
                    <a:pt x="1105" y="322"/>
                  </a:lnTo>
                  <a:lnTo>
                    <a:pt x="1103" y="334"/>
                  </a:lnTo>
                  <a:lnTo>
                    <a:pt x="1105" y="2741"/>
                  </a:lnTo>
                  <a:lnTo>
                    <a:pt x="1102" y="2776"/>
                  </a:lnTo>
                  <a:lnTo>
                    <a:pt x="1092" y="2808"/>
                  </a:lnTo>
                  <a:lnTo>
                    <a:pt x="1076" y="2837"/>
                  </a:lnTo>
                  <a:lnTo>
                    <a:pt x="1055" y="2863"/>
                  </a:lnTo>
                  <a:lnTo>
                    <a:pt x="1030" y="2884"/>
                  </a:lnTo>
                  <a:lnTo>
                    <a:pt x="1001" y="2899"/>
                  </a:lnTo>
                  <a:lnTo>
                    <a:pt x="968" y="2909"/>
                  </a:lnTo>
                  <a:lnTo>
                    <a:pt x="934" y="2913"/>
                  </a:lnTo>
                  <a:lnTo>
                    <a:pt x="900" y="2909"/>
                  </a:lnTo>
                  <a:lnTo>
                    <a:pt x="867" y="2899"/>
                  </a:lnTo>
                  <a:lnTo>
                    <a:pt x="838" y="2884"/>
                  </a:lnTo>
                  <a:lnTo>
                    <a:pt x="813" y="2863"/>
                  </a:lnTo>
                  <a:lnTo>
                    <a:pt x="792" y="2837"/>
                  </a:lnTo>
                  <a:lnTo>
                    <a:pt x="776" y="2808"/>
                  </a:lnTo>
                  <a:lnTo>
                    <a:pt x="767" y="2776"/>
                  </a:lnTo>
                  <a:lnTo>
                    <a:pt x="763" y="2741"/>
                  </a:lnTo>
                  <a:lnTo>
                    <a:pt x="763" y="1408"/>
                  </a:lnTo>
                  <a:lnTo>
                    <a:pt x="760" y="1394"/>
                  </a:lnTo>
                  <a:lnTo>
                    <a:pt x="751" y="1381"/>
                  </a:lnTo>
                  <a:lnTo>
                    <a:pt x="740" y="1374"/>
                  </a:lnTo>
                  <a:lnTo>
                    <a:pt x="726" y="1371"/>
                  </a:lnTo>
                  <a:lnTo>
                    <a:pt x="711" y="1374"/>
                  </a:lnTo>
                  <a:lnTo>
                    <a:pt x="699" y="1381"/>
                  </a:lnTo>
                  <a:lnTo>
                    <a:pt x="691" y="1394"/>
                  </a:lnTo>
                  <a:lnTo>
                    <a:pt x="689" y="1408"/>
                  </a:lnTo>
                  <a:lnTo>
                    <a:pt x="689" y="2741"/>
                  </a:lnTo>
                  <a:lnTo>
                    <a:pt x="685" y="2776"/>
                  </a:lnTo>
                  <a:lnTo>
                    <a:pt x="675" y="2808"/>
                  </a:lnTo>
                  <a:lnTo>
                    <a:pt x="660" y="2837"/>
                  </a:lnTo>
                  <a:lnTo>
                    <a:pt x="639" y="2863"/>
                  </a:lnTo>
                  <a:lnTo>
                    <a:pt x="613" y="2884"/>
                  </a:lnTo>
                  <a:lnTo>
                    <a:pt x="584" y="2899"/>
                  </a:lnTo>
                  <a:lnTo>
                    <a:pt x="552" y="2909"/>
                  </a:lnTo>
                  <a:lnTo>
                    <a:pt x="517" y="2913"/>
                  </a:lnTo>
                  <a:lnTo>
                    <a:pt x="482" y="2909"/>
                  </a:lnTo>
                  <a:lnTo>
                    <a:pt x="451" y="2899"/>
                  </a:lnTo>
                  <a:lnTo>
                    <a:pt x="421" y="2884"/>
                  </a:lnTo>
                  <a:lnTo>
                    <a:pt x="397" y="2863"/>
                  </a:lnTo>
                  <a:lnTo>
                    <a:pt x="376" y="2837"/>
                  </a:lnTo>
                  <a:lnTo>
                    <a:pt x="359" y="2808"/>
                  </a:lnTo>
                  <a:lnTo>
                    <a:pt x="349" y="2776"/>
                  </a:lnTo>
                  <a:lnTo>
                    <a:pt x="346" y="2741"/>
                  </a:lnTo>
                  <a:lnTo>
                    <a:pt x="346" y="340"/>
                  </a:lnTo>
                  <a:lnTo>
                    <a:pt x="343" y="329"/>
                  </a:lnTo>
                  <a:lnTo>
                    <a:pt x="337" y="320"/>
                  </a:lnTo>
                  <a:lnTo>
                    <a:pt x="329" y="314"/>
                  </a:lnTo>
                  <a:lnTo>
                    <a:pt x="319" y="312"/>
                  </a:lnTo>
                  <a:lnTo>
                    <a:pt x="307" y="314"/>
                  </a:lnTo>
                  <a:lnTo>
                    <a:pt x="299" y="320"/>
                  </a:lnTo>
                  <a:lnTo>
                    <a:pt x="293" y="329"/>
                  </a:lnTo>
                  <a:lnTo>
                    <a:pt x="291" y="340"/>
                  </a:lnTo>
                  <a:lnTo>
                    <a:pt x="285" y="1389"/>
                  </a:lnTo>
                  <a:lnTo>
                    <a:pt x="283" y="1417"/>
                  </a:lnTo>
                  <a:lnTo>
                    <a:pt x="274" y="1445"/>
                  </a:lnTo>
                  <a:lnTo>
                    <a:pt x="261" y="1468"/>
                  </a:lnTo>
                  <a:lnTo>
                    <a:pt x="244" y="1489"/>
                  </a:lnTo>
                  <a:lnTo>
                    <a:pt x="223" y="1507"/>
                  </a:lnTo>
                  <a:lnTo>
                    <a:pt x="198" y="1521"/>
                  </a:lnTo>
                  <a:lnTo>
                    <a:pt x="172" y="1529"/>
                  </a:lnTo>
                  <a:lnTo>
                    <a:pt x="143" y="1531"/>
                  </a:lnTo>
                  <a:lnTo>
                    <a:pt x="141" y="1531"/>
                  </a:lnTo>
                  <a:lnTo>
                    <a:pt x="114" y="1529"/>
                  </a:lnTo>
                  <a:lnTo>
                    <a:pt x="86" y="1519"/>
                  </a:lnTo>
                  <a:lnTo>
                    <a:pt x="63" y="1507"/>
                  </a:lnTo>
                  <a:lnTo>
                    <a:pt x="41" y="1489"/>
                  </a:lnTo>
                  <a:lnTo>
                    <a:pt x="24" y="1468"/>
                  </a:lnTo>
                  <a:lnTo>
                    <a:pt x="10" y="1444"/>
                  </a:lnTo>
                  <a:lnTo>
                    <a:pt x="2" y="1416"/>
                  </a:lnTo>
                  <a:lnTo>
                    <a:pt x="0" y="1388"/>
                  </a:lnTo>
                  <a:lnTo>
                    <a:pt x="5" y="339"/>
                  </a:lnTo>
                  <a:lnTo>
                    <a:pt x="9" y="289"/>
                  </a:lnTo>
                  <a:lnTo>
                    <a:pt x="20" y="241"/>
                  </a:lnTo>
                  <a:lnTo>
                    <a:pt x="37" y="197"/>
                  </a:lnTo>
                  <a:lnTo>
                    <a:pt x="60" y="155"/>
                  </a:lnTo>
                  <a:lnTo>
                    <a:pt x="89" y="118"/>
                  </a:lnTo>
                  <a:lnTo>
                    <a:pt x="122" y="84"/>
                  </a:lnTo>
                  <a:lnTo>
                    <a:pt x="160" y="57"/>
                  </a:lnTo>
                  <a:lnTo>
                    <a:pt x="202" y="33"/>
                  </a:lnTo>
                  <a:lnTo>
                    <a:pt x="246" y="16"/>
                  </a:lnTo>
                  <a:lnTo>
                    <a:pt x="293" y="6"/>
                  </a:lnTo>
                  <a:lnTo>
                    <a:pt x="343" y="2"/>
                  </a:lnTo>
                  <a:lnTo>
                    <a:pt x="488" y="2"/>
                  </a:lnTo>
                  <a:lnTo>
                    <a:pt x="663" y="465"/>
                  </a:lnTo>
                  <a:lnTo>
                    <a:pt x="626" y="268"/>
                  </a:lnTo>
                  <a:lnTo>
                    <a:pt x="626" y="254"/>
                  </a:lnTo>
                  <a:lnTo>
                    <a:pt x="627" y="240"/>
                  </a:lnTo>
                  <a:lnTo>
                    <a:pt x="633" y="227"/>
                  </a:lnTo>
                  <a:lnTo>
                    <a:pt x="690" y="123"/>
                  </a:lnTo>
                  <a:lnTo>
                    <a:pt x="639" y="30"/>
                  </a:lnTo>
                  <a:lnTo>
                    <a:pt x="637" y="20"/>
                  </a:lnTo>
                  <a:lnTo>
                    <a:pt x="640" y="10"/>
                  </a:lnTo>
                  <a:lnTo>
                    <a:pt x="644" y="6"/>
                  </a:lnTo>
                  <a:lnTo>
                    <a:pt x="647" y="2"/>
                  </a:lnTo>
                  <a:lnTo>
                    <a:pt x="653" y="0"/>
                  </a:lnTo>
                  <a:lnTo>
                    <a:pt x="65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789"/>
            <p:cNvSpPr>
              <a:spLocks/>
            </p:cNvSpPr>
            <p:nvPr/>
          </p:nvSpPr>
          <p:spPr bwMode="auto">
            <a:xfrm>
              <a:off x="3568" y="2356"/>
              <a:ext cx="296" cy="296"/>
            </a:xfrm>
            <a:custGeom>
              <a:avLst/>
              <a:gdLst>
                <a:gd name="T0" fmla="*/ 296 w 592"/>
                <a:gd name="T1" fmla="*/ 0 h 592"/>
                <a:gd name="T2" fmla="*/ 340 w 592"/>
                <a:gd name="T3" fmla="*/ 4 h 592"/>
                <a:gd name="T4" fmla="*/ 382 w 592"/>
                <a:gd name="T5" fmla="*/ 13 h 592"/>
                <a:gd name="T6" fmla="*/ 421 w 592"/>
                <a:gd name="T7" fmla="*/ 28 h 592"/>
                <a:gd name="T8" fmla="*/ 457 w 592"/>
                <a:gd name="T9" fmla="*/ 48 h 592"/>
                <a:gd name="T10" fmla="*/ 491 w 592"/>
                <a:gd name="T11" fmla="*/ 73 h 592"/>
                <a:gd name="T12" fmla="*/ 520 w 592"/>
                <a:gd name="T13" fmla="*/ 102 h 592"/>
                <a:gd name="T14" fmla="*/ 544 w 592"/>
                <a:gd name="T15" fmla="*/ 135 h 592"/>
                <a:gd name="T16" fmla="*/ 565 w 592"/>
                <a:gd name="T17" fmla="*/ 172 h 592"/>
                <a:gd name="T18" fmla="*/ 580 w 592"/>
                <a:gd name="T19" fmla="*/ 212 h 592"/>
                <a:gd name="T20" fmla="*/ 590 w 592"/>
                <a:gd name="T21" fmla="*/ 253 h 592"/>
                <a:gd name="T22" fmla="*/ 592 w 592"/>
                <a:gd name="T23" fmla="*/ 296 h 592"/>
                <a:gd name="T24" fmla="*/ 590 w 592"/>
                <a:gd name="T25" fmla="*/ 340 h 592"/>
                <a:gd name="T26" fmla="*/ 580 w 592"/>
                <a:gd name="T27" fmla="*/ 382 h 592"/>
                <a:gd name="T28" fmla="*/ 565 w 592"/>
                <a:gd name="T29" fmla="*/ 421 h 592"/>
                <a:gd name="T30" fmla="*/ 544 w 592"/>
                <a:gd name="T31" fmla="*/ 457 h 592"/>
                <a:gd name="T32" fmla="*/ 520 w 592"/>
                <a:gd name="T33" fmla="*/ 491 h 592"/>
                <a:gd name="T34" fmla="*/ 491 w 592"/>
                <a:gd name="T35" fmla="*/ 520 h 592"/>
                <a:gd name="T36" fmla="*/ 457 w 592"/>
                <a:gd name="T37" fmla="*/ 544 h 592"/>
                <a:gd name="T38" fmla="*/ 421 w 592"/>
                <a:gd name="T39" fmla="*/ 565 h 592"/>
                <a:gd name="T40" fmla="*/ 382 w 592"/>
                <a:gd name="T41" fmla="*/ 580 h 592"/>
                <a:gd name="T42" fmla="*/ 340 w 592"/>
                <a:gd name="T43" fmla="*/ 590 h 592"/>
                <a:gd name="T44" fmla="*/ 296 w 592"/>
                <a:gd name="T45" fmla="*/ 592 h 592"/>
                <a:gd name="T46" fmla="*/ 253 w 592"/>
                <a:gd name="T47" fmla="*/ 590 h 592"/>
                <a:gd name="T48" fmla="*/ 211 w 592"/>
                <a:gd name="T49" fmla="*/ 580 h 592"/>
                <a:gd name="T50" fmla="*/ 172 w 592"/>
                <a:gd name="T51" fmla="*/ 565 h 592"/>
                <a:gd name="T52" fmla="*/ 135 w 592"/>
                <a:gd name="T53" fmla="*/ 544 h 592"/>
                <a:gd name="T54" fmla="*/ 102 w 592"/>
                <a:gd name="T55" fmla="*/ 520 h 592"/>
                <a:gd name="T56" fmla="*/ 73 w 592"/>
                <a:gd name="T57" fmla="*/ 491 h 592"/>
                <a:gd name="T58" fmla="*/ 48 w 592"/>
                <a:gd name="T59" fmla="*/ 457 h 592"/>
                <a:gd name="T60" fmla="*/ 28 w 592"/>
                <a:gd name="T61" fmla="*/ 421 h 592"/>
                <a:gd name="T62" fmla="*/ 13 w 592"/>
                <a:gd name="T63" fmla="*/ 382 h 592"/>
                <a:gd name="T64" fmla="*/ 4 w 592"/>
                <a:gd name="T65" fmla="*/ 340 h 592"/>
                <a:gd name="T66" fmla="*/ 0 w 592"/>
                <a:gd name="T67" fmla="*/ 296 h 592"/>
                <a:gd name="T68" fmla="*/ 4 w 592"/>
                <a:gd name="T69" fmla="*/ 253 h 592"/>
                <a:gd name="T70" fmla="*/ 13 w 592"/>
                <a:gd name="T71" fmla="*/ 212 h 592"/>
                <a:gd name="T72" fmla="*/ 28 w 592"/>
                <a:gd name="T73" fmla="*/ 172 h 592"/>
                <a:gd name="T74" fmla="*/ 48 w 592"/>
                <a:gd name="T75" fmla="*/ 135 h 592"/>
                <a:gd name="T76" fmla="*/ 73 w 592"/>
                <a:gd name="T77" fmla="*/ 102 h 592"/>
                <a:gd name="T78" fmla="*/ 102 w 592"/>
                <a:gd name="T79" fmla="*/ 73 h 592"/>
                <a:gd name="T80" fmla="*/ 135 w 592"/>
                <a:gd name="T81" fmla="*/ 48 h 592"/>
                <a:gd name="T82" fmla="*/ 172 w 592"/>
                <a:gd name="T83" fmla="*/ 28 h 592"/>
                <a:gd name="T84" fmla="*/ 211 w 592"/>
                <a:gd name="T85" fmla="*/ 13 h 592"/>
                <a:gd name="T86" fmla="*/ 253 w 592"/>
                <a:gd name="T87" fmla="*/ 4 h 592"/>
                <a:gd name="T88" fmla="*/ 296 w 592"/>
                <a:gd name="T89"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2" h="592">
                  <a:moveTo>
                    <a:pt x="296" y="0"/>
                  </a:moveTo>
                  <a:lnTo>
                    <a:pt x="340" y="4"/>
                  </a:lnTo>
                  <a:lnTo>
                    <a:pt x="382" y="13"/>
                  </a:lnTo>
                  <a:lnTo>
                    <a:pt x="421" y="28"/>
                  </a:lnTo>
                  <a:lnTo>
                    <a:pt x="457" y="48"/>
                  </a:lnTo>
                  <a:lnTo>
                    <a:pt x="491" y="73"/>
                  </a:lnTo>
                  <a:lnTo>
                    <a:pt x="520" y="102"/>
                  </a:lnTo>
                  <a:lnTo>
                    <a:pt x="544" y="135"/>
                  </a:lnTo>
                  <a:lnTo>
                    <a:pt x="565" y="172"/>
                  </a:lnTo>
                  <a:lnTo>
                    <a:pt x="580" y="212"/>
                  </a:lnTo>
                  <a:lnTo>
                    <a:pt x="590" y="253"/>
                  </a:lnTo>
                  <a:lnTo>
                    <a:pt x="592" y="296"/>
                  </a:lnTo>
                  <a:lnTo>
                    <a:pt x="590" y="340"/>
                  </a:lnTo>
                  <a:lnTo>
                    <a:pt x="580" y="382"/>
                  </a:lnTo>
                  <a:lnTo>
                    <a:pt x="565" y="421"/>
                  </a:lnTo>
                  <a:lnTo>
                    <a:pt x="544" y="457"/>
                  </a:lnTo>
                  <a:lnTo>
                    <a:pt x="520" y="491"/>
                  </a:lnTo>
                  <a:lnTo>
                    <a:pt x="491" y="520"/>
                  </a:lnTo>
                  <a:lnTo>
                    <a:pt x="457" y="544"/>
                  </a:lnTo>
                  <a:lnTo>
                    <a:pt x="421" y="565"/>
                  </a:lnTo>
                  <a:lnTo>
                    <a:pt x="382" y="580"/>
                  </a:lnTo>
                  <a:lnTo>
                    <a:pt x="340" y="590"/>
                  </a:lnTo>
                  <a:lnTo>
                    <a:pt x="296" y="592"/>
                  </a:lnTo>
                  <a:lnTo>
                    <a:pt x="253" y="590"/>
                  </a:lnTo>
                  <a:lnTo>
                    <a:pt x="211" y="580"/>
                  </a:lnTo>
                  <a:lnTo>
                    <a:pt x="172" y="565"/>
                  </a:lnTo>
                  <a:lnTo>
                    <a:pt x="135" y="544"/>
                  </a:lnTo>
                  <a:lnTo>
                    <a:pt x="102" y="520"/>
                  </a:lnTo>
                  <a:lnTo>
                    <a:pt x="73" y="491"/>
                  </a:lnTo>
                  <a:lnTo>
                    <a:pt x="48" y="457"/>
                  </a:lnTo>
                  <a:lnTo>
                    <a:pt x="28" y="421"/>
                  </a:lnTo>
                  <a:lnTo>
                    <a:pt x="13" y="382"/>
                  </a:lnTo>
                  <a:lnTo>
                    <a:pt x="4" y="340"/>
                  </a:lnTo>
                  <a:lnTo>
                    <a:pt x="0" y="296"/>
                  </a:lnTo>
                  <a:lnTo>
                    <a:pt x="4" y="253"/>
                  </a:lnTo>
                  <a:lnTo>
                    <a:pt x="13" y="212"/>
                  </a:lnTo>
                  <a:lnTo>
                    <a:pt x="28" y="172"/>
                  </a:lnTo>
                  <a:lnTo>
                    <a:pt x="48" y="135"/>
                  </a:lnTo>
                  <a:lnTo>
                    <a:pt x="73" y="102"/>
                  </a:lnTo>
                  <a:lnTo>
                    <a:pt x="102" y="73"/>
                  </a:lnTo>
                  <a:lnTo>
                    <a:pt x="135" y="48"/>
                  </a:lnTo>
                  <a:lnTo>
                    <a:pt x="172" y="28"/>
                  </a:lnTo>
                  <a:lnTo>
                    <a:pt x="211" y="13"/>
                  </a:lnTo>
                  <a:lnTo>
                    <a:pt x="253" y="4"/>
                  </a:lnTo>
                  <a:lnTo>
                    <a:pt x="2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790"/>
            <p:cNvSpPr>
              <a:spLocks/>
            </p:cNvSpPr>
            <p:nvPr/>
          </p:nvSpPr>
          <p:spPr bwMode="auto">
            <a:xfrm>
              <a:off x="3112" y="2251"/>
              <a:ext cx="1205" cy="1904"/>
            </a:xfrm>
            <a:custGeom>
              <a:avLst/>
              <a:gdLst>
                <a:gd name="T0" fmla="*/ 182 w 2410"/>
                <a:gd name="T1" fmla="*/ 6 h 3808"/>
                <a:gd name="T2" fmla="*/ 231 w 2410"/>
                <a:gd name="T3" fmla="*/ 31 h 3808"/>
                <a:gd name="T4" fmla="*/ 977 w 2410"/>
                <a:gd name="T5" fmla="*/ 919 h 3808"/>
                <a:gd name="T6" fmla="*/ 1107 w 2410"/>
                <a:gd name="T7" fmla="*/ 1163 h 3808"/>
                <a:gd name="T8" fmla="*/ 1108 w 2410"/>
                <a:gd name="T9" fmla="*/ 1135 h 3808"/>
                <a:gd name="T10" fmla="*/ 1171 w 2410"/>
                <a:gd name="T11" fmla="*/ 1018 h 3808"/>
                <a:gd name="T12" fmla="*/ 1118 w 2410"/>
                <a:gd name="T13" fmla="*/ 915 h 3808"/>
                <a:gd name="T14" fmla="*/ 1123 w 2410"/>
                <a:gd name="T15" fmla="*/ 901 h 3808"/>
                <a:gd name="T16" fmla="*/ 1133 w 2410"/>
                <a:gd name="T17" fmla="*/ 895 h 3808"/>
                <a:gd name="T18" fmla="*/ 1279 w 2410"/>
                <a:gd name="T19" fmla="*/ 895 h 3808"/>
                <a:gd name="T20" fmla="*/ 1288 w 2410"/>
                <a:gd name="T21" fmla="*/ 897 h 3808"/>
                <a:gd name="T22" fmla="*/ 1296 w 2410"/>
                <a:gd name="T23" fmla="*/ 905 h 3808"/>
                <a:gd name="T24" fmla="*/ 1296 w 2410"/>
                <a:gd name="T25" fmla="*/ 925 h 3808"/>
                <a:gd name="T26" fmla="*/ 1303 w 2410"/>
                <a:gd name="T27" fmla="*/ 1122 h 3808"/>
                <a:gd name="T28" fmla="*/ 1310 w 2410"/>
                <a:gd name="T29" fmla="*/ 1149 h 3808"/>
                <a:gd name="T30" fmla="*/ 1267 w 2410"/>
                <a:gd name="T31" fmla="*/ 1360 h 3808"/>
                <a:gd name="T32" fmla="*/ 2158 w 2410"/>
                <a:gd name="T33" fmla="*/ 51 h 3808"/>
                <a:gd name="T34" fmla="*/ 2202 w 2410"/>
                <a:gd name="T35" fmla="*/ 16 h 3808"/>
                <a:gd name="T36" fmla="*/ 2255 w 2410"/>
                <a:gd name="T37" fmla="*/ 0 h 3808"/>
                <a:gd name="T38" fmla="*/ 2310 w 2410"/>
                <a:gd name="T39" fmla="*/ 6 h 3808"/>
                <a:gd name="T40" fmla="*/ 2360 w 2410"/>
                <a:gd name="T41" fmla="*/ 33 h 3808"/>
                <a:gd name="T42" fmla="*/ 2394 w 2410"/>
                <a:gd name="T43" fmla="*/ 78 h 3808"/>
                <a:gd name="T44" fmla="*/ 2410 w 2410"/>
                <a:gd name="T45" fmla="*/ 130 h 3808"/>
                <a:gd name="T46" fmla="*/ 2404 w 2410"/>
                <a:gd name="T47" fmla="*/ 185 h 3808"/>
                <a:gd name="T48" fmla="*/ 2377 w 2410"/>
                <a:gd name="T49" fmla="*/ 235 h 3808"/>
                <a:gd name="T50" fmla="*/ 1586 w 2410"/>
                <a:gd name="T51" fmla="*/ 3636 h 3808"/>
                <a:gd name="T52" fmla="*/ 1572 w 2410"/>
                <a:gd name="T53" fmla="*/ 3703 h 3808"/>
                <a:gd name="T54" fmla="*/ 1536 w 2410"/>
                <a:gd name="T55" fmla="*/ 3758 h 3808"/>
                <a:gd name="T56" fmla="*/ 1482 w 2410"/>
                <a:gd name="T57" fmla="*/ 3794 h 3808"/>
                <a:gd name="T58" fmla="*/ 1415 w 2410"/>
                <a:gd name="T59" fmla="*/ 3808 h 3808"/>
                <a:gd name="T60" fmla="*/ 1348 w 2410"/>
                <a:gd name="T61" fmla="*/ 3794 h 3808"/>
                <a:gd name="T62" fmla="*/ 1294 w 2410"/>
                <a:gd name="T63" fmla="*/ 3758 h 3808"/>
                <a:gd name="T64" fmla="*/ 1257 w 2410"/>
                <a:gd name="T65" fmla="*/ 3703 h 3808"/>
                <a:gd name="T66" fmla="*/ 1243 w 2410"/>
                <a:gd name="T67" fmla="*/ 3636 h 3808"/>
                <a:gd name="T68" fmla="*/ 1241 w 2410"/>
                <a:gd name="T69" fmla="*/ 2289 h 3808"/>
                <a:gd name="T70" fmla="*/ 1221 w 2410"/>
                <a:gd name="T71" fmla="*/ 2269 h 3808"/>
                <a:gd name="T72" fmla="*/ 1192 w 2410"/>
                <a:gd name="T73" fmla="*/ 2269 h 3808"/>
                <a:gd name="T74" fmla="*/ 1172 w 2410"/>
                <a:gd name="T75" fmla="*/ 2289 h 3808"/>
                <a:gd name="T76" fmla="*/ 1170 w 2410"/>
                <a:gd name="T77" fmla="*/ 3636 h 3808"/>
                <a:gd name="T78" fmla="*/ 1156 w 2410"/>
                <a:gd name="T79" fmla="*/ 3703 h 3808"/>
                <a:gd name="T80" fmla="*/ 1119 w 2410"/>
                <a:gd name="T81" fmla="*/ 3758 h 3808"/>
                <a:gd name="T82" fmla="*/ 1064 w 2410"/>
                <a:gd name="T83" fmla="*/ 3794 h 3808"/>
                <a:gd name="T84" fmla="*/ 998 w 2410"/>
                <a:gd name="T85" fmla="*/ 3808 h 3808"/>
                <a:gd name="T86" fmla="*/ 931 w 2410"/>
                <a:gd name="T87" fmla="*/ 3794 h 3808"/>
                <a:gd name="T88" fmla="*/ 876 w 2410"/>
                <a:gd name="T89" fmla="*/ 3758 h 3808"/>
                <a:gd name="T90" fmla="*/ 841 w 2410"/>
                <a:gd name="T91" fmla="*/ 3703 h 3808"/>
                <a:gd name="T92" fmla="*/ 827 w 2410"/>
                <a:gd name="T93" fmla="*/ 3636 h 3808"/>
                <a:gd name="T94" fmla="*/ 32 w 2410"/>
                <a:gd name="T95" fmla="*/ 235 h 3808"/>
                <a:gd name="T96" fmla="*/ 6 w 2410"/>
                <a:gd name="T97" fmla="*/ 185 h 3808"/>
                <a:gd name="T98" fmla="*/ 0 w 2410"/>
                <a:gd name="T99" fmla="*/ 130 h 3808"/>
                <a:gd name="T100" fmla="*/ 15 w 2410"/>
                <a:gd name="T101" fmla="*/ 78 h 3808"/>
                <a:gd name="T102" fmla="*/ 51 w 2410"/>
                <a:gd name="T103" fmla="*/ 33 h 3808"/>
                <a:gd name="T104" fmla="*/ 101 w 2410"/>
                <a:gd name="T105" fmla="*/ 6 h 3808"/>
                <a:gd name="T106" fmla="*/ 155 w 2410"/>
                <a:gd name="T107" fmla="*/ 0 h 3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10" h="3808">
                  <a:moveTo>
                    <a:pt x="155" y="0"/>
                  </a:moveTo>
                  <a:lnTo>
                    <a:pt x="182" y="6"/>
                  </a:lnTo>
                  <a:lnTo>
                    <a:pt x="207" y="16"/>
                  </a:lnTo>
                  <a:lnTo>
                    <a:pt x="231" y="31"/>
                  </a:lnTo>
                  <a:lnTo>
                    <a:pt x="251" y="51"/>
                  </a:lnTo>
                  <a:lnTo>
                    <a:pt x="977" y="919"/>
                  </a:lnTo>
                  <a:lnTo>
                    <a:pt x="1144" y="1360"/>
                  </a:lnTo>
                  <a:lnTo>
                    <a:pt x="1107" y="1163"/>
                  </a:lnTo>
                  <a:lnTo>
                    <a:pt x="1106" y="1149"/>
                  </a:lnTo>
                  <a:lnTo>
                    <a:pt x="1108" y="1135"/>
                  </a:lnTo>
                  <a:lnTo>
                    <a:pt x="1114" y="1122"/>
                  </a:lnTo>
                  <a:lnTo>
                    <a:pt x="1171" y="1018"/>
                  </a:lnTo>
                  <a:lnTo>
                    <a:pt x="1120" y="925"/>
                  </a:lnTo>
                  <a:lnTo>
                    <a:pt x="1118" y="915"/>
                  </a:lnTo>
                  <a:lnTo>
                    <a:pt x="1121" y="905"/>
                  </a:lnTo>
                  <a:lnTo>
                    <a:pt x="1123" y="901"/>
                  </a:lnTo>
                  <a:lnTo>
                    <a:pt x="1128" y="897"/>
                  </a:lnTo>
                  <a:lnTo>
                    <a:pt x="1133" y="895"/>
                  </a:lnTo>
                  <a:lnTo>
                    <a:pt x="1139" y="895"/>
                  </a:lnTo>
                  <a:lnTo>
                    <a:pt x="1279" y="895"/>
                  </a:lnTo>
                  <a:lnTo>
                    <a:pt x="1284" y="895"/>
                  </a:lnTo>
                  <a:lnTo>
                    <a:pt x="1288" y="897"/>
                  </a:lnTo>
                  <a:lnTo>
                    <a:pt x="1293" y="901"/>
                  </a:lnTo>
                  <a:lnTo>
                    <a:pt x="1296" y="905"/>
                  </a:lnTo>
                  <a:lnTo>
                    <a:pt x="1299" y="915"/>
                  </a:lnTo>
                  <a:lnTo>
                    <a:pt x="1296" y="925"/>
                  </a:lnTo>
                  <a:lnTo>
                    <a:pt x="1245" y="1018"/>
                  </a:lnTo>
                  <a:lnTo>
                    <a:pt x="1303" y="1122"/>
                  </a:lnTo>
                  <a:lnTo>
                    <a:pt x="1308" y="1135"/>
                  </a:lnTo>
                  <a:lnTo>
                    <a:pt x="1310" y="1149"/>
                  </a:lnTo>
                  <a:lnTo>
                    <a:pt x="1309" y="1163"/>
                  </a:lnTo>
                  <a:lnTo>
                    <a:pt x="1267" y="1360"/>
                  </a:lnTo>
                  <a:lnTo>
                    <a:pt x="1439" y="912"/>
                  </a:lnTo>
                  <a:lnTo>
                    <a:pt x="2158" y="51"/>
                  </a:lnTo>
                  <a:lnTo>
                    <a:pt x="2179" y="31"/>
                  </a:lnTo>
                  <a:lnTo>
                    <a:pt x="2202" y="16"/>
                  </a:lnTo>
                  <a:lnTo>
                    <a:pt x="2227" y="6"/>
                  </a:lnTo>
                  <a:lnTo>
                    <a:pt x="2255" y="0"/>
                  </a:lnTo>
                  <a:lnTo>
                    <a:pt x="2282" y="0"/>
                  </a:lnTo>
                  <a:lnTo>
                    <a:pt x="2310" y="6"/>
                  </a:lnTo>
                  <a:lnTo>
                    <a:pt x="2335" y="17"/>
                  </a:lnTo>
                  <a:lnTo>
                    <a:pt x="2360" y="33"/>
                  </a:lnTo>
                  <a:lnTo>
                    <a:pt x="2379" y="54"/>
                  </a:lnTo>
                  <a:lnTo>
                    <a:pt x="2394" y="78"/>
                  </a:lnTo>
                  <a:lnTo>
                    <a:pt x="2405" y="104"/>
                  </a:lnTo>
                  <a:lnTo>
                    <a:pt x="2410" y="130"/>
                  </a:lnTo>
                  <a:lnTo>
                    <a:pt x="2410" y="158"/>
                  </a:lnTo>
                  <a:lnTo>
                    <a:pt x="2404" y="185"/>
                  </a:lnTo>
                  <a:lnTo>
                    <a:pt x="2393" y="210"/>
                  </a:lnTo>
                  <a:lnTo>
                    <a:pt x="2377" y="235"/>
                  </a:lnTo>
                  <a:lnTo>
                    <a:pt x="1583" y="1184"/>
                  </a:lnTo>
                  <a:lnTo>
                    <a:pt x="1586" y="3636"/>
                  </a:lnTo>
                  <a:lnTo>
                    <a:pt x="1583" y="3671"/>
                  </a:lnTo>
                  <a:lnTo>
                    <a:pt x="1572" y="3703"/>
                  </a:lnTo>
                  <a:lnTo>
                    <a:pt x="1557" y="3732"/>
                  </a:lnTo>
                  <a:lnTo>
                    <a:pt x="1536" y="3758"/>
                  </a:lnTo>
                  <a:lnTo>
                    <a:pt x="1511" y="3779"/>
                  </a:lnTo>
                  <a:lnTo>
                    <a:pt x="1482" y="3794"/>
                  </a:lnTo>
                  <a:lnTo>
                    <a:pt x="1449" y="3804"/>
                  </a:lnTo>
                  <a:lnTo>
                    <a:pt x="1415" y="3808"/>
                  </a:lnTo>
                  <a:lnTo>
                    <a:pt x="1380" y="3804"/>
                  </a:lnTo>
                  <a:lnTo>
                    <a:pt x="1348" y="3794"/>
                  </a:lnTo>
                  <a:lnTo>
                    <a:pt x="1319" y="3779"/>
                  </a:lnTo>
                  <a:lnTo>
                    <a:pt x="1294" y="3758"/>
                  </a:lnTo>
                  <a:lnTo>
                    <a:pt x="1273" y="3732"/>
                  </a:lnTo>
                  <a:lnTo>
                    <a:pt x="1257" y="3703"/>
                  </a:lnTo>
                  <a:lnTo>
                    <a:pt x="1246" y="3671"/>
                  </a:lnTo>
                  <a:lnTo>
                    <a:pt x="1243" y="3636"/>
                  </a:lnTo>
                  <a:lnTo>
                    <a:pt x="1243" y="2303"/>
                  </a:lnTo>
                  <a:lnTo>
                    <a:pt x="1241" y="2289"/>
                  </a:lnTo>
                  <a:lnTo>
                    <a:pt x="1233" y="2276"/>
                  </a:lnTo>
                  <a:lnTo>
                    <a:pt x="1221" y="2269"/>
                  </a:lnTo>
                  <a:lnTo>
                    <a:pt x="1207" y="2266"/>
                  </a:lnTo>
                  <a:lnTo>
                    <a:pt x="1192" y="2269"/>
                  </a:lnTo>
                  <a:lnTo>
                    <a:pt x="1180" y="2276"/>
                  </a:lnTo>
                  <a:lnTo>
                    <a:pt x="1172" y="2289"/>
                  </a:lnTo>
                  <a:lnTo>
                    <a:pt x="1170" y="2303"/>
                  </a:lnTo>
                  <a:lnTo>
                    <a:pt x="1170" y="3636"/>
                  </a:lnTo>
                  <a:lnTo>
                    <a:pt x="1166" y="3671"/>
                  </a:lnTo>
                  <a:lnTo>
                    <a:pt x="1156" y="3703"/>
                  </a:lnTo>
                  <a:lnTo>
                    <a:pt x="1140" y="3732"/>
                  </a:lnTo>
                  <a:lnTo>
                    <a:pt x="1119" y="3758"/>
                  </a:lnTo>
                  <a:lnTo>
                    <a:pt x="1095" y="3779"/>
                  </a:lnTo>
                  <a:lnTo>
                    <a:pt x="1064" y="3794"/>
                  </a:lnTo>
                  <a:lnTo>
                    <a:pt x="1033" y="3804"/>
                  </a:lnTo>
                  <a:lnTo>
                    <a:pt x="998" y="3808"/>
                  </a:lnTo>
                  <a:lnTo>
                    <a:pt x="963" y="3804"/>
                  </a:lnTo>
                  <a:lnTo>
                    <a:pt x="931" y="3794"/>
                  </a:lnTo>
                  <a:lnTo>
                    <a:pt x="902" y="3779"/>
                  </a:lnTo>
                  <a:lnTo>
                    <a:pt x="876" y="3758"/>
                  </a:lnTo>
                  <a:lnTo>
                    <a:pt x="856" y="3732"/>
                  </a:lnTo>
                  <a:lnTo>
                    <a:pt x="841" y="3703"/>
                  </a:lnTo>
                  <a:lnTo>
                    <a:pt x="830" y="3671"/>
                  </a:lnTo>
                  <a:lnTo>
                    <a:pt x="827" y="3636"/>
                  </a:lnTo>
                  <a:lnTo>
                    <a:pt x="827" y="1184"/>
                  </a:lnTo>
                  <a:lnTo>
                    <a:pt x="32" y="235"/>
                  </a:lnTo>
                  <a:lnTo>
                    <a:pt x="16" y="210"/>
                  </a:lnTo>
                  <a:lnTo>
                    <a:pt x="6" y="185"/>
                  </a:lnTo>
                  <a:lnTo>
                    <a:pt x="0" y="158"/>
                  </a:lnTo>
                  <a:lnTo>
                    <a:pt x="0" y="130"/>
                  </a:lnTo>
                  <a:lnTo>
                    <a:pt x="4" y="104"/>
                  </a:lnTo>
                  <a:lnTo>
                    <a:pt x="15" y="78"/>
                  </a:lnTo>
                  <a:lnTo>
                    <a:pt x="30" y="54"/>
                  </a:lnTo>
                  <a:lnTo>
                    <a:pt x="51" y="33"/>
                  </a:lnTo>
                  <a:lnTo>
                    <a:pt x="74" y="17"/>
                  </a:lnTo>
                  <a:lnTo>
                    <a:pt x="101" y="6"/>
                  </a:lnTo>
                  <a:lnTo>
                    <a:pt x="127" y="0"/>
                  </a:lnTo>
                  <a:lnTo>
                    <a:pt x="15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3" name="Group 464"/>
          <p:cNvGrpSpPr>
            <a:grpSpLocks noChangeAspect="1"/>
          </p:cNvGrpSpPr>
          <p:nvPr/>
        </p:nvGrpSpPr>
        <p:grpSpPr bwMode="auto">
          <a:xfrm>
            <a:off x="7438468" y="3216763"/>
            <a:ext cx="345362" cy="441242"/>
            <a:chOff x="1444" y="1549"/>
            <a:chExt cx="1466" cy="1873"/>
          </a:xfrm>
          <a:solidFill>
            <a:schemeClr val="accent4"/>
          </a:solidFill>
        </p:grpSpPr>
        <p:sp>
          <p:nvSpPr>
            <p:cNvPr id="174" name="Freeform 466"/>
            <p:cNvSpPr>
              <a:spLocks/>
            </p:cNvSpPr>
            <p:nvPr/>
          </p:nvSpPr>
          <p:spPr bwMode="auto">
            <a:xfrm>
              <a:off x="1945" y="2601"/>
              <a:ext cx="462" cy="149"/>
            </a:xfrm>
            <a:custGeom>
              <a:avLst/>
              <a:gdLst>
                <a:gd name="T0" fmla="*/ 0 w 924"/>
                <a:gd name="T1" fmla="*/ 0 h 296"/>
                <a:gd name="T2" fmla="*/ 924 w 924"/>
                <a:gd name="T3" fmla="*/ 0 h 296"/>
                <a:gd name="T4" fmla="*/ 889 w 924"/>
                <a:gd name="T5" fmla="*/ 20 h 296"/>
                <a:gd name="T6" fmla="*/ 858 w 924"/>
                <a:gd name="T7" fmla="*/ 43 h 296"/>
                <a:gd name="T8" fmla="*/ 829 w 924"/>
                <a:gd name="T9" fmla="*/ 69 h 296"/>
                <a:gd name="T10" fmla="*/ 799 w 924"/>
                <a:gd name="T11" fmla="*/ 100 h 296"/>
                <a:gd name="T12" fmla="*/ 774 w 924"/>
                <a:gd name="T13" fmla="*/ 134 h 296"/>
                <a:gd name="T14" fmla="*/ 751 w 924"/>
                <a:gd name="T15" fmla="*/ 172 h 296"/>
                <a:gd name="T16" fmla="*/ 733 w 924"/>
                <a:gd name="T17" fmla="*/ 211 h 296"/>
                <a:gd name="T18" fmla="*/ 720 w 924"/>
                <a:gd name="T19" fmla="*/ 253 h 296"/>
                <a:gd name="T20" fmla="*/ 708 w 924"/>
                <a:gd name="T21" fmla="*/ 296 h 296"/>
                <a:gd name="T22" fmla="*/ 708 w 924"/>
                <a:gd name="T23" fmla="*/ 296 h 296"/>
                <a:gd name="T24" fmla="*/ 216 w 924"/>
                <a:gd name="T25" fmla="*/ 296 h 296"/>
                <a:gd name="T26" fmla="*/ 204 w 924"/>
                <a:gd name="T27" fmla="*/ 248 h 296"/>
                <a:gd name="T28" fmla="*/ 187 w 924"/>
                <a:gd name="T29" fmla="*/ 203 h 296"/>
                <a:gd name="T30" fmla="*/ 166 w 924"/>
                <a:gd name="T31" fmla="*/ 161 h 296"/>
                <a:gd name="T32" fmla="*/ 140 w 924"/>
                <a:gd name="T33" fmla="*/ 122 h 296"/>
                <a:gd name="T34" fmla="*/ 112 w 924"/>
                <a:gd name="T35" fmla="*/ 85 h 296"/>
                <a:gd name="T36" fmla="*/ 77 w 924"/>
                <a:gd name="T37" fmla="*/ 53 h 296"/>
                <a:gd name="T38" fmla="*/ 41 w 924"/>
                <a:gd name="T39" fmla="*/ 25 h 296"/>
                <a:gd name="T40" fmla="*/ 0 w 924"/>
                <a:gd name="T41"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24" h="296">
                  <a:moveTo>
                    <a:pt x="0" y="0"/>
                  </a:moveTo>
                  <a:lnTo>
                    <a:pt x="924" y="0"/>
                  </a:lnTo>
                  <a:lnTo>
                    <a:pt x="889" y="20"/>
                  </a:lnTo>
                  <a:lnTo>
                    <a:pt x="858" y="43"/>
                  </a:lnTo>
                  <a:lnTo>
                    <a:pt x="829" y="69"/>
                  </a:lnTo>
                  <a:lnTo>
                    <a:pt x="799" y="100"/>
                  </a:lnTo>
                  <a:lnTo>
                    <a:pt x="774" y="134"/>
                  </a:lnTo>
                  <a:lnTo>
                    <a:pt x="751" y="172"/>
                  </a:lnTo>
                  <a:lnTo>
                    <a:pt x="733" y="211"/>
                  </a:lnTo>
                  <a:lnTo>
                    <a:pt x="720" y="253"/>
                  </a:lnTo>
                  <a:lnTo>
                    <a:pt x="708" y="296"/>
                  </a:lnTo>
                  <a:lnTo>
                    <a:pt x="708" y="296"/>
                  </a:lnTo>
                  <a:lnTo>
                    <a:pt x="216" y="296"/>
                  </a:lnTo>
                  <a:lnTo>
                    <a:pt x="204" y="248"/>
                  </a:lnTo>
                  <a:lnTo>
                    <a:pt x="187" y="203"/>
                  </a:lnTo>
                  <a:lnTo>
                    <a:pt x="166" y="161"/>
                  </a:lnTo>
                  <a:lnTo>
                    <a:pt x="140" y="122"/>
                  </a:lnTo>
                  <a:lnTo>
                    <a:pt x="112" y="85"/>
                  </a:lnTo>
                  <a:lnTo>
                    <a:pt x="77" y="53"/>
                  </a:lnTo>
                  <a:lnTo>
                    <a:pt x="41" y="25"/>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467"/>
            <p:cNvSpPr>
              <a:spLocks/>
            </p:cNvSpPr>
            <p:nvPr/>
          </p:nvSpPr>
          <p:spPr bwMode="auto">
            <a:xfrm>
              <a:off x="1492" y="1549"/>
              <a:ext cx="1369" cy="1201"/>
            </a:xfrm>
            <a:custGeom>
              <a:avLst/>
              <a:gdLst>
                <a:gd name="T0" fmla="*/ 1395 w 2738"/>
                <a:gd name="T1" fmla="*/ 4 h 2402"/>
                <a:gd name="T2" fmla="*/ 1444 w 2738"/>
                <a:gd name="T3" fmla="*/ 23 h 2402"/>
                <a:gd name="T4" fmla="*/ 1481 w 2738"/>
                <a:gd name="T5" fmla="*/ 59 h 2402"/>
                <a:gd name="T6" fmla="*/ 1501 w 2738"/>
                <a:gd name="T7" fmla="*/ 109 h 2402"/>
                <a:gd name="T8" fmla="*/ 1503 w 2738"/>
                <a:gd name="T9" fmla="*/ 282 h 2402"/>
                <a:gd name="T10" fmla="*/ 2619 w 2738"/>
                <a:gd name="T11" fmla="*/ 285 h 2402"/>
                <a:gd name="T12" fmla="*/ 2672 w 2738"/>
                <a:gd name="T13" fmla="*/ 307 h 2402"/>
                <a:gd name="T14" fmla="*/ 2712 w 2738"/>
                <a:gd name="T15" fmla="*/ 347 h 2402"/>
                <a:gd name="T16" fmla="*/ 2734 w 2738"/>
                <a:gd name="T17" fmla="*/ 401 h 2402"/>
                <a:gd name="T18" fmla="*/ 2734 w 2738"/>
                <a:gd name="T19" fmla="*/ 460 h 2402"/>
                <a:gd name="T20" fmla="*/ 2712 w 2738"/>
                <a:gd name="T21" fmla="*/ 513 h 2402"/>
                <a:gd name="T22" fmla="*/ 2672 w 2738"/>
                <a:gd name="T23" fmla="*/ 552 h 2402"/>
                <a:gd name="T24" fmla="*/ 2619 w 2738"/>
                <a:gd name="T25" fmla="*/ 575 h 2402"/>
                <a:gd name="T26" fmla="*/ 2552 w 2738"/>
                <a:gd name="T27" fmla="*/ 579 h 2402"/>
                <a:gd name="T28" fmla="*/ 2589 w 2738"/>
                <a:gd name="T29" fmla="*/ 2106 h 2402"/>
                <a:gd name="T30" fmla="*/ 2646 w 2738"/>
                <a:gd name="T31" fmla="*/ 2118 h 2402"/>
                <a:gd name="T32" fmla="*/ 2694 w 2738"/>
                <a:gd name="T33" fmla="*/ 2150 h 2402"/>
                <a:gd name="T34" fmla="*/ 2725 w 2738"/>
                <a:gd name="T35" fmla="*/ 2197 h 2402"/>
                <a:gd name="T36" fmla="*/ 2738 w 2738"/>
                <a:gd name="T37" fmla="*/ 2254 h 2402"/>
                <a:gd name="T38" fmla="*/ 2725 w 2738"/>
                <a:gd name="T39" fmla="*/ 2312 h 2402"/>
                <a:gd name="T40" fmla="*/ 2694 w 2738"/>
                <a:gd name="T41" fmla="*/ 2359 h 2402"/>
                <a:gd name="T42" fmla="*/ 2646 w 2738"/>
                <a:gd name="T43" fmla="*/ 2391 h 2402"/>
                <a:gd name="T44" fmla="*/ 2589 w 2738"/>
                <a:gd name="T45" fmla="*/ 2402 h 2402"/>
                <a:gd name="T46" fmla="*/ 2538 w 2738"/>
                <a:gd name="T47" fmla="*/ 2353 h 2402"/>
                <a:gd name="T48" fmla="*/ 2499 w 2738"/>
                <a:gd name="T49" fmla="*/ 2264 h 2402"/>
                <a:gd name="T50" fmla="*/ 2442 w 2738"/>
                <a:gd name="T51" fmla="*/ 2188 h 2402"/>
                <a:gd name="T52" fmla="*/ 2369 w 2738"/>
                <a:gd name="T53" fmla="*/ 2127 h 2402"/>
                <a:gd name="T54" fmla="*/ 2283 w 2738"/>
                <a:gd name="T55" fmla="*/ 2083 h 2402"/>
                <a:gd name="T56" fmla="*/ 455 w 2738"/>
                <a:gd name="T57" fmla="*/ 579 h 2402"/>
                <a:gd name="T58" fmla="*/ 413 w 2738"/>
                <a:gd name="T59" fmla="*/ 2100 h 2402"/>
                <a:gd name="T60" fmla="*/ 339 w 2738"/>
                <a:gd name="T61" fmla="*/ 2147 h 2402"/>
                <a:gd name="T62" fmla="*/ 277 w 2738"/>
                <a:gd name="T63" fmla="*/ 2206 h 2402"/>
                <a:gd name="T64" fmla="*/ 229 w 2738"/>
                <a:gd name="T65" fmla="*/ 2278 h 2402"/>
                <a:gd name="T66" fmla="*/ 196 w 2738"/>
                <a:gd name="T67" fmla="*/ 2359 h 2402"/>
                <a:gd name="T68" fmla="*/ 147 w 2738"/>
                <a:gd name="T69" fmla="*/ 2402 h 2402"/>
                <a:gd name="T70" fmla="*/ 90 w 2738"/>
                <a:gd name="T71" fmla="*/ 2391 h 2402"/>
                <a:gd name="T72" fmla="*/ 43 w 2738"/>
                <a:gd name="T73" fmla="*/ 2359 h 2402"/>
                <a:gd name="T74" fmla="*/ 11 w 2738"/>
                <a:gd name="T75" fmla="*/ 2312 h 2402"/>
                <a:gd name="T76" fmla="*/ 0 w 2738"/>
                <a:gd name="T77" fmla="*/ 2254 h 2402"/>
                <a:gd name="T78" fmla="*/ 11 w 2738"/>
                <a:gd name="T79" fmla="*/ 2197 h 2402"/>
                <a:gd name="T80" fmla="*/ 43 w 2738"/>
                <a:gd name="T81" fmla="*/ 2150 h 2402"/>
                <a:gd name="T82" fmla="*/ 90 w 2738"/>
                <a:gd name="T83" fmla="*/ 2118 h 2402"/>
                <a:gd name="T84" fmla="*/ 147 w 2738"/>
                <a:gd name="T85" fmla="*/ 2106 h 2402"/>
                <a:gd name="T86" fmla="*/ 185 w 2738"/>
                <a:gd name="T87" fmla="*/ 579 h 2402"/>
                <a:gd name="T88" fmla="*/ 117 w 2738"/>
                <a:gd name="T89" fmla="*/ 575 h 2402"/>
                <a:gd name="T90" fmla="*/ 65 w 2738"/>
                <a:gd name="T91" fmla="*/ 552 h 2402"/>
                <a:gd name="T92" fmla="*/ 25 w 2738"/>
                <a:gd name="T93" fmla="*/ 513 h 2402"/>
                <a:gd name="T94" fmla="*/ 2 w 2738"/>
                <a:gd name="T95" fmla="*/ 460 h 2402"/>
                <a:gd name="T96" fmla="*/ 2 w 2738"/>
                <a:gd name="T97" fmla="*/ 401 h 2402"/>
                <a:gd name="T98" fmla="*/ 25 w 2738"/>
                <a:gd name="T99" fmla="*/ 347 h 2402"/>
                <a:gd name="T100" fmla="*/ 65 w 2738"/>
                <a:gd name="T101" fmla="*/ 307 h 2402"/>
                <a:gd name="T102" fmla="*/ 117 w 2738"/>
                <a:gd name="T103" fmla="*/ 285 h 2402"/>
                <a:gd name="T104" fmla="*/ 1233 w 2738"/>
                <a:gd name="T105" fmla="*/ 282 h 2402"/>
                <a:gd name="T106" fmla="*/ 1237 w 2738"/>
                <a:gd name="T107" fmla="*/ 109 h 2402"/>
                <a:gd name="T108" fmla="*/ 1257 w 2738"/>
                <a:gd name="T109" fmla="*/ 59 h 2402"/>
                <a:gd name="T110" fmla="*/ 1292 w 2738"/>
                <a:gd name="T111" fmla="*/ 23 h 2402"/>
                <a:gd name="T112" fmla="*/ 1341 w 2738"/>
                <a:gd name="T113" fmla="*/ 4 h 2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38" h="2402">
                  <a:moveTo>
                    <a:pt x="1369" y="0"/>
                  </a:moveTo>
                  <a:lnTo>
                    <a:pt x="1395" y="4"/>
                  </a:lnTo>
                  <a:lnTo>
                    <a:pt x="1421" y="10"/>
                  </a:lnTo>
                  <a:lnTo>
                    <a:pt x="1444" y="23"/>
                  </a:lnTo>
                  <a:lnTo>
                    <a:pt x="1464" y="40"/>
                  </a:lnTo>
                  <a:lnTo>
                    <a:pt x="1481" y="59"/>
                  </a:lnTo>
                  <a:lnTo>
                    <a:pt x="1493" y="82"/>
                  </a:lnTo>
                  <a:lnTo>
                    <a:pt x="1501" y="109"/>
                  </a:lnTo>
                  <a:lnTo>
                    <a:pt x="1503" y="136"/>
                  </a:lnTo>
                  <a:lnTo>
                    <a:pt x="1503" y="282"/>
                  </a:lnTo>
                  <a:lnTo>
                    <a:pt x="2589" y="282"/>
                  </a:lnTo>
                  <a:lnTo>
                    <a:pt x="2619" y="285"/>
                  </a:lnTo>
                  <a:lnTo>
                    <a:pt x="2646" y="293"/>
                  </a:lnTo>
                  <a:lnTo>
                    <a:pt x="2672" y="307"/>
                  </a:lnTo>
                  <a:lnTo>
                    <a:pt x="2694" y="325"/>
                  </a:lnTo>
                  <a:lnTo>
                    <a:pt x="2712" y="347"/>
                  </a:lnTo>
                  <a:lnTo>
                    <a:pt x="2725" y="372"/>
                  </a:lnTo>
                  <a:lnTo>
                    <a:pt x="2734" y="401"/>
                  </a:lnTo>
                  <a:lnTo>
                    <a:pt x="2738" y="430"/>
                  </a:lnTo>
                  <a:lnTo>
                    <a:pt x="2734" y="460"/>
                  </a:lnTo>
                  <a:lnTo>
                    <a:pt x="2725" y="487"/>
                  </a:lnTo>
                  <a:lnTo>
                    <a:pt x="2712" y="513"/>
                  </a:lnTo>
                  <a:lnTo>
                    <a:pt x="2694" y="534"/>
                  </a:lnTo>
                  <a:lnTo>
                    <a:pt x="2672" y="552"/>
                  </a:lnTo>
                  <a:lnTo>
                    <a:pt x="2646" y="566"/>
                  </a:lnTo>
                  <a:lnTo>
                    <a:pt x="2619" y="575"/>
                  </a:lnTo>
                  <a:lnTo>
                    <a:pt x="2589" y="579"/>
                  </a:lnTo>
                  <a:lnTo>
                    <a:pt x="2552" y="579"/>
                  </a:lnTo>
                  <a:lnTo>
                    <a:pt x="2552" y="2106"/>
                  </a:lnTo>
                  <a:lnTo>
                    <a:pt x="2589" y="2106"/>
                  </a:lnTo>
                  <a:lnTo>
                    <a:pt x="2619" y="2109"/>
                  </a:lnTo>
                  <a:lnTo>
                    <a:pt x="2646" y="2118"/>
                  </a:lnTo>
                  <a:lnTo>
                    <a:pt x="2672" y="2132"/>
                  </a:lnTo>
                  <a:lnTo>
                    <a:pt x="2694" y="2150"/>
                  </a:lnTo>
                  <a:lnTo>
                    <a:pt x="2712" y="2172"/>
                  </a:lnTo>
                  <a:lnTo>
                    <a:pt x="2725" y="2197"/>
                  </a:lnTo>
                  <a:lnTo>
                    <a:pt x="2734" y="2224"/>
                  </a:lnTo>
                  <a:lnTo>
                    <a:pt x="2738" y="2254"/>
                  </a:lnTo>
                  <a:lnTo>
                    <a:pt x="2734" y="2284"/>
                  </a:lnTo>
                  <a:lnTo>
                    <a:pt x="2725" y="2312"/>
                  </a:lnTo>
                  <a:lnTo>
                    <a:pt x="2712" y="2337"/>
                  </a:lnTo>
                  <a:lnTo>
                    <a:pt x="2694" y="2359"/>
                  </a:lnTo>
                  <a:lnTo>
                    <a:pt x="2672" y="2377"/>
                  </a:lnTo>
                  <a:lnTo>
                    <a:pt x="2646" y="2391"/>
                  </a:lnTo>
                  <a:lnTo>
                    <a:pt x="2619" y="2399"/>
                  </a:lnTo>
                  <a:lnTo>
                    <a:pt x="2589" y="2402"/>
                  </a:lnTo>
                  <a:lnTo>
                    <a:pt x="2551" y="2402"/>
                  </a:lnTo>
                  <a:lnTo>
                    <a:pt x="2538" y="2353"/>
                  </a:lnTo>
                  <a:lnTo>
                    <a:pt x="2521" y="2307"/>
                  </a:lnTo>
                  <a:lnTo>
                    <a:pt x="2499" y="2264"/>
                  </a:lnTo>
                  <a:lnTo>
                    <a:pt x="2473" y="2224"/>
                  </a:lnTo>
                  <a:lnTo>
                    <a:pt x="2442" y="2188"/>
                  </a:lnTo>
                  <a:lnTo>
                    <a:pt x="2408" y="2156"/>
                  </a:lnTo>
                  <a:lnTo>
                    <a:pt x="2369" y="2127"/>
                  </a:lnTo>
                  <a:lnTo>
                    <a:pt x="2328" y="2102"/>
                  </a:lnTo>
                  <a:lnTo>
                    <a:pt x="2283" y="2083"/>
                  </a:lnTo>
                  <a:lnTo>
                    <a:pt x="2283" y="579"/>
                  </a:lnTo>
                  <a:lnTo>
                    <a:pt x="455" y="579"/>
                  </a:lnTo>
                  <a:lnTo>
                    <a:pt x="455" y="2082"/>
                  </a:lnTo>
                  <a:lnTo>
                    <a:pt x="413" y="2100"/>
                  </a:lnTo>
                  <a:lnTo>
                    <a:pt x="374" y="2122"/>
                  </a:lnTo>
                  <a:lnTo>
                    <a:pt x="339" y="2147"/>
                  </a:lnTo>
                  <a:lnTo>
                    <a:pt x="306" y="2175"/>
                  </a:lnTo>
                  <a:lnTo>
                    <a:pt x="277" y="2206"/>
                  </a:lnTo>
                  <a:lnTo>
                    <a:pt x="251" y="2240"/>
                  </a:lnTo>
                  <a:lnTo>
                    <a:pt x="229" y="2278"/>
                  </a:lnTo>
                  <a:lnTo>
                    <a:pt x="211" y="2317"/>
                  </a:lnTo>
                  <a:lnTo>
                    <a:pt x="196" y="2359"/>
                  </a:lnTo>
                  <a:lnTo>
                    <a:pt x="186" y="2402"/>
                  </a:lnTo>
                  <a:lnTo>
                    <a:pt x="147" y="2402"/>
                  </a:lnTo>
                  <a:lnTo>
                    <a:pt x="117" y="2399"/>
                  </a:lnTo>
                  <a:lnTo>
                    <a:pt x="90" y="2391"/>
                  </a:lnTo>
                  <a:lnTo>
                    <a:pt x="65" y="2377"/>
                  </a:lnTo>
                  <a:lnTo>
                    <a:pt x="43" y="2359"/>
                  </a:lnTo>
                  <a:lnTo>
                    <a:pt x="25" y="2337"/>
                  </a:lnTo>
                  <a:lnTo>
                    <a:pt x="11" y="2312"/>
                  </a:lnTo>
                  <a:lnTo>
                    <a:pt x="2" y="2284"/>
                  </a:lnTo>
                  <a:lnTo>
                    <a:pt x="0" y="2254"/>
                  </a:lnTo>
                  <a:lnTo>
                    <a:pt x="2" y="2224"/>
                  </a:lnTo>
                  <a:lnTo>
                    <a:pt x="11" y="2197"/>
                  </a:lnTo>
                  <a:lnTo>
                    <a:pt x="25" y="2172"/>
                  </a:lnTo>
                  <a:lnTo>
                    <a:pt x="43" y="2150"/>
                  </a:lnTo>
                  <a:lnTo>
                    <a:pt x="65" y="2132"/>
                  </a:lnTo>
                  <a:lnTo>
                    <a:pt x="90" y="2118"/>
                  </a:lnTo>
                  <a:lnTo>
                    <a:pt x="117" y="2109"/>
                  </a:lnTo>
                  <a:lnTo>
                    <a:pt x="147" y="2106"/>
                  </a:lnTo>
                  <a:lnTo>
                    <a:pt x="185" y="2106"/>
                  </a:lnTo>
                  <a:lnTo>
                    <a:pt x="185" y="579"/>
                  </a:lnTo>
                  <a:lnTo>
                    <a:pt x="147" y="579"/>
                  </a:lnTo>
                  <a:lnTo>
                    <a:pt x="117" y="575"/>
                  </a:lnTo>
                  <a:lnTo>
                    <a:pt x="90" y="566"/>
                  </a:lnTo>
                  <a:lnTo>
                    <a:pt x="65" y="552"/>
                  </a:lnTo>
                  <a:lnTo>
                    <a:pt x="43" y="535"/>
                  </a:lnTo>
                  <a:lnTo>
                    <a:pt x="25" y="513"/>
                  </a:lnTo>
                  <a:lnTo>
                    <a:pt x="11" y="487"/>
                  </a:lnTo>
                  <a:lnTo>
                    <a:pt x="2" y="460"/>
                  </a:lnTo>
                  <a:lnTo>
                    <a:pt x="0" y="430"/>
                  </a:lnTo>
                  <a:lnTo>
                    <a:pt x="2" y="401"/>
                  </a:lnTo>
                  <a:lnTo>
                    <a:pt x="11" y="372"/>
                  </a:lnTo>
                  <a:lnTo>
                    <a:pt x="25" y="347"/>
                  </a:lnTo>
                  <a:lnTo>
                    <a:pt x="43" y="325"/>
                  </a:lnTo>
                  <a:lnTo>
                    <a:pt x="65" y="307"/>
                  </a:lnTo>
                  <a:lnTo>
                    <a:pt x="90" y="293"/>
                  </a:lnTo>
                  <a:lnTo>
                    <a:pt x="117" y="285"/>
                  </a:lnTo>
                  <a:lnTo>
                    <a:pt x="147" y="282"/>
                  </a:lnTo>
                  <a:lnTo>
                    <a:pt x="1233" y="282"/>
                  </a:lnTo>
                  <a:lnTo>
                    <a:pt x="1233" y="136"/>
                  </a:lnTo>
                  <a:lnTo>
                    <a:pt x="1237" y="109"/>
                  </a:lnTo>
                  <a:lnTo>
                    <a:pt x="1245" y="82"/>
                  </a:lnTo>
                  <a:lnTo>
                    <a:pt x="1257" y="59"/>
                  </a:lnTo>
                  <a:lnTo>
                    <a:pt x="1273" y="40"/>
                  </a:lnTo>
                  <a:lnTo>
                    <a:pt x="1292" y="23"/>
                  </a:lnTo>
                  <a:lnTo>
                    <a:pt x="1316" y="10"/>
                  </a:lnTo>
                  <a:lnTo>
                    <a:pt x="1341" y="4"/>
                  </a:lnTo>
                  <a:lnTo>
                    <a:pt x="13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468"/>
            <p:cNvSpPr>
              <a:spLocks/>
            </p:cNvSpPr>
            <p:nvPr/>
          </p:nvSpPr>
          <p:spPr bwMode="auto">
            <a:xfrm>
              <a:off x="1860" y="2126"/>
              <a:ext cx="101" cy="342"/>
            </a:xfrm>
            <a:custGeom>
              <a:avLst/>
              <a:gdLst>
                <a:gd name="T0" fmla="*/ 101 w 202"/>
                <a:gd name="T1" fmla="*/ 0 h 684"/>
                <a:gd name="T2" fmla="*/ 124 w 202"/>
                <a:gd name="T3" fmla="*/ 2 h 684"/>
                <a:gd name="T4" fmla="*/ 146 w 202"/>
                <a:gd name="T5" fmla="*/ 10 h 684"/>
                <a:gd name="T6" fmla="*/ 164 w 202"/>
                <a:gd name="T7" fmla="*/ 22 h 684"/>
                <a:gd name="T8" fmla="*/ 180 w 202"/>
                <a:gd name="T9" fmla="*/ 38 h 684"/>
                <a:gd name="T10" fmla="*/ 191 w 202"/>
                <a:gd name="T11" fmla="*/ 56 h 684"/>
                <a:gd name="T12" fmla="*/ 199 w 202"/>
                <a:gd name="T13" fmla="*/ 78 h 684"/>
                <a:gd name="T14" fmla="*/ 202 w 202"/>
                <a:gd name="T15" fmla="*/ 100 h 684"/>
                <a:gd name="T16" fmla="*/ 202 w 202"/>
                <a:gd name="T17" fmla="*/ 583 h 684"/>
                <a:gd name="T18" fmla="*/ 199 w 202"/>
                <a:gd name="T19" fmla="*/ 606 h 684"/>
                <a:gd name="T20" fmla="*/ 191 w 202"/>
                <a:gd name="T21" fmla="*/ 628 h 684"/>
                <a:gd name="T22" fmla="*/ 180 w 202"/>
                <a:gd name="T23" fmla="*/ 646 h 684"/>
                <a:gd name="T24" fmla="*/ 164 w 202"/>
                <a:gd name="T25" fmla="*/ 662 h 684"/>
                <a:gd name="T26" fmla="*/ 146 w 202"/>
                <a:gd name="T27" fmla="*/ 673 h 684"/>
                <a:gd name="T28" fmla="*/ 124 w 202"/>
                <a:gd name="T29" fmla="*/ 681 h 684"/>
                <a:gd name="T30" fmla="*/ 101 w 202"/>
                <a:gd name="T31" fmla="*/ 684 h 684"/>
                <a:gd name="T32" fmla="*/ 77 w 202"/>
                <a:gd name="T33" fmla="*/ 681 h 684"/>
                <a:gd name="T34" fmla="*/ 57 w 202"/>
                <a:gd name="T35" fmla="*/ 673 h 684"/>
                <a:gd name="T36" fmla="*/ 37 w 202"/>
                <a:gd name="T37" fmla="*/ 662 h 684"/>
                <a:gd name="T38" fmla="*/ 21 w 202"/>
                <a:gd name="T39" fmla="*/ 646 h 684"/>
                <a:gd name="T40" fmla="*/ 10 w 202"/>
                <a:gd name="T41" fmla="*/ 628 h 684"/>
                <a:gd name="T42" fmla="*/ 2 w 202"/>
                <a:gd name="T43" fmla="*/ 606 h 684"/>
                <a:gd name="T44" fmla="*/ 0 w 202"/>
                <a:gd name="T45" fmla="*/ 583 h 684"/>
                <a:gd name="T46" fmla="*/ 0 w 202"/>
                <a:gd name="T47" fmla="*/ 100 h 684"/>
                <a:gd name="T48" fmla="*/ 2 w 202"/>
                <a:gd name="T49" fmla="*/ 78 h 684"/>
                <a:gd name="T50" fmla="*/ 10 w 202"/>
                <a:gd name="T51" fmla="*/ 56 h 684"/>
                <a:gd name="T52" fmla="*/ 21 w 202"/>
                <a:gd name="T53" fmla="*/ 38 h 684"/>
                <a:gd name="T54" fmla="*/ 37 w 202"/>
                <a:gd name="T55" fmla="*/ 22 h 684"/>
                <a:gd name="T56" fmla="*/ 57 w 202"/>
                <a:gd name="T57" fmla="*/ 10 h 684"/>
                <a:gd name="T58" fmla="*/ 77 w 202"/>
                <a:gd name="T59" fmla="*/ 2 h 684"/>
                <a:gd name="T60" fmla="*/ 101 w 202"/>
                <a:gd name="T61" fmla="*/ 0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2" h="684">
                  <a:moveTo>
                    <a:pt x="101" y="0"/>
                  </a:moveTo>
                  <a:lnTo>
                    <a:pt x="124" y="2"/>
                  </a:lnTo>
                  <a:lnTo>
                    <a:pt x="146" y="10"/>
                  </a:lnTo>
                  <a:lnTo>
                    <a:pt x="164" y="22"/>
                  </a:lnTo>
                  <a:lnTo>
                    <a:pt x="180" y="38"/>
                  </a:lnTo>
                  <a:lnTo>
                    <a:pt x="191" y="56"/>
                  </a:lnTo>
                  <a:lnTo>
                    <a:pt x="199" y="78"/>
                  </a:lnTo>
                  <a:lnTo>
                    <a:pt x="202" y="100"/>
                  </a:lnTo>
                  <a:lnTo>
                    <a:pt x="202" y="583"/>
                  </a:lnTo>
                  <a:lnTo>
                    <a:pt x="199" y="606"/>
                  </a:lnTo>
                  <a:lnTo>
                    <a:pt x="191" y="628"/>
                  </a:lnTo>
                  <a:lnTo>
                    <a:pt x="180" y="646"/>
                  </a:lnTo>
                  <a:lnTo>
                    <a:pt x="164" y="662"/>
                  </a:lnTo>
                  <a:lnTo>
                    <a:pt x="146" y="673"/>
                  </a:lnTo>
                  <a:lnTo>
                    <a:pt x="124" y="681"/>
                  </a:lnTo>
                  <a:lnTo>
                    <a:pt x="101" y="684"/>
                  </a:lnTo>
                  <a:lnTo>
                    <a:pt x="77" y="681"/>
                  </a:lnTo>
                  <a:lnTo>
                    <a:pt x="57" y="673"/>
                  </a:lnTo>
                  <a:lnTo>
                    <a:pt x="37" y="662"/>
                  </a:lnTo>
                  <a:lnTo>
                    <a:pt x="21" y="646"/>
                  </a:lnTo>
                  <a:lnTo>
                    <a:pt x="10" y="628"/>
                  </a:lnTo>
                  <a:lnTo>
                    <a:pt x="2" y="606"/>
                  </a:lnTo>
                  <a:lnTo>
                    <a:pt x="0" y="583"/>
                  </a:lnTo>
                  <a:lnTo>
                    <a:pt x="0" y="100"/>
                  </a:lnTo>
                  <a:lnTo>
                    <a:pt x="2" y="78"/>
                  </a:lnTo>
                  <a:lnTo>
                    <a:pt x="10" y="56"/>
                  </a:lnTo>
                  <a:lnTo>
                    <a:pt x="21" y="38"/>
                  </a:lnTo>
                  <a:lnTo>
                    <a:pt x="37" y="22"/>
                  </a:lnTo>
                  <a:lnTo>
                    <a:pt x="57" y="10"/>
                  </a:lnTo>
                  <a:lnTo>
                    <a:pt x="77" y="2"/>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469"/>
            <p:cNvSpPr>
              <a:spLocks/>
            </p:cNvSpPr>
            <p:nvPr/>
          </p:nvSpPr>
          <p:spPr bwMode="auto">
            <a:xfrm>
              <a:off x="2038" y="1949"/>
              <a:ext cx="101" cy="519"/>
            </a:xfrm>
            <a:custGeom>
              <a:avLst/>
              <a:gdLst>
                <a:gd name="T0" fmla="*/ 100 w 201"/>
                <a:gd name="T1" fmla="*/ 0 h 1039"/>
                <a:gd name="T2" fmla="*/ 124 w 201"/>
                <a:gd name="T3" fmla="*/ 2 h 1039"/>
                <a:gd name="T4" fmla="*/ 144 w 201"/>
                <a:gd name="T5" fmla="*/ 10 h 1039"/>
                <a:gd name="T6" fmla="*/ 164 w 201"/>
                <a:gd name="T7" fmla="*/ 22 h 1039"/>
                <a:gd name="T8" fmla="*/ 180 w 201"/>
                <a:gd name="T9" fmla="*/ 38 h 1039"/>
                <a:gd name="T10" fmla="*/ 191 w 201"/>
                <a:gd name="T11" fmla="*/ 57 h 1039"/>
                <a:gd name="T12" fmla="*/ 199 w 201"/>
                <a:gd name="T13" fmla="*/ 78 h 1039"/>
                <a:gd name="T14" fmla="*/ 201 w 201"/>
                <a:gd name="T15" fmla="*/ 102 h 1039"/>
                <a:gd name="T16" fmla="*/ 201 w 201"/>
                <a:gd name="T17" fmla="*/ 938 h 1039"/>
                <a:gd name="T18" fmla="*/ 199 w 201"/>
                <a:gd name="T19" fmla="*/ 961 h 1039"/>
                <a:gd name="T20" fmla="*/ 191 w 201"/>
                <a:gd name="T21" fmla="*/ 983 h 1039"/>
                <a:gd name="T22" fmla="*/ 180 w 201"/>
                <a:gd name="T23" fmla="*/ 1001 h 1039"/>
                <a:gd name="T24" fmla="*/ 164 w 201"/>
                <a:gd name="T25" fmla="*/ 1017 h 1039"/>
                <a:gd name="T26" fmla="*/ 144 w 201"/>
                <a:gd name="T27" fmla="*/ 1028 h 1039"/>
                <a:gd name="T28" fmla="*/ 124 w 201"/>
                <a:gd name="T29" fmla="*/ 1036 h 1039"/>
                <a:gd name="T30" fmla="*/ 100 w 201"/>
                <a:gd name="T31" fmla="*/ 1039 h 1039"/>
                <a:gd name="T32" fmla="*/ 77 w 201"/>
                <a:gd name="T33" fmla="*/ 1036 h 1039"/>
                <a:gd name="T34" fmla="*/ 55 w 201"/>
                <a:gd name="T35" fmla="*/ 1028 h 1039"/>
                <a:gd name="T36" fmla="*/ 37 w 201"/>
                <a:gd name="T37" fmla="*/ 1017 h 1039"/>
                <a:gd name="T38" fmla="*/ 21 w 201"/>
                <a:gd name="T39" fmla="*/ 1001 h 1039"/>
                <a:gd name="T40" fmla="*/ 10 w 201"/>
                <a:gd name="T41" fmla="*/ 983 h 1039"/>
                <a:gd name="T42" fmla="*/ 2 w 201"/>
                <a:gd name="T43" fmla="*/ 961 h 1039"/>
                <a:gd name="T44" fmla="*/ 0 w 201"/>
                <a:gd name="T45" fmla="*/ 938 h 1039"/>
                <a:gd name="T46" fmla="*/ 0 w 201"/>
                <a:gd name="T47" fmla="*/ 102 h 1039"/>
                <a:gd name="T48" fmla="*/ 2 w 201"/>
                <a:gd name="T49" fmla="*/ 78 h 1039"/>
                <a:gd name="T50" fmla="*/ 10 w 201"/>
                <a:gd name="T51" fmla="*/ 57 h 1039"/>
                <a:gd name="T52" fmla="*/ 21 w 201"/>
                <a:gd name="T53" fmla="*/ 38 h 1039"/>
                <a:gd name="T54" fmla="*/ 37 w 201"/>
                <a:gd name="T55" fmla="*/ 22 h 1039"/>
                <a:gd name="T56" fmla="*/ 55 w 201"/>
                <a:gd name="T57" fmla="*/ 10 h 1039"/>
                <a:gd name="T58" fmla="*/ 77 w 201"/>
                <a:gd name="T59" fmla="*/ 2 h 1039"/>
                <a:gd name="T60" fmla="*/ 100 w 201"/>
                <a:gd name="T61" fmla="*/ 0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1" h="1039">
                  <a:moveTo>
                    <a:pt x="100" y="0"/>
                  </a:moveTo>
                  <a:lnTo>
                    <a:pt x="124" y="2"/>
                  </a:lnTo>
                  <a:lnTo>
                    <a:pt x="144" y="10"/>
                  </a:lnTo>
                  <a:lnTo>
                    <a:pt x="164" y="22"/>
                  </a:lnTo>
                  <a:lnTo>
                    <a:pt x="180" y="38"/>
                  </a:lnTo>
                  <a:lnTo>
                    <a:pt x="191" y="57"/>
                  </a:lnTo>
                  <a:lnTo>
                    <a:pt x="199" y="78"/>
                  </a:lnTo>
                  <a:lnTo>
                    <a:pt x="201" y="102"/>
                  </a:lnTo>
                  <a:lnTo>
                    <a:pt x="201" y="938"/>
                  </a:lnTo>
                  <a:lnTo>
                    <a:pt x="199" y="961"/>
                  </a:lnTo>
                  <a:lnTo>
                    <a:pt x="191" y="983"/>
                  </a:lnTo>
                  <a:lnTo>
                    <a:pt x="180" y="1001"/>
                  </a:lnTo>
                  <a:lnTo>
                    <a:pt x="164" y="1017"/>
                  </a:lnTo>
                  <a:lnTo>
                    <a:pt x="144" y="1028"/>
                  </a:lnTo>
                  <a:lnTo>
                    <a:pt x="124" y="1036"/>
                  </a:lnTo>
                  <a:lnTo>
                    <a:pt x="100" y="1039"/>
                  </a:lnTo>
                  <a:lnTo>
                    <a:pt x="77" y="1036"/>
                  </a:lnTo>
                  <a:lnTo>
                    <a:pt x="55" y="1028"/>
                  </a:lnTo>
                  <a:lnTo>
                    <a:pt x="37" y="1017"/>
                  </a:lnTo>
                  <a:lnTo>
                    <a:pt x="21" y="1001"/>
                  </a:lnTo>
                  <a:lnTo>
                    <a:pt x="10" y="983"/>
                  </a:lnTo>
                  <a:lnTo>
                    <a:pt x="2" y="961"/>
                  </a:lnTo>
                  <a:lnTo>
                    <a:pt x="0" y="938"/>
                  </a:lnTo>
                  <a:lnTo>
                    <a:pt x="0" y="102"/>
                  </a:lnTo>
                  <a:lnTo>
                    <a:pt x="2" y="78"/>
                  </a:lnTo>
                  <a:lnTo>
                    <a:pt x="10" y="57"/>
                  </a:lnTo>
                  <a:lnTo>
                    <a:pt x="21" y="38"/>
                  </a:lnTo>
                  <a:lnTo>
                    <a:pt x="37" y="22"/>
                  </a:lnTo>
                  <a:lnTo>
                    <a:pt x="55" y="10"/>
                  </a:lnTo>
                  <a:lnTo>
                    <a:pt x="77" y="2"/>
                  </a:lnTo>
                  <a:lnTo>
                    <a:pt x="10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470"/>
            <p:cNvSpPr>
              <a:spLocks/>
            </p:cNvSpPr>
            <p:nvPr/>
          </p:nvSpPr>
          <p:spPr bwMode="auto">
            <a:xfrm>
              <a:off x="2215" y="2055"/>
              <a:ext cx="101" cy="413"/>
            </a:xfrm>
            <a:custGeom>
              <a:avLst/>
              <a:gdLst>
                <a:gd name="T0" fmla="*/ 102 w 203"/>
                <a:gd name="T1" fmla="*/ 0 h 827"/>
                <a:gd name="T2" fmla="*/ 124 w 203"/>
                <a:gd name="T3" fmla="*/ 4 h 827"/>
                <a:gd name="T4" fmla="*/ 146 w 203"/>
                <a:gd name="T5" fmla="*/ 11 h 827"/>
                <a:gd name="T6" fmla="*/ 164 w 203"/>
                <a:gd name="T7" fmla="*/ 23 h 827"/>
                <a:gd name="T8" fmla="*/ 180 w 203"/>
                <a:gd name="T9" fmla="*/ 38 h 827"/>
                <a:gd name="T10" fmla="*/ 193 w 203"/>
                <a:gd name="T11" fmla="*/ 57 h 827"/>
                <a:gd name="T12" fmla="*/ 200 w 203"/>
                <a:gd name="T13" fmla="*/ 79 h 827"/>
                <a:gd name="T14" fmla="*/ 203 w 203"/>
                <a:gd name="T15" fmla="*/ 102 h 827"/>
                <a:gd name="T16" fmla="*/ 203 w 203"/>
                <a:gd name="T17" fmla="*/ 726 h 827"/>
                <a:gd name="T18" fmla="*/ 200 w 203"/>
                <a:gd name="T19" fmla="*/ 749 h 827"/>
                <a:gd name="T20" fmla="*/ 193 w 203"/>
                <a:gd name="T21" fmla="*/ 771 h 827"/>
                <a:gd name="T22" fmla="*/ 180 w 203"/>
                <a:gd name="T23" fmla="*/ 789 h 827"/>
                <a:gd name="T24" fmla="*/ 164 w 203"/>
                <a:gd name="T25" fmla="*/ 805 h 827"/>
                <a:gd name="T26" fmla="*/ 146 w 203"/>
                <a:gd name="T27" fmla="*/ 816 h 827"/>
                <a:gd name="T28" fmla="*/ 124 w 203"/>
                <a:gd name="T29" fmla="*/ 824 h 827"/>
                <a:gd name="T30" fmla="*/ 102 w 203"/>
                <a:gd name="T31" fmla="*/ 827 h 827"/>
                <a:gd name="T32" fmla="*/ 79 w 203"/>
                <a:gd name="T33" fmla="*/ 824 h 827"/>
                <a:gd name="T34" fmla="*/ 57 w 203"/>
                <a:gd name="T35" fmla="*/ 816 h 827"/>
                <a:gd name="T36" fmla="*/ 38 w 203"/>
                <a:gd name="T37" fmla="*/ 805 h 827"/>
                <a:gd name="T38" fmla="*/ 23 w 203"/>
                <a:gd name="T39" fmla="*/ 789 h 827"/>
                <a:gd name="T40" fmla="*/ 10 w 203"/>
                <a:gd name="T41" fmla="*/ 771 h 827"/>
                <a:gd name="T42" fmla="*/ 4 w 203"/>
                <a:gd name="T43" fmla="*/ 749 h 827"/>
                <a:gd name="T44" fmla="*/ 0 w 203"/>
                <a:gd name="T45" fmla="*/ 726 h 827"/>
                <a:gd name="T46" fmla="*/ 0 w 203"/>
                <a:gd name="T47" fmla="*/ 102 h 827"/>
                <a:gd name="T48" fmla="*/ 4 w 203"/>
                <a:gd name="T49" fmla="*/ 79 h 827"/>
                <a:gd name="T50" fmla="*/ 10 w 203"/>
                <a:gd name="T51" fmla="*/ 57 h 827"/>
                <a:gd name="T52" fmla="*/ 23 w 203"/>
                <a:gd name="T53" fmla="*/ 38 h 827"/>
                <a:gd name="T54" fmla="*/ 38 w 203"/>
                <a:gd name="T55" fmla="*/ 23 h 827"/>
                <a:gd name="T56" fmla="*/ 57 w 203"/>
                <a:gd name="T57" fmla="*/ 11 h 827"/>
                <a:gd name="T58" fmla="*/ 79 w 203"/>
                <a:gd name="T59" fmla="*/ 4 h 827"/>
                <a:gd name="T60" fmla="*/ 102 w 203"/>
                <a:gd name="T61" fmla="*/ 0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3" h="827">
                  <a:moveTo>
                    <a:pt x="102" y="0"/>
                  </a:moveTo>
                  <a:lnTo>
                    <a:pt x="124" y="4"/>
                  </a:lnTo>
                  <a:lnTo>
                    <a:pt x="146" y="11"/>
                  </a:lnTo>
                  <a:lnTo>
                    <a:pt x="164" y="23"/>
                  </a:lnTo>
                  <a:lnTo>
                    <a:pt x="180" y="38"/>
                  </a:lnTo>
                  <a:lnTo>
                    <a:pt x="193" y="57"/>
                  </a:lnTo>
                  <a:lnTo>
                    <a:pt x="200" y="79"/>
                  </a:lnTo>
                  <a:lnTo>
                    <a:pt x="203" y="102"/>
                  </a:lnTo>
                  <a:lnTo>
                    <a:pt x="203" y="726"/>
                  </a:lnTo>
                  <a:lnTo>
                    <a:pt x="200" y="749"/>
                  </a:lnTo>
                  <a:lnTo>
                    <a:pt x="193" y="771"/>
                  </a:lnTo>
                  <a:lnTo>
                    <a:pt x="180" y="789"/>
                  </a:lnTo>
                  <a:lnTo>
                    <a:pt x="164" y="805"/>
                  </a:lnTo>
                  <a:lnTo>
                    <a:pt x="146" y="816"/>
                  </a:lnTo>
                  <a:lnTo>
                    <a:pt x="124" y="824"/>
                  </a:lnTo>
                  <a:lnTo>
                    <a:pt x="102" y="827"/>
                  </a:lnTo>
                  <a:lnTo>
                    <a:pt x="79" y="824"/>
                  </a:lnTo>
                  <a:lnTo>
                    <a:pt x="57" y="816"/>
                  </a:lnTo>
                  <a:lnTo>
                    <a:pt x="38" y="805"/>
                  </a:lnTo>
                  <a:lnTo>
                    <a:pt x="23" y="789"/>
                  </a:lnTo>
                  <a:lnTo>
                    <a:pt x="10" y="771"/>
                  </a:lnTo>
                  <a:lnTo>
                    <a:pt x="4" y="749"/>
                  </a:lnTo>
                  <a:lnTo>
                    <a:pt x="0" y="726"/>
                  </a:lnTo>
                  <a:lnTo>
                    <a:pt x="0" y="102"/>
                  </a:lnTo>
                  <a:lnTo>
                    <a:pt x="4" y="79"/>
                  </a:lnTo>
                  <a:lnTo>
                    <a:pt x="10" y="57"/>
                  </a:lnTo>
                  <a:lnTo>
                    <a:pt x="23" y="38"/>
                  </a:lnTo>
                  <a:lnTo>
                    <a:pt x="38" y="23"/>
                  </a:lnTo>
                  <a:lnTo>
                    <a:pt x="57" y="11"/>
                  </a:lnTo>
                  <a:lnTo>
                    <a:pt x="79" y="4"/>
                  </a:lnTo>
                  <a:lnTo>
                    <a:pt x="10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471"/>
            <p:cNvSpPr>
              <a:spLocks/>
            </p:cNvSpPr>
            <p:nvPr/>
          </p:nvSpPr>
          <p:spPr bwMode="auto">
            <a:xfrm>
              <a:off x="2392" y="2002"/>
              <a:ext cx="101" cy="466"/>
            </a:xfrm>
            <a:custGeom>
              <a:avLst/>
              <a:gdLst>
                <a:gd name="T0" fmla="*/ 101 w 202"/>
                <a:gd name="T1" fmla="*/ 0 h 933"/>
                <a:gd name="T2" fmla="*/ 124 w 202"/>
                <a:gd name="T3" fmla="*/ 3 h 933"/>
                <a:gd name="T4" fmla="*/ 146 w 202"/>
                <a:gd name="T5" fmla="*/ 11 h 933"/>
                <a:gd name="T6" fmla="*/ 164 w 202"/>
                <a:gd name="T7" fmla="*/ 23 h 933"/>
                <a:gd name="T8" fmla="*/ 180 w 202"/>
                <a:gd name="T9" fmla="*/ 38 h 933"/>
                <a:gd name="T10" fmla="*/ 192 w 202"/>
                <a:gd name="T11" fmla="*/ 57 h 933"/>
                <a:gd name="T12" fmla="*/ 200 w 202"/>
                <a:gd name="T13" fmla="*/ 78 h 933"/>
                <a:gd name="T14" fmla="*/ 202 w 202"/>
                <a:gd name="T15" fmla="*/ 102 h 933"/>
                <a:gd name="T16" fmla="*/ 202 w 202"/>
                <a:gd name="T17" fmla="*/ 832 h 933"/>
                <a:gd name="T18" fmla="*/ 200 w 202"/>
                <a:gd name="T19" fmla="*/ 855 h 933"/>
                <a:gd name="T20" fmla="*/ 192 w 202"/>
                <a:gd name="T21" fmla="*/ 877 h 933"/>
                <a:gd name="T22" fmla="*/ 180 w 202"/>
                <a:gd name="T23" fmla="*/ 895 h 933"/>
                <a:gd name="T24" fmla="*/ 164 w 202"/>
                <a:gd name="T25" fmla="*/ 911 h 933"/>
                <a:gd name="T26" fmla="*/ 146 w 202"/>
                <a:gd name="T27" fmla="*/ 922 h 933"/>
                <a:gd name="T28" fmla="*/ 124 w 202"/>
                <a:gd name="T29" fmla="*/ 930 h 933"/>
                <a:gd name="T30" fmla="*/ 101 w 202"/>
                <a:gd name="T31" fmla="*/ 933 h 933"/>
                <a:gd name="T32" fmla="*/ 77 w 202"/>
                <a:gd name="T33" fmla="*/ 930 h 933"/>
                <a:gd name="T34" fmla="*/ 57 w 202"/>
                <a:gd name="T35" fmla="*/ 922 h 933"/>
                <a:gd name="T36" fmla="*/ 38 w 202"/>
                <a:gd name="T37" fmla="*/ 911 h 933"/>
                <a:gd name="T38" fmla="*/ 22 w 202"/>
                <a:gd name="T39" fmla="*/ 895 h 933"/>
                <a:gd name="T40" fmla="*/ 10 w 202"/>
                <a:gd name="T41" fmla="*/ 877 h 933"/>
                <a:gd name="T42" fmla="*/ 2 w 202"/>
                <a:gd name="T43" fmla="*/ 855 h 933"/>
                <a:gd name="T44" fmla="*/ 0 w 202"/>
                <a:gd name="T45" fmla="*/ 832 h 933"/>
                <a:gd name="T46" fmla="*/ 0 w 202"/>
                <a:gd name="T47" fmla="*/ 102 h 933"/>
                <a:gd name="T48" fmla="*/ 2 w 202"/>
                <a:gd name="T49" fmla="*/ 78 h 933"/>
                <a:gd name="T50" fmla="*/ 10 w 202"/>
                <a:gd name="T51" fmla="*/ 57 h 933"/>
                <a:gd name="T52" fmla="*/ 22 w 202"/>
                <a:gd name="T53" fmla="*/ 38 h 933"/>
                <a:gd name="T54" fmla="*/ 38 w 202"/>
                <a:gd name="T55" fmla="*/ 23 h 933"/>
                <a:gd name="T56" fmla="*/ 57 w 202"/>
                <a:gd name="T57" fmla="*/ 11 h 933"/>
                <a:gd name="T58" fmla="*/ 77 w 202"/>
                <a:gd name="T59" fmla="*/ 3 h 933"/>
                <a:gd name="T60" fmla="*/ 101 w 202"/>
                <a:gd name="T61" fmla="*/ 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2" h="933">
                  <a:moveTo>
                    <a:pt x="101" y="0"/>
                  </a:moveTo>
                  <a:lnTo>
                    <a:pt x="124" y="3"/>
                  </a:lnTo>
                  <a:lnTo>
                    <a:pt x="146" y="11"/>
                  </a:lnTo>
                  <a:lnTo>
                    <a:pt x="164" y="23"/>
                  </a:lnTo>
                  <a:lnTo>
                    <a:pt x="180" y="38"/>
                  </a:lnTo>
                  <a:lnTo>
                    <a:pt x="192" y="57"/>
                  </a:lnTo>
                  <a:lnTo>
                    <a:pt x="200" y="78"/>
                  </a:lnTo>
                  <a:lnTo>
                    <a:pt x="202" y="102"/>
                  </a:lnTo>
                  <a:lnTo>
                    <a:pt x="202" y="832"/>
                  </a:lnTo>
                  <a:lnTo>
                    <a:pt x="200" y="855"/>
                  </a:lnTo>
                  <a:lnTo>
                    <a:pt x="192" y="877"/>
                  </a:lnTo>
                  <a:lnTo>
                    <a:pt x="180" y="895"/>
                  </a:lnTo>
                  <a:lnTo>
                    <a:pt x="164" y="911"/>
                  </a:lnTo>
                  <a:lnTo>
                    <a:pt x="146" y="922"/>
                  </a:lnTo>
                  <a:lnTo>
                    <a:pt x="124" y="930"/>
                  </a:lnTo>
                  <a:lnTo>
                    <a:pt x="101" y="933"/>
                  </a:lnTo>
                  <a:lnTo>
                    <a:pt x="77" y="930"/>
                  </a:lnTo>
                  <a:lnTo>
                    <a:pt x="57" y="922"/>
                  </a:lnTo>
                  <a:lnTo>
                    <a:pt x="38" y="911"/>
                  </a:lnTo>
                  <a:lnTo>
                    <a:pt x="22" y="895"/>
                  </a:lnTo>
                  <a:lnTo>
                    <a:pt x="10" y="877"/>
                  </a:lnTo>
                  <a:lnTo>
                    <a:pt x="2" y="855"/>
                  </a:lnTo>
                  <a:lnTo>
                    <a:pt x="0" y="832"/>
                  </a:lnTo>
                  <a:lnTo>
                    <a:pt x="0" y="102"/>
                  </a:lnTo>
                  <a:lnTo>
                    <a:pt x="2" y="78"/>
                  </a:lnTo>
                  <a:lnTo>
                    <a:pt x="10" y="57"/>
                  </a:lnTo>
                  <a:lnTo>
                    <a:pt x="22" y="38"/>
                  </a:lnTo>
                  <a:lnTo>
                    <a:pt x="38" y="23"/>
                  </a:lnTo>
                  <a:lnTo>
                    <a:pt x="57" y="11"/>
                  </a:lnTo>
                  <a:lnTo>
                    <a:pt x="77" y="3"/>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472"/>
            <p:cNvSpPr>
              <a:spLocks/>
            </p:cNvSpPr>
            <p:nvPr/>
          </p:nvSpPr>
          <p:spPr bwMode="auto">
            <a:xfrm>
              <a:off x="1642" y="2633"/>
              <a:ext cx="355" cy="426"/>
            </a:xfrm>
            <a:custGeom>
              <a:avLst/>
              <a:gdLst>
                <a:gd name="T0" fmla="*/ 355 w 709"/>
                <a:gd name="T1" fmla="*/ 0 h 851"/>
                <a:gd name="T2" fmla="*/ 355 w 709"/>
                <a:gd name="T3" fmla="*/ 0 h 851"/>
                <a:gd name="T4" fmla="*/ 356 w 709"/>
                <a:gd name="T5" fmla="*/ 0 h 851"/>
                <a:gd name="T6" fmla="*/ 357 w 709"/>
                <a:gd name="T7" fmla="*/ 0 h 851"/>
                <a:gd name="T8" fmla="*/ 452 w 709"/>
                <a:gd name="T9" fmla="*/ 11 h 851"/>
                <a:gd name="T10" fmla="*/ 534 w 709"/>
                <a:gd name="T11" fmla="*/ 38 h 851"/>
                <a:gd name="T12" fmla="*/ 602 w 709"/>
                <a:gd name="T13" fmla="*/ 82 h 851"/>
                <a:gd name="T14" fmla="*/ 655 w 709"/>
                <a:gd name="T15" fmla="*/ 140 h 851"/>
                <a:gd name="T16" fmla="*/ 690 w 709"/>
                <a:gd name="T17" fmla="*/ 213 h 851"/>
                <a:gd name="T18" fmla="*/ 708 w 709"/>
                <a:gd name="T19" fmla="*/ 300 h 851"/>
                <a:gd name="T20" fmla="*/ 707 w 709"/>
                <a:gd name="T21" fmla="*/ 414 h 851"/>
                <a:gd name="T22" fmla="*/ 690 w 709"/>
                <a:gd name="T23" fmla="*/ 534 h 851"/>
                <a:gd name="T24" fmla="*/ 659 w 709"/>
                <a:gd name="T25" fmla="*/ 635 h 851"/>
                <a:gd name="T26" fmla="*/ 614 w 709"/>
                <a:gd name="T27" fmla="*/ 719 h 851"/>
                <a:gd name="T28" fmla="*/ 555 w 709"/>
                <a:gd name="T29" fmla="*/ 784 h 851"/>
                <a:gd name="T30" fmla="*/ 484 w 709"/>
                <a:gd name="T31" fmla="*/ 827 h 851"/>
                <a:gd name="T32" fmla="*/ 401 w 709"/>
                <a:gd name="T33" fmla="*/ 849 h 851"/>
                <a:gd name="T34" fmla="*/ 356 w 709"/>
                <a:gd name="T35" fmla="*/ 851 h 851"/>
                <a:gd name="T36" fmla="*/ 353 w 709"/>
                <a:gd name="T37" fmla="*/ 851 h 851"/>
                <a:gd name="T38" fmla="*/ 266 w 709"/>
                <a:gd name="T39" fmla="*/ 841 h 851"/>
                <a:gd name="T40" fmla="*/ 189 w 709"/>
                <a:gd name="T41" fmla="*/ 808 h 851"/>
                <a:gd name="T42" fmla="*/ 124 w 709"/>
                <a:gd name="T43" fmla="*/ 754 h 851"/>
                <a:gd name="T44" fmla="*/ 73 w 709"/>
                <a:gd name="T45" fmla="*/ 680 h 851"/>
                <a:gd name="T46" fmla="*/ 34 w 709"/>
                <a:gd name="T47" fmla="*/ 586 h 851"/>
                <a:gd name="T48" fmla="*/ 9 w 709"/>
                <a:gd name="T49" fmla="*/ 475 h 851"/>
                <a:gd name="T50" fmla="*/ 0 w 709"/>
                <a:gd name="T51" fmla="*/ 349 h 851"/>
                <a:gd name="T52" fmla="*/ 9 w 709"/>
                <a:gd name="T53" fmla="*/ 255 h 851"/>
                <a:gd name="T54" fmla="*/ 35 w 709"/>
                <a:gd name="T55" fmla="*/ 174 h 851"/>
                <a:gd name="T56" fmla="*/ 80 w 709"/>
                <a:gd name="T57" fmla="*/ 109 h 851"/>
                <a:gd name="T58" fmla="*/ 140 w 709"/>
                <a:gd name="T59" fmla="*/ 58 h 851"/>
                <a:gd name="T60" fmla="*/ 215 w 709"/>
                <a:gd name="T61" fmla="*/ 22 h 851"/>
                <a:gd name="T62" fmla="*/ 304 w 709"/>
                <a:gd name="T63" fmla="*/ 3 h 851"/>
                <a:gd name="T64" fmla="*/ 353 w 709"/>
                <a:gd name="T65"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09" h="851">
                  <a:moveTo>
                    <a:pt x="353" y="0"/>
                  </a:moveTo>
                  <a:lnTo>
                    <a:pt x="355" y="0"/>
                  </a:lnTo>
                  <a:lnTo>
                    <a:pt x="355" y="0"/>
                  </a:lnTo>
                  <a:lnTo>
                    <a:pt x="355" y="0"/>
                  </a:lnTo>
                  <a:lnTo>
                    <a:pt x="356" y="0"/>
                  </a:lnTo>
                  <a:lnTo>
                    <a:pt x="356" y="0"/>
                  </a:lnTo>
                  <a:lnTo>
                    <a:pt x="357" y="0"/>
                  </a:lnTo>
                  <a:lnTo>
                    <a:pt x="357" y="0"/>
                  </a:lnTo>
                  <a:lnTo>
                    <a:pt x="406" y="3"/>
                  </a:lnTo>
                  <a:lnTo>
                    <a:pt x="452" y="11"/>
                  </a:lnTo>
                  <a:lnTo>
                    <a:pt x="495" y="22"/>
                  </a:lnTo>
                  <a:lnTo>
                    <a:pt x="534" y="38"/>
                  </a:lnTo>
                  <a:lnTo>
                    <a:pt x="570" y="58"/>
                  </a:lnTo>
                  <a:lnTo>
                    <a:pt x="602" y="82"/>
                  </a:lnTo>
                  <a:lnTo>
                    <a:pt x="631" y="109"/>
                  </a:lnTo>
                  <a:lnTo>
                    <a:pt x="655" y="140"/>
                  </a:lnTo>
                  <a:lnTo>
                    <a:pt x="674" y="174"/>
                  </a:lnTo>
                  <a:lnTo>
                    <a:pt x="690" y="213"/>
                  </a:lnTo>
                  <a:lnTo>
                    <a:pt x="701" y="255"/>
                  </a:lnTo>
                  <a:lnTo>
                    <a:pt x="708" y="300"/>
                  </a:lnTo>
                  <a:lnTo>
                    <a:pt x="709" y="349"/>
                  </a:lnTo>
                  <a:lnTo>
                    <a:pt x="707" y="414"/>
                  </a:lnTo>
                  <a:lnTo>
                    <a:pt x="700" y="475"/>
                  </a:lnTo>
                  <a:lnTo>
                    <a:pt x="690" y="534"/>
                  </a:lnTo>
                  <a:lnTo>
                    <a:pt x="676" y="586"/>
                  </a:lnTo>
                  <a:lnTo>
                    <a:pt x="659" y="635"/>
                  </a:lnTo>
                  <a:lnTo>
                    <a:pt x="638" y="680"/>
                  </a:lnTo>
                  <a:lnTo>
                    <a:pt x="614" y="719"/>
                  </a:lnTo>
                  <a:lnTo>
                    <a:pt x="586" y="754"/>
                  </a:lnTo>
                  <a:lnTo>
                    <a:pt x="555" y="784"/>
                  </a:lnTo>
                  <a:lnTo>
                    <a:pt x="521" y="808"/>
                  </a:lnTo>
                  <a:lnTo>
                    <a:pt x="484" y="827"/>
                  </a:lnTo>
                  <a:lnTo>
                    <a:pt x="444" y="841"/>
                  </a:lnTo>
                  <a:lnTo>
                    <a:pt x="401" y="849"/>
                  </a:lnTo>
                  <a:lnTo>
                    <a:pt x="356" y="851"/>
                  </a:lnTo>
                  <a:lnTo>
                    <a:pt x="356" y="851"/>
                  </a:lnTo>
                  <a:lnTo>
                    <a:pt x="353" y="851"/>
                  </a:lnTo>
                  <a:lnTo>
                    <a:pt x="353" y="851"/>
                  </a:lnTo>
                  <a:lnTo>
                    <a:pt x="309" y="849"/>
                  </a:lnTo>
                  <a:lnTo>
                    <a:pt x="266" y="841"/>
                  </a:lnTo>
                  <a:lnTo>
                    <a:pt x="226" y="827"/>
                  </a:lnTo>
                  <a:lnTo>
                    <a:pt x="189" y="808"/>
                  </a:lnTo>
                  <a:lnTo>
                    <a:pt x="155" y="784"/>
                  </a:lnTo>
                  <a:lnTo>
                    <a:pt x="124" y="754"/>
                  </a:lnTo>
                  <a:lnTo>
                    <a:pt x="97" y="719"/>
                  </a:lnTo>
                  <a:lnTo>
                    <a:pt x="73" y="680"/>
                  </a:lnTo>
                  <a:lnTo>
                    <a:pt x="51" y="635"/>
                  </a:lnTo>
                  <a:lnTo>
                    <a:pt x="34" y="586"/>
                  </a:lnTo>
                  <a:lnTo>
                    <a:pt x="20" y="534"/>
                  </a:lnTo>
                  <a:lnTo>
                    <a:pt x="9" y="475"/>
                  </a:lnTo>
                  <a:lnTo>
                    <a:pt x="3" y="414"/>
                  </a:lnTo>
                  <a:lnTo>
                    <a:pt x="0" y="349"/>
                  </a:lnTo>
                  <a:lnTo>
                    <a:pt x="2" y="300"/>
                  </a:lnTo>
                  <a:lnTo>
                    <a:pt x="9" y="255"/>
                  </a:lnTo>
                  <a:lnTo>
                    <a:pt x="20" y="213"/>
                  </a:lnTo>
                  <a:lnTo>
                    <a:pt x="35" y="174"/>
                  </a:lnTo>
                  <a:lnTo>
                    <a:pt x="56" y="140"/>
                  </a:lnTo>
                  <a:lnTo>
                    <a:pt x="80" y="109"/>
                  </a:lnTo>
                  <a:lnTo>
                    <a:pt x="108" y="82"/>
                  </a:lnTo>
                  <a:lnTo>
                    <a:pt x="140" y="58"/>
                  </a:lnTo>
                  <a:lnTo>
                    <a:pt x="176" y="38"/>
                  </a:lnTo>
                  <a:lnTo>
                    <a:pt x="215" y="22"/>
                  </a:lnTo>
                  <a:lnTo>
                    <a:pt x="258" y="11"/>
                  </a:lnTo>
                  <a:lnTo>
                    <a:pt x="304" y="3"/>
                  </a:lnTo>
                  <a:lnTo>
                    <a:pt x="353" y="0"/>
                  </a:lnTo>
                  <a:lnTo>
                    <a:pt x="3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473"/>
            <p:cNvSpPr>
              <a:spLocks/>
            </p:cNvSpPr>
            <p:nvPr/>
          </p:nvSpPr>
          <p:spPr bwMode="auto">
            <a:xfrm>
              <a:off x="2357" y="2633"/>
              <a:ext cx="354" cy="426"/>
            </a:xfrm>
            <a:custGeom>
              <a:avLst/>
              <a:gdLst>
                <a:gd name="T0" fmla="*/ 354 w 710"/>
                <a:gd name="T1" fmla="*/ 0 h 851"/>
                <a:gd name="T2" fmla="*/ 355 w 710"/>
                <a:gd name="T3" fmla="*/ 0 h 851"/>
                <a:gd name="T4" fmla="*/ 355 w 710"/>
                <a:gd name="T5" fmla="*/ 0 h 851"/>
                <a:gd name="T6" fmla="*/ 356 w 710"/>
                <a:gd name="T7" fmla="*/ 0 h 851"/>
                <a:gd name="T8" fmla="*/ 452 w 710"/>
                <a:gd name="T9" fmla="*/ 11 h 851"/>
                <a:gd name="T10" fmla="*/ 534 w 710"/>
                <a:gd name="T11" fmla="*/ 38 h 851"/>
                <a:gd name="T12" fmla="*/ 601 w 710"/>
                <a:gd name="T13" fmla="*/ 82 h 851"/>
                <a:gd name="T14" fmla="*/ 654 w 710"/>
                <a:gd name="T15" fmla="*/ 140 h 851"/>
                <a:gd name="T16" fmla="*/ 689 w 710"/>
                <a:gd name="T17" fmla="*/ 213 h 851"/>
                <a:gd name="T18" fmla="*/ 707 w 710"/>
                <a:gd name="T19" fmla="*/ 300 h 851"/>
                <a:gd name="T20" fmla="*/ 706 w 710"/>
                <a:gd name="T21" fmla="*/ 414 h 851"/>
                <a:gd name="T22" fmla="*/ 690 w 710"/>
                <a:gd name="T23" fmla="*/ 534 h 851"/>
                <a:gd name="T24" fmla="*/ 658 w 710"/>
                <a:gd name="T25" fmla="*/ 635 h 851"/>
                <a:gd name="T26" fmla="*/ 613 w 710"/>
                <a:gd name="T27" fmla="*/ 719 h 851"/>
                <a:gd name="T28" fmla="*/ 555 w 710"/>
                <a:gd name="T29" fmla="*/ 784 h 851"/>
                <a:gd name="T30" fmla="*/ 484 w 710"/>
                <a:gd name="T31" fmla="*/ 827 h 851"/>
                <a:gd name="T32" fmla="*/ 401 w 710"/>
                <a:gd name="T33" fmla="*/ 849 h 851"/>
                <a:gd name="T34" fmla="*/ 356 w 710"/>
                <a:gd name="T35" fmla="*/ 851 h 851"/>
                <a:gd name="T36" fmla="*/ 354 w 710"/>
                <a:gd name="T37" fmla="*/ 851 h 851"/>
                <a:gd name="T38" fmla="*/ 266 w 710"/>
                <a:gd name="T39" fmla="*/ 841 h 851"/>
                <a:gd name="T40" fmla="*/ 188 w 710"/>
                <a:gd name="T41" fmla="*/ 808 h 851"/>
                <a:gd name="T42" fmla="*/ 123 w 710"/>
                <a:gd name="T43" fmla="*/ 754 h 851"/>
                <a:gd name="T44" fmla="*/ 72 w 710"/>
                <a:gd name="T45" fmla="*/ 680 h 851"/>
                <a:gd name="T46" fmla="*/ 33 w 710"/>
                <a:gd name="T47" fmla="*/ 586 h 851"/>
                <a:gd name="T48" fmla="*/ 9 w 710"/>
                <a:gd name="T49" fmla="*/ 475 h 851"/>
                <a:gd name="T50" fmla="*/ 0 w 710"/>
                <a:gd name="T51" fmla="*/ 349 h 851"/>
                <a:gd name="T52" fmla="*/ 8 w 710"/>
                <a:gd name="T53" fmla="*/ 255 h 851"/>
                <a:gd name="T54" fmla="*/ 36 w 710"/>
                <a:gd name="T55" fmla="*/ 174 h 851"/>
                <a:gd name="T56" fmla="*/ 79 w 710"/>
                <a:gd name="T57" fmla="*/ 109 h 851"/>
                <a:gd name="T58" fmla="*/ 139 w 710"/>
                <a:gd name="T59" fmla="*/ 58 h 851"/>
                <a:gd name="T60" fmla="*/ 215 w 710"/>
                <a:gd name="T61" fmla="*/ 22 h 851"/>
                <a:gd name="T62" fmla="*/ 304 w 710"/>
                <a:gd name="T63" fmla="*/ 3 h 851"/>
                <a:gd name="T64" fmla="*/ 354 w 710"/>
                <a:gd name="T65" fmla="*/ 0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10" h="851">
                  <a:moveTo>
                    <a:pt x="354" y="0"/>
                  </a:moveTo>
                  <a:lnTo>
                    <a:pt x="354" y="0"/>
                  </a:lnTo>
                  <a:lnTo>
                    <a:pt x="354" y="0"/>
                  </a:lnTo>
                  <a:lnTo>
                    <a:pt x="355" y="0"/>
                  </a:lnTo>
                  <a:lnTo>
                    <a:pt x="355" y="0"/>
                  </a:lnTo>
                  <a:lnTo>
                    <a:pt x="355" y="0"/>
                  </a:lnTo>
                  <a:lnTo>
                    <a:pt x="356" y="0"/>
                  </a:lnTo>
                  <a:lnTo>
                    <a:pt x="356" y="0"/>
                  </a:lnTo>
                  <a:lnTo>
                    <a:pt x="405" y="3"/>
                  </a:lnTo>
                  <a:lnTo>
                    <a:pt x="452" y="11"/>
                  </a:lnTo>
                  <a:lnTo>
                    <a:pt x="494" y="22"/>
                  </a:lnTo>
                  <a:lnTo>
                    <a:pt x="534" y="38"/>
                  </a:lnTo>
                  <a:lnTo>
                    <a:pt x="569" y="58"/>
                  </a:lnTo>
                  <a:lnTo>
                    <a:pt x="601" y="82"/>
                  </a:lnTo>
                  <a:lnTo>
                    <a:pt x="630" y="109"/>
                  </a:lnTo>
                  <a:lnTo>
                    <a:pt x="654" y="140"/>
                  </a:lnTo>
                  <a:lnTo>
                    <a:pt x="674" y="174"/>
                  </a:lnTo>
                  <a:lnTo>
                    <a:pt x="689" y="213"/>
                  </a:lnTo>
                  <a:lnTo>
                    <a:pt x="701" y="255"/>
                  </a:lnTo>
                  <a:lnTo>
                    <a:pt x="707" y="300"/>
                  </a:lnTo>
                  <a:lnTo>
                    <a:pt x="710" y="349"/>
                  </a:lnTo>
                  <a:lnTo>
                    <a:pt x="706" y="414"/>
                  </a:lnTo>
                  <a:lnTo>
                    <a:pt x="701" y="475"/>
                  </a:lnTo>
                  <a:lnTo>
                    <a:pt x="690" y="534"/>
                  </a:lnTo>
                  <a:lnTo>
                    <a:pt x="676" y="586"/>
                  </a:lnTo>
                  <a:lnTo>
                    <a:pt x="658" y="635"/>
                  </a:lnTo>
                  <a:lnTo>
                    <a:pt x="638" y="680"/>
                  </a:lnTo>
                  <a:lnTo>
                    <a:pt x="613" y="719"/>
                  </a:lnTo>
                  <a:lnTo>
                    <a:pt x="585" y="754"/>
                  </a:lnTo>
                  <a:lnTo>
                    <a:pt x="555" y="784"/>
                  </a:lnTo>
                  <a:lnTo>
                    <a:pt x="520" y="808"/>
                  </a:lnTo>
                  <a:lnTo>
                    <a:pt x="484" y="827"/>
                  </a:lnTo>
                  <a:lnTo>
                    <a:pt x="444" y="841"/>
                  </a:lnTo>
                  <a:lnTo>
                    <a:pt x="401" y="849"/>
                  </a:lnTo>
                  <a:lnTo>
                    <a:pt x="356" y="851"/>
                  </a:lnTo>
                  <a:lnTo>
                    <a:pt x="356" y="851"/>
                  </a:lnTo>
                  <a:lnTo>
                    <a:pt x="354" y="851"/>
                  </a:lnTo>
                  <a:lnTo>
                    <a:pt x="354" y="851"/>
                  </a:lnTo>
                  <a:lnTo>
                    <a:pt x="308" y="849"/>
                  </a:lnTo>
                  <a:lnTo>
                    <a:pt x="266" y="841"/>
                  </a:lnTo>
                  <a:lnTo>
                    <a:pt x="226" y="827"/>
                  </a:lnTo>
                  <a:lnTo>
                    <a:pt x="188" y="808"/>
                  </a:lnTo>
                  <a:lnTo>
                    <a:pt x="155" y="784"/>
                  </a:lnTo>
                  <a:lnTo>
                    <a:pt x="123" y="754"/>
                  </a:lnTo>
                  <a:lnTo>
                    <a:pt x="96" y="719"/>
                  </a:lnTo>
                  <a:lnTo>
                    <a:pt x="72" y="680"/>
                  </a:lnTo>
                  <a:lnTo>
                    <a:pt x="50" y="635"/>
                  </a:lnTo>
                  <a:lnTo>
                    <a:pt x="33" y="586"/>
                  </a:lnTo>
                  <a:lnTo>
                    <a:pt x="20" y="534"/>
                  </a:lnTo>
                  <a:lnTo>
                    <a:pt x="9" y="475"/>
                  </a:lnTo>
                  <a:lnTo>
                    <a:pt x="2" y="414"/>
                  </a:lnTo>
                  <a:lnTo>
                    <a:pt x="0" y="349"/>
                  </a:lnTo>
                  <a:lnTo>
                    <a:pt x="1" y="300"/>
                  </a:lnTo>
                  <a:lnTo>
                    <a:pt x="8" y="255"/>
                  </a:lnTo>
                  <a:lnTo>
                    <a:pt x="20" y="213"/>
                  </a:lnTo>
                  <a:lnTo>
                    <a:pt x="36" y="174"/>
                  </a:lnTo>
                  <a:lnTo>
                    <a:pt x="55" y="140"/>
                  </a:lnTo>
                  <a:lnTo>
                    <a:pt x="79" y="109"/>
                  </a:lnTo>
                  <a:lnTo>
                    <a:pt x="107" y="82"/>
                  </a:lnTo>
                  <a:lnTo>
                    <a:pt x="139" y="58"/>
                  </a:lnTo>
                  <a:lnTo>
                    <a:pt x="176" y="38"/>
                  </a:lnTo>
                  <a:lnTo>
                    <a:pt x="215" y="22"/>
                  </a:lnTo>
                  <a:lnTo>
                    <a:pt x="258" y="11"/>
                  </a:lnTo>
                  <a:lnTo>
                    <a:pt x="304" y="3"/>
                  </a:lnTo>
                  <a:lnTo>
                    <a:pt x="354" y="0"/>
                  </a:lnTo>
                  <a:lnTo>
                    <a:pt x="3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474"/>
            <p:cNvSpPr>
              <a:spLocks/>
            </p:cNvSpPr>
            <p:nvPr/>
          </p:nvSpPr>
          <p:spPr bwMode="auto">
            <a:xfrm>
              <a:off x="1444" y="3066"/>
              <a:ext cx="1466" cy="356"/>
            </a:xfrm>
            <a:custGeom>
              <a:avLst/>
              <a:gdLst>
                <a:gd name="T0" fmla="*/ 927 w 2932"/>
                <a:gd name="T1" fmla="*/ 3 h 711"/>
                <a:gd name="T2" fmla="*/ 1024 w 2932"/>
                <a:gd name="T3" fmla="*/ 82 h 711"/>
                <a:gd name="T4" fmla="*/ 1396 w 2932"/>
                <a:gd name="T5" fmla="*/ 234 h 711"/>
                <a:gd name="T6" fmla="*/ 1425 w 2932"/>
                <a:gd name="T7" fmla="*/ 270 h 711"/>
                <a:gd name="T8" fmla="*/ 1448 w 2932"/>
                <a:gd name="T9" fmla="*/ 323 h 711"/>
                <a:gd name="T10" fmla="*/ 1466 w 2932"/>
                <a:gd name="T11" fmla="*/ 388 h 711"/>
                <a:gd name="T12" fmla="*/ 1483 w 2932"/>
                <a:gd name="T13" fmla="*/ 323 h 711"/>
                <a:gd name="T14" fmla="*/ 1506 w 2932"/>
                <a:gd name="T15" fmla="*/ 270 h 711"/>
                <a:gd name="T16" fmla="*/ 1534 w 2932"/>
                <a:gd name="T17" fmla="*/ 234 h 711"/>
                <a:gd name="T18" fmla="*/ 1906 w 2932"/>
                <a:gd name="T19" fmla="*/ 82 h 711"/>
                <a:gd name="T20" fmla="*/ 2003 w 2932"/>
                <a:gd name="T21" fmla="*/ 3 h 711"/>
                <a:gd name="T22" fmla="*/ 2035 w 2932"/>
                <a:gd name="T23" fmla="*/ 0 h 711"/>
                <a:gd name="T24" fmla="*/ 2064 w 2932"/>
                <a:gd name="T25" fmla="*/ 16 h 711"/>
                <a:gd name="T26" fmla="*/ 2295 w 2932"/>
                <a:gd name="T27" fmla="*/ 16 h 711"/>
                <a:gd name="T28" fmla="*/ 2324 w 2932"/>
                <a:gd name="T29" fmla="*/ 0 h 711"/>
                <a:gd name="T30" fmla="*/ 2356 w 2932"/>
                <a:gd name="T31" fmla="*/ 3 h 711"/>
                <a:gd name="T32" fmla="*/ 2453 w 2932"/>
                <a:gd name="T33" fmla="*/ 82 h 711"/>
                <a:gd name="T34" fmla="*/ 2826 w 2932"/>
                <a:gd name="T35" fmla="*/ 235 h 711"/>
                <a:gd name="T36" fmla="*/ 2855 w 2932"/>
                <a:gd name="T37" fmla="*/ 273 h 711"/>
                <a:gd name="T38" fmla="*/ 2878 w 2932"/>
                <a:gd name="T39" fmla="*/ 330 h 711"/>
                <a:gd name="T40" fmla="*/ 2896 w 2932"/>
                <a:gd name="T41" fmla="*/ 397 h 711"/>
                <a:gd name="T42" fmla="*/ 2909 w 2932"/>
                <a:gd name="T43" fmla="*/ 470 h 711"/>
                <a:gd name="T44" fmla="*/ 2917 w 2932"/>
                <a:gd name="T45" fmla="*/ 543 h 711"/>
                <a:gd name="T46" fmla="*/ 2923 w 2932"/>
                <a:gd name="T47" fmla="*/ 610 h 711"/>
                <a:gd name="T48" fmla="*/ 2927 w 2932"/>
                <a:gd name="T49" fmla="*/ 665 h 711"/>
                <a:gd name="T50" fmla="*/ 2929 w 2932"/>
                <a:gd name="T51" fmla="*/ 702 h 711"/>
                <a:gd name="T52" fmla="*/ 0 w 2932"/>
                <a:gd name="T53" fmla="*/ 711 h 711"/>
                <a:gd name="T54" fmla="*/ 1 w 2932"/>
                <a:gd name="T55" fmla="*/ 702 h 711"/>
                <a:gd name="T56" fmla="*/ 5 w 2932"/>
                <a:gd name="T57" fmla="*/ 665 h 711"/>
                <a:gd name="T58" fmla="*/ 8 w 2932"/>
                <a:gd name="T59" fmla="*/ 610 h 711"/>
                <a:gd name="T60" fmla="*/ 14 w 2932"/>
                <a:gd name="T61" fmla="*/ 543 h 711"/>
                <a:gd name="T62" fmla="*/ 23 w 2932"/>
                <a:gd name="T63" fmla="*/ 470 h 711"/>
                <a:gd name="T64" fmla="*/ 35 w 2932"/>
                <a:gd name="T65" fmla="*/ 397 h 711"/>
                <a:gd name="T66" fmla="*/ 52 w 2932"/>
                <a:gd name="T67" fmla="*/ 330 h 711"/>
                <a:gd name="T68" fmla="*/ 75 w 2932"/>
                <a:gd name="T69" fmla="*/ 273 h 711"/>
                <a:gd name="T70" fmla="*/ 105 w 2932"/>
                <a:gd name="T71" fmla="*/ 235 h 711"/>
                <a:gd name="T72" fmla="*/ 478 w 2932"/>
                <a:gd name="T73" fmla="*/ 82 h 711"/>
                <a:gd name="T74" fmla="*/ 575 w 2932"/>
                <a:gd name="T75" fmla="*/ 3 h 711"/>
                <a:gd name="T76" fmla="*/ 607 w 2932"/>
                <a:gd name="T77" fmla="*/ 0 h 711"/>
                <a:gd name="T78" fmla="*/ 635 w 2932"/>
                <a:gd name="T79" fmla="*/ 16 h 711"/>
                <a:gd name="T80" fmla="*/ 867 w 2932"/>
                <a:gd name="T81" fmla="*/ 16 h 711"/>
                <a:gd name="T82" fmla="*/ 895 w 2932"/>
                <a:gd name="T83"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32" h="711">
                  <a:moveTo>
                    <a:pt x="911" y="0"/>
                  </a:moveTo>
                  <a:lnTo>
                    <a:pt x="927" y="3"/>
                  </a:lnTo>
                  <a:lnTo>
                    <a:pt x="941" y="12"/>
                  </a:lnTo>
                  <a:lnTo>
                    <a:pt x="1024" y="82"/>
                  </a:lnTo>
                  <a:lnTo>
                    <a:pt x="1379" y="223"/>
                  </a:lnTo>
                  <a:lnTo>
                    <a:pt x="1396" y="234"/>
                  </a:lnTo>
                  <a:lnTo>
                    <a:pt x="1411" y="250"/>
                  </a:lnTo>
                  <a:lnTo>
                    <a:pt x="1425" y="270"/>
                  </a:lnTo>
                  <a:lnTo>
                    <a:pt x="1437" y="295"/>
                  </a:lnTo>
                  <a:lnTo>
                    <a:pt x="1448" y="323"/>
                  </a:lnTo>
                  <a:lnTo>
                    <a:pt x="1458" y="354"/>
                  </a:lnTo>
                  <a:lnTo>
                    <a:pt x="1466" y="388"/>
                  </a:lnTo>
                  <a:lnTo>
                    <a:pt x="1474" y="354"/>
                  </a:lnTo>
                  <a:lnTo>
                    <a:pt x="1483" y="323"/>
                  </a:lnTo>
                  <a:lnTo>
                    <a:pt x="1493" y="295"/>
                  </a:lnTo>
                  <a:lnTo>
                    <a:pt x="1506" y="270"/>
                  </a:lnTo>
                  <a:lnTo>
                    <a:pt x="1519" y="250"/>
                  </a:lnTo>
                  <a:lnTo>
                    <a:pt x="1534" y="234"/>
                  </a:lnTo>
                  <a:lnTo>
                    <a:pt x="1551" y="223"/>
                  </a:lnTo>
                  <a:lnTo>
                    <a:pt x="1906" y="82"/>
                  </a:lnTo>
                  <a:lnTo>
                    <a:pt x="1989" y="12"/>
                  </a:lnTo>
                  <a:lnTo>
                    <a:pt x="2003" y="3"/>
                  </a:lnTo>
                  <a:lnTo>
                    <a:pt x="2019" y="0"/>
                  </a:lnTo>
                  <a:lnTo>
                    <a:pt x="2035" y="0"/>
                  </a:lnTo>
                  <a:lnTo>
                    <a:pt x="2051" y="5"/>
                  </a:lnTo>
                  <a:lnTo>
                    <a:pt x="2064" y="16"/>
                  </a:lnTo>
                  <a:lnTo>
                    <a:pt x="2180" y="130"/>
                  </a:lnTo>
                  <a:lnTo>
                    <a:pt x="2295" y="16"/>
                  </a:lnTo>
                  <a:lnTo>
                    <a:pt x="2309" y="5"/>
                  </a:lnTo>
                  <a:lnTo>
                    <a:pt x="2324" y="0"/>
                  </a:lnTo>
                  <a:lnTo>
                    <a:pt x="2340" y="0"/>
                  </a:lnTo>
                  <a:lnTo>
                    <a:pt x="2356" y="3"/>
                  </a:lnTo>
                  <a:lnTo>
                    <a:pt x="2369" y="12"/>
                  </a:lnTo>
                  <a:lnTo>
                    <a:pt x="2453" y="82"/>
                  </a:lnTo>
                  <a:lnTo>
                    <a:pt x="2807" y="223"/>
                  </a:lnTo>
                  <a:lnTo>
                    <a:pt x="2826" y="235"/>
                  </a:lnTo>
                  <a:lnTo>
                    <a:pt x="2842" y="251"/>
                  </a:lnTo>
                  <a:lnTo>
                    <a:pt x="2855" y="273"/>
                  </a:lnTo>
                  <a:lnTo>
                    <a:pt x="2868" y="299"/>
                  </a:lnTo>
                  <a:lnTo>
                    <a:pt x="2878" y="330"/>
                  </a:lnTo>
                  <a:lnTo>
                    <a:pt x="2888" y="362"/>
                  </a:lnTo>
                  <a:lnTo>
                    <a:pt x="2896" y="397"/>
                  </a:lnTo>
                  <a:lnTo>
                    <a:pt x="2903" y="433"/>
                  </a:lnTo>
                  <a:lnTo>
                    <a:pt x="2909" y="470"/>
                  </a:lnTo>
                  <a:lnTo>
                    <a:pt x="2913" y="508"/>
                  </a:lnTo>
                  <a:lnTo>
                    <a:pt x="2917" y="543"/>
                  </a:lnTo>
                  <a:lnTo>
                    <a:pt x="2920" y="578"/>
                  </a:lnTo>
                  <a:lnTo>
                    <a:pt x="2923" y="610"/>
                  </a:lnTo>
                  <a:lnTo>
                    <a:pt x="2925" y="640"/>
                  </a:lnTo>
                  <a:lnTo>
                    <a:pt x="2927" y="665"/>
                  </a:lnTo>
                  <a:lnTo>
                    <a:pt x="2928" y="686"/>
                  </a:lnTo>
                  <a:lnTo>
                    <a:pt x="2929" y="702"/>
                  </a:lnTo>
                  <a:lnTo>
                    <a:pt x="2932" y="711"/>
                  </a:lnTo>
                  <a:lnTo>
                    <a:pt x="0" y="711"/>
                  </a:lnTo>
                  <a:lnTo>
                    <a:pt x="0" y="711"/>
                  </a:lnTo>
                  <a:lnTo>
                    <a:pt x="1" y="702"/>
                  </a:lnTo>
                  <a:lnTo>
                    <a:pt x="2" y="686"/>
                  </a:lnTo>
                  <a:lnTo>
                    <a:pt x="5" y="665"/>
                  </a:lnTo>
                  <a:lnTo>
                    <a:pt x="6" y="640"/>
                  </a:lnTo>
                  <a:lnTo>
                    <a:pt x="8" y="610"/>
                  </a:lnTo>
                  <a:lnTo>
                    <a:pt x="10" y="578"/>
                  </a:lnTo>
                  <a:lnTo>
                    <a:pt x="14" y="543"/>
                  </a:lnTo>
                  <a:lnTo>
                    <a:pt x="18" y="508"/>
                  </a:lnTo>
                  <a:lnTo>
                    <a:pt x="23" y="470"/>
                  </a:lnTo>
                  <a:lnTo>
                    <a:pt x="29" y="433"/>
                  </a:lnTo>
                  <a:lnTo>
                    <a:pt x="35" y="397"/>
                  </a:lnTo>
                  <a:lnTo>
                    <a:pt x="43" y="362"/>
                  </a:lnTo>
                  <a:lnTo>
                    <a:pt x="52" y="330"/>
                  </a:lnTo>
                  <a:lnTo>
                    <a:pt x="63" y="299"/>
                  </a:lnTo>
                  <a:lnTo>
                    <a:pt x="75" y="273"/>
                  </a:lnTo>
                  <a:lnTo>
                    <a:pt x="89" y="251"/>
                  </a:lnTo>
                  <a:lnTo>
                    <a:pt x="105" y="235"/>
                  </a:lnTo>
                  <a:lnTo>
                    <a:pt x="123" y="223"/>
                  </a:lnTo>
                  <a:lnTo>
                    <a:pt x="478" y="82"/>
                  </a:lnTo>
                  <a:lnTo>
                    <a:pt x="561" y="12"/>
                  </a:lnTo>
                  <a:lnTo>
                    <a:pt x="575" y="3"/>
                  </a:lnTo>
                  <a:lnTo>
                    <a:pt x="591" y="0"/>
                  </a:lnTo>
                  <a:lnTo>
                    <a:pt x="607" y="0"/>
                  </a:lnTo>
                  <a:lnTo>
                    <a:pt x="622" y="5"/>
                  </a:lnTo>
                  <a:lnTo>
                    <a:pt x="635" y="16"/>
                  </a:lnTo>
                  <a:lnTo>
                    <a:pt x="752" y="130"/>
                  </a:lnTo>
                  <a:lnTo>
                    <a:pt x="867" y="16"/>
                  </a:lnTo>
                  <a:lnTo>
                    <a:pt x="881" y="5"/>
                  </a:lnTo>
                  <a:lnTo>
                    <a:pt x="895" y="0"/>
                  </a:lnTo>
                  <a:lnTo>
                    <a:pt x="9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900453085"/>
      </p:ext>
    </p:extLst>
  </p:cSld>
  <p:clrMapOvr>
    <a:masterClrMapping/>
  </p:clrMapOvr>
  <p:transition spd="slow">
    <p:push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p:cNvSpPr>
            <a:spLocks noGrp="1"/>
          </p:cNvSpPr>
          <p:nvPr>
            <p:ph type="body" sz="half" idx="2"/>
          </p:nvPr>
        </p:nvSpPr>
        <p:spPr/>
        <p:txBody>
          <a:bodyPr/>
          <a:lstStyle/>
          <a:p>
            <a:r>
              <a:rPr lang="en-US" dirty="0"/>
              <a:t>Enter your subhead line here</a:t>
            </a:r>
          </a:p>
        </p:txBody>
      </p:sp>
      <p:sp>
        <p:nvSpPr>
          <p:cNvPr id="11" name="Title 10"/>
          <p:cNvSpPr>
            <a:spLocks noGrp="1"/>
          </p:cNvSpPr>
          <p:nvPr>
            <p:ph type="title"/>
          </p:nvPr>
        </p:nvSpPr>
        <p:spPr/>
        <p:txBody>
          <a:bodyPr/>
          <a:lstStyle/>
          <a:p>
            <a:r>
              <a:rPr lang="en-US" dirty="0"/>
              <a:t>Our History Timeline</a:t>
            </a:r>
          </a:p>
        </p:txBody>
      </p:sp>
      <p:cxnSp>
        <p:nvCxnSpPr>
          <p:cNvPr id="130" name="Straight Connector 129"/>
          <p:cNvCxnSpPr>
            <a:stCxn id="128" idx="2"/>
            <a:endCxn id="146" idx="6"/>
          </p:cNvCxnSpPr>
          <p:nvPr/>
        </p:nvCxnSpPr>
        <p:spPr>
          <a:xfrm>
            <a:off x="1124481" y="4386730"/>
            <a:ext cx="6895039"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bwMode="auto">
          <a:xfrm>
            <a:off x="387819" y="1501967"/>
            <a:ext cx="1361686" cy="1966862"/>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78" name="Rectangle 77"/>
          <p:cNvSpPr/>
          <p:nvPr/>
        </p:nvSpPr>
        <p:spPr>
          <a:xfrm flipH="1">
            <a:off x="655966" y="1679439"/>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79" name="Oval 78"/>
          <p:cNvSpPr/>
          <p:nvPr/>
        </p:nvSpPr>
        <p:spPr bwMode="auto">
          <a:xfrm flipH="1" flipV="1">
            <a:off x="506965" y="1712729"/>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0" name="Rectangle 79"/>
          <p:cNvSpPr/>
          <p:nvPr/>
        </p:nvSpPr>
        <p:spPr>
          <a:xfrm flipH="1">
            <a:off x="655966" y="2288552"/>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81" name="Oval 80"/>
          <p:cNvSpPr/>
          <p:nvPr/>
        </p:nvSpPr>
        <p:spPr bwMode="auto">
          <a:xfrm flipH="1" flipV="1">
            <a:off x="506965" y="2321841"/>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2" name="Rectangle 81"/>
          <p:cNvSpPr/>
          <p:nvPr/>
        </p:nvSpPr>
        <p:spPr>
          <a:xfrm flipH="1">
            <a:off x="655966" y="29035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83" name="Oval 82"/>
          <p:cNvSpPr/>
          <p:nvPr/>
        </p:nvSpPr>
        <p:spPr bwMode="auto">
          <a:xfrm flipH="1" flipV="1">
            <a:off x="506965" y="2936849"/>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3" name="Rectangle 122"/>
          <p:cNvSpPr/>
          <p:nvPr/>
        </p:nvSpPr>
        <p:spPr bwMode="auto">
          <a:xfrm>
            <a:off x="387819" y="3468829"/>
            <a:ext cx="1361686" cy="310071"/>
          </a:xfrm>
          <a:prstGeom prst="rect">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26" name="Oval 125"/>
          <p:cNvSpPr/>
          <p:nvPr/>
        </p:nvSpPr>
        <p:spPr bwMode="auto">
          <a:xfrm flipH="1">
            <a:off x="989984" y="3894143"/>
            <a:ext cx="157357" cy="157357"/>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8" name="Oval 127"/>
          <p:cNvSpPr/>
          <p:nvPr/>
        </p:nvSpPr>
        <p:spPr bwMode="auto">
          <a:xfrm flipH="1">
            <a:off x="1012843" y="4330911"/>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33" name="Straight Connector 132"/>
          <p:cNvCxnSpPr>
            <a:stCxn id="128" idx="0"/>
            <a:endCxn id="126" idx="4"/>
          </p:cNvCxnSpPr>
          <p:nvPr/>
        </p:nvCxnSpPr>
        <p:spPr>
          <a:xfrm flipV="1">
            <a:off x="1068662" y="4051500"/>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36" name="TextBox 135"/>
          <p:cNvSpPr txBox="1"/>
          <p:nvPr/>
        </p:nvSpPr>
        <p:spPr>
          <a:xfrm>
            <a:off x="643848" y="4497333"/>
            <a:ext cx="849628" cy="295466"/>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1"/>
                </a:solidFill>
              </a:rPr>
              <a:t>2015</a:t>
            </a:r>
            <a:endParaRPr lang="en-US" sz="1200" b="1" dirty="0">
              <a:solidFill>
                <a:schemeClr val="accent1"/>
              </a:solidFill>
            </a:endParaRPr>
          </a:p>
        </p:txBody>
      </p:sp>
      <p:sp>
        <p:nvSpPr>
          <p:cNvPr id="142" name="Rectangle 141"/>
          <p:cNvSpPr/>
          <p:nvPr/>
        </p:nvSpPr>
        <p:spPr bwMode="auto">
          <a:xfrm>
            <a:off x="7394496" y="1501967"/>
            <a:ext cx="1361686" cy="1966862"/>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49" name="Rectangle 148"/>
          <p:cNvSpPr/>
          <p:nvPr/>
        </p:nvSpPr>
        <p:spPr>
          <a:xfrm flipH="1">
            <a:off x="7662643" y="1679439"/>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50" name="Oval 149"/>
          <p:cNvSpPr/>
          <p:nvPr/>
        </p:nvSpPr>
        <p:spPr bwMode="auto">
          <a:xfrm flipH="1" flipV="1">
            <a:off x="7513642" y="1712729"/>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1" name="Rectangle 150"/>
          <p:cNvSpPr/>
          <p:nvPr/>
        </p:nvSpPr>
        <p:spPr>
          <a:xfrm flipH="1">
            <a:off x="7662643" y="2288552"/>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52" name="Oval 151"/>
          <p:cNvSpPr/>
          <p:nvPr/>
        </p:nvSpPr>
        <p:spPr bwMode="auto">
          <a:xfrm flipH="1" flipV="1">
            <a:off x="7513642" y="2321841"/>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3" name="Rectangle 152"/>
          <p:cNvSpPr/>
          <p:nvPr/>
        </p:nvSpPr>
        <p:spPr>
          <a:xfrm flipH="1">
            <a:off x="7662643" y="29035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54" name="Oval 153"/>
          <p:cNvSpPr/>
          <p:nvPr/>
        </p:nvSpPr>
        <p:spPr bwMode="auto">
          <a:xfrm flipH="1" flipV="1">
            <a:off x="7513642" y="2936849"/>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4" name="Rectangle 143"/>
          <p:cNvSpPr/>
          <p:nvPr/>
        </p:nvSpPr>
        <p:spPr bwMode="auto">
          <a:xfrm>
            <a:off x="7394496" y="3468829"/>
            <a:ext cx="1361686" cy="310071"/>
          </a:xfrm>
          <a:prstGeom prst="rect">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45" name="Oval 144"/>
          <p:cNvSpPr/>
          <p:nvPr/>
        </p:nvSpPr>
        <p:spPr bwMode="auto">
          <a:xfrm flipH="1">
            <a:off x="7996661" y="3894143"/>
            <a:ext cx="157357" cy="157357"/>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6" name="Oval 145"/>
          <p:cNvSpPr/>
          <p:nvPr/>
        </p:nvSpPr>
        <p:spPr bwMode="auto">
          <a:xfrm flipH="1">
            <a:off x="8019520" y="4330911"/>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47" name="Straight Connector 146"/>
          <p:cNvCxnSpPr>
            <a:stCxn id="146" idx="0"/>
            <a:endCxn id="145" idx="4"/>
          </p:cNvCxnSpPr>
          <p:nvPr/>
        </p:nvCxnSpPr>
        <p:spPr>
          <a:xfrm flipV="1">
            <a:off x="8075339" y="4051500"/>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48" name="TextBox 147"/>
          <p:cNvSpPr txBox="1"/>
          <p:nvPr/>
        </p:nvSpPr>
        <p:spPr>
          <a:xfrm>
            <a:off x="7650525" y="4508971"/>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5"/>
                </a:solidFill>
              </a:rPr>
              <a:t>2019</a:t>
            </a:r>
            <a:endParaRPr lang="en-US" sz="1200" b="1" dirty="0">
              <a:solidFill>
                <a:schemeClr val="accent5"/>
              </a:solidFill>
            </a:endParaRPr>
          </a:p>
        </p:txBody>
      </p:sp>
      <p:sp>
        <p:nvSpPr>
          <p:cNvPr id="156" name="Rectangle 155"/>
          <p:cNvSpPr/>
          <p:nvPr/>
        </p:nvSpPr>
        <p:spPr bwMode="auto">
          <a:xfrm>
            <a:off x="5642826" y="1501967"/>
            <a:ext cx="1361686" cy="1966862"/>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63" name="Rectangle 162"/>
          <p:cNvSpPr/>
          <p:nvPr/>
        </p:nvSpPr>
        <p:spPr>
          <a:xfrm flipH="1">
            <a:off x="5910973" y="1679439"/>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64" name="Oval 163"/>
          <p:cNvSpPr/>
          <p:nvPr/>
        </p:nvSpPr>
        <p:spPr bwMode="auto">
          <a:xfrm flipH="1" flipV="1">
            <a:off x="5761972" y="1712729"/>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5" name="Rectangle 164"/>
          <p:cNvSpPr/>
          <p:nvPr/>
        </p:nvSpPr>
        <p:spPr>
          <a:xfrm flipH="1">
            <a:off x="5910973" y="2288552"/>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66" name="Oval 165"/>
          <p:cNvSpPr/>
          <p:nvPr/>
        </p:nvSpPr>
        <p:spPr bwMode="auto">
          <a:xfrm flipH="1" flipV="1">
            <a:off x="5761972" y="2321841"/>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7" name="Rectangle 166"/>
          <p:cNvSpPr/>
          <p:nvPr/>
        </p:nvSpPr>
        <p:spPr>
          <a:xfrm flipH="1">
            <a:off x="5910973" y="29035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68" name="Oval 167"/>
          <p:cNvSpPr/>
          <p:nvPr/>
        </p:nvSpPr>
        <p:spPr bwMode="auto">
          <a:xfrm flipH="1" flipV="1">
            <a:off x="5761972" y="2936849"/>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8" name="Rectangle 157"/>
          <p:cNvSpPr/>
          <p:nvPr/>
        </p:nvSpPr>
        <p:spPr bwMode="auto">
          <a:xfrm>
            <a:off x="5642826" y="3468829"/>
            <a:ext cx="1361686" cy="310071"/>
          </a:xfrm>
          <a:prstGeom prst="rect">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59" name="Oval 158"/>
          <p:cNvSpPr/>
          <p:nvPr/>
        </p:nvSpPr>
        <p:spPr bwMode="auto">
          <a:xfrm flipH="1">
            <a:off x="6244991" y="3894143"/>
            <a:ext cx="157357" cy="157357"/>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0" name="Oval 159"/>
          <p:cNvSpPr/>
          <p:nvPr/>
        </p:nvSpPr>
        <p:spPr bwMode="auto">
          <a:xfrm flipH="1">
            <a:off x="6267850" y="4330911"/>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61" name="Straight Connector 160"/>
          <p:cNvCxnSpPr>
            <a:stCxn id="160" idx="0"/>
            <a:endCxn id="159" idx="4"/>
          </p:cNvCxnSpPr>
          <p:nvPr/>
        </p:nvCxnSpPr>
        <p:spPr>
          <a:xfrm flipV="1">
            <a:off x="6323669" y="4051500"/>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a:off x="5898855" y="4508971"/>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4"/>
                </a:solidFill>
              </a:rPr>
              <a:t>2018</a:t>
            </a:r>
            <a:endParaRPr lang="en-US" sz="1200" b="1" dirty="0">
              <a:solidFill>
                <a:schemeClr val="accent4"/>
              </a:solidFill>
            </a:endParaRPr>
          </a:p>
        </p:txBody>
      </p:sp>
      <p:sp>
        <p:nvSpPr>
          <p:cNvPr id="170" name="Rectangle 169"/>
          <p:cNvSpPr/>
          <p:nvPr/>
        </p:nvSpPr>
        <p:spPr bwMode="auto">
          <a:xfrm>
            <a:off x="3891157" y="1501967"/>
            <a:ext cx="1361686" cy="1966862"/>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77" name="Rectangle 176"/>
          <p:cNvSpPr/>
          <p:nvPr/>
        </p:nvSpPr>
        <p:spPr>
          <a:xfrm flipH="1">
            <a:off x="4159304" y="1679439"/>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78" name="Oval 177"/>
          <p:cNvSpPr/>
          <p:nvPr/>
        </p:nvSpPr>
        <p:spPr bwMode="auto">
          <a:xfrm flipH="1" flipV="1">
            <a:off x="4010303" y="1712729"/>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9" name="Rectangle 178"/>
          <p:cNvSpPr/>
          <p:nvPr/>
        </p:nvSpPr>
        <p:spPr>
          <a:xfrm flipH="1">
            <a:off x="4159304" y="2288552"/>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80" name="Oval 179"/>
          <p:cNvSpPr/>
          <p:nvPr/>
        </p:nvSpPr>
        <p:spPr bwMode="auto">
          <a:xfrm flipH="1" flipV="1">
            <a:off x="4010303" y="2321841"/>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1" name="Rectangle 180"/>
          <p:cNvSpPr/>
          <p:nvPr/>
        </p:nvSpPr>
        <p:spPr>
          <a:xfrm flipH="1">
            <a:off x="4159304" y="29035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82" name="Oval 181"/>
          <p:cNvSpPr/>
          <p:nvPr/>
        </p:nvSpPr>
        <p:spPr bwMode="auto">
          <a:xfrm flipH="1" flipV="1">
            <a:off x="4010303" y="2936849"/>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2" name="Rectangle 171"/>
          <p:cNvSpPr/>
          <p:nvPr/>
        </p:nvSpPr>
        <p:spPr bwMode="auto">
          <a:xfrm>
            <a:off x="3891157" y="3468829"/>
            <a:ext cx="1361686" cy="310071"/>
          </a:xfrm>
          <a:prstGeom prst="rect">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73" name="Oval 172"/>
          <p:cNvSpPr/>
          <p:nvPr/>
        </p:nvSpPr>
        <p:spPr bwMode="auto">
          <a:xfrm flipH="1">
            <a:off x="4493322" y="3894143"/>
            <a:ext cx="157357" cy="157357"/>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4" name="Oval 173"/>
          <p:cNvSpPr/>
          <p:nvPr/>
        </p:nvSpPr>
        <p:spPr bwMode="auto">
          <a:xfrm flipH="1">
            <a:off x="4516181" y="4330911"/>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75" name="Straight Connector 174"/>
          <p:cNvCxnSpPr>
            <a:stCxn id="174" idx="0"/>
            <a:endCxn id="173" idx="4"/>
          </p:cNvCxnSpPr>
          <p:nvPr/>
        </p:nvCxnSpPr>
        <p:spPr>
          <a:xfrm flipV="1">
            <a:off x="4572000" y="4051500"/>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76" name="TextBox 175"/>
          <p:cNvSpPr txBox="1"/>
          <p:nvPr/>
        </p:nvSpPr>
        <p:spPr>
          <a:xfrm>
            <a:off x="4147186" y="4508971"/>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3"/>
                </a:solidFill>
              </a:rPr>
              <a:t>2017</a:t>
            </a:r>
            <a:endParaRPr lang="en-US" sz="1200" b="1" dirty="0">
              <a:solidFill>
                <a:schemeClr val="accent3"/>
              </a:solidFill>
            </a:endParaRPr>
          </a:p>
        </p:txBody>
      </p:sp>
      <p:sp>
        <p:nvSpPr>
          <p:cNvPr id="184" name="Rectangle 183"/>
          <p:cNvSpPr/>
          <p:nvPr/>
        </p:nvSpPr>
        <p:spPr bwMode="auto">
          <a:xfrm>
            <a:off x="2139488" y="1501967"/>
            <a:ext cx="1361686" cy="1966862"/>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91" name="Rectangle 190"/>
          <p:cNvSpPr/>
          <p:nvPr/>
        </p:nvSpPr>
        <p:spPr>
          <a:xfrm flipH="1">
            <a:off x="2407635" y="1679439"/>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92" name="Oval 191"/>
          <p:cNvSpPr/>
          <p:nvPr/>
        </p:nvSpPr>
        <p:spPr bwMode="auto">
          <a:xfrm flipH="1" flipV="1">
            <a:off x="2258634" y="1712729"/>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3" name="Rectangle 192"/>
          <p:cNvSpPr/>
          <p:nvPr/>
        </p:nvSpPr>
        <p:spPr>
          <a:xfrm flipH="1">
            <a:off x="2407635" y="2288552"/>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94" name="Oval 193"/>
          <p:cNvSpPr/>
          <p:nvPr/>
        </p:nvSpPr>
        <p:spPr bwMode="auto">
          <a:xfrm flipH="1" flipV="1">
            <a:off x="2258634" y="2321841"/>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5" name="Rectangle 194"/>
          <p:cNvSpPr/>
          <p:nvPr/>
        </p:nvSpPr>
        <p:spPr>
          <a:xfrm flipH="1">
            <a:off x="2407635" y="29035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96" name="Oval 195"/>
          <p:cNvSpPr/>
          <p:nvPr/>
        </p:nvSpPr>
        <p:spPr bwMode="auto">
          <a:xfrm flipH="1" flipV="1">
            <a:off x="2258634" y="2936849"/>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6" name="Rectangle 185"/>
          <p:cNvSpPr/>
          <p:nvPr/>
        </p:nvSpPr>
        <p:spPr bwMode="auto">
          <a:xfrm>
            <a:off x="2139488" y="3468829"/>
            <a:ext cx="1361686" cy="310071"/>
          </a:xfrm>
          <a:prstGeom prst="rect">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87" name="Oval 186"/>
          <p:cNvSpPr/>
          <p:nvPr/>
        </p:nvSpPr>
        <p:spPr bwMode="auto">
          <a:xfrm flipH="1">
            <a:off x="2741653" y="3894143"/>
            <a:ext cx="157357" cy="157357"/>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8" name="Oval 187"/>
          <p:cNvSpPr/>
          <p:nvPr/>
        </p:nvSpPr>
        <p:spPr bwMode="auto">
          <a:xfrm flipH="1">
            <a:off x="2764512" y="4330911"/>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89" name="Straight Connector 188"/>
          <p:cNvCxnSpPr>
            <a:stCxn id="188" idx="0"/>
            <a:endCxn id="187" idx="4"/>
          </p:cNvCxnSpPr>
          <p:nvPr/>
        </p:nvCxnSpPr>
        <p:spPr>
          <a:xfrm flipV="1">
            <a:off x="2820331" y="4051500"/>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90" name="TextBox 189"/>
          <p:cNvSpPr txBox="1"/>
          <p:nvPr/>
        </p:nvSpPr>
        <p:spPr>
          <a:xfrm>
            <a:off x="2395517" y="4508971"/>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2"/>
                </a:solidFill>
              </a:rPr>
              <a:t>2016</a:t>
            </a:r>
            <a:endParaRPr lang="en-US" sz="1200" b="1" dirty="0">
              <a:solidFill>
                <a:schemeClr val="accent2"/>
              </a:solidFill>
            </a:endParaRPr>
          </a:p>
        </p:txBody>
      </p:sp>
      <p:grpSp>
        <p:nvGrpSpPr>
          <p:cNvPr id="202" name="Group 201"/>
          <p:cNvGrpSpPr/>
          <p:nvPr/>
        </p:nvGrpSpPr>
        <p:grpSpPr>
          <a:xfrm>
            <a:off x="3991107" y="3557881"/>
            <a:ext cx="1161786" cy="131966"/>
            <a:chOff x="3989334" y="3522345"/>
            <a:chExt cx="1161786" cy="219596"/>
          </a:xfrm>
        </p:grpSpPr>
        <p:sp>
          <p:nvSpPr>
            <p:cNvPr id="199" name="Rectangle 198"/>
            <p:cNvSpPr/>
            <p:nvPr/>
          </p:nvSpPr>
          <p:spPr bwMode="auto">
            <a:xfrm>
              <a:off x="3989334" y="3522345"/>
              <a:ext cx="1161786" cy="219596"/>
            </a:xfrm>
            <a:prstGeom prst="rect">
              <a:avLst/>
            </a:prstGeom>
            <a:solidFill>
              <a:schemeClr val="bg1"/>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solidFill>
                  <a:schemeClr val="bg1">
                    <a:lumMod val="50000"/>
                  </a:schemeClr>
                </a:solidFill>
              </a:endParaRPr>
            </a:p>
          </p:txBody>
        </p:sp>
        <p:sp>
          <p:nvSpPr>
            <p:cNvPr id="200" name="Rectangle 199"/>
            <p:cNvSpPr/>
            <p:nvPr/>
          </p:nvSpPr>
          <p:spPr bwMode="auto">
            <a:xfrm>
              <a:off x="4011427" y="3543705"/>
              <a:ext cx="990686" cy="176879"/>
            </a:xfrm>
            <a:prstGeom prst="rect">
              <a:avLst/>
            </a:prstGeom>
            <a:solidFill>
              <a:schemeClr val="accent3"/>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800" b="1" dirty="0">
                  <a:solidFill>
                    <a:schemeClr val="bg1"/>
                  </a:solidFill>
                </a:rPr>
                <a:t>90%</a:t>
              </a:r>
            </a:p>
          </p:txBody>
        </p:sp>
      </p:grpSp>
      <p:grpSp>
        <p:nvGrpSpPr>
          <p:cNvPr id="210" name="Group 209"/>
          <p:cNvGrpSpPr/>
          <p:nvPr/>
        </p:nvGrpSpPr>
        <p:grpSpPr>
          <a:xfrm>
            <a:off x="2239438" y="3557881"/>
            <a:ext cx="1161786" cy="131966"/>
            <a:chOff x="3989334" y="3522345"/>
            <a:chExt cx="1161786" cy="219596"/>
          </a:xfrm>
        </p:grpSpPr>
        <p:sp>
          <p:nvSpPr>
            <p:cNvPr id="211" name="Rectangle 210"/>
            <p:cNvSpPr/>
            <p:nvPr/>
          </p:nvSpPr>
          <p:spPr bwMode="auto">
            <a:xfrm>
              <a:off x="3989334" y="3522345"/>
              <a:ext cx="1161786" cy="219596"/>
            </a:xfrm>
            <a:prstGeom prst="rect">
              <a:avLst/>
            </a:prstGeom>
            <a:solidFill>
              <a:schemeClr val="bg1"/>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solidFill>
                  <a:schemeClr val="bg1">
                    <a:lumMod val="50000"/>
                  </a:schemeClr>
                </a:solidFill>
              </a:endParaRPr>
            </a:p>
          </p:txBody>
        </p:sp>
        <p:sp>
          <p:nvSpPr>
            <p:cNvPr id="212" name="Rectangle 211"/>
            <p:cNvSpPr/>
            <p:nvPr/>
          </p:nvSpPr>
          <p:spPr bwMode="auto">
            <a:xfrm>
              <a:off x="4011427" y="3543705"/>
              <a:ext cx="640080" cy="176879"/>
            </a:xfrm>
            <a:prstGeom prst="rect">
              <a:avLst/>
            </a:prstGeom>
            <a:solidFill>
              <a:schemeClr val="accent2"/>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800" b="1" dirty="0" smtClean="0">
                  <a:solidFill>
                    <a:schemeClr val="bg1"/>
                  </a:solidFill>
                </a:rPr>
                <a:t>55%</a:t>
              </a:r>
              <a:endParaRPr lang="en-US" sz="800" b="1" dirty="0">
                <a:solidFill>
                  <a:schemeClr val="bg1"/>
                </a:solidFill>
              </a:endParaRPr>
            </a:p>
          </p:txBody>
        </p:sp>
      </p:grpSp>
      <p:grpSp>
        <p:nvGrpSpPr>
          <p:cNvPr id="213" name="Group 212"/>
          <p:cNvGrpSpPr/>
          <p:nvPr/>
        </p:nvGrpSpPr>
        <p:grpSpPr>
          <a:xfrm>
            <a:off x="487769" y="3557881"/>
            <a:ext cx="1161786" cy="131966"/>
            <a:chOff x="3989334" y="3522345"/>
            <a:chExt cx="1161786" cy="219596"/>
          </a:xfrm>
        </p:grpSpPr>
        <p:sp>
          <p:nvSpPr>
            <p:cNvPr id="214" name="Rectangle 213"/>
            <p:cNvSpPr/>
            <p:nvPr/>
          </p:nvSpPr>
          <p:spPr bwMode="auto">
            <a:xfrm>
              <a:off x="3989334" y="3522345"/>
              <a:ext cx="1161786" cy="219596"/>
            </a:xfrm>
            <a:prstGeom prst="rect">
              <a:avLst/>
            </a:prstGeom>
            <a:solidFill>
              <a:schemeClr val="bg1"/>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solidFill>
                  <a:schemeClr val="bg1">
                    <a:lumMod val="50000"/>
                  </a:schemeClr>
                </a:solidFill>
              </a:endParaRPr>
            </a:p>
          </p:txBody>
        </p:sp>
        <p:sp>
          <p:nvSpPr>
            <p:cNvPr id="215" name="Rectangle 214"/>
            <p:cNvSpPr/>
            <p:nvPr/>
          </p:nvSpPr>
          <p:spPr bwMode="auto">
            <a:xfrm>
              <a:off x="4011427" y="3543705"/>
              <a:ext cx="822960" cy="176879"/>
            </a:xfrm>
            <a:prstGeom prst="rect">
              <a:avLst/>
            </a:prstGeom>
            <a:solidFill>
              <a:schemeClr val="accent1"/>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800" b="1" dirty="0" smtClean="0">
                  <a:solidFill>
                    <a:schemeClr val="bg1"/>
                  </a:solidFill>
                </a:rPr>
                <a:t>80</a:t>
              </a:r>
              <a:r>
                <a:rPr lang="en-US" sz="800" b="1" dirty="0">
                  <a:solidFill>
                    <a:schemeClr val="bg1"/>
                  </a:solidFill>
                </a:rPr>
                <a:t>%</a:t>
              </a:r>
            </a:p>
          </p:txBody>
        </p:sp>
      </p:grpSp>
      <p:grpSp>
        <p:nvGrpSpPr>
          <p:cNvPr id="216" name="Group 215"/>
          <p:cNvGrpSpPr/>
          <p:nvPr/>
        </p:nvGrpSpPr>
        <p:grpSpPr>
          <a:xfrm>
            <a:off x="5742776" y="3557881"/>
            <a:ext cx="1161786" cy="131966"/>
            <a:chOff x="3989334" y="3522345"/>
            <a:chExt cx="1161786" cy="219596"/>
          </a:xfrm>
        </p:grpSpPr>
        <p:sp>
          <p:nvSpPr>
            <p:cNvPr id="217" name="Rectangle 216"/>
            <p:cNvSpPr/>
            <p:nvPr/>
          </p:nvSpPr>
          <p:spPr bwMode="auto">
            <a:xfrm>
              <a:off x="3989334" y="3522345"/>
              <a:ext cx="1161786" cy="219596"/>
            </a:xfrm>
            <a:prstGeom prst="rect">
              <a:avLst/>
            </a:prstGeom>
            <a:solidFill>
              <a:schemeClr val="bg1"/>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solidFill>
                  <a:schemeClr val="bg1">
                    <a:lumMod val="50000"/>
                  </a:schemeClr>
                </a:solidFill>
              </a:endParaRPr>
            </a:p>
          </p:txBody>
        </p:sp>
        <p:sp>
          <p:nvSpPr>
            <p:cNvPr id="218" name="Rectangle 217"/>
            <p:cNvSpPr/>
            <p:nvPr/>
          </p:nvSpPr>
          <p:spPr bwMode="auto">
            <a:xfrm>
              <a:off x="4011427" y="3543705"/>
              <a:ext cx="914400" cy="176879"/>
            </a:xfrm>
            <a:prstGeom prst="rect">
              <a:avLst/>
            </a:prstGeom>
            <a:solidFill>
              <a:schemeClr val="accent4"/>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800" b="1" dirty="0" smtClean="0">
                  <a:solidFill>
                    <a:schemeClr val="bg1"/>
                  </a:solidFill>
                </a:rPr>
                <a:t>85%</a:t>
              </a:r>
              <a:endParaRPr lang="en-US" sz="800" b="1" dirty="0">
                <a:solidFill>
                  <a:schemeClr val="bg1"/>
                </a:solidFill>
              </a:endParaRPr>
            </a:p>
          </p:txBody>
        </p:sp>
      </p:grpSp>
      <p:grpSp>
        <p:nvGrpSpPr>
          <p:cNvPr id="219" name="Group 218"/>
          <p:cNvGrpSpPr/>
          <p:nvPr/>
        </p:nvGrpSpPr>
        <p:grpSpPr>
          <a:xfrm>
            <a:off x="7494446" y="3557881"/>
            <a:ext cx="1161786" cy="131966"/>
            <a:chOff x="3989334" y="3522345"/>
            <a:chExt cx="1161786" cy="219596"/>
          </a:xfrm>
        </p:grpSpPr>
        <p:sp>
          <p:nvSpPr>
            <p:cNvPr id="220" name="Rectangle 219"/>
            <p:cNvSpPr/>
            <p:nvPr/>
          </p:nvSpPr>
          <p:spPr bwMode="auto">
            <a:xfrm>
              <a:off x="3989334" y="3522345"/>
              <a:ext cx="1161786" cy="219596"/>
            </a:xfrm>
            <a:prstGeom prst="rect">
              <a:avLst/>
            </a:prstGeom>
            <a:solidFill>
              <a:schemeClr val="bg1"/>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solidFill>
                  <a:schemeClr val="bg1">
                    <a:lumMod val="50000"/>
                  </a:schemeClr>
                </a:solidFill>
              </a:endParaRPr>
            </a:p>
          </p:txBody>
        </p:sp>
        <p:sp>
          <p:nvSpPr>
            <p:cNvPr id="221" name="Rectangle 220"/>
            <p:cNvSpPr/>
            <p:nvPr/>
          </p:nvSpPr>
          <p:spPr bwMode="auto">
            <a:xfrm>
              <a:off x="4011427" y="3543705"/>
              <a:ext cx="548640" cy="176879"/>
            </a:xfrm>
            <a:prstGeom prst="rect">
              <a:avLst/>
            </a:prstGeom>
            <a:solidFill>
              <a:schemeClr val="accent5"/>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800" b="1" dirty="0" smtClean="0">
                  <a:solidFill>
                    <a:schemeClr val="bg1"/>
                  </a:solidFill>
                </a:rPr>
                <a:t>50</a:t>
              </a:r>
              <a:r>
                <a:rPr lang="en-US" sz="800" b="1" dirty="0">
                  <a:solidFill>
                    <a:schemeClr val="bg1"/>
                  </a:solidFill>
                </a:rPr>
                <a:t>%</a:t>
              </a:r>
            </a:p>
          </p:txBody>
        </p:sp>
      </p:grpSp>
    </p:spTree>
    <p:extLst>
      <p:ext uri="{BB962C8B-B14F-4D97-AF65-F5344CB8AC3E}">
        <p14:creationId xmlns:p14="http://schemas.microsoft.com/office/powerpoint/2010/main" val="2029633746"/>
      </p:ext>
    </p:extLst>
  </p:cSld>
  <p:clrMapOvr>
    <a:masterClrMapping/>
  </p:clrMapOvr>
  <p:transition spd="slow">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p:cNvSpPr>
            <a:spLocks noGrp="1"/>
          </p:cNvSpPr>
          <p:nvPr>
            <p:ph type="body" sz="half" idx="2"/>
          </p:nvPr>
        </p:nvSpPr>
        <p:spPr/>
        <p:txBody>
          <a:bodyPr/>
          <a:lstStyle/>
          <a:p>
            <a:r>
              <a:rPr lang="en-US" dirty="0"/>
              <a:t>Enter your subhead line here</a:t>
            </a:r>
          </a:p>
        </p:txBody>
      </p:sp>
      <p:sp>
        <p:nvSpPr>
          <p:cNvPr id="11" name="Title 10"/>
          <p:cNvSpPr>
            <a:spLocks noGrp="1"/>
          </p:cNvSpPr>
          <p:nvPr>
            <p:ph type="title"/>
          </p:nvPr>
        </p:nvSpPr>
        <p:spPr/>
        <p:txBody>
          <a:bodyPr/>
          <a:lstStyle/>
          <a:p>
            <a:r>
              <a:rPr lang="en-US" dirty="0"/>
              <a:t>Our History Timeline</a:t>
            </a:r>
          </a:p>
        </p:txBody>
      </p:sp>
      <p:cxnSp>
        <p:nvCxnSpPr>
          <p:cNvPr id="130" name="Straight Connector 129"/>
          <p:cNvCxnSpPr>
            <a:stCxn id="128" idx="2"/>
            <a:endCxn id="146" idx="6"/>
          </p:cNvCxnSpPr>
          <p:nvPr/>
        </p:nvCxnSpPr>
        <p:spPr>
          <a:xfrm rot="10800000" flipH="1">
            <a:off x="1124481" y="1987603"/>
            <a:ext cx="6895039"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28" name="Oval 127"/>
          <p:cNvSpPr/>
          <p:nvPr/>
        </p:nvSpPr>
        <p:spPr bwMode="auto">
          <a:xfrm rot="10800000">
            <a:off x="1012843" y="1931784"/>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33" name="Straight Connector 132"/>
          <p:cNvCxnSpPr>
            <a:stCxn id="128" idx="0"/>
          </p:cNvCxnSpPr>
          <p:nvPr/>
        </p:nvCxnSpPr>
        <p:spPr>
          <a:xfrm rot="10800000" flipH="1" flipV="1">
            <a:off x="1068662" y="2043422"/>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36" name="TextBox 135"/>
          <p:cNvSpPr txBox="1"/>
          <p:nvPr/>
        </p:nvSpPr>
        <p:spPr>
          <a:xfrm flipH="1">
            <a:off x="643848" y="1581534"/>
            <a:ext cx="849628" cy="295466"/>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1"/>
                </a:solidFill>
              </a:rPr>
              <a:t>2015</a:t>
            </a:r>
            <a:endParaRPr lang="en-US" sz="1200" b="1" dirty="0">
              <a:solidFill>
                <a:schemeClr val="accent1"/>
              </a:solidFill>
            </a:endParaRPr>
          </a:p>
        </p:txBody>
      </p:sp>
      <p:sp>
        <p:nvSpPr>
          <p:cNvPr id="146" name="Oval 145"/>
          <p:cNvSpPr/>
          <p:nvPr/>
        </p:nvSpPr>
        <p:spPr bwMode="auto">
          <a:xfrm rot="10800000">
            <a:off x="8019520" y="1931784"/>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47" name="Straight Connector 146"/>
          <p:cNvCxnSpPr>
            <a:stCxn id="146" idx="0"/>
          </p:cNvCxnSpPr>
          <p:nvPr/>
        </p:nvCxnSpPr>
        <p:spPr>
          <a:xfrm rot="10800000" flipH="1" flipV="1">
            <a:off x="8075339" y="2043422"/>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48" name="TextBox 147"/>
          <p:cNvSpPr txBox="1"/>
          <p:nvPr/>
        </p:nvSpPr>
        <p:spPr>
          <a:xfrm flipH="1">
            <a:off x="7650525" y="1593172"/>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5"/>
                </a:solidFill>
              </a:rPr>
              <a:t>2019</a:t>
            </a:r>
            <a:endParaRPr lang="en-US" sz="1200" b="1" dirty="0">
              <a:solidFill>
                <a:schemeClr val="accent5"/>
              </a:solidFill>
            </a:endParaRPr>
          </a:p>
        </p:txBody>
      </p:sp>
      <p:sp>
        <p:nvSpPr>
          <p:cNvPr id="160" name="Oval 159"/>
          <p:cNvSpPr/>
          <p:nvPr/>
        </p:nvSpPr>
        <p:spPr bwMode="auto">
          <a:xfrm rot="10800000">
            <a:off x="6267850" y="1931784"/>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61" name="Straight Connector 160"/>
          <p:cNvCxnSpPr>
            <a:stCxn id="160" idx="0"/>
          </p:cNvCxnSpPr>
          <p:nvPr/>
        </p:nvCxnSpPr>
        <p:spPr>
          <a:xfrm rot="10800000" flipH="1" flipV="1">
            <a:off x="6323669" y="2043422"/>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62" name="TextBox 161"/>
          <p:cNvSpPr txBox="1"/>
          <p:nvPr/>
        </p:nvSpPr>
        <p:spPr>
          <a:xfrm flipH="1">
            <a:off x="5898855" y="1593172"/>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4"/>
                </a:solidFill>
              </a:rPr>
              <a:t>2018</a:t>
            </a:r>
            <a:endParaRPr lang="en-US" sz="1200" b="1" dirty="0">
              <a:solidFill>
                <a:schemeClr val="accent4"/>
              </a:solidFill>
            </a:endParaRPr>
          </a:p>
        </p:txBody>
      </p:sp>
      <p:sp>
        <p:nvSpPr>
          <p:cNvPr id="174" name="Oval 173"/>
          <p:cNvSpPr/>
          <p:nvPr/>
        </p:nvSpPr>
        <p:spPr bwMode="auto">
          <a:xfrm rot="10800000">
            <a:off x="4516181" y="1931784"/>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75" name="Straight Connector 174"/>
          <p:cNvCxnSpPr>
            <a:stCxn id="174" idx="0"/>
          </p:cNvCxnSpPr>
          <p:nvPr/>
        </p:nvCxnSpPr>
        <p:spPr>
          <a:xfrm rot="10800000" flipH="1" flipV="1">
            <a:off x="4572000" y="2043422"/>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76" name="TextBox 175"/>
          <p:cNvSpPr txBox="1"/>
          <p:nvPr/>
        </p:nvSpPr>
        <p:spPr>
          <a:xfrm flipH="1">
            <a:off x="4147186" y="1593172"/>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3"/>
                </a:solidFill>
              </a:rPr>
              <a:t>2017</a:t>
            </a:r>
            <a:endParaRPr lang="en-US" sz="1200" b="1" dirty="0">
              <a:solidFill>
                <a:schemeClr val="accent3"/>
              </a:solidFill>
            </a:endParaRPr>
          </a:p>
        </p:txBody>
      </p:sp>
      <p:sp>
        <p:nvSpPr>
          <p:cNvPr id="188" name="Oval 187"/>
          <p:cNvSpPr/>
          <p:nvPr/>
        </p:nvSpPr>
        <p:spPr bwMode="auto">
          <a:xfrm rot="10800000">
            <a:off x="2764512" y="1931784"/>
            <a:ext cx="111638" cy="111638"/>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89" name="Straight Connector 188"/>
          <p:cNvCxnSpPr>
            <a:stCxn id="188" idx="0"/>
          </p:cNvCxnSpPr>
          <p:nvPr/>
        </p:nvCxnSpPr>
        <p:spPr>
          <a:xfrm rot="10800000" flipH="1" flipV="1">
            <a:off x="2820331" y="2043422"/>
            <a:ext cx="0" cy="279411"/>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190" name="TextBox 189"/>
          <p:cNvSpPr txBox="1"/>
          <p:nvPr/>
        </p:nvSpPr>
        <p:spPr>
          <a:xfrm flipH="1">
            <a:off x="2395517" y="1593172"/>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2"/>
                </a:solidFill>
              </a:rPr>
              <a:t>2016</a:t>
            </a:r>
            <a:endParaRPr lang="en-US" sz="1200" b="1" dirty="0">
              <a:solidFill>
                <a:schemeClr val="accent2"/>
              </a:solidFill>
            </a:endParaRPr>
          </a:p>
        </p:txBody>
      </p:sp>
      <p:sp>
        <p:nvSpPr>
          <p:cNvPr id="170" name="Rectangle 169"/>
          <p:cNvSpPr/>
          <p:nvPr/>
        </p:nvSpPr>
        <p:spPr bwMode="auto">
          <a:xfrm>
            <a:off x="3891157" y="2653221"/>
            <a:ext cx="1361686" cy="1269813"/>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77" name="Rectangle 176"/>
          <p:cNvSpPr/>
          <p:nvPr/>
        </p:nvSpPr>
        <p:spPr>
          <a:xfrm flipH="1">
            <a:off x="4159304" y="2830693"/>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78" name="Oval 177"/>
          <p:cNvSpPr/>
          <p:nvPr/>
        </p:nvSpPr>
        <p:spPr bwMode="auto">
          <a:xfrm flipH="1" flipV="1">
            <a:off x="4010303" y="2863983"/>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9" name="Rectangle 178"/>
          <p:cNvSpPr/>
          <p:nvPr/>
        </p:nvSpPr>
        <p:spPr>
          <a:xfrm flipH="1">
            <a:off x="4159304" y="3439806"/>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80" name="Oval 179"/>
          <p:cNvSpPr/>
          <p:nvPr/>
        </p:nvSpPr>
        <p:spPr bwMode="auto">
          <a:xfrm flipH="1" flipV="1">
            <a:off x="4010303" y="3473095"/>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2" name="Rectangle 171"/>
          <p:cNvSpPr/>
          <p:nvPr/>
        </p:nvSpPr>
        <p:spPr bwMode="auto">
          <a:xfrm>
            <a:off x="3891157" y="2343150"/>
            <a:ext cx="1361686" cy="310071"/>
          </a:xfrm>
          <a:prstGeom prst="rect">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84" name="Rectangle 183"/>
          <p:cNvSpPr/>
          <p:nvPr/>
        </p:nvSpPr>
        <p:spPr bwMode="auto">
          <a:xfrm>
            <a:off x="2139488" y="2653221"/>
            <a:ext cx="1361686" cy="1269813"/>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91" name="Rectangle 190"/>
          <p:cNvSpPr/>
          <p:nvPr/>
        </p:nvSpPr>
        <p:spPr>
          <a:xfrm flipH="1">
            <a:off x="2407635" y="2830693"/>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92" name="Oval 191"/>
          <p:cNvSpPr/>
          <p:nvPr/>
        </p:nvSpPr>
        <p:spPr bwMode="auto">
          <a:xfrm flipH="1" flipV="1">
            <a:off x="2258634" y="2863983"/>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3" name="Rectangle 192"/>
          <p:cNvSpPr/>
          <p:nvPr/>
        </p:nvSpPr>
        <p:spPr>
          <a:xfrm flipH="1">
            <a:off x="2407635" y="3439806"/>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94" name="Oval 193"/>
          <p:cNvSpPr/>
          <p:nvPr/>
        </p:nvSpPr>
        <p:spPr bwMode="auto">
          <a:xfrm flipH="1" flipV="1">
            <a:off x="2258634" y="3473095"/>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6" name="Rectangle 185"/>
          <p:cNvSpPr/>
          <p:nvPr/>
        </p:nvSpPr>
        <p:spPr bwMode="auto">
          <a:xfrm>
            <a:off x="2139488" y="2343150"/>
            <a:ext cx="1361686" cy="310071"/>
          </a:xfrm>
          <a:prstGeom prst="rect">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8" name="Rectangle 7"/>
          <p:cNvSpPr/>
          <p:nvPr/>
        </p:nvSpPr>
        <p:spPr bwMode="auto">
          <a:xfrm>
            <a:off x="387819" y="2653221"/>
            <a:ext cx="1361686" cy="1269813"/>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78" name="Rectangle 77"/>
          <p:cNvSpPr/>
          <p:nvPr/>
        </p:nvSpPr>
        <p:spPr>
          <a:xfrm flipH="1">
            <a:off x="655966" y="2830693"/>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79" name="Oval 78"/>
          <p:cNvSpPr/>
          <p:nvPr/>
        </p:nvSpPr>
        <p:spPr bwMode="auto">
          <a:xfrm flipH="1" flipV="1">
            <a:off x="506965" y="2863983"/>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0" name="Rectangle 79"/>
          <p:cNvSpPr/>
          <p:nvPr/>
        </p:nvSpPr>
        <p:spPr>
          <a:xfrm flipH="1">
            <a:off x="655966" y="3439806"/>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81" name="Oval 80"/>
          <p:cNvSpPr/>
          <p:nvPr/>
        </p:nvSpPr>
        <p:spPr bwMode="auto">
          <a:xfrm flipH="1" flipV="1">
            <a:off x="506965" y="3473095"/>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3" name="Rectangle 122"/>
          <p:cNvSpPr/>
          <p:nvPr/>
        </p:nvSpPr>
        <p:spPr bwMode="auto">
          <a:xfrm>
            <a:off x="387819" y="2343150"/>
            <a:ext cx="1361686" cy="310071"/>
          </a:xfrm>
          <a:prstGeom prst="rect">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56" name="Rectangle 155"/>
          <p:cNvSpPr/>
          <p:nvPr/>
        </p:nvSpPr>
        <p:spPr bwMode="auto">
          <a:xfrm>
            <a:off x="5642826" y="2653221"/>
            <a:ext cx="1361686" cy="1269813"/>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63" name="Rectangle 162"/>
          <p:cNvSpPr/>
          <p:nvPr/>
        </p:nvSpPr>
        <p:spPr>
          <a:xfrm flipH="1">
            <a:off x="5910973" y="2830693"/>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64" name="Oval 163"/>
          <p:cNvSpPr/>
          <p:nvPr/>
        </p:nvSpPr>
        <p:spPr bwMode="auto">
          <a:xfrm flipH="1" flipV="1">
            <a:off x="5761972" y="2863983"/>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5" name="Rectangle 164"/>
          <p:cNvSpPr/>
          <p:nvPr/>
        </p:nvSpPr>
        <p:spPr>
          <a:xfrm flipH="1">
            <a:off x="5910973" y="3439806"/>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66" name="Oval 165"/>
          <p:cNvSpPr/>
          <p:nvPr/>
        </p:nvSpPr>
        <p:spPr bwMode="auto">
          <a:xfrm flipH="1" flipV="1">
            <a:off x="5761972" y="3473095"/>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8" name="Rectangle 157"/>
          <p:cNvSpPr/>
          <p:nvPr/>
        </p:nvSpPr>
        <p:spPr bwMode="auto">
          <a:xfrm>
            <a:off x="5642826" y="2343150"/>
            <a:ext cx="1361686" cy="310071"/>
          </a:xfrm>
          <a:prstGeom prst="rect">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42" name="Rectangle 141"/>
          <p:cNvSpPr/>
          <p:nvPr/>
        </p:nvSpPr>
        <p:spPr bwMode="auto">
          <a:xfrm>
            <a:off x="7394496" y="2653221"/>
            <a:ext cx="1361686" cy="1269813"/>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49" name="Rectangle 148"/>
          <p:cNvSpPr/>
          <p:nvPr/>
        </p:nvSpPr>
        <p:spPr>
          <a:xfrm flipH="1">
            <a:off x="7662643" y="2830693"/>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50" name="Oval 149"/>
          <p:cNvSpPr/>
          <p:nvPr/>
        </p:nvSpPr>
        <p:spPr bwMode="auto">
          <a:xfrm flipH="1" flipV="1">
            <a:off x="7513642" y="2863983"/>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1" name="Rectangle 150"/>
          <p:cNvSpPr/>
          <p:nvPr/>
        </p:nvSpPr>
        <p:spPr>
          <a:xfrm flipH="1">
            <a:off x="7662643" y="3439806"/>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152" name="Oval 151"/>
          <p:cNvSpPr/>
          <p:nvPr/>
        </p:nvSpPr>
        <p:spPr bwMode="auto">
          <a:xfrm flipH="1" flipV="1">
            <a:off x="7513642" y="3473095"/>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4" name="Rectangle 143"/>
          <p:cNvSpPr/>
          <p:nvPr/>
        </p:nvSpPr>
        <p:spPr bwMode="auto">
          <a:xfrm>
            <a:off x="7394496" y="2343150"/>
            <a:ext cx="1361686" cy="310071"/>
          </a:xfrm>
          <a:prstGeom prst="rect">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92" name="Rectangle 91"/>
          <p:cNvSpPr/>
          <p:nvPr/>
        </p:nvSpPr>
        <p:spPr>
          <a:xfrm>
            <a:off x="495300" y="4173212"/>
            <a:ext cx="8153400" cy="435568"/>
          </a:xfrm>
          <a:prstGeom prst="rect">
            <a:avLst/>
          </a:prstGeom>
        </p:spPr>
        <p:txBody>
          <a:bodyPr wrap="square" lIns="0" tIns="0" rIns="0" bIns="0">
            <a:spAutoFit/>
          </a:bodyPr>
          <a:lstStyle/>
          <a:p>
            <a:pPr algn="ctr">
              <a:lnSpc>
                <a:spcPct val="150000"/>
              </a:lnSpc>
            </a:pPr>
            <a:r>
              <a:rPr lang="en-US" sz="1000" dirty="0" smtClean="0">
                <a:solidFill>
                  <a:schemeClr val="tx1">
                    <a:lumMod val="75000"/>
                    <a:lumOff val="25000"/>
                  </a:schemeClr>
                </a:solidFill>
              </a:rPr>
              <a:t>It’s </a:t>
            </a:r>
            <a:r>
              <a:rPr lang="en-US" sz="1000" dirty="0">
                <a:solidFill>
                  <a:schemeClr val="tx1">
                    <a:lumMod val="75000"/>
                    <a:lumOff val="25000"/>
                  </a:schemeClr>
                </a:solidFill>
              </a:rPr>
              <a:t>now that much easier and more effective to start your business, thanks to company! Our tool will guide you step by step to get your project done. Evaluate how successful your new business opportunity can be with us interactive marketing plan. </a:t>
            </a:r>
          </a:p>
        </p:txBody>
      </p:sp>
      <p:sp>
        <p:nvSpPr>
          <p:cNvPr id="94" name="Rectangle 93"/>
          <p:cNvSpPr/>
          <p:nvPr/>
        </p:nvSpPr>
        <p:spPr>
          <a:xfrm>
            <a:off x="643065" y="2413130"/>
            <a:ext cx="851195" cy="170111"/>
          </a:xfrm>
          <a:prstGeom prst="rect">
            <a:avLst/>
          </a:prstGeom>
        </p:spPr>
        <p:txBody>
          <a:bodyPr wrap="none" lIns="0" tIns="0" rIns="0" bIns="0" anchor="ctr">
            <a:spAutoFit/>
          </a:bodyPr>
          <a:lstStyle/>
          <a:p>
            <a:pPr>
              <a:lnSpc>
                <a:spcPct val="120000"/>
              </a:lnSpc>
            </a:pPr>
            <a:r>
              <a:rPr lang="en-US" sz="1000" dirty="0">
                <a:solidFill>
                  <a:schemeClr val="bg1"/>
                </a:solidFill>
              </a:rPr>
              <a:t>Your Title Here</a:t>
            </a:r>
          </a:p>
        </p:txBody>
      </p:sp>
      <p:sp>
        <p:nvSpPr>
          <p:cNvPr id="95" name="Rectangle 94"/>
          <p:cNvSpPr/>
          <p:nvPr/>
        </p:nvSpPr>
        <p:spPr>
          <a:xfrm>
            <a:off x="2394734" y="2405852"/>
            <a:ext cx="851195" cy="184666"/>
          </a:xfrm>
          <a:prstGeom prst="rect">
            <a:avLst/>
          </a:prstGeom>
        </p:spPr>
        <p:txBody>
          <a:bodyPr wrap="none" lIns="0" tIns="0" rIns="0" bIns="0" anchor="ctr">
            <a:spAutoFit/>
          </a:bodyPr>
          <a:lstStyle/>
          <a:p>
            <a:pPr>
              <a:lnSpc>
                <a:spcPct val="120000"/>
              </a:lnSpc>
            </a:pPr>
            <a:r>
              <a:rPr lang="en-US" sz="1000" dirty="0">
                <a:solidFill>
                  <a:schemeClr val="bg1"/>
                </a:solidFill>
              </a:rPr>
              <a:t>Your Title Here</a:t>
            </a:r>
          </a:p>
        </p:txBody>
      </p:sp>
      <p:sp>
        <p:nvSpPr>
          <p:cNvPr id="96" name="Rectangle 95"/>
          <p:cNvSpPr/>
          <p:nvPr/>
        </p:nvSpPr>
        <p:spPr>
          <a:xfrm>
            <a:off x="4146403" y="2405852"/>
            <a:ext cx="851195" cy="184666"/>
          </a:xfrm>
          <a:prstGeom prst="rect">
            <a:avLst/>
          </a:prstGeom>
        </p:spPr>
        <p:txBody>
          <a:bodyPr wrap="none" lIns="0" tIns="0" rIns="0" bIns="0" anchor="ctr">
            <a:spAutoFit/>
          </a:bodyPr>
          <a:lstStyle/>
          <a:p>
            <a:pPr>
              <a:lnSpc>
                <a:spcPct val="120000"/>
              </a:lnSpc>
            </a:pPr>
            <a:r>
              <a:rPr lang="en-US" sz="1000" dirty="0">
                <a:solidFill>
                  <a:schemeClr val="bg1"/>
                </a:solidFill>
              </a:rPr>
              <a:t>Your Title Here</a:t>
            </a:r>
          </a:p>
        </p:txBody>
      </p:sp>
      <p:sp>
        <p:nvSpPr>
          <p:cNvPr id="97" name="Rectangle 96"/>
          <p:cNvSpPr/>
          <p:nvPr/>
        </p:nvSpPr>
        <p:spPr>
          <a:xfrm>
            <a:off x="5898072" y="2405852"/>
            <a:ext cx="851195" cy="184666"/>
          </a:xfrm>
          <a:prstGeom prst="rect">
            <a:avLst/>
          </a:prstGeom>
        </p:spPr>
        <p:txBody>
          <a:bodyPr wrap="none" lIns="0" tIns="0" rIns="0" bIns="0" anchor="ctr">
            <a:spAutoFit/>
          </a:bodyPr>
          <a:lstStyle/>
          <a:p>
            <a:pPr>
              <a:lnSpc>
                <a:spcPct val="120000"/>
              </a:lnSpc>
            </a:pPr>
            <a:r>
              <a:rPr lang="en-US" sz="1000" dirty="0">
                <a:solidFill>
                  <a:schemeClr val="bg1"/>
                </a:solidFill>
              </a:rPr>
              <a:t>Your Title Here</a:t>
            </a:r>
          </a:p>
        </p:txBody>
      </p:sp>
      <p:sp>
        <p:nvSpPr>
          <p:cNvPr id="98" name="Rectangle 97"/>
          <p:cNvSpPr/>
          <p:nvPr/>
        </p:nvSpPr>
        <p:spPr>
          <a:xfrm>
            <a:off x="7649742" y="2405852"/>
            <a:ext cx="851195" cy="184666"/>
          </a:xfrm>
          <a:prstGeom prst="rect">
            <a:avLst/>
          </a:prstGeom>
        </p:spPr>
        <p:txBody>
          <a:bodyPr wrap="none" lIns="0" tIns="0" rIns="0" bIns="0" anchor="ctr">
            <a:spAutoFit/>
          </a:bodyPr>
          <a:lstStyle/>
          <a:p>
            <a:pPr>
              <a:lnSpc>
                <a:spcPct val="120000"/>
              </a:lnSpc>
            </a:pPr>
            <a:r>
              <a:rPr lang="en-US" sz="1000" dirty="0">
                <a:solidFill>
                  <a:schemeClr val="bg1"/>
                </a:solidFill>
              </a:rPr>
              <a:t>Your Title Here</a:t>
            </a:r>
          </a:p>
        </p:txBody>
      </p:sp>
    </p:spTree>
    <p:extLst>
      <p:ext uri="{BB962C8B-B14F-4D97-AF65-F5344CB8AC3E}">
        <p14:creationId xmlns:p14="http://schemas.microsoft.com/office/powerpoint/2010/main" val="4121109295"/>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sp>
        <p:nvSpPr>
          <p:cNvPr id="25" name="Freeform 24"/>
          <p:cNvSpPr/>
          <p:nvPr/>
        </p:nvSpPr>
        <p:spPr bwMode="auto">
          <a:xfrm rot="10800000" flipH="1">
            <a:off x="586691" y="1871966"/>
            <a:ext cx="1127234" cy="915162"/>
          </a:xfrm>
          <a:custGeom>
            <a:avLst/>
            <a:gdLst>
              <a:gd name="connsiteX0" fmla="*/ 0 w 1127234"/>
              <a:gd name="connsiteY0" fmla="*/ 0 h 915162"/>
              <a:gd name="connsiteX1" fmla="*/ 1127234 w 1127234"/>
              <a:gd name="connsiteY1" fmla="*/ 0 h 915162"/>
              <a:gd name="connsiteX2" fmla="*/ 1127234 w 1127234"/>
              <a:gd name="connsiteY2" fmla="*/ 23523 h 915162"/>
              <a:gd name="connsiteX3" fmla="*/ 23523 w 1127234"/>
              <a:gd name="connsiteY3" fmla="*/ 23523 h 915162"/>
              <a:gd name="connsiteX4" fmla="*/ 23523 w 1127234"/>
              <a:gd name="connsiteY4" fmla="*/ 915162 h 915162"/>
              <a:gd name="connsiteX5" fmla="*/ 0 w 1127234"/>
              <a:gd name="connsiteY5" fmla="*/ 915162 h 915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7234" h="915162">
                <a:moveTo>
                  <a:pt x="0" y="0"/>
                </a:moveTo>
                <a:lnTo>
                  <a:pt x="1127234" y="0"/>
                </a:lnTo>
                <a:lnTo>
                  <a:pt x="1127234" y="23523"/>
                </a:lnTo>
                <a:lnTo>
                  <a:pt x="23523" y="23523"/>
                </a:lnTo>
                <a:lnTo>
                  <a:pt x="23523" y="915162"/>
                </a:lnTo>
                <a:lnTo>
                  <a:pt x="0" y="915162"/>
                </a:lnTo>
                <a:close/>
              </a:path>
            </a:pathLst>
          </a:cu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3" name="Freeform 22"/>
          <p:cNvSpPr/>
          <p:nvPr/>
        </p:nvSpPr>
        <p:spPr bwMode="auto">
          <a:xfrm rot="10800000" flipH="1">
            <a:off x="1956392" y="1871966"/>
            <a:ext cx="1127228" cy="1524762"/>
          </a:xfrm>
          <a:custGeom>
            <a:avLst/>
            <a:gdLst>
              <a:gd name="connsiteX0" fmla="*/ 0 w 1127228"/>
              <a:gd name="connsiteY0" fmla="*/ 0 h 1524762"/>
              <a:gd name="connsiteX1" fmla="*/ 1127228 w 1127228"/>
              <a:gd name="connsiteY1" fmla="*/ 0 h 1524762"/>
              <a:gd name="connsiteX2" fmla="*/ 1127228 w 1127228"/>
              <a:gd name="connsiteY2" fmla="*/ 22275 h 1524762"/>
              <a:gd name="connsiteX3" fmla="*/ 22275 w 1127228"/>
              <a:gd name="connsiteY3" fmla="*/ 22275 h 1524762"/>
              <a:gd name="connsiteX4" fmla="*/ 22275 w 1127228"/>
              <a:gd name="connsiteY4" fmla="*/ 1524762 h 1524762"/>
              <a:gd name="connsiteX5" fmla="*/ 0 w 1127228"/>
              <a:gd name="connsiteY5" fmla="*/ 1524762 h 1524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7228" h="1524762">
                <a:moveTo>
                  <a:pt x="0" y="0"/>
                </a:moveTo>
                <a:lnTo>
                  <a:pt x="1127228" y="0"/>
                </a:lnTo>
                <a:lnTo>
                  <a:pt x="1127228" y="22275"/>
                </a:lnTo>
                <a:lnTo>
                  <a:pt x="22275" y="22275"/>
                </a:lnTo>
                <a:lnTo>
                  <a:pt x="22275" y="1524762"/>
                </a:lnTo>
                <a:lnTo>
                  <a:pt x="0" y="1524762"/>
                </a:lnTo>
                <a:close/>
              </a:path>
            </a:pathLst>
          </a:cu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1" name="Freeform 20"/>
          <p:cNvSpPr/>
          <p:nvPr/>
        </p:nvSpPr>
        <p:spPr bwMode="auto">
          <a:xfrm rot="10800000" flipH="1">
            <a:off x="3324387" y="1871966"/>
            <a:ext cx="1127231" cy="2207382"/>
          </a:xfrm>
          <a:custGeom>
            <a:avLst/>
            <a:gdLst>
              <a:gd name="connsiteX0" fmla="*/ 0 w 1127231"/>
              <a:gd name="connsiteY0" fmla="*/ 0 h 2207382"/>
              <a:gd name="connsiteX1" fmla="*/ 1127231 w 1127231"/>
              <a:gd name="connsiteY1" fmla="*/ 0 h 2207382"/>
              <a:gd name="connsiteX2" fmla="*/ 1127231 w 1127231"/>
              <a:gd name="connsiteY2" fmla="*/ 22275 h 2207382"/>
              <a:gd name="connsiteX3" fmla="*/ 22275 w 1127231"/>
              <a:gd name="connsiteY3" fmla="*/ 22275 h 2207382"/>
              <a:gd name="connsiteX4" fmla="*/ 22275 w 1127231"/>
              <a:gd name="connsiteY4" fmla="*/ 2207382 h 2207382"/>
              <a:gd name="connsiteX5" fmla="*/ 0 w 1127231"/>
              <a:gd name="connsiteY5" fmla="*/ 2207382 h 2207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7231" h="2207382">
                <a:moveTo>
                  <a:pt x="0" y="0"/>
                </a:moveTo>
                <a:lnTo>
                  <a:pt x="1127231" y="0"/>
                </a:lnTo>
                <a:lnTo>
                  <a:pt x="1127231" y="22275"/>
                </a:lnTo>
                <a:lnTo>
                  <a:pt x="22275" y="22275"/>
                </a:lnTo>
                <a:lnTo>
                  <a:pt x="22275" y="2207382"/>
                </a:lnTo>
                <a:lnTo>
                  <a:pt x="0" y="2207382"/>
                </a:lnTo>
                <a:close/>
              </a:path>
            </a:pathLst>
          </a:cu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62" name="Freeform 61"/>
          <p:cNvSpPr/>
          <p:nvPr/>
        </p:nvSpPr>
        <p:spPr bwMode="auto">
          <a:xfrm rot="10800000" flipH="1">
            <a:off x="4690280" y="1871966"/>
            <a:ext cx="1127234" cy="915162"/>
          </a:xfrm>
          <a:custGeom>
            <a:avLst/>
            <a:gdLst>
              <a:gd name="connsiteX0" fmla="*/ 0 w 1127234"/>
              <a:gd name="connsiteY0" fmla="*/ 0 h 915162"/>
              <a:gd name="connsiteX1" fmla="*/ 1127234 w 1127234"/>
              <a:gd name="connsiteY1" fmla="*/ 0 h 915162"/>
              <a:gd name="connsiteX2" fmla="*/ 1127234 w 1127234"/>
              <a:gd name="connsiteY2" fmla="*/ 23523 h 915162"/>
              <a:gd name="connsiteX3" fmla="*/ 23523 w 1127234"/>
              <a:gd name="connsiteY3" fmla="*/ 23523 h 915162"/>
              <a:gd name="connsiteX4" fmla="*/ 23523 w 1127234"/>
              <a:gd name="connsiteY4" fmla="*/ 915162 h 915162"/>
              <a:gd name="connsiteX5" fmla="*/ 0 w 1127234"/>
              <a:gd name="connsiteY5" fmla="*/ 915162 h 915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7234" h="915162">
                <a:moveTo>
                  <a:pt x="0" y="0"/>
                </a:moveTo>
                <a:lnTo>
                  <a:pt x="1127234" y="0"/>
                </a:lnTo>
                <a:lnTo>
                  <a:pt x="1127234" y="23523"/>
                </a:lnTo>
                <a:lnTo>
                  <a:pt x="23523" y="23523"/>
                </a:lnTo>
                <a:lnTo>
                  <a:pt x="23523" y="915162"/>
                </a:lnTo>
                <a:lnTo>
                  <a:pt x="0" y="915162"/>
                </a:lnTo>
                <a:close/>
              </a:path>
            </a:pathLst>
          </a:cu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3" name="Freeform 72"/>
          <p:cNvSpPr/>
          <p:nvPr/>
        </p:nvSpPr>
        <p:spPr bwMode="auto">
          <a:xfrm rot="10800000" flipH="1">
            <a:off x="6059981" y="1871966"/>
            <a:ext cx="1127228" cy="1524762"/>
          </a:xfrm>
          <a:custGeom>
            <a:avLst/>
            <a:gdLst>
              <a:gd name="connsiteX0" fmla="*/ 0 w 1127228"/>
              <a:gd name="connsiteY0" fmla="*/ 0 h 1524762"/>
              <a:gd name="connsiteX1" fmla="*/ 1127228 w 1127228"/>
              <a:gd name="connsiteY1" fmla="*/ 0 h 1524762"/>
              <a:gd name="connsiteX2" fmla="*/ 1127228 w 1127228"/>
              <a:gd name="connsiteY2" fmla="*/ 22275 h 1524762"/>
              <a:gd name="connsiteX3" fmla="*/ 22275 w 1127228"/>
              <a:gd name="connsiteY3" fmla="*/ 22275 h 1524762"/>
              <a:gd name="connsiteX4" fmla="*/ 22275 w 1127228"/>
              <a:gd name="connsiteY4" fmla="*/ 1524762 h 1524762"/>
              <a:gd name="connsiteX5" fmla="*/ 0 w 1127228"/>
              <a:gd name="connsiteY5" fmla="*/ 1524762 h 1524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7228" h="1524762">
                <a:moveTo>
                  <a:pt x="0" y="0"/>
                </a:moveTo>
                <a:lnTo>
                  <a:pt x="1127228" y="0"/>
                </a:lnTo>
                <a:lnTo>
                  <a:pt x="1127228" y="22275"/>
                </a:lnTo>
                <a:lnTo>
                  <a:pt x="22275" y="22275"/>
                </a:lnTo>
                <a:lnTo>
                  <a:pt x="22275" y="1524762"/>
                </a:lnTo>
                <a:lnTo>
                  <a:pt x="0" y="1524762"/>
                </a:lnTo>
                <a:close/>
              </a:path>
            </a:pathLst>
          </a:cu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6" name="Freeform 85"/>
          <p:cNvSpPr/>
          <p:nvPr/>
        </p:nvSpPr>
        <p:spPr bwMode="auto">
          <a:xfrm rot="10800000" flipH="1">
            <a:off x="7427974" y="1871966"/>
            <a:ext cx="1127231" cy="2207382"/>
          </a:xfrm>
          <a:custGeom>
            <a:avLst/>
            <a:gdLst>
              <a:gd name="connsiteX0" fmla="*/ 0 w 1127231"/>
              <a:gd name="connsiteY0" fmla="*/ 0 h 2207382"/>
              <a:gd name="connsiteX1" fmla="*/ 1127231 w 1127231"/>
              <a:gd name="connsiteY1" fmla="*/ 0 h 2207382"/>
              <a:gd name="connsiteX2" fmla="*/ 1127231 w 1127231"/>
              <a:gd name="connsiteY2" fmla="*/ 22275 h 2207382"/>
              <a:gd name="connsiteX3" fmla="*/ 22275 w 1127231"/>
              <a:gd name="connsiteY3" fmla="*/ 22275 h 2207382"/>
              <a:gd name="connsiteX4" fmla="*/ 22275 w 1127231"/>
              <a:gd name="connsiteY4" fmla="*/ 2207382 h 2207382"/>
              <a:gd name="connsiteX5" fmla="*/ 0 w 1127231"/>
              <a:gd name="connsiteY5" fmla="*/ 2207382 h 2207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7231" h="2207382">
                <a:moveTo>
                  <a:pt x="0" y="0"/>
                </a:moveTo>
                <a:lnTo>
                  <a:pt x="1127231" y="0"/>
                </a:lnTo>
                <a:lnTo>
                  <a:pt x="1127231" y="22275"/>
                </a:lnTo>
                <a:lnTo>
                  <a:pt x="22275" y="22275"/>
                </a:lnTo>
                <a:lnTo>
                  <a:pt x="22275" y="2207382"/>
                </a:lnTo>
                <a:lnTo>
                  <a:pt x="0" y="2207382"/>
                </a:lnTo>
                <a:close/>
              </a:path>
            </a:pathLst>
          </a:custGeom>
          <a:solidFill>
            <a:schemeClr val="bg1">
              <a:lumMod val="6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cxnSp>
        <p:nvCxnSpPr>
          <p:cNvPr id="4" name="Straight Connector 3"/>
          <p:cNvCxnSpPr/>
          <p:nvPr/>
        </p:nvCxnSpPr>
        <p:spPr>
          <a:xfrm rot="10800000" flipH="1">
            <a:off x="425919" y="1801292"/>
            <a:ext cx="8292163"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flipH="1">
            <a:off x="523827" y="1725092"/>
            <a:ext cx="152400" cy="152400"/>
            <a:chOff x="1143000" y="1812131"/>
            <a:chExt cx="152400" cy="152400"/>
          </a:xfrm>
        </p:grpSpPr>
        <p:sp>
          <p:nvSpPr>
            <p:cNvPr id="27" name="Oval 26"/>
            <p:cNvSpPr/>
            <p:nvPr/>
          </p:nvSpPr>
          <p:spPr bwMode="auto">
            <a:xfrm>
              <a:off x="1143000" y="1812131"/>
              <a:ext cx="152400" cy="15240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8" name="Oval 27"/>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39" name="Rectangle 38"/>
          <p:cNvSpPr/>
          <p:nvPr/>
        </p:nvSpPr>
        <p:spPr>
          <a:xfrm flipH="1">
            <a:off x="804494" y="21574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40" name="Oval 39"/>
          <p:cNvSpPr/>
          <p:nvPr/>
        </p:nvSpPr>
        <p:spPr bwMode="auto">
          <a:xfrm flipH="1" flipV="1">
            <a:off x="655493" y="2190750"/>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1" name="TextBox 50"/>
          <p:cNvSpPr txBox="1"/>
          <p:nvPr/>
        </p:nvSpPr>
        <p:spPr>
          <a:xfrm flipH="1">
            <a:off x="812236" y="2845404"/>
            <a:ext cx="849628" cy="295466"/>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1"/>
                </a:solidFill>
              </a:rPr>
              <a:t>2015</a:t>
            </a:r>
            <a:endParaRPr lang="en-US" sz="1200" b="1" dirty="0">
              <a:solidFill>
                <a:schemeClr val="accent1"/>
              </a:solidFill>
            </a:endParaRPr>
          </a:p>
        </p:txBody>
      </p:sp>
      <p:grpSp>
        <p:nvGrpSpPr>
          <p:cNvPr id="29" name="Group 28"/>
          <p:cNvGrpSpPr/>
          <p:nvPr/>
        </p:nvGrpSpPr>
        <p:grpSpPr>
          <a:xfrm flipH="1">
            <a:off x="1889717" y="1725092"/>
            <a:ext cx="152400" cy="152400"/>
            <a:chOff x="1143000" y="1812131"/>
            <a:chExt cx="152400" cy="152400"/>
          </a:xfrm>
        </p:grpSpPr>
        <p:sp>
          <p:nvSpPr>
            <p:cNvPr id="30" name="Oval 29"/>
            <p:cNvSpPr/>
            <p:nvPr/>
          </p:nvSpPr>
          <p:spPr bwMode="auto">
            <a:xfrm>
              <a:off x="1143000" y="1812131"/>
              <a:ext cx="152400" cy="15240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1" name="Oval 30"/>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41" name="Rectangle 40"/>
          <p:cNvSpPr/>
          <p:nvPr/>
        </p:nvSpPr>
        <p:spPr>
          <a:xfrm flipH="1">
            <a:off x="2174196" y="2766573"/>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42" name="Oval 41"/>
          <p:cNvSpPr/>
          <p:nvPr/>
        </p:nvSpPr>
        <p:spPr bwMode="auto">
          <a:xfrm flipH="1" flipV="1">
            <a:off x="2025195" y="2799862"/>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3" name="Rectangle 42"/>
          <p:cNvSpPr/>
          <p:nvPr/>
        </p:nvSpPr>
        <p:spPr>
          <a:xfrm flipH="1">
            <a:off x="2174196" y="21574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44" name="Oval 43"/>
          <p:cNvSpPr/>
          <p:nvPr/>
        </p:nvSpPr>
        <p:spPr bwMode="auto">
          <a:xfrm flipH="1" flipV="1">
            <a:off x="2025195" y="2190750"/>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2" name="TextBox 51"/>
          <p:cNvSpPr txBox="1"/>
          <p:nvPr/>
        </p:nvSpPr>
        <p:spPr>
          <a:xfrm flipH="1">
            <a:off x="2181938" y="3461808"/>
            <a:ext cx="849628" cy="295466"/>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2"/>
                </a:solidFill>
              </a:rPr>
              <a:t>2016</a:t>
            </a:r>
            <a:endParaRPr lang="en-US" sz="1200" b="1" dirty="0">
              <a:solidFill>
                <a:schemeClr val="accent2"/>
              </a:solidFill>
            </a:endParaRPr>
          </a:p>
        </p:txBody>
      </p:sp>
      <p:grpSp>
        <p:nvGrpSpPr>
          <p:cNvPr id="32" name="Group 31"/>
          <p:cNvGrpSpPr/>
          <p:nvPr/>
        </p:nvGrpSpPr>
        <p:grpSpPr>
          <a:xfrm flipH="1">
            <a:off x="3259419" y="1725092"/>
            <a:ext cx="152400" cy="152400"/>
            <a:chOff x="1143000" y="1812131"/>
            <a:chExt cx="152400" cy="152400"/>
          </a:xfrm>
        </p:grpSpPr>
        <p:sp>
          <p:nvSpPr>
            <p:cNvPr id="33" name="Oval 32"/>
            <p:cNvSpPr/>
            <p:nvPr/>
          </p:nvSpPr>
          <p:spPr bwMode="auto">
            <a:xfrm>
              <a:off x="1143000" y="1812131"/>
              <a:ext cx="152400" cy="15240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4" name="Oval 33"/>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45" name="Rectangle 44"/>
          <p:cNvSpPr/>
          <p:nvPr/>
        </p:nvSpPr>
        <p:spPr>
          <a:xfrm flipH="1">
            <a:off x="3542193" y="21574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46" name="Oval 45"/>
          <p:cNvSpPr/>
          <p:nvPr/>
        </p:nvSpPr>
        <p:spPr bwMode="auto">
          <a:xfrm flipH="1" flipV="1">
            <a:off x="3393192" y="2190750"/>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7" name="Rectangle 46"/>
          <p:cNvSpPr/>
          <p:nvPr/>
        </p:nvSpPr>
        <p:spPr>
          <a:xfrm flipH="1">
            <a:off x="3542193" y="2766573"/>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48" name="Oval 47"/>
          <p:cNvSpPr/>
          <p:nvPr/>
        </p:nvSpPr>
        <p:spPr bwMode="auto">
          <a:xfrm flipH="1" flipV="1">
            <a:off x="3393192" y="2799862"/>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9" name="Rectangle 48"/>
          <p:cNvSpPr/>
          <p:nvPr/>
        </p:nvSpPr>
        <p:spPr>
          <a:xfrm flipH="1">
            <a:off x="3542193" y="3381581"/>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50" name="Oval 49"/>
          <p:cNvSpPr/>
          <p:nvPr/>
        </p:nvSpPr>
        <p:spPr bwMode="auto">
          <a:xfrm flipH="1" flipV="1">
            <a:off x="3393192" y="3414870"/>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3" name="TextBox 52"/>
          <p:cNvSpPr txBox="1"/>
          <p:nvPr/>
        </p:nvSpPr>
        <p:spPr>
          <a:xfrm flipH="1">
            <a:off x="3549935" y="4138420"/>
            <a:ext cx="849628" cy="295466"/>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3"/>
                </a:solidFill>
              </a:rPr>
              <a:t>2017</a:t>
            </a:r>
            <a:endParaRPr lang="en-US" sz="1200" b="1" dirty="0">
              <a:solidFill>
                <a:schemeClr val="accent3"/>
              </a:solidFill>
            </a:endParaRPr>
          </a:p>
        </p:txBody>
      </p:sp>
      <p:grpSp>
        <p:nvGrpSpPr>
          <p:cNvPr id="63" name="Group 62"/>
          <p:cNvGrpSpPr/>
          <p:nvPr/>
        </p:nvGrpSpPr>
        <p:grpSpPr>
          <a:xfrm flipH="1">
            <a:off x="4627416" y="1725092"/>
            <a:ext cx="152400" cy="152400"/>
            <a:chOff x="1143000" y="1812131"/>
            <a:chExt cx="152400" cy="152400"/>
          </a:xfrm>
        </p:grpSpPr>
        <p:sp>
          <p:nvSpPr>
            <p:cNvPr id="64" name="Oval 63"/>
            <p:cNvSpPr/>
            <p:nvPr/>
          </p:nvSpPr>
          <p:spPr bwMode="auto">
            <a:xfrm>
              <a:off x="1143000" y="1812131"/>
              <a:ext cx="152400" cy="152400"/>
            </a:xfrm>
            <a:prstGeom prst="ellipse">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5" name="Oval 64"/>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59" name="Rectangle 58"/>
          <p:cNvSpPr/>
          <p:nvPr/>
        </p:nvSpPr>
        <p:spPr>
          <a:xfrm flipH="1">
            <a:off x="4908083" y="21574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60" name="Oval 59"/>
          <p:cNvSpPr/>
          <p:nvPr/>
        </p:nvSpPr>
        <p:spPr bwMode="auto">
          <a:xfrm flipH="1" flipV="1">
            <a:off x="4759082" y="2190750"/>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1" name="TextBox 60"/>
          <p:cNvSpPr txBox="1"/>
          <p:nvPr/>
        </p:nvSpPr>
        <p:spPr>
          <a:xfrm flipH="1">
            <a:off x="4915825" y="2857042"/>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4"/>
                </a:solidFill>
              </a:rPr>
              <a:t>2018</a:t>
            </a:r>
            <a:endParaRPr lang="en-US" sz="1200" b="1" dirty="0">
              <a:solidFill>
                <a:schemeClr val="accent4"/>
              </a:solidFill>
            </a:endParaRPr>
          </a:p>
        </p:txBody>
      </p:sp>
      <p:grpSp>
        <p:nvGrpSpPr>
          <p:cNvPr id="74" name="Group 73"/>
          <p:cNvGrpSpPr/>
          <p:nvPr/>
        </p:nvGrpSpPr>
        <p:grpSpPr>
          <a:xfrm flipH="1">
            <a:off x="5993306" y="1725092"/>
            <a:ext cx="152400" cy="152400"/>
            <a:chOff x="1143000" y="1812131"/>
            <a:chExt cx="152400" cy="152400"/>
          </a:xfrm>
        </p:grpSpPr>
        <p:sp>
          <p:nvSpPr>
            <p:cNvPr id="75" name="Oval 74"/>
            <p:cNvSpPr/>
            <p:nvPr/>
          </p:nvSpPr>
          <p:spPr bwMode="auto">
            <a:xfrm>
              <a:off x="1143000" y="1812131"/>
              <a:ext cx="152400" cy="152400"/>
            </a:xfrm>
            <a:prstGeom prst="ellipse">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6" name="Oval 75"/>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68" name="Rectangle 67"/>
          <p:cNvSpPr/>
          <p:nvPr/>
        </p:nvSpPr>
        <p:spPr>
          <a:xfrm flipH="1">
            <a:off x="6277785" y="2766573"/>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69" name="Oval 68"/>
          <p:cNvSpPr/>
          <p:nvPr/>
        </p:nvSpPr>
        <p:spPr bwMode="auto">
          <a:xfrm flipH="1" flipV="1">
            <a:off x="6128784" y="2799862"/>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0" name="Rectangle 69"/>
          <p:cNvSpPr/>
          <p:nvPr/>
        </p:nvSpPr>
        <p:spPr>
          <a:xfrm flipH="1">
            <a:off x="6277785" y="21574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71" name="Oval 70"/>
          <p:cNvSpPr/>
          <p:nvPr/>
        </p:nvSpPr>
        <p:spPr bwMode="auto">
          <a:xfrm flipH="1" flipV="1">
            <a:off x="6128784" y="2190750"/>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2" name="TextBox 71"/>
          <p:cNvSpPr txBox="1"/>
          <p:nvPr/>
        </p:nvSpPr>
        <p:spPr>
          <a:xfrm flipH="1">
            <a:off x="6285527" y="3473446"/>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5"/>
                </a:solidFill>
              </a:rPr>
              <a:t>2019</a:t>
            </a:r>
            <a:endParaRPr lang="en-US" sz="1200" b="1" dirty="0">
              <a:solidFill>
                <a:schemeClr val="accent5"/>
              </a:solidFill>
            </a:endParaRPr>
          </a:p>
        </p:txBody>
      </p:sp>
      <p:grpSp>
        <p:nvGrpSpPr>
          <p:cNvPr id="87" name="Group 86"/>
          <p:cNvGrpSpPr/>
          <p:nvPr/>
        </p:nvGrpSpPr>
        <p:grpSpPr>
          <a:xfrm flipH="1">
            <a:off x="7363006" y="1725092"/>
            <a:ext cx="152400" cy="152400"/>
            <a:chOff x="1143000" y="1812131"/>
            <a:chExt cx="152400" cy="152400"/>
          </a:xfrm>
        </p:grpSpPr>
        <p:sp>
          <p:nvSpPr>
            <p:cNvPr id="88" name="Oval 87"/>
            <p:cNvSpPr/>
            <p:nvPr/>
          </p:nvSpPr>
          <p:spPr bwMode="auto">
            <a:xfrm>
              <a:off x="1143000" y="1812131"/>
              <a:ext cx="152400" cy="152400"/>
            </a:xfrm>
            <a:prstGeom prst="ellipse">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9" name="Oval 88"/>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79" name="Rectangle 78"/>
          <p:cNvSpPr/>
          <p:nvPr/>
        </p:nvSpPr>
        <p:spPr>
          <a:xfrm flipH="1">
            <a:off x="7645780" y="2157460"/>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80" name="Oval 79"/>
          <p:cNvSpPr/>
          <p:nvPr/>
        </p:nvSpPr>
        <p:spPr bwMode="auto">
          <a:xfrm flipH="1" flipV="1">
            <a:off x="7496779" y="2190750"/>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1" name="Rectangle 80"/>
          <p:cNvSpPr/>
          <p:nvPr/>
        </p:nvSpPr>
        <p:spPr>
          <a:xfrm flipH="1">
            <a:off x="7645780" y="2766573"/>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82" name="Oval 81"/>
          <p:cNvSpPr/>
          <p:nvPr/>
        </p:nvSpPr>
        <p:spPr bwMode="auto">
          <a:xfrm flipH="1" flipV="1">
            <a:off x="7496779" y="2799862"/>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3" name="Rectangle 82"/>
          <p:cNvSpPr/>
          <p:nvPr/>
        </p:nvSpPr>
        <p:spPr>
          <a:xfrm flipH="1">
            <a:off x="7645780" y="3381581"/>
            <a:ext cx="974393" cy="387798"/>
          </a:xfrm>
          <a:prstGeom prst="rect">
            <a:avLst/>
          </a:prstGeom>
        </p:spPr>
        <p:txBody>
          <a:bodyPr wrap="square" lIns="0" tIns="0" rIns="0" bIns="0" anchor="ctr">
            <a:spAutoFit/>
          </a:bodyPr>
          <a:lstStyle/>
          <a:p>
            <a:pPr>
              <a:lnSpc>
                <a:spcPct val="120000"/>
              </a:lnSpc>
            </a:pPr>
            <a:r>
              <a:rPr lang="en-US" sz="700" dirty="0" smtClean="0">
                <a:solidFill>
                  <a:schemeClr val="tx1">
                    <a:lumMod val="75000"/>
                    <a:lumOff val="25000"/>
                  </a:schemeClr>
                </a:solidFill>
                <a:latin typeface="Roboto (Body)"/>
              </a:rPr>
              <a:t>It </a:t>
            </a:r>
            <a:r>
              <a:rPr lang="en-US" sz="700" dirty="0">
                <a:solidFill>
                  <a:schemeClr val="tx1">
                    <a:lumMod val="75000"/>
                    <a:lumOff val="25000"/>
                  </a:schemeClr>
                </a:solidFill>
                <a:latin typeface="Roboto (Body)"/>
              </a:rPr>
              <a:t>is a long established fact that a reader will be distracted </a:t>
            </a:r>
            <a:r>
              <a:rPr lang="en-US" sz="700" dirty="0" smtClean="0">
                <a:solidFill>
                  <a:schemeClr val="tx1">
                    <a:lumMod val="75000"/>
                    <a:lumOff val="25000"/>
                  </a:schemeClr>
                </a:solidFill>
                <a:latin typeface="Roboto (Body)"/>
              </a:rPr>
              <a:t>.</a:t>
            </a:r>
            <a:endParaRPr lang="en-US" sz="700" dirty="0">
              <a:solidFill>
                <a:schemeClr val="tx1">
                  <a:lumMod val="75000"/>
                  <a:lumOff val="25000"/>
                </a:schemeClr>
              </a:solidFill>
              <a:latin typeface="Roboto (Body)"/>
            </a:endParaRPr>
          </a:p>
        </p:txBody>
      </p:sp>
      <p:sp>
        <p:nvSpPr>
          <p:cNvPr id="84" name="Oval 83"/>
          <p:cNvSpPr/>
          <p:nvPr/>
        </p:nvSpPr>
        <p:spPr bwMode="auto">
          <a:xfrm flipH="1" flipV="1">
            <a:off x="7496779" y="3414870"/>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5" name="TextBox 84"/>
          <p:cNvSpPr txBox="1"/>
          <p:nvPr/>
        </p:nvSpPr>
        <p:spPr>
          <a:xfrm flipH="1">
            <a:off x="7653522" y="4150058"/>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6"/>
                </a:solidFill>
              </a:rPr>
              <a:t>2020</a:t>
            </a:r>
            <a:endParaRPr lang="en-US" sz="1200" b="1" dirty="0">
              <a:solidFill>
                <a:schemeClr val="accent6"/>
              </a:solidFill>
            </a:endParaRPr>
          </a:p>
        </p:txBody>
      </p:sp>
    </p:spTree>
    <p:extLst>
      <p:ext uri="{BB962C8B-B14F-4D97-AF65-F5344CB8AC3E}">
        <p14:creationId xmlns:p14="http://schemas.microsoft.com/office/powerpoint/2010/main" val="2577225281"/>
      </p:ext>
    </p:extLst>
  </p:cSld>
  <p:clrMapOvr>
    <a:masterClrMapping/>
  </p:clrMapOvr>
  <p:transition spd="slow">
    <p:push dir="u"/>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ctangle 153"/>
          <p:cNvSpPr/>
          <p:nvPr/>
        </p:nvSpPr>
        <p:spPr bwMode="auto">
          <a:xfrm>
            <a:off x="2437223" y="4452869"/>
            <a:ext cx="1459190" cy="253217"/>
          </a:xfrm>
          <a:prstGeom prst="rect">
            <a:avLst/>
          </a:prstGeom>
          <a:solidFill>
            <a:schemeClr val="accent2"/>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100" dirty="0" smtClean="0">
                <a:solidFill>
                  <a:schemeClr val="bg1"/>
                </a:solidFill>
              </a:rPr>
              <a:t>2016</a:t>
            </a:r>
            <a:endParaRPr lang="en-US" sz="1100" dirty="0">
              <a:solidFill>
                <a:schemeClr val="bg1"/>
              </a:solidFill>
            </a:endParaRPr>
          </a:p>
        </p:txBody>
      </p: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cxnSp>
        <p:nvCxnSpPr>
          <p:cNvPr id="4" name="Straight Connector 3"/>
          <p:cNvCxnSpPr>
            <a:stCxn id="5" idx="6"/>
          </p:cNvCxnSpPr>
          <p:nvPr/>
        </p:nvCxnSpPr>
        <p:spPr>
          <a:xfrm>
            <a:off x="1065255" y="3107255"/>
            <a:ext cx="7683443"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5" name="Oval 4"/>
          <p:cNvSpPr/>
          <p:nvPr/>
        </p:nvSpPr>
        <p:spPr bwMode="auto">
          <a:xfrm>
            <a:off x="318495" y="2733875"/>
            <a:ext cx="746760" cy="746760"/>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 name="Oval 5"/>
          <p:cNvSpPr/>
          <p:nvPr/>
        </p:nvSpPr>
        <p:spPr bwMode="auto">
          <a:xfrm>
            <a:off x="414219" y="2829600"/>
            <a:ext cx="555312" cy="555310"/>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11" name="Straight Connector 10"/>
          <p:cNvCxnSpPr>
            <a:endCxn id="5" idx="0"/>
          </p:cNvCxnSpPr>
          <p:nvPr/>
        </p:nvCxnSpPr>
        <p:spPr>
          <a:xfrm>
            <a:off x="691874" y="1609159"/>
            <a:ext cx="1" cy="1124716"/>
          </a:xfrm>
          <a:prstGeom prst="line">
            <a:avLst/>
          </a:prstGeom>
          <a:ln w="12700">
            <a:headEnd type="ova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bwMode="auto">
          <a:xfrm>
            <a:off x="797110" y="1769834"/>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77" name="Rectangle 76"/>
          <p:cNvSpPr/>
          <p:nvPr/>
        </p:nvSpPr>
        <p:spPr bwMode="auto">
          <a:xfrm>
            <a:off x="785936" y="1482550"/>
            <a:ext cx="1463624" cy="253218"/>
          </a:xfrm>
          <a:prstGeom prst="rect">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100" dirty="0">
                <a:solidFill>
                  <a:schemeClr val="bg1"/>
                </a:solidFill>
              </a:rPr>
              <a:t>2015</a:t>
            </a:r>
          </a:p>
        </p:txBody>
      </p:sp>
      <p:sp>
        <p:nvSpPr>
          <p:cNvPr id="91" name="Oval 90"/>
          <p:cNvSpPr/>
          <p:nvPr/>
        </p:nvSpPr>
        <p:spPr bwMode="auto">
          <a:xfrm>
            <a:off x="6890618" y="2733875"/>
            <a:ext cx="746760" cy="746760"/>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92" name="Oval 91"/>
          <p:cNvSpPr/>
          <p:nvPr/>
        </p:nvSpPr>
        <p:spPr bwMode="auto">
          <a:xfrm>
            <a:off x="6986342" y="2829600"/>
            <a:ext cx="555312" cy="555310"/>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93" name="Straight Connector 92"/>
          <p:cNvCxnSpPr>
            <a:endCxn id="91" idx="0"/>
          </p:cNvCxnSpPr>
          <p:nvPr/>
        </p:nvCxnSpPr>
        <p:spPr>
          <a:xfrm>
            <a:off x="7263997" y="1609159"/>
            <a:ext cx="1" cy="1124716"/>
          </a:xfrm>
          <a:prstGeom prst="line">
            <a:avLst/>
          </a:prstGeom>
          <a:ln w="12700">
            <a:solidFill>
              <a:schemeClr val="accent5"/>
            </a:solidFill>
            <a:headEnd type="oval"/>
          </a:ln>
        </p:spPr>
        <p:style>
          <a:lnRef idx="1">
            <a:schemeClr val="accent1"/>
          </a:lnRef>
          <a:fillRef idx="0">
            <a:schemeClr val="accent1"/>
          </a:fillRef>
          <a:effectRef idx="0">
            <a:schemeClr val="accent1"/>
          </a:effectRef>
          <a:fontRef idx="minor">
            <a:schemeClr val="tx1"/>
          </a:fontRef>
        </p:style>
      </p:cxnSp>
      <p:sp>
        <p:nvSpPr>
          <p:cNvPr id="95" name="Rectangle 94"/>
          <p:cNvSpPr/>
          <p:nvPr/>
        </p:nvSpPr>
        <p:spPr bwMode="auto">
          <a:xfrm>
            <a:off x="7369233" y="1769834"/>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97" name="Rectangle 96"/>
          <p:cNvSpPr/>
          <p:nvPr/>
        </p:nvSpPr>
        <p:spPr bwMode="auto">
          <a:xfrm>
            <a:off x="7369233" y="1482550"/>
            <a:ext cx="1452447" cy="253218"/>
          </a:xfrm>
          <a:prstGeom prst="rect">
            <a:avLst/>
          </a:prstGeom>
          <a:solidFill>
            <a:schemeClr val="accent5"/>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100" dirty="0" smtClean="0">
                <a:solidFill>
                  <a:schemeClr val="bg1"/>
                </a:solidFill>
              </a:rPr>
              <a:t>2019</a:t>
            </a:r>
            <a:endParaRPr lang="en-US" sz="1100" dirty="0">
              <a:solidFill>
                <a:schemeClr val="bg1"/>
              </a:solidFill>
            </a:endParaRPr>
          </a:p>
        </p:txBody>
      </p:sp>
      <p:sp>
        <p:nvSpPr>
          <p:cNvPr id="113" name="Oval 112"/>
          <p:cNvSpPr/>
          <p:nvPr/>
        </p:nvSpPr>
        <p:spPr bwMode="auto">
          <a:xfrm>
            <a:off x="3604557" y="2733875"/>
            <a:ext cx="746760" cy="746760"/>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14" name="Oval 113"/>
          <p:cNvSpPr/>
          <p:nvPr/>
        </p:nvSpPr>
        <p:spPr bwMode="auto">
          <a:xfrm>
            <a:off x="3700281" y="2829600"/>
            <a:ext cx="555312" cy="555310"/>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115" name="Straight Connector 114"/>
          <p:cNvCxnSpPr>
            <a:endCxn id="113" idx="0"/>
          </p:cNvCxnSpPr>
          <p:nvPr/>
        </p:nvCxnSpPr>
        <p:spPr>
          <a:xfrm>
            <a:off x="3977936" y="1609159"/>
            <a:ext cx="1" cy="1124716"/>
          </a:xfrm>
          <a:prstGeom prst="line">
            <a:avLst/>
          </a:prstGeom>
          <a:ln w="12700">
            <a:solidFill>
              <a:schemeClr val="accent3"/>
            </a:solidFill>
            <a:headEnd type="oval"/>
          </a:ln>
        </p:spPr>
        <p:style>
          <a:lnRef idx="1">
            <a:schemeClr val="accent1"/>
          </a:lnRef>
          <a:fillRef idx="0">
            <a:schemeClr val="accent1"/>
          </a:fillRef>
          <a:effectRef idx="0">
            <a:schemeClr val="accent1"/>
          </a:effectRef>
          <a:fontRef idx="minor">
            <a:schemeClr val="tx1"/>
          </a:fontRef>
        </p:style>
      </p:cxnSp>
      <p:sp>
        <p:nvSpPr>
          <p:cNvPr id="117" name="Rectangle 116"/>
          <p:cNvSpPr/>
          <p:nvPr/>
        </p:nvSpPr>
        <p:spPr bwMode="auto">
          <a:xfrm>
            <a:off x="4083172" y="1769834"/>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119" name="Rectangle 118"/>
          <p:cNvSpPr/>
          <p:nvPr/>
        </p:nvSpPr>
        <p:spPr bwMode="auto">
          <a:xfrm>
            <a:off x="4083172" y="1482550"/>
            <a:ext cx="1452448" cy="253218"/>
          </a:xfrm>
          <a:prstGeom prst="rect">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100" dirty="0" smtClean="0">
                <a:solidFill>
                  <a:schemeClr val="bg1"/>
                </a:solidFill>
              </a:rPr>
              <a:t>2017</a:t>
            </a:r>
            <a:endParaRPr lang="en-US" sz="1100" dirty="0">
              <a:solidFill>
                <a:schemeClr val="bg1"/>
              </a:solidFill>
            </a:endParaRPr>
          </a:p>
        </p:txBody>
      </p:sp>
      <p:sp>
        <p:nvSpPr>
          <p:cNvPr id="124" name="Oval 123"/>
          <p:cNvSpPr/>
          <p:nvPr/>
        </p:nvSpPr>
        <p:spPr bwMode="auto">
          <a:xfrm>
            <a:off x="1961526" y="2733875"/>
            <a:ext cx="746760" cy="746760"/>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25" name="Oval 124"/>
          <p:cNvSpPr/>
          <p:nvPr/>
        </p:nvSpPr>
        <p:spPr bwMode="auto">
          <a:xfrm>
            <a:off x="2057250" y="2829600"/>
            <a:ext cx="555312" cy="555310"/>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126" name="Straight Connector 125"/>
          <p:cNvCxnSpPr/>
          <p:nvPr/>
        </p:nvCxnSpPr>
        <p:spPr>
          <a:xfrm flipH="1" flipV="1">
            <a:off x="2334906" y="3480634"/>
            <a:ext cx="1" cy="1124716"/>
          </a:xfrm>
          <a:prstGeom prst="line">
            <a:avLst/>
          </a:prstGeom>
          <a:ln w="12700">
            <a:solidFill>
              <a:schemeClr val="accent2"/>
            </a:solidFill>
            <a:headEnd type="oval"/>
          </a:ln>
        </p:spPr>
        <p:style>
          <a:lnRef idx="1">
            <a:schemeClr val="accent1"/>
          </a:lnRef>
          <a:fillRef idx="0">
            <a:schemeClr val="accent1"/>
          </a:fillRef>
          <a:effectRef idx="0">
            <a:schemeClr val="accent1"/>
          </a:effectRef>
          <a:fontRef idx="minor">
            <a:schemeClr val="tx1"/>
          </a:fontRef>
        </p:style>
      </p:cxnSp>
      <p:sp>
        <p:nvSpPr>
          <p:cNvPr id="128" name="Rectangle 127"/>
          <p:cNvSpPr/>
          <p:nvPr/>
        </p:nvSpPr>
        <p:spPr bwMode="auto">
          <a:xfrm flipH="1">
            <a:off x="2440141" y="3524177"/>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141" name="Oval 140"/>
          <p:cNvSpPr/>
          <p:nvPr/>
        </p:nvSpPr>
        <p:spPr bwMode="auto">
          <a:xfrm>
            <a:off x="5247588" y="2733875"/>
            <a:ext cx="746760" cy="746760"/>
          </a:xfrm>
          <a:prstGeom prst="ellipse">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42" name="Oval 141"/>
          <p:cNvSpPr/>
          <p:nvPr/>
        </p:nvSpPr>
        <p:spPr bwMode="auto">
          <a:xfrm>
            <a:off x="5343312" y="2829600"/>
            <a:ext cx="555312" cy="555310"/>
          </a:xfrm>
          <a:prstGeom prst="ellipse">
            <a:avLst/>
          </a:prstGeom>
          <a:solidFill>
            <a:schemeClr val="bg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143" name="Straight Connector 142"/>
          <p:cNvCxnSpPr/>
          <p:nvPr/>
        </p:nvCxnSpPr>
        <p:spPr>
          <a:xfrm flipH="1" flipV="1">
            <a:off x="5620968" y="3480634"/>
            <a:ext cx="1" cy="1124716"/>
          </a:xfrm>
          <a:prstGeom prst="line">
            <a:avLst/>
          </a:prstGeom>
          <a:ln w="12700">
            <a:solidFill>
              <a:schemeClr val="accent4"/>
            </a:solidFill>
            <a:headEnd type="oval"/>
          </a:ln>
        </p:spPr>
        <p:style>
          <a:lnRef idx="1">
            <a:schemeClr val="accent1"/>
          </a:lnRef>
          <a:fillRef idx="0">
            <a:schemeClr val="accent1"/>
          </a:fillRef>
          <a:effectRef idx="0">
            <a:schemeClr val="accent1"/>
          </a:effectRef>
          <a:fontRef idx="minor">
            <a:schemeClr val="tx1"/>
          </a:fontRef>
        </p:style>
      </p:cxnSp>
      <p:sp>
        <p:nvSpPr>
          <p:cNvPr id="145" name="Rectangle 144"/>
          <p:cNvSpPr/>
          <p:nvPr/>
        </p:nvSpPr>
        <p:spPr bwMode="auto">
          <a:xfrm flipH="1">
            <a:off x="5726203" y="3524177"/>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156" name="Rectangle 155"/>
          <p:cNvSpPr/>
          <p:nvPr/>
        </p:nvSpPr>
        <p:spPr bwMode="auto">
          <a:xfrm>
            <a:off x="5723285" y="4452869"/>
            <a:ext cx="1459190" cy="253217"/>
          </a:xfrm>
          <a:prstGeom prst="rect">
            <a:avLst/>
          </a:prstGeom>
          <a:solidFill>
            <a:schemeClr val="accent4"/>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1100" dirty="0" smtClean="0">
                <a:solidFill>
                  <a:schemeClr val="bg1"/>
                </a:solidFill>
              </a:rPr>
              <a:t>2018</a:t>
            </a:r>
            <a:endParaRPr lang="en-US" sz="1100" dirty="0">
              <a:solidFill>
                <a:schemeClr val="bg1"/>
              </a:solidFill>
            </a:endParaRPr>
          </a:p>
        </p:txBody>
      </p:sp>
      <p:sp>
        <p:nvSpPr>
          <p:cNvPr id="123" name="Rectangle 122"/>
          <p:cNvSpPr/>
          <p:nvPr/>
        </p:nvSpPr>
        <p:spPr>
          <a:xfrm>
            <a:off x="909732" y="1928478"/>
            <a:ext cx="1231028" cy="57733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content</a:t>
            </a:r>
            <a:endParaRPr lang="en-US" sz="800" dirty="0">
              <a:solidFill>
                <a:schemeClr val="tx1">
                  <a:lumMod val="75000"/>
                  <a:lumOff val="25000"/>
                </a:schemeClr>
              </a:solidFill>
              <a:latin typeface="Roboto (Body)"/>
            </a:endParaRPr>
          </a:p>
        </p:txBody>
      </p:sp>
      <p:sp>
        <p:nvSpPr>
          <p:cNvPr id="130" name="Rectangle 129"/>
          <p:cNvSpPr/>
          <p:nvPr/>
        </p:nvSpPr>
        <p:spPr>
          <a:xfrm>
            <a:off x="4195794" y="1928478"/>
            <a:ext cx="1231028" cy="57733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content</a:t>
            </a:r>
            <a:endParaRPr lang="en-US" sz="800" dirty="0">
              <a:solidFill>
                <a:schemeClr val="tx1">
                  <a:lumMod val="75000"/>
                  <a:lumOff val="25000"/>
                </a:schemeClr>
              </a:solidFill>
              <a:latin typeface="Roboto (Body)"/>
            </a:endParaRPr>
          </a:p>
        </p:txBody>
      </p:sp>
      <p:sp>
        <p:nvSpPr>
          <p:cNvPr id="131" name="Rectangle 130"/>
          <p:cNvSpPr/>
          <p:nvPr/>
        </p:nvSpPr>
        <p:spPr>
          <a:xfrm>
            <a:off x="7481855" y="1928478"/>
            <a:ext cx="1231028" cy="57733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content</a:t>
            </a:r>
            <a:endParaRPr lang="en-US" sz="800" dirty="0">
              <a:solidFill>
                <a:schemeClr val="tx1">
                  <a:lumMod val="75000"/>
                  <a:lumOff val="25000"/>
                </a:schemeClr>
              </a:solidFill>
              <a:latin typeface="Roboto (Body)"/>
            </a:endParaRPr>
          </a:p>
        </p:txBody>
      </p:sp>
      <p:sp>
        <p:nvSpPr>
          <p:cNvPr id="132" name="Rectangle 131"/>
          <p:cNvSpPr/>
          <p:nvPr/>
        </p:nvSpPr>
        <p:spPr>
          <a:xfrm>
            <a:off x="2552763" y="3682821"/>
            <a:ext cx="1231028" cy="57733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content</a:t>
            </a:r>
            <a:endParaRPr lang="en-US" sz="800" dirty="0">
              <a:solidFill>
                <a:schemeClr val="tx1">
                  <a:lumMod val="75000"/>
                  <a:lumOff val="25000"/>
                </a:schemeClr>
              </a:solidFill>
              <a:latin typeface="Roboto (Body)"/>
            </a:endParaRPr>
          </a:p>
        </p:txBody>
      </p:sp>
      <p:sp>
        <p:nvSpPr>
          <p:cNvPr id="133" name="Rectangle 132"/>
          <p:cNvSpPr/>
          <p:nvPr/>
        </p:nvSpPr>
        <p:spPr>
          <a:xfrm>
            <a:off x="5838825" y="3682821"/>
            <a:ext cx="1231028" cy="577338"/>
          </a:xfrm>
          <a:prstGeom prst="rect">
            <a:avLst/>
          </a:prstGeom>
        </p:spPr>
        <p:txBody>
          <a:bodyPr wrap="square" lIns="0" tIns="0" rIns="0" bIns="0" anchor="ctr">
            <a:spAutoFit/>
          </a:bodyPr>
          <a:lstStyle/>
          <a:p>
            <a:pPr algn="ct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by the readable </a:t>
            </a:r>
            <a:r>
              <a:rPr lang="en-US" sz="800" dirty="0" smtClean="0">
                <a:solidFill>
                  <a:schemeClr val="tx1">
                    <a:lumMod val="75000"/>
                    <a:lumOff val="25000"/>
                  </a:schemeClr>
                </a:solidFill>
                <a:latin typeface="Roboto (Body)"/>
              </a:rPr>
              <a:t>content</a:t>
            </a:r>
            <a:endParaRPr lang="en-US" sz="800" dirty="0">
              <a:solidFill>
                <a:schemeClr val="tx1">
                  <a:lumMod val="75000"/>
                  <a:lumOff val="25000"/>
                </a:schemeClr>
              </a:solidFill>
              <a:latin typeface="Roboto (Body)"/>
            </a:endParaRPr>
          </a:p>
        </p:txBody>
      </p:sp>
      <p:grpSp>
        <p:nvGrpSpPr>
          <p:cNvPr id="191" name="Group 190"/>
          <p:cNvGrpSpPr/>
          <p:nvPr/>
        </p:nvGrpSpPr>
        <p:grpSpPr>
          <a:xfrm>
            <a:off x="7084809" y="2928472"/>
            <a:ext cx="358378" cy="357566"/>
            <a:chOff x="6343651" y="3656013"/>
            <a:chExt cx="1400175" cy="1397001"/>
          </a:xfrm>
          <a:solidFill>
            <a:schemeClr val="accent5"/>
          </a:solidFill>
        </p:grpSpPr>
        <p:sp>
          <p:nvSpPr>
            <p:cNvPr id="192" name="Freeform 16"/>
            <p:cNvSpPr>
              <a:spLocks/>
            </p:cNvSpPr>
            <p:nvPr/>
          </p:nvSpPr>
          <p:spPr bwMode="auto">
            <a:xfrm>
              <a:off x="7307263" y="4576763"/>
              <a:ext cx="55563" cy="55563"/>
            </a:xfrm>
            <a:custGeom>
              <a:avLst/>
              <a:gdLst>
                <a:gd name="T0" fmla="*/ 40 w 80"/>
                <a:gd name="T1" fmla="*/ 0 h 80"/>
                <a:gd name="T2" fmla="*/ 40 w 80"/>
                <a:gd name="T3" fmla="*/ 0 h 80"/>
                <a:gd name="T4" fmla="*/ 0 w 80"/>
                <a:gd name="T5" fmla="*/ 40 h 80"/>
                <a:gd name="T6" fmla="*/ 40 w 80"/>
                <a:gd name="T7" fmla="*/ 80 h 80"/>
                <a:gd name="T8" fmla="*/ 80 w 80"/>
                <a:gd name="T9" fmla="*/ 40 h 80"/>
                <a:gd name="T10" fmla="*/ 40 w 80"/>
                <a:gd name="T11" fmla="*/ 0 h 80"/>
              </a:gdLst>
              <a:ahLst/>
              <a:cxnLst>
                <a:cxn ang="0">
                  <a:pos x="T0" y="T1"/>
                </a:cxn>
                <a:cxn ang="0">
                  <a:pos x="T2" y="T3"/>
                </a:cxn>
                <a:cxn ang="0">
                  <a:pos x="T4" y="T5"/>
                </a:cxn>
                <a:cxn ang="0">
                  <a:pos x="T6" y="T7"/>
                </a:cxn>
                <a:cxn ang="0">
                  <a:pos x="T8" y="T9"/>
                </a:cxn>
                <a:cxn ang="0">
                  <a:pos x="T10" y="T11"/>
                </a:cxn>
              </a:cxnLst>
              <a:rect l="0" t="0" r="r" b="b"/>
              <a:pathLst>
                <a:path w="80" h="80">
                  <a:moveTo>
                    <a:pt x="40" y="0"/>
                  </a:moveTo>
                  <a:cubicBezTo>
                    <a:pt x="40" y="0"/>
                    <a:pt x="40" y="0"/>
                    <a:pt x="40" y="0"/>
                  </a:cubicBezTo>
                  <a:cubicBezTo>
                    <a:pt x="17" y="0"/>
                    <a:pt x="0" y="18"/>
                    <a:pt x="0" y="40"/>
                  </a:cubicBezTo>
                  <a:cubicBezTo>
                    <a:pt x="0" y="62"/>
                    <a:pt x="18" y="80"/>
                    <a:pt x="40" y="80"/>
                  </a:cubicBezTo>
                  <a:cubicBezTo>
                    <a:pt x="62" y="80"/>
                    <a:pt x="80" y="62"/>
                    <a:pt x="80" y="40"/>
                  </a:cubicBezTo>
                  <a:cubicBezTo>
                    <a:pt x="80" y="18"/>
                    <a:pt x="62"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7"/>
            <p:cNvSpPr>
              <a:spLocks/>
            </p:cNvSpPr>
            <p:nvPr/>
          </p:nvSpPr>
          <p:spPr bwMode="auto">
            <a:xfrm>
              <a:off x="6343651" y="3765551"/>
              <a:ext cx="1017588" cy="1287463"/>
            </a:xfrm>
            <a:custGeom>
              <a:avLst/>
              <a:gdLst>
                <a:gd name="T0" fmla="*/ 1453 w 1493"/>
                <a:gd name="T1" fmla="*/ 1380 h 1888"/>
                <a:gd name="T2" fmla="*/ 1453 w 1493"/>
                <a:gd name="T3" fmla="*/ 1380 h 1888"/>
                <a:gd name="T4" fmla="*/ 1413 w 1493"/>
                <a:gd name="T5" fmla="*/ 1420 h 1888"/>
                <a:gd name="T6" fmla="*/ 1413 w 1493"/>
                <a:gd name="T7" fmla="*/ 1808 h 1888"/>
                <a:gd name="T8" fmla="*/ 676 w 1493"/>
                <a:gd name="T9" fmla="*/ 1808 h 1888"/>
                <a:gd name="T10" fmla="*/ 676 w 1493"/>
                <a:gd name="T11" fmla="*/ 1552 h 1888"/>
                <a:gd name="T12" fmla="*/ 636 w 1493"/>
                <a:gd name="T13" fmla="*/ 1512 h 1888"/>
                <a:gd name="T14" fmla="*/ 431 w 1493"/>
                <a:gd name="T15" fmla="*/ 1512 h 1888"/>
                <a:gd name="T16" fmla="*/ 278 w 1493"/>
                <a:gd name="T17" fmla="*/ 1360 h 1888"/>
                <a:gd name="T18" fmla="*/ 278 w 1493"/>
                <a:gd name="T19" fmla="*/ 1116 h 1888"/>
                <a:gd name="T20" fmla="*/ 238 w 1493"/>
                <a:gd name="T21" fmla="*/ 1076 h 1888"/>
                <a:gd name="T22" fmla="*/ 103 w 1493"/>
                <a:gd name="T23" fmla="*/ 1076 h 1888"/>
                <a:gd name="T24" fmla="*/ 258 w 1493"/>
                <a:gd name="T25" fmla="*/ 719 h 1888"/>
                <a:gd name="T26" fmla="*/ 262 w 1493"/>
                <a:gd name="T27" fmla="*/ 703 h 1888"/>
                <a:gd name="T28" fmla="*/ 262 w 1493"/>
                <a:gd name="T29" fmla="*/ 656 h 1888"/>
                <a:gd name="T30" fmla="*/ 838 w 1493"/>
                <a:gd name="T31" fmla="*/ 80 h 1888"/>
                <a:gd name="T32" fmla="*/ 1014 w 1493"/>
                <a:gd name="T33" fmla="*/ 107 h 1888"/>
                <a:gd name="T34" fmla="*/ 1064 w 1493"/>
                <a:gd name="T35" fmla="*/ 81 h 1888"/>
                <a:gd name="T36" fmla="*/ 1038 w 1493"/>
                <a:gd name="T37" fmla="*/ 31 h 1888"/>
                <a:gd name="T38" fmla="*/ 838 w 1493"/>
                <a:gd name="T39" fmla="*/ 0 h 1888"/>
                <a:gd name="T40" fmla="*/ 182 w 1493"/>
                <a:gd name="T41" fmla="*/ 656 h 1888"/>
                <a:gd name="T42" fmla="*/ 182 w 1493"/>
                <a:gd name="T43" fmla="*/ 694 h 1888"/>
                <a:gd name="T44" fmla="*/ 5 w 1493"/>
                <a:gd name="T45" fmla="*/ 1100 h 1888"/>
                <a:gd name="T46" fmla="*/ 9 w 1493"/>
                <a:gd name="T47" fmla="*/ 1137 h 1888"/>
                <a:gd name="T48" fmla="*/ 42 w 1493"/>
                <a:gd name="T49" fmla="*/ 1156 h 1888"/>
                <a:gd name="T50" fmla="*/ 198 w 1493"/>
                <a:gd name="T51" fmla="*/ 1156 h 1888"/>
                <a:gd name="T52" fmla="*/ 198 w 1493"/>
                <a:gd name="T53" fmla="*/ 1360 h 1888"/>
                <a:gd name="T54" fmla="*/ 430 w 1493"/>
                <a:gd name="T55" fmla="*/ 1593 h 1888"/>
                <a:gd name="T56" fmla="*/ 596 w 1493"/>
                <a:gd name="T57" fmla="*/ 1593 h 1888"/>
                <a:gd name="T58" fmla="*/ 596 w 1493"/>
                <a:gd name="T59" fmla="*/ 1848 h 1888"/>
                <a:gd name="T60" fmla="*/ 636 w 1493"/>
                <a:gd name="T61" fmla="*/ 1888 h 1888"/>
                <a:gd name="T62" fmla="*/ 1453 w 1493"/>
                <a:gd name="T63" fmla="*/ 1888 h 1888"/>
                <a:gd name="T64" fmla="*/ 1493 w 1493"/>
                <a:gd name="T65" fmla="*/ 1848 h 1888"/>
                <a:gd name="T66" fmla="*/ 1493 w 1493"/>
                <a:gd name="T67" fmla="*/ 1420 h 1888"/>
                <a:gd name="T68" fmla="*/ 1453 w 1493"/>
                <a:gd name="T69" fmla="*/ 1380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93" h="1888">
                  <a:moveTo>
                    <a:pt x="1453" y="1380"/>
                  </a:moveTo>
                  <a:cubicBezTo>
                    <a:pt x="1453" y="1380"/>
                    <a:pt x="1453" y="1380"/>
                    <a:pt x="1453" y="1380"/>
                  </a:cubicBezTo>
                  <a:cubicBezTo>
                    <a:pt x="1431" y="1380"/>
                    <a:pt x="1413" y="1397"/>
                    <a:pt x="1413" y="1420"/>
                  </a:cubicBezTo>
                  <a:cubicBezTo>
                    <a:pt x="1413" y="1808"/>
                    <a:pt x="1413" y="1808"/>
                    <a:pt x="1413" y="1808"/>
                  </a:cubicBezTo>
                  <a:cubicBezTo>
                    <a:pt x="676" y="1808"/>
                    <a:pt x="676" y="1808"/>
                    <a:pt x="676" y="1808"/>
                  </a:cubicBezTo>
                  <a:cubicBezTo>
                    <a:pt x="676" y="1552"/>
                    <a:pt x="676" y="1552"/>
                    <a:pt x="676" y="1552"/>
                  </a:cubicBezTo>
                  <a:cubicBezTo>
                    <a:pt x="676" y="1530"/>
                    <a:pt x="658" y="1512"/>
                    <a:pt x="636" y="1512"/>
                  </a:cubicBezTo>
                  <a:cubicBezTo>
                    <a:pt x="431" y="1512"/>
                    <a:pt x="431" y="1512"/>
                    <a:pt x="431" y="1512"/>
                  </a:cubicBezTo>
                  <a:cubicBezTo>
                    <a:pt x="346" y="1512"/>
                    <a:pt x="278" y="1444"/>
                    <a:pt x="278" y="1360"/>
                  </a:cubicBezTo>
                  <a:cubicBezTo>
                    <a:pt x="278" y="1116"/>
                    <a:pt x="278" y="1116"/>
                    <a:pt x="278" y="1116"/>
                  </a:cubicBezTo>
                  <a:cubicBezTo>
                    <a:pt x="278" y="1093"/>
                    <a:pt x="260" y="1076"/>
                    <a:pt x="238" y="1076"/>
                  </a:cubicBezTo>
                  <a:cubicBezTo>
                    <a:pt x="103" y="1076"/>
                    <a:pt x="103" y="1076"/>
                    <a:pt x="103" y="1076"/>
                  </a:cubicBezTo>
                  <a:cubicBezTo>
                    <a:pt x="258" y="719"/>
                    <a:pt x="258" y="719"/>
                    <a:pt x="258" y="719"/>
                  </a:cubicBezTo>
                  <a:cubicBezTo>
                    <a:pt x="261" y="714"/>
                    <a:pt x="262" y="708"/>
                    <a:pt x="262" y="703"/>
                  </a:cubicBezTo>
                  <a:cubicBezTo>
                    <a:pt x="262" y="656"/>
                    <a:pt x="262" y="656"/>
                    <a:pt x="262" y="656"/>
                  </a:cubicBezTo>
                  <a:cubicBezTo>
                    <a:pt x="262" y="338"/>
                    <a:pt x="520" y="80"/>
                    <a:pt x="838" y="80"/>
                  </a:cubicBezTo>
                  <a:cubicBezTo>
                    <a:pt x="898" y="80"/>
                    <a:pt x="957" y="89"/>
                    <a:pt x="1014" y="107"/>
                  </a:cubicBezTo>
                  <a:cubicBezTo>
                    <a:pt x="1035" y="114"/>
                    <a:pt x="1057" y="102"/>
                    <a:pt x="1064" y="81"/>
                  </a:cubicBezTo>
                  <a:cubicBezTo>
                    <a:pt x="1071" y="60"/>
                    <a:pt x="1059" y="38"/>
                    <a:pt x="1038" y="31"/>
                  </a:cubicBezTo>
                  <a:cubicBezTo>
                    <a:pt x="974" y="10"/>
                    <a:pt x="906" y="0"/>
                    <a:pt x="838" y="0"/>
                  </a:cubicBezTo>
                  <a:cubicBezTo>
                    <a:pt x="476" y="0"/>
                    <a:pt x="182" y="294"/>
                    <a:pt x="182" y="656"/>
                  </a:cubicBezTo>
                  <a:cubicBezTo>
                    <a:pt x="182" y="694"/>
                    <a:pt x="182" y="694"/>
                    <a:pt x="182" y="694"/>
                  </a:cubicBezTo>
                  <a:cubicBezTo>
                    <a:pt x="5" y="1100"/>
                    <a:pt x="5" y="1100"/>
                    <a:pt x="5" y="1100"/>
                  </a:cubicBezTo>
                  <a:cubicBezTo>
                    <a:pt x="0" y="1112"/>
                    <a:pt x="1" y="1126"/>
                    <a:pt x="9" y="1137"/>
                  </a:cubicBezTo>
                  <a:cubicBezTo>
                    <a:pt x="16" y="1149"/>
                    <a:pt x="29" y="1156"/>
                    <a:pt x="42" y="1156"/>
                  </a:cubicBezTo>
                  <a:cubicBezTo>
                    <a:pt x="198" y="1156"/>
                    <a:pt x="198" y="1156"/>
                    <a:pt x="198" y="1156"/>
                  </a:cubicBezTo>
                  <a:cubicBezTo>
                    <a:pt x="198" y="1360"/>
                    <a:pt x="198" y="1360"/>
                    <a:pt x="198" y="1360"/>
                  </a:cubicBezTo>
                  <a:cubicBezTo>
                    <a:pt x="198" y="1488"/>
                    <a:pt x="302" y="1593"/>
                    <a:pt x="430" y="1593"/>
                  </a:cubicBezTo>
                  <a:cubicBezTo>
                    <a:pt x="596" y="1593"/>
                    <a:pt x="596" y="1593"/>
                    <a:pt x="596" y="1593"/>
                  </a:cubicBezTo>
                  <a:cubicBezTo>
                    <a:pt x="596" y="1848"/>
                    <a:pt x="596" y="1848"/>
                    <a:pt x="596" y="1848"/>
                  </a:cubicBezTo>
                  <a:cubicBezTo>
                    <a:pt x="596" y="1870"/>
                    <a:pt x="614" y="1888"/>
                    <a:pt x="636" y="1888"/>
                  </a:cubicBezTo>
                  <a:cubicBezTo>
                    <a:pt x="1453" y="1888"/>
                    <a:pt x="1453" y="1888"/>
                    <a:pt x="1453" y="1888"/>
                  </a:cubicBezTo>
                  <a:cubicBezTo>
                    <a:pt x="1475" y="1888"/>
                    <a:pt x="1493" y="1870"/>
                    <a:pt x="1493" y="1848"/>
                  </a:cubicBezTo>
                  <a:cubicBezTo>
                    <a:pt x="1493" y="1420"/>
                    <a:pt x="1493" y="1420"/>
                    <a:pt x="1493" y="1420"/>
                  </a:cubicBezTo>
                  <a:cubicBezTo>
                    <a:pt x="1493" y="1397"/>
                    <a:pt x="1476" y="1380"/>
                    <a:pt x="1453" y="13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8"/>
            <p:cNvSpPr>
              <a:spLocks noEditPoints="1"/>
            </p:cNvSpPr>
            <p:nvPr/>
          </p:nvSpPr>
          <p:spPr bwMode="auto">
            <a:xfrm>
              <a:off x="7186613" y="3922713"/>
              <a:ext cx="503238" cy="614363"/>
            </a:xfrm>
            <a:custGeom>
              <a:avLst/>
              <a:gdLst>
                <a:gd name="T0" fmla="*/ 371 w 738"/>
                <a:gd name="T1" fmla="*/ 0 h 902"/>
                <a:gd name="T2" fmla="*/ 365 w 738"/>
                <a:gd name="T3" fmla="*/ 0 h 902"/>
                <a:gd name="T4" fmla="*/ 112 w 738"/>
                <a:gd name="T5" fmla="*/ 107 h 902"/>
                <a:gd name="T6" fmla="*/ 4 w 738"/>
                <a:gd name="T7" fmla="*/ 359 h 902"/>
                <a:gd name="T8" fmla="*/ 213 w 738"/>
                <a:gd name="T9" fmla="*/ 699 h 902"/>
                <a:gd name="T10" fmla="*/ 213 w 738"/>
                <a:gd name="T11" fmla="*/ 766 h 902"/>
                <a:gd name="T12" fmla="*/ 348 w 738"/>
                <a:gd name="T13" fmla="*/ 902 h 902"/>
                <a:gd name="T14" fmla="*/ 393 w 738"/>
                <a:gd name="T15" fmla="*/ 902 h 902"/>
                <a:gd name="T16" fmla="*/ 529 w 738"/>
                <a:gd name="T17" fmla="*/ 766 h 902"/>
                <a:gd name="T18" fmla="*/ 529 w 738"/>
                <a:gd name="T19" fmla="*/ 699 h 902"/>
                <a:gd name="T20" fmla="*/ 672 w 738"/>
                <a:gd name="T21" fmla="*/ 577 h 902"/>
                <a:gd name="T22" fmla="*/ 738 w 738"/>
                <a:gd name="T23" fmla="*/ 367 h 902"/>
                <a:gd name="T24" fmla="*/ 628 w 738"/>
                <a:gd name="T25" fmla="*/ 106 h 902"/>
                <a:gd name="T26" fmla="*/ 371 w 738"/>
                <a:gd name="T27" fmla="*/ 0 h 902"/>
                <a:gd name="T28" fmla="*/ 393 w 738"/>
                <a:gd name="T29" fmla="*/ 822 h 902"/>
                <a:gd name="T30" fmla="*/ 348 w 738"/>
                <a:gd name="T31" fmla="*/ 822 h 902"/>
                <a:gd name="T32" fmla="*/ 293 w 738"/>
                <a:gd name="T33" fmla="*/ 766 h 902"/>
                <a:gd name="T34" fmla="*/ 293 w 738"/>
                <a:gd name="T35" fmla="*/ 713 h 902"/>
                <a:gd name="T36" fmla="*/ 449 w 738"/>
                <a:gd name="T37" fmla="*/ 713 h 902"/>
                <a:gd name="T38" fmla="*/ 449 w 738"/>
                <a:gd name="T39" fmla="*/ 766 h 902"/>
                <a:gd name="T40" fmla="*/ 393 w 738"/>
                <a:gd name="T41" fmla="*/ 822 h 902"/>
                <a:gd name="T42" fmla="*/ 481 w 738"/>
                <a:gd name="T43" fmla="*/ 633 h 902"/>
                <a:gd name="T44" fmla="*/ 410 w 738"/>
                <a:gd name="T45" fmla="*/ 633 h 902"/>
                <a:gd name="T46" fmla="*/ 411 w 738"/>
                <a:gd name="T47" fmla="*/ 628 h 902"/>
                <a:gd name="T48" fmla="*/ 411 w 738"/>
                <a:gd name="T49" fmla="*/ 468 h 902"/>
                <a:gd name="T50" fmla="*/ 371 w 738"/>
                <a:gd name="T51" fmla="*/ 428 h 902"/>
                <a:gd name="T52" fmla="*/ 331 w 738"/>
                <a:gd name="T53" fmla="*/ 468 h 902"/>
                <a:gd name="T54" fmla="*/ 331 w 738"/>
                <a:gd name="T55" fmla="*/ 628 h 902"/>
                <a:gd name="T56" fmla="*/ 331 w 738"/>
                <a:gd name="T57" fmla="*/ 633 h 902"/>
                <a:gd name="T58" fmla="*/ 260 w 738"/>
                <a:gd name="T59" fmla="*/ 633 h 902"/>
                <a:gd name="T60" fmla="*/ 84 w 738"/>
                <a:gd name="T61" fmla="*/ 361 h 902"/>
                <a:gd name="T62" fmla="*/ 366 w 738"/>
                <a:gd name="T63" fmla="*/ 80 h 902"/>
                <a:gd name="T64" fmla="*/ 572 w 738"/>
                <a:gd name="T65" fmla="*/ 163 h 902"/>
                <a:gd name="T66" fmla="*/ 658 w 738"/>
                <a:gd name="T67" fmla="*/ 367 h 902"/>
                <a:gd name="T68" fmla="*/ 481 w 738"/>
                <a:gd name="T69" fmla="*/ 633 h 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8" h="902">
                  <a:moveTo>
                    <a:pt x="371" y="0"/>
                  </a:moveTo>
                  <a:cubicBezTo>
                    <a:pt x="369" y="0"/>
                    <a:pt x="367" y="0"/>
                    <a:pt x="365" y="0"/>
                  </a:cubicBezTo>
                  <a:cubicBezTo>
                    <a:pt x="270" y="2"/>
                    <a:pt x="180" y="40"/>
                    <a:pt x="112" y="107"/>
                  </a:cubicBezTo>
                  <a:cubicBezTo>
                    <a:pt x="44" y="175"/>
                    <a:pt x="6" y="264"/>
                    <a:pt x="4" y="359"/>
                  </a:cubicBezTo>
                  <a:cubicBezTo>
                    <a:pt x="0" y="504"/>
                    <a:pt x="83" y="637"/>
                    <a:pt x="213" y="699"/>
                  </a:cubicBezTo>
                  <a:cubicBezTo>
                    <a:pt x="213" y="766"/>
                    <a:pt x="213" y="766"/>
                    <a:pt x="213" y="766"/>
                  </a:cubicBezTo>
                  <a:cubicBezTo>
                    <a:pt x="213" y="841"/>
                    <a:pt x="274" y="902"/>
                    <a:pt x="348" y="902"/>
                  </a:cubicBezTo>
                  <a:cubicBezTo>
                    <a:pt x="393" y="902"/>
                    <a:pt x="393" y="902"/>
                    <a:pt x="393" y="902"/>
                  </a:cubicBezTo>
                  <a:cubicBezTo>
                    <a:pt x="468" y="902"/>
                    <a:pt x="529" y="841"/>
                    <a:pt x="529" y="766"/>
                  </a:cubicBezTo>
                  <a:cubicBezTo>
                    <a:pt x="529" y="699"/>
                    <a:pt x="529" y="699"/>
                    <a:pt x="529" y="699"/>
                  </a:cubicBezTo>
                  <a:cubicBezTo>
                    <a:pt x="586" y="672"/>
                    <a:pt x="635" y="630"/>
                    <a:pt x="672" y="577"/>
                  </a:cubicBezTo>
                  <a:cubicBezTo>
                    <a:pt x="715" y="515"/>
                    <a:pt x="738" y="443"/>
                    <a:pt x="738" y="367"/>
                  </a:cubicBezTo>
                  <a:cubicBezTo>
                    <a:pt x="738" y="268"/>
                    <a:pt x="699" y="175"/>
                    <a:pt x="628" y="106"/>
                  </a:cubicBezTo>
                  <a:cubicBezTo>
                    <a:pt x="559" y="37"/>
                    <a:pt x="468" y="0"/>
                    <a:pt x="371" y="0"/>
                  </a:cubicBezTo>
                  <a:moveTo>
                    <a:pt x="393" y="822"/>
                  </a:moveTo>
                  <a:cubicBezTo>
                    <a:pt x="348" y="822"/>
                    <a:pt x="348" y="822"/>
                    <a:pt x="348" y="822"/>
                  </a:cubicBezTo>
                  <a:cubicBezTo>
                    <a:pt x="318" y="822"/>
                    <a:pt x="293" y="797"/>
                    <a:pt x="293" y="766"/>
                  </a:cubicBezTo>
                  <a:cubicBezTo>
                    <a:pt x="293" y="713"/>
                    <a:pt x="293" y="713"/>
                    <a:pt x="293" y="713"/>
                  </a:cubicBezTo>
                  <a:cubicBezTo>
                    <a:pt x="449" y="713"/>
                    <a:pt x="449" y="713"/>
                    <a:pt x="449" y="713"/>
                  </a:cubicBezTo>
                  <a:cubicBezTo>
                    <a:pt x="449" y="766"/>
                    <a:pt x="449" y="766"/>
                    <a:pt x="449" y="766"/>
                  </a:cubicBezTo>
                  <a:cubicBezTo>
                    <a:pt x="449" y="797"/>
                    <a:pt x="424" y="822"/>
                    <a:pt x="393" y="822"/>
                  </a:cubicBezTo>
                  <a:moveTo>
                    <a:pt x="481" y="633"/>
                  </a:moveTo>
                  <a:cubicBezTo>
                    <a:pt x="410" y="633"/>
                    <a:pt x="410" y="633"/>
                    <a:pt x="410" y="633"/>
                  </a:cubicBezTo>
                  <a:cubicBezTo>
                    <a:pt x="411" y="631"/>
                    <a:pt x="411" y="630"/>
                    <a:pt x="411" y="628"/>
                  </a:cubicBezTo>
                  <a:cubicBezTo>
                    <a:pt x="411" y="468"/>
                    <a:pt x="411" y="468"/>
                    <a:pt x="411" y="468"/>
                  </a:cubicBezTo>
                  <a:cubicBezTo>
                    <a:pt x="411" y="446"/>
                    <a:pt x="393" y="428"/>
                    <a:pt x="371" y="428"/>
                  </a:cubicBezTo>
                  <a:cubicBezTo>
                    <a:pt x="349" y="428"/>
                    <a:pt x="331" y="446"/>
                    <a:pt x="331" y="468"/>
                  </a:cubicBezTo>
                  <a:cubicBezTo>
                    <a:pt x="331" y="628"/>
                    <a:pt x="331" y="628"/>
                    <a:pt x="331" y="628"/>
                  </a:cubicBezTo>
                  <a:cubicBezTo>
                    <a:pt x="331" y="630"/>
                    <a:pt x="331" y="631"/>
                    <a:pt x="331" y="633"/>
                  </a:cubicBezTo>
                  <a:cubicBezTo>
                    <a:pt x="260" y="633"/>
                    <a:pt x="260" y="633"/>
                    <a:pt x="260" y="633"/>
                  </a:cubicBezTo>
                  <a:cubicBezTo>
                    <a:pt x="152" y="587"/>
                    <a:pt x="81" y="479"/>
                    <a:pt x="84" y="361"/>
                  </a:cubicBezTo>
                  <a:cubicBezTo>
                    <a:pt x="87" y="208"/>
                    <a:pt x="214" y="82"/>
                    <a:pt x="366" y="80"/>
                  </a:cubicBezTo>
                  <a:cubicBezTo>
                    <a:pt x="444" y="79"/>
                    <a:pt x="517" y="108"/>
                    <a:pt x="572" y="163"/>
                  </a:cubicBezTo>
                  <a:cubicBezTo>
                    <a:pt x="628" y="217"/>
                    <a:pt x="658" y="290"/>
                    <a:pt x="658" y="367"/>
                  </a:cubicBezTo>
                  <a:cubicBezTo>
                    <a:pt x="658" y="483"/>
                    <a:pt x="587" y="588"/>
                    <a:pt x="481" y="6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19"/>
            <p:cNvSpPr>
              <a:spLocks/>
            </p:cNvSpPr>
            <p:nvPr/>
          </p:nvSpPr>
          <p:spPr bwMode="auto">
            <a:xfrm>
              <a:off x="7412038" y="3656013"/>
              <a:ext cx="53975" cy="182563"/>
            </a:xfrm>
            <a:custGeom>
              <a:avLst/>
              <a:gdLst>
                <a:gd name="T0" fmla="*/ 40 w 80"/>
                <a:gd name="T1" fmla="*/ 268 h 268"/>
                <a:gd name="T2" fmla="*/ 80 w 80"/>
                <a:gd name="T3" fmla="*/ 228 h 268"/>
                <a:gd name="T4" fmla="*/ 80 w 80"/>
                <a:gd name="T5" fmla="*/ 40 h 268"/>
                <a:gd name="T6" fmla="*/ 40 w 80"/>
                <a:gd name="T7" fmla="*/ 0 h 268"/>
                <a:gd name="T8" fmla="*/ 0 w 80"/>
                <a:gd name="T9" fmla="*/ 40 h 268"/>
                <a:gd name="T10" fmla="*/ 0 w 80"/>
                <a:gd name="T11" fmla="*/ 228 h 268"/>
                <a:gd name="T12" fmla="*/ 40 w 80"/>
                <a:gd name="T13" fmla="*/ 268 h 268"/>
              </a:gdLst>
              <a:ahLst/>
              <a:cxnLst>
                <a:cxn ang="0">
                  <a:pos x="T0" y="T1"/>
                </a:cxn>
                <a:cxn ang="0">
                  <a:pos x="T2" y="T3"/>
                </a:cxn>
                <a:cxn ang="0">
                  <a:pos x="T4" y="T5"/>
                </a:cxn>
                <a:cxn ang="0">
                  <a:pos x="T6" y="T7"/>
                </a:cxn>
                <a:cxn ang="0">
                  <a:pos x="T8" y="T9"/>
                </a:cxn>
                <a:cxn ang="0">
                  <a:pos x="T10" y="T11"/>
                </a:cxn>
                <a:cxn ang="0">
                  <a:pos x="T12" y="T13"/>
                </a:cxn>
              </a:cxnLst>
              <a:rect l="0" t="0" r="r" b="b"/>
              <a:pathLst>
                <a:path w="80" h="268">
                  <a:moveTo>
                    <a:pt x="40" y="268"/>
                  </a:moveTo>
                  <a:cubicBezTo>
                    <a:pt x="62" y="268"/>
                    <a:pt x="80" y="250"/>
                    <a:pt x="80" y="228"/>
                  </a:cubicBezTo>
                  <a:cubicBezTo>
                    <a:pt x="80" y="40"/>
                    <a:pt x="80" y="40"/>
                    <a:pt x="80" y="40"/>
                  </a:cubicBezTo>
                  <a:cubicBezTo>
                    <a:pt x="80" y="17"/>
                    <a:pt x="62" y="0"/>
                    <a:pt x="40" y="0"/>
                  </a:cubicBezTo>
                  <a:cubicBezTo>
                    <a:pt x="18" y="0"/>
                    <a:pt x="0" y="17"/>
                    <a:pt x="0" y="40"/>
                  </a:cubicBezTo>
                  <a:cubicBezTo>
                    <a:pt x="0" y="228"/>
                    <a:pt x="0" y="228"/>
                    <a:pt x="0" y="228"/>
                  </a:cubicBezTo>
                  <a:cubicBezTo>
                    <a:pt x="0" y="250"/>
                    <a:pt x="18" y="268"/>
                    <a:pt x="40" y="2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0"/>
            <p:cNvSpPr>
              <a:spLocks/>
            </p:cNvSpPr>
            <p:nvPr/>
          </p:nvSpPr>
          <p:spPr bwMode="auto">
            <a:xfrm>
              <a:off x="7134226" y="3759201"/>
              <a:ext cx="134938" cy="131763"/>
            </a:xfrm>
            <a:custGeom>
              <a:avLst/>
              <a:gdLst>
                <a:gd name="T0" fmla="*/ 126 w 198"/>
                <a:gd name="T1" fmla="*/ 182 h 194"/>
                <a:gd name="T2" fmla="*/ 154 w 198"/>
                <a:gd name="T3" fmla="*/ 194 h 194"/>
                <a:gd name="T4" fmla="*/ 182 w 198"/>
                <a:gd name="T5" fmla="*/ 182 h 194"/>
                <a:gd name="T6" fmla="*/ 182 w 198"/>
                <a:gd name="T7" fmla="*/ 126 h 194"/>
                <a:gd name="T8" fmla="*/ 72 w 198"/>
                <a:gd name="T9" fmla="*/ 15 h 194"/>
                <a:gd name="T10" fmla="*/ 15 w 198"/>
                <a:gd name="T11" fmla="*/ 15 h 194"/>
                <a:gd name="T12" fmla="*/ 15 w 198"/>
                <a:gd name="T13" fmla="*/ 72 h 194"/>
                <a:gd name="T14" fmla="*/ 126 w 198"/>
                <a:gd name="T15" fmla="*/ 182 h 1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8" h="194">
                  <a:moveTo>
                    <a:pt x="126" y="182"/>
                  </a:moveTo>
                  <a:cubicBezTo>
                    <a:pt x="133" y="190"/>
                    <a:pt x="144" y="194"/>
                    <a:pt x="154" y="194"/>
                  </a:cubicBezTo>
                  <a:cubicBezTo>
                    <a:pt x="164" y="194"/>
                    <a:pt x="174" y="190"/>
                    <a:pt x="182" y="182"/>
                  </a:cubicBezTo>
                  <a:cubicBezTo>
                    <a:pt x="198" y="167"/>
                    <a:pt x="198" y="141"/>
                    <a:pt x="182" y="126"/>
                  </a:cubicBezTo>
                  <a:cubicBezTo>
                    <a:pt x="72" y="15"/>
                    <a:pt x="72" y="15"/>
                    <a:pt x="72" y="15"/>
                  </a:cubicBezTo>
                  <a:cubicBezTo>
                    <a:pt x="56" y="0"/>
                    <a:pt x="31" y="0"/>
                    <a:pt x="15" y="15"/>
                  </a:cubicBezTo>
                  <a:cubicBezTo>
                    <a:pt x="0" y="31"/>
                    <a:pt x="0" y="56"/>
                    <a:pt x="15" y="72"/>
                  </a:cubicBezTo>
                  <a:lnTo>
                    <a:pt x="126"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21"/>
            <p:cNvSpPr>
              <a:spLocks/>
            </p:cNvSpPr>
            <p:nvPr/>
          </p:nvSpPr>
          <p:spPr bwMode="auto">
            <a:xfrm>
              <a:off x="7604126" y="3759201"/>
              <a:ext cx="139700" cy="136525"/>
            </a:xfrm>
            <a:custGeom>
              <a:avLst/>
              <a:gdLst>
                <a:gd name="T0" fmla="*/ 189 w 205"/>
                <a:gd name="T1" fmla="*/ 15 h 201"/>
                <a:gd name="T2" fmla="*/ 133 w 205"/>
                <a:gd name="T3" fmla="*/ 15 h 201"/>
                <a:gd name="T4" fmla="*/ 15 w 205"/>
                <a:gd name="T5" fmla="*/ 133 h 201"/>
                <a:gd name="T6" fmla="*/ 15 w 205"/>
                <a:gd name="T7" fmla="*/ 189 h 201"/>
                <a:gd name="T8" fmla="*/ 44 w 205"/>
                <a:gd name="T9" fmla="*/ 201 h 201"/>
                <a:gd name="T10" fmla="*/ 72 w 205"/>
                <a:gd name="T11" fmla="*/ 189 h 201"/>
                <a:gd name="T12" fmla="*/ 189 w 205"/>
                <a:gd name="T13" fmla="*/ 72 h 201"/>
                <a:gd name="T14" fmla="*/ 189 w 205"/>
                <a:gd name="T15" fmla="*/ 15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5" h="201">
                  <a:moveTo>
                    <a:pt x="189" y="15"/>
                  </a:moveTo>
                  <a:cubicBezTo>
                    <a:pt x="174" y="0"/>
                    <a:pt x="148" y="0"/>
                    <a:pt x="133" y="15"/>
                  </a:cubicBezTo>
                  <a:cubicBezTo>
                    <a:pt x="15" y="133"/>
                    <a:pt x="15" y="133"/>
                    <a:pt x="15" y="133"/>
                  </a:cubicBezTo>
                  <a:cubicBezTo>
                    <a:pt x="0" y="149"/>
                    <a:pt x="0" y="174"/>
                    <a:pt x="15" y="189"/>
                  </a:cubicBezTo>
                  <a:cubicBezTo>
                    <a:pt x="23" y="197"/>
                    <a:pt x="33" y="201"/>
                    <a:pt x="44" y="201"/>
                  </a:cubicBezTo>
                  <a:cubicBezTo>
                    <a:pt x="54" y="201"/>
                    <a:pt x="64" y="197"/>
                    <a:pt x="72" y="189"/>
                  </a:cubicBezTo>
                  <a:cubicBezTo>
                    <a:pt x="189" y="72"/>
                    <a:pt x="189" y="72"/>
                    <a:pt x="189" y="72"/>
                  </a:cubicBezTo>
                  <a:cubicBezTo>
                    <a:pt x="205" y="56"/>
                    <a:pt x="205" y="31"/>
                    <a:pt x="189" y="1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22"/>
            <p:cNvSpPr>
              <a:spLocks/>
            </p:cNvSpPr>
            <p:nvPr/>
          </p:nvSpPr>
          <p:spPr bwMode="auto">
            <a:xfrm>
              <a:off x="6607176" y="4217988"/>
              <a:ext cx="53975" cy="53975"/>
            </a:xfrm>
            <a:custGeom>
              <a:avLst/>
              <a:gdLst>
                <a:gd name="T0" fmla="*/ 12 w 80"/>
                <a:gd name="T1" fmla="*/ 11 h 80"/>
                <a:gd name="T2" fmla="*/ 0 w 80"/>
                <a:gd name="T3" fmla="*/ 40 h 80"/>
                <a:gd name="T4" fmla="*/ 12 w 80"/>
                <a:gd name="T5" fmla="*/ 68 h 80"/>
                <a:gd name="T6" fmla="*/ 40 w 80"/>
                <a:gd name="T7" fmla="*/ 80 h 80"/>
                <a:gd name="T8" fmla="*/ 68 w 80"/>
                <a:gd name="T9" fmla="*/ 68 h 80"/>
                <a:gd name="T10" fmla="*/ 80 w 80"/>
                <a:gd name="T11" fmla="*/ 40 h 80"/>
                <a:gd name="T12" fmla="*/ 68 w 80"/>
                <a:gd name="T13" fmla="*/ 11 h 80"/>
                <a:gd name="T14" fmla="*/ 40 w 80"/>
                <a:gd name="T15" fmla="*/ 0 h 80"/>
                <a:gd name="T16" fmla="*/ 12 w 80"/>
                <a:gd name="T17" fmla="*/ 1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12" y="11"/>
                  </a:moveTo>
                  <a:cubicBezTo>
                    <a:pt x="4" y="19"/>
                    <a:pt x="0" y="29"/>
                    <a:pt x="0" y="40"/>
                  </a:cubicBezTo>
                  <a:cubicBezTo>
                    <a:pt x="0" y="50"/>
                    <a:pt x="4" y="61"/>
                    <a:pt x="12" y="68"/>
                  </a:cubicBezTo>
                  <a:cubicBezTo>
                    <a:pt x="19" y="75"/>
                    <a:pt x="29" y="80"/>
                    <a:pt x="40" y="80"/>
                  </a:cubicBezTo>
                  <a:cubicBezTo>
                    <a:pt x="51" y="80"/>
                    <a:pt x="61" y="75"/>
                    <a:pt x="68" y="68"/>
                  </a:cubicBezTo>
                  <a:cubicBezTo>
                    <a:pt x="76" y="61"/>
                    <a:pt x="80" y="50"/>
                    <a:pt x="80" y="40"/>
                  </a:cubicBezTo>
                  <a:cubicBezTo>
                    <a:pt x="80" y="29"/>
                    <a:pt x="76" y="19"/>
                    <a:pt x="68" y="11"/>
                  </a:cubicBezTo>
                  <a:cubicBezTo>
                    <a:pt x="61" y="4"/>
                    <a:pt x="51" y="0"/>
                    <a:pt x="40" y="0"/>
                  </a:cubicBezTo>
                  <a:cubicBezTo>
                    <a:pt x="29" y="0"/>
                    <a:pt x="19" y="4"/>
                    <a:pt x="1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99" name="Group 198"/>
          <p:cNvGrpSpPr/>
          <p:nvPr/>
        </p:nvGrpSpPr>
        <p:grpSpPr>
          <a:xfrm>
            <a:off x="3809397" y="2921742"/>
            <a:ext cx="371026" cy="371026"/>
            <a:chOff x="7329488" y="4406900"/>
            <a:chExt cx="611187" cy="611188"/>
          </a:xfrm>
          <a:solidFill>
            <a:schemeClr val="accent3"/>
          </a:solidFill>
        </p:grpSpPr>
        <p:sp>
          <p:nvSpPr>
            <p:cNvPr id="200" name="Freeform 26"/>
            <p:cNvSpPr>
              <a:spLocks/>
            </p:cNvSpPr>
            <p:nvPr/>
          </p:nvSpPr>
          <p:spPr bwMode="auto">
            <a:xfrm>
              <a:off x="7381875" y="4406900"/>
              <a:ext cx="504825" cy="160338"/>
            </a:xfrm>
            <a:custGeom>
              <a:avLst/>
              <a:gdLst>
                <a:gd name="T0" fmla="*/ 40 w 1692"/>
                <a:gd name="T1" fmla="*/ 481 h 539"/>
                <a:gd name="T2" fmla="*/ 80 w 1692"/>
                <a:gd name="T3" fmla="*/ 441 h 539"/>
                <a:gd name="T4" fmla="*/ 80 w 1692"/>
                <a:gd name="T5" fmla="*/ 200 h 539"/>
                <a:gd name="T6" fmla="*/ 200 w 1692"/>
                <a:gd name="T7" fmla="*/ 80 h 539"/>
                <a:gd name="T8" fmla="*/ 1328 w 1692"/>
                <a:gd name="T9" fmla="*/ 80 h 539"/>
                <a:gd name="T10" fmla="*/ 1288 w 1692"/>
                <a:gd name="T11" fmla="*/ 200 h 539"/>
                <a:gd name="T12" fmla="*/ 1288 w 1692"/>
                <a:gd name="T13" fmla="*/ 499 h 539"/>
                <a:gd name="T14" fmla="*/ 1328 w 1692"/>
                <a:gd name="T15" fmla="*/ 539 h 539"/>
                <a:gd name="T16" fmla="*/ 1368 w 1692"/>
                <a:gd name="T17" fmla="*/ 499 h 539"/>
                <a:gd name="T18" fmla="*/ 1368 w 1692"/>
                <a:gd name="T19" fmla="*/ 200 h 539"/>
                <a:gd name="T20" fmla="*/ 1488 w 1692"/>
                <a:gd name="T21" fmla="*/ 80 h 539"/>
                <a:gd name="T22" fmla="*/ 1492 w 1692"/>
                <a:gd name="T23" fmla="*/ 80 h 539"/>
                <a:gd name="T24" fmla="*/ 1612 w 1692"/>
                <a:gd name="T25" fmla="*/ 200 h 539"/>
                <a:gd name="T26" fmla="*/ 1612 w 1692"/>
                <a:gd name="T27" fmla="*/ 368 h 539"/>
                <a:gd name="T28" fmla="*/ 1490 w 1692"/>
                <a:gd name="T29" fmla="*/ 368 h 539"/>
                <a:gd name="T30" fmla="*/ 1450 w 1692"/>
                <a:gd name="T31" fmla="*/ 408 h 539"/>
                <a:gd name="T32" fmla="*/ 1490 w 1692"/>
                <a:gd name="T33" fmla="*/ 448 h 539"/>
                <a:gd name="T34" fmla="*/ 1652 w 1692"/>
                <a:gd name="T35" fmla="*/ 448 h 539"/>
                <a:gd name="T36" fmla="*/ 1692 w 1692"/>
                <a:gd name="T37" fmla="*/ 408 h 539"/>
                <a:gd name="T38" fmla="*/ 1692 w 1692"/>
                <a:gd name="T39" fmla="*/ 200 h 539"/>
                <a:gd name="T40" fmla="*/ 1511 w 1692"/>
                <a:gd name="T41" fmla="*/ 0 h 539"/>
                <a:gd name="T42" fmla="*/ 1502 w 1692"/>
                <a:gd name="T43" fmla="*/ 0 h 539"/>
                <a:gd name="T44" fmla="*/ 200 w 1692"/>
                <a:gd name="T45" fmla="*/ 0 h 539"/>
                <a:gd name="T46" fmla="*/ 0 w 1692"/>
                <a:gd name="T47" fmla="*/ 200 h 539"/>
                <a:gd name="T48" fmla="*/ 0 w 1692"/>
                <a:gd name="T49" fmla="*/ 441 h 539"/>
                <a:gd name="T50" fmla="*/ 40 w 1692"/>
                <a:gd name="T51" fmla="*/ 48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2" h="539">
                  <a:moveTo>
                    <a:pt x="40" y="481"/>
                  </a:moveTo>
                  <a:cubicBezTo>
                    <a:pt x="62" y="481"/>
                    <a:pt x="80" y="463"/>
                    <a:pt x="80" y="441"/>
                  </a:cubicBezTo>
                  <a:cubicBezTo>
                    <a:pt x="80" y="200"/>
                    <a:pt x="80" y="200"/>
                    <a:pt x="80" y="200"/>
                  </a:cubicBezTo>
                  <a:cubicBezTo>
                    <a:pt x="80" y="133"/>
                    <a:pt x="134" y="80"/>
                    <a:pt x="200" y="80"/>
                  </a:cubicBezTo>
                  <a:cubicBezTo>
                    <a:pt x="1328" y="80"/>
                    <a:pt x="1328" y="80"/>
                    <a:pt x="1328" y="80"/>
                  </a:cubicBezTo>
                  <a:cubicBezTo>
                    <a:pt x="1303" y="113"/>
                    <a:pt x="1288" y="155"/>
                    <a:pt x="1288" y="200"/>
                  </a:cubicBezTo>
                  <a:cubicBezTo>
                    <a:pt x="1288" y="499"/>
                    <a:pt x="1288" y="499"/>
                    <a:pt x="1288" y="499"/>
                  </a:cubicBezTo>
                  <a:cubicBezTo>
                    <a:pt x="1288" y="521"/>
                    <a:pt x="1306" y="539"/>
                    <a:pt x="1328" y="539"/>
                  </a:cubicBezTo>
                  <a:cubicBezTo>
                    <a:pt x="1350" y="539"/>
                    <a:pt x="1368" y="521"/>
                    <a:pt x="1368" y="499"/>
                  </a:cubicBezTo>
                  <a:cubicBezTo>
                    <a:pt x="1368" y="200"/>
                    <a:pt x="1368" y="200"/>
                    <a:pt x="1368" y="200"/>
                  </a:cubicBezTo>
                  <a:cubicBezTo>
                    <a:pt x="1368" y="133"/>
                    <a:pt x="1422" y="80"/>
                    <a:pt x="1488" y="80"/>
                  </a:cubicBezTo>
                  <a:cubicBezTo>
                    <a:pt x="1492" y="80"/>
                    <a:pt x="1492" y="80"/>
                    <a:pt x="1492" y="80"/>
                  </a:cubicBezTo>
                  <a:cubicBezTo>
                    <a:pt x="1558" y="80"/>
                    <a:pt x="1612" y="133"/>
                    <a:pt x="1612" y="200"/>
                  </a:cubicBezTo>
                  <a:cubicBezTo>
                    <a:pt x="1612" y="368"/>
                    <a:pt x="1612" y="368"/>
                    <a:pt x="1612" y="368"/>
                  </a:cubicBezTo>
                  <a:cubicBezTo>
                    <a:pt x="1490" y="368"/>
                    <a:pt x="1490" y="368"/>
                    <a:pt x="1490" y="368"/>
                  </a:cubicBezTo>
                  <a:cubicBezTo>
                    <a:pt x="1468" y="368"/>
                    <a:pt x="1450" y="385"/>
                    <a:pt x="1450" y="408"/>
                  </a:cubicBezTo>
                  <a:cubicBezTo>
                    <a:pt x="1450" y="430"/>
                    <a:pt x="1468" y="448"/>
                    <a:pt x="1490" y="448"/>
                  </a:cubicBezTo>
                  <a:cubicBezTo>
                    <a:pt x="1652" y="448"/>
                    <a:pt x="1652" y="448"/>
                    <a:pt x="1652" y="448"/>
                  </a:cubicBezTo>
                  <a:cubicBezTo>
                    <a:pt x="1674" y="448"/>
                    <a:pt x="1692" y="430"/>
                    <a:pt x="1692" y="408"/>
                  </a:cubicBezTo>
                  <a:cubicBezTo>
                    <a:pt x="1692" y="200"/>
                    <a:pt x="1692" y="200"/>
                    <a:pt x="1692" y="200"/>
                  </a:cubicBezTo>
                  <a:cubicBezTo>
                    <a:pt x="1692" y="96"/>
                    <a:pt x="1612" y="10"/>
                    <a:pt x="1511" y="0"/>
                  </a:cubicBezTo>
                  <a:cubicBezTo>
                    <a:pt x="1508" y="0"/>
                    <a:pt x="1505" y="0"/>
                    <a:pt x="1502" y="0"/>
                  </a:cubicBezTo>
                  <a:cubicBezTo>
                    <a:pt x="200" y="0"/>
                    <a:pt x="200" y="0"/>
                    <a:pt x="200" y="0"/>
                  </a:cubicBezTo>
                  <a:cubicBezTo>
                    <a:pt x="90" y="0"/>
                    <a:pt x="0" y="89"/>
                    <a:pt x="0" y="200"/>
                  </a:cubicBezTo>
                  <a:cubicBezTo>
                    <a:pt x="0" y="441"/>
                    <a:pt x="0" y="441"/>
                    <a:pt x="0" y="441"/>
                  </a:cubicBezTo>
                  <a:cubicBezTo>
                    <a:pt x="0" y="463"/>
                    <a:pt x="18" y="481"/>
                    <a:pt x="40" y="48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27"/>
            <p:cNvSpPr>
              <a:spLocks/>
            </p:cNvSpPr>
            <p:nvPr/>
          </p:nvSpPr>
          <p:spPr bwMode="auto">
            <a:xfrm>
              <a:off x="7381875" y="4573588"/>
              <a:ext cx="23812" cy="23813"/>
            </a:xfrm>
            <a:custGeom>
              <a:avLst/>
              <a:gdLst>
                <a:gd name="T0" fmla="*/ 40 w 80"/>
                <a:gd name="T1" fmla="*/ 80 h 80"/>
                <a:gd name="T2" fmla="*/ 68 w 80"/>
                <a:gd name="T3" fmla="*/ 68 h 80"/>
                <a:gd name="T4" fmla="*/ 80 w 80"/>
                <a:gd name="T5" fmla="*/ 40 h 80"/>
                <a:gd name="T6" fmla="*/ 68 w 80"/>
                <a:gd name="T7" fmla="*/ 12 h 80"/>
                <a:gd name="T8" fmla="*/ 40 w 80"/>
                <a:gd name="T9" fmla="*/ 0 h 80"/>
                <a:gd name="T10" fmla="*/ 12 w 80"/>
                <a:gd name="T11" fmla="*/ 12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6"/>
                    <a:pt x="68" y="68"/>
                  </a:cubicBez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8"/>
                  </a:cubicBezTo>
                  <a:cubicBezTo>
                    <a:pt x="19" y="76"/>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28"/>
            <p:cNvSpPr>
              <a:spLocks noEditPoints="1"/>
            </p:cNvSpPr>
            <p:nvPr/>
          </p:nvSpPr>
          <p:spPr bwMode="auto">
            <a:xfrm>
              <a:off x="7329488" y="4573588"/>
              <a:ext cx="611187" cy="444500"/>
            </a:xfrm>
            <a:custGeom>
              <a:avLst/>
              <a:gdLst>
                <a:gd name="T0" fmla="*/ 1912 w 2048"/>
                <a:gd name="T1" fmla="*/ 569 h 1492"/>
                <a:gd name="T2" fmla="*/ 1343 w 2048"/>
                <a:gd name="T3" fmla="*/ 0 h 1492"/>
                <a:gd name="T4" fmla="*/ 1266 w 2048"/>
                <a:gd name="T5" fmla="*/ 40 h 1492"/>
                <a:gd name="T6" fmla="*/ 972 w 2048"/>
                <a:gd name="T7" fmla="*/ 597 h 1492"/>
                <a:gd name="T8" fmla="*/ 1109 w 2048"/>
                <a:gd name="T9" fmla="*/ 783 h 1492"/>
                <a:gd name="T10" fmla="*/ 1262 w 2048"/>
                <a:gd name="T11" fmla="*/ 722 h 1492"/>
                <a:gd name="T12" fmla="*/ 1339 w 2048"/>
                <a:gd name="T13" fmla="*/ 821 h 1492"/>
                <a:gd name="T14" fmla="*/ 1216 w 2048"/>
                <a:gd name="T15" fmla="*/ 1053 h 1492"/>
                <a:gd name="T16" fmla="*/ 1060 w 2048"/>
                <a:gd name="T17" fmla="*/ 1387 h 1492"/>
                <a:gd name="T18" fmla="*/ 256 w 2048"/>
                <a:gd name="T19" fmla="*/ 1412 h 1492"/>
                <a:gd name="T20" fmla="*/ 947 w 2048"/>
                <a:gd name="T21" fmla="*/ 1276 h 1492"/>
                <a:gd name="T22" fmla="*/ 947 w 2048"/>
                <a:gd name="T23" fmla="*/ 1196 h 1492"/>
                <a:gd name="T24" fmla="*/ 256 w 2048"/>
                <a:gd name="T25" fmla="*/ 181 h 1492"/>
                <a:gd name="T26" fmla="*/ 176 w 2048"/>
                <a:gd name="T27" fmla="*/ 181 h 1492"/>
                <a:gd name="T28" fmla="*/ 40 w 2048"/>
                <a:gd name="T29" fmla="*/ 1196 h 1492"/>
                <a:gd name="T30" fmla="*/ 256 w 2048"/>
                <a:gd name="T31" fmla="*/ 1492 h 1492"/>
                <a:gd name="T32" fmla="*/ 2048 w 2048"/>
                <a:gd name="T33" fmla="*/ 1452 h 1492"/>
                <a:gd name="T34" fmla="*/ 1912 w 2048"/>
                <a:gd name="T35" fmla="*/ 1216 h 1492"/>
                <a:gd name="T36" fmla="*/ 1419 w 2048"/>
                <a:gd name="T37" fmla="*/ 716 h 1492"/>
                <a:gd name="T38" fmla="*/ 1560 w 2048"/>
                <a:gd name="T39" fmla="*/ 535 h 1492"/>
                <a:gd name="T40" fmla="*/ 1520 w 2048"/>
                <a:gd name="T41" fmla="*/ 474 h 1492"/>
                <a:gd name="T42" fmla="*/ 1480 w 2048"/>
                <a:gd name="T43" fmla="*/ 535 h 1492"/>
                <a:gd name="T44" fmla="*/ 1373 w 2048"/>
                <a:gd name="T45" fmla="*/ 642 h 1492"/>
                <a:gd name="T46" fmla="*/ 1229 w 2048"/>
                <a:gd name="T47" fmla="*/ 648 h 1492"/>
                <a:gd name="T48" fmla="*/ 1057 w 2048"/>
                <a:gd name="T49" fmla="*/ 618 h 1492"/>
                <a:gd name="T50" fmla="*/ 1346 w 2048"/>
                <a:gd name="T51" fmla="*/ 228 h 1492"/>
                <a:gd name="T52" fmla="*/ 1444 w 2048"/>
                <a:gd name="T53" fmla="*/ 181 h 1492"/>
                <a:gd name="T54" fmla="*/ 1488 w 2048"/>
                <a:gd name="T55" fmla="*/ 221 h 1492"/>
                <a:gd name="T56" fmla="*/ 1832 w 2048"/>
                <a:gd name="T57" fmla="*/ 1211 h 1492"/>
                <a:gd name="T58" fmla="*/ 1752 w 2048"/>
                <a:gd name="T59" fmla="*/ 988 h 1492"/>
                <a:gd name="T60" fmla="*/ 1672 w 2048"/>
                <a:gd name="T61" fmla="*/ 988 h 1492"/>
                <a:gd name="T62" fmla="*/ 1296 w 2048"/>
                <a:gd name="T63" fmla="*/ 1211 h 1492"/>
                <a:gd name="T64" fmla="*/ 1419 w 2048"/>
                <a:gd name="T65" fmla="*/ 821 h 1492"/>
                <a:gd name="T66" fmla="*/ 1296 w 2048"/>
                <a:gd name="T67" fmla="*/ 1412 h 1492"/>
                <a:gd name="T68" fmla="*/ 1140 w 2048"/>
                <a:gd name="T69" fmla="*/ 1387 h 1492"/>
                <a:gd name="T70" fmla="*/ 1872 w 2048"/>
                <a:gd name="T71" fmla="*/ 1291 h 1492"/>
                <a:gd name="T72" fmla="*/ 1968 w 2048"/>
                <a:gd name="T73" fmla="*/ 1412 h 1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1492">
                  <a:moveTo>
                    <a:pt x="1912" y="1216"/>
                  </a:moveTo>
                  <a:cubicBezTo>
                    <a:pt x="1912" y="569"/>
                    <a:pt x="1912" y="569"/>
                    <a:pt x="1912" y="569"/>
                  </a:cubicBezTo>
                  <a:cubicBezTo>
                    <a:pt x="1912" y="345"/>
                    <a:pt x="1739" y="161"/>
                    <a:pt x="1520" y="142"/>
                  </a:cubicBezTo>
                  <a:cubicBezTo>
                    <a:pt x="1502" y="61"/>
                    <a:pt x="1429" y="0"/>
                    <a:pt x="1343" y="0"/>
                  </a:cubicBezTo>
                  <a:cubicBezTo>
                    <a:pt x="1306" y="0"/>
                    <a:pt x="1306" y="0"/>
                    <a:pt x="1306" y="0"/>
                  </a:cubicBezTo>
                  <a:cubicBezTo>
                    <a:pt x="1284" y="0"/>
                    <a:pt x="1266" y="18"/>
                    <a:pt x="1266" y="40"/>
                  </a:cubicBezTo>
                  <a:cubicBezTo>
                    <a:pt x="1266" y="214"/>
                    <a:pt x="1266" y="214"/>
                    <a:pt x="1266" y="214"/>
                  </a:cubicBezTo>
                  <a:cubicBezTo>
                    <a:pt x="972" y="597"/>
                    <a:pt x="972" y="597"/>
                    <a:pt x="972" y="597"/>
                  </a:cubicBezTo>
                  <a:cubicBezTo>
                    <a:pt x="960" y="613"/>
                    <a:pt x="961" y="636"/>
                    <a:pt x="975" y="650"/>
                  </a:cubicBezTo>
                  <a:cubicBezTo>
                    <a:pt x="1109" y="783"/>
                    <a:pt x="1109" y="783"/>
                    <a:pt x="1109" y="783"/>
                  </a:cubicBezTo>
                  <a:cubicBezTo>
                    <a:pt x="1122" y="797"/>
                    <a:pt x="1143" y="799"/>
                    <a:pt x="1159" y="789"/>
                  </a:cubicBezTo>
                  <a:cubicBezTo>
                    <a:pt x="1262" y="722"/>
                    <a:pt x="1262" y="722"/>
                    <a:pt x="1262" y="722"/>
                  </a:cubicBezTo>
                  <a:cubicBezTo>
                    <a:pt x="1339" y="722"/>
                    <a:pt x="1339" y="722"/>
                    <a:pt x="1339" y="722"/>
                  </a:cubicBezTo>
                  <a:cubicBezTo>
                    <a:pt x="1339" y="821"/>
                    <a:pt x="1339" y="821"/>
                    <a:pt x="1339" y="821"/>
                  </a:cubicBezTo>
                  <a:cubicBezTo>
                    <a:pt x="1339" y="901"/>
                    <a:pt x="1300" y="975"/>
                    <a:pt x="1233" y="1020"/>
                  </a:cubicBezTo>
                  <a:cubicBezTo>
                    <a:pt x="1222" y="1027"/>
                    <a:pt x="1216" y="1039"/>
                    <a:pt x="1216" y="1053"/>
                  </a:cubicBezTo>
                  <a:cubicBezTo>
                    <a:pt x="1216" y="1212"/>
                    <a:pt x="1216" y="1212"/>
                    <a:pt x="1216" y="1212"/>
                  </a:cubicBezTo>
                  <a:cubicBezTo>
                    <a:pt x="1128" y="1223"/>
                    <a:pt x="1060" y="1297"/>
                    <a:pt x="1060" y="1387"/>
                  </a:cubicBezTo>
                  <a:cubicBezTo>
                    <a:pt x="1060" y="1412"/>
                    <a:pt x="1060" y="1412"/>
                    <a:pt x="1060" y="1412"/>
                  </a:cubicBezTo>
                  <a:cubicBezTo>
                    <a:pt x="256" y="1412"/>
                    <a:pt x="256" y="1412"/>
                    <a:pt x="256" y="1412"/>
                  </a:cubicBezTo>
                  <a:cubicBezTo>
                    <a:pt x="173" y="1412"/>
                    <a:pt x="103" y="1353"/>
                    <a:pt x="85" y="1276"/>
                  </a:cubicBezTo>
                  <a:cubicBezTo>
                    <a:pt x="947" y="1276"/>
                    <a:pt x="947" y="1276"/>
                    <a:pt x="947" y="1276"/>
                  </a:cubicBezTo>
                  <a:cubicBezTo>
                    <a:pt x="969" y="1276"/>
                    <a:pt x="987" y="1258"/>
                    <a:pt x="987" y="1236"/>
                  </a:cubicBezTo>
                  <a:cubicBezTo>
                    <a:pt x="987" y="1213"/>
                    <a:pt x="969" y="1196"/>
                    <a:pt x="947" y="1196"/>
                  </a:cubicBezTo>
                  <a:cubicBezTo>
                    <a:pt x="256" y="1196"/>
                    <a:pt x="256" y="1196"/>
                    <a:pt x="256" y="1196"/>
                  </a:cubicBezTo>
                  <a:cubicBezTo>
                    <a:pt x="256" y="181"/>
                    <a:pt x="256" y="181"/>
                    <a:pt x="256" y="181"/>
                  </a:cubicBezTo>
                  <a:cubicBezTo>
                    <a:pt x="256" y="159"/>
                    <a:pt x="238" y="141"/>
                    <a:pt x="216" y="141"/>
                  </a:cubicBezTo>
                  <a:cubicBezTo>
                    <a:pt x="194" y="141"/>
                    <a:pt x="176" y="159"/>
                    <a:pt x="176" y="181"/>
                  </a:cubicBezTo>
                  <a:cubicBezTo>
                    <a:pt x="176" y="1196"/>
                    <a:pt x="176" y="1196"/>
                    <a:pt x="176" y="1196"/>
                  </a:cubicBezTo>
                  <a:cubicBezTo>
                    <a:pt x="40" y="1196"/>
                    <a:pt x="40" y="1196"/>
                    <a:pt x="40" y="1196"/>
                  </a:cubicBezTo>
                  <a:cubicBezTo>
                    <a:pt x="18" y="1196"/>
                    <a:pt x="0" y="1213"/>
                    <a:pt x="0" y="1236"/>
                  </a:cubicBezTo>
                  <a:cubicBezTo>
                    <a:pt x="0" y="1377"/>
                    <a:pt x="115" y="1492"/>
                    <a:pt x="256" y="1492"/>
                  </a:cubicBezTo>
                  <a:cubicBezTo>
                    <a:pt x="2008" y="1492"/>
                    <a:pt x="2008" y="1492"/>
                    <a:pt x="2008" y="1492"/>
                  </a:cubicBezTo>
                  <a:cubicBezTo>
                    <a:pt x="2030" y="1492"/>
                    <a:pt x="2048" y="1474"/>
                    <a:pt x="2048" y="1452"/>
                  </a:cubicBezTo>
                  <a:cubicBezTo>
                    <a:pt x="2048" y="1387"/>
                    <a:pt x="2048" y="1387"/>
                    <a:pt x="2048" y="1387"/>
                  </a:cubicBezTo>
                  <a:cubicBezTo>
                    <a:pt x="2048" y="1304"/>
                    <a:pt x="1990" y="1234"/>
                    <a:pt x="1912" y="1216"/>
                  </a:cubicBezTo>
                  <a:moveTo>
                    <a:pt x="1419" y="821"/>
                  </a:moveTo>
                  <a:cubicBezTo>
                    <a:pt x="1419" y="716"/>
                    <a:pt x="1419" y="716"/>
                    <a:pt x="1419" y="716"/>
                  </a:cubicBezTo>
                  <a:cubicBezTo>
                    <a:pt x="1434" y="712"/>
                    <a:pt x="1449" y="707"/>
                    <a:pt x="1462" y="699"/>
                  </a:cubicBezTo>
                  <a:cubicBezTo>
                    <a:pt x="1523" y="666"/>
                    <a:pt x="1560" y="603"/>
                    <a:pt x="1560" y="535"/>
                  </a:cubicBezTo>
                  <a:cubicBezTo>
                    <a:pt x="1560" y="514"/>
                    <a:pt x="1560" y="514"/>
                    <a:pt x="1560" y="514"/>
                  </a:cubicBezTo>
                  <a:cubicBezTo>
                    <a:pt x="1560" y="492"/>
                    <a:pt x="1542" y="474"/>
                    <a:pt x="1520" y="474"/>
                  </a:cubicBezTo>
                  <a:cubicBezTo>
                    <a:pt x="1498" y="474"/>
                    <a:pt x="1480" y="492"/>
                    <a:pt x="1480" y="514"/>
                  </a:cubicBezTo>
                  <a:cubicBezTo>
                    <a:pt x="1480" y="535"/>
                    <a:pt x="1480" y="535"/>
                    <a:pt x="1480" y="535"/>
                  </a:cubicBezTo>
                  <a:cubicBezTo>
                    <a:pt x="1480" y="574"/>
                    <a:pt x="1459" y="610"/>
                    <a:pt x="1424" y="629"/>
                  </a:cubicBezTo>
                  <a:cubicBezTo>
                    <a:pt x="1408" y="638"/>
                    <a:pt x="1391" y="642"/>
                    <a:pt x="1373" y="642"/>
                  </a:cubicBezTo>
                  <a:cubicBezTo>
                    <a:pt x="1251" y="642"/>
                    <a:pt x="1251" y="642"/>
                    <a:pt x="1251" y="642"/>
                  </a:cubicBezTo>
                  <a:cubicBezTo>
                    <a:pt x="1243" y="642"/>
                    <a:pt x="1235" y="644"/>
                    <a:pt x="1229" y="648"/>
                  </a:cubicBezTo>
                  <a:cubicBezTo>
                    <a:pt x="1142" y="704"/>
                    <a:pt x="1142" y="704"/>
                    <a:pt x="1142" y="704"/>
                  </a:cubicBezTo>
                  <a:cubicBezTo>
                    <a:pt x="1057" y="618"/>
                    <a:pt x="1057" y="618"/>
                    <a:pt x="1057" y="618"/>
                  </a:cubicBezTo>
                  <a:cubicBezTo>
                    <a:pt x="1338" y="252"/>
                    <a:pt x="1338" y="252"/>
                    <a:pt x="1338" y="252"/>
                  </a:cubicBezTo>
                  <a:cubicBezTo>
                    <a:pt x="1343" y="245"/>
                    <a:pt x="1346" y="237"/>
                    <a:pt x="1346" y="228"/>
                  </a:cubicBezTo>
                  <a:cubicBezTo>
                    <a:pt x="1346" y="80"/>
                    <a:pt x="1346" y="80"/>
                    <a:pt x="1346" y="80"/>
                  </a:cubicBezTo>
                  <a:cubicBezTo>
                    <a:pt x="1400" y="82"/>
                    <a:pt x="1444" y="126"/>
                    <a:pt x="1444" y="181"/>
                  </a:cubicBezTo>
                  <a:cubicBezTo>
                    <a:pt x="1444" y="203"/>
                    <a:pt x="1462" y="221"/>
                    <a:pt x="1484" y="221"/>
                  </a:cubicBezTo>
                  <a:cubicBezTo>
                    <a:pt x="1485" y="221"/>
                    <a:pt x="1487" y="221"/>
                    <a:pt x="1488" y="221"/>
                  </a:cubicBezTo>
                  <a:cubicBezTo>
                    <a:pt x="1678" y="223"/>
                    <a:pt x="1832" y="378"/>
                    <a:pt x="1832" y="569"/>
                  </a:cubicBezTo>
                  <a:cubicBezTo>
                    <a:pt x="1832" y="1211"/>
                    <a:pt x="1832" y="1211"/>
                    <a:pt x="1832" y="1211"/>
                  </a:cubicBezTo>
                  <a:cubicBezTo>
                    <a:pt x="1752" y="1211"/>
                    <a:pt x="1752" y="1211"/>
                    <a:pt x="1752" y="1211"/>
                  </a:cubicBezTo>
                  <a:cubicBezTo>
                    <a:pt x="1752" y="988"/>
                    <a:pt x="1752" y="988"/>
                    <a:pt x="1752" y="988"/>
                  </a:cubicBezTo>
                  <a:cubicBezTo>
                    <a:pt x="1752" y="965"/>
                    <a:pt x="1734" y="948"/>
                    <a:pt x="1712" y="948"/>
                  </a:cubicBezTo>
                  <a:cubicBezTo>
                    <a:pt x="1690" y="948"/>
                    <a:pt x="1672" y="965"/>
                    <a:pt x="1672" y="988"/>
                  </a:cubicBezTo>
                  <a:cubicBezTo>
                    <a:pt x="1672" y="1211"/>
                    <a:pt x="1672" y="1211"/>
                    <a:pt x="1672" y="1211"/>
                  </a:cubicBezTo>
                  <a:cubicBezTo>
                    <a:pt x="1296" y="1211"/>
                    <a:pt x="1296" y="1211"/>
                    <a:pt x="1296" y="1211"/>
                  </a:cubicBezTo>
                  <a:cubicBezTo>
                    <a:pt x="1296" y="1073"/>
                    <a:pt x="1296" y="1073"/>
                    <a:pt x="1296" y="1073"/>
                  </a:cubicBezTo>
                  <a:cubicBezTo>
                    <a:pt x="1373" y="1013"/>
                    <a:pt x="1419" y="920"/>
                    <a:pt x="1419" y="821"/>
                  </a:cubicBezTo>
                  <a:moveTo>
                    <a:pt x="1968" y="1412"/>
                  </a:moveTo>
                  <a:cubicBezTo>
                    <a:pt x="1296" y="1412"/>
                    <a:pt x="1296" y="1412"/>
                    <a:pt x="1296" y="1412"/>
                  </a:cubicBezTo>
                  <a:cubicBezTo>
                    <a:pt x="1140" y="1412"/>
                    <a:pt x="1140" y="1412"/>
                    <a:pt x="1140" y="1412"/>
                  </a:cubicBezTo>
                  <a:cubicBezTo>
                    <a:pt x="1140" y="1387"/>
                    <a:pt x="1140" y="1387"/>
                    <a:pt x="1140" y="1387"/>
                  </a:cubicBezTo>
                  <a:cubicBezTo>
                    <a:pt x="1140" y="1334"/>
                    <a:pt x="1183" y="1291"/>
                    <a:pt x="1236" y="1291"/>
                  </a:cubicBezTo>
                  <a:cubicBezTo>
                    <a:pt x="1872" y="1291"/>
                    <a:pt x="1872" y="1291"/>
                    <a:pt x="1872" y="1291"/>
                  </a:cubicBezTo>
                  <a:cubicBezTo>
                    <a:pt x="1925" y="1291"/>
                    <a:pt x="1968" y="1334"/>
                    <a:pt x="1968" y="1387"/>
                  </a:cubicBezTo>
                  <a:cubicBezTo>
                    <a:pt x="1968" y="1412"/>
                    <a:pt x="1968" y="1412"/>
                    <a:pt x="1968" y="14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29"/>
            <p:cNvSpPr>
              <a:spLocks/>
            </p:cNvSpPr>
            <p:nvPr/>
          </p:nvSpPr>
          <p:spPr bwMode="auto">
            <a:xfrm>
              <a:off x="7729538" y="4684713"/>
              <a:ext cx="23812" cy="23813"/>
            </a:xfrm>
            <a:custGeom>
              <a:avLst/>
              <a:gdLst>
                <a:gd name="T0" fmla="*/ 40 w 80"/>
                <a:gd name="T1" fmla="*/ 0 h 80"/>
                <a:gd name="T2" fmla="*/ 12 w 80"/>
                <a:gd name="T3" fmla="*/ 12 h 80"/>
                <a:gd name="T4" fmla="*/ 0 w 80"/>
                <a:gd name="T5" fmla="*/ 40 h 80"/>
                <a:gd name="T6" fmla="*/ 12 w 80"/>
                <a:gd name="T7" fmla="*/ 69 h 80"/>
                <a:gd name="T8" fmla="*/ 40 w 80"/>
                <a:gd name="T9" fmla="*/ 80 h 80"/>
                <a:gd name="T10" fmla="*/ 68 w 80"/>
                <a:gd name="T11" fmla="*/ 69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30" y="0"/>
                    <a:pt x="19" y="5"/>
                    <a:pt x="12" y="12"/>
                  </a:cubicBezTo>
                  <a:cubicBezTo>
                    <a:pt x="4" y="19"/>
                    <a:pt x="0" y="30"/>
                    <a:pt x="0" y="40"/>
                  </a:cubicBezTo>
                  <a:cubicBezTo>
                    <a:pt x="0" y="51"/>
                    <a:pt x="4" y="61"/>
                    <a:pt x="12" y="69"/>
                  </a:cubicBezTo>
                  <a:cubicBezTo>
                    <a:pt x="19" y="76"/>
                    <a:pt x="30" y="80"/>
                    <a:pt x="40" y="80"/>
                  </a:cubicBezTo>
                  <a:cubicBezTo>
                    <a:pt x="51" y="80"/>
                    <a:pt x="61" y="76"/>
                    <a:pt x="68" y="69"/>
                  </a:cubicBezTo>
                  <a:cubicBezTo>
                    <a:pt x="76" y="61"/>
                    <a:pt x="80" y="51"/>
                    <a:pt x="80" y="40"/>
                  </a:cubicBezTo>
                  <a:cubicBezTo>
                    <a:pt x="80" y="30"/>
                    <a:pt x="76" y="19"/>
                    <a:pt x="68" y="12"/>
                  </a:cubicBezTo>
                  <a:cubicBezTo>
                    <a:pt x="61" y="5"/>
                    <a:pt x="51"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30"/>
            <p:cNvSpPr>
              <a:spLocks noEditPoints="1"/>
            </p:cNvSpPr>
            <p:nvPr/>
          </p:nvSpPr>
          <p:spPr bwMode="auto">
            <a:xfrm>
              <a:off x="7439025" y="44719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31"/>
            <p:cNvSpPr>
              <a:spLocks/>
            </p:cNvSpPr>
            <p:nvPr/>
          </p:nvSpPr>
          <p:spPr bwMode="auto">
            <a:xfrm>
              <a:off x="7545388" y="4500563"/>
              <a:ext cx="120650" cy="23813"/>
            </a:xfrm>
            <a:custGeom>
              <a:avLst/>
              <a:gdLst>
                <a:gd name="T0" fmla="*/ 368 w 408"/>
                <a:gd name="T1" fmla="*/ 0 h 80"/>
                <a:gd name="T2" fmla="*/ 40 w 408"/>
                <a:gd name="T3" fmla="*/ 0 h 80"/>
                <a:gd name="T4" fmla="*/ 0 w 408"/>
                <a:gd name="T5" fmla="*/ 40 h 80"/>
                <a:gd name="T6" fmla="*/ 40 w 408"/>
                <a:gd name="T7" fmla="*/ 80 h 80"/>
                <a:gd name="T8" fmla="*/ 368 w 408"/>
                <a:gd name="T9" fmla="*/ 80 h 80"/>
                <a:gd name="T10" fmla="*/ 408 w 408"/>
                <a:gd name="T11" fmla="*/ 40 h 80"/>
                <a:gd name="T12" fmla="*/ 368 w 408"/>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368" y="0"/>
                  </a:move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cubicBezTo>
                    <a:pt x="408" y="17"/>
                    <a:pt x="390" y="0"/>
                    <a:pt x="36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32"/>
            <p:cNvSpPr>
              <a:spLocks noEditPoints="1"/>
            </p:cNvSpPr>
            <p:nvPr/>
          </p:nvSpPr>
          <p:spPr bwMode="auto">
            <a:xfrm>
              <a:off x="7439025" y="45862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33"/>
            <p:cNvSpPr>
              <a:spLocks/>
            </p:cNvSpPr>
            <p:nvPr/>
          </p:nvSpPr>
          <p:spPr bwMode="auto">
            <a:xfrm>
              <a:off x="7545388" y="4614863"/>
              <a:ext cx="120650" cy="23813"/>
            </a:xfrm>
            <a:custGeom>
              <a:avLst/>
              <a:gdLst>
                <a:gd name="T0" fmla="*/ 408 w 408"/>
                <a:gd name="T1" fmla="*/ 40 h 80"/>
                <a:gd name="T2" fmla="*/ 368 w 408"/>
                <a:gd name="T3" fmla="*/ 0 h 80"/>
                <a:gd name="T4" fmla="*/ 40 w 408"/>
                <a:gd name="T5" fmla="*/ 0 h 80"/>
                <a:gd name="T6" fmla="*/ 0 w 408"/>
                <a:gd name="T7" fmla="*/ 40 h 80"/>
                <a:gd name="T8" fmla="*/ 40 w 408"/>
                <a:gd name="T9" fmla="*/ 80 h 80"/>
                <a:gd name="T10" fmla="*/ 368 w 408"/>
                <a:gd name="T11" fmla="*/ 80 h 80"/>
                <a:gd name="T12" fmla="*/ 408 w 408"/>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408" y="40"/>
                  </a:moveTo>
                  <a:cubicBezTo>
                    <a:pt x="408" y="17"/>
                    <a:pt x="390" y="0"/>
                    <a:pt x="368" y="0"/>
                  </a:cubicBez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34"/>
            <p:cNvSpPr>
              <a:spLocks noEditPoints="1"/>
            </p:cNvSpPr>
            <p:nvPr/>
          </p:nvSpPr>
          <p:spPr bwMode="auto">
            <a:xfrm>
              <a:off x="7439025" y="47005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35"/>
            <p:cNvSpPr>
              <a:spLocks/>
            </p:cNvSpPr>
            <p:nvPr/>
          </p:nvSpPr>
          <p:spPr bwMode="auto">
            <a:xfrm>
              <a:off x="7545388" y="4729163"/>
              <a:ext cx="44450" cy="23813"/>
            </a:xfrm>
            <a:custGeom>
              <a:avLst/>
              <a:gdLst>
                <a:gd name="T0" fmla="*/ 110 w 150"/>
                <a:gd name="T1" fmla="*/ 0 h 80"/>
                <a:gd name="T2" fmla="*/ 40 w 150"/>
                <a:gd name="T3" fmla="*/ 0 h 80"/>
                <a:gd name="T4" fmla="*/ 0 w 150"/>
                <a:gd name="T5" fmla="*/ 40 h 80"/>
                <a:gd name="T6" fmla="*/ 40 w 150"/>
                <a:gd name="T7" fmla="*/ 80 h 80"/>
                <a:gd name="T8" fmla="*/ 110 w 150"/>
                <a:gd name="T9" fmla="*/ 80 h 80"/>
                <a:gd name="T10" fmla="*/ 150 w 150"/>
                <a:gd name="T11" fmla="*/ 40 h 80"/>
                <a:gd name="T12" fmla="*/ 110 w 150"/>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50" h="80">
                  <a:moveTo>
                    <a:pt x="110" y="0"/>
                  </a:moveTo>
                  <a:cubicBezTo>
                    <a:pt x="40" y="0"/>
                    <a:pt x="40" y="0"/>
                    <a:pt x="40" y="0"/>
                  </a:cubicBezTo>
                  <a:cubicBezTo>
                    <a:pt x="18" y="0"/>
                    <a:pt x="0" y="17"/>
                    <a:pt x="0" y="40"/>
                  </a:cubicBezTo>
                  <a:cubicBezTo>
                    <a:pt x="0" y="62"/>
                    <a:pt x="18" y="80"/>
                    <a:pt x="40" y="80"/>
                  </a:cubicBezTo>
                  <a:cubicBezTo>
                    <a:pt x="110" y="80"/>
                    <a:pt x="110" y="80"/>
                    <a:pt x="110" y="80"/>
                  </a:cubicBezTo>
                  <a:cubicBezTo>
                    <a:pt x="132" y="80"/>
                    <a:pt x="150" y="62"/>
                    <a:pt x="150" y="40"/>
                  </a:cubicBezTo>
                  <a:cubicBezTo>
                    <a:pt x="150" y="17"/>
                    <a:pt x="132" y="0"/>
                    <a:pt x="1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36"/>
            <p:cNvSpPr>
              <a:spLocks noEditPoints="1"/>
            </p:cNvSpPr>
            <p:nvPr/>
          </p:nvSpPr>
          <p:spPr bwMode="auto">
            <a:xfrm>
              <a:off x="7439025" y="4814888"/>
              <a:ext cx="80962" cy="80963"/>
            </a:xfrm>
            <a:custGeom>
              <a:avLst/>
              <a:gdLst>
                <a:gd name="T0" fmla="*/ 232 w 272"/>
                <a:gd name="T1" fmla="*/ 0 h 272"/>
                <a:gd name="T2" fmla="*/ 40 w 272"/>
                <a:gd name="T3" fmla="*/ 0 h 272"/>
                <a:gd name="T4" fmla="*/ 0 w 272"/>
                <a:gd name="T5" fmla="*/ 40 h 272"/>
                <a:gd name="T6" fmla="*/ 0 w 272"/>
                <a:gd name="T7" fmla="*/ 232 h 272"/>
                <a:gd name="T8" fmla="*/ 40 w 272"/>
                <a:gd name="T9" fmla="*/ 272 h 272"/>
                <a:gd name="T10" fmla="*/ 232 w 272"/>
                <a:gd name="T11" fmla="*/ 272 h 272"/>
                <a:gd name="T12" fmla="*/ 272 w 272"/>
                <a:gd name="T13" fmla="*/ 232 h 272"/>
                <a:gd name="T14" fmla="*/ 272 w 272"/>
                <a:gd name="T15" fmla="*/ 40 h 272"/>
                <a:gd name="T16" fmla="*/ 232 w 272"/>
                <a:gd name="T17" fmla="*/ 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32" y="0"/>
                  </a:moveTo>
                  <a:cubicBezTo>
                    <a:pt x="40" y="0"/>
                    <a:pt x="40" y="0"/>
                    <a:pt x="40" y="0"/>
                  </a:cubicBezTo>
                  <a:cubicBezTo>
                    <a:pt x="18" y="0"/>
                    <a:pt x="0" y="18"/>
                    <a:pt x="0" y="40"/>
                  </a:cubicBezTo>
                  <a:cubicBezTo>
                    <a:pt x="0" y="232"/>
                    <a:pt x="0" y="232"/>
                    <a:pt x="0" y="232"/>
                  </a:cubicBezTo>
                  <a:cubicBezTo>
                    <a:pt x="0" y="254"/>
                    <a:pt x="18" y="272"/>
                    <a:pt x="40" y="272"/>
                  </a:cubicBezTo>
                  <a:cubicBezTo>
                    <a:pt x="232" y="272"/>
                    <a:pt x="232" y="272"/>
                    <a:pt x="232" y="272"/>
                  </a:cubicBezTo>
                  <a:cubicBezTo>
                    <a:pt x="254" y="272"/>
                    <a:pt x="272" y="254"/>
                    <a:pt x="272" y="232"/>
                  </a:cubicBezTo>
                  <a:cubicBezTo>
                    <a:pt x="272" y="40"/>
                    <a:pt x="272" y="40"/>
                    <a:pt x="272" y="40"/>
                  </a:cubicBezTo>
                  <a:cubicBezTo>
                    <a:pt x="272" y="18"/>
                    <a:pt x="254" y="0"/>
                    <a:pt x="232" y="0"/>
                  </a:cubicBezTo>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37"/>
            <p:cNvSpPr>
              <a:spLocks/>
            </p:cNvSpPr>
            <p:nvPr/>
          </p:nvSpPr>
          <p:spPr bwMode="auto">
            <a:xfrm>
              <a:off x="7545388" y="4843463"/>
              <a:ext cx="101600" cy="23813"/>
            </a:xfrm>
            <a:custGeom>
              <a:avLst/>
              <a:gdLst>
                <a:gd name="T0" fmla="*/ 0 w 344"/>
                <a:gd name="T1" fmla="*/ 40 h 80"/>
                <a:gd name="T2" fmla="*/ 40 w 344"/>
                <a:gd name="T3" fmla="*/ 80 h 80"/>
                <a:gd name="T4" fmla="*/ 304 w 344"/>
                <a:gd name="T5" fmla="*/ 80 h 80"/>
                <a:gd name="T6" fmla="*/ 344 w 344"/>
                <a:gd name="T7" fmla="*/ 40 h 80"/>
                <a:gd name="T8" fmla="*/ 304 w 344"/>
                <a:gd name="T9" fmla="*/ 0 h 80"/>
                <a:gd name="T10" fmla="*/ 40 w 344"/>
                <a:gd name="T11" fmla="*/ 0 h 80"/>
                <a:gd name="T12" fmla="*/ 0 w 344"/>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344" h="80">
                  <a:moveTo>
                    <a:pt x="0" y="40"/>
                  </a:moveTo>
                  <a:cubicBezTo>
                    <a:pt x="0" y="62"/>
                    <a:pt x="18" y="80"/>
                    <a:pt x="40" y="80"/>
                  </a:cubicBezTo>
                  <a:cubicBezTo>
                    <a:pt x="304" y="80"/>
                    <a:pt x="304" y="80"/>
                    <a:pt x="304" y="80"/>
                  </a:cubicBezTo>
                  <a:cubicBezTo>
                    <a:pt x="326" y="80"/>
                    <a:pt x="344" y="62"/>
                    <a:pt x="344" y="40"/>
                  </a:cubicBezTo>
                  <a:cubicBezTo>
                    <a:pt x="344" y="18"/>
                    <a:pt x="326" y="0"/>
                    <a:pt x="304" y="0"/>
                  </a:cubicBezTo>
                  <a:cubicBezTo>
                    <a:pt x="40" y="0"/>
                    <a:pt x="40" y="0"/>
                    <a:pt x="40" y="0"/>
                  </a:cubicBezTo>
                  <a:cubicBezTo>
                    <a:pt x="18" y="0"/>
                    <a:pt x="0" y="18"/>
                    <a:pt x="0"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38"/>
            <p:cNvSpPr>
              <a:spLocks/>
            </p:cNvSpPr>
            <p:nvPr/>
          </p:nvSpPr>
          <p:spPr bwMode="auto">
            <a:xfrm>
              <a:off x="7827963" y="4810125"/>
              <a:ext cx="23812" cy="23813"/>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3" name="Freeform 42"/>
          <p:cNvSpPr>
            <a:spLocks noEditPoints="1"/>
          </p:cNvSpPr>
          <p:nvPr/>
        </p:nvSpPr>
        <p:spPr bwMode="auto">
          <a:xfrm>
            <a:off x="2142648" y="2927043"/>
            <a:ext cx="384516" cy="360424"/>
          </a:xfrm>
          <a:custGeom>
            <a:avLst/>
            <a:gdLst>
              <a:gd name="T0" fmla="*/ 1658 w 2048"/>
              <a:gd name="T1" fmla="*/ 1089 h 1919"/>
              <a:gd name="T2" fmla="*/ 1806 w 2048"/>
              <a:gd name="T3" fmla="*/ 649 h 1919"/>
              <a:gd name="T4" fmla="*/ 734 w 2048"/>
              <a:gd name="T5" fmla="*/ 288 h 1919"/>
              <a:gd name="T6" fmla="*/ 752 w 2048"/>
              <a:gd name="T7" fmla="*/ 649 h 1919"/>
              <a:gd name="T8" fmla="*/ 359 w 2048"/>
              <a:gd name="T9" fmla="*/ 663 h 1919"/>
              <a:gd name="T10" fmla="*/ 442 w 2048"/>
              <a:gd name="T11" fmla="*/ 374 h 1919"/>
              <a:gd name="T12" fmla="*/ 389 w 2048"/>
              <a:gd name="T13" fmla="*/ 1038 h 1919"/>
              <a:gd name="T14" fmla="*/ 65 w 2048"/>
              <a:gd name="T15" fmla="*/ 1919 h 1919"/>
              <a:gd name="T16" fmla="*/ 2048 w 2048"/>
              <a:gd name="T17" fmla="*/ 1653 h 1919"/>
              <a:gd name="T18" fmla="*/ 1869 w 2048"/>
              <a:gd name="T19" fmla="*/ 1420 h 1919"/>
              <a:gd name="T20" fmla="*/ 1660 w 2048"/>
              <a:gd name="T21" fmla="*/ 1754 h 1919"/>
              <a:gd name="T22" fmla="*/ 1678 w 2048"/>
              <a:gd name="T23" fmla="*/ 1324 h 1919"/>
              <a:gd name="T24" fmla="*/ 2018 w 2048"/>
              <a:gd name="T25" fmla="*/ 1543 h 1919"/>
              <a:gd name="T26" fmla="*/ 696 w 2048"/>
              <a:gd name="T27" fmla="*/ 1166 h 1919"/>
              <a:gd name="T28" fmla="*/ 696 w 2048"/>
              <a:gd name="T29" fmla="*/ 1166 h 1919"/>
              <a:gd name="T30" fmla="*/ 433 w 2048"/>
              <a:gd name="T31" fmla="*/ 1272 h 1919"/>
              <a:gd name="T32" fmla="*/ 1133 w 2048"/>
              <a:gd name="T33" fmla="*/ 287 h 1919"/>
              <a:gd name="T34" fmla="*/ 1133 w 2048"/>
              <a:gd name="T35" fmla="*/ 287 h 1919"/>
              <a:gd name="T36" fmla="*/ 1383 w 2048"/>
              <a:gd name="T37" fmla="*/ 1038 h 1919"/>
              <a:gd name="T38" fmla="*/ 1150 w 2048"/>
              <a:gd name="T39" fmla="*/ 987 h 1919"/>
              <a:gd name="T40" fmla="*/ 1024 w 2048"/>
              <a:gd name="T41" fmla="*/ 1274 h 1919"/>
              <a:gd name="T42" fmla="*/ 664 w 2048"/>
              <a:gd name="T43" fmla="*/ 1035 h 1919"/>
              <a:gd name="T44" fmla="*/ 937 w 2048"/>
              <a:gd name="T45" fmla="*/ 980 h 1919"/>
              <a:gd name="T46" fmla="*/ 1024 w 2048"/>
              <a:gd name="T47" fmla="*/ 721 h 1919"/>
              <a:gd name="T48" fmla="*/ 946 w 2048"/>
              <a:gd name="T49" fmla="*/ 737 h 1919"/>
              <a:gd name="T50" fmla="*/ 1297 w 2048"/>
              <a:gd name="T51" fmla="*/ 836 h 1919"/>
              <a:gd name="T52" fmla="*/ 1141 w 2048"/>
              <a:gd name="T53" fmla="*/ 784 h 1919"/>
              <a:gd name="T54" fmla="*/ 1024 w 2048"/>
              <a:gd name="T55" fmla="*/ 918 h 1919"/>
              <a:gd name="T56" fmla="*/ 980 w 2048"/>
              <a:gd name="T57" fmla="*/ 875 h 1919"/>
              <a:gd name="T58" fmla="*/ 1219 w 2048"/>
              <a:gd name="T59" fmla="*/ 750 h 1919"/>
              <a:gd name="T60" fmla="*/ 800 w 2048"/>
              <a:gd name="T61" fmla="*/ 395 h 1919"/>
              <a:gd name="T62" fmla="*/ 886 w 2048"/>
              <a:gd name="T63" fmla="*/ 727 h 1919"/>
              <a:gd name="T64" fmla="*/ 512 w 2048"/>
              <a:gd name="T65" fmla="*/ 1381 h 1919"/>
              <a:gd name="T66" fmla="*/ 551 w 2048"/>
              <a:gd name="T67" fmla="*/ 1321 h 1919"/>
              <a:gd name="T68" fmla="*/ 1598 w 2048"/>
              <a:gd name="T69" fmla="*/ 1069 h 1919"/>
              <a:gd name="T70" fmla="*/ 1521 w 2048"/>
              <a:gd name="T71" fmla="*/ 1083 h 1919"/>
              <a:gd name="T72" fmla="*/ 1630 w 2048"/>
              <a:gd name="T73" fmla="*/ 649 h 1919"/>
              <a:gd name="T74" fmla="*/ 1769 w 2048"/>
              <a:gd name="T75" fmla="*/ 796 h 1919"/>
              <a:gd name="T76" fmla="*/ 1733 w 2048"/>
              <a:gd name="T77" fmla="*/ 673 h 1919"/>
              <a:gd name="T78" fmla="*/ 1291 w 2048"/>
              <a:gd name="T79" fmla="*/ 649 h 1919"/>
              <a:gd name="T80" fmla="*/ 1243 w 2048"/>
              <a:gd name="T81" fmla="*/ 332 h 1919"/>
              <a:gd name="T82" fmla="*/ 794 w 2048"/>
              <a:gd name="T83" fmla="*/ 334 h 1919"/>
              <a:gd name="T84" fmla="*/ 363 w 2048"/>
              <a:gd name="T85" fmla="*/ 864 h 1919"/>
              <a:gd name="T86" fmla="*/ 363 w 2048"/>
              <a:gd name="T87" fmla="*/ 864 h 1919"/>
              <a:gd name="T88" fmla="*/ 449 w 2048"/>
              <a:gd name="T89" fmla="*/ 1099 h 1919"/>
              <a:gd name="T90" fmla="*/ 302 w 2048"/>
              <a:gd name="T91" fmla="*/ 1187 h 1919"/>
              <a:gd name="T92" fmla="*/ 455 w 2048"/>
              <a:gd name="T93" fmla="*/ 1358 h 1919"/>
              <a:gd name="T94" fmla="*/ 239 w 2048"/>
              <a:gd name="T95" fmla="*/ 1420 h 1919"/>
              <a:gd name="T96" fmla="*/ 989 w 2048"/>
              <a:gd name="T97" fmla="*/ 1859 h 1919"/>
              <a:gd name="T98" fmla="*/ 595 w 2048"/>
              <a:gd name="T99" fmla="*/ 1859 h 1919"/>
              <a:gd name="T100" fmla="*/ 614 w 2048"/>
              <a:gd name="T101" fmla="*/ 1341 h 1919"/>
              <a:gd name="T102" fmla="*/ 994 w 2048"/>
              <a:gd name="T103" fmla="*/ 1383 h 1919"/>
              <a:gd name="T104" fmla="*/ 1173 w 2048"/>
              <a:gd name="T105" fmla="*/ 1420 h 1919"/>
              <a:gd name="T106" fmla="*/ 1140 w 2048"/>
              <a:gd name="T107" fmla="*/ 1248 h 1919"/>
              <a:gd name="T108" fmla="*/ 1437 w 2048"/>
              <a:gd name="T109" fmla="*/ 1339 h 1919"/>
              <a:gd name="T110" fmla="*/ 1233 w 2048"/>
              <a:gd name="T111" fmla="*/ 1859 h 1919"/>
              <a:gd name="T112" fmla="*/ 1521 w 2048"/>
              <a:gd name="T113" fmla="*/ 1844 h 1919"/>
              <a:gd name="T114" fmla="*/ 1545 w 2048"/>
              <a:gd name="T115" fmla="*/ 1321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48" h="1919">
                <a:moveTo>
                  <a:pt x="2018" y="1543"/>
                </a:moveTo>
                <a:cubicBezTo>
                  <a:pt x="2035" y="1543"/>
                  <a:pt x="2048" y="1530"/>
                  <a:pt x="2048" y="1513"/>
                </a:cubicBezTo>
                <a:cubicBezTo>
                  <a:pt x="2048" y="1383"/>
                  <a:pt x="2048" y="1383"/>
                  <a:pt x="2048" y="1383"/>
                </a:cubicBezTo>
                <a:cubicBezTo>
                  <a:pt x="2048" y="1245"/>
                  <a:pt x="1929" y="1194"/>
                  <a:pt x="1924" y="1192"/>
                </a:cubicBezTo>
                <a:cubicBezTo>
                  <a:pt x="1924" y="1192"/>
                  <a:pt x="1924" y="1192"/>
                  <a:pt x="1924" y="1192"/>
                </a:cubicBezTo>
                <a:cubicBezTo>
                  <a:pt x="1658" y="1089"/>
                  <a:pt x="1658" y="1089"/>
                  <a:pt x="1658" y="1089"/>
                </a:cubicBezTo>
                <a:cubicBezTo>
                  <a:pt x="1658" y="1035"/>
                  <a:pt x="1658" y="1035"/>
                  <a:pt x="1658" y="1035"/>
                </a:cubicBezTo>
                <a:cubicBezTo>
                  <a:pt x="1700" y="1001"/>
                  <a:pt x="1729" y="953"/>
                  <a:pt x="1738" y="898"/>
                </a:cubicBezTo>
                <a:cubicBezTo>
                  <a:pt x="1758" y="896"/>
                  <a:pt x="1777" y="888"/>
                  <a:pt x="1793" y="874"/>
                </a:cubicBezTo>
                <a:cubicBezTo>
                  <a:pt x="1816" y="854"/>
                  <a:pt x="1829" y="826"/>
                  <a:pt x="1829" y="796"/>
                </a:cubicBezTo>
                <a:cubicBezTo>
                  <a:pt x="1829" y="772"/>
                  <a:pt x="1821" y="749"/>
                  <a:pt x="1806" y="730"/>
                </a:cubicBezTo>
                <a:cubicBezTo>
                  <a:pt x="1806" y="649"/>
                  <a:pt x="1806" y="649"/>
                  <a:pt x="1806" y="649"/>
                </a:cubicBezTo>
                <a:cubicBezTo>
                  <a:pt x="1806" y="491"/>
                  <a:pt x="1677" y="362"/>
                  <a:pt x="1519" y="362"/>
                </a:cubicBezTo>
                <a:cubicBezTo>
                  <a:pt x="1447" y="362"/>
                  <a:pt x="1382" y="388"/>
                  <a:pt x="1332" y="431"/>
                </a:cubicBezTo>
                <a:cubicBezTo>
                  <a:pt x="1331" y="408"/>
                  <a:pt x="1323" y="386"/>
                  <a:pt x="1309" y="369"/>
                </a:cubicBezTo>
                <a:cubicBezTo>
                  <a:pt x="1309" y="288"/>
                  <a:pt x="1309" y="288"/>
                  <a:pt x="1309" y="288"/>
                </a:cubicBezTo>
                <a:cubicBezTo>
                  <a:pt x="1309" y="129"/>
                  <a:pt x="1180" y="0"/>
                  <a:pt x="1022" y="0"/>
                </a:cubicBezTo>
                <a:cubicBezTo>
                  <a:pt x="863" y="0"/>
                  <a:pt x="734" y="129"/>
                  <a:pt x="734" y="288"/>
                </a:cubicBezTo>
                <a:cubicBezTo>
                  <a:pt x="734" y="371"/>
                  <a:pt x="734" y="371"/>
                  <a:pt x="734" y="371"/>
                </a:cubicBezTo>
                <a:cubicBezTo>
                  <a:pt x="720" y="388"/>
                  <a:pt x="712" y="409"/>
                  <a:pt x="711" y="431"/>
                </a:cubicBezTo>
                <a:cubicBezTo>
                  <a:pt x="679" y="403"/>
                  <a:pt x="641" y="383"/>
                  <a:pt x="598" y="372"/>
                </a:cubicBezTo>
                <a:cubicBezTo>
                  <a:pt x="582" y="367"/>
                  <a:pt x="565" y="377"/>
                  <a:pt x="561" y="393"/>
                </a:cubicBezTo>
                <a:cubicBezTo>
                  <a:pt x="557" y="409"/>
                  <a:pt x="567" y="425"/>
                  <a:pt x="583" y="430"/>
                </a:cubicBezTo>
                <a:cubicBezTo>
                  <a:pt x="682" y="456"/>
                  <a:pt x="752" y="546"/>
                  <a:pt x="752" y="649"/>
                </a:cubicBezTo>
                <a:cubicBezTo>
                  <a:pt x="752" y="694"/>
                  <a:pt x="752" y="694"/>
                  <a:pt x="752" y="694"/>
                </a:cubicBezTo>
                <a:cubicBezTo>
                  <a:pt x="751" y="694"/>
                  <a:pt x="746" y="693"/>
                  <a:pt x="746" y="693"/>
                </a:cubicBezTo>
                <a:cubicBezTo>
                  <a:pt x="746" y="685"/>
                  <a:pt x="744" y="680"/>
                  <a:pt x="739" y="673"/>
                </a:cubicBezTo>
                <a:cubicBezTo>
                  <a:pt x="731" y="662"/>
                  <a:pt x="718" y="648"/>
                  <a:pt x="673" y="600"/>
                </a:cubicBezTo>
                <a:cubicBezTo>
                  <a:pt x="657" y="583"/>
                  <a:pt x="632" y="580"/>
                  <a:pt x="612" y="593"/>
                </a:cubicBezTo>
                <a:cubicBezTo>
                  <a:pt x="537" y="643"/>
                  <a:pt x="444" y="668"/>
                  <a:pt x="359" y="663"/>
                </a:cubicBezTo>
                <a:cubicBezTo>
                  <a:pt x="331" y="661"/>
                  <a:pt x="313" y="674"/>
                  <a:pt x="306" y="694"/>
                </a:cubicBezTo>
                <a:cubicBezTo>
                  <a:pt x="305" y="694"/>
                  <a:pt x="298" y="695"/>
                  <a:pt x="297" y="695"/>
                </a:cubicBezTo>
                <a:cubicBezTo>
                  <a:pt x="297" y="649"/>
                  <a:pt x="297" y="649"/>
                  <a:pt x="297" y="649"/>
                </a:cubicBezTo>
                <a:cubicBezTo>
                  <a:pt x="297" y="550"/>
                  <a:pt x="364" y="460"/>
                  <a:pt x="459" y="432"/>
                </a:cubicBezTo>
                <a:cubicBezTo>
                  <a:pt x="475" y="427"/>
                  <a:pt x="484" y="410"/>
                  <a:pt x="479" y="394"/>
                </a:cubicBezTo>
                <a:cubicBezTo>
                  <a:pt x="474" y="378"/>
                  <a:pt x="457" y="369"/>
                  <a:pt x="442" y="374"/>
                </a:cubicBezTo>
                <a:cubicBezTo>
                  <a:pt x="384" y="392"/>
                  <a:pt x="332" y="428"/>
                  <a:pt x="295" y="476"/>
                </a:cubicBezTo>
                <a:cubicBezTo>
                  <a:pt x="257" y="527"/>
                  <a:pt x="237" y="586"/>
                  <a:pt x="237" y="649"/>
                </a:cubicBezTo>
                <a:cubicBezTo>
                  <a:pt x="237" y="732"/>
                  <a:pt x="237" y="732"/>
                  <a:pt x="237" y="732"/>
                </a:cubicBezTo>
                <a:cubicBezTo>
                  <a:pt x="222" y="750"/>
                  <a:pt x="214" y="772"/>
                  <a:pt x="214" y="796"/>
                </a:cubicBezTo>
                <a:cubicBezTo>
                  <a:pt x="214" y="847"/>
                  <a:pt x="252" y="892"/>
                  <a:pt x="306" y="898"/>
                </a:cubicBezTo>
                <a:cubicBezTo>
                  <a:pt x="315" y="952"/>
                  <a:pt x="344" y="1003"/>
                  <a:pt x="389" y="1038"/>
                </a:cubicBezTo>
                <a:cubicBezTo>
                  <a:pt x="389" y="1089"/>
                  <a:pt x="389" y="1089"/>
                  <a:pt x="389" y="1089"/>
                </a:cubicBezTo>
                <a:cubicBezTo>
                  <a:pt x="124" y="1192"/>
                  <a:pt x="124" y="1192"/>
                  <a:pt x="124" y="1192"/>
                </a:cubicBezTo>
                <a:cubicBezTo>
                  <a:pt x="124" y="1192"/>
                  <a:pt x="124" y="1192"/>
                  <a:pt x="124" y="1192"/>
                </a:cubicBezTo>
                <a:cubicBezTo>
                  <a:pt x="119" y="1194"/>
                  <a:pt x="0" y="1245"/>
                  <a:pt x="0" y="1383"/>
                </a:cubicBezTo>
                <a:cubicBezTo>
                  <a:pt x="0" y="1854"/>
                  <a:pt x="0" y="1854"/>
                  <a:pt x="0" y="1854"/>
                </a:cubicBezTo>
                <a:cubicBezTo>
                  <a:pt x="0" y="1889"/>
                  <a:pt x="29" y="1919"/>
                  <a:pt x="65" y="1919"/>
                </a:cubicBezTo>
                <a:cubicBezTo>
                  <a:pt x="989" y="1919"/>
                  <a:pt x="989" y="1919"/>
                  <a:pt x="989" y="1919"/>
                </a:cubicBezTo>
                <a:cubicBezTo>
                  <a:pt x="1002" y="1919"/>
                  <a:pt x="1014" y="1915"/>
                  <a:pt x="1024" y="1908"/>
                </a:cubicBezTo>
                <a:cubicBezTo>
                  <a:pt x="1034" y="1915"/>
                  <a:pt x="1046" y="1919"/>
                  <a:pt x="1059" y="1919"/>
                </a:cubicBezTo>
                <a:cubicBezTo>
                  <a:pt x="1983" y="1919"/>
                  <a:pt x="1983" y="1919"/>
                  <a:pt x="1983" y="1919"/>
                </a:cubicBezTo>
                <a:cubicBezTo>
                  <a:pt x="2019" y="1919"/>
                  <a:pt x="2048" y="1889"/>
                  <a:pt x="2048" y="1854"/>
                </a:cubicBezTo>
                <a:cubicBezTo>
                  <a:pt x="2048" y="1653"/>
                  <a:pt x="2048" y="1653"/>
                  <a:pt x="2048" y="1653"/>
                </a:cubicBezTo>
                <a:cubicBezTo>
                  <a:pt x="2048" y="1636"/>
                  <a:pt x="2035" y="1623"/>
                  <a:pt x="2018" y="1623"/>
                </a:cubicBezTo>
                <a:cubicBezTo>
                  <a:pt x="2001" y="1623"/>
                  <a:pt x="1988" y="1636"/>
                  <a:pt x="1988" y="1653"/>
                </a:cubicBezTo>
                <a:cubicBezTo>
                  <a:pt x="1988" y="1854"/>
                  <a:pt x="1988" y="1854"/>
                  <a:pt x="1988" y="1854"/>
                </a:cubicBezTo>
                <a:cubicBezTo>
                  <a:pt x="1988" y="1856"/>
                  <a:pt x="1986" y="1859"/>
                  <a:pt x="1983" y="1859"/>
                </a:cubicBezTo>
                <a:cubicBezTo>
                  <a:pt x="1869" y="1859"/>
                  <a:pt x="1869" y="1859"/>
                  <a:pt x="1869" y="1859"/>
                </a:cubicBezTo>
                <a:cubicBezTo>
                  <a:pt x="1869" y="1420"/>
                  <a:pt x="1869" y="1420"/>
                  <a:pt x="1869" y="1420"/>
                </a:cubicBezTo>
                <a:cubicBezTo>
                  <a:pt x="1869" y="1404"/>
                  <a:pt x="1856" y="1390"/>
                  <a:pt x="1839" y="1390"/>
                </a:cubicBezTo>
                <a:cubicBezTo>
                  <a:pt x="1822" y="1390"/>
                  <a:pt x="1809" y="1404"/>
                  <a:pt x="1809" y="1420"/>
                </a:cubicBezTo>
                <a:cubicBezTo>
                  <a:pt x="1809" y="1859"/>
                  <a:pt x="1809" y="1859"/>
                  <a:pt x="1809" y="1859"/>
                </a:cubicBezTo>
                <a:cubicBezTo>
                  <a:pt x="1589" y="1859"/>
                  <a:pt x="1589" y="1859"/>
                  <a:pt x="1589" y="1859"/>
                </a:cubicBezTo>
                <a:cubicBezTo>
                  <a:pt x="1648" y="1793"/>
                  <a:pt x="1648" y="1793"/>
                  <a:pt x="1648" y="1793"/>
                </a:cubicBezTo>
                <a:cubicBezTo>
                  <a:pt x="1658" y="1783"/>
                  <a:pt x="1662" y="1768"/>
                  <a:pt x="1660" y="1754"/>
                </a:cubicBezTo>
                <a:cubicBezTo>
                  <a:pt x="1660" y="1754"/>
                  <a:pt x="1660" y="1754"/>
                  <a:pt x="1660" y="1754"/>
                </a:cubicBezTo>
                <a:cubicBezTo>
                  <a:pt x="1593" y="1358"/>
                  <a:pt x="1593" y="1358"/>
                  <a:pt x="1593" y="1358"/>
                </a:cubicBezTo>
                <a:cubicBezTo>
                  <a:pt x="1605" y="1339"/>
                  <a:pt x="1605" y="1339"/>
                  <a:pt x="1605" y="1339"/>
                </a:cubicBezTo>
                <a:cubicBezTo>
                  <a:pt x="1608" y="1341"/>
                  <a:pt x="1608" y="1341"/>
                  <a:pt x="1608" y="1341"/>
                </a:cubicBezTo>
                <a:cubicBezTo>
                  <a:pt x="1619" y="1349"/>
                  <a:pt x="1633" y="1352"/>
                  <a:pt x="1647" y="1349"/>
                </a:cubicBezTo>
                <a:cubicBezTo>
                  <a:pt x="1660" y="1345"/>
                  <a:pt x="1671" y="1336"/>
                  <a:pt x="1678" y="1324"/>
                </a:cubicBezTo>
                <a:cubicBezTo>
                  <a:pt x="1678" y="1324"/>
                  <a:pt x="1678" y="1324"/>
                  <a:pt x="1678" y="1324"/>
                </a:cubicBezTo>
                <a:cubicBezTo>
                  <a:pt x="1746" y="1187"/>
                  <a:pt x="1746" y="1187"/>
                  <a:pt x="1746" y="1187"/>
                </a:cubicBezTo>
                <a:cubicBezTo>
                  <a:pt x="1901" y="1248"/>
                  <a:pt x="1901" y="1248"/>
                  <a:pt x="1901" y="1248"/>
                </a:cubicBezTo>
                <a:cubicBezTo>
                  <a:pt x="1908" y="1250"/>
                  <a:pt x="1988" y="1287"/>
                  <a:pt x="1988" y="1383"/>
                </a:cubicBezTo>
                <a:cubicBezTo>
                  <a:pt x="1988" y="1513"/>
                  <a:pt x="1988" y="1513"/>
                  <a:pt x="1988" y="1513"/>
                </a:cubicBezTo>
                <a:cubicBezTo>
                  <a:pt x="1988" y="1530"/>
                  <a:pt x="2001" y="1543"/>
                  <a:pt x="2018" y="1543"/>
                </a:cubicBezTo>
                <a:moveTo>
                  <a:pt x="1411" y="1284"/>
                </a:moveTo>
                <a:cubicBezTo>
                  <a:pt x="1352" y="1166"/>
                  <a:pt x="1352" y="1166"/>
                  <a:pt x="1352" y="1166"/>
                </a:cubicBezTo>
                <a:cubicBezTo>
                  <a:pt x="1404" y="1146"/>
                  <a:pt x="1404" y="1146"/>
                  <a:pt x="1404" y="1146"/>
                </a:cubicBezTo>
                <a:cubicBezTo>
                  <a:pt x="1477" y="1237"/>
                  <a:pt x="1477" y="1237"/>
                  <a:pt x="1477" y="1237"/>
                </a:cubicBezTo>
                <a:cubicBezTo>
                  <a:pt x="1445" y="1259"/>
                  <a:pt x="1413" y="1282"/>
                  <a:pt x="1411" y="1284"/>
                </a:cubicBezTo>
                <a:moveTo>
                  <a:pt x="696" y="1166"/>
                </a:moveTo>
                <a:cubicBezTo>
                  <a:pt x="637" y="1284"/>
                  <a:pt x="637" y="1284"/>
                  <a:pt x="637" y="1284"/>
                </a:cubicBezTo>
                <a:cubicBezTo>
                  <a:pt x="621" y="1272"/>
                  <a:pt x="621" y="1272"/>
                  <a:pt x="621" y="1272"/>
                </a:cubicBezTo>
                <a:cubicBezTo>
                  <a:pt x="621" y="1272"/>
                  <a:pt x="621" y="1272"/>
                  <a:pt x="621" y="1272"/>
                </a:cubicBezTo>
                <a:cubicBezTo>
                  <a:pt x="570" y="1236"/>
                  <a:pt x="570" y="1236"/>
                  <a:pt x="570" y="1236"/>
                </a:cubicBezTo>
                <a:cubicBezTo>
                  <a:pt x="644" y="1146"/>
                  <a:pt x="644" y="1146"/>
                  <a:pt x="644" y="1146"/>
                </a:cubicBezTo>
                <a:lnTo>
                  <a:pt x="696" y="1166"/>
                </a:lnTo>
                <a:close/>
                <a:moveTo>
                  <a:pt x="417" y="1284"/>
                </a:moveTo>
                <a:cubicBezTo>
                  <a:pt x="358" y="1166"/>
                  <a:pt x="358" y="1166"/>
                  <a:pt x="358" y="1166"/>
                </a:cubicBezTo>
                <a:cubicBezTo>
                  <a:pt x="410" y="1146"/>
                  <a:pt x="410" y="1146"/>
                  <a:pt x="410" y="1146"/>
                </a:cubicBezTo>
                <a:cubicBezTo>
                  <a:pt x="483" y="1237"/>
                  <a:pt x="483" y="1237"/>
                  <a:pt x="483" y="1237"/>
                </a:cubicBezTo>
                <a:cubicBezTo>
                  <a:pt x="433" y="1272"/>
                  <a:pt x="433" y="1272"/>
                  <a:pt x="433" y="1272"/>
                </a:cubicBezTo>
                <a:cubicBezTo>
                  <a:pt x="433" y="1272"/>
                  <a:pt x="433" y="1272"/>
                  <a:pt x="433" y="1272"/>
                </a:cubicBezTo>
                <a:lnTo>
                  <a:pt x="417" y="1284"/>
                </a:lnTo>
                <a:close/>
                <a:moveTo>
                  <a:pt x="775" y="793"/>
                </a:moveTo>
                <a:cubicBezTo>
                  <a:pt x="776" y="812"/>
                  <a:pt x="764" y="830"/>
                  <a:pt x="746" y="836"/>
                </a:cubicBezTo>
                <a:cubicBezTo>
                  <a:pt x="746" y="755"/>
                  <a:pt x="746" y="755"/>
                  <a:pt x="746" y="755"/>
                </a:cubicBezTo>
                <a:cubicBezTo>
                  <a:pt x="763" y="761"/>
                  <a:pt x="774" y="776"/>
                  <a:pt x="775" y="793"/>
                </a:cubicBezTo>
                <a:moveTo>
                  <a:pt x="1133" y="287"/>
                </a:moveTo>
                <a:cubicBezTo>
                  <a:pt x="1160" y="316"/>
                  <a:pt x="1177" y="333"/>
                  <a:pt x="1183" y="341"/>
                </a:cubicBezTo>
                <a:cubicBezTo>
                  <a:pt x="1183" y="502"/>
                  <a:pt x="1183" y="502"/>
                  <a:pt x="1183" y="502"/>
                </a:cubicBezTo>
                <a:cubicBezTo>
                  <a:pt x="1183" y="590"/>
                  <a:pt x="1112" y="661"/>
                  <a:pt x="1024" y="661"/>
                </a:cubicBezTo>
                <a:cubicBezTo>
                  <a:pt x="926" y="661"/>
                  <a:pt x="860" y="585"/>
                  <a:pt x="860" y="502"/>
                </a:cubicBezTo>
                <a:cubicBezTo>
                  <a:pt x="860" y="362"/>
                  <a:pt x="860" y="362"/>
                  <a:pt x="860" y="362"/>
                </a:cubicBezTo>
                <a:cubicBezTo>
                  <a:pt x="955" y="365"/>
                  <a:pt x="1053" y="337"/>
                  <a:pt x="1133" y="287"/>
                </a:cubicBezTo>
                <a:moveTo>
                  <a:pt x="1272" y="434"/>
                </a:moveTo>
                <a:cubicBezTo>
                  <a:pt x="1272" y="447"/>
                  <a:pt x="1267" y="459"/>
                  <a:pt x="1257" y="467"/>
                </a:cubicBezTo>
                <a:cubicBezTo>
                  <a:pt x="1253" y="470"/>
                  <a:pt x="1248" y="473"/>
                  <a:pt x="1243" y="475"/>
                </a:cubicBezTo>
                <a:cubicBezTo>
                  <a:pt x="1243" y="393"/>
                  <a:pt x="1243" y="393"/>
                  <a:pt x="1243" y="393"/>
                </a:cubicBezTo>
                <a:cubicBezTo>
                  <a:pt x="1261" y="400"/>
                  <a:pt x="1272" y="416"/>
                  <a:pt x="1272" y="434"/>
                </a:cubicBezTo>
                <a:moveTo>
                  <a:pt x="1383" y="1038"/>
                </a:moveTo>
                <a:cubicBezTo>
                  <a:pt x="1383" y="1089"/>
                  <a:pt x="1383" y="1089"/>
                  <a:pt x="1383" y="1089"/>
                </a:cubicBezTo>
                <a:cubicBezTo>
                  <a:pt x="1128" y="1188"/>
                  <a:pt x="1128" y="1188"/>
                  <a:pt x="1128" y="1188"/>
                </a:cubicBezTo>
                <a:cubicBezTo>
                  <a:pt x="1096" y="996"/>
                  <a:pt x="1096" y="996"/>
                  <a:pt x="1096" y="996"/>
                </a:cubicBezTo>
                <a:cubicBezTo>
                  <a:pt x="1108" y="977"/>
                  <a:pt x="1108" y="977"/>
                  <a:pt x="1108" y="977"/>
                </a:cubicBezTo>
                <a:cubicBezTo>
                  <a:pt x="1111" y="980"/>
                  <a:pt x="1111" y="980"/>
                  <a:pt x="1111" y="980"/>
                </a:cubicBezTo>
                <a:cubicBezTo>
                  <a:pt x="1123" y="988"/>
                  <a:pt x="1137" y="990"/>
                  <a:pt x="1150" y="987"/>
                </a:cubicBezTo>
                <a:cubicBezTo>
                  <a:pt x="1163" y="984"/>
                  <a:pt x="1174" y="975"/>
                  <a:pt x="1181" y="962"/>
                </a:cubicBezTo>
                <a:cubicBezTo>
                  <a:pt x="1181" y="962"/>
                  <a:pt x="1181" y="962"/>
                  <a:pt x="1181" y="962"/>
                </a:cubicBezTo>
                <a:cubicBezTo>
                  <a:pt x="1231" y="861"/>
                  <a:pt x="1231" y="861"/>
                  <a:pt x="1231" y="861"/>
                </a:cubicBezTo>
                <a:cubicBezTo>
                  <a:pt x="1249" y="882"/>
                  <a:pt x="1274" y="895"/>
                  <a:pt x="1300" y="899"/>
                </a:cubicBezTo>
                <a:cubicBezTo>
                  <a:pt x="1309" y="956"/>
                  <a:pt x="1340" y="1005"/>
                  <a:pt x="1383" y="1038"/>
                </a:cubicBezTo>
                <a:moveTo>
                  <a:pt x="1024" y="1274"/>
                </a:moveTo>
                <a:cubicBezTo>
                  <a:pt x="1012" y="1254"/>
                  <a:pt x="995" y="1235"/>
                  <a:pt x="975" y="1220"/>
                </a:cubicBezTo>
                <a:cubicBezTo>
                  <a:pt x="1009" y="1019"/>
                  <a:pt x="1009" y="1019"/>
                  <a:pt x="1009" y="1019"/>
                </a:cubicBezTo>
                <a:cubicBezTo>
                  <a:pt x="1039" y="1019"/>
                  <a:pt x="1039" y="1019"/>
                  <a:pt x="1039" y="1019"/>
                </a:cubicBezTo>
                <a:cubicBezTo>
                  <a:pt x="1073" y="1220"/>
                  <a:pt x="1073" y="1220"/>
                  <a:pt x="1073" y="1220"/>
                </a:cubicBezTo>
                <a:cubicBezTo>
                  <a:pt x="1052" y="1236"/>
                  <a:pt x="1036" y="1255"/>
                  <a:pt x="1024" y="1274"/>
                </a:cubicBezTo>
                <a:moveTo>
                  <a:pt x="664" y="1035"/>
                </a:moveTo>
                <a:cubicBezTo>
                  <a:pt x="707" y="1000"/>
                  <a:pt x="735" y="952"/>
                  <a:pt x="744" y="899"/>
                </a:cubicBezTo>
                <a:cubicBezTo>
                  <a:pt x="772" y="895"/>
                  <a:pt x="798" y="880"/>
                  <a:pt x="815" y="857"/>
                </a:cubicBezTo>
                <a:cubicBezTo>
                  <a:pt x="867" y="962"/>
                  <a:pt x="867" y="962"/>
                  <a:pt x="867" y="962"/>
                </a:cubicBezTo>
                <a:cubicBezTo>
                  <a:pt x="867" y="962"/>
                  <a:pt x="867" y="962"/>
                  <a:pt x="867" y="962"/>
                </a:cubicBezTo>
                <a:cubicBezTo>
                  <a:pt x="873" y="975"/>
                  <a:pt x="885" y="984"/>
                  <a:pt x="898" y="987"/>
                </a:cubicBezTo>
                <a:cubicBezTo>
                  <a:pt x="911" y="990"/>
                  <a:pt x="925" y="988"/>
                  <a:pt x="937" y="980"/>
                </a:cubicBezTo>
                <a:cubicBezTo>
                  <a:pt x="940" y="977"/>
                  <a:pt x="940" y="977"/>
                  <a:pt x="940" y="977"/>
                </a:cubicBezTo>
                <a:cubicBezTo>
                  <a:pt x="952" y="996"/>
                  <a:pt x="952" y="996"/>
                  <a:pt x="952" y="996"/>
                </a:cubicBezTo>
                <a:cubicBezTo>
                  <a:pt x="920" y="1188"/>
                  <a:pt x="920" y="1188"/>
                  <a:pt x="920" y="1188"/>
                </a:cubicBezTo>
                <a:cubicBezTo>
                  <a:pt x="664" y="1089"/>
                  <a:pt x="664" y="1089"/>
                  <a:pt x="664" y="1089"/>
                </a:cubicBezTo>
                <a:cubicBezTo>
                  <a:pt x="664" y="1035"/>
                  <a:pt x="664" y="1035"/>
                  <a:pt x="664" y="1035"/>
                </a:cubicBezTo>
                <a:close/>
                <a:moveTo>
                  <a:pt x="1024" y="721"/>
                </a:moveTo>
                <a:cubicBezTo>
                  <a:pt x="1024" y="721"/>
                  <a:pt x="1024" y="721"/>
                  <a:pt x="1024" y="721"/>
                </a:cubicBezTo>
                <a:cubicBezTo>
                  <a:pt x="1024" y="721"/>
                  <a:pt x="1024" y="721"/>
                  <a:pt x="1024" y="721"/>
                </a:cubicBezTo>
                <a:cubicBezTo>
                  <a:pt x="1051" y="721"/>
                  <a:pt x="1077" y="716"/>
                  <a:pt x="1101" y="707"/>
                </a:cubicBezTo>
                <a:cubicBezTo>
                  <a:pt x="1101" y="737"/>
                  <a:pt x="1101" y="737"/>
                  <a:pt x="1101" y="737"/>
                </a:cubicBezTo>
                <a:cubicBezTo>
                  <a:pt x="1024" y="833"/>
                  <a:pt x="1024" y="833"/>
                  <a:pt x="1024" y="833"/>
                </a:cubicBezTo>
                <a:cubicBezTo>
                  <a:pt x="946" y="737"/>
                  <a:pt x="946" y="737"/>
                  <a:pt x="946" y="737"/>
                </a:cubicBezTo>
                <a:cubicBezTo>
                  <a:pt x="946" y="708"/>
                  <a:pt x="946" y="708"/>
                  <a:pt x="946" y="708"/>
                </a:cubicBezTo>
                <a:cubicBezTo>
                  <a:pt x="971" y="717"/>
                  <a:pt x="999" y="721"/>
                  <a:pt x="1024" y="721"/>
                </a:cubicBezTo>
                <a:moveTo>
                  <a:pt x="1297" y="836"/>
                </a:moveTo>
                <a:cubicBezTo>
                  <a:pt x="1279" y="830"/>
                  <a:pt x="1268" y="814"/>
                  <a:pt x="1268" y="796"/>
                </a:cubicBezTo>
                <a:cubicBezTo>
                  <a:pt x="1268" y="778"/>
                  <a:pt x="1281" y="763"/>
                  <a:pt x="1297" y="757"/>
                </a:cubicBezTo>
                <a:lnTo>
                  <a:pt x="1297" y="836"/>
                </a:lnTo>
                <a:close/>
                <a:moveTo>
                  <a:pt x="1134" y="922"/>
                </a:moveTo>
                <a:cubicBezTo>
                  <a:pt x="1118" y="911"/>
                  <a:pt x="1118" y="911"/>
                  <a:pt x="1118" y="911"/>
                </a:cubicBezTo>
                <a:cubicBezTo>
                  <a:pt x="1118" y="911"/>
                  <a:pt x="1118" y="911"/>
                  <a:pt x="1118" y="911"/>
                </a:cubicBezTo>
                <a:cubicBezTo>
                  <a:pt x="1067" y="875"/>
                  <a:pt x="1067" y="875"/>
                  <a:pt x="1067" y="875"/>
                </a:cubicBezTo>
                <a:cubicBezTo>
                  <a:pt x="1093" y="843"/>
                  <a:pt x="1093" y="843"/>
                  <a:pt x="1093" y="843"/>
                </a:cubicBezTo>
                <a:cubicBezTo>
                  <a:pt x="1141" y="784"/>
                  <a:pt x="1141" y="784"/>
                  <a:pt x="1141" y="784"/>
                </a:cubicBezTo>
                <a:cubicBezTo>
                  <a:pt x="1193" y="804"/>
                  <a:pt x="1193" y="804"/>
                  <a:pt x="1193" y="804"/>
                </a:cubicBezTo>
                <a:lnTo>
                  <a:pt x="1134" y="922"/>
                </a:lnTo>
                <a:close/>
                <a:moveTo>
                  <a:pt x="1048" y="959"/>
                </a:moveTo>
                <a:cubicBezTo>
                  <a:pt x="1000" y="959"/>
                  <a:pt x="1000" y="959"/>
                  <a:pt x="1000" y="959"/>
                </a:cubicBezTo>
                <a:cubicBezTo>
                  <a:pt x="989" y="943"/>
                  <a:pt x="989" y="943"/>
                  <a:pt x="989" y="943"/>
                </a:cubicBezTo>
                <a:cubicBezTo>
                  <a:pt x="1024" y="918"/>
                  <a:pt x="1024" y="918"/>
                  <a:pt x="1024" y="918"/>
                </a:cubicBezTo>
                <a:cubicBezTo>
                  <a:pt x="1059" y="943"/>
                  <a:pt x="1059" y="943"/>
                  <a:pt x="1059" y="943"/>
                </a:cubicBezTo>
                <a:lnTo>
                  <a:pt x="1048" y="959"/>
                </a:lnTo>
                <a:close/>
                <a:moveTo>
                  <a:pt x="914" y="922"/>
                </a:moveTo>
                <a:cubicBezTo>
                  <a:pt x="855" y="804"/>
                  <a:pt x="855" y="804"/>
                  <a:pt x="855" y="804"/>
                </a:cubicBezTo>
                <a:cubicBezTo>
                  <a:pt x="907" y="784"/>
                  <a:pt x="907" y="784"/>
                  <a:pt x="907" y="784"/>
                </a:cubicBezTo>
                <a:cubicBezTo>
                  <a:pt x="980" y="875"/>
                  <a:pt x="980" y="875"/>
                  <a:pt x="980" y="875"/>
                </a:cubicBezTo>
                <a:cubicBezTo>
                  <a:pt x="930" y="911"/>
                  <a:pt x="930" y="911"/>
                  <a:pt x="930" y="911"/>
                </a:cubicBezTo>
                <a:cubicBezTo>
                  <a:pt x="930" y="911"/>
                  <a:pt x="930" y="911"/>
                  <a:pt x="930" y="911"/>
                </a:cubicBezTo>
                <a:lnTo>
                  <a:pt x="914" y="922"/>
                </a:lnTo>
                <a:close/>
                <a:moveTo>
                  <a:pt x="1231" y="649"/>
                </a:moveTo>
                <a:cubicBezTo>
                  <a:pt x="1231" y="732"/>
                  <a:pt x="1231" y="732"/>
                  <a:pt x="1231" y="732"/>
                </a:cubicBezTo>
                <a:cubicBezTo>
                  <a:pt x="1227" y="738"/>
                  <a:pt x="1223" y="744"/>
                  <a:pt x="1219" y="750"/>
                </a:cubicBezTo>
                <a:cubicBezTo>
                  <a:pt x="1161" y="727"/>
                  <a:pt x="1161" y="727"/>
                  <a:pt x="1161" y="727"/>
                </a:cubicBezTo>
                <a:cubicBezTo>
                  <a:pt x="1161" y="673"/>
                  <a:pt x="1161" y="673"/>
                  <a:pt x="1161" y="673"/>
                </a:cubicBezTo>
                <a:cubicBezTo>
                  <a:pt x="1203" y="640"/>
                  <a:pt x="1232" y="591"/>
                  <a:pt x="1241" y="537"/>
                </a:cubicBezTo>
                <a:cubicBezTo>
                  <a:pt x="1246" y="536"/>
                  <a:pt x="1251" y="535"/>
                  <a:pt x="1256" y="534"/>
                </a:cubicBezTo>
                <a:cubicBezTo>
                  <a:pt x="1240" y="569"/>
                  <a:pt x="1231" y="608"/>
                  <a:pt x="1231" y="649"/>
                </a:cubicBezTo>
                <a:moveTo>
                  <a:pt x="800" y="395"/>
                </a:moveTo>
                <a:cubicBezTo>
                  <a:pt x="800" y="475"/>
                  <a:pt x="800" y="475"/>
                  <a:pt x="800" y="475"/>
                </a:cubicBezTo>
                <a:cubicBezTo>
                  <a:pt x="782" y="468"/>
                  <a:pt x="771" y="452"/>
                  <a:pt x="771" y="434"/>
                </a:cubicBezTo>
                <a:cubicBezTo>
                  <a:pt x="771" y="416"/>
                  <a:pt x="784" y="402"/>
                  <a:pt x="800" y="395"/>
                </a:cubicBezTo>
                <a:moveTo>
                  <a:pt x="803" y="537"/>
                </a:moveTo>
                <a:cubicBezTo>
                  <a:pt x="812" y="590"/>
                  <a:pt x="841" y="641"/>
                  <a:pt x="886" y="676"/>
                </a:cubicBezTo>
                <a:cubicBezTo>
                  <a:pt x="886" y="727"/>
                  <a:pt x="886" y="727"/>
                  <a:pt x="886" y="727"/>
                </a:cubicBezTo>
                <a:cubicBezTo>
                  <a:pt x="825" y="751"/>
                  <a:pt x="825" y="751"/>
                  <a:pt x="825" y="751"/>
                </a:cubicBezTo>
                <a:cubicBezTo>
                  <a:pt x="822" y="744"/>
                  <a:pt x="817" y="737"/>
                  <a:pt x="812" y="730"/>
                </a:cubicBezTo>
                <a:cubicBezTo>
                  <a:pt x="812" y="649"/>
                  <a:pt x="812" y="649"/>
                  <a:pt x="812" y="649"/>
                </a:cubicBezTo>
                <a:cubicBezTo>
                  <a:pt x="812" y="609"/>
                  <a:pt x="803" y="569"/>
                  <a:pt x="788" y="534"/>
                </a:cubicBezTo>
                <a:cubicBezTo>
                  <a:pt x="793" y="535"/>
                  <a:pt x="798" y="536"/>
                  <a:pt x="803" y="537"/>
                </a:cubicBezTo>
                <a:moveTo>
                  <a:pt x="512" y="1381"/>
                </a:moveTo>
                <a:cubicBezTo>
                  <a:pt x="542" y="1381"/>
                  <a:pt x="542" y="1381"/>
                  <a:pt x="542" y="1381"/>
                </a:cubicBezTo>
                <a:cubicBezTo>
                  <a:pt x="606" y="1757"/>
                  <a:pt x="606" y="1757"/>
                  <a:pt x="606" y="1757"/>
                </a:cubicBezTo>
                <a:cubicBezTo>
                  <a:pt x="527" y="1844"/>
                  <a:pt x="527" y="1844"/>
                  <a:pt x="527" y="1844"/>
                </a:cubicBezTo>
                <a:cubicBezTo>
                  <a:pt x="448" y="1757"/>
                  <a:pt x="448" y="1757"/>
                  <a:pt x="448" y="1757"/>
                </a:cubicBezTo>
                <a:lnTo>
                  <a:pt x="512" y="1381"/>
                </a:lnTo>
                <a:close/>
                <a:moveTo>
                  <a:pt x="551" y="1321"/>
                </a:moveTo>
                <a:cubicBezTo>
                  <a:pt x="503" y="1321"/>
                  <a:pt x="503" y="1321"/>
                  <a:pt x="503" y="1321"/>
                </a:cubicBezTo>
                <a:cubicBezTo>
                  <a:pt x="492" y="1304"/>
                  <a:pt x="492" y="1304"/>
                  <a:pt x="492" y="1304"/>
                </a:cubicBezTo>
                <a:cubicBezTo>
                  <a:pt x="527" y="1279"/>
                  <a:pt x="527" y="1279"/>
                  <a:pt x="527" y="1279"/>
                </a:cubicBezTo>
                <a:cubicBezTo>
                  <a:pt x="562" y="1304"/>
                  <a:pt x="562" y="1304"/>
                  <a:pt x="562" y="1304"/>
                </a:cubicBezTo>
                <a:lnTo>
                  <a:pt x="551" y="1321"/>
                </a:lnTo>
                <a:close/>
                <a:moveTo>
                  <a:pt x="1598" y="1069"/>
                </a:moveTo>
                <a:cubicBezTo>
                  <a:pt x="1598" y="1099"/>
                  <a:pt x="1598" y="1099"/>
                  <a:pt x="1598" y="1099"/>
                </a:cubicBezTo>
                <a:cubicBezTo>
                  <a:pt x="1521" y="1195"/>
                  <a:pt x="1521" y="1195"/>
                  <a:pt x="1521" y="1195"/>
                </a:cubicBezTo>
                <a:cubicBezTo>
                  <a:pt x="1443" y="1099"/>
                  <a:pt x="1443" y="1099"/>
                  <a:pt x="1443" y="1099"/>
                </a:cubicBezTo>
                <a:cubicBezTo>
                  <a:pt x="1443" y="1070"/>
                  <a:pt x="1443" y="1070"/>
                  <a:pt x="1443" y="1070"/>
                </a:cubicBezTo>
                <a:cubicBezTo>
                  <a:pt x="1469" y="1079"/>
                  <a:pt x="1496" y="1083"/>
                  <a:pt x="1521" y="1083"/>
                </a:cubicBezTo>
                <a:cubicBezTo>
                  <a:pt x="1521" y="1083"/>
                  <a:pt x="1521" y="1083"/>
                  <a:pt x="1521" y="1083"/>
                </a:cubicBezTo>
                <a:cubicBezTo>
                  <a:pt x="1521" y="1083"/>
                  <a:pt x="1521" y="1083"/>
                  <a:pt x="1521" y="1083"/>
                </a:cubicBezTo>
                <a:cubicBezTo>
                  <a:pt x="1548" y="1083"/>
                  <a:pt x="1575" y="1078"/>
                  <a:pt x="1598" y="1069"/>
                </a:cubicBezTo>
                <a:moveTo>
                  <a:pt x="1521" y="1023"/>
                </a:moveTo>
                <a:cubicBezTo>
                  <a:pt x="1419" y="1023"/>
                  <a:pt x="1357" y="943"/>
                  <a:pt x="1357" y="864"/>
                </a:cubicBezTo>
                <a:cubicBezTo>
                  <a:pt x="1357" y="723"/>
                  <a:pt x="1357" y="723"/>
                  <a:pt x="1357" y="723"/>
                </a:cubicBezTo>
                <a:cubicBezTo>
                  <a:pt x="1451" y="727"/>
                  <a:pt x="1549" y="699"/>
                  <a:pt x="1630" y="649"/>
                </a:cubicBezTo>
                <a:cubicBezTo>
                  <a:pt x="1657" y="678"/>
                  <a:pt x="1674" y="695"/>
                  <a:pt x="1680" y="703"/>
                </a:cubicBezTo>
                <a:cubicBezTo>
                  <a:pt x="1680" y="864"/>
                  <a:pt x="1680" y="864"/>
                  <a:pt x="1680" y="864"/>
                </a:cubicBezTo>
                <a:cubicBezTo>
                  <a:pt x="1680" y="949"/>
                  <a:pt x="1611" y="1023"/>
                  <a:pt x="1521" y="1023"/>
                </a:cubicBezTo>
                <a:moveTo>
                  <a:pt x="1740" y="836"/>
                </a:moveTo>
                <a:cubicBezTo>
                  <a:pt x="1740" y="755"/>
                  <a:pt x="1740" y="755"/>
                  <a:pt x="1740" y="755"/>
                </a:cubicBezTo>
                <a:cubicBezTo>
                  <a:pt x="1758" y="761"/>
                  <a:pt x="1769" y="778"/>
                  <a:pt x="1769" y="796"/>
                </a:cubicBezTo>
                <a:cubicBezTo>
                  <a:pt x="1769" y="814"/>
                  <a:pt x="1758" y="830"/>
                  <a:pt x="1740" y="836"/>
                </a:cubicBezTo>
                <a:moveTo>
                  <a:pt x="1519" y="422"/>
                </a:moveTo>
                <a:cubicBezTo>
                  <a:pt x="1644" y="422"/>
                  <a:pt x="1746" y="524"/>
                  <a:pt x="1746" y="649"/>
                </a:cubicBezTo>
                <a:cubicBezTo>
                  <a:pt x="1746" y="694"/>
                  <a:pt x="1746" y="694"/>
                  <a:pt x="1746" y="694"/>
                </a:cubicBezTo>
                <a:cubicBezTo>
                  <a:pt x="1745" y="694"/>
                  <a:pt x="1741" y="693"/>
                  <a:pt x="1740" y="693"/>
                </a:cubicBezTo>
                <a:cubicBezTo>
                  <a:pt x="1740" y="685"/>
                  <a:pt x="1738" y="680"/>
                  <a:pt x="1733" y="673"/>
                </a:cubicBezTo>
                <a:cubicBezTo>
                  <a:pt x="1725" y="662"/>
                  <a:pt x="1712" y="648"/>
                  <a:pt x="1667" y="600"/>
                </a:cubicBezTo>
                <a:cubicBezTo>
                  <a:pt x="1652" y="584"/>
                  <a:pt x="1626" y="580"/>
                  <a:pt x="1606" y="593"/>
                </a:cubicBezTo>
                <a:cubicBezTo>
                  <a:pt x="1533" y="641"/>
                  <a:pt x="1439" y="669"/>
                  <a:pt x="1350" y="663"/>
                </a:cubicBezTo>
                <a:cubicBezTo>
                  <a:pt x="1325" y="661"/>
                  <a:pt x="1307" y="673"/>
                  <a:pt x="1300" y="694"/>
                </a:cubicBezTo>
                <a:cubicBezTo>
                  <a:pt x="1299" y="694"/>
                  <a:pt x="1292" y="695"/>
                  <a:pt x="1291" y="695"/>
                </a:cubicBezTo>
                <a:cubicBezTo>
                  <a:pt x="1291" y="649"/>
                  <a:pt x="1291" y="649"/>
                  <a:pt x="1291" y="649"/>
                </a:cubicBezTo>
                <a:cubicBezTo>
                  <a:pt x="1291" y="524"/>
                  <a:pt x="1393" y="422"/>
                  <a:pt x="1519" y="422"/>
                </a:cubicBezTo>
                <a:moveTo>
                  <a:pt x="794" y="288"/>
                </a:moveTo>
                <a:cubicBezTo>
                  <a:pt x="794" y="162"/>
                  <a:pt x="896" y="60"/>
                  <a:pt x="1022" y="60"/>
                </a:cubicBezTo>
                <a:cubicBezTo>
                  <a:pt x="1147" y="60"/>
                  <a:pt x="1249" y="162"/>
                  <a:pt x="1249" y="288"/>
                </a:cubicBezTo>
                <a:cubicBezTo>
                  <a:pt x="1249" y="333"/>
                  <a:pt x="1249" y="333"/>
                  <a:pt x="1249" y="333"/>
                </a:cubicBezTo>
                <a:cubicBezTo>
                  <a:pt x="1248" y="332"/>
                  <a:pt x="1244" y="332"/>
                  <a:pt x="1243" y="332"/>
                </a:cubicBezTo>
                <a:cubicBezTo>
                  <a:pt x="1243" y="322"/>
                  <a:pt x="1240" y="317"/>
                  <a:pt x="1235" y="309"/>
                </a:cubicBezTo>
                <a:cubicBezTo>
                  <a:pt x="1227" y="298"/>
                  <a:pt x="1212" y="284"/>
                  <a:pt x="1170" y="239"/>
                </a:cubicBezTo>
                <a:cubicBezTo>
                  <a:pt x="1155" y="222"/>
                  <a:pt x="1129" y="219"/>
                  <a:pt x="1109" y="231"/>
                </a:cubicBezTo>
                <a:cubicBezTo>
                  <a:pt x="1031" y="282"/>
                  <a:pt x="937" y="307"/>
                  <a:pt x="851" y="301"/>
                </a:cubicBezTo>
                <a:cubicBezTo>
                  <a:pt x="830" y="299"/>
                  <a:pt x="810" y="312"/>
                  <a:pt x="803" y="332"/>
                </a:cubicBezTo>
                <a:cubicBezTo>
                  <a:pt x="802" y="332"/>
                  <a:pt x="795" y="334"/>
                  <a:pt x="794" y="334"/>
                </a:cubicBezTo>
                <a:cubicBezTo>
                  <a:pt x="794" y="288"/>
                  <a:pt x="794" y="288"/>
                  <a:pt x="794" y="288"/>
                </a:cubicBezTo>
                <a:close/>
                <a:moveTo>
                  <a:pt x="274" y="796"/>
                </a:moveTo>
                <a:cubicBezTo>
                  <a:pt x="274" y="778"/>
                  <a:pt x="287" y="763"/>
                  <a:pt x="303" y="757"/>
                </a:cubicBezTo>
                <a:cubicBezTo>
                  <a:pt x="303" y="836"/>
                  <a:pt x="303" y="836"/>
                  <a:pt x="303" y="836"/>
                </a:cubicBezTo>
                <a:cubicBezTo>
                  <a:pt x="285" y="830"/>
                  <a:pt x="274" y="814"/>
                  <a:pt x="274" y="796"/>
                </a:cubicBezTo>
                <a:moveTo>
                  <a:pt x="363" y="864"/>
                </a:moveTo>
                <a:cubicBezTo>
                  <a:pt x="363" y="723"/>
                  <a:pt x="363" y="723"/>
                  <a:pt x="363" y="723"/>
                </a:cubicBezTo>
                <a:cubicBezTo>
                  <a:pt x="458" y="727"/>
                  <a:pt x="557" y="699"/>
                  <a:pt x="636" y="649"/>
                </a:cubicBezTo>
                <a:cubicBezTo>
                  <a:pt x="663" y="678"/>
                  <a:pt x="680" y="695"/>
                  <a:pt x="686" y="703"/>
                </a:cubicBezTo>
                <a:cubicBezTo>
                  <a:pt x="686" y="864"/>
                  <a:pt x="686" y="864"/>
                  <a:pt x="686" y="864"/>
                </a:cubicBezTo>
                <a:cubicBezTo>
                  <a:pt x="686" y="951"/>
                  <a:pt x="615" y="1023"/>
                  <a:pt x="527" y="1023"/>
                </a:cubicBezTo>
                <a:cubicBezTo>
                  <a:pt x="429" y="1023"/>
                  <a:pt x="363" y="947"/>
                  <a:pt x="363" y="864"/>
                </a:cubicBezTo>
                <a:moveTo>
                  <a:pt x="527" y="1083"/>
                </a:moveTo>
                <a:cubicBezTo>
                  <a:pt x="527" y="1083"/>
                  <a:pt x="527" y="1083"/>
                  <a:pt x="527" y="1083"/>
                </a:cubicBezTo>
                <a:cubicBezTo>
                  <a:pt x="554" y="1083"/>
                  <a:pt x="581" y="1078"/>
                  <a:pt x="604" y="1069"/>
                </a:cubicBezTo>
                <a:cubicBezTo>
                  <a:pt x="604" y="1099"/>
                  <a:pt x="604" y="1099"/>
                  <a:pt x="604" y="1099"/>
                </a:cubicBezTo>
                <a:cubicBezTo>
                  <a:pt x="527" y="1195"/>
                  <a:pt x="527" y="1195"/>
                  <a:pt x="527" y="1195"/>
                </a:cubicBezTo>
                <a:cubicBezTo>
                  <a:pt x="449" y="1099"/>
                  <a:pt x="449" y="1099"/>
                  <a:pt x="449" y="1099"/>
                </a:cubicBezTo>
                <a:cubicBezTo>
                  <a:pt x="449" y="1070"/>
                  <a:pt x="449" y="1070"/>
                  <a:pt x="449" y="1070"/>
                </a:cubicBezTo>
                <a:cubicBezTo>
                  <a:pt x="474" y="1079"/>
                  <a:pt x="502" y="1083"/>
                  <a:pt x="527" y="1083"/>
                </a:cubicBezTo>
                <a:moveTo>
                  <a:pt x="60" y="1854"/>
                </a:moveTo>
                <a:cubicBezTo>
                  <a:pt x="60" y="1383"/>
                  <a:pt x="60" y="1383"/>
                  <a:pt x="60" y="1383"/>
                </a:cubicBezTo>
                <a:cubicBezTo>
                  <a:pt x="60" y="1287"/>
                  <a:pt x="141" y="1250"/>
                  <a:pt x="146" y="1248"/>
                </a:cubicBezTo>
                <a:cubicBezTo>
                  <a:pt x="302" y="1187"/>
                  <a:pt x="302" y="1187"/>
                  <a:pt x="302" y="1187"/>
                </a:cubicBezTo>
                <a:cubicBezTo>
                  <a:pt x="370" y="1324"/>
                  <a:pt x="370" y="1324"/>
                  <a:pt x="370" y="1324"/>
                </a:cubicBezTo>
                <a:cubicBezTo>
                  <a:pt x="370" y="1324"/>
                  <a:pt x="370" y="1324"/>
                  <a:pt x="370" y="1324"/>
                </a:cubicBezTo>
                <a:cubicBezTo>
                  <a:pt x="376" y="1336"/>
                  <a:pt x="388" y="1345"/>
                  <a:pt x="401" y="1349"/>
                </a:cubicBezTo>
                <a:cubicBezTo>
                  <a:pt x="414" y="1352"/>
                  <a:pt x="428" y="1349"/>
                  <a:pt x="440" y="1341"/>
                </a:cubicBezTo>
                <a:cubicBezTo>
                  <a:pt x="443" y="1339"/>
                  <a:pt x="443" y="1339"/>
                  <a:pt x="443" y="1339"/>
                </a:cubicBezTo>
                <a:cubicBezTo>
                  <a:pt x="455" y="1358"/>
                  <a:pt x="455" y="1358"/>
                  <a:pt x="455" y="1358"/>
                </a:cubicBezTo>
                <a:cubicBezTo>
                  <a:pt x="388" y="1754"/>
                  <a:pt x="388" y="1754"/>
                  <a:pt x="388" y="1754"/>
                </a:cubicBezTo>
                <a:cubicBezTo>
                  <a:pt x="388" y="1754"/>
                  <a:pt x="388" y="1754"/>
                  <a:pt x="388" y="1754"/>
                </a:cubicBezTo>
                <a:cubicBezTo>
                  <a:pt x="386" y="1768"/>
                  <a:pt x="390" y="1783"/>
                  <a:pt x="400" y="1793"/>
                </a:cubicBezTo>
                <a:cubicBezTo>
                  <a:pt x="459" y="1859"/>
                  <a:pt x="459" y="1859"/>
                  <a:pt x="459" y="1859"/>
                </a:cubicBezTo>
                <a:cubicBezTo>
                  <a:pt x="239" y="1859"/>
                  <a:pt x="239" y="1859"/>
                  <a:pt x="239" y="1859"/>
                </a:cubicBezTo>
                <a:cubicBezTo>
                  <a:pt x="239" y="1420"/>
                  <a:pt x="239" y="1420"/>
                  <a:pt x="239" y="1420"/>
                </a:cubicBezTo>
                <a:cubicBezTo>
                  <a:pt x="239" y="1404"/>
                  <a:pt x="226" y="1390"/>
                  <a:pt x="209" y="1390"/>
                </a:cubicBezTo>
                <a:cubicBezTo>
                  <a:pt x="192" y="1390"/>
                  <a:pt x="179" y="1404"/>
                  <a:pt x="179" y="1420"/>
                </a:cubicBezTo>
                <a:cubicBezTo>
                  <a:pt x="179" y="1859"/>
                  <a:pt x="179" y="1859"/>
                  <a:pt x="179" y="1859"/>
                </a:cubicBezTo>
                <a:cubicBezTo>
                  <a:pt x="65" y="1859"/>
                  <a:pt x="65" y="1859"/>
                  <a:pt x="65" y="1859"/>
                </a:cubicBezTo>
                <a:cubicBezTo>
                  <a:pt x="62" y="1859"/>
                  <a:pt x="60" y="1856"/>
                  <a:pt x="60" y="1854"/>
                </a:cubicBezTo>
                <a:moveTo>
                  <a:pt x="989" y="1859"/>
                </a:moveTo>
                <a:cubicBezTo>
                  <a:pt x="875" y="1859"/>
                  <a:pt x="875" y="1859"/>
                  <a:pt x="875" y="1859"/>
                </a:cubicBezTo>
                <a:cubicBezTo>
                  <a:pt x="875" y="1420"/>
                  <a:pt x="875" y="1420"/>
                  <a:pt x="875" y="1420"/>
                </a:cubicBezTo>
                <a:cubicBezTo>
                  <a:pt x="875" y="1404"/>
                  <a:pt x="862" y="1390"/>
                  <a:pt x="845" y="1390"/>
                </a:cubicBezTo>
                <a:cubicBezTo>
                  <a:pt x="828" y="1390"/>
                  <a:pt x="815" y="1404"/>
                  <a:pt x="815" y="1420"/>
                </a:cubicBezTo>
                <a:cubicBezTo>
                  <a:pt x="815" y="1859"/>
                  <a:pt x="815" y="1859"/>
                  <a:pt x="815" y="1859"/>
                </a:cubicBezTo>
                <a:cubicBezTo>
                  <a:pt x="595" y="1859"/>
                  <a:pt x="595" y="1859"/>
                  <a:pt x="595" y="1859"/>
                </a:cubicBezTo>
                <a:cubicBezTo>
                  <a:pt x="654" y="1793"/>
                  <a:pt x="654" y="1793"/>
                  <a:pt x="654" y="1793"/>
                </a:cubicBezTo>
                <a:cubicBezTo>
                  <a:pt x="664" y="1783"/>
                  <a:pt x="668" y="1768"/>
                  <a:pt x="666" y="1754"/>
                </a:cubicBezTo>
                <a:cubicBezTo>
                  <a:pt x="666" y="1754"/>
                  <a:pt x="666" y="1754"/>
                  <a:pt x="666" y="1754"/>
                </a:cubicBezTo>
                <a:cubicBezTo>
                  <a:pt x="599" y="1358"/>
                  <a:pt x="599" y="1358"/>
                  <a:pt x="599" y="1358"/>
                </a:cubicBezTo>
                <a:cubicBezTo>
                  <a:pt x="611" y="1339"/>
                  <a:pt x="611" y="1339"/>
                  <a:pt x="611" y="1339"/>
                </a:cubicBezTo>
                <a:cubicBezTo>
                  <a:pt x="614" y="1341"/>
                  <a:pt x="614" y="1341"/>
                  <a:pt x="614" y="1341"/>
                </a:cubicBezTo>
                <a:cubicBezTo>
                  <a:pt x="622" y="1347"/>
                  <a:pt x="632" y="1350"/>
                  <a:pt x="641" y="1350"/>
                </a:cubicBezTo>
                <a:cubicBezTo>
                  <a:pt x="659" y="1350"/>
                  <a:pt x="675" y="1340"/>
                  <a:pt x="684" y="1324"/>
                </a:cubicBezTo>
                <a:cubicBezTo>
                  <a:pt x="684" y="1324"/>
                  <a:pt x="684" y="1324"/>
                  <a:pt x="684" y="1324"/>
                </a:cubicBezTo>
                <a:cubicBezTo>
                  <a:pt x="752" y="1187"/>
                  <a:pt x="752" y="1187"/>
                  <a:pt x="752" y="1187"/>
                </a:cubicBezTo>
                <a:cubicBezTo>
                  <a:pt x="907" y="1248"/>
                  <a:pt x="907" y="1248"/>
                  <a:pt x="907" y="1248"/>
                </a:cubicBezTo>
                <a:cubicBezTo>
                  <a:pt x="953" y="1267"/>
                  <a:pt x="994" y="1318"/>
                  <a:pt x="994" y="1383"/>
                </a:cubicBezTo>
                <a:cubicBezTo>
                  <a:pt x="994" y="1853"/>
                  <a:pt x="994" y="1853"/>
                  <a:pt x="994" y="1853"/>
                </a:cubicBezTo>
                <a:cubicBezTo>
                  <a:pt x="994" y="1856"/>
                  <a:pt x="992" y="1859"/>
                  <a:pt x="989" y="1859"/>
                </a:cubicBezTo>
                <a:moveTo>
                  <a:pt x="1233" y="1859"/>
                </a:moveTo>
                <a:cubicBezTo>
                  <a:pt x="1233" y="1420"/>
                  <a:pt x="1233" y="1420"/>
                  <a:pt x="1233" y="1420"/>
                </a:cubicBezTo>
                <a:cubicBezTo>
                  <a:pt x="1233" y="1404"/>
                  <a:pt x="1220" y="1390"/>
                  <a:pt x="1203" y="1390"/>
                </a:cubicBezTo>
                <a:cubicBezTo>
                  <a:pt x="1186" y="1390"/>
                  <a:pt x="1173" y="1404"/>
                  <a:pt x="1173" y="1420"/>
                </a:cubicBezTo>
                <a:cubicBezTo>
                  <a:pt x="1173" y="1859"/>
                  <a:pt x="1173" y="1859"/>
                  <a:pt x="1173" y="1859"/>
                </a:cubicBezTo>
                <a:cubicBezTo>
                  <a:pt x="1059" y="1859"/>
                  <a:pt x="1059" y="1859"/>
                  <a:pt x="1059" y="1859"/>
                </a:cubicBezTo>
                <a:cubicBezTo>
                  <a:pt x="1056" y="1859"/>
                  <a:pt x="1054" y="1856"/>
                  <a:pt x="1054" y="1854"/>
                </a:cubicBezTo>
                <a:cubicBezTo>
                  <a:pt x="1054" y="1383"/>
                  <a:pt x="1054" y="1383"/>
                  <a:pt x="1054" y="1383"/>
                </a:cubicBezTo>
                <a:cubicBezTo>
                  <a:pt x="1054" y="1347"/>
                  <a:pt x="1065" y="1315"/>
                  <a:pt x="1089" y="1287"/>
                </a:cubicBezTo>
                <a:cubicBezTo>
                  <a:pt x="1105" y="1269"/>
                  <a:pt x="1126" y="1254"/>
                  <a:pt x="1140" y="1248"/>
                </a:cubicBezTo>
                <a:cubicBezTo>
                  <a:pt x="1296" y="1187"/>
                  <a:pt x="1296" y="1187"/>
                  <a:pt x="1296" y="1187"/>
                </a:cubicBezTo>
                <a:cubicBezTo>
                  <a:pt x="1364" y="1324"/>
                  <a:pt x="1364" y="1324"/>
                  <a:pt x="1364" y="1324"/>
                </a:cubicBezTo>
                <a:cubicBezTo>
                  <a:pt x="1364" y="1324"/>
                  <a:pt x="1364" y="1324"/>
                  <a:pt x="1364" y="1324"/>
                </a:cubicBezTo>
                <a:cubicBezTo>
                  <a:pt x="1370" y="1336"/>
                  <a:pt x="1382" y="1345"/>
                  <a:pt x="1395" y="1349"/>
                </a:cubicBezTo>
                <a:cubicBezTo>
                  <a:pt x="1408" y="1352"/>
                  <a:pt x="1422" y="1349"/>
                  <a:pt x="1434" y="1341"/>
                </a:cubicBezTo>
                <a:cubicBezTo>
                  <a:pt x="1437" y="1339"/>
                  <a:pt x="1437" y="1339"/>
                  <a:pt x="1437" y="1339"/>
                </a:cubicBezTo>
                <a:cubicBezTo>
                  <a:pt x="1449" y="1358"/>
                  <a:pt x="1449" y="1358"/>
                  <a:pt x="1449" y="1358"/>
                </a:cubicBezTo>
                <a:cubicBezTo>
                  <a:pt x="1382" y="1754"/>
                  <a:pt x="1382" y="1754"/>
                  <a:pt x="1382" y="1754"/>
                </a:cubicBezTo>
                <a:cubicBezTo>
                  <a:pt x="1382" y="1754"/>
                  <a:pt x="1382" y="1754"/>
                  <a:pt x="1382" y="1754"/>
                </a:cubicBezTo>
                <a:cubicBezTo>
                  <a:pt x="1380" y="1768"/>
                  <a:pt x="1384" y="1783"/>
                  <a:pt x="1394" y="1793"/>
                </a:cubicBezTo>
                <a:cubicBezTo>
                  <a:pt x="1453" y="1859"/>
                  <a:pt x="1453" y="1859"/>
                  <a:pt x="1453" y="1859"/>
                </a:cubicBezTo>
                <a:cubicBezTo>
                  <a:pt x="1233" y="1859"/>
                  <a:pt x="1233" y="1859"/>
                  <a:pt x="1233" y="1859"/>
                </a:cubicBezTo>
                <a:close/>
                <a:moveTo>
                  <a:pt x="1521" y="1844"/>
                </a:moveTo>
                <a:cubicBezTo>
                  <a:pt x="1442" y="1757"/>
                  <a:pt x="1442" y="1757"/>
                  <a:pt x="1442" y="1757"/>
                </a:cubicBezTo>
                <a:cubicBezTo>
                  <a:pt x="1506" y="1381"/>
                  <a:pt x="1506" y="1381"/>
                  <a:pt x="1506" y="1381"/>
                </a:cubicBezTo>
                <a:cubicBezTo>
                  <a:pt x="1536" y="1381"/>
                  <a:pt x="1536" y="1381"/>
                  <a:pt x="1536" y="1381"/>
                </a:cubicBezTo>
                <a:cubicBezTo>
                  <a:pt x="1600" y="1757"/>
                  <a:pt x="1600" y="1757"/>
                  <a:pt x="1600" y="1757"/>
                </a:cubicBezTo>
                <a:lnTo>
                  <a:pt x="1521" y="1844"/>
                </a:lnTo>
                <a:close/>
                <a:moveTo>
                  <a:pt x="1545" y="1321"/>
                </a:moveTo>
                <a:cubicBezTo>
                  <a:pt x="1497" y="1321"/>
                  <a:pt x="1497" y="1321"/>
                  <a:pt x="1497" y="1321"/>
                </a:cubicBezTo>
                <a:cubicBezTo>
                  <a:pt x="1486" y="1304"/>
                  <a:pt x="1486" y="1304"/>
                  <a:pt x="1486" y="1304"/>
                </a:cubicBezTo>
                <a:cubicBezTo>
                  <a:pt x="1521" y="1279"/>
                  <a:pt x="1521" y="1279"/>
                  <a:pt x="1521" y="1279"/>
                </a:cubicBezTo>
                <a:cubicBezTo>
                  <a:pt x="1556" y="1304"/>
                  <a:pt x="1556" y="1304"/>
                  <a:pt x="1556" y="1304"/>
                </a:cubicBezTo>
                <a:lnTo>
                  <a:pt x="1545" y="1321"/>
                </a:lnTo>
                <a:close/>
                <a:moveTo>
                  <a:pt x="1631" y="1284"/>
                </a:moveTo>
                <a:cubicBezTo>
                  <a:pt x="1631" y="1284"/>
                  <a:pt x="1565" y="1237"/>
                  <a:pt x="1564" y="1236"/>
                </a:cubicBezTo>
                <a:cubicBezTo>
                  <a:pt x="1593" y="1202"/>
                  <a:pt x="1579" y="1218"/>
                  <a:pt x="1638" y="1146"/>
                </a:cubicBezTo>
                <a:cubicBezTo>
                  <a:pt x="1690" y="1166"/>
                  <a:pt x="1690" y="1166"/>
                  <a:pt x="1690" y="1166"/>
                </a:cubicBezTo>
                <a:lnTo>
                  <a:pt x="1631" y="1284"/>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grpSp>
        <p:nvGrpSpPr>
          <p:cNvPr id="214" name="Group 213"/>
          <p:cNvGrpSpPr/>
          <p:nvPr/>
        </p:nvGrpSpPr>
        <p:grpSpPr>
          <a:xfrm>
            <a:off x="5442683" y="2926080"/>
            <a:ext cx="356570" cy="362350"/>
            <a:chOff x="9424988" y="4519613"/>
            <a:chExt cx="587375" cy="596899"/>
          </a:xfrm>
          <a:solidFill>
            <a:schemeClr val="accent4"/>
          </a:solidFill>
        </p:grpSpPr>
        <p:sp>
          <p:nvSpPr>
            <p:cNvPr id="215" name="Freeform 46"/>
            <p:cNvSpPr>
              <a:spLocks noEditPoints="1"/>
            </p:cNvSpPr>
            <p:nvPr/>
          </p:nvSpPr>
          <p:spPr bwMode="auto">
            <a:xfrm>
              <a:off x="9424988" y="4519613"/>
              <a:ext cx="490538" cy="487362"/>
            </a:xfrm>
            <a:custGeom>
              <a:avLst/>
              <a:gdLst>
                <a:gd name="T0" fmla="*/ 544 w 1600"/>
                <a:gd name="T1" fmla="*/ 1214 h 1598"/>
                <a:gd name="T2" fmla="*/ 685 w 1600"/>
                <a:gd name="T3" fmla="*/ 1331 h 1598"/>
                <a:gd name="T4" fmla="*/ 736 w 1600"/>
                <a:gd name="T5" fmla="*/ 1086 h 1598"/>
                <a:gd name="T6" fmla="*/ 829 w 1600"/>
                <a:gd name="T7" fmla="*/ 1080 h 1598"/>
                <a:gd name="T8" fmla="*/ 832 w 1600"/>
                <a:gd name="T9" fmla="*/ 832 h 1598"/>
                <a:gd name="T10" fmla="*/ 992 w 1600"/>
                <a:gd name="T11" fmla="*/ 864 h 1598"/>
                <a:gd name="T12" fmla="*/ 1158 w 1600"/>
                <a:gd name="T13" fmla="*/ 990 h 1598"/>
                <a:gd name="T14" fmla="*/ 1067 w 1600"/>
                <a:gd name="T15" fmla="*/ 813 h 1598"/>
                <a:gd name="T16" fmla="*/ 1038 w 1600"/>
                <a:gd name="T17" fmla="*/ 768 h 1598"/>
                <a:gd name="T18" fmla="*/ 832 w 1600"/>
                <a:gd name="T19" fmla="*/ 606 h 1598"/>
                <a:gd name="T20" fmla="*/ 1056 w 1600"/>
                <a:gd name="T21" fmla="*/ 416 h 1598"/>
                <a:gd name="T22" fmla="*/ 832 w 1600"/>
                <a:gd name="T23" fmla="*/ 227 h 1598"/>
                <a:gd name="T24" fmla="*/ 1376 w 1600"/>
                <a:gd name="T25" fmla="*/ 64 h 1598"/>
                <a:gd name="T26" fmla="*/ 1536 w 1600"/>
                <a:gd name="T27" fmla="*/ 768 h 1598"/>
                <a:gd name="T28" fmla="*/ 1299 w 1600"/>
                <a:gd name="T29" fmla="*/ 800 h 1598"/>
                <a:gd name="T30" fmla="*/ 1312 w 1600"/>
                <a:gd name="T31" fmla="*/ 864 h 1598"/>
                <a:gd name="T32" fmla="*/ 1373 w 1600"/>
                <a:gd name="T33" fmla="*/ 832 h 1598"/>
                <a:gd name="T34" fmla="*/ 1600 w 1600"/>
                <a:gd name="T35" fmla="*/ 800 h 1598"/>
                <a:gd name="T36" fmla="*/ 1376 w 1600"/>
                <a:gd name="T37" fmla="*/ 0 h 1598"/>
                <a:gd name="T38" fmla="*/ 0 w 1600"/>
                <a:gd name="T39" fmla="*/ 224 h 1598"/>
                <a:gd name="T40" fmla="*/ 224 w 1600"/>
                <a:gd name="T41" fmla="*/ 1598 h 1598"/>
                <a:gd name="T42" fmla="*/ 576 w 1600"/>
                <a:gd name="T43" fmla="*/ 1534 h 1598"/>
                <a:gd name="T44" fmla="*/ 64 w 1600"/>
                <a:gd name="T45" fmla="*/ 1374 h 1598"/>
                <a:gd name="T46" fmla="*/ 270 w 1600"/>
                <a:gd name="T47" fmla="*/ 832 h 1598"/>
                <a:gd name="T48" fmla="*/ 299 w 1600"/>
                <a:gd name="T49" fmla="*/ 785 h 1598"/>
                <a:gd name="T50" fmla="*/ 533 w 1600"/>
                <a:gd name="T51" fmla="*/ 682 h 1598"/>
                <a:gd name="T52" fmla="*/ 549 w 1600"/>
                <a:gd name="T53" fmla="*/ 829 h 1598"/>
                <a:gd name="T54" fmla="*/ 768 w 1600"/>
                <a:gd name="T55" fmla="*/ 832 h 1598"/>
                <a:gd name="T56" fmla="*/ 736 w 1600"/>
                <a:gd name="T57" fmla="*/ 1022 h 1598"/>
                <a:gd name="T58" fmla="*/ 768 w 1600"/>
                <a:gd name="T59" fmla="*/ 64 h 1598"/>
                <a:gd name="T60" fmla="*/ 800 w 1600"/>
                <a:gd name="T61" fmla="*/ 302 h 1598"/>
                <a:gd name="T62" fmla="*/ 864 w 1600"/>
                <a:gd name="T63" fmla="*/ 288 h 1598"/>
                <a:gd name="T64" fmla="*/ 864 w 1600"/>
                <a:gd name="T65" fmla="*/ 544 h 1598"/>
                <a:gd name="T66" fmla="*/ 771 w 1600"/>
                <a:gd name="T67" fmla="*/ 550 h 1598"/>
                <a:gd name="T68" fmla="*/ 768 w 1600"/>
                <a:gd name="T69" fmla="*/ 766 h 1598"/>
                <a:gd name="T70" fmla="*/ 608 w 1600"/>
                <a:gd name="T71" fmla="*/ 736 h 1598"/>
                <a:gd name="T72" fmla="*/ 608 w 1600"/>
                <a:gd name="T73" fmla="*/ 734 h 1598"/>
                <a:gd name="T74" fmla="*/ 224 w 1600"/>
                <a:gd name="T75" fmla="*/ 734 h 1598"/>
                <a:gd name="T76" fmla="*/ 224 w 1600"/>
                <a:gd name="T77" fmla="*/ 736 h 1598"/>
                <a:gd name="T78" fmla="*/ 64 w 1600"/>
                <a:gd name="T79" fmla="*/ 766 h 1598"/>
                <a:gd name="T80" fmla="*/ 224 w 1600"/>
                <a:gd name="T81" fmla="*/ 64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0" h="1598">
                  <a:moveTo>
                    <a:pt x="736" y="1022"/>
                  </a:moveTo>
                  <a:cubicBezTo>
                    <a:pt x="630" y="1022"/>
                    <a:pt x="544" y="1108"/>
                    <a:pt x="544" y="1214"/>
                  </a:cubicBezTo>
                  <a:cubicBezTo>
                    <a:pt x="544" y="1290"/>
                    <a:pt x="589" y="1359"/>
                    <a:pt x="659" y="1390"/>
                  </a:cubicBezTo>
                  <a:cubicBezTo>
                    <a:pt x="685" y="1331"/>
                    <a:pt x="685" y="1331"/>
                    <a:pt x="685" y="1331"/>
                  </a:cubicBezTo>
                  <a:cubicBezTo>
                    <a:pt x="620" y="1303"/>
                    <a:pt x="590" y="1227"/>
                    <a:pt x="618" y="1163"/>
                  </a:cubicBezTo>
                  <a:cubicBezTo>
                    <a:pt x="639" y="1116"/>
                    <a:pt x="685" y="1086"/>
                    <a:pt x="736" y="1086"/>
                  </a:cubicBezTo>
                  <a:cubicBezTo>
                    <a:pt x="754" y="1086"/>
                    <a:pt x="771" y="1089"/>
                    <a:pt x="787" y="1096"/>
                  </a:cubicBezTo>
                  <a:cubicBezTo>
                    <a:pt x="803" y="1104"/>
                    <a:pt x="822" y="1096"/>
                    <a:pt x="829" y="1080"/>
                  </a:cubicBezTo>
                  <a:cubicBezTo>
                    <a:pt x="831" y="1076"/>
                    <a:pt x="832" y="1072"/>
                    <a:pt x="832" y="1067"/>
                  </a:cubicBezTo>
                  <a:cubicBezTo>
                    <a:pt x="832" y="832"/>
                    <a:pt x="832" y="832"/>
                    <a:pt x="832" y="832"/>
                  </a:cubicBezTo>
                  <a:cubicBezTo>
                    <a:pt x="995" y="832"/>
                    <a:pt x="995" y="832"/>
                    <a:pt x="995" y="832"/>
                  </a:cubicBezTo>
                  <a:cubicBezTo>
                    <a:pt x="993" y="843"/>
                    <a:pt x="992" y="854"/>
                    <a:pt x="992" y="864"/>
                  </a:cubicBezTo>
                  <a:cubicBezTo>
                    <a:pt x="992" y="955"/>
                    <a:pt x="1056" y="1034"/>
                    <a:pt x="1146" y="1052"/>
                  </a:cubicBezTo>
                  <a:cubicBezTo>
                    <a:pt x="1158" y="990"/>
                    <a:pt x="1158" y="990"/>
                    <a:pt x="1158" y="990"/>
                  </a:cubicBezTo>
                  <a:cubicBezTo>
                    <a:pt x="1099" y="977"/>
                    <a:pt x="1056" y="925"/>
                    <a:pt x="1056" y="864"/>
                  </a:cubicBezTo>
                  <a:cubicBezTo>
                    <a:pt x="1056" y="847"/>
                    <a:pt x="1060" y="829"/>
                    <a:pt x="1067" y="813"/>
                  </a:cubicBezTo>
                  <a:cubicBezTo>
                    <a:pt x="1074" y="797"/>
                    <a:pt x="1066" y="778"/>
                    <a:pt x="1050" y="771"/>
                  </a:cubicBezTo>
                  <a:cubicBezTo>
                    <a:pt x="1046" y="769"/>
                    <a:pt x="1042" y="768"/>
                    <a:pt x="1038" y="768"/>
                  </a:cubicBezTo>
                  <a:cubicBezTo>
                    <a:pt x="832" y="768"/>
                    <a:pt x="832" y="768"/>
                    <a:pt x="832" y="768"/>
                  </a:cubicBezTo>
                  <a:cubicBezTo>
                    <a:pt x="832" y="606"/>
                    <a:pt x="832" y="606"/>
                    <a:pt x="832" y="606"/>
                  </a:cubicBezTo>
                  <a:cubicBezTo>
                    <a:pt x="843" y="607"/>
                    <a:pt x="853" y="608"/>
                    <a:pt x="864" y="608"/>
                  </a:cubicBezTo>
                  <a:cubicBezTo>
                    <a:pt x="970" y="608"/>
                    <a:pt x="1056" y="522"/>
                    <a:pt x="1056" y="416"/>
                  </a:cubicBezTo>
                  <a:cubicBezTo>
                    <a:pt x="1056" y="310"/>
                    <a:pt x="970" y="224"/>
                    <a:pt x="864" y="224"/>
                  </a:cubicBezTo>
                  <a:cubicBezTo>
                    <a:pt x="853" y="224"/>
                    <a:pt x="843" y="225"/>
                    <a:pt x="832" y="227"/>
                  </a:cubicBezTo>
                  <a:cubicBezTo>
                    <a:pt x="832" y="64"/>
                    <a:pt x="832" y="64"/>
                    <a:pt x="832" y="64"/>
                  </a:cubicBezTo>
                  <a:cubicBezTo>
                    <a:pt x="1376" y="64"/>
                    <a:pt x="1376" y="64"/>
                    <a:pt x="1376" y="64"/>
                  </a:cubicBezTo>
                  <a:cubicBezTo>
                    <a:pt x="1464" y="64"/>
                    <a:pt x="1536" y="136"/>
                    <a:pt x="1536" y="224"/>
                  </a:cubicBezTo>
                  <a:cubicBezTo>
                    <a:pt x="1536" y="768"/>
                    <a:pt x="1536" y="768"/>
                    <a:pt x="1536" y="768"/>
                  </a:cubicBezTo>
                  <a:cubicBezTo>
                    <a:pt x="1330" y="768"/>
                    <a:pt x="1330" y="768"/>
                    <a:pt x="1330" y="768"/>
                  </a:cubicBezTo>
                  <a:cubicBezTo>
                    <a:pt x="1313" y="768"/>
                    <a:pt x="1299" y="783"/>
                    <a:pt x="1299" y="800"/>
                  </a:cubicBezTo>
                  <a:cubicBezTo>
                    <a:pt x="1299" y="805"/>
                    <a:pt x="1299" y="809"/>
                    <a:pt x="1301" y="813"/>
                  </a:cubicBezTo>
                  <a:cubicBezTo>
                    <a:pt x="1308" y="829"/>
                    <a:pt x="1312" y="847"/>
                    <a:pt x="1312" y="864"/>
                  </a:cubicBezTo>
                  <a:cubicBezTo>
                    <a:pt x="1376" y="864"/>
                    <a:pt x="1376" y="864"/>
                    <a:pt x="1376" y="864"/>
                  </a:cubicBezTo>
                  <a:cubicBezTo>
                    <a:pt x="1376" y="854"/>
                    <a:pt x="1375" y="843"/>
                    <a:pt x="1373" y="832"/>
                  </a:cubicBezTo>
                  <a:cubicBezTo>
                    <a:pt x="1568" y="832"/>
                    <a:pt x="1568" y="832"/>
                    <a:pt x="1568" y="832"/>
                  </a:cubicBezTo>
                  <a:cubicBezTo>
                    <a:pt x="1586" y="832"/>
                    <a:pt x="1600" y="818"/>
                    <a:pt x="1600" y="800"/>
                  </a:cubicBezTo>
                  <a:cubicBezTo>
                    <a:pt x="1600" y="224"/>
                    <a:pt x="1600" y="224"/>
                    <a:pt x="1600" y="224"/>
                  </a:cubicBezTo>
                  <a:cubicBezTo>
                    <a:pt x="1600" y="101"/>
                    <a:pt x="1500" y="0"/>
                    <a:pt x="1376" y="0"/>
                  </a:cubicBezTo>
                  <a:cubicBezTo>
                    <a:pt x="224" y="0"/>
                    <a:pt x="224" y="0"/>
                    <a:pt x="224" y="0"/>
                  </a:cubicBezTo>
                  <a:cubicBezTo>
                    <a:pt x="100" y="0"/>
                    <a:pt x="0" y="101"/>
                    <a:pt x="0" y="224"/>
                  </a:cubicBezTo>
                  <a:cubicBezTo>
                    <a:pt x="0" y="1374"/>
                    <a:pt x="0" y="1374"/>
                    <a:pt x="0" y="1374"/>
                  </a:cubicBezTo>
                  <a:cubicBezTo>
                    <a:pt x="0" y="1497"/>
                    <a:pt x="100" y="1597"/>
                    <a:pt x="224" y="1598"/>
                  </a:cubicBezTo>
                  <a:cubicBezTo>
                    <a:pt x="576" y="1598"/>
                    <a:pt x="576" y="1598"/>
                    <a:pt x="576" y="1598"/>
                  </a:cubicBezTo>
                  <a:cubicBezTo>
                    <a:pt x="576" y="1534"/>
                    <a:pt x="576" y="1534"/>
                    <a:pt x="576" y="1534"/>
                  </a:cubicBezTo>
                  <a:cubicBezTo>
                    <a:pt x="224" y="1534"/>
                    <a:pt x="224" y="1534"/>
                    <a:pt x="224" y="1534"/>
                  </a:cubicBezTo>
                  <a:cubicBezTo>
                    <a:pt x="136" y="1534"/>
                    <a:pt x="64" y="1462"/>
                    <a:pt x="64" y="1374"/>
                  </a:cubicBezTo>
                  <a:cubicBezTo>
                    <a:pt x="64" y="832"/>
                    <a:pt x="64" y="832"/>
                    <a:pt x="64" y="832"/>
                  </a:cubicBezTo>
                  <a:cubicBezTo>
                    <a:pt x="270" y="832"/>
                    <a:pt x="270" y="832"/>
                    <a:pt x="270" y="832"/>
                  </a:cubicBezTo>
                  <a:cubicBezTo>
                    <a:pt x="288" y="831"/>
                    <a:pt x="303" y="814"/>
                    <a:pt x="301" y="795"/>
                  </a:cubicBezTo>
                  <a:cubicBezTo>
                    <a:pt x="301" y="792"/>
                    <a:pt x="300" y="788"/>
                    <a:pt x="299" y="785"/>
                  </a:cubicBezTo>
                  <a:cubicBezTo>
                    <a:pt x="270" y="720"/>
                    <a:pt x="300" y="645"/>
                    <a:pt x="365" y="616"/>
                  </a:cubicBezTo>
                  <a:cubicBezTo>
                    <a:pt x="429" y="588"/>
                    <a:pt x="505" y="617"/>
                    <a:pt x="533" y="682"/>
                  </a:cubicBezTo>
                  <a:cubicBezTo>
                    <a:pt x="548" y="715"/>
                    <a:pt x="548" y="752"/>
                    <a:pt x="533" y="785"/>
                  </a:cubicBezTo>
                  <a:cubicBezTo>
                    <a:pt x="525" y="801"/>
                    <a:pt x="532" y="821"/>
                    <a:pt x="549" y="829"/>
                  </a:cubicBezTo>
                  <a:cubicBezTo>
                    <a:pt x="553" y="831"/>
                    <a:pt x="558" y="832"/>
                    <a:pt x="562" y="832"/>
                  </a:cubicBezTo>
                  <a:cubicBezTo>
                    <a:pt x="768" y="832"/>
                    <a:pt x="768" y="832"/>
                    <a:pt x="768" y="832"/>
                  </a:cubicBezTo>
                  <a:cubicBezTo>
                    <a:pt x="768" y="1024"/>
                    <a:pt x="768" y="1024"/>
                    <a:pt x="768" y="1024"/>
                  </a:cubicBezTo>
                  <a:cubicBezTo>
                    <a:pt x="757" y="1022"/>
                    <a:pt x="747" y="1022"/>
                    <a:pt x="736" y="1022"/>
                  </a:cubicBezTo>
                  <a:moveTo>
                    <a:pt x="224" y="64"/>
                  </a:moveTo>
                  <a:cubicBezTo>
                    <a:pt x="768" y="64"/>
                    <a:pt x="768" y="64"/>
                    <a:pt x="768" y="64"/>
                  </a:cubicBezTo>
                  <a:cubicBezTo>
                    <a:pt x="768" y="270"/>
                    <a:pt x="768" y="270"/>
                    <a:pt x="768" y="270"/>
                  </a:cubicBezTo>
                  <a:cubicBezTo>
                    <a:pt x="768" y="287"/>
                    <a:pt x="782" y="302"/>
                    <a:pt x="800" y="302"/>
                  </a:cubicBezTo>
                  <a:cubicBezTo>
                    <a:pt x="804" y="302"/>
                    <a:pt x="809" y="301"/>
                    <a:pt x="813" y="299"/>
                  </a:cubicBezTo>
                  <a:cubicBezTo>
                    <a:pt x="829" y="292"/>
                    <a:pt x="846" y="288"/>
                    <a:pt x="864" y="288"/>
                  </a:cubicBezTo>
                  <a:cubicBezTo>
                    <a:pt x="935" y="288"/>
                    <a:pt x="992" y="346"/>
                    <a:pt x="992" y="416"/>
                  </a:cubicBezTo>
                  <a:cubicBezTo>
                    <a:pt x="992" y="487"/>
                    <a:pt x="935" y="544"/>
                    <a:pt x="864" y="544"/>
                  </a:cubicBezTo>
                  <a:cubicBezTo>
                    <a:pt x="846" y="544"/>
                    <a:pt x="829" y="541"/>
                    <a:pt x="813" y="533"/>
                  </a:cubicBezTo>
                  <a:cubicBezTo>
                    <a:pt x="797" y="526"/>
                    <a:pt x="778" y="534"/>
                    <a:pt x="771" y="550"/>
                  </a:cubicBezTo>
                  <a:cubicBezTo>
                    <a:pt x="769" y="554"/>
                    <a:pt x="768" y="558"/>
                    <a:pt x="768" y="563"/>
                  </a:cubicBezTo>
                  <a:cubicBezTo>
                    <a:pt x="768" y="766"/>
                    <a:pt x="768" y="766"/>
                    <a:pt x="768" y="766"/>
                  </a:cubicBezTo>
                  <a:cubicBezTo>
                    <a:pt x="606" y="766"/>
                    <a:pt x="606" y="766"/>
                    <a:pt x="606" y="766"/>
                  </a:cubicBezTo>
                  <a:cubicBezTo>
                    <a:pt x="607" y="756"/>
                    <a:pt x="608" y="746"/>
                    <a:pt x="608" y="736"/>
                  </a:cubicBezTo>
                  <a:cubicBezTo>
                    <a:pt x="608" y="735"/>
                    <a:pt x="608" y="735"/>
                    <a:pt x="608" y="735"/>
                  </a:cubicBezTo>
                  <a:cubicBezTo>
                    <a:pt x="608" y="734"/>
                    <a:pt x="608" y="734"/>
                    <a:pt x="608" y="734"/>
                  </a:cubicBezTo>
                  <a:cubicBezTo>
                    <a:pt x="608" y="628"/>
                    <a:pt x="522" y="542"/>
                    <a:pt x="416" y="542"/>
                  </a:cubicBezTo>
                  <a:cubicBezTo>
                    <a:pt x="310" y="542"/>
                    <a:pt x="224" y="628"/>
                    <a:pt x="224" y="734"/>
                  </a:cubicBezTo>
                  <a:cubicBezTo>
                    <a:pt x="224" y="735"/>
                    <a:pt x="224" y="735"/>
                    <a:pt x="224" y="735"/>
                  </a:cubicBezTo>
                  <a:cubicBezTo>
                    <a:pt x="224" y="736"/>
                    <a:pt x="224" y="736"/>
                    <a:pt x="224" y="736"/>
                  </a:cubicBezTo>
                  <a:cubicBezTo>
                    <a:pt x="224" y="746"/>
                    <a:pt x="225" y="756"/>
                    <a:pt x="226" y="766"/>
                  </a:cubicBezTo>
                  <a:cubicBezTo>
                    <a:pt x="64" y="766"/>
                    <a:pt x="64" y="766"/>
                    <a:pt x="64" y="766"/>
                  </a:cubicBezTo>
                  <a:cubicBezTo>
                    <a:pt x="64" y="224"/>
                    <a:pt x="64" y="224"/>
                    <a:pt x="64" y="224"/>
                  </a:cubicBezTo>
                  <a:cubicBezTo>
                    <a:pt x="64" y="136"/>
                    <a:pt x="136" y="64"/>
                    <a:pt x="224"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47"/>
            <p:cNvSpPr>
              <a:spLocks noEditPoints="1"/>
            </p:cNvSpPr>
            <p:nvPr/>
          </p:nvSpPr>
          <p:spPr bwMode="auto">
            <a:xfrm>
              <a:off x="9609138" y="4791075"/>
              <a:ext cx="403225" cy="325437"/>
            </a:xfrm>
            <a:custGeom>
              <a:avLst/>
              <a:gdLst>
                <a:gd name="T0" fmla="*/ 984 w 1321"/>
                <a:gd name="T1" fmla="*/ 301 h 1065"/>
                <a:gd name="T2" fmla="*/ 839 w 1321"/>
                <a:gd name="T3" fmla="*/ 7 h 1065"/>
                <a:gd name="T4" fmla="*/ 629 w 1321"/>
                <a:gd name="T5" fmla="*/ 99 h 1065"/>
                <a:gd name="T6" fmla="*/ 622 w 1321"/>
                <a:gd name="T7" fmla="*/ 163 h 1065"/>
                <a:gd name="T8" fmla="*/ 558 w 1321"/>
                <a:gd name="T9" fmla="*/ 352 h 1065"/>
                <a:gd name="T10" fmla="*/ 385 w 1321"/>
                <a:gd name="T11" fmla="*/ 225 h 1065"/>
                <a:gd name="T12" fmla="*/ 342 w 1321"/>
                <a:gd name="T13" fmla="*/ 194 h 1065"/>
                <a:gd name="T14" fmla="*/ 101 w 1321"/>
                <a:gd name="T15" fmla="*/ 319 h 1065"/>
                <a:gd name="T16" fmla="*/ 150 w 1321"/>
                <a:gd name="T17" fmla="*/ 540 h 1065"/>
                <a:gd name="T18" fmla="*/ 284 w 1321"/>
                <a:gd name="T19" fmla="*/ 901 h 1065"/>
                <a:gd name="T20" fmla="*/ 371 w 1321"/>
                <a:gd name="T21" fmla="*/ 1040 h 1065"/>
                <a:gd name="T22" fmla="*/ 412 w 1321"/>
                <a:gd name="T23" fmla="*/ 1058 h 1065"/>
                <a:gd name="T24" fmla="*/ 831 w 1321"/>
                <a:gd name="T25" fmla="*/ 1030 h 1065"/>
                <a:gd name="T26" fmla="*/ 790 w 1321"/>
                <a:gd name="T27" fmla="*/ 916 h 1065"/>
                <a:gd name="T28" fmla="*/ 1097 w 1321"/>
                <a:gd name="T29" fmla="*/ 1029 h 1065"/>
                <a:gd name="T30" fmla="*/ 937 w 1321"/>
                <a:gd name="T31" fmla="*/ 805 h 1065"/>
                <a:gd name="T32" fmla="*/ 816 w 1321"/>
                <a:gd name="T33" fmla="*/ 671 h 1065"/>
                <a:gd name="T34" fmla="*/ 846 w 1321"/>
                <a:gd name="T35" fmla="*/ 590 h 1065"/>
                <a:gd name="T36" fmla="*/ 1106 w 1321"/>
                <a:gd name="T37" fmla="*/ 827 h 1065"/>
                <a:gd name="T38" fmla="*/ 1086 w 1321"/>
                <a:gd name="T39" fmla="*/ 716 h 1065"/>
                <a:gd name="T40" fmla="*/ 1023 w 1321"/>
                <a:gd name="T41" fmla="*/ 406 h 1065"/>
                <a:gd name="T42" fmla="*/ 1257 w 1321"/>
                <a:gd name="T43" fmla="*/ 618 h 1065"/>
                <a:gd name="T44" fmla="*/ 1321 w 1321"/>
                <a:gd name="T45" fmla="*/ 1031 h 1065"/>
                <a:gd name="T46" fmla="*/ 1253 w 1321"/>
                <a:gd name="T47" fmla="*/ 487 h 1065"/>
                <a:gd name="T48" fmla="*/ 928 w 1321"/>
                <a:gd name="T49" fmla="*/ 559 h 1065"/>
                <a:gd name="T50" fmla="*/ 769 w 1321"/>
                <a:gd name="T51" fmla="*/ 714 h 1065"/>
                <a:gd name="T52" fmla="*/ 872 w 1321"/>
                <a:gd name="T53" fmla="*/ 817 h 1065"/>
                <a:gd name="T54" fmla="*/ 359 w 1321"/>
                <a:gd name="T55" fmla="*/ 824 h 1065"/>
                <a:gd name="T56" fmla="*/ 329 w 1321"/>
                <a:gd name="T57" fmla="*/ 804 h 1065"/>
                <a:gd name="T58" fmla="*/ 126 w 1321"/>
                <a:gd name="T59" fmla="*/ 808 h 1065"/>
                <a:gd name="T60" fmla="*/ 173 w 1321"/>
                <a:gd name="T61" fmla="*/ 600 h 1065"/>
                <a:gd name="T62" fmla="*/ 224 w 1321"/>
                <a:gd name="T63" fmla="*/ 592 h 1065"/>
                <a:gd name="T64" fmla="*/ 256 w 1321"/>
                <a:gd name="T65" fmla="*/ 549 h 1065"/>
                <a:gd name="T66" fmla="*/ 325 w 1321"/>
                <a:gd name="T67" fmla="*/ 269 h 1065"/>
                <a:gd name="T68" fmla="*/ 581 w 1321"/>
                <a:gd name="T69" fmla="*/ 412 h 1065"/>
                <a:gd name="T70" fmla="*/ 685 w 1321"/>
                <a:gd name="T71" fmla="*/ 145 h 1065"/>
                <a:gd name="T72" fmla="*/ 1023 w 1321"/>
                <a:gd name="T73" fmla="*/ 589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1" h="1065">
                  <a:moveTo>
                    <a:pt x="1253" y="487"/>
                  </a:moveTo>
                  <a:cubicBezTo>
                    <a:pt x="984" y="301"/>
                    <a:pt x="984" y="301"/>
                    <a:pt x="984" y="301"/>
                  </a:cubicBezTo>
                  <a:cubicBezTo>
                    <a:pt x="880" y="25"/>
                    <a:pt x="880" y="25"/>
                    <a:pt x="880" y="25"/>
                  </a:cubicBezTo>
                  <a:cubicBezTo>
                    <a:pt x="874" y="9"/>
                    <a:pt x="856" y="0"/>
                    <a:pt x="839" y="7"/>
                  </a:cubicBezTo>
                  <a:cubicBezTo>
                    <a:pt x="838" y="7"/>
                    <a:pt x="838" y="7"/>
                    <a:pt x="837" y="7"/>
                  </a:cubicBezTo>
                  <a:cubicBezTo>
                    <a:pt x="629" y="99"/>
                    <a:pt x="629" y="99"/>
                    <a:pt x="629" y="99"/>
                  </a:cubicBezTo>
                  <a:cubicBezTo>
                    <a:pt x="614" y="106"/>
                    <a:pt x="606" y="124"/>
                    <a:pt x="612" y="140"/>
                  </a:cubicBezTo>
                  <a:cubicBezTo>
                    <a:pt x="616" y="149"/>
                    <a:pt x="619" y="156"/>
                    <a:pt x="622" y="163"/>
                  </a:cubicBezTo>
                  <a:cubicBezTo>
                    <a:pt x="626" y="170"/>
                    <a:pt x="629" y="176"/>
                    <a:pt x="633" y="187"/>
                  </a:cubicBezTo>
                  <a:cubicBezTo>
                    <a:pt x="658" y="253"/>
                    <a:pt x="624" y="327"/>
                    <a:pt x="558" y="352"/>
                  </a:cubicBezTo>
                  <a:cubicBezTo>
                    <a:pt x="492" y="377"/>
                    <a:pt x="418" y="344"/>
                    <a:pt x="393" y="277"/>
                  </a:cubicBezTo>
                  <a:cubicBezTo>
                    <a:pt x="387" y="261"/>
                    <a:pt x="384" y="243"/>
                    <a:pt x="385" y="225"/>
                  </a:cubicBezTo>
                  <a:cubicBezTo>
                    <a:pt x="386" y="208"/>
                    <a:pt x="373" y="193"/>
                    <a:pt x="355" y="192"/>
                  </a:cubicBezTo>
                  <a:cubicBezTo>
                    <a:pt x="351" y="191"/>
                    <a:pt x="346" y="192"/>
                    <a:pt x="342" y="194"/>
                  </a:cubicBezTo>
                  <a:cubicBezTo>
                    <a:pt x="120" y="277"/>
                    <a:pt x="120" y="277"/>
                    <a:pt x="120" y="277"/>
                  </a:cubicBezTo>
                  <a:cubicBezTo>
                    <a:pt x="103" y="284"/>
                    <a:pt x="95" y="302"/>
                    <a:pt x="101" y="319"/>
                  </a:cubicBezTo>
                  <a:cubicBezTo>
                    <a:pt x="181" y="532"/>
                    <a:pt x="181" y="532"/>
                    <a:pt x="181" y="532"/>
                  </a:cubicBezTo>
                  <a:cubicBezTo>
                    <a:pt x="170" y="534"/>
                    <a:pt x="160" y="537"/>
                    <a:pt x="150" y="540"/>
                  </a:cubicBezTo>
                  <a:cubicBezTo>
                    <a:pt x="50" y="577"/>
                    <a:pt x="0" y="688"/>
                    <a:pt x="37" y="788"/>
                  </a:cubicBezTo>
                  <a:cubicBezTo>
                    <a:pt x="74" y="887"/>
                    <a:pt x="185" y="938"/>
                    <a:pt x="284" y="901"/>
                  </a:cubicBezTo>
                  <a:cubicBezTo>
                    <a:pt x="295" y="897"/>
                    <a:pt x="304" y="892"/>
                    <a:pt x="314" y="887"/>
                  </a:cubicBezTo>
                  <a:cubicBezTo>
                    <a:pt x="371" y="1040"/>
                    <a:pt x="371" y="1040"/>
                    <a:pt x="371" y="1040"/>
                  </a:cubicBezTo>
                  <a:cubicBezTo>
                    <a:pt x="377" y="1056"/>
                    <a:pt x="396" y="1065"/>
                    <a:pt x="412" y="1059"/>
                  </a:cubicBezTo>
                  <a:cubicBezTo>
                    <a:pt x="412" y="1059"/>
                    <a:pt x="412" y="1059"/>
                    <a:pt x="412" y="1058"/>
                  </a:cubicBezTo>
                  <a:cubicBezTo>
                    <a:pt x="729" y="939"/>
                    <a:pt x="729" y="939"/>
                    <a:pt x="729" y="939"/>
                  </a:cubicBezTo>
                  <a:cubicBezTo>
                    <a:pt x="749" y="982"/>
                    <a:pt x="786" y="1015"/>
                    <a:pt x="831" y="1030"/>
                  </a:cubicBezTo>
                  <a:cubicBezTo>
                    <a:pt x="851" y="969"/>
                    <a:pt x="851" y="969"/>
                    <a:pt x="851" y="969"/>
                  </a:cubicBezTo>
                  <a:cubicBezTo>
                    <a:pt x="825" y="960"/>
                    <a:pt x="803" y="941"/>
                    <a:pt x="790" y="916"/>
                  </a:cubicBezTo>
                  <a:cubicBezTo>
                    <a:pt x="886" y="880"/>
                    <a:pt x="886" y="880"/>
                    <a:pt x="886" y="880"/>
                  </a:cubicBezTo>
                  <a:cubicBezTo>
                    <a:pt x="918" y="969"/>
                    <a:pt x="1002" y="1029"/>
                    <a:pt x="1097" y="1029"/>
                  </a:cubicBezTo>
                  <a:cubicBezTo>
                    <a:pt x="1097" y="965"/>
                    <a:pt x="1097" y="965"/>
                    <a:pt x="1097" y="965"/>
                  </a:cubicBezTo>
                  <a:cubicBezTo>
                    <a:pt x="1009" y="964"/>
                    <a:pt x="938" y="893"/>
                    <a:pt x="937" y="805"/>
                  </a:cubicBezTo>
                  <a:cubicBezTo>
                    <a:pt x="937" y="796"/>
                    <a:pt x="934" y="788"/>
                    <a:pt x="928" y="782"/>
                  </a:cubicBezTo>
                  <a:cubicBezTo>
                    <a:pt x="816" y="671"/>
                    <a:pt x="816" y="671"/>
                    <a:pt x="816" y="671"/>
                  </a:cubicBezTo>
                  <a:cubicBezTo>
                    <a:pt x="800" y="654"/>
                    <a:pt x="798" y="628"/>
                    <a:pt x="812" y="609"/>
                  </a:cubicBezTo>
                  <a:cubicBezTo>
                    <a:pt x="820" y="598"/>
                    <a:pt x="833" y="591"/>
                    <a:pt x="846" y="590"/>
                  </a:cubicBezTo>
                  <a:cubicBezTo>
                    <a:pt x="860" y="589"/>
                    <a:pt x="873" y="594"/>
                    <a:pt x="883" y="604"/>
                  </a:cubicBezTo>
                  <a:cubicBezTo>
                    <a:pt x="1106" y="827"/>
                    <a:pt x="1106" y="827"/>
                    <a:pt x="1106" y="827"/>
                  </a:cubicBezTo>
                  <a:cubicBezTo>
                    <a:pt x="1152" y="782"/>
                    <a:pt x="1152" y="782"/>
                    <a:pt x="1152" y="782"/>
                  </a:cubicBezTo>
                  <a:cubicBezTo>
                    <a:pt x="1086" y="716"/>
                    <a:pt x="1086" y="716"/>
                    <a:pt x="1086" y="716"/>
                  </a:cubicBezTo>
                  <a:cubicBezTo>
                    <a:pt x="1102" y="667"/>
                    <a:pt x="1101" y="614"/>
                    <a:pt x="1083" y="566"/>
                  </a:cubicBezTo>
                  <a:cubicBezTo>
                    <a:pt x="1023" y="406"/>
                    <a:pt x="1023" y="406"/>
                    <a:pt x="1023" y="406"/>
                  </a:cubicBezTo>
                  <a:cubicBezTo>
                    <a:pt x="1216" y="539"/>
                    <a:pt x="1216" y="539"/>
                    <a:pt x="1216" y="539"/>
                  </a:cubicBezTo>
                  <a:cubicBezTo>
                    <a:pt x="1242" y="557"/>
                    <a:pt x="1257" y="587"/>
                    <a:pt x="1257" y="618"/>
                  </a:cubicBezTo>
                  <a:cubicBezTo>
                    <a:pt x="1257" y="1031"/>
                    <a:pt x="1257" y="1031"/>
                    <a:pt x="1257" y="1031"/>
                  </a:cubicBezTo>
                  <a:cubicBezTo>
                    <a:pt x="1321" y="1031"/>
                    <a:pt x="1321" y="1031"/>
                    <a:pt x="1321" y="1031"/>
                  </a:cubicBezTo>
                  <a:cubicBezTo>
                    <a:pt x="1321" y="618"/>
                    <a:pt x="1321" y="618"/>
                    <a:pt x="1321" y="618"/>
                  </a:cubicBezTo>
                  <a:cubicBezTo>
                    <a:pt x="1321" y="566"/>
                    <a:pt x="1295" y="517"/>
                    <a:pt x="1253" y="487"/>
                  </a:cubicBezTo>
                  <a:moveTo>
                    <a:pt x="1032" y="662"/>
                  </a:moveTo>
                  <a:cubicBezTo>
                    <a:pt x="928" y="559"/>
                    <a:pt x="928" y="559"/>
                    <a:pt x="928" y="559"/>
                  </a:cubicBezTo>
                  <a:cubicBezTo>
                    <a:pt x="885" y="515"/>
                    <a:pt x="815" y="514"/>
                    <a:pt x="771" y="557"/>
                  </a:cubicBezTo>
                  <a:cubicBezTo>
                    <a:pt x="727" y="599"/>
                    <a:pt x="726" y="670"/>
                    <a:pt x="769" y="714"/>
                  </a:cubicBezTo>
                  <a:cubicBezTo>
                    <a:pt x="770" y="715"/>
                    <a:pt x="770" y="715"/>
                    <a:pt x="771" y="716"/>
                  </a:cubicBezTo>
                  <a:cubicBezTo>
                    <a:pt x="872" y="817"/>
                    <a:pt x="872" y="817"/>
                    <a:pt x="872" y="817"/>
                  </a:cubicBezTo>
                  <a:cubicBezTo>
                    <a:pt x="420" y="987"/>
                    <a:pt x="420" y="987"/>
                    <a:pt x="420" y="987"/>
                  </a:cubicBezTo>
                  <a:cubicBezTo>
                    <a:pt x="359" y="824"/>
                    <a:pt x="359" y="824"/>
                    <a:pt x="359" y="824"/>
                  </a:cubicBezTo>
                  <a:cubicBezTo>
                    <a:pt x="355" y="814"/>
                    <a:pt x="347" y="807"/>
                    <a:pt x="336" y="804"/>
                  </a:cubicBezTo>
                  <a:cubicBezTo>
                    <a:pt x="334" y="804"/>
                    <a:pt x="331" y="804"/>
                    <a:pt x="329" y="804"/>
                  </a:cubicBezTo>
                  <a:cubicBezTo>
                    <a:pt x="321" y="804"/>
                    <a:pt x="313" y="807"/>
                    <a:pt x="307" y="813"/>
                  </a:cubicBezTo>
                  <a:cubicBezTo>
                    <a:pt x="255" y="861"/>
                    <a:pt x="174" y="859"/>
                    <a:pt x="126" y="808"/>
                  </a:cubicBezTo>
                  <a:cubicBezTo>
                    <a:pt x="77" y="756"/>
                    <a:pt x="79" y="675"/>
                    <a:pt x="131" y="627"/>
                  </a:cubicBezTo>
                  <a:cubicBezTo>
                    <a:pt x="143" y="615"/>
                    <a:pt x="157" y="606"/>
                    <a:pt x="173" y="600"/>
                  </a:cubicBezTo>
                  <a:cubicBezTo>
                    <a:pt x="183" y="597"/>
                    <a:pt x="193" y="594"/>
                    <a:pt x="204" y="593"/>
                  </a:cubicBezTo>
                  <a:cubicBezTo>
                    <a:pt x="211" y="592"/>
                    <a:pt x="218" y="592"/>
                    <a:pt x="224" y="592"/>
                  </a:cubicBezTo>
                  <a:cubicBezTo>
                    <a:pt x="242" y="593"/>
                    <a:pt x="257" y="580"/>
                    <a:pt x="258" y="562"/>
                  </a:cubicBezTo>
                  <a:cubicBezTo>
                    <a:pt x="258" y="558"/>
                    <a:pt x="257" y="553"/>
                    <a:pt x="256" y="549"/>
                  </a:cubicBezTo>
                  <a:cubicBezTo>
                    <a:pt x="172" y="326"/>
                    <a:pt x="172" y="326"/>
                    <a:pt x="172" y="326"/>
                  </a:cubicBezTo>
                  <a:cubicBezTo>
                    <a:pt x="325" y="269"/>
                    <a:pt x="325" y="269"/>
                    <a:pt x="325" y="269"/>
                  </a:cubicBezTo>
                  <a:cubicBezTo>
                    <a:pt x="345" y="373"/>
                    <a:pt x="445" y="441"/>
                    <a:pt x="550" y="421"/>
                  </a:cubicBezTo>
                  <a:cubicBezTo>
                    <a:pt x="560" y="419"/>
                    <a:pt x="571" y="416"/>
                    <a:pt x="581" y="412"/>
                  </a:cubicBezTo>
                  <a:cubicBezTo>
                    <a:pt x="680" y="375"/>
                    <a:pt x="730" y="264"/>
                    <a:pt x="693" y="165"/>
                  </a:cubicBezTo>
                  <a:cubicBezTo>
                    <a:pt x="690" y="157"/>
                    <a:pt x="687" y="150"/>
                    <a:pt x="685" y="145"/>
                  </a:cubicBezTo>
                  <a:cubicBezTo>
                    <a:pt x="832" y="80"/>
                    <a:pt x="832" y="80"/>
                    <a:pt x="832" y="80"/>
                  </a:cubicBezTo>
                  <a:cubicBezTo>
                    <a:pt x="1023" y="589"/>
                    <a:pt x="1023" y="589"/>
                    <a:pt x="1023" y="589"/>
                  </a:cubicBezTo>
                  <a:cubicBezTo>
                    <a:pt x="1032" y="612"/>
                    <a:pt x="1035" y="637"/>
                    <a:pt x="1032" y="66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7" name="Group 216"/>
          <p:cNvGrpSpPr/>
          <p:nvPr/>
        </p:nvGrpSpPr>
        <p:grpSpPr>
          <a:xfrm>
            <a:off x="521330" y="2936309"/>
            <a:ext cx="341090" cy="341892"/>
            <a:chOff x="8305800" y="5635625"/>
            <a:chExt cx="674688" cy="676276"/>
          </a:xfrm>
          <a:solidFill>
            <a:schemeClr val="accent1"/>
          </a:solidFill>
        </p:grpSpPr>
        <p:sp>
          <p:nvSpPr>
            <p:cNvPr id="218" name="Freeform 38"/>
            <p:cNvSpPr>
              <a:spLocks noEditPoints="1"/>
            </p:cNvSpPr>
            <p:nvPr/>
          </p:nvSpPr>
          <p:spPr bwMode="auto">
            <a:xfrm>
              <a:off x="8432800" y="5821363"/>
              <a:ext cx="420688" cy="490538"/>
            </a:xfrm>
            <a:custGeom>
              <a:avLst/>
              <a:gdLst>
                <a:gd name="T0" fmla="*/ 779 w 1238"/>
                <a:gd name="T1" fmla="*/ 997 h 1440"/>
                <a:gd name="T2" fmla="*/ 874 w 1238"/>
                <a:gd name="T3" fmla="*/ 896 h 1440"/>
                <a:gd name="T4" fmla="*/ 1035 w 1238"/>
                <a:gd name="T5" fmla="*/ 800 h 1440"/>
                <a:gd name="T6" fmla="*/ 892 w 1238"/>
                <a:gd name="T7" fmla="*/ 131 h 1440"/>
                <a:gd name="T8" fmla="*/ 597 w 1238"/>
                <a:gd name="T9" fmla="*/ 0 h 1440"/>
                <a:gd name="T10" fmla="*/ 203 w 1238"/>
                <a:gd name="T11" fmla="*/ 640 h 1440"/>
                <a:gd name="T12" fmla="*/ 459 w 1238"/>
                <a:gd name="T13" fmla="*/ 980 h 1440"/>
                <a:gd name="T14" fmla="*/ 249 w 1238"/>
                <a:gd name="T15" fmla="*/ 1035 h 1440"/>
                <a:gd name="T16" fmla="*/ 0 w 1238"/>
                <a:gd name="T17" fmla="*/ 1440 h 1440"/>
                <a:gd name="T18" fmla="*/ 1163 w 1238"/>
                <a:gd name="T19" fmla="*/ 1191 h 1440"/>
                <a:gd name="T20" fmla="*/ 483 w 1238"/>
                <a:gd name="T21" fmla="*/ 1058 h 1440"/>
                <a:gd name="T22" fmla="*/ 505 w 1238"/>
                <a:gd name="T23" fmla="*/ 1188 h 1440"/>
                <a:gd name="T24" fmla="*/ 483 w 1238"/>
                <a:gd name="T25" fmla="*/ 1058 h 1440"/>
                <a:gd name="T26" fmla="*/ 526 w 1238"/>
                <a:gd name="T27" fmla="*/ 1010 h 1440"/>
                <a:gd name="T28" fmla="*/ 712 w 1238"/>
                <a:gd name="T29" fmla="*/ 1010 h 1440"/>
                <a:gd name="T30" fmla="*/ 755 w 1238"/>
                <a:gd name="T31" fmla="*/ 1058 h 1440"/>
                <a:gd name="T32" fmla="*/ 733 w 1238"/>
                <a:gd name="T33" fmla="*/ 1188 h 1440"/>
                <a:gd name="T34" fmla="*/ 755 w 1238"/>
                <a:gd name="T35" fmla="*/ 1058 h 1440"/>
                <a:gd name="T36" fmla="*/ 912 w 1238"/>
                <a:gd name="T37" fmla="*/ 832 h 1440"/>
                <a:gd name="T38" fmla="*/ 971 w 1238"/>
                <a:gd name="T39" fmla="*/ 750 h 1440"/>
                <a:gd name="T40" fmla="*/ 939 w 1238"/>
                <a:gd name="T41" fmla="*/ 832 h 1440"/>
                <a:gd name="T42" fmla="*/ 971 w 1238"/>
                <a:gd name="T43" fmla="*/ 640 h 1440"/>
                <a:gd name="T44" fmla="*/ 939 w 1238"/>
                <a:gd name="T45" fmla="*/ 584 h 1440"/>
                <a:gd name="T46" fmla="*/ 299 w 1238"/>
                <a:gd name="T47" fmla="*/ 584 h 1440"/>
                <a:gd name="T48" fmla="*/ 267 w 1238"/>
                <a:gd name="T49" fmla="*/ 640 h 1440"/>
                <a:gd name="T50" fmla="*/ 299 w 1238"/>
                <a:gd name="T51" fmla="*/ 516 h 1440"/>
                <a:gd name="T52" fmla="*/ 267 w 1238"/>
                <a:gd name="T53" fmla="*/ 394 h 1440"/>
                <a:gd name="T54" fmla="*/ 830 w 1238"/>
                <a:gd name="T55" fmla="*/ 160 h 1440"/>
                <a:gd name="T56" fmla="*/ 867 w 1238"/>
                <a:gd name="T57" fmla="*/ 191 h 1440"/>
                <a:gd name="T58" fmla="*/ 971 w 1238"/>
                <a:gd name="T59" fmla="*/ 529 h 1440"/>
                <a:gd name="T60" fmla="*/ 939 w 1238"/>
                <a:gd name="T61" fmla="*/ 480 h 1440"/>
                <a:gd name="T62" fmla="*/ 616 w 1238"/>
                <a:gd name="T63" fmla="*/ 369 h 1440"/>
                <a:gd name="T64" fmla="*/ 527 w 1238"/>
                <a:gd name="T65" fmla="*/ 398 h 1440"/>
                <a:gd name="T66" fmla="*/ 299 w 1238"/>
                <a:gd name="T67" fmla="*/ 480 h 1440"/>
                <a:gd name="T68" fmla="*/ 363 w 1238"/>
                <a:gd name="T69" fmla="*/ 542 h 1440"/>
                <a:gd name="T70" fmla="*/ 585 w 1238"/>
                <a:gd name="T71" fmla="*/ 431 h 1440"/>
                <a:gd name="T72" fmla="*/ 875 w 1238"/>
                <a:gd name="T73" fmla="*/ 544 h 1440"/>
                <a:gd name="T74" fmla="*/ 840 w 1238"/>
                <a:gd name="T75" fmla="*/ 832 h 1440"/>
                <a:gd name="T76" fmla="*/ 619 w 1238"/>
                <a:gd name="T77" fmla="*/ 896 h 1440"/>
                <a:gd name="T78" fmla="*/ 619 w 1238"/>
                <a:gd name="T79" fmla="*/ 960 h 1440"/>
                <a:gd name="T80" fmla="*/ 86 w 1238"/>
                <a:gd name="T81" fmla="*/ 1376 h 1440"/>
                <a:gd name="T82" fmla="*/ 261 w 1238"/>
                <a:gd name="T83" fmla="*/ 1098 h 1440"/>
                <a:gd name="T84" fmla="*/ 477 w 1238"/>
                <a:gd name="T85" fmla="*/ 1307 h 1440"/>
                <a:gd name="T86" fmla="*/ 761 w 1238"/>
                <a:gd name="T87" fmla="*/ 1307 h 1440"/>
                <a:gd name="T88" fmla="*/ 978 w 1238"/>
                <a:gd name="T89" fmla="*/ 1098 h 1440"/>
                <a:gd name="T90" fmla="*/ 1152 w 1238"/>
                <a:gd name="T91" fmla="*/ 1376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8" h="1440">
                  <a:moveTo>
                    <a:pt x="989" y="1035"/>
                  </a:moveTo>
                  <a:cubicBezTo>
                    <a:pt x="779" y="997"/>
                    <a:pt x="779" y="997"/>
                    <a:pt x="779" y="997"/>
                  </a:cubicBezTo>
                  <a:cubicBezTo>
                    <a:pt x="779" y="980"/>
                    <a:pt x="779" y="980"/>
                    <a:pt x="779" y="980"/>
                  </a:cubicBezTo>
                  <a:cubicBezTo>
                    <a:pt x="816" y="959"/>
                    <a:pt x="849" y="930"/>
                    <a:pt x="874" y="896"/>
                  </a:cubicBezTo>
                  <a:cubicBezTo>
                    <a:pt x="939" y="896"/>
                    <a:pt x="939" y="896"/>
                    <a:pt x="939" y="896"/>
                  </a:cubicBezTo>
                  <a:cubicBezTo>
                    <a:pt x="992" y="896"/>
                    <a:pt x="1035" y="852"/>
                    <a:pt x="1035" y="800"/>
                  </a:cubicBezTo>
                  <a:cubicBezTo>
                    <a:pt x="1035" y="323"/>
                    <a:pt x="1035" y="323"/>
                    <a:pt x="1035" y="323"/>
                  </a:cubicBezTo>
                  <a:cubicBezTo>
                    <a:pt x="1035" y="234"/>
                    <a:pt x="977" y="156"/>
                    <a:pt x="892" y="131"/>
                  </a:cubicBezTo>
                  <a:cubicBezTo>
                    <a:pt x="876" y="115"/>
                    <a:pt x="876" y="115"/>
                    <a:pt x="876" y="115"/>
                  </a:cubicBezTo>
                  <a:cubicBezTo>
                    <a:pt x="801" y="41"/>
                    <a:pt x="702" y="0"/>
                    <a:pt x="597" y="0"/>
                  </a:cubicBezTo>
                  <a:cubicBezTo>
                    <a:pt x="380" y="0"/>
                    <a:pt x="203" y="176"/>
                    <a:pt x="203" y="394"/>
                  </a:cubicBezTo>
                  <a:cubicBezTo>
                    <a:pt x="203" y="640"/>
                    <a:pt x="203" y="640"/>
                    <a:pt x="203" y="640"/>
                  </a:cubicBezTo>
                  <a:cubicBezTo>
                    <a:pt x="203" y="701"/>
                    <a:pt x="247" y="753"/>
                    <a:pt x="305" y="765"/>
                  </a:cubicBezTo>
                  <a:cubicBezTo>
                    <a:pt x="323" y="857"/>
                    <a:pt x="380" y="935"/>
                    <a:pt x="459" y="980"/>
                  </a:cubicBezTo>
                  <a:cubicBezTo>
                    <a:pt x="459" y="997"/>
                    <a:pt x="459" y="997"/>
                    <a:pt x="459" y="997"/>
                  </a:cubicBezTo>
                  <a:cubicBezTo>
                    <a:pt x="249" y="1035"/>
                    <a:pt x="249" y="1035"/>
                    <a:pt x="249" y="1035"/>
                  </a:cubicBezTo>
                  <a:cubicBezTo>
                    <a:pt x="166" y="1050"/>
                    <a:pt x="99" y="1110"/>
                    <a:pt x="75" y="1191"/>
                  </a:cubicBezTo>
                  <a:cubicBezTo>
                    <a:pt x="0" y="1440"/>
                    <a:pt x="0" y="1440"/>
                    <a:pt x="0" y="1440"/>
                  </a:cubicBezTo>
                  <a:cubicBezTo>
                    <a:pt x="1238" y="1440"/>
                    <a:pt x="1238" y="1440"/>
                    <a:pt x="1238" y="1440"/>
                  </a:cubicBezTo>
                  <a:cubicBezTo>
                    <a:pt x="1163" y="1191"/>
                    <a:pt x="1163" y="1191"/>
                    <a:pt x="1163" y="1191"/>
                  </a:cubicBezTo>
                  <a:cubicBezTo>
                    <a:pt x="1139" y="1110"/>
                    <a:pt x="1072" y="1050"/>
                    <a:pt x="989" y="1035"/>
                  </a:cubicBezTo>
                  <a:moveTo>
                    <a:pt x="483" y="1058"/>
                  </a:moveTo>
                  <a:cubicBezTo>
                    <a:pt x="570" y="1123"/>
                    <a:pt x="570" y="1123"/>
                    <a:pt x="570" y="1123"/>
                  </a:cubicBezTo>
                  <a:cubicBezTo>
                    <a:pt x="505" y="1188"/>
                    <a:pt x="505" y="1188"/>
                    <a:pt x="505" y="1188"/>
                  </a:cubicBezTo>
                  <a:cubicBezTo>
                    <a:pt x="463" y="1061"/>
                    <a:pt x="463" y="1061"/>
                    <a:pt x="463" y="1061"/>
                  </a:cubicBezTo>
                  <a:lnTo>
                    <a:pt x="483" y="1058"/>
                  </a:lnTo>
                  <a:close/>
                  <a:moveTo>
                    <a:pt x="619" y="1080"/>
                  </a:moveTo>
                  <a:cubicBezTo>
                    <a:pt x="526" y="1010"/>
                    <a:pt x="526" y="1010"/>
                    <a:pt x="526" y="1010"/>
                  </a:cubicBezTo>
                  <a:cubicBezTo>
                    <a:pt x="555" y="1019"/>
                    <a:pt x="587" y="1024"/>
                    <a:pt x="619" y="1024"/>
                  </a:cubicBezTo>
                  <a:cubicBezTo>
                    <a:pt x="651" y="1024"/>
                    <a:pt x="683" y="1019"/>
                    <a:pt x="712" y="1010"/>
                  </a:cubicBezTo>
                  <a:lnTo>
                    <a:pt x="619" y="1080"/>
                  </a:lnTo>
                  <a:close/>
                  <a:moveTo>
                    <a:pt x="755" y="1058"/>
                  </a:moveTo>
                  <a:cubicBezTo>
                    <a:pt x="775" y="1061"/>
                    <a:pt x="775" y="1061"/>
                    <a:pt x="775" y="1061"/>
                  </a:cubicBezTo>
                  <a:cubicBezTo>
                    <a:pt x="733" y="1188"/>
                    <a:pt x="733" y="1188"/>
                    <a:pt x="733" y="1188"/>
                  </a:cubicBezTo>
                  <a:cubicBezTo>
                    <a:pt x="668" y="1123"/>
                    <a:pt x="668" y="1123"/>
                    <a:pt x="668" y="1123"/>
                  </a:cubicBezTo>
                  <a:lnTo>
                    <a:pt x="755" y="1058"/>
                  </a:lnTo>
                  <a:close/>
                  <a:moveTo>
                    <a:pt x="939" y="832"/>
                  </a:moveTo>
                  <a:cubicBezTo>
                    <a:pt x="912" y="832"/>
                    <a:pt x="912" y="832"/>
                    <a:pt x="912" y="832"/>
                  </a:cubicBezTo>
                  <a:cubicBezTo>
                    <a:pt x="921" y="810"/>
                    <a:pt x="928" y="788"/>
                    <a:pt x="933" y="765"/>
                  </a:cubicBezTo>
                  <a:cubicBezTo>
                    <a:pt x="947" y="762"/>
                    <a:pt x="959" y="757"/>
                    <a:pt x="971" y="750"/>
                  </a:cubicBezTo>
                  <a:cubicBezTo>
                    <a:pt x="971" y="800"/>
                    <a:pt x="971" y="800"/>
                    <a:pt x="971" y="800"/>
                  </a:cubicBezTo>
                  <a:cubicBezTo>
                    <a:pt x="971" y="817"/>
                    <a:pt x="957" y="832"/>
                    <a:pt x="939" y="832"/>
                  </a:cubicBezTo>
                  <a:moveTo>
                    <a:pt x="939" y="584"/>
                  </a:moveTo>
                  <a:cubicBezTo>
                    <a:pt x="958" y="596"/>
                    <a:pt x="971" y="616"/>
                    <a:pt x="971" y="640"/>
                  </a:cubicBezTo>
                  <a:cubicBezTo>
                    <a:pt x="971" y="663"/>
                    <a:pt x="958" y="684"/>
                    <a:pt x="939" y="695"/>
                  </a:cubicBezTo>
                  <a:lnTo>
                    <a:pt x="939" y="584"/>
                  </a:lnTo>
                  <a:close/>
                  <a:moveTo>
                    <a:pt x="267" y="640"/>
                  </a:moveTo>
                  <a:cubicBezTo>
                    <a:pt x="267" y="616"/>
                    <a:pt x="280" y="596"/>
                    <a:pt x="299" y="584"/>
                  </a:cubicBezTo>
                  <a:cubicBezTo>
                    <a:pt x="299" y="695"/>
                    <a:pt x="299" y="695"/>
                    <a:pt x="299" y="695"/>
                  </a:cubicBezTo>
                  <a:cubicBezTo>
                    <a:pt x="280" y="684"/>
                    <a:pt x="267" y="663"/>
                    <a:pt x="267" y="640"/>
                  </a:cubicBezTo>
                  <a:moveTo>
                    <a:pt x="299" y="480"/>
                  </a:moveTo>
                  <a:cubicBezTo>
                    <a:pt x="299" y="516"/>
                    <a:pt x="299" y="516"/>
                    <a:pt x="299" y="516"/>
                  </a:cubicBezTo>
                  <a:cubicBezTo>
                    <a:pt x="288" y="519"/>
                    <a:pt x="277" y="524"/>
                    <a:pt x="267" y="529"/>
                  </a:cubicBezTo>
                  <a:cubicBezTo>
                    <a:pt x="267" y="394"/>
                    <a:pt x="267" y="394"/>
                    <a:pt x="267" y="394"/>
                  </a:cubicBezTo>
                  <a:cubicBezTo>
                    <a:pt x="267" y="212"/>
                    <a:pt x="415" y="64"/>
                    <a:pt x="597" y="64"/>
                  </a:cubicBezTo>
                  <a:cubicBezTo>
                    <a:pt x="685" y="64"/>
                    <a:pt x="768" y="98"/>
                    <a:pt x="830" y="160"/>
                  </a:cubicBezTo>
                  <a:cubicBezTo>
                    <a:pt x="859" y="188"/>
                    <a:pt x="859" y="188"/>
                    <a:pt x="859" y="188"/>
                  </a:cubicBezTo>
                  <a:cubicBezTo>
                    <a:pt x="867" y="191"/>
                    <a:pt x="867" y="191"/>
                    <a:pt x="867" y="191"/>
                  </a:cubicBezTo>
                  <a:cubicBezTo>
                    <a:pt x="928" y="206"/>
                    <a:pt x="971" y="261"/>
                    <a:pt x="971" y="323"/>
                  </a:cubicBezTo>
                  <a:cubicBezTo>
                    <a:pt x="971" y="529"/>
                    <a:pt x="971" y="529"/>
                    <a:pt x="971" y="529"/>
                  </a:cubicBezTo>
                  <a:cubicBezTo>
                    <a:pt x="961" y="524"/>
                    <a:pt x="950" y="519"/>
                    <a:pt x="939" y="516"/>
                  </a:cubicBezTo>
                  <a:cubicBezTo>
                    <a:pt x="939" y="480"/>
                    <a:pt x="939" y="480"/>
                    <a:pt x="939" y="480"/>
                  </a:cubicBezTo>
                  <a:cubicBezTo>
                    <a:pt x="837" y="480"/>
                    <a:pt x="837" y="480"/>
                    <a:pt x="837" y="480"/>
                  </a:cubicBezTo>
                  <a:cubicBezTo>
                    <a:pt x="751" y="480"/>
                    <a:pt x="668" y="438"/>
                    <a:pt x="616" y="369"/>
                  </a:cubicBezTo>
                  <a:cubicBezTo>
                    <a:pt x="590" y="335"/>
                    <a:pt x="590" y="335"/>
                    <a:pt x="590" y="335"/>
                  </a:cubicBezTo>
                  <a:cubicBezTo>
                    <a:pt x="527" y="398"/>
                    <a:pt x="527" y="398"/>
                    <a:pt x="527" y="398"/>
                  </a:cubicBezTo>
                  <a:cubicBezTo>
                    <a:pt x="475" y="451"/>
                    <a:pt x="405" y="480"/>
                    <a:pt x="331" y="480"/>
                  </a:cubicBezTo>
                  <a:lnTo>
                    <a:pt x="299" y="480"/>
                  </a:lnTo>
                  <a:close/>
                  <a:moveTo>
                    <a:pt x="363" y="704"/>
                  </a:moveTo>
                  <a:cubicBezTo>
                    <a:pt x="363" y="542"/>
                    <a:pt x="363" y="542"/>
                    <a:pt x="363" y="542"/>
                  </a:cubicBezTo>
                  <a:cubicBezTo>
                    <a:pt x="442" y="535"/>
                    <a:pt x="515" y="500"/>
                    <a:pt x="572" y="444"/>
                  </a:cubicBezTo>
                  <a:cubicBezTo>
                    <a:pt x="585" y="431"/>
                    <a:pt x="585" y="431"/>
                    <a:pt x="585" y="431"/>
                  </a:cubicBezTo>
                  <a:cubicBezTo>
                    <a:pt x="649" y="502"/>
                    <a:pt x="741" y="544"/>
                    <a:pt x="837" y="544"/>
                  </a:cubicBezTo>
                  <a:cubicBezTo>
                    <a:pt x="875" y="544"/>
                    <a:pt x="875" y="544"/>
                    <a:pt x="875" y="544"/>
                  </a:cubicBezTo>
                  <a:cubicBezTo>
                    <a:pt x="875" y="704"/>
                    <a:pt x="875" y="704"/>
                    <a:pt x="875" y="704"/>
                  </a:cubicBezTo>
                  <a:cubicBezTo>
                    <a:pt x="875" y="750"/>
                    <a:pt x="862" y="794"/>
                    <a:pt x="840" y="832"/>
                  </a:cubicBezTo>
                  <a:cubicBezTo>
                    <a:pt x="619" y="832"/>
                    <a:pt x="619" y="832"/>
                    <a:pt x="619" y="832"/>
                  </a:cubicBezTo>
                  <a:cubicBezTo>
                    <a:pt x="619" y="896"/>
                    <a:pt x="619" y="896"/>
                    <a:pt x="619" y="896"/>
                  </a:cubicBezTo>
                  <a:cubicBezTo>
                    <a:pt x="788" y="896"/>
                    <a:pt x="788" y="896"/>
                    <a:pt x="788" y="896"/>
                  </a:cubicBezTo>
                  <a:cubicBezTo>
                    <a:pt x="743" y="935"/>
                    <a:pt x="684" y="960"/>
                    <a:pt x="619" y="960"/>
                  </a:cubicBezTo>
                  <a:cubicBezTo>
                    <a:pt x="478" y="960"/>
                    <a:pt x="363" y="845"/>
                    <a:pt x="363" y="704"/>
                  </a:cubicBezTo>
                  <a:moveTo>
                    <a:pt x="86" y="1376"/>
                  </a:moveTo>
                  <a:cubicBezTo>
                    <a:pt x="136" y="1209"/>
                    <a:pt x="136" y="1209"/>
                    <a:pt x="136" y="1209"/>
                  </a:cubicBezTo>
                  <a:cubicBezTo>
                    <a:pt x="153" y="1152"/>
                    <a:pt x="201" y="1109"/>
                    <a:pt x="261" y="1098"/>
                  </a:cubicBezTo>
                  <a:cubicBezTo>
                    <a:pt x="399" y="1073"/>
                    <a:pt x="399" y="1073"/>
                    <a:pt x="399" y="1073"/>
                  </a:cubicBezTo>
                  <a:cubicBezTo>
                    <a:pt x="477" y="1307"/>
                    <a:pt x="477" y="1307"/>
                    <a:pt x="477" y="1307"/>
                  </a:cubicBezTo>
                  <a:cubicBezTo>
                    <a:pt x="619" y="1165"/>
                    <a:pt x="619" y="1165"/>
                    <a:pt x="619" y="1165"/>
                  </a:cubicBezTo>
                  <a:cubicBezTo>
                    <a:pt x="761" y="1307"/>
                    <a:pt x="761" y="1307"/>
                    <a:pt x="761" y="1307"/>
                  </a:cubicBezTo>
                  <a:cubicBezTo>
                    <a:pt x="839" y="1073"/>
                    <a:pt x="839" y="1073"/>
                    <a:pt x="839" y="1073"/>
                  </a:cubicBezTo>
                  <a:cubicBezTo>
                    <a:pt x="978" y="1098"/>
                    <a:pt x="978" y="1098"/>
                    <a:pt x="978" y="1098"/>
                  </a:cubicBezTo>
                  <a:cubicBezTo>
                    <a:pt x="1037" y="1109"/>
                    <a:pt x="1085" y="1152"/>
                    <a:pt x="1102" y="1209"/>
                  </a:cubicBezTo>
                  <a:cubicBezTo>
                    <a:pt x="1152" y="1376"/>
                    <a:pt x="1152" y="1376"/>
                    <a:pt x="1152" y="1376"/>
                  </a:cubicBezTo>
                  <a:lnTo>
                    <a:pt x="86" y="13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39"/>
            <p:cNvSpPr>
              <a:spLocks noEditPoints="1"/>
            </p:cNvSpPr>
            <p:nvPr/>
          </p:nvSpPr>
          <p:spPr bwMode="auto">
            <a:xfrm>
              <a:off x="8305800" y="5635625"/>
              <a:ext cx="260350" cy="276225"/>
            </a:xfrm>
            <a:custGeom>
              <a:avLst/>
              <a:gdLst>
                <a:gd name="T0" fmla="*/ 521 w 768"/>
                <a:gd name="T1" fmla="*/ 576 h 808"/>
                <a:gd name="T2" fmla="*/ 672 w 768"/>
                <a:gd name="T3" fmla="*/ 576 h 808"/>
                <a:gd name="T4" fmla="*/ 768 w 768"/>
                <a:gd name="T5" fmla="*/ 480 h 808"/>
                <a:gd name="T6" fmla="*/ 768 w 768"/>
                <a:gd name="T7" fmla="*/ 96 h 808"/>
                <a:gd name="T8" fmla="*/ 672 w 768"/>
                <a:gd name="T9" fmla="*/ 0 h 808"/>
                <a:gd name="T10" fmla="*/ 96 w 768"/>
                <a:gd name="T11" fmla="*/ 0 h 808"/>
                <a:gd name="T12" fmla="*/ 0 w 768"/>
                <a:gd name="T13" fmla="*/ 96 h 808"/>
                <a:gd name="T14" fmla="*/ 0 w 768"/>
                <a:gd name="T15" fmla="*/ 480 h 808"/>
                <a:gd name="T16" fmla="*/ 96 w 768"/>
                <a:gd name="T17" fmla="*/ 576 h 808"/>
                <a:gd name="T18" fmla="*/ 245 w 768"/>
                <a:gd name="T19" fmla="*/ 576 h 808"/>
                <a:gd name="T20" fmla="*/ 555 w 768"/>
                <a:gd name="T21" fmla="*/ 808 h 808"/>
                <a:gd name="T22" fmla="*/ 521 w 768"/>
                <a:gd name="T23" fmla="*/ 576 h 808"/>
                <a:gd name="T24" fmla="*/ 267 w 768"/>
                <a:gd name="T25" fmla="*/ 512 h 808"/>
                <a:gd name="T26" fmla="*/ 96 w 768"/>
                <a:gd name="T27" fmla="*/ 512 h 808"/>
                <a:gd name="T28" fmla="*/ 64 w 768"/>
                <a:gd name="T29" fmla="*/ 480 h 808"/>
                <a:gd name="T30" fmla="*/ 64 w 768"/>
                <a:gd name="T31" fmla="*/ 96 h 808"/>
                <a:gd name="T32" fmla="*/ 96 w 768"/>
                <a:gd name="T33" fmla="*/ 64 h 808"/>
                <a:gd name="T34" fmla="*/ 672 w 768"/>
                <a:gd name="T35" fmla="*/ 64 h 808"/>
                <a:gd name="T36" fmla="*/ 704 w 768"/>
                <a:gd name="T37" fmla="*/ 96 h 808"/>
                <a:gd name="T38" fmla="*/ 704 w 768"/>
                <a:gd name="T39" fmla="*/ 480 h 808"/>
                <a:gd name="T40" fmla="*/ 672 w 768"/>
                <a:gd name="T41" fmla="*/ 512 h 808"/>
                <a:gd name="T42" fmla="*/ 448 w 768"/>
                <a:gd name="T43" fmla="*/ 512 h 808"/>
                <a:gd name="T44" fmla="*/ 469 w 768"/>
                <a:gd name="T45" fmla="*/ 664 h 808"/>
                <a:gd name="T46" fmla="*/ 267 w 768"/>
                <a:gd name="T47" fmla="*/ 512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68" h="808">
                  <a:moveTo>
                    <a:pt x="521" y="576"/>
                  </a:moveTo>
                  <a:cubicBezTo>
                    <a:pt x="672" y="576"/>
                    <a:pt x="672" y="576"/>
                    <a:pt x="672" y="576"/>
                  </a:cubicBezTo>
                  <a:cubicBezTo>
                    <a:pt x="725" y="576"/>
                    <a:pt x="768" y="532"/>
                    <a:pt x="768" y="480"/>
                  </a:cubicBezTo>
                  <a:cubicBezTo>
                    <a:pt x="768" y="96"/>
                    <a:pt x="768" y="96"/>
                    <a:pt x="768" y="96"/>
                  </a:cubicBezTo>
                  <a:cubicBezTo>
                    <a:pt x="768" y="43"/>
                    <a:pt x="725" y="0"/>
                    <a:pt x="672" y="0"/>
                  </a:cubicBezTo>
                  <a:cubicBezTo>
                    <a:pt x="96" y="0"/>
                    <a:pt x="96" y="0"/>
                    <a:pt x="96" y="0"/>
                  </a:cubicBezTo>
                  <a:cubicBezTo>
                    <a:pt x="43" y="0"/>
                    <a:pt x="0" y="43"/>
                    <a:pt x="0" y="96"/>
                  </a:cubicBezTo>
                  <a:cubicBezTo>
                    <a:pt x="0" y="480"/>
                    <a:pt x="0" y="480"/>
                    <a:pt x="0" y="480"/>
                  </a:cubicBezTo>
                  <a:cubicBezTo>
                    <a:pt x="0" y="532"/>
                    <a:pt x="43" y="576"/>
                    <a:pt x="96" y="576"/>
                  </a:cubicBezTo>
                  <a:cubicBezTo>
                    <a:pt x="245" y="576"/>
                    <a:pt x="245" y="576"/>
                    <a:pt x="245" y="576"/>
                  </a:cubicBezTo>
                  <a:cubicBezTo>
                    <a:pt x="555" y="808"/>
                    <a:pt x="555" y="808"/>
                    <a:pt x="555" y="808"/>
                  </a:cubicBezTo>
                  <a:lnTo>
                    <a:pt x="521" y="576"/>
                  </a:lnTo>
                  <a:close/>
                  <a:moveTo>
                    <a:pt x="267" y="512"/>
                  </a:moveTo>
                  <a:cubicBezTo>
                    <a:pt x="96" y="512"/>
                    <a:pt x="96" y="512"/>
                    <a:pt x="96" y="512"/>
                  </a:cubicBezTo>
                  <a:cubicBezTo>
                    <a:pt x="78" y="512"/>
                    <a:pt x="64" y="497"/>
                    <a:pt x="64" y="480"/>
                  </a:cubicBezTo>
                  <a:cubicBezTo>
                    <a:pt x="64" y="96"/>
                    <a:pt x="64" y="96"/>
                    <a:pt x="64" y="96"/>
                  </a:cubicBezTo>
                  <a:cubicBezTo>
                    <a:pt x="64" y="78"/>
                    <a:pt x="78" y="64"/>
                    <a:pt x="96" y="64"/>
                  </a:cubicBezTo>
                  <a:cubicBezTo>
                    <a:pt x="672" y="64"/>
                    <a:pt x="672" y="64"/>
                    <a:pt x="672" y="64"/>
                  </a:cubicBezTo>
                  <a:cubicBezTo>
                    <a:pt x="690" y="64"/>
                    <a:pt x="704" y="78"/>
                    <a:pt x="704" y="96"/>
                  </a:cubicBezTo>
                  <a:cubicBezTo>
                    <a:pt x="704" y="480"/>
                    <a:pt x="704" y="480"/>
                    <a:pt x="704" y="480"/>
                  </a:cubicBezTo>
                  <a:cubicBezTo>
                    <a:pt x="704" y="497"/>
                    <a:pt x="690" y="512"/>
                    <a:pt x="672" y="512"/>
                  </a:cubicBezTo>
                  <a:cubicBezTo>
                    <a:pt x="448" y="512"/>
                    <a:pt x="448" y="512"/>
                    <a:pt x="448" y="512"/>
                  </a:cubicBezTo>
                  <a:cubicBezTo>
                    <a:pt x="469" y="664"/>
                    <a:pt x="469" y="664"/>
                    <a:pt x="469" y="664"/>
                  </a:cubicBezTo>
                  <a:lnTo>
                    <a:pt x="267" y="5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Rectangle 40"/>
            <p:cNvSpPr>
              <a:spLocks noChangeArrowheads="1"/>
            </p:cNvSpPr>
            <p:nvPr/>
          </p:nvSpPr>
          <p:spPr bwMode="auto">
            <a:xfrm>
              <a:off x="8348663" y="5680075"/>
              <a:ext cx="17462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Rectangle 41"/>
            <p:cNvSpPr>
              <a:spLocks noChangeArrowheads="1"/>
            </p:cNvSpPr>
            <p:nvPr/>
          </p:nvSpPr>
          <p:spPr bwMode="auto">
            <a:xfrm>
              <a:off x="8348663" y="5767388"/>
              <a:ext cx="131763"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42"/>
            <p:cNvSpPr>
              <a:spLocks noEditPoints="1"/>
            </p:cNvSpPr>
            <p:nvPr/>
          </p:nvSpPr>
          <p:spPr bwMode="auto">
            <a:xfrm>
              <a:off x="8785225" y="5635625"/>
              <a:ext cx="195263" cy="250825"/>
            </a:xfrm>
            <a:custGeom>
              <a:avLst/>
              <a:gdLst>
                <a:gd name="T0" fmla="*/ 480 w 576"/>
                <a:gd name="T1" fmla="*/ 502 h 736"/>
                <a:gd name="T2" fmla="*/ 576 w 576"/>
                <a:gd name="T3" fmla="*/ 288 h 736"/>
                <a:gd name="T4" fmla="*/ 288 w 576"/>
                <a:gd name="T5" fmla="*/ 0 h 736"/>
                <a:gd name="T6" fmla="*/ 0 w 576"/>
                <a:gd name="T7" fmla="*/ 288 h 736"/>
                <a:gd name="T8" fmla="*/ 96 w 576"/>
                <a:gd name="T9" fmla="*/ 502 h 736"/>
                <a:gd name="T10" fmla="*/ 96 w 576"/>
                <a:gd name="T11" fmla="*/ 544 h 736"/>
                <a:gd name="T12" fmla="*/ 32 w 576"/>
                <a:gd name="T13" fmla="*/ 544 h 736"/>
                <a:gd name="T14" fmla="*/ 32 w 576"/>
                <a:gd name="T15" fmla="*/ 608 h 736"/>
                <a:gd name="T16" fmla="*/ 96 w 576"/>
                <a:gd name="T17" fmla="*/ 608 h 736"/>
                <a:gd name="T18" fmla="*/ 96 w 576"/>
                <a:gd name="T19" fmla="*/ 736 h 736"/>
                <a:gd name="T20" fmla="*/ 480 w 576"/>
                <a:gd name="T21" fmla="*/ 736 h 736"/>
                <a:gd name="T22" fmla="*/ 480 w 576"/>
                <a:gd name="T23" fmla="*/ 608 h 736"/>
                <a:gd name="T24" fmla="*/ 544 w 576"/>
                <a:gd name="T25" fmla="*/ 608 h 736"/>
                <a:gd name="T26" fmla="*/ 544 w 576"/>
                <a:gd name="T27" fmla="*/ 544 h 736"/>
                <a:gd name="T28" fmla="*/ 480 w 576"/>
                <a:gd name="T29" fmla="*/ 544 h 736"/>
                <a:gd name="T30" fmla="*/ 480 w 576"/>
                <a:gd name="T31" fmla="*/ 502 h 736"/>
                <a:gd name="T32" fmla="*/ 148 w 576"/>
                <a:gd name="T33" fmla="*/ 462 h 736"/>
                <a:gd name="T34" fmla="*/ 64 w 576"/>
                <a:gd name="T35" fmla="*/ 288 h 736"/>
                <a:gd name="T36" fmla="*/ 288 w 576"/>
                <a:gd name="T37" fmla="*/ 64 h 736"/>
                <a:gd name="T38" fmla="*/ 512 w 576"/>
                <a:gd name="T39" fmla="*/ 288 h 736"/>
                <a:gd name="T40" fmla="*/ 428 w 576"/>
                <a:gd name="T41" fmla="*/ 462 h 736"/>
                <a:gd name="T42" fmla="*/ 416 w 576"/>
                <a:gd name="T43" fmla="*/ 472 h 736"/>
                <a:gd name="T44" fmla="*/ 416 w 576"/>
                <a:gd name="T45" fmla="*/ 544 h 736"/>
                <a:gd name="T46" fmla="*/ 320 w 576"/>
                <a:gd name="T47" fmla="*/ 544 h 736"/>
                <a:gd name="T48" fmla="*/ 320 w 576"/>
                <a:gd name="T49" fmla="*/ 378 h 736"/>
                <a:gd name="T50" fmla="*/ 384 w 576"/>
                <a:gd name="T51" fmla="*/ 288 h 736"/>
                <a:gd name="T52" fmla="*/ 288 w 576"/>
                <a:gd name="T53" fmla="*/ 192 h 736"/>
                <a:gd name="T54" fmla="*/ 192 w 576"/>
                <a:gd name="T55" fmla="*/ 288 h 736"/>
                <a:gd name="T56" fmla="*/ 256 w 576"/>
                <a:gd name="T57" fmla="*/ 378 h 736"/>
                <a:gd name="T58" fmla="*/ 256 w 576"/>
                <a:gd name="T59" fmla="*/ 544 h 736"/>
                <a:gd name="T60" fmla="*/ 160 w 576"/>
                <a:gd name="T61" fmla="*/ 544 h 736"/>
                <a:gd name="T62" fmla="*/ 160 w 576"/>
                <a:gd name="T63" fmla="*/ 472 h 736"/>
                <a:gd name="T64" fmla="*/ 148 w 576"/>
                <a:gd name="T65" fmla="*/ 462 h 736"/>
                <a:gd name="T66" fmla="*/ 256 w 576"/>
                <a:gd name="T67" fmla="*/ 288 h 736"/>
                <a:gd name="T68" fmla="*/ 288 w 576"/>
                <a:gd name="T69" fmla="*/ 256 h 736"/>
                <a:gd name="T70" fmla="*/ 320 w 576"/>
                <a:gd name="T71" fmla="*/ 288 h 736"/>
                <a:gd name="T72" fmla="*/ 288 w 576"/>
                <a:gd name="T73" fmla="*/ 320 h 736"/>
                <a:gd name="T74" fmla="*/ 256 w 576"/>
                <a:gd name="T75" fmla="*/ 288 h 736"/>
                <a:gd name="T76" fmla="*/ 416 w 576"/>
                <a:gd name="T77" fmla="*/ 672 h 736"/>
                <a:gd name="T78" fmla="*/ 160 w 576"/>
                <a:gd name="T79" fmla="*/ 672 h 736"/>
                <a:gd name="T80" fmla="*/ 160 w 576"/>
                <a:gd name="T81" fmla="*/ 608 h 736"/>
                <a:gd name="T82" fmla="*/ 416 w 576"/>
                <a:gd name="T83" fmla="*/ 608 h 736"/>
                <a:gd name="T84" fmla="*/ 416 w 576"/>
                <a:gd name="T85" fmla="*/ 672 h 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6" h="736">
                  <a:moveTo>
                    <a:pt x="480" y="502"/>
                  </a:moveTo>
                  <a:cubicBezTo>
                    <a:pt x="541" y="447"/>
                    <a:pt x="576" y="370"/>
                    <a:pt x="576" y="288"/>
                  </a:cubicBezTo>
                  <a:cubicBezTo>
                    <a:pt x="576" y="129"/>
                    <a:pt x="447" y="0"/>
                    <a:pt x="288" y="0"/>
                  </a:cubicBezTo>
                  <a:cubicBezTo>
                    <a:pt x="129" y="0"/>
                    <a:pt x="0" y="129"/>
                    <a:pt x="0" y="288"/>
                  </a:cubicBezTo>
                  <a:cubicBezTo>
                    <a:pt x="0" y="370"/>
                    <a:pt x="35" y="447"/>
                    <a:pt x="96" y="502"/>
                  </a:cubicBezTo>
                  <a:cubicBezTo>
                    <a:pt x="96" y="544"/>
                    <a:pt x="96" y="544"/>
                    <a:pt x="96" y="544"/>
                  </a:cubicBezTo>
                  <a:cubicBezTo>
                    <a:pt x="32" y="544"/>
                    <a:pt x="32" y="544"/>
                    <a:pt x="32" y="544"/>
                  </a:cubicBezTo>
                  <a:cubicBezTo>
                    <a:pt x="32" y="608"/>
                    <a:pt x="32" y="608"/>
                    <a:pt x="32" y="608"/>
                  </a:cubicBezTo>
                  <a:cubicBezTo>
                    <a:pt x="96" y="608"/>
                    <a:pt x="96" y="608"/>
                    <a:pt x="96" y="608"/>
                  </a:cubicBezTo>
                  <a:cubicBezTo>
                    <a:pt x="96" y="736"/>
                    <a:pt x="96" y="736"/>
                    <a:pt x="96" y="736"/>
                  </a:cubicBezTo>
                  <a:cubicBezTo>
                    <a:pt x="480" y="736"/>
                    <a:pt x="480" y="736"/>
                    <a:pt x="480" y="736"/>
                  </a:cubicBezTo>
                  <a:cubicBezTo>
                    <a:pt x="480" y="608"/>
                    <a:pt x="480" y="608"/>
                    <a:pt x="480" y="608"/>
                  </a:cubicBezTo>
                  <a:cubicBezTo>
                    <a:pt x="544" y="608"/>
                    <a:pt x="544" y="608"/>
                    <a:pt x="544" y="608"/>
                  </a:cubicBezTo>
                  <a:cubicBezTo>
                    <a:pt x="544" y="544"/>
                    <a:pt x="544" y="544"/>
                    <a:pt x="544" y="544"/>
                  </a:cubicBezTo>
                  <a:cubicBezTo>
                    <a:pt x="480" y="544"/>
                    <a:pt x="480" y="544"/>
                    <a:pt x="480" y="544"/>
                  </a:cubicBezTo>
                  <a:lnTo>
                    <a:pt x="480" y="502"/>
                  </a:lnTo>
                  <a:close/>
                  <a:moveTo>
                    <a:pt x="148" y="462"/>
                  </a:moveTo>
                  <a:cubicBezTo>
                    <a:pt x="95" y="419"/>
                    <a:pt x="64" y="356"/>
                    <a:pt x="64" y="288"/>
                  </a:cubicBezTo>
                  <a:cubicBezTo>
                    <a:pt x="64" y="164"/>
                    <a:pt x="165" y="64"/>
                    <a:pt x="288" y="64"/>
                  </a:cubicBezTo>
                  <a:cubicBezTo>
                    <a:pt x="411" y="64"/>
                    <a:pt x="512" y="164"/>
                    <a:pt x="512" y="288"/>
                  </a:cubicBezTo>
                  <a:cubicBezTo>
                    <a:pt x="512" y="356"/>
                    <a:pt x="481" y="419"/>
                    <a:pt x="428" y="462"/>
                  </a:cubicBezTo>
                  <a:cubicBezTo>
                    <a:pt x="416" y="472"/>
                    <a:pt x="416" y="472"/>
                    <a:pt x="416" y="472"/>
                  </a:cubicBezTo>
                  <a:cubicBezTo>
                    <a:pt x="416" y="544"/>
                    <a:pt x="416" y="544"/>
                    <a:pt x="416" y="544"/>
                  </a:cubicBezTo>
                  <a:cubicBezTo>
                    <a:pt x="320" y="544"/>
                    <a:pt x="320" y="544"/>
                    <a:pt x="320" y="544"/>
                  </a:cubicBezTo>
                  <a:cubicBezTo>
                    <a:pt x="320" y="378"/>
                    <a:pt x="320" y="378"/>
                    <a:pt x="320" y="378"/>
                  </a:cubicBezTo>
                  <a:cubicBezTo>
                    <a:pt x="357" y="364"/>
                    <a:pt x="384" y="329"/>
                    <a:pt x="384" y="288"/>
                  </a:cubicBezTo>
                  <a:cubicBezTo>
                    <a:pt x="384" y="235"/>
                    <a:pt x="341" y="192"/>
                    <a:pt x="288" y="192"/>
                  </a:cubicBezTo>
                  <a:cubicBezTo>
                    <a:pt x="235" y="192"/>
                    <a:pt x="192" y="235"/>
                    <a:pt x="192" y="288"/>
                  </a:cubicBezTo>
                  <a:cubicBezTo>
                    <a:pt x="192" y="329"/>
                    <a:pt x="219" y="364"/>
                    <a:pt x="256" y="378"/>
                  </a:cubicBezTo>
                  <a:cubicBezTo>
                    <a:pt x="256" y="544"/>
                    <a:pt x="256" y="544"/>
                    <a:pt x="256" y="544"/>
                  </a:cubicBezTo>
                  <a:cubicBezTo>
                    <a:pt x="160" y="544"/>
                    <a:pt x="160" y="544"/>
                    <a:pt x="160" y="544"/>
                  </a:cubicBezTo>
                  <a:cubicBezTo>
                    <a:pt x="160" y="472"/>
                    <a:pt x="160" y="472"/>
                    <a:pt x="160" y="472"/>
                  </a:cubicBezTo>
                  <a:lnTo>
                    <a:pt x="148" y="462"/>
                  </a:lnTo>
                  <a:close/>
                  <a:moveTo>
                    <a:pt x="256" y="288"/>
                  </a:moveTo>
                  <a:cubicBezTo>
                    <a:pt x="256" y="270"/>
                    <a:pt x="270" y="256"/>
                    <a:pt x="288" y="256"/>
                  </a:cubicBezTo>
                  <a:cubicBezTo>
                    <a:pt x="306" y="256"/>
                    <a:pt x="320" y="270"/>
                    <a:pt x="320" y="288"/>
                  </a:cubicBezTo>
                  <a:cubicBezTo>
                    <a:pt x="320" y="305"/>
                    <a:pt x="306" y="320"/>
                    <a:pt x="288" y="320"/>
                  </a:cubicBezTo>
                  <a:cubicBezTo>
                    <a:pt x="270" y="320"/>
                    <a:pt x="256" y="305"/>
                    <a:pt x="256" y="288"/>
                  </a:cubicBezTo>
                  <a:moveTo>
                    <a:pt x="416" y="672"/>
                  </a:moveTo>
                  <a:cubicBezTo>
                    <a:pt x="160" y="672"/>
                    <a:pt x="160" y="672"/>
                    <a:pt x="160" y="672"/>
                  </a:cubicBezTo>
                  <a:cubicBezTo>
                    <a:pt x="160" y="608"/>
                    <a:pt x="160" y="608"/>
                    <a:pt x="160" y="608"/>
                  </a:cubicBezTo>
                  <a:cubicBezTo>
                    <a:pt x="416" y="608"/>
                    <a:pt x="416" y="608"/>
                    <a:pt x="416" y="608"/>
                  </a:cubicBezTo>
                  <a:lnTo>
                    <a:pt x="416" y="6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Rectangle 43"/>
            <p:cNvSpPr>
              <a:spLocks noChangeArrowheads="1"/>
            </p:cNvSpPr>
            <p:nvPr/>
          </p:nvSpPr>
          <p:spPr bwMode="auto">
            <a:xfrm>
              <a:off x="8348663" y="5722938"/>
              <a:ext cx="1746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Rectangle 44"/>
            <p:cNvSpPr>
              <a:spLocks noChangeArrowheads="1"/>
            </p:cNvSpPr>
            <p:nvPr/>
          </p:nvSpPr>
          <p:spPr bwMode="auto">
            <a:xfrm>
              <a:off x="8501063" y="5767388"/>
              <a:ext cx="2222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46771200"/>
      </p:ext>
    </p:extLst>
  </p:cSld>
  <p:clrMapOvr>
    <a:masterClrMapping/>
  </p:clrMapOvr>
  <p:transition spd="slow">
    <p:push dir="u"/>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cxnSp>
        <p:nvCxnSpPr>
          <p:cNvPr id="4" name="Straight Connector 3"/>
          <p:cNvCxnSpPr>
            <a:stCxn id="23" idx="6"/>
            <a:endCxn id="24" idx="2"/>
          </p:cNvCxnSpPr>
          <p:nvPr/>
        </p:nvCxnSpPr>
        <p:spPr>
          <a:xfrm>
            <a:off x="639126" y="3084395"/>
            <a:ext cx="7865749" cy="0"/>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Oval 22"/>
          <p:cNvSpPr/>
          <p:nvPr/>
        </p:nvSpPr>
        <p:spPr bwMode="auto">
          <a:xfrm>
            <a:off x="420688" y="2975176"/>
            <a:ext cx="218438" cy="218438"/>
          </a:xfrm>
          <a:prstGeom prst="ellips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4" name="Oval 23"/>
          <p:cNvSpPr/>
          <p:nvPr/>
        </p:nvSpPr>
        <p:spPr bwMode="auto">
          <a:xfrm>
            <a:off x="8504875" y="2975176"/>
            <a:ext cx="218438" cy="218438"/>
          </a:xfrm>
          <a:prstGeom prst="ellips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 name="Oval 4"/>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 name="Oval 5"/>
          <p:cNvSpPr/>
          <p:nvPr/>
        </p:nvSpPr>
        <p:spPr bwMode="auto">
          <a:xfrm>
            <a:off x="1356104" y="2765285"/>
            <a:ext cx="638219" cy="638219"/>
          </a:xfrm>
          <a:prstGeom prst="ellipse">
            <a:avLst/>
          </a:pr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r>
              <a:rPr lang="ar-SY" sz="1050" b="1" dirty="0" smtClean="0">
                <a:solidFill>
                  <a:schemeClr val="bg1"/>
                </a:solidFill>
              </a:rPr>
              <a:t>2015</a:t>
            </a:r>
            <a:endParaRPr lang="en-US" sz="1050" b="1" dirty="0">
              <a:solidFill>
                <a:schemeClr val="bg1"/>
              </a:solidFill>
            </a:endParaRPr>
          </a:p>
        </p:txBody>
      </p:sp>
      <p:cxnSp>
        <p:nvCxnSpPr>
          <p:cNvPr id="11" name="Straight Connector 10"/>
          <p:cNvCxnSpPr/>
          <p:nvPr/>
        </p:nvCxnSpPr>
        <p:spPr>
          <a:xfrm>
            <a:off x="1675214" y="2484320"/>
            <a:ext cx="0" cy="226695"/>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bwMode="auto">
          <a:xfrm>
            <a:off x="1026921" y="2438600"/>
            <a:ext cx="1296586" cy="45719"/>
          </a:xfrm>
          <a:prstGeom prst="rect">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 name="Rectangle 18"/>
          <p:cNvSpPr/>
          <p:nvPr/>
        </p:nvSpPr>
        <p:spPr bwMode="auto">
          <a:xfrm>
            <a:off x="1026921" y="1356360"/>
            <a:ext cx="1296586" cy="1083161"/>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3" name="Oval 32"/>
          <p:cNvSpPr/>
          <p:nvPr/>
        </p:nvSpPr>
        <p:spPr bwMode="auto">
          <a:xfrm>
            <a:off x="4198620"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endParaRPr lang="en-US" sz="1600" b="1">
              <a:solidFill>
                <a:schemeClr val="bg1"/>
              </a:solidFill>
            </a:endParaRPr>
          </a:p>
        </p:txBody>
      </p:sp>
      <p:sp>
        <p:nvSpPr>
          <p:cNvPr id="34" name="Oval 33"/>
          <p:cNvSpPr/>
          <p:nvPr/>
        </p:nvSpPr>
        <p:spPr bwMode="auto">
          <a:xfrm>
            <a:off x="4252890" y="2765285"/>
            <a:ext cx="638219" cy="638219"/>
          </a:xfrm>
          <a:prstGeom prst="ellipse">
            <a:avLst/>
          </a:pr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r>
              <a:rPr lang="ar-SY" sz="1050" b="1" dirty="0" smtClean="0">
                <a:solidFill>
                  <a:schemeClr val="bg1"/>
                </a:solidFill>
              </a:rPr>
              <a:t>2017</a:t>
            </a:r>
            <a:endParaRPr lang="en-US" sz="1050" b="1" dirty="0">
              <a:solidFill>
                <a:schemeClr val="bg1"/>
              </a:solidFill>
            </a:endParaRPr>
          </a:p>
        </p:txBody>
      </p:sp>
      <p:cxnSp>
        <p:nvCxnSpPr>
          <p:cNvPr id="30" name="Straight Connector 29"/>
          <p:cNvCxnSpPr/>
          <p:nvPr/>
        </p:nvCxnSpPr>
        <p:spPr>
          <a:xfrm>
            <a:off x="4572000" y="2484320"/>
            <a:ext cx="0" cy="22669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bwMode="auto">
          <a:xfrm>
            <a:off x="3923707" y="2438600"/>
            <a:ext cx="1296586" cy="45719"/>
          </a:xfrm>
          <a:prstGeom prst="rect">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2" name="Rectangle 31"/>
          <p:cNvSpPr/>
          <p:nvPr/>
        </p:nvSpPr>
        <p:spPr bwMode="auto">
          <a:xfrm>
            <a:off x="3923707" y="1356360"/>
            <a:ext cx="1296586" cy="1083161"/>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0" name="Oval 39"/>
          <p:cNvSpPr/>
          <p:nvPr/>
        </p:nvSpPr>
        <p:spPr bwMode="auto">
          <a:xfrm>
            <a:off x="7095407"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endParaRPr lang="en-US" sz="1600" b="1">
              <a:solidFill>
                <a:schemeClr val="bg1"/>
              </a:solidFill>
            </a:endParaRPr>
          </a:p>
        </p:txBody>
      </p:sp>
      <p:sp>
        <p:nvSpPr>
          <p:cNvPr id="41" name="Oval 40"/>
          <p:cNvSpPr/>
          <p:nvPr/>
        </p:nvSpPr>
        <p:spPr bwMode="auto">
          <a:xfrm>
            <a:off x="7149677" y="2765285"/>
            <a:ext cx="638219" cy="638219"/>
          </a:xfrm>
          <a:prstGeom prst="ellipse">
            <a:avLst/>
          </a:prstGeom>
          <a:solidFill>
            <a:schemeClr val="accent5"/>
          </a:solidFill>
          <a:ln w="9525">
            <a:noFill/>
            <a:round/>
            <a:headEnd/>
            <a:tailEnd/>
          </a:ln>
        </p:spPr>
        <p:txBody>
          <a:bodyPr vert="horz" wrap="square" lIns="0" tIns="0" rIns="0" bIns="0" numCol="1" rtlCol="0" anchor="ctr" anchorCtr="0" compatLnSpc="1">
            <a:prstTxWarp prst="textNoShape">
              <a:avLst/>
            </a:prstTxWarp>
          </a:bodyPr>
          <a:lstStyle/>
          <a:p>
            <a:pPr algn="ctr"/>
            <a:r>
              <a:rPr lang="ar-SY" sz="1050" b="1" dirty="0" smtClean="0">
                <a:solidFill>
                  <a:schemeClr val="bg1"/>
                </a:solidFill>
              </a:rPr>
              <a:t>2019</a:t>
            </a:r>
            <a:endParaRPr lang="en-US" sz="1050" b="1" dirty="0">
              <a:solidFill>
                <a:schemeClr val="bg1"/>
              </a:solidFill>
            </a:endParaRPr>
          </a:p>
        </p:txBody>
      </p:sp>
      <p:cxnSp>
        <p:nvCxnSpPr>
          <p:cNvPr id="37" name="Straight Connector 36"/>
          <p:cNvCxnSpPr/>
          <p:nvPr/>
        </p:nvCxnSpPr>
        <p:spPr>
          <a:xfrm>
            <a:off x="7468787" y="2484320"/>
            <a:ext cx="0" cy="226695"/>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bwMode="auto">
          <a:xfrm>
            <a:off x="6820494" y="2438600"/>
            <a:ext cx="1296586" cy="45719"/>
          </a:xfrm>
          <a:prstGeom prst="rect">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9" name="Rectangle 38"/>
          <p:cNvSpPr/>
          <p:nvPr/>
        </p:nvSpPr>
        <p:spPr bwMode="auto">
          <a:xfrm>
            <a:off x="6820494" y="1356360"/>
            <a:ext cx="1296586" cy="1083161"/>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7" name="Oval 46"/>
          <p:cNvSpPr/>
          <p:nvPr/>
        </p:nvSpPr>
        <p:spPr bwMode="auto">
          <a:xfrm rot="10800000">
            <a:off x="2750227"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8" name="Oval 47"/>
          <p:cNvSpPr/>
          <p:nvPr/>
        </p:nvSpPr>
        <p:spPr bwMode="auto">
          <a:xfrm>
            <a:off x="2804497" y="2765285"/>
            <a:ext cx="638219" cy="638219"/>
          </a:xfrm>
          <a:prstGeom prst="ellipse">
            <a:avLst/>
          </a:pr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r>
              <a:rPr lang="ar-SY" sz="1050" b="1" dirty="0" smtClean="0">
                <a:solidFill>
                  <a:schemeClr val="bg1"/>
                </a:solidFill>
              </a:rPr>
              <a:t>2016</a:t>
            </a:r>
            <a:endParaRPr lang="en-US" sz="1050" b="1" dirty="0">
              <a:solidFill>
                <a:schemeClr val="bg1"/>
              </a:solidFill>
            </a:endParaRPr>
          </a:p>
        </p:txBody>
      </p:sp>
      <p:cxnSp>
        <p:nvCxnSpPr>
          <p:cNvPr id="44" name="Straight Connector 43"/>
          <p:cNvCxnSpPr/>
          <p:nvPr/>
        </p:nvCxnSpPr>
        <p:spPr>
          <a:xfrm rot="10800000">
            <a:off x="3123607" y="3457775"/>
            <a:ext cx="0" cy="226695"/>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bwMode="auto">
          <a:xfrm>
            <a:off x="2475314" y="3684470"/>
            <a:ext cx="1296586" cy="45719"/>
          </a:xfrm>
          <a:prstGeom prst="rect">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4" name="Oval 53"/>
          <p:cNvSpPr/>
          <p:nvPr/>
        </p:nvSpPr>
        <p:spPr bwMode="auto">
          <a:xfrm rot="10800000">
            <a:off x="5647013"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5" name="Oval 54"/>
          <p:cNvSpPr/>
          <p:nvPr/>
        </p:nvSpPr>
        <p:spPr bwMode="auto">
          <a:xfrm>
            <a:off x="5701283" y="2765285"/>
            <a:ext cx="638219" cy="638219"/>
          </a:xfrm>
          <a:prstGeom prst="ellipse">
            <a:avLst/>
          </a:pr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r>
              <a:rPr lang="ar-SY" sz="1050" b="1" dirty="0" smtClean="0">
                <a:solidFill>
                  <a:schemeClr val="bg1"/>
                </a:solidFill>
              </a:rPr>
              <a:t>2018</a:t>
            </a:r>
            <a:endParaRPr lang="en-US" sz="1050" b="1" dirty="0">
              <a:solidFill>
                <a:schemeClr val="bg1"/>
              </a:solidFill>
            </a:endParaRPr>
          </a:p>
        </p:txBody>
      </p:sp>
      <p:cxnSp>
        <p:nvCxnSpPr>
          <p:cNvPr id="51" name="Straight Connector 50"/>
          <p:cNvCxnSpPr/>
          <p:nvPr/>
        </p:nvCxnSpPr>
        <p:spPr>
          <a:xfrm rot="10800000">
            <a:off x="6020393" y="3457775"/>
            <a:ext cx="0" cy="226695"/>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bwMode="auto">
          <a:xfrm>
            <a:off x="2475313" y="3729270"/>
            <a:ext cx="1296586" cy="1083161"/>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5" name="Rectangle 64"/>
          <p:cNvSpPr/>
          <p:nvPr/>
        </p:nvSpPr>
        <p:spPr bwMode="auto">
          <a:xfrm>
            <a:off x="5372099" y="3684470"/>
            <a:ext cx="1296586" cy="45719"/>
          </a:xfrm>
          <a:prstGeom prst="rect">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6" name="Rectangle 65"/>
          <p:cNvSpPr/>
          <p:nvPr/>
        </p:nvSpPr>
        <p:spPr bwMode="auto">
          <a:xfrm>
            <a:off x="5372098" y="3729270"/>
            <a:ext cx="1296586" cy="1083161"/>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0" name="TextBox 69"/>
          <p:cNvSpPr txBox="1"/>
          <p:nvPr/>
        </p:nvSpPr>
        <p:spPr>
          <a:xfrm>
            <a:off x="1140627" y="1945628"/>
            <a:ext cx="1069174" cy="387798"/>
          </a:xfrm>
          <a:prstGeom prst="rect">
            <a:avLst/>
          </a:prstGeom>
          <a:noFill/>
          <a:ln>
            <a:noFill/>
          </a:ln>
        </p:spPr>
        <p:txBody>
          <a:bodyPr wrap="square" lIns="0" tIns="0" rIns="0" bIns="0" rtlCol="0" anchor="ctr">
            <a:spAutoFit/>
          </a:bodyPr>
          <a:lstStyle/>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71" name="TextBox 70"/>
          <p:cNvSpPr txBox="1"/>
          <p:nvPr/>
        </p:nvSpPr>
        <p:spPr>
          <a:xfrm>
            <a:off x="4030594" y="1945628"/>
            <a:ext cx="1069174" cy="387798"/>
          </a:xfrm>
          <a:prstGeom prst="rect">
            <a:avLst/>
          </a:prstGeom>
          <a:noFill/>
          <a:ln>
            <a:noFill/>
          </a:ln>
        </p:spPr>
        <p:txBody>
          <a:bodyPr wrap="square" lIns="0" tIns="0" rIns="0" bIns="0" rtlCol="0" anchor="ctr">
            <a:spAutoFit/>
          </a:bodyPr>
          <a:lstStyle/>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72" name="TextBox 71"/>
          <p:cNvSpPr txBox="1"/>
          <p:nvPr/>
        </p:nvSpPr>
        <p:spPr>
          <a:xfrm>
            <a:off x="6934199" y="1945628"/>
            <a:ext cx="1069174" cy="387798"/>
          </a:xfrm>
          <a:prstGeom prst="rect">
            <a:avLst/>
          </a:prstGeom>
          <a:noFill/>
          <a:ln>
            <a:noFill/>
          </a:ln>
        </p:spPr>
        <p:txBody>
          <a:bodyPr wrap="square" lIns="0" tIns="0" rIns="0" bIns="0" rtlCol="0" anchor="ctr">
            <a:spAutoFit/>
          </a:bodyPr>
          <a:lstStyle/>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grpSp>
        <p:nvGrpSpPr>
          <p:cNvPr id="42" name="Group 41"/>
          <p:cNvGrpSpPr/>
          <p:nvPr/>
        </p:nvGrpSpPr>
        <p:grpSpPr>
          <a:xfrm>
            <a:off x="4406137" y="1476033"/>
            <a:ext cx="331726" cy="314262"/>
            <a:chOff x="2700338" y="1873249"/>
            <a:chExt cx="271463" cy="257175"/>
          </a:xfrm>
          <a:solidFill>
            <a:schemeClr val="accent3"/>
          </a:solidFill>
        </p:grpSpPr>
        <p:sp>
          <p:nvSpPr>
            <p:cNvPr id="43" name="Freeform 159"/>
            <p:cNvSpPr>
              <a:spLocks/>
            </p:cNvSpPr>
            <p:nvPr/>
          </p:nvSpPr>
          <p:spPr bwMode="auto">
            <a:xfrm>
              <a:off x="2700338" y="1873249"/>
              <a:ext cx="271463" cy="257175"/>
            </a:xfrm>
            <a:custGeom>
              <a:avLst/>
              <a:gdLst/>
              <a:ahLst/>
              <a:cxnLst>
                <a:cxn ang="0">
                  <a:pos x="118" y="108"/>
                </a:cxn>
                <a:cxn ang="0">
                  <a:pos x="114" y="112"/>
                </a:cxn>
                <a:cxn ang="0">
                  <a:pos x="5" y="112"/>
                </a:cxn>
                <a:cxn ang="0">
                  <a:pos x="0" y="106"/>
                </a:cxn>
                <a:cxn ang="0">
                  <a:pos x="0" y="4"/>
                </a:cxn>
                <a:cxn ang="0">
                  <a:pos x="4" y="0"/>
                </a:cxn>
                <a:cxn ang="0">
                  <a:pos x="9" y="4"/>
                </a:cxn>
                <a:cxn ang="0">
                  <a:pos x="9" y="98"/>
                </a:cxn>
                <a:cxn ang="0">
                  <a:pos x="14" y="103"/>
                </a:cxn>
                <a:cxn ang="0">
                  <a:pos x="114" y="103"/>
                </a:cxn>
                <a:cxn ang="0">
                  <a:pos x="118" y="108"/>
                </a:cxn>
              </a:cxnLst>
              <a:rect l="0" t="0" r="r" b="b"/>
              <a:pathLst>
                <a:path w="118" h="112">
                  <a:moveTo>
                    <a:pt x="118" y="108"/>
                  </a:moveTo>
                  <a:cubicBezTo>
                    <a:pt x="118" y="110"/>
                    <a:pt x="117" y="112"/>
                    <a:pt x="114" y="112"/>
                  </a:cubicBezTo>
                  <a:cubicBezTo>
                    <a:pt x="5" y="112"/>
                    <a:pt x="5" y="112"/>
                    <a:pt x="5" y="112"/>
                  </a:cubicBezTo>
                  <a:cubicBezTo>
                    <a:pt x="2" y="112"/>
                    <a:pt x="0" y="110"/>
                    <a:pt x="0" y="106"/>
                  </a:cubicBezTo>
                  <a:cubicBezTo>
                    <a:pt x="0" y="4"/>
                    <a:pt x="0" y="4"/>
                    <a:pt x="0" y="4"/>
                  </a:cubicBezTo>
                  <a:cubicBezTo>
                    <a:pt x="0" y="1"/>
                    <a:pt x="2" y="0"/>
                    <a:pt x="4" y="0"/>
                  </a:cubicBezTo>
                  <a:cubicBezTo>
                    <a:pt x="7" y="0"/>
                    <a:pt x="9" y="1"/>
                    <a:pt x="9" y="4"/>
                  </a:cubicBezTo>
                  <a:cubicBezTo>
                    <a:pt x="9" y="98"/>
                    <a:pt x="9" y="98"/>
                    <a:pt x="9" y="98"/>
                  </a:cubicBezTo>
                  <a:cubicBezTo>
                    <a:pt x="9" y="101"/>
                    <a:pt x="11" y="103"/>
                    <a:pt x="14" y="103"/>
                  </a:cubicBezTo>
                  <a:cubicBezTo>
                    <a:pt x="114" y="103"/>
                    <a:pt x="114" y="103"/>
                    <a:pt x="114" y="103"/>
                  </a:cubicBezTo>
                  <a:cubicBezTo>
                    <a:pt x="117" y="103"/>
                    <a:pt x="118" y="105"/>
                    <a:pt x="118" y="10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160"/>
            <p:cNvSpPr>
              <a:spLocks/>
            </p:cNvSpPr>
            <p:nvPr/>
          </p:nvSpPr>
          <p:spPr bwMode="auto">
            <a:xfrm>
              <a:off x="2740026" y="1898649"/>
              <a:ext cx="212725" cy="179388"/>
            </a:xfrm>
            <a:custGeom>
              <a:avLst/>
              <a:gdLst/>
              <a:ahLst/>
              <a:cxnLst>
                <a:cxn ang="0">
                  <a:pos x="91" y="27"/>
                </a:cxn>
                <a:cxn ang="0">
                  <a:pos x="93" y="26"/>
                </a:cxn>
                <a:cxn ang="0">
                  <a:pos x="90" y="2"/>
                </a:cxn>
                <a:cxn ang="0">
                  <a:pos x="88" y="0"/>
                </a:cxn>
                <a:cxn ang="0">
                  <a:pos x="65" y="9"/>
                </a:cxn>
                <a:cxn ang="0">
                  <a:pos x="65" y="11"/>
                </a:cxn>
                <a:cxn ang="0">
                  <a:pos x="69" y="14"/>
                </a:cxn>
                <a:cxn ang="0">
                  <a:pos x="70" y="17"/>
                </a:cxn>
                <a:cxn ang="0">
                  <a:pos x="53" y="43"/>
                </a:cxn>
                <a:cxn ang="0">
                  <a:pos x="49" y="44"/>
                </a:cxn>
                <a:cxn ang="0">
                  <a:pos x="23" y="34"/>
                </a:cxn>
                <a:cxn ang="0">
                  <a:pos x="19" y="36"/>
                </a:cxn>
                <a:cxn ang="0">
                  <a:pos x="2" y="55"/>
                </a:cxn>
                <a:cxn ang="0">
                  <a:pos x="0" y="60"/>
                </a:cxn>
                <a:cxn ang="0">
                  <a:pos x="0" y="77"/>
                </a:cxn>
                <a:cxn ang="0">
                  <a:pos x="2" y="77"/>
                </a:cxn>
                <a:cxn ang="0">
                  <a:pos x="23" y="53"/>
                </a:cxn>
                <a:cxn ang="0">
                  <a:pos x="28" y="52"/>
                </a:cxn>
                <a:cxn ang="0">
                  <a:pos x="54" y="62"/>
                </a:cxn>
                <a:cxn ang="0">
                  <a:pos x="58" y="60"/>
                </a:cxn>
                <a:cxn ang="0">
                  <a:pos x="82" y="25"/>
                </a:cxn>
                <a:cxn ang="0">
                  <a:pos x="86" y="24"/>
                </a:cxn>
                <a:cxn ang="0">
                  <a:pos x="91" y="27"/>
                </a:cxn>
              </a:cxnLst>
              <a:rect l="0" t="0" r="r" b="b"/>
              <a:pathLst>
                <a:path w="93" h="78">
                  <a:moveTo>
                    <a:pt x="91" y="27"/>
                  </a:moveTo>
                  <a:cubicBezTo>
                    <a:pt x="92" y="28"/>
                    <a:pt x="93" y="27"/>
                    <a:pt x="93" y="26"/>
                  </a:cubicBezTo>
                  <a:cubicBezTo>
                    <a:pt x="90" y="2"/>
                    <a:pt x="90" y="2"/>
                    <a:pt x="90" y="2"/>
                  </a:cubicBezTo>
                  <a:cubicBezTo>
                    <a:pt x="90" y="1"/>
                    <a:pt x="89" y="0"/>
                    <a:pt x="88" y="0"/>
                  </a:cubicBezTo>
                  <a:cubicBezTo>
                    <a:pt x="65" y="9"/>
                    <a:pt x="65" y="9"/>
                    <a:pt x="65" y="9"/>
                  </a:cubicBezTo>
                  <a:cubicBezTo>
                    <a:pt x="64" y="9"/>
                    <a:pt x="64" y="10"/>
                    <a:pt x="65" y="11"/>
                  </a:cubicBezTo>
                  <a:cubicBezTo>
                    <a:pt x="69" y="14"/>
                    <a:pt x="69" y="14"/>
                    <a:pt x="69" y="14"/>
                  </a:cubicBezTo>
                  <a:cubicBezTo>
                    <a:pt x="71" y="14"/>
                    <a:pt x="71" y="16"/>
                    <a:pt x="70" y="17"/>
                  </a:cubicBezTo>
                  <a:cubicBezTo>
                    <a:pt x="53" y="43"/>
                    <a:pt x="53" y="43"/>
                    <a:pt x="53" y="43"/>
                  </a:cubicBezTo>
                  <a:cubicBezTo>
                    <a:pt x="52" y="44"/>
                    <a:pt x="51" y="45"/>
                    <a:pt x="49" y="44"/>
                  </a:cubicBezTo>
                  <a:cubicBezTo>
                    <a:pt x="23" y="34"/>
                    <a:pt x="23" y="34"/>
                    <a:pt x="23" y="34"/>
                  </a:cubicBezTo>
                  <a:cubicBezTo>
                    <a:pt x="22" y="34"/>
                    <a:pt x="20" y="34"/>
                    <a:pt x="19" y="36"/>
                  </a:cubicBezTo>
                  <a:cubicBezTo>
                    <a:pt x="2" y="55"/>
                    <a:pt x="2" y="55"/>
                    <a:pt x="2" y="55"/>
                  </a:cubicBezTo>
                  <a:cubicBezTo>
                    <a:pt x="1" y="57"/>
                    <a:pt x="0" y="59"/>
                    <a:pt x="0" y="60"/>
                  </a:cubicBezTo>
                  <a:cubicBezTo>
                    <a:pt x="0" y="77"/>
                    <a:pt x="0" y="77"/>
                    <a:pt x="0" y="77"/>
                  </a:cubicBezTo>
                  <a:cubicBezTo>
                    <a:pt x="0" y="78"/>
                    <a:pt x="1" y="78"/>
                    <a:pt x="2" y="77"/>
                  </a:cubicBezTo>
                  <a:cubicBezTo>
                    <a:pt x="23" y="53"/>
                    <a:pt x="23" y="53"/>
                    <a:pt x="23" y="53"/>
                  </a:cubicBezTo>
                  <a:cubicBezTo>
                    <a:pt x="24" y="51"/>
                    <a:pt x="26" y="51"/>
                    <a:pt x="28" y="52"/>
                  </a:cubicBezTo>
                  <a:cubicBezTo>
                    <a:pt x="54" y="62"/>
                    <a:pt x="54" y="62"/>
                    <a:pt x="54" y="62"/>
                  </a:cubicBezTo>
                  <a:cubicBezTo>
                    <a:pt x="55" y="62"/>
                    <a:pt x="57" y="61"/>
                    <a:pt x="58" y="60"/>
                  </a:cubicBezTo>
                  <a:cubicBezTo>
                    <a:pt x="82" y="25"/>
                    <a:pt x="82" y="25"/>
                    <a:pt x="82" y="25"/>
                  </a:cubicBezTo>
                  <a:cubicBezTo>
                    <a:pt x="83" y="24"/>
                    <a:pt x="84" y="23"/>
                    <a:pt x="86" y="24"/>
                  </a:cubicBezTo>
                  <a:lnTo>
                    <a:pt x="91" y="2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9" name="Group 48"/>
          <p:cNvGrpSpPr/>
          <p:nvPr/>
        </p:nvGrpSpPr>
        <p:grpSpPr>
          <a:xfrm>
            <a:off x="1509353" y="1462454"/>
            <a:ext cx="331722" cy="341420"/>
            <a:chOff x="3125788" y="2378074"/>
            <a:chExt cx="271462" cy="279400"/>
          </a:xfrm>
          <a:solidFill>
            <a:schemeClr val="accent1"/>
          </a:solidFill>
        </p:grpSpPr>
        <p:sp>
          <p:nvSpPr>
            <p:cNvPr id="50" name="Oval 224"/>
            <p:cNvSpPr>
              <a:spLocks noChangeArrowheads="1"/>
            </p:cNvSpPr>
            <p:nvPr/>
          </p:nvSpPr>
          <p:spPr bwMode="auto">
            <a:xfrm>
              <a:off x="3236913" y="2378074"/>
              <a:ext cx="49212" cy="47625"/>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25"/>
            <p:cNvSpPr>
              <a:spLocks noEditPoints="1"/>
            </p:cNvSpPr>
            <p:nvPr/>
          </p:nvSpPr>
          <p:spPr bwMode="auto">
            <a:xfrm>
              <a:off x="3214688" y="2435224"/>
              <a:ext cx="93662" cy="52388"/>
            </a:xfrm>
            <a:custGeom>
              <a:avLst/>
              <a:gdLst/>
              <a:ahLst/>
              <a:cxnLst>
                <a:cxn ang="0">
                  <a:pos x="25" y="17"/>
                </a:cxn>
                <a:cxn ang="0">
                  <a:pos x="21" y="20"/>
                </a:cxn>
                <a:cxn ang="0">
                  <a:pos x="20" y="20"/>
                </a:cxn>
                <a:cxn ang="0">
                  <a:pos x="16" y="17"/>
                </a:cxn>
                <a:cxn ang="0">
                  <a:pos x="16" y="15"/>
                </a:cxn>
                <a:cxn ang="0">
                  <a:pos x="18" y="7"/>
                </a:cxn>
                <a:cxn ang="0">
                  <a:pos x="18" y="6"/>
                </a:cxn>
                <a:cxn ang="0">
                  <a:pos x="18" y="4"/>
                </a:cxn>
                <a:cxn ang="0">
                  <a:pos x="18" y="3"/>
                </a:cxn>
                <a:cxn ang="0">
                  <a:pos x="22" y="3"/>
                </a:cxn>
                <a:cxn ang="0">
                  <a:pos x="23" y="4"/>
                </a:cxn>
                <a:cxn ang="0">
                  <a:pos x="23" y="6"/>
                </a:cxn>
                <a:cxn ang="0">
                  <a:pos x="23" y="7"/>
                </a:cxn>
                <a:cxn ang="0">
                  <a:pos x="25" y="15"/>
                </a:cxn>
                <a:cxn ang="0">
                  <a:pos x="25" y="17"/>
                </a:cxn>
                <a:cxn ang="0">
                  <a:pos x="41" y="22"/>
                </a:cxn>
                <a:cxn ang="0">
                  <a:pos x="34" y="3"/>
                </a:cxn>
                <a:cxn ang="0">
                  <a:pos x="29" y="0"/>
                </a:cxn>
                <a:cxn ang="0">
                  <a:pos x="12" y="0"/>
                </a:cxn>
                <a:cxn ang="0">
                  <a:pos x="7" y="3"/>
                </a:cxn>
                <a:cxn ang="0">
                  <a:pos x="0" y="22"/>
                </a:cxn>
                <a:cxn ang="0">
                  <a:pos x="1" y="23"/>
                </a:cxn>
                <a:cxn ang="0">
                  <a:pos x="6" y="23"/>
                </a:cxn>
                <a:cxn ang="0">
                  <a:pos x="7" y="22"/>
                </a:cxn>
                <a:cxn ang="0">
                  <a:pos x="11" y="13"/>
                </a:cxn>
                <a:cxn ang="0">
                  <a:pos x="11" y="13"/>
                </a:cxn>
                <a:cxn ang="0">
                  <a:pos x="11" y="22"/>
                </a:cxn>
                <a:cxn ang="0">
                  <a:pos x="12" y="23"/>
                </a:cxn>
                <a:cxn ang="0">
                  <a:pos x="30" y="23"/>
                </a:cxn>
                <a:cxn ang="0">
                  <a:pos x="31" y="22"/>
                </a:cxn>
                <a:cxn ang="0">
                  <a:pos x="31" y="13"/>
                </a:cxn>
                <a:cxn ang="0">
                  <a:pos x="31" y="13"/>
                </a:cxn>
                <a:cxn ang="0">
                  <a:pos x="34" y="22"/>
                </a:cxn>
                <a:cxn ang="0">
                  <a:pos x="36" y="23"/>
                </a:cxn>
                <a:cxn ang="0">
                  <a:pos x="40" y="23"/>
                </a:cxn>
                <a:cxn ang="0">
                  <a:pos x="41" y="22"/>
                </a:cxn>
              </a:cxnLst>
              <a:rect l="0" t="0" r="r" b="b"/>
              <a:pathLst>
                <a:path w="41" h="23">
                  <a:moveTo>
                    <a:pt x="25" y="17"/>
                  </a:moveTo>
                  <a:cubicBezTo>
                    <a:pt x="21" y="20"/>
                    <a:pt x="21" y="20"/>
                    <a:pt x="21" y="20"/>
                  </a:cubicBezTo>
                  <a:cubicBezTo>
                    <a:pt x="21" y="20"/>
                    <a:pt x="20" y="20"/>
                    <a:pt x="20" y="20"/>
                  </a:cubicBezTo>
                  <a:cubicBezTo>
                    <a:pt x="16" y="17"/>
                    <a:pt x="16" y="17"/>
                    <a:pt x="16" y="17"/>
                  </a:cubicBezTo>
                  <a:cubicBezTo>
                    <a:pt x="16" y="17"/>
                    <a:pt x="16" y="16"/>
                    <a:pt x="16" y="15"/>
                  </a:cubicBezTo>
                  <a:cubicBezTo>
                    <a:pt x="18" y="7"/>
                    <a:pt x="18" y="7"/>
                    <a:pt x="18" y="7"/>
                  </a:cubicBezTo>
                  <a:cubicBezTo>
                    <a:pt x="18" y="6"/>
                    <a:pt x="18" y="6"/>
                    <a:pt x="18" y="6"/>
                  </a:cubicBezTo>
                  <a:cubicBezTo>
                    <a:pt x="18" y="5"/>
                    <a:pt x="18" y="4"/>
                    <a:pt x="18" y="4"/>
                  </a:cubicBezTo>
                  <a:cubicBezTo>
                    <a:pt x="18" y="4"/>
                    <a:pt x="18" y="3"/>
                    <a:pt x="18" y="3"/>
                  </a:cubicBezTo>
                  <a:cubicBezTo>
                    <a:pt x="22" y="3"/>
                    <a:pt x="22" y="3"/>
                    <a:pt x="22" y="3"/>
                  </a:cubicBezTo>
                  <a:cubicBezTo>
                    <a:pt x="23" y="3"/>
                    <a:pt x="23" y="4"/>
                    <a:pt x="23" y="4"/>
                  </a:cubicBezTo>
                  <a:cubicBezTo>
                    <a:pt x="23" y="4"/>
                    <a:pt x="23" y="5"/>
                    <a:pt x="23" y="6"/>
                  </a:cubicBezTo>
                  <a:cubicBezTo>
                    <a:pt x="23" y="6"/>
                    <a:pt x="23" y="6"/>
                    <a:pt x="23" y="7"/>
                  </a:cubicBezTo>
                  <a:cubicBezTo>
                    <a:pt x="25" y="15"/>
                    <a:pt x="25" y="15"/>
                    <a:pt x="25" y="15"/>
                  </a:cubicBezTo>
                  <a:cubicBezTo>
                    <a:pt x="25" y="16"/>
                    <a:pt x="25" y="17"/>
                    <a:pt x="25" y="17"/>
                  </a:cubicBezTo>
                  <a:moveTo>
                    <a:pt x="41" y="22"/>
                  </a:moveTo>
                  <a:cubicBezTo>
                    <a:pt x="34" y="3"/>
                    <a:pt x="34" y="3"/>
                    <a:pt x="34" y="3"/>
                  </a:cubicBezTo>
                  <a:cubicBezTo>
                    <a:pt x="34" y="3"/>
                    <a:pt x="32" y="0"/>
                    <a:pt x="29" y="0"/>
                  </a:cubicBezTo>
                  <a:cubicBezTo>
                    <a:pt x="28" y="0"/>
                    <a:pt x="12" y="0"/>
                    <a:pt x="12" y="0"/>
                  </a:cubicBezTo>
                  <a:cubicBezTo>
                    <a:pt x="8" y="0"/>
                    <a:pt x="7" y="3"/>
                    <a:pt x="7" y="3"/>
                  </a:cubicBezTo>
                  <a:cubicBezTo>
                    <a:pt x="0" y="22"/>
                    <a:pt x="0" y="22"/>
                    <a:pt x="0" y="22"/>
                  </a:cubicBezTo>
                  <a:cubicBezTo>
                    <a:pt x="0" y="23"/>
                    <a:pt x="0" y="23"/>
                    <a:pt x="1" y="23"/>
                  </a:cubicBezTo>
                  <a:cubicBezTo>
                    <a:pt x="6" y="23"/>
                    <a:pt x="6" y="23"/>
                    <a:pt x="6" y="23"/>
                  </a:cubicBezTo>
                  <a:cubicBezTo>
                    <a:pt x="7" y="23"/>
                    <a:pt x="7" y="22"/>
                    <a:pt x="7" y="22"/>
                  </a:cubicBezTo>
                  <a:cubicBezTo>
                    <a:pt x="11" y="13"/>
                    <a:pt x="11" y="13"/>
                    <a:pt x="11" y="13"/>
                  </a:cubicBezTo>
                  <a:cubicBezTo>
                    <a:pt x="11" y="13"/>
                    <a:pt x="11" y="12"/>
                    <a:pt x="11" y="13"/>
                  </a:cubicBezTo>
                  <a:cubicBezTo>
                    <a:pt x="11" y="15"/>
                    <a:pt x="11" y="20"/>
                    <a:pt x="11" y="22"/>
                  </a:cubicBezTo>
                  <a:cubicBezTo>
                    <a:pt x="11" y="23"/>
                    <a:pt x="11" y="23"/>
                    <a:pt x="12" y="23"/>
                  </a:cubicBezTo>
                  <a:cubicBezTo>
                    <a:pt x="30" y="23"/>
                    <a:pt x="30" y="23"/>
                    <a:pt x="30" y="23"/>
                  </a:cubicBezTo>
                  <a:cubicBezTo>
                    <a:pt x="31" y="23"/>
                    <a:pt x="31" y="23"/>
                    <a:pt x="31" y="22"/>
                  </a:cubicBezTo>
                  <a:cubicBezTo>
                    <a:pt x="31" y="19"/>
                    <a:pt x="31" y="15"/>
                    <a:pt x="31" y="13"/>
                  </a:cubicBezTo>
                  <a:cubicBezTo>
                    <a:pt x="31" y="13"/>
                    <a:pt x="31" y="13"/>
                    <a:pt x="31" y="13"/>
                  </a:cubicBezTo>
                  <a:cubicBezTo>
                    <a:pt x="34" y="22"/>
                    <a:pt x="34" y="22"/>
                    <a:pt x="34" y="22"/>
                  </a:cubicBezTo>
                  <a:cubicBezTo>
                    <a:pt x="34" y="22"/>
                    <a:pt x="34" y="23"/>
                    <a:pt x="36" y="23"/>
                  </a:cubicBezTo>
                  <a:cubicBezTo>
                    <a:pt x="40" y="23"/>
                    <a:pt x="40" y="23"/>
                    <a:pt x="40" y="23"/>
                  </a:cubicBezTo>
                  <a:cubicBezTo>
                    <a:pt x="41" y="23"/>
                    <a:pt x="41" y="23"/>
                    <a:pt x="41" y="2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26"/>
            <p:cNvSpPr>
              <a:spLocks/>
            </p:cNvSpPr>
            <p:nvPr/>
          </p:nvSpPr>
          <p:spPr bwMode="auto">
            <a:xfrm>
              <a:off x="3157538" y="2508249"/>
              <a:ext cx="207962" cy="49213"/>
            </a:xfrm>
            <a:custGeom>
              <a:avLst/>
              <a:gdLst/>
              <a:ahLst/>
              <a:cxnLst>
                <a:cxn ang="0">
                  <a:pos x="85" y="0"/>
                </a:cxn>
                <a:cxn ang="0">
                  <a:pos x="6" y="0"/>
                </a:cxn>
                <a:cxn ang="0">
                  <a:pos x="0" y="5"/>
                </a:cxn>
                <a:cxn ang="0">
                  <a:pos x="0" y="19"/>
                </a:cxn>
                <a:cxn ang="0">
                  <a:pos x="2" y="21"/>
                </a:cxn>
                <a:cxn ang="0">
                  <a:pos x="5" y="19"/>
                </a:cxn>
                <a:cxn ang="0">
                  <a:pos x="5" y="5"/>
                </a:cxn>
                <a:cxn ang="0">
                  <a:pos x="6" y="4"/>
                </a:cxn>
                <a:cxn ang="0">
                  <a:pos x="42" y="4"/>
                </a:cxn>
                <a:cxn ang="0">
                  <a:pos x="43" y="5"/>
                </a:cxn>
                <a:cxn ang="0">
                  <a:pos x="43" y="19"/>
                </a:cxn>
                <a:cxn ang="0">
                  <a:pos x="45" y="21"/>
                </a:cxn>
                <a:cxn ang="0">
                  <a:pos x="48" y="19"/>
                </a:cxn>
                <a:cxn ang="0">
                  <a:pos x="48" y="5"/>
                </a:cxn>
                <a:cxn ang="0">
                  <a:pos x="49" y="4"/>
                </a:cxn>
                <a:cxn ang="0">
                  <a:pos x="85" y="4"/>
                </a:cxn>
                <a:cxn ang="0">
                  <a:pos x="86" y="5"/>
                </a:cxn>
                <a:cxn ang="0">
                  <a:pos x="86" y="19"/>
                </a:cxn>
                <a:cxn ang="0">
                  <a:pos x="88" y="21"/>
                </a:cxn>
                <a:cxn ang="0">
                  <a:pos x="91" y="19"/>
                </a:cxn>
                <a:cxn ang="0">
                  <a:pos x="91" y="5"/>
                </a:cxn>
                <a:cxn ang="0">
                  <a:pos x="85" y="0"/>
                </a:cxn>
              </a:cxnLst>
              <a:rect l="0" t="0" r="r" b="b"/>
              <a:pathLst>
                <a:path w="91" h="21">
                  <a:moveTo>
                    <a:pt x="85" y="0"/>
                  </a:moveTo>
                  <a:cubicBezTo>
                    <a:pt x="6" y="0"/>
                    <a:pt x="6" y="0"/>
                    <a:pt x="6" y="0"/>
                  </a:cubicBezTo>
                  <a:cubicBezTo>
                    <a:pt x="2" y="0"/>
                    <a:pt x="0" y="2"/>
                    <a:pt x="0" y="5"/>
                  </a:cubicBezTo>
                  <a:cubicBezTo>
                    <a:pt x="0" y="19"/>
                    <a:pt x="0" y="19"/>
                    <a:pt x="0" y="19"/>
                  </a:cubicBezTo>
                  <a:cubicBezTo>
                    <a:pt x="0" y="21"/>
                    <a:pt x="1" y="21"/>
                    <a:pt x="2" y="21"/>
                  </a:cubicBezTo>
                  <a:cubicBezTo>
                    <a:pt x="4" y="21"/>
                    <a:pt x="5" y="21"/>
                    <a:pt x="5" y="19"/>
                  </a:cubicBezTo>
                  <a:cubicBezTo>
                    <a:pt x="5" y="5"/>
                    <a:pt x="5" y="5"/>
                    <a:pt x="5" y="5"/>
                  </a:cubicBezTo>
                  <a:cubicBezTo>
                    <a:pt x="5" y="5"/>
                    <a:pt x="5" y="4"/>
                    <a:pt x="6" y="4"/>
                  </a:cubicBezTo>
                  <a:cubicBezTo>
                    <a:pt x="42" y="4"/>
                    <a:pt x="42" y="4"/>
                    <a:pt x="42" y="4"/>
                  </a:cubicBezTo>
                  <a:cubicBezTo>
                    <a:pt x="43" y="4"/>
                    <a:pt x="43" y="5"/>
                    <a:pt x="43" y="5"/>
                  </a:cubicBezTo>
                  <a:cubicBezTo>
                    <a:pt x="43" y="19"/>
                    <a:pt x="43" y="19"/>
                    <a:pt x="43" y="19"/>
                  </a:cubicBezTo>
                  <a:cubicBezTo>
                    <a:pt x="43" y="21"/>
                    <a:pt x="44" y="21"/>
                    <a:pt x="45" y="21"/>
                  </a:cubicBezTo>
                  <a:cubicBezTo>
                    <a:pt x="47" y="21"/>
                    <a:pt x="48" y="21"/>
                    <a:pt x="48" y="19"/>
                  </a:cubicBezTo>
                  <a:cubicBezTo>
                    <a:pt x="48" y="5"/>
                    <a:pt x="48" y="5"/>
                    <a:pt x="48" y="5"/>
                  </a:cubicBezTo>
                  <a:cubicBezTo>
                    <a:pt x="48" y="5"/>
                    <a:pt x="48" y="4"/>
                    <a:pt x="49" y="4"/>
                  </a:cubicBezTo>
                  <a:cubicBezTo>
                    <a:pt x="85" y="4"/>
                    <a:pt x="85" y="4"/>
                    <a:pt x="85" y="4"/>
                  </a:cubicBezTo>
                  <a:cubicBezTo>
                    <a:pt x="86" y="4"/>
                    <a:pt x="86" y="5"/>
                    <a:pt x="86" y="5"/>
                  </a:cubicBezTo>
                  <a:cubicBezTo>
                    <a:pt x="86" y="19"/>
                    <a:pt x="86" y="19"/>
                    <a:pt x="86" y="19"/>
                  </a:cubicBezTo>
                  <a:cubicBezTo>
                    <a:pt x="86" y="21"/>
                    <a:pt x="87" y="21"/>
                    <a:pt x="88" y="21"/>
                  </a:cubicBezTo>
                  <a:cubicBezTo>
                    <a:pt x="90" y="21"/>
                    <a:pt x="91" y="21"/>
                    <a:pt x="91" y="19"/>
                  </a:cubicBezTo>
                  <a:cubicBezTo>
                    <a:pt x="91" y="5"/>
                    <a:pt x="91" y="5"/>
                    <a:pt x="91" y="5"/>
                  </a:cubicBezTo>
                  <a:cubicBezTo>
                    <a:pt x="91" y="2"/>
                    <a:pt x="88" y="0"/>
                    <a:pt x="85"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Oval 227"/>
            <p:cNvSpPr>
              <a:spLocks noChangeArrowheads="1"/>
            </p:cNvSpPr>
            <p:nvPr/>
          </p:nvSpPr>
          <p:spPr bwMode="auto">
            <a:xfrm>
              <a:off x="3143250" y="2570162"/>
              <a:ext cx="39687" cy="396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28"/>
            <p:cNvSpPr>
              <a:spLocks/>
            </p:cNvSpPr>
            <p:nvPr/>
          </p:nvSpPr>
          <p:spPr bwMode="auto">
            <a:xfrm>
              <a:off x="3125788" y="2616199"/>
              <a:ext cx="74612" cy="41275"/>
            </a:xfrm>
            <a:custGeom>
              <a:avLst/>
              <a:gdLst/>
              <a:ahLst/>
              <a:cxnLst>
                <a:cxn ang="0">
                  <a:pos x="33" y="17"/>
                </a:cxn>
                <a:cxn ang="0">
                  <a:pos x="27" y="2"/>
                </a:cxn>
                <a:cxn ang="0">
                  <a:pos x="23" y="0"/>
                </a:cxn>
                <a:cxn ang="0">
                  <a:pos x="9" y="0"/>
                </a:cxn>
                <a:cxn ang="0">
                  <a:pos x="6" y="2"/>
                </a:cxn>
                <a:cxn ang="0">
                  <a:pos x="0" y="17"/>
                </a:cxn>
                <a:cxn ang="0">
                  <a:pos x="1" y="18"/>
                </a:cxn>
                <a:cxn ang="0">
                  <a:pos x="5" y="18"/>
                </a:cxn>
                <a:cxn ang="0">
                  <a:pos x="6" y="17"/>
                </a:cxn>
                <a:cxn ang="0">
                  <a:pos x="9" y="10"/>
                </a:cxn>
                <a:cxn ang="0">
                  <a:pos x="9" y="10"/>
                </a:cxn>
                <a:cxn ang="0">
                  <a:pos x="9" y="17"/>
                </a:cxn>
                <a:cxn ang="0">
                  <a:pos x="10" y="18"/>
                </a:cxn>
                <a:cxn ang="0">
                  <a:pos x="24" y="18"/>
                </a:cxn>
                <a:cxn ang="0">
                  <a:pos x="24" y="17"/>
                </a:cxn>
                <a:cxn ang="0">
                  <a:pos x="24" y="10"/>
                </a:cxn>
                <a:cxn ang="0">
                  <a:pos x="25" y="10"/>
                </a:cxn>
                <a:cxn ang="0">
                  <a:pos x="27" y="17"/>
                </a:cxn>
                <a:cxn ang="0">
                  <a:pos x="28" y="18"/>
                </a:cxn>
                <a:cxn ang="0">
                  <a:pos x="32" y="18"/>
                </a:cxn>
                <a:cxn ang="0">
                  <a:pos x="33" y="17"/>
                </a:cxn>
              </a:cxnLst>
              <a:rect l="0" t="0" r="r" b="b"/>
              <a:pathLst>
                <a:path w="33" h="18">
                  <a:moveTo>
                    <a:pt x="33" y="17"/>
                  </a:moveTo>
                  <a:cubicBezTo>
                    <a:pt x="27" y="2"/>
                    <a:pt x="27" y="2"/>
                    <a:pt x="27" y="2"/>
                  </a:cubicBezTo>
                  <a:cubicBezTo>
                    <a:pt x="27" y="2"/>
                    <a:pt x="26" y="0"/>
                    <a:pt x="23" y="0"/>
                  </a:cubicBezTo>
                  <a:cubicBezTo>
                    <a:pt x="23" y="0"/>
                    <a:pt x="10" y="0"/>
                    <a:pt x="9" y="0"/>
                  </a:cubicBezTo>
                  <a:cubicBezTo>
                    <a:pt x="7" y="0"/>
                    <a:pt x="6" y="2"/>
                    <a:pt x="6" y="2"/>
                  </a:cubicBezTo>
                  <a:cubicBezTo>
                    <a:pt x="0" y="17"/>
                    <a:pt x="0" y="17"/>
                    <a:pt x="0" y="17"/>
                  </a:cubicBezTo>
                  <a:cubicBezTo>
                    <a:pt x="0" y="18"/>
                    <a:pt x="0" y="18"/>
                    <a:pt x="1" y="18"/>
                  </a:cubicBezTo>
                  <a:cubicBezTo>
                    <a:pt x="5" y="18"/>
                    <a:pt x="5" y="18"/>
                    <a:pt x="5" y="18"/>
                  </a:cubicBezTo>
                  <a:cubicBezTo>
                    <a:pt x="6" y="18"/>
                    <a:pt x="6" y="17"/>
                    <a:pt x="6" y="17"/>
                  </a:cubicBezTo>
                  <a:cubicBezTo>
                    <a:pt x="9" y="10"/>
                    <a:pt x="9" y="10"/>
                    <a:pt x="9" y="10"/>
                  </a:cubicBezTo>
                  <a:cubicBezTo>
                    <a:pt x="9" y="10"/>
                    <a:pt x="9" y="9"/>
                    <a:pt x="9" y="10"/>
                  </a:cubicBezTo>
                  <a:cubicBezTo>
                    <a:pt x="9" y="12"/>
                    <a:pt x="9" y="15"/>
                    <a:pt x="9" y="17"/>
                  </a:cubicBezTo>
                  <a:cubicBezTo>
                    <a:pt x="9" y="18"/>
                    <a:pt x="9" y="18"/>
                    <a:pt x="10" y="18"/>
                  </a:cubicBezTo>
                  <a:cubicBezTo>
                    <a:pt x="24" y="18"/>
                    <a:pt x="24" y="18"/>
                    <a:pt x="24" y="18"/>
                  </a:cubicBezTo>
                  <a:cubicBezTo>
                    <a:pt x="25" y="18"/>
                    <a:pt x="24" y="18"/>
                    <a:pt x="24" y="17"/>
                  </a:cubicBezTo>
                  <a:cubicBezTo>
                    <a:pt x="24" y="15"/>
                    <a:pt x="24" y="12"/>
                    <a:pt x="24" y="10"/>
                  </a:cubicBezTo>
                  <a:cubicBezTo>
                    <a:pt x="24" y="10"/>
                    <a:pt x="25" y="10"/>
                    <a:pt x="25" y="10"/>
                  </a:cubicBezTo>
                  <a:cubicBezTo>
                    <a:pt x="27" y="17"/>
                    <a:pt x="27" y="17"/>
                    <a:pt x="27" y="17"/>
                  </a:cubicBezTo>
                  <a:cubicBezTo>
                    <a:pt x="27" y="17"/>
                    <a:pt x="27" y="18"/>
                    <a:pt x="28" y="18"/>
                  </a:cubicBezTo>
                  <a:cubicBezTo>
                    <a:pt x="32" y="18"/>
                    <a:pt x="32" y="18"/>
                    <a:pt x="32" y="18"/>
                  </a:cubicBezTo>
                  <a:cubicBezTo>
                    <a:pt x="33" y="18"/>
                    <a:pt x="33" y="18"/>
                    <a:pt x="33" y="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Oval 229"/>
            <p:cNvSpPr>
              <a:spLocks noChangeArrowheads="1"/>
            </p:cNvSpPr>
            <p:nvPr/>
          </p:nvSpPr>
          <p:spPr bwMode="auto">
            <a:xfrm>
              <a:off x="3241675" y="2570162"/>
              <a:ext cx="39687" cy="396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30"/>
            <p:cNvSpPr>
              <a:spLocks/>
            </p:cNvSpPr>
            <p:nvPr/>
          </p:nvSpPr>
          <p:spPr bwMode="auto">
            <a:xfrm>
              <a:off x="3224213" y="2616199"/>
              <a:ext cx="74612" cy="41275"/>
            </a:xfrm>
            <a:custGeom>
              <a:avLst/>
              <a:gdLst/>
              <a:ahLst/>
              <a:cxnLst>
                <a:cxn ang="0">
                  <a:pos x="33" y="17"/>
                </a:cxn>
                <a:cxn ang="0">
                  <a:pos x="27" y="2"/>
                </a:cxn>
                <a:cxn ang="0">
                  <a:pos x="23" y="0"/>
                </a:cxn>
                <a:cxn ang="0">
                  <a:pos x="9" y="0"/>
                </a:cxn>
                <a:cxn ang="0">
                  <a:pos x="6" y="2"/>
                </a:cxn>
                <a:cxn ang="0">
                  <a:pos x="0" y="17"/>
                </a:cxn>
                <a:cxn ang="0">
                  <a:pos x="1" y="18"/>
                </a:cxn>
                <a:cxn ang="0">
                  <a:pos x="5" y="18"/>
                </a:cxn>
                <a:cxn ang="0">
                  <a:pos x="6" y="17"/>
                </a:cxn>
                <a:cxn ang="0">
                  <a:pos x="9" y="10"/>
                </a:cxn>
                <a:cxn ang="0">
                  <a:pos x="9" y="10"/>
                </a:cxn>
                <a:cxn ang="0">
                  <a:pos x="9" y="17"/>
                </a:cxn>
                <a:cxn ang="0">
                  <a:pos x="10" y="18"/>
                </a:cxn>
                <a:cxn ang="0">
                  <a:pos x="24" y="18"/>
                </a:cxn>
                <a:cxn ang="0">
                  <a:pos x="24" y="17"/>
                </a:cxn>
                <a:cxn ang="0">
                  <a:pos x="24" y="10"/>
                </a:cxn>
                <a:cxn ang="0">
                  <a:pos x="25" y="10"/>
                </a:cxn>
                <a:cxn ang="0">
                  <a:pos x="27" y="17"/>
                </a:cxn>
                <a:cxn ang="0">
                  <a:pos x="28" y="18"/>
                </a:cxn>
                <a:cxn ang="0">
                  <a:pos x="32" y="18"/>
                </a:cxn>
                <a:cxn ang="0">
                  <a:pos x="33" y="17"/>
                </a:cxn>
              </a:cxnLst>
              <a:rect l="0" t="0" r="r" b="b"/>
              <a:pathLst>
                <a:path w="33" h="18">
                  <a:moveTo>
                    <a:pt x="33" y="17"/>
                  </a:moveTo>
                  <a:cubicBezTo>
                    <a:pt x="27" y="2"/>
                    <a:pt x="27" y="2"/>
                    <a:pt x="27" y="2"/>
                  </a:cubicBezTo>
                  <a:cubicBezTo>
                    <a:pt x="27" y="2"/>
                    <a:pt x="26" y="0"/>
                    <a:pt x="23" y="0"/>
                  </a:cubicBezTo>
                  <a:cubicBezTo>
                    <a:pt x="23" y="0"/>
                    <a:pt x="10" y="0"/>
                    <a:pt x="9" y="0"/>
                  </a:cubicBezTo>
                  <a:cubicBezTo>
                    <a:pt x="7" y="0"/>
                    <a:pt x="6" y="2"/>
                    <a:pt x="6" y="2"/>
                  </a:cubicBezTo>
                  <a:cubicBezTo>
                    <a:pt x="0" y="17"/>
                    <a:pt x="0" y="17"/>
                    <a:pt x="0" y="17"/>
                  </a:cubicBezTo>
                  <a:cubicBezTo>
                    <a:pt x="0" y="18"/>
                    <a:pt x="0" y="18"/>
                    <a:pt x="1" y="18"/>
                  </a:cubicBezTo>
                  <a:cubicBezTo>
                    <a:pt x="5" y="18"/>
                    <a:pt x="5" y="18"/>
                    <a:pt x="5" y="18"/>
                  </a:cubicBezTo>
                  <a:cubicBezTo>
                    <a:pt x="6" y="18"/>
                    <a:pt x="6" y="17"/>
                    <a:pt x="6" y="17"/>
                  </a:cubicBezTo>
                  <a:cubicBezTo>
                    <a:pt x="9" y="10"/>
                    <a:pt x="9" y="10"/>
                    <a:pt x="9" y="10"/>
                  </a:cubicBezTo>
                  <a:cubicBezTo>
                    <a:pt x="9" y="10"/>
                    <a:pt x="9" y="9"/>
                    <a:pt x="9" y="10"/>
                  </a:cubicBezTo>
                  <a:cubicBezTo>
                    <a:pt x="9" y="12"/>
                    <a:pt x="9" y="15"/>
                    <a:pt x="9" y="17"/>
                  </a:cubicBezTo>
                  <a:cubicBezTo>
                    <a:pt x="9" y="18"/>
                    <a:pt x="9" y="18"/>
                    <a:pt x="10" y="18"/>
                  </a:cubicBezTo>
                  <a:cubicBezTo>
                    <a:pt x="24" y="18"/>
                    <a:pt x="24" y="18"/>
                    <a:pt x="24" y="18"/>
                  </a:cubicBezTo>
                  <a:cubicBezTo>
                    <a:pt x="25" y="18"/>
                    <a:pt x="24" y="18"/>
                    <a:pt x="24" y="17"/>
                  </a:cubicBezTo>
                  <a:cubicBezTo>
                    <a:pt x="24" y="15"/>
                    <a:pt x="24" y="12"/>
                    <a:pt x="24" y="10"/>
                  </a:cubicBezTo>
                  <a:cubicBezTo>
                    <a:pt x="24" y="10"/>
                    <a:pt x="25" y="10"/>
                    <a:pt x="25" y="10"/>
                  </a:cubicBezTo>
                  <a:cubicBezTo>
                    <a:pt x="27" y="17"/>
                    <a:pt x="27" y="17"/>
                    <a:pt x="27" y="17"/>
                  </a:cubicBezTo>
                  <a:cubicBezTo>
                    <a:pt x="27" y="17"/>
                    <a:pt x="27" y="18"/>
                    <a:pt x="28" y="18"/>
                  </a:cubicBezTo>
                  <a:cubicBezTo>
                    <a:pt x="32" y="18"/>
                    <a:pt x="32" y="18"/>
                    <a:pt x="32" y="18"/>
                  </a:cubicBezTo>
                  <a:cubicBezTo>
                    <a:pt x="33" y="18"/>
                    <a:pt x="33" y="18"/>
                    <a:pt x="33" y="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Oval 231"/>
            <p:cNvSpPr>
              <a:spLocks noChangeArrowheads="1"/>
            </p:cNvSpPr>
            <p:nvPr/>
          </p:nvSpPr>
          <p:spPr bwMode="auto">
            <a:xfrm>
              <a:off x="3340100" y="2570162"/>
              <a:ext cx="39687" cy="396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32"/>
            <p:cNvSpPr>
              <a:spLocks/>
            </p:cNvSpPr>
            <p:nvPr/>
          </p:nvSpPr>
          <p:spPr bwMode="auto">
            <a:xfrm>
              <a:off x="3322638" y="2616199"/>
              <a:ext cx="74612" cy="41275"/>
            </a:xfrm>
            <a:custGeom>
              <a:avLst/>
              <a:gdLst/>
              <a:ahLst/>
              <a:cxnLst>
                <a:cxn ang="0">
                  <a:pos x="33" y="17"/>
                </a:cxn>
                <a:cxn ang="0">
                  <a:pos x="27" y="2"/>
                </a:cxn>
                <a:cxn ang="0">
                  <a:pos x="23" y="0"/>
                </a:cxn>
                <a:cxn ang="0">
                  <a:pos x="9" y="0"/>
                </a:cxn>
                <a:cxn ang="0">
                  <a:pos x="6" y="2"/>
                </a:cxn>
                <a:cxn ang="0">
                  <a:pos x="0" y="17"/>
                </a:cxn>
                <a:cxn ang="0">
                  <a:pos x="1" y="18"/>
                </a:cxn>
                <a:cxn ang="0">
                  <a:pos x="5" y="18"/>
                </a:cxn>
                <a:cxn ang="0">
                  <a:pos x="6" y="17"/>
                </a:cxn>
                <a:cxn ang="0">
                  <a:pos x="9" y="10"/>
                </a:cxn>
                <a:cxn ang="0">
                  <a:pos x="9" y="10"/>
                </a:cxn>
                <a:cxn ang="0">
                  <a:pos x="9" y="17"/>
                </a:cxn>
                <a:cxn ang="0">
                  <a:pos x="10" y="18"/>
                </a:cxn>
                <a:cxn ang="0">
                  <a:pos x="24" y="18"/>
                </a:cxn>
                <a:cxn ang="0">
                  <a:pos x="24" y="17"/>
                </a:cxn>
                <a:cxn ang="0">
                  <a:pos x="24" y="10"/>
                </a:cxn>
                <a:cxn ang="0">
                  <a:pos x="25" y="10"/>
                </a:cxn>
                <a:cxn ang="0">
                  <a:pos x="27" y="17"/>
                </a:cxn>
                <a:cxn ang="0">
                  <a:pos x="28" y="18"/>
                </a:cxn>
                <a:cxn ang="0">
                  <a:pos x="32" y="18"/>
                </a:cxn>
                <a:cxn ang="0">
                  <a:pos x="33" y="17"/>
                </a:cxn>
              </a:cxnLst>
              <a:rect l="0" t="0" r="r" b="b"/>
              <a:pathLst>
                <a:path w="33" h="18">
                  <a:moveTo>
                    <a:pt x="33" y="17"/>
                  </a:moveTo>
                  <a:cubicBezTo>
                    <a:pt x="27" y="2"/>
                    <a:pt x="27" y="2"/>
                    <a:pt x="27" y="2"/>
                  </a:cubicBezTo>
                  <a:cubicBezTo>
                    <a:pt x="27" y="2"/>
                    <a:pt x="26" y="0"/>
                    <a:pt x="23" y="0"/>
                  </a:cubicBezTo>
                  <a:cubicBezTo>
                    <a:pt x="23" y="0"/>
                    <a:pt x="10" y="0"/>
                    <a:pt x="9" y="0"/>
                  </a:cubicBezTo>
                  <a:cubicBezTo>
                    <a:pt x="7" y="0"/>
                    <a:pt x="6" y="2"/>
                    <a:pt x="6" y="2"/>
                  </a:cubicBezTo>
                  <a:cubicBezTo>
                    <a:pt x="0" y="17"/>
                    <a:pt x="0" y="17"/>
                    <a:pt x="0" y="17"/>
                  </a:cubicBezTo>
                  <a:cubicBezTo>
                    <a:pt x="0" y="18"/>
                    <a:pt x="0" y="18"/>
                    <a:pt x="1" y="18"/>
                  </a:cubicBezTo>
                  <a:cubicBezTo>
                    <a:pt x="5" y="18"/>
                    <a:pt x="5" y="18"/>
                    <a:pt x="5" y="18"/>
                  </a:cubicBezTo>
                  <a:cubicBezTo>
                    <a:pt x="6" y="18"/>
                    <a:pt x="6" y="17"/>
                    <a:pt x="6" y="17"/>
                  </a:cubicBezTo>
                  <a:cubicBezTo>
                    <a:pt x="9" y="10"/>
                    <a:pt x="9" y="10"/>
                    <a:pt x="9" y="10"/>
                  </a:cubicBezTo>
                  <a:cubicBezTo>
                    <a:pt x="9" y="10"/>
                    <a:pt x="9" y="9"/>
                    <a:pt x="9" y="10"/>
                  </a:cubicBezTo>
                  <a:cubicBezTo>
                    <a:pt x="9" y="12"/>
                    <a:pt x="9" y="15"/>
                    <a:pt x="9" y="17"/>
                  </a:cubicBezTo>
                  <a:cubicBezTo>
                    <a:pt x="9" y="18"/>
                    <a:pt x="9" y="18"/>
                    <a:pt x="10" y="18"/>
                  </a:cubicBezTo>
                  <a:cubicBezTo>
                    <a:pt x="24" y="18"/>
                    <a:pt x="24" y="18"/>
                    <a:pt x="24" y="18"/>
                  </a:cubicBezTo>
                  <a:cubicBezTo>
                    <a:pt x="25" y="18"/>
                    <a:pt x="24" y="18"/>
                    <a:pt x="24" y="17"/>
                  </a:cubicBezTo>
                  <a:cubicBezTo>
                    <a:pt x="24" y="15"/>
                    <a:pt x="24" y="12"/>
                    <a:pt x="24" y="10"/>
                  </a:cubicBezTo>
                  <a:cubicBezTo>
                    <a:pt x="24" y="10"/>
                    <a:pt x="25" y="10"/>
                    <a:pt x="25" y="10"/>
                  </a:cubicBezTo>
                  <a:cubicBezTo>
                    <a:pt x="27" y="17"/>
                    <a:pt x="27" y="17"/>
                    <a:pt x="27" y="17"/>
                  </a:cubicBezTo>
                  <a:cubicBezTo>
                    <a:pt x="27" y="17"/>
                    <a:pt x="27" y="18"/>
                    <a:pt x="28" y="18"/>
                  </a:cubicBezTo>
                  <a:cubicBezTo>
                    <a:pt x="32" y="18"/>
                    <a:pt x="32" y="18"/>
                    <a:pt x="32" y="18"/>
                  </a:cubicBezTo>
                  <a:cubicBezTo>
                    <a:pt x="33" y="18"/>
                    <a:pt x="33" y="18"/>
                    <a:pt x="33" y="1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4" name="Freeform 136"/>
          <p:cNvSpPr>
            <a:spLocks noEditPoints="1"/>
          </p:cNvSpPr>
          <p:nvPr/>
        </p:nvSpPr>
        <p:spPr bwMode="auto">
          <a:xfrm>
            <a:off x="7302961" y="1467339"/>
            <a:ext cx="331652" cy="331651"/>
          </a:xfrm>
          <a:custGeom>
            <a:avLst/>
            <a:gdLst/>
            <a:ahLst/>
            <a:cxnLst>
              <a:cxn ang="0">
                <a:pos x="86" y="146"/>
              </a:cxn>
              <a:cxn ang="0">
                <a:pos x="86" y="113"/>
              </a:cxn>
              <a:cxn ang="0">
                <a:pos x="113" y="86"/>
              </a:cxn>
              <a:cxn ang="0">
                <a:pos x="146" y="86"/>
              </a:cxn>
              <a:cxn ang="0">
                <a:pos x="173" y="113"/>
              </a:cxn>
              <a:cxn ang="0">
                <a:pos x="173" y="146"/>
              </a:cxn>
              <a:cxn ang="0">
                <a:pos x="146" y="173"/>
              </a:cxn>
              <a:cxn ang="0">
                <a:pos x="113" y="173"/>
              </a:cxn>
              <a:cxn ang="0">
                <a:pos x="86" y="146"/>
              </a:cxn>
              <a:cxn ang="0">
                <a:pos x="45" y="151"/>
              </a:cxn>
              <a:cxn ang="0">
                <a:pos x="52" y="177"/>
              </a:cxn>
              <a:cxn ang="0">
                <a:pos x="18" y="212"/>
              </a:cxn>
              <a:cxn ang="0">
                <a:pos x="47" y="242"/>
              </a:cxn>
              <a:cxn ang="0">
                <a:pos x="82" y="207"/>
              </a:cxn>
              <a:cxn ang="0">
                <a:pos x="108" y="214"/>
              </a:cxn>
              <a:cxn ang="0">
                <a:pos x="108" y="216"/>
              </a:cxn>
              <a:cxn ang="0">
                <a:pos x="108" y="259"/>
              </a:cxn>
              <a:cxn ang="0">
                <a:pos x="151" y="259"/>
              </a:cxn>
              <a:cxn ang="0">
                <a:pos x="151" y="216"/>
              </a:cxn>
              <a:cxn ang="0">
                <a:pos x="151" y="214"/>
              </a:cxn>
              <a:cxn ang="0">
                <a:pos x="178" y="207"/>
              </a:cxn>
              <a:cxn ang="0">
                <a:pos x="212" y="242"/>
              </a:cxn>
              <a:cxn ang="0">
                <a:pos x="242" y="212"/>
              </a:cxn>
              <a:cxn ang="0">
                <a:pos x="207" y="177"/>
              </a:cxn>
              <a:cxn ang="0">
                <a:pos x="215" y="151"/>
              </a:cxn>
              <a:cxn ang="0">
                <a:pos x="238" y="151"/>
              </a:cxn>
              <a:cxn ang="0">
                <a:pos x="259" y="151"/>
              </a:cxn>
              <a:cxn ang="0">
                <a:pos x="259" y="108"/>
              </a:cxn>
              <a:cxn ang="0">
                <a:pos x="238" y="108"/>
              </a:cxn>
              <a:cxn ang="0">
                <a:pos x="215" y="108"/>
              </a:cxn>
              <a:cxn ang="0">
                <a:pos x="207" y="81"/>
              </a:cxn>
              <a:cxn ang="0">
                <a:pos x="242" y="47"/>
              </a:cxn>
              <a:cxn ang="0">
                <a:pos x="212" y="17"/>
              </a:cxn>
              <a:cxn ang="0">
                <a:pos x="178" y="52"/>
              </a:cxn>
              <a:cxn ang="0">
                <a:pos x="151" y="44"/>
              </a:cxn>
              <a:cxn ang="0">
                <a:pos x="151" y="43"/>
              </a:cxn>
              <a:cxn ang="0">
                <a:pos x="151" y="0"/>
              </a:cxn>
              <a:cxn ang="0">
                <a:pos x="108" y="0"/>
              </a:cxn>
              <a:cxn ang="0">
                <a:pos x="108" y="43"/>
              </a:cxn>
              <a:cxn ang="0">
                <a:pos x="108" y="44"/>
              </a:cxn>
              <a:cxn ang="0">
                <a:pos x="82" y="52"/>
              </a:cxn>
              <a:cxn ang="0">
                <a:pos x="47" y="17"/>
              </a:cxn>
              <a:cxn ang="0">
                <a:pos x="18" y="47"/>
              </a:cxn>
              <a:cxn ang="0">
                <a:pos x="52" y="81"/>
              </a:cxn>
              <a:cxn ang="0">
                <a:pos x="45" y="108"/>
              </a:cxn>
              <a:cxn ang="0">
                <a:pos x="0" y="108"/>
              </a:cxn>
              <a:cxn ang="0">
                <a:pos x="0" y="151"/>
              </a:cxn>
              <a:cxn ang="0">
                <a:pos x="45" y="151"/>
              </a:cxn>
            </a:cxnLst>
            <a:rect l="0" t="0" r="r" b="b"/>
            <a:pathLst>
              <a:path w="259" h="259">
                <a:moveTo>
                  <a:pt x="86" y="146"/>
                </a:moveTo>
                <a:cubicBezTo>
                  <a:pt x="86" y="113"/>
                  <a:pt x="86" y="113"/>
                  <a:pt x="86" y="113"/>
                </a:cubicBezTo>
                <a:cubicBezTo>
                  <a:pt x="113" y="86"/>
                  <a:pt x="113" y="86"/>
                  <a:pt x="113" y="86"/>
                </a:cubicBezTo>
                <a:cubicBezTo>
                  <a:pt x="146" y="86"/>
                  <a:pt x="146" y="86"/>
                  <a:pt x="146" y="86"/>
                </a:cubicBezTo>
                <a:cubicBezTo>
                  <a:pt x="173" y="113"/>
                  <a:pt x="173" y="113"/>
                  <a:pt x="173" y="113"/>
                </a:cubicBezTo>
                <a:cubicBezTo>
                  <a:pt x="173" y="146"/>
                  <a:pt x="173" y="146"/>
                  <a:pt x="173" y="146"/>
                </a:cubicBezTo>
                <a:cubicBezTo>
                  <a:pt x="146" y="173"/>
                  <a:pt x="146" y="173"/>
                  <a:pt x="146" y="173"/>
                </a:cubicBezTo>
                <a:cubicBezTo>
                  <a:pt x="113" y="173"/>
                  <a:pt x="113" y="173"/>
                  <a:pt x="113" y="173"/>
                </a:cubicBezTo>
                <a:cubicBezTo>
                  <a:pt x="86" y="146"/>
                  <a:pt x="86" y="146"/>
                  <a:pt x="86" y="146"/>
                </a:cubicBezTo>
                <a:close/>
                <a:moveTo>
                  <a:pt x="45" y="151"/>
                </a:moveTo>
                <a:cubicBezTo>
                  <a:pt x="46" y="161"/>
                  <a:pt x="48" y="170"/>
                  <a:pt x="52" y="177"/>
                </a:cubicBezTo>
                <a:cubicBezTo>
                  <a:pt x="18" y="212"/>
                  <a:pt x="18" y="212"/>
                  <a:pt x="18" y="212"/>
                </a:cubicBezTo>
                <a:cubicBezTo>
                  <a:pt x="47" y="242"/>
                  <a:pt x="47" y="242"/>
                  <a:pt x="47" y="242"/>
                </a:cubicBezTo>
                <a:cubicBezTo>
                  <a:pt x="82" y="207"/>
                  <a:pt x="82" y="207"/>
                  <a:pt x="82" y="207"/>
                </a:cubicBezTo>
                <a:cubicBezTo>
                  <a:pt x="89" y="211"/>
                  <a:pt x="98" y="213"/>
                  <a:pt x="108" y="214"/>
                </a:cubicBezTo>
                <a:cubicBezTo>
                  <a:pt x="108" y="216"/>
                  <a:pt x="108" y="216"/>
                  <a:pt x="108" y="216"/>
                </a:cubicBezTo>
                <a:cubicBezTo>
                  <a:pt x="108" y="259"/>
                  <a:pt x="108" y="259"/>
                  <a:pt x="108" y="259"/>
                </a:cubicBezTo>
                <a:cubicBezTo>
                  <a:pt x="151" y="259"/>
                  <a:pt x="151" y="259"/>
                  <a:pt x="151" y="259"/>
                </a:cubicBezTo>
                <a:cubicBezTo>
                  <a:pt x="151" y="216"/>
                  <a:pt x="151" y="216"/>
                  <a:pt x="151" y="216"/>
                </a:cubicBezTo>
                <a:cubicBezTo>
                  <a:pt x="151" y="214"/>
                  <a:pt x="151" y="214"/>
                  <a:pt x="151" y="214"/>
                </a:cubicBezTo>
                <a:cubicBezTo>
                  <a:pt x="161" y="213"/>
                  <a:pt x="170" y="211"/>
                  <a:pt x="178" y="207"/>
                </a:cubicBezTo>
                <a:cubicBezTo>
                  <a:pt x="212" y="242"/>
                  <a:pt x="212" y="242"/>
                  <a:pt x="212" y="242"/>
                </a:cubicBezTo>
                <a:cubicBezTo>
                  <a:pt x="242" y="212"/>
                  <a:pt x="242" y="212"/>
                  <a:pt x="242" y="212"/>
                </a:cubicBezTo>
                <a:cubicBezTo>
                  <a:pt x="207" y="177"/>
                  <a:pt x="207" y="177"/>
                  <a:pt x="207" y="177"/>
                </a:cubicBezTo>
                <a:cubicBezTo>
                  <a:pt x="211" y="170"/>
                  <a:pt x="213" y="161"/>
                  <a:pt x="215" y="151"/>
                </a:cubicBezTo>
                <a:cubicBezTo>
                  <a:pt x="238" y="151"/>
                  <a:pt x="238" y="151"/>
                  <a:pt x="238" y="151"/>
                </a:cubicBezTo>
                <a:cubicBezTo>
                  <a:pt x="259" y="151"/>
                  <a:pt x="259" y="151"/>
                  <a:pt x="259" y="151"/>
                </a:cubicBezTo>
                <a:cubicBezTo>
                  <a:pt x="259" y="108"/>
                  <a:pt x="259" y="108"/>
                  <a:pt x="259" y="108"/>
                </a:cubicBezTo>
                <a:cubicBezTo>
                  <a:pt x="238" y="108"/>
                  <a:pt x="238" y="108"/>
                  <a:pt x="238" y="108"/>
                </a:cubicBezTo>
                <a:cubicBezTo>
                  <a:pt x="215" y="108"/>
                  <a:pt x="215" y="108"/>
                  <a:pt x="215" y="108"/>
                </a:cubicBezTo>
                <a:cubicBezTo>
                  <a:pt x="213" y="98"/>
                  <a:pt x="211" y="89"/>
                  <a:pt x="207" y="81"/>
                </a:cubicBezTo>
                <a:cubicBezTo>
                  <a:pt x="242" y="47"/>
                  <a:pt x="242" y="47"/>
                  <a:pt x="242" y="47"/>
                </a:cubicBezTo>
                <a:cubicBezTo>
                  <a:pt x="212" y="17"/>
                  <a:pt x="212" y="17"/>
                  <a:pt x="212" y="17"/>
                </a:cubicBezTo>
                <a:cubicBezTo>
                  <a:pt x="178" y="52"/>
                  <a:pt x="178" y="52"/>
                  <a:pt x="178" y="52"/>
                </a:cubicBezTo>
                <a:cubicBezTo>
                  <a:pt x="170" y="48"/>
                  <a:pt x="161" y="46"/>
                  <a:pt x="151" y="44"/>
                </a:cubicBezTo>
                <a:cubicBezTo>
                  <a:pt x="151" y="43"/>
                  <a:pt x="151" y="43"/>
                  <a:pt x="151" y="43"/>
                </a:cubicBezTo>
                <a:cubicBezTo>
                  <a:pt x="151" y="0"/>
                  <a:pt x="151" y="0"/>
                  <a:pt x="151" y="0"/>
                </a:cubicBezTo>
                <a:cubicBezTo>
                  <a:pt x="108" y="0"/>
                  <a:pt x="108" y="0"/>
                  <a:pt x="108" y="0"/>
                </a:cubicBezTo>
                <a:cubicBezTo>
                  <a:pt x="108" y="43"/>
                  <a:pt x="108" y="43"/>
                  <a:pt x="108" y="43"/>
                </a:cubicBezTo>
                <a:cubicBezTo>
                  <a:pt x="108" y="44"/>
                  <a:pt x="108" y="44"/>
                  <a:pt x="108" y="44"/>
                </a:cubicBezTo>
                <a:cubicBezTo>
                  <a:pt x="98" y="46"/>
                  <a:pt x="89" y="48"/>
                  <a:pt x="82" y="52"/>
                </a:cubicBezTo>
                <a:cubicBezTo>
                  <a:pt x="47" y="17"/>
                  <a:pt x="47" y="17"/>
                  <a:pt x="47" y="17"/>
                </a:cubicBezTo>
                <a:cubicBezTo>
                  <a:pt x="18" y="47"/>
                  <a:pt x="18" y="47"/>
                  <a:pt x="18" y="47"/>
                </a:cubicBezTo>
                <a:cubicBezTo>
                  <a:pt x="52" y="81"/>
                  <a:pt x="52" y="81"/>
                  <a:pt x="52" y="81"/>
                </a:cubicBezTo>
                <a:cubicBezTo>
                  <a:pt x="48" y="89"/>
                  <a:pt x="46" y="98"/>
                  <a:pt x="45" y="108"/>
                </a:cubicBezTo>
                <a:cubicBezTo>
                  <a:pt x="0" y="108"/>
                  <a:pt x="0" y="108"/>
                  <a:pt x="0" y="108"/>
                </a:cubicBezTo>
                <a:cubicBezTo>
                  <a:pt x="0" y="151"/>
                  <a:pt x="0" y="151"/>
                  <a:pt x="0" y="151"/>
                </a:cubicBezTo>
                <a:cubicBezTo>
                  <a:pt x="45" y="151"/>
                  <a:pt x="45" y="151"/>
                  <a:pt x="45" y="151"/>
                </a:cubicBezTo>
                <a:close/>
              </a:path>
            </a:pathLst>
          </a:custGeom>
          <a:solidFill>
            <a:schemeClr val="accent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cxnSp>
        <p:nvCxnSpPr>
          <p:cNvPr id="8" name="Straight Connector 7"/>
          <p:cNvCxnSpPr/>
          <p:nvPr/>
        </p:nvCxnSpPr>
        <p:spPr>
          <a:xfrm>
            <a:off x="1351300" y="1915964"/>
            <a:ext cx="647828"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4248086" y="1915964"/>
            <a:ext cx="647828"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7144873" y="1915964"/>
            <a:ext cx="647828"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a:off x="2589019" y="4337646"/>
            <a:ext cx="1069174" cy="387798"/>
          </a:xfrm>
          <a:prstGeom prst="rect">
            <a:avLst/>
          </a:prstGeom>
          <a:noFill/>
          <a:ln>
            <a:noFill/>
          </a:ln>
        </p:spPr>
        <p:txBody>
          <a:bodyPr wrap="square" lIns="0" tIns="0" rIns="0" bIns="0" rtlCol="0" anchor="ctr">
            <a:spAutoFit/>
          </a:bodyPr>
          <a:lstStyle/>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74" name="TextBox 73"/>
          <p:cNvSpPr txBox="1"/>
          <p:nvPr/>
        </p:nvSpPr>
        <p:spPr>
          <a:xfrm>
            <a:off x="5485804" y="4337646"/>
            <a:ext cx="1069174" cy="387798"/>
          </a:xfrm>
          <a:prstGeom prst="rect">
            <a:avLst/>
          </a:prstGeom>
          <a:noFill/>
          <a:ln>
            <a:noFill/>
          </a:ln>
        </p:spPr>
        <p:txBody>
          <a:bodyPr wrap="square" lIns="0" tIns="0" rIns="0" bIns="0" rtlCol="0" anchor="ctr">
            <a:spAutoFit/>
          </a:bodyPr>
          <a:lstStyle/>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63" name="Freeform 249"/>
          <p:cNvSpPr>
            <a:spLocks noEditPoints="1"/>
          </p:cNvSpPr>
          <p:nvPr/>
        </p:nvSpPr>
        <p:spPr bwMode="auto">
          <a:xfrm>
            <a:off x="2988569" y="3816257"/>
            <a:ext cx="270075" cy="389408"/>
          </a:xfrm>
          <a:custGeom>
            <a:avLst/>
            <a:gdLst/>
            <a:ahLst/>
            <a:cxnLst>
              <a:cxn ang="0">
                <a:pos x="69" y="131"/>
              </a:cxn>
              <a:cxn ang="0">
                <a:pos x="69" y="139"/>
              </a:cxn>
              <a:cxn ang="0">
                <a:pos x="60" y="148"/>
              </a:cxn>
              <a:cxn ang="0">
                <a:pos x="50" y="139"/>
              </a:cxn>
              <a:cxn ang="0">
                <a:pos x="50" y="131"/>
              </a:cxn>
              <a:cxn ang="0">
                <a:pos x="41" y="115"/>
              </a:cxn>
              <a:cxn ang="0">
                <a:pos x="60" y="96"/>
              </a:cxn>
              <a:cxn ang="0">
                <a:pos x="79" y="115"/>
              </a:cxn>
              <a:cxn ang="0">
                <a:pos x="69" y="131"/>
              </a:cxn>
              <a:cxn ang="0">
                <a:pos x="115" y="72"/>
              </a:cxn>
              <a:cxn ang="0">
                <a:pos x="24" y="72"/>
              </a:cxn>
              <a:cxn ang="0">
                <a:pos x="21" y="70"/>
              </a:cxn>
              <a:cxn ang="0">
                <a:pos x="21" y="53"/>
              </a:cxn>
              <a:cxn ang="0">
                <a:pos x="60" y="14"/>
              </a:cxn>
              <a:cxn ang="0">
                <a:pos x="91" y="31"/>
              </a:cxn>
              <a:cxn ang="0">
                <a:pos x="95" y="34"/>
              </a:cxn>
              <a:cxn ang="0">
                <a:pos x="106" y="34"/>
              </a:cxn>
              <a:cxn ang="0">
                <a:pos x="107" y="30"/>
              </a:cxn>
              <a:cxn ang="0">
                <a:pos x="60" y="0"/>
              </a:cxn>
              <a:cxn ang="0">
                <a:pos x="7" y="53"/>
              </a:cxn>
              <a:cxn ang="0">
                <a:pos x="7" y="70"/>
              </a:cxn>
              <a:cxn ang="0">
                <a:pos x="5" y="72"/>
              </a:cxn>
              <a:cxn ang="0">
                <a:pos x="4" y="72"/>
              </a:cxn>
              <a:cxn ang="0">
                <a:pos x="0" y="76"/>
              </a:cxn>
              <a:cxn ang="0">
                <a:pos x="0" y="168"/>
              </a:cxn>
              <a:cxn ang="0">
                <a:pos x="4" y="172"/>
              </a:cxn>
              <a:cxn ang="0">
                <a:pos x="115" y="172"/>
              </a:cxn>
              <a:cxn ang="0">
                <a:pos x="119" y="168"/>
              </a:cxn>
              <a:cxn ang="0">
                <a:pos x="119" y="160"/>
              </a:cxn>
              <a:cxn ang="0">
                <a:pos x="117" y="158"/>
              </a:cxn>
              <a:cxn ang="0">
                <a:pos x="101" y="158"/>
              </a:cxn>
              <a:cxn ang="0">
                <a:pos x="95" y="151"/>
              </a:cxn>
              <a:cxn ang="0">
                <a:pos x="101" y="145"/>
              </a:cxn>
              <a:cxn ang="0">
                <a:pos x="116" y="145"/>
              </a:cxn>
              <a:cxn ang="0">
                <a:pos x="119" y="143"/>
              </a:cxn>
              <a:cxn ang="0">
                <a:pos x="119" y="134"/>
              </a:cxn>
              <a:cxn ang="0">
                <a:pos x="117" y="132"/>
              </a:cxn>
              <a:cxn ang="0">
                <a:pos x="101" y="132"/>
              </a:cxn>
              <a:cxn ang="0">
                <a:pos x="95" y="126"/>
              </a:cxn>
              <a:cxn ang="0">
                <a:pos x="101" y="119"/>
              </a:cxn>
              <a:cxn ang="0">
                <a:pos x="117" y="119"/>
              </a:cxn>
              <a:cxn ang="0">
                <a:pos x="119" y="117"/>
              </a:cxn>
              <a:cxn ang="0">
                <a:pos x="119" y="108"/>
              </a:cxn>
              <a:cxn ang="0">
                <a:pos x="117" y="106"/>
              </a:cxn>
              <a:cxn ang="0">
                <a:pos x="101" y="106"/>
              </a:cxn>
              <a:cxn ang="0">
                <a:pos x="95" y="100"/>
              </a:cxn>
              <a:cxn ang="0">
                <a:pos x="101" y="93"/>
              </a:cxn>
              <a:cxn ang="0">
                <a:pos x="117" y="93"/>
              </a:cxn>
              <a:cxn ang="0">
                <a:pos x="119" y="91"/>
              </a:cxn>
              <a:cxn ang="0">
                <a:pos x="119" y="76"/>
              </a:cxn>
              <a:cxn ang="0">
                <a:pos x="115" y="72"/>
              </a:cxn>
            </a:cxnLst>
            <a:rect l="0" t="0" r="r" b="b"/>
            <a:pathLst>
              <a:path w="119" h="172">
                <a:moveTo>
                  <a:pt x="69" y="131"/>
                </a:moveTo>
                <a:cubicBezTo>
                  <a:pt x="69" y="134"/>
                  <a:pt x="69" y="139"/>
                  <a:pt x="69" y="139"/>
                </a:cubicBezTo>
                <a:cubicBezTo>
                  <a:pt x="69" y="144"/>
                  <a:pt x="65" y="148"/>
                  <a:pt x="60" y="148"/>
                </a:cubicBezTo>
                <a:cubicBezTo>
                  <a:pt x="55" y="148"/>
                  <a:pt x="50" y="144"/>
                  <a:pt x="50" y="139"/>
                </a:cubicBezTo>
                <a:cubicBezTo>
                  <a:pt x="50" y="139"/>
                  <a:pt x="50" y="134"/>
                  <a:pt x="50" y="131"/>
                </a:cubicBezTo>
                <a:cubicBezTo>
                  <a:pt x="50" y="126"/>
                  <a:pt x="41" y="127"/>
                  <a:pt x="41" y="115"/>
                </a:cubicBezTo>
                <a:cubicBezTo>
                  <a:pt x="41" y="105"/>
                  <a:pt x="49" y="96"/>
                  <a:pt x="60" y="96"/>
                </a:cubicBezTo>
                <a:cubicBezTo>
                  <a:pt x="70" y="96"/>
                  <a:pt x="79" y="105"/>
                  <a:pt x="79" y="115"/>
                </a:cubicBezTo>
                <a:cubicBezTo>
                  <a:pt x="79" y="127"/>
                  <a:pt x="69" y="126"/>
                  <a:pt x="69" y="131"/>
                </a:cubicBezTo>
                <a:moveTo>
                  <a:pt x="115" y="72"/>
                </a:moveTo>
                <a:cubicBezTo>
                  <a:pt x="24" y="72"/>
                  <a:pt x="24" y="72"/>
                  <a:pt x="24" y="72"/>
                </a:cubicBezTo>
                <a:cubicBezTo>
                  <a:pt x="21" y="72"/>
                  <a:pt x="21" y="70"/>
                  <a:pt x="21" y="70"/>
                </a:cubicBezTo>
                <a:cubicBezTo>
                  <a:pt x="21" y="53"/>
                  <a:pt x="21" y="53"/>
                  <a:pt x="21" y="53"/>
                </a:cubicBezTo>
                <a:cubicBezTo>
                  <a:pt x="21" y="32"/>
                  <a:pt x="39" y="14"/>
                  <a:pt x="60" y="14"/>
                </a:cubicBezTo>
                <a:cubicBezTo>
                  <a:pt x="73" y="14"/>
                  <a:pt x="84" y="21"/>
                  <a:pt x="91" y="31"/>
                </a:cubicBezTo>
                <a:cubicBezTo>
                  <a:pt x="92" y="32"/>
                  <a:pt x="93" y="34"/>
                  <a:pt x="95" y="34"/>
                </a:cubicBezTo>
                <a:cubicBezTo>
                  <a:pt x="106" y="34"/>
                  <a:pt x="106" y="34"/>
                  <a:pt x="106" y="34"/>
                </a:cubicBezTo>
                <a:cubicBezTo>
                  <a:pt x="109" y="34"/>
                  <a:pt x="108" y="32"/>
                  <a:pt x="107" y="30"/>
                </a:cubicBezTo>
                <a:cubicBezTo>
                  <a:pt x="99" y="13"/>
                  <a:pt x="81" y="0"/>
                  <a:pt x="60" y="0"/>
                </a:cubicBezTo>
                <a:cubicBezTo>
                  <a:pt x="31" y="0"/>
                  <a:pt x="7" y="24"/>
                  <a:pt x="7" y="53"/>
                </a:cubicBezTo>
                <a:cubicBezTo>
                  <a:pt x="7" y="70"/>
                  <a:pt x="7" y="70"/>
                  <a:pt x="7" y="70"/>
                </a:cubicBezTo>
                <a:cubicBezTo>
                  <a:pt x="7" y="70"/>
                  <a:pt x="7" y="72"/>
                  <a:pt x="5" y="72"/>
                </a:cubicBezTo>
                <a:cubicBezTo>
                  <a:pt x="4" y="72"/>
                  <a:pt x="4" y="72"/>
                  <a:pt x="4" y="72"/>
                </a:cubicBezTo>
                <a:cubicBezTo>
                  <a:pt x="2" y="72"/>
                  <a:pt x="0" y="74"/>
                  <a:pt x="0" y="76"/>
                </a:cubicBezTo>
                <a:cubicBezTo>
                  <a:pt x="0" y="168"/>
                  <a:pt x="0" y="168"/>
                  <a:pt x="0" y="168"/>
                </a:cubicBezTo>
                <a:cubicBezTo>
                  <a:pt x="0" y="170"/>
                  <a:pt x="2" y="172"/>
                  <a:pt x="4" y="172"/>
                </a:cubicBezTo>
                <a:cubicBezTo>
                  <a:pt x="115" y="172"/>
                  <a:pt x="115" y="172"/>
                  <a:pt x="115" y="172"/>
                </a:cubicBezTo>
                <a:cubicBezTo>
                  <a:pt x="117" y="172"/>
                  <a:pt x="119" y="170"/>
                  <a:pt x="119" y="168"/>
                </a:cubicBezTo>
                <a:cubicBezTo>
                  <a:pt x="119" y="160"/>
                  <a:pt x="119" y="160"/>
                  <a:pt x="119" y="160"/>
                </a:cubicBezTo>
                <a:cubicBezTo>
                  <a:pt x="119" y="158"/>
                  <a:pt x="117" y="158"/>
                  <a:pt x="117" y="158"/>
                </a:cubicBezTo>
                <a:cubicBezTo>
                  <a:pt x="101" y="158"/>
                  <a:pt x="101" y="158"/>
                  <a:pt x="101" y="158"/>
                </a:cubicBezTo>
                <a:cubicBezTo>
                  <a:pt x="97" y="158"/>
                  <a:pt x="95" y="155"/>
                  <a:pt x="95" y="151"/>
                </a:cubicBezTo>
                <a:cubicBezTo>
                  <a:pt x="95" y="148"/>
                  <a:pt x="97" y="145"/>
                  <a:pt x="101" y="145"/>
                </a:cubicBezTo>
                <a:cubicBezTo>
                  <a:pt x="116" y="145"/>
                  <a:pt x="116" y="145"/>
                  <a:pt x="116" y="145"/>
                </a:cubicBezTo>
                <a:cubicBezTo>
                  <a:pt x="116" y="145"/>
                  <a:pt x="119" y="145"/>
                  <a:pt x="119" y="143"/>
                </a:cubicBezTo>
                <a:cubicBezTo>
                  <a:pt x="119" y="134"/>
                  <a:pt x="119" y="134"/>
                  <a:pt x="119" y="134"/>
                </a:cubicBezTo>
                <a:cubicBezTo>
                  <a:pt x="119" y="132"/>
                  <a:pt x="117" y="132"/>
                  <a:pt x="117" y="132"/>
                </a:cubicBezTo>
                <a:cubicBezTo>
                  <a:pt x="101" y="132"/>
                  <a:pt x="101" y="132"/>
                  <a:pt x="101" y="132"/>
                </a:cubicBezTo>
                <a:cubicBezTo>
                  <a:pt x="97" y="132"/>
                  <a:pt x="95" y="129"/>
                  <a:pt x="95" y="126"/>
                </a:cubicBezTo>
                <a:cubicBezTo>
                  <a:pt x="95" y="122"/>
                  <a:pt x="97" y="119"/>
                  <a:pt x="101" y="119"/>
                </a:cubicBezTo>
                <a:cubicBezTo>
                  <a:pt x="117" y="119"/>
                  <a:pt x="117" y="119"/>
                  <a:pt x="117" y="119"/>
                </a:cubicBezTo>
                <a:cubicBezTo>
                  <a:pt x="117" y="119"/>
                  <a:pt x="119" y="119"/>
                  <a:pt x="119" y="117"/>
                </a:cubicBezTo>
                <a:cubicBezTo>
                  <a:pt x="119" y="108"/>
                  <a:pt x="119" y="108"/>
                  <a:pt x="119" y="108"/>
                </a:cubicBezTo>
                <a:cubicBezTo>
                  <a:pt x="119" y="106"/>
                  <a:pt x="117" y="106"/>
                  <a:pt x="117" y="106"/>
                </a:cubicBezTo>
                <a:cubicBezTo>
                  <a:pt x="101" y="106"/>
                  <a:pt x="101" y="106"/>
                  <a:pt x="101" y="106"/>
                </a:cubicBezTo>
                <a:cubicBezTo>
                  <a:pt x="97" y="106"/>
                  <a:pt x="95" y="103"/>
                  <a:pt x="95" y="100"/>
                </a:cubicBezTo>
                <a:cubicBezTo>
                  <a:pt x="95" y="96"/>
                  <a:pt x="97" y="93"/>
                  <a:pt x="101" y="93"/>
                </a:cubicBezTo>
                <a:cubicBezTo>
                  <a:pt x="117" y="93"/>
                  <a:pt x="117" y="93"/>
                  <a:pt x="117" y="93"/>
                </a:cubicBezTo>
                <a:cubicBezTo>
                  <a:pt x="117" y="93"/>
                  <a:pt x="119" y="93"/>
                  <a:pt x="119" y="91"/>
                </a:cubicBezTo>
                <a:cubicBezTo>
                  <a:pt x="119" y="76"/>
                  <a:pt x="119" y="76"/>
                  <a:pt x="119" y="76"/>
                </a:cubicBezTo>
                <a:cubicBezTo>
                  <a:pt x="119" y="74"/>
                  <a:pt x="117" y="72"/>
                  <a:pt x="115" y="72"/>
                </a:cubicBezTo>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156"/>
          <p:cNvSpPr>
            <a:spLocks noEditPoints="1"/>
          </p:cNvSpPr>
          <p:nvPr/>
        </p:nvSpPr>
        <p:spPr bwMode="auto">
          <a:xfrm>
            <a:off x="5810670" y="3830279"/>
            <a:ext cx="419442" cy="361364"/>
          </a:xfrm>
          <a:custGeom>
            <a:avLst/>
            <a:gdLst/>
            <a:ahLst/>
            <a:cxnLst>
              <a:cxn ang="0">
                <a:pos x="363" y="153"/>
              </a:cxn>
              <a:cxn ang="0">
                <a:pos x="319" y="251"/>
              </a:cxn>
              <a:cxn ang="0">
                <a:pos x="124" y="251"/>
              </a:cxn>
              <a:cxn ang="0">
                <a:pos x="76" y="126"/>
              </a:cxn>
              <a:cxn ang="0">
                <a:pos x="63" y="116"/>
              </a:cxn>
              <a:cxn ang="0">
                <a:pos x="38" y="116"/>
              </a:cxn>
              <a:cxn ang="0">
                <a:pos x="39" y="76"/>
              </a:cxn>
              <a:cxn ang="0">
                <a:pos x="93" y="76"/>
              </a:cxn>
              <a:cxn ang="0">
                <a:pos x="110" y="97"/>
              </a:cxn>
              <a:cxn ang="0">
                <a:pos x="147" y="201"/>
              </a:cxn>
              <a:cxn ang="0">
                <a:pos x="166" y="213"/>
              </a:cxn>
              <a:cxn ang="0">
                <a:pos x="287" y="213"/>
              </a:cxn>
              <a:cxn ang="0">
                <a:pos x="303" y="201"/>
              </a:cxn>
              <a:cxn ang="0">
                <a:pos x="325" y="146"/>
              </a:cxn>
              <a:cxn ang="0">
                <a:pos x="354" y="115"/>
              </a:cxn>
              <a:cxn ang="0">
                <a:pos x="363" y="153"/>
              </a:cxn>
              <a:cxn ang="0">
                <a:pos x="330" y="42"/>
              </a:cxn>
              <a:cxn ang="0">
                <a:pos x="264" y="85"/>
              </a:cxn>
              <a:cxn ang="0">
                <a:pos x="278" y="99"/>
              </a:cxn>
              <a:cxn ang="0">
                <a:pos x="271" y="113"/>
              </a:cxn>
              <a:cxn ang="0">
                <a:pos x="203" y="113"/>
              </a:cxn>
              <a:cxn ang="0">
                <a:pos x="207" y="45"/>
              </a:cxn>
              <a:cxn ang="0">
                <a:pos x="220" y="40"/>
              </a:cxn>
              <a:cxn ang="0">
                <a:pos x="232" y="53"/>
              </a:cxn>
              <a:cxn ang="0">
                <a:pos x="352" y="31"/>
              </a:cxn>
              <a:cxn ang="0">
                <a:pos x="359" y="38"/>
              </a:cxn>
              <a:cxn ang="0">
                <a:pos x="330" y="42"/>
              </a:cxn>
              <a:cxn ang="0">
                <a:pos x="173" y="263"/>
              </a:cxn>
              <a:cxn ang="0">
                <a:pos x="205" y="288"/>
              </a:cxn>
              <a:cxn ang="0">
                <a:pos x="173" y="319"/>
              </a:cxn>
              <a:cxn ang="0">
                <a:pos x="142" y="288"/>
              </a:cxn>
              <a:cxn ang="0">
                <a:pos x="173" y="263"/>
              </a:cxn>
              <a:cxn ang="0">
                <a:pos x="276" y="263"/>
              </a:cxn>
              <a:cxn ang="0">
                <a:pos x="308" y="288"/>
              </a:cxn>
              <a:cxn ang="0">
                <a:pos x="276" y="319"/>
              </a:cxn>
              <a:cxn ang="0">
                <a:pos x="245" y="288"/>
              </a:cxn>
              <a:cxn ang="0">
                <a:pos x="276" y="263"/>
              </a:cxn>
            </a:cxnLst>
            <a:rect l="0" t="0" r="r" b="b"/>
            <a:pathLst>
              <a:path w="371" h="319">
                <a:moveTo>
                  <a:pt x="363" y="153"/>
                </a:moveTo>
                <a:cubicBezTo>
                  <a:pt x="326" y="250"/>
                  <a:pt x="324" y="251"/>
                  <a:pt x="319" y="251"/>
                </a:cubicBezTo>
                <a:cubicBezTo>
                  <a:pt x="301" y="251"/>
                  <a:pt x="202" y="251"/>
                  <a:pt x="124" y="251"/>
                </a:cubicBezTo>
                <a:cubicBezTo>
                  <a:pt x="117" y="251"/>
                  <a:pt x="86" y="160"/>
                  <a:pt x="76" y="126"/>
                </a:cubicBezTo>
                <a:cubicBezTo>
                  <a:pt x="74" y="119"/>
                  <a:pt x="69" y="116"/>
                  <a:pt x="63" y="116"/>
                </a:cubicBezTo>
                <a:cubicBezTo>
                  <a:pt x="54" y="116"/>
                  <a:pt x="47" y="116"/>
                  <a:pt x="38" y="116"/>
                </a:cubicBezTo>
                <a:cubicBezTo>
                  <a:pt x="0" y="116"/>
                  <a:pt x="1" y="76"/>
                  <a:pt x="39" y="76"/>
                </a:cubicBezTo>
                <a:cubicBezTo>
                  <a:pt x="66" y="76"/>
                  <a:pt x="83" y="76"/>
                  <a:pt x="93" y="76"/>
                </a:cubicBezTo>
                <a:cubicBezTo>
                  <a:pt x="102" y="76"/>
                  <a:pt x="107" y="88"/>
                  <a:pt x="110" y="97"/>
                </a:cubicBezTo>
                <a:cubicBezTo>
                  <a:pt x="120" y="124"/>
                  <a:pt x="138" y="176"/>
                  <a:pt x="147" y="201"/>
                </a:cubicBezTo>
                <a:cubicBezTo>
                  <a:pt x="151" y="211"/>
                  <a:pt x="157" y="213"/>
                  <a:pt x="166" y="213"/>
                </a:cubicBezTo>
                <a:cubicBezTo>
                  <a:pt x="193" y="213"/>
                  <a:pt x="260" y="213"/>
                  <a:pt x="287" y="213"/>
                </a:cubicBezTo>
                <a:cubicBezTo>
                  <a:pt x="297" y="213"/>
                  <a:pt x="301" y="209"/>
                  <a:pt x="303" y="201"/>
                </a:cubicBezTo>
                <a:cubicBezTo>
                  <a:pt x="311" y="182"/>
                  <a:pt x="319" y="160"/>
                  <a:pt x="325" y="146"/>
                </a:cubicBezTo>
                <a:cubicBezTo>
                  <a:pt x="328" y="137"/>
                  <a:pt x="336" y="110"/>
                  <a:pt x="354" y="115"/>
                </a:cubicBezTo>
                <a:cubicBezTo>
                  <a:pt x="371" y="121"/>
                  <a:pt x="371" y="130"/>
                  <a:pt x="363" y="153"/>
                </a:cubicBezTo>
                <a:close/>
                <a:moveTo>
                  <a:pt x="330" y="42"/>
                </a:moveTo>
                <a:cubicBezTo>
                  <a:pt x="290" y="47"/>
                  <a:pt x="264" y="85"/>
                  <a:pt x="264" y="85"/>
                </a:cubicBezTo>
                <a:cubicBezTo>
                  <a:pt x="264" y="85"/>
                  <a:pt x="271" y="91"/>
                  <a:pt x="278" y="99"/>
                </a:cubicBezTo>
                <a:cubicBezTo>
                  <a:pt x="289" y="110"/>
                  <a:pt x="283" y="113"/>
                  <a:pt x="271" y="113"/>
                </a:cubicBezTo>
                <a:cubicBezTo>
                  <a:pt x="246" y="113"/>
                  <a:pt x="203" y="113"/>
                  <a:pt x="203" y="113"/>
                </a:cubicBezTo>
                <a:cubicBezTo>
                  <a:pt x="203" y="113"/>
                  <a:pt x="205" y="69"/>
                  <a:pt x="207" y="45"/>
                </a:cubicBezTo>
                <a:cubicBezTo>
                  <a:pt x="208" y="34"/>
                  <a:pt x="212" y="31"/>
                  <a:pt x="220" y="40"/>
                </a:cubicBezTo>
                <a:cubicBezTo>
                  <a:pt x="227" y="48"/>
                  <a:pt x="232" y="53"/>
                  <a:pt x="232" y="53"/>
                </a:cubicBezTo>
                <a:cubicBezTo>
                  <a:pt x="232" y="53"/>
                  <a:pt x="283" y="0"/>
                  <a:pt x="352" y="31"/>
                </a:cubicBezTo>
                <a:cubicBezTo>
                  <a:pt x="360" y="36"/>
                  <a:pt x="359" y="38"/>
                  <a:pt x="359" y="38"/>
                </a:cubicBezTo>
                <a:cubicBezTo>
                  <a:pt x="357" y="38"/>
                  <a:pt x="352" y="37"/>
                  <a:pt x="330" y="42"/>
                </a:cubicBezTo>
                <a:close/>
                <a:moveTo>
                  <a:pt x="173" y="263"/>
                </a:moveTo>
                <a:cubicBezTo>
                  <a:pt x="189" y="263"/>
                  <a:pt x="205" y="273"/>
                  <a:pt x="205" y="288"/>
                </a:cubicBezTo>
                <a:cubicBezTo>
                  <a:pt x="205" y="304"/>
                  <a:pt x="189" y="319"/>
                  <a:pt x="173" y="319"/>
                </a:cubicBezTo>
                <a:cubicBezTo>
                  <a:pt x="157" y="319"/>
                  <a:pt x="142" y="304"/>
                  <a:pt x="142" y="288"/>
                </a:cubicBezTo>
                <a:cubicBezTo>
                  <a:pt x="142" y="273"/>
                  <a:pt x="157" y="263"/>
                  <a:pt x="173" y="263"/>
                </a:cubicBezTo>
                <a:close/>
                <a:moveTo>
                  <a:pt x="276" y="263"/>
                </a:moveTo>
                <a:cubicBezTo>
                  <a:pt x="293" y="263"/>
                  <a:pt x="308" y="272"/>
                  <a:pt x="308" y="288"/>
                </a:cubicBezTo>
                <a:cubicBezTo>
                  <a:pt x="308" y="305"/>
                  <a:pt x="293" y="319"/>
                  <a:pt x="276" y="319"/>
                </a:cubicBezTo>
                <a:cubicBezTo>
                  <a:pt x="260" y="319"/>
                  <a:pt x="245" y="305"/>
                  <a:pt x="245" y="288"/>
                </a:cubicBezTo>
                <a:cubicBezTo>
                  <a:pt x="245" y="272"/>
                  <a:pt x="260" y="263"/>
                  <a:pt x="276" y="263"/>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cxnSp>
        <p:nvCxnSpPr>
          <p:cNvPr id="75" name="Straight Connector 74"/>
          <p:cNvCxnSpPr/>
          <p:nvPr/>
        </p:nvCxnSpPr>
        <p:spPr>
          <a:xfrm>
            <a:off x="2799692" y="4311715"/>
            <a:ext cx="647828"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5696477" y="4311715"/>
            <a:ext cx="647828"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6495580"/>
      </p:ext>
    </p:extLst>
  </p:cSld>
  <p:clrMapOvr>
    <a:masterClrMapping/>
  </p:clrMapOvr>
  <p:transition spd="slow">
    <p:push dir="u"/>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Pentagon 153"/>
          <p:cNvSpPr/>
          <p:nvPr/>
        </p:nvSpPr>
        <p:spPr bwMode="auto">
          <a:xfrm>
            <a:off x="2669954" y="4452869"/>
            <a:ext cx="1198154" cy="253217"/>
          </a:xfrm>
          <a:prstGeom prst="homePlate">
            <a:avLst/>
          </a:prstGeom>
          <a:solidFill>
            <a:schemeClr val="accent2"/>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900" b="1" dirty="0">
                <a:solidFill>
                  <a:schemeClr val="bg1"/>
                </a:solidFill>
              </a:rPr>
              <a:t>YOUR TITLE HERE</a:t>
            </a:r>
            <a:endParaRPr lang="en-US" sz="900" dirty="0">
              <a:solidFill>
                <a:schemeClr val="bg1"/>
              </a:solidFill>
            </a:endParaRPr>
          </a:p>
        </p:txBody>
      </p: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cxnSp>
        <p:nvCxnSpPr>
          <p:cNvPr id="4" name="Straight Connector 3"/>
          <p:cNvCxnSpPr>
            <a:stCxn id="5" idx="6"/>
          </p:cNvCxnSpPr>
          <p:nvPr/>
        </p:nvCxnSpPr>
        <p:spPr>
          <a:xfrm>
            <a:off x="1065255" y="3107255"/>
            <a:ext cx="7683443" cy="0"/>
          </a:xfrm>
          <a:prstGeom prst="line">
            <a:avLst/>
          </a:prstGeom>
          <a:ln w="28575">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5" name="Oval 4"/>
          <p:cNvSpPr/>
          <p:nvPr/>
        </p:nvSpPr>
        <p:spPr bwMode="auto">
          <a:xfrm>
            <a:off x="318495" y="273387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 name="Oval 5"/>
          <p:cNvSpPr/>
          <p:nvPr/>
        </p:nvSpPr>
        <p:spPr bwMode="auto">
          <a:xfrm>
            <a:off x="372765" y="2788145"/>
            <a:ext cx="638219" cy="638219"/>
          </a:xfrm>
          <a:prstGeom prst="ellipse">
            <a:avLst/>
          </a:pr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11" name="Straight Connector 10"/>
          <p:cNvCxnSpPr>
            <a:endCxn id="5" idx="0"/>
          </p:cNvCxnSpPr>
          <p:nvPr/>
        </p:nvCxnSpPr>
        <p:spPr>
          <a:xfrm>
            <a:off x="691874" y="1609159"/>
            <a:ext cx="1" cy="1124716"/>
          </a:xfrm>
          <a:prstGeom prst="line">
            <a:avLst/>
          </a:prstGeom>
          <a:ln w="19050">
            <a:solidFill>
              <a:schemeClr val="accent1"/>
            </a:solidFill>
            <a:headEnd type="ova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bwMode="auto">
          <a:xfrm>
            <a:off x="797111" y="1482550"/>
            <a:ext cx="229814" cy="253218"/>
          </a:xfrm>
          <a:prstGeom prst="rect">
            <a:avLst/>
          </a:prstGeom>
          <a:solidFill>
            <a:schemeClr val="tx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600" dirty="0" smtClean="0">
                <a:solidFill>
                  <a:schemeClr val="bg1"/>
                </a:solidFill>
              </a:rPr>
              <a:t>1</a:t>
            </a:r>
            <a:endParaRPr lang="en-US" sz="1600" dirty="0">
              <a:solidFill>
                <a:schemeClr val="bg1"/>
              </a:solidFill>
            </a:endParaRPr>
          </a:p>
        </p:txBody>
      </p:sp>
      <p:sp>
        <p:nvSpPr>
          <p:cNvPr id="19" name="Rectangle 18"/>
          <p:cNvSpPr/>
          <p:nvPr/>
        </p:nvSpPr>
        <p:spPr bwMode="auto">
          <a:xfrm>
            <a:off x="797110" y="1769834"/>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70" name="TextBox 69"/>
          <p:cNvSpPr txBox="1"/>
          <p:nvPr/>
        </p:nvSpPr>
        <p:spPr>
          <a:xfrm>
            <a:off x="873917" y="1813191"/>
            <a:ext cx="1302658" cy="807913"/>
          </a:xfrm>
          <a:prstGeom prst="rect">
            <a:avLst/>
          </a:prstGeom>
          <a:noFill/>
          <a:ln>
            <a:noFill/>
          </a:ln>
        </p:spPr>
        <p:txBody>
          <a:bodyPr wrap="square" lIns="0" tIns="0" rIns="0" bIns="0" rtlCol="0" anchor="ctr">
            <a:spAutoFit/>
          </a:bodyPr>
          <a:lstStyle/>
          <a:p>
            <a:pPr>
              <a:lnSpc>
                <a:spcPct val="15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There are many variations of passages of lorem ipsum available, </a:t>
            </a:r>
          </a:p>
        </p:txBody>
      </p:sp>
      <p:sp>
        <p:nvSpPr>
          <p:cNvPr id="77" name="Pentagon 76"/>
          <p:cNvSpPr/>
          <p:nvPr/>
        </p:nvSpPr>
        <p:spPr bwMode="auto">
          <a:xfrm>
            <a:off x="1026924" y="1482550"/>
            <a:ext cx="1198153" cy="253218"/>
          </a:xfrm>
          <a:prstGeom prst="homePlate">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nSpc>
                <a:spcPct val="120000"/>
              </a:lnSpc>
            </a:pPr>
            <a:r>
              <a:rPr lang="en-US" sz="900" b="1" dirty="0" smtClean="0">
                <a:solidFill>
                  <a:schemeClr val="bg1"/>
                </a:solidFill>
              </a:rPr>
              <a:t>YOUR TITLE HERE</a:t>
            </a:r>
            <a:endParaRPr lang="en-US" sz="900" dirty="0">
              <a:solidFill>
                <a:schemeClr val="bg1"/>
              </a:solidFill>
            </a:endParaRPr>
          </a:p>
        </p:txBody>
      </p:sp>
      <p:cxnSp>
        <p:nvCxnSpPr>
          <p:cNvPr id="21" name="Straight Connector 20"/>
          <p:cNvCxnSpPr>
            <a:stCxn id="5" idx="4"/>
          </p:cNvCxnSpPr>
          <p:nvPr/>
        </p:nvCxnSpPr>
        <p:spPr>
          <a:xfrm>
            <a:off x="691875" y="3480635"/>
            <a:ext cx="0" cy="409375"/>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endCxn id="26" idx="1"/>
          </p:cNvCxnSpPr>
          <p:nvPr/>
        </p:nvCxnSpPr>
        <p:spPr>
          <a:xfrm>
            <a:off x="691874" y="3886200"/>
            <a:ext cx="296588" cy="129595"/>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Frame 25"/>
          <p:cNvSpPr/>
          <p:nvPr/>
        </p:nvSpPr>
        <p:spPr bwMode="auto">
          <a:xfrm>
            <a:off x="988462" y="3825295"/>
            <a:ext cx="907113" cy="381000"/>
          </a:xfrm>
          <a:prstGeom prst="frame">
            <a:avLst>
              <a:gd name="adj1" fmla="val 5834"/>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dirty="0" smtClean="0">
                <a:solidFill>
                  <a:schemeClr val="accent1"/>
                </a:solidFill>
              </a:rPr>
              <a:t>2015</a:t>
            </a:r>
            <a:endParaRPr lang="en-US" dirty="0">
              <a:solidFill>
                <a:schemeClr val="accent1"/>
              </a:solidFill>
            </a:endParaRPr>
          </a:p>
        </p:txBody>
      </p:sp>
      <p:sp>
        <p:nvSpPr>
          <p:cNvPr id="91" name="Oval 90"/>
          <p:cNvSpPr/>
          <p:nvPr/>
        </p:nvSpPr>
        <p:spPr bwMode="auto">
          <a:xfrm>
            <a:off x="6890618" y="273387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92" name="Oval 91"/>
          <p:cNvSpPr/>
          <p:nvPr/>
        </p:nvSpPr>
        <p:spPr bwMode="auto">
          <a:xfrm>
            <a:off x="6944888" y="2788145"/>
            <a:ext cx="638219" cy="638219"/>
          </a:xfrm>
          <a:prstGeom prst="ellipse">
            <a:avLst/>
          </a:prstGeom>
          <a:solidFill>
            <a:schemeClr val="accent5"/>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93" name="Straight Connector 92"/>
          <p:cNvCxnSpPr>
            <a:endCxn id="91" idx="0"/>
          </p:cNvCxnSpPr>
          <p:nvPr/>
        </p:nvCxnSpPr>
        <p:spPr>
          <a:xfrm>
            <a:off x="7263997" y="1609159"/>
            <a:ext cx="1" cy="1124716"/>
          </a:xfrm>
          <a:prstGeom prst="line">
            <a:avLst/>
          </a:prstGeom>
          <a:ln w="19050">
            <a:solidFill>
              <a:schemeClr val="accent5"/>
            </a:solidFill>
            <a:headEnd type="oval"/>
          </a:ln>
        </p:spPr>
        <p:style>
          <a:lnRef idx="1">
            <a:schemeClr val="accent1"/>
          </a:lnRef>
          <a:fillRef idx="0">
            <a:schemeClr val="accent1"/>
          </a:fillRef>
          <a:effectRef idx="0">
            <a:schemeClr val="accent1"/>
          </a:effectRef>
          <a:fontRef idx="minor">
            <a:schemeClr val="tx1"/>
          </a:fontRef>
        </p:style>
      </p:cxnSp>
      <p:sp>
        <p:nvSpPr>
          <p:cNvPr id="94" name="Rectangle 93"/>
          <p:cNvSpPr/>
          <p:nvPr/>
        </p:nvSpPr>
        <p:spPr bwMode="auto">
          <a:xfrm>
            <a:off x="7369234" y="1482550"/>
            <a:ext cx="229814" cy="253218"/>
          </a:xfrm>
          <a:prstGeom prst="rect">
            <a:avLst/>
          </a:prstGeom>
          <a:solidFill>
            <a:schemeClr val="tx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600" dirty="0" smtClean="0">
                <a:solidFill>
                  <a:schemeClr val="bg1"/>
                </a:solidFill>
              </a:rPr>
              <a:t>5</a:t>
            </a:r>
            <a:endParaRPr lang="en-US" sz="1600" dirty="0">
              <a:solidFill>
                <a:schemeClr val="bg1"/>
              </a:solidFill>
            </a:endParaRPr>
          </a:p>
        </p:txBody>
      </p:sp>
      <p:sp>
        <p:nvSpPr>
          <p:cNvPr id="95" name="Rectangle 94"/>
          <p:cNvSpPr/>
          <p:nvPr/>
        </p:nvSpPr>
        <p:spPr bwMode="auto">
          <a:xfrm>
            <a:off x="7369233" y="1769834"/>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96" name="TextBox 95"/>
          <p:cNvSpPr txBox="1"/>
          <p:nvPr/>
        </p:nvSpPr>
        <p:spPr>
          <a:xfrm>
            <a:off x="7446040" y="1813191"/>
            <a:ext cx="1302658" cy="807913"/>
          </a:xfrm>
          <a:prstGeom prst="rect">
            <a:avLst/>
          </a:prstGeom>
          <a:noFill/>
          <a:ln>
            <a:noFill/>
          </a:ln>
        </p:spPr>
        <p:txBody>
          <a:bodyPr wrap="square" lIns="0" tIns="0" rIns="0" bIns="0" rtlCol="0" anchor="ctr">
            <a:spAutoFit/>
          </a:bodyPr>
          <a:lstStyle/>
          <a:p>
            <a:pPr>
              <a:lnSpc>
                <a:spcPct val="15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There are many variations of passages of lorem ipsum available, </a:t>
            </a:r>
          </a:p>
        </p:txBody>
      </p:sp>
      <p:sp>
        <p:nvSpPr>
          <p:cNvPr id="97" name="Pentagon 96"/>
          <p:cNvSpPr/>
          <p:nvPr/>
        </p:nvSpPr>
        <p:spPr bwMode="auto">
          <a:xfrm>
            <a:off x="7599047" y="1482550"/>
            <a:ext cx="1198153" cy="253218"/>
          </a:xfrm>
          <a:prstGeom prst="homePlate">
            <a:avLst/>
          </a:prstGeom>
          <a:solidFill>
            <a:schemeClr val="accent5"/>
          </a:solidFill>
          <a:ln w="9525">
            <a:noFill/>
            <a:round/>
            <a:headEnd/>
            <a:tailEnd/>
          </a:ln>
        </p:spPr>
        <p:txBody>
          <a:bodyPr vert="horz" wrap="square" lIns="91440" tIns="45720" rIns="91440" bIns="45720" numCol="1" rtlCol="0" anchor="ctr" anchorCtr="0" compatLnSpc="1">
            <a:prstTxWarp prst="textNoShape">
              <a:avLst/>
            </a:prstTxWarp>
          </a:bodyPr>
          <a:lstStyle/>
          <a:p>
            <a:pPr>
              <a:lnSpc>
                <a:spcPct val="120000"/>
              </a:lnSpc>
            </a:pPr>
            <a:r>
              <a:rPr lang="en-US" sz="900" b="1" dirty="0" smtClean="0">
                <a:solidFill>
                  <a:schemeClr val="bg1"/>
                </a:solidFill>
              </a:rPr>
              <a:t>YOUR TITLE HERE</a:t>
            </a:r>
            <a:endParaRPr lang="en-US" sz="900" dirty="0">
              <a:solidFill>
                <a:schemeClr val="bg1"/>
              </a:solidFill>
            </a:endParaRPr>
          </a:p>
        </p:txBody>
      </p:sp>
      <p:cxnSp>
        <p:nvCxnSpPr>
          <p:cNvPr id="98" name="Straight Connector 97"/>
          <p:cNvCxnSpPr>
            <a:stCxn id="91" idx="4"/>
          </p:cNvCxnSpPr>
          <p:nvPr/>
        </p:nvCxnSpPr>
        <p:spPr>
          <a:xfrm>
            <a:off x="7263998" y="3480635"/>
            <a:ext cx="0" cy="409375"/>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endCxn id="100" idx="1"/>
          </p:cNvCxnSpPr>
          <p:nvPr/>
        </p:nvCxnSpPr>
        <p:spPr>
          <a:xfrm>
            <a:off x="7263997" y="3886200"/>
            <a:ext cx="296588" cy="129595"/>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0" name="Frame 99"/>
          <p:cNvSpPr/>
          <p:nvPr/>
        </p:nvSpPr>
        <p:spPr bwMode="auto">
          <a:xfrm>
            <a:off x="7560585" y="3825295"/>
            <a:ext cx="907113" cy="381000"/>
          </a:xfrm>
          <a:prstGeom prst="frame">
            <a:avLst>
              <a:gd name="adj1" fmla="val 5834"/>
            </a:avLst>
          </a:prstGeom>
          <a:solidFill>
            <a:schemeClr val="accent5"/>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dirty="0" smtClean="0">
                <a:solidFill>
                  <a:schemeClr val="accent5"/>
                </a:solidFill>
              </a:rPr>
              <a:t>2019</a:t>
            </a:r>
            <a:endParaRPr lang="en-US" dirty="0">
              <a:solidFill>
                <a:schemeClr val="accent5"/>
              </a:solidFill>
            </a:endParaRPr>
          </a:p>
        </p:txBody>
      </p:sp>
      <p:sp>
        <p:nvSpPr>
          <p:cNvPr id="113" name="Oval 112"/>
          <p:cNvSpPr/>
          <p:nvPr/>
        </p:nvSpPr>
        <p:spPr bwMode="auto">
          <a:xfrm>
            <a:off x="3604557" y="273387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14" name="Oval 113"/>
          <p:cNvSpPr/>
          <p:nvPr/>
        </p:nvSpPr>
        <p:spPr bwMode="auto">
          <a:xfrm>
            <a:off x="3658827" y="2788145"/>
            <a:ext cx="638219" cy="638219"/>
          </a:xfrm>
          <a:prstGeom prst="ellipse">
            <a:avLst/>
          </a:pr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115" name="Straight Connector 114"/>
          <p:cNvCxnSpPr>
            <a:endCxn id="113" idx="0"/>
          </p:cNvCxnSpPr>
          <p:nvPr/>
        </p:nvCxnSpPr>
        <p:spPr>
          <a:xfrm>
            <a:off x="3977936" y="1609159"/>
            <a:ext cx="1" cy="1124716"/>
          </a:xfrm>
          <a:prstGeom prst="line">
            <a:avLst/>
          </a:prstGeom>
          <a:ln w="19050">
            <a:solidFill>
              <a:schemeClr val="accent3"/>
            </a:solidFill>
            <a:headEnd type="oval"/>
          </a:ln>
        </p:spPr>
        <p:style>
          <a:lnRef idx="1">
            <a:schemeClr val="accent1"/>
          </a:lnRef>
          <a:fillRef idx="0">
            <a:schemeClr val="accent1"/>
          </a:fillRef>
          <a:effectRef idx="0">
            <a:schemeClr val="accent1"/>
          </a:effectRef>
          <a:fontRef idx="minor">
            <a:schemeClr val="tx1"/>
          </a:fontRef>
        </p:style>
      </p:cxnSp>
      <p:sp>
        <p:nvSpPr>
          <p:cNvPr id="116" name="Rectangle 115"/>
          <p:cNvSpPr/>
          <p:nvPr/>
        </p:nvSpPr>
        <p:spPr bwMode="auto">
          <a:xfrm>
            <a:off x="4083173" y="1482550"/>
            <a:ext cx="229814" cy="253218"/>
          </a:xfrm>
          <a:prstGeom prst="rect">
            <a:avLst/>
          </a:prstGeom>
          <a:solidFill>
            <a:schemeClr val="tx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600" dirty="0" smtClean="0">
                <a:solidFill>
                  <a:schemeClr val="bg1"/>
                </a:solidFill>
              </a:rPr>
              <a:t>3</a:t>
            </a:r>
            <a:endParaRPr lang="en-US" sz="1600" dirty="0">
              <a:solidFill>
                <a:schemeClr val="bg1"/>
              </a:solidFill>
            </a:endParaRPr>
          </a:p>
        </p:txBody>
      </p:sp>
      <p:sp>
        <p:nvSpPr>
          <p:cNvPr id="117" name="Rectangle 116"/>
          <p:cNvSpPr/>
          <p:nvPr/>
        </p:nvSpPr>
        <p:spPr bwMode="auto">
          <a:xfrm>
            <a:off x="4083172" y="1769834"/>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118" name="TextBox 117"/>
          <p:cNvSpPr txBox="1"/>
          <p:nvPr/>
        </p:nvSpPr>
        <p:spPr>
          <a:xfrm>
            <a:off x="4159979" y="1813191"/>
            <a:ext cx="1302658" cy="807913"/>
          </a:xfrm>
          <a:prstGeom prst="rect">
            <a:avLst/>
          </a:prstGeom>
          <a:noFill/>
          <a:ln>
            <a:noFill/>
          </a:ln>
        </p:spPr>
        <p:txBody>
          <a:bodyPr wrap="square" lIns="0" tIns="0" rIns="0" bIns="0" rtlCol="0" anchor="ctr">
            <a:spAutoFit/>
          </a:bodyPr>
          <a:lstStyle/>
          <a:p>
            <a:pPr>
              <a:lnSpc>
                <a:spcPct val="15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There are many variations of passages of lorem ipsum available, </a:t>
            </a:r>
          </a:p>
        </p:txBody>
      </p:sp>
      <p:sp>
        <p:nvSpPr>
          <p:cNvPr id="119" name="Pentagon 118"/>
          <p:cNvSpPr/>
          <p:nvPr/>
        </p:nvSpPr>
        <p:spPr bwMode="auto">
          <a:xfrm>
            <a:off x="4312986" y="1482550"/>
            <a:ext cx="1198153" cy="253218"/>
          </a:xfrm>
          <a:prstGeom prst="homePlate">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nSpc>
                <a:spcPct val="120000"/>
              </a:lnSpc>
            </a:pPr>
            <a:r>
              <a:rPr lang="en-US" sz="900" b="1" dirty="0" smtClean="0">
                <a:solidFill>
                  <a:schemeClr val="bg1"/>
                </a:solidFill>
              </a:rPr>
              <a:t>YOUR TITLE HERE</a:t>
            </a:r>
            <a:endParaRPr lang="en-US" sz="900" dirty="0">
              <a:solidFill>
                <a:schemeClr val="bg1"/>
              </a:solidFill>
            </a:endParaRPr>
          </a:p>
        </p:txBody>
      </p:sp>
      <p:cxnSp>
        <p:nvCxnSpPr>
          <p:cNvPr id="120" name="Straight Connector 119"/>
          <p:cNvCxnSpPr>
            <a:stCxn id="113" idx="4"/>
          </p:cNvCxnSpPr>
          <p:nvPr/>
        </p:nvCxnSpPr>
        <p:spPr>
          <a:xfrm>
            <a:off x="3977937" y="3480635"/>
            <a:ext cx="0" cy="40937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a:endCxn id="122" idx="1"/>
          </p:cNvCxnSpPr>
          <p:nvPr/>
        </p:nvCxnSpPr>
        <p:spPr>
          <a:xfrm>
            <a:off x="3977936" y="3886200"/>
            <a:ext cx="296588" cy="12959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22" name="Frame 121"/>
          <p:cNvSpPr/>
          <p:nvPr/>
        </p:nvSpPr>
        <p:spPr bwMode="auto">
          <a:xfrm>
            <a:off x="4274524" y="3825295"/>
            <a:ext cx="907113" cy="381000"/>
          </a:xfrm>
          <a:prstGeom prst="frame">
            <a:avLst>
              <a:gd name="adj1" fmla="val 5834"/>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dirty="0" smtClean="0">
                <a:solidFill>
                  <a:schemeClr val="accent3"/>
                </a:solidFill>
              </a:rPr>
              <a:t>201</a:t>
            </a:r>
            <a:r>
              <a:rPr lang="en-US" dirty="0">
                <a:solidFill>
                  <a:schemeClr val="accent3"/>
                </a:solidFill>
              </a:rPr>
              <a:t>7</a:t>
            </a:r>
            <a:endParaRPr lang="en-US" dirty="0" smtClean="0">
              <a:solidFill>
                <a:schemeClr val="accent3"/>
              </a:solidFill>
            </a:endParaRPr>
          </a:p>
        </p:txBody>
      </p:sp>
      <p:sp>
        <p:nvSpPr>
          <p:cNvPr id="124" name="Oval 123"/>
          <p:cNvSpPr/>
          <p:nvPr/>
        </p:nvSpPr>
        <p:spPr bwMode="auto">
          <a:xfrm>
            <a:off x="1961526" y="273387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25" name="Oval 124"/>
          <p:cNvSpPr/>
          <p:nvPr/>
        </p:nvSpPr>
        <p:spPr bwMode="auto">
          <a:xfrm>
            <a:off x="2015796" y="2788145"/>
            <a:ext cx="638219" cy="638219"/>
          </a:xfrm>
          <a:prstGeom prst="ellipse">
            <a:avLst/>
          </a:pr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126" name="Straight Connector 125"/>
          <p:cNvCxnSpPr/>
          <p:nvPr/>
        </p:nvCxnSpPr>
        <p:spPr>
          <a:xfrm flipH="1" flipV="1">
            <a:off x="2334906" y="3480634"/>
            <a:ext cx="1" cy="1124716"/>
          </a:xfrm>
          <a:prstGeom prst="line">
            <a:avLst/>
          </a:prstGeom>
          <a:ln w="19050">
            <a:solidFill>
              <a:schemeClr val="accent2"/>
            </a:solidFill>
            <a:headEnd type="oval"/>
          </a:ln>
        </p:spPr>
        <p:style>
          <a:lnRef idx="1">
            <a:schemeClr val="accent1"/>
          </a:lnRef>
          <a:fillRef idx="0">
            <a:schemeClr val="accent1"/>
          </a:fillRef>
          <a:effectRef idx="0">
            <a:schemeClr val="accent1"/>
          </a:effectRef>
          <a:fontRef idx="minor">
            <a:schemeClr val="tx1"/>
          </a:fontRef>
        </p:style>
      </p:cxnSp>
      <p:sp>
        <p:nvSpPr>
          <p:cNvPr id="127" name="Rectangle 126"/>
          <p:cNvSpPr/>
          <p:nvPr/>
        </p:nvSpPr>
        <p:spPr bwMode="auto">
          <a:xfrm flipH="1">
            <a:off x="2440142" y="4452869"/>
            <a:ext cx="229814" cy="253218"/>
          </a:xfrm>
          <a:prstGeom prst="rect">
            <a:avLst/>
          </a:prstGeom>
          <a:solidFill>
            <a:schemeClr val="tx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600" dirty="0" smtClean="0">
                <a:solidFill>
                  <a:schemeClr val="bg1"/>
                </a:solidFill>
              </a:rPr>
              <a:t>2</a:t>
            </a:r>
            <a:endParaRPr lang="en-US" sz="1600" dirty="0">
              <a:solidFill>
                <a:schemeClr val="bg1"/>
              </a:solidFill>
            </a:endParaRPr>
          </a:p>
        </p:txBody>
      </p:sp>
      <p:sp>
        <p:nvSpPr>
          <p:cNvPr id="128" name="Rectangle 127"/>
          <p:cNvSpPr/>
          <p:nvPr/>
        </p:nvSpPr>
        <p:spPr bwMode="auto">
          <a:xfrm flipH="1">
            <a:off x="2440141" y="3524177"/>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129" name="TextBox 128"/>
          <p:cNvSpPr txBox="1"/>
          <p:nvPr/>
        </p:nvSpPr>
        <p:spPr>
          <a:xfrm flipH="1">
            <a:off x="2516948" y="3567533"/>
            <a:ext cx="1302658" cy="807913"/>
          </a:xfrm>
          <a:prstGeom prst="rect">
            <a:avLst/>
          </a:prstGeom>
          <a:noFill/>
          <a:ln>
            <a:noFill/>
          </a:ln>
        </p:spPr>
        <p:txBody>
          <a:bodyPr wrap="square" lIns="0" tIns="0" rIns="0" bIns="0" rtlCol="0" anchor="ctr">
            <a:spAutoFit/>
          </a:bodyPr>
          <a:lstStyle/>
          <a:p>
            <a:pPr>
              <a:lnSpc>
                <a:spcPct val="15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There are many variations of passages of lorem ipsum available, </a:t>
            </a:r>
          </a:p>
        </p:txBody>
      </p:sp>
      <p:cxnSp>
        <p:nvCxnSpPr>
          <p:cNvPr id="134" name="Straight Connector 133"/>
          <p:cNvCxnSpPr/>
          <p:nvPr/>
        </p:nvCxnSpPr>
        <p:spPr>
          <a:xfrm flipH="1" flipV="1">
            <a:off x="2340391" y="2328464"/>
            <a:ext cx="1" cy="409375"/>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2340391" y="2202679"/>
            <a:ext cx="296588" cy="129595"/>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38" name="Frame 137"/>
          <p:cNvSpPr/>
          <p:nvPr/>
        </p:nvSpPr>
        <p:spPr bwMode="auto">
          <a:xfrm rot="10800000" flipV="1">
            <a:off x="2636979" y="2012179"/>
            <a:ext cx="907113" cy="381000"/>
          </a:xfrm>
          <a:prstGeom prst="frame">
            <a:avLst>
              <a:gd name="adj1" fmla="val 5834"/>
            </a:avLst>
          </a:prstGeom>
          <a:solidFill>
            <a:schemeClr val="accent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dirty="0" smtClean="0">
                <a:solidFill>
                  <a:schemeClr val="accent2"/>
                </a:solidFill>
              </a:rPr>
              <a:t>2016</a:t>
            </a:r>
            <a:endParaRPr lang="en-US" dirty="0">
              <a:solidFill>
                <a:schemeClr val="accent2"/>
              </a:solidFill>
            </a:endParaRPr>
          </a:p>
        </p:txBody>
      </p:sp>
      <p:sp>
        <p:nvSpPr>
          <p:cNvPr id="141" name="Oval 140"/>
          <p:cNvSpPr/>
          <p:nvPr/>
        </p:nvSpPr>
        <p:spPr bwMode="auto">
          <a:xfrm>
            <a:off x="5247588" y="273387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42" name="Oval 141"/>
          <p:cNvSpPr/>
          <p:nvPr/>
        </p:nvSpPr>
        <p:spPr bwMode="auto">
          <a:xfrm>
            <a:off x="5301858" y="2788145"/>
            <a:ext cx="638219" cy="638219"/>
          </a:xfrm>
          <a:prstGeom prst="ellipse">
            <a:avLst/>
          </a:pr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cxnSp>
        <p:nvCxnSpPr>
          <p:cNvPr id="143" name="Straight Connector 142"/>
          <p:cNvCxnSpPr/>
          <p:nvPr/>
        </p:nvCxnSpPr>
        <p:spPr>
          <a:xfrm flipH="1" flipV="1">
            <a:off x="5620968" y="3480634"/>
            <a:ext cx="1" cy="1124716"/>
          </a:xfrm>
          <a:prstGeom prst="line">
            <a:avLst/>
          </a:prstGeom>
          <a:ln w="19050">
            <a:solidFill>
              <a:schemeClr val="accent4"/>
            </a:solidFill>
            <a:headEnd type="oval"/>
          </a:ln>
        </p:spPr>
        <p:style>
          <a:lnRef idx="1">
            <a:schemeClr val="accent1"/>
          </a:lnRef>
          <a:fillRef idx="0">
            <a:schemeClr val="accent1"/>
          </a:fillRef>
          <a:effectRef idx="0">
            <a:schemeClr val="accent1"/>
          </a:effectRef>
          <a:fontRef idx="minor">
            <a:schemeClr val="tx1"/>
          </a:fontRef>
        </p:style>
      </p:cxnSp>
      <p:sp>
        <p:nvSpPr>
          <p:cNvPr id="144" name="Rectangle 143"/>
          <p:cNvSpPr/>
          <p:nvPr/>
        </p:nvSpPr>
        <p:spPr bwMode="auto">
          <a:xfrm flipH="1">
            <a:off x="5726204" y="4452869"/>
            <a:ext cx="229814" cy="253218"/>
          </a:xfrm>
          <a:prstGeom prst="rect">
            <a:avLst/>
          </a:prstGeom>
          <a:solidFill>
            <a:schemeClr val="tx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600" dirty="0" smtClean="0">
                <a:solidFill>
                  <a:schemeClr val="bg1"/>
                </a:solidFill>
              </a:rPr>
              <a:t>4</a:t>
            </a:r>
            <a:endParaRPr lang="en-US" sz="1600" dirty="0">
              <a:solidFill>
                <a:schemeClr val="bg1"/>
              </a:solidFill>
            </a:endParaRPr>
          </a:p>
        </p:txBody>
      </p:sp>
      <p:sp>
        <p:nvSpPr>
          <p:cNvPr id="145" name="Rectangle 144"/>
          <p:cNvSpPr/>
          <p:nvPr/>
        </p:nvSpPr>
        <p:spPr bwMode="auto">
          <a:xfrm flipH="1">
            <a:off x="5726203" y="3524177"/>
            <a:ext cx="1456272" cy="894626"/>
          </a:xfrm>
          <a:prstGeom prst="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endParaRPr lang="en-US"/>
          </a:p>
        </p:txBody>
      </p:sp>
      <p:sp>
        <p:nvSpPr>
          <p:cNvPr id="146" name="TextBox 145"/>
          <p:cNvSpPr txBox="1"/>
          <p:nvPr/>
        </p:nvSpPr>
        <p:spPr>
          <a:xfrm flipH="1">
            <a:off x="5803010" y="3567533"/>
            <a:ext cx="1302658" cy="807913"/>
          </a:xfrm>
          <a:prstGeom prst="rect">
            <a:avLst/>
          </a:prstGeom>
          <a:noFill/>
          <a:ln>
            <a:noFill/>
          </a:ln>
        </p:spPr>
        <p:txBody>
          <a:bodyPr wrap="square" lIns="0" tIns="0" rIns="0" bIns="0" rtlCol="0" anchor="ctr">
            <a:spAutoFit/>
          </a:bodyPr>
          <a:lstStyle/>
          <a:p>
            <a:pPr>
              <a:lnSpc>
                <a:spcPct val="15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There are many variations of passages of lorem ipsum available, </a:t>
            </a:r>
          </a:p>
        </p:txBody>
      </p:sp>
      <p:cxnSp>
        <p:nvCxnSpPr>
          <p:cNvPr id="148" name="Straight Connector 147"/>
          <p:cNvCxnSpPr/>
          <p:nvPr/>
        </p:nvCxnSpPr>
        <p:spPr>
          <a:xfrm flipH="1" flipV="1">
            <a:off x="5626453" y="2328464"/>
            <a:ext cx="1" cy="409375"/>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5626453" y="2202679"/>
            <a:ext cx="296588" cy="129595"/>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50" name="Frame 149"/>
          <p:cNvSpPr/>
          <p:nvPr/>
        </p:nvSpPr>
        <p:spPr bwMode="auto">
          <a:xfrm rot="10800000" flipV="1">
            <a:off x="5923041" y="2012179"/>
            <a:ext cx="907113" cy="381000"/>
          </a:xfrm>
          <a:prstGeom prst="frame">
            <a:avLst>
              <a:gd name="adj1" fmla="val 5834"/>
            </a:avLst>
          </a:prstGeom>
          <a:solidFill>
            <a:schemeClr val="accent4"/>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dirty="0" smtClean="0">
                <a:solidFill>
                  <a:schemeClr val="accent4"/>
                </a:solidFill>
              </a:rPr>
              <a:t>2018</a:t>
            </a:r>
            <a:endParaRPr lang="en-US" dirty="0">
              <a:solidFill>
                <a:schemeClr val="accent4"/>
              </a:solidFill>
            </a:endParaRPr>
          </a:p>
        </p:txBody>
      </p:sp>
      <p:sp>
        <p:nvSpPr>
          <p:cNvPr id="156" name="Pentagon 155"/>
          <p:cNvSpPr/>
          <p:nvPr/>
        </p:nvSpPr>
        <p:spPr bwMode="auto">
          <a:xfrm>
            <a:off x="5956016" y="4452869"/>
            <a:ext cx="1198154" cy="253217"/>
          </a:xfrm>
          <a:prstGeom prst="homePlate">
            <a:avLst/>
          </a:prstGeom>
          <a:solidFill>
            <a:schemeClr val="accent4"/>
          </a:solidFill>
          <a:ln w="9525">
            <a:noFill/>
            <a:round/>
            <a:headEnd/>
            <a:tailEnd/>
          </a:ln>
        </p:spPr>
        <p:txBody>
          <a:bodyPr vert="horz" wrap="square" lIns="91440" tIns="45720" rIns="91440" bIns="45720" numCol="1" rtlCol="0" anchor="ctr" anchorCtr="0" compatLnSpc="1">
            <a:prstTxWarp prst="textNoShape">
              <a:avLst/>
            </a:prstTxWarp>
          </a:bodyPr>
          <a:lstStyle/>
          <a:p>
            <a:pPr algn="ctr">
              <a:lnSpc>
                <a:spcPct val="120000"/>
              </a:lnSpc>
            </a:pPr>
            <a:r>
              <a:rPr lang="en-US" sz="900" b="1">
                <a:solidFill>
                  <a:schemeClr val="bg1"/>
                </a:solidFill>
              </a:rPr>
              <a:t>YOUR TITLE HERE</a:t>
            </a:r>
            <a:endParaRPr lang="en-US" sz="900" dirty="0">
              <a:solidFill>
                <a:schemeClr val="bg1"/>
              </a:solidFill>
            </a:endParaRPr>
          </a:p>
        </p:txBody>
      </p:sp>
      <p:grpSp>
        <p:nvGrpSpPr>
          <p:cNvPr id="55" name="Group 647"/>
          <p:cNvGrpSpPr>
            <a:grpSpLocks noChangeAspect="1"/>
          </p:cNvGrpSpPr>
          <p:nvPr/>
        </p:nvGrpSpPr>
        <p:grpSpPr bwMode="auto">
          <a:xfrm>
            <a:off x="515673" y="2930414"/>
            <a:ext cx="352405" cy="353682"/>
            <a:chOff x="580" y="3017"/>
            <a:chExt cx="828" cy="831"/>
          </a:xfrm>
          <a:solidFill>
            <a:schemeClr val="bg1"/>
          </a:solidFill>
        </p:grpSpPr>
        <p:sp>
          <p:nvSpPr>
            <p:cNvPr id="56" name="Freeform 649"/>
            <p:cNvSpPr>
              <a:spLocks noEditPoints="1"/>
            </p:cNvSpPr>
            <p:nvPr/>
          </p:nvSpPr>
          <p:spPr bwMode="auto">
            <a:xfrm>
              <a:off x="870" y="3059"/>
              <a:ext cx="248" cy="360"/>
            </a:xfrm>
            <a:custGeom>
              <a:avLst/>
              <a:gdLst>
                <a:gd name="T0" fmla="*/ 278 w 995"/>
                <a:gd name="T1" fmla="*/ 1291 h 1440"/>
                <a:gd name="T2" fmla="*/ 293 w 995"/>
                <a:gd name="T3" fmla="*/ 1328 h 1440"/>
                <a:gd name="T4" fmla="*/ 711 w 995"/>
                <a:gd name="T5" fmla="*/ 1322 h 1440"/>
                <a:gd name="T6" fmla="*/ 711 w 995"/>
                <a:gd name="T7" fmla="*/ 1282 h 1440"/>
                <a:gd name="T8" fmla="*/ 249 w 995"/>
                <a:gd name="T9" fmla="*/ 1108 h 1440"/>
                <a:gd name="T10" fmla="*/ 222 w 995"/>
                <a:gd name="T11" fmla="*/ 1136 h 1440"/>
                <a:gd name="T12" fmla="*/ 249 w 995"/>
                <a:gd name="T13" fmla="*/ 1164 h 1440"/>
                <a:gd name="T14" fmla="*/ 771 w 995"/>
                <a:gd name="T15" fmla="*/ 1146 h 1440"/>
                <a:gd name="T16" fmla="*/ 757 w 995"/>
                <a:gd name="T17" fmla="*/ 1110 h 1440"/>
                <a:gd name="T18" fmla="*/ 480 w 995"/>
                <a:gd name="T19" fmla="*/ 446 h 1440"/>
                <a:gd name="T20" fmla="*/ 442 w 995"/>
                <a:gd name="T21" fmla="*/ 499 h 1440"/>
                <a:gd name="T22" fmla="*/ 480 w 995"/>
                <a:gd name="T23" fmla="*/ 552 h 1440"/>
                <a:gd name="T24" fmla="*/ 542 w 995"/>
                <a:gd name="T25" fmla="*/ 531 h 1440"/>
                <a:gd name="T26" fmla="*/ 542 w 995"/>
                <a:gd name="T27" fmla="*/ 466 h 1440"/>
                <a:gd name="T28" fmla="*/ 497 w 995"/>
                <a:gd name="T29" fmla="*/ 111 h 1440"/>
                <a:gd name="T30" fmla="*/ 316 w 995"/>
                <a:gd name="T31" fmla="*/ 156 h 1440"/>
                <a:gd name="T32" fmla="*/ 180 w 995"/>
                <a:gd name="T33" fmla="*/ 278 h 1440"/>
                <a:gd name="T34" fmla="*/ 113 w 995"/>
                <a:gd name="T35" fmla="*/ 450 h 1440"/>
                <a:gd name="T36" fmla="*/ 135 w 995"/>
                <a:gd name="T37" fmla="*/ 632 h 1440"/>
                <a:gd name="T38" fmla="*/ 232 w 995"/>
                <a:gd name="T39" fmla="*/ 780 h 1440"/>
                <a:gd name="T40" fmla="*/ 332 w 995"/>
                <a:gd name="T41" fmla="*/ 997 h 1440"/>
                <a:gd name="T42" fmla="*/ 392 w 995"/>
                <a:gd name="T43" fmla="*/ 626 h 1440"/>
                <a:gd name="T44" fmla="*/ 335 w 995"/>
                <a:gd name="T45" fmla="*/ 529 h 1440"/>
                <a:gd name="T46" fmla="*/ 354 w 995"/>
                <a:gd name="T47" fmla="*/ 415 h 1440"/>
                <a:gd name="T48" fmla="*/ 440 w 995"/>
                <a:gd name="T49" fmla="*/ 343 h 1440"/>
                <a:gd name="T50" fmla="*/ 555 w 995"/>
                <a:gd name="T51" fmla="*/ 343 h 1440"/>
                <a:gd name="T52" fmla="*/ 640 w 995"/>
                <a:gd name="T53" fmla="*/ 415 h 1440"/>
                <a:gd name="T54" fmla="*/ 660 w 995"/>
                <a:gd name="T55" fmla="*/ 529 h 1440"/>
                <a:gd name="T56" fmla="*/ 603 w 995"/>
                <a:gd name="T57" fmla="*/ 626 h 1440"/>
                <a:gd name="T58" fmla="*/ 663 w 995"/>
                <a:gd name="T59" fmla="*/ 997 h 1440"/>
                <a:gd name="T60" fmla="*/ 763 w 995"/>
                <a:gd name="T61" fmla="*/ 780 h 1440"/>
                <a:gd name="T62" fmla="*/ 860 w 995"/>
                <a:gd name="T63" fmla="*/ 632 h 1440"/>
                <a:gd name="T64" fmla="*/ 882 w 995"/>
                <a:gd name="T65" fmla="*/ 450 h 1440"/>
                <a:gd name="T66" fmla="*/ 815 w 995"/>
                <a:gd name="T67" fmla="*/ 278 h 1440"/>
                <a:gd name="T68" fmla="*/ 679 w 995"/>
                <a:gd name="T69" fmla="*/ 156 h 1440"/>
                <a:gd name="T70" fmla="*/ 497 w 995"/>
                <a:gd name="T71" fmla="*/ 111 h 1440"/>
                <a:gd name="T72" fmla="*/ 654 w 995"/>
                <a:gd name="T73" fmla="*/ 26 h 1440"/>
                <a:gd name="T74" fmla="*/ 830 w 995"/>
                <a:gd name="T75" fmla="*/ 129 h 1440"/>
                <a:gd name="T76" fmla="*/ 950 w 995"/>
                <a:gd name="T77" fmla="*/ 293 h 1440"/>
                <a:gd name="T78" fmla="*/ 995 w 995"/>
                <a:gd name="T79" fmla="*/ 499 h 1440"/>
                <a:gd name="T80" fmla="*/ 956 w 995"/>
                <a:gd name="T81" fmla="*/ 690 h 1440"/>
                <a:gd name="T82" fmla="*/ 849 w 995"/>
                <a:gd name="T83" fmla="*/ 850 h 1440"/>
                <a:gd name="T84" fmla="*/ 800 w 995"/>
                <a:gd name="T85" fmla="*/ 1009 h 1440"/>
                <a:gd name="T86" fmla="*/ 873 w 995"/>
                <a:gd name="T87" fmla="*/ 1081 h 1440"/>
                <a:gd name="T88" fmla="*/ 872 w 995"/>
                <a:gd name="T89" fmla="*/ 1191 h 1440"/>
                <a:gd name="T90" fmla="*/ 826 w 995"/>
                <a:gd name="T91" fmla="*/ 1277 h 1440"/>
                <a:gd name="T92" fmla="*/ 806 w 995"/>
                <a:gd name="T93" fmla="*/ 1379 h 1440"/>
                <a:gd name="T94" fmla="*/ 719 w 995"/>
                <a:gd name="T95" fmla="*/ 1437 h 1440"/>
                <a:gd name="T96" fmla="*/ 250 w 995"/>
                <a:gd name="T97" fmla="*/ 1429 h 1440"/>
                <a:gd name="T98" fmla="*/ 177 w 995"/>
                <a:gd name="T99" fmla="*/ 1356 h 1440"/>
                <a:gd name="T100" fmla="*/ 175 w 995"/>
                <a:gd name="T101" fmla="*/ 1253 h 1440"/>
                <a:gd name="T102" fmla="*/ 113 w 995"/>
                <a:gd name="T103" fmla="*/ 1165 h 1440"/>
                <a:gd name="T104" fmla="*/ 135 w 995"/>
                <a:gd name="T105" fmla="*/ 1058 h 1440"/>
                <a:gd name="T106" fmla="*/ 222 w 995"/>
                <a:gd name="T107" fmla="*/ 1000 h 1440"/>
                <a:gd name="T108" fmla="*/ 113 w 995"/>
                <a:gd name="T109" fmla="*/ 814 h 1440"/>
                <a:gd name="T110" fmla="*/ 22 w 995"/>
                <a:gd name="T111" fmla="*/ 644 h 1440"/>
                <a:gd name="T112" fmla="*/ 3 w 995"/>
                <a:gd name="T113" fmla="*/ 445 h 1440"/>
                <a:gd name="T114" fmla="*/ 68 w 995"/>
                <a:gd name="T115" fmla="*/ 248 h 1440"/>
                <a:gd name="T116" fmla="*/ 204 w 995"/>
                <a:gd name="T117" fmla="*/ 97 h 1440"/>
                <a:gd name="T118" fmla="*/ 391 w 995"/>
                <a:gd name="T119" fmla="*/ 12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5" h="1440">
                  <a:moveTo>
                    <a:pt x="304" y="1274"/>
                  </a:moveTo>
                  <a:lnTo>
                    <a:pt x="293" y="1276"/>
                  </a:lnTo>
                  <a:lnTo>
                    <a:pt x="284" y="1282"/>
                  </a:lnTo>
                  <a:lnTo>
                    <a:pt x="278" y="1291"/>
                  </a:lnTo>
                  <a:lnTo>
                    <a:pt x="276" y="1302"/>
                  </a:lnTo>
                  <a:lnTo>
                    <a:pt x="278" y="1313"/>
                  </a:lnTo>
                  <a:lnTo>
                    <a:pt x="284" y="1322"/>
                  </a:lnTo>
                  <a:lnTo>
                    <a:pt x="293" y="1328"/>
                  </a:lnTo>
                  <a:lnTo>
                    <a:pt x="304" y="1330"/>
                  </a:lnTo>
                  <a:lnTo>
                    <a:pt x="690" y="1330"/>
                  </a:lnTo>
                  <a:lnTo>
                    <a:pt x="702" y="1328"/>
                  </a:lnTo>
                  <a:lnTo>
                    <a:pt x="711" y="1322"/>
                  </a:lnTo>
                  <a:lnTo>
                    <a:pt x="716" y="1313"/>
                  </a:lnTo>
                  <a:lnTo>
                    <a:pt x="719" y="1302"/>
                  </a:lnTo>
                  <a:lnTo>
                    <a:pt x="716" y="1291"/>
                  </a:lnTo>
                  <a:lnTo>
                    <a:pt x="711" y="1282"/>
                  </a:lnTo>
                  <a:lnTo>
                    <a:pt x="702" y="1276"/>
                  </a:lnTo>
                  <a:lnTo>
                    <a:pt x="690" y="1274"/>
                  </a:lnTo>
                  <a:lnTo>
                    <a:pt x="304" y="1274"/>
                  </a:lnTo>
                  <a:close/>
                  <a:moveTo>
                    <a:pt x="249" y="1108"/>
                  </a:moveTo>
                  <a:lnTo>
                    <a:pt x="238" y="1110"/>
                  </a:lnTo>
                  <a:lnTo>
                    <a:pt x="230" y="1116"/>
                  </a:lnTo>
                  <a:lnTo>
                    <a:pt x="224" y="1125"/>
                  </a:lnTo>
                  <a:lnTo>
                    <a:pt x="222" y="1136"/>
                  </a:lnTo>
                  <a:lnTo>
                    <a:pt x="224" y="1146"/>
                  </a:lnTo>
                  <a:lnTo>
                    <a:pt x="230" y="1155"/>
                  </a:lnTo>
                  <a:lnTo>
                    <a:pt x="238" y="1162"/>
                  </a:lnTo>
                  <a:lnTo>
                    <a:pt x="249" y="1164"/>
                  </a:lnTo>
                  <a:lnTo>
                    <a:pt x="746" y="1164"/>
                  </a:lnTo>
                  <a:lnTo>
                    <a:pt x="757" y="1162"/>
                  </a:lnTo>
                  <a:lnTo>
                    <a:pt x="765" y="1155"/>
                  </a:lnTo>
                  <a:lnTo>
                    <a:pt x="771" y="1146"/>
                  </a:lnTo>
                  <a:lnTo>
                    <a:pt x="773" y="1136"/>
                  </a:lnTo>
                  <a:lnTo>
                    <a:pt x="771" y="1125"/>
                  </a:lnTo>
                  <a:lnTo>
                    <a:pt x="765" y="1116"/>
                  </a:lnTo>
                  <a:lnTo>
                    <a:pt x="757" y="1110"/>
                  </a:lnTo>
                  <a:lnTo>
                    <a:pt x="746" y="1108"/>
                  </a:lnTo>
                  <a:lnTo>
                    <a:pt x="249" y="1108"/>
                  </a:lnTo>
                  <a:close/>
                  <a:moveTo>
                    <a:pt x="497" y="443"/>
                  </a:moveTo>
                  <a:lnTo>
                    <a:pt x="480" y="446"/>
                  </a:lnTo>
                  <a:lnTo>
                    <a:pt x="465" y="454"/>
                  </a:lnTo>
                  <a:lnTo>
                    <a:pt x="453" y="466"/>
                  </a:lnTo>
                  <a:lnTo>
                    <a:pt x="445" y="482"/>
                  </a:lnTo>
                  <a:lnTo>
                    <a:pt x="442" y="499"/>
                  </a:lnTo>
                  <a:lnTo>
                    <a:pt x="445" y="516"/>
                  </a:lnTo>
                  <a:lnTo>
                    <a:pt x="453" y="531"/>
                  </a:lnTo>
                  <a:lnTo>
                    <a:pt x="465" y="543"/>
                  </a:lnTo>
                  <a:lnTo>
                    <a:pt x="480" y="552"/>
                  </a:lnTo>
                  <a:lnTo>
                    <a:pt x="497" y="555"/>
                  </a:lnTo>
                  <a:lnTo>
                    <a:pt x="515" y="552"/>
                  </a:lnTo>
                  <a:lnTo>
                    <a:pt x="530" y="543"/>
                  </a:lnTo>
                  <a:lnTo>
                    <a:pt x="542" y="531"/>
                  </a:lnTo>
                  <a:lnTo>
                    <a:pt x="550" y="516"/>
                  </a:lnTo>
                  <a:lnTo>
                    <a:pt x="553" y="499"/>
                  </a:lnTo>
                  <a:lnTo>
                    <a:pt x="550" y="482"/>
                  </a:lnTo>
                  <a:lnTo>
                    <a:pt x="542" y="466"/>
                  </a:lnTo>
                  <a:lnTo>
                    <a:pt x="530" y="454"/>
                  </a:lnTo>
                  <a:lnTo>
                    <a:pt x="515" y="446"/>
                  </a:lnTo>
                  <a:lnTo>
                    <a:pt x="497" y="443"/>
                  </a:lnTo>
                  <a:close/>
                  <a:moveTo>
                    <a:pt x="497" y="111"/>
                  </a:moveTo>
                  <a:lnTo>
                    <a:pt x="449" y="114"/>
                  </a:lnTo>
                  <a:lnTo>
                    <a:pt x="402" y="123"/>
                  </a:lnTo>
                  <a:lnTo>
                    <a:pt x="358" y="137"/>
                  </a:lnTo>
                  <a:lnTo>
                    <a:pt x="316" y="156"/>
                  </a:lnTo>
                  <a:lnTo>
                    <a:pt x="277" y="181"/>
                  </a:lnTo>
                  <a:lnTo>
                    <a:pt x="241" y="209"/>
                  </a:lnTo>
                  <a:lnTo>
                    <a:pt x="208" y="241"/>
                  </a:lnTo>
                  <a:lnTo>
                    <a:pt x="180" y="278"/>
                  </a:lnTo>
                  <a:lnTo>
                    <a:pt x="156" y="316"/>
                  </a:lnTo>
                  <a:lnTo>
                    <a:pt x="137" y="359"/>
                  </a:lnTo>
                  <a:lnTo>
                    <a:pt x="123" y="404"/>
                  </a:lnTo>
                  <a:lnTo>
                    <a:pt x="113" y="450"/>
                  </a:lnTo>
                  <a:lnTo>
                    <a:pt x="110" y="499"/>
                  </a:lnTo>
                  <a:lnTo>
                    <a:pt x="113" y="544"/>
                  </a:lnTo>
                  <a:lnTo>
                    <a:pt x="121" y="589"/>
                  </a:lnTo>
                  <a:lnTo>
                    <a:pt x="135" y="632"/>
                  </a:lnTo>
                  <a:lnTo>
                    <a:pt x="152" y="672"/>
                  </a:lnTo>
                  <a:lnTo>
                    <a:pt x="174" y="712"/>
                  </a:lnTo>
                  <a:lnTo>
                    <a:pt x="201" y="747"/>
                  </a:lnTo>
                  <a:lnTo>
                    <a:pt x="232" y="780"/>
                  </a:lnTo>
                  <a:lnTo>
                    <a:pt x="266" y="809"/>
                  </a:lnTo>
                  <a:lnTo>
                    <a:pt x="304" y="834"/>
                  </a:lnTo>
                  <a:lnTo>
                    <a:pt x="332" y="850"/>
                  </a:lnTo>
                  <a:lnTo>
                    <a:pt x="332" y="997"/>
                  </a:lnTo>
                  <a:lnTo>
                    <a:pt x="442" y="997"/>
                  </a:lnTo>
                  <a:lnTo>
                    <a:pt x="442" y="655"/>
                  </a:lnTo>
                  <a:lnTo>
                    <a:pt x="416" y="643"/>
                  </a:lnTo>
                  <a:lnTo>
                    <a:pt x="392" y="626"/>
                  </a:lnTo>
                  <a:lnTo>
                    <a:pt x="372" y="606"/>
                  </a:lnTo>
                  <a:lnTo>
                    <a:pt x="355" y="583"/>
                  </a:lnTo>
                  <a:lnTo>
                    <a:pt x="343" y="558"/>
                  </a:lnTo>
                  <a:lnTo>
                    <a:pt x="335" y="529"/>
                  </a:lnTo>
                  <a:lnTo>
                    <a:pt x="332" y="499"/>
                  </a:lnTo>
                  <a:lnTo>
                    <a:pt x="335" y="469"/>
                  </a:lnTo>
                  <a:lnTo>
                    <a:pt x="342" y="441"/>
                  </a:lnTo>
                  <a:lnTo>
                    <a:pt x="354" y="415"/>
                  </a:lnTo>
                  <a:lnTo>
                    <a:pt x="371" y="391"/>
                  </a:lnTo>
                  <a:lnTo>
                    <a:pt x="390" y="372"/>
                  </a:lnTo>
                  <a:lnTo>
                    <a:pt x="414" y="355"/>
                  </a:lnTo>
                  <a:lnTo>
                    <a:pt x="440" y="343"/>
                  </a:lnTo>
                  <a:lnTo>
                    <a:pt x="467" y="336"/>
                  </a:lnTo>
                  <a:lnTo>
                    <a:pt x="497" y="333"/>
                  </a:lnTo>
                  <a:lnTo>
                    <a:pt x="527" y="336"/>
                  </a:lnTo>
                  <a:lnTo>
                    <a:pt x="555" y="343"/>
                  </a:lnTo>
                  <a:lnTo>
                    <a:pt x="581" y="355"/>
                  </a:lnTo>
                  <a:lnTo>
                    <a:pt x="605" y="372"/>
                  </a:lnTo>
                  <a:lnTo>
                    <a:pt x="624" y="391"/>
                  </a:lnTo>
                  <a:lnTo>
                    <a:pt x="640" y="415"/>
                  </a:lnTo>
                  <a:lnTo>
                    <a:pt x="653" y="441"/>
                  </a:lnTo>
                  <a:lnTo>
                    <a:pt x="660" y="469"/>
                  </a:lnTo>
                  <a:lnTo>
                    <a:pt x="663" y="499"/>
                  </a:lnTo>
                  <a:lnTo>
                    <a:pt x="660" y="529"/>
                  </a:lnTo>
                  <a:lnTo>
                    <a:pt x="652" y="558"/>
                  </a:lnTo>
                  <a:lnTo>
                    <a:pt x="640" y="583"/>
                  </a:lnTo>
                  <a:lnTo>
                    <a:pt x="623" y="606"/>
                  </a:lnTo>
                  <a:lnTo>
                    <a:pt x="603" y="626"/>
                  </a:lnTo>
                  <a:lnTo>
                    <a:pt x="579" y="643"/>
                  </a:lnTo>
                  <a:lnTo>
                    <a:pt x="553" y="655"/>
                  </a:lnTo>
                  <a:lnTo>
                    <a:pt x="553" y="997"/>
                  </a:lnTo>
                  <a:lnTo>
                    <a:pt x="663" y="997"/>
                  </a:lnTo>
                  <a:lnTo>
                    <a:pt x="663" y="850"/>
                  </a:lnTo>
                  <a:lnTo>
                    <a:pt x="690" y="834"/>
                  </a:lnTo>
                  <a:lnTo>
                    <a:pt x="729" y="809"/>
                  </a:lnTo>
                  <a:lnTo>
                    <a:pt x="763" y="780"/>
                  </a:lnTo>
                  <a:lnTo>
                    <a:pt x="794" y="747"/>
                  </a:lnTo>
                  <a:lnTo>
                    <a:pt x="821" y="712"/>
                  </a:lnTo>
                  <a:lnTo>
                    <a:pt x="843" y="672"/>
                  </a:lnTo>
                  <a:lnTo>
                    <a:pt x="860" y="632"/>
                  </a:lnTo>
                  <a:lnTo>
                    <a:pt x="873" y="589"/>
                  </a:lnTo>
                  <a:lnTo>
                    <a:pt x="882" y="544"/>
                  </a:lnTo>
                  <a:lnTo>
                    <a:pt x="885" y="499"/>
                  </a:lnTo>
                  <a:lnTo>
                    <a:pt x="882" y="450"/>
                  </a:lnTo>
                  <a:lnTo>
                    <a:pt x="872" y="404"/>
                  </a:lnTo>
                  <a:lnTo>
                    <a:pt x="858" y="359"/>
                  </a:lnTo>
                  <a:lnTo>
                    <a:pt x="839" y="316"/>
                  </a:lnTo>
                  <a:lnTo>
                    <a:pt x="815" y="278"/>
                  </a:lnTo>
                  <a:lnTo>
                    <a:pt x="787" y="241"/>
                  </a:lnTo>
                  <a:lnTo>
                    <a:pt x="754" y="209"/>
                  </a:lnTo>
                  <a:lnTo>
                    <a:pt x="718" y="181"/>
                  </a:lnTo>
                  <a:lnTo>
                    <a:pt x="679" y="156"/>
                  </a:lnTo>
                  <a:lnTo>
                    <a:pt x="637" y="137"/>
                  </a:lnTo>
                  <a:lnTo>
                    <a:pt x="592" y="123"/>
                  </a:lnTo>
                  <a:lnTo>
                    <a:pt x="546" y="114"/>
                  </a:lnTo>
                  <a:lnTo>
                    <a:pt x="497" y="111"/>
                  </a:lnTo>
                  <a:close/>
                  <a:moveTo>
                    <a:pt x="497" y="0"/>
                  </a:moveTo>
                  <a:lnTo>
                    <a:pt x="551" y="3"/>
                  </a:lnTo>
                  <a:lnTo>
                    <a:pt x="604" y="12"/>
                  </a:lnTo>
                  <a:lnTo>
                    <a:pt x="654" y="26"/>
                  </a:lnTo>
                  <a:lnTo>
                    <a:pt x="703" y="45"/>
                  </a:lnTo>
                  <a:lnTo>
                    <a:pt x="748" y="68"/>
                  </a:lnTo>
                  <a:lnTo>
                    <a:pt x="791" y="97"/>
                  </a:lnTo>
                  <a:lnTo>
                    <a:pt x="830" y="129"/>
                  </a:lnTo>
                  <a:lnTo>
                    <a:pt x="866" y="165"/>
                  </a:lnTo>
                  <a:lnTo>
                    <a:pt x="899" y="205"/>
                  </a:lnTo>
                  <a:lnTo>
                    <a:pt x="927" y="248"/>
                  </a:lnTo>
                  <a:lnTo>
                    <a:pt x="950" y="293"/>
                  </a:lnTo>
                  <a:lnTo>
                    <a:pt x="969" y="342"/>
                  </a:lnTo>
                  <a:lnTo>
                    <a:pt x="983" y="392"/>
                  </a:lnTo>
                  <a:lnTo>
                    <a:pt x="992" y="445"/>
                  </a:lnTo>
                  <a:lnTo>
                    <a:pt x="995" y="499"/>
                  </a:lnTo>
                  <a:lnTo>
                    <a:pt x="992" y="548"/>
                  </a:lnTo>
                  <a:lnTo>
                    <a:pt x="985" y="597"/>
                  </a:lnTo>
                  <a:lnTo>
                    <a:pt x="972" y="644"/>
                  </a:lnTo>
                  <a:lnTo>
                    <a:pt x="956" y="690"/>
                  </a:lnTo>
                  <a:lnTo>
                    <a:pt x="935" y="734"/>
                  </a:lnTo>
                  <a:lnTo>
                    <a:pt x="911" y="775"/>
                  </a:lnTo>
                  <a:lnTo>
                    <a:pt x="882" y="814"/>
                  </a:lnTo>
                  <a:lnTo>
                    <a:pt x="849" y="850"/>
                  </a:lnTo>
                  <a:lnTo>
                    <a:pt x="813" y="884"/>
                  </a:lnTo>
                  <a:lnTo>
                    <a:pt x="773" y="913"/>
                  </a:lnTo>
                  <a:lnTo>
                    <a:pt x="773" y="1000"/>
                  </a:lnTo>
                  <a:lnTo>
                    <a:pt x="800" y="1009"/>
                  </a:lnTo>
                  <a:lnTo>
                    <a:pt x="823" y="1021"/>
                  </a:lnTo>
                  <a:lnTo>
                    <a:pt x="843" y="1038"/>
                  </a:lnTo>
                  <a:lnTo>
                    <a:pt x="860" y="1058"/>
                  </a:lnTo>
                  <a:lnTo>
                    <a:pt x="873" y="1081"/>
                  </a:lnTo>
                  <a:lnTo>
                    <a:pt x="882" y="1108"/>
                  </a:lnTo>
                  <a:lnTo>
                    <a:pt x="885" y="1136"/>
                  </a:lnTo>
                  <a:lnTo>
                    <a:pt x="882" y="1165"/>
                  </a:lnTo>
                  <a:lnTo>
                    <a:pt x="872" y="1191"/>
                  </a:lnTo>
                  <a:lnTo>
                    <a:pt x="859" y="1215"/>
                  </a:lnTo>
                  <a:lnTo>
                    <a:pt x="841" y="1236"/>
                  </a:lnTo>
                  <a:lnTo>
                    <a:pt x="820" y="1253"/>
                  </a:lnTo>
                  <a:lnTo>
                    <a:pt x="826" y="1277"/>
                  </a:lnTo>
                  <a:lnTo>
                    <a:pt x="829" y="1302"/>
                  </a:lnTo>
                  <a:lnTo>
                    <a:pt x="826" y="1330"/>
                  </a:lnTo>
                  <a:lnTo>
                    <a:pt x="818" y="1356"/>
                  </a:lnTo>
                  <a:lnTo>
                    <a:pt x="806" y="1379"/>
                  </a:lnTo>
                  <a:lnTo>
                    <a:pt x="789" y="1400"/>
                  </a:lnTo>
                  <a:lnTo>
                    <a:pt x="768" y="1417"/>
                  </a:lnTo>
                  <a:lnTo>
                    <a:pt x="744" y="1429"/>
                  </a:lnTo>
                  <a:lnTo>
                    <a:pt x="719" y="1437"/>
                  </a:lnTo>
                  <a:lnTo>
                    <a:pt x="690" y="1440"/>
                  </a:lnTo>
                  <a:lnTo>
                    <a:pt x="304" y="1440"/>
                  </a:lnTo>
                  <a:lnTo>
                    <a:pt x="276" y="1437"/>
                  </a:lnTo>
                  <a:lnTo>
                    <a:pt x="250" y="1429"/>
                  </a:lnTo>
                  <a:lnTo>
                    <a:pt x="227" y="1417"/>
                  </a:lnTo>
                  <a:lnTo>
                    <a:pt x="206" y="1400"/>
                  </a:lnTo>
                  <a:lnTo>
                    <a:pt x="189" y="1379"/>
                  </a:lnTo>
                  <a:lnTo>
                    <a:pt x="177" y="1356"/>
                  </a:lnTo>
                  <a:lnTo>
                    <a:pt x="169" y="1330"/>
                  </a:lnTo>
                  <a:lnTo>
                    <a:pt x="166" y="1302"/>
                  </a:lnTo>
                  <a:lnTo>
                    <a:pt x="168" y="1277"/>
                  </a:lnTo>
                  <a:lnTo>
                    <a:pt x="175" y="1253"/>
                  </a:lnTo>
                  <a:lnTo>
                    <a:pt x="154" y="1236"/>
                  </a:lnTo>
                  <a:lnTo>
                    <a:pt x="136" y="1215"/>
                  </a:lnTo>
                  <a:lnTo>
                    <a:pt x="123" y="1191"/>
                  </a:lnTo>
                  <a:lnTo>
                    <a:pt x="113" y="1165"/>
                  </a:lnTo>
                  <a:lnTo>
                    <a:pt x="110" y="1136"/>
                  </a:lnTo>
                  <a:lnTo>
                    <a:pt x="113" y="1108"/>
                  </a:lnTo>
                  <a:lnTo>
                    <a:pt x="121" y="1081"/>
                  </a:lnTo>
                  <a:lnTo>
                    <a:pt x="135" y="1058"/>
                  </a:lnTo>
                  <a:lnTo>
                    <a:pt x="151" y="1038"/>
                  </a:lnTo>
                  <a:lnTo>
                    <a:pt x="172" y="1021"/>
                  </a:lnTo>
                  <a:lnTo>
                    <a:pt x="195" y="1009"/>
                  </a:lnTo>
                  <a:lnTo>
                    <a:pt x="222" y="1000"/>
                  </a:lnTo>
                  <a:lnTo>
                    <a:pt x="222" y="913"/>
                  </a:lnTo>
                  <a:lnTo>
                    <a:pt x="182" y="884"/>
                  </a:lnTo>
                  <a:lnTo>
                    <a:pt x="146" y="850"/>
                  </a:lnTo>
                  <a:lnTo>
                    <a:pt x="113" y="814"/>
                  </a:lnTo>
                  <a:lnTo>
                    <a:pt x="84" y="775"/>
                  </a:lnTo>
                  <a:lnTo>
                    <a:pt x="59" y="734"/>
                  </a:lnTo>
                  <a:lnTo>
                    <a:pt x="39" y="690"/>
                  </a:lnTo>
                  <a:lnTo>
                    <a:pt x="22" y="644"/>
                  </a:lnTo>
                  <a:lnTo>
                    <a:pt x="10" y="597"/>
                  </a:lnTo>
                  <a:lnTo>
                    <a:pt x="2" y="548"/>
                  </a:lnTo>
                  <a:lnTo>
                    <a:pt x="0" y="499"/>
                  </a:lnTo>
                  <a:lnTo>
                    <a:pt x="3" y="445"/>
                  </a:lnTo>
                  <a:lnTo>
                    <a:pt x="11" y="392"/>
                  </a:lnTo>
                  <a:lnTo>
                    <a:pt x="25" y="342"/>
                  </a:lnTo>
                  <a:lnTo>
                    <a:pt x="45" y="293"/>
                  </a:lnTo>
                  <a:lnTo>
                    <a:pt x="68" y="248"/>
                  </a:lnTo>
                  <a:lnTo>
                    <a:pt x="96" y="205"/>
                  </a:lnTo>
                  <a:lnTo>
                    <a:pt x="129" y="165"/>
                  </a:lnTo>
                  <a:lnTo>
                    <a:pt x="164" y="129"/>
                  </a:lnTo>
                  <a:lnTo>
                    <a:pt x="204" y="97"/>
                  </a:lnTo>
                  <a:lnTo>
                    <a:pt x="247" y="68"/>
                  </a:lnTo>
                  <a:lnTo>
                    <a:pt x="292" y="45"/>
                  </a:lnTo>
                  <a:lnTo>
                    <a:pt x="341" y="26"/>
                  </a:lnTo>
                  <a:lnTo>
                    <a:pt x="391" y="12"/>
                  </a:lnTo>
                  <a:lnTo>
                    <a:pt x="443" y="3"/>
                  </a:lnTo>
                  <a:lnTo>
                    <a:pt x="4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50"/>
            <p:cNvSpPr>
              <a:spLocks noEditPoints="1"/>
            </p:cNvSpPr>
            <p:nvPr/>
          </p:nvSpPr>
          <p:spPr bwMode="auto">
            <a:xfrm>
              <a:off x="801" y="3433"/>
              <a:ext cx="331" cy="415"/>
            </a:xfrm>
            <a:custGeom>
              <a:avLst/>
              <a:gdLst>
                <a:gd name="T0" fmla="*/ 114 w 1326"/>
                <a:gd name="T1" fmla="*/ 921 h 1662"/>
                <a:gd name="T2" fmla="*/ 126 w 1326"/>
                <a:gd name="T3" fmla="*/ 989 h 1662"/>
                <a:gd name="T4" fmla="*/ 456 w 1326"/>
                <a:gd name="T5" fmla="*/ 1282 h 1662"/>
                <a:gd name="T6" fmla="*/ 505 w 1326"/>
                <a:gd name="T7" fmla="*/ 1232 h 1662"/>
                <a:gd name="T8" fmla="*/ 213 w 1326"/>
                <a:gd name="T9" fmla="*/ 901 h 1662"/>
                <a:gd name="T10" fmla="*/ 327 w 1326"/>
                <a:gd name="T11" fmla="*/ 719 h 1662"/>
                <a:gd name="T12" fmla="*/ 276 w 1326"/>
                <a:gd name="T13" fmla="*/ 771 h 1662"/>
                <a:gd name="T14" fmla="*/ 585 w 1326"/>
                <a:gd name="T15" fmla="*/ 1118 h 1662"/>
                <a:gd name="T16" fmla="*/ 649 w 1326"/>
                <a:gd name="T17" fmla="*/ 1124 h 1662"/>
                <a:gd name="T18" fmla="*/ 670 w 1326"/>
                <a:gd name="T19" fmla="*/ 1094 h 1662"/>
                <a:gd name="T20" fmla="*/ 662 w 1326"/>
                <a:gd name="T21" fmla="*/ 1052 h 1662"/>
                <a:gd name="T22" fmla="*/ 405 w 1326"/>
                <a:gd name="T23" fmla="*/ 722 h 1662"/>
                <a:gd name="T24" fmla="*/ 518 w 1326"/>
                <a:gd name="T25" fmla="*/ 563 h 1662"/>
                <a:gd name="T26" fmla="*/ 499 w 1326"/>
                <a:gd name="T27" fmla="*/ 640 h 1662"/>
                <a:gd name="T28" fmla="*/ 702 w 1326"/>
                <a:gd name="T29" fmla="*/ 941 h 1662"/>
                <a:gd name="T30" fmla="*/ 752 w 1326"/>
                <a:gd name="T31" fmla="*/ 873 h 1662"/>
                <a:gd name="T32" fmla="*/ 635 w 1326"/>
                <a:gd name="T33" fmla="*/ 580 h 1662"/>
                <a:gd name="T34" fmla="*/ 548 w 1326"/>
                <a:gd name="T35" fmla="*/ 553 h 1662"/>
                <a:gd name="T36" fmla="*/ 785 w 1326"/>
                <a:gd name="T37" fmla="*/ 152 h 1662"/>
                <a:gd name="T38" fmla="*/ 939 w 1326"/>
                <a:gd name="T39" fmla="*/ 831 h 1662"/>
                <a:gd name="T40" fmla="*/ 898 w 1326"/>
                <a:gd name="T41" fmla="*/ 122 h 1662"/>
                <a:gd name="T42" fmla="*/ 924 w 1326"/>
                <a:gd name="T43" fmla="*/ 12 h 1662"/>
                <a:gd name="T44" fmla="*/ 1037 w 1326"/>
                <a:gd name="T45" fmla="*/ 127 h 1662"/>
                <a:gd name="T46" fmla="*/ 1114 w 1326"/>
                <a:gd name="T47" fmla="*/ 833 h 1662"/>
                <a:gd name="T48" fmla="*/ 1226 w 1326"/>
                <a:gd name="T49" fmla="*/ 910 h 1662"/>
                <a:gd name="T50" fmla="*/ 1326 w 1326"/>
                <a:gd name="T51" fmla="*/ 1209 h 1662"/>
                <a:gd name="T52" fmla="*/ 1297 w 1326"/>
                <a:gd name="T53" fmla="*/ 1346 h 1662"/>
                <a:gd name="T54" fmla="*/ 1215 w 1326"/>
                <a:gd name="T55" fmla="*/ 1662 h 1662"/>
                <a:gd name="T56" fmla="*/ 1121 w 1326"/>
                <a:gd name="T57" fmla="*/ 1453 h 1662"/>
                <a:gd name="T58" fmla="*/ 1215 w 1326"/>
                <a:gd name="T59" fmla="*/ 1221 h 1662"/>
                <a:gd name="T60" fmla="*/ 1128 w 1326"/>
                <a:gd name="T61" fmla="*/ 963 h 1662"/>
                <a:gd name="T62" fmla="*/ 850 w 1326"/>
                <a:gd name="T63" fmla="*/ 944 h 1662"/>
                <a:gd name="T64" fmla="*/ 775 w 1326"/>
                <a:gd name="T65" fmla="*/ 1018 h 1662"/>
                <a:gd name="T66" fmla="*/ 810 w 1326"/>
                <a:gd name="T67" fmla="*/ 1119 h 1662"/>
                <a:gd name="T68" fmla="*/ 942 w 1326"/>
                <a:gd name="T69" fmla="*/ 1402 h 1662"/>
                <a:gd name="T70" fmla="*/ 733 w 1326"/>
                <a:gd name="T71" fmla="*/ 1198 h 1662"/>
                <a:gd name="T72" fmla="*/ 665 w 1326"/>
                <a:gd name="T73" fmla="*/ 1237 h 1662"/>
                <a:gd name="T74" fmla="*/ 609 w 1326"/>
                <a:gd name="T75" fmla="*/ 1268 h 1662"/>
                <a:gd name="T76" fmla="*/ 539 w 1326"/>
                <a:gd name="T77" fmla="*/ 1363 h 1662"/>
                <a:gd name="T78" fmla="*/ 417 w 1326"/>
                <a:gd name="T79" fmla="*/ 1392 h 1662"/>
                <a:gd name="T80" fmla="*/ 118 w 1326"/>
                <a:gd name="T81" fmla="*/ 1137 h 1662"/>
                <a:gd name="T82" fmla="*/ 251 w 1326"/>
                <a:gd name="T83" fmla="*/ 1488 h 1662"/>
                <a:gd name="T84" fmla="*/ 166 w 1326"/>
                <a:gd name="T85" fmla="*/ 1662 h 1662"/>
                <a:gd name="T86" fmla="*/ 130 w 1326"/>
                <a:gd name="T87" fmla="*/ 1477 h 1662"/>
                <a:gd name="T88" fmla="*/ 0 w 1326"/>
                <a:gd name="T89" fmla="*/ 1064 h 1662"/>
                <a:gd name="T90" fmla="*/ 38 w 1326"/>
                <a:gd name="T91" fmla="*/ 833 h 1662"/>
                <a:gd name="T92" fmla="*/ 161 w 1326"/>
                <a:gd name="T93" fmla="*/ 775 h 1662"/>
                <a:gd name="T94" fmla="*/ 187 w 1326"/>
                <a:gd name="T95" fmla="*/ 689 h 1662"/>
                <a:gd name="T96" fmla="*/ 298 w 1326"/>
                <a:gd name="T97" fmla="*/ 612 h 1662"/>
                <a:gd name="T98" fmla="*/ 396 w 1326"/>
                <a:gd name="T99" fmla="*/ 548 h 1662"/>
                <a:gd name="T100" fmla="*/ 491 w 1326"/>
                <a:gd name="T101" fmla="*/ 453 h 1662"/>
                <a:gd name="T102" fmla="*/ 643 w 1326"/>
                <a:gd name="T103" fmla="*/ 450 h 1662"/>
                <a:gd name="T104" fmla="*/ 690 w 1326"/>
                <a:gd name="T105" fmla="*/ 96 h 1662"/>
                <a:gd name="T106" fmla="*/ 822 w 1326"/>
                <a:gd name="T107" fmla="*/ 3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26" h="1662">
                  <a:moveTo>
                    <a:pt x="161" y="886"/>
                  </a:moveTo>
                  <a:lnTo>
                    <a:pt x="145" y="889"/>
                  </a:lnTo>
                  <a:lnTo>
                    <a:pt x="132" y="896"/>
                  </a:lnTo>
                  <a:lnTo>
                    <a:pt x="121" y="907"/>
                  </a:lnTo>
                  <a:lnTo>
                    <a:pt x="114" y="921"/>
                  </a:lnTo>
                  <a:lnTo>
                    <a:pt x="110" y="937"/>
                  </a:lnTo>
                  <a:lnTo>
                    <a:pt x="110" y="952"/>
                  </a:lnTo>
                  <a:lnTo>
                    <a:pt x="112" y="966"/>
                  </a:lnTo>
                  <a:lnTo>
                    <a:pt x="118" y="978"/>
                  </a:lnTo>
                  <a:lnTo>
                    <a:pt x="126" y="989"/>
                  </a:lnTo>
                  <a:lnTo>
                    <a:pt x="403" y="1267"/>
                  </a:lnTo>
                  <a:lnTo>
                    <a:pt x="415" y="1276"/>
                  </a:lnTo>
                  <a:lnTo>
                    <a:pt x="428" y="1282"/>
                  </a:lnTo>
                  <a:lnTo>
                    <a:pt x="442" y="1283"/>
                  </a:lnTo>
                  <a:lnTo>
                    <a:pt x="456" y="1282"/>
                  </a:lnTo>
                  <a:lnTo>
                    <a:pt x="469" y="1276"/>
                  </a:lnTo>
                  <a:lnTo>
                    <a:pt x="481" y="1267"/>
                  </a:lnTo>
                  <a:lnTo>
                    <a:pt x="490" y="1257"/>
                  </a:lnTo>
                  <a:lnTo>
                    <a:pt x="500" y="1245"/>
                  </a:lnTo>
                  <a:lnTo>
                    <a:pt x="505" y="1232"/>
                  </a:lnTo>
                  <a:lnTo>
                    <a:pt x="507" y="1218"/>
                  </a:lnTo>
                  <a:lnTo>
                    <a:pt x="505" y="1205"/>
                  </a:lnTo>
                  <a:lnTo>
                    <a:pt x="500" y="1191"/>
                  </a:lnTo>
                  <a:lnTo>
                    <a:pt x="490" y="1179"/>
                  </a:lnTo>
                  <a:lnTo>
                    <a:pt x="213" y="901"/>
                  </a:lnTo>
                  <a:lnTo>
                    <a:pt x="202" y="893"/>
                  </a:lnTo>
                  <a:lnTo>
                    <a:pt x="190" y="888"/>
                  </a:lnTo>
                  <a:lnTo>
                    <a:pt x="177" y="886"/>
                  </a:lnTo>
                  <a:lnTo>
                    <a:pt x="161" y="886"/>
                  </a:lnTo>
                  <a:close/>
                  <a:moveTo>
                    <a:pt x="327" y="719"/>
                  </a:moveTo>
                  <a:lnTo>
                    <a:pt x="311" y="722"/>
                  </a:lnTo>
                  <a:lnTo>
                    <a:pt x="297" y="730"/>
                  </a:lnTo>
                  <a:lnTo>
                    <a:pt x="286" y="741"/>
                  </a:lnTo>
                  <a:lnTo>
                    <a:pt x="279" y="755"/>
                  </a:lnTo>
                  <a:lnTo>
                    <a:pt x="276" y="771"/>
                  </a:lnTo>
                  <a:lnTo>
                    <a:pt x="276" y="786"/>
                  </a:lnTo>
                  <a:lnTo>
                    <a:pt x="278" y="799"/>
                  </a:lnTo>
                  <a:lnTo>
                    <a:pt x="283" y="812"/>
                  </a:lnTo>
                  <a:lnTo>
                    <a:pt x="291" y="823"/>
                  </a:lnTo>
                  <a:lnTo>
                    <a:pt x="585" y="1118"/>
                  </a:lnTo>
                  <a:lnTo>
                    <a:pt x="597" y="1126"/>
                  </a:lnTo>
                  <a:lnTo>
                    <a:pt x="610" y="1131"/>
                  </a:lnTo>
                  <a:lnTo>
                    <a:pt x="623" y="1133"/>
                  </a:lnTo>
                  <a:lnTo>
                    <a:pt x="637" y="1130"/>
                  </a:lnTo>
                  <a:lnTo>
                    <a:pt x="649" y="1124"/>
                  </a:lnTo>
                  <a:lnTo>
                    <a:pt x="650" y="1123"/>
                  </a:lnTo>
                  <a:lnTo>
                    <a:pt x="660" y="1115"/>
                  </a:lnTo>
                  <a:lnTo>
                    <a:pt x="666" y="1104"/>
                  </a:lnTo>
                  <a:lnTo>
                    <a:pt x="670" y="1094"/>
                  </a:lnTo>
                  <a:lnTo>
                    <a:pt x="670" y="1094"/>
                  </a:lnTo>
                  <a:lnTo>
                    <a:pt x="666" y="1074"/>
                  </a:lnTo>
                  <a:lnTo>
                    <a:pt x="664" y="1053"/>
                  </a:lnTo>
                  <a:lnTo>
                    <a:pt x="663" y="1052"/>
                  </a:lnTo>
                  <a:lnTo>
                    <a:pt x="663" y="1052"/>
                  </a:lnTo>
                  <a:lnTo>
                    <a:pt x="662" y="1052"/>
                  </a:lnTo>
                  <a:lnTo>
                    <a:pt x="662" y="1051"/>
                  </a:lnTo>
                  <a:lnTo>
                    <a:pt x="557" y="911"/>
                  </a:lnTo>
                  <a:lnTo>
                    <a:pt x="430" y="740"/>
                  </a:lnTo>
                  <a:lnTo>
                    <a:pt x="418" y="730"/>
                  </a:lnTo>
                  <a:lnTo>
                    <a:pt x="405" y="722"/>
                  </a:lnTo>
                  <a:lnTo>
                    <a:pt x="388" y="719"/>
                  </a:lnTo>
                  <a:lnTo>
                    <a:pt x="327" y="719"/>
                  </a:lnTo>
                  <a:close/>
                  <a:moveTo>
                    <a:pt x="548" y="553"/>
                  </a:moveTo>
                  <a:lnTo>
                    <a:pt x="532" y="556"/>
                  </a:lnTo>
                  <a:lnTo>
                    <a:pt x="518" y="563"/>
                  </a:lnTo>
                  <a:lnTo>
                    <a:pt x="507" y="574"/>
                  </a:lnTo>
                  <a:lnTo>
                    <a:pt x="500" y="589"/>
                  </a:lnTo>
                  <a:lnTo>
                    <a:pt x="498" y="605"/>
                  </a:lnTo>
                  <a:lnTo>
                    <a:pt x="498" y="629"/>
                  </a:lnTo>
                  <a:lnTo>
                    <a:pt x="499" y="640"/>
                  </a:lnTo>
                  <a:lnTo>
                    <a:pt x="502" y="652"/>
                  </a:lnTo>
                  <a:lnTo>
                    <a:pt x="508" y="661"/>
                  </a:lnTo>
                  <a:lnTo>
                    <a:pt x="518" y="679"/>
                  </a:lnTo>
                  <a:lnTo>
                    <a:pt x="583" y="772"/>
                  </a:lnTo>
                  <a:lnTo>
                    <a:pt x="702" y="941"/>
                  </a:lnTo>
                  <a:lnTo>
                    <a:pt x="702" y="941"/>
                  </a:lnTo>
                  <a:lnTo>
                    <a:pt x="713" y="920"/>
                  </a:lnTo>
                  <a:lnTo>
                    <a:pt x="726" y="901"/>
                  </a:lnTo>
                  <a:lnTo>
                    <a:pt x="740" y="886"/>
                  </a:lnTo>
                  <a:lnTo>
                    <a:pt x="752" y="873"/>
                  </a:lnTo>
                  <a:lnTo>
                    <a:pt x="763" y="862"/>
                  </a:lnTo>
                  <a:lnTo>
                    <a:pt x="770" y="854"/>
                  </a:lnTo>
                  <a:lnTo>
                    <a:pt x="773" y="847"/>
                  </a:lnTo>
                  <a:lnTo>
                    <a:pt x="773" y="847"/>
                  </a:lnTo>
                  <a:lnTo>
                    <a:pt x="635" y="580"/>
                  </a:lnTo>
                  <a:lnTo>
                    <a:pt x="629" y="569"/>
                  </a:lnTo>
                  <a:lnTo>
                    <a:pt x="622" y="560"/>
                  </a:lnTo>
                  <a:lnTo>
                    <a:pt x="613" y="555"/>
                  </a:lnTo>
                  <a:lnTo>
                    <a:pt x="601" y="553"/>
                  </a:lnTo>
                  <a:lnTo>
                    <a:pt x="548" y="553"/>
                  </a:lnTo>
                  <a:close/>
                  <a:moveTo>
                    <a:pt x="856" y="110"/>
                  </a:moveTo>
                  <a:lnTo>
                    <a:pt x="834" y="113"/>
                  </a:lnTo>
                  <a:lnTo>
                    <a:pt x="815" y="122"/>
                  </a:lnTo>
                  <a:lnTo>
                    <a:pt x="798" y="135"/>
                  </a:lnTo>
                  <a:lnTo>
                    <a:pt x="785" y="152"/>
                  </a:lnTo>
                  <a:lnTo>
                    <a:pt x="775" y="171"/>
                  </a:lnTo>
                  <a:lnTo>
                    <a:pt x="773" y="193"/>
                  </a:lnTo>
                  <a:lnTo>
                    <a:pt x="773" y="584"/>
                  </a:lnTo>
                  <a:lnTo>
                    <a:pt x="910" y="831"/>
                  </a:lnTo>
                  <a:lnTo>
                    <a:pt x="939" y="831"/>
                  </a:lnTo>
                  <a:lnTo>
                    <a:pt x="939" y="193"/>
                  </a:lnTo>
                  <a:lnTo>
                    <a:pt x="936" y="171"/>
                  </a:lnTo>
                  <a:lnTo>
                    <a:pt x="928" y="152"/>
                  </a:lnTo>
                  <a:lnTo>
                    <a:pt x="915" y="135"/>
                  </a:lnTo>
                  <a:lnTo>
                    <a:pt x="898" y="122"/>
                  </a:lnTo>
                  <a:lnTo>
                    <a:pt x="879" y="113"/>
                  </a:lnTo>
                  <a:lnTo>
                    <a:pt x="856" y="110"/>
                  </a:lnTo>
                  <a:close/>
                  <a:moveTo>
                    <a:pt x="856" y="0"/>
                  </a:moveTo>
                  <a:lnTo>
                    <a:pt x="891" y="3"/>
                  </a:lnTo>
                  <a:lnTo>
                    <a:pt x="924" y="12"/>
                  </a:lnTo>
                  <a:lnTo>
                    <a:pt x="953" y="26"/>
                  </a:lnTo>
                  <a:lnTo>
                    <a:pt x="981" y="46"/>
                  </a:lnTo>
                  <a:lnTo>
                    <a:pt x="1004" y="69"/>
                  </a:lnTo>
                  <a:lnTo>
                    <a:pt x="1023" y="96"/>
                  </a:lnTo>
                  <a:lnTo>
                    <a:pt x="1037" y="127"/>
                  </a:lnTo>
                  <a:lnTo>
                    <a:pt x="1046" y="159"/>
                  </a:lnTo>
                  <a:lnTo>
                    <a:pt x="1049" y="193"/>
                  </a:lnTo>
                  <a:lnTo>
                    <a:pt x="1049" y="831"/>
                  </a:lnTo>
                  <a:lnTo>
                    <a:pt x="1085" y="831"/>
                  </a:lnTo>
                  <a:lnTo>
                    <a:pt x="1114" y="833"/>
                  </a:lnTo>
                  <a:lnTo>
                    <a:pt x="1141" y="840"/>
                  </a:lnTo>
                  <a:lnTo>
                    <a:pt x="1167" y="852"/>
                  </a:lnTo>
                  <a:lnTo>
                    <a:pt x="1190" y="867"/>
                  </a:lnTo>
                  <a:lnTo>
                    <a:pt x="1209" y="887"/>
                  </a:lnTo>
                  <a:lnTo>
                    <a:pt x="1226" y="910"/>
                  </a:lnTo>
                  <a:lnTo>
                    <a:pt x="1239" y="936"/>
                  </a:lnTo>
                  <a:lnTo>
                    <a:pt x="1307" y="1108"/>
                  </a:lnTo>
                  <a:lnTo>
                    <a:pt x="1317" y="1141"/>
                  </a:lnTo>
                  <a:lnTo>
                    <a:pt x="1323" y="1174"/>
                  </a:lnTo>
                  <a:lnTo>
                    <a:pt x="1326" y="1209"/>
                  </a:lnTo>
                  <a:lnTo>
                    <a:pt x="1326" y="1221"/>
                  </a:lnTo>
                  <a:lnTo>
                    <a:pt x="1324" y="1253"/>
                  </a:lnTo>
                  <a:lnTo>
                    <a:pt x="1318" y="1285"/>
                  </a:lnTo>
                  <a:lnTo>
                    <a:pt x="1309" y="1315"/>
                  </a:lnTo>
                  <a:lnTo>
                    <a:pt x="1297" y="1346"/>
                  </a:lnTo>
                  <a:lnTo>
                    <a:pt x="1233" y="1473"/>
                  </a:lnTo>
                  <a:lnTo>
                    <a:pt x="1223" y="1497"/>
                  </a:lnTo>
                  <a:lnTo>
                    <a:pt x="1217" y="1522"/>
                  </a:lnTo>
                  <a:lnTo>
                    <a:pt x="1215" y="1547"/>
                  </a:lnTo>
                  <a:lnTo>
                    <a:pt x="1215" y="1662"/>
                  </a:lnTo>
                  <a:lnTo>
                    <a:pt x="1105" y="1662"/>
                  </a:lnTo>
                  <a:lnTo>
                    <a:pt x="1105" y="1547"/>
                  </a:lnTo>
                  <a:lnTo>
                    <a:pt x="1107" y="1516"/>
                  </a:lnTo>
                  <a:lnTo>
                    <a:pt x="1112" y="1484"/>
                  </a:lnTo>
                  <a:lnTo>
                    <a:pt x="1121" y="1453"/>
                  </a:lnTo>
                  <a:lnTo>
                    <a:pt x="1134" y="1424"/>
                  </a:lnTo>
                  <a:lnTo>
                    <a:pt x="1198" y="1296"/>
                  </a:lnTo>
                  <a:lnTo>
                    <a:pt x="1207" y="1272"/>
                  </a:lnTo>
                  <a:lnTo>
                    <a:pt x="1213" y="1247"/>
                  </a:lnTo>
                  <a:lnTo>
                    <a:pt x="1215" y="1221"/>
                  </a:lnTo>
                  <a:lnTo>
                    <a:pt x="1215" y="1209"/>
                  </a:lnTo>
                  <a:lnTo>
                    <a:pt x="1212" y="1178"/>
                  </a:lnTo>
                  <a:lnTo>
                    <a:pt x="1204" y="1148"/>
                  </a:lnTo>
                  <a:lnTo>
                    <a:pt x="1136" y="977"/>
                  </a:lnTo>
                  <a:lnTo>
                    <a:pt x="1128" y="963"/>
                  </a:lnTo>
                  <a:lnTo>
                    <a:pt x="1116" y="951"/>
                  </a:lnTo>
                  <a:lnTo>
                    <a:pt x="1101" y="944"/>
                  </a:lnTo>
                  <a:lnTo>
                    <a:pt x="1085" y="941"/>
                  </a:lnTo>
                  <a:lnTo>
                    <a:pt x="874" y="941"/>
                  </a:lnTo>
                  <a:lnTo>
                    <a:pt x="850" y="944"/>
                  </a:lnTo>
                  <a:lnTo>
                    <a:pt x="829" y="951"/>
                  </a:lnTo>
                  <a:lnTo>
                    <a:pt x="811" y="964"/>
                  </a:lnTo>
                  <a:lnTo>
                    <a:pt x="796" y="979"/>
                  </a:lnTo>
                  <a:lnTo>
                    <a:pt x="784" y="997"/>
                  </a:lnTo>
                  <a:lnTo>
                    <a:pt x="775" y="1018"/>
                  </a:lnTo>
                  <a:lnTo>
                    <a:pt x="773" y="1042"/>
                  </a:lnTo>
                  <a:lnTo>
                    <a:pt x="775" y="1064"/>
                  </a:lnTo>
                  <a:lnTo>
                    <a:pt x="784" y="1084"/>
                  </a:lnTo>
                  <a:lnTo>
                    <a:pt x="795" y="1103"/>
                  </a:lnTo>
                  <a:lnTo>
                    <a:pt x="810" y="1119"/>
                  </a:lnTo>
                  <a:lnTo>
                    <a:pt x="828" y="1131"/>
                  </a:lnTo>
                  <a:lnTo>
                    <a:pt x="849" y="1139"/>
                  </a:lnTo>
                  <a:lnTo>
                    <a:pt x="982" y="1172"/>
                  </a:lnTo>
                  <a:lnTo>
                    <a:pt x="1046" y="1367"/>
                  </a:lnTo>
                  <a:lnTo>
                    <a:pt x="942" y="1402"/>
                  </a:lnTo>
                  <a:lnTo>
                    <a:pt x="897" y="1265"/>
                  </a:lnTo>
                  <a:lnTo>
                    <a:pt x="822" y="1246"/>
                  </a:lnTo>
                  <a:lnTo>
                    <a:pt x="790" y="1235"/>
                  </a:lnTo>
                  <a:lnTo>
                    <a:pt x="759" y="1219"/>
                  </a:lnTo>
                  <a:lnTo>
                    <a:pt x="733" y="1198"/>
                  </a:lnTo>
                  <a:lnTo>
                    <a:pt x="722" y="1208"/>
                  </a:lnTo>
                  <a:lnTo>
                    <a:pt x="711" y="1216"/>
                  </a:lnTo>
                  <a:lnTo>
                    <a:pt x="708" y="1218"/>
                  </a:lnTo>
                  <a:lnTo>
                    <a:pt x="688" y="1229"/>
                  </a:lnTo>
                  <a:lnTo>
                    <a:pt x="665" y="1237"/>
                  </a:lnTo>
                  <a:lnTo>
                    <a:pt x="644" y="1241"/>
                  </a:lnTo>
                  <a:lnTo>
                    <a:pt x="621" y="1243"/>
                  </a:lnTo>
                  <a:lnTo>
                    <a:pt x="618" y="1243"/>
                  </a:lnTo>
                  <a:lnTo>
                    <a:pt x="615" y="1242"/>
                  </a:lnTo>
                  <a:lnTo>
                    <a:pt x="609" y="1268"/>
                  </a:lnTo>
                  <a:lnTo>
                    <a:pt x="600" y="1292"/>
                  </a:lnTo>
                  <a:lnTo>
                    <a:pt x="586" y="1315"/>
                  </a:lnTo>
                  <a:lnTo>
                    <a:pt x="568" y="1336"/>
                  </a:lnTo>
                  <a:lnTo>
                    <a:pt x="559" y="1346"/>
                  </a:lnTo>
                  <a:lnTo>
                    <a:pt x="539" y="1363"/>
                  </a:lnTo>
                  <a:lnTo>
                    <a:pt x="516" y="1376"/>
                  </a:lnTo>
                  <a:lnTo>
                    <a:pt x="493" y="1386"/>
                  </a:lnTo>
                  <a:lnTo>
                    <a:pt x="467" y="1392"/>
                  </a:lnTo>
                  <a:lnTo>
                    <a:pt x="442" y="1394"/>
                  </a:lnTo>
                  <a:lnTo>
                    <a:pt x="417" y="1392"/>
                  </a:lnTo>
                  <a:lnTo>
                    <a:pt x="391" y="1386"/>
                  </a:lnTo>
                  <a:lnTo>
                    <a:pt x="368" y="1376"/>
                  </a:lnTo>
                  <a:lnTo>
                    <a:pt x="345" y="1363"/>
                  </a:lnTo>
                  <a:lnTo>
                    <a:pt x="325" y="1346"/>
                  </a:lnTo>
                  <a:lnTo>
                    <a:pt x="118" y="1137"/>
                  </a:lnTo>
                  <a:lnTo>
                    <a:pt x="125" y="1172"/>
                  </a:lnTo>
                  <a:lnTo>
                    <a:pt x="134" y="1207"/>
                  </a:lnTo>
                  <a:lnTo>
                    <a:pt x="147" y="1240"/>
                  </a:lnTo>
                  <a:lnTo>
                    <a:pt x="231" y="1434"/>
                  </a:lnTo>
                  <a:lnTo>
                    <a:pt x="251" y="1488"/>
                  </a:lnTo>
                  <a:lnTo>
                    <a:pt x="265" y="1541"/>
                  </a:lnTo>
                  <a:lnTo>
                    <a:pt x="273" y="1597"/>
                  </a:lnTo>
                  <a:lnTo>
                    <a:pt x="276" y="1654"/>
                  </a:lnTo>
                  <a:lnTo>
                    <a:pt x="276" y="1662"/>
                  </a:lnTo>
                  <a:lnTo>
                    <a:pt x="166" y="1662"/>
                  </a:lnTo>
                  <a:lnTo>
                    <a:pt x="166" y="1654"/>
                  </a:lnTo>
                  <a:lnTo>
                    <a:pt x="163" y="1609"/>
                  </a:lnTo>
                  <a:lnTo>
                    <a:pt x="157" y="1565"/>
                  </a:lnTo>
                  <a:lnTo>
                    <a:pt x="145" y="1521"/>
                  </a:lnTo>
                  <a:lnTo>
                    <a:pt x="130" y="1477"/>
                  </a:lnTo>
                  <a:lnTo>
                    <a:pt x="46" y="1284"/>
                  </a:lnTo>
                  <a:lnTo>
                    <a:pt x="26" y="1231"/>
                  </a:lnTo>
                  <a:lnTo>
                    <a:pt x="11" y="1176"/>
                  </a:lnTo>
                  <a:lnTo>
                    <a:pt x="3" y="1121"/>
                  </a:lnTo>
                  <a:lnTo>
                    <a:pt x="0" y="1064"/>
                  </a:lnTo>
                  <a:lnTo>
                    <a:pt x="0" y="937"/>
                  </a:lnTo>
                  <a:lnTo>
                    <a:pt x="2" y="908"/>
                  </a:lnTo>
                  <a:lnTo>
                    <a:pt x="10" y="881"/>
                  </a:lnTo>
                  <a:lnTo>
                    <a:pt x="23" y="855"/>
                  </a:lnTo>
                  <a:lnTo>
                    <a:pt x="38" y="833"/>
                  </a:lnTo>
                  <a:lnTo>
                    <a:pt x="58" y="814"/>
                  </a:lnTo>
                  <a:lnTo>
                    <a:pt x="80" y="797"/>
                  </a:lnTo>
                  <a:lnTo>
                    <a:pt x="105" y="785"/>
                  </a:lnTo>
                  <a:lnTo>
                    <a:pt x="133" y="778"/>
                  </a:lnTo>
                  <a:lnTo>
                    <a:pt x="161" y="775"/>
                  </a:lnTo>
                  <a:lnTo>
                    <a:pt x="166" y="775"/>
                  </a:lnTo>
                  <a:lnTo>
                    <a:pt x="166" y="771"/>
                  </a:lnTo>
                  <a:lnTo>
                    <a:pt x="168" y="742"/>
                  </a:lnTo>
                  <a:lnTo>
                    <a:pt x="176" y="714"/>
                  </a:lnTo>
                  <a:lnTo>
                    <a:pt x="187" y="689"/>
                  </a:lnTo>
                  <a:lnTo>
                    <a:pt x="203" y="667"/>
                  </a:lnTo>
                  <a:lnTo>
                    <a:pt x="224" y="647"/>
                  </a:lnTo>
                  <a:lnTo>
                    <a:pt x="246" y="631"/>
                  </a:lnTo>
                  <a:lnTo>
                    <a:pt x="271" y="619"/>
                  </a:lnTo>
                  <a:lnTo>
                    <a:pt x="298" y="612"/>
                  </a:lnTo>
                  <a:lnTo>
                    <a:pt x="327" y="609"/>
                  </a:lnTo>
                  <a:lnTo>
                    <a:pt x="386" y="609"/>
                  </a:lnTo>
                  <a:lnTo>
                    <a:pt x="386" y="605"/>
                  </a:lnTo>
                  <a:lnTo>
                    <a:pt x="389" y="576"/>
                  </a:lnTo>
                  <a:lnTo>
                    <a:pt x="396" y="548"/>
                  </a:lnTo>
                  <a:lnTo>
                    <a:pt x="409" y="523"/>
                  </a:lnTo>
                  <a:lnTo>
                    <a:pt x="425" y="501"/>
                  </a:lnTo>
                  <a:lnTo>
                    <a:pt x="444" y="481"/>
                  </a:lnTo>
                  <a:lnTo>
                    <a:pt x="466" y="465"/>
                  </a:lnTo>
                  <a:lnTo>
                    <a:pt x="491" y="453"/>
                  </a:lnTo>
                  <a:lnTo>
                    <a:pt x="519" y="446"/>
                  </a:lnTo>
                  <a:lnTo>
                    <a:pt x="548" y="443"/>
                  </a:lnTo>
                  <a:lnTo>
                    <a:pt x="601" y="443"/>
                  </a:lnTo>
                  <a:lnTo>
                    <a:pt x="622" y="445"/>
                  </a:lnTo>
                  <a:lnTo>
                    <a:pt x="643" y="450"/>
                  </a:lnTo>
                  <a:lnTo>
                    <a:pt x="663" y="457"/>
                  </a:lnTo>
                  <a:lnTo>
                    <a:pt x="663" y="193"/>
                  </a:lnTo>
                  <a:lnTo>
                    <a:pt x="666" y="159"/>
                  </a:lnTo>
                  <a:lnTo>
                    <a:pt x="675" y="127"/>
                  </a:lnTo>
                  <a:lnTo>
                    <a:pt x="690" y="96"/>
                  </a:lnTo>
                  <a:lnTo>
                    <a:pt x="709" y="69"/>
                  </a:lnTo>
                  <a:lnTo>
                    <a:pt x="732" y="46"/>
                  </a:lnTo>
                  <a:lnTo>
                    <a:pt x="758" y="26"/>
                  </a:lnTo>
                  <a:lnTo>
                    <a:pt x="789" y="12"/>
                  </a:lnTo>
                  <a:lnTo>
                    <a:pt x="822" y="3"/>
                  </a:lnTo>
                  <a:lnTo>
                    <a:pt x="8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651"/>
            <p:cNvSpPr>
              <a:spLocks noChangeArrowheads="1"/>
            </p:cNvSpPr>
            <p:nvPr/>
          </p:nvSpPr>
          <p:spPr bwMode="auto">
            <a:xfrm>
              <a:off x="980" y="3017"/>
              <a:ext cx="28" cy="2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2"/>
            <p:cNvSpPr>
              <a:spLocks/>
            </p:cNvSpPr>
            <p:nvPr/>
          </p:nvSpPr>
          <p:spPr bwMode="auto">
            <a:xfrm>
              <a:off x="899" y="3033"/>
              <a:ext cx="38" cy="37"/>
            </a:xfrm>
            <a:custGeom>
              <a:avLst/>
              <a:gdLst>
                <a:gd name="T0" fmla="*/ 95 w 151"/>
                <a:gd name="T1" fmla="*/ 0 h 151"/>
                <a:gd name="T2" fmla="*/ 151 w 151"/>
                <a:gd name="T3" fmla="*/ 95 h 151"/>
                <a:gd name="T4" fmla="*/ 55 w 151"/>
                <a:gd name="T5" fmla="*/ 151 h 151"/>
                <a:gd name="T6" fmla="*/ 0 w 151"/>
                <a:gd name="T7" fmla="*/ 55 h 151"/>
                <a:gd name="T8" fmla="*/ 95 w 151"/>
                <a:gd name="T9" fmla="*/ 0 h 151"/>
              </a:gdLst>
              <a:ahLst/>
              <a:cxnLst>
                <a:cxn ang="0">
                  <a:pos x="T0" y="T1"/>
                </a:cxn>
                <a:cxn ang="0">
                  <a:pos x="T2" y="T3"/>
                </a:cxn>
                <a:cxn ang="0">
                  <a:pos x="T4" y="T5"/>
                </a:cxn>
                <a:cxn ang="0">
                  <a:pos x="T6" y="T7"/>
                </a:cxn>
                <a:cxn ang="0">
                  <a:pos x="T8" y="T9"/>
                </a:cxn>
              </a:cxnLst>
              <a:rect l="0" t="0" r="r" b="b"/>
              <a:pathLst>
                <a:path w="151" h="151">
                  <a:moveTo>
                    <a:pt x="95" y="0"/>
                  </a:moveTo>
                  <a:lnTo>
                    <a:pt x="151" y="95"/>
                  </a:lnTo>
                  <a:lnTo>
                    <a:pt x="55" y="151"/>
                  </a:lnTo>
                  <a:lnTo>
                    <a:pt x="0" y="55"/>
                  </a:lnTo>
                  <a:lnTo>
                    <a:pt x="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3"/>
            <p:cNvSpPr>
              <a:spLocks/>
            </p:cNvSpPr>
            <p:nvPr/>
          </p:nvSpPr>
          <p:spPr bwMode="auto">
            <a:xfrm>
              <a:off x="844" y="3088"/>
              <a:ext cx="37" cy="38"/>
            </a:xfrm>
            <a:custGeom>
              <a:avLst/>
              <a:gdLst>
                <a:gd name="T0" fmla="*/ 55 w 151"/>
                <a:gd name="T1" fmla="*/ 0 h 151"/>
                <a:gd name="T2" fmla="*/ 151 w 151"/>
                <a:gd name="T3" fmla="*/ 55 h 151"/>
                <a:gd name="T4" fmla="*/ 95 w 151"/>
                <a:gd name="T5" fmla="*/ 151 h 151"/>
                <a:gd name="T6" fmla="*/ 0 w 151"/>
                <a:gd name="T7" fmla="*/ 95 h 151"/>
                <a:gd name="T8" fmla="*/ 55 w 151"/>
                <a:gd name="T9" fmla="*/ 0 h 151"/>
              </a:gdLst>
              <a:ahLst/>
              <a:cxnLst>
                <a:cxn ang="0">
                  <a:pos x="T0" y="T1"/>
                </a:cxn>
                <a:cxn ang="0">
                  <a:pos x="T2" y="T3"/>
                </a:cxn>
                <a:cxn ang="0">
                  <a:pos x="T4" y="T5"/>
                </a:cxn>
                <a:cxn ang="0">
                  <a:pos x="T6" y="T7"/>
                </a:cxn>
                <a:cxn ang="0">
                  <a:pos x="T8" y="T9"/>
                </a:cxn>
              </a:cxnLst>
              <a:rect l="0" t="0" r="r" b="b"/>
              <a:pathLst>
                <a:path w="151" h="151">
                  <a:moveTo>
                    <a:pt x="55" y="0"/>
                  </a:moveTo>
                  <a:lnTo>
                    <a:pt x="151" y="55"/>
                  </a:lnTo>
                  <a:lnTo>
                    <a:pt x="95" y="151"/>
                  </a:lnTo>
                  <a:lnTo>
                    <a:pt x="0" y="95"/>
                  </a:lnTo>
                  <a:lnTo>
                    <a:pt x="5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Rectangle 654"/>
            <p:cNvSpPr>
              <a:spLocks noChangeArrowheads="1"/>
            </p:cNvSpPr>
            <p:nvPr/>
          </p:nvSpPr>
          <p:spPr bwMode="auto">
            <a:xfrm>
              <a:off x="828" y="3170"/>
              <a:ext cx="28" cy="2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5"/>
            <p:cNvSpPr>
              <a:spLocks/>
            </p:cNvSpPr>
            <p:nvPr/>
          </p:nvSpPr>
          <p:spPr bwMode="auto">
            <a:xfrm>
              <a:off x="844" y="3241"/>
              <a:ext cx="37" cy="37"/>
            </a:xfrm>
            <a:custGeom>
              <a:avLst/>
              <a:gdLst>
                <a:gd name="T0" fmla="*/ 95 w 151"/>
                <a:gd name="T1" fmla="*/ 0 h 151"/>
                <a:gd name="T2" fmla="*/ 151 w 151"/>
                <a:gd name="T3" fmla="*/ 96 h 151"/>
                <a:gd name="T4" fmla="*/ 55 w 151"/>
                <a:gd name="T5" fmla="*/ 151 h 151"/>
                <a:gd name="T6" fmla="*/ 0 w 151"/>
                <a:gd name="T7" fmla="*/ 56 h 151"/>
                <a:gd name="T8" fmla="*/ 95 w 151"/>
                <a:gd name="T9" fmla="*/ 0 h 151"/>
              </a:gdLst>
              <a:ahLst/>
              <a:cxnLst>
                <a:cxn ang="0">
                  <a:pos x="T0" y="T1"/>
                </a:cxn>
                <a:cxn ang="0">
                  <a:pos x="T2" y="T3"/>
                </a:cxn>
                <a:cxn ang="0">
                  <a:pos x="T4" y="T5"/>
                </a:cxn>
                <a:cxn ang="0">
                  <a:pos x="T6" y="T7"/>
                </a:cxn>
                <a:cxn ang="0">
                  <a:pos x="T8" y="T9"/>
                </a:cxn>
              </a:cxnLst>
              <a:rect l="0" t="0" r="r" b="b"/>
              <a:pathLst>
                <a:path w="151" h="151">
                  <a:moveTo>
                    <a:pt x="95" y="0"/>
                  </a:moveTo>
                  <a:lnTo>
                    <a:pt x="151" y="96"/>
                  </a:lnTo>
                  <a:lnTo>
                    <a:pt x="55" y="151"/>
                  </a:lnTo>
                  <a:lnTo>
                    <a:pt x="0" y="56"/>
                  </a:lnTo>
                  <a:lnTo>
                    <a:pt x="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56"/>
            <p:cNvSpPr>
              <a:spLocks/>
            </p:cNvSpPr>
            <p:nvPr/>
          </p:nvSpPr>
          <p:spPr bwMode="auto">
            <a:xfrm>
              <a:off x="1107" y="3241"/>
              <a:ext cx="37" cy="37"/>
            </a:xfrm>
            <a:custGeom>
              <a:avLst/>
              <a:gdLst>
                <a:gd name="T0" fmla="*/ 56 w 151"/>
                <a:gd name="T1" fmla="*/ 0 h 151"/>
                <a:gd name="T2" fmla="*/ 151 w 151"/>
                <a:gd name="T3" fmla="*/ 56 h 151"/>
                <a:gd name="T4" fmla="*/ 96 w 151"/>
                <a:gd name="T5" fmla="*/ 151 h 151"/>
                <a:gd name="T6" fmla="*/ 0 w 151"/>
                <a:gd name="T7" fmla="*/ 96 h 151"/>
                <a:gd name="T8" fmla="*/ 56 w 151"/>
                <a:gd name="T9" fmla="*/ 0 h 151"/>
              </a:gdLst>
              <a:ahLst/>
              <a:cxnLst>
                <a:cxn ang="0">
                  <a:pos x="T0" y="T1"/>
                </a:cxn>
                <a:cxn ang="0">
                  <a:pos x="T2" y="T3"/>
                </a:cxn>
                <a:cxn ang="0">
                  <a:pos x="T4" y="T5"/>
                </a:cxn>
                <a:cxn ang="0">
                  <a:pos x="T6" y="T7"/>
                </a:cxn>
                <a:cxn ang="0">
                  <a:pos x="T8" y="T9"/>
                </a:cxn>
              </a:cxnLst>
              <a:rect l="0" t="0" r="r" b="b"/>
              <a:pathLst>
                <a:path w="151" h="151">
                  <a:moveTo>
                    <a:pt x="56" y="0"/>
                  </a:moveTo>
                  <a:lnTo>
                    <a:pt x="151" y="56"/>
                  </a:lnTo>
                  <a:lnTo>
                    <a:pt x="96" y="151"/>
                  </a:lnTo>
                  <a:lnTo>
                    <a:pt x="0" y="96"/>
                  </a:lnTo>
                  <a:lnTo>
                    <a:pt x="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Rectangle 657"/>
            <p:cNvSpPr>
              <a:spLocks noChangeArrowheads="1"/>
            </p:cNvSpPr>
            <p:nvPr/>
          </p:nvSpPr>
          <p:spPr bwMode="auto">
            <a:xfrm>
              <a:off x="1132" y="3170"/>
              <a:ext cx="28" cy="2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58"/>
            <p:cNvSpPr>
              <a:spLocks/>
            </p:cNvSpPr>
            <p:nvPr/>
          </p:nvSpPr>
          <p:spPr bwMode="auto">
            <a:xfrm>
              <a:off x="1107" y="3088"/>
              <a:ext cx="37" cy="38"/>
            </a:xfrm>
            <a:custGeom>
              <a:avLst/>
              <a:gdLst>
                <a:gd name="T0" fmla="*/ 96 w 151"/>
                <a:gd name="T1" fmla="*/ 0 h 151"/>
                <a:gd name="T2" fmla="*/ 151 w 151"/>
                <a:gd name="T3" fmla="*/ 96 h 151"/>
                <a:gd name="T4" fmla="*/ 56 w 151"/>
                <a:gd name="T5" fmla="*/ 151 h 151"/>
                <a:gd name="T6" fmla="*/ 0 w 151"/>
                <a:gd name="T7" fmla="*/ 56 h 151"/>
                <a:gd name="T8" fmla="*/ 96 w 151"/>
                <a:gd name="T9" fmla="*/ 0 h 151"/>
              </a:gdLst>
              <a:ahLst/>
              <a:cxnLst>
                <a:cxn ang="0">
                  <a:pos x="T0" y="T1"/>
                </a:cxn>
                <a:cxn ang="0">
                  <a:pos x="T2" y="T3"/>
                </a:cxn>
                <a:cxn ang="0">
                  <a:pos x="T4" y="T5"/>
                </a:cxn>
                <a:cxn ang="0">
                  <a:pos x="T6" y="T7"/>
                </a:cxn>
                <a:cxn ang="0">
                  <a:pos x="T8" y="T9"/>
                </a:cxn>
              </a:cxnLst>
              <a:rect l="0" t="0" r="r" b="b"/>
              <a:pathLst>
                <a:path w="151" h="151">
                  <a:moveTo>
                    <a:pt x="96" y="0"/>
                  </a:moveTo>
                  <a:lnTo>
                    <a:pt x="151" y="96"/>
                  </a:lnTo>
                  <a:lnTo>
                    <a:pt x="56" y="151"/>
                  </a:lnTo>
                  <a:lnTo>
                    <a:pt x="0" y="56"/>
                  </a:lnTo>
                  <a:lnTo>
                    <a:pt x="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59"/>
            <p:cNvSpPr>
              <a:spLocks/>
            </p:cNvSpPr>
            <p:nvPr/>
          </p:nvSpPr>
          <p:spPr bwMode="auto">
            <a:xfrm>
              <a:off x="1051" y="3033"/>
              <a:ext cx="38" cy="37"/>
            </a:xfrm>
            <a:custGeom>
              <a:avLst/>
              <a:gdLst>
                <a:gd name="T0" fmla="*/ 54 w 150"/>
                <a:gd name="T1" fmla="*/ 0 h 151"/>
                <a:gd name="T2" fmla="*/ 150 w 150"/>
                <a:gd name="T3" fmla="*/ 55 h 151"/>
                <a:gd name="T4" fmla="*/ 96 w 150"/>
                <a:gd name="T5" fmla="*/ 151 h 151"/>
                <a:gd name="T6" fmla="*/ 0 w 150"/>
                <a:gd name="T7" fmla="*/ 95 h 151"/>
                <a:gd name="T8" fmla="*/ 54 w 150"/>
                <a:gd name="T9" fmla="*/ 0 h 151"/>
              </a:gdLst>
              <a:ahLst/>
              <a:cxnLst>
                <a:cxn ang="0">
                  <a:pos x="T0" y="T1"/>
                </a:cxn>
                <a:cxn ang="0">
                  <a:pos x="T2" y="T3"/>
                </a:cxn>
                <a:cxn ang="0">
                  <a:pos x="T4" y="T5"/>
                </a:cxn>
                <a:cxn ang="0">
                  <a:pos x="T6" y="T7"/>
                </a:cxn>
                <a:cxn ang="0">
                  <a:pos x="T8" y="T9"/>
                </a:cxn>
              </a:cxnLst>
              <a:rect l="0" t="0" r="r" b="b"/>
              <a:pathLst>
                <a:path w="150" h="151">
                  <a:moveTo>
                    <a:pt x="54" y="0"/>
                  </a:moveTo>
                  <a:lnTo>
                    <a:pt x="150" y="55"/>
                  </a:lnTo>
                  <a:lnTo>
                    <a:pt x="96" y="151"/>
                  </a:lnTo>
                  <a:lnTo>
                    <a:pt x="0" y="95"/>
                  </a:ln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60"/>
            <p:cNvSpPr>
              <a:spLocks/>
            </p:cNvSpPr>
            <p:nvPr/>
          </p:nvSpPr>
          <p:spPr bwMode="auto">
            <a:xfrm>
              <a:off x="1326" y="3156"/>
              <a:ext cx="82" cy="83"/>
            </a:xfrm>
            <a:custGeom>
              <a:avLst/>
              <a:gdLst>
                <a:gd name="T0" fmla="*/ 111 w 332"/>
                <a:gd name="T1" fmla="*/ 0 h 333"/>
                <a:gd name="T2" fmla="*/ 221 w 332"/>
                <a:gd name="T3" fmla="*/ 0 h 333"/>
                <a:gd name="T4" fmla="*/ 221 w 332"/>
                <a:gd name="T5" fmla="*/ 111 h 333"/>
                <a:gd name="T6" fmla="*/ 332 w 332"/>
                <a:gd name="T7" fmla="*/ 111 h 333"/>
                <a:gd name="T8" fmla="*/ 332 w 332"/>
                <a:gd name="T9" fmla="*/ 221 h 333"/>
                <a:gd name="T10" fmla="*/ 221 w 332"/>
                <a:gd name="T11" fmla="*/ 221 h 333"/>
                <a:gd name="T12" fmla="*/ 221 w 332"/>
                <a:gd name="T13" fmla="*/ 333 h 333"/>
                <a:gd name="T14" fmla="*/ 111 w 332"/>
                <a:gd name="T15" fmla="*/ 333 h 333"/>
                <a:gd name="T16" fmla="*/ 111 w 332"/>
                <a:gd name="T17" fmla="*/ 221 h 333"/>
                <a:gd name="T18" fmla="*/ 0 w 332"/>
                <a:gd name="T19" fmla="*/ 221 h 333"/>
                <a:gd name="T20" fmla="*/ 0 w 332"/>
                <a:gd name="T21" fmla="*/ 111 h 333"/>
                <a:gd name="T22" fmla="*/ 111 w 332"/>
                <a:gd name="T23" fmla="*/ 111 h 333"/>
                <a:gd name="T24" fmla="*/ 111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1" y="0"/>
                  </a:moveTo>
                  <a:lnTo>
                    <a:pt x="221" y="0"/>
                  </a:lnTo>
                  <a:lnTo>
                    <a:pt x="221" y="111"/>
                  </a:lnTo>
                  <a:lnTo>
                    <a:pt x="332" y="111"/>
                  </a:lnTo>
                  <a:lnTo>
                    <a:pt x="332" y="221"/>
                  </a:lnTo>
                  <a:lnTo>
                    <a:pt x="221" y="221"/>
                  </a:lnTo>
                  <a:lnTo>
                    <a:pt x="221" y="333"/>
                  </a:lnTo>
                  <a:lnTo>
                    <a:pt x="111" y="333"/>
                  </a:lnTo>
                  <a:lnTo>
                    <a:pt x="111" y="221"/>
                  </a:lnTo>
                  <a:lnTo>
                    <a:pt x="0" y="221"/>
                  </a:lnTo>
                  <a:lnTo>
                    <a:pt x="0" y="111"/>
                  </a:lnTo>
                  <a:lnTo>
                    <a:pt x="111" y="111"/>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61"/>
            <p:cNvSpPr>
              <a:spLocks/>
            </p:cNvSpPr>
            <p:nvPr/>
          </p:nvSpPr>
          <p:spPr bwMode="auto">
            <a:xfrm>
              <a:off x="1215" y="3017"/>
              <a:ext cx="83" cy="83"/>
            </a:xfrm>
            <a:custGeom>
              <a:avLst/>
              <a:gdLst>
                <a:gd name="T0" fmla="*/ 111 w 331"/>
                <a:gd name="T1" fmla="*/ 0 h 332"/>
                <a:gd name="T2" fmla="*/ 221 w 331"/>
                <a:gd name="T3" fmla="*/ 0 h 332"/>
                <a:gd name="T4" fmla="*/ 221 w 331"/>
                <a:gd name="T5" fmla="*/ 112 h 332"/>
                <a:gd name="T6" fmla="*/ 331 w 331"/>
                <a:gd name="T7" fmla="*/ 112 h 332"/>
                <a:gd name="T8" fmla="*/ 331 w 331"/>
                <a:gd name="T9" fmla="*/ 222 h 332"/>
                <a:gd name="T10" fmla="*/ 221 w 331"/>
                <a:gd name="T11" fmla="*/ 222 h 332"/>
                <a:gd name="T12" fmla="*/ 221 w 331"/>
                <a:gd name="T13" fmla="*/ 332 h 332"/>
                <a:gd name="T14" fmla="*/ 111 w 331"/>
                <a:gd name="T15" fmla="*/ 332 h 332"/>
                <a:gd name="T16" fmla="*/ 111 w 331"/>
                <a:gd name="T17" fmla="*/ 222 h 332"/>
                <a:gd name="T18" fmla="*/ 0 w 331"/>
                <a:gd name="T19" fmla="*/ 222 h 332"/>
                <a:gd name="T20" fmla="*/ 0 w 331"/>
                <a:gd name="T21" fmla="*/ 112 h 332"/>
                <a:gd name="T22" fmla="*/ 111 w 331"/>
                <a:gd name="T23" fmla="*/ 112 h 332"/>
                <a:gd name="T24" fmla="*/ 111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1" y="0"/>
                  </a:moveTo>
                  <a:lnTo>
                    <a:pt x="221" y="0"/>
                  </a:lnTo>
                  <a:lnTo>
                    <a:pt x="221" y="112"/>
                  </a:lnTo>
                  <a:lnTo>
                    <a:pt x="331" y="112"/>
                  </a:lnTo>
                  <a:lnTo>
                    <a:pt x="331" y="222"/>
                  </a:lnTo>
                  <a:lnTo>
                    <a:pt x="221" y="222"/>
                  </a:lnTo>
                  <a:lnTo>
                    <a:pt x="221" y="332"/>
                  </a:lnTo>
                  <a:lnTo>
                    <a:pt x="111" y="332"/>
                  </a:lnTo>
                  <a:lnTo>
                    <a:pt x="111" y="222"/>
                  </a:lnTo>
                  <a:lnTo>
                    <a:pt x="0" y="222"/>
                  </a:lnTo>
                  <a:lnTo>
                    <a:pt x="0" y="112"/>
                  </a:lnTo>
                  <a:lnTo>
                    <a:pt x="111" y="112"/>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62"/>
            <p:cNvSpPr>
              <a:spLocks/>
            </p:cNvSpPr>
            <p:nvPr/>
          </p:nvSpPr>
          <p:spPr bwMode="auto">
            <a:xfrm>
              <a:off x="580" y="3239"/>
              <a:ext cx="83" cy="83"/>
            </a:xfrm>
            <a:custGeom>
              <a:avLst/>
              <a:gdLst>
                <a:gd name="T0" fmla="*/ 111 w 331"/>
                <a:gd name="T1" fmla="*/ 0 h 332"/>
                <a:gd name="T2" fmla="*/ 221 w 331"/>
                <a:gd name="T3" fmla="*/ 0 h 332"/>
                <a:gd name="T4" fmla="*/ 221 w 331"/>
                <a:gd name="T5" fmla="*/ 110 h 332"/>
                <a:gd name="T6" fmla="*/ 331 w 331"/>
                <a:gd name="T7" fmla="*/ 110 h 332"/>
                <a:gd name="T8" fmla="*/ 331 w 331"/>
                <a:gd name="T9" fmla="*/ 221 h 332"/>
                <a:gd name="T10" fmla="*/ 221 w 331"/>
                <a:gd name="T11" fmla="*/ 221 h 332"/>
                <a:gd name="T12" fmla="*/ 221 w 331"/>
                <a:gd name="T13" fmla="*/ 332 h 332"/>
                <a:gd name="T14" fmla="*/ 111 w 331"/>
                <a:gd name="T15" fmla="*/ 332 h 332"/>
                <a:gd name="T16" fmla="*/ 111 w 331"/>
                <a:gd name="T17" fmla="*/ 221 h 332"/>
                <a:gd name="T18" fmla="*/ 0 w 331"/>
                <a:gd name="T19" fmla="*/ 221 h 332"/>
                <a:gd name="T20" fmla="*/ 0 w 331"/>
                <a:gd name="T21" fmla="*/ 110 h 332"/>
                <a:gd name="T22" fmla="*/ 111 w 331"/>
                <a:gd name="T23" fmla="*/ 110 h 332"/>
                <a:gd name="T24" fmla="*/ 111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1" y="0"/>
                  </a:moveTo>
                  <a:lnTo>
                    <a:pt x="221" y="0"/>
                  </a:lnTo>
                  <a:lnTo>
                    <a:pt x="221" y="110"/>
                  </a:lnTo>
                  <a:lnTo>
                    <a:pt x="331" y="110"/>
                  </a:lnTo>
                  <a:lnTo>
                    <a:pt x="331" y="221"/>
                  </a:lnTo>
                  <a:lnTo>
                    <a:pt x="221" y="221"/>
                  </a:lnTo>
                  <a:lnTo>
                    <a:pt x="221" y="332"/>
                  </a:lnTo>
                  <a:lnTo>
                    <a:pt x="111" y="332"/>
                  </a:lnTo>
                  <a:lnTo>
                    <a:pt x="111" y="221"/>
                  </a:lnTo>
                  <a:lnTo>
                    <a:pt x="0" y="221"/>
                  </a:lnTo>
                  <a:lnTo>
                    <a:pt x="0" y="110"/>
                  </a:lnTo>
                  <a:lnTo>
                    <a:pt x="111" y="110"/>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663"/>
            <p:cNvSpPr>
              <a:spLocks/>
            </p:cNvSpPr>
            <p:nvPr/>
          </p:nvSpPr>
          <p:spPr bwMode="auto">
            <a:xfrm>
              <a:off x="677" y="3100"/>
              <a:ext cx="82" cy="83"/>
            </a:xfrm>
            <a:custGeom>
              <a:avLst/>
              <a:gdLst>
                <a:gd name="T0" fmla="*/ 110 w 332"/>
                <a:gd name="T1" fmla="*/ 0 h 333"/>
                <a:gd name="T2" fmla="*/ 220 w 332"/>
                <a:gd name="T3" fmla="*/ 0 h 333"/>
                <a:gd name="T4" fmla="*/ 220 w 332"/>
                <a:gd name="T5" fmla="*/ 111 h 333"/>
                <a:gd name="T6" fmla="*/ 332 w 332"/>
                <a:gd name="T7" fmla="*/ 111 h 333"/>
                <a:gd name="T8" fmla="*/ 332 w 332"/>
                <a:gd name="T9" fmla="*/ 222 h 333"/>
                <a:gd name="T10" fmla="*/ 220 w 332"/>
                <a:gd name="T11" fmla="*/ 222 h 333"/>
                <a:gd name="T12" fmla="*/ 220 w 332"/>
                <a:gd name="T13" fmla="*/ 333 h 333"/>
                <a:gd name="T14" fmla="*/ 110 w 332"/>
                <a:gd name="T15" fmla="*/ 333 h 333"/>
                <a:gd name="T16" fmla="*/ 110 w 332"/>
                <a:gd name="T17" fmla="*/ 222 h 333"/>
                <a:gd name="T18" fmla="*/ 0 w 332"/>
                <a:gd name="T19" fmla="*/ 222 h 333"/>
                <a:gd name="T20" fmla="*/ 0 w 332"/>
                <a:gd name="T21" fmla="*/ 111 h 333"/>
                <a:gd name="T22" fmla="*/ 110 w 332"/>
                <a:gd name="T23" fmla="*/ 111 h 333"/>
                <a:gd name="T24" fmla="*/ 110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0" y="0"/>
                  </a:moveTo>
                  <a:lnTo>
                    <a:pt x="220" y="0"/>
                  </a:lnTo>
                  <a:lnTo>
                    <a:pt x="220" y="111"/>
                  </a:lnTo>
                  <a:lnTo>
                    <a:pt x="332" y="111"/>
                  </a:lnTo>
                  <a:lnTo>
                    <a:pt x="332" y="222"/>
                  </a:lnTo>
                  <a:lnTo>
                    <a:pt x="220" y="222"/>
                  </a:lnTo>
                  <a:lnTo>
                    <a:pt x="220" y="333"/>
                  </a:lnTo>
                  <a:lnTo>
                    <a:pt x="110" y="333"/>
                  </a:lnTo>
                  <a:lnTo>
                    <a:pt x="110" y="222"/>
                  </a:lnTo>
                  <a:lnTo>
                    <a:pt x="0" y="222"/>
                  </a:lnTo>
                  <a:lnTo>
                    <a:pt x="0" y="111"/>
                  </a:lnTo>
                  <a:lnTo>
                    <a:pt x="110" y="111"/>
                  </a:lnTo>
                  <a:lnTo>
                    <a:pt x="1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664"/>
            <p:cNvSpPr>
              <a:spLocks/>
            </p:cNvSpPr>
            <p:nvPr/>
          </p:nvSpPr>
          <p:spPr bwMode="auto">
            <a:xfrm>
              <a:off x="745" y="3377"/>
              <a:ext cx="83" cy="83"/>
            </a:xfrm>
            <a:custGeom>
              <a:avLst/>
              <a:gdLst>
                <a:gd name="T0" fmla="*/ 110 w 331"/>
                <a:gd name="T1" fmla="*/ 0 h 332"/>
                <a:gd name="T2" fmla="*/ 221 w 331"/>
                <a:gd name="T3" fmla="*/ 0 h 332"/>
                <a:gd name="T4" fmla="*/ 221 w 331"/>
                <a:gd name="T5" fmla="*/ 111 h 332"/>
                <a:gd name="T6" fmla="*/ 331 w 331"/>
                <a:gd name="T7" fmla="*/ 111 h 332"/>
                <a:gd name="T8" fmla="*/ 331 w 331"/>
                <a:gd name="T9" fmla="*/ 222 h 332"/>
                <a:gd name="T10" fmla="*/ 221 w 331"/>
                <a:gd name="T11" fmla="*/ 222 h 332"/>
                <a:gd name="T12" fmla="*/ 221 w 331"/>
                <a:gd name="T13" fmla="*/ 332 h 332"/>
                <a:gd name="T14" fmla="*/ 110 w 331"/>
                <a:gd name="T15" fmla="*/ 332 h 332"/>
                <a:gd name="T16" fmla="*/ 110 w 331"/>
                <a:gd name="T17" fmla="*/ 222 h 332"/>
                <a:gd name="T18" fmla="*/ 0 w 331"/>
                <a:gd name="T19" fmla="*/ 222 h 332"/>
                <a:gd name="T20" fmla="*/ 0 w 331"/>
                <a:gd name="T21" fmla="*/ 111 h 332"/>
                <a:gd name="T22" fmla="*/ 110 w 331"/>
                <a:gd name="T23" fmla="*/ 111 h 332"/>
                <a:gd name="T24" fmla="*/ 110 w 331"/>
                <a:gd name="T2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1" h="332">
                  <a:moveTo>
                    <a:pt x="110" y="0"/>
                  </a:moveTo>
                  <a:lnTo>
                    <a:pt x="221" y="0"/>
                  </a:lnTo>
                  <a:lnTo>
                    <a:pt x="221" y="111"/>
                  </a:lnTo>
                  <a:lnTo>
                    <a:pt x="331" y="111"/>
                  </a:lnTo>
                  <a:lnTo>
                    <a:pt x="331" y="222"/>
                  </a:lnTo>
                  <a:lnTo>
                    <a:pt x="221" y="222"/>
                  </a:lnTo>
                  <a:lnTo>
                    <a:pt x="221" y="332"/>
                  </a:lnTo>
                  <a:lnTo>
                    <a:pt x="110" y="332"/>
                  </a:lnTo>
                  <a:lnTo>
                    <a:pt x="110" y="222"/>
                  </a:lnTo>
                  <a:lnTo>
                    <a:pt x="0" y="222"/>
                  </a:lnTo>
                  <a:lnTo>
                    <a:pt x="0" y="111"/>
                  </a:lnTo>
                  <a:lnTo>
                    <a:pt x="110" y="111"/>
                  </a:lnTo>
                  <a:lnTo>
                    <a:pt x="1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665"/>
            <p:cNvSpPr>
              <a:spLocks/>
            </p:cNvSpPr>
            <p:nvPr/>
          </p:nvSpPr>
          <p:spPr bwMode="auto">
            <a:xfrm>
              <a:off x="1229" y="3308"/>
              <a:ext cx="83" cy="83"/>
            </a:xfrm>
            <a:custGeom>
              <a:avLst/>
              <a:gdLst>
                <a:gd name="T0" fmla="*/ 111 w 332"/>
                <a:gd name="T1" fmla="*/ 0 h 333"/>
                <a:gd name="T2" fmla="*/ 222 w 332"/>
                <a:gd name="T3" fmla="*/ 0 h 333"/>
                <a:gd name="T4" fmla="*/ 222 w 332"/>
                <a:gd name="T5" fmla="*/ 111 h 333"/>
                <a:gd name="T6" fmla="*/ 332 w 332"/>
                <a:gd name="T7" fmla="*/ 111 h 333"/>
                <a:gd name="T8" fmla="*/ 332 w 332"/>
                <a:gd name="T9" fmla="*/ 222 h 333"/>
                <a:gd name="T10" fmla="*/ 222 w 332"/>
                <a:gd name="T11" fmla="*/ 222 h 333"/>
                <a:gd name="T12" fmla="*/ 222 w 332"/>
                <a:gd name="T13" fmla="*/ 333 h 333"/>
                <a:gd name="T14" fmla="*/ 111 w 332"/>
                <a:gd name="T15" fmla="*/ 333 h 333"/>
                <a:gd name="T16" fmla="*/ 111 w 332"/>
                <a:gd name="T17" fmla="*/ 222 h 333"/>
                <a:gd name="T18" fmla="*/ 0 w 332"/>
                <a:gd name="T19" fmla="*/ 222 h 333"/>
                <a:gd name="T20" fmla="*/ 0 w 332"/>
                <a:gd name="T21" fmla="*/ 111 h 333"/>
                <a:gd name="T22" fmla="*/ 111 w 332"/>
                <a:gd name="T23" fmla="*/ 111 h 333"/>
                <a:gd name="T24" fmla="*/ 111 w 332"/>
                <a:gd name="T2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 h="333">
                  <a:moveTo>
                    <a:pt x="111" y="0"/>
                  </a:moveTo>
                  <a:lnTo>
                    <a:pt x="222" y="0"/>
                  </a:lnTo>
                  <a:lnTo>
                    <a:pt x="222" y="111"/>
                  </a:lnTo>
                  <a:lnTo>
                    <a:pt x="332" y="111"/>
                  </a:lnTo>
                  <a:lnTo>
                    <a:pt x="332" y="222"/>
                  </a:lnTo>
                  <a:lnTo>
                    <a:pt x="222" y="222"/>
                  </a:lnTo>
                  <a:lnTo>
                    <a:pt x="222" y="333"/>
                  </a:lnTo>
                  <a:lnTo>
                    <a:pt x="111" y="333"/>
                  </a:lnTo>
                  <a:lnTo>
                    <a:pt x="111" y="222"/>
                  </a:lnTo>
                  <a:lnTo>
                    <a:pt x="0" y="222"/>
                  </a:lnTo>
                  <a:lnTo>
                    <a:pt x="0" y="111"/>
                  </a:lnTo>
                  <a:lnTo>
                    <a:pt x="111" y="111"/>
                  </a:lnTo>
                  <a:lnTo>
                    <a:pt x="1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 name="Group 907"/>
          <p:cNvGrpSpPr>
            <a:grpSpLocks noChangeAspect="1"/>
          </p:cNvGrpSpPr>
          <p:nvPr/>
        </p:nvGrpSpPr>
        <p:grpSpPr bwMode="auto">
          <a:xfrm>
            <a:off x="5468484" y="2939809"/>
            <a:ext cx="304969" cy="334893"/>
            <a:chOff x="5050" y="367"/>
            <a:chExt cx="693" cy="761"/>
          </a:xfrm>
          <a:solidFill>
            <a:schemeClr val="bg1"/>
          </a:solidFill>
        </p:grpSpPr>
        <p:sp>
          <p:nvSpPr>
            <p:cNvPr id="75" name="Freeform 909"/>
            <p:cNvSpPr>
              <a:spLocks noEditPoints="1"/>
            </p:cNvSpPr>
            <p:nvPr/>
          </p:nvSpPr>
          <p:spPr bwMode="auto">
            <a:xfrm>
              <a:off x="5163" y="484"/>
              <a:ext cx="466" cy="644"/>
            </a:xfrm>
            <a:custGeom>
              <a:avLst/>
              <a:gdLst>
                <a:gd name="T0" fmla="*/ 862 w 2331"/>
                <a:gd name="T1" fmla="*/ 345 h 3218"/>
                <a:gd name="T2" fmla="*/ 550 w 2331"/>
                <a:gd name="T3" fmla="*/ 536 h 3218"/>
                <a:gd name="T4" fmla="*/ 349 w 2331"/>
                <a:gd name="T5" fmla="*/ 831 h 3218"/>
                <a:gd name="T6" fmla="*/ 297 w 2331"/>
                <a:gd name="T7" fmla="*/ 1189 h 3218"/>
                <a:gd name="T8" fmla="*/ 360 w 2331"/>
                <a:gd name="T9" fmla="*/ 1475 h 3218"/>
                <a:gd name="T10" fmla="*/ 475 w 2331"/>
                <a:gd name="T11" fmla="*/ 1692 h 3218"/>
                <a:gd name="T12" fmla="*/ 609 w 2331"/>
                <a:gd name="T13" fmla="*/ 1893 h 3218"/>
                <a:gd name="T14" fmla="*/ 692 w 2331"/>
                <a:gd name="T15" fmla="*/ 2119 h 3218"/>
                <a:gd name="T16" fmla="*/ 743 w 2331"/>
                <a:gd name="T17" fmla="*/ 2274 h 3218"/>
                <a:gd name="T18" fmla="*/ 1546 w 2331"/>
                <a:gd name="T19" fmla="*/ 2312 h 3218"/>
                <a:gd name="T20" fmla="*/ 1632 w 2331"/>
                <a:gd name="T21" fmla="*/ 2199 h 3218"/>
                <a:gd name="T22" fmla="*/ 1677 w 2331"/>
                <a:gd name="T23" fmla="*/ 1979 h 3218"/>
                <a:gd name="T24" fmla="*/ 1803 w 2331"/>
                <a:gd name="T25" fmla="*/ 1768 h 3218"/>
                <a:gd name="T26" fmla="*/ 1927 w 2331"/>
                <a:gd name="T27" fmla="*/ 1569 h 3218"/>
                <a:gd name="T28" fmla="*/ 2018 w 2331"/>
                <a:gd name="T29" fmla="*/ 1314 h 3218"/>
                <a:gd name="T30" fmla="*/ 2023 w 2331"/>
                <a:gd name="T31" fmla="*/ 971 h 3218"/>
                <a:gd name="T32" fmla="*/ 1877 w 2331"/>
                <a:gd name="T33" fmla="*/ 643 h 3218"/>
                <a:gd name="T34" fmla="*/ 1605 w 2331"/>
                <a:gd name="T35" fmla="*/ 405 h 3218"/>
                <a:gd name="T36" fmla="*/ 1245 w 2331"/>
                <a:gd name="T37" fmla="*/ 297 h 3218"/>
                <a:gd name="T38" fmla="*/ 1445 w 2331"/>
                <a:gd name="T39" fmla="*/ 34 h 3218"/>
                <a:gd name="T40" fmla="*/ 1853 w 2331"/>
                <a:gd name="T41" fmla="*/ 217 h 3218"/>
                <a:gd name="T42" fmla="*/ 2156 w 2331"/>
                <a:gd name="T43" fmla="*/ 530 h 3218"/>
                <a:gd name="T44" fmla="*/ 2315 w 2331"/>
                <a:gd name="T45" fmla="*/ 937 h 3218"/>
                <a:gd name="T46" fmla="*/ 2313 w 2331"/>
                <a:gd name="T47" fmla="*/ 1340 h 3218"/>
                <a:gd name="T48" fmla="*/ 2222 w 2331"/>
                <a:gd name="T49" fmla="*/ 1637 h 3218"/>
                <a:gd name="T50" fmla="*/ 2097 w 2331"/>
                <a:gd name="T51" fmla="*/ 1859 h 3218"/>
                <a:gd name="T52" fmla="*/ 1970 w 2331"/>
                <a:gd name="T53" fmla="*/ 2052 h 3218"/>
                <a:gd name="T54" fmla="*/ 1926 w 2331"/>
                <a:gd name="T55" fmla="*/ 2224 h 3218"/>
                <a:gd name="T56" fmla="*/ 1806 w 2331"/>
                <a:gd name="T57" fmla="*/ 2471 h 3218"/>
                <a:gd name="T58" fmla="*/ 1708 w 2331"/>
                <a:gd name="T59" fmla="*/ 2637 h 3218"/>
                <a:gd name="T60" fmla="*/ 1700 w 2331"/>
                <a:gd name="T61" fmla="*/ 2793 h 3218"/>
                <a:gd name="T62" fmla="*/ 1696 w 2331"/>
                <a:gd name="T63" fmla="*/ 2865 h 3218"/>
                <a:gd name="T64" fmla="*/ 1661 w 2331"/>
                <a:gd name="T65" fmla="*/ 2960 h 3218"/>
                <a:gd name="T66" fmla="*/ 1540 w 2331"/>
                <a:gd name="T67" fmla="*/ 3065 h 3218"/>
                <a:gd name="T68" fmla="*/ 1360 w 2331"/>
                <a:gd name="T69" fmla="*/ 3194 h 3218"/>
                <a:gd name="T70" fmla="*/ 1023 w 2331"/>
                <a:gd name="T71" fmla="*/ 3216 h 3218"/>
                <a:gd name="T72" fmla="*/ 875 w 2331"/>
                <a:gd name="T73" fmla="*/ 3101 h 3218"/>
                <a:gd name="T74" fmla="*/ 697 w 2331"/>
                <a:gd name="T75" fmla="*/ 2996 h 3218"/>
                <a:gd name="T76" fmla="*/ 638 w 2331"/>
                <a:gd name="T77" fmla="*/ 2885 h 3218"/>
                <a:gd name="T78" fmla="*/ 633 w 2331"/>
                <a:gd name="T79" fmla="*/ 2835 h 3218"/>
                <a:gd name="T80" fmla="*/ 626 w 2331"/>
                <a:gd name="T81" fmla="*/ 2702 h 3218"/>
                <a:gd name="T82" fmla="*/ 618 w 2331"/>
                <a:gd name="T83" fmla="*/ 2554 h 3218"/>
                <a:gd name="T84" fmla="*/ 432 w 2331"/>
                <a:gd name="T85" fmla="*/ 2328 h 3218"/>
                <a:gd name="T86" fmla="*/ 390 w 2331"/>
                <a:gd name="T87" fmla="*/ 2114 h 3218"/>
                <a:gd name="T88" fmla="*/ 284 w 2331"/>
                <a:gd name="T89" fmla="*/ 1933 h 3218"/>
                <a:gd name="T90" fmla="*/ 158 w 2331"/>
                <a:gd name="T91" fmla="*/ 1734 h 3218"/>
                <a:gd name="T92" fmla="*/ 47 w 2331"/>
                <a:gd name="T93" fmla="*/ 1469 h 3218"/>
                <a:gd name="T94" fmla="*/ 0 w 2331"/>
                <a:gd name="T95" fmla="*/ 1119 h 3218"/>
                <a:gd name="T96" fmla="*/ 91 w 2331"/>
                <a:gd name="T97" fmla="*/ 684 h 3218"/>
                <a:gd name="T98" fmla="*/ 342 w 2331"/>
                <a:gd name="T99" fmla="*/ 329 h 3218"/>
                <a:gd name="T100" fmla="*/ 713 w 2331"/>
                <a:gd name="T101" fmla="*/ 89 h 3218"/>
                <a:gd name="T102" fmla="*/ 1165 w 2331"/>
                <a:gd name="T103" fmla="*/ 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31" h="3218">
                  <a:moveTo>
                    <a:pt x="1165" y="293"/>
                  </a:moveTo>
                  <a:lnTo>
                    <a:pt x="1086" y="297"/>
                  </a:lnTo>
                  <a:lnTo>
                    <a:pt x="1009" y="306"/>
                  </a:lnTo>
                  <a:lnTo>
                    <a:pt x="934" y="323"/>
                  </a:lnTo>
                  <a:lnTo>
                    <a:pt x="862" y="345"/>
                  </a:lnTo>
                  <a:lnTo>
                    <a:pt x="792" y="373"/>
                  </a:lnTo>
                  <a:lnTo>
                    <a:pt x="726" y="407"/>
                  </a:lnTo>
                  <a:lnTo>
                    <a:pt x="663" y="445"/>
                  </a:lnTo>
                  <a:lnTo>
                    <a:pt x="605" y="488"/>
                  </a:lnTo>
                  <a:lnTo>
                    <a:pt x="550" y="536"/>
                  </a:lnTo>
                  <a:lnTo>
                    <a:pt x="500" y="587"/>
                  </a:lnTo>
                  <a:lnTo>
                    <a:pt x="455" y="643"/>
                  </a:lnTo>
                  <a:lnTo>
                    <a:pt x="414" y="703"/>
                  </a:lnTo>
                  <a:lnTo>
                    <a:pt x="379" y="765"/>
                  </a:lnTo>
                  <a:lnTo>
                    <a:pt x="349" y="831"/>
                  </a:lnTo>
                  <a:lnTo>
                    <a:pt x="326" y="900"/>
                  </a:lnTo>
                  <a:lnTo>
                    <a:pt x="309" y="971"/>
                  </a:lnTo>
                  <a:lnTo>
                    <a:pt x="298" y="1044"/>
                  </a:lnTo>
                  <a:lnTo>
                    <a:pt x="295" y="1119"/>
                  </a:lnTo>
                  <a:lnTo>
                    <a:pt x="297" y="1189"/>
                  </a:lnTo>
                  <a:lnTo>
                    <a:pt x="303" y="1253"/>
                  </a:lnTo>
                  <a:lnTo>
                    <a:pt x="313" y="1314"/>
                  </a:lnTo>
                  <a:lnTo>
                    <a:pt x="326" y="1371"/>
                  </a:lnTo>
                  <a:lnTo>
                    <a:pt x="342" y="1425"/>
                  </a:lnTo>
                  <a:lnTo>
                    <a:pt x="360" y="1475"/>
                  </a:lnTo>
                  <a:lnTo>
                    <a:pt x="380" y="1523"/>
                  </a:lnTo>
                  <a:lnTo>
                    <a:pt x="403" y="1569"/>
                  </a:lnTo>
                  <a:lnTo>
                    <a:pt x="426" y="1612"/>
                  </a:lnTo>
                  <a:lnTo>
                    <a:pt x="451" y="1652"/>
                  </a:lnTo>
                  <a:lnTo>
                    <a:pt x="475" y="1692"/>
                  </a:lnTo>
                  <a:lnTo>
                    <a:pt x="502" y="1730"/>
                  </a:lnTo>
                  <a:lnTo>
                    <a:pt x="526" y="1767"/>
                  </a:lnTo>
                  <a:lnTo>
                    <a:pt x="555" y="1809"/>
                  </a:lnTo>
                  <a:lnTo>
                    <a:pt x="583" y="1851"/>
                  </a:lnTo>
                  <a:lnTo>
                    <a:pt x="609" y="1893"/>
                  </a:lnTo>
                  <a:lnTo>
                    <a:pt x="633" y="1934"/>
                  </a:lnTo>
                  <a:lnTo>
                    <a:pt x="654" y="1979"/>
                  </a:lnTo>
                  <a:lnTo>
                    <a:pt x="670" y="2023"/>
                  </a:lnTo>
                  <a:lnTo>
                    <a:pt x="684" y="2070"/>
                  </a:lnTo>
                  <a:lnTo>
                    <a:pt x="692" y="2119"/>
                  </a:lnTo>
                  <a:lnTo>
                    <a:pt x="695" y="2170"/>
                  </a:lnTo>
                  <a:lnTo>
                    <a:pt x="698" y="2199"/>
                  </a:lnTo>
                  <a:lnTo>
                    <a:pt x="709" y="2226"/>
                  </a:lnTo>
                  <a:lnTo>
                    <a:pt x="723" y="2251"/>
                  </a:lnTo>
                  <a:lnTo>
                    <a:pt x="743" y="2274"/>
                  </a:lnTo>
                  <a:lnTo>
                    <a:pt x="763" y="2294"/>
                  </a:lnTo>
                  <a:lnTo>
                    <a:pt x="785" y="2312"/>
                  </a:lnTo>
                  <a:lnTo>
                    <a:pt x="805" y="2328"/>
                  </a:lnTo>
                  <a:lnTo>
                    <a:pt x="1525" y="2328"/>
                  </a:lnTo>
                  <a:lnTo>
                    <a:pt x="1546" y="2312"/>
                  </a:lnTo>
                  <a:lnTo>
                    <a:pt x="1567" y="2294"/>
                  </a:lnTo>
                  <a:lnTo>
                    <a:pt x="1589" y="2274"/>
                  </a:lnTo>
                  <a:lnTo>
                    <a:pt x="1607" y="2251"/>
                  </a:lnTo>
                  <a:lnTo>
                    <a:pt x="1622" y="2226"/>
                  </a:lnTo>
                  <a:lnTo>
                    <a:pt x="1632" y="2199"/>
                  </a:lnTo>
                  <a:lnTo>
                    <a:pt x="1636" y="2170"/>
                  </a:lnTo>
                  <a:lnTo>
                    <a:pt x="1638" y="2119"/>
                  </a:lnTo>
                  <a:lnTo>
                    <a:pt x="1647" y="2070"/>
                  </a:lnTo>
                  <a:lnTo>
                    <a:pt x="1660" y="2023"/>
                  </a:lnTo>
                  <a:lnTo>
                    <a:pt x="1677" y="1979"/>
                  </a:lnTo>
                  <a:lnTo>
                    <a:pt x="1697" y="1936"/>
                  </a:lnTo>
                  <a:lnTo>
                    <a:pt x="1722" y="1893"/>
                  </a:lnTo>
                  <a:lnTo>
                    <a:pt x="1747" y="1851"/>
                  </a:lnTo>
                  <a:lnTo>
                    <a:pt x="1775" y="1810"/>
                  </a:lnTo>
                  <a:lnTo>
                    <a:pt x="1803" y="1768"/>
                  </a:lnTo>
                  <a:lnTo>
                    <a:pt x="1829" y="1731"/>
                  </a:lnTo>
                  <a:lnTo>
                    <a:pt x="1854" y="1693"/>
                  </a:lnTo>
                  <a:lnTo>
                    <a:pt x="1879" y="1654"/>
                  </a:lnTo>
                  <a:lnTo>
                    <a:pt x="1905" y="1612"/>
                  </a:lnTo>
                  <a:lnTo>
                    <a:pt x="1927" y="1569"/>
                  </a:lnTo>
                  <a:lnTo>
                    <a:pt x="1950" y="1523"/>
                  </a:lnTo>
                  <a:lnTo>
                    <a:pt x="1971" y="1475"/>
                  </a:lnTo>
                  <a:lnTo>
                    <a:pt x="1989" y="1425"/>
                  </a:lnTo>
                  <a:lnTo>
                    <a:pt x="2005" y="1371"/>
                  </a:lnTo>
                  <a:lnTo>
                    <a:pt x="2018" y="1314"/>
                  </a:lnTo>
                  <a:lnTo>
                    <a:pt x="2027" y="1253"/>
                  </a:lnTo>
                  <a:lnTo>
                    <a:pt x="2033" y="1189"/>
                  </a:lnTo>
                  <a:lnTo>
                    <a:pt x="2036" y="1119"/>
                  </a:lnTo>
                  <a:lnTo>
                    <a:pt x="2032" y="1044"/>
                  </a:lnTo>
                  <a:lnTo>
                    <a:pt x="2023" y="971"/>
                  </a:lnTo>
                  <a:lnTo>
                    <a:pt x="2005" y="899"/>
                  </a:lnTo>
                  <a:lnTo>
                    <a:pt x="1982" y="831"/>
                  </a:lnTo>
                  <a:lnTo>
                    <a:pt x="1953" y="765"/>
                  </a:lnTo>
                  <a:lnTo>
                    <a:pt x="1917" y="702"/>
                  </a:lnTo>
                  <a:lnTo>
                    <a:pt x="1877" y="643"/>
                  </a:lnTo>
                  <a:lnTo>
                    <a:pt x="1831" y="587"/>
                  </a:lnTo>
                  <a:lnTo>
                    <a:pt x="1781" y="536"/>
                  </a:lnTo>
                  <a:lnTo>
                    <a:pt x="1726" y="488"/>
                  </a:lnTo>
                  <a:lnTo>
                    <a:pt x="1667" y="444"/>
                  </a:lnTo>
                  <a:lnTo>
                    <a:pt x="1605" y="405"/>
                  </a:lnTo>
                  <a:lnTo>
                    <a:pt x="1539" y="373"/>
                  </a:lnTo>
                  <a:lnTo>
                    <a:pt x="1469" y="345"/>
                  </a:lnTo>
                  <a:lnTo>
                    <a:pt x="1396" y="323"/>
                  </a:lnTo>
                  <a:lnTo>
                    <a:pt x="1322" y="306"/>
                  </a:lnTo>
                  <a:lnTo>
                    <a:pt x="1245" y="297"/>
                  </a:lnTo>
                  <a:lnTo>
                    <a:pt x="1165" y="293"/>
                  </a:lnTo>
                  <a:close/>
                  <a:moveTo>
                    <a:pt x="1165" y="0"/>
                  </a:moveTo>
                  <a:lnTo>
                    <a:pt x="1260" y="4"/>
                  </a:lnTo>
                  <a:lnTo>
                    <a:pt x="1354" y="16"/>
                  </a:lnTo>
                  <a:lnTo>
                    <a:pt x="1445" y="34"/>
                  </a:lnTo>
                  <a:lnTo>
                    <a:pt x="1534" y="58"/>
                  </a:lnTo>
                  <a:lnTo>
                    <a:pt x="1618" y="89"/>
                  </a:lnTo>
                  <a:lnTo>
                    <a:pt x="1700" y="126"/>
                  </a:lnTo>
                  <a:lnTo>
                    <a:pt x="1778" y="169"/>
                  </a:lnTo>
                  <a:lnTo>
                    <a:pt x="1853" y="217"/>
                  </a:lnTo>
                  <a:lnTo>
                    <a:pt x="1923" y="270"/>
                  </a:lnTo>
                  <a:lnTo>
                    <a:pt x="1989" y="329"/>
                  </a:lnTo>
                  <a:lnTo>
                    <a:pt x="2049" y="391"/>
                  </a:lnTo>
                  <a:lnTo>
                    <a:pt x="2106" y="459"/>
                  </a:lnTo>
                  <a:lnTo>
                    <a:pt x="2156" y="530"/>
                  </a:lnTo>
                  <a:lnTo>
                    <a:pt x="2201" y="605"/>
                  </a:lnTo>
                  <a:lnTo>
                    <a:pt x="2239" y="684"/>
                  </a:lnTo>
                  <a:lnTo>
                    <a:pt x="2271" y="767"/>
                  </a:lnTo>
                  <a:lnTo>
                    <a:pt x="2297" y="850"/>
                  </a:lnTo>
                  <a:lnTo>
                    <a:pt x="2315" y="937"/>
                  </a:lnTo>
                  <a:lnTo>
                    <a:pt x="2327" y="1027"/>
                  </a:lnTo>
                  <a:lnTo>
                    <a:pt x="2331" y="1119"/>
                  </a:lnTo>
                  <a:lnTo>
                    <a:pt x="2328" y="1197"/>
                  </a:lnTo>
                  <a:lnTo>
                    <a:pt x="2322" y="1271"/>
                  </a:lnTo>
                  <a:lnTo>
                    <a:pt x="2313" y="1340"/>
                  </a:lnTo>
                  <a:lnTo>
                    <a:pt x="2299" y="1407"/>
                  </a:lnTo>
                  <a:lnTo>
                    <a:pt x="2284" y="1469"/>
                  </a:lnTo>
                  <a:lnTo>
                    <a:pt x="2266" y="1528"/>
                  </a:lnTo>
                  <a:lnTo>
                    <a:pt x="2244" y="1584"/>
                  </a:lnTo>
                  <a:lnTo>
                    <a:pt x="2222" y="1637"/>
                  </a:lnTo>
                  <a:lnTo>
                    <a:pt x="2198" y="1686"/>
                  </a:lnTo>
                  <a:lnTo>
                    <a:pt x="2174" y="1732"/>
                  </a:lnTo>
                  <a:lnTo>
                    <a:pt x="2148" y="1778"/>
                  </a:lnTo>
                  <a:lnTo>
                    <a:pt x="2122" y="1820"/>
                  </a:lnTo>
                  <a:lnTo>
                    <a:pt x="2097" y="1859"/>
                  </a:lnTo>
                  <a:lnTo>
                    <a:pt x="2072" y="1896"/>
                  </a:lnTo>
                  <a:lnTo>
                    <a:pt x="2047" y="1932"/>
                  </a:lnTo>
                  <a:lnTo>
                    <a:pt x="2018" y="1976"/>
                  </a:lnTo>
                  <a:lnTo>
                    <a:pt x="1991" y="2016"/>
                  </a:lnTo>
                  <a:lnTo>
                    <a:pt x="1970" y="2052"/>
                  </a:lnTo>
                  <a:lnTo>
                    <a:pt x="1953" y="2084"/>
                  </a:lnTo>
                  <a:lnTo>
                    <a:pt x="1941" y="2114"/>
                  </a:lnTo>
                  <a:lnTo>
                    <a:pt x="1932" y="2142"/>
                  </a:lnTo>
                  <a:lnTo>
                    <a:pt x="1930" y="2170"/>
                  </a:lnTo>
                  <a:lnTo>
                    <a:pt x="1926" y="2224"/>
                  </a:lnTo>
                  <a:lnTo>
                    <a:pt x="1915" y="2276"/>
                  </a:lnTo>
                  <a:lnTo>
                    <a:pt x="1899" y="2328"/>
                  </a:lnTo>
                  <a:lnTo>
                    <a:pt x="1873" y="2378"/>
                  </a:lnTo>
                  <a:lnTo>
                    <a:pt x="1843" y="2426"/>
                  </a:lnTo>
                  <a:lnTo>
                    <a:pt x="1806" y="2471"/>
                  </a:lnTo>
                  <a:lnTo>
                    <a:pt x="1763" y="2514"/>
                  </a:lnTo>
                  <a:lnTo>
                    <a:pt x="1713" y="2554"/>
                  </a:lnTo>
                  <a:lnTo>
                    <a:pt x="1712" y="2578"/>
                  </a:lnTo>
                  <a:lnTo>
                    <a:pt x="1711" y="2606"/>
                  </a:lnTo>
                  <a:lnTo>
                    <a:pt x="1708" y="2637"/>
                  </a:lnTo>
                  <a:lnTo>
                    <a:pt x="1707" y="2670"/>
                  </a:lnTo>
                  <a:lnTo>
                    <a:pt x="1705" y="2702"/>
                  </a:lnTo>
                  <a:lnTo>
                    <a:pt x="1704" y="2734"/>
                  </a:lnTo>
                  <a:lnTo>
                    <a:pt x="1701" y="2765"/>
                  </a:lnTo>
                  <a:lnTo>
                    <a:pt x="1700" y="2793"/>
                  </a:lnTo>
                  <a:lnTo>
                    <a:pt x="1699" y="2816"/>
                  </a:lnTo>
                  <a:lnTo>
                    <a:pt x="1697" y="2835"/>
                  </a:lnTo>
                  <a:lnTo>
                    <a:pt x="1697" y="2847"/>
                  </a:lnTo>
                  <a:lnTo>
                    <a:pt x="1696" y="2850"/>
                  </a:lnTo>
                  <a:lnTo>
                    <a:pt x="1696" y="2865"/>
                  </a:lnTo>
                  <a:lnTo>
                    <a:pt x="1694" y="2881"/>
                  </a:lnTo>
                  <a:lnTo>
                    <a:pt x="1689" y="2899"/>
                  </a:lnTo>
                  <a:lnTo>
                    <a:pt x="1683" y="2918"/>
                  </a:lnTo>
                  <a:lnTo>
                    <a:pt x="1673" y="2940"/>
                  </a:lnTo>
                  <a:lnTo>
                    <a:pt x="1661" y="2960"/>
                  </a:lnTo>
                  <a:lnTo>
                    <a:pt x="1646" y="2982"/>
                  </a:lnTo>
                  <a:lnTo>
                    <a:pt x="1626" y="3004"/>
                  </a:lnTo>
                  <a:lnTo>
                    <a:pt x="1602" y="3025"/>
                  </a:lnTo>
                  <a:lnTo>
                    <a:pt x="1573" y="3046"/>
                  </a:lnTo>
                  <a:lnTo>
                    <a:pt x="1540" y="3065"/>
                  </a:lnTo>
                  <a:lnTo>
                    <a:pt x="1501" y="3084"/>
                  </a:lnTo>
                  <a:lnTo>
                    <a:pt x="1455" y="3101"/>
                  </a:lnTo>
                  <a:lnTo>
                    <a:pt x="1429" y="3135"/>
                  </a:lnTo>
                  <a:lnTo>
                    <a:pt x="1396" y="3166"/>
                  </a:lnTo>
                  <a:lnTo>
                    <a:pt x="1360" y="3194"/>
                  </a:lnTo>
                  <a:lnTo>
                    <a:pt x="1335" y="3208"/>
                  </a:lnTo>
                  <a:lnTo>
                    <a:pt x="1307" y="3216"/>
                  </a:lnTo>
                  <a:lnTo>
                    <a:pt x="1279" y="3218"/>
                  </a:lnTo>
                  <a:lnTo>
                    <a:pt x="1052" y="3218"/>
                  </a:lnTo>
                  <a:lnTo>
                    <a:pt x="1023" y="3216"/>
                  </a:lnTo>
                  <a:lnTo>
                    <a:pt x="996" y="3208"/>
                  </a:lnTo>
                  <a:lnTo>
                    <a:pt x="970" y="3194"/>
                  </a:lnTo>
                  <a:lnTo>
                    <a:pt x="934" y="3166"/>
                  </a:lnTo>
                  <a:lnTo>
                    <a:pt x="902" y="3135"/>
                  </a:lnTo>
                  <a:lnTo>
                    <a:pt x="875" y="3101"/>
                  </a:lnTo>
                  <a:lnTo>
                    <a:pt x="827" y="3082"/>
                  </a:lnTo>
                  <a:lnTo>
                    <a:pt x="786" y="3063"/>
                  </a:lnTo>
                  <a:lnTo>
                    <a:pt x="750" y="3041"/>
                  </a:lnTo>
                  <a:lnTo>
                    <a:pt x="721" y="3019"/>
                  </a:lnTo>
                  <a:lnTo>
                    <a:pt x="697" y="2996"/>
                  </a:lnTo>
                  <a:lnTo>
                    <a:pt x="678" y="2972"/>
                  </a:lnTo>
                  <a:lnTo>
                    <a:pt x="663" y="2949"/>
                  </a:lnTo>
                  <a:lnTo>
                    <a:pt x="651" y="2927"/>
                  </a:lnTo>
                  <a:lnTo>
                    <a:pt x="644" y="2905"/>
                  </a:lnTo>
                  <a:lnTo>
                    <a:pt x="638" y="2885"/>
                  </a:lnTo>
                  <a:lnTo>
                    <a:pt x="636" y="2867"/>
                  </a:lnTo>
                  <a:lnTo>
                    <a:pt x="634" y="2850"/>
                  </a:lnTo>
                  <a:lnTo>
                    <a:pt x="634" y="2850"/>
                  </a:lnTo>
                  <a:lnTo>
                    <a:pt x="634" y="2847"/>
                  </a:lnTo>
                  <a:lnTo>
                    <a:pt x="633" y="2835"/>
                  </a:lnTo>
                  <a:lnTo>
                    <a:pt x="632" y="2816"/>
                  </a:lnTo>
                  <a:lnTo>
                    <a:pt x="631" y="2793"/>
                  </a:lnTo>
                  <a:lnTo>
                    <a:pt x="630" y="2765"/>
                  </a:lnTo>
                  <a:lnTo>
                    <a:pt x="627" y="2734"/>
                  </a:lnTo>
                  <a:lnTo>
                    <a:pt x="626" y="2702"/>
                  </a:lnTo>
                  <a:lnTo>
                    <a:pt x="624" y="2670"/>
                  </a:lnTo>
                  <a:lnTo>
                    <a:pt x="622" y="2637"/>
                  </a:lnTo>
                  <a:lnTo>
                    <a:pt x="620" y="2606"/>
                  </a:lnTo>
                  <a:lnTo>
                    <a:pt x="619" y="2578"/>
                  </a:lnTo>
                  <a:lnTo>
                    <a:pt x="618" y="2554"/>
                  </a:lnTo>
                  <a:lnTo>
                    <a:pt x="568" y="2514"/>
                  </a:lnTo>
                  <a:lnTo>
                    <a:pt x="525" y="2471"/>
                  </a:lnTo>
                  <a:lnTo>
                    <a:pt x="487" y="2426"/>
                  </a:lnTo>
                  <a:lnTo>
                    <a:pt x="457" y="2378"/>
                  </a:lnTo>
                  <a:lnTo>
                    <a:pt x="432" y="2328"/>
                  </a:lnTo>
                  <a:lnTo>
                    <a:pt x="415" y="2276"/>
                  </a:lnTo>
                  <a:lnTo>
                    <a:pt x="404" y="2224"/>
                  </a:lnTo>
                  <a:lnTo>
                    <a:pt x="401" y="2170"/>
                  </a:lnTo>
                  <a:lnTo>
                    <a:pt x="398" y="2142"/>
                  </a:lnTo>
                  <a:lnTo>
                    <a:pt x="390" y="2114"/>
                  </a:lnTo>
                  <a:lnTo>
                    <a:pt x="378" y="2084"/>
                  </a:lnTo>
                  <a:lnTo>
                    <a:pt x="361" y="2052"/>
                  </a:lnTo>
                  <a:lnTo>
                    <a:pt x="339" y="2016"/>
                  </a:lnTo>
                  <a:lnTo>
                    <a:pt x="314" y="1976"/>
                  </a:lnTo>
                  <a:lnTo>
                    <a:pt x="284" y="1933"/>
                  </a:lnTo>
                  <a:lnTo>
                    <a:pt x="260" y="1897"/>
                  </a:lnTo>
                  <a:lnTo>
                    <a:pt x="235" y="1859"/>
                  </a:lnTo>
                  <a:lnTo>
                    <a:pt x="208" y="1820"/>
                  </a:lnTo>
                  <a:lnTo>
                    <a:pt x="183" y="1778"/>
                  </a:lnTo>
                  <a:lnTo>
                    <a:pt x="158" y="1734"/>
                  </a:lnTo>
                  <a:lnTo>
                    <a:pt x="132" y="1686"/>
                  </a:lnTo>
                  <a:lnTo>
                    <a:pt x="108" y="1637"/>
                  </a:lnTo>
                  <a:lnTo>
                    <a:pt x="87" y="1584"/>
                  </a:lnTo>
                  <a:lnTo>
                    <a:pt x="65" y="1528"/>
                  </a:lnTo>
                  <a:lnTo>
                    <a:pt x="47" y="1469"/>
                  </a:lnTo>
                  <a:lnTo>
                    <a:pt x="31" y="1407"/>
                  </a:lnTo>
                  <a:lnTo>
                    <a:pt x="18" y="1340"/>
                  </a:lnTo>
                  <a:lnTo>
                    <a:pt x="8" y="1271"/>
                  </a:lnTo>
                  <a:lnTo>
                    <a:pt x="2" y="1197"/>
                  </a:lnTo>
                  <a:lnTo>
                    <a:pt x="0" y="1119"/>
                  </a:lnTo>
                  <a:lnTo>
                    <a:pt x="3" y="1027"/>
                  </a:lnTo>
                  <a:lnTo>
                    <a:pt x="16" y="937"/>
                  </a:lnTo>
                  <a:lnTo>
                    <a:pt x="34" y="850"/>
                  </a:lnTo>
                  <a:lnTo>
                    <a:pt x="60" y="767"/>
                  </a:lnTo>
                  <a:lnTo>
                    <a:pt x="91" y="684"/>
                  </a:lnTo>
                  <a:lnTo>
                    <a:pt x="130" y="605"/>
                  </a:lnTo>
                  <a:lnTo>
                    <a:pt x="174" y="530"/>
                  </a:lnTo>
                  <a:lnTo>
                    <a:pt x="225" y="459"/>
                  </a:lnTo>
                  <a:lnTo>
                    <a:pt x="282" y="391"/>
                  </a:lnTo>
                  <a:lnTo>
                    <a:pt x="342" y="329"/>
                  </a:lnTo>
                  <a:lnTo>
                    <a:pt x="408" y="270"/>
                  </a:lnTo>
                  <a:lnTo>
                    <a:pt x="478" y="217"/>
                  </a:lnTo>
                  <a:lnTo>
                    <a:pt x="553" y="169"/>
                  </a:lnTo>
                  <a:lnTo>
                    <a:pt x="631" y="126"/>
                  </a:lnTo>
                  <a:lnTo>
                    <a:pt x="713" y="89"/>
                  </a:lnTo>
                  <a:lnTo>
                    <a:pt x="798" y="58"/>
                  </a:lnTo>
                  <a:lnTo>
                    <a:pt x="886" y="34"/>
                  </a:lnTo>
                  <a:lnTo>
                    <a:pt x="976" y="16"/>
                  </a:lnTo>
                  <a:lnTo>
                    <a:pt x="1070" y="4"/>
                  </a:lnTo>
                  <a:lnTo>
                    <a:pt x="11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910"/>
            <p:cNvSpPr>
              <a:spLocks/>
            </p:cNvSpPr>
            <p:nvPr/>
          </p:nvSpPr>
          <p:spPr bwMode="auto">
            <a:xfrm>
              <a:off x="5382" y="367"/>
              <a:ext cx="29" cy="73"/>
            </a:xfrm>
            <a:custGeom>
              <a:avLst/>
              <a:gdLst>
                <a:gd name="T0" fmla="*/ 73 w 147"/>
                <a:gd name="T1" fmla="*/ 0 h 364"/>
                <a:gd name="T2" fmla="*/ 73 w 147"/>
                <a:gd name="T3" fmla="*/ 0 h 364"/>
                <a:gd name="T4" fmla="*/ 93 w 147"/>
                <a:gd name="T5" fmla="*/ 2 h 364"/>
                <a:gd name="T6" fmla="*/ 111 w 147"/>
                <a:gd name="T7" fmla="*/ 9 h 364"/>
                <a:gd name="T8" fmla="*/ 125 w 147"/>
                <a:gd name="T9" fmla="*/ 21 h 364"/>
                <a:gd name="T10" fmla="*/ 137 w 147"/>
                <a:gd name="T11" fmla="*/ 36 h 364"/>
                <a:gd name="T12" fmla="*/ 144 w 147"/>
                <a:gd name="T13" fmla="*/ 53 h 364"/>
                <a:gd name="T14" fmla="*/ 147 w 147"/>
                <a:gd name="T15" fmla="*/ 73 h 364"/>
                <a:gd name="T16" fmla="*/ 147 w 147"/>
                <a:gd name="T17" fmla="*/ 291 h 364"/>
                <a:gd name="T18" fmla="*/ 144 w 147"/>
                <a:gd name="T19" fmla="*/ 312 h 364"/>
                <a:gd name="T20" fmla="*/ 137 w 147"/>
                <a:gd name="T21" fmla="*/ 328 h 364"/>
                <a:gd name="T22" fmla="*/ 125 w 147"/>
                <a:gd name="T23" fmla="*/ 344 h 364"/>
                <a:gd name="T24" fmla="*/ 111 w 147"/>
                <a:gd name="T25" fmla="*/ 355 h 364"/>
                <a:gd name="T26" fmla="*/ 93 w 147"/>
                <a:gd name="T27" fmla="*/ 362 h 364"/>
                <a:gd name="T28" fmla="*/ 73 w 147"/>
                <a:gd name="T29" fmla="*/ 364 h 364"/>
                <a:gd name="T30" fmla="*/ 54 w 147"/>
                <a:gd name="T31" fmla="*/ 362 h 364"/>
                <a:gd name="T32" fmla="*/ 36 w 147"/>
                <a:gd name="T33" fmla="*/ 355 h 364"/>
                <a:gd name="T34" fmla="*/ 22 w 147"/>
                <a:gd name="T35" fmla="*/ 344 h 364"/>
                <a:gd name="T36" fmla="*/ 10 w 147"/>
                <a:gd name="T37" fmla="*/ 328 h 364"/>
                <a:gd name="T38" fmla="*/ 2 w 147"/>
                <a:gd name="T39" fmla="*/ 312 h 364"/>
                <a:gd name="T40" fmla="*/ 0 w 147"/>
                <a:gd name="T41" fmla="*/ 291 h 364"/>
                <a:gd name="T42" fmla="*/ 0 w 147"/>
                <a:gd name="T43" fmla="*/ 73 h 364"/>
                <a:gd name="T44" fmla="*/ 2 w 147"/>
                <a:gd name="T45" fmla="*/ 53 h 364"/>
                <a:gd name="T46" fmla="*/ 10 w 147"/>
                <a:gd name="T47" fmla="*/ 36 h 364"/>
                <a:gd name="T48" fmla="*/ 22 w 147"/>
                <a:gd name="T49" fmla="*/ 21 h 364"/>
                <a:gd name="T50" fmla="*/ 36 w 147"/>
                <a:gd name="T51" fmla="*/ 9 h 364"/>
                <a:gd name="T52" fmla="*/ 54 w 147"/>
                <a:gd name="T53" fmla="*/ 2 h 364"/>
                <a:gd name="T54" fmla="*/ 73 w 147"/>
                <a:gd name="T55"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7" h="364">
                  <a:moveTo>
                    <a:pt x="73" y="0"/>
                  </a:moveTo>
                  <a:lnTo>
                    <a:pt x="73" y="0"/>
                  </a:lnTo>
                  <a:lnTo>
                    <a:pt x="93" y="2"/>
                  </a:lnTo>
                  <a:lnTo>
                    <a:pt x="111" y="9"/>
                  </a:lnTo>
                  <a:lnTo>
                    <a:pt x="125" y="21"/>
                  </a:lnTo>
                  <a:lnTo>
                    <a:pt x="137" y="36"/>
                  </a:lnTo>
                  <a:lnTo>
                    <a:pt x="144" y="53"/>
                  </a:lnTo>
                  <a:lnTo>
                    <a:pt x="147" y="73"/>
                  </a:lnTo>
                  <a:lnTo>
                    <a:pt x="147" y="291"/>
                  </a:lnTo>
                  <a:lnTo>
                    <a:pt x="144" y="312"/>
                  </a:lnTo>
                  <a:lnTo>
                    <a:pt x="137" y="328"/>
                  </a:lnTo>
                  <a:lnTo>
                    <a:pt x="125" y="344"/>
                  </a:lnTo>
                  <a:lnTo>
                    <a:pt x="111" y="355"/>
                  </a:lnTo>
                  <a:lnTo>
                    <a:pt x="93" y="362"/>
                  </a:lnTo>
                  <a:lnTo>
                    <a:pt x="73" y="364"/>
                  </a:lnTo>
                  <a:lnTo>
                    <a:pt x="54" y="362"/>
                  </a:lnTo>
                  <a:lnTo>
                    <a:pt x="36" y="355"/>
                  </a:lnTo>
                  <a:lnTo>
                    <a:pt x="22" y="344"/>
                  </a:lnTo>
                  <a:lnTo>
                    <a:pt x="10" y="328"/>
                  </a:lnTo>
                  <a:lnTo>
                    <a:pt x="2" y="312"/>
                  </a:lnTo>
                  <a:lnTo>
                    <a:pt x="0" y="291"/>
                  </a:lnTo>
                  <a:lnTo>
                    <a:pt x="0" y="73"/>
                  </a:lnTo>
                  <a:lnTo>
                    <a:pt x="2" y="53"/>
                  </a:lnTo>
                  <a:lnTo>
                    <a:pt x="10" y="36"/>
                  </a:lnTo>
                  <a:lnTo>
                    <a:pt x="22" y="21"/>
                  </a:lnTo>
                  <a:lnTo>
                    <a:pt x="36" y="9"/>
                  </a:lnTo>
                  <a:lnTo>
                    <a:pt x="54" y="2"/>
                  </a:lnTo>
                  <a:lnTo>
                    <a:pt x="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911"/>
            <p:cNvSpPr>
              <a:spLocks/>
            </p:cNvSpPr>
            <p:nvPr/>
          </p:nvSpPr>
          <p:spPr bwMode="auto">
            <a:xfrm>
              <a:off x="5216" y="411"/>
              <a:ext cx="51" cy="68"/>
            </a:xfrm>
            <a:custGeom>
              <a:avLst/>
              <a:gdLst>
                <a:gd name="T0" fmla="*/ 74 w 258"/>
                <a:gd name="T1" fmla="*/ 0 h 337"/>
                <a:gd name="T2" fmla="*/ 93 w 258"/>
                <a:gd name="T3" fmla="*/ 2 h 337"/>
                <a:gd name="T4" fmla="*/ 110 w 258"/>
                <a:gd name="T5" fmla="*/ 9 h 337"/>
                <a:gd name="T6" fmla="*/ 126 w 258"/>
                <a:gd name="T7" fmla="*/ 21 h 337"/>
                <a:gd name="T8" fmla="*/ 138 w 258"/>
                <a:gd name="T9" fmla="*/ 37 h 337"/>
                <a:gd name="T10" fmla="*/ 248 w 258"/>
                <a:gd name="T11" fmla="*/ 227 h 337"/>
                <a:gd name="T12" fmla="*/ 256 w 258"/>
                <a:gd name="T13" fmla="*/ 245 h 337"/>
                <a:gd name="T14" fmla="*/ 258 w 258"/>
                <a:gd name="T15" fmla="*/ 264 h 337"/>
                <a:gd name="T16" fmla="*/ 256 w 258"/>
                <a:gd name="T17" fmla="*/ 282 h 337"/>
                <a:gd name="T18" fmla="*/ 248 w 258"/>
                <a:gd name="T19" fmla="*/ 300 h 337"/>
                <a:gd name="T20" fmla="*/ 238 w 258"/>
                <a:gd name="T21" fmla="*/ 315 h 337"/>
                <a:gd name="T22" fmla="*/ 222 w 258"/>
                <a:gd name="T23" fmla="*/ 327 h 337"/>
                <a:gd name="T24" fmla="*/ 204 w 258"/>
                <a:gd name="T25" fmla="*/ 334 h 337"/>
                <a:gd name="T26" fmla="*/ 185 w 258"/>
                <a:gd name="T27" fmla="*/ 337 h 337"/>
                <a:gd name="T28" fmla="*/ 165 w 258"/>
                <a:gd name="T29" fmla="*/ 334 h 337"/>
                <a:gd name="T30" fmla="*/ 148 w 258"/>
                <a:gd name="T31" fmla="*/ 327 h 337"/>
                <a:gd name="T32" fmla="*/ 133 w 258"/>
                <a:gd name="T33" fmla="*/ 315 h 337"/>
                <a:gd name="T34" fmla="*/ 121 w 258"/>
                <a:gd name="T35" fmla="*/ 300 h 337"/>
                <a:gd name="T36" fmla="*/ 10 w 258"/>
                <a:gd name="T37" fmla="*/ 110 h 337"/>
                <a:gd name="T38" fmla="*/ 3 w 258"/>
                <a:gd name="T39" fmla="*/ 92 h 337"/>
                <a:gd name="T40" fmla="*/ 0 w 258"/>
                <a:gd name="T41" fmla="*/ 73 h 337"/>
                <a:gd name="T42" fmla="*/ 3 w 258"/>
                <a:gd name="T43" fmla="*/ 55 h 337"/>
                <a:gd name="T44" fmla="*/ 10 w 258"/>
                <a:gd name="T45" fmla="*/ 37 h 337"/>
                <a:gd name="T46" fmla="*/ 22 w 258"/>
                <a:gd name="T47" fmla="*/ 22 h 337"/>
                <a:gd name="T48" fmla="*/ 36 w 258"/>
                <a:gd name="T49" fmla="*/ 10 h 337"/>
                <a:gd name="T50" fmla="*/ 56 w 258"/>
                <a:gd name="T51" fmla="*/ 2 h 337"/>
                <a:gd name="T52" fmla="*/ 74 w 258"/>
                <a:gd name="T53"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8" h="337">
                  <a:moveTo>
                    <a:pt x="74" y="0"/>
                  </a:moveTo>
                  <a:lnTo>
                    <a:pt x="93" y="2"/>
                  </a:lnTo>
                  <a:lnTo>
                    <a:pt x="110" y="9"/>
                  </a:lnTo>
                  <a:lnTo>
                    <a:pt x="126" y="21"/>
                  </a:lnTo>
                  <a:lnTo>
                    <a:pt x="138" y="37"/>
                  </a:lnTo>
                  <a:lnTo>
                    <a:pt x="248" y="227"/>
                  </a:lnTo>
                  <a:lnTo>
                    <a:pt x="256" y="245"/>
                  </a:lnTo>
                  <a:lnTo>
                    <a:pt x="258" y="264"/>
                  </a:lnTo>
                  <a:lnTo>
                    <a:pt x="256" y="282"/>
                  </a:lnTo>
                  <a:lnTo>
                    <a:pt x="248" y="300"/>
                  </a:lnTo>
                  <a:lnTo>
                    <a:pt x="238" y="315"/>
                  </a:lnTo>
                  <a:lnTo>
                    <a:pt x="222" y="327"/>
                  </a:lnTo>
                  <a:lnTo>
                    <a:pt x="204" y="334"/>
                  </a:lnTo>
                  <a:lnTo>
                    <a:pt x="185" y="337"/>
                  </a:lnTo>
                  <a:lnTo>
                    <a:pt x="165" y="334"/>
                  </a:lnTo>
                  <a:lnTo>
                    <a:pt x="148" y="327"/>
                  </a:lnTo>
                  <a:lnTo>
                    <a:pt x="133" y="315"/>
                  </a:lnTo>
                  <a:lnTo>
                    <a:pt x="121" y="300"/>
                  </a:lnTo>
                  <a:lnTo>
                    <a:pt x="10" y="110"/>
                  </a:lnTo>
                  <a:lnTo>
                    <a:pt x="3" y="92"/>
                  </a:lnTo>
                  <a:lnTo>
                    <a:pt x="0" y="73"/>
                  </a:lnTo>
                  <a:lnTo>
                    <a:pt x="3" y="55"/>
                  </a:lnTo>
                  <a:lnTo>
                    <a:pt x="10" y="37"/>
                  </a:lnTo>
                  <a:lnTo>
                    <a:pt x="22" y="22"/>
                  </a:lnTo>
                  <a:lnTo>
                    <a:pt x="36" y="10"/>
                  </a:lnTo>
                  <a:lnTo>
                    <a:pt x="56" y="2"/>
                  </a:lnTo>
                  <a:lnTo>
                    <a:pt x="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912"/>
            <p:cNvSpPr>
              <a:spLocks/>
            </p:cNvSpPr>
            <p:nvPr/>
          </p:nvSpPr>
          <p:spPr bwMode="auto">
            <a:xfrm>
              <a:off x="5094" y="532"/>
              <a:ext cx="68" cy="51"/>
            </a:xfrm>
            <a:custGeom>
              <a:avLst/>
              <a:gdLst>
                <a:gd name="T0" fmla="*/ 73 w 338"/>
                <a:gd name="T1" fmla="*/ 0 h 256"/>
                <a:gd name="T2" fmla="*/ 91 w 338"/>
                <a:gd name="T3" fmla="*/ 3 h 256"/>
                <a:gd name="T4" fmla="*/ 110 w 338"/>
                <a:gd name="T5" fmla="*/ 10 h 256"/>
                <a:gd name="T6" fmla="*/ 302 w 338"/>
                <a:gd name="T7" fmla="*/ 119 h 256"/>
                <a:gd name="T8" fmla="*/ 317 w 338"/>
                <a:gd name="T9" fmla="*/ 132 h 256"/>
                <a:gd name="T10" fmla="*/ 328 w 338"/>
                <a:gd name="T11" fmla="*/ 146 h 256"/>
                <a:gd name="T12" fmla="*/ 335 w 338"/>
                <a:gd name="T13" fmla="*/ 164 h 256"/>
                <a:gd name="T14" fmla="*/ 338 w 338"/>
                <a:gd name="T15" fmla="*/ 182 h 256"/>
                <a:gd name="T16" fmla="*/ 335 w 338"/>
                <a:gd name="T17" fmla="*/ 201 h 256"/>
                <a:gd name="T18" fmla="*/ 328 w 338"/>
                <a:gd name="T19" fmla="*/ 219 h 256"/>
                <a:gd name="T20" fmla="*/ 316 w 338"/>
                <a:gd name="T21" fmla="*/ 235 h 256"/>
                <a:gd name="T22" fmla="*/ 301 w 338"/>
                <a:gd name="T23" fmla="*/ 247 h 256"/>
                <a:gd name="T24" fmla="*/ 282 w 338"/>
                <a:gd name="T25" fmla="*/ 254 h 256"/>
                <a:gd name="T26" fmla="*/ 264 w 338"/>
                <a:gd name="T27" fmla="*/ 256 h 256"/>
                <a:gd name="T28" fmla="*/ 245 w 338"/>
                <a:gd name="T29" fmla="*/ 254 h 256"/>
                <a:gd name="T30" fmla="*/ 227 w 338"/>
                <a:gd name="T31" fmla="*/ 245 h 256"/>
                <a:gd name="T32" fmla="*/ 36 w 338"/>
                <a:gd name="T33" fmla="*/ 137 h 256"/>
                <a:gd name="T34" fmla="*/ 20 w 338"/>
                <a:gd name="T35" fmla="*/ 125 h 256"/>
                <a:gd name="T36" fmla="*/ 9 w 338"/>
                <a:gd name="T37" fmla="*/ 109 h 256"/>
                <a:gd name="T38" fmla="*/ 2 w 338"/>
                <a:gd name="T39" fmla="*/ 92 h 256"/>
                <a:gd name="T40" fmla="*/ 0 w 338"/>
                <a:gd name="T41" fmla="*/ 73 h 256"/>
                <a:gd name="T42" fmla="*/ 2 w 338"/>
                <a:gd name="T43" fmla="*/ 54 h 256"/>
                <a:gd name="T44" fmla="*/ 9 w 338"/>
                <a:gd name="T45" fmla="*/ 36 h 256"/>
                <a:gd name="T46" fmla="*/ 21 w 338"/>
                <a:gd name="T47" fmla="*/ 21 h 256"/>
                <a:gd name="T48" fmla="*/ 37 w 338"/>
                <a:gd name="T49" fmla="*/ 10 h 256"/>
                <a:gd name="T50" fmla="*/ 54 w 338"/>
                <a:gd name="T51" fmla="*/ 3 h 256"/>
                <a:gd name="T52" fmla="*/ 73 w 338"/>
                <a:gd name="T5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8" h="256">
                  <a:moveTo>
                    <a:pt x="73" y="0"/>
                  </a:moveTo>
                  <a:lnTo>
                    <a:pt x="91" y="3"/>
                  </a:lnTo>
                  <a:lnTo>
                    <a:pt x="110" y="10"/>
                  </a:lnTo>
                  <a:lnTo>
                    <a:pt x="302" y="119"/>
                  </a:lnTo>
                  <a:lnTo>
                    <a:pt x="317" y="132"/>
                  </a:lnTo>
                  <a:lnTo>
                    <a:pt x="328" y="146"/>
                  </a:lnTo>
                  <a:lnTo>
                    <a:pt x="335" y="164"/>
                  </a:lnTo>
                  <a:lnTo>
                    <a:pt x="338" y="182"/>
                  </a:lnTo>
                  <a:lnTo>
                    <a:pt x="335" y="201"/>
                  </a:lnTo>
                  <a:lnTo>
                    <a:pt x="328" y="219"/>
                  </a:lnTo>
                  <a:lnTo>
                    <a:pt x="316" y="235"/>
                  </a:lnTo>
                  <a:lnTo>
                    <a:pt x="301" y="247"/>
                  </a:lnTo>
                  <a:lnTo>
                    <a:pt x="282" y="254"/>
                  </a:lnTo>
                  <a:lnTo>
                    <a:pt x="264" y="256"/>
                  </a:lnTo>
                  <a:lnTo>
                    <a:pt x="245" y="254"/>
                  </a:lnTo>
                  <a:lnTo>
                    <a:pt x="227" y="245"/>
                  </a:lnTo>
                  <a:lnTo>
                    <a:pt x="36" y="137"/>
                  </a:lnTo>
                  <a:lnTo>
                    <a:pt x="20" y="125"/>
                  </a:lnTo>
                  <a:lnTo>
                    <a:pt x="9" y="109"/>
                  </a:lnTo>
                  <a:lnTo>
                    <a:pt x="2" y="92"/>
                  </a:lnTo>
                  <a:lnTo>
                    <a:pt x="0" y="73"/>
                  </a:lnTo>
                  <a:lnTo>
                    <a:pt x="2" y="54"/>
                  </a:lnTo>
                  <a:lnTo>
                    <a:pt x="9" y="36"/>
                  </a:lnTo>
                  <a:lnTo>
                    <a:pt x="21" y="21"/>
                  </a:lnTo>
                  <a:lnTo>
                    <a:pt x="37" y="10"/>
                  </a:lnTo>
                  <a:lnTo>
                    <a:pt x="54" y="3"/>
                  </a:lnTo>
                  <a:lnTo>
                    <a:pt x="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913"/>
            <p:cNvSpPr>
              <a:spLocks/>
            </p:cNvSpPr>
            <p:nvPr/>
          </p:nvSpPr>
          <p:spPr bwMode="auto">
            <a:xfrm>
              <a:off x="5050" y="696"/>
              <a:ext cx="73" cy="30"/>
            </a:xfrm>
            <a:custGeom>
              <a:avLst/>
              <a:gdLst>
                <a:gd name="T0" fmla="*/ 73 w 368"/>
                <a:gd name="T1" fmla="*/ 0 h 147"/>
                <a:gd name="T2" fmla="*/ 295 w 368"/>
                <a:gd name="T3" fmla="*/ 0 h 147"/>
                <a:gd name="T4" fmla="*/ 314 w 368"/>
                <a:gd name="T5" fmla="*/ 3 h 147"/>
                <a:gd name="T6" fmla="*/ 332 w 368"/>
                <a:gd name="T7" fmla="*/ 11 h 147"/>
                <a:gd name="T8" fmla="*/ 347 w 368"/>
                <a:gd name="T9" fmla="*/ 21 h 147"/>
                <a:gd name="T10" fmla="*/ 359 w 368"/>
                <a:gd name="T11" fmla="*/ 37 h 147"/>
                <a:gd name="T12" fmla="*/ 366 w 368"/>
                <a:gd name="T13" fmla="*/ 54 h 147"/>
                <a:gd name="T14" fmla="*/ 368 w 368"/>
                <a:gd name="T15" fmla="*/ 74 h 147"/>
                <a:gd name="T16" fmla="*/ 366 w 368"/>
                <a:gd name="T17" fmla="*/ 93 h 147"/>
                <a:gd name="T18" fmla="*/ 359 w 368"/>
                <a:gd name="T19" fmla="*/ 110 h 147"/>
                <a:gd name="T20" fmla="*/ 347 w 368"/>
                <a:gd name="T21" fmla="*/ 125 h 147"/>
                <a:gd name="T22" fmla="*/ 332 w 368"/>
                <a:gd name="T23" fmla="*/ 136 h 147"/>
                <a:gd name="T24" fmla="*/ 314 w 368"/>
                <a:gd name="T25" fmla="*/ 144 h 147"/>
                <a:gd name="T26" fmla="*/ 295 w 368"/>
                <a:gd name="T27" fmla="*/ 147 h 147"/>
                <a:gd name="T28" fmla="*/ 73 w 368"/>
                <a:gd name="T29" fmla="*/ 147 h 147"/>
                <a:gd name="T30" fmla="*/ 54 w 368"/>
                <a:gd name="T31" fmla="*/ 144 h 147"/>
                <a:gd name="T32" fmla="*/ 37 w 368"/>
                <a:gd name="T33" fmla="*/ 136 h 147"/>
                <a:gd name="T34" fmla="*/ 21 w 368"/>
                <a:gd name="T35" fmla="*/ 125 h 147"/>
                <a:gd name="T36" fmla="*/ 11 w 368"/>
                <a:gd name="T37" fmla="*/ 110 h 147"/>
                <a:gd name="T38" fmla="*/ 2 w 368"/>
                <a:gd name="T39" fmla="*/ 93 h 147"/>
                <a:gd name="T40" fmla="*/ 0 w 368"/>
                <a:gd name="T41" fmla="*/ 74 h 147"/>
                <a:gd name="T42" fmla="*/ 2 w 368"/>
                <a:gd name="T43" fmla="*/ 54 h 147"/>
                <a:gd name="T44" fmla="*/ 11 w 368"/>
                <a:gd name="T45" fmla="*/ 37 h 147"/>
                <a:gd name="T46" fmla="*/ 21 w 368"/>
                <a:gd name="T47" fmla="*/ 21 h 147"/>
                <a:gd name="T48" fmla="*/ 37 w 368"/>
                <a:gd name="T49" fmla="*/ 11 h 147"/>
                <a:gd name="T50" fmla="*/ 54 w 368"/>
                <a:gd name="T51" fmla="*/ 3 h 147"/>
                <a:gd name="T52" fmla="*/ 73 w 368"/>
                <a:gd name="T53"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8" h="147">
                  <a:moveTo>
                    <a:pt x="73" y="0"/>
                  </a:moveTo>
                  <a:lnTo>
                    <a:pt x="295" y="0"/>
                  </a:lnTo>
                  <a:lnTo>
                    <a:pt x="314" y="3"/>
                  </a:lnTo>
                  <a:lnTo>
                    <a:pt x="332" y="11"/>
                  </a:lnTo>
                  <a:lnTo>
                    <a:pt x="347" y="21"/>
                  </a:lnTo>
                  <a:lnTo>
                    <a:pt x="359" y="37"/>
                  </a:lnTo>
                  <a:lnTo>
                    <a:pt x="366" y="54"/>
                  </a:lnTo>
                  <a:lnTo>
                    <a:pt x="368" y="74"/>
                  </a:lnTo>
                  <a:lnTo>
                    <a:pt x="366" y="93"/>
                  </a:lnTo>
                  <a:lnTo>
                    <a:pt x="359" y="110"/>
                  </a:lnTo>
                  <a:lnTo>
                    <a:pt x="347" y="125"/>
                  </a:lnTo>
                  <a:lnTo>
                    <a:pt x="332" y="136"/>
                  </a:lnTo>
                  <a:lnTo>
                    <a:pt x="314" y="144"/>
                  </a:lnTo>
                  <a:lnTo>
                    <a:pt x="295" y="147"/>
                  </a:lnTo>
                  <a:lnTo>
                    <a:pt x="73" y="147"/>
                  </a:lnTo>
                  <a:lnTo>
                    <a:pt x="54" y="144"/>
                  </a:lnTo>
                  <a:lnTo>
                    <a:pt x="37" y="136"/>
                  </a:lnTo>
                  <a:lnTo>
                    <a:pt x="21" y="125"/>
                  </a:lnTo>
                  <a:lnTo>
                    <a:pt x="11" y="110"/>
                  </a:lnTo>
                  <a:lnTo>
                    <a:pt x="2" y="93"/>
                  </a:lnTo>
                  <a:lnTo>
                    <a:pt x="0" y="74"/>
                  </a:lnTo>
                  <a:lnTo>
                    <a:pt x="2" y="54"/>
                  </a:lnTo>
                  <a:lnTo>
                    <a:pt x="11" y="37"/>
                  </a:lnTo>
                  <a:lnTo>
                    <a:pt x="21" y="21"/>
                  </a:lnTo>
                  <a:lnTo>
                    <a:pt x="37" y="11"/>
                  </a:lnTo>
                  <a:lnTo>
                    <a:pt x="54" y="3"/>
                  </a:lnTo>
                  <a:lnTo>
                    <a:pt x="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914"/>
            <p:cNvSpPr>
              <a:spLocks/>
            </p:cNvSpPr>
            <p:nvPr/>
          </p:nvSpPr>
          <p:spPr bwMode="auto">
            <a:xfrm>
              <a:off x="5094" y="839"/>
              <a:ext cx="68" cy="51"/>
            </a:xfrm>
            <a:custGeom>
              <a:avLst/>
              <a:gdLst>
                <a:gd name="T0" fmla="*/ 264 w 338"/>
                <a:gd name="T1" fmla="*/ 0 h 257"/>
                <a:gd name="T2" fmla="*/ 284 w 338"/>
                <a:gd name="T3" fmla="*/ 4 h 257"/>
                <a:gd name="T4" fmla="*/ 301 w 338"/>
                <a:gd name="T5" fmla="*/ 10 h 257"/>
                <a:gd name="T6" fmla="*/ 316 w 338"/>
                <a:gd name="T7" fmla="*/ 22 h 257"/>
                <a:gd name="T8" fmla="*/ 328 w 338"/>
                <a:gd name="T9" fmla="*/ 38 h 257"/>
                <a:gd name="T10" fmla="*/ 335 w 338"/>
                <a:gd name="T11" fmla="*/ 55 h 257"/>
                <a:gd name="T12" fmla="*/ 338 w 338"/>
                <a:gd name="T13" fmla="*/ 75 h 257"/>
                <a:gd name="T14" fmla="*/ 335 w 338"/>
                <a:gd name="T15" fmla="*/ 93 h 257"/>
                <a:gd name="T16" fmla="*/ 328 w 338"/>
                <a:gd name="T17" fmla="*/ 110 h 257"/>
                <a:gd name="T18" fmla="*/ 316 w 338"/>
                <a:gd name="T19" fmla="*/ 126 h 257"/>
                <a:gd name="T20" fmla="*/ 302 w 338"/>
                <a:gd name="T21" fmla="*/ 138 h 257"/>
                <a:gd name="T22" fmla="*/ 110 w 338"/>
                <a:gd name="T23" fmla="*/ 247 h 257"/>
                <a:gd name="T24" fmla="*/ 92 w 338"/>
                <a:gd name="T25" fmla="*/ 254 h 257"/>
                <a:gd name="T26" fmla="*/ 73 w 338"/>
                <a:gd name="T27" fmla="*/ 257 h 257"/>
                <a:gd name="T28" fmla="*/ 54 w 338"/>
                <a:gd name="T29" fmla="*/ 254 h 257"/>
                <a:gd name="T30" fmla="*/ 37 w 338"/>
                <a:gd name="T31" fmla="*/ 248 h 257"/>
                <a:gd name="T32" fmla="*/ 21 w 338"/>
                <a:gd name="T33" fmla="*/ 236 h 257"/>
                <a:gd name="T34" fmla="*/ 9 w 338"/>
                <a:gd name="T35" fmla="*/ 220 h 257"/>
                <a:gd name="T36" fmla="*/ 2 w 338"/>
                <a:gd name="T37" fmla="*/ 203 h 257"/>
                <a:gd name="T38" fmla="*/ 0 w 338"/>
                <a:gd name="T39" fmla="*/ 183 h 257"/>
                <a:gd name="T40" fmla="*/ 2 w 338"/>
                <a:gd name="T41" fmla="*/ 165 h 257"/>
                <a:gd name="T42" fmla="*/ 9 w 338"/>
                <a:gd name="T43" fmla="*/ 148 h 257"/>
                <a:gd name="T44" fmla="*/ 20 w 338"/>
                <a:gd name="T45" fmla="*/ 133 h 257"/>
                <a:gd name="T46" fmla="*/ 36 w 338"/>
                <a:gd name="T47" fmla="*/ 121 h 257"/>
                <a:gd name="T48" fmla="*/ 227 w 338"/>
                <a:gd name="T49" fmla="*/ 11 h 257"/>
                <a:gd name="T50" fmla="*/ 246 w 338"/>
                <a:gd name="T51" fmla="*/ 3 h 257"/>
                <a:gd name="T52" fmla="*/ 264 w 338"/>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8" h="257">
                  <a:moveTo>
                    <a:pt x="264" y="0"/>
                  </a:moveTo>
                  <a:lnTo>
                    <a:pt x="284" y="4"/>
                  </a:lnTo>
                  <a:lnTo>
                    <a:pt x="301" y="10"/>
                  </a:lnTo>
                  <a:lnTo>
                    <a:pt x="316" y="22"/>
                  </a:lnTo>
                  <a:lnTo>
                    <a:pt x="328" y="38"/>
                  </a:lnTo>
                  <a:lnTo>
                    <a:pt x="335" y="55"/>
                  </a:lnTo>
                  <a:lnTo>
                    <a:pt x="338" y="75"/>
                  </a:lnTo>
                  <a:lnTo>
                    <a:pt x="335" y="93"/>
                  </a:lnTo>
                  <a:lnTo>
                    <a:pt x="328" y="110"/>
                  </a:lnTo>
                  <a:lnTo>
                    <a:pt x="316" y="126"/>
                  </a:lnTo>
                  <a:lnTo>
                    <a:pt x="302" y="138"/>
                  </a:lnTo>
                  <a:lnTo>
                    <a:pt x="110" y="247"/>
                  </a:lnTo>
                  <a:lnTo>
                    <a:pt x="92" y="254"/>
                  </a:lnTo>
                  <a:lnTo>
                    <a:pt x="73" y="257"/>
                  </a:lnTo>
                  <a:lnTo>
                    <a:pt x="54" y="254"/>
                  </a:lnTo>
                  <a:lnTo>
                    <a:pt x="37" y="248"/>
                  </a:lnTo>
                  <a:lnTo>
                    <a:pt x="21" y="236"/>
                  </a:lnTo>
                  <a:lnTo>
                    <a:pt x="9" y="220"/>
                  </a:lnTo>
                  <a:lnTo>
                    <a:pt x="2" y="203"/>
                  </a:lnTo>
                  <a:lnTo>
                    <a:pt x="0" y="183"/>
                  </a:lnTo>
                  <a:lnTo>
                    <a:pt x="2" y="165"/>
                  </a:lnTo>
                  <a:lnTo>
                    <a:pt x="9" y="148"/>
                  </a:lnTo>
                  <a:lnTo>
                    <a:pt x="20" y="133"/>
                  </a:lnTo>
                  <a:lnTo>
                    <a:pt x="36" y="121"/>
                  </a:lnTo>
                  <a:lnTo>
                    <a:pt x="227" y="11"/>
                  </a:lnTo>
                  <a:lnTo>
                    <a:pt x="246" y="3"/>
                  </a:lnTo>
                  <a:lnTo>
                    <a:pt x="2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915"/>
            <p:cNvSpPr>
              <a:spLocks/>
            </p:cNvSpPr>
            <p:nvPr/>
          </p:nvSpPr>
          <p:spPr bwMode="auto">
            <a:xfrm>
              <a:off x="5631" y="839"/>
              <a:ext cx="67" cy="51"/>
            </a:xfrm>
            <a:custGeom>
              <a:avLst/>
              <a:gdLst>
                <a:gd name="T0" fmla="*/ 73 w 338"/>
                <a:gd name="T1" fmla="*/ 0 h 257"/>
                <a:gd name="T2" fmla="*/ 93 w 338"/>
                <a:gd name="T3" fmla="*/ 3 h 257"/>
                <a:gd name="T4" fmla="*/ 111 w 338"/>
                <a:gd name="T5" fmla="*/ 11 h 257"/>
                <a:gd name="T6" fmla="*/ 302 w 338"/>
                <a:gd name="T7" fmla="*/ 121 h 257"/>
                <a:gd name="T8" fmla="*/ 318 w 338"/>
                <a:gd name="T9" fmla="*/ 133 h 257"/>
                <a:gd name="T10" fmla="*/ 328 w 338"/>
                <a:gd name="T11" fmla="*/ 148 h 257"/>
                <a:gd name="T12" fmla="*/ 336 w 338"/>
                <a:gd name="T13" fmla="*/ 165 h 257"/>
                <a:gd name="T14" fmla="*/ 338 w 338"/>
                <a:gd name="T15" fmla="*/ 183 h 257"/>
                <a:gd name="T16" fmla="*/ 336 w 338"/>
                <a:gd name="T17" fmla="*/ 203 h 257"/>
                <a:gd name="T18" fmla="*/ 328 w 338"/>
                <a:gd name="T19" fmla="*/ 220 h 257"/>
                <a:gd name="T20" fmla="*/ 316 w 338"/>
                <a:gd name="T21" fmla="*/ 236 h 257"/>
                <a:gd name="T22" fmla="*/ 301 w 338"/>
                <a:gd name="T23" fmla="*/ 248 h 257"/>
                <a:gd name="T24" fmla="*/ 284 w 338"/>
                <a:gd name="T25" fmla="*/ 254 h 257"/>
                <a:gd name="T26" fmla="*/ 265 w 338"/>
                <a:gd name="T27" fmla="*/ 257 h 257"/>
                <a:gd name="T28" fmla="*/ 245 w 338"/>
                <a:gd name="T29" fmla="*/ 254 h 257"/>
                <a:gd name="T30" fmla="*/ 227 w 338"/>
                <a:gd name="T31" fmla="*/ 247 h 257"/>
                <a:gd name="T32" fmla="*/ 36 w 338"/>
                <a:gd name="T33" fmla="*/ 138 h 257"/>
                <a:gd name="T34" fmla="*/ 21 w 338"/>
                <a:gd name="T35" fmla="*/ 126 h 257"/>
                <a:gd name="T36" fmla="*/ 9 w 338"/>
                <a:gd name="T37" fmla="*/ 110 h 257"/>
                <a:gd name="T38" fmla="*/ 2 w 338"/>
                <a:gd name="T39" fmla="*/ 93 h 257"/>
                <a:gd name="T40" fmla="*/ 0 w 338"/>
                <a:gd name="T41" fmla="*/ 75 h 257"/>
                <a:gd name="T42" fmla="*/ 2 w 338"/>
                <a:gd name="T43" fmla="*/ 55 h 257"/>
                <a:gd name="T44" fmla="*/ 9 w 338"/>
                <a:gd name="T45" fmla="*/ 38 h 257"/>
                <a:gd name="T46" fmla="*/ 21 w 338"/>
                <a:gd name="T47" fmla="*/ 22 h 257"/>
                <a:gd name="T48" fmla="*/ 37 w 338"/>
                <a:gd name="T49" fmla="*/ 10 h 257"/>
                <a:gd name="T50" fmla="*/ 54 w 338"/>
                <a:gd name="T51" fmla="*/ 4 h 257"/>
                <a:gd name="T52" fmla="*/ 73 w 338"/>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8" h="257">
                  <a:moveTo>
                    <a:pt x="73" y="0"/>
                  </a:moveTo>
                  <a:lnTo>
                    <a:pt x="93" y="3"/>
                  </a:lnTo>
                  <a:lnTo>
                    <a:pt x="111" y="11"/>
                  </a:lnTo>
                  <a:lnTo>
                    <a:pt x="302" y="121"/>
                  </a:lnTo>
                  <a:lnTo>
                    <a:pt x="318" y="133"/>
                  </a:lnTo>
                  <a:lnTo>
                    <a:pt x="328" y="148"/>
                  </a:lnTo>
                  <a:lnTo>
                    <a:pt x="336" y="165"/>
                  </a:lnTo>
                  <a:lnTo>
                    <a:pt x="338" y="183"/>
                  </a:lnTo>
                  <a:lnTo>
                    <a:pt x="336" y="203"/>
                  </a:lnTo>
                  <a:lnTo>
                    <a:pt x="328" y="220"/>
                  </a:lnTo>
                  <a:lnTo>
                    <a:pt x="316" y="236"/>
                  </a:lnTo>
                  <a:lnTo>
                    <a:pt x="301" y="248"/>
                  </a:lnTo>
                  <a:lnTo>
                    <a:pt x="284" y="254"/>
                  </a:lnTo>
                  <a:lnTo>
                    <a:pt x="265" y="257"/>
                  </a:lnTo>
                  <a:lnTo>
                    <a:pt x="245" y="254"/>
                  </a:lnTo>
                  <a:lnTo>
                    <a:pt x="227" y="247"/>
                  </a:lnTo>
                  <a:lnTo>
                    <a:pt x="36" y="138"/>
                  </a:lnTo>
                  <a:lnTo>
                    <a:pt x="21" y="126"/>
                  </a:lnTo>
                  <a:lnTo>
                    <a:pt x="9" y="110"/>
                  </a:lnTo>
                  <a:lnTo>
                    <a:pt x="2" y="93"/>
                  </a:lnTo>
                  <a:lnTo>
                    <a:pt x="0" y="75"/>
                  </a:lnTo>
                  <a:lnTo>
                    <a:pt x="2" y="55"/>
                  </a:lnTo>
                  <a:lnTo>
                    <a:pt x="9" y="38"/>
                  </a:lnTo>
                  <a:lnTo>
                    <a:pt x="21" y="22"/>
                  </a:lnTo>
                  <a:lnTo>
                    <a:pt x="37" y="10"/>
                  </a:lnTo>
                  <a:lnTo>
                    <a:pt x="54" y="4"/>
                  </a:lnTo>
                  <a:lnTo>
                    <a:pt x="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916"/>
            <p:cNvSpPr>
              <a:spLocks/>
            </p:cNvSpPr>
            <p:nvPr/>
          </p:nvSpPr>
          <p:spPr bwMode="auto">
            <a:xfrm>
              <a:off x="5669" y="696"/>
              <a:ext cx="74" cy="30"/>
            </a:xfrm>
            <a:custGeom>
              <a:avLst/>
              <a:gdLst>
                <a:gd name="T0" fmla="*/ 74 w 369"/>
                <a:gd name="T1" fmla="*/ 0 h 147"/>
                <a:gd name="T2" fmla="*/ 295 w 369"/>
                <a:gd name="T3" fmla="*/ 0 h 147"/>
                <a:gd name="T4" fmla="*/ 315 w 369"/>
                <a:gd name="T5" fmla="*/ 3 h 147"/>
                <a:gd name="T6" fmla="*/ 333 w 369"/>
                <a:gd name="T7" fmla="*/ 11 h 147"/>
                <a:gd name="T8" fmla="*/ 347 w 369"/>
                <a:gd name="T9" fmla="*/ 21 h 147"/>
                <a:gd name="T10" fmla="*/ 358 w 369"/>
                <a:gd name="T11" fmla="*/ 37 h 147"/>
                <a:gd name="T12" fmla="*/ 366 w 369"/>
                <a:gd name="T13" fmla="*/ 54 h 147"/>
                <a:gd name="T14" fmla="*/ 369 w 369"/>
                <a:gd name="T15" fmla="*/ 74 h 147"/>
                <a:gd name="T16" fmla="*/ 366 w 369"/>
                <a:gd name="T17" fmla="*/ 93 h 147"/>
                <a:gd name="T18" fmla="*/ 358 w 369"/>
                <a:gd name="T19" fmla="*/ 110 h 147"/>
                <a:gd name="T20" fmla="*/ 347 w 369"/>
                <a:gd name="T21" fmla="*/ 125 h 147"/>
                <a:gd name="T22" fmla="*/ 333 w 369"/>
                <a:gd name="T23" fmla="*/ 136 h 147"/>
                <a:gd name="T24" fmla="*/ 315 w 369"/>
                <a:gd name="T25" fmla="*/ 144 h 147"/>
                <a:gd name="T26" fmla="*/ 295 w 369"/>
                <a:gd name="T27" fmla="*/ 147 h 147"/>
                <a:gd name="T28" fmla="*/ 74 w 369"/>
                <a:gd name="T29" fmla="*/ 147 h 147"/>
                <a:gd name="T30" fmla="*/ 55 w 369"/>
                <a:gd name="T31" fmla="*/ 144 h 147"/>
                <a:gd name="T32" fmla="*/ 37 w 369"/>
                <a:gd name="T33" fmla="*/ 136 h 147"/>
                <a:gd name="T34" fmla="*/ 22 w 369"/>
                <a:gd name="T35" fmla="*/ 125 h 147"/>
                <a:gd name="T36" fmla="*/ 10 w 369"/>
                <a:gd name="T37" fmla="*/ 110 h 147"/>
                <a:gd name="T38" fmla="*/ 3 w 369"/>
                <a:gd name="T39" fmla="*/ 93 h 147"/>
                <a:gd name="T40" fmla="*/ 0 w 369"/>
                <a:gd name="T41" fmla="*/ 74 h 147"/>
                <a:gd name="T42" fmla="*/ 3 w 369"/>
                <a:gd name="T43" fmla="*/ 54 h 147"/>
                <a:gd name="T44" fmla="*/ 10 w 369"/>
                <a:gd name="T45" fmla="*/ 37 h 147"/>
                <a:gd name="T46" fmla="*/ 22 w 369"/>
                <a:gd name="T47" fmla="*/ 21 h 147"/>
                <a:gd name="T48" fmla="*/ 37 w 369"/>
                <a:gd name="T49" fmla="*/ 11 h 147"/>
                <a:gd name="T50" fmla="*/ 55 w 369"/>
                <a:gd name="T51" fmla="*/ 3 h 147"/>
                <a:gd name="T52" fmla="*/ 74 w 369"/>
                <a:gd name="T53"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9" h="147">
                  <a:moveTo>
                    <a:pt x="74" y="0"/>
                  </a:moveTo>
                  <a:lnTo>
                    <a:pt x="295" y="0"/>
                  </a:lnTo>
                  <a:lnTo>
                    <a:pt x="315" y="3"/>
                  </a:lnTo>
                  <a:lnTo>
                    <a:pt x="333" y="11"/>
                  </a:lnTo>
                  <a:lnTo>
                    <a:pt x="347" y="21"/>
                  </a:lnTo>
                  <a:lnTo>
                    <a:pt x="358" y="37"/>
                  </a:lnTo>
                  <a:lnTo>
                    <a:pt x="366" y="54"/>
                  </a:lnTo>
                  <a:lnTo>
                    <a:pt x="369" y="74"/>
                  </a:lnTo>
                  <a:lnTo>
                    <a:pt x="366" y="93"/>
                  </a:lnTo>
                  <a:lnTo>
                    <a:pt x="358" y="110"/>
                  </a:lnTo>
                  <a:lnTo>
                    <a:pt x="347" y="125"/>
                  </a:lnTo>
                  <a:lnTo>
                    <a:pt x="333" y="136"/>
                  </a:lnTo>
                  <a:lnTo>
                    <a:pt x="315" y="144"/>
                  </a:lnTo>
                  <a:lnTo>
                    <a:pt x="295" y="147"/>
                  </a:lnTo>
                  <a:lnTo>
                    <a:pt x="74" y="147"/>
                  </a:lnTo>
                  <a:lnTo>
                    <a:pt x="55" y="144"/>
                  </a:lnTo>
                  <a:lnTo>
                    <a:pt x="37" y="136"/>
                  </a:lnTo>
                  <a:lnTo>
                    <a:pt x="22" y="125"/>
                  </a:lnTo>
                  <a:lnTo>
                    <a:pt x="10" y="110"/>
                  </a:lnTo>
                  <a:lnTo>
                    <a:pt x="3" y="93"/>
                  </a:lnTo>
                  <a:lnTo>
                    <a:pt x="0" y="74"/>
                  </a:lnTo>
                  <a:lnTo>
                    <a:pt x="3" y="54"/>
                  </a:lnTo>
                  <a:lnTo>
                    <a:pt x="10" y="37"/>
                  </a:lnTo>
                  <a:lnTo>
                    <a:pt x="22" y="21"/>
                  </a:lnTo>
                  <a:lnTo>
                    <a:pt x="37" y="11"/>
                  </a:lnTo>
                  <a:lnTo>
                    <a:pt x="55" y="3"/>
                  </a:lnTo>
                  <a:lnTo>
                    <a:pt x="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917"/>
            <p:cNvSpPr>
              <a:spLocks/>
            </p:cNvSpPr>
            <p:nvPr/>
          </p:nvSpPr>
          <p:spPr bwMode="auto">
            <a:xfrm>
              <a:off x="5631" y="532"/>
              <a:ext cx="67" cy="51"/>
            </a:xfrm>
            <a:custGeom>
              <a:avLst/>
              <a:gdLst>
                <a:gd name="T0" fmla="*/ 265 w 338"/>
                <a:gd name="T1" fmla="*/ 0 h 256"/>
                <a:gd name="T2" fmla="*/ 284 w 338"/>
                <a:gd name="T3" fmla="*/ 3 h 256"/>
                <a:gd name="T4" fmla="*/ 301 w 338"/>
                <a:gd name="T5" fmla="*/ 10 h 256"/>
                <a:gd name="T6" fmla="*/ 316 w 338"/>
                <a:gd name="T7" fmla="*/ 21 h 256"/>
                <a:gd name="T8" fmla="*/ 328 w 338"/>
                <a:gd name="T9" fmla="*/ 36 h 256"/>
                <a:gd name="T10" fmla="*/ 336 w 338"/>
                <a:gd name="T11" fmla="*/ 54 h 256"/>
                <a:gd name="T12" fmla="*/ 338 w 338"/>
                <a:gd name="T13" fmla="*/ 73 h 256"/>
                <a:gd name="T14" fmla="*/ 336 w 338"/>
                <a:gd name="T15" fmla="*/ 92 h 256"/>
                <a:gd name="T16" fmla="*/ 328 w 338"/>
                <a:gd name="T17" fmla="*/ 109 h 256"/>
                <a:gd name="T18" fmla="*/ 318 w 338"/>
                <a:gd name="T19" fmla="*/ 125 h 256"/>
                <a:gd name="T20" fmla="*/ 302 w 338"/>
                <a:gd name="T21" fmla="*/ 137 h 256"/>
                <a:gd name="T22" fmla="*/ 111 w 338"/>
                <a:gd name="T23" fmla="*/ 245 h 256"/>
                <a:gd name="T24" fmla="*/ 93 w 338"/>
                <a:gd name="T25" fmla="*/ 254 h 256"/>
                <a:gd name="T26" fmla="*/ 73 w 338"/>
                <a:gd name="T27" fmla="*/ 256 h 256"/>
                <a:gd name="T28" fmla="*/ 55 w 338"/>
                <a:gd name="T29" fmla="*/ 254 h 256"/>
                <a:gd name="T30" fmla="*/ 37 w 338"/>
                <a:gd name="T31" fmla="*/ 247 h 256"/>
                <a:gd name="T32" fmla="*/ 21 w 338"/>
                <a:gd name="T33" fmla="*/ 235 h 256"/>
                <a:gd name="T34" fmla="*/ 9 w 338"/>
                <a:gd name="T35" fmla="*/ 219 h 256"/>
                <a:gd name="T36" fmla="*/ 2 w 338"/>
                <a:gd name="T37" fmla="*/ 201 h 256"/>
                <a:gd name="T38" fmla="*/ 0 w 338"/>
                <a:gd name="T39" fmla="*/ 182 h 256"/>
                <a:gd name="T40" fmla="*/ 2 w 338"/>
                <a:gd name="T41" fmla="*/ 164 h 256"/>
                <a:gd name="T42" fmla="*/ 9 w 338"/>
                <a:gd name="T43" fmla="*/ 146 h 256"/>
                <a:gd name="T44" fmla="*/ 21 w 338"/>
                <a:gd name="T45" fmla="*/ 132 h 256"/>
                <a:gd name="T46" fmla="*/ 36 w 338"/>
                <a:gd name="T47" fmla="*/ 119 h 256"/>
                <a:gd name="T48" fmla="*/ 227 w 338"/>
                <a:gd name="T49" fmla="*/ 10 h 256"/>
                <a:gd name="T50" fmla="*/ 247 w 338"/>
                <a:gd name="T51" fmla="*/ 3 h 256"/>
                <a:gd name="T52" fmla="*/ 265 w 338"/>
                <a:gd name="T5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8" h="256">
                  <a:moveTo>
                    <a:pt x="265" y="0"/>
                  </a:moveTo>
                  <a:lnTo>
                    <a:pt x="284" y="3"/>
                  </a:lnTo>
                  <a:lnTo>
                    <a:pt x="301" y="10"/>
                  </a:lnTo>
                  <a:lnTo>
                    <a:pt x="316" y="21"/>
                  </a:lnTo>
                  <a:lnTo>
                    <a:pt x="328" y="36"/>
                  </a:lnTo>
                  <a:lnTo>
                    <a:pt x="336" y="54"/>
                  </a:lnTo>
                  <a:lnTo>
                    <a:pt x="338" y="73"/>
                  </a:lnTo>
                  <a:lnTo>
                    <a:pt x="336" y="92"/>
                  </a:lnTo>
                  <a:lnTo>
                    <a:pt x="328" y="109"/>
                  </a:lnTo>
                  <a:lnTo>
                    <a:pt x="318" y="125"/>
                  </a:lnTo>
                  <a:lnTo>
                    <a:pt x="302" y="137"/>
                  </a:lnTo>
                  <a:lnTo>
                    <a:pt x="111" y="245"/>
                  </a:lnTo>
                  <a:lnTo>
                    <a:pt x="93" y="254"/>
                  </a:lnTo>
                  <a:lnTo>
                    <a:pt x="73" y="256"/>
                  </a:lnTo>
                  <a:lnTo>
                    <a:pt x="55" y="254"/>
                  </a:lnTo>
                  <a:lnTo>
                    <a:pt x="37" y="247"/>
                  </a:lnTo>
                  <a:lnTo>
                    <a:pt x="21" y="235"/>
                  </a:lnTo>
                  <a:lnTo>
                    <a:pt x="9" y="219"/>
                  </a:lnTo>
                  <a:lnTo>
                    <a:pt x="2" y="201"/>
                  </a:lnTo>
                  <a:lnTo>
                    <a:pt x="0" y="182"/>
                  </a:lnTo>
                  <a:lnTo>
                    <a:pt x="2" y="164"/>
                  </a:lnTo>
                  <a:lnTo>
                    <a:pt x="9" y="146"/>
                  </a:lnTo>
                  <a:lnTo>
                    <a:pt x="21" y="132"/>
                  </a:lnTo>
                  <a:lnTo>
                    <a:pt x="36" y="119"/>
                  </a:lnTo>
                  <a:lnTo>
                    <a:pt x="227" y="10"/>
                  </a:lnTo>
                  <a:lnTo>
                    <a:pt x="247" y="3"/>
                  </a:lnTo>
                  <a:lnTo>
                    <a:pt x="2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918"/>
            <p:cNvSpPr>
              <a:spLocks/>
            </p:cNvSpPr>
            <p:nvPr/>
          </p:nvSpPr>
          <p:spPr bwMode="auto">
            <a:xfrm>
              <a:off x="5525" y="411"/>
              <a:ext cx="52" cy="67"/>
            </a:xfrm>
            <a:custGeom>
              <a:avLst/>
              <a:gdLst>
                <a:gd name="T0" fmla="*/ 183 w 257"/>
                <a:gd name="T1" fmla="*/ 0 h 336"/>
                <a:gd name="T2" fmla="*/ 202 w 257"/>
                <a:gd name="T3" fmla="*/ 2 h 336"/>
                <a:gd name="T4" fmla="*/ 220 w 257"/>
                <a:gd name="T5" fmla="*/ 10 h 336"/>
                <a:gd name="T6" fmla="*/ 236 w 257"/>
                <a:gd name="T7" fmla="*/ 22 h 336"/>
                <a:gd name="T8" fmla="*/ 248 w 257"/>
                <a:gd name="T9" fmla="*/ 37 h 336"/>
                <a:gd name="T10" fmla="*/ 255 w 257"/>
                <a:gd name="T11" fmla="*/ 55 h 336"/>
                <a:gd name="T12" fmla="*/ 257 w 257"/>
                <a:gd name="T13" fmla="*/ 73 h 336"/>
                <a:gd name="T14" fmla="*/ 255 w 257"/>
                <a:gd name="T15" fmla="*/ 92 h 336"/>
                <a:gd name="T16" fmla="*/ 248 w 257"/>
                <a:gd name="T17" fmla="*/ 110 h 336"/>
                <a:gd name="T18" fmla="*/ 137 w 257"/>
                <a:gd name="T19" fmla="*/ 300 h 336"/>
                <a:gd name="T20" fmla="*/ 125 w 257"/>
                <a:gd name="T21" fmla="*/ 315 h 336"/>
                <a:gd name="T22" fmla="*/ 109 w 257"/>
                <a:gd name="T23" fmla="*/ 327 h 336"/>
                <a:gd name="T24" fmla="*/ 92 w 257"/>
                <a:gd name="T25" fmla="*/ 333 h 336"/>
                <a:gd name="T26" fmla="*/ 73 w 257"/>
                <a:gd name="T27" fmla="*/ 336 h 336"/>
                <a:gd name="T28" fmla="*/ 55 w 257"/>
                <a:gd name="T29" fmla="*/ 333 h 336"/>
                <a:gd name="T30" fmla="*/ 37 w 257"/>
                <a:gd name="T31" fmla="*/ 326 h 336"/>
                <a:gd name="T32" fmla="*/ 20 w 257"/>
                <a:gd name="T33" fmla="*/ 314 h 336"/>
                <a:gd name="T34" fmla="*/ 9 w 257"/>
                <a:gd name="T35" fmla="*/ 300 h 336"/>
                <a:gd name="T36" fmla="*/ 2 w 257"/>
                <a:gd name="T37" fmla="*/ 282 h 336"/>
                <a:gd name="T38" fmla="*/ 0 w 257"/>
                <a:gd name="T39" fmla="*/ 264 h 336"/>
                <a:gd name="T40" fmla="*/ 2 w 257"/>
                <a:gd name="T41" fmla="*/ 245 h 336"/>
                <a:gd name="T42" fmla="*/ 9 w 257"/>
                <a:gd name="T43" fmla="*/ 227 h 336"/>
                <a:gd name="T44" fmla="*/ 120 w 257"/>
                <a:gd name="T45" fmla="*/ 37 h 336"/>
                <a:gd name="T46" fmla="*/ 132 w 257"/>
                <a:gd name="T47" fmla="*/ 21 h 336"/>
                <a:gd name="T48" fmla="*/ 148 w 257"/>
                <a:gd name="T49" fmla="*/ 9 h 336"/>
                <a:gd name="T50" fmla="*/ 165 w 257"/>
                <a:gd name="T51" fmla="*/ 2 h 336"/>
                <a:gd name="T52" fmla="*/ 183 w 257"/>
                <a:gd name="T53"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7" h="336">
                  <a:moveTo>
                    <a:pt x="183" y="0"/>
                  </a:moveTo>
                  <a:lnTo>
                    <a:pt x="202" y="2"/>
                  </a:lnTo>
                  <a:lnTo>
                    <a:pt x="220" y="10"/>
                  </a:lnTo>
                  <a:lnTo>
                    <a:pt x="236" y="22"/>
                  </a:lnTo>
                  <a:lnTo>
                    <a:pt x="248" y="37"/>
                  </a:lnTo>
                  <a:lnTo>
                    <a:pt x="255" y="55"/>
                  </a:lnTo>
                  <a:lnTo>
                    <a:pt x="257" y="73"/>
                  </a:lnTo>
                  <a:lnTo>
                    <a:pt x="255" y="92"/>
                  </a:lnTo>
                  <a:lnTo>
                    <a:pt x="248" y="110"/>
                  </a:lnTo>
                  <a:lnTo>
                    <a:pt x="137" y="300"/>
                  </a:lnTo>
                  <a:lnTo>
                    <a:pt x="125" y="315"/>
                  </a:lnTo>
                  <a:lnTo>
                    <a:pt x="109" y="327"/>
                  </a:lnTo>
                  <a:lnTo>
                    <a:pt x="92" y="333"/>
                  </a:lnTo>
                  <a:lnTo>
                    <a:pt x="73" y="336"/>
                  </a:lnTo>
                  <a:lnTo>
                    <a:pt x="55" y="333"/>
                  </a:lnTo>
                  <a:lnTo>
                    <a:pt x="37" y="326"/>
                  </a:lnTo>
                  <a:lnTo>
                    <a:pt x="20" y="314"/>
                  </a:lnTo>
                  <a:lnTo>
                    <a:pt x="9" y="300"/>
                  </a:lnTo>
                  <a:lnTo>
                    <a:pt x="2" y="282"/>
                  </a:lnTo>
                  <a:lnTo>
                    <a:pt x="0" y="264"/>
                  </a:lnTo>
                  <a:lnTo>
                    <a:pt x="2" y="245"/>
                  </a:lnTo>
                  <a:lnTo>
                    <a:pt x="9" y="227"/>
                  </a:lnTo>
                  <a:lnTo>
                    <a:pt x="120" y="37"/>
                  </a:lnTo>
                  <a:lnTo>
                    <a:pt x="132" y="21"/>
                  </a:lnTo>
                  <a:lnTo>
                    <a:pt x="148" y="9"/>
                  </a:lnTo>
                  <a:lnTo>
                    <a:pt x="165" y="2"/>
                  </a:lnTo>
                  <a:lnTo>
                    <a:pt x="1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919"/>
            <p:cNvSpPr>
              <a:spLocks/>
            </p:cNvSpPr>
            <p:nvPr/>
          </p:nvSpPr>
          <p:spPr bwMode="auto">
            <a:xfrm>
              <a:off x="5361" y="588"/>
              <a:ext cx="71" cy="228"/>
            </a:xfrm>
            <a:custGeom>
              <a:avLst/>
              <a:gdLst>
                <a:gd name="T0" fmla="*/ 177 w 354"/>
                <a:gd name="T1" fmla="*/ 0 h 1140"/>
                <a:gd name="T2" fmla="*/ 213 w 354"/>
                <a:gd name="T3" fmla="*/ 3 h 1140"/>
                <a:gd name="T4" fmla="*/ 245 w 354"/>
                <a:gd name="T5" fmla="*/ 9 h 1140"/>
                <a:gd name="T6" fmla="*/ 274 w 354"/>
                <a:gd name="T7" fmla="*/ 19 h 1140"/>
                <a:gd name="T8" fmla="*/ 298 w 354"/>
                <a:gd name="T9" fmla="*/ 35 h 1140"/>
                <a:gd name="T10" fmla="*/ 318 w 354"/>
                <a:gd name="T11" fmla="*/ 54 h 1140"/>
                <a:gd name="T12" fmla="*/ 334 w 354"/>
                <a:gd name="T13" fmla="*/ 77 h 1140"/>
                <a:gd name="T14" fmla="*/ 346 w 354"/>
                <a:gd name="T15" fmla="*/ 104 h 1140"/>
                <a:gd name="T16" fmla="*/ 352 w 354"/>
                <a:gd name="T17" fmla="*/ 137 h 1140"/>
                <a:gd name="T18" fmla="*/ 354 w 354"/>
                <a:gd name="T19" fmla="*/ 172 h 1140"/>
                <a:gd name="T20" fmla="*/ 354 w 354"/>
                <a:gd name="T21" fmla="*/ 431 h 1140"/>
                <a:gd name="T22" fmla="*/ 353 w 354"/>
                <a:gd name="T23" fmla="*/ 465 h 1140"/>
                <a:gd name="T24" fmla="*/ 350 w 354"/>
                <a:gd name="T25" fmla="*/ 500 h 1140"/>
                <a:gd name="T26" fmla="*/ 346 w 354"/>
                <a:gd name="T27" fmla="*/ 536 h 1140"/>
                <a:gd name="T28" fmla="*/ 276 w 354"/>
                <a:gd name="T29" fmla="*/ 1057 h 1140"/>
                <a:gd name="T30" fmla="*/ 271 w 354"/>
                <a:gd name="T31" fmla="*/ 1082 h 1140"/>
                <a:gd name="T32" fmla="*/ 263 w 354"/>
                <a:gd name="T33" fmla="*/ 1102 h 1140"/>
                <a:gd name="T34" fmla="*/ 252 w 354"/>
                <a:gd name="T35" fmla="*/ 1117 h 1140"/>
                <a:gd name="T36" fmla="*/ 238 w 354"/>
                <a:gd name="T37" fmla="*/ 1128 h 1140"/>
                <a:gd name="T38" fmla="*/ 221 w 354"/>
                <a:gd name="T39" fmla="*/ 1135 h 1140"/>
                <a:gd name="T40" fmla="*/ 200 w 354"/>
                <a:gd name="T41" fmla="*/ 1138 h 1140"/>
                <a:gd name="T42" fmla="*/ 177 w 354"/>
                <a:gd name="T43" fmla="*/ 1140 h 1140"/>
                <a:gd name="T44" fmla="*/ 154 w 354"/>
                <a:gd name="T45" fmla="*/ 1138 h 1140"/>
                <a:gd name="T46" fmla="*/ 134 w 354"/>
                <a:gd name="T47" fmla="*/ 1135 h 1140"/>
                <a:gd name="T48" fmla="*/ 117 w 354"/>
                <a:gd name="T49" fmla="*/ 1128 h 1140"/>
                <a:gd name="T50" fmla="*/ 103 w 354"/>
                <a:gd name="T51" fmla="*/ 1117 h 1140"/>
                <a:gd name="T52" fmla="*/ 92 w 354"/>
                <a:gd name="T53" fmla="*/ 1102 h 1140"/>
                <a:gd name="T54" fmla="*/ 83 w 354"/>
                <a:gd name="T55" fmla="*/ 1082 h 1140"/>
                <a:gd name="T56" fmla="*/ 79 w 354"/>
                <a:gd name="T57" fmla="*/ 1057 h 1140"/>
                <a:gd name="T58" fmla="*/ 9 w 354"/>
                <a:gd name="T59" fmla="*/ 536 h 1140"/>
                <a:gd name="T60" fmla="*/ 5 w 354"/>
                <a:gd name="T61" fmla="*/ 500 h 1140"/>
                <a:gd name="T62" fmla="*/ 2 w 354"/>
                <a:gd name="T63" fmla="*/ 465 h 1140"/>
                <a:gd name="T64" fmla="*/ 0 w 354"/>
                <a:gd name="T65" fmla="*/ 431 h 1140"/>
                <a:gd name="T66" fmla="*/ 0 w 354"/>
                <a:gd name="T67" fmla="*/ 172 h 1140"/>
                <a:gd name="T68" fmla="*/ 3 w 354"/>
                <a:gd name="T69" fmla="*/ 137 h 1140"/>
                <a:gd name="T70" fmla="*/ 9 w 354"/>
                <a:gd name="T71" fmla="*/ 104 h 1140"/>
                <a:gd name="T72" fmla="*/ 21 w 354"/>
                <a:gd name="T73" fmla="*/ 77 h 1140"/>
                <a:gd name="T74" fmla="*/ 36 w 354"/>
                <a:gd name="T75" fmla="*/ 54 h 1140"/>
                <a:gd name="T76" fmla="*/ 57 w 354"/>
                <a:gd name="T77" fmla="*/ 35 h 1140"/>
                <a:gd name="T78" fmla="*/ 81 w 354"/>
                <a:gd name="T79" fmla="*/ 19 h 1140"/>
                <a:gd name="T80" fmla="*/ 110 w 354"/>
                <a:gd name="T81" fmla="*/ 9 h 1140"/>
                <a:gd name="T82" fmla="*/ 141 w 354"/>
                <a:gd name="T83" fmla="*/ 3 h 1140"/>
                <a:gd name="T84" fmla="*/ 177 w 354"/>
                <a:gd name="T85" fmla="*/ 0 h 1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4" h="1140">
                  <a:moveTo>
                    <a:pt x="177" y="0"/>
                  </a:moveTo>
                  <a:lnTo>
                    <a:pt x="213" y="3"/>
                  </a:lnTo>
                  <a:lnTo>
                    <a:pt x="245" y="9"/>
                  </a:lnTo>
                  <a:lnTo>
                    <a:pt x="274" y="19"/>
                  </a:lnTo>
                  <a:lnTo>
                    <a:pt x="298" y="35"/>
                  </a:lnTo>
                  <a:lnTo>
                    <a:pt x="318" y="54"/>
                  </a:lnTo>
                  <a:lnTo>
                    <a:pt x="334" y="77"/>
                  </a:lnTo>
                  <a:lnTo>
                    <a:pt x="346" y="104"/>
                  </a:lnTo>
                  <a:lnTo>
                    <a:pt x="352" y="137"/>
                  </a:lnTo>
                  <a:lnTo>
                    <a:pt x="354" y="172"/>
                  </a:lnTo>
                  <a:lnTo>
                    <a:pt x="354" y="431"/>
                  </a:lnTo>
                  <a:lnTo>
                    <a:pt x="353" y="465"/>
                  </a:lnTo>
                  <a:lnTo>
                    <a:pt x="350" y="500"/>
                  </a:lnTo>
                  <a:lnTo>
                    <a:pt x="346" y="536"/>
                  </a:lnTo>
                  <a:lnTo>
                    <a:pt x="276" y="1057"/>
                  </a:lnTo>
                  <a:lnTo>
                    <a:pt x="271" y="1082"/>
                  </a:lnTo>
                  <a:lnTo>
                    <a:pt x="263" y="1102"/>
                  </a:lnTo>
                  <a:lnTo>
                    <a:pt x="252" y="1117"/>
                  </a:lnTo>
                  <a:lnTo>
                    <a:pt x="238" y="1128"/>
                  </a:lnTo>
                  <a:lnTo>
                    <a:pt x="221" y="1135"/>
                  </a:lnTo>
                  <a:lnTo>
                    <a:pt x="200" y="1138"/>
                  </a:lnTo>
                  <a:lnTo>
                    <a:pt x="177" y="1140"/>
                  </a:lnTo>
                  <a:lnTo>
                    <a:pt x="154" y="1138"/>
                  </a:lnTo>
                  <a:lnTo>
                    <a:pt x="134" y="1135"/>
                  </a:lnTo>
                  <a:lnTo>
                    <a:pt x="117" y="1128"/>
                  </a:lnTo>
                  <a:lnTo>
                    <a:pt x="103" y="1117"/>
                  </a:lnTo>
                  <a:lnTo>
                    <a:pt x="92" y="1102"/>
                  </a:lnTo>
                  <a:lnTo>
                    <a:pt x="83" y="1082"/>
                  </a:lnTo>
                  <a:lnTo>
                    <a:pt x="79" y="1057"/>
                  </a:lnTo>
                  <a:lnTo>
                    <a:pt x="9" y="536"/>
                  </a:lnTo>
                  <a:lnTo>
                    <a:pt x="5" y="500"/>
                  </a:lnTo>
                  <a:lnTo>
                    <a:pt x="2" y="465"/>
                  </a:lnTo>
                  <a:lnTo>
                    <a:pt x="0" y="431"/>
                  </a:lnTo>
                  <a:lnTo>
                    <a:pt x="0" y="172"/>
                  </a:lnTo>
                  <a:lnTo>
                    <a:pt x="3" y="137"/>
                  </a:lnTo>
                  <a:lnTo>
                    <a:pt x="9" y="104"/>
                  </a:lnTo>
                  <a:lnTo>
                    <a:pt x="21" y="77"/>
                  </a:lnTo>
                  <a:lnTo>
                    <a:pt x="36" y="54"/>
                  </a:lnTo>
                  <a:lnTo>
                    <a:pt x="57" y="35"/>
                  </a:lnTo>
                  <a:lnTo>
                    <a:pt x="81" y="19"/>
                  </a:lnTo>
                  <a:lnTo>
                    <a:pt x="110" y="9"/>
                  </a:lnTo>
                  <a:lnTo>
                    <a:pt x="141" y="3"/>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920"/>
            <p:cNvSpPr>
              <a:spLocks/>
            </p:cNvSpPr>
            <p:nvPr/>
          </p:nvSpPr>
          <p:spPr bwMode="auto">
            <a:xfrm>
              <a:off x="5359" y="845"/>
              <a:ext cx="74" cy="73"/>
            </a:xfrm>
            <a:custGeom>
              <a:avLst/>
              <a:gdLst>
                <a:gd name="T0" fmla="*/ 184 w 369"/>
                <a:gd name="T1" fmla="*/ 0 h 366"/>
                <a:gd name="T2" fmla="*/ 222 w 369"/>
                <a:gd name="T3" fmla="*/ 5 h 366"/>
                <a:gd name="T4" fmla="*/ 255 w 369"/>
                <a:gd name="T5" fmla="*/ 16 h 366"/>
                <a:gd name="T6" fmla="*/ 287 w 369"/>
                <a:gd name="T7" fmla="*/ 32 h 366"/>
                <a:gd name="T8" fmla="*/ 314 w 369"/>
                <a:gd name="T9" fmla="*/ 54 h 366"/>
                <a:gd name="T10" fmla="*/ 337 w 369"/>
                <a:gd name="T11" fmla="*/ 81 h 366"/>
                <a:gd name="T12" fmla="*/ 354 w 369"/>
                <a:gd name="T13" fmla="*/ 113 h 366"/>
                <a:gd name="T14" fmla="*/ 365 w 369"/>
                <a:gd name="T15" fmla="*/ 147 h 366"/>
                <a:gd name="T16" fmla="*/ 369 w 369"/>
                <a:gd name="T17" fmla="*/ 183 h 366"/>
                <a:gd name="T18" fmla="*/ 365 w 369"/>
                <a:gd name="T19" fmla="*/ 220 h 366"/>
                <a:gd name="T20" fmla="*/ 354 w 369"/>
                <a:gd name="T21" fmla="*/ 255 h 366"/>
                <a:gd name="T22" fmla="*/ 337 w 369"/>
                <a:gd name="T23" fmla="*/ 286 h 366"/>
                <a:gd name="T24" fmla="*/ 314 w 369"/>
                <a:gd name="T25" fmla="*/ 312 h 366"/>
                <a:gd name="T26" fmla="*/ 287 w 369"/>
                <a:gd name="T27" fmla="*/ 335 h 366"/>
                <a:gd name="T28" fmla="*/ 255 w 369"/>
                <a:gd name="T29" fmla="*/ 352 h 366"/>
                <a:gd name="T30" fmla="*/ 222 w 369"/>
                <a:gd name="T31" fmla="*/ 362 h 366"/>
                <a:gd name="T32" fmla="*/ 184 w 369"/>
                <a:gd name="T33" fmla="*/ 366 h 366"/>
                <a:gd name="T34" fmla="*/ 147 w 369"/>
                <a:gd name="T35" fmla="*/ 362 h 366"/>
                <a:gd name="T36" fmla="*/ 113 w 369"/>
                <a:gd name="T37" fmla="*/ 352 h 366"/>
                <a:gd name="T38" fmla="*/ 82 w 369"/>
                <a:gd name="T39" fmla="*/ 335 h 366"/>
                <a:gd name="T40" fmla="*/ 54 w 369"/>
                <a:gd name="T41" fmla="*/ 312 h 366"/>
                <a:gd name="T42" fmla="*/ 31 w 369"/>
                <a:gd name="T43" fmla="*/ 286 h 366"/>
                <a:gd name="T44" fmla="*/ 15 w 369"/>
                <a:gd name="T45" fmla="*/ 255 h 366"/>
                <a:gd name="T46" fmla="*/ 4 w 369"/>
                <a:gd name="T47" fmla="*/ 220 h 366"/>
                <a:gd name="T48" fmla="*/ 0 w 369"/>
                <a:gd name="T49" fmla="*/ 183 h 366"/>
                <a:gd name="T50" fmla="*/ 4 w 369"/>
                <a:gd name="T51" fmla="*/ 147 h 366"/>
                <a:gd name="T52" fmla="*/ 15 w 369"/>
                <a:gd name="T53" fmla="*/ 113 h 366"/>
                <a:gd name="T54" fmla="*/ 31 w 369"/>
                <a:gd name="T55" fmla="*/ 81 h 366"/>
                <a:gd name="T56" fmla="*/ 54 w 369"/>
                <a:gd name="T57" fmla="*/ 54 h 366"/>
                <a:gd name="T58" fmla="*/ 82 w 369"/>
                <a:gd name="T59" fmla="*/ 32 h 366"/>
                <a:gd name="T60" fmla="*/ 113 w 369"/>
                <a:gd name="T61" fmla="*/ 16 h 366"/>
                <a:gd name="T62" fmla="*/ 147 w 369"/>
                <a:gd name="T63" fmla="*/ 5 h 366"/>
                <a:gd name="T64" fmla="*/ 184 w 369"/>
                <a:gd name="T65"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9" h="366">
                  <a:moveTo>
                    <a:pt x="184" y="0"/>
                  </a:moveTo>
                  <a:lnTo>
                    <a:pt x="222" y="5"/>
                  </a:lnTo>
                  <a:lnTo>
                    <a:pt x="255" y="16"/>
                  </a:lnTo>
                  <a:lnTo>
                    <a:pt x="287" y="32"/>
                  </a:lnTo>
                  <a:lnTo>
                    <a:pt x="314" y="54"/>
                  </a:lnTo>
                  <a:lnTo>
                    <a:pt x="337" y="81"/>
                  </a:lnTo>
                  <a:lnTo>
                    <a:pt x="354" y="113"/>
                  </a:lnTo>
                  <a:lnTo>
                    <a:pt x="365" y="147"/>
                  </a:lnTo>
                  <a:lnTo>
                    <a:pt x="369" y="183"/>
                  </a:lnTo>
                  <a:lnTo>
                    <a:pt x="365" y="220"/>
                  </a:lnTo>
                  <a:lnTo>
                    <a:pt x="354" y="255"/>
                  </a:lnTo>
                  <a:lnTo>
                    <a:pt x="337" y="286"/>
                  </a:lnTo>
                  <a:lnTo>
                    <a:pt x="314" y="312"/>
                  </a:lnTo>
                  <a:lnTo>
                    <a:pt x="287" y="335"/>
                  </a:lnTo>
                  <a:lnTo>
                    <a:pt x="255" y="352"/>
                  </a:lnTo>
                  <a:lnTo>
                    <a:pt x="222" y="362"/>
                  </a:lnTo>
                  <a:lnTo>
                    <a:pt x="184" y="366"/>
                  </a:lnTo>
                  <a:lnTo>
                    <a:pt x="147" y="362"/>
                  </a:lnTo>
                  <a:lnTo>
                    <a:pt x="113" y="352"/>
                  </a:lnTo>
                  <a:lnTo>
                    <a:pt x="82" y="335"/>
                  </a:lnTo>
                  <a:lnTo>
                    <a:pt x="54" y="312"/>
                  </a:lnTo>
                  <a:lnTo>
                    <a:pt x="31" y="286"/>
                  </a:lnTo>
                  <a:lnTo>
                    <a:pt x="15" y="255"/>
                  </a:lnTo>
                  <a:lnTo>
                    <a:pt x="4" y="220"/>
                  </a:lnTo>
                  <a:lnTo>
                    <a:pt x="0" y="183"/>
                  </a:lnTo>
                  <a:lnTo>
                    <a:pt x="4" y="147"/>
                  </a:lnTo>
                  <a:lnTo>
                    <a:pt x="15" y="113"/>
                  </a:lnTo>
                  <a:lnTo>
                    <a:pt x="31" y="81"/>
                  </a:lnTo>
                  <a:lnTo>
                    <a:pt x="54" y="54"/>
                  </a:lnTo>
                  <a:lnTo>
                    <a:pt x="82" y="32"/>
                  </a:lnTo>
                  <a:lnTo>
                    <a:pt x="113" y="16"/>
                  </a:lnTo>
                  <a:lnTo>
                    <a:pt x="147" y="5"/>
                  </a:lnTo>
                  <a:lnTo>
                    <a:pt x="18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9" name="Group 41"/>
          <p:cNvGrpSpPr>
            <a:grpSpLocks noChangeAspect="1"/>
          </p:cNvGrpSpPr>
          <p:nvPr/>
        </p:nvGrpSpPr>
        <p:grpSpPr bwMode="auto">
          <a:xfrm>
            <a:off x="2195618" y="2967967"/>
            <a:ext cx="278577" cy="278577"/>
            <a:chOff x="2156" y="16"/>
            <a:chExt cx="1446" cy="1446"/>
          </a:xfrm>
          <a:solidFill>
            <a:schemeClr val="bg1"/>
          </a:solidFill>
        </p:grpSpPr>
        <p:sp>
          <p:nvSpPr>
            <p:cNvPr id="90" name="Freeform 43"/>
            <p:cNvSpPr>
              <a:spLocks noEditPoints="1"/>
            </p:cNvSpPr>
            <p:nvPr/>
          </p:nvSpPr>
          <p:spPr bwMode="auto">
            <a:xfrm>
              <a:off x="3415" y="156"/>
              <a:ext cx="187" cy="513"/>
            </a:xfrm>
            <a:custGeom>
              <a:avLst/>
              <a:gdLst>
                <a:gd name="T0" fmla="*/ 141 w 560"/>
                <a:gd name="T1" fmla="*/ 141 h 1540"/>
                <a:gd name="T2" fmla="*/ 141 w 560"/>
                <a:gd name="T3" fmla="*/ 1400 h 1540"/>
                <a:gd name="T4" fmla="*/ 421 w 560"/>
                <a:gd name="T5" fmla="*/ 1400 h 1540"/>
                <a:gd name="T6" fmla="*/ 421 w 560"/>
                <a:gd name="T7" fmla="*/ 141 h 1540"/>
                <a:gd name="T8" fmla="*/ 141 w 560"/>
                <a:gd name="T9" fmla="*/ 141 h 1540"/>
                <a:gd name="T10" fmla="*/ 0 w 560"/>
                <a:gd name="T11" fmla="*/ 0 h 1540"/>
                <a:gd name="T12" fmla="*/ 560 w 560"/>
                <a:gd name="T13" fmla="*/ 0 h 1540"/>
                <a:gd name="T14" fmla="*/ 560 w 560"/>
                <a:gd name="T15" fmla="*/ 1540 h 1540"/>
                <a:gd name="T16" fmla="*/ 0 w 560"/>
                <a:gd name="T17" fmla="*/ 1540 h 1540"/>
                <a:gd name="T18" fmla="*/ 0 w 560"/>
                <a:gd name="T19" fmla="*/ 0 h 1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0" h="1540">
                  <a:moveTo>
                    <a:pt x="141" y="141"/>
                  </a:moveTo>
                  <a:lnTo>
                    <a:pt x="141" y="1400"/>
                  </a:lnTo>
                  <a:lnTo>
                    <a:pt x="421" y="1400"/>
                  </a:lnTo>
                  <a:lnTo>
                    <a:pt x="421" y="141"/>
                  </a:lnTo>
                  <a:lnTo>
                    <a:pt x="141" y="141"/>
                  </a:lnTo>
                  <a:close/>
                  <a:moveTo>
                    <a:pt x="0" y="0"/>
                  </a:moveTo>
                  <a:lnTo>
                    <a:pt x="560" y="0"/>
                  </a:lnTo>
                  <a:lnTo>
                    <a:pt x="560" y="1540"/>
                  </a:lnTo>
                  <a:lnTo>
                    <a:pt x="0" y="154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44"/>
            <p:cNvSpPr>
              <a:spLocks noEditPoints="1"/>
            </p:cNvSpPr>
            <p:nvPr/>
          </p:nvSpPr>
          <p:spPr bwMode="auto">
            <a:xfrm>
              <a:off x="2786" y="249"/>
              <a:ext cx="583" cy="583"/>
            </a:xfrm>
            <a:custGeom>
              <a:avLst/>
              <a:gdLst>
                <a:gd name="T0" fmla="*/ 630 w 1750"/>
                <a:gd name="T1" fmla="*/ 421 h 1750"/>
                <a:gd name="T2" fmla="*/ 630 w 1750"/>
                <a:gd name="T3" fmla="*/ 1120 h 1750"/>
                <a:gd name="T4" fmla="*/ 910 w 1750"/>
                <a:gd name="T5" fmla="*/ 1120 h 1750"/>
                <a:gd name="T6" fmla="*/ 910 w 1750"/>
                <a:gd name="T7" fmla="*/ 421 h 1750"/>
                <a:gd name="T8" fmla="*/ 630 w 1750"/>
                <a:gd name="T9" fmla="*/ 421 h 1750"/>
                <a:gd name="T10" fmla="*/ 141 w 1750"/>
                <a:gd name="T11" fmla="*/ 142 h 1750"/>
                <a:gd name="T12" fmla="*/ 141 w 1750"/>
                <a:gd name="T13" fmla="*/ 1609 h 1750"/>
                <a:gd name="T14" fmla="*/ 1608 w 1750"/>
                <a:gd name="T15" fmla="*/ 1609 h 1750"/>
                <a:gd name="T16" fmla="*/ 1601 w 1750"/>
                <a:gd name="T17" fmla="*/ 1521 h 1750"/>
                <a:gd name="T18" fmla="*/ 1589 w 1750"/>
                <a:gd name="T19" fmla="*/ 1433 h 1750"/>
                <a:gd name="T20" fmla="*/ 1572 w 1750"/>
                <a:gd name="T21" fmla="*/ 1346 h 1750"/>
                <a:gd name="T22" fmla="*/ 1550 w 1750"/>
                <a:gd name="T23" fmla="*/ 1260 h 1750"/>
                <a:gd name="T24" fmla="*/ 1190 w 1750"/>
                <a:gd name="T25" fmla="*/ 1260 h 1750"/>
                <a:gd name="T26" fmla="*/ 1190 w 1750"/>
                <a:gd name="T27" fmla="*/ 625 h 1750"/>
                <a:gd name="T28" fmla="*/ 1121 w 1750"/>
                <a:gd name="T29" fmla="*/ 558 h 1750"/>
                <a:gd name="T30" fmla="*/ 1049 w 1750"/>
                <a:gd name="T31" fmla="*/ 495 h 1750"/>
                <a:gd name="T32" fmla="*/ 1049 w 1750"/>
                <a:gd name="T33" fmla="*/ 1260 h 1750"/>
                <a:gd name="T34" fmla="*/ 490 w 1750"/>
                <a:gd name="T35" fmla="*/ 1260 h 1750"/>
                <a:gd name="T36" fmla="*/ 490 w 1750"/>
                <a:gd name="T37" fmla="*/ 280 h 1750"/>
                <a:gd name="T38" fmla="*/ 709 w 1750"/>
                <a:gd name="T39" fmla="*/ 280 h 1750"/>
                <a:gd name="T40" fmla="*/ 619 w 1750"/>
                <a:gd name="T41" fmla="*/ 242 h 1750"/>
                <a:gd name="T42" fmla="*/ 526 w 1750"/>
                <a:gd name="T43" fmla="*/ 211 h 1750"/>
                <a:gd name="T44" fmla="*/ 432 w 1750"/>
                <a:gd name="T45" fmla="*/ 184 h 1750"/>
                <a:gd name="T46" fmla="*/ 337 w 1750"/>
                <a:gd name="T47" fmla="*/ 165 h 1750"/>
                <a:gd name="T48" fmla="*/ 239 w 1750"/>
                <a:gd name="T49" fmla="*/ 150 h 1750"/>
                <a:gd name="T50" fmla="*/ 141 w 1750"/>
                <a:gd name="T51" fmla="*/ 142 h 1750"/>
                <a:gd name="T52" fmla="*/ 1329 w 1750"/>
                <a:gd name="T53" fmla="*/ 141 h 1750"/>
                <a:gd name="T54" fmla="*/ 1329 w 1750"/>
                <a:gd name="T55" fmla="*/ 1120 h 1750"/>
                <a:gd name="T56" fmla="*/ 1609 w 1750"/>
                <a:gd name="T57" fmla="*/ 1120 h 1750"/>
                <a:gd name="T58" fmla="*/ 1609 w 1750"/>
                <a:gd name="T59" fmla="*/ 141 h 1750"/>
                <a:gd name="T60" fmla="*/ 1329 w 1750"/>
                <a:gd name="T61" fmla="*/ 141 h 1750"/>
                <a:gd name="T62" fmla="*/ 0 w 1750"/>
                <a:gd name="T63" fmla="*/ 0 h 1750"/>
                <a:gd name="T64" fmla="*/ 70 w 1750"/>
                <a:gd name="T65" fmla="*/ 0 h 1750"/>
                <a:gd name="T66" fmla="*/ 180 w 1750"/>
                <a:gd name="T67" fmla="*/ 4 h 1750"/>
                <a:gd name="T68" fmla="*/ 289 w 1750"/>
                <a:gd name="T69" fmla="*/ 15 h 1750"/>
                <a:gd name="T70" fmla="*/ 397 w 1750"/>
                <a:gd name="T71" fmla="*/ 33 h 1750"/>
                <a:gd name="T72" fmla="*/ 503 w 1750"/>
                <a:gd name="T73" fmla="*/ 58 h 1750"/>
                <a:gd name="T74" fmla="*/ 607 w 1750"/>
                <a:gd name="T75" fmla="*/ 90 h 1750"/>
                <a:gd name="T76" fmla="*/ 710 w 1750"/>
                <a:gd name="T77" fmla="*/ 128 h 1750"/>
                <a:gd name="T78" fmla="*/ 808 w 1750"/>
                <a:gd name="T79" fmla="*/ 173 h 1750"/>
                <a:gd name="T80" fmla="*/ 904 w 1750"/>
                <a:gd name="T81" fmla="*/ 224 h 1750"/>
                <a:gd name="T82" fmla="*/ 996 w 1750"/>
                <a:gd name="T83" fmla="*/ 280 h 1750"/>
                <a:gd name="T84" fmla="*/ 1049 w 1750"/>
                <a:gd name="T85" fmla="*/ 280 h 1750"/>
                <a:gd name="T86" fmla="*/ 1049 w 1750"/>
                <a:gd name="T87" fmla="*/ 316 h 1750"/>
                <a:gd name="T88" fmla="*/ 1121 w 1750"/>
                <a:gd name="T89" fmla="*/ 371 h 1750"/>
                <a:gd name="T90" fmla="*/ 1190 w 1750"/>
                <a:gd name="T91" fmla="*/ 429 h 1750"/>
                <a:gd name="T92" fmla="*/ 1190 w 1750"/>
                <a:gd name="T93" fmla="*/ 0 h 1750"/>
                <a:gd name="T94" fmla="*/ 1750 w 1750"/>
                <a:gd name="T95" fmla="*/ 0 h 1750"/>
                <a:gd name="T96" fmla="*/ 1750 w 1750"/>
                <a:gd name="T97" fmla="*/ 1260 h 1750"/>
                <a:gd name="T98" fmla="*/ 1696 w 1750"/>
                <a:gd name="T99" fmla="*/ 1260 h 1750"/>
                <a:gd name="T100" fmla="*/ 1718 w 1750"/>
                <a:gd name="T101" fmla="*/ 1364 h 1750"/>
                <a:gd name="T102" fmla="*/ 1735 w 1750"/>
                <a:gd name="T103" fmla="*/ 1469 h 1750"/>
                <a:gd name="T104" fmla="*/ 1746 w 1750"/>
                <a:gd name="T105" fmla="*/ 1574 h 1750"/>
                <a:gd name="T106" fmla="*/ 1750 w 1750"/>
                <a:gd name="T107" fmla="*/ 1680 h 1750"/>
                <a:gd name="T108" fmla="*/ 1750 w 1750"/>
                <a:gd name="T109" fmla="*/ 1750 h 1750"/>
                <a:gd name="T110" fmla="*/ 0 w 1750"/>
                <a:gd name="T111" fmla="*/ 1750 h 1750"/>
                <a:gd name="T112" fmla="*/ 0 w 1750"/>
                <a:gd name="T113" fmla="*/ 0 h 1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50" h="1750">
                  <a:moveTo>
                    <a:pt x="630" y="421"/>
                  </a:moveTo>
                  <a:lnTo>
                    <a:pt x="630" y="1120"/>
                  </a:lnTo>
                  <a:lnTo>
                    <a:pt x="910" y="1120"/>
                  </a:lnTo>
                  <a:lnTo>
                    <a:pt x="910" y="421"/>
                  </a:lnTo>
                  <a:lnTo>
                    <a:pt x="630" y="421"/>
                  </a:lnTo>
                  <a:close/>
                  <a:moveTo>
                    <a:pt x="141" y="142"/>
                  </a:moveTo>
                  <a:lnTo>
                    <a:pt x="141" y="1609"/>
                  </a:lnTo>
                  <a:lnTo>
                    <a:pt x="1608" y="1609"/>
                  </a:lnTo>
                  <a:lnTo>
                    <a:pt x="1601" y="1521"/>
                  </a:lnTo>
                  <a:lnTo>
                    <a:pt x="1589" y="1433"/>
                  </a:lnTo>
                  <a:lnTo>
                    <a:pt x="1572" y="1346"/>
                  </a:lnTo>
                  <a:lnTo>
                    <a:pt x="1550" y="1260"/>
                  </a:lnTo>
                  <a:lnTo>
                    <a:pt x="1190" y="1260"/>
                  </a:lnTo>
                  <a:lnTo>
                    <a:pt x="1190" y="625"/>
                  </a:lnTo>
                  <a:lnTo>
                    <a:pt x="1121" y="558"/>
                  </a:lnTo>
                  <a:lnTo>
                    <a:pt x="1049" y="495"/>
                  </a:lnTo>
                  <a:lnTo>
                    <a:pt x="1049" y="1260"/>
                  </a:lnTo>
                  <a:lnTo>
                    <a:pt x="490" y="1260"/>
                  </a:lnTo>
                  <a:lnTo>
                    <a:pt x="490" y="280"/>
                  </a:lnTo>
                  <a:lnTo>
                    <a:pt x="709" y="280"/>
                  </a:lnTo>
                  <a:lnTo>
                    <a:pt x="619" y="242"/>
                  </a:lnTo>
                  <a:lnTo>
                    <a:pt x="526" y="211"/>
                  </a:lnTo>
                  <a:lnTo>
                    <a:pt x="432" y="184"/>
                  </a:lnTo>
                  <a:lnTo>
                    <a:pt x="337" y="165"/>
                  </a:lnTo>
                  <a:lnTo>
                    <a:pt x="239" y="150"/>
                  </a:lnTo>
                  <a:lnTo>
                    <a:pt x="141" y="142"/>
                  </a:lnTo>
                  <a:close/>
                  <a:moveTo>
                    <a:pt x="1329" y="141"/>
                  </a:moveTo>
                  <a:lnTo>
                    <a:pt x="1329" y="1120"/>
                  </a:lnTo>
                  <a:lnTo>
                    <a:pt x="1609" y="1120"/>
                  </a:lnTo>
                  <a:lnTo>
                    <a:pt x="1609" y="141"/>
                  </a:lnTo>
                  <a:lnTo>
                    <a:pt x="1329" y="141"/>
                  </a:lnTo>
                  <a:close/>
                  <a:moveTo>
                    <a:pt x="0" y="0"/>
                  </a:moveTo>
                  <a:lnTo>
                    <a:pt x="70" y="0"/>
                  </a:lnTo>
                  <a:lnTo>
                    <a:pt x="180" y="4"/>
                  </a:lnTo>
                  <a:lnTo>
                    <a:pt x="289" y="15"/>
                  </a:lnTo>
                  <a:lnTo>
                    <a:pt x="397" y="33"/>
                  </a:lnTo>
                  <a:lnTo>
                    <a:pt x="503" y="58"/>
                  </a:lnTo>
                  <a:lnTo>
                    <a:pt x="607" y="90"/>
                  </a:lnTo>
                  <a:lnTo>
                    <a:pt x="710" y="128"/>
                  </a:lnTo>
                  <a:lnTo>
                    <a:pt x="808" y="173"/>
                  </a:lnTo>
                  <a:lnTo>
                    <a:pt x="904" y="224"/>
                  </a:lnTo>
                  <a:lnTo>
                    <a:pt x="996" y="280"/>
                  </a:lnTo>
                  <a:lnTo>
                    <a:pt x="1049" y="280"/>
                  </a:lnTo>
                  <a:lnTo>
                    <a:pt x="1049" y="316"/>
                  </a:lnTo>
                  <a:lnTo>
                    <a:pt x="1121" y="371"/>
                  </a:lnTo>
                  <a:lnTo>
                    <a:pt x="1190" y="429"/>
                  </a:lnTo>
                  <a:lnTo>
                    <a:pt x="1190" y="0"/>
                  </a:lnTo>
                  <a:lnTo>
                    <a:pt x="1750" y="0"/>
                  </a:lnTo>
                  <a:lnTo>
                    <a:pt x="1750" y="1260"/>
                  </a:lnTo>
                  <a:lnTo>
                    <a:pt x="1696" y="1260"/>
                  </a:lnTo>
                  <a:lnTo>
                    <a:pt x="1718" y="1364"/>
                  </a:lnTo>
                  <a:lnTo>
                    <a:pt x="1735" y="1469"/>
                  </a:lnTo>
                  <a:lnTo>
                    <a:pt x="1746" y="1574"/>
                  </a:lnTo>
                  <a:lnTo>
                    <a:pt x="1750" y="1680"/>
                  </a:lnTo>
                  <a:lnTo>
                    <a:pt x="1750" y="1750"/>
                  </a:lnTo>
                  <a:lnTo>
                    <a:pt x="0" y="175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45"/>
            <p:cNvSpPr>
              <a:spLocks/>
            </p:cNvSpPr>
            <p:nvPr/>
          </p:nvSpPr>
          <p:spPr bwMode="auto">
            <a:xfrm>
              <a:off x="2338" y="722"/>
              <a:ext cx="231" cy="232"/>
            </a:xfrm>
            <a:custGeom>
              <a:avLst/>
              <a:gdLst>
                <a:gd name="T0" fmla="*/ 594 w 692"/>
                <a:gd name="T1" fmla="*/ 0 h 694"/>
                <a:gd name="T2" fmla="*/ 692 w 692"/>
                <a:gd name="T3" fmla="*/ 100 h 694"/>
                <a:gd name="T4" fmla="*/ 98 w 692"/>
                <a:gd name="T5" fmla="*/ 694 h 694"/>
                <a:gd name="T6" fmla="*/ 0 w 692"/>
                <a:gd name="T7" fmla="*/ 596 h 694"/>
                <a:gd name="T8" fmla="*/ 594 w 692"/>
                <a:gd name="T9" fmla="*/ 0 h 694"/>
              </a:gdLst>
              <a:ahLst/>
              <a:cxnLst>
                <a:cxn ang="0">
                  <a:pos x="T0" y="T1"/>
                </a:cxn>
                <a:cxn ang="0">
                  <a:pos x="T2" y="T3"/>
                </a:cxn>
                <a:cxn ang="0">
                  <a:pos x="T4" y="T5"/>
                </a:cxn>
                <a:cxn ang="0">
                  <a:pos x="T6" y="T7"/>
                </a:cxn>
                <a:cxn ang="0">
                  <a:pos x="T8" y="T9"/>
                </a:cxn>
              </a:cxnLst>
              <a:rect l="0" t="0" r="r" b="b"/>
              <a:pathLst>
                <a:path w="692" h="694">
                  <a:moveTo>
                    <a:pt x="594" y="0"/>
                  </a:moveTo>
                  <a:lnTo>
                    <a:pt x="692" y="100"/>
                  </a:lnTo>
                  <a:lnTo>
                    <a:pt x="98" y="694"/>
                  </a:lnTo>
                  <a:lnTo>
                    <a:pt x="0" y="596"/>
                  </a:lnTo>
                  <a:lnTo>
                    <a:pt x="5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46"/>
            <p:cNvSpPr>
              <a:spLocks noEditPoints="1"/>
            </p:cNvSpPr>
            <p:nvPr/>
          </p:nvSpPr>
          <p:spPr bwMode="auto">
            <a:xfrm>
              <a:off x="2296" y="669"/>
              <a:ext cx="140" cy="140"/>
            </a:xfrm>
            <a:custGeom>
              <a:avLst/>
              <a:gdLst>
                <a:gd name="T0" fmla="*/ 211 w 421"/>
                <a:gd name="T1" fmla="*/ 140 h 420"/>
                <a:gd name="T2" fmla="*/ 188 w 421"/>
                <a:gd name="T3" fmla="*/ 143 h 420"/>
                <a:gd name="T4" fmla="*/ 170 w 421"/>
                <a:gd name="T5" fmla="*/ 153 h 420"/>
                <a:gd name="T6" fmla="*/ 154 w 421"/>
                <a:gd name="T7" fmla="*/ 169 h 420"/>
                <a:gd name="T8" fmla="*/ 145 w 421"/>
                <a:gd name="T9" fmla="*/ 188 h 420"/>
                <a:gd name="T10" fmla="*/ 141 w 421"/>
                <a:gd name="T11" fmla="*/ 210 h 420"/>
                <a:gd name="T12" fmla="*/ 145 w 421"/>
                <a:gd name="T13" fmla="*/ 232 h 420"/>
                <a:gd name="T14" fmla="*/ 154 w 421"/>
                <a:gd name="T15" fmla="*/ 251 h 420"/>
                <a:gd name="T16" fmla="*/ 170 w 421"/>
                <a:gd name="T17" fmla="*/ 267 h 420"/>
                <a:gd name="T18" fmla="*/ 188 w 421"/>
                <a:gd name="T19" fmla="*/ 277 h 420"/>
                <a:gd name="T20" fmla="*/ 211 w 421"/>
                <a:gd name="T21" fmla="*/ 280 h 420"/>
                <a:gd name="T22" fmla="*/ 233 w 421"/>
                <a:gd name="T23" fmla="*/ 277 h 420"/>
                <a:gd name="T24" fmla="*/ 251 w 421"/>
                <a:gd name="T25" fmla="*/ 267 h 420"/>
                <a:gd name="T26" fmla="*/ 267 w 421"/>
                <a:gd name="T27" fmla="*/ 251 h 420"/>
                <a:gd name="T28" fmla="*/ 278 w 421"/>
                <a:gd name="T29" fmla="*/ 232 h 420"/>
                <a:gd name="T30" fmla="*/ 280 w 421"/>
                <a:gd name="T31" fmla="*/ 210 h 420"/>
                <a:gd name="T32" fmla="*/ 278 w 421"/>
                <a:gd name="T33" fmla="*/ 188 h 420"/>
                <a:gd name="T34" fmla="*/ 267 w 421"/>
                <a:gd name="T35" fmla="*/ 169 h 420"/>
                <a:gd name="T36" fmla="*/ 251 w 421"/>
                <a:gd name="T37" fmla="*/ 153 h 420"/>
                <a:gd name="T38" fmla="*/ 233 w 421"/>
                <a:gd name="T39" fmla="*/ 143 h 420"/>
                <a:gd name="T40" fmla="*/ 211 w 421"/>
                <a:gd name="T41" fmla="*/ 140 h 420"/>
                <a:gd name="T42" fmla="*/ 211 w 421"/>
                <a:gd name="T43" fmla="*/ 0 h 420"/>
                <a:gd name="T44" fmla="*/ 249 w 421"/>
                <a:gd name="T45" fmla="*/ 4 h 420"/>
                <a:gd name="T46" fmla="*/ 284 w 421"/>
                <a:gd name="T47" fmla="*/ 13 h 420"/>
                <a:gd name="T48" fmla="*/ 317 w 421"/>
                <a:gd name="T49" fmla="*/ 29 h 420"/>
                <a:gd name="T50" fmla="*/ 346 w 421"/>
                <a:gd name="T51" fmla="*/ 50 h 420"/>
                <a:gd name="T52" fmla="*/ 371 w 421"/>
                <a:gd name="T53" fmla="*/ 75 h 420"/>
                <a:gd name="T54" fmla="*/ 392 w 421"/>
                <a:gd name="T55" fmla="*/ 104 h 420"/>
                <a:gd name="T56" fmla="*/ 408 w 421"/>
                <a:gd name="T57" fmla="*/ 136 h 420"/>
                <a:gd name="T58" fmla="*/ 417 w 421"/>
                <a:gd name="T59" fmla="*/ 172 h 420"/>
                <a:gd name="T60" fmla="*/ 421 w 421"/>
                <a:gd name="T61" fmla="*/ 210 h 420"/>
                <a:gd name="T62" fmla="*/ 417 w 421"/>
                <a:gd name="T63" fmla="*/ 248 h 420"/>
                <a:gd name="T64" fmla="*/ 408 w 421"/>
                <a:gd name="T65" fmla="*/ 284 h 420"/>
                <a:gd name="T66" fmla="*/ 392 w 421"/>
                <a:gd name="T67" fmla="*/ 316 h 420"/>
                <a:gd name="T68" fmla="*/ 371 w 421"/>
                <a:gd name="T69" fmla="*/ 345 h 420"/>
                <a:gd name="T70" fmla="*/ 346 w 421"/>
                <a:gd name="T71" fmla="*/ 370 h 420"/>
                <a:gd name="T72" fmla="*/ 317 w 421"/>
                <a:gd name="T73" fmla="*/ 391 h 420"/>
                <a:gd name="T74" fmla="*/ 284 w 421"/>
                <a:gd name="T75" fmla="*/ 407 h 420"/>
                <a:gd name="T76" fmla="*/ 249 w 421"/>
                <a:gd name="T77" fmla="*/ 416 h 420"/>
                <a:gd name="T78" fmla="*/ 211 w 421"/>
                <a:gd name="T79" fmla="*/ 420 h 420"/>
                <a:gd name="T80" fmla="*/ 173 w 421"/>
                <a:gd name="T81" fmla="*/ 416 h 420"/>
                <a:gd name="T82" fmla="*/ 137 w 421"/>
                <a:gd name="T83" fmla="*/ 407 h 420"/>
                <a:gd name="T84" fmla="*/ 106 w 421"/>
                <a:gd name="T85" fmla="*/ 391 h 420"/>
                <a:gd name="T86" fmla="*/ 75 w 421"/>
                <a:gd name="T87" fmla="*/ 370 h 420"/>
                <a:gd name="T88" fmla="*/ 50 w 421"/>
                <a:gd name="T89" fmla="*/ 345 h 420"/>
                <a:gd name="T90" fmla="*/ 29 w 421"/>
                <a:gd name="T91" fmla="*/ 316 h 420"/>
                <a:gd name="T92" fmla="*/ 13 w 421"/>
                <a:gd name="T93" fmla="*/ 284 h 420"/>
                <a:gd name="T94" fmla="*/ 4 w 421"/>
                <a:gd name="T95" fmla="*/ 248 h 420"/>
                <a:gd name="T96" fmla="*/ 0 w 421"/>
                <a:gd name="T97" fmla="*/ 210 h 420"/>
                <a:gd name="T98" fmla="*/ 4 w 421"/>
                <a:gd name="T99" fmla="*/ 172 h 420"/>
                <a:gd name="T100" fmla="*/ 13 w 421"/>
                <a:gd name="T101" fmla="*/ 136 h 420"/>
                <a:gd name="T102" fmla="*/ 29 w 421"/>
                <a:gd name="T103" fmla="*/ 104 h 420"/>
                <a:gd name="T104" fmla="*/ 50 w 421"/>
                <a:gd name="T105" fmla="*/ 75 h 420"/>
                <a:gd name="T106" fmla="*/ 75 w 421"/>
                <a:gd name="T107" fmla="*/ 50 h 420"/>
                <a:gd name="T108" fmla="*/ 106 w 421"/>
                <a:gd name="T109" fmla="*/ 29 h 420"/>
                <a:gd name="T110" fmla="*/ 137 w 421"/>
                <a:gd name="T111" fmla="*/ 13 h 420"/>
                <a:gd name="T112" fmla="*/ 173 w 421"/>
                <a:gd name="T113" fmla="*/ 4 h 420"/>
                <a:gd name="T114" fmla="*/ 211 w 421"/>
                <a:gd name="T11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1" h="420">
                  <a:moveTo>
                    <a:pt x="211" y="140"/>
                  </a:moveTo>
                  <a:lnTo>
                    <a:pt x="188" y="143"/>
                  </a:lnTo>
                  <a:lnTo>
                    <a:pt x="170" y="153"/>
                  </a:lnTo>
                  <a:lnTo>
                    <a:pt x="154" y="169"/>
                  </a:lnTo>
                  <a:lnTo>
                    <a:pt x="145" y="188"/>
                  </a:lnTo>
                  <a:lnTo>
                    <a:pt x="141" y="210"/>
                  </a:lnTo>
                  <a:lnTo>
                    <a:pt x="145" y="232"/>
                  </a:lnTo>
                  <a:lnTo>
                    <a:pt x="154" y="251"/>
                  </a:lnTo>
                  <a:lnTo>
                    <a:pt x="170" y="267"/>
                  </a:lnTo>
                  <a:lnTo>
                    <a:pt x="188" y="277"/>
                  </a:lnTo>
                  <a:lnTo>
                    <a:pt x="211" y="280"/>
                  </a:lnTo>
                  <a:lnTo>
                    <a:pt x="233" y="277"/>
                  </a:lnTo>
                  <a:lnTo>
                    <a:pt x="251" y="267"/>
                  </a:lnTo>
                  <a:lnTo>
                    <a:pt x="267" y="251"/>
                  </a:lnTo>
                  <a:lnTo>
                    <a:pt x="278" y="232"/>
                  </a:lnTo>
                  <a:lnTo>
                    <a:pt x="280" y="210"/>
                  </a:lnTo>
                  <a:lnTo>
                    <a:pt x="278" y="188"/>
                  </a:lnTo>
                  <a:lnTo>
                    <a:pt x="267" y="169"/>
                  </a:lnTo>
                  <a:lnTo>
                    <a:pt x="251" y="153"/>
                  </a:lnTo>
                  <a:lnTo>
                    <a:pt x="233" y="143"/>
                  </a:lnTo>
                  <a:lnTo>
                    <a:pt x="211" y="140"/>
                  </a:lnTo>
                  <a:close/>
                  <a:moveTo>
                    <a:pt x="211" y="0"/>
                  </a:moveTo>
                  <a:lnTo>
                    <a:pt x="249" y="4"/>
                  </a:lnTo>
                  <a:lnTo>
                    <a:pt x="284" y="13"/>
                  </a:lnTo>
                  <a:lnTo>
                    <a:pt x="317" y="29"/>
                  </a:lnTo>
                  <a:lnTo>
                    <a:pt x="346" y="50"/>
                  </a:lnTo>
                  <a:lnTo>
                    <a:pt x="371" y="75"/>
                  </a:lnTo>
                  <a:lnTo>
                    <a:pt x="392" y="104"/>
                  </a:lnTo>
                  <a:lnTo>
                    <a:pt x="408" y="136"/>
                  </a:lnTo>
                  <a:lnTo>
                    <a:pt x="417" y="172"/>
                  </a:lnTo>
                  <a:lnTo>
                    <a:pt x="421" y="210"/>
                  </a:lnTo>
                  <a:lnTo>
                    <a:pt x="417" y="248"/>
                  </a:lnTo>
                  <a:lnTo>
                    <a:pt x="408" y="284"/>
                  </a:lnTo>
                  <a:lnTo>
                    <a:pt x="392" y="316"/>
                  </a:lnTo>
                  <a:lnTo>
                    <a:pt x="371" y="345"/>
                  </a:lnTo>
                  <a:lnTo>
                    <a:pt x="346" y="370"/>
                  </a:lnTo>
                  <a:lnTo>
                    <a:pt x="317" y="391"/>
                  </a:lnTo>
                  <a:lnTo>
                    <a:pt x="284" y="407"/>
                  </a:lnTo>
                  <a:lnTo>
                    <a:pt x="249" y="416"/>
                  </a:lnTo>
                  <a:lnTo>
                    <a:pt x="211" y="420"/>
                  </a:lnTo>
                  <a:lnTo>
                    <a:pt x="173" y="416"/>
                  </a:lnTo>
                  <a:lnTo>
                    <a:pt x="137" y="407"/>
                  </a:lnTo>
                  <a:lnTo>
                    <a:pt x="106" y="391"/>
                  </a:lnTo>
                  <a:lnTo>
                    <a:pt x="75" y="370"/>
                  </a:lnTo>
                  <a:lnTo>
                    <a:pt x="50" y="345"/>
                  </a:lnTo>
                  <a:lnTo>
                    <a:pt x="29" y="316"/>
                  </a:lnTo>
                  <a:lnTo>
                    <a:pt x="13" y="284"/>
                  </a:lnTo>
                  <a:lnTo>
                    <a:pt x="4" y="248"/>
                  </a:lnTo>
                  <a:lnTo>
                    <a:pt x="0" y="210"/>
                  </a:lnTo>
                  <a:lnTo>
                    <a:pt x="4" y="172"/>
                  </a:lnTo>
                  <a:lnTo>
                    <a:pt x="13" y="136"/>
                  </a:lnTo>
                  <a:lnTo>
                    <a:pt x="29" y="104"/>
                  </a:lnTo>
                  <a:lnTo>
                    <a:pt x="50" y="75"/>
                  </a:lnTo>
                  <a:lnTo>
                    <a:pt x="75" y="50"/>
                  </a:lnTo>
                  <a:lnTo>
                    <a:pt x="106" y="29"/>
                  </a:lnTo>
                  <a:lnTo>
                    <a:pt x="137" y="13"/>
                  </a:lnTo>
                  <a:lnTo>
                    <a:pt x="173" y="4"/>
                  </a:lnTo>
                  <a:lnTo>
                    <a:pt x="2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47"/>
            <p:cNvSpPr>
              <a:spLocks noEditPoints="1"/>
            </p:cNvSpPr>
            <p:nvPr/>
          </p:nvSpPr>
          <p:spPr bwMode="auto">
            <a:xfrm>
              <a:off x="2482" y="856"/>
              <a:ext cx="141" cy="139"/>
            </a:xfrm>
            <a:custGeom>
              <a:avLst/>
              <a:gdLst>
                <a:gd name="T0" fmla="*/ 211 w 421"/>
                <a:gd name="T1" fmla="*/ 140 h 419"/>
                <a:gd name="T2" fmla="*/ 188 w 421"/>
                <a:gd name="T3" fmla="*/ 143 h 419"/>
                <a:gd name="T4" fmla="*/ 169 w 421"/>
                <a:gd name="T5" fmla="*/ 153 h 419"/>
                <a:gd name="T6" fmla="*/ 154 w 421"/>
                <a:gd name="T7" fmla="*/ 168 h 419"/>
                <a:gd name="T8" fmla="*/ 144 w 421"/>
                <a:gd name="T9" fmla="*/ 188 h 419"/>
                <a:gd name="T10" fmla="*/ 141 w 421"/>
                <a:gd name="T11" fmla="*/ 210 h 419"/>
                <a:gd name="T12" fmla="*/ 144 w 421"/>
                <a:gd name="T13" fmla="*/ 232 h 419"/>
                <a:gd name="T14" fmla="*/ 154 w 421"/>
                <a:gd name="T15" fmla="*/ 251 h 419"/>
                <a:gd name="T16" fmla="*/ 169 w 421"/>
                <a:gd name="T17" fmla="*/ 267 h 419"/>
                <a:gd name="T18" fmla="*/ 188 w 421"/>
                <a:gd name="T19" fmla="*/ 276 h 419"/>
                <a:gd name="T20" fmla="*/ 211 w 421"/>
                <a:gd name="T21" fmla="*/ 280 h 419"/>
                <a:gd name="T22" fmla="*/ 233 w 421"/>
                <a:gd name="T23" fmla="*/ 276 h 419"/>
                <a:gd name="T24" fmla="*/ 251 w 421"/>
                <a:gd name="T25" fmla="*/ 267 h 419"/>
                <a:gd name="T26" fmla="*/ 267 w 421"/>
                <a:gd name="T27" fmla="*/ 251 h 419"/>
                <a:gd name="T28" fmla="*/ 276 w 421"/>
                <a:gd name="T29" fmla="*/ 232 h 419"/>
                <a:gd name="T30" fmla="*/ 280 w 421"/>
                <a:gd name="T31" fmla="*/ 210 h 419"/>
                <a:gd name="T32" fmla="*/ 276 w 421"/>
                <a:gd name="T33" fmla="*/ 188 h 419"/>
                <a:gd name="T34" fmla="*/ 267 w 421"/>
                <a:gd name="T35" fmla="*/ 168 h 419"/>
                <a:gd name="T36" fmla="*/ 251 w 421"/>
                <a:gd name="T37" fmla="*/ 153 h 419"/>
                <a:gd name="T38" fmla="*/ 233 w 421"/>
                <a:gd name="T39" fmla="*/ 143 h 419"/>
                <a:gd name="T40" fmla="*/ 211 w 421"/>
                <a:gd name="T41" fmla="*/ 140 h 419"/>
                <a:gd name="T42" fmla="*/ 211 w 421"/>
                <a:gd name="T43" fmla="*/ 0 h 419"/>
                <a:gd name="T44" fmla="*/ 249 w 421"/>
                <a:gd name="T45" fmla="*/ 4 h 419"/>
                <a:gd name="T46" fmla="*/ 283 w 421"/>
                <a:gd name="T47" fmla="*/ 13 h 419"/>
                <a:gd name="T48" fmla="*/ 316 w 421"/>
                <a:gd name="T49" fmla="*/ 29 h 419"/>
                <a:gd name="T50" fmla="*/ 346 w 421"/>
                <a:gd name="T51" fmla="*/ 50 h 419"/>
                <a:gd name="T52" fmla="*/ 371 w 421"/>
                <a:gd name="T53" fmla="*/ 75 h 419"/>
                <a:gd name="T54" fmla="*/ 392 w 421"/>
                <a:gd name="T55" fmla="*/ 104 h 419"/>
                <a:gd name="T56" fmla="*/ 408 w 421"/>
                <a:gd name="T57" fmla="*/ 136 h 419"/>
                <a:gd name="T58" fmla="*/ 417 w 421"/>
                <a:gd name="T59" fmla="*/ 172 h 419"/>
                <a:gd name="T60" fmla="*/ 421 w 421"/>
                <a:gd name="T61" fmla="*/ 210 h 419"/>
                <a:gd name="T62" fmla="*/ 417 w 421"/>
                <a:gd name="T63" fmla="*/ 247 h 419"/>
                <a:gd name="T64" fmla="*/ 408 w 421"/>
                <a:gd name="T65" fmla="*/ 282 h 419"/>
                <a:gd name="T66" fmla="*/ 392 w 421"/>
                <a:gd name="T67" fmla="*/ 315 h 419"/>
                <a:gd name="T68" fmla="*/ 371 w 421"/>
                <a:gd name="T69" fmla="*/ 345 h 419"/>
                <a:gd name="T70" fmla="*/ 346 w 421"/>
                <a:gd name="T71" fmla="*/ 370 h 419"/>
                <a:gd name="T72" fmla="*/ 316 w 421"/>
                <a:gd name="T73" fmla="*/ 391 h 419"/>
                <a:gd name="T74" fmla="*/ 283 w 421"/>
                <a:gd name="T75" fmla="*/ 406 h 419"/>
                <a:gd name="T76" fmla="*/ 249 w 421"/>
                <a:gd name="T77" fmla="*/ 416 h 419"/>
                <a:gd name="T78" fmla="*/ 211 w 421"/>
                <a:gd name="T79" fmla="*/ 419 h 419"/>
                <a:gd name="T80" fmla="*/ 173 w 421"/>
                <a:gd name="T81" fmla="*/ 416 h 419"/>
                <a:gd name="T82" fmla="*/ 137 w 421"/>
                <a:gd name="T83" fmla="*/ 406 h 419"/>
                <a:gd name="T84" fmla="*/ 104 w 421"/>
                <a:gd name="T85" fmla="*/ 391 h 419"/>
                <a:gd name="T86" fmla="*/ 75 w 421"/>
                <a:gd name="T87" fmla="*/ 370 h 419"/>
                <a:gd name="T88" fmla="*/ 50 w 421"/>
                <a:gd name="T89" fmla="*/ 345 h 419"/>
                <a:gd name="T90" fmla="*/ 29 w 421"/>
                <a:gd name="T91" fmla="*/ 315 h 419"/>
                <a:gd name="T92" fmla="*/ 13 w 421"/>
                <a:gd name="T93" fmla="*/ 282 h 419"/>
                <a:gd name="T94" fmla="*/ 4 w 421"/>
                <a:gd name="T95" fmla="*/ 247 h 419"/>
                <a:gd name="T96" fmla="*/ 0 w 421"/>
                <a:gd name="T97" fmla="*/ 210 h 419"/>
                <a:gd name="T98" fmla="*/ 4 w 421"/>
                <a:gd name="T99" fmla="*/ 172 h 419"/>
                <a:gd name="T100" fmla="*/ 13 w 421"/>
                <a:gd name="T101" fmla="*/ 136 h 419"/>
                <a:gd name="T102" fmla="*/ 29 w 421"/>
                <a:gd name="T103" fmla="*/ 104 h 419"/>
                <a:gd name="T104" fmla="*/ 50 w 421"/>
                <a:gd name="T105" fmla="*/ 75 h 419"/>
                <a:gd name="T106" fmla="*/ 75 w 421"/>
                <a:gd name="T107" fmla="*/ 50 h 419"/>
                <a:gd name="T108" fmla="*/ 104 w 421"/>
                <a:gd name="T109" fmla="*/ 29 h 419"/>
                <a:gd name="T110" fmla="*/ 137 w 421"/>
                <a:gd name="T111" fmla="*/ 13 h 419"/>
                <a:gd name="T112" fmla="*/ 173 w 421"/>
                <a:gd name="T113" fmla="*/ 4 h 419"/>
                <a:gd name="T114" fmla="*/ 211 w 421"/>
                <a:gd name="T115"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1" h="419">
                  <a:moveTo>
                    <a:pt x="211" y="140"/>
                  </a:moveTo>
                  <a:lnTo>
                    <a:pt x="188" y="143"/>
                  </a:lnTo>
                  <a:lnTo>
                    <a:pt x="169" y="153"/>
                  </a:lnTo>
                  <a:lnTo>
                    <a:pt x="154" y="168"/>
                  </a:lnTo>
                  <a:lnTo>
                    <a:pt x="144" y="188"/>
                  </a:lnTo>
                  <a:lnTo>
                    <a:pt x="141" y="210"/>
                  </a:lnTo>
                  <a:lnTo>
                    <a:pt x="144" y="232"/>
                  </a:lnTo>
                  <a:lnTo>
                    <a:pt x="154" y="251"/>
                  </a:lnTo>
                  <a:lnTo>
                    <a:pt x="169" y="267"/>
                  </a:lnTo>
                  <a:lnTo>
                    <a:pt x="188" y="276"/>
                  </a:lnTo>
                  <a:lnTo>
                    <a:pt x="211" y="280"/>
                  </a:lnTo>
                  <a:lnTo>
                    <a:pt x="233" y="276"/>
                  </a:lnTo>
                  <a:lnTo>
                    <a:pt x="251" y="267"/>
                  </a:lnTo>
                  <a:lnTo>
                    <a:pt x="267" y="251"/>
                  </a:lnTo>
                  <a:lnTo>
                    <a:pt x="276" y="232"/>
                  </a:lnTo>
                  <a:lnTo>
                    <a:pt x="280" y="210"/>
                  </a:lnTo>
                  <a:lnTo>
                    <a:pt x="276" y="188"/>
                  </a:lnTo>
                  <a:lnTo>
                    <a:pt x="267" y="168"/>
                  </a:lnTo>
                  <a:lnTo>
                    <a:pt x="251" y="153"/>
                  </a:lnTo>
                  <a:lnTo>
                    <a:pt x="233" y="143"/>
                  </a:lnTo>
                  <a:lnTo>
                    <a:pt x="211" y="140"/>
                  </a:lnTo>
                  <a:close/>
                  <a:moveTo>
                    <a:pt x="211" y="0"/>
                  </a:moveTo>
                  <a:lnTo>
                    <a:pt x="249" y="4"/>
                  </a:lnTo>
                  <a:lnTo>
                    <a:pt x="283" y="13"/>
                  </a:lnTo>
                  <a:lnTo>
                    <a:pt x="316" y="29"/>
                  </a:lnTo>
                  <a:lnTo>
                    <a:pt x="346" y="50"/>
                  </a:lnTo>
                  <a:lnTo>
                    <a:pt x="371" y="75"/>
                  </a:lnTo>
                  <a:lnTo>
                    <a:pt x="392" y="104"/>
                  </a:lnTo>
                  <a:lnTo>
                    <a:pt x="408" y="136"/>
                  </a:lnTo>
                  <a:lnTo>
                    <a:pt x="417" y="172"/>
                  </a:lnTo>
                  <a:lnTo>
                    <a:pt x="421" y="210"/>
                  </a:lnTo>
                  <a:lnTo>
                    <a:pt x="417" y="247"/>
                  </a:lnTo>
                  <a:lnTo>
                    <a:pt x="408" y="282"/>
                  </a:lnTo>
                  <a:lnTo>
                    <a:pt x="392" y="315"/>
                  </a:lnTo>
                  <a:lnTo>
                    <a:pt x="371" y="345"/>
                  </a:lnTo>
                  <a:lnTo>
                    <a:pt x="346" y="370"/>
                  </a:lnTo>
                  <a:lnTo>
                    <a:pt x="316" y="391"/>
                  </a:lnTo>
                  <a:lnTo>
                    <a:pt x="283" y="406"/>
                  </a:lnTo>
                  <a:lnTo>
                    <a:pt x="249" y="416"/>
                  </a:lnTo>
                  <a:lnTo>
                    <a:pt x="211" y="419"/>
                  </a:lnTo>
                  <a:lnTo>
                    <a:pt x="173" y="416"/>
                  </a:lnTo>
                  <a:lnTo>
                    <a:pt x="137" y="406"/>
                  </a:lnTo>
                  <a:lnTo>
                    <a:pt x="104" y="391"/>
                  </a:lnTo>
                  <a:lnTo>
                    <a:pt x="75" y="370"/>
                  </a:lnTo>
                  <a:lnTo>
                    <a:pt x="50" y="345"/>
                  </a:lnTo>
                  <a:lnTo>
                    <a:pt x="29" y="315"/>
                  </a:lnTo>
                  <a:lnTo>
                    <a:pt x="13" y="282"/>
                  </a:lnTo>
                  <a:lnTo>
                    <a:pt x="4" y="247"/>
                  </a:lnTo>
                  <a:lnTo>
                    <a:pt x="0" y="210"/>
                  </a:lnTo>
                  <a:lnTo>
                    <a:pt x="4" y="172"/>
                  </a:lnTo>
                  <a:lnTo>
                    <a:pt x="13" y="136"/>
                  </a:lnTo>
                  <a:lnTo>
                    <a:pt x="29" y="104"/>
                  </a:lnTo>
                  <a:lnTo>
                    <a:pt x="50" y="75"/>
                  </a:lnTo>
                  <a:lnTo>
                    <a:pt x="75" y="50"/>
                  </a:lnTo>
                  <a:lnTo>
                    <a:pt x="104" y="29"/>
                  </a:lnTo>
                  <a:lnTo>
                    <a:pt x="137" y="13"/>
                  </a:lnTo>
                  <a:lnTo>
                    <a:pt x="173" y="4"/>
                  </a:lnTo>
                  <a:lnTo>
                    <a:pt x="2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48"/>
            <p:cNvSpPr>
              <a:spLocks noEditPoints="1"/>
            </p:cNvSpPr>
            <p:nvPr/>
          </p:nvSpPr>
          <p:spPr bwMode="auto">
            <a:xfrm>
              <a:off x="2156" y="16"/>
              <a:ext cx="1122" cy="1446"/>
            </a:xfrm>
            <a:custGeom>
              <a:avLst/>
              <a:gdLst>
                <a:gd name="T0" fmla="*/ 3093 w 3367"/>
                <a:gd name="T1" fmla="*/ 4044 h 4338"/>
                <a:gd name="T2" fmla="*/ 3188 w 3367"/>
                <a:gd name="T3" fmla="*/ 4057 h 4338"/>
                <a:gd name="T4" fmla="*/ 3225 w 3367"/>
                <a:gd name="T5" fmla="*/ 3969 h 4338"/>
                <a:gd name="T6" fmla="*/ 2403 w 3367"/>
                <a:gd name="T7" fmla="*/ 3013 h 4338"/>
                <a:gd name="T8" fmla="*/ 2223 w 3367"/>
                <a:gd name="T9" fmla="*/ 3123 h 4338"/>
                <a:gd name="T10" fmla="*/ 2173 w 3367"/>
                <a:gd name="T11" fmla="*/ 3334 h 4338"/>
                <a:gd name="T12" fmla="*/ 2283 w 3367"/>
                <a:gd name="T13" fmla="*/ 3514 h 4338"/>
                <a:gd name="T14" fmla="*/ 2494 w 3367"/>
                <a:gd name="T15" fmla="*/ 3565 h 4338"/>
                <a:gd name="T16" fmla="*/ 2675 w 3367"/>
                <a:gd name="T17" fmla="*/ 3453 h 4338"/>
                <a:gd name="T18" fmla="*/ 2725 w 3367"/>
                <a:gd name="T19" fmla="*/ 3243 h 4338"/>
                <a:gd name="T20" fmla="*/ 2615 w 3367"/>
                <a:gd name="T21" fmla="*/ 3063 h 4338"/>
                <a:gd name="T22" fmla="*/ 1609 w 3367"/>
                <a:gd name="T23" fmla="*/ 1121 h 4338"/>
                <a:gd name="T24" fmla="*/ 1028 w 3367"/>
                <a:gd name="T25" fmla="*/ 1265 h 4338"/>
                <a:gd name="T26" fmla="*/ 607 w 3367"/>
                <a:gd name="T27" fmla="*/ 1556 h 4338"/>
                <a:gd name="T28" fmla="*/ 308 w 3367"/>
                <a:gd name="T29" fmla="*/ 1963 h 4338"/>
                <a:gd name="T30" fmla="*/ 154 w 3367"/>
                <a:gd name="T31" fmla="*/ 2449 h 4338"/>
                <a:gd name="T32" fmla="*/ 174 w 3367"/>
                <a:gd name="T33" fmla="*/ 2981 h 4338"/>
                <a:gd name="T34" fmla="*/ 368 w 3367"/>
                <a:gd name="T35" fmla="*/ 3465 h 4338"/>
                <a:gd name="T36" fmla="*/ 706 w 3367"/>
                <a:gd name="T37" fmla="*/ 3850 h 4338"/>
                <a:gd name="T38" fmla="*/ 1154 w 3367"/>
                <a:gd name="T39" fmla="*/ 4105 h 4338"/>
                <a:gd name="T40" fmla="*/ 1679 w 3367"/>
                <a:gd name="T41" fmla="*/ 4199 h 4338"/>
                <a:gd name="T42" fmla="*/ 2166 w 3367"/>
                <a:gd name="T43" fmla="*/ 4118 h 4338"/>
                <a:gd name="T44" fmla="*/ 2600 w 3367"/>
                <a:gd name="T45" fmla="*/ 3890 h 4338"/>
                <a:gd name="T46" fmla="*/ 2392 w 3367"/>
                <a:gd name="T47" fmla="*/ 3704 h 4338"/>
                <a:gd name="T48" fmla="*/ 2152 w 3367"/>
                <a:gd name="T49" fmla="*/ 3585 h 4338"/>
                <a:gd name="T50" fmla="*/ 2032 w 3367"/>
                <a:gd name="T51" fmla="*/ 3346 h 4338"/>
                <a:gd name="T52" fmla="*/ 2086 w 3367"/>
                <a:gd name="T53" fmla="*/ 3077 h 4338"/>
                <a:gd name="T54" fmla="*/ 2286 w 3367"/>
                <a:gd name="T55" fmla="*/ 2901 h 4338"/>
                <a:gd name="T56" fmla="*/ 2561 w 3367"/>
                <a:gd name="T57" fmla="*/ 2884 h 4338"/>
                <a:gd name="T58" fmla="*/ 2782 w 3367"/>
                <a:gd name="T59" fmla="*/ 3033 h 4338"/>
                <a:gd name="T60" fmla="*/ 2868 w 3367"/>
                <a:gd name="T61" fmla="*/ 3289 h 4338"/>
                <a:gd name="T62" fmla="*/ 3069 w 3367"/>
                <a:gd name="T63" fmla="*/ 3321 h 4338"/>
                <a:gd name="T64" fmla="*/ 3209 w 3367"/>
                <a:gd name="T65" fmla="*/ 2832 h 4338"/>
                <a:gd name="T66" fmla="*/ 139 w 3367"/>
                <a:gd name="T67" fmla="*/ 840 h 4338"/>
                <a:gd name="T68" fmla="*/ 0 w 3367"/>
                <a:gd name="T69" fmla="*/ 0 h 4338"/>
                <a:gd name="T70" fmla="*/ 1679 w 3367"/>
                <a:gd name="T71" fmla="*/ 979 h 4338"/>
                <a:gd name="T72" fmla="*/ 3355 w 3367"/>
                <a:gd name="T73" fmla="*/ 2771 h 4338"/>
                <a:gd name="T74" fmla="*/ 3227 w 3367"/>
                <a:gd name="T75" fmla="*/ 3307 h 4338"/>
                <a:gd name="T76" fmla="*/ 3328 w 3367"/>
                <a:gd name="T77" fmla="*/ 3863 h 4338"/>
                <a:gd name="T78" fmla="*/ 3360 w 3367"/>
                <a:gd name="T79" fmla="*/ 4044 h 4338"/>
                <a:gd name="T80" fmla="*/ 3247 w 3367"/>
                <a:gd name="T81" fmla="*/ 4183 h 4338"/>
                <a:gd name="T82" fmla="*/ 3083 w 3367"/>
                <a:gd name="T83" fmla="*/ 4196 h 4338"/>
                <a:gd name="T84" fmla="*/ 2692 w 3367"/>
                <a:gd name="T85" fmla="*/ 3995 h 4338"/>
                <a:gd name="T86" fmla="*/ 2215 w 3367"/>
                <a:gd name="T87" fmla="*/ 4250 h 4338"/>
                <a:gd name="T88" fmla="*/ 1679 w 3367"/>
                <a:gd name="T89" fmla="*/ 4338 h 4338"/>
                <a:gd name="T90" fmla="*/ 1106 w 3367"/>
                <a:gd name="T91" fmla="*/ 4237 h 4338"/>
                <a:gd name="T92" fmla="*/ 617 w 3367"/>
                <a:gd name="T93" fmla="*/ 3958 h 4338"/>
                <a:gd name="T94" fmla="*/ 248 w 3367"/>
                <a:gd name="T95" fmla="*/ 3537 h 4338"/>
                <a:gd name="T96" fmla="*/ 37 w 3367"/>
                <a:gd name="T97" fmla="*/ 3012 h 4338"/>
                <a:gd name="T98" fmla="*/ 14 w 3367"/>
                <a:gd name="T99" fmla="*/ 2437 h 4338"/>
                <a:gd name="T100" fmla="*/ 172 w 3367"/>
                <a:gd name="T101" fmla="*/ 1921 h 4338"/>
                <a:gd name="T102" fmla="*/ 481 w 3367"/>
                <a:gd name="T103" fmla="*/ 1483 h 4338"/>
                <a:gd name="T104" fmla="*/ 918 w 3367"/>
                <a:gd name="T105" fmla="*/ 1163 h 4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67" h="4338">
                  <a:moveTo>
                    <a:pt x="2796" y="3524"/>
                  </a:moveTo>
                  <a:lnTo>
                    <a:pt x="2763" y="3566"/>
                  </a:lnTo>
                  <a:lnTo>
                    <a:pt x="2726" y="3603"/>
                  </a:lnTo>
                  <a:lnTo>
                    <a:pt x="2684" y="3636"/>
                  </a:lnTo>
                  <a:lnTo>
                    <a:pt x="3093" y="4044"/>
                  </a:lnTo>
                  <a:lnTo>
                    <a:pt x="3110" y="4057"/>
                  </a:lnTo>
                  <a:lnTo>
                    <a:pt x="3129" y="4065"/>
                  </a:lnTo>
                  <a:lnTo>
                    <a:pt x="3148" y="4067"/>
                  </a:lnTo>
                  <a:lnTo>
                    <a:pt x="3168" y="4065"/>
                  </a:lnTo>
                  <a:lnTo>
                    <a:pt x="3188" y="4057"/>
                  </a:lnTo>
                  <a:lnTo>
                    <a:pt x="3204" y="4044"/>
                  </a:lnTo>
                  <a:lnTo>
                    <a:pt x="3217" y="4026"/>
                  </a:lnTo>
                  <a:lnTo>
                    <a:pt x="3225" y="4008"/>
                  </a:lnTo>
                  <a:lnTo>
                    <a:pt x="3227" y="3988"/>
                  </a:lnTo>
                  <a:lnTo>
                    <a:pt x="3225" y="3969"/>
                  </a:lnTo>
                  <a:lnTo>
                    <a:pt x="3217" y="3949"/>
                  </a:lnTo>
                  <a:lnTo>
                    <a:pt x="3204" y="3933"/>
                  </a:lnTo>
                  <a:lnTo>
                    <a:pt x="2796" y="3524"/>
                  </a:lnTo>
                  <a:close/>
                  <a:moveTo>
                    <a:pt x="2449" y="3009"/>
                  </a:moveTo>
                  <a:lnTo>
                    <a:pt x="2403" y="3013"/>
                  </a:lnTo>
                  <a:lnTo>
                    <a:pt x="2361" y="3023"/>
                  </a:lnTo>
                  <a:lnTo>
                    <a:pt x="2320" y="3041"/>
                  </a:lnTo>
                  <a:lnTo>
                    <a:pt x="2283" y="3063"/>
                  </a:lnTo>
                  <a:lnTo>
                    <a:pt x="2251" y="3090"/>
                  </a:lnTo>
                  <a:lnTo>
                    <a:pt x="2223" y="3123"/>
                  </a:lnTo>
                  <a:lnTo>
                    <a:pt x="2201" y="3160"/>
                  </a:lnTo>
                  <a:lnTo>
                    <a:pt x="2183" y="3200"/>
                  </a:lnTo>
                  <a:lnTo>
                    <a:pt x="2173" y="3243"/>
                  </a:lnTo>
                  <a:lnTo>
                    <a:pt x="2169" y="3289"/>
                  </a:lnTo>
                  <a:lnTo>
                    <a:pt x="2173" y="3334"/>
                  </a:lnTo>
                  <a:lnTo>
                    <a:pt x="2183" y="3377"/>
                  </a:lnTo>
                  <a:lnTo>
                    <a:pt x="2201" y="3417"/>
                  </a:lnTo>
                  <a:lnTo>
                    <a:pt x="2223" y="3453"/>
                  </a:lnTo>
                  <a:lnTo>
                    <a:pt x="2251" y="3486"/>
                  </a:lnTo>
                  <a:lnTo>
                    <a:pt x="2283" y="3514"/>
                  </a:lnTo>
                  <a:lnTo>
                    <a:pt x="2320" y="3537"/>
                  </a:lnTo>
                  <a:lnTo>
                    <a:pt x="2361" y="3555"/>
                  </a:lnTo>
                  <a:lnTo>
                    <a:pt x="2403" y="3565"/>
                  </a:lnTo>
                  <a:lnTo>
                    <a:pt x="2449" y="3569"/>
                  </a:lnTo>
                  <a:lnTo>
                    <a:pt x="2494" y="3565"/>
                  </a:lnTo>
                  <a:lnTo>
                    <a:pt x="2537" y="3555"/>
                  </a:lnTo>
                  <a:lnTo>
                    <a:pt x="2578" y="3537"/>
                  </a:lnTo>
                  <a:lnTo>
                    <a:pt x="2615" y="3514"/>
                  </a:lnTo>
                  <a:lnTo>
                    <a:pt x="2646" y="3486"/>
                  </a:lnTo>
                  <a:lnTo>
                    <a:pt x="2675" y="3453"/>
                  </a:lnTo>
                  <a:lnTo>
                    <a:pt x="2697" y="3417"/>
                  </a:lnTo>
                  <a:lnTo>
                    <a:pt x="2715" y="3377"/>
                  </a:lnTo>
                  <a:lnTo>
                    <a:pt x="2725" y="3334"/>
                  </a:lnTo>
                  <a:lnTo>
                    <a:pt x="2729" y="3289"/>
                  </a:lnTo>
                  <a:lnTo>
                    <a:pt x="2725" y="3243"/>
                  </a:lnTo>
                  <a:lnTo>
                    <a:pt x="2715" y="3200"/>
                  </a:lnTo>
                  <a:lnTo>
                    <a:pt x="2697" y="3160"/>
                  </a:lnTo>
                  <a:lnTo>
                    <a:pt x="2675" y="3123"/>
                  </a:lnTo>
                  <a:lnTo>
                    <a:pt x="2646" y="3090"/>
                  </a:lnTo>
                  <a:lnTo>
                    <a:pt x="2615" y="3063"/>
                  </a:lnTo>
                  <a:lnTo>
                    <a:pt x="2578" y="3041"/>
                  </a:lnTo>
                  <a:lnTo>
                    <a:pt x="2537" y="3023"/>
                  </a:lnTo>
                  <a:lnTo>
                    <a:pt x="2494" y="3013"/>
                  </a:lnTo>
                  <a:lnTo>
                    <a:pt x="2449" y="3009"/>
                  </a:lnTo>
                  <a:close/>
                  <a:moveTo>
                    <a:pt x="1609" y="1121"/>
                  </a:moveTo>
                  <a:lnTo>
                    <a:pt x="1539" y="1127"/>
                  </a:lnTo>
                  <a:lnTo>
                    <a:pt x="1470" y="1134"/>
                  </a:lnTo>
                  <a:lnTo>
                    <a:pt x="1470" y="1568"/>
                  </a:lnTo>
                  <a:lnTo>
                    <a:pt x="1125" y="1224"/>
                  </a:lnTo>
                  <a:lnTo>
                    <a:pt x="1028" y="1265"/>
                  </a:lnTo>
                  <a:lnTo>
                    <a:pt x="936" y="1312"/>
                  </a:lnTo>
                  <a:lnTo>
                    <a:pt x="847" y="1366"/>
                  </a:lnTo>
                  <a:lnTo>
                    <a:pt x="762" y="1424"/>
                  </a:lnTo>
                  <a:lnTo>
                    <a:pt x="682" y="1487"/>
                  </a:lnTo>
                  <a:lnTo>
                    <a:pt x="607" y="1556"/>
                  </a:lnTo>
                  <a:lnTo>
                    <a:pt x="536" y="1629"/>
                  </a:lnTo>
                  <a:lnTo>
                    <a:pt x="471" y="1706"/>
                  </a:lnTo>
                  <a:lnTo>
                    <a:pt x="411" y="1788"/>
                  </a:lnTo>
                  <a:lnTo>
                    <a:pt x="356" y="1873"/>
                  </a:lnTo>
                  <a:lnTo>
                    <a:pt x="308" y="1963"/>
                  </a:lnTo>
                  <a:lnTo>
                    <a:pt x="264" y="2055"/>
                  </a:lnTo>
                  <a:lnTo>
                    <a:pt x="227" y="2149"/>
                  </a:lnTo>
                  <a:lnTo>
                    <a:pt x="196" y="2248"/>
                  </a:lnTo>
                  <a:lnTo>
                    <a:pt x="172" y="2348"/>
                  </a:lnTo>
                  <a:lnTo>
                    <a:pt x="154" y="2449"/>
                  </a:lnTo>
                  <a:lnTo>
                    <a:pt x="143" y="2553"/>
                  </a:lnTo>
                  <a:lnTo>
                    <a:pt x="139" y="2659"/>
                  </a:lnTo>
                  <a:lnTo>
                    <a:pt x="143" y="2768"/>
                  </a:lnTo>
                  <a:lnTo>
                    <a:pt x="155" y="2876"/>
                  </a:lnTo>
                  <a:lnTo>
                    <a:pt x="174" y="2981"/>
                  </a:lnTo>
                  <a:lnTo>
                    <a:pt x="200" y="3084"/>
                  </a:lnTo>
                  <a:lnTo>
                    <a:pt x="233" y="3184"/>
                  </a:lnTo>
                  <a:lnTo>
                    <a:pt x="272" y="3281"/>
                  </a:lnTo>
                  <a:lnTo>
                    <a:pt x="317" y="3374"/>
                  </a:lnTo>
                  <a:lnTo>
                    <a:pt x="368" y="3465"/>
                  </a:lnTo>
                  <a:lnTo>
                    <a:pt x="425" y="3551"/>
                  </a:lnTo>
                  <a:lnTo>
                    <a:pt x="488" y="3632"/>
                  </a:lnTo>
                  <a:lnTo>
                    <a:pt x="556" y="3710"/>
                  </a:lnTo>
                  <a:lnTo>
                    <a:pt x="628" y="3782"/>
                  </a:lnTo>
                  <a:lnTo>
                    <a:pt x="706" y="3850"/>
                  </a:lnTo>
                  <a:lnTo>
                    <a:pt x="787" y="3913"/>
                  </a:lnTo>
                  <a:lnTo>
                    <a:pt x="873" y="3970"/>
                  </a:lnTo>
                  <a:lnTo>
                    <a:pt x="964" y="4021"/>
                  </a:lnTo>
                  <a:lnTo>
                    <a:pt x="1057" y="4066"/>
                  </a:lnTo>
                  <a:lnTo>
                    <a:pt x="1154" y="4105"/>
                  </a:lnTo>
                  <a:lnTo>
                    <a:pt x="1254" y="4138"/>
                  </a:lnTo>
                  <a:lnTo>
                    <a:pt x="1357" y="4164"/>
                  </a:lnTo>
                  <a:lnTo>
                    <a:pt x="1462" y="4183"/>
                  </a:lnTo>
                  <a:lnTo>
                    <a:pt x="1570" y="4195"/>
                  </a:lnTo>
                  <a:lnTo>
                    <a:pt x="1679" y="4199"/>
                  </a:lnTo>
                  <a:lnTo>
                    <a:pt x="1780" y="4195"/>
                  </a:lnTo>
                  <a:lnTo>
                    <a:pt x="1878" y="4186"/>
                  </a:lnTo>
                  <a:lnTo>
                    <a:pt x="1976" y="4170"/>
                  </a:lnTo>
                  <a:lnTo>
                    <a:pt x="2072" y="4147"/>
                  </a:lnTo>
                  <a:lnTo>
                    <a:pt x="2166" y="4118"/>
                  </a:lnTo>
                  <a:lnTo>
                    <a:pt x="2258" y="4084"/>
                  </a:lnTo>
                  <a:lnTo>
                    <a:pt x="2348" y="4044"/>
                  </a:lnTo>
                  <a:lnTo>
                    <a:pt x="2435" y="3998"/>
                  </a:lnTo>
                  <a:lnTo>
                    <a:pt x="2520" y="3946"/>
                  </a:lnTo>
                  <a:lnTo>
                    <a:pt x="2600" y="3890"/>
                  </a:lnTo>
                  <a:lnTo>
                    <a:pt x="2679" y="3827"/>
                  </a:lnTo>
                  <a:lnTo>
                    <a:pt x="2548" y="3697"/>
                  </a:lnTo>
                  <a:lnTo>
                    <a:pt x="2499" y="3706"/>
                  </a:lnTo>
                  <a:lnTo>
                    <a:pt x="2449" y="3708"/>
                  </a:lnTo>
                  <a:lnTo>
                    <a:pt x="2392" y="3704"/>
                  </a:lnTo>
                  <a:lnTo>
                    <a:pt x="2337" y="3694"/>
                  </a:lnTo>
                  <a:lnTo>
                    <a:pt x="2286" y="3675"/>
                  </a:lnTo>
                  <a:lnTo>
                    <a:pt x="2237" y="3650"/>
                  </a:lnTo>
                  <a:lnTo>
                    <a:pt x="2193" y="3620"/>
                  </a:lnTo>
                  <a:lnTo>
                    <a:pt x="2152" y="3585"/>
                  </a:lnTo>
                  <a:lnTo>
                    <a:pt x="2116" y="3545"/>
                  </a:lnTo>
                  <a:lnTo>
                    <a:pt x="2086" y="3501"/>
                  </a:lnTo>
                  <a:lnTo>
                    <a:pt x="2063" y="3452"/>
                  </a:lnTo>
                  <a:lnTo>
                    <a:pt x="2044" y="3399"/>
                  </a:lnTo>
                  <a:lnTo>
                    <a:pt x="2032" y="3346"/>
                  </a:lnTo>
                  <a:lnTo>
                    <a:pt x="2030" y="3289"/>
                  </a:lnTo>
                  <a:lnTo>
                    <a:pt x="2032" y="3231"/>
                  </a:lnTo>
                  <a:lnTo>
                    <a:pt x="2044" y="3177"/>
                  </a:lnTo>
                  <a:lnTo>
                    <a:pt x="2063" y="3125"/>
                  </a:lnTo>
                  <a:lnTo>
                    <a:pt x="2086" y="3077"/>
                  </a:lnTo>
                  <a:lnTo>
                    <a:pt x="2116" y="3033"/>
                  </a:lnTo>
                  <a:lnTo>
                    <a:pt x="2152" y="2992"/>
                  </a:lnTo>
                  <a:lnTo>
                    <a:pt x="2193" y="2956"/>
                  </a:lnTo>
                  <a:lnTo>
                    <a:pt x="2237" y="2926"/>
                  </a:lnTo>
                  <a:lnTo>
                    <a:pt x="2286" y="2901"/>
                  </a:lnTo>
                  <a:lnTo>
                    <a:pt x="2337" y="2884"/>
                  </a:lnTo>
                  <a:lnTo>
                    <a:pt x="2392" y="2872"/>
                  </a:lnTo>
                  <a:lnTo>
                    <a:pt x="2449" y="2868"/>
                  </a:lnTo>
                  <a:lnTo>
                    <a:pt x="2506" y="2872"/>
                  </a:lnTo>
                  <a:lnTo>
                    <a:pt x="2561" y="2884"/>
                  </a:lnTo>
                  <a:lnTo>
                    <a:pt x="2612" y="2901"/>
                  </a:lnTo>
                  <a:lnTo>
                    <a:pt x="2661" y="2926"/>
                  </a:lnTo>
                  <a:lnTo>
                    <a:pt x="2705" y="2956"/>
                  </a:lnTo>
                  <a:lnTo>
                    <a:pt x="2746" y="2992"/>
                  </a:lnTo>
                  <a:lnTo>
                    <a:pt x="2782" y="3033"/>
                  </a:lnTo>
                  <a:lnTo>
                    <a:pt x="2812" y="3077"/>
                  </a:lnTo>
                  <a:lnTo>
                    <a:pt x="2835" y="3125"/>
                  </a:lnTo>
                  <a:lnTo>
                    <a:pt x="2854" y="3177"/>
                  </a:lnTo>
                  <a:lnTo>
                    <a:pt x="2864" y="3231"/>
                  </a:lnTo>
                  <a:lnTo>
                    <a:pt x="2868" y="3289"/>
                  </a:lnTo>
                  <a:lnTo>
                    <a:pt x="2866" y="3339"/>
                  </a:lnTo>
                  <a:lnTo>
                    <a:pt x="2857" y="3388"/>
                  </a:lnTo>
                  <a:lnTo>
                    <a:pt x="2968" y="3499"/>
                  </a:lnTo>
                  <a:lnTo>
                    <a:pt x="3022" y="3411"/>
                  </a:lnTo>
                  <a:lnTo>
                    <a:pt x="3069" y="3321"/>
                  </a:lnTo>
                  <a:lnTo>
                    <a:pt x="3110" y="3226"/>
                  </a:lnTo>
                  <a:lnTo>
                    <a:pt x="3144" y="3131"/>
                  </a:lnTo>
                  <a:lnTo>
                    <a:pt x="3172" y="3033"/>
                  </a:lnTo>
                  <a:lnTo>
                    <a:pt x="3194" y="2933"/>
                  </a:lnTo>
                  <a:lnTo>
                    <a:pt x="3209" y="2832"/>
                  </a:lnTo>
                  <a:lnTo>
                    <a:pt x="3217" y="2729"/>
                  </a:lnTo>
                  <a:lnTo>
                    <a:pt x="1609" y="2729"/>
                  </a:lnTo>
                  <a:lnTo>
                    <a:pt x="1609" y="1121"/>
                  </a:lnTo>
                  <a:close/>
                  <a:moveTo>
                    <a:pt x="139" y="139"/>
                  </a:moveTo>
                  <a:lnTo>
                    <a:pt x="139" y="840"/>
                  </a:lnTo>
                  <a:lnTo>
                    <a:pt x="939" y="840"/>
                  </a:lnTo>
                  <a:lnTo>
                    <a:pt x="1329" y="1230"/>
                  </a:lnTo>
                  <a:lnTo>
                    <a:pt x="1329" y="139"/>
                  </a:lnTo>
                  <a:lnTo>
                    <a:pt x="139" y="139"/>
                  </a:lnTo>
                  <a:close/>
                  <a:moveTo>
                    <a:pt x="0" y="0"/>
                  </a:moveTo>
                  <a:lnTo>
                    <a:pt x="1470" y="0"/>
                  </a:lnTo>
                  <a:lnTo>
                    <a:pt x="1470" y="995"/>
                  </a:lnTo>
                  <a:lnTo>
                    <a:pt x="1539" y="987"/>
                  </a:lnTo>
                  <a:lnTo>
                    <a:pt x="1610" y="982"/>
                  </a:lnTo>
                  <a:lnTo>
                    <a:pt x="1679" y="979"/>
                  </a:lnTo>
                  <a:lnTo>
                    <a:pt x="1750" y="979"/>
                  </a:lnTo>
                  <a:lnTo>
                    <a:pt x="1750" y="2588"/>
                  </a:lnTo>
                  <a:lnTo>
                    <a:pt x="3359" y="2588"/>
                  </a:lnTo>
                  <a:lnTo>
                    <a:pt x="3359" y="2659"/>
                  </a:lnTo>
                  <a:lnTo>
                    <a:pt x="3355" y="2771"/>
                  </a:lnTo>
                  <a:lnTo>
                    <a:pt x="3344" y="2881"/>
                  </a:lnTo>
                  <a:lnTo>
                    <a:pt x="3326" y="2991"/>
                  </a:lnTo>
                  <a:lnTo>
                    <a:pt x="3300" y="3098"/>
                  </a:lnTo>
                  <a:lnTo>
                    <a:pt x="3267" y="3204"/>
                  </a:lnTo>
                  <a:lnTo>
                    <a:pt x="3227" y="3307"/>
                  </a:lnTo>
                  <a:lnTo>
                    <a:pt x="3181" y="3407"/>
                  </a:lnTo>
                  <a:lnTo>
                    <a:pt x="3129" y="3505"/>
                  </a:lnTo>
                  <a:lnTo>
                    <a:pt x="3068" y="3599"/>
                  </a:lnTo>
                  <a:lnTo>
                    <a:pt x="3303" y="3833"/>
                  </a:lnTo>
                  <a:lnTo>
                    <a:pt x="3328" y="3863"/>
                  </a:lnTo>
                  <a:lnTo>
                    <a:pt x="3347" y="3898"/>
                  </a:lnTo>
                  <a:lnTo>
                    <a:pt x="3360" y="3933"/>
                  </a:lnTo>
                  <a:lnTo>
                    <a:pt x="3367" y="3970"/>
                  </a:lnTo>
                  <a:lnTo>
                    <a:pt x="3367" y="4007"/>
                  </a:lnTo>
                  <a:lnTo>
                    <a:pt x="3360" y="4044"/>
                  </a:lnTo>
                  <a:lnTo>
                    <a:pt x="3347" y="4079"/>
                  </a:lnTo>
                  <a:lnTo>
                    <a:pt x="3328" y="4112"/>
                  </a:lnTo>
                  <a:lnTo>
                    <a:pt x="3303" y="4142"/>
                  </a:lnTo>
                  <a:lnTo>
                    <a:pt x="3276" y="4166"/>
                  </a:lnTo>
                  <a:lnTo>
                    <a:pt x="3247" y="4183"/>
                  </a:lnTo>
                  <a:lnTo>
                    <a:pt x="3215" y="4196"/>
                  </a:lnTo>
                  <a:lnTo>
                    <a:pt x="3183" y="4204"/>
                  </a:lnTo>
                  <a:lnTo>
                    <a:pt x="3148" y="4207"/>
                  </a:lnTo>
                  <a:lnTo>
                    <a:pt x="3115" y="4204"/>
                  </a:lnTo>
                  <a:lnTo>
                    <a:pt x="3083" y="4196"/>
                  </a:lnTo>
                  <a:lnTo>
                    <a:pt x="3051" y="4183"/>
                  </a:lnTo>
                  <a:lnTo>
                    <a:pt x="3021" y="4166"/>
                  </a:lnTo>
                  <a:lnTo>
                    <a:pt x="2995" y="4142"/>
                  </a:lnTo>
                  <a:lnTo>
                    <a:pt x="2778" y="3927"/>
                  </a:lnTo>
                  <a:lnTo>
                    <a:pt x="2692" y="3995"/>
                  </a:lnTo>
                  <a:lnTo>
                    <a:pt x="2603" y="4059"/>
                  </a:lnTo>
                  <a:lnTo>
                    <a:pt x="2511" y="4116"/>
                  </a:lnTo>
                  <a:lnTo>
                    <a:pt x="2415" y="4167"/>
                  </a:lnTo>
                  <a:lnTo>
                    <a:pt x="2316" y="4212"/>
                  </a:lnTo>
                  <a:lnTo>
                    <a:pt x="2215" y="4250"/>
                  </a:lnTo>
                  <a:lnTo>
                    <a:pt x="2111" y="4281"/>
                  </a:lnTo>
                  <a:lnTo>
                    <a:pt x="2006" y="4306"/>
                  </a:lnTo>
                  <a:lnTo>
                    <a:pt x="1898" y="4324"/>
                  </a:lnTo>
                  <a:lnTo>
                    <a:pt x="1789" y="4334"/>
                  </a:lnTo>
                  <a:lnTo>
                    <a:pt x="1679" y="4338"/>
                  </a:lnTo>
                  <a:lnTo>
                    <a:pt x="1559" y="4334"/>
                  </a:lnTo>
                  <a:lnTo>
                    <a:pt x="1442" y="4321"/>
                  </a:lnTo>
                  <a:lnTo>
                    <a:pt x="1326" y="4301"/>
                  </a:lnTo>
                  <a:lnTo>
                    <a:pt x="1215" y="4272"/>
                  </a:lnTo>
                  <a:lnTo>
                    <a:pt x="1106" y="4237"/>
                  </a:lnTo>
                  <a:lnTo>
                    <a:pt x="1000" y="4195"/>
                  </a:lnTo>
                  <a:lnTo>
                    <a:pt x="898" y="4145"/>
                  </a:lnTo>
                  <a:lnTo>
                    <a:pt x="801" y="4090"/>
                  </a:lnTo>
                  <a:lnTo>
                    <a:pt x="706" y="4026"/>
                  </a:lnTo>
                  <a:lnTo>
                    <a:pt x="617" y="3958"/>
                  </a:lnTo>
                  <a:lnTo>
                    <a:pt x="532" y="3884"/>
                  </a:lnTo>
                  <a:lnTo>
                    <a:pt x="454" y="3806"/>
                  </a:lnTo>
                  <a:lnTo>
                    <a:pt x="380" y="3721"/>
                  </a:lnTo>
                  <a:lnTo>
                    <a:pt x="312" y="3632"/>
                  </a:lnTo>
                  <a:lnTo>
                    <a:pt x="248" y="3537"/>
                  </a:lnTo>
                  <a:lnTo>
                    <a:pt x="193" y="3440"/>
                  </a:lnTo>
                  <a:lnTo>
                    <a:pt x="143" y="3338"/>
                  </a:lnTo>
                  <a:lnTo>
                    <a:pt x="101" y="3232"/>
                  </a:lnTo>
                  <a:lnTo>
                    <a:pt x="66" y="3123"/>
                  </a:lnTo>
                  <a:lnTo>
                    <a:pt x="37" y="3012"/>
                  </a:lnTo>
                  <a:lnTo>
                    <a:pt x="17" y="2896"/>
                  </a:lnTo>
                  <a:lnTo>
                    <a:pt x="4" y="2779"/>
                  </a:lnTo>
                  <a:lnTo>
                    <a:pt x="0" y="2659"/>
                  </a:lnTo>
                  <a:lnTo>
                    <a:pt x="4" y="2548"/>
                  </a:lnTo>
                  <a:lnTo>
                    <a:pt x="14" y="2437"/>
                  </a:lnTo>
                  <a:lnTo>
                    <a:pt x="33" y="2329"/>
                  </a:lnTo>
                  <a:lnTo>
                    <a:pt x="58" y="2223"/>
                  </a:lnTo>
                  <a:lnTo>
                    <a:pt x="89" y="2119"/>
                  </a:lnTo>
                  <a:lnTo>
                    <a:pt x="128" y="2018"/>
                  </a:lnTo>
                  <a:lnTo>
                    <a:pt x="172" y="1921"/>
                  </a:lnTo>
                  <a:lnTo>
                    <a:pt x="222" y="1825"/>
                  </a:lnTo>
                  <a:lnTo>
                    <a:pt x="279" y="1734"/>
                  </a:lnTo>
                  <a:lnTo>
                    <a:pt x="340" y="1646"/>
                  </a:lnTo>
                  <a:lnTo>
                    <a:pt x="409" y="1563"/>
                  </a:lnTo>
                  <a:lnTo>
                    <a:pt x="481" y="1483"/>
                  </a:lnTo>
                  <a:lnTo>
                    <a:pt x="559" y="1409"/>
                  </a:lnTo>
                  <a:lnTo>
                    <a:pt x="641" y="1340"/>
                  </a:lnTo>
                  <a:lnTo>
                    <a:pt x="730" y="1275"/>
                  </a:lnTo>
                  <a:lnTo>
                    <a:pt x="822" y="1216"/>
                  </a:lnTo>
                  <a:lnTo>
                    <a:pt x="918" y="1163"/>
                  </a:lnTo>
                  <a:lnTo>
                    <a:pt x="1017" y="1116"/>
                  </a:lnTo>
                  <a:lnTo>
                    <a:pt x="881" y="979"/>
                  </a:lnTo>
                  <a:lnTo>
                    <a:pt x="0" y="97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Rectangle 49"/>
            <p:cNvSpPr>
              <a:spLocks noChangeArrowheads="1"/>
            </p:cNvSpPr>
            <p:nvPr/>
          </p:nvSpPr>
          <p:spPr bwMode="auto">
            <a:xfrm>
              <a:off x="2249" y="109"/>
              <a:ext cx="304" cy="4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Rectangle 50"/>
            <p:cNvSpPr>
              <a:spLocks noChangeArrowheads="1"/>
            </p:cNvSpPr>
            <p:nvPr/>
          </p:nvSpPr>
          <p:spPr bwMode="auto">
            <a:xfrm>
              <a:off x="2249" y="203"/>
              <a:ext cx="304" cy="4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8" name="Rectangle 51"/>
            <p:cNvSpPr>
              <a:spLocks noChangeArrowheads="1"/>
            </p:cNvSpPr>
            <p:nvPr/>
          </p:nvSpPr>
          <p:spPr bwMode="auto">
            <a:xfrm>
              <a:off x="2949" y="1089"/>
              <a:ext cx="47" cy="4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9" name="Rectangle 52"/>
            <p:cNvSpPr>
              <a:spLocks noChangeArrowheads="1"/>
            </p:cNvSpPr>
            <p:nvPr/>
          </p:nvSpPr>
          <p:spPr bwMode="auto">
            <a:xfrm>
              <a:off x="2739" y="1089"/>
              <a:ext cx="47" cy="4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 name="Rectangle 53"/>
            <p:cNvSpPr>
              <a:spLocks noChangeArrowheads="1"/>
            </p:cNvSpPr>
            <p:nvPr/>
          </p:nvSpPr>
          <p:spPr bwMode="auto">
            <a:xfrm>
              <a:off x="2646" y="1089"/>
              <a:ext cx="46" cy="4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 name="Rectangle 54"/>
            <p:cNvSpPr>
              <a:spLocks noChangeArrowheads="1"/>
            </p:cNvSpPr>
            <p:nvPr/>
          </p:nvSpPr>
          <p:spPr bwMode="auto">
            <a:xfrm>
              <a:off x="2553" y="1089"/>
              <a:ext cx="46" cy="47"/>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9" name="Group 1003"/>
          <p:cNvGrpSpPr>
            <a:grpSpLocks noChangeAspect="1"/>
          </p:cNvGrpSpPr>
          <p:nvPr/>
        </p:nvGrpSpPr>
        <p:grpSpPr bwMode="auto">
          <a:xfrm>
            <a:off x="3867035" y="2958053"/>
            <a:ext cx="221805" cy="298404"/>
            <a:chOff x="4995" y="2423"/>
            <a:chExt cx="999" cy="1344"/>
          </a:xfrm>
          <a:solidFill>
            <a:schemeClr val="bg1"/>
          </a:solidFill>
        </p:grpSpPr>
        <p:sp>
          <p:nvSpPr>
            <p:cNvPr id="160" name="Freeform 1005"/>
            <p:cNvSpPr>
              <a:spLocks noEditPoints="1"/>
            </p:cNvSpPr>
            <p:nvPr/>
          </p:nvSpPr>
          <p:spPr bwMode="auto">
            <a:xfrm>
              <a:off x="4995" y="2423"/>
              <a:ext cx="999" cy="1020"/>
            </a:xfrm>
            <a:custGeom>
              <a:avLst/>
              <a:gdLst>
                <a:gd name="T0" fmla="*/ 1258 w 2997"/>
                <a:gd name="T1" fmla="*/ 658 h 3060"/>
                <a:gd name="T2" fmla="*/ 977 w 2997"/>
                <a:gd name="T3" fmla="*/ 792 h 3060"/>
                <a:gd name="T4" fmla="*/ 760 w 2997"/>
                <a:gd name="T5" fmla="*/ 1009 h 3060"/>
                <a:gd name="T6" fmla="*/ 626 w 2997"/>
                <a:gd name="T7" fmla="*/ 1290 h 3060"/>
                <a:gd name="T8" fmla="*/ 597 w 2997"/>
                <a:gd name="T9" fmla="*/ 1613 h 3060"/>
                <a:gd name="T10" fmla="*/ 681 w 2997"/>
                <a:gd name="T11" fmla="*/ 1919 h 3060"/>
                <a:gd name="T12" fmla="*/ 859 w 2997"/>
                <a:gd name="T13" fmla="*/ 2170 h 3060"/>
                <a:gd name="T14" fmla="*/ 1111 w 2997"/>
                <a:gd name="T15" fmla="*/ 2348 h 3060"/>
                <a:gd name="T16" fmla="*/ 1417 w 2997"/>
                <a:gd name="T17" fmla="*/ 2433 h 3060"/>
                <a:gd name="T18" fmla="*/ 1740 w 2997"/>
                <a:gd name="T19" fmla="*/ 2403 h 3060"/>
                <a:gd name="T20" fmla="*/ 2021 w 2997"/>
                <a:gd name="T21" fmla="*/ 2271 h 3060"/>
                <a:gd name="T22" fmla="*/ 2238 w 2997"/>
                <a:gd name="T23" fmla="*/ 2052 h 3060"/>
                <a:gd name="T24" fmla="*/ 2372 w 2997"/>
                <a:gd name="T25" fmla="*/ 1771 h 3060"/>
                <a:gd name="T26" fmla="*/ 2402 w 2997"/>
                <a:gd name="T27" fmla="*/ 1449 h 3060"/>
                <a:gd name="T28" fmla="*/ 2317 w 2997"/>
                <a:gd name="T29" fmla="*/ 1143 h 3060"/>
                <a:gd name="T30" fmla="*/ 2139 w 2997"/>
                <a:gd name="T31" fmla="*/ 891 h 3060"/>
                <a:gd name="T32" fmla="*/ 1887 w 2997"/>
                <a:gd name="T33" fmla="*/ 713 h 3060"/>
                <a:gd name="T34" fmla="*/ 1581 w 2997"/>
                <a:gd name="T35" fmla="*/ 629 h 3060"/>
                <a:gd name="T36" fmla="*/ 1525 w 2997"/>
                <a:gd name="T37" fmla="*/ 16 h 3060"/>
                <a:gd name="T38" fmla="*/ 1790 w 2997"/>
                <a:gd name="T39" fmla="*/ 280 h 3060"/>
                <a:gd name="T40" fmla="*/ 2146 w 2997"/>
                <a:gd name="T41" fmla="*/ 143 h 3060"/>
                <a:gd name="T42" fmla="*/ 2273 w 2997"/>
                <a:gd name="T43" fmla="*/ 499 h 3060"/>
                <a:gd name="T44" fmla="*/ 2319 w 2997"/>
                <a:gd name="T45" fmla="*/ 535 h 3060"/>
                <a:gd name="T46" fmla="*/ 2694 w 2997"/>
                <a:gd name="T47" fmla="*/ 575 h 3060"/>
                <a:gd name="T48" fmla="*/ 2645 w 2997"/>
                <a:gd name="T49" fmla="*/ 953 h 3060"/>
                <a:gd name="T50" fmla="*/ 2965 w 2997"/>
                <a:gd name="T51" fmla="*/ 1147 h 3060"/>
                <a:gd name="T52" fmla="*/ 2990 w 2997"/>
                <a:gd name="T53" fmla="*/ 1204 h 3060"/>
                <a:gd name="T54" fmla="*/ 2780 w 2997"/>
                <a:gd name="T55" fmla="*/ 1521 h 3060"/>
                <a:gd name="T56" fmla="*/ 2995 w 2997"/>
                <a:gd name="T57" fmla="*/ 1836 h 3060"/>
                <a:gd name="T58" fmla="*/ 2972 w 2997"/>
                <a:gd name="T59" fmla="*/ 1893 h 3060"/>
                <a:gd name="T60" fmla="*/ 2655 w 2997"/>
                <a:gd name="T61" fmla="*/ 2092 h 3060"/>
                <a:gd name="T62" fmla="*/ 2710 w 2997"/>
                <a:gd name="T63" fmla="*/ 2468 h 3060"/>
                <a:gd name="T64" fmla="*/ 2335 w 2997"/>
                <a:gd name="T65" fmla="*/ 2514 h 3060"/>
                <a:gd name="T66" fmla="*/ 2290 w 2997"/>
                <a:gd name="T67" fmla="*/ 2551 h 3060"/>
                <a:gd name="T68" fmla="*/ 2167 w 2997"/>
                <a:gd name="T69" fmla="*/ 2907 h 3060"/>
                <a:gd name="T70" fmla="*/ 1810 w 2997"/>
                <a:gd name="T71" fmla="*/ 2774 h 3060"/>
                <a:gd name="T72" fmla="*/ 1548 w 2997"/>
                <a:gd name="T73" fmla="*/ 3043 h 3060"/>
                <a:gd name="T74" fmla="*/ 1487 w 2997"/>
                <a:gd name="T75" fmla="*/ 3054 h 3060"/>
                <a:gd name="T76" fmla="*/ 1223 w 2997"/>
                <a:gd name="T77" fmla="*/ 2780 h 3060"/>
                <a:gd name="T78" fmla="*/ 868 w 2997"/>
                <a:gd name="T79" fmla="*/ 2919 h 3060"/>
                <a:gd name="T80" fmla="*/ 818 w 2997"/>
                <a:gd name="T81" fmla="*/ 2883 h 3060"/>
                <a:gd name="T82" fmla="*/ 694 w 2997"/>
                <a:gd name="T83" fmla="*/ 2529 h 3060"/>
                <a:gd name="T84" fmla="*/ 313 w 2997"/>
                <a:gd name="T85" fmla="*/ 2499 h 3060"/>
                <a:gd name="T86" fmla="*/ 352 w 2997"/>
                <a:gd name="T87" fmla="*/ 2125 h 3060"/>
                <a:gd name="T88" fmla="*/ 326 w 2997"/>
                <a:gd name="T89" fmla="*/ 2072 h 3060"/>
                <a:gd name="T90" fmla="*/ 6 w 2997"/>
                <a:gd name="T91" fmla="*/ 1873 h 3060"/>
                <a:gd name="T92" fmla="*/ 215 w 2997"/>
                <a:gd name="T93" fmla="*/ 1555 h 3060"/>
                <a:gd name="T94" fmla="*/ 10 w 2997"/>
                <a:gd name="T95" fmla="*/ 1241 h 3060"/>
                <a:gd name="T96" fmla="*/ 12 w 2997"/>
                <a:gd name="T97" fmla="*/ 1179 h 3060"/>
                <a:gd name="T98" fmla="*/ 339 w 2997"/>
                <a:gd name="T99" fmla="*/ 983 h 3060"/>
                <a:gd name="T100" fmla="*/ 282 w 2997"/>
                <a:gd name="T101" fmla="*/ 608 h 3060"/>
                <a:gd name="T102" fmla="*/ 330 w 2997"/>
                <a:gd name="T103" fmla="*/ 565 h 3060"/>
                <a:gd name="T104" fmla="*/ 702 w 2997"/>
                <a:gd name="T105" fmla="*/ 523 h 3060"/>
                <a:gd name="T106" fmla="*/ 815 w 2997"/>
                <a:gd name="T107" fmla="*/ 160 h 3060"/>
                <a:gd name="T108" fmla="*/ 1173 w 2997"/>
                <a:gd name="T109" fmla="*/ 281 h 3060"/>
                <a:gd name="T110" fmla="*/ 1229 w 2997"/>
                <a:gd name="T111" fmla="*/ 269 h 3060"/>
                <a:gd name="T112" fmla="*/ 1495 w 2997"/>
                <a:gd name="T113" fmla="*/ 0 h 3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97" h="3060">
                  <a:moveTo>
                    <a:pt x="1499" y="625"/>
                  </a:moveTo>
                  <a:lnTo>
                    <a:pt x="1417" y="629"/>
                  </a:lnTo>
                  <a:lnTo>
                    <a:pt x="1337" y="640"/>
                  </a:lnTo>
                  <a:lnTo>
                    <a:pt x="1258" y="658"/>
                  </a:lnTo>
                  <a:lnTo>
                    <a:pt x="1184" y="683"/>
                  </a:lnTo>
                  <a:lnTo>
                    <a:pt x="1111" y="713"/>
                  </a:lnTo>
                  <a:lnTo>
                    <a:pt x="1042" y="749"/>
                  </a:lnTo>
                  <a:lnTo>
                    <a:pt x="977" y="792"/>
                  </a:lnTo>
                  <a:lnTo>
                    <a:pt x="916" y="839"/>
                  </a:lnTo>
                  <a:lnTo>
                    <a:pt x="859" y="891"/>
                  </a:lnTo>
                  <a:lnTo>
                    <a:pt x="807" y="948"/>
                  </a:lnTo>
                  <a:lnTo>
                    <a:pt x="760" y="1009"/>
                  </a:lnTo>
                  <a:lnTo>
                    <a:pt x="717" y="1074"/>
                  </a:lnTo>
                  <a:lnTo>
                    <a:pt x="681" y="1143"/>
                  </a:lnTo>
                  <a:lnTo>
                    <a:pt x="651" y="1215"/>
                  </a:lnTo>
                  <a:lnTo>
                    <a:pt x="626" y="1290"/>
                  </a:lnTo>
                  <a:lnTo>
                    <a:pt x="608" y="1369"/>
                  </a:lnTo>
                  <a:lnTo>
                    <a:pt x="597" y="1449"/>
                  </a:lnTo>
                  <a:lnTo>
                    <a:pt x="593" y="1531"/>
                  </a:lnTo>
                  <a:lnTo>
                    <a:pt x="597" y="1613"/>
                  </a:lnTo>
                  <a:lnTo>
                    <a:pt x="608" y="1693"/>
                  </a:lnTo>
                  <a:lnTo>
                    <a:pt x="626" y="1771"/>
                  </a:lnTo>
                  <a:lnTo>
                    <a:pt x="651" y="1846"/>
                  </a:lnTo>
                  <a:lnTo>
                    <a:pt x="681" y="1919"/>
                  </a:lnTo>
                  <a:lnTo>
                    <a:pt x="717" y="1987"/>
                  </a:lnTo>
                  <a:lnTo>
                    <a:pt x="760" y="2052"/>
                  </a:lnTo>
                  <a:lnTo>
                    <a:pt x="807" y="2114"/>
                  </a:lnTo>
                  <a:lnTo>
                    <a:pt x="859" y="2170"/>
                  </a:lnTo>
                  <a:lnTo>
                    <a:pt x="916" y="2223"/>
                  </a:lnTo>
                  <a:lnTo>
                    <a:pt x="977" y="2270"/>
                  </a:lnTo>
                  <a:lnTo>
                    <a:pt x="1042" y="2313"/>
                  </a:lnTo>
                  <a:lnTo>
                    <a:pt x="1111" y="2348"/>
                  </a:lnTo>
                  <a:lnTo>
                    <a:pt x="1184" y="2379"/>
                  </a:lnTo>
                  <a:lnTo>
                    <a:pt x="1258" y="2403"/>
                  </a:lnTo>
                  <a:lnTo>
                    <a:pt x="1337" y="2422"/>
                  </a:lnTo>
                  <a:lnTo>
                    <a:pt x="1417" y="2433"/>
                  </a:lnTo>
                  <a:lnTo>
                    <a:pt x="1499" y="2437"/>
                  </a:lnTo>
                  <a:lnTo>
                    <a:pt x="1581" y="2433"/>
                  </a:lnTo>
                  <a:lnTo>
                    <a:pt x="1661" y="2422"/>
                  </a:lnTo>
                  <a:lnTo>
                    <a:pt x="1740" y="2403"/>
                  </a:lnTo>
                  <a:lnTo>
                    <a:pt x="1815" y="2379"/>
                  </a:lnTo>
                  <a:lnTo>
                    <a:pt x="1887" y="2349"/>
                  </a:lnTo>
                  <a:lnTo>
                    <a:pt x="1956" y="2313"/>
                  </a:lnTo>
                  <a:lnTo>
                    <a:pt x="2021" y="2271"/>
                  </a:lnTo>
                  <a:lnTo>
                    <a:pt x="2082" y="2223"/>
                  </a:lnTo>
                  <a:lnTo>
                    <a:pt x="2139" y="2170"/>
                  </a:lnTo>
                  <a:lnTo>
                    <a:pt x="2192" y="2114"/>
                  </a:lnTo>
                  <a:lnTo>
                    <a:pt x="2238" y="2052"/>
                  </a:lnTo>
                  <a:lnTo>
                    <a:pt x="2281" y="1987"/>
                  </a:lnTo>
                  <a:lnTo>
                    <a:pt x="2317" y="1919"/>
                  </a:lnTo>
                  <a:lnTo>
                    <a:pt x="2348" y="1846"/>
                  </a:lnTo>
                  <a:lnTo>
                    <a:pt x="2372" y="1771"/>
                  </a:lnTo>
                  <a:lnTo>
                    <a:pt x="2391" y="1694"/>
                  </a:lnTo>
                  <a:lnTo>
                    <a:pt x="2402" y="1613"/>
                  </a:lnTo>
                  <a:lnTo>
                    <a:pt x="2405" y="1531"/>
                  </a:lnTo>
                  <a:lnTo>
                    <a:pt x="2402" y="1449"/>
                  </a:lnTo>
                  <a:lnTo>
                    <a:pt x="2391" y="1369"/>
                  </a:lnTo>
                  <a:lnTo>
                    <a:pt x="2372" y="1290"/>
                  </a:lnTo>
                  <a:lnTo>
                    <a:pt x="2348" y="1215"/>
                  </a:lnTo>
                  <a:lnTo>
                    <a:pt x="2317" y="1143"/>
                  </a:lnTo>
                  <a:lnTo>
                    <a:pt x="2281" y="1074"/>
                  </a:lnTo>
                  <a:lnTo>
                    <a:pt x="2238" y="1009"/>
                  </a:lnTo>
                  <a:lnTo>
                    <a:pt x="2192" y="948"/>
                  </a:lnTo>
                  <a:lnTo>
                    <a:pt x="2139" y="891"/>
                  </a:lnTo>
                  <a:lnTo>
                    <a:pt x="2082" y="839"/>
                  </a:lnTo>
                  <a:lnTo>
                    <a:pt x="2021" y="792"/>
                  </a:lnTo>
                  <a:lnTo>
                    <a:pt x="1956" y="749"/>
                  </a:lnTo>
                  <a:lnTo>
                    <a:pt x="1887" y="713"/>
                  </a:lnTo>
                  <a:lnTo>
                    <a:pt x="1815" y="683"/>
                  </a:lnTo>
                  <a:lnTo>
                    <a:pt x="1740" y="658"/>
                  </a:lnTo>
                  <a:lnTo>
                    <a:pt x="1661" y="640"/>
                  </a:lnTo>
                  <a:lnTo>
                    <a:pt x="1581" y="629"/>
                  </a:lnTo>
                  <a:lnTo>
                    <a:pt x="1499" y="625"/>
                  </a:lnTo>
                  <a:close/>
                  <a:moveTo>
                    <a:pt x="1495" y="0"/>
                  </a:moveTo>
                  <a:lnTo>
                    <a:pt x="1511" y="5"/>
                  </a:lnTo>
                  <a:lnTo>
                    <a:pt x="1525" y="16"/>
                  </a:lnTo>
                  <a:lnTo>
                    <a:pt x="1747" y="264"/>
                  </a:lnTo>
                  <a:lnTo>
                    <a:pt x="1759" y="274"/>
                  </a:lnTo>
                  <a:lnTo>
                    <a:pt x="1774" y="280"/>
                  </a:lnTo>
                  <a:lnTo>
                    <a:pt x="1790" y="280"/>
                  </a:lnTo>
                  <a:lnTo>
                    <a:pt x="1805" y="277"/>
                  </a:lnTo>
                  <a:lnTo>
                    <a:pt x="2112" y="145"/>
                  </a:lnTo>
                  <a:lnTo>
                    <a:pt x="2129" y="140"/>
                  </a:lnTo>
                  <a:lnTo>
                    <a:pt x="2146" y="143"/>
                  </a:lnTo>
                  <a:lnTo>
                    <a:pt x="2161" y="150"/>
                  </a:lnTo>
                  <a:lnTo>
                    <a:pt x="2173" y="161"/>
                  </a:lnTo>
                  <a:lnTo>
                    <a:pt x="2181" y="177"/>
                  </a:lnTo>
                  <a:lnTo>
                    <a:pt x="2273" y="499"/>
                  </a:lnTo>
                  <a:lnTo>
                    <a:pt x="2280" y="513"/>
                  </a:lnTo>
                  <a:lnTo>
                    <a:pt x="2290" y="524"/>
                  </a:lnTo>
                  <a:lnTo>
                    <a:pt x="2303" y="532"/>
                  </a:lnTo>
                  <a:lnTo>
                    <a:pt x="2319" y="535"/>
                  </a:lnTo>
                  <a:lnTo>
                    <a:pt x="2652" y="549"/>
                  </a:lnTo>
                  <a:lnTo>
                    <a:pt x="2669" y="553"/>
                  </a:lnTo>
                  <a:lnTo>
                    <a:pt x="2684" y="561"/>
                  </a:lnTo>
                  <a:lnTo>
                    <a:pt x="2694" y="575"/>
                  </a:lnTo>
                  <a:lnTo>
                    <a:pt x="2700" y="589"/>
                  </a:lnTo>
                  <a:lnTo>
                    <a:pt x="2700" y="608"/>
                  </a:lnTo>
                  <a:lnTo>
                    <a:pt x="2645" y="937"/>
                  </a:lnTo>
                  <a:lnTo>
                    <a:pt x="2645" y="953"/>
                  </a:lnTo>
                  <a:lnTo>
                    <a:pt x="2649" y="967"/>
                  </a:lnTo>
                  <a:lnTo>
                    <a:pt x="2658" y="980"/>
                  </a:lnTo>
                  <a:lnTo>
                    <a:pt x="2671" y="990"/>
                  </a:lnTo>
                  <a:lnTo>
                    <a:pt x="2965" y="1147"/>
                  </a:lnTo>
                  <a:lnTo>
                    <a:pt x="2979" y="1158"/>
                  </a:lnTo>
                  <a:lnTo>
                    <a:pt x="2987" y="1171"/>
                  </a:lnTo>
                  <a:lnTo>
                    <a:pt x="2991" y="1187"/>
                  </a:lnTo>
                  <a:lnTo>
                    <a:pt x="2990" y="1204"/>
                  </a:lnTo>
                  <a:lnTo>
                    <a:pt x="2983" y="1220"/>
                  </a:lnTo>
                  <a:lnTo>
                    <a:pt x="2790" y="1492"/>
                  </a:lnTo>
                  <a:lnTo>
                    <a:pt x="2782" y="1506"/>
                  </a:lnTo>
                  <a:lnTo>
                    <a:pt x="2780" y="1521"/>
                  </a:lnTo>
                  <a:lnTo>
                    <a:pt x="2784" y="1537"/>
                  </a:lnTo>
                  <a:lnTo>
                    <a:pt x="2790" y="1550"/>
                  </a:lnTo>
                  <a:lnTo>
                    <a:pt x="2987" y="1820"/>
                  </a:lnTo>
                  <a:lnTo>
                    <a:pt x="2995" y="1836"/>
                  </a:lnTo>
                  <a:lnTo>
                    <a:pt x="2997" y="1852"/>
                  </a:lnTo>
                  <a:lnTo>
                    <a:pt x="2994" y="1868"/>
                  </a:lnTo>
                  <a:lnTo>
                    <a:pt x="2985" y="1883"/>
                  </a:lnTo>
                  <a:lnTo>
                    <a:pt x="2972" y="1893"/>
                  </a:lnTo>
                  <a:lnTo>
                    <a:pt x="2679" y="2055"/>
                  </a:lnTo>
                  <a:lnTo>
                    <a:pt x="2667" y="2063"/>
                  </a:lnTo>
                  <a:lnTo>
                    <a:pt x="2658" y="2077"/>
                  </a:lnTo>
                  <a:lnTo>
                    <a:pt x="2655" y="2092"/>
                  </a:lnTo>
                  <a:lnTo>
                    <a:pt x="2655" y="2108"/>
                  </a:lnTo>
                  <a:lnTo>
                    <a:pt x="2715" y="2435"/>
                  </a:lnTo>
                  <a:lnTo>
                    <a:pt x="2715" y="2452"/>
                  </a:lnTo>
                  <a:lnTo>
                    <a:pt x="2710" y="2468"/>
                  </a:lnTo>
                  <a:lnTo>
                    <a:pt x="2699" y="2482"/>
                  </a:lnTo>
                  <a:lnTo>
                    <a:pt x="2685" y="2491"/>
                  </a:lnTo>
                  <a:lnTo>
                    <a:pt x="2668" y="2494"/>
                  </a:lnTo>
                  <a:lnTo>
                    <a:pt x="2335" y="2514"/>
                  </a:lnTo>
                  <a:lnTo>
                    <a:pt x="2319" y="2518"/>
                  </a:lnTo>
                  <a:lnTo>
                    <a:pt x="2306" y="2525"/>
                  </a:lnTo>
                  <a:lnTo>
                    <a:pt x="2296" y="2536"/>
                  </a:lnTo>
                  <a:lnTo>
                    <a:pt x="2290" y="2551"/>
                  </a:lnTo>
                  <a:lnTo>
                    <a:pt x="2202" y="2872"/>
                  </a:lnTo>
                  <a:lnTo>
                    <a:pt x="2194" y="2888"/>
                  </a:lnTo>
                  <a:lnTo>
                    <a:pt x="2182" y="2899"/>
                  </a:lnTo>
                  <a:lnTo>
                    <a:pt x="2167" y="2907"/>
                  </a:lnTo>
                  <a:lnTo>
                    <a:pt x="2150" y="2909"/>
                  </a:lnTo>
                  <a:lnTo>
                    <a:pt x="2134" y="2905"/>
                  </a:lnTo>
                  <a:lnTo>
                    <a:pt x="1825" y="2778"/>
                  </a:lnTo>
                  <a:lnTo>
                    <a:pt x="1810" y="2774"/>
                  </a:lnTo>
                  <a:lnTo>
                    <a:pt x="1794" y="2775"/>
                  </a:lnTo>
                  <a:lnTo>
                    <a:pt x="1780" y="2781"/>
                  </a:lnTo>
                  <a:lnTo>
                    <a:pt x="1768" y="2791"/>
                  </a:lnTo>
                  <a:lnTo>
                    <a:pt x="1548" y="3043"/>
                  </a:lnTo>
                  <a:lnTo>
                    <a:pt x="1535" y="3054"/>
                  </a:lnTo>
                  <a:lnTo>
                    <a:pt x="1519" y="3060"/>
                  </a:lnTo>
                  <a:lnTo>
                    <a:pt x="1503" y="3060"/>
                  </a:lnTo>
                  <a:lnTo>
                    <a:pt x="1487" y="3054"/>
                  </a:lnTo>
                  <a:lnTo>
                    <a:pt x="1473" y="3044"/>
                  </a:lnTo>
                  <a:lnTo>
                    <a:pt x="1250" y="2795"/>
                  </a:lnTo>
                  <a:lnTo>
                    <a:pt x="1238" y="2786"/>
                  </a:lnTo>
                  <a:lnTo>
                    <a:pt x="1223" y="2780"/>
                  </a:lnTo>
                  <a:lnTo>
                    <a:pt x="1208" y="2779"/>
                  </a:lnTo>
                  <a:lnTo>
                    <a:pt x="1192" y="2783"/>
                  </a:lnTo>
                  <a:lnTo>
                    <a:pt x="885" y="2915"/>
                  </a:lnTo>
                  <a:lnTo>
                    <a:pt x="868" y="2919"/>
                  </a:lnTo>
                  <a:lnTo>
                    <a:pt x="852" y="2918"/>
                  </a:lnTo>
                  <a:lnTo>
                    <a:pt x="836" y="2910"/>
                  </a:lnTo>
                  <a:lnTo>
                    <a:pt x="825" y="2898"/>
                  </a:lnTo>
                  <a:lnTo>
                    <a:pt x="818" y="2883"/>
                  </a:lnTo>
                  <a:lnTo>
                    <a:pt x="724" y="2562"/>
                  </a:lnTo>
                  <a:lnTo>
                    <a:pt x="717" y="2548"/>
                  </a:lnTo>
                  <a:lnTo>
                    <a:pt x="707" y="2537"/>
                  </a:lnTo>
                  <a:lnTo>
                    <a:pt x="694" y="2529"/>
                  </a:lnTo>
                  <a:lnTo>
                    <a:pt x="678" y="2526"/>
                  </a:lnTo>
                  <a:lnTo>
                    <a:pt x="345" y="2511"/>
                  </a:lnTo>
                  <a:lnTo>
                    <a:pt x="328" y="2509"/>
                  </a:lnTo>
                  <a:lnTo>
                    <a:pt x="313" y="2499"/>
                  </a:lnTo>
                  <a:lnTo>
                    <a:pt x="302" y="2487"/>
                  </a:lnTo>
                  <a:lnTo>
                    <a:pt x="297" y="2471"/>
                  </a:lnTo>
                  <a:lnTo>
                    <a:pt x="297" y="2454"/>
                  </a:lnTo>
                  <a:lnTo>
                    <a:pt x="352" y="2125"/>
                  </a:lnTo>
                  <a:lnTo>
                    <a:pt x="352" y="2109"/>
                  </a:lnTo>
                  <a:lnTo>
                    <a:pt x="347" y="2094"/>
                  </a:lnTo>
                  <a:lnTo>
                    <a:pt x="339" y="2081"/>
                  </a:lnTo>
                  <a:lnTo>
                    <a:pt x="326" y="2072"/>
                  </a:lnTo>
                  <a:lnTo>
                    <a:pt x="32" y="1914"/>
                  </a:lnTo>
                  <a:lnTo>
                    <a:pt x="18" y="1904"/>
                  </a:lnTo>
                  <a:lnTo>
                    <a:pt x="10" y="1889"/>
                  </a:lnTo>
                  <a:lnTo>
                    <a:pt x="6" y="1873"/>
                  </a:lnTo>
                  <a:lnTo>
                    <a:pt x="7" y="1856"/>
                  </a:lnTo>
                  <a:lnTo>
                    <a:pt x="15" y="1841"/>
                  </a:lnTo>
                  <a:lnTo>
                    <a:pt x="207" y="1569"/>
                  </a:lnTo>
                  <a:lnTo>
                    <a:pt x="215" y="1555"/>
                  </a:lnTo>
                  <a:lnTo>
                    <a:pt x="216" y="1539"/>
                  </a:lnTo>
                  <a:lnTo>
                    <a:pt x="213" y="1525"/>
                  </a:lnTo>
                  <a:lnTo>
                    <a:pt x="206" y="1510"/>
                  </a:lnTo>
                  <a:lnTo>
                    <a:pt x="10" y="1241"/>
                  </a:lnTo>
                  <a:lnTo>
                    <a:pt x="2" y="1225"/>
                  </a:lnTo>
                  <a:lnTo>
                    <a:pt x="0" y="1209"/>
                  </a:lnTo>
                  <a:lnTo>
                    <a:pt x="3" y="1192"/>
                  </a:lnTo>
                  <a:lnTo>
                    <a:pt x="12" y="1179"/>
                  </a:lnTo>
                  <a:lnTo>
                    <a:pt x="26" y="1168"/>
                  </a:lnTo>
                  <a:lnTo>
                    <a:pt x="318" y="1006"/>
                  </a:lnTo>
                  <a:lnTo>
                    <a:pt x="330" y="996"/>
                  </a:lnTo>
                  <a:lnTo>
                    <a:pt x="339" y="983"/>
                  </a:lnTo>
                  <a:lnTo>
                    <a:pt x="344" y="969"/>
                  </a:lnTo>
                  <a:lnTo>
                    <a:pt x="342" y="953"/>
                  </a:lnTo>
                  <a:lnTo>
                    <a:pt x="282" y="625"/>
                  </a:lnTo>
                  <a:lnTo>
                    <a:pt x="282" y="608"/>
                  </a:lnTo>
                  <a:lnTo>
                    <a:pt x="288" y="592"/>
                  </a:lnTo>
                  <a:lnTo>
                    <a:pt x="298" y="578"/>
                  </a:lnTo>
                  <a:lnTo>
                    <a:pt x="313" y="570"/>
                  </a:lnTo>
                  <a:lnTo>
                    <a:pt x="330" y="565"/>
                  </a:lnTo>
                  <a:lnTo>
                    <a:pt x="663" y="547"/>
                  </a:lnTo>
                  <a:lnTo>
                    <a:pt x="678" y="543"/>
                  </a:lnTo>
                  <a:lnTo>
                    <a:pt x="691" y="535"/>
                  </a:lnTo>
                  <a:lnTo>
                    <a:pt x="702" y="523"/>
                  </a:lnTo>
                  <a:lnTo>
                    <a:pt x="708" y="510"/>
                  </a:lnTo>
                  <a:lnTo>
                    <a:pt x="797" y="188"/>
                  </a:lnTo>
                  <a:lnTo>
                    <a:pt x="804" y="172"/>
                  </a:lnTo>
                  <a:lnTo>
                    <a:pt x="815" y="160"/>
                  </a:lnTo>
                  <a:lnTo>
                    <a:pt x="830" y="153"/>
                  </a:lnTo>
                  <a:lnTo>
                    <a:pt x="847" y="151"/>
                  </a:lnTo>
                  <a:lnTo>
                    <a:pt x="864" y="155"/>
                  </a:lnTo>
                  <a:lnTo>
                    <a:pt x="1173" y="281"/>
                  </a:lnTo>
                  <a:lnTo>
                    <a:pt x="1187" y="285"/>
                  </a:lnTo>
                  <a:lnTo>
                    <a:pt x="1203" y="285"/>
                  </a:lnTo>
                  <a:lnTo>
                    <a:pt x="1218" y="279"/>
                  </a:lnTo>
                  <a:lnTo>
                    <a:pt x="1229" y="269"/>
                  </a:lnTo>
                  <a:lnTo>
                    <a:pt x="1449" y="18"/>
                  </a:lnTo>
                  <a:lnTo>
                    <a:pt x="1462" y="7"/>
                  </a:lnTo>
                  <a:lnTo>
                    <a:pt x="1478" y="0"/>
                  </a:lnTo>
                  <a:lnTo>
                    <a:pt x="14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006"/>
            <p:cNvSpPr>
              <a:spLocks/>
            </p:cNvSpPr>
            <p:nvPr/>
          </p:nvSpPr>
          <p:spPr bwMode="auto">
            <a:xfrm>
              <a:off x="5548" y="3431"/>
              <a:ext cx="303" cy="336"/>
            </a:xfrm>
            <a:custGeom>
              <a:avLst/>
              <a:gdLst>
                <a:gd name="T0" fmla="*/ 655 w 908"/>
                <a:gd name="T1" fmla="*/ 0 h 1009"/>
                <a:gd name="T2" fmla="*/ 906 w 908"/>
                <a:gd name="T3" fmla="*/ 776 h 1009"/>
                <a:gd name="T4" fmla="*/ 908 w 908"/>
                <a:gd name="T5" fmla="*/ 793 h 1009"/>
                <a:gd name="T6" fmla="*/ 903 w 908"/>
                <a:gd name="T7" fmla="*/ 807 h 1009"/>
                <a:gd name="T8" fmla="*/ 892 w 908"/>
                <a:gd name="T9" fmla="*/ 819 h 1009"/>
                <a:gd name="T10" fmla="*/ 877 w 908"/>
                <a:gd name="T11" fmla="*/ 823 h 1009"/>
                <a:gd name="T12" fmla="*/ 861 w 908"/>
                <a:gd name="T13" fmla="*/ 823 h 1009"/>
                <a:gd name="T14" fmla="*/ 561 w 908"/>
                <a:gd name="T15" fmla="*/ 735 h 1009"/>
                <a:gd name="T16" fmla="*/ 550 w 908"/>
                <a:gd name="T17" fmla="*/ 734 h 1009"/>
                <a:gd name="T18" fmla="*/ 539 w 908"/>
                <a:gd name="T19" fmla="*/ 736 h 1009"/>
                <a:gd name="T20" fmla="*/ 529 w 908"/>
                <a:gd name="T21" fmla="*/ 741 h 1009"/>
                <a:gd name="T22" fmla="*/ 522 w 908"/>
                <a:gd name="T23" fmla="*/ 749 h 1009"/>
                <a:gd name="T24" fmla="*/ 329 w 908"/>
                <a:gd name="T25" fmla="*/ 995 h 1009"/>
                <a:gd name="T26" fmla="*/ 318 w 908"/>
                <a:gd name="T27" fmla="*/ 1005 h 1009"/>
                <a:gd name="T28" fmla="*/ 306 w 908"/>
                <a:gd name="T29" fmla="*/ 1009 h 1009"/>
                <a:gd name="T30" fmla="*/ 294 w 908"/>
                <a:gd name="T31" fmla="*/ 1009 h 1009"/>
                <a:gd name="T32" fmla="*/ 281 w 908"/>
                <a:gd name="T33" fmla="*/ 1005 h 1009"/>
                <a:gd name="T34" fmla="*/ 270 w 908"/>
                <a:gd name="T35" fmla="*/ 996 h 1009"/>
                <a:gd name="T36" fmla="*/ 264 w 908"/>
                <a:gd name="T37" fmla="*/ 984 h 1009"/>
                <a:gd name="T38" fmla="*/ 0 w 908"/>
                <a:gd name="T39" fmla="*/ 166 h 1009"/>
                <a:gd name="T40" fmla="*/ 9 w 908"/>
                <a:gd name="T41" fmla="*/ 159 h 1009"/>
                <a:gd name="T42" fmla="*/ 16 w 908"/>
                <a:gd name="T43" fmla="*/ 152 h 1009"/>
                <a:gd name="T44" fmla="*/ 181 w 908"/>
                <a:gd name="T45" fmla="*/ 2 h 1009"/>
                <a:gd name="T46" fmla="*/ 393 w 908"/>
                <a:gd name="T47" fmla="*/ 66 h 1009"/>
                <a:gd name="T48" fmla="*/ 431 w 908"/>
                <a:gd name="T49" fmla="*/ 74 h 1009"/>
                <a:gd name="T50" fmla="*/ 469 w 908"/>
                <a:gd name="T51" fmla="*/ 77 h 1009"/>
                <a:gd name="T52" fmla="*/ 511 w 908"/>
                <a:gd name="T53" fmla="*/ 74 h 1009"/>
                <a:gd name="T54" fmla="*/ 551 w 908"/>
                <a:gd name="T55" fmla="*/ 64 h 1009"/>
                <a:gd name="T56" fmla="*/ 589 w 908"/>
                <a:gd name="T57" fmla="*/ 48 h 1009"/>
                <a:gd name="T58" fmla="*/ 624 w 908"/>
                <a:gd name="T59" fmla="*/ 26 h 1009"/>
                <a:gd name="T60" fmla="*/ 655 w 908"/>
                <a:gd name="T61" fmla="*/ 0 h 1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08" h="1009">
                  <a:moveTo>
                    <a:pt x="655" y="0"/>
                  </a:moveTo>
                  <a:lnTo>
                    <a:pt x="906" y="776"/>
                  </a:lnTo>
                  <a:lnTo>
                    <a:pt x="908" y="793"/>
                  </a:lnTo>
                  <a:lnTo>
                    <a:pt x="903" y="807"/>
                  </a:lnTo>
                  <a:lnTo>
                    <a:pt x="892" y="819"/>
                  </a:lnTo>
                  <a:lnTo>
                    <a:pt x="877" y="823"/>
                  </a:lnTo>
                  <a:lnTo>
                    <a:pt x="861" y="823"/>
                  </a:lnTo>
                  <a:lnTo>
                    <a:pt x="561" y="735"/>
                  </a:lnTo>
                  <a:lnTo>
                    <a:pt x="550" y="734"/>
                  </a:lnTo>
                  <a:lnTo>
                    <a:pt x="539" y="736"/>
                  </a:lnTo>
                  <a:lnTo>
                    <a:pt x="529" y="741"/>
                  </a:lnTo>
                  <a:lnTo>
                    <a:pt x="522" y="749"/>
                  </a:lnTo>
                  <a:lnTo>
                    <a:pt x="329" y="995"/>
                  </a:lnTo>
                  <a:lnTo>
                    <a:pt x="318" y="1005"/>
                  </a:lnTo>
                  <a:lnTo>
                    <a:pt x="306" y="1009"/>
                  </a:lnTo>
                  <a:lnTo>
                    <a:pt x="294" y="1009"/>
                  </a:lnTo>
                  <a:lnTo>
                    <a:pt x="281" y="1005"/>
                  </a:lnTo>
                  <a:lnTo>
                    <a:pt x="270" y="996"/>
                  </a:lnTo>
                  <a:lnTo>
                    <a:pt x="264" y="984"/>
                  </a:lnTo>
                  <a:lnTo>
                    <a:pt x="0" y="166"/>
                  </a:lnTo>
                  <a:lnTo>
                    <a:pt x="9" y="159"/>
                  </a:lnTo>
                  <a:lnTo>
                    <a:pt x="16" y="152"/>
                  </a:lnTo>
                  <a:lnTo>
                    <a:pt x="181" y="2"/>
                  </a:lnTo>
                  <a:lnTo>
                    <a:pt x="393" y="66"/>
                  </a:lnTo>
                  <a:lnTo>
                    <a:pt x="431" y="74"/>
                  </a:lnTo>
                  <a:lnTo>
                    <a:pt x="469" y="77"/>
                  </a:lnTo>
                  <a:lnTo>
                    <a:pt x="511" y="74"/>
                  </a:lnTo>
                  <a:lnTo>
                    <a:pt x="551" y="64"/>
                  </a:lnTo>
                  <a:lnTo>
                    <a:pt x="589" y="48"/>
                  </a:lnTo>
                  <a:lnTo>
                    <a:pt x="624" y="26"/>
                  </a:lnTo>
                  <a:lnTo>
                    <a:pt x="65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1007"/>
            <p:cNvSpPr>
              <a:spLocks/>
            </p:cNvSpPr>
            <p:nvPr/>
          </p:nvSpPr>
          <p:spPr bwMode="auto">
            <a:xfrm>
              <a:off x="5138" y="3431"/>
              <a:ext cx="303" cy="336"/>
            </a:xfrm>
            <a:custGeom>
              <a:avLst/>
              <a:gdLst>
                <a:gd name="T0" fmla="*/ 253 w 909"/>
                <a:gd name="T1" fmla="*/ 0 h 1010"/>
                <a:gd name="T2" fmla="*/ 285 w 909"/>
                <a:gd name="T3" fmla="*/ 26 h 1010"/>
                <a:gd name="T4" fmla="*/ 319 w 909"/>
                <a:gd name="T5" fmla="*/ 48 h 1010"/>
                <a:gd name="T6" fmla="*/ 357 w 909"/>
                <a:gd name="T7" fmla="*/ 64 h 1010"/>
                <a:gd name="T8" fmla="*/ 398 w 909"/>
                <a:gd name="T9" fmla="*/ 74 h 1010"/>
                <a:gd name="T10" fmla="*/ 439 w 909"/>
                <a:gd name="T11" fmla="*/ 77 h 1010"/>
                <a:gd name="T12" fmla="*/ 477 w 909"/>
                <a:gd name="T13" fmla="*/ 75 h 1010"/>
                <a:gd name="T14" fmla="*/ 514 w 909"/>
                <a:gd name="T15" fmla="*/ 66 h 1010"/>
                <a:gd name="T16" fmla="*/ 728 w 909"/>
                <a:gd name="T17" fmla="*/ 2 h 1010"/>
                <a:gd name="T18" fmla="*/ 891 w 909"/>
                <a:gd name="T19" fmla="*/ 152 h 1010"/>
                <a:gd name="T20" fmla="*/ 900 w 909"/>
                <a:gd name="T21" fmla="*/ 159 h 1010"/>
                <a:gd name="T22" fmla="*/ 909 w 909"/>
                <a:gd name="T23" fmla="*/ 167 h 1010"/>
                <a:gd name="T24" fmla="*/ 644 w 909"/>
                <a:gd name="T25" fmla="*/ 984 h 1010"/>
                <a:gd name="T26" fmla="*/ 637 w 909"/>
                <a:gd name="T27" fmla="*/ 998 h 1010"/>
                <a:gd name="T28" fmla="*/ 627 w 909"/>
                <a:gd name="T29" fmla="*/ 1006 h 1010"/>
                <a:gd name="T30" fmla="*/ 615 w 909"/>
                <a:gd name="T31" fmla="*/ 1010 h 1010"/>
                <a:gd name="T32" fmla="*/ 602 w 909"/>
                <a:gd name="T33" fmla="*/ 1010 h 1010"/>
                <a:gd name="T34" fmla="*/ 589 w 909"/>
                <a:gd name="T35" fmla="*/ 1005 h 1010"/>
                <a:gd name="T36" fmla="*/ 579 w 909"/>
                <a:gd name="T37" fmla="*/ 996 h 1010"/>
                <a:gd name="T38" fmla="*/ 387 w 909"/>
                <a:gd name="T39" fmla="*/ 750 h 1010"/>
                <a:gd name="T40" fmla="*/ 376 w 909"/>
                <a:gd name="T41" fmla="*/ 740 h 1010"/>
                <a:gd name="T42" fmla="*/ 362 w 909"/>
                <a:gd name="T43" fmla="*/ 735 h 1010"/>
                <a:gd name="T44" fmla="*/ 347 w 909"/>
                <a:gd name="T45" fmla="*/ 736 h 1010"/>
                <a:gd name="T46" fmla="*/ 48 w 909"/>
                <a:gd name="T47" fmla="*/ 823 h 1010"/>
                <a:gd name="T48" fmla="*/ 30 w 909"/>
                <a:gd name="T49" fmla="*/ 825 h 1010"/>
                <a:gd name="T50" fmla="*/ 17 w 909"/>
                <a:gd name="T51" fmla="*/ 820 h 1010"/>
                <a:gd name="T52" fmla="*/ 6 w 909"/>
                <a:gd name="T53" fmla="*/ 809 h 1010"/>
                <a:gd name="T54" fmla="*/ 0 w 909"/>
                <a:gd name="T55" fmla="*/ 794 h 1010"/>
                <a:gd name="T56" fmla="*/ 1 w 909"/>
                <a:gd name="T57" fmla="*/ 777 h 1010"/>
                <a:gd name="T58" fmla="*/ 253 w 909"/>
                <a:gd name="T59" fmla="*/ 0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09" h="1010">
                  <a:moveTo>
                    <a:pt x="253" y="0"/>
                  </a:moveTo>
                  <a:lnTo>
                    <a:pt x="285" y="26"/>
                  </a:lnTo>
                  <a:lnTo>
                    <a:pt x="319" y="48"/>
                  </a:lnTo>
                  <a:lnTo>
                    <a:pt x="357" y="64"/>
                  </a:lnTo>
                  <a:lnTo>
                    <a:pt x="398" y="74"/>
                  </a:lnTo>
                  <a:lnTo>
                    <a:pt x="439" y="77"/>
                  </a:lnTo>
                  <a:lnTo>
                    <a:pt x="477" y="75"/>
                  </a:lnTo>
                  <a:lnTo>
                    <a:pt x="514" y="66"/>
                  </a:lnTo>
                  <a:lnTo>
                    <a:pt x="728" y="2"/>
                  </a:lnTo>
                  <a:lnTo>
                    <a:pt x="891" y="152"/>
                  </a:lnTo>
                  <a:lnTo>
                    <a:pt x="900" y="159"/>
                  </a:lnTo>
                  <a:lnTo>
                    <a:pt x="909" y="167"/>
                  </a:lnTo>
                  <a:lnTo>
                    <a:pt x="644" y="984"/>
                  </a:lnTo>
                  <a:lnTo>
                    <a:pt x="637" y="998"/>
                  </a:lnTo>
                  <a:lnTo>
                    <a:pt x="627" y="1006"/>
                  </a:lnTo>
                  <a:lnTo>
                    <a:pt x="615" y="1010"/>
                  </a:lnTo>
                  <a:lnTo>
                    <a:pt x="602" y="1010"/>
                  </a:lnTo>
                  <a:lnTo>
                    <a:pt x="589" y="1005"/>
                  </a:lnTo>
                  <a:lnTo>
                    <a:pt x="579" y="996"/>
                  </a:lnTo>
                  <a:lnTo>
                    <a:pt x="387" y="750"/>
                  </a:lnTo>
                  <a:lnTo>
                    <a:pt x="376" y="740"/>
                  </a:lnTo>
                  <a:lnTo>
                    <a:pt x="362" y="735"/>
                  </a:lnTo>
                  <a:lnTo>
                    <a:pt x="347" y="736"/>
                  </a:lnTo>
                  <a:lnTo>
                    <a:pt x="48" y="823"/>
                  </a:lnTo>
                  <a:lnTo>
                    <a:pt x="30" y="825"/>
                  </a:lnTo>
                  <a:lnTo>
                    <a:pt x="17" y="820"/>
                  </a:lnTo>
                  <a:lnTo>
                    <a:pt x="6" y="809"/>
                  </a:lnTo>
                  <a:lnTo>
                    <a:pt x="0" y="794"/>
                  </a:lnTo>
                  <a:lnTo>
                    <a:pt x="1" y="777"/>
                  </a:lnTo>
                  <a:lnTo>
                    <a:pt x="2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008"/>
            <p:cNvSpPr>
              <a:spLocks/>
            </p:cNvSpPr>
            <p:nvPr/>
          </p:nvSpPr>
          <p:spPr bwMode="auto">
            <a:xfrm>
              <a:off x="5293" y="2730"/>
              <a:ext cx="402" cy="385"/>
            </a:xfrm>
            <a:custGeom>
              <a:avLst/>
              <a:gdLst>
                <a:gd name="T0" fmla="*/ 595 w 1206"/>
                <a:gd name="T1" fmla="*/ 0 h 1153"/>
                <a:gd name="T2" fmla="*/ 613 w 1206"/>
                <a:gd name="T3" fmla="*/ 0 h 1153"/>
                <a:gd name="T4" fmla="*/ 630 w 1206"/>
                <a:gd name="T5" fmla="*/ 4 h 1153"/>
                <a:gd name="T6" fmla="*/ 646 w 1206"/>
                <a:gd name="T7" fmla="*/ 12 h 1153"/>
                <a:gd name="T8" fmla="*/ 660 w 1206"/>
                <a:gd name="T9" fmla="*/ 26 h 1153"/>
                <a:gd name="T10" fmla="*/ 669 w 1206"/>
                <a:gd name="T11" fmla="*/ 44 h 1153"/>
                <a:gd name="T12" fmla="*/ 798 w 1206"/>
                <a:gd name="T13" fmla="*/ 361 h 1153"/>
                <a:gd name="T14" fmla="*/ 1140 w 1206"/>
                <a:gd name="T15" fmla="*/ 385 h 1153"/>
                <a:gd name="T16" fmla="*/ 1161 w 1206"/>
                <a:gd name="T17" fmla="*/ 389 h 1153"/>
                <a:gd name="T18" fmla="*/ 1177 w 1206"/>
                <a:gd name="T19" fmla="*/ 397 h 1153"/>
                <a:gd name="T20" fmla="*/ 1190 w 1206"/>
                <a:gd name="T21" fmla="*/ 411 h 1153"/>
                <a:gd name="T22" fmla="*/ 1200 w 1206"/>
                <a:gd name="T23" fmla="*/ 426 h 1153"/>
                <a:gd name="T24" fmla="*/ 1205 w 1206"/>
                <a:gd name="T25" fmla="*/ 443 h 1153"/>
                <a:gd name="T26" fmla="*/ 1206 w 1206"/>
                <a:gd name="T27" fmla="*/ 461 h 1153"/>
                <a:gd name="T28" fmla="*/ 1202 w 1206"/>
                <a:gd name="T29" fmla="*/ 478 h 1153"/>
                <a:gd name="T30" fmla="*/ 1194 w 1206"/>
                <a:gd name="T31" fmla="*/ 496 h 1153"/>
                <a:gd name="T32" fmla="*/ 1180 w 1206"/>
                <a:gd name="T33" fmla="*/ 510 h 1153"/>
                <a:gd name="T34" fmla="*/ 919 w 1206"/>
                <a:gd name="T35" fmla="*/ 731 h 1153"/>
                <a:gd name="T36" fmla="*/ 1001 w 1206"/>
                <a:gd name="T37" fmla="*/ 1064 h 1153"/>
                <a:gd name="T38" fmla="*/ 1003 w 1206"/>
                <a:gd name="T39" fmla="*/ 1087 h 1153"/>
                <a:gd name="T40" fmla="*/ 999 w 1206"/>
                <a:gd name="T41" fmla="*/ 1108 h 1153"/>
                <a:gd name="T42" fmla="*/ 989 w 1206"/>
                <a:gd name="T43" fmla="*/ 1125 h 1153"/>
                <a:gd name="T44" fmla="*/ 974 w 1206"/>
                <a:gd name="T45" fmla="*/ 1140 h 1153"/>
                <a:gd name="T46" fmla="*/ 956 w 1206"/>
                <a:gd name="T47" fmla="*/ 1149 h 1153"/>
                <a:gd name="T48" fmla="*/ 936 w 1206"/>
                <a:gd name="T49" fmla="*/ 1153 h 1153"/>
                <a:gd name="T50" fmla="*/ 915 w 1206"/>
                <a:gd name="T51" fmla="*/ 1151 h 1153"/>
                <a:gd name="T52" fmla="*/ 894 w 1206"/>
                <a:gd name="T53" fmla="*/ 1142 h 1153"/>
                <a:gd name="T54" fmla="*/ 603 w 1206"/>
                <a:gd name="T55" fmla="*/ 962 h 1153"/>
                <a:gd name="T56" fmla="*/ 313 w 1206"/>
                <a:gd name="T57" fmla="*/ 1142 h 1153"/>
                <a:gd name="T58" fmla="*/ 292 w 1206"/>
                <a:gd name="T59" fmla="*/ 1151 h 1153"/>
                <a:gd name="T60" fmla="*/ 270 w 1206"/>
                <a:gd name="T61" fmla="*/ 1153 h 1153"/>
                <a:gd name="T62" fmla="*/ 251 w 1206"/>
                <a:gd name="T63" fmla="*/ 1149 h 1153"/>
                <a:gd name="T64" fmla="*/ 234 w 1206"/>
                <a:gd name="T65" fmla="*/ 1140 h 1153"/>
                <a:gd name="T66" fmla="*/ 219 w 1206"/>
                <a:gd name="T67" fmla="*/ 1125 h 1153"/>
                <a:gd name="T68" fmla="*/ 208 w 1206"/>
                <a:gd name="T69" fmla="*/ 1108 h 1153"/>
                <a:gd name="T70" fmla="*/ 204 w 1206"/>
                <a:gd name="T71" fmla="*/ 1087 h 1153"/>
                <a:gd name="T72" fmla="*/ 205 w 1206"/>
                <a:gd name="T73" fmla="*/ 1064 h 1153"/>
                <a:gd name="T74" fmla="*/ 288 w 1206"/>
                <a:gd name="T75" fmla="*/ 731 h 1153"/>
                <a:gd name="T76" fmla="*/ 26 w 1206"/>
                <a:gd name="T77" fmla="*/ 510 h 1153"/>
                <a:gd name="T78" fmla="*/ 12 w 1206"/>
                <a:gd name="T79" fmla="*/ 496 h 1153"/>
                <a:gd name="T80" fmla="*/ 4 w 1206"/>
                <a:gd name="T81" fmla="*/ 478 h 1153"/>
                <a:gd name="T82" fmla="*/ 0 w 1206"/>
                <a:gd name="T83" fmla="*/ 461 h 1153"/>
                <a:gd name="T84" fmla="*/ 1 w 1206"/>
                <a:gd name="T85" fmla="*/ 443 h 1153"/>
                <a:gd name="T86" fmla="*/ 8 w 1206"/>
                <a:gd name="T87" fmla="*/ 426 h 1153"/>
                <a:gd name="T88" fmla="*/ 17 w 1206"/>
                <a:gd name="T89" fmla="*/ 411 h 1153"/>
                <a:gd name="T90" fmla="*/ 30 w 1206"/>
                <a:gd name="T91" fmla="*/ 397 h 1153"/>
                <a:gd name="T92" fmla="*/ 47 w 1206"/>
                <a:gd name="T93" fmla="*/ 389 h 1153"/>
                <a:gd name="T94" fmla="*/ 67 w 1206"/>
                <a:gd name="T95" fmla="*/ 385 h 1153"/>
                <a:gd name="T96" fmla="*/ 409 w 1206"/>
                <a:gd name="T97" fmla="*/ 361 h 1153"/>
                <a:gd name="T98" fmla="*/ 537 w 1206"/>
                <a:gd name="T99" fmla="*/ 44 h 1153"/>
                <a:gd name="T100" fmla="*/ 548 w 1206"/>
                <a:gd name="T101" fmla="*/ 26 h 1153"/>
                <a:gd name="T102" fmla="*/ 561 w 1206"/>
                <a:gd name="T103" fmla="*/ 12 h 1153"/>
                <a:gd name="T104" fmla="*/ 577 w 1206"/>
                <a:gd name="T105" fmla="*/ 4 h 1153"/>
                <a:gd name="T106" fmla="*/ 595 w 1206"/>
                <a:gd name="T107" fmla="*/ 0 h 1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06" h="1153">
                  <a:moveTo>
                    <a:pt x="595" y="0"/>
                  </a:moveTo>
                  <a:lnTo>
                    <a:pt x="613" y="0"/>
                  </a:lnTo>
                  <a:lnTo>
                    <a:pt x="630" y="4"/>
                  </a:lnTo>
                  <a:lnTo>
                    <a:pt x="646" y="12"/>
                  </a:lnTo>
                  <a:lnTo>
                    <a:pt x="660" y="26"/>
                  </a:lnTo>
                  <a:lnTo>
                    <a:pt x="669" y="44"/>
                  </a:lnTo>
                  <a:lnTo>
                    <a:pt x="798" y="361"/>
                  </a:lnTo>
                  <a:lnTo>
                    <a:pt x="1140" y="385"/>
                  </a:lnTo>
                  <a:lnTo>
                    <a:pt x="1161" y="389"/>
                  </a:lnTo>
                  <a:lnTo>
                    <a:pt x="1177" y="397"/>
                  </a:lnTo>
                  <a:lnTo>
                    <a:pt x="1190" y="411"/>
                  </a:lnTo>
                  <a:lnTo>
                    <a:pt x="1200" y="426"/>
                  </a:lnTo>
                  <a:lnTo>
                    <a:pt x="1205" y="443"/>
                  </a:lnTo>
                  <a:lnTo>
                    <a:pt x="1206" y="461"/>
                  </a:lnTo>
                  <a:lnTo>
                    <a:pt x="1202" y="478"/>
                  </a:lnTo>
                  <a:lnTo>
                    <a:pt x="1194" y="496"/>
                  </a:lnTo>
                  <a:lnTo>
                    <a:pt x="1180" y="510"/>
                  </a:lnTo>
                  <a:lnTo>
                    <a:pt x="919" y="731"/>
                  </a:lnTo>
                  <a:lnTo>
                    <a:pt x="1001" y="1064"/>
                  </a:lnTo>
                  <a:lnTo>
                    <a:pt x="1003" y="1087"/>
                  </a:lnTo>
                  <a:lnTo>
                    <a:pt x="999" y="1108"/>
                  </a:lnTo>
                  <a:lnTo>
                    <a:pt x="989" y="1125"/>
                  </a:lnTo>
                  <a:lnTo>
                    <a:pt x="974" y="1140"/>
                  </a:lnTo>
                  <a:lnTo>
                    <a:pt x="956" y="1149"/>
                  </a:lnTo>
                  <a:lnTo>
                    <a:pt x="936" y="1153"/>
                  </a:lnTo>
                  <a:lnTo>
                    <a:pt x="915" y="1151"/>
                  </a:lnTo>
                  <a:lnTo>
                    <a:pt x="894" y="1142"/>
                  </a:lnTo>
                  <a:lnTo>
                    <a:pt x="603" y="962"/>
                  </a:lnTo>
                  <a:lnTo>
                    <a:pt x="313" y="1142"/>
                  </a:lnTo>
                  <a:lnTo>
                    <a:pt x="292" y="1151"/>
                  </a:lnTo>
                  <a:lnTo>
                    <a:pt x="270" y="1153"/>
                  </a:lnTo>
                  <a:lnTo>
                    <a:pt x="251" y="1149"/>
                  </a:lnTo>
                  <a:lnTo>
                    <a:pt x="234" y="1140"/>
                  </a:lnTo>
                  <a:lnTo>
                    <a:pt x="219" y="1125"/>
                  </a:lnTo>
                  <a:lnTo>
                    <a:pt x="208" y="1108"/>
                  </a:lnTo>
                  <a:lnTo>
                    <a:pt x="204" y="1087"/>
                  </a:lnTo>
                  <a:lnTo>
                    <a:pt x="205" y="1064"/>
                  </a:lnTo>
                  <a:lnTo>
                    <a:pt x="288" y="731"/>
                  </a:lnTo>
                  <a:lnTo>
                    <a:pt x="26" y="510"/>
                  </a:lnTo>
                  <a:lnTo>
                    <a:pt x="12" y="496"/>
                  </a:lnTo>
                  <a:lnTo>
                    <a:pt x="4" y="478"/>
                  </a:lnTo>
                  <a:lnTo>
                    <a:pt x="0" y="461"/>
                  </a:lnTo>
                  <a:lnTo>
                    <a:pt x="1" y="443"/>
                  </a:lnTo>
                  <a:lnTo>
                    <a:pt x="8" y="426"/>
                  </a:lnTo>
                  <a:lnTo>
                    <a:pt x="17" y="411"/>
                  </a:lnTo>
                  <a:lnTo>
                    <a:pt x="30" y="397"/>
                  </a:lnTo>
                  <a:lnTo>
                    <a:pt x="47" y="389"/>
                  </a:lnTo>
                  <a:lnTo>
                    <a:pt x="67" y="385"/>
                  </a:lnTo>
                  <a:lnTo>
                    <a:pt x="409" y="361"/>
                  </a:lnTo>
                  <a:lnTo>
                    <a:pt x="537" y="44"/>
                  </a:lnTo>
                  <a:lnTo>
                    <a:pt x="548" y="26"/>
                  </a:lnTo>
                  <a:lnTo>
                    <a:pt x="561" y="12"/>
                  </a:lnTo>
                  <a:lnTo>
                    <a:pt x="577" y="4"/>
                  </a:lnTo>
                  <a:lnTo>
                    <a:pt x="5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4" name="Group 163"/>
          <p:cNvGrpSpPr/>
          <p:nvPr/>
        </p:nvGrpSpPr>
        <p:grpSpPr>
          <a:xfrm>
            <a:off x="7076596" y="2932201"/>
            <a:ext cx="374804" cy="350109"/>
            <a:chOff x="2295326" y="533400"/>
            <a:chExt cx="1184476" cy="1106433"/>
          </a:xfrm>
          <a:solidFill>
            <a:schemeClr val="bg1"/>
          </a:solidFill>
        </p:grpSpPr>
        <p:sp>
          <p:nvSpPr>
            <p:cNvPr id="165" name="Freeform 1402"/>
            <p:cNvSpPr>
              <a:spLocks/>
            </p:cNvSpPr>
            <p:nvPr/>
          </p:nvSpPr>
          <p:spPr bwMode="auto">
            <a:xfrm>
              <a:off x="3046795" y="686966"/>
              <a:ext cx="187553" cy="378881"/>
            </a:xfrm>
            <a:custGeom>
              <a:avLst/>
              <a:gdLst>
                <a:gd name="T0" fmla="*/ 147 w 594"/>
                <a:gd name="T1" fmla="*/ 0 h 1206"/>
                <a:gd name="T2" fmla="*/ 173 w 594"/>
                <a:gd name="T3" fmla="*/ 3 h 1206"/>
                <a:gd name="T4" fmla="*/ 199 w 594"/>
                <a:gd name="T5" fmla="*/ 12 h 1206"/>
                <a:gd name="T6" fmla="*/ 219 w 594"/>
                <a:gd name="T7" fmla="*/ 27 h 1206"/>
                <a:gd name="T8" fmla="*/ 235 w 594"/>
                <a:gd name="T9" fmla="*/ 46 h 1206"/>
                <a:gd name="T10" fmla="*/ 246 w 594"/>
                <a:gd name="T11" fmla="*/ 69 h 1206"/>
                <a:gd name="T12" fmla="*/ 252 w 594"/>
                <a:gd name="T13" fmla="*/ 96 h 1206"/>
                <a:gd name="T14" fmla="*/ 290 w 594"/>
                <a:gd name="T15" fmla="*/ 676 h 1206"/>
                <a:gd name="T16" fmla="*/ 292 w 594"/>
                <a:gd name="T17" fmla="*/ 694 h 1206"/>
                <a:gd name="T18" fmla="*/ 299 w 594"/>
                <a:gd name="T19" fmla="*/ 710 h 1206"/>
                <a:gd name="T20" fmla="*/ 308 w 594"/>
                <a:gd name="T21" fmla="*/ 724 h 1206"/>
                <a:gd name="T22" fmla="*/ 567 w 594"/>
                <a:gd name="T23" fmla="*/ 1033 h 1206"/>
                <a:gd name="T24" fmla="*/ 568 w 594"/>
                <a:gd name="T25" fmla="*/ 1034 h 1206"/>
                <a:gd name="T26" fmla="*/ 570 w 594"/>
                <a:gd name="T27" fmla="*/ 1035 h 1206"/>
                <a:gd name="T28" fmla="*/ 571 w 594"/>
                <a:gd name="T29" fmla="*/ 1037 h 1206"/>
                <a:gd name="T30" fmla="*/ 572 w 594"/>
                <a:gd name="T31" fmla="*/ 1038 h 1206"/>
                <a:gd name="T32" fmla="*/ 583 w 594"/>
                <a:gd name="T33" fmla="*/ 1057 h 1206"/>
                <a:gd name="T34" fmla="*/ 590 w 594"/>
                <a:gd name="T35" fmla="*/ 1077 h 1206"/>
                <a:gd name="T36" fmla="*/ 594 w 594"/>
                <a:gd name="T37" fmla="*/ 1097 h 1206"/>
                <a:gd name="T38" fmla="*/ 592 w 594"/>
                <a:gd name="T39" fmla="*/ 1119 h 1206"/>
                <a:gd name="T40" fmla="*/ 587 w 594"/>
                <a:gd name="T41" fmla="*/ 1140 h 1206"/>
                <a:gd name="T42" fmla="*/ 576 w 594"/>
                <a:gd name="T43" fmla="*/ 1158 h 1206"/>
                <a:gd name="T44" fmla="*/ 563 w 594"/>
                <a:gd name="T45" fmla="*/ 1176 h 1206"/>
                <a:gd name="T46" fmla="*/ 544 w 594"/>
                <a:gd name="T47" fmla="*/ 1190 h 1206"/>
                <a:gd name="T48" fmla="*/ 525 w 594"/>
                <a:gd name="T49" fmla="*/ 1200 h 1206"/>
                <a:gd name="T50" fmla="*/ 503 w 594"/>
                <a:gd name="T51" fmla="*/ 1206 h 1206"/>
                <a:gd name="T52" fmla="*/ 482 w 594"/>
                <a:gd name="T53" fmla="*/ 1206 h 1206"/>
                <a:gd name="T54" fmla="*/ 460 w 594"/>
                <a:gd name="T55" fmla="*/ 1202 h 1206"/>
                <a:gd name="T56" fmla="*/ 439 w 594"/>
                <a:gd name="T57" fmla="*/ 1194 h 1206"/>
                <a:gd name="T58" fmla="*/ 420 w 594"/>
                <a:gd name="T59" fmla="*/ 1181 h 1206"/>
                <a:gd name="T60" fmla="*/ 63 w 594"/>
                <a:gd name="T61" fmla="*/ 881 h 1206"/>
                <a:gd name="T62" fmla="*/ 43 w 594"/>
                <a:gd name="T63" fmla="*/ 864 h 1206"/>
                <a:gd name="T64" fmla="*/ 24 w 594"/>
                <a:gd name="T65" fmla="*/ 841 h 1206"/>
                <a:gd name="T66" fmla="*/ 10 w 594"/>
                <a:gd name="T67" fmla="*/ 815 h 1206"/>
                <a:gd name="T68" fmla="*/ 2 w 594"/>
                <a:gd name="T69" fmla="*/ 786 h 1206"/>
                <a:gd name="T70" fmla="*/ 0 w 594"/>
                <a:gd name="T71" fmla="*/ 758 h 1206"/>
                <a:gd name="T72" fmla="*/ 0 w 594"/>
                <a:gd name="T73" fmla="*/ 751 h 1206"/>
                <a:gd name="T74" fmla="*/ 0 w 594"/>
                <a:gd name="T75" fmla="*/ 747 h 1206"/>
                <a:gd name="T76" fmla="*/ 0 w 594"/>
                <a:gd name="T77" fmla="*/ 743 h 1206"/>
                <a:gd name="T78" fmla="*/ 1 w 594"/>
                <a:gd name="T79" fmla="*/ 738 h 1206"/>
                <a:gd name="T80" fmla="*/ 42 w 594"/>
                <a:gd name="T81" fmla="*/ 100 h 1206"/>
                <a:gd name="T82" fmla="*/ 43 w 594"/>
                <a:gd name="T83" fmla="*/ 97 h 1206"/>
                <a:gd name="T84" fmla="*/ 43 w 594"/>
                <a:gd name="T85" fmla="*/ 93 h 1206"/>
                <a:gd name="T86" fmla="*/ 43 w 594"/>
                <a:gd name="T87" fmla="*/ 92 h 1206"/>
                <a:gd name="T88" fmla="*/ 49 w 594"/>
                <a:gd name="T89" fmla="*/ 67 h 1206"/>
                <a:gd name="T90" fmla="*/ 60 w 594"/>
                <a:gd name="T91" fmla="*/ 45 h 1206"/>
                <a:gd name="T92" fmla="*/ 77 w 594"/>
                <a:gd name="T93" fmla="*/ 27 h 1206"/>
                <a:gd name="T94" fmla="*/ 98 w 594"/>
                <a:gd name="T95" fmla="*/ 12 h 1206"/>
                <a:gd name="T96" fmla="*/ 121 w 594"/>
                <a:gd name="T97" fmla="*/ 3 h 1206"/>
                <a:gd name="T98" fmla="*/ 147 w 594"/>
                <a:gd name="T99" fmla="*/ 0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94" h="1206">
                  <a:moveTo>
                    <a:pt x="147" y="0"/>
                  </a:moveTo>
                  <a:lnTo>
                    <a:pt x="173" y="3"/>
                  </a:lnTo>
                  <a:lnTo>
                    <a:pt x="199" y="12"/>
                  </a:lnTo>
                  <a:lnTo>
                    <a:pt x="219" y="27"/>
                  </a:lnTo>
                  <a:lnTo>
                    <a:pt x="235" y="46"/>
                  </a:lnTo>
                  <a:lnTo>
                    <a:pt x="246" y="69"/>
                  </a:lnTo>
                  <a:lnTo>
                    <a:pt x="252" y="96"/>
                  </a:lnTo>
                  <a:lnTo>
                    <a:pt x="290" y="676"/>
                  </a:lnTo>
                  <a:lnTo>
                    <a:pt x="292" y="694"/>
                  </a:lnTo>
                  <a:lnTo>
                    <a:pt x="299" y="710"/>
                  </a:lnTo>
                  <a:lnTo>
                    <a:pt x="308" y="724"/>
                  </a:lnTo>
                  <a:lnTo>
                    <a:pt x="567" y="1033"/>
                  </a:lnTo>
                  <a:lnTo>
                    <a:pt x="568" y="1034"/>
                  </a:lnTo>
                  <a:lnTo>
                    <a:pt x="570" y="1035"/>
                  </a:lnTo>
                  <a:lnTo>
                    <a:pt x="571" y="1037"/>
                  </a:lnTo>
                  <a:lnTo>
                    <a:pt x="572" y="1038"/>
                  </a:lnTo>
                  <a:lnTo>
                    <a:pt x="583" y="1057"/>
                  </a:lnTo>
                  <a:lnTo>
                    <a:pt x="590" y="1077"/>
                  </a:lnTo>
                  <a:lnTo>
                    <a:pt x="594" y="1097"/>
                  </a:lnTo>
                  <a:lnTo>
                    <a:pt x="592" y="1119"/>
                  </a:lnTo>
                  <a:lnTo>
                    <a:pt x="587" y="1140"/>
                  </a:lnTo>
                  <a:lnTo>
                    <a:pt x="576" y="1158"/>
                  </a:lnTo>
                  <a:lnTo>
                    <a:pt x="563" y="1176"/>
                  </a:lnTo>
                  <a:lnTo>
                    <a:pt x="544" y="1190"/>
                  </a:lnTo>
                  <a:lnTo>
                    <a:pt x="525" y="1200"/>
                  </a:lnTo>
                  <a:lnTo>
                    <a:pt x="503" y="1206"/>
                  </a:lnTo>
                  <a:lnTo>
                    <a:pt x="482" y="1206"/>
                  </a:lnTo>
                  <a:lnTo>
                    <a:pt x="460" y="1202"/>
                  </a:lnTo>
                  <a:lnTo>
                    <a:pt x="439" y="1194"/>
                  </a:lnTo>
                  <a:lnTo>
                    <a:pt x="420" y="1181"/>
                  </a:lnTo>
                  <a:lnTo>
                    <a:pt x="63" y="881"/>
                  </a:lnTo>
                  <a:lnTo>
                    <a:pt x="43" y="864"/>
                  </a:lnTo>
                  <a:lnTo>
                    <a:pt x="24" y="841"/>
                  </a:lnTo>
                  <a:lnTo>
                    <a:pt x="10" y="815"/>
                  </a:lnTo>
                  <a:lnTo>
                    <a:pt x="2" y="786"/>
                  </a:lnTo>
                  <a:lnTo>
                    <a:pt x="0" y="758"/>
                  </a:lnTo>
                  <a:lnTo>
                    <a:pt x="0" y="751"/>
                  </a:lnTo>
                  <a:lnTo>
                    <a:pt x="0" y="747"/>
                  </a:lnTo>
                  <a:lnTo>
                    <a:pt x="0" y="743"/>
                  </a:lnTo>
                  <a:lnTo>
                    <a:pt x="1" y="738"/>
                  </a:lnTo>
                  <a:lnTo>
                    <a:pt x="42" y="100"/>
                  </a:lnTo>
                  <a:lnTo>
                    <a:pt x="43" y="97"/>
                  </a:lnTo>
                  <a:lnTo>
                    <a:pt x="43" y="93"/>
                  </a:lnTo>
                  <a:lnTo>
                    <a:pt x="43" y="92"/>
                  </a:lnTo>
                  <a:lnTo>
                    <a:pt x="49" y="67"/>
                  </a:lnTo>
                  <a:lnTo>
                    <a:pt x="60" y="45"/>
                  </a:lnTo>
                  <a:lnTo>
                    <a:pt x="77" y="27"/>
                  </a:lnTo>
                  <a:lnTo>
                    <a:pt x="98" y="12"/>
                  </a:lnTo>
                  <a:lnTo>
                    <a:pt x="121" y="3"/>
                  </a:lnTo>
                  <a:lnTo>
                    <a:pt x="14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403"/>
            <p:cNvSpPr>
              <a:spLocks/>
            </p:cNvSpPr>
            <p:nvPr/>
          </p:nvSpPr>
          <p:spPr bwMode="auto">
            <a:xfrm>
              <a:off x="2733368" y="533400"/>
              <a:ext cx="746434" cy="765314"/>
            </a:xfrm>
            <a:custGeom>
              <a:avLst/>
              <a:gdLst>
                <a:gd name="T0" fmla="*/ 1246 w 2374"/>
                <a:gd name="T1" fmla="*/ 3 h 2432"/>
                <a:gd name="T2" fmla="*/ 1421 w 2374"/>
                <a:gd name="T3" fmla="*/ 29 h 2432"/>
                <a:gd name="T4" fmla="*/ 1588 w 2374"/>
                <a:gd name="T5" fmla="*/ 80 h 2432"/>
                <a:gd name="T6" fmla="*/ 1745 w 2374"/>
                <a:gd name="T7" fmla="*/ 152 h 2432"/>
                <a:gd name="T8" fmla="*/ 1887 w 2374"/>
                <a:gd name="T9" fmla="*/ 245 h 2432"/>
                <a:gd name="T10" fmla="*/ 2016 w 2374"/>
                <a:gd name="T11" fmla="*/ 357 h 2432"/>
                <a:gd name="T12" fmla="*/ 2128 w 2374"/>
                <a:gd name="T13" fmla="*/ 486 h 2432"/>
                <a:gd name="T14" fmla="*/ 2221 w 2374"/>
                <a:gd name="T15" fmla="*/ 630 h 2432"/>
                <a:gd name="T16" fmla="*/ 2294 w 2374"/>
                <a:gd name="T17" fmla="*/ 785 h 2432"/>
                <a:gd name="T18" fmla="*/ 2344 w 2374"/>
                <a:gd name="T19" fmla="*/ 953 h 2432"/>
                <a:gd name="T20" fmla="*/ 2370 w 2374"/>
                <a:gd name="T21" fmla="*/ 1129 h 2432"/>
                <a:gd name="T22" fmla="*/ 2370 w 2374"/>
                <a:gd name="T23" fmla="*/ 1313 h 2432"/>
                <a:gd name="T24" fmla="*/ 2343 w 2374"/>
                <a:gd name="T25" fmla="*/ 1493 h 2432"/>
                <a:gd name="T26" fmla="*/ 2292 w 2374"/>
                <a:gd name="T27" fmla="*/ 1663 h 2432"/>
                <a:gd name="T28" fmla="*/ 2215 w 2374"/>
                <a:gd name="T29" fmla="*/ 1821 h 2432"/>
                <a:gd name="T30" fmla="*/ 2119 w 2374"/>
                <a:gd name="T31" fmla="*/ 1966 h 2432"/>
                <a:gd name="T32" fmla="*/ 2003 w 2374"/>
                <a:gd name="T33" fmla="*/ 2095 h 2432"/>
                <a:gd name="T34" fmla="*/ 1870 w 2374"/>
                <a:gd name="T35" fmla="*/ 2208 h 2432"/>
                <a:gd name="T36" fmla="*/ 1722 w 2374"/>
                <a:gd name="T37" fmla="*/ 2300 h 2432"/>
                <a:gd name="T38" fmla="*/ 1561 w 2374"/>
                <a:gd name="T39" fmla="*/ 2371 h 2432"/>
                <a:gd name="T40" fmla="*/ 1388 w 2374"/>
                <a:gd name="T41" fmla="*/ 2418 h 2432"/>
                <a:gd name="T42" fmla="*/ 1303 w 2374"/>
                <a:gd name="T43" fmla="*/ 2364 h 2432"/>
                <a:gd name="T44" fmla="*/ 1302 w 2374"/>
                <a:gd name="T45" fmla="*/ 2204 h 2432"/>
                <a:gd name="T46" fmla="*/ 1369 w 2374"/>
                <a:gd name="T47" fmla="*/ 2100 h 2432"/>
                <a:gd name="T48" fmla="*/ 1513 w 2374"/>
                <a:gd name="T49" fmla="*/ 2052 h 2432"/>
                <a:gd name="T50" fmla="*/ 1644 w 2374"/>
                <a:gd name="T51" fmla="*/ 1982 h 2432"/>
                <a:gd name="T52" fmla="*/ 1762 w 2374"/>
                <a:gd name="T53" fmla="*/ 1892 h 2432"/>
                <a:gd name="T54" fmla="*/ 1863 w 2374"/>
                <a:gd name="T55" fmla="*/ 1783 h 2432"/>
                <a:gd name="T56" fmla="*/ 1946 w 2374"/>
                <a:gd name="T57" fmla="*/ 1660 h 2432"/>
                <a:gd name="T58" fmla="*/ 2007 w 2374"/>
                <a:gd name="T59" fmla="*/ 1524 h 2432"/>
                <a:gd name="T60" fmla="*/ 2046 w 2374"/>
                <a:gd name="T61" fmla="*/ 1376 h 2432"/>
                <a:gd name="T62" fmla="*/ 2060 w 2374"/>
                <a:gd name="T63" fmla="*/ 1220 h 2432"/>
                <a:gd name="T64" fmla="*/ 2046 w 2374"/>
                <a:gd name="T65" fmla="*/ 1065 h 2432"/>
                <a:gd name="T66" fmla="*/ 2008 w 2374"/>
                <a:gd name="T67" fmla="*/ 920 h 2432"/>
                <a:gd name="T68" fmla="*/ 1948 w 2374"/>
                <a:gd name="T69" fmla="*/ 784 h 2432"/>
                <a:gd name="T70" fmla="*/ 1867 w 2374"/>
                <a:gd name="T71" fmla="*/ 662 h 2432"/>
                <a:gd name="T72" fmla="*/ 1767 w 2374"/>
                <a:gd name="T73" fmla="*/ 554 h 2432"/>
                <a:gd name="T74" fmla="*/ 1652 w 2374"/>
                <a:gd name="T75" fmla="*/ 464 h 2432"/>
                <a:gd name="T76" fmla="*/ 1523 w 2374"/>
                <a:gd name="T77" fmla="*/ 393 h 2432"/>
                <a:gd name="T78" fmla="*/ 1383 w 2374"/>
                <a:gd name="T79" fmla="*/ 343 h 2432"/>
                <a:gd name="T80" fmla="*/ 1232 w 2374"/>
                <a:gd name="T81" fmla="*/ 317 h 2432"/>
                <a:gd name="T82" fmla="*/ 1073 w 2374"/>
                <a:gd name="T83" fmla="*/ 317 h 2432"/>
                <a:gd name="T84" fmla="*/ 916 w 2374"/>
                <a:gd name="T85" fmla="*/ 346 h 2432"/>
                <a:gd name="T86" fmla="*/ 769 w 2374"/>
                <a:gd name="T87" fmla="*/ 400 h 2432"/>
                <a:gd name="T88" fmla="*/ 637 w 2374"/>
                <a:gd name="T89" fmla="*/ 478 h 2432"/>
                <a:gd name="T90" fmla="*/ 519 w 2374"/>
                <a:gd name="T91" fmla="*/ 576 h 2432"/>
                <a:gd name="T92" fmla="*/ 419 w 2374"/>
                <a:gd name="T93" fmla="*/ 692 h 2432"/>
                <a:gd name="T94" fmla="*/ 340 w 2374"/>
                <a:gd name="T95" fmla="*/ 825 h 2432"/>
                <a:gd name="T96" fmla="*/ 234 w 2374"/>
                <a:gd name="T97" fmla="*/ 873 h 2432"/>
                <a:gd name="T98" fmla="*/ 80 w 2374"/>
                <a:gd name="T99" fmla="*/ 838 h 2432"/>
                <a:gd name="T100" fmla="*/ 32 w 2374"/>
                <a:gd name="T101" fmla="*/ 743 h 2432"/>
                <a:gd name="T102" fmla="*/ 113 w 2374"/>
                <a:gd name="T103" fmla="*/ 586 h 2432"/>
                <a:gd name="T104" fmla="*/ 216 w 2374"/>
                <a:gd name="T105" fmla="*/ 443 h 2432"/>
                <a:gd name="T106" fmla="*/ 337 w 2374"/>
                <a:gd name="T107" fmla="*/ 316 h 2432"/>
                <a:gd name="T108" fmla="*/ 474 w 2374"/>
                <a:gd name="T109" fmla="*/ 208 h 2432"/>
                <a:gd name="T110" fmla="*/ 627 w 2374"/>
                <a:gd name="T111" fmla="*/ 120 h 2432"/>
                <a:gd name="T112" fmla="*/ 792 w 2374"/>
                <a:gd name="T113" fmla="*/ 54 h 2432"/>
                <a:gd name="T114" fmla="*/ 969 w 2374"/>
                <a:gd name="T115" fmla="*/ 13 h 2432"/>
                <a:gd name="T116" fmla="*/ 1154 w 2374"/>
                <a:gd name="T117" fmla="*/ 0 h 2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74" h="2432">
                  <a:moveTo>
                    <a:pt x="1154" y="0"/>
                  </a:moveTo>
                  <a:lnTo>
                    <a:pt x="1246" y="3"/>
                  </a:lnTo>
                  <a:lnTo>
                    <a:pt x="1335" y="12"/>
                  </a:lnTo>
                  <a:lnTo>
                    <a:pt x="1421" y="29"/>
                  </a:lnTo>
                  <a:lnTo>
                    <a:pt x="1506" y="51"/>
                  </a:lnTo>
                  <a:lnTo>
                    <a:pt x="1588" y="80"/>
                  </a:lnTo>
                  <a:lnTo>
                    <a:pt x="1668" y="113"/>
                  </a:lnTo>
                  <a:lnTo>
                    <a:pt x="1745" y="152"/>
                  </a:lnTo>
                  <a:lnTo>
                    <a:pt x="1818" y="196"/>
                  </a:lnTo>
                  <a:lnTo>
                    <a:pt x="1887" y="245"/>
                  </a:lnTo>
                  <a:lnTo>
                    <a:pt x="1954" y="299"/>
                  </a:lnTo>
                  <a:lnTo>
                    <a:pt x="2016" y="357"/>
                  </a:lnTo>
                  <a:lnTo>
                    <a:pt x="2075" y="419"/>
                  </a:lnTo>
                  <a:lnTo>
                    <a:pt x="2128" y="486"/>
                  </a:lnTo>
                  <a:lnTo>
                    <a:pt x="2177" y="555"/>
                  </a:lnTo>
                  <a:lnTo>
                    <a:pt x="2221" y="630"/>
                  </a:lnTo>
                  <a:lnTo>
                    <a:pt x="2261" y="706"/>
                  </a:lnTo>
                  <a:lnTo>
                    <a:pt x="2294" y="785"/>
                  </a:lnTo>
                  <a:lnTo>
                    <a:pt x="2322" y="867"/>
                  </a:lnTo>
                  <a:lnTo>
                    <a:pt x="2344" y="953"/>
                  </a:lnTo>
                  <a:lnTo>
                    <a:pt x="2361" y="1040"/>
                  </a:lnTo>
                  <a:lnTo>
                    <a:pt x="2370" y="1129"/>
                  </a:lnTo>
                  <a:lnTo>
                    <a:pt x="2374" y="1220"/>
                  </a:lnTo>
                  <a:lnTo>
                    <a:pt x="2370" y="1313"/>
                  </a:lnTo>
                  <a:lnTo>
                    <a:pt x="2360" y="1404"/>
                  </a:lnTo>
                  <a:lnTo>
                    <a:pt x="2343" y="1493"/>
                  </a:lnTo>
                  <a:lnTo>
                    <a:pt x="2320" y="1579"/>
                  </a:lnTo>
                  <a:lnTo>
                    <a:pt x="2292" y="1663"/>
                  </a:lnTo>
                  <a:lnTo>
                    <a:pt x="2256" y="1743"/>
                  </a:lnTo>
                  <a:lnTo>
                    <a:pt x="2215" y="1821"/>
                  </a:lnTo>
                  <a:lnTo>
                    <a:pt x="2169" y="1895"/>
                  </a:lnTo>
                  <a:lnTo>
                    <a:pt x="2119" y="1966"/>
                  </a:lnTo>
                  <a:lnTo>
                    <a:pt x="2063" y="2034"/>
                  </a:lnTo>
                  <a:lnTo>
                    <a:pt x="2003" y="2095"/>
                  </a:lnTo>
                  <a:lnTo>
                    <a:pt x="1939" y="2154"/>
                  </a:lnTo>
                  <a:lnTo>
                    <a:pt x="1870" y="2208"/>
                  </a:lnTo>
                  <a:lnTo>
                    <a:pt x="1797" y="2257"/>
                  </a:lnTo>
                  <a:lnTo>
                    <a:pt x="1722" y="2300"/>
                  </a:lnTo>
                  <a:lnTo>
                    <a:pt x="1643" y="2338"/>
                  </a:lnTo>
                  <a:lnTo>
                    <a:pt x="1561" y="2371"/>
                  </a:lnTo>
                  <a:lnTo>
                    <a:pt x="1475" y="2397"/>
                  </a:lnTo>
                  <a:lnTo>
                    <a:pt x="1388" y="2418"/>
                  </a:lnTo>
                  <a:lnTo>
                    <a:pt x="1298" y="2432"/>
                  </a:lnTo>
                  <a:lnTo>
                    <a:pt x="1303" y="2364"/>
                  </a:lnTo>
                  <a:lnTo>
                    <a:pt x="1305" y="2294"/>
                  </a:lnTo>
                  <a:lnTo>
                    <a:pt x="1302" y="2204"/>
                  </a:lnTo>
                  <a:lnTo>
                    <a:pt x="1294" y="2116"/>
                  </a:lnTo>
                  <a:lnTo>
                    <a:pt x="1369" y="2100"/>
                  </a:lnTo>
                  <a:lnTo>
                    <a:pt x="1442" y="2079"/>
                  </a:lnTo>
                  <a:lnTo>
                    <a:pt x="1513" y="2052"/>
                  </a:lnTo>
                  <a:lnTo>
                    <a:pt x="1580" y="2020"/>
                  </a:lnTo>
                  <a:lnTo>
                    <a:pt x="1644" y="1982"/>
                  </a:lnTo>
                  <a:lnTo>
                    <a:pt x="1705" y="1939"/>
                  </a:lnTo>
                  <a:lnTo>
                    <a:pt x="1762" y="1892"/>
                  </a:lnTo>
                  <a:lnTo>
                    <a:pt x="1814" y="1839"/>
                  </a:lnTo>
                  <a:lnTo>
                    <a:pt x="1863" y="1783"/>
                  </a:lnTo>
                  <a:lnTo>
                    <a:pt x="1907" y="1724"/>
                  </a:lnTo>
                  <a:lnTo>
                    <a:pt x="1946" y="1660"/>
                  </a:lnTo>
                  <a:lnTo>
                    <a:pt x="1979" y="1593"/>
                  </a:lnTo>
                  <a:lnTo>
                    <a:pt x="2007" y="1524"/>
                  </a:lnTo>
                  <a:lnTo>
                    <a:pt x="2030" y="1451"/>
                  </a:lnTo>
                  <a:lnTo>
                    <a:pt x="2046" y="1376"/>
                  </a:lnTo>
                  <a:lnTo>
                    <a:pt x="2056" y="1298"/>
                  </a:lnTo>
                  <a:lnTo>
                    <a:pt x="2060" y="1220"/>
                  </a:lnTo>
                  <a:lnTo>
                    <a:pt x="2056" y="1142"/>
                  </a:lnTo>
                  <a:lnTo>
                    <a:pt x="2046" y="1065"/>
                  </a:lnTo>
                  <a:lnTo>
                    <a:pt x="2030" y="992"/>
                  </a:lnTo>
                  <a:lnTo>
                    <a:pt x="2008" y="920"/>
                  </a:lnTo>
                  <a:lnTo>
                    <a:pt x="1981" y="850"/>
                  </a:lnTo>
                  <a:lnTo>
                    <a:pt x="1948" y="784"/>
                  </a:lnTo>
                  <a:lnTo>
                    <a:pt x="1910" y="721"/>
                  </a:lnTo>
                  <a:lnTo>
                    <a:pt x="1867" y="662"/>
                  </a:lnTo>
                  <a:lnTo>
                    <a:pt x="1820" y="606"/>
                  </a:lnTo>
                  <a:lnTo>
                    <a:pt x="1767" y="554"/>
                  </a:lnTo>
                  <a:lnTo>
                    <a:pt x="1711" y="506"/>
                  </a:lnTo>
                  <a:lnTo>
                    <a:pt x="1652" y="464"/>
                  </a:lnTo>
                  <a:lnTo>
                    <a:pt x="1589" y="425"/>
                  </a:lnTo>
                  <a:lnTo>
                    <a:pt x="1523" y="393"/>
                  </a:lnTo>
                  <a:lnTo>
                    <a:pt x="1455" y="364"/>
                  </a:lnTo>
                  <a:lnTo>
                    <a:pt x="1383" y="343"/>
                  </a:lnTo>
                  <a:lnTo>
                    <a:pt x="1308" y="327"/>
                  </a:lnTo>
                  <a:lnTo>
                    <a:pt x="1232" y="317"/>
                  </a:lnTo>
                  <a:lnTo>
                    <a:pt x="1154" y="314"/>
                  </a:lnTo>
                  <a:lnTo>
                    <a:pt x="1073" y="317"/>
                  </a:lnTo>
                  <a:lnTo>
                    <a:pt x="993" y="328"/>
                  </a:lnTo>
                  <a:lnTo>
                    <a:pt x="916" y="346"/>
                  </a:lnTo>
                  <a:lnTo>
                    <a:pt x="841" y="370"/>
                  </a:lnTo>
                  <a:lnTo>
                    <a:pt x="769" y="400"/>
                  </a:lnTo>
                  <a:lnTo>
                    <a:pt x="701" y="436"/>
                  </a:lnTo>
                  <a:lnTo>
                    <a:pt x="637" y="478"/>
                  </a:lnTo>
                  <a:lnTo>
                    <a:pt x="575" y="524"/>
                  </a:lnTo>
                  <a:lnTo>
                    <a:pt x="519" y="576"/>
                  </a:lnTo>
                  <a:lnTo>
                    <a:pt x="467" y="632"/>
                  </a:lnTo>
                  <a:lnTo>
                    <a:pt x="419" y="692"/>
                  </a:lnTo>
                  <a:lnTo>
                    <a:pt x="377" y="757"/>
                  </a:lnTo>
                  <a:lnTo>
                    <a:pt x="340" y="825"/>
                  </a:lnTo>
                  <a:lnTo>
                    <a:pt x="309" y="896"/>
                  </a:lnTo>
                  <a:lnTo>
                    <a:pt x="234" y="873"/>
                  </a:lnTo>
                  <a:lnTo>
                    <a:pt x="157" y="853"/>
                  </a:lnTo>
                  <a:lnTo>
                    <a:pt x="80" y="838"/>
                  </a:lnTo>
                  <a:lnTo>
                    <a:pt x="0" y="826"/>
                  </a:lnTo>
                  <a:lnTo>
                    <a:pt x="32" y="743"/>
                  </a:lnTo>
                  <a:lnTo>
                    <a:pt x="70" y="663"/>
                  </a:lnTo>
                  <a:lnTo>
                    <a:pt x="113" y="586"/>
                  </a:lnTo>
                  <a:lnTo>
                    <a:pt x="162" y="512"/>
                  </a:lnTo>
                  <a:lnTo>
                    <a:pt x="216" y="443"/>
                  </a:lnTo>
                  <a:lnTo>
                    <a:pt x="274" y="377"/>
                  </a:lnTo>
                  <a:lnTo>
                    <a:pt x="337" y="316"/>
                  </a:lnTo>
                  <a:lnTo>
                    <a:pt x="403" y="259"/>
                  </a:lnTo>
                  <a:lnTo>
                    <a:pt x="474" y="208"/>
                  </a:lnTo>
                  <a:lnTo>
                    <a:pt x="549" y="161"/>
                  </a:lnTo>
                  <a:lnTo>
                    <a:pt x="627" y="120"/>
                  </a:lnTo>
                  <a:lnTo>
                    <a:pt x="709" y="84"/>
                  </a:lnTo>
                  <a:lnTo>
                    <a:pt x="792" y="54"/>
                  </a:lnTo>
                  <a:lnTo>
                    <a:pt x="880" y="30"/>
                  </a:lnTo>
                  <a:lnTo>
                    <a:pt x="969" y="13"/>
                  </a:lnTo>
                  <a:lnTo>
                    <a:pt x="1061" y="3"/>
                  </a:lnTo>
                  <a:lnTo>
                    <a:pt x="11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1404"/>
            <p:cNvSpPr>
              <a:spLocks noEditPoints="1"/>
            </p:cNvSpPr>
            <p:nvPr/>
          </p:nvSpPr>
          <p:spPr bwMode="auto">
            <a:xfrm>
              <a:off x="2295326" y="870742"/>
              <a:ext cx="767832" cy="769091"/>
            </a:xfrm>
            <a:custGeom>
              <a:avLst/>
              <a:gdLst>
                <a:gd name="T0" fmla="*/ 1036 w 2439"/>
                <a:gd name="T1" fmla="*/ 724 h 2445"/>
                <a:gd name="T2" fmla="*/ 846 w 2439"/>
                <a:gd name="T3" fmla="*/ 845 h 2445"/>
                <a:gd name="T4" fmla="*/ 724 w 2439"/>
                <a:gd name="T5" fmla="*/ 1034 h 2445"/>
                <a:gd name="T6" fmla="*/ 691 w 2439"/>
                <a:gd name="T7" fmla="*/ 1248 h 2445"/>
                <a:gd name="T8" fmla="*/ 746 w 2439"/>
                <a:gd name="T9" fmla="*/ 1459 h 2445"/>
                <a:gd name="T10" fmla="*/ 887 w 2439"/>
                <a:gd name="T11" fmla="*/ 1636 h 2445"/>
                <a:gd name="T12" fmla="*/ 1085 w 2439"/>
                <a:gd name="T13" fmla="*/ 1736 h 2445"/>
                <a:gd name="T14" fmla="*/ 1301 w 2439"/>
                <a:gd name="T15" fmla="*/ 1748 h 2445"/>
                <a:gd name="T16" fmla="*/ 1506 w 2439"/>
                <a:gd name="T17" fmla="*/ 1671 h 2445"/>
                <a:gd name="T18" fmla="*/ 1667 w 2439"/>
                <a:gd name="T19" fmla="*/ 1511 h 2445"/>
                <a:gd name="T20" fmla="*/ 1745 w 2439"/>
                <a:gd name="T21" fmla="*/ 1306 h 2445"/>
                <a:gd name="T22" fmla="*/ 1734 w 2439"/>
                <a:gd name="T23" fmla="*/ 1089 h 2445"/>
                <a:gd name="T24" fmla="*/ 1636 w 2439"/>
                <a:gd name="T25" fmla="*/ 891 h 2445"/>
                <a:gd name="T26" fmla="*/ 1460 w 2439"/>
                <a:gd name="T27" fmla="*/ 748 h 2445"/>
                <a:gd name="T28" fmla="*/ 1249 w 2439"/>
                <a:gd name="T29" fmla="*/ 692 h 2445"/>
                <a:gd name="T30" fmla="*/ 1327 w 2439"/>
                <a:gd name="T31" fmla="*/ 4 h 2445"/>
                <a:gd name="T32" fmla="*/ 1395 w 2439"/>
                <a:gd name="T33" fmla="*/ 60 h 2445"/>
                <a:gd name="T34" fmla="*/ 1482 w 2439"/>
                <a:gd name="T35" fmla="*/ 280 h 2445"/>
                <a:gd name="T36" fmla="*/ 1771 w 2439"/>
                <a:gd name="T37" fmla="*/ 416 h 2445"/>
                <a:gd name="T38" fmla="*/ 1945 w 2439"/>
                <a:gd name="T39" fmla="*/ 276 h 2445"/>
                <a:gd name="T40" fmla="*/ 2028 w 2439"/>
                <a:gd name="T41" fmla="*/ 305 h 2445"/>
                <a:gd name="T42" fmla="*/ 2171 w 2439"/>
                <a:gd name="T43" fmla="*/ 480 h 2445"/>
                <a:gd name="T44" fmla="*/ 2140 w 2439"/>
                <a:gd name="T45" fmla="*/ 564 h 2445"/>
                <a:gd name="T46" fmla="*/ 2124 w 2439"/>
                <a:gd name="T47" fmla="*/ 853 h 2445"/>
                <a:gd name="T48" fmla="*/ 2337 w 2439"/>
                <a:gd name="T49" fmla="*/ 1043 h 2445"/>
                <a:gd name="T50" fmla="*/ 2417 w 2439"/>
                <a:gd name="T51" fmla="*/ 1082 h 2445"/>
                <a:gd name="T52" fmla="*/ 2439 w 2439"/>
                <a:gd name="T53" fmla="*/ 1307 h 2445"/>
                <a:gd name="T54" fmla="*/ 2400 w 2439"/>
                <a:gd name="T55" fmla="*/ 1387 h 2445"/>
                <a:gd name="T56" fmla="*/ 2179 w 2439"/>
                <a:gd name="T57" fmla="*/ 1409 h 2445"/>
                <a:gd name="T58" fmla="*/ 2095 w 2439"/>
                <a:gd name="T59" fmla="*/ 1660 h 2445"/>
                <a:gd name="T60" fmla="*/ 2151 w 2439"/>
                <a:gd name="T61" fmla="*/ 1905 h 2445"/>
                <a:gd name="T62" fmla="*/ 2160 w 2439"/>
                <a:gd name="T63" fmla="*/ 1993 h 2445"/>
                <a:gd name="T64" fmla="*/ 2004 w 2439"/>
                <a:gd name="T65" fmla="*/ 2160 h 2445"/>
                <a:gd name="T66" fmla="*/ 1917 w 2439"/>
                <a:gd name="T67" fmla="*/ 2169 h 2445"/>
                <a:gd name="T68" fmla="*/ 1712 w 2439"/>
                <a:gd name="T69" fmla="*/ 2072 h 2445"/>
                <a:gd name="T70" fmla="*/ 1465 w 2439"/>
                <a:gd name="T71" fmla="*/ 2175 h 2445"/>
                <a:gd name="T72" fmla="*/ 1388 w 2439"/>
                <a:gd name="T73" fmla="*/ 2388 h 2445"/>
                <a:gd name="T74" fmla="*/ 1320 w 2439"/>
                <a:gd name="T75" fmla="*/ 2442 h 2445"/>
                <a:gd name="T76" fmla="*/ 1092 w 2439"/>
                <a:gd name="T77" fmla="*/ 2433 h 2445"/>
                <a:gd name="T78" fmla="*/ 1037 w 2439"/>
                <a:gd name="T79" fmla="*/ 2365 h 2445"/>
                <a:gd name="T80" fmla="*/ 907 w 2439"/>
                <a:gd name="T81" fmla="*/ 2154 h 2445"/>
                <a:gd name="T82" fmla="*/ 666 w 2439"/>
                <a:gd name="T83" fmla="*/ 2034 h 2445"/>
                <a:gd name="T84" fmla="*/ 496 w 2439"/>
                <a:gd name="T85" fmla="*/ 2169 h 2445"/>
                <a:gd name="T86" fmla="*/ 411 w 2439"/>
                <a:gd name="T87" fmla="*/ 2139 h 2445"/>
                <a:gd name="T88" fmla="*/ 269 w 2439"/>
                <a:gd name="T89" fmla="*/ 1964 h 2445"/>
                <a:gd name="T90" fmla="*/ 299 w 2439"/>
                <a:gd name="T91" fmla="*/ 1880 h 2445"/>
                <a:gd name="T92" fmla="*/ 311 w 2439"/>
                <a:gd name="T93" fmla="*/ 1595 h 2445"/>
                <a:gd name="T94" fmla="*/ 103 w 2439"/>
                <a:gd name="T95" fmla="*/ 1402 h 2445"/>
                <a:gd name="T96" fmla="*/ 23 w 2439"/>
                <a:gd name="T97" fmla="*/ 1363 h 2445"/>
                <a:gd name="T98" fmla="*/ 1 w 2439"/>
                <a:gd name="T99" fmla="*/ 1139 h 2445"/>
                <a:gd name="T100" fmla="*/ 40 w 2439"/>
                <a:gd name="T101" fmla="*/ 1059 h 2445"/>
                <a:gd name="T102" fmla="*/ 257 w 2439"/>
                <a:gd name="T103" fmla="*/ 1037 h 2445"/>
                <a:gd name="T104" fmla="*/ 343 w 2439"/>
                <a:gd name="T105" fmla="*/ 786 h 2445"/>
                <a:gd name="T106" fmla="*/ 289 w 2439"/>
                <a:gd name="T107" fmla="*/ 541 h 2445"/>
                <a:gd name="T108" fmla="*/ 280 w 2439"/>
                <a:gd name="T109" fmla="*/ 453 h 2445"/>
                <a:gd name="T110" fmla="*/ 436 w 2439"/>
                <a:gd name="T111" fmla="*/ 286 h 2445"/>
                <a:gd name="T112" fmla="*/ 523 w 2439"/>
                <a:gd name="T113" fmla="*/ 276 h 2445"/>
                <a:gd name="T114" fmla="*/ 730 w 2439"/>
                <a:gd name="T115" fmla="*/ 374 h 2445"/>
                <a:gd name="T116" fmla="*/ 976 w 2439"/>
                <a:gd name="T117" fmla="*/ 275 h 2445"/>
                <a:gd name="T118" fmla="*/ 1052 w 2439"/>
                <a:gd name="T119" fmla="*/ 58 h 2445"/>
                <a:gd name="T120" fmla="*/ 1121 w 2439"/>
                <a:gd name="T121" fmla="*/ 4 h 2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39" h="2445">
                  <a:moveTo>
                    <a:pt x="1195" y="691"/>
                  </a:moveTo>
                  <a:lnTo>
                    <a:pt x="1141" y="696"/>
                  </a:lnTo>
                  <a:lnTo>
                    <a:pt x="1088" y="708"/>
                  </a:lnTo>
                  <a:lnTo>
                    <a:pt x="1036" y="724"/>
                  </a:lnTo>
                  <a:lnTo>
                    <a:pt x="984" y="746"/>
                  </a:lnTo>
                  <a:lnTo>
                    <a:pt x="936" y="773"/>
                  </a:lnTo>
                  <a:lnTo>
                    <a:pt x="889" y="806"/>
                  </a:lnTo>
                  <a:lnTo>
                    <a:pt x="846" y="845"/>
                  </a:lnTo>
                  <a:lnTo>
                    <a:pt x="807" y="889"/>
                  </a:lnTo>
                  <a:lnTo>
                    <a:pt x="774" y="934"/>
                  </a:lnTo>
                  <a:lnTo>
                    <a:pt x="747" y="982"/>
                  </a:lnTo>
                  <a:lnTo>
                    <a:pt x="724" y="1034"/>
                  </a:lnTo>
                  <a:lnTo>
                    <a:pt x="708" y="1085"/>
                  </a:lnTo>
                  <a:lnTo>
                    <a:pt x="697" y="1139"/>
                  </a:lnTo>
                  <a:lnTo>
                    <a:pt x="691" y="1194"/>
                  </a:lnTo>
                  <a:lnTo>
                    <a:pt x="691" y="1248"/>
                  </a:lnTo>
                  <a:lnTo>
                    <a:pt x="695" y="1302"/>
                  </a:lnTo>
                  <a:lnTo>
                    <a:pt x="707" y="1355"/>
                  </a:lnTo>
                  <a:lnTo>
                    <a:pt x="723" y="1408"/>
                  </a:lnTo>
                  <a:lnTo>
                    <a:pt x="746" y="1459"/>
                  </a:lnTo>
                  <a:lnTo>
                    <a:pt x="773" y="1507"/>
                  </a:lnTo>
                  <a:lnTo>
                    <a:pt x="806" y="1554"/>
                  </a:lnTo>
                  <a:lnTo>
                    <a:pt x="844" y="1597"/>
                  </a:lnTo>
                  <a:lnTo>
                    <a:pt x="887" y="1636"/>
                  </a:lnTo>
                  <a:lnTo>
                    <a:pt x="933" y="1669"/>
                  </a:lnTo>
                  <a:lnTo>
                    <a:pt x="982" y="1697"/>
                  </a:lnTo>
                  <a:lnTo>
                    <a:pt x="1032" y="1720"/>
                  </a:lnTo>
                  <a:lnTo>
                    <a:pt x="1085" y="1736"/>
                  </a:lnTo>
                  <a:lnTo>
                    <a:pt x="1137" y="1747"/>
                  </a:lnTo>
                  <a:lnTo>
                    <a:pt x="1192" y="1753"/>
                  </a:lnTo>
                  <a:lnTo>
                    <a:pt x="1246" y="1753"/>
                  </a:lnTo>
                  <a:lnTo>
                    <a:pt x="1301" y="1748"/>
                  </a:lnTo>
                  <a:lnTo>
                    <a:pt x="1354" y="1737"/>
                  </a:lnTo>
                  <a:lnTo>
                    <a:pt x="1407" y="1721"/>
                  </a:lnTo>
                  <a:lnTo>
                    <a:pt x="1457" y="1698"/>
                  </a:lnTo>
                  <a:lnTo>
                    <a:pt x="1506" y="1671"/>
                  </a:lnTo>
                  <a:lnTo>
                    <a:pt x="1552" y="1637"/>
                  </a:lnTo>
                  <a:lnTo>
                    <a:pt x="1595" y="1600"/>
                  </a:lnTo>
                  <a:lnTo>
                    <a:pt x="1634" y="1556"/>
                  </a:lnTo>
                  <a:lnTo>
                    <a:pt x="1667" y="1511"/>
                  </a:lnTo>
                  <a:lnTo>
                    <a:pt x="1694" y="1461"/>
                  </a:lnTo>
                  <a:lnTo>
                    <a:pt x="1717" y="1411"/>
                  </a:lnTo>
                  <a:lnTo>
                    <a:pt x="1733" y="1358"/>
                  </a:lnTo>
                  <a:lnTo>
                    <a:pt x="1745" y="1306"/>
                  </a:lnTo>
                  <a:lnTo>
                    <a:pt x="1750" y="1251"/>
                  </a:lnTo>
                  <a:lnTo>
                    <a:pt x="1750" y="1197"/>
                  </a:lnTo>
                  <a:lnTo>
                    <a:pt x="1746" y="1142"/>
                  </a:lnTo>
                  <a:lnTo>
                    <a:pt x="1734" y="1089"/>
                  </a:lnTo>
                  <a:lnTo>
                    <a:pt x="1718" y="1037"/>
                  </a:lnTo>
                  <a:lnTo>
                    <a:pt x="1697" y="986"/>
                  </a:lnTo>
                  <a:lnTo>
                    <a:pt x="1669" y="937"/>
                  </a:lnTo>
                  <a:lnTo>
                    <a:pt x="1636" y="891"/>
                  </a:lnTo>
                  <a:lnTo>
                    <a:pt x="1597" y="847"/>
                  </a:lnTo>
                  <a:lnTo>
                    <a:pt x="1554" y="808"/>
                  </a:lnTo>
                  <a:lnTo>
                    <a:pt x="1508" y="775"/>
                  </a:lnTo>
                  <a:lnTo>
                    <a:pt x="1460" y="748"/>
                  </a:lnTo>
                  <a:lnTo>
                    <a:pt x="1409" y="725"/>
                  </a:lnTo>
                  <a:lnTo>
                    <a:pt x="1358" y="708"/>
                  </a:lnTo>
                  <a:lnTo>
                    <a:pt x="1304" y="698"/>
                  </a:lnTo>
                  <a:lnTo>
                    <a:pt x="1249" y="692"/>
                  </a:lnTo>
                  <a:lnTo>
                    <a:pt x="1195" y="691"/>
                  </a:lnTo>
                  <a:close/>
                  <a:moveTo>
                    <a:pt x="1145" y="0"/>
                  </a:moveTo>
                  <a:lnTo>
                    <a:pt x="1304" y="1"/>
                  </a:lnTo>
                  <a:lnTo>
                    <a:pt x="1327" y="4"/>
                  </a:lnTo>
                  <a:lnTo>
                    <a:pt x="1348" y="12"/>
                  </a:lnTo>
                  <a:lnTo>
                    <a:pt x="1368" y="24"/>
                  </a:lnTo>
                  <a:lnTo>
                    <a:pt x="1384" y="40"/>
                  </a:lnTo>
                  <a:lnTo>
                    <a:pt x="1395" y="60"/>
                  </a:lnTo>
                  <a:lnTo>
                    <a:pt x="1403" y="81"/>
                  </a:lnTo>
                  <a:lnTo>
                    <a:pt x="1407" y="105"/>
                  </a:lnTo>
                  <a:lnTo>
                    <a:pt x="1406" y="262"/>
                  </a:lnTo>
                  <a:lnTo>
                    <a:pt x="1482" y="280"/>
                  </a:lnTo>
                  <a:lnTo>
                    <a:pt x="1557" y="305"/>
                  </a:lnTo>
                  <a:lnTo>
                    <a:pt x="1631" y="336"/>
                  </a:lnTo>
                  <a:lnTo>
                    <a:pt x="1702" y="373"/>
                  </a:lnTo>
                  <a:lnTo>
                    <a:pt x="1771" y="416"/>
                  </a:lnTo>
                  <a:lnTo>
                    <a:pt x="1883" y="304"/>
                  </a:lnTo>
                  <a:lnTo>
                    <a:pt x="1901" y="291"/>
                  </a:lnTo>
                  <a:lnTo>
                    <a:pt x="1922" y="280"/>
                  </a:lnTo>
                  <a:lnTo>
                    <a:pt x="1945" y="276"/>
                  </a:lnTo>
                  <a:lnTo>
                    <a:pt x="1967" y="276"/>
                  </a:lnTo>
                  <a:lnTo>
                    <a:pt x="1989" y="280"/>
                  </a:lnTo>
                  <a:lnTo>
                    <a:pt x="2010" y="291"/>
                  </a:lnTo>
                  <a:lnTo>
                    <a:pt x="2028" y="305"/>
                  </a:lnTo>
                  <a:lnTo>
                    <a:pt x="2141" y="419"/>
                  </a:lnTo>
                  <a:lnTo>
                    <a:pt x="2156" y="437"/>
                  </a:lnTo>
                  <a:lnTo>
                    <a:pt x="2165" y="457"/>
                  </a:lnTo>
                  <a:lnTo>
                    <a:pt x="2171" y="480"/>
                  </a:lnTo>
                  <a:lnTo>
                    <a:pt x="2169" y="502"/>
                  </a:lnTo>
                  <a:lnTo>
                    <a:pt x="2165" y="525"/>
                  </a:lnTo>
                  <a:lnTo>
                    <a:pt x="2155" y="546"/>
                  </a:lnTo>
                  <a:lnTo>
                    <a:pt x="2140" y="564"/>
                  </a:lnTo>
                  <a:lnTo>
                    <a:pt x="2028" y="676"/>
                  </a:lnTo>
                  <a:lnTo>
                    <a:pt x="2064" y="733"/>
                  </a:lnTo>
                  <a:lnTo>
                    <a:pt x="2096" y="791"/>
                  </a:lnTo>
                  <a:lnTo>
                    <a:pt x="2124" y="853"/>
                  </a:lnTo>
                  <a:lnTo>
                    <a:pt x="2147" y="915"/>
                  </a:lnTo>
                  <a:lnTo>
                    <a:pt x="2165" y="978"/>
                  </a:lnTo>
                  <a:lnTo>
                    <a:pt x="2180" y="1042"/>
                  </a:lnTo>
                  <a:lnTo>
                    <a:pt x="2337" y="1043"/>
                  </a:lnTo>
                  <a:lnTo>
                    <a:pt x="2360" y="1045"/>
                  </a:lnTo>
                  <a:lnTo>
                    <a:pt x="2382" y="1053"/>
                  </a:lnTo>
                  <a:lnTo>
                    <a:pt x="2401" y="1066"/>
                  </a:lnTo>
                  <a:lnTo>
                    <a:pt x="2417" y="1082"/>
                  </a:lnTo>
                  <a:lnTo>
                    <a:pt x="2430" y="1101"/>
                  </a:lnTo>
                  <a:lnTo>
                    <a:pt x="2437" y="1123"/>
                  </a:lnTo>
                  <a:lnTo>
                    <a:pt x="2439" y="1148"/>
                  </a:lnTo>
                  <a:lnTo>
                    <a:pt x="2439" y="1307"/>
                  </a:lnTo>
                  <a:lnTo>
                    <a:pt x="2435" y="1331"/>
                  </a:lnTo>
                  <a:lnTo>
                    <a:pt x="2428" y="1352"/>
                  </a:lnTo>
                  <a:lnTo>
                    <a:pt x="2416" y="1371"/>
                  </a:lnTo>
                  <a:lnTo>
                    <a:pt x="2400" y="1387"/>
                  </a:lnTo>
                  <a:lnTo>
                    <a:pt x="2381" y="1400"/>
                  </a:lnTo>
                  <a:lnTo>
                    <a:pt x="2359" y="1406"/>
                  </a:lnTo>
                  <a:lnTo>
                    <a:pt x="2335" y="1410"/>
                  </a:lnTo>
                  <a:lnTo>
                    <a:pt x="2179" y="1409"/>
                  </a:lnTo>
                  <a:lnTo>
                    <a:pt x="2165" y="1473"/>
                  </a:lnTo>
                  <a:lnTo>
                    <a:pt x="2145" y="1537"/>
                  </a:lnTo>
                  <a:lnTo>
                    <a:pt x="2123" y="1600"/>
                  </a:lnTo>
                  <a:lnTo>
                    <a:pt x="2095" y="1660"/>
                  </a:lnTo>
                  <a:lnTo>
                    <a:pt x="2063" y="1720"/>
                  </a:lnTo>
                  <a:lnTo>
                    <a:pt x="2027" y="1777"/>
                  </a:lnTo>
                  <a:lnTo>
                    <a:pt x="2136" y="1887"/>
                  </a:lnTo>
                  <a:lnTo>
                    <a:pt x="2151" y="1905"/>
                  </a:lnTo>
                  <a:lnTo>
                    <a:pt x="2160" y="1926"/>
                  </a:lnTo>
                  <a:lnTo>
                    <a:pt x="2165" y="1948"/>
                  </a:lnTo>
                  <a:lnTo>
                    <a:pt x="2165" y="1971"/>
                  </a:lnTo>
                  <a:lnTo>
                    <a:pt x="2160" y="1993"/>
                  </a:lnTo>
                  <a:lnTo>
                    <a:pt x="2150" y="2014"/>
                  </a:lnTo>
                  <a:lnTo>
                    <a:pt x="2135" y="2033"/>
                  </a:lnTo>
                  <a:lnTo>
                    <a:pt x="2023" y="2145"/>
                  </a:lnTo>
                  <a:lnTo>
                    <a:pt x="2004" y="2160"/>
                  </a:lnTo>
                  <a:lnTo>
                    <a:pt x="1983" y="2169"/>
                  </a:lnTo>
                  <a:lnTo>
                    <a:pt x="1962" y="2175"/>
                  </a:lnTo>
                  <a:lnTo>
                    <a:pt x="1939" y="2174"/>
                  </a:lnTo>
                  <a:lnTo>
                    <a:pt x="1917" y="2169"/>
                  </a:lnTo>
                  <a:lnTo>
                    <a:pt x="1895" y="2159"/>
                  </a:lnTo>
                  <a:lnTo>
                    <a:pt x="1877" y="2144"/>
                  </a:lnTo>
                  <a:lnTo>
                    <a:pt x="1770" y="2035"/>
                  </a:lnTo>
                  <a:lnTo>
                    <a:pt x="1712" y="2072"/>
                  </a:lnTo>
                  <a:lnTo>
                    <a:pt x="1652" y="2105"/>
                  </a:lnTo>
                  <a:lnTo>
                    <a:pt x="1591" y="2133"/>
                  </a:lnTo>
                  <a:lnTo>
                    <a:pt x="1529" y="2155"/>
                  </a:lnTo>
                  <a:lnTo>
                    <a:pt x="1465" y="2175"/>
                  </a:lnTo>
                  <a:lnTo>
                    <a:pt x="1400" y="2190"/>
                  </a:lnTo>
                  <a:lnTo>
                    <a:pt x="1399" y="2342"/>
                  </a:lnTo>
                  <a:lnTo>
                    <a:pt x="1396" y="2366"/>
                  </a:lnTo>
                  <a:lnTo>
                    <a:pt x="1388" y="2388"/>
                  </a:lnTo>
                  <a:lnTo>
                    <a:pt x="1377" y="2407"/>
                  </a:lnTo>
                  <a:lnTo>
                    <a:pt x="1361" y="2422"/>
                  </a:lnTo>
                  <a:lnTo>
                    <a:pt x="1342" y="2434"/>
                  </a:lnTo>
                  <a:lnTo>
                    <a:pt x="1320" y="2442"/>
                  </a:lnTo>
                  <a:lnTo>
                    <a:pt x="1296" y="2445"/>
                  </a:lnTo>
                  <a:lnTo>
                    <a:pt x="1137" y="2444"/>
                  </a:lnTo>
                  <a:lnTo>
                    <a:pt x="1113" y="2441"/>
                  </a:lnTo>
                  <a:lnTo>
                    <a:pt x="1092" y="2433"/>
                  </a:lnTo>
                  <a:lnTo>
                    <a:pt x="1073" y="2422"/>
                  </a:lnTo>
                  <a:lnTo>
                    <a:pt x="1057" y="2405"/>
                  </a:lnTo>
                  <a:lnTo>
                    <a:pt x="1045" y="2386"/>
                  </a:lnTo>
                  <a:lnTo>
                    <a:pt x="1037" y="2365"/>
                  </a:lnTo>
                  <a:lnTo>
                    <a:pt x="1034" y="2341"/>
                  </a:lnTo>
                  <a:lnTo>
                    <a:pt x="1036" y="2189"/>
                  </a:lnTo>
                  <a:lnTo>
                    <a:pt x="971" y="2174"/>
                  </a:lnTo>
                  <a:lnTo>
                    <a:pt x="907" y="2154"/>
                  </a:lnTo>
                  <a:lnTo>
                    <a:pt x="844" y="2131"/>
                  </a:lnTo>
                  <a:lnTo>
                    <a:pt x="782" y="2103"/>
                  </a:lnTo>
                  <a:lnTo>
                    <a:pt x="723" y="2071"/>
                  </a:lnTo>
                  <a:lnTo>
                    <a:pt x="666" y="2034"/>
                  </a:lnTo>
                  <a:lnTo>
                    <a:pt x="557" y="2139"/>
                  </a:lnTo>
                  <a:lnTo>
                    <a:pt x="538" y="2154"/>
                  </a:lnTo>
                  <a:lnTo>
                    <a:pt x="517" y="2163"/>
                  </a:lnTo>
                  <a:lnTo>
                    <a:pt x="496" y="2169"/>
                  </a:lnTo>
                  <a:lnTo>
                    <a:pt x="473" y="2169"/>
                  </a:lnTo>
                  <a:lnTo>
                    <a:pt x="450" y="2163"/>
                  </a:lnTo>
                  <a:lnTo>
                    <a:pt x="429" y="2154"/>
                  </a:lnTo>
                  <a:lnTo>
                    <a:pt x="411" y="2139"/>
                  </a:lnTo>
                  <a:lnTo>
                    <a:pt x="298" y="2026"/>
                  </a:lnTo>
                  <a:lnTo>
                    <a:pt x="283" y="2008"/>
                  </a:lnTo>
                  <a:lnTo>
                    <a:pt x="274" y="1987"/>
                  </a:lnTo>
                  <a:lnTo>
                    <a:pt x="269" y="1964"/>
                  </a:lnTo>
                  <a:lnTo>
                    <a:pt x="269" y="1942"/>
                  </a:lnTo>
                  <a:lnTo>
                    <a:pt x="274" y="1920"/>
                  </a:lnTo>
                  <a:lnTo>
                    <a:pt x="284" y="1899"/>
                  </a:lnTo>
                  <a:lnTo>
                    <a:pt x="299" y="1880"/>
                  </a:lnTo>
                  <a:lnTo>
                    <a:pt x="406" y="1774"/>
                  </a:lnTo>
                  <a:lnTo>
                    <a:pt x="370" y="1716"/>
                  </a:lnTo>
                  <a:lnTo>
                    <a:pt x="338" y="1656"/>
                  </a:lnTo>
                  <a:lnTo>
                    <a:pt x="311" y="1595"/>
                  </a:lnTo>
                  <a:lnTo>
                    <a:pt x="288" y="1531"/>
                  </a:lnTo>
                  <a:lnTo>
                    <a:pt x="268" y="1467"/>
                  </a:lnTo>
                  <a:lnTo>
                    <a:pt x="255" y="1403"/>
                  </a:lnTo>
                  <a:lnTo>
                    <a:pt x="103" y="1402"/>
                  </a:lnTo>
                  <a:lnTo>
                    <a:pt x="79" y="1398"/>
                  </a:lnTo>
                  <a:lnTo>
                    <a:pt x="57" y="1392"/>
                  </a:lnTo>
                  <a:lnTo>
                    <a:pt x="38" y="1379"/>
                  </a:lnTo>
                  <a:lnTo>
                    <a:pt x="23" y="1363"/>
                  </a:lnTo>
                  <a:lnTo>
                    <a:pt x="10" y="1344"/>
                  </a:lnTo>
                  <a:lnTo>
                    <a:pt x="2" y="1322"/>
                  </a:lnTo>
                  <a:lnTo>
                    <a:pt x="0" y="1298"/>
                  </a:lnTo>
                  <a:lnTo>
                    <a:pt x="1" y="1139"/>
                  </a:lnTo>
                  <a:lnTo>
                    <a:pt x="3" y="1116"/>
                  </a:lnTo>
                  <a:lnTo>
                    <a:pt x="11" y="1094"/>
                  </a:lnTo>
                  <a:lnTo>
                    <a:pt x="24" y="1075"/>
                  </a:lnTo>
                  <a:lnTo>
                    <a:pt x="40" y="1059"/>
                  </a:lnTo>
                  <a:lnTo>
                    <a:pt x="58" y="1047"/>
                  </a:lnTo>
                  <a:lnTo>
                    <a:pt x="80" y="1039"/>
                  </a:lnTo>
                  <a:lnTo>
                    <a:pt x="104" y="1037"/>
                  </a:lnTo>
                  <a:lnTo>
                    <a:pt x="257" y="1037"/>
                  </a:lnTo>
                  <a:lnTo>
                    <a:pt x="272" y="973"/>
                  </a:lnTo>
                  <a:lnTo>
                    <a:pt x="291" y="909"/>
                  </a:lnTo>
                  <a:lnTo>
                    <a:pt x="314" y="846"/>
                  </a:lnTo>
                  <a:lnTo>
                    <a:pt x="343" y="786"/>
                  </a:lnTo>
                  <a:lnTo>
                    <a:pt x="375" y="726"/>
                  </a:lnTo>
                  <a:lnTo>
                    <a:pt x="412" y="668"/>
                  </a:lnTo>
                  <a:lnTo>
                    <a:pt x="304" y="559"/>
                  </a:lnTo>
                  <a:lnTo>
                    <a:pt x="289" y="541"/>
                  </a:lnTo>
                  <a:lnTo>
                    <a:pt x="280" y="520"/>
                  </a:lnTo>
                  <a:lnTo>
                    <a:pt x="274" y="497"/>
                  </a:lnTo>
                  <a:lnTo>
                    <a:pt x="275" y="476"/>
                  </a:lnTo>
                  <a:lnTo>
                    <a:pt x="280" y="453"/>
                  </a:lnTo>
                  <a:lnTo>
                    <a:pt x="290" y="432"/>
                  </a:lnTo>
                  <a:lnTo>
                    <a:pt x="305" y="414"/>
                  </a:lnTo>
                  <a:lnTo>
                    <a:pt x="417" y="301"/>
                  </a:lnTo>
                  <a:lnTo>
                    <a:pt x="436" y="286"/>
                  </a:lnTo>
                  <a:lnTo>
                    <a:pt x="457" y="276"/>
                  </a:lnTo>
                  <a:lnTo>
                    <a:pt x="478" y="271"/>
                  </a:lnTo>
                  <a:lnTo>
                    <a:pt x="501" y="271"/>
                  </a:lnTo>
                  <a:lnTo>
                    <a:pt x="523" y="276"/>
                  </a:lnTo>
                  <a:lnTo>
                    <a:pt x="545" y="286"/>
                  </a:lnTo>
                  <a:lnTo>
                    <a:pt x="563" y="301"/>
                  </a:lnTo>
                  <a:lnTo>
                    <a:pt x="673" y="411"/>
                  </a:lnTo>
                  <a:lnTo>
                    <a:pt x="730" y="374"/>
                  </a:lnTo>
                  <a:lnTo>
                    <a:pt x="789" y="343"/>
                  </a:lnTo>
                  <a:lnTo>
                    <a:pt x="851" y="316"/>
                  </a:lnTo>
                  <a:lnTo>
                    <a:pt x="912" y="293"/>
                  </a:lnTo>
                  <a:lnTo>
                    <a:pt x="976" y="275"/>
                  </a:lnTo>
                  <a:lnTo>
                    <a:pt x="1041" y="260"/>
                  </a:lnTo>
                  <a:lnTo>
                    <a:pt x="1041" y="103"/>
                  </a:lnTo>
                  <a:lnTo>
                    <a:pt x="1045" y="80"/>
                  </a:lnTo>
                  <a:lnTo>
                    <a:pt x="1052" y="58"/>
                  </a:lnTo>
                  <a:lnTo>
                    <a:pt x="1064" y="39"/>
                  </a:lnTo>
                  <a:lnTo>
                    <a:pt x="1080" y="23"/>
                  </a:lnTo>
                  <a:lnTo>
                    <a:pt x="1100" y="10"/>
                  </a:lnTo>
                  <a:lnTo>
                    <a:pt x="1121" y="4"/>
                  </a:lnTo>
                  <a:lnTo>
                    <a:pt x="114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70763977"/>
      </p:ext>
    </p:extLst>
  </p:cSld>
  <p:clrMapOvr>
    <a:masterClrMapping/>
  </p:clrMapOvr>
  <p:transition spd="slow">
    <p:push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sp>
        <p:nvSpPr>
          <p:cNvPr id="8" name="Freeform 7"/>
          <p:cNvSpPr/>
          <p:nvPr/>
        </p:nvSpPr>
        <p:spPr>
          <a:xfrm rot="2700000">
            <a:off x="2142465"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8"/>
          <p:cNvSpPr/>
          <p:nvPr/>
        </p:nvSpPr>
        <p:spPr>
          <a:xfrm rot="2700000">
            <a:off x="2294117"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9"/>
          <p:cNvSpPr/>
          <p:nvPr/>
        </p:nvSpPr>
        <p:spPr>
          <a:xfrm rot="2700000">
            <a:off x="2445770"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4" name="Group 13"/>
          <p:cNvGrpSpPr/>
          <p:nvPr/>
        </p:nvGrpSpPr>
        <p:grpSpPr>
          <a:xfrm>
            <a:off x="2748926" y="2729500"/>
            <a:ext cx="1055344" cy="781982"/>
            <a:chOff x="533400" y="2680319"/>
            <a:chExt cx="1200150" cy="889280"/>
          </a:xfrm>
        </p:grpSpPr>
        <p:sp>
          <p:nvSpPr>
            <p:cNvPr id="15" name="Freeform 14"/>
            <p:cNvSpPr/>
            <p:nvPr/>
          </p:nvSpPr>
          <p:spPr>
            <a:xfrm>
              <a:off x="590550" y="2680319"/>
              <a:ext cx="1143000" cy="889280"/>
            </a:xfrm>
            <a:custGeom>
              <a:avLst/>
              <a:gdLst>
                <a:gd name="connsiteX0" fmla="*/ 697817 w 1143000"/>
                <a:gd name="connsiteY0" fmla="*/ 0 h 889280"/>
                <a:gd name="connsiteX1" fmla="*/ 778639 w 1143000"/>
                <a:gd name="connsiteY1" fmla="*/ 33478 h 889280"/>
                <a:gd name="connsiteX2" fmla="*/ 1102906 w 1143000"/>
                <a:gd name="connsiteY2" fmla="*/ 357745 h 889280"/>
                <a:gd name="connsiteX3" fmla="*/ 1109522 w 1143000"/>
                <a:gd name="connsiteY3" fmla="*/ 362206 h 889280"/>
                <a:gd name="connsiteX4" fmla="*/ 1143000 w 1143000"/>
                <a:gd name="connsiteY4" fmla="*/ 443028 h 889280"/>
                <a:gd name="connsiteX5" fmla="*/ 1109522 w 1143000"/>
                <a:gd name="connsiteY5" fmla="*/ 523850 h 889280"/>
                <a:gd name="connsiteX6" fmla="*/ 1109047 w 1143000"/>
                <a:gd name="connsiteY6" fmla="*/ 524171 h 889280"/>
                <a:gd name="connsiteX7" fmla="*/ 1106627 w 1143000"/>
                <a:gd name="connsiteY7" fmla="*/ 527815 h 889280"/>
                <a:gd name="connsiteX8" fmla="*/ 778639 w 1143000"/>
                <a:gd name="connsiteY8" fmla="*/ 855803 h 889280"/>
                <a:gd name="connsiteX9" fmla="*/ 616994 w 1143000"/>
                <a:gd name="connsiteY9" fmla="*/ 855803 h 889280"/>
                <a:gd name="connsiteX10" fmla="*/ 616994 w 1143000"/>
                <a:gd name="connsiteY10" fmla="*/ 694159 h 889280"/>
                <a:gd name="connsiteX11" fmla="*/ 753825 w 1143000"/>
                <a:gd name="connsiteY11" fmla="*/ 557328 h 889280"/>
                <a:gd name="connsiteX12" fmla="*/ 114300 w 1143000"/>
                <a:gd name="connsiteY12" fmla="*/ 557328 h 889280"/>
                <a:gd name="connsiteX13" fmla="*/ 0 w 1143000"/>
                <a:gd name="connsiteY13" fmla="*/ 443028 h 889280"/>
                <a:gd name="connsiteX14" fmla="*/ 114300 w 1143000"/>
                <a:gd name="connsiteY14" fmla="*/ 328728 h 889280"/>
                <a:gd name="connsiteX15" fmla="*/ 750600 w 1143000"/>
                <a:gd name="connsiteY15" fmla="*/ 328728 h 889280"/>
                <a:gd name="connsiteX16" fmla="*/ 616994 w 1143000"/>
                <a:gd name="connsiteY16" fmla="*/ 195122 h 889280"/>
                <a:gd name="connsiteX17" fmla="*/ 616994 w 1143000"/>
                <a:gd name="connsiteY17" fmla="*/ 33478 h 889280"/>
                <a:gd name="connsiteX18" fmla="*/ 697817 w 1143000"/>
                <a:gd name="connsiteY18" fmla="*/ 0 h 88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43000" h="889280">
                  <a:moveTo>
                    <a:pt x="697817" y="0"/>
                  </a:moveTo>
                  <a:cubicBezTo>
                    <a:pt x="727069" y="0"/>
                    <a:pt x="756320" y="11159"/>
                    <a:pt x="778639" y="33478"/>
                  </a:cubicBezTo>
                  <a:lnTo>
                    <a:pt x="1102906" y="357745"/>
                  </a:lnTo>
                  <a:lnTo>
                    <a:pt x="1109522" y="362206"/>
                  </a:lnTo>
                  <a:cubicBezTo>
                    <a:pt x="1130207" y="382890"/>
                    <a:pt x="1143000" y="411465"/>
                    <a:pt x="1143000" y="443028"/>
                  </a:cubicBezTo>
                  <a:cubicBezTo>
                    <a:pt x="1143000" y="474591"/>
                    <a:pt x="1130207" y="503166"/>
                    <a:pt x="1109522" y="523850"/>
                  </a:cubicBezTo>
                  <a:lnTo>
                    <a:pt x="1109047" y="524171"/>
                  </a:lnTo>
                  <a:lnTo>
                    <a:pt x="1106627" y="527815"/>
                  </a:lnTo>
                  <a:lnTo>
                    <a:pt x="778639" y="855803"/>
                  </a:lnTo>
                  <a:cubicBezTo>
                    <a:pt x="734002" y="900440"/>
                    <a:pt x="661631" y="900440"/>
                    <a:pt x="616994" y="855803"/>
                  </a:cubicBezTo>
                  <a:cubicBezTo>
                    <a:pt x="572357" y="811167"/>
                    <a:pt x="572357" y="738796"/>
                    <a:pt x="616994" y="694159"/>
                  </a:cubicBezTo>
                  <a:lnTo>
                    <a:pt x="753825" y="557328"/>
                  </a:lnTo>
                  <a:lnTo>
                    <a:pt x="114300" y="557328"/>
                  </a:lnTo>
                  <a:cubicBezTo>
                    <a:pt x="51174" y="557328"/>
                    <a:pt x="0" y="506154"/>
                    <a:pt x="0" y="443028"/>
                  </a:cubicBezTo>
                  <a:cubicBezTo>
                    <a:pt x="0" y="379902"/>
                    <a:pt x="51174" y="328728"/>
                    <a:pt x="114300" y="328728"/>
                  </a:cubicBezTo>
                  <a:lnTo>
                    <a:pt x="750600" y="328728"/>
                  </a:lnTo>
                  <a:lnTo>
                    <a:pt x="616994" y="195122"/>
                  </a:lnTo>
                  <a:cubicBezTo>
                    <a:pt x="572357" y="150485"/>
                    <a:pt x="572357" y="78114"/>
                    <a:pt x="616994" y="33478"/>
                  </a:cubicBezTo>
                  <a:cubicBezTo>
                    <a:pt x="639313" y="11159"/>
                    <a:pt x="668565" y="0"/>
                    <a:pt x="69781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0" rIns="91440" bIns="0" rtlCol="0" anchor="ctr">
              <a:noAutofit/>
            </a:bodyPr>
            <a:lstStyle/>
            <a:p>
              <a:pPr algn="r">
                <a:lnSpc>
                  <a:spcPct val="120000"/>
                </a:lnSpc>
              </a:pPr>
              <a:r>
                <a:rPr lang="en-US" sz="1400" b="1" dirty="0" smtClean="0">
                  <a:solidFill>
                    <a:schemeClr val="bg1"/>
                  </a:solidFill>
                </a:rPr>
                <a:t>2016</a:t>
              </a:r>
              <a:endParaRPr lang="en-US" sz="1100" dirty="0">
                <a:solidFill>
                  <a:schemeClr val="bg1"/>
                </a:solidFill>
              </a:endParaRPr>
            </a:p>
          </p:txBody>
        </p:sp>
        <p:sp>
          <p:nvSpPr>
            <p:cNvPr id="16" name="Oval 15"/>
            <p:cNvSpPr/>
            <p:nvPr/>
          </p:nvSpPr>
          <p:spPr>
            <a:xfrm>
              <a:off x="533400"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17" name="Oval 41"/>
            <p:cNvSpPr/>
            <p:nvPr/>
          </p:nvSpPr>
          <p:spPr>
            <a:xfrm>
              <a:off x="590550" y="3006942"/>
              <a:ext cx="228600" cy="228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grpSp>
      <p:sp>
        <p:nvSpPr>
          <p:cNvPr id="18" name="Freeform 17"/>
          <p:cNvSpPr/>
          <p:nvPr/>
        </p:nvSpPr>
        <p:spPr>
          <a:xfrm rot="2700000">
            <a:off x="3740615"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3">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p:cNvSpPr/>
          <p:nvPr/>
        </p:nvSpPr>
        <p:spPr>
          <a:xfrm rot="2700000">
            <a:off x="3892267"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3">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p:cNvSpPr/>
          <p:nvPr/>
        </p:nvSpPr>
        <p:spPr>
          <a:xfrm rot="2700000">
            <a:off x="4043919"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1" name="Group 20"/>
          <p:cNvGrpSpPr/>
          <p:nvPr/>
        </p:nvGrpSpPr>
        <p:grpSpPr>
          <a:xfrm>
            <a:off x="4347076" y="2729500"/>
            <a:ext cx="1055344" cy="781982"/>
            <a:chOff x="533400" y="2680319"/>
            <a:chExt cx="1200150" cy="889280"/>
          </a:xfrm>
        </p:grpSpPr>
        <p:sp>
          <p:nvSpPr>
            <p:cNvPr id="22" name="Freeform 21"/>
            <p:cNvSpPr/>
            <p:nvPr/>
          </p:nvSpPr>
          <p:spPr>
            <a:xfrm>
              <a:off x="590550" y="2680319"/>
              <a:ext cx="1143000" cy="889280"/>
            </a:xfrm>
            <a:custGeom>
              <a:avLst/>
              <a:gdLst>
                <a:gd name="connsiteX0" fmla="*/ 697817 w 1143000"/>
                <a:gd name="connsiteY0" fmla="*/ 0 h 889280"/>
                <a:gd name="connsiteX1" fmla="*/ 778639 w 1143000"/>
                <a:gd name="connsiteY1" fmla="*/ 33478 h 889280"/>
                <a:gd name="connsiteX2" fmla="*/ 1102906 w 1143000"/>
                <a:gd name="connsiteY2" fmla="*/ 357745 h 889280"/>
                <a:gd name="connsiteX3" fmla="*/ 1109522 w 1143000"/>
                <a:gd name="connsiteY3" fmla="*/ 362206 h 889280"/>
                <a:gd name="connsiteX4" fmla="*/ 1143000 w 1143000"/>
                <a:gd name="connsiteY4" fmla="*/ 443028 h 889280"/>
                <a:gd name="connsiteX5" fmla="*/ 1109522 w 1143000"/>
                <a:gd name="connsiteY5" fmla="*/ 523850 h 889280"/>
                <a:gd name="connsiteX6" fmla="*/ 1109047 w 1143000"/>
                <a:gd name="connsiteY6" fmla="*/ 524171 h 889280"/>
                <a:gd name="connsiteX7" fmla="*/ 1106627 w 1143000"/>
                <a:gd name="connsiteY7" fmla="*/ 527815 h 889280"/>
                <a:gd name="connsiteX8" fmla="*/ 778639 w 1143000"/>
                <a:gd name="connsiteY8" fmla="*/ 855803 h 889280"/>
                <a:gd name="connsiteX9" fmla="*/ 616994 w 1143000"/>
                <a:gd name="connsiteY9" fmla="*/ 855803 h 889280"/>
                <a:gd name="connsiteX10" fmla="*/ 616994 w 1143000"/>
                <a:gd name="connsiteY10" fmla="*/ 694159 h 889280"/>
                <a:gd name="connsiteX11" fmla="*/ 753825 w 1143000"/>
                <a:gd name="connsiteY11" fmla="*/ 557328 h 889280"/>
                <a:gd name="connsiteX12" fmla="*/ 114300 w 1143000"/>
                <a:gd name="connsiteY12" fmla="*/ 557328 h 889280"/>
                <a:gd name="connsiteX13" fmla="*/ 0 w 1143000"/>
                <a:gd name="connsiteY13" fmla="*/ 443028 h 889280"/>
                <a:gd name="connsiteX14" fmla="*/ 114300 w 1143000"/>
                <a:gd name="connsiteY14" fmla="*/ 328728 h 889280"/>
                <a:gd name="connsiteX15" fmla="*/ 750600 w 1143000"/>
                <a:gd name="connsiteY15" fmla="*/ 328728 h 889280"/>
                <a:gd name="connsiteX16" fmla="*/ 616994 w 1143000"/>
                <a:gd name="connsiteY16" fmla="*/ 195122 h 889280"/>
                <a:gd name="connsiteX17" fmla="*/ 616994 w 1143000"/>
                <a:gd name="connsiteY17" fmla="*/ 33478 h 889280"/>
                <a:gd name="connsiteX18" fmla="*/ 697817 w 1143000"/>
                <a:gd name="connsiteY18" fmla="*/ 0 h 88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43000" h="889280">
                  <a:moveTo>
                    <a:pt x="697817" y="0"/>
                  </a:moveTo>
                  <a:cubicBezTo>
                    <a:pt x="727069" y="0"/>
                    <a:pt x="756320" y="11159"/>
                    <a:pt x="778639" y="33478"/>
                  </a:cubicBezTo>
                  <a:lnTo>
                    <a:pt x="1102906" y="357745"/>
                  </a:lnTo>
                  <a:lnTo>
                    <a:pt x="1109522" y="362206"/>
                  </a:lnTo>
                  <a:cubicBezTo>
                    <a:pt x="1130207" y="382890"/>
                    <a:pt x="1143000" y="411465"/>
                    <a:pt x="1143000" y="443028"/>
                  </a:cubicBezTo>
                  <a:cubicBezTo>
                    <a:pt x="1143000" y="474591"/>
                    <a:pt x="1130207" y="503166"/>
                    <a:pt x="1109522" y="523850"/>
                  </a:cubicBezTo>
                  <a:lnTo>
                    <a:pt x="1109047" y="524171"/>
                  </a:lnTo>
                  <a:lnTo>
                    <a:pt x="1106627" y="527815"/>
                  </a:lnTo>
                  <a:lnTo>
                    <a:pt x="778639" y="855803"/>
                  </a:lnTo>
                  <a:cubicBezTo>
                    <a:pt x="734002" y="900440"/>
                    <a:pt x="661631" y="900440"/>
                    <a:pt x="616994" y="855803"/>
                  </a:cubicBezTo>
                  <a:cubicBezTo>
                    <a:pt x="572357" y="811167"/>
                    <a:pt x="572357" y="738796"/>
                    <a:pt x="616994" y="694159"/>
                  </a:cubicBezTo>
                  <a:lnTo>
                    <a:pt x="753825" y="557328"/>
                  </a:lnTo>
                  <a:lnTo>
                    <a:pt x="114300" y="557328"/>
                  </a:lnTo>
                  <a:cubicBezTo>
                    <a:pt x="51174" y="557328"/>
                    <a:pt x="0" y="506154"/>
                    <a:pt x="0" y="443028"/>
                  </a:cubicBezTo>
                  <a:cubicBezTo>
                    <a:pt x="0" y="379902"/>
                    <a:pt x="51174" y="328728"/>
                    <a:pt x="114300" y="328728"/>
                  </a:cubicBezTo>
                  <a:lnTo>
                    <a:pt x="750600" y="328728"/>
                  </a:lnTo>
                  <a:lnTo>
                    <a:pt x="616994" y="195122"/>
                  </a:lnTo>
                  <a:cubicBezTo>
                    <a:pt x="572357" y="150485"/>
                    <a:pt x="572357" y="78114"/>
                    <a:pt x="616994" y="33478"/>
                  </a:cubicBezTo>
                  <a:cubicBezTo>
                    <a:pt x="639313" y="11159"/>
                    <a:pt x="668565" y="0"/>
                    <a:pt x="69781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0" rIns="91440" bIns="0" rtlCol="0" anchor="ctr">
              <a:noAutofit/>
            </a:bodyPr>
            <a:lstStyle/>
            <a:p>
              <a:pPr algn="r">
                <a:lnSpc>
                  <a:spcPct val="120000"/>
                </a:lnSpc>
              </a:pPr>
              <a:r>
                <a:rPr lang="en-US" sz="1400" b="1" dirty="0" smtClean="0">
                  <a:solidFill>
                    <a:schemeClr val="bg1"/>
                  </a:solidFill>
                </a:rPr>
                <a:t>2017</a:t>
              </a:r>
              <a:endParaRPr lang="en-US" sz="1100" dirty="0">
                <a:solidFill>
                  <a:schemeClr val="bg1"/>
                </a:solidFill>
              </a:endParaRPr>
            </a:p>
          </p:txBody>
        </p:sp>
        <p:sp>
          <p:nvSpPr>
            <p:cNvPr id="23" name="Oval 22"/>
            <p:cNvSpPr/>
            <p:nvPr/>
          </p:nvSpPr>
          <p:spPr>
            <a:xfrm>
              <a:off x="533400"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24" name="Oval 41"/>
            <p:cNvSpPr/>
            <p:nvPr/>
          </p:nvSpPr>
          <p:spPr>
            <a:xfrm>
              <a:off x="590550" y="3006942"/>
              <a:ext cx="228600" cy="228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grpSp>
      <p:sp>
        <p:nvSpPr>
          <p:cNvPr id="25" name="Freeform 24"/>
          <p:cNvSpPr/>
          <p:nvPr/>
        </p:nvSpPr>
        <p:spPr>
          <a:xfrm rot="2700000">
            <a:off x="5338764"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p:cNvSpPr/>
          <p:nvPr/>
        </p:nvSpPr>
        <p:spPr>
          <a:xfrm rot="2700000">
            <a:off x="5490417"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26"/>
          <p:cNvSpPr/>
          <p:nvPr/>
        </p:nvSpPr>
        <p:spPr>
          <a:xfrm rot="2700000">
            <a:off x="5642069"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8" name="Group 27"/>
          <p:cNvGrpSpPr/>
          <p:nvPr/>
        </p:nvGrpSpPr>
        <p:grpSpPr>
          <a:xfrm>
            <a:off x="5945227" y="2729500"/>
            <a:ext cx="1055344" cy="781982"/>
            <a:chOff x="533400" y="2680319"/>
            <a:chExt cx="1200150" cy="889280"/>
          </a:xfrm>
        </p:grpSpPr>
        <p:sp>
          <p:nvSpPr>
            <p:cNvPr id="29" name="Freeform 28"/>
            <p:cNvSpPr/>
            <p:nvPr/>
          </p:nvSpPr>
          <p:spPr>
            <a:xfrm>
              <a:off x="590550" y="2680319"/>
              <a:ext cx="1143000" cy="889280"/>
            </a:xfrm>
            <a:custGeom>
              <a:avLst/>
              <a:gdLst>
                <a:gd name="connsiteX0" fmla="*/ 697817 w 1143000"/>
                <a:gd name="connsiteY0" fmla="*/ 0 h 889280"/>
                <a:gd name="connsiteX1" fmla="*/ 778639 w 1143000"/>
                <a:gd name="connsiteY1" fmla="*/ 33478 h 889280"/>
                <a:gd name="connsiteX2" fmla="*/ 1102906 w 1143000"/>
                <a:gd name="connsiteY2" fmla="*/ 357745 h 889280"/>
                <a:gd name="connsiteX3" fmla="*/ 1109522 w 1143000"/>
                <a:gd name="connsiteY3" fmla="*/ 362206 h 889280"/>
                <a:gd name="connsiteX4" fmla="*/ 1143000 w 1143000"/>
                <a:gd name="connsiteY4" fmla="*/ 443028 h 889280"/>
                <a:gd name="connsiteX5" fmla="*/ 1109522 w 1143000"/>
                <a:gd name="connsiteY5" fmla="*/ 523850 h 889280"/>
                <a:gd name="connsiteX6" fmla="*/ 1109047 w 1143000"/>
                <a:gd name="connsiteY6" fmla="*/ 524171 h 889280"/>
                <a:gd name="connsiteX7" fmla="*/ 1106627 w 1143000"/>
                <a:gd name="connsiteY7" fmla="*/ 527815 h 889280"/>
                <a:gd name="connsiteX8" fmla="*/ 778639 w 1143000"/>
                <a:gd name="connsiteY8" fmla="*/ 855803 h 889280"/>
                <a:gd name="connsiteX9" fmla="*/ 616994 w 1143000"/>
                <a:gd name="connsiteY9" fmla="*/ 855803 h 889280"/>
                <a:gd name="connsiteX10" fmla="*/ 616994 w 1143000"/>
                <a:gd name="connsiteY10" fmla="*/ 694159 h 889280"/>
                <a:gd name="connsiteX11" fmla="*/ 753825 w 1143000"/>
                <a:gd name="connsiteY11" fmla="*/ 557328 h 889280"/>
                <a:gd name="connsiteX12" fmla="*/ 114300 w 1143000"/>
                <a:gd name="connsiteY12" fmla="*/ 557328 h 889280"/>
                <a:gd name="connsiteX13" fmla="*/ 0 w 1143000"/>
                <a:gd name="connsiteY13" fmla="*/ 443028 h 889280"/>
                <a:gd name="connsiteX14" fmla="*/ 114300 w 1143000"/>
                <a:gd name="connsiteY14" fmla="*/ 328728 h 889280"/>
                <a:gd name="connsiteX15" fmla="*/ 750600 w 1143000"/>
                <a:gd name="connsiteY15" fmla="*/ 328728 h 889280"/>
                <a:gd name="connsiteX16" fmla="*/ 616994 w 1143000"/>
                <a:gd name="connsiteY16" fmla="*/ 195122 h 889280"/>
                <a:gd name="connsiteX17" fmla="*/ 616994 w 1143000"/>
                <a:gd name="connsiteY17" fmla="*/ 33478 h 889280"/>
                <a:gd name="connsiteX18" fmla="*/ 697817 w 1143000"/>
                <a:gd name="connsiteY18" fmla="*/ 0 h 88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43000" h="889280">
                  <a:moveTo>
                    <a:pt x="697817" y="0"/>
                  </a:moveTo>
                  <a:cubicBezTo>
                    <a:pt x="727069" y="0"/>
                    <a:pt x="756320" y="11159"/>
                    <a:pt x="778639" y="33478"/>
                  </a:cubicBezTo>
                  <a:lnTo>
                    <a:pt x="1102906" y="357745"/>
                  </a:lnTo>
                  <a:lnTo>
                    <a:pt x="1109522" y="362206"/>
                  </a:lnTo>
                  <a:cubicBezTo>
                    <a:pt x="1130207" y="382890"/>
                    <a:pt x="1143000" y="411465"/>
                    <a:pt x="1143000" y="443028"/>
                  </a:cubicBezTo>
                  <a:cubicBezTo>
                    <a:pt x="1143000" y="474591"/>
                    <a:pt x="1130207" y="503166"/>
                    <a:pt x="1109522" y="523850"/>
                  </a:cubicBezTo>
                  <a:lnTo>
                    <a:pt x="1109047" y="524171"/>
                  </a:lnTo>
                  <a:lnTo>
                    <a:pt x="1106627" y="527815"/>
                  </a:lnTo>
                  <a:lnTo>
                    <a:pt x="778639" y="855803"/>
                  </a:lnTo>
                  <a:cubicBezTo>
                    <a:pt x="734002" y="900440"/>
                    <a:pt x="661631" y="900440"/>
                    <a:pt x="616994" y="855803"/>
                  </a:cubicBezTo>
                  <a:cubicBezTo>
                    <a:pt x="572357" y="811167"/>
                    <a:pt x="572357" y="738796"/>
                    <a:pt x="616994" y="694159"/>
                  </a:cubicBezTo>
                  <a:lnTo>
                    <a:pt x="753825" y="557328"/>
                  </a:lnTo>
                  <a:lnTo>
                    <a:pt x="114300" y="557328"/>
                  </a:lnTo>
                  <a:cubicBezTo>
                    <a:pt x="51174" y="557328"/>
                    <a:pt x="0" y="506154"/>
                    <a:pt x="0" y="443028"/>
                  </a:cubicBezTo>
                  <a:cubicBezTo>
                    <a:pt x="0" y="379902"/>
                    <a:pt x="51174" y="328728"/>
                    <a:pt x="114300" y="328728"/>
                  </a:cubicBezTo>
                  <a:lnTo>
                    <a:pt x="750600" y="328728"/>
                  </a:lnTo>
                  <a:lnTo>
                    <a:pt x="616994" y="195122"/>
                  </a:lnTo>
                  <a:cubicBezTo>
                    <a:pt x="572357" y="150485"/>
                    <a:pt x="572357" y="78114"/>
                    <a:pt x="616994" y="33478"/>
                  </a:cubicBezTo>
                  <a:cubicBezTo>
                    <a:pt x="639313" y="11159"/>
                    <a:pt x="668565" y="0"/>
                    <a:pt x="69781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0" rIns="91440" bIns="0" rtlCol="0" anchor="ctr">
              <a:noAutofit/>
            </a:bodyPr>
            <a:lstStyle/>
            <a:p>
              <a:pPr algn="r">
                <a:lnSpc>
                  <a:spcPct val="120000"/>
                </a:lnSpc>
              </a:pPr>
              <a:r>
                <a:rPr lang="en-US" sz="1400" b="1" dirty="0" smtClean="0">
                  <a:solidFill>
                    <a:schemeClr val="bg1"/>
                  </a:solidFill>
                </a:rPr>
                <a:t>2018</a:t>
              </a:r>
              <a:endParaRPr lang="en-US" sz="1100" dirty="0">
                <a:solidFill>
                  <a:schemeClr val="bg1"/>
                </a:solidFill>
              </a:endParaRPr>
            </a:p>
          </p:txBody>
        </p:sp>
        <p:sp>
          <p:nvSpPr>
            <p:cNvPr id="30" name="Oval 29"/>
            <p:cNvSpPr/>
            <p:nvPr/>
          </p:nvSpPr>
          <p:spPr>
            <a:xfrm>
              <a:off x="533400"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31" name="Oval 41"/>
            <p:cNvSpPr/>
            <p:nvPr/>
          </p:nvSpPr>
          <p:spPr>
            <a:xfrm>
              <a:off x="590550" y="3006942"/>
              <a:ext cx="228600" cy="228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grpSp>
      <p:grpSp>
        <p:nvGrpSpPr>
          <p:cNvPr id="4" name="Group 3"/>
          <p:cNvGrpSpPr/>
          <p:nvPr/>
        </p:nvGrpSpPr>
        <p:grpSpPr>
          <a:xfrm>
            <a:off x="1150776" y="2729500"/>
            <a:ext cx="1055344" cy="781982"/>
            <a:chOff x="533400" y="2680319"/>
            <a:chExt cx="1200150" cy="889280"/>
          </a:xfrm>
        </p:grpSpPr>
        <p:sp>
          <p:nvSpPr>
            <p:cNvPr id="5" name="Freeform 4"/>
            <p:cNvSpPr/>
            <p:nvPr/>
          </p:nvSpPr>
          <p:spPr>
            <a:xfrm>
              <a:off x="590550" y="2680319"/>
              <a:ext cx="1143000" cy="889280"/>
            </a:xfrm>
            <a:custGeom>
              <a:avLst/>
              <a:gdLst>
                <a:gd name="connsiteX0" fmla="*/ 697817 w 1143000"/>
                <a:gd name="connsiteY0" fmla="*/ 0 h 889280"/>
                <a:gd name="connsiteX1" fmla="*/ 778639 w 1143000"/>
                <a:gd name="connsiteY1" fmla="*/ 33478 h 889280"/>
                <a:gd name="connsiteX2" fmla="*/ 1102906 w 1143000"/>
                <a:gd name="connsiteY2" fmla="*/ 357745 h 889280"/>
                <a:gd name="connsiteX3" fmla="*/ 1109522 w 1143000"/>
                <a:gd name="connsiteY3" fmla="*/ 362206 h 889280"/>
                <a:gd name="connsiteX4" fmla="*/ 1143000 w 1143000"/>
                <a:gd name="connsiteY4" fmla="*/ 443028 h 889280"/>
                <a:gd name="connsiteX5" fmla="*/ 1109522 w 1143000"/>
                <a:gd name="connsiteY5" fmla="*/ 523850 h 889280"/>
                <a:gd name="connsiteX6" fmla="*/ 1109047 w 1143000"/>
                <a:gd name="connsiteY6" fmla="*/ 524171 h 889280"/>
                <a:gd name="connsiteX7" fmla="*/ 1106627 w 1143000"/>
                <a:gd name="connsiteY7" fmla="*/ 527815 h 889280"/>
                <a:gd name="connsiteX8" fmla="*/ 778639 w 1143000"/>
                <a:gd name="connsiteY8" fmla="*/ 855803 h 889280"/>
                <a:gd name="connsiteX9" fmla="*/ 616994 w 1143000"/>
                <a:gd name="connsiteY9" fmla="*/ 855803 h 889280"/>
                <a:gd name="connsiteX10" fmla="*/ 616994 w 1143000"/>
                <a:gd name="connsiteY10" fmla="*/ 694159 h 889280"/>
                <a:gd name="connsiteX11" fmla="*/ 753825 w 1143000"/>
                <a:gd name="connsiteY11" fmla="*/ 557328 h 889280"/>
                <a:gd name="connsiteX12" fmla="*/ 114300 w 1143000"/>
                <a:gd name="connsiteY12" fmla="*/ 557328 h 889280"/>
                <a:gd name="connsiteX13" fmla="*/ 0 w 1143000"/>
                <a:gd name="connsiteY13" fmla="*/ 443028 h 889280"/>
                <a:gd name="connsiteX14" fmla="*/ 114300 w 1143000"/>
                <a:gd name="connsiteY14" fmla="*/ 328728 h 889280"/>
                <a:gd name="connsiteX15" fmla="*/ 750600 w 1143000"/>
                <a:gd name="connsiteY15" fmla="*/ 328728 h 889280"/>
                <a:gd name="connsiteX16" fmla="*/ 616994 w 1143000"/>
                <a:gd name="connsiteY16" fmla="*/ 195122 h 889280"/>
                <a:gd name="connsiteX17" fmla="*/ 616994 w 1143000"/>
                <a:gd name="connsiteY17" fmla="*/ 33478 h 889280"/>
                <a:gd name="connsiteX18" fmla="*/ 697817 w 1143000"/>
                <a:gd name="connsiteY18" fmla="*/ 0 h 88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43000" h="889280">
                  <a:moveTo>
                    <a:pt x="697817" y="0"/>
                  </a:moveTo>
                  <a:cubicBezTo>
                    <a:pt x="727069" y="0"/>
                    <a:pt x="756320" y="11159"/>
                    <a:pt x="778639" y="33478"/>
                  </a:cubicBezTo>
                  <a:lnTo>
                    <a:pt x="1102906" y="357745"/>
                  </a:lnTo>
                  <a:lnTo>
                    <a:pt x="1109522" y="362206"/>
                  </a:lnTo>
                  <a:cubicBezTo>
                    <a:pt x="1130207" y="382890"/>
                    <a:pt x="1143000" y="411465"/>
                    <a:pt x="1143000" y="443028"/>
                  </a:cubicBezTo>
                  <a:cubicBezTo>
                    <a:pt x="1143000" y="474591"/>
                    <a:pt x="1130207" y="503166"/>
                    <a:pt x="1109522" y="523850"/>
                  </a:cubicBezTo>
                  <a:lnTo>
                    <a:pt x="1109047" y="524171"/>
                  </a:lnTo>
                  <a:lnTo>
                    <a:pt x="1106627" y="527815"/>
                  </a:lnTo>
                  <a:lnTo>
                    <a:pt x="778639" y="855803"/>
                  </a:lnTo>
                  <a:cubicBezTo>
                    <a:pt x="734002" y="900440"/>
                    <a:pt x="661631" y="900440"/>
                    <a:pt x="616994" y="855803"/>
                  </a:cubicBezTo>
                  <a:cubicBezTo>
                    <a:pt x="572357" y="811167"/>
                    <a:pt x="572357" y="738796"/>
                    <a:pt x="616994" y="694159"/>
                  </a:cubicBezTo>
                  <a:lnTo>
                    <a:pt x="753825" y="557328"/>
                  </a:lnTo>
                  <a:lnTo>
                    <a:pt x="114300" y="557328"/>
                  </a:lnTo>
                  <a:cubicBezTo>
                    <a:pt x="51174" y="557328"/>
                    <a:pt x="0" y="506154"/>
                    <a:pt x="0" y="443028"/>
                  </a:cubicBezTo>
                  <a:cubicBezTo>
                    <a:pt x="0" y="379902"/>
                    <a:pt x="51174" y="328728"/>
                    <a:pt x="114300" y="328728"/>
                  </a:cubicBezTo>
                  <a:lnTo>
                    <a:pt x="750600" y="328728"/>
                  </a:lnTo>
                  <a:lnTo>
                    <a:pt x="616994" y="195122"/>
                  </a:lnTo>
                  <a:cubicBezTo>
                    <a:pt x="572357" y="150485"/>
                    <a:pt x="572357" y="78114"/>
                    <a:pt x="616994" y="33478"/>
                  </a:cubicBezTo>
                  <a:cubicBezTo>
                    <a:pt x="639313" y="11159"/>
                    <a:pt x="668565" y="0"/>
                    <a:pt x="69781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0" rIns="91440" bIns="0" rtlCol="0" anchor="ctr">
              <a:noAutofit/>
            </a:bodyPr>
            <a:lstStyle/>
            <a:p>
              <a:pPr algn="r">
                <a:lnSpc>
                  <a:spcPct val="120000"/>
                </a:lnSpc>
              </a:pPr>
              <a:r>
                <a:rPr lang="en-US" sz="1400" b="1" dirty="0" smtClean="0">
                  <a:solidFill>
                    <a:schemeClr val="bg1"/>
                  </a:solidFill>
                </a:rPr>
                <a:t>2015</a:t>
              </a:r>
              <a:endParaRPr lang="en-US" sz="1100" dirty="0">
                <a:solidFill>
                  <a:schemeClr val="bg1"/>
                </a:solidFill>
              </a:endParaRPr>
            </a:p>
          </p:txBody>
        </p:sp>
        <p:sp>
          <p:nvSpPr>
            <p:cNvPr id="6" name="Oval 5"/>
            <p:cNvSpPr/>
            <p:nvPr/>
          </p:nvSpPr>
          <p:spPr>
            <a:xfrm>
              <a:off x="533400"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7" name="Oval 41"/>
            <p:cNvSpPr/>
            <p:nvPr/>
          </p:nvSpPr>
          <p:spPr>
            <a:xfrm>
              <a:off x="590550" y="3006942"/>
              <a:ext cx="228600" cy="228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grpSp>
      <p:sp>
        <p:nvSpPr>
          <p:cNvPr id="11" name="Freeform 10"/>
          <p:cNvSpPr/>
          <p:nvPr/>
        </p:nvSpPr>
        <p:spPr>
          <a:xfrm rot="2700000">
            <a:off x="584748"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11"/>
          <p:cNvSpPr/>
          <p:nvPr/>
        </p:nvSpPr>
        <p:spPr>
          <a:xfrm rot="2700000">
            <a:off x="736400"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12"/>
          <p:cNvSpPr/>
          <p:nvPr/>
        </p:nvSpPr>
        <p:spPr>
          <a:xfrm rot="2700000">
            <a:off x="888053"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p:cNvSpPr/>
          <p:nvPr/>
        </p:nvSpPr>
        <p:spPr bwMode="auto">
          <a:xfrm>
            <a:off x="613525" y="1587479"/>
            <a:ext cx="1411765" cy="1127640"/>
          </a:xfrm>
          <a:custGeom>
            <a:avLst/>
            <a:gdLst>
              <a:gd name="connsiteX0" fmla="*/ 56555 w 1605476"/>
              <a:gd name="connsiteY0" fmla="*/ 0 h 1282366"/>
              <a:gd name="connsiteX1" fmla="*/ 1548921 w 1605476"/>
              <a:gd name="connsiteY1" fmla="*/ 0 h 1282366"/>
              <a:gd name="connsiteX2" fmla="*/ 1605476 w 1605476"/>
              <a:gd name="connsiteY2" fmla="*/ 56555 h 1282366"/>
              <a:gd name="connsiteX3" fmla="*/ 1605476 w 1605476"/>
              <a:gd name="connsiteY3" fmla="*/ 991351 h 1282366"/>
              <a:gd name="connsiteX4" fmla="*/ 1548921 w 1605476"/>
              <a:gd name="connsiteY4" fmla="*/ 1047906 h 1282366"/>
              <a:gd name="connsiteX5" fmla="*/ 938726 w 1605476"/>
              <a:gd name="connsiteY5" fmla="*/ 1047906 h 1282366"/>
              <a:gd name="connsiteX6" fmla="*/ 802739 w 1605476"/>
              <a:gd name="connsiteY6" fmla="*/ 1282366 h 1282366"/>
              <a:gd name="connsiteX7" fmla="*/ 666752 w 1605476"/>
              <a:gd name="connsiteY7" fmla="*/ 1047906 h 1282366"/>
              <a:gd name="connsiteX8" fmla="*/ 56555 w 1605476"/>
              <a:gd name="connsiteY8" fmla="*/ 1047906 h 1282366"/>
              <a:gd name="connsiteX9" fmla="*/ 0 w 1605476"/>
              <a:gd name="connsiteY9" fmla="*/ 991351 h 1282366"/>
              <a:gd name="connsiteX10" fmla="*/ 0 w 1605476"/>
              <a:gd name="connsiteY10" fmla="*/ 56555 h 1282366"/>
              <a:gd name="connsiteX11" fmla="*/ 56555 w 1605476"/>
              <a:gd name="connsiteY11" fmla="*/ 0 h 1282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5476" h="1282366">
                <a:moveTo>
                  <a:pt x="56555" y="0"/>
                </a:moveTo>
                <a:lnTo>
                  <a:pt x="1548921" y="0"/>
                </a:lnTo>
                <a:cubicBezTo>
                  <a:pt x="1580155" y="0"/>
                  <a:pt x="1605476" y="25321"/>
                  <a:pt x="1605476" y="56555"/>
                </a:cubicBezTo>
                <a:lnTo>
                  <a:pt x="1605476" y="991351"/>
                </a:lnTo>
                <a:cubicBezTo>
                  <a:pt x="1605476" y="1022585"/>
                  <a:pt x="1580155" y="1047906"/>
                  <a:pt x="1548921" y="1047906"/>
                </a:cubicBezTo>
                <a:lnTo>
                  <a:pt x="938726" y="1047906"/>
                </a:lnTo>
                <a:lnTo>
                  <a:pt x="802739" y="1282366"/>
                </a:lnTo>
                <a:lnTo>
                  <a:pt x="666752" y="1047906"/>
                </a:lnTo>
                <a:lnTo>
                  <a:pt x="56555" y="1047906"/>
                </a:lnTo>
                <a:cubicBezTo>
                  <a:pt x="25321" y="1047906"/>
                  <a:pt x="0" y="1022585"/>
                  <a:pt x="0" y="991351"/>
                </a:cubicBezTo>
                <a:lnTo>
                  <a:pt x="0" y="56555"/>
                </a:lnTo>
                <a:cubicBezTo>
                  <a:pt x="0" y="25321"/>
                  <a:pt x="25321" y="0"/>
                  <a:pt x="56555" y="0"/>
                </a:cubicBezTo>
                <a:close/>
              </a:path>
            </a:pathLst>
          </a:cu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6" name="TextBox 35"/>
          <p:cNvSpPr txBox="1"/>
          <p:nvPr/>
        </p:nvSpPr>
        <p:spPr>
          <a:xfrm>
            <a:off x="635724" y="1727592"/>
            <a:ext cx="1367368"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bg1">
                    <a:lumMod val="50000"/>
                  </a:schemeClr>
                </a:solidFill>
              </a:rPr>
              <a:t>YOUR TITLE </a:t>
            </a:r>
            <a:r>
              <a:rPr lang="en-US" sz="1000" b="1" dirty="0" smtClean="0">
                <a:solidFill>
                  <a:schemeClr val="bg1">
                    <a:lumMod val="50000"/>
                  </a:schemeClr>
                </a:solidFill>
              </a:rPr>
              <a:t>HERE</a:t>
            </a:r>
            <a:endParaRPr lang="en-US" sz="1000" dirty="0" smtClean="0">
              <a:solidFill>
                <a:schemeClr val="bg1">
                  <a:lumMod val="50000"/>
                </a:schemeClr>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37" name="Freeform 36"/>
          <p:cNvSpPr/>
          <p:nvPr/>
        </p:nvSpPr>
        <p:spPr bwMode="auto">
          <a:xfrm>
            <a:off x="3791957" y="1587479"/>
            <a:ext cx="1411765" cy="1127640"/>
          </a:xfrm>
          <a:custGeom>
            <a:avLst/>
            <a:gdLst>
              <a:gd name="connsiteX0" fmla="*/ 56555 w 1605476"/>
              <a:gd name="connsiteY0" fmla="*/ 0 h 1282366"/>
              <a:gd name="connsiteX1" fmla="*/ 1548921 w 1605476"/>
              <a:gd name="connsiteY1" fmla="*/ 0 h 1282366"/>
              <a:gd name="connsiteX2" fmla="*/ 1605476 w 1605476"/>
              <a:gd name="connsiteY2" fmla="*/ 56555 h 1282366"/>
              <a:gd name="connsiteX3" fmla="*/ 1605476 w 1605476"/>
              <a:gd name="connsiteY3" fmla="*/ 991351 h 1282366"/>
              <a:gd name="connsiteX4" fmla="*/ 1548921 w 1605476"/>
              <a:gd name="connsiteY4" fmla="*/ 1047906 h 1282366"/>
              <a:gd name="connsiteX5" fmla="*/ 938726 w 1605476"/>
              <a:gd name="connsiteY5" fmla="*/ 1047906 h 1282366"/>
              <a:gd name="connsiteX6" fmla="*/ 802739 w 1605476"/>
              <a:gd name="connsiteY6" fmla="*/ 1282366 h 1282366"/>
              <a:gd name="connsiteX7" fmla="*/ 666752 w 1605476"/>
              <a:gd name="connsiteY7" fmla="*/ 1047906 h 1282366"/>
              <a:gd name="connsiteX8" fmla="*/ 56555 w 1605476"/>
              <a:gd name="connsiteY8" fmla="*/ 1047906 h 1282366"/>
              <a:gd name="connsiteX9" fmla="*/ 0 w 1605476"/>
              <a:gd name="connsiteY9" fmla="*/ 991351 h 1282366"/>
              <a:gd name="connsiteX10" fmla="*/ 0 w 1605476"/>
              <a:gd name="connsiteY10" fmla="*/ 56555 h 1282366"/>
              <a:gd name="connsiteX11" fmla="*/ 56555 w 1605476"/>
              <a:gd name="connsiteY11" fmla="*/ 0 h 1282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5476" h="1282366">
                <a:moveTo>
                  <a:pt x="56555" y="0"/>
                </a:moveTo>
                <a:lnTo>
                  <a:pt x="1548921" y="0"/>
                </a:lnTo>
                <a:cubicBezTo>
                  <a:pt x="1580155" y="0"/>
                  <a:pt x="1605476" y="25321"/>
                  <a:pt x="1605476" y="56555"/>
                </a:cubicBezTo>
                <a:lnTo>
                  <a:pt x="1605476" y="991351"/>
                </a:lnTo>
                <a:cubicBezTo>
                  <a:pt x="1605476" y="1022585"/>
                  <a:pt x="1580155" y="1047906"/>
                  <a:pt x="1548921" y="1047906"/>
                </a:cubicBezTo>
                <a:lnTo>
                  <a:pt x="938726" y="1047906"/>
                </a:lnTo>
                <a:lnTo>
                  <a:pt x="802739" y="1282366"/>
                </a:lnTo>
                <a:lnTo>
                  <a:pt x="666752" y="1047906"/>
                </a:lnTo>
                <a:lnTo>
                  <a:pt x="56555" y="1047906"/>
                </a:lnTo>
                <a:cubicBezTo>
                  <a:pt x="25321" y="1047906"/>
                  <a:pt x="0" y="1022585"/>
                  <a:pt x="0" y="991351"/>
                </a:cubicBezTo>
                <a:lnTo>
                  <a:pt x="0" y="56555"/>
                </a:lnTo>
                <a:cubicBezTo>
                  <a:pt x="0" y="25321"/>
                  <a:pt x="25321" y="0"/>
                  <a:pt x="56555" y="0"/>
                </a:cubicBezTo>
                <a:close/>
              </a:path>
            </a:pathLst>
          </a:cu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8" name="TextBox 37"/>
          <p:cNvSpPr txBox="1"/>
          <p:nvPr/>
        </p:nvSpPr>
        <p:spPr>
          <a:xfrm>
            <a:off x="3814155" y="1727592"/>
            <a:ext cx="1367368"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bg1">
                    <a:lumMod val="50000"/>
                  </a:schemeClr>
                </a:solidFill>
              </a:rPr>
              <a:t>YOUR TITLE </a:t>
            </a:r>
            <a:r>
              <a:rPr lang="en-US" sz="1000" b="1" dirty="0" smtClean="0">
                <a:solidFill>
                  <a:schemeClr val="bg1">
                    <a:lumMod val="50000"/>
                  </a:schemeClr>
                </a:solidFill>
              </a:rPr>
              <a:t>HERE</a:t>
            </a:r>
            <a:endParaRPr lang="en-US" sz="1000" dirty="0" smtClean="0">
              <a:solidFill>
                <a:schemeClr val="bg1">
                  <a:lumMod val="50000"/>
                </a:schemeClr>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39" name="Freeform 38"/>
          <p:cNvSpPr/>
          <p:nvPr/>
        </p:nvSpPr>
        <p:spPr bwMode="auto">
          <a:xfrm rot="10800000">
            <a:off x="2193807" y="3460737"/>
            <a:ext cx="1411765" cy="1127640"/>
          </a:xfrm>
          <a:custGeom>
            <a:avLst/>
            <a:gdLst>
              <a:gd name="connsiteX0" fmla="*/ 56555 w 1605476"/>
              <a:gd name="connsiteY0" fmla="*/ 0 h 1282366"/>
              <a:gd name="connsiteX1" fmla="*/ 1548921 w 1605476"/>
              <a:gd name="connsiteY1" fmla="*/ 0 h 1282366"/>
              <a:gd name="connsiteX2" fmla="*/ 1605476 w 1605476"/>
              <a:gd name="connsiteY2" fmla="*/ 56555 h 1282366"/>
              <a:gd name="connsiteX3" fmla="*/ 1605476 w 1605476"/>
              <a:gd name="connsiteY3" fmla="*/ 991351 h 1282366"/>
              <a:gd name="connsiteX4" fmla="*/ 1548921 w 1605476"/>
              <a:gd name="connsiteY4" fmla="*/ 1047906 h 1282366"/>
              <a:gd name="connsiteX5" fmla="*/ 938726 w 1605476"/>
              <a:gd name="connsiteY5" fmla="*/ 1047906 h 1282366"/>
              <a:gd name="connsiteX6" fmla="*/ 802739 w 1605476"/>
              <a:gd name="connsiteY6" fmla="*/ 1282366 h 1282366"/>
              <a:gd name="connsiteX7" fmla="*/ 666752 w 1605476"/>
              <a:gd name="connsiteY7" fmla="*/ 1047906 h 1282366"/>
              <a:gd name="connsiteX8" fmla="*/ 56555 w 1605476"/>
              <a:gd name="connsiteY8" fmla="*/ 1047906 h 1282366"/>
              <a:gd name="connsiteX9" fmla="*/ 0 w 1605476"/>
              <a:gd name="connsiteY9" fmla="*/ 991351 h 1282366"/>
              <a:gd name="connsiteX10" fmla="*/ 0 w 1605476"/>
              <a:gd name="connsiteY10" fmla="*/ 56555 h 1282366"/>
              <a:gd name="connsiteX11" fmla="*/ 56555 w 1605476"/>
              <a:gd name="connsiteY11" fmla="*/ 0 h 1282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5476" h="1282366">
                <a:moveTo>
                  <a:pt x="56555" y="0"/>
                </a:moveTo>
                <a:lnTo>
                  <a:pt x="1548921" y="0"/>
                </a:lnTo>
                <a:cubicBezTo>
                  <a:pt x="1580155" y="0"/>
                  <a:pt x="1605476" y="25321"/>
                  <a:pt x="1605476" y="56555"/>
                </a:cubicBezTo>
                <a:lnTo>
                  <a:pt x="1605476" y="991351"/>
                </a:lnTo>
                <a:cubicBezTo>
                  <a:pt x="1605476" y="1022585"/>
                  <a:pt x="1580155" y="1047906"/>
                  <a:pt x="1548921" y="1047906"/>
                </a:cubicBezTo>
                <a:lnTo>
                  <a:pt x="938726" y="1047906"/>
                </a:lnTo>
                <a:lnTo>
                  <a:pt x="802739" y="1282366"/>
                </a:lnTo>
                <a:lnTo>
                  <a:pt x="666752" y="1047906"/>
                </a:lnTo>
                <a:lnTo>
                  <a:pt x="56555" y="1047906"/>
                </a:lnTo>
                <a:cubicBezTo>
                  <a:pt x="25321" y="1047906"/>
                  <a:pt x="0" y="1022585"/>
                  <a:pt x="0" y="991351"/>
                </a:cubicBezTo>
                <a:lnTo>
                  <a:pt x="0" y="56555"/>
                </a:lnTo>
                <a:cubicBezTo>
                  <a:pt x="0" y="25321"/>
                  <a:pt x="25321" y="0"/>
                  <a:pt x="56555" y="0"/>
                </a:cubicBezTo>
                <a:close/>
              </a:path>
            </a:pathLst>
          </a:cu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0" name="TextBox 39"/>
          <p:cNvSpPr txBox="1"/>
          <p:nvPr/>
        </p:nvSpPr>
        <p:spPr>
          <a:xfrm>
            <a:off x="2216006" y="3820400"/>
            <a:ext cx="1367368"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bg1">
                    <a:lumMod val="50000"/>
                  </a:schemeClr>
                </a:solidFill>
              </a:rPr>
              <a:t>YOUR TITLE </a:t>
            </a:r>
            <a:r>
              <a:rPr lang="en-US" sz="1000" b="1" dirty="0" smtClean="0">
                <a:solidFill>
                  <a:schemeClr val="bg1">
                    <a:lumMod val="50000"/>
                  </a:schemeClr>
                </a:solidFill>
              </a:rPr>
              <a:t>HERE</a:t>
            </a:r>
            <a:endParaRPr lang="en-US" sz="1000" dirty="0" smtClean="0">
              <a:solidFill>
                <a:schemeClr val="bg1">
                  <a:lumMod val="50000"/>
                </a:schemeClr>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
        <p:nvSpPr>
          <p:cNvPr id="41" name="Freeform 40"/>
          <p:cNvSpPr/>
          <p:nvPr/>
        </p:nvSpPr>
        <p:spPr bwMode="auto">
          <a:xfrm rot="10800000">
            <a:off x="5389019" y="3460737"/>
            <a:ext cx="1411765" cy="1127640"/>
          </a:xfrm>
          <a:custGeom>
            <a:avLst/>
            <a:gdLst>
              <a:gd name="connsiteX0" fmla="*/ 56555 w 1605476"/>
              <a:gd name="connsiteY0" fmla="*/ 0 h 1282366"/>
              <a:gd name="connsiteX1" fmla="*/ 1548921 w 1605476"/>
              <a:gd name="connsiteY1" fmla="*/ 0 h 1282366"/>
              <a:gd name="connsiteX2" fmla="*/ 1605476 w 1605476"/>
              <a:gd name="connsiteY2" fmla="*/ 56555 h 1282366"/>
              <a:gd name="connsiteX3" fmla="*/ 1605476 w 1605476"/>
              <a:gd name="connsiteY3" fmla="*/ 991351 h 1282366"/>
              <a:gd name="connsiteX4" fmla="*/ 1548921 w 1605476"/>
              <a:gd name="connsiteY4" fmla="*/ 1047906 h 1282366"/>
              <a:gd name="connsiteX5" fmla="*/ 938726 w 1605476"/>
              <a:gd name="connsiteY5" fmla="*/ 1047906 h 1282366"/>
              <a:gd name="connsiteX6" fmla="*/ 802739 w 1605476"/>
              <a:gd name="connsiteY6" fmla="*/ 1282366 h 1282366"/>
              <a:gd name="connsiteX7" fmla="*/ 666752 w 1605476"/>
              <a:gd name="connsiteY7" fmla="*/ 1047906 h 1282366"/>
              <a:gd name="connsiteX8" fmla="*/ 56555 w 1605476"/>
              <a:gd name="connsiteY8" fmla="*/ 1047906 h 1282366"/>
              <a:gd name="connsiteX9" fmla="*/ 0 w 1605476"/>
              <a:gd name="connsiteY9" fmla="*/ 991351 h 1282366"/>
              <a:gd name="connsiteX10" fmla="*/ 0 w 1605476"/>
              <a:gd name="connsiteY10" fmla="*/ 56555 h 1282366"/>
              <a:gd name="connsiteX11" fmla="*/ 56555 w 1605476"/>
              <a:gd name="connsiteY11" fmla="*/ 0 h 1282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5476" h="1282366">
                <a:moveTo>
                  <a:pt x="56555" y="0"/>
                </a:moveTo>
                <a:lnTo>
                  <a:pt x="1548921" y="0"/>
                </a:lnTo>
                <a:cubicBezTo>
                  <a:pt x="1580155" y="0"/>
                  <a:pt x="1605476" y="25321"/>
                  <a:pt x="1605476" y="56555"/>
                </a:cubicBezTo>
                <a:lnTo>
                  <a:pt x="1605476" y="991351"/>
                </a:lnTo>
                <a:cubicBezTo>
                  <a:pt x="1605476" y="1022585"/>
                  <a:pt x="1580155" y="1047906"/>
                  <a:pt x="1548921" y="1047906"/>
                </a:cubicBezTo>
                <a:lnTo>
                  <a:pt x="938726" y="1047906"/>
                </a:lnTo>
                <a:lnTo>
                  <a:pt x="802739" y="1282366"/>
                </a:lnTo>
                <a:lnTo>
                  <a:pt x="666752" y="1047906"/>
                </a:lnTo>
                <a:lnTo>
                  <a:pt x="56555" y="1047906"/>
                </a:lnTo>
                <a:cubicBezTo>
                  <a:pt x="25321" y="1047906"/>
                  <a:pt x="0" y="1022585"/>
                  <a:pt x="0" y="991351"/>
                </a:cubicBezTo>
                <a:lnTo>
                  <a:pt x="0" y="56555"/>
                </a:lnTo>
                <a:cubicBezTo>
                  <a:pt x="0" y="25321"/>
                  <a:pt x="25321" y="0"/>
                  <a:pt x="56555" y="0"/>
                </a:cubicBezTo>
                <a:close/>
              </a:path>
            </a:pathLst>
          </a:cu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2" name="TextBox 41"/>
          <p:cNvSpPr txBox="1"/>
          <p:nvPr/>
        </p:nvSpPr>
        <p:spPr>
          <a:xfrm>
            <a:off x="5411218" y="3820400"/>
            <a:ext cx="1367368"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bg1">
                    <a:lumMod val="50000"/>
                  </a:schemeClr>
                </a:solidFill>
              </a:rPr>
              <a:t>YOUR TITLE </a:t>
            </a:r>
            <a:r>
              <a:rPr lang="en-US" sz="1000" b="1" dirty="0" smtClean="0">
                <a:solidFill>
                  <a:schemeClr val="bg1">
                    <a:lumMod val="50000"/>
                  </a:schemeClr>
                </a:solidFill>
              </a:rPr>
              <a:t>HERE</a:t>
            </a:r>
            <a:endParaRPr lang="en-US" sz="1000" dirty="0" smtClean="0">
              <a:solidFill>
                <a:schemeClr val="bg1">
                  <a:lumMod val="50000"/>
                </a:schemeClr>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grpSp>
        <p:nvGrpSpPr>
          <p:cNvPr id="46" name="Group 45"/>
          <p:cNvGrpSpPr/>
          <p:nvPr/>
        </p:nvGrpSpPr>
        <p:grpSpPr>
          <a:xfrm>
            <a:off x="7503909" y="2729500"/>
            <a:ext cx="1055344" cy="781982"/>
            <a:chOff x="533400" y="2680319"/>
            <a:chExt cx="1200150" cy="889280"/>
          </a:xfrm>
        </p:grpSpPr>
        <p:sp>
          <p:nvSpPr>
            <p:cNvPr id="52" name="Freeform 51"/>
            <p:cNvSpPr/>
            <p:nvPr/>
          </p:nvSpPr>
          <p:spPr>
            <a:xfrm>
              <a:off x="590550" y="2680319"/>
              <a:ext cx="1143000" cy="889280"/>
            </a:xfrm>
            <a:custGeom>
              <a:avLst/>
              <a:gdLst>
                <a:gd name="connsiteX0" fmla="*/ 697817 w 1143000"/>
                <a:gd name="connsiteY0" fmla="*/ 0 h 889280"/>
                <a:gd name="connsiteX1" fmla="*/ 778639 w 1143000"/>
                <a:gd name="connsiteY1" fmla="*/ 33478 h 889280"/>
                <a:gd name="connsiteX2" fmla="*/ 1102906 w 1143000"/>
                <a:gd name="connsiteY2" fmla="*/ 357745 h 889280"/>
                <a:gd name="connsiteX3" fmla="*/ 1109522 w 1143000"/>
                <a:gd name="connsiteY3" fmla="*/ 362206 h 889280"/>
                <a:gd name="connsiteX4" fmla="*/ 1143000 w 1143000"/>
                <a:gd name="connsiteY4" fmla="*/ 443028 h 889280"/>
                <a:gd name="connsiteX5" fmla="*/ 1109522 w 1143000"/>
                <a:gd name="connsiteY5" fmla="*/ 523850 h 889280"/>
                <a:gd name="connsiteX6" fmla="*/ 1109047 w 1143000"/>
                <a:gd name="connsiteY6" fmla="*/ 524171 h 889280"/>
                <a:gd name="connsiteX7" fmla="*/ 1106627 w 1143000"/>
                <a:gd name="connsiteY7" fmla="*/ 527815 h 889280"/>
                <a:gd name="connsiteX8" fmla="*/ 778639 w 1143000"/>
                <a:gd name="connsiteY8" fmla="*/ 855803 h 889280"/>
                <a:gd name="connsiteX9" fmla="*/ 616994 w 1143000"/>
                <a:gd name="connsiteY9" fmla="*/ 855803 h 889280"/>
                <a:gd name="connsiteX10" fmla="*/ 616994 w 1143000"/>
                <a:gd name="connsiteY10" fmla="*/ 694159 h 889280"/>
                <a:gd name="connsiteX11" fmla="*/ 753825 w 1143000"/>
                <a:gd name="connsiteY11" fmla="*/ 557328 h 889280"/>
                <a:gd name="connsiteX12" fmla="*/ 114300 w 1143000"/>
                <a:gd name="connsiteY12" fmla="*/ 557328 h 889280"/>
                <a:gd name="connsiteX13" fmla="*/ 0 w 1143000"/>
                <a:gd name="connsiteY13" fmla="*/ 443028 h 889280"/>
                <a:gd name="connsiteX14" fmla="*/ 114300 w 1143000"/>
                <a:gd name="connsiteY14" fmla="*/ 328728 h 889280"/>
                <a:gd name="connsiteX15" fmla="*/ 750600 w 1143000"/>
                <a:gd name="connsiteY15" fmla="*/ 328728 h 889280"/>
                <a:gd name="connsiteX16" fmla="*/ 616994 w 1143000"/>
                <a:gd name="connsiteY16" fmla="*/ 195122 h 889280"/>
                <a:gd name="connsiteX17" fmla="*/ 616994 w 1143000"/>
                <a:gd name="connsiteY17" fmla="*/ 33478 h 889280"/>
                <a:gd name="connsiteX18" fmla="*/ 697817 w 1143000"/>
                <a:gd name="connsiteY18" fmla="*/ 0 h 88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43000" h="889280">
                  <a:moveTo>
                    <a:pt x="697817" y="0"/>
                  </a:moveTo>
                  <a:cubicBezTo>
                    <a:pt x="727069" y="0"/>
                    <a:pt x="756320" y="11159"/>
                    <a:pt x="778639" y="33478"/>
                  </a:cubicBezTo>
                  <a:lnTo>
                    <a:pt x="1102906" y="357745"/>
                  </a:lnTo>
                  <a:lnTo>
                    <a:pt x="1109522" y="362206"/>
                  </a:lnTo>
                  <a:cubicBezTo>
                    <a:pt x="1130207" y="382890"/>
                    <a:pt x="1143000" y="411465"/>
                    <a:pt x="1143000" y="443028"/>
                  </a:cubicBezTo>
                  <a:cubicBezTo>
                    <a:pt x="1143000" y="474591"/>
                    <a:pt x="1130207" y="503166"/>
                    <a:pt x="1109522" y="523850"/>
                  </a:cubicBezTo>
                  <a:lnTo>
                    <a:pt x="1109047" y="524171"/>
                  </a:lnTo>
                  <a:lnTo>
                    <a:pt x="1106627" y="527815"/>
                  </a:lnTo>
                  <a:lnTo>
                    <a:pt x="778639" y="855803"/>
                  </a:lnTo>
                  <a:cubicBezTo>
                    <a:pt x="734002" y="900440"/>
                    <a:pt x="661631" y="900440"/>
                    <a:pt x="616994" y="855803"/>
                  </a:cubicBezTo>
                  <a:cubicBezTo>
                    <a:pt x="572357" y="811167"/>
                    <a:pt x="572357" y="738796"/>
                    <a:pt x="616994" y="694159"/>
                  </a:cubicBezTo>
                  <a:lnTo>
                    <a:pt x="753825" y="557328"/>
                  </a:lnTo>
                  <a:lnTo>
                    <a:pt x="114300" y="557328"/>
                  </a:lnTo>
                  <a:cubicBezTo>
                    <a:pt x="51174" y="557328"/>
                    <a:pt x="0" y="506154"/>
                    <a:pt x="0" y="443028"/>
                  </a:cubicBezTo>
                  <a:cubicBezTo>
                    <a:pt x="0" y="379902"/>
                    <a:pt x="51174" y="328728"/>
                    <a:pt x="114300" y="328728"/>
                  </a:cubicBezTo>
                  <a:lnTo>
                    <a:pt x="750600" y="328728"/>
                  </a:lnTo>
                  <a:lnTo>
                    <a:pt x="616994" y="195122"/>
                  </a:lnTo>
                  <a:cubicBezTo>
                    <a:pt x="572357" y="150485"/>
                    <a:pt x="572357" y="78114"/>
                    <a:pt x="616994" y="33478"/>
                  </a:cubicBezTo>
                  <a:cubicBezTo>
                    <a:pt x="639313" y="11159"/>
                    <a:pt x="668565" y="0"/>
                    <a:pt x="697817"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0" rIns="91440" bIns="0" rtlCol="0" anchor="ctr">
              <a:noAutofit/>
            </a:bodyPr>
            <a:lstStyle/>
            <a:p>
              <a:pPr algn="r">
                <a:lnSpc>
                  <a:spcPct val="120000"/>
                </a:lnSpc>
              </a:pPr>
              <a:r>
                <a:rPr lang="en-US" sz="1400" b="1" dirty="0" smtClean="0">
                  <a:solidFill>
                    <a:schemeClr val="bg1"/>
                  </a:solidFill>
                </a:rPr>
                <a:t>2019</a:t>
              </a:r>
              <a:endParaRPr lang="en-US" sz="1100" dirty="0">
                <a:solidFill>
                  <a:schemeClr val="bg1"/>
                </a:solidFill>
              </a:endParaRPr>
            </a:p>
          </p:txBody>
        </p:sp>
        <p:sp>
          <p:nvSpPr>
            <p:cNvPr id="53" name="Oval 52"/>
            <p:cNvSpPr/>
            <p:nvPr/>
          </p:nvSpPr>
          <p:spPr>
            <a:xfrm>
              <a:off x="533400"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sp>
          <p:nvSpPr>
            <p:cNvPr id="54" name="Oval 41"/>
            <p:cNvSpPr/>
            <p:nvPr/>
          </p:nvSpPr>
          <p:spPr>
            <a:xfrm>
              <a:off x="590550" y="3006942"/>
              <a:ext cx="228600" cy="2286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1600"/>
            </a:p>
          </p:txBody>
        </p:sp>
      </p:grpSp>
      <p:sp>
        <p:nvSpPr>
          <p:cNvPr id="47" name="Freeform 46"/>
          <p:cNvSpPr/>
          <p:nvPr/>
        </p:nvSpPr>
        <p:spPr>
          <a:xfrm rot="2700000">
            <a:off x="6937881"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5">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7"/>
          <p:cNvSpPr/>
          <p:nvPr/>
        </p:nvSpPr>
        <p:spPr>
          <a:xfrm rot="2700000">
            <a:off x="7089533"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5">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p:cNvSpPr/>
          <p:nvPr/>
        </p:nvSpPr>
        <p:spPr>
          <a:xfrm rot="2700000">
            <a:off x="7241186" y="3024307"/>
            <a:ext cx="192367" cy="192368"/>
          </a:xfrm>
          <a:custGeom>
            <a:avLst/>
            <a:gdLst>
              <a:gd name="connsiteX0" fmla="*/ 33478 w 695772"/>
              <a:gd name="connsiteY0" fmla="*/ 33478 h 695772"/>
              <a:gd name="connsiteX1" fmla="*/ 114300 w 695772"/>
              <a:gd name="connsiteY1" fmla="*/ 0 h 695772"/>
              <a:gd name="connsiteX2" fmla="*/ 578145 w 695772"/>
              <a:gd name="connsiteY2" fmla="*/ 0 h 695772"/>
              <a:gd name="connsiteX3" fmla="*/ 658967 w 695772"/>
              <a:gd name="connsiteY3" fmla="*/ 33478 h 695772"/>
              <a:gd name="connsiteX4" fmla="*/ 660307 w 695772"/>
              <a:gd name="connsiteY4" fmla="*/ 35465 h 695772"/>
              <a:gd name="connsiteX5" fmla="*/ 662294 w 695772"/>
              <a:gd name="connsiteY5" fmla="*/ 36805 h 695772"/>
              <a:gd name="connsiteX6" fmla="*/ 695772 w 695772"/>
              <a:gd name="connsiteY6" fmla="*/ 117627 h 695772"/>
              <a:gd name="connsiteX7" fmla="*/ 695772 w 695772"/>
              <a:gd name="connsiteY7" fmla="*/ 581472 h 695772"/>
              <a:gd name="connsiteX8" fmla="*/ 581472 w 695772"/>
              <a:gd name="connsiteY8" fmla="*/ 695772 h 695772"/>
              <a:gd name="connsiteX9" fmla="*/ 467172 w 695772"/>
              <a:gd name="connsiteY9" fmla="*/ 581472 h 695772"/>
              <a:gd name="connsiteX10" fmla="*/ 467172 w 695772"/>
              <a:gd name="connsiteY10" fmla="*/ 228600 h 695772"/>
              <a:gd name="connsiteX11" fmla="*/ 114300 w 695772"/>
              <a:gd name="connsiteY11" fmla="*/ 228600 h 695772"/>
              <a:gd name="connsiteX12" fmla="*/ 0 w 695772"/>
              <a:gd name="connsiteY12" fmla="*/ 114300 h 695772"/>
              <a:gd name="connsiteX13" fmla="*/ 33478 w 695772"/>
              <a:gd name="connsiteY13" fmla="*/ 33478 h 6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95772" h="695772">
                <a:moveTo>
                  <a:pt x="33478" y="33478"/>
                </a:moveTo>
                <a:cubicBezTo>
                  <a:pt x="54162" y="12794"/>
                  <a:pt x="82737" y="0"/>
                  <a:pt x="114300" y="0"/>
                </a:cubicBezTo>
                <a:lnTo>
                  <a:pt x="578145" y="0"/>
                </a:lnTo>
                <a:cubicBezTo>
                  <a:pt x="609708" y="0"/>
                  <a:pt x="638283" y="12794"/>
                  <a:pt x="658967" y="33478"/>
                </a:cubicBezTo>
                <a:lnTo>
                  <a:pt x="660307" y="35465"/>
                </a:lnTo>
                <a:lnTo>
                  <a:pt x="662294" y="36805"/>
                </a:lnTo>
                <a:cubicBezTo>
                  <a:pt x="682978" y="57489"/>
                  <a:pt x="695772" y="86064"/>
                  <a:pt x="695772" y="117627"/>
                </a:cubicBezTo>
                <a:lnTo>
                  <a:pt x="695772" y="581472"/>
                </a:lnTo>
                <a:cubicBezTo>
                  <a:pt x="695772" y="644598"/>
                  <a:pt x="644598" y="695772"/>
                  <a:pt x="581472" y="695772"/>
                </a:cubicBezTo>
                <a:cubicBezTo>
                  <a:pt x="518346" y="695772"/>
                  <a:pt x="467172" y="644598"/>
                  <a:pt x="467172" y="581472"/>
                </a:cubicBezTo>
                <a:lnTo>
                  <a:pt x="467172" y="228600"/>
                </a:lnTo>
                <a:lnTo>
                  <a:pt x="114300" y="228600"/>
                </a:lnTo>
                <a:cubicBezTo>
                  <a:pt x="51174" y="228600"/>
                  <a:pt x="0" y="177426"/>
                  <a:pt x="0" y="114300"/>
                </a:cubicBezTo>
                <a:cubicBezTo>
                  <a:pt x="0" y="82737"/>
                  <a:pt x="12794" y="54162"/>
                  <a:pt x="33478" y="33478"/>
                </a:cubicBezTo>
                <a:close/>
              </a:path>
            </a:pathLst>
          </a:cu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49"/>
          <p:cNvSpPr/>
          <p:nvPr/>
        </p:nvSpPr>
        <p:spPr bwMode="auto">
          <a:xfrm>
            <a:off x="6966658" y="1587479"/>
            <a:ext cx="1411765" cy="1127640"/>
          </a:xfrm>
          <a:custGeom>
            <a:avLst/>
            <a:gdLst>
              <a:gd name="connsiteX0" fmla="*/ 56555 w 1605476"/>
              <a:gd name="connsiteY0" fmla="*/ 0 h 1282366"/>
              <a:gd name="connsiteX1" fmla="*/ 1548921 w 1605476"/>
              <a:gd name="connsiteY1" fmla="*/ 0 h 1282366"/>
              <a:gd name="connsiteX2" fmla="*/ 1605476 w 1605476"/>
              <a:gd name="connsiteY2" fmla="*/ 56555 h 1282366"/>
              <a:gd name="connsiteX3" fmla="*/ 1605476 w 1605476"/>
              <a:gd name="connsiteY3" fmla="*/ 991351 h 1282366"/>
              <a:gd name="connsiteX4" fmla="*/ 1548921 w 1605476"/>
              <a:gd name="connsiteY4" fmla="*/ 1047906 h 1282366"/>
              <a:gd name="connsiteX5" fmla="*/ 938726 w 1605476"/>
              <a:gd name="connsiteY5" fmla="*/ 1047906 h 1282366"/>
              <a:gd name="connsiteX6" fmla="*/ 802739 w 1605476"/>
              <a:gd name="connsiteY6" fmla="*/ 1282366 h 1282366"/>
              <a:gd name="connsiteX7" fmla="*/ 666752 w 1605476"/>
              <a:gd name="connsiteY7" fmla="*/ 1047906 h 1282366"/>
              <a:gd name="connsiteX8" fmla="*/ 56555 w 1605476"/>
              <a:gd name="connsiteY8" fmla="*/ 1047906 h 1282366"/>
              <a:gd name="connsiteX9" fmla="*/ 0 w 1605476"/>
              <a:gd name="connsiteY9" fmla="*/ 991351 h 1282366"/>
              <a:gd name="connsiteX10" fmla="*/ 0 w 1605476"/>
              <a:gd name="connsiteY10" fmla="*/ 56555 h 1282366"/>
              <a:gd name="connsiteX11" fmla="*/ 56555 w 1605476"/>
              <a:gd name="connsiteY11" fmla="*/ 0 h 1282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5476" h="1282366">
                <a:moveTo>
                  <a:pt x="56555" y="0"/>
                </a:moveTo>
                <a:lnTo>
                  <a:pt x="1548921" y="0"/>
                </a:lnTo>
                <a:cubicBezTo>
                  <a:pt x="1580155" y="0"/>
                  <a:pt x="1605476" y="25321"/>
                  <a:pt x="1605476" y="56555"/>
                </a:cubicBezTo>
                <a:lnTo>
                  <a:pt x="1605476" y="991351"/>
                </a:lnTo>
                <a:cubicBezTo>
                  <a:pt x="1605476" y="1022585"/>
                  <a:pt x="1580155" y="1047906"/>
                  <a:pt x="1548921" y="1047906"/>
                </a:cubicBezTo>
                <a:lnTo>
                  <a:pt x="938726" y="1047906"/>
                </a:lnTo>
                <a:lnTo>
                  <a:pt x="802739" y="1282366"/>
                </a:lnTo>
                <a:lnTo>
                  <a:pt x="666752" y="1047906"/>
                </a:lnTo>
                <a:lnTo>
                  <a:pt x="56555" y="1047906"/>
                </a:lnTo>
                <a:cubicBezTo>
                  <a:pt x="25321" y="1047906"/>
                  <a:pt x="0" y="1022585"/>
                  <a:pt x="0" y="991351"/>
                </a:cubicBezTo>
                <a:lnTo>
                  <a:pt x="0" y="56555"/>
                </a:lnTo>
                <a:cubicBezTo>
                  <a:pt x="0" y="25321"/>
                  <a:pt x="25321" y="0"/>
                  <a:pt x="56555" y="0"/>
                </a:cubicBezTo>
                <a:close/>
              </a:path>
            </a:pathLst>
          </a:cu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1" name="TextBox 50"/>
          <p:cNvSpPr txBox="1"/>
          <p:nvPr/>
        </p:nvSpPr>
        <p:spPr>
          <a:xfrm>
            <a:off x="6988857" y="1727592"/>
            <a:ext cx="1367368" cy="627864"/>
          </a:xfrm>
          <a:prstGeom prst="rect">
            <a:avLst/>
          </a:prstGeom>
          <a:noFill/>
          <a:ln>
            <a:noFill/>
          </a:ln>
        </p:spPr>
        <p:txBody>
          <a:bodyPr wrap="square" lIns="0" tIns="0" rIns="0" bIns="0" rtlCol="0" anchor="ctr">
            <a:spAutoFit/>
          </a:bodyPr>
          <a:lstStyle/>
          <a:p>
            <a:pPr algn="ctr">
              <a:lnSpc>
                <a:spcPct val="120000"/>
              </a:lnSpc>
            </a:pPr>
            <a:r>
              <a:rPr lang="en-US" sz="1000" b="1" dirty="0">
                <a:solidFill>
                  <a:schemeClr val="bg1">
                    <a:lumMod val="50000"/>
                  </a:schemeClr>
                </a:solidFill>
              </a:rPr>
              <a:t>YOUR TITLE </a:t>
            </a:r>
            <a:r>
              <a:rPr lang="en-US" sz="1000" b="1" dirty="0" smtClean="0">
                <a:solidFill>
                  <a:schemeClr val="bg1">
                    <a:lumMod val="50000"/>
                  </a:schemeClr>
                </a:solidFill>
              </a:rPr>
              <a:t>HERE</a:t>
            </a:r>
            <a:endParaRPr lang="en-US" sz="1000" dirty="0" smtClean="0">
              <a:solidFill>
                <a:schemeClr val="bg1">
                  <a:lumMod val="50000"/>
                </a:schemeClr>
              </a:solidFill>
            </a:endParaRPr>
          </a:p>
          <a:p>
            <a:pPr algn="ct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p>
        </p:txBody>
      </p:sp>
    </p:spTree>
    <p:extLst>
      <p:ext uri="{BB962C8B-B14F-4D97-AF65-F5344CB8AC3E}">
        <p14:creationId xmlns:p14="http://schemas.microsoft.com/office/powerpoint/2010/main" val="959810343"/>
      </p:ext>
    </p:extLst>
  </p:cSld>
  <p:clrMapOvr>
    <a:masterClrMapping/>
  </p:clrMapOvr>
  <p:transition spd="slow">
    <p:push dir="u"/>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a:t>Our History Timeline</a:t>
            </a:r>
          </a:p>
        </p:txBody>
      </p:sp>
      <p:cxnSp>
        <p:nvCxnSpPr>
          <p:cNvPr id="7" name="Straight Connector 6"/>
          <p:cNvCxnSpPr>
            <a:stCxn id="12" idx="4"/>
          </p:cNvCxnSpPr>
          <p:nvPr/>
        </p:nvCxnSpPr>
        <p:spPr>
          <a:xfrm flipH="1">
            <a:off x="4572000" y="1905106"/>
            <a:ext cx="3900" cy="3238394"/>
          </a:xfrm>
          <a:prstGeom prst="line">
            <a:avLst/>
          </a:prstGeom>
          <a:ln w="12700" cap="rnd">
            <a:solidFill>
              <a:schemeClr val="bg1">
                <a:lumMod val="50000"/>
              </a:schemeClr>
            </a:solidFill>
            <a:prstDash val="sysDot"/>
            <a:bevel/>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4472977" y="1699260"/>
            <a:ext cx="205846" cy="205846"/>
          </a:xfrm>
          <a:prstGeom prst="ellipse">
            <a:avLst/>
          </a:prstGeom>
          <a:solidFill>
            <a:schemeClr val="bg1"/>
          </a:solidFill>
          <a:ln w="9525">
            <a:solidFill>
              <a:schemeClr val="bg1">
                <a:lumMod val="65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4" name="Straight Connector 13"/>
          <p:cNvCxnSpPr>
            <a:stCxn id="12" idx="6"/>
            <a:endCxn id="9" idx="1"/>
          </p:cNvCxnSpPr>
          <p:nvPr/>
        </p:nvCxnSpPr>
        <p:spPr>
          <a:xfrm>
            <a:off x="4678823" y="1802183"/>
            <a:ext cx="4080277"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7" name="Oval 16"/>
          <p:cNvSpPr/>
          <p:nvPr/>
        </p:nvSpPr>
        <p:spPr bwMode="auto">
          <a:xfrm rot="10800000" flipV="1">
            <a:off x="4518697" y="1744980"/>
            <a:ext cx="114406" cy="114406"/>
          </a:xfrm>
          <a:prstGeom prst="ellipse">
            <a:avLst/>
          </a:prstGeom>
          <a:solidFill>
            <a:schemeClr val="accent1"/>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10" name="Rectangle 9"/>
          <p:cNvSpPr/>
          <p:nvPr/>
        </p:nvSpPr>
        <p:spPr bwMode="auto">
          <a:xfrm>
            <a:off x="5337900" y="2758440"/>
            <a:ext cx="685800" cy="322252"/>
          </a:xfrm>
          <a:prstGeom prst="rect">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50%</a:t>
            </a:r>
            <a:endParaRPr lang="en-US" sz="1400" dirty="0">
              <a:solidFill>
                <a:schemeClr val="bg1"/>
              </a:solidFill>
            </a:endParaRPr>
          </a:p>
        </p:txBody>
      </p:sp>
      <p:sp>
        <p:nvSpPr>
          <p:cNvPr id="9" name="Rectangle 8"/>
          <p:cNvSpPr/>
          <p:nvPr/>
        </p:nvSpPr>
        <p:spPr bwMode="auto">
          <a:xfrm flipH="1">
            <a:off x="6023700" y="1615493"/>
            <a:ext cx="2735400" cy="373380"/>
          </a:xfrm>
          <a:prstGeom prst="rect">
            <a:avLst/>
          </a:prstGeom>
          <a:solidFill>
            <a:schemeClr val="tx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01 - JANUARY</a:t>
            </a:r>
            <a:endParaRPr lang="en-US" sz="1400" dirty="0">
              <a:solidFill>
                <a:schemeClr val="bg1"/>
              </a:solidFill>
            </a:endParaRPr>
          </a:p>
        </p:txBody>
      </p:sp>
      <p:sp>
        <p:nvSpPr>
          <p:cNvPr id="11" name="Rectangle 10"/>
          <p:cNvSpPr/>
          <p:nvPr/>
        </p:nvSpPr>
        <p:spPr bwMode="auto">
          <a:xfrm flipH="1">
            <a:off x="5337900" y="1615493"/>
            <a:ext cx="685800" cy="373380"/>
          </a:xfrm>
          <a:prstGeom prst="rect">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2020</a:t>
            </a:r>
            <a:endParaRPr lang="en-US" sz="1400" dirty="0">
              <a:solidFill>
                <a:schemeClr val="bg1"/>
              </a:solidFill>
            </a:endParaRPr>
          </a:p>
        </p:txBody>
      </p:sp>
      <p:sp>
        <p:nvSpPr>
          <p:cNvPr id="84" name="Rectangle 83"/>
          <p:cNvSpPr/>
          <p:nvPr/>
        </p:nvSpPr>
        <p:spPr bwMode="auto">
          <a:xfrm flipH="1">
            <a:off x="3120300" y="4452038"/>
            <a:ext cx="685800" cy="322252"/>
          </a:xfrm>
          <a:prstGeom prst="rect">
            <a:avLst/>
          </a:prstGeom>
          <a:solidFill>
            <a:schemeClr val="accent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70%</a:t>
            </a:r>
            <a:endParaRPr lang="en-US" sz="1400" dirty="0">
              <a:solidFill>
                <a:schemeClr val="bg1"/>
              </a:solidFill>
            </a:endParaRPr>
          </a:p>
        </p:txBody>
      </p:sp>
      <p:sp>
        <p:nvSpPr>
          <p:cNvPr id="83" name="Rectangle 82"/>
          <p:cNvSpPr/>
          <p:nvPr/>
        </p:nvSpPr>
        <p:spPr bwMode="auto">
          <a:xfrm>
            <a:off x="384900" y="3309091"/>
            <a:ext cx="2735400" cy="373380"/>
          </a:xfrm>
          <a:prstGeom prst="rect">
            <a:avLst/>
          </a:prstGeom>
          <a:solidFill>
            <a:schemeClr val="tx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01 - FEBRUARY</a:t>
            </a:r>
            <a:endParaRPr lang="en-US" sz="1400" dirty="0">
              <a:solidFill>
                <a:schemeClr val="bg1"/>
              </a:solidFill>
            </a:endParaRPr>
          </a:p>
        </p:txBody>
      </p:sp>
      <p:sp>
        <p:nvSpPr>
          <p:cNvPr id="85" name="Rectangle 84"/>
          <p:cNvSpPr/>
          <p:nvPr/>
        </p:nvSpPr>
        <p:spPr bwMode="auto">
          <a:xfrm>
            <a:off x="3120300" y="3309091"/>
            <a:ext cx="685800" cy="373380"/>
          </a:xfrm>
          <a:prstGeom prst="rect">
            <a:avLst/>
          </a:prstGeom>
          <a:solidFill>
            <a:schemeClr val="accent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2019</a:t>
            </a:r>
            <a:endParaRPr lang="en-US" sz="1400" dirty="0">
              <a:solidFill>
                <a:schemeClr val="bg1"/>
              </a:solidFill>
            </a:endParaRPr>
          </a:p>
        </p:txBody>
      </p:sp>
      <p:sp>
        <p:nvSpPr>
          <p:cNvPr id="113" name="Oval 112"/>
          <p:cNvSpPr/>
          <p:nvPr/>
        </p:nvSpPr>
        <p:spPr bwMode="auto">
          <a:xfrm>
            <a:off x="4472977" y="3392858"/>
            <a:ext cx="205846" cy="205846"/>
          </a:xfrm>
          <a:prstGeom prst="ellipse">
            <a:avLst/>
          </a:prstGeom>
          <a:solidFill>
            <a:schemeClr val="bg1"/>
          </a:solidFill>
          <a:ln w="9525">
            <a:solidFill>
              <a:schemeClr val="bg1">
                <a:lumMod val="65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5" name="Oval 114"/>
          <p:cNvSpPr/>
          <p:nvPr/>
        </p:nvSpPr>
        <p:spPr bwMode="auto">
          <a:xfrm rot="10800000" flipV="1">
            <a:off x="4518697" y="3438578"/>
            <a:ext cx="114406" cy="114406"/>
          </a:xfrm>
          <a:prstGeom prst="ellipse">
            <a:avLst/>
          </a:prstGeom>
          <a:solidFill>
            <a:schemeClr val="accent2"/>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cxnSp>
        <p:nvCxnSpPr>
          <p:cNvPr id="121" name="Straight Connector 120"/>
          <p:cNvCxnSpPr/>
          <p:nvPr/>
        </p:nvCxnSpPr>
        <p:spPr>
          <a:xfrm>
            <a:off x="3806100" y="3495781"/>
            <a:ext cx="666877"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flipH="1">
            <a:off x="6324600" y="2758440"/>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52" name="Oval 51"/>
          <p:cNvSpPr/>
          <p:nvPr/>
        </p:nvSpPr>
        <p:spPr bwMode="auto">
          <a:xfrm flipH="1" flipV="1">
            <a:off x="6175599" y="2820672"/>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3" name="Rectangle 52"/>
          <p:cNvSpPr/>
          <p:nvPr/>
        </p:nvSpPr>
        <p:spPr>
          <a:xfrm flipH="1">
            <a:off x="6324600" y="2149522"/>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54" name="Oval 53"/>
          <p:cNvSpPr/>
          <p:nvPr/>
        </p:nvSpPr>
        <p:spPr bwMode="auto">
          <a:xfrm flipH="1" flipV="1">
            <a:off x="6175599" y="2211754"/>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7" name="Rectangle 56"/>
          <p:cNvSpPr/>
          <p:nvPr/>
        </p:nvSpPr>
        <p:spPr>
          <a:xfrm flipH="1">
            <a:off x="533901" y="4457216"/>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58" name="Oval 57"/>
          <p:cNvSpPr/>
          <p:nvPr/>
        </p:nvSpPr>
        <p:spPr bwMode="auto">
          <a:xfrm flipH="1" flipV="1">
            <a:off x="384900" y="4519448"/>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9" name="Rectangle 58"/>
          <p:cNvSpPr/>
          <p:nvPr/>
        </p:nvSpPr>
        <p:spPr>
          <a:xfrm flipH="1">
            <a:off x="533901" y="3848298"/>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60" name="Oval 59"/>
          <p:cNvSpPr/>
          <p:nvPr/>
        </p:nvSpPr>
        <p:spPr bwMode="auto">
          <a:xfrm flipH="1" flipV="1">
            <a:off x="384900" y="3910530"/>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62" name="Group 61"/>
          <p:cNvGrpSpPr/>
          <p:nvPr/>
        </p:nvGrpSpPr>
        <p:grpSpPr>
          <a:xfrm>
            <a:off x="5406272" y="2097282"/>
            <a:ext cx="549056" cy="549056"/>
            <a:chOff x="9224963" y="561975"/>
            <a:chExt cx="1173162" cy="1173163"/>
          </a:xfrm>
          <a:solidFill>
            <a:schemeClr val="accent1"/>
          </a:solidFill>
        </p:grpSpPr>
        <p:sp>
          <p:nvSpPr>
            <p:cNvPr id="63" name="Freeform 71"/>
            <p:cNvSpPr>
              <a:spLocks noEditPoints="1"/>
            </p:cNvSpPr>
            <p:nvPr/>
          </p:nvSpPr>
          <p:spPr bwMode="auto">
            <a:xfrm>
              <a:off x="9224963" y="561975"/>
              <a:ext cx="958850" cy="1173163"/>
            </a:xfrm>
            <a:custGeom>
              <a:avLst/>
              <a:gdLst>
                <a:gd name="T0" fmla="*/ 1472 w 1568"/>
                <a:gd name="T1" fmla="*/ 1196 h 1920"/>
                <a:gd name="T2" fmla="*/ 1536 w 1568"/>
                <a:gd name="T3" fmla="*/ 1120 h 1920"/>
                <a:gd name="T4" fmla="*/ 1440 w 1568"/>
                <a:gd name="T5" fmla="*/ 800 h 1920"/>
                <a:gd name="T6" fmla="*/ 1184 w 1568"/>
                <a:gd name="T7" fmla="*/ 576 h 1920"/>
                <a:gd name="T8" fmla="*/ 608 w 1568"/>
                <a:gd name="T9" fmla="*/ 0 h 1920"/>
                <a:gd name="T10" fmla="*/ 32 w 1568"/>
                <a:gd name="T11" fmla="*/ 576 h 1920"/>
                <a:gd name="T12" fmla="*/ 0 w 1568"/>
                <a:gd name="T13" fmla="*/ 992 h 1920"/>
                <a:gd name="T14" fmla="*/ 0 w 1568"/>
                <a:gd name="T15" fmla="*/ 1472 h 1920"/>
                <a:gd name="T16" fmla="*/ 687 w 1568"/>
                <a:gd name="T17" fmla="*/ 1728 h 1920"/>
                <a:gd name="T18" fmla="*/ 975 w 1568"/>
                <a:gd name="T19" fmla="*/ 1916 h 1920"/>
                <a:gd name="T20" fmla="*/ 1344 w 1568"/>
                <a:gd name="T21" fmla="*/ 1696 h 1920"/>
                <a:gd name="T22" fmla="*/ 1568 w 1568"/>
                <a:gd name="T23" fmla="*/ 1728 h 1920"/>
                <a:gd name="T24" fmla="*/ 1504 w 1568"/>
                <a:gd name="T25" fmla="*/ 1650 h 1920"/>
                <a:gd name="T26" fmla="*/ 1281 w 1568"/>
                <a:gd name="T27" fmla="*/ 1427 h 1920"/>
                <a:gd name="T28" fmla="*/ 1408 w 1568"/>
                <a:gd name="T29" fmla="*/ 1196 h 1920"/>
                <a:gd name="T30" fmla="*/ 930 w 1568"/>
                <a:gd name="T31" fmla="*/ 1139 h 1920"/>
                <a:gd name="T32" fmla="*/ 960 w 1568"/>
                <a:gd name="T33" fmla="*/ 1691 h 1920"/>
                <a:gd name="T34" fmla="*/ 1280 w 1568"/>
                <a:gd name="T35" fmla="*/ 992 h 1920"/>
                <a:gd name="T36" fmla="*/ 1278 w 1568"/>
                <a:gd name="T37" fmla="*/ 1184 h 1920"/>
                <a:gd name="T38" fmla="*/ 192 w 1568"/>
                <a:gd name="T39" fmla="*/ 480 h 1920"/>
                <a:gd name="T40" fmla="*/ 1024 w 1568"/>
                <a:gd name="T41" fmla="*/ 576 h 1920"/>
                <a:gd name="T42" fmla="*/ 608 w 1568"/>
                <a:gd name="T43" fmla="*/ 160 h 1920"/>
                <a:gd name="T44" fmla="*/ 192 w 1568"/>
                <a:gd name="T45" fmla="*/ 576 h 1920"/>
                <a:gd name="T46" fmla="*/ 352 w 1568"/>
                <a:gd name="T47" fmla="*/ 576 h 1920"/>
                <a:gd name="T48" fmla="*/ 864 w 1568"/>
                <a:gd name="T49" fmla="*/ 480 h 1920"/>
                <a:gd name="T50" fmla="*/ 256 w 1568"/>
                <a:gd name="T51" fmla="*/ 1184 h 1920"/>
                <a:gd name="T52" fmla="*/ 64 w 1568"/>
                <a:gd name="T53" fmla="*/ 1184 h 1920"/>
                <a:gd name="T54" fmla="*/ 64 w 1568"/>
                <a:gd name="T55" fmla="*/ 1024 h 1920"/>
                <a:gd name="T56" fmla="*/ 64 w 1568"/>
                <a:gd name="T57" fmla="*/ 1344 h 1920"/>
                <a:gd name="T58" fmla="*/ 64 w 1568"/>
                <a:gd name="T59" fmla="*/ 1440 h 1920"/>
                <a:gd name="T60" fmla="*/ 64 w 1568"/>
                <a:gd name="T61" fmla="*/ 960 h 1920"/>
                <a:gd name="T62" fmla="*/ 256 w 1568"/>
                <a:gd name="T63" fmla="*/ 960 h 1920"/>
                <a:gd name="T64" fmla="*/ 64 w 1568"/>
                <a:gd name="T65" fmla="*/ 1504 h 1920"/>
                <a:gd name="T66" fmla="*/ 320 w 1568"/>
                <a:gd name="T67" fmla="*/ 1312 h 1920"/>
                <a:gd name="T68" fmla="*/ 320 w 1568"/>
                <a:gd name="T69" fmla="*/ 832 h 1920"/>
                <a:gd name="T70" fmla="*/ 64 w 1568"/>
                <a:gd name="T71" fmla="*/ 640 h 1920"/>
                <a:gd name="T72" fmla="*/ 480 w 1568"/>
                <a:gd name="T73" fmla="*/ 800 h 1920"/>
                <a:gd name="T74" fmla="*/ 628 w 1568"/>
                <a:gd name="T75" fmla="*/ 1664 h 1920"/>
                <a:gd name="T76" fmla="*/ 512 w 1568"/>
                <a:gd name="T77" fmla="*/ 1196 h 1920"/>
                <a:gd name="T78" fmla="*/ 1408 w 1568"/>
                <a:gd name="T79" fmla="*/ 1120 h 1920"/>
                <a:gd name="T80" fmla="*/ 1312 w 1568"/>
                <a:gd name="T81" fmla="*/ 928 h 1920"/>
                <a:gd name="T82" fmla="*/ 576 w 1568"/>
                <a:gd name="T83" fmla="*/ 1135 h 1920"/>
                <a:gd name="T84" fmla="*/ 975 w 1568"/>
                <a:gd name="T85" fmla="*/ 1756 h 1920"/>
                <a:gd name="T86" fmla="*/ 960 w 1568"/>
                <a:gd name="T87" fmla="*/ 1851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68" h="1920">
                  <a:moveTo>
                    <a:pt x="1504" y="1650"/>
                  </a:moveTo>
                  <a:cubicBezTo>
                    <a:pt x="1383" y="1530"/>
                    <a:pt x="1383" y="1530"/>
                    <a:pt x="1383" y="1530"/>
                  </a:cubicBezTo>
                  <a:cubicBezTo>
                    <a:pt x="1441" y="1425"/>
                    <a:pt x="1472" y="1312"/>
                    <a:pt x="1472" y="1196"/>
                  </a:cubicBezTo>
                  <a:cubicBezTo>
                    <a:pt x="1472" y="1184"/>
                    <a:pt x="1472" y="1184"/>
                    <a:pt x="1472" y="1184"/>
                  </a:cubicBezTo>
                  <a:cubicBezTo>
                    <a:pt x="1536" y="1184"/>
                    <a:pt x="1536" y="1184"/>
                    <a:pt x="1536" y="1184"/>
                  </a:cubicBezTo>
                  <a:cubicBezTo>
                    <a:pt x="1536" y="1120"/>
                    <a:pt x="1536" y="1120"/>
                    <a:pt x="1536" y="1120"/>
                  </a:cubicBezTo>
                  <a:cubicBezTo>
                    <a:pt x="1472" y="1120"/>
                    <a:pt x="1472" y="1120"/>
                    <a:pt x="1472" y="1120"/>
                  </a:cubicBezTo>
                  <a:cubicBezTo>
                    <a:pt x="1472" y="832"/>
                    <a:pt x="1472" y="832"/>
                    <a:pt x="1472" y="832"/>
                  </a:cubicBezTo>
                  <a:cubicBezTo>
                    <a:pt x="1472" y="814"/>
                    <a:pt x="1458" y="800"/>
                    <a:pt x="1440" y="800"/>
                  </a:cubicBezTo>
                  <a:cubicBezTo>
                    <a:pt x="1216" y="800"/>
                    <a:pt x="1216" y="800"/>
                    <a:pt x="1216" y="800"/>
                  </a:cubicBezTo>
                  <a:cubicBezTo>
                    <a:pt x="1216" y="608"/>
                    <a:pt x="1216" y="608"/>
                    <a:pt x="1216" y="608"/>
                  </a:cubicBezTo>
                  <a:cubicBezTo>
                    <a:pt x="1216" y="590"/>
                    <a:pt x="1202" y="576"/>
                    <a:pt x="1184" y="576"/>
                  </a:cubicBezTo>
                  <a:cubicBezTo>
                    <a:pt x="1088" y="576"/>
                    <a:pt x="1088" y="576"/>
                    <a:pt x="1088" y="576"/>
                  </a:cubicBezTo>
                  <a:cubicBezTo>
                    <a:pt x="1088" y="480"/>
                    <a:pt x="1088" y="480"/>
                    <a:pt x="1088" y="480"/>
                  </a:cubicBezTo>
                  <a:cubicBezTo>
                    <a:pt x="1088" y="215"/>
                    <a:pt x="873" y="0"/>
                    <a:pt x="608" y="0"/>
                  </a:cubicBezTo>
                  <a:cubicBezTo>
                    <a:pt x="343" y="0"/>
                    <a:pt x="128" y="215"/>
                    <a:pt x="128" y="480"/>
                  </a:cubicBezTo>
                  <a:cubicBezTo>
                    <a:pt x="128" y="576"/>
                    <a:pt x="128" y="576"/>
                    <a:pt x="128" y="576"/>
                  </a:cubicBezTo>
                  <a:cubicBezTo>
                    <a:pt x="32" y="576"/>
                    <a:pt x="32" y="576"/>
                    <a:pt x="32" y="576"/>
                  </a:cubicBezTo>
                  <a:cubicBezTo>
                    <a:pt x="14" y="576"/>
                    <a:pt x="0" y="590"/>
                    <a:pt x="0" y="608"/>
                  </a:cubicBezTo>
                  <a:cubicBezTo>
                    <a:pt x="0" y="832"/>
                    <a:pt x="0" y="832"/>
                    <a:pt x="0" y="832"/>
                  </a:cubicBezTo>
                  <a:cubicBezTo>
                    <a:pt x="0" y="992"/>
                    <a:pt x="0" y="992"/>
                    <a:pt x="0" y="992"/>
                  </a:cubicBezTo>
                  <a:cubicBezTo>
                    <a:pt x="0" y="1152"/>
                    <a:pt x="0" y="1152"/>
                    <a:pt x="0" y="1152"/>
                  </a:cubicBezTo>
                  <a:cubicBezTo>
                    <a:pt x="0" y="1312"/>
                    <a:pt x="0" y="1312"/>
                    <a:pt x="0" y="1312"/>
                  </a:cubicBezTo>
                  <a:cubicBezTo>
                    <a:pt x="0" y="1472"/>
                    <a:pt x="0" y="1472"/>
                    <a:pt x="0" y="1472"/>
                  </a:cubicBezTo>
                  <a:cubicBezTo>
                    <a:pt x="0" y="1568"/>
                    <a:pt x="0" y="1568"/>
                    <a:pt x="0" y="1568"/>
                  </a:cubicBezTo>
                  <a:cubicBezTo>
                    <a:pt x="0" y="1656"/>
                    <a:pt x="72" y="1728"/>
                    <a:pt x="160" y="1728"/>
                  </a:cubicBezTo>
                  <a:cubicBezTo>
                    <a:pt x="687" y="1728"/>
                    <a:pt x="687" y="1728"/>
                    <a:pt x="687" y="1728"/>
                  </a:cubicBezTo>
                  <a:cubicBezTo>
                    <a:pt x="759" y="1799"/>
                    <a:pt x="845" y="1863"/>
                    <a:pt x="945" y="1916"/>
                  </a:cubicBezTo>
                  <a:cubicBezTo>
                    <a:pt x="950" y="1918"/>
                    <a:pt x="955" y="1920"/>
                    <a:pt x="960" y="1920"/>
                  </a:cubicBezTo>
                  <a:cubicBezTo>
                    <a:pt x="965" y="1920"/>
                    <a:pt x="970" y="1918"/>
                    <a:pt x="975" y="1916"/>
                  </a:cubicBezTo>
                  <a:cubicBezTo>
                    <a:pt x="1137" y="1830"/>
                    <a:pt x="1264" y="1716"/>
                    <a:pt x="1349" y="1586"/>
                  </a:cubicBezTo>
                  <a:cubicBezTo>
                    <a:pt x="1459" y="1696"/>
                    <a:pt x="1459" y="1696"/>
                    <a:pt x="1459" y="1696"/>
                  </a:cubicBezTo>
                  <a:cubicBezTo>
                    <a:pt x="1344" y="1696"/>
                    <a:pt x="1344" y="1696"/>
                    <a:pt x="1344" y="1696"/>
                  </a:cubicBezTo>
                  <a:cubicBezTo>
                    <a:pt x="1344" y="1760"/>
                    <a:pt x="1344" y="1760"/>
                    <a:pt x="1344" y="1760"/>
                  </a:cubicBezTo>
                  <a:cubicBezTo>
                    <a:pt x="1536" y="1760"/>
                    <a:pt x="1536" y="1760"/>
                    <a:pt x="1536" y="1760"/>
                  </a:cubicBezTo>
                  <a:cubicBezTo>
                    <a:pt x="1554" y="1760"/>
                    <a:pt x="1568" y="1745"/>
                    <a:pt x="1568" y="1728"/>
                  </a:cubicBezTo>
                  <a:cubicBezTo>
                    <a:pt x="1568" y="1536"/>
                    <a:pt x="1568" y="1536"/>
                    <a:pt x="1568" y="1536"/>
                  </a:cubicBezTo>
                  <a:cubicBezTo>
                    <a:pt x="1504" y="1536"/>
                    <a:pt x="1504" y="1536"/>
                    <a:pt x="1504" y="1536"/>
                  </a:cubicBezTo>
                  <a:lnTo>
                    <a:pt x="1504" y="1650"/>
                  </a:lnTo>
                  <a:close/>
                  <a:moveTo>
                    <a:pt x="1408" y="1196"/>
                  </a:moveTo>
                  <a:cubicBezTo>
                    <a:pt x="1408" y="1295"/>
                    <a:pt x="1383" y="1392"/>
                    <a:pt x="1336" y="1483"/>
                  </a:cubicBezTo>
                  <a:cubicBezTo>
                    <a:pt x="1281" y="1427"/>
                    <a:pt x="1281" y="1427"/>
                    <a:pt x="1281" y="1427"/>
                  </a:cubicBezTo>
                  <a:cubicBezTo>
                    <a:pt x="1315" y="1351"/>
                    <a:pt x="1336" y="1269"/>
                    <a:pt x="1342" y="1184"/>
                  </a:cubicBezTo>
                  <a:cubicBezTo>
                    <a:pt x="1408" y="1184"/>
                    <a:pt x="1408" y="1184"/>
                    <a:pt x="1408" y="1184"/>
                  </a:cubicBezTo>
                  <a:lnTo>
                    <a:pt x="1408" y="1196"/>
                  </a:lnTo>
                  <a:close/>
                  <a:moveTo>
                    <a:pt x="1280" y="1120"/>
                  </a:moveTo>
                  <a:cubicBezTo>
                    <a:pt x="960" y="1120"/>
                    <a:pt x="960" y="1120"/>
                    <a:pt x="960" y="1120"/>
                  </a:cubicBezTo>
                  <a:cubicBezTo>
                    <a:pt x="947" y="1120"/>
                    <a:pt x="935" y="1127"/>
                    <a:pt x="930" y="1139"/>
                  </a:cubicBezTo>
                  <a:cubicBezTo>
                    <a:pt x="925" y="1151"/>
                    <a:pt x="928" y="1165"/>
                    <a:pt x="937" y="1174"/>
                  </a:cubicBezTo>
                  <a:cubicBezTo>
                    <a:pt x="1203" y="1440"/>
                    <a:pt x="1203" y="1440"/>
                    <a:pt x="1203" y="1440"/>
                  </a:cubicBezTo>
                  <a:cubicBezTo>
                    <a:pt x="1147" y="1543"/>
                    <a:pt x="1064" y="1630"/>
                    <a:pt x="960" y="1691"/>
                  </a:cubicBezTo>
                  <a:cubicBezTo>
                    <a:pt x="762" y="1576"/>
                    <a:pt x="640" y="1364"/>
                    <a:pt x="640" y="1135"/>
                  </a:cubicBezTo>
                  <a:cubicBezTo>
                    <a:pt x="640" y="992"/>
                    <a:pt x="640" y="992"/>
                    <a:pt x="640" y="992"/>
                  </a:cubicBezTo>
                  <a:cubicBezTo>
                    <a:pt x="1280" y="992"/>
                    <a:pt x="1280" y="992"/>
                    <a:pt x="1280" y="992"/>
                  </a:cubicBezTo>
                  <a:lnTo>
                    <a:pt x="1280" y="1120"/>
                  </a:lnTo>
                  <a:close/>
                  <a:moveTo>
                    <a:pt x="1037" y="1184"/>
                  </a:moveTo>
                  <a:cubicBezTo>
                    <a:pt x="1278" y="1184"/>
                    <a:pt x="1278" y="1184"/>
                    <a:pt x="1278" y="1184"/>
                  </a:cubicBezTo>
                  <a:cubicBezTo>
                    <a:pt x="1273" y="1251"/>
                    <a:pt x="1257" y="1317"/>
                    <a:pt x="1232" y="1378"/>
                  </a:cubicBezTo>
                  <a:lnTo>
                    <a:pt x="1037" y="1184"/>
                  </a:lnTo>
                  <a:close/>
                  <a:moveTo>
                    <a:pt x="192" y="480"/>
                  </a:moveTo>
                  <a:cubicBezTo>
                    <a:pt x="192" y="250"/>
                    <a:pt x="379" y="64"/>
                    <a:pt x="608" y="64"/>
                  </a:cubicBezTo>
                  <a:cubicBezTo>
                    <a:pt x="837" y="64"/>
                    <a:pt x="1024" y="250"/>
                    <a:pt x="1024" y="480"/>
                  </a:cubicBezTo>
                  <a:cubicBezTo>
                    <a:pt x="1024" y="576"/>
                    <a:pt x="1024" y="576"/>
                    <a:pt x="1024" y="576"/>
                  </a:cubicBezTo>
                  <a:cubicBezTo>
                    <a:pt x="928" y="576"/>
                    <a:pt x="928" y="576"/>
                    <a:pt x="928" y="576"/>
                  </a:cubicBezTo>
                  <a:cubicBezTo>
                    <a:pt x="928" y="480"/>
                    <a:pt x="928" y="480"/>
                    <a:pt x="928" y="480"/>
                  </a:cubicBezTo>
                  <a:cubicBezTo>
                    <a:pt x="928" y="303"/>
                    <a:pt x="784" y="160"/>
                    <a:pt x="608" y="160"/>
                  </a:cubicBezTo>
                  <a:cubicBezTo>
                    <a:pt x="432" y="160"/>
                    <a:pt x="288" y="303"/>
                    <a:pt x="288" y="480"/>
                  </a:cubicBezTo>
                  <a:cubicBezTo>
                    <a:pt x="288" y="576"/>
                    <a:pt x="288" y="576"/>
                    <a:pt x="288" y="576"/>
                  </a:cubicBezTo>
                  <a:cubicBezTo>
                    <a:pt x="192" y="576"/>
                    <a:pt x="192" y="576"/>
                    <a:pt x="192" y="576"/>
                  </a:cubicBezTo>
                  <a:lnTo>
                    <a:pt x="192" y="480"/>
                  </a:lnTo>
                  <a:close/>
                  <a:moveTo>
                    <a:pt x="864" y="576"/>
                  </a:moveTo>
                  <a:cubicBezTo>
                    <a:pt x="352" y="576"/>
                    <a:pt x="352" y="576"/>
                    <a:pt x="352" y="576"/>
                  </a:cubicBezTo>
                  <a:cubicBezTo>
                    <a:pt x="352" y="480"/>
                    <a:pt x="352" y="480"/>
                    <a:pt x="352" y="480"/>
                  </a:cubicBezTo>
                  <a:cubicBezTo>
                    <a:pt x="352" y="338"/>
                    <a:pt x="467" y="224"/>
                    <a:pt x="608" y="224"/>
                  </a:cubicBezTo>
                  <a:cubicBezTo>
                    <a:pt x="749" y="224"/>
                    <a:pt x="864" y="338"/>
                    <a:pt x="864" y="480"/>
                  </a:cubicBezTo>
                  <a:lnTo>
                    <a:pt x="864" y="576"/>
                  </a:lnTo>
                  <a:close/>
                  <a:moveTo>
                    <a:pt x="64" y="1184"/>
                  </a:moveTo>
                  <a:cubicBezTo>
                    <a:pt x="256" y="1184"/>
                    <a:pt x="256" y="1184"/>
                    <a:pt x="256" y="1184"/>
                  </a:cubicBezTo>
                  <a:cubicBezTo>
                    <a:pt x="256" y="1280"/>
                    <a:pt x="256" y="1280"/>
                    <a:pt x="256" y="1280"/>
                  </a:cubicBezTo>
                  <a:cubicBezTo>
                    <a:pt x="64" y="1280"/>
                    <a:pt x="64" y="1280"/>
                    <a:pt x="64" y="1280"/>
                  </a:cubicBezTo>
                  <a:lnTo>
                    <a:pt x="64" y="1184"/>
                  </a:lnTo>
                  <a:close/>
                  <a:moveTo>
                    <a:pt x="256" y="1120"/>
                  </a:moveTo>
                  <a:cubicBezTo>
                    <a:pt x="64" y="1120"/>
                    <a:pt x="64" y="1120"/>
                    <a:pt x="64" y="1120"/>
                  </a:cubicBezTo>
                  <a:cubicBezTo>
                    <a:pt x="64" y="1024"/>
                    <a:pt x="64" y="1024"/>
                    <a:pt x="64" y="1024"/>
                  </a:cubicBezTo>
                  <a:cubicBezTo>
                    <a:pt x="256" y="1024"/>
                    <a:pt x="256" y="1024"/>
                    <a:pt x="256" y="1024"/>
                  </a:cubicBezTo>
                  <a:lnTo>
                    <a:pt x="256" y="1120"/>
                  </a:lnTo>
                  <a:close/>
                  <a:moveTo>
                    <a:pt x="64" y="1344"/>
                  </a:moveTo>
                  <a:cubicBezTo>
                    <a:pt x="256" y="1344"/>
                    <a:pt x="256" y="1344"/>
                    <a:pt x="256" y="1344"/>
                  </a:cubicBezTo>
                  <a:cubicBezTo>
                    <a:pt x="256" y="1440"/>
                    <a:pt x="256" y="1440"/>
                    <a:pt x="256" y="1440"/>
                  </a:cubicBezTo>
                  <a:cubicBezTo>
                    <a:pt x="64" y="1440"/>
                    <a:pt x="64" y="1440"/>
                    <a:pt x="64" y="1440"/>
                  </a:cubicBezTo>
                  <a:lnTo>
                    <a:pt x="64" y="1344"/>
                  </a:lnTo>
                  <a:close/>
                  <a:moveTo>
                    <a:pt x="256" y="960"/>
                  </a:moveTo>
                  <a:cubicBezTo>
                    <a:pt x="64" y="960"/>
                    <a:pt x="64" y="960"/>
                    <a:pt x="64" y="960"/>
                  </a:cubicBezTo>
                  <a:cubicBezTo>
                    <a:pt x="64" y="864"/>
                    <a:pt x="64" y="864"/>
                    <a:pt x="64" y="864"/>
                  </a:cubicBezTo>
                  <a:cubicBezTo>
                    <a:pt x="256" y="864"/>
                    <a:pt x="256" y="864"/>
                    <a:pt x="256" y="864"/>
                  </a:cubicBezTo>
                  <a:lnTo>
                    <a:pt x="256" y="960"/>
                  </a:lnTo>
                  <a:close/>
                  <a:moveTo>
                    <a:pt x="160" y="1664"/>
                  </a:moveTo>
                  <a:cubicBezTo>
                    <a:pt x="107" y="1664"/>
                    <a:pt x="64" y="1620"/>
                    <a:pt x="64" y="1568"/>
                  </a:cubicBezTo>
                  <a:cubicBezTo>
                    <a:pt x="64" y="1504"/>
                    <a:pt x="64" y="1504"/>
                    <a:pt x="64" y="1504"/>
                  </a:cubicBezTo>
                  <a:cubicBezTo>
                    <a:pt x="288" y="1504"/>
                    <a:pt x="288" y="1504"/>
                    <a:pt x="288" y="1504"/>
                  </a:cubicBezTo>
                  <a:cubicBezTo>
                    <a:pt x="306" y="1504"/>
                    <a:pt x="320" y="1489"/>
                    <a:pt x="320" y="1472"/>
                  </a:cubicBezTo>
                  <a:cubicBezTo>
                    <a:pt x="320" y="1312"/>
                    <a:pt x="320" y="1312"/>
                    <a:pt x="320" y="1312"/>
                  </a:cubicBezTo>
                  <a:cubicBezTo>
                    <a:pt x="320" y="1152"/>
                    <a:pt x="320" y="1152"/>
                    <a:pt x="320" y="1152"/>
                  </a:cubicBezTo>
                  <a:cubicBezTo>
                    <a:pt x="320" y="992"/>
                    <a:pt x="320" y="992"/>
                    <a:pt x="320" y="992"/>
                  </a:cubicBezTo>
                  <a:cubicBezTo>
                    <a:pt x="320" y="832"/>
                    <a:pt x="320" y="832"/>
                    <a:pt x="320" y="832"/>
                  </a:cubicBezTo>
                  <a:cubicBezTo>
                    <a:pt x="320" y="814"/>
                    <a:pt x="306" y="800"/>
                    <a:pt x="288" y="800"/>
                  </a:cubicBezTo>
                  <a:cubicBezTo>
                    <a:pt x="64" y="800"/>
                    <a:pt x="64" y="800"/>
                    <a:pt x="64" y="800"/>
                  </a:cubicBezTo>
                  <a:cubicBezTo>
                    <a:pt x="64" y="640"/>
                    <a:pt x="64" y="640"/>
                    <a:pt x="64" y="640"/>
                  </a:cubicBezTo>
                  <a:cubicBezTo>
                    <a:pt x="1152" y="640"/>
                    <a:pt x="1152" y="640"/>
                    <a:pt x="1152" y="640"/>
                  </a:cubicBezTo>
                  <a:cubicBezTo>
                    <a:pt x="1152" y="800"/>
                    <a:pt x="1152" y="800"/>
                    <a:pt x="1152" y="800"/>
                  </a:cubicBezTo>
                  <a:cubicBezTo>
                    <a:pt x="480" y="800"/>
                    <a:pt x="480" y="800"/>
                    <a:pt x="480" y="800"/>
                  </a:cubicBezTo>
                  <a:cubicBezTo>
                    <a:pt x="462" y="800"/>
                    <a:pt x="448" y="814"/>
                    <a:pt x="448" y="832"/>
                  </a:cubicBezTo>
                  <a:cubicBezTo>
                    <a:pt x="448" y="1196"/>
                    <a:pt x="448" y="1196"/>
                    <a:pt x="448" y="1196"/>
                  </a:cubicBezTo>
                  <a:cubicBezTo>
                    <a:pt x="448" y="1363"/>
                    <a:pt x="512" y="1525"/>
                    <a:pt x="628" y="1664"/>
                  </a:cubicBezTo>
                  <a:lnTo>
                    <a:pt x="160" y="1664"/>
                  </a:lnTo>
                  <a:close/>
                  <a:moveTo>
                    <a:pt x="960" y="1851"/>
                  </a:moveTo>
                  <a:cubicBezTo>
                    <a:pt x="679" y="1696"/>
                    <a:pt x="512" y="1452"/>
                    <a:pt x="512" y="1196"/>
                  </a:cubicBezTo>
                  <a:cubicBezTo>
                    <a:pt x="512" y="864"/>
                    <a:pt x="512" y="864"/>
                    <a:pt x="512" y="864"/>
                  </a:cubicBezTo>
                  <a:cubicBezTo>
                    <a:pt x="1408" y="864"/>
                    <a:pt x="1408" y="864"/>
                    <a:pt x="1408" y="864"/>
                  </a:cubicBezTo>
                  <a:cubicBezTo>
                    <a:pt x="1408" y="1120"/>
                    <a:pt x="1408" y="1120"/>
                    <a:pt x="1408" y="1120"/>
                  </a:cubicBezTo>
                  <a:cubicBezTo>
                    <a:pt x="1344" y="1120"/>
                    <a:pt x="1344" y="1120"/>
                    <a:pt x="1344" y="1120"/>
                  </a:cubicBezTo>
                  <a:cubicBezTo>
                    <a:pt x="1344" y="960"/>
                    <a:pt x="1344" y="960"/>
                    <a:pt x="1344" y="960"/>
                  </a:cubicBezTo>
                  <a:cubicBezTo>
                    <a:pt x="1344" y="942"/>
                    <a:pt x="1330" y="928"/>
                    <a:pt x="1312" y="928"/>
                  </a:cubicBezTo>
                  <a:cubicBezTo>
                    <a:pt x="608" y="928"/>
                    <a:pt x="608" y="928"/>
                    <a:pt x="608" y="928"/>
                  </a:cubicBezTo>
                  <a:cubicBezTo>
                    <a:pt x="590" y="928"/>
                    <a:pt x="576" y="942"/>
                    <a:pt x="576" y="960"/>
                  </a:cubicBezTo>
                  <a:cubicBezTo>
                    <a:pt x="576" y="1135"/>
                    <a:pt x="576" y="1135"/>
                    <a:pt x="576" y="1135"/>
                  </a:cubicBezTo>
                  <a:cubicBezTo>
                    <a:pt x="576" y="1394"/>
                    <a:pt x="717" y="1632"/>
                    <a:pt x="945" y="1756"/>
                  </a:cubicBezTo>
                  <a:cubicBezTo>
                    <a:pt x="949" y="1758"/>
                    <a:pt x="955" y="1760"/>
                    <a:pt x="960" y="1760"/>
                  </a:cubicBezTo>
                  <a:cubicBezTo>
                    <a:pt x="965" y="1760"/>
                    <a:pt x="971" y="1758"/>
                    <a:pt x="975" y="1756"/>
                  </a:cubicBezTo>
                  <a:cubicBezTo>
                    <a:pt x="1092" y="1692"/>
                    <a:pt x="1186" y="1598"/>
                    <a:pt x="1250" y="1487"/>
                  </a:cubicBezTo>
                  <a:cubicBezTo>
                    <a:pt x="1303" y="1540"/>
                    <a:pt x="1303" y="1540"/>
                    <a:pt x="1303" y="1540"/>
                  </a:cubicBezTo>
                  <a:cubicBezTo>
                    <a:pt x="1226" y="1661"/>
                    <a:pt x="1109" y="1769"/>
                    <a:pt x="960" y="18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72"/>
            <p:cNvSpPr>
              <a:spLocks noChangeArrowheads="1"/>
            </p:cNvSpPr>
            <p:nvPr/>
          </p:nvSpPr>
          <p:spPr bwMode="auto">
            <a:xfrm>
              <a:off x="10202863" y="1247775"/>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73"/>
            <p:cNvSpPr>
              <a:spLocks noChangeArrowheads="1"/>
            </p:cNvSpPr>
            <p:nvPr/>
          </p:nvSpPr>
          <p:spPr bwMode="auto">
            <a:xfrm>
              <a:off x="10282238"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74"/>
            <p:cNvSpPr>
              <a:spLocks noChangeArrowheads="1"/>
            </p:cNvSpPr>
            <p:nvPr/>
          </p:nvSpPr>
          <p:spPr bwMode="auto">
            <a:xfrm>
              <a:off x="10360025" y="1247775"/>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75"/>
            <p:cNvSpPr>
              <a:spLocks noChangeArrowheads="1"/>
            </p:cNvSpPr>
            <p:nvPr/>
          </p:nvSpPr>
          <p:spPr bwMode="auto">
            <a:xfrm>
              <a:off x="10282238"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76"/>
            <p:cNvSpPr>
              <a:spLocks noChangeArrowheads="1"/>
            </p:cNvSpPr>
            <p:nvPr/>
          </p:nvSpPr>
          <p:spPr bwMode="auto">
            <a:xfrm>
              <a:off x="10360025" y="7191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77"/>
            <p:cNvSpPr>
              <a:spLocks/>
            </p:cNvSpPr>
            <p:nvPr/>
          </p:nvSpPr>
          <p:spPr bwMode="auto">
            <a:xfrm>
              <a:off x="10064750" y="841375"/>
              <a:ext cx="295275" cy="184150"/>
            </a:xfrm>
            <a:custGeom>
              <a:avLst/>
              <a:gdLst>
                <a:gd name="T0" fmla="*/ 483 w 483"/>
                <a:gd name="T1" fmla="*/ 119 h 301"/>
                <a:gd name="T2" fmla="*/ 112 w 483"/>
                <a:gd name="T3" fmla="*/ 119 h 301"/>
                <a:gd name="T4" fmla="*/ 186 w 483"/>
                <a:gd name="T5" fmla="*/ 45 h 301"/>
                <a:gd name="T6" fmla="*/ 140 w 483"/>
                <a:gd name="T7" fmla="*/ 0 h 301"/>
                <a:gd name="T8" fmla="*/ 12 w 483"/>
                <a:gd name="T9" fmla="*/ 128 h 301"/>
                <a:gd name="T10" fmla="*/ 12 w 483"/>
                <a:gd name="T11" fmla="*/ 173 h 301"/>
                <a:gd name="T12" fmla="*/ 140 w 483"/>
                <a:gd name="T13" fmla="*/ 301 h 301"/>
                <a:gd name="T14" fmla="*/ 186 w 483"/>
                <a:gd name="T15" fmla="*/ 256 h 301"/>
                <a:gd name="T16" fmla="*/ 112 w 483"/>
                <a:gd name="T17" fmla="*/ 183 h 301"/>
                <a:gd name="T18" fmla="*/ 483 w 483"/>
                <a:gd name="T19" fmla="*/ 183 h 301"/>
                <a:gd name="T20" fmla="*/ 483 w 483"/>
                <a:gd name="T21" fmla="*/ 11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483" y="119"/>
                  </a:move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483" y="183"/>
                    <a:pt x="483" y="183"/>
                    <a:pt x="483" y="183"/>
                  </a:cubicBezTo>
                  <a:lnTo>
                    <a:pt x="483"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78"/>
            <p:cNvSpPr>
              <a:spLocks/>
            </p:cNvSpPr>
            <p:nvPr/>
          </p:nvSpPr>
          <p:spPr bwMode="auto">
            <a:xfrm>
              <a:off x="10161588" y="1017588"/>
              <a:ext cx="236537" cy="184150"/>
            </a:xfrm>
            <a:custGeom>
              <a:avLst/>
              <a:gdLst>
                <a:gd name="T0" fmla="*/ 186 w 387"/>
                <a:gd name="T1" fmla="*/ 45 h 301"/>
                <a:gd name="T2" fmla="*/ 140 w 387"/>
                <a:gd name="T3" fmla="*/ 0 h 301"/>
                <a:gd name="T4" fmla="*/ 12 w 387"/>
                <a:gd name="T5" fmla="*/ 128 h 301"/>
                <a:gd name="T6" fmla="*/ 12 w 387"/>
                <a:gd name="T7" fmla="*/ 173 h 301"/>
                <a:gd name="T8" fmla="*/ 140 w 387"/>
                <a:gd name="T9" fmla="*/ 301 h 301"/>
                <a:gd name="T10" fmla="*/ 186 w 387"/>
                <a:gd name="T11" fmla="*/ 256 h 301"/>
                <a:gd name="T12" fmla="*/ 112 w 387"/>
                <a:gd name="T13" fmla="*/ 183 h 301"/>
                <a:gd name="T14" fmla="*/ 387 w 387"/>
                <a:gd name="T15" fmla="*/ 183 h 301"/>
                <a:gd name="T16" fmla="*/ 387 w 387"/>
                <a:gd name="T17" fmla="*/ 119 h 301"/>
                <a:gd name="T18" fmla="*/ 112 w 387"/>
                <a:gd name="T19" fmla="*/ 119 h 301"/>
                <a:gd name="T20" fmla="*/ 186 w 387"/>
                <a:gd name="T21" fmla="*/ 4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7" h="301">
                  <a:moveTo>
                    <a:pt x="186" y="45"/>
                  </a:moveTo>
                  <a:cubicBezTo>
                    <a:pt x="140" y="0"/>
                    <a:pt x="140" y="0"/>
                    <a:pt x="140" y="0"/>
                  </a:cubicBezTo>
                  <a:cubicBezTo>
                    <a:pt x="12" y="128"/>
                    <a:pt x="12" y="128"/>
                    <a:pt x="12" y="128"/>
                  </a:cubicBezTo>
                  <a:cubicBezTo>
                    <a:pt x="0" y="140"/>
                    <a:pt x="0" y="161"/>
                    <a:pt x="12" y="173"/>
                  </a:cubicBezTo>
                  <a:cubicBezTo>
                    <a:pt x="140" y="301"/>
                    <a:pt x="140" y="301"/>
                    <a:pt x="140" y="301"/>
                  </a:cubicBezTo>
                  <a:cubicBezTo>
                    <a:pt x="186" y="256"/>
                    <a:pt x="186" y="256"/>
                    <a:pt x="186" y="256"/>
                  </a:cubicBezTo>
                  <a:cubicBezTo>
                    <a:pt x="112" y="183"/>
                    <a:pt x="112" y="183"/>
                    <a:pt x="112" y="183"/>
                  </a:cubicBezTo>
                  <a:cubicBezTo>
                    <a:pt x="387" y="183"/>
                    <a:pt x="387" y="183"/>
                    <a:pt x="387" y="183"/>
                  </a:cubicBezTo>
                  <a:cubicBezTo>
                    <a:pt x="387" y="119"/>
                    <a:pt x="387" y="119"/>
                    <a:pt x="387" y="119"/>
                  </a:cubicBezTo>
                  <a:cubicBezTo>
                    <a:pt x="112" y="119"/>
                    <a:pt x="112" y="119"/>
                    <a:pt x="112" y="119"/>
                  </a:cubicBezTo>
                  <a:lnTo>
                    <a:pt x="186"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79"/>
            <p:cNvSpPr>
              <a:spLocks/>
            </p:cNvSpPr>
            <p:nvPr/>
          </p:nvSpPr>
          <p:spPr bwMode="auto">
            <a:xfrm>
              <a:off x="9947275" y="646113"/>
              <a:ext cx="295275" cy="184150"/>
            </a:xfrm>
            <a:custGeom>
              <a:avLst/>
              <a:gdLst>
                <a:gd name="T0" fmla="*/ 140 w 483"/>
                <a:gd name="T1" fmla="*/ 301 h 301"/>
                <a:gd name="T2" fmla="*/ 186 w 483"/>
                <a:gd name="T3" fmla="*/ 256 h 301"/>
                <a:gd name="T4" fmla="*/ 112 w 483"/>
                <a:gd name="T5" fmla="*/ 183 h 301"/>
                <a:gd name="T6" fmla="*/ 483 w 483"/>
                <a:gd name="T7" fmla="*/ 183 h 301"/>
                <a:gd name="T8" fmla="*/ 483 w 483"/>
                <a:gd name="T9" fmla="*/ 119 h 301"/>
                <a:gd name="T10" fmla="*/ 112 w 483"/>
                <a:gd name="T11" fmla="*/ 119 h 301"/>
                <a:gd name="T12" fmla="*/ 186 w 483"/>
                <a:gd name="T13" fmla="*/ 45 h 301"/>
                <a:gd name="T14" fmla="*/ 140 w 483"/>
                <a:gd name="T15" fmla="*/ 0 h 301"/>
                <a:gd name="T16" fmla="*/ 12 w 483"/>
                <a:gd name="T17" fmla="*/ 128 h 301"/>
                <a:gd name="T18" fmla="*/ 12 w 483"/>
                <a:gd name="T19" fmla="*/ 173 h 301"/>
                <a:gd name="T20" fmla="*/ 140 w 483"/>
                <a:gd name="T21"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3" h="301">
                  <a:moveTo>
                    <a:pt x="140" y="301"/>
                  </a:moveTo>
                  <a:cubicBezTo>
                    <a:pt x="186" y="256"/>
                    <a:pt x="186" y="256"/>
                    <a:pt x="186" y="256"/>
                  </a:cubicBezTo>
                  <a:cubicBezTo>
                    <a:pt x="112" y="183"/>
                    <a:pt x="112" y="183"/>
                    <a:pt x="112" y="183"/>
                  </a:cubicBezTo>
                  <a:cubicBezTo>
                    <a:pt x="483" y="183"/>
                    <a:pt x="483" y="183"/>
                    <a:pt x="483" y="183"/>
                  </a:cubicBezTo>
                  <a:cubicBezTo>
                    <a:pt x="483" y="119"/>
                    <a:pt x="483" y="119"/>
                    <a:pt x="483" y="119"/>
                  </a:cubicBezTo>
                  <a:cubicBezTo>
                    <a:pt x="112" y="119"/>
                    <a:pt x="112" y="119"/>
                    <a:pt x="112" y="119"/>
                  </a:cubicBezTo>
                  <a:cubicBezTo>
                    <a:pt x="186" y="45"/>
                    <a:pt x="186" y="45"/>
                    <a:pt x="186" y="45"/>
                  </a:cubicBezTo>
                  <a:cubicBezTo>
                    <a:pt x="140" y="0"/>
                    <a:pt x="140" y="0"/>
                    <a:pt x="140" y="0"/>
                  </a:cubicBezTo>
                  <a:cubicBezTo>
                    <a:pt x="12" y="128"/>
                    <a:pt x="12" y="128"/>
                    <a:pt x="12" y="128"/>
                  </a:cubicBezTo>
                  <a:cubicBezTo>
                    <a:pt x="0" y="140"/>
                    <a:pt x="0" y="161"/>
                    <a:pt x="12" y="173"/>
                  </a:cubicBezTo>
                  <a:lnTo>
                    <a:pt x="140" y="3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8" name="Group 97"/>
          <p:cNvGrpSpPr/>
          <p:nvPr/>
        </p:nvGrpSpPr>
        <p:grpSpPr>
          <a:xfrm>
            <a:off x="3187777" y="3794224"/>
            <a:ext cx="550846" cy="542056"/>
            <a:chOff x="5002213" y="4198938"/>
            <a:chExt cx="1193801" cy="1174751"/>
          </a:xfrm>
          <a:solidFill>
            <a:schemeClr val="accent2"/>
          </a:solidFill>
        </p:grpSpPr>
        <p:sp>
          <p:nvSpPr>
            <p:cNvPr id="99" name="Freeform 226"/>
            <p:cNvSpPr>
              <a:spLocks noEditPoints="1"/>
            </p:cNvSpPr>
            <p:nvPr/>
          </p:nvSpPr>
          <p:spPr bwMode="auto">
            <a:xfrm>
              <a:off x="5159376" y="4200526"/>
              <a:ext cx="866775" cy="1173163"/>
            </a:xfrm>
            <a:custGeom>
              <a:avLst/>
              <a:gdLst>
                <a:gd name="T0" fmla="*/ 1024 w 1420"/>
                <a:gd name="T1" fmla="*/ 702 h 1920"/>
                <a:gd name="T2" fmla="*/ 1184 w 1420"/>
                <a:gd name="T3" fmla="*/ 537 h 1920"/>
                <a:gd name="T4" fmla="*/ 1120 w 1420"/>
                <a:gd name="T5" fmla="*/ 537 h 1920"/>
                <a:gd name="T6" fmla="*/ 992 w 1420"/>
                <a:gd name="T7" fmla="*/ 542 h 1920"/>
                <a:gd name="T8" fmla="*/ 987 w 1420"/>
                <a:gd name="T9" fmla="*/ 254 h 1920"/>
                <a:gd name="T10" fmla="*/ 864 w 1420"/>
                <a:gd name="T11" fmla="*/ 542 h 1920"/>
                <a:gd name="T12" fmla="*/ 704 w 1420"/>
                <a:gd name="T13" fmla="*/ 0 h 1920"/>
                <a:gd name="T14" fmla="*/ 383 w 1420"/>
                <a:gd name="T15" fmla="*/ 1617 h 1920"/>
                <a:gd name="T16" fmla="*/ 432 w 1420"/>
                <a:gd name="T17" fmla="*/ 1920 h 1920"/>
                <a:gd name="T18" fmla="*/ 1043 w 1420"/>
                <a:gd name="T19" fmla="*/ 1752 h 1920"/>
                <a:gd name="T20" fmla="*/ 736 w 1420"/>
                <a:gd name="T21" fmla="*/ 1600 h 1920"/>
                <a:gd name="T22" fmla="*/ 832 w 1420"/>
                <a:gd name="T23" fmla="*/ 1118 h 1920"/>
                <a:gd name="T24" fmla="*/ 869 w 1420"/>
                <a:gd name="T25" fmla="*/ 1279 h 1920"/>
                <a:gd name="T26" fmla="*/ 992 w 1420"/>
                <a:gd name="T27" fmla="*/ 1086 h 1920"/>
                <a:gd name="T28" fmla="*/ 864 w 1420"/>
                <a:gd name="T29" fmla="*/ 990 h 1920"/>
                <a:gd name="T30" fmla="*/ 1024 w 1420"/>
                <a:gd name="T31" fmla="*/ 894 h 1920"/>
                <a:gd name="T32" fmla="*/ 1312 w 1420"/>
                <a:gd name="T33" fmla="*/ 766 h 1920"/>
                <a:gd name="T34" fmla="*/ 1120 w 1420"/>
                <a:gd name="T35" fmla="*/ 446 h 1920"/>
                <a:gd name="T36" fmla="*/ 64 w 1420"/>
                <a:gd name="T37" fmla="*/ 650 h 1920"/>
                <a:gd name="T38" fmla="*/ 618 w 1420"/>
                <a:gd name="T39" fmla="*/ 316 h 1920"/>
                <a:gd name="T40" fmla="*/ 516 w 1420"/>
                <a:gd name="T41" fmla="*/ 325 h 1920"/>
                <a:gd name="T42" fmla="*/ 401 w 1420"/>
                <a:gd name="T43" fmla="*/ 481 h 1920"/>
                <a:gd name="T44" fmla="*/ 270 w 1420"/>
                <a:gd name="T45" fmla="*/ 615 h 1920"/>
                <a:gd name="T46" fmla="*/ 224 w 1420"/>
                <a:gd name="T47" fmla="*/ 712 h 1920"/>
                <a:gd name="T48" fmla="*/ 306 w 1420"/>
                <a:gd name="T49" fmla="*/ 886 h 1920"/>
                <a:gd name="T50" fmla="*/ 357 w 1420"/>
                <a:gd name="T51" fmla="*/ 1066 h 1920"/>
                <a:gd name="T52" fmla="*/ 415 w 1420"/>
                <a:gd name="T53" fmla="*/ 1149 h 1920"/>
                <a:gd name="T54" fmla="*/ 608 w 1420"/>
                <a:gd name="T55" fmla="*/ 1171 h 1920"/>
                <a:gd name="T56" fmla="*/ 672 w 1420"/>
                <a:gd name="T57" fmla="*/ 1600 h 1920"/>
                <a:gd name="T58" fmla="*/ 672 w 1420"/>
                <a:gd name="T59" fmla="*/ 1053 h 1920"/>
                <a:gd name="T60" fmla="*/ 585 w 1420"/>
                <a:gd name="T61" fmla="*/ 1097 h 1920"/>
                <a:gd name="T62" fmla="*/ 472 w 1420"/>
                <a:gd name="T63" fmla="*/ 1112 h 1920"/>
                <a:gd name="T64" fmla="*/ 401 w 1420"/>
                <a:gd name="T65" fmla="*/ 984 h 1920"/>
                <a:gd name="T66" fmla="*/ 373 w 1420"/>
                <a:gd name="T67" fmla="*/ 885 h 1920"/>
                <a:gd name="T68" fmla="*/ 288 w 1420"/>
                <a:gd name="T69" fmla="*/ 738 h 1920"/>
                <a:gd name="T70" fmla="*/ 364 w 1420"/>
                <a:gd name="T71" fmla="*/ 613 h 1920"/>
                <a:gd name="T72" fmla="*/ 436 w 1420"/>
                <a:gd name="T73" fmla="*/ 539 h 1920"/>
                <a:gd name="T74" fmla="*/ 521 w 1420"/>
                <a:gd name="T75" fmla="*/ 393 h 1920"/>
                <a:gd name="T76" fmla="*/ 667 w 1420"/>
                <a:gd name="T77" fmla="*/ 396 h 1920"/>
                <a:gd name="T78" fmla="*/ 672 w 1420"/>
                <a:gd name="T79" fmla="*/ 545 h 1920"/>
                <a:gd name="T80" fmla="*/ 976 w 1420"/>
                <a:gd name="T81" fmla="*/ 1856 h 1920"/>
                <a:gd name="T82" fmla="*/ 432 w 1420"/>
                <a:gd name="T83" fmla="*/ 1789 h 1920"/>
                <a:gd name="T84" fmla="*/ 976 w 1420"/>
                <a:gd name="T85" fmla="*/ 1856 h 1920"/>
                <a:gd name="T86" fmla="*/ 968 w 1420"/>
                <a:gd name="T87" fmla="*/ 1725 h 1920"/>
                <a:gd name="T88" fmla="*/ 438 w 1420"/>
                <a:gd name="T89" fmla="*/ 1663 h 1920"/>
                <a:gd name="T90" fmla="*/ 992 w 1420"/>
                <a:gd name="T91" fmla="*/ 1246 h 1920"/>
                <a:gd name="T92" fmla="*/ 896 w 1420"/>
                <a:gd name="T93" fmla="*/ 254 h 1920"/>
                <a:gd name="T94" fmla="*/ 896 w 1420"/>
                <a:gd name="T95" fmla="*/ 254 h 1920"/>
                <a:gd name="T96" fmla="*/ 960 w 1420"/>
                <a:gd name="T97" fmla="*/ 606 h 1920"/>
                <a:gd name="T98" fmla="*/ 1312 w 1420"/>
                <a:gd name="T99" fmla="*/ 83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20" h="1920">
                  <a:moveTo>
                    <a:pt x="1312" y="766"/>
                  </a:moveTo>
                  <a:cubicBezTo>
                    <a:pt x="1271" y="767"/>
                    <a:pt x="1235" y="792"/>
                    <a:pt x="1222" y="830"/>
                  </a:cubicBezTo>
                  <a:cubicBezTo>
                    <a:pt x="1024" y="830"/>
                    <a:pt x="1024" y="830"/>
                    <a:pt x="1024" y="830"/>
                  </a:cubicBezTo>
                  <a:cubicBezTo>
                    <a:pt x="1024" y="702"/>
                    <a:pt x="1024" y="702"/>
                    <a:pt x="1024" y="702"/>
                  </a:cubicBezTo>
                  <a:cubicBezTo>
                    <a:pt x="1152" y="702"/>
                    <a:pt x="1152" y="702"/>
                    <a:pt x="1152" y="702"/>
                  </a:cubicBezTo>
                  <a:cubicBezTo>
                    <a:pt x="1170" y="702"/>
                    <a:pt x="1184" y="688"/>
                    <a:pt x="1184" y="670"/>
                  </a:cubicBezTo>
                  <a:cubicBezTo>
                    <a:pt x="1184" y="670"/>
                    <a:pt x="1184" y="670"/>
                    <a:pt x="1184" y="670"/>
                  </a:cubicBezTo>
                  <a:cubicBezTo>
                    <a:pt x="1184" y="537"/>
                    <a:pt x="1184" y="537"/>
                    <a:pt x="1184" y="537"/>
                  </a:cubicBezTo>
                  <a:cubicBezTo>
                    <a:pt x="1234" y="519"/>
                    <a:pt x="1260" y="464"/>
                    <a:pt x="1243" y="414"/>
                  </a:cubicBezTo>
                  <a:cubicBezTo>
                    <a:pt x="1225" y="364"/>
                    <a:pt x="1170" y="338"/>
                    <a:pt x="1120" y="356"/>
                  </a:cubicBezTo>
                  <a:cubicBezTo>
                    <a:pt x="1070" y="373"/>
                    <a:pt x="1044" y="428"/>
                    <a:pt x="1061" y="478"/>
                  </a:cubicBezTo>
                  <a:cubicBezTo>
                    <a:pt x="1071" y="505"/>
                    <a:pt x="1093" y="527"/>
                    <a:pt x="1120" y="537"/>
                  </a:cubicBezTo>
                  <a:cubicBezTo>
                    <a:pt x="1120" y="638"/>
                    <a:pt x="1120" y="638"/>
                    <a:pt x="1120" y="638"/>
                  </a:cubicBezTo>
                  <a:cubicBezTo>
                    <a:pt x="1024" y="638"/>
                    <a:pt x="1024" y="638"/>
                    <a:pt x="1024" y="638"/>
                  </a:cubicBezTo>
                  <a:cubicBezTo>
                    <a:pt x="1024" y="574"/>
                    <a:pt x="1024" y="574"/>
                    <a:pt x="1024" y="574"/>
                  </a:cubicBezTo>
                  <a:cubicBezTo>
                    <a:pt x="1024" y="557"/>
                    <a:pt x="1010" y="542"/>
                    <a:pt x="992" y="542"/>
                  </a:cubicBezTo>
                  <a:cubicBezTo>
                    <a:pt x="992" y="542"/>
                    <a:pt x="992" y="542"/>
                    <a:pt x="992" y="542"/>
                  </a:cubicBezTo>
                  <a:cubicBezTo>
                    <a:pt x="928" y="542"/>
                    <a:pt x="928" y="542"/>
                    <a:pt x="928" y="542"/>
                  </a:cubicBezTo>
                  <a:cubicBezTo>
                    <a:pt x="928" y="377"/>
                    <a:pt x="928" y="377"/>
                    <a:pt x="928" y="377"/>
                  </a:cubicBezTo>
                  <a:cubicBezTo>
                    <a:pt x="978" y="359"/>
                    <a:pt x="1004" y="304"/>
                    <a:pt x="987" y="254"/>
                  </a:cubicBezTo>
                  <a:cubicBezTo>
                    <a:pt x="969" y="204"/>
                    <a:pt x="914" y="178"/>
                    <a:pt x="864" y="196"/>
                  </a:cubicBezTo>
                  <a:cubicBezTo>
                    <a:pt x="814" y="213"/>
                    <a:pt x="788" y="268"/>
                    <a:pt x="805" y="318"/>
                  </a:cubicBezTo>
                  <a:cubicBezTo>
                    <a:pt x="815" y="345"/>
                    <a:pt x="837" y="367"/>
                    <a:pt x="864" y="377"/>
                  </a:cubicBezTo>
                  <a:cubicBezTo>
                    <a:pt x="864" y="542"/>
                    <a:pt x="864" y="542"/>
                    <a:pt x="864" y="542"/>
                  </a:cubicBezTo>
                  <a:cubicBezTo>
                    <a:pt x="736" y="542"/>
                    <a:pt x="736" y="542"/>
                    <a:pt x="736" y="542"/>
                  </a:cubicBezTo>
                  <a:cubicBezTo>
                    <a:pt x="736" y="32"/>
                    <a:pt x="736" y="32"/>
                    <a:pt x="736" y="32"/>
                  </a:cubicBezTo>
                  <a:cubicBezTo>
                    <a:pt x="736" y="14"/>
                    <a:pt x="722" y="0"/>
                    <a:pt x="704" y="0"/>
                  </a:cubicBezTo>
                  <a:cubicBezTo>
                    <a:pt x="704" y="0"/>
                    <a:pt x="704" y="0"/>
                    <a:pt x="704" y="0"/>
                  </a:cubicBezTo>
                  <a:cubicBezTo>
                    <a:pt x="309" y="0"/>
                    <a:pt x="0" y="285"/>
                    <a:pt x="0" y="650"/>
                  </a:cubicBezTo>
                  <a:cubicBezTo>
                    <a:pt x="0" y="824"/>
                    <a:pt x="69" y="1053"/>
                    <a:pt x="180" y="1249"/>
                  </a:cubicBezTo>
                  <a:cubicBezTo>
                    <a:pt x="199" y="1284"/>
                    <a:pt x="225" y="1321"/>
                    <a:pt x="253" y="1360"/>
                  </a:cubicBezTo>
                  <a:cubicBezTo>
                    <a:pt x="311" y="1443"/>
                    <a:pt x="376" y="1536"/>
                    <a:pt x="383" y="1617"/>
                  </a:cubicBezTo>
                  <a:cubicBezTo>
                    <a:pt x="358" y="1635"/>
                    <a:pt x="344" y="1663"/>
                    <a:pt x="344" y="1693"/>
                  </a:cubicBezTo>
                  <a:cubicBezTo>
                    <a:pt x="344" y="1715"/>
                    <a:pt x="352" y="1736"/>
                    <a:pt x="365" y="1753"/>
                  </a:cubicBezTo>
                  <a:cubicBezTo>
                    <a:pt x="346" y="1771"/>
                    <a:pt x="336" y="1797"/>
                    <a:pt x="336" y="1824"/>
                  </a:cubicBezTo>
                  <a:cubicBezTo>
                    <a:pt x="336" y="1877"/>
                    <a:pt x="379" y="1920"/>
                    <a:pt x="432" y="1920"/>
                  </a:cubicBezTo>
                  <a:cubicBezTo>
                    <a:pt x="976" y="1920"/>
                    <a:pt x="976" y="1920"/>
                    <a:pt x="976" y="1920"/>
                  </a:cubicBezTo>
                  <a:cubicBezTo>
                    <a:pt x="1029" y="1919"/>
                    <a:pt x="1072" y="1876"/>
                    <a:pt x="1072" y="1822"/>
                  </a:cubicBezTo>
                  <a:cubicBezTo>
                    <a:pt x="1072" y="1822"/>
                    <a:pt x="1072" y="1822"/>
                    <a:pt x="1072" y="1821"/>
                  </a:cubicBezTo>
                  <a:cubicBezTo>
                    <a:pt x="1072" y="1795"/>
                    <a:pt x="1061" y="1770"/>
                    <a:pt x="1043" y="1752"/>
                  </a:cubicBezTo>
                  <a:cubicBezTo>
                    <a:pt x="1056" y="1735"/>
                    <a:pt x="1064" y="1713"/>
                    <a:pt x="1064" y="1691"/>
                  </a:cubicBezTo>
                  <a:cubicBezTo>
                    <a:pt x="1064" y="1640"/>
                    <a:pt x="1023" y="1599"/>
                    <a:pt x="972" y="1599"/>
                  </a:cubicBezTo>
                  <a:cubicBezTo>
                    <a:pt x="971" y="1599"/>
                    <a:pt x="969" y="1600"/>
                    <a:pt x="968" y="1600"/>
                  </a:cubicBezTo>
                  <a:cubicBezTo>
                    <a:pt x="736" y="1600"/>
                    <a:pt x="736" y="1600"/>
                    <a:pt x="736" y="1600"/>
                  </a:cubicBezTo>
                  <a:cubicBezTo>
                    <a:pt x="736" y="990"/>
                    <a:pt x="736" y="990"/>
                    <a:pt x="736" y="990"/>
                  </a:cubicBezTo>
                  <a:cubicBezTo>
                    <a:pt x="800" y="990"/>
                    <a:pt x="800" y="990"/>
                    <a:pt x="800" y="990"/>
                  </a:cubicBezTo>
                  <a:cubicBezTo>
                    <a:pt x="800" y="1086"/>
                    <a:pt x="800" y="1086"/>
                    <a:pt x="800" y="1086"/>
                  </a:cubicBezTo>
                  <a:cubicBezTo>
                    <a:pt x="800" y="1104"/>
                    <a:pt x="814" y="1118"/>
                    <a:pt x="832" y="1118"/>
                  </a:cubicBezTo>
                  <a:cubicBezTo>
                    <a:pt x="832" y="1118"/>
                    <a:pt x="832" y="1118"/>
                    <a:pt x="832" y="1118"/>
                  </a:cubicBezTo>
                  <a:cubicBezTo>
                    <a:pt x="928" y="1118"/>
                    <a:pt x="928" y="1118"/>
                    <a:pt x="928" y="1118"/>
                  </a:cubicBezTo>
                  <a:cubicBezTo>
                    <a:pt x="928" y="1156"/>
                    <a:pt x="928" y="1156"/>
                    <a:pt x="928" y="1156"/>
                  </a:cubicBezTo>
                  <a:cubicBezTo>
                    <a:pt x="878" y="1174"/>
                    <a:pt x="852" y="1229"/>
                    <a:pt x="869" y="1279"/>
                  </a:cubicBezTo>
                  <a:cubicBezTo>
                    <a:pt x="887" y="1329"/>
                    <a:pt x="942" y="1355"/>
                    <a:pt x="992" y="1337"/>
                  </a:cubicBezTo>
                  <a:cubicBezTo>
                    <a:pt x="1042" y="1320"/>
                    <a:pt x="1068" y="1265"/>
                    <a:pt x="1051" y="1215"/>
                  </a:cubicBezTo>
                  <a:cubicBezTo>
                    <a:pt x="1041" y="1188"/>
                    <a:pt x="1019" y="1166"/>
                    <a:pt x="992" y="1156"/>
                  </a:cubicBezTo>
                  <a:cubicBezTo>
                    <a:pt x="992" y="1086"/>
                    <a:pt x="992" y="1086"/>
                    <a:pt x="992" y="1086"/>
                  </a:cubicBezTo>
                  <a:cubicBezTo>
                    <a:pt x="992" y="1069"/>
                    <a:pt x="978" y="1054"/>
                    <a:pt x="960" y="1054"/>
                  </a:cubicBezTo>
                  <a:cubicBezTo>
                    <a:pt x="960" y="1054"/>
                    <a:pt x="960" y="1054"/>
                    <a:pt x="960" y="1054"/>
                  </a:cubicBezTo>
                  <a:cubicBezTo>
                    <a:pt x="864" y="1054"/>
                    <a:pt x="864" y="1054"/>
                    <a:pt x="864" y="1054"/>
                  </a:cubicBezTo>
                  <a:cubicBezTo>
                    <a:pt x="864" y="990"/>
                    <a:pt x="864" y="990"/>
                    <a:pt x="864" y="990"/>
                  </a:cubicBezTo>
                  <a:cubicBezTo>
                    <a:pt x="992" y="990"/>
                    <a:pt x="992" y="990"/>
                    <a:pt x="992" y="990"/>
                  </a:cubicBezTo>
                  <a:cubicBezTo>
                    <a:pt x="1010" y="990"/>
                    <a:pt x="1024" y="976"/>
                    <a:pt x="1024" y="958"/>
                  </a:cubicBezTo>
                  <a:cubicBezTo>
                    <a:pt x="1024" y="958"/>
                    <a:pt x="1024" y="958"/>
                    <a:pt x="1024" y="958"/>
                  </a:cubicBezTo>
                  <a:cubicBezTo>
                    <a:pt x="1024" y="894"/>
                    <a:pt x="1024" y="894"/>
                    <a:pt x="1024" y="894"/>
                  </a:cubicBezTo>
                  <a:cubicBezTo>
                    <a:pt x="1222" y="894"/>
                    <a:pt x="1222" y="894"/>
                    <a:pt x="1222" y="894"/>
                  </a:cubicBezTo>
                  <a:cubicBezTo>
                    <a:pt x="1240" y="944"/>
                    <a:pt x="1294" y="970"/>
                    <a:pt x="1344" y="953"/>
                  </a:cubicBezTo>
                  <a:cubicBezTo>
                    <a:pt x="1394" y="935"/>
                    <a:pt x="1420" y="880"/>
                    <a:pt x="1402" y="830"/>
                  </a:cubicBezTo>
                  <a:cubicBezTo>
                    <a:pt x="1389" y="792"/>
                    <a:pt x="1353" y="766"/>
                    <a:pt x="1312" y="766"/>
                  </a:cubicBezTo>
                  <a:moveTo>
                    <a:pt x="1152" y="414"/>
                  </a:moveTo>
                  <a:cubicBezTo>
                    <a:pt x="1170" y="414"/>
                    <a:pt x="1184" y="429"/>
                    <a:pt x="1184" y="446"/>
                  </a:cubicBezTo>
                  <a:cubicBezTo>
                    <a:pt x="1184" y="464"/>
                    <a:pt x="1170" y="478"/>
                    <a:pt x="1152" y="478"/>
                  </a:cubicBezTo>
                  <a:cubicBezTo>
                    <a:pt x="1134" y="478"/>
                    <a:pt x="1120" y="464"/>
                    <a:pt x="1120" y="446"/>
                  </a:cubicBezTo>
                  <a:cubicBezTo>
                    <a:pt x="1120" y="429"/>
                    <a:pt x="1134" y="414"/>
                    <a:pt x="1152" y="414"/>
                  </a:cubicBezTo>
                  <a:moveTo>
                    <a:pt x="305" y="1324"/>
                  </a:moveTo>
                  <a:cubicBezTo>
                    <a:pt x="279" y="1286"/>
                    <a:pt x="254" y="1250"/>
                    <a:pt x="235" y="1218"/>
                  </a:cubicBezTo>
                  <a:cubicBezTo>
                    <a:pt x="131" y="1033"/>
                    <a:pt x="64" y="811"/>
                    <a:pt x="64" y="650"/>
                  </a:cubicBezTo>
                  <a:cubicBezTo>
                    <a:pt x="64" y="331"/>
                    <a:pt x="329" y="79"/>
                    <a:pt x="672" y="64"/>
                  </a:cubicBezTo>
                  <a:cubicBezTo>
                    <a:pt x="672" y="288"/>
                    <a:pt x="672" y="288"/>
                    <a:pt x="672" y="288"/>
                  </a:cubicBezTo>
                  <a:cubicBezTo>
                    <a:pt x="664" y="288"/>
                    <a:pt x="655" y="289"/>
                    <a:pt x="646" y="290"/>
                  </a:cubicBezTo>
                  <a:cubicBezTo>
                    <a:pt x="632" y="292"/>
                    <a:pt x="621" y="302"/>
                    <a:pt x="618" y="316"/>
                  </a:cubicBezTo>
                  <a:cubicBezTo>
                    <a:pt x="608" y="362"/>
                    <a:pt x="608" y="362"/>
                    <a:pt x="608" y="362"/>
                  </a:cubicBezTo>
                  <a:cubicBezTo>
                    <a:pt x="600" y="364"/>
                    <a:pt x="592" y="366"/>
                    <a:pt x="584" y="368"/>
                  </a:cubicBezTo>
                  <a:cubicBezTo>
                    <a:pt x="552" y="333"/>
                    <a:pt x="552" y="333"/>
                    <a:pt x="552" y="333"/>
                  </a:cubicBezTo>
                  <a:cubicBezTo>
                    <a:pt x="543" y="323"/>
                    <a:pt x="529" y="319"/>
                    <a:pt x="516" y="325"/>
                  </a:cubicBezTo>
                  <a:cubicBezTo>
                    <a:pt x="480" y="340"/>
                    <a:pt x="446" y="360"/>
                    <a:pt x="415" y="383"/>
                  </a:cubicBezTo>
                  <a:cubicBezTo>
                    <a:pt x="404" y="392"/>
                    <a:pt x="400" y="406"/>
                    <a:pt x="404" y="419"/>
                  </a:cubicBezTo>
                  <a:cubicBezTo>
                    <a:pt x="419" y="464"/>
                    <a:pt x="419" y="464"/>
                    <a:pt x="419" y="464"/>
                  </a:cubicBezTo>
                  <a:cubicBezTo>
                    <a:pt x="413" y="469"/>
                    <a:pt x="407" y="475"/>
                    <a:pt x="401" y="481"/>
                  </a:cubicBezTo>
                  <a:cubicBezTo>
                    <a:pt x="357" y="467"/>
                    <a:pt x="357" y="467"/>
                    <a:pt x="357" y="467"/>
                  </a:cubicBezTo>
                  <a:cubicBezTo>
                    <a:pt x="344" y="462"/>
                    <a:pt x="329" y="467"/>
                    <a:pt x="321" y="478"/>
                  </a:cubicBezTo>
                  <a:cubicBezTo>
                    <a:pt x="297" y="509"/>
                    <a:pt x="278" y="543"/>
                    <a:pt x="262" y="579"/>
                  </a:cubicBezTo>
                  <a:cubicBezTo>
                    <a:pt x="257" y="591"/>
                    <a:pt x="260" y="606"/>
                    <a:pt x="270" y="615"/>
                  </a:cubicBezTo>
                  <a:cubicBezTo>
                    <a:pt x="306" y="647"/>
                    <a:pt x="306" y="647"/>
                    <a:pt x="306" y="647"/>
                  </a:cubicBezTo>
                  <a:cubicBezTo>
                    <a:pt x="304" y="655"/>
                    <a:pt x="301" y="663"/>
                    <a:pt x="300" y="671"/>
                  </a:cubicBezTo>
                  <a:cubicBezTo>
                    <a:pt x="250" y="681"/>
                    <a:pt x="250" y="681"/>
                    <a:pt x="250" y="681"/>
                  </a:cubicBezTo>
                  <a:cubicBezTo>
                    <a:pt x="235" y="683"/>
                    <a:pt x="224" y="697"/>
                    <a:pt x="224" y="712"/>
                  </a:cubicBezTo>
                  <a:cubicBezTo>
                    <a:pt x="224" y="821"/>
                    <a:pt x="224" y="821"/>
                    <a:pt x="224" y="821"/>
                  </a:cubicBezTo>
                  <a:cubicBezTo>
                    <a:pt x="224" y="836"/>
                    <a:pt x="235" y="849"/>
                    <a:pt x="250" y="852"/>
                  </a:cubicBezTo>
                  <a:cubicBezTo>
                    <a:pt x="300" y="862"/>
                    <a:pt x="300" y="862"/>
                    <a:pt x="300" y="862"/>
                  </a:cubicBezTo>
                  <a:cubicBezTo>
                    <a:pt x="301" y="870"/>
                    <a:pt x="304" y="878"/>
                    <a:pt x="306" y="886"/>
                  </a:cubicBezTo>
                  <a:cubicBezTo>
                    <a:pt x="270" y="918"/>
                    <a:pt x="270" y="918"/>
                    <a:pt x="270" y="918"/>
                  </a:cubicBezTo>
                  <a:cubicBezTo>
                    <a:pt x="260" y="927"/>
                    <a:pt x="257" y="942"/>
                    <a:pt x="262" y="954"/>
                  </a:cubicBezTo>
                  <a:cubicBezTo>
                    <a:pt x="278" y="990"/>
                    <a:pt x="297" y="1024"/>
                    <a:pt x="321" y="1055"/>
                  </a:cubicBezTo>
                  <a:cubicBezTo>
                    <a:pt x="329" y="1066"/>
                    <a:pt x="344" y="1070"/>
                    <a:pt x="357" y="1066"/>
                  </a:cubicBezTo>
                  <a:cubicBezTo>
                    <a:pt x="401" y="1052"/>
                    <a:pt x="401" y="1052"/>
                    <a:pt x="401" y="1052"/>
                  </a:cubicBezTo>
                  <a:cubicBezTo>
                    <a:pt x="407" y="1058"/>
                    <a:pt x="413" y="1063"/>
                    <a:pt x="419" y="1069"/>
                  </a:cubicBezTo>
                  <a:cubicBezTo>
                    <a:pt x="404" y="1114"/>
                    <a:pt x="404" y="1114"/>
                    <a:pt x="404" y="1114"/>
                  </a:cubicBezTo>
                  <a:cubicBezTo>
                    <a:pt x="400" y="1127"/>
                    <a:pt x="404" y="1141"/>
                    <a:pt x="415" y="1149"/>
                  </a:cubicBezTo>
                  <a:cubicBezTo>
                    <a:pt x="446" y="1173"/>
                    <a:pt x="480" y="1193"/>
                    <a:pt x="516" y="1208"/>
                  </a:cubicBezTo>
                  <a:cubicBezTo>
                    <a:pt x="529" y="1214"/>
                    <a:pt x="543" y="1210"/>
                    <a:pt x="552" y="1200"/>
                  </a:cubicBezTo>
                  <a:cubicBezTo>
                    <a:pt x="584" y="1165"/>
                    <a:pt x="584" y="1165"/>
                    <a:pt x="584" y="1165"/>
                  </a:cubicBezTo>
                  <a:cubicBezTo>
                    <a:pt x="592" y="1167"/>
                    <a:pt x="600" y="1169"/>
                    <a:pt x="608" y="1171"/>
                  </a:cubicBezTo>
                  <a:cubicBezTo>
                    <a:pt x="618" y="1217"/>
                    <a:pt x="618" y="1217"/>
                    <a:pt x="618" y="1217"/>
                  </a:cubicBezTo>
                  <a:cubicBezTo>
                    <a:pt x="621" y="1231"/>
                    <a:pt x="632" y="1241"/>
                    <a:pt x="646" y="1243"/>
                  </a:cubicBezTo>
                  <a:cubicBezTo>
                    <a:pt x="655" y="1244"/>
                    <a:pt x="664" y="1244"/>
                    <a:pt x="672" y="1245"/>
                  </a:cubicBezTo>
                  <a:cubicBezTo>
                    <a:pt x="672" y="1600"/>
                    <a:pt x="672" y="1600"/>
                    <a:pt x="672" y="1600"/>
                  </a:cubicBezTo>
                  <a:cubicBezTo>
                    <a:pt x="445" y="1600"/>
                    <a:pt x="445" y="1600"/>
                    <a:pt x="445" y="1600"/>
                  </a:cubicBezTo>
                  <a:cubicBezTo>
                    <a:pt x="432" y="1505"/>
                    <a:pt x="365" y="1409"/>
                    <a:pt x="305" y="1324"/>
                  </a:cubicBezTo>
                  <a:moveTo>
                    <a:pt x="416" y="766"/>
                  </a:moveTo>
                  <a:cubicBezTo>
                    <a:pt x="416" y="913"/>
                    <a:pt x="526" y="1036"/>
                    <a:pt x="672" y="1053"/>
                  </a:cubicBezTo>
                  <a:cubicBezTo>
                    <a:pt x="672" y="1163"/>
                    <a:pt x="672" y="1163"/>
                    <a:pt x="672" y="1163"/>
                  </a:cubicBezTo>
                  <a:cubicBezTo>
                    <a:pt x="667" y="1137"/>
                    <a:pt x="667" y="1137"/>
                    <a:pt x="667" y="1137"/>
                  </a:cubicBezTo>
                  <a:cubicBezTo>
                    <a:pt x="664" y="1125"/>
                    <a:pt x="654" y="1115"/>
                    <a:pt x="641" y="1112"/>
                  </a:cubicBezTo>
                  <a:cubicBezTo>
                    <a:pt x="622" y="1109"/>
                    <a:pt x="603" y="1104"/>
                    <a:pt x="585" y="1097"/>
                  </a:cubicBezTo>
                  <a:cubicBezTo>
                    <a:pt x="582" y="1096"/>
                    <a:pt x="578" y="1096"/>
                    <a:pt x="574" y="1096"/>
                  </a:cubicBezTo>
                  <a:cubicBezTo>
                    <a:pt x="565" y="1096"/>
                    <a:pt x="557" y="1099"/>
                    <a:pt x="551" y="1106"/>
                  </a:cubicBezTo>
                  <a:cubicBezTo>
                    <a:pt x="521" y="1140"/>
                    <a:pt x="521" y="1140"/>
                    <a:pt x="521" y="1140"/>
                  </a:cubicBezTo>
                  <a:cubicBezTo>
                    <a:pt x="504" y="1131"/>
                    <a:pt x="488" y="1122"/>
                    <a:pt x="472" y="1112"/>
                  </a:cubicBezTo>
                  <a:cubicBezTo>
                    <a:pt x="486" y="1069"/>
                    <a:pt x="486" y="1069"/>
                    <a:pt x="486" y="1069"/>
                  </a:cubicBezTo>
                  <a:cubicBezTo>
                    <a:pt x="490" y="1057"/>
                    <a:pt x="487" y="1043"/>
                    <a:pt x="477" y="1035"/>
                  </a:cubicBezTo>
                  <a:cubicBezTo>
                    <a:pt x="462" y="1022"/>
                    <a:pt x="448" y="1009"/>
                    <a:pt x="436" y="994"/>
                  </a:cubicBezTo>
                  <a:cubicBezTo>
                    <a:pt x="427" y="984"/>
                    <a:pt x="414" y="980"/>
                    <a:pt x="401" y="984"/>
                  </a:cubicBezTo>
                  <a:cubicBezTo>
                    <a:pt x="359" y="998"/>
                    <a:pt x="359" y="998"/>
                    <a:pt x="359" y="998"/>
                  </a:cubicBezTo>
                  <a:cubicBezTo>
                    <a:pt x="348" y="983"/>
                    <a:pt x="339" y="967"/>
                    <a:pt x="331" y="950"/>
                  </a:cubicBezTo>
                  <a:cubicBezTo>
                    <a:pt x="364" y="920"/>
                    <a:pt x="364" y="920"/>
                    <a:pt x="364" y="920"/>
                  </a:cubicBezTo>
                  <a:cubicBezTo>
                    <a:pt x="374" y="911"/>
                    <a:pt x="377" y="897"/>
                    <a:pt x="373" y="885"/>
                  </a:cubicBezTo>
                  <a:cubicBezTo>
                    <a:pt x="366" y="867"/>
                    <a:pt x="361" y="848"/>
                    <a:pt x="358" y="829"/>
                  </a:cubicBezTo>
                  <a:cubicBezTo>
                    <a:pt x="356" y="816"/>
                    <a:pt x="346" y="806"/>
                    <a:pt x="333" y="804"/>
                  </a:cubicBezTo>
                  <a:cubicBezTo>
                    <a:pt x="288" y="795"/>
                    <a:pt x="288" y="795"/>
                    <a:pt x="288" y="795"/>
                  </a:cubicBezTo>
                  <a:cubicBezTo>
                    <a:pt x="288" y="738"/>
                    <a:pt x="288" y="738"/>
                    <a:pt x="288" y="738"/>
                  </a:cubicBezTo>
                  <a:cubicBezTo>
                    <a:pt x="333" y="729"/>
                    <a:pt x="333" y="729"/>
                    <a:pt x="333" y="729"/>
                  </a:cubicBezTo>
                  <a:cubicBezTo>
                    <a:pt x="346" y="727"/>
                    <a:pt x="356" y="716"/>
                    <a:pt x="358" y="704"/>
                  </a:cubicBezTo>
                  <a:cubicBezTo>
                    <a:pt x="361" y="685"/>
                    <a:pt x="366" y="666"/>
                    <a:pt x="373" y="648"/>
                  </a:cubicBezTo>
                  <a:cubicBezTo>
                    <a:pt x="377" y="635"/>
                    <a:pt x="374" y="622"/>
                    <a:pt x="364" y="613"/>
                  </a:cubicBezTo>
                  <a:cubicBezTo>
                    <a:pt x="331" y="583"/>
                    <a:pt x="331" y="583"/>
                    <a:pt x="331" y="583"/>
                  </a:cubicBezTo>
                  <a:cubicBezTo>
                    <a:pt x="339" y="566"/>
                    <a:pt x="348" y="550"/>
                    <a:pt x="359" y="535"/>
                  </a:cubicBezTo>
                  <a:cubicBezTo>
                    <a:pt x="401" y="549"/>
                    <a:pt x="401" y="549"/>
                    <a:pt x="401" y="549"/>
                  </a:cubicBezTo>
                  <a:cubicBezTo>
                    <a:pt x="414" y="553"/>
                    <a:pt x="427" y="549"/>
                    <a:pt x="436" y="539"/>
                  </a:cubicBezTo>
                  <a:cubicBezTo>
                    <a:pt x="448" y="524"/>
                    <a:pt x="462" y="511"/>
                    <a:pt x="477" y="498"/>
                  </a:cubicBezTo>
                  <a:cubicBezTo>
                    <a:pt x="487" y="490"/>
                    <a:pt x="490" y="476"/>
                    <a:pt x="486" y="464"/>
                  </a:cubicBezTo>
                  <a:cubicBezTo>
                    <a:pt x="472" y="421"/>
                    <a:pt x="472" y="421"/>
                    <a:pt x="472" y="421"/>
                  </a:cubicBezTo>
                  <a:cubicBezTo>
                    <a:pt x="488" y="411"/>
                    <a:pt x="504" y="401"/>
                    <a:pt x="521" y="393"/>
                  </a:cubicBezTo>
                  <a:cubicBezTo>
                    <a:pt x="551" y="427"/>
                    <a:pt x="551" y="427"/>
                    <a:pt x="551" y="427"/>
                  </a:cubicBezTo>
                  <a:cubicBezTo>
                    <a:pt x="559" y="436"/>
                    <a:pt x="573" y="440"/>
                    <a:pt x="585" y="435"/>
                  </a:cubicBezTo>
                  <a:cubicBezTo>
                    <a:pt x="603" y="429"/>
                    <a:pt x="622" y="424"/>
                    <a:pt x="641" y="420"/>
                  </a:cubicBezTo>
                  <a:cubicBezTo>
                    <a:pt x="654" y="418"/>
                    <a:pt x="664" y="408"/>
                    <a:pt x="667" y="396"/>
                  </a:cubicBezTo>
                  <a:cubicBezTo>
                    <a:pt x="672" y="370"/>
                    <a:pt x="672" y="370"/>
                    <a:pt x="672" y="370"/>
                  </a:cubicBezTo>
                  <a:cubicBezTo>
                    <a:pt x="672" y="480"/>
                    <a:pt x="672" y="480"/>
                    <a:pt x="672" y="480"/>
                  </a:cubicBezTo>
                  <a:cubicBezTo>
                    <a:pt x="526" y="497"/>
                    <a:pt x="416" y="620"/>
                    <a:pt x="416" y="766"/>
                  </a:cubicBezTo>
                  <a:moveTo>
                    <a:pt x="672" y="545"/>
                  </a:moveTo>
                  <a:cubicBezTo>
                    <a:pt x="672" y="988"/>
                    <a:pt x="672" y="988"/>
                    <a:pt x="672" y="988"/>
                  </a:cubicBezTo>
                  <a:cubicBezTo>
                    <a:pt x="550" y="970"/>
                    <a:pt x="465" y="857"/>
                    <a:pt x="482" y="735"/>
                  </a:cubicBezTo>
                  <a:cubicBezTo>
                    <a:pt x="496" y="636"/>
                    <a:pt x="574" y="559"/>
                    <a:pt x="672" y="545"/>
                  </a:cubicBezTo>
                  <a:moveTo>
                    <a:pt x="976" y="1856"/>
                  </a:moveTo>
                  <a:cubicBezTo>
                    <a:pt x="432" y="1856"/>
                    <a:pt x="432" y="1856"/>
                    <a:pt x="432" y="1856"/>
                  </a:cubicBezTo>
                  <a:cubicBezTo>
                    <a:pt x="414" y="1855"/>
                    <a:pt x="400" y="1840"/>
                    <a:pt x="400" y="1822"/>
                  </a:cubicBezTo>
                  <a:cubicBezTo>
                    <a:pt x="400" y="1822"/>
                    <a:pt x="400" y="1822"/>
                    <a:pt x="400" y="1821"/>
                  </a:cubicBezTo>
                  <a:cubicBezTo>
                    <a:pt x="400" y="1804"/>
                    <a:pt x="414" y="1789"/>
                    <a:pt x="432" y="1789"/>
                  </a:cubicBezTo>
                  <a:cubicBezTo>
                    <a:pt x="976" y="1789"/>
                    <a:pt x="976" y="1789"/>
                    <a:pt x="976" y="1789"/>
                  </a:cubicBezTo>
                  <a:cubicBezTo>
                    <a:pt x="994" y="1790"/>
                    <a:pt x="1008" y="1804"/>
                    <a:pt x="1008" y="1822"/>
                  </a:cubicBezTo>
                  <a:cubicBezTo>
                    <a:pt x="1008" y="1823"/>
                    <a:pt x="1008" y="1823"/>
                    <a:pt x="1008" y="1824"/>
                  </a:cubicBezTo>
                  <a:cubicBezTo>
                    <a:pt x="1008" y="1841"/>
                    <a:pt x="994" y="1856"/>
                    <a:pt x="976" y="1856"/>
                  </a:cubicBezTo>
                  <a:moveTo>
                    <a:pt x="968" y="1664"/>
                  </a:moveTo>
                  <a:cubicBezTo>
                    <a:pt x="984" y="1662"/>
                    <a:pt x="998" y="1674"/>
                    <a:pt x="1000" y="1690"/>
                  </a:cubicBezTo>
                  <a:cubicBezTo>
                    <a:pt x="1000" y="1691"/>
                    <a:pt x="1000" y="1692"/>
                    <a:pt x="1000" y="1693"/>
                  </a:cubicBezTo>
                  <a:cubicBezTo>
                    <a:pt x="1000" y="1711"/>
                    <a:pt x="985" y="1725"/>
                    <a:pt x="968" y="1725"/>
                  </a:cubicBezTo>
                  <a:cubicBezTo>
                    <a:pt x="440" y="1725"/>
                    <a:pt x="440" y="1725"/>
                    <a:pt x="440" y="1725"/>
                  </a:cubicBezTo>
                  <a:cubicBezTo>
                    <a:pt x="422" y="1725"/>
                    <a:pt x="408" y="1710"/>
                    <a:pt x="408" y="1692"/>
                  </a:cubicBezTo>
                  <a:cubicBezTo>
                    <a:pt x="408" y="1692"/>
                    <a:pt x="408" y="1691"/>
                    <a:pt x="408" y="1691"/>
                  </a:cubicBezTo>
                  <a:cubicBezTo>
                    <a:pt x="409" y="1675"/>
                    <a:pt x="422" y="1663"/>
                    <a:pt x="438" y="1663"/>
                  </a:cubicBezTo>
                  <a:cubicBezTo>
                    <a:pt x="439" y="1663"/>
                    <a:pt x="440" y="1663"/>
                    <a:pt x="440" y="1664"/>
                  </a:cubicBezTo>
                  <a:lnTo>
                    <a:pt x="968" y="1664"/>
                  </a:lnTo>
                  <a:close/>
                  <a:moveTo>
                    <a:pt x="960" y="1214"/>
                  </a:moveTo>
                  <a:cubicBezTo>
                    <a:pt x="978" y="1214"/>
                    <a:pt x="992" y="1229"/>
                    <a:pt x="992" y="1246"/>
                  </a:cubicBezTo>
                  <a:cubicBezTo>
                    <a:pt x="992" y="1264"/>
                    <a:pt x="978" y="1278"/>
                    <a:pt x="960" y="1278"/>
                  </a:cubicBezTo>
                  <a:cubicBezTo>
                    <a:pt x="942" y="1278"/>
                    <a:pt x="928" y="1264"/>
                    <a:pt x="928" y="1246"/>
                  </a:cubicBezTo>
                  <a:cubicBezTo>
                    <a:pt x="928" y="1229"/>
                    <a:pt x="942" y="1214"/>
                    <a:pt x="960" y="1214"/>
                  </a:cubicBezTo>
                  <a:moveTo>
                    <a:pt x="896" y="254"/>
                  </a:moveTo>
                  <a:cubicBezTo>
                    <a:pt x="914" y="254"/>
                    <a:pt x="928" y="269"/>
                    <a:pt x="928" y="286"/>
                  </a:cubicBezTo>
                  <a:cubicBezTo>
                    <a:pt x="928" y="304"/>
                    <a:pt x="914" y="318"/>
                    <a:pt x="896" y="318"/>
                  </a:cubicBezTo>
                  <a:cubicBezTo>
                    <a:pt x="878" y="318"/>
                    <a:pt x="864" y="304"/>
                    <a:pt x="864" y="286"/>
                  </a:cubicBezTo>
                  <a:cubicBezTo>
                    <a:pt x="864" y="269"/>
                    <a:pt x="878" y="254"/>
                    <a:pt x="896" y="254"/>
                  </a:cubicBezTo>
                  <a:moveTo>
                    <a:pt x="960" y="926"/>
                  </a:moveTo>
                  <a:cubicBezTo>
                    <a:pt x="736" y="926"/>
                    <a:pt x="736" y="926"/>
                    <a:pt x="736" y="926"/>
                  </a:cubicBezTo>
                  <a:cubicBezTo>
                    <a:pt x="736" y="606"/>
                    <a:pt x="736" y="606"/>
                    <a:pt x="736" y="606"/>
                  </a:cubicBezTo>
                  <a:cubicBezTo>
                    <a:pt x="960" y="606"/>
                    <a:pt x="960" y="606"/>
                    <a:pt x="960" y="606"/>
                  </a:cubicBezTo>
                  <a:lnTo>
                    <a:pt x="960" y="926"/>
                  </a:lnTo>
                  <a:close/>
                  <a:moveTo>
                    <a:pt x="1312" y="894"/>
                  </a:moveTo>
                  <a:cubicBezTo>
                    <a:pt x="1294" y="894"/>
                    <a:pt x="1280" y="880"/>
                    <a:pt x="1280" y="862"/>
                  </a:cubicBezTo>
                  <a:cubicBezTo>
                    <a:pt x="1280" y="845"/>
                    <a:pt x="1294" y="830"/>
                    <a:pt x="1312" y="830"/>
                  </a:cubicBezTo>
                  <a:cubicBezTo>
                    <a:pt x="1330" y="830"/>
                    <a:pt x="1344" y="845"/>
                    <a:pt x="1344" y="862"/>
                  </a:cubicBezTo>
                  <a:cubicBezTo>
                    <a:pt x="1344" y="880"/>
                    <a:pt x="1330" y="894"/>
                    <a:pt x="1312" y="8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227"/>
            <p:cNvSpPr>
              <a:spLocks/>
            </p:cNvSpPr>
            <p:nvPr/>
          </p:nvSpPr>
          <p:spPr bwMode="auto">
            <a:xfrm>
              <a:off x="5759451" y="5092701"/>
              <a:ext cx="52388" cy="53975"/>
            </a:xfrm>
            <a:custGeom>
              <a:avLst/>
              <a:gdLst>
                <a:gd name="T0" fmla="*/ 0 w 86"/>
                <a:gd name="T1" fmla="*/ 63 h 86"/>
                <a:gd name="T2" fmla="*/ 59 w 86"/>
                <a:gd name="T3" fmla="*/ 86 h 86"/>
                <a:gd name="T4" fmla="*/ 86 w 86"/>
                <a:gd name="T5" fmla="*/ 31 h 86"/>
                <a:gd name="T6" fmla="*/ 30 w 86"/>
                <a:gd name="T7" fmla="*/ 0 h 86"/>
                <a:gd name="T8" fmla="*/ 0 w 86"/>
                <a:gd name="T9" fmla="*/ 63 h 86"/>
              </a:gdLst>
              <a:ahLst/>
              <a:cxnLst>
                <a:cxn ang="0">
                  <a:pos x="T0" y="T1"/>
                </a:cxn>
                <a:cxn ang="0">
                  <a:pos x="T2" y="T3"/>
                </a:cxn>
                <a:cxn ang="0">
                  <a:pos x="T4" y="T5"/>
                </a:cxn>
                <a:cxn ang="0">
                  <a:pos x="T6" y="T7"/>
                </a:cxn>
                <a:cxn ang="0">
                  <a:pos x="T8" y="T9"/>
                </a:cxn>
              </a:cxnLst>
              <a:rect l="0" t="0" r="r" b="b"/>
              <a:pathLst>
                <a:path w="86" h="86">
                  <a:moveTo>
                    <a:pt x="0" y="63"/>
                  </a:moveTo>
                  <a:cubicBezTo>
                    <a:pt x="59" y="86"/>
                    <a:pt x="59" y="86"/>
                    <a:pt x="59" y="86"/>
                  </a:cubicBezTo>
                  <a:cubicBezTo>
                    <a:pt x="67" y="67"/>
                    <a:pt x="76" y="49"/>
                    <a:pt x="86" y="31"/>
                  </a:cubicBezTo>
                  <a:cubicBezTo>
                    <a:pt x="30" y="0"/>
                    <a:pt x="30" y="0"/>
                    <a:pt x="30" y="0"/>
                  </a:cubicBezTo>
                  <a:cubicBezTo>
                    <a:pt x="18" y="20"/>
                    <a:pt x="8" y="41"/>
                    <a:pt x="0" y="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228"/>
            <p:cNvSpPr>
              <a:spLocks/>
            </p:cNvSpPr>
            <p:nvPr/>
          </p:nvSpPr>
          <p:spPr bwMode="auto">
            <a:xfrm>
              <a:off x="5799138" y="5024438"/>
              <a:ext cx="53975" cy="55563"/>
            </a:xfrm>
            <a:custGeom>
              <a:avLst/>
              <a:gdLst>
                <a:gd name="T0" fmla="*/ 90 w 90"/>
                <a:gd name="T1" fmla="*/ 36 h 89"/>
                <a:gd name="T2" fmla="*/ 38 w 90"/>
                <a:gd name="T3" fmla="*/ 0 h 89"/>
                <a:gd name="T4" fmla="*/ 0 w 90"/>
                <a:gd name="T5" fmla="*/ 55 h 89"/>
                <a:gd name="T6" fmla="*/ 54 w 90"/>
                <a:gd name="T7" fmla="*/ 89 h 89"/>
                <a:gd name="T8" fmla="*/ 90 w 90"/>
                <a:gd name="T9" fmla="*/ 36 h 89"/>
              </a:gdLst>
              <a:ahLst/>
              <a:cxnLst>
                <a:cxn ang="0">
                  <a:pos x="T0" y="T1"/>
                </a:cxn>
                <a:cxn ang="0">
                  <a:pos x="T2" y="T3"/>
                </a:cxn>
                <a:cxn ang="0">
                  <a:pos x="T4" y="T5"/>
                </a:cxn>
                <a:cxn ang="0">
                  <a:pos x="T6" y="T7"/>
                </a:cxn>
                <a:cxn ang="0">
                  <a:pos x="T8" y="T9"/>
                </a:cxn>
              </a:cxnLst>
              <a:rect l="0" t="0" r="r" b="b"/>
              <a:pathLst>
                <a:path w="90" h="89">
                  <a:moveTo>
                    <a:pt x="90" y="36"/>
                  </a:moveTo>
                  <a:cubicBezTo>
                    <a:pt x="38" y="0"/>
                    <a:pt x="38" y="0"/>
                    <a:pt x="38" y="0"/>
                  </a:cubicBezTo>
                  <a:cubicBezTo>
                    <a:pt x="25" y="18"/>
                    <a:pt x="12" y="36"/>
                    <a:pt x="0" y="55"/>
                  </a:cubicBezTo>
                  <a:cubicBezTo>
                    <a:pt x="54" y="89"/>
                    <a:pt x="54" y="89"/>
                    <a:pt x="54" y="89"/>
                  </a:cubicBezTo>
                  <a:cubicBezTo>
                    <a:pt x="66" y="71"/>
                    <a:pt x="78" y="54"/>
                    <a:pt x="90" y="3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229"/>
            <p:cNvSpPr>
              <a:spLocks/>
            </p:cNvSpPr>
            <p:nvPr/>
          </p:nvSpPr>
          <p:spPr bwMode="auto">
            <a:xfrm>
              <a:off x="5845176" y="4959351"/>
              <a:ext cx="53975" cy="55563"/>
            </a:xfrm>
            <a:custGeom>
              <a:avLst/>
              <a:gdLst>
                <a:gd name="T0" fmla="*/ 90 w 90"/>
                <a:gd name="T1" fmla="*/ 34 h 90"/>
                <a:gd name="T2" fmla="*/ 35 w 90"/>
                <a:gd name="T3" fmla="*/ 0 h 90"/>
                <a:gd name="T4" fmla="*/ 0 w 90"/>
                <a:gd name="T5" fmla="*/ 53 h 90"/>
                <a:gd name="T6" fmla="*/ 53 w 90"/>
                <a:gd name="T7" fmla="*/ 90 h 90"/>
                <a:gd name="T8" fmla="*/ 90 w 90"/>
                <a:gd name="T9" fmla="*/ 34 h 90"/>
              </a:gdLst>
              <a:ahLst/>
              <a:cxnLst>
                <a:cxn ang="0">
                  <a:pos x="T0" y="T1"/>
                </a:cxn>
                <a:cxn ang="0">
                  <a:pos x="T2" y="T3"/>
                </a:cxn>
                <a:cxn ang="0">
                  <a:pos x="T4" y="T5"/>
                </a:cxn>
                <a:cxn ang="0">
                  <a:pos x="T6" y="T7"/>
                </a:cxn>
                <a:cxn ang="0">
                  <a:pos x="T8" y="T9"/>
                </a:cxn>
              </a:cxnLst>
              <a:rect l="0" t="0" r="r" b="b"/>
              <a:pathLst>
                <a:path w="90" h="90">
                  <a:moveTo>
                    <a:pt x="90" y="34"/>
                  </a:moveTo>
                  <a:cubicBezTo>
                    <a:pt x="35" y="0"/>
                    <a:pt x="35" y="0"/>
                    <a:pt x="35" y="0"/>
                  </a:cubicBezTo>
                  <a:cubicBezTo>
                    <a:pt x="25" y="17"/>
                    <a:pt x="13" y="35"/>
                    <a:pt x="0" y="53"/>
                  </a:cubicBezTo>
                  <a:cubicBezTo>
                    <a:pt x="53" y="90"/>
                    <a:pt x="53" y="90"/>
                    <a:pt x="53" y="90"/>
                  </a:cubicBezTo>
                  <a:cubicBezTo>
                    <a:pt x="66" y="71"/>
                    <a:pt x="78" y="52"/>
                    <a:pt x="90"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230"/>
            <p:cNvSpPr>
              <a:spLocks/>
            </p:cNvSpPr>
            <p:nvPr/>
          </p:nvSpPr>
          <p:spPr bwMode="auto">
            <a:xfrm>
              <a:off x="5884863" y="4891088"/>
              <a:ext cx="53975" cy="53975"/>
            </a:xfrm>
            <a:custGeom>
              <a:avLst/>
              <a:gdLst>
                <a:gd name="T0" fmla="*/ 86 w 86"/>
                <a:gd name="T1" fmla="*/ 27 h 87"/>
                <a:gd name="T2" fmla="*/ 28 w 86"/>
                <a:gd name="T3" fmla="*/ 0 h 87"/>
                <a:gd name="T4" fmla="*/ 0 w 86"/>
                <a:gd name="T5" fmla="*/ 57 h 87"/>
                <a:gd name="T6" fmla="*/ 56 w 86"/>
                <a:gd name="T7" fmla="*/ 87 h 87"/>
                <a:gd name="T8" fmla="*/ 86 w 86"/>
                <a:gd name="T9" fmla="*/ 27 h 87"/>
              </a:gdLst>
              <a:ahLst/>
              <a:cxnLst>
                <a:cxn ang="0">
                  <a:pos x="T0" y="T1"/>
                </a:cxn>
                <a:cxn ang="0">
                  <a:pos x="T2" y="T3"/>
                </a:cxn>
                <a:cxn ang="0">
                  <a:pos x="T4" y="T5"/>
                </a:cxn>
                <a:cxn ang="0">
                  <a:pos x="T6" y="T7"/>
                </a:cxn>
                <a:cxn ang="0">
                  <a:pos x="T8" y="T9"/>
                </a:cxn>
              </a:cxnLst>
              <a:rect l="0" t="0" r="r" b="b"/>
              <a:pathLst>
                <a:path w="86" h="87">
                  <a:moveTo>
                    <a:pt x="86" y="27"/>
                  </a:moveTo>
                  <a:cubicBezTo>
                    <a:pt x="28" y="0"/>
                    <a:pt x="28" y="0"/>
                    <a:pt x="28" y="0"/>
                  </a:cubicBezTo>
                  <a:cubicBezTo>
                    <a:pt x="19" y="19"/>
                    <a:pt x="10" y="38"/>
                    <a:pt x="0" y="57"/>
                  </a:cubicBezTo>
                  <a:cubicBezTo>
                    <a:pt x="56" y="87"/>
                    <a:pt x="56" y="87"/>
                    <a:pt x="56" y="87"/>
                  </a:cubicBezTo>
                  <a:cubicBezTo>
                    <a:pt x="67" y="67"/>
                    <a:pt x="77" y="47"/>
                    <a:pt x="86" y="2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231"/>
            <p:cNvSpPr>
              <a:spLocks/>
            </p:cNvSpPr>
            <p:nvPr/>
          </p:nvSpPr>
          <p:spPr bwMode="auto">
            <a:xfrm>
              <a:off x="5919788" y="4819651"/>
              <a:ext cx="50800" cy="50800"/>
            </a:xfrm>
            <a:custGeom>
              <a:avLst/>
              <a:gdLst>
                <a:gd name="T0" fmla="*/ 83 w 83"/>
                <a:gd name="T1" fmla="*/ 23 h 84"/>
                <a:gd name="T2" fmla="*/ 23 w 83"/>
                <a:gd name="T3" fmla="*/ 0 h 84"/>
                <a:gd name="T4" fmla="*/ 0 w 83"/>
                <a:gd name="T5" fmla="*/ 59 h 84"/>
                <a:gd name="T6" fmla="*/ 59 w 83"/>
                <a:gd name="T7" fmla="*/ 84 h 84"/>
                <a:gd name="T8" fmla="*/ 83 w 83"/>
                <a:gd name="T9" fmla="*/ 23 h 84"/>
              </a:gdLst>
              <a:ahLst/>
              <a:cxnLst>
                <a:cxn ang="0">
                  <a:pos x="T0" y="T1"/>
                </a:cxn>
                <a:cxn ang="0">
                  <a:pos x="T2" y="T3"/>
                </a:cxn>
                <a:cxn ang="0">
                  <a:pos x="T4" y="T5"/>
                </a:cxn>
                <a:cxn ang="0">
                  <a:pos x="T6" y="T7"/>
                </a:cxn>
                <a:cxn ang="0">
                  <a:pos x="T8" y="T9"/>
                </a:cxn>
              </a:cxnLst>
              <a:rect l="0" t="0" r="r" b="b"/>
              <a:pathLst>
                <a:path w="83" h="84">
                  <a:moveTo>
                    <a:pt x="83" y="23"/>
                  </a:moveTo>
                  <a:cubicBezTo>
                    <a:pt x="23" y="0"/>
                    <a:pt x="23" y="0"/>
                    <a:pt x="23" y="0"/>
                  </a:cubicBezTo>
                  <a:cubicBezTo>
                    <a:pt x="16" y="20"/>
                    <a:pt x="8" y="40"/>
                    <a:pt x="0" y="59"/>
                  </a:cubicBezTo>
                  <a:cubicBezTo>
                    <a:pt x="59" y="84"/>
                    <a:pt x="59" y="84"/>
                    <a:pt x="59" y="84"/>
                  </a:cubicBezTo>
                  <a:cubicBezTo>
                    <a:pt x="67" y="64"/>
                    <a:pt x="76" y="43"/>
                    <a:pt x="83" y="2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232"/>
            <p:cNvSpPr>
              <a:spLocks/>
            </p:cNvSpPr>
            <p:nvPr/>
          </p:nvSpPr>
          <p:spPr bwMode="auto">
            <a:xfrm>
              <a:off x="5978526" y="4594226"/>
              <a:ext cx="41275" cy="41275"/>
            </a:xfrm>
            <a:custGeom>
              <a:avLst/>
              <a:gdLst>
                <a:gd name="T0" fmla="*/ 63 w 66"/>
                <a:gd name="T1" fmla="*/ 68 h 68"/>
                <a:gd name="T2" fmla="*/ 66 w 66"/>
                <a:gd name="T3" fmla="*/ 6 h 68"/>
                <a:gd name="T4" fmla="*/ 66 w 66"/>
                <a:gd name="T5" fmla="*/ 0 h 68"/>
                <a:gd name="T6" fmla="*/ 2 w 66"/>
                <a:gd name="T7" fmla="*/ 0 h 68"/>
                <a:gd name="T8" fmla="*/ 2 w 66"/>
                <a:gd name="T9" fmla="*/ 6 h 68"/>
                <a:gd name="T10" fmla="*/ 0 w 66"/>
                <a:gd name="T11" fmla="*/ 63 h 68"/>
                <a:gd name="T12" fmla="*/ 63 w 66"/>
                <a:gd name="T13" fmla="*/ 68 h 68"/>
              </a:gdLst>
              <a:ahLst/>
              <a:cxnLst>
                <a:cxn ang="0">
                  <a:pos x="T0" y="T1"/>
                </a:cxn>
                <a:cxn ang="0">
                  <a:pos x="T2" y="T3"/>
                </a:cxn>
                <a:cxn ang="0">
                  <a:pos x="T4" y="T5"/>
                </a:cxn>
                <a:cxn ang="0">
                  <a:pos x="T6" y="T7"/>
                </a:cxn>
                <a:cxn ang="0">
                  <a:pos x="T8" y="T9"/>
                </a:cxn>
                <a:cxn ang="0">
                  <a:pos x="T10" y="T11"/>
                </a:cxn>
                <a:cxn ang="0">
                  <a:pos x="T12" y="T13"/>
                </a:cxn>
              </a:cxnLst>
              <a:rect l="0" t="0" r="r" b="b"/>
              <a:pathLst>
                <a:path w="66" h="68">
                  <a:moveTo>
                    <a:pt x="63" y="68"/>
                  </a:moveTo>
                  <a:cubicBezTo>
                    <a:pt x="65" y="47"/>
                    <a:pt x="66" y="26"/>
                    <a:pt x="66" y="6"/>
                  </a:cubicBezTo>
                  <a:cubicBezTo>
                    <a:pt x="66" y="0"/>
                    <a:pt x="66" y="0"/>
                    <a:pt x="66" y="0"/>
                  </a:cubicBezTo>
                  <a:cubicBezTo>
                    <a:pt x="2" y="0"/>
                    <a:pt x="2" y="0"/>
                    <a:pt x="2" y="0"/>
                  </a:cubicBezTo>
                  <a:cubicBezTo>
                    <a:pt x="2" y="6"/>
                    <a:pt x="2" y="6"/>
                    <a:pt x="2" y="6"/>
                  </a:cubicBezTo>
                  <a:cubicBezTo>
                    <a:pt x="2" y="24"/>
                    <a:pt x="1" y="43"/>
                    <a:pt x="0" y="63"/>
                  </a:cubicBezTo>
                  <a:lnTo>
                    <a:pt x="63"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233"/>
            <p:cNvSpPr>
              <a:spLocks/>
            </p:cNvSpPr>
            <p:nvPr/>
          </p:nvSpPr>
          <p:spPr bwMode="auto">
            <a:xfrm>
              <a:off x="5970588" y="4510088"/>
              <a:ext cx="46038" cy="46038"/>
            </a:xfrm>
            <a:custGeom>
              <a:avLst/>
              <a:gdLst>
                <a:gd name="T0" fmla="*/ 0 w 75"/>
                <a:gd name="T1" fmla="*/ 14 h 75"/>
                <a:gd name="T2" fmla="*/ 11 w 75"/>
                <a:gd name="T3" fmla="*/ 75 h 75"/>
                <a:gd name="T4" fmla="*/ 75 w 75"/>
                <a:gd name="T5" fmla="*/ 67 h 75"/>
                <a:gd name="T6" fmla="*/ 63 w 75"/>
                <a:gd name="T7" fmla="*/ 0 h 75"/>
                <a:gd name="T8" fmla="*/ 0 w 75"/>
                <a:gd name="T9" fmla="*/ 14 h 75"/>
              </a:gdLst>
              <a:ahLst/>
              <a:cxnLst>
                <a:cxn ang="0">
                  <a:pos x="T0" y="T1"/>
                </a:cxn>
                <a:cxn ang="0">
                  <a:pos x="T2" y="T3"/>
                </a:cxn>
                <a:cxn ang="0">
                  <a:pos x="T4" y="T5"/>
                </a:cxn>
                <a:cxn ang="0">
                  <a:pos x="T6" y="T7"/>
                </a:cxn>
                <a:cxn ang="0">
                  <a:pos x="T8" y="T9"/>
                </a:cxn>
              </a:cxnLst>
              <a:rect l="0" t="0" r="r" b="b"/>
              <a:pathLst>
                <a:path w="75" h="75">
                  <a:moveTo>
                    <a:pt x="0" y="14"/>
                  </a:moveTo>
                  <a:cubicBezTo>
                    <a:pt x="5" y="34"/>
                    <a:pt x="9" y="54"/>
                    <a:pt x="11" y="75"/>
                  </a:cubicBezTo>
                  <a:cubicBezTo>
                    <a:pt x="75" y="67"/>
                    <a:pt x="75" y="67"/>
                    <a:pt x="75" y="67"/>
                  </a:cubicBezTo>
                  <a:cubicBezTo>
                    <a:pt x="72" y="45"/>
                    <a:pt x="68" y="22"/>
                    <a:pt x="63" y="0"/>
                  </a:cubicBez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234"/>
            <p:cNvSpPr>
              <a:spLocks/>
            </p:cNvSpPr>
            <p:nvPr/>
          </p:nvSpPr>
          <p:spPr bwMode="auto">
            <a:xfrm>
              <a:off x="5946776" y="4430713"/>
              <a:ext cx="50800" cy="52388"/>
            </a:xfrm>
            <a:custGeom>
              <a:avLst/>
              <a:gdLst>
                <a:gd name="T0" fmla="*/ 0 w 84"/>
                <a:gd name="T1" fmla="*/ 28 h 85"/>
                <a:gd name="T2" fmla="*/ 24 w 84"/>
                <a:gd name="T3" fmla="*/ 85 h 85"/>
                <a:gd name="T4" fmla="*/ 84 w 84"/>
                <a:gd name="T5" fmla="*/ 64 h 85"/>
                <a:gd name="T6" fmla="*/ 58 w 84"/>
                <a:gd name="T7" fmla="*/ 0 h 85"/>
                <a:gd name="T8" fmla="*/ 0 w 84"/>
                <a:gd name="T9" fmla="*/ 28 h 85"/>
              </a:gdLst>
              <a:ahLst/>
              <a:cxnLst>
                <a:cxn ang="0">
                  <a:pos x="T0" y="T1"/>
                </a:cxn>
                <a:cxn ang="0">
                  <a:pos x="T2" y="T3"/>
                </a:cxn>
                <a:cxn ang="0">
                  <a:pos x="T4" y="T5"/>
                </a:cxn>
                <a:cxn ang="0">
                  <a:pos x="T6" y="T7"/>
                </a:cxn>
                <a:cxn ang="0">
                  <a:pos x="T8" y="T9"/>
                </a:cxn>
              </a:cxnLst>
              <a:rect l="0" t="0" r="r" b="b"/>
              <a:pathLst>
                <a:path w="84" h="85">
                  <a:moveTo>
                    <a:pt x="0" y="28"/>
                  </a:moveTo>
                  <a:cubicBezTo>
                    <a:pt x="9" y="47"/>
                    <a:pt x="17" y="66"/>
                    <a:pt x="24" y="85"/>
                  </a:cubicBezTo>
                  <a:cubicBezTo>
                    <a:pt x="84" y="64"/>
                    <a:pt x="84" y="64"/>
                    <a:pt x="84" y="64"/>
                  </a:cubicBezTo>
                  <a:cubicBezTo>
                    <a:pt x="77" y="42"/>
                    <a:pt x="68" y="21"/>
                    <a:pt x="58" y="0"/>
                  </a:cubicBez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235"/>
            <p:cNvSpPr>
              <a:spLocks/>
            </p:cNvSpPr>
            <p:nvPr/>
          </p:nvSpPr>
          <p:spPr bwMode="auto">
            <a:xfrm>
              <a:off x="5905501" y="4360863"/>
              <a:ext cx="55563" cy="55563"/>
            </a:xfrm>
            <a:custGeom>
              <a:avLst/>
              <a:gdLst>
                <a:gd name="T0" fmla="*/ 0 w 90"/>
                <a:gd name="T1" fmla="*/ 40 h 91"/>
                <a:gd name="T2" fmla="*/ 36 w 90"/>
                <a:gd name="T3" fmla="*/ 91 h 91"/>
                <a:gd name="T4" fmla="*/ 90 w 90"/>
                <a:gd name="T5" fmla="*/ 56 h 91"/>
                <a:gd name="T6" fmla="*/ 50 w 90"/>
                <a:gd name="T7" fmla="*/ 0 h 91"/>
                <a:gd name="T8" fmla="*/ 0 w 90"/>
                <a:gd name="T9" fmla="*/ 40 h 91"/>
              </a:gdLst>
              <a:ahLst/>
              <a:cxnLst>
                <a:cxn ang="0">
                  <a:pos x="T0" y="T1"/>
                </a:cxn>
                <a:cxn ang="0">
                  <a:pos x="T2" y="T3"/>
                </a:cxn>
                <a:cxn ang="0">
                  <a:pos x="T4" y="T5"/>
                </a:cxn>
                <a:cxn ang="0">
                  <a:pos x="T6" y="T7"/>
                </a:cxn>
                <a:cxn ang="0">
                  <a:pos x="T8" y="T9"/>
                </a:cxn>
              </a:cxnLst>
              <a:rect l="0" t="0" r="r" b="b"/>
              <a:pathLst>
                <a:path w="90" h="91">
                  <a:moveTo>
                    <a:pt x="0" y="40"/>
                  </a:moveTo>
                  <a:cubicBezTo>
                    <a:pt x="13" y="56"/>
                    <a:pt x="25" y="73"/>
                    <a:pt x="36" y="91"/>
                  </a:cubicBezTo>
                  <a:cubicBezTo>
                    <a:pt x="90" y="56"/>
                    <a:pt x="90" y="56"/>
                    <a:pt x="90" y="56"/>
                  </a:cubicBezTo>
                  <a:cubicBezTo>
                    <a:pt x="78" y="37"/>
                    <a:pt x="65" y="18"/>
                    <a:pt x="50" y="0"/>
                  </a:cubicBezTo>
                  <a:lnTo>
                    <a:pt x="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236"/>
            <p:cNvSpPr>
              <a:spLocks/>
            </p:cNvSpPr>
            <p:nvPr/>
          </p:nvSpPr>
          <p:spPr bwMode="auto">
            <a:xfrm>
              <a:off x="5853113" y="4300538"/>
              <a:ext cx="55563" cy="55563"/>
            </a:xfrm>
            <a:custGeom>
              <a:avLst/>
              <a:gdLst>
                <a:gd name="T0" fmla="*/ 0 w 91"/>
                <a:gd name="T1" fmla="*/ 49 h 91"/>
                <a:gd name="T2" fmla="*/ 45 w 91"/>
                <a:gd name="T3" fmla="*/ 91 h 91"/>
                <a:gd name="T4" fmla="*/ 91 w 91"/>
                <a:gd name="T5" fmla="*/ 46 h 91"/>
                <a:gd name="T6" fmla="*/ 41 w 91"/>
                <a:gd name="T7" fmla="*/ 0 h 91"/>
                <a:gd name="T8" fmla="*/ 0 w 91"/>
                <a:gd name="T9" fmla="*/ 49 h 91"/>
              </a:gdLst>
              <a:ahLst/>
              <a:cxnLst>
                <a:cxn ang="0">
                  <a:pos x="T0" y="T1"/>
                </a:cxn>
                <a:cxn ang="0">
                  <a:pos x="T2" y="T3"/>
                </a:cxn>
                <a:cxn ang="0">
                  <a:pos x="T4" y="T5"/>
                </a:cxn>
                <a:cxn ang="0">
                  <a:pos x="T6" y="T7"/>
                </a:cxn>
                <a:cxn ang="0">
                  <a:pos x="T8" y="T9"/>
                </a:cxn>
              </a:cxnLst>
              <a:rect l="0" t="0" r="r" b="b"/>
              <a:pathLst>
                <a:path w="91" h="91">
                  <a:moveTo>
                    <a:pt x="0" y="49"/>
                  </a:moveTo>
                  <a:cubicBezTo>
                    <a:pt x="16" y="62"/>
                    <a:pt x="31" y="76"/>
                    <a:pt x="45" y="91"/>
                  </a:cubicBezTo>
                  <a:cubicBezTo>
                    <a:pt x="91" y="46"/>
                    <a:pt x="91" y="46"/>
                    <a:pt x="91" y="46"/>
                  </a:cubicBezTo>
                  <a:cubicBezTo>
                    <a:pt x="75" y="30"/>
                    <a:pt x="58" y="14"/>
                    <a:pt x="41" y="0"/>
                  </a:cubicBezTo>
                  <a:lnTo>
                    <a:pt x="0"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237"/>
            <p:cNvSpPr>
              <a:spLocks/>
            </p:cNvSpPr>
            <p:nvPr/>
          </p:nvSpPr>
          <p:spPr bwMode="auto">
            <a:xfrm>
              <a:off x="5789613" y="4254501"/>
              <a:ext cx="55563" cy="53975"/>
            </a:xfrm>
            <a:custGeom>
              <a:avLst/>
              <a:gdLst>
                <a:gd name="T0" fmla="*/ 89 w 89"/>
                <a:gd name="T1" fmla="*/ 35 h 88"/>
                <a:gd name="T2" fmla="*/ 30 w 89"/>
                <a:gd name="T3" fmla="*/ 0 h 88"/>
                <a:gd name="T4" fmla="*/ 0 w 89"/>
                <a:gd name="T5" fmla="*/ 56 h 88"/>
                <a:gd name="T6" fmla="*/ 53 w 89"/>
                <a:gd name="T7" fmla="*/ 88 h 88"/>
                <a:gd name="T8" fmla="*/ 89 w 89"/>
                <a:gd name="T9" fmla="*/ 35 h 88"/>
              </a:gdLst>
              <a:ahLst/>
              <a:cxnLst>
                <a:cxn ang="0">
                  <a:pos x="T0" y="T1"/>
                </a:cxn>
                <a:cxn ang="0">
                  <a:pos x="T2" y="T3"/>
                </a:cxn>
                <a:cxn ang="0">
                  <a:pos x="T4" y="T5"/>
                </a:cxn>
                <a:cxn ang="0">
                  <a:pos x="T6" y="T7"/>
                </a:cxn>
                <a:cxn ang="0">
                  <a:pos x="T8" y="T9"/>
                </a:cxn>
              </a:cxnLst>
              <a:rect l="0" t="0" r="r" b="b"/>
              <a:pathLst>
                <a:path w="89" h="88">
                  <a:moveTo>
                    <a:pt x="89" y="35"/>
                  </a:moveTo>
                  <a:cubicBezTo>
                    <a:pt x="70" y="22"/>
                    <a:pt x="50" y="10"/>
                    <a:pt x="30" y="0"/>
                  </a:cubicBezTo>
                  <a:cubicBezTo>
                    <a:pt x="0" y="56"/>
                    <a:pt x="0" y="56"/>
                    <a:pt x="0" y="56"/>
                  </a:cubicBezTo>
                  <a:cubicBezTo>
                    <a:pt x="18" y="66"/>
                    <a:pt x="36" y="77"/>
                    <a:pt x="53" y="88"/>
                  </a:cubicBezTo>
                  <a:lnTo>
                    <a:pt x="89"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238"/>
            <p:cNvSpPr>
              <a:spLocks/>
            </p:cNvSpPr>
            <p:nvPr/>
          </p:nvSpPr>
          <p:spPr bwMode="auto">
            <a:xfrm>
              <a:off x="5719763" y="4221163"/>
              <a:ext cx="50800" cy="50800"/>
            </a:xfrm>
            <a:custGeom>
              <a:avLst/>
              <a:gdLst>
                <a:gd name="T0" fmla="*/ 83 w 83"/>
                <a:gd name="T1" fmla="*/ 24 h 83"/>
                <a:gd name="T2" fmla="*/ 19 w 83"/>
                <a:gd name="T3" fmla="*/ 0 h 83"/>
                <a:gd name="T4" fmla="*/ 0 w 83"/>
                <a:gd name="T5" fmla="*/ 61 h 83"/>
                <a:gd name="T6" fmla="*/ 58 w 83"/>
                <a:gd name="T7" fmla="*/ 83 h 83"/>
                <a:gd name="T8" fmla="*/ 83 w 83"/>
                <a:gd name="T9" fmla="*/ 24 h 83"/>
              </a:gdLst>
              <a:ahLst/>
              <a:cxnLst>
                <a:cxn ang="0">
                  <a:pos x="T0" y="T1"/>
                </a:cxn>
                <a:cxn ang="0">
                  <a:pos x="T2" y="T3"/>
                </a:cxn>
                <a:cxn ang="0">
                  <a:pos x="T4" y="T5"/>
                </a:cxn>
                <a:cxn ang="0">
                  <a:pos x="T6" y="T7"/>
                </a:cxn>
                <a:cxn ang="0">
                  <a:pos x="T8" y="T9"/>
                </a:cxn>
              </a:cxnLst>
              <a:rect l="0" t="0" r="r" b="b"/>
              <a:pathLst>
                <a:path w="83" h="83">
                  <a:moveTo>
                    <a:pt x="83" y="24"/>
                  </a:moveTo>
                  <a:cubicBezTo>
                    <a:pt x="62" y="15"/>
                    <a:pt x="41" y="7"/>
                    <a:pt x="19" y="0"/>
                  </a:cubicBezTo>
                  <a:cubicBezTo>
                    <a:pt x="0" y="61"/>
                    <a:pt x="0" y="61"/>
                    <a:pt x="0" y="61"/>
                  </a:cubicBezTo>
                  <a:cubicBezTo>
                    <a:pt x="19" y="68"/>
                    <a:pt x="39" y="75"/>
                    <a:pt x="58" y="83"/>
                  </a:cubicBezTo>
                  <a:lnTo>
                    <a:pt x="83"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239"/>
            <p:cNvSpPr>
              <a:spLocks/>
            </p:cNvSpPr>
            <p:nvPr/>
          </p:nvSpPr>
          <p:spPr bwMode="auto">
            <a:xfrm>
              <a:off x="5645151" y="4203701"/>
              <a:ext cx="46038" cy="46038"/>
            </a:xfrm>
            <a:custGeom>
              <a:avLst/>
              <a:gdLst>
                <a:gd name="T0" fmla="*/ 75 w 75"/>
                <a:gd name="T1" fmla="*/ 12 h 74"/>
                <a:gd name="T2" fmla="*/ 8 w 75"/>
                <a:gd name="T3" fmla="*/ 0 h 74"/>
                <a:gd name="T4" fmla="*/ 0 w 75"/>
                <a:gd name="T5" fmla="*/ 64 h 74"/>
                <a:gd name="T6" fmla="*/ 61 w 75"/>
                <a:gd name="T7" fmla="*/ 74 h 74"/>
                <a:gd name="T8" fmla="*/ 75 w 75"/>
                <a:gd name="T9" fmla="*/ 12 h 74"/>
              </a:gdLst>
              <a:ahLst/>
              <a:cxnLst>
                <a:cxn ang="0">
                  <a:pos x="T0" y="T1"/>
                </a:cxn>
                <a:cxn ang="0">
                  <a:pos x="T2" y="T3"/>
                </a:cxn>
                <a:cxn ang="0">
                  <a:pos x="T4" y="T5"/>
                </a:cxn>
                <a:cxn ang="0">
                  <a:pos x="T6" y="T7"/>
                </a:cxn>
                <a:cxn ang="0">
                  <a:pos x="T8" y="T9"/>
                </a:cxn>
              </a:cxnLst>
              <a:rect l="0" t="0" r="r" b="b"/>
              <a:pathLst>
                <a:path w="75" h="74">
                  <a:moveTo>
                    <a:pt x="75" y="12"/>
                  </a:moveTo>
                  <a:cubicBezTo>
                    <a:pt x="53" y="7"/>
                    <a:pt x="31" y="3"/>
                    <a:pt x="8" y="0"/>
                  </a:cubicBezTo>
                  <a:cubicBezTo>
                    <a:pt x="0" y="64"/>
                    <a:pt x="0" y="64"/>
                    <a:pt x="0" y="64"/>
                  </a:cubicBezTo>
                  <a:cubicBezTo>
                    <a:pt x="21" y="66"/>
                    <a:pt x="41" y="70"/>
                    <a:pt x="61" y="74"/>
                  </a:cubicBezTo>
                  <a:lnTo>
                    <a:pt x="75"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Rectangle 240"/>
            <p:cNvSpPr>
              <a:spLocks noChangeArrowheads="1"/>
            </p:cNvSpPr>
            <p:nvPr/>
          </p:nvSpPr>
          <p:spPr bwMode="auto">
            <a:xfrm>
              <a:off x="5041901" y="5254626"/>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241"/>
            <p:cNvSpPr>
              <a:spLocks noChangeArrowheads="1"/>
            </p:cNvSpPr>
            <p:nvPr/>
          </p:nvSpPr>
          <p:spPr bwMode="auto">
            <a:xfrm>
              <a:off x="5041901" y="533241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242"/>
            <p:cNvSpPr>
              <a:spLocks noChangeArrowheads="1"/>
            </p:cNvSpPr>
            <p:nvPr/>
          </p:nvSpPr>
          <p:spPr bwMode="auto">
            <a:xfrm>
              <a:off x="5080001" y="5294313"/>
              <a:ext cx="396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243"/>
            <p:cNvSpPr>
              <a:spLocks noChangeArrowheads="1"/>
            </p:cNvSpPr>
            <p:nvPr/>
          </p:nvSpPr>
          <p:spPr bwMode="auto">
            <a:xfrm>
              <a:off x="5002213" y="5294313"/>
              <a:ext cx="396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244"/>
            <p:cNvSpPr>
              <a:spLocks noChangeArrowheads="1"/>
            </p:cNvSpPr>
            <p:nvPr/>
          </p:nvSpPr>
          <p:spPr bwMode="auto">
            <a:xfrm>
              <a:off x="6116638" y="4198938"/>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245"/>
            <p:cNvSpPr>
              <a:spLocks noChangeArrowheads="1"/>
            </p:cNvSpPr>
            <p:nvPr/>
          </p:nvSpPr>
          <p:spPr bwMode="auto">
            <a:xfrm>
              <a:off x="6116638" y="4276726"/>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246"/>
            <p:cNvSpPr>
              <a:spLocks noChangeArrowheads="1"/>
            </p:cNvSpPr>
            <p:nvPr/>
          </p:nvSpPr>
          <p:spPr bwMode="auto">
            <a:xfrm>
              <a:off x="6156326" y="4238626"/>
              <a:ext cx="396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247"/>
            <p:cNvSpPr>
              <a:spLocks noChangeArrowheads="1"/>
            </p:cNvSpPr>
            <p:nvPr/>
          </p:nvSpPr>
          <p:spPr bwMode="auto">
            <a:xfrm>
              <a:off x="6078538" y="4238626"/>
              <a:ext cx="3810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89740904"/>
      </p:ext>
    </p:extLst>
  </p:cSld>
  <p:clrMapOvr>
    <a:masterClrMapping/>
  </p:clrMapOvr>
  <p:transition spd="slow">
    <p:push dir="u"/>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a:off x="4572000" y="29029"/>
            <a:ext cx="0" cy="5114471"/>
          </a:xfrm>
          <a:prstGeom prst="line">
            <a:avLst/>
          </a:prstGeom>
          <a:ln w="12700" cap="rnd">
            <a:solidFill>
              <a:schemeClr val="bg1">
                <a:lumMod val="50000"/>
              </a:schemeClr>
            </a:solidFill>
            <a:prstDash val="sysDot"/>
            <a:bevel/>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bwMode="auto">
          <a:xfrm flipH="1">
            <a:off x="3120300" y="2105798"/>
            <a:ext cx="685800" cy="322252"/>
          </a:xfrm>
          <a:prstGeom prst="rect">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59%</a:t>
            </a:r>
            <a:endParaRPr lang="en-US" sz="1400" dirty="0">
              <a:solidFill>
                <a:schemeClr val="bg1"/>
              </a:solidFill>
            </a:endParaRPr>
          </a:p>
        </p:txBody>
      </p:sp>
      <p:sp>
        <p:nvSpPr>
          <p:cNvPr id="83" name="Rectangle 82"/>
          <p:cNvSpPr/>
          <p:nvPr/>
        </p:nvSpPr>
        <p:spPr bwMode="auto">
          <a:xfrm>
            <a:off x="384900" y="962851"/>
            <a:ext cx="2735400" cy="373380"/>
          </a:xfrm>
          <a:prstGeom prst="rect">
            <a:avLst/>
          </a:prstGeom>
          <a:solidFill>
            <a:schemeClr val="tx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a:solidFill>
                  <a:schemeClr val="bg1"/>
                </a:solidFill>
              </a:rPr>
              <a:t>01 - JANUARY</a:t>
            </a:r>
          </a:p>
        </p:txBody>
      </p:sp>
      <p:sp>
        <p:nvSpPr>
          <p:cNvPr id="85" name="Rectangle 84"/>
          <p:cNvSpPr/>
          <p:nvPr/>
        </p:nvSpPr>
        <p:spPr bwMode="auto">
          <a:xfrm>
            <a:off x="3120300" y="962851"/>
            <a:ext cx="685800" cy="373380"/>
          </a:xfrm>
          <a:prstGeom prst="rect">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2018</a:t>
            </a:r>
            <a:endParaRPr lang="en-US" sz="1400" dirty="0">
              <a:solidFill>
                <a:schemeClr val="bg1"/>
              </a:solidFill>
            </a:endParaRPr>
          </a:p>
        </p:txBody>
      </p:sp>
      <p:sp>
        <p:nvSpPr>
          <p:cNvPr id="113" name="Oval 112"/>
          <p:cNvSpPr/>
          <p:nvPr/>
        </p:nvSpPr>
        <p:spPr bwMode="auto">
          <a:xfrm>
            <a:off x="4472977" y="1046618"/>
            <a:ext cx="205846" cy="205846"/>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5" name="Oval 114"/>
          <p:cNvSpPr/>
          <p:nvPr/>
        </p:nvSpPr>
        <p:spPr bwMode="auto">
          <a:xfrm rot="10800000" flipV="1">
            <a:off x="4518697" y="1092338"/>
            <a:ext cx="114406" cy="114406"/>
          </a:xfrm>
          <a:prstGeom prst="ellipse">
            <a:avLst/>
          </a:prstGeom>
          <a:solidFill>
            <a:schemeClr val="accent3"/>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cxnSp>
        <p:nvCxnSpPr>
          <p:cNvPr id="121" name="Straight Connector 120"/>
          <p:cNvCxnSpPr/>
          <p:nvPr/>
        </p:nvCxnSpPr>
        <p:spPr>
          <a:xfrm>
            <a:off x="3806100" y="1149541"/>
            <a:ext cx="666877"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2" name="Oval 11"/>
          <p:cNvSpPr/>
          <p:nvPr/>
        </p:nvSpPr>
        <p:spPr bwMode="auto">
          <a:xfrm>
            <a:off x="4472977" y="2799218"/>
            <a:ext cx="205846" cy="205846"/>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4" name="Straight Connector 13"/>
          <p:cNvCxnSpPr>
            <a:stCxn id="12" idx="6"/>
            <a:endCxn id="9" idx="1"/>
          </p:cNvCxnSpPr>
          <p:nvPr/>
        </p:nvCxnSpPr>
        <p:spPr>
          <a:xfrm>
            <a:off x="4678823" y="2902141"/>
            <a:ext cx="4080277"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7" name="Oval 16"/>
          <p:cNvSpPr/>
          <p:nvPr/>
        </p:nvSpPr>
        <p:spPr bwMode="auto">
          <a:xfrm rot="10800000" flipV="1">
            <a:off x="4518697" y="2844938"/>
            <a:ext cx="114406" cy="114406"/>
          </a:xfrm>
          <a:prstGeom prst="ellipse">
            <a:avLst/>
          </a:prstGeom>
          <a:solidFill>
            <a:schemeClr val="accent4"/>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10" name="Rectangle 9"/>
          <p:cNvSpPr/>
          <p:nvPr/>
        </p:nvSpPr>
        <p:spPr bwMode="auto">
          <a:xfrm>
            <a:off x="5337900" y="3858398"/>
            <a:ext cx="685800" cy="322252"/>
          </a:xfrm>
          <a:prstGeom prst="rect">
            <a:avLst/>
          </a:prstGeom>
          <a:solidFill>
            <a:schemeClr val="accent4"/>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 79%</a:t>
            </a:r>
            <a:endParaRPr lang="en-US" sz="1400" dirty="0">
              <a:solidFill>
                <a:schemeClr val="bg1"/>
              </a:solidFill>
            </a:endParaRPr>
          </a:p>
        </p:txBody>
      </p:sp>
      <p:sp>
        <p:nvSpPr>
          <p:cNvPr id="9" name="Rectangle 8"/>
          <p:cNvSpPr/>
          <p:nvPr/>
        </p:nvSpPr>
        <p:spPr bwMode="auto">
          <a:xfrm flipH="1">
            <a:off x="6023700" y="2715451"/>
            <a:ext cx="2735400" cy="373380"/>
          </a:xfrm>
          <a:prstGeom prst="rect">
            <a:avLst/>
          </a:prstGeom>
          <a:solidFill>
            <a:schemeClr val="tx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a:solidFill>
                  <a:schemeClr val="bg1"/>
                </a:solidFill>
              </a:rPr>
              <a:t>01 - FEBRUARY</a:t>
            </a:r>
            <a:endParaRPr lang="en-US" sz="1400" dirty="0">
              <a:solidFill>
                <a:schemeClr val="bg1"/>
              </a:solidFill>
            </a:endParaRPr>
          </a:p>
        </p:txBody>
      </p:sp>
      <p:sp>
        <p:nvSpPr>
          <p:cNvPr id="11" name="Rectangle 10"/>
          <p:cNvSpPr/>
          <p:nvPr/>
        </p:nvSpPr>
        <p:spPr bwMode="auto">
          <a:xfrm flipH="1">
            <a:off x="5337900" y="2715451"/>
            <a:ext cx="685800" cy="373380"/>
          </a:xfrm>
          <a:prstGeom prst="rect">
            <a:avLst/>
          </a:prstGeom>
          <a:solidFill>
            <a:schemeClr val="accent4"/>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2017</a:t>
            </a:r>
            <a:endParaRPr lang="en-US" sz="1400" dirty="0">
              <a:solidFill>
                <a:schemeClr val="bg1"/>
              </a:solidFill>
            </a:endParaRPr>
          </a:p>
        </p:txBody>
      </p:sp>
      <p:sp>
        <p:nvSpPr>
          <p:cNvPr id="28" name="Rectangle 27"/>
          <p:cNvSpPr/>
          <p:nvPr/>
        </p:nvSpPr>
        <p:spPr>
          <a:xfrm flipH="1">
            <a:off x="533901" y="2110976"/>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29" name="Oval 28"/>
          <p:cNvSpPr/>
          <p:nvPr/>
        </p:nvSpPr>
        <p:spPr bwMode="auto">
          <a:xfrm flipH="1" flipV="1">
            <a:off x="384900" y="2173208"/>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0" name="Rectangle 29"/>
          <p:cNvSpPr/>
          <p:nvPr/>
        </p:nvSpPr>
        <p:spPr>
          <a:xfrm flipH="1">
            <a:off x="533901" y="1502058"/>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31" name="Oval 30"/>
          <p:cNvSpPr/>
          <p:nvPr/>
        </p:nvSpPr>
        <p:spPr bwMode="auto">
          <a:xfrm flipH="1" flipV="1">
            <a:off x="384900" y="1564290"/>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4" name="Rectangle 33"/>
          <p:cNvSpPr/>
          <p:nvPr/>
        </p:nvSpPr>
        <p:spPr>
          <a:xfrm flipH="1">
            <a:off x="6324600" y="3855914"/>
            <a:ext cx="2434500" cy="332399"/>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35" name="Oval 34"/>
          <p:cNvSpPr/>
          <p:nvPr/>
        </p:nvSpPr>
        <p:spPr bwMode="auto">
          <a:xfrm flipH="1" flipV="1">
            <a:off x="6175599" y="3925808"/>
            <a:ext cx="45720" cy="45720"/>
          </a:xfrm>
          <a:prstGeom prst="ellipse">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6" name="Rectangle 35"/>
          <p:cNvSpPr/>
          <p:nvPr/>
        </p:nvSpPr>
        <p:spPr>
          <a:xfrm flipH="1">
            <a:off x="6324600" y="3254658"/>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37" name="Oval 36"/>
          <p:cNvSpPr/>
          <p:nvPr/>
        </p:nvSpPr>
        <p:spPr bwMode="auto">
          <a:xfrm flipH="1" flipV="1">
            <a:off x="6175599" y="3316890"/>
            <a:ext cx="45720" cy="45720"/>
          </a:xfrm>
          <a:prstGeom prst="ellipse">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38" name="Group 37"/>
          <p:cNvGrpSpPr/>
          <p:nvPr/>
        </p:nvGrpSpPr>
        <p:grpSpPr>
          <a:xfrm>
            <a:off x="5406272" y="3197844"/>
            <a:ext cx="549056" cy="549056"/>
            <a:chOff x="9224963" y="2505075"/>
            <a:chExt cx="1173162" cy="1173163"/>
          </a:xfrm>
          <a:solidFill>
            <a:schemeClr val="accent4"/>
          </a:solidFill>
        </p:grpSpPr>
        <p:sp>
          <p:nvSpPr>
            <p:cNvPr id="39" name="Freeform 155"/>
            <p:cNvSpPr>
              <a:spLocks noEditPoints="1"/>
            </p:cNvSpPr>
            <p:nvPr/>
          </p:nvSpPr>
          <p:spPr bwMode="auto">
            <a:xfrm>
              <a:off x="9224963" y="2505075"/>
              <a:ext cx="1155700" cy="1173163"/>
            </a:xfrm>
            <a:custGeom>
              <a:avLst/>
              <a:gdLst>
                <a:gd name="T0" fmla="*/ 1760 w 1891"/>
                <a:gd name="T1" fmla="*/ 832 h 1920"/>
                <a:gd name="T2" fmla="*/ 1504 w 1891"/>
                <a:gd name="T3" fmla="*/ 768 h 1920"/>
                <a:gd name="T4" fmla="*/ 1632 w 1891"/>
                <a:gd name="T5" fmla="*/ 736 h 1920"/>
                <a:gd name="T6" fmla="*/ 1472 w 1891"/>
                <a:gd name="T7" fmla="*/ 160 h 1920"/>
                <a:gd name="T8" fmla="*/ 1167 w 1891"/>
                <a:gd name="T9" fmla="*/ 226 h 1920"/>
                <a:gd name="T10" fmla="*/ 640 w 1891"/>
                <a:gd name="T11" fmla="*/ 576 h 1920"/>
                <a:gd name="T12" fmla="*/ 480 w 1891"/>
                <a:gd name="T13" fmla="*/ 160 h 1920"/>
                <a:gd name="T14" fmla="*/ 175 w 1891"/>
                <a:gd name="T15" fmla="*/ 226 h 1920"/>
                <a:gd name="T16" fmla="*/ 32 w 1891"/>
                <a:gd name="T17" fmla="*/ 768 h 1920"/>
                <a:gd name="T18" fmla="*/ 128 w 1891"/>
                <a:gd name="T19" fmla="*/ 1184 h 1920"/>
                <a:gd name="T20" fmla="*/ 320 w 1891"/>
                <a:gd name="T21" fmla="*/ 1216 h 1920"/>
                <a:gd name="T22" fmla="*/ 352 w 1891"/>
                <a:gd name="T23" fmla="*/ 1920 h 1920"/>
                <a:gd name="T24" fmla="*/ 1344 w 1891"/>
                <a:gd name="T25" fmla="*/ 1888 h 1920"/>
                <a:gd name="T26" fmla="*/ 1879 w 1891"/>
                <a:gd name="T27" fmla="*/ 937 h 1920"/>
                <a:gd name="T28" fmla="*/ 1228 w 1891"/>
                <a:gd name="T29" fmla="*/ 288 h 1920"/>
                <a:gd name="T30" fmla="*/ 1216 w 1891"/>
                <a:gd name="T31" fmla="*/ 160 h 1920"/>
                <a:gd name="T32" fmla="*/ 1375 w 1891"/>
                <a:gd name="T33" fmla="*/ 231 h 1920"/>
                <a:gd name="T34" fmla="*/ 1423 w 1891"/>
                <a:gd name="T35" fmla="*/ 288 h 1920"/>
                <a:gd name="T36" fmla="*/ 1504 w 1891"/>
                <a:gd name="T37" fmla="*/ 704 h 1920"/>
                <a:gd name="T38" fmla="*/ 1440 w 1891"/>
                <a:gd name="T39" fmla="*/ 1154 h 1920"/>
                <a:gd name="T40" fmla="*/ 1335 w 1891"/>
                <a:gd name="T41" fmla="*/ 841 h 1920"/>
                <a:gd name="T42" fmla="*/ 1120 w 1891"/>
                <a:gd name="T43" fmla="*/ 384 h 1920"/>
                <a:gd name="T44" fmla="*/ 1056 w 1891"/>
                <a:gd name="T45" fmla="*/ 576 h 1920"/>
                <a:gd name="T46" fmla="*/ 1088 w 1891"/>
                <a:gd name="T47" fmla="*/ 832 h 1920"/>
                <a:gd name="T48" fmla="*/ 320 w 1891"/>
                <a:gd name="T49" fmla="*/ 608 h 1920"/>
                <a:gd name="T50" fmla="*/ 192 w 1891"/>
                <a:gd name="T51" fmla="*/ 384 h 1920"/>
                <a:gd name="T52" fmla="*/ 64 w 1891"/>
                <a:gd name="T53" fmla="*/ 704 h 1920"/>
                <a:gd name="T54" fmla="*/ 236 w 1891"/>
                <a:gd name="T55" fmla="*/ 288 h 1920"/>
                <a:gd name="T56" fmla="*/ 224 w 1891"/>
                <a:gd name="T57" fmla="*/ 160 h 1920"/>
                <a:gd name="T58" fmla="*/ 383 w 1891"/>
                <a:gd name="T59" fmla="*/ 231 h 1920"/>
                <a:gd name="T60" fmla="*/ 431 w 1891"/>
                <a:gd name="T61" fmla="*/ 288 h 1920"/>
                <a:gd name="T62" fmla="*/ 512 w 1891"/>
                <a:gd name="T63" fmla="*/ 576 h 1920"/>
                <a:gd name="T64" fmla="*/ 448 w 1891"/>
                <a:gd name="T65" fmla="*/ 576 h 1920"/>
                <a:gd name="T66" fmla="*/ 1280 w 1891"/>
                <a:gd name="T67" fmla="*/ 1856 h 1920"/>
                <a:gd name="T68" fmla="*/ 1024 w 1891"/>
                <a:gd name="T69" fmla="*/ 640 h 1920"/>
                <a:gd name="T70" fmla="*/ 1056 w 1891"/>
                <a:gd name="T71" fmla="*/ 896 h 1920"/>
                <a:gd name="T72" fmla="*/ 1133 w 1891"/>
                <a:gd name="T73" fmla="*/ 1477 h 1920"/>
                <a:gd name="T74" fmla="*/ 960 w 1891"/>
                <a:gd name="T75" fmla="*/ 1754 h 1920"/>
                <a:gd name="T76" fmla="*/ 997 w 1891"/>
                <a:gd name="T77" fmla="*/ 1791 h 1920"/>
                <a:gd name="T78" fmla="*/ 1275 w 1891"/>
                <a:gd name="T79" fmla="*/ 1618 h 1920"/>
                <a:gd name="T80" fmla="*/ 1097 w 1891"/>
                <a:gd name="T81" fmla="*/ 1609 h 1920"/>
                <a:gd name="T82" fmla="*/ 1146 w 1891"/>
                <a:gd name="T83" fmla="*/ 1543 h 1920"/>
                <a:gd name="T84" fmla="*/ 1085 w 1891"/>
                <a:gd name="T85" fmla="*/ 1712 h 1920"/>
                <a:gd name="T86" fmla="*/ 1247 w 1891"/>
                <a:gd name="T87" fmla="*/ 1554 h 1920"/>
                <a:gd name="T88" fmla="*/ 1811 w 1891"/>
                <a:gd name="T89" fmla="*/ 96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1" h="1920">
                  <a:moveTo>
                    <a:pt x="1879" y="937"/>
                  </a:moveTo>
                  <a:cubicBezTo>
                    <a:pt x="1783" y="841"/>
                    <a:pt x="1783" y="841"/>
                    <a:pt x="1783" y="841"/>
                  </a:cubicBezTo>
                  <a:cubicBezTo>
                    <a:pt x="1777" y="835"/>
                    <a:pt x="1768" y="831"/>
                    <a:pt x="1760" y="832"/>
                  </a:cubicBezTo>
                  <a:cubicBezTo>
                    <a:pt x="1751" y="832"/>
                    <a:pt x="1743" y="835"/>
                    <a:pt x="1737" y="842"/>
                  </a:cubicBezTo>
                  <a:cubicBezTo>
                    <a:pt x="1504" y="1087"/>
                    <a:pt x="1504" y="1087"/>
                    <a:pt x="1504" y="1087"/>
                  </a:cubicBezTo>
                  <a:cubicBezTo>
                    <a:pt x="1504" y="768"/>
                    <a:pt x="1504" y="768"/>
                    <a:pt x="1504" y="768"/>
                  </a:cubicBezTo>
                  <a:cubicBezTo>
                    <a:pt x="1600" y="768"/>
                    <a:pt x="1600" y="768"/>
                    <a:pt x="1600" y="768"/>
                  </a:cubicBezTo>
                  <a:cubicBezTo>
                    <a:pt x="1618" y="768"/>
                    <a:pt x="1632" y="753"/>
                    <a:pt x="1632" y="736"/>
                  </a:cubicBezTo>
                  <a:cubicBezTo>
                    <a:pt x="1632" y="736"/>
                    <a:pt x="1632" y="736"/>
                    <a:pt x="1632" y="736"/>
                  </a:cubicBezTo>
                  <a:cubicBezTo>
                    <a:pt x="1632" y="433"/>
                    <a:pt x="1632" y="433"/>
                    <a:pt x="1632" y="433"/>
                  </a:cubicBezTo>
                  <a:cubicBezTo>
                    <a:pt x="1632" y="330"/>
                    <a:pt x="1558" y="243"/>
                    <a:pt x="1457" y="226"/>
                  </a:cubicBezTo>
                  <a:cubicBezTo>
                    <a:pt x="1467" y="205"/>
                    <a:pt x="1472" y="183"/>
                    <a:pt x="1472" y="160"/>
                  </a:cubicBezTo>
                  <a:cubicBezTo>
                    <a:pt x="1472" y="71"/>
                    <a:pt x="1400" y="0"/>
                    <a:pt x="1312" y="0"/>
                  </a:cubicBezTo>
                  <a:cubicBezTo>
                    <a:pt x="1224" y="0"/>
                    <a:pt x="1152" y="71"/>
                    <a:pt x="1152" y="160"/>
                  </a:cubicBezTo>
                  <a:cubicBezTo>
                    <a:pt x="1152" y="183"/>
                    <a:pt x="1157" y="205"/>
                    <a:pt x="1167" y="226"/>
                  </a:cubicBezTo>
                  <a:cubicBezTo>
                    <a:pt x="1066" y="243"/>
                    <a:pt x="992" y="330"/>
                    <a:pt x="992" y="433"/>
                  </a:cubicBezTo>
                  <a:cubicBezTo>
                    <a:pt x="992" y="576"/>
                    <a:pt x="992" y="576"/>
                    <a:pt x="992" y="576"/>
                  </a:cubicBezTo>
                  <a:cubicBezTo>
                    <a:pt x="640" y="576"/>
                    <a:pt x="640" y="576"/>
                    <a:pt x="640" y="576"/>
                  </a:cubicBezTo>
                  <a:cubicBezTo>
                    <a:pt x="640" y="433"/>
                    <a:pt x="640" y="433"/>
                    <a:pt x="640" y="433"/>
                  </a:cubicBezTo>
                  <a:cubicBezTo>
                    <a:pt x="640" y="330"/>
                    <a:pt x="566" y="243"/>
                    <a:pt x="465" y="226"/>
                  </a:cubicBezTo>
                  <a:cubicBezTo>
                    <a:pt x="475" y="205"/>
                    <a:pt x="480" y="183"/>
                    <a:pt x="480" y="160"/>
                  </a:cubicBezTo>
                  <a:cubicBezTo>
                    <a:pt x="480" y="71"/>
                    <a:pt x="408" y="0"/>
                    <a:pt x="320" y="0"/>
                  </a:cubicBezTo>
                  <a:cubicBezTo>
                    <a:pt x="232" y="0"/>
                    <a:pt x="160" y="71"/>
                    <a:pt x="160" y="160"/>
                  </a:cubicBezTo>
                  <a:cubicBezTo>
                    <a:pt x="160" y="183"/>
                    <a:pt x="165" y="205"/>
                    <a:pt x="175" y="226"/>
                  </a:cubicBezTo>
                  <a:cubicBezTo>
                    <a:pt x="74" y="243"/>
                    <a:pt x="0" y="330"/>
                    <a:pt x="0" y="433"/>
                  </a:cubicBezTo>
                  <a:cubicBezTo>
                    <a:pt x="0" y="736"/>
                    <a:pt x="0" y="736"/>
                    <a:pt x="0" y="736"/>
                  </a:cubicBezTo>
                  <a:cubicBezTo>
                    <a:pt x="0" y="753"/>
                    <a:pt x="14" y="768"/>
                    <a:pt x="32" y="768"/>
                  </a:cubicBezTo>
                  <a:cubicBezTo>
                    <a:pt x="32" y="768"/>
                    <a:pt x="32" y="768"/>
                    <a:pt x="32" y="768"/>
                  </a:cubicBezTo>
                  <a:cubicBezTo>
                    <a:pt x="128" y="768"/>
                    <a:pt x="128" y="768"/>
                    <a:pt x="128" y="768"/>
                  </a:cubicBezTo>
                  <a:cubicBezTo>
                    <a:pt x="128" y="1184"/>
                    <a:pt x="128" y="1184"/>
                    <a:pt x="128" y="1184"/>
                  </a:cubicBezTo>
                  <a:cubicBezTo>
                    <a:pt x="128" y="1201"/>
                    <a:pt x="142" y="1216"/>
                    <a:pt x="160" y="1216"/>
                  </a:cubicBezTo>
                  <a:cubicBezTo>
                    <a:pt x="160" y="1216"/>
                    <a:pt x="160" y="1216"/>
                    <a:pt x="160" y="1216"/>
                  </a:cubicBezTo>
                  <a:cubicBezTo>
                    <a:pt x="320" y="1216"/>
                    <a:pt x="320" y="1216"/>
                    <a:pt x="320" y="1216"/>
                  </a:cubicBezTo>
                  <a:cubicBezTo>
                    <a:pt x="320" y="1888"/>
                    <a:pt x="320" y="1888"/>
                    <a:pt x="320" y="1888"/>
                  </a:cubicBezTo>
                  <a:cubicBezTo>
                    <a:pt x="320" y="1905"/>
                    <a:pt x="334" y="1920"/>
                    <a:pt x="352" y="1920"/>
                  </a:cubicBezTo>
                  <a:cubicBezTo>
                    <a:pt x="352" y="1920"/>
                    <a:pt x="352" y="1920"/>
                    <a:pt x="352" y="1920"/>
                  </a:cubicBezTo>
                  <a:cubicBezTo>
                    <a:pt x="1312" y="1920"/>
                    <a:pt x="1312" y="1920"/>
                    <a:pt x="1312" y="1920"/>
                  </a:cubicBezTo>
                  <a:cubicBezTo>
                    <a:pt x="1330" y="1920"/>
                    <a:pt x="1344" y="1905"/>
                    <a:pt x="1344" y="1888"/>
                  </a:cubicBezTo>
                  <a:cubicBezTo>
                    <a:pt x="1344" y="1888"/>
                    <a:pt x="1344" y="1888"/>
                    <a:pt x="1344" y="1888"/>
                  </a:cubicBezTo>
                  <a:cubicBezTo>
                    <a:pt x="1344" y="1545"/>
                    <a:pt x="1344" y="1545"/>
                    <a:pt x="1344" y="1545"/>
                  </a:cubicBezTo>
                  <a:cubicBezTo>
                    <a:pt x="1879" y="982"/>
                    <a:pt x="1879" y="982"/>
                    <a:pt x="1879" y="982"/>
                  </a:cubicBezTo>
                  <a:cubicBezTo>
                    <a:pt x="1891" y="969"/>
                    <a:pt x="1891" y="949"/>
                    <a:pt x="1879" y="937"/>
                  </a:cubicBezTo>
                  <a:moveTo>
                    <a:pt x="1056" y="433"/>
                  </a:moveTo>
                  <a:cubicBezTo>
                    <a:pt x="1056" y="353"/>
                    <a:pt x="1121" y="288"/>
                    <a:pt x="1201" y="288"/>
                  </a:cubicBezTo>
                  <a:cubicBezTo>
                    <a:pt x="1228" y="288"/>
                    <a:pt x="1228" y="288"/>
                    <a:pt x="1228" y="288"/>
                  </a:cubicBezTo>
                  <a:cubicBezTo>
                    <a:pt x="1246" y="288"/>
                    <a:pt x="1260" y="273"/>
                    <a:pt x="1260" y="256"/>
                  </a:cubicBezTo>
                  <a:cubicBezTo>
                    <a:pt x="1260" y="246"/>
                    <a:pt x="1256" y="238"/>
                    <a:pt x="1249" y="231"/>
                  </a:cubicBezTo>
                  <a:cubicBezTo>
                    <a:pt x="1228" y="214"/>
                    <a:pt x="1216" y="187"/>
                    <a:pt x="1216" y="160"/>
                  </a:cubicBezTo>
                  <a:cubicBezTo>
                    <a:pt x="1216" y="107"/>
                    <a:pt x="1259" y="64"/>
                    <a:pt x="1312" y="64"/>
                  </a:cubicBezTo>
                  <a:cubicBezTo>
                    <a:pt x="1365" y="64"/>
                    <a:pt x="1408" y="107"/>
                    <a:pt x="1408" y="160"/>
                  </a:cubicBezTo>
                  <a:cubicBezTo>
                    <a:pt x="1408" y="187"/>
                    <a:pt x="1396" y="214"/>
                    <a:pt x="1375" y="231"/>
                  </a:cubicBezTo>
                  <a:cubicBezTo>
                    <a:pt x="1361" y="243"/>
                    <a:pt x="1360" y="263"/>
                    <a:pt x="1372" y="277"/>
                  </a:cubicBezTo>
                  <a:cubicBezTo>
                    <a:pt x="1378" y="284"/>
                    <a:pt x="1387" y="288"/>
                    <a:pt x="1396" y="288"/>
                  </a:cubicBezTo>
                  <a:cubicBezTo>
                    <a:pt x="1423" y="288"/>
                    <a:pt x="1423" y="288"/>
                    <a:pt x="1423" y="288"/>
                  </a:cubicBezTo>
                  <a:cubicBezTo>
                    <a:pt x="1503" y="288"/>
                    <a:pt x="1568" y="353"/>
                    <a:pt x="1568" y="433"/>
                  </a:cubicBezTo>
                  <a:cubicBezTo>
                    <a:pt x="1568" y="704"/>
                    <a:pt x="1568" y="704"/>
                    <a:pt x="1568" y="704"/>
                  </a:cubicBezTo>
                  <a:cubicBezTo>
                    <a:pt x="1504" y="704"/>
                    <a:pt x="1504" y="704"/>
                    <a:pt x="1504" y="704"/>
                  </a:cubicBezTo>
                  <a:cubicBezTo>
                    <a:pt x="1504" y="384"/>
                    <a:pt x="1504" y="384"/>
                    <a:pt x="1504" y="384"/>
                  </a:cubicBezTo>
                  <a:cubicBezTo>
                    <a:pt x="1440" y="384"/>
                    <a:pt x="1440" y="384"/>
                    <a:pt x="1440" y="384"/>
                  </a:cubicBezTo>
                  <a:cubicBezTo>
                    <a:pt x="1440" y="1154"/>
                    <a:pt x="1440" y="1154"/>
                    <a:pt x="1440" y="1154"/>
                  </a:cubicBezTo>
                  <a:cubicBezTo>
                    <a:pt x="1344" y="1255"/>
                    <a:pt x="1344" y="1255"/>
                    <a:pt x="1344" y="1255"/>
                  </a:cubicBezTo>
                  <a:cubicBezTo>
                    <a:pt x="1344" y="864"/>
                    <a:pt x="1344" y="864"/>
                    <a:pt x="1344" y="864"/>
                  </a:cubicBezTo>
                  <a:cubicBezTo>
                    <a:pt x="1344" y="855"/>
                    <a:pt x="1341" y="847"/>
                    <a:pt x="1335" y="841"/>
                  </a:cubicBezTo>
                  <a:cubicBezTo>
                    <a:pt x="1184" y="690"/>
                    <a:pt x="1184" y="690"/>
                    <a:pt x="1184" y="690"/>
                  </a:cubicBezTo>
                  <a:cubicBezTo>
                    <a:pt x="1184" y="384"/>
                    <a:pt x="1184" y="384"/>
                    <a:pt x="1184" y="384"/>
                  </a:cubicBezTo>
                  <a:cubicBezTo>
                    <a:pt x="1120" y="384"/>
                    <a:pt x="1120" y="384"/>
                    <a:pt x="1120" y="384"/>
                  </a:cubicBezTo>
                  <a:cubicBezTo>
                    <a:pt x="1120" y="626"/>
                    <a:pt x="1120" y="626"/>
                    <a:pt x="1120" y="626"/>
                  </a:cubicBezTo>
                  <a:cubicBezTo>
                    <a:pt x="1079" y="585"/>
                    <a:pt x="1079" y="585"/>
                    <a:pt x="1079" y="585"/>
                  </a:cubicBezTo>
                  <a:cubicBezTo>
                    <a:pt x="1073" y="579"/>
                    <a:pt x="1064" y="576"/>
                    <a:pt x="1056" y="576"/>
                  </a:cubicBezTo>
                  <a:lnTo>
                    <a:pt x="1056" y="433"/>
                  </a:lnTo>
                  <a:close/>
                  <a:moveTo>
                    <a:pt x="1235" y="832"/>
                  </a:moveTo>
                  <a:cubicBezTo>
                    <a:pt x="1088" y="832"/>
                    <a:pt x="1088" y="832"/>
                    <a:pt x="1088" y="832"/>
                  </a:cubicBezTo>
                  <a:cubicBezTo>
                    <a:pt x="1088" y="685"/>
                    <a:pt x="1088" y="685"/>
                    <a:pt x="1088" y="685"/>
                  </a:cubicBezTo>
                  <a:lnTo>
                    <a:pt x="1235" y="832"/>
                  </a:lnTo>
                  <a:close/>
                  <a:moveTo>
                    <a:pt x="320" y="608"/>
                  </a:moveTo>
                  <a:cubicBezTo>
                    <a:pt x="320" y="1152"/>
                    <a:pt x="320" y="1152"/>
                    <a:pt x="320" y="1152"/>
                  </a:cubicBezTo>
                  <a:cubicBezTo>
                    <a:pt x="192" y="1152"/>
                    <a:pt x="192" y="1152"/>
                    <a:pt x="192" y="1152"/>
                  </a:cubicBezTo>
                  <a:cubicBezTo>
                    <a:pt x="192" y="384"/>
                    <a:pt x="192" y="384"/>
                    <a:pt x="192" y="384"/>
                  </a:cubicBezTo>
                  <a:cubicBezTo>
                    <a:pt x="128" y="384"/>
                    <a:pt x="128" y="384"/>
                    <a:pt x="128" y="384"/>
                  </a:cubicBezTo>
                  <a:cubicBezTo>
                    <a:pt x="128" y="704"/>
                    <a:pt x="128" y="704"/>
                    <a:pt x="128" y="704"/>
                  </a:cubicBezTo>
                  <a:cubicBezTo>
                    <a:pt x="64" y="704"/>
                    <a:pt x="64" y="704"/>
                    <a:pt x="64" y="704"/>
                  </a:cubicBezTo>
                  <a:cubicBezTo>
                    <a:pt x="64" y="433"/>
                    <a:pt x="64" y="433"/>
                    <a:pt x="64" y="433"/>
                  </a:cubicBezTo>
                  <a:cubicBezTo>
                    <a:pt x="64" y="353"/>
                    <a:pt x="129" y="288"/>
                    <a:pt x="209" y="288"/>
                  </a:cubicBezTo>
                  <a:cubicBezTo>
                    <a:pt x="236" y="288"/>
                    <a:pt x="236" y="288"/>
                    <a:pt x="236" y="288"/>
                  </a:cubicBezTo>
                  <a:cubicBezTo>
                    <a:pt x="254" y="288"/>
                    <a:pt x="268" y="273"/>
                    <a:pt x="268" y="256"/>
                  </a:cubicBezTo>
                  <a:cubicBezTo>
                    <a:pt x="268" y="246"/>
                    <a:pt x="264" y="238"/>
                    <a:pt x="257" y="231"/>
                  </a:cubicBezTo>
                  <a:cubicBezTo>
                    <a:pt x="236" y="214"/>
                    <a:pt x="224" y="187"/>
                    <a:pt x="224" y="160"/>
                  </a:cubicBezTo>
                  <a:cubicBezTo>
                    <a:pt x="224" y="107"/>
                    <a:pt x="267" y="64"/>
                    <a:pt x="320" y="64"/>
                  </a:cubicBezTo>
                  <a:cubicBezTo>
                    <a:pt x="373" y="64"/>
                    <a:pt x="416" y="107"/>
                    <a:pt x="416" y="160"/>
                  </a:cubicBezTo>
                  <a:cubicBezTo>
                    <a:pt x="416" y="187"/>
                    <a:pt x="404" y="214"/>
                    <a:pt x="383" y="231"/>
                  </a:cubicBezTo>
                  <a:cubicBezTo>
                    <a:pt x="369" y="243"/>
                    <a:pt x="368" y="263"/>
                    <a:pt x="380" y="277"/>
                  </a:cubicBezTo>
                  <a:cubicBezTo>
                    <a:pt x="386" y="284"/>
                    <a:pt x="395" y="288"/>
                    <a:pt x="404" y="288"/>
                  </a:cubicBezTo>
                  <a:cubicBezTo>
                    <a:pt x="431" y="288"/>
                    <a:pt x="431" y="288"/>
                    <a:pt x="431" y="288"/>
                  </a:cubicBezTo>
                  <a:cubicBezTo>
                    <a:pt x="511" y="288"/>
                    <a:pt x="576" y="353"/>
                    <a:pt x="576" y="433"/>
                  </a:cubicBezTo>
                  <a:cubicBezTo>
                    <a:pt x="576" y="576"/>
                    <a:pt x="576" y="576"/>
                    <a:pt x="576" y="576"/>
                  </a:cubicBezTo>
                  <a:cubicBezTo>
                    <a:pt x="512" y="576"/>
                    <a:pt x="512" y="576"/>
                    <a:pt x="512" y="576"/>
                  </a:cubicBezTo>
                  <a:cubicBezTo>
                    <a:pt x="512" y="384"/>
                    <a:pt x="512" y="384"/>
                    <a:pt x="512" y="384"/>
                  </a:cubicBezTo>
                  <a:cubicBezTo>
                    <a:pt x="448" y="384"/>
                    <a:pt x="448" y="384"/>
                    <a:pt x="448" y="384"/>
                  </a:cubicBezTo>
                  <a:cubicBezTo>
                    <a:pt x="448" y="576"/>
                    <a:pt x="448" y="576"/>
                    <a:pt x="448" y="576"/>
                  </a:cubicBezTo>
                  <a:cubicBezTo>
                    <a:pt x="352" y="576"/>
                    <a:pt x="352" y="576"/>
                    <a:pt x="352" y="576"/>
                  </a:cubicBezTo>
                  <a:cubicBezTo>
                    <a:pt x="334" y="576"/>
                    <a:pt x="320" y="590"/>
                    <a:pt x="320" y="608"/>
                  </a:cubicBezTo>
                  <a:close/>
                  <a:moveTo>
                    <a:pt x="1280" y="1856"/>
                  </a:moveTo>
                  <a:cubicBezTo>
                    <a:pt x="384" y="1856"/>
                    <a:pt x="384" y="1856"/>
                    <a:pt x="384" y="1856"/>
                  </a:cubicBezTo>
                  <a:cubicBezTo>
                    <a:pt x="384" y="640"/>
                    <a:pt x="384" y="640"/>
                    <a:pt x="384" y="640"/>
                  </a:cubicBezTo>
                  <a:cubicBezTo>
                    <a:pt x="1024" y="640"/>
                    <a:pt x="1024" y="640"/>
                    <a:pt x="1024" y="640"/>
                  </a:cubicBezTo>
                  <a:cubicBezTo>
                    <a:pt x="1024" y="864"/>
                    <a:pt x="1024" y="864"/>
                    <a:pt x="1024" y="864"/>
                  </a:cubicBezTo>
                  <a:cubicBezTo>
                    <a:pt x="1024" y="881"/>
                    <a:pt x="1038" y="896"/>
                    <a:pt x="1056" y="896"/>
                  </a:cubicBezTo>
                  <a:cubicBezTo>
                    <a:pt x="1056" y="896"/>
                    <a:pt x="1056" y="896"/>
                    <a:pt x="1056" y="896"/>
                  </a:cubicBezTo>
                  <a:cubicBezTo>
                    <a:pt x="1280" y="896"/>
                    <a:pt x="1280" y="896"/>
                    <a:pt x="1280" y="896"/>
                  </a:cubicBezTo>
                  <a:cubicBezTo>
                    <a:pt x="1280" y="1322"/>
                    <a:pt x="1280" y="1322"/>
                    <a:pt x="1280" y="1322"/>
                  </a:cubicBezTo>
                  <a:cubicBezTo>
                    <a:pt x="1133" y="1477"/>
                    <a:pt x="1133" y="1477"/>
                    <a:pt x="1133" y="1477"/>
                  </a:cubicBezTo>
                  <a:cubicBezTo>
                    <a:pt x="1010" y="1539"/>
                    <a:pt x="1010" y="1539"/>
                    <a:pt x="1010" y="1539"/>
                  </a:cubicBezTo>
                  <a:cubicBezTo>
                    <a:pt x="1001" y="1544"/>
                    <a:pt x="994" y="1552"/>
                    <a:pt x="992" y="1562"/>
                  </a:cubicBezTo>
                  <a:cubicBezTo>
                    <a:pt x="960" y="1754"/>
                    <a:pt x="960" y="1754"/>
                    <a:pt x="960" y="1754"/>
                  </a:cubicBezTo>
                  <a:cubicBezTo>
                    <a:pt x="958" y="1772"/>
                    <a:pt x="969" y="1788"/>
                    <a:pt x="987" y="1791"/>
                  </a:cubicBezTo>
                  <a:cubicBezTo>
                    <a:pt x="988" y="1791"/>
                    <a:pt x="990" y="1792"/>
                    <a:pt x="992" y="1792"/>
                  </a:cubicBezTo>
                  <a:cubicBezTo>
                    <a:pt x="994" y="1792"/>
                    <a:pt x="996" y="1791"/>
                    <a:pt x="997" y="1791"/>
                  </a:cubicBezTo>
                  <a:cubicBezTo>
                    <a:pt x="1189" y="1759"/>
                    <a:pt x="1189" y="1759"/>
                    <a:pt x="1189" y="1759"/>
                  </a:cubicBezTo>
                  <a:cubicBezTo>
                    <a:pt x="1199" y="1757"/>
                    <a:pt x="1208" y="1751"/>
                    <a:pt x="1213" y="1742"/>
                  </a:cubicBezTo>
                  <a:cubicBezTo>
                    <a:pt x="1275" y="1618"/>
                    <a:pt x="1275" y="1618"/>
                    <a:pt x="1275" y="1618"/>
                  </a:cubicBezTo>
                  <a:cubicBezTo>
                    <a:pt x="1280" y="1612"/>
                    <a:pt x="1280" y="1612"/>
                    <a:pt x="1280" y="1612"/>
                  </a:cubicBezTo>
                  <a:lnTo>
                    <a:pt x="1280" y="1856"/>
                  </a:lnTo>
                  <a:close/>
                  <a:moveTo>
                    <a:pt x="1097" y="1609"/>
                  </a:moveTo>
                  <a:cubicBezTo>
                    <a:pt x="1040" y="1666"/>
                    <a:pt x="1040" y="1666"/>
                    <a:pt x="1040" y="1666"/>
                  </a:cubicBezTo>
                  <a:cubicBezTo>
                    <a:pt x="1053" y="1589"/>
                    <a:pt x="1053" y="1589"/>
                    <a:pt x="1053" y="1589"/>
                  </a:cubicBezTo>
                  <a:cubicBezTo>
                    <a:pt x="1146" y="1543"/>
                    <a:pt x="1146" y="1543"/>
                    <a:pt x="1146" y="1543"/>
                  </a:cubicBezTo>
                  <a:cubicBezTo>
                    <a:pt x="1209" y="1606"/>
                    <a:pt x="1209" y="1606"/>
                    <a:pt x="1209" y="1606"/>
                  </a:cubicBezTo>
                  <a:cubicBezTo>
                    <a:pt x="1163" y="1699"/>
                    <a:pt x="1163" y="1699"/>
                    <a:pt x="1163" y="1699"/>
                  </a:cubicBezTo>
                  <a:cubicBezTo>
                    <a:pt x="1085" y="1712"/>
                    <a:pt x="1085" y="1712"/>
                    <a:pt x="1085" y="1712"/>
                  </a:cubicBezTo>
                  <a:cubicBezTo>
                    <a:pt x="1143" y="1654"/>
                    <a:pt x="1143" y="1654"/>
                    <a:pt x="1143" y="1654"/>
                  </a:cubicBezTo>
                  <a:lnTo>
                    <a:pt x="1097" y="1609"/>
                  </a:lnTo>
                  <a:close/>
                  <a:moveTo>
                    <a:pt x="1247" y="1554"/>
                  </a:moveTo>
                  <a:cubicBezTo>
                    <a:pt x="1197" y="1503"/>
                    <a:pt x="1197" y="1503"/>
                    <a:pt x="1197" y="1503"/>
                  </a:cubicBezTo>
                  <a:cubicBezTo>
                    <a:pt x="1761" y="909"/>
                    <a:pt x="1761" y="909"/>
                    <a:pt x="1761" y="909"/>
                  </a:cubicBezTo>
                  <a:cubicBezTo>
                    <a:pt x="1811" y="960"/>
                    <a:pt x="1811" y="960"/>
                    <a:pt x="1811" y="960"/>
                  </a:cubicBezTo>
                  <a:lnTo>
                    <a:pt x="1247" y="15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156"/>
            <p:cNvSpPr>
              <a:spLocks noChangeArrowheads="1"/>
            </p:cNvSpPr>
            <p:nvPr/>
          </p:nvSpPr>
          <p:spPr bwMode="auto">
            <a:xfrm>
              <a:off x="9537700" y="2955925"/>
              <a:ext cx="234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Rectangle 157"/>
            <p:cNvSpPr>
              <a:spLocks noChangeArrowheads="1"/>
            </p:cNvSpPr>
            <p:nvPr/>
          </p:nvSpPr>
          <p:spPr bwMode="auto">
            <a:xfrm>
              <a:off x="9499600" y="3052763"/>
              <a:ext cx="1762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158"/>
            <p:cNvSpPr>
              <a:spLocks noChangeArrowheads="1"/>
            </p:cNvSpPr>
            <p:nvPr/>
          </p:nvSpPr>
          <p:spPr bwMode="auto">
            <a:xfrm>
              <a:off x="9713913" y="3052763"/>
              <a:ext cx="98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159"/>
            <p:cNvSpPr>
              <a:spLocks noChangeArrowheads="1"/>
            </p:cNvSpPr>
            <p:nvPr/>
          </p:nvSpPr>
          <p:spPr bwMode="auto">
            <a:xfrm>
              <a:off x="9499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Rectangle 160"/>
            <p:cNvSpPr>
              <a:spLocks noChangeArrowheads="1"/>
            </p:cNvSpPr>
            <p:nvPr/>
          </p:nvSpPr>
          <p:spPr bwMode="auto">
            <a:xfrm>
              <a:off x="9753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161"/>
            <p:cNvSpPr>
              <a:spLocks noChangeArrowheads="1"/>
            </p:cNvSpPr>
            <p:nvPr/>
          </p:nvSpPr>
          <p:spPr bwMode="auto">
            <a:xfrm>
              <a:off x="9499600" y="3248025"/>
              <a:ext cx="1365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Rectangle 162"/>
            <p:cNvSpPr>
              <a:spLocks noChangeArrowheads="1"/>
            </p:cNvSpPr>
            <p:nvPr/>
          </p:nvSpPr>
          <p:spPr bwMode="auto">
            <a:xfrm>
              <a:off x="9675813" y="3248025"/>
              <a:ext cx="292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163"/>
            <p:cNvSpPr>
              <a:spLocks noChangeArrowheads="1"/>
            </p:cNvSpPr>
            <p:nvPr/>
          </p:nvSpPr>
          <p:spPr bwMode="auto">
            <a:xfrm>
              <a:off x="9499600" y="3346450"/>
              <a:ext cx="11747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164"/>
            <p:cNvSpPr>
              <a:spLocks noChangeArrowheads="1"/>
            </p:cNvSpPr>
            <p:nvPr/>
          </p:nvSpPr>
          <p:spPr bwMode="auto">
            <a:xfrm>
              <a:off x="9655175" y="3346450"/>
              <a:ext cx="2524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165"/>
            <p:cNvSpPr>
              <a:spLocks noChangeArrowheads="1"/>
            </p:cNvSpPr>
            <p:nvPr/>
          </p:nvSpPr>
          <p:spPr bwMode="auto">
            <a:xfrm>
              <a:off x="9499600" y="3444875"/>
              <a:ext cx="107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66"/>
            <p:cNvSpPr>
              <a:spLocks noChangeArrowheads="1"/>
            </p:cNvSpPr>
            <p:nvPr/>
          </p:nvSpPr>
          <p:spPr bwMode="auto">
            <a:xfrm>
              <a:off x="9639300" y="3444875"/>
              <a:ext cx="1539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167"/>
            <p:cNvSpPr>
              <a:spLocks noChangeArrowheads="1"/>
            </p:cNvSpPr>
            <p:nvPr/>
          </p:nvSpPr>
          <p:spPr bwMode="auto">
            <a:xfrm>
              <a:off x="9499600" y="3541713"/>
              <a:ext cx="1539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168"/>
            <p:cNvSpPr>
              <a:spLocks noChangeArrowheads="1"/>
            </p:cNvSpPr>
            <p:nvPr/>
          </p:nvSpPr>
          <p:spPr bwMode="auto">
            <a:xfrm>
              <a:off x="10320338" y="35623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169"/>
            <p:cNvSpPr>
              <a:spLocks noChangeArrowheads="1"/>
            </p:cNvSpPr>
            <p:nvPr/>
          </p:nvSpPr>
          <p:spPr bwMode="auto">
            <a:xfrm>
              <a:off x="10320338" y="3640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170"/>
            <p:cNvSpPr>
              <a:spLocks noChangeArrowheads="1"/>
            </p:cNvSpPr>
            <p:nvPr/>
          </p:nvSpPr>
          <p:spPr bwMode="auto">
            <a:xfrm>
              <a:off x="10360025"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171"/>
            <p:cNvSpPr>
              <a:spLocks noChangeArrowheads="1"/>
            </p:cNvSpPr>
            <p:nvPr/>
          </p:nvSpPr>
          <p:spPr bwMode="auto">
            <a:xfrm>
              <a:off x="10282238"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172"/>
            <p:cNvSpPr>
              <a:spLocks noChangeArrowheads="1"/>
            </p:cNvSpPr>
            <p:nvPr/>
          </p:nvSpPr>
          <p:spPr bwMode="auto">
            <a:xfrm>
              <a:off x="10320338" y="25050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173"/>
            <p:cNvSpPr>
              <a:spLocks noChangeArrowheads="1"/>
            </p:cNvSpPr>
            <p:nvPr/>
          </p:nvSpPr>
          <p:spPr bwMode="auto">
            <a:xfrm>
              <a:off x="10320338" y="2584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174"/>
            <p:cNvSpPr>
              <a:spLocks noChangeArrowheads="1"/>
            </p:cNvSpPr>
            <p:nvPr/>
          </p:nvSpPr>
          <p:spPr bwMode="auto">
            <a:xfrm>
              <a:off x="10360025"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175"/>
            <p:cNvSpPr>
              <a:spLocks noChangeArrowheads="1"/>
            </p:cNvSpPr>
            <p:nvPr/>
          </p:nvSpPr>
          <p:spPr bwMode="auto">
            <a:xfrm>
              <a:off x="10282238"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p:nvGrpSpPr>
        <p:grpSpPr>
          <a:xfrm>
            <a:off x="3174807" y="1433010"/>
            <a:ext cx="576786" cy="576008"/>
            <a:chOff x="2895600" y="6205538"/>
            <a:chExt cx="1176338" cy="1174751"/>
          </a:xfrm>
          <a:solidFill>
            <a:schemeClr val="accent3"/>
          </a:solidFill>
        </p:grpSpPr>
        <p:sp>
          <p:nvSpPr>
            <p:cNvPr id="68" name="Freeform 335"/>
            <p:cNvSpPr>
              <a:spLocks/>
            </p:cNvSpPr>
            <p:nvPr/>
          </p:nvSpPr>
          <p:spPr bwMode="auto">
            <a:xfrm>
              <a:off x="2895600" y="6362701"/>
              <a:ext cx="765175" cy="1017588"/>
            </a:xfrm>
            <a:custGeom>
              <a:avLst/>
              <a:gdLst>
                <a:gd name="T0" fmla="*/ 259 w 1248"/>
                <a:gd name="T1" fmla="*/ 1181 h 1664"/>
                <a:gd name="T2" fmla="*/ 289 w 1248"/>
                <a:gd name="T3" fmla="*/ 1124 h 1664"/>
                <a:gd name="T4" fmla="*/ 64 w 1248"/>
                <a:gd name="T5" fmla="*/ 764 h 1664"/>
                <a:gd name="T6" fmla="*/ 64 w 1248"/>
                <a:gd name="T7" fmla="*/ 480 h 1664"/>
                <a:gd name="T8" fmla="*/ 512 w 1248"/>
                <a:gd name="T9" fmla="*/ 64 h 1664"/>
                <a:gd name="T10" fmla="*/ 960 w 1248"/>
                <a:gd name="T11" fmla="*/ 480 h 1664"/>
                <a:gd name="T12" fmla="*/ 960 w 1248"/>
                <a:gd name="T13" fmla="*/ 764 h 1664"/>
                <a:gd name="T14" fmla="*/ 735 w 1248"/>
                <a:gd name="T15" fmla="*/ 1124 h 1664"/>
                <a:gd name="T16" fmla="*/ 582 w 1248"/>
                <a:gd name="T17" fmla="*/ 1206 h 1664"/>
                <a:gd name="T18" fmla="*/ 442 w 1248"/>
                <a:gd name="T19" fmla="*/ 1206 h 1664"/>
                <a:gd name="T20" fmla="*/ 412 w 1248"/>
                <a:gd name="T21" fmla="*/ 1262 h 1664"/>
                <a:gd name="T22" fmla="*/ 612 w 1248"/>
                <a:gd name="T23" fmla="*/ 1262 h 1664"/>
                <a:gd name="T24" fmla="*/ 640 w 1248"/>
                <a:gd name="T25" fmla="*/ 1248 h 1664"/>
                <a:gd name="T26" fmla="*/ 640 w 1248"/>
                <a:gd name="T27" fmla="*/ 1408 h 1664"/>
                <a:gd name="T28" fmla="*/ 669 w 1248"/>
                <a:gd name="T29" fmla="*/ 1439 h 1664"/>
                <a:gd name="T30" fmla="*/ 902 w 1248"/>
                <a:gd name="T31" fmla="*/ 1463 h 1664"/>
                <a:gd name="T32" fmla="*/ 960 w 1248"/>
                <a:gd name="T33" fmla="*/ 1526 h 1664"/>
                <a:gd name="T34" fmla="*/ 960 w 1248"/>
                <a:gd name="T35" fmla="*/ 1664 h 1664"/>
                <a:gd name="T36" fmla="*/ 1024 w 1248"/>
                <a:gd name="T37" fmla="*/ 1664 h 1664"/>
                <a:gd name="T38" fmla="*/ 1024 w 1248"/>
                <a:gd name="T39" fmla="*/ 1526 h 1664"/>
                <a:gd name="T40" fmla="*/ 909 w 1248"/>
                <a:gd name="T41" fmla="*/ 1399 h 1664"/>
                <a:gd name="T42" fmla="*/ 704 w 1248"/>
                <a:gd name="T43" fmla="*/ 1379 h 1664"/>
                <a:gd name="T44" fmla="*/ 704 w 1248"/>
                <a:gd name="T45" fmla="*/ 1213 h 1664"/>
                <a:gd name="T46" fmla="*/ 765 w 1248"/>
                <a:gd name="T47" fmla="*/ 1181 h 1664"/>
                <a:gd name="T48" fmla="*/ 896 w 1248"/>
                <a:gd name="T49" fmla="*/ 1081 h 1664"/>
                <a:gd name="T50" fmla="*/ 896 w 1248"/>
                <a:gd name="T51" fmla="*/ 1152 h 1664"/>
                <a:gd name="T52" fmla="*/ 1088 w 1248"/>
                <a:gd name="T53" fmla="*/ 1344 h 1664"/>
                <a:gd name="T54" fmla="*/ 1248 w 1248"/>
                <a:gd name="T55" fmla="*/ 1344 h 1664"/>
                <a:gd name="T56" fmla="*/ 1248 w 1248"/>
                <a:gd name="T57" fmla="*/ 1280 h 1664"/>
                <a:gd name="T58" fmla="*/ 1088 w 1248"/>
                <a:gd name="T59" fmla="*/ 1280 h 1664"/>
                <a:gd name="T60" fmla="*/ 960 w 1248"/>
                <a:gd name="T61" fmla="*/ 1152 h 1664"/>
                <a:gd name="T62" fmla="*/ 960 w 1248"/>
                <a:gd name="T63" fmla="*/ 995 h 1664"/>
                <a:gd name="T64" fmla="*/ 1024 w 1248"/>
                <a:gd name="T65" fmla="*/ 764 h 1664"/>
                <a:gd name="T66" fmla="*/ 1024 w 1248"/>
                <a:gd name="T67" fmla="*/ 480 h 1664"/>
                <a:gd name="T68" fmla="*/ 512 w 1248"/>
                <a:gd name="T69" fmla="*/ 0 h 1664"/>
                <a:gd name="T70" fmla="*/ 0 w 1248"/>
                <a:gd name="T71" fmla="*/ 480 h 1664"/>
                <a:gd name="T72" fmla="*/ 0 w 1248"/>
                <a:gd name="T73" fmla="*/ 764 h 1664"/>
                <a:gd name="T74" fmla="*/ 259 w 1248"/>
                <a:gd name="T75" fmla="*/ 1181 h 1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8" h="1664">
                  <a:moveTo>
                    <a:pt x="259" y="1181"/>
                  </a:moveTo>
                  <a:cubicBezTo>
                    <a:pt x="289" y="1124"/>
                    <a:pt x="289" y="1124"/>
                    <a:pt x="289" y="1124"/>
                  </a:cubicBezTo>
                  <a:cubicBezTo>
                    <a:pt x="153" y="1055"/>
                    <a:pt x="67" y="916"/>
                    <a:pt x="64" y="764"/>
                  </a:cubicBezTo>
                  <a:cubicBezTo>
                    <a:pt x="64" y="480"/>
                    <a:pt x="64" y="480"/>
                    <a:pt x="64" y="480"/>
                  </a:cubicBezTo>
                  <a:cubicBezTo>
                    <a:pt x="64" y="250"/>
                    <a:pt x="265" y="64"/>
                    <a:pt x="512" y="64"/>
                  </a:cubicBezTo>
                  <a:cubicBezTo>
                    <a:pt x="759" y="64"/>
                    <a:pt x="960" y="250"/>
                    <a:pt x="960" y="480"/>
                  </a:cubicBezTo>
                  <a:cubicBezTo>
                    <a:pt x="960" y="764"/>
                    <a:pt x="960" y="764"/>
                    <a:pt x="960" y="764"/>
                  </a:cubicBezTo>
                  <a:cubicBezTo>
                    <a:pt x="957" y="916"/>
                    <a:pt x="871" y="1055"/>
                    <a:pt x="735" y="1124"/>
                  </a:cubicBezTo>
                  <a:cubicBezTo>
                    <a:pt x="582" y="1206"/>
                    <a:pt x="582" y="1206"/>
                    <a:pt x="582" y="1206"/>
                  </a:cubicBezTo>
                  <a:cubicBezTo>
                    <a:pt x="538" y="1229"/>
                    <a:pt x="486" y="1229"/>
                    <a:pt x="442" y="1206"/>
                  </a:cubicBezTo>
                  <a:cubicBezTo>
                    <a:pt x="412" y="1262"/>
                    <a:pt x="412" y="1262"/>
                    <a:pt x="412" y="1262"/>
                  </a:cubicBezTo>
                  <a:cubicBezTo>
                    <a:pt x="475" y="1295"/>
                    <a:pt x="549" y="1295"/>
                    <a:pt x="612" y="1262"/>
                  </a:cubicBezTo>
                  <a:cubicBezTo>
                    <a:pt x="640" y="1248"/>
                    <a:pt x="640" y="1248"/>
                    <a:pt x="640" y="1248"/>
                  </a:cubicBezTo>
                  <a:cubicBezTo>
                    <a:pt x="640" y="1408"/>
                    <a:pt x="640" y="1408"/>
                    <a:pt x="640" y="1408"/>
                  </a:cubicBezTo>
                  <a:cubicBezTo>
                    <a:pt x="640" y="1424"/>
                    <a:pt x="652" y="1438"/>
                    <a:pt x="669" y="1439"/>
                  </a:cubicBezTo>
                  <a:cubicBezTo>
                    <a:pt x="902" y="1463"/>
                    <a:pt x="902" y="1463"/>
                    <a:pt x="902" y="1463"/>
                  </a:cubicBezTo>
                  <a:cubicBezTo>
                    <a:pt x="935" y="1466"/>
                    <a:pt x="960" y="1494"/>
                    <a:pt x="960" y="1526"/>
                  </a:cubicBezTo>
                  <a:cubicBezTo>
                    <a:pt x="960" y="1664"/>
                    <a:pt x="960" y="1664"/>
                    <a:pt x="960" y="1664"/>
                  </a:cubicBezTo>
                  <a:cubicBezTo>
                    <a:pt x="1024" y="1664"/>
                    <a:pt x="1024" y="1664"/>
                    <a:pt x="1024" y="1664"/>
                  </a:cubicBezTo>
                  <a:cubicBezTo>
                    <a:pt x="1024" y="1526"/>
                    <a:pt x="1024" y="1526"/>
                    <a:pt x="1024" y="1526"/>
                  </a:cubicBezTo>
                  <a:cubicBezTo>
                    <a:pt x="1024" y="1461"/>
                    <a:pt x="974" y="1405"/>
                    <a:pt x="909" y="1399"/>
                  </a:cubicBezTo>
                  <a:cubicBezTo>
                    <a:pt x="704" y="1379"/>
                    <a:pt x="704" y="1379"/>
                    <a:pt x="704" y="1379"/>
                  </a:cubicBezTo>
                  <a:cubicBezTo>
                    <a:pt x="704" y="1213"/>
                    <a:pt x="704" y="1213"/>
                    <a:pt x="704" y="1213"/>
                  </a:cubicBezTo>
                  <a:cubicBezTo>
                    <a:pt x="765" y="1181"/>
                    <a:pt x="765" y="1181"/>
                    <a:pt x="765" y="1181"/>
                  </a:cubicBezTo>
                  <a:cubicBezTo>
                    <a:pt x="814" y="1155"/>
                    <a:pt x="858" y="1121"/>
                    <a:pt x="896" y="1081"/>
                  </a:cubicBezTo>
                  <a:cubicBezTo>
                    <a:pt x="896" y="1152"/>
                    <a:pt x="896" y="1152"/>
                    <a:pt x="896" y="1152"/>
                  </a:cubicBezTo>
                  <a:cubicBezTo>
                    <a:pt x="896" y="1258"/>
                    <a:pt x="982" y="1343"/>
                    <a:pt x="1088" y="1344"/>
                  </a:cubicBezTo>
                  <a:cubicBezTo>
                    <a:pt x="1248" y="1344"/>
                    <a:pt x="1248" y="1344"/>
                    <a:pt x="1248" y="1344"/>
                  </a:cubicBezTo>
                  <a:cubicBezTo>
                    <a:pt x="1248" y="1280"/>
                    <a:pt x="1248" y="1280"/>
                    <a:pt x="1248" y="1280"/>
                  </a:cubicBezTo>
                  <a:cubicBezTo>
                    <a:pt x="1088" y="1280"/>
                    <a:pt x="1088" y="1280"/>
                    <a:pt x="1088" y="1280"/>
                  </a:cubicBezTo>
                  <a:cubicBezTo>
                    <a:pt x="1017" y="1280"/>
                    <a:pt x="960" y="1222"/>
                    <a:pt x="960" y="1152"/>
                  </a:cubicBezTo>
                  <a:cubicBezTo>
                    <a:pt x="960" y="995"/>
                    <a:pt x="960" y="995"/>
                    <a:pt x="960" y="995"/>
                  </a:cubicBezTo>
                  <a:cubicBezTo>
                    <a:pt x="1002" y="925"/>
                    <a:pt x="1024" y="845"/>
                    <a:pt x="1024" y="764"/>
                  </a:cubicBezTo>
                  <a:cubicBezTo>
                    <a:pt x="1024" y="480"/>
                    <a:pt x="1024" y="480"/>
                    <a:pt x="1024" y="480"/>
                  </a:cubicBezTo>
                  <a:cubicBezTo>
                    <a:pt x="1024" y="215"/>
                    <a:pt x="794" y="0"/>
                    <a:pt x="512" y="0"/>
                  </a:cubicBezTo>
                  <a:cubicBezTo>
                    <a:pt x="230" y="0"/>
                    <a:pt x="0" y="215"/>
                    <a:pt x="0" y="480"/>
                  </a:cubicBezTo>
                  <a:cubicBezTo>
                    <a:pt x="0" y="764"/>
                    <a:pt x="0" y="764"/>
                    <a:pt x="0" y="764"/>
                  </a:cubicBezTo>
                  <a:cubicBezTo>
                    <a:pt x="2" y="940"/>
                    <a:pt x="102" y="1100"/>
                    <a:pt x="259" y="118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336"/>
            <p:cNvSpPr>
              <a:spLocks/>
            </p:cNvSpPr>
            <p:nvPr/>
          </p:nvSpPr>
          <p:spPr bwMode="auto">
            <a:xfrm>
              <a:off x="2895600" y="7089776"/>
              <a:ext cx="236538" cy="290513"/>
            </a:xfrm>
            <a:custGeom>
              <a:avLst/>
              <a:gdLst>
                <a:gd name="T0" fmla="*/ 64 w 384"/>
                <a:gd name="T1" fmla="*/ 338 h 476"/>
                <a:gd name="T2" fmla="*/ 122 w 384"/>
                <a:gd name="T3" fmla="*/ 275 h 476"/>
                <a:gd name="T4" fmla="*/ 355 w 384"/>
                <a:gd name="T5" fmla="*/ 252 h 476"/>
                <a:gd name="T6" fmla="*/ 384 w 384"/>
                <a:gd name="T7" fmla="*/ 220 h 476"/>
                <a:gd name="T8" fmla="*/ 384 w 384"/>
                <a:gd name="T9" fmla="*/ 0 h 476"/>
                <a:gd name="T10" fmla="*/ 320 w 384"/>
                <a:gd name="T11" fmla="*/ 0 h 476"/>
                <a:gd name="T12" fmla="*/ 320 w 384"/>
                <a:gd name="T13" fmla="*/ 191 h 476"/>
                <a:gd name="T14" fmla="*/ 115 w 384"/>
                <a:gd name="T15" fmla="*/ 211 h 476"/>
                <a:gd name="T16" fmla="*/ 0 w 384"/>
                <a:gd name="T17" fmla="*/ 338 h 476"/>
                <a:gd name="T18" fmla="*/ 0 w 384"/>
                <a:gd name="T19" fmla="*/ 476 h 476"/>
                <a:gd name="T20" fmla="*/ 64 w 384"/>
                <a:gd name="T21" fmla="*/ 476 h 476"/>
                <a:gd name="T22" fmla="*/ 64 w 384"/>
                <a:gd name="T23" fmla="*/ 338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476">
                  <a:moveTo>
                    <a:pt x="64" y="338"/>
                  </a:moveTo>
                  <a:cubicBezTo>
                    <a:pt x="64" y="306"/>
                    <a:pt x="89" y="278"/>
                    <a:pt x="122" y="275"/>
                  </a:cubicBezTo>
                  <a:cubicBezTo>
                    <a:pt x="355" y="252"/>
                    <a:pt x="355" y="252"/>
                    <a:pt x="355" y="252"/>
                  </a:cubicBezTo>
                  <a:cubicBezTo>
                    <a:pt x="372" y="250"/>
                    <a:pt x="384" y="236"/>
                    <a:pt x="384" y="220"/>
                  </a:cubicBezTo>
                  <a:cubicBezTo>
                    <a:pt x="384" y="0"/>
                    <a:pt x="384" y="0"/>
                    <a:pt x="384" y="0"/>
                  </a:cubicBezTo>
                  <a:cubicBezTo>
                    <a:pt x="320" y="0"/>
                    <a:pt x="320" y="0"/>
                    <a:pt x="320" y="0"/>
                  </a:cubicBezTo>
                  <a:cubicBezTo>
                    <a:pt x="320" y="191"/>
                    <a:pt x="320" y="191"/>
                    <a:pt x="320" y="191"/>
                  </a:cubicBezTo>
                  <a:cubicBezTo>
                    <a:pt x="115" y="211"/>
                    <a:pt x="115" y="211"/>
                    <a:pt x="115" y="211"/>
                  </a:cubicBezTo>
                  <a:cubicBezTo>
                    <a:pt x="50" y="218"/>
                    <a:pt x="0" y="273"/>
                    <a:pt x="0" y="338"/>
                  </a:cubicBezTo>
                  <a:cubicBezTo>
                    <a:pt x="0" y="476"/>
                    <a:pt x="0" y="476"/>
                    <a:pt x="0" y="476"/>
                  </a:cubicBezTo>
                  <a:cubicBezTo>
                    <a:pt x="64" y="476"/>
                    <a:pt x="64" y="476"/>
                    <a:pt x="64" y="476"/>
                  </a:cubicBezTo>
                  <a:lnTo>
                    <a:pt x="64" y="3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337"/>
            <p:cNvSpPr>
              <a:spLocks noEditPoints="1"/>
            </p:cNvSpPr>
            <p:nvPr/>
          </p:nvSpPr>
          <p:spPr bwMode="auto">
            <a:xfrm>
              <a:off x="2974975" y="6480176"/>
              <a:ext cx="469900" cy="469900"/>
            </a:xfrm>
            <a:custGeom>
              <a:avLst/>
              <a:gdLst>
                <a:gd name="T0" fmla="*/ 156 w 768"/>
                <a:gd name="T1" fmla="*/ 700 h 768"/>
                <a:gd name="T2" fmla="*/ 275 w 768"/>
                <a:gd name="T3" fmla="*/ 650 h 768"/>
                <a:gd name="T4" fmla="*/ 325 w 768"/>
                <a:gd name="T5" fmla="*/ 768 h 768"/>
                <a:gd name="T6" fmla="*/ 474 w 768"/>
                <a:gd name="T7" fmla="*/ 742 h 768"/>
                <a:gd name="T8" fmla="*/ 571 w 768"/>
                <a:gd name="T9" fmla="*/ 703 h 768"/>
                <a:gd name="T10" fmla="*/ 700 w 768"/>
                <a:gd name="T11" fmla="*/ 612 h 768"/>
                <a:gd name="T12" fmla="*/ 650 w 768"/>
                <a:gd name="T13" fmla="*/ 493 h 768"/>
                <a:gd name="T14" fmla="*/ 768 w 768"/>
                <a:gd name="T15" fmla="*/ 442 h 768"/>
                <a:gd name="T16" fmla="*/ 743 w 768"/>
                <a:gd name="T17" fmla="*/ 294 h 768"/>
                <a:gd name="T18" fmla="*/ 704 w 768"/>
                <a:gd name="T19" fmla="*/ 196 h 768"/>
                <a:gd name="T20" fmla="*/ 612 w 768"/>
                <a:gd name="T21" fmla="*/ 68 h 768"/>
                <a:gd name="T22" fmla="*/ 493 w 768"/>
                <a:gd name="T23" fmla="*/ 117 h 768"/>
                <a:gd name="T24" fmla="*/ 443 w 768"/>
                <a:gd name="T25" fmla="*/ 0 h 768"/>
                <a:gd name="T26" fmla="*/ 294 w 768"/>
                <a:gd name="T27" fmla="*/ 25 h 768"/>
                <a:gd name="T28" fmla="*/ 197 w 768"/>
                <a:gd name="T29" fmla="*/ 64 h 768"/>
                <a:gd name="T30" fmla="*/ 68 w 768"/>
                <a:gd name="T31" fmla="*/ 156 h 768"/>
                <a:gd name="T32" fmla="*/ 118 w 768"/>
                <a:gd name="T33" fmla="*/ 274 h 768"/>
                <a:gd name="T34" fmla="*/ 0 w 768"/>
                <a:gd name="T35" fmla="*/ 325 h 768"/>
                <a:gd name="T36" fmla="*/ 25 w 768"/>
                <a:gd name="T37" fmla="*/ 474 h 768"/>
                <a:gd name="T38" fmla="*/ 64 w 768"/>
                <a:gd name="T39" fmla="*/ 571 h 768"/>
                <a:gd name="T40" fmla="*/ 64 w 768"/>
                <a:gd name="T41" fmla="*/ 416 h 768"/>
                <a:gd name="T42" fmla="*/ 135 w 768"/>
                <a:gd name="T43" fmla="*/ 336 h 768"/>
                <a:gd name="T44" fmla="*/ 173 w 768"/>
                <a:gd name="T45" fmla="*/ 241 h 768"/>
                <a:gd name="T46" fmla="*/ 182 w 768"/>
                <a:gd name="T47" fmla="*/ 132 h 768"/>
                <a:gd name="T48" fmla="*/ 327 w 768"/>
                <a:gd name="T49" fmla="*/ 157 h 768"/>
                <a:gd name="T50" fmla="*/ 351 w 768"/>
                <a:gd name="T51" fmla="*/ 64 h 768"/>
                <a:gd name="T52" fmla="*/ 432 w 768"/>
                <a:gd name="T53" fmla="*/ 135 h 768"/>
                <a:gd name="T54" fmla="*/ 526 w 768"/>
                <a:gd name="T55" fmla="*/ 172 h 768"/>
                <a:gd name="T56" fmla="*/ 636 w 768"/>
                <a:gd name="T57" fmla="*/ 182 h 768"/>
                <a:gd name="T58" fmla="*/ 611 w 768"/>
                <a:gd name="T59" fmla="*/ 326 h 768"/>
                <a:gd name="T60" fmla="*/ 704 w 768"/>
                <a:gd name="T61" fmla="*/ 351 h 768"/>
                <a:gd name="T62" fmla="*/ 633 w 768"/>
                <a:gd name="T63" fmla="*/ 431 h 768"/>
                <a:gd name="T64" fmla="*/ 595 w 768"/>
                <a:gd name="T65" fmla="*/ 526 h 768"/>
                <a:gd name="T66" fmla="*/ 586 w 768"/>
                <a:gd name="T67" fmla="*/ 635 h 768"/>
                <a:gd name="T68" fmla="*/ 441 w 768"/>
                <a:gd name="T69" fmla="*/ 610 h 768"/>
                <a:gd name="T70" fmla="*/ 417 w 768"/>
                <a:gd name="T71" fmla="*/ 704 h 768"/>
                <a:gd name="T72" fmla="*/ 336 w 768"/>
                <a:gd name="T73" fmla="*/ 633 h 768"/>
                <a:gd name="T74" fmla="*/ 242 w 768"/>
                <a:gd name="T75" fmla="*/ 595 h 768"/>
                <a:gd name="T76" fmla="*/ 132 w 768"/>
                <a:gd name="T77" fmla="*/ 585 h 768"/>
                <a:gd name="T78" fmla="*/ 157 w 768"/>
                <a:gd name="T79" fmla="*/ 441 h 768"/>
                <a:gd name="T80" fmla="*/ 64 w 768"/>
                <a:gd name="T81" fmla="*/ 416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8" h="768">
                  <a:moveTo>
                    <a:pt x="68" y="612"/>
                  </a:moveTo>
                  <a:cubicBezTo>
                    <a:pt x="156" y="700"/>
                    <a:pt x="156" y="700"/>
                    <a:pt x="156" y="700"/>
                  </a:cubicBezTo>
                  <a:cubicBezTo>
                    <a:pt x="167" y="710"/>
                    <a:pt x="184" y="712"/>
                    <a:pt x="197" y="703"/>
                  </a:cubicBezTo>
                  <a:cubicBezTo>
                    <a:pt x="275" y="650"/>
                    <a:pt x="275" y="650"/>
                    <a:pt x="275" y="650"/>
                  </a:cubicBezTo>
                  <a:cubicBezTo>
                    <a:pt x="294" y="742"/>
                    <a:pt x="294" y="742"/>
                    <a:pt x="294" y="742"/>
                  </a:cubicBezTo>
                  <a:cubicBezTo>
                    <a:pt x="297" y="757"/>
                    <a:pt x="310" y="768"/>
                    <a:pt x="325" y="768"/>
                  </a:cubicBezTo>
                  <a:cubicBezTo>
                    <a:pt x="443" y="768"/>
                    <a:pt x="443" y="768"/>
                    <a:pt x="443" y="768"/>
                  </a:cubicBezTo>
                  <a:cubicBezTo>
                    <a:pt x="458" y="768"/>
                    <a:pt x="471" y="757"/>
                    <a:pt x="474" y="742"/>
                  </a:cubicBezTo>
                  <a:cubicBezTo>
                    <a:pt x="493" y="650"/>
                    <a:pt x="493" y="650"/>
                    <a:pt x="493" y="650"/>
                  </a:cubicBezTo>
                  <a:cubicBezTo>
                    <a:pt x="571" y="703"/>
                    <a:pt x="571" y="703"/>
                    <a:pt x="571" y="703"/>
                  </a:cubicBezTo>
                  <a:cubicBezTo>
                    <a:pt x="584" y="712"/>
                    <a:pt x="601" y="710"/>
                    <a:pt x="612" y="700"/>
                  </a:cubicBezTo>
                  <a:cubicBezTo>
                    <a:pt x="700" y="612"/>
                    <a:pt x="700" y="612"/>
                    <a:pt x="700" y="612"/>
                  </a:cubicBezTo>
                  <a:cubicBezTo>
                    <a:pt x="711" y="601"/>
                    <a:pt x="712" y="583"/>
                    <a:pt x="704" y="571"/>
                  </a:cubicBezTo>
                  <a:cubicBezTo>
                    <a:pt x="650" y="493"/>
                    <a:pt x="650" y="493"/>
                    <a:pt x="650" y="493"/>
                  </a:cubicBezTo>
                  <a:cubicBezTo>
                    <a:pt x="743" y="474"/>
                    <a:pt x="743" y="474"/>
                    <a:pt x="743" y="474"/>
                  </a:cubicBezTo>
                  <a:cubicBezTo>
                    <a:pt x="757" y="470"/>
                    <a:pt x="768" y="457"/>
                    <a:pt x="768" y="442"/>
                  </a:cubicBezTo>
                  <a:cubicBezTo>
                    <a:pt x="768" y="325"/>
                    <a:pt x="768" y="325"/>
                    <a:pt x="768" y="325"/>
                  </a:cubicBezTo>
                  <a:cubicBezTo>
                    <a:pt x="768" y="310"/>
                    <a:pt x="757" y="297"/>
                    <a:pt x="743" y="294"/>
                  </a:cubicBezTo>
                  <a:cubicBezTo>
                    <a:pt x="650" y="274"/>
                    <a:pt x="650" y="274"/>
                    <a:pt x="650" y="274"/>
                  </a:cubicBezTo>
                  <a:cubicBezTo>
                    <a:pt x="704" y="196"/>
                    <a:pt x="704" y="196"/>
                    <a:pt x="704" y="196"/>
                  </a:cubicBezTo>
                  <a:cubicBezTo>
                    <a:pt x="712" y="184"/>
                    <a:pt x="711" y="167"/>
                    <a:pt x="700" y="156"/>
                  </a:cubicBezTo>
                  <a:cubicBezTo>
                    <a:pt x="612" y="68"/>
                    <a:pt x="612" y="68"/>
                    <a:pt x="612" y="68"/>
                  </a:cubicBezTo>
                  <a:cubicBezTo>
                    <a:pt x="601" y="57"/>
                    <a:pt x="584" y="55"/>
                    <a:pt x="571" y="64"/>
                  </a:cubicBezTo>
                  <a:cubicBezTo>
                    <a:pt x="493" y="117"/>
                    <a:pt x="493" y="117"/>
                    <a:pt x="493" y="117"/>
                  </a:cubicBezTo>
                  <a:cubicBezTo>
                    <a:pt x="474" y="25"/>
                    <a:pt x="474" y="25"/>
                    <a:pt x="474" y="25"/>
                  </a:cubicBezTo>
                  <a:cubicBezTo>
                    <a:pt x="471" y="10"/>
                    <a:pt x="458" y="0"/>
                    <a:pt x="443" y="0"/>
                  </a:cubicBezTo>
                  <a:cubicBezTo>
                    <a:pt x="325" y="0"/>
                    <a:pt x="325" y="0"/>
                    <a:pt x="325" y="0"/>
                  </a:cubicBezTo>
                  <a:cubicBezTo>
                    <a:pt x="310" y="0"/>
                    <a:pt x="297" y="10"/>
                    <a:pt x="294" y="25"/>
                  </a:cubicBezTo>
                  <a:cubicBezTo>
                    <a:pt x="275" y="117"/>
                    <a:pt x="275" y="117"/>
                    <a:pt x="275" y="117"/>
                  </a:cubicBezTo>
                  <a:cubicBezTo>
                    <a:pt x="197" y="64"/>
                    <a:pt x="197" y="64"/>
                    <a:pt x="197" y="64"/>
                  </a:cubicBezTo>
                  <a:cubicBezTo>
                    <a:pt x="184" y="55"/>
                    <a:pt x="167" y="57"/>
                    <a:pt x="156" y="68"/>
                  </a:cubicBezTo>
                  <a:cubicBezTo>
                    <a:pt x="68" y="156"/>
                    <a:pt x="68" y="156"/>
                    <a:pt x="68" y="156"/>
                  </a:cubicBezTo>
                  <a:cubicBezTo>
                    <a:pt x="57" y="167"/>
                    <a:pt x="56" y="184"/>
                    <a:pt x="64" y="196"/>
                  </a:cubicBezTo>
                  <a:cubicBezTo>
                    <a:pt x="118" y="274"/>
                    <a:pt x="118" y="274"/>
                    <a:pt x="118" y="274"/>
                  </a:cubicBezTo>
                  <a:cubicBezTo>
                    <a:pt x="25" y="294"/>
                    <a:pt x="25" y="294"/>
                    <a:pt x="25" y="294"/>
                  </a:cubicBezTo>
                  <a:cubicBezTo>
                    <a:pt x="11" y="297"/>
                    <a:pt x="0" y="310"/>
                    <a:pt x="0" y="325"/>
                  </a:cubicBezTo>
                  <a:cubicBezTo>
                    <a:pt x="0" y="442"/>
                    <a:pt x="0" y="442"/>
                    <a:pt x="0" y="442"/>
                  </a:cubicBezTo>
                  <a:cubicBezTo>
                    <a:pt x="0" y="457"/>
                    <a:pt x="11" y="470"/>
                    <a:pt x="25" y="474"/>
                  </a:cubicBezTo>
                  <a:cubicBezTo>
                    <a:pt x="118" y="493"/>
                    <a:pt x="118" y="493"/>
                    <a:pt x="118" y="493"/>
                  </a:cubicBezTo>
                  <a:cubicBezTo>
                    <a:pt x="64" y="571"/>
                    <a:pt x="64" y="571"/>
                    <a:pt x="64" y="571"/>
                  </a:cubicBezTo>
                  <a:cubicBezTo>
                    <a:pt x="56" y="583"/>
                    <a:pt x="57" y="601"/>
                    <a:pt x="68" y="612"/>
                  </a:cubicBezTo>
                  <a:moveTo>
                    <a:pt x="64" y="416"/>
                  </a:moveTo>
                  <a:cubicBezTo>
                    <a:pt x="64" y="351"/>
                    <a:pt x="64" y="351"/>
                    <a:pt x="64" y="351"/>
                  </a:cubicBezTo>
                  <a:cubicBezTo>
                    <a:pt x="135" y="336"/>
                    <a:pt x="135" y="336"/>
                    <a:pt x="135" y="336"/>
                  </a:cubicBezTo>
                  <a:cubicBezTo>
                    <a:pt x="168" y="329"/>
                    <a:pt x="189" y="296"/>
                    <a:pt x="182" y="263"/>
                  </a:cubicBezTo>
                  <a:cubicBezTo>
                    <a:pt x="181" y="255"/>
                    <a:pt x="177" y="248"/>
                    <a:pt x="173" y="241"/>
                  </a:cubicBezTo>
                  <a:cubicBezTo>
                    <a:pt x="132" y="182"/>
                    <a:pt x="132" y="182"/>
                    <a:pt x="132" y="182"/>
                  </a:cubicBezTo>
                  <a:cubicBezTo>
                    <a:pt x="182" y="132"/>
                    <a:pt x="182" y="132"/>
                    <a:pt x="182" y="132"/>
                  </a:cubicBezTo>
                  <a:cubicBezTo>
                    <a:pt x="242" y="172"/>
                    <a:pt x="242" y="172"/>
                    <a:pt x="242" y="172"/>
                  </a:cubicBezTo>
                  <a:cubicBezTo>
                    <a:pt x="269" y="192"/>
                    <a:pt x="308" y="185"/>
                    <a:pt x="327" y="157"/>
                  </a:cubicBezTo>
                  <a:cubicBezTo>
                    <a:pt x="331" y="150"/>
                    <a:pt x="335" y="142"/>
                    <a:pt x="336" y="135"/>
                  </a:cubicBezTo>
                  <a:cubicBezTo>
                    <a:pt x="351" y="64"/>
                    <a:pt x="351" y="64"/>
                    <a:pt x="351" y="64"/>
                  </a:cubicBezTo>
                  <a:cubicBezTo>
                    <a:pt x="417" y="64"/>
                    <a:pt x="417" y="64"/>
                    <a:pt x="417" y="64"/>
                  </a:cubicBezTo>
                  <a:cubicBezTo>
                    <a:pt x="432" y="135"/>
                    <a:pt x="432" y="135"/>
                    <a:pt x="432" y="135"/>
                  </a:cubicBezTo>
                  <a:cubicBezTo>
                    <a:pt x="439" y="168"/>
                    <a:pt x="471" y="189"/>
                    <a:pt x="504" y="182"/>
                  </a:cubicBezTo>
                  <a:cubicBezTo>
                    <a:pt x="512" y="180"/>
                    <a:pt x="520" y="177"/>
                    <a:pt x="526" y="172"/>
                  </a:cubicBezTo>
                  <a:cubicBezTo>
                    <a:pt x="586" y="132"/>
                    <a:pt x="586" y="132"/>
                    <a:pt x="586" y="132"/>
                  </a:cubicBezTo>
                  <a:cubicBezTo>
                    <a:pt x="636" y="182"/>
                    <a:pt x="636" y="182"/>
                    <a:pt x="636" y="182"/>
                  </a:cubicBezTo>
                  <a:cubicBezTo>
                    <a:pt x="595" y="241"/>
                    <a:pt x="595" y="241"/>
                    <a:pt x="595" y="241"/>
                  </a:cubicBezTo>
                  <a:cubicBezTo>
                    <a:pt x="576" y="269"/>
                    <a:pt x="583" y="307"/>
                    <a:pt x="611" y="326"/>
                  </a:cubicBezTo>
                  <a:cubicBezTo>
                    <a:pt x="618" y="331"/>
                    <a:pt x="625" y="334"/>
                    <a:pt x="633" y="336"/>
                  </a:cubicBezTo>
                  <a:cubicBezTo>
                    <a:pt x="704" y="351"/>
                    <a:pt x="704" y="351"/>
                    <a:pt x="704" y="351"/>
                  </a:cubicBezTo>
                  <a:cubicBezTo>
                    <a:pt x="704" y="416"/>
                    <a:pt x="704" y="416"/>
                    <a:pt x="704" y="416"/>
                  </a:cubicBezTo>
                  <a:cubicBezTo>
                    <a:pt x="633" y="431"/>
                    <a:pt x="633" y="431"/>
                    <a:pt x="633" y="431"/>
                  </a:cubicBezTo>
                  <a:cubicBezTo>
                    <a:pt x="600" y="438"/>
                    <a:pt x="579" y="471"/>
                    <a:pt x="586" y="504"/>
                  </a:cubicBezTo>
                  <a:cubicBezTo>
                    <a:pt x="587" y="512"/>
                    <a:pt x="591" y="519"/>
                    <a:pt x="595" y="526"/>
                  </a:cubicBezTo>
                  <a:cubicBezTo>
                    <a:pt x="636" y="585"/>
                    <a:pt x="636" y="585"/>
                    <a:pt x="636" y="585"/>
                  </a:cubicBezTo>
                  <a:cubicBezTo>
                    <a:pt x="586" y="635"/>
                    <a:pt x="586" y="635"/>
                    <a:pt x="586" y="635"/>
                  </a:cubicBezTo>
                  <a:cubicBezTo>
                    <a:pt x="526" y="595"/>
                    <a:pt x="526" y="595"/>
                    <a:pt x="526" y="595"/>
                  </a:cubicBezTo>
                  <a:cubicBezTo>
                    <a:pt x="499" y="576"/>
                    <a:pt x="460" y="583"/>
                    <a:pt x="441" y="610"/>
                  </a:cubicBezTo>
                  <a:cubicBezTo>
                    <a:pt x="437" y="617"/>
                    <a:pt x="433" y="625"/>
                    <a:pt x="432" y="633"/>
                  </a:cubicBezTo>
                  <a:cubicBezTo>
                    <a:pt x="417" y="704"/>
                    <a:pt x="417" y="704"/>
                    <a:pt x="417" y="704"/>
                  </a:cubicBezTo>
                  <a:cubicBezTo>
                    <a:pt x="351" y="704"/>
                    <a:pt x="351" y="704"/>
                    <a:pt x="351" y="704"/>
                  </a:cubicBezTo>
                  <a:cubicBezTo>
                    <a:pt x="336" y="633"/>
                    <a:pt x="336" y="633"/>
                    <a:pt x="336" y="633"/>
                  </a:cubicBezTo>
                  <a:cubicBezTo>
                    <a:pt x="329" y="599"/>
                    <a:pt x="297" y="578"/>
                    <a:pt x="264" y="585"/>
                  </a:cubicBezTo>
                  <a:cubicBezTo>
                    <a:pt x="256" y="587"/>
                    <a:pt x="248" y="590"/>
                    <a:pt x="242" y="595"/>
                  </a:cubicBezTo>
                  <a:cubicBezTo>
                    <a:pt x="182" y="635"/>
                    <a:pt x="182" y="635"/>
                    <a:pt x="182" y="635"/>
                  </a:cubicBezTo>
                  <a:cubicBezTo>
                    <a:pt x="132" y="585"/>
                    <a:pt x="132" y="585"/>
                    <a:pt x="132" y="585"/>
                  </a:cubicBezTo>
                  <a:cubicBezTo>
                    <a:pt x="173" y="526"/>
                    <a:pt x="173" y="526"/>
                    <a:pt x="173" y="526"/>
                  </a:cubicBezTo>
                  <a:cubicBezTo>
                    <a:pt x="192" y="498"/>
                    <a:pt x="185" y="460"/>
                    <a:pt x="157" y="441"/>
                  </a:cubicBezTo>
                  <a:cubicBezTo>
                    <a:pt x="150" y="436"/>
                    <a:pt x="143" y="433"/>
                    <a:pt x="135" y="431"/>
                  </a:cubicBezTo>
                  <a:lnTo>
                    <a:pt x="64" y="4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338"/>
            <p:cNvSpPr>
              <a:spLocks noEditPoints="1"/>
            </p:cNvSpPr>
            <p:nvPr/>
          </p:nvSpPr>
          <p:spPr bwMode="auto">
            <a:xfrm>
              <a:off x="3111500" y="6616701"/>
              <a:ext cx="196850" cy="196850"/>
            </a:xfrm>
            <a:custGeom>
              <a:avLst/>
              <a:gdLst>
                <a:gd name="T0" fmla="*/ 160 w 320"/>
                <a:gd name="T1" fmla="*/ 320 h 320"/>
                <a:gd name="T2" fmla="*/ 320 w 320"/>
                <a:gd name="T3" fmla="*/ 160 h 320"/>
                <a:gd name="T4" fmla="*/ 160 w 320"/>
                <a:gd name="T5" fmla="*/ 0 h 320"/>
                <a:gd name="T6" fmla="*/ 0 w 320"/>
                <a:gd name="T7" fmla="*/ 160 h 320"/>
                <a:gd name="T8" fmla="*/ 160 w 320"/>
                <a:gd name="T9" fmla="*/ 320 h 320"/>
                <a:gd name="T10" fmla="*/ 160 w 320"/>
                <a:gd name="T11" fmla="*/ 64 h 320"/>
                <a:gd name="T12" fmla="*/ 256 w 320"/>
                <a:gd name="T13" fmla="*/ 160 h 320"/>
                <a:gd name="T14" fmla="*/ 160 w 320"/>
                <a:gd name="T15" fmla="*/ 256 h 320"/>
                <a:gd name="T16" fmla="*/ 64 w 320"/>
                <a:gd name="T17" fmla="*/ 160 h 320"/>
                <a:gd name="T18" fmla="*/ 160 w 320"/>
                <a:gd name="T1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 h="320">
                  <a:moveTo>
                    <a:pt x="160" y="320"/>
                  </a:moveTo>
                  <a:cubicBezTo>
                    <a:pt x="248" y="320"/>
                    <a:pt x="320" y="248"/>
                    <a:pt x="320" y="160"/>
                  </a:cubicBezTo>
                  <a:cubicBezTo>
                    <a:pt x="320" y="71"/>
                    <a:pt x="248" y="0"/>
                    <a:pt x="160" y="0"/>
                  </a:cubicBezTo>
                  <a:cubicBezTo>
                    <a:pt x="72" y="0"/>
                    <a:pt x="0" y="71"/>
                    <a:pt x="0" y="160"/>
                  </a:cubicBezTo>
                  <a:cubicBezTo>
                    <a:pt x="0" y="248"/>
                    <a:pt x="72" y="319"/>
                    <a:pt x="160" y="320"/>
                  </a:cubicBezTo>
                  <a:moveTo>
                    <a:pt x="160" y="64"/>
                  </a:moveTo>
                  <a:cubicBezTo>
                    <a:pt x="213" y="64"/>
                    <a:pt x="256" y="107"/>
                    <a:pt x="256" y="160"/>
                  </a:cubicBezTo>
                  <a:cubicBezTo>
                    <a:pt x="256" y="213"/>
                    <a:pt x="213" y="256"/>
                    <a:pt x="160" y="256"/>
                  </a:cubicBezTo>
                  <a:cubicBezTo>
                    <a:pt x="107" y="256"/>
                    <a:pt x="64" y="213"/>
                    <a:pt x="64" y="160"/>
                  </a:cubicBezTo>
                  <a:cubicBezTo>
                    <a:pt x="64" y="107"/>
                    <a:pt x="107" y="64"/>
                    <a:pt x="160"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339"/>
            <p:cNvSpPr>
              <a:spLocks noEditPoints="1"/>
            </p:cNvSpPr>
            <p:nvPr/>
          </p:nvSpPr>
          <p:spPr bwMode="auto">
            <a:xfrm>
              <a:off x="3562350" y="6302376"/>
              <a:ext cx="492125" cy="431800"/>
            </a:xfrm>
            <a:custGeom>
              <a:avLst/>
              <a:gdLst>
                <a:gd name="T0" fmla="*/ 288 w 802"/>
                <a:gd name="T1" fmla="*/ 227 h 707"/>
                <a:gd name="T2" fmla="*/ 192 w 802"/>
                <a:gd name="T3" fmla="*/ 323 h 707"/>
                <a:gd name="T4" fmla="*/ 211 w 802"/>
                <a:gd name="T5" fmla="*/ 380 h 707"/>
                <a:gd name="T6" fmla="*/ 119 w 802"/>
                <a:gd name="T7" fmla="*/ 518 h 707"/>
                <a:gd name="T8" fmla="*/ 96 w 802"/>
                <a:gd name="T9" fmla="*/ 515 h 707"/>
                <a:gd name="T10" fmla="*/ 0 w 802"/>
                <a:gd name="T11" fmla="*/ 611 h 707"/>
                <a:gd name="T12" fmla="*/ 96 w 802"/>
                <a:gd name="T13" fmla="*/ 707 h 707"/>
                <a:gd name="T14" fmla="*/ 192 w 802"/>
                <a:gd name="T15" fmla="*/ 611 h 707"/>
                <a:gd name="T16" fmla="*/ 173 w 802"/>
                <a:gd name="T17" fmla="*/ 553 h 707"/>
                <a:gd name="T18" fmla="*/ 265 w 802"/>
                <a:gd name="T19" fmla="*/ 415 h 707"/>
                <a:gd name="T20" fmla="*/ 288 w 802"/>
                <a:gd name="T21" fmla="*/ 419 h 707"/>
                <a:gd name="T22" fmla="*/ 351 w 802"/>
                <a:gd name="T23" fmla="*/ 394 h 707"/>
                <a:gd name="T24" fmla="*/ 482 w 802"/>
                <a:gd name="T25" fmla="*/ 467 h 707"/>
                <a:gd name="T26" fmla="*/ 560 w 802"/>
                <a:gd name="T27" fmla="*/ 578 h 707"/>
                <a:gd name="T28" fmla="*/ 671 w 802"/>
                <a:gd name="T29" fmla="*/ 500 h 707"/>
                <a:gd name="T30" fmla="*/ 635 w 802"/>
                <a:gd name="T31" fmla="*/ 408 h 707"/>
                <a:gd name="T32" fmla="*/ 706 w 802"/>
                <a:gd name="T33" fmla="*/ 194 h 707"/>
                <a:gd name="T34" fmla="*/ 801 w 802"/>
                <a:gd name="T35" fmla="*/ 96 h 707"/>
                <a:gd name="T36" fmla="*/ 703 w 802"/>
                <a:gd name="T37" fmla="*/ 1 h 707"/>
                <a:gd name="T38" fmla="*/ 608 w 802"/>
                <a:gd name="T39" fmla="*/ 99 h 707"/>
                <a:gd name="T40" fmla="*/ 645 w 802"/>
                <a:gd name="T41" fmla="*/ 174 h 707"/>
                <a:gd name="T42" fmla="*/ 575 w 802"/>
                <a:gd name="T43" fmla="*/ 387 h 707"/>
                <a:gd name="T44" fmla="*/ 513 w 802"/>
                <a:gd name="T45" fmla="*/ 411 h 707"/>
                <a:gd name="T46" fmla="*/ 382 w 802"/>
                <a:gd name="T47" fmla="*/ 339 h 707"/>
                <a:gd name="T48" fmla="*/ 307 w 802"/>
                <a:gd name="T49" fmla="*/ 228 h 707"/>
                <a:gd name="T50" fmla="*/ 288 w 802"/>
                <a:gd name="T51" fmla="*/ 227 h 707"/>
                <a:gd name="T52" fmla="*/ 96 w 802"/>
                <a:gd name="T53" fmla="*/ 643 h 707"/>
                <a:gd name="T54" fmla="*/ 64 w 802"/>
                <a:gd name="T55" fmla="*/ 611 h 707"/>
                <a:gd name="T56" fmla="*/ 96 w 802"/>
                <a:gd name="T57" fmla="*/ 579 h 707"/>
                <a:gd name="T58" fmla="*/ 128 w 802"/>
                <a:gd name="T59" fmla="*/ 611 h 707"/>
                <a:gd name="T60" fmla="*/ 96 w 802"/>
                <a:gd name="T61" fmla="*/ 643 h 707"/>
                <a:gd name="T62" fmla="*/ 288 w 802"/>
                <a:gd name="T63" fmla="*/ 355 h 707"/>
                <a:gd name="T64" fmla="*/ 256 w 802"/>
                <a:gd name="T65" fmla="*/ 323 h 707"/>
                <a:gd name="T66" fmla="*/ 288 w 802"/>
                <a:gd name="T67" fmla="*/ 291 h 707"/>
                <a:gd name="T68" fmla="*/ 320 w 802"/>
                <a:gd name="T69" fmla="*/ 323 h 707"/>
                <a:gd name="T70" fmla="*/ 288 w 802"/>
                <a:gd name="T71" fmla="*/ 355 h 707"/>
                <a:gd name="T72" fmla="*/ 704 w 802"/>
                <a:gd name="T73" fmla="*/ 67 h 707"/>
                <a:gd name="T74" fmla="*/ 736 w 802"/>
                <a:gd name="T75" fmla="*/ 99 h 707"/>
                <a:gd name="T76" fmla="*/ 704 w 802"/>
                <a:gd name="T77" fmla="*/ 131 h 707"/>
                <a:gd name="T78" fmla="*/ 672 w 802"/>
                <a:gd name="T79" fmla="*/ 99 h 707"/>
                <a:gd name="T80" fmla="*/ 704 w 802"/>
                <a:gd name="T81" fmla="*/ 67 h 707"/>
                <a:gd name="T82" fmla="*/ 576 w 802"/>
                <a:gd name="T83" fmla="*/ 451 h 707"/>
                <a:gd name="T84" fmla="*/ 608 w 802"/>
                <a:gd name="T85" fmla="*/ 483 h 707"/>
                <a:gd name="T86" fmla="*/ 576 w 802"/>
                <a:gd name="T87" fmla="*/ 515 h 707"/>
                <a:gd name="T88" fmla="*/ 544 w 802"/>
                <a:gd name="T89" fmla="*/ 483 h 707"/>
                <a:gd name="T90" fmla="*/ 576 w 802"/>
                <a:gd name="T91" fmla="*/ 451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2" h="707">
                  <a:moveTo>
                    <a:pt x="288" y="227"/>
                  </a:moveTo>
                  <a:cubicBezTo>
                    <a:pt x="235" y="227"/>
                    <a:pt x="192" y="270"/>
                    <a:pt x="192" y="323"/>
                  </a:cubicBezTo>
                  <a:cubicBezTo>
                    <a:pt x="192" y="343"/>
                    <a:pt x="199" y="363"/>
                    <a:pt x="211" y="380"/>
                  </a:cubicBezTo>
                  <a:cubicBezTo>
                    <a:pt x="119" y="518"/>
                    <a:pt x="119" y="518"/>
                    <a:pt x="119" y="518"/>
                  </a:cubicBezTo>
                  <a:cubicBezTo>
                    <a:pt x="112" y="516"/>
                    <a:pt x="104" y="515"/>
                    <a:pt x="96" y="515"/>
                  </a:cubicBezTo>
                  <a:cubicBezTo>
                    <a:pt x="43" y="515"/>
                    <a:pt x="0" y="558"/>
                    <a:pt x="0" y="611"/>
                  </a:cubicBezTo>
                  <a:cubicBezTo>
                    <a:pt x="0" y="664"/>
                    <a:pt x="43" y="707"/>
                    <a:pt x="96" y="707"/>
                  </a:cubicBezTo>
                  <a:cubicBezTo>
                    <a:pt x="149" y="707"/>
                    <a:pt x="192" y="664"/>
                    <a:pt x="192" y="611"/>
                  </a:cubicBezTo>
                  <a:cubicBezTo>
                    <a:pt x="192" y="590"/>
                    <a:pt x="185" y="570"/>
                    <a:pt x="173" y="553"/>
                  </a:cubicBezTo>
                  <a:cubicBezTo>
                    <a:pt x="265" y="415"/>
                    <a:pt x="265" y="415"/>
                    <a:pt x="265" y="415"/>
                  </a:cubicBezTo>
                  <a:cubicBezTo>
                    <a:pt x="272" y="417"/>
                    <a:pt x="280" y="418"/>
                    <a:pt x="288" y="419"/>
                  </a:cubicBezTo>
                  <a:cubicBezTo>
                    <a:pt x="311" y="418"/>
                    <a:pt x="334" y="410"/>
                    <a:pt x="351" y="394"/>
                  </a:cubicBezTo>
                  <a:cubicBezTo>
                    <a:pt x="482" y="467"/>
                    <a:pt x="482" y="467"/>
                    <a:pt x="482" y="467"/>
                  </a:cubicBezTo>
                  <a:cubicBezTo>
                    <a:pt x="472" y="519"/>
                    <a:pt x="507" y="569"/>
                    <a:pt x="560" y="578"/>
                  </a:cubicBezTo>
                  <a:cubicBezTo>
                    <a:pt x="612" y="587"/>
                    <a:pt x="661" y="552"/>
                    <a:pt x="671" y="500"/>
                  </a:cubicBezTo>
                  <a:cubicBezTo>
                    <a:pt x="677" y="465"/>
                    <a:pt x="663" y="430"/>
                    <a:pt x="635" y="408"/>
                  </a:cubicBezTo>
                  <a:cubicBezTo>
                    <a:pt x="706" y="194"/>
                    <a:pt x="706" y="194"/>
                    <a:pt x="706" y="194"/>
                  </a:cubicBezTo>
                  <a:cubicBezTo>
                    <a:pt x="759" y="194"/>
                    <a:pt x="802" y="150"/>
                    <a:pt x="801" y="96"/>
                  </a:cubicBezTo>
                  <a:cubicBezTo>
                    <a:pt x="800" y="43"/>
                    <a:pt x="757" y="0"/>
                    <a:pt x="703" y="1"/>
                  </a:cubicBezTo>
                  <a:cubicBezTo>
                    <a:pt x="650" y="2"/>
                    <a:pt x="607" y="46"/>
                    <a:pt x="608" y="99"/>
                  </a:cubicBezTo>
                  <a:cubicBezTo>
                    <a:pt x="608" y="128"/>
                    <a:pt x="622" y="156"/>
                    <a:pt x="645" y="174"/>
                  </a:cubicBezTo>
                  <a:cubicBezTo>
                    <a:pt x="575" y="387"/>
                    <a:pt x="575" y="387"/>
                    <a:pt x="575" y="387"/>
                  </a:cubicBezTo>
                  <a:cubicBezTo>
                    <a:pt x="552" y="387"/>
                    <a:pt x="530" y="395"/>
                    <a:pt x="513" y="411"/>
                  </a:cubicBezTo>
                  <a:cubicBezTo>
                    <a:pt x="382" y="339"/>
                    <a:pt x="382" y="339"/>
                    <a:pt x="382" y="339"/>
                  </a:cubicBezTo>
                  <a:cubicBezTo>
                    <a:pt x="392" y="287"/>
                    <a:pt x="358" y="238"/>
                    <a:pt x="307" y="228"/>
                  </a:cubicBezTo>
                  <a:cubicBezTo>
                    <a:pt x="301" y="227"/>
                    <a:pt x="294" y="226"/>
                    <a:pt x="288" y="227"/>
                  </a:cubicBezTo>
                  <a:moveTo>
                    <a:pt x="96" y="643"/>
                  </a:moveTo>
                  <a:cubicBezTo>
                    <a:pt x="78" y="643"/>
                    <a:pt x="64" y="628"/>
                    <a:pt x="64" y="611"/>
                  </a:cubicBezTo>
                  <a:cubicBezTo>
                    <a:pt x="64" y="593"/>
                    <a:pt x="78" y="579"/>
                    <a:pt x="96" y="579"/>
                  </a:cubicBezTo>
                  <a:cubicBezTo>
                    <a:pt x="114" y="579"/>
                    <a:pt x="128" y="593"/>
                    <a:pt x="128" y="611"/>
                  </a:cubicBezTo>
                  <a:cubicBezTo>
                    <a:pt x="128" y="628"/>
                    <a:pt x="114" y="643"/>
                    <a:pt x="96" y="643"/>
                  </a:cubicBezTo>
                  <a:moveTo>
                    <a:pt x="288" y="355"/>
                  </a:moveTo>
                  <a:cubicBezTo>
                    <a:pt x="270" y="355"/>
                    <a:pt x="256" y="340"/>
                    <a:pt x="256" y="323"/>
                  </a:cubicBezTo>
                  <a:cubicBezTo>
                    <a:pt x="256" y="305"/>
                    <a:pt x="270" y="291"/>
                    <a:pt x="288" y="291"/>
                  </a:cubicBezTo>
                  <a:cubicBezTo>
                    <a:pt x="306" y="291"/>
                    <a:pt x="320" y="305"/>
                    <a:pt x="320" y="323"/>
                  </a:cubicBezTo>
                  <a:cubicBezTo>
                    <a:pt x="320" y="340"/>
                    <a:pt x="306" y="355"/>
                    <a:pt x="288" y="355"/>
                  </a:cubicBezTo>
                  <a:moveTo>
                    <a:pt x="704" y="67"/>
                  </a:moveTo>
                  <a:cubicBezTo>
                    <a:pt x="722" y="67"/>
                    <a:pt x="736" y="81"/>
                    <a:pt x="736" y="99"/>
                  </a:cubicBezTo>
                  <a:cubicBezTo>
                    <a:pt x="736" y="116"/>
                    <a:pt x="722" y="131"/>
                    <a:pt x="704" y="131"/>
                  </a:cubicBezTo>
                  <a:cubicBezTo>
                    <a:pt x="686" y="131"/>
                    <a:pt x="672" y="116"/>
                    <a:pt x="672" y="99"/>
                  </a:cubicBezTo>
                  <a:cubicBezTo>
                    <a:pt x="672" y="81"/>
                    <a:pt x="686" y="67"/>
                    <a:pt x="704" y="67"/>
                  </a:cubicBezTo>
                  <a:moveTo>
                    <a:pt x="576" y="451"/>
                  </a:moveTo>
                  <a:cubicBezTo>
                    <a:pt x="594" y="451"/>
                    <a:pt x="608" y="465"/>
                    <a:pt x="608" y="483"/>
                  </a:cubicBezTo>
                  <a:cubicBezTo>
                    <a:pt x="608" y="500"/>
                    <a:pt x="594" y="515"/>
                    <a:pt x="576" y="515"/>
                  </a:cubicBezTo>
                  <a:cubicBezTo>
                    <a:pt x="558" y="515"/>
                    <a:pt x="544" y="500"/>
                    <a:pt x="544" y="483"/>
                  </a:cubicBezTo>
                  <a:cubicBezTo>
                    <a:pt x="544" y="465"/>
                    <a:pt x="558" y="451"/>
                    <a:pt x="576" y="4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340"/>
            <p:cNvSpPr>
              <a:spLocks/>
            </p:cNvSpPr>
            <p:nvPr/>
          </p:nvSpPr>
          <p:spPr bwMode="auto">
            <a:xfrm>
              <a:off x="3582988" y="6616701"/>
              <a:ext cx="469900" cy="469900"/>
            </a:xfrm>
            <a:custGeom>
              <a:avLst/>
              <a:gdLst>
                <a:gd name="T0" fmla="*/ 296 w 296"/>
                <a:gd name="T1" fmla="*/ 284 h 296"/>
                <a:gd name="T2" fmla="*/ 296 w 296"/>
                <a:gd name="T3" fmla="*/ 272 h 296"/>
                <a:gd name="T4" fmla="*/ 296 w 296"/>
                <a:gd name="T5" fmla="*/ 0 h 296"/>
                <a:gd name="T6" fmla="*/ 271 w 296"/>
                <a:gd name="T7" fmla="*/ 0 h 296"/>
                <a:gd name="T8" fmla="*/ 271 w 296"/>
                <a:gd name="T9" fmla="*/ 272 h 296"/>
                <a:gd name="T10" fmla="*/ 247 w 296"/>
                <a:gd name="T11" fmla="*/ 272 h 296"/>
                <a:gd name="T12" fmla="*/ 247 w 296"/>
                <a:gd name="T13" fmla="*/ 198 h 296"/>
                <a:gd name="T14" fmla="*/ 222 w 296"/>
                <a:gd name="T15" fmla="*/ 198 h 296"/>
                <a:gd name="T16" fmla="*/ 222 w 296"/>
                <a:gd name="T17" fmla="*/ 272 h 296"/>
                <a:gd name="T18" fmla="*/ 197 w 296"/>
                <a:gd name="T19" fmla="*/ 272 h 296"/>
                <a:gd name="T20" fmla="*/ 197 w 296"/>
                <a:gd name="T21" fmla="*/ 185 h 296"/>
                <a:gd name="T22" fmla="*/ 173 w 296"/>
                <a:gd name="T23" fmla="*/ 185 h 296"/>
                <a:gd name="T24" fmla="*/ 173 w 296"/>
                <a:gd name="T25" fmla="*/ 272 h 296"/>
                <a:gd name="T26" fmla="*/ 148 w 296"/>
                <a:gd name="T27" fmla="*/ 272 h 296"/>
                <a:gd name="T28" fmla="*/ 148 w 296"/>
                <a:gd name="T29" fmla="*/ 148 h 296"/>
                <a:gd name="T30" fmla="*/ 123 w 296"/>
                <a:gd name="T31" fmla="*/ 148 h 296"/>
                <a:gd name="T32" fmla="*/ 123 w 296"/>
                <a:gd name="T33" fmla="*/ 272 h 296"/>
                <a:gd name="T34" fmla="*/ 98 w 296"/>
                <a:gd name="T35" fmla="*/ 272 h 296"/>
                <a:gd name="T36" fmla="*/ 98 w 296"/>
                <a:gd name="T37" fmla="*/ 74 h 296"/>
                <a:gd name="T38" fmla="*/ 74 w 296"/>
                <a:gd name="T39" fmla="*/ 74 h 296"/>
                <a:gd name="T40" fmla="*/ 74 w 296"/>
                <a:gd name="T41" fmla="*/ 272 h 296"/>
                <a:gd name="T42" fmla="*/ 49 w 296"/>
                <a:gd name="T43" fmla="*/ 272 h 296"/>
                <a:gd name="T44" fmla="*/ 49 w 296"/>
                <a:gd name="T45" fmla="*/ 222 h 296"/>
                <a:gd name="T46" fmla="*/ 24 w 296"/>
                <a:gd name="T47" fmla="*/ 222 h 296"/>
                <a:gd name="T48" fmla="*/ 24 w 296"/>
                <a:gd name="T49" fmla="*/ 272 h 296"/>
                <a:gd name="T50" fmla="*/ 0 w 296"/>
                <a:gd name="T51" fmla="*/ 272 h 296"/>
                <a:gd name="T52" fmla="*/ 0 w 296"/>
                <a:gd name="T53" fmla="*/ 296 h 296"/>
                <a:gd name="T54" fmla="*/ 296 w 296"/>
                <a:gd name="T55" fmla="*/ 296 h 296"/>
                <a:gd name="T56" fmla="*/ 296 w 296"/>
                <a:gd name="T57" fmla="*/ 284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6" h="296">
                  <a:moveTo>
                    <a:pt x="296" y="284"/>
                  </a:moveTo>
                  <a:lnTo>
                    <a:pt x="296" y="272"/>
                  </a:lnTo>
                  <a:lnTo>
                    <a:pt x="296" y="0"/>
                  </a:lnTo>
                  <a:lnTo>
                    <a:pt x="271" y="0"/>
                  </a:lnTo>
                  <a:lnTo>
                    <a:pt x="271" y="272"/>
                  </a:lnTo>
                  <a:lnTo>
                    <a:pt x="247" y="272"/>
                  </a:lnTo>
                  <a:lnTo>
                    <a:pt x="247" y="198"/>
                  </a:lnTo>
                  <a:lnTo>
                    <a:pt x="222" y="198"/>
                  </a:lnTo>
                  <a:lnTo>
                    <a:pt x="222" y="272"/>
                  </a:lnTo>
                  <a:lnTo>
                    <a:pt x="197" y="272"/>
                  </a:lnTo>
                  <a:lnTo>
                    <a:pt x="197" y="185"/>
                  </a:lnTo>
                  <a:lnTo>
                    <a:pt x="173" y="185"/>
                  </a:lnTo>
                  <a:lnTo>
                    <a:pt x="173" y="272"/>
                  </a:lnTo>
                  <a:lnTo>
                    <a:pt x="148" y="272"/>
                  </a:lnTo>
                  <a:lnTo>
                    <a:pt x="148" y="148"/>
                  </a:lnTo>
                  <a:lnTo>
                    <a:pt x="123" y="148"/>
                  </a:lnTo>
                  <a:lnTo>
                    <a:pt x="123" y="272"/>
                  </a:lnTo>
                  <a:lnTo>
                    <a:pt x="98" y="272"/>
                  </a:lnTo>
                  <a:lnTo>
                    <a:pt x="98" y="74"/>
                  </a:lnTo>
                  <a:lnTo>
                    <a:pt x="74" y="74"/>
                  </a:lnTo>
                  <a:lnTo>
                    <a:pt x="74" y="272"/>
                  </a:lnTo>
                  <a:lnTo>
                    <a:pt x="49" y="272"/>
                  </a:lnTo>
                  <a:lnTo>
                    <a:pt x="49" y="222"/>
                  </a:lnTo>
                  <a:lnTo>
                    <a:pt x="24" y="222"/>
                  </a:lnTo>
                  <a:lnTo>
                    <a:pt x="24" y="272"/>
                  </a:lnTo>
                  <a:lnTo>
                    <a:pt x="0" y="272"/>
                  </a:lnTo>
                  <a:lnTo>
                    <a:pt x="0" y="296"/>
                  </a:lnTo>
                  <a:lnTo>
                    <a:pt x="296" y="296"/>
                  </a:lnTo>
                  <a:lnTo>
                    <a:pt x="296"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341"/>
            <p:cNvSpPr>
              <a:spLocks/>
            </p:cNvSpPr>
            <p:nvPr/>
          </p:nvSpPr>
          <p:spPr bwMode="auto">
            <a:xfrm>
              <a:off x="3444875" y="6205538"/>
              <a:ext cx="215900" cy="215900"/>
            </a:xfrm>
            <a:custGeom>
              <a:avLst/>
              <a:gdLst>
                <a:gd name="T0" fmla="*/ 352 w 352"/>
                <a:gd name="T1" fmla="*/ 0 h 352"/>
                <a:gd name="T2" fmla="*/ 192 w 352"/>
                <a:gd name="T3" fmla="*/ 0 h 352"/>
                <a:gd name="T4" fmla="*/ 0 w 352"/>
                <a:gd name="T5" fmla="*/ 192 h 352"/>
                <a:gd name="T6" fmla="*/ 0 w 352"/>
                <a:gd name="T7" fmla="*/ 352 h 352"/>
                <a:gd name="T8" fmla="*/ 64 w 352"/>
                <a:gd name="T9" fmla="*/ 352 h 352"/>
                <a:gd name="T10" fmla="*/ 64 w 352"/>
                <a:gd name="T11" fmla="*/ 192 h 352"/>
                <a:gd name="T12" fmla="*/ 192 w 352"/>
                <a:gd name="T13" fmla="*/ 64 h 352"/>
                <a:gd name="T14" fmla="*/ 352 w 352"/>
                <a:gd name="T15" fmla="*/ 64 h 352"/>
                <a:gd name="T16" fmla="*/ 352 w 352"/>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2" h="352">
                  <a:moveTo>
                    <a:pt x="352" y="0"/>
                  </a:moveTo>
                  <a:cubicBezTo>
                    <a:pt x="192" y="0"/>
                    <a:pt x="192" y="0"/>
                    <a:pt x="192" y="0"/>
                  </a:cubicBezTo>
                  <a:cubicBezTo>
                    <a:pt x="86" y="0"/>
                    <a:pt x="0" y="86"/>
                    <a:pt x="0" y="192"/>
                  </a:cubicBezTo>
                  <a:cubicBezTo>
                    <a:pt x="0" y="352"/>
                    <a:pt x="0" y="352"/>
                    <a:pt x="0" y="352"/>
                  </a:cubicBezTo>
                  <a:cubicBezTo>
                    <a:pt x="64" y="352"/>
                    <a:pt x="64" y="352"/>
                    <a:pt x="64" y="352"/>
                  </a:cubicBezTo>
                  <a:cubicBezTo>
                    <a:pt x="64" y="192"/>
                    <a:pt x="64" y="192"/>
                    <a:pt x="64" y="192"/>
                  </a:cubicBezTo>
                  <a:cubicBezTo>
                    <a:pt x="64" y="121"/>
                    <a:pt x="121" y="64"/>
                    <a:pt x="192" y="64"/>
                  </a:cubicBezTo>
                  <a:cubicBezTo>
                    <a:pt x="352" y="64"/>
                    <a:pt x="352" y="64"/>
                    <a:pt x="352" y="64"/>
                  </a:cubicBezTo>
                  <a:lnTo>
                    <a:pt x="35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342"/>
            <p:cNvSpPr>
              <a:spLocks noChangeArrowheads="1"/>
            </p:cNvSpPr>
            <p:nvPr/>
          </p:nvSpPr>
          <p:spPr bwMode="auto">
            <a:xfrm>
              <a:off x="3700463" y="71453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343"/>
            <p:cNvSpPr>
              <a:spLocks noChangeArrowheads="1"/>
            </p:cNvSpPr>
            <p:nvPr/>
          </p:nvSpPr>
          <p:spPr bwMode="auto">
            <a:xfrm>
              <a:off x="3778250" y="7145338"/>
              <a:ext cx="293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344"/>
            <p:cNvSpPr>
              <a:spLocks noChangeArrowheads="1"/>
            </p:cNvSpPr>
            <p:nvPr/>
          </p:nvSpPr>
          <p:spPr bwMode="auto">
            <a:xfrm>
              <a:off x="3719513" y="6205538"/>
              <a:ext cx="352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381255766"/>
      </p:ext>
    </p:extLst>
  </p:cSld>
  <p:clrMapOvr>
    <a:masterClrMapping/>
  </p:clrMapOvr>
  <p:transition spd="slow">
    <p:push dir="u"/>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4" name="Straight Connector 73"/>
          <p:cNvCxnSpPr/>
          <p:nvPr/>
        </p:nvCxnSpPr>
        <p:spPr>
          <a:xfrm>
            <a:off x="4572000" y="0"/>
            <a:ext cx="0" cy="3638550"/>
          </a:xfrm>
          <a:prstGeom prst="line">
            <a:avLst/>
          </a:prstGeom>
          <a:ln w="12700" cap="rnd">
            <a:solidFill>
              <a:schemeClr val="bg1">
                <a:lumMod val="50000"/>
              </a:schemeClr>
            </a:solidFill>
            <a:prstDash val="sysDot"/>
            <a:bevel/>
          </a:ln>
        </p:spPr>
        <p:style>
          <a:lnRef idx="1">
            <a:schemeClr val="accent1"/>
          </a:lnRef>
          <a:fillRef idx="0">
            <a:schemeClr val="accent1"/>
          </a:fillRef>
          <a:effectRef idx="0">
            <a:schemeClr val="accent1"/>
          </a:effectRef>
          <a:fontRef idx="minor">
            <a:schemeClr val="tx1"/>
          </a:fontRef>
        </p:style>
      </p:cxnSp>
      <p:sp>
        <p:nvSpPr>
          <p:cNvPr id="29" name="Oval 28"/>
          <p:cNvSpPr/>
          <p:nvPr/>
        </p:nvSpPr>
        <p:spPr bwMode="auto">
          <a:xfrm>
            <a:off x="4472977" y="445717"/>
            <a:ext cx="205846" cy="205846"/>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30" name="Straight Connector 29"/>
          <p:cNvCxnSpPr>
            <a:stCxn id="29" idx="6"/>
            <a:endCxn id="33" idx="1"/>
          </p:cNvCxnSpPr>
          <p:nvPr/>
        </p:nvCxnSpPr>
        <p:spPr>
          <a:xfrm>
            <a:off x="4678823" y="548640"/>
            <a:ext cx="4080277"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31" name="Oval 30"/>
          <p:cNvSpPr/>
          <p:nvPr/>
        </p:nvSpPr>
        <p:spPr bwMode="auto">
          <a:xfrm rot="10800000" flipV="1">
            <a:off x="4518697" y="491437"/>
            <a:ext cx="114406" cy="114406"/>
          </a:xfrm>
          <a:prstGeom prst="ellipse">
            <a:avLst/>
          </a:prstGeom>
          <a:solidFill>
            <a:schemeClr val="accent5"/>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34" name="Rectangle 33"/>
          <p:cNvSpPr/>
          <p:nvPr/>
        </p:nvSpPr>
        <p:spPr bwMode="auto">
          <a:xfrm>
            <a:off x="5337900" y="1504897"/>
            <a:ext cx="685800" cy="322252"/>
          </a:xfrm>
          <a:prstGeom prst="rect">
            <a:avLst/>
          </a:prstGeom>
          <a:solidFill>
            <a:schemeClr val="accent5"/>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60%</a:t>
            </a:r>
            <a:endParaRPr lang="en-US" sz="1400" dirty="0">
              <a:solidFill>
                <a:schemeClr val="bg1"/>
              </a:solidFill>
            </a:endParaRPr>
          </a:p>
        </p:txBody>
      </p:sp>
      <p:sp>
        <p:nvSpPr>
          <p:cNvPr id="33" name="Rectangle 32"/>
          <p:cNvSpPr/>
          <p:nvPr/>
        </p:nvSpPr>
        <p:spPr bwMode="auto">
          <a:xfrm flipH="1">
            <a:off x="6023700" y="361950"/>
            <a:ext cx="2735400" cy="373380"/>
          </a:xfrm>
          <a:prstGeom prst="rect">
            <a:avLst/>
          </a:prstGeom>
          <a:solidFill>
            <a:schemeClr val="tx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a:solidFill>
                  <a:schemeClr val="bg1"/>
                </a:solidFill>
              </a:rPr>
              <a:t>01 - MARCH</a:t>
            </a:r>
          </a:p>
        </p:txBody>
      </p:sp>
      <p:sp>
        <p:nvSpPr>
          <p:cNvPr id="35" name="Rectangle 34"/>
          <p:cNvSpPr/>
          <p:nvPr/>
        </p:nvSpPr>
        <p:spPr bwMode="auto">
          <a:xfrm flipH="1">
            <a:off x="5337900" y="361950"/>
            <a:ext cx="685800" cy="373380"/>
          </a:xfrm>
          <a:prstGeom prst="rect">
            <a:avLst/>
          </a:prstGeom>
          <a:solidFill>
            <a:schemeClr val="accent5"/>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2016</a:t>
            </a:r>
            <a:endParaRPr lang="en-US" sz="1400" dirty="0">
              <a:solidFill>
                <a:schemeClr val="bg1"/>
              </a:solidFill>
            </a:endParaRPr>
          </a:p>
        </p:txBody>
      </p:sp>
      <p:sp>
        <p:nvSpPr>
          <p:cNvPr id="61" name="Rectangle 60"/>
          <p:cNvSpPr/>
          <p:nvPr/>
        </p:nvSpPr>
        <p:spPr bwMode="auto">
          <a:xfrm flipH="1">
            <a:off x="3120300" y="3198495"/>
            <a:ext cx="685800" cy="322252"/>
          </a:xfrm>
          <a:prstGeom prst="rect">
            <a:avLst/>
          </a:prstGeom>
          <a:solidFill>
            <a:schemeClr val="accent6"/>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75%</a:t>
            </a:r>
            <a:endParaRPr lang="en-US" sz="1400" dirty="0">
              <a:solidFill>
                <a:schemeClr val="bg1"/>
              </a:solidFill>
            </a:endParaRPr>
          </a:p>
        </p:txBody>
      </p:sp>
      <p:sp>
        <p:nvSpPr>
          <p:cNvPr id="62" name="Rectangle 61"/>
          <p:cNvSpPr/>
          <p:nvPr/>
        </p:nvSpPr>
        <p:spPr bwMode="auto">
          <a:xfrm>
            <a:off x="384900" y="2055548"/>
            <a:ext cx="2735400" cy="373380"/>
          </a:xfrm>
          <a:prstGeom prst="rect">
            <a:avLst/>
          </a:prstGeom>
          <a:solidFill>
            <a:schemeClr val="tx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a:solidFill>
                  <a:schemeClr val="bg1"/>
                </a:solidFill>
              </a:rPr>
              <a:t>01 - APRIL</a:t>
            </a:r>
          </a:p>
        </p:txBody>
      </p:sp>
      <p:sp>
        <p:nvSpPr>
          <p:cNvPr id="63" name="Rectangle 62"/>
          <p:cNvSpPr/>
          <p:nvPr/>
        </p:nvSpPr>
        <p:spPr bwMode="auto">
          <a:xfrm>
            <a:off x="3120300" y="2055548"/>
            <a:ext cx="685800" cy="373380"/>
          </a:xfrm>
          <a:prstGeom prst="rect">
            <a:avLst/>
          </a:prstGeom>
          <a:solidFill>
            <a:schemeClr val="accent6"/>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400" dirty="0" smtClean="0">
                <a:solidFill>
                  <a:schemeClr val="bg1"/>
                </a:solidFill>
              </a:rPr>
              <a:t>2015</a:t>
            </a:r>
            <a:endParaRPr lang="en-US" sz="1400" dirty="0">
              <a:solidFill>
                <a:schemeClr val="bg1"/>
              </a:solidFill>
            </a:endParaRPr>
          </a:p>
        </p:txBody>
      </p:sp>
      <p:grpSp>
        <p:nvGrpSpPr>
          <p:cNvPr id="64" name="Group 63"/>
          <p:cNvGrpSpPr/>
          <p:nvPr/>
        </p:nvGrpSpPr>
        <p:grpSpPr>
          <a:xfrm>
            <a:off x="4472977" y="2139315"/>
            <a:ext cx="205846" cy="205846"/>
            <a:chOff x="4469077" y="3444399"/>
            <a:chExt cx="205846" cy="205846"/>
          </a:xfrm>
        </p:grpSpPr>
        <p:sp>
          <p:nvSpPr>
            <p:cNvPr id="65" name="Oval 64"/>
            <p:cNvSpPr/>
            <p:nvPr/>
          </p:nvSpPr>
          <p:spPr bwMode="auto">
            <a:xfrm>
              <a:off x="4469077" y="3444399"/>
              <a:ext cx="205846" cy="205846"/>
            </a:xfrm>
            <a:prstGeom prst="ellipse">
              <a:avLst/>
            </a:prstGeom>
            <a:solidFill>
              <a:schemeClr val="bg1"/>
            </a:solidFill>
            <a:ln w="9525">
              <a:solidFill>
                <a:schemeClr val="bg1">
                  <a:lumMod val="50000"/>
                </a:schemeClr>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6" name="Oval 65"/>
            <p:cNvSpPr/>
            <p:nvPr/>
          </p:nvSpPr>
          <p:spPr bwMode="auto">
            <a:xfrm rot="10800000" flipV="1">
              <a:off x="4514797" y="3490119"/>
              <a:ext cx="114406" cy="114406"/>
            </a:xfrm>
            <a:prstGeom prst="ellipse">
              <a:avLst/>
            </a:prstGeom>
            <a:solidFill>
              <a:schemeClr val="accent6"/>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cxnSp>
        <p:nvCxnSpPr>
          <p:cNvPr id="67" name="Straight Connector 66"/>
          <p:cNvCxnSpPr/>
          <p:nvPr/>
        </p:nvCxnSpPr>
        <p:spPr>
          <a:xfrm>
            <a:off x="3806100" y="2242238"/>
            <a:ext cx="666877"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538269" y="3943350"/>
            <a:ext cx="8067462" cy="0"/>
          </a:xfrm>
          <a:prstGeom prst="line">
            <a:avLst/>
          </a:prstGeom>
          <a:ln w="12700" cap="rnd">
            <a:solidFill>
              <a:schemeClr val="bg1">
                <a:lumMod val="50000"/>
              </a:schemeClr>
            </a:solidFill>
            <a:prstDash val="sysDot"/>
            <a:beve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3" name="Rectangle 72"/>
          <p:cNvSpPr/>
          <p:nvPr/>
        </p:nvSpPr>
        <p:spPr>
          <a:xfrm>
            <a:off x="685800" y="4037196"/>
            <a:ext cx="7772400" cy="646331"/>
          </a:xfrm>
          <a:prstGeom prst="rect">
            <a:avLst/>
          </a:prstGeom>
        </p:spPr>
        <p:txBody>
          <a:bodyPr wrap="square">
            <a:spAutoFit/>
          </a:bodyPr>
          <a:lstStyle/>
          <a:p>
            <a:pPr algn="ctr">
              <a:lnSpc>
                <a:spcPct val="120000"/>
              </a:lnSpc>
            </a:pPr>
            <a:r>
              <a:rPr lang="en-US" sz="1000" dirty="0" smtClean="0">
                <a:solidFill>
                  <a:schemeClr val="tx1">
                    <a:lumMod val="75000"/>
                    <a:lumOff val="25000"/>
                  </a:schemeClr>
                </a:solidFill>
              </a:rPr>
              <a:t>It’s </a:t>
            </a:r>
            <a:r>
              <a:rPr lang="en-US" sz="1000" dirty="0">
                <a:solidFill>
                  <a:schemeClr val="tx1">
                    <a:lumMod val="75000"/>
                    <a:lumOff val="25000"/>
                  </a:schemeClr>
                </a:solidFill>
              </a:rPr>
              <a:t>now that much easier and more effective to start your business, thanks to company! Our tool will guide you step by step to get your project done. Evaluate how successful your new business opportunity can be with us interactive marketing plan. It’s now that much easier and more effective to start your business, thanks to company! </a:t>
            </a:r>
          </a:p>
        </p:txBody>
      </p:sp>
      <p:sp>
        <p:nvSpPr>
          <p:cNvPr id="42" name="Rectangle 41"/>
          <p:cNvSpPr/>
          <p:nvPr/>
        </p:nvSpPr>
        <p:spPr>
          <a:xfrm flipH="1">
            <a:off x="6324600" y="1510075"/>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3" name="Oval 42"/>
          <p:cNvSpPr/>
          <p:nvPr/>
        </p:nvSpPr>
        <p:spPr bwMode="auto">
          <a:xfrm flipH="1" flipV="1">
            <a:off x="6175599" y="1572307"/>
            <a:ext cx="45720" cy="45720"/>
          </a:xfrm>
          <a:prstGeom prst="ellipse">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4" name="Rectangle 43"/>
          <p:cNvSpPr/>
          <p:nvPr/>
        </p:nvSpPr>
        <p:spPr>
          <a:xfrm flipH="1">
            <a:off x="6324600" y="901157"/>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5" name="Oval 44"/>
          <p:cNvSpPr/>
          <p:nvPr/>
        </p:nvSpPr>
        <p:spPr bwMode="auto">
          <a:xfrm flipH="1" flipV="1">
            <a:off x="6175599" y="963389"/>
            <a:ext cx="45720" cy="45720"/>
          </a:xfrm>
          <a:prstGeom prst="ellipse">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7" name="Rectangle 46"/>
          <p:cNvSpPr/>
          <p:nvPr/>
        </p:nvSpPr>
        <p:spPr>
          <a:xfrm flipH="1">
            <a:off x="533901" y="3203673"/>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8" name="Oval 47"/>
          <p:cNvSpPr/>
          <p:nvPr/>
        </p:nvSpPr>
        <p:spPr bwMode="auto">
          <a:xfrm flipH="1" flipV="1">
            <a:off x="384900" y="3265905"/>
            <a:ext cx="45720" cy="45720"/>
          </a:xfrm>
          <a:prstGeom prst="ellipse">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9" name="Rectangle 48"/>
          <p:cNvSpPr/>
          <p:nvPr/>
        </p:nvSpPr>
        <p:spPr>
          <a:xfrm flipH="1">
            <a:off x="533901" y="2594755"/>
            <a:ext cx="2434500" cy="317074"/>
          </a:xfrm>
          <a:prstGeom prst="rect">
            <a:avLst/>
          </a:prstGeom>
        </p:spPr>
        <p:txBody>
          <a:bodyPr wrap="square" lIns="0" tIns="0" rIns="0" bIns="0"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50" name="Oval 49"/>
          <p:cNvSpPr/>
          <p:nvPr/>
        </p:nvSpPr>
        <p:spPr bwMode="auto">
          <a:xfrm flipH="1" flipV="1">
            <a:off x="384900" y="2656987"/>
            <a:ext cx="45720" cy="45720"/>
          </a:xfrm>
          <a:prstGeom prst="ellipse">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51" name="Group 50"/>
          <p:cNvGrpSpPr/>
          <p:nvPr/>
        </p:nvGrpSpPr>
        <p:grpSpPr>
          <a:xfrm>
            <a:off x="3199000" y="2557583"/>
            <a:ext cx="528400" cy="512256"/>
            <a:chOff x="10982325" y="6362701"/>
            <a:chExt cx="779463" cy="755649"/>
          </a:xfrm>
          <a:solidFill>
            <a:schemeClr val="accent6"/>
          </a:solidFill>
        </p:grpSpPr>
        <p:sp>
          <p:nvSpPr>
            <p:cNvPr id="52" name="Freeform 289"/>
            <p:cNvSpPr>
              <a:spLocks/>
            </p:cNvSpPr>
            <p:nvPr/>
          </p:nvSpPr>
          <p:spPr bwMode="auto">
            <a:xfrm>
              <a:off x="11296650" y="6653213"/>
              <a:ext cx="465138" cy="465137"/>
            </a:xfrm>
            <a:custGeom>
              <a:avLst/>
              <a:gdLst>
                <a:gd name="T0" fmla="*/ 579 w 1230"/>
                <a:gd name="T1" fmla="*/ 2 h 1229"/>
                <a:gd name="T2" fmla="*/ 3 w 1230"/>
                <a:gd name="T3" fmla="*/ 578 h 1229"/>
                <a:gd name="T4" fmla="*/ 40 w 1230"/>
                <a:gd name="T5" fmla="*/ 781 h 1229"/>
                <a:gd name="T6" fmla="*/ 100 w 1230"/>
                <a:gd name="T7" fmla="*/ 758 h 1229"/>
                <a:gd name="T8" fmla="*/ 398 w 1230"/>
                <a:gd name="T9" fmla="*/ 99 h 1229"/>
                <a:gd name="T10" fmla="*/ 1057 w 1230"/>
                <a:gd name="T11" fmla="*/ 398 h 1229"/>
                <a:gd name="T12" fmla="*/ 759 w 1230"/>
                <a:gd name="T13" fmla="*/ 1057 h 1229"/>
                <a:gd name="T14" fmla="*/ 398 w 1230"/>
                <a:gd name="T15" fmla="*/ 1057 h 1229"/>
                <a:gd name="T16" fmla="*/ 376 w 1230"/>
                <a:gd name="T17" fmla="*/ 1117 h 1229"/>
                <a:gd name="T18" fmla="*/ 1118 w 1230"/>
                <a:gd name="T19" fmla="*/ 780 h 1229"/>
                <a:gd name="T20" fmla="*/ 782 w 1230"/>
                <a:gd name="T21" fmla="*/ 38 h 1229"/>
                <a:gd name="T22" fmla="*/ 579 w 1230"/>
                <a:gd name="T23" fmla="*/ 2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0" h="1229">
                  <a:moveTo>
                    <a:pt x="579" y="2"/>
                  </a:moveTo>
                  <a:cubicBezTo>
                    <a:pt x="261" y="2"/>
                    <a:pt x="3" y="260"/>
                    <a:pt x="3" y="578"/>
                  </a:cubicBezTo>
                  <a:cubicBezTo>
                    <a:pt x="3" y="647"/>
                    <a:pt x="16" y="716"/>
                    <a:pt x="40" y="781"/>
                  </a:cubicBezTo>
                  <a:cubicBezTo>
                    <a:pt x="100" y="758"/>
                    <a:pt x="100" y="758"/>
                    <a:pt x="100" y="758"/>
                  </a:cubicBezTo>
                  <a:cubicBezTo>
                    <a:pt x="0" y="494"/>
                    <a:pt x="134" y="199"/>
                    <a:pt x="398" y="99"/>
                  </a:cubicBezTo>
                  <a:cubicBezTo>
                    <a:pt x="663" y="0"/>
                    <a:pt x="958" y="133"/>
                    <a:pt x="1057" y="398"/>
                  </a:cubicBezTo>
                  <a:cubicBezTo>
                    <a:pt x="1157" y="662"/>
                    <a:pt x="1023" y="957"/>
                    <a:pt x="759" y="1057"/>
                  </a:cubicBezTo>
                  <a:cubicBezTo>
                    <a:pt x="643" y="1101"/>
                    <a:pt x="515" y="1101"/>
                    <a:pt x="398" y="1057"/>
                  </a:cubicBezTo>
                  <a:cubicBezTo>
                    <a:pt x="376" y="1117"/>
                    <a:pt x="376" y="1117"/>
                    <a:pt x="376" y="1117"/>
                  </a:cubicBezTo>
                  <a:cubicBezTo>
                    <a:pt x="674" y="1229"/>
                    <a:pt x="1006" y="1078"/>
                    <a:pt x="1118" y="780"/>
                  </a:cubicBezTo>
                  <a:cubicBezTo>
                    <a:pt x="1230" y="483"/>
                    <a:pt x="1079" y="151"/>
                    <a:pt x="782" y="38"/>
                  </a:cubicBezTo>
                  <a:cubicBezTo>
                    <a:pt x="717" y="14"/>
                    <a:pt x="648" y="2"/>
                    <a:pt x="579"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290"/>
            <p:cNvSpPr>
              <a:spLocks/>
            </p:cNvSpPr>
            <p:nvPr/>
          </p:nvSpPr>
          <p:spPr bwMode="auto">
            <a:xfrm>
              <a:off x="11401425" y="6748463"/>
              <a:ext cx="238125" cy="247650"/>
            </a:xfrm>
            <a:custGeom>
              <a:avLst/>
              <a:gdLst>
                <a:gd name="T0" fmla="*/ 301 w 630"/>
                <a:gd name="T1" fmla="*/ 553 h 657"/>
                <a:gd name="T2" fmla="*/ 189 w 630"/>
                <a:gd name="T3" fmla="*/ 523 h 657"/>
                <a:gd name="T4" fmla="*/ 157 w 630"/>
                <a:gd name="T5" fmla="*/ 578 h 657"/>
                <a:gd name="T6" fmla="*/ 550 w 630"/>
                <a:gd name="T7" fmla="*/ 472 h 657"/>
                <a:gd name="T8" fmla="*/ 445 w 630"/>
                <a:gd name="T9" fmla="*/ 79 h 657"/>
                <a:gd name="T10" fmla="*/ 52 w 630"/>
                <a:gd name="T11" fmla="*/ 185 h 657"/>
                <a:gd name="T12" fmla="*/ 52 w 630"/>
                <a:gd name="T13" fmla="*/ 472 h 657"/>
                <a:gd name="T14" fmla="*/ 107 w 630"/>
                <a:gd name="T15" fmla="*/ 440 h 657"/>
                <a:gd name="T16" fmla="*/ 189 w 630"/>
                <a:gd name="T17" fmla="*/ 134 h 657"/>
                <a:gd name="T18" fmla="*/ 495 w 630"/>
                <a:gd name="T19" fmla="*/ 217 h 657"/>
                <a:gd name="T20" fmla="*/ 413 w 630"/>
                <a:gd name="T21" fmla="*/ 523 h 657"/>
                <a:gd name="T22" fmla="*/ 301 w 630"/>
                <a:gd name="T23" fmla="*/ 553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0" h="657">
                  <a:moveTo>
                    <a:pt x="301" y="553"/>
                  </a:moveTo>
                  <a:cubicBezTo>
                    <a:pt x="262" y="553"/>
                    <a:pt x="223" y="542"/>
                    <a:pt x="189" y="523"/>
                  </a:cubicBezTo>
                  <a:cubicBezTo>
                    <a:pt x="157" y="578"/>
                    <a:pt x="157" y="578"/>
                    <a:pt x="157" y="578"/>
                  </a:cubicBezTo>
                  <a:cubicBezTo>
                    <a:pt x="295" y="657"/>
                    <a:pt x="471" y="610"/>
                    <a:pt x="550" y="472"/>
                  </a:cubicBezTo>
                  <a:cubicBezTo>
                    <a:pt x="630" y="335"/>
                    <a:pt x="583" y="159"/>
                    <a:pt x="445" y="79"/>
                  </a:cubicBezTo>
                  <a:cubicBezTo>
                    <a:pt x="307" y="0"/>
                    <a:pt x="131" y="47"/>
                    <a:pt x="52" y="185"/>
                  </a:cubicBezTo>
                  <a:cubicBezTo>
                    <a:pt x="0" y="274"/>
                    <a:pt x="0" y="383"/>
                    <a:pt x="52" y="472"/>
                  </a:cubicBezTo>
                  <a:cubicBezTo>
                    <a:pt x="107" y="440"/>
                    <a:pt x="107" y="440"/>
                    <a:pt x="107" y="440"/>
                  </a:cubicBezTo>
                  <a:cubicBezTo>
                    <a:pt x="45" y="333"/>
                    <a:pt x="82" y="196"/>
                    <a:pt x="189" y="134"/>
                  </a:cubicBezTo>
                  <a:cubicBezTo>
                    <a:pt x="296" y="73"/>
                    <a:pt x="433" y="110"/>
                    <a:pt x="495" y="217"/>
                  </a:cubicBezTo>
                  <a:cubicBezTo>
                    <a:pt x="557" y="324"/>
                    <a:pt x="520" y="461"/>
                    <a:pt x="413" y="523"/>
                  </a:cubicBezTo>
                  <a:cubicBezTo>
                    <a:pt x="379" y="542"/>
                    <a:pt x="340" y="553"/>
                    <a:pt x="301" y="5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291"/>
            <p:cNvSpPr>
              <a:spLocks/>
            </p:cNvSpPr>
            <p:nvPr/>
          </p:nvSpPr>
          <p:spPr bwMode="auto">
            <a:xfrm>
              <a:off x="11342688" y="6680200"/>
              <a:ext cx="365125" cy="384175"/>
            </a:xfrm>
            <a:custGeom>
              <a:avLst/>
              <a:gdLst>
                <a:gd name="T0" fmla="*/ 287 w 967"/>
                <a:gd name="T1" fmla="*/ 921 h 1016"/>
                <a:gd name="T2" fmla="*/ 872 w 967"/>
                <a:gd name="T3" fmla="*/ 680 h 1016"/>
                <a:gd name="T4" fmla="*/ 630 w 967"/>
                <a:gd name="T5" fmla="*/ 95 h 1016"/>
                <a:gd name="T6" fmla="*/ 45 w 967"/>
                <a:gd name="T7" fmla="*/ 336 h 1016"/>
                <a:gd name="T8" fmla="*/ 46 w 967"/>
                <a:gd name="T9" fmla="*/ 680 h 1016"/>
                <a:gd name="T10" fmla="*/ 105 w 967"/>
                <a:gd name="T11" fmla="*/ 656 h 1016"/>
                <a:gd name="T12" fmla="*/ 311 w 967"/>
                <a:gd name="T13" fmla="*/ 154 h 1016"/>
                <a:gd name="T14" fmla="*/ 813 w 967"/>
                <a:gd name="T15" fmla="*/ 361 h 1016"/>
                <a:gd name="T16" fmla="*/ 606 w 967"/>
                <a:gd name="T17" fmla="*/ 862 h 1016"/>
                <a:gd name="T18" fmla="*/ 311 w 967"/>
                <a:gd name="T19" fmla="*/ 862 h 1016"/>
                <a:gd name="T20" fmla="*/ 287 w 967"/>
                <a:gd name="T21" fmla="*/ 921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7" h="1016">
                  <a:moveTo>
                    <a:pt x="287" y="921"/>
                  </a:moveTo>
                  <a:cubicBezTo>
                    <a:pt x="515" y="1016"/>
                    <a:pt x="777" y="908"/>
                    <a:pt x="872" y="680"/>
                  </a:cubicBezTo>
                  <a:cubicBezTo>
                    <a:pt x="967" y="451"/>
                    <a:pt x="859" y="190"/>
                    <a:pt x="630" y="95"/>
                  </a:cubicBezTo>
                  <a:cubicBezTo>
                    <a:pt x="402" y="0"/>
                    <a:pt x="140" y="108"/>
                    <a:pt x="45" y="336"/>
                  </a:cubicBezTo>
                  <a:cubicBezTo>
                    <a:pt x="0" y="446"/>
                    <a:pt x="0" y="570"/>
                    <a:pt x="46" y="680"/>
                  </a:cubicBezTo>
                  <a:cubicBezTo>
                    <a:pt x="105" y="656"/>
                    <a:pt x="105" y="656"/>
                    <a:pt x="105" y="656"/>
                  </a:cubicBezTo>
                  <a:cubicBezTo>
                    <a:pt x="23" y="460"/>
                    <a:pt x="116" y="236"/>
                    <a:pt x="311" y="154"/>
                  </a:cubicBezTo>
                  <a:cubicBezTo>
                    <a:pt x="507" y="73"/>
                    <a:pt x="731" y="165"/>
                    <a:pt x="813" y="361"/>
                  </a:cubicBezTo>
                  <a:cubicBezTo>
                    <a:pt x="894" y="556"/>
                    <a:pt x="802" y="781"/>
                    <a:pt x="606" y="862"/>
                  </a:cubicBezTo>
                  <a:cubicBezTo>
                    <a:pt x="512" y="902"/>
                    <a:pt x="406" y="902"/>
                    <a:pt x="311" y="862"/>
                  </a:cubicBezTo>
                  <a:lnTo>
                    <a:pt x="287" y="9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292"/>
            <p:cNvSpPr>
              <a:spLocks noEditPoints="1"/>
            </p:cNvSpPr>
            <p:nvPr/>
          </p:nvSpPr>
          <p:spPr bwMode="auto">
            <a:xfrm>
              <a:off x="10982325" y="6362701"/>
              <a:ext cx="582613" cy="752474"/>
            </a:xfrm>
            <a:custGeom>
              <a:avLst/>
              <a:gdLst>
                <a:gd name="T0" fmla="*/ 66 w 1538"/>
                <a:gd name="T1" fmla="*/ 1891 h 1987"/>
                <a:gd name="T2" fmla="*/ 880 w 1538"/>
                <a:gd name="T3" fmla="*/ 1905 h 1987"/>
                <a:gd name="T4" fmla="*/ 949 w 1538"/>
                <a:gd name="T5" fmla="*/ 1981 h 1987"/>
                <a:gd name="T6" fmla="*/ 1157 w 1538"/>
                <a:gd name="T7" fmla="*/ 1645 h 1987"/>
                <a:gd name="T8" fmla="*/ 1538 w 1538"/>
                <a:gd name="T9" fmla="*/ 1347 h 1987"/>
                <a:gd name="T10" fmla="*/ 1300 w 1538"/>
                <a:gd name="T11" fmla="*/ 1411 h 1987"/>
                <a:gd name="T12" fmla="*/ 936 w 1538"/>
                <a:gd name="T13" fmla="*/ 1584 h 1987"/>
                <a:gd name="T14" fmla="*/ 792 w 1538"/>
                <a:gd name="T15" fmla="*/ 1857 h 1987"/>
                <a:gd name="T16" fmla="*/ 162 w 1538"/>
                <a:gd name="T17" fmla="*/ 1923 h 1987"/>
                <a:gd name="T18" fmla="*/ 610 w 1538"/>
                <a:gd name="T19" fmla="*/ 1859 h 1987"/>
                <a:gd name="T20" fmla="*/ 162 w 1538"/>
                <a:gd name="T21" fmla="*/ 1667 h 1987"/>
                <a:gd name="T22" fmla="*/ 386 w 1538"/>
                <a:gd name="T23" fmla="*/ 1603 h 1987"/>
                <a:gd name="T24" fmla="*/ 642 w 1538"/>
                <a:gd name="T25" fmla="*/ 1315 h 1987"/>
                <a:gd name="T26" fmla="*/ 986 w 1538"/>
                <a:gd name="T27" fmla="*/ 354 h 1987"/>
                <a:gd name="T28" fmla="*/ 354 w 1538"/>
                <a:gd name="T29" fmla="*/ 986 h 1987"/>
                <a:gd name="T30" fmla="*/ 450 w 1538"/>
                <a:gd name="T31" fmla="*/ 1347 h 1987"/>
                <a:gd name="T32" fmla="*/ 162 w 1538"/>
                <a:gd name="T33" fmla="*/ 1539 h 1987"/>
                <a:gd name="T34" fmla="*/ 610 w 1538"/>
                <a:gd name="T35" fmla="*/ 1731 h 1987"/>
                <a:gd name="T36" fmla="*/ 1119 w 1538"/>
                <a:gd name="T37" fmla="*/ 1781 h 1987"/>
                <a:gd name="T38" fmla="*/ 1102 w 1538"/>
                <a:gd name="T39" fmla="*/ 1700 h 1987"/>
                <a:gd name="T40" fmla="*/ 1410 w 1538"/>
                <a:gd name="T41" fmla="*/ 1283 h 1987"/>
                <a:gd name="T42" fmla="*/ 1394 w 1538"/>
                <a:gd name="T43" fmla="*/ 1408 h 1987"/>
                <a:gd name="T44" fmla="*/ 1349 w 1538"/>
                <a:gd name="T45" fmla="*/ 1363 h 1987"/>
                <a:gd name="T46" fmla="*/ 1057 w 1538"/>
                <a:gd name="T47" fmla="*/ 1654 h 1987"/>
                <a:gd name="T48" fmla="*/ 976 w 1538"/>
                <a:gd name="T49" fmla="*/ 1638 h 1987"/>
                <a:gd name="T50" fmla="*/ 674 w 1538"/>
                <a:gd name="T51" fmla="*/ 1155 h 1987"/>
                <a:gd name="T52" fmla="*/ 130 w 1538"/>
                <a:gd name="T53" fmla="*/ 547 h 1987"/>
                <a:gd name="T54" fmla="*/ 613 w 1538"/>
                <a:gd name="T55" fmla="*/ 957 h 1987"/>
                <a:gd name="T56" fmla="*/ 834 w 1538"/>
                <a:gd name="T57" fmla="*/ 611 h 1987"/>
                <a:gd name="T58" fmla="*/ 573 w 1538"/>
                <a:gd name="T59" fmla="*/ 675 h 1987"/>
                <a:gd name="T60" fmla="*/ 386 w 1538"/>
                <a:gd name="T61" fmla="*/ 483 h 1987"/>
                <a:gd name="T62" fmla="*/ 461 w 1538"/>
                <a:gd name="T63" fmla="*/ 739 h 1987"/>
                <a:gd name="T64" fmla="*/ 544 w 1538"/>
                <a:gd name="T65" fmla="*/ 963 h 1987"/>
                <a:gd name="T66" fmla="*/ 549 w 1538"/>
                <a:gd name="T67" fmla="*/ 963 h 1987"/>
                <a:gd name="T68" fmla="*/ 637 w 1538"/>
                <a:gd name="T69" fmla="*/ 675 h 1987"/>
                <a:gd name="T70" fmla="*/ 770 w 1538"/>
                <a:gd name="T71" fmla="*/ 611 h 1987"/>
                <a:gd name="T72" fmla="*/ 455 w 1538"/>
                <a:gd name="T73" fmla="*/ 675 h 1987"/>
                <a:gd name="T74" fmla="*/ 386 w 1538"/>
                <a:gd name="T75" fmla="*/ 547 h 1987"/>
                <a:gd name="T76" fmla="*/ 455 w 1538"/>
                <a:gd name="T77" fmla="*/ 675 h 1987"/>
                <a:gd name="T78" fmla="*/ 674 w 1538"/>
                <a:gd name="T79" fmla="*/ 1059 h 1987"/>
                <a:gd name="T80" fmla="*/ 546 w 1538"/>
                <a:gd name="T81" fmla="*/ 1027 h 1987"/>
                <a:gd name="T82" fmla="*/ 642 w 1538"/>
                <a:gd name="T83" fmla="*/ 1251 h 1987"/>
                <a:gd name="T84" fmla="*/ 578 w 1538"/>
                <a:gd name="T85" fmla="*/ 1315 h 1987"/>
                <a:gd name="T86" fmla="*/ 514 w 1538"/>
                <a:gd name="T87" fmla="*/ 1347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8" h="1987">
                  <a:moveTo>
                    <a:pt x="610" y="1795"/>
                  </a:moveTo>
                  <a:cubicBezTo>
                    <a:pt x="162" y="1795"/>
                    <a:pt x="162" y="1795"/>
                    <a:pt x="162" y="1795"/>
                  </a:cubicBezTo>
                  <a:cubicBezTo>
                    <a:pt x="109" y="1795"/>
                    <a:pt x="66" y="1838"/>
                    <a:pt x="66" y="1891"/>
                  </a:cubicBezTo>
                  <a:cubicBezTo>
                    <a:pt x="66" y="1944"/>
                    <a:pt x="109" y="1987"/>
                    <a:pt x="162" y="1987"/>
                  </a:cubicBezTo>
                  <a:cubicBezTo>
                    <a:pt x="552" y="1987"/>
                    <a:pt x="552" y="1987"/>
                    <a:pt x="552" y="1987"/>
                  </a:cubicBezTo>
                  <a:cubicBezTo>
                    <a:pt x="666" y="1986"/>
                    <a:pt x="779" y="1959"/>
                    <a:pt x="880" y="1905"/>
                  </a:cubicBezTo>
                  <a:cubicBezTo>
                    <a:pt x="900" y="1965"/>
                    <a:pt x="900" y="1965"/>
                    <a:pt x="900" y="1965"/>
                  </a:cubicBezTo>
                  <a:cubicBezTo>
                    <a:pt x="904" y="1978"/>
                    <a:pt x="916" y="1987"/>
                    <a:pt x="930" y="1987"/>
                  </a:cubicBezTo>
                  <a:cubicBezTo>
                    <a:pt x="937" y="1987"/>
                    <a:pt x="943" y="1984"/>
                    <a:pt x="949" y="1981"/>
                  </a:cubicBezTo>
                  <a:cubicBezTo>
                    <a:pt x="1173" y="1821"/>
                    <a:pt x="1173" y="1821"/>
                    <a:pt x="1173" y="1821"/>
                  </a:cubicBezTo>
                  <a:cubicBezTo>
                    <a:pt x="1183" y="1813"/>
                    <a:pt x="1188" y="1801"/>
                    <a:pt x="1186" y="1788"/>
                  </a:cubicBezTo>
                  <a:cubicBezTo>
                    <a:pt x="1157" y="1645"/>
                    <a:pt x="1157" y="1645"/>
                    <a:pt x="1157" y="1645"/>
                  </a:cubicBezTo>
                  <a:cubicBezTo>
                    <a:pt x="1346" y="1456"/>
                    <a:pt x="1346" y="1456"/>
                    <a:pt x="1346" y="1456"/>
                  </a:cubicBezTo>
                  <a:cubicBezTo>
                    <a:pt x="1365" y="1468"/>
                    <a:pt x="1387" y="1474"/>
                    <a:pt x="1410" y="1475"/>
                  </a:cubicBezTo>
                  <a:cubicBezTo>
                    <a:pt x="1481" y="1475"/>
                    <a:pt x="1538" y="1417"/>
                    <a:pt x="1538" y="1347"/>
                  </a:cubicBezTo>
                  <a:cubicBezTo>
                    <a:pt x="1538" y="1276"/>
                    <a:pt x="1481" y="1219"/>
                    <a:pt x="1410" y="1219"/>
                  </a:cubicBezTo>
                  <a:cubicBezTo>
                    <a:pt x="1339" y="1219"/>
                    <a:pt x="1282" y="1276"/>
                    <a:pt x="1282" y="1347"/>
                  </a:cubicBezTo>
                  <a:cubicBezTo>
                    <a:pt x="1282" y="1369"/>
                    <a:pt x="1289" y="1392"/>
                    <a:pt x="1300" y="1411"/>
                  </a:cubicBezTo>
                  <a:cubicBezTo>
                    <a:pt x="1111" y="1600"/>
                    <a:pt x="1111" y="1600"/>
                    <a:pt x="1111" y="1600"/>
                  </a:cubicBezTo>
                  <a:cubicBezTo>
                    <a:pt x="969" y="1571"/>
                    <a:pt x="969" y="1571"/>
                    <a:pt x="969" y="1571"/>
                  </a:cubicBezTo>
                  <a:cubicBezTo>
                    <a:pt x="956" y="1569"/>
                    <a:pt x="944" y="1574"/>
                    <a:pt x="936" y="1584"/>
                  </a:cubicBezTo>
                  <a:cubicBezTo>
                    <a:pt x="776" y="1808"/>
                    <a:pt x="776" y="1808"/>
                    <a:pt x="776" y="1808"/>
                  </a:cubicBezTo>
                  <a:cubicBezTo>
                    <a:pt x="766" y="1822"/>
                    <a:pt x="769" y="1842"/>
                    <a:pt x="784" y="1853"/>
                  </a:cubicBezTo>
                  <a:cubicBezTo>
                    <a:pt x="786" y="1855"/>
                    <a:pt x="789" y="1856"/>
                    <a:pt x="792" y="1857"/>
                  </a:cubicBezTo>
                  <a:cubicBezTo>
                    <a:pt x="817" y="1865"/>
                    <a:pt x="817" y="1865"/>
                    <a:pt x="817" y="1865"/>
                  </a:cubicBezTo>
                  <a:cubicBezTo>
                    <a:pt x="733" y="1903"/>
                    <a:pt x="643" y="1922"/>
                    <a:pt x="552" y="1923"/>
                  </a:cubicBezTo>
                  <a:cubicBezTo>
                    <a:pt x="162" y="1923"/>
                    <a:pt x="162" y="1923"/>
                    <a:pt x="162" y="1923"/>
                  </a:cubicBezTo>
                  <a:cubicBezTo>
                    <a:pt x="144" y="1923"/>
                    <a:pt x="130" y="1908"/>
                    <a:pt x="130" y="1891"/>
                  </a:cubicBezTo>
                  <a:cubicBezTo>
                    <a:pt x="130" y="1873"/>
                    <a:pt x="144" y="1859"/>
                    <a:pt x="162" y="1859"/>
                  </a:cubicBezTo>
                  <a:cubicBezTo>
                    <a:pt x="610" y="1859"/>
                    <a:pt x="610" y="1859"/>
                    <a:pt x="610" y="1859"/>
                  </a:cubicBezTo>
                  <a:cubicBezTo>
                    <a:pt x="663" y="1859"/>
                    <a:pt x="706" y="1816"/>
                    <a:pt x="706" y="1763"/>
                  </a:cubicBezTo>
                  <a:cubicBezTo>
                    <a:pt x="706" y="1710"/>
                    <a:pt x="663" y="1667"/>
                    <a:pt x="610" y="1667"/>
                  </a:cubicBezTo>
                  <a:cubicBezTo>
                    <a:pt x="162" y="1667"/>
                    <a:pt x="162" y="1667"/>
                    <a:pt x="162" y="1667"/>
                  </a:cubicBezTo>
                  <a:cubicBezTo>
                    <a:pt x="144" y="1667"/>
                    <a:pt x="130" y="1652"/>
                    <a:pt x="130" y="1635"/>
                  </a:cubicBezTo>
                  <a:cubicBezTo>
                    <a:pt x="130" y="1617"/>
                    <a:pt x="144" y="1603"/>
                    <a:pt x="162" y="1603"/>
                  </a:cubicBezTo>
                  <a:cubicBezTo>
                    <a:pt x="386" y="1603"/>
                    <a:pt x="386" y="1603"/>
                    <a:pt x="386" y="1603"/>
                  </a:cubicBezTo>
                  <a:cubicBezTo>
                    <a:pt x="482" y="1602"/>
                    <a:pt x="563" y="1532"/>
                    <a:pt x="576" y="1437"/>
                  </a:cubicBezTo>
                  <a:cubicBezTo>
                    <a:pt x="615" y="1425"/>
                    <a:pt x="642" y="1388"/>
                    <a:pt x="642" y="1347"/>
                  </a:cubicBezTo>
                  <a:cubicBezTo>
                    <a:pt x="642" y="1315"/>
                    <a:pt x="642" y="1315"/>
                    <a:pt x="642" y="1315"/>
                  </a:cubicBezTo>
                  <a:cubicBezTo>
                    <a:pt x="695" y="1315"/>
                    <a:pt x="738" y="1272"/>
                    <a:pt x="738" y="1219"/>
                  </a:cubicBezTo>
                  <a:cubicBezTo>
                    <a:pt x="738" y="986"/>
                    <a:pt x="738" y="986"/>
                    <a:pt x="738" y="986"/>
                  </a:cubicBezTo>
                  <a:cubicBezTo>
                    <a:pt x="981" y="880"/>
                    <a:pt x="1092" y="597"/>
                    <a:pt x="986" y="354"/>
                  </a:cubicBezTo>
                  <a:cubicBezTo>
                    <a:pt x="880" y="111"/>
                    <a:pt x="597" y="0"/>
                    <a:pt x="354" y="106"/>
                  </a:cubicBezTo>
                  <a:cubicBezTo>
                    <a:pt x="111" y="212"/>
                    <a:pt x="0" y="495"/>
                    <a:pt x="106" y="738"/>
                  </a:cubicBezTo>
                  <a:cubicBezTo>
                    <a:pt x="155" y="849"/>
                    <a:pt x="243" y="938"/>
                    <a:pt x="354" y="986"/>
                  </a:cubicBezTo>
                  <a:cubicBezTo>
                    <a:pt x="354" y="1219"/>
                    <a:pt x="354" y="1219"/>
                    <a:pt x="354" y="1219"/>
                  </a:cubicBezTo>
                  <a:cubicBezTo>
                    <a:pt x="354" y="1272"/>
                    <a:pt x="397" y="1315"/>
                    <a:pt x="450" y="1315"/>
                  </a:cubicBezTo>
                  <a:cubicBezTo>
                    <a:pt x="450" y="1347"/>
                    <a:pt x="450" y="1347"/>
                    <a:pt x="450" y="1347"/>
                  </a:cubicBezTo>
                  <a:cubicBezTo>
                    <a:pt x="450" y="1386"/>
                    <a:pt x="475" y="1422"/>
                    <a:pt x="512" y="1436"/>
                  </a:cubicBezTo>
                  <a:cubicBezTo>
                    <a:pt x="499" y="1496"/>
                    <a:pt x="447" y="1538"/>
                    <a:pt x="386" y="1539"/>
                  </a:cubicBezTo>
                  <a:cubicBezTo>
                    <a:pt x="162" y="1539"/>
                    <a:pt x="162" y="1539"/>
                    <a:pt x="162" y="1539"/>
                  </a:cubicBezTo>
                  <a:cubicBezTo>
                    <a:pt x="109" y="1539"/>
                    <a:pt x="66" y="1582"/>
                    <a:pt x="66" y="1635"/>
                  </a:cubicBezTo>
                  <a:cubicBezTo>
                    <a:pt x="66" y="1688"/>
                    <a:pt x="109" y="1731"/>
                    <a:pt x="162" y="1731"/>
                  </a:cubicBezTo>
                  <a:cubicBezTo>
                    <a:pt x="610" y="1731"/>
                    <a:pt x="610" y="1731"/>
                    <a:pt x="610" y="1731"/>
                  </a:cubicBezTo>
                  <a:cubicBezTo>
                    <a:pt x="628" y="1731"/>
                    <a:pt x="642" y="1745"/>
                    <a:pt x="642" y="1763"/>
                  </a:cubicBezTo>
                  <a:cubicBezTo>
                    <a:pt x="642" y="1780"/>
                    <a:pt x="628" y="1795"/>
                    <a:pt x="610" y="1795"/>
                  </a:cubicBezTo>
                  <a:moveTo>
                    <a:pt x="1119" y="1781"/>
                  </a:moveTo>
                  <a:cubicBezTo>
                    <a:pt x="947" y="1903"/>
                    <a:pt x="947" y="1903"/>
                    <a:pt x="947" y="1903"/>
                  </a:cubicBezTo>
                  <a:cubicBezTo>
                    <a:pt x="935" y="1867"/>
                    <a:pt x="935" y="1867"/>
                    <a:pt x="935" y="1867"/>
                  </a:cubicBezTo>
                  <a:cubicBezTo>
                    <a:pt x="1102" y="1700"/>
                    <a:pt x="1102" y="1700"/>
                    <a:pt x="1102" y="1700"/>
                  </a:cubicBezTo>
                  <a:lnTo>
                    <a:pt x="1119" y="1781"/>
                  </a:lnTo>
                  <a:close/>
                  <a:moveTo>
                    <a:pt x="1346" y="1347"/>
                  </a:moveTo>
                  <a:cubicBezTo>
                    <a:pt x="1346" y="1311"/>
                    <a:pt x="1375" y="1283"/>
                    <a:pt x="1410" y="1283"/>
                  </a:cubicBezTo>
                  <a:cubicBezTo>
                    <a:pt x="1445" y="1283"/>
                    <a:pt x="1474" y="1311"/>
                    <a:pt x="1474" y="1347"/>
                  </a:cubicBezTo>
                  <a:cubicBezTo>
                    <a:pt x="1474" y="1382"/>
                    <a:pt x="1445" y="1411"/>
                    <a:pt x="1410" y="1411"/>
                  </a:cubicBezTo>
                  <a:cubicBezTo>
                    <a:pt x="1405" y="1410"/>
                    <a:pt x="1399" y="1410"/>
                    <a:pt x="1394" y="1408"/>
                  </a:cubicBezTo>
                  <a:cubicBezTo>
                    <a:pt x="1433" y="1369"/>
                    <a:pt x="1433" y="1369"/>
                    <a:pt x="1433" y="1369"/>
                  </a:cubicBezTo>
                  <a:cubicBezTo>
                    <a:pt x="1387" y="1324"/>
                    <a:pt x="1387" y="1324"/>
                    <a:pt x="1387" y="1324"/>
                  </a:cubicBezTo>
                  <a:cubicBezTo>
                    <a:pt x="1349" y="1363"/>
                    <a:pt x="1349" y="1363"/>
                    <a:pt x="1349" y="1363"/>
                  </a:cubicBezTo>
                  <a:cubicBezTo>
                    <a:pt x="1347" y="1358"/>
                    <a:pt x="1346" y="1352"/>
                    <a:pt x="1346" y="1347"/>
                  </a:cubicBezTo>
                  <a:moveTo>
                    <a:pt x="976" y="1638"/>
                  </a:moveTo>
                  <a:cubicBezTo>
                    <a:pt x="1057" y="1654"/>
                    <a:pt x="1057" y="1654"/>
                    <a:pt x="1057" y="1654"/>
                  </a:cubicBezTo>
                  <a:cubicBezTo>
                    <a:pt x="889" y="1822"/>
                    <a:pt x="889" y="1822"/>
                    <a:pt x="889" y="1822"/>
                  </a:cubicBezTo>
                  <a:cubicBezTo>
                    <a:pt x="853" y="1810"/>
                    <a:pt x="853" y="1810"/>
                    <a:pt x="853" y="1810"/>
                  </a:cubicBezTo>
                  <a:lnTo>
                    <a:pt x="976" y="1638"/>
                  </a:lnTo>
                  <a:close/>
                  <a:moveTo>
                    <a:pt x="418" y="1123"/>
                  </a:moveTo>
                  <a:cubicBezTo>
                    <a:pt x="674" y="1123"/>
                    <a:pt x="674" y="1123"/>
                    <a:pt x="674" y="1123"/>
                  </a:cubicBezTo>
                  <a:cubicBezTo>
                    <a:pt x="674" y="1155"/>
                    <a:pt x="674" y="1155"/>
                    <a:pt x="674" y="1155"/>
                  </a:cubicBezTo>
                  <a:cubicBezTo>
                    <a:pt x="418" y="1155"/>
                    <a:pt x="418" y="1155"/>
                    <a:pt x="418" y="1155"/>
                  </a:cubicBezTo>
                  <a:lnTo>
                    <a:pt x="418" y="1123"/>
                  </a:lnTo>
                  <a:close/>
                  <a:moveTo>
                    <a:pt x="130" y="547"/>
                  </a:moveTo>
                  <a:cubicBezTo>
                    <a:pt x="130" y="317"/>
                    <a:pt x="316" y="130"/>
                    <a:pt x="546" y="130"/>
                  </a:cubicBezTo>
                  <a:cubicBezTo>
                    <a:pt x="775" y="130"/>
                    <a:pt x="962" y="316"/>
                    <a:pt x="962" y="546"/>
                  </a:cubicBezTo>
                  <a:cubicBezTo>
                    <a:pt x="962" y="750"/>
                    <a:pt x="815" y="924"/>
                    <a:pt x="613" y="957"/>
                  </a:cubicBezTo>
                  <a:cubicBezTo>
                    <a:pt x="631" y="739"/>
                    <a:pt x="631" y="739"/>
                    <a:pt x="631" y="739"/>
                  </a:cubicBezTo>
                  <a:cubicBezTo>
                    <a:pt x="706" y="739"/>
                    <a:pt x="706" y="739"/>
                    <a:pt x="706" y="739"/>
                  </a:cubicBezTo>
                  <a:cubicBezTo>
                    <a:pt x="777" y="739"/>
                    <a:pt x="834" y="681"/>
                    <a:pt x="834" y="611"/>
                  </a:cubicBezTo>
                  <a:cubicBezTo>
                    <a:pt x="834" y="540"/>
                    <a:pt x="777" y="483"/>
                    <a:pt x="706" y="483"/>
                  </a:cubicBezTo>
                  <a:cubicBezTo>
                    <a:pt x="636" y="483"/>
                    <a:pt x="580" y="538"/>
                    <a:pt x="578" y="608"/>
                  </a:cubicBezTo>
                  <a:cubicBezTo>
                    <a:pt x="573" y="675"/>
                    <a:pt x="573" y="675"/>
                    <a:pt x="573" y="675"/>
                  </a:cubicBezTo>
                  <a:cubicBezTo>
                    <a:pt x="519" y="675"/>
                    <a:pt x="519" y="675"/>
                    <a:pt x="519" y="675"/>
                  </a:cubicBezTo>
                  <a:cubicBezTo>
                    <a:pt x="514" y="611"/>
                    <a:pt x="514" y="611"/>
                    <a:pt x="514" y="611"/>
                  </a:cubicBezTo>
                  <a:cubicBezTo>
                    <a:pt x="514" y="540"/>
                    <a:pt x="457" y="483"/>
                    <a:pt x="386" y="483"/>
                  </a:cubicBezTo>
                  <a:cubicBezTo>
                    <a:pt x="315" y="483"/>
                    <a:pt x="258" y="540"/>
                    <a:pt x="258" y="611"/>
                  </a:cubicBezTo>
                  <a:cubicBezTo>
                    <a:pt x="258" y="681"/>
                    <a:pt x="315" y="739"/>
                    <a:pt x="386" y="739"/>
                  </a:cubicBezTo>
                  <a:cubicBezTo>
                    <a:pt x="461" y="739"/>
                    <a:pt x="461" y="739"/>
                    <a:pt x="461" y="739"/>
                  </a:cubicBezTo>
                  <a:cubicBezTo>
                    <a:pt x="479" y="957"/>
                    <a:pt x="479" y="957"/>
                    <a:pt x="479" y="957"/>
                  </a:cubicBezTo>
                  <a:cubicBezTo>
                    <a:pt x="278" y="924"/>
                    <a:pt x="130" y="750"/>
                    <a:pt x="130" y="547"/>
                  </a:cubicBezTo>
                  <a:moveTo>
                    <a:pt x="544" y="963"/>
                  </a:moveTo>
                  <a:cubicBezTo>
                    <a:pt x="525" y="739"/>
                    <a:pt x="525" y="739"/>
                    <a:pt x="525" y="739"/>
                  </a:cubicBezTo>
                  <a:cubicBezTo>
                    <a:pt x="567" y="739"/>
                    <a:pt x="567" y="739"/>
                    <a:pt x="567" y="739"/>
                  </a:cubicBezTo>
                  <a:cubicBezTo>
                    <a:pt x="549" y="963"/>
                    <a:pt x="549" y="963"/>
                    <a:pt x="549" y="963"/>
                  </a:cubicBezTo>
                  <a:cubicBezTo>
                    <a:pt x="546" y="963"/>
                    <a:pt x="546" y="963"/>
                    <a:pt x="546" y="963"/>
                  </a:cubicBezTo>
                  <a:lnTo>
                    <a:pt x="544" y="963"/>
                  </a:lnTo>
                  <a:close/>
                  <a:moveTo>
                    <a:pt x="637" y="675"/>
                  </a:moveTo>
                  <a:cubicBezTo>
                    <a:pt x="642" y="611"/>
                    <a:pt x="642" y="611"/>
                    <a:pt x="642" y="611"/>
                  </a:cubicBezTo>
                  <a:cubicBezTo>
                    <a:pt x="642" y="575"/>
                    <a:pt x="671" y="547"/>
                    <a:pt x="706" y="547"/>
                  </a:cubicBezTo>
                  <a:cubicBezTo>
                    <a:pt x="741" y="547"/>
                    <a:pt x="770" y="575"/>
                    <a:pt x="770" y="611"/>
                  </a:cubicBezTo>
                  <a:cubicBezTo>
                    <a:pt x="770" y="646"/>
                    <a:pt x="741" y="675"/>
                    <a:pt x="706" y="675"/>
                  </a:cubicBezTo>
                  <a:lnTo>
                    <a:pt x="637" y="675"/>
                  </a:lnTo>
                  <a:close/>
                  <a:moveTo>
                    <a:pt x="455" y="675"/>
                  </a:moveTo>
                  <a:cubicBezTo>
                    <a:pt x="386" y="675"/>
                    <a:pt x="386" y="675"/>
                    <a:pt x="386" y="675"/>
                  </a:cubicBezTo>
                  <a:cubicBezTo>
                    <a:pt x="351" y="675"/>
                    <a:pt x="322" y="646"/>
                    <a:pt x="322" y="611"/>
                  </a:cubicBezTo>
                  <a:cubicBezTo>
                    <a:pt x="322" y="575"/>
                    <a:pt x="351" y="547"/>
                    <a:pt x="386" y="547"/>
                  </a:cubicBezTo>
                  <a:cubicBezTo>
                    <a:pt x="422" y="547"/>
                    <a:pt x="451" y="576"/>
                    <a:pt x="450" y="612"/>
                  </a:cubicBezTo>
                  <a:cubicBezTo>
                    <a:pt x="450" y="613"/>
                    <a:pt x="450" y="613"/>
                    <a:pt x="450" y="613"/>
                  </a:cubicBezTo>
                  <a:lnTo>
                    <a:pt x="455" y="675"/>
                  </a:lnTo>
                  <a:close/>
                  <a:moveTo>
                    <a:pt x="546" y="1027"/>
                  </a:moveTo>
                  <a:cubicBezTo>
                    <a:pt x="589" y="1026"/>
                    <a:pt x="632" y="1020"/>
                    <a:pt x="674" y="1009"/>
                  </a:cubicBezTo>
                  <a:cubicBezTo>
                    <a:pt x="674" y="1059"/>
                    <a:pt x="674" y="1059"/>
                    <a:pt x="674" y="1059"/>
                  </a:cubicBezTo>
                  <a:cubicBezTo>
                    <a:pt x="418" y="1059"/>
                    <a:pt x="418" y="1059"/>
                    <a:pt x="418" y="1059"/>
                  </a:cubicBezTo>
                  <a:cubicBezTo>
                    <a:pt x="418" y="1009"/>
                    <a:pt x="418" y="1009"/>
                    <a:pt x="418" y="1009"/>
                  </a:cubicBezTo>
                  <a:cubicBezTo>
                    <a:pt x="460" y="1020"/>
                    <a:pt x="503" y="1026"/>
                    <a:pt x="546" y="1027"/>
                  </a:cubicBezTo>
                  <a:moveTo>
                    <a:pt x="418" y="1219"/>
                  </a:moveTo>
                  <a:cubicBezTo>
                    <a:pt x="674" y="1219"/>
                    <a:pt x="674" y="1219"/>
                    <a:pt x="674" y="1219"/>
                  </a:cubicBezTo>
                  <a:cubicBezTo>
                    <a:pt x="674" y="1236"/>
                    <a:pt x="660" y="1251"/>
                    <a:pt x="642" y="1251"/>
                  </a:cubicBezTo>
                  <a:cubicBezTo>
                    <a:pt x="450" y="1251"/>
                    <a:pt x="450" y="1251"/>
                    <a:pt x="450" y="1251"/>
                  </a:cubicBezTo>
                  <a:cubicBezTo>
                    <a:pt x="432" y="1251"/>
                    <a:pt x="418" y="1236"/>
                    <a:pt x="418" y="1219"/>
                  </a:cubicBezTo>
                  <a:moveTo>
                    <a:pt x="578" y="1315"/>
                  </a:moveTo>
                  <a:cubicBezTo>
                    <a:pt x="578" y="1347"/>
                    <a:pt x="578" y="1347"/>
                    <a:pt x="578" y="1347"/>
                  </a:cubicBezTo>
                  <a:cubicBezTo>
                    <a:pt x="578" y="1364"/>
                    <a:pt x="564" y="1379"/>
                    <a:pt x="546" y="1379"/>
                  </a:cubicBezTo>
                  <a:cubicBezTo>
                    <a:pt x="528" y="1379"/>
                    <a:pt x="514" y="1364"/>
                    <a:pt x="514" y="1347"/>
                  </a:cubicBezTo>
                  <a:cubicBezTo>
                    <a:pt x="514" y="1315"/>
                    <a:pt x="514" y="1315"/>
                    <a:pt x="514" y="1315"/>
                  </a:cubicBezTo>
                  <a:lnTo>
                    <a:pt x="578" y="13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293"/>
            <p:cNvSpPr>
              <a:spLocks/>
            </p:cNvSpPr>
            <p:nvPr/>
          </p:nvSpPr>
          <p:spPr bwMode="auto">
            <a:xfrm>
              <a:off x="11387138" y="6403975"/>
              <a:ext cx="279400" cy="227012"/>
            </a:xfrm>
            <a:custGeom>
              <a:avLst/>
              <a:gdLst>
                <a:gd name="T0" fmla="*/ 119 w 739"/>
                <a:gd name="T1" fmla="*/ 517 h 597"/>
                <a:gd name="T2" fmla="*/ 149 w 739"/>
                <a:gd name="T3" fmla="*/ 524 h 597"/>
                <a:gd name="T4" fmla="*/ 707 w 739"/>
                <a:gd name="T5" fmla="*/ 597 h 597"/>
                <a:gd name="T6" fmla="*/ 739 w 739"/>
                <a:gd name="T7" fmla="*/ 542 h 597"/>
                <a:gd name="T8" fmla="*/ 177 w 739"/>
                <a:gd name="T9" fmla="*/ 451 h 597"/>
                <a:gd name="T10" fmla="*/ 179 w 739"/>
                <a:gd name="T11" fmla="*/ 403 h 597"/>
                <a:gd name="T12" fmla="*/ 53 w 739"/>
                <a:gd name="T13" fmla="*/ 0 h 597"/>
                <a:gd name="T14" fmla="*/ 0 w 739"/>
                <a:gd name="T15" fmla="*/ 37 h 597"/>
                <a:gd name="T16" fmla="*/ 109 w 739"/>
                <a:gd name="T17" fmla="*/ 488 h 597"/>
                <a:gd name="T18" fmla="*/ 119 w 739"/>
                <a:gd name="T19" fmla="*/ 517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9" h="597">
                  <a:moveTo>
                    <a:pt x="119" y="517"/>
                  </a:moveTo>
                  <a:cubicBezTo>
                    <a:pt x="127" y="524"/>
                    <a:pt x="138" y="526"/>
                    <a:pt x="149" y="524"/>
                  </a:cubicBezTo>
                  <a:cubicBezTo>
                    <a:pt x="337" y="474"/>
                    <a:pt x="538" y="500"/>
                    <a:pt x="707" y="597"/>
                  </a:cubicBezTo>
                  <a:cubicBezTo>
                    <a:pt x="739" y="542"/>
                    <a:pt x="739" y="542"/>
                    <a:pt x="739" y="542"/>
                  </a:cubicBezTo>
                  <a:cubicBezTo>
                    <a:pt x="569" y="444"/>
                    <a:pt x="369" y="412"/>
                    <a:pt x="177" y="451"/>
                  </a:cubicBezTo>
                  <a:cubicBezTo>
                    <a:pt x="178" y="434"/>
                    <a:pt x="179" y="418"/>
                    <a:pt x="179" y="403"/>
                  </a:cubicBezTo>
                  <a:cubicBezTo>
                    <a:pt x="179" y="259"/>
                    <a:pt x="135" y="118"/>
                    <a:pt x="53" y="0"/>
                  </a:cubicBezTo>
                  <a:cubicBezTo>
                    <a:pt x="0" y="37"/>
                    <a:pt x="0" y="37"/>
                    <a:pt x="0" y="37"/>
                  </a:cubicBezTo>
                  <a:cubicBezTo>
                    <a:pt x="93" y="168"/>
                    <a:pt x="132" y="330"/>
                    <a:pt x="109" y="488"/>
                  </a:cubicBezTo>
                  <a:cubicBezTo>
                    <a:pt x="107" y="499"/>
                    <a:pt x="111" y="510"/>
                    <a:pt x="119" y="5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294"/>
            <p:cNvSpPr>
              <a:spLocks/>
            </p:cNvSpPr>
            <p:nvPr/>
          </p:nvSpPr>
          <p:spPr bwMode="auto">
            <a:xfrm>
              <a:off x="11699875" y="6645275"/>
              <a:ext cx="42863" cy="42862"/>
            </a:xfrm>
            <a:custGeom>
              <a:avLst/>
              <a:gdLst>
                <a:gd name="T0" fmla="*/ 42 w 113"/>
                <a:gd name="T1" fmla="*/ 0 h 113"/>
                <a:gd name="T2" fmla="*/ 0 w 113"/>
                <a:gd name="T3" fmla="*/ 48 h 113"/>
                <a:gd name="T4" fmla="*/ 65 w 113"/>
                <a:gd name="T5" fmla="*/ 113 h 113"/>
                <a:gd name="T6" fmla="*/ 113 w 113"/>
                <a:gd name="T7" fmla="*/ 70 h 113"/>
                <a:gd name="T8" fmla="*/ 42 w 113"/>
                <a:gd name="T9" fmla="*/ 0 h 113"/>
              </a:gdLst>
              <a:ahLst/>
              <a:cxnLst>
                <a:cxn ang="0">
                  <a:pos x="T0" y="T1"/>
                </a:cxn>
                <a:cxn ang="0">
                  <a:pos x="T2" y="T3"/>
                </a:cxn>
                <a:cxn ang="0">
                  <a:pos x="T4" y="T5"/>
                </a:cxn>
                <a:cxn ang="0">
                  <a:pos x="T6" y="T7"/>
                </a:cxn>
                <a:cxn ang="0">
                  <a:pos x="T8" y="T9"/>
                </a:cxn>
              </a:cxnLst>
              <a:rect l="0" t="0" r="r" b="b"/>
              <a:pathLst>
                <a:path w="113" h="113">
                  <a:moveTo>
                    <a:pt x="42" y="0"/>
                  </a:moveTo>
                  <a:cubicBezTo>
                    <a:pt x="0" y="48"/>
                    <a:pt x="0" y="48"/>
                    <a:pt x="0" y="48"/>
                  </a:cubicBezTo>
                  <a:cubicBezTo>
                    <a:pt x="23" y="68"/>
                    <a:pt x="45" y="90"/>
                    <a:pt x="65" y="113"/>
                  </a:cubicBezTo>
                  <a:cubicBezTo>
                    <a:pt x="113" y="70"/>
                    <a:pt x="113" y="70"/>
                    <a:pt x="113" y="70"/>
                  </a:cubicBezTo>
                  <a:cubicBezTo>
                    <a:pt x="91" y="45"/>
                    <a:pt x="67" y="22"/>
                    <a:pt x="4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8" name="Group 57"/>
          <p:cNvGrpSpPr/>
          <p:nvPr/>
        </p:nvGrpSpPr>
        <p:grpSpPr>
          <a:xfrm>
            <a:off x="5409808" y="849337"/>
            <a:ext cx="541984" cy="541410"/>
            <a:chOff x="14711363" y="3613150"/>
            <a:chExt cx="1497012" cy="1495426"/>
          </a:xfrm>
          <a:solidFill>
            <a:schemeClr val="accent5"/>
          </a:solidFill>
        </p:grpSpPr>
        <p:sp>
          <p:nvSpPr>
            <p:cNvPr id="59" name="Freeform 360"/>
            <p:cNvSpPr>
              <a:spLocks/>
            </p:cNvSpPr>
            <p:nvPr/>
          </p:nvSpPr>
          <p:spPr bwMode="auto">
            <a:xfrm>
              <a:off x="15319375" y="3613150"/>
              <a:ext cx="279400" cy="474663"/>
            </a:xfrm>
            <a:custGeom>
              <a:avLst/>
              <a:gdLst>
                <a:gd name="T0" fmla="*/ 200 w 360"/>
                <a:gd name="T1" fmla="*/ 10 h 611"/>
                <a:gd name="T2" fmla="*/ 160 w 360"/>
                <a:gd name="T3" fmla="*/ 10 h 611"/>
                <a:gd name="T4" fmla="*/ 0 w 360"/>
                <a:gd name="T5" fmla="*/ 138 h 611"/>
                <a:gd name="T6" fmla="*/ 40 w 360"/>
                <a:gd name="T7" fmla="*/ 188 h 611"/>
                <a:gd name="T8" fmla="*/ 148 w 360"/>
                <a:gd name="T9" fmla="*/ 101 h 611"/>
                <a:gd name="T10" fmla="*/ 148 w 360"/>
                <a:gd name="T11" fmla="*/ 611 h 611"/>
                <a:gd name="T12" fmla="*/ 212 w 360"/>
                <a:gd name="T13" fmla="*/ 611 h 611"/>
                <a:gd name="T14" fmla="*/ 212 w 360"/>
                <a:gd name="T15" fmla="*/ 101 h 611"/>
                <a:gd name="T16" fmla="*/ 320 w 360"/>
                <a:gd name="T17" fmla="*/ 188 h 611"/>
                <a:gd name="T18" fmla="*/ 360 w 360"/>
                <a:gd name="T19" fmla="*/ 138 h 611"/>
                <a:gd name="T20" fmla="*/ 200 w 360"/>
                <a:gd name="T21" fmla="*/ 10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611">
                  <a:moveTo>
                    <a:pt x="200" y="10"/>
                  </a:moveTo>
                  <a:cubicBezTo>
                    <a:pt x="188" y="0"/>
                    <a:pt x="172" y="0"/>
                    <a:pt x="160" y="10"/>
                  </a:cubicBezTo>
                  <a:cubicBezTo>
                    <a:pt x="0" y="138"/>
                    <a:pt x="0" y="138"/>
                    <a:pt x="0" y="138"/>
                  </a:cubicBezTo>
                  <a:cubicBezTo>
                    <a:pt x="40" y="188"/>
                    <a:pt x="40" y="188"/>
                    <a:pt x="40" y="188"/>
                  </a:cubicBezTo>
                  <a:cubicBezTo>
                    <a:pt x="148" y="101"/>
                    <a:pt x="148" y="101"/>
                    <a:pt x="148" y="101"/>
                  </a:cubicBezTo>
                  <a:cubicBezTo>
                    <a:pt x="148" y="611"/>
                    <a:pt x="148" y="611"/>
                    <a:pt x="148" y="611"/>
                  </a:cubicBezTo>
                  <a:cubicBezTo>
                    <a:pt x="212" y="611"/>
                    <a:pt x="212" y="611"/>
                    <a:pt x="212" y="611"/>
                  </a:cubicBezTo>
                  <a:cubicBezTo>
                    <a:pt x="212" y="101"/>
                    <a:pt x="212" y="101"/>
                    <a:pt x="212" y="101"/>
                  </a:cubicBezTo>
                  <a:cubicBezTo>
                    <a:pt x="320" y="188"/>
                    <a:pt x="320" y="188"/>
                    <a:pt x="320" y="188"/>
                  </a:cubicBezTo>
                  <a:cubicBezTo>
                    <a:pt x="360" y="138"/>
                    <a:pt x="360" y="138"/>
                    <a:pt x="360" y="138"/>
                  </a:cubicBezTo>
                  <a:lnTo>
                    <a:pt x="20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361"/>
            <p:cNvSpPr>
              <a:spLocks noEditPoints="1"/>
            </p:cNvSpPr>
            <p:nvPr/>
          </p:nvSpPr>
          <p:spPr bwMode="auto">
            <a:xfrm>
              <a:off x="15086013" y="4138613"/>
              <a:ext cx="746125" cy="969963"/>
            </a:xfrm>
            <a:custGeom>
              <a:avLst/>
              <a:gdLst>
                <a:gd name="T0" fmla="*/ 884 w 960"/>
                <a:gd name="T1" fmla="*/ 1184 h 1248"/>
                <a:gd name="T2" fmla="*/ 889 w 960"/>
                <a:gd name="T3" fmla="*/ 1008 h 1248"/>
                <a:gd name="T4" fmla="*/ 781 w 960"/>
                <a:gd name="T5" fmla="*/ 833 h 1248"/>
                <a:gd name="T6" fmla="*/ 682 w 960"/>
                <a:gd name="T7" fmla="*/ 448 h 1248"/>
                <a:gd name="T8" fmla="*/ 704 w 960"/>
                <a:gd name="T9" fmla="*/ 384 h 1248"/>
                <a:gd name="T10" fmla="*/ 673 w 960"/>
                <a:gd name="T11" fmla="*/ 309 h 1248"/>
                <a:gd name="T12" fmla="*/ 832 w 960"/>
                <a:gd name="T13" fmla="*/ 224 h 1248"/>
                <a:gd name="T14" fmla="*/ 800 w 960"/>
                <a:gd name="T15" fmla="*/ 0 h 1248"/>
                <a:gd name="T16" fmla="*/ 640 w 960"/>
                <a:gd name="T17" fmla="*/ 32 h 1248"/>
                <a:gd name="T18" fmla="*/ 576 w 960"/>
                <a:gd name="T19" fmla="*/ 96 h 1248"/>
                <a:gd name="T20" fmla="*/ 544 w 960"/>
                <a:gd name="T21" fmla="*/ 0 h 1248"/>
                <a:gd name="T22" fmla="*/ 384 w 960"/>
                <a:gd name="T23" fmla="*/ 32 h 1248"/>
                <a:gd name="T24" fmla="*/ 320 w 960"/>
                <a:gd name="T25" fmla="*/ 96 h 1248"/>
                <a:gd name="T26" fmla="*/ 288 w 960"/>
                <a:gd name="T27" fmla="*/ 0 h 1248"/>
                <a:gd name="T28" fmla="*/ 128 w 960"/>
                <a:gd name="T29" fmla="*/ 32 h 1248"/>
                <a:gd name="T30" fmla="*/ 148 w 960"/>
                <a:gd name="T31" fmla="*/ 253 h 1248"/>
                <a:gd name="T32" fmla="*/ 282 w 960"/>
                <a:gd name="T33" fmla="*/ 384 h 1248"/>
                <a:gd name="T34" fmla="*/ 256 w 960"/>
                <a:gd name="T35" fmla="*/ 448 h 1248"/>
                <a:gd name="T36" fmla="*/ 258 w 960"/>
                <a:gd name="T37" fmla="*/ 769 h 1248"/>
                <a:gd name="T38" fmla="*/ 137 w 960"/>
                <a:gd name="T39" fmla="*/ 960 h 1248"/>
                <a:gd name="T40" fmla="*/ 112 w 960"/>
                <a:gd name="T41" fmla="*/ 1113 h 1248"/>
                <a:gd name="T42" fmla="*/ 0 w 960"/>
                <a:gd name="T43" fmla="*/ 1184 h 1248"/>
                <a:gd name="T44" fmla="*/ 960 w 960"/>
                <a:gd name="T45" fmla="*/ 1248 h 1248"/>
                <a:gd name="T46" fmla="*/ 192 w 960"/>
                <a:gd name="T47" fmla="*/ 64 h 1248"/>
                <a:gd name="T48" fmla="*/ 256 w 960"/>
                <a:gd name="T49" fmla="*/ 128 h 1248"/>
                <a:gd name="T50" fmla="*/ 416 w 960"/>
                <a:gd name="T51" fmla="*/ 160 h 1248"/>
                <a:gd name="T52" fmla="*/ 448 w 960"/>
                <a:gd name="T53" fmla="*/ 64 h 1248"/>
                <a:gd name="T54" fmla="*/ 512 w 960"/>
                <a:gd name="T55" fmla="*/ 128 h 1248"/>
                <a:gd name="T56" fmla="*/ 672 w 960"/>
                <a:gd name="T57" fmla="*/ 160 h 1248"/>
                <a:gd name="T58" fmla="*/ 704 w 960"/>
                <a:gd name="T59" fmla="*/ 64 h 1248"/>
                <a:gd name="T60" fmla="*/ 768 w 960"/>
                <a:gd name="T61" fmla="*/ 202 h 1248"/>
                <a:gd name="T62" fmla="*/ 326 w 960"/>
                <a:gd name="T63" fmla="*/ 256 h 1248"/>
                <a:gd name="T64" fmla="*/ 192 w 960"/>
                <a:gd name="T65" fmla="*/ 64 h 1248"/>
                <a:gd name="T66" fmla="*/ 610 w 960"/>
                <a:gd name="T67" fmla="*/ 320 h 1248"/>
                <a:gd name="T68" fmla="*/ 346 w 960"/>
                <a:gd name="T69" fmla="*/ 384 h 1248"/>
                <a:gd name="T70" fmla="*/ 618 w 960"/>
                <a:gd name="T71" fmla="*/ 448 h 1248"/>
                <a:gd name="T72" fmla="*/ 322 w 960"/>
                <a:gd name="T73" fmla="*/ 768 h 1248"/>
                <a:gd name="T74" fmla="*/ 618 w 960"/>
                <a:gd name="T75" fmla="*/ 448 h 1248"/>
                <a:gd name="T76" fmla="*/ 690 w 960"/>
                <a:gd name="T77" fmla="*/ 832 h 1248"/>
                <a:gd name="T78" fmla="*/ 756 w 960"/>
                <a:gd name="T79" fmla="*/ 960 h 1248"/>
                <a:gd name="T80" fmla="*/ 240 w 960"/>
                <a:gd name="T81" fmla="*/ 853 h 1248"/>
                <a:gd name="T82" fmla="*/ 144 w 960"/>
                <a:gd name="T83" fmla="*/ 1024 h 1248"/>
                <a:gd name="T84" fmla="*/ 832 w 960"/>
                <a:gd name="T85" fmla="*/ 1040 h 1248"/>
                <a:gd name="T86" fmla="*/ 144 w 960"/>
                <a:gd name="T87" fmla="*/ 1056 h 1248"/>
                <a:gd name="T88" fmla="*/ 144 w 960"/>
                <a:gd name="T89" fmla="*/ 1024 h 1248"/>
                <a:gd name="T90" fmla="*/ 780 w 960"/>
                <a:gd name="T91" fmla="*/ 1120 h 1248"/>
                <a:gd name="T92" fmla="*/ 148 w 960"/>
                <a:gd name="T93" fmla="*/ 1184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60" h="1248">
                  <a:moveTo>
                    <a:pt x="960" y="1184"/>
                  </a:moveTo>
                  <a:cubicBezTo>
                    <a:pt x="884" y="1184"/>
                    <a:pt x="884" y="1184"/>
                    <a:pt x="884" y="1184"/>
                  </a:cubicBezTo>
                  <a:cubicBezTo>
                    <a:pt x="848" y="1113"/>
                    <a:pt x="848" y="1113"/>
                    <a:pt x="848" y="1113"/>
                  </a:cubicBezTo>
                  <a:cubicBezTo>
                    <a:pt x="889" y="1095"/>
                    <a:pt x="907" y="1048"/>
                    <a:pt x="889" y="1008"/>
                  </a:cubicBezTo>
                  <a:cubicBezTo>
                    <a:pt x="878" y="981"/>
                    <a:pt x="852" y="963"/>
                    <a:pt x="823" y="960"/>
                  </a:cubicBezTo>
                  <a:cubicBezTo>
                    <a:pt x="781" y="833"/>
                    <a:pt x="781" y="833"/>
                    <a:pt x="781" y="833"/>
                  </a:cubicBezTo>
                  <a:cubicBezTo>
                    <a:pt x="769" y="798"/>
                    <a:pt x="739" y="773"/>
                    <a:pt x="702" y="769"/>
                  </a:cubicBezTo>
                  <a:cubicBezTo>
                    <a:pt x="682" y="448"/>
                    <a:pt x="682" y="448"/>
                    <a:pt x="682" y="448"/>
                  </a:cubicBezTo>
                  <a:cubicBezTo>
                    <a:pt x="704" y="448"/>
                    <a:pt x="704" y="448"/>
                    <a:pt x="704" y="448"/>
                  </a:cubicBezTo>
                  <a:cubicBezTo>
                    <a:pt x="704" y="384"/>
                    <a:pt x="704" y="384"/>
                    <a:pt x="704" y="384"/>
                  </a:cubicBezTo>
                  <a:cubicBezTo>
                    <a:pt x="678" y="384"/>
                    <a:pt x="678" y="384"/>
                    <a:pt x="678" y="384"/>
                  </a:cubicBezTo>
                  <a:cubicBezTo>
                    <a:pt x="673" y="309"/>
                    <a:pt x="673" y="309"/>
                    <a:pt x="673" y="309"/>
                  </a:cubicBezTo>
                  <a:cubicBezTo>
                    <a:pt x="812" y="253"/>
                    <a:pt x="812" y="253"/>
                    <a:pt x="812" y="253"/>
                  </a:cubicBezTo>
                  <a:cubicBezTo>
                    <a:pt x="824" y="248"/>
                    <a:pt x="832" y="237"/>
                    <a:pt x="832" y="224"/>
                  </a:cubicBezTo>
                  <a:cubicBezTo>
                    <a:pt x="832" y="32"/>
                    <a:pt x="832" y="32"/>
                    <a:pt x="832" y="32"/>
                  </a:cubicBezTo>
                  <a:cubicBezTo>
                    <a:pt x="832" y="14"/>
                    <a:pt x="818" y="0"/>
                    <a:pt x="800" y="0"/>
                  </a:cubicBezTo>
                  <a:cubicBezTo>
                    <a:pt x="672" y="0"/>
                    <a:pt x="672" y="0"/>
                    <a:pt x="672" y="0"/>
                  </a:cubicBezTo>
                  <a:cubicBezTo>
                    <a:pt x="654" y="0"/>
                    <a:pt x="640" y="14"/>
                    <a:pt x="640" y="32"/>
                  </a:cubicBezTo>
                  <a:cubicBezTo>
                    <a:pt x="640" y="96"/>
                    <a:pt x="640" y="96"/>
                    <a:pt x="640" y="96"/>
                  </a:cubicBezTo>
                  <a:cubicBezTo>
                    <a:pt x="576" y="96"/>
                    <a:pt x="576" y="96"/>
                    <a:pt x="576" y="96"/>
                  </a:cubicBezTo>
                  <a:cubicBezTo>
                    <a:pt x="576" y="32"/>
                    <a:pt x="576" y="32"/>
                    <a:pt x="576" y="32"/>
                  </a:cubicBezTo>
                  <a:cubicBezTo>
                    <a:pt x="576" y="14"/>
                    <a:pt x="562" y="0"/>
                    <a:pt x="544" y="0"/>
                  </a:cubicBezTo>
                  <a:cubicBezTo>
                    <a:pt x="416" y="0"/>
                    <a:pt x="416" y="0"/>
                    <a:pt x="416" y="0"/>
                  </a:cubicBezTo>
                  <a:cubicBezTo>
                    <a:pt x="398" y="0"/>
                    <a:pt x="384" y="14"/>
                    <a:pt x="384" y="32"/>
                  </a:cubicBezTo>
                  <a:cubicBezTo>
                    <a:pt x="384" y="96"/>
                    <a:pt x="384" y="96"/>
                    <a:pt x="384" y="96"/>
                  </a:cubicBezTo>
                  <a:cubicBezTo>
                    <a:pt x="320" y="96"/>
                    <a:pt x="320" y="96"/>
                    <a:pt x="320" y="96"/>
                  </a:cubicBezTo>
                  <a:cubicBezTo>
                    <a:pt x="320" y="32"/>
                    <a:pt x="320" y="32"/>
                    <a:pt x="320" y="32"/>
                  </a:cubicBezTo>
                  <a:cubicBezTo>
                    <a:pt x="320" y="14"/>
                    <a:pt x="306" y="0"/>
                    <a:pt x="288" y="0"/>
                  </a:cubicBezTo>
                  <a:cubicBezTo>
                    <a:pt x="160" y="0"/>
                    <a:pt x="160" y="0"/>
                    <a:pt x="160" y="0"/>
                  </a:cubicBezTo>
                  <a:cubicBezTo>
                    <a:pt x="142" y="0"/>
                    <a:pt x="128" y="14"/>
                    <a:pt x="128" y="32"/>
                  </a:cubicBezTo>
                  <a:cubicBezTo>
                    <a:pt x="128" y="224"/>
                    <a:pt x="128" y="224"/>
                    <a:pt x="128" y="224"/>
                  </a:cubicBezTo>
                  <a:cubicBezTo>
                    <a:pt x="128" y="237"/>
                    <a:pt x="136" y="248"/>
                    <a:pt x="148" y="253"/>
                  </a:cubicBezTo>
                  <a:cubicBezTo>
                    <a:pt x="287" y="309"/>
                    <a:pt x="287" y="309"/>
                    <a:pt x="287" y="309"/>
                  </a:cubicBezTo>
                  <a:cubicBezTo>
                    <a:pt x="282" y="384"/>
                    <a:pt x="282" y="384"/>
                    <a:pt x="282" y="384"/>
                  </a:cubicBezTo>
                  <a:cubicBezTo>
                    <a:pt x="256" y="384"/>
                    <a:pt x="256" y="384"/>
                    <a:pt x="256" y="384"/>
                  </a:cubicBezTo>
                  <a:cubicBezTo>
                    <a:pt x="256" y="448"/>
                    <a:pt x="256" y="448"/>
                    <a:pt x="256" y="448"/>
                  </a:cubicBezTo>
                  <a:cubicBezTo>
                    <a:pt x="278" y="448"/>
                    <a:pt x="278" y="448"/>
                    <a:pt x="278" y="448"/>
                  </a:cubicBezTo>
                  <a:cubicBezTo>
                    <a:pt x="258" y="769"/>
                    <a:pt x="258" y="769"/>
                    <a:pt x="258" y="769"/>
                  </a:cubicBezTo>
                  <a:cubicBezTo>
                    <a:pt x="221" y="773"/>
                    <a:pt x="191" y="798"/>
                    <a:pt x="179" y="833"/>
                  </a:cubicBezTo>
                  <a:cubicBezTo>
                    <a:pt x="137" y="960"/>
                    <a:pt x="137" y="960"/>
                    <a:pt x="137" y="960"/>
                  </a:cubicBezTo>
                  <a:cubicBezTo>
                    <a:pt x="93" y="964"/>
                    <a:pt x="60" y="1003"/>
                    <a:pt x="64" y="1047"/>
                  </a:cubicBezTo>
                  <a:cubicBezTo>
                    <a:pt x="67" y="1076"/>
                    <a:pt x="85" y="1101"/>
                    <a:pt x="112" y="1113"/>
                  </a:cubicBezTo>
                  <a:cubicBezTo>
                    <a:pt x="76" y="1184"/>
                    <a:pt x="76" y="1184"/>
                    <a:pt x="76" y="1184"/>
                  </a:cubicBezTo>
                  <a:cubicBezTo>
                    <a:pt x="0" y="1184"/>
                    <a:pt x="0" y="1184"/>
                    <a:pt x="0" y="1184"/>
                  </a:cubicBezTo>
                  <a:cubicBezTo>
                    <a:pt x="0" y="1248"/>
                    <a:pt x="0" y="1248"/>
                    <a:pt x="0" y="1248"/>
                  </a:cubicBezTo>
                  <a:cubicBezTo>
                    <a:pt x="960" y="1248"/>
                    <a:pt x="960" y="1248"/>
                    <a:pt x="960" y="1248"/>
                  </a:cubicBezTo>
                  <a:lnTo>
                    <a:pt x="960" y="1184"/>
                  </a:lnTo>
                  <a:close/>
                  <a:moveTo>
                    <a:pt x="192" y="64"/>
                  </a:moveTo>
                  <a:cubicBezTo>
                    <a:pt x="256" y="64"/>
                    <a:pt x="256" y="64"/>
                    <a:pt x="256" y="64"/>
                  </a:cubicBezTo>
                  <a:cubicBezTo>
                    <a:pt x="256" y="128"/>
                    <a:pt x="256" y="128"/>
                    <a:pt x="256" y="128"/>
                  </a:cubicBezTo>
                  <a:cubicBezTo>
                    <a:pt x="256" y="145"/>
                    <a:pt x="270" y="160"/>
                    <a:pt x="288" y="160"/>
                  </a:cubicBezTo>
                  <a:cubicBezTo>
                    <a:pt x="416" y="160"/>
                    <a:pt x="416" y="160"/>
                    <a:pt x="416" y="160"/>
                  </a:cubicBezTo>
                  <a:cubicBezTo>
                    <a:pt x="434" y="160"/>
                    <a:pt x="448" y="145"/>
                    <a:pt x="448" y="128"/>
                  </a:cubicBezTo>
                  <a:cubicBezTo>
                    <a:pt x="448" y="64"/>
                    <a:pt x="448" y="64"/>
                    <a:pt x="448" y="64"/>
                  </a:cubicBezTo>
                  <a:cubicBezTo>
                    <a:pt x="512" y="64"/>
                    <a:pt x="512" y="64"/>
                    <a:pt x="512" y="64"/>
                  </a:cubicBezTo>
                  <a:cubicBezTo>
                    <a:pt x="512" y="128"/>
                    <a:pt x="512" y="128"/>
                    <a:pt x="512" y="128"/>
                  </a:cubicBezTo>
                  <a:cubicBezTo>
                    <a:pt x="512" y="145"/>
                    <a:pt x="526" y="160"/>
                    <a:pt x="544" y="160"/>
                  </a:cubicBezTo>
                  <a:cubicBezTo>
                    <a:pt x="672" y="160"/>
                    <a:pt x="672" y="160"/>
                    <a:pt x="672" y="160"/>
                  </a:cubicBezTo>
                  <a:cubicBezTo>
                    <a:pt x="690" y="160"/>
                    <a:pt x="704" y="145"/>
                    <a:pt x="704" y="128"/>
                  </a:cubicBezTo>
                  <a:cubicBezTo>
                    <a:pt x="704" y="64"/>
                    <a:pt x="704" y="64"/>
                    <a:pt x="704" y="64"/>
                  </a:cubicBezTo>
                  <a:cubicBezTo>
                    <a:pt x="768" y="64"/>
                    <a:pt x="768" y="64"/>
                    <a:pt x="768" y="64"/>
                  </a:cubicBezTo>
                  <a:cubicBezTo>
                    <a:pt x="768" y="202"/>
                    <a:pt x="768" y="202"/>
                    <a:pt x="768" y="202"/>
                  </a:cubicBezTo>
                  <a:cubicBezTo>
                    <a:pt x="634" y="256"/>
                    <a:pt x="634" y="256"/>
                    <a:pt x="634" y="256"/>
                  </a:cubicBezTo>
                  <a:cubicBezTo>
                    <a:pt x="326" y="256"/>
                    <a:pt x="326" y="256"/>
                    <a:pt x="326" y="256"/>
                  </a:cubicBezTo>
                  <a:cubicBezTo>
                    <a:pt x="192" y="202"/>
                    <a:pt x="192" y="202"/>
                    <a:pt x="192" y="202"/>
                  </a:cubicBezTo>
                  <a:lnTo>
                    <a:pt x="192" y="64"/>
                  </a:lnTo>
                  <a:close/>
                  <a:moveTo>
                    <a:pt x="350" y="320"/>
                  </a:moveTo>
                  <a:cubicBezTo>
                    <a:pt x="610" y="320"/>
                    <a:pt x="610" y="320"/>
                    <a:pt x="610" y="320"/>
                  </a:cubicBezTo>
                  <a:cubicBezTo>
                    <a:pt x="614" y="384"/>
                    <a:pt x="614" y="384"/>
                    <a:pt x="614" y="384"/>
                  </a:cubicBezTo>
                  <a:cubicBezTo>
                    <a:pt x="346" y="384"/>
                    <a:pt x="346" y="384"/>
                    <a:pt x="346" y="384"/>
                  </a:cubicBezTo>
                  <a:lnTo>
                    <a:pt x="350" y="320"/>
                  </a:lnTo>
                  <a:close/>
                  <a:moveTo>
                    <a:pt x="618" y="448"/>
                  </a:moveTo>
                  <a:cubicBezTo>
                    <a:pt x="638" y="768"/>
                    <a:pt x="638" y="768"/>
                    <a:pt x="638" y="768"/>
                  </a:cubicBezTo>
                  <a:cubicBezTo>
                    <a:pt x="322" y="768"/>
                    <a:pt x="322" y="768"/>
                    <a:pt x="322" y="768"/>
                  </a:cubicBezTo>
                  <a:cubicBezTo>
                    <a:pt x="342" y="448"/>
                    <a:pt x="342" y="448"/>
                    <a:pt x="342" y="448"/>
                  </a:cubicBezTo>
                  <a:lnTo>
                    <a:pt x="618" y="448"/>
                  </a:lnTo>
                  <a:close/>
                  <a:moveTo>
                    <a:pt x="270" y="832"/>
                  </a:moveTo>
                  <a:cubicBezTo>
                    <a:pt x="690" y="832"/>
                    <a:pt x="690" y="832"/>
                    <a:pt x="690" y="832"/>
                  </a:cubicBezTo>
                  <a:cubicBezTo>
                    <a:pt x="704" y="832"/>
                    <a:pt x="716" y="840"/>
                    <a:pt x="720" y="853"/>
                  </a:cubicBezTo>
                  <a:cubicBezTo>
                    <a:pt x="756" y="960"/>
                    <a:pt x="756" y="960"/>
                    <a:pt x="756" y="960"/>
                  </a:cubicBezTo>
                  <a:cubicBezTo>
                    <a:pt x="204" y="960"/>
                    <a:pt x="204" y="960"/>
                    <a:pt x="204" y="960"/>
                  </a:cubicBezTo>
                  <a:cubicBezTo>
                    <a:pt x="240" y="853"/>
                    <a:pt x="240" y="853"/>
                    <a:pt x="240" y="853"/>
                  </a:cubicBezTo>
                  <a:cubicBezTo>
                    <a:pt x="244" y="840"/>
                    <a:pt x="256" y="832"/>
                    <a:pt x="270" y="832"/>
                  </a:cubicBezTo>
                  <a:moveTo>
                    <a:pt x="144" y="1024"/>
                  </a:moveTo>
                  <a:cubicBezTo>
                    <a:pt x="816" y="1024"/>
                    <a:pt x="816" y="1024"/>
                    <a:pt x="816" y="1024"/>
                  </a:cubicBezTo>
                  <a:cubicBezTo>
                    <a:pt x="825" y="1024"/>
                    <a:pt x="832" y="1031"/>
                    <a:pt x="832" y="1040"/>
                  </a:cubicBezTo>
                  <a:cubicBezTo>
                    <a:pt x="832" y="1048"/>
                    <a:pt x="825" y="1056"/>
                    <a:pt x="816" y="1056"/>
                  </a:cubicBezTo>
                  <a:cubicBezTo>
                    <a:pt x="144" y="1056"/>
                    <a:pt x="144" y="1056"/>
                    <a:pt x="144" y="1056"/>
                  </a:cubicBezTo>
                  <a:cubicBezTo>
                    <a:pt x="135" y="1056"/>
                    <a:pt x="128" y="1048"/>
                    <a:pt x="128" y="1040"/>
                  </a:cubicBezTo>
                  <a:cubicBezTo>
                    <a:pt x="128" y="1031"/>
                    <a:pt x="135" y="1024"/>
                    <a:pt x="144" y="1024"/>
                  </a:cubicBezTo>
                  <a:moveTo>
                    <a:pt x="180" y="1120"/>
                  </a:moveTo>
                  <a:cubicBezTo>
                    <a:pt x="780" y="1120"/>
                    <a:pt x="780" y="1120"/>
                    <a:pt x="780" y="1120"/>
                  </a:cubicBezTo>
                  <a:cubicBezTo>
                    <a:pt x="812" y="1184"/>
                    <a:pt x="812" y="1184"/>
                    <a:pt x="812" y="1184"/>
                  </a:cubicBezTo>
                  <a:cubicBezTo>
                    <a:pt x="148" y="1184"/>
                    <a:pt x="148" y="1184"/>
                    <a:pt x="148" y="1184"/>
                  </a:cubicBezTo>
                  <a:lnTo>
                    <a:pt x="180"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Rectangle 362"/>
            <p:cNvSpPr>
              <a:spLocks noChangeArrowheads="1"/>
            </p:cNvSpPr>
            <p:nvPr/>
          </p:nvSpPr>
          <p:spPr bwMode="auto">
            <a:xfrm>
              <a:off x="15533688" y="3814763"/>
              <a:ext cx="49212" cy="174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Rectangle 363"/>
            <p:cNvSpPr>
              <a:spLocks noChangeArrowheads="1"/>
            </p:cNvSpPr>
            <p:nvPr/>
          </p:nvSpPr>
          <p:spPr bwMode="auto">
            <a:xfrm>
              <a:off x="15533688" y="4038600"/>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364"/>
            <p:cNvSpPr>
              <a:spLocks noChangeArrowheads="1"/>
            </p:cNvSpPr>
            <p:nvPr/>
          </p:nvSpPr>
          <p:spPr bwMode="auto">
            <a:xfrm>
              <a:off x="15335250" y="3814763"/>
              <a:ext cx="49212" cy="174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365"/>
            <p:cNvSpPr>
              <a:spLocks noChangeArrowheads="1"/>
            </p:cNvSpPr>
            <p:nvPr/>
          </p:nvSpPr>
          <p:spPr bwMode="auto">
            <a:xfrm>
              <a:off x="15335250" y="4038600"/>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366"/>
            <p:cNvSpPr>
              <a:spLocks/>
            </p:cNvSpPr>
            <p:nvPr/>
          </p:nvSpPr>
          <p:spPr bwMode="auto">
            <a:xfrm>
              <a:off x="14711363" y="3922713"/>
              <a:ext cx="374650" cy="388938"/>
            </a:xfrm>
            <a:custGeom>
              <a:avLst/>
              <a:gdLst>
                <a:gd name="T0" fmla="*/ 137 w 482"/>
                <a:gd name="T1" fmla="*/ 360 h 500"/>
                <a:gd name="T2" fmla="*/ 187 w 482"/>
                <a:gd name="T3" fmla="*/ 320 h 500"/>
                <a:gd name="T4" fmla="*/ 101 w 482"/>
                <a:gd name="T5" fmla="*/ 212 h 500"/>
                <a:gd name="T6" fmla="*/ 418 w 482"/>
                <a:gd name="T7" fmla="*/ 212 h 500"/>
                <a:gd name="T8" fmla="*/ 418 w 482"/>
                <a:gd name="T9" fmla="*/ 500 h 500"/>
                <a:gd name="T10" fmla="*/ 482 w 482"/>
                <a:gd name="T11" fmla="*/ 500 h 500"/>
                <a:gd name="T12" fmla="*/ 482 w 482"/>
                <a:gd name="T13" fmla="*/ 180 h 500"/>
                <a:gd name="T14" fmla="*/ 450 w 482"/>
                <a:gd name="T15" fmla="*/ 148 h 500"/>
                <a:gd name="T16" fmla="*/ 101 w 482"/>
                <a:gd name="T17" fmla="*/ 148 h 500"/>
                <a:gd name="T18" fmla="*/ 187 w 482"/>
                <a:gd name="T19" fmla="*/ 40 h 500"/>
                <a:gd name="T20" fmla="*/ 137 w 482"/>
                <a:gd name="T21" fmla="*/ 0 h 500"/>
                <a:gd name="T22" fmla="*/ 9 w 482"/>
                <a:gd name="T23" fmla="*/ 160 h 500"/>
                <a:gd name="T24" fmla="*/ 9 w 482"/>
                <a:gd name="T25" fmla="*/ 200 h 500"/>
                <a:gd name="T26" fmla="*/ 137 w 482"/>
                <a:gd name="T27" fmla="*/ 36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2" h="500">
                  <a:moveTo>
                    <a:pt x="137" y="360"/>
                  </a:moveTo>
                  <a:cubicBezTo>
                    <a:pt x="187" y="320"/>
                    <a:pt x="187" y="320"/>
                    <a:pt x="187" y="320"/>
                  </a:cubicBezTo>
                  <a:cubicBezTo>
                    <a:pt x="101" y="212"/>
                    <a:pt x="101" y="212"/>
                    <a:pt x="101" y="212"/>
                  </a:cubicBezTo>
                  <a:cubicBezTo>
                    <a:pt x="418" y="212"/>
                    <a:pt x="418" y="212"/>
                    <a:pt x="418" y="212"/>
                  </a:cubicBezTo>
                  <a:cubicBezTo>
                    <a:pt x="418" y="500"/>
                    <a:pt x="418" y="500"/>
                    <a:pt x="418" y="500"/>
                  </a:cubicBezTo>
                  <a:cubicBezTo>
                    <a:pt x="482" y="500"/>
                    <a:pt x="482" y="500"/>
                    <a:pt x="482" y="500"/>
                  </a:cubicBezTo>
                  <a:cubicBezTo>
                    <a:pt x="482" y="180"/>
                    <a:pt x="482" y="180"/>
                    <a:pt x="482" y="180"/>
                  </a:cubicBezTo>
                  <a:cubicBezTo>
                    <a:pt x="482" y="162"/>
                    <a:pt x="468" y="148"/>
                    <a:pt x="450" y="148"/>
                  </a:cubicBezTo>
                  <a:cubicBezTo>
                    <a:pt x="101" y="148"/>
                    <a:pt x="101" y="148"/>
                    <a:pt x="101" y="148"/>
                  </a:cubicBezTo>
                  <a:cubicBezTo>
                    <a:pt x="187" y="40"/>
                    <a:pt x="187" y="40"/>
                    <a:pt x="187" y="40"/>
                  </a:cubicBezTo>
                  <a:cubicBezTo>
                    <a:pt x="137" y="0"/>
                    <a:pt x="137" y="0"/>
                    <a:pt x="137" y="0"/>
                  </a:cubicBezTo>
                  <a:cubicBezTo>
                    <a:pt x="9" y="160"/>
                    <a:pt x="9" y="160"/>
                    <a:pt x="9" y="160"/>
                  </a:cubicBezTo>
                  <a:cubicBezTo>
                    <a:pt x="0" y="171"/>
                    <a:pt x="0" y="188"/>
                    <a:pt x="9" y="200"/>
                  </a:cubicBezTo>
                  <a:lnTo>
                    <a:pt x="137" y="3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367"/>
            <p:cNvSpPr>
              <a:spLocks/>
            </p:cNvSpPr>
            <p:nvPr/>
          </p:nvSpPr>
          <p:spPr bwMode="auto">
            <a:xfrm>
              <a:off x="14960600" y="3938588"/>
              <a:ext cx="225425" cy="74613"/>
            </a:xfrm>
            <a:custGeom>
              <a:avLst/>
              <a:gdLst>
                <a:gd name="T0" fmla="*/ 288 w 288"/>
                <a:gd name="T1" fmla="*/ 32 h 96"/>
                <a:gd name="T2" fmla="*/ 256 w 288"/>
                <a:gd name="T3" fmla="*/ 0 h 96"/>
                <a:gd name="T4" fmla="*/ 0 w 288"/>
                <a:gd name="T5" fmla="*/ 0 h 96"/>
                <a:gd name="T6" fmla="*/ 0 w 288"/>
                <a:gd name="T7" fmla="*/ 64 h 96"/>
                <a:gd name="T8" fmla="*/ 224 w 288"/>
                <a:gd name="T9" fmla="*/ 64 h 96"/>
                <a:gd name="T10" fmla="*/ 224 w 288"/>
                <a:gd name="T11" fmla="*/ 96 h 96"/>
                <a:gd name="T12" fmla="*/ 288 w 288"/>
                <a:gd name="T13" fmla="*/ 96 h 96"/>
                <a:gd name="T14" fmla="*/ 288 w 288"/>
                <a:gd name="T15" fmla="*/ 32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 h="96">
                  <a:moveTo>
                    <a:pt x="288" y="32"/>
                  </a:moveTo>
                  <a:cubicBezTo>
                    <a:pt x="288" y="14"/>
                    <a:pt x="274" y="0"/>
                    <a:pt x="256" y="0"/>
                  </a:cubicBezTo>
                  <a:cubicBezTo>
                    <a:pt x="0" y="0"/>
                    <a:pt x="0" y="0"/>
                    <a:pt x="0" y="0"/>
                  </a:cubicBezTo>
                  <a:cubicBezTo>
                    <a:pt x="0" y="64"/>
                    <a:pt x="0" y="64"/>
                    <a:pt x="0" y="64"/>
                  </a:cubicBezTo>
                  <a:cubicBezTo>
                    <a:pt x="224" y="64"/>
                    <a:pt x="224" y="64"/>
                    <a:pt x="224" y="64"/>
                  </a:cubicBezTo>
                  <a:cubicBezTo>
                    <a:pt x="224" y="96"/>
                    <a:pt x="224" y="96"/>
                    <a:pt x="224" y="96"/>
                  </a:cubicBezTo>
                  <a:cubicBezTo>
                    <a:pt x="288" y="96"/>
                    <a:pt x="288" y="96"/>
                    <a:pt x="288" y="96"/>
                  </a:cubicBezTo>
                  <a:lnTo>
                    <a:pt x="28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368"/>
            <p:cNvSpPr>
              <a:spLocks noChangeArrowheads="1"/>
            </p:cNvSpPr>
            <p:nvPr/>
          </p:nvSpPr>
          <p:spPr bwMode="auto">
            <a:xfrm>
              <a:off x="15135225" y="4064000"/>
              <a:ext cx="50800"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369"/>
            <p:cNvSpPr>
              <a:spLocks/>
            </p:cNvSpPr>
            <p:nvPr/>
          </p:nvSpPr>
          <p:spPr bwMode="auto">
            <a:xfrm>
              <a:off x="14911388" y="4138613"/>
              <a:ext cx="74612" cy="173038"/>
            </a:xfrm>
            <a:custGeom>
              <a:avLst/>
              <a:gdLst>
                <a:gd name="T0" fmla="*/ 96 w 96"/>
                <a:gd name="T1" fmla="*/ 224 h 224"/>
                <a:gd name="T2" fmla="*/ 96 w 96"/>
                <a:gd name="T3" fmla="*/ 32 h 224"/>
                <a:gd name="T4" fmla="*/ 64 w 96"/>
                <a:gd name="T5" fmla="*/ 0 h 224"/>
                <a:gd name="T6" fmla="*/ 0 w 96"/>
                <a:gd name="T7" fmla="*/ 0 h 224"/>
                <a:gd name="T8" fmla="*/ 0 w 96"/>
                <a:gd name="T9" fmla="*/ 64 h 224"/>
                <a:gd name="T10" fmla="*/ 32 w 96"/>
                <a:gd name="T11" fmla="*/ 64 h 224"/>
                <a:gd name="T12" fmla="*/ 32 w 96"/>
                <a:gd name="T13" fmla="*/ 224 h 224"/>
                <a:gd name="T14" fmla="*/ 96 w 96"/>
                <a:gd name="T15" fmla="*/ 224 h 2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224">
                  <a:moveTo>
                    <a:pt x="96" y="224"/>
                  </a:moveTo>
                  <a:cubicBezTo>
                    <a:pt x="96" y="32"/>
                    <a:pt x="96" y="32"/>
                    <a:pt x="96" y="32"/>
                  </a:cubicBezTo>
                  <a:cubicBezTo>
                    <a:pt x="96" y="14"/>
                    <a:pt x="82" y="0"/>
                    <a:pt x="64" y="0"/>
                  </a:cubicBezTo>
                  <a:cubicBezTo>
                    <a:pt x="0" y="0"/>
                    <a:pt x="0" y="0"/>
                    <a:pt x="0" y="0"/>
                  </a:cubicBezTo>
                  <a:cubicBezTo>
                    <a:pt x="0" y="64"/>
                    <a:pt x="0" y="64"/>
                    <a:pt x="0" y="64"/>
                  </a:cubicBezTo>
                  <a:cubicBezTo>
                    <a:pt x="32" y="64"/>
                    <a:pt x="32" y="64"/>
                    <a:pt x="32" y="64"/>
                  </a:cubicBezTo>
                  <a:cubicBezTo>
                    <a:pt x="32" y="224"/>
                    <a:pt x="32" y="224"/>
                    <a:pt x="32" y="224"/>
                  </a:cubicBezTo>
                  <a:lnTo>
                    <a:pt x="96"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370"/>
            <p:cNvSpPr>
              <a:spLocks/>
            </p:cNvSpPr>
            <p:nvPr/>
          </p:nvSpPr>
          <p:spPr bwMode="auto">
            <a:xfrm>
              <a:off x="15932150" y="3963988"/>
              <a:ext cx="74612" cy="223838"/>
            </a:xfrm>
            <a:custGeom>
              <a:avLst/>
              <a:gdLst>
                <a:gd name="T0" fmla="*/ 96 w 96"/>
                <a:gd name="T1" fmla="*/ 64 h 288"/>
                <a:gd name="T2" fmla="*/ 96 w 96"/>
                <a:gd name="T3" fmla="*/ 0 h 288"/>
                <a:gd name="T4" fmla="*/ 32 w 96"/>
                <a:gd name="T5" fmla="*/ 0 h 288"/>
                <a:gd name="T6" fmla="*/ 0 w 96"/>
                <a:gd name="T7" fmla="*/ 32 h 288"/>
                <a:gd name="T8" fmla="*/ 0 w 96"/>
                <a:gd name="T9" fmla="*/ 288 h 288"/>
                <a:gd name="T10" fmla="*/ 64 w 96"/>
                <a:gd name="T11" fmla="*/ 288 h 288"/>
                <a:gd name="T12" fmla="*/ 64 w 96"/>
                <a:gd name="T13" fmla="*/ 64 h 288"/>
                <a:gd name="T14" fmla="*/ 96 w 96"/>
                <a:gd name="T15" fmla="*/ 64 h 2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288">
                  <a:moveTo>
                    <a:pt x="96" y="64"/>
                  </a:moveTo>
                  <a:cubicBezTo>
                    <a:pt x="96" y="0"/>
                    <a:pt x="96" y="0"/>
                    <a:pt x="96" y="0"/>
                  </a:cubicBezTo>
                  <a:cubicBezTo>
                    <a:pt x="32" y="0"/>
                    <a:pt x="32" y="0"/>
                    <a:pt x="32" y="0"/>
                  </a:cubicBezTo>
                  <a:cubicBezTo>
                    <a:pt x="14" y="0"/>
                    <a:pt x="0" y="14"/>
                    <a:pt x="0" y="32"/>
                  </a:cubicBezTo>
                  <a:cubicBezTo>
                    <a:pt x="0" y="288"/>
                    <a:pt x="0" y="288"/>
                    <a:pt x="0" y="288"/>
                  </a:cubicBezTo>
                  <a:cubicBezTo>
                    <a:pt x="64" y="288"/>
                    <a:pt x="64" y="288"/>
                    <a:pt x="64" y="288"/>
                  </a:cubicBezTo>
                  <a:cubicBezTo>
                    <a:pt x="64" y="64"/>
                    <a:pt x="64" y="64"/>
                    <a:pt x="64" y="64"/>
                  </a:cubicBezTo>
                  <a:lnTo>
                    <a:pt x="96"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371"/>
            <p:cNvSpPr>
              <a:spLocks/>
            </p:cNvSpPr>
            <p:nvPr/>
          </p:nvSpPr>
          <p:spPr bwMode="auto">
            <a:xfrm>
              <a:off x="15832138" y="3749675"/>
              <a:ext cx="376237" cy="438150"/>
            </a:xfrm>
            <a:custGeom>
              <a:avLst/>
              <a:gdLst>
                <a:gd name="T0" fmla="*/ 345 w 482"/>
                <a:gd name="T1" fmla="*/ 0 h 564"/>
                <a:gd name="T2" fmla="*/ 295 w 482"/>
                <a:gd name="T3" fmla="*/ 40 h 564"/>
                <a:gd name="T4" fmla="*/ 381 w 482"/>
                <a:gd name="T5" fmla="*/ 148 h 564"/>
                <a:gd name="T6" fmla="*/ 32 w 482"/>
                <a:gd name="T7" fmla="*/ 148 h 564"/>
                <a:gd name="T8" fmla="*/ 0 w 482"/>
                <a:gd name="T9" fmla="*/ 180 h 564"/>
                <a:gd name="T10" fmla="*/ 0 w 482"/>
                <a:gd name="T11" fmla="*/ 564 h 564"/>
                <a:gd name="T12" fmla="*/ 64 w 482"/>
                <a:gd name="T13" fmla="*/ 564 h 564"/>
                <a:gd name="T14" fmla="*/ 64 w 482"/>
                <a:gd name="T15" fmla="*/ 212 h 564"/>
                <a:gd name="T16" fmla="*/ 381 w 482"/>
                <a:gd name="T17" fmla="*/ 212 h 564"/>
                <a:gd name="T18" fmla="*/ 295 w 482"/>
                <a:gd name="T19" fmla="*/ 320 h 564"/>
                <a:gd name="T20" fmla="*/ 345 w 482"/>
                <a:gd name="T21" fmla="*/ 360 h 564"/>
                <a:gd name="T22" fmla="*/ 473 w 482"/>
                <a:gd name="T23" fmla="*/ 200 h 564"/>
                <a:gd name="T24" fmla="*/ 473 w 482"/>
                <a:gd name="T25" fmla="*/ 160 h 564"/>
                <a:gd name="T26" fmla="*/ 345 w 482"/>
                <a:gd name="T27" fmla="*/ 0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2" h="564">
                  <a:moveTo>
                    <a:pt x="345" y="0"/>
                  </a:moveTo>
                  <a:cubicBezTo>
                    <a:pt x="295" y="40"/>
                    <a:pt x="295" y="40"/>
                    <a:pt x="295" y="40"/>
                  </a:cubicBezTo>
                  <a:cubicBezTo>
                    <a:pt x="381" y="148"/>
                    <a:pt x="381" y="148"/>
                    <a:pt x="381" y="148"/>
                  </a:cubicBezTo>
                  <a:cubicBezTo>
                    <a:pt x="32" y="148"/>
                    <a:pt x="32" y="148"/>
                    <a:pt x="32" y="148"/>
                  </a:cubicBezTo>
                  <a:cubicBezTo>
                    <a:pt x="14" y="148"/>
                    <a:pt x="0" y="162"/>
                    <a:pt x="0" y="180"/>
                  </a:cubicBezTo>
                  <a:cubicBezTo>
                    <a:pt x="0" y="564"/>
                    <a:pt x="0" y="564"/>
                    <a:pt x="0" y="564"/>
                  </a:cubicBezTo>
                  <a:cubicBezTo>
                    <a:pt x="64" y="564"/>
                    <a:pt x="64" y="564"/>
                    <a:pt x="64" y="564"/>
                  </a:cubicBezTo>
                  <a:cubicBezTo>
                    <a:pt x="64" y="212"/>
                    <a:pt x="64" y="212"/>
                    <a:pt x="64" y="212"/>
                  </a:cubicBezTo>
                  <a:cubicBezTo>
                    <a:pt x="381" y="212"/>
                    <a:pt x="381" y="212"/>
                    <a:pt x="381" y="212"/>
                  </a:cubicBezTo>
                  <a:cubicBezTo>
                    <a:pt x="295" y="320"/>
                    <a:pt x="295" y="320"/>
                    <a:pt x="295" y="320"/>
                  </a:cubicBezTo>
                  <a:cubicBezTo>
                    <a:pt x="345" y="360"/>
                    <a:pt x="345" y="360"/>
                    <a:pt x="345" y="360"/>
                  </a:cubicBezTo>
                  <a:cubicBezTo>
                    <a:pt x="473" y="200"/>
                    <a:pt x="473" y="200"/>
                    <a:pt x="473" y="200"/>
                  </a:cubicBezTo>
                  <a:cubicBezTo>
                    <a:pt x="482" y="188"/>
                    <a:pt x="482" y="171"/>
                    <a:pt x="473" y="160"/>
                  </a:cubicBez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372"/>
            <p:cNvSpPr>
              <a:spLocks noChangeArrowheads="1"/>
            </p:cNvSpPr>
            <p:nvPr/>
          </p:nvSpPr>
          <p:spPr bwMode="auto">
            <a:xfrm>
              <a:off x="15733713" y="3963988"/>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373"/>
            <p:cNvSpPr>
              <a:spLocks/>
            </p:cNvSpPr>
            <p:nvPr/>
          </p:nvSpPr>
          <p:spPr bwMode="auto">
            <a:xfrm>
              <a:off x="15733713" y="3765550"/>
              <a:ext cx="223837" cy="149225"/>
            </a:xfrm>
            <a:custGeom>
              <a:avLst/>
              <a:gdLst>
                <a:gd name="T0" fmla="*/ 288 w 288"/>
                <a:gd name="T1" fmla="*/ 0 h 192"/>
                <a:gd name="T2" fmla="*/ 32 w 288"/>
                <a:gd name="T3" fmla="*/ 0 h 192"/>
                <a:gd name="T4" fmla="*/ 0 w 288"/>
                <a:gd name="T5" fmla="*/ 32 h 192"/>
                <a:gd name="T6" fmla="*/ 0 w 288"/>
                <a:gd name="T7" fmla="*/ 192 h 192"/>
                <a:gd name="T8" fmla="*/ 64 w 288"/>
                <a:gd name="T9" fmla="*/ 192 h 192"/>
                <a:gd name="T10" fmla="*/ 64 w 288"/>
                <a:gd name="T11" fmla="*/ 64 h 192"/>
                <a:gd name="T12" fmla="*/ 288 w 288"/>
                <a:gd name="T13" fmla="*/ 64 h 192"/>
                <a:gd name="T14" fmla="*/ 288 w 288"/>
                <a:gd name="T15" fmla="*/ 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 h="192">
                  <a:moveTo>
                    <a:pt x="288" y="0"/>
                  </a:moveTo>
                  <a:cubicBezTo>
                    <a:pt x="32" y="0"/>
                    <a:pt x="32" y="0"/>
                    <a:pt x="32" y="0"/>
                  </a:cubicBezTo>
                  <a:cubicBezTo>
                    <a:pt x="14" y="0"/>
                    <a:pt x="0" y="14"/>
                    <a:pt x="0" y="32"/>
                  </a:cubicBezTo>
                  <a:cubicBezTo>
                    <a:pt x="0" y="192"/>
                    <a:pt x="0" y="192"/>
                    <a:pt x="0" y="192"/>
                  </a:cubicBezTo>
                  <a:cubicBezTo>
                    <a:pt x="64" y="192"/>
                    <a:pt x="64" y="192"/>
                    <a:pt x="64" y="192"/>
                  </a:cubicBezTo>
                  <a:cubicBezTo>
                    <a:pt x="64" y="64"/>
                    <a:pt x="64" y="64"/>
                    <a:pt x="64" y="64"/>
                  </a:cubicBezTo>
                  <a:cubicBezTo>
                    <a:pt x="288" y="64"/>
                    <a:pt x="288" y="64"/>
                    <a:pt x="288" y="64"/>
                  </a:cubicBezTo>
                  <a:lnTo>
                    <a:pt x="2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374"/>
            <p:cNvSpPr>
              <a:spLocks/>
            </p:cNvSpPr>
            <p:nvPr/>
          </p:nvSpPr>
          <p:spPr bwMode="auto">
            <a:xfrm>
              <a:off x="15005050" y="4346575"/>
              <a:ext cx="161925" cy="501650"/>
            </a:xfrm>
            <a:custGeom>
              <a:avLst/>
              <a:gdLst>
                <a:gd name="T0" fmla="*/ 134 w 209"/>
                <a:gd name="T1" fmla="*/ 646 h 646"/>
                <a:gd name="T2" fmla="*/ 187 w 209"/>
                <a:gd name="T3" fmla="*/ 610 h 646"/>
                <a:gd name="T4" fmla="*/ 209 w 209"/>
                <a:gd name="T5" fmla="*/ 40 h 646"/>
                <a:gd name="T6" fmla="*/ 159 w 209"/>
                <a:gd name="T7" fmla="*/ 0 h 646"/>
                <a:gd name="T8" fmla="*/ 134 w 209"/>
                <a:gd name="T9" fmla="*/ 646 h 646"/>
              </a:gdLst>
              <a:ahLst/>
              <a:cxnLst>
                <a:cxn ang="0">
                  <a:pos x="T0" y="T1"/>
                </a:cxn>
                <a:cxn ang="0">
                  <a:pos x="T2" y="T3"/>
                </a:cxn>
                <a:cxn ang="0">
                  <a:pos x="T4" y="T5"/>
                </a:cxn>
                <a:cxn ang="0">
                  <a:pos x="T6" y="T7"/>
                </a:cxn>
                <a:cxn ang="0">
                  <a:pos x="T8" y="T9"/>
                </a:cxn>
              </a:cxnLst>
              <a:rect l="0" t="0" r="r" b="b"/>
              <a:pathLst>
                <a:path w="209" h="646">
                  <a:moveTo>
                    <a:pt x="134" y="646"/>
                  </a:moveTo>
                  <a:cubicBezTo>
                    <a:pt x="187" y="610"/>
                    <a:pt x="187" y="610"/>
                    <a:pt x="187" y="610"/>
                  </a:cubicBezTo>
                  <a:cubicBezTo>
                    <a:pt x="69" y="435"/>
                    <a:pt x="78" y="204"/>
                    <a:pt x="209" y="40"/>
                  </a:cubicBezTo>
                  <a:cubicBezTo>
                    <a:pt x="159" y="0"/>
                    <a:pt x="159" y="0"/>
                    <a:pt x="159" y="0"/>
                  </a:cubicBezTo>
                  <a:cubicBezTo>
                    <a:pt x="10" y="186"/>
                    <a:pt x="0" y="448"/>
                    <a:pt x="134" y="6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375"/>
            <p:cNvSpPr>
              <a:spLocks/>
            </p:cNvSpPr>
            <p:nvPr/>
          </p:nvSpPr>
          <p:spPr bwMode="auto">
            <a:xfrm>
              <a:off x="15751175" y="4346575"/>
              <a:ext cx="161925" cy="501650"/>
            </a:xfrm>
            <a:custGeom>
              <a:avLst/>
              <a:gdLst>
                <a:gd name="T0" fmla="*/ 50 w 209"/>
                <a:gd name="T1" fmla="*/ 0 h 646"/>
                <a:gd name="T2" fmla="*/ 0 w 209"/>
                <a:gd name="T3" fmla="*/ 40 h 646"/>
                <a:gd name="T4" fmla="*/ 22 w 209"/>
                <a:gd name="T5" fmla="*/ 610 h 646"/>
                <a:gd name="T6" fmla="*/ 75 w 209"/>
                <a:gd name="T7" fmla="*/ 646 h 646"/>
                <a:gd name="T8" fmla="*/ 50 w 209"/>
                <a:gd name="T9" fmla="*/ 0 h 646"/>
              </a:gdLst>
              <a:ahLst/>
              <a:cxnLst>
                <a:cxn ang="0">
                  <a:pos x="T0" y="T1"/>
                </a:cxn>
                <a:cxn ang="0">
                  <a:pos x="T2" y="T3"/>
                </a:cxn>
                <a:cxn ang="0">
                  <a:pos x="T4" y="T5"/>
                </a:cxn>
                <a:cxn ang="0">
                  <a:pos x="T6" y="T7"/>
                </a:cxn>
                <a:cxn ang="0">
                  <a:pos x="T8" y="T9"/>
                </a:cxn>
              </a:cxnLst>
              <a:rect l="0" t="0" r="r" b="b"/>
              <a:pathLst>
                <a:path w="209" h="646">
                  <a:moveTo>
                    <a:pt x="50" y="0"/>
                  </a:moveTo>
                  <a:cubicBezTo>
                    <a:pt x="0" y="40"/>
                    <a:pt x="0" y="40"/>
                    <a:pt x="0" y="40"/>
                  </a:cubicBezTo>
                  <a:cubicBezTo>
                    <a:pt x="131" y="204"/>
                    <a:pt x="140" y="435"/>
                    <a:pt x="22" y="610"/>
                  </a:cubicBezTo>
                  <a:cubicBezTo>
                    <a:pt x="75" y="646"/>
                    <a:pt x="75" y="646"/>
                    <a:pt x="75" y="646"/>
                  </a:cubicBezTo>
                  <a:cubicBezTo>
                    <a:pt x="209" y="448"/>
                    <a:pt x="199" y="186"/>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443065803"/>
      </p:ext>
    </p:extLst>
  </p:cSld>
  <p:clrMapOvr>
    <a:masterClrMapping/>
  </p:clrMapOvr>
  <p:transition spd="slow">
    <p:push dir="u"/>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half" idx="2"/>
          </p:nvPr>
        </p:nvSpPr>
        <p:spPr/>
        <p:txBody>
          <a:bodyPr/>
          <a:lstStyle/>
          <a:p>
            <a:r>
              <a:rPr lang="en-US" dirty="0"/>
              <a:t>Enter your subhead line here</a:t>
            </a:r>
          </a:p>
        </p:txBody>
      </p:sp>
      <p:sp>
        <p:nvSpPr>
          <p:cNvPr id="7" name="Title 6"/>
          <p:cNvSpPr>
            <a:spLocks noGrp="1"/>
          </p:cNvSpPr>
          <p:nvPr>
            <p:ph type="title"/>
          </p:nvPr>
        </p:nvSpPr>
        <p:spPr/>
        <p:txBody>
          <a:bodyPr/>
          <a:lstStyle/>
          <a:p>
            <a:r>
              <a:rPr lang="en-US" dirty="0"/>
              <a:t>Our History Timeline</a:t>
            </a:r>
          </a:p>
        </p:txBody>
      </p:sp>
      <p:cxnSp>
        <p:nvCxnSpPr>
          <p:cNvPr id="40" name="Straight Connector 39"/>
          <p:cNvCxnSpPr/>
          <p:nvPr/>
        </p:nvCxnSpPr>
        <p:spPr>
          <a:xfrm rot="10800000">
            <a:off x="3555521" y="2266951"/>
            <a:ext cx="0" cy="1642474"/>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rot="10800000">
            <a:off x="7640683" y="2266951"/>
            <a:ext cx="0" cy="1642474"/>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1508129" y="2266950"/>
            <a:ext cx="4089972" cy="1642474"/>
            <a:chOff x="1508129" y="2266950"/>
            <a:chExt cx="4089972" cy="367665"/>
          </a:xfrm>
        </p:grpSpPr>
        <p:cxnSp>
          <p:nvCxnSpPr>
            <p:cNvPr id="14" name="Straight Connector 13"/>
            <p:cNvCxnSpPr/>
            <p:nvPr/>
          </p:nvCxnSpPr>
          <p:spPr>
            <a:xfrm>
              <a:off x="1508129" y="2266950"/>
              <a:ext cx="0" cy="367665"/>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5598101" y="2266950"/>
              <a:ext cx="0" cy="367665"/>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grpSp>
      <p:sp>
        <p:nvSpPr>
          <p:cNvPr id="2" name="Chevron 1"/>
          <p:cNvSpPr/>
          <p:nvPr/>
        </p:nvSpPr>
        <p:spPr bwMode="auto">
          <a:xfrm>
            <a:off x="387819" y="2910840"/>
            <a:ext cx="2240621" cy="347110"/>
          </a:xfrm>
          <a:prstGeom prst="chevron">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 name="Chevron 2"/>
          <p:cNvSpPr/>
          <p:nvPr/>
        </p:nvSpPr>
        <p:spPr bwMode="auto">
          <a:xfrm>
            <a:off x="2440021" y="2910840"/>
            <a:ext cx="2230999" cy="347110"/>
          </a:xfrm>
          <a:prstGeom prst="chevron">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 name="Chevron 3"/>
          <p:cNvSpPr/>
          <p:nvPr/>
        </p:nvSpPr>
        <p:spPr bwMode="auto">
          <a:xfrm>
            <a:off x="4482602" y="2910840"/>
            <a:ext cx="2230999" cy="347110"/>
          </a:xfrm>
          <a:prstGeom prst="chevron">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 name="Chevron 4"/>
          <p:cNvSpPr/>
          <p:nvPr/>
        </p:nvSpPr>
        <p:spPr bwMode="auto">
          <a:xfrm>
            <a:off x="6525183" y="2910840"/>
            <a:ext cx="2230999" cy="347110"/>
          </a:xfrm>
          <a:prstGeom prst="chevron">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3" name="Group 12"/>
          <p:cNvGrpSpPr/>
          <p:nvPr/>
        </p:nvGrpSpPr>
        <p:grpSpPr>
          <a:xfrm>
            <a:off x="1118878" y="2695144"/>
            <a:ext cx="778502" cy="778502"/>
            <a:chOff x="1301834" y="2711015"/>
            <a:chExt cx="746760" cy="746760"/>
          </a:xfrm>
        </p:grpSpPr>
        <p:sp>
          <p:nvSpPr>
            <p:cNvPr id="11" name="Oval 10"/>
            <p:cNvSpPr/>
            <p:nvPr/>
          </p:nvSpPr>
          <p:spPr bwMode="auto">
            <a:xfrm>
              <a:off x="1301834" y="2711015"/>
              <a:ext cx="746760" cy="746760"/>
            </a:xfrm>
            <a:prstGeom prst="ellipse">
              <a:avLst/>
            </a:prstGeom>
            <a:solidFill>
              <a:schemeClr val="accent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2" name="Oval 11"/>
            <p:cNvSpPr/>
            <p:nvPr/>
          </p:nvSpPr>
          <p:spPr bwMode="auto">
            <a:xfrm>
              <a:off x="1390410" y="2799591"/>
              <a:ext cx="569610" cy="569608"/>
            </a:xfrm>
            <a:prstGeom prst="ellipse">
              <a:avLst/>
            </a:pr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cxnSp>
        <p:nvCxnSpPr>
          <p:cNvPr id="16" name="Straight Connector 15"/>
          <p:cNvCxnSpPr/>
          <p:nvPr/>
        </p:nvCxnSpPr>
        <p:spPr>
          <a:xfrm>
            <a:off x="825944" y="2262685"/>
            <a:ext cx="1364371" cy="1"/>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25943" y="1794260"/>
            <a:ext cx="1364372" cy="377604"/>
          </a:xfrm>
          <a:prstGeom prst="rect">
            <a:avLst/>
          </a:prstGeom>
          <a:noFill/>
          <a:ln>
            <a:noFill/>
          </a:ln>
        </p:spPr>
        <p:txBody>
          <a:bodyPr wrap="square" lIns="0" tIns="0" rIns="0" bIns="0" rtlCol="0" anchor="ctr">
            <a:spAutoFit/>
          </a:bodyPr>
          <a:lstStyle/>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23" name="Rounded Rectangle 22"/>
          <p:cNvSpPr/>
          <p:nvPr/>
        </p:nvSpPr>
        <p:spPr bwMode="auto">
          <a:xfrm>
            <a:off x="1098558" y="1484359"/>
            <a:ext cx="819142" cy="228600"/>
          </a:xfrm>
          <a:prstGeom prst="roundRect">
            <a:avLst>
              <a:gd name="adj" fmla="val 32222"/>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ar-SY" sz="1600" dirty="0" smtClean="0">
                <a:solidFill>
                  <a:schemeClr val="bg1"/>
                </a:solidFill>
              </a:rPr>
              <a:t>2016</a:t>
            </a:r>
            <a:endParaRPr lang="en-US" sz="1600" dirty="0">
              <a:solidFill>
                <a:schemeClr val="bg1"/>
              </a:solidFill>
            </a:endParaRPr>
          </a:p>
        </p:txBody>
      </p:sp>
      <p:grpSp>
        <p:nvGrpSpPr>
          <p:cNvPr id="27" name="Group 26"/>
          <p:cNvGrpSpPr/>
          <p:nvPr/>
        </p:nvGrpSpPr>
        <p:grpSpPr>
          <a:xfrm>
            <a:off x="5208850" y="2695144"/>
            <a:ext cx="778502" cy="778502"/>
            <a:chOff x="1301834" y="2711015"/>
            <a:chExt cx="746760" cy="746760"/>
          </a:xfrm>
        </p:grpSpPr>
        <p:sp>
          <p:nvSpPr>
            <p:cNvPr id="33" name="Oval 32"/>
            <p:cNvSpPr/>
            <p:nvPr/>
          </p:nvSpPr>
          <p:spPr bwMode="auto">
            <a:xfrm>
              <a:off x="1301834" y="2711015"/>
              <a:ext cx="746760" cy="746760"/>
            </a:xfrm>
            <a:prstGeom prst="ellipse">
              <a:avLst/>
            </a:prstGeom>
            <a:solidFill>
              <a:schemeClr val="accent3"/>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4" name="Oval 33"/>
            <p:cNvSpPr/>
            <p:nvPr/>
          </p:nvSpPr>
          <p:spPr bwMode="auto">
            <a:xfrm>
              <a:off x="1390410" y="2799591"/>
              <a:ext cx="569610" cy="569608"/>
            </a:xfrm>
            <a:prstGeom prst="ellipse">
              <a:avLst/>
            </a:pr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cxnSp>
        <p:nvCxnSpPr>
          <p:cNvPr id="32" name="Straight Connector 31"/>
          <p:cNvCxnSpPr/>
          <p:nvPr/>
        </p:nvCxnSpPr>
        <p:spPr>
          <a:xfrm>
            <a:off x="4915916" y="2262685"/>
            <a:ext cx="1364371" cy="1"/>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915915" y="1794260"/>
            <a:ext cx="1364372" cy="377604"/>
          </a:xfrm>
          <a:prstGeom prst="rect">
            <a:avLst/>
          </a:prstGeom>
          <a:noFill/>
          <a:ln>
            <a:noFill/>
          </a:ln>
        </p:spPr>
        <p:txBody>
          <a:bodyPr wrap="square" lIns="0" tIns="0" rIns="0" bIns="0" rtlCol="0" anchor="ctr">
            <a:spAutoFit/>
          </a:bodyPr>
          <a:lstStyle/>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30" name="Rounded Rectangle 29"/>
          <p:cNvSpPr/>
          <p:nvPr/>
        </p:nvSpPr>
        <p:spPr bwMode="auto">
          <a:xfrm>
            <a:off x="5188530" y="1484359"/>
            <a:ext cx="819142" cy="228600"/>
          </a:xfrm>
          <a:prstGeom prst="roundRect">
            <a:avLst>
              <a:gd name="adj" fmla="val 32222"/>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ar-SY" sz="1600" dirty="0" smtClean="0">
                <a:solidFill>
                  <a:schemeClr val="bg1"/>
                </a:solidFill>
              </a:rPr>
              <a:t>2018</a:t>
            </a:r>
            <a:endParaRPr lang="en-US" sz="1600" dirty="0">
              <a:solidFill>
                <a:schemeClr val="bg1"/>
              </a:solidFill>
            </a:endParaRPr>
          </a:p>
        </p:txBody>
      </p:sp>
      <p:grpSp>
        <p:nvGrpSpPr>
          <p:cNvPr id="36" name="Group 35"/>
          <p:cNvGrpSpPr/>
          <p:nvPr/>
        </p:nvGrpSpPr>
        <p:grpSpPr>
          <a:xfrm>
            <a:off x="3166269" y="2695144"/>
            <a:ext cx="778502" cy="778502"/>
            <a:chOff x="1301834" y="2711015"/>
            <a:chExt cx="746760" cy="746760"/>
          </a:xfrm>
        </p:grpSpPr>
        <p:sp>
          <p:nvSpPr>
            <p:cNvPr id="42" name="Oval 41"/>
            <p:cNvSpPr/>
            <p:nvPr/>
          </p:nvSpPr>
          <p:spPr bwMode="auto">
            <a:xfrm>
              <a:off x="1301834" y="2711015"/>
              <a:ext cx="746760" cy="746760"/>
            </a:xfrm>
            <a:prstGeom prst="ellipse">
              <a:avLst/>
            </a:prstGeom>
            <a:solidFill>
              <a:schemeClr val="accent2"/>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3" name="Oval 42"/>
            <p:cNvSpPr/>
            <p:nvPr/>
          </p:nvSpPr>
          <p:spPr bwMode="auto">
            <a:xfrm>
              <a:off x="1390410" y="2799591"/>
              <a:ext cx="569610" cy="569608"/>
            </a:xfrm>
            <a:prstGeom prst="ellipse">
              <a:avLst/>
            </a:pr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cxnSp>
        <p:nvCxnSpPr>
          <p:cNvPr id="41" name="Straight Connector 40"/>
          <p:cNvCxnSpPr/>
          <p:nvPr/>
        </p:nvCxnSpPr>
        <p:spPr>
          <a:xfrm rot="10800000">
            <a:off x="2873335" y="3913688"/>
            <a:ext cx="1364371" cy="1"/>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2873334" y="3999413"/>
            <a:ext cx="1364372" cy="387798"/>
          </a:xfrm>
          <a:prstGeom prst="rect">
            <a:avLst/>
          </a:prstGeom>
          <a:noFill/>
          <a:ln>
            <a:noFill/>
          </a:ln>
        </p:spPr>
        <p:txBody>
          <a:bodyPr wrap="square" lIns="0" tIns="0" rIns="0" bIns="0" rtlCol="0" anchor="ctr">
            <a:spAutoFit/>
          </a:bodyPr>
          <a:lstStyle/>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39" name="Rounded Rectangle 38"/>
          <p:cNvSpPr/>
          <p:nvPr/>
        </p:nvSpPr>
        <p:spPr bwMode="auto">
          <a:xfrm>
            <a:off x="3145949" y="4463415"/>
            <a:ext cx="819142" cy="228600"/>
          </a:xfrm>
          <a:prstGeom prst="roundRect">
            <a:avLst>
              <a:gd name="adj" fmla="val 32222"/>
            </a:avLst>
          </a:prstGeom>
          <a:solidFill>
            <a:schemeClr val="accent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ar-SY" sz="1600" dirty="0" smtClean="0">
                <a:solidFill>
                  <a:schemeClr val="bg1"/>
                </a:solidFill>
              </a:rPr>
              <a:t>2017</a:t>
            </a:r>
            <a:endParaRPr lang="en-US" sz="1600" dirty="0">
              <a:solidFill>
                <a:schemeClr val="bg1"/>
              </a:solidFill>
            </a:endParaRPr>
          </a:p>
        </p:txBody>
      </p:sp>
      <p:grpSp>
        <p:nvGrpSpPr>
          <p:cNvPr id="56" name="Group 55"/>
          <p:cNvGrpSpPr/>
          <p:nvPr/>
        </p:nvGrpSpPr>
        <p:grpSpPr>
          <a:xfrm>
            <a:off x="7251431" y="2695144"/>
            <a:ext cx="778502" cy="778502"/>
            <a:chOff x="1301834" y="2711015"/>
            <a:chExt cx="746760" cy="746760"/>
          </a:xfrm>
        </p:grpSpPr>
        <p:sp>
          <p:nvSpPr>
            <p:cNvPr id="62" name="Oval 61"/>
            <p:cNvSpPr/>
            <p:nvPr/>
          </p:nvSpPr>
          <p:spPr bwMode="auto">
            <a:xfrm>
              <a:off x="1301834" y="2711015"/>
              <a:ext cx="746760" cy="746760"/>
            </a:xfrm>
            <a:prstGeom prst="ellipse">
              <a:avLst/>
            </a:prstGeom>
            <a:solidFill>
              <a:schemeClr val="accent4"/>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3" name="Oval 62"/>
            <p:cNvSpPr/>
            <p:nvPr/>
          </p:nvSpPr>
          <p:spPr bwMode="auto">
            <a:xfrm>
              <a:off x="1390410" y="2799591"/>
              <a:ext cx="569610" cy="569608"/>
            </a:xfrm>
            <a:prstGeom prst="ellipse">
              <a:avLst/>
            </a:prstGeom>
            <a:solidFill>
              <a:schemeClr val="bg1">
                <a:lumMod val="95000"/>
              </a:schemeClr>
            </a:solidFill>
            <a:ln w="9525">
              <a:noFill/>
              <a:round/>
              <a:headEnd/>
              <a:tailEnd/>
            </a:ln>
            <a:effectLst>
              <a:outerShdw blurRad="63500" sx="102000" sy="102000" algn="ctr" rotWithShape="0">
                <a:prstClr val="black">
                  <a:alpha val="40000"/>
                </a:prstClr>
              </a:outerShdw>
            </a:effectLst>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cxnSp>
        <p:nvCxnSpPr>
          <p:cNvPr id="61" name="Straight Connector 60"/>
          <p:cNvCxnSpPr/>
          <p:nvPr/>
        </p:nvCxnSpPr>
        <p:spPr>
          <a:xfrm rot="10800000">
            <a:off x="6958497" y="3913688"/>
            <a:ext cx="1364371" cy="1"/>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6958496" y="3999413"/>
            <a:ext cx="1364372" cy="387798"/>
          </a:xfrm>
          <a:prstGeom prst="rect">
            <a:avLst/>
          </a:prstGeom>
          <a:noFill/>
          <a:ln>
            <a:noFill/>
          </a:ln>
        </p:spPr>
        <p:txBody>
          <a:bodyPr wrap="square" lIns="0" tIns="0" rIns="0" bIns="0" rtlCol="0" anchor="ctr">
            <a:spAutoFit/>
          </a:bodyPr>
          <a:lstStyle/>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59" name="Rounded Rectangle 58"/>
          <p:cNvSpPr/>
          <p:nvPr/>
        </p:nvSpPr>
        <p:spPr bwMode="auto">
          <a:xfrm>
            <a:off x="7231111" y="4463415"/>
            <a:ext cx="819142" cy="228600"/>
          </a:xfrm>
          <a:prstGeom prst="roundRect">
            <a:avLst>
              <a:gd name="adj" fmla="val 32222"/>
            </a:avLst>
          </a:prstGeom>
          <a:solidFill>
            <a:schemeClr val="accent4"/>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ar-SY" sz="1600" dirty="0" smtClean="0">
                <a:solidFill>
                  <a:schemeClr val="bg1"/>
                </a:solidFill>
              </a:rPr>
              <a:t>2019</a:t>
            </a:r>
            <a:endParaRPr lang="en-US" sz="1600" dirty="0">
              <a:solidFill>
                <a:schemeClr val="bg1"/>
              </a:solidFill>
            </a:endParaRPr>
          </a:p>
        </p:txBody>
      </p:sp>
      <p:sp>
        <p:nvSpPr>
          <p:cNvPr id="65" name="Shape 23854"/>
          <p:cNvSpPr/>
          <p:nvPr/>
        </p:nvSpPr>
        <p:spPr>
          <a:xfrm>
            <a:off x="5402100" y="2908657"/>
            <a:ext cx="392002" cy="351476"/>
          </a:xfrm>
          <a:custGeom>
            <a:avLst/>
            <a:gdLst/>
            <a:ahLst/>
            <a:cxnLst>
              <a:cxn ang="0">
                <a:pos x="wd2" y="hd2"/>
              </a:cxn>
              <a:cxn ang="5400000">
                <a:pos x="wd2" y="hd2"/>
              </a:cxn>
              <a:cxn ang="10800000">
                <a:pos x="wd2" y="hd2"/>
              </a:cxn>
              <a:cxn ang="16200000">
                <a:pos x="wd2" y="hd2"/>
              </a:cxn>
            </a:cxnLst>
            <a:rect l="0" t="0" r="r" b="b"/>
            <a:pathLst>
              <a:path w="21593" h="21600" extrusionOk="0">
                <a:moveTo>
                  <a:pt x="1182" y="0"/>
                </a:moveTo>
                <a:cubicBezTo>
                  <a:pt x="530" y="0"/>
                  <a:pt x="0" y="591"/>
                  <a:pt x="0" y="1319"/>
                </a:cubicBezTo>
                <a:lnTo>
                  <a:pt x="0" y="18614"/>
                </a:lnTo>
                <a:cubicBezTo>
                  <a:pt x="0" y="19342"/>
                  <a:pt x="530" y="19933"/>
                  <a:pt x="1182" y="19933"/>
                </a:cubicBezTo>
                <a:lnTo>
                  <a:pt x="14075" y="19933"/>
                </a:lnTo>
                <a:cubicBezTo>
                  <a:pt x="13974" y="19705"/>
                  <a:pt x="13971" y="19460"/>
                  <a:pt x="14030" y="19211"/>
                </a:cubicBezTo>
                <a:cubicBezTo>
                  <a:pt x="14065" y="19070"/>
                  <a:pt x="14106" y="18951"/>
                  <a:pt x="14186" y="18838"/>
                </a:cubicBezTo>
                <a:cubicBezTo>
                  <a:pt x="14077" y="18766"/>
                  <a:pt x="13995" y="18659"/>
                  <a:pt x="13919" y="18539"/>
                </a:cubicBezTo>
                <a:cubicBezTo>
                  <a:pt x="13883" y="18483"/>
                  <a:pt x="13854" y="18426"/>
                  <a:pt x="13829" y="18365"/>
                </a:cubicBezTo>
                <a:lnTo>
                  <a:pt x="1428" y="18365"/>
                </a:lnTo>
                <a:lnTo>
                  <a:pt x="1428" y="4728"/>
                </a:lnTo>
                <a:lnTo>
                  <a:pt x="18246" y="4728"/>
                </a:lnTo>
                <a:lnTo>
                  <a:pt x="18246" y="13637"/>
                </a:lnTo>
                <a:cubicBezTo>
                  <a:pt x="18605" y="13672"/>
                  <a:pt x="18922" y="13923"/>
                  <a:pt x="19049" y="14284"/>
                </a:cubicBezTo>
                <a:cubicBezTo>
                  <a:pt x="19161" y="14215"/>
                  <a:pt x="19275" y="14172"/>
                  <a:pt x="19406" y="14159"/>
                </a:cubicBezTo>
                <a:cubicBezTo>
                  <a:pt x="19494" y="14151"/>
                  <a:pt x="19588" y="14166"/>
                  <a:pt x="19673" y="14184"/>
                </a:cubicBezTo>
                <a:lnTo>
                  <a:pt x="19673" y="1319"/>
                </a:lnTo>
                <a:cubicBezTo>
                  <a:pt x="19673" y="591"/>
                  <a:pt x="19143" y="0"/>
                  <a:pt x="18491" y="0"/>
                </a:cubicBezTo>
                <a:lnTo>
                  <a:pt x="1182" y="0"/>
                </a:lnTo>
                <a:close/>
                <a:moveTo>
                  <a:pt x="13339" y="1717"/>
                </a:moveTo>
                <a:lnTo>
                  <a:pt x="13762" y="1717"/>
                </a:lnTo>
                <a:cubicBezTo>
                  <a:pt x="14004" y="1717"/>
                  <a:pt x="14209" y="1946"/>
                  <a:pt x="14209" y="2215"/>
                </a:cubicBezTo>
                <a:lnTo>
                  <a:pt x="14209" y="2762"/>
                </a:lnTo>
                <a:cubicBezTo>
                  <a:pt x="14209" y="3032"/>
                  <a:pt x="14004" y="3260"/>
                  <a:pt x="13762" y="3260"/>
                </a:cubicBezTo>
                <a:lnTo>
                  <a:pt x="13339" y="3260"/>
                </a:lnTo>
                <a:cubicBezTo>
                  <a:pt x="13097" y="3260"/>
                  <a:pt x="12893" y="3032"/>
                  <a:pt x="12893" y="2762"/>
                </a:cubicBezTo>
                <a:cubicBezTo>
                  <a:pt x="12893" y="2762"/>
                  <a:pt x="12893" y="2215"/>
                  <a:pt x="12893" y="2215"/>
                </a:cubicBezTo>
                <a:cubicBezTo>
                  <a:pt x="12893" y="1946"/>
                  <a:pt x="13097" y="1717"/>
                  <a:pt x="13339" y="1717"/>
                </a:cubicBezTo>
                <a:close/>
                <a:moveTo>
                  <a:pt x="15368" y="1717"/>
                </a:moveTo>
                <a:lnTo>
                  <a:pt x="15792" y="1717"/>
                </a:lnTo>
                <a:cubicBezTo>
                  <a:pt x="16033" y="1717"/>
                  <a:pt x="16238" y="1946"/>
                  <a:pt x="16238" y="2215"/>
                </a:cubicBezTo>
                <a:lnTo>
                  <a:pt x="16238" y="2762"/>
                </a:lnTo>
                <a:cubicBezTo>
                  <a:pt x="16238" y="3032"/>
                  <a:pt x="16033" y="3260"/>
                  <a:pt x="15792" y="3260"/>
                </a:cubicBezTo>
                <a:lnTo>
                  <a:pt x="15368" y="3260"/>
                </a:lnTo>
                <a:cubicBezTo>
                  <a:pt x="15127" y="3260"/>
                  <a:pt x="14922" y="3032"/>
                  <a:pt x="14922" y="2762"/>
                </a:cubicBezTo>
                <a:cubicBezTo>
                  <a:pt x="14922" y="2762"/>
                  <a:pt x="14922" y="2215"/>
                  <a:pt x="14922" y="2215"/>
                </a:cubicBezTo>
                <a:cubicBezTo>
                  <a:pt x="14922" y="1946"/>
                  <a:pt x="15127" y="1717"/>
                  <a:pt x="15368" y="1717"/>
                </a:cubicBezTo>
                <a:close/>
                <a:moveTo>
                  <a:pt x="17398" y="1717"/>
                </a:moveTo>
                <a:lnTo>
                  <a:pt x="17822" y="1717"/>
                </a:lnTo>
                <a:cubicBezTo>
                  <a:pt x="18063" y="1717"/>
                  <a:pt x="18268" y="1946"/>
                  <a:pt x="18268" y="2215"/>
                </a:cubicBezTo>
                <a:lnTo>
                  <a:pt x="18268" y="2762"/>
                </a:lnTo>
                <a:cubicBezTo>
                  <a:pt x="18268" y="3032"/>
                  <a:pt x="18063" y="3260"/>
                  <a:pt x="17822" y="3260"/>
                </a:cubicBezTo>
                <a:lnTo>
                  <a:pt x="17398" y="3260"/>
                </a:lnTo>
                <a:cubicBezTo>
                  <a:pt x="17157" y="3260"/>
                  <a:pt x="16952" y="3032"/>
                  <a:pt x="16952" y="2762"/>
                </a:cubicBezTo>
                <a:cubicBezTo>
                  <a:pt x="16952" y="2762"/>
                  <a:pt x="16952" y="2215"/>
                  <a:pt x="16952" y="2215"/>
                </a:cubicBezTo>
                <a:cubicBezTo>
                  <a:pt x="16952" y="1946"/>
                  <a:pt x="17157" y="1717"/>
                  <a:pt x="17398" y="1717"/>
                </a:cubicBezTo>
                <a:close/>
                <a:moveTo>
                  <a:pt x="11264" y="6371"/>
                </a:moveTo>
                <a:cubicBezTo>
                  <a:pt x="10996" y="6371"/>
                  <a:pt x="10766" y="6558"/>
                  <a:pt x="10684" y="6843"/>
                </a:cubicBezTo>
                <a:lnTo>
                  <a:pt x="8588" y="14060"/>
                </a:lnTo>
                <a:cubicBezTo>
                  <a:pt x="8528" y="14268"/>
                  <a:pt x="8561" y="14505"/>
                  <a:pt x="8677" y="14682"/>
                </a:cubicBezTo>
                <a:cubicBezTo>
                  <a:pt x="8793" y="14857"/>
                  <a:pt x="8994" y="14956"/>
                  <a:pt x="9190" y="14956"/>
                </a:cubicBezTo>
                <a:cubicBezTo>
                  <a:pt x="9458" y="14956"/>
                  <a:pt x="9710" y="14768"/>
                  <a:pt x="9792" y="14483"/>
                </a:cubicBezTo>
                <a:lnTo>
                  <a:pt x="11443" y="8710"/>
                </a:lnTo>
                <a:cubicBezTo>
                  <a:pt x="11462" y="8953"/>
                  <a:pt x="11577" y="9177"/>
                  <a:pt x="11777" y="9282"/>
                </a:cubicBezTo>
                <a:lnTo>
                  <a:pt x="13762" y="10327"/>
                </a:lnTo>
                <a:lnTo>
                  <a:pt x="11777" y="11347"/>
                </a:lnTo>
                <a:cubicBezTo>
                  <a:pt x="11561" y="11459"/>
                  <a:pt x="11420" y="11704"/>
                  <a:pt x="11420" y="11970"/>
                </a:cubicBezTo>
                <a:cubicBezTo>
                  <a:pt x="11420" y="12204"/>
                  <a:pt x="11532" y="12439"/>
                  <a:pt x="11710" y="12567"/>
                </a:cubicBezTo>
                <a:cubicBezTo>
                  <a:pt x="11809" y="12637"/>
                  <a:pt x="11927" y="12666"/>
                  <a:pt x="12045" y="12666"/>
                </a:cubicBezTo>
                <a:cubicBezTo>
                  <a:pt x="12134" y="12666"/>
                  <a:pt x="12208" y="12634"/>
                  <a:pt x="12290" y="12592"/>
                </a:cubicBezTo>
                <a:lnTo>
                  <a:pt x="15458" y="10949"/>
                </a:lnTo>
                <a:cubicBezTo>
                  <a:pt x="15673" y="10837"/>
                  <a:pt x="15815" y="10617"/>
                  <a:pt x="15815" y="10352"/>
                </a:cubicBezTo>
                <a:lnTo>
                  <a:pt x="15815" y="10302"/>
                </a:lnTo>
                <a:cubicBezTo>
                  <a:pt x="15815" y="10035"/>
                  <a:pt x="15674" y="9791"/>
                  <a:pt x="15458" y="9680"/>
                </a:cubicBezTo>
                <a:lnTo>
                  <a:pt x="12290" y="8038"/>
                </a:lnTo>
                <a:cubicBezTo>
                  <a:pt x="12210" y="7997"/>
                  <a:pt x="12134" y="7963"/>
                  <a:pt x="12045" y="7963"/>
                </a:cubicBezTo>
                <a:cubicBezTo>
                  <a:pt x="11927" y="7963"/>
                  <a:pt x="11809" y="7993"/>
                  <a:pt x="11710" y="8063"/>
                </a:cubicBezTo>
                <a:cubicBezTo>
                  <a:pt x="11599" y="8142"/>
                  <a:pt x="11579" y="8304"/>
                  <a:pt x="11532" y="8436"/>
                </a:cubicBezTo>
                <a:lnTo>
                  <a:pt x="11866" y="7266"/>
                </a:lnTo>
                <a:cubicBezTo>
                  <a:pt x="11926" y="7059"/>
                  <a:pt x="11892" y="6821"/>
                  <a:pt x="11777" y="6644"/>
                </a:cubicBezTo>
                <a:cubicBezTo>
                  <a:pt x="11661" y="6468"/>
                  <a:pt x="11482" y="6371"/>
                  <a:pt x="11287" y="6371"/>
                </a:cubicBezTo>
                <a:lnTo>
                  <a:pt x="11264" y="6371"/>
                </a:lnTo>
                <a:close/>
                <a:moveTo>
                  <a:pt x="8052" y="7963"/>
                </a:moveTo>
                <a:cubicBezTo>
                  <a:pt x="7963" y="7963"/>
                  <a:pt x="7887" y="7997"/>
                  <a:pt x="7807" y="8038"/>
                </a:cubicBezTo>
                <a:lnTo>
                  <a:pt x="4640" y="9680"/>
                </a:lnTo>
                <a:cubicBezTo>
                  <a:pt x="4423" y="9791"/>
                  <a:pt x="4283" y="10035"/>
                  <a:pt x="4283" y="10302"/>
                </a:cubicBezTo>
                <a:lnTo>
                  <a:pt x="4283" y="10352"/>
                </a:lnTo>
                <a:cubicBezTo>
                  <a:pt x="4283" y="10617"/>
                  <a:pt x="4423" y="10861"/>
                  <a:pt x="4640" y="10974"/>
                </a:cubicBezTo>
                <a:lnTo>
                  <a:pt x="7807" y="12592"/>
                </a:lnTo>
                <a:cubicBezTo>
                  <a:pt x="7889" y="12634"/>
                  <a:pt x="7962" y="12666"/>
                  <a:pt x="8052" y="12666"/>
                </a:cubicBezTo>
                <a:cubicBezTo>
                  <a:pt x="8169" y="12666"/>
                  <a:pt x="8288" y="12637"/>
                  <a:pt x="8387" y="12567"/>
                </a:cubicBezTo>
                <a:cubicBezTo>
                  <a:pt x="8566" y="12439"/>
                  <a:pt x="8677" y="12204"/>
                  <a:pt x="8677" y="11970"/>
                </a:cubicBezTo>
                <a:cubicBezTo>
                  <a:pt x="8677" y="11704"/>
                  <a:pt x="8536" y="11459"/>
                  <a:pt x="8320" y="11347"/>
                </a:cubicBezTo>
                <a:lnTo>
                  <a:pt x="6335" y="10327"/>
                </a:lnTo>
                <a:lnTo>
                  <a:pt x="8320" y="9282"/>
                </a:lnTo>
                <a:cubicBezTo>
                  <a:pt x="8536" y="9170"/>
                  <a:pt x="8677" y="8927"/>
                  <a:pt x="8677" y="8660"/>
                </a:cubicBezTo>
                <a:cubicBezTo>
                  <a:pt x="8677" y="8424"/>
                  <a:pt x="8566" y="8189"/>
                  <a:pt x="8387" y="8063"/>
                </a:cubicBezTo>
                <a:cubicBezTo>
                  <a:pt x="8289" y="7993"/>
                  <a:pt x="8171" y="7963"/>
                  <a:pt x="8052" y="7963"/>
                </a:cubicBezTo>
                <a:close/>
                <a:moveTo>
                  <a:pt x="17911" y="14334"/>
                </a:moveTo>
                <a:cubicBezTo>
                  <a:pt x="17811" y="14334"/>
                  <a:pt x="17733" y="14420"/>
                  <a:pt x="17733" y="14533"/>
                </a:cubicBezTo>
                <a:lnTo>
                  <a:pt x="17733" y="15279"/>
                </a:lnTo>
                <a:cubicBezTo>
                  <a:pt x="17534" y="15331"/>
                  <a:pt x="17331" y="15427"/>
                  <a:pt x="17153" y="15528"/>
                </a:cubicBezTo>
                <a:lnTo>
                  <a:pt x="16729" y="14956"/>
                </a:lnTo>
                <a:cubicBezTo>
                  <a:pt x="16664" y="14869"/>
                  <a:pt x="16540" y="14859"/>
                  <a:pt x="16461" y="14931"/>
                </a:cubicBezTo>
                <a:lnTo>
                  <a:pt x="15881" y="15453"/>
                </a:lnTo>
                <a:cubicBezTo>
                  <a:pt x="15844" y="15488"/>
                  <a:pt x="15818" y="15548"/>
                  <a:pt x="15815" y="15603"/>
                </a:cubicBezTo>
                <a:cubicBezTo>
                  <a:pt x="15810" y="15656"/>
                  <a:pt x="15827" y="15709"/>
                  <a:pt x="15859" y="15752"/>
                </a:cubicBezTo>
                <a:lnTo>
                  <a:pt x="16305" y="16324"/>
                </a:lnTo>
                <a:cubicBezTo>
                  <a:pt x="16186" y="16502"/>
                  <a:pt x="16072" y="16689"/>
                  <a:pt x="15993" y="16897"/>
                </a:cubicBezTo>
                <a:lnTo>
                  <a:pt x="15346" y="16772"/>
                </a:lnTo>
                <a:cubicBezTo>
                  <a:pt x="15246" y="16753"/>
                  <a:pt x="15142" y="16833"/>
                  <a:pt x="15123" y="16947"/>
                </a:cubicBezTo>
                <a:lnTo>
                  <a:pt x="14989" y="17768"/>
                </a:lnTo>
                <a:cubicBezTo>
                  <a:pt x="14981" y="17821"/>
                  <a:pt x="14984" y="17874"/>
                  <a:pt x="15012" y="17917"/>
                </a:cubicBezTo>
                <a:cubicBezTo>
                  <a:pt x="15040" y="17962"/>
                  <a:pt x="15097" y="18007"/>
                  <a:pt x="15145" y="18017"/>
                </a:cubicBezTo>
                <a:lnTo>
                  <a:pt x="15815" y="18141"/>
                </a:lnTo>
                <a:cubicBezTo>
                  <a:pt x="15825" y="18370"/>
                  <a:pt x="15846" y="18602"/>
                  <a:pt x="15904" y="18813"/>
                </a:cubicBezTo>
                <a:lnTo>
                  <a:pt x="15324" y="19186"/>
                </a:lnTo>
                <a:cubicBezTo>
                  <a:pt x="15282" y="19213"/>
                  <a:pt x="15247" y="19257"/>
                  <a:pt x="15235" y="19311"/>
                </a:cubicBezTo>
                <a:cubicBezTo>
                  <a:pt x="15222" y="19363"/>
                  <a:pt x="15232" y="19412"/>
                  <a:pt x="15257" y="19460"/>
                </a:cubicBezTo>
                <a:lnTo>
                  <a:pt x="15636" y="20182"/>
                </a:lnTo>
                <a:cubicBezTo>
                  <a:pt x="15660" y="20230"/>
                  <a:pt x="15700" y="20266"/>
                  <a:pt x="15748" y="20281"/>
                </a:cubicBezTo>
                <a:cubicBezTo>
                  <a:pt x="15763" y="20286"/>
                  <a:pt x="15776" y="20281"/>
                  <a:pt x="15792" y="20281"/>
                </a:cubicBezTo>
                <a:cubicBezTo>
                  <a:pt x="15824" y="20281"/>
                  <a:pt x="15853" y="20274"/>
                  <a:pt x="15881" y="20256"/>
                </a:cubicBezTo>
                <a:lnTo>
                  <a:pt x="16461" y="19883"/>
                </a:lnTo>
                <a:cubicBezTo>
                  <a:pt x="16598" y="20047"/>
                  <a:pt x="16761" y="20209"/>
                  <a:pt x="16930" y="20331"/>
                </a:cubicBezTo>
                <a:lnTo>
                  <a:pt x="16707" y="21028"/>
                </a:lnTo>
                <a:cubicBezTo>
                  <a:pt x="16690" y="21079"/>
                  <a:pt x="16686" y="21129"/>
                  <a:pt x="16707" y="21177"/>
                </a:cubicBezTo>
                <a:cubicBezTo>
                  <a:pt x="16728" y="21227"/>
                  <a:pt x="16773" y="21258"/>
                  <a:pt x="16818" y="21276"/>
                </a:cubicBezTo>
                <a:lnTo>
                  <a:pt x="17510" y="21575"/>
                </a:lnTo>
                <a:cubicBezTo>
                  <a:pt x="17530" y="21583"/>
                  <a:pt x="17555" y="21600"/>
                  <a:pt x="17577" y="21600"/>
                </a:cubicBezTo>
                <a:cubicBezTo>
                  <a:pt x="17603" y="21600"/>
                  <a:pt x="17641" y="21585"/>
                  <a:pt x="17666" y="21575"/>
                </a:cubicBezTo>
                <a:cubicBezTo>
                  <a:pt x="17710" y="21551"/>
                  <a:pt x="17738" y="21501"/>
                  <a:pt x="17755" y="21451"/>
                </a:cubicBezTo>
                <a:lnTo>
                  <a:pt x="17978" y="20754"/>
                </a:lnTo>
                <a:cubicBezTo>
                  <a:pt x="18077" y="20766"/>
                  <a:pt x="18188" y="20779"/>
                  <a:pt x="18290" y="20779"/>
                </a:cubicBezTo>
                <a:cubicBezTo>
                  <a:pt x="18392" y="20779"/>
                  <a:pt x="18482" y="20766"/>
                  <a:pt x="18580" y="20754"/>
                </a:cubicBezTo>
                <a:lnTo>
                  <a:pt x="18826" y="21451"/>
                </a:lnTo>
                <a:cubicBezTo>
                  <a:pt x="18843" y="21501"/>
                  <a:pt x="18871" y="21551"/>
                  <a:pt x="18915" y="21575"/>
                </a:cubicBezTo>
                <a:cubicBezTo>
                  <a:pt x="18939" y="21585"/>
                  <a:pt x="18956" y="21600"/>
                  <a:pt x="18982" y="21600"/>
                </a:cubicBezTo>
                <a:cubicBezTo>
                  <a:pt x="19003" y="21600"/>
                  <a:pt x="19029" y="21583"/>
                  <a:pt x="19049" y="21575"/>
                </a:cubicBezTo>
                <a:lnTo>
                  <a:pt x="19763" y="21276"/>
                </a:lnTo>
                <a:cubicBezTo>
                  <a:pt x="19809" y="21258"/>
                  <a:pt x="19853" y="21227"/>
                  <a:pt x="19874" y="21177"/>
                </a:cubicBezTo>
                <a:cubicBezTo>
                  <a:pt x="19895" y="21129"/>
                  <a:pt x="19891" y="21079"/>
                  <a:pt x="19874" y="21028"/>
                </a:cubicBezTo>
                <a:lnTo>
                  <a:pt x="19651" y="20331"/>
                </a:lnTo>
                <a:cubicBezTo>
                  <a:pt x="19819" y="20209"/>
                  <a:pt x="19960" y="20047"/>
                  <a:pt x="20097" y="19883"/>
                </a:cubicBezTo>
                <a:lnTo>
                  <a:pt x="20677" y="20256"/>
                </a:lnTo>
                <a:cubicBezTo>
                  <a:pt x="20706" y="20273"/>
                  <a:pt x="20756" y="20281"/>
                  <a:pt x="20789" y="20281"/>
                </a:cubicBezTo>
                <a:cubicBezTo>
                  <a:pt x="20804" y="20281"/>
                  <a:pt x="20818" y="20286"/>
                  <a:pt x="20833" y="20281"/>
                </a:cubicBezTo>
                <a:cubicBezTo>
                  <a:pt x="20881" y="20266"/>
                  <a:pt x="20920" y="20230"/>
                  <a:pt x="20945" y="20182"/>
                </a:cubicBezTo>
                <a:lnTo>
                  <a:pt x="21324" y="19460"/>
                </a:lnTo>
                <a:cubicBezTo>
                  <a:pt x="21348" y="19412"/>
                  <a:pt x="21359" y="19363"/>
                  <a:pt x="21346" y="19311"/>
                </a:cubicBezTo>
                <a:cubicBezTo>
                  <a:pt x="21334" y="19257"/>
                  <a:pt x="21298" y="19213"/>
                  <a:pt x="21257" y="19186"/>
                </a:cubicBezTo>
                <a:lnTo>
                  <a:pt x="20677" y="18813"/>
                </a:lnTo>
                <a:cubicBezTo>
                  <a:pt x="20735" y="18602"/>
                  <a:pt x="20755" y="18370"/>
                  <a:pt x="20766" y="18141"/>
                </a:cubicBezTo>
                <a:lnTo>
                  <a:pt x="21436" y="18017"/>
                </a:lnTo>
                <a:cubicBezTo>
                  <a:pt x="21484" y="18007"/>
                  <a:pt x="21519" y="17963"/>
                  <a:pt x="21547" y="17917"/>
                </a:cubicBezTo>
                <a:cubicBezTo>
                  <a:pt x="21575" y="17874"/>
                  <a:pt x="21600" y="17821"/>
                  <a:pt x="21592" y="17768"/>
                </a:cubicBezTo>
                <a:lnTo>
                  <a:pt x="21458" y="16947"/>
                </a:lnTo>
                <a:cubicBezTo>
                  <a:pt x="21440" y="16833"/>
                  <a:pt x="21336" y="16753"/>
                  <a:pt x="21235" y="16772"/>
                </a:cubicBezTo>
                <a:lnTo>
                  <a:pt x="20588" y="16897"/>
                </a:lnTo>
                <a:cubicBezTo>
                  <a:pt x="20508" y="16688"/>
                  <a:pt x="20396" y="16502"/>
                  <a:pt x="20276" y="16324"/>
                </a:cubicBezTo>
                <a:lnTo>
                  <a:pt x="20699" y="15752"/>
                </a:lnTo>
                <a:cubicBezTo>
                  <a:pt x="20731" y="15709"/>
                  <a:pt x="20748" y="15656"/>
                  <a:pt x="20744" y="15603"/>
                </a:cubicBezTo>
                <a:cubicBezTo>
                  <a:pt x="20740" y="15548"/>
                  <a:pt x="20714" y="15488"/>
                  <a:pt x="20677" y="15453"/>
                </a:cubicBezTo>
                <a:lnTo>
                  <a:pt x="20097" y="14931"/>
                </a:lnTo>
                <a:cubicBezTo>
                  <a:pt x="20060" y="14896"/>
                  <a:pt x="20012" y="14875"/>
                  <a:pt x="19963" y="14881"/>
                </a:cubicBezTo>
                <a:cubicBezTo>
                  <a:pt x="19915" y="14885"/>
                  <a:pt x="19883" y="14915"/>
                  <a:pt x="19852" y="14956"/>
                </a:cubicBezTo>
                <a:lnTo>
                  <a:pt x="19406" y="15528"/>
                </a:lnTo>
                <a:cubicBezTo>
                  <a:pt x="19229" y="15427"/>
                  <a:pt x="19047" y="15331"/>
                  <a:pt x="18848" y="15279"/>
                </a:cubicBezTo>
                <a:lnTo>
                  <a:pt x="18848" y="14533"/>
                </a:lnTo>
                <a:cubicBezTo>
                  <a:pt x="18848" y="14420"/>
                  <a:pt x="18772" y="14334"/>
                  <a:pt x="18670" y="14334"/>
                </a:cubicBezTo>
                <a:lnTo>
                  <a:pt x="17911" y="14334"/>
                </a:lnTo>
                <a:close/>
                <a:moveTo>
                  <a:pt x="18290" y="16822"/>
                </a:moveTo>
                <a:cubicBezTo>
                  <a:pt x="18850" y="16822"/>
                  <a:pt x="19294" y="17342"/>
                  <a:pt x="19294" y="17967"/>
                </a:cubicBezTo>
                <a:cubicBezTo>
                  <a:pt x="19294" y="18590"/>
                  <a:pt x="18850" y="19087"/>
                  <a:pt x="18290" y="19087"/>
                </a:cubicBezTo>
                <a:cubicBezTo>
                  <a:pt x="17730" y="19087"/>
                  <a:pt x="17264" y="18590"/>
                  <a:pt x="17264" y="17967"/>
                </a:cubicBezTo>
                <a:cubicBezTo>
                  <a:pt x="17264" y="17342"/>
                  <a:pt x="17730" y="16822"/>
                  <a:pt x="18290" y="16822"/>
                </a:cubicBezTo>
                <a:close/>
              </a:path>
            </a:pathLst>
          </a:custGeom>
          <a:solidFill>
            <a:schemeClr val="accent3"/>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66" name="Shape 23899"/>
          <p:cNvSpPr/>
          <p:nvPr/>
        </p:nvSpPr>
        <p:spPr>
          <a:xfrm>
            <a:off x="7462718" y="2906855"/>
            <a:ext cx="355928" cy="355080"/>
          </a:xfrm>
          <a:custGeom>
            <a:avLst/>
            <a:gdLst/>
            <a:ahLst/>
            <a:cxnLst>
              <a:cxn ang="0">
                <a:pos x="wd2" y="hd2"/>
              </a:cxn>
              <a:cxn ang="5400000">
                <a:pos x="wd2" y="hd2"/>
              </a:cxn>
              <a:cxn ang="10800000">
                <a:pos x="wd2" y="hd2"/>
              </a:cxn>
              <a:cxn ang="16200000">
                <a:pos x="wd2" y="hd2"/>
              </a:cxn>
            </a:cxnLst>
            <a:rect l="0" t="0" r="r" b="b"/>
            <a:pathLst>
              <a:path w="21559" h="21600" extrusionOk="0">
                <a:moveTo>
                  <a:pt x="11423" y="0"/>
                </a:moveTo>
                <a:lnTo>
                  <a:pt x="10993" y="288"/>
                </a:lnTo>
                <a:lnTo>
                  <a:pt x="7647" y="2592"/>
                </a:lnTo>
                <a:lnTo>
                  <a:pt x="7647" y="1416"/>
                </a:lnTo>
                <a:lnTo>
                  <a:pt x="5783" y="1416"/>
                </a:lnTo>
                <a:lnTo>
                  <a:pt x="5783" y="3864"/>
                </a:lnTo>
                <a:lnTo>
                  <a:pt x="3824" y="5208"/>
                </a:lnTo>
                <a:lnTo>
                  <a:pt x="4684" y="6456"/>
                </a:lnTo>
                <a:cubicBezTo>
                  <a:pt x="4684" y="6456"/>
                  <a:pt x="5377" y="5952"/>
                  <a:pt x="5377" y="5952"/>
                </a:cubicBezTo>
                <a:lnTo>
                  <a:pt x="5377" y="12840"/>
                </a:lnTo>
                <a:lnTo>
                  <a:pt x="6882" y="12840"/>
                </a:lnTo>
                <a:lnTo>
                  <a:pt x="6882" y="4944"/>
                </a:lnTo>
                <a:lnTo>
                  <a:pt x="11423" y="1800"/>
                </a:lnTo>
                <a:lnTo>
                  <a:pt x="15868" y="4944"/>
                </a:lnTo>
                <a:lnTo>
                  <a:pt x="15868" y="14664"/>
                </a:lnTo>
                <a:cubicBezTo>
                  <a:pt x="16246" y="14350"/>
                  <a:pt x="16605" y="14014"/>
                  <a:pt x="16967" y="13680"/>
                </a:cubicBezTo>
                <a:cubicBezTo>
                  <a:pt x="17094" y="13564"/>
                  <a:pt x="17227" y="13460"/>
                  <a:pt x="17349" y="13344"/>
                </a:cubicBezTo>
                <a:lnTo>
                  <a:pt x="17349" y="5880"/>
                </a:lnTo>
                <a:lnTo>
                  <a:pt x="18233" y="6480"/>
                </a:lnTo>
                <a:lnTo>
                  <a:pt x="19070" y="5256"/>
                </a:lnTo>
                <a:lnTo>
                  <a:pt x="11853" y="288"/>
                </a:lnTo>
                <a:lnTo>
                  <a:pt x="11423" y="0"/>
                </a:lnTo>
                <a:close/>
                <a:moveTo>
                  <a:pt x="10610" y="5376"/>
                </a:moveTo>
                <a:lnTo>
                  <a:pt x="10610" y="6216"/>
                </a:lnTo>
                <a:cubicBezTo>
                  <a:pt x="9774" y="6415"/>
                  <a:pt x="9272" y="6999"/>
                  <a:pt x="9272" y="7776"/>
                </a:cubicBezTo>
                <a:cubicBezTo>
                  <a:pt x="9272" y="8741"/>
                  <a:pt x="10056" y="9176"/>
                  <a:pt x="10825" y="9456"/>
                </a:cubicBezTo>
                <a:cubicBezTo>
                  <a:pt x="11533" y="9715"/>
                  <a:pt x="11638" y="9944"/>
                  <a:pt x="11638" y="10152"/>
                </a:cubicBezTo>
                <a:cubicBezTo>
                  <a:pt x="11638" y="10455"/>
                  <a:pt x="11359" y="10632"/>
                  <a:pt x="10921" y="10632"/>
                </a:cubicBezTo>
                <a:cubicBezTo>
                  <a:pt x="10517" y="10632"/>
                  <a:pt x="10052" y="10517"/>
                  <a:pt x="9678" y="10296"/>
                </a:cubicBezTo>
                <a:lnTo>
                  <a:pt x="9511" y="10176"/>
                </a:lnTo>
                <a:lnTo>
                  <a:pt x="9176" y="11304"/>
                </a:lnTo>
                <a:lnTo>
                  <a:pt x="9296" y="11376"/>
                </a:lnTo>
                <a:cubicBezTo>
                  <a:pt x="9598" y="11578"/>
                  <a:pt x="10073" y="11719"/>
                  <a:pt x="10563" y="11760"/>
                </a:cubicBezTo>
                <a:lnTo>
                  <a:pt x="10563" y="12576"/>
                </a:lnTo>
                <a:lnTo>
                  <a:pt x="11590" y="12576"/>
                </a:lnTo>
                <a:lnTo>
                  <a:pt x="11590" y="11688"/>
                </a:lnTo>
                <a:cubicBezTo>
                  <a:pt x="12456" y="11494"/>
                  <a:pt x="13000" y="10867"/>
                  <a:pt x="13000" y="10056"/>
                </a:cubicBezTo>
                <a:cubicBezTo>
                  <a:pt x="13000" y="9243"/>
                  <a:pt x="12565" y="8714"/>
                  <a:pt x="11542" y="8328"/>
                </a:cubicBezTo>
                <a:cubicBezTo>
                  <a:pt x="10855" y="8053"/>
                  <a:pt x="10634" y="7910"/>
                  <a:pt x="10634" y="7680"/>
                </a:cubicBezTo>
                <a:cubicBezTo>
                  <a:pt x="10634" y="7415"/>
                  <a:pt x="10861" y="7248"/>
                  <a:pt x="11256" y="7248"/>
                </a:cubicBezTo>
                <a:cubicBezTo>
                  <a:pt x="11748" y="7248"/>
                  <a:pt x="12084" y="7395"/>
                  <a:pt x="12283" y="7488"/>
                </a:cubicBezTo>
                <a:lnTo>
                  <a:pt x="12498" y="7608"/>
                </a:lnTo>
                <a:lnTo>
                  <a:pt x="12833" y="6504"/>
                </a:lnTo>
                <a:lnTo>
                  <a:pt x="12713" y="6432"/>
                </a:lnTo>
                <a:cubicBezTo>
                  <a:pt x="12385" y="6268"/>
                  <a:pt x="12033" y="6198"/>
                  <a:pt x="11638" y="6168"/>
                </a:cubicBezTo>
                <a:lnTo>
                  <a:pt x="11638" y="5376"/>
                </a:lnTo>
                <a:lnTo>
                  <a:pt x="10610" y="5376"/>
                </a:lnTo>
                <a:close/>
                <a:moveTo>
                  <a:pt x="0" y="13056"/>
                </a:moveTo>
                <a:lnTo>
                  <a:pt x="0" y="21600"/>
                </a:lnTo>
                <a:lnTo>
                  <a:pt x="2963" y="21600"/>
                </a:lnTo>
                <a:lnTo>
                  <a:pt x="2963" y="20712"/>
                </a:lnTo>
                <a:cubicBezTo>
                  <a:pt x="3076" y="20767"/>
                  <a:pt x="3226" y="20880"/>
                  <a:pt x="3226" y="20880"/>
                </a:cubicBezTo>
                <a:cubicBezTo>
                  <a:pt x="3734" y="21161"/>
                  <a:pt x="4526" y="21504"/>
                  <a:pt x="5329" y="21504"/>
                </a:cubicBezTo>
                <a:lnTo>
                  <a:pt x="11136" y="21504"/>
                </a:lnTo>
                <a:cubicBezTo>
                  <a:pt x="16140" y="21504"/>
                  <a:pt x="19587" y="18674"/>
                  <a:pt x="20838" y="17280"/>
                </a:cubicBezTo>
                <a:cubicBezTo>
                  <a:pt x="21214" y="16864"/>
                  <a:pt x="21600" y="16430"/>
                  <a:pt x="21555" y="15888"/>
                </a:cubicBezTo>
                <a:cubicBezTo>
                  <a:pt x="21516" y="15404"/>
                  <a:pt x="21169" y="15033"/>
                  <a:pt x="20647" y="14616"/>
                </a:cubicBezTo>
                <a:cubicBezTo>
                  <a:pt x="20282" y="14324"/>
                  <a:pt x="19575" y="13992"/>
                  <a:pt x="18783" y="13992"/>
                </a:cubicBezTo>
                <a:cubicBezTo>
                  <a:pt x="18113" y="13992"/>
                  <a:pt x="17147" y="14223"/>
                  <a:pt x="16322" y="15384"/>
                </a:cubicBezTo>
                <a:cubicBezTo>
                  <a:pt x="15579" y="16335"/>
                  <a:pt x="14641" y="16727"/>
                  <a:pt x="13884" y="16872"/>
                </a:cubicBezTo>
                <a:cubicBezTo>
                  <a:pt x="13952" y="16702"/>
                  <a:pt x="14001" y="16488"/>
                  <a:pt x="14004" y="16200"/>
                </a:cubicBezTo>
                <a:cubicBezTo>
                  <a:pt x="14010" y="14586"/>
                  <a:pt x="12716" y="13376"/>
                  <a:pt x="10945" y="13368"/>
                </a:cubicBezTo>
                <a:lnTo>
                  <a:pt x="4636" y="13368"/>
                </a:lnTo>
                <a:cubicBezTo>
                  <a:pt x="4042" y="13368"/>
                  <a:pt x="3456" y="13555"/>
                  <a:pt x="2963" y="13872"/>
                </a:cubicBezTo>
                <a:lnTo>
                  <a:pt x="2963" y="13056"/>
                </a:lnTo>
                <a:lnTo>
                  <a:pt x="0" y="13056"/>
                </a:lnTo>
                <a:close/>
                <a:moveTo>
                  <a:pt x="932" y="13896"/>
                </a:moveTo>
                <a:lnTo>
                  <a:pt x="1983" y="13896"/>
                </a:lnTo>
                <a:lnTo>
                  <a:pt x="1983" y="14928"/>
                </a:lnTo>
                <a:lnTo>
                  <a:pt x="1960" y="14928"/>
                </a:lnTo>
                <a:lnTo>
                  <a:pt x="932" y="14928"/>
                </a:lnTo>
                <a:lnTo>
                  <a:pt x="932" y="13896"/>
                </a:lnTo>
                <a:close/>
                <a:moveTo>
                  <a:pt x="10945" y="14400"/>
                </a:moveTo>
                <a:cubicBezTo>
                  <a:pt x="11954" y="14404"/>
                  <a:pt x="12981" y="14990"/>
                  <a:pt x="12976" y="16200"/>
                </a:cubicBezTo>
                <a:cubicBezTo>
                  <a:pt x="12976" y="16898"/>
                  <a:pt x="12499" y="16938"/>
                  <a:pt x="12474" y="16944"/>
                </a:cubicBezTo>
                <a:lnTo>
                  <a:pt x="7838" y="16944"/>
                </a:lnTo>
                <a:cubicBezTo>
                  <a:pt x="7552" y="16944"/>
                  <a:pt x="7336" y="17187"/>
                  <a:pt x="7336" y="17472"/>
                </a:cubicBezTo>
                <a:cubicBezTo>
                  <a:pt x="7336" y="17758"/>
                  <a:pt x="7552" y="17976"/>
                  <a:pt x="7838" y="17976"/>
                </a:cubicBezTo>
                <a:lnTo>
                  <a:pt x="12761" y="17976"/>
                </a:lnTo>
                <a:lnTo>
                  <a:pt x="13024" y="17976"/>
                </a:lnTo>
                <a:cubicBezTo>
                  <a:pt x="13796" y="17976"/>
                  <a:pt x="15753" y="17787"/>
                  <a:pt x="17134" y="16008"/>
                </a:cubicBezTo>
                <a:cubicBezTo>
                  <a:pt x="17593" y="15359"/>
                  <a:pt x="18159" y="15024"/>
                  <a:pt x="18783" y="15024"/>
                </a:cubicBezTo>
                <a:cubicBezTo>
                  <a:pt x="19345" y="15024"/>
                  <a:pt x="19826" y="15291"/>
                  <a:pt x="20002" y="15432"/>
                </a:cubicBezTo>
                <a:cubicBezTo>
                  <a:pt x="20518" y="15846"/>
                  <a:pt x="20527" y="15978"/>
                  <a:pt x="20528" y="15984"/>
                </a:cubicBezTo>
                <a:cubicBezTo>
                  <a:pt x="20530" y="16089"/>
                  <a:pt x="20198" y="16444"/>
                  <a:pt x="20074" y="16584"/>
                </a:cubicBezTo>
                <a:cubicBezTo>
                  <a:pt x="18914" y="17876"/>
                  <a:pt x="15725" y="20448"/>
                  <a:pt x="11136" y="20448"/>
                </a:cubicBezTo>
                <a:lnTo>
                  <a:pt x="5329" y="20448"/>
                </a:lnTo>
                <a:cubicBezTo>
                  <a:pt x="4349" y="20448"/>
                  <a:pt x="3282" y="19687"/>
                  <a:pt x="3274" y="19680"/>
                </a:cubicBezTo>
                <a:cubicBezTo>
                  <a:pt x="3184" y="19613"/>
                  <a:pt x="3072" y="19584"/>
                  <a:pt x="2963" y="19584"/>
                </a:cubicBezTo>
                <a:lnTo>
                  <a:pt x="2963" y="15024"/>
                </a:lnTo>
                <a:cubicBezTo>
                  <a:pt x="3078" y="15025"/>
                  <a:pt x="3181" y="14974"/>
                  <a:pt x="3274" y="14904"/>
                </a:cubicBezTo>
                <a:lnTo>
                  <a:pt x="3393" y="14832"/>
                </a:lnTo>
                <a:cubicBezTo>
                  <a:pt x="3744" y="14564"/>
                  <a:pt x="4190" y="14424"/>
                  <a:pt x="4636" y="14424"/>
                </a:cubicBezTo>
                <a:lnTo>
                  <a:pt x="10945" y="14400"/>
                </a:lnTo>
                <a:close/>
              </a:path>
            </a:pathLst>
          </a:custGeom>
          <a:solidFill>
            <a:schemeClr val="accent4"/>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67" name="Shape 23928"/>
          <p:cNvSpPr/>
          <p:nvPr/>
        </p:nvSpPr>
        <p:spPr>
          <a:xfrm>
            <a:off x="1299641" y="2905553"/>
            <a:ext cx="416976" cy="357684"/>
          </a:xfrm>
          <a:custGeom>
            <a:avLst/>
            <a:gdLst/>
            <a:ahLst/>
            <a:cxnLst>
              <a:cxn ang="0">
                <a:pos x="wd2" y="hd2"/>
              </a:cxn>
              <a:cxn ang="5400000">
                <a:pos x="wd2" y="hd2"/>
              </a:cxn>
              <a:cxn ang="10800000">
                <a:pos x="wd2" y="hd2"/>
              </a:cxn>
              <a:cxn ang="16200000">
                <a:pos x="wd2" y="hd2"/>
              </a:cxn>
            </a:cxnLst>
            <a:rect l="0" t="0" r="r" b="b"/>
            <a:pathLst>
              <a:path w="21600" h="21541" extrusionOk="0">
                <a:moveTo>
                  <a:pt x="18514" y="15638"/>
                </a:moveTo>
                <a:cubicBezTo>
                  <a:pt x="15372" y="12845"/>
                  <a:pt x="12287" y="11253"/>
                  <a:pt x="9257" y="10859"/>
                </a:cubicBezTo>
                <a:lnTo>
                  <a:pt x="9257" y="7075"/>
                </a:lnTo>
                <a:cubicBezTo>
                  <a:pt x="12262" y="6693"/>
                  <a:pt x="15348" y="5091"/>
                  <a:pt x="18514" y="2270"/>
                </a:cubicBezTo>
                <a:cubicBezTo>
                  <a:pt x="18514" y="2270"/>
                  <a:pt x="18514" y="15638"/>
                  <a:pt x="18514" y="15638"/>
                </a:cubicBezTo>
                <a:close/>
                <a:moveTo>
                  <a:pt x="21148" y="7700"/>
                </a:moveTo>
                <a:cubicBezTo>
                  <a:pt x="20847" y="7350"/>
                  <a:pt x="20483" y="7174"/>
                  <a:pt x="20057" y="7174"/>
                </a:cubicBezTo>
                <a:lnTo>
                  <a:pt x="20057" y="1793"/>
                </a:lnTo>
                <a:cubicBezTo>
                  <a:pt x="20057" y="1307"/>
                  <a:pt x="19905" y="888"/>
                  <a:pt x="19599" y="533"/>
                </a:cubicBezTo>
                <a:cubicBezTo>
                  <a:pt x="19294" y="177"/>
                  <a:pt x="18931" y="0"/>
                  <a:pt x="18514" y="0"/>
                </a:cubicBezTo>
                <a:cubicBezTo>
                  <a:pt x="14809" y="3588"/>
                  <a:pt x="11209" y="5380"/>
                  <a:pt x="7715" y="5380"/>
                </a:cubicBezTo>
                <a:lnTo>
                  <a:pt x="1929" y="5380"/>
                </a:lnTo>
                <a:cubicBezTo>
                  <a:pt x="1399" y="5380"/>
                  <a:pt x="944" y="5601"/>
                  <a:pt x="567" y="6039"/>
                </a:cubicBezTo>
                <a:cubicBezTo>
                  <a:pt x="189" y="6480"/>
                  <a:pt x="0" y="7007"/>
                  <a:pt x="0" y="7623"/>
                </a:cubicBezTo>
                <a:lnTo>
                  <a:pt x="0" y="10313"/>
                </a:lnTo>
                <a:cubicBezTo>
                  <a:pt x="0" y="10930"/>
                  <a:pt x="189" y="11458"/>
                  <a:pt x="567" y="11896"/>
                </a:cubicBezTo>
                <a:cubicBezTo>
                  <a:pt x="944" y="12336"/>
                  <a:pt x="1398" y="12556"/>
                  <a:pt x="1928" y="12556"/>
                </a:cubicBezTo>
                <a:lnTo>
                  <a:pt x="3399" y="12556"/>
                </a:lnTo>
                <a:cubicBezTo>
                  <a:pt x="3262" y="13060"/>
                  <a:pt x="3174" y="13576"/>
                  <a:pt x="3134" y="14104"/>
                </a:cubicBezTo>
                <a:cubicBezTo>
                  <a:pt x="3094" y="14632"/>
                  <a:pt x="3079" y="15092"/>
                  <a:pt x="3093" y="15484"/>
                </a:cubicBezTo>
                <a:cubicBezTo>
                  <a:pt x="3104" y="15876"/>
                  <a:pt x="3164" y="16348"/>
                  <a:pt x="3273" y="16899"/>
                </a:cubicBezTo>
                <a:cubicBezTo>
                  <a:pt x="3381" y="17450"/>
                  <a:pt x="3474" y="17866"/>
                  <a:pt x="3550" y="18146"/>
                </a:cubicBezTo>
                <a:cubicBezTo>
                  <a:pt x="3626" y="18427"/>
                  <a:pt x="3754" y="18867"/>
                  <a:pt x="3936" y="19471"/>
                </a:cubicBezTo>
                <a:cubicBezTo>
                  <a:pt x="4116" y="20072"/>
                  <a:pt x="4235" y="20482"/>
                  <a:pt x="4291" y="20697"/>
                </a:cubicBezTo>
                <a:cubicBezTo>
                  <a:pt x="4661" y="21089"/>
                  <a:pt x="5191" y="21349"/>
                  <a:pt x="5882" y="21474"/>
                </a:cubicBezTo>
                <a:cubicBezTo>
                  <a:pt x="6573" y="21600"/>
                  <a:pt x="7250" y="21547"/>
                  <a:pt x="7913" y="21313"/>
                </a:cubicBezTo>
                <a:cubicBezTo>
                  <a:pt x="8576" y="21080"/>
                  <a:pt x="9025" y="20691"/>
                  <a:pt x="9257" y="20150"/>
                </a:cubicBezTo>
                <a:cubicBezTo>
                  <a:pt x="8952" y="19869"/>
                  <a:pt x="8705" y="19634"/>
                  <a:pt x="8516" y="19442"/>
                </a:cubicBezTo>
                <a:cubicBezTo>
                  <a:pt x="8327" y="19251"/>
                  <a:pt x="8134" y="19017"/>
                  <a:pt x="7937" y="18742"/>
                </a:cubicBezTo>
                <a:cubicBezTo>
                  <a:pt x="7740" y="18467"/>
                  <a:pt x="7606" y="18209"/>
                  <a:pt x="7534" y="17972"/>
                </a:cubicBezTo>
                <a:cubicBezTo>
                  <a:pt x="7461" y="17733"/>
                  <a:pt x="7437" y="17462"/>
                  <a:pt x="7461" y="17159"/>
                </a:cubicBezTo>
                <a:cubicBezTo>
                  <a:pt x="7485" y="16854"/>
                  <a:pt x="7578" y="16549"/>
                  <a:pt x="7738" y="16241"/>
                </a:cubicBezTo>
                <a:cubicBezTo>
                  <a:pt x="7433" y="15876"/>
                  <a:pt x="7272" y="15444"/>
                  <a:pt x="7256" y="14944"/>
                </a:cubicBezTo>
                <a:cubicBezTo>
                  <a:pt x="7241" y="14444"/>
                  <a:pt x="7365" y="13975"/>
                  <a:pt x="7630" y="13536"/>
                </a:cubicBezTo>
                <a:cubicBezTo>
                  <a:pt x="7895" y="13097"/>
                  <a:pt x="8261" y="12789"/>
                  <a:pt x="8727" y="12611"/>
                </a:cubicBezTo>
                <a:cubicBezTo>
                  <a:pt x="11901" y="12919"/>
                  <a:pt x="15164" y="14695"/>
                  <a:pt x="18514" y="17937"/>
                </a:cubicBezTo>
                <a:cubicBezTo>
                  <a:pt x="18931" y="17937"/>
                  <a:pt x="19294" y="17758"/>
                  <a:pt x="19599" y="17404"/>
                </a:cubicBezTo>
                <a:cubicBezTo>
                  <a:pt x="19905" y="17049"/>
                  <a:pt x="20057" y="16628"/>
                  <a:pt x="20057" y="16142"/>
                </a:cubicBezTo>
                <a:lnTo>
                  <a:pt x="20057" y="10762"/>
                </a:lnTo>
                <a:cubicBezTo>
                  <a:pt x="20483" y="10762"/>
                  <a:pt x="20847" y="10586"/>
                  <a:pt x="21148" y="10236"/>
                </a:cubicBezTo>
                <a:cubicBezTo>
                  <a:pt x="21449" y="9886"/>
                  <a:pt x="21600" y="9463"/>
                  <a:pt x="21600" y="8968"/>
                </a:cubicBezTo>
                <a:cubicBezTo>
                  <a:pt x="21600" y="8473"/>
                  <a:pt x="21449" y="8050"/>
                  <a:pt x="21148" y="7700"/>
                </a:cubicBezTo>
                <a:cubicBezTo>
                  <a:pt x="21148" y="7700"/>
                  <a:pt x="21148" y="7700"/>
                  <a:pt x="21148" y="7700"/>
                </a:cubicBezTo>
                <a:close/>
              </a:path>
            </a:pathLst>
          </a:custGeom>
          <a:solidFill>
            <a:schemeClr val="accent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68" name="Shape 23938"/>
          <p:cNvSpPr/>
          <p:nvPr/>
        </p:nvSpPr>
        <p:spPr>
          <a:xfrm>
            <a:off x="3376683" y="2905553"/>
            <a:ext cx="357674" cy="357684"/>
          </a:xfrm>
          <a:custGeom>
            <a:avLst/>
            <a:gdLst/>
            <a:ahLst/>
            <a:cxnLst>
              <a:cxn ang="0">
                <a:pos x="wd2" y="hd2"/>
              </a:cxn>
              <a:cxn ang="5400000">
                <a:pos x="wd2" y="hd2"/>
              </a:cxn>
              <a:cxn ang="10800000">
                <a:pos x="wd2" y="hd2"/>
              </a:cxn>
              <a:cxn ang="16200000">
                <a:pos x="wd2" y="hd2"/>
              </a:cxn>
            </a:cxnLst>
            <a:rect l="0" t="0" r="r" b="b"/>
            <a:pathLst>
              <a:path w="21598" h="21600" extrusionOk="0">
                <a:moveTo>
                  <a:pt x="10788" y="0"/>
                </a:moveTo>
                <a:cubicBezTo>
                  <a:pt x="4835" y="0"/>
                  <a:pt x="2" y="4834"/>
                  <a:pt x="0" y="10789"/>
                </a:cubicBezTo>
                <a:cubicBezTo>
                  <a:pt x="2" y="16742"/>
                  <a:pt x="4840" y="21600"/>
                  <a:pt x="10788" y="21600"/>
                </a:cubicBezTo>
                <a:lnTo>
                  <a:pt x="10810" y="21600"/>
                </a:lnTo>
                <a:cubicBezTo>
                  <a:pt x="13694" y="21600"/>
                  <a:pt x="16397" y="20478"/>
                  <a:pt x="18435" y="18437"/>
                </a:cubicBezTo>
                <a:cubicBezTo>
                  <a:pt x="20473" y="16400"/>
                  <a:pt x="21600" y="13673"/>
                  <a:pt x="21598" y="10789"/>
                </a:cubicBezTo>
                <a:cubicBezTo>
                  <a:pt x="21600" y="7908"/>
                  <a:pt x="20475" y="5203"/>
                  <a:pt x="18435" y="3163"/>
                </a:cubicBezTo>
                <a:cubicBezTo>
                  <a:pt x="16394" y="1125"/>
                  <a:pt x="13672" y="0"/>
                  <a:pt x="10788" y="0"/>
                </a:cubicBezTo>
                <a:close/>
                <a:moveTo>
                  <a:pt x="10788" y="910"/>
                </a:moveTo>
                <a:cubicBezTo>
                  <a:pt x="13430" y="910"/>
                  <a:pt x="15917" y="1922"/>
                  <a:pt x="17785" y="3791"/>
                </a:cubicBezTo>
                <a:cubicBezTo>
                  <a:pt x="19655" y="5660"/>
                  <a:pt x="20688" y="8148"/>
                  <a:pt x="20688" y="10789"/>
                </a:cubicBezTo>
                <a:cubicBezTo>
                  <a:pt x="20690" y="13434"/>
                  <a:pt x="19675" y="15916"/>
                  <a:pt x="17807" y="17787"/>
                </a:cubicBezTo>
                <a:cubicBezTo>
                  <a:pt x="15939" y="19656"/>
                  <a:pt x="13436" y="20690"/>
                  <a:pt x="10788" y="20690"/>
                </a:cubicBezTo>
                <a:cubicBezTo>
                  <a:pt x="5334" y="20690"/>
                  <a:pt x="910" y="16244"/>
                  <a:pt x="910" y="10789"/>
                </a:cubicBezTo>
                <a:cubicBezTo>
                  <a:pt x="910" y="5331"/>
                  <a:pt x="5333" y="910"/>
                  <a:pt x="10788" y="910"/>
                </a:cubicBezTo>
                <a:close/>
                <a:moveTo>
                  <a:pt x="10810" y="2080"/>
                </a:moveTo>
                <a:cubicBezTo>
                  <a:pt x="5991" y="2080"/>
                  <a:pt x="2080" y="5996"/>
                  <a:pt x="2080" y="10811"/>
                </a:cubicBezTo>
                <a:cubicBezTo>
                  <a:pt x="2080" y="12132"/>
                  <a:pt x="2437" y="13378"/>
                  <a:pt x="2989" y="14537"/>
                </a:cubicBezTo>
                <a:cubicBezTo>
                  <a:pt x="2956" y="14576"/>
                  <a:pt x="2914" y="14606"/>
                  <a:pt x="2881" y="14646"/>
                </a:cubicBezTo>
                <a:cubicBezTo>
                  <a:pt x="2721" y="14836"/>
                  <a:pt x="2733" y="15113"/>
                  <a:pt x="2924" y="15274"/>
                </a:cubicBezTo>
                <a:cubicBezTo>
                  <a:pt x="3009" y="15344"/>
                  <a:pt x="3124" y="15382"/>
                  <a:pt x="3228" y="15382"/>
                </a:cubicBezTo>
                <a:cubicBezTo>
                  <a:pt x="3322" y="15382"/>
                  <a:pt x="3409" y="15332"/>
                  <a:pt x="3488" y="15274"/>
                </a:cubicBezTo>
                <a:cubicBezTo>
                  <a:pt x="3847" y="15863"/>
                  <a:pt x="4136" y="16485"/>
                  <a:pt x="4636" y="16985"/>
                </a:cubicBezTo>
                <a:cubicBezTo>
                  <a:pt x="6286" y="18634"/>
                  <a:pt x="8474" y="19542"/>
                  <a:pt x="10810" y="19542"/>
                </a:cubicBezTo>
                <a:cubicBezTo>
                  <a:pt x="13141" y="19542"/>
                  <a:pt x="15333" y="18636"/>
                  <a:pt x="16983" y="16985"/>
                </a:cubicBezTo>
                <a:cubicBezTo>
                  <a:pt x="18632" y="15333"/>
                  <a:pt x="19561" y="13145"/>
                  <a:pt x="19561" y="10811"/>
                </a:cubicBezTo>
                <a:cubicBezTo>
                  <a:pt x="19561" y="8479"/>
                  <a:pt x="18634" y="6286"/>
                  <a:pt x="16983" y="4636"/>
                </a:cubicBezTo>
                <a:cubicBezTo>
                  <a:pt x="15333" y="2986"/>
                  <a:pt x="13143" y="2080"/>
                  <a:pt x="10810" y="2080"/>
                </a:cubicBezTo>
                <a:close/>
                <a:moveTo>
                  <a:pt x="10810" y="2990"/>
                </a:moveTo>
                <a:cubicBezTo>
                  <a:pt x="12900" y="2990"/>
                  <a:pt x="14874" y="3807"/>
                  <a:pt x="16355" y="5286"/>
                </a:cubicBezTo>
                <a:cubicBezTo>
                  <a:pt x="17833" y="6765"/>
                  <a:pt x="18652" y="8720"/>
                  <a:pt x="18652" y="10811"/>
                </a:cubicBezTo>
                <a:cubicBezTo>
                  <a:pt x="18652" y="12045"/>
                  <a:pt x="18298" y="13205"/>
                  <a:pt x="17763" y="14277"/>
                </a:cubicBezTo>
                <a:cubicBezTo>
                  <a:pt x="16063" y="12465"/>
                  <a:pt x="13779" y="11380"/>
                  <a:pt x="11308" y="11179"/>
                </a:cubicBezTo>
                <a:lnTo>
                  <a:pt x="11308" y="7388"/>
                </a:lnTo>
                <a:cubicBezTo>
                  <a:pt x="11308" y="7139"/>
                  <a:pt x="11102" y="6933"/>
                  <a:pt x="10853" y="6933"/>
                </a:cubicBezTo>
                <a:cubicBezTo>
                  <a:pt x="10604" y="6933"/>
                  <a:pt x="10398" y="7139"/>
                  <a:pt x="10398" y="7388"/>
                </a:cubicBezTo>
                <a:lnTo>
                  <a:pt x="10398" y="11114"/>
                </a:lnTo>
                <a:cubicBezTo>
                  <a:pt x="7850" y="11142"/>
                  <a:pt x="5464" y="12161"/>
                  <a:pt x="3639" y="13909"/>
                </a:cubicBezTo>
                <a:cubicBezTo>
                  <a:pt x="3224" y="12943"/>
                  <a:pt x="2989" y="11895"/>
                  <a:pt x="2989" y="10811"/>
                </a:cubicBezTo>
                <a:cubicBezTo>
                  <a:pt x="2988" y="6494"/>
                  <a:pt x="6489" y="2994"/>
                  <a:pt x="10810" y="2990"/>
                </a:cubicBezTo>
                <a:close/>
                <a:moveTo>
                  <a:pt x="10636" y="4160"/>
                </a:moveTo>
                <a:cubicBezTo>
                  <a:pt x="10510" y="4160"/>
                  <a:pt x="10398" y="4253"/>
                  <a:pt x="10398" y="4376"/>
                </a:cubicBezTo>
                <a:lnTo>
                  <a:pt x="10398" y="5416"/>
                </a:lnTo>
                <a:cubicBezTo>
                  <a:pt x="10398" y="5542"/>
                  <a:pt x="10510" y="5655"/>
                  <a:pt x="10636" y="5655"/>
                </a:cubicBezTo>
                <a:cubicBezTo>
                  <a:pt x="10762" y="5655"/>
                  <a:pt x="10853" y="5542"/>
                  <a:pt x="10853" y="5416"/>
                </a:cubicBezTo>
                <a:lnTo>
                  <a:pt x="10853" y="4376"/>
                </a:lnTo>
                <a:cubicBezTo>
                  <a:pt x="10853" y="4253"/>
                  <a:pt x="10759" y="4160"/>
                  <a:pt x="10636" y="4160"/>
                </a:cubicBezTo>
                <a:close/>
                <a:moveTo>
                  <a:pt x="9185" y="4853"/>
                </a:moveTo>
                <a:cubicBezTo>
                  <a:pt x="9064" y="4883"/>
                  <a:pt x="8980" y="5013"/>
                  <a:pt x="9012" y="5135"/>
                </a:cubicBezTo>
                <a:lnTo>
                  <a:pt x="9293" y="6131"/>
                </a:lnTo>
                <a:cubicBezTo>
                  <a:pt x="9319" y="6232"/>
                  <a:pt x="9411" y="6305"/>
                  <a:pt x="9510" y="6305"/>
                </a:cubicBezTo>
                <a:cubicBezTo>
                  <a:pt x="9530" y="6305"/>
                  <a:pt x="9533" y="6309"/>
                  <a:pt x="9553" y="6305"/>
                </a:cubicBezTo>
                <a:cubicBezTo>
                  <a:pt x="9675" y="6271"/>
                  <a:pt x="9757" y="6144"/>
                  <a:pt x="9727" y="6023"/>
                </a:cubicBezTo>
                <a:lnTo>
                  <a:pt x="9445" y="5026"/>
                </a:lnTo>
                <a:cubicBezTo>
                  <a:pt x="9412" y="4907"/>
                  <a:pt x="9306" y="4824"/>
                  <a:pt x="9185" y="4853"/>
                </a:cubicBezTo>
                <a:close/>
                <a:moveTo>
                  <a:pt x="12348" y="4853"/>
                </a:moveTo>
                <a:cubicBezTo>
                  <a:pt x="12226" y="4820"/>
                  <a:pt x="12097" y="4907"/>
                  <a:pt x="12066" y="5026"/>
                </a:cubicBezTo>
                <a:lnTo>
                  <a:pt x="11784" y="6023"/>
                </a:lnTo>
                <a:cubicBezTo>
                  <a:pt x="11751" y="6141"/>
                  <a:pt x="11839" y="6251"/>
                  <a:pt x="11958" y="6283"/>
                </a:cubicBezTo>
                <a:cubicBezTo>
                  <a:pt x="11978" y="6289"/>
                  <a:pt x="11981" y="6305"/>
                  <a:pt x="12001" y="6305"/>
                </a:cubicBezTo>
                <a:cubicBezTo>
                  <a:pt x="12101" y="6305"/>
                  <a:pt x="12213" y="6233"/>
                  <a:pt x="12239" y="6131"/>
                </a:cubicBezTo>
                <a:lnTo>
                  <a:pt x="12499" y="5135"/>
                </a:lnTo>
                <a:cubicBezTo>
                  <a:pt x="12532" y="5015"/>
                  <a:pt x="12469" y="4884"/>
                  <a:pt x="12348" y="4853"/>
                </a:cubicBezTo>
                <a:close/>
                <a:moveTo>
                  <a:pt x="7734" y="5568"/>
                </a:moveTo>
                <a:cubicBezTo>
                  <a:pt x="7626" y="5629"/>
                  <a:pt x="7583" y="5785"/>
                  <a:pt x="7647" y="5893"/>
                </a:cubicBezTo>
                <a:lnTo>
                  <a:pt x="8167" y="6781"/>
                </a:lnTo>
                <a:cubicBezTo>
                  <a:pt x="8209" y="6852"/>
                  <a:pt x="8285" y="6889"/>
                  <a:pt x="8362" y="6889"/>
                </a:cubicBezTo>
                <a:cubicBezTo>
                  <a:pt x="8399" y="6889"/>
                  <a:pt x="8435" y="6887"/>
                  <a:pt x="8470" y="6868"/>
                </a:cubicBezTo>
                <a:cubicBezTo>
                  <a:pt x="8578" y="6806"/>
                  <a:pt x="8619" y="6652"/>
                  <a:pt x="8557" y="6543"/>
                </a:cubicBezTo>
                <a:lnTo>
                  <a:pt x="8037" y="5655"/>
                </a:lnTo>
                <a:cubicBezTo>
                  <a:pt x="7975" y="5546"/>
                  <a:pt x="7842" y="5504"/>
                  <a:pt x="7734" y="5568"/>
                </a:cubicBezTo>
                <a:close/>
                <a:moveTo>
                  <a:pt x="14016" y="5568"/>
                </a:moveTo>
                <a:cubicBezTo>
                  <a:pt x="13908" y="5506"/>
                  <a:pt x="13776" y="5550"/>
                  <a:pt x="13712" y="5655"/>
                </a:cubicBezTo>
                <a:lnTo>
                  <a:pt x="13193" y="6543"/>
                </a:lnTo>
                <a:cubicBezTo>
                  <a:pt x="13131" y="6651"/>
                  <a:pt x="13172" y="6806"/>
                  <a:pt x="13279" y="6868"/>
                </a:cubicBezTo>
                <a:cubicBezTo>
                  <a:pt x="13316" y="6887"/>
                  <a:pt x="13347" y="6889"/>
                  <a:pt x="13387" y="6889"/>
                </a:cubicBezTo>
                <a:cubicBezTo>
                  <a:pt x="13465" y="6889"/>
                  <a:pt x="13540" y="6852"/>
                  <a:pt x="13582" y="6781"/>
                </a:cubicBezTo>
                <a:lnTo>
                  <a:pt x="14102" y="5893"/>
                </a:lnTo>
                <a:cubicBezTo>
                  <a:pt x="14164" y="5784"/>
                  <a:pt x="14124" y="5630"/>
                  <a:pt x="14016" y="5568"/>
                </a:cubicBezTo>
                <a:close/>
                <a:moveTo>
                  <a:pt x="6304" y="6305"/>
                </a:moveTo>
                <a:cubicBezTo>
                  <a:pt x="6215" y="6392"/>
                  <a:pt x="6215" y="6540"/>
                  <a:pt x="6304" y="6629"/>
                </a:cubicBezTo>
                <a:lnTo>
                  <a:pt x="7040" y="7344"/>
                </a:lnTo>
                <a:cubicBezTo>
                  <a:pt x="7084" y="7390"/>
                  <a:pt x="7132" y="7431"/>
                  <a:pt x="7192" y="7431"/>
                </a:cubicBezTo>
                <a:cubicBezTo>
                  <a:pt x="7249" y="7431"/>
                  <a:pt x="7300" y="7390"/>
                  <a:pt x="7344" y="7344"/>
                </a:cubicBezTo>
                <a:cubicBezTo>
                  <a:pt x="7432" y="7256"/>
                  <a:pt x="7432" y="7127"/>
                  <a:pt x="7344" y="7041"/>
                </a:cubicBezTo>
                <a:lnTo>
                  <a:pt x="6629" y="6305"/>
                </a:lnTo>
                <a:cubicBezTo>
                  <a:pt x="6540" y="6215"/>
                  <a:pt x="6391" y="6215"/>
                  <a:pt x="6304" y="6305"/>
                </a:cubicBezTo>
                <a:close/>
                <a:moveTo>
                  <a:pt x="15359" y="6305"/>
                </a:moveTo>
                <a:lnTo>
                  <a:pt x="14622" y="7041"/>
                </a:lnTo>
                <a:cubicBezTo>
                  <a:pt x="14534" y="7129"/>
                  <a:pt x="14534" y="7257"/>
                  <a:pt x="14622" y="7344"/>
                </a:cubicBezTo>
                <a:cubicBezTo>
                  <a:pt x="14667" y="7388"/>
                  <a:pt x="14715" y="7431"/>
                  <a:pt x="14774" y="7431"/>
                </a:cubicBezTo>
                <a:cubicBezTo>
                  <a:pt x="14832" y="7431"/>
                  <a:pt x="14903" y="7388"/>
                  <a:pt x="14947" y="7344"/>
                </a:cubicBezTo>
                <a:lnTo>
                  <a:pt x="15662" y="6629"/>
                </a:lnTo>
                <a:cubicBezTo>
                  <a:pt x="15750" y="6540"/>
                  <a:pt x="15750" y="6393"/>
                  <a:pt x="15662" y="6305"/>
                </a:cubicBezTo>
                <a:cubicBezTo>
                  <a:pt x="15574" y="6216"/>
                  <a:pt x="15446" y="6216"/>
                  <a:pt x="15359" y="6305"/>
                </a:cubicBezTo>
                <a:close/>
                <a:moveTo>
                  <a:pt x="5199" y="7648"/>
                </a:moveTo>
                <a:cubicBezTo>
                  <a:pt x="5091" y="7585"/>
                  <a:pt x="4935" y="7627"/>
                  <a:pt x="4874" y="7734"/>
                </a:cubicBezTo>
                <a:cubicBezTo>
                  <a:pt x="4812" y="7843"/>
                  <a:pt x="4853" y="7976"/>
                  <a:pt x="4961" y="8038"/>
                </a:cubicBezTo>
                <a:lnTo>
                  <a:pt x="5849" y="8558"/>
                </a:lnTo>
                <a:cubicBezTo>
                  <a:pt x="5884" y="8577"/>
                  <a:pt x="5942" y="8601"/>
                  <a:pt x="5979" y="8601"/>
                </a:cubicBezTo>
                <a:cubicBezTo>
                  <a:pt x="6056" y="8601"/>
                  <a:pt x="6132" y="8543"/>
                  <a:pt x="6174" y="8471"/>
                </a:cubicBezTo>
                <a:cubicBezTo>
                  <a:pt x="6235" y="8361"/>
                  <a:pt x="6195" y="8229"/>
                  <a:pt x="6087" y="8168"/>
                </a:cubicBezTo>
                <a:lnTo>
                  <a:pt x="5199" y="7648"/>
                </a:lnTo>
                <a:close/>
                <a:moveTo>
                  <a:pt x="16269" y="7648"/>
                </a:moveTo>
                <a:lnTo>
                  <a:pt x="15359" y="8168"/>
                </a:lnTo>
                <a:cubicBezTo>
                  <a:pt x="15251" y="8229"/>
                  <a:pt x="15209" y="8384"/>
                  <a:pt x="15272" y="8493"/>
                </a:cubicBezTo>
                <a:cubicBezTo>
                  <a:pt x="15312" y="8564"/>
                  <a:pt x="15389" y="8601"/>
                  <a:pt x="15467" y="8601"/>
                </a:cubicBezTo>
                <a:cubicBezTo>
                  <a:pt x="15507" y="8601"/>
                  <a:pt x="15562" y="8578"/>
                  <a:pt x="15597" y="8558"/>
                </a:cubicBezTo>
                <a:lnTo>
                  <a:pt x="16485" y="8038"/>
                </a:lnTo>
                <a:cubicBezTo>
                  <a:pt x="16594" y="7975"/>
                  <a:pt x="16633" y="7843"/>
                  <a:pt x="16572" y="7734"/>
                </a:cubicBezTo>
                <a:cubicBezTo>
                  <a:pt x="16510" y="7627"/>
                  <a:pt x="16376" y="7585"/>
                  <a:pt x="16269" y="7648"/>
                </a:cubicBezTo>
                <a:close/>
                <a:moveTo>
                  <a:pt x="4441" y="9013"/>
                </a:moveTo>
                <a:cubicBezTo>
                  <a:pt x="4322" y="8984"/>
                  <a:pt x="4192" y="9065"/>
                  <a:pt x="4159" y="9186"/>
                </a:cubicBezTo>
                <a:cubicBezTo>
                  <a:pt x="4128" y="9305"/>
                  <a:pt x="4211" y="9413"/>
                  <a:pt x="4333" y="9446"/>
                </a:cubicBezTo>
                <a:lnTo>
                  <a:pt x="5329" y="9728"/>
                </a:lnTo>
                <a:cubicBezTo>
                  <a:pt x="5349" y="9735"/>
                  <a:pt x="5353" y="9728"/>
                  <a:pt x="5372" y="9728"/>
                </a:cubicBezTo>
                <a:cubicBezTo>
                  <a:pt x="5471" y="9728"/>
                  <a:pt x="5585" y="9656"/>
                  <a:pt x="5611" y="9554"/>
                </a:cubicBezTo>
                <a:cubicBezTo>
                  <a:pt x="5644" y="9432"/>
                  <a:pt x="5556" y="9328"/>
                  <a:pt x="5437" y="9294"/>
                </a:cubicBezTo>
                <a:lnTo>
                  <a:pt x="4441" y="9013"/>
                </a:lnTo>
                <a:close/>
                <a:moveTo>
                  <a:pt x="17113" y="9013"/>
                </a:moveTo>
                <a:lnTo>
                  <a:pt x="16117" y="9294"/>
                </a:lnTo>
                <a:cubicBezTo>
                  <a:pt x="15995" y="9328"/>
                  <a:pt x="15913" y="9434"/>
                  <a:pt x="15944" y="9554"/>
                </a:cubicBezTo>
                <a:cubicBezTo>
                  <a:pt x="15970" y="9655"/>
                  <a:pt x="16061" y="9728"/>
                  <a:pt x="16160" y="9728"/>
                </a:cubicBezTo>
                <a:cubicBezTo>
                  <a:pt x="16180" y="9728"/>
                  <a:pt x="16208" y="9733"/>
                  <a:pt x="16225" y="9728"/>
                </a:cubicBezTo>
                <a:lnTo>
                  <a:pt x="17222" y="9446"/>
                </a:lnTo>
                <a:cubicBezTo>
                  <a:pt x="17344" y="9413"/>
                  <a:pt x="17426" y="9307"/>
                  <a:pt x="17395" y="9186"/>
                </a:cubicBezTo>
                <a:cubicBezTo>
                  <a:pt x="17362" y="9067"/>
                  <a:pt x="17237" y="8984"/>
                  <a:pt x="17113" y="9013"/>
                </a:cubicBezTo>
                <a:close/>
                <a:moveTo>
                  <a:pt x="4376" y="11092"/>
                </a:moveTo>
                <a:cubicBezTo>
                  <a:pt x="4250" y="11092"/>
                  <a:pt x="4159" y="11204"/>
                  <a:pt x="4159" y="11331"/>
                </a:cubicBezTo>
                <a:cubicBezTo>
                  <a:pt x="4159" y="11453"/>
                  <a:pt x="4250" y="11547"/>
                  <a:pt x="4376" y="11547"/>
                </a:cubicBezTo>
                <a:lnTo>
                  <a:pt x="5416" y="11547"/>
                </a:lnTo>
                <a:cubicBezTo>
                  <a:pt x="5540" y="11547"/>
                  <a:pt x="5654" y="11453"/>
                  <a:pt x="5654" y="11331"/>
                </a:cubicBezTo>
                <a:cubicBezTo>
                  <a:pt x="5654" y="11204"/>
                  <a:pt x="5542" y="11092"/>
                  <a:pt x="5416" y="11092"/>
                </a:cubicBezTo>
                <a:lnTo>
                  <a:pt x="4376" y="11092"/>
                </a:lnTo>
                <a:close/>
                <a:moveTo>
                  <a:pt x="16160" y="11092"/>
                </a:moveTo>
                <a:cubicBezTo>
                  <a:pt x="16035" y="11093"/>
                  <a:pt x="15944" y="11184"/>
                  <a:pt x="15944" y="11309"/>
                </a:cubicBezTo>
                <a:cubicBezTo>
                  <a:pt x="15944" y="11434"/>
                  <a:pt x="16035" y="11547"/>
                  <a:pt x="16160" y="11547"/>
                </a:cubicBezTo>
                <a:cubicBezTo>
                  <a:pt x="16160" y="11547"/>
                  <a:pt x="17200" y="11547"/>
                  <a:pt x="17200" y="11547"/>
                </a:cubicBezTo>
                <a:cubicBezTo>
                  <a:pt x="17325" y="11547"/>
                  <a:pt x="17438" y="11434"/>
                  <a:pt x="17438" y="11309"/>
                </a:cubicBezTo>
                <a:cubicBezTo>
                  <a:pt x="17438" y="11185"/>
                  <a:pt x="17325" y="11092"/>
                  <a:pt x="17200" y="11092"/>
                </a:cubicBezTo>
                <a:lnTo>
                  <a:pt x="16160" y="11092"/>
                </a:lnTo>
                <a:close/>
                <a:moveTo>
                  <a:pt x="10398" y="12024"/>
                </a:moveTo>
                <a:lnTo>
                  <a:pt x="10398" y="13216"/>
                </a:lnTo>
                <a:cubicBezTo>
                  <a:pt x="9631" y="13289"/>
                  <a:pt x="9012" y="13903"/>
                  <a:pt x="9012" y="14689"/>
                </a:cubicBezTo>
                <a:cubicBezTo>
                  <a:pt x="9012" y="15472"/>
                  <a:pt x="9635" y="16064"/>
                  <a:pt x="10398" y="16140"/>
                </a:cubicBezTo>
                <a:lnTo>
                  <a:pt x="10398" y="17744"/>
                </a:lnTo>
                <a:cubicBezTo>
                  <a:pt x="10398" y="17993"/>
                  <a:pt x="10604" y="18199"/>
                  <a:pt x="10853" y="18199"/>
                </a:cubicBezTo>
                <a:cubicBezTo>
                  <a:pt x="11102" y="18199"/>
                  <a:pt x="11308" y="17993"/>
                  <a:pt x="11308" y="17744"/>
                </a:cubicBezTo>
                <a:lnTo>
                  <a:pt x="11308" y="15880"/>
                </a:lnTo>
                <a:cubicBezTo>
                  <a:pt x="11720" y="15610"/>
                  <a:pt x="12044" y="15218"/>
                  <a:pt x="12044" y="14689"/>
                </a:cubicBezTo>
                <a:cubicBezTo>
                  <a:pt x="12044" y="14162"/>
                  <a:pt x="11717" y="13768"/>
                  <a:pt x="11308" y="13497"/>
                </a:cubicBezTo>
                <a:lnTo>
                  <a:pt x="11308" y="12089"/>
                </a:lnTo>
                <a:cubicBezTo>
                  <a:pt x="13586" y="12292"/>
                  <a:pt x="15701" y="13322"/>
                  <a:pt x="17243" y="15036"/>
                </a:cubicBezTo>
                <a:cubicBezTo>
                  <a:pt x="16951" y="15480"/>
                  <a:pt x="16740" y="15972"/>
                  <a:pt x="16355" y="16357"/>
                </a:cubicBezTo>
                <a:cubicBezTo>
                  <a:pt x="14876" y="17838"/>
                  <a:pt x="12900" y="18654"/>
                  <a:pt x="10810" y="18654"/>
                </a:cubicBezTo>
                <a:cubicBezTo>
                  <a:pt x="8716" y="18654"/>
                  <a:pt x="6764" y="17838"/>
                  <a:pt x="5286" y="16357"/>
                </a:cubicBezTo>
                <a:cubicBezTo>
                  <a:pt x="4794" y="15866"/>
                  <a:pt x="4498" y="15253"/>
                  <a:pt x="4159" y="14667"/>
                </a:cubicBezTo>
                <a:cubicBezTo>
                  <a:pt x="5828" y="13014"/>
                  <a:pt x="8029" y="12053"/>
                  <a:pt x="10398" y="12024"/>
                </a:cubicBezTo>
                <a:close/>
                <a:moveTo>
                  <a:pt x="10528" y="14082"/>
                </a:moveTo>
                <a:cubicBezTo>
                  <a:pt x="10865" y="14082"/>
                  <a:pt x="11135" y="14352"/>
                  <a:pt x="11135" y="14689"/>
                </a:cubicBezTo>
                <a:cubicBezTo>
                  <a:pt x="11135" y="15026"/>
                  <a:pt x="10865" y="15295"/>
                  <a:pt x="10528" y="15295"/>
                </a:cubicBezTo>
                <a:cubicBezTo>
                  <a:pt x="10191" y="15295"/>
                  <a:pt x="9921" y="15026"/>
                  <a:pt x="9921" y="14689"/>
                </a:cubicBezTo>
                <a:cubicBezTo>
                  <a:pt x="9921" y="14352"/>
                  <a:pt x="10191" y="14082"/>
                  <a:pt x="10528" y="14082"/>
                </a:cubicBezTo>
                <a:close/>
              </a:path>
            </a:pathLst>
          </a:custGeom>
          <a:solidFill>
            <a:schemeClr val="accent2"/>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49" name="Freeform 45"/>
          <p:cNvSpPr>
            <a:spLocks noEditPoints="1"/>
          </p:cNvSpPr>
          <p:nvPr/>
        </p:nvSpPr>
        <p:spPr bwMode="auto">
          <a:xfrm>
            <a:off x="825944" y="3986033"/>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TextBox 49"/>
          <p:cNvSpPr txBox="1"/>
          <p:nvPr/>
        </p:nvSpPr>
        <p:spPr>
          <a:xfrm flipH="1">
            <a:off x="1076338" y="3923429"/>
            <a:ext cx="1113977" cy="267189"/>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variations of </a:t>
            </a:r>
            <a:r>
              <a:rPr lang="en-US" sz="700" dirty="0" smtClean="0">
                <a:solidFill>
                  <a:schemeClr val="bg1">
                    <a:lumMod val="50000"/>
                  </a:schemeClr>
                </a:solidFill>
              </a:rPr>
              <a:t>passages</a:t>
            </a:r>
            <a:endParaRPr lang="en-US" sz="700" dirty="0">
              <a:solidFill>
                <a:schemeClr val="bg1">
                  <a:lumMod val="50000"/>
                </a:schemeClr>
              </a:solidFill>
            </a:endParaRPr>
          </a:p>
        </p:txBody>
      </p:sp>
      <p:sp>
        <p:nvSpPr>
          <p:cNvPr id="53" name="Freeform 45"/>
          <p:cNvSpPr>
            <a:spLocks noEditPoints="1"/>
          </p:cNvSpPr>
          <p:nvPr/>
        </p:nvSpPr>
        <p:spPr bwMode="auto">
          <a:xfrm>
            <a:off x="825944" y="4554018"/>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4" name="TextBox 53"/>
          <p:cNvSpPr txBox="1"/>
          <p:nvPr/>
        </p:nvSpPr>
        <p:spPr>
          <a:xfrm flipH="1">
            <a:off x="1076338" y="4491414"/>
            <a:ext cx="1113977" cy="267189"/>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variations of </a:t>
            </a:r>
            <a:r>
              <a:rPr lang="en-US" sz="700" dirty="0" smtClean="0">
                <a:solidFill>
                  <a:schemeClr val="bg1">
                    <a:lumMod val="50000"/>
                  </a:schemeClr>
                </a:solidFill>
              </a:rPr>
              <a:t>passages</a:t>
            </a:r>
            <a:endParaRPr lang="en-US" sz="700" dirty="0">
              <a:solidFill>
                <a:schemeClr val="bg1">
                  <a:lumMod val="50000"/>
                </a:schemeClr>
              </a:solidFill>
            </a:endParaRPr>
          </a:p>
        </p:txBody>
      </p:sp>
      <p:sp>
        <p:nvSpPr>
          <p:cNvPr id="64" name="Freeform 45"/>
          <p:cNvSpPr>
            <a:spLocks noEditPoints="1"/>
          </p:cNvSpPr>
          <p:nvPr/>
        </p:nvSpPr>
        <p:spPr bwMode="auto">
          <a:xfrm>
            <a:off x="825944" y="4270026"/>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9" name="TextBox 68"/>
          <p:cNvSpPr txBox="1"/>
          <p:nvPr/>
        </p:nvSpPr>
        <p:spPr>
          <a:xfrm flipH="1">
            <a:off x="1076338" y="4277441"/>
            <a:ext cx="1113977" cy="127151"/>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a:t>
            </a:r>
            <a:r>
              <a:rPr lang="en-US" sz="700" dirty="0" smtClean="0">
                <a:solidFill>
                  <a:schemeClr val="bg1">
                    <a:lumMod val="50000"/>
                  </a:schemeClr>
                </a:solidFill>
              </a:rPr>
              <a:t>variations</a:t>
            </a:r>
            <a:endParaRPr lang="en-US" sz="700" dirty="0">
              <a:solidFill>
                <a:schemeClr val="bg1">
                  <a:lumMod val="50000"/>
                </a:schemeClr>
              </a:solidFill>
            </a:endParaRPr>
          </a:p>
        </p:txBody>
      </p:sp>
      <p:sp>
        <p:nvSpPr>
          <p:cNvPr id="78" name="Freeform 45"/>
          <p:cNvSpPr>
            <a:spLocks noEditPoints="1"/>
          </p:cNvSpPr>
          <p:nvPr/>
        </p:nvSpPr>
        <p:spPr bwMode="auto">
          <a:xfrm>
            <a:off x="4915915" y="3986033"/>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9" name="TextBox 78"/>
          <p:cNvSpPr txBox="1"/>
          <p:nvPr/>
        </p:nvSpPr>
        <p:spPr>
          <a:xfrm flipH="1">
            <a:off x="5166309" y="3923429"/>
            <a:ext cx="1113977" cy="267189"/>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variations of </a:t>
            </a:r>
            <a:r>
              <a:rPr lang="en-US" sz="700" dirty="0" smtClean="0">
                <a:solidFill>
                  <a:schemeClr val="bg1">
                    <a:lumMod val="50000"/>
                  </a:schemeClr>
                </a:solidFill>
              </a:rPr>
              <a:t>passages</a:t>
            </a:r>
            <a:endParaRPr lang="en-US" sz="700" dirty="0">
              <a:solidFill>
                <a:schemeClr val="bg1">
                  <a:lumMod val="50000"/>
                </a:schemeClr>
              </a:solidFill>
            </a:endParaRPr>
          </a:p>
        </p:txBody>
      </p:sp>
      <p:sp>
        <p:nvSpPr>
          <p:cNvPr id="76" name="Freeform 45"/>
          <p:cNvSpPr>
            <a:spLocks noEditPoints="1"/>
          </p:cNvSpPr>
          <p:nvPr/>
        </p:nvSpPr>
        <p:spPr bwMode="auto">
          <a:xfrm>
            <a:off x="4915915" y="4554018"/>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7" name="TextBox 76"/>
          <p:cNvSpPr txBox="1"/>
          <p:nvPr/>
        </p:nvSpPr>
        <p:spPr>
          <a:xfrm flipH="1">
            <a:off x="5166309" y="4491414"/>
            <a:ext cx="1113977" cy="267189"/>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variations of </a:t>
            </a:r>
            <a:r>
              <a:rPr lang="en-US" sz="700" dirty="0" smtClean="0">
                <a:solidFill>
                  <a:schemeClr val="bg1">
                    <a:lumMod val="50000"/>
                  </a:schemeClr>
                </a:solidFill>
              </a:rPr>
              <a:t>passages</a:t>
            </a:r>
            <a:endParaRPr lang="en-US" sz="700" dirty="0">
              <a:solidFill>
                <a:schemeClr val="bg1">
                  <a:lumMod val="50000"/>
                </a:schemeClr>
              </a:solidFill>
            </a:endParaRPr>
          </a:p>
        </p:txBody>
      </p:sp>
      <p:sp>
        <p:nvSpPr>
          <p:cNvPr id="74" name="Freeform 45"/>
          <p:cNvSpPr>
            <a:spLocks noEditPoints="1"/>
          </p:cNvSpPr>
          <p:nvPr/>
        </p:nvSpPr>
        <p:spPr bwMode="auto">
          <a:xfrm>
            <a:off x="4915915" y="4270026"/>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75" name="TextBox 74"/>
          <p:cNvSpPr txBox="1"/>
          <p:nvPr/>
        </p:nvSpPr>
        <p:spPr>
          <a:xfrm flipH="1">
            <a:off x="5166309" y="4277441"/>
            <a:ext cx="1113977" cy="127151"/>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a:t>
            </a:r>
            <a:r>
              <a:rPr lang="en-US" sz="700" dirty="0" smtClean="0">
                <a:solidFill>
                  <a:schemeClr val="bg1">
                    <a:lumMod val="50000"/>
                  </a:schemeClr>
                </a:solidFill>
              </a:rPr>
              <a:t>variations</a:t>
            </a:r>
            <a:endParaRPr lang="en-US" sz="700" dirty="0">
              <a:solidFill>
                <a:schemeClr val="bg1">
                  <a:lumMod val="50000"/>
                </a:schemeClr>
              </a:solidFill>
            </a:endParaRPr>
          </a:p>
        </p:txBody>
      </p:sp>
      <p:sp>
        <p:nvSpPr>
          <p:cNvPr id="88" name="Freeform 45"/>
          <p:cNvSpPr>
            <a:spLocks noEditPoints="1"/>
          </p:cNvSpPr>
          <p:nvPr/>
        </p:nvSpPr>
        <p:spPr bwMode="auto">
          <a:xfrm>
            <a:off x="2868525" y="1466885"/>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9" name="TextBox 88"/>
          <p:cNvSpPr txBox="1"/>
          <p:nvPr/>
        </p:nvSpPr>
        <p:spPr>
          <a:xfrm flipH="1">
            <a:off x="3118919" y="1404281"/>
            <a:ext cx="1113977" cy="267189"/>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a:t>
            </a:r>
            <a:r>
              <a:rPr lang="en-US" sz="700" dirty="0" smtClean="0">
                <a:solidFill>
                  <a:schemeClr val="bg1">
                    <a:lumMod val="50000"/>
                  </a:schemeClr>
                </a:solidFill>
              </a:rPr>
              <a:t>variations of passages</a:t>
            </a:r>
            <a:endParaRPr lang="en-US" sz="700" dirty="0">
              <a:solidFill>
                <a:schemeClr val="bg1">
                  <a:lumMod val="50000"/>
                </a:schemeClr>
              </a:solidFill>
            </a:endParaRPr>
          </a:p>
        </p:txBody>
      </p:sp>
      <p:sp>
        <p:nvSpPr>
          <p:cNvPr id="86" name="Freeform 45"/>
          <p:cNvSpPr>
            <a:spLocks noEditPoints="1"/>
          </p:cNvSpPr>
          <p:nvPr/>
        </p:nvSpPr>
        <p:spPr bwMode="auto">
          <a:xfrm>
            <a:off x="2868525" y="2034870"/>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7" name="TextBox 86"/>
          <p:cNvSpPr txBox="1"/>
          <p:nvPr/>
        </p:nvSpPr>
        <p:spPr>
          <a:xfrm flipH="1">
            <a:off x="3118919" y="1972266"/>
            <a:ext cx="1113977" cy="267189"/>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a:t>
            </a:r>
            <a:r>
              <a:rPr lang="en-US" sz="700" dirty="0" smtClean="0">
                <a:solidFill>
                  <a:schemeClr val="bg1">
                    <a:lumMod val="50000"/>
                  </a:schemeClr>
                </a:solidFill>
              </a:rPr>
              <a:t>variations of passages</a:t>
            </a:r>
            <a:endParaRPr lang="en-US" sz="700" dirty="0">
              <a:solidFill>
                <a:schemeClr val="bg1">
                  <a:lumMod val="50000"/>
                </a:schemeClr>
              </a:solidFill>
            </a:endParaRPr>
          </a:p>
        </p:txBody>
      </p:sp>
      <p:sp>
        <p:nvSpPr>
          <p:cNvPr id="84" name="Freeform 45"/>
          <p:cNvSpPr>
            <a:spLocks noEditPoints="1"/>
          </p:cNvSpPr>
          <p:nvPr/>
        </p:nvSpPr>
        <p:spPr bwMode="auto">
          <a:xfrm>
            <a:off x="2868525" y="1750878"/>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85" name="TextBox 84"/>
          <p:cNvSpPr txBox="1"/>
          <p:nvPr/>
        </p:nvSpPr>
        <p:spPr>
          <a:xfrm flipH="1">
            <a:off x="3118919" y="1758293"/>
            <a:ext cx="1113977" cy="127151"/>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a:t>
            </a:r>
            <a:r>
              <a:rPr lang="en-US" sz="700" dirty="0" smtClean="0">
                <a:solidFill>
                  <a:schemeClr val="bg1">
                    <a:lumMod val="50000"/>
                  </a:schemeClr>
                </a:solidFill>
              </a:rPr>
              <a:t>variations</a:t>
            </a:r>
            <a:endParaRPr lang="en-US" sz="700" dirty="0">
              <a:solidFill>
                <a:schemeClr val="bg1">
                  <a:lumMod val="50000"/>
                </a:schemeClr>
              </a:solidFill>
            </a:endParaRPr>
          </a:p>
        </p:txBody>
      </p:sp>
      <p:sp>
        <p:nvSpPr>
          <p:cNvPr id="98" name="Freeform 45"/>
          <p:cNvSpPr>
            <a:spLocks noEditPoints="1"/>
          </p:cNvSpPr>
          <p:nvPr/>
        </p:nvSpPr>
        <p:spPr bwMode="auto">
          <a:xfrm>
            <a:off x="6958496" y="1466885"/>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9" name="TextBox 98"/>
          <p:cNvSpPr txBox="1"/>
          <p:nvPr/>
        </p:nvSpPr>
        <p:spPr>
          <a:xfrm flipH="1">
            <a:off x="7208890" y="1404281"/>
            <a:ext cx="1113977" cy="267189"/>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variations of </a:t>
            </a:r>
            <a:r>
              <a:rPr lang="en-US" sz="700" dirty="0" smtClean="0">
                <a:solidFill>
                  <a:schemeClr val="bg1">
                    <a:lumMod val="50000"/>
                  </a:schemeClr>
                </a:solidFill>
              </a:rPr>
              <a:t>passages</a:t>
            </a:r>
            <a:endParaRPr lang="en-US" sz="700" dirty="0">
              <a:solidFill>
                <a:schemeClr val="bg1">
                  <a:lumMod val="50000"/>
                </a:schemeClr>
              </a:solidFill>
            </a:endParaRPr>
          </a:p>
        </p:txBody>
      </p:sp>
      <p:sp>
        <p:nvSpPr>
          <p:cNvPr id="96" name="Freeform 45"/>
          <p:cNvSpPr>
            <a:spLocks noEditPoints="1"/>
          </p:cNvSpPr>
          <p:nvPr/>
        </p:nvSpPr>
        <p:spPr bwMode="auto">
          <a:xfrm>
            <a:off x="6958496" y="2034870"/>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7" name="TextBox 96"/>
          <p:cNvSpPr txBox="1"/>
          <p:nvPr/>
        </p:nvSpPr>
        <p:spPr>
          <a:xfrm flipH="1">
            <a:off x="7208890" y="1972266"/>
            <a:ext cx="1113977" cy="267189"/>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variations of </a:t>
            </a:r>
            <a:r>
              <a:rPr lang="en-US" sz="700" dirty="0" smtClean="0">
                <a:solidFill>
                  <a:schemeClr val="bg1">
                    <a:lumMod val="50000"/>
                  </a:schemeClr>
                </a:solidFill>
              </a:rPr>
              <a:t>passages</a:t>
            </a:r>
            <a:endParaRPr lang="en-US" sz="700" dirty="0">
              <a:solidFill>
                <a:schemeClr val="bg1">
                  <a:lumMod val="50000"/>
                </a:schemeClr>
              </a:solidFill>
            </a:endParaRPr>
          </a:p>
        </p:txBody>
      </p:sp>
      <p:sp>
        <p:nvSpPr>
          <p:cNvPr id="94" name="Freeform 45"/>
          <p:cNvSpPr>
            <a:spLocks noEditPoints="1"/>
          </p:cNvSpPr>
          <p:nvPr/>
        </p:nvSpPr>
        <p:spPr bwMode="auto">
          <a:xfrm>
            <a:off x="6958496" y="1750878"/>
            <a:ext cx="141982" cy="14198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95" name="TextBox 94"/>
          <p:cNvSpPr txBox="1"/>
          <p:nvPr/>
        </p:nvSpPr>
        <p:spPr>
          <a:xfrm flipH="1">
            <a:off x="7208890" y="1758293"/>
            <a:ext cx="1113977" cy="127151"/>
          </a:xfrm>
          <a:prstGeom prst="rect">
            <a:avLst/>
          </a:prstGeom>
          <a:noFill/>
          <a:ln>
            <a:noFill/>
          </a:ln>
        </p:spPr>
        <p:txBody>
          <a:bodyPr wrap="square" lIns="0" tIns="0" rIns="0" bIns="0" rtlCol="0" anchor="ctr">
            <a:spAutoFit/>
          </a:bodyPr>
          <a:lstStyle/>
          <a:p>
            <a:pPr>
              <a:lnSpc>
                <a:spcPct val="130000"/>
              </a:lnSpc>
            </a:pPr>
            <a:r>
              <a:rPr lang="en-US" sz="700" dirty="0" smtClean="0">
                <a:solidFill>
                  <a:schemeClr val="bg1">
                    <a:lumMod val="50000"/>
                  </a:schemeClr>
                </a:solidFill>
              </a:rPr>
              <a:t>There </a:t>
            </a:r>
            <a:r>
              <a:rPr lang="en-US" sz="700" dirty="0">
                <a:solidFill>
                  <a:schemeClr val="bg1">
                    <a:lumMod val="50000"/>
                  </a:schemeClr>
                </a:solidFill>
              </a:rPr>
              <a:t>are many </a:t>
            </a:r>
            <a:r>
              <a:rPr lang="en-US" sz="700" dirty="0" smtClean="0">
                <a:solidFill>
                  <a:schemeClr val="bg1">
                    <a:lumMod val="50000"/>
                  </a:schemeClr>
                </a:solidFill>
              </a:rPr>
              <a:t>variations</a:t>
            </a:r>
            <a:endParaRPr lang="en-US" sz="700" dirty="0">
              <a:solidFill>
                <a:schemeClr val="bg1">
                  <a:lumMod val="50000"/>
                </a:schemeClr>
              </a:solidFill>
            </a:endParaRPr>
          </a:p>
        </p:txBody>
      </p:sp>
    </p:spTree>
    <p:extLst>
      <p:ext uri="{BB962C8B-B14F-4D97-AF65-F5344CB8AC3E}">
        <p14:creationId xmlns:p14="http://schemas.microsoft.com/office/powerpoint/2010/main" val="2637161368"/>
      </p:ext>
    </p:extLst>
  </p:cSld>
  <p:clrMapOvr>
    <a:masterClrMapping/>
  </p:clrMapOvr>
  <p:transition spd="slow">
    <p:push dir="u"/>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p:cNvCxnSpPr>
            <a:stCxn id="21" idx="4"/>
          </p:cNvCxnSpPr>
          <p:nvPr/>
        </p:nvCxnSpPr>
        <p:spPr>
          <a:xfrm>
            <a:off x="540343" y="2523502"/>
            <a:ext cx="0" cy="2619998"/>
          </a:xfrm>
          <a:prstGeom prst="line">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21" idx="6"/>
            <a:endCxn id="23" idx="2"/>
          </p:cNvCxnSpPr>
          <p:nvPr/>
        </p:nvCxnSpPr>
        <p:spPr>
          <a:xfrm>
            <a:off x="699686" y="2364159"/>
            <a:ext cx="51951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Oval 22"/>
          <p:cNvSpPr/>
          <p:nvPr/>
        </p:nvSpPr>
        <p:spPr bwMode="auto">
          <a:xfrm>
            <a:off x="1219200" y="2290273"/>
            <a:ext cx="147772" cy="147772"/>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3" name="Text Placeholder 2"/>
          <p:cNvSpPr>
            <a:spLocks noGrp="1"/>
          </p:cNvSpPr>
          <p:nvPr>
            <p:ph type="body" sz="half" idx="2"/>
          </p:nvPr>
        </p:nvSpPr>
        <p:spPr/>
        <p:txBody>
          <a:bodyPr/>
          <a:lstStyle/>
          <a:p>
            <a:r>
              <a:rPr lang="en-US" smtClean="0"/>
              <a:t>Enter your subhead line here</a:t>
            </a:r>
            <a:endParaRPr lang="en-US" dirty="0"/>
          </a:p>
        </p:txBody>
      </p:sp>
      <p:sp>
        <p:nvSpPr>
          <p:cNvPr id="2" name="Title 1"/>
          <p:cNvSpPr>
            <a:spLocks noGrp="1"/>
          </p:cNvSpPr>
          <p:nvPr>
            <p:ph type="title"/>
          </p:nvPr>
        </p:nvSpPr>
        <p:spPr/>
        <p:txBody>
          <a:bodyPr/>
          <a:lstStyle/>
          <a:p>
            <a:r>
              <a:rPr lang="en-US" smtClean="0"/>
              <a:t>Company Timeline</a:t>
            </a:r>
            <a:endParaRPr lang="en-US" dirty="0"/>
          </a:p>
        </p:txBody>
      </p:sp>
      <p:sp>
        <p:nvSpPr>
          <p:cNvPr id="28" name="TextBox 27"/>
          <p:cNvSpPr txBox="1"/>
          <p:nvPr/>
        </p:nvSpPr>
        <p:spPr>
          <a:xfrm>
            <a:off x="1524000" y="2179494"/>
            <a:ext cx="2743200" cy="369332"/>
          </a:xfrm>
          <a:prstGeom prst="rect">
            <a:avLst/>
          </a:prstGeom>
          <a:noFill/>
        </p:spPr>
        <p:txBody>
          <a:bodyPr wrap="square" lIns="0" tIns="0" rIns="0" bIns="0" rtlCol="0" anchor="ctr">
            <a:spAutoFit/>
          </a:bodyPr>
          <a:lstStyle/>
          <a:p>
            <a:pPr>
              <a:lnSpc>
                <a:spcPct val="120000"/>
              </a:lnSpc>
            </a:pPr>
            <a:r>
              <a:rPr lang="en-US" sz="2000" b="1" dirty="0" smtClean="0">
                <a:solidFill>
                  <a:schemeClr val="accent1"/>
                </a:solidFill>
              </a:rPr>
              <a:t>2019</a:t>
            </a:r>
          </a:p>
        </p:txBody>
      </p:sp>
      <p:sp>
        <p:nvSpPr>
          <p:cNvPr id="39" name="Rectangle 38"/>
          <p:cNvSpPr/>
          <p:nvPr/>
        </p:nvSpPr>
        <p:spPr>
          <a:xfrm>
            <a:off x="1524000" y="2523502"/>
            <a:ext cx="2743200" cy="2143728"/>
          </a:xfrm>
          <a:prstGeom prst="rect">
            <a:avLst/>
          </a:prstGeom>
        </p:spPr>
        <p:txBody>
          <a:bodyPr wrap="square" lIns="0" rIns="0">
            <a:spAutoFit/>
          </a:bodyPr>
          <a:lstStyle/>
          <a:p>
            <a:pPr>
              <a:lnSpc>
                <a:spcPct val="150000"/>
              </a:lnSpc>
            </a:pPr>
            <a:r>
              <a:rPr lang="en-US" sz="1000" dirty="0" smtClean="0">
                <a:solidFill>
                  <a:schemeClr val="bg1">
                    <a:lumMod val="65000"/>
                  </a:schemeClr>
                </a:solidFill>
              </a:rPr>
              <a:t>It’s </a:t>
            </a:r>
            <a:r>
              <a:rPr lang="en-US" sz="1000" dirty="0">
                <a:solidFill>
                  <a:schemeClr val="bg1">
                    <a:lumMod val="65000"/>
                  </a:schemeClr>
                </a:solidFill>
              </a:rPr>
              <a:t>now that much easier and more effective to start your business, thanks to company! Our tool will guide you step by step to get your project done. Evaluate how successful your new </a:t>
            </a:r>
            <a:r>
              <a:rPr lang="en-US" sz="1000" dirty="0" smtClean="0">
                <a:solidFill>
                  <a:schemeClr val="bg1">
                    <a:lumMod val="65000"/>
                  </a:schemeClr>
                </a:solidFill>
              </a:rPr>
              <a:t>business. </a:t>
            </a:r>
            <a:r>
              <a:rPr lang="en-US" sz="1000" dirty="0">
                <a:solidFill>
                  <a:schemeClr val="bg1">
                    <a:lumMod val="65000"/>
                  </a:schemeClr>
                </a:solidFill>
              </a:rPr>
              <a:t>It’s now that much easier and more effective to start your business, thanks to company! Our tool will guide you step by step to get your project done. Evaluate how successful your new business. </a:t>
            </a:r>
          </a:p>
        </p:txBody>
      </p:sp>
      <p:grpSp>
        <p:nvGrpSpPr>
          <p:cNvPr id="4" name="Group 3"/>
          <p:cNvGrpSpPr/>
          <p:nvPr/>
        </p:nvGrpSpPr>
        <p:grpSpPr>
          <a:xfrm>
            <a:off x="381000" y="2204816"/>
            <a:ext cx="318686" cy="318686"/>
            <a:chOff x="381000" y="2204816"/>
            <a:chExt cx="318686" cy="318686"/>
          </a:xfrm>
        </p:grpSpPr>
        <p:sp>
          <p:nvSpPr>
            <p:cNvPr id="21" name="Oval 20"/>
            <p:cNvSpPr/>
            <p:nvPr/>
          </p:nvSpPr>
          <p:spPr bwMode="auto">
            <a:xfrm>
              <a:off x="381000" y="2204816"/>
              <a:ext cx="318686" cy="318686"/>
            </a:xfrm>
            <a:prstGeom prst="ellipse">
              <a:avLst/>
            </a:prstGeom>
            <a:solidFill>
              <a:schemeClr val="bg1"/>
            </a:solidFill>
            <a:ln w="28575">
              <a:solidFill>
                <a:schemeClr val="accent1"/>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0" name="Oval 49"/>
            <p:cNvSpPr/>
            <p:nvPr/>
          </p:nvSpPr>
          <p:spPr bwMode="auto">
            <a:xfrm>
              <a:off x="466457" y="2290273"/>
              <a:ext cx="147772" cy="147772"/>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24" name="Rectangle 23"/>
          <p:cNvSpPr/>
          <p:nvPr/>
        </p:nvSpPr>
        <p:spPr bwMode="auto">
          <a:xfrm>
            <a:off x="4572000" y="1962150"/>
            <a:ext cx="1752600" cy="2605786"/>
          </a:xfrm>
          <a:prstGeom prst="rect">
            <a:avLst/>
          </a:prstGeom>
          <a:solidFill>
            <a:schemeClr val="accent1"/>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25" name="Pentagon 24"/>
          <p:cNvSpPr/>
          <p:nvPr/>
        </p:nvSpPr>
        <p:spPr bwMode="auto">
          <a:xfrm rot="5400000">
            <a:off x="5085876" y="1954200"/>
            <a:ext cx="724847" cy="740746"/>
          </a:xfrm>
          <a:prstGeom prst="homePlate">
            <a:avLst/>
          </a:prstGeom>
          <a:solidFill>
            <a:schemeClr val="bg1"/>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accent1"/>
              </a:solidFill>
            </a:endParaRPr>
          </a:p>
        </p:txBody>
      </p:sp>
      <p:sp>
        <p:nvSpPr>
          <p:cNvPr id="26" name="Rectangle 25"/>
          <p:cNvSpPr/>
          <p:nvPr/>
        </p:nvSpPr>
        <p:spPr bwMode="auto">
          <a:xfrm>
            <a:off x="6777254" y="1962150"/>
            <a:ext cx="1752600" cy="2605786"/>
          </a:xfrm>
          <a:prstGeom prst="rect">
            <a:avLst/>
          </a:prstGeom>
          <a:solidFill>
            <a:schemeClr val="bg1">
              <a:lumMod val="95000"/>
            </a:schemeClr>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accent2"/>
              </a:solidFill>
            </a:endParaRPr>
          </a:p>
        </p:txBody>
      </p:sp>
      <p:sp>
        <p:nvSpPr>
          <p:cNvPr id="27" name="Pentagon 26"/>
          <p:cNvSpPr/>
          <p:nvPr/>
        </p:nvSpPr>
        <p:spPr bwMode="auto">
          <a:xfrm rot="5400000">
            <a:off x="7291130" y="1954200"/>
            <a:ext cx="724847" cy="740746"/>
          </a:xfrm>
          <a:prstGeom prst="homePlate">
            <a:avLst/>
          </a:prstGeom>
          <a:solidFill>
            <a:schemeClr val="accent2"/>
          </a:solidFill>
          <a:ln w="9525">
            <a:noFill/>
            <a:round/>
            <a:headEnd/>
            <a:tailEn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accent2"/>
              </a:solidFill>
            </a:endParaRPr>
          </a:p>
        </p:txBody>
      </p:sp>
      <p:sp>
        <p:nvSpPr>
          <p:cNvPr id="29" name="Rectangle 28"/>
          <p:cNvSpPr/>
          <p:nvPr/>
        </p:nvSpPr>
        <p:spPr>
          <a:xfrm>
            <a:off x="6996979" y="2865773"/>
            <a:ext cx="1313150" cy="215444"/>
          </a:xfrm>
          <a:prstGeom prst="rect">
            <a:avLst/>
          </a:prstGeom>
        </p:spPr>
        <p:txBody>
          <a:bodyPr wrap="square" lIns="91440" tIns="0" rIns="91440" bIns="0" anchor="ctr">
            <a:spAutoFit/>
          </a:bodyPr>
          <a:lstStyle/>
          <a:p>
            <a:pPr algn="ctr"/>
            <a:r>
              <a:rPr lang="en-US" sz="1400" b="1" dirty="0" smtClean="0">
                <a:solidFill>
                  <a:schemeClr val="accent2"/>
                </a:solidFill>
              </a:rPr>
              <a:t>FEBRUARY</a:t>
            </a:r>
            <a:endParaRPr lang="en-US" sz="1400" b="1" dirty="0">
              <a:solidFill>
                <a:schemeClr val="accent2"/>
              </a:solidFill>
            </a:endParaRPr>
          </a:p>
        </p:txBody>
      </p:sp>
      <p:sp>
        <p:nvSpPr>
          <p:cNvPr id="30" name="Rectangle 29"/>
          <p:cNvSpPr/>
          <p:nvPr/>
        </p:nvSpPr>
        <p:spPr>
          <a:xfrm>
            <a:off x="4791725" y="2865773"/>
            <a:ext cx="1313150" cy="215444"/>
          </a:xfrm>
          <a:prstGeom prst="rect">
            <a:avLst/>
          </a:prstGeom>
        </p:spPr>
        <p:txBody>
          <a:bodyPr wrap="square" lIns="91440" tIns="0" rIns="91440" bIns="0" anchor="ctr">
            <a:spAutoFit/>
          </a:bodyPr>
          <a:lstStyle/>
          <a:p>
            <a:pPr algn="ctr"/>
            <a:r>
              <a:rPr lang="en-US" sz="1400" b="1" dirty="0" smtClean="0">
                <a:solidFill>
                  <a:schemeClr val="bg1"/>
                </a:solidFill>
              </a:rPr>
              <a:t>JANUARY</a:t>
            </a:r>
            <a:endParaRPr lang="en-US" sz="1400" b="1" dirty="0">
              <a:solidFill>
                <a:schemeClr val="bg1"/>
              </a:solidFill>
            </a:endParaRPr>
          </a:p>
        </p:txBody>
      </p:sp>
      <p:sp>
        <p:nvSpPr>
          <p:cNvPr id="31" name="Rectangle 30"/>
          <p:cNvSpPr/>
          <p:nvPr/>
        </p:nvSpPr>
        <p:spPr>
          <a:xfrm>
            <a:off x="4572000" y="3214488"/>
            <a:ext cx="1752600" cy="1185774"/>
          </a:xfrm>
          <a:prstGeom prst="rect">
            <a:avLst/>
          </a:prstGeom>
        </p:spPr>
        <p:txBody>
          <a:bodyPr wrap="square">
            <a:spAutoFit/>
          </a:bodyPr>
          <a:lstStyle/>
          <a:p>
            <a:pPr algn="ctr">
              <a:lnSpc>
                <a:spcPct val="120000"/>
              </a:lnSpc>
            </a:pPr>
            <a:r>
              <a:rPr lang="en-US" sz="1000" dirty="0">
                <a:solidFill>
                  <a:schemeClr val="bg2"/>
                </a:solidFill>
              </a:rPr>
              <a:t>There are many variations of passages of lorem ipsum available, There are many variations of passages of lorem ipsum available, </a:t>
            </a:r>
          </a:p>
        </p:txBody>
      </p:sp>
      <p:sp>
        <p:nvSpPr>
          <p:cNvPr id="33" name="Rectangle 32"/>
          <p:cNvSpPr/>
          <p:nvPr/>
        </p:nvSpPr>
        <p:spPr>
          <a:xfrm>
            <a:off x="5133340" y="2059956"/>
            <a:ext cx="629920" cy="430887"/>
          </a:xfrm>
          <a:prstGeom prst="rect">
            <a:avLst/>
          </a:prstGeom>
        </p:spPr>
        <p:txBody>
          <a:bodyPr wrap="square" lIns="91440" tIns="0" rIns="91440" bIns="0" anchor="ctr">
            <a:spAutoFit/>
          </a:bodyPr>
          <a:lstStyle/>
          <a:p>
            <a:pPr algn="ctr"/>
            <a:r>
              <a:rPr lang="en-US" sz="2800" b="1" dirty="0" smtClean="0">
                <a:solidFill>
                  <a:schemeClr val="accent1"/>
                </a:solidFill>
              </a:rPr>
              <a:t>01</a:t>
            </a:r>
            <a:endParaRPr lang="en-US" sz="2800" b="1" dirty="0">
              <a:solidFill>
                <a:schemeClr val="accent1"/>
              </a:solidFill>
            </a:endParaRPr>
          </a:p>
        </p:txBody>
      </p:sp>
      <p:sp>
        <p:nvSpPr>
          <p:cNvPr id="34" name="Rectangle 33"/>
          <p:cNvSpPr/>
          <p:nvPr/>
        </p:nvSpPr>
        <p:spPr>
          <a:xfrm>
            <a:off x="6777254" y="3214488"/>
            <a:ext cx="1752600" cy="1185774"/>
          </a:xfrm>
          <a:prstGeom prst="rect">
            <a:avLst/>
          </a:prstGeom>
        </p:spPr>
        <p:txBody>
          <a:bodyPr wrap="square">
            <a:spAutoFit/>
          </a:bodyPr>
          <a:lstStyle/>
          <a:p>
            <a:pPr algn="ctr">
              <a:lnSpc>
                <a:spcPct val="120000"/>
              </a:lnSpc>
            </a:pPr>
            <a:r>
              <a:rPr lang="en-US" sz="1000" dirty="0">
                <a:solidFill>
                  <a:schemeClr val="bg1">
                    <a:lumMod val="50000"/>
                  </a:schemeClr>
                </a:solidFill>
              </a:rPr>
              <a:t>There are many variations of passages of lorem ipsum available, There are many variations of passages of lorem ipsum available, </a:t>
            </a:r>
          </a:p>
        </p:txBody>
      </p:sp>
      <p:sp>
        <p:nvSpPr>
          <p:cNvPr id="36" name="Rectangle 35"/>
          <p:cNvSpPr/>
          <p:nvPr/>
        </p:nvSpPr>
        <p:spPr>
          <a:xfrm>
            <a:off x="7338594" y="2059956"/>
            <a:ext cx="629920" cy="430887"/>
          </a:xfrm>
          <a:prstGeom prst="rect">
            <a:avLst/>
          </a:prstGeom>
        </p:spPr>
        <p:txBody>
          <a:bodyPr wrap="square" lIns="91440" tIns="0" rIns="91440" bIns="0" anchor="ctr">
            <a:spAutoFit/>
          </a:bodyPr>
          <a:lstStyle/>
          <a:p>
            <a:pPr algn="ctr"/>
            <a:r>
              <a:rPr lang="en-US" sz="2800" b="1" dirty="0" smtClean="0">
                <a:solidFill>
                  <a:schemeClr val="bg1"/>
                </a:solidFill>
              </a:rPr>
              <a:t>02</a:t>
            </a:r>
            <a:endParaRPr lang="en-US" sz="2800" b="1" dirty="0">
              <a:solidFill>
                <a:schemeClr val="bg1"/>
              </a:solidFill>
            </a:endParaRPr>
          </a:p>
        </p:txBody>
      </p:sp>
    </p:spTree>
    <p:extLst>
      <p:ext uri="{BB962C8B-B14F-4D97-AF65-F5344CB8AC3E}">
        <p14:creationId xmlns:p14="http://schemas.microsoft.com/office/powerpoint/2010/main" val="856963727"/>
      </p:ext>
    </p:extLst>
  </p:cSld>
  <p:clrMapOvr>
    <a:masterClrMapping/>
  </p:clrMapOvr>
  <p:transition spd="slow">
    <p:push dir="u"/>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p:cNvCxnSpPr/>
          <p:nvPr/>
        </p:nvCxnSpPr>
        <p:spPr>
          <a:xfrm>
            <a:off x="540343" y="0"/>
            <a:ext cx="0" cy="5143500"/>
          </a:xfrm>
          <a:prstGeom prst="line">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6" idx="6"/>
            <a:endCxn id="18" idx="2"/>
          </p:cNvCxnSpPr>
          <p:nvPr/>
        </p:nvCxnSpPr>
        <p:spPr>
          <a:xfrm>
            <a:off x="699686" y="942513"/>
            <a:ext cx="519514"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12" idx="6"/>
            <a:endCxn id="14" idx="2"/>
          </p:cNvCxnSpPr>
          <p:nvPr/>
        </p:nvCxnSpPr>
        <p:spPr>
          <a:xfrm>
            <a:off x="699686" y="3200188"/>
            <a:ext cx="519514"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Oval 13"/>
          <p:cNvSpPr/>
          <p:nvPr/>
        </p:nvSpPr>
        <p:spPr bwMode="auto">
          <a:xfrm>
            <a:off x="1219200" y="3126302"/>
            <a:ext cx="147772" cy="147772"/>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3" name="Group 2"/>
          <p:cNvGrpSpPr/>
          <p:nvPr/>
        </p:nvGrpSpPr>
        <p:grpSpPr>
          <a:xfrm>
            <a:off x="381000" y="783170"/>
            <a:ext cx="318686" cy="318686"/>
            <a:chOff x="381000" y="783170"/>
            <a:chExt cx="318686" cy="318686"/>
          </a:xfrm>
        </p:grpSpPr>
        <p:sp>
          <p:nvSpPr>
            <p:cNvPr id="16" name="Oval 15"/>
            <p:cNvSpPr/>
            <p:nvPr/>
          </p:nvSpPr>
          <p:spPr bwMode="auto">
            <a:xfrm>
              <a:off x="381000" y="783170"/>
              <a:ext cx="318686" cy="318686"/>
            </a:xfrm>
            <a:prstGeom prst="ellipse">
              <a:avLst/>
            </a:prstGeom>
            <a:solidFill>
              <a:schemeClr val="bg1"/>
            </a:solidFill>
            <a:ln w="28575">
              <a:solidFill>
                <a:schemeClr val="accent2"/>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5" name="Oval 144"/>
            <p:cNvSpPr/>
            <p:nvPr/>
          </p:nvSpPr>
          <p:spPr bwMode="auto">
            <a:xfrm>
              <a:off x="466457" y="868627"/>
              <a:ext cx="147772" cy="147772"/>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grpSp>
        <p:nvGrpSpPr>
          <p:cNvPr id="4" name="Group 3"/>
          <p:cNvGrpSpPr/>
          <p:nvPr/>
        </p:nvGrpSpPr>
        <p:grpSpPr>
          <a:xfrm>
            <a:off x="381000" y="3040845"/>
            <a:ext cx="318686" cy="318686"/>
            <a:chOff x="381000" y="4041645"/>
            <a:chExt cx="318686" cy="318686"/>
          </a:xfrm>
        </p:grpSpPr>
        <p:sp>
          <p:nvSpPr>
            <p:cNvPr id="12" name="Oval 11"/>
            <p:cNvSpPr/>
            <p:nvPr/>
          </p:nvSpPr>
          <p:spPr bwMode="auto">
            <a:xfrm>
              <a:off x="381000" y="4041645"/>
              <a:ext cx="318686" cy="318686"/>
            </a:xfrm>
            <a:prstGeom prst="ellipse">
              <a:avLst/>
            </a:prstGeom>
            <a:solidFill>
              <a:schemeClr val="bg1"/>
            </a:solidFill>
            <a:ln w="28575">
              <a:solidFill>
                <a:schemeClr val="accent3"/>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7" name="Oval 146"/>
            <p:cNvSpPr/>
            <p:nvPr/>
          </p:nvSpPr>
          <p:spPr bwMode="auto">
            <a:xfrm>
              <a:off x="466457" y="4127102"/>
              <a:ext cx="147772" cy="147772"/>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40" name="TextBox 39"/>
          <p:cNvSpPr txBox="1"/>
          <p:nvPr/>
        </p:nvSpPr>
        <p:spPr>
          <a:xfrm>
            <a:off x="1524000" y="3030077"/>
            <a:ext cx="2743200" cy="340221"/>
          </a:xfrm>
          <a:prstGeom prst="rect">
            <a:avLst/>
          </a:prstGeom>
          <a:noFill/>
        </p:spPr>
        <p:txBody>
          <a:bodyPr wrap="square" lIns="0" tIns="0" rIns="0" bIns="0" rtlCol="0" anchor="ctr">
            <a:spAutoFit/>
          </a:bodyPr>
          <a:lstStyle/>
          <a:p>
            <a:pPr>
              <a:lnSpc>
                <a:spcPct val="120000"/>
              </a:lnSpc>
            </a:pPr>
            <a:r>
              <a:rPr lang="en-US" sz="2000" b="1" dirty="0" smtClean="0">
                <a:solidFill>
                  <a:schemeClr val="accent3"/>
                </a:solidFill>
              </a:rPr>
              <a:t>2017</a:t>
            </a:r>
          </a:p>
        </p:txBody>
      </p:sp>
      <p:sp>
        <p:nvSpPr>
          <p:cNvPr id="47" name="Rectangle 46"/>
          <p:cNvSpPr/>
          <p:nvPr/>
        </p:nvSpPr>
        <p:spPr>
          <a:xfrm>
            <a:off x="1524000" y="3384854"/>
            <a:ext cx="2743200" cy="1246495"/>
          </a:xfrm>
          <a:prstGeom prst="rect">
            <a:avLst/>
          </a:prstGeom>
        </p:spPr>
        <p:txBody>
          <a:bodyPr wrap="square" lIns="0" rIns="0">
            <a:spAutoFit/>
          </a:bodyPr>
          <a:lstStyle/>
          <a:p>
            <a:pPr>
              <a:lnSpc>
                <a:spcPct val="150000"/>
              </a:lnSpc>
            </a:pPr>
            <a:r>
              <a:rPr lang="en-US" sz="1000" dirty="0" smtClean="0">
                <a:solidFill>
                  <a:schemeClr val="bg1">
                    <a:lumMod val="65000"/>
                  </a:schemeClr>
                </a:solidFill>
              </a:rPr>
              <a:t>It’s </a:t>
            </a:r>
            <a:r>
              <a:rPr lang="en-US" sz="1000" dirty="0">
                <a:solidFill>
                  <a:schemeClr val="bg1">
                    <a:lumMod val="65000"/>
                  </a:schemeClr>
                </a:solidFill>
              </a:rPr>
              <a:t>now that much easier and more effective to start your business, thanks to company! Our tool will guide you step by step to get your project done. Evaluate how successful your new </a:t>
            </a:r>
            <a:r>
              <a:rPr lang="en-US" sz="1000" dirty="0" smtClean="0">
                <a:solidFill>
                  <a:schemeClr val="bg1">
                    <a:lumMod val="65000"/>
                  </a:schemeClr>
                </a:solidFill>
              </a:rPr>
              <a:t>business. ”</a:t>
            </a:r>
            <a:endParaRPr lang="en-US" sz="1000" dirty="0">
              <a:solidFill>
                <a:schemeClr val="bg1">
                  <a:lumMod val="65000"/>
                </a:schemeClr>
              </a:solidFill>
            </a:endParaRPr>
          </a:p>
        </p:txBody>
      </p:sp>
      <p:sp>
        <p:nvSpPr>
          <p:cNvPr id="18" name="Oval 17"/>
          <p:cNvSpPr/>
          <p:nvPr/>
        </p:nvSpPr>
        <p:spPr bwMode="auto">
          <a:xfrm>
            <a:off x="1219200" y="868627"/>
            <a:ext cx="147772" cy="147772"/>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44" name="TextBox 43"/>
          <p:cNvSpPr txBox="1"/>
          <p:nvPr/>
        </p:nvSpPr>
        <p:spPr>
          <a:xfrm>
            <a:off x="1524000" y="770629"/>
            <a:ext cx="2743200" cy="340221"/>
          </a:xfrm>
          <a:prstGeom prst="rect">
            <a:avLst/>
          </a:prstGeom>
          <a:noFill/>
        </p:spPr>
        <p:txBody>
          <a:bodyPr wrap="square" lIns="0" tIns="0" rIns="0" bIns="0" rtlCol="0" anchor="ctr">
            <a:spAutoFit/>
          </a:bodyPr>
          <a:lstStyle/>
          <a:p>
            <a:pPr>
              <a:lnSpc>
                <a:spcPct val="120000"/>
              </a:lnSpc>
            </a:pPr>
            <a:r>
              <a:rPr lang="en-US" sz="2000" b="1" dirty="0" smtClean="0">
                <a:solidFill>
                  <a:schemeClr val="accent2"/>
                </a:solidFill>
              </a:rPr>
              <a:t>2018</a:t>
            </a:r>
          </a:p>
        </p:txBody>
      </p:sp>
      <p:sp>
        <p:nvSpPr>
          <p:cNvPr id="46" name="Rectangle 45"/>
          <p:cNvSpPr/>
          <p:nvPr/>
        </p:nvSpPr>
        <p:spPr>
          <a:xfrm>
            <a:off x="1524000" y="1097806"/>
            <a:ext cx="2743200" cy="1246495"/>
          </a:xfrm>
          <a:prstGeom prst="rect">
            <a:avLst/>
          </a:prstGeom>
        </p:spPr>
        <p:txBody>
          <a:bodyPr wrap="square" lIns="0" rIns="0">
            <a:spAutoFit/>
          </a:bodyPr>
          <a:lstStyle/>
          <a:p>
            <a:pPr>
              <a:lnSpc>
                <a:spcPct val="150000"/>
              </a:lnSpc>
            </a:pPr>
            <a:r>
              <a:rPr lang="en-US" sz="1000" dirty="0" smtClean="0">
                <a:solidFill>
                  <a:schemeClr val="bg1">
                    <a:lumMod val="65000"/>
                  </a:schemeClr>
                </a:solidFill>
              </a:rPr>
              <a:t>It’s </a:t>
            </a:r>
            <a:r>
              <a:rPr lang="en-US" sz="1000" dirty="0">
                <a:solidFill>
                  <a:schemeClr val="bg1">
                    <a:lumMod val="65000"/>
                  </a:schemeClr>
                </a:solidFill>
              </a:rPr>
              <a:t>now that much easier and more effective to start your business, thanks to company! Our tool will guide you step by step to get your project done. Evaluate how successful your new </a:t>
            </a:r>
            <a:r>
              <a:rPr lang="en-US" sz="1000" dirty="0" smtClean="0">
                <a:solidFill>
                  <a:schemeClr val="bg1">
                    <a:lumMod val="65000"/>
                  </a:schemeClr>
                </a:solidFill>
              </a:rPr>
              <a:t>business. </a:t>
            </a:r>
            <a:endParaRPr lang="en-US" sz="1000" dirty="0">
              <a:solidFill>
                <a:schemeClr val="bg1">
                  <a:lumMod val="65000"/>
                </a:schemeClr>
              </a:solidFill>
            </a:endParaRPr>
          </a:p>
        </p:txBody>
      </p:sp>
      <p:sp>
        <p:nvSpPr>
          <p:cNvPr id="55" name="Freeform 54"/>
          <p:cNvSpPr>
            <a:spLocks noEditPoints="1"/>
          </p:cNvSpPr>
          <p:nvPr/>
        </p:nvSpPr>
        <p:spPr bwMode="auto">
          <a:xfrm>
            <a:off x="5027581" y="852015"/>
            <a:ext cx="263835" cy="26383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56"/>
          <p:cNvSpPr>
            <a:spLocks noEditPoints="1"/>
          </p:cNvSpPr>
          <p:nvPr/>
        </p:nvSpPr>
        <p:spPr bwMode="auto">
          <a:xfrm>
            <a:off x="5027581" y="1435247"/>
            <a:ext cx="263835" cy="26383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TextBox 57"/>
          <p:cNvSpPr txBox="1"/>
          <p:nvPr/>
        </p:nvSpPr>
        <p:spPr>
          <a:xfrm flipH="1">
            <a:off x="5396514" y="1367109"/>
            <a:ext cx="3133340"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59" name="Freeform 58"/>
          <p:cNvSpPr>
            <a:spLocks noEditPoints="1"/>
          </p:cNvSpPr>
          <p:nvPr/>
        </p:nvSpPr>
        <p:spPr bwMode="auto">
          <a:xfrm>
            <a:off x="5027581" y="2018479"/>
            <a:ext cx="263835" cy="26383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grpSp>
        <p:nvGrpSpPr>
          <p:cNvPr id="29" name="Group 28"/>
          <p:cNvGrpSpPr/>
          <p:nvPr/>
        </p:nvGrpSpPr>
        <p:grpSpPr>
          <a:xfrm>
            <a:off x="5396514" y="793078"/>
            <a:ext cx="3133340" cy="1548172"/>
            <a:chOff x="5396514" y="793078"/>
            <a:chExt cx="3133340" cy="1548172"/>
          </a:xfrm>
        </p:grpSpPr>
        <p:sp>
          <p:nvSpPr>
            <p:cNvPr id="56" name="TextBox 55"/>
            <p:cNvSpPr txBox="1"/>
            <p:nvPr/>
          </p:nvSpPr>
          <p:spPr>
            <a:xfrm flipH="1">
              <a:off x="5396514" y="793078"/>
              <a:ext cx="3133340" cy="381708"/>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60" name="TextBox 59"/>
            <p:cNvSpPr txBox="1"/>
            <p:nvPr/>
          </p:nvSpPr>
          <p:spPr>
            <a:xfrm flipH="1">
              <a:off x="5396514" y="1959542"/>
              <a:ext cx="3133340" cy="381708"/>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grpSp>
      <p:sp>
        <p:nvSpPr>
          <p:cNvPr id="66" name="Rounded Rectangle 65"/>
          <p:cNvSpPr/>
          <p:nvPr/>
        </p:nvSpPr>
        <p:spPr bwMode="auto">
          <a:xfrm>
            <a:off x="7398225" y="3126301"/>
            <a:ext cx="1131629" cy="1505047"/>
          </a:xfrm>
          <a:prstGeom prst="roundRect">
            <a:avLst/>
          </a:prstGeom>
          <a:solidFill>
            <a:schemeClr val="tx1">
              <a:alpha val="8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8" name="Left Brace 27"/>
          <p:cNvSpPr/>
          <p:nvPr/>
        </p:nvSpPr>
        <p:spPr>
          <a:xfrm>
            <a:off x="4572000" y="897263"/>
            <a:ext cx="302527" cy="1339802"/>
          </a:xfrm>
          <a:prstGeom prst="leftBrace">
            <a:avLst>
              <a:gd name="adj1" fmla="val 36308"/>
              <a:gd name="adj2" fmla="val 50000"/>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Rounded Rectangle 64"/>
          <p:cNvSpPr/>
          <p:nvPr/>
        </p:nvSpPr>
        <p:spPr bwMode="auto">
          <a:xfrm>
            <a:off x="4635782" y="3126301"/>
            <a:ext cx="1131629" cy="1505047"/>
          </a:xfrm>
          <a:prstGeom prst="roundRect">
            <a:avLst/>
          </a:prstGeom>
          <a:solidFill>
            <a:schemeClr val="tx1">
              <a:alpha val="8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solidFill>
                <a:schemeClr val="bg1"/>
              </a:solidFill>
            </a:endParaRPr>
          </a:p>
        </p:txBody>
      </p:sp>
      <p:grpSp>
        <p:nvGrpSpPr>
          <p:cNvPr id="116" name="Group 115"/>
          <p:cNvGrpSpPr/>
          <p:nvPr/>
        </p:nvGrpSpPr>
        <p:grpSpPr>
          <a:xfrm>
            <a:off x="4795416" y="3340934"/>
            <a:ext cx="812360" cy="812360"/>
            <a:chOff x="401320" y="3294181"/>
            <a:chExt cx="565748" cy="565748"/>
          </a:xfrm>
        </p:grpSpPr>
        <p:sp>
          <p:nvSpPr>
            <p:cNvPr id="117" name="Oval 116"/>
            <p:cNvSpPr/>
            <p:nvPr/>
          </p:nvSpPr>
          <p:spPr>
            <a:xfrm>
              <a:off x="423727" y="3316670"/>
              <a:ext cx="523762" cy="52376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solidFill>
                    <a:schemeClr val="bg1"/>
                  </a:solidFill>
                </a:rPr>
                <a:t>95%</a:t>
              </a:r>
              <a:endParaRPr lang="en-US" sz="1600" b="1" dirty="0">
                <a:solidFill>
                  <a:schemeClr val="bg1"/>
                </a:solidFill>
              </a:endParaRPr>
            </a:p>
          </p:txBody>
        </p:sp>
        <p:sp>
          <p:nvSpPr>
            <p:cNvPr id="118" name="Block Arc 117"/>
            <p:cNvSpPr/>
            <p:nvPr/>
          </p:nvSpPr>
          <p:spPr>
            <a:xfrm flipH="1">
              <a:off x="401320" y="3294181"/>
              <a:ext cx="565748" cy="565748"/>
            </a:xfrm>
            <a:prstGeom prst="blockArc">
              <a:avLst>
                <a:gd name="adj1" fmla="val 18826390"/>
                <a:gd name="adj2" fmla="val 16331239"/>
                <a:gd name="adj3" fmla="val 8827"/>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endParaRPr>
            </a:p>
          </p:txBody>
        </p:sp>
      </p:grpSp>
      <p:sp>
        <p:nvSpPr>
          <p:cNvPr id="119" name="Rectangle 118"/>
          <p:cNvSpPr/>
          <p:nvPr/>
        </p:nvSpPr>
        <p:spPr>
          <a:xfrm>
            <a:off x="4760610" y="4248150"/>
            <a:ext cx="881973" cy="276999"/>
          </a:xfrm>
          <a:prstGeom prst="rect">
            <a:avLst/>
          </a:prstGeom>
        </p:spPr>
        <p:txBody>
          <a:bodyPr wrap="none" anchor="ctr">
            <a:spAutoFit/>
          </a:bodyPr>
          <a:lstStyle/>
          <a:p>
            <a:pPr algn="ctr"/>
            <a:r>
              <a:rPr lang="en-US" sz="1200" dirty="0">
                <a:solidFill>
                  <a:schemeClr val="bg1"/>
                </a:solidFill>
              </a:rPr>
              <a:t>JANUARY</a:t>
            </a:r>
          </a:p>
        </p:txBody>
      </p:sp>
      <p:sp>
        <p:nvSpPr>
          <p:cNvPr id="67" name="Rounded Rectangle 66"/>
          <p:cNvSpPr/>
          <p:nvPr/>
        </p:nvSpPr>
        <p:spPr bwMode="auto">
          <a:xfrm>
            <a:off x="6017003" y="3126301"/>
            <a:ext cx="1131629" cy="1505047"/>
          </a:xfrm>
          <a:prstGeom prst="roundRect">
            <a:avLst/>
          </a:prstGeom>
          <a:solidFill>
            <a:schemeClr val="tx1">
              <a:alpha val="8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21" name="Group 120"/>
          <p:cNvGrpSpPr/>
          <p:nvPr/>
        </p:nvGrpSpPr>
        <p:grpSpPr>
          <a:xfrm>
            <a:off x="6176637" y="3340934"/>
            <a:ext cx="812360" cy="812360"/>
            <a:chOff x="401320" y="3294181"/>
            <a:chExt cx="565748" cy="565748"/>
          </a:xfrm>
        </p:grpSpPr>
        <p:sp>
          <p:nvSpPr>
            <p:cNvPr id="123" name="Oval 122"/>
            <p:cNvSpPr/>
            <p:nvPr/>
          </p:nvSpPr>
          <p:spPr>
            <a:xfrm>
              <a:off x="423727" y="3316670"/>
              <a:ext cx="523762" cy="52376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solidFill>
                    <a:schemeClr val="bg1"/>
                  </a:solidFill>
                </a:rPr>
                <a:t>50%</a:t>
              </a:r>
              <a:endParaRPr lang="en-US" sz="1600" b="1" dirty="0">
                <a:solidFill>
                  <a:schemeClr val="bg1"/>
                </a:solidFill>
              </a:endParaRPr>
            </a:p>
          </p:txBody>
        </p:sp>
        <p:sp>
          <p:nvSpPr>
            <p:cNvPr id="124" name="Block Arc 123"/>
            <p:cNvSpPr/>
            <p:nvPr/>
          </p:nvSpPr>
          <p:spPr>
            <a:xfrm flipH="1">
              <a:off x="401320" y="3294181"/>
              <a:ext cx="565748" cy="565748"/>
            </a:xfrm>
            <a:prstGeom prst="blockArc">
              <a:avLst>
                <a:gd name="adj1" fmla="val 5278343"/>
                <a:gd name="adj2" fmla="val 16331239"/>
                <a:gd name="adj3" fmla="val 8827"/>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endParaRPr>
            </a:p>
          </p:txBody>
        </p:sp>
      </p:grpSp>
      <p:sp>
        <p:nvSpPr>
          <p:cNvPr id="122" name="Rectangle 121"/>
          <p:cNvSpPr/>
          <p:nvPr/>
        </p:nvSpPr>
        <p:spPr>
          <a:xfrm>
            <a:off x="6100955" y="4248150"/>
            <a:ext cx="963725" cy="276999"/>
          </a:xfrm>
          <a:prstGeom prst="rect">
            <a:avLst/>
          </a:prstGeom>
        </p:spPr>
        <p:txBody>
          <a:bodyPr wrap="none" anchor="ctr">
            <a:spAutoFit/>
          </a:bodyPr>
          <a:lstStyle/>
          <a:p>
            <a:pPr algn="ctr"/>
            <a:r>
              <a:rPr lang="en-US" sz="1200" dirty="0">
                <a:solidFill>
                  <a:schemeClr val="bg1"/>
                </a:solidFill>
              </a:rPr>
              <a:t>FEBRUARY</a:t>
            </a:r>
          </a:p>
        </p:txBody>
      </p:sp>
      <p:grpSp>
        <p:nvGrpSpPr>
          <p:cNvPr id="126" name="Group 125"/>
          <p:cNvGrpSpPr/>
          <p:nvPr/>
        </p:nvGrpSpPr>
        <p:grpSpPr>
          <a:xfrm>
            <a:off x="7557859" y="3340934"/>
            <a:ext cx="812360" cy="812360"/>
            <a:chOff x="401320" y="3294181"/>
            <a:chExt cx="565748" cy="565748"/>
          </a:xfrm>
        </p:grpSpPr>
        <p:sp>
          <p:nvSpPr>
            <p:cNvPr id="128" name="Oval 127"/>
            <p:cNvSpPr/>
            <p:nvPr/>
          </p:nvSpPr>
          <p:spPr>
            <a:xfrm>
              <a:off x="423727" y="3316670"/>
              <a:ext cx="523762" cy="523762"/>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smtClean="0">
                  <a:solidFill>
                    <a:schemeClr val="bg1"/>
                  </a:solidFill>
                </a:rPr>
                <a:t>25%</a:t>
              </a:r>
              <a:endParaRPr lang="en-US" sz="1600" b="1" dirty="0">
                <a:solidFill>
                  <a:schemeClr val="bg1"/>
                </a:solidFill>
              </a:endParaRPr>
            </a:p>
          </p:txBody>
        </p:sp>
        <p:sp>
          <p:nvSpPr>
            <p:cNvPr id="129" name="Block Arc 128"/>
            <p:cNvSpPr/>
            <p:nvPr/>
          </p:nvSpPr>
          <p:spPr>
            <a:xfrm flipH="1">
              <a:off x="401320" y="3294181"/>
              <a:ext cx="565748" cy="565748"/>
            </a:xfrm>
            <a:prstGeom prst="blockArc">
              <a:avLst>
                <a:gd name="adj1" fmla="val 10352125"/>
                <a:gd name="adj2" fmla="val 16331239"/>
                <a:gd name="adj3" fmla="val 8827"/>
              </a:avLst>
            </a:prstGeom>
            <a:solidFill>
              <a:schemeClr val="bg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schemeClr val="bg1"/>
                </a:solidFill>
              </a:endParaRPr>
            </a:p>
          </p:txBody>
        </p:sp>
      </p:grpSp>
      <p:sp>
        <p:nvSpPr>
          <p:cNvPr id="127" name="Rectangle 126"/>
          <p:cNvSpPr/>
          <p:nvPr/>
        </p:nvSpPr>
        <p:spPr>
          <a:xfrm>
            <a:off x="7599997" y="4248150"/>
            <a:ext cx="728084" cy="276999"/>
          </a:xfrm>
          <a:prstGeom prst="rect">
            <a:avLst/>
          </a:prstGeom>
        </p:spPr>
        <p:txBody>
          <a:bodyPr wrap="none" anchor="ctr">
            <a:spAutoFit/>
          </a:bodyPr>
          <a:lstStyle/>
          <a:p>
            <a:pPr algn="ctr"/>
            <a:r>
              <a:rPr lang="en-US" sz="1200" dirty="0" smtClean="0">
                <a:solidFill>
                  <a:schemeClr val="bg1"/>
                </a:solidFill>
              </a:rPr>
              <a:t>MARCH</a:t>
            </a:r>
            <a:endParaRPr lang="en-US" sz="1200" dirty="0">
              <a:solidFill>
                <a:schemeClr val="bg1"/>
              </a:solidFill>
            </a:endParaRPr>
          </a:p>
        </p:txBody>
      </p:sp>
    </p:spTree>
    <p:extLst>
      <p:ext uri="{BB962C8B-B14F-4D97-AF65-F5344CB8AC3E}">
        <p14:creationId xmlns:p14="http://schemas.microsoft.com/office/powerpoint/2010/main" val="2217236504"/>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 Placeholder 52"/>
          <p:cNvSpPr>
            <a:spLocks noGrp="1"/>
          </p:cNvSpPr>
          <p:nvPr>
            <p:ph type="body" sz="half" idx="2"/>
          </p:nvPr>
        </p:nvSpPr>
        <p:spPr/>
        <p:txBody>
          <a:bodyPr/>
          <a:lstStyle/>
          <a:p>
            <a:r>
              <a:rPr lang="en-US" dirty="0"/>
              <a:t>Enter your subhead line here</a:t>
            </a:r>
          </a:p>
        </p:txBody>
      </p:sp>
      <p:sp>
        <p:nvSpPr>
          <p:cNvPr id="52" name="Title 51"/>
          <p:cNvSpPr>
            <a:spLocks noGrp="1"/>
          </p:cNvSpPr>
          <p:nvPr>
            <p:ph type="title"/>
          </p:nvPr>
        </p:nvSpPr>
        <p:spPr/>
        <p:txBody>
          <a:bodyPr/>
          <a:lstStyle/>
          <a:p>
            <a:r>
              <a:rPr lang="en-US" dirty="0"/>
              <a:t>Our History Timeline</a:t>
            </a:r>
          </a:p>
        </p:txBody>
      </p:sp>
      <p:cxnSp>
        <p:nvCxnSpPr>
          <p:cNvPr id="24" name="Straight Connector 23"/>
          <p:cNvCxnSpPr/>
          <p:nvPr/>
        </p:nvCxnSpPr>
        <p:spPr>
          <a:xfrm>
            <a:off x="425919" y="4357686"/>
            <a:ext cx="8292163"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grpSp>
        <p:nvGrpSpPr>
          <p:cNvPr id="40" name="Group 39"/>
          <p:cNvGrpSpPr/>
          <p:nvPr/>
        </p:nvGrpSpPr>
        <p:grpSpPr>
          <a:xfrm>
            <a:off x="658895" y="4281486"/>
            <a:ext cx="152400" cy="152400"/>
            <a:chOff x="1143000" y="1812131"/>
            <a:chExt cx="152400" cy="152400"/>
          </a:xfrm>
        </p:grpSpPr>
        <p:sp>
          <p:nvSpPr>
            <p:cNvPr id="50" name="Oval 49"/>
            <p:cNvSpPr/>
            <p:nvPr/>
          </p:nvSpPr>
          <p:spPr bwMode="auto">
            <a:xfrm>
              <a:off x="1143000" y="1812131"/>
              <a:ext cx="152400" cy="15240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1" name="Oval 50"/>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cxnSp>
        <p:nvCxnSpPr>
          <p:cNvPr id="41" name="Straight Connector 40"/>
          <p:cNvCxnSpPr/>
          <p:nvPr/>
        </p:nvCxnSpPr>
        <p:spPr>
          <a:xfrm flipV="1">
            <a:off x="735095" y="3333750"/>
            <a:ext cx="0" cy="94773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a:off x="735095" y="3334546"/>
            <a:ext cx="1300716" cy="0"/>
          </a:xfrm>
          <a:prstGeom prst="line">
            <a:avLst/>
          </a:prstGeom>
          <a:ln w="12700" cap="rnd">
            <a:solidFill>
              <a:schemeClr val="bg1">
                <a:lumMod val="65000"/>
              </a:schemeClr>
            </a:solidFill>
            <a:prstDash val="sysDot"/>
            <a:round/>
            <a:headEnd type="ova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960639" y="3018108"/>
            <a:ext cx="849628" cy="295466"/>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1"/>
                </a:solidFill>
              </a:rPr>
              <a:t>2015</a:t>
            </a:r>
            <a:endParaRPr lang="en-US" sz="1200" b="1" dirty="0">
              <a:solidFill>
                <a:schemeClr val="accent1"/>
              </a:solidFill>
            </a:endParaRPr>
          </a:p>
        </p:txBody>
      </p:sp>
      <p:sp>
        <p:nvSpPr>
          <p:cNvPr id="48" name="Rectangle 47"/>
          <p:cNvSpPr/>
          <p:nvPr/>
        </p:nvSpPr>
        <p:spPr>
          <a:xfrm>
            <a:off x="952897" y="3592816"/>
            <a:ext cx="1149586" cy="429605"/>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49" name="Oval 48"/>
          <p:cNvSpPr/>
          <p:nvPr/>
        </p:nvSpPr>
        <p:spPr bwMode="auto">
          <a:xfrm rot="10800000" flipV="1">
            <a:off x="803896" y="3641488"/>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10" name="Group 109"/>
          <p:cNvGrpSpPr/>
          <p:nvPr/>
        </p:nvGrpSpPr>
        <p:grpSpPr>
          <a:xfrm>
            <a:off x="2254551" y="4281486"/>
            <a:ext cx="152400" cy="152400"/>
            <a:chOff x="1143000" y="1812131"/>
            <a:chExt cx="152400" cy="152400"/>
          </a:xfrm>
        </p:grpSpPr>
        <p:sp>
          <p:nvSpPr>
            <p:cNvPr id="120" name="Oval 119"/>
            <p:cNvSpPr/>
            <p:nvPr/>
          </p:nvSpPr>
          <p:spPr bwMode="auto">
            <a:xfrm>
              <a:off x="1143000" y="1812131"/>
              <a:ext cx="152400" cy="15240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1" name="Oval 120"/>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cxnSp>
        <p:nvCxnSpPr>
          <p:cNvPr id="111" name="Straight Connector 110"/>
          <p:cNvCxnSpPr>
            <a:stCxn id="120" idx="0"/>
          </p:cNvCxnSpPr>
          <p:nvPr/>
        </p:nvCxnSpPr>
        <p:spPr>
          <a:xfrm flipV="1">
            <a:off x="2330751" y="2724150"/>
            <a:ext cx="0" cy="155733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flipH="1">
            <a:off x="2330751" y="2718142"/>
            <a:ext cx="1300716" cy="0"/>
          </a:xfrm>
          <a:prstGeom prst="line">
            <a:avLst/>
          </a:prstGeom>
          <a:ln w="12700" cap="rnd">
            <a:solidFill>
              <a:schemeClr val="bg1">
                <a:lumMod val="65000"/>
              </a:schemeClr>
            </a:solidFill>
            <a:prstDash val="sysDot"/>
            <a:round/>
            <a:headEnd type="oval"/>
          </a:ln>
        </p:spPr>
        <p:style>
          <a:lnRef idx="1">
            <a:schemeClr val="accent1"/>
          </a:lnRef>
          <a:fillRef idx="0">
            <a:schemeClr val="accent1"/>
          </a:fillRef>
          <a:effectRef idx="0">
            <a:schemeClr val="accent1"/>
          </a:effectRef>
          <a:fontRef idx="minor">
            <a:schemeClr val="tx1"/>
          </a:fontRef>
        </p:style>
      </p:cxnSp>
      <p:sp>
        <p:nvSpPr>
          <p:cNvPr id="113" name="TextBox 112"/>
          <p:cNvSpPr txBox="1"/>
          <p:nvPr/>
        </p:nvSpPr>
        <p:spPr>
          <a:xfrm>
            <a:off x="2556295" y="2413342"/>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2"/>
                </a:solidFill>
              </a:rPr>
              <a:t>2016</a:t>
            </a:r>
            <a:endParaRPr lang="en-US" sz="1200" b="1" dirty="0">
              <a:solidFill>
                <a:schemeClr val="accent2"/>
              </a:solidFill>
            </a:endParaRPr>
          </a:p>
        </p:txBody>
      </p:sp>
      <p:sp>
        <p:nvSpPr>
          <p:cNvPr id="116" name="Rectangle 115"/>
          <p:cNvSpPr/>
          <p:nvPr/>
        </p:nvSpPr>
        <p:spPr>
          <a:xfrm>
            <a:off x="2548553" y="2976907"/>
            <a:ext cx="1149586"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17" name="Oval 116"/>
          <p:cNvSpPr/>
          <p:nvPr/>
        </p:nvSpPr>
        <p:spPr bwMode="auto">
          <a:xfrm rot="10800000" flipV="1">
            <a:off x="2399552" y="3032376"/>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8" name="Rectangle 117"/>
          <p:cNvSpPr/>
          <p:nvPr/>
        </p:nvSpPr>
        <p:spPr>
          <a:xfrm>
            <a:off x="2548553" y="3592816"/>
            <a:ext cx="1149586" cy="429605"/>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19" name="Oval 118"/>
          <p:cNvSpPr/>
          <p:nvPr/>
        </p:nvSpPr>
        <p:spPr bwMode="auto">
          <a:xfrm rot="10800000" flipV="1">
            <a:off x="2399552" y="3641488"/>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23" name="Group 122"/>
          <p:cNvGrpSpPr/>
          <p:nvPr/>
        </p:nvGrpSpPr>
        <p:grpSpPr>
          <a:xfrm>
            <a:off x="3850207" y="4281486"/>
            <a:ext cx="152400" cy="152400"/>
            <a:chOff x="1143000" y="1812131"/>
            <a:chExt cx="152400" cy="152400"/>
          </a:xfrm>
        </p:grpSpPr>
        <p:sp>
          <p:nvSpPr>
            <p:cNvPr id="133" name="Oval 132"/>
            <p:cNvSpPr/>
            <p:nvPr/>
          </p:nvSpPr>
          <p:spPr bwMode="auto">
            <a:xfrm>
              <a:off x="1143000" y="1812131"/>
              <a:ext cx="152400" cy="15240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4" name="Oval 133"/>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cxnSp>
        <p:nvCxnSpPr>
          <p:cNvPr id="124" name="Straight Connector 123"/>
          <p:cNvCxnSpPr>
            <a:stCxn id="133" idx="0"/>
          </p:cNvCxnSpPr>
          <p:nvPr/>
        </p:nvCxnSpPr>
        <p:spPr>
          <a:xfrm flipV="1">
            <a:off x="3926407" y="2041530"/>
            <a:ext cx="0" cy="223995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H="1">
            <a:off x="3926407" y="2041530"/>
            <a:ext cx="1300716" cy="0"/>
          </a:xfrm>
          <a:prstGeom prst="line">
            <a:avLst/>
          </a:prstGeom>
          <a:ln w="12700" cap="rnd">
            <a:solidFill>
              <a:schemeClr val="bg1">
                <a:lumMod val="65000"/>
              </a:schemeClr>
            </a:solidFill>
            <a:prstDash val="sysDot"/>
            <a:round/>
            <a:headEnd type="oval"/>
          </a:ln>
        </p:spPr>
        <p:style>
          <a:lnRef idx="1">
            <a:schemeClr val="accent1"/>
          </a:lnRef>
          <a:fillRef idx="0">
            <a:schemeClr val="accent1"/>
          </a:fillRef>
          <a:effectRef idx="0">
            <a:schemeClr val="accent1"/>
          </a:effectRef>
          <a:fontRef idx="minor">
            <a:schemeClr val="tx1"/>
          </a:fontRef>
        </p:style>
      </p:cxnSp>
      <p:sp>
        <p:nvSpPr>
          <p:cNvPr id="126" name="TextBox 125"/>
          <p:cNvSpPr txBox="1"/>
          <p:nvPr/>
        </p:nvSpPr>
        <p:spPr>
          <a:xfrm>
            <a:off x="4151951" y="1736730"/>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3"/>
                </a:solidFill>
              </a:rPr>
              <a:t>2017</a:t>
            </a:r>
            <a:endParaRPr lang="en-US" sz="1200" b="1" dirty="0">
              <a:solidFill>
                <a:schemeClr val="accent3"/>
              </a:solidFill>
            </a:endParaRPr>
          </a:p>
        </p:txBody>
      </p:sp>
      <p:sp>
        <p:nvSpPr>
          <p:cNvPr id="131" name="Rectangle 130"/>
          <p:cNvSpPr/>
          <p:nvPr/>
        </p:nvSpPr>
        <p:spPr>
          <a:xfrm>
            <a:off x="4144209" y="3592816"/>
            <a:ext cx="1149586" cy="429605"/>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32" name="Oval 131"/>
          <p:cNvSpPr/>
          <p:nvPr/>
        </p:nvSpPr>
        <p:spPr bwMode="auto">
          <a:xfrm rot="10800000" flipV="1">
            <a:off x="3995208" y="3641488"/>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8" name="Rectangle 177"/>
          <p:cNvSpPr/>
          <p:nvPr/>
        </p:nvSpPr>
        <p:spPr>
          <a:xfrm>
            <a:off x="4144209" y="2976907"/>
            <a:ext cx="1149586"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79" name="Oval 178"/>
          <p:cNvSpPr/>
          <p:nvPr/>
        </p:nvSpPr>
        <p:spPr bwMode="auto">
          <a:xfrm rot="10800000" flipV="1">
            <a:off x="3995208" y="3032376"/>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1" name="Rectangle 180"/>
          <p:cNvSpPr/>
          <p:nvPr/>
        </p:nvSpPr>
        <p:spPr>
          <a:xfrm>
            <a:off x="4144209" y="2361899"/>
            <a:ext cx="1149586"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82" name="Oval 181"/>
          <p:cNvSpPr/>
          <p:nvPr/>
        </p:nvSpPr>
        <p:spPr bwMode="auto">
          <a:xfrm rot="10800000" flipV="1">
            <a:off x="3995208" y="2417368"/>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85" name="Group 184"/>
          <p:cNvGrpSpPr/>
          <p:nvPr/>
        </p:nvGrpSpPr>
        <p:grpSpPr>
          <a:xfrm>
            <a:off x="5445863" y="4281486"/>
            <a:ext cx="152400" cy="152400"/>
            <a:chOff x="1143000" y="1812131"/>
            <a:chExt cx="152400" cy="152400"/>
          </a:xfrm>
        </p:grpSpPr>
        <p:sp>
          <p:nvSpPr>
            <p:cNvPr id="195" name="Oval 194"/>
            <p:cNvSpPr/>
            <p:nvPr/>
          </p:nvSpPr>
          <p:spPr bwMode="auto">
            <a:xfrm>
              <a:off x="1143000" y="1812131"/>
              <a:ext cx="152400" cy="152400"/>
            </a:xfrm>
            <a:prstGeom prst="ellipse">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6" name="Oval 195"/>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cxnSp>
        <p:nvCxnSpPr>
          <p:cNvPr id="186" name="Straight Connector 185"/>
          <p:cNvCxnSpPr>
            <a:stCxn id="195" idx="0"/>
          </p:cNvCxnSpPr>
          <p:nvPr/>
        </p:nvCxnSpPr>
        <p:spPr>
          <a:xfrm flipV="1">
            <a:off x="5522063" y="2724150"/>
            <a:ext cx="0" cy="155733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flipH="1">
            <a:off x="5522063" y="2718142"/>
            <a:ext cx="1300716" cy="0"/>
          </a:xfrm>
          <a:prstGeom prst="line">
            <a:avLst/>
          </a:prstGeom>
          <a:ln w="12700" cap="rnd">
            <a:solidFill>
              <a:schemeClr val="bg1">
                <a:lumMod val="65000"/>
              </a:schemeClr>
            </a:solidFill>
            <a:prstDash val="sysDot"/>
            <a:round/>
            <a:headEnd type="oval"/>
          </a:ln>
        </p:spPr>
        <p:style>
          <a:lnRef idx="1">
            <a:schemeClr val="accent1"/>
          </a:lnRef>
          <a:fillRef idx="0">
            <a:schemeClr val="accent1"/>
          </a:fillRef>
          <a:effectRef idx="0">
            <a:schemeClr val="accent1"/>
          </a:effectRef>
          <a:fontRef idx="minor">
            <a:schemeClr val="tx1"/>
          </a:fontRef>
        </p:style>
      </p:cxnSp>
      <p:sp>
        <p:nvSpPr>
          <p:cNvPr id="188" name="TextBox 187"/>
          <p:cNvSpPr txBox="1"/>
          <p:nvPr/>
        </p:nvSpPr>
        <p:spPr>
          <a:xfrm>
            <a:off x="5747607" y="2413342"/>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4"/>
                </a:solidFill>
              </a:rPr>
              <a:t>2018</a:t>
            </a:r>
            <a:endParaRPr lang="en-US" sz="1200" b="1" dirty="0">
              <a:solidFill>
                <a:schemeClr val="accent4"/>
              </a:solidFill>
            </a:endParaRPr>
          </a:p>
        </p:txBody>
      </p:sp>
      <p:sp>
        <p:nvSpPr>
          <p:cNvPr id="193" name="Rectangle 192"/>
          <p:cNvSpPr/>
          <p:nvPr/>
        </p:nvSpPr>
        <p:spPr>
          <a:xfrm>
            <a:off x="5739865" y="2976907"/>
            <a:ext cx="1149586"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94" name="Oval 193"/>
          <p:cNvSpPr/>
          <p:nvPr/>
        </p:nvSpPr>
        <p:spPr bwMode="auto">
          <a:xfrm rot="10800000" flipV="1">
            <a:off x="5590864" y="3032376"/>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1" name="Rectangle 190"/>
          <p:cNvSpPr/>
          <p:nvPr/>
        </p:nvSpPr>
        <p:spPr>
          <a:xfrm>
            <a:off x="5739865" y="3592816"/>
            <a:ext cx="1149586" cy="429605"/>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192" name="Oval 191"/>
          <p:cNvSpPr/>
          <p:nvPr/>
        </p:nvSpPr>
        <p:spPr bwMode="auto">
          <a:xfrm rot="10800000" flipV="1">
            <a:off x="5590864" y="3641488"/>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214" name="Group 213"/>
          <p:cNvGrpSpPr/>
          <p:nvPr/>
        </p:nvGrpSpPr>
        <p:grpSpPr>
          <a:xfrm>
            <a:off x="7041518" y="4281486"/>
            <a:ext cx="152400" cy="152400"/>
            <a:chOff x="1143000" y="1812131"/>
            <a:chExt cx="152400" cy="152400"/>
          </a:xfrm>
        </p:grpSpPr>
        <p:sp>
          <p:nvSpPr>
            <p:cNvPr id="226" name="Oval 225"/>
            <p:cNvSpPr/>
            <p:nvPr/>
          </p:nvSpPr>
          <p:spPr bwMode="auto">
            <a:xfrm>
              <a:off x="1143000" y="1812131"/>
              <a:ext cx="152400" cy="152400"/>
            </a:xfrm>
            <a:prstGeom prst="ellipse">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27" name="Oval 226"/>
            <p:cNvSpPr/>
            <p:nvPr/>
          </p:nvSpPr>
          <p:spPr bwMode="auto">
            <a:xfrm>
              <a:off x="1185069" y="1854200"/>
              <a:ext cx="68262" cy="68262"/>
            </a:xfrm>
            <a:prstGeom prst="ellipse">
              <a:avLst/>
            </a:pr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cxnSp>
        <p:nvCxnSpPr>
          <p:cNvPr id="215" name="Straight Connector 214"/>
          <p:cNvCxnSpPr>
            <a:stCxn id="226" idx="0"/>
          </p:cNvCxnSpPr>
          <p:nvPr/>
        </p:nvCxnSpPr>
        <p:spPr>
          <a:xfrm flipV="1">
            <a:off x="7117718" y="2041530"/>
            <a:ext cx="0" cy="2239956"/>
          </a:xfrm>
          <a:prstGeom prst="line">
            <a:avLst/>
          </a:prstGeom>
          <a:ln w="12700" cap="rnd">
            <a:solidFill>
              <a:schemeClr val="bg1">
                <a:lumMod val="65000"/>
              </a:schemeClr>
            </a:solidFill>
            <a:prstDash val="sysDot"/>
            <a:round/>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flipH="1">
            <a:off x="7117718" y="2041530"/>
            <a:ext cx="1300716" cy="0"/>
          </a:xfrm>
          <a:prstGeom prst="line">
            <a:avLst/>
          </a:prstGeom>
          <a:ln w="12700" cap="rnd">
            <a:solidFill>
              <a:schemeClr val="bg1">
                <a:lumMod val="65000"/>
              </a:schemeClr>
            </a:solidFill>
            <a:prstDash val="sysDot"/>
            <a:round/>
            <a:headEnd type="oval"/>
          </a:ln>
        </p:spPr>
        <p:style>
          <a:lnRef idx="1">
            <a:schemeClr val="accent1"/>
          </a:lnRef>
          <a:fillRef idx="0">
            <a:schemeClr val="accent1"/>
          </a:fillRef>
          <a:effectRef idx="0">
            <a:schemeClr val="accent1"/>
          </a:effectRef>
          <a:fontRef idx="minor">
            <a:schemeClr val="tx1"/>
          </a:fontRef>
        </p:style>
      </p:cxnSp>
      <p:sp>
        <p:nvSpPr>
          <p:cNvPr id="217" name="TextBox 216"/>
          <p:cNvSpPr txBox="1"/>
          <p:nvPr/>
        </p:nvSpPr>
        <p:spPr>
          <a:xfrm>
            <a:off x="7343262" y="1736730"/>
            <a:ext cx="849628" cy="272190"/>
          </a:xfrm>
          <a:prstGeom prst="rect">
            <a:avLst/>
          </a:prstGeom>
          <a:noFill/>
          <a:ln>
            <a:noFill/>
          </a:ln>
        </p:spPr>
        <p:txBody>
          <a:bodyPr wrap="square" lIns="0" tIns="0" rIns="0" bIns="0" rtlCol="0" anchor="ctr">
            <a:spAutoFit/>
          </a:bodyPr>
          <a:lstStyle/>
          <a:p>
            <a:pPr algn="ctr">
              <a:lnSpc>
                <a:spcPct val="120000"/>
              </a:lnSpc>
            </a:pPr>
            <a:r>
              <a:rPr lang="en-US" sz="1600" b="1" dirty="0" smtClean="0">
                <a:solidFill>
                  <a:schemeClr val="accent5"/>
                </a:solidFill>
              </a:rPr>
              <a:t>2019</a:t>
            </a:r>
            <a:endParaRPr lang="en-US" sz="1200" b="1" dirty="0">
              <a:solidFill>
                <a:schemeClr val="accent5"/>
              </a:solidFill>
            </a:endParaRPr>
          </a:p>
        </p:txBody>
      </p:sp>
      <p:sp>
        <p:nvSpPr>
          <p:cNvPr id="218" name="Rectangle 217"/>
          <p:cNvSpPr/>
          <p:nvPr/>
        </p:nvSpPr>
        <p:spPr>
          <a:xfrm>
            <a:off x="7335520" y="3586020"/>
            <a:ext cx="1149586"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219" name="Oval 218"/>
          <p:cNvSpPr/>
          <p:nvPr/>
        </p:nvSpPr>
        <p:spPr bwMode="auto">
          <a:xfrm rot="10800000" flipV="1">
            <a:off x="7186519" y="3641488"/>
            <a:ext cx="45720" cy="4572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24" name="Rectangle 223"/>
          <p:cNvSpPr/>
          <p:nvPr/>
        </p:nvSpPr>
        <p:spPr>
          <a:xfrm>
            <a:off x="7335520" y="2976907"/>
            <a:ext cx="1149586"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225" name="Oval 224"/>
          <p:cNvSpPr/>
          <p:nvPr/>
        </p:nvSpPr>
        <p:spPr bwMode="auto">
          <a:xfrm rot="10800000" flipV="1">
            <a:off x="7186519" y="3032376"/>
            <a:ext cx="45720" cy="4572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22" name="Rectangle 221"/>
          <p:cNvSpPr/>
          <p:nvPr/>
        </p:nvSpPr>
        <p:spPr>
          <a:xfrm>
            <a:off x="7335520" y="2361899"/>
            <a:ext cx="1149586" cy="443198"/>
          </a:xfrm>
          <a:prstGeom prst="rect">
            <a:avLst/>
          </a:prstGeom>
        </p:spPr>
        <p:txBody>
          <a:bodyPr wrap="square" lIns="0" tIns="0" rIns="0" bIns="0" anchor="ctr">
            <a:spAutoFit/>
          </a:bodyPr>
          <a:lstStyle/>
          <a:p>
            <a:pPr>
              <a:lnSpc>
                <a:spcPct val="120000"/>
              </a:lnSpc>
            </a:pPr>
            <a:r>
              <a:rPr lang="en-US" sz="800" dirty="0" smtClean="0">
                <a:solidFill>
                  <a:schemeClr val="tx1">
                    <a:lumMod val="75000"/>
                    <a:lumOff val="25000"/>
                  </a:schemeClr>
                </a:solidFill>
                <a:latin typeface="Roboto (Body)"/>
              </a:rPr>
              <a:t>It </a:t>
            </a:r>
            <a:r>
              <a:rPr lang="en-US" sz="800" dirty="0">
                <a:solidFill>
                  <a:schemeClr val="tx1">
                    <a:lumMod val="75000"/>
                    <a:lumOff val="25000"/>
                  </a:schemeClr>
                </a:solidFill>
                <a:latin typeface="Roboto (Body)"/>
              </a:rPr>
              <a:t>is a long established fact that a reader will be distracted </a:t>
            </a:r>
            <a:r>
              <a:rPr lang="en-US" sz="800" dirty="0" smtClean="0">
                <a:solidFill>
                  <a:schemeClr val="tx1">
                    <a:lumMod val="75000"/>
                    <a:lumOff val="25000"/>
                  </a:schemeClr>
                </a:solidFill>
                <a:latin typeface="Roboto (Body)"/>
              </a:rPr>
              <a:t>.</a:t>
            </a:r>
            <a:endParaRPr lang="en-US" sz="800" dirty="0">
              <a:solidFill>
                <a:schemeClr val="tx1">
                  <a:lumMod val="75000"/>
                  <a:lumOff val="25000"/>
                </a:schemeClr>
              </a:solidFill>
              <a:latin typeface="Roboto (Body)"/>
            </a:endParaRPr>
          </a:p>
        </p:txBody>
      </p:sp>
      <p:sp>
        <p:nvSpPr>
          <p:cNvPr id="223" name="Oval 222"/>
          <p:cNvSpPr/>
          <p:nvPr/>
        </p:nvSpPr>
        <p:spPr bwMode="auto">
          <a:xfrm rot="10800000" flipV="1">
            <a:off x="7186519" y="2417368"/>
            <a:ext cx="45720" cy="4572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Tree>
    <p:extLst>
      <p:ext uri="{BB962C8B-B14F-4D97-AF65-F5344CB8AC3E}">
        <p14:creationId xmlns:p14="http://schemas.microsoft.com/office/powerpoint/2010/main" val="3830313459"/>
      </p:ext>
    </p:extLst>
  </p:cSld>
  <p:clrMapOvr>
    <a:masterClrMapping/>
  </p:clrMapOvr>
  <p:transition spd="slow">
    <p:push di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p:cNvCxnSpPr>
            <a:endCxn id="21" idx="0"/>
          </p:cNvCxnSpPr>
          <p:nvPr/>
        </p:nvCxnSpPr>
        <p:spPr>
          <a:xfrm>
            <a:off x="540343" y="0"/>
            <a:ext cx="0" cy="2204817"/>
          </a:xfrm>
          <a:prstGeom prst="line">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381000" y="2204817"/>
            <a:ext cx="985972" cy="318686"/>
            <a:chOff x="381000" y="2412407"/>
            <a:chExt cx="985972" cy="318686"/>
          </a:xfrm>
        </p:grpSpPr>
        <p:cxnSp>
          <p:nvCxnSpPr>
            <p:cNvPr id="22" name="Straight Connector 21"/>
            <p:cNvCxnSpPr>
              <a:stCxn id="21" idx="6"/>
              <a:endCxn id="23" idx="2"/>
            </p:cNvCxnSpPr>
            <p:nvPr/>
          </p:nvCxnSpPr>
          <p:spPr>
            <a:xfrm>
              <a:off x="699686" y="2571750"/>
              <a:ext cx="519514"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
          <p:nvSpPr>
            <p:cNvPr id="23" name="Oval 22"/>
            <p:cNvSpPr/>
            <p:nvPr/>
          </p:nvSpPr>
          <p:spPr bwMode="auto">
            <a:xfrm>
              <a:off x="1219200" y="2497864"/>
              <a:ext cx="147772" cy="147772"/>
            </a:xfrm>
            <a:prstGeom prst="ellipse">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2" name="Group 1"/>
            <p:cNvGrpSpPr/>
            <p:nvPr/>
          </p:nvGrpSpPr>
          <p:grpSpPr>
            <a:xfrm>
              <a:off x="381000" y="2412407"/>
              <a:ext cx="318686" cy="318686"/>
              <a:chOff x="381000" y="2412407"/>
              <a:chExt cx="318686" cy="318686"/>
            </a:xfrm>
          </p:grpSpPr>
          <p:sp>
            <p:nvSpPr>
              <p:cNvPr id="21" name="Oval 20"/>
              <p:cNvSpPr/>
              <p:nvPr/>
            </p:nvSpPr>
            <p:spPr bwMode="auto">
              <a:xfrm>
                <a:off x="381000" y="2412407"/>
                <a:ext cx="318686" cy="318686"/>
              </a:xfrm>
              <a:prstGeom prst="ellipse">
                <a:avLst/>
              </a:prstGeom>
              <a:solidFill>
                <a:schemeClr val="bg1"/>
              </a:solidFill>
              <a:ln w="28575">
                <a:solidFill>
                  <a:schemeClr val="accent4"/>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0" name="Oval 49"/>
              <p:cNvSpPr/>
              <p:nvPr/>
            </p:nvSpPr>
            <p:spPr bwMode="auto">
              <a:xfrm>
                <a:off x="466457" y="2497864"/>
                <a:ext cx="147772" cy="147772"/>
              </a:xfrm>
              <a:prstGeom prst="ellipse">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grpSp>
      <p:sp>
        <p:nvSpPr>
          <p:cNvPr id="40" name="TextBox 39"/>
          <p:cNvSpPr txBox="1"/>
          <p:nvPr/>
        </p:nvSpPr>
        <p:spPr>
          <a:xfrm>
            <a:off x="1524000" y="2194049"/>
            <a:ext cx="2743200" cy="340221"/>
          </a:xfrm>
          <a:prstGeom prst="rect">
            <a:avLst/>
          </a:prstGeom>
          <a:noFill/>
        </p:spPr>
        <p:txBody>
          <a:bodyPr wrap="square" lIns="0" tIns="0" rIns="0" bIns="0" rtlCol="0" anchor="ctr">
            <a:spAutoFit/>
          </a:bodyPr>
          <a:lstStyle/>
          <a:p>
            <a:pPr>
              <a:lnSpc>
                <a:spcPct val="120000"/>
              </a:lnSpc>
            </a:pPr>
            <a:r>
              <a:rPr lang="en-US" sz="2000" b="1" dirty="0" smtClean="0">
                <a:solidFill>
                  <a:schemeClr val="accent4"/>
                </a:solidFill>
              </a:rPr>
              <a:t>2016</a:t>
            </a:r>
          </a:p>
        </p:txBody>
      </p:sp>
      <p:sp>
        <p:nvSpPr>
          <p:cNvPr id="41" name="Rectangle 40"/>
          <p:cNvSpPr/>
          <p:nvPr/>
        </p:nvSpPr>
        <p:spPr>
          <a:xfrm>
            <a:off x="1524000" y="2438046"/>
            <a:ext cx="6993555" cy="1015663"/>
          </a:xfrm>
          <a:prstGeom prst="rect">
            <a:avLst/>
          </a:prstGeom>
        </p:spPr>
        <p:txBody>
          <a:bodyPr wrap="square" lIns="0" rIns="0">
            <a:spAutoFit/>
          </a:bodyPr>
          <a:lstStyle/>
          <a:p>
            <a:pPr>
              <a:lnSpc>
                <a:spcPct val="150000"/>
              </a:lnSpc>
            </a:pPr>
            <a:r>
              <a:rPr lang="en-US" sz="1000" dirty="0" smtClean="0">
                <a:solidFill>
                  <a:schemeClr val="bg1">
                    <a:lumMod val="65000"/>
                  </a:schemeClr>
                </a:solidFill>
              </a:rPr>
              <a:t>It’s </a:t>
            </a:r>
            <a:r>
              <a:rPr lang="en-US" sz="1000" dirty="0">
                <a:solidFill>
                  <a:schemeClr val="bg1">
                    <a:lumMod val="65000"/>
                  </a:schemeClr>
                </a:solidFill>
              </a:rPr>
              <a:t>now that much easier and more effective to start your business, thanks to company! Our tool will guide you step by step to get your project done. Evaluate how successful your new </a:t>
            </a:r>
            <a:r>
              <a:rPr lang="en-US" sz="1000" dirty="0" smtClean="0">
                <a:solidFill>
                  <a:schemeClr val="bg1">
                    <a:lumMod val="65000"/>
                  </a:schemeClr>
                </a:solidFill>
              </a:rPr>
              <a:t>business. </a:t>
            </a:r>
            <a:r>
              <a:rPr lang="en-US" sz="1000" dirty="0">
                <a:solidFill>
                  <a:schemeClr val="bg1">
                    <a:lumMod val="65000"/>
                  </a:schemeClr>
                </a:solidFill>
              </a:rPr>
              <a:t>It’s now that much easier and more effective to start your business, thanks to company! Our tool will guide you step by step to get your project done. Evaluate how successful your new business. </a:t>
            </a:r>
          </a:p>
        </p:txBody>
      </p:sp>
      <p:sp>
        <p:nvSpPr>
          <p:cNvPr id="44" name="Rectangle 43"/>
          <p:cNvSpPr/>
          <p:nvPr/>
        </p:nvSpPr>
        <p:spPr bwMode="auto">
          <a:xfrm>
            <a:off x="1524000" y="3638550"/>
            <a:ext cx="1143136" cy="1066926"/>
          </a:xfrm>
          <a:prstGeom prst="rect">
            <a:avLst/>
          </a:prstGeom>
          <a:solidFill>
            <a:schemeClr val="bg1"/>
          </a:solidFill>
          <a:ln w="317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sz="1400"/>
          </a:p>
        </p:txBody>
      </p:sp>
      <p:sp>
        <p:nvSpPr>
          <p:cNvPr id="45" name="Rectangle 44"/>
          <p:cNvSpPr/>
          <p:nvPr/>
        </p:nvSpPr>
        <p:spPr>
          <a:xfrm>
            <a:off x="1536301" y="3735183"/>
            <a:ext cx="1118536" cy="480131"/>
          </a:xfrm>
          <a:prstGeom prst="rect">
            <a:avLst/>
          </a:prstGeom>
        </p:spPr>
        <p:txBody>
          <a:bodyPr wrap="square" anchor="ctr">
            <a:spAutoFit/>
          </a:bodyPr>
          <a:lstStyle/>
          <a:p>
            <a:pPr algn="ctr">
              <a:lnSpc>
                <a:spcPct val="120000"/>
              </a:lnSpc>
            </a:pPr>
            <a:r>
              <a:rPr lang="en-US" sz="700" b="1" i="1" dirty="0" smtClean="0">
                <a:solidFill>
                  <a:schemeClr val="accent1"/>
                </a:solidFill>
              </a:rPr>
              <a:t>There </a:t>
            </a:r>
            <a:r>
              <a:rPr lang="en-US" sz="700" b="1" i="1" dirty="0">
                <a:solidFill>
                  <a:schemeClr val="accent1"/>
                </a:solidFill>
              </a:rPr>
              <a:t>are many variations of passages of lorem </a:t>
            </a:r>
            <a:r>
              <a:rPr lang="en-US" sz="700" b="1" i="1" dirty="0" smtClean="0">
                <a:solidFill>
                  <a:schemeClr val="accent1"/>
                </a:solidFill>
              </a:rPr>
              <a:t>.</a:t>
            </a:r>
            <a:endParaRPr lang="en-US" sz="700" b="1" i="1" dirty="0">
              <a:solidFill>
                <a:schemeClr val="accent1"/>
              </a:solidFill>
            </a:endParaRPr>
          </a:p>
        </p:txBody>
      </p:sp>
      <p:sp>
        <p:nvSpPr>
          <p:cNvPr id="51" name="Rectangle 50"/>
          <p:cNvSpPr/>
          <p:nvPr/>
        </p:nvSpPr>
        <p:spPr bwMode="auto">
          <a:xfrm>
            <a:off x="5921037" y="3638550"/>
            <a:ext cx="1143136" cy="1066926"/>
          </a:xfrm>
          <a:prstGeom prst="rect">
            <a:avLst/>
          </a:prstGeom>
          <a:solidFill>
            <a:schemeClr val="bg1"/>
          </a:solidFill>
          <a:ln w="317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sz="1400"/>
          </a:p>
        </p:txBody>
      </p:sp>
      <p:sp>
        <p:nvSpPr>
          <p:cNvPr id="52" name="Rectangle 51"/>
          <p:cNvSpPr/>
          <p:nvPr/>
        </p:nvSpPr>
        <p:spPr>
          <a:xfrm>
            <a:off x="5933338" y="3735183"/>
            <a:ext cx="1118536" cy="480131"/>
          </a:xfrm>
          <a:prstGeom prst="rect">
            <a:avLst/>
          </a:prstGeom>
        </p:spPr>
        <p:txBody>
          <a:bodyPr wrap="square" anchor="ctr">
            <a:spAutoFit/>
          </a:bodyPr>
          <a:lstStyle/>
          <a:p>
            <a:pPr algn="ctr">
              <a:lnSpc>
                <a:spcPct val="120000"/>
              </a:lnSpc>
            </a:pPr>
            <a:r>
              <a:rPr lang="en-US" sz="700" b="1" i="1" dirty="0" smtClean="0">
                <a:solidFill>
                  <a:schemeClr val="accent4"/>
                </a:solidFill>
              </a:rPr>
              <a:t>There </a:t>
            </a:r>
            <a:r>
              <a:rPr lang="en-US" sz="700" b="1" i="1" dirty="0">
                <a:solidFill>
                  <a:schemeClr val="accent4"/>
                </a:solidFill>
              </a:rPr>
              <a:t>are many variations of passages of lorem </a:t>
            </a:r>
            <a:r>
              <a:rPr lang="en-US" sz="700" b="1" i="1" dirty="0" smtClean="0">
                <a:solidFill>
                  <a:schemeClr val="accent4"/>
                </a:solidFill>
              </a:rPr>
              <a:t>.</a:t>
            </a:r>
            <a:endParaRPr lang="en-US" sz="700" b="1" i="1" dirty="0">
              <a:solidFill>
                <a:schemeClr val="accent4"/>
              </a:solidFill>
            </a:endParaRPr>
          </a:p>
        </p:txBody>
      </p:sp>
      <p:grpSp>
        <p:nvGrpSpPr>
          <p:cNvPr id="57" name="Group 853"/>
          <p:cNvGrpSpPr>
            <a:grpSpLocks noChangeAspect="1"/>
          </p:cNvGrpSpPr>
          <p:nvPr/>
        </p:nvGrpSpPr>
        <p:grpSpPr bwMode="auto">
          <a:xfrm>
            <a:off x="6332714" y="4289949"/>
            <a:ext cx="319782" cy="271626"/>
            <a:chOff x="518" y="2848"/>
            <a:chExt cx="1109" cy="942"/>
          </a:xfrm>
          <a:solidFill>
            <a:schemeClr val="tx1">
              <a:lumMod val="65000"/>
              <a:lumOff val="35000"/>
            </a:schemeClr>
          </a:solidFill>
        </p:grpSpPr>
        <p:sp>
          <p:nvSpPr>
            <p:cNvPr id="58" name="Freeform 855"/>
            <p:cNvSpPr>
              <a:spLocks/>
            </p:cNvSpPr>
            <p:nvPr/>
          </p:nvSpPr>
          <p:spPr bwMode="auto">
            <a:xfrm>
              <a:off x="593" y="3454"/>
              <a:ext cx="179" cy="336"/>
            </a:xfrm>
            <a:custGeom>
              <a:avLst/>
              <a:gdLst>
                <a:gd name="T0" fmla="*/ 538 w 538"/>
                <a:gd name="T1" fmla="*/ 0 h 1009"/>
                <a:gd name="T2" fmla="*/ 538 w 538"/>
                <a:gd name="T3" fmla="*/ 949 h 1009"/>
                <a:gd name="T4" fmla="*/ 536 w 538"/>
                <a:gd name="T5" fmla="*/ 965 h 1009"/>
                <a:gd name="T6" fmla="*/ 529 w 538"/>
                <a:gd name="T7" fmla="*/ 980 h 1009"/>
                <a:gd name="T8" fmla="*/ 520 w 538"/>
                <a:gd name="T9" fmla="*/ 992 h 1009"/>
                <a:gd name="T10" fmla="*/ 508 w 538"/>
                <a:gd name="T11" fmla="*/ 1001 h 1009"/>
                <a:gd name="T12" fmla="*/ 494 w 538"/>
                <a:gd name="T13" fmla="*/ 1007 h 1009"/>
                <a:gd name="T14" fmla="*/ 478 w 538"/>
                <a:gd name="T15" fmla="*/ 1009 h 1009"/>
                <a:gd name="T16" fmla="*/ 61 w 538"/>
                <a:gd name="T17" fmla="*/ 1009 h 1009"/>
                <a:gd name="T18" fmla="*/ 45 w 538"/>
                <a:gd name="T19" fmla="*/ 1007 h 1009"/>
                <a:gd name="T20" fmla="*/ 31 w 538"/>
                <a:gd name="T21" fmla="*/ 1001 h 1009"/>
                <a:gd name="T22" fmla="*/ 18 w 538"/>
                <a:gd name="T23" fmla="*/ 992 h 1009"/>
                <a:gd name="T24" fmla="*/ 8 w 538"/>
                <a:gd name="T25" fmla="*/ 979 h 1009"/>
                <a:gd name="T26" fmla="*/ 2 w 538"/>
                <a:gd name="T27" fmla="*/ 964 h 1009"/>
                <a:gd name="T28" fmla="*/ 0 w 538"/>
                <a:gd name="T29" fmla="*/ 949 h 1009"/>
                <a:gd name="T30" fmla="*/ 0 w 538"/>
                <a:gd name="T31" fmla="*/ 409 h 1009"/>
                <a:gd name="T32" fmla="*/ 44 w 538"/>
                <a:gd name="T33" fmla="*/ 404 h 1009"/>
                <a:gd name="T34" fmla="*/ 86 w 538"/>
                <a:gd name="T35" fmla="*/ 393 h 1009"/>
                <a:gd name="T36" fmla="*/ 126 w 538"/>
                <a:gd name="T37" fmla="*/ 377 h 1009"/>
                <a:gd name="T38" fmla="*/ 165 w 538"/>
                <a:gd name="T39" fmla="*/ 357 h 1009"/>
                <a:gd name="T40" fmla="*/ 201 w 538"/>
                <a:gd name="T41" fmla="*/ 332 h 1009"/>
                <a:gd name="T42" fmla="*/ 236 w 538"/>
                <a:gd name="T43" fmla="*/ 303 h 1009"/>
                <a:gd name="T44" fmla="*/ 538 w 538"/>
                <a:gd name="T45" fmla="*/ 0 h 1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8" h="1009">
                  <a:moveTo>
                    <a:pt x="538" y="0"/>
                  </a:moveTo>
                  <a:lnTo>
                    <a:pt x="538" y="949"/>
                  </a:lnTo>
                  <a:lnTo>
                    <a:pt x="536" y="965"/>
                  </a:lnTo>
                  <a:lnTo>
                    <a:pt x="529" y="980"/>
                  </a:lnTo>
                  <a:lnTo>
                    <a:pt x="520" y="992"/>
                  </a:lnTo>
                  <a:lnTo>
                    <a:pt x="508" y="1001"/>
                  </a:lnTo>
                  <a:lnTo>
                    <a:pt x="494" y="1007"/>
                  </a:lnTo>
                  <a:lnTo>
                    <a:pt x="478" y="1009"/>
                  </a:lnTo>
                  <a:lnTo>
                    <a:pt x="61" y="1009"/>
                  </a:lnTo>
                  <a:lnTo>
                    <a:pt x="45" y="1007"/>
                  </a:lnTo>
                  <a:lnTo>
                    <a:pt x="31" y="1001"/>
                  </a:lnTo>
                  <a:lnTo>
                    <a:pt x="18" y="992"/>
                  </a:lnTo>
                  <a:lnTo>
                    <a:pt x="8" y="979"/>
                  </a:lnTo>
                  <a:lnTo>
                    <a:pt x="2" y="964"/>
                  </a:lnTo>
                  <a:lnTo>
                    <a:pt x="0" y="949"/>
                  </a:lnTo>
                  <a:lnTo>
                    <a:pt x="0" y="409"/>
                  </a:lnTo>
                  <a:lnTo>
                    <a:pt x="44" y="404"/>
                  </a:lnTo>
                  <a:lnTo>
                    <a:pt x="86" y="393"/>
                  </a:lnTo>
                  <a:lnTo>
                    <a:pt x="126" y="377"/>
                  </a:lnTo>
                  <a:lnTo>
                    <a:pt x="165" y="357"/>
                  </a:lnTo>
                  <a:lnTo>
                    <a:pt x="201" y="332"/>
                  </a:lnTo>
                  <a:lnTo>
                    <a:pt x="236" y="303"/>
                  </a:lnTo>
                  <a:lnTo>
                    <a:pt x="5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856"/>
            <p:cNvSpPr>
              <a:spLocks/>
            </p:cNvSpPr>
            <p:nvPr/>
          </p:nvSpPr>
          <p:spPr bwMode="auto">
            <a:xfrm>
              <a:off x="842" y="3451"/>
              <a:ext cx="179" cy="339"/>
            </a:xfrm>
            <a:custGeom>
              <a:avLst/>
              <a:gdLst>
                <a:gd name="T0" fmla="*/ 0 w 537"/>
                <a:gd name="T1" fmla="*/ 0 h 1016"/>
                <a:gd name="T2" fmla="*/ 286 w 537"/>
                <a:gd name="T3" fmla="*/ 286 h 1016"/>
                <a:gd name="T4" fmla="*/ 317 w 537"/>
                <a:gd name="T5" fmla="*/ 314 h 1016"/>
                <a:gd name="T6" fmla="*/ 349 w 537"/>
                <a:gd name="T7" fmla="*/ 336 h 1016"/>
                <a:gd name="T8" fmla="*/ 383 w 537"/>
                <a:gd name="T9" fmla="*/ 356 h 1016"/>
                <a:gd name="T10" fmla="*/ 420 w 537"/>
                <a:gd name="T11" fmla="*/ 371 h 1016"/>
                <a:gd name="T12" fmla="*/ 457 w 537"/>
                <a:gd name="T13" fmla="*/ 382 h 1016"/>
                <a:gd name="T14" fmla="*/ 497 w 537"/>
                <a:gd name="T15" fmla="*/ 390 h 1016"/>
                <a:gd name="T16" fmla="*/ 537 w 537"/>
                <a:gd name="T17" fmla="*/ 393 h 1016"/>
                <a:gd name="T18" fmla="*/ 537 w 537"/>
                <a:gd name="T19" fmla="*/ 956 h 1016"/>
                <a:gd name="T20" fmla="*/ 535 w 537"/>
                <a:gd name="T21" fmla="*/ 972 h 1016"/>
                <a:gd name="T22" fmla="*/ 529 w 537"/>
                <a:gd name="T23" fmla="*/ 987 h 1016"/>
                <a:gd name="T24" fmla="*/ 520 w 537"/>
                <a:gd name="T25" fmla="*/ 999 h 1016"/>
                <a:gd name="T26" fmla="*/ 508 w 537"/>
                <a:gd name="T27" fmla="*/ 1008 h 1016"/>
                <a:gd name="T28" fmla="*/ 492 w 537"/>
                <a:gd name="T29" fmla="*/ 1014 h 1016"/>
                <a:gd name="T30" fmla="*/ 477 w 537"/>
                <a:gd name="T31" fmla="*/ 1016 h 1016"/>
                <a:gd name="T32" fmla="*/ 60 w 537"/>
                <a:gd name="T33" fmla="*/ 1016 h 1016"/>
                <a:gd name="T34" fmla="*/ 44 w 537"/>
                <a:gd name="T35" fmla="*/ 1014 h 1016"/>
                <a:gd name="T36" fmla="*/ 30 w 537"/>
                <a:gd name="T37" fmla="*/ 1008 h 1016"/>
                <a:gd name="T38" fmla="*/ 18 w 537"/>
                <a:gd name="T39" fmla="*/ 999 h 1016"/>
                <a:gd name="T40" fmla="*/ 8 w 537"/>
                <a:gd name="T41" fmla="*/ 986 h 1016"/>
                <a:gd name="T42" fmla="*/ 2 w 537"/>
                <a:gd name="T43" fmla="*/ 971 h 1016"/>
                <a:gd name="T44" fmla="*/ 0 w 537"/>
                <a:gd name="T45" fmla="*/ 956 h 1016"/>
                <a:gd name="T46" fmla="*/ 0 w 537"/>
                <a:gd name="T47" fmla="*/ 0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37" h="1016">
                  <a:moveTo>
                    <a:pt x="0" y="0"/>
                  </a:moveTo>
                  <a:lnTo>
                    <a:pt x="286" y="286"/>
                  </a:lnTo>
                  <a:lnTo>
                    <a:pt x="317" y="314"/>
                  </a:lnTo>
                  <a:lnTo>
                    <a:pt x="349" y="336"/>
                  </a:lnTo>
                  <a:lnTo>
                    <a:pt x="383" y="356"/>
                  </a:lnTo>
                  <a:lnTo>
                    <a:pt x="420" y="371"/>
                  </a:lnTo>
                  <a:lnTo>
                    <a:pt x="457" y="382"/>
                  </a:lnTo>
                  <a:lnTo>
                    <a:pt x="497" y="390"/>
                  </a:lnTo>
                  <a:lnTo>
                    <a:pt x="537" y="393"/>
                  </a:lnTo>
                  <a:lnTo>
                    <a:pt x="537" y="956"/>
                  </a:lnTo>
                  <a:lnTo>
                    <a:pt x="535" y="972"/>
                  </a:lnTo>
                  <a:lnTo>
                    <a:pt x="529" y="987"/>
                  </a:lnTo>
                  <a:lnTo>
                    <a:pt x="520" y="999"/>
                  </a:lnTo>
                  <a:lnTo>
                    <a:pt x="508" y="1008"/>
                  </a:lnTo>
                  <a:lnTo>
                    <a:pt x="492" y="1014"/>
                  </a:lnTo>
                  <a:lnTo>
                    <a:pt x="477" y="1016"/>
                  </a:lnTo>
                  <a:lnTo>
                    <a:pt x="60" y="1016"/>
                  </a:lnTo>
                  <a:lnTo>
                    <a:pt x="44" y="1014"/>
                  </a:lnTo>
                  <a:lnTo>
                    <a:pt x="30" y="1008"/>
                  </a:lnTo>
                  <a:lnTo>
                    <a:pt x="18" y="999"/>
                  </a:lnTo>
                  <a:lnTo>
                    <a:pt x="8" y="986"/>
                  </a:lnTo>
                  <a:lnTo>
                    <a:pt x="2" y="971"/>
                  </a:lnTo>
                  <a:lnTo>
                    <a:pt x="0" y="95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857"/>
            <p:cNvSpPr>
              <a:spLocks/>
            </p:cNvSpPr>
            <p:nvPr/>
          </p:nvSpPr>
          <p:spPr bwMode="auto">
            <a:xfrm>
              <a:off x="1090" y="3387"/>
              <a:ext cx="179" cy="403"/>
            </a:xfrm>
            <a:custGeom>
              <a:avLst/>
              <a:gdLst>
                <a:gd name="T0" fmla="*/ 537 w 537"/>
                <a:gd name="T1" fmla="*/ 0 h 1208"/>
                <a:gd name="T2" fmla="*/ 537 w 537"/>
                <a:gd name="T3" fmla="*/ 1148 h 1208"/>
                <a:gd name="T4" fmla="*/ 535 w 537"/>
                <a:gd name="T5" fmla="*/ 1164 h 1208"/>
                <a:gd name="T6" fmla="*/ 529 w 537"/>
                <a:gd name="T7" fmla="*/ 1179 h 1208"/>
                <a:gd name="T8" fmla="*/ 520 w 537"/>
                <a:gd name="T9" fmla="*/ 1191 h 1208"/>
                <a:gd name="T10" fmla="*/ 507 w 537"/>
                <a:gd name="T11" fmla="*/ 1200 h 1208"/>
                <a:gd name="T12" fmla="*/ 493 w 537"/>
                <a:gd name="T13" fmla="*/ 1206 h 1208"/>
                <a:gd name="T14" fmla="*/ 478 w 537"/>
                <a:gd name="T15" fmla="*/ 1208 h 1208"/>
                <a:gd name="T16" fmla="*/ 61 w 537"/>
                <a:gd name="T17" fmla="*/ 1208 h 1208"/>
                <a:gd name="T18" fmla="*/ 44 w 537"/>
                <a:gd name="T19" fmla="*/ 1206 h 1208"/>
                <a:gd name="T20" fmla="*/ 29 w 537"/>
                <a:gd name="T21" fmla="*/ 1200 h 1208"/>
                <a:gd name="T22" fmla="*/ 17 w 537"/>
                <a:gd name="T23" fmla="*/ 1191 h 1208"/>
                <a:gd name="T24" fmla="*/ 8 w 537"/>
                <a:gd name="T25" fmla="*/ 1178 h 1208"/>
                <a:gd name="T26" fmla="*/ 2 w 537"/>
                <a:gd name="T27" fmla="*/ 1163 h 1208"/>
                <a:gd name="T28" fmla="*/ 0 w 537"/>
                <a:gd name="T29" fmla="*/ 1148 h 1208"/>
                <a:gd name="T30" fmla="*/ 0 w 537"/>
                <a:gd name="T31" fmla="*/ 526 h 1208"/>
                <a:gd name="T32" fmla="*/ 31 w 537"/>
                <a:gd name="T33" fmla="*/ 504 h 1208"/>
                <a:gd name="T34" fmla="*/ 60 w 537"/>
                <a:gd name="T35" fmla="*/ 477 h 1208"/>
                <a:gd name="T36" fmla="*/ 537 w 537"/>
                <a:gd name="T37" fmla="*/ 0 h 1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7" h="1208">
                  <a:moveTo>
                    <a:pt x="537" y="0"/>
                  </a:moveTo>
                  <a:lnTo>
                    <a:pt x="537" y="1148"/>
                  </a:lnTo>
                  <a:lnTo>
                    <a:pt x="535" y="1164"/>
                  </a:lnTo>
                  <a:lnTo>
                    <a:pt x="529" y="1179"/>
                  </a:lnTo>
                  <a:lnTo>
                    <a:pt x="520" y="1191"/>
                  </a:lnTo>
                  <a:lnTo>
                    <a:pt x="507" y="1200"/>
                  </a:lnTo>
                  <a:lnTo>
                    <a:pt x="493" y="1206"/>
                  </a:lnTo>
                  <a:lnTo>
                    <a:pt x="478" y="1208"/>
                  </a:lnTo>
                  <a:lnTo>
                    <a:pt x="61" y="1208"/>
                  </a:lnTo>
                  <a:lnTo>
                    <a:pt x="44" y="1206"/>
                  </a:lnTo>
                  <a:lnTo>
                    <a:pt x="29" y="1200"/>
                  </a:lnTo>
                  <a:lnTo>
                    <a:pt x="17" y="1191"/>
                  </a:lnTo>
                  <a:lnTo>
                    <a:pt x="8" y="1178"/>
                  </a:lnTo>
                  <a:lnTo>
                    <a:pt x="2" y="1163"/>
                  </a:lnTo>
                  <a:lnTo>
                    <a:pt x="0" y="1148"/>
                  </a:lnTo>
                  <a:lnTo>
                    <a:pt x="0" y="526"/>
                  </a:lnTo>
                  <a:lnTo>
                    <a:pt x="31" y="504"/>
                  </a:lnTo>
                  <a:lnTo>
                    <a:pt x="60" y="477"/>
                  </a:lnTo>
                  <a:lnTo>
                    <a:pt x="5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858"/>
            <p:cNvSpPr>
              <a:spLocks/>
            </p:cNvSpPr>
            <p:nvPr/>
          </p:nvSpPr>
          <p:spPr bwMode="auto">
            <a:xfrm>
              <a:off x="1338" y="3152"/>
              <a:ext cx="180" cy="638"/>
            </a:xfrm>
            <a:custGeom>
              <a:avLst/>
              <a:gdLst>
                <a:gd name="T0" fmla="*/ 497 w 538"/>
                <a:gd name="T1" fmla="*/ 0 h 1915"/>
                <a:gd name="T2" fmla="*/ 506 w 538"/>
                <a:gd name="T3" fmla="*/ 9 h 1915"/>
                <a:gd name="T4" fmla="*/ 514 w 538"/>
                <a:gd name="T5" fmla="*/ 18 h 1915"/>
                <a:gd name="T6" fmla="*/ 526 w 538"/>
                <a:gd name="T7" fmla="*/ 28 h 1915"/>
                <a:gd name="T8" fmla="*/ 538 w 538"/>
                <a:gd name="T9" fmla="*/ 39 h 1915"/>
                <a:gd name="T10" fmla="*/ 538 w 538"/>
                <a:gd name="T11" fmla="*/ 1855 h 1915"/>
                <a:gd name="T12" fmla="*/ 536 w 538"/>
                <a:gd name="T13" fmla="*/ 1871 h 1915"/>
                <a:gd name="T14" fmla="*/ 530 w 538"/>
                <a:gd name="T15" fmla="*/ 1886 h 1915"/>
                <a:gd name="T16" fmla="*/ 520 w 538"/>
                <a:gd name="T17" fmla="*/ 1898 h 1915"/>
                <a:gd name="T18" fmla="*/ 507 w 538"/>
                <a:gd name="T19" fmla="*/ 1907 h 1915"/>
                <a:gd name="T20" fmla="*/ 493 w 538"/>
                <a:gd name="T21" fmla="*/ 1913 h 1915"/>
                <a:gd name="T22" fmla="*/ 477 w 538"/>
                <a:gd name="T23" fmla="*/ 1915 h 1915"/>
                <a:gd name="T24" fmla="*/ 60 w 538"/>
                <a:gd name="T25" fmla="*/ 1915 h 1915"/>
                <a:gd name="T26" fmla="*/ 45 w 538"/>
                <a:gd name="T27" fmla="*/ 1913 h 1915"/>
                <a:gd name="T28" fmla="*/ 30 w 538"/>
                <a:gd name="T29" fmla="*/ 1907 h 1915"/>
                <a:gd name="T30" fmla="*/ 18 w 538"/>
                <a:gd name="T31" fmla="*/ 1898 h 1915"/>
                <a:gd name="T32" fmla="*/ 8 w 538"/>
                <a:gd name="T33" fmla="*/ 1885 h 1915"/>
                <a:gd name="T34" fmla="*/ 2 w 538"/>
                <a:gd name="T35" fmla="*/ 1870 h 1915"/>
                <a:gd name="T36" fmla="*/ 0 w 538"/>
                <a:gd name="T37" fmla="*/ 1855 h 1915"/>
                <a:gd name="T38" fmla="*/ 0 w 538"/>
                <a:gd name="T39" fmla="*/ 498 h 1915"/>
                <a:gd name="T40" fmla="*/ 497 w 538"/>
                <a:gd name="T41" fmla="*/ 0 h 1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8" h="1915">
                  <a:moveTo>
                    <a:pt x="497" y="0"/>
                  </a:moveTo>
                  <a:lnTo>
                    <a:pt x="506" y="9"/>
                  </a:lnTo>
                  <a:lnTo>
                    <a:pt x="514" y="18"/>
                  </a:lnTo>
                  <a:lnTo>
                    <a:pt x="526" y="28"/>
                  </a:lnTo>
                  <a:lnTo>
                    <a:pt x="538" y="39"/>
                  </a:lnTo>
                  <a:lnTo>
                    <a:pt x="538" y="1855"/>
                  </a:lnTo>
                  <a:lnTo>
                    <a:pt x="536" y="1871"/>
                  </a:lnTo>
                  <a:lnTo>
                    <a:pt x="530" y="1886"/>
                  </a:lnTo>
                  <a:lnTo>
                    <a:pt x="520" y="1898"/>
                  </a:lnTo>
                  <a:lnTo>
                    <a:pt x="507" y="1907"/>
                  </a:lnTo>
                  <a:lnTo>
                    <a:pt x="493" y="1913"/>
                  </a:lnTo>
                  <a:lnTo>
                    <a:pt x="477" y="1915"/>
                  </a:lnTo>
                  <a:lnTo>
                    <a:pt x="60" y="1915"/>
                  </a:lnTo>
                  <a:lnTo>
                    <a:pt x="45" y="1913"/>
                  </a:lnTo>
                  <a:lnTo>
                    <a:pt x="30" y="1907"/>
                  </a:lnTo>
                  <a:lnTo>
                    <a:pt x="18" y="1898"/>
                  </a:lnTo>
                  <a:lnTo>
                    <a:pt x="8" y="1885"/>
                  </a:lnTo>
                  <a:lnTo>
                    <a:pt x="2" y="1870"/>
                  </a:lnTo>
                  <a:lnTo>
                    <a:pt x="0" y="1855"/>
                  </a:lnTo>
                  <a:lnTo>
                    <a:pt x="0" y="498"/>
                  </a:lnTo>
                  <a:lnTo>
                    <a:pt x="4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859"/>
            <p:cNvSpPr>
              <a:spLocks/>
            </p:cNvSpPr>
            <p:nvPr/>
          </p:nvSpPr>
          <p:spPr bwMode="auto">
            <a:xfrm>
              <a:off x="518" y="2848"/>
              <a:ext cx="1109" cy="676"/>
            </a:xfrm>
            <a:custGeom>
              <a:avLst/>
              <a:gdLst>
                <a:gd name="T0" fmla="*/ 3211 w 3327"/>
                <a:gd name="T1" fmla="*/ 0 h 2029"/>
                <a:gd name="T2" fmla="*/ 3261 w 3327"/>
                <a:gd name="T3" fmla="*/ 8 h 2029"/>
                <a:gd name="T4" fmla="*/ 3299 w 3327"/>
                <a:gd name="T5" fmla="*/ 32 h 2029"/>
                <a:gd name="T6" fmla="*/ 3321 w 3327"/>
                <a:gd name="T7" fmla="*/ 72 h 2029"/>
                <a:gd name="T8" fmla="*/ 3327 w 3327"/>
                <a:gd name="T9" fmla="*/ 124 h 2029"/>
                <a:gd name="T10" fmla="*/ 3300 w 3327"/>
                <a:gd name="T11" fmla="*/ 692 h 2029"/>
                <a:gd name="T12" fmla="*/ 3295 w 3327"/>
                <a:gd name="T13" fmla="*/ 730 h 2029"/>
                <a:gd name="T14" fmla="*/ 3278 w 3327"/>
                <a:gd name="T15" fmla="*/ 770 h 2029"/>
                <a:gd name="T16" fmla="*/ 3250 w 3327"/>
                <a:gd name="T17" fmla="*/ 799 h 2029"/>
                <a:gd name="T18" fmla="*/ 3219 w 3327"/>
                <a:gd name="T19" fmla="*/ 816 h 2029"/>
                <a:gd name="T20" fmla="*/ 3187 w 3327"/>
                <a:gd name="T21" fmla="*/ 822 h 2029"/>
                <a:gd name="T22" fmla="*/ 3153 w 3327"/>
                <a:gd name="T23" fmla="*/ 815 h 2029"/>
                <a:gd name="T24" fmla="*/ 3127 w 3327"/>
                <a:gd name="T25" fmla="*/ 799 h 2029"/>
                <a:gd name="T26" fmla="*/ 3107 w 3327"/>
                <a:gd name="T27" fmla="*/ 780 h 2029"/>
                <a:gd name="T28" fmla="*/ 1634 w 3327"/>
                <a:gd name="T29" fmla="*/ 1955 h 2029"/>
                <a:gd name="T30" fmla="*/ 1591 w 3327"/>
                <a:gd name="T31" fmla="*/ 1986 h 2029"/>
                <a:gd name="T32" fmla="*/ 1541 w 3327"/>
                <a:gd name="T33" fmla="*/ 2002 h 2029"/>
                <a:gd name="T34" fmla="*/ 1488 w 3327"/>
                <a:gd name="T35" fmla="*/ 2002 h 2029"/>
                <a:gd name="T36" fmla="*/ 1438 w 3327"/>
                <a:gd name="T37" fmla="*/ 1986 h 2029"/>
                <a:gd name="T38" fmla="*/ 1396 w 3327"/>
                <a:gd name="T39" fmla="*/ 1955 h 2029"/>
                <a:gd name="T40" fmla="*/ 317 w 3327"/>
                <a:gd name="T41" fmla="*/ 1979 h 2029"/>
                <a:gd name="T42" fmla="*/ 275 w 3327"/>
                <a:gd name="T43" fmla="*/ 2011 h 2029"/>
                <a:gd name="T44" fmla="*/ 225 w 3327"/>
                <a:gd name="T45" fmla="*/ 2027 h 2029"/>
                <a:gd name="T46" fmla="*/ 172 w 3327"/>
                <a:gd name="T47" fmla="*/ 2027 h 2029"/>
                <a:gd name="T48" fmla="*/ 122 w 3327"/>
                <a:gd name="T49" fmla="*/ 2011 h 2029"/>
                <a:gd name="T50" fmla="*/ 80 w 3327"/>
                <a:gd name="T51" fmla="*/ 1979 h 2029"/>
                <a:gd name="T52" fmla="*/ 28 w 3327"/>
                <a:gd name="T53" fmla="*/ 1925 h 2029"/>
                <a:gd name="T54" fmla="*/ 4 w 3327"/>
                <a:gd name="T55" fmla="*/ 1872 h 2029"/>
                <a:gd name="T56" fmla="*/ 0 w 3327"/>
                <a:gd name="T57" fmla="*/ 1816 h 2029"/>
                <a:gd name="T58" fmla="*/ 14 w 3327"/>
                <a:gd name="T59" fmla="*/ 1760 h 2029"/>
                <a:gd name="T60" fmla="*/ 48 w 3327"/>
                <a:gd name="T61" fmla="*/ 1710 h 2029"/>
                <a:gd name="T62" fmla="*/ 771 w 3327"/>
                <a:gd name="T63" fmla="*/ 992 h 2029"/>
                <a:gd name="T64" fmla="*/ 817 w 3327"/>
                <a:gd name="T65" fmla="*/ 968 h 2029"/>
                <a:gd name="T66" fmla="*/ 869 w 3327"/>
                <a:gd name="T67" fmla="*/ 960 h 2029"/>
                <a:gd name="T68" fmla="*/ 921 w 3327"/>
                <a:gd name="T69" fmla="*/ 968 h 2029"/>
                <a:gd name="T70" fmla="*/ 968 w 3327"/>
                <a:gd name="T71" fmla="*/ 992 h 2029"/>
                <a:gd name="T72" fmla="*/ 1515 w 3327"/>
                <a:gd name="T73" fmla="*/ 1537 h 2029"/>
                <a:gd name="T74" fmla="*/ 2586 w 3327"/>
                <a:gd name="T75" fmla="*/ 261 h 2029"/>
                <a:gd name="T76" fmla="*/ 2530 w 3327"/>
                <a:gd name="T77" fmla="*/ 204 h 2029"/>
                <a:gd name="T78" fmla="*/ 2515 w 3327"/>
                <a:gd name="T79" fmla="*/ 185 h 2029"/>
                <a:gd name="T80" fmla="*/ 2502 w 3327"/>
                <a:gd name="T81" fmla="*/ 160 h 2029"/>
                <a:gd name="T82" fmla="*/ 2497 w 3327"/>
                <a:gd name="T83" fmla="*/ 127 h 2029"/>
                <a:gd name="T84" fmla="*/ 2507 w 3327"/>
                <a:gd name="T85" fmla="*/ 89 h 2029"/>
                <a:gd name="T86" fmla="*/ 2528 w 3327"/>
                <a:gd name="T87" fmla="*/ 58 h 2029"/>
                <a:gd name="T88" fmla="*/ 2558 w 3327"/>
                <a:gd name="T89" fmla="*/ 37 h 2029"/>
                <a:gd name="T90" fmla="*/ 2589 w 3327"/>
                <a:gd name="T91" fmla="*/ 29 h 2029"/>
                <a:gd name="T92" fmla="*/ 2618 w 3327"/>
                <a:gd name="T93" fmla="*/ 27 h 2029"/>
                <a:gd name="T94" fmla="*/ 3200 w 3327"/>
                <a:gd name="T95" fmla="*/ 0 h 2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327" h="2029">
                  <a:moveTo>
                    <a:pt x="3200" y="0"/>
                  </a:moveTo>
                  <a:lnTo>
                    <a:pt x="3211" y="0"/>
                  </a:lnTo>
                  <a:lnTo>
                    <a:pt x="3237" y="2"/>
                  </a:lnTo>
                  <a:lnTo>
                    <a:pt x="3261" y="8"/>
                  </a:lnTo>
                  <a:lnTo>
                    <a:pt x="3282" y="18"/>
                  </a:lnTo>
                  <a:lnTo>
                    <a:pt x="3299" y="32"/>
                  </a:lnTo>
                  <a:lnTo>
                    <a:pt x="3312" y="50"/>
                  </a:lnTo>
                  <a:lnTo>
                    <a:pt x="3321" y="72"/>
                  </a:lnTo>
                  <a:lnTo>
                    <a:pt x="3326" y="96"/>
                  </a:lnTo>
                  <a:lnTo>
                    <a:pt x="3327" y="124"/>
                  </a:lnTo>
                  <a:lnTo>
                    <a:pt x="3318" y="313"/>
                  </a:lnTo>
                  <a:lnTo>
                    <a:pt x="3300" y="692"/>
                  </a:lnTo>
                  <a:lnTo>
                    <a:pt x="3299" y="710"/>
                  </a:lnTo>
                  <a:lnTo>
                    <a:pt x="3295" y="730"/>
                  </a:lnTo>
                  <a:lnTo>
                    <a:pt x="3289" y="750"/>
                  </a:lnTo>
                  <a:lnTo>
                    <a:pt x="3278" y="770"/>
                  </a:lnTo>
                  <a:lnTo>
                    <a:pt x="3263" y="788"/>
                  </a:lnTo>
                  <a:lnTo>
                    <a:pt x="3250" y="799"/>
                  </a:lnTo>
                  <a:lnTo>
                    <a:pt x="3235" y="809"/>
                  </a:lnTo>
                  <a:lnTo>
                    <a:pt x="3219" y="816"/>
                  </a:lnTo>
                  <a:lnTo>
                    <a:pt x="3203" y="821"/>
                  </a:lnTo>
                  <a:lnTo>
                    <a:pt x="3187" y="822"/>
                  </a:lnTo>
                  <a:lnTo>
                    <a:pt x="3169" y="820"/>
                  </a:lnTo>
                  <a:lnTo>
                    <a:pt x="3153" y="815"/>
                  </a:lnTo>
                  <a:lnTo>
                    <a:pt x="3140" y="808"/>
                  </a:lnTo>
                  <a:lnTo>
                    <a:pt x="3127" y="799"/>
                  </a:lnTo>
                  <a:lnTo>
                    <a:pt x="3117" y="789"/>
                  </a:lnTo>
                  <a:lnTo>
                    <a:pt x="3107" y="780"/>
                  </a:lnTo>
                  <a:lnTo>
                    <a:pt x="2957" y="631"/>
                  </a:lnTo>
                  <a:lnTo>
                    <a:pt x="1634" y="1955"/>
                  </a:lnTo>
                  <a:lnTo>
                    <a:pt x="1613" y="1972"/>
                  </a:lnTo>
                  <a:lnTo>
                    <a:pt x="1591" y="1986"/>
                  </a:lnTo>
                  <a:lnTo>
                    <a:pt x="1567" y="1996"/>
                  </a:lnTo>
                  <a:lnTo>
                    <a:pt x="1541" y="2002"/>
                  </a:lnTo>
                  <a:lnTo>
                    <a:pt x="1515" y="2005"/>
                  </a:lnTo>
                  <a:lnTo>
                    <a:pt x="1488" y="2002"/>
                  </a:lnTo>
                  <a:lnTo>
                    <a:pt x="1462" y="1996"/>
                  </a:lnTo>
                  <a:lnTo>
                    <a:pt x="1438" y="1986"/>
                  </a:lnTo>
                  <a:lnTo>
                    <a:pt x="1416" y="1972"/>
                  </a:lnTo>
                  <a:lnTo>
                    <a:pt x="1396" y="1955"/>
                  </a:lnTo>
                  <a:lnTo>
                    <a:pt x="869" y="1428"/>
                  </a:lnTo>
                  <a:lnTo>
                    <a:pt x="317" y="1979"/>
                  </a:lnTo>
                  <a:lnTo>
                    <a:pt x="297" y="1996"/>
                  </a:lnTo>
                  <a:lnTo>
                    <a:pt x="275" y="2011"/>
                  </a:lnTo>
                  <a:lnTo>
                    <a:pt x="250" y="2021"/>
                  </a:lnTo>
                  <a:lnTo>
                    <a:pt x="225" y="2027"/>
                  </a:lnTo>
                  <a:lnTo>
                    <a:pt x="199" y="2029"/>
                  </a:lnTo>
                  <a:lnTo>
                    <a:pt x="172" y="2027"/>
                  </a:lnTo>
                  <a:lnTo>
                    <a:pt x="146" y="2021"/>
                  </a:lnTo>
                  <a:lnTo>
                    <a:pt x="122" y="2011"/>
                  </a:lnTo>
                  <a:lnTo>
                    <a:pt x="100" y="1996"/>
                  </a:lnTo>
                  <a:lnTo>
                    <a:pt x="80" y="1979"/>
                  </a:lnTo>
                  <a:lnTo>
                    <a:pt x="48" y="1948"/>
                  </a:lnTo>
                  <a:lnTo>
                    <a:pt x="28" y="1925"/>
                  </a:lnTo>
                  <a:lnTo>
                    <a:pt x="14" y="1899"/>
                  </a:lnTo>
                  <a:lnTo>
                    <a:pt x="4" y="1872"/>
                  </a:lnTo>
                  <a:lnTo>
                    <a:pt x="0" y="1844"/>
                  </a:lnTo>
                  <a:lnTo>
                    <a:pt x="0" y="1816"/>
                  </a:lnTo>
                  <a:lnTo>
                    <a:pt x="4" y="1787"/>
                  </a:lnTo>
                  <a:lnTo>
                    <a:pt x="14" y="1760"/>
                  </a:lnTo>
                  <a:lnTo>
                    <a:pt x="28" y="1734"/>
                  </a:lnTo>
                  <a:lnTo>
                    <a:pt x="48" y="1710"/>
                  </a:lnTo>
                  <a:lnTo>
                    <a:pt x="750" y="1009"/>
                  </a:lnTo>
                  <a:lnTo>
                    <a:pt x="771" y="992"/>
                  </a:lnTo>
                  <a:lnTo>
                    <a:pt x="793" y="978"/>
                  </a:lnTo>
                  <a:lnTo>
                    <a:pt x="817" y="968"/>
                  </a:lnTo>
                  <a:lnTo>
                    <a:pt x="842" y="962"/>
                  </a:lnTo>
                  <a:lnTo>
                    <a:pt x="869" y="960"/>
                  </a:lnTo>
                  <a:lnTo>
                    <a:pt x="895" y="962"/>
                  </a:lnTo>
                  <a:lnTo>
                    <a:pt x="921" y="968"/>
                  </a:lnTo>
                  <a:lnTo>
                    <a:pt x="945" y="978"/>
                  </a:lnTo>
                  <a:lnTo>
                    <a:pt x="968" y="992"/>
                  </a:lnTo>
                  <a:lnTo>
                    <a:pt x="988" y="1009"/>
                  </a:lnTo>
                  <a:lnTo>
                    <a:pt x="1515" y="1537"/>
                  </a:lnTo>
                  <a:lnTo>
                    <a:pt x="2688" y="363"/>
                  </a:lnTo>
                  <a:lnTo>
                    <a:pt x="2586" y="261"/>
                  </a:lnTo>
                  <a:lnTo>
                    <a:pt x="2537" y="211"/>
                  </a:lnTo>
                  <a:lnTo>
                    <a:pt x="2530" y="204"/>
                  </a:lnTo>
                  <a:lnTo>
                    <a:pt x="2523" y="195"/>
                  </a:lnTo>
                  <a:lnTo>
                    <a:pt x="2515" y="185"/>
                  </a:lnTo>
                  <a:lnTo>
                    <a:pt x="2508" y="173"/>
                  </a:lnTo>
                  <a:lnTo>
                    <a:pt x="2502" y="160"/>
                  </a:lnTo>
                  <a:lnTo>
                    <a:pt x="2498" y="144"/>
                  </a:lnTo>
                  <a:lnTo>
                    <a:pt x="2497" y="127"/>
                  </a:lnTo>
                  <a:lnTo>
                    <a:pt x="2500" y="109"/>
                  </a:lnTo>
                  <a:lnTo>
                    <a:pt x="2507" y="89"/>
                  </a:lnTo>
                  <a:lnTo>
                    <a:pt x="2516" y="73"/>
                  </a:lnTo>
                  <a:lnTo>
                    <a:pt x="2528" y="58"/>
                  </a:lnTo>
                  <a:lnTo>
                    <a:pt x="2542" y="45"/>
                  </a:lnTo>
                  <a:lnTo>
                    <a:pt x="2558" y="37"/>
                  </a:lnTo>
                  <a:lnTo>
                    <a:pt x="2573" y="32"/>
                  </a:lnTo>
                  <a:lnTo>
                    <a:pt x="2589" y="29"/>
                  </a:lnTo>
                  <a:lnTo>
                    <a:pt x="2604" y="28"/>
                  </a:lnTo>
                  <a:lnTo>
                    <a:pt x="2618" y="27"/>
                  </a:lnTo>
                  <a:lnTo>
                    <a:pt x="2909" y="13"/>
                  </a:lnTo>
                  <a:lnTo>
                    <a:pt x="320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8" name="Rectangle 47"/>
          <p:cNvSpPr/>
          <p:nvPr/>
        </p:nvSpPr>
        <p:spPr bwMode="auto">
          <a:xfrm>
            <a:off x="4455358" y="3638550"/>
            <a:ext cx="1143136" cy="1066926"/>
          </a:xfrm>
          <a:prstGeom prst="rect">
            <a:avLst/>
          </a:prstGeom>
          <a:solidFill>
            <a:schemeClr val="bg1"/>
          </a:solidFill>
          <a:ln w="317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sz="1400"/>
          </a:p>
        </p:txBody>
      </p:sp>
      <p:sp>
        <p:nvSpPr>
          <p:cNvPr id="49" name="Rectangle 48"/>
          <p:cNvSpPr/>
          <p:nvPr/>
        </p:nvSpPr>
        <p:spPr>
          <a:xfrm>
            <a:off x="4467659" y="3735183"/>
            <a:ext cx="1118536" cy="480131"/>
          </a:xfrm>
          <a:prstGeom prst="rect">
            <a:avLst/>
          </a:prstGeom>
        </p:spPr>
        <p:txBody>
          <a:bodyPr wrap="square" anchor="ctr">
            <a:spAutoFit/>
          </a:bodyPr>
          <a:lstStyle/>
          <a:p>
            <a:pPr algn="ctr">
              <a:lnSpc>
                <a:spcPct val="120000"/>
              </a:lnSpc>
            </a:pPr>
            <a:r>
              <a:rPr lang="en-US" sz="700" b="1" i="1" dirty="0" smtClean="0">
                <a:solidFill>
                  <a:schemeClr val="accent3"/>
                </a:solidFill>
              </a:rPr>
              <a:t>There </a:t>
            </a:r>
            <a:r>
              <a:rPr lang="en-US" sz="700" b="1" i="1" dirty="0">
                <a:solidFill>
                  <a:schemeClr val="accent3"/>
                </a:solidFill>
              </a:rPr>
              <a:t>are many variations of passages of lorem </a:t>
            </a:r>
            <a:r>
              <a:rPr lang="en-US" sz="700" b="1" i="1" dirty="0" smtClean="0">
                <a:solidFill>
                  <a:schemeClr val="accent3"/>
                </a:solidFill>
              </a:rPr>
              <a:t>.</a:t>
            </a:r>
            <a:endParaRPr lang="en-US" sz="700" b="1" i="1" dirty="0">
              <a:solidFill>
                <a:schemeClr val="accent3"/>
              </a:solidFill>
            </a:endParaRPr>
          </a:p>
        </p:txBody>
      </p:sp>
      <p:grpSp>
        <p:nvGrpSpPr>
          <p:cNvPr id="69" name="Group 907"/>
          <p:cNvGrpSpPr>
            <a:grpSpLocks noChangeAspect="1"/>
          </p:cNvGrpSpPr>
          <p:nvPr/>
        </p:nvGrpSpPr>
        <p:grpSpPr bwMode="auto">
          <a:xfrm>
            <a:off x="4874441" y="4258316"/>
            <a:ext cx="304969" cy="334893"/>
            <a:chOff x="5050" y="367"/>
            <a:chExt cx="693" cy="761"/>
          </a:xfrm>
          <a:solidFill>
            <a:schemeClr val="tx1">
              <a:lumMod val="65000"/>
              <a:lumOff val="35000"/>
            </a:schemeClr>
          </a:solidFill>
        </p:grpSpPr>
        <p:sp>
          <p:nvSpPr>
            <p:cNvPr id="70" name="Freeform 909"/>
            <p:cNvSpPr>
              <a:spLocks noEditPoints="1"/>
            </p:cNvSpPr>
            <p:nvPr/>
          </p:nvSpPr>
          <p:spPr bwMode="auto">
            <a:xfrm>
              <a:off x="5163" y="484"/>
              <a:ext cx="466" cy="644"/>
            </a:xfrm>
            <a:custGeom>
              <a:avLst/>
              <a:gdLst>
                <a:gd name="T0" fmla="*/ 862 w 2331"/>
                <a:gd name="T1" fmla="*/ 345 h 3218"/>
                <a:gd name="T2" fmla="*/ 550 w 2331"/>
                <a:gd name="T3" fmla="*/ 536 h 3218"/>
                <a:gd name="T4" fmla="*/ 349 w 2331"/>
                <a:gd name="T5" fmla="*/ 831 h 3218"/>
                <a:gd name="T6" fmla="*/ 297 w 2331"/>
                <a:gd name="T7" fmla="*/ 1189 h 3218"/>
                <a:gd name="T8" fmla="*/ 360 w 2331"/>
                <a:gd name="T9" fmla="*/ 1475 h 3218"/>
                <a:gd name="T10" fmla="*/ 475 w 2331"/>
                <a:gd name="T11" fmla="*/ 1692 h 3218"/>
                <a:gd name="T12" fmla="*/ 609 w 2331"/>
                <a:gd name="T13" fmla="*/ 1893 h 3218"/>
                <a:gd name="T14" fmla="*/ 692 w 2331"/>
                <a:gd name="T15" fmla="*/ 2119 h 3218"/>
                <a:gd name="T16" fmla="*/ 743 w 2331"/>
                <a:gd name="T17" fmla="*/ 2274 h 3218"/>
                <a:gd name="T18" fmla="*/ 1546 w 2331"/>
                <a:gd name="T19" fmla="*/ 2312 h 3218"/>
                <a:gd name="T20" fmla="*/ 1632 w 2331"/>
                <a:gd name="T21" fmla="*/ 2199 h 3218"/>
                <a:gd name="T22" fmla="*/ 1677 w 2331"/>
                <a:gd name="T23" fmla="*/ 1979 h 3218"/>
                <a:gd name="T24" fmla="*/ 1803 w 2331"/>
                <a:gd name="T25" fmla="*/ 1768 h 3218"/>
                <a:gd name="T26" fmla="*/ 1927 w 2331"/>
                <a:gd name="T27" fmla="*/ 1569 h 3218"/>
                <a:gd name="T28" fmla="*/ 2018 w 2331"/>
                <a:gd name="T29" fmla="*/ 1314 h 3218"/>
                <a:gd name="T30" fmla="*/ 2023 w 2331"/>
                <a:gd name="T31" fmla="*/ 971 h 3218"/>
                <a:gd name="T32" fmla="*/ 1877 w 2331"/>
                <a:gd name="T33" fmla="*/ 643 h 3218"/>
                <a:gd name="T34" fmla="*/ 1605 w 2331"/>
                <a:gd name="T35" fmla="*/ 405 h 3218"/>
                <a:gd name="T36" fmla="*/ 1245 w 2331"/>
                <a:gd name="T37" fmla="*/ 297 h 3218"/>
                <a:gd name="T38" fmla="*/ 1445 w 2331"/>
                <a:gd name="T39" fmla="*/ 34 h 3218"/>
                <a:gd name="T40" fmla="*/ 1853 w 2331"/>
                <a:gd name="T41" fmla="*/ 217 h 3218"/>
                <a:gd name="T42" fmla="*/ 2156 w 2331"/>
                <a:gd name="T43" fmla="*/ 530 h 3218"/>
                <a:gd name="T44" fmla="*/ 2315 w 2331"/>
                <a:gd name="T45" fmla="*/ 937 h 3218"/>
                <a:gd name="T46" fmla="*/ 2313 w 2331"/>
                <a:gd name="T47" fmla="*/ 1340 h 3218"/>
                <a:gd name="T48" fmla="*/ 2222 w 2331"/>
                <a:gd name="T49" fmla="*/ 1637 h 3218"/>
                <a:gd name="T50" fmla="*/ 2097 w 2331"/>
                <a:gd name="T51" fmla="*/ 1859 h 3218"/>
                <a:gd name="T52" fmla="*/ 1970 w 2331"/>
                <a:gd name="T53" fmla="*/ 2052 h 3218"/>
                <a:gd name="T54" fmla="*/ 1926 w 2331"/>
                <a:gd name="T55" fmla="*/ 2224 h 3218"/>
                <a:gd name="T56" fmla="*/ 1806 w 2331"/>
                <a:gd name="T57" fmla="*/ 2471 h 3218"/>
                <a:gd name="T58" fmla="*/ 1708 w 2331"/>
                <a:gd name="T59" fmla="*/ 2637 h 3218"/>
                <a:gd name="T60" fmla="*/ 1700 w 2331"/>
                <a:gd name="T61" fmla="*/ 2793 h 3218"/>
                <a:gd name="T62" fmla="*/ 1696 w 2331"/>
                <a:gd name="T63" fmla="*/ 2865 h 3218"/>
                <a:gd name="T64" fmla="*/ 1661 w 2331"/>
                <a:gd name="T65" fmla="*/ 2960 h 3218"/>
                <a:gd name="T66" fmla="*/ 1540 w 2331"/>
                <a:gd name="T67" fmla="*/ 3065 h 3218"/>
                <a:gd name="T68" fmla="*/ 1360 w 2331"/>
                <a:gd name="T69" fmla="*/ 3194 h 3218"/>
                <a:gd name="T70" fmla="*/ 1023 w 2331"/>
                <a:gd name="T71" fmla="*/ 3216 h 3218"/>
                <a:gd name="T72" fmla="*/ 875 w 2331"/>
                <a:gd name="T73" fmla="*/ 3101 h 3218"/>
                <a:gd name="T74" fmla="*/ 697 w 2331"/>
                <a:gd name="T75" fmla="*/ 2996 h 3218"/>
                <a:gd name="T76" fmla="*/ 638 w 2331"/>
                <a:gd name="T77" fmla="*/ 2885 h 3218"/>
                <a:gd name="T78" fmla="*/ 633 w 2331"/>
                <a:gd name="T79" fmla="*/ 2835 h 3218"/>
                <a:gd name="T80" fmla="*/ 626 w 2331"/>
                <a:gd name="T81" fmla="*/ 2702 h 3218"/>
                <a:gd name="T82" fmla="*/ 618 w 2331"/>
                <a:gd name="T83" fmla="*/ 2554 h 3218"/>
                <a:gd name="T84" fmla="*/ 432 w 2331"/>
                <a:gd name="T85" fmla="*/ 2328 h 3218"/>
                <a:gd name="T86" fmla="*/ 390 w 2331"/>
                <a:gd name="T87" fmla="*/ 2114 h 3218"/>
                <a:gd name="T88" fmla="*/ 284 w 2331"/>
                <a:gd name="T89" fmla="*/ 1933 h 3218"/>
                <a:gd name="T90" fmla="*/ 158 w 2331"/>
                <a:gd name="T91" fmla="*/ 1734 h 3218"/>
                <a:gd name="T92" fmla="*/ 47 w 2331"/>
                <a:gd name="T93" fmla="*/ 1469 h 3218"/>
                <a:gd name="T94" fmla="*/ 0 w 2331"/>
                <a:gd name="T95" fmla="*/ 1119 h 3218"/>
                <a:gd name="T96" fmla="*/ 91 w 2331"/>
                <a:gd name="T97" fmla="*/ 684 h 3218"/>
                <a:gd name="T98" fmla="*/ 342 w 2331"/>
                <a:gd name="T99" fmla="*/ 329 h 3218"/>
                <a:gd name="T100" fmla="*/ 713 w 2331"/>
                <a:gd name="T101" fmla="*/ 89 h 3218"/>
                <a:gd name="T102" fmla="*/ 1165 w 2331"/>
                <a:gd name="T103" fmla="*/ 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31" h="3218">
                  <a:moveTo>
                    <a:pt x="1165" y="293"/>
                  </a:moveTo>
                  <a:lnTo>
                    <a:pt x="1086" y="297"/>
                  </a:lnTo>
                  <a:lnTo>
                    <a:pt x="1009" y="306"/>
                  </a:lnTo>
                  <a:lnTo>
                    <a:pt x="934" y="323"/>
                  </a:lnTo>
                  <a:lnTo>
                    <a:pt x="862" y="345"/>
                  </a:lnTo>
                  <a:lnTo>
                    <a:pt x="792" y="373"/>
                  </a:lnTo>
                  <a:lnTo>
                    <a:pt x="726" y="407"/>
                  </a:lnTo>
                  <a:lnTo>
                    <a:pt x="663" y="445"/>
                  </a:lnTo>
                  <a:lnTo>
                    <a:pt x="605" y="488"/>
                  </a:lnTo>
                  <a:lnTo>
                    <a:pt x="550" y="536"/>
                  </a:lnTo>
                  <a:lnTo>
                    <a:pt x="500" y="587"/>
                  </a:lnTo>
                  <a:lnTo>
                    <a:pt x="455" y="643"/>
                  </a:lnTo>
                  <a:lnTo>
                    <a:pt x="414" y="703"/>
                  </a:lnTo>
                  <a:lnTo>
                    <a:pt x="379" y="765"/>
                  </a:lnTo>
                  <a:lnTo>
                    <a:pt x="349" y="831"/>
                  </a:lnTo>
                  <a:lnTo>
                    <a:pt x="326" y="900"/>
                  </a:lnTo>
                  <a:lnTo>
                    <a:pt x="309" y="971"/>
                  </a:lnTo>
                  <a:lnTo>
                    <a:pt x="298" y="1044"/>
                  </a:lnTo>
                  <a:lnTo>
                    <a:pt x="295" y="1119"/>
                  </a:lnTo>
                  <a:lnTo>
                    <a:pt x="297" y="1189"/>
                  </a:lnTo>
                  <a:lnTo>
                    <a:pt x="303" y="1253"/>
                  </a:lnTo>
                  <a:lnTo>
                    <a:pt x="313" y="1314"/>
                  </a:lnTo>
                  <a:lnTo>
                    <a:pt x="326" y="1371"/>
                  </a:lnTo>
                  <a:lnTo>
                    <a:pt x="342" y="1425"/>
                  </a:lnTo>
                  <a:lnTo>
                    <a:pt x="360" y="1475"/>
                  </a:lnTo>
                  <a:lnTo>
                    <a:pt x="380" y="1523"/>
                  </a:lnTo>
                  <a:lnTo>
                    <a:pt x="403" y="1569"/>
                  </a:lnTo>
                  <a:lnTo>
                    <a:pt x="426" y="1612"/>
                  </a:lnTo>
                  <a:lnTo>
                    <a:pt x="451" y="1652"/>
                  </a:lnTo>
                  <a:lnTo>
                    <a:pt x="475" y="1692"/>
                  </a:lnTo>
                  <a:lnTo>
                    <a:pt x="502" y="1730"/>
                  </a:lnTo>
                  <a:lnTo>
                    <a:pt x="526" y="1767"/>
                  </a:lnTo>
                  <a:lnTo>
                    <a:pt x="555" y="1809"/>
                  </a:lnTo>
                  <a:lnTo>
                    <a:pt x="583" y="1851"/>
                  </a:lnTo>
                  <a:lnTo>
                    <a:pt x="609" y="1893"/>
                  </a:lnTo>
                  <a:lnTo>
                    <a:pt x="633" y="1934"/>
                  </a:lnTo>
                  <a:lnTo>
                    <a:pt x="654" y="1979"/>
                  </a:lnTo>
                  <a:lnTo>
                    <a:pt x="670" y="2023"/>
                  </a:lnTo>
                  <a:lnTo>
                    <a:pt x="684" y="2070"/>
                  </a:lnTo>
                  <a:lnTo>
                    <a:pt x="692" y="2119"/>
                  </a:lnTo>
                  <a:lnTo>
                    <a:pt x="695" y="2170"/>
                  </a:lnTo>
                  <a:lnTo>
                    <a:pt x="698" y="2199"/>
                  </a:lnTo>
                  <a:lnTo>
                    <a:pt x="709" y="2226"/>
                  </a:lnTo>
                  <a:lnTo>
                    <a:pt x="723" y="2251"/>
                  </a:lnTo>
                  <a:lnTo>
                    <a:pt x="743" y="2274"/>
                  </a:lnTo>
                  <a:lnTo>
                    <a:pt x="763" y="2294"/>
                  </a:lnTo>
                  <a:lnTo>
                    <a:pt x="785" y="2312"/>
                  </a:lnTo>
                  <a:lnTo>
                    <a:pt x="805" y="2328"/>
                  </a:lnTo>
                  <a:lnTo>
                    <a:pt x="1525" y="2328"/>
                  </a:lnTo>
                  <a:lnTo>
                    <a:pt x="1546" y="2312"/>
                  </a:lnTo>
                  <a:lnTo>
                    <a:pt x="1567" y="2294"/>
                  </a:lnTo>
                  <a:lnTo>
                    <a:pt x="1589" y="2274"/>
                  </a:lnTo>
                  <a:lnTo>
                    <a:pt x="1607" y="2251"/>
                  </a:lnTo>
                  <a:lnTo>
                    <a:pt x="1622" y="2226"/>
                  </a:lnTo>
                  <a:lnTo>
                    <a:pt x="1632" y="2199"/>
                  </a:lnTo>
                  <a:lnTo>
                    <a:pt x="1636" y="2170"/>
                  </a:lnTo>
                  <a:lnTo>
                    <a:pt x="1638" y="2119"/>
                  </a:lnTo>
                  <a:lnTo>
                    <a:pt x="1647" y="2070"/>
                  </a:lnTo>
                  <a:lnTo>
                    <a:pt x="1660" y="2023"/>
                  </a:lnTo>
                  <a:lnTo>
                    <a:pt x="1677" y="1979"/>
                  </a:lnTo>
                  <a:lnTo>
                    <a:pt x="1697" y="1936"/>
                  </a:lnTo>
                  <a:lnTo>
                    <a:pt x="1722" y="1893"/>
                  </a:lnTo>
                  <a:lnTo>
                    <a:pt x="1747" y="1851"/>
                  </a:lnTo>
                  <a:lnTo>
                    <a:pt x="1775" y="1810"/>
                  </a:lnTo>
                  <a:lnTo>
                    <a:pt x="1803" y="1768"/>
                  </a:lnTo>
                  <a:lnTo>
                    <a:pt x="1829" y="1731"/>
                  </a:lnTo>
                  <a:lnTo>
                    <a:pt x="1854" y="1693"/>
                  </a:lnTo>
                  <a:lnTo>
                    <a:pt x="1879" y="1654"/>
                  </a:lnTo>
                  <a:lnTo>
                    <a:pt x="1905" y="1612"/>
                  </a:lnTo>
                  <a:lnTo>
                    <a:pt x="1927" y="1569"/>
                  </a:lnTo>
                  <a:lnTo>
                    <a:pt x="1950" y="1523"/>
                  </a:lnTo>
                  <a:lnTo>
                    <a:pt x="1971" y="1475"/>
                  </a:lnTo>
                  <a:lnTo>
                    <a:pt x="1989" y="1425"/>
                  </a:lnTo>
                  <a:lnTo>
                    <a:pt x="2005" y="1371"/>
                  </a:lnTo>
                  <a:lnTo>
                    <a:pt x="2018" y="1314"/>
                  </a:lnTo>
                  <a:lnTo>
                    <a:pt x="2027" y="1253"/>
                  </a:lnTo>
                  <a:lnTo>
                    <a:pt x="2033" y="1189"/>
                  </a:lnTo>
                  <a:lnTo>
                    <a:pt x="2036" y="1119"/>
                  </a:lnTo>
                  <a:lnTo>
                    <a:pt x="2032" y="1044"/>
                  </a:lnTo>
                  <a:lnTo>
                    <a:pt x="2023" y="971"/>
                  </a:lnTo>
                  <a:lnTo>
                    <a:pt x="2005" y="899"/>
                  </a:lnTo>
                  <a:lnTo>
                    <a:pt x="1982" y="831"/>
                  </a:lnTo>
                  <a:lnTo>
                    <a:pt x="1953" y="765"/>
                  </a:lnTo>
                  <a:lnTo>
                    <a:pt x="1917" y="702"/>
                  </a:lnTo>
                  <a:lnTo>
                    <a:pt x="1877" y="643"/>
                  </a:lnTo>
                  <a:lnTo>
                    <a:pt x="1831" y="587"/>
                  </a:lnTo>
                  <a:lnTo>
                    <a:pt x="1781" y="536"/>
                  </a:lnTo>
                  <a:lnTo>
                    <a:pt x="1726" y="488"/>
                  </a:lnTo>
                  <a:lnTo>
                    <a:pt x="1667" y="444"/>
                  </a:lnTo>
                  <a:lnTo>
                    <a:pt x="1605" y="405"/>
                  </a:lnTo>
                  <a:lnTo>
                    <a:pt x="1539" y="373"/>
                  </a:lnTo>
                  <a:lnTo>
                    <a:pt x="1469" y="345"/>
                  </a:lnTo>
                  <a:lnTo>
                    <a:pt x="1396" y="323"/>
                  </a:lnTo>
                  <a:lnTo>
                    <a:pt x="1322" y="306"/>
                  </a:lnTo>
                  <a:lnTo>
                    <a:pt x="1245" y="297"/>
                  </a:lnTo>
                  <a:lnTo>
                    <a:pt x="1165" y="293"/>
                  </a:lnTo>
                  <a:close/>
                  <a:moveTo>
                    <a:pt x="1165" y="0"/>
                  </a:moveTo>
                  <a:lnTo>
                    <a:pt x="1260" y="4"/>
                  </a:lnTo>
                  <a:lnTo>
                    <a:pt x="1354" y="16"/>
                  </a:lnTo>
                  <a:lnTo>
                    <a:pt x="1445" y="34"/>
                  </a:lnTo>
                  <a:lnTo>
                    <a:pt x="1534" y="58"/>
                  </a:lnTo>
                  <a:lnTo>
                    <a:pt x="1618" y="89"/>
                  </a:lnTo>
                  <a:lnTo>
                    <a:pt x="1700" y="126"/>
                  </a:lnTo>
                  <a:lnTo>
                    <a:pt x="1778" y="169"/>
                  </a:lnTo>
                  <a:lnTo>
                    <a:pt x="1853" y="217"/>
                  </a:lnTo>
                  <a:lnTo>
                    <a:pt x="1923" y="270"/>
                  </a:lnTo>
                  <a:lnTo>
                    <a:pt x="1989" y="329"/>
                  </a:lnTo>
                  <a:lnTo>
                    <a:pt x="2049" y="391"/>
                  </a:lnTo>
                  <a:lnTo>
                    <a:pt x="2106" y="459"/>
                  </a:lnTo>
                  <a:lnTo>
                    <a:pt x="2156" y="530"/>
                  </a:lnTo>
                  <a:lnTo>
                    <a:pt x="2201" y="605"/>
                  </a:lnTo>
                  <a:lnTo>
                    <a:pt x="2239" y="684"/>
                  </a:lnTo>
                  <a:lnTo>
                    <a:pt x="2271" y="767"/>
                  </a:lnTo>
                  <a:lnTo>
                    <a:pt x="2297" y="850"/>
                  </a:lnTo>
                  <a:lnTo>
                    <a:pt x="2315" y="937"/>
                  </a:lnTo>
                  <a:lnTo>
                    <a:pt x="2327" y="1027"/>
                  </a:lnTo>
                  <a:lnTo>
                    <a:pt x="2331" y="1119"/>
                  </a:lnTo>
                  <a:lnTo>
                    <a:pt x="2328" y="1197"/>
                  </a:lnTo>
                  <a:lnTo>
                    <a:pt x="2322" y="1271"/>
                  </a:lnTo>
                  <a:lnTo>
                    <a:pt x="2313" y="1340"/>
                  </a:lnTo>
                  <a:lnTo>
                    <a:pt x="2299" y="1407"/>
                  </a:lnTo>
                  <a:lnTo>
                    <a:pt x="2284" y="1469"/>
                  </a:lnTo>
                  <a:lnTo>
                    <a:pt x="2266" y="1528"/>
                  </a:lnTo>
                  <a:lnTo>
                    <a:pt x="2244" y="1584"/>
                  </a:lnTo>
                  <a:lnTo>
                    <a:pt x="2222" y="1637"/>
                  </a:lnTo>
                  <a:lnTo>
                    <a:pt x="2198" y="1686"/>
                  </a:lnTo>
                  <a:lnTo>
                    <a:pt x="2174" y="1732"/>
                  </a:lnTo>
                  <a:lnTo>
                    <a:pt x="2148" y="1778"/>
                  </a:lnTo>
                  <a:lnTo>
                    <a:pt x="2122" y="1820"/>
                  </a:lnTo>
                  <a:lnTo>
                    <a:pt x="2097" y="1859"/>
                  </a:lnTo>
                  <a:lnTo>
                    <a:pt x="2072" y="1896"/>
                  </a:lnTo>
                  <a:lnTo>
                    <a:pt x="2047" y="1932"/>
                  </a:lnTo>
                  <a:lnTo>
                    <a:pt x="2018" y="1976"/>
                  </a:lnTo>
                  <a:lnTo>
                    <a:pt x="1991" y="2016"/>
                  </a:lnTo>
                  <a:lnTo>
                    <a:pt x="1970" y="2052"/>
                  </a:lnTo>
                  <a:lnTo>
                    <a:pt x="1953" y="2084"/>
                  </a:lnTo>
                  <a:lnTo>
                    <a:pt x="1941" y="2114"/>
                  </a:lnTo>
                  <a:lnTo>
                    <a:pt x="1932" y="2142"/>
                  </a:lnTo>
                  <a:lnTo>
                    <a:pt x="1930" y="2170"/>
                  </a:lnTo>
                  <a:lnTo>
                    <a:pt x="1926" y="2224"/>
                  </a:lnTo>
                  <a:lnTo>
                    <a:pt x="1915" y="2276"/>
                  </a:lnTo>
                  <a:lnTo>
                    <a:pt x="1899" y="2328"/>
                  </a:lnTo>
                  <a:lnTo>
                    <a:pt x="1873" y="2378"/>
                  </a:lnTo>
                  <a:lnTo>
                    <a:pt x="1843" y="2426"/>
                  </a:lnTo>
                  <a:lnTo>
                    <a:pt x="1806" y="2471"/>
                  </a:lnTo>
                  <a:lnTo>
                    <a:pt x="1763" y="2514"/>
                  </a:lnTo>
                  <a:lnTo>
                    <a:pt x="1713" y="2554"/>
                  </a:lnTo>
                  <a:lnTo>
                    <a:pt x="1712" y="2578"/>
                  </a:lnTo>
                  <a:lnTo>
                    <a:pt x="1711" y="2606"/>
                  </a:lnTo>
                  <a:lnTo>
                    <a:pt x="1708" y="2637"/>
                  </a:lnTo>
                  <a:lnTo>
                    <a:pt x="1707" y="2670"/>
                  </a:lnTo>
                  <a:lnTo>
                    <a:pt x="1705" y="2702"/>
                  </a:lnTo>
                  <a:lnTo>
                    <a:pt x="1704" y="2734"/>
                  </a:lnTo>
                  <a:lnTo>
                    <a:pt x="1701" y="2765"/>
                  </a:lnTo>
                  <a:lnTo>
                    <a:pt x="1700" y="2793"/>
                  </a:lnTo>
                  <a:lnTo>
                    <a:pt x="1699" y="2816"/>
                  </a:lnTo>
                  <a:lnTo>
                    <a:pt x="1697" y="2835"/>
                  </a:lnTo>
                  <a:lnTo>
                    <a:pt x="1697" y="2847"/>
                  </a:lnTo>
                  <a:lnTo>
                    <a:pt x="1696" y="2850"/>
                  </a:lnTo>
                  <a:lnTo>
                    <a:pt x="1696" y="2865"/>
                  </a:lnTo>
                  <a:lnTo>
                    <a:pt x="1694" y="2881"/>
                  </a:lnTo>
                  <a:lnTo>
                    <a:pt x="1689" y="2899"/>
                  </a:lnTo>
                  <a:lnTo>
                    <a:pt x="1683" y="2918"/>
                  </a:lnTo>
                  <a:lnTo>
                    <a:pt x="1673" y="2940"/>
                  </a:lnTo>
                  <a:lnTo>
                    <a:pt x="1661" y="2960"/>
                  </a:lnTo>
                  <a:lnTo>
                    <a:pt x="1646" y="2982"/>
                  </a:lnTo>
                  <a:lnTo>
                    <a:pt x="1626" y="3004"/>
                  </a:lnTo>
                  <a:lnTo>
                    <a:pt x="1602" y="3025"/>
                  </a:lnTo>
                  <a:lnTo>
                    <a:pt x="1573" y="3046"/>
                  </a:lnTo>
                  <a:lnTo>
                    <a:pt x="1540" y="3065"/>
                  </a:lnTo>
                  <a:lnTo>
                    <a:pt x="1501" y="3084"/>
                  </a:lnTo>
                  <a:lnTo>
                    <a:pt x="1455" y="3101"/>
                  </a:lnTo>
                  <a:lnTo>
                    <a:pt x="1429" y="3135"/>
                  </a:lnTo>
                  <a:lnTo>
                    <a:pt x="1396" y="3166"/>
                  </a:lnTo>
                  <a:lnTo>
                    <a:pt x="1360" y="3194"/>
                  </a:lnTo>
                  <a:lnTo>
                    <a:pt x="1335" y="3208"/>
                  </a:lnTo>
                  <a:lnTo>
                    <a:pt x="1307" y="3216"/>
                  </a:lnTo>
                  <a:lnTo>
                    <a:pt x="1279" y="3218"/>
                  </a:lnTo>
                  <a:lnTo>
                    <a:pt x="1052" y="3218"/>
                  </a:lnTo>
                  <a:lnTo>
                    <a:pt x="1023" y="3216"/>
                  </a:lnTo>
                  <a:lnTo>
                    <a:pt x="996" y="3208"/>
                  </a:lnTo>
                  <a:lnTo>
                    <a:pt x="970" y="3194"/>
                  </a:lnTo>
                  <a:lnTo>
                    <a:pt x="934" y="3166"/>
                  </a:lnTo>
                  <a:lnTo>
                    <a:pt x="902" y="3135"/>
                  </a:lnTo>
                  <a:lnTo>
                    <a:pt x="875" y="3101"/>
                  </a:lnTo>
                  <a:lnTo>
                    <a:pt x="827" y="3082"/>
                  </a:lnTo>
                  <a:lnTo>
                    <a:pt x="786" y="3063"/>
                  </a:lnTo>
                  <a:lnTo>
                    <a:pt x="750" y="3041"/>
                  </a:lnTo>
                  <a:lnTo>
                    <a:pt x="721" y="3019"/>
                  </a:lnTo>
                  <a:lnTo>
                    <a:pt x="697" y="2996"/>
                  </a:lnTo>
                  <a:lnTo>
                    <a:pt x="678" y="2972"/>
                  </a:lnTo>
                  <a:lnTo>
                    <a:pt x="663" y="2949"/>
                  </a:lnTo>
                  <a:lnTo>
                    <a:pt x="651" y="2927"/>
                  </a:lnTo>
                  <a:lnTo>
                    <a:pt x="644" y="2905"/>
                  </a:lnTo>
                  <a:lnTo>
                    <a:pt x="638" y="2885"/>
                  </a:lnTo>
                  <a:lnTo>
                    <a:pt x="636" y="2867"/>
                  </a:lnTo>
                  <a:lnTo>
                    <a:pt x="634" y="2850"/>
                  </a:lnTo>
                  <a:lnTo>
                    <a:pt x="634" y="2850"/>
                  </a:lnTo>
                  <a:lnTo>
                    <a:pt x="634" y="2847"/>
                  </a:lnTo>
                  <a:lnTo>
                    <a:pt x="633" y="2835"/>
                  </a:lnTo>
                  <a:lnTo>
                    <a:pt x="632" y="2816"/>
                  </a:lnTo>
                  <a:lnTo>
                    <a:pt x="631" y="2793"/>
                  </a:lnTo>
                  <a:lnTo>
                    <a:pt x="630" y="2765"/>
                  </a:lnTo>
                  <a:lnTo>
                    <a:pt x="627" y="2734"/>
                  </a:lnTo>
                  <a:lnTo>
                    <a:pt x="626" y="2702"/>
                  </a:lnTo>
                  <a:lnTo>
                    <a:pt x="624" y="2670"/>
                  </a:lnTo>
                  <a:lnTo>
                    <a:pt x="622" y="2637"/>
                  </a:lnTo>
                  <a:lnTo>
                    <a:pt x="620" y="2606"/>
                  </a:lnTo>
                  <a:lnTo>
                    <a:pt x="619" y="2578"/>
                  </a:lnTo>
                  <a:lnTo>
                    <a:pt x="618" y="2554"/>
                  </a:lnTo>
                  <a:lnTo>
                    <a:pt x="568" y="2514"/>
                  </a:lnTo>
                  <a:lnTo>
                    <a:pt x="525" y="2471"/>
                  </a:lnTo>
                  <a:lnTo>
                    <a:pt x="487" y="2426"/>
                  </a:lnTo>
                  <a:lnTo>
                    <a:pt x="457" y="2378"/>
                  </a:lnTo>
                  <a:lnTo>
                    <a:pt x="432" y="2328"/>
                  </a:lnTo>
                  <a:lnTo>
                    <a:pt x="415" y="2276"/>
                  </a:lnTo>
                  <a:lnTo>
                    <a:pt x="404" y="2224"/>
                  </a:lnTo>
                  <a:lnTo>
                    <a:pt x="401" y="2170"/>
                  </a:lnTo>
                  <a:lnTo>
                    <a:pt x="398" y="2142"/>
                  </a:lnTo>
                  <a:lnTo>
                    <a:pt x="390" y="2114"/>
                  </a:lnTo>
                  <a:lnTo>
                    <a:pt x="378" y="2084"/>
                  </a:lnTo>
                  <a:lnTo>
                    <a:pt x="361" y="2052"/>
                  </a:lnTo>
                  <a:lnTo>
                    <a:pt x="339" y="2016"/>
                  </a:lnTo>
                  <a:lnTo>
                    <a:pt x="314" y="1976"/>
                  </a:lnTo>
                  <a:lnTo>
                    <a:pt x="284" y="1933"/>
                  </a:lnTo>
                  <a:lnTo>
                    <a:pt x="260" y="1897"/>
                  </a:lnTo>
                  <a:lnTo>
                    <a:pt x="235" y="1859"/>
                  </a:lnTo>
                  <a:lnTo>
                    <a:pt x="208" y="1820"/>
                  </a:lnTo>
                  <a:lnTo>
                    <a:pt x="183" y="1778"/>
                  </a:lnTo>
                  <a:lnTo>
                    <a:pt x="158" y="1734"/>
                  </a:lnTo>
                  <a:lnTo>
                    <a:pt x="132" y="1686"/>
                  </a:lnTo>
                  <a:lnTo>
                    <a:pt x="108" y="1637"/>
                  </a:lnTo>
                  <a:lnTo>
                    <a:pt x="87" y="1584"/>
                  </a:lnTo>
                  <a:lnTo>
                    <a:pt x="65" y="1528"/>
                  </a:lnTo>
                  <a:lnTo>
                    <a:pt x="47" y="1469"/>
                  </a:lnTo>
                  <a:lnTo>
                    <a:pt x="31" y="1407"/>
                  </a:lnTo>
                  <a:lnTo>
                    <a:pt x="18" y="1340"/>
                  </a:lnTo>
                  <a:lnTo>
                    <a:pt x="8" y="1271"/>
                  </a:lnTo>
                  <a:lnTo>
                    <a:pt x="2" y="1197"/>
                  </a:lnTo>
                  <a:lnTo>
                    <a:pt x="0" y="1119"/>
                  </a:lnTo>
                  <a:lnTo>
                    <a:pt x="3" y="1027"/>
                  </a:lnTo>
                  <a:lnTo>
                    <a:pt x="16" y="937"/>
                  </a:lnTo>
                  <a:lnTo>
                    <a:pt x="34" y="850"/>
                  </a:lnTo>
                  <a:lnTo>
                    <a:pt x="60" y="767"/>
                  </a:lnTo>
                  <a:lnTo>
                    <a:pt x="91" y="684"/>
                  </a:lnTo>
                  <a:lnTo>
                    <a:pt x="130" y="605"/>
                  </a:lnTo>
                  <a:lnTo>
                    <a:pt x="174" y="530"/>
                  </a:lnTo>
                  <a:lnTo>
                    <a:pt x="225" y="459"/>
                  </a:lnTo>
                  <a:lnTo>
                    <a:pt x="282" y="391"/>
                  </a:lnTo>
                  <a:lnTo>
                    <a:pt x="342" y="329"/>
                  </a:lnTo>
                  <a:lnTo>
                    <a:pt x="408" y="270"/>
                  </a:lnTo>
                  <a:lnTo>
                    <a:pt x="478" y="217"/>
                  </a:lnTo>
                  <a:lnTo>
                    <a:pt x="553" y="169"/>
                  </a:lnTo>
                  <a:lnTo>
                    <a:pt x="631" y="126"/>
                  </a:lnTo>
                  <a:lnTo>
                    <a:pt x="713" y="89"/>
                  </a:lnTo>
                  <a:lnTo>
                    <a:pt x="798" y="58"/>
                  </a:lnTo>
                  <a:lnTo>
                    <a:pt x="886" y="34"/>
                  </a:lnTo>
                  <a:lnTo>
                    <a:pt x="976" y="16"/>
                  </a:lnTo>
                  <a:lnTo>
                    <a:pt x="1070" y="4"/>
                  </a:lnTo>
                  <a:lnTo>
                    <a:pt x="11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910"/>
            <p:cNvSpPr>
              <a:spLocks/>
            </p:cNvSpPr>
            <p:nvPr/>
          </p:nvSpPr>
          <p:spPr bwMode="auto">
            <a:xfrm>
              <a:off x="5382" y="367"/>
              <a:ext cx="29" cy="73"/>
            </a:xfrm>
            <a:custGeom>
              <a:avLst/>
              <a:gdLst>
                <a:gd name="T0" fmla="*/ 73 w 147"/>
                <a:gd name="T1" fmla="*/ 0 h 364"/>
                <a:gd name="T2" fmla="*/ 73 w 147"/>
                <a:gd name="T3" fmla="*/ 0 h 364"/>
                <a:gd name="T4" fmla="*/ 93 w 147"/>
                <a:gd name="T5" fmla="*/ 2 h 364"/>
                <a:gd name="T6" fmla="*/ 111 w 147"/>
                <a:gd name="T7" fmla="*/ 9 h 364"/>
                <a:gd name="T8" fmla="*/ 125 w 147"/>
                <a:gd name="T9" fmla="*/ 21 h 364"/>
                <a:gd name="T10" fmla="*/ 137 w 147"/>
                <a:gd name="T11" fmla="*/ 36 h 364"/>
                <a:gd name="T12" fmla="*/ 144 w 147"/>
                <a:gd name="T13" fmla="*/ 53 h 364"/>
                <a:gd name="T14" fmla="*/ 147 w 147"/>
                <a:gd name="T15" fmla="*/ 73 h 364"/>
                <a:gd name="T16" fmla="*/ 147 w 147"/>
                <a:gd name="T17" fmla="*/ 291 h 364"/>
                <a:gd name="T18" fmla="*/ 144 w 147"/>
                <a:gd name="T19" fmla="*/ 312 h 364"/>
                <a:gd name="T20" fmla="*/ 137 w 147"/>
                <a:gd name="T21" fmla="*/ 328 h 364"/>
                <a:gd name="T22" fmla="*/ 125 w 147"/>
                <a:gd name="T23" fmla="*/ 344 h 364"/>
                <a:gd name="T24" fmla="*/ 111 w 147"/>
                <a:gd name="T25" fmla="*/ 355 h 364"/>
                <a:gd name="T26" fmla="*/ 93 w 147"/>
                <a:gd name="T27" fmla="*/ 362 h 364"/>
                <a:gd name="T28" fmla="*/ 73 w 147"/>
                <a:gd name="T29" fmla="*/ 364 h 364"/>
                <a:gd name="T30" fmla="*/ 54 w 147"/>
                <a:gd name="T31" fmla="*/ 362 h 364"/>
                <a:gd name="T32" fmla="*/ 36 w 147"/>
                <a:gd name="T33" fmla="*/ 355 h 364"/>
                <a:gd name="T34" fmla="*/ 22 w 147"/>
                <a:gd name="T35" fmla="*/ 344 h 364"/>
                <a:gd name="T36" fmla="*/ 10 w 147"/>
                <a:gd name="T37" fmla="*/ 328 h 364"/>
                <a:gd name="T38" fmla="*/ 2 w 147"/>
                <a:gd name="T39" fmla="*/ 312 h 364"/>
                <a:gd name="T40" fmla="*/ 0 w 147"/>
                <a:gd name="T41" fmla="*/ 291 h 364"/>
                <a:gd name="T42" fmla="*/ 0 w 147"/>
                <a:gd name="T43" fmla="*/ 73 h 364"/>
                <a:gd name="T44" fmla="*/ 2 w 147"/>
                <a:gd name="T45" fmla="*/ 53 h 364"/>
                <a:gd name="T46" fmla="*/ 10 w 147"/>
                <a:gd name="T47" fmla="*/ 36 h 364"/>
                <a:gd name="T48" fmla="*/ 22 w 147"/>
                <a:gd name="T49" fmla="*/ 21 h 364"/>
                <a:gd name="T50" fmla="*/ 36 w 147"/>
                <a:gd name="T51" fmla="*/ 9 h 364"/>
                <a:gd name="T52" fmla="*/ 54 w 147"/>
                <a:gd name="T53" fmla="*/ 2 h 364"/>
                <a:gd name="T54" fmla="*/ 73 w 147"/>
                <a:gd name="T55"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7" h="364">
                  <a:moveTo>
                    <a:pt x="73" y="0"/>
                  </a:moveTo>
                  <a:lnTo>
                    <a:pt x="73" y="0"/>
                  </a:lnTo>
                  <a:lnTo>
                    <a:pt x="93" y="2"/>
                  </a:lnTo>
                  <a:lnTo>
                    <a:pt x="111" y="9"/>
                  </a:lnTo>
                  <a:lnTo>
                    <a:pt x="125" y="21"/>
                  </a:lnTo>
                  <a:lnTo>
                    <a:pt x="137" y="36"/>
                  </a:lnTo>
                  <a:lnTo>
                    <a:pt x="144" y="53"/>
                  </a:lnTo>
                  <a:lnTo>
                    <a:pt x="147" y="73"/>
                  </a:lnTo>
                  <a:lnTo>
                    <a:pt x="147" y="291"/>
                  </a:lnTo>
                  <a:lnTo>
                    <a:pt x="144" y="312"/>
                  </a:lnTo>
                  <a:lnTo>
                    <a:pt x="137" y="328"/>
                  </a:lnTo>
                  <a:lnTo>
                    <a:pt x="125" y="344"/>
                  </a:lnTo>
                  <a:lnTo>
                    <a:pt x="111" y="355"/>
                  </a:lnTo>
                  <a:lnTo>
                    <a:pt x="93" y="362"/>
                  </a:lnTo>
                  <a:lnTo>
                    <a:pt x="73" y="364"/>
                  </a:lnTo>
                  <a:lnTo>
                    <a:pt x="54" y="362"/>
                  </a:lnTo>
                  <a:lnTo>
                    <a:pt x="36" y="355"/>
                  </a:lnTo>
                  <a:lnTo>
                    <a:pt x="22" y="344"/>
                  </a:lnTo>
                  <a:lnTo>
                    <a:pt x="10" y="328"/>
                  </a:lnTo>
                  <a:lnTo>
                    <a:pt x="2" y="312"/>
                  </a:lnTo>
                  <a:lnTo>
                    <a:pt x="0" y="291"/>
                  </a:lnTo>
                  <a:lnTo>
                    <a:pt x="0" y="73"/>
                  </a:lnTo>
                  <a:lnTo>
                    <a:pt x="2" y="53"/>
                  </a:lnTo>
                  <a:lnTo>
                    <a:pt x="10" y="36"/>
                  </a:lnTo>
                  <a:lnTo>
                    <a:pt x="22" y="21"/>
                  </a:lnTo>
                  <a:lnTo>
                    <a:pt x="36" y="9"/>
                  </a:lnTo>
                  <a:lnTo>
                    <a:pt x="54" y="2"/>
                  </a:lnTo>
                  <a:lnTo>
                    <a:pt x="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911"/>
            <p:cNvSpPr>
              <a:spLocks/>
            </p:cNvSpPr>
            <p:nvPr/>
          </p:nvSpPr>
          <p:spPr bwMode="auto">
            <a:xfrm>
              <a:off x="5216" y="411"/>
              <a:ext cx="51" cy="68"/>
            </a:xfrm>
            <a:custGeom>
              <a:avLst/>
              <a:gdLst>
                <a:gd name="T0" fmla="*/ 74 w 258"/>
                <a:gd name="T1" fmla="*/ 0 h 337"/>
                <a:gd name="T2" fmla="*/ 93 w 258"/>
                <a:gd name="T3" fmla="*/ 2 h 337"/>
                <a:gd name="T4" fmla="*/ 110 w 258"/>
                <a:gd name="T5" fmla="*/ 9 h 337"/>
                <a:gd name="T6" fmla="*/ 126 w 258"/>
                <a:gd name="T7" fmla="*/ 21 h 337"/>
                <a:gd name="T8" fmla="*/ 138 w 258"/>
                <a:gd name="T9" fmla="*/ 37 h 337"/>
                <a:gd name="T10" fmla="*/ 248 w 258"/>
                <a:gd name="T11" fmla="*/ 227 h 337"/>
                <a:gd name="T12" fmla="*/ 256 w 258"/>
                <a:gd name="T13" fmla="*/ 245 h 337"/>
                <a:gd name="T14" fmla="*/ 258 w 258"/>
                <a:gd name="T15" fmla="*/ 264 h 337"/>
                <a:gd name="T16" fmla="*/ 256 w 258"/>
                <a:gd name="T17" fmla="*/ 282 h 337"/>
                <a:gd name="T18" fmla="*/ 248 w 258"/>
                <a:gd name="T19" fmla="*/ 300 h 337"/>
                <a:gd name="T20" fmla="*/ 238 w 258"/>
                <a:gd name="T21" fmla="*/ 315 h 337"/>
                <a:gd name="T22" fmla="*/ 222 w 258"/>
                <a:gd name="T23" fmla="*/ 327 h 337"/>
                <a:gd name="T24" fmla="*/ 204 w 258"/>
                <a:gd name="T25" fmla="*/ 334 h 337"/>
                <a:gd name="T26" fmla="*/ 185 w 258"/>
                <a:gd name="T27" fmla="*/ 337 h 337"/>
                <a:gd name="T28" fmla="*/ 165 w 258"/>
                <a:gd name="T29" fmla="*/ 334 h 337"/>
                <a:gd name="T30" fmla="*/ 148 w 258"/>
                <a:gd name="T31" fmla="*/ 327 h 337"/>
                <a:gd name="T32" fmla="*/ 133 w 258"/>
                <a:gd name="T33" fmla="*/ 315 h 337"/>
                <a:gd name="T34" fmla="*/ 121 w 258"/>
                <a:gd name="T35" fmla="*/ 300 h 337"/>
                <a:gd name="T36" fmla="*/ 10 w 258"/>
                <a:gd name="T37" fmla="*/ 110 h 337"/>
                <a:gd name="T38" fmla="*/ 3 w 258"/>
                <a:gd name="T39" fmla="*/ 92 h 337"/>
                <a:gd name="T40" fmla="*/ 0 w 258"/>
                <a:gd name="T41" fmla="*/ 73 h 337"/>
                <a:gd name="T42" fmla="*/ 3 w 258"/>
                <a:gd name="T43" fmla="*/ 55 h 337"/>
                <a:gd name="T44" fmla="*/ 10 w 258"/>
                <a:gd name="T45" fmla="*/ 37 h 337"/>
                <a:gd name="T46" fmla="*/ 22 w 258"/>
                <a:gd name="T47" fmla="*/ 22 h 337"/>
                <a:gd name="T48" fmla="*/ 36 w 258"/>
                <a:gd name="T49" fmla="*/ 10 h 337"/>
                <a:gd name="T50" fmla="*/ 56 w 258"/>
                <a:gd name="T51" fmla="*/ 2 h 337"/>
                <a:gd name="T52" fmla="*/ 74 w 258"/>
                <a:gd name="T53"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8" h="337">
                  <a:moveTo>
                    <a:pt x="74" y="0"/>
                  </a:moveTo>
                  <a:lnTo>
                    <a:pt x="93" y="2"/>
                  </a:lnTo>
                  <a:lnTo>
                    <a:pt x="110" y="9"/>
                  </a:lnTo>
                  <a:lnTo>
                    <a:pt x="126" y="21"/>
                  </a:lnTo>
                  <a:lnTo>
                    <a:pt x="138" y="37"/>
                  </a:lnTo>
                  <a:lnTo>
                    <a:pt x="248" y="227"/>
                  </a:lnTo>
                  <a:lnTo>
                    <a:pt x="256" y="245"/>
                  </a:lnTo>
                  <a:lnTo>
                    <a:pt x="258" y="264"/>
                  </a:lnTo>
                  <a:lnTo>
                    <a:pt x="256" y="282"/>
                  </a:lnTo>
                  <a:lnTo>
                    <a:pt x="248" y="300"/>
                  </a:lnTo>
                  <a:lnTo>
                    <a:pt x="238" y="315"/>
                  </a:lnTo>
                  <a:lnTo>
                    <a:pt x="222" y="327"/>
                  </a:lnTo>
                  <a:lnTo>
                    <a:pt x="204" y="334"/>
                  </a:lnTo>
                  <a:lnTo>
                    <a:pt x="185" y="337"/>
                  </a:lnTo>
                  <a:lnTo>
                    <a:pt x="165" y="334"/>
                  </a:lnTo>
                  <a:lnTo>
                    <a:pt x="148" y="327"/>
                  </a:lnTo>
                  <a:lnTo>
                    <a:pt x="133" y="315"/>
                  </a:lnTo>
                  <a:lnTo>
                    <a:pt x="121" y="300"/>
                  </a:lnTo>
                  <a:lnTo>
                    <a:pt x="10" y="110"/>
                  </a:lnTo>
                  <a:lnTo>
                    <a:pt x="3" y="92"/>
                  </a:lnTo>
                  <a:lnTo>
                    <a:pt x="0" y="73"/>
                  </a:lnTo>
                  <a:lnTo>
                    <a:pt x="3" y="55"/>
                  </a:lnTo>
                  <a:lnTo>
                    <a:pt x="10" y="37"/>
                  </a:lnTo>
                  <a:lnTo>
                    <a:pt x="22" y="22"/>
                  </a:lnTo>
                  <a:lnTo>
                    <a:pt x="36" y="10"/>
                  </a:lnTo>
                  <a:lnTo>
                    <a:pt x="56" y="2"/>
                  </a:lnTo>
                  <a:lnTo>
                    <a:pt x="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912"/>
            <p:cNvSpPr>
              <a:spLocks/>
            </p:cNvSpPr>
            <p:nvPr/>
          </p:nvSpPr>
          <p:spPr bwMode="auto">
            <a:xfrm>
              <a:off x="5094" y="532"/>
              <a:ext cx="68" cy="51"/>
            </a:xfrm>
            <a:custGeom>
              <a:avLst/>
              <a:gdLst>
                <a:gd name="T0" fmla="*/ 73 w 338"/>
                <a:gd name="T1" fmla="*/ 0 h 256"/>
                <a:gd name="T2" fmla="*/ 91 w 338"/>
                <a:gd name="T3" fmla="*/ 3 h 256"/>
                <a:gd name="T4" fmla="*/ 110 w 338"/>
                <a:gd name="T5" fmla="*/ 10 h 256"/>
                <a:gd name="T6" fmla="*/ 302 w 338"/>
                <a:gd name="T7" fmla="*/ 119 h 256"/>
                <a:gd name="T8" fmla="*/ 317 w 338"/>
                <a:gd name="T9" fmla="*/ 132 h 256"/>
                <a:gd name="T10" fmla="*/ 328 w 338"/>
                <a:gd name="T11" fmla="*/ 146 h 256"/>
                <a:gd name="T12" fmla="*/ 335 w 338"/>
                <a:gd name="T13" fmla="*/ 164 h 256"/>
                <a:gd name="T14" fmla="*/ 338 w 338"/>
                <a:gd name="T15" fmla="*/ 182 h 256"/>
                <a:gd name="T16" fmla="*/ 335 w 338"/>
                <a:gd name="T17" fmla="*/ 201 h 256"/>
                <a:gd name="T18" fmla="*/ 328 w 338"/>
                <a:gd name="T19" fmla="*/ 219 h 256"/>
                <a:gd name="T20" fmla="*/ 316 w 338"/>
                <a:gd name="T21" fmla="*/ 235 h 256"/>
                <a:gd name="T22" fmla="*/ 301 w 338"/>
                <a:gd name="T23" fmla="*/ 247 h 256"/>
                <a:gd name="T24" fmla="*/ 282 w 338"/>
                <a:gd name="T25" fmla="*/ 254 h 256"/>
                <a:gd name="T26" fmla="*/ 264 w 338"/>
                <a:gd name="T27" fmla="*/ 256 h 256"/>
                <a:gd name="T28" fmla="*/ 245 w 338"/>
                <a:gd name="T29" fmla="*/ 254 h 256"/>
                <a:gd name="T30" fmla="*/ 227 w 338"/>
                <a:gd name="T31" fmla="*/ 245 h 256"/>
                <a:gd name="T32" fmla="*/ 36 w 338"/>
                <a:gd name="T33" fmla="*/ 137 h 256"/>
                <a:gd name="T34" fmla="*/ 20 w 338"/>
                <a:gd name="T35" fmla="*/ 125 h 256"/>
                <a:gd name="T36" fmla="*/ 9 w 338"/>
                <a:gd name="T37" fmla="*/ 109 h 256"/>
                <a:gd name="T38" fmla="*/ 2 w 338"/>
                <a:gd name="T39" fmla="*/ 92 h 256"/>
                <a:gd name="T40" fmla="*/ 0 w 338"/>
                <a:gd name="T41" fmla="*/ 73 h 256"/>
                <a:gd name="T42" fmla="*/ 2 w 338"/>
                <a:gd name="T43" fmla="*/ 54 h 256"/>
                <a:gd name="T44" fmla="*/ 9 w 338"/>
                <a:gd name="T45" fmla="*/ 36 h 256"/>
                <a:gd name="T46" fmla="*/ 21 w 338"/>
                <a:gd name="T47" fmla="*/ 21 h 256"/>
                <a:gd name="T48" fmla="*/ 37 w 338"/>
                <a:gd name="T49" fmla="*/ 10 h 256"/>
                <a:gd name="T50" fmla="*/ 54 w 338"/>
                <a:gd name="T51" fmla="*/ 3 h 256"/>
                <a:gd name="T52" fmla="*/ 73 w 338"/>
                <a:gd name="T5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8" h="256">
                  <a:moveTo>
                    <a:pt x="73" y="0"/>
                  </a:moveTo>
                  <a:lnTo>
                    <a:pt x="91" y="3"/>
                  </a:lnTo>
                  <a:lnTo>
                    <a:pt x="110" y="10"/>
                  </a:lnTo>
                  <a:lnTo>
                    <a:pt x="302" y="119"/>
                  </a:lnTo>
                  <a:lnTo>
                    <a:pt x="317" y="132"/>
                  </a:lnTo>
                  <a:lnTo>
                    <a:pt x="328" y="146"/>
                  </a:lnTo>
                  <a:lnTo>
                    <a:pt x="335" y="164"/>
                  </a:lnTo>
                  <a:lnTo>
                    <a:pt x="338" y="182"/>
                  </a:lnTo>
                  <a:lnTo>
                    <a:pt x="335" y="201"/>
                  </a:lnTo>
                  <a:lnTo>
                    <a:pt x="328" y="219"/>
                  </a:lnTo>
                  <a:lnTo>
                    <a:pt x="316" y="235"/>
                  </a:lnTo>
                  <a:lnTo>
                    <a:pt x="301" y="247"/>
                  </a:lnTo>
                  <a:lnTo>
                    <a:pt x="282" y="254"/>
                  </a:lnTo>
                  <a:lnTo>
                    <a:pt x="264" y="256"/>
                  </a:lnTo>
                  <a:lnTo>
                    <a:pt x="245" y="254"/>
                  </a:lnTo>
                  <a:lnTo>
                    <a:pt x="227" y="245"/>
                  </a:lnTo>
                  <a:lnTo>
                    <a:pt x="36" y="137"/>
                  </a:lnTo>
                  <a:lnTo>
                    <a:pt x="20" y="125"/>
                  </a:lnTo>
                  <a:lnTo>
                    <a:pt x="9" y="109"/>
                  </a:lnTo>
                  <a:lnTo>
                    <a:pt x="2" y="92"/>
                  </a:lnTo>
                  <a:lnTo>
                    <a:pt x="0" y="73"/>
                  </a:lnTo>
                  <a:lnTo>
                    <a:pt x="2" y="54"/>
                  </a:lnTo>
                  <a:lnTo>
                    <a:pt x="9" y="36"/>
                  </a:lnTo>
                  <a:lnTo>
                    <a:pt x="21" y="21"/>
                  </a:lnTo>
                  <a:lnTo>
                    <a:pt x="37" y="10"/>
                  </a:lnTo>
                  <a:lnTo>
                    <a:pt x="54" y="3"/>
                  </a:lnTo>
                  <a:lnTo>
                    <a:pt x="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913"/>
            <p:cNvSpPr>
              <a:spLocks/>
            </p:cNvSpPr>
            <p:nvPr/>
          </p:nvSpPr>
          <p:spPr bwMode="auto">
            <a:xfrm>
              <a:off x="5050" y="696"/>
              <a:ext cx="73" cy="30"/>
            </a:xfrm>
            <a:custGeom>
              <a:avLst/>
              <a:gdLst>
                <a:gd name="T0" fmla="*/ 73 w 368"/>
                <a:gd name="T1" fmla="*/ 0 h 147"/>
                <a:gd name="T2" fmla="*/ 295 w 368"/>
                <a:gd name="T3" fmla="*/ 0 h 147"/>
                <a:gd name="T4" fmla="*/ 314 w 368"/>
                <a:gd name="T5" fmla="*/ 3 h 147"/>
                <a:gd name="T6" fmla="*/ 332 w 368"/>
                <a:gd name="T7" fmla="*/ 11 h 147"/>
                <a:gd name="T8" fmla="*/ 347 w 368"/>
                <a:gd name="T9" fmla="*/ 21 h 147"/>
                <a:gd name="T10" fmla="*/ 359 w 368"/>
                <a:gd name="T11" fmla="*/ 37 h 147"/>
                <a:gd name="T12" fmla="*/ 366 w 368"/>
                <a:gd name="T13" fmla="*/ 54 h 147"/>
                <a:gd name="T14" fmla="*/ 368 w 368"/>
                <a:gd name="T15" fmla="*/ 74 h 147"/>
                <a:gd name="T16" fmla="*/ 366 w 368"/>
                <a:gd name="T17" fmla="*/ 93 h 147"/>
                <a:gd name="T18" fmla="*/ 359 w 368"/>
                <a:gd name="T19" fmla="*/ 110 h 147"/>
                <a:gd name="T20" fmla="*/ 347 w 368"/>
                <a:gd name="T21" fmla="*/ 125 h 147"/>
                <a:gd name="T22" fmla="*/ 332 w 368"/>
                <a:gd name="T23" fmla="*/ 136 h 147"/>
                <a:gd name="T24" fmla="*/ 314 w 368"/>
                <a:gd name="T25" fmla="*/ 144 h 147"/>
                <a:gd name="T26" fmla="*/ 295 w 368"/>
                <a:gd name="T27" fmla="*/ 147 h 147"/>
                <a:gd name="T28" fmla="*/ 73 w 368"/>
                <a:gd name="T29" fmla="*/ 147 h 147"/>
                <a:gd name="T30" fmla="*/ 54 w 368"/>
                <a:gd name="T31" fmla="*/ 144 h 147"/>
                <a:gd name="T32" fmla="*/ 37 w 368"/>
                <a:gd name="T33" fmla="*/ 136 h 147"/>
                <a:gd name="T34" fmla="*/ 21 w 368"/>
                <a:gd name="T35" fmla="*/ 125 h 147"/>
                <a:gd name="T36" fmla="*/ 11 w 368"/>
                <a:gd name="T37" fmla="*/ 110 h 147"/>
                <a:gd name="T38" fmla="*/ 2 w 368"/>
                <a:gd name="T39" fmla="*/ 93 h 147"/>
                <a:gd name="T40" fmla="*/ 0 w 368"/>
                <a:gd name="T41" fmla="*/ 74 h 147"/>
                <a:gd name="T42" fmla="*/ 2 w 368"/>
                <a:gd name="T43" fmla="*/ 54 h 147"/>
                <a:gd name="T44" fmla="*/ 11 w 368"/>
                <a:gd name="T45" fmla="*/ 37 h 147"/>
                <a:gd name="T46" fmla="*/ 21 w 368"/>
                <a:gd name="T47" fmla="*/ 21 h 147"/>
                <a:gd name="T48" fmla="*/ 37 w 368"/>
                <a:gd name="T49" fmla="*/ 11 h 147"/>
                <a:gd name="T50" fmla="*/ 54 w 368"/>
                <a:gd name="T51" fmla="*/ 3 h 147"/>
                <a:gd name="T52" fmla="*/ 73 w 368"/>
                <a:gd name="T53"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8" h="147">
                  <a:moveTo>
                    <a:pt x="73" y="0"/>
                  </a:moveTo>
                  <a:lnTo>
                    <a:pt x="295" y="0"/>
                  </a:lnTo>
                  <a:lnTo>
                    <a:pt x="314" y="3"/>
                  </a:lnTo>
                  <a:lnTo>
                    <a:pt x="332" y="11"/>
                  </a:lnTo>
                  <a:lnTo>
                    <a:pt x="347" y="21"/>
                  </a:lnTo>
                  <a:lnTo>
                    <a:pt x="359" y="37"/>
                  </a:lnTo>
                  <a:lnTo>
                    <a:pt x="366" y="54"/>
                  </a:lnTo>
                  <a:lnTo>
                    <a:pt x="368" y="74"/>
                  </a:lnTo>
                  <a:lnTo>
                    <a:pt x="366" y="93"/>
                  </a:lnTo>
                  <a:lnTo>
                    <a:pt x="359" y="110"/>
                  </a:lnTo>
                  <a:lnTo>
                    <a:pt x="347" y="125"/>
                  </a:lnTo>
                  <a:lnTo>
                    <a:pt x="332" y="136"/>
                  </a:lnTo>
                  <a:lnTo>
                    <a:pt x="314" y="144"/>
                  </a:lnTo>
                  <a:lnTo>
                    <a:pt x="295" y="147"/>
                  </a:lnTo>
                  <a:lnTo>
                    <a:pt x="73" y="147"/>
                  </a:lnTo>
                  <a:lnTo>
                    <a:pt x="54" y="144"/>
                  </a:lnTo>
                  <a:lnTo>
                    <a:pt x="37" y="136"/>
                  </a:lnTo>
                  <a:lnTo>
                    <a:pt x="21" y="125"/>
                  </a:lnTo>
                  <a:lnTo>
                    <a:pt x="11" y="110"/>
                  </a:lnTo>
                  <a:lnTo>
                    <a:pt x="2" y="93"/>
                  </a:lnTo>
                  <a:lnTo>
                    <a:pt x="0" y="74"/>
                  </a:lnTo>
                  <a:lnTo>
                    <a:pt x="2" y="54"/>
                  </a:lnTo>
                  <a:lnTo>
                    <a:pt x="11" y="37"/>
                  </a:lnTo>
                  <a:lnTo>
                    <a:pt x="21" y="21"/>
                  </a:lnTo>
                  <a:lnTo>
                    <a:pt x="37" y="11"/>
                  </a:lnTo>
                  <a:lnTo>
                    <a:pt x="54" y="3"/>
                  </a:lnTo>
                  <a:lnTo>
                    <a:pt x="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914"/>
            <p:cNvSpPr>
              <a:spLocks/>
            </p:cNvSpPr>
            <p:nvPr/>
          </p:nvSpPr>
          <p:spPr bwMode="auto">
            <a:xfrm>
              <a:off x="5094" y="839"/>
              <a:ext cx="68" cy="51"/>
            </a:xfrm>
            <a:custGeom>
              <a:avLst/>
              <a:gdLst>
                <a:gd name="T0" fmla="*/ 264 w 338"/>
                <a:gd name="T1" fmla="*/ 0 h 257"/>
                <a:gd name="T2" fmla="*/ 284 w 338"/>
                <a:gd name="T3" fmla="*/ 4 h 257"/>
                <a:gd name="T4" fmla="*/ 301 w 338"/>
                <a:gd name="T5" fmla="*/ 10 h 257"/>
                <a:gd name="T6" fmla="*/ 316 w 338"/>
                <a:gd name="T7" fmla="*/ 22 h 257"/>
                <a:gd name="T8" fmla="*/ 328 w 338"/>
                <a:gd name="T9" fmla="*/ 38 h 257"/>
                <a:gd name="T10" fmla="*/ 335 w 338"/>
                <a:gd name="T11" fmla="*/ 55 h 257"/>
                <a:gd name="T12" fmla="*/ 338 w 338"/>
                <a:gd name="T13" fmla="*/ 75 h 257"/>
                <a:gd name="T14" fmla="*/ 335 w 338"/>
                <a:gd name="T15" fmla="*/ 93 h 257"/>
                <a:gd name="T16" fmla="*/ 328 w 338"/>
                <a:gd name="T17" fmla="*/ 110 h 257"/>
                <a:gd name="T18" fmla="*/ 316 w 338"/>
                <a:gd name="T19" fmla="*/ 126 h 257"/>
                <a:gd name="T20" fmla="*/ 302 w 338"/>
                <a:gd name="T21" fmla="*/ 138 h 257"/>
                <a:gd name="T22" fmla="*/ 110 w 338"/>
                <a:gd name="T23" fmla="*/ 247 h 257"/>
                <a:gd name="T24" fmla="*/ 92 w 338"/>
                <a:gd name="T25" fmla="*/ 254 h 257"/>
                <a:gd name="T26" fmla="*/ 73 w 338"/>
                <a:gd name="T27" fmla="*/ 257 h 257"/>
                <a:gd name="T28" fmla="*/ 54 w 338"/>
                <a:gd name="T29" fmla="*/ 254 h 257"/>
                <a:gd name="T30" fmla="*/ 37 w 338"/>
                <a:gd name="T31" fmla="*/ 248 h 257"/>
                <a:gd name="T32" fmla="*/ 21 w 338"/>
                <a:gd name="T33" fmla="*/ 236 h 257"/>
                <a:gd name="T34" fmla="*/ 9 w 338"/>
                <a:gd name="T35" fmla="*/ 220 h 257"/>
                <a:gd name="T36" fmla="*/ 2 w 338"/>
                <a:gd name="T37" fmla="*/ 203 h 257"/>
                <a:gd name="T38" fmla="*/ 0 w 338"/>
                <a:gd name="T39" fmla="*/ 183 h 257"/>
                <a:gd name="T40" fmla="*/ 2 w 338"/>
                <a:gd name="T41" fmla="*/ 165 h 257"/>
                <a:gd name="T42" fmla="*/ 9 w 338"/>
                <a:gd name="T43" fmla="*/ 148 h 257"/>
                <a:gd name="T44" fmla="*/ 20 w 338"/>
                <a:gd name="T45" fmla="*/ 133 h 257"/>
                <a:gd name="T46" fmla="*/ 36 w 338"/>
                <a:gd name="T47" fmla="*/ 121 h 257"/>
                <a:gd name="T48" fmla="*/ 227 w 338"/>
                <a:gd name="T49" fmla="*/ 11 h 257"/>
                <a:gd name="T50" fmla="*/ 246 w 338"/>
                <a:gd name="T51" fmla="*/ 3 h 257"/>
                <a:gd name="T52" fmla="*/ 264 w 338"/>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8" h="257">
                  <a:moveTo>
                    <a:pt x="264" y="0"/>
                  </a:moveTo>
                  <a:lnTo>
                    <a:pt x="284" y="4"/>
                  </a:lnTo>
                  <a:lnTo>
                    <a:pt x="301" y="10"/>
                  </a:lnTo>
                  <a:lnTo>
                    <a:pt x="316" y="22"/>
                  </a:lnTo>
                  <a:lnTo>
                    <a:pt x="328" y="38"/>
                  </a:lnTo>
                  <a:lnTo>
                    <a:pt x="335" y="55"/>
                  </a:lnTo>
                  <a:lnTo>
                    <a:pt x="338" y="75"/>
                  </a:lnTo>
                  <a:lnTo>
                    <a:pt x="335" y="93"/>
                  </a:lnTo>
                  <a:lnTo>
                    <a:pt x="328" y="110"/>
                  </a:lnTo>
                  <a:lnTo>
                    <a:pt x="316" y="126"/>
                  </a:lnTo>
                  <a:lnTo>
                    <a:pt x="302" y="138"/>
                  </a:lnTo>
                  <a:lnTo>
                    <a:pt x="110" y="247"/>
                  </a:lnTo>
                  <a:lnTo>
                    <a:pt x="92" y="254"/>
                  </a:lnTo>
                  <a:lnTo>
                    <a:pt x="73" y="257"/>
                  </a:lnTo>
                  <a:lnTo>
                    <a:pt x="54" y="254"/>
                  </a:lnTo>
                  <a:lnTo>
                    <a:pt x="37" y="248"/>
                  </a:lnTo>
                  <a:lnTo>
                    <a:pt x="21" y="236"/>
                  </a:lnTo>
                  <a:lnTo>
                    <a:pt x="9" y="220"/>
                  </a:lnTo>
                  <a:lnTo>
                    <a:pt x="2" y="203"/>
                  </a:lnTo>
                  <a:lnTo>
                    <a:pt x="0" y="183"/>
                  </a:lnTo>
                  <a:lnTo>
                    <a:pt x="2" y="165"/>
                  </a:lnTo>
                  <a:lnTo>
                    <a:pt x="9" y="148"/>
                  </a:lnTo>
                  <a:lnTo>
                    <a:pt x="20" y="133"/>
                  </a:lnTo>
                  <a:lnTo>
                    <a:pt x="36" y="121"/>
                  </a:lnTo>
                  <a:lnTo>
                    <a:pt x="227" y="11"/>
                  </a:lnTo>
                  <a:lnTo>
                    <a:pt x="246" y="3"/>
                  </a:lnTo>
                  <a:lnTo>
                    <a:pt x="26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915"/>
            <p:cNvSpPr>
              <a:spLocks/>
            </p:cNvSpPr>
            <p:nvPr/>
          </p:nvSpPr>
          <p:spPr bwMode="auto">
            <a:xfrm>
              <a:off x="5631" y="839"/>
              <a:ext cx="67" cy="51"/>
            </a:xfrm>
            <a:custGeom>
              <a:avLst/>
              <a:gdLst>
                <a:gd name="T0" fmla="*/ 73 w 338"/>
                <a:gd name="T1" fmla="*/ 0 h 257"/>
                <a:gd name="T2" fmla="*/ 93 w 338"/>
                <a:gd name="T3" fmla="*/ 3 h 257"/>
                <a:gd name="T4" fmla="*/ 111 w 338"/>
                <a:gd name="T5" fmla="*/ 11 h 257"/>
                <a:gd name="T6" fmla="*/ 302 w 338"/>
                <a:gd name="T7" fmla="*/ 121 h 257"/>
                <a:gd name="T8" fmla="*/ 318 w 338"/>
                <a:gd name="T9" fmla="*/ 133 h 257"/>
                <a:gd name="T10" fmla="*/ 328 w 338"/>
                <a:gd name="T11" fmla="*/ 148 h 257"/>
                <a:gd name="T12" fmla="*/ 336 w 338"/>
                <a:gd name="T13" fmla="*/ 165 h 257"/>
                <a:gd name="T14" fmla="*/ 338 w 338"/>
                <a:gd name="T15" fmla="*/ 183 h 257"/>
                <a:gd name="T16" fmla="*/ 336 w 338"/>
                <a:gd name="T17" fmla="*/ 203 h 257"/>
                <a:gd name="T18" fmla="*/ 328 w 338"/>
                <a:gd name="T19" fmla="*/ 220 h 257"/>
                <a:gd name="T20" fmla="*/ 316 w 338"/>
                <a:gd name="T21" fmla="*/ 236 h 257"/>
                <a:gd name="T22" fmla="*/ 301 w 338"/>
                <a:gd name="T23" fmla="*/ 248 h 257"/>
                <a:gd name="T24" fmla="*/ 284 w 338"/>
                <a:gd name="T25" fmla="*/ 254 h 257"/>
                <a:gd name="T26" fmla="*/ 265 w 338"/>
                <a:gd name="T27" fmla="*/ 257 h 257"/>
                <a:gd name="T28" fmla="*/ 245 w 338"/>
                <a:gd name="T29" fmla="*/ 254 h 257"/>
                <a:gd name="T30" fmla="*/ 227 w 338"/>
                <a:gd name="T31" fmla="*/ 247 h 257"/>
                <a:gd name="T32" fmla="*/ 36 w 338"/>
                <a:gd name="T33" fmla="*/ 138 h 257"/>
                <a:gd name="T34" fmla="*/ 21 w 338"/>
                <a:gd name="T35" fmla="*/ 126 h 257"/>
                <a:gd name="T36" fmla="*/ 9 w 338"/>
                <a:gd name="T37" fmla="*/ 110 h 257"/>
                <a:gd name="T38" fmla="*/ 2 w 338"/>
                <a:gd name="T39" fmla="*/ 93 h 257"/>
                <a:gd name="T40" fmla="*/ 0 w 338"/>
                <a:gd name="T41" fmla="*/ 75 h 257"/>
                <a:gd name="T42" fmla="*/ 2 w 338"/>
                <a:gd name="T43" fmla="*/ 55 h 257"/>
                <a:gd name="T44" fmla="*/ 9 w 338"/>
                <a:gd name="T45" fmla="*/ 38 h 257"/>
                <a:gd name="T46" fmla="*/ 21 w 338"/>
                <a:gd name="T47" fmla="*/ 22 h 257"/>
                <a:gd name="T48" fmla="*/ 37 w 338"/>
                <a:gd name="T49" fmla="*/ 10 h 257"/>
                <a:gd name="T50" fmla="*/ 54 w 338"/>
                <a:gd name="T51" fmla="*/ 4 h 257"/>
                <a:gd name="T52" fmla="*/ 73 w 338"/>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8" h="257">
                  <a:moveTo>
                    <a:pt x="73" y="0"/>
                  </a:moveTo>
                  <a:lnTo>
                    <a:pt x="93" y="3"/>
                  </a:lnTo>
                  <a:lnTo>
                    <a:pt x="111" y="11"/>
                  </a:lnTo>
                  <a:lnTo>
                    <a:pt x="302" y="121"/>
                  </a:lnTo>
                  <a:lnTo>
                    <a:pt x="318" y="133"/>
                  </a:lnTo>
                  <a:lnTo>
                    <a:pt x="328" y="148"/>
                  </a:lnTo>
                  <a:lnTo>
                    <a:pt x="336" y="165"/>
                  </a:lnTo>
                  <a:lnTo>
                    <a:pt x="338" y="183"/>
                  </a:lnTo>
                  <a:lnTo>
                    <a:pt x="336" y="203"/>
                  </a:lnTo>
                  <a:lnTo>
                    <a:pt x="328" y="220"/>
                  </a:lnTo>
                  <a:lnTo>
                    <a:pt x="316" y="236"/>
                  </a:lnTo>
                  <a:lnTo>
                    <a:pt x="301" y="248"/>
                  </a:lnTo>
                  <a:lnTo>
                    <a:pt x="284" y="254"/>
                  </a:lnTo>
                  <a:lnTo>
                    <a:pt x="265" y="257"/>
                  </a:lnTo>
                  <a:lnTo>
                    <a:pt x="245" y="254"/>
                  </a:lnTo>
                  <a:lnTo>
                    <a:pt x="227" y="247"/>
                  </a:lnTo>
                  <a:lnTo>
                    <a:pt x="36" y="138"/>
                  </a:lnTo>
                  <a:lnTo>
                    <a:pt x="21" y="126"/>
                  </a:lnTo>
                  <a:lnTo>
                    <a:pt x="9" y="110"/>
                  </a:lnTo>
                  <a:lnTo>
                    <a:pt x="2" y="93"/>
                  </a:lnTo>
                  <a:lnTo>
                    <a:pt x="0" y="75"/>
                  </a:lnTo>
                  <a:lnTo>
                    <a:pt x="2" y="55"/>
                  </a:lnTo>
                  <a:lnTo>
                    <a:pt x="9" y="38"/>
                  </a:lnTo>
                  <a:lnTo>
                    <a:pt x="21" y="22"/>
                  </a:lnTo>
                  <a:lnTo>
                    <a:pt x="37" y="10"/>
                  </a:lnTo>
                  <a:lnTo>
                    <a:pt x="54" y="4"/>
                  </a:lnTo>
                  <a:lnTo>
                    <a:pt x="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916"/>
            <p:cNvSpPr>
              <a:spLocks/>
            </p:cNvSpPr>
            <p:nvPr/>
          </p:nvSpPr>
          <p:spPr bwMode="auto">
            <a:xfrm>
              <a:off x="5669" y="696"/>
              <a:ext cx="74" cy="30"/>
            </a:xfrm>
            <a:custGeom>
              <a:avLst/>
              <a:gdLst>
                <a:gd name="T0" fmla="*/ 74 w 369"/>
                <a:gd name="T1" fmla="*/ 0 h 147"/>
                <a:gd name="T2" fmla="*/ 295 w 369"/>
                <a:gd name="T3" fmla="*/ 0 h 147"/>
                <a:gd name="T4" fmla="*/ 315 w 369"/>
                <a:gd name="T5" fmla="*/ 3 h 147"/>
                <a:gd name="T6" fmla="*/ 333 w 369"/>
                <a:gd name="T7" fmla="*/ 11 h 147"/>
                <a:gd name="T8" fmla="*/ 347 w 369"/>
                <a:gd name="T9" fmla="*/ 21 h 147"/>
                <a:gd name="T10" fmla="*/ 358 w 369"/>
                <a:gd name="T11" fmla="*/ 37 h 147"/>
                <a:gd name="T12" fmla="*/ 366 w 369"/>
                <a:gd name="T13" fmla="*/ 54 h 147"/>
                <a:gd name="T14" fmla="*/ 369 w 369"/>
                <a:gd name="T15" fmla="*/ 74 h 147"/>
                <a:gd name="T16" fmla="*/ 366 w 369"/>
                <a:gd name="T17" fmla="*/ 93 h 147"/>
                <a:gd name="T18" fmla="*/ 358 w 369"/>
                <a:gd name="T19" fmla="*/ 110 h 147"/>
                <a:gd name="T20" fmla="*/ 347 w 369"/>
                <a:gd name="T21" fmla="*/ 125 h 147"/>
                <a:gd name="T22" fmla="*/ 333 w 369"/>
                <a:gd name="T23" fmla="*/ 136 h 147"/>
                <a:gd name="T24" fmla="*/ 315 w 369"/>
                <a:gd name="T25" fmla="*/ 144 h 147"/>
                <a:gd name="T26" fmla="*/ 295 w 369"/>
                <a:gd name="T27" fmla="*/ 147 h 147"/>
                <a:gd name="T28" fmla="*/ 74 w 369"/>
                <a:gd name="T29" fmla="*/ 147 h 147"/>
                <a:gd name="T30" fmla="*/ 55 w 369"/>
                <a:gd name="T31" fmla="*/ 144 h 147"/>
                <a:gd name="T32" fmla="*/ 37 w 369"/>
                <a:gd name="T33" fmla="*/ 136 h 147"/>
                <a:gd name="T34" fmla="*/ 22 w 369"/>
                <a:gd name="T35" fmla="*/ 125 h 147"/>
                <a:gd name="T36" fmla="*/ 10 w 369"/>
                <a:gd name="T37" fmla="*/ 110 h 147"/>
                <a:gd name="T38" fmla="*/ 3 w 369"/>
                <a:gd name="T39" fmla="*/ 93 h 147"/>
                <a:gd name="T40" fmla="*/ 0 w 369"/>
                <a:gd name="T41" fmla="*/ 74 h 147"/>
                <a:gd name="T42" fmla="*/ 3 w 369"/>
                <a:gd name="T43" fmla="*/ 54 h 147"/>
                <a:gd name="T44" fmla="*/ 10 w 369"/>
                <a:gd name="T45" fmla="*/ 37 h 147"/>
                <a:gd name="T46" fmla="*/ 22 w 369"/>
                <a:gd name="T47" fmla="*/ 21 h 147"/>
                <a:gd name="T48" fmla="*/ 37 w 369"/>
                <a:gd name="T49" fmla="*/ 11 h 147"/>
                <a:gd name="T50" fmla="*/ 55 w 369"/>
                <a:gd name="T51" fmla="*/ 3 h 147"/>
                <a:gd name="T52" fmla="*/ 74 w 369"/>
                <a:gd name="T53"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9" h="147">
                  <a:moveTo>
                    <a:pt x="74" y="0"/>
                  </a:moveTo>
                  <a:lnTo>
                    <a:pt x="295" y="0"/>
                  </a:lnTo>
                  <a:lnTo>
                    <a:pt x="315" y="3"/>
                  </a:lnTo>
                  <a:lnTo>
                    <a:pt x="333" y="11"/>
                  </a:lnTo>
                  <a:lnTo>
                    <a:pt x="347" y="21"/>
                  </a:lnTo>
                  <a:lnTo>
                    <a:pt x="358" y="37"/>
                  </a:lnTo>
                  <a:lnTo>
                    <a:pt x="366" y="54"/>
                  </a:lnTo>
                  <a:lnTo>
                    <a:pt x="369" y="74"/>
                  </a:lnTo>
                  <a:lnTo>
                    <a:pt x="366" y="93"/>
                  </a:lnTo>
                  <a:lnTo>
                    <a:pt x="358" y="110"/>
                  </a:lnTo>
                  <a:lnTo>
                    <a:pt x="347" y="125"/>
                  </a:lnTo>
                  <a:lnTo>
                    <a:pt x="333" y="136"/>
                  </a:lnTo>
                  <a:lnTo>
                    <a:pt x="315" y="144"/>
                  </a:lnTo>
                  <a:lnTo>
                    <a:pt x="295" y="147"/>
                  </a:lnTo>
                  <a:lnTo>
                    <a:pt x="74" y="147"/>
                  </a:lnTo>
                  <a:lnTo>
                    <a:pt x="55" y="144"/>
                  </a:lnTo>
                  <a:lnTo>
                    <a:pt x="37" y="136"/>
                  </a:lnTo>
                  <a:lnTo>
                    <a:pt x="22" y="125"/>
                  </a:lnTo>
                  <a:lnTo>
                    <a:pt x="10" y="110"/>
                  </a:lnTo>
                  <a:lnTo>
                    <a:pt x="3" y="93"/>
                  </a:lnTo>
                  <a:lnTo>
                    <a:pt x="0" y="74"/>
                  </a:lnTo>
                  <a:lnTo>
                    <a:pt x="3" y="54"/>
                  </a:lnTo>
                  <a:lnTo>
                    <a:pt x="10" y="37"/>
                  </a:lnTo>
                  <a:lnTo>
                    <a:pt x="22" y="21"/>
                  </a:lnTo>
                  <a:lnTo>
                    <a:pt x="37" y="11"/>
                  </a:lnTo>
                  <a:lnTo>
                    <a:pt x="55" y="3"/>
                  </a:lnTo>
                  <a:lnTo>
                    <a:pt x="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917"/>
            <p:cNvSpPr>
              <a:spLocks/>
            </p:cNvSpPr>
            <p:nvPr/>
          </p:nvSpPr>
          <p:spPr bwMode="auto">
            <a:xfrm>
              <a:off x="5631" y="532"/>
              <a:ext cx="67" cy="51"/>
            </a:xfrm>
            <a:custGeom>
              <a:avLst/>
              <a:gdLst>
                <a:gd name="T0" fmla="*/ 265 w 338"/>
                <a:gd name="T1" fmla="*/ 0 h 256"/>
                <a:gd name="T2" fmla="*/ 284 w 338"/>
                <a:gd name="T3" fmla="*/ 3 h 256"/>
                <a:gd name="T4" fmla="*/ 301 w 338"/>
                <a:gd name="T5" fmla="*/ 10 h 256"/>
                <a:gd name="T6" fmla="*/ 316 w 338"/>
                <a:gd name="T7" fmla="*/ 21 h 256"/>
                <a:gd name="T8" fmla="*/ 328 w 338"/>
                <a:gd name="T9" fmla="*/ 36 h 256"/>
                <a:gd name="T10" fmla="*/ 336 w 338"/>
                <a:gd name="T11" fmla="*/ 54 h 256"/>
                <a:gd name="T12" fmla="*/ 338 w 338"/>
                <a:gd name="T13" fmla="*/ 73 h 256"/>
                <a:gd name="T14" fmla="*/ 336 w 338"/>
                <a:gd name="T15" fmla="*/ 92 h 256"/>
                <a:gd name="T16" fmla="*/ 328 w 338"/>
                <a:gd name="T17" fmla="*/ 109 h 256"/>
                <a:gd name="T18" fmla="*/ 318 w 338"/>
                <a:gd name="T19" fmla="*/ 125 h 256"/>
                <a:gd name="T20" fmla="*/ 302 w 338"/>
                <a:gd name="T21" fmla="*/ 137 h 256"/>
                <a:gd name="T22" fmla="*/ 111 w 338"/>
                <a:gd name="T23" fmla="*/ 245 h 256"/>
                <a:gd name="T24" fmla="*/ 93 w 338"/>
                <a:gd name="T25" fmla="*/ 254 h 256"/>
                <a:gd name="T26" fmla="*/ 73 w 338"/>
                <a:gd name="T27" fmla="*/ 256 h 256"/>
                <a:gd name="T28" fmla="*/ 55 w 338"/>
                <a:gd name="T29" fmla="*/ 254 h 256"/>
                <a:gd name="T30" fmla="*/ 37 w 338"/>
                <a:gd name="T31" fmla="*/ 247 h 256"/>
                <a:gd name="T32" fmla="*/ 21 w 338"/>
                <a:gd name="T33" fmla="*/ 235 h 256"/>
                <a:gd name="T34" fmla="*/ 9 w 338"/>
                <a:gd name="T35" fmla="*/ 219 h 256"/>
                <a:gd name="T36" fmla="*/ 2 w 338"/>
                <a:gd name="T37" fmla="*/ 201 h 256"/>
                <a:gd name="T38" fmla="*/ 0 w 338"/>
                <a:gd name="T39" fmla="*/ 182 h 256"/>
                <a:gd name="T40" fmla="*/ 2 w 338"/>
                <a:gd name="T41" fmla="*/ 164 h 256"/>
                <a:gd name="T42" fmla="*/ 9 w 338"/>
                <a:gd name="T43" fmla="*/ 146 h 256"/>
                <a:gd name="T44" fmla="*/ 21 w 338"/>
                <a:gd name="T45" fmla="*/ 132 h 256"/>
                <a:gd name="T46" fmla="*/ 36 w 338"/>
                <a:gd name="T47" fmla="*/ 119 h 256"/>
                <a:gd name="T48" fmla="*/ 227 w 338"/>
                <a:gd name="T49" fmla="*/ 10 h 256"/>
                <a:gd name="T50" fmla="*/ 247 w 338"/>
                <a:gd name="T51" fmla="*/ 3 h 256"/>
                <a:gd name="T52" fmla="*/ 265 w 338"/>
                <a:gd name="T5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38" h="256">
                  <a:moveTo>
                    <a:pt x="265" y="0"/>
                  </a:moveTo>
                  <a:lnTo>
                    <a:pt x="284" y="3"/>
                  </a:lnTo>
                  <a:lnTo>
                    <a:pt x="301" y="10"/>
                  </a:lnTo>
                  <a:lnTo>
                    <a:pt x="316" y="21"/>
                  </a:lnTo>
                  <a:lnTo>
                    <a:pt x="328" y="36"/>
                  </a:lnTo>
                  <a:lnTo>
                    <a:pt x="336" y="54"/>
                  </a:lnTo>
                  <a:lnTo>
                    <a:pt x="338" y="73"/>
                  </a:lnTo>
                  <a:lnTo>
                    <a:pt x="336" y="92"/>
                  </a:lnTo>
                  <a:lnTo>
                    <a:pt x="328" y="109"/>
                  </a:lnTo>
                  <a:lnTo>
                    <a:pt x="318" y="125"/>
                  </a:lnTo>
                  <a:lnTo>
                    <a:pt x="302" y="137"/>
                  </a:lnTo>
                  <a:lnTo>
                    <a:pt x="111" y="245"/>
                  </a:lnTo>
                  <a:lnTo>
                    <a:pt x="93" y="254"/>
                  </a:lnTo>
                  <a:lnTo>
                    <a:pt x="73" y="256"/>
                  </a:lnTo>
                  <a:lnTo>
                    <a:pt x="55" y="254"/>
                  </a:lnTo>
                  <a:lnTo>
                    <a:pt x="37" y="247"/>
                  </a:lnTo>
                  <a:lnTo>
                    <a:pt x="21" y="235"/>
                  </a:lnTo>
                  <a:lnTo>
                    <a:pt x="9" y="219"/>
                  </a:lnTo>
                  <a:lnTo>
                    <a:pt x="2" y="201"/>
                  </a:lnTo>
                  <a:lnTo>
                    <a:pt x="0" y="182"/>
                  </a:lnTo>
                  <a:lnTo>
                    <a:pt x="2" y="164"/>
                  </a:lnTo>
                  <a:lnTo>
                    <a:pt x="9" y="146"/>
                  </a:lnTo>
                  <a:lnTo>
                    <a:pt x="21" y="132"/>
                  </a:lnTo>
                  <a:lnTo>
                    <a:pt x="36" y="119"/>
                  </a:lnTo>
                  <a:lnTo>
                    <a:pt x="227" y="10"/>
                  </a:lnTo>
                  <a:lnTo>
                    <a:pt x="247" y="3"/>
                  </a:lnTo>
                  <a:lnTo>
                    <a:pt x="2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918"/>
            <p:cNvSpPr>
              <a:spLocks/>
            </p:cNvSpPr>
            <p:nvPr/>
          </p:nvSpPr>
          <p:spPr bwMode="auto">
            <a:xfrm>
              <a:off x="5525" y="411"/>
              <a:ext cx="52" cy="67"/>
            </a:xfrm>
            <a:custGeom>
              <a:avLst/>
              <a:gdLst>
                <a:gd name="T0" fmla="*/ 183 w 257"/>
                <a:gd name="T1" fmla="*/ 0 h 336"/>
                <a:gd name="T2" fmla="*/ 202 w 257"/>
                <a:gd name="T3" fmla="*/ 2 h 336"/>
                <a:gd name="T4" fmla="*/ 220 w 257"/>
                <a:gd name="T5" fmla="*/ 10 h 336"/>
                <a:gd name="T6" fmla="*/ 236 w 257"/>
                <a:gd name="T7" fmla="*/ 22 h 336"/>
                <a:gd name="T8" fmla="*/ 248 w 257"/>
                <a:gd name="T9" fmla="*/ 37 h 336"/>
                <a:gd name="T10" fmla="*/ 255 w 257"/>
                <a:gd name="T11" fmla="*/ 55 h 336"/>
                <a:gd name="T12" fmla="*/ 257 w 257"/>
                <a:gd name="T13" fmla="*/ 73 h 336"/>
                <a:gd name="T14" fmla="*/ 255 w 257"/>
                <a:gd name="T15" fmla="*/ 92 h 336"/>
                <a:gd name="T16" fmla="*/ 248 w 257"/>
                <a:gd name="T17" fmla="*/ 110 h 336"/>
                <a:gd name="T18" fmla="*/ 137 w 257"/>
                <a:gd name="T19" fmla="*/ 300 h 336"/>
                <a:gd name="T20" fmla="*/ 125 w 257"/>
                <a:gd name="T21" fmla="*/ 315 h 336"/>
                <a:gd name="T22" fmla="*/ 109 w 257"/>
                <a:gd name="T23" fmla="*/ 327 h 336"/>
                <a:gd name="T24" fmla="*/ 92 w 257"/>
                <a:gd name="T25" fmla="*/ 333 h 336"/>
                <a:gd name="T26" fmla="*/ 73 w 257"/>
                <a:gd name="T27" fmla="*/ 336 h 336"/>
                <a:gd name="T28" fmla="*/ 55 w 257"/>
                <a:gd name="T29" fmla="*/ 333 h 336"/>
                <a:gd name="T30" fmla="*/ 37 w 257"/>
                <a:gd name="T31" fmla="*/ 326 h 336"/>
                <a:gd name="T32" fmla="*/ 20 w 257"/>
                <a:gd name="T33" fmla="*/ 314 h 336"/>
                <a:gd name="T34" fmla="*/ 9 w 257"/>
                <a:gd name="T35" fmla="*/ 300 h 336"/>
                <a:gd name="T36" fmla="*/ 2 w 257"/>
                <a:gd name="T37" fmla="*/ 282 h 336"/>
                <a:gd name="T38" fmla="*/ 0 w 257"/>
                <a:gd name="T39" fmla="*/ 264 h 336"/>
                <a:gd name="T40" fmla="*/ 2 w 257"/>
                <a:gd name="T41" fmla="*/ 245 h 336"/>
                <a:gd name="T42" fmla="*/ 9 w 257"/>
                <a:gd name="T43" fmla="*/ 227 h 336"/>
                <a:gd name="T44" fmla="*/ 120 w 257"/>
                <a:gd name="T45" fmla="*/ 37 h 336"/>
                <a:gd name="T46" fmla="*/ 132 w 257"/>
                <a:gd name="T47" fmla="*/ 21 h 336"/>
                <a:gd name="T48" fmla="*/ 148 w 257"/>
                <a:gd name="T49" fmla="*/ 9 h 336"/>
                <a:gd name="T50" fmla="*/ 165 w 257"/>
                <a:gd name="T51" fmla="*/ 2 h 336"/>
                <a:gd name="T52" fmla="*/ 183 w 257"/>
                <a:gd name="T53"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7" h="336">
                  <a:moveTo>
                    <a:pt x="183" y="0"/>
                  </a:moveTo>
                  <a:lnTo>
                    <a:pt x="202" y="2"/>
                  </a:lnTo>
                  <a:lnTo>
                    <a:pt x="220" y="10"/>
                  </a:lnTo>
                  <a:lnTo>
                    <a:pt x="236" y="22"/>
                  </a:lnTo>
                  <a:lnTo>
                    <a:pt x="248" y="37"/>
                  </a:lnTo>
                  <a:lnTo>
                    <a:pt x="255" y="55"/>
                  </a:lnTo>
                  <a:lnTo>
                    <a:pt x="257" y="73"/>
                  </a:lnTo>
                  <a:lnTo>
                    <a:pt x="255" y="92"/>
                  </a:lnTo>
                  <a:lnTo>
                    <a:pt x="248" y="110"/>
                  </a:lnTo>
                  <a:lnTo>
                    <a:pt x="137" y="300"/>
                  </a:lnTo>
                  <a:lnTo>
                    <a:pt x="125" y="315"/>
                  </a:lnTo>
                  <a:lnTo>
                    <a:pt x="109" y="327"/>
                  </a:lnTo>
                  <a:lnTo>
                    <a:pt x="92" y="333"/>
                  </a:lnTo>
                  <a:lnTo>
                    <a:pt x="73" y="336"/>
                  </a:lnTo>
                  <a:lnTo>
                    <a:pt x="55" y="333"/>
                  </a:lnTo>
                  <a:lnTo>
                    <a:pt x="37" y="326"/>
                  </a:lnTo>
                  <a:lnTo>
                    <a:pt x="20" y="314"/>
                  </a:lnTo>
                  <a:lnTo>
                    <a:pt x="9" y="300"/>
                  </a:lnTo>
                  <a:lnTo>
                    <a:pt x="2" y="282"/>
                  </a:lnTo>
                  <a:lnTo>
                    <a:pt x="0" y="264"/>
                  </a:lnTo>
                  <a:lnTo>
                    <a:pt x="2" y="245"/>
                  </a:lnTo>
                  <a:lnTo>
                    <a:pt x="9" y="227"/>
                  </a:lnTo>
                  <a:lnTo>
                    <a:pt x="120" y="37"/>
                  </a:lnTo>
                  <a:lnTo>
                    <a:pt x="132" y="21"/>
                  </a:lnTo>
                  <a:lnTo>
                    <a:pt x="148" y="9"/>
                  </a:lnTo>
                  <a:lnTo>
                    <a:pt x="165" y="2"/>
                  </a:lnTo>
                  <a:lnTo>
                    <a:pt x="18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919"/>
            <p:cNvSpPr>
              <a:spLocks/>
            </p:cNvSpPr>
            <p:nvPr/>
          </p:nvSpPr>
          <p:spPr bwMode="auto">
            <a:xfrm>
              <a:off x="5361" y="588"/>
              <a:ext cx="71" cy="228"/>
            </a:xfrm>
            <a:custGeom>
              <a:avLst/>
              <a:gdLst>
                <a:gd name="T0" fmla="*/ 177 w 354"/>
                <a:gd name="T1" fmla="*/ 0 h 1140"/>
                <a:gd name="T2" fmla="*/ 213 w 354"/>
                <a:gd name="T3" fmla="*/ 3 h 1140"/>
                <a:gd name="T4" fmla="*/ 245 w 354"/>
                <a:gd name="T5" fmla="*/ 9 h 1140"/>
                <a:gd name="T6" fmla="*/ 274 w 354"/>
                <a:gd name="T7" fmla="*/ 19 h 1140"/>
                <a:gd name="T8" fmla="*/ 298 w 354"/>
                <a:gd name="T9" fmla="*/ 35 h 1140"/>
                <a:gd name="T10" fmla="*/ 318 w 354"/>
                <a:gd name="T11" fmla="*/ 54 h 1140"/>
                <a:gd name="T12" fmla="*/ 334 w 354"/>
                <a:gd name="T13" fmla="*/ 77 h 1140"/>
                <a:gd name="T14" fmla="*/ 346 w 354"/>
                <a:gd name="T15" fmla="*/ 104 h 1140"/>
                <a:gd name="T16" fmla="*/ 352 w 354"/>
                <a:gd name="T17" fmla="*/ 137 h 1140"/>
                <a:gd name="T18" fmla="*/ 354 w 354"/>
                <a:gd name="T19" fmla="*/ 172 h 1140"/>
                <a:gd name="T20" fmla="*/ 354 w 354"/>
                <a:gd name="T21" fmla="*/ 431 h 1140"/>
                <a:gd name="T22" fmla="*/ 353 w 354"/>
                <a:gd name="T23" fmla="*/ 465 h 1140"/>
                <a:gd name="T24" fmla="*/ 350 w 354"/>
                <a:gd name="T25" fmla="*/ 500 h 1140"/>
                <a:gd name="T26" fmla="*/ 346 w 354"/>
                <a:gd name="T27" fmla="*/ 536 h 1140"/>
                <a:gd name="T28" fmla="*/ 276 w 354"/>
                <a:gd name="T29" fmla="*/ 1057 h 1140"/>
                <a:gd name="T30" fmla="*/ 271 w 354"/>
                <a:gd name="T31" fmla="*/ 1082 h 1140"/>
                <a:gd name="T32" fmla="*/ 263 w 354"/>
                <a:gd name="T33" fmla="*/ 1102 h 1140"/>
                <a:gd name="T34" fmla="*/ 252 w 354"/>
                <a:gd name="T35" fmla="*/ 1117 h 1140"/>
                <a:gd name="T36" fmla="*/ 238 w 354"/>
                <a:gd name="T37" fmla="*/ 1128 h 1140"/>
                <a:gd name="T38" fmla="*/ 221 w 354"/>
                <a:gd name="T39" fmla="*/ 1135 h 1140"/>
                <a:gd name="T40" fmla="*/ 200 w 354"/>
                <a:gd name="T41" fmla="*/ 1138 h 1140"/>
                <a:gd name="T42" fmla="*/ 177 w 354"/>
                <a:gd name="T43" fmla="*/ 1140 h 1140"/>
                <a:gd name="T44" fmla="*/ 154 w 354"/>
                <a:gd name="T45" fmla="*/ 1138 h 1140"/>
                <a:gd name="T46" fmla="*/ 134 w 354"/>
                <a:gd name="T47" fmla="*/ 1135 h 1140"/>
                <a:gd name="T48" fmla="*/ 117 w 354"/>
                <a:gd name="T49" fmla="*/ 1128 h 1140"/>
                <a:gd name="T50" fmla="*/ 103 w 354"/>
                <a:gd name="T51" fmla="*/ 1117 h 1140"/>
                <a:gd name="T52" fmla="*/ 92 w 354"/>
                <a:gd name="T53" fmla="*/ 1102 h 1140"/>
                <a:gd name="T54" fmla="*/ 83 w 354"/>
                <a:gd name="T55" fmla="*/ 1082 h 1140"/>
                <a:gd name="T56" fmla="*/ 79 w 354"/>
                <a:gd name="T57" fmla="*/ 1057 h 1140"/>
                <a:gd name="T58" fmla="*/ 9 w 354"/>
                <a:gd name="T59" fmla="*/ 536 h 1140"/>
                <a:gd name="T60" fmla="*/ 5 w 354"/>
                <a:gd name="T61" fmla="*/ 500 h 1140"/>
                <a:gd name="T62" fmla="*/ 2 w 354"/>
                <a:gd name="T63" fmla="*/ 465 h 1140"/>
                <a:gd name="T64" fmla="*/ 0 w 354"/>
                <a:gd name="T65" fmla="*/ 431 h 1140"/>
                <a:gd name="T66" fmla="*/ 0 w 354"/>
                <a:gd name="T67" fmla="*/ 172 h 1140"/>
                <a:gd name="T68" fmla="*/ 3 w 354"/>
                <a:gd name="T69" fmla="*/ 137 h 1140"/>
                <a:gd name="T70" fmla="*/ 9 w 354"/>
                <a:gd name="T71" fmla="*/ 104 h 1140"/>
                <a:gd name="T72" fmla="*/ 21 w 354"/>
                <a:gd name="T73" fmla="*/ 77 h 1140"/>
                <a:gd name="T74" fmla="*/ 36 w 354"/>
                <a:gd name="T75" fmla="*/ 54 h 1140"/>
                <a:gd name="T76" fmla="*/ 57 w 354"/>
                <a:gd name="T77" fmla="*/ 35 h 1140"/>
                <a:gd name="T78" fmla="*/ 81 w 354"/>
                <a:gd name="T79" fmla="*/ 19 h 1140"/>
                <a:gd name="T80" fmla="*/ 110 w 354"/>
                <a:gd name="T81" fmla="*/ 9 h 1140"/>
                <a:gd name="T82" fmla="*/ 141 w 354"/>
                <a:gd name="T83" fmla="*/ 3 h 1140"/>
                <a:gd name="T84" fmla="*/ 177 w 354"/>
                <a:gd name="T85" fmla="*/ 0 h 1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4" h="1140">
                  <a:moveTo>
                    <a:pt x="177" y="0"/>
                  </a:moveTo>
                  <a:lnTo>
                    <a:pt x="213" y="3"/>
                  </a:lnTo>
                  <a:lnTo>
                    <a:pt x="245" y="9"/>
                  </a:lnTo>
                  <a:lnTo>
                    <a:pt x="274" y="19"/>
                  </a:lnTo>
                  <a:lnTo>
                    <a:pt x="298" y="35"/>
                  </a:lnTo>
                  <a:lnTo>
                    <a:pt x="318" y="54"/>
                  </a:lnTo>
                  <a:lnTo>
                    <a:pt x="334" y="77"/>
                  </a:lnTo>
                  <a:lnTo>
                    <a:pt x="346" y="104"/>
                  </a:lnTo>
                  <a:lnTo>
                    <a:pt x="352" y="137"/>
                  </a:lnTo>
                  <a:lnTo>
                    <a:pt x="354" y="172"/>
                  </a:lnTo>
                  <a:lnTo>
                    <a:pt x="354" y="431"/>
                  </a:lnTo>
                  <a:lnTo>
                    <a:pt x="353" y="465"/>
                  </a:lnTo>
                  <a:lnTo>
                    <a:pt x="350" y="500"/>
                  </a:lnTo>
                  <a:lnTo>
                    <a:pt x="346" y="536"/>
                  </a:lnTo>
                  <a:lnTo>
                    <a:pt x="276" y="1057"/>
                  </a:lnTo>
                  <a:lnTo>
                    <a:pt x="271" y="1082"/>
                  </a:lnTo>
                  <a:lnTo>
                    <a:pt x="263" y="1102"/>
                  </a:lnTo>
                  <a:lnTo>
                    <a:pt x="252" y="1117"/>
                  </a:lnTo>
                  <a:lnTo>
                    <a:pt x="238" y="1128"/>
                  </a:lnTo>
                  <a:lnTo>
                    <a:pt x="221" y="1135"/>
                  </a:lnTo>
                  <a:lnTo>
                    <a:pt x="200" y="1138"/>
                  </a:lnTo>
                  <a:lnTo>
                    <a:pt x="177" y="1140"/>
                  </a:lnTo>
                  <a:lnTo>
                    <a:pt x="154" y="1138"/>
                  </a:lnTo>
                  <a:lnTo>
                    <a:pt x="134" y="1135"/>
                  </a:lnTo>
                  <a:lnTo>
                    <a:pt x="117" y="1128"/>
                  </a:lnTo>
                  <a:lnTo>
                    <a:pt x="103" y="1117"/>
                  </a:lnTo>
                  <a:lnTo>
                    <a:pt x="92" y="1102"/>
                  </a:lnTo>
                  <a:lnTo>
                    <a:pt x="83" y="1082"/>
                  </a:lnTo>
                  <a:lnTo>
                    <a:pt x="79" y="1057"/>
                  </a:lnTo>
                  <a:lnTo>
                    <a:pt x="9" y="536"/>
                  </a:lnTo>
                  <a:lnTo>
                    <a:pt x="5" y="500"/>
                  </a:lnTo>
                  <a:lnTo>
                    <a:pt x="2" y="465"/>
                  </a:lnTo>
                  <a:lnTo>
                    <a:pt x="0" y="431"/>
                  </a:lnTo>
                  <a:lnTo>
                    <a:pt x="0" y="172"/>
                  </a:lnTo>
                  <a:lnTo>
                    <a:pt x="3" y="137"/>
                  </a:lnTo>
                  <a:lnTo>
                    <a:pt x="9" y="104"/>
                  </a:lnTo>
                  <a:lnTo>
                    <a:pt x="21" y="77"/>
                  </a:lnTo>
                  <a:lnTo>
                    <a:pt x="36" y="54"/>
                  </a:lnTo>
                  <a:lnTo>
                    <a:pt x="57" y="35"/>
                  </a:lnTo>
                  <a:lnTo>
                    <a:pt x="81" y="19"/>
                  </a:lnTo>
                  <a:lnTo>
                    <a:pt x="110" y="9"/>
                  </a:lnTo>
                  <a:lnTo>
                    <a:pt x="141" y="3"/>
                  </a:lnTo>
                  <a:lnTo>
                    <a:pt x="17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920"/>
            <p:cNvSpPr>
              <a:spLocks/>
            </p:cNvSpPr>
            <p:nvPr/>
          </p:nvSpPr>
          <p:spPr bwMode="auto">
            <a:xfrm>
              <a:off x="5359" y="845"/>
              <a:ext cx="74" cy="73"/>
            </a:xfrm>
            <a:custGeom>
              <a:avLst/>
              <a:gdLst>
                <a:gd name="T0" fmla="*/ 184 w 369"/>
                <a:gd name="T1" fmla="*/ 0 h 366"/>
                <a:gd name="T2" fmla="*/ 222 w 369"/>
                <a:gd name="T3" fmla="*/ 5 h 366"/>
                <a:gd name="T4" fmla="*/ 255 w 369"/>
                <a:gd name="T5" fmla="*/ 16 h 366"/>
                <a:gd name="T6" fmla="*/ 287 w 369"/>
                <a:gd name="T7" fmla="*/ 32 h 366"/>
                <a:gd name="T8" fmla="*/ 314 w 369"/>
                <a:gd name="T9" fmla="*/ 54 h 366"/>
                <a:gd name="T10" fmla="*/ 337 w 369"/>
                <a:gd name="T11" fmla="*/ 81 h 366"/>
                <a:gd name="T12" fmla="*/ 354 w 369"/>
                <a:gd name="T13" fmla="*/ 113 h 366"/>
                <a:gd name="T14" fmla="*/ 365 w 369"/>
                <a:gd name="T15" fmla="*/ 147 h 366"/>
                <a:gd name="T16" fmla="*/ 369 w 369"/>
                <a:gd name="T17" fmla="*/ 183 h 366"/>
                <a:gd name="T18" fmla="*/ 365 w 369"/>
                <a:gd name="T19" fmla="*/ 220 h 366"/>
                <a:gd name="T20" fmla="*/ 354 w 369"/>
                <a:gd name="T21" fmla="*/ 255 h 366"/>
                <a:gd name="T22" fmla="*/ 337 w 369"/>
                <a:gd name="T23" fmla="*/ 286 h 366"/>
                <a:gd name="T24" fmla="*/ 314 w 369"/>
                <a:gd name="T25" fmla="*/ 312 h 366"/>
                <a:gd name="T26" fmla="*/ 287 w 369"/>
                <a:gd name="T27" fmla="*/ 335 h 366"/>
                <a:gd name="T28" fmla="*/ 255 w 369"/>
                <a:gd name="T29" fmla="*/ 352 h 366"/>
                <a:gd name="T30" fmla="*/ 222 w 369"/>
                <a:gd name="T31" fmla="*/ 362 h 366"/>
                <a:gd name="T32" fmla="*/ 184 w 369"/>
                <a:gd name="T33" fmla="*/ 366 h 366"/>
                <a:gd name="T34" fmla="*/ 147 w 369"/>
                <a:gd name="T35" fmla="*/ 362 h 366"/>
                <a:gd name="T36" fmla="*/ 113 w 369"/>
                <a:gd name="T37" fmla="*/ 352 h 366"/>
                <a:gd name="T38" fmla="*/ 82 w 369"/>
                <a:gd name="T39" fmla="*/ 335 h 366"/>
                <a:gd name="T40" fmla="*/ 54 w 369"/>
                <a:gd name="T41" fmla="*/ 312 h 366"/>
                <a:gd name="T42" fmla="*/ 31 w 369"/>
                <a:gd name="T43" fmla="*/ 286 h 366"/>
                <a:gd name="T44" fmla="*/ 15 w 369"/>
                <a:gd name="T45" fmla="*/ 255 h 366"/>
                <a:gd name="T46" fmla="*/ 4 w 369"/>
                <a:gd name="T47" fmla="*/ 220 h 366"/>
                <a:gd name="T48" fmla="*/ 0 w 369"/>
                <a:gd name="T49" fmla="*/ 183 h 366"/>
                <a:gd name="T50" fmla="*/ 4 w 369"/>
                <a:gd name="T51" fmla="*/ 147 h 366"/>
                <a:gd name="T52" fmla="*/ 15 w 369"/>
                <a:gd name="T53" fmla="*/ 113 h 366"/>
                <a:gd name="T54" fmla="*/ 31 w 369"/>
                <a:gd name="T55" fmla="*/ 81 h 366"/>
                <a:gd name="T56" fmla="*/ 54 w 369"/>
                <a:gd name="T57" fmla="*/ 54 h 366"/>
                <a:gd name="T58" fmla="*/ 82 w 369"/>
                <a:gd name="T59" fmla="*/ 32 h 366"/>
                <a:gd name="T60" fmla="*/ 113 w 369"/>
                <a:gd name="T61" fmla="*/ 16 h 366"/>
                <a:gd name="T62" fmla="*/ 147 w 369"/>
                <a:gd name="T63" fmla="*/ 5 h 366"/>
                <a:gd name="T64" fmla="*/ 184 w 369"/>
                <a:gd name="T65"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9" h="366">
                  <a:moveTo>
                    <a:pt x="184" y="0"/>
                  </a:moveTo>
                  <a:lnTo>
                    <a:pt x="222" y="5"/>
                  </a:lnTo>
                  <a:lnTo>
                    <a:pt x="255" y="16"/>
                  </a:lnTo>
                  <a:lnTo>
                    <a:pt x="287" y="32"/>
                  </a:lnTo>
                  <a:lnTo>
                    <a:pt x="314" y="54"/>
                  </a:lnTo>
                  <a:lnTo>
                    <a:pt x="337" y="81"/>
                  </a:lnTo>
                  <a:lnTo>
                    <a:pt x="354" y="113"/>
                  </a:lnTo>
                  <a:lnTo>
                    <a:pt x="365" y="147"/>
                  </a:lnTo>
                  <a:lnTo>
                    <a:pt x="369" y="183"/>
                  </a:lnTo>
                  <a:lnTo>
                    <a:pt x="365" y="220"/>
                  </a:lnTo>
                  <a:lnTo>
                    <a:pt x="354" y="255"/>
                  </a:lnTo>
                  <a:lnTo>
                    <a:pt x="337" y="286"/>
                  </a:lnTo>
                  <a:lnTo>
                    <a:pt x="314" y="312"/>
                  </a:lnTo>
                  <a:lnTo>
                    <a:pt x="287" y="335"/>
                  </a:lnTo>
                  <a:lnTo>
                    <a:pt x="255" y="352"/>
                  </a:lnTo>
                  <a:lnTo>
                    <a:pt x="222" y="362"/>
                  </a:lnTo>
                  <a:lnTo>
                    <a:pt x="184" y="366"/>
                  </a:lnTo>
                  <a:lnTo>
                    <a:pt x="147" y="362"/>
                  </a:lnTo>
                  <a:lnTo>
                    <a:pt x="113" y="352"/>
                  </a:lnTo>
                  <a:lnTo>
                    <a:pt x="82" y="335"/>
                  </a:lnTo>
                  <a:lnTo>
                    <a:pt x="54" y="312"/>
                  </a:lnTo>
                  <a:lnTo>
                    <a:pt x="31" y="286"/>
                  </a:lnTo>
                  <a:lnTo>
                    <a:pt x="15" y="255"/>
                  </a:lnTo>
                  <a:lnTo>
                    <a:pt x="4" y="220"/>
                  </a:lnTo>
                  <a:lnTo>
                    <a:pt x="0" y="183"/>
                  </a:lnTo>
                  <a:lnTo>
                    <a:pt x="4" y="147"/>
                  </a:lnTo>
                  <a:lnTo>
                    <a:pt x="15" y="113"/>
                  </a:lnTo>
                  <a:lnTo>
                    <a:pt x="31" y="81"/>
                  </a:lnTo>
                  <a:lnTo>
                    <a:pt x="54" y="54"/>
                  </a:lnTo>
                  <a:lnTo>
                    <a:pt x="82" y="32"/>
                  </a:lnTo>
                  <a:lnTo>
                    <a:pt x="113" y="16"/>
                  </a:lnTo>
                  <a:lnTo>
                    <a:pt x="147" y="5"/>
                  </a:lnTo>
                  <a:lnTo>
                    <a:pt x="18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82" name="Freeform 116"/>
          <p:cNvSpPr>
            <a:spLocks/>
          </p:cNvSpPr>
          <p:nvPr/>
        </p:nvSpPr>
        <p:spPr bwMode="auto">
          <a:xfrm>
            <a:off x="1944173" y="4292444"/>
            <a:ext cx="302789" cy="266636"/>
          </a:xfrm>
          <a:custGeom>
            <a:avLst/>
            <a:gdLst>
              <a:gd name="T0" fmla="*/ 1272 w 4019"/>
              <a:gd name="T1" fmla="*/ 446 h 3537"/>
              <a:gd name="T2" fmla="*/ 1751 w 4019"/>
              <a:gd name="T3" fmla="*/ 406 h 3537"/>
              <a:gd name="T4" fmla="*/ 2093 w 4019"/>
              <a:gd name="T5" fmla="*/ 479 h 3537"/>
              <a:gd name="T6" fmla="*/ 3354 w 4019"/>
              <a:gd name="T7" fmla="*/ 581 h 3537"/>
              <a:gd name="T8" fmla="*/ 2479 w 4019"/>
              <a:gd name="T9" fmla="*/ 669 h 3537"/>
              <a:gd name="T10" fmla="*/ 2779 w 4019"/>
              <a:gd name="T11" fmla="*/ 926 h 3537"/>
              <a:gd name="T12" fmla="*/ 2804 w 4019"/>
              <a:gd name="T13" fmla="*/ 1139 h 3537"/>
              <a:gd name="T14" fmla="*/ 2880 w 4019"/>
              <a:gd name="T15" fmla="*/ 1500 h 3537"/>
              <a:gd name="T16" fmla="*/ 2790 w 4019"/>
              <a:gd name="T17" fmla="*/ 1682 h 3537"/>
              <a:gd name="T18" fmla="*/ 2596 w 4019"/>
              <a:gd name="T19" fmla="*/ 1670 h 3537"/>
              <a:gd name="T20" fmla="*/ 2377 w 4019"/>
              <a:gd name="T21" fmla="*/ 1368 h 3537"/>
              <a:gd name="T22" fmla="*/ 2268 w 4019"/>
              <a:gd name="T23" fmla="*/ 1148 h 3537"/>
              <a:gd name="T24" fmla="*/ 451 w 4019"/>
              <a:gd name="T25" fmla="*/ 2201 h 3537"/>
              <a:gd name="T26" fmla="*/ 398 w 4019"/>
              <a:gd name="T27" fmla="*/ 2402 h 3537"/>
              <a:gd name="T28" fmla="*/ 587 w 4019"/>
              <a:gd name="T29" fmla="*/ 2487 h 3537"/>
              <a:gd name="T30" fmla="*/ 1638 w 4019"/>
              <a:gd name="T31" fmla="*/ 1780 h 3537"/>
              <a:gd name="T32" fmla="*/ 1735 w 4019"/>
              <a:gd name="T33" fmla="*/ 1880 h 3537"/>
              <a:gd name="T34" fmla="*/ 771 w 4019"/>
              <a:gd name="T35" fmla="*/ 2603 h 3537"/>
              <a:gd name="T36" fmla="*/ 856 w 4019"/>
              <a:gd name="T37" fmla="*/ 2784 h 3537"/>
              <a:gd name="T38" fmla="*/ 1072 w 4019"/>
              <a:gd name="T39" fmla="*/ 2750 h 3537"/>
              <a:gd name="T40" fmla="*/ 1902 w 4019"/>
              <a:gd name="T41" fmla="*/ 2166 h 3537"/>
              <a:gd name="T42" fmla="*/ 1971 w 4019"/>
              <a:gd name="T43" fmla="*/ 2283 h 3537"/>
              <a:gd name="T44" fmla="*/ 1135 w 4019"/>
              <a:gd name="T45" fmla="*/ 2963 h 3537"/>
              <a:gd name="T46" fmla="*/ 1246 w 4019"/>
              <a:gd name="T47" fmla="*/ 3128 h 3537"/>
              <a:gd name="T48" fmla="*/ 2053 w 4019"/>
              <a:gd name="T49" fmla="*/ 2639 h 3537"/>
              <a:gd name="T50" fmla="*/ 2148 w 4019"/>
              <a:gd name="T51" fmla="*/ 2739 h 3537"/>
              <a:gd name="T52" fmla="*/ 1674 w 4019"/>
              <a:gd name="T53" fmla="*/ 3155 h 3537"/>
              <a:gd name="T54" fmla="*/ 1772 w 4019"/>
              <a:gd name="T55" fmla="*/ 3291 h 3537"/>
              <a:gd name="T56" fmla="*/ 1919 w 4019"/>
              <a:gd name="T57" fmla="*/ 3150 h 3537"/>
              <a:gd name="T58" fmla="*/ 2148 w 4019"/>
              <a:gd name="T59" fmla="*/ 3039 h 3537"/>
              <a:gd name="T60" fmla="*/ 2317 w 4019"/>
              <a:gd name="T61" fmla="*/ 2787 h 3537"/>
              <a:gd name="T62" fmla="*/ 2581 w 4019"/>
              <a:gd name="T63" fmla="*/ 2755 h 3537"/>
              <a:gd name="T64" fmla="*/ 2679 w 4019"/>
              <a:gd name="T65" fmla="*/ 2524 h 3537"/>
              <a:gd name="T66" fmla="*/ 2944 w 4019"/>
              <a:gd name="T67" fmla="*/ 2527 h 3537"/>
              <a:gd name="T68" fmla="*/ 2913 w 4019"/>
              <a:gd name="T69" fmla="*/ 2297 h 3537"/>
              <a:gd name="T70" fmla="*/ 3143 w 4019"/>
              <a:gd name="T71" fmla="*/ 2130 h 3537"/>
              <a:gd name="T72" fmla="*/ 3680 w 4019"/>
              <a:gd name="T73" fmla="*/ 1780 h 3537"/>
              <a:gd name="T74" fmla="*/ 3768 w 4019"/>
              <a:gd name="T75" fmla="*/ 1921 h 3537"/>
              <a:gd name="T76" fmla="*/ 3566 w 4019"/>
              <a:gd name="T77" fmla="*/ 2638 h 3537"/>
              <a:gd name="T78" fmla="*/ 3395 w 4019"/>
              <a:gd name="T79" fmla="*/ 2870 h 3537"/>
              <a:gd name="T80" fmla="*/ 3170 w 4019"/>
              <a:gd name="T81" fmla="*/ 2849 h 3537"/>
              <a:gd name="T82" fmla="*/ 3084 w 4019"/>
              <a:gd name="T83" fmla="*/ 3105 h 3537"/>
              <a:gd name="T84" fmla="*/ 2837 w 4019"/>
              <a:gd name="T85" fmla="*/ 3119 h 3537"/>
              <a:gd name="T86" fmla="*/ 2754 w 4019"/>
              <a:gd name="T87" fmla="*/ 3259 h 3537"/>
              <a:gd name="T88" fmla="*/ 2512 w 4019"/>
              <a:gd name="T89" fmla="*/ 3356 h 3537"/>
              <a:gd name="T90" fmla="*/ 2378 w 4019"/>
              <a:gd name="T91" fmla="*/ 3315 h 3537"/>
              <a:gd name="T92" fmla="*/ 2229 w 4019"/>
              <a:gd name="T93" fmla="*/ 3529 h 3537"/>
              <a:gd name="T94" fmla="*/ 1994 w 4019"/>
              <a:gd name="T95" fmla="*/ 3449 h 3537"/>
              <a:gd name="T96" fmla="*/ 1748 w 4019"/>
              <a:gd name="T97" fmla="*/ 3447 h 3537"/>
              <a:gd name="T98" fmla="*/ 1525 w 4019"/>
              <a:gd name="T99" fmla="*/ 3246 h 3537"/>
              <a:gd name="T100" fmla="*/ 1264 w 4019"/>
              <a:gd name="T101" fmla="*/ 3295 h 3537"/>
              <a:gd name="T102" fmla="*/ 1014 w 4019"/>
              <a:gd name="T103" fmla="*/ 3128 h 3537"/>
              <a:gd name="T104" fmla="*/ 869 w 4019"/>
              <a:gd name="T105" fmla="*/ 2944 h 3537"/>
              <a:gd name="T106" fmla="*/ 629 w 4019"/>
              <a:gd name="T107" fmla="*/ 2759 h 3537"/>
              <a:gd name="T108" fmla="*/ 446 w 4019"/>
              <a:gd name="T109" fmla="*/ 2635 h 3537"/>
              <a:gd name="T110" fmla="*/ 230 w 4019"/>
              <a:gd name="T111" fmla="*/ 2403 h 3537"/>
              <a:gd name="T112" fmla="*/ 323 w 4019"/>
              <a:gd name="T113" fmla="*/ 2101 h 3537"/>
              <a:gd name="T114" fmla="*/ 150 w 4019"/>
              <a:gd name="T115" fmla="*/ 1733 h 3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19" h="3537">
                <a:moveTo>
                  <a:pt x="0" y="0"/>
                </a:moveTo>
                <a:lnTo>
                  <a:pt x="899" y="412"/>
                </a:lnTo>
                <a:lnTo>
                  <a:pt x="959" y="436"/>
                </a:lnTo>
                <a:lnTo>
                  <a:pt x="1020" y="452"/>
                </a:lnTo>
                <a:lnTo>
                  <a:pt x="1083" y="462"/>
                </a:lnTo>
                <a:lnTo>
                  <a:pt x="1146" y="463"/>
                </a:lnTo>
                <a:lnTo>
                  <a:pt x="1210" y="458"/>
                </a:lnTo>
                <a:lnTo>
                  <a:pt x="1272" y="446"/>
                </a:lnTo>
                <a:lnTo>
                  <a:pt x="1318" y="434"/>
                </a:lnTo>
                <a:lnTo>
                  <a:pt x="1369" y="423"/>
                </a:lnTo>
                <a:lnTo>
                  <a:pt x="1424" y="414"/>
                </a:lnTo>
                <a:lnTo>
                  <a:pt x="1481" y="407"/>
                </a:lnTo>
                <a:lnTo>
                  <a:pt x="1543" y="403"/>
                </a:lnTo>
                <a:lnTo>
                  <a:pt x="1609" y="401"/>
                </a:lnTo>
                <a:lnTo>
                  <a:pt x="1677" y="402"/>
                </a:lnTo>
                <a:lnTo>
                  <a:pt x="1751" y="406"/>
                </a:lnTo>
                <a:lnTo>
                  <a:pt x="1826" y="414"/>
                </a:lnTo>
                <a:lnTo>
                  <a:pt x="1906" y="427"/>
                </a:lnTo>
                <a:lnTo>
                  <a:pt x="1989" y="444"/>
                </a:lnTo>
                <a:lnTo>
                  <a:pt x="2000" y="447"/>
                </a:lnTo>
                <a:lnTo>
                  <a:pt x="2017" y="453"/>
                </a:lnTo>
                <a:lnTo>
                  <a:pt x="2039" y="459"/>
                </a:lnTo>
                <a:lnTo>
                  <a:pt x="2065" y="468"/>
                </a:lnTo>
                <a:lnTo>
                  <a:pt x="2093" y="479"/>
                </a:lnTo>
                <a:lnTo>
                  <a:pt x="3084" y="490"/>
                </a:lnTo>
                <a:lnTo>
                  <a:pt x="3133" y="487"/>
                </a:lnTo>
                <a:lnTo>
                  <a:pt x="3181" y="478"/>
                </a:lnTo>
                <a:lnTo>
                  <a:pt x="3227" y="462"/>
                </a:lnTo>
                <a:lnTo>
                  <a:pt x="3271" y="440"/>
                </a:lnTo>
                <a:lnTo>
                  <a:pt x="4019" y="4"/>
                </a:lnTo>
                <a:lnTo>
                  <a:pt x="4019" y="188"/>
                </a:lnTo>
                <a:lnTo>
                  <a:pt x="3354" y="581"/>
                </a:lnTo>
                <a:lnTo>
                  <a:pt x="3311" y="604"/>
                </a:lnTo>
                <a:lnTo>
                  <a:pt x="3266" y="623"/>
                </a:lnTo>
                <a:lnTo>
                  <a:pt x="3218" y="635"/>
                </a:lnTo>
                <a:lnTo>
                  <a:pt x="3171" y="642"/>
                </a:lnTo>
                <a:lnTo>
                  <a:pt x="3122" y="645"/>
                </a:lnTo>
                <a:lnTo>
                  <a:pt x="2954" y="648"/>
                </a:lnTo>
                <a:lnTo>
                  <a:pt x="2425" y="640"/>
                </a:lnTo>
                <a:lnTo>
                  <a:pt x="2479" y="669"/>
                </a:lnTo>
                <a:lnTo>
                  <a:pt x="2530" y="698"/>
                </a:lnTo>
                <a:lnTo>
                  <a:pt x="2579" y="730"/>
                </a:lnTo>
                <a:lnTo>
                  <a:pt x="2624" y="761"/>
                </a:lnTo>
                <a:lnTo>
                  <a:pt x="2665" y="793"/>
                </a:lnTo>
                <a:lnTo>
                  <a:pt x="2703" y="826"/>
                </a:lnTo>
                <a:lnTo>
                  <a:pt x="2734" y="859"/>
                </a:lnTo>
                <a:lnTo>
                  <a:pt x="2759" y="893"/>
                </a:lnTo>
                <a:lnTo>
                  <a:pt x="2779" y="926"/>
                </a:lnTo>
                <a:lnTo>
                  <a:pt x="2779" y="930"/>
                </a:lnTo>
                <a:lnTo>
                  <a:pt x="2780" y="942"/>
                </a:lnTo>
                <a:lnTo>
                  <a:pt x="2782" y="961"/>
                </a:lnTo>
                <a:lnTo>
                  <a:pt x="2785" y="988"/>
                </a:lnTo>
                <a:lnTo>
                  <a:pt x="2788" y="1020"/>
                </a:lnTo>
                <a:lnTo>
                  <a:pt x="2793" y="1055"/>
                </a:lnTo>
                <a:lnTo>
                  <a:pt x="2798" y="1095"/>
                </a:lnTo>
                <a:lnTo>
                  <a:pt x="2804" y="1139"/>
                </a:lnTo>
                <a:lnTo>
                  <a:pt x="2812" y="1184"/>
                </a:lnTo>
                <a:lnTo>
                  <a:pt x="2819" y="1232"/>
                </a:lnTo>
                <a:lnTo>
                  <a:pt x="2827" y="1279"/>
                </a:lnTo>
                <a:lnTo>
                  <a:pt x="2837" y="1327"/>
                </a:lnTo>
                <a:lnTo>
                  <a:pt x="2847" y="1374"/>
                </a:lnTo>
                <a:lnTo>
                  <a:pt x="2857" y="1418"/>
                </a:lnTo>
                <a:lnTo>
                  <a:pt x="2868" y="1461"/>
                </a:lnTo>
                <a:lnTo>
                  <a:pt x="2880" y="1500"/>
                </a:lnTo>
                <a:lnTo>
                  <a:pt x="2886" y="1529"/>
                </a:lnTo>
                <a:lnTo>
                  <a:pt x="2887" y="1558"/>
                </a:lnTo>
                <a:lnTo>
                  <a:pt x="2881" y="1586"/>
                </a:lnTo>
                <a:lnTo>
                  <a:pt x="2871" y="1613"/>
                </a:lnTo>
                <a:lnTo>
                  <a:pt x="2855" y="1637"/>
                </a:lnTo>
                <a:lnTo>
                  <a:pt x="2835" y="1657"/>
                </a:lnTo>
                <a:lnTo>
                  <a:pt x="2809" y="1674"/>
                </a:lnTo>
                <a:lnTo>
                  <a:pt x="2790" y="1682"/>
                </a:lnTo>
                <a:lnTo>
                  <a:pt x="2769" y="1690"/>
                </a:lnTo>
                <a:lnTo>
                  <a:pt x="2746" y="1696"/>
                </a:lnTo>
                <a:lnTo>
                  <a:pt x="2723" y="1699"/>
                </a:lnTo>
                <a:lnTo>
                  <a:pt x="2698" y="1699"/>
                </a:lnTo>
                <a:lnTo>
                  <a:pt x="2674" y="1698"/>
                </a:lnTo>
                <a:lnTo>
                  <a:pt x="2648" y="1692"/>
                </a:lnTo>
                <a:lnTo>
                  <a:pt x="2622" y="1683"/>
                </a:lnTo>
                <a:lnTo>
                  <a:pt x="2596" y="1670"/>
                </a:lnTo>
                <a:lnTo>
                  <a:pt x="2568" y="1652"/>
                </a:lnTo>
                <a:lnTo>
                  <a:pt x="2541" y="1629"/>
                </a:lnTo>
                <a:lnTo>
                  <a:pt x="2513" y="1601"/>
                </a:lnTo>
                <a:lnTo>
                  <a:pt x="2486" y="1567"/>
                </a:lnTo>
                <a:lnTo>
                  <a:pt x="2458" y="1528"/>
                </a:lnTo>
                <a:lnTo>
                  <a:pt x="2430" y="1481"/>
                </a:lnTo>
                <a:lnTo>
                  <a:pt x="2403" y="1428"/>
                </a:lnTo>
                <a:lnTo>
                  <a:pt x="2377" y="1368"/>
                </a:lnTo>
                <a:lnTo>
                  <a:pt x="2350" y="1300"/>
                </a:lnTo>
                <a:lnTo>
                  <a:pt x="2324" y="1224"/>
                </a:lnTo>
                <a:lnTo>
                  <a:pt x="2323" y="1221"/>
                </a:lnTo>
                <a:lnTo>
                  <a:pt x="2318" y="1213"/>
                </a:lnTo>
                <a:lnTo>
                  <a:pt x="2310" y="1201"/>
                </a:lnTo>
                <a:lnTo>
                  <a:pt x="2299" y="1187"/>
                </a:lnTo>
                <a:lnTo>
                  <a:pt x="2285" y="1168"/>
                </a:lnTo>
                <a:lnTo>
                  <a:pt x="2268" y="1148"/>
                </a:lnTo>
                <a:lnTo>
                  <a:pt x="2250" y="1124"/>
                </a:lnTo>
                <a:lnTo>
                  <a:pt x="2228" y="1101"/>
                </a:lnTo>
                <a:lnTo>
                  <a:pt x="2205" y="1077"/>
                </a:lnTo>
                <a:lnTo>
                  <a:pt x="2181" y="1054"/>
                </a:lnTo>
                <a:lnTo>
                  <a:pt x="2154" y="1031"/>
                </a:lnTo>
                <a:lnTo>
                  <a:pt x="2126" y="1010"/>
                </a:lnTo>
                <a:lnTo>
                  <a:pt x="2095" y="990"/>
                </a:lnTo>
                <a:lnTo>
                  <a:pt x="451" y="2201"/>
                </a:lnTo>
                <a:lnTo>
                  <a:pt x="428" y="2221"/>
                </a:lnTo>
                <a:lnTo>
                  <a:pt x="411" y="2242"/>
                </a:lnTo>
                <a:lnTo>
                  <a:pt x="396" y="2267"/>
                </a:lnTo>
                <a:lnTo>
                  <a:pt x="387" y="2294"/>
                </a:lnTo>
                <a:lnTo>
                  <a:pt x="383" y="2320"/>
                </a:lnTo>
                <a:lnTo>
                  <a:pt x="384" y="2348"/>
                </a:lnTo>
                <a:lnTo>
                  <a:pt x="389" y="2375"/>
                </a:lnTo>
                <a:lnTo>
                  <a:pt x="398" y="2402"/>
                </a:lnTo>
                <a:lnTo>
                  <a:pt x="413" y="2426"/>
                </a:lnTo>
                <a:lnTo>
                  <a:pt x="432" y="2448"/>
                </a:lnTo>
                <a:lnTo>
                  <a:pt x="454" y="2467"/>
                </a:lnTo>
                <a:lnTo>
                  <a:pt x="479" y="2480"/>
                </a:lnTo>
                <a:lnTo>
                  <a:pt x="506" y="2488"/>
                </a:lnTo>
                <a:lnTo>
                  <a:pt x="532" y="2493"/>
                </a:lnTo>
                <a:lnTo>
                  <a:pt x="560" y="2492"/>
                </a:lnTo>
                <a:lnTo>
                  <a:pt x="587" y="2487"/>
                </a:lnTo>
                <a:lnTo>
                  <a:pt x="614" y="2477"/>
                </a:lnTo>
                <a:lnTo>
                  <a:pt x="637" y="2463"/>
                </a:lnTo>
                <a:lnTo>
                  <a:pt x="721" y="2402"/>
                </a:lnTo>
                <a:lnTo>
                  <a:pt x="728" y="2397"/>
                </a:lnTo>
                <a:lnTo>
                  <a:pt x="736" y="2391"/>
                </a:lnTo>
                <a:lnTo>
                  <a:pt x="743" y="2382"/>
                </a:lnTo>
                <a:lnTo>
                  <a:pt x="1615" y="1791"/>
                </a:lnTo>
                <a:lnTo>
                  <a:pt x="1638" y="1780"/>
                </a:lnTo>
                <a:lnTo>
                  <a:pt x="1660" y="1777"/>
                </a:lnTo>
                <a:lnTo>
                  <a:pt x="1682" y="1782"/>
                </a:lnTo>
                <a:lnTo>
                  <a:pt x="1704" y="1793"/>
                </a:lnTo>
                <a:lnTo>
                  <a:pt x="1719" y="1806"/>
                </a:lnTo>
                <a:lnTo>
                  <a:pt x="1730" y="1823"/>
                </a:lnTo>
                <a:lnTo>
                  <a:pt x="1736" y="1842"/>
                </a:lnTo>
                <a:lnTo>
                  <a:pt x="1737" y="1862"/>
                </a:lnTo>
                <a:lnTo>
                  <a:pt x="1735" y="1880"/>
                </a:lnTo>
                <a:lnTo>
                  <a:pt x="1729" y="1895"/>
                </a:lnTo>
                <a:lnTo>
                  <a:pt x="1718" y="1909"/>
                </a:lnTo>
                <a:lnTo>
                  <a:pt x="1704" y="1921"/>
                </a:lnTo>
                <a:lnTo>
                  <a:pt x="889" y="2476"/>
                </a:lnTo>
                <a:lnTo>
                  <a:pt x="816" y="2527"/>
                </a:lnTo>
                <a:lnTo>
                  <a:pt x="797" y="2551"/>
                </a:lnTo>
                <a:lnTo>
                  <a:pt x="782" y="2575"/>
                </a:lnTo>
                <a:lnTo>
                  <a:pt x="771" y="2603"/>
                </a:lnTo>
                <a:lnTo>
                  <a:pt x="766" y="2631"/>
                </a:lnTo>
                <a:lnTo>
                  <a:pt x="765" y="2659"/>
                </a:lnTo>
                <a:lnTo>
                  <a:pt x="770" y="2688"/>
                </a:lnTo>
                <a:lnTo>
                  <a:pt x="780" y="2716"/>
                </a:lnTo>
                <a:lnTo>
                  <a:pt x="795" y="2742"/>
                </a:lnTo>
                <a:lnTo>
                  <a:pt x="811" y="2760"/>
                </a:lnTo>
                <a:lnTo>
                  <a:pt x="832" y="2773"/>
                </a:lnTo>
                <a:lnTo>
                  <a:pt x="856" y="2784"/>
                </a:lnTo>
                <a:lnTo>
                  <a:pt x="883" y="2792"/>
                </a:lnTo>
                <a:lnTo>
                  <a:pt x="912" y="2797"/>
                </a:lnTo>
                <a:lnTo>
                  <a:pt x="943" y="2797"/>
                </a:lnTo>
                <a:lnTo>
                  <a:pt x="973" y="2794"/>
                </a:lnTo>
                <a:lnTo>
                  <a:pt x="1004" y="2787"/>
                </a:lnTo>
                <a:lnTo>
                  <a:pt x="1033" y="2776"/>
                </a:lnTo>
                <a:lnTo>
                  <a:pt x="1061" y="2761"/>
                </a:lnTo>
                <a:lnTo>
                  <a:pt x="1072" y="2750"/>
                </a:lnTo>
                <a:lnTo>
                  <a:pt x="1082" y="2741"/>
                </a:lnTo>
                <a:lnTo>
                  <a:pt x="1094" y="2731"/>
                </a:lnTo>
                <a:lnTo>
                  <a:pt x="1107" y="2723"/>
                </a:lnTo>
                <a:lnTo>
                  <a:pt x="1841" y="2194"/>
                </a:lnTo>
                <a:lnTo>
                  <a:pt x="1854" y="2180"/>
                </a:lnTo>
                <a:lnTo>
                  <a:pt x="1867" y="2172"/>
                </a:lnTo>
                <a:lnTo>
                  <a:pt x="1883" y="2167"/>
                </a:lnTo>
                <a:lnTo>
                  <a:pt x="1902" y="2166"/>
                </a:lnTo>
                <a:lnTo>
                  <a:pt x="1922" y="2169"/>
                </a:lnTo>
                <a:lnTo>
                  <a:pt x="1941" y="2178"/>
                </a:lnTo>
                <a:lnTo>
                  <a:pt x="1956" y="2191"/>
                </a:lnTo>
                <a:lnTo>
                  <a:pt x="1969" y="2207"/>
                </a:lnTo>
                <a:lnTo>
                  <a:pt x="1977" y="2227"/>
                </a:lnTo>
                <a:lnTo>
                  <a:pt x="1980" y="2247"/>
                </a:lnTo>
                <a:lnTo>
                  <a:pt x="1977" y="2266"/>
                </a:lnTo>
                <a:lnTo>
                  <a:pt x="1971" y="2283"/>
                </a:lnTo>
                <a:lnTo>
                  <a:pt x="1962" y="2297"/>
                </a:lnTo>
                <a:lnTo>
                  <a:pt x="1952" y="2309"/>
                </a:lnTo>
                <a:lnTo>
                  <a:pt x="1202" y="2844"/>
                </a:lnTo>
                <a:lnTo>
                  <a:pt x="1180" y="2862"/>
                </a:lnTo>
                <a:lnTo>
                  <a:pt x="1162" y="2884"/>
                </a:lnTo>
                <a:lnTo>
                  <a:pt x="1149" y="2910"/>
                </a:lnTo>
                <a:lnTo>
                  <a:pt x="1139" y="2935"/>
                </a:lnTo>
                <a:lnTo>
                  <a:pt x="1135" y="2963"/>
                </a:lnTo>
                <a:lnTo>
                  <a:pt x="1135" y="2990"/>
                </a:lnTo>
                <a:lnTo>
                  <a:pt x="1140" y="3018"/>
                </a:lnTo>
                <a:lnTo>
                  <a:pt x="1150" y="3044"/>
                </a:lnTo>
                <a:lnTo>
                  <a:pt x="1165" y="3068"/>
                </a:lnTo>
                <a:lnTo>
                  <a:pt x="1180" y="3088"/>
                </a:lnTo>
                <a:lnTo>
                  <a:pt x="1200" y="3105"/>
                </a:lnTo>
                <a:lnTo>
                  <a:pt x="1222" y="3118"/>
                </a:lnTo>
                <a:lnTo>
                  <a:pt x="1246" y="3128"/>
                </a:lnTo>
                <a:lnTo>
                  <a:pt x="1273" y="3134"/>
                </a:lnTo>
                <a:lnTo>
                  <a:pt x="1305" y="3136"/>
                </a:lnTo>
                <a:lnTo>
                  <a:pt x="1336" y="3131"/>
                </a:lnTo>
                <a:lnTo>
                  <a:pt x="1367" y="3121"/>
                </a:lnTo>
                <a:lnTo>
                  <a:pt x="1395" y="3105"/>
                </a:lnTo>
                <a:lnTo>
                  <a:pt x="2022" y="2650"/>
                </a:lnTo>
                <a:lnTo>
                  <a:pt x="2038" y="2643"/>
                </a:lnTo>
                <a:lnTo>
                  <a:pt x="2053" y="2639"/>
                </a:lnTo>
                <a:lnTo>
                  <a:pt x="2068" y="2638"/>
                </a:lnTo>
                <a:lnTo>
                  <a:pt x="2090" y="2641"/>
                </a:lnTo>
                <a:lnTo>
                  <a:pt x="2110" y="2649"/>
                </a:lnTo>
                <a:lnTo>
                  <a:pt x="2127" y="2663"/>
                </a:lnTo>
                <a:lnTo>
                  <a:pt x="2140" y="2680"/>
                </a:lnTo>
                <a:lnTo>
                  <a:pt x="2148" y="2699"/>
                </a:lnTo>
                <a:lnTo>
                  <a:pt x="2150" y="2722"/>
                </a:lnTo>
                <a:lnTo>
                  <a:pt x="2148" y="2739"/>
                </a:lnTo>
                <a:lnTo>
                  <a:pt x="2140" y="2755"/>
                </a:lnTo>
                <a:lnTo>
                  <a:pt x="2131" y="2769"/>
                </a:lnTo>
                <a:lnTo>
                  <a:pt x="2117" y="2781"/>
                </a:lnTo>
                <a:lnTo>
                  <a:pt x="1724" y="3077"/>
                </a:lnTo>
                <a:lnTo>
                  <a:pt x="1705" y="3093"/>
                </a:lnTo>
                <a:lnTo>
                  <a:pt x="1691" y="3111"/>
                </a:lnTo>
                <a:lnTo>
                  <a:pt x="1681" y="3133"/>
                </a:lnTo>
                <a:lnTo>
                  <a:pt x="1674" y="3155"/>
                </a:lnTo>
                <a:lnTo>
                  <a:pt x="1671" y="3178"/>
                </a:lnTo>
                <a:lnTo>
                  <a:pt x="1675" y="3201"/>
                </a:lnTo>
                <a:lnTo>
                  <a:pt x="1682" y="3223"/>
                </a:lnTo>
                <a:lnTo>
                  <a:pt x="1694" y="3241"/>
                </a:lnTo>
                <a:lnTo>
                  <a:pt x="1710" y="3259"/>
                </a:lnTo>
                <a:lnTo>
                  <a:pt x="1730" y="3273"/>
                </a:lnTo>
                <a:lnTo>
                  <a:pt x="1751" y="3284"/>
                </a:lnTo>
                <a:lnTo>
                  <a:pt x="1772" y="3291"/>
                </a:lnTo>
                <a:lnTo>
                  <a:pt x="1796" y="3292"/>
                </a:lnTo>
                <a:lnTo>
                  <a:pt x="1819" y="3290"/>
                </a:lnTo>
                <a:lnTo>
                  <a:pt x="1841" y="3283"/>
                </a:lnTo>
                <a:lnTo>
                  <a:pt x="1859" y="3270"/>
                </a:lnTo>
                <a:lnTo>
                  <a:pt x="1895" y="3247"/>
                </a:lnTo>
                <a:lnTo>
                  <a:pt x="1898" y="3214"/>
                </a:lnTo>
                <a:lnTo>
                  <a:pt x="1905" y="3181"/>
                </a:lnTo>
                <a:lnTo>
                  <a:pt x="1919" y="3150"/>
                </a:lnTo>
                <a:lnTo>
                  <a:pt x="1937" y="3121"/>
                </a:lnTo>
                <a:lnTo>
                  <a:pt x="1959" y="3094"/>
                </a:lnTo>
                <a:lnTo>
                  <a:pt x="1986" y="3071"/>
                </a:lnTo>
                <a:lnTo>
                  <a:pt x="2015" y="3054"/>
                </a:lnTo>
                <a:lnTo>
                  <a:pt x="2048" y="3041"/>
                </a:lnTo>
                <a:lnTo>
                  <a:pt x="2081" y="3035"/>
                </a:lnTo>
                <a:lnTo>
                  <a:pt x="2115" y="3034"/>
                </a:lnTo>
                <a:lnTo>
                  <a:pt x="2148" y="3039"/>
                </a:lnTo>
                <a:lnTo>
                  <a:pt x="2221" y="2993"/>
                </a:lnTo>
                <a:lnTo>
                  <a:pt x="2221" y="2960"/>
                </a:lnTo>
                <a:lnTo>
                  <a:pt x="2226" y="2927"/>
                </a:lnTo>
                <a:lnTo>
                  <a:pt x="2235" y="2895"/>
                </a:lnTo>
                <a:lnTo>
                  <a:pt x="2249" y="2864"/>
                </a:lnTo>
                <a:lnTo>
                  <a:pt x="2267" y="2836"/>
                </a:lnTo>
                <a:lnTo>
                  <a:pt x="2290" y="2809"/>
                </a:lnTo>
                <a:lnTo>
                  <a:pt x="2317" y="2787"/>
                </a:lnTo>
                <a:lnTo>
                  <a:pt x="2350" y="2769"/>
                </a:lnTo>
                <a:lnTo>
                  <a:pt x="2384" y="2755"/>
                </a:lnTo>
                <a:lnTo>
                  <a:pt x="2418" y="2748"/>
                </a:lnTo>
                <a:lnTo>
                  <a:pt x="2453" y="2747"/>
                </a:lnTo>
                <a:lnTo>
                  <a:pt x="2489" y="2752"/>
                </a:lnTo>
                <a:lnTo>
                  <a:pt x="2522" y="2760"/>
                </a:lnTo>
                <a:lnTo>
                  <a:pt x="2555" y="2775"/>
                </a:lnTo>
                <a:lnTo>
                  <a:pt x="2581" y="2755"/>
                </a:lnTo>
                <a:lnTo>
                  <a:pt x="2578" y="2719"/>
                </a:lnTo>
                <a:lnTo>
                  <a:pt x="2580" y="2682"/>
                </a:lnTo>
                <a:lnTo>
                  <a:pt x="2587" y="2646"/>
                </a:lnTo>
                <a:lnTo>
                  <a:pt x="2601" y="2613"/>
                </a:lnTo>
                <a:lnTo>
                  <a:pt x="2620" y="2581"/>
                </a:lnTo>
                <a:lnTo>
                  <a:pt x="2645" y="2553"/>
                </a:lnTo>
                <a:lnTo>
                  <a:pt x="2674" y="2529"/>
                </a:lnTo>
                <a:lnTo>
                  <a:pt x="2679" y="2524"/>
                </a:lnTo>
                <a:lnTo>
                  <a:pt x="2710" y="2505"/>
                </a:lnTo>
                <a:lnTo>
                  <a:pt x="2745" y="2493"/>
                </a:lnTo>
                <a:lnTo>
                  <a:pt x="2779" y="2486"/>
                </a:lnTo>
                <a:lnTo>
                  <a:pt x="2814" y="2485"/>
                </a:lnTo>
                <a:lnTo>
                  <a:pt x="2848" y="2488"/>
                </a:lnTo>
                <a:lnTo>
                  <a:pt x="2882" y="2497"/>
                </a:lnTo>
                <a:lnTo>
                  <a:pt x="2914" y="2510"/>
                </a:lnTo>
                <a:lnTo>
                  <a:pt x="2944" y="2527"/>
                </a:lnTo>
                <a:lnTo>
                  <a:pt x="2949" y="2527"/>
                </a:lnTo>
                <a:lnTo>
                  <a:pt x="2946" y="2518"/>
                </a:lnTo>
                <a:lnTo>
                  <a:pt x="2925" y="2482"/>
                </a:lnTo>
                <a:lnTo>
                  <a:pt x="2910" y="2447"/>
                </a:lnTo>
                <a:lnTo>
                  <a:pt x="2902" y="2409"/>
                </a:lnTo>
                <a:lnTo>
                  <a:pt x="2900" y="2372"/>
                </a:lnTo>
                <a:lnTo>
                  <a:pt x="2904" y="2334"/>
                </a:lnTo>
                <a:lnTo>
                  <a:pt x="2913" y="2297"/>
                </a:lnTo>
                <a:lnTo>
                  <a:pt x="2929" y="2262"/>
                </a:lnTo>
                <a:lnTo>
                  <a:pt x="2948" y="2229"/>
                </a:lnTo>
                <a:lnTo>
                  <a:pt x="2974" y="2199"/>
                </a:lnTo>
                <a:lnTo>
                  <a:pt x="3004" y="2173"/>
                </a:lnTo>
                <a:lnTo>
                  <a:pt x="3037" y="2154"/>
                </a:lnTo>
                <a:lnTo>
                  <a:pt x="3071" y="2140"/>
                </a:lnTo>
                <a:lnTo>
                  <a:pt x="3108" y="2133"/>
                </a:lnTo>
                <a:lnTo>
                  <a:pt x="3143" y="2130"/>
                </a:lnTo>
                <a:lnTo>
                  <a:pt x="3179" y="2133"/>
                </a:lnTo>
                <a:lnTo>
                  <a:pt x="3215" y="2140"/>
                </a:lnTo>
                <a:lnTo>
                  <a:pt x="3249" y="2154"/>
                </a:lnTo>
                <a:lnTo>
                  <a:pt x="3281" y="2172"/>
                </a:lnTo>
                <a:lnTo>
                  <a:pt x="3310" y="2194"/>
                </a:lnTo>
                <a:lnTo>
                  <a:pt x="3584" y="1877"/>
                </a:lnTo>
                <a:lnTo>
                  <a:pt x="3630" y="1826"/>
                </a:lnTo>
                <a:lnTo>
                  <a:pt x="3680" y="1780"/>
                </a:lnTo>
                <a:lnTo>
                  <a:pt x="3733" y="1737"/>
                </a:lnTo>
                <a:lnTo>
                  <a:pt x="3787" y="1697"/>
                </a:lnTo>
                <a:lnTo>
                  <a:pt x="3846" y="1661"/>
                </a:lnTo>
                <a:lnTo>
                  <a:pt x="4019" y="1563"/>
                </a:lnTo>
                <a:lnTo>
                  <a:pt x="4019" y="1760"/>
                </a:lnTo>
                <a:lnTo>
                  <a:pt x="3893" y="1832"/>
                </a:lnTo>
                <a:lnTo>
                  <a:pt x="3829" y="1873"/>
                </a:lnTo>
                <a:lnTo>
                  <a:pt x="3768" y="1921"/>
                </a:lnTo>
                <a:lnTo>
                  <a:pt x="3711" y="1972"/>
                </a:lnTo>
                <a:lnTo>
                  <a:pt x="3658" y="2028"/>
                </a:lnTo>
                <a:lnTo>
                  <a:pt x="3404" y="2325"/>
                </a:lnTo>
                <a:lnTo>
                  <a:pt x="3521" y="2492"/>
                </a:lnTo>
                <a:lnTo>
                  <a:pt x="3541" y="2527"/>
                </a:lnTo>
                <a:lnTo>
                  <a:pt x="3556" y="2563"/>
                </a:lnTo>
                <a:lnTo>
                  <a:pt x="3563" y="2600"/>
                </a:lnTo>
                <a:lnTo>
                  <a:pt x="3566" y="2638"/>
                </a:lnTo>
                <a:lnTo>
                  <a:pt x="3562" y="2676"/>
                </a:lnTo>
                <a:lnTo>
                  <a:pt x="3552" y="2713"/>
                </a:lnTo>
                <a:lnTo>
                  <a:pt x="3538" y="2748"/>
                </a:lnTo>
                <a:lnTo>
                  <a:pt x="3518" y="2781"/>
                </a:lnTo>
                <a:lnTo>
                  <a:pt x="3493" y="2811"/>
                </a:lnTo>
                <a:lnTo>
                  <a:pt x="3462" y="2837"/>
                </a:lnTo>
                <a:lnTo>
                  <a:pt x="3429" y="2856"/>
                </a:lnTo>
                <a:lnTo>
                  <a:pt x="3395" y="2870"/>
                </a:lnTo>
                <a:lnTo>
                  <a:pt x="3359" y="2877"/>
                </a:lnTo>
                <a:lnTo>
                  <a:pt x="3322" y="2879"/>
                </a:lnTo>
                <a:lnTo>
                  <a:pt x="3285" y="2877"/>
                </a:lnTo>
                <a:lnTo>
                  <a:pt x="3250" y="2870"/>
                </a:lnTo>
                <a:lnTo>
                  <a:pt x="3216" y="2856"/>
                </a:lnTo>
                <a:lnTo>
                  <a:pt x="3184" y="2838"/>
                </a:lnTo>
                <a:lnTo>
                  <a:pt x="3156" y="2816"/>
                </a:lnTo>
                <a:lnTo>
                  <a:pt x="3170" y="2849"/>
                </a:lnTo>
                <a:lnTo>
                  <a:pt x="3178" y="2884"/>
                </a:lnTo>
                <a:lnTo>
                  <a:pt x="3181" y="2920"/>
                </a:lnTo>
                <a:lnTo>
                  <a:pt x="3178" y="2955"/>
                </a:lnTo>
                <a:lnTo>
                  <a:pt x="3170" y="2990"/>
                </a:lnTo>
                <a:lnTo>
                  <a:pt x="3156" y="3022"/>
                </a:lnTo>
                <a:lnTo>
                  <a:pt x="3138" y="3054"/>
                </a:lnTo>
                <a:lnTo>
                  <a:pt x="3114" y="3080"/>
                </a:lnTo>
                <a:lnTo>
                  <a:pt x="3084" y="3105"/>
                </a:lnTo>
                <a:lnTo>
                  <a:pt x="3080" y="3110"/>
                </a:lnTo>
                <a:lnTo>
                  <a:pt x="3048" y="3128"/>
                </a:lnTo>
                <a:lnTo>
                  <a:pt x="3013" y="3141"/>
                </a:lnTo>
                <a:lnTo>
                  <a:pt x="2977" y="3147"/>
                </a:lnTo>
                <a:lnTo>
                  <a:pt x="2941" y="3149"/>
                </a:lnTo>
                <a:lnTo>
                  <a:pt x="2905" y="3145"/>
                </a:lnTo>
                <a:lnTo>
                  <a:pt x="2870" y="3135"/>
                </a:lnTo>
                <a:lnTo>
                  <a:pt x="2837" y="3119"/>
                </a:lnTo>
                <a:lnTo>
                  <a:pt x="2807" y="3099"/>
                </a:lnTo>
                <a:lnTo>
                  <a:pt x="2780" y="3073"/>
                </a:lnTo>
                <a:lnTo>
                  <a:pt x="2786" y="3105"/>
                </a:lnTo>
                <a:lnTo>
                  <a:pt x="2788" y="3138"/>
                </a:lnTo>
                <a:lnTo>
                  <a:pt x="2786" y="3169"/>
                </a:lnTo>
                <a:lnTo>
                  <a:pt x="2780" y="3201"/>
                </a:lnTo>
                <a:lnTo>
                  <a:pt x="2769" y="3231"/>
                </a:lnTo>
                <a:lnTo>
                  <a:pt x="2754" y="3259"/>
                </a:lnTo>
                <a:lnTo>
                  <a:pt x="2735" y="3286"/>
                </a:lnTo>
                <a:lnTo>
                  <a:pt x="2710" y="3309"/>
                </a:lnTo>
                <a:lnTo>
                  <a:pt x="2682" y="3330"/>
                </a:lnTo>
                <a:lnTo>
                  <a:pt x="2651" y="3346"/>
                </a:lnTo>
                <a:lnTo>
                  <a:pt x="2617" y="3357"/>
                </a:lnTo>
                <a:lnTo>
                  <a:pt x="2581" y="3362"/>
                </a:lnTo>
                <a:lnTo>
                  <a:pt x="2546" y="3362"/>
                </a:lnTo>
                <a:lnTo>
                  <a:pt x="2512" y="3356"/>
                </a:lnTo>
                <a:lnTo>
                  <a:pt x="2479" y="3346"/>
                </a:lnTo>
                <a:lnTo>
                  <a:pt x="2447" y="3330"/>
                </a:lnTo>
                <a:lnTo>
                  <a:pt x="2418" y="3309"/>
                </a:lnTo>
                <a:lnTo>
                  <a:pt x="2393" y="3285"/>
                </a:lnTo>
                <a:lnTo>
                  <a:pt x="2369" y="3257"/>
                </a:lnTo>
                <a:lnTo>
                  <a:pt x="2363" y="3247"/>
                </a:lnTo>
                <a:lnTo>
                  <a:pt x="2373" y="3280"/>
                </a:lnTo>
                <a:lnTo>
                  <a:pt x="2378" y="3315"/>
                </a:lnTo>
                <a:lnTo>
                  <a:pt x="2377" y="3351"/>
                </a:lnTo>
                <a:lnTo>
                  <a:pt x="2369" y="3385"/>
                </a:lnTo>
                <a:lnTo>
                  <a:pt x="2356" y="3419"/>
                </a:lnTo>
                <a:lnTo>
                  <a:pt x="2339" y="3449"/>
                </a:lnTo>
                <a:lnTo>
                  <a:pt x="2316" y="3476"/>
                </a:lnTo>
                <a:lnTo>
                  <a:pt x="2289" y="3501"/>
                </a:lnTo>
                <a:lnTo>
                  <a:pt x="2260" y="3516"/>
                </a:lnTo>
                <a:lnTo>
                  <a:pt x="2229" y="3529"/>
                </a:lnTo>
                <a:lnTo>
                  <a:pt x="2196" y="3536"/>
                </a:lnTo>
                <a:lnTo>
                  <a:pt x="2163" y="3537"/>
                </a:lnTo>
                <a:lnTo>
                  <a:pt x="2131" y="3535"/>
                </a:lnTo>
                <a:lnTo>
                  <a:pt x="2099" y="3526"/>
                </a:lnTo>
                <a:lnTo>
                  <a:pt x="2070" y="3514"/>
                </a:lnTo>
                <a:lnTo>
                  <a:pt x="2042" y="3497"/>
                </a:lnTo>
                <a:lnTo>
                  <a:pt x="2016" y="3475"/>
                </a:lnTo>
                <a:lnTo>
                  <a:pt x="1994" y="3449"/>
                </a:lnTo>
                <a:lnTo>
                  <a:pt x="1958" y="3397"/>
                </a:lnTo>
                <a:lnTo>
                  <a:pt x="1953" y="3397"/>
                </a:lnTo>
                <a:lnTo>
                  <a:pt x="1920" y="3416"/>
                </a:lnTo>
                <a:lnTo>
                  <a:pt x="1886" y="3432"/>
                </a:lnTo>
                <a:lnTo>
                  <a:pt x="1850" y="3442"/>
                </a:lnTo>
                <a:lnTo>
                  <a:pt x="1815" y="3448"/>
                </a:lnTo>
                <a:lnTo>
                  <a:pt x="1779" y="3448"/>
                </a:lnTo>
                <a:lnTo>
                  <a:pt x="1748" y="3447"/>
                </a:lnTo>
                <a:lnTo>
                  <a:pt x="1704" y="3435"/>
                </a:lnTo>
                <a:lnTo>
                  <a:pt x="1664" y="3418"/>
                </a:lnTo>
                <a:lnTo>
                  <a:pt x="1627" y="3396"/>
                </a:lnTo>
                <a:lnTo>
                  <a:pt x="1596" y="3368"/>
                </a:lnTo>
                <a:lnTo>
                  <a:pt x="1568" y="3336"/>
                </a:lnTo>
                <a:lnTo>
                  <a:pt x="1550" y="3307"/>
                </a:lnTo>
                <a:lnTo>
                  <a:pt x="1536" y="3278"/>
                </a:lnTo>
                <a:lnTo>
                  <a:pt x="1525" y="3246"/>
                </a:lnTo>
                <a:lnTo>
                  <a:pt x="1519" y="3212"/>
                </a:lnTo>
                <a:lnTo>
                  <a:pt x="1487" y="3236"/>
                </a:lnTo>
                <a:lnTo>
                  <a:pt x="1451" y="3259"/>
                </a:lnTo>
                <a:lnTo>
                  <a:pt x="1412" y="3276"/>
                </a:lnTo>
                <a:lnTo>
                  <a:pt x="1370" y="3289"/>
                </a:lnTo>
                <a:lnTo>
                  <a:pt x="1328" y="3295"/>
                </a:lnTo>
                <a:lnTo>
                  <a:pt x="1283" y="3296"/>
                </a:lnTo>
                <a:lnTo>
                  <a:pt x="1264" y="3295"/>
                </a:lnTo>
                <a:lnTo>
                  <a:pt x="1247" y="3293"/>
                </a:lnTo>
                <a:lnTo>
                  <a:pt x="1206" y="3284"/>
                </a:lnTo>
                <a:lnTo>
                  <a:pt x="1167" y="3269"/>
                </a:lnTo>
                <a:lnTo>
                  <a:pt x="1130" y="3251"/>
                </a:lnTo>
                <a:lnTo>
                  <a:pt x="1096" y="3226"/>
                </a:lnTo>
                <a:lnTo>
                  <a:pt x="1066" y="3198"/>
                </a:lnTo>
                <a:lnTo>
                  <a:pt x="1038" y="3167"/>
                </a:lnTo>
                <a:lnTo>
                  <a:pt x="1014" y="3128"/>
                </a:lnTo>
                <a:lnTo>
                  <a:pt x="994" y="3086"/>
                </a:lnTo>
                <a:lnTo>
                  <a:pt x="982" y="3043"/>
                </a:lnTo>
                <a:lnTo>
                  <a:pt x="977" y="2998"/>
                </a:lnTo>
                <a:lnTo>
                  <a:pt x="979" y="2952"/>
                </a:lnTo>
                <a:lnTo>
                  <a:pt x="957" y="2951"/>
                </a:lnTo>
                <a:lnTo>
                  <a:pt x="933" y="2950"/>
                </a:lnTo>
                <a:lnTo>
                  <a:pt x="909" y="2949"/>
                </a:lnTo>
                <a:lnTo>
                  <a:pt x="869" y="2944"/>
                </a:lnTo>
                <a:lnTo>
                  <a:pt x="828" y="2937"/>
                </a:lnTo>
                <a:lnTo>
                  <a:pt x="792" y="2924"/>
                </a:lnTo>
                <a:lnTo>
                  <a:pt x="756" y="2907"/>
                </a:lnTo>
                <a:lnTo>
                  <a:pt x="724" y="2887"/>
                </a:lnTo>
                <a:lnTo>
                  <a:pt x="694" y="2861"/>
                </a:lnTo>
                <a:lnTo>
                  <a:pt x="668" y="2829"/>
                </a:lnTo>
                <a:lnTo>
                  <a:pt x="646" y="2794"/>
                </a:lnTo>
                <a:lnTo>
                  <a:pt x="629" y="2759"/>
                </a:lnTo>
                <a:lnTo>
                  <a:pt x="618" y="2721"/>
                </a:lnTo>
                <a:lnTo>
                  <a:pt x="610" y="2682"/>
                </a:lnTo>
                <a:lnTo>
                  <a:pt x="608" y="2641"/>
                </a:lnTo>
                <a:lnTo>
                  <a:pt x="566" y="2646"/>
                </a:lnTo>
                <a:lnTo>
                  <a:pt x="523" y="2646"/>
                </a:lnTo>
                <a:lnTo>
                  <a:pt x="504" y="2646"/>
                </a:lnTo>
                <a:lnTo>
                  <a:pt x="486" y="2644"/>
                </a:lnTo>
                <a:lnTo>
                  <a:pt x="446" y="2635"/>
                </a:lnTo>
                <a:lnTo>
                  <a:pt x="407" y="2620"/>
                </a:lnTo>
                <a:lnTo>
                  <a:pt x="370" y="2600"/>
                </a:lnTo>
                <a:lnTo>
                  <a:pt x="336" y="2577"/>
                </a:lnTo>
                <a:lnTo>
                  <a:pt x="305" y="2549"/>
                </a:lnTo>
                <a:lnTo>
                  <a:pt x="277" y="2518"/>
                </a:lnTo>
                <a:lnTo>
                  <a:pt x="256" y="2481"/>
                </a:lnTo>
                <a:lnTo>
                  <a:pt x="241" y="2442"/>
                </a:lnTo>
                <a:lnTo>
                  <a:pt x="230" y="2403"/>
                </a:lnTo>
                <a:lnTo>
                  <a:pt x="224" y="2363"/>
                </a:lnTo>
                <a:lnTo>
                  <a:pt x="224" y="2322"/>
                </a:lnTo>
                <a:lnTo>
                  <a:pt x="229" y="2281"/>
                </a:lnTo>
                <a:lnTo>
                  <a:pt x="238" y="2241"/>
                </a:lnTo>
                <a:lnTo>
                  <a:pt x="252" y="2203"/>
                </a:lnTo>
                <a:lnTo>
                  <a:pt x="270" y="2167"/>
                </a:lnTo>
                <a:lnTo>
                  <a:pt x="295" y="2133"/>
                </a:lnTo>
                <a:lnTo>
                  <a:pt x="323" y="2101"/>
                </a:lnTo>
                <a:lnTo>
                  <a:pt x="356" y="2073"/>
                </a:lnTo>
                <a:lnTo>
                  <a:pt x="409" y="2031"/>
                </a:lnTo>
                <a:lnTo>
                  <a:pt x="378" y="1972"/>
                </a:lnTo>
                <a:lnTo>
                  <a:pt x="341" y="1916"/>
                </a:lnTo>
                <a:lnTo>
                  <a:pt x="300" y="1865"/>
                </a:lnTo>
                <a:lnTo>
                  <a:pt x="253" y="1816"/>
                </a:lnTo>
                <a:lnTo>
                  <a:pt x="203" y="1772"/>
                </a:lnTo>
                <a:lnTo>
                  <a:pt x="150" y="1733"/>
                </a:lnTo>
                <a:lnTo>
                  <a:pt x="93" y="1698"/>
                </a:lnTo>
                <a:lnTo>
                  <a:pt x="0" y="1648"/>
                </a:lnTo>
                <a:lnTo>
                  <a:pt x="0" y="0"/>
                </a:lnTo>
                <a:close/>
              </a:path>
            </a:pathLst>
          </a:custGeom>
          <a:solidFill>
            <a:schemeClr val="tx1">
              <a:lumMod val="65000"/>
              <a:lumOff val="3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45"/>
          <p:cNvSpPr/>
          <p:nvPr/>
        </p:nvSpPr>
        <p:spPr bwMode="auto">
          <a:xfrm>
            <a:off x="2989679" y="3638550"/>
            <a:ext cx="1143136" cy="1066926"/>
          </a:xfrm>
          <a:prstGeom prst="rect">
            <a:avLst/>
          </a:prstGeom>
          <a:solidFill>
            <a:schemeClr val="bg1"/>
          </a:solidFill>
          <a:ln w="317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sz="1400"/>
          </a:p>
        </p:txBody>
      </p:sp>
      <p:sp>
        <p:nvSpPr>
          <p:cNvPr id="47" name="Rectangle 46"/>
          <p:cNvSpPr/>
          <p:nvPr/>
        </p:nvSpPr>
        <p:spPr>
          <a:xfrm>
            <a:off x="3001980" y="3735183"/>
            <a:ext cx="1118536" cy="480131"/>
          </a:xfrm>
          <a:prstGeom prst="rect">
            <a:avLst/>
          </a:prstGeom>
        </p:spPr>
        <p:txBody>
          <a:bodyPr wrap="square" anchor="ctr">
            <a:spAutoFit/>
          </a:bodyPr>
          <a:lstStyle/>
          <a:p>
            <a:pPr algn="ctr">
              <a:lnSpc>
                <a:spcPct val="120000"/>
              </a:lnSpc>
            </a:pPr>
            <a:r>
              <a:rPr lang="en-US" sz="700" b="1" i="1" dirty="0" smtClean="0">
                <a:solidFill>
                  <a:schemeClr val="accent2"/>
                </a:solidFill>
              </a:rPr>
              <a:t>There </a:t>
            </a:r>
            <a:r>
              <a:rPr lang="en-US" sz="700" b="1" i="1" dirty="0">
                <a:solidFill>
                  <a:schemeClr val="accent2"/>
                </a:solidFill>
              </a:rPr>
              <a:t>are many variations of passages of lorem </a:t>
            </a:r>
            <a:r>
              <a:rPr lang="en-US" sz="700" b="1" i="1" dirty="0" smtClean="0">
                <a:solidFill>
                  <a:schemeClr val="accent2"/>
                </a:solidFill>
              </a:rPr>
              <a:t>.</a:t>
            </a:r>
            <a:endParaRPr lang="en-US" sz="700" b="1" i="1" dirty="0">
              <a:solidFill>
                <a:schemeClr val="accent2"/>
              </a:solidFill>
            </a:endParaRPr>
          </a:p>
        </p:txBody>
      </p:sp>
      <p:grpSp>
        <p:nvGrpSpPr>
          <p:cNvPr id="83" name="Group 82"/>
          <p:cNvGrpSpPr/>
          <p:nvPr/>
        </p:nvGrpSpPr>
        <p:grpSpPr>
          <a:xfrm>
            <a:off x="3406514" y="4270768"/>
            <a:ext cx="309465" cy="309988"/>
            <a:chOff x="301625" y="3662363"/>
            <a:chExt cx="939800" cy="941387"/>
          </a:xfrm>
          <a:solidFill>
            <a:schemeClr val="tx1">
              <a:lumMod val="65000"/>
              <a:lumOff val="35000"/>
            </a:schemeClr>
          </a:solidFill>
        </p:grpSpPr>
        <p:sp>
          <p:nvSpPr>
            <p:cNvPr id="84" name="Freeform 1422"/>
            <p:cNvSpPr>
              <a:spLocks/>
            </p:cNvSpPr>
            <p:nvPr/>
          </p:nvSpPr>
          <p:spPr bwMode="auto">
            <a:xfrm>
              <a:off x="811213" y="3811588"/>
              <a:ext cx="26988" cy="63500"/>
            </a:xfrm>
            <a:custGeom>
              <a:avLst/>
              <a:gdLst>
                <a:gd name="T0" fmla="*/ 103 w 103"/>
                <a:gd name="T1" fmla="*/ 0 h 242"/>
                <a:gd name="T2" fmla="*/ 103 w 103"/>
                <a:gd name="T3" fmla="*/ 242 h 242"/>
                <a:gd name="T4" fmla="*/ 75 w 103"/>
                <a:gd name="T5" fmla="*/ 234 h 242"/>
                <a:gd name="T6" fmla="*/ 52 w 103"/>
                <a:gd name="T7" fmla="*/ 223 h 242"/>
                <a:gd name="T8" fmla="*/ 35 w 103"/>
                <a:gd name="T9" fmla="*/ 210 h 242"/>
                <a:gd name="T10" fmla="*/ 22 w 103"/>
                <a:gd name="T11" fmla="*/ 197 h 242"/>
                <a:gd name="T12" fmla="*/ 12 w 103"/>
                <a:gd name="T13" fmla="*/ 183 h 242"/>
                <a:gd name="T14" fmla="*/ 7 w 103"/>
                <a:gd name="T15" fmla="*/ 169 h 242"/>
                <a:gd name="T16" fmla="*/ 3 w 103"/>
                <a:gd name="T17" fmla="*/ 155 h 242"/>
                <a:gd name="T18" fmla="*/ 0 w 103"/>
                <a:gd name="T19" fmla="*/ 142 h 242"/>
                <a:gd name="T20" fmla="*/ 0 w 103"/>
                <a:gd name="T21" fmla="*/ 131 h 242"/>
                <a:gd name="T22" fmla="*/ 0 w 103"/>
                <a:gd name="T23" fmla="*/ 122 h 242"/>
                <a:gd name="T24" fmla="*/ 0 w 103"/>
                <a:gd name="T25" fmla="*/ 112 h 242"/>
                <a:gd name="T26" fmla="*/ 0 w 103"/>
                <a:gd name="T27" fmla="*/ 100 h 242"/>
                <a:gd name="T28" fmla="*/ 3 w 103"/>
                <a:gd name="T29" fmla="*/ 87 h 242"/>
                <a:gd name="T30" fmla="*/ 7 w 103"/>
                <a:gd name="T31" fmla="*/ 74 h 242"/>
                <a:gd name="T32" fmla="*/ 12 w 103"/>
                <a:gd name="T33" fmla="*/ 60 h 242"/>
                <a:gd name="T34" fmla="*/ 22 w 103"/>
                <a:gd name="T35" fmla="*/ 46 h 242"/>
                <a:gd name="T36" fmla="*/ 35 w 103"/>
                <a:gd name="T37" fmla="*/ 32 h 242"/>
                <a:gd name="T38" fmla="*/ 52 w 103"/>
                <a:gd name="T39" fmla="*/ 20 h 242"/>
                <a:gd name="T40" fmla="*/ 75 w 103"/>
                <a:gd name="T41" fmla="*/ 9 h 242"/>
                <a:gd name="T42" fmla="*/ 103 w 103"/>
                <a:gd name="T43" fmla="*/ 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3" h="242">
                  <a:moveTo>
                    <a:pt x="103" y="0"/>
                  </a:moveTo>
                  <a:lnTo>
                    <a:pt x="103" y="242"/>
                  </a:lnTo>
                  <a:lnTo>
                    <a:pt x="75" y="234"/>
                  </a:lnTo>
                  <a:lnTo>
                    <a:pt x="52" y="223"/>
                  </a:lnTo>
                  <a:lnTo>
                    <a:pt x="35" y="210"/>
                  </a:lnTo>
                  <a:lnTo>
                    <a:pt x="22" y="197"/>
                  </a:lnTo>
                  <a:lnTo>
                    <a:pt x="12" y="183"/>
                  </a:lnTo>
                  <a:lnTo>
                    <a:pt x="7" y="169"/>
                  </a:lnTo>
                  <a:lnTo>
                    <a:pt x="3" y="155"/>
                  </a:lnTo>
                  <a:lnTo>
                    <a:pt x="0" y="142"/>
                  </a:lnTo>
                  <a:lnTo>
                    <a:pt x="0" y="131"/>
                  </a:lnTo>
                  <a:lnTo>
                    <a:pt x="0" y="122"/>
                  </a:lnTo>
                  <a:lnTo>
                    <a:pt x="0" y="112"/>
                  </a:lnTo>
                  <a:lnTo>
                    <a:pt x="0" y="100"/>
                  </a:lnTo>
                  <a:lnTo>
                    <a:pt x="3" y="87"/>
                  </a:lnTo>
                  <a:lnTo>
                    <a:pt x="7" y="74"/>
                  </a:lnTo>
                  <a:lnTo>
                    <a:pt x="12" y="60"/>
                  </a:lnTo>
                  <a:lnTo>
                    <a:pt x="22" y="46"/>
                  </a:lnTo>
                  <a:lnTo>
                    <a:pt x="35" y="32"/>
                  </a:lnTo>
                  <a:lnTo>
                    <a:pt x="52" y="20"/>
                  </a:lnTo>
                  <a:lnTo>
                    <a:pt x="75" y="9"/>
                  </a:lnTo>
                  <a:lnTo>
                    <a:pt x="1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423"/>
            <p:cNvSpPr>
              <a:spLocks/>
            </p:cNvSpPr>
            <p:nvPr/>
          </p:nvSpPr>
          <p:spPr bwMode="auto">
            <a:xfrm>
              <a:off x="893763" y="3937000"/>
              <a:ext cx="26988" cy="63500"/>
            </a:xfrm>
            <a:custGeom>
              <a:avLst/>
              <a:gdLst>
                <a:gd name="T0" fmla="*/ 0 w 103"/>
                <a:gd name="T1" fmla="*/ 0 h 243"/>
                <a:gd name="T2" fmla="*/ 27 w 103"/>
                <a:gd name="T3" fmla="*/ 10 h 243"/>
                <a:gd name="T4" fmla="*/ 50 w 103"/>
                <a:gd name="T5" fmla="*/ 21 h 243"/>
                <a:gd name="T6" fmla="*/ 67 w 103"/>
                <a:gd name="T7" fmla="*/ 33 h 243"/>
                <a:gd name="T8" fmla="*/ 80 w 103"/>
                <a:gd name="T9" fmla="*/ 47 h 243"/>
                <a:gd name="T10" fmla="*/ 90 w 103"/>
                <a:gd name="T11" fmla="*/ 61 h 243"/>
                <a:gd name="T12" fmla="*/ 96 w 103"/>
                <a:gd name="T13" fmla="*/ 75 h 243"/>
                <a:gd name="T14" fmla="*/ 99 w 103"/>
                <a:gd name="T15" fmla="*/ 88 h 243"/>
                <a:gd name="T16" fmla="*/ 102 w 103"/>
                <a:gd name="T17" fmla="*/ 101 h 243"/>
                <a:gd name="T18" fmla="*/ 103 w 103"/>
                <a:gd name="T19" fmla="*/ 112 h 243"/>
                <a:gd name="T20" fmla="*/ 103 w 103"/>
                <a:gd name="T21" fmla="*/ 122 h 243"/>
                <a:gd name="T22" fmla="*/ 103 w 103"/>
                <a:gd name="T23" fmla="*/ 132 h 243"/>
                <a:gd name="T24" fmla="*/ 102 w 103"/>
                <a:gd name="T25" fmla="*/ 143 h 243"/>
                <a:gd name="T26" fmla="*/ 99 w 103"/>
                <a:gd name="T27" fmla="*/ 156 h 243"/>
                <a:gd name="T28" fmla="*/ 96 w 103"/>
                <a:gd name="T29" fmla="*/ 170 h 243"/>
                <a:gd name="T30" fmla="*/ 90 w 103"/>
                <a:gd name="T31" fmla="*/ 184 h 243"/>
                <a:gd name="T32" fmla="*/ 80 w 103"/>
                <a:gd name="T33" fmla="*/ 198 h 243"/>
                <a:gd name="T34" fmla="*/ 67 w 103"/>
                <a:gd name="T35" fmla="*/ 211 h 243"/>
                <a:gd name="T36" fmla="*/ 50 w 103"/>
                <a:gd name="T37" fmla="*/ 222 h 243"/>
                <a:gd name="T38" fmla="*/ 27 w 103"/>
                <a:gd name="T39" fmla="*/ 234 h 243"/>
                <a:gd name="T40" fmla="*/ 0 w 103"/>
                <a:gd name="T41" fmla="*/ 243 h 243"/>
                <a:gd name="T42" fmla="*/ 0 w 103"/>
                <a:gd name="T43"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3" h="243">
                  <a:moveTo>
                    <a:pt x="0" y="0"/>
                  </a:moveTo>
                  <a:lnTo>
                    <a:pt x="27" y="10"/>
                  </a:lnTo>
                  <a:lnTo>
                    <a:pt x="50" y="21"/>
                  </a:lnTo>
                  <a:lnTo>
                    <a:pt x="67" y="33"/>
                  </a:lnTo>
                  <a:lnTo>
                    <a:pt x="80" y="47"/>
                  </a:lnTo>
                  <a:lnTo>
                    <a:pt x="90" y="61"/>
                  </a:lnTo>
                  <a:lnTo>
                    <a:pt x="96" y="75"/>
                  </a:lnTo>
                  <a:lnTo>
                    <a:pt x="99" y="88"/>
                  </a:lnTo>
                  <a:lnTo>
                    <a:pt x="102" y="101"/>
                  </a:lnTo>
                  <a:lnTo>
                    <a:pt x="103" y="112"/>
                  </a:lnTo>
                  <a:lnTo>
                    <a:pt x="103" y="122"/>
                  </a:lnTo>
                  <a:lnTo>
                    <a:pt x="103" y="132"/>
                  </a:lnTo>
                  <a:lnTo>
                    <a:pt x="102" y="143"/>
                  </a:lnTo>
                  <a:lnTo>
                    <a:pt x="99" y="156"/>
                  </a:lnTo>
                  <a:lnTo>
                    <a:pt x="96" y="170"/>
                  </a:lnTo>
                  <a:lnTo>
                    <a:pt x="90" y="184"/>
                  </a:lnTo>
                  <a:lnTo>
                    <a:pt x="80" y="198"/>
                  </a:lnTo>
                  <a:lnTo>
                    <a:pt x="67" y="211"/>
                  </a:lnTo>
                  <a:lnTo>
                    <a:pt x="50" y="222"/>
                  </a:lnTo>
                  <a:lnTo>
                    <a:pt x="27" y="234"/>
                  </a:lnTo>
                  <a:lnTo>
                    <a:pt x="0" y="24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424"/>
            <p:cNvSpPr>
              <a:spLocks noEditPoints="1"/>
            </p:cNvSpPr>
            <p:nvPr/>
          </p:nvSpPr>
          <p:spPr bwMode="auto">
            <a:xfrm>
              <a:off x="622300" y="3662363"/>
              <a:ext cx="487363" cy="487362"/>
            </a:xfrm>
            <a:custGeom>
              <a:avLst/>
              <a:gdLst>
                <a:gd name="T0" fmla="*/ 766 w 1842"/>
                <a:gd name="T1" fmla="*/ 357 h 1843"/>
                <a:gd name="T2" fmla="*/ 640 w 1842"/>
                <a:gd name="T3" fmla="*/ 411 h 1843"/>
                <a:gd name="T4" fmla="*/ 557 w 1842"/>
                <a:gd name="T5" fmla="*/ 493 h 1843"/>
                <a:gd name="T6" fmla="*/ 511 w 1842"/>
                <a:gd name="T7" fmla="*/ 599 h 1843"/>
                <a:gd name="T8" fmla="*/ 504 w 1842"/>
                <a:gd name="T9" fmla="*/ 726 h 1843"/>
                <a:gd name="T10" fmla="*/ 537 w 1842"/>
                <a:gd name="T11" fmla="*/ 841 h 1843"/>
                <a:gd name="T12" fmla="*/ 609 w 1842"/>
                <a:gd name="T13" fmla="*/ 930 h 1843"/>
                <a:gd name="T14" fmla="*/ 721 w 1842"/>
                <a:gd name="T15" fmla="*/ 995 h 1843"/>
                <a:gd name="T16" fmla="*/ 816 w 1842"/>
                <a:gd name="T17" fmla="*/ 1281 h 1843"/>
                <a:gd name="T18" fmla="*/ 748 w 1842"/>
                <a:gd name="T19" fmla="*/ 1249 h 1843"/>
                <a:gd name="T20" fmla="*/ 720 w 1842"/>
                <a:gd name="T21" fmla="*/ 1208 h 1843"/>
                <a:gd name="T22" fmla="*/ 713 w 1842"/>
                <a:gd name="T23" fmla="*/ 1170 h 1843"/>
                <a:gd name="T24" fmla="*/ 504 w 1842"/>
                <a:gd name="T25" fmla="*/ 1202 h 1843"/>
                <a:gd name="T26" fmla="*/ 537 w 1842"/>
                <a:gd name="T27" fmla="*/ 1318 h 1843"/>
                <a:gd name="T28" fmla="*/ 609 w 1842"/>
                <a:gd name="T29" fmla="*/ 1407 h 1843"/>
                <a:gd name="T30" fmla="*/ 721 w 1842"/>
                <a:gd name="T31" fmla="*/ 1472 h 1843"/>
                <a:gd name="T32" fmla="*/ 816 w 1842"/>
                <a:gd name="T33" fmla="*/ 1600 h 1843"/>
                <a:gd name="T34" fmla="*/ 1076 w 1842"/>
                <a:gd name="T35" fmla="*/ 1486 h 1843"/>
                <a:gd name="T36" fmla="*/ 1202 w 1842"/>
                <a:gd name="T37" fmla="*/ 1432 h 1843"/>
                <a:gd name="T38" fmla="*/ 1286 w 1842"/>
                <a:gd name="T39" fmla="*/ 1350 h 1843"/>
                <a:gd name="T40" fmla="*/ 1332 w 1842"/>
                <a:gd name="T41" fmla="*/ 1243 h 1843"/>
                <a:gd name="T42" fmla="*/ 1339 w 1842"/>
                <a:gd name="T43" fmla="*/ 1117 h 1843"/>
                <a:gd name="T44" fmla="*/ 1305 w 1842"/>
                <a:gd name="T45" fmla="*/ 1003 h 1843"/>
                <a:gd name="T46" fmla="*/ 1234 w 1842"/>
                <a:gd name="T47" fmla="*/ 912 h 1843"/>
                <a:gd name="T48" fmla="*/ 1122 w 1842"/>
                <a:gd name="T49" fmla="*/ 847 h 1843"/>
                <a:gd name="T50" fmla="*/ 1027 w 1842"/>
                <a:gd name="T51" fmla="*/ 562 h 1843"/>
                <a:gd name="T52" fmla="*/ 1094 w 1842"/>
                <a:gd name="T53" fmla="*/ 594 h 1843"/>
                <a:gd name="T54" fmla="*/ 1123 w 1842"/>
                <a:gd name="T55" fmla="*/ 636 h 1843"/>
                <a:gd name="T56" fmla="*/ 1130 w 1842"/>
                <a:gd name="T57" fmla="*/ 674 h 1843"/>
                <a:gd name="T58" fmla="*/ 1339 w 1842"/>
                <a:gd name="T59" fmla="*/ 640 h 1843"/>
                <a:gd name="T60" fmla="*/ 1305 w 1842"/>
                <a:gd name="T61" fmla="*/ 526 h 1843"/>
                <a:gd name="T62" fmla="*/ 1234 w 1842"/>
                <a:gd name="T63" fmla="*/ 436 h 1843"/>
                <a:gd name="T64" fmla="*/ 1122 w 1842"/>
                <a:gd name="T65" fmla="*/ 371 h 1843"/>
                <a:gd name="T66" fmla="*/ 1027 w 1842"/>
                <a:gd name="T67" fmla="*/ 243 h 1843"/>
                <a:gd name="T68" fmla="*/ 1000 w 1842"/>
                <a:gd name="T69" fmla="*/ 3 h 1843"/>
                <a:gd name="T70" fmla="*/ 1227 w 1842"/>
                <a:gd name="T71" fmla="*/ 52 h 1843"/>
                <a:gd name="T72" fmla="*/ 1428 w 1842"/>
                <a:gd name="T73" fmla="*/ 152 h 1843"/>
                <a:gd name="T74" fmla="*/ 1599 w 1842"/>
                <a:gd name="T75" fmla="*/ 298 h 1843"/>
                <a:gd name="T76" fmla="*/ 1729 w 1842"/>
                <a:gd name="T77" fmla="*/ 479 h 1843"/>
                <a:gd name="T78" fmla="*/ 1813 w 1842"/>
                <a:gd name="T79" fmla="*/ 689 h 1843"/>
                <a:gd name="T80" fmla="*/ 1842 w 1842"/>
                <a:gd name="T81" fmla="*/ 922 h 1843"/>
                <a:gd name="T82" fmla="*/ 1813 w 1842"/>
                <a:gd name="T83" fmla="*/ 1154 h 1843"/>
                <a:gd name="T84" fmla="*/ 1729 w 1842"/>
                <a:gd name="T85" fmla="*/ 1365 h 1843"/>
                <a:gd name="T86" fmla="*/ 1599 w 1842"/>
                <a:gd name="T87" fmla="*/ 1546 h 1843"/>
                <a:gd name="T88" fmla="*/ 1428 w 1842"/>
                <a:gd name="T89" fmla="*/ 1691 h 1843"/>
                <a:gd name="T90" fmla="*/ 1227 w 1842"/>
                <a:gd name="T91" fmla="*/ 1791 h 1843"/>
                <a:gd name="T92" fmla="*/ 1000 w 1842"/>
                <a:gd name="T93" fmla="*/ 1839 h 1843"/>
                <a:gd name="T94" fmla="*/ 764 w 1842"/>
                <a:gd name="T95" fmla="*/ 1830 h 1843"/>
                <a:gd name="T96" fmla="*/ 545 w 1842"/>
                <a:gd name="T97" fmla="*/ 1763 h 1843"/>
                <a:gd name="T98" fmla="*/ 353 w 1842"/>
                <a:gd name="T99" fmla="*/ 1647 h 1843"/>
                <a:gd name="T100" fmla="*/ 196 w 1842"/>
                <a:gd name="T101" fmla="*/ 1489 h 1843"/>
                <a:gd name="T102" fmla="*/ 80 w 1842"/>
                <a:gd name="T103" fmla="*/ 1297 h 1843"/>
                <a:gd name="T104" fmla="*/ 13 w 1842"/>
                <a:gd name="T105" fmla="*/ 1078 h 1843"/>
                <a:gd name="T106" fmla="*/ 3 w 1842"/>
                <a:gd name="T107" fmla="*/ 842 h 1843"/>
                <a:gd name="T108" fmla="*/ 51 w 1842"/>
                <a:gd name="T109" fmla="*/ 616 h 1843"/>
                <a:gd name="T110" fmla="*/ 152 w 1842"/>
                <a:gd name="T111" fmla="*/ 414 h 1843"/>
                <a:gd name="T112" fmla="*/ 297 w 1842"/>
                <a:gd name="T113" fmla="*/ 245 h 1843"/>
                <a:gd name="T114" fmla="*/ 478 w 1842"/>
                <a:gd name="T115" fmla="*/ 113 h 1843"/>
                <a:gd name="T116" fmla="*/ 689 w 1842"/>
                <a:gd name="T117" fmla="*/ 30 h 1843"/>
                <a:gd name="T118" fmla="*/ 922 w 1842"/>
                <a:gd name="T119" fmla="*/ 0 h 1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42" h="1843">
                  <a:moveTo>
                    <a:pt x="816" y="243"/>
                  </a:moveTo>
                  <a:lnTo>
                    <a:pt x="816" y="347"/>
                  </a:lnTo>
                  <a:lnTo>
                    <a:pt x="766" y="357"/>
                  </a:lnTo>
                  <a:lnTo>
                    <a:pt x="721" y="371"/>
                  </a:lnTo>
                  <a:lnTo>
                    <a:pt x="679" y="389"/>
                  </a:lnTo>
                  <a:lnTo>
                    <a:pt x="640" y="411"/>
                  </a:lnTo>
                  <a:lnTo>
                    <a:pt x="609" y="436"/>
                  </a:lnTo>
                  <a:lnTo>
                    <a:pt x="581" y="463"/>
                  </a:lnTo>
                  <a:lnTo>
                    <a:pt x="557" y="493"/>
                  </a:lnTo>
                  <a:lnTo>
                    <a:pt x="537" y="526"/>
                  </a:lnTo>
                  <a:lnTo>
                    <a:pt x="522" y="562"/>
                  </a:lnTo>
                  <a:lnTo>
                    <a:pt x="511" y="599"/>
                  </a:lnTo>
                  <a:lnTo>
                    <a:pt x="504" y="640"/>
                  </a:lnTo>
                  <a:lnTo>
                    <a:pt x="501" y="684"/>
                  </a:lnTo>
                  <a:lnTo>
                    <a:pt x="504" y="726"/>
                  </a:lnTo>
                  <a:lnTo>
                    <a:pt x="511" y="767"/>
                  </a:lnTo>
                  <a:lnTo>
                    <a:pt x="522" y="805"/>
                  </a:lnTo>
                  <a:lnTo>
                    <a:pt x="537" y="841"/>
                  </a:lnTo>
                  <a:lnTo>
                    <a:pt x="557" y="873"/>
                  </a:lnTo>
                  <a:lnTo>
                    <a:pt x="581" y="904"/>
                  </a:lnTo>
                  <a:lnTo>
                    <a:pt x="609" y="930"/>
                  </a:lnTo>
                  <a:lnTo>
                    <a:pt x="640" y="955"/>
                  </a:lnTo>
                  <a:lnTo>
                    <a:pt x="679" y="978"/>
                  </a:lnTo>
                  <a:lnTo>
                    <a:pt x="721" y="995"/>
                  </a:lnTo>
                  <a:lnTo>
                    <a:pt x="766" y="1009"/>
                  </a:lnTo>
                  <a:lnTo>
                    <a:pt x="816" y="1020"/>
                  </a:lnTo>
                  <a:lnTo>
                    <a:pt x="816" y="1281"/>
                  </a:lnTo>
                  <a:lnTo>
                    <a:pt x="788" y="1272"/>
                  </a:lnTo>
                  <a:lnTo>
                    <a:pt x="765" y="1261"/>
                  </a:lnTo>
                  <a:lnTo>
                    <a:pt x="748" y="1249"/>
                  </a:lnTo>
                  <a:lnTo>
                    <a:pt x="735" y="1236"/>
                  </a:lnTo>
                  <a:lnTo>
                    <a:pt x="725" y="1222"/>
                  </a:lnTo>
                  <a:lnTo>
                    <a:pt x="720" y="1208"/>
                  </a:lnTo>
                  <a:lnTo>
                    <a:pt x="716" y="1194"/>
                  </a:lnTo>
                  <a:lnTo>
                    <a:pt x="713" y="1181"/>
                  </a:lnTo>
                  <a:lnTo>
                    <a:pt x="713" y="1170"/>
                  </a:lnTo>
                  <a:lnTo>
                    <a:pt x="713" y="1160"/>
                  </a:lnTo>
                  <a:lnTo>
                    <a:pt x="501" y="1160"/>
                  </a:lnTo>
                  <a:lnTo>
                    <a:pt x="504" y="1202"/>
                  </a:lnTo>
                  <a:lnTo>
                    <a:pt x="511" y="1243"/>
                  </a:lnTo>
                  <a:lnTo>
                    <a:pt x="522" y="1282"/>
                  </a:lnTo>
                  <a:lnTo>
                    <a:pt x="537" y="1318"/>
                  </a:lnTo>
                  <a:lnTo>
                    <a:pt x="557" y="1350"/>
                  </a:lnTo>
                  <a:lnTo>
                    <a:pt x="581" y="1380"/>
                  </a:lnTo>
                  <a:lnTo>
                    <a:pt x="609" y="1407"/>
                  </a:lnTo>
                  <a:lnTo>
                    <a:pt x="640" y="1432"/>
                  </a:lnTo>
                  <a:lnTo>
                    <a:pt x="679" y="1454"/>
                  </a:lnTo>
                  <a:lnTo>
                    <a:pt x="721" y="1472"/>
                  </a:lnTo>
                  <a:lnTo>
                    <a:pt x="766" y="1486"/>
                  </a:lnTo>
                  <a:lnTo>
                    <a:pt x="816" y="1497"/>
                  </a:lnTo>
                  <a:lnTo>
                    <a:pt x="816" y="1600"/>
                  </a:lnTo>
                  <a:lnTo>
                    <a:pt x="1027" y="1600"/>
                  </a:lnTo>
                  <a:lnTo>
                    <a:pt x="1027" y="1497"/>
                  </a:lnTo>
                  <a:lnTo>
                    <a:pt x="1076" y="1486"/>
                  </a:lnTo>
                  <a:lnTo>
                    <a:pt x="1122" y="1472"/>
                  </a:lnTo>
                  <a:lnTo>
                    <a:pt x="1164" y="1454"/>
                  </a:lnTo>
                  <a:lnTo>
                    <a:pt x="1202" y="1432"/>
                  </a:lnTo>
                  <a:lnTo>
                    <a:pt x="1234" y="1407"/>
                  </a:lnTo>
                  <a:lnTo>
                    <a:pt x="1262" y="1380"/>
                  </a:lnTo>
                  <a:lnTo>
                    <a:pt x="1286" y="1350"/>
                  </a:lnTo>
                  <a:lnTo>
                    <a:pt x="1305" y="1318"/>
                  </a:lnTo>
                  <a:lnTo>
                    <a:pt x="1320" y="1282"/>
                  </a:lnTo>
                  <a:lnTo>
                    <a:pt x="1332" y="1243"/>
                  </a:lnTo>
                  <a:lnTo>
                    <a:pt x="1339" y="1202"/>
                  </a:lnTo>
                  <a:lnTo>
                    <a:pt x="1341" y="1160"/>
                  </a:lnTo>
                  <a:lnTo>
                    <a:pt x="1339" y="1117"/>
                  </a:lnTo>
                  <a:lnTo>
                    <a:pt x="1332" y="1076"/>
                  </a:lnTo>
                  <a:lnTo>
                    <a:pt x="1320" y="1038"/>
                  </a:lnTo>
                  <a:lnTo>
                    <a:pt x="1305" y="1003"/>
                  </a:lnTo>
                  <a:lnTo>
                    <a:pt x="1286" y="969"/>
                  </a:lnTo>
                  <a:lnTo>
                    <a:pt x="1262" y="939"/>
                  </a:lnTo>
                  <a:lnTo>
                    <a:pt x="1234" y="912"/>
                  </a:lnTo>
                  <a:lnTo>
                    <a:pt x="1202" y="887"/>
                  </a:lnTo>
                  <a:lnTo>
                    <a:pt x="1164" y="866"/>
                  </a:lnTo>
                  <a:lnTo>
                    <a:pt x="1122" y="847"/>
                  </a:lnTo>
                  <a:lnTo>
                    <a:pt x="1076" y="833"/>
                  </a:lnTo>
                  <a:lnTo>
                    <a:pt x="1027" y="824"/>
                  </a:lnTo>
                  <a:lnTo>
                    <a:pt x="1027" y="562"/>
                  </a:lnTo>
                  <a:lnTo>
                    <a:pt x="1054" y="571"/>
                  </a:lnTo>
                  <a:lnTo>
                    <a:pt x="1077" y="582"/>
                  </a:lnTo>
                  <a:lnTo>
                    <a:pt x="1094" y="594"/>
                  </a:lnTo>
                  <a:lnTo>
                    <a:pt x="1107" y="608"/>
                  </a:lnTo>
                  <a:lnTo>
                    <a:pt x="1117" y="622"/>
                  </a:lnTo>
                  <a:lnTo>
                    <a:pt x="1123" y="636"/>
                  </a:lnTo>
                  <a:lnTo>
                    <a:pt x="1126" y="649"/>
                  </a:lnTo>
                  <a:lnTo>
                    <a:pt x="1129" y="662"/>
                  </a:lnTo>
                  <a:lnTo>
                    <a:pt x="1130" y="674"/>
                  </a:lnTo>
                  <a:lnTo>
                    <a:pt x="1130" y="684"/>
                  </a:lnTo>
                  <a:lnTo>
                    <a:pt x="1341" y="684"/>
                  </a:lnTo>
                  <a:lnTo>
                    <a:pt x="1339" y="640"/>
                  </a:lnTo>
                  <a:lnTo>
                    <a:pt x="1332" y="599"/>
                  </a:lnTo>
                  <a:lnTo>
                    <a:pt x="1320" y="562"/>
                  </a:lnTo>
                  <a:lnTo>
                    <a:pt x="1305" y="526"/>
                  </a:lnTo>
                  <a:lnTo>
                    <a:pt x="1286" y="493"/>
                  </a:lnTo>
                  <a:lnTo>
                    <a:pt x="1262" y="463"/>
                  </a:lnTo>
                  <a:lnTo>
                    <a:pt x="1234" y="436"/>
                  </a:lnTo>
                  <a:lnTo>
                    <a:pt x="1202" y="411"/>
                  </a:lnTo>
                  <a:lnTo>
                    <a:pt x="1164" y="389"/>
                  </a:lnTo>
                  <a:lnTo>
                    <a:pt x="1122" y="371"/>
                  </a:lnTo>
                  <a:lnTo>
                    <a:pt x="1076" y="357"/>
                  </a:lnTo>
                  <a:lnTo>
                    <a:pt x="1027" y="347"/>
                  </a:lnTo>
                  <a:lnTo>
                    <a:pt x="1027" y="243"/>
                  </a:lnTo>
                  <a:lnTo>
                    <a:pt x="816" y="243"/>
                  </a:lnTo>
                  <a:close/>
                  <a:moveTo>
                    <a:pt x="922" y="0"/>
                  </a:moveTo>
                  <a:lnTo>
                    <a:pt x="1000" y="3"/>
                  </a:lnTo>
                  <a:lnTo>
                    <a:pt x="1078" y="13"/>
                  </a:lnTo>
                  <a:lnTo>
                    <a:pt x="1153" y="30"/>
                  </a:lnTo>
                  <a:lnTo>
                    <a:pt x="1227" y="52"/>
                  </a:lnTo>
                  <a:lnTo>
                    <a:pt x="1297" y="80"/>
                  </a:lnTo>
                  <a:lnTo>
                    <a:pt x="1365" y="113"/>
                  </a:lnTo>
                  <a:lnTo>
                    <a:pt x="1428" y="152"/>
                  </a:lnTo>
                  <a:lnTo>
                    <a:pt x="1489" y="196"/>
                  </a:lnTo>
                  <a:lnTo>
                    <a:pt x="1546" y="245"/>
                  </a:lnTo>
                  <a:lnTo>
                    <a:pt x="1599" y="298"/>
                  </a:lnTo>
                  <a:lnTo>
                    <a:pt x="1646" y="354"/>
                  </a:lnTo>
                  <a:lnTo>
                    <a:pt x="1690" y="414"/>
                  </a:lnTo>
                  <a:lnTo>
                    <a:pt x="1729" y="479"/>
                  </a:lnTo>
                  <a:lnTo>
                    <a:pt x="1763" y="546"/>
                  </a:lnTo>
                  <a:lnTo>
                    <a:pt x="1791" y="616"/>
                  </a:lnTo>
                  <a:lnTo>
                    <a:pt x="1813" y="689"/>
                  </a:lnTo>
                  <a:lnTo>
                    <a:pt x="1829" y="764"/>
                  </a:lnTo>
                  <a:lnTo>
                    <a:pt x="1839" y="842"/>
                  </a:lnTo>
                  <a:lnTo>
                    <a:pt x="1842" y="922"/>
                  </a:lnTo>
                  <a:lnTo>
                    <a:pt x="1839" y="1001"/>
                  </a:lnTo>
                  <a:lnTo>
                    <a:pt x="1829" y="1078"/>
                  </a:lnTo>
                  <a:lnTo>
                    <a:pt x="1813" y="1154"/>
                  </a:lnTo>
                  <a:lnTo>
                    <a:pt x="1791" y="1227"/>
                  </a:lnTo>
                  <a:lnTo>
                    <a:pt x="1763" y="1297"/>
                  </a:lnTo>
                  <a:lnTo>
                    <a:pt x="1729" y="1365"/>
                  </a:lnTo>
                  <a:lnTo>
                    <a:pt x="1690" y="1429"/>
                  </a:lnTo>
                  <a:lnTo>
                    <a:pt x="1646" y="1489"/>
                  </a:lnTo>
                  <a:lnTo>
                    <a:pt x="1599" y="1546"/>
                  </a:lnTo>
                  <a:lnTo>
                    <a:pt x="1546" y="1599"/>
                  </a:lnTo>
                  <a:lnTo>
                    <a:pt x="1489" y="1647"/>
                  </a:lnTo>
                  <a:lnTo>
                    <a:pt x="1428" y="1691"/>
                  </a:lnTo>
                  <a:lnTo>
                    <a:pt x="1365" y="1729"/>
                  </a:lnTo>
                  <a:lnTo>
                    <a:pt x="1297" y="1763"/>
                  </a:lnTo>
                  <a:lnTo>
                    <a:pt x="1227" y="1791"/>
                  </a:lnTo>
                  <a:lnTo>
                    <a:pt x="1153" y="1814"/>
                  </a:lnTo>
                  <a:lnTo>
                    <a:pt x="1078" y="1830"/>
                  </a:lnTo>
                  <a:lnTo>
                    <a:pt x="1000" y="1839"/>
                  </a:lnTo>
                  <a:lnTo>
                    <a:pt x="922" y="1843"/>
                  </a:lnTo>
                  <a:lnTo>
                    <a:pt x="842" y="1839"/>
                  </a:lnTo>
                  <a:lnTo>
                    <a:pt x="764" y="1830"/>
                  </a:lnTo>
                  <a:lnTo>
                    <a:pt x="689" y="1814"/>
                  </a:lnTo>
                  <a:lnTo>
                    <a:pt x="615" y="1791"/>
                  </a:lnTo>
                  <a:lnTo>
                    <a:pt x="545" y="1763"/>
                  </a:lnTo>
                  <a:lnTo>
                    <a:pt x="478" y="1729"/>
                  </a:lnTo>
                  <a:lnTo>
                    <a:pt x="414" y="1691"/>
                  </a:lnTo>
                  <a:lnTo>
                    <a:pt x="353" y="1647"/>
                  </a:lnTo>
                  <a:lnTo>
                    <a:pt x="297" y="1599"/>
                  </a:lnTo>
                  <a:lnTo>
                    <a:pt x="244" y="1546"/>
                  </a:lnTo>
                  <a:lnTo>
                    <a:pt x="196" y="1489"/>
                  </a:lnTo>
                  <a:lnTo>
                    <a:pt x="152" y="1429"/>
                  </a:lnTo>
                  <a:lnTo>
                    <a:pt x="113" y="1365"/>
                  </a:lnTo>
                  <a:lnTo>
                    <a:pt x="80" y="1297"/>
                  </a:lnTo>
                  <a:lnTo>
                    <a:pt x="51" y="1227"/>
                  </a:lnTo>
                  <a:lnTo>
                    <a:pt x="29" y="1154"/>
                  </a:lnTo>
                  <a:lnTo>
                    <a:pt x="13" y="1078"/>
                  </a:lnTo>
                  <a:lnTo>
                    <a:pt x="3" y="1001"/>
                  </a:lnTo>
                  <a:lnTo>
                    <a:pt x="0" y="922"/>
                  </a:lnTo>
                  <a:lnTo>
                    <a:pt x="3" y="842"/>
                  </a:lnTo>
                  <a:lnTo>
                    <a:pt x="13" y="764"/>
                  </a:lnTo>
                  <a:lnTo>
                    <a:pt x="29" y="689"/>
                  </a:lnTo>
                  <a:lnTo>
                    <a:pt x="51" y="616"/>
                  </a:lnTo>
                  <a:lnTo>
                    <a:pt x="80" y="546"/>
                  </a:lnTo>
                  <a:lnTo>
                    <a:pt x="113" y="479"/>
                  </a:lnTo>
                  <a:lnTo>
                    <a:pt x="152" y="414"/>
                  </a:lnTo>
                  <a:lnTo>
                    <a:pt x="196" y="354"/>
                  </a:lnTo>
                  <a:lnTo>
                    <a:pt x="244" y="298"/>
                  </a:lnTo>
                  <a:lnTo>
                    <a:pt x="297" y="245"/>
                  </a:lnTo>
                  <a:lnTo>
                    <a:pt x="353" y="196"/>
                  </a:lnTo>
                  <a:lnTo>
                    <a:pt x="414" y="152"/>
                  </a:lnTo>
                  <a:lnTo>
                    <a:pt x="478" y="113"/>
                  </a:lnTo>
                  <a:lnTo>
                    <a:pt x="545" y="80"/>
                  </a:lnTo>
                  <a:lnTo>
                    <a:pt x="615" y="52"/>
                  </a:lnTo>
                  <a:lnTo>
                    <a:pt x="689" y="30"/>
                  </a:lnTo>
                  <a:lnTo>
                    <a:pt x="764" y="13"/>
                  </a:lnTo>
                  <a:lnTo>
                    <a:pt x="842" y="3"/>
                  </a:lnTo>
                  <a:lnTo>
                    <a:pt x="9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1425"/>
            <p:cNvSpPr>
              <a:spLocks noChangeArrowheads="1"/>
            </p:cNvSpPr>
            <p:nvPr/>
          </p:nvSpPr>
          <p:spPr bwMode="auto">
            <a:xfrm>
              <a:off x="301625" y="4224338"/>
              <a:ext cx="138113" cy="37941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1426"/>
            <p:cNvSpPr>
              <a:spLocks/>
            </p:cNvSpPr>
            <p:nvPr/>
          </p:nvSpPr>
          <p:spPr bwMode="auto">
            <a:xfrm>
              <a:off x="495300" y="4183063"/>
              <a:ext cx="746125" cy="401637"/>
            </a:xfrm>
            <a:custGeom>
              <a:avLst/>
              <a:gdLst>
                <a:gd name="T0" fmla="*/ 890 w 2822"/>
                <a:gd name="T1" fmla="*/ 0 h 1515"/>
                <a:gd name="T2" fmla="*/ 1862 w 2822"/>
                <a:gd name="T3" fmla="*/ 243 h 1515"/>
                <a:gd name="T4" fmla="*/ 1862 w 2822"/>
                <a:gd name="T5" fmla="*/ 515 h 1515"/>
                <a:gd name="T6" fmla="*/ 1861 w 2822"/>
                <a:gd name="T7" fmla="*/ 515 h 1515"/>
                <a:gd name="T8" fmla="*/ 1165 w 2822"/>
                <a:gd name="T9" fmla="*/ 346 h 1515"/>
                <a:gd name="T10" fmla="*/ 1115 w 2822"/>
                <a:gd name="T11" fmla="*/ 551 h 1515"/>
                <a:gd name="T12" fmla="*/ 1864 w 2822"/>
                <a:gd name="T13" fmla="*/ 734 h 1515"/>
                <a:gd name="T14" fmla="*/ 2744 w 2822"/>
                <a:gd name="T15" fmla="*/ 492 h 1515"/>
                <a:gd name="T16" fmla="*/ 2822 w 2822"/>
                <a:gd name="T17" fmla="*/ 791 h 1515"/>
                <a:gd name="T18" fmla="*/ 1510 w 2822"/>
                <a:gd name="T19" fmla="*/ 1515 h 1515"/>
                <a:gd name="T20" fmla="*/ 514 w 2822"/>
                <a:gd name="T21" fmla="*/ 1235 h 1515"/>
                <a:gd name="T22" fmla="*/ 0 w 2822"/>
                <a:gd name="T23" fmla="*/ 1293 h 1515"/>
                <a:gd name="T24" fmla="*/ 0 w 2822"/>
                <a:gd name="T25" fmla="*/ 138 h 1515"/>
                <a:gd name="T26" fmla="*/ 890 w 2822"/>
                <a:gd name="T27" fmla="*/ 0 h 1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22" h="1515">
                  <a:moveTo>
                    <a:pt x="890" y="0"/>
                  </a:moveTo>
                  <a:lnTo>
                    <a:pt x="1862" y="243"/>
                  </a:lnTo>
                  <a:lnTo>
                    <a:pt x="1862" y="515"/>
                  </a:lnTo>
                  <a:lnTo>
                    <a:pt x="1861" y="515"/>
                  </a:lnTo>
                  <a:lnTo>
                    <a:pt x="1165" y="346"/>
                  </a:lnTo>
                  <a:lnTo>
                    <a:pt x="1115" y="551"/>
                  </a:lnTo>
                  <a:lnTo>
                    <a:pt x="1864" y="734"/>
                  </a:lnTo>
                  <a:lnTo>
                    <a:pt x="2744" y="492"/>
                  </a:lnTo>
                  <a:lnTo>
                    <a:pt x="2822" y="791"/>
                  </a:lnTo>
                  <a:lnTo>
                    <a:pt x="1510" y="1515"/>
                  </a:lnTo>
                  <a:lnTo>
                    <a:pt x="514" y="1235"/>
                  </a:lnTo>
                  <a:lnTo>
                    <a:pt x="0" y="1293"/>
                  </a:lnTo>
                  <a:lnTo>
                    <a:pt x="0" y="138"/>
                  </a:lnTo>
                  <a:lnTo>
                    <a:pt x="89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3" name="Rectangle 52"/>
          <p:cNvSpPr/>
          <p:nvPr/>
        </p:nvSpPr>
        <p:spPr bwMode="auto">
          <a:xfrm>
            <a:off x="7386718" y="3638550"/>
            <a:ext cx="1143136" cy="1066926"/>
          </a:xfrm>
          <a:prstGeom prst="rect">
            <a:avLst/>
          </a:prstGeom>
          <a:solidFill>
            <a:schemeClr val="bg1"/>
          </a:solidFill>
          <a:ln w="317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sz="1400"/>
          </a:p>
        </p:txBody>
      </p:sp>
      <p:sp>
        <p:nvSpPr>
          <p:cNvPr id="56" name="Rectangle 55"/>
          <p:cNvSpPr/>
          <p:nvPr/>
        </p:nvSpPr>
        <p:spPr>
          <a:xfrm>
            <a:off x="7399019" y="3735183"/>
            <a:ext cx="1118536" cy="480131"/>
          </a:xfrm>
          <a:prstGeom prst="rect">
            <a:avLst/>
          </a:prstGeom>
        </p:spPr>
        <p:txBody>
          <a:bodyPr wrap="square" anchor="ctr">
            <a:spAutoFit/>
          </a:bodyPr>
          <a:lstStyle/>
          <a:p>
            <a:pPr algn="ctr">
              <a:lnSpc>
                <a:spcPct val="120000"/>
              </a:lnSpc>
            </a:pPr>
            <a:r>
              <a:rPr lang="en-US" sz="700" b="1" i="1" dirty="0" smtClean="0">
                <a:solidFill>
                  <a:schemeClr val="accent5"/>
                </a:solidFill>
              </a:rPr>
              <a:t>There </a:t>
            </a:r>
            <a:r>
              <a:rPr lang="en-US" sz="700" b="1" i="1" dirty="0">
                <a:solidFill>
                  <a:schemeClr val="accent5"/>
                </a:solidFill>
              </a:rPr>
              <a:t>are many variations of passages of lorem </a:t>
            </a:r>
            <a:r>
              <a:rPr lang="en-US" sz="700" b="1" i="1" dirty="0" smtClean="0">
                <a:solidFill>
                  <a:schemeClr val="accent5"/>
                </a:solidFill>
              </a:rPr>
              <a:t>.</a:t>
            </a:r>
            <a:endParaRPr lang="en-US" sz="700" b="1" i="1" dirty="0">
              <a:solidFill>
                <a:schemeClr val="accent5"/>
              </a:solidFill>
            </a:endParaRPr>
          </a:p>
        </p:txBody>
      </p:sp>
      <p:grpSp>
        <p:nvGrpSpPr>
          <p:cNvPr id="89" name="Group 1429"/>
          <p:cNvGrpSpPr>
            <a:grpSpLocks noChangeAspect="1"/>
          </p:cNvGrpSpPr>
          <p:nvPr/>
        </p:nvGrpSpPr>
        <p:grpSpPr bwMode="auto">
          <a:xfrm>
            <a:off x="7777588" y="4244847"/>
            <a:ext cx="361395" cy="361831"/>
            <a:chOff x="3279" y="1837"/>
            <a:chExt cx="1659" cy="1661"/>
          </a:xfrm>
          <a:solidFill>
            <a:schemeClr val="tx1">
              <a:lumMod val="65000"/>
              <a:lumOff val="35000"/>
            </a:schemeClr>
          </a:solidFill>
        </p:grpSpPr>
        <p:sp>
          <p:nvSpPr>
            <p:cNvPr id="90" name="Freeform 1431"/>
            <p:cNvSpPr>
              <a:spLocks noEditPoints="1"/>
            </p:cNvSpPr>
            <p:nvPr/>
          </p:nvSpPr>
          <p:spPr bwMode="auto">
            <a:xfrm>
              <a:off x="3279" y="1837"/>
              <a:ext cx="1659" cy="1661"/>
            </a:xfrm>
            <a:custGeom>
              <a:avLst/>
              <a:gdLst>
                <a:gd name="T0" fmla="*/ 538 w 3319"/>
                <a:gd name="T1" fmla="*/ 2783 h 3321"/>
                <a:gd name="T2" fmla="*/ 1085 w 3319"/>
                <a:gd name="T3" fmla="*/ 2114 h 3321"/>
                <a:gd name="T4" fmla="*/ 783 w 3319"/>
                <a:gd name="T5" fmla="*/ 1625 h 3321"/>
                <a:gd name="T6" fmla="*/ 1814 w 3319"/>
                <a:gd name="T7" fmla="*/ 2129 h 3321"/>
                <a:gd name="T8" fmla="*/ 1949 w 3319"/>
                <a:gd name="T9" fmla="*/ 786 h 3321"/>
                <a:gd name="T10" fmla="*/ 1889 w 3319"/>
                <a:gd name="T11" fmla="*/ 2016 h 3321"/>
                <a:gd name="T12" fmla="*/ 1949 w 3319"/>
                <a:gd name="T13" fmla="*/ 786 h 3321"/>
                <a:gd name="T14" fmla="*/ 2314 w 3319"/>
                <a:gd name="T15" fmla="*/ 133 h 3321"/>
                <a:gd name="T16" fmla="*/ 2309 w 3319"/>
                <a:gd name="T17" fmla="*/ 134 h 3321"/>
                <a:gd name="T18" fmla="*/ 2304 w 3319"/>
                <a:gd name="T19" fmla="*/ 137 h 3321"/>
                <a:gd name="T20" fmla="*/ 2299 w 3319"/>
                <a:gd name="T21" fmla="*/ 144 h 3321"/>
                <a:gd name="T22" fmla="*/ 2641 w 3319"/>
                <a:gd name="T23" fmla="*/ 1290 h 3321"/>
                <a:gd name="T24" fmla="*/ 3180 w 3319"/>
                <a:gd name="T25" fmla="*/ 1019 h 3321"/>
                <a:gd name="T26" fmla="*/ 3184 w 3319"/>
                <a:gd name="T27" fmla="*/ 1013 h 3321"/>
                <a:gd name="T28" fmla="*/ 3187 w 3319"/>
                <a:gd name="T29" fmla="*/ 1008 h 3321"/>
                <a:gd name="T30" fmla="*/ 3187 w 3319"/>
                <a:gd name="T31" fmla="*/ 1001 h 3321"/>
                <a:gd name="T32" fmla="*/ 3181 w 3319"/>
                <a:gd name="T33" fmla="*/ 988 h 3321"/>
                <a:gd name="T34" fmla="*/ 2325 w 3319"/>
                <a:gd name="T35" fmla="*/ 134 h 3321"/>
                <a:gd name="T36" fmla="*/ 2322 w 3319"/>
                <a:gd name="T37" fmla="*/ 0 h 3321"/>
                <a:gd name="T38" fmla="*/ 2378 w 3319"/>
                <a:gd name="T39" fmla="*/ 13 h 3321"/>
                <a:gd name="T40" fmla="*/ 2426 w 3319"/>
                <a:gd name="T41" fmla="*/ 45 h 3321"/>
                <a:gd name="T42" fmla="*/ 3293 w 3319"/>
                <a:gd name="T43" fmla="*/ 917 h 3321"/>
                <a:gd name="T44" fmla="*/ 3316 w 3319"/>
                <a:gd name="T45" fmla="*/ 970 h 3321"/>
                <a:gd name="T46" fmla="*/ 3318 w 3319"/>
                <a:gd name="T47" fmla="*/ 1027 h 3321"/>
                <a:gd name="T48" fmla="*/ 3298 w 3319"/>
                <a:gd name="T49" fmla="*/ 1082 h 3321"/>
                <a:gd name="T50" fmla="*/ 3259 w 3319"/>
                <a:gd name="T51" fmla="*/ 1124 h 3321"/>
                <a:gd name="T52" fmla="*/ 2667 w 3319"/>
                <a:gd name="T53" fmla="*/ 1425 h 3321"/>
                <a:gd name="T54" fmla="*/ 1805 w 3319"/>
                <a:gd name="T55" fmla="*/ 2633 h 3321"/>
                <a:gd name="T56" fmla="*/ 1787 w 3319"/>
                <a:gd name="T57" fmla="*/ 2669 h 3321"/>
                <a:gd name="T58" fmla="*/ 1756 w 3319"/>
                <a:gd name="T59" fmla="*/ 2693 h 3321"/>
                <a:gd name="T60" fmla="*/ 1713 w 3319"/>
                <a:gd name="T61" fmla="*/ 2703 h 3321"/>
                <a:gd name="T62" fmla="*/ 1677 w 3319"/>
                <a:gd name="T63" fmla="*/ 2696 h 3321"/>
                <a:gd name="T64" fmla="*/ 1646 w 3319"/>
                <a:gd name="T65" fmla="*/ 2675 h 3321"/>
                <a:gd name="T66" fmla="*/ 108 w 3319"/>
                <a:gd name="T67" fmla="*/ 3306 h 3321"/>
                <a:gd name="T68" fmla="*/ 81 w 3319"/>
                <a:gd name="T69" fmla="*/ 3319 h 3321"/>
                <a:gd name="T70" fmla="*/ 49 w 3319"/>
                <a:gd name="T71" fmla="*/ 3319 h 3321"/>
                <a:gd name="T72" fmla="*/ 19 w 3319"/>
                <a:gd name="T73" fmla="*/ 3302 h 3321"/>
                <a:gd name="T74" fmla="*/ 3 w 3319"/>
                <a:gd name="T75" fmla="*/ 3274 h 3321"/>
                <a:gd name="T76" fmla="*/ 1 w 3319"/>
                <a:gd name="T77" fmla="*/ 3242 h 3321"/>
                <a:gd name="T78" fmla="*/ 15 w 3319"/>
                <a:gd name="T79" fmla="*/ 3213 h 3321"/>
                <a:gd name="T80" fmla="*/ 646 w 3319"/>
                <a:gd name="T81" fmla="*/ 1675 h 3321"/>
                <a:gd name="T82" fmla="*/ 624 w 3319"/>
                <a:gd name="T83" fmla="*/ 1641 h 3321"/>
                <a:gd name="T84" fmla="*/ 618 w 3319"/>
                <a:gd name="T85" fmla="*/ 1603 h 3321"/>
                <a:gd name="T86" fmla="*/ 628 w 3319"/>
                <a:gd name="T87" fmla="*/ 1565 h 3321"/>
                <a:gd name="T88" fmla="*/ 652 w 3319"/>
                <a:gd name="T89" fmla="*/ 1533 h 3321"/>
                <a:gd name="T90" fmla="*/ 686 w 3319"/>
                <a:gd name="T91" fmla="*/ 1515 h 3321"/>
                <a:gd name="T92" fmla="*/ 1895 w 3319"/>
                <a:gd name="T93" fmla="*/ 653 h 3321"/>
                <a:gd name="T94" fmla="*/ 2196 w 3319"/>
                <a:gd name="T95" fmla="*/ 60 h 3321"/>
                <a:gd name="T96" fmla="*/ 2238 w 3319"/>
                <a:gd name="T97" fmla="*/ 22 h 3321"/>
                <a:gd name="T98" fmla="*/ 2293 w 3319"/>
                <a:gd name="T99" fmla="*/ 2 h 3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9" h="3321">
                  <a:moveTo>
                    <a:pt x="1085" y="2114"/>
                  </a:moveTo>
                  <a:lnTo>
                    <a:pt x="538" y="2783"/>
                  </a:lnTo>
                  <a:lnTo>
                    <a:pt x="1206" y="2235"/>
                  </a:lnTo>
                  <a:lnTo>
                    <a:pt x="1085" y="2114"/>
                  </a:lnTo>
                  <a:close/>
                  <a:moveTo>
                    <a:pt x="1191" y="1506"/>
                  </a:moveTo>
                  <a:lnTo>
                    <a:pt x="783" y="1625"/>
                  </a:lnTo>
                  <a:lnTo>
                    <a:pt x="1695" y="2538"/>
                  </a:lnTo>
                  <a:lnTo>
                    <a:pt x="1814" y="2129"/>
                  </a:lnTo>
                  <a:lnTo>
                    <a:pt x="1191" y="1506"/>
                  </a:lnTo>
                  <a:close/>
                  <a:moveTo>
                    <a:pt x="1949" y="786"/>
                  </a:moveTo>
                  <a:lnTo>
                    <a:pt x="1304" y="1432"/>
                  </a:lnTo>
                  <a:lnTo>
                    <a:pt x="1889" y="2016"/>
                  </a:lnTo>
                  <a:lnTo>
                    <a:pt x="2534" y="1371"/>
                  </a:lnTo>
                  <a:lnTo>
                    <a:pt x="1949" y="786"/>
                  </a:lnTo>
                  <a:close/>
                  <a:moveTo>
                    <a:pt x="2319" y="133"/>
                  </a:moveTo>
                  <a:lnTo>
                    <a:pt x="2314" y="133"/>
                  </a:lnTo>
                  <a:lnTo>
                    <a:pt x="2312" y="133"/>
                  </a:lnTo>
                  <a:lnTo>
                    <a:pt x="2309" y="134"/>
                  </a:lnTo>
                  <a:lnTo>
                    <a:pt x="2306" y="135"/>
                  </a:lnTo>
                  <a:lnTo>
                    <a:pt x="2304" y="137"/>
                  </a:lnTo>
                  <a:lnTo>
                    <a:pt x="2301" y="140"/>
                  </a:lnTo>
                  <a:lnTo>
                    <a:pt x="2299" y="144"/>
                  </a:lnTo>
                  <a:lnTo>
                    <a:pt x="2030" y="680"/>
                  </a:lnTo>
                  <a:lnTo>
                    <a:pt x="2641" y="1290"/>
                  </a:lnTo>
                  <a:lnTo>
                    <a:pt x="3176" y="1021"/>
                  </a:lnTo>
                  <a:lnTo>
                    <a:pt x="3180" y="1019"/>
                  </a:lnTo>
                  <a:lnTo>
                    <a:pt x="3182" y="1016"/>
                  </a:lnTo>
                  <a:lnTo>
                    <a:pt x="3184" y="1013"/>
                  </a:lnTo>
                  <a:lnTo>
                    <a:pt x="3186" y="1011"/>
                  </a:lnTo>
                  <a:lnTo>
                    <a:pt x="3187" y="1008"/>
                  </a:lnTo>
                  <a:lnTo>
                    <a:pt x="3187" y="1006"/>
                  </a:lnTo>
                  <a:lnTo>
                    <a:pt x="3187" y="1001"/>
                  </a:lnTo>
                  <a:lnTo>
                    <a:pt x="3186" y="995"/>
                  </a:lnTo>
                  <a:lnTo>
                    <a:pt x="3181" y="988"/>
                  </a:lnTo>
                  <a:lnTo>
                    <a:pt x="2332" y="139"/>
                  </a:lnTo>
                  <a:lnTo>
                    <a:pt x="2325" y="134"/>
                  </a:lnTo>
                  <a:lnTo>
                    <a:pt x="2319" y="133"/>
                  </a:lnTo>
                  <a:close/>
                  <a:moveTo>
                    <a:pt x="2322" y="0"/>
                  </a:moveTo>
                  <a:lnTo>
                    <a:pt x="2350" y="4"/>
                  </a:lnTo>
                  <a:lnTo>
                    <a:pt x="2378" y="13"/>
                  </a:lnTo>
                  <a:lnTo>
                    <a:pt x="2403" y="26"/>
                  </a:lnTo>
                  <a:lnTo>
                    <a:pt x="2426" y="45"/>
                  </a:lnTo>
                  <a:lnTo>
                    <a:pt x="3275" y="894"/>
                  </a:lnTo>
                  <a:lnTo>
                    <a:pt x="3293" y="917"/>
                  </a:lnTo>
                  <a:lnTo>
                    <a:pt x="3307" y="943"/>
                  </a:lnTo>
                  <a:lnTo>
                    <a:pt x="3316" y="970"/>
                  </a:lnTo>
                  <a:lnTo>
                    <a:pt x="3319" y="998"/>
                  </a:lnTo>
                  <a:lnTo>
                    <a:pt x="3318" y="1027"/>
                  </a:lnTo>
                  <a:lnTo>
                    <a:pt x="3310" y="1056"/>
                  </a:lnTo>
                  <a:lnTo>
                    <a:pt x="3298" y="1082"/>
                  </a:lnTo>
                  <a:lnTo>
                    <a:pt x="3281" y="1105"/>
                  </a:lnTo>
                  <a:lnTo>
                    <a:pt x="3259" y="1124"/>
                  </a:lnTo>
                  <a:lnTo>
                    <a:pt x="3235" y="1139"/>
                  </a:lnTo>
                  <a:lnTo>
                    <a:pt x="2667" y="1425"/>
                  </a:lnTo>
                  <a:lnTo>
                    <a:pt x="1947" y="2144"/>
                  </a:lnTo>
                  <a:lnTo>
                    <a:pt x="1805" y="2633"/>
                  </a:lnTo>
                  <a:lnTo>
                    <a:pt x="1798" y="2653"/>
                  </a:lnTo>
                  <a:lnTo>
                    <a:pt x="1787" y="2669"/>
                  </a:lnTo>
                  <a:lnTo>
                    <a:pt x="1773" y="2683"/>
                  </a:lnTo>
                  <a:lnTo>
                    <a:pt x="1756" y="2693"/>
                  </a:lnTo>
                  <a:lnTo>
                    <a:pt x="1738" y="2700"/>
                  </a:lnTo>
                  <a:lnTo>
                    <a:pt x="1713" y="2703"/>
                  </a:lnTo>
                  <a:lnTo>
                    <a:pt x="1694" y="2701"/>
                  </a:lnTo>
                  <a:lnTo>
                    <a:pt x="1677" y="2696"/>
                  </a:lnTo>
                  <a:lnTo>
                    <a:pt x="1661" y="2687"/>
                  </a:lnTo>
                  <a:lnTo>
                    <a:pt x="1646" y="2675"/>
                  </a:lnTo>
                  <a:lnTo>
                    <a:pt x="1300" y="2329"/>
                  </a:lnTo>
                  <a:lnTo>
                    <a:pt x="108" y="3306"/>
                  </a:lnTo>
                  <a:lnTo>
                    <a:pt x="95" y="3314"/>
                  </a:lnTo>
                  <a:lnTo>
                    <a:pt x="81" y="3319"/>
                  </a:lnTo>
                  <a:lnTo>
                    <a:pt x="67" y="3321"/>
                  </a:lnTo>
                  <a:lnTo>
                    <a:pt x="49" y="3319"/>
                  </a:lnTo>
                  <a:lnTo>
                    <a:pt x="33" y="3312"/>
                  </a:lnTo>
                  <a:lnTo>
                    <a:pt x="19" y="3302"/>
                  </a:lnTo>
                  <a:lnTo>
                    <a:pt x="9" y="3289"/>
                  </a:lnTo>
                  <a:lnTo>
                    <a:pt x="3" y="3274"/>
                  </a:lnTo>
                  <a:lnTo>
                    <a:pt x="0" y="3257"/>
                  </a:lnTo>
                  <a:lnTo>
                    <a:pt x="1" y="3242"/>
                  </a:lnTo>
                  <a:lnTo>
                    <a:pt x="6" y="3227"/>
                  </a:lnTo>
                  <a:lnTo>
                    <a:pt x="15" y="3213"/>
                  </a:lnTo>
                  <a:lnTo>
                    <a:pt x="992" y="2020"/>
                  </a:lnTo>
                  <a:lnTo>
                    <a:pt x="646" y="1675"/>
                  </a:lnTo>
                  <a:lnTo>
                    <a:pt x="633" y="1658"/>
                  </a:lnTo>
                  <a:lnTo>
                    <a:pt x="624" y="1641"/>
                  </a:lnTo>
                  <a:lnTo>
                    <a:pt x="619" y="1622"/>
                  </a:lnTo>
                  <a:lnTo>
                    <a:pt x="618" y="1603"/>
                  </a:lnTo>
                  <a:lnTo>
                    <a:pt x="621" y="1583"/>
                  </a:lnTo>
                  <a:lnTo>
                    <a:pt x="628" y="1565"/>
                  </a:lnTo>
                  <a:lnTo>
                    <a:pt x="638" y="1548"/>
                  </a:lnTo>
                  <a:lnTo>
                    <a:pt x="652" y="1533"/>
                  </a:lnTo>
                  <a:lnTo>
                    <a:pt x="668" y="1522"/>
                  </a:lnTo>
                  <a:lnTo>
                    <a:pt x="686" y="1515"/>
                  </a:lnTo>
                  <a:lnTo>
                    <a:pt x="1176" y="1373"/>
                  </a:lnTo>
                  <a:lnTo>
                    <a:pt x="1895" y="653"/>
                  </a:lnTo>
                  <a:lnTo>
                    <a:pt x="2180" y="85"/>
                  </a:lnTo>
                  <a:lnTo>
                    <a:pt x="2196" y="60"/>
                  </a:lnTo>
                  <a:lnTo>
                    <a:pt x="2215" y="39"/>
                  </a:lnTo>
                  <a:lnTo>
                    <a:pt x="2238" y="22"/>
                  </a:lnTo>
                  <a:lnTo>
                    <a:pt x="2265" y="10"/>
                  </a:lnTo>
                  <a:lnTo>
                    <a:pt x="2293" y="2"/>
                  </a:lnTo>
                  <a:lnTo>
                    <a:pt x="23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1432"/>
            <p:cNvSpPr>
              <a:spLocks/>
            </p:cNvSpPr>
            <p:nvPr/>
          </p:nvSpPr>
          <p:spPr bwMode="auto">
            <a:xfrm>
              <a:off x="4278" y="2488"/>
              <a:ext cx="204" cy="204"/>
            </a:xfrm>
            <a:custGeom>
              <a:avLst/>
              <a:gdLst>
                <a:gd name="T0" fmla="*/ 341 w 408"/>
                <a:gd name="T1" fmla="*/ 0 h 408"/>
                <a:gd name="T2" fmla="*/ 358 w 408"/>
                <a:gd name="T3" fmla="*/ 3 h 408"/>
                <a:gd name="T4" fmla="*/ 375 w 408"/>
                <a:gd name="T5" fmla="*/ 9 h 408"/>
                <a:gd name="T6" fmla="*/ 389 w 408"/>
                <a:gd name="T7" fmla="*/ 20 h 408"/>
                <a:gd name="T8" fmla="*/ 399 w 408"/>
                <a:gd name="T9" fmla="*/ 34 h 408"/>
                <a:gd name="T10" fmla="*/ 406 w 408"/>
                <a:gd name="T11" fmla="*/ 49 h 408"/>
                <a:gd name="T12" fmla="*/ 408 w 408"/>
                <a:gd name="T13" fmla="*/ 66 h 408"/>
                <a:gd name="T14" fmla="*/ 406 w 408"/>
                <a:gd name="T15" fmla="*/ 83 h 408"/>
                <a:gd name="T16" fmla="*/ 399 w 408"/>
                <a:gd name="T17" fmla="*/ 98 h 408"/>
                <a:gd name="T18" fmla="*/ 389 w 408"/>
                <a:gd name="T19" fmla="*/ 112 h 408"/>
                <a:gd name="T20" fmla="*/ 114 w 408"/>
                <a:gd name="T21" fmla="*/ 388 h 408"/>
                <a:gd name="T22" fmla="*/ 99 w 408"/>
                <a:gd name="T23" fmla="*/ 399 h 408"/>
                <a:gd name="T24" fmla="*/ 83 w 408"/>
                <a:gd name="T25" fmla="*/ 406 h 408"/>
                <a:gd name="T26" fmla="*/ 66 w 408"/>
                <a:gd name="T27" fmla="*/ 408 h 408"/>
                <a:gd name="T28" fmla="*/ 49 w 408"/>
                <a:gd name="T29" fmla="*/ 406 h 408"/>
                <a:gd name="T30" fmla="*/ 34 w 408"/>
                <a:gd name="T31" fmla="*/ 399 h 408"/>
                <a:gd name="T32" fmla="*/ 20 w 408"/>
                <a:gd name="T33" fmla="*/ 388 h 408"/>
                <a:gd name="T34" fmla="*/ 9 w 408"/>
                <a:gd name="T35" fmla="*/ 374 h 408"/>
                <a:gd name="T36" fmla="*/ 3 w 408"/>
                <a:gd name="T37" fmla="*/ 357 h 408"/>
                <a:gd name="T38" fmla="*/ 0 w 408"/>
                <a:gd name="T39" fmla="*/ 341 h 408"/>
                <a:gd name="T40" fmla="*/ 3 w 408"/>
                <a:gd name="T41" fmla="*/ 324 h 408"/>
                <a:gd name="T42" fmla="*/ 9 w 408"/>
                <a:gd name="T43" fmla="*/ 309 h 408"/>
                <a:gd name="T44" fmla="*/ 20 w 408"/>
                <a:gd name="T45" fmla="*/ 295 h 408"/>
                <a:gd name="T46" fmla="*/ 295 w 408"/>
                <a:gd name="T47" fmla="*/ 20 h 408"/>
                <a:gd name="T48" fmla="*/ 309 w 408"/>
                <a:gd name="T49" fmla="*/ 9 h 408"/>
                <a:gd name="T50" fmla="*/ 325 w 408"/>
                <a:gd name="T51" fmla="*/ 3 h 408"/>
                <a:gd name="T52" fmla="*/ 341 w 408"/>
                <a:gd name="T53" fmla="*/ 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8" h="408">
                  <a:moveTo>
                    <a:pt x="341" y="0"/>
                  </a:moveTo>
                  <a:lnTo>
                    <a:pt x="358" y="3"/>
                  </a:lnTo>
                  <a:lnTo>
                    <a:pt x="375" y="9"/>
                  </a:lnTo>
                  <a:lnTo>
                    <a:pt x="389" y="20"/>
                  </a:lnTo>
                  <a:lnTo>
                    <a:pt x="399" y="34"/>
                  </a:lnTo>
                  <a:lnTo>
                    <a:pt x="406" y="49"/>
                  </a:lnTo>
                  <a:lnTo>
                    <a:pt x="408" y="66"/>
                  </a:lnTo>
                  <a:lnTo>
                    <a:pt x="406" y="83"/>
                  </a:lnTo>
                  <a:lnTo>
                    <a:pt x="399" y="98"/>
                  </a:lnTo>
                  <a:lnTo>
                    <a:pt x="389" y="112"/>
                  </a:lnTo>
                  <a:lnTo>
                    <a:pt x="114" y="388"/>
                  </a:lnTo>
                  <a:lnTo>
                    <a:pt x="99" y="399"/>
                  </a:lnTo>
                  <a:lnTo>
                    <a:pt x="83" y="406"/>
                  </a:lnTo>
                  <a:lnTo>
                    <a:pt x="66" y="408"/>
                  </a:lnTo>
                  <a:lnTo>
                    <a:pt x="49" y="406"/>
                  </a:lnTo>
                  <a:lnTo>
                    <a:pt x="34" y="399"/>
                  </a:lnTo>
                  <a:lnTo>
                    <a:pt x="20" y="388"/>
                  </a:lnTo>
                  <a:lnTo>
                    <a:pt x="9" y="374"/>
                  </a:lnTo>
                  <a:lnTo>
                    <a:pt x="3" y="357"/>
                  </a:lnTo>
                  <a:lnTo>
                    <a:pt x="0" y="341"/>
                  </a:lnTo>
                  <a:lnTo>
                    <a:pt x="3" y="324"/>
                  </a:lnTo>
                  <a:lnTo>
                    <a:pt x="9" y="309"/>
                  </a:lnTo>
                  <a:lnTo>
                    <a:pt x="20" y="295"/>
                  </a:lnTo>
                  <a:lnTo>
                    <a:pt x="295" y="20"/>
                  </a:lnTo>
                  <a:lnTo>
                    <a:pt x="309" y="9"/>
                  </a:lnTo>
                  <a:lnTo>
                    <a:pt x="325" y="3"/>
                  </a:lnTo>
                  <a:lnTo>
                    <a:pt x="3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1433"/>
            <p:cNvSpPr>
              <a:spLocks/>
            </p:cNvSpPr>
            <p:nvPr/>
          </p:nvSpPr>
          <p:spPr bwMode="auto">
            <a:xfrm>
              <a:off x="4197" y="2695"/>
              <a:ext cx="78" cy="79"/>
            </a:xfrm>
            <a:custGeom>
              <a:avLst/>
              <a:gdLst>
                <a:gd name="T0" fmla="*/ 92 w 158"/>
                <a:gd name="T1" fmla="*/ 0 h 158"/>
                <a:gd name="T2" fmla="*/ 108 w 158"/>
                <a:gd name="T3" fmla="*/ 2 h 158"/>
                <a:gd name="T4" fmla="*/ 124 w 158"/>
                <a:gd name="T5" fmla="*/ 9 h 158"/>
                <a:gd name="T6" fmla="*/ 138 w 158"/>
                <a:gd name="T7" fmla="*/ 19 h 158"/>
                <a:gd name="T8" fmla="*/ 150 w 158"/>
                <a:gd name="T9" fmla="*/ 33 h 158"/>
                <a:gd name="T10" fmla="*/ 156 w 158"/>
                <a:gd name="T11" fmla="*/ 49 h 158"/>
                <a:gd name="T12" fmla="*/ 158 w 158"/>
                <a:gd name="T13" fmla="*/ 66 h 158"/>
                <a:gd name="T14" fmla="*/ 156 w 158"/>
                <a:gd name="T15" fmla="*/ 83 h 158"/>
                <a:gd name="T16" fmla="*/ 150 w 158"/>
                <a:gd name="T17" fmla="*/ 99 h 158"/>
                <a:gd name="T18" fmla="*/ 138 w 158"/>
                <a:gd name="T19" fmla="*/ 113 h 158"/>
                <a:gd name="T20" fmla="*/ 113 w 158"/>
                <a:gd name="T21" fmla="*/ 138 h 158"/>
                <a:gd name="T22" fmla="*/ 99 w 158"/>
                <a:gd name="T23" fmla="*/ 149 h 158"/>
                <a:gd name="T24" fmla="*/ 83 w 158"/>
                <a:gd name="T25" fmla="*/ 155 h 158"/>
                <a:gd name="T26" fmla="*/ 66 w 158"/>
                <a:gd name="T27" fmla="*/ 158 h 158"/>
                <a:gd name="T28" fmla="*/ 50 w 158"/>
                <a:gd name="T29" fmla="*/ 155 h 158"/>
                <a:gd name="T30" fmla="*/ 34 w 158"/>
                <a:gd name="T31" fmla="*/ 149 h 158"/>
                <a:gd name="T32" fmla="*/ 19 w 158"/>
                <a:gd name="T33" fmla="*/ 138 h 158"/>
                <a:gd name="T34" fmla="*/ 8 w 158"/>
                <a:gd name="T35" fmla="*/ 124 h 158"/>
                <a:gd name="T36" fmla="*/ 2 w 158"/>
                <a:gd name="T37" fmla="*/ 109 h 158"/>
                <a:gd name="T38" fmla="*/ 0 w 158"/>
                <a:gd name="T39" fmla="*/ 92 h 158"/>
                <a:gd name="T40" fmla="*/ 2 w 158"/>
                <a:gd name="T41" fmla="*/ 75 h 158"/>
                <a:gd name="T42" fmla="*/ 8 w 158"/>
                <a:gd name="T43" fmla="*/ 59 h 158"/>
                <a:gd name="T44" fmla="*/ 19 w 158"/>
                <a:gd name="T45" fmla="*/ 45 h 158"/>
                <a:gd name="T46" fmla="*/ 45 w 158"/>
                <a:gd name="T47" fmla="*/ 19 h 158"/>
                <a:gd name="T48" fmla="*/ 59 w 158"/>
                <a:gd name="T49" fmla="*/ 9 h 158"/>
                <a:gd name="T50" fmla="*/ 75 w 158"/>
                <a:gd name="T51" fmla="*/ 2 h 158"/>
                <a:gd name="T52" fmla="*/ 92 w 158"/>
                <a:gd name="T53"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8" h="158">
                  <a:moveTo>
                    <a:pt x="92" y="0"/>
                  </a:moveTo>
                  <a:lnTo>
                    <a:pt x="108" y="2"/>
                  </a:lnTo>
                  <a:lnTo>
                    <a:pt x="124" y="9"/>
                  </a:lnTo>
                  <a:lnTo>
                    <a:pt x="138" y="19"/>
                  </a:lnTo>
                  <a:lnTo>
                    <a:pt x="150" y="33"/>
                  </a:lnTo>
                  <a:lnTo>
                    <a:pt x="156" y="49"/>
                  </a:lnTo>
                  <a:lnTo>
                    <a:pt x="158" y="66"/>
                  </a:lnTo>
                  <a:lnTo>
                    <a:pt x="156" y="83"/>
                  </a:lnTo>
                  <a:lnTo>
                    <a:pt x="150" y="99"/>
                  </a:lnTo>
                  <a:lnTo>
                    <a:pt x="138" y="113"/>
                  </a:lnTo>
                  <a:lnTo>
                    <a:pt x="113" y="138"/>
                  </a:lnTo>
                  <a:lnTo>
                    <a:pt x="99" y="149"/>
                  </a:lnTo>
                  <a:lnTo>
                    <a:pt x="83" y="155"/>
                  </a:lnTo>
                  <a:lnTo>
                    <a:pt x="66" y="158"/>
                  </a:lnTo>
                  <a:lnTo>
                    <a:pt x="50" y="155"/>
                  </a:lnTo>
                  <a:lnTo>
                    <a:pt x="34" y="149"/>
                  </a:lnTo>
                  <a:lnTo>
                    <a:pt x="19" y="138"/>
                  </a:lnTo>
                  <a:lnTo>
                    <a:pt x="8" y="124"/>
                  </a:lnTo>
                  <a:lnTo>
                    <a:pt x="2" y="109"/>
                  </a:lnTo>
                  <a:lnTo>
                    <a:pt x="0" y="92"/>
                  </a:lnTo>
                  <a:lnTo>
                    <a:pt x="2" y="75"/>
                  </a:lnTo>
                  <a:lnTo>
                    <a:pt x="8" y="59"/>
                  </a:lnTo>
                  <a:lnTo>
                    <a:pt x="19" y="45"/>
                  </a:lnTo>
                  <a:lnTo>
                    <a:pt x="45" y="19"/>
                  </a:lnTo>
                  <a:lnTo>
                    <a:pt x="59" y="9"/>
                  </a:lnTo>
                  <a:lnTo>
                    <a:pt x="75" y="2"/>
                  </a:lnTo>
                  <a:lnTo>
                    <a:pt x="9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37023824"/>
      </p:ext>
    </p:extLst>
  </p:cSld>
  <p:clrMapOvr>
    <a:masterClrMapping/>
  </p:clrMapOvr>
  <p:transition spd="slow">
    <p:push dir="u"/>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Rounded Rectangle 126"/>
          <p:cNvSpPr/>
          <p:nvPr/>
        </p:nvSpPr>
        <p:spPr bwMode="auto">
          <a:xfrm>
            <a:off x="5183434" y="1735836"/>
            <a:ext cx="3438143" cy="1168908"/>
          </a:xfrm>
          <a:prstGeom prst="roundRect">
            <a:avLst>
              <a:gd name="adj" fmla="val 2786"/>
            </a:avLst>
          </a:prstGeom>
          <a:solidFill>
            <a:schemeClr val="bg1">
              <a:lumMod val="85000"/>
            </a:schemeClr>
          </a:solidFill>
          <a:ln w="9525">
            <a:noFill/>
            <a:round/>
            <a:headEnd/>
            <a:tailEnd/>
          </a:ln>
          <a:effectLst>
            <a:outerShdw blurRad="508000" sx="70000" sy="70000" algn="ct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8" name="Round Same Side Corner Rectangle 27"/>
          <p:cNvSpPr/>
          <p:nvPr/>
        </p:nvSpPr>
        <p:spPr bwMode="auto">
          <a:xfrm rot="16200000">
            <a:off x="5184196" y="1735074"/>
            <a:ext cx="1168908" cy="1170432"/>
          </a:xfrm>
          <a:prstGeom prst="round2SameRect">
            <a:avLst>
              <a:gd name="adj1" fmla="val 2651"/>
              <a:gd name="adj2" fmla="val 0"/>
            </a:avLst>
          </a:prstGeom>
          <a:solidFill>
            <a:schemeClr val="bg1"/>
          </a:solidFill>
          <a:ln w="9525">
            <a:noFill/>
            <a:round/>
            <a:headEnd/>
            <a:tailEnd/>
          </a:ln>
          <a:effectLst>
            <a:outerShdw blurRad="50800" dist="38100" dir="10800000" algn="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6" name="Freeform 35"/>
          <p:cNvSpPr/>
          <p:nvPr/>
        </p:nvSpPr>
        <p:spPr bwMode="auto">
          <a:xfrm>
            <a:off x="5224809" y="1789201"/>
            <a:ext cx="1087684" cy="781320"/>
          </a:xfrm>
          <a:custGeom>
            <a:avLst/>
            <a:gdLst>
              <a:gd name="connsiteX0" fmla="*/ 28797 w 1087684"/>
              <a:gd name="connsiteY0" fmla="*/ 0 h 781320"/>
              <a:gd name="connsiteX1" fmla="*/ 1087684 w 1087684"/>
              <a:gd name="connsiteY1" fmla="*/ 0 h 781320"/>
              <a:gd name="connsiteX2" fmla="*/ 1087684 w 1087684"/>
              <a:gd name="connsiteY2" fmla="*/ 781320 h 781320"/>
              <a:gd name="connsiteX3" fmla="*/ 28797 w 1087684"/>
              <a:gd name="connsiteY3" fmla="*/ 781320 h 781320"/>
              <a:gd name="connsiteX4" fmla="*/ 0 w 1087684"/>
              <a:gd name="connsiteY4" fmla="*/ 760607 h 781320"/>
              <a:gd name="connsiteX5" fmla="*/ 0 w 1087684"/>
              <a:gd name="connsiteY5" fmla="*/ 20713 h 781320"/>
              <a:gd name="connsiteX6" fmla="*/ 28797 w 1087684"/>
              <a:gd name="connsiteY6" fmla="*/ 0 h 781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7684" h="781320">
                <a:moveTo>
                  <a:pt x="28797" y="0"/>
                </a:moveTo>
                <a:lnTo>
                  <a:pt x="1087684" y="0"/>
                </a:lnTo>
                <a:lnTo>
                  <a:pt x="1087684" y="781320"/>
                </a:lnTo>
                <a:lnTo>
                  <a:pt x="28797" y="781320"/>
                </a:lnTo>
                <a:cubicBezTo>
                  <a:pt x="12893" y="781320"/>
                  <a:pt x="0" y="772047"/>
                  <a:pt x="0" y="760607"/>
                </a:cubicBezTo>
                <a:lnTo>
                  <a:pt x="0" y="20713"/>
                </a:lnTo>
                <a:cubicBezTo>
                  <a:pt x="0" y="9274"/>
                  <a:pt x="12893" y="0"/>
                  <a:pt x="28797" y="0"/>
                </a:cubicBezTo>
                <a:close/>
              </a:path>
            </a:pathLst>
          </a:cu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4" name="Rounded Rectangle 133"/>
          <p:cNvSpPr/>
          <p:nvPr/>
        </p:nvSpPr>
        <p:spPr bwMode="auto">
          <a:xfrm>
            <a:off x="522423" y="3321640"/>
            <a:ext cx="3438145" cy="1168908"/>
          </a:xfrm>
          <a:prstGeom prst="roundRect">
            <a:avLst>
              <a:gd name="adj" fmla="val 2786"/>
            </a:avLst>
          </a:prstGeom>
          <a:solidFill>
            <a:schemeClr val="bg1">
              <a:lumMod val="85000"/>
            </a:schemeClr>
          </a:solidFill>
          <a:ln w="9525">
            <a:noFill/>
            <a:round/>
            <a:headEnd/>
            <a:tailEnd/>
          </a:ln>
          <a:effectLst>
            <a:outerShdw blurRad="508000" sx="70000" sy="70000" algn="ct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r"/>
            <a:endParaRPr lang="en-US"/>
          </a:p>
        </p:txBody>
      </p:sp>
      <p:sp>
        <p:nvSpPr>
          <p:cNvPr id="29" name="Round Same Side Corner Rectangle 28"/>
          <p:cNvSpPr/>
          <p:nvPr/>
        </p:nvSpPr>
        <p:spPr bwMode="auto">
          <a:xfrm rot="5400000" flipH="1">
            <a:off x="2790897" y="3320878"/>
            <a:ext cx="1168908" cy="1170432"/>
          </a:xfrm>
          <a:prstGeom prst="round2SameRect">
            <a:avLst>
              <a:gd name="adj1" fmla="val 2651"/>
              <a:gd name="adj2" fmla="val 0"/>
            </a:avLst>
          </a:prstGeom>
          <a:solidFill>
            <a:schemeClr val="bg1"/>
          </a:solidFill>
          <a:ln w="9525">
            <a:noFill/>
            <a:round/>
            <a:headEnd/>
            <a:tailEnd/>
          </a:ln>
          <a:effectLst>
            <a:outerShdw blurRad="50800" dist="38100" algn="l"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2" name="Freeform 41"/>
          <p:cNvSpPr/>
          <p:nvPr/>
        </p:nvSpPr>
        <p:spPr bwMode="auto">
          <a:xfrm>
            <a:off x="2831510" y="3375005"/>
            <a:ext cx="1087684" cy="781320"/>
          </a:xfrm>
          <a:custGeom>
            <a:avLst/>
            <a:gdLst>
              <a:gd name="connsiteX0" fmla="*/ 28797 w 1087684"/>
              <a:gd name="connsiteY0" fmla="*/ 0 h 781320"/>
              <a:gd name="connsiteX1" fmla="*/ 1087684 w 1087684"/>
              <a:gd name="connsiteY1" fmla="*/ 0 h 781320"/>
              <a:gd name="connsiteX2" fmla="*/ 1087684 w 1087684"/>
              <a:gd name="connsiteY2" fmla="*/ 781320 h 781320"/>
              <a:gd name="connsiteX3" fmla="*/ 28797 w 1087684"/>
              <a:gd name="connsiteY3" fmla="*/ 781320 h 781320"/>
              <a:gd name="connsiteX4" fmla="*/ 0 w 1087684"/>
              <a:gd name="connsiteY4" fmla="*/ 760607 h 781320"/>
              <a:gd name="connsiteX5" fmla="*/ 0 w 1087684"/>
              <a:gd name="connsiteY5" fmla="*/ 20713 h 781320"/>
              <a:gd name="connsiteX6" fmla="*/ 28797 w 1087684"/>
              <a:gd name="connsiteY6" fmla="*/ 0 h 781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7684" h="781320">
                <a:moveTo>
                  <a:pt x="28797" y="0"/>
                </a:moveTo>
                <a:lnTo>
                  <a:pt x="1087684" y="0"/>
                </a:lnTo>
                <a:lnTo>
                  <a:pt x="1087684" y="781320"/>
                </a:lnTo>
                <a:lnTo>
                  <a:pt x="28797" y="781320"/>
                </a:lnTo>
                <a:cubicBezTo>
                  <a:pt x="12893" y="781320"/>
                  <a:pt x="0" y="772047"/>
                  <a:pt x="0" y="760607"/>
                </a:cubicBezTo>
                <a:lnTo>
                  <a:pt x="0" y="20713"/>
                </a:lnTo>
                <a:cubicBezTo>
                  <a:pt x="0" y="9274"/>
                  <a:pt x="12893" y="0"/>
                  <a:pt x="28797" y="0"/>
                </a:cubicBezTo>
                <a:close/>
              </a:path>
            </a:pathLst>
          </a:cu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smtClean="0"/>
              <a:t> Our Project Timeline</a:t>
            </a:r>
            <a:endParaRPr lang="en-US" dirty="0"/>
          </a:p>
        </p:txBody>
      </p:sp>
      <p:cxnSp>
        <p:nvCxnSpPr>
          <p:cNvPr id="4" name="Straight Connector 3"/>
          <p:cNvCxnSpPr/>
          <p:nvPr/>
        </p:nvCxnSpPr>
        <p:spPr>
          <a:xfrm>
            <a:off x="4572001" y="2419350"/>
            <a:ext cx="0" cy="2724150"/>
          </a:xfrm>
          <a:prstGeom prst="line">
            <a:avLst/>
          </a:prstGeom>
          <a:ln w="19050"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flipH="1">
            <a:off x="4455160" y="2203449"/>
            <a:ext cx="233680" cy="233680"/>
            <a:chOff x="4572000" y="2038350"/>
            <a:chExt cx="152400" cy="152400"/>
          </a:xfrm>
        </p:grpSpPr>
        <p:sp>
          <p:nvSpPr>
            <p:cNvPr id="31" name="Oval 30"/>
            <p:cNvSpPr/>
            <p:nvPr/>
          </p:nvSpPr>
          <p:spPr bwMode="auto">
            <a:xfrm>
              <a:off x="4572000" y="2038350"/>
              <a:ext cx="152400" cy="152400"/>
            </a:xfrm>
            <a:prstGeom prst="ellipse">
              <a:avLst/>
            </a:prstGeom>
            <a:solidFill>
              <a:schemeClr val="bg1">
                <a:lumMod val="95000"/>
                <a:alpha val="79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2" name="Oval 31"/>
            <p:cNvSpPr/>
            <p:nvPr/>
          </p:nvSpPr>
          <p:spPr bwMode="auto">
            <a:xfrm>
              <a:off x="4600575" y="2066925"/>
              <a:ext cx="95250" cy="95250"/>
            </a:xfrm>
            <a:prstGeom prst="ellipse">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35" name="Pentagon 34"/>
          <p:cNvSpPr/>
          <p:nvPr/>
        </p:nvSpPr>
        <p:spPr bwMode="auto">
          <a:xfrm>
            <a:off x="4840676" y="2240279"/>
            <a:ext cx="84472" cy="160020"/>
          </a:xfrm>
          <a:prstGeom prst="homePlate">
            <a:avLst>
              <a:gd name="adj" fmla="val 100000"/>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4" name="Rectangle 33"/>
          <p:cNvSpPr/>
          <p:nvPr/>
        </p:nvSpPr>
        <p:spPr>
          <a:xfrm flipH="1">
            <a:off x="5224808" y="2635933"/>
            <a:ext cx="1087683" cy="215444"/>
          </a:xfrm>
          <a:prstGeom prst="rect">
            <a:avLst/>
          </a:prstGeom>
          <a:ln>
            <a:noFill/>
          </a:ln>
        </p:spPr>
        <p:txBody>
          <a:bodyPr wrap="square" lIns="0" tIns="0" rIns="0" bIns="0" anchor="ctr">
            <a:spAutoFit/>
          </a:bodyPr>
          <a:lstStyle/>
          <a:p>
            <a:pPr algn="ctr"/>
            <a:r>
              <a:rPr lang="en-US" sz="1400" b="1" dirty="0" smtClean="0">
                <a:solidFill>
                  <a:schemeClr val="tx1">
                    <a:lumMod val="75000"/>
                    <a:lumOff val="25000"/>
                  </a:schemeClr>
                </a:solidFill>
              </a:rPr>
              <a:t>2019 - 2020</a:t>
            </a:r>
            <a:endParaRPr lang="en-US" sz="1400" b="1" dirty="0">
              <a:ln w="3175">
                <a:noFill/>
                <a:prstDash val="sysDot"/>
              </a:ln>
              <a:solidFill>
                <a:schemeClr val="tx1">
                  <a:lumMod val="75000"/>
                  <a:lumOff val="25000"/>
                </a:schemeClr>
              </a:solidFill>
            </a:endParaRPr>
          </a:p>
        </p:txBody>
      </p:sp>
      <p:sp>
        <p:nvSpPr>
          <p:cNvPr id="41" name="Rectangle 40"/>
          <p:cNvSpPr/>
          <p:nvPr/>
        </p:nvSpPr>
        <p:spPr>
          <a:xfrm flipH="1">
            <a:off x="2831509" y="4221737"/>
            <a:ext cx="1087683" cy="215444"/>
          </a:xfrm>
          <a:prstGeom prst="rect">
            <a:avLst/>
          </a:prstGeom>
          <a:ln>
            <a:noFill/>
          </a:ln>
        </p:spPr>
        <p:txBody>
          <a:bodyPr wrap="square" lIns="0" tIns="0" rIns="0" bIns="0" anchor="ctr">
            <a:spAutoFit/>
          </a:bodyPr>
          <a:lstStyle/>
          <a:p>
            <a:pPr algn="ctr"/>
            <a:r>
              <a:rPr lang="en-US" sz="1400" b="1" dirty="0" smtClean="0">
                <a:solidFill>
                  <a:schemeClr val="tx1">
                    <a:lumMod val="75000"/>
                    <a:lumOff val="25000"/>
                  </a:schemeClr>
                </a:solidFill>
              </a:rPr>
              <a:t>2018 - 2019</a:t>
            </a:r>
            <a:endParaRPr lang="en-US" sz="1400" b="1" dirty="0">
              <a:ln w="3175">
                <a:noFill/>
                <a:prstDash val="sysDot"/>
              </a:ln>
              <a:solidFill>
                <a:schemeClr val="tx1">
                  <a:lumMod val="75000"/>
                  <a:lumOff val="25000"/>
                </a:schemeClr>
              </a:solidFill>
            </a:endParaRPr>
          </a:p>
        </p:txBody>
      </p:sp>
      <p:grpSp>
        <p:nvGrpSpPr>
          <p:cNvPr id="43" name="Group 42"/>
          <p:cNvGrpSpPr/>
          <p:nvPr/>
        </p:nvGrpSpPr>
        <p:grpSpPr>
          <a:xfrm flipH="1">
            <a:off x="4455160" y="3789254"/>
            <a:ext cx="233680" cy="233680"/>
            <a:chOff x="4572000" y="2038350"/>
            <a:chExt cx="152400" cy="152400"/>
          </a:xfrm>
        </p:grpSpPr>
        <p:sp>
          <p:nvSpPr>
            <p:cNvPr id="44" name="Oval 43"/>
            <p:cNvSpPr/>
            <p:nvPr/>
          </p:nvSpPr>
          <p:spPr bwMode="auto">
            <a:xfrm>
              <a:off x="4572000" y="2038350"/>
              <a:ext cx="152400" cy="152400"/>
            </a:xfrm>
            <a:prstGeom prst="ellips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5" name="Oval 44"/>
            <p:cNvSpPr/>
            <p:nvPr/>
          </p:nvSpPr>
          <p:spPr bwMode="auto">
            <a:xfrm>
              <a:off x="4600575" y="2066925"/>
              <a:ext cx="95250" cy="95250"/>
            </a:xfrm>
            <a:prstGeom prst="ellipse">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51" name="Pentagon 50"/>
          <p:cNvSpPr/>
          <p:nvPr/>
        </p:nvSpPr>
        <p:spPr bwMode="auto">
          <a:xfrm rot="10800000">
            <a:off x="4220166" y="3826083"/>
            <a:ext cx="84472" cy="160020"/>
          </a:xfrm>
          <a:prstGeom prst="homePlate">
            <a:avLst>
              <a:gd name="adj" fmla="val 100000"/>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8" name="Group 17"/>
          <p:cNvGrpSpPr/>
          <p:nvPr/>
        </p:nvGrpSpPr>
        <p:grpSpPr>
          <a:xfrm>
            <a:off x="6458552" y="1838764"/>
            <a:ext cx="2057401" cy="963053"/>
            <a:chOff x="6477000" y="1849305"/>
            <a:chExt cx="2057401" cy="963053"/>
          </a:xfrm>
        </p:grpSpPr>
        <p:sp>
          <p:nvSpPr>
            <p:cNvPr id="59" name="ZoneTexte 13"/>
            <p:cNvSpPr txBox="1"/>
            <p:nvPr/>
          </p:nvSpPr>
          <p:spPr>
            <a:xfrm>
              <a:off x="6477000" y="2092161"/>
              <a:ext cx="2057400" cy="720197"/>
            </a:xfrm>
            <a:prstGeom prst="rect">
              <a:avLst/>
            </a:prstGeom>
            <a:noFill/>
          </p:spPr>
          <p:txBody>
            <a:bodyPr wrap="square" lIns="0" tIns="0" rIns="0" bIns="0" rtlCol="0">
              <a:spAutoFit/>
            </a:bodyPr>
            <a:lstStyle/>
            <a:p>
              <a:pPr>
                <a:lnSpc>
                  <a:spcPct val="130000"/>
                </a:lnSpc>
              </a:pPr>
              <a:r>
                <a:rPr lang="en-US" sz="900" dirty="0" smtClean="0">
                  <a:solidFill>
                    <a:schemeClr val="tx1">
                      <a:lumMod val="75000"/>
                      <a:lumOff val="25000"/>
                    </a:schemeClr>
                  </a:solidFill>
                </a:rPr>
                <a:t>It’s </a:t>
              </a:r>
              <a:r>
                <a:rPr lang="en-US" sz="900" dirty="0">
                  <a:solidFill>
                    <a:schemeClr val="tx1">
                      <a:lumMod val="75000"/>
                      <a:lumOff val="25000"/>
                    </a:schemeClr>
                  </a:solidFill>
                </a:rPr>
                <a:t>now that much easier and more effective to start your business, thanks to company! Our tool will guide you step by step to </a:t>
              </a:r>
              <a:r>
                <a:rPr lang="en-US" sz="900" dirty="0" smtClean="0">
                  <a:solidFill>
                    <a:schemeClr val="tx1">
                      <a:lumMod val="75000"/>
                      <a:lumOff val="25000"/>
                    </a:schemeClr>
                  </a:solidFill>
                </a:rPr>
                <a:t>.</a:t>
              </a:r>
              <a:endParaRPr lang="en-US" sz="900" dirty="0">
                <a:solidFill>
                  <a:schemeClr val="tx1">
                    <a:lumMod val="75000"/>
                    <a:lumOff val="25000"/>
                  </a:schemeClr>
                </a:solidFill>
              </a:endParaRPr>
            </a:p>
          </p:txBody>
        </p:sp>
        <p:sp>
          <p:nvSpPr>
            <p:cNvPr id="60" name="Rectangle 59"/>
            <p:cNvSpPr/>
            <p:nvPr/>
          </p:nvSpPr>
          <p:spPr>
            <a:xfrm>
              <a:off x="6477001" y="1849305"/>
              <a:ext cx="2057400" cy="184666"/>
            </a:xfrm>
            <a:prstGeom prst="rect">
              <a:avLst/>
            </a:prstGeom>
          </p:spPr>
          <p:txBody>
            <a:bodyPr wrap="square" lIns="0" tIns="0" rIns="0" bIns="0">
              <a:spAutoFit/>
            </a:bodyPr>
            <a:lstStyle/>
            <a:p>
              <a:r>
                <a:rPr lang="en-US" sz="1200" b="1" dirty="0" smtClean="0">
                  <a:ln w="3175">
                    <a:noFill/>
                    <a:prstDash val="sysDot"/>
                  </a:ln>
                  <a:solidFill>
                    <a:schemeClr val="tx1">
                      <a:lumMod val="75000"/>
                      <a:lumOff val="25000"/>
                    </a:schemeClr>
                  </a:solidFill>
                </a:rPr>
                <a:t>#</a:t>
              </a:r>
              <a:r>
                <a:rPr lang="en-US" sz="1200" b="1" dirty="0" smtClean="0">
                  <a:solidFill>
                    <a:schemeClr val="tx1">
                      <a:lumMod val="75000"/>
                      <a:lumOff val="25000"/>
                    </a:schemeClr>
                  </a:solidFill>
                </a:rPr>
                <a:t>Business </a:t>
              </a:r>
              <a:r>
                <a:rPr lang="en-US" sz="1200" b="1" dirty="0">
                  <a:ln w="3175">
                    <a:noFill/>
                    <a:prstDash val="sysDot"/>
                  </a:ln>
                  <a:solidFill>
                    <a:schemeClr val="tx1">
                      <a:lumMod val="75000"/>
                      <a:lumOff val="25000"/>
                    </a:schemeClr>
                  </a:solidFill>
                </a:rPr>
                <a:t>Solutions</a:t>
              </a:r>
            </a:p>
          </p:txBody>
        </p:sp>
      </p:grpSp>
      <p:grpSp>
        <p:nvGrpSpPr>
          <p:cNvPr id="62" name="Group 61"/>
          <p:cNvGrpSpPr/>
          <p:nvPr/>
        </p:nvGrpSpPr>
        <p:grpSpPr>
          <a:xfrm>
            <a:off x="626358" y="3424568"/>
            <a:ext cx="2057401" cy="963053"/>
            <a:chOff x="6477000" y="1849305"/>
            <a:chExt cx="2057401" cy="963053"/>
          </a:xfrm>
        </p:grpSpPr>
        <p:sp>
          <p:nvSpPr>
            <p:cNvPr id="63" name="ZoneTexte 13"/>
            <p:cNvSpPr txBox="1"/>
            <p:nvPr/>
          </p:nvSpPr>
          <p:spPr>
            <a:xfrm>
              <a:off x="6477000" y="2092161"/>
              <a:ext cx="2057400" cy="720197"/>
            </a:xfrm>
            <a:prstGeom prst="rect">
              <a:avLst/>
            </a:prstGeom>
            <a:noFill/>
          </p:spPr>
          <p:txBody>
            <a:bodyPr wrap="square" lIns="0" tIns="0" rIns="0" bIns="0" rtlCol="0">
              <a:spAutoFit/>
            </a:bodyPr>
            <a:lstStyle/>
            <a:p>
              <a:pPr>
                <a:lnSpc>
                  <a:spcPct val="130000"/>
                </a:lnSpc>
              </a:pPr>
              <a:r>
                <a:rPr lang="en-US" sz="900" dirty="0" smtClean="0">
                  <a:solidFill>
                    <a:schemeClr val="tx1">
                      <a:lumMod val="75000"/>
                      <a:lumOff val="25000"/>
                    </a:schemeClr>
                  </a:solidFill>
                </a:rPr>
                <a:t>It’s </a:t>
              </a:r>
              <a:r>
                <a:rPr lang="en-US" sz="900" dirty="0">
                  <a:solidFill>
                    <a:schemeClr val="tx1">
                      <a:lumMod val="75000"/>
                      <a:lumOff val="25000"/>
                    </a:schemeClr>
                  </a:solidFill>
                </a:rPr>
                <a:t>now that much easier and more effective to start your business, thanks to company! Our tool will guide you step by step to </a:t>
              </a:r>
              <a:r>
                <a:rPr lang="en-US" sz="900" dirty="0" smtClean="0">
                  <a:solidFill>
                    <a:schemeClr val="tx1">
                      <a:lumMod val="75000"/>
                      <a:lumOff val="25000"/>
                    </a:schemeClr>
                  </a:solidFill>
                </a:rPr>
                <a:t>.</a:t>
              </a:r>
              <a:endParaRPr lang="en-US" sz="900" dirty="0">
                <a:solidFill>
                  <a:schemeClr val="tx1">
                    <a:lumMod val="75000"/>
                    <a:lumOff val="25000"/>
                  </a:schemeClr>
                </a:solidFill>
              </a:endParaRPr>
            </a:p>
          </p:txBody>
        </p:sp>
        <p:sp>
          <p:nvSpPr>
            <p:cNvPr id="64" name="Rectangle 63"/>
            <p:cNvSpPr/>
            <p:nvPr/>
          </p:nvSpPr>
          <p:spPr>
            <a:xfrm>
              <a:off x="6477001" y="1849305"/>
              <a:ext cx="2057400" cy="184666"/>
            </a:xfrm>
            <a:prstGeom prst="rect">
              <a:avLst/>
            </a:prstGeom>
          </p:spPr>
          <p:txBody>
            <a:bodyPr wrap="square" lIns="0" tIns="0" rIns="0" bIns="0">
              <a:spAutoFit/>
            </a:bodyPr>
            <a:lstStyle/>
            <a:p>
              <a:r>
                <a:rPr lang="en-US" sz="1200" b="1" dirty="0" smtClean="0">
                  <a:ln w="3175">
                    <a:noFill/>
                    <a:prstDash val="sysDot"/>
                  </a:ln>
                  <a:solidFill>
                    <a:schemeClr val="tx1">
                      <a:lumMod val="75000"/>
                      <a:lumOff val="25000"/>
                    </a:schemeClr>
                  </a:solidFill>
                </a:rPr>
                <a:t>#</a:t>
              </a:r>
              <a:r>
                <a:rPr lang="en-US" sz="1200" b="1" dirty="0" smtClean="0">
                  <a:solidFill>
                    <a:schemeClr val="tx1">
                      <a:lumMod val="75000"/>
                      <a:lumOff val="25000"/>
                    </a:schemeClr>
                  </a:solidFill>
                </a:rPr>
                <a:t>Business </a:t>
              </a:r>
              <a:r>
                <a:rPr lang="en-US" sz="1200" b="1" dirty="0">
                  <a:ln w="3175">
                    <a:noFill/>
                    <a:prstDash val="sysDot"/>
                  </a:ln>
                  <a:solidFill>
                    <a:schemeClr val="tx1">
                      <a:lumMod val="75000"/>
                      <a:lumOff val="25000"/>
                    </a:schemeClr>
                  </a:solidFill>
                </a:rPr>
                <a:t>Solutions</a:t>
              </a:r>
            </a:p>
          </p:txBody>
        </p:sp>
      </p:grpSp>
      <p:grpSp>
        <p:nvGrpSpPr>
          <p:cNvPr id="33" name="Group 32"/>
          <p:cNvGrpSpPr/>
          <p:nvPr/>
        </p:nvGrpSpPr>
        <p:grpSpPr>
          <a:xfrm>
            <a:off x="3144539" y="3467798"/>
            <a:ext cx="461626" cy="595734"/>
            <a:chOff x="10974388" y="636588"/>
            <a:chExt cx="803275" cy="1036637"/>
          </a:xfrm>
          <a:solidFill>
            <a:schemeClr val="bg1"/>
          </a:solidFill>
        </p:grpSpPr>
        <p:sp>
          <p:nvSpPr>
            <p:cNvPr id="37" name="Freeform 83"/>
            <p:cNvSpPr>
              <a:spLocks noEditPoints="1"/>
            </p:cNvSpPr>
            <p:nvPr/>
          </p:nvSpPr>
          <p:spPr bwMode="auto">
            <a:xfrm>
              <a:off x="10990263" y="819150"/>
              <a:ext cx="787400" cy="854075"/>
            </a:xfrm>
            <a:custGeom>
              <a:avLst/>
              <a:gdLst>
                <a:gd name="T0" fmla="*/ 1544 w 1558"/>
                <a:gd name="T1" fmla="*/ 314 h 1688"/>
                <a:gd name="T2" fmla="*/ 1473 w 1558"/>
                <a:gd name="T3" fmla="*/ 272 h 1688"/>
                <a:gd name="T4" fmla="*/ 1246 w 1558"/>
                <a:gd name="T5" fmla="*/ 272 h 1688"/>
                <a:gd name="T6" fmla="*/ 1022 w 1558"/>
                <a:gd name="T7" fmla="*/ 84 h 1688"/>
                <a:gd name="T8" fmla="*/ 797 w 1558"/>
                <a:gd name="T9" fmla="*/ 272 h 1688"/>
                <a:gd name="T10" fmla="*/ 567 w 1558"/>
                <a:gd name="T11" fmla="*/ 272 h 1688"/>
                <a:gd name="T12" fmla="*/ 596 w 1558"/>
                <a:gd name="T13" fmla="*/ 176 h 1688"/>
                <a:gd name="T14" fmla="*/ 420 w 1558"/>
                <a:gd name="T15" fmla="*/ 0 h 1688"/>
                <a:gd name="T16" fmla="*/ 244 w 1558"/>
                <a:gd name="T17" fmla="*/ 176 h 1688"/>
                <a:gd name="T18" fmla="*/ 272 w 1558"/>
                <a:gd name="T19" fmla="*/ 272 h 1688"/>
                <a:gd name="T20" fmla="*/ 85 w 1558"/>
                <a:gd name="T21" fmla="*/ 272 h 1688"/>
                <a:gd name="T22" fmla="*/ 14 w 1558"/>
                <a:gd name="T23" fmla="*/ 314 h 1688"/>
                <a:gd name="T24" fmla="*/ 18 w 1558"/>
                <a:gd name="T25" fmla="*/ 396 h 1688"/>
                <a:gd name="T26" fmla="*/ 555 w 1558"/>
                <a:gd name="T27" fmla="*/ 1194 h 1688"/>
                <a:gd name="T28" fmla="*/ 555 w 1558"/>
                <a:gd name="T29" fmla="*/ 1648 h 1688"/>
                <a:gd name="T30" fmla="*/ 573 w 1558"/>
                <a:gd name="T31" fmla="*/ 1681 h 1688"/>
                <a:gd name="T32" fmla="*/ 595 w 1558"/>
                <a:gd name="T33" fmla="*/ 1688 h 1688"/>
                <a:gd name="T34" fmla="*/ 611 w 1558"/>
                <a:gd name="T35" fmla="*/ 1684 h 1688"/>
                <a:gd name="T36" fmla="*/ 979 w 1558"/>
                <a:gd name="T37" fmla="*/ 1524 h 1688"/>
                <a:gd name="T38" fmla="*/ 1003 w 1558"/>
                <a:gd name="T39" fmla="*/ 1487 h 1688"/>
                <a:gd name="T40" fmla="*/ 1003 w 1558"/>
                <a:gd name="T41" fmla="*/ 1194 h 1688"/>
                <a:gd name="T42" fmla="*/ 1540 w 1558"/>
                <a:gd name="T43" fmla="*/ 396 h 1688"/>
                <a:gd name="T44" fmla="*/ 1544 w 1558"/>
                <a:gd name="T45" fmla="*/ 314 h 1688"/>
                <a:gd name="T46" fmla="*/ 1022 w 1558"/>
                <a:gd name="T47" fmla="*/ 164 h 1688"/>
                <a:gd name="T48" fmla="*/ 1164 w 1558"/>
                <a:gd name="T49" fmla="*/ 272 h 1688"/>
                <a:gd name="T50" fmla="*/ 879 w 1558"/>
                <a:gd name="T51" fmla="*/ 272 h 1688"/>
                <a:gd name="T52" fmla="*/ 1022 w 1558"/>
                <a:gd name="T53" fmla="*/ 164 h 1688"/>
                <a:gd name="T54" fmla="*/ 324 w 1558"/>
                <a:gd name="T55" fmla="*/ 176 h 1688"/>
                <a:gd name="T56" fmla="*/ 420 w 1558"/>
                <a:gd name="T57" fmla="*/ 80 h 1688"/>
                <a:gd name="T58" fmla="*/ 516 w 1558"/>
                <a:gd name="T59" fmla="*/ 176 h 1688"/>
                <a:gd name="T60" fmla="*/ 420 w 1558"/>
                <a:gd name="T61" fmla="*/ 272 h 1688"/>
                <a:gd name="T62" fmla="*/ 324 w 1558"/>
                <a:gd name="T63" fmla="*/ 176 h 1688"/>
                <a:gd name="T64" fmla="*/ 930 w 1558"/>
                <a:gd name="T65" fmla="*/ 1160 h 1688"/>
                <a:gd name="T66" fmla="*/ 923 w 1558"/>
                <a:gd name="T67" fmla="*/ 1182 h 1688"/>
                <a:gd name="T68" fmla="*/ 923 w 1558"/>
                <a:gd name="T69" fmla="*/ 1461 h 1688"/>
                <a:gd name="T70" fmla="*/ 635 w 1558"/>
                <a:gd name="T71" fmla="*/ 1587 h 1688"/>
                <a:gd name="T72" fmla="*/ 635 w 1558"/>
                <a:gd name="T73" fmla="*/ 1222 h 1688"/>
                <a:gd name="T74" fmla="*/ 780 w 1558"/>
                <a:gd name="T75" fmla="*/ 1222 h 1688"/>
                <a:gd name="T76" fmla="*/ 820 w 1558"/>
                <a:gd name="T77" fmla="*/ 1182 h 1688"/>
                <a:gd name="T78" fmla="*/ 780 w 1558"/>
                <a:gd name="T79" fmla="*/ 1142 h 1688"/>
                <a:gd name="T80" fmla="*/ 616 w 1558"/>
                <a:gd name="T81" fmla="*/ 1142 h 1688"/>
                <a:gd name="T82" fmla="*/ 214 w 1558"/>
                <a:gd name="T83" fmla="*/ 544 h 1688"/>
                <a:gd name="T84" fmla="*/ 1022 w 1558"/>
                <a:gd name="T85" fmla="*/ 544 h 1688"/>
                <a:gd name="T86" fmla="*/ 1062 w 1558"/>
                <a:gd name="T87" fmla="*/ 504 h 1688"/>
                <a:gd name="T88" fmla="*/ 1022 w 1558"/>
                <a:gd name="T89" fmla="*/ 464 h 1688"/>
                <a:gd name="T90" fmla="*/ 160 w 1558"/>
                <a:gd name="T91" fmla="*/ 464 h 1688"/>
                <a:gd name="T92" fmla="*/ 85 w 1558"/>
                <a:gd name="T93" fmla="*/ 352 h 1688"/>
                <a:gd name="T94" fmla="*/ 1473 w 1558"/>
                <a:gd name="T95" fmla="*/ 352 h 1688"/>
                <a:gd name="T96" fmla="*/ 930 w 1558"/>
                <a:gd name="T97" fmla="*/ 1160 h 1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8" h="1688">
                  <a:moveTo>
                    <a:pt x="1544" y="314"/>
                  </a:moveTo>
                  <a:cubicBezTo>
                    <a:pt x="1530" y="288"/>
                    <a:pt x="1503" y="272"/>
                    <a:pt x="1473" y="272"/>
                  </a:cubicBezTo>
                  <a:cubicBezTo>
                    <a:pt x="1246" y="272"/>
                    <a:pt x="1246" y="272"/>
                    <a:pt x="1246" y="272"/>
                  </a:cubicBezTo>
                  <a:cubicBezTo>
                    <a:pt x="1227" y="165"/>
                    <a:pt x="1134" y="84"/>
                    <a:pt x="1022" y="84"/>
                  </a:cubicBezTo>
                  <a:cubicBezTo>
                    <a:pt x="910" y="84"/>
                    <a:pt x="816" y="165"/>
                    <a:pt x="797" y="272"/>
                  </a:cubicBezTo>
                  <a:cubicBezTo>
                    <a:pt x="567" y="272"/>
                    <a:pt x="567" y="272"/>
                    <a:pt x="567" y="272"/>
                  </a:cubicBezTo>
                  <a:cubicBezTo>
                    <a:pt x="585" y="244"/>
                    <a:pt x="596" y="211"/>
                    <a:pt x="596" y="176"/>
                  </a:cubicBezTo>
                  <a:cubicBezTo>
                    <a:pt x="596" y="79"/>
                    <a:pt x="517" y="0"/>
                    <a:pt x="420" y="0"/>
                  </a:cubicBezTo>
                  <a:cubicBezTo>
                    <a:pt x="323" y="0"/>
                    <a:pt x="244" y="79"/>
                    <a:pt x="244" y="176"/>
                  </a:cubicBezTo>
                  <a:cubicBezTo>
                    <a:pt x="244" y="211"/>
                    <a:pt x="254" y="244"/>
                    <a:pt x="272" y="272"/>
                  </a:cubicBezTo>
                  <a:cubicBezTo>
                    <a:pt x="85" y="272"/>
                    <a:pt x="85" y="272"/>
                    <a:pt x="85" y="272"/>
                  </a:cubicBezTo>
                  <a:cubicBezTo>
                    <a:pt x="55" y="272"/>
                    <a:pt x="28" y="288"/>
                    <a:pt x="14" y="314"/>
                  </a:cubicBezTo>
                  <a:cubicBezTo>
                    <a:pt x="0" y="340"/>
                    <a:pt x="2" y="372"/>
                    <a:pt x="18" y="396"/>
                  </a:cubicBezTo>
                  <a:cubicBezTo>
                    <a:pt x="555" y="1194"/>
                    <a:pt x="555" y="1194"/>
                    <a:pt x="555" y="1194"/>
                  </a:cubicBezTo>
                  <a:cubicBezTo>
                    <a:pt x="555" y="1648"/>
                    <a:pt x="555" y="1648"/>
                    <a:pt x="555" y="1648"/>
                  </a:cubicBezTo>
                  <a:cubicBezTo>
                    <a:pt x="555" y="1661"/>
                    <a:pt x="562" y="1674"/>
                    <a:pt x="573" y="1681"/>
                  </a:cubicBezTo>
                  <a:cubicBezTo>
                    <a:pt x="580" y="1685"/>
                    <a:pt x="587" y="1688"/>
                    <a:pt x="595" y="1688"/>
                  </a:cubicBezTo>
                  <a:cubicBezTo>
                    <a:pt x="600" y="1688"/>
                    <a:pt x="606" y="1686"/>
                    <a:pt x="611" y="1684"/>
                  </a:cubicBezTo>
                  <a:cubicBezTo>
                    <a:pt x="979" y="1524"/>
                    <a:pt x="979" y="1524"/>
                    <a:pt x="979" y="1524"/>
                  </a:cubicBezTo>
                  <a:cubicBezTo>
                    <a:pt x="994" y="1518"/>
                    <a:pt x="1003" y="1503"/>
                    <a:pt x="1003" y="1487"/>
                  </a:cubicBezTo>
                  <a:cubicBezTo>
                    <a:pt x="1003" y="1194"/>
                    <a:pt x="1003" y="1194"/>
                    <a:pt x="1003" y="1194"/>
                  </a:cubicBezTo>
                  <a:cubicBezTo>
                    <a:pt x="1540" y="396"/>
                    <a:pt x="1540" y="396"/>
                    <a:pt x="1540" y="396"/>
                  </a:cubicBezTo>
                  <a:cubicBezTo>
                    <a:pt x="1556" y="372"/>
                    <a:pt x="1558" y="340"/>
                    <a:pt x="1544" y="314"/>
                  </a:cubicBezTo>
                  <a:moveTo>
                    <a:pt x="1022" y="164"/>
                  </a:moveTo>
                  <a:cubicBezTo>
                    <a:pt x="1089" y="164"/>
                    <a:pt x="1147" y="209"/>
                    <a:pt x="1164" y="272"/>
                  </a:cubicBezTo>
                  <a:cubicBezTo>
                    <a:pt x="879" y="272"/>
                    <a:pt x="879" y="272"/>
                    <a:pt x="879" y="272"/>
                  </a:cubicBezTo>
                  <a:cubicBezTo>
                    <a:pt x="897" y="209"/>
                    <a:pt x="954" y="164"/>
                    <a:pt x="1022" y="164"/>
                  </a:cubicBezTo>
                  <a:moveTo>
                    <a:pt x="324" y="176"/>
                  </a:moveTo>
                  <a:cubicBezTo>
                    <a:pt x="324" y="123"/>
                    <a:pt x="367" y="80"/>
                    <a:pt x="420" y="80"/>
                  </a:cubicBezTo>
                  <a:cubicBezTo>
                    <a:pt x="473" y="80"/>
                    <a:pt x="516" y="123"/>
                    <a:pt x="516" y="176"/>
                  </a:cubicBezTo>
                  <a:cubicBezTo>
                    <a:pt x="516" y="228"/>
                    <a:pt x="473" y="272"/>
                    <a:pt x="420" y="272"/>
                  </a:cubicBezTo>
                  <a:cubicBezTo>
                    <a:pt x="367" y="272"/>
                    <a:pt x="324" y="228"/>
                    <a:pt x="324" y="176"/>
                  </a:cubicBezTo>
                  <a:moveTo>
                    <a:pt x="930" y="1160"/>
                  </a:moveTo>
                  <a:cubicBezTo>
                    <a:pt x="925" y="1167"/>
                    <a:pt x="923" y="1174"/>
                    <a:pt x="923" y="1182"/>
                  </a:cubicBezTo>
                  <a:cubicBezTo>
                    <a:pt x="923" y="1461"/>
                    <a:pt x="923" y="1461"/>
                    <a:pt x="923" y="1461"/>
                  </a:cubicBezTo>
                  <a:cubicBezTo>
                    <a:pt x="635" y="1587"/>
                    <a:pt x="635" y="1587"/>
                    <a:pt x="635" y="1587"/>
                  </a:cubicBezTo>
                  <a:cubicBezTo>
                    <a:pt x="635" y="1222"/>
                    <a:pt x="635" y="1222"/>
                    <a:pt x="635" y="1222"/>
                  </a:cubicBezTo>
                  <a:cubicBezTo>
                    <a:pt x="780" y="1222"/>
                    <a:pt x="780" y="1222"/>
                    <a:pt x="780" y="1222"/>
                  </a:cubicBezTo>
                  <a:cubicBezTo>
                    <a:pt x="802" y="1222"/>
                    <a:pt x="820" y="1204"/>
                    <a:pt x="820" y="1182"/>
                  </a:cubicBezTo>
                  <a:cubicBezTo>
                    <a:pt x="820" y="1160"/>
                    <a:pt x="802" y="1142"/>
                    <a:pt x="780" y="1142"/>
                  </a:cubicBezTo>
                  <a:cubicBezTo>
                    <a:pt x="616" y="1142"/>
                    <a:pt x="616" y="1142"/>
                    <a:pt x="616" y="1142"/>
                  </a:cubicBezTo>
                  <a:cubicBezTo>
                    <a:pt x="214" y="544"/>
                    <a:pt x="214" y="544"/>
                    <a:pt x="214" y="544"/>
                  </a:cubicBezTo>
                  <a:cubicBezTo>
                    <a:pt x="1022" y="544"/>
                    <a:pt x="1022" y="544"/>
                    <a:pt x="1022" y="544"/>
                  </a:cubicBezTo>
                  <a:cubicBezTo>
                    <a:pt x="1044" y="544"/>
                    <a:pt x="1062" y="526"/>
                    <a:pt x="1062" y="504"/>
                  </a:cubicBezTo>
                  <a:cubicBezTo>
                    <a:pt x="1062" y="481"/>
                    <a:pt x="1044" y="464"/>
                    <a:pt x="1022" y="464"/>
                  </a:cubicBezTo>
                  <a:cubicBezTo>
                    <a:pt x="160" y="464"/>
                    <a:pt x="160" y="464"/>
                    <a:pt x="160" y="464"/>
                  </a:cubicBezTo>
                  <a:cubicBezTo>
                    <a:pt x="85" y="352"/>
                    <a:pt x="85" y="352"/>
                    <a:pt x="85" y="352"/>
                  </a:cubicBezTo>
                  <a:cubicBezTo>
                    <a:pt x="1473" y="352"/>
                    <a:pt x="1473" y="352"/>
                    <a:pt x="1473" y="352"/>
                  </a:cubicBezTo>
                  <a:lnTo>
                    <a:pt x="930" y="1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84"/>
            <p:cNvSpPr>
              <a:spLocks noEditPoints="1"/>
            </p:cNvSpPr>
            <p:nvPr/>
          </p:nvSpPr>
          <p:spPr bwMode="auto">
            <a:xfrm>
              <a:off x="11364913" y="636588"/>
              <a:ext cx="177800" cy="179387"/>
            </a:xfrm>
            <a:custGeom>
              <a:avLst/>
              <a:gdLst>
                <a:gd name="T0" fmla="*/ 176 w 352"/>
                <a:gd name="T1" fmla="*/ 352 h 352"/>
                <a:gd name="T2" fmla="*/ 352 w 352"/>
                <a:gd name="T3" fmla="*/ 176 h 352"/>
                <a:gd name="T4" fmla="*/ 176 w 352"/>
                <a:gd name="T5" fmla="*/ 0 h 352"/>
                <a:gd name="T6" fmla="*/ 0 w 352"/>
                <a:gd name="T7" fmla="*/ 176 h 352"/>
                <a:gd name="T8" fmla="*/ 176 w 352"/>
                <a:gd name="T9" fmla="*/ 352 h 352"/>
                <a:gd name="T10" fmla="*/ 176 w 352"/>
                <a:gd name="T11" fmla="*/ 80 h 352"/>
                <a:gd name="T12" fmla="*/ 272 w 352"/>
                <a:gd name="T13" fmla="*/ 176 h 352"/>
                <a:gd name="T14" fmla="*/ 176 w 352"/>
                <a:gd name="T15" fmla="*/ 272 h 352"/>
                <a:gd name="T16" fmla="*/ 80 w 352"/>
                <a:gd name="T17" fmla="*/ 176 h 352"/>
                <a:gd name="T18" fmla="*/ 176 w 352"/>
                <a:gd name="T19" fmla="*/ 8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2" h="352">
                  <a:moveTo>
                    <a:pt x="176" y="352"/>
                  </a:moveTo>
                  <a:cubicBezTo>
                    <a:pt x="273" y="352"/>
                    <a:pt x="352" y="273"/>
                    <a:pt x="352" y="176"/>
                  </a:cubicBezTo>
                  <a:cubicBezTo>
                    <a:pt x="352" y="79"/>
                    <a:pt x="273" y="0"/>
                    <a:pt x="176" y="0"/>
                  </a:cubicBezTo>
                  <a:cubicBezTo>
                    <a:pt x="78" y="0"/>
                    <a:pt x="0" y="79"/>
                    <a:pt x="0" y="176"/>
                  </a:cubicBezTo>
                  <a:cubicBezTo>
                    <a:pt x="0" y="273"/>
                    <a:pt x="78" y="352"/>
                    <a:pt x="176" y="352"/>
                  </a:cubicBezTo>
                  <a:moveTo>
                    <a:pt x="176" y="80"/>
                  </a:moveTo>
                  <a:cubicBezTo>
                    <a:pt x="228" y="80"/>
                    <a:pt x="272" y="123"/>
                    <a:pt x="272" y="176"/>
                  </a:cubicBezTo>
                  <a:cubicBezTo>
                    <a:pt x="272" y="228"/>
                    <a:pt x="228" y="272"/>
                    <a:pt x="176" y="272"/>
                  </a:cubicBezTo>
                  <a:cubicBezTo>
                    <a:pt x="123" y="272"/>
                    <a:pt x="80" y="228"/>
                    <a:pt x="80" y="176"/>
                  </a:cubicBezTo>
                  <a:cubicBezTo>
                    <a:pt x="80" y="123"/>
                    <a:pt x="123" y="80"/>
                    <a:pt x="176"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85"/>
            <p:cNvSpPr>
              <a:spLocks/>
            </p:cNvSpPr>
            <p:nvPr/>
          </p:nvSpPr>
          <p:spPr bwMode="auto">
            <a:xfrm>
              <a:off x="11649075" y="735013"/>
              <a:ext cx="41275" cy="155575"/>
            </a:xfrm>
            <a:custGeom>
              <a:avLst/>
              <a:gdLst>
                <a:gd name="T0" fmla="*/ 40 w 80"/>
                <a:gd name="T1" fmla="*/ 307 h 307"/>
                <a:gd name="T2" fmla="*/ 80 w 80"/>
                <a:gd name="T3" fmla="*/ 267 h 307"/>
                <a:gd name="T4" fmla="*/ 80 w 80"/>
                <a:gd name="T5" fmla="*/ 40 h 307"/>
                <a:gd name="T6" fmla="*/ 40 w 80"/>
                <a:gd name="T7" fmla="*/ 0 h 307"/>
                <a:gd name="T8" fmla="*/ 0 w 80"/>
                <a:gd name="T9" fmla="*/ 40 h 307"/>
                <a:gd name="T10" fmla="*/ 0 w 80"/>
                <a:gd name="T11" fmla="*/ 267 h 307"/>
                <a:gd name="T12" fmla="*/ 40 w 80"/>
                <a:gd name="T13" fmla="*/ 307 h 307"/>
              </a:gdLst>
              <a:ahLst/>
              <a:cxnLst>
                <a:cxn ang="0">
                  <a:pos x="T0" y="T1"/>
                </a:cxn>
                <a:cxn ang="0">
                  <a:pos x="T2" y="T3"/>
                </a:cxn>
                <a:cxn ang="0">
                  <a:pos x="T4" y="T5"/>
                </a:cxn>
                <a:cxn ang="0">
                  <a:pos x="T6" y="T7"/>
                </a:cxn>
                <a:cxn ang="0">
                  <a:pos x="T8" y="T9"/>
                </a:cxn>
                <a:cxn ang="0">
                  <a:pos x="T10" y="T11"/>
                </a:cxn>
                <a:cxn ang="0">
                  <a:pos x="T12" y="T13"/>
                </a:cxn>
              </a:cxnLst>
              <a:rect l="0" t="0" r="r" b="b"/>
              <a:pathLst>
                <a:path w="80" h="307">
                  <a:moveTo>
                    <a:pt x="40" y="307"/>
                  </a:moveTo>
                  <a:cubicBezTo>
                    <a:pt x="62" y="307"/>
                    <a:pt x="80" y="289"/>
                    <a:pt x="80" y="267"/>
                  </a:cubicBezTo>
                  <a:cubicBezTo>
                    <a:pt x="80" y="40"/>
                    <a:pt x="80" y="40"/>
                    <a:pt x="80" y="40"/>
                  </a:cubicBezTo>
                  <a:cubicBezTo>
                    <a:pt x="80" y="18"/>
                    <a:pt x="62" y="0"/>
                    <a:pt x="40" y="0"/>
                  </a:cubicBezTo>
                  <a:cubicBezTo>
                    <a:pt x="18" y="0"/>
                    <a:pt x="0" y="18"/>
                    <a:pt x="0" y="40"/>
                  </a:cubicBezTo>
                  <a:cubicBezTo>
                    <a:pt x="0" y="267"/>
                    <a:pt x="0" y="267"/>
                    <a:pt x="0" y="267"/>
                  </a:cubicBezTo>
                  <a:cubicBezTo>
                    <a:pt x="0" y="289"/>
                    <a:pt x="18" y="307"/>
                    <a:pt x="40" y="30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86"/>
            <p:cNvSpPr>
              <a:spLocks/>
            </p:cNvSpPr>
            <p:nvPr/>
          </p:nvSpPr>
          <p:spPr bwMode="auto">
            <a:xfrm>
              <a:off x="11649075" y="668338"/>
              <a:ext cx="41275" cy="41275"/>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87"/>
            <p:cNvSpPr>
              <a:spLocks/>
            </p:cNvSpPr>
            <p:nvPr/>
          </p:nvSpPr>
          <p:spPr bwMode="auto">
            <a:xfrm>
              <a:off x="11250613" y="663575"/>
              <a:ext cx="41275" cy="122237"/>
            </a:xfrm>
            <a:custGeom>
              <a:avLst/>
              <a:gdLst>
                <a:gd name="T0" fmla="*/ 40 w 80"/>
                <a:gd name="T1" fmla="*/ 244 h 244"/>
                <a:gd name="T2" fmla="*/ 80 w 80"/>
                <a:gd name="T3" fmla="*/ 204 h 244"/>
                <a:gd name="T4" fmla="*/ 80 w 80"/>
                <a:gd name="T5" fmla="*/ 40 h 244"/>
                <a:gd name="T6" fmla="*/ 40 w 80"/>
                <a:gd name="T7" fmla="*/ 0 h 244"/>
                <a:gd name="T8" fmla="*/ 0 w 80"/>
                <a:gd name="T9" fmla="*/ 40 h 244"/>
                <a:gd name="T10" fmla="*/ 0 w 80"/>
                <a:gd name="T11" fmla="*/ 204 h 244"/>
                <a:gd name="T12" fmla="*/ 40 w 80"/>
                <a:gd name="T13" fmla="*/ 244 h 244"/>
              </a:gdLst>
              <a:ahLst/>
              <a:cxnLst>
                <a:cxn ang="0">
                  <a:pos x="T0" y="T1"/>
                </a:cxn>
                <a:cxn ang="0">
                  <a:pos x="T2" y="T3"/>
                </a:cxn>
                <a:cxn ang="0">
                  <a:pos x="T4" y="T5"/>
                </a:cxn>
                <a:cxn ang="0">
                  <a:pos x="T6" y="T7"/>
                </a:cxn>
                <a:cxn ang="0">
                  <a:pos x="T8" y="T9"/>
                </a:cxn>
                <a:cxn ang="0">
                  <a:pos x="T10" y="T11"/>
                </a:cxn>
                <a:cxn ang="0">
                  <a:pos x="T12" y="T13"/>
                </a:cxn>
              </a:cxnLst>
              <a:rect l="0" t="0" r="r" b="b"/>
              <a:pathLst>
                <a:path w="80" h="244">
                  <a:moveTo>
                    <a:pt x="40" y="244"/>
                  </a:moveTo>
                  <a:cubicBezTo>
                    <a:pt x="62" y="244"/>
                    <a:pt x="80" y="226"/>
                    <a:pt x="80" y="204"/>
                  </a:cubicBezTo>
                  <a:cubicBezTo>
                    <a:pt x="80" y="40"/>
                    <a:pt x="80" y="40"/>
                    <a:pt x="80" y="40"/>
                  </a:cubicBezTo>
                  <a:cubicBezTo>
                    <a:pt x="80" y="17"/>
                    <a:pt x="62" y="0"/>
                    <a:pt x="40" y="0"/>
                  </a:cubicBezTo>
                  <a:cubicBezTo>
                    <a:pt x="18" y="0"/>
                    <a:pt x="0" y="17"/>
                    <a:pt x="0" y="40"/>
                  </a:cubicBezTo>
                  <a:cubicBezTo>
                    <a:pt x="0" y="204"/>
                    <a:pt x="0" y="204"/>
                    <a:pt x="0" y="204"/>
                  </a:cubicBezTo>
                  <a:cubicBezTo>
                    <a:pt x="0" y="226"/>
                    <a:pt x="18" y="244"/>
                    <a:pt x="40" y="2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8"/>
            <p:cNvSpPr>
              <a:spLocks/>
            </p:cNvSpPr>
            <p:nvPr/>
          </p:nvSpPr>
          <p:spPr bwMode="auto">
            <a:xfrm>
              <a:off x="10974388" y="636588"/>
              <a:ext cx="41275" cy="173037"/>
            </a:xfrm>
            <a:custGeom>
              <a:avLst/>
              <a:gdLst>
                <a:gd name="T0" fmla="*/ 40 w 80"/>
                <a:gd name="T1" fmla="*/ 340 h 340"/>
                <a:gd name="T2" fmla="*/ 80 w 80"/>
                <a:gd name="T3" fmla="*/ 300 h 340"/>
                <a:gd name="T4" fmla="*/ 80 w 80"/>
                <a:gd name="T5" fmla="*/ 40 h 340"/>
                <a:gd name="T6" fmla="*/ 40 w 80"/>
                <a:gd name="T7" fmla="*/ 0 h 340"/>
                <a:gd name="T8" fmla="*/ 0 w 80"/>
                <a:gd name="T9" fmla="*/ 40 h 340"/>
                <a:gd name="T10" fmla="*/ 0 w 80"/>
                <a:gd name="T11" fmla="*/ 300 h 340"/>
                <a:gd name="T12" fmla="*/ 40 w 80"/>
                <a:gd name="T13" fmla="*/ 340 h 340"/>
              </a:gdLst>
              <a:ahLst/>
              <a:cxnLst>
                <a:cxn ang="0">
                  <a:pos x="T0" y="T1"/>
                </a:cxn>
                <a:cxn ang="0">
                  <a:pos x="T2" y="T3"/>
                </a:cxn>
                <a:cxn ang="0">
                  <a:pos x="T4" y="T5"/>
                </a:cxn>
                <a:cxn ang="0">
                  <a:pos x="T6" y="T7"/>
                </a:cxn>
                <a:cxn ang="0">
                  <a:pos x="T8" y="T9"/>
                </a:cxn>
                <a:cxn ang="0">
                  <a:pos x="T10" y="T11"/>
                </a:cxn>
                <a:cxn ang="0">
                  <a:pos x="T12" y="T13"/>
                </a:cxn>
              </a:cxnLst>
              <a:rect l="0" t="0" r="r" b="b"/>
              <a:pathLst>
                <a:path w="80" h="340">
                  <a:moveTo>
                    <a:pt x="40" y="340"/>
                  </a:moveTo>
                  <a:cubicBezTo>
                    <a:pt x="62" y="340"/>
                    <a:pt x="80" y="322"/>
                    <a:pt x="80" y="300"/>
                  </a:cubicBezTo>
                  <a:cubicBezTo>
                    <a:pt x="80" y="40"/>
                    <a:pt x="80" y="40"/>
                    <a:pt x="80" y="40"/>
                  </a:cubicBezTo>
                  <a:cubicBezTo>
                    <a:pt x="80" y="17"/>
                    <a:pt x="62" y="0"/>
                    <a:pt x="40" y="0"/>
                  </a:cubicBezTo>
                  <a:cubicBezTo>
                    <a:pt x="18" y="0"/>
                    <a:pt x="0" y="17"/>
                    <a:pt x="0" y="40"/>
                  </a:cubicBezTo>
                  <a:cubicBezTo>
                    <a:pt x="0" y="300"/>
                    <a:pt x="0" y="300"/>
                    <a:pt x="0" y="300"/>
                  </a:cubicBezTo>
                  <a:cubicBezTo>
                    <a:pt x="0" y="322"/>
                    <a:pt x="18" y="340"/>
                    <a:pt x="40" y="3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89"/>
            <p:cNvSpPr>
              <a:spLocks/>
            </p:cNvSpPr>
            <p:nvPr/>
          </p:nvSpPr>
          <p:spPr bwMode="auto">
            <a:xfrm>
              <a:off x="10974388" y="844550"/>
              <a:ext cx="41275" cy="39687"/>
            </a:xfrm>
            <a:custGeom>
              <a:avLst/>
              <a:gdLst>
                <a:gd name="T0" fmla="*/ 68 w 80"/>
                <a:gd name="T1" fmla="*/ 69 h 80"/>
                <a:gd name="T2" fmla="*/ 80 w 80"/>
                <a:gd name="T3" fmla="*/ 40 h 80"/>
                <a:gd name="T4" fmla="*/ 68 w 80"/>
                <a:gd name="T5" fmla="*/ 12 h 80"/>
                <a:gd name="T6" fmla="*/ 40 w 80"/>
                <a:gd name="T7" fmla="*/ 0 h 80"/>
                <a:gd name="T8" fmla="*/ 12 w 80"/>
                <a:gd name="T9" fmla="*/ 12 h 80"/>
                <a:gd name="T10" fmla="*/ 0 w 80"/>
                <a:gd name="T11" fmla="*/ 40 h 80"/>
                <a:gd name="T12" fmla="*/ 12 w 80"/>
                <a:gd name="T13" fmla="*/ 69 h 80"/>
                <a:gd name="T14" fmla="*/ 40 w 80"/>
                <a:gd name="T15" fmla="*/ 80 h 80"/>
                <a:gd name="T16" fmla="*/ 68 w 80"/>
                <a:gd name="T17" fmla="*/ 6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68" y="69"/>
                  </a:move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9"/>
                  </a:cubicBezTo>
                  <a:cubicBezTo>
                    <a:pt x="19" y="76"/>
                    <a:pt x="29" y="80"/>
                    <a:pt x="40" y="80"/>
                  </a:cubicBezTo>
                  <a:cubicBezTo>
                    <a:pt x="51" y="80"/>
                    <a:pt x="61" y="76"/>
                    <a:pt x="68" y="6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90"/>
            <p:cNvSpPr>
              <a:spLocks/>
            </p:cNvSpPr>
            <p:nvPr/>
          </p:nvSpPr>
          <p:spPr bwMode="auto">
            <a:xfrm>
              <a:off x="11576050" y="1054100"/>
              <a:ext cx="41275" cy="39687"/>
            </a:xfrm>
            <a:custGeom>
              <a:avLst/>
              <a:gdLst>
                <a:gd name="T0" fmla="*/ 11 w 80"/>
                <a:gd name="T1" fmla="*/ 11 h 80"/>
                <a:gd name="T2" fmla="*/ 0 w 80"/>
                <a:gd name="T3" fmla="*/ 40 h 80"/>
                <a:gd name="T4" fmla="*/ 11 w 80"/>
                <a:gd name="T5" fmla="*/ 68 h 80"/>
                <a:gd name="T6" fmla="*/ 40 w 80"/>
                <a:gd name="T7" fmla="*/ 80 h 80"/>
                <a:gd name="T8" fmla="*/ 68 w 80"/>
                <a:gd name="T9" fmla="*/ 68 h 80"/>
                <a:gd name="T10" fmla="*/ 80 w 80"/>
                <a:gd name="T11" fmla="*/ 40 h 80"/>
                <a:gd name="T12" fmla="*/ 68 w 80"/>
                <a:gd name="T13" fmla="*/ 11 h 80"/>
                <a:gd name="T14" fmla="*/ 40 w 80"/>
                <a:gd name="T15" fmla="*/ 0 h 80"/>
                <a:gd name="T16" fmla="*/ 11 w 80"/>
                <a:gd name="T17" fmla="*/ 1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11" y="11"/>
                  </a:moveTo>
                  <a:cubicBezTo>
                    <a:pt x="4" y="19"/>
                    <a:pt x="0" y="29"/>
                    <a:pt x="0" y="40"/>
                  </a:cubicBezTo>
                  <a:cubicBezTo>
                    <a:pt x="0" y="50"/>
                    <a:pt x="4" y="60"/>
                    <a:pt x="11" y="68"/>
                  </a:cubicBezTo>
                  <a:cubicBezTo>
                    <a:pt x="19" y="75"/>
                    <a:pt x="29" y="80"/>
                    <a:pt x="40" y="80"/>
                  </a:cubicBezTo>
                  <a:cubicBezTo>
                    <a:pt x="50" y="80"/>
                    <a:pt x="60" y="75"/>
                    <a:pt x="68" y="68"/>
                  </a:cubicBezTo>
                  <a:cubicBezTo>
                    <a:pt x="75" y="60"/>
                    <a:pt x="80" y="50"/>
                    <a:pt x="80" y="40"/>
                  </a:cubicBezTo>
                  <a:cubicBezTo>
                    <a:pt x="80" y="29"/>
                    <a:pt x="75" y="19"/>
                    <a:pt x="68" y="11"/>
                  </a:cubicBezTo>
                  <a:cubicBezTo>
                    <a:pt x="60" y="4"/>
                    <a:pt x="50" y="0"/>
                    <a:pt x="40" y="0"/>
                  </a:cubicBezTo>
                  <a:cubicBezTo>
                    <a:pt x="29" y="0"/>
                    <a:pt x="19" y="4"/>
                    <a:pt x="11"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2" name="Group 51"/>
          <p:cNvGrpSpPr/>
          <p:nvPr/>
        </p:nvGrpSpPr>
        <p:grpSpPr>
          <a:xfrm>
            <a:off x="5494123" y="1905333"/>
            <a:ext cx="549056" cy="549056"/>
            <a:chOff x="9224963" y="2505075"/>
            <a:chExt cx="1173162" cy="1173163"/>
          </a:xfrm>
          <a:solidFill>
            <a:schemeClr val="bg1"/>
          </a:solidFill>
        </p:grpSpPr>
        <p:sp>
          <p:nvSpPr>
            <p:cNvPr id="53" name="Freeform 155"/>
            <p:cNvSpPr>
              <a:spLocks noEditPoints="1"/>
            </p:cNvSpPr>
            <p:nvPr/>
          </p:nvSpPr>
          <p:spPr bwMode="auto">
            <a:xfrm>
              <a:off x="9224963" y="2505075"/>
              <a:ext cx="1155700" cy="1173163"/>
            </a:xfrm>
            <a:custGeom>
              <a:avLst/>
              <a:gdLst>
                <a:gd name="T0" fmla="*/ 1760 w 1891"/>
                <a:gd name="T1" fmla="*/ 832 h 1920"/>
                <a:gd name="T2" fmla="*/ 1504 w 1891"/>
                <a:gd name="T3" fmla="*/ 768 h 1920"/>
                <a:gd name="T4" fmla="*/ 1632 w 1891"/>
                <a:gd name="T5" fmla="*/ 736 h 1920"/>
                <a:gd name="T6" fmla="*/ 1472 w 1891"/>
                <a:gd name="T7" fmla="*/ 160 h 1920"/>
                <a:gd name="T8" fmla="*/ 1167 w 1891"/>
                <a:gd name="T9" fmla="*/ 226 h 1920"/>
                <a:gd name="T10" fmla="*/ 640 w 1891"/>
                <a:gd name="T11" fmla="*/ 576 h 1920"/>
                <a:gd name="T12" fmla="*/ 480 w 1891"/>
                <a:gd name="T13" fmla="*/ 160 h 1920"/>
                <a:gd name="T14" fmla="*/ 175 w 1891"/>
                <a:gd name="T15" fmla="*/ 226 h 1920"/>
                <a:gd name="T16" fmla="*/ 32 w 1891"/>
                <a:gd name="T17" fmla="*/ 768 h 1920"/>
                <a:gd name="T18" fmla="*/ 128 w 1891"/>
                <a:gd name="T19" fmla="*/ 1184 h 1920"/>
                <a:gd name="T20" fmla="*/ 320 w 1891"/>
                <a:gd name="T21" fmla="*/ 1216 h 1920"/>
                <a:gd name="T22" fmla="*/ 352 w 1891"/>
                <a:gd name="T23" fmla="*/ 1920 h 1920"/>
                <a:gd name="T24" fmla="*/ 1344 w 1891"/>
                <a:gd name="T25" fmla="*/ 1888 h 1920"/>
                <a:gd name="T26" fmla="*/ 1879 w 1891"/>
                <a:gd name="T27" fmla="*/ 937 h 1920"/>
                <a:gd name="T28" fmla="*/ 1228 w 1891"/>
                <a:gd name="T29" fmla="*/ 288 h 1920"/>
                <a:gd name="T30" fmla="*/ 1216 w 1891"/>
                <a:gd name="T31" fmla="*/ 160 h 1920"/>
                <a:gd name="T32" fmla="*/ 1375 w 1891"/>
                <a:gd name="T33" fmla="*/ 231 h 1920"/>
                <a:gd name="T34" fmla="*/ 1423 w 1891"/>
                <a:gd name="T35" fmla="*/ 288 h 1920"/>
                <a:gd name="T36" fmla="*/ 1504 w 1891"/>
                <a:gd name="T37" fmla="*/ 704 h 1920"/>
                <a:gd name="T38" fmla="*/ 1440 w 1891"/>
                <a:gd name="T39" fmla="*/ 1154 h 1920"/>
                <a:gd name="T40" fmla="*/ 1335 w 1891"/>
                <a:gd name="T41" fmla="*/ 841 h 1920"/>
                <a:gd name="T42" fmla="*/ 1120 w 1891"/>
                <a:gd name="T43" fmla="*/ 384 h 1920"/>
                <a:gd name="T44" fmla="*/ 1056 w 1891"/>
                <a:gd name="T45" fmla="*/ 576 h 1920"/>
                <a:gd name="T46" fmla="*/ 1088 w 1891"/>
                <a:gd name="T47" fmla="*/ 832 h 1920"/>
                <a:gd name="T48" fmla="*/ 320 w 1891"/>
                <a:gd name="T49" fmla="*/ 608 h 1920"/>
                <a:gd name="T50" fmla="*/ 192 w 1891"/>
                <a:gd name="T51" fmla="*/ 384 h 1920"/>
                <a:gd name="T52" fmla="*/ 64 w 1891"/>
                <a:gd name="T53" fmla="*/ 704 h 1920"/>
                <a:gd name="T54" fmla="*/ 236 w 1891"/>
                <a:gd name="T55" fmla="*/ 288 h 1920"/>
                <a:gd name="T56" fmla="*/ 224 w 1891"/>
                <a:gd name="T57" fmla="*/ 160 h 1920"/>
                <a:gd name="T58" fmla="*/ 383 w 1891"/>
                <a:gd name="T59" fmla="*/ 231 h 1920"/>
                <a:gd name="T60" fmla="*/ 431 w 1891"/>
                <a:gd name="T61" fmla="*/ 288 h 1920"/>
                <a:gd name="T62" fmla="*/ 512 w 1891"/>
                <a:gd name="T63" fmla="*/ 576 h 1920"/>
                <a:gd name="T64" fmla="*/ 448 w 1891"/>
                <a:gd name="T65" fmla="*/ 576 h 1920"/>
                <a:gd name="T66" fmla="*/ 1280 w 1891"/>
                <a:gd name="T67" fmla="*/ 1856 h 1920"/>
                <a:gd name="T68" fmla="*/ 1024 w 1891"/>
                <a:gd name="T69" fmla="*/ 640 h 1920"/>
                <a:gd name="T70" fmla="*/ 1056 w 1891"/>
                <a:gd name="T71" fmla="*/ 896 h 1920"/>
                <a:gd name="T72" fmla="*/ 1133 w 1891"/>
                <a:gd name="T73" fmla="*/ 1477 h 1920"/>
                <a:gd name="T74" fmla="*/ 960 w 1891"/>
                <a:gd name="T75" fmla="*/ 1754 h 1920"/>
                <a:gd name="T76" fmla="*/ 997 w 1891"/>
                <a:gd name="T77" fmla="*/ 1791 h 1920"/>
                <a:gd name="T78" fmla="*/ 1275 w 1891"/>
                <a:gd name="T79" fmla="*/ 1618 h 1920"/>
                <a:gd name="T80" fmla="*/ 1097 w 1891"/>
                <a:gd name="T81" fmla="*/ 1609 h 1920"/>
                <a:gd name="T82" fmla="*/ 1146 w 1891"/>
                <a:gd name="T83" fmla="*/ 1543 h 1920"/>
                <a:gd name="T84" fmla="*/ 1085 w 1891"/>
                <a:gd name="T85" fmla="*/ 1712 h 1920"/>
                <a:gd name="T86" fmla="*/ 1247 w 1891"/>
                <a:gd name="T87" fmla="*/ 1554 h 1920"/>
                <a:gd name="T88" fmla="*/ 1811 w 1891"/>
                <a:gd name="T89" fmla="*/ 960 h 19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1" h="1920">
                  <a:moveTo>
                    <a:pt x="1879" y="937"/>
                  </a:moveTo>
                  <a:cubicBezTo>
                    <a:pt x="1783" y="841"/>
                    <a:pt x="1783" y="841"/>
                    <a:pt x="1783" y="841"/>
                  </a:cubicBezTo>
                  <a:cubicBezTo>
                    <a:pt x="1777" y="835"/>
                    <a:pt x="1768" y="831"/>
                    <a:pt x="1760" y="832"/>
                  </a:cubicBezTo>
                  <a:cubicBezTo>
                    <a:pt x="1751" y="832"/>
                    <a:pt x="1743" y="835"/>
                    <a:pt x="1737" y="842"/>
                  </a:cubicBezTo>
                  <a:cubicBezTo>
                    <a:pt x="1504" y="1087"/>
                    <a:pt x="1504" y="1087"/>
                    <a:pt x="1504" y="1087"/>
                  </a:cubicBezTo>
                  <a:cubicBezTo>
                    <a:pt x="1504" y="768"/>
                    <a:pt x="1504" y="768"/>
                    <a:pt x="1504" y="768"/>
                  </a:cubicBezTo>
                  <a:cubicBezTo>
                    <a:pt x="1600" y="768"/>
                    <a:pt x="1600" y="768"/>
                    <a:pt x="1600" y="768"/>
                  </a:cubicBezTo>
                  <a:cubicBezTo>
                    <a:pt x="1618" y="768"/>
                    <a:pt x="1632" y="753"/>
                    <a:pt x="1632" y="736"/>
                  </a:cubicBezTo>
                  <a:cubicBezTo>
                    <a:pt x="1632" y="736"/>
                    <a:pt x="1632" y="736"/>
                    <a:pt x="1632" y="736"/>
                  </a:cubicBezTo>
                  <a:cubicBezTo>
                    <a:pt x="1632" y="433"/>
                    <a:pt x="1632" y="433"/>
                    <a:pt x="1632" y="433"/>
                  </a:cubicBezTo>
                  <a:cubicBezTo>
                    <a:pt x="1632" y="330"/>
                    <a:pt x="1558" y="243"/>
                    <a:pt x="1457" y="226"/>
                  </a:cubicBezTo>
                  <a:cubicBezTo>
                    <a:pt x="1467" y="205"/>
                    <a:pt x="1472" y="183"/>
                    <a:pt x="1472" y="160"/>
                  </a:cubicBezTo>
                  <a:cubicBezTo>
                    <a:pt x="1472" y="71"/>
                    <a:pt x="1400" y="0"/>
                    <a:pt x="1312" y="0"/>
                  </a:cubicBezTo>
                  <a:cubicBezTo>
                    <a:pt x="1224" y="0"/>
                    <a:pt x="1152" y="71"/>
                    <a:pt x="1152" y="160"/>
                  </a:cubicBezTo>
                  <a:cubicBezTo>
                    <a:pt x="1152" y="183"/>
                    <a:pt x="1157" y="205"/>
                    <a:pt x="1167" y="226"/>
                  </a:cubicBezTo>
                  <a:cubicBezTo>
                    <a:pt x="1066" y="243"/>
                    <a:pt x="992" y="330"/>
                    <a:pt x="992" y="433"/>
                  </a:cubicBezTo>
                  <a:cubicBezTo>
                    <a:pt x="992" y="576"/>
                    <a:pt x="992" y="576"/>
                    <a:pt x="992" y="576"/>
                  </a:cubicBezTo>
                  <a:cubicBezTo>
                    <a:pt x="640" y="576"/>
                    <a:pt x="640" y="576"/>
                    <a:pt x="640" y="576"/>
                  </a:cubicBezTo>
                  <a:cubicBezTo>
                    <a:pt x="640" y="433"/>
                    <a:pt x="640" y="433"/>
                    <a:pt x="640" y="433"/>
                  </a:cubicBezTo>
                  <a:cubicBezTo>
                    <a:pt x="640" y="330"/>
                    <a:pt x="566" y="243"/>
                    <a:pt x="465" y="226"/>
                  </a:cubicBezTo>
                  <a:cubicBezTo>
                    <a:pt x="475" y="205"/>
                    <a:pt x="480" y="183"/>
                    <a:pt x="480" y="160"/>
                  </a:cubicBezTo>
                  <a:cubicBezTo>
                    <a:pt x="480" y="71"/>
                    <a:pt x="408" y="0"/>
                    <a:pt x="320" y="0"/>
                  </a:cubicBezTo>
                  <a:cubicBezTo>
                    <a:pt x="232" y="0"/>
                    <a:pt x="160" y="71"/>
                    <a:pt x="160" y="160"/>
                  </a:cubicBezTo>
                  <a:cubicBezTo>
                    <a:pt x="160" y="183"/>
                    <a:pt x="165" y="205"/>
                    <a:pt x="175" y="226"/>
                  </a:cubicBezTo>
                  <a:cubicBezTo>
                    <a:pt x="74" y="243"/>
                    <a:pt x="0" y="330"/>
                    <a:pt x="0" y="433"/>
                  </a:cubicBezTo>
                  <a:cubicBezTo>
                    <a:pt x="0" y="736"/>
                    <a:pt x="0" y="736"/>
                    <a:pt x="0" y="736"/>
                  </a:cubicBezTo>
                  <a:cubicBezTo>
                    <a:pt x="0" y="753"/>
                    <a:pt x="14" y="768"/>
                    <a:pt x="32" y="768"/>
                  </a:cubicBezTo>
                  <a:cubicBezTo>
                    <a:pt x="32" y="768"/>
                    <a:pt x="32" y="768"/>
                    <a:pt x="32" y="768"/>
                  </a:cubicBezTo>
                  <a:cubicBezTo>
                    <a:pt x="128" y="768"/>
                    <a:pt x="128" y="768"/>
                    <a:pt x="128" y="768"/>
                  </a:cubicBezTo>
                  <a:cubicBezTo>
                    <a:pt x="128" y="1184"/>
                    <a:pt x="128" y="1184"/>
                    <a:pt x="128" y="1184"/>
                  </a:cubicBezTo>
                  <a:cubicBezTo>
                    <a:pt x="128" y="1201"/>
                    <a:pt x="142" y="1216"/>
                    <a:pt x="160" y="1216"/>
                  </a:cubicBezTo>
                  <a:cubicBezTo>
                    <a:pt x="160" y="1216"/>
                    <a:pt x="160" y="1216"/>
                    <a:pt x="160" y="1216"/>
                  </a:cubicBezTo>
                  <a:cubicBezTo>
                    <a:pt x="320" y="1216"/>
                    <a:pt x="320" y="1216"/>
                    <a:pt x="320" y="1216"/>
                  </a:cubicBezTo>
                  <a:cubicBezTo>
                    <a:pt x="320" y="1888"/>
                    <a:pt x="320" y="1888"/>
                    <a:pt x="320" y="1888"/>
                  </a:cubicBezTo>
                  <a:cubicBezTo>
                    <a:pt x="320" y="1905"/>
                    <a:pt x="334" y="1920"/>
                    <a:pt x="352" y="1920"/>
                  </a:cubicBezTo>
                  <a:cubicBezTo>
                    <a:pt x="352" y="1920"/>
                    <a:pt x="352" y="1920"/>
                    <a:pt x="352" y="1920"/>
                  </a:cubicBezTo>
                  <a:cubicBezTo>
                    <a:pt x="1312" y="1920"/>
                    <a:pt x="1312" y="1920"/>
                    <a:pt x="1312" y="1920"/>
                  </a:cubicBezTo>
                  <a:cubicBezTo>
                    <a:pt x="1330" y="1920"/>
                    <a:pt x="1344" y="1905"/>
                    <a:pt x="1344" y="1888"/>
                  </a:cubicBezTo>
                  <a:cubicBezTo>
                    <a:pt x="1344" y="1888"/>
                    <a:pt x="1344" y="1888"/>
                    <a:pt x="1344" y="1888"/>
                  </a:cubicBezTo>
                  <a:cubicBezTo>
                    <a:pt x="1344" y="1545"/>
                    <a:pt x="1344" y="1545"/>
                    <a:pt x="1344" y="1545"/>
                  </a:cubicBezTo>
                  <a:cubicBezTo>
                    <a:pt x="1879" y="982"/>
                    <a:pt x="1879" y="982"/>
                    <a:pt x="1879" y="982"/>
                  </a:cubicBezTo>
                  <a:cubicBezTo>
                    <a:pt x="1891" y="969"/>
                    <a:pt x="1891" y="949"/>
                    <a:pt x="1879" y="937"/>
                  </a:cubicBezTo>
                  <a:moveTo>
                    <a:pt x="1056" y="433"/>
                  </a:moveTo>
                  <a:cubicBezTo>
                    <a:pt x="1056" y="353"/>
                    <a:pt x="1121" y="288"/>
                    <a:pt x="1201" y="288"/>
                  </a:cubicBezTo>
                  <a:cubicBezTo>
                    <a:pt x="1228" y="288"/>
                    <a:pt x="1228" y="288"/>
                    <a:pt x="1228" y="288"/>
                  </a:cubicBezTo>
                  <a:cubicBezTo>
                    <a:pt x="1246" y="288"/>
                    <a:pt x="1260" y="273"/>
                    <a:pt x="1260" y="256"/>
                  </a:cubicBezTo>
                  <a:cubicBezTo>
                    <a:pt x="1260" y="246"/>
                    <a:pt x="1256" y="238"/>
                    <a:pt x="1249" y="231"/>
                  </a:cubicBezTo>
                  <a:cubicBezTo>
                    <a:pt x="1228" y="214"/>
                    <a:pt x="1216" y="187"/>
                    <a:pt x="1216" y="160"/>
                  </a:cubicBezTo>
                  <a:cubicBezTo>
                    <a:pt x="1216" y="107"/>
                    <a:pt x="1259" y="64"/>
                    <a:pt x="1312" y="64"/>
                  </a:cubicBezTo>
                  <a:cubicBezTo>
                    <a:pt x="1365" y="64"/>
                    <a:pt x="1408" y="107"/>
                    <a:pt x="1408" y="160"/>
                  </a:cubicBezTo>
                  <a:cubicBezTo>
                    <a:pt x="1408" y="187"/>
                    <a:pt x="1396" y="214"/>
                    <a:pt x="1375" y="231"/>
                  </a:cubicBezTo>
                  <a:cubicBezTo>
                    <a:pt x="1361" y="243"/>
                    <a:pt x="1360" y="263"/>
                    <a:pt x="1372" y="277"/>
                  </a:cubicBezTo>
                  <a:cubicBezTo>
                    <a:pt x="1378" y="284"/>
                    <a:pt x="1387" y="288"/>
                    <a:pt x="1396" y="288"/>
                  </a:cubicBezTo>
                  <a:cubicBezTo>
                    <a:pt x="1423" y="288"/>
                    <a:pt x="1423" y="288"/>
                    <a:pt x="1423" y="288"/>
                  </a:cubicBezTo>
                  <a:cubicBezTo>
                    <a:pt x="1503" y="288"/>
                    <a:pt x="1568" y="353"/>
                    <a:pt x="1568" y="433"/>
                  </a:cubicBezTo>
                  <a:cubicBezTo>
                    <a:pt x="1568" y="704"/>
                    <a:pt x="1568" y="704"/>
                    <a:pt x="1568" y="704"/>
                  </a:cubicBezTo>
                  <a:cubicBezTo>
                    <a:pt x="1504" y="704"/>
                    <a:pt x="1504" y="704"/>
                    <a:pt x="1504" y="704"/>
                  </a:cubicBezTo>
                  <a:cubicBezTo>
                    <a:pt x="1504" y="384"/>
                    <a:pt x="1504" y="384"/>
                    <a:pt x="1504" y="384"/>
                  </a:cubicBezTo>
                  <a:cubicBezTo>
                    <a:pt x="1440" y="384"/>
                    <a:pt x="1440" y="384"/>
                    <a:pt x="1440" y="384"/>
                  </a:cubicBezTo>
                  <a:cubicBezTo>
                    <a:pt x="1440" y="1154"/>
                    <a:pt x="1440" y="1154"/>
                    <a:pt x="1440" y="1154"/>
                  </a:cubicBezTo>
                  <a:cubicBezTo>
                    <a:pt x="1344" y="1255"/>
                    <a:pt x="1344" y="1255"/>
                    <a:pt x="1344" y="1255"/>
                  </a:cubicBezTo>
                  <a:cubicBezTo>
                    <a:pt x="1344" y="864"/>
                    <a:pt x="1344" y="864"/>
                    <a:pt x="1344" y="864"/>
                  </a:cubicBezTo>
                  <a:cubicBezTo>
                    <a:pt x="1344" y="855"/>
                    <a:pt x="1341" y="847"/>
                    <a:pt x="1335" y="841"/>
                  </a:cubicBezTo>
                  <a:cubicBezTo>
                    <a:pt x="1184" y="690"/>
                    <a:pt x="1184" y="690"/>
                    <a:pt x="1184" y="690"/>
                  </a:cubicBezTo>
                  <a:cubicBezTo>
                    <a:pt x="1184" y="384"/>
                    <a:pt x="1184" y="384"/>
                    <a:pt x="1184" y="384"/>
                  </a:cubicBezTo>
                  <a:cubicBezTo>
                    <a:pt x="1120" y="384"/>
                    <a:pt x="1120" y="384"/>
                    <a:pt x="1120" y="384"/>
                  </a:cubicBezTo>
                  <a:cubicBezTo>
                    <a:pt x="1120" y="626"/>
                    <a:pt x="1120" y="626"/>
                    <a:pt x="1120" y="626"/>
                  </a:cubicBezTo>
                  <a:cubicBezTo>
                    <a:pt x="1079" y="585"/>
                    <a:pt x="1079" y="585"/>
                    <a:pt x="1079" y="585"/>
                  </a:cubicBezTo>
                  <a:cubicBezTo>
                    <a:pt x="1073" y="579"/>
                    <a:pt x="1064" y="576"/>
                    <a:pt x="1056" y="576"/>
                  </a:cubicBezTo>
                  <a:lnTo>
                    <a:pt x="1056" y="433"/>
                  </a:lnTo>
                  <a:close/>
                  <a:moveTo>
                    <a:pt x="1235" y="832"/>
                  </a:moveTo>
                  <a:cubicBezTo>
                    <a:pt x="1088" y="832"/>
                    <a:pt x="1088" y="832"/>
                    <a:pt x="1088" y="832"/>
                  </a:cubicBezTo>
                  <a:cubicBezTo>
                    <a:pt x="1088" y="685"/>
                    <a:pt x="1088" y="685"/>
                    <a:pt x="1088" y="685"/>
                  </a:cubicBezTo>
                  <a:lnTo>
                    <a:pt x="1235" y="832"/>
                  </a:lnTo>
                  <a:close/>
                  <a:moveTo>
                    <a:pt x="320" y="608"/>
                  </a:moveTo>
                  <a:cubicBezTo>
                    <a:pt x="320" y="1152"/>
                    <a:pt x="320" y="1152"/>
                    <a:pt x="320" y="1152"/>
                  </a:cubicBezTo>
                  <a:cubicBezTo>
                    <a:pt x="192" y="1152"/>
                    <a:pt x="192" y="1152"/>
                    <a:pt x="192" y="1152"/>
                  </a:cubicBezTo>
                  <a:cubicBezTo>
                    <a:pt x="192" y="384"/>
                    <a:pt x="192" y="384"/>
                    <a:pt x="192" y="384"/>
                  </a:cubicBezTo>
                  <a:cubicBezTo>
                    <a:pt x="128" y="384"/>
                    <a:pt x="128" y="384"/>
                    <a:pt x="128" y="384"/>
                  </a:cubicBezTo>
                  <a:cubicBezTo>
                    <a:pt x="128" y="704"/>
                    <a:pt x="128" y="704"/>
                    <a:pt x="128" y="704"/>
                  </a:cubicBezTo>
                  <a:cubicBezTo>
                    <a:pt x="64" y="704"/>
                    <a:pt x="64" y="704"/>
                    <a:pt x="64" y="704"/>
                  </a:cubicBezTo>
                  <a:cubicBezTo>
                    <a:pt x="64" y="433"/>
                    <a:pt x="64" y="433"/>
                    <a:pt x="64" y="433"/>
                  </a:cubicBezTo>
                  <a:cubicBezTo>
                    <a:pt x="64" y="353"/>
                    <a:pt x="129" y="288"/>
                    <a:pt x="209" y="288"/>
                  </a:cubicBezTo>
                  <a:cubicBezTo>
                    <a:pt x="236" y="288"/>
                    <a:pt x="236" y="288"/>
                    <a:pt x="236" y="288"/>
                  </a:cubicBezTo>
                  <a:cubicBezTo>
                    <a:pt x="254" y="288"/>
                    <a:pt x="268" y="273"/>
                    <a:pt x="268" y="256"/>
                  </a:cubicBezTo>
                  <a:cubicBezTo>
                    <a:pt x="268" y="246"/>
                    <a:pt x="264" y="238"/>
                    <a:pt x="257" y="231"/>
                  </a:cubicBezTo>
                  <a:cubicBezTo>
                    <a:pt x="236" y="214"/>
                    <a:pt x="224" y="187"/>
                    <a:pt x="224" y="160"/>
                  </a:cubicBezTo>
                  <a:cubicBezTo>
                    <a:pt x="224" y="107"/>
                    <a:pt x="267" y="64"/>
                    <a:pt x="320" y="64"/>
                  </a:cubicBezTo>
                  <a:cubicBezTo>
                    <a:pt x="373" y="64"/>
                    <a:pt x="416" y="107"/>
                    <a:pt x="416" y="160"/>
                  </a:cubicBezTo>
                  <a:cubicBezTo>
                    <a:pt x="416" y="187"/>
                    <a:pt x="404" y="214"/>
                    <a:pt x="383" y="231"/>
                  </a:cubicBezTo>
                  <a:cubicBezTo>
                    <a:pt x="369" y="243"/>
                    <a:pt x="368" y="263"/>
                    <a:pt x="380" y="277"/>
                  </a:cubicBezTo>
                  <a:cubicBezTo>
                    <a:pt x="386" y="284"/>
                    <a:pt x="395" y="288"/>
                    <a:pt x="404" y="288"/>
                  </a:cubicBezTo>
                  <a:cubicBezTo>
                    <a:pt x="431" y="288"/>
                    <a:pt x="431" y="288"/>
                    <a:pt x="431" y="288"/>
                  </a:cubicBezTo>
                  <a:cubicBezTo>
                    <a:pt x="511" y="288"/>
                    <a:pt x="576" y="353"/>
                    <a:pt x="576" y="433"/>
                  </a:cubicBezTo>
                  <a:cubicBezTo>
                    <a:pt x="576" y="576"/>
                    <a:pt x="576" y="576"/>
                    <a:pt x="576" y="576"/>
                  </a:cubicBezTo>
                  <a:cubicBezTo>
                    <a:pt x="512" y="576"/>
                    <a:pt x="512" y="576"/>
                    <a:pt x="512" y="576"/>
                  </a:cubicBezTo>
                  <a:cubicBezTo>
                    <a:pt x="512" y="384"/>
                    <a:pt x="512" y="384"/>
                    <a:pt x="512" y="384"/>
                  </a:cubicBezTo>
                  <a:cubicBezTo>
                    <a:pt x="448" y="384"/>
                    <a:pt x="448" y="384"/>
                    <a:pt x="448" y="384"/>
                  </a:cubicBezTo>
                  <a:cubicBezTo>
                    <a:pt x="448" y="576"/>
                    <a:pt x="448" y="576"/>
                    <a:pt x="448" y="576"/>
                  </a:cubicBezTo>
                  <a:cubicBezTo>
                    <a:pt x="352" y="576"/>
                    <a:pt x="352" y="576"/>
                    <a:pt x="352" y="576"/>
                  </a:cubicBezTo>
                  <a:cubicBezTo>
                    <a:pt x="334" y="576"/>
                    <a:pt x="320" y="590"/>
                    <a:pt x="320" y="608"/>
                  </a:cubicBezTo>
                  <a:close/>
                  <a:moveTo>
                    <a:pt x="1280" y="1856"/>
                  </a:moveTo>
                  <a:cubicBezTo>
                    <a:pt x="384" y="1856"/>
                    <a:pt x="384" y="1856"/>
                    <a:pt x="384" y="1856"/>
                  </a:cubicBezTo>
                  <a:cubicBezTo>
                    <a:pt x="384" y="640"/>
                    <a:pt x="384" y="640"/>
                    <a:pt x="384" y="640"/>
                  </a:cubicBezTo>
                  <a:cubicBezTo>
                    <a:pt x="1024" y="640"/>
                    <a:pt x="1024" y="640"/>
                    <a:pt x="1024" y="640"/>
                  </a:cubicBezTo>
                  <a:cubicBezTo>
                    <a:pt x="1024" y="864"/>
                    <a:pt x="1024" y="864"/>
                    <a:pt x="1024" y="864"/>
                  </a:cubicBezTo>
                  <a:cubicBezTo>
                    <a:pt x="1024" y="881"/>
                    <a:pt x="1038" y="896"/>
                    <a:pt x="1056" y="896"/>
                  </a:cubicBezTo>
                  <a:cubicBezTo>
                    <a:pt x="1056" y="896"/>
                    <a:pt x="1056" y="896"/>
                    <a:pt x="1056" y="896"/>
                  </a:cubicBezTo>
                  <a:cubicBezTo>
                    <a:pt x="1280" y="896"/>
                    <a:pt x="1280" y="896"/>
                    <a:pt x="1280" y="896"/>
                  </a:cubicBezTo>
                  <a:cubicBezTo>
                    <a:pt x="1280" y="1322"/>
                    <a:pt x="1280" y="1322"/>
                    <a:pt x="1280" y="1322"/>
                  </a:cubicBezTo>
                  <a:cubicBezTo>
                    <a:pt x="1133" y="1477"/>
                    <a:pt x="1133" y="1477"/>
                    <a:pt x="1133" y="1477"/>
                  </a:cubicBezTo>
                  <a:cubicBezTo>
                    <a:pt x="1010" y="1539"/>
                    <a:pt x="1010" y="1539"/>
                    <a:pt x="1010" y="1539"/>
                  </a:cubicBezTo>
                  <a:cubicBezTo>
                    <a:pt x="1001" y="1544"/>
                    <a:pt x="994" y="1552"/>
                    <a:pt x="992" y="1562"/>
                  </a:cubicBezTo>
                  <a:cubicBezTo>
                    <a:pt x="960" y="1754"/>
                    <a:pt x="960" y="1754"/>
                    <a:pt x="960" y="1754"/>
                  </a:cubicBezTo>
                  <a:cubicBezTo>
                    <a:pt x="958" y="1772"/>
                    <a:pt x="969" y="1788"/>
                    <a:pt x="987" y="1791"/>
                  </a:cubicBezTo>
                  <a:cubicBezTo>
                    <a:pt x="988" y="1791"/>
                    <a:pt x="990" y="1792"/>
                    <a:pt x="992" y="1792"/>
                  </a:cubicBezTo>
                  <a:cubicBezTo>
                    <a:pt x="994" y="1792"/>
                    <a:pt x="996" y="1791"/>
                    <a:pt x="997" y="1791"/>
                  </a:cubicBezTo>
                  <a:cubicBezTo>
                    <a:pt x="1189" y="1759"/>
                    <a:pt x="1189" y="1759"/>
                    <a:pt x="1189" y="1759"/>
                  </a:cubicBezTo>
                  <a:cubicBezTo>
                    <a:pt x="1199" y="1757"/>
                    <a:pt x="1208" y="1751"/>
                    <a:pt x="1213" y="1742"/>
                  </a:cubicBezTo>
                  <a:cubicBezTo>
                    <a:pt x="1275" y="1618"/>
                    <a:pt x="1275" y="1618"/>
                    <a:pt x="1275" y="1618"/>
                  </a:cubicBezTo>
                  <a:cubicBezTo>
                    <a:pt x="1280" y="1612"/>
                    <a:pt x="1280" y="1612"/>
                    <a:pt x="1280" y="1612"/>
                  </a:cubicBezTo>
                  <a:lnTo>
                    <a:pt x="1280" y="1856"/>
                  </a:lnTo>
                  <a:close/>
                  <a:moveTo>
                    <a:pt x="1097" y="1609"/>
                  </a:moveTo>
                  <a:cubicBezTo>
                    <a:pt x="1040" y="1666"/>
                    <a:pt x="1040" y="1666"/>
                    <a:pt x="1040" y="1666"/>
                  </a:cubicBezTo>
                  <a:cubicBezTo>
                    <a:pt x="1053" y="1589"/>
                    <a:pt x="1053" y="1589"/>
                    <a:pt x="1053" y="1589"/>
                  </a:cubicBezTo>
                  <a:cubicBezTo>
                    <a:pt x="1146" y="1543"/>
                    <a:pt x="1146" y="1543"/>
                    <a:pt x="1146" y="1543"/>
                  </a:cubicBezTo>
                  <a:cubicBezTo>
                    <a:pt x="1209" y="1606"/>
                    <a:pt x="1209" y="1606"/>
                    <a:pt x="1209" y="1606"/>
                  </a:cubicBezTo>
                  <a:cubicBezTo>
                    <a:pt x="1163" y="1699"/>
                    <a:pt x="1163" y="1699"/>
                    <a:pt x="1163" y="1699"/>
                  </a:cubicBezTo>
                  <a:cubicBezTo>
                    <a:pt x="1085" y="1712"/>
                    <a:pt x="1085" y="1712"/>
                    <a:pt x="1085" y="1712"/>
                  </a:cubicBezTo>
                  <a:cubicBezTo>
                    <a:pt x="1143" y="1654"/>
                    <a:pt x="1143" y="1654"/>
                    <a:pt x="1143" y="1654"/>
                  </a:cubicBezTo>
                  <a:lnTo>
                    <a:pt x="1097" y="1609"/>
                  </a:lnTo>
                  <a:close/>
                  <a:moveTo>
                    <a:pt x="1247" y="1554"/>
                  </a:moveTo>
                  <a:cubicBezTo>
                    <a:pt x="1197" y="1503"/>
                    <a:pt x="1197" y="1503"/>
                    <a:pt x="1197" y="1503"/>
                  </a:cubicBezTo>
                  <a:cubicBezTo>
                    <a:pt x="1761" y="909"/>
                    <a:pt x="1761" y="909"/>
                    <a:pt x="1761" y="909"/>
                  </a:cubicBezTo>
                  <a:cubicBezTo>
                    <a:pt x="1811" y="960"/>
                    <a:pt x="1811" y="960"/>
                    <a:pt x="1811" y="960"/>
                  </a:cubicBezTo>
                  <a:lnTo>
                    <a:pt x="1247" y="15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156"/>
            <p:cNvSpPr>
              <a:spLocks noChangeArrowheads="1"/>
            </p:cNvSpPr>
            <p:nvPr/>
          </p:nvSpPr>
          <p:spPr bwMode="auto">
            <a:xfrm>
              <a:off x="9537700" y="2955925"/>
              <a:ext cx="234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157"/>
            <p:cNvSpPr>
              <a:spLocks noChangeArrowheads="1"/>
            </p:cNvSpPr>
            <p:nvPr/>
          </p:nvSpPr>
          <p:spPr bwMode="auto">
            <a:xfrm>
              <a:off x="9499600" y="3052763"/>
              <a:ext cx="1762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158"/>
            <p:cNvSpPr>
              <a:spLocks noChangeArrowheads="1"/>
            </p:cNvSpPr>
            <p:nvPr/>
          </p:nvSpPr>
          <p:spPr bwMode="auto">
            <a:xfrm>
              <a:off x="9713913" y="3052763"/>
              <a:ext cx="98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159"/>
            <p:cNvSpPr>
              <a:spLocks noChangeArrowheads="1"/>
            </p:cNvSpPr>
            <p:nvPr/>
          </p:nvSpPr>
          <p:spPr bwMode="auto">
            <a:xfrm>
              <a:off x="9499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160"/>
            <p:cNvSpPr>
              <a:spLocks noChangeArrowheads="1"/>
            </p:cNvSpPr>
            <p:nvPr/>
          </p:nvSpPr>
          <p:spPr bwMode="auto">
            <a:xfrm>
              <a:off x="9753600" y="3151188"/>
              <a:ext cx="2143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161"/>
            <p:cNvSpPr>
              <a:spLocks noChangeArrowheads="1"/>
            </p:cNvSpPr>
            <p:nvPr/>
          </p:nvSpPr>
          <p:spPr bwMode="auto">
            <a:xfrm>
              <a:off x="9499600" y="3248025"/>
              <a:ext cx="1365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162"/>
            <p:cNvSpPr>
              <a:spLocks noChangeArrowheads="1"/>
            </p:cNvSpPr>
            <p:nvPr/>
          </p:nvSpPr>
          <p:spPr bwMode="auto">
            <a:xfrm>
              <a:off x="9675813" y="3248025"/>
              <a:ext cx="292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163"/>
            <p:cNvSpPr>
              <a:spLocks noChangeArrowheads="1"/>
            </p:cNvSpPr>
            <p:nvPr/>
          </p:nvSpPr>
          <p:spPr bwMode="auto">
            <a:xfrm>
              <a:off x="9499600" y="3346450"/>
              <a:ext cx="11747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164"/>
            <p:cNvSpPr>
              <a:spLocks noChangeArrowheads="1"/>
            </p:cNvSpPr>
            <p:nvPr/>
          </p:nvSpPr>
          <p:spPr bwMode="auto">
            <a:xfrm>
              <a:off x="9655175" y="3346450"/>
              <a:ext cx="252412"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165"/>
            <p:cNvSpPr>
              <a:spLocks noChangeArrowheads="1"/>
            </p:cNvSpPr>
            <p:nvPr/>
          </p:nvSpPr>
          <p:spPr bwMode="auto">
            <a:xfrm>
              <a:off x="9499600" y="3444875"/>
              <a:ext cx="1079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Rectangle 166"/>
            <p:cNvSpPr>
              <a:spLocks noChangeArrowheads="1"/>
            </p:cNvSpPr>
            <p:nvPr/>
          </p:nvSpPr>
          <p:spPr bwMode="auto">
            <a:xfrm>
              <a:off x="9639300" y="3444875"/>
              <a:ext cx="1539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Rectangle 167"/>
            <p:cNvSpPr>
              <a:spLocks noChangeArrowheads="1"/>
            </p:cNvSpPr>
            <p:nvPr/>
          </p:nvSpPr>
          <p:spPr bwMode="auto">
            <a:xfrm>
              <a:off x="9499600" y="3541713"/>
              <a:ext cx="1539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168"/>
            <p:cNvSpPr>
              <a:spLocks noChangeArrowheads="1"/>
            </p:cNvSpPr>
            <p:nvPr/>
          </p:nvSpPr>
          <p:spPr bwMode="auto">
            <a:xfrm>
              <a:off x="10320338" y="35623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Rectangle 169"/>
            <p:cNvSpPr>
              <a:spLocks noChangeArrowheads="1"/>
            </p:cNvSpPr>
            <p:nvPr/>
          </p:nvSpPr>
          <p:spPr bwMode="auto">
            <a:xfrm>
              <a:off x="10320338" y="3640138"/>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Rectangle 170"/>
            <p:cNvSpPr>
              <a:spLocks noChangeArrowheads="1"/>
            </p:cNvSpPr>
            <p:nvPr/>
          </p:nvSpPr>
          <p:spPr bwMode="auto">
            <a:xfrm>
              <a:off x="10360025"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Rectangle 171"/>
            <p:cNvSpPr>
              <a:spLocks noChangeArrowheads="1"/>
            </p:cNvSpPr>
            <p:nvPr/>
          </p:nvSpPr>
          <p:spPr bwMode="auto">
            <a:xfrm>
              <a:off x="10282238" y="3600450"/>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Rectangle 172"/>
            <p:cNvSpPr>
              <a:spLocks noChangeArrowheads="1"/>
            </p:cNvSpPr>
            <p:nvPr/>
          </p:nvSpPr>
          <p:spPr bwMode="auto">
            <a:xfrm>
              <a:off x="10320338" y="2505075"/>
              <a:ext cx="39687"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Rectangle 173"/>
            <p:cNvSpPr>
              <a:spLocks noChangeArrowheads="1"/>
            </p:cNvSpPr>
            <p:nvPr/>
          </p:nvSpPr>
          <p:spPr bwMode="auto">
            <a:xfrm>
              <a:off x="10320338" y="2584450"/>
              <a:ext cx="396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174"/>
            <p:cNvSpPr>
              <a:spLocks noChangeArrowheads="1"/>
            </p:cNvSpPr>
            <p:nvPr/>
          </p:nvSpPr>
          <p:spPr bwMode="auto">
            <a:xfrm>
              <a:off x="10360025"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175"/>
            <p:cNvSpPr>
              <a:spLocks noChangeArrowheads="1"/>
            </p:cNvSpPr>
            <p:nvPr/>
          </p:nvSpPr>
          <p:spPr bwMode="auto">
            <a:xfrm>
              <a:off x="10282238" y="2544763"/>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81956087"/>
      </p:ext>
    </p:extLst>
  </p:cSld>
  <p:clrMapOvr>
    <a:masterClrMapping/>
  </p:clrMapOvr>
  <p:transition spd="slow">
    <p:push dir="u"/>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ounded Rectangle 53"/>
          <p:cNvSpPr/>
          <p:nvPr/>
        </p:nvSpPr>
        <p:spPr bwMode="auto">
          <a:xfrm flipH="1">
            <a:off x="5183434" y="960923"/>
            <a:ext cx="3438145" cy="1168908"/>
          </a:xfrm>
          <a:prstGeom prst="roundRect">
            <a:avLst>
              <a:gd name="adj" fmla="val 2786"/>
            </a:avLst>
          </a:prstGeom>
          <a:solidFill>
            <a:schemeClr val="bg1">
              <a:lumMod val="85000"/>
            </a:schemeClr>
          </a:solidFill>
          <a:ln w="9525">
            <a:noFill/>
            <a:round/>
            <a:headEnd/>
            <a:tailEnd/>
          </a:ln>
          <a:effectLst>
            <a:outerShdw blurRad="508000" sx="70000" sy="70000" algn="ct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r"/>
            <a:endParaRPr lang="en-US"/>
          </a:p>
        </p:txBody>
      </p:sp>
      <p:sp>
        <p:nvSpPr>
          <p:cNvPr id="93" name="Round Same Side Corner Rectangle 92"/>
          <p:cNvSpPr/>
          <p:nvPr/>
        </p:nvSpPr>
        <p:spPr bwMode="auto">
          <a:xfrm rot="16200000">
            <a:off x="5184196" y="960162"/>
            <a:ext cx="1168908" cy="1170432"/>
          </a:xfrm>
          <a:prstGeom prst="round2SameRect">
            <a:avLst>
              <a:gd name="adj1" fmla="val 2651"/>
              <a:gd name="adj2" fmla="val 0"/>
            </a:avLst>
          </a:prstGeom>
          <a:solidFill>
            <a:schemeClr val="bg1"/>
          </a:solidFill>
          <a:ln w="9525">
            <a:noFill/>
            <a:round/>
            <a:headEnd/>
            <a:tailEnd/>
          </a:ln>
          <a:effectLst>
            <a:outerShdw blurRad="50800" dist="38100" dir="10800000" algn="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29" name="Straight Connector 28"/>
          <p:cNvCxnSpPr/>
          <p:nvPr/>
        </p:nvCxnSpPr>
        <p:spPr>
          <a:xfrm>
            <a:off x="4572001" y="0"/>
            <a:ext cx="0" cy="5143500"/>
          </a:xfrm>
          <a:prstGeom prst="line">
            <a:avLst/>
          </a:prstGeom>
          <a:ln w="19050"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46" name="Rounded Rectangle 45"/>
          <p:cNvSpPr/>
          <p:nvPr/>
        </p:nvSpPr>
        <p:spPr bwMode="auto">
          <a:xfrm>
            <a:off x="522423" y="3013669"/>
            <a:ext cx="3438145" cy="1168908"/>
          </a:xfrm>
          <a:prstGeom prst="roundRect">
            <a:avLst>
              <a:gd name="adj" fmla="val 2786"/>
            </a:avLst>
          </a:prstGeom>
          <a:solidFill>
            <a:schemeClr val="bg1">
              <a:lumMod val="85000"/>
            </a:schemeClr>
          </a:solidFill>
          <a:ln w="9525">
            <a:noFill/>
            <a:round/>
            <a:headEnd/>
            <a:tailEnd/>
          </a:ln>
          <a:effectLst>
            <a:outerShdw blurRad="508000" sx="70000" sy="70000" algn="ct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r"/>
            <a:endParaRPr lang="en-US"/>
          </a:p>
        </p:txBody>
      </p:sp>
      <p:sp>
        <p:nvSpPr>
          <p:cNvPr id="47" name="Round Same Side Corner Rectangle 46"/>
          <p:cNvSpPr/>
          <p:nvPr/>
        </p:nvSpPr>
        <p:spPr bwMode="auto">
          <a:xfrm rot="5400000" flipH="1">
            <a:off x="2790897" y="3012907"/>
            <a:ext cx="1168908" cy="1170432"/>
          </a:xfrm>
          <a:prstGeom prst="round2SameRect">
            <a:avLst>
              <a:gd name="adj1" fmla="val 2651"/>
              <a:gd name="adj2" fmla="val 0"/>
            </a:avLst>
          </a:prstGeom>
          <a:solidFill>
            <a:schemeClr val="bg1"/>
          </a:solidFill>
          <a:ln w="9525">
            <a:noFill/>
            <a:round/>
            <a:headEnd/>
            <a:tailEnd/>
          </a:ln>
          <a:effectLst>
            <a:outerShdw blurRad="50800" dist="38100" algn="l"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8" name="Freeform 47"/>
          <p:cNvSpPr/>
          <p:nvPr/>
        </p:nvSpPr>
        <p:spPr bwMode="auto">
          <a:xfrm>
            <a:off x="2831510" y="3067034"/>
            <a:ext cx="1087684" cy="781320"/>
          </a:xfrm>
          <a:custGeom>
            <a:avLst/>
            <a:gdLst>
              <a:gd name="connsiteX0" fmla="*/ 28797 w 1087684"/>
              <a:gd name="connsiteY0" fmla="*/ 0 h 781320"/>
              <a:gd name="connsiteX1" fmla="*/ 1087684 w 1087684"/>
              <a:gd name="connsiteY1" fmla="*/ 0 h 781320"/>
              <a:gd name="connsiteX2" fmla="*/ 1087684 w 1087684"/>
              <a:gd name="connsiteY2" fmla="*/ 781320 h 781320"/>
              <a:gd name="connsiteX3" fmla="*/ 28797 w 1087684"/>
              <a:gd name="connsiteY3" fmla="*/ 781320 h 781320"/>
              <a:gd name="connsiteX4" fmla="*/ 0 w 1087684"/>
              <a:gd name="connsiteY4" fmla="*/ 760607 h 781320"/>
              <a:gd name="connsiteX5" fmla="*/ 0 w 1087684"/>
              <a:gd name="connsiteY5" fmla="*/ 20713 h 781320"/>
              <a:gd name="connsiteX6" fmla="*/ 28797 w 1087684"/>
              <a:gd name="connsiteY6" fmla="*/ 0 h 781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7684" h="781320">
                <a:moveTo>
                  <a:pt x="28797" y="0"/>
                </a:moveTo>
                <a:lnTo>
                  <a:pt x="1087684" y="0"/>
                </a:lnTo>
                <a:lnTo>
                  <a:pt x="1087684" y="781320"/>
                </a:lnTo>
                <a:lnTo>
                  <a:pt x="28797" y="781320"/>
                </a:lnTo>
                <a:cubicBezTo>
                  <a:pt x="12893" y="781320"/>
                  <a:pt x="0" y="772047"/>
                  <a:pt x="0" y="760607"/>
                </a:cubicBezTo>
                <a:lnTo>
                  <a:pt x="0" y="20713"/>
                </a:lnTo>
                <a:cubicBezTo>
                  <a:pt x="0" y="9274"/>
                  <a:pt x="12893" y="0"/>
                  <a:pt x="28797" y="0"/>
                </a:cubicBezTo>
                <a:close/>
              </a:path>
            </a:pathLst>
          </a:cu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9" name="Rectangle 48"/>
          <p:cNvSpPr/>
          <p:nvPr/>
        </p:nvSpPr>
        <p:spPr>
          <a:xfrm flipH="1">
            <a:off x="2831509" y="3913766"/>
            <a:ext cx="1087683" cy="215444"/>
          </a:xfrm>
          <a:prstGeom prst="rect">
            <a:avLst/>
          </a:prstGeom>
          <a:ln>
            <a:noFill/>
          </a:ln>
        </p:spPr>
        <p:txBody>
          <a:bodyPr wrap="square" lIns="0" tIns="0" rIns="0" bIns="0" anchor="ctr">
            <a:spAutoFit/>
          </a:bodyPr>
          <a:lstStyle/>
          <a:p>
            <a:pPr algn="ctr"/>
            <a:r>
              <a:rPr lang="en-US" sz="1400" b="1" dirty="0" smtClean="0">
                <a:solidFill>
                  <a:schemeClr val="tx1">
                    <a:lumMod val="75000"/>
                    <a:lumOff val="25000"/>
                  </a:schemeClr>
                </a:solidFill>
              </a:rPr>
              <a:t>2016 - 2017</a:t>
            </a:r>
            <a:endParaRPr lang="en-US" sz="1400" b="1" dirty="0">
              <a:ln w="3175">
                <a:noFill/>
                <a:prstDash val="sysDot"/>
              </a:ln>
              <a:solidFill>
                <a:schemeClr val="tx1">
                  <a:lumMod val="75000"/>
                  <a:lumOff val="25000"/>
                </a:schemeClr>
              </a:solidFill>
            </a:endParaRPr>
          </a:p>
        </p:txBody>
      </p:sp>
      <p:grpSp>
        <p:nvGrpSpPr>
          <p:cNvPr id="50" name="Group 49"/>
          <p:cNvGrpSpPr/>
          <p:nvPr/>
        </p:nvGrpSpPr>
        <p:grpSpPr>
          <a:xfrm>
            <a:off x="626358" y="3116597"/>
            <a:ext cx="2057401" cy="963053"/>
            <a:chOff x="6477000" y="1849305"/>
            <a:chExt cx="2057401" cy="963053"/>
          </a:xfrm>
        </p:grpSpPr>
        <p:sp>
          <p:nvSpPr>
            <p:cNvPr id="51" name="ZoneTexte 13"/>
            <p:cNvSpPr txBox="1"/>
            <p:nvPr/>
          </p:nvSpPr>
          <p:spPr>
            <a:xfrm>
              <a:off x="6477000" y="2092161"/>
              <a:ext cx="2057400" cy="720197"/>
            </a:xfrm>
            <a:prstGeom prst="rect">
              <a:avLst/>
            </a:prstGeom>
            <a:noFill/>
          </p:spPr>
          <p:txBody>
            <a:bodyPr wrap="square" lIns="0" tIns="0" rIns="0" bIns="0" rtlCol="0">
              <a:spAutoFit/>
            </a:bodyPr>
            <a:lstStyle/>
            <a:p>
              <a:pPr>
                <a:lnSpc>
                  <a:spcPct val="130000"/>
                </a:lnSpc>
              </a:pPr>
              <a:r>
                <a:rPr lang="en-US" sz="900" dirty="0" smtClean="0">
                  <a:solidFill>
                    <a:schemeClr val="tx1">
                      <a:lumMod val="75000"/>
                      <a:lumOff val="25000"/>
                    </a:schemeClr>
                  </a:solidFill>
                </a:rPr>
                <a:t>It’s </a:t>
              </a:r>
              <a:r>
                <a:rPr lang="en-US" sz="900" dirty="0">
                  <a:solidFill>
                    <a:schemeClr val="tx1">
                      <a:lumMod val="75000"/>
                      <a:lumOff val="25000"/>
                    </a:schemeClr>
                  </a:solidFill>
                </a:rPr>
                <a:t>now that much easier and more effective to start your business, thanks to company! Our tool will guide you step by step to </a:t>
              </a:r>
              <a:r>
                <a:rPr lang="en-US" sz="900" dirty="0" smtClean="0">
                  <a:solidFill>
                    <a:schemeClr val="tx1">
                      <a:lumMod val="75000"/>
                      <a:lumOff val="25000"/>
                    </a:schemeClr>
                  </a:solidFill>
                </a:rPr>
                <a:t>.</a:t>
              </a:r>
              <a:endParaRPr lang="en-US" sz="900" dirty="0">
                <a:solidFill>
                  <a:schemeClr val="tx1">
                    <a:lumMod val="75000"/>
                    <a:lumOff val="25000"/>
                  </a:schemeClr>
                </a:solidFill>
              </a:endParaRPr>
            </a:p>
          </p:txBody>
        </p:sp>
        <p:sp>
          <p:nvSpPr>
            <p:cNvPr id="52" name="Rectangle 51"/>
            <p:cNvSpPr/>
            <p:nvPr/>
          </p:nvSpPr>
          <p:spPr>
            <a:xfrm>
              <a:off x="6477001" y="1849305"/>
              <a:ext cx="2057400" cy="184666"/>
            </a:xfrm>
            <a:prstGeom prst="rect">
              <a:avLst/>
            </a:prstGeom>
          </p:spPr>
          <p:txBody>
            <a:bodyPr wrap="square" lIns="0" tIns="0" rIns="0" bIns="0">
              <a:spAutoFit/>
            </a:bodyPr>
            <a:lstStyle/>
            <a:p>
              <a:r>
                <a:rPr lang="en-US" sz="1200" b="1" dirty="0" smtClean="0">
                  <a:ln w="3175">
                    <a:noFill/>
                    <a:prstDash val="sysDot"/>
                  </a:ln>
                  <a:solidFill>
                    <a:schemeClr val="tx1">
                      <a:lumMod val="75000"/>
                      <a:lumOff val="25000"/>
                    </a:schemeClr>
                  </a:solidFill>
                </a:rPr>
                <a:t>#</a:t>
              </a:r>
              <a:r>
                <a:rPr lang="en-US" sz="1200" b="1" dirty="0" smtClean="0">
                  <a:solidFill>
                    <a:schemeClr val="tx1">
                      <a:lumMod val="75000"/>
                      <a:lumOff val="25000"/>
                    </a:schemeClr>
                  </a:solidFill>
                </a:rPr>
                <a:t>Business </a:t>
              </a:r>
              <a:r>
                <a:rPr lang="en-US" sz="1200" b="1" dirty="0">
                  <a:ln w="3175">
                    <a:noFill/>
                    <a:prstDash val="sysDot"/>
                  </a:ln>
                  <a:solidFill>
                    <a:schemeClr val="tx1">
                      <a:lumMod val="75000"/>
                      <a:lumOff val="25000"/>
                    </a:schemeClr>
                  </a:solidFill>
                </a:rPr>
                <a:t>Solutions</a:t>
              </a:r>
            </a:p>
          </p:txBody>
        </p:sp>
      </p:grpSp>
      <p:sp>
        <p:nvSpPr>
          <p:cNvPr id="79" name="Freeform 78"/>
          <p:cNvSpPr/>
          <p:nvPr/>
        </p:nvSpPr>
        <p:spPr bwMode="auto">
          <a:xfrm flipH="1">
            <a:off x="5224808" y="1014288"/>
            <a:ext cx="1087684" cy="781320"/>
          </a:xfrm>
          <a:custGeom>
            <a:avLst/>
            <a:gdLst>
              <a:gd name="connsiteX0" fmla="*/ 28797 w 1087684"/>
              <a:gd name="connsiteY0" fmla="*/ 0 h 781320"/>
              <a:gd name="connsiteX1" fmla="*/ 1087684 w 1087684"/>
              <a:gd name="connsiteY1" fmla="*/ 0 h 781320"/>
              <a:gd name="connsiteX2" fmla="*/ 1087684 w 1087684"/>
              <a:gd name="connsiteY2" fmla="*/ 781320 h 781320"/>
              <a:gd name="connsiteX3" fmla="*/ 28797 w 1087684"/>
              <a:gd name="connsiteY3" fmla="*/ 781320 h 781320"/>
              <a:gd name="connsiteX4" fmla="*/ 0 w 1087684"/>
              <a:gd name="connsiteY4" fmla="*/ 760607 h 781320"/>
              <a:gd name="connsiteX5" fmla="*/ 0 w 1087684"/>
              <a:gd name="connsiteY5" fmla="*/ 20713 h 781320"/>
              <a:gd name="connsiteX6" fmla="*/ 28797 w 1087684"/>
              <a:gd name="connsiteY6" fmla="*/ 0 h 781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7684" h="781320">
                <a:moveTo>
                  <a:pt x="28797" y="0"/>
                </a:moveTo>
                <a:lnTo>
                  <a:pt x="1087684" y="0"/>
                </a:lnTo>
                <a:lnTo>
                  <a:pt x="1087684" y="781320"/>
                </a:lnTo>
                <a:lnTo>
                  <a:pt x="28797" y="781320"/>
                </a:lnTo>
                <a:cubicBezTo>
                  <a:pt x="12893" y="781320"/>
                  <a:pt x="0" y="772047"/>
                  <a:pt x="0" y="760607"/>
                </a:cubicBezTo>
                <a:lnTo>
                  <a:pt x="0" y="20713"/>
                </a:lnTo>
                <a:cubicBezTo>
                  <a:pt x="0" y="9274"/>
                  <a:pt x="12893" y="0"/>
                  <a:pt x="28797" y="0"/>
                </a:cubicBezTo>
                <a:close/>
              </a:path>
            </a:pathLst>
          </a:cu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0" name="Rectangle 79"/>
          <p:cNvSpPr/>
          <p:nvPr/>
        </p:nvSpPr>
        <p:spPr>
          <a:xfrm>
            <a:off x="5224810" y="1861020"/>
            <a:ext cx="1087683" cy="215444"/>
          </a:xfrm>
          <a:prstGeom prst="rect">
            <a:avLst/>
          </a:prstGeom>
          <a:ln>
            <a:noFill/>
          </a:ln>
        </p:spPr>
        <p:txBody>
          <a:bodyPr wrap="square" lIns="0" tIns="0" rIns="0" bIns="0" anchor="ctr">
            <a:spAutoFit/>
          </a:bodyPr>
          <a:lstStyle/>
          <a:p>
            <a:pPr algn="ctr"/>
            <a:r>
              <a:rPr lang="en-US" sz="1400" b="1" dirty="0" smtClean="0">
                <a:solidFill>
                  <a:schemeClr val="tx1">
                    <a:lumMod val="75000"/>
                    <a:lumOff val="25000"/>
                  </a:schemeClr>
                </a:solidFill>
              </a:rPr>
              <a:t>2017 - 2018</a:t>
            </a:r>
            <a:endParaRPr lang="en-US" sz="1400" b="1" dirty="0">
              <a:ln w="3175">
                <a:noFill/>
                <a:prstDash val="sysDot"/>
              </a:ln>
              <a:solidFill>
                <a:schemeClr val="tx1">
                  <a:lumMod val="75000"/>
                  <a:lumOff val="25000"/>
                </a:schemeClr>
              </a:solidFill>
            </a:endParaRPr>
          </a:p>
        </p:txBody>
      </p:sp>
      <p:grpSp>
        <p:nvGrpSpPr>
          <p:cNvPr id="81" name="Group 80"/>
          <p:cNvGrpSpPr/>
          <p:nvPr/>
        </p:nvGrpSpPr>
        <p:grpSpPr>
          <a:xfrm flipH="1">
            <a:off x="6460243" y="1063851"/>
            <a:ext cx="2057401" cy="963053"/>
            <a:chOff x="6477000" y="1849305"/>
            <a:chExt cx="2057401" cy="963053"/>
          </a:xfrm>
        </p:grpSpPr>
        <p:sp>
          <p:nvSpPr>
            <p:cNvPr id="82" name="ZoneTexte 13"/>
            <p:cNvSpPr txBox="1"/>
            <p:nvPr/>
          </p:nvSpPr>
          <p:spPr>
            <a:xfrm>
              <a:off x="6477000" y="2092161"/>
              <a:ext cx="2057400" cy="720197"/>
            </a:xfrm>
            <a:prstGeom prst="rect">
              <a:avLst/>
            </a:prstGeom>
            <a:noFill/>
          </p:spPr>
          <p:txBody>
            <a:bodyPr wrap="square" lIns="0" tIns="0" rIns="0" bIns="0" rtlCol="0">
              <a:spAutoFit/>
            </a:bodyPr>
            <a:lstStyle/>
            <a:p>
              <a:pPr>
                <a:lnSpc>
                  <a:spcPct val="130000"/>
                </a:lnSpc>
              </a:pPr>
              <a:r>
                <a:rPr lang="en-US" sz="900" dirty="0" smtClean="0">
                  <a:solidFill>
                    <a:schemeClr val="tx1">
                      <a:lumMod val="75000"/>
                      <a:lumOff val="25000"/>
                    </a:schemeClr>
                  </a:solidFill>
                </a:rPr>
                <a:t>It’s </a:t>
              </a:r>
              <a:r>
                <a:rPr lang="en-US" sz="900" dirty="0">
                  <a:solidFill>
                    <a:schemeClr val="tx1">
                      <a:lumMod val="75000"/>
                      <a:lumOff val="25000"/>
                    </a:schemeClr>
                  </a:solidFill>
                </a:rPr>
                <a:t>now that much easier and more effective to start your business, thanks to company! Our tool will guide you step by step to </a:t>
              </a:r>
              <a:r>
                <a:rPr lang="en-US" sz="900" dirty="0" smtClean="0">
                  <a:solidFill>
                    <a:schemeClr val="tx1">
                      <a:lumMod val="75000"/>
                      <a:lumOff val="25000"/>
                    </a:schemeClr>
                  </a:solidFill>
                </a:rPr>
                <a:t>.</a:t>
              </a:r>
              <a:endParaRPr lang="en-US" sz="900" dirty="0">
                <a:solidFill>
                  <a:schemeClr val="tx1">
                    <a:lumMod val="75000"/>
                    <a:lumOff val="25000"/>
                  </a:schemeClr>
                </a:solidFill>
              </a:endParaRPr>
            </a:p>
          </p:txBody>
        </p:sp>
        <p:sp>
          <p:nvSpPr>
            <p:cNvPr id="83" name="Rectangle 82"/>
            <p:cNvSpPr/>
            <p:nvPr/>
          </p:nvSpPr>
          <p:spPr>
            <a:xfrm>
              <a:off x="6477001" y="1849305"/>
              <a:ext cx="2057400" cy="184666"/>
            </a:xfrm>
            <a:prstGeom prst="rect">
              <a:avLst/>
            </a:prstGeom>
          </p:spPr>
          <p:txBody>
            <a:bodyPr wrap="square" lIns="0" tIns="0" rIns="0" bIns="0">
              <a:spAutoFit/>
            </a:bodyPr>
            <a:lstStyle/>
            <a:p>
              <a:r>
                <a:rPr lang="en-US" sz="1200" b="1" dirty="0" smtClean="0">
                  <a:ln w="3175">
                    <a:noFill/>
                    <a:prstDash val="sysDot"/>
                  </a:ln>
                  <a:solidFill>
                    <a:schemeClr val="tx1">
                      <a:lumMod val="75000"/>
                      <a:lumOff val="25000"/>
                    </a:schemeClr>
                  </a:solidFill>
                </a:rPr>
                <a:t>#</a:t>
              </a:r>
              <a:r>
                <a:rPr lang="en-US" sz="1200" b="1" dirty="0" smtClean="0">
                  <a:solidFill>
                    <a:schemeClr val="tx1">
                      <a:lumMod val="75000"/>
                      <a:lumOff val="25000"/>
                    </a:schemeClr>
                  </a:solidFill>
                </a:rPr>
                <a:t>Business </a:t>
              </a:r>
              <a:r>
                <a:rPr lang="en-US" sz="1200" b="1" dirty="0">
                  <a:ln w="3175">
                    <a:noFill/>
                    <a:prstDash val="sysDot"/>
                  </a:ln>
                  <a:solidFill>
                    <a:schemeClr val="tx1">
                      <a:lumMod val="75000"/>
                      <a:lumOff val="25000"/>
                    </a:schemeClr>
                  </a:solidFill>
                </a:rPr>
                <a:t>Solutions</a:t>
              </a:r>
            </a:p>
          </p:txBody>
        </p:sp>
      </p:grpSp>
      <p:grpSp>
        <p:nvGrpSpPr>
          <p:cNvPr id="84" name="Group 83"/>
          <p:cNvGrpSpPr/>
          <p:nvPr/>
        </p:nvGrpSpPr>
        <p:grpSpPr>
          <a:xfrm flipH="1">
            <a:off x="4455160" y="1428537"/>
            <a:ext cx="233680" cy="233680"/>
            <a:chOff x="4572000" y="2038350"/>
            <a:chExt cx="152400" cy="152400"/>
          </a:xfrm>
        </p:grpSpPr>
        <p:sp>
          <p:nvSpPr>
            <p:cNvPr id="85" name="Oval 84"/>
            <p:cNvSpPr/>
            <p:nvPr/>
          </p:nvSpPr>
          <p:spPr bwMode="auto">
            <a:xfrm>
              <a:off x="4572000" y="2038350"/>
              <a:ext cx="152400" cy="152400"/>
            </a:xfrm>
            <a:prstGeom prst="ellipse">
              <a:avLst/>
            </a:prstGeom>
            <a:solidFill>
              <a:schemeClr val="bg1">
                <a:lumMod val="95000"/>
                <a:alpha val="79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86" name="Oval 85"/>
            <p:cNvSpPr/>
            <p:nvPr/>
          </p:nvSpPr>
          <p:spPr bwMode="auto">
            <a:xfrm>
              <a:off x="4600575" y="2066925"/>
              <a:ext cx="95250" cy="95250"/>
            </a:xfrm>
            <a:prstGeom prst="ellipse">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87" name="Pentagon 86"/>
          <p:cNvSpPr/>
          <p:nvPr/>
        </p:nvSpPr>
        <p:spPr bwMode="auto">
          <a:xfrm>
            <a:off x="4840676" y="1465367"/>
            <a:ext cx="84472" cy="160020"/>
          </a:xfrm>
          <a:prstGeom prst="homePlate">
            <a:avLst>
              <a:gd name="adj" fmla="val 100000"/>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88" name="Group 87"/>
          <p:cNvGrpSpPr/>
          <p:nvPr/>
        </p:nvGrpSpPr>
        <p:grpSpPr>
          <a:xfrm flipH="1">
            <a:off x="4455160" y="3481283"/>
            <a:ext cx="233680" cy="233680"/>
            <a:chOff x="4572000" y="2038350"/>
            <a:chExt cx="152400" cy="152400"/>
          </a:xfrm>
        </p:grpSpPr>
        <p:sp>
          <p:nvSpPr>
            <p:cNvPr id="89" name="Oval 88"/>
            <p:cNvSpPr/>
            <p:nvPr/>
          </p:nvSpPr>
          <p:spPr bwMode="auto">
            <a:xfrm>
              <a:off x="4572000" y="2038350"/>
              <a:ext cx="152400" cy="152400"/>
            </a:xfrm>
            <a:prstGeom prst="ellips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90" name="Oval 89"/>
            <p:cNvSpPr/>
            <p:nvPr/>
          </p:nvSpPr>
          <p:spPr bwMode="auto">
            <a:xfrm>
              <a:off x="4600575" y="2066925"/>
              <a:ext cx="95250" cy="95250"/>
            </a:xfrm>
            <a:prstGeom prst="ellipse">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91" name="Pentagon 90"/>
          <p:cNvSpPr/>
          <p:nvPr/>
        </p:nvSpPr>
        <p:spPr bwMode="auto">
          <a:xfrm rot="10800000">
            <a:off x="4220166" y="3518113"/>
            <a:ext cx="84472" cy="160020"/>
          </a:xfrm>
          <a:prstGeom prst="homePlate">
            <a:avLst>
              <a:gd name="adj" fmla="val 100000"/>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25" name="Group 24"/>
          <p:cNvGrpSpPr/>
          <p:nvPr/>
        </p:nvGrpSpPr>
        <p:grpSpPr>
          <a:xfrm>
            <a:off x="5476067" y="1106974"/>
            <a:ext cx="585166" cy="595948"/>
            <a:chOff x="9164638" y="5856288"/>
            <a:chExt cx="1292226" cy="1316037"/>
          </a:xfrm>
          <a:solidFill>
            <a:schemeClr val="bg1"/>
          </a:solidFill>
        </p:grpSpPr>
        <p:sp>
          <p:nvSpPr>
            <p:cNvPr id="26" name="Freeform 298"/>
            <p:cNvSpPr>
              <a:spLocks noEditPoints="1"/>
            </p:cNvSpPr>
            <p:nvPr/>
          </p:nvSpPr>
          <p:spPr bwMode="auto">
            <a:xfrm>
              <a:off x="9725026" y="6311900"/>
              <a:ext cx="731838" cy="731837"/>
            </a:xfrm>
            <a:custGeom>
              <a:avLst/>
              <a:gdLst>
                <a:gd name="T0" fmla="*/ 544 w 1088"/>
                <a:gd name="T1" fmla="*/ 0 h 1088"/>
                <a:gd name="T2" fmla="*/ 512 w 1088"/>
                <a:gd name="T3" fmla="*/ 160 h 1088"/>
                <a:gd name="T4" fmla="*/ 640 w 1088"/>
                <a:gd name="T5" fmla="*/ 192 h 1088"/>
                <a:gd name="T6" fmla="*/ 640 w 1088"/>
                <a:gd name="T7" fmla="*/ 320 h 1088"/>
                <a:gd name="T8" fmla="*/ 512 w 1088"/>
                <a:gd name="T9" fmla="*/ 352 h 1088"/>
                <a:gd name="T10" fmla="*/ 32 w 1088"/>
                <a:gd name="T11" fmla="*/ 512 h 1088"/>
                <a:gd name="T12" fmla="*/ 0 w 1088"/>
                <a:gd name="T13" fmla="*/ 960 h 1088"/>
                <a:gd name="T14" fmla="*/ 960 w 1088"/>
                <a:gd name="T15" fmla="*/ 1088 h 1088"/>
                <a:gd name="T16" fmla="*/ 1088 w 1088"/>
                <a:gd name="T17" fmla="*/ 128 h 1088"/>
                <a:gd name="T18" fmla="*/ 640 w 1088"/>
                <a:gd name="T19" fmla="*/ 384 h 1088"/>
                <a:gd name="T20" fmla="*/ 640 w 1088"/>
                <a:gd name="T21" fmla="*/ 128 h 1088"/>
                <a:gd name="T22" fmla="*/ 576 w 1088"/>
                <a:gd name="T23" fmla="*/ 64 h 1088"/>
                <a:gd name="T24" fmla="*/ 1024 w 1088"/>
                <a:gd name="T25" fmla="*/ 128 h 1088"/>
                <a:gd name="T26" fmla="*/ 896 w 1088"/>
                <a:gd name="T27" fmla="*/ 512 h 1088"/>
                <a:gd name="T28" fmla="*/ 864 w 1088"/>
                <a:gd name="T29" fmla="*/ 640 h 1088"/>
                <a:gd name="T30" fmla="*/ 736 w 1088"/>
                <a:gd name="T31" fmla="*/ 640 h 1088"/>
                <a:gd name="T32" fmla="*/ 704 w 1088"/>
                <a:gd name="T33" fmla="*/ 512 h 1088"/>
                <a:gd name="T34" fmla="*/ 576 w 1088"/>
                <a:gd name="T35" fmla="*/ 384 h 1088"/>
                <a:gd name="T36" fmla="*/ 512 w 1088"/>
                <a:gd name="T37" fmla="*/ 1024 h 1088"/>
                <a:gd name="T38" fmla="*/ 64 w 1088"/>
                <a:gd name="T39" fmla="*/ 960 h 1088"/>
                <a:gd name="T40" fmla="*/ 512 w 1088"/>
                <a:gd name="T41" fmla="*/ 576 h 1088"/>
                <a:gd name="T42" fmla="*/ 448 w 1088"/>
                <a:gd name="T43" fmla="*/ 640 h 1088"/>
                <a:gd name="T44" fmla="*/ 448 w 1088"/>
                <a:gd name="T45" fmla="*/ 896 h 1088"/>
                <a:gd name="T46" fmla="*/ 512 w 1088"/>
                <a:gd name="T47" fmla="*/ 1024 h 1088"/>
                <a:gd name="T48" fmla="*/ 960 w 1088"/>
                <a:gd name="T49" fmla="*/ 1024 h 1088"/>
                <a:gd name="T50" fmla="*/ 576 w 1088"/>
                <a:gd name="T51" fmla="*/ 864 h 1088"/>
                <a:gd name="T52" fmla="*/ 448 w 1088"/>
                <a:gd name="T53" fmla="*/ 832 h 1088"/>
                <a:gd name="T54" fmla="*/ 448 w 1088"/>
                <a:gd name="T55" fmla="*/ 704 h 1088"/>
                <a:gd name="T56" fmla="*/ 576 w 1088"/>
                <a:gd name="T57" fmla="*/ 672 h 1088"/>
                <a:gd name="T58" fmla="*/ 672 w 1088"/>
                <a:gd name="T59" fmla="*/ 576 h 1088"/>
                <a:gd name="T60" fmla="*/ 800 w 1088"/>
                <a:gd name="T61" fmla="*/ 768 h 1088"/>
                <a:gd name="T62" fmla="*/ 928 w 1088"/>
                <a:gd name="T63" fmla="*/ 576 h 1088"/>
                <a:gd name="T64" fmla="*/ 1024 w 1088"/>
                <a:gd name="T65" fmla="*/ 960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8" h="1088">
                  <a:moveTo>
                    <a:pt x="960" y="0"/>
                  </a:moveTo>
                  <a:cubicBezTo>
                    <a:pt x="544" y="0"/>
                    <a:pt x="544" y="0"/>
                    <a:pt x="544" y="0"/>
                  </a:cubicBezTo>
                  <a:cubicBezTo>
                    <a:pt x="526" y="0"/>
                    <a:pt x="512" y="14"/>
                    <a:pt x="512" y="32"/>
                  </a:cubicBezTo>
                  <a:cubicBezTo>
                    <a:pt x="512" y="160"/>
                    <a:pt x="512" y="160"/>
                    <a:pt x="512" y="160"/>
                  </a:cubicBezTo>
                  <a:cubicBezTo>
                    <a:pt x="512" y="177"/>
                    <a:pt x="526" y="192"/>
                    <a:pt x="544" y="192"/>
                  </a:cubicBezTo>
                  <a:cubicBezTo>
                    <a:pt x="640" y="192"/>
                    <a:pt x="640" y="192"/>
                    <a:pt x="640" y="192"/>
                  </a:cubicBezTo>
                  <a:cubicBezTo>
                    <a:pt x="675" y="192"/>
                    <a:pt x="704" y="220"/>
                    <a:pt x="704" y="256"/>
                  </a:cubicBezTo>
                  <a:cubicBezTo>
                    <a:pt x="704" y="291"/>
                    <a:pt x="675" y="320"/>
                    <a:pt x="640" y="320"/>
                  </a:cubicBezTo>
                  <a:cubicBezTo>
                    <a:pt x="544" y="320"/>
                    <a:pt x="544" y="320"/>
                    <a:pt x="544" y="320"/>
                  </a:cubicBezTo>
                  <a:cubicBezTo>
                    <a:pt x="526" y="320"/>
                    <a:pt x="512" y="334"/>
                    <a:pt x="512" y="352"/>
                  </a:cubicBezTo>
                  <a:cubicBezTo>
                    <a:pt x="512" y="512"/>
                    <a:pt x="512" y="512"/>
                    <a:pt x="512" y="512"/>
                  </a:cubicBezTo>
                  <a:cubicBezTo>
                    <a:pt x="32" y="512"/>
                    <a:pt x="32" y="512"/>
                    <a:pt x="32" y="512"/>
                  </a:cubicBezTo>
                  <a:cubicBezTo>
                    <a:pt x="14" y="512"/>
                    <a:pt x="0" y="526"/>
                    <a:pt x="0" y="544"/>
                  </a:cubicBezTo>
                  <a:cubicBezTo>
                    <a:pt x="0" y="960"/>
                    <a:pt x="0" y="960"/>
                    <a:pt x="0" y="960"/>
                  </a:cubicBezTo>
                  <a:cubicBezTo>
                    <a:pt x="0" y="1030"/>
                    <a:pt x="57" y="1088"/>
                    <a:pt x="128" y="1088"/>
                  </a:cubicBezTo>
                  <a:cubicBezTo>
                    <a:pt x="960" y="1088"/>
                    <a:pt x="960" y="1088"/>
                    <a:pt x="960" y="1088"/>
                  </a:cubicBezTo>
                  <a:cubicBezTo>
                    <a:pt x="1030" y="1088"/>
                    <a:pt x="1088" y="1030"/>
                    <a:pt x="1088" y="960"/>
                  </a:cubicBezTo>
                  <a:cubicBezTo>
                    <a:pt x="1088" y="128"/>
                    <a:pt x="1088" y="128"/>
                    <a:pt x="1088" y="128"/>
                  </a:cubicBezTo>
                  <a:cubicBezTo>
                    <a:pt x="1088" y="57"/>
                    <a:pt x="1030" y="0"/>
                    <a:pt x="960" y="0"/>
                  </a:cubicBezTo>
                  <a:moveTo>
                    <a:pt x="640" y="384"/>
                  </a:moveTo>
                  <a:cubicBezTo>
                    <a:pt x="710" y="384"/>
                    <a:pt x="768" y="326"/>
                    <a:pt x="768" y="256"/>
                  </a:cubicBezTo>
                  <a:cubicBezTo>
                    <a:pt x="768" y="185"/>
                    <a:pt x="710" y="128"/>
                    <a:pt x="640" y="128"/>
                  </a:cubicBezTo>
                  <a:cubicBezTo>
                    <a:pt x="576" y="128"/>
                    <a:pt x="576" y="128"/>
                    <a:pt x="576" y="128"/>
                  </a:cubicBezTo>
                  <a:cubicBezTo>
                    <a:pt x="576" y="64"/>
                    <a:pt x="576" y="64"/>
                    <a:pt x="576" y="64"/>
                  </a:cubicBezTo>
                  <a:cubicBezTo>
                    <a:pt x="960" y="64"/>
                    <a:pt x="960" y="64"/>
                    <a:pt x="960" y="64"/>
                  </a:cubicBezTo>
                  <a:cubicBezTo>
                    <a:pt x="995" y="64"/>
                    <a:pt x="1024" y="92"/>
                    <a:pt x="1024" y="128"/>
                  </a:cubicBezTo>
                  <a:cubicBezTo>
                    <a:pt x="1024" y="512"/>
                    <a:pt x="1024" y="512"/>
                    <a:pt x="1024" y="512"/>
                  </a:cubicBezTo>
                  <a:cubicBezTo>
                    <a:pt x="896" y="512"/>
                    <a:pt x="896" y="512"/>
                    <a:pt x="896" y="512"/>
                  </a:cubicBezTo>
                  <a:cubicBezTo>
                    <a:pt x="878" y="512"/>
                    <a:pt x="864" y="526"/>
                    <a:pt x="864" y="544"/>
                  </a:cubicBezTo>
                  <a:cubicBezTo>
                    <a:pt x="864" y="640"/>
                    <a:pt x="864" y="640"/>
                    <a:pt x="864" y="640"/>
                  </a:cubicBezTo>
                  <a:cubicBezTo>
                    <a:pt x="864" y="675"/>
                    <a:pt x="835" y="704"/>
                    <a:pt x="800" y="704"/>
                  </a:cubicBezTo>
                  <a:cubicBezTo>
                    <a:pt x="764" y="704"/>
                    <a:pt x="736" y="675"/>
                    <a:pt x="736" y="640"/>
                  </a:cubicBezTo>
                  <a:cubicBezTo>
                    <a:pt x="736" y="544"/>
                    <a:pt x="736" y="544"/>
                    <a:pt x="736" y="544"/>
                  </a:cubicBezTo>
                  <a:cubicBezTo>
                    <a:pt x="736" y="526"/>
                    <a:pt x="721" y="512"/>
                    <a:pt x="704" y="512"/>
                  </a:cubicBezTo>
                  <a:cubicBezTo>
                    <a:pt x="576" y="512"/>
                    <a:pt x="576" y="512"/>
                    <a:pt x="576" y="512"/>
                  </a:cubicBezTo>
                  <a:cubicBezTo>
                    <a:pt x="576" y="384"/>
                    <a:pt x="576" y="384"/>
                    <a:pt x="576" y="384"/>
                  </a:cubicBezTo>
                  <a:lnTo>
                    <a:pt x="640" y="384"/>
                  </a:lnTo>
                  <a:close/>
                  <a:moveTo>
                    <a:pt x="512" y="1024"/>
                  </a:moveTo>
                  <a:cubicBezTo>
                    <a:pt x="128" y="1024"/>
                    <a:pt x="128" y="1024"/>
                    <a:pt x="128" y="1024"/>
                  </a:cubicBezTo>
                  <a:cubicBezTo>
                    <a:pt x="92" y="1024"/>
                    <a:pt x="64" y="995"/>
                    <a:pt x="64" y="960"/>
                  </a:cubicBezTo>
                  <a:cubicBezTo>
                    <a:pt x="64" y="576"/>
                    <a:pt x="64" y="576"/>
                    <a:pt x="64" y="576"/>
                  </a:cubicBezTo>
                  <a:cubicBezTo>
                    <a:pt x="512" y="576"/>
                    <a:pt x="512" y="576"/>
                    <a:pt x="512" y="576"/>
                  </a:cubicBezTo>
                  <a:cubicBezTo>
                    <a:pt x="512" y="640"/>
                    <a:pt x="512" y="640"/>
                    <a:pt x="512" y="640"/>
                  </a:cubicBezTo>
                  <a:cubicBezTo>
                    <a:pt x="448" y="640"/>
                    <a:pt x="448" y="640"/>
                    <a:pt x="448" y="640"/>
                  </a:cubicBezTo>
                  <a:cubicBezTo>
                    <a:pt x="377" y="640"/>
                    <a:pt x="320" y="697"/>
                    <a:pt x="320" y="768"/>
                  </a:cubicBezTo>
                  <a:cubicBezTo>
                    <a:pt x="320" y="838"/>
                    <a:pt x="377" y="896"/>
                    <a:pt x="448" y="896"/>
                  </a:cubicBezTo>
                  <a:cubicBezTo>
                    <a:pt x="512" y="896"/>
                    <a:pt x="512" y="896"/>
                    <a:pt x="512" y="896"/>
                  </a:cubicBezTo>
                  <a:lnTo>
                    <a:pt x="512" y="1024"/>
                  </a:lnTo>
                  <a:close/>
                  <a:moveTo>
                    <a:pt x="1024" y="960"/>
                  </a:moveTo>
                  <a:cubicBezTo>
                    <a:pt x="1024" y="995"/>
                    <a:pt x="995" y="1024"/>
                    <a:pt x="960" y="1024"/>
                  </a:cubicBezTo>
                  <a:cubicBezTo>
                    <a:pt x="576" y="1024"/>
                    <a:pt x="576" y="1024"/>
                    <a:pt x="576" y="1024"/>
                  </a:cubicBezTo>
                  <a:cubicBezTo>
                    <a:pt x="576" y="864"/>
                    <a:pt x="576" y="864"/>
                    <a:pt x="576" y="864"/>
                  </a:cubicBezTo>
                  <a:cubicBezTo>
                    <a:pt x="576" y="846"/>
                    <a:pt x="561" y="832"/>
                    <a:pt x="544" y="832"/>
                  </a:cubicBezTo>
                  <a:cubicBezTo>
                    <a:pt x="448" y="832"/>
                    <a:pt x="448" y="832"/>
                    <a:pt x="448" y="832"/>
                  </a:cubicBezTo>
                  <a:cubicBezTo>
                    <a:pt x="412" y="832"/>
                    <a:pt x="384" y="803"/>
                    <a:pt x="384" y="768"/>
                  </a:cubicBezTo>
                  <a:cubicBezTo>
                    <a:pt x="384" y="732"/>
                    <a:pt x="412" y="704"/>
                    <a:pt x="448" y="704"/>
                  </a:cubicBezTo>
                  <a:cubicBezTo>
                    <a:pt x="544" y="704"/>
                    <a:pt x="544" y="704"/>
                    <a:pt x="544" y="704"/>
                  </a:cubicBezTo>
                  <a:cubicBezTo>
                    <a:pt x="561" y="704"/>
                    <a:pt x="576" y="689"/>
                    <a:pt x="576" y="672"/>
                  </a:cubicBezTo>
                  <a:cubicBezTo>
                    <a:pt x="576" y="576"/>
                    <a:pt x="576" y="576"/>
                    <a:pt x="576" y="576"/>
                  </a:cubicBezTo>
                  <a:cubicBezTo>
                    <a:pt x="672" y="576"/>
                    <a:pt x="672" y="576"/>
                    <a:pt x="672" y="576"/>
                  </a:cubicBezTo>
                  <a:cubicBezTo>
                    <a:pt x="672" y="640"/>
                    <a:pt x="672" y="640"/>
                    <a:pt x="672" y="640"/>
                  </a:cubicBezTo>
                  <a:cubicBezTo>
                    <a:pt x="672" y="710"/>
                    <a:pt x="729" y="768"/>
                    <a:pt x="800" y="768"/>
                  </a:cubicBezTo>
                  <a:cubicBezTo>
                    <a:pt x="870" y="768"/>
                    <a:pt x="928" y="710"/>
                    <a:pt x="928" y="640"/>
                  </a:cubicBezTo>
                  <a:cubicBezTo>
                    <a:pt x="928" y="576"/>
                    <a:pt x="928" y="576"/>
                    <a:pt x="928" y="576"/>
                  </a:cubicBezTo>
                  <a:cubicBezTo>
                    <a:pt x="1024" y="576"/>
                    <a:pt x="1024" y="576"/>
                    <a:pt x="1024" y="576"/>
                  </a:cubicBezTo>
                  <a:lnTo>
                    <a:pt x="1024" y="9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99"/>
            <p:cNvSpPr>
              <a:spLocks noEditPoints="1"/>
            </p:cNvSpPr>
            <p:nvPr/>
          </p:nvSpPr>
          <p:spPr bwMode="auto">
            <a:xfrm>
              <a:off x="9164638" y="5856288"/>
              <a:ext cx="1033463" cy="1316037"/>
            </a:xfrm>
            <a:custGeom>
              <a:avLst/>
              <a:gdLst>
                <a:gd name="T0" fmla="*/ 389 w 1541"/>
                <a:gd name="T1" fmla="*/ 1957 h 1957"/>
                <a:gd name="T2" fmla="*/ 335 w 1541"/>
                <a:gd name="T3" fmla="*/ 1783 h 1957"/>
                <a:gd name="T4" fmla="*/ 393 w 1541"/>
                <a:gd name="T5" fmla="*/ 1452 h 1957"/>
                <a:gd name="T6" fmla="*/ 395 w 1541"/>
                <a:gd name="T7" fmla="*/ 1285 h 1957"/>
                <a:gd name="T8" fmla="*/ 431 w 1541"/>
                <a:gd name="T9" fmla="*/ 1310 h 1957"/>
                <a:gd name="T10" fmla="*/ 485 w 1541"/>
                <a:gd name="T11" fmla="*/ 1667 h 1957"/>
                <a:gd name="T12" fmla="*/ 517 w 1541"/>
                <a:gd name="T13" fmla="*/ 1957 h 1957"/>
                <a:gd name="T14" fmla="*/ 901 w 1541"/>
                <a:gd name="T15" fmla="*/ 1925 h 1957"/>
                <a:gd name="T16" fmla="*/ 821 w 1541"/>
                <a:gd name="T17" fmla="*/ 1795 h 1957"/>
                <a:gd name="T18" fmla="*/ 727 w 1541"/>
                <a:gd name="T19" fmla="*/ 1678 h 1957"/>
                <a:gd name="T20" fmla="*/ 741 w 1541"/>
                <a:gd name="T21" fmla="*/ 1250 h 1957"/>
                <a:gd name="T22" fmla="*/ 925 w 1541"/>
                <a:gd name="T23" fmla="*/ 715 h 1957"/>
                <a:gd name="T24" fmla="*/ 1317 w 1541"/>
                <a:gd name="T25" fmla="*/ 613 h 1957"/>
                <a:gd name="T26" fmla="*/ 1349 w 1541"/>
                <a:gd name="T27" fmla="*/ 421 h 1957"/>
                <a:gd name="T28" fmla="*/ 1541 w 1541"/>
                <a:gd name="T29" fmla="*/ 293 h 1957"/>
                <a:gd name="T30" fmla="*/ 1349 w 1541"/>
                <a:gd name="T31" fmla="*/ 165 h 1957"/>
                <a:gd name="T32" fmla="*/ 1317 w 1541"/>
                <a:gd name="T33" fmla="*/ 37 h 1957"/>
                <a:gd name="T34" fmla="*/ 773 w 1541"/>
                <a:gd name="T35" fmla="*/ 165 h 1957"/>
                <a:gd name="T36" fmla="*/ 640 w 1541"/>
                <a:gd name="T37" fmla="*/ 587 h 1957"/>
                <a:gd name="T38" fmla="*/ 682 w 1541"/>
                <a:gd name="T39" fmla="*/ 178 h 1957"/>
                <a:gd name="T40" fmla="*/ 224 w 1541"/>
                <a:gd name="T41" fmla="*/ 407 h 1957"/>
                <a:gd name="T42" fmla="*/ 186 w 1541"/>
                <a:gd name="T43" fmla="*/ 677 h 1957"/>
                <a:gd name="T44" fmla="*/ 79 w 1541"/>
                <a:gd name="T45" fmla="*/ 1423 h 1957"/>
                <a:gd name="T46" fmla="*/ 8 w 1541"/>
                <a:gd name="T47" fmla="*/ 1910 h 1957"/>
                <a:gd name="T48" fmla="*/ 37 w 1541"/>
                <a:gd name="T49" fmla="*/ 1957 h 1957"/>
                <a:gd name="T50" fmla="*/ 898 w 1541"/>
                <a:gd name="T51" fmla="*/ 657 h 1957"/>
                <a:gd name="T52" fmla="*/ 394 w 1541"/>
                <a:gd name="T53" fmla="*/ 837 h 1957"/>
                <a:gd name="T54" fmla="*/ 420 w 1541"/>
                <a:gd name="T55" fmla="*/ 764 h 1957"/>
                <a:gd name="T56" fmla="*/ 907 w 1541"/>
                <a:gd name="T57" fmla="*/ 559 h 1957"/>
                <a:gd name="T58" fmla="*/ 899 w 1541"/>
                <a:gd name="T59" fmla="*/ 657 h 1957"/>
                <a:gd name="T60" fmla="*/ 1285 w 1541"/>
                <a:gd name="T61" fmla="*/ 101 h 1957"/>
                <a:gd name="T62" fmla="*/ 1317 w 1541"/>
                <a:gd name="T63" fmla="*/ 229 h 1957"/>
                <a:gd name="T64" fmla="*/ 1477 w 1541"/>
                <a:gd name="T65" fmla="*/ 293 h 1957"/>
                <a:gd name="T66" fmla="*/ 1317 w 1541"/>
                <a:gd name="T67" fmla="*/ 357 h 1957"/>
                <a:gd name="T68" fmla="*/ 1285 w 1541"/>
                <a:gd name="T69" fmla="*/ 549 h 1957"/>
                <a:gd name="T70" fmla="*/ 837 w 1541"/>
                <a:gd name="T71" fmla="*/ 493 h 1957"/>
                <a:gd name="T72" fmla="*/ 901 w 1541"/>
                <a:gd name="T73" fmla="*/ 101 h 1957"/>
                <a:gd name="T74" fmla="*/ 453 w 1541"/>
                <a:gd name="T75" fmla="*/ 101 h 1957"/>
                <a:gd name="T76" fmla="*/ 453 w 1541"/>
                <a:gd name="T77" fmla="*/ 485 h 1957"/>
                <a:gd name="T78" fmla="*/ 129 w 1541"/>
                <a:gd name="T79" fmla="*/ 1810 h 1957"/>
                <a:gd name="T80" fmla="*/ 119 w 1541"/>
                <a:gd name="T81" fmla="*/ 1098 h 1957"/>
                <a:gd name="T82" fmla="*/ 474 w 1541"/>
                <a:gd name="T83" fmla="*/ 552 h 1957"/>
                <a:gd name="T84" fmla="*/ 392 w 1541"/>
                <a:gd name="T85" fmla="*/ 707 h 1957"/>
                <a:gd name="T86" fmla="*/ 443 w 1541"/>
                <a:gd name="T87" fmla="*/ 933 h 1957"/>
                <a:gd name="T88" fmla="*/ 642 w 1541"/>
                <a:gd name="T89" fmla="*/ 851 h 1957"/>
                <a:gd name="T90" fmla="*/ 677 w 1541"/>
                <a:gd name="T91" fmla="*/ 1536 h 1957"/>
                <a:gd name="T92" fmla="*/ 630 w 1541"/>
                <a:gd name="T93" fmla="*/ 1836 h 1957"/>
                <a:gd name="T94" fmla="*/ 677 w 1541"/>
                <a:gd name="T95" fmla="*/ 1870 h 1957"/>
                <a:gd name="T96" fmla="*/ 792 w 1541"/>
                <a:gd name="T97" fmla="*/ 1852 h 1957"/>
                <a:gd name="T98" fmla="*/ 549 w 1541"/>
                <a:gd name="T99" fmla="*/ 1893 h 1957"/>
                <a:gd name="T100" fmla="*/ 537 w 1541"/>
                <a:gd name="T101" fmla="*/ 1538 h 1957"/>
                <a:gd name="T102" fmla="*/ 384 w 1541"/>
                <a:gd name="T103" fmla="*/ 1221 h 1957"/>
                <a:gd name="T104" fmla="*/ 307 w 1541"/>
                <a:gd name="T105" fmla="*/ 1333 h 1957"/>
                <a:gd name="T106" fmla="*/ 293 w 1541"/>
                <a:gd name="T107" fmla="*/ 1724 h 1957"/>
                <a:gd name="T108" fmla="*/ 276 w 1541"/>
                <a:gd name="T109" fmla="*/ 1829 h 1957"/>
                <a:gd name="T110" fmla="*/ 351 w 1541"/>
                <a:gd name="T111" fmla="*/ 1893 h 1957"/>
                <a:gd name="T112" fmla="*/ 129 w 1541"/>
                <a:gd name="T113" fmla="*/ 1810 h 1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41" h="1957">
                  <a:moveTo>
                    <a:pt x="37" y="1957"/>
                  </a:moveTo>
                  <a:cubicBezTo>
                    <a:pt x="389" y="1957"/>
                    <a:pt x="389" y="1957"/>
                    <a:pt x="389" y="1957"/>
                  </a:cubicBezTo>
                  <a:cubicBezTo>
                    <a:pt x="406" y="1957"/>
                    <a:pt x="421" y="1942"/>
                    <a:pt x="421" y="1925"/>
                  </a:cubicBezTo>
                  <a:cubicBezTo>
                    <a:pt x="421" y="1865"/>
                    <a:pt x="388" y="1811"/>
                    <a:pt x="335" y="1783"/>
                  </a:cubicBezTo>
                  <a:cubicBezTo>
                    <a:pt x="350" y="1753"/>
                    <a:pt x="350" y="1753"/>
                    <a:pt x="350" y="1753"/>
                  </a:cubicBezTo>
                  <a:cubicBezTo>
                    <a:pt x="397" y="1660"/>
                    <a:pt x="412" y="1554"/>
                    <a:pt x="393" y="1452"/>
                  </a:cubicBezTo>
                  <a:cubicBezTo>
                    <a:pt x="370" y="1321"/>
                    <a:pt x="370" y="1321"/>
                    <a:pt x="370" y="1321"/>
                  </a:cubicBezTo>
                  <a:cubicBezTo>
                    <a:pt x="367" y="1304"/>
                    <a:pt x="378" y="1288"/>
                    <a:pt x="395" y="1285"/>
                  </a:cubicBezTo>
                  <a:cubicBezTo>
                    <a:pt x="396" y="1285"/>
                    <a:pt x="398" y="1285"/>
                    <a:pt x="400" y="1285"/>
                  </a:cubicBezTo>
                  <a:cubicBezTo>
                    <a:pt x="415" y="1285"/>
                    <a:pt x="428" y="1295"/>
                    <a:pt x="431" y="1310"/>
                  </a:cubicBezTo>
                  <a:cubicBezTo>
                    <a:pt x="474" y="1549"/>
                    <a:pt x="474" y="1549"/>
                    <a:pt x="474" y="1549"/>
                  </a:cubicBezTo>
                  <a:cubicBezTo>
                    <a:pt x="481" y="1588"/>
                    <a:pt x="485" y="1627"/>
                    <a:pt x="485" y="1667"/>
                  </a:cubicBezTo>
                  <a:cubicBezTo>
                    <a:pt x="485" y="1925"/>
                    <a:pt x="485" y="1925"/>
                    <a:pt x="485" y="1925"/>
                  </a:cubicBezTo>
                  <a:cubicBezTo>
                    <a:pt x="485" y="1942"/>
                    <a:pt x="499" y="1957"/>
                    <a:pt x="517" y="1957"/>
                  </a:cubicBezTo>
                  <a:cubicBezTo>
                    <a:pt x="869" y="1957"/>
                    <a:pt x="869" y="1957"/>
                    <a:pt x="869" y="1957"/>
                  </a:cubicBezTo>
                  <a:cubicBezTo>
                    <a:pt x="886" y="1957"/>
                    <a:pt x="901" y="1942"/>
                    <a:pt x="901" y="1925"/>
                  </a:cubicBezTo>
                  <a:cubicBezTo>
                    <a:pt x="901" y="1918"/>
                    <a:pt x="900" y="1912"/>
                    <a:pt x="900" y="1906"/>
                  </a:cubicBezTo>
                  <a:cubicBezTo>
                    <a:pt x="894" y="1858"/>
                    <a:pt x="864" y="1816"/>
                    <a:pt x="821" y="1795"/>
                  </a:cubicBezTo>
                  <a:cubicBezTo>
                    <a:pt x="785" y="1776"/>
                    <a:pt x="744" y="1773"/>
                    <a:pt x="705" y="1784"/>
                  </a:cubicBezTo>
                  <a:cubicBezTo>
                    <a:pt x="727" y="1678"/>
                    <a:pt x="727" y="1678"/>
                    <a:pt x="727" y="1678"/>
                  </a:cubicBezTo>
                  <a:cubicBezTo>
                    <a:pt x="736" y="1631"/>
                    <a:pt x="741" y="1584"/>
                    <a:pt x="741" y="1536"/>
                  </a:cubicBezTo>
                  <a:cubicBezTo>
                    <a:pt x="741" y="1250"/>
                    <a:pt x="741" y="1250"/>
                    <a:pt x="741" y="1250"/>
                  </a:cubicBezTo>
                  <a:cubicBezTo>
                    <a:pt x="703" y="821"/>
                    <a:pt x="703" y="821"/>
                    <a:pt x="703" y="821"/>
                  </a:cubicBezTo>
                  <a:cubicBezTo>
                    <a:pt x="925" y="715"/>
                    <a:pt x="925" y="715"/>
                    <a:pt x="925" y="715"/>
                  </a:cubicBezTo>
                  <a:cubicBezTo>
                    <a:pt x="966" y="697"/>
                    <a:pt x="994" y="657"/>
                    <a:pt x="996" y="613"/>
                  </a:cubicBezTo>
                  <a:cubicBezTo>
                    <a:pt x="1317" y="613"/>
                    <a:pt x="1317" y="613"/>
                    <a:pt x="1317" y="613"/>
                  </a:cubicBezTo>
                  <a:cubicBezTo>
                    <a:pt x="1334" y="613"/>
                    <a:pt x="1349" y="598"/>
                    <a:pt x="1349" y="581"/>
                  </a:cubicBezTo>
                  <a:cubicBezTo>
                    <a:pt x="1349" y="421"/>
                    <a:pt x="1349" y="421"/>
                    <a:pt x="1349" y="421"/>
                  </a:cubicBezTo>
                  <a:cubicBezTo>
                    <a:pt x="1413" y="421"/>
                    <a:pt x="1413" y="421"/>
                    <a:pt x="1413" y="421"/>
                  </a:cubicBezTo>
                  <a:cubicBezTo>
                    <a:pt x="1483" y="421"/>
                    <a:pt x="1541" y="363"/>
                    <a:pt x="1541" y="293"/>
                  </a:cubicBezTo>
                  <a:cubicBezTo>
                    <a:pt x="1541" y="222"/>
                    <a:pt x="1483" y="165"/>
                    <a:pt x="1413" y="165"/>
                  </a:cubicBezTo>
                  <a:cubicBezTo>
                    <a:pt x="1349" y="165"/>
                    <a:pt x="1349" y="165"/>
                    <a:pt x="1349" y="165"/>
                  </a:cubicBezTo>
                  <a:cubicBezTo>
                    <a:pt x="1349" y="69"/>
                    <a:pt x="1349" y="69"/>
                    <a:pt x="1349" y="69"/>
                  </a:cubicBezTo>
                  <a:cubicBezTo>
                    <a:pt x="1349" y="51"/>
                    <a:pt x="1334" y="37"/>
                    <a:pt x="1317" y="37"/>
                  </a:cubicBezTo>
                  <a:cubicBezTo>
                    <a:pt x="901" y="37"/>
                    <a:pt x="901" y="37"/>
                    <a:pt x="901" y="37"/>
                  </a:cubicBezTo>
                  <a:cubicBezTo>
                    <a:pt x="830" y="37"/>
                    <a:pt x="773" y="94"/>
                    <a:pt x="773" y="165"/>
                  </a:cubicBezTo>
                  <a:cubicBezTo>
                    <a:pt x="773" y="523"/>
                    <a:pt x="773" y="523"/>
                    <a:pt x="773" y="523"/>
                  </a:cubicBezTo>
                  <a:cubicBezTo>
                    <a:pt x="640" y="587"/>
                    <a:pt x="640" y="587"/>
                    <a:pt x="640" y="587"/>
                  </a:cubicBezTo>
                  <a:cubicBezTo>
                    <a:pt x="620" y="561"/>
                    <a:pt x="596" y="538"/>
                    <a:pt x="567" y="521"/>
                  </a:cubicBezTo>
                  <a:cubicBezTo>
                    <a:pt x="694" y="458"/>
                    <a:pt x="745" y="304"/>
                    <a:pt x="682" y="178"/>
                  </a:cubicBezTo>
                  <a:cubicBezTo>
                    <a:pt x="618" y="51"/>
                    <a:pt x="464" y="0"/>
                    <a:pt x="338" y="64"/>
                  </a:cubicBezTo>
                  <a:cubicBezTo>
                    <a:pt x="212" y="127"/>
                    <a:pt x="161" y="281"/>
                    <a:pt x="224" y="407"/>
                  </a:cubicBezTo>
                  <a:cubicBezTo>
                    <a:pt x="246" y="451"/>
                    <a:pt x="280" y="487"/>
                    <a:pt x="321" y="512"/>
                  </a:cubicBezTo>
                  <a:cubicBezTo>
                    <a:pt x="254" y="545"/>
                    <a:pt x="205" y="605"/>
                    <a:pt x="186" y="677"/>
                  </a:cubicBezTo>
                  <a:cubicBezTo>
                    <a:pt x="58" y="1078"/>
                    <a:pt x="58" y="1078"/>
                    <a:pt x="58" y="1078"/>
                  </a:cubicBezTo>
                  <a:cubicBezTo>
                    <a:pt x="22" y="1192"/>
                    <a:pt x="30" y="1315"/>
                    <a:pt x="79" y="1423"/>
                  </a:cubicBezTo>
                  <a:cubicBezTo>
                    <a:pt x="131" y="1537"/>
                    <a:pt x="129" y="1669"/>
                    <a:pt x="72" y="1782"/>
                  </a:cubicBezTo>
                  <a:cubicBezTo>
                    <a:pt x="8" y="1910"/>
                    <a:pt x="8" y="1910"/>
                    <a:pt x="8" y="1910"/>
                  </a:cubicBezTo>
                  <a:cubicBezTo>
                    <a:pt x="0" y="1926"/>
                    <a:pt x="7" y="1945"/>
                    <a:pt x="22" y="1953"/>
                  </a:cubicBezTo>
                  <a:cubicBezTo>
                    <a:pt x="27" y="1955"/>
                    <a:pt x="32" y="1957"/>
                    <a:pt x="37" y="1957"/>
                  </a:cubicBezTo>
                  <a:moveTo>
                    <a:pt x="899" y="657"/>
                  </a:moveTo>
                  <a:cubicBezTo>
                    <a:pt x="898" y="657"/>
                    <a:pt x="898" y="657"/>
                    <a:pt x="898" y="657"/>
                  </a:cubicBezTo>
                  <a:cubicBezTo>
                    <a:pt x="467" y="863"/>
                    <a:pt x="467" y="863"/>
                    <a:pt x="467" y="863"/>
                  </a:cubicBezTo>
                  <a:cubicBezTo>
                    <a:pt x="440" y="876"/>
                    <a:pt x="407" y="865"/>
                    <a:pt x="394" y="837"/>
                  </a:cubicBezTo>
                  <a:cubicBezTo>
                    <a:pt x="390" y="830"/>
                    <a:pt x="389" y="822"/>
                    <a:pt x="389" y="814"/>
                  </a:cubicBezTo>
                  <a:cubicBezTo>
                    <a:pt x="389" y="793"/>
                    <a:pt x="401" y="774"/>
                    <a:pt x="420" y="764"/>
                  </a:cubicBezTo>
                  <a:cubicBezTo>
                    <a:pt x="854" y="554"/>
                    <a:pt x="854" y="554"/>
                    <a:pt x="854" y="554"/>
                  </a:cubicBezTo>
                  <a:cubicBezTo>
                    <a:pt x="872" y="547"/>
                    <a:pt x="892" y="548"/>
                    <a:pt x="907" y="559"/>
                  </a:cubicBezTo>
                  <a:cubicBezTo>
                    <a:pt x="923" y="569"/>
                    <a:pt x="933" y="587"/>
                    <a:pt x="933" y="606"/>
                  </a:cubicBezTo>
                  <a:cubicBezTo>
                    <a:pt x="933" y="628"/>
                    <a:pt x="919" y="648"/>
                    <a:pt x="899" y="657"/>
                  </a:cubicBezTo>
                  <a:moveTo>
                    <a:pt x="901" y="101"/>
                  </a:moveTo>
                  <a:cubicBezTo>
                    <a:pt x="1285" y="101"/>
                    <a:pt x="1285" y="101"/>
                    <a:pt x="1285" y="101"/>
                  </a:cubicBezTo>
                  <a:cubicBezTo>
                    <a:pt x="1285" y="197"/>
                    <a:pt x="1285" y="197"/>
                    <a:pt x="1285" y="197"/>
                  </a:cubicBezTo>
                  <a:cubicBezTo>
                    <a:pt x="1285" y="214"/>
                    <a:pt x="1299" y="229"/>
                    <a:pt x="1317" y="229"/>
                  </a:cubicBezTo>
                  <a:cubicBezTo>
                    <a:pt x="1413" y="229"/>
                    <a:pt x="1413" y="229"/>
                    <a:pt x="1413" y="229"/>
                  </a:cubicBezTo>
                  <a:cubicBezTo>
                    <a:pt x="1448" y="229"/>
                    <a:pt x="1477" y="257"/>
                    <a:pt x="1477" y="293"/>
                  </a:cubicBezTo>
                  <a:cubicBezTo>
                    <a:pt x="1477" y="328"/>
                    <a:pt x="1448" y="357"/>
                    <a:pt x="1413" y="357"/>
                  </a:cubicBezTo>
                  <a:cubicBezTo>
                    <a:pt x="1317" y="357"/>
                    <a:pt x="1317" y="357"/>
                    <a:pt x="1317" y="357"/>
                  </a:cubicBezTo>
                  <a:cubicBezTo>
                    <a:pt x="1299" y="357"/>
                    <a:pt x="1285" y="371"/>
                    <a:pt x="1285" y="389"/>
                  </a:cubicBezTo>
                  <a:cubicBezTo>
                    <a:pt x="1285" y="549"/>
                    <a:pt x="1285" y="549"/>
                    <a:pt x="1285" y="549"/>
                  </a:cubicBezTo>
                  <a:cubicBezTo>
                    <a:pt x="982" y="549"/>
                    <a:pt x="982" y="549"/>
                    <a:pt x="982" y="549"/>
                  </a:cubicBezTo>
                  <a:cubicBezTo>
                    <a:pt x="954" y="497"/>
                    <a:pt x="892" y="473"/>
                    <a:pt x="837" y="493"/>
                  </a:cubicBezTo>
                  <a:cubicBezTo>
                    <a:pt x="837" y="165"/>
                    <a:pt x="837" y="165"/>
                    <a:pt x="837" y="165"/>
                  </a:cubicBezTo>
                  <a:cubicBezTo>
                    <a:pt x="837" y="129"/>
                    <a:pt x="865" y="101"/>
                    <a:pt x="901" y="101"/>
                  </a:cubicBezTo>
                  <a:moveTo>
                    <a:pt x="261" y="293"/>
                  </a:moveTo>
                  <a:cubicBezTo>
                    <a:pt x="261" y="187"/>
                    <a:pt x="347" y="101"/>
                    <a:pt x="453" y="101"/>
                  </a:cubicBezTo>
                  <a:cubicBezTo>
                    <a:pt x="559" y="101"/>
                    <a:pt x="645" y="187"/>
                    <a:pt x="645" y="293"/>
                  </a:cubicBezTo>
                  <a:cubicBezTo>
                    <a:pt x="645" y="399"/>
                    <a:pt x="559" y="485"/>
                    <a:pt x="453" y="485"/>
                  </a:cubicBezTo>
                  <a:cubicBezTo>
                    <a:pt x="347" y="484"/>
                    <a:pt x="261" y="399"/>
                    <a:pt x="261" y="293"/>
                  </a:cubicBezTo>
                  <a:moveTo>
                    <a:pt x="129" y="1810"/>
                  </a:moveTo>
                  <a:cubicBezTo>
                    <a:pt x="195" y="1681"/>
                    <a:pt x="197" y="1528"/>
                    <a:pt x="137" y="1396"/>
                  </a:cubicBezTo>
                  <a:cubicBezTo>
                    <a:pt x="94" y="1303"/>
                    <a:pt x="88" y="1196"/>
                    <a:pt x="119" y="1098"/>
                  </a:cubicBezTo>
                  <a:cubicBezTo>
                    <a:pt x="247" y="695"/>
                    <a:pt x="247" y="695"/>
                    <a:pt x="247" y="695"/>
                  </a:cubicBezTo>
                  <a:cubicBezTo>
                    <a:pt x="274" y="595"/>
                    <a:pt x="373" y="533"/>
                    <a:pt x="474" y="552"/>
                  </a:cubicBezTo>
                  <a:cubicBezTo>
                    <a:pt x="516" y="561"/>
                    <a:pt x="553" y="583"/>
                    <a:pt x="581" y="615"/>
                  </a:cubicBezTo>
                  <a:cubicBezTo>
                    <a:pt x="392" y="707"/>
                    <a:pt x="392" y="707"/>
                    <a:pt x="392" y="707"/>
                  </a:cubicBezTo>
                  <a:cubicBezTo>
                    <a:pt x="351" y="727"/>
                    <a:pt x="325" y="768"/>
                    <a:pt x="325" y="814"/>
                  </a:cubicBezTo>
                  <a:cubicBezTo>
                    <a:pt x="324" y="879"/>
                    <a:pt x="377" y="932"/>
                    <a:pt x="443" y="933"/>
                  </a:cubicBezTo>
                  <a:cubicBezTo>
                    <a:pt x="461" y="933"/>
                    <a:pt x="478" y="929"/>
                    <a:pt x="495" y="921"/>
                  </a:cubicBezTo>
                  <a:cubicBezTo>
                    <a:pt x="642" y="851"/>
                    <a:pt x="642" y="851"/>
                    <a:pt x="642" y="851"/>
                  </a:cubicBezTo>
                  <a:cubicBezTo>
                    <a:pt x="677" y="1253"/>
                    <a:pt x="677" y="1253"/>
                    <a:pt x="677" y="1253"/>
                  </a:cubicBezTo>
                  <a:cubicBezTo>
                    <a:pt x="677" y="1536"/>
                    <a:pt x="677" y="1536"/>
                    <a:pt x="677" y="1536"/>
                  </a:cubicBezTo>
                  <a:cubicBezTo>
                    <a:pt x="677" y="1580"/>
                    <a:pt x="672" y="1623"/>
                    <a:pt x="664" y="1665"/>
                  </a:cubicBezTo>
                  <a:cubicBezTo>
                    <a:pt x="630" y="1836"/>
                    <a:pt x="630" y="1836"/>
                    <a:pt x="630" y="1836"/>
                  </a:cubicBezTo>
                  <a:cubicBezTo>
                    <a:pt x="626" y="1853"/>
                    <a:pt x="637" y="1870"/>
                    <a:pt x="655" y="1873"/>
                  </a:cubicBezTo>
                  <a:cubicBezTo>
                    <a:pt x="662" y="1875"/>
                    <a:pt x="670" y="1874"/>
                    <a:pt x="677" y="1870"/>
                  </a:cubicBezTo>
                  <a:cubicBezTo>
                    <a:pt x="705" y="1854"/>
                    <a:pt x="705" y="1854"/>
                    <a:pt x="705" y="1854"/>
                  </a:cubicBezTo>
                  <a:cubicBezTo>
                    <a:pt x="732" y="1838"/>
                    <a:pt x="764" y="1838"/>
                    <a:pt x="792" y="1852"/>
                  </a:cubicBezTo>
                  <a:cubicBezTo>
                    <a:pt x="809" y="1860"/>
                    <a:pt x="823" y="1875"/>
                    <a:pt x="831" y="1893"/>
                  </a:cubicBezTo>
                  <a:cubicBezTo>
                    <a:pt x="549" y="1893"/>
                    <a:pt x="549" y="1893"/>
                    <a:pt x="549" y="1893"/>
                  </a:cubicBezTo>
                  <a:cubicBezTo>
                    <a:pt x="549" y="1667"/>
                    <a:pt x="549" y="1667"/>
                    <a:pt x="549" y="1667"/>
                  </a:cubicBezTo>
                  <a:cubicBezTo>
                    <a:pt x="549" y="1623"/>
                    <a:pt x="545" y="1580"/>
                    <a:pt x="537" y="1538"/>
                  </a:cubicBezTo>
                  <a:cubicBezTo>
                    <a:pt x="494" y="1299"/>
                    <a:pt x="494" y="1299"/>
                    <a:pt x="494" y="1299"/>
                  </a:cubicBezTo>
                  <a:cubicBezTo>
                    <a:pt x="485" y="1247"/>
                    <a:pt x="435" y="1212"/>
                    <a:pt x="384" y="1221"/>
                  </a:cubicBezTo>
                  <a:cubicBezTo>
                    <a:pt x="332" y="1230"/>
                    <a:pt x="297" y="1279"/>
                    <a:pt x="306" y="1331"/>
                  </a:cubicBezTo>
                  <a:cubicBezTo>
                    <a:pt x="306" y="1331"/>
                    <a:pt x="307" y="1332"/>
                    <a:pt x="307" y="1333"/>
                  </a:cubicBezTo>
                  <a:cubicBezTo>
                    <a:pt x="330" y="1463"/>
                    <a:pt x="330" y="1463"/>
                    <a:pt x="330" y="1463"/>
                  </a:cubicBezTo>
                  <a:cubicBezTo>
                    <a:pt x="346" y="1552"/>
                    <a:pt x="333" y="1643"/>
                    <a:pt x="293" y="1724"/>
                  </a:cubicBezTo>
                  <a:cubicBezTo>
                    <a:pt x="262" y="1786"/>
                    <a:pt x="262" y="1786"/>
                    <a:pt x="262" y="1786"/>
                  </a:cubicBezTo>
                  <a:cubicBezTo>
                    <a:pt x="254" y="1802"/>
                    <a:pt x="260" y="1821"/>
                    <a:pt x="276" y="1829"/>
                  </a:cubicBezTo>
                  <a:cubicBezTo>
                    <a:pt x="278" y="1830"/>
                    <a:pt x="281" y="1831"/>
                    <a:pt x="283" y="1832"/>
                  </a:cubicBezTo>
                  <a:cubicBezTo>
                    <a:pt x="315" y="1839"/>
                    <a:pt x="340" y="1862"/>
                    <a:pt x="351" y="1893"/>
                  </a:cubicBezTo>
                  <a:cubicBezTo>
                    <a:pt x="88" y="1893"/>
                    <a:pt x="88" y="1893"/>
                    <a:pt x="88" y="1893"/>
                  </a:cubicBezTo>
                  <a:lnTo>
                    <a:pt x="129" y="18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300"/>
            <p:cNvSpPr>
              <a:spLocks/>
            </p:cNvSpPr>
            <p:nvPr/>
          </p:nvSpPr>
          <p:spPr bwMode="auto">
            <a:xfrm>
              <a:off x="9731376" y="6397625"/>
              <a:ext cx="331788" cy="239712"/>
            </a:xfrm>
            <a:custGeom>
              <a:avLst/>
              <a:gdLst>
                <a:gd name="T0" fmla="*/ 151 w 493"/>
                <a:gd name="T1" fmla="*/ 178 h 355"/>
                <a:gd name="T2" fmla="*/ 45 w 493"/>
                <a:gd name="T3" fmla="*/ 73 h 355"/>
                <a:gd name="T4" fmla="*/ 0 w 493"/>
                <a:gd name="T5" fmla="*/ 118 h 355"/>
                <a:gd name="T6" fmla="*/ 224 w 493"/>
                <a:gd name="T7" fmla="*/ 342 h 355"/>
                <a:gd name="T8" fmla="*/ 269 w 493"/>
                <a:gd name="T9" fmla="*/ 342 h 355"/>
                <a:gd name="T10" fmla="*/ 493 w 493"/>
                <a:gd name="T11" fmla="*/ 118 h 355"/>
                <a:gd name="T12" fmla="*/ 448 w 493"/>
                <a:gd name="T13" fmla="*/ 73 h 355"/>
                <a:gd name="T14" fmla="*/ 343 w 493"/>
                <a:gd name="T15" fmla="*/ 178 h 355"/>
                <a:gd name="T16" fmla="*/ 343 w 493"/>
                <a:gd name="T17" fmla="*/ 0 h 355"/>
                <a:gd name="T18" fmla="*/ 279 w 493"/>
                <a:gd name="T19" fmla="*/ 0 h 355"/>
                <a:gd name="T20" fmla="*/ 279 w 493"/>
                <a:gd name="T21" fmla="*/ 242 h 355"/>
                <a:gd name="T22" fmla="*/ 247 w 493"/>
                <a:gd name="T23" fmla="*/ 274 h 355"/>
                <a:gd name="T24" fmla="*/ 215 w 493"/>
                <a:gd name="T25" fmla="*/ 242 h 355"/>
                <a:gd name="T26" fmla="*/ 215 w 493"/>
                <a:gd name="T27" fmla="*/ 128 h 355"/>
                <a:gd name="T28" fmla="*/ 151 w 493"/>
                <a:gd name="T29" fmla="*/ 128 h 355"/>
                <a:gd name="T30" fmla="*/ 151 w 493"/>
                <a:gd name="T31" fmla="*/ 17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3" h="355">
                  <a:moveTo>
                    <a:pt x="151" y="178"/>
                  </a:moveTo>
                  <a:cubicBezTo>
                    <a:pt x="45" y="73"/>
                    <a:pt x="45" y="73"/>
                    <a:pt x="45" y="73"/>
                  </a:cubicBezTo>
                  <a:cubicBezTo>
                    <a:pt x="0" y="118"/>
                    <a:pt x="0" y="118"/>
                    <a:pt x="0" y="118"/>
                  </a:cubicBezTo>
                  <a:cubicBezTo>
                    <a:pt x="224" y="342"/>
                    <a:pt x="224" y="342"/>
                    <a:pt x="224" y="342"/>
                  </a:cubicBezTo>
                  <a:cubicBezTo>
                    <a:pt x="237" y="355"/>
                    <a:pt x="257" y="355"/>
                    <a:pt x="269" y="342"/>
                  </a:cubicBezTo>
                  <a:cubicBezTo>
                    <a:pt x="493" y="118"/>
                    <a:pt x="493" y="118"/>
                    <a:pt x="493" y="118"/>
                  </a:cubicBezTo>
                  <a:cubicBezTo>
                    <a:pt x="448" y="73"/>
                    <a:pt x="448" y="73"/>
                    <a:pt x="448" y="73"/>
                  </a:cubicBezTo>
                  <a:cubicBezTo>
                    <a:pt x="343" y="178"/>
                    <a:pt x="343" y="178"/>
                    <a:pt x="343" y="178"/>
                  </a:cubicBezTo>
                  <a:cubicBezTo>
                    <a:pt x="343" y="0"/>
                    <a:pt x="343" y="0"/>
                    <a:pt x="343" y="0"/>
                  </a:cubicBezTo>
                  <a:cubicBezTo>
                    <a:pt x="279" y="0"/>
                    <a:pt x="279" y="0"/>
                    <a:pt x="279" y="0"/>
                  </a:cubicBezTo>
                  <a:cubicBezTo>
                    <a:pt x="279" y="242"/>
                    <a:pt x="279" y="242"/>
                    <a:pt x="279" y="242"/>
                  </a:cubicBezTo>
                  <a:cubicBezTo>
                    <a:pt x="247" y="274"/>
                    <a:pt x="247" y="274"/>
                    <a:pt x="247" y="274"/>
                  </a:cubicBezTo>
                  <a:cubicBezTo>
                    <a:pt x="215" y="242"/>
                    <a:pt x="215" y="242"/>
                    <a:pt x="215" y="242"/>
                  </a:cubicBezTo>
                  <a:cubicBezTo>
                    <a:pt x="215" y="128"/>
                    <a:pt x="215" y="128"/>
                    <a:pt x="215" y="128"/>
                  </a:cubicBezTo>
                  <a:cubicBezTo>
                    <a:pt x="151" y="128"/>
                    <a:pt x="151" y="128"/>
                    <a:pt x="151" y="128"/>
                  </a:cubicBezTo>
                  <a:lnTo>
                    <a:pt x="151" y="1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301"/>
            <p:cNvSpPr>
              <a:spLocks noChangeArrowheads="1"/>
            </p:cNvSpPr>
            <p:nvPr/>
          </p:nvSpPr>
          <p:spPr bwMode="auto">
            <a:xfrm>
              <a:off x="9832976" y="6397625"/>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Rectangle 302"/>
            <p:cNvSpPr>
              <a:spLocks noChangeArrowheads="1"/>
            </p:cNvSpPr>
            <p:nvPr/>
          </p:nvSpPr>
          <p:spPr bwMode="auto">
            <a:xfrm>
              <a:off x="9832976" y="6311900"/>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303"/>
            <p:cNvSpPr>
              <a:spLocks noChangeArrowheads="1"/>
            </p:cNvSpPr>
            <p:nvPr/>
          </p:nvSpPr>
          <p:spPr bwMode="auto">
            <a:xfrm>
              <a:off x="9918701" y="6311900"/>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3" name="Group 32"/>
          <p:cNvGrpSpPr/>
          <p:nvPr/>
        </p:nvGrpSpPr>
        <p:grpSpPr>
          <a:xfrm>
            <a:off x="3114466" y="3197085"/>
            <a:ext cx="521772" cy="521218"/>
            <a:chOff x="14711363" y="3613150"/>
            <a:chExt cx="1497012" cy="1495426"/>
          </a:xfrm>
          <a:solidFill>
            <a:schemeClr val="bg1"/>
          </a:solidFill>
        </p:grpSpPr>
        <p:sp>
          <p:nvSpPr>
            <p:cNvPr id="34" name="Freeform 360"/>
            <p:cNvSpPr>
              <a:spLocks/>
            </p:cNvSpPr>
            <p:nvPr/>
          </p:nvSpPr>
          <p:spPr bwMode="auto">
            <a:xfrm>
              <a:off x="15319375" y="3613150"/>
              <a:ext cx="279400" cy="474663"/>
            </a:xfrm>
            <a:custGeom>
              <a:avLst/>
              <a:gdLst>
                <a:gd name="T0" fmla="*/ 200 w 360"/>
                <a:gd name="T1" fmla="*/ 10 h 611"/>
                <a:gd name="T2" fmla="*/ 160 w 360"/>
                <a:gd name="T3" fmla="*/ 10 h 611"/>
                <a:gd name="T4" fmla="*/ 0 w 360"/>
                <a:gd name="T5" fmla="*/ 138 h 611"/>
                <a:gd name="T6" fmla="*/ 40 w 360"/>
                <a:gd name="T7" fmla="*/ 188 h 611"/>
                <a:gd name="T8" fmla="*/ 148 w 360"/>
                <a:gd name="T9" fmla="*/ 101 h 611"/>
                <a:gd name="T10" fmla="*/ 148 w 360"/>
                <a:gd name="T11" fmla="*/ 611 h 611"/>
                <a:gd name="T12" fmla="*/ 212 w 360"/>
                <a:gd name="T13" fmla="*/ 611 h 611"/>
                <a:gd name="T14" fmla="*/ 212 w 360"/>
                <a:gd name="T15" fmla="*/ 101 h 611"/>
                <a:gd name="T16" fmla="*/ 320 w 360"/>
                <a:gd name="T17" fmla="*/ 188 h 611"/>
                <a:gd name="T18" fmla="*/ 360 w 360"/>
                <a:gd name="T19" fmla="*/ 138 h 611"/>
                <a:gd name="T20" fmla="*/ 200 w 360"/>
                <a:gd name="T21" fmla="*/ 10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0" h="611">
                  <a:moveTo>
                    <a:pt x="200" y="10"/>
                  </a:moveTo>
                  <a:cubicBezTo>
                    <a:pt x="188" y="0"/>
                    <a:pt x="172" y="0"/>
                    <a:pt x="160" y="10"/>
                  </a:cubicBezTo>
                  <a:cubicBezTo>
                    <a:pt x="0" y="138"/>
                    <a:pt x="0" y="138"/>
                    <a:pt x="0" y="138"/>
                  </a:cubicBezTo>
                  <a:cubicBezTo>
                    <a:pt x="40" y="188"/>
                    <a:pt x="40" y="188"/>
                    <a:pt x="40" y="188"/>
                  </a:cubicBezTo>
                  <a:cubicBezTo>
                    <a:pt x="148" y="101"/>
                    <a:pt x="148" y="101"/>
                    <a:pt x="148" y="101"/>
                  </a:cubicBezTo>
                  <a:cubicBezTo>
                    <a:pt x="148" y="611"/>
                    <a:pt x="148" y="611"/>
                    <a:pt x="148" y="611"/>
                  </a:cubicBezTo>
                  <a:cubicBezTo>
                    <a:pt x="212" y="611"/>
                    <a:pt x="212" y="611"/>
                    <a:pt x="212" y="611"/>
                  </a:cubicBezTo>
                  <a:cubicBezTo>
                    <a:pt x="212" y="101"/>
                    <a:pt x="212" y="101"/>
                    <a:pt x="212" y="101"/>
                  </a:cubicBezTo>
                  <a:cubicBezTo>
                    <a:pt x="320" y="188"/>
                    <a:pt x="320" y="188"/>
                    <a:pt x="320" y="188"/>
                  </a:cubicBezTo>
                  <a:cubicBezTo>
                    <a:pt x="360" y="138"/>
                    <a:pt x="360" y="138"/>
                    <a:pt x="360" y="138"/>
                  </a:cubicBezTo>
                  <a:lnTo>
                    <a:pt x="20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61"/>
            <p:cNvSpPr>
              <a:spLocks noEditPoints="1"/>
            </p:cNvSpPr>
            <p:nvPr/>
          </p:nvSpPr>
          <p:spPr bwMode="auto">
            <a:xfrm>
              <a:off x="15086013" y="4138613"/>
              <a:ext cx="746125" cy="969963"/>
            </a:xfrm>
            <a:custGeom>
              <a:avLst/>
              <a:gdLst>
                <a:gd name="T0" fmla="*/ 884 w 960"/>
                <a:gd name="T1" fmla="*/ 1184 h 1248"/>
                <a:gd name="T2" fmla="*/ 889 w 960"/>
                <a:gd name="T3" fmla="*/ 1008 h 1248"/>
                <a:gd name="T4" fmla="*/ 781 w 960"/>
                <a:gd name="T5" fmla="*/ 833 h 1248"/>
                <a:gd name="T6" fmla="*/ 682 w 960"/>
                <a:gd name="T7" fmla="*/ 448 h 1248"/>
                <a:gd name="T8" fmla="*/ 704 w 960"/>
                <a:gd name="T9" fmla="*/ 384 h 1248"/>
                <a:gd name="T10" fmla="*/ 673 w 960"/>
                <a:gd name="T11" fmla="*/ 309 h 1248"/>
                <a:gd name="T12" fmla="*/ 832 w 960"/>
                <a:gd name="T13" fmla="*/ 224 h 1248"/>
                <a:gd name="T14" fmla="*/ 800 w 960"/>
                <a:gd name="T15" fmla="*/ 0 h 1248"/>
                <a:gd name="T16" fmla="*/ 640 w 960"/>
                <a:gd name="T17" fmla="*/ 32 h 1248"/>
                <a:gd name="T18" fmla="*/ 576 w 960"/>
                <a:gd name="T19" fmla="*/ 96 h 1248"/>
                <a:gd name="T20" fmla="*/ 544 w 960"/>
                <a:gd name="T21" fmla="*/ 0 h 1248"/>
                <a:gd name="T22" fmla="*/ 384 w 960"/>
                <a:gd name="T23" fmla="*/ 32 h 1248"/>
                <a:gd name="T24" fmla="*/ 320 w 960"/>
                <a:gd name="T25" fmla="*/ 96 h 1248"/>
                <a:gd name="T26" fmla="*/ 288 w 960"/>
                <a:gd name="T27" fmla="*/ 0 h 1248"/>
                <a:gd name="T28" fmla="*/ 128 w 960"/>
                <a:gd name="T29" fmla="*/ 32 h 1248"/>
                <a:gd name="T30" fmla="*/ 148 w 960"/>
                <a:gd name="T31" fmla="*/ 253 h 1248"/>
                <a:gd name="T32" fmla="*/ 282 w 960"/>
                <a:gd name="T33" fmla="*/ 384 h 1248"/>
                <a:gd name="T34" fmla="*/ 256 w 960"/>
                <a:gd name="T35" fmla="*/ 448 h 1248"/>
                <a:gd name="T36" fmla="*/ 258 w 960"/>
                <a:gd name="T37" fmla="*/ 769 h 1248"/>
                <a:gd name="T38" fmla="*/ 137 w 960"/>
                <a:gd name="T39" fmla="*/ 960 h 1248"/>
                <a:gd name="T40" fmla="*/ 112 w 960"/>
                <a:gd name="T41" fmla="*/ 1113 h 1248"/>
                <a:gd name="T42" fmla="*/ 0 w 960"/>
                <a:gd name="T43" fmla="*/ 1184 h 1248"/>
                <a:gd name="T44" fmla="*/ 960 w 960"/>
                <a:gd name="T45" fmla="*/ 1248 h 1248"/>
                <a:gd name="T46" fmla="*/ 192 w 960"/>
                <a:gd name="T47" fmla="*/ 64 h 1248"/>
                <a:gd name="T48" fmla="*/ 256 w 960"/>
                <a:gd name="T49" fmla="*/ 128 h 1248"/>
                <a:gd name="T50" fmla="*/ 416 w 960"/>
                <a:gd name="T51" fmla="*/ 160 h 1248"/>
                <a:gd name="T52" fmla="*/ 448 w 960"/>
                <a:gd name="T53" fmla="*/ 64 h 1248"/>
                <a:gd name="T54" fmla="*/ 512 w 960"/>
                <a:gd name="T55" fmla="*/ 128 h 1248"/>
                <a:gd name="T56" fmla="*/ 672 w 960"/>
                <a:gd name="T57" fmla="*/ 160 h 1248"/>
                <a:gd name="T58" fmla="*/ 704 w 960"/>
                <a:gd name="T59" fmla="*/ 64 h 1248"/>
                <a:gd name="T60" fmla="*/ 768 w 960"/>
                <a:gd name="T61" fmla="*/ 202 h 1248"/>
                <a:gd name="T62" fmla="*/ 326 w 960"/>
                <a:gd name="T63" fmla="*/ 256 h 1248"/>
                <a:gd name="T64" fmla="*/ 192 w 960"/>
                <a:gd name="T65" fmla="*/ 64 h 1248"/>
                <a:gd name="T66" fmla="*/ 610 w 960"/>
                <a:gd name="T67" fmla="*/ 320 h 1248"/>
                <a:gd name="T68" fmla="*/ 346 w 960"/>
                <a:gd name="T69" fmla="*/ 384 h 1248"/>
                <a:gd name="T70" fmla="*/ 618 w 960"/>
                <a:gd name="T71" fmla="*/ 448 h 1248"/>
                <a:gd name="T72" fmla="*/ 322 w 960"/>
                <a:gd name="T73" fmla="*/ 768 h 1248"/>
                <a:gd name="T74" fmla="*/ 618 w 960"/>
                <a:gd name="T75" fmla="*/ 448 h 1248"/>
                <a:gd name="T76" fmla="*/ 690 w 960"/>
                <a:gd name="T77" fmla="*/ 832 h 1248"/>
                <a:gd name="T78" fmla="*/ 756 w 960"/>
                <a:gd name="T79" fmla="*/ 960 h 1248"/>
                <a:gd name="T80" fmla="*/ 240 w 960"/>
                <a:gd name="T81" fmla="*/ 853 h 1248"/>
                <a:gd name="T82" fmla="*/ 144 w 960"/>
                <a:gd name="T83" fmla="*/ 1024 h 1248"/>
                <a:gd name="T84" fmla="*/ 832 w 960"/>
                <a:gd name="T85" fmla="*/ 1040 h 1248"/>
                <a:gd name="T86" fmla="*/ 144 w 960"/>
                <a:gd name="T87" fmla="*/ 1056 h 1248"/>
                <a:gd name="T88" fmla="*/ 144 w 960"/>
                <a:gd name="T89" fmla="*/ 1024 h 1248"/>
                <a:gd name="T90" fmla="*/ 780 w 960"/>
                <a:gd name="T91" fmla="*/ 1120 h 1248"/>
                <a:gd name="T92" fmla="*/ 148 w 960"/>
                <a:gd name="T93" fmla="*/ 1184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60" h="1248">
                  <a:moveTo>
                    <a:pt x="960" y="1184"/>
                  </a:moveTo>
                  <a:cubicBezTo>
                    <a:pt x="884" y="1184"/>
                    <a:pt x="884" y="1184"/>
                    <a:pt x="884" y="1184"/>
                  </a:cubicBezTo>
                  <a:cubicBezTo>
                    <a:pt x="848" y="1113"/>
                    <a:pt x="848" y="1113"/>
                    <a:pt x="848" y="1113"/>
                  </a:cubicBezTo>
                  <a:cubicBezTo>
                    <a:pt x="889" y="1095"/>
                    <a:pt x="907" y="1048"/>
                    <a:pt x="889" y="1008"/>
                  </a:cubicBezTo>
                  <a:cubicBezTo>
                    <a:pt x="878" y="981"/>
                    <a:pt x="852" y="963"/>
                    <a:pt x="823" y="960"/>
                  </a:cubicBezTo>
                  <a:cubicBezTo>
                    <a:pt x="781" y="833"/>
                    <a:pt x="781" y="833"/>
                    <a:pt x="781" y="833"/>
                  </a:cubicBezTo>
                  <a:cubicBezTo>
                    <a:pt x="769" y="798"/>
                    <a:pt x="739" y="773"/>
                    <a:pt x="702" y="769"/>
                  </a:cubicBezTo>
                  <a:cubicBezTo>
                    <a:pt x="682" y="448"/>
                    <a:pt x="682" y="448"/>
                    <a:pt x="682" y="448"/>
                  </a:cubicBezTo>
                  <a:cubicBezTo>
                    <a:pt x="704" y="448"/>
                    <a:pt x="704" y="448"/>
                    <a:pt x="704" y="448"/>
                  </a:cubicBezTo>
                  <a:cubicBezTo>
                    <a:pt x="704" y="384"/>
                    <a:pt x="704" y="384"/>
                    <a:pt x="704" y="384"/>
                  </a:cubicBezTo>
                  <a:cubicBezTo>
                    <a:pt x="678" y="384"/>
                    <a:pt x="678" y="384"/>
                    <a:pt x="678" y="384"/>
                  </a:cubicBezTo>
                  <a:cubicBezTo>
                    <a:pt x="673" y="309"/>
                    <a:pt x="673" y="309"/>
                    <a:pt x="673" y="309"/>
                  </a:cubicBezTo>
                  <a:cubicBezTo>
                    <a:pt x="812" y="253"/>
                    <a:pt x="812" y="253"/>
                    <a:pt x="812" y="253"/>
                  </a:cubicBezTo>
                  <a:cubicBezTo>
                    <a:pt x="824" y="248"/>
                    <a:pt x="832" y="237"/>
                    <a:pt x="832" y="224"/>
                  </a:cubicBezTo>
                  <a:cubicBezTo>
                    <a:pt x="832" y="32"/>
                    <a:pt x="832" y="32"/>
                    <a:pt x="832" y="32"/>
                  </a:cubicBezTo>
                  <a:cubicBezTo>
                    <a:pt x="832" y="14"/>
                    <a:pt x="818" y="0"/>
                    <a:pt x="800" y="0"/>
                  </a:cubicBezTo>
                  <a:cubicBezTo>
                    <a:pt x="672" y="0"/>
                    <a:pt x="672" y="0"/>
                    <a:pt x="672" y="0"/>
                  </a:cubicBezTo>
                  <a:cubicBezTo>
                    <a:pt x="654" y="0"/>
                    <a:pt x="640" y="14"/>
                    <a:pt x="640" y="32"/>
                  </a:cubicBezTo>
                  <a:cubicBezTo>
                    <a:pt x="640" y="96"/>
                    <a:pt x="640" y="96"/>
                    <a:pt x="640" y="96"/>
                  </a:cubicBezTo>
                  <a:cubicBezTo>
                    <a:pt x="576" y="96"/>
                    <a:pt x="576" y="96"/>
                    <a:pt x="576" y="96"/>
                  </a:cubicBezTo>
                  <a:cubicBezTo>
                    <a:pt x="576" y="32"/>
                    <a:pt x="576" y="32"/>
                    <a:pt x="576" y="32"/>
                  </a:cubicBezTo>
                  <a:cubicBezTo>
                    <a:pt x="576" y="14"/>
                    <a:pt x="562" y="0"/>
                    <a:pt x="544" y="0"/>
                  </a:cubicBezTo>
                  <a:cubicBezTo>
                    <a:pt x="416" y="0"/>
                    <a:pt x="416" y="0"/>
                    <a:pt x="416" y="0"/>
                  </a:cubicBezTo>
                  <a:cubicBezTo>
                    <a:pt x="398" y="0"/>
                    <a:pt x="384" y="14"/>
                    <a:pt x="384" y="32"/>
                  </a:cubicBezTo>
                  <a:cubicBezTo>
                    <a:pt x="384" y="96"/>
                    <a:pt x="384" y="96"/>
                    <a:pt x="384" y="96"/>
                  </a:cubicBezTo>
                  <a:cubicBezTo>
                    <a:pt x="320" y="96"/>
                    <a:pt x="320" y="96"/>
                    <a:pt x="320" y="96"/>
                  </a:cubicBezTo>
                  <a:cubicBezTo>
                    <a:pt x="320" y="32"/>
                    <a:pt x="320" y="32"/>
                    <a:pt x="320" y="32"/>
                  </a:cubicBezTo>
                  <a:cubicBezTo>
                    <a:pt x="320" y="14"/>
                    <a:pt x="306" y="0"/>
                    <a:pt x="288" y="0"/>
                  </a:cubicBezTo>
                  <a:cubicBezTo>
                    <a:pt x="160" y="0"/>
                    <a:pt x="160" y="0"/>
                    <a:pt x="160" y="0"/>
                  </a:cubicBezTo>
                  <a:cubicBezTo>
                    <a:pt x="142" y="0"/>
                    <a:pt x="128" y="14"/>
                    <a:pt x="128" y="32"/>
                  </a:cubicBezTo>
                  <a:cubicBezTo>
                    <a:pt x="128" y="224"/>
                    <a:pt x="128" y="224"/>
                    <a:pt x="128" y="224"/>
                  </a:cubicBezTo>
                  <a:cubicBezTo>
                    <a:pt x="128" y="237"/>
                    <a:pt x="136" y="248"/>
                    <a:pt x="148" y="253"/>
                  </a:cubicBezTo>
                  <a:cubicBezTo>
                    <a:pt x="287" y="309"/>
                    <a:pt x="287" y="309"/>
                    <a:pt x="287" y="309"/>
                  </a:cubicBezTo>
                  <a:cubicBezTo>
                    <a:pt x="282" y="384"/>
                    <a:pt x="282" y="384"/>
                    <a:pt x="282" y="384"/>
                  </a:cubicBezTo>
                  <a:cubicBezTo>
                    <a:pt x="256" y="384"/>
                    <a:pt x="256" y="384"/>
                    <a:pt x="256" y="384"/>
                  </a:cubicBezTo>
                  <a:cubicBezTo>
                    <a:pt x="256" y="448"/>
                    <a:pt x="256" y="448"/>
                    <a:pt x="256" y="448"/>
                  </a:cubicBezTo>
                  <a:cubicBezTo>
                    <a:pt x="278" y="448"/>
                    <a:pt x="278" y="448"/>
                    <a:pt x="278" y="448"/>
                  </a:cubicBezTo>
                  <a:cubicBezTo>
                    <a:pt x="258" y="769"/>
                    <a:pt x="258" y="769"/>
                    <a:pt x="258" y="769"/>
                  </a:cubicBezTo>
                  <a:cubicBezTo>
                    <a:pt x="221" y="773"/>
                    <a:pt x="191" y="798"/>
                    <a:pt x="179" y="833"/>
                  </a:cubicBezTo>
                  <a:cubicBezTo>
                    <a:pt x="137" y="960"/>
                    <a:pt x="137" y="960"/>
                    <a:pt x="137" y="960"/>
                  </a:cubicBezTo>
                  <a:cubicBezTo>
                    <a:pt x="93" y="964"/>
                    <a:pt x="60" y="1003"/>
                    <a:pt x="64" y="1047"/>
                  </a:cubicBezTo>
                  <a:cubicBezTo>
                    <a:pt x="67" y="1076"/>
                    <a:pt x="85" y="1101"/>
                    <a:pt x="112" y="1113"/>
                  </a:cubicBezTo>
                  <a:cubicBezTo>
                    <a:pt x="76" y="1184"/>
                    <a:pt x="76" y="1184"/>
                    <a:pt x="76" y="1184"/>
                  </a:cubicBezTo>
                  <a:cubicBezTo>
                    <a:pt x="0" y="1184"/>
                    <a:pt x="0" y="1184"/>
                    <a:pt x="0" y="1184"/>
                  </a:cubicBezTo>
                  <a:cubicBezTo>
                    <a:pt x="0" y="1248"/>
                    <a:pt x="0" y="1248"/>
                    <a:pt x="0" y="1248"/>
                  </a:cubicBezTo>
                  <a:cubicBezTo>
                    <a:pt x="960" y="1248"/>
                    <a:pt x="960" y="1248"/>
                    <a:pt x="960" y="1248"/>
                  </a:cubicBezTo>
                  <a:lnTo>
                    <a:pt x="960" y="1184"/>
                  </a:lnTo>
                  <a:close/>
                  <a:moveTo>
                    <a:pt x="192" y="64"/>
                  </a:moveTo>
                  <a:cubicBezTo>
                    <a:pt x="256" y="64"/>
                    <a:pt x="256" y="64"/>
                    <a:pt x="256" y="64"/>
                  </a:cubicBezTo>
                  <a:cubicBezTo>
                    <a:pt x="256" y="128"/>
                    <a:pt x="256" y="128"/>
                    <a:pt x="256" y="128"/>
                  </a:cubicBezTo>
                  <a:cubicBezTo>
                    <a:pt x="256" y="145"/>
                    <a:pt x="270" y="160"/>
                    <a:pt x="288" y="160"/>
                  </a:cubicBezTo>
                  <a:cubicBezTo>
                    <a:pt x="416" y="160"/>
                    <a:pt x="416" y="160"/>
                    <a:pt x="416" y="160"/>
                  </a:cubicBezTo>
                  <a:cubicBezTo>
                    <a:pt x="434" y="160"/>
                    <a:pt x="448" y="145"/>
                    <a:pt x="448" y="128"/>
                  </a:cubicBezTo>
                  <a:cubicBezTo>
                    <a:pt x="448" y="64"/>
                    <a:pt x="448" y="64"/>
                    <a:pt x="448" y="64"/>
                  </a:cubicBezTo>
                  <a:cubicBezTo>
                    <a:pt x="512" y="64"/>
                    <a:pt x="512" y="64"/>
                    <a:pt x="512" y="64"/>
                  </a:cubicBezTo>
                  <a:cubicBezTo>
                    <a:pt x="512" y="128"/>
                    <a:pt x="512" y="128"/>
                    <a:pt x="512" y="128"/>
                  </a:cubicBezTo>
                  <a:cubicBezTo>
                    <a:pt x="512" y="145"/>
                    <a:pt x="526" y="160"/>
                    <a:pt x="544" y="160"/>
                  </a:cubicBezTo>
                  <a:cubicBezTo>
                    <a:pt x="672" y="160"/>
                    <a:pt x="672" y="160"/>
                    <a:pt x="672" y="160"/>
                  </a:cubicBezTo>
                  <a:cubicBezTo>
                    <a:pt x="690" y="160"/>
                    <a:pt x="704" y="145"/>
                    <a:pt x="704" y="128"/>
                  </a:cubicBezTo>
                  <a:cubicBezTo>
                    <a:pt x="704" y="64"/>
                    <a:pt x="704" y="64"/>
                    <a:pt x="704" y="64"/>
                  </a:cubicBezTo>
                  <a:cubicBezTo>
                    <a:pt x="768" y="64"/>
                    <a:pt x="768" y="64"/>
                    <a:pt x="768" y="64"/>
                  </a:cubicBezTo>
                  <a:cubicBezTo>
                    <a:pt x="768" y="202"/>
                    <a:pt x="768" y="202"/>
                    <a:pt x="768" y="202"/>
                  </a:cubicBezTo>
                  <a:cubicBezTo>
                    <a:pt x="634" y="256"/>
                    <a:pt x="634" y="256"/>
                    <a:pt x="634" y="256"/>
                  </a:cubicBezTo>
                  <a:cubicBezTo>
                    <a:pt x="326" y="256"/>
                    <a:pt x="326" y="256"/>
                    <a:pt x="326" y="256"/>
                  </a:cubicBezTo>
                  <a:cubicBezTo>
                    <a:pt x="192" y="202"/>
                    <a:pt x="192" y="202"/>
                    <a:pt x="192" y="202"/>
                  </a:cubicBezTo>
                  <a:lnTo>
                    <a:pt x="192" y="64"/>
                  </a:lnTo>
                  <a:close/>
                  <a:moveTo>
                    <a:pt x="350" y="320"/>
                  </a:moveTo>
                  <a:cubicBezTo>
                    <a:pt x="610" y="320"/>
                    <a:pt x="610" y="320"/>
                    <a:pt x="610" y="320"/>
                  </a:cubicBezTo>
                  <a:cubicBezTo>
                    <a:pt x="614" y="384"/>
                    <a:pt x="614" y="384"/>
                    <a:pt x="614" y="384"/>
                  </a:cubicBezTo>
                  <a:cubicBezTo>
                    <a:pt x="346" y="384"/>
                    <a:pt x="346" y="384"/>
                    <a:pt x="346" y="384"/>
                  </a:cubicBezTo>
                  <a:lnTo>
                    <a:pt x="350" y="320"/>
                  </a:lnTo>
                  <a:close/>
                  <a:moveTo>
                    <a:pt x="618" y="448"/>
                  </a:moveTo>
                  <a:cubicBezTo>
                    <a:pt x="638" y="768"/>
                    <a:pt x="638" y="768"/>
                    <a:pt x="638" y="768"/>
                  </a:cubicBezTo>
                  <a:cubicBezTo>
                    <a:pt x="322" y="768"/>
                    <a:pt x="322" y="768"/>
                    <a:pt x="322" y="768"/>
                  </a:cubicBezTo>
                  <a:cubicBezTo>
                    <a:pt x="342" y="448"/>
                    <a:pt x="342" y="448"/>
                    <a:pt x="342" y="448"/>
                  </a:cubicBezTo>
                  <a:lnTo>
                    <a:pt x="618" y="448"/>
                  </a:lnTo>
                  <a:close/>
                  <a:moveTo>
                    <a:pt x="270" y="832"/>
                  </a:moveTo>
                  <a:cubicBezTo>
                    <a:pt x="690" y="832"/>
                    <a:pt x="690" y="832"/>
                    <a:pt x="690" y="832"/>
                  </a:cubicBezTo>
                  <a:cubicBezTo>
                    <a:pt x="704" y="832"/>
                    <a:pt x="716" y="840"/>
                    <a:pt x="720" y="853"/>
                  </a:cubicBezTo>
                  <a:cubicBezTo>
                    <a:pt x="756" y="960"/>
                    <a:pt x="756" y="960"/>
                    <a:pt x="756" y="960"/>
                  </a:cubicBezTo>
                  <a:cubicBezTo>
                    <a:pt x="204" y="960"/>
                    <a:pt x="204" y="960"/>
                    <a:pt x="204" y="960"/>
                  </a:cubicBezTo>
                  <a:cubicBezTo>
                    <a:pt x="240" y="853"/>
                    <a:pt x="240" y="853"/>
                    <a:pt x="240" y="853"/>
                  </a:cubicBezTo>
                  <a:cubicBezTo>
                    <a:pt x="244" y="840"/>
                    <a:pt x="256" y="832"/>
                    <a:pt x="270" y="832"/>
                  </a:cubicBezTo>
                  <a:moveTo>
                    <a:pt x="144" y="1024"/>
                  </a:moveTo>
                  <a:cubicBezTo>
                    <a:pt x="816" y="1024"/>
                    <a:pt x="816" y="1024"/>
                    <a:pt x="816" y="1024"/>
                  </a:cubicBezTo>
                  <a:cubicBezTo>
                    <a:pt x="825" y="1024"/>
                    <a:pt x="832" y="1031"/>
                    <a:pt x="832" y="1040"/>
                  </a:cubicBezTo>
                  <a:cubicBezTo>
                    <a:pt x="832" y="1048"/>
                    <a:pt x="825" y="1056"/>
                    <a:pt x="816" y="1056"/>
                  </a:cubicBezTo>
                  <a:cubicBezTo>
                    <a:pt x="144" y="1056"/>
                    <a:pt x="144" y="1056"/>
                    <a:pt x="144" y="1056"/>
                  </a:cubicBezTo>
                  <a:cubicBezTo>
                    <a:pt x="135" y="1056"/>
                    <a:pt x="128" y="1048"/>
                    <a:pt x="128" y="1040"/>
                  </a:cubicBezTo>
                  <a:cubicBezTo>
                    <a:pt x="128" y="1031"/>
                    <a:pt x="135" y="1024"/>
                    <a:pt x="144" y="1024"/>
                  </a:cubicBezTo>
                  <a:moveTo>
                    <a:pt x="180" y="1120"/>
                  </a:moveTo>
                  <a:cubicBezTo>
                    <a:pt x="780" y="1120"/>
                    <a:pt x="780" y="1120"/>
                    <a:pt x="780" y="1120"/>
                  </a:cubicBezTo>
                  <a:cubicBezTo>
                    <a:pt x="812" y="1184"/>
                    <a:pt x="812" y="1184"/>
                    <a:pt x="812" y="1184"/>
                  </a:cubicBezTo>
                  <a:cubicBezTo>
                    <a:pt x="148" y="1184"/>
                    <a:pt x="148" y="1184"/>
                    <a:pt x="148" y="1184"/>
                  </a:cubicBezTo>
                  <a:lnTo>
                    <a:pt x="180"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62"/>
            <p:cNvSpPr>
              <a:spLocks noChangeArrowheads="1"/>
            </p:cNvSpPr>
            <p:nvPr/>
          </p:nvSpPr>
          <p:spPr bwMode="auto">
            <a:xfrm>
              <a:off x="15533688" y="3814763"/>
              <a:ext cx="49212" cy="174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63"/>
            <p:cNvSpPr>
              <a:spLocks noChangeArrowheads="1"/>
            </p:cNvSpPr>
            <p:nvPr/>
          </p:nvSpPr>
          <p:spPr bwMode="auto">
            <a:xfrm>
              <a:off x="15533688" y="4038600"/>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64"/>
            <p:cNvSpPr>
              <a:spLocks noChangeArrowheads="1"/>
            </p:cNvSpPr>
            <p:nvPr/>
          </p:nvSpPr>
          <p:spPr bwMode="auto">
            <a:xfrm>
              <a:off x="15335250" y="3814763"/>
              <a:ext cx="49212" cy="174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5"/>
            <p:cNvSpPr>
              <a:spLocks noChangeArrowheads="1"/>
            </p:cNvSpPr>
            <p:nvPr/>
          </p:nvSpPr>
          <p:spPr bwMode="auto">
            <a:xfrm>
              <a:off x="15335250" y="4038600"/>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66"/>
            <p:cNvSpPr>
              <a:spLocks/>
            </p:cNvSpPr>
            <p:nvPr/>
          </p:nvSpPr>
          <p:spPr bwMode="auto">
            <a:xfrm>
              <a:off x="14711363" y="3922713"/>
              <a:ext cx="374650" cy="388938"/>
            </a:xfrm>
            <a:custGeom>
              <a:avLst/>
              <a:gdLst>
                <a:gd name="T0" fmla="*/ 137 w 482"/>
                <a:gd name="T1" fmla="*/ 360 h 500"/>
                <a:gd name="T2" fmla="*/ 187 w 482"/>
                <a:gd name="T3" fmla="*/ 320 h 500"/>
                <a:gd name="T4" fmla="*/ 101 w 482"/>
                <a:gd name="T5" fmla="*/ 212 h 500"/>
                <a:gd name="T6" fmla="*/ 418 w 482"/>
                <a:gd name="T7" fmla="*/ 212 h 500"/>
                <a:gd name="T8" fmla="*/ 418 w 482"/>
                <a:gd name="T9" fmla="*/ 500 h 500"/>
                <a:gd name="T10" fmla="*/ 482 w 482"/>
                <a:gd name="T11" fmla="*/ 500 h 500"/>
                <a:gd name="T12" fmla="*/ 482 w 482"/>
                <a:gd name="T13" fmla="*/ 180 h 500"/>
                <a:gd name="T14" fmla="*/ 450 w 482"/>
                <a:gd name="T15" fmla="*/ 148 h 500"/>
                <a:gd name="T16" fmla="*/ 101 w 482"/>
                <a:gd name="T17" fmla="*/ 148 h 500"/>
                <a:gd name="T18" fmla="*/ 187 w 482"/>
                <a:gd name="T19" fmla="*/ 40 h 500"/>
                <a:gd name="T20" fmla="*/ 137 w 482"/>
                <a:gd name="T21" fmla="*/ 0 h 500"/>
                <a:gd name="T22" fmla="*/ 9 w 482"/>
                <a:gd name="T23" fmla="*/ 160 h 500"/>
                <a:gd name="T24" fmla="*/ 9 w 482"/>
                <a:gd name="T25" fmla="*/ 200 h 500"/>
                <a:gd name="T26" fmla="*/ 137 w 482"/>
                <a:gd name="T27" fmla="*/ 36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2" h="500">
                  <a:moveTo>
                    <a:pt x="137" y="360"/>
                  </a:moveTo>
                  <a:cubicBezTo>
                    <a:pt x="187" y="320"/>
                    <a:pt x="187" y="320"/>
                    <a:pt x="187" y="320"/>
                  </a:cubicBezTo>
                  <a:cubicBezTo>
                    <a:pt x="101" y="212"/>
                    <a:pt x="101" y="212"/>
                    <a:pt x="101" y="212"/>
                  </a:cubicBezTo>
                  <a:cubicBezTo>
                    <a:pt x="418" y="212"/>
                    <a:pt x="418" y="212"/>
                    <a:pt x="418" y="212"/>
                  </a:cubicBezTo>
                  <a:cubicBezTo>
                    <a:pt x="418" y="500"/>
                    <a:pt x="418" y="500"/>
                    <a:pt x="418" y="500"/>
                  </a:cubicBezTo>
                  <a:cubicBezTo>
                    <a:pt x="482" y="500"/>
                    <a:pt x="482" y="500"/>
                    <a:pt x="482" y="500"/>
                  </a:cubicBezTo>
                  <a:cubicBezTo>
                    <a:pt x="482" y="180"/>
                    <a:pt x="482" y="180"/>
                    <a:pt x="482" y="180"/>
                  </a:cubicBezTo>
                  <a:cubicBezTo>
                    <a:pt x="482" y="162"/>
                    <a:pt x="468" y="148"/>
                    <a:pt x="450" y="148"/>
                  </a:cubicBezTo>
                  <a:cubicBezTo>
                    <a:pt x="101" y="148"/>
                    <a:pt x="101" y="148"/>
                    <a:pt x="101" y="148"/>
                  </a:cubicBezTo>
                  <a:cubicBezTo>
                    <a:pt x="187" y="40"/>
                    <a:pt x="187" y="40"/>
                    <a:pt x="187" y="40"/>
                  </a:cubicBezTo>
                  <a:cubicBezTo>
                    <a:pt x="137" y="0"/>
                    <a:pt x="137" y="0"/>
                    <a:pt x="137" y="0"/>
                  </a:cubicBezTo>
                  <a:cubicBezTo>
                    <a:pt x="9" y="160"/>
                    <a:pt x="9" y="160"/>
                    <a:pt x="9" y="160"/>
                  </a:cubicBezTo>
                  <a:cubicBezTo>
                    <a:pt x="0" y="171"/>
                    <a:pt x="0" y="188"/>
                    <a:pt x="9" y="200"/>
                  </a:cubicBezTo>
                  <a:lnTo>
                    <a:pt x="137" y="3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67"/>
            <p:cNvSpPr>
              <a:spLocks/>
            </p:cNvSpPr>
            <p:nvPr/>
          </p:nvSpPr>
          <p:spPr bwMode="auto">
            <a:xfrm>
              <a:off x="14960600" y="3938588"/>
              <a:ext cx="225425" cy="74613"/>
            </a:xfrm>
            <a:custGeom>
              <a:avLst/>
              <a:gdLst>
                <a:gd name="T0" fmla="*/ 288 w 288"/>
                <a:gd name="T1" fmla="*/ 32 h 96"/>
                <a:gd name="T2" fmla="*/ 256 w 288"/>
                <a:gd name="T3" fmla="*/ 0 h 96"/>
                <a:gd name="T4" fmla="*/ 0 w 288"/>
                <a:gd name="T5" fmla="*/ 0 h 96"/>
                <a:gd name="T6" fmla="*/ 0 w 288"/>
                <a:gd name="T7" fmla="*/ 64 h 96"/>
                <a:gd name="T8" fmla="*/ 224 w 288"/>
                <a:gd name="T9" fmla="*/ 64 h 96"/>
                <a:gd name="T10" fmla="*/ 224 w 288"/>
                <a:gd name="T11" fmla="*/ 96 h 96"/>
                <a:gd name="T12" fmla="*/ 288 w 288"/>
                <a:gd name="T13" fmla="*/ 96 h 96"/>
                <a:gd name="T14" fmla="*/ 288 w 288"/>
                <a:gd name="T15" fmla="*/ 32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 h="96">
                  <a:moveTo>
                    <a:pt x="288" y="32"/>
                  </a:moveTo>
                  <a:cubicBezTo>
                    <a:pt x="288" y="14"/>
                    <a:pt x="274" y="0"/>
                    <a:pt x="256" y="0"/>
                  </a:cubicBezTo>
                  <a:cubicBezTo>
                    <a:pt x="0" y="0"/>
                    <a:pt x="0" y="0"/>
                    <a:pt x="0" y="0"/>
                  </a:cubicBezTo>
                  <a:cubicBezTo>
                    <a:pt x="0" y="64"/>
                    <a:pt x="0" y="64"/>
                    <a:pt x="0" y="64"/>
                  </a:cubicBezTo>
                  <a:cubicBezTo>
                    <a:pt x="224" y="64"/>
                    <a:pt x="224" y="64"/>
                    <a:pt x="224" y="64"/>
                  </a:cubicBezTo>
                  <a:cubicBezTo>
                    <a:pt x="224" y="96"/>
                    <a:pt x="224" y="96"/>
                    <a:pt x="224" y="96"/>
                  </a:cubicBezTo>
                  <a:cubicBezTo>
                    <a:pt x="288" y="96"/>
                    <a:pt x="288" y="96"/>
                    <a:pt x="288" y="96"/>
                  </a:cubicBezTo>
                  <a:lnTo>
                    <a:pt x="288"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Rectangle 368"/>
            <p:cNvSpPr>
              <a:spLocks noChangeArrowheads="1"/>
            </p:cNvSpPr>
            <p:nvPr/>
          </p:nvSpPr>
          <p:spPr bwMode="auto">
            <a:xfrm>
              <a:off x="15135225" y="4064000"/>
              <a:ext cx="50800"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369"/>
            <p:cNvSpPr>
              <a:spLocks/>
            </p:cNvSpPr>
            <p:nvPr/>
          </p:nvSpPr>
          <p:spPr bwMode="auto">
            <a:xfrm>
              <a:off x="14911388" y="4138613"/>
              <a:ext cx="74612" cy="173038"/>
            </a:xfrm>
            <a:custGeom>
              <a:avLst/>
              <a:gdLst>
                <a:gd name="T0" fmla="*/ 96 w 96"/>
                <a:gd name="T1" fmla="*/ 224 h 224"/>
                <a:gd name="T2" fmla="*/ 96 w 96"/>
                <a:gd name="T3" fmla="*/ 32 h 224"/>
                <a:gd name="T4" fmla="*/ 64 w 96"/>
                <a:gd name="T5" fmla="*/ 0 h 224"/>
                <a:gd name="T6" fmla="*/ 0 w 96"/>
                <a:gd name="T7" fmla="*/ 0 h 224"/>
                <a:gd name="T8" fmla="*/ 0 w 96"/>
                <a:gd name="T9" fmla="*/ 64 h 224"/>
                <a:gd name="T10" fmla="*/ 32 w 96"/>
                <a:gd name="T11" fmla="*/ 64 h 224"/>
                <a:gd name="T12" fmla="*/ 32 w 96"/>
                <a:gd name="T13" fmla="*/ 224 h 224"/>
                <a:gd name="T14" fmla="*/ 96 w 96"/>
                <a:gd name="T15" fmla="*/ 224 h 2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224">
                  <a:moveTo>
                    <a:pt x="96" y="224"/>
                  </a:moveTo>
                  <a:cubicBezTo>
                    <a:pt x="96" y="32"/>
                    <a:pt x="96" y="32"/>
                    <a:pt x="96" y="32"/>
                  </a:cubicBezTo>
                  <a:cubicBezTo>
                    <a:pt x="96" y="14"/>
                    <a:pt x="82" y="0"/>
                    <a:pt x="64" y="0"/>
                  </a:cubicBezTo>
                  <a:cubicBezTo>
                    <a:pt x="0" y="0"/>
                    <a:pt x="0" y="0"/>
                    <a:pt x="0" y="0"/>
                  </a:cubicBezTo>
                  <a:cubicBezTo>
                    <a:pt x="0" y="64"/>
                    <a:pt x="0" y="64"/>
                    <a:pt x="0" y="64"/>
                  </a:cubicBezTo>
                  <a:cubicBezTo>
                    <a:pt x="32" y="64"/>
                    <a:pt x="32" y="64"/>
                    <a:pt x="32" y="64"/>
                  </a:cubicBezTo>
                  <a:cubicBezTo>
                    <a:pt x="32" y="224"/>
                    <a:pt x="32" y="224"/>
                    <a:pt x="32" y="224"/>
                  </a:cubicBezTo>
                  <a:lnTo>
                    <a:pt x="96"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370"/>
            <p:cNvSpPr>
              <a:spLocks/>
            </p:cNvSpPr>
            <p:nvPr/>
          </p:nvSpPr>
          <p:spPr bwMode="auto">
            <a:xfrm>
              <a:off x="15932150" y="3963988"/>
              <a:ext cx="74612" cy="223838"/>
            </a:xfrm>
            <a:custGeom>
              <a:avLst/>
              <a:gdLst>
                <a:gd name="T0" fmla="*/ 96 w 96"/>
                <a:gd name="T1" fmla="*/ 64 h 288"/>
                <a:gd name="T2" fmla="*/ 96 w 96"/>
                <a:gd name="T3" fmla="*/ 0 h 288"/>
                <a:gd name="T4" fmla="*/ 32 w 96"/>
                <a:gd name="T5" fmla="*/ 0 h 288"/>
                <a:gd name="T6" fmla="*/ 0 w 96"/>
                <a:gd name="T7" fmla="*/ 32 h 288"/>
                <a:gd name="T8" fmla="*/ 0 w 96"/>
                <a:gd name="T9" fmla="*/ 288 h 288"/>
                <a:gd name="T10" fmla="*/ 64 w 96"/>
                <a:gd name="T11" fmla="*/ 288 h 288"/>
                <a:gd name="T12" fmla="*/ 64 w 96"/>
                <a:gd name="T13" fmla="*/ 64 h 288"/>
                <a:gd name="T14" fmla="*/ 96 w 96"/>
                <a:gd name="T15" fmla="*/ 64 h 2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288">
                  <a:moveTo>
                    <a:pt x="96" y="64"/>
                  </a:moveTo>
                  <a:cubicBezTo>
                    <a:pt x="96" y="0"/>
                    <a:pt x="96" y="0"/>
                    <a:pt x="96" y="0"/>
                  </a:cubicBezTo>
                  <a:cubicBezTo>
                    <a:pt x="32" y="0"/>
                    <a:pt x="32" y="0"/>
                    <a:pt x="32" y="0"/>
                  </a:cubicBezTo>
                  <a:cubicBezTo>
                    <a:pt x="14" y="0"/>
                    <a:pt x="0" y="14"/>
                    <a:pt x="0" y="32"/>
                  </a:cubicBezTo>
                  <a:cubicBezTo>
                    <a:pt x="0" y="288"/>
                    <a:pt x="0" y="288"/>
                    <a:pt x="0" y="288"/>
                  </a:cubicBezTo>
                  <a:cubicBezTo>
                    <a:pt x="64" y="288"/>
                    <a:pt x="64" y="288"/>
                    <a:pt x="64" y="288"/>
                  </a:cubicBezTo>
                  <a:cubicBezTo>
                    <a:pt x="64" y="64"/>
                    <a:pt x="64" y="64"/>
                    <a:pt x="64" y="64"/>
                  </a:cubicBezTo>
                  <a:lnTo>
                    <a:pt x="96"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71"/>
            <p:cNvSpPr>
              <a:spLocks/>
            </p:cNvSpPr>
            <p:nvPr/>
          </p:nvSpPr>
          <p:spPr bwMode="auto">
            <a:xfrm>
              <a:off x="15832138" y="3749675"/>
              <a:ext cx="376237" cy="438150"/>
            </a:xfrm>
            <a:custGeom>
              <a:avLst/>
              <a:gdLst>
                <a:gd name="T0" fmla="*/ 345 w 482"/>
                <a:gd name="T1" fmla="*/ 0 h 564"/>
                <a:gd name="T2" fmla="*/ 295 w 482"/>
                <a:gd name="T3" fmla="*/ 40 h 564"/>
                <a:gd name="T4" fmla="*/ 381 w 482"/>
                <a:gd name="T5" fmla="*/ 148 h 564"/>
                <a:gd name="T6" fmla="*/ 32 w 482"/>
                <a:gd name="T7" fmla="*/ 148 h 564"/>
                <a:gd name="T8" fmla="*/ 0 w 482"/>
                <a:gd name="T9" fmla="*/ 180 h 564"/>
                <a:gd name="T10" fmla="*/ 0 w 482"/>
                <a:gd name="T11" fmla="*/ 564 h 564"/>
                <a:gd name="T12" fmla="*/ 64 w 482"/>
                <a:gd name="T13" fmla="*/ 564 h 564"/>
                <a:gd name="T14" fmla="*/ 64 w 482"/>
                <a:gd name="T15" fmla="*/ 212 h 564"/>
                <a:gd name="T16" fmla="*/ 381 w 482"/>
                <a:gd name="T17" fmla="*/ 212 h 564"/>
                <a:gd name="T18" fmla="*/ 295 w 482"/>
                <a:gd name="T19" fmla="*/ 320 h 564"/>
                <a:gd name="T20" fmla="*/ 345 w 482"/>
                <a:gd name="T21" fmla="*/ 360 h 564"/>
                <a:gd name="T22" fmla="*/ 473 w 482"/>
                <a:gd name="T23" fmla="*/ 200 h 564"/>
                <a:gd name="T24" fmla="*/ 473 w 482"/>
                <a:gd name="T25" fmla="*/ 160 h 564"/>
                <a:gd name="T26" fmla="*/ 345 w 482"/>
                <a:gd name="T27" fmla="*/ 0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2" h="564">
                  <a:moveTo>
                    <a:pt x="345" y="0"/>
                  </a:moveTo>
                  <a:cubicBezTo>
                    <a:pt x="295" y="40"/>
                    <a:pt x="295" y="40"/>
                    <a:pt x="295" y="40"/>
                  </a:cubicBezTo>
                  <a:cubicBezTo>
                    <a:pt x="381" y="148"/>
                    <a:pt x="381" y="148"/>
                    <a:pt x="381" y="148"/>
                  </a:cubicBezTo>
                  <a:cubicBezTo>
                    <a:pt x="32" y="148"/>
                    <a:pt x="32" y="148"/>
                    <a:pt x="32" y="148"/>
                  </a:cubicBezTo>
                  <a:cubicBezTo>
                    <a:pt x="14" y="148"/>
                    <a:pt x="0" y="162"/>
                    <a:pt x="0" y="180"/>
                  </a:cubicBezTo>
                  <a:cubicBezTo>
                    <a:pt x="0" y="564"/>
                    <a:pt x="0" y="564"/>
                    <a:pt x="0" y="564"/>
                  </a:cubicBezTo>
                  <a:cubicBezTo>
                    <a:pt x="64" y="564"/>
                    <a:pt x="64" y="564"/>
                    <a:pt x="64" y="564"/>
                  </a:cubicBezTo>
                  <a:cubicBezTo>
                    <a:pt x="64" y="212"/>
                    <a:pt x="64" y="212"/>
                    <a:pt x="64" y="212"/>
                  </a:cubicBezTo>
                  <a:cubicBezTo>
                    <a:pt x="381" y="212"/>
                    <a:pt x="381" y="212"/>
                    <a:pt x="381" y="212"/>
                  </a:cubicBezTo>
                  <a:cubicBezTo>
                    <a:pt x="295" y="320"/>
                    <a:pt x="295" y="320"/>
                    <a:pt x="295" y="320"/>
                  </a:cubicBezTo>
                  <a:cubicBezTo>
                    <a:pt x="345" y="360"/>
                    <a:pt x="345" y="360"/>
                    <a:pt x="345" y="360"/>
                  </a:cubicBezTo>
                  <a:cubicBezTo>
                    <a:pt x="473" y="200"/>
                    <a:pt x="473" y="200"/>
                    <a:pt x="473" y="200"/>
                  </a:cubicBezTo>
                  <a:cubicBezTo>
                    <a:pt x="482" y="188"/>
                    <a:pt x="482" y="171"/>
                    <a:pt x="473" y="160"/>
                  </a:cubicBez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372"/>
            <p:cNvSpPr>
              <a:spLocks noChangeArrowheads="1"/>
            </p:cNvSpPr>
            <p:nvPr/>
          </p:nvSpPr>
          <p:spPr bwMode="auto">
            <a:xfrm>
              <a:off x="15733713" y="3963988"/>
              <a:ext cx="49212" cy="49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373"/>
            <p:cNvSpPr>
              <a:spLocks/>
            </p:cNvSpPr>
            <p:nvPr/>
          </p:nvSpPr>
          <p:spPr bwMode="auto">
            <a:xfrm>
              <a:off x="15733713" y="3765550"/>
              <a:ext cx="223837" cy="149225"/>
            </a:xfrm>
            <a:custGeom>
              <a:avLst/>
              <a:gdLst>
                <a:gd name="T0" fmla="*/ 288 w 288"/>
                <a:gd name="T1" fmla="*/ 0 h 192"/>
                <a:gd name="T2" fmla="*/ 32 w 288"/>
                <a:gd name="T3" fmla="*/ 0 h 192"/>
                <a:gd name="T4" fmla="*/ 0 w 288"/>
                <a:gd name="T5" fmla="*/ 32 h 192"/>
                <a:gd name="T6" fmla="*/ 0 w 288"/>
                <a:gd name="T7" fmla="*/ 192 h 192"/>
                <a:gd name="T8" fmla="*/ 64 w 288"/>
                <a:gd name="T9" fmla="*/ 192 h 192"/>
                <a:gd name="T10" fmla="*/ 64 w 288"/>
                <a:gd name="T11" fmla="*/ 64 h 192"/>
                <a:gd name="T12" fmla="*/ 288 w 288"/>
                <a:gd name="T13" fmla="*/ 64 h 192"/>
                <a:gd name="T14" fmla="*/ 288 w 288"/>
                <a:gd name="T15" fmla="*/ 0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 h="192">
                  <a:moveTo>
                    <a:pt x="288" y="0"/>
                  </a:moveTo>
                  <a:cubicBezTo>
                    <a:pt x="32" y="0"/>
                    <a:pt x="32" y="0"/>
                    <a:pt x="32" y="0"/>
                  </a:cubicBezTo>
                  <a:cubicBezTo>
                    <a:pt x="14" y="0"/>
                    <a:pt x="0" y="14"/>
                    <a:pt x="0" y="32"/>
                  </a:cubicBezTo>
                  <a:cubicBezTo>
                    <a:pt x="0" y="192"/>
                    <a:pt x="0" y="192"/>
                    <a:pt x="0" y="192"/>
                  </a:cubicBezTo>
                  <a:cubicBezTo>
                    <a:pt x="64" y="192"/>
                    <a:pt x="64" y="192"/>
                    <a:pt x="64" y="192"/>
                  </a:cubicBezTo>
                  <a:cubicBezTo>
                    <a:pt x="64" y="64"/>
                    <a:pt x="64" y="64"/>
                    <a:pt x="64" y="64"/>
                  </a:cubicBezTo>
                  <a:cubicBezTo>
                    <a:pt x="288" y="64"/>
                    <a:pt x="288" y="64"/>
                    <a:pt x="288" y="64"/>
                  </a:cubicBezTo>
                  <a:lnTo>
                    <a:pt x="2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374"/>
            <p:cNvSpPr>
              <a:spLocks/>
            </p:cNvSpPr>
            <p:nvPr/>
          </p:nvSpPr>
          <p:spPr bwMode="auto">
            <a:xfrm>
              <a:off x="15005050" y="4346575"/>
              <a:ext cx="161925" cy="501650"/>
            </a:xfrm>
            <a:custGeom>
              <a:avLst/>
              <a:gdLst>
                <a:gd name="T0" fmla="*/ 134 w 209"/>
                <a:gd name="T1" fmla="*/ 646 h 646"/>
                <a:gd name="T2" fmla="*/ 187 w 209"/>
                <a:gd name="T3" fmla="*/ 610 h 646"/>
                <a:gd name="T4" fmla="*/ 209 w 209"/>
                <a:gd name="T5" fmla="*/ 40 h 646"/>
                <a:gd name="T6" fmla="*/ 159 w 209"/>
                <a:gd name="T7" fmla="*/ 0 h 646"/>
                <a:gd name="T8" fmla="*/ 134 w 209"/>
                <a:gd name="T9" fmla="*/ 646 h 646"/>
              </a:gdLst>
              <a:ahLst/>
              <a:cxnLst>
                <a:cxn ang="0">
                  <a:pos x="T0" y="T1"/>
                </a:cxn>
                <a:cxn ang="0">
                  <a:pos x="T2" y="T3"/>
                </a:cxn>
                <a:cxn ang="0">
                  <a:pos x="T4" y="T5"/>
                </a:cxn>
                <a:cxn ang="0">
                  <a:pos x="T6" y="T7"/>
                </a:cxn>
                <a:cxn ang="0">
                  <a:pos x="T8" y="T9"/>
                </a:cxn>
              </a:cxnLst>
              <a:rect l="0" t="0" r="r" b="b"/>
              <a:pathLst>
                <a:path w="209" h="646">
                  <a:moveTo>
                    <a:pt x="134" y="646"/>
                  </a:moveTo>
                  <a:cubicBezTo>
                    <a:pt x="187" y="610"/>
                    <a:pt x="187" y="610"/>
                    <a:pt x="187" y="610"/>
                  </a:cubicBezTo>
                  <a:cubicBezTo>
                    <a:pt x="69" y="435"/>
                    <a:pt x="78" y="204"/>
                    <a:pt x="209" y="40"/>
                  </a:cubicBezTo>
                  <a:cubicBezTo>
                    <a:pt x="159" y="0"/>
                    <a:pt x="159" y="0"/>
                    <a:pt x="159" y="0"/>
                  </a:cubicBezTo>
                  <a:cubicBezTo>
                    <a:pt x="10" y="186"/>
                    <a:pt x="0" y="448"/>
                    <a:pt x="134" y="6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375"/>
            <p:cNvSpPr>
              <a:spLocks/>
            </p:cNvSpPr>
            <p:nvPr/>
          </p:nvSpPr>
          <p:spPr bwMode="auto">
            <a:xfrm>
              <a:off x="15751175" y="4346575"/>
              <a:ext cx="161925" cy="501650"/>
            </a:xfrm>
            <a:custGeom>
              <a:avLst/>
              <a:gdLst>
                <a:gd name="T0" fmla="*/ 50 w 209"/>
                <a:gd name="T1" fmla="*/ 0 h 646"/>
                <a:gd name="T2" fmla="*/ 0 w 209"/>
                <a:gd name="T3" fmla="*/ 40 h 646"/>
                <a:gd name="T4" fmla="*/ 22 w 209"/>
                <a:gd name="T5" fmla="*/ 610 h 646"/>
                <a:gd name="T6" fmla="*/ 75 w 209"/>
                <a:gd name="T7" fmla="*/ 646 h 646"/>
                <a:gd name="T8" fmla="*/ 50 w 209"/>
                <a:gd name="T9" fmla="*/ 0 h 646"/>
              </a:gdLst>
              <a:ahLst/>
              <a:cxnLst>
                <a:cxn ang="0">
                  <a:pos x="T0" y="T1"/>
                </a:cxn>
                <a:cxn ang="0">
                  <a:pos x="T2" y="T3"/>
                </a:cxn>
                <a:cxn ang="0">
                  <a:pos x="T4" y="T5"/>
                </a:cxn>
                <a:cxn ang="0">
                  <a:pos x="T6" y="T7"/>
                </a:cxn>
                <a:cxn ang="0">
                  <a:pos x="T8" y="T9"/>
                </a:cxn>
              </a:cxnLst>
              <a:rect l="0" t="0" r="r" b="b"/>
              <a:pathLst>
                <a:path w="209" h="646">
                  <a:moveTo>
                    <a:pt x="50" y="0"/>
                  </a:moveTo>
                  <a:cubicBezTo>
                    <a:pt x="0" y="40"/>
                    <a:pt x="0" y="40"/>
                    <a:pt x="0" y="40"/>
                  </a:cubicBezTo>
                  <a:cubicBezTo>
                    <a:pt x="131" y="204"/>
                    <a:pt x="140" y="435"/>
                    <a:pt x="22" y="610"/>
                  </a:cubicBezTo>
                  <a:cubicBezTo>
                    <a:pt x="75" y="646"/>
                    <a:pt x="75" y="646"/>
                    <a:pt x="75" y="646"/>
                  </a:cubicBezTo>
                  <a:cubicBezTo>
                    <a:pt x="209" y="448"/>
                    <a:pt x="199" y="186"/>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80912982"/>
      </p:ext>
    </p:extLst>
  </p:cSld>
  <p:clrMapOvr>
    <a:masterClrMapping/>
  </p:clrMapOvr>
  <p:transition spd="slow">
    <p:push dir="u"/>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ounded Rectangle 37"/>
          <p:cNvSpPr/>
          <p:nvPr/>
        </p:nvSpPr>
        <p:spPr bwMode="auto">
          <a:xfrm flipH="1">
            <a:off x="5183434" y="742950"/>
            <a:ext cx="3438145" cy="1168908"/>
          </a:xfrm>
          <a:prstGeom prst="roundRect">
            <a:avLst>
              <a:gd name="adj" fmla="val 2786"/>
            </a:avLst>
          </a:prstGeom>
          <a:solidFill>
            <a:schemeClr val="bg1">
              <a:lumMod val="85000"/>
            </a:schemeClr>
          </a:solidFill>
          <a:ln w="9525">
            <a:noFill/>
            <a:round/>
            <a:headEnd/>
            <a:tailEnd/>
          </a:ln>
          <a:effectLst>
            <a:outerShdw blurRad="508000" sx="70000" sy="70000" algn="ct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r"/>
            <a:endParaRPr lang="en-US"/>
          </a:p>
        </p:txBody>
      </p:sp>
      <p:sp>
        <p:nvSpPr>
          <p:cNvPr id="87" name="Round Same Side Corner Rectangle 86"/>
          <p:cNvSpPr/>
          <p:nvPr/>
        </p:nvSpPr>
        <p:spPr bwMode="auto">
          <a:xfrm rot="16200000">
            <a:off x="5184196" y="742188"/>
            <a:ext cx="1168908" cy="1170432"/>
          </a:xfrm>
          <a:prstGeom prst="round2SameRect">
            <a:avLst>
              <a:gd name="adj1" fmla="val 2651"/>
              <a:gd name="adj2" fmla="val 0"/>
            </a:avLst>
          </a:prstGeom>
          <a:solidFill>
            <a:schemeClr val="bg1"/>
          </a:solidFill>
          <a:ln w="9525">
            <a:noFill/>
            <a:round/>
            <a:headEnd/>
            <a:tailEnd/>
          </a:ln>
          <a:effectLst>
            <a:outerShdw blurRad="50800" dist="38100" dir="10800000" algn="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30" name="Straight Connector 29"/>
          <p:cNvCxnSpPr/>
          <p:nvPr/>
        </p:nvCxnSpPr>
        <p:spPr>
          <a:xfrm>
            <a:off x="4572001" y="0"/>
            <a:ext cx="0" cy="3263310"/>
          </a:xfrm>
          <a:prstGeom prst="line">
            <a:avLst/>
          </a:prstGeom>
          <a:ln w="19050"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31" name="Rounded Rectangle 30"/>
          <p:cNvSpPr/>
          <p:nvPr/>
        </p:nvSpPr>
        <p:spPr bwMode="auto">
          <a:xfrm>
            <a:off x="522423" y="2795696"/>
            <a:ext cx="3438145" cy="1168908"/>
          </a:xfrm>
          <a:prstGeom prst="roundRect">
            <a:avLst>
              <a:gd name="adj" fmla="val 2786"/>
            </a:avLst>
          </a:prstGeom>
          <a:solidFill>
            <a:schemeClr val="bg1">
              <a:lumMod val="85000"/>
            </a:schemeClr>
          </a:solidFill>
          <a:ln w="9525">
            <a:noFill/>
            <a:round/>
            <a:headEnd/>
            <a:tailEnd/>
          </a:ln>
          <a:effectLst>
            <a:outerShdw blurRad="508000" sx="70000" sy="70000" algn="ctr"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r"/>
            <a:endParaRPr lang="en-US"/>
          </a:p>
        </p:txBody>
      </p:sp>
      <p:sp>
        <p:nvSpPr>
          <p:cNvPr id="32" name="Round Same Side Corner Rectangle 31"/>
          <p:cNvSpPr/>
          <p:nvPr/>
        </p:nvSpPr>
        <p:spPr bwMode="auto">
          <a:xfrm rot="5400000" flipH="1">
            <a:off x="2790897" y="2794934"/>
            <a:ext cx="1168908" cy="1170432"/>
          </a:xfrm>
          <a:prstGeom prst="round2SameRect">
            <a:avLst>
              <a:gd name="adj1" fmla="val 2651"/>
              <a:gd name="adj2" fmla="val 0"/>
            </a:avLst>
          </a:prstGeom>
          <a:solidFill>
            <a:schemeClr val="bg1"/>
          </a:solidFill>
          <a:ln w="9525">
            <a:noFill/>
            <a:round/>
            <a:headEnd/>
            <a:tailEnd/>
          </a:ln>
          <a:effectLst>
            <a:outerShdw blurRad="50800" dist="38100" algn="l" rotWithShape="0">
              <a:prstClr val="black">
                <a:alpha val="2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3" name="Freeform 32"/>
          <p:cNvSpPr/>
          <p:nvPr/>
        </p:nvSpPr>
        <p:spPr bwMode="auto">
          <a:xfrm>
            <a:off x="2831510" y="2849061"/>
            <a:ext cx="1087684" cy="781320"/>
          </a:xfrm>
          <a:custGeom>
            <a:avLst/>
            <a:gdLst>
              <a:gd name="connsiteX0" fmla="*/ 28797 w 1087684"/>
              <a:gd name="connsiteY0" fmla="*/ 0 h 781320"/>
              <a:gd name="connsiteX1" fmla="*/ 1087684 w 1087684"/>
              <a:gd name="connsiteY1" fmla="*/ 0 h 781320"/>
              <a:gd name="connsiteX2" fmla="*/ 1087684 w 1087684"/>
              <a:gd name="connsiteY2" fmla="*/ 781320 h 781320"/>
              <a:gd name="connsiteX3" fmla="*/ 28797 w 1087684"/>
              <a:gd name="connsiteY3" fmla="*/ 781320 h 781320"/>
              <a:gd name="connsiteX4" fmla="*/ 0 w 1087684"/>
              <a:gd name="connsiteY4" fmla="*/ 760607 h 781320"/>
              <a:gd name="connsiteX5" fmla="*/ 0 w 1087684"/>
              <a:gd name="connsiteY5" fmla="*/ 20713 h 781320"/>
              <a:gd name="connsiteX6" fmla="*/ 28797 w 1087684"/>
              <a:gd name="connsiteY6" fmla="*/ 0 h 781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7684" h="781320">
                <a:moveTo>
                  <a:pt x="28797" y="0"/>
                </a:moveTo>
                <a:lnTo>
                  <a:pt x="1087684" y="0"/>
                </a:lnTo>
                <a:lnTo>
                  <a:pt x="1087684" y="781320"/>
                </a:lnTo>
                <a:lnTo>
                  <a:pt x="28797" y="781320"/>
                </a:lnTo>
                <a:cubicBezTo>
                  <a:pt x="12893" y="781320"/>
                  <a:pt x="0" y="772047"/>
                  <a:pt x="0" y="760607"/>
                </a:cubicBezTo>
                <a:lnTo>
                  <a:pt x="0" y="20713"/>
                </a:lnTo>
                <a:cubicBezTo>
                  <a:pt x="0" y="9274"/>
                  <a:pt x="12893" y="0"/>
                  <a:pt x="28797" y="0"/>
                </a:cubicBezTo>
                <a:close/>
              </a:path>
            </a:pathLst>
          </a:cu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4" name="Rectangle 33"/>
          <p:cNvSpPr/>
          <p:nvPr/>
        </p:nvSpPr>
        <p:spPr>
          <a:xfrm flipH="1">
            <a:off x="2831509" y="3695793"/>
            <a:ext cx="1087683" cy="215444"/>
          </a:xfrm>
          <a:prstGeom prst="rect">
            <a:avLst/>
          </a:prstGeom>
          <a:ln>
            <a:noFill/>
          </a:ln>
        </p:spPr>
        <p:txBody>
          <a:bodyPr wrap="square" lIns="0" tIns="0" rIns="0" bIns="0" anchor="ctr">
            <a:spAutoFit/>
          </a:bodyPr>
          <a:lstStyle/>
          <a:p>
            <a:pPr algn="ctr"/>
            <a:r>
              <a:rPr lang="en-US" sz="1400" b="1" dirty="0" smtClean="0">
                <a:solidFill>
                  <a:schemeClr val="tx1">
                    <a:lumMod val="75000"/>
                    <a:lumOff val="25000"/>
                  </a:schemeClr>
                </a:solidFill>
              </a:rPr>
              <a:t>2014 - 2015</a:t>
            </a:r>
            <a:endParaRPr lang="en-US" sz="1400" b="1" dirty="0">
              <a:ln w="3175">
                <a:noFill/>
                <a:prstDash val="sysDot"/>
              </a:ln>
              <a:solidFill>
                <a:schemeClr val="tx1">
                  <a:lumMod val="75000"/>
                  <a:lumOff val="25000"/>
                </a:schemeClr>
              </a:solidFill>
            </a:endParaRPr>
          </a:p>
        </p:txBody>
      </p:sp>
      <p:grpSp>
        <p:nvGrpSpPr>
          <p:cNvPr id="35" name="Group 34"/>
          <p:cNvGrpSpPr/>
          <p:nvPr/>
        </p:nvGrpSpPr>
        <p:grpSpPr>
          <a:xfrm>
            <a:off x="626358" y="2898624"/>
            <a:ext cx="2057401" cy="963053"/>
            <a:chOff x="6477000" y="1849305"/>
            <a:chExt cx="2057401" cy="963053"/>
          </a:xfrm>
        </p:grpSpPr>
        <p:sp>
          <p:nvSpPr>
            <p:cNvPr id="36" name="ZoneTexte 13"/>
            <p:cNvSpPr txBox="1"/>
            <p:nvPr/>
          </p:nvSpPr>
          <p:spPr>
            <a:xfrm>
              <a:off x="6477000" y="2092161"/>
              <a:ext cx="2057400" cy="720197"/>
            </a:xfrm>
            <a:prstGeom prst="rect">
              <a:avLst/>
            </a:prstGeom>
            <a:noFill/>
          </p:spPr>
          <p:txBody>
            <a:bodyPr wrap="square" lIns="0" tIns="0" rIns="0" bIns="0" rtlCol="0">
              <a:spAutoFit/>
            </a:bodyPr>
            <a:lstStyle/>
            <a:p>
              <a:pPr>
                <a:lnSpc>
                  <a:spcPct val="130000"/>
                </a:lnSpc>
              </a:pPr>
              <a:r>
                <a:rPr lang="en-US" sz="900" dirty="0" smtClean="0">
                  <a:solidFill>
                    <a:schemeClr val="tx1">
                      <a:lumMod val="75000"/>
                      <a:lumOff val="25000"/>
                    </a:schemeClr>
                  </a:solidFill>
                </a:rPr>
                <a:t>It’s </a:t>
              </a:r>
              <a:r>
                <a:rPr lang="en-US" sz="900" dirty="0">
                  <a:solidFill>
                    <a:schemeClr val="tx1">
                      <a:lumMod val="75000"/>
                      <a:lumOff val="25000"/>
                    </a:schemeClr>
                  </a:solidFill>
                </a:rPr>
                <a:t>now that much easier and more effective to start your business, thanks to company! Our tool will guide you step by step to </a:t>
              </a:r>
              <a:r>
                <a:rPr lang="en-US" sz="900" dirty="0" smtClean="0">
                  <a:solidFill>
                    <a:schemeClr val="tx1">
                      <a:lumMod val="75000"/>
                      <a:lumOff val="25000"/>
                    </a:schemeClr>
                  </a:solidFill>
                </a:rPr>
                <a:t>.</a:t>
              </a:r>
              <a:endParaRPr lang="en-US" sz="900" dirty="0">
                <a:solidFill>
                  <a:schemeClr val="tx1">
                    <a:lumMod val="75000"/>
                    <a:lumOff val="25000"/>
                  </a:schemeClr>
                </a:solidFill>
              </a:endParaRPr>
            </a:p>
          </p:txBody>
        </p:sp>
        <p:sp>
          <p:nvSpPr>
            <p:cNvPr id="37" name="Rectangle 36"/>
            <p:cNvSpPr/>
            <p:nvPr/>
          </p:nvSpPr>
          <p:spPr>
            <a:xfrm>
              <a:off x="6477001" y="1849305"/>
              <a:ext cx="2057400" cy="184666"/>
            </a:xfrm>
            <a:prstGeom prst="rect">
              <a:avLst/>
            </a:prstGeom>
          </p:spPr>
          <p:txBody>
            <a:bodyPr wrap="square" lIns="0" tIns="0" rIns="0" bIns="0">
              <a:spAutoFit/>
            </a:bodyPr>
            <a:lstStyle/>
            <a:p>
              <a:r>
                <a:rPr lang="en-US" sz="1200" b="1" dirty="0" smtClean="0">
                  <a:ln w="3175">
                    <a:noFill/>
                    <a:prstDash val="sysDot"/>
                  </a:ln>
                  <a:solidFill>
                    <a:schemeClr val="tx1">
                      <a:lumMod val="75000"/>
                      <a:lumOff val="25000"/>
                    </a:schemeClr>
                  </a:solidFill>
                </a:rPr>
                <a:t>#</a:t>
              </a:r>
              <a:r>
                <a:rPr lang="en-US" sz="1200" b="1" dirty="0" smtClean="0">
                  <a:solidFill>
                    <a:schemeClr val="tx1">
                      <a:lumMod val="75000"/>
                      <a:lumOff val="25000"/>
                    </a:schemeClr>
                  </a:solidFill>
                </a:rPr>
                <a:t>Business </a:t>
              </a:r>
              <a:r>
                <a:rPr lang="en-US" sz="1200" b="1" dirty="0">
                  <a:ln w="3175">
                    <a:noFill/>
                    <a:prstDash val="sysDot"/>
                  </a:ln>
                  <a:solidFill>
                    <a:schemeClr val="tx1">
                      <a:lumMod val="75000"/>
                      <a:lumOff val="25000"/>
                    </a:schemeClr>
                  </a:solidFill>
                </a:rPr>
                <a:t>Solutions</a:t>
              </a:r>
            </a:p>
          </p:txBody>
        </p:sp>
      </p:grpSp>
      <p:sp>
        <p:nvSpPr>
          <p:cNvPr id="40" name="Freeform 39"/>
          <p:cNvSpPr/>
          <p:nvPr/>
        </p:nvSpPr>
        <p:spPr bwMode="auto">
          <a:xfrm flipH="1">
            <a:off x="5224808" y="796315"/>
            <a:ext cx="1087684" cy="781320"/>
          </a:xfrm>
          <a:custGeom>
            <a:avLst/>
            <a:gdLst>
              <a:gd name="connsiteX0" fmla="*/ 28797 w 1087684"/>
              <a:gd name="connsiteY0" fmla="*/ 0 h 781320"/>
              <a:gd name="connsiteX1" fmla="*/ 1087684 w 1087684"/>
              <a:gd name="connsiteY1" fmla="*/ 0 h 781320"/>
              <a:gd name="connsiteX2" fmla="*/ 1087684 w 1087684"/>
              <a:gd name="connsiteY2" fmla="*/ 781320 h 781320"/>
              <a:gd name="connsiteX3" fmla="*/ 28797 w 1087684"/>
              <a:gd name="connsiteY3" fmla="*/ 781320 h 781320"/>
              <a:gd name="connsiteX4" fmla="*/ 0 w 1087684"/>
              <a:gd name="connsiteY4" fmla="*/ 760607 h 781320"/>
              <a:gd name="connsiteX5" fmla="*/ 0 w 1087684"/>
              <a:gd name="connsiteY5" fmla="*/ 20713 h 781320"/>
              <a:gd name="connsiteX6" fmla="*/ 28797 w 1087684"/>
              <a:gd name="connsiteY6" fmla="*/ 0 h 781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7684" h="781320">
                <a:moveTo>
                  <a:pt x="28797" y="0"/>
                </a:moveTo>
                <a:lnTo>
                  <a:pt x="1087684" y="0"/>
                </a:lnTo>
                <a:lnTo>
                  <a:pt x="1087684" y="781320"/>
                </a:lnTo>
                <a:lnTo>
                  <a:pt x="28797" y="781320"/>
                </a:lnTo>
                <a:cubicBezTo>
                  <a:pt x="12893" y="781320"/>
                  <a:pt x="0" y="772047"/>
                  <a:pt x="0" y="760607"/>
                </a:cubicBezTo>
                <a:lnTo>
                  <a:pt x="0" y="20713"/>
                </a:lnTo>
                <a:cubicBezTo>
                  <a:pt x="0" y="9274"/>
                  <a:pt x="12893" y="0"/>
                  <a:pt x="28797" y="0"/>
                </a:cubicBezTo>
                <a:close/>
              </a:path>
            </a:pathLst>
          </a:cu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1" name="Rectangle 40"/>
          <p:cNvSpPr/>
          <p:nvPr/>
        </p:nvSpPr>
        <p:spPr>
          <a:xfrm>
            <a:off x="5224810" y="1643047"/>
            <a:ext cx="1087683" cy="215444"/>
          </a:xfrm>
          <a:prstGeom prst="rect">
            <a:avLst/>
          </a:prstGeom>
          <a:ln>
            <a:noFill/>
          </a:ln>
        </p:spPr>
        <p:txBody>
          <a:bodyPr wrap="square" lIns="0" tIns="0" rIns="0" bIns="0" anchor="ctr">
            <a:spAutoFit/>
          </a:bodyPr>
          <a:lstStyle/>
          <a:p>
            <a:pPr algn="ctr"/>
            <a:r>
              <a:rPr lang="en-US" sz="1400" b="1" dirty="0" smtClean="0">
                <a:solidFill>
                  <a:schemeClr val="tx1">
                    <a:lumMod val="75000"/>
                    <a:lumOff val="25000"/>
                  </a:schemeClr>
                </a:solidFill>
              </a:rPr>
              <a:t>2015 - 2016</a:t>
            </a:r>
            <a:endParaRPr lang="en-US" sz="1400" b="1" dirty="0">
              <a:ln w="3175">
                <a:noFill/>
                <a:prstDash val="sysDot"/>
              </a:ln>
              <a:solidFill>
                <a:schemeClr val="tx1">
                  <a:lumMod val="75000"/>
                  <a:lumOff val="25000"/>
                </a:schemeClr>
              </a:solidFill>
            </a:endParaRPr>
          </a:p>
        </p:txBody>
      </p:sp>
      <p:grpSp>
        <p:nvGrpSpPr>
          <p:cNvPr id="68" name="Group 67"/>
          <p:cNvGrpSpPr/>
          <p:nvPr/>
        </p:nvGrpSpPr>
        <p:grpSpPr>
          <a:xfrm flipH="1">
            <a:off x="6460243" y="845878"/>
            <a:ext cx="2057401" cy="963053"/>
            <a:chOff x="6477000" y="1849305"/>
            <a:chExt cx="2057401" cy="963053"/>
          </a:xfrm>
        </p:grpSpPr>
        <p:sp>
          <p:nvSpPr>
            <p:cNvPr id="69" name="ZoneTexte 13"/>
            <p:cNvSpPr txBox="1"/>
            <p:nvPr/>
          </p:nvSpPr>
          <p:spPr>
            <a:xfrm>
              <a:off x="6477000" y="2092161"/>
              <a:ext cx="2057400" cy="720197"/>
            </a:xfrm>
            <a:prstGeom prst="rect">
              <a:avLst/>
            </a:prstGeom>
            <a:noFill/>
          </p:spPr>
          <p:txBody>
            <a:bodyPr wrap="square" lIns="0" tIns="0" rIns="0" bIns="0" rtlCol="0">
              <a:spAutoFit/>
            </a:bodyPr>
            <a:lstStyle/>
            <a:p>
              <a:pPr>
                <a:lnSpc>
                  <a:spcPct val="130000"/>
                </a:lnSpc>
              </a:pPr>
              <a:r>
                <a:rPr lang="en-US" sz="900" dirty="0" smtClean="0">
                  <a:solidFill>
                    <a:schemeClr val="tx1">
                      <a:lumMod val="75000"/>
                      <a:lumOff val="25000"/>
                    </a:schemeClr>
                  </a:solidFill>
                </a:rPr>
                <a:t>It’s </a:t>
              </a:r>
              <a:r>
                <a:rPr lang="en-US" sz="900" dirty="0">
                  <a:solidFill>
                    <a:schemeClr val="tx1">
                      <a:lumMod val="75000"/>
                      <a:lumOff val="25000"/>
                    </a:schemeClr>
                  </a:solidFill>
                </a:rPr>
                <a:t>now that much easier and more effective to start your business, thanks to company! Our tool will guide you step by step to </a:t>
              </a:r>
              <a:r>
                <a:rPr lang="en-US" sz="900" dirty="0" smtClean="0">
                  <a:solidFill>
                    <a:schemeClr val="tx1">
                      <a:lumMod val="75000"/>
                      <a:lumOff val="25000"/>
                    </a:schemeClr>
                  </a:solidFill>
                </a:rPr>
                <a:t>.</a:t>
              </a:r>
              <a:endParaRPr lang="en-US" sz="900" dirty="0">
                <a:solidFill>
                  <a:schemeClr val="tx1">
                    <a:lumMod val="75000"/>
                    <a:lumOff val="25000"/>
                  </a:schemeClr>
                </a:solidFill>
              </a:endParaRPr>
            </a:p>
          </p:txBody>
        </p:sp>
        <p:sp>
          <p:nvSpPr>
            <p:cNvPr id="70" name="Rectangle 69"/>
            <p:cNvSpPr/>
            <p:nvPr/>
          </p:nvSpPr>
          <p:spPr>
            <a:xfrm>
              <a:off x="6477001" y="1849305"/>
              <a:ext cx="2057400" cy="184666"/>
            </a:xfrm>
            <a:prstGeom prst="rect">
              <a:avLst/>
            </a:prstGeom>
          </p:spPr>
          <p:txBody>
            <a:bodyPr wrap="square" lIns="0" tIns="0" rIns="0" bIns="0">
              <a:spAutoFit/>
            </a:bodyPr>
            <a:lstStyle/>
            <a:p>
              <a:r>
                <a:rPr lang="en-US" sz="1200" b="1" dirty="0" smtClean="0">
                  <a:ln w="3175">
                    <a:noFill/>
                    <a:prstDash val="sysDot"/>
                  </a:ln>
                  <a:solidFill>
                    <a:schemeClr val="tx1">
                      <a:lumMod val="75000"/>
                      <a:lumOff val="25000"/>
                    </a:schemeClr>
                  </a:solidFill>
                </a:rPr>
                <a:t>#</a:t>
              </a:r>
              <a:r>
                <a:rPr lang="en-US" sz="1200" b="1" dirty="0" smtClean="0">
                  <a:solidFill>
                    <a:schemeClr val="tx1">
                      <a:lumMod val="75000"/>
                      <a:lumOff val="25000"/>
                    </a:schemeClr>
                  </a:solidFill>
                </a:rPr>
                <a:t>Business </a:t>
              </a:r>
              <a:r>
                <a:rPr lang="en-US" sz="1200" b="1" dirty="0">
                  <a:ln w="3175">
                    <a:noFill/>
                    <a:prstDash val="sysDot"/>
                  </a:ln>
                  <a:solidFill>
                    <a:schemeClr val="tx1">
                      <a:lumMod val="75000"/>
                      <a:lumOff val="25000"/>
                    </a:schemeClr>
                  </a:solidFill>
                </a:rPr>
                <a:t>Solutions</a:t>
              </a:r>
            </a:p>
          </p:txBody>
        </p:sp>
      </p:grpSp>
      <p:grpSp>
        <p:nvGrpSpPr>
          <p:cNvPr id="71" name="Group 70"/>
          <p:cNvGrpSpPr/>
          <p:nvPr/>
        </p:nvGrpSpPr>
        <p:grpSpPr>
          <a:xfrm flipH="1">
            <a:off x="4455160" y="1210564"/>
            <a:ext cx="233680" cy="233680"/>
            <a:chOff x="4572000" y="2038350"/>
            <a:chExt cx="152400" cy="152400"/>
          </a:xfrm>
        </p:grpSpPr>
        <p:sp>
          <p:nvSpPr>
            <p:cNvPr id="72" name="Oval 71"/>
            <p:cNvSpPr/>
            <p:nvPr/>
          </p:nvSpPr>
          <p:spPr bwMode="auto">
            <a:xfrm>
              <a:off x="4572000" y="2038350"/>
              <a:ext cx="152400" cy="152400"/>
            </a:xfrm>
            <a:prstGeom prst="ellipse">
              <a:avLst/>
            </a:prstGeom>
            <a:solidFill>
              <a:schemeClr val="bg1">
                <a:lumMod val="95000"/>
                <a:alpha val="79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3" name="Oval 72"/>
            <p:cNvSpPr/>
            <p:nvPr/>
          </p:nvSpPr>
          <p:spPr bwMode="auto">
            <a:xfrm>
              <a:off x="4600575" y="2066925"/>
              <a:ext cx="95250" cy="95250"/>
            </a:xfrm>
            <a:prstGeom prst="ellipse">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74" name="Pentagon 73"/>
          <p:cNvSpPr/>
          <p:nvPr/>
        </p:nvSpPr>
        <p:spPr bwMode="auto">
          <a:xfrm>
            <a:off x="4840676" y="1247394"/>
            <a:ext cx="84472" cy="160020"/>
          </a:xfrm>
          <a:prstGeom prst="homePlate">
            <a:avLst>
              <a:gd name="adj" fmla="val 100000"/>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75" name="Group 74"/>
          <p:cNvGrpSpPr/>
          <p:nvPr/>
        </p:nvGrpSpPr>
        <p:grpSpPr>
          <a:xfrm flipH="1">
            <a:off x="4455160" y="3263310"/>
            <a:ext cx="233680" cy="233680"/>
            <a:chOff x="4572000" y="2038350"/>
            <a:chExt cx="152400" cy="152400"/>
          </a:xfrm>
        </p:grpSpPr>
        <p:sp>
          <p:nvSpPr>
            <p:cNvPr id="76" name="Oval 75"/>
            <p:cNvSpPr/>
            <p:nvPr/>
          </p:nvSpPr>
          <p:spPr bwMode="auto">
            <a:xfrm>
              <a:off x="4572000" y="2038350"/>
              <a:ext cx="152400" cy="152400"/>
            </a:xfrm>
            <a:prstGeom prst="ellipse">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77" name="Oval 76"/>
            <p:cNvSpPr/>
            <p:nvPr/>
          </p:nvSpPr>
          <p:spPr bwMode="auto">
            <a:xfrm>
              <a:off x="4600575" y="2066925"/>
              <a:ext cx="95250" cy="95250"/>
            </a:xfrm>
            <a:prstGeom prst="ellipse">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78" name="Pentagon 77"/>
          <p:cNvSpPr/>
          <p:nvPr/>
        </p:nvSpPr>
        <p:spPr bwMode="auto">
          <a:xfrm rot="10800000">
            <a:off x="4220166" y="3300140"/>
            <a:ext cx="84472" cy="160020"/>
          </a:xfrm>
          <a:prstGeom prst="homePlate">
            <a:avLst>
              <a:gd name="adj" fmla="val 100000"/>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25" name="Group 24"/>
          <p:cNvGrpSpPr/>
          <p:nvPr/>
        </p:nvGrpSpPr>
        <p:grpSpPr>
          <a:xfrm>
            <a:off x="5485207" y="902789"/>
            <a:ext cx="566886" cy="568372"/>
            <a:chOff x="4992688" y="2230438"/>
            <a:chExt cx="1211262" cy="1214437"/>
          </a:xfrm>
          <a:solidFill>
            <a:schemeClr val="bg1"/>
          </a:solidFill>
        </p:grpSpPr>
        <p:sp>
          <p:nvSpPr>
            <p:cNvPr id="26" name="Freeform 130"/>
            <p:cNvSpPr>
              <a:spLocks noEditPoints="1"/>
            </p:cNvSpPr>
            <p:nvPr/>
          </p:nvSpPr>
          <p:spPr bwMode="auto">
            <a:xfrm>
              <a:off x="4992688" y="2230438"/>
              <a:ext cx="1211262" cy="1214437"/>
            </a:xfrm>
            <a:custGeom>
              <a:avLst/>
              <a:gdLst>
                <a:gd name="T0" fmla="*/ 1856 w 1984"/>
                <a:gd name="T1" fmla="*/ 1861 h 1989"/>
                <a:gd name="T2" fmla="*/ 1600 w 1984"/>
                <a:gd name="T3" fmla="*/ 1925 h 1989"/>
                <a:gd name="T4" fmla="*/ 1536 w 1984"/>
                <a:gd name="T5" fmla="*/ 1925 h 1989"/>
                <a:gd name="T6" fmla="*/ 1696 w 1984"/>
                <a:gd name="T7" fmla="*/ 1669 h 1989"/>
                <a:gd name="T8" fmla="*/ 1600 w 1984"/>
                <a:gd name="T9" fmla="*/ 1509 h 1989"/>
                <a:gd name="T10" fmla="*/ 1792 w 1984"/>
                <a:gd name="T11" fmla="*/ 1445 h 1989"/>
                <a:gd name="T12" fmla="*/ 1600 w 1984"/>
                <a:gd name="T13" fmla="*/ 1509 h 1989"/>
                <a:gd name="T14" fmla="*/ 1344 w 1984"/>
                <a:gd name="T15" fmla="*/ 1413 h 1989"/>
                <a:gd name="T16" fmla="*/ 896 w 1984"/>
                <a:gd name="T17" fmla="*/ 1509 h 1989"/>
                <a:gd name="T18" fmla="*/ 1088 w 1984"/>
                <a:gd name="T19" fmla="*/ 1445 h 1989"/>
                <a:gd name="T20" fmla="*/ 896 w 1984"/>
                <a:gd name="T21" fmla="*/ 1509 h 1989"/>
                <a:gd name="T22" fmla="*/ 1152 w 1984"/>
                <a:gd name="T23" fmla="*/ 1925 h 1989"/>
                <a:gd name="T24" fmla="*/ 1088 w 1984"/>
                <a:gd name="T25" fmla="*/ 1925 h 1989"/>
                <a:gd name="T26" fmla="*/ 832 w 1984"/>
                <a:gd name="T27" fmla="*/ 1861 h 1989"/>
                <a:gd name="T28" fmla="*/ 768 w 1984"/>
                <a:gd name="T29" fmla="*/ 1893 h 1989"/>
                <a:gd name="T30" fmla="*/ 928 w 1984"/>
                <a:gd name="T31" fmla="*/ 1093 h 1989"/>
                <a:gd name="T32" fmla="*/ 928 w 1984"/>
                <a:gd name="T33" fmla="*/ 1093 h 1989"/>
                <a:gd name="T34" fmla="*/ 864 w 1984"/>
                <a:gd name="T35" fmla="*/ 965 h 1989"/>
                <a:gd name="T36" fmla="*/ 760 w 1984"/>
                <a:gd name="T37" fmla="*/ 685 h 1989"/>
                <a:gd name="T38" fmla="*/ 1236 w 1984"/>
                <a:gd name="T39" fmla="*/ 167 h 1989"/>
                <a:gd name="T40" fmla="*/ 1120 w 1984"/>
                <a:gd name="T41" fmla="*/ 900 h 1989"/>
                <a:gd name="T42" fmla="*/ 760 w 1984"/>
                <a:gd name="T43" fmla="*/ 685 h 1989"/>
                <a:gd name="T44" fmla="*/ 640 w 1984"/>
                <a:gd name="T45" fmla="*/ 1413 h 1989"/>
                <a:gd name="T46" fmla="*/ 192 w 1984"/>
                <a:gd name="T47" fmla="*/ 1509 h 1989"/>
                <a:gd name="T48" fmla="*/ 384 w 1984"/>
                <a:gd name="T49" fmla="*/ 1445 h 1989"/>
                <a:gd name="T50" fmla="*/ 192 w 1984"/>
                <a:gd name="T51" fmla="*/ 1509 h 1989"/>
                <a:gd name="T52" fmla="*/ 448 w 1984"/>
                <a:gd name="T53" fmla="*/ 1925 h 1989"/>
                <a:gd name="T54" fmla="*/ 384 w 1984"/>
                <a:gd name="T55" fmla="*/ 1925 h 1989"/>
                <a:gd name="T56" fmla="*/ 128 w 1984"/>
                <a:gd name="T57" fmla="*/ 1861 h 1989"/>
                <a:gd name="T58" fmla="*/ 64 w 1984"/>
                <a:gd name="T59" fmla="*/ 1893 h 1989"/>
                <a:gd name="T60" fmla="*/ 1804 w 1984"/>
                <a:gd name="T61" fmla="*/ 1626 h 1989"/>
                <a:gd name="T62" fmla="*/ 1696 w 1984"/>
                <a:gd name="T63" fmla="*/ 1285 h 1989"/>
                <a:gd name="T64" fmla="*/ 1344 w 1984"/>
                <a:gd name="T65" fmla="*/ 1349 h 1989"/>
                <a:gd name="T66" fmla="*/ 1024 w 1984"/>
                <a:gd name="T67" fmla="*/ 1288 h 1989"/>
                <a:gd name="T68" fmla="*/ 1152 w 1984"/>
                <a:gd name="T69" fmla="*/ 1093 h 1989"/>
                <a:gd name="T70" fmla="*/ 1248 w 1984"/>
                <a:gd name="T71" fmla="*/ 965 h 1989"/>
                <a:gd name="T72" fmla="*/ 1184 w 1984"/>
                <a:gd name="T73" fmla="*/ 900 h 1989"/>
                <a:gd name="T74" fmla="*/ 1280 w 1984"/>
                <a:gd name="T75" fmla="*/ 121 h 1989"/>
                <a:gd name="T76" fmla="*/ 718 w 1984"/>
                <a:gd name="T77" fmla="*/ 733 h 1989"/>
                <a:gd name="T78" fmla="*/ 736 w 1984"/>
                <a:gd name="T79" fmla="*/ 965 h 1989"/>
                <a:gd name="T80" fmla="*/ 832 w 1984"/>
                <a:gd name="T81" fmla="*/ 1093 h 1989"/>
                <a:gd name="T82" fmla="*/ 960 w 1984"/>
                <a:gd name="T83" fmla="*/ 1288 h 1989"/>
                <a:gd name="T84" fmla="*/ 640 w 1984"/>
                <a:gd name="T85" fmla="*/ 1349 h 1989"/>
                <a:gd name="T86" fmla="*/ 288 w 1984"/>
                <a:gd name="T87" fmla="*/ 1285 h 1989"/>
                <a:gd name="T88" fmla="*/ 180 w 1984"/>
                <a:gd name="T89" fmla="*/ 1626 h 1989"/>
                <a:gd name="T90" fmla="*/ 32 w 1984"/>
                <a:gd name="T91" fmla="*/ 1989 h 1989"/>
                <a:gd name="T92" fmla="*/ 576 w 1984"/>
                <a:gd name="T93" fmla="*/ 1893 h 1989"/>
                <a:gd name="T94" fmla="*/ 448 w 1984"/>
                <a:gd name="T95" fmla="*/ 1477 h 1989"/>
                <a:gd name="T96" fmla="*/ 730 w 1984"/>
                <a:gd name="T97" fmla="*/ 1477 h 1989"/>
                <a:gd name="T98" fmla="*/ 884 w 1984"/>
                <a:gd name="T99" fmla="*/ 1626 h 1989"/>
                <a:gd name="T100" fmla="*/ 736 w 1984"/>
                <a:gd name="T101" fmla="*/ 1989 h 1989"/>
                <a:gd name="T102" fmla="*/ 1280 w 1984"/>
                <a:gd name="T103" fmla="*/ 1893 h 1989"/>
                <a:gd name="T104" fmla="*/ 1152 w 1984"/>
                <a:gd name="T105" fmla="*/ 1477 h 1989"/>
                <a:gd name="T106" fmla="*/ 1434 w 1984"/>
                <a:gd name="T107" fmla="*/ 1477 h 1989"/>
                <a:gd name="T108" fmla="*/ 1588 w 1984"/>
                <a:gd name="T109" fmla="*/ 1626 h 1989"/>
                <a:gd name="T110" fmla="*/ 1440 w 1984"/>
                <a:gd name="T111" fmla="*/ 1989 h 1989"/>
                <a:gd name="T112" fmla="*/ 1984 w 1984"/>
                <a:gd name="T113" fmla="*/ 1893 h 1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4" h="1989">
                  <a:moveTo>
                    <a:pt x="1920" y="1925"/>
                  </a:moveTo>
                  <a:cubicBezTo>
                    <a:pt x="1856" y="1925"/>
                    <a:pt x="1856" y="1925"/>
                    <a:pt x="1856" y="1925"/>
                  </a:cubicBezTo>
                  <a:cubicBezTo>
                    <a:pt x="1856" y="1861"/>
                    <a:pt x="1856" y="1861"/>
                    <a:pt x="1856" y="1861"/>
                  </a:cubicBezTo>
                  <a:cubicBezTo>
                    <a:pt x="1792" y="1861"/>
                    <a:pt x="1792" y="1861"/>
                    <a:pt x="1792" y="1861"/>
                  </a:cubicBezTo>
                  <a:cubicBezTo>
                    <a:pt x="1792" y="1925"/>
                    <a:pt x="1792" y="1925"/>
                    <a:pt x="1792" y="1925"/>
                  </a:cubicBezTo>
                  <a:cubicBezTo>
                    <a:pt x="1600" y="1925"/>
                    <a:pt x="1600" y="1925"/>
                    <a:pt x="1600" y="1925"/>
                  </a:cubicBezTo>
                  <a:cubicBezTo>
                    <a:pt x="1600" y="1861"/>
                    <a:pt x="1600" y="1861"/>
                    <a:pt x="1600" y="1861"/>
                  </a:cubicBezTo>
                  <a:cubicBezTo>
                    <a:pt x="1536" y="1861"/>
                    <a:pt x="1536" y="1861"/>
                    <a:pt x="1536" y="1861"/>
                  </a:cubicBezTo>
                  <a:cubicBezTo>
                    <a:pt x="1536" y="1925"/>
                    <a:pt x="1536" y="1925"/>
                    <a:pt x="1536" y="1925"/>
                  </a:cubicBezTo>
                  <a:cubicBezTo>
                    <a:pt x="1472" y="1925"/>
                    <a:pt x="1472" y="1925"/>
                    <a:pt x="1472" y="1925"/>
                  </a:cubicBezTo>
                  <a:cubicBezTo>
                    <a:pt x="1472" y="1893"/>
                    <a:pt x="1472" y="1893"/>
                    <a:pt x="1472" y="1893"/>
                  </a:cubicBezTo>
                  <a:cubicBezTo>
                    <a:pt x="1472" y="1769"/>
                    <a:pt x="1573" y="1669"/>
                    <a:pt x="1696" y="1669"/>
                  </a:cubicBezTo>
                  <a:cubicBezTo>
                    <a:pt x="1820" y="1669"/>
                    <a:pt x="1920" y="1769"/>
                    <a:pt x="1920" y="1893"/>
                  </a:cubicBezTo>
                  <a:lnTo>
                    <a:pt x="1920" y="1925"/>
                  </a:lnTo>
                  <a:close/>
                  <a:moveTo>
                    <a:pt x="1600" y="1509"/>
                  </a:moveTo>
                  <a:cubicBezTo>
                    <a:pt x="1600" y="1445"/>
                    <a:pt x="1600" y="1445"/>
                    <a:pt x="1600" y="1445"/>
                  </a:cubicBezTo>
                  <a:cubicBezTo>
                    <a:pt x="1600" y="1392"/>
                    <a:pt x="1643" y="1349"/>
                    <a:pt x="1696" y="1349"/>
                  </a:cubicBezTo>
                  <a:cubicBezTo>
                    <a:pt x="1749" y="1349"/>
                    <a:pt x="1792" y="1392"/>
                    <a:pt x="1792" y="1445"/>
                  </a:cubicBezTo>
                  <a:cubicBezTo>
                    <a:pt x="1792" y="1509"/>
                    <a:pt x="1792" y="1509"/>
                    <a:pt x="1792" y="1509"/>
                  </a:cubicBezTo>
                  <a:cubicBezTo>
                    <a:pt x="1792" y="1562"/>
                    <a:pt x="1749" y="1605"/>
                    <a:pt x="1696" y="1605"/>
                  </a:cubicBezTo>
                  <a:cubicBezTo>
                    <a:pt x="1643" y="1605"/>
                    <a:pt x="1600" y="1562"/>
                    <a:pt x="1600" y="1509"/>
                  </a:cubicBezTo>
                  <a:moveTo>
                    <a:pt x="1344" y="1477"/>
                  </a:moveTo>
                  <a:cubicBezTo>
                    <a:pt x="1326" y="1477"/>
                    <a:pt x="1312" y="1462"/>
                    <a:pt x="1312" y="1445"/>
                  </a:cubicBezTo>
                  <a:cubicBezTo>
                    <a:pt x="1312" y="1427"/>
                    <a:pt x="1326" y="1413"/>
                    <a:pt x="1344" y="1413"/>
                  </a:cubicBezTo>
                  <a:cubicBezTo>
                    <a:pt x="1362" y="1413"/>
                    <a:pt x="1376" y="1427"/>
                    <a:pt x="1376" y="1445"/>
                  </a:cubicBezTo>
                  <a:cubicBezTo>
                    <a:pt x="1376" y="1462"/>
                    <a:pt x="1362" y="1477"/>
                    <a:pt x="1344" y="1477"/>
                  </a:cubicBezTo>
                  <a:moveTo>
                    <a:pt x="896" y="1509"/>
                  </a:moveTo>
                  <a:cubicBezTo>
                    <a:pt x="896" y="1445"/>
                    <a:pt x="896" y="1445"/>
                    <a:pt x="896" y="1445"/>
                  </a:cubicBezTo>
                  <a:cubicBezTo>
                    <a:pt x="896" y="1392"/>
                    <a:pt x="939" y="1349"/>
                    <a:pt x="992" y="1349"/>
                  </a:cubicBezTo>
                  <a:cubicBezTo>
                    <a:pt x="1045" y="1349"/>
                    <a:pt x="1088" y="1392"/>
                    <a:pt x="1088" y="1445"/>
                  </a:cubicBezTo>
                  <a:cubicBezTo>
                    <a:pt x="1088" y="1509"/>
                    <a:pt x="1088" y="1509"/>
                    <a:pt x="1088" y="1509"/>
                  </a:cubicBezTo>
                  <a:cubicBezTo>
                    <a:pt x="1088" y="1562"/>
                    <a:pt x="1045" y="1605"/>
                    <a:pt x="992" y="1605"/>
                  </a:cubicBezTo>
                  <a:cubicBezTo>
                    <a:pt x="939" y="1605"/>
                    <a:pt x="896" y="1562"/>
                    <a:pt x="896" y="1509"/>
                  </a:cubicBezTo>
                  <a:moveTo>
                    <a:pt x="1216" y="1893"/>
                  </a:moveTo>
                  <a:cubicBezTo>
                    <a:pt x="1216" y="1925"/>
                    <a:pt x="1216" y="1925"/>
                    <a:pt x="1216" y="1925"/>
                  </a:cubicBezTo>
                  <a:cubicBezTo>
                    <a:pt x="1152" y="1925"/>
                    <a:pt x="1152" y="1925"/>
                    <a:pt x="1152" y="1925"/>
                  </a:cubicBezTo>
                  <a:cubicBezTo>
                    <a:pt x="1152" y="1861"/>
                    <a:pt x="1152" y="1861"/>
                    <a:pt x="1152" y="1861"/>
                  </a:cubicBezTo>
                  <a:cubicBezTo>
                    <a:pt x="1088" y="1861"/>
                    <a:pt x="1088" y="1861"/>
                    <a:pt x="1088" y="1861"/>
                  </a:cubicBezTo>
                  <a:cubicBezTo>
                    <a:pt x="1088" y="1925"/>
                    <a:pt x="1088" y="1925"/>
                    <a:pt x="1088" y="1925"/>
                  </a:cubicBezTo>
                  <a:cubicBezTo>
                    <a:pt x="896" y="1925"/>
                    <a:pt x="896" y="1925"/>
                    <a:pt x="896" y="1925"/>
                  </a:cubicBezTo>
                  <a:cubicBezTo>
                    <a:pt x="896" y="1861"/>
                    <a:pt x="896" y="1861"/>
                    <a:pt x="896" y="1861"/>
                  </a:cubicBezTo>
                  <a:cubicBezTo>
                    <a:pt x="832" y="1861"/>
                    <a:pt x="832" y="1861"/>
                    <a:pt x="832" y="1861"/>
                  </a:cubicBezTo>
                  <a:cubicBezTo>
                    <a:pt x="832" y="1925"/>
                    <a:pt x="832" y="1925"/>
                    <a:pt x="832" y="1925"/>
                  </a:cubicBezTo>
                  <a:cubicBezTo>
                    <a:pt x="768" y="1925"/>
                    <a:pt x="768" y="1925"/>
                    <a:pt x="768" y="1925"/>
                  </a:cubicBezTo>
                  <a:cubicBezTo>
                    <a:pt x="768" y="1893"/>
                    <a:pt x="768" y="1893"/>
                    <a:pt x="768" y="1893"/>
                  </a:cubicBezTo>
                  <a:cubicBezTo>
                    <a:pt x="768" y="1769"/>
                    <a:pt x="869" y="1669"/>
                    <a:pt x="992" y="1669"/>
                  </a:cubicBezTo>
                  <a:cubicBezTo>
                    <a:pt x="1116" y="1669"/>
                    <a:pt x="1216" y="1769"/>
                    <a:pt x="1216" y="1893"/>
                  </a:cubicBezTo>
                  <a:moveTo>
                    <a:pt x="928" y="1093"/>
                  </a:moveTo>
                  <a:cubicBezTo>
                    <a:pt x="1056" y="1093"/>
                    <a:pt x="1056" y="1093"/>
                    <a:pt x="1056" y="1093"/>
                  </a:cubicBezTo>
                  <a:cubicBezTo>
                    <a:pt x="1056" y="1128"/>
                    <a:pt x="1027" y="1157"/>
                    <a:pt x="992" y="1157"/>
                  </a:cubicBezTo>
                  <a:cubicBezTo>
                    <a:pt x="957" y="1157"/>
                    <a:pt x="928" y="1128"/>
                    <a:pt x="928" y="1093"/>
                  </a:cubicBezTo>
                  <a:moveTo>
                    <a:pt x="1120" y="1029"/>
                  </a:moveTo>
                  <a:cubicBezTo>
                    <a:pt x="864" y="1029"/>
                    <a:pt x="864" y="1029"/>
                    <a:pt x="864" y="1029"/>
                  </a:cubicBezTo>
                  <a:cubicBezTo>
                    <a:pt x="864" y="965"/>
                    <a:pt x="864" y="965"/>
                    <a:pt x="864" y="965"/>
                  </a:cubicBezTo>
                  <a:cubicBezTo>
                    <a:pt x="1120" y="965"/>
                    <a:pt x="1120" y="965"/>
                    <a:pt x="1120" y="965"/>
                  </a:cubicBezTo>
                  <a:lnTo>
                    <a:pt x="1120" y="1029"/>
                  </a:lnTo>
                  <a:close/>
                  <a:moveTo>
                    <a:pt x="760" y="685"/>
                  </a:moveTo>
                  <a:cubicBezTo>
                    <a:pt x="682" y="616"/>
                    <a:pt x="638" y="518"/>
                    <a:pt x="640" y="414"/>
                  </a:cubicBezTo>
                  <a:cubicBezTo>
                    <a:pt x="643" y="231"/>
                    <a:pt x="795" y="76"/>
                    <a:pt x="977" y="69"/>
                  </a:cubicBezTo>
                  <a:cubicBezTo>
                    <a:pt x="1075" y="65"/>
                    <a:pt x="1166" y="100"/>
                    <a:pt x="1236" y="167"/>
                  </a:cubicBezTo>
                  <a:cubicBezTo>
                    <a:pt x="1306" y="234"/>
                    <a:pt x="1344" y="324"/>
                    <a:pt x="1344" y="421"/>
                  </a:cubicBezTo>
                  <a:cubicBezTo>
                    <a:pt x="1344" y="523"/>
                    <a:pt x="1299" y="620"/>
                    <a:pt x="1222" y="687"/>
                  </a:cubicBezTo>
                  <a:cubicBezTo>
                    <a:pt x="1157" y="743"/>
                    <a:pt x="1120" y="820"/>
                    <a:pt x="1120" y="900"/>
                  </a:cubicBezTo>
                  <a:cubicBezTo>
                    <a:pt x="1120" y="901"/>
                    <a:pt x="1120" y="901"/>
                    <a:pt x="1120" y="901"/>
                  </a:cubicBezTo>
                  <a:cubicBezTo>
                    <a:pt x="864" y="901"/>
                    <a:pt x="864" y="901"/>
                    <a:pt x="864" y="901"/>
                  </a:cubicBezTo>
                  <a:cubicBezTo>
                    <a:pt x="862" y="820"/>
                    <a:pt x="825" y="741"/>
                    <a:pt x="760" y="685"/>
                  </a:cubicBezTo>
                  <a:moveTo>
                    <a:pt x="640" y="1477"/>
                  </a:moveTo>
                  <a:cubicBezTo>
                    <a:pt x="622" y="1477"/>
                    <a:pt x="608" y="1462"/>
                    <a:pt x="608" y="1445"/>
                  </a:cubicBezTo>
                  <a:cubicBezTo>
                    <a:pt x="608" y="1427"/>
                    <a:pt x="622" y="1413"/>
                    <a:pt x="640" y="1413"/>
                  </a:cubicBezTo>
                  <a:cubicBezTo>
                    <a:pt x="658" y="1413"/>
                    <a:pt x="672" y="1427"/>
                    <a:pt x="672" y="1445"/>
                  </a:cubicBezTo>
                  <a:cubicBezTo>
                    <a:pt x="672" y="1462"/>
                    <a:pt x="658" y="1477"/>
                    <a:pt x="640" y="1477"/>
                  </a:cubicBezTo>
                  <a:moveTo>
                    <a:pt x="192" y="1509"/>
                  </a:moveTo>
                  <a:cubicBezTo>
                    <a:pt x="192" y="1445"/>
                    <a:pt x="192" y="1445"/>
                    <a:pt x="192" y="1445"/>
                  </a:cubicBezTo>
                  <a:cubicBezTo>
                    <a:pt x="192" y="1392"/>
                    <a:pt x="235" y="1349"/>
                    <a:pt x="288" y="1349"/>
                  </a:cubicBezTo>
                  <a:cubicBezTo>
                    <a:pt x="341" y="1349"/>
                    <a:pt x="384" y="1392"/>
                    <a:pt x="384" y="1445"/>
                  </a:cubicBezTo>
                  <a:cubicBezTo>
                    <a:pt x="384" y="1509"/>
                    <a:pt x="384" y="1509"/>
                    <a:pt x="384" y="1509"/>
                  </a:cubicBezTo>
                  <a:cubicBezTo>
                    <a:pt x="384" y="1562"/>
                    <a:pt x="341" y="1605"/>
                    <a:pt x="288" y="1605"/>
                  </a:cubicBezTo>
                  <a:cubicBezTo>
                    <a:pt x="235" y="1605"/>
                    <a:pt x="192" y="1562"/>
                    <a:pt x="192" y="1509"/>
                  </a:cubicBezTo>
                  <a:moveTo>
                    <a:pt x="512" y="1893"/>
                  </a:moveTo>
                  <a:cubicBezTo>
                    <a:pt x="512" y="1925"/>
                    <a:pt x="512" y="1925"/>
                    <a:pt x="512" y="1925"/>
                  </a:cubicBezTo>
                  <a:cubicBezTo>
                    <a:pt x="448" y="1925"/>
                    <a:pt x="448" y="1925"/>
                    <a:pt x="448" y="1925"/>
                  </a:cubicBezTo>
                  <a:cubicBezTo>
                    <a:pt x="448" y="1861"/>
                    <a:pt x="448" y="1861"/>
                    <a:pt x="448" y="1861"/>
                  </a:cubicBezTo>
                  <a:cubicBezTo>
                    <a:pt x="384" y="1861"/>
                    <a:pt x="384" y="1861"/>
                    <a:pt x="384" y="1861"/>
                  </a:cubicBezTo>
                  <a:cubicBezTo>
                    <a:pt x="384" y="1925"/>
                    <a:pt x="384" y="1925"/>
                    <a:pt x="384" y="1925"/>
                  </a:cubicBezTo>
                  <a:cubicBezTo>
                    <a:pt x="192" y="1925"/>
                    <a:pt x="192" y="1925"/>
                    <a:pt x="192" y="1925"/>
                  </a:cubicBezTo>
                  <a:cubicBezTo>
                    <a:pt x="192" y="1861"/>
                    <a:pt x="192" y="1861"/>
                    <a:pt x="192" y="1861"/>
                  </a:cubicBezTo>
                  <a:cubicBezTo>
                    <a:pt x="128" y="1861"/>
                    <a:pt x="128" y="1861"/>
                    <a:pt x="128" y="1861"/>
                  </a:cubicBezTo>
                  <a:cubicBezTo>
                    <a:pt x="128" y="1925"/>
                    <a:pt x="128" y="1925"/>
                    <a:pt x="128" y="1925"/>
                  </a:cubicBezTo>
                  <a:cubicBezTo>
                    <a:pt x="64" y="1925"/>
                    <a:pt x="64" y="1925"/>
                    <a:pt x="64" y="1925"/>
                  </a:cubicBezTo>
                  <a:cubicBezTo>
                    <a:pt x="64" y="1893"/>
                    <a:pt x="64" y="1893"/>
                    <a:pt x="64" y="1893"/>
                  </a:cubicBezTo>
                  <a:cubicBezTo>
                    <a:pt x="64" y="1769"/>
                    <a:pt x="165" y="1669"/>
                    <a:pt x="288" y="1669"/>
                  </a:cubicBezTo>
                  <a:cubicBezTo>
                    <a:pt x="412" y="1669"/>
                    <a:pt x="512" y="1769"/>
                    <a:pt x="512" y="1893"/>
                  </a:cubicBezTo>
                  <a:moveTo>
                    <a:pt x="1804" y="1626"/>
                  </a:moveTo>
                  <a:cubicBezTo>
                    <a:pt x="1836" y="1597"/>
                    <a:pt x="1856" y="1555"/>
                    <a:pt x="1856" y="1509"/>
                  </a:cubicBezTo>
                  <a:cubicBezTo>
                    <a:pt x="1856" y="1445"/>
                    <a:pt x="1856" y="1445"/>
                    <a:pt x="1856" y="1445"/>
                  </a:cubicBezTo>
                  <a:cubicBezTo>
                    <a:pt x="1856" y="1356"/>
                    <a:pt x="1784" y="1285"/>
                    <a:pt x="1696" y="1285"/>
                  </a:cubicBezTo>
                  <a:cubicBezTo>
                    <a:pt x="1619" y="1285"/>
                    <a:pt x="1554" y="1340"/>
                    <a:pt x="1539" y="1413"/>
                  </a:cubicBezTo>
                  <a:cubicBezTo>
                    <a:pt x="1434" y="1413"/>
                    <a:pt x="1434" y="1413"/>
                    <a:pt x="1434" y="1413"/>
                  </a:cubicBezTo>
                  <a:cubicBezTo>
                    <a:pt x="1421" y="1375"/>
                    <a:pt x="1386" y="1349"/>
                    <a:pt x="1344" y="1349"/>
                  </a:cubicBezTo>
                  <a:cubicBezTo>
                    <a:pt x="1302" y="1349"/>
                    <a:pt x="1267" y="1375"/>
                    <a:pt x="1254" y="1413"/>
                  </a:cubicBezTo>
                  <a:cubicBezTo>
                    <a:pt x="1149" y="1413"/>
                    <a:pt x="1149" y="1413"/>
                    <a:pt x="1149" y="1413"/>
                  </a:cubicBezTo>
                  <a:cubicBezTo>
                    <a:pt x="1136" y="1350"/>
                    <a:pt x="1087" y="1301"/>
                    <a:pt x="1024" y="1288"/>
                  </a:cubicBezTo>
                  <a:cubicBezTo>
                    <a:pt x="1024" y="1216"/>
                    <a:pt x="1024" y="1216"/>
                    <a:pt x="1024" y="1216"/>
                  </a:cubicBezTo>
                  <a:cubicBezTo>
                    <a:pt x="1079" y="1202"/>
                    <a:pt x="1120" y="1152"/>
                    <a:pt x="1120" y="1093"/>
                  </a:cubicBezTo>
                  <a:cubicBezTo>
                    <a:pt x="1152" y="1093"/>
                    <a:pt x="1152" y="1093"/>
                    <a:pt x="1152" y="1093"/>
                  </a:cubicBezTo>
                  <a:cubicBezTo>
                    <a:pt x="1170" y="1093"/>
                    <a:pt x="1184" y="1078"/>
                    <a:pt x="1184" y="1061"/>
                  </a:cubicBezTo>
                  <a:cubicBezTo>
                    <a:pt x="1184" y="965"/>
                    <a:pt x="1184" y="965"/>
                    <a:pt x="1184" y="965"/>
                  </a:cubicBezTo>
                  <a:cubicBezTo>
                    <a:pt x="1248" y="965"/>
                    <a:pt x="1248" y="965"/>
                    <a:pt x="1248" y="965"/>
                  </a:cubicBezTo>
                  <a:cubicBezTo>
                    <a:pt x="1248" y="901"/>
                    <a:pt x="1248" y="901"/>
                    <a:pt x="1248" y="901"/>
                  </a:cubicBezTo>
                  <a:cubicBezTo>
                    <a:pt x="1184" y="901"/>
                    <a:pt x="1184" y="901"/>
                    <a:pt x="1184" y="901"/>
                  </a:cubicBezTo>
                  <a:cubicBezTo>
                    <a:pt x="1184" y="900"/>
                    <a:pt x="1184" y="900"/>
                    <a:pt x="1184" y="900"/>
                  </a:cubicBezTo>
                  <a:cubicBezTo>
                    <a:pt x="1184" y="839"/>
                    <a:pt x="1213" y="779"/>
                    <a:pt x="1264" y="735"/>
                  </a:cubicBezTo>
                  <a:cubicBezTo>
                    <a:pt x="1355" y="656"/>
                    <a:pt x="1408" y="541"/>
                    <a:pt x="1408" y="421"/>
                  </a:cubicBezTo>
                  <a:cubicBezTo>
                    <a:pt x="1408" y="306"/>
                    <a:pt x="1363" y="200"/>
                    <a:pt x="1280" y="121"/>
                  </a:cubicBezTo>
                  <a:cubicBezTo>
                    <a:pt x="1198" y="41"/>
                    <a:pt x="1089" y="0"/>
                    <a:pt x="975" y="5"/>
                  </a:cubicBezTo>
                  <a:cubicBezTo>
                    <a:pt x="759" y="14"/>
                    <a:pt x="580" y="197"/>
                    <a:pt x="576" y="413"/>
                  </a:cubicBezTo>
                  <a:cubicBezTo>
                    <a:pt x="574" y="535"/>
                    <a:pt x="626" y="652"/>
                    <a:pt x="718" y="733"/>
                  </a:cubicBezTo>
                  <a:cubicBezTo>
                    <a:pt x="768" y="777"/>
                    <a:pt x="798" y="838"/>
                    <a:pt x="800" y="901"/>
                  </a:cubicBezTo>
                  <a:cubicBezTo>
                    <a:pt x="736" y="901"/>
                    <a:pt x="736" y="901"/>
                    <a:pt x="736" y="901"/>
                  </a:cubicBezTo>
                  <a:cubicBezTo>
                    <a:pt x="736" y="965"/>
                    <a:pt x="736" y="965"/>
                    <a:pt x="736" y="965"/>
                  </a:cubicBezTo>
                  <a:cubicBezTo>
                    <a:pt x="800" y="965"/>
                    <a:pt x="800" y="965"/>
                    <a:pt x="800" y="965"/>
                  </a:cubicBezTo>
                  <a:cubicBezTo>
                    <a:pt x="800" y="1061"/>
                    <a:pt x="800" y="1061"/>
                    <a:pt x="800" y="1061"/>
                  </a:cubicBezTo>
                  <a:cubicBezTo>
                    <a:pt x="800" y="1078"/>
                    <a:pt x="814" y="1093"/>
                    <a:pt x="832" y="1093"/>
                  </a:cubicBezTo>
                  <a:cubicBezTo>
                    <a:pt x="864" y="1093"/>
                    <a:pt x="864" y="1093"/>
                    <a:pt x="864" y="1093"/>
                  </a:cubicBezTo>
                  <a:cubicBezTo>
                    <a:pt x="864" y="1152"/>
                    <a:pt x="905" y="1202"/>
                    <a:pt x="960" y="1216"/>
                  </a:cubicBezTo>
                  <a:cubicBezTo>
                    <a:pt x="960" y="1288"/>
                    <a:pt x="960" y="1288"/>
                    <a:pt x="960" y="1288"/>
                  </a:cubicBezTo>
                  <a:cubicBezTo>
                    <a:pt x="897" y="1301"/>
                    <a:pt x="848" y="1350"/>
                    <a:pt x="835" y="1413"/>
                  </a:cubicBezTo>
                  <a:cubicBezTo>
                    <a:pt x="730" y="1413"/>
                    <a:pt x="730" y="1413"/>
                    <a:pt x="730" y="1413"/>
                  </a:cubicBezTo>
                  <a:cubicBezTo>
                    <a:pt x="717" y="1375"/>
                    <a:pt x="682" y="1349"/>
                    <a:pt x="640" y="1349"/>
                  </a:cubicBezTo>
                  <a:cubicBezTo>
                    <a:pt x="598" y="1349"/>
                    <a:pt x="563" y="1375"/>
                    <a:pt x="550" y="1413"/>
                  </a:cubicBezTo>
                  <a:cubicBezTo>
                    <a:pt x="445" y="1413"/>
                    <a:pt x="445" y="1413"/>
                    <a:pt x="445" y="1413"/>
                  </a:cubicBezTo>
                  <a:cubicBezTo>
                    <a:pt x="430" y="1340"/>
                    <a:pt x="365" y="1285"/>
                    <a:pt x="288" y="1285"/>
                  </a:cubicBezTo>
                  <a:cubicBezTo>
                    <a:pt x="200" y="1285"/>
                    <a:pt x="128" y="1356"/>
                    <a:pt x="128" y="1445"/>
                  </a:cubicBezTo>
                  <a:cubicBezTo>
                    <a:pt x="128" y="1509"/>
                    <a:pt x="128" y="1509"/>
                    <a:pt x="128" y="1509"/>
                  </a:cubicBezTo>
                  <a:cubicBezTo>
                    <a:pt x="128" y="1555"/>
                    <a:pt x="148" y="1597"/>
                    <a:pt x="180" y="1626"/>
                  </a:cubicBezTo>
                  <a:cubicBezTo>
                    <a:pt x="75" y="1669"/>
                    <a:pt x="0" y="1772"/>
                    <a:pt x="0" y="1893"/>
                  </a:cubicBezTo>
                  <a:cubicBezTo>
                    <a:pt x="0" y="1957"/>
                    <a:pt x="0" y="1957"/>
                    <a:pt x="0" y="1957"/>
                  </a:cubicBezTo>
                  <a:cubicBezTo>
                    <a:pt x="0" y="1974"/>
                    <a:pt x="14" y="1989"/>
                    <a:pt x="32" y="1989"/>
                  </a:cubicBezTo>
                  <a:cubicBezTo>
                    <a:pt x="544" y="1989"/>
                    <a:pt x="544" y="1989"/>
                    <a:pt x="544" y="1989"/>
                  </a:cubicBezTo>
                  <a:cubicBezTo>
                    <a:pt x="562" y="1989"/>
                    <a:pt x="576" y="1974"/>
                    <a:pt x="576" y="1957"/>
                  </a:cubicBezTo>
                  <a:cubicBezTo>
                    <a:pt x="576" y="1893"/>
                    <a:pt x="576" y="1893"/>
                    <a:pt x="576" y="1893"/>
                  </a:cubicBezTo>
                  <a:cubicBezTo>
                    <a:pt x="576" y="1772"/>
                    <a:pt x="501" y="1669"/>
                    <a:pt x="396" y="1626"/>
                  </a:cubicBezTo>
                  <a:cubicBezTo>
                    <a:pt x="428" y="1597"/>
                    <a:pt x="448" y="1555"/>
                    <a:pt x="448" y="1509"/>
                  </a:cubicBezTo>
                  <a:cubicBezTo>
                    <a:pt x="448" y="1477"/>
                    <a:pt x="448" y="1477"/>
                    <a:pt x="448" y="1477"/>
                  </a:cubicBezTo>
                  <a:cubicBezTo>
                    <a:pt x="550" y="1477"/>
                    <a:pt x="550" y="1477"/>
                    <a:pt x="550" y="1477"/>
                  </a:cubicBezTo>
                  <a:cubicBezTo>
                    <a:pt x="563" y="1514"/>
                    <a:pt x="598" y="1541"/>
                    <a:pt x="640" y="1541"/>
                  </a:cubicBezTo>
                  <a:cubicBezTo>
                    <a:pt x="682" y="1541"/>
                    <a:pt x="717" y="1514"/>
                    <a:pt x="730" y="1477"/>
                  </a:cubicBezTo>
                  <a:cubicBezTo>
                    <a:pt x="832" y="1477"/>
                    <a:pt x="832" y="1477"/>
                    <a:pt x="832" y="1477"/>
                  </a:cubicBezTo>
                  <a:cubicBezTo>
                    <a:pt x="832" y="1509"/>
                    <a:pt x="832" y="1509"/>
                    <a:pt x="832" y="1509"/>
                  </a:cubicBezTo>
                  <a:cubicBezTo>
                    <a:pt x="832" y="1555"/>
                    <a:pt x="852" y="1597"/>
                    <a:pt x="884" y="1626"/>
                  </a:cubicBezTo>
                  <a:cubicBezTo>
                    <a:pt x="779" y="1669"/>
                    <a:pt x="704" y="1772"/>
                    <a:pt x="704" y="1893"/>
                  </a:cubicBezTo>
                  <a:cubicBezTo>
                    <a:pt x="704" y="1957"/>
                    <a:pt x="704" y="1957"/>
                    <a:pt x="704" y="1957"/>
                  </a:cubicBezTo>
                  <a:cubicBezTo>
                    <a:pt x="704" y="1974"/>
                    <a:pt x="718" y="1989"/>
                    <a:pt x="736" y="1989"/>
                  </a:cubicBezTo>
                  <a:cubicBezTo>
                    <a:pt x="1248" y="1989"/>
                    <a:pt x="1248" y="1989"/>
                    <a:pt x="1248" y="1989"/>
                  </a:cubicBezTo>
                  <a:cubicBezTo>
                    <a:pt x="1266" y="1989"/>
                    <a:pt x="1280" y="1974"/>
                    <a:pt x="1280" y="1957"/>
                  </a:cubicBezTo>
                  <a:cubicBezTo>
                    <a:pt x="1280" y="1893"/>
                    <a:pt x="1280" y="1893"/>
                    <a:pt x="1280" y="1893"/>
                  </a:cubicBezTo>
                  <a:cubicBezTo>
                    <a:pt x="1280" y="1772"/>
                    <a:pt x="1205" y="1669"/>
                    <a:pt x="1100" y="1626"/>
                  </a:cubicBezTo>
                  <a:cubicBezTo>
                    <a:pt x="1132" y="1597"/>
                    <a:pt x="1152" y="1555"/>
                    <a:pt x="1152" y="1509"/>
                  </a:cubicBezTo>
                  <a:cubicBezTo>
                    <a:pt x="1152" y="1477"/>
                    <a:pt x="1152" y="1477"/>
                    <a:pt x="1152" y="1477"/>
                  </a:cubicBezTo>
                  <a:cubicBezTo>
                    <a:pt x="1254" y="1477"/>
                    <a:pt x="1254" y="1477"/>
                    <a:pt x="1254" y="1477"/>
                  </a:cubicBezTo>
                  <a:cubicBezTo>
                    <a:pt x="1267" y="1514"/>
                    <a:pt x="1302" y="1541"/>
                    <a:pt x="1344" y="1541"/>
                  </a:cubicBezTo>
                  <a:cubicBezTo>
                    <a:pt x="1386" y="1541"/>
                    <a:pt x="1421" y="1514"/>
                    <a:pt x="1434" y="1477"/>
                  </a:cubicBezTo>
                  <a:cubicBezTo>
                    <a:pt x="1536" y="1477"/>
                    <a:pt x="1536" y="1477"/>
                    <a:pt x="1536" y="1477"/>
                  </a:cubicBezTo>
                  <a:cubicBezTo>
                    <a:pt x="1536" y="1509"/>
                    <a:pt x="1536" y="1509"/>
                    <a:pt x="1536" y="1509"/>
                  </a:cubicBezTo>
                  <a:cubicBezTo>
                    <a:pt x="1536" y="1555"/>
                    <a:pt x="1556" y="1597"/>
                    <a:pt x="1588" y="1626"/>
                  </a:cubicBezTo>
                  <a:cubicBezTo>
                    <a:pt x="1483" y="1669"/>
                    <a:pt x="1408" y="1772"/>
                    <a:pt x="1408" y="1893"/>
                  </a:cubicBezTo>
                  <a:cubicBezTo>
                    <a:pt x="1408" y="1957"/>
                    <a:pt x="1408" y="1957"/>
                    <a:pt x="1408" y="1957"/>
                  </a:cubicBezTo>
                  <a:cubicBezTo>
                    <a:pt x="1408" y="1974"/>
                    <a:pt x="1422" y="1989"/>
                    <a:pt x="1440" y="1989"/>
                  </a:cubicBezTo>
                  <a:cubicBezTo>
                    <a:pt x="1952" y="1989"/>
                    <a:pt x="1952" y="1989"/>
                    <a:pt x="1952" y="1989"/>
                  </a:cubicBezTo>
                  <a:cubicBezTo>
                    <a:pt x="1970" y="1989"/>
                    <a:pt x="1984" y="1974"/>
                    <a:pt x="1984" y="1957"/>
                  </a:cubicBezTo>
                  <a:cubicBezTo>
                    <a:pt x="1984" y="1893"/>
                    <a:pt x="1984" y="1893"/>
                    <a:pt x="1984" y="1893"/>
                  </a:cubicBezTo>
                  <a:cubicBezTo>
                    <a:pt x="1984" y="1772"/>
                    <a:pt x="1909" y="1669"/>
                    <a:pt x="1804" y="162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31"/>
            <p:cNvSpPr>
              <a:spLocks noChangeArrowheads="1"/>
            </p:cNvSpPr>
            <p:nvPr/>
          </p:nvSpPr>
          <p:spPr bwMode="auto">
            <a:xfrm>
              <a:off x="5559425" y="2703513"/>
              <a:ext cx="77787"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32"/>
            <p:cNvSpPr>
              <a:spLocks noEditPoints="1"/>
            </p:cNvSpPr>
            <p:nvPr/>
          </p:nvSpPr>
          <p:spPr bwMode="auto">
            <a:xfrm>
              <a:off x="5461000" y="2351088"/>
              <a:ext cx="273050" cy="273050"/>
            </a:xfrm>
            <a:custGeom>
              <a:avLst/>
              <a:gdLst>
                <a:gd name="T0" fmla="*/ 224 w 448"/>
                <a:gd name="T1" fmla="*/ 128 h 448"/>
                <a:gd name="T2" fmla="*/ 320 w 448"/>
                <a:gd name="T3" fmla="*/ 224 h 448"/>
                <a:gd name="T4" fmla="*/ 224 w 448"/>
                <a:gd name="T5" fmla="*/ 320 h 448"/>
                <a:gd name="T6" fmla="*/ 128 w 448"/>
                <a:gd name="T7" fmla="*/ 224 h 448"/>
                <a:gd name="T8" fmla="*/ 224 w 448"/>
                <a:gd name="T9" fmla="*/ 128 h 448"/>
                <a:gd name="T10" fmla="*/ 192 w 448"/>
                <a:gd name="T11" fmla="*/ 380 h 448"/>
                <a:gd name="T12" fmla="*/ 192 w 448"/>
                <a:gd name="T13" fmla="*/ 448 h 448"/>
                <a:gd name="T14" fmla="*/ 256 w 448"/>
                <a:gd name="T15" fmla="*/ 448 h 448"/>
                <a:gd name="T16" fmla="*/ 256 w 448"/>
                <a:gd name="T17" fmla="*/ 380 h 448"/>
                <a:gd name="T18" fmla="*/ 312 w 448"/>
                <a:gd name="T19" fmla="*/ 357 h 448"/>
                <a:gd name="T20" fmla="*/ 361 w 448"/>
                <a:gd name="T21" fmla="*/ 406 h 448"/>
                <a:gd name="T22" fmla="*/ 407 w 448"/>
                <a:gd name="T23" fmla="*/ 361 h 448"/>
                <a:gd name="T24" fmla="*/ 357 w 448"/>
                <a:gd name="T25" fmla="*/ 312 h 448"/>
                <a:gd name="T26" fmla="*/ 381 w 448"/>
                <a:gd name="T27" fmla="*/ 256 h 448"/>
                <a:gd name="T28" fmla="*/ 448 w 448"/>
                <a:gd name="T29" fmla="*/ 256 h 448"/>
                <a:gd name="T30" fmla="*/ 448 w 448"/>
                <a:gd name="T31" fmla="*/ 192 h 448"/>
                <a:gd name="T32" fmla="*/ 381 w 448"/>
                <a:gd name="T33" fmla="*/ 192 h 448"/>
                <a:gd name="T34" fmla="*/ 357 w 448"/>
                <a:gd name="T35" fmla="*/ 135 h 448"/>
                <a:gd name="T36" fmla="*/ 407 w 448"/>
                <a:gd name="T37" fmla="*/ 86 h 448"/>
                <a:gd name="T38" fmla="*/ 361 w 448"/>
                <a:gd name="T39" fmla="*/ 41 h 448"/>
                <a:gd name="T40" fmla="*/ 312 w 448"/>
                <a:gd name="T41" fmla="*/ 90 h 448"/>
                <a:gd name="T42" fmla="*/ 256 w 448"/>
                <a:gd name="T43" fmla="*/ 67 h 448"/>
                <a:gd name="T44" fmla="*/ 256 w 448"/>
                <a:gd name="T45" fmla="*/ 0 h 448"/>
                <a:gd name="T46" fmla="*/ 192 w 448"/>
                <a:gd name="T47" fmla="*/ 0 h 448"/>
                <a:gd name="T48" fmla="*/ 192 w 448"/>
                <a:gd name="T49" fmla="*/ 67 h 448"/>
                <a:gd name="T50" fmla="*/ 136 w 448"/>
                <a:gd name="T51" fmla="*/ 90 h 448"/>
                <a:gd name="T52" fmla="*/ 87 w 448"/>
                <a:gd name="T53" fmla="*/ 41 h 448"/>
                <a:gd name="T54" fmla="*/ 41 w 448"/>
                <a:gd name="T55" fmla="*/ 86 h 448"/>
                <a:gd name="T56" fmla="*/ 91 w 448"/>
                <a:gd name="T57" fmla="*/ 135 h 448"/>
                <a:gd name="T58" fmla="*/ 67 w 448"/>
                <a:gd name="T59" fmla="*/ 192 h 448"/>
                <a:gd name="T60" fmla="*/ 0 w 448"/>
                <a:gd name="T61" fmla="*/ 192 h 448"/>
                <a:gd name="T62" fmla="*/ 0 w 448"/>
                <a:gd name="T63" fmla="*/ 256 h 448"/>
                <a:gd name="T64" fmla="*/ 67 w 448"/>
                <a:gd name="T65" fmla="*/ 256 h 448"/>
                <a:gd name="T66" fmla="*/ 91 w 448"/>
                <a:gd name="T67" fmla="*/ 312 h 448"/>
                <a:gd name="T68" fmla="*/ 41 w 448"/>
                <a:gd name="T69" fmla="*/ 361 h 448"/>
                <a:gd name="T70" fmla="*/ 87 w 448"/>
                <a:gd name="T71" fmla="*/ 406 h 448"/>
                <a:gd name="T72" fmla="*/ 136 w 448"/>
                <a:gd name="T73" fmla="*/ 357 h 448"/>
                <a:gd name="T74" fmla="*/ 192 w 448"/>
                <a:gd name="T75" fmla="*/ 38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8" h="448">
                  <a:moveTo>
                    <a:pt x="224" y="128"/>
                  </a:moveTo>
                  <a:cubicBezTo>
                    <a:pt x="277" y="128"/>
                    <a:pt x="320" y="171"/>
                    <a:pt x="320" y="224"/>
                  </a:cubicBezTo>
                  <a:cubicBezTo>
                    <a:pt x="320" y="277"/>
                    <a:pt x="277" y="320"/>
                    <a:pt x="224" y="320"/>
                  </a:cubicBezTo>
                  <a:cubicBezTo>
                    <a:pt x="171" y="320"/>
                    <a:pt x="128" y="277"/>
                    <a:pt x="128" y="224"/>
                  </a:cubicBezTo>
                  <a:cubicBezTo>
                    <a:pt x="128" y="171"/>
                    <a:pt x="171" y="128"/>
                    <a:pt x="224" y="128"/>
                  </a:cubicBezTo>
                  <a:moveTo>
                    <a:pt x="192" y="380"/>
                  </a:moveTo>
                  <a:cubicBezTo>
                    <a:pt x="192" y="448"/>
                    <a:pt x="192" y="448"/>
                    <a:pt x="192" y="448"/>
                  </a:cubicBezTo>
                  <a:cubicBezTo>
                    <a:pt x="256" y="448"/>
                    <a:pt x="256" y="448"/>
                    <a:pt x="256" y="448"/>
                  </a:cubicBezTo>
                  <a:cubicBezTo>
                    <a:pt x="256" y="380"/>
                    <a:pt x="256" y="380"/>
                    <a:pt x="256" y="380"/>
                  </a:cubicBezTo>
                  <a:cubicBezTo>
                    <a:pt x="276" y="376"/>
                    <a:pt x="295" y="368"/>
                    <a:pt x="312" y="357"/>
                  </a:cubicBezTo>
                  <a:cubicBezTo>
                    <a:pt x="361" y="406"/>
                    <a:pt x="361" y="406"/>
                    <a:pt x="361" y="406"/>
                  </a:cubicBezTo>
                  <a:cubicBezTo>
                    <a:pt x="407" y="361"/>
                    <a:pt x="407" y="361"/>
                    <a:pt x="407" y="361"/>
                  </a:cubicBezTo>
                  <a:cubicBezTo>
                    <a:pt x="357" y="312"/>
                    <a:pt x="357" y="312"/>
                    <a:pt x="357" y="312"/>
                  </a:cubicBezTo>
                  <a:cubicBezTo>
                    <a:pt x="369" y="295"/>
                    <a:pt x="377" y="276"/>
                    <a:pt x="381" y="256"/>
                  </a:cubicBezTo>
                  <a:cubicBezTo>
                    <a:pt x="448" y="256"/>
                    <a:pt x="448" y="256"/>
                    <a:pt x="448" y="256"/>
                  </a:cubicBezTo>
                  <a:cubicBezTo>
                    <a:pt x="448" y="192"/>
                    <a:pt x="448" y="192"/>
                    <a:pt x="448" y="192"/>
                  </a:cubicBezTo>
                  <a:cubicBezTo>
                    <a:pt x="381" y="192"/>
                    <a:pt x="381" y="192"/>
                    <a:pt x="381" y="192"/>
                  </a:cubicBezTo>
                  <a:cubicBezTo>
                    <a:pt x="377" y="171"/>
                    <a:pt x="369" y="152"/>
                    <a:pt x="357" y="135"/>
                  </a:cubicBezTo>
                  <a:cubicBezTo>
                    <a:pt x="407" y="86"/>
                    <a:pt x="407" y="86"/>
                    <a:pt x="407" y="86"/>
                  </a:cubicBezTo>
                  <a:cubicBezTo>
                    <a:pt x="361" y="41"/>
                    <a:pt x="361" y="41"/>
                    <a:pt x="361" y="41"/>
                  </a:cubicBezTo>
                  <a:cubicBezTo>
                    <a:pt x="312" y="90"/>
                    <a:pt x="312" y="90"/>
                    <a:pt x="312" y="90"/>
                  </a:cubicBezTo>
                  <a:cubicBezTo>
                    <a:pt x="295" y="79"/>
                    <a:pt x="276" y="71"/>
                    <a:pt x="256" y="67"/>
                  </a:cubicBezTo>
                  <a:cubicBezTo>
                    <a:pt x="256" y="0"/>
                    <a:pt x="256" y="0"/>
                    <a:pt x="256" y="0"/>
                  </a:cubicBezTo>
                  <a:cubicBezTo>
                    <a:pt x="192" y="0"/>
                    <a:pt x="192" y="0"/>
                    <a:pt x="192" y="0"/>
                  </a:cubicBezTo>
                  <a:cubicBezTo>
                    <a:pt x="192" y="67"/>
                    <a:pt x="192" y="67"/>
                    <a:pt x="192" y="67"/>
                  </a:cubicBezTo>
                  <a:cubicBezTo>
                    <a:pt x="172" y="71"/>
                    <a:pt x="153" y="79"/>
                    <a:pt x="136" y="90"/>
                  </a:cubicBezTo>
                  <a:cubicBezTo>
                    <a:pt x="87" y="41"/>
                    <a:pt x="87" y="41"/>
                    <a:pt x="87" y="41"/>
                  </a:cubicBezTo>
                  <a:cubicBezTo>
                    <a:pt x="41" y="86"/>
                    <a:pt x="41" y="86"/>
                    <a:pt x="41" y="86"/>
                  </a:cubicBezTo>
                  <a:cubicBezTo>
                    <a:pt x="91" y="135"/>
                    <a:pt x="91" y="135"/>
                    <a:pt x="91" y="135"/>
                  </a:cubicBezTo>
                  <a:cubicBezTo>
                    <a:pt x="80" y="152"/>
                    <a:pt x="71" y="171"/>
                    <a:pt x="67" y="192"/>
                  </a:cubicBezTo>
                  <a:cubicBezTo>
                    <a:pt x="0" y="192"/>
                    <a:pt x="0" y="192"/>
                    <a:pt x="0" y="192"/>
                  </a:cubicBezTo>
                  <a:cubicBezTo>
                    <a:pt x="0" y="256"/>
                    <a:pt x="0" y="256"/>
                    <a:pt x="0" y="256"/>
                  </a:cubicBezTo>
                  <a:cubicBezTo>
                    <a:pt x="67" y="256"/>
                    <a:pt x="67" y="256"/>
                    <a:pt x="67" y="256"/>
                  </a:cubicBezTo>
                  <a:cubicBezTo>
                    <a:pt x="71" y="276"/>
                    <a:pt x="80" y="295"/>
                    <a:pt x="91" y="312"/>
                  </a:cubicBezTo>
                  <a:cubicBezTo>
                    <a:pt x="41" y="361"/>
                    <a:pt x="41" y="361"/>
                    <a:pt x="41" y="361"/>
                  </a:cubicBezTo>
                  <a:cubicBezTo>
                    <a:pt x="87" y="406"/>
                    <a:pt x="87" y="406"/>
                    <a:pt x="87" y="406"/>
                  </a:cubicBezTo>
                  <a:cubicBezTo>
                    <a:pt x="136" y="357"/>
                    <a:pt x="136" y="357"/>
                    <a:pt x="136" y="357"/>
                  </a:cubicBezTo>
                  <a:cubicBezTo>
                    <a:pt x="153" y="368"/>
                    <a:pt x="172" y="376"/>
                    <a:pt x="192" y="3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9" name="Group 28"/>
          <p:cNvGrpSpPr/>
          <p:nvPr/>
        </p:nvGrpSpPr>
        <p:grpSpPr>
          <a:xfrm>
            <a:off x="3102309" y="2964821"/>
            <a:ext cx="546086" cy="549800"/>
            <a:chOff x="5014913" y="561975"/>
            <a:chExt cx="1166813" cy="1174750"/>
          </a:xfrm>
          <a:solidFill>
            <a:schemeClr val="bg1"/>
          </a:solidFill>
        </p:grpSpPr>
        <p:sp>
          <p:nvSpPr>
            <p:cNvPr id="39" name="Freeform 46"/>
            <p:cNvSpPr>
              <a:spLocks noEditPoints="1"/>
            </p:cNvSpPr>
            <p:nvPr/>
          </p:nvSpPr>
          <p:spPr bwMode="auto">
            <a:xfrm>
              <a:off x="5014913" y="561975"/>
              <a:ext cx="1166813" cy="1174750"/>
            </a:xfrm>
            <a:custGeom>
              <a:avLst/>
              <a:gdLst>
                <a:gd name="T0" fmla="*/ 1622 w 1910"/>
                <a:gd name="T1" fmla="*/ 0 h 1923"/>
                <a:gd name="T2" fmla="*/ 1206 w 1910"/>
                <a:gd name="T3" fmla="*/ 0 h 1923"/>
                <a:gd name="T4" fmla="*/ 1051 w 1910"/>
                <a:gd name="T5" fmla="*/ 531 h 1923"/>
                <a:gd name="T6" fmla="*/ 534 w 1910"/>
                <a:gd name="T7" fmla="*/ 1139 h 1923"/>
                <a:gd name="T8" fmla="*/ 383 w 1910"/>
                <a:gd name="T9" fmla="*/ 1033 h 1923"/>
                <a:gd name="T10" fmla="*/ 255 w 1910"/>
                <a:gd name="T11" fmla="*/ 1207 h 1923"/>
                <a:gd name="T12" fmla="*/ 310 w 1910"/>
                <a:gd name="T13" fmla="*/ 1363 h 1923"/>
                <a:gd name="T14" fmla="*/ 159 w 1910"/>
                <a:gd name="T15" fmla="*/ 1257 h 1923"/>
                <a:gd name="T16" fmla="*/ 27 w 1910"/>
                <a:gd name="T17" fmla="*/ 1435 h 1923"/>
                <a:gd name="T18" fmla="*/ 12 w 1910"/>
                <a:gd name="T19" fmla="*/ 1660 h 1923"/>
                <a:gd name="T20" fmla="*/ 220 w 1910"/>
                <a:gd name="T21" fmla="*/ 1913 h 1923"/>
                <a:gd name="T22" fmla="*/ 266 w 1910"/>
                <a:gd name="T23" fmla="*/ 1913 h 1923"/>
                <a:gd name="T24" fmla="*/ 575 w 1910"/>
                <a:gd name="T25" fmla="*/ 1815 h 1923"/>
                <a:gd name="T26" fmla="*/ 780 w 1910"/>
                <a:gd name="T27" fmla="*/ 1655 h 1923"/>
                <a:gd name="T28" fmla="*/ 675 w 1910"/>
                <a:gd name="T29" fmla="*/ 1504 h 1923"/>
                <a:gd name="T30" fmla="*/ 1379 w 1910"/>
                <a:gd name="T31" fmla="*/ 858 h 1923"/>
                <a:gd name="T32" fmla="*/ 1910 w 1910"/>
                <a:gd name="T33" fmla="*/ 704 h 1923"/>
                <a:gd name="T34" fmla="*/ 1910 w 1910"/>
                <a:gd name="T35" fmla="*/ 288 h 1923"/>
                <a:gd name="T36" fmla="*/ 1622 w 1910"/>
                <a:gd name="T37" fmla="*/ 928 h 1923"/>
                <a:gd name="T38" fmla="*/ 1427 w 1910"/>
                <a:gd name="T39" fmla="*/ 816 h 1923"/>
                <a:gd name="T40" fmla="*/ 1327 w 1910"/>
                <a:gd name="T41" fmla="*/ 761 h 1923"/>
                <a:gd name="T42" fmla="*/ 607 w 1910"/>
                <a:gd name="T43" fmla="*/ 1527 h 1923"/>
                <a:gd name="T44" fmla="*/ 598 w 1910"/>
                <a:gd name="T45" fmla="*/ 1747 h 1923"/>
                <a:gd name="T46" fmla="*/ 447 w 1910"/>
                <a:gd name="T47" fmla="*/ 1641 h 1923"/>
                <a:gd name="T48" fmla="*/ 80 w 1910"/>
                <a:gd name="T49" fmla="*/ 1683 h 1923"/>
                <a:gd name="T50" fmla="*/ 200 w 1910"/>
                <a:gd name="T51" fmla="*/ 1517 h 1923"/>
                <a:gd name="T52" fmla="*/ 182 w 1910"/>
                <a:gd name="T53" fmla="*/ 1325 h 1923"/>
                <a:gd name="T54" fmla="*/ 332 w 1910"/>
                <a:gd name="T55" fmla="*/ 1431 h 1923"/>
                <a:gd name="T56" fmla="*/ 428 w 1910"/>
                <a:gd name="T57" fmla="*/ 1289 h 1923"/>
                <a:gd name="T58" fmla="*/ 406 w 1910"/>
                <a:gd name="T59" fmla="*/ 1101 h 1923"/>
                <a:gd name="T60" fmla="*/ 556 w 1910"/>
                <a:gd name="T61" fmla="*/ 1207 h 1923"/>
                <a:gd name="T62" fmla="*/ 1164 w 1910"/>
                <a:gd name="T63" fmla="*/ 553 h 1923"/>
                <a:gd name="T64" fmla="*/ 1088 w 1910"/>
                <a:gd name="T65" fmla="*/ 478 h 1923"/>
                <a:gd name="T66" fmla="*/ 1206 w 1910"/>
                <a:gd name="T67" fmla="*/ 64 h 1923"/>
                <a:gd name="T68" fmla="*/ 1440 w 1910"/>
                <a:gd name="T69" fmla="*/ 158 h 1923"/>
                <a:gd name="T70" fmla="*/ 1846 w 1910"/>
                <a:gd name="T71" fmla="*/ 288 h 1923"/>
                <a:gd name="T72" fmla="*/ 1738 w 1910"/>
                <a:gd name="T73" fmla="*/ 496 h 1923"/>
                <a:gd name="T74" fmla="*/ 1846 w 1910"/>
                <a:gd name="T75" fmla="*/ 704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10" h="1923">
                  <a:moveTo>
                    <a:pt x="1910" y="288"/>
                  </a:moveTo>
                  <a:cubicBezTo>
                    <a:pt x="1910" y="129"/>
                    <a:pt x="1780" y="0"/>
                    <a:pt x="1622" y="0"/>
                  </a:cubicBezTo>
                  <a:cubicBezTo>
                    <a:pt x="1543" y="0"/>
                    <a:pt x="1468" y="33"/>
                    <a:pt x="1414" y="89"/>
                  </a:cubicBezTo>
                  <a:cubicBezTo>
                    <a:pt x="1360" y="33"/>
                    <a:pt x="1284" y="0"/>
                    <a:pt x="1206" y="0"/>
                  </a:cubicBezTo>
                  <a:cubicBezTo>
                    <a:pt x="1047" y="0"/>
                    <a:pt x="918" y="129"/>
                    <a:pt x="918" y="288"/>
                  </a:cubicBezTo>
                  <a:cubicBezTo>
                    <a:pt x="918" y="387"/>
                    <a:pt x="967" y="477"/>
                    <a:pt x="1051" y="531"/>
                  </a:cubicBezTo>
                  <a:cubicBezTo>
                    <a:pt x="1096" y="576"/>
                    <a:pt x="1096" y="576"/>
                    <a:pt x="1096" y="576"/>
                  </a:cubicBezTo>
                  <a:cubicBezTo>
                    <a:pt x="534" y="1139"/>
                    <a:pt x="534" y="1139"/>
                    <a:pt x="534" y="1139"/>
                  </a:cubicBezTo>
                  <a:cubicBezTo>
                    <a:pt x="428" y="1033"/>
                    <a:pt x="428" y="1033"/>
                    <a:pt x="428" y="1033"/>
                  </a:cubicBezTo>
                  <a:cubicBezTo>
                    <a:pt x="416" y="1021"/>
                    <a:pt x="396" y="1021"/>
                    <a:pt x="383" y="1033"/>
                  </a:cubicBezTo>
                  <a:cubicBezTo>
                    <a:pt x="255" y="1161"/>
                    <a:pt x="255" y="1161"/>
                    <a:pt x="255" y="1161"/>
                  </a:cubicBezTo>
                  <a:cubicBezTo>
                    <a:pt x="243" y="1174"/>
                    <a:pt x="243" y="1194"/>
                    <a:pt x="255" y="1207"/>
                  </a:cubicBezTo>
                  <a:cubicBezTo>
                    <a:pt x="360" y="1312"/>
                    <a:pt x="360" y="1312"/>
                    <a:pt x="360" y="1312"/>
                  </a:cubicBezTo>
                  <a:cubicBezTo>
                    <a:pt x="310" y="1363"/>
                    <a:pt x="310" y="1363"/>
                    <a:pt x="310" y="1363"/>
                  </a:cubicBezTo>
                  <a:cubicBezTo>
                    <a:pt x="204" y="1257"/>
                    <a:pt x="204" y="1257"/>
                    <a:pt x="204" y="1257"/>
                  </a:cubicBezTo>
                  <a:cubicBezTo>
                    <a:pt x="192" y="1245"/>
                    <a:pt x="172" y="1245"/>
                    <a:pt x="159" y="1257"/>
                  </a:cubicBezTo>
                  <a:cubicBezTo>
                    <a:pt x="27" y="1389"/>
                    <a:pt x="27" y="1389"/>
                    <a:pt x="27" y="1389"/>
                  </a:cubicBezTo>
                  <a:cubicBezTo>
                    <a:pt x="15" y="1402"/>
                    <a:pt x="15" y="1422"/>
                    <a:pt x="27" y="1435"/>
                  </a:cubicBezTo>
                  <a:cubicBezTo>
                    <a:pt x="132" y="1540"/>
                    <a:pt x="132" y="1540"/>
                    <a:pt x="132" y="1540"/>
                  </a:cubicBezTo>
                  <a:cubicBezTo>
                    <a:pt x="12" y="1660"/>
                    <a:pt x="12" y="1660"/>
                    <a:pt x="12" y="1660"/>
                  </a:cubicBezTo>
                  <a:cubicBezTo>
                    <a:pt x="0" y="1672"/>
                    <a:pt x="0" y="1693"/>
                    <a:pt x="12" y="1705"/>
                  </a:cubicBezTo>
                  <a:cubicBezTo>
                    <a:pt x="220" y="1913"/>
                    <a:pt x="220" y="1913"/>
                    <a:pt x="220" y="1913"/>
                  </a:cubicBezTo>
                  <a:cubicBezTo>
                    <a:pt x="227" y="1919"/>
                    <a:pt x="235" y="1923"/>
                    <a:pt x="243" y="1923"/>
                  </a:cubicBezTo>
                  <a:cubicBezTo>
                    <a:pt x="251" y="1923"/>
                    <a:pt x="259" y="1919"/>
                    <a:pt x="266" y="1913"/>
                  </a:cubicBezTo>
                  <a:cubicBezTo>
                    <a:pt x="470" y="1709"/>
                    <a:pt x="470" y="1709"/>
                    <a:pt x="470" y="1709"/>
                  </a:cubicBezTo>
                  <a:cubicBezTo>
                    <a:pt x="575" y="1815"/>
                    <a:pt x="575" y="1815"/>
                    <a:pt x="575" y="1815"/>
                  </a:cubicBezTo>
                  <a:cubicBezTo>
                    <a:pt x="588" y="1827"/>
                    <a:pt x="608" y="1827"/>
                    <a:pt x="620" y="1815"/>
                  </a:cubicBezTo>
                  <a:cubicBezTo>
                    <a:pt x="780" y="1655"/>
                    <a:pt x="780" y="1655"/>
                    <a:pt x="780" y="1655"/>
                  </a:cubicBezTo>
                  <a:cubicBezTo>
                    <a:pt x="793" y="1642"/>
                    <a:pt x="793" y="1622"/>
                    <a:pt x="780" y="1609"/>
                  </a:cubicBezTo>
                  <a:cubicBezTo>
                    <a:pt x="675" y="1504"/>
                    <a:pt x="675" y="1504"/>
                    <a:pt x="675" y="1504"/>
                  </a:cubicBezTo>
                  <a:cubicBezTo>
                    <a:pt x="1350" y="829"/>
                    <a:pt x="1350" y="829"/>
                    <a:pt x="1350" y="829"/>
                  </a:cubicBezTo>
                  <a:cubicBezTo>
                    <a:pt x="1379" y="858"/>
                    <a:pt x="1379" y="858"/>
                    <a:pt x="1379" y="858"/>
                  </a:cubicBezTo>
                  <a:cubicBezTo>
                    <a:pt x="1432" y="942"/>
                    <a:pt x="1523" y="992"/>
                    <a:pt x="1622" y="992"/>
                  </a:cubicBezTo>
                  <a:cubicBezTo>
                    <a:pt x="1780" y="992"/>
                    <a:pt x="1910" y="863"/>
                    <a:pt x="1910" y="704"/>
                  </a:cubicBezTo>
                  <a:cubicBezTo>
                    <a:pt x="1910" y="625"/>
                    <a:pt x="1877" y="550"/>
                    <a:pt x="1821" y="496"/>
                  </a:cubicBezTo>
                  <a:cubicBezTo>
                    <a:pt x="1877" y="442"/>
                    <a:pt x="1910" y="367"/>
                    <a:pt x="1910" y="288"/>
                  </a:cubicBezTo>
                  <a:moveTo>
                    <a:pt x="1846" y="704"/>
                  </a:moveTo>
                  <a:cubicBezTo>
                    <a:pt x="1846" y="827"/>
                    <a:pt x="1745" y="928"/>
                    <a:pt x="1622" y="928"/>
                  </a:cubicBezTo>
                  <a:cubicBezTo>
                    <a:pt x="1544" y="928"/>
                    <a:pt x="1473" y="888"/>
                    <a:pt x="1431" y="822"/>
                  </a:cubicBezTo>
                  <a:cubicBezTo>
                    <a:pt x="1430" y="819"/>
                    <a:pt x="1428" y="817"/>
                    <a:pt x="1427" y="816"/>
                  </a:cubicBezTo>
                  <a:cubicBezTo>
                    <a:pt x="1372" y="761"/>
                    <a:pt x="1372" y="761"/>
                    <a:pt x="1372" y="761"/>
                  </a:cubicBezTo>
                  <a:cubicBezTo>
                    <a:pt x="1360" y="749"/>
                    <a:pt x="1340" y="749"/>
                    <a:pt x="1327" y="761"/>
                  </a:cubicBezTo>
                  <a:cubicBezTo>
                    <a:pt x="607" y="1481"/>
                    <a:pt x="607" y="1481"/>
                    <a:pt x="607" y="1481"/>
                  </a:cubicBezTo>
                  <a:cubicBezTo>
                    <a:pt x="595" y="1494"/>
                    <a:pt x="595" y="1514"/>
                    <a:pt x="607" y="1527"/>
                  </a:cubicBezTo>
                  <a:cubicBezTo>
                    <a:pt x="712" y="1632"/>
                    <a:pt x="712" y="1632"/>
                    <a:pt x="712" y="1632"/>
                  </a:cubicBezTo>
                  <a:cubicBezTo>
                    <a:pt x="598" y="1747"/>
                    <a:pt x="598" y="1747"/>
                    <a:pt x="598" y="1747"/>
                  </a:cubicBezTo>
                  <a:cubicBezTo>
                    <a:pt x="492" y="1641"/>
                    <a:pt x="492" y="1641"/>
                    <a:pt x="492" y="1641"/>
                  </a:cubicBezTo>
                  <a:cubicBezTo>
                    <a:pt x="480" y="1629"/>
                    <a:pt x="460" y="1629"/>
                    <a:pt x="447" y="1641"/>
                  </a:cubicBezTo>
                  <a:cubicBezTo>
                    <a:pt x="243" y="1845"/>
                    <a:pt x="243" y="1845"/>
                    <a:pt x="243" y="1845"/>
                  </a:cubicBezTo>
                  <a:cubicBezTo>
                    <a:pt x="80" y="1683"/>
                    <a:pt x="80" y="1683"/>
                    <a:pt x="80" y="1683"/>
                  </a:cubicBezTo>
                  <a:cubicBezTo>
                    <a:pt x="200" y="1563"/>
                    <a:pt x="200" y="1563"/>
                    <a:pt x="200" y="1563"/>
                  </a:cubicBezTo>
                  <a:cubicBezTo>
                    <a:pt x="213" y="1550"/>
                    <a:pt x="213" y="1530"/>
                    <a:pt x="200" y="1517"/>
                  </a:cubicBezTo>
                  <a:cubicBezTo>
                    <a:pt x="95" y="1412"/>
                    <a:pt x="95" y="1412"/>
                    <a:pt x="95" y="1412"/>
                  </a:cubicBezTo>
                  <a:cubicBezTo>
                    <a:pt x="182" y="1325"/>
                    <a:pt x="182" y="1325"/>
                    <a:pt x="182" y="1325"/>
                  </a:cubicBezTo>
                  <a:cubicBezTo>
                    <a:pt x="287" y="1431"/>
                    <a:pt x="287" y="1431"/>
                    <a:pt x="287" y="1431"/>
                  </a:cubicBezTo>
                  <a:cubicBezTo>
                    <a:pt x="300" y="1443"/>
                    <a:pt x="320" y="1443"/>
                    <a:pt x="332" y="1431"/>
                  </a:cubicBezTo>
                  <a:cubicBezTo>
                    <a:pt x="428" y="1335"/>
                    <a:pt x="428" y="1335"/>
                    <a:pt x="428" y="1335"/>
                  </a:cubicBezTo>
                  <a:cubicBezTo>
                    <a:pt x="441" y="1322"/>
                    <a:pt x="441" y="1302"/>
                    <a:pt x="428" y="1289"/>
                  </a:cubicBezTo>
                  <a:cubicBezTo>
                    <a:pt x="323" y="1184"/>
                    <a:pt x="323" y="1184"/>
                    <a:pt x="323" y="1184"/>
                  </a:cubicBezTo>
                  <a:cubicBezTo>
                    <a:pt x="406" y="1101"/>
                    <a:pt x="406" y="1101"/>
                    <a:pt x="406" y="1101"/>
                  </a:cubicBezTo>
                  <a:cubicBezTo>
                    <a:pt x="511" y="1207"/>
                    <a:pt x="511" y="1207"/>
                    <a:pt x="511" y="1207"/>
                  </a:cubicBezTo>
                  <a:cubicBezTo>
                    <a:pt x="524" y="1219"/>
                    <a:pt x="544" y="1219"/>
                    <a:pt x="556" y="1207"/>
                  </a:cubicBezTo>
                  <a:cubicBezTo>
                    <a:pt x="1164" y="599"/>
                    <a:pt x="1164" y="599"/>
                    <a:pt x="1164" y="599"/>
                  </a:cubicBezTo>
                  <a:cubicBezTo>
                    <a:pt x="1177" y="586"/>
                    <a:pt x="1177" y="566"/>
                    <a:pt x="1164" y="553"/>
                  </a:cubicBezTo>
                  <a:cubicBezTo>
                    <a:pt x="1094" y="483"/>
                    <a:pt x="1094" y="483"/>
                    <a:pt x="1094" y="483"/>
                  </a:cubicBezTo>
                  <a:cubicBezTo>
                    <a:pt x="1092" y="481"/>
                    <a:pt x="1090" y="480"/>
                    <a:pt x="1088" y="478"/>
                  </a:cubicBezTo>
                  <a:cubicBezTo>
                    <a:pt x="1021" y="437"/>
                    <a:pt x="982" y="366"/>
                    <a:pt x="982" y="288"/>
                  </a:cubicBezTo>
                  <a:cubicBezTo>
                    <a:pt x="982" y="164"/>
                    <a:pt x="1082" y="64"/>
                    <a:pt x="1206" y="64"/>
                  </a:cubicBezTo>
                  <a:cubicBezTo>
                    <a:pt x="1278" y="64"/>
                    <a:pt x="1346" y="99"/>
                    <a:pt x="1388" y="158"/>
                  </a:cubicBezTo>
                  <a:cubicBezTo>
                    <a:pt x="1400" y="174"/>
                    <a:pt x="1428" y="174"/>
                    <a:pt x="1440" y="158"/>
                  </a:cubicBezTo>
                  <a:cubicBezTo>
                    <a:pt x="1482" y="99"/>
                    <a:pt x="1550" y="64"/>
                    <a:pt x="1622" y="64"/>
                  </a:cubicBezTo>
                  <a:cubicBezTo>
                    <a:pt x="1745" y="64"/>
                    <a:pt x="1846" y="164"/>
                    <a:pt x="1846" y="288"/>
                  </a:cubicBezTo>
                  <a:cubicBezTo>
                    <a:pt x="1846" y="360"/>
                    <a:pt x="1811" y="428"/>
                    <a:pt x="1752" y="470"/>
                  </a:cubicBezTo>
                  <a:cubicBezTo>
                    <a:pt x="1743" y="476"/>
                    <a:pt x="1738" y="486"/>
                    <a:pt x="1738" y="496"/>
                  </a:cubicBezTo>
                  <a:cubicBezTo>
                    <a:pt x="1738" y="506"/>
                    <a:pt x="1743" y="516"/>
                    <a:pt x="1752" y="522"/>
                  </a:cubicBezTo>
                  <a:cubicBezTo>
                    <a:pt x="1811" y="564"/>
                    <a:pt x="1846" y="632"/>
                    <a:pt x="1846" y="7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7"/>
            <p:cNvSpPr>
              <a:spLocks/>
            </p:cNvSpPr>
            <p:nvPr/>
          </p:nvSpPr>
          <p:spPr bwMode="auto">
            <a:xfrm>
              <a:off x="5483225" y="977900"/>
              <a:ext cx="320675" cy="320675"/>
            </a:xfrm>
            <a:custGeom>
              <a:avLst/>
              <a:gdLst>
                <a:gd name="T0" fmla="*/ 0 w 202"/>
                <a:gd name="T1" fmla="*/ 184 h 202"/>
                <a:gd name="T2" fmla="*/ 185 w 202"/>
                <a:gd name="T3" fmla="*/ 0 h 202"/>
                <a:gd name="T4" fmla="*/ 202 w 202"/>
                <a:gd name="T5" fmla="*/ 17 h 202"/>
                <a:gd name="T6" fmla="*/ 17 w 202"/>
                <a:gd name="T7" fmla="*/ 202 h 202"/>
                <a:gd name="T8" fmla="*/ 0 w 202"/>
                <a:gd name="T9" fmla="*/ 184 h 202"/>
              </a:gdLst>
              <a:ahLst/>
              <a:cxnLst>
                <a:cxn ang="0">
                  <a:pos x="T0" y="T1"/>
                </a:cxn>
                <a:cxn ang="0">
                  <a:pos x="T2" y="T3"/>
                </a:cxn>
                <a:cxn ang="0">
                  <a:pos x="T4" y="T5"/>
                </a:cxn>
                <a:cxn ang="0">
                  <a:pos x="T6" y="T7"/>
                </a:cxn>
                <a:cxn ang="0">
                  <a:pos x="T8" y="T9"/>
                </a:cxn>
              </a:cxnLst>
              <a:rect l="0" t="0" r="r" b="b"/>
              <a:pathLst>
                <a:path w="202" h="202">
                  <a:moveTo>
                    <a:pt x="0" y="184"/>
                  </a:moveTo>
                  <a:lnTo>
                    <a:pt x="185" y="0"/>
                  </a:lnTo>
                  <a:lnTo>
                    <a:pt x="202" y="17"/>
                  </a:lnTo>
                  <a:lnTo>
                    <a:pt x="17" y="202"/>
                  </a:lnTo>
                  <a:lnTo>
                    <a:pt x="0" y="1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8"/>
            <p:cNvSpPr>
              <a:spLocks/>
            </p:cNvSpPr>
            <p:nvPr/>
          </p:nvSpPr>
          <p:spPr bwMode="auto">
            <a:xfrm>
              <a:off x="5405438" y="1309688"/>
              <a:ext cx="66675" cy="66675"/>
            </a:xfrm>
            <a:custGeom>
              <a:avLst/>
              <a:gdLst>
                <a:gd name="T0" fmla="*/ 0 w 42"/>
                <a:gd name="T1" fmla="*/ 25 h 42"/>
                <a:gd name="T2" fmla="*/ 24 w 42"/>
                <a:gd name="T3" fmla="*/ 0 h 42"/>
                <a:gd name="T4" fmla="*/ 42 w 42"/>
                <a:gd name="T5" fmla="*/ 17 h 42"/>
                <a:gd name="T6" fmla="*/ 17 w 42"/>
                <a:gd name="T7" fmla="*/ 42 h 42"/>
                <a:gd name="T8" fmla="*/ 0 w 42"/>
                <a:gd name="T9" fmla="*/ 25 h 42"/>
              </a:gdLst>
              <a:ahLst/>
              <a:cxnLst>
                <a:cxn ang="0">
                  <a:pos x="T0" y="T1"/>
                </a:cxn>
                <a:cxn ang="0">
                  <a:pos x="T2" y="T3"/>
                </a:cxn>
                <a:cxn ang="0">
                  <a:pos x="T4" y="T5"/>
                </a:cxn>
                <a:cxn ang="0">
                  <a:pos x="T6" y="T7"/>
                </a:cxn>
                <a:cxn ang="0">
                  <a:pos x="T8" y="T9"/>
                </a:cxn>
              </a:cxnLst>
              <a:rect l="0" t="0" r="r" b="b"/>
              <a:pathLst>
                <a:path w="42" h="42">
                  <a:moveTo>
                    <a:pt x="0" y="25"/>
                  </a:moveTo>
                  <a:lnTo>
                    <a:pt x="24" y="0"/>
                  </a:lnTo>
                  <a:lnTo>
                    <a:pt x="42" y="17"/>
                  </a:lnTo>
                  <a:lnTo>
                    <a:pt x="17" y="42"/>
                  </a:ln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9"/>
            <p:cNvSpPr>
              <a:spLocks noEditPoints="1"/>
            </p:cNvSpPr>
            <p:nvPr/>
          </p:nvSpPr>
          <p:spPr bwMode="auto">
            <a:xfrm>
              <a:off x="5927725" y="658813"/>
              <a:ext cx="155575" cy="157163"/>
            </a:xfrm>
            <a:custGeom>
              <a:avLst/>
              <a:gdLst>
                <a:gd name="T0" fmla="*/ 128 w 256"/>
                <a:gd name="T1" fmla="*/ 0 h 256"/>
                <a:gd name="T2" fmla="*/ 0 w 256"/>
                <a:gd name="T3" fmla="*/ 128 h 256"/>
                <a:gd name="T4" fmla="*/ 128 w 256"/>
                <a:gd name="T5" fmla="*/ 256 h 256"/>
                <a:gd name="T6" fmla="*/ 256 w 256"/>
                <a:gd name="T7" fmla="*/ 128 h 256"/>
                <a:gd name="T8" fmla="*/ 128 w 256"/>
                <a:gd name="T9" fmla="*/ 0 h 256"/>
                <a:gd name="T10" fmla="*/ 128 w 256"/>
                <a:gd name="T11" fmla="*/ 192 h 256"/>
                <a:gd name="T12" fmla="*/ 64 w 256"/>
                <a:gd name="T13" fmla="*/ 128 h 256"/>
                <a:gd name="T14" fmla="*/ 128 w 256"/>
                <a:gd name="T15" fmla="*/ 64 h 256"/>
                <a:gd name="T16" fmla="*/ 192 w 256"/>
                <a:gd name="T17" fmla="*/ 128 h 256"/>
                <a:gd name="T18" fmla="*/ 128 w 256"/>
                <a:gd name="T19"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256">
                  <a:moveTo>
                    <a:pt x="128" y="0"/>
                  </a:moveTo>
                  <a:cubicBezTo>
                    <a:pt x="57" y="0"/>
                    <a:pt x="0" y="57"/>
                    <a:pt x="0" y="128"/>
                  </a:cubicBezTo>
                  <a:cubicBezTo>
                    <a:pt x="0" y="198"/>
                    <a:pt x="57" y="256"/>
                    <a:pt x="128" y="256"/>
                  </a:cubicBezTo>
                  <a:cubicBezTo>
                    <a:pt x="198" y="256"/>
                    <a:pt x="256" y="198"/>
                    <a:pt x="256" y="128"/>
                  </a:cubicBezTo>
                  <a:cubicBezTo>
                    <a:pt x="256" y="57"/>
                    <a:pt x="198" y="0"/>
                    <a:pt x="128" y="0"/>
                  </a:cubicBezTo>
                  <a:moveTo>
                    <a:pt x="128" y="192"/>
                  </a:moveTo>
                  <a:cubicBezTo>
                    <a:pt x="92" y="192"/>
                    <a:pt x="64" y="163"/>
                    <a:pt x="64" y="128"/>
                  </a:cubicBezTo>
                  <a:cubicBezTo>
                    <a:pt x="64" y="93"/>
                    <a:pt x="92" y="64"/>
                    <a:pt x="128" y="64"/>
                  </a:cubicBezTo>
                  <a:cubicBezTo>
                    <a:pt x="163" y="64"/>
                    <a:pt x="192" y="93"/>
                    <a:pt x="192" y="128"/>
                  </a:cubicBezTo>
                  <a:cubicBezTo>
                    <a:pt x="192" y="163"/>
                    <a:pt x="163" y="192"/>
                    <a:pt x="12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0"/>
            <p:cNvSpPr>
              <a:spLocks/>
            </p:cNvSpPr>
            <p:nvPr/>
          </p:nvSpPr>
          <p:spPr bwMode="auto">
            <a:xfrm>
              <a:off x="5756275" y="782638"/>
              <a:ext cx="66675" cy="66675"/>
            </a:xfrm>
            <a:custGeom>
              <a:avLst/>
              <a:gdLst>
                <a:gd name="T0" fmla="*/ 0 w 42"/>
                <a:gd name="T1" fmla="*/ 17 h 42"/>
                <a:gd name="T2" fmla="*/ 18 w 42"/>
                <a:gd name="T3" fmla="*/ 0 h 42"/>
                <a:gd name="T4" fmla="*/ 42 w 42"/>
                <a:gd name="T5" fmla="*/ 24 h 42"/>
                <a:gd name="T6" fmla="*/ 25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8" y="0"/>
                  </a:lnTo>
                  <a:lnTo>
                    <a:pt x="42" y="24"/>
                  </a:lnTo>
                  <a:lnTo>
                    <a:pt x="25"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51"/>
            <p:cNvSpPr>
              <a:spLocks/>
            </p:cNvSpPr>
            <p:nvPr/>
          </p:nvSpPr>
          <p:spPr bwMode="auto">
            <a:xfrm>
              <a:off x="5835650" y="860425"/>
              <a:ext cx="65088" cy="66675"/>
            </a:xfrm>
            <a:custGeom>
              <a:avLst/>
              <a:gdLst>
                <a:gd name="T0" fmla="*/ 0 w 41"/>
                <a:gd name="T1" fmla="*/ 17 h 42"/>
                <a:gd name="T2" fmla="*/ 17 w 41"/>
                <a:gd name="T3" fmla="*/ 0 h 42"/>
                <a:gd name="T4" fmla="*/ 41 w 41"/>
                <a:gd name="T5" fmla="*/ 24 h 42"/>
                <a:gd name="T6" fmla="*/ 24 w 41"/>
                <a:gd name="T7" fmla="*/ 42 h 42"/>
                <a:gd name="T8" fmla="*/ 0 w 41"/>
                <a:gd name="T9" fmla="*/ 17 h 42"/>
              </a:gdLst>
              <a:ahLst/>
              <a:cxnLst>
                <a:cxn ang="0">
                  <a:pos x="T0" y="T1"/>
                </a:cxn>
                <a:cxn ang="0">
                  <a:pos x="T2" y="T3"/>
                </a:cxn>
                <a:cxn ang="0">
                  <a:pos x="T4" y="T5"/>
                </a:cxn>
                <a:cxn ang="0">
                  <a:pos x="T6" y="T7"/>
                </a:cxn>
                <a:cxn ang="0">
                  <a:pos x="T8" y="T9"/>
                </a:cxn>
              </a:cxnLst>
              <a:rect l="0" t="0" r="r" b="b"/>
              <a:pathLst>
                <a:path w="41" h="42">
                  <a:moveTo>
                    <a:pt x="0" y="17"/>
                  </a:moveTo>
                  <a:lnTo>
                    <a:pt x="17" y="0"/>
                  </a:lnTo>
                  <a:lnTo>
                    <a:pt x="41" y="24"/>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52"/>
            <p:cNvSpPr>
              <a:spLocks/>
            </p:cNvSpPr>
            <p:nvPr/>
          </p:nvSpPr>
          <p:spPr bwMode="auto">
            <a:xfrm>
              <a:off x="5913438" y="938213"/>
              <a:ext cx="66675" cy="66675"/>
            </a:xfrm>
            <a:custGeom>
              <a:avLst/>
              <a:gdLst>
                <a:gd name="T0" fmla="*/ 0 w 42"/>
                <a:gd name="T1" fmla="*/ 17 h 42"/>
                <a:gd name="T2" fmla="*/ 17 w 42"/>
                <a:gd name="T3" fmla="*/ 0 h 42"/>
                <a:gd name="T4" fmla="*/ 42 w 42"/>
                <a:gd name="T5" fmla="*/ 25 h 42"/>
                <a:gd name="T6" fmla="*/ 24 w 42"/>
                <a:gd name="T7" fmla="*/ 42 h 42"/>
                <a:gd name="T8" fmla="*/ 0 w 42"/>
                <a:gd name="T9" fmla="*/ 17 h 42"/>
              </a:gdLst>
              <a:ahLst/>
              <a:cxnLst>
                <a:cxn ang="0">
                  <a:pos x="T0" y="T1"/>
                </a:cxn>
                <a:cxn ang="0">
                  <a:pos x="T2" y="T3"/>
                </a:cxn>
                <a:cxn ang="0">
                  <a:pos x="T4" y="T5"/>
                </a:cxn>
                <a:cxn ang="0">
                  <a:pos x="T6" y="T7"/>
                </a:cxn>
                <a:cxn ang="0">
                  <a:pos x="T8" y="T9"/>
                </a:cxn>
              </a:cxnLst>
              <a:rect l="0" t="0" r="r" b="b"/>
              <a:pathLst>
                <a:path w="42" h="42">
                  <a:moveTo>
                    <a:pt x="0" y="17"/>
                  </a:moveTo>
                  <a:lnTo>
                    <a:pt x="17" y="0"/>
                  </a:lnTo>
                  <a:lnTo>
                    <a:pt x="42" y="25"/>
                  </a:lnTo>
                  <a:lnTo>
                    <a:pt x="24" y="42"/>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53"/>
            <p:cNvSpPr>
              <a:spLocks noEditPoints="1"/>
            </p:cNvSpPr>
            <p:nvPr/>
          </p:nvSpPr>
          <p:spPr bwMode="auto">
            <a:xfrm>
              <a:off x="5673725" y="1225550"/>
              <a:ext cx="508000" cy="509588"/>
            </a:xfrm>
            <a:custGeom>
              <a:avLst/>
              <a:gdLst>
                <a:gd name="T0" fmla="*/ 744 w 832"/>
                <a:gd name="T1" fmla="*/ 288 h 832"/>
                <a:gd name="T2" fmla="*/ 778 w 832"/>
                <a:gd name="T3" fmla="*/ 235 h 832"/>
                <a:gd name="T4" fmla="*/ 642 w 832"/>
                <a:gd name="T5" fmla="*/ 54 h 832"/>
                <a:gd name="T6" fmla="*/ 557 w 832"/>
                <a:gd name="T7" fmla="*/ 94 h 832"/>
                <a:gd name="T8" fmla="*/ 544 w 832"/>
                <a:gd name="T9" fmla="*/ 32 h 832"/>
                <a:gd name="T10" fmla="*/ 320 w 832"/>
                <a:gd name="T11" fmla="*/ 0 h 832"/>
                <a:gd name="T12" fmla="*/ 288 w 832"/>
                <a:gd name="T13" fmla="*/ 88 h 832"/>
                <a:gd name="T14" fmla="*/ 235 w 832"/>
                <a:gd name="T15" fmla="*/ 54 h 832"/>
                <a:gd name="T16" fmla="*/ 54 w 832"/>
                <a:gd name="T17" fmla="*/ 190 h 832"/>
                <a:gd name="T18" fmla="*/ 93 w 832"/>
                <a:gd name="T19" fmla="*/ 275 h 832"/>
                <a:gd name="T20" fmla="*/ 32 w 832"/>
                <a:gd name="T21" fmla="*/ 288 h 832"/>
                <a:gd name="T22" fmla="*/ 0 w 832"/>
                <a:gd name="T23" fmla="*/ 512 h 832"/>
                <a:gd name="T24" fmla="*/ 88 w 832"/>
                <a:gd name="T25" fmla="*/ 544 h 832"/>
                <a:gd name="T26" fmla="*/ 54 w 832"/>
                <a:gd name="T27" fmla="*/ 597 h 832"/>
                <a:gd name="T28" fmla="*/ 189 w 832"/>
                <a:gd name="T29" fmla="*/ 778 h 832"/>
                <a:gd name="T30" fmla="*/ 274 w 832"/>
                <a:gd name="T31" fmla="*/ 738 h 832"/>
                <a:gd name="T32" fmla="*/ 288 w 832"/>
                <a:gd name="T33" fmla="*/ 800 h 832"/>
                <a:gd name="T34" fmla="*/ 512 w 832"/>
                <a:gd name="T35" fmla="*/ 832 h 832"/>
                <a:gd name="T36" fmla="*/ 544 w 832"/>
                <a:gd name="T37" fmla="*/ 744 h 832"/>
                <a:gd name="T38" fmla="*/ 597 w 832"/>
                <a:gd name="T39" fmla="*/ 778 h 832"/>
                <a:gd name="T40" fmla="*/ 778 w 832"/>
                <a:gd name="T41" fmla="*/ 642 h 832"/>
                <a:gd name="T42" fmla="*/ 738 w 832"/>
                <a:gd name="T43" fmla="*/ 557 h 832"/>
                <a:gd name="T44" fmla="*/ 800 w 832"/>
                <a:gd name="T45" fmla="*/ 544 h 832"/>
                <a:gd name="T46" fmla="*/ 832 w 832"/>
                <a:gd name="T47" fmla="*/ 320 h 832"/>
                <a:gd name="T48" fmla="*/ 768 w 832"/>
                <a:gd name="T49" fmla="*/ 480 h 832"/>
                <a:gd name="T50" fmla="*/ 690 w 832"/>
                <a:gd name="T51" fmla="*/ 502 h 832"/>
                <a:gd name="T52" fmla="*/ 677 w 832"/>
                <a:gd name="T53" fmla="*/ 586 h 832"/>
                <a:gd name="T54" fmla="*/ 619 w 832"/>
                <a:gd name="T55" fmla="*/ 710 h 832"/>
                <a:gd name="T56" fmla="*/ 549 w 832"/>
                <a:gd name="T57" fmla="*/ 671 h 832"/>
                <a:gd name="T58" fmla="*/ 480 w 832"/>
                <a:gd name="T59" fmla="*/ 721 h 832"/>
                <a:gd name="T60" fmla="*/ 352 w 832"/>
                <a:gd name="T61" fmla="*/ 768 h 832"/>
                <a:gd name="T62" fmla="*/ 329 w 832"/>
                <a:gd name="T63" fmla="*/ 691 h 832"/>
                <a:gd name="T64" fmla="*/ 245 w 832"/>
                <a:gd name="T65" fmla="*/ 677 h 832"/>
                <a:gd name="T66" fmla="*/ 122 w 832"/>
                <a:gd name="T67" fmla="*/ 620 h 832"/>
                <a:gd name="T68" fmla="*/ 160 w 832"/>
                <a:gd name="T69" fmla="*/ 549 h 832"/>
                <a:gd name="T70" fmla="*/ 110 w 832"/>
                <a:gd name="T71" fmla="*/ 480 h 832"/>
                <a:gd name="T72" fmla="*/ 64 w 832"/>
                <a:gd name="T73" fmla="*/ 352 h 832"/>
                <a:gd name="T74" fmla="*/ 141 w 832"/>
                <a:gd name="T75" fmla="*/ 330 h 832"/>
                <a:gd name="T76" fmla="*/ 155 w 832"/>
                <a:gd name="T77" fmla="*/ 245 h 832"/>
                <a:gd name="T78" fmla="*/ 212 w 832"/>
                <a:gd name="T79" fmla="*/ 122 h 832"/>
                <a:gd name="T80" fmla="*/ 283 w 832"/>
                <a:gd name="T81" fmla="*/ 161 h 832"/>
                <a:gd name="T82" fmla="*/ 352 w 832"/>
                <a:gd name="T83" fmla="*/ 111 h 832"/>
                <a:gd name="T84" fmla="*/ 480 w 832"/>
                <a:gd name="T85" fmla="*/ 64 h 832"/>
                <a:gd name="T86" fmla="*/ 502 w 832"/>
                <a:gd name="T87" fmla="*/ 141 h 832"/>
                <a:gd name="T88" fmla="*/ 586 w 832"/>
                <a:gd name="T89" fmla="*/ 155 h 832"/>
                <a:gd name="T90" fmla="*/ 710 w 832"/>
                <a:gd name="T91" fmla="*/ 212 h 832"/>
                <a:gd name="T92" fmla="*/ 671 w 832"/>
                <a:gd name="T93" fmla="*/ 283 h 832"/>
                <a:gd name="T94" fmla="*/ 721 w 832"/>
                <a:gd name="T95" fmla="*/ 352 h 832"/>
                <a:gd name="T96" fmla="*/ 768 w 832"/>
                <a:gd name="T97" fmla="*/ 48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32" h="832">
                  <a:moveTo>
                    <a:pt x="800" y="288"/>
                  </a:moveTo>
                  <a:cubicBezTo>
                    <a:pt x="744" y="288"/>
                    <a:pt x="744" y="288"/>
                    <a:pt x="744" y="288"/>
                  </a:cubicBezTo>
                  <a:cubicBezTo>
                    <a:pt x="742" y="283"/>
                    <a:pt x="740" y="279"/>
                    <a:pt x="738" y="275"/>
                  </a:cubicBezTo>
                  <a:cubicBezTo>
                    <a:pt x="778" y="235"/>
                    <a:pt x="778" y="235"/>
                    <a:pt x="778" y="235"/>
                  </a:cubicBezTo>
                  <a:cubicBezTo>
                    <a:pt x="790" y="222"/>
                    <a:pt x="790" y="202"/>
                    <a:pt x="778" y="190"/>
                  </a:cubicBezTo>
                  <a:cubicBezTo>
                    <a:pt x="642" y="54"/>
                    <a:pt x="642" y="54"/>
                    <a:pt x="642" y="54"/>
                  </a:cubicBezTo>
                  <a:cubicBezTo>
                    <a:pt x="629" y="41"/>
                    <a:pt x="609" y="41"/>
                    <a:pt x="597" y="54"/>
                  </a:cubicBezTo>
                  <a:cubicBezTo>
                    <a:pt x="557" y="94"/>
                    <a:pt x="557" y="94"/>
                    <a:pt x="557" y="94"/>
                  </a:cubicBezTo>
                  <a:cubicBezTo>
                    <a:pt x="553" y="92"/>
                    <a:pt x="548" y="90"/>
                    <a:pt x="544" y="88"/>
                  </a:cubicBezTo>
                  <a:cubicBezTo>
                    <a:pt x="544" y="32"/>
                    <a:pt x="544" y="32"/>
                    <a:pt x="544" y="32"/>
                  </a:cubicBezTo>
                  <a:cubicBezTo>
                    <a:pt x="544" y="14"/>
                    <a:pt x="529" y="0"/>
                    <a:pt x="512" y="0"/>
                  </a:cubicBezTo>
                  <a:cubicBezTo>
                    <a:pt x="320" y="0"/>
                    <a:pt x="320" y="0"/>
                    <a:pt x="320" y="0"/>
                  </a:cubicBezTo>
                  <a:cubicBezTo>
                    <a:pt x="302" y="0"/>
                    <a:pt x="288" y="14"/>
                    <a:pt x="288" y="32"/>
                  </a:cubicBezTo>
                  <a:cubicBezTo>
                    <a:pt x="288" y="88"/>
                    <a:pt x="288" y="88"/>
                    <a:pt x="288" y="88"/>
                  </a:cubicBezTo>
                  <a:cubicBezTo>
                    <a:pt x="283" y="90"/>
                    <a:pt x="279" y="92"/>
                    <a:pt x="274" y="94"/>
                  </a:cubicBezTo>
                  <a:cubicBezTo>
                    <a:pt x="235" y="54"/>
                    <a:pt x="235" y="54"/>
                    <a:pt x="235" y="54"/>
                  </a:cubicBezTo>
                  <a:cubicBezTo>
                    <a:pt x="222" y="41"/>
                    <a:pt x="202" y="41"/>
                    <a:pt x="189" y="54"/>
                  </a:cubicBezTo>
                  <a:cubicBezTo>
                    <a:pt x="54" y="190"/>
                    <a:pt x="54" y="190"/>
                    <a:pt x="54" y="190"/>
                  </a:cubicBezTo>
                  <a:cubicBezTo>
                    <a:pt x="41" y="202"/>
                    <a:pt x="41" y="222"/>
                    <a:pt x="54" y="235"/>
                  </a:cubicBezTo>
                  <a:cubicBezTo>
                    <a:pt x="93" y="275"/>
                    <a:pt x="93" y="275"/>
                    <a:pt x="93" y="275"/>
                  </a:cubicBezTo>
                  <a:cubicBezTo>
                    <a:pt x="91" y="279"/>
                    <a:pt x="90" y="283"/>
                    <a:pt x="88" y="288"/>
                  </a:cubicBezTo>
                  <a:cubicBezTo>
                    <a:pt x="32" y="288"/>
                    <a:pt x="32" y="288"/>
                    <a:pt x="32" y="288"/>
                  </a:cubicBezTo>
                  <a:cubicBezTo>
                    <a:pt x="14" y="288"/>
                    <a:pt x="0" y="302"/>
                    <a:pt x="0" y="320"/>
                  </a:cubicBezTo>
                  <a:cubicBezTo>
                    <a:pt x="0" y="512"/>
                    <a:pt x="0" y="512"/>
                    <a:pt x="0" y="512"/>
                  </a:cubicBezTo>
                  <a:cubicBezTo>
                    <a:pt x="0" y="530"/>
                    <a:pt x="14" y="544"/>
                    <a:pt x="32" y="544"/>
                  </a:cubicBezTo>
                  <a:cubicBezTo>
                    <a:pt x="88" y="544"/>
                    <a:pt x="88" y="544"/>
                    <a:pt x="88" y="544"/>
                  </a:cubicBezTo>
                  <a:cubicBezTo>
                    <a:pt x="90" y="548"/>
                    <a:pt x="91" y="553"/>
                    <a:pt x="93" y="557"/>
                  </a:cubicBezTo>
                  <a:cubicBezTo>
                    <a:pt x="54" y="597"/>
                    <a:pt x="54" y="597"/>
                    <a:pt x="54" y="597"/>
                  </a:cubicBezTo>
                  <a:cubicBezTo>
                    <a:pt x="41" y="609"/>
                    <a:pt x="41" y="630"/>
                    <a:pt x="54" y="642"/>
                  </a:cubicBezTo>
                  <a:cubicBezTo>
                    <a:pt x="189" y="778"/>
                    <a:pt x="189" y="778"/>
                    <a:pt x="189" y="778"/>
                  </a:cubicBezTo>
                  <a:cubicBezTo>
                    <a:pt x="202" y="790"/>
                    <a:pt x="222" y="790"/>
                    <a:pt x="235" y="778"/>
                  </a:cubicBezTo>
                  <a:cubicBezTo>
                    <a:pt x="274" y="738"/>
                    <a:pt x="274" y="738"/>
                    <a:pt x="274" y="738"/>
                  </a:cubicBezTo>
                  <a:cubicBezTo>
                    <a:pt x="279" y="740"/>
                    <a:pt x="283" y="742"/>
                    <a:pt x="288" y="744"/>
                  </a:cubicBezTo>
                  <a:cubicBezTo>
                    <a:pt x="288" y="800"/>
                    <a:pt x="288" y="800"/>
                    <a:pt x="288" y="800"/>
                  </a:cubicBezTo>
                  <a:cubicBezTo>
                    <a:pt x="288" y="818"/>
                    <a:pt x="302" y="832"/>
                    <a:pt x="320" y="832"/>
                  </a:cubicBezTo>
                  <a:cubicBezTo>
                    <a:pt x="512" y="832"/>
                    <a:pt x="512" y="832"/>
                    <a:pt x="512" y="832"/>
                  </a:cubicBezTo>
                  <a:cubicBezTo>
                    <a:pt x="529" y="832"/>
                    <a:pt x="544" y="818"/>
                    <a:pt x="544" y="800"/>
                  </a:cubicBezTo>
                  <a:cubicBezTo>
                    <a:pt x="544" y="744"/>
                    <a:pt x="544" y="744"/>
                    <a:pt x="544" y="744"/>
                  </a:cubicBezTo>
                  <a:cubicBezTo>
                    <a:pt x="548" y="742"/>
                    <a:pt x="553" y="740"/>
                    <a:pt x="557" y="738"/>
                  </a:cubicBezTo>
                  <a:cubicBezTo>
                    <a:pt x="597" y="778"/>
                    <a:pt x="597" y="778"/>
                    <a:pt x="597" y="778"/>
                  </a:cubicBezTo>
                  <a:cubicBezTo>
                    <a:pt x="609" y="790"/>
                    <a:pt x="629" y="790"/>
                    <a:pt x="642" y="778"/>
                  </a:cubicBezTo>
                  <a:cubicBezTo>
                    <a:pt x="778" y="642"/>
                    <a:pt x="778" y="642"/>
                    <a:pt x="778" y="642"/>
                  </a:cubicBezTo>
                  <a:cubicBezTo>
                    <a:pt x="790" y="630"/>
                    <a:pt x="790" y="609"/>
                    <a:pt x="778" y="597"/>
                  </a:cubicBezTo>
                  <a:cubicBezTo>
                    <a:pt x="738" y="557"/>
                    <a:pt x="738" y="557"/>
                    <a:pt x="738" y="557"/>
                  </a:cubicBezTo>
                  <a:cubicBezTo>
                    <a:pt x="740" y="553"/>
                    <a:pt x="742" y="548"/>
                    <a:pt x="744" y="544"/>
                  </a:cubicBezTo>
                  <a:cubicBezTo>
                    <a:pt x="800" y="544"/>
                    <a:pt x="800" y="544"/>
                    <a:pt x="800" y="544"/>
                  </a:cubicBezTo>
                  <a:cubicBezTo>
                    <a:pt x="817" y="544"/>
                    <a:pt x="832" y="530"/>
                    <a:pt x="832" y="512"/>
                  </a:cubicBezTo>
                  <a:cubicBezTo>
                    <a:pt x="832" y="320"/>
                    <a:pt x="832" y="320"/>
                    <a:pt x="832" y="320"/>
                  </a:cubicBezTo>
                  <a:cubicBezTo>
                    <a:pt x="832" y="302"/>
                    <a:pt x="817" y="288"/>
                    <a:pt x="800" y="288"/>
                  </a:cubicBezTo>
                  <a:moveTo>
                    <a:pt x="768" y="480"/>
                  </a:moveTo>
                  <a:cubicBezTo>
                    <a:pt x="721" y="480"/>
                    <a:pt x="721" y="480"/>
                    <a:pt x="721" y="480"/>
                  </a:cubicBezTo>
                  <a:cubicBezTo>
                    <a:pt x="707" y="480"/>
                    <a:pt x="695" y="489"/>
                    <a:pt x="690" y="502"/>
                  </a:cubicBezTo>
                  <a:cubicBezTo>
                    <a:pt x="686" y="518"/>
                    <a:pt x="679" y="533"/>
                    <a:pt x="671" y="549"/>
                  </a:cubicBezTo>
                  <a:cubicBezTo>
                    <a:pt x="664" y="561"/>
                    <a:pt x="667" y="577"/>
                    <a:pt x="677" y="586"/>
                  </a:cubicBezTo>
                  <a:cubicBezTo>
                    <a:pt x="710" y="620"/>
                    <a:pt x="710" y="620"/>
                    <a:pt x="710" y="620"/>
                  </a:cubicBezTo>
                  <a:cubicBezTo>
                    <a:pt x="619" y="710"/>
                    <a:pt x="619" y="710"/>
                    <a:pt x="619" y="710"/>
                  </a:cubicBezTo>
                  <a:cubicBezTo>
                    <a:pt x="586" y="677"/>
                    <a:pt x="586" y="677"/>
                    <a:pt x="586" y="677"/>
                  </a:cubicBezTo>
                  <a:cubicBezTo>
                    <a:pt x="576" y="667"/>
                    <a:pt x="561" y="665"/>
                    <a:pt x="549" y="671"/>
                  </a:cubicBezTo>
                  <a:cubicBezTo>
                    <a:pt x="533" y="679"/>
                    <a:pt x="518" y="686"/>
                    <a:pt x="502" y="691"/>
                  </a:cubicBezTo>
                  <a:cubicBezTo>
                    <a:pt x="489" y="695"/>
                    <a:pt x="480" y="707"/>
                    <a:pt x="480" y="721"/>
                  </a:cubicBezTo>
                  <a:cubicBezTo>
                    <a:pt x="480" y="768"/>
                    <a:pt x="480" y="768"/>
                    <a:pt x="480" y="768"/>
                  </a:cubicBezTo>
                  <a:cubicBezTo>
                    <a:pt x="352" y="768"/>
                    <a:pt x="352" y="768"/>
                    <a:pt x="352" y="768"/>
                  </a:cubicBezTo>
                  <a:cubicBezTo>
                    <a:pt x="352" y="721"/>
                    <a:pt x="352" y="721"/>
                    <a:pt x="352" y="721"/>
                  </a:cubicBezTo>
                  <a:cubicBezTo>
                    <a:pt x="352" y="707"/>
                    <a:pt x="343" y="695"/>
                    <a:pt x="329" y="691"/>
                  </a:cubicBezTo>
                  <a:cubicBezTo>
                    <a:pt x="314" y="686"/>
                    <a:pt x="298" y="679"/>
                    <a:pt x="283" y="671"/>
                  </a:cubicBezTo>
                  <a:cubicBezTo>
                    <a:pt x="270" y="665"/>
                    <a:pt x="255" y="667"/>
                    <a:pt x="245" y="677"/>
                  </a:cubicBezTo>
                  <a:cubicBezTo>
                    <a:pt x="212" y="710"/>
                    <a:pt x="212" y="710"/>
                    <a:pt x="212" y="710"/>
                  </a:cubicBezTo>
                  <a:cubicBezTo>
                    <a:pt x="122" y="620"/>
                    <a:pt x="122" y="620"/>
                    <a:pt x="122" y="620"/>
                  </a:cubicBezTo>
                  <a:cubicBezTo>
                    <a:pt x="155" y="586"/>
                    <a:pt x="155" y="586"/>
                    <a:pt x="155" y="586"/>
                  </a:cubicBezTo>
                  <a:cubicBezTo>
                    <a:pt x="165" y="577"/>
                    <a:pt x="167" y="561"/>
                    <a:pt x="160" y="549"/>
                  </a:cubicBezTo>
                  <a:cubicBezTo>
                    <a:pt x="152" y="534"/>
                    <a:pt x="146" y="518"/>
                    <a:pt x="141" y="502"/>
                  </a:cubicBezTo>
                  <a:cubicBezTo>
                    <a:pt x="137" y="489"/>
                    <a:pt x="124" y="480"/>
                    <a:pt x="110" y="480"/>
                  </a:cubicBezTo>
                  <a:cubicBezTo>
                    <a:pt x="64" y="480"/>
                    <a:pt x="64" y="480"/>
                    <a:pt x="64" y="480"/>
                  </a:cubicBezTo>
                  <a:cubicBezTo>
                    <a:pt x="64" y="352"/>
                    <a:pt x="64" y="352"/>
                    <a:pt x="64" y="352"/>
                  </a:cubicBezTo>
                  <a:cubicBezTo>
                    <a:pt x="110" y="352"/>
                    <a:pt x="110" y="352"/>
                    <a:pt x="110" y="352"/>
                  </a:cubicBezTo>
                  <a:cubicBezTo>
                    <a:pt x="124" y="352"/>
                    <a:pt x="137" y="343"/>
                    <a:pt x="141" y="330"/>
                  </a:cubicBezTo>
                  <a:cubicBezTo>
                    <a:pt x="146" y="314"/>
                    <a:pt x="152" y="298"/>
                    <a:pt x="160" y="283"/>
                  </a:cubicBezTo>
                  <a:cubicBezTo>
                    <a:pt x="167" y="270"/>
                    <a:pt x="165" y="255"/>
                    <a:pt x="155" y="245"/>
                  </a:cubicBezTo>
                  <a:cubicBezTo>
                    <a:pt x="121" y="212"/>
                    <a:pt x="121" y="212"/>
                    <a:pt x="121" y="212"/>
                  </a:cubicBezTo>
                  <a:cubicBezTo>
                    <a:pt x="212" y="122"/>
                    <a:pt x="212" y="122"/>
                    <a:pt x="212" y="122"/>
                  </a:cubicBezTo>
                  <a:cubicBezTo>
                    <a:pt x="245" y="155"/>
                    <a:pt x="245" y="155"/>
                    <a:pt x="245" y="155"/>
                  </a:cubicBezTo>
                  <a:cubicBezTo>
                    <a:pt x="255" y="165"/>
                    <a:pt x="270" y="167"/>
                    <a:pt x="283" y="161"/>
                  </a:cubicBezTo>
                  <a:cubicBezTo>
                    <a:pt x="298" y="153"/>
                    <a:pt x="314" y="146"/>
                    <a:pt x="329" y="141"/>
                  </a:cubicBezTo>
                  <a:cubicBezTo>
                    <a:pt x="343" y="137"/>
                    <a:pt x="352" y="125"/>
                    <a:pt x="352" y="111"/>
                  </a:cubicBezTo>
                  <a:cubicBezTo>
                    <a:pt x="352" y="64"/>
                    <a:pt x="352" y="64"/>
                    <a:pt x="352" y="64"/>
                  </a:cubicBezTo>
                  <a:cubicBezTo>
                    <a:pt x="480" y="64"/>
                    <a:pt x="480" y="64"/>
                    <a:pt x="480" y="64"/>
                  </a:cubicBezTo>
                  <a:cubicBezTo>
                    <a:pt x="480" y="111"/>
                    <a:pt x="480" y="111"/>
                    <a:pt x="480" y="111"/>
                  </a:cubicBezTo>
                  <a:cubicBezTo>
                    <a:pt x="480" y="125"/>
                    <a:pt x="489" y="137"/>
                    <a:pt x="502" y="141"/>
                  </a:cubicBezTo>
                  <a:cubicBezTo>
                    <a:pt x="517" y="146"/>
                    <a:pt x="533" y="153"/>
                    <a:pt x="549" y="161"/>
                  </a:cubicBezTo>
                  <a:cubicBezTo>
                    <a:pt x="561" y="167"/>
                    <a:pt x="576" y="165"/>
                    <a:pt x="586" y="155"/>
                  </a:cubicBezTo>
                  <a:cubicBezTo>
                    <a:pt x="619" y="122"/>
                    <a:pt x="619" y="122"/>
                    <a:pt x="619" y="122"/>
                  </a:cubicBezTo>
                  <a:cubicBezTo>
                    <a:pt x="710" y="212"/>
                    <a:pt x="710" y="212"/>
                    <a:pt x="710" y="212"/>
                  </a:cubicBezTo>
                  <a:cubicBezTo>
                    <a:pt x="677" y="245"/>
                    <a:pt x="677" y="245"/>
                    <a:pt x="677" y="245"/>
                  </a:cubicBezTo>
                  <a:cubicBezTo>
                    <a:pt x="667" y="255"/>
                    <a:pt x="664" y="270"/>
                    <a:pt x="671" y="283"/>
                  </a:cubicBezTo>
                  <a:cubicBezTo>
                    <a:pt x="679" y="298"/>
                    <a:pt x="686" y="314"/>
                    <a:pt x="690" y="330"/>
                  </a:cubicBezTo>
                  <a:cubicBezTo>
                    <a:pt x="695" y="343"/>
                    <a:pt x="707" y="352"/>
                    <a:pt x="721" y="352"/>
                  </a:cubicBezTo>
                  <a:cubicBezTo>
                    <a:pt x="768" y="352"/>
                    <a:pt x="768" y="352"/>
                    <a:pt x="768" y="352"/>
                  </a:cubicBezTo>
                  <a:lnTo>
                    <a:pt x="768" y="4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54"/>
            <p:cNvSpPr>
              <a:spLocks noEditPoints="1"/>
            </p:cNvSpPr>
            <p:nvPr/>
          </p:nvSpPr>
          <p:spPr bwMode="auto">
            <a:xfrm>
              <a:off x="5810250" y="1363663"/>
              <a:ext cx="234950" cy="233363"/>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20 h 384"/>
                <a:gd name="T12" fmla="*/ 64 w 384"/>
                <a:gd name="T13" fmla="*/ 192 h 384"/>
                <a:gd name="T14" fmla="*/ 192 w 384"/>
                <a:gd name="T15" fmla="*/ 64 h 384"/>
                <a:gd name="T16" fmla="*/ 320 w 384"/>
                <a:gd name="T17" fmla="*/ 192 h 384"/>
                <a:gd name="T18" fmla="*/ 192 w 384"/>
                <a:gd name="T19" fmla="*/ 32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moveTo>
                    <a:pt x="192" y="320"/>
                  </a:moveTo>
                  <a:cubicBezTo>
                    <a:pt x="121" y="320"/>
                    <a:pt x="64" y="263"/>
                    <a:pt x="64" y="192"/>
                  </a:cubicBezTo>
                  <a:cubicBezTo>
                    <a:pt x="64" y="121"/>
                    <a:pt x="121" y="64"/>
                    <a:pt x="192" y="64"/>
                  </a:cubicBezTo>
                  <a:cubicBezTo>
                    <a:pt x="262" y="64"/>
                    <a:pt x="320" y="121"/>
                    <a:pt x="320" y="192"/>
                  </a:cubicBezTo>
                  <a:cubicBezTo>
                    <a:pt x="320" y="263"/>
                    <a:pt x="262" y="320"/>
                    <a:pt x="192" y="32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55"/>
            <p:cNvSpPr>
              <a:spLocks noEditPoints="1"/>
            </p:cNvSpPr>
            <p:nvPr/>
          </p:nvSpPr>
          <p:spPr bwMode="auto">
            <a:xfrm>
              <a:off x="5048250" y="971550"/>
              <a:ext cx="155575"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6"/>
            <p:cNvSpPr>
              <a:spLocks noEditPoints="1"/>
            </p:cNvSpPr>
            <p:nvPr/>
          </p:nvSpPr>
          <p:spPr bwMode="auto">
            <a:xfrm>
              <a:off x="5281613" y="854075"/>
              <a:ext cx="157163" cy="157163"/>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57"/>
            <p:cNvSpPr>
              <a:spLocks noEditPoints="1"/>
            </p:cNvSpPr>
            <p:nvPr/>
          </p:nvSpPr>
          <p:spPr bwMode="auto">
            <a:xfrm>
              <a:off x="5086350" y="679450"/>
              <a:ext cx="157163" cy="155575"/>
            </a:xfrm>
            <a:custGeom>
              <a:avLst/>
              <a:gdLst>
                <a:gd name="T0" fmla="*/ 96 w 256"/>
                <a:gd name="T1" fmla="*/ 256 h 256"/>
                <a:gd name="T2" fmla="*/ 160 w 256"/>
                <a:gd name="T3" fmla="*/ 256 h 256"/>
                <a:gd name="T4" fmla="*/ 256 w 256"/>
                <a:gd name="T5" fmla="*/ 160 h 256"/>
                <a:gd name="T6" fmla="*/ 256 w 256"/>
                <a:gd name="T7" fmla="*/ 96 h 256"/>
                <a:gd name="T8" fmla="*/ 160 w 256"/>
                <a:gd name="T9" fmla="*/ 0 h 256"/>
                <a:gd name="T10" fmla="*/ 96 w 256"/>
                <a:gd name="T11" fmla="*/ 0 h 256"/>
                <a:gd name="T12" fmla="*/ 0 w 256"/>
                <a:gd name="T13" fmla="*/ 96 h 256"/>
                <a:gd name="T14" fmla="*/ 0 w 256"/>
                <a:gd name="T15" fmla="*/ 160 h 256"/>
                <a:gd name="T16" fmla="*/ 96 w 256"/>
                <a:gd name="T17" fmla="*/ 256 h 256"/>
                <a:gd name="T18" fmla="*/ 128 w 256"/>
                <a:gd name="T19" fmla="*/ 95 h 256"/>
                <a:gd name="T20" fmla="*/ 161 w 256"/>
                <a:gd name="T21" fmla="*/ 128 h 256"/>
                <a:gd name="T22" fmla="*/ 128 w 256"/>
                <a:gd name="T23" fmla="*/ 161 h 256"/>
                <a:gd name="T24" fmla="*/ 95 w 256"/>
                <a:gd name="T25" fmla="*/ 128 h 256"/>
                <a:gd name="T26" fmla="*/ 128 w 256"/>
                <a:gd name="T27" fmla="*/ 9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6" h="256">
                  <a:moveTo>
                    <a:pt x="96" y="256"/>
                  </a:moveTo>
                  <a:cubicBezTo>
                    <a:pt x="160" y="256"/>
                    <a:pt x="160" y="256"/>
                    <a:pt x="160" y="256"/>
                  </a:cubicBezTo>
                  <a:cubicBezTo>
                    <a:pt x="160" y="203"/>
                    <a:pt x="203" y="160"/>
                    <a:pt x="256" y="160"/>
                  </a:cubicBezTo>
                  <a:cubicBezTo>
                    <a:pt x="256" y="96"/>
                    <a:pt x="256" y="96"/>
                    <a:pt x="256" y="96"/>
                  </a:cubicBezTo>
                  <a:cubicBezTo>
                    <a:pt x="203" y="96"/>
                    <a:pt x="160" y="53"/>
                    <a:pt x="160" y="0"/>
                  </a:cubicBezTo>
                  <a:cubicBezTo>
                    <a:pt x="96" y="0"/>
                    <a:pt x="96" y="0"/>
                    <a:pt x="96" y="0"/>
                  </a:cubicBezTo>
                  <a:cubicBezTo>
                    <a:pt x="96" y="53"/>
                    <a:pt x="53" y="96"/>
                    <a:pt x="0" y="96"/>
                  </a:cubicBezTo>
                  <a:cubicBezTo>
                    <a:pt x="0" y="160"/>
                    <a:pt x="0" y="160"/>
                    <a:pt x="0" y="160"/>
                  </a:cubicBezTo>
                  <a:cubicBezTo>
                    <a:pt x="53" y="160"/>
                    <a:pt x="96" y="203"/>
                    <a:pt x="96" y="256"/>
                  </a:cubicBezTo>
                  <a:moveTo>
                    <a:pt x="128" y="95"/>
                  </a:moveTo>
                  <a:cubicBezTo>
                    <a:pt x="137" y="107"/>
                    <a:pt x="148" y="119"/>
                    <a:pt x="161" y="128"/>
                  </a:cubicBezTo>
                  <a:cubicBezTo>
                    <a:pt x="148" y="137"/>
                    <a:pt x="137" y="148"/>
                    <a:pt x="128" y="161"/>
                  </a:cubicBezTo>
                  <a:cubicBezTo>
                    <a:pt x="118" y="148"/>
                    <a:pt x="107" y="137"/>
                    <a:pt x="95" y="128"/>
                  </a:cubicBezTo>
                  <a:cubicBezTo>
                    <a:pt x="107" y="119"/>
                    <a:pt x="118" y="107"/>
                    <a:pt x="128" y="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31323872"/>
      </p:ext>
    </p:extLst>
  </p:cSld>
  <p:clrMapOvr>
    <a:masterClrMapping/>
  </p:clrMapOvr>
  <p:transition spd="slow">
    <p:push dir="u"/>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20800" y="-681674"/>
            <a:ext cx="6502400" cy="6506848"/>
            <a:chOff x="4953000" y="1504057"/>
            <a:chExt cx="2094980" cy="2096412"/>
          </a:xfrm>
          <a:effectLst/>
        </p:grpSpPr>
        <p:grpSp>
          <p:nvGrpSpPr>
            <p:cNvPr id="44" name="Group 43"/>
            <p:cNvGrpSpPr/>
            <p:nvPr/>
          </p:nvGrpSpPr>
          <p:grpSpPr>
            <a:xfrm>
              <a:off x="4953000" y="1504057"/>
              <a:ext cx="2094980" cy="2096412"/>
              <a:chOff x="5861448" y="2812258"/>
              <a:chExt cx="1740694" cy="1741884"/>
            </a:xfrm>
          </p:grpSpPr>
          <p:sp>
            <p:nvSpPr>
              <p:cNvPr id="46" name="Freeform 939"/>
              <p:cNvSpPr>
                <a:spLocks/>
              </p:cNvSpPr>
              <p:nvPr/>
            </p:nvSpPr>
            <p:spPr bwMode="auto">
              <a:xfrm>
                <a:off x="6116241" y="3682604"/>
                <a:ext cx="615554" cy="871538"/>
              </a:xfrm>
              <a:custGeom>
                <a:avLst/>
                <a:gdLst>
                  <a:gd name="T0" fmla="*/ 0 w 435"/>
                  <a:gd name="T1" fmla="*/ 435 h 615"/>
                  <a:gd name="T2" fmla="*/ 435 w 435"/>
                  <a:gd name="T3" fmla="*/ 615 h 615"/>
                  <a:gd name="T4" fmla="*/ 435 w 435"/>
                  <a:gd name="T5" fmla="*/ 0 h 615"/>
                  <a:gd name="T6" fmla="*/ 0 w 435"/>
                  <a:gd name="T7" fmla="*/ 435 h 615"/>
                </a:gdLst>
                <a:ahLst/>
                <a:cxnLst>
                  <a:cxn ang="0">
                    <a:pos x="T0" y="T1"/>
                  </a:cxn>
                  <a:cxn ang="0">
                    <a:pos x="T2" y="T3"/>
                  </a:cxn>
                  <a:cxn ang="0">
                    <a:pos x="T4" y="T5"/>
                  </a:cxn>
                  <a:cxn ang="0">
                    <a:pos x="T6" y="T7"/>
                  </a:cxn>
                </a:cxnLst>
                <a:rect l="0" t="0" r="r" b="b"/>
                <a:pathLst>
                  <a:path w="435" h="615">
                    <a:moveTo>
                      <a:pt x="0" y="435"/>
                    </a:moveTo>
                    <a:cubicBezTo>
                      <a:pt x="111" y="546"/>
                      <a:pt x="265" y="615"/>
                      <a:pt x="435" y="615"/>
                    </a:cubicBezTo>
                    <a:cubicBezTo>
                      <a:pt x="435" y="0"/>
                      <a:pt x="435" y="0"/>
                      <a:pt x="435" y="0"/>
                    </a:cubicBezTo>
                    <a:cubicBezTo>
                      <a:pt x="0" y="435"/>
                      <a:pt x="0" y="435"/>
                      <a:pt x="0" y="435"/>
                    </a:cubicBezTo>
                  </a:path>
                </a:pathLst>
              </a:custGeom>
              <a:solidFill>
                <a:schemeClr val="accent6"/>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40"/>
              <p:cNvSpPr>
                <a:spLocks/>
              </p:cNvSpPr>
              <p:nvPr/>
            </p:nvSpPr>
            <p:spPr bwMode="auto">
              <a:xfrm>
                <a:off x="5861448" y="3682605"/>
                <a:ext cx="870347" cy="616744"/>
              </a:xfrm>
              <a:custGeom>
                <a:avLst/>
                <a:gdLst>
                  <a:gd name="T0" fmla="*/ 0 w 615"/>
                  <a:gd name="T1" fmla="*/ 0 h 435"/>
                  <a:gd name="T2" fmla="*/ 180 w 615"/>
                  <a:gd name="T3" fmla="*/ 435 h 435"/>
                  <a:gd name="T4" fmla="*/ 615 w 615"/>
                  <a:gd name="T5" fmla="*/ 0 h 435"/>
                  <a:gd name="T6" fmla="*/ 0 w 615"/>
                  <a:gd name="T7" fmla="*/ 0 h 435"/>
                </a:gdLst>
                <a:ahLst/>
                <a:cxnLst>
                  <a:cxn ang="0">
                    <a:pos x="T0" y="T1"/>
                  </a:cxn>
                  <a:cxn ang="0">
                    <a:pos x="T2" y="T3"/>
                  </a:cxn>
                  <a:cxn ang="0">
                    <a:pos x="T4" y="T5"/>
                  </a:cxn>
                  <a:cxn ang="0">
                    <a:pos x="T6" y="T7"/>
                  </a:cxn>
                </a:cxnLst>
                <a:rect l="0" t="0" r="r" b="b"/>
                <a:pathLst>
                  <a:path w="615" h="435">
                    <a:moveTo>
                      <a:pt x="0" y="0"/>
                    </a:moveTo>
                    <a:cubicBezTo>
                      <a:pt x="0" y="157"/>
                      <a:pt x="60" y="315"/>
                      <a:pt x="180" y="435"/>
                    </a:cubicBezTo>
                    <a:cubicBezTo>
                      <a:pt x="615" y="0"/>
                      <a:pt x="615" y="0"/>
                      <a:pt x="615" y="0"/>
                    </a:cubicBezTo>
                    <a:cubicBezTo>
                      <a:pt x="0" y="0"/>
                      <a:pt x="0" y="0"/>
                      <a:pt x="0"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41"/>
              <p:cNvSpPr>
                <a:spLocks/>
              </p:cNvSpPr>
              <p:nvPr/>
            </p:nvSpPr>
            <p:spPr bwMode="auto">
              <a:xfrm>
                <a:off x="5861448" y="3067051"/>
                <a:ext cx="870347" cy="615554"/>
              </a:xfrm>
              <a:custGeom>
                <a:avLst/>
                <a:gdLst>
                  <a:gd name="T0" fmla="*/ 180 w 615"/>
                  <a:gd name="T1" fmla="*/ 0 h 435"/>
                  <a:gd name="T2" fmla="*/ 0 w 615"/>
                  <a:gd name="T3" fmla="*/ 435 h 435"/>
                  <a:gd name="T4" fmla="*/ 615 w 615"/>
                  <a:gd name="T5" fmla="*/ 435 h 435"/>
                  <a:gd name="T6" fmla="*/ 180 w 615"/>
                  <a:gd name="T7" fmla="*/ 0 h 435"/>
                </a:gdLst>
                <a:ahLst/>
                <a:cxnLst>
                  <a:cxn ang="0">
                    <a:pos x="T0" y="T1"/>
                  </a:cxn>
                  <a:cxn ang="0">
                    <a:pos x="T2" y="T3"/>
                  </a:cxn>
                  <a:cxn ang="0">
                    <a:pos x="T4" y="T5"/>
                  </a:cxn>
                  <a:cxn ang="0">
                    <a:pos x="T6" y="T7"/>
                  </a:cxn>
                </a:cxnLst>
                <a:rect l="0" t="0" r="r" b="b"/>
                <a:pathLst>
                  <a:path w="615" h="435">
                    <a:moveTo>
                      <a:pt x="180" y="0"/>
                    </a:moveTo>
                    <a:cubicBezTo>
                      <a:pt x="69" y="111"/>
                      <a:pt x="0" y="265"/>
                      <a:pt x="0" y="435"/>
                    </a:cubicBezTo>
                    <a:cubicBezTo>
                      <a:pt x="615" y="435"/>
                      <a:pt x="615" y="435"/>
                      <a:pt x="615" y="435"/>
                    </a:cubicBezTo>
                    <a:cubicBezTo>
                      <a:pt x="180" y="0"/>
                      <a:pt x="180" y="0"/>
                      <a:pt x="180" y="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42"/>
              <p:cNvSpPr>
                <a:spLocks/>
              </p:cNvSpPr>
              <p:nvPr/>
            </p:nvSpPr>
            <p:spPr bwMode="auto">
              <a:xfrm>
                <a:off x="6116241" y="2812258"/>
                <a:ext cx="615554" cy="870347"/>
              </a:xfrm>
              <a:custGeom>
                <a:avLst/>
                <a:gdLst>
                  <a:gd name="T0" fmla="*/ 435 w 435"/>
                  <a:gd name="T1" fmla="*/ 0 h 615"/>
                  <a:gd name="T2" fmla="*/ 0 w 435"/>
                  <a:gd name="T3" fmla="*/ 180 h 615"/>
                  <a:gd name="T4" fmla="*/ 435 w 435"/>
                  <a:gd name="T5" fmla="*/ 615 h 615"/>
                  <a:gd name="T6" fmla="*/ 435 w 435"/>
                  <a:gd name="T7" fmla="*/ 0 h 615"/>
                </a:gdLst>
                <a:ahLst/>
                <a:cxnLst>
                  <a:cxn ang="0">
                    <a:pos x="T0" y="T1"/>
                  </a:cxn>
                  <a:cxn ang="0">
                    <a:pos x="T2" y="T3"/>
                  </a:cxn>
                  <a:cxn ang="0">
                    <a:pos x="T4" y="T5"/>
                  </a:cxn>
                  <a:cxn ang="0">
                    <a:pos x="T6" y="T7"/>
                  </a:cxn>
                </a:cxnLst>
                <a:rect l="0" t="0" r="r" b="b"/>
                <a:pathLst>
                  <a:path w="435" h="615">
                    <a:moveTo>
                      <a:pt x="435" y="0"/>
                    </a:moveTo>
                    <a:cubicBezTo>
                      <a:pt x="278" y="0"/>
                      <a:pt x="120" y="60"/>
                      <a:pt x="0" y="180"/>
                    </a:cubicBezTo>
                    <a:cubicBezTo>
                      <a:pt x="435" y="615"/>
                      <a:pt x="435" y="615"/>
                      <a:pt x="435" y="615"/>
                    </a:cubicBezTo>
                    <a:cubicBezTo>
                      <a:pt x="435" y="0"/>
                      <a:pt x="435" y="0"/>
                      <a:pt x="435"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943"/>
              <p:cNvSpPr>
                <a:spLocks/>
              </p:cNvSpPr>
              <p:nvPr/>
            </p:nvSpPr>
            <p:spPr bwMode="auto">
              <a:xfrm>
                <a:off x="6731794" y="3682604"/>
                <a:ext cx="615554" cy="871538"/>
              </a:xfrm>
              <a:custGeom>
                <a:avLst/>
                <a:gdLst>
                  <a:gd name="T0" fmla="*/ 0 w 435"/>
                  <a:gd name="T1" fmla="*/ 615 h 615"/>
                  <a:gd name="T2" fmla="*/ 435 w 435"/>
                  <a:gd name="T3" fmla="*/ 435 h 615"/>
                  <a:gd name="T4" fmla="*/ 0 w 435"/>
                  <a:gd name="T5" fmla="*/ 0 h 615"/>
                  <a:gd name="T6" fmla="*/ 0 w 435"/>
                  <a:gd name="T7" fmla="*/ 615 h 615"/>
                </a:gdLst>
                <a:ahLst/>
                <a:cxnLst>
                  <a:cxn ang="0">
                    <a:pos x="T0" y="T1"/>
                  </a:cxn>
                  <a:cxn ang="0">
                    <a:pos x="T2" y="T3"/>
                  </a:cxn>
                  <a:cxn ang="0">
                    <a:pos x="T4" y="T5"/>
                  </a:cxn>
                  <a:cxn ang="0">
                    <a:pos x="T6" y="T7"/>
                  </a:cxn>
                </a:cxnLst>
                <a:rect l="0" t="0" r="r" b="b"/>
                <a:pathLst>
                  <a:path w="435" h="615">
                    <a:moveTo>
                      <a:pt x="0" y="615"/>
                    </a:moveTo>
                    <a:cubicBezTo>
                      <a:pt x="157" y="615"/>
                      <a:pt x="315" y="555"/>
                      <a:pt x="435" y="435"/>
                    </a:cubicBezTo>
                    <a:cubicBezTo>
                      <a:pt x="0" y="0"/>
                      <a:pt x="0" y="0"/>
                      <a:pt x="0" y="0"/>
                    </a:cubicBezTo>
                    <a:cubicBezTo>
                      <a:pt x="0" y="615"/>
                      <a:pt x="0" y="615"/>
                      <a:pt x="0" y="615"/>
                    </a:cubicBezTo>
                  </a:path>
                </a:pathLst>
              </a:custGeom>
              <a:solidFill>
                <a:schemeClr val="accent5"/>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944"/>
              <p:cNvSpPr>
                <a:spLocks/>
              </p:cNvSpPr>
              <p:nvPr/>
            </p:nvSpPr>
            <p:spPr bwMode="auto">
              <a:xfrm>
                <a:off x="6731795" y="3682605"/>
                <a:ext cx="870347" cy="616744"/>
              </a:xfrm>
              <a:custGeom>
                <a:avLst/>
                <a:gdLst>
                  <a:gd name="T0" fmla="*/ 435 w 615"/>
                  <a:gd name="T1" fmla="*/ 435 h 435"/>
                  <a:gd name="T2" fmla="*/ 615 w 615"/>
                  <a:gd name="T3" fmla="*/ 0 h 435"/>
                  <a:gd name="T4" fmla="*/ 0 w 615"/>
                  <a:gd name="T5" fmla="*/ 0 h 435"/>
                  <a:gd name="T6" fmla="*/ 435 w 615"/>
                  <a:gd name="T7" fmla="*/ 435 h 435"/>
                </a:gdLst>
                <a:ahLst/>
                <a:cxnLst>
                  <a:cxn ang="0">
                    <a:pos x="T0" y="T1"/>
                  </a:cxn>
                  <a:cxn ang="0">
                    <a:pos x="T2" y="T3"/>
                  </a:cxn>
                  <a:cxn ang="0">
                    <a:pos x="T4" y="T5"/>
                  </a:cxn>
                  <a:cxn ang="0">
                    <a:pos x="T6" y="T7"/>
                  </a:cxn>
                </a:cxnLst>
                <a:rect l="0" t="0" r="r" b="b"/>
                <a:pathLst>
                  <a:path w="615" h="435">
                    <a:moveTo>
                      <a:pt x="435" y="435"/>
                    </a:moveTo>
                    <a:cubicBezTo>
                      <a:pt x="546" y="324"/>
                      <a:pt x="615" y="170"/>
                      <a:pt x="615" y="0"/>
                    </a:cubicBezTo>
                    <a:cubicBezTo>
                      <a:pt x="0" y="0"/>
                      <a:pt x="0" y="0"/>
                      <a:pt x="0" y="0"/>
                    </a:cubicBezTo>
                    <a:cubicBezTo>
                      <a:pt x="435" y="435"/>
                      <a:pt x="435" y="435"/>
                      <a:pt x="435" y="435"/>
                    </a:cubicBezTo>
                  </a:path>
                </a:pathLst>
              </a:custGeom>
              <a:solidFill>
                <a:schemeClr val="accent4"/>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945"/>
              <p:cNvSpPr>
                <a:spLocks/>
              </p:cNvSpPr>
              <p:nvPr/>
            </p:nvSpPr>
            <p:spPr bwMode="auto">
              <a:xfrm>
                <a:off x="6731795" y="3067051"/>
                <a:ext cx="870347" cy="615554"/>
              </a:xfrm>
              <a:custGeom>
                <a:avLst/>
                <a:gdLst>
                  <a:gd name="T0" fmla="*/ 615 w 615"/>
                  <a:gd name="T1" fmla="*/ 435 h 435"/>
                  <a:gd name="T2" fmla="*/ 435 w 615"/>
                  <a:gd name="T3" fmla="*/ 0 h 435"/>
                  <a:gd name="T4" fmla="*/ 0 w 615"/>
                  <a:gd name="T5" fmla="*/ 435 h 435"/>
                  <a:gd name="T6" fmla="*/ 615 w 615"/>
                  <a:gd name="T7" fmla="*/ 435 h 435"/>
                </a:gdLst>
                <a:ahLst/>
                <a:cxnLst>
                  <a:cxn ang="0">
                    <a:pos x="T0" y="T1"/>
                  </a:cxn>
                  <a:cxn ang="0">
                    <a:pos x="T2" y="T3"/>
                  </a:cxn>
                  <a:cxn ang="0">
                    <a:pos x="T4" y="T5"/>
                  </a:cxn>
                  <a:cxn ang="0">
                    <a:pos x="T6" y="T7"/>
                  </a:cxn>
                </a:cxnLst>
                <a:rect l="0" t="0" r="r" b="b"/>
                <a:pathLst>
                  <a:path w="615" h="435">
                    <a:moveTo>
                      <a:pt x="615" y="435"/>
                    </a:moveTo>
                    <a:cubicBezTo>
                      <a:pt x="615" y="278"/>
                      <a:pt x="555" y="120"/>
                      <a:pt x="435" y="0"/>
                    </a:cubicBezTo>
                    <a:cubicBezTo>
                      <a:pt x="0" y="435"/>
                      <a:pt x="0" y="435"/>
                      <a:pt x="0" y="435"/>
                    </a:cubicBezTo>
                    <a:cubicBezTo>
                      <a:pt x="615" y="435"/>
                      <a:pt x="615" y="435"/>
                      <a:pt x="615" y="435"/>
                    </a:cubicBezTo>
                  </a:path>
                </a:pathLst>
              </a:custGeom>
              <a:solidFill>
                <a:schemeClr val="accent3"/>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946"/>
              <p:cNvSpPr>
                <a:spLocks/>
              </p:cNvSpPr>
              <p:nvPr/>
            </p:nvSpPr>
            <p:spPr bwMode="auto">
              <a:xfrm>
                <a:off x="6731794" y="2812258"/>
                <a:ext cx="615554" cy="870347"/>
              </a:xfrm>
              <a:custGeom>
                <a:avLst/>
                <a:gdLst>
                  <a:gd name="T0" fmla="*/ 435 w 435"/>
                  <a:gd name="T1" fmla="*/ 180 h 615"/>
                  <a:gd name="T2" fmla="*/ 0 w 435"/>
                  <a:gd name="T3" fmla="*/ 0 h 615"/>
                  <a:gd name="T4" fmla="*/ 0 w 435"/>
                  <a:gd name="T5" fmla="*/ 615 h 615"/>
                  <a:gd name="T6" fmla="*/ 435 w 435"/>
                  <a:gd name="T7" fmla="*/ 180 h 615"/>
                </a:gdLst>
                <a:ahLst/>
                <a:cxnLst>
                  <a:cxn ang="0">
                    <a:pos x="T0" y="T1"/>
                  </a:cxn>
                  <a:cxn ang="0">
                    <a:pos x="T2" y="T3"/>
                  </a:cxn>
                  <a:cxn ang="0">
                    <a:pos x="T4" y="T5"/>
                  </a:cxn>
                  <a:cxn ang="0">
                    <a:pos x="T6" y="T7"/>
                  </a:cxn>
                </a:cxnLst>
                <a:rect l="0" t="0" r="r" b="b"/>
                <a:pathLst>
                  <a:path w="435" h="615">
                    <a:moveTo>
                      <a:pt x="435" y="180"/>
                    </a:moveTo>
                    <a:cubicBezTo>
                      <a:pt x="324" y="69"/>
                      <a:pt x="170" y="0"/>
                      <a:pt x="0" y="0"/>
                    </a:cubicBezTo>
                    <a:cubicBezTo>
                      <a:pt x="0" y="615"/>
                      <a:pt x="0" y="615"/>
                      <a:pt x="0" y="615"/>
                    </a:cubicBezTo>
                    <a:cubicBezTo>
                      <a:pt x="435" y="180"/>
                      <a:pt x="435" y="180"/>
                      <a:pt x="435" y="18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grpSp>
        <p:sp>
          <p:nvSpPr>
            <p:cNvPr id="45" name="Oval 44"/>
            <p:cNvSpPr/>
            <p:nvPr/>
          </p:nvSpPr>
          <p:spPr bwMode="auto">
            <a:xfrm>
              <a:off x="5196236" y="1748009"/>
              <a:ext cx="1608509" cy="1608509"/>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4117658" y="3910368"/>
            <a:ext cx="908685" cy="37502"/>
            <a:chOff x="5775554" y="3550610"/>
            <a:chExt cx="1211580" cy="103652"/>
          </a:xfrm>
        </p:grpSpPr>
        <p:sp>
          <p:nvSpPr>
            <p:cNvPr id="67" name="Rectangle 66"/>
            <p:cNvSpPr/>
            <p:nvPr/>
          </p:nvSpPr>
          <p:spPr bwMode="auto">
            <a:xfrm rot="10800000">
              <a:off x="5775554" y="3550610"/>
              <a:ext cx="223343" cy="103652"/>
            </a:xfrm>
            <a:prstGeom prst="rect">
              <a:avLst/>
            </a:prstGeom>
            <a:solidFill>
              <a:schemeClr val="accent1"/>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8" name="Rectangle 67"/>
            <p:cNvSpPr/>
            <p:nvPr/>
          </p:nvSpPr>
          <p:spPr bwMode="auto">
            <a:xfrm rot="10800000">
              <a:off x="5973201" y="3550610"/>
              <a:ext cx="223343" cy="103652"/>
            </a:xfrm>
            <a:prstGeom prst="rect">
              <a:avLst/>
            </a:prstGeom>
            <a:solidFill>
              <a:schemeClr val="accent2"/>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9" name="Rectangle 68"/>
            <p:cNvSpPr/>
            <p:nvPr/>
          </p:nvSpPr>
          <p:spPr bwMode="auto">
            <a:xfrm rot="10800000">
              <a:off x="6170848" y="3550610"/>
              <a:ext cx="223343" cy="103652"/>
            </a:xfrm>
            <a:prstGeom prst="rect">
              <a:avLst/>
            </a:prstGeom>
            <a:solidFill>
              <a:schemeClr val="accent3"/>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0" name="Rectangle 69"/>
            <p:cNvSpPr/>
            <p:nvPr/>
          </p:nvSpPr>
          <p:spPr bwMode="auto">
            <a:xfrm rot="10800000">
              <a:off x="6368495" y="3550610"/>
              <a:ext cx="223343" cy="103652"/>
            </a:xfrm>
            <a:prstGeom prst="rect">
              <a:avLst/>
            </a:prstGeom>
            <a:solidFill>
              <a:schemeClr val="accent4"/>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1" name="Rectangle 70"/>
            <p:cNvSpPr/>
            <p:nvPr/>
          </p:nvSpPr>
          <p:spPr bwMode="auto">
            <a:xfrm rot="10800000">
              <a:off x="6566142" y="3550610"/>
              <a:ext cx="223343" cy="103652"/>
            </a:xfrm>
            <a:prstGeom prst="rect">
              <a:avLst/>
            </a:prstGeom>
            <a:solidFill>
              <a:schemeClr val="accent5"/>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9" name="Rectangle 78"/>
            <p:cNvSpPr/>
            <p:nvPr/>
          </p:nvSpPr>
          <p:spPr bwMode="auto">
            <a:xfrm rot="10800000">
              <a:off x="6763791" y="3550610"/>
              <a:ext cx="223343" cy="103652"/>
            </a:xfrm>
            <a:prstGeom prst="rect">
              <a:avLst/>
            </a:prstGeom>
            <a:solidFill>
              <a:schemeClr val="accent6"/>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grpSp>
      <p:sp>
        <p:nvSpPr>
          <p:cNvPr id="25" name="Rectangle 24"/>
          <p:cNvSpPr/>
          <p:nvPr/>
        </p:nvSpPr>
        <p:spPr>
          <a:xfrm>
            <a:off x="2133600" y="1740754"/>
            <a:ext cx="4876800" cy="1661993"/>
          </a:xfrm>
          <a:prstGeom prst="rect">
            <a:avLst/>
          </a:prstGeom>
        </p:spPr>
        <p:txBody>
          <a:bodyPr wrap="square" lIns="0" tIns="0" rIns="0" bIns="0" anchor="ctr">
            <a:spAutoFit/>
          </a:bodyPr>
          <a:lstStyle/>
          <a:p>
            <a:pPr algn="ctr"/>
            <a:r>
              <a:rPr lang="en-US" sz="5400" dirty="0" smtClean="0">
                <a:solidFill>
                  <a:schemeClr val="tx1">
                    <a:lumMod val="90000"/>
                    <a:lumOff val="10000"/>
                  </a:schemeClr>
                </a:solidFill>
              </a:rPr>
              <a:t>Process</a:t>
            </a:r>
          </a:p>
          <a:p>
            <a:pPr algn="ctr"/>
            <a:r>
              <a:rPr lang="en-US" sz="5400" b="1" dirty="0" smtClean="0">
                <a:solidFill>
                  <a:schemeClr val="tx1">
                    <a:lumMod val="90000"/>
                    <a:lumOff val="10000"/>
                  </a:schemeClr>
                </a:solidFill>
              </a:rPr>
              <a:t>Infographics</a:t>
            </a:r>
            <a:endParaRPr lang="en-US" sz="5400" b="1" dirty="0">
              <a:solidFill>
                <a:schemeClr val="tx1">
                  <a:lumMod val="90000"/>
                  <a:lumOff val="10000"/>
                </a:schemeClr>
              </a:solidFill>
            </a:endParaRPr>
          </a:p>
        </p:txBody>
      </p:sp>
    </p:spTree>
    <p:extLst>
      <p:ext uri="{BB962C8B-B14F-4D97-AF65-F5344CB8AC3E}">
        <p14:creationId xmlns:p14="http://schemas.microsoft.com/office/powerpoint/2010/main" val="3348653260"/>
      </p:ext>
    </p:extLst>
  </p:cSld>
  <p:clrMapOvr>
    <a:masterClrMapping/>
  </p:clrMapOvr>
  <p:transition spd="slow">
    <p:push dir="u"/>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Process Infographic</a:t>
            </a:r>
          </a:p>
        </p:txBody>
      </p:sp>
      <p:sp>
        <p:nvSpPr>
          <p:cNvPr id="36" name="Freeform 81"/>
          <p:cNvSpPr>
            <a:spLocks/>
          </p:cNvSpPr>
          <p:nvPr/>
        </p:nvSpPr>
        <p:spPr bwMode="auto">
          <a:xfrm>
            <a:off x="3434553" y="3416122"/>
            <a:ext cx="803909" cy="806048"/>
          </a:xfrm>
          <a:custGeom>
            <a:avLst/>
            <a:gdLst>
              <a:gd name="T0" fmla="*/ 155 w 159"/>
              <a:gd name="T1" fmla="*/ 86 h 159"/>
              <a:gd name="T2" fmla="*/ 148 w 159"/>
              <a:gd name="T3" fmla="*/ 53 h 159"/>
              <a:gd name="T4" fmla="*/ 106 w 159"/>
              <a:gd name="T5" fmla="*/ 11 h 159"/>
              <a:gd name="T6" fmla="*/ 73 w 159"/>
              <a:gd name="T7" fmla="*/ 4 h 159"/>
              <a:gd name="T8" fmla="*/ 23 w 159"/>
              <a:gd name="T9" fmla="*/ 25 h 159"/>
              <a:gd name="T10" fmla="*/ 0 w 159"/>
              <a:gd name="T11" fmla="*/ 159 h 159"/>
              <a:gd name="T12" fmla="*/ 0 w 159"/>
              <a:gd name="T13" fmla="*/ 159 h 159"/>
              <a:gd name="T14" fmla="*/ 134 w 159"/>
              <a:gd name="T15" fmla="*/ 136 h 159"/>
              <a:gd name="T16" fmla="*/ 155 w 159"/>
              <a:gd name="T17" fmla="*/ 86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 h="159">
                <a:moveTo>
                  <a:pt x="155" y="86"/>
                </a:moveTo>
                <a:cubicBezTo>
                  <a:pt x="159" y="75"/>
                  <a:pt x="157" y="62"/>
                  <a:pt x="148" y="53"/>
                </a:cubicBezTo>
                <a:cubicBezTo>
                  <a:pt x="106" y="11"/>
                  <a:pt x="106" y="11"/>
                  <a:pt x="106" y="11"/>
                </a:cubicBezTo>
                <a:cubicBezTo>
                  <a:pt x="97" y="2"/>
                  <a:pt x="84" y="0"/>
                  <a:pt x="73" y="4"/>
                </a:cubicBezTo>
                <a:cubicBezTo>
                  <a:pt x="23" y="25"/>
                  <a:pt x="23" y="25"/>
                  <a:pt x="23" y="25"/>
                </a:cubicBezTo>
                <a:cubicBezTo>
                  <a:pt x="0" y="159"/>
                  <a:pt x="0" y="159"/>
                  <a:pt x="0" y="159"/>
                </a:cubicBezTo>
                <a:cubicBezTo>
                  <a:pt x="0" y="159"/>
                  <a:pt x="0" y="159"/>
                  <a:pt x="0" y="159"/>
                </a:cubicBezTo>
                <a:cubicBezTo>
                  <a:pt x="134" y="136"/>
                  <a:pt x="134" y="136"/>
                  <a:pt x="134" y="136"/>
                </a:cubicBezTo>
                <a:lnTo>
                  <a:pt x="155" y="86"/>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39" name="Rectangle 84"/>
          <p:cNvSpPr>
            <a:spLocks noChangeArrowheads="1"/>
          </p:cNvSpPr>
          <p:nvPr/>
        </p:nvSpPr>
        <p:spPr bwMode="auto">
          <a:xfrm>
            <a:off x="5709446" y="1945139"/>
            <a:ext cx="2138" cy="2138"/>
          </a:xfrm>
          <a:prstGeom prst="rect">
            <a:avLst/>
          </a:prstGeom>
          <a:solidFill>
            <a:srgbClr val="FF912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0" name="Freeform 85"/>
          <p:cNvSpPr>
            <a:spLocks/>
          </p:cNvSpPr>
          <p:nvPr/>
        </p:nvSpPr>
        <p:spPr bwMode="auto">
          <a:xfrm>
            <a:off x="4905537" y="1945139"/>
            <a:ext cx="803909" cy="803909"/>
          </a:xfrm>
          <a:custGeom>
            <a:avLst/>
            <a:gdLst>
              <a:gd name="T0" fmla="*/ 25 w 159"/>
              <a:gd name="T1" fmla="*/ 23 h 159"/>
              <a:gd name="T2" fmla="*/ 5 w 159"/>
              <a:gd name="T3" fmla="*/ 73 h 159"/>
              <a:gd name="T4" fmla="*/ 11 w 159"/>
              <a:gd name="T5" fmla="*/ 105 h 159"/>
              <a:gd name="T6" fmla="*/ 54 w 159"/>
              <a:gd name="T7" fmla="*/ 148 h 159"/>
              <a:gd name="T8" fmla="*/ 86 w 159"/>
              <a:gd name="T9" fmla="*/ 154 h 159"/>
              <a:gd name="T10" fmla="*/ 136 w 159"/>
              <a:gd name="T11" fmla="*/ 134 h 159"/>
              <a:gd name="T12" fmla="*/ 159 w 159"/>
              <a:gd name="T13" fmla="*/ 0 h 159"/>
              <a:gd name="T14" fmla="*/ 25 w 159"/>
              <a:gd name="T15" fmla="*/ 23 h 1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9">
                <a:moveTo>
                  <a:pt x="25" y="23"/>
                </a:moveTo>
                <a:cubicBezTo>
                  <a:pt x="5" y="73"/>
                  <a:pt x="5" y="73"/>
                  <a:pt x="5" y="73"/>
                </a:cubicBezTo>
                <a:cubicBezTo>
                  <a:pt x="0" y="84"/>
                  <a:pt x="2" y="97"/>
                  <a:pt x="11" y="105"/>
                </a:cubicBezTo>
                <a:cubicBezTo>
                  <a:pt x="54" y="148"/>
                  <a:pt x="54" y="148"/>
                  <a:pt x="54" y="148"/>
                </a:cubicBezTo>
                <a:cubicBezTo>
                  <a:pt x="62" y="156"/>
                  <a:pt x="75" y="159"/>
                  <a:pt x="86" y="154"/>
                </a:cubicBezTo>
                <a:cubicBezTo>
                  <a:pt x="136" y="134"/>
                  <a:pt x="136" y="134"/>
                  <a:pt x="136" y="134"/>
                </a:cubicBezTo>
                <a:cubicBezTo>
                  <a:pt x="159" y="0"/>
                  <a:pt x="159" y="0"/>
                  <a:pt x="159" y="0"/>
                </a:cubicBezTo>
                <a:lnTo>
                  <a:pt x="25" y="23"/>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3" name="Freeform 88"/>
          <p:cNvSpPr>
            <a:spLocks/>
          </p:cNvSpPr>
          <p:nvPr/>
        </p:nvSpPr>
        <p:spPr bwMode="auto">
          <a:xfrm>
            <a:off x="4172183" y="3786006"/>
            <a:ext cx="799633" cy="906536"/>
          </a:xfrm>
          <a:custGeom>
            <a:avLst/>
            <a:gdLst>
              <a:gd name="T0" fmla="*/ 137 w 158"/>
              <a:gd name="T1" fmla="*/ 18 h 179"/>
              <a:gd name="T2" fmla="*/ 109 w 158"/>
              <a:gd name="T3" fmla="*/ 0 h 179"/>
              <a:gd name="T4" fmla="*/ 49 w 158"/>
              <a:gd name="T5" fmla="*/ 0 h 179"/>
              <a:gd name="T6" fmla="*/ 21 w 158"/>
              <a:gd name="T7" fmla="*/ 18 h 179"/>
              <a:gd name="T8" fmla="*/ 0 w 158"/>
              <a:gd name="T9" fmla="*/ 68 h 179"/>
              <a:gd name="T10" fmla="*/ 79 w 158"/>
              <a:gd name="T11" fmla="*/ 179 h 179"/>
              <a:gd name="T12" fmla="*/ 79 w 158"/>
              <a:gd name="T13" fmla="*/ 179 h 179"/>
              <a:gd name="T14" fmla="*/ 158 w 158"/>
              <a:gd name="T15" fmla="*/ 68 h 179"/>
              <a:gd name="T16" fmla="*/ 137 w 158"/>
              <a:gd name="T17" fmla="*/ 18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179">
                <a:moveTo>
                  <a:pt x="137" y="18"/>
                </a:moveTo>
                <a:cubicBezTo>
                  <a:pt x="132" y="7"/>
                  <a:pt x="121" y="0"/>
                  <a:pt x="109" y="0"/>
                </a:cubicBezTo>
                <a:cubicBezTo>
                  <a:pt x="49" y="0"/>
                  <a:pt x="49" y="0"/>
                  <a:pt x="49" y="0"/>
                </a:cubicBezTo>
                <a:cubicBezTo>
                  <a:pt x="37" y="0"/>
                  <a:pt x="26" y="7"/>
                  <a:pt x="21" y="18"/>
                </a:cubicBezTo>
                <a:cubicBezTo>
                  <a:pt x="0" y="68"/>
                  <a:pt x="0" y="68"/>
                  <a:pt x="0" y="68"/>
                </a:cubicBezTo>
                <a:cubicBezTo>
                  <a:pt x="79" y="179"/>
                  <a:pt x="79" y="179"/>
                  <a:pt x="79" y="179"/>
                </a:cubicBezTo>
                <a:cubicBezTo>
                  <a:pt x="79" y="179"/>
                  <a:pt x="79" y="179"/>
                  <a:pt x="79" y="179"/>
                </a:cubicBezTo>
                <a:cubicBezTo>
                  <a:pt x="158" y="68"/>
                  <a:pt x="158" y="68"/>
                  <a:pt x="158" y="68"/>
                </a:cubicBezTo>
                <a:lnTo>
                  <a:pt x="137" y="18"/>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47" name="Freeform 92"/>
          <p:cNvSpPr>
            <a:spLocks/>
          </p:cNvSpPr>
          <p:nvPr/>
        </p:nvSpPr>
        <p:spPr bwMode="auto">
          <a:xfrm>
            <a:off x="5275422" y="2682768"/>
            <a:ext cx="904398" cy="795357"/>
          </a:xfrm>
          <a:custGeom>
            <a:avLst/>
            <a:gdLst>
              <a:gd name="T0" fmla="*/ 68 w 179"/>
              <a:gd name="T1" fmla="*/ 0 h 157"/>
              <a:gd name="T2" fmla="*/ 18 w 179"/>
              <a:gd name="T3" fmla="*/ 21 h 157"/>
              <a:gd name="T4" fmla="*/ 0 w 179"/>
              <a:gd name="T5" fmla="*/ 49 h 157"/>
              <a:gd name="T6" fmla="*/ 0 w 179"/>
              <a:gd name="T7" fmla="*/ 109 h 157"/>
              <a:gd name="T8" fmla="*/ 18 w 179"/>
              <a:gd name="T9" fmla="*/ 137 h 157"/>
              <a:gd name="T10" fmla="*/ 69 w 179"/>
              <a:gd name="T11" fmla="*/ 157 h 157"/>
              <a:gd name="T12" fmla="*/ 179 w 179"/>
              <a:gd name="T13" fmla="*/ 79 h 157"/>
              <a:gd name="T14" fmla="*/ 179 w 179"/>
              <a:gd name="T15" fmla="*/ 79 h 157"/>
              <a:gd name="T16" fmla="*/ 68 w 179"/>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9" h="157">
                <a:moveTo>
                  <a:pt x="68" y="0"/>
                </a:moveTo>
                <a:cubicBezTo>
                  <a:pt x="18" y="21"/>
                  <a:pt x="18" y="21"/>
                  <a:pt x="18" y="21"/>
                </a:cubicBezTo>
                <a:cubicBezTo>
                  <a:pt x="7" y="26"/>
                  <a:pt x="0" y="37"/>
                  <a:pt x="0" y="49"/>
                </a:cubicBezTo>
                <a:cubicBezTo>
                  <a:pt x="0" y="109"/>
                  <a:pt x="0" y="109"/>
                  <a:pt x="0" y="109"/>
                </a:cubicBezTo>
                <a:cubicBezTo>
                  <a:pt x="0" y="121"/>
                  <a:pt x="7" y="132"/>
                  <a:pt x="18" y="137"/>
                </a:cubicBezTo>
                <a:cubicBezTo>
                  <a:pt x="69" y="157"/>
                  <a:pt x="69" y="157"/>
                  <a:pt x="69" y="157"/>
                </a:cubicBezTo>
                <a:cubicBezTo>
                  <a:pt x="179" y="79"/>
                  <a:pt x="179" y="79"/>
                  <a:pt x="179" y="79"/>
                </a:cubicBezTo>
                <a:cubicBezTo>
                  <a:pt x="179" y="79"/>
                  <a:pt x="179" y="79"/>
                  <a:pt x="179" y="79"/>
                </a:cubicBezTo>
                <a:lnTo>
                  <a:pt x="68"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1" name="Freeform 96"/>
          <p:cNvSpPr>
            <a:spLocks/>
          </p:cNvSpPr>
          <p:nvPr/>
        </p:nvSpPr>
        <p:spPr bwMode="auto">
          <a:xfrm>
            <a:off x="4905537" y="3416122"/>
            <a:ext cx="803909" cy="806048"/>
          </a:xfrm>
          <a:custGeom>
            <a:avLst/>
            <a:gdLst>
              <a:gd name="T0" fmla="*/ 86 w 159"/>
              <a:gd name="T1" fmla="*/ 4 h 159"/>
              <a:gd name="T2" fmla="*/ 54 w 159"/>
              <a:gd name="T3" fmla="*/ 11 h 159"/>
              <a:gd name="T4" fmla="*/ 11 w 159"/>
              <a:gd name="T5" fmla="*/ 53 h 159"/>
              <a:gd name="T6" fmla="*/ 5 w 159"/>
              <a:gd name="T7" fmla="*/ 86 h 159"/>
              <a:gd name="T8" fmla="*/ 25 w 159"/>
              <a:gd name="T9" fmla="*/ 136 h 159"/>
              <a:gd name="T10" fmla="*/ 159 w 159"/>
              <a:gd name="T11" fmla="*/ 159 h 159"/>
              <a:gd name="T12" fmla="*/ 159 w 159"/>
              <a:gd name="T13" fmla="*/ 159 h 159"/>
              <a:gd name="T14" fmla="*/ 136 w 159"/>
              <a:gd name="T15" fmla="*/ 25 h 159"/>
              <a:gd name="T16" fmla="*/ 86 w 159"/>
              <a:gd name="T17" fmla="*/ 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 h="159">
                <a:moveTo>
                  <a:pt x="86" y="4"/>
                </a:moveTo>
                <a:cubicBezTo>
                  <a:pt x="75" y="0"/>
                  <a:pt x="62" y="2"/>
                  <a:pt x="54" y="11"/>
                </a:cubicBezTo>
                <a:cubicBezTo>
                  <a:pt x="11" y="53"/>
                  <a:pt x="11" y="53"/>
                  <a:pt x="11" y="53"/>
                </a:cubicBezTo>
                <a:cubicBezTo>
                  <a:pt x="2" y="62"/>
                  <a:pt x="0" y="75"/>
                  <a:pt x="5" y="86"/>
                </a:cubicBezTo>
                <a:cubicBezTo>
                  <a:pt x="25" y="136"/>
                  <a:pt x="25" y="136"/>
                  <a:pt x="25" y="136"/>
                </a:cubicBezTo>
                <a:cubicBezTo>
                  <a:pt x="159" y="159"/>
                  <a:pt x="159" y="159"/>
                  <a:pt x="159" y="159"/>
                </a:cubicBezTo>
                <a:cubicBezTo>
                  <a:pt x="159" y="159"/>
                  <a:pt x="159" y="159"/>
                  <a:pt x="159" y="159"/>
                </a:cubicBezTo>
                <a:cubicBezTo>
                  <a:pt x="136" y="25"/>
                  <a:pt x="136" y="25"/>
                  <a:pt x="136" y="25"/>
                </a:cubicBezTo>
                <a:lnTo>
                  <a:pt x="86" y="4"/>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3" name="Rectangle 98"/>
          <p:cNvSpPr>
            <a:spLocks noChangeArrowheads="1"/>
          </p:cNvSpPr>
          <p:nvPr/>
        </p:nvSpPr>
        <p:spPr bwMode="auto">
          <a:xfrm>
            <a:off x="3434553" y="1945139"/>
            <a:ext cx="2138" cy="2138"/>
          </a:xfrm>
          <a:prstGeom prst="rect">
            <a:avLst/>
          </a:prstGeom>
          <a:solidFill>
            <a:srgbClr val="6BDAB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4" name="Freeform 99"/>
          <p:cNvSpPr>
            <a:spLocks/>
          </p:cNvSpPr>
          <p:nvPr/>
        </p:nvSpPr>
        <p:spPr bwMode="auto">
          <a:xfrm>
            <a:off x="3434553" y="1945139"/>
            <a:ext cx="803909" cy="803909"/>
          </a:xfrm>
          <a:custGeom>
            <a:avLst/>
            <a:gdLst>
              <a:gd name="T0" fmla="*/ 23 w 159"/>
              <a:gd name="T1" fmla="*/ 134 h 159"/>
              <a:gd name="T2" fmla="*/ 73 w 159"/>
              <a:gd name="T3" fmla="*/ 154 h 159"/>
              <a:gd name="T4" fmla="*/ 106 w 159"/>
              <a:gd name="T5" fmla="*/ 148 h 159"/>
              <a:gd name="T6" fmla="*/ 148 w 159"/>
              <a:gd name="T7" fmla="*/ 105 h 159"/>
              <a:gd name="T8" fmla="*/ 155 w 159"/>
              <a:gd name="T9" fmla="*/ 73 h 159"/>
              <a:gd name="T10" fmla="*/ 134 w 159"/>
              <a:gd name="T11" fmla="*/ 23 h 159"/>
              <a:gd name="T12" fmla="*/ 0 w 159"/>
              <a:gd name="T13" fmla="*/ 0 h 159"/>
              <a:gd name="T14" fmla="*/ 23 w 159"/>
              <a:gd name="T15" fmla="*/ 134 h 1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159">
                <a:moveTo>
                  <a:pt x="23" y="134"/>
                </a:moveTo>
                <a:cubicBezTo>
                  <a:pt x="73" y="154"/>
                  <a:pt x="73" y="154"/>
                  <a:pt x="73" y="154"/>
                </a:cubicBezTo>
                <a:cubicBezTo>
                  <a:pt x="84" y="159"/>
                  <a:pt x="97" y="156"/>
                  <a:pt x="106" y="148"/>
                </a:cubicBezTo>
                <a:cubicBezTo>
                  <a:pt x="148" y="105"/>
                  <a:pt x="148" y="105"/>
                  <a:pt x="148" y="105"/>
                </a:cubicBezTo>
                <a:cubicBezTo>
                  <a:pt x="157" y="97"/>
                  <a:pt x="159" y="84"/>
                  <a:pt x="155" y="73"/>
                </a:cubicBezTo>
                <a:cubicBezTo>
                  <a:pt x="134" y="23"/>
                  <a:pt x="134" y="23"/>
                  <a:pt x="134" y="23"/>
                </a:cubicBezTo>
                <a:cubicBezTo>
                  <a:pt x="0" y="0"/>
                  <a:pt x="0" y="0"/>
                  <a:pt x="0" y="0"/>
                </a:cubicBezTo>
                <a:lnTo>
                  <a:pt x="23" y="134"/>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6" name="Freeform 101"/>
          <p:cNvSpPr>
            <a:spLocks/>
          </p:cNvSpPr>
          <p:nvPr/>
        </p:nvSpPr>
        <p:spPr bwMode="auto">
          <a:xfrm>
            <a:off x="2964180" y="2682768"/>
            <a:ext cx="904398" cy="795357"/>
          </a:xfrm>
          <a:custGeom>
            <a:avLst/>
            <a:gdLst>
              <a:gd name="T0" fmla="*/ 161 w 179"/>
              <a:gd name="T1" fmla="*/ 137 h 157"/>
              <a:gd name="T2" fmla="*/ 179 w 179"/>
              <a:gd name="T3" fmla="*/ 109 h 157"/>
              <a:gd name="T4" fmla="*/ 179 w 179"/>
              <a:gd name="T5" fmla="*/ 49 h 157"/>
              <a:gd name="T6" fmla="*/ 161 w 179"/>
              <a:gd name="T7" fmla="*/ 21 h 157"/>
              <a:gd name="T8" fmla="*/ 111 w 179"/>
              <a:gd name="T9" fmla="*/ 0 h 157"/>
              <a:gd name="T10" fmla="*/ 0 w 179"/>
              <a:gd name="T11" fmla="*/ 79 h 157"/>
              <a:gd name="T12" fmla="*/ 0 w 179"/>
              <a:gd name="T13" fmla="*/ 79 h 157"/>
              <a:gd name="T14" fmla="*/ 110 w 179"/>
              <a:gd name="T15" fmla="*/ 157 h 157"/>
              <a:gd name="T16" fmla="*/ 161 w 179"/>
              <a:gd name="T17" fmla="*/ 13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9" h="157">
                <a:moveTo>
                  <a:pt x="161" y="137"/>
                </a:moveTo>
                <a:cubicBezTo>
                  <a:pt x="172" y="132"/>
                  <a:pt x="179" y="121"/>
                  <a:pt x="179" y="109"/>
                </a:cubicBezTo>
                <a:cubicBezTo>
                  <a:pt x="179" y="49"/>
                  <a:pt x="179" y="49"/>
                  <a:pt x="179" y="49"/>
                </a:cubicBezTo>
                <a:cubicBezTo>
                  <a:pt x="179" y="37"/>
                  <a:pt x="172" y="26"/>
                  <a:pt x="161" y="21"/>
                </a:cubicBezTo>
                <a:cubicBezTo>
                  <a:pt x="111" y="0"/>
                  <a:pt x="111" y="0"/>
                  <a:pt x="111" y="0"/>
                </a:cubicBezTo>
                <a:cubicBezTo>
                  <a:pt x="0" y="79"/>
                  <a:pt x="0" y="79"/>
                  <a:pt x="0" y="79"/>
                </a:cubicBezTo>
                <a:cubicBezTo>
                  <a:pt x="0" y="79"/>
                  <a:pt x="0" y="79"/>
                  <a:pt x="0" y="79"/>
                </a:cubicBezTo>
                <a:cubicBezTo>
                  <a:pt x="110" y="157"/>
                  <a:pt x="110" y="157"/>
                  <a:pt x="110" y="157"/>
                </a:cubicBezTo>
                <a:lnTo>
                  <a:pt x="161" y="137"/>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9" name="Freeform 104"/>
          <p:cNvSpPr>
            <a:spLocks/>
          </p:cNvSpPr>
          <p:nvPr/>
        </p:nvSpPr>
        <p:spPr bwMode="auto">
          <a:xfrm>
            <a:off x="4176459" y="1472629"/>
            <a:ext cx="788943" cy="906536"/>
          </a:xfrm>
          <a:custGeom>
            <a:avLst/>
            <a:gdLst>
              <a:gd name="T0" fmla="*/ 0 w 156"/>
              <a:gd name="T1" fmla="*/ 110 h 179"/>
              <a:gd name="T2" fmla="*/ 20 w 156"/>
              <a:gd name="T3" fmla="*/ 160 h 179"/>
              <a:gd name="T4" fmla="*/ 48 w 156"/>
              <a:gd name="T5" fmla="*/ 179 h 179"/>
              <a:gd name="T6" fmla="*/ 108 w 156"/>
              <a:gd name="T7" fmla="*/ 179 h 179"/>
              <a:gd name="T8" fmla="*/ 136 w 156"/>
              <a:gd name="T9" fmla="*/ 160 h 179"/>
              <a:gd name="T10" fmla="*/ 156 w 156"/>
              <a:gd name="T11" fmla="*/ 111 h 179"/>
              <a:gd name="T12" fmla="*/ 78 w 156"/>
              <a:gd name="T13" fmla="*/ 0 h 179"/>
              <a:gd name="T14" fmla="*/ 0 w 156"/>
              <a:gd name="T15" fmla="*/ 110 h 1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6" h="179">
                <a:moveTo>
                  <a:pt x="0" y="110"/>
                </a:moveTo>
                <a:cubicBezTo>
                  <a:pt x="20" y="160"/>
                  <a:pt x="20" y="160"/>
                  <a:pt x="20" y="160"/>
                </a:cubicBezTo>
                <a:cubicBezTo>
                  <a:pt x="25" y="172"/>
                  <a:pt x="36" y="179"/>
                  <a:pt x="48" y="179"/>
                </a:cubicBezTo>
                <a:cubicBezTo>
                  <a:pt x="108" y="179"/>
                  <a:pt x="108" y="179"/>
                  <a:pt x="108" y="179"/>
                </a:cubicBezTo>
                <a:cubicBezTo>
                  <a:pt x="120" y="179"/>
                  <a:pt x="131" y="172"/>
                  <a:pt x="136" y="160"/>
                </a:cubicBezTo>
                <a:cubicBezTo>
                  <a:pt x="156" y="111"/>
                  <a:pt x="156" y="111"/>
                  <a:pt x="156" y="111"/>
                </a:cubicBezTo>
                <a:cubicBezTo>
                  <a:pt x="78" y="0"/>
                  <a:pt x="78" y="0"/>
                  <a:pt x="78" y="0"/>
                </a:cubicBezTo>
                <a:lnTo>
                  <a:pt x="0" y="11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61" name="Rectangle 106"/>
          <p:cNvSpPr>
            <a:spLocks noChangeArrowheads="1"/>
          </p:cNvSpPr>
          <p:nvPr/>
        </p:nvSpPr>
        <p:spPr bwMode="auto">
          <a:xfrm>
            <a:off x="4572000" y="1472629"/>
            <a:ext cx="2138" cy="2138"/>
          </a:xfrm>
          <a:prstGeom prst="rect">
            <a:avLst/>
          </a:prstGeom>
          <a:solidFill>
            <a:srgbClr val="FFCA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32" name="Pentagon 31"/>
          <p:cNvSpPr/>
          <p:nvPr/>
        </p:nvSpPr>
        <p:spPr bwMode="auto">
          <a:xfrm flipH="1">
            <a:off x="6428757" y="1686841"/>
            <a:ext cx="592953" cy="477476"/>
          </a:xfrm>
          <a:prstGeom prst="homePlate">
            <a:avLst/>
          </a:prstGeom>
          <a:solidFill>
            <a:schemeClr val="accent4"/>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05</a:t>
            </a:r>
            <a:endParaRPr lang="en-US" sz="1600" b="1" dirty="0">
              <a:solidFill>
                <a:schemeClr val="bg1"/>
              </a:solidFill>
            </a:endParaRPr>
          </a:p>
        </p:txBody>
      </p:sp>
      <p:sp>
        <p:nvSpPr>
          <p:cNvPr id="33" name="TextBox 32"/>
          <p:cNvSpPr txBox="1"/>
          <p:nvPr/>
        </p:nvSpPr>
        <p:spPr>
          <a:xfrm flipH="1">
            <a:off x="7150257" y="1657814"/>
            <a:ext cx="1601004" cy="535531"/>
          </a:xfrm>
          <a:prstGeom prst="rect">
            <a:avLst/>
          </a:prstGeom>
          <a:noFill/>
          <a:ln>
            <a:noFill/>
          </a:ln>
        </p:spPr>
        <p:txBody>
          <a:bodyPr wrap="square" lIns="0" tIns="0" rIns="0" bIns="0" rtlCol="0" anchor="ctr">
            <a:spAutoFit/>
          </a:bodyPr>
          <a:lstStyle/>
          <a:p>
            <a:pPr>
              <a:lnSpc>
                <a:spcPct val="120000"/>
              </a:lnSpc>
            </a:pPr>
            <a:r>
              <a:rPr lang="en-US" sz="1100" b="1" dirty="0">
                <a:solidFill>
                  <a:schemeClr val="accent4"/>
                </a:solidFill>
              </a:rPr>
              <a:t>YOUR TITLE HERE</a:t>
            </a:r>
          </a:p>
          <a:p>
            <a:pP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34" name="Pentagon 33"/>
          <p:cNvSpPr/>
          <p:nvPr/>
        </p:nvSpPr>
        <p:spPr bwMode="auto">
          <a:xfrm flipH="1">
            <a:off x="6428757" y="2458747"/>
            <a:ext cx="592953" cy="477476"/>
          </a:xfrm>
          <a:prstGeom prst="homePlate">
            <a:avLst/>
          </a:prstGeom>
          <a:solidFill>
            <a:schemeClr val="accent3"/>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06</a:t>
            </a:r>
            <a:endParaRPr lang="en-US" sz="1600" b="1" dirty="0">
              <a:solidFill>
                <a:schemeClr val="bg1"/>
              </a:solidFill>
            </a:endParaRPr>
          </a:p>
        </p:txBody>
      </p:sp>
      <p:sp>
        <p:nvSpPr>
          <p:cNvPr id="63" name="TextBox 62"/>
          <p:cNvSpPr txBox="1"/>
          <p:nvPr/>
        </p:nvSpPr>
        <p:spPr>
          <a:xfrm flipH="1">
            <a:off x="7150257" y="2429720"/>
            <a:ext cx="1601004" cy="535531"/>
          </a:xfrm>
          <a:prstGeom prst="rect">
            <a:avLst/>
          </a:prstGeom>
          <a:noFill/>
          <a:ln>
            <a:noFill/>
          </a:ln>
        </p:spPr>
        <p:txBody>
          <a:bodyPr wrap="square" lIns="0" tIns="0" rIns="0" bIns="0" rtlCol="0" anchor="ctr">
            <a:spAutoFit/>
          </a:bodyPr>
          <a:lstStyle/>
          <a:p>
            <a:pPr>
              <a:lnSpc>
                <a:spcPct val="120000"/>
              </a:lnSpc>
            </a:pPr>
            <a:r>
              <a:rPr lang="en-US" sz="1100" b="1" dirty="0">
                <a:solidFill>
                  <a:schemeClr val="accent3"/>
                </a:solidFill>
              </a:rPr>
              <a:t>YOUR TITLE HERE</a:t>
            </a:r>
          </a:p>
          <a:p>
            <a:pP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64" name="Pentagon 63"/>
          <p:cNvSpPr/>
          <p:nvPr/>
        </p:nvSpPr>
        <p:spPr bwMode="auto">
          <a:xfrm flipH="1">
            <a:off x="6428757" y="3230653"/>
            <a:ext cx="592953" cy="477476"/>
          </a:xfrm>
          <a:prstGeom prst="homePlate">
            <a:avLst/>
          </a:prstGeom>
          <a:solidFill>
            <a:schemeClr val="accent6"/>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07</a:t>
            </a:r>
            <a:endParaRPr lang="en-US" sz="1600" b="1" dirty="0">
              <a:solidFill>
                <a:schemeClr val="bg1"/>
              </a:solidFill>
            </a:endParaRPr>
          </a:p>
        </p:txBody>
      </p:sp>
      <p:sp>
        <p:nvSpPr>
          <p:cNvPr id="65" name="TextBox 64"/>
          <p:cNvSpPr txBox="1"/>
          <p:nvPr/>
        </p:nvSpPr>
        <p:spPr>
          <a:xfrm flipH="1">
            <a:off x="7150257" y="3201626"/>
            <a:ext cx="1601004" cy="535531"/>
          </a:xfrm>
          <a:prstGeom prst="rect">
            <a:avLst/>
          </a:prstGeom>
          <a:noFill/>
          <a:ln>
            <a:noFill/>
          </a:ln>
        </p:spPr>
        <p:txBody>
          <a:bodyPr wrap="square" lIns="0" tIns="0" rIns="0" bIns="0" rtlCol="0" anchor="ctr">
            <a:spAutoFit/>
          </a:bodyPr>
          <a:lstStyle/>
          <a:p>
            <a:pPr>
              <a:lnSpc>
                <a:spcPct val="120000"/>
              </a:lnSpc>
            </a:pPr>
            <a:r>
              <a:rPr lang="en-US" sz="1100" b="1" dirty="0">
                <a:solidFill>
                  <a:schemeClr val="accent6"/>
                </a:solidFill>
              </a:rPr>
              <a:t>YOUR TITLE HERE</a:t>
            </a:r>
          </a:p>
          <a:p>
            <a:pP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66" name="Pentagon 65"/>
          <p:cNvSpPr/>
          <p:nvPr/>
        </p:nvSpPr>
        <p:spPr bwMode="auto">
          <a:xfrm flipH="1">
            <a:off x="6428757" y="4002558"/>
            <a:ext cx="592953" cy="477476"/>
          </a:xfrm>
          <a:prstGeom prst="homePlate">
            <a:avLst/>
          </a:prstGeom>
          <a:solidFill>
            <a:schemeClr val="accent5"/>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08</a:t>
            </a:r>
            <a:endParaRPr lang="en-US" sz="1600" b="1" dirty="0">
              <a:solidFill>
                <a:schemeClr val="bg1"/>
              </a:solidFill>
            </a:endParaRPr>
          </a:p>
        </p:txBody>
      </p:sp>
      <p:sp>
        <p:nvSpPr>
          <p:cNvPr id="67" name="TextBox 66"/>
          <p:cNvSpPr txBox="1"/>
          <p:nvPr/>
        </p:nvSpPr>
        <p:spPr>
          <a:xfrm flipH="1">
            <a:off x="7150257" y="3973531"/>
            <a:ext cx="1601004" cy="535531"/>
          </a:xfrm>
          <a:prstGeom prst="rect">
            <a:avLst/>
          </a:prstGeom>
          <a:noFill/>
          <a:ln>
            <a:noFill/>
          </a:ln>
        </p:spPr>
        <p:txBody>
          <a:bodyPr wrap="square" lIns="0" tIns="0" rIns="0" bIns="0" rtlCol="0" anchor="ctr">
            <a:spAutoFit/>
          </a:bodyPr>
          <a:lstStyle/>
          <a:p>
            <a:pPr>
              <a:lnSpc>
                <a:spcPct val="120000"/>
              </a:lnSpc>
            </a:pPr>
            <a:r>
              <a:rPr lang="en-US" sz="1100" b="1" dirty="0">
                <a:solidFill>
                  <a:schemeClr val="accent5"/>
                </a:solidFill>
              </a:rPr>
              <a:t>YOUR TITLE HERE</a:t>
            </a:r>
          </a:p>
          <a:p>
            <a:pP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69" name="TextBox 68"/>
          <p:cNvSpPr txBox="1"/>
          <p:nvPr/>
        </p:nvSpPr>
        <p:spPr>
          <a:xfrm>
            <a:off x="381000" y="1657814"/>
            <a:ext cx="1601004" cy="535531"/>
          </a:xfrm>
          <a:prstGeom prst="rect">
            <a:avLst/>
          </a:prstGeom>
          <a:noFill/>
          <a:ln>
            <a:noFill/>
          </a:ln>
        </p:spPr>
        <p:txBody>
          <a:bodyPr wrap="square" lIns="0" tIns="0" rIns="0" bIns="0" rtlCol="0" anchor="ctr">
            <a:spAutoFit/>
          </a:bodyPr>
          <a:lstStyle/>
          <a:p>
            <a:pPr algn="r">
              <a:lnSpc>
                <a:spcPct val="120000"/>
              </a:lnSpc>
            </a:pPr>
            <a:r>
              <a:rPr lang="en-US" sz="1100" b="1" dirty="0">
                <a:solidFill>
                  <a:schemeClr val="accent1"/>
                </a:solidFill>
              </a:rPr>
              <a:t>YOUR TITLE HERE</a:t>
            </a:r>
          </a:p>
          <a:p>
            <a:pPr algn="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71" name="TextBox 70"/>
          <p:cNvSpPr txBox="1"/>
          <p:nvPr/>
        </p:nvSpPr>
        <p:spPr>
          <a:xfrm>
            <a:off x="381000" y="2429720"/>
            <a:ext cx="1601004" cy="535531"/>
          </a:xfrm>
          <a:prstGeom prst="rect">
            <a:avLst/>
          </a:prstGeom>
          <a:noFill/>
          <a:ln>
            <a:noFill/>
          </a:ln>
        </p:spPr>
        <p:txBody>
          <a:bodyPr wrap="square" lIns="0" tIns="0" rIns="0" bIns="0" rtlCol="0" anchor="ctr">
            <a:spAutoFit/>
          </a:bodyPr>
          <a:lstStyle/>
          <a:p>
            <a:pPr algn="r">
              <a:lnSpc>
                <a:spcPct val="120000"/>
              </a:lnSpc>
            </a:pPr>
            <a:r>
              <a:rPr lang="en-US" sz="1100" b="1" dirty="0">
                <a:solidFill>
                  <a:schemeClr val="accent2"/>
                </a:solidFill>
              </a:rPr>
              <a:t>YOUR TITLE HERE</a:t>
            </a:r>
          </a:p>
          <a:p>
            <a:pPr algn="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73" name="TextBox 72"/>
          <p:cNvSpPr txBox="1"/>
          <p:nvPr/>
        </p:nvSpPr>
        <p:spPr>
          <a:xfrm>
            <a:off x="381000" y="3201626"/>
            <a:ext cx="1601004" cy="535531"/>
          </a:xfrm>
          <a:prstGeom prst="rect">
            <a:avLst/>
          </a:prstGeom>
          <a:noFill/>
          <a:ln>
            <a:noFill/>
          </a:ln>
        </p:spPr>
        <p:txBody>
          <a:bodyPr wrap="square" lIns="0" tIns="0" rIns="0" bIns="0" rtlCol="0" anchor="ctr">
            <a:spAutoFit/>
          </a:bodyPr>
          <a:lstStyle/>
          <a:p>
            <a:pPr algn="r">
              <a:lnSpc>
                <a:spcPct val="120000"/>
              </a:lnSpc>
            </a:pPr>
            <a:r>
              <a:rPr lang="en-US" sz="1100" b="1" dirty="0">
                <a:solidFill>
                  <a:schemeClr val="accent3"/>
                </a:solidFill>
              </a:rPr>
              <a:t>YOUR TITLE HERE</a:t>
            </a:r>
          </a:p>
          <a:p>
            <a:pPr algn="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75" name="TextBox 74"/>
          <p:cNvSpPr txBox="1"/>
          <p:nvPr/>
        </p:nvSpPr>
        <p:spPr>
          <a:xfrm>
            <a:off x="381000" y="3973531"/>
            <a:ext cx="1601004" cy="535531"/>
          </a:xfrm>
          <a:prstGeom prst="rect">
            <a:avLst/>
          </a:prstGeom>
          <a:noFill/>
          <a:ln>
            <a:noFill/>
          </a:ln>
        </p:spPr>
        <p:txBody>
          <a:bodyPr wrap="square" lIns="0" tIns="0" rIns="0" bIns="0" rtlCol="0" anchor="ctr">
            <a:spAutoFit/>
          </a:bodyPr>
          <a:lstStyle/>
          <a:p>
            <a:pPr algn="r">
              <a:lnSpc>
                <a:spcPct val="120000"/>
              </a:lnSpc>
            </a:pPr>
            <a:r>
              <a:rPr lang="en-US" sz="1100" b="1" dirty="0">
                <a:solidFill>
                  <a:schemeClr val="accent4"/>
                </a:solidFill>
              </a:rPr>
              <a:t>YOUR TITLE HERE</a:t>
            </a:r>
          </a:p>
          <a:p>
            <a:pPr algn="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76" name="Pentagon 75"/>
          <p:cNvSpPr/>
          <p:nvPr/>
        </p:nvSpPr>
        <p:spPr bwMode="auto">
          <a:xfrm>
            <a:off x="2123211" y="1686841"/>
            <a:ext cx="592953" cy="477476"/>
          </a:xfrm>
          <a:prstGeom prst="homePlate">
            <a:avLst/>
          </a:prstGeom>
          <a:solidFill>
            <a:schemeClr val="accent1"/>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01</a:t>
            </a:r>
            <a:endParaRPr lang="en-US" sz="1600" b="1" dirty="0">
              <a:solidFill>
                <a:schemeClr val="bg1"/>
              </a:solidFill>
            </a:endParaRPr>
          </a:p>
        </p:txBody>
      </p:sp>
      <p:sp>
        <p:nvSpPr>
          <p:cNvPr id="77" name="Pentagon 76"/>
          <p:cNvSpPr/>
          <p:nvPr/>
        </p:nvSpPr>
        <p:spPr bwMode="auto">
          <a:xfrm>
            <a:off x="2123211" y="2458747"/>
            <a:ext cx="592953" cy="477476"/>
          </a:xfrm>
          <a:prstGeom prst="homePlate">
            <a:avLst/>
          </a:prstGeom>
          <a:solidFill>
            <a:schemeClr val="accent2"/>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02</a:t>
            </a:r>
            <a:endParaRPr lang="en-US" sz="1600" b="1" dirty="0">
              <a:solidFill>
                <a:schemeClr val="bg1"/>
              </a:solidFill>
            </a:endParaRPr>
          </a:p>
        </p:txBody>
      </p:sp>
      <p:sp>
        <p:nvSpPr>
          <p:cNvPr id="78" name="Pentagon 77"/>
          <p:cNvSpPr/>
          <p:nvPr/>
        </p:nvSpPr>
        <p:spPr bwMode="auto">
          <a:xfrm>
            <a:off x="2123211" y="3230653"/>
            <a:ext cx="592953" cy="477476"/>
          </a:xfrm>
          <a:prstGeom prst="homePlate">
            <a:avLst/>
          </a:prstGeom>
          <a:solidFill>
            <a:schemeClr val="accent3"/>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03</a:t>
            </a:r>
            <a:endParaRPr lang="en-US" sz="1600" b="1" dirty="0">
              <a:solidFill>
                <a:schemeClr val="bg1"/>
              </a:solidFill>
            </a:endParaRPr>
          </a:p>
        </p:txBody>
      </p:sp>
      <p:sp>
        <p:nvSpPr>
          <p:cNvPr id="79" name="Pentagon 78"/>
          <p:cNvSpPr/>
          <p:nvPr/>
        </p:nvSpPr>
        <p:spPr bwMode="auto">
          <a:xfrm>
            <a:off x="2123211" y="4002558"/>
            <a:ext cx="592953" cy="477476"/>
          </a:xfrm>
          <a:prstGeom prst="homePlate">
            <a:avLst/>
          </a:prstGeom>
          <a:solidFill>
            <a:schemeClr val="accent4"/>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04</a:t>
            </a:r>
            <a:endParaRPr lang="en-US" sz="1600" b="1" dirty="0">
              <a:solidFill>
                <a:schemeClr val="bg1"/>
              </a:solidFill>
            </a:endParaRPr>
          </a:p>
        </p:txBody>
      </p:sp>
      <p:sp>
        <p:nvSpPr>
          <p:cNvPr id="84" name="Shape 24089"/>
          <p:cNvSpPr/>
          <p:nvPr/>
        </p:nvSpPr>
        <p:spPr>
          <a:xfrm>
            <a:off x="5189079" y="2199190"/>
            <a:ext cx="288900" cy="288914"/>
          </a:xfrm>
          <a:custGeom>
            <a:avLst/>
            <a:gdLst/>
            <a:ahLst/>
            <a:cxnLst>
              <a:cxn ang="0">
                <a:pos x="wd2" y="hd2"/>
              </a:cxn>
              <a:cxn ang="5400000">
                <a:pos x="wd2" y="hd2"/>
              </a:cxn>
              <a:cxn ang="10800000">
                <a:pos x="wd2" y="hd2"/>
              </a:cxn>
              <a:cxn ang="16200000">
                <a:pos x="wd2" y="hd2"/>
              </a:cxn>
            </a:cxnLst>
            <a:rect l="0" t="0" r="r" b="b"/>
            <a:pathLst>
              <a:path w="21600" h="21410" extrusionOk="0">
                <a:moveTo>
                  <a:pt x="19047" y="18508"/>
                </a:moveTo>
                <a:lnTo>
                  <a:pt x="18705" y="19667"/>
                </a:lnTo>
                <a:cubicBezTo>
                  <a:pt x="18705" y="19667"/>
                  <a:pt x="18563" y="16057"/>
                  <a:pt x="16285" y="13423"/>
                </a:cubicBezTo>
                <a:cubicBezTo>
                  <a:pt x="14105" y="10902"/>
                  <a:pt x="14043" y="8030"/>
                  <a:pt x="14043" y="8030"/>
                </a:cubicBezTo>
                <a:cubicBezTo>
                  <a:pt x="15393" y="10469"/>
                  <a:pt x="16095" y="11148"/>
                  <a:pt x="16911" y="11808"/>
                </a:cubicBezTo>
                <a:cubicBezTo>
                  <a:pt x="17232" y="12068"/>
                  <a:pt x="17485" y="12273"/>
                  <a:pt x="17891" y="12827"/>
                </a:cubicBezTo>
                <a:cubicBezTo>
                  <a:pt x="19712" y="15321"/>
                  <a:pt x="19306" y="17632"/>
                  <a:pt x="19047" y="18508"/>
                </a:cubicBezTo>
                <a:cubicBezTo>
                  <a:pt x="19047" y="18508"/>
                  <a:pt x="19047" y="18508"/>
                  <a:pt x="19047" y="18508"/>
                </a:cubicBezTo>
                <a:close/>
                <a:moveTo>
                  <a:pt x="20344" y="18885"/>
                </a:moveTo>
                <a:cubicBezTo>
                  <a:pt x="20640" y="17876"/>
                  <a:pt x="21174" y="15043"/>
                  <a:pt x="18984" y="12043"/>
                </a:cubicBezTo>
                <a:cubicBezTo>
                  <a:pt x="17550" y="10078"/>
                  <a:pt x="17340" y="11375"/>
                  <a:pt x="14850" y="6691"/>
                </a:cubicBezTo>
                <a:lnTo>
                  <a:pt x="9449" y="6691"/>
                </a:lnTo>
                <a:cubicBezTo>
                  <a:pt x="8337" y="8787"/>
                  <a:pt x="7680" y="9681"/>
                  <a:pt x="7165" y="10211"/>
                </a:cubicBezTo>
                <a:cubicBezTo>
                  <a:pt x="9504" y="10542"/>
                  <a:pt x="11474" y="11550"/>
                  <a:pt x="11474" y="13381"/>
                </a:cubicBezTo>
                <a:cubicBezTo>
                  <a:pt x="11474" y="13861"/>
                  <a:pt x="11325" y="14309"/>
                  <a:pt x="11027" y="14721"/>
                </a:cubicBezTo>
                <a:cubicBezTo>
                  <a:pt x="11325" y="15131"/>
                  <a:pt x="11474" y="15578"/>
                  <a:pt x="11474" y="16057"/>
                </a:cubicBezTo>
                <a:cubicBezTo>
                  <a:pt x="11474" y="16537"/>
                  <a:pt x="11325" y="16986"/>
                  <a:pt x="11027" y="17397"/>
                </a:cubicBezTo>
                <a:cubicBezTo>
                  <a:pt x="11325" y="17807"/>
                  <a:pt x="11474" y="18254"/>
                  <a:pt x="11474" y="18734"/>
                </a:cubicBezTo>
                <a:cubicBezTo>
                  <a:pt x="11474" y="19996"/>
                  <a:pt x="10511" y="20869"/>
                  <a:pt x="9168" y="21410"/>
                </a:cubicBezTo>
                <a:lnTo>
                  <a:pt x="21477" y="21410"/>
                </a:lnTo>
                <a:cubicBezTo>
                  <a:pt x="21552" y="21200"/>
                  <a:pt x="21600" y="20976"/>
                  <a:pt x="21600" y="20741"/>
                </a:cubicBezTo>
                <a:cubicBezTo>
                  <a:pt x="21600" y="19903"/>
                  <a:pt x="21079" y="19184"/>
                  <a:pt x="20344" y="18885"/>
                </a:cubicBezTo>
                <a:cubicBezTo>
                  <a:pt x="20344" y="18885"/>
                  <a:pt x="20344" y="18885"/>
                  <a:pt x="20344" y="18885"/>
                </a:cubicBezTo>
                <a:close/>
                <a:moveTo>
                  <a:pt x="8618" y="2008"/>
                </a:moveTo>
                <a:cubicBezTo>
                  <a:pt x="8246" y="1367"/>
                  <a:pt x="8468" y="550"/>
                  <a:pt x="9112" y="181"/>
                </a:cubicBezTo>
                <a:cubicBezTo>
                  <a:pt x="9759" y="-190"/>
                  <a:pt x="10583" y="29"/>
                  <a:pt x="10957" y="670"/>
                </a:cubicBezTo>
                <a:lnTo>
                  <a:pt x="10979" y="708"/>
                </a:lnTo>
                <a:cubicBezTo>
                  <a:pt x="11208" y="293"/>
                  <a:pt x="11638" y="0"/>
                  <a:pt x="12150" y="0"/>
                </a:cubicBezTo>
                <a:cubicBezTo>
                  <a:pt x="12662" y="0"/>
                  <a:pt x="13091" y="293"/>
                  <a:pt x="13321" y="708"/>
                </a:cubicBezTo>
                <a:lnTo>
                  <a:pt x="13343" y="670"/>
                </a:lnTo>
                <a:cubicBezTo>
                  <a:pt x="13717" y="29"/>
                  <a:pt x="14541" y="-190"/>
                  <a:pt x="15188" y="181"/>
                </a:cubicBezTo>
                <a:cubicBezTo>
                  <a:pt x="15834" y="550"/>
                  <a:pt x="16056" y="1367"/>
                  <a:pt x="15682" y="2008"/>
                </a:cubicBezTo>
                <a:lnTo>
                  <a:pt x="14850" y="4349"/>
                </a:lnTo>
                <a:lnTo>
                  <a:pt x="9449" y="4349"/>
                </a:lnTo>
                <a:cubicBezTo>
                  <a:pt x="9449" y="4349"/>
                  <a:pt x="8618" y="2008"/>
                  <a:pt x="8618" y="2008"/>
                </a:cubicBezTo>
                <a:close/>
                <a:moveTo>
                  <a:pt x="15525" y="6021"/>
                </a:moveTo>
                <a:cubicBezTo>
                  <a:pt x="15525" y="6207"/>
                  <a:pt x="15374" y="6356"/>
                  <a:pt x="15188" y="6356"/>
                </a:cubicBezTo>
                <a:lnTo>
                  <a:pt x="9112" y="6356"/>
                </a:lnTo>
                <a:cubicBezTo>
                  <a:pt x="8926" y="6356"/>
                  <a:pt x="8775" y="6207"/>
                  <a:pt x="8775" y="6021"/>
                </a:cubicBezTo>
                <a:cubicBezTo>
                  <a:pt x="8775" y="5837"/>
                  <a:pt x="8926" y="5688"/>
                  <a:pt x="9112" y="5688"/>
                </a:cubicBezTo>
                <a:lnTo>
                  <a:pt x="15188" y="5688"/>
                </a:lnTo>
                <a:cubicBezTo>
                  <a:pt x="15374" y="5688"/>
                  <a:pt x="15525" y="5837"/>
                  <a:pt x="15525" y="6021"/>
                </a:cubicBezTo>
                <a:cubicBezTo>
                  <a:pt x="15525" y="6021"/>
                  <a:pt x="15525" y="6021"/>
                  <a:pt x="15525" y="6021"/>
                </a:cubicBezTo>
                <a:close/>
                <a:moveTo>
                  <a:pt x="15525" y="5019"/>
                </a:moveTo>
                <a:cubicBezTo>
                  <a:pt x="15525" y="5203"/>
                  <a:pt x="15374" y="5353"/>
                  <a:pt x="15188" y="5353"/>
                </a:cubicBezTo>
                <a:lnTo>
                  <a:pt x="9112" y="5353"/>
                </a:lnTo>
                <a:cubicBezTo>
                  <a:pt x="8926" y="5353"/>
                  <a:pt x="8775" y="5203"/>
                  <a:pt x="8775" y="5019"/>
                </a:cubicBezTo>
                <a:cubicBezTo>
                  <a:pt x="8775" y="4832"/>
                  <a:pt x="8926" y="4684"/>
                  <a:pt x="9112" y="4684"/>
                </a:cubicBezTo>
                <a:lnTo>
                  <a:pt x="15188" y="4684"/>
                </a:lnTo>
                <a:cubicBezTo>
                  <a:pt x="15374" y="4684"/>
                  <a:pt x="15525" y="4832"/>
                  <a:pt x="15525" y="5019"/>
                </a:cubicBezTo>
                <a:cubicBezTo>
                  <a:pt x="15525" y="5019"/>
                  <a:pt x="15525" y="5019"/>
                  <a:pt x="15525" y="5019"/>
                </a:cubicBezTo>
                <a:close/>
                <a:moveTo>
                  <a:pt x="5400" y="14719"/>
                </a:moveTo>
                <a:cubicBezTo>
                  <a:pt x="2887" y="14719"/>
                  <a:pt x="1350" y="13854"/>
                  <a:pt x="1350" y="13381"/>
                </a:cubicBezTo>
                <a:cubicBezTo>
                  <a:pt x="1350" y="12911"/>
                  <a:pt x="2887" y="12043"/>
                  <a:pt x="5400" y="12043"/>
                </a:cubicBezTo>
                <a:cubicBezTo>
                  <a:pt x="7913" y="12043"/>
                  <a:pt x="9449" y="12911"/>
                  <a:pt x="9449" y="13381"/>
                </a:cubicBezTo>
                <a:cubicBezTo>
                  <a:pt x="9449" y="13854"/>
                  <a:pt x="7913" y="14719"/>
                  <a:pt x="5400" y="14719"/>
                </a:cubicBezTo>
                <a:cubicBezTo>
                  <a:pt x="5400" y="14719"/>
                  <a:pt x="5400" y="14719"/>
                  <a:pt x="5400" y="14719"/>
                </a:cubicBezTo>
                <a:close/>
                <a:moveTo>
                  <a:pt x="5400" y="17396"/>
                </a:moveTo>
                <a:cubicBezTo>
                  <a:pt x="2887" y="17396"/>
                  <a:pt x="1350" y="16531"/>
                  <a:pt x="1350" y="16057"/>
                </a:cubicBezTo>
                <a:cubicBezTo>
                  <a:pt x="1350" y="15891"/>
                  <a:pt x="1554" y="15671"/>
                  <a:pt x="1919" y="15460"/>
                </a:cubicBezTo>
                <a:cubicBezTo>
                  <a:pt x="2904" y="15851"/>
                  <a:pt x="4150" y="16057"/>
                  <a:pt x="5400" y="16057"/>
                </a:cubicBezTo>
                <a:cubicBezTo>
                  <a:pt x="6650" y="16057"/>
                  <a:pt x="7895" y="15851"/>
                  <a:pt x="8881" y="15460"/>
                </a:cubicBezTo>
                <a:cubicBezTo>
                  <a:pt x="9246" y="15671"/>
                  <a:pt x="9449" y="15891"/>
                  <a:pt x="9449" y="16057"/>
                </a:cubicBezTo>
                <a:cubicBezTo>
                  <a:pt x="9449" y="16531"/>
                  <a:pt x="7913" y="17396"/>
                  <a:pt x="5400" y="17396"/>
                </a:cubicBezTo>
                <a:cubicBezTo>
                  <a:pt x="5400" y="17396"/>
                  <a:pt x="5400" y="17396"/>
                  <a:pt x="5400" y="17396"/>
                </a:cubicBezTo>
                <a:close/>
                <a:moveTo>
                  <a:pt x="5400" y="20071"/>
                </a:moveTo>
                <a:cubicBezTo>
                  <a:pt x="2887" y="20071"/>
                  <a:pt x="1350" y="19207"/>
                  <a:pt x="1350" y="18733"/>
                </a:cubicBezTo>
                <a:cubicBezTo>
                  <a:pt x="1350" y="18566"/>
                  <a:pt x="1554" y="18348"/>
                  <a:pt x="1919" y="18137"/>
                </a:cubicBezTo>
                <a:cubicBezTo>
                  <a:pt x="2904" y="18527"/>
                  <a:pt x="4150" y="18733"/>
                  <a:pt x="5400" y="18733"/>
                </a:cubicBezTo>
                <a:cubicBezTo>
                  <a:pt x="6650" y="18733"/>
                  <a:pt x="7895" y="18527"/>
                  <a:pt x="8881" y="18137"/>
                </a:cubicBezTo>
                <a:cubicBezTo>
                  <a:pt x="9246" y="18348"/>
                  <a:pt x="9449" y="18566"/>
                  <a:pt x="9449" y="18733"/>
                </a:cubicBezTo>
                <a:cubicBezTo>
                  <a:pt x="9449" y="19207"/>
                  <a:pt x="7913" y="20071"/>
                  <a:pt x="5400" y="20071"/>
                </a:cubicBezTo>
                <a:cubicBezTo>
                  <a:pt x="5400" y="20071"/>
                  <a:pt x="5400" y="20071"/>
                  <a:pt x="5400" y="20071"/>
                </a:cubicBezTo>
                <a:close/>
                <a:moveTo>
                  <a:pt x="10801" y="18733"/>
                </a:moveTo>
                <a:cubicBezTo>
                  <a:pt x="10801" y="18206"/>
                  <a:pt x="10537" y="17768"/>
                  <a:pt x="10122" y="17400"/>
                </a:cubicBezTo>
                <a:cubicBezTo>
                  <a:pt x="10535" y="17026"/>
                  <a:pt x="10801" y="16584"/>
                  <a:pt x="10801" y="16057"/>
                </a:cubicBezTo>
                <a:cubicBezTo>
                  <a:pt x="10801" y="15532"/>
                  <a:pt x="10537" y="15092"/>
                  <a:pt x="10122" y="14723"/>
                </a:cubicBezTo>
                <a:cubicBezTo>
                  <a:pt x="10535" y="14349"/>
                  <a:pt x="10801" y="13907"/>
                  <a:pt x="10801" y="13381"/>
                </a:cubicBezTo>
                <a:cubicBezTo>
                  <a:pt x="10801" y="9868"/>
                  <a:pt x="0" y="9868"/>
                  <a:pt x="0" y="13381"/>
                </a:cubicBezTo>
                <a:cubicBezTo>
                  <a:pt x="0" y="13907"/>
                  <a:pt x="264" y="14349"/>
                  <a:pt x="678" y="14723"/>
                </a:cubicBezTo>
                <a:cubicBezTo>
                  <a:pt x="263" y="15092"/>
                  <a:pt x="0" y="15532"/>
                  <a:pt x="0" y="16057"/>
                </a:cubicBezTo>
                <a:cubicBezTo>
                  <a:pt x="0" y="16584"/>
                  <a:pt x="264" y="17026"/>
                  <a:pt x="678" y="17400"/>
                </a:cubicBezTo>
                <a:cubicBezTo>
                  <a:pt x="263" y="17768"/>
                  <a:pt x="0" y="18206"/>
                  <a:pt x="0" y="18733"/>
                </a:cubicBezTo>
                <a:cubicBezTo>
                  <a:pt x="0" y="20491"/>
                  <a:pt x="2716" y="21410"/>
                  <a:pt x="5400" y="21410"/>
                </a:cubicBezTo>
                <a:cubicBezTo>
                  <a:pt x="8084" y="21410"/>
                  <a:pt x="10801" y="20491"/>
                  <a:pt x="10801" y="18733"/>
                </a:cubicBezTo>
                <a:cubicBezTo>
                  <a:pt x="10801" y="18733"/>
                  <a:pt x="10801" y="18733"/>
                  <a:pt x="10801" y="18733"/>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85" name="Shape 24095"/>
          <p:cNvSpPr/>
          <p:nvPr/>
        </p:nvSpPr>
        <p:spPr>
          <a:xfrm>
            <a:off x="5471181" y="2916821"/>
            <a:ext cx="300256" cy="288914"/>
          </a:xfrm>
          <a:custGeom>
            <a:avLst/>
            <a:gdLst/>
            <a:ahLst/>
            <a:cxnLst>
              <a:cxn ang="0">
                <a:pos x="wd2" y="hd2"/>
              </a:cxn>
              <a:cxn ang="5400000">
                <a:pos x="wd2" y="hd2"/>
              </a:cxn>
              <a:cxn ang="10800000">
                <a:pos x="wd2" y="hd2"/>
              </a:cxn>
              <a:cxn ang="16200000">
                <a:pos x="wd2" y="hd2"/>
              </a:cxn>
            </a:cxnLst>
            <a:rect l="0" t="0" r="r" b="b"/>
            <a:pathLst>
              <a:path w="21548" h="21542" extrusionOk="0">
                <a:moveTo>
                  <a:pt x="12791" y="31"/>
                </a:moveTo>
                <a:cubicBezTo>
                  <a:pt x="12675" y="-13"/>
                  <a:pt x="12533" y="-9"/>
                  <a:pt x="12412" y="49"/>
                </a:cubicBezTo>
                <a:cubicBezTo>
                  <a:pt x="12332" y="86"/>
                  <a:pt x="12270" y="142"/>
                  <a:pt x="12222" y="210"/>
                </a:cubicBezTo>
                <a:cubicBezTo>
                  <a:pt x="12127" y="352"/>
                  <a:pt x="12113" y="543"/>
                  <a:pt x="12188" y="712"/>
                </a:cubicBezTo>
                <a:cubicBezTo>
                  <a:pt x="12188" y="712"/>
                  <a:pt x="13205" y="3022"/>
                  <a:pt x="13205" y="3022"/>
                </a:cubicBezTo>
                <a:cubicBezTo>
                  <a:pt x="13316" y="3273"/>
                  <a:pt x="13600" y="3388"/>
                  <a:pt x="13843" y="3273"/>
                </a:cubicBezTo>
                <a:cubicBezTo>
                  <a:pt x="14084" y="3157"/>
                  <a:pt x="14196" y="2861"/>
                  <a:pt x="14084" y="2610"/>
                </a:cubicBezTo>
                <a:lnTo>
                  <a:pt x="13050" y="282"/>
                </a:lnTo>
                <a:cubicBezTo>
                  <a:pt x="12994" y="156"/>
                  <a:pt x="12907" y="75"/>
                  <a:pt x="12791" y="31"/>
                </a:cubicBezTo>
                <a:close/>
                <a:moveTo>
                  <a:pt x="17739" y="49"/>
                </a:moveTo>
                <a:cubicBezTo>
                  <a:pt x="17523" y="-58"/>
                  <a:pt x="17269" y="15"/>
                  <a:pt x="17136" y="210"/>
                </a:cubicBezTo>
                <a:cubicBezTo>
                  <a:pt x="17120" y="235"/>
                  <a:pt x="17114" y="255"/>
                  <a:pt x="17101" y="282"/>
                </a:cubicBezTo>
                <a:lnTo>
                  <a:pt x="16050" y="2592"/>
                </a:lnTo>
                <a:cubicBezTo>
                  <a:pt x="15936" y="2842"/>
                  <a:pt x="16032" y="3137"/>
                  <a:pt x="16274" y="3255"/>
                </a:cubicBezTo>
                <a:cubicBezTo>
                  <a:pt x="16514" y="3372"/>
                  <a:pt x="16797" y="3271"/>
                  <a:pt x="16912" y="3022"/>
                </a:cubicBezTo>
                <a:lnTo>
                  <a:pt x="17963" y="712"/>
                </a:lnTo>
                <a:cubicBezTo>
                  <a:pt x="18078" y="461"/>
                  <a:pt x="17979" y="166"/>
                  <a:pt x="17739" y="49"/>
                </a:cubicBezTo>
                <a:close/>
                <a:moveTo>
                  <a:pt x="20945" y="4025"/>
                </a:moveTo>
                <a:lnTo>
                  <a:pt x="18566" y="4670"/>
                </a:lnTo>
                <a:cubicBezTo>
                  <a:pt x="18453" y="4701"/>
                  <a:pt x="18354" y="4774"/>
                  <a:pt x="18291" y="4867"/>
                </a:cubicBezTo>
                <a:cubicBezTo>
                  <a:pt x="18211" y="4984"/>
                  <a:pt x="18184" y="5131"/>
                  <a:pt x="18222" y="5279"/>
                </a:cubicBezTo>
                <a:cubicBezTo>
                  <a:pt x="18290" y="5548"/>
                  <a:pt x="18549" y="5708"/>
                  <a:pt x="18808" y="5637"/>
                </a:cubicBezTo>
                <a:lnTo>
                  <a:pt x="21187" y="4992"/>
                </a:lnTo>
                <a:cubicBezTo>
                  <a:pt x="21445" y="4923"/>
                  <a:pt x="21600" y="4650"/>
                  <a:pt x="21532" y="4383"/>
                </a:cubicBezTo>
                <a:cubicBezTo>
                  <a:pt x="21465" y="4115"/>
                  <a:pt x="21202" y="3954"/>
                  <a:pt x="20945" y="4025"/>
                </a:cubicBezTo>
                <a:close/>
                <a:moveTo>
                  <a:pt x="16860" y="4598"/>
                </a:moveTo>
                <a:cubicBezTo>
                  <a:pt x="15133" y="4363"/>
                  <a:pt x="15267" y="6001"/>
                  <a:pt x="14929" y="7231"/>
                </a:cubicBezTo>
                <a:cubicBezTo>
                  <a:pt x="14752" y="7874"/>
                  <a:pt x="13977" y="7523"/>
                  <a:pt x="13533" y="7482"/>
                </a:cubicBezTo>
                <a:cubicBezTo>
                  <a:pt x="13165" y="7447"/>
                  <a:pt x="12799" y="7475"/>
                  <a:pt x="12481" y="7643"/>
                </a:cubicBezTo>
                <a:cubicBezTo>
                  <a:pt x="11159" y="6479"/>
                  <a:pt x="9453" y="5780"/>
                  <a:pt x="7585" y="5780"/>
                </a:cubicBezTo>
                <a:cubicBezTo>
                  <a:pt x="3394" y="5780"/>
                  <a:pt x="0" y="9308"/>
                  <a:pt x="0" y="13661"/>
                </a:cubicBezTo>
                <a:cubicBezTo>
                  <a:pt x="0" y="18013"/>
                  <a:pt x="3395" y="21542"/>
                  <a:pt x="7585" y="21542"/>
                </a:cubicBezTo>
                <a:cubicBezTo>
                  <a:pt x="11774" y="21542"/>
                  <a:pt x="15170" y="18013"/>
                  <a:pt x="15170" y="13661"/>
                </a:cubicBezTo>
                <a:cubicBezTo>
                  <a:pt x="15170" y="11699"/>
                  <a:pt x="14483" y="9917"/>
                  <a:pt x="13343" y="8539"/>
                </a:cubicBezTo>
                <a:cubicBezTo>
                  <a:pt x="13516" y="8520"/>
                  <a:pt x="13721" y="8526"/>
                  <a:pt x="13964" y="8574"/>
                </a:cubicBezTo>
                <a:cubicBezTo>
                  <a:pt x="14557" y="8691"/>
                  <a:pt x="15118" y="8606"/>
                  <a:pt x="15532" y="8127"/>
                </a:cubicBezTo>
                <a:cubicBezTo>
                  <a:pt x="15856" y="7752"/>
                  <a:pt x="15939" y="7210"/>
                  <a:pt x="15998" y="6730"/>
                </a:cubicBezTo>
                <a:cubicBezTo>
                  <a:pt x="16081" y="6062"/>
                  <a:pt x="16074" y="5495"/>
                  <a:pt x="16860" y="5601"/>
                </a:cubicBezTo>
                <a:cubicBezTo>
                  <a:pt x="17475" y="5685"/>
                  <a:pt x="17467" y="4681"/>
                  <a:pt x="16860" y="4598"/>
                </a:cubicBezTo>
                <a:close/>
                <a:moveTo>
                  <a:pt x="18049" y="7446"/>
                </a:moveTo>
                <a:cubicBezTo>
                  <a:pt x="17928" y="7468"/>
                  <a:pt x="17816" y="7548"/>
                  <a:pt x="17739" y="7661"/>
                </a:cubicBezTo>
                <a:cubicBezTo>
                  <a:pt x="17584" y="7887"/>
                  <a:pt x="17641" y="8201"/>
                  <a:pt x="17860" y="8360"/>
                </a:cubicBezTo>
                <a:lnTo>
                  <a:pt x="19859" y="9828"/>
                </a:lnTo>
                <a:cubicBezTo>
                  <a:pt x="20077" y="9989"/>
                  <a:pt x="20379" y="9928"/>
                  <a:pt x="20532" y="9703"/>
                </a:cubicBezTo>
                <a:cubicBezTo>
                  <a:pt x="20685" y="9476"/>
                  <a:pt x="20646" y="9164"/>
                  <a:pt x="20428" y="9004"/>
                </a:cubicBezTo>
                <a:lnTo>
                  <a:pt x="18411" y="7536"/>
                </a:lnTo>
                <a:cubicBezTo>
                  <a:pt x="18302" y="7456"/>
                  <a:pt x="18171" y="7424"/>
                  <a:pt x="18049" y="7446"/>
                </a:cubicBezTo>
                <a:close/>
                <a:moveTo>
                  <a:pt x="4724" y="8986"/>
                </a:moveTo>
                <a:cubicBezTo>
                  <a:pt x="4947" y="9025"/>
                  <a:pt x="5151" y="9155"/>
                  <a:pt x="5292" y="9363"/>
                </a:cubicBezTo>
                <a:cubicBezTo>
                  <a:pt x="5577" y="9776"/>
                  <a:pt x="5486" y="10357"/>
                  <a:pt x="5086" y="10652"/>
                </a:cubicBezTo>
                <a:cubicBezTo>
                  <a:pt x="4072" y="11405"/>
                  <a:pt x="3465" y="12618"/>
                  <a:pt x="3465" y="13912"/>
                </a:cubicBezTo>
                <a:cubicBezTo>
                  <a:pt x="3465" y="14420"/>
                  <a:pt x="3075" y="14825"/>
                  <a:pt x="2586" y="14825"/>
                </a:cubicBezTo>
                <a:cubicBezTo>
                  <a:pt x="2097" y="14825"/>
                  <a:pt x="1689" y="14420"/>
                  <a:pt x="1689" y="13912"/>
                </a:cubicBezTo>
                <a:cubicBezTo>
                  <a:pt x="1689" y="12026"/>
                  <a:pt x="2572" y="10245"/>
                  <a:pt x="4051" y="9148"/>
                </a:cubicBezTo>
                <a:cubicBezTo>
                  <a:pt x="4250" y="9000"/>
                  <a:pt x="4500" y="8948"/>
                  <a:pt x="4724" y="8986"/>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86" name="Shape 24112"/>
          <p:cNvSpPr/>
          <p:nvPr/>
        </p:nvSpPr>
        <p:spPr>
          <a:xfrm>
            <a:off x="3368017" y="2939971"/>
            <a:ext cx="291114" cy="288914"/>
          </a:xfrm>
          <a:custGeom>
            <a:avLst/>
            <a:gdLst/>
            <a:ahLst/>
            <a:cxnLst>
              <a:cxn ang="0">
                <a:pos x="wd2" y="hd2"/>
              </a:cxn>
              <a:cxn ang="5400000">
                <a:pos x="wd2" y="hd2"/>
              </a:cxn>
              <a:cxn ang="10800000">
                <a:pos x="wd2" y="hd2"/>
              </a:cxn>
              <a:cxn ang="16200000">
                <a:pos x="wd2" y="hd2"/>
              </a:cxn>
            </a:cxnLst>
            <a:rect l="0" t="0" r="r" b="b"/>
            <a:pathLst>
              <a:path w="21600" h="21600" extrusionOk="0">
                <a:moveTo>
                  <a:pt x="2008" y="0"/>
                </a:moveTo>
                <a:cubicBezTo>
                  <a:pt x="898" y="0"/>
                  <a:pt x="0" y="905"/>
                  <a:pt x="0" y="2023"/>
                </a:cubicBezTo>
                <a:lnTo>
                  <a:pt x="0" y="16697"/>
                </a:lnTo>
                <a:cubicBezTo>
                  <a:pt x="0" y="17809"/>
                  <a:pt x="898" y="18738"/>
                  <a:pt x="2008" y="18738"/>
                </a:cubicBezTo>
                <a:lnTo>
                  <a:pt x="3021" y="18738"/>
                </a:lnTo>
                <a:lnTo>
                  <a:pt x="3021" y="19577"/>
                </a:lnTo>
                <a:cubicBezTo>
                  <a:pt x="3021" y="20691"/>
                  <a:pt x="3937" y="21600"/>
                  <a:pt x="5047" y="21600"/>
                </a:cubicBezTo>
                <a:lnTo>
                  <a:pt x="19592" y="21600"/>
                </a:lnTo>
                <a:cubicBezTo>
                  <a:pt x="20702" y="21600"/>
                  <a:pt x="21600" y="20691"/>
                  <a:pt x="21600" y="19577"/>
                </a:cubicBezTo>
                <a:lnTo>
                  <a:pt x="21600" y="4903"/>
                </a:lnTo>
                <a:cubicBezTo>
                  <a:pt x="21600" y="3785"/>
                  <a:pt x="20702" y="2880"/>
                  <a:pt x="19592" y="2880"/>
                </a:cubicBezTo>
                <a:lnTo>
                  <a:pt x="18579" y="2880"/>
                </a:lnTo>
                <a:lnTo>
                  <a:pt x="18579" y="2023"/>
                </a:lnTo>
                <a:cubicBezTo>
                  <a:pt x="18579" y="905"/>
                  <a:pt x="17676" y="0"/>
                  <a:pt x="16571" y="0"/>
                </a:cubicBezTo>
                <a:lnTo>
                  <a:pt x="2008" y="0"/>
                </a:lnTo>
                <a:close/>
                <a:moveTo>
                  <a:pt x="1520" y="4211"/>
                </a:moveTo>
                <a:lnTo>
                  <a:pt x="17059" y="4211"/>
                </a:lnTo>
                <a:lnTo>
                  <a:pt x="17059" y="16988"/>
                </a:lnTo>
                <a:lnTo>
                  <a:pt x="1520" y="16988"/>
                </a:lnTo>
                <a:cubicBezTo>
                  <a:pt x="1520" y="16988"/>
                  <a:pt x="1520" y="4211"/>
                  <a:pt x="1520" y="4211"/>
                </a:cubicBezTo>
                <a:close/>
                <a:moveTo>
                  <a:pt x="8846" y="4666"/>
                </a:moveTo>
                <a:lnTo>
                  <a:pt x="8846" y="6216"/>
                </a:lnTo>
                <a:cubicBezTo>
                  <a:pt x="8294" y="6324"/>
                  <a:pt x="7778" y="6544"/>
                  <a:pt x="7327" y="6854"/>
                </a:cubicBezTo>
                <a:lnTo>
                  <a:pt x="6241" y="5760"/>
                </a:lnTo>
                <a:lnTo>
                  <a:pt x="5138" y="6872"/>
                </a:lnTo>
                <a:lnTo>
                  <a:pt x="6205" y="7966"/>
                </a:lnTo>
                <a:cubicBezTo>
                  <a:pt x="5901" y="8422"/>
                  <a:pt x="5694" y="8954"/>
                  <a:pt x="5590" y="9515"/>
                </a:cubicBezTo>
                <a:lnTo>
                  <a:pt x="4052" y="9515"/>
                </a:lnTo>
                <a:lnTo>
                  <a:pt x="4052" y="11083"/>
                </a:lnTo>
                <a:cubicBezTo>
                  <a:pt x="4052" y="11083"/>
                  <a:pt x="5590" y="11083"/>
                  <a:pt x="5590" y="11083"/>
                </a:cubicBezTo>
                <a:cubicBezTo>
                  <a:pt x="5694" y="11644"/>
                  <a:pt x="5901" y="12174"/>
                  <a:pt x="6205" y="12632"/>
                </a:cubicBezTo>
                <a:lnTo>
                  <a:pt x="5138" y="13707"/>
                </a:lnTo>
                <a:lnTo>
                  <a:pt x="6241" y="14837"/>
                </a:lnTo>
                <a:lnTo>
                  <a:pt x="7327" y="13744"/>
                </a:lnTo>
                <a:cubicBezTo>
                  <a:pt x="7778" y="14054"/>
                  <a:pt x="8294" y="14252"/>
                  <a:pt x="8846" y="14364"/>
                </a:cubicBezTo>
                <a:lnTo>
                  <a:pt x="8846" y="15913"/>
                </a:lnTo>
                <a:lnTo>
                  <a:pt x="10420" y="15913"/>
                </a:lnTo>
                <a:lnTo>
                  <a:pt x="10420" y="14364"/>
                </a:lnTo>
                <a:cubicBezTo>
                  <a:pt x="10977" y="14257"/>
                  <a:pt x="11486" y="14054"/>
                  <a:pt x="11940" y="13744"/>
                </a:cubicBezTo>
                <a:lnTo>
                  <a:pt x="13025" y="14837"/>
                </a:lnTo>
                <a:lnTo>
                  <a:pt x="14129" y="13707"/>
                </a:lnTo>
                <a:lnTo>
                  <a:pt x="13043" y="12632"/>
                </a:lnTo>
                <a:cubicBezTo>
                  <a:pt x="13351" y="12174"/>
                  <a:pt x="13572" y="11639"/>
                  <a:pt x="13676" y="11083"/>
                </a:cubicBezTo>
                <a:lnTo>
                  <a:pt x="15214" y="11083"/>
                </a:lnTo>
                <a:lnTo>
                  <a:pt x="15214" y="9515"/>
                </a:lnTo>
                <a:lnTo>
                  <a:pt x="13676" y="9515"/>
                </a:lnTo>
                <a:cubicBezTo>
                  <a:pt x="13573" y="8954"/>
                  <a:pt x="13351" y="8422"/>
                  <a:pt x="13043" y="7966"/>
                </a:cubicBezTo>
                <a:lnTo>
                  <a:pt x="14129" y="6872"/>
                </a:lnTo>
                <a:lnTo>
                  <a:pt x="13025" y="5760"/>
                </a:lnTo>
                <a:lnTo>
                  <a:pt x="11940" y="6854"/>
                </a:lnTo>
                <a:cubicBezTo>
                  <a:pt x="11491" y="6544"/>
                  <a:pt x="10977" y="6324"/>
                  <a:pt x="10420" y="6216"/>
                </a:cubicBezTo>
                <a:lnTo>
                  <a:pt x="10420" y="4666"/>
                </a:lnTo>
                <a:lnTo>
                  <a:pt x="8846" y="4666"/>
                </a:lnTo>
                <a:close/>
                <a:moveTo>
                  <a:pt x="18579" y="7091"/>
                </a:moveTo>
                <a:lnTo>
                  <a:pt x="20080" y="7091"/>
                </a:lnTo>
                <a:lnTo>
                  <a:pt x="20080" y="19868"/>
                </a:lnTo>
                <a:cubicBezTo>
                  <a:pt x="20080" y="19868"/>
                  <a:pt x="4541" y="19868"/>
                  <a:pt x="4541" y="19868"/>
                </a:cubicBezTo>
                <a:lnTo>
                  <a:pt x="4541" y="18738"/>
                </a:lnTo>
                <a:lnTo>
                  <a:pt x="16571" y="18738"/>
                </a:lnTo>
                <a:cubicBezTo>
                  <a:pt x="17676" y="18738"/>
                  <a:pt x="18579" y="17809"/>
                  <a:pt x="18579" y="16697"/>
                </a:cubicBezTo>
                <a:lnTo>
                  <a:pt x="18579" y="7091"/>
                </a:lnTo>
                <a:close/>
                <a:moveTo>
                  <a:pt x="9624" y="8567"/>
                </a:moveTo>
                <a:cubicBezTo>
                  <a:pt x="10570" y="8567"/>
                  <a:pt x="11343" y="9343"/>
                  <a:pt x="11343" y="10299"/>
                </a:cubicBezTo>
                <a:cubicBezTo>
                  <a:pt x="11339" y="11247"/>
                  <a:pt x="10570" y="12012"/>
                  <a:pt x="9624" y="12012"/>
                </a:cubicBezTo>
                <a:cubicBezTo>
                  <a:pt x="8682" y="12012"/>
                  <a:pt x="7924" y="11247"/>
                  <a:pt x="7924" y="10299"/>
                </a:cubicBezTo>
                <a:cubicBezTo>
                  <a:pt x="7924" y="9343"/>
                  <a:pt x="8682" y="8567"/>
                  <a:pt x="9624" y="8567"/>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87" name="Shape 24133"/>
          <p:cNvSpPr/>
          <p:nvPr/>
        </p:nvSpPr>
        <p:spPr>
          <a:xfrm>
            <a:off x="4434979" y="3973531"/>
            <a:ext cx="312528" cy="284504"/>
          </a:xfrm>
          <a:custGeom>
            <a:avLst/>
            <a:gdLst/>
            <a:ahLst/>
            <a:cxnLst>
              <a:cxn ang="0">
                <a:pos x="wd2" y="hd2"/>
              </a:cxn>
              <a:cxn ang="5400000">
                <a:pos x="wd2" y="hd2"/>
              </a:cxn>
              <a:cxn ang="10800000">
                <a:pos x="wd2" y="hd2"/>
              </a:cxn>
              <a:cxn ang="16200000">
                <a:pos x="wd2" y="hd2"/>
              </a:cxn>
            </a:cxnLst>
            <a:rect l="0" t="0" r="r" b="b"/>
            <a:pathLst>
              <a:path w="21600" h="21600" extrusionOk="0">
                <a:moveTo>
                  <a:pt x="3799" y="15464"/>
                </a:moveTo>
                <a:lnTo>
                  <a:pt x="6852" y="15464"/>
                </a:lnTo>
                <a:lnTo>
                  <a:pt x="6480" y="16855"/>
                </a:lnTo>
                <a:lnTo>
                  <a:pt x="6331" y="17018"/>
                </a:lnTo>
                <a:lnTo>
                  <a:pt x="6331" y="17182"/>
                </a:lnTo>
                <a:lnTo>
                  <a:pt x="3501" y="17182"/>
                </a:lnTo>
                <a:lnTo>
                  <a:pt x="3277" y="17018"/>
                </a:lnTo>
                <a:lnTo>
                  <a:pt x="2979" y="16691"/>
                </a:lnTo>
                <a:lnTo>
                  <a:pt x="2979" y="16036"/>
                </a:lnTo>
                <a:lnTo>
                  <a:pt x="3501" y="15464"/>
                </a:lnTo>
                <a:lnTo>
                  <a:pt x="3799" y="15464"/>
                </a:lnTo>
                <a:close/>
                <a:moveTo>
                  <a:pt x="8938" y="14318"/>
                </a:moveTo>
                <a:lnTo>
                  <a:pt x="8566" y="15873"/>
                </a:lnTo>
                <a:lnTo>
                  <a:pt x="9385" y="16691"/>
                </a:lnTo>
                <a:lnTo>
                  <a:pt x="10800" y="16036"/>
                </a:lnTo>
                <a:lnTo>
                  <a:pt x="8938" y="14318"/>
                </a:lnTo>
                <a:close/>
                <a:moveTo>
                  <a:pt x="8714" y="13173"/>
                </a:moveTo>
                <a:lnTo>
                  <a:pt x="11843" y="16282"/>
                </a:lnTo>
                <a:lnTo>
                  <a:pt x="8193" y="17836"/>
                </a:lnTo>
                <a:lnTo>
                  <a:pt x="7895" y="17836"/>
                </a:lnTo>
                <a:lnTo>
                  <a:pt x="7672" y="17591"/>
                </a:lnTo>
                <a:lnTo>
                  <a:pt x="7672" y="17264"/>
                </a:lnTo>
                <a:lnTo>
                  <a:pt x="8714" y="13173"/>
                </a:lnTo>
                <a:close/>
                <a:moveTo>
                  <a:pt x="3799" y="11700"/>
                </a:moveTo>
                <a:lnTo>
                  <a:pt x="8342" y="11700"/>
                </a:lnTo>
                <a:lnTo>
                  <a:pt x="7374" y="13418"/>
                </a:lnTo>
                <a:lnTo>
                  <a:pt x="3501" y="13418"/>
                </a:lnTo>
                <a:lnTo>
                  <a:pt x="2979" y="12845"/>
                </a:lnTo>
                <a:lnTo>
                  <a:pt x="2979" y="12109"/>
                </a:lnTo>
                <a:lnTo>
                  <a:pt x="3277" y="11864"/>
                </a:lnTo>
                <a:lnTo>
                  <a:pt x="3501" y="11700"/>
                </a:lnTo>
                <a:lnTo>
                  <a:pt x="3799" y="11700"/>
                </a:lnTo>
                <a:close/>
                <a:moveTo>
                  <a:pt x="3799" y="7855"/>
                </a:moveTo>
                <a:lnTo>
                  <a:pt x="11321" y="7855"/>
                </a:lnTo>
                <a:lnTo>
                  <a:pt x="9906" y="9736"/>
                </a:lnTo>
                <a:lnTo>
                  <a:pt x="3501" y="9736"/>
                </a:lnTo>
                <a:lnTo>
                  <a:pt x="3277" y="9409"/>
                </a:lnTo>
                <a:lnTo>
                  <a:pt x="2979" y="9164"/>
                </a:lnTo>
                <a:lnTo>
                  <a:pt x="2979" y="8427"/>
                </a:lnTo>
                <a:lnTo>
                  <a:pt x="3277" y="8182"/>
                </a:lnTo>
                <a:lnTo>
                  <a:pt x="3501" y="8018"/>
                </a:lnTo>
                <a:lnTo>
                  <a:pt x="3799" y="7855"/>
                </a:lnTo>
                <a:close/>
                <a:moveTo>
                  <a:pt x="14524" y="7609"/>
                </a:moveTo>
                <a:lnTo>
                  <a:pt x="14450" y="7691"/>
                </a:lnTo>
                <a:lnTo>
                  <a:pt x="10651" y="12273"/>
                </a:lnTo>
                <a:lnTo>
                  <a:pt x="10502" y="12600"/>
                </a:lnTo>
                <a:lnTo>
                  <a:pt x="10651" y="12682"/>
                </a:lnTo>
                <a:lnTo>
                  <a:pt x="10949" y="13009"/>
                </a:lnTo>
                <a:lnTo>
                  <a:pt x="11023" y="13009"/>
                </a:lnTo>
                <a:lnTo>
                  <a:pt x="11172" y="12845"/>
                </a:lnTo>
                <a:lnTo>
                  <a:pt x="14971" y="8264"/>
                </a:lnTo>
                <a:lnTo>
                  <a:pt x="15046" y="8182"/>
                </a:lnTo>
                <a:lnTo>
                  <a:pt x="14971" y="7855"/>
                </a:lnTo>
                <a:lnTo>
                  <a:pt x="14822" y="7691"/>
                </a:lnTo>
                <a:lnTo>
                  <a:pt x="14524" y="7609"/>
                </a:lnTo>
                <a:close/>
                <a:moveTo>
                  <a:pt x="15865" y="5973"/>
                </a:moveTo>
                <a:lnTo>
                  <a:pt x="15343" y="6545"/>
                </a:lnTo>
                <a:lnTo>
                  <a:pt x="15343" y="7036"/>
                </a:lnTo>
                <a:lnTo>
                  <a:pt x="15567" y="7118"/>
                </a:lnTo>
                <a:lnTo>
                  <a:pt x="15716" y="7282"/>
                </a:lnTo>
                <a:lnTo>
                  <a:pt x="16014" y="7118"/>
                </a:lnTo>
                <a:lnTo>
                  <a:pt x="16237" y="6709"/>
                </a:lnTo>
                <a:lnTo>
                  <a:pt x="16386" y="6545"/>
                </a:lnTo>
                <a:lnTo>
                  <a:pt x="16237" y="6300"/>
                </a:lnTo>
                <a:lnTo>
                  <a:pt x="16088" y="6136"/>
                </a:lnTo>
                <a:lnTo>
                  <a:pt x="15865" y="5973"/>
                </a:lnTo>
                <a:close/>
                <a:moveTo>
                  <a:pt x="15716" y="4582"/>
                </a:moveTo>
                <a:lnTo>
                  <a:pt x="18844" y="7609"/>
                </a:lnTo>
                <a:lnTo>
                  <a:pt x="18323" y="8264"/>
                </a:lnTo>
                <a:lnTo>
                  <a:pt x="12588" y="15300"/>
                </a:lnTo>
                <a:lnTo>
                  <a:pt x="12215" y="15709"/>
                </a:lnTo>
                <a:lnTo>
                  <a:pt x="9087" y="12682"/>
                </a:lnTo>
                <a:lnTo>
                  <a:pt x="9459" y="12109"/>
                </a:lnTo>
                <a:lnTo>
                  <a:pt x="15194" y="5155"/>
                </a:lnTo>
                <a:lnTo>
                  <a:pt x="15716" y="4582"/>
                </a:lnTo>
                <a:close/>
                <a:moveTo>
                  <a:pt x="3799" y="4173"/>
                </a:moveTo>
                <a:lnTo>
                  <a:pt x="11694" y="4173"/>
                </a:lnTo>
                <a:lnTo>
                  <a:pt x="11917" y="4255"/>
                </a:lnTo>
                <a:lnTo>
                  <a:pt x="12215" y="4418"/>
                </a:lnTo>
                <a:lnTo>
                  <a:pt x="12364" y="4745"/>
                </a:lnTo>
                <a:lnTo>
                  <a:pt x="12439" y="4991"/>
                </a:lnTo>
                <a:lnTo>
                  <a:pt x="12364" y="5400"/>
                </a:lnTo>
                <a:lnTo>
                  <a:pt x="12215" y="5727"/>
                </a:lnTo>
                <a:lnTo>
                  <a:pt x="11917" y="5891"/>
                </a:lnTo>
                <a:lnTo>
                  <a:pt x="11694" y="5973"/>
                </a:lnTo>
                <a:lnTo>
                  <a:pt x="3799" y="5973"/>
                </a:lnTo>
                <a:lnTo>
                  <a:pt x="3501" y="5891"/>
                </a:lnTo>
                <a:lnTo>
                  <a:pt x="3277" y="5727"/>
                </a:lnTo>
                <a:lnTo>
                  <a:pt x="2979" y="5400"/>
                </a:lnTo>
                <a:lnTo>
                  <a:pt x="2979" y="4745"/>
                </a:lnTo>
                <a:lnTo>
                  <a:pt x="3277" y="4418"/>
                </a:lnTo>
                <a:lnTo>
                  <a:pt x="3501" y="4255"/>
                </a:lnTo>
                <a:lnTo>
                  <a:pt x="3799" y="4173"/>
                </a:lnTo>
                <a:close/>
                <a:moveTo>
                  <a:pt x="16759" y="3191"/>
                </a:moveTo>
                <a:lnTo>
                  <a:pt x="20036" y="6300"/>
                </a:lnTo>
                <a:lnTo>
                  <a:pt x="19217" y="7282"/>
                </a:lnTo>
                <a:lnTo>
                  <a:pt x="16088" y="4173"/>
                </a:lnTo>
                <a:lnTo>
                  <a:pt x="16237" y="3845"/>
                </a:lnTo>
                <a:lnTo>
                  <a:pt x="16759" y="3191"/>
                </a:lnTo>
                <a:close/>
                <a:moveTo>
                  <a:pt x="18844" y="2127"/>
                </a:moveTo>
                <a:lnTo>
                  <a:pt x="18323" y="2700"/>
                </a:lnTo>
                <a:lnTo>
                  <a:pt x="20110" y="4745"/>
                </a:lnTo>
                <a:lnTo>
                  <a:pt x="20781" y="4009"/>
                </a:lnTo>
                <a:lnTo>
                  <a:pt x="18844" y="2127"/>
                </a:lnTo>
                <a:close/>
                <a:moveTo>
                  <a:pt x="18844" y="1309"/>
                </a:moveTo>
                <a:lnTo>
                  <a:pt x="19068" y="1309"/>
                </a:lnTo>
                <a:lnTo>
                  <a:pt x="19514" y="1473"/>
                </a:lnTo>
                <a:lnTo>
                  <a:pt x="21451" y="3600"/>
                </a:lnTo>
                <a:lnTo>
                  <a:pt x="21600" y="4009"/>
                </a:lnTo>
                <a:lnTo>
                  <a:pt x="21451" y="4255"/>
                </a:lnTo>
                <a:lnTo>
                  <a:pt x="21302" y="4745"/>
                </a:lnTo>
                <a:lnTo>
                  <a:pt x="20259" y="5973"/>
                </a:lnTo>
                <a:lnTo>
                  <a:pt x="17131" y="2864"/>
                </a:lnTo>
                <a:lnTo>
                  <a:pt x="18174" y="1555"/>
                </a:lnTo>
                <a:lnTo>
                  <a:pt x="18472" y="1309"/>
                </a:lnTo>
                <a:lnTo>
                  <a:pt x="18844" y="1309"/>
                </a:lnTo>
                <a:close/>
                <a:moveTo>
                  <a:pt x="1564" y="0"/>
                </a:moveTo>
                <a:lnTo>
                  <a:pt x="14301" y="0"/>
                </a:lnTo>
                <a:lnTo>
                  <a:pt x="14822" y="327"/>
                </a:lnTo>
                <a:lnTo>
                  <a:pt x="15194" y="736"/>
                </a:lnTo>
                <a:lnTo>
                  <a:pt x="15492" y="1882"/>
                </a:lnTo>
                <a:lnTo>
                  <a:pt x="15492" y="2864"/>
                </a:lnTo>
                <a:lnTo>
                  <a:pt x="13928" y="4827"/>
                </a:lnTo>
                <a:lnTo>
                  <a:pt x="13928" y="1718"/>
                </a:lnTo>
                <a:lnTo>
                  <a:pt x="1564" y="1718"/>
                </a:lnTo>
                <a:lnTo>
                  <a:pt x="1564" y="19718"/>
                </a:lnTo>
                <a:lnTo>
                  <a:pt x="13928" y="19718"/>
                </a:lnTo>
                <a:lnTo>
                  <a:pt x="13928" y="15873"/>
                </a:lnTo>
                <a:lnTo>
                  <a:pt x="15492" y="13827"/>
                </a:lnTo>
                <a:lnTo>
                  <a:pt x="15492" y="19718"/>
                </a:lnTo>
                <a:lnTo>
                  <a:pt x="15194" y="20864"/>
                </a:lnTo>
                <a:lnTo>
                  <a:pt x="14822" y="21109"/>
                </a:lnTo>
                <a:lnTo>
                  <a:pt x="14301" y="21436"/>
                </a:lnTo>
                <a:lnTo>
                  <a:pt x="13779" y="21600"/>
                </a:lnTo>
                <a:lnTo>
                  <a:pt x="1564" y="21600"/>
                </a:lnTo>
                <a:lnTo>
                  <a:pt x="1043" y="21436"/>
                </a:lnTo>
                <a:lnTo>
                  <a:pt x="670" y="21109"/>
                </a:lnTo>
                <a:lnTo>
                  <a:pt x="223" y="20864"/>
                </a:lnTo>
                <a:lnTo>
                  <a:pt x="0" y="20291"/>
                </a:lnTo>
                <a:lnTo>
                  <a:pt x="0" y="1309"/>
                </a:lnTo>
                <a:lnTo>
                  <a:pt x="223" y="736"/>
                </a:lnTo>
                <a:lnTo>
                  <a:pt x="670" y="327"/>
                </a:lnTo>
                <a:lnTo>
                  <a:pt x="1043" y="0"/>
                </a:lnTo>
                <a:lnTo>
                  <a:pt x="1564"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88" name="Shape 24137"/>
          <p:cNvSpPr/>
          <p:nvPr/>
        </p:nvSpPr>
        <p:spPr>
          <a:xfrm>
            <a:off x="3681260" y="2142943"/>
            <a:ext cx="310370" cy="378260"/>
          </a:xfrm>
          <a:custGeom>
            <a:avLst/>
            <a:gdLst/>
            <a:ahLst/>
            <a:cxnLst>
              <a:cxn ang="0">
                <a:pos x="wd2" y="hd2"/>
              </a:cxn>
              <a:cxn ang="5400000">
                <a:pos x="wd2" y="hd2"/>
              </a:cxn>
              <a:cxn ang="10800000">
                <a:pos x="wd2" y="hd2"/>
              </a:cxn>
              <a:cxn ang="16200000">
                <a:pos x="wd2" y="hd2"/>
              </a:cxn>
            </a:cxnLst>
            <a:rect l="0" t="0" r="r" b="b"/>
            <a:pathLst>
              <a:path w="21600" h="21600" extrusionOk="0">
                <a:moveTo>
                  <a:pt x="19275" y="15815"/>
                </a:moveTo>
                <a:lnTo>
                  <a:pt x="18975" y="15815"/>
                </a:lnTo>
                <a:lnTo>
                  <a:pt x="18750" y="16062"/>
                </a:lnTo>
                <a:lnTo>
                  <a:pt x="16200" y="18400"/>
                </a:lnTo>
                <a:lnTo>
                  <a:pt x="14775" y="17415"/>
                </a:lnTo>
                <a:lnTo>
                  <a:pt x="14550" y="17292"/>
                </a:lnTo>
                <a:lnTo>
                  <a:pt x="14250" y="17292"/>
                </a:lnTo>
                <a:lnTo>
                  <a:pt x="14025" y="17415"/>
                </a:lnTo>
                <a:lnTo>
                  <a:pt x="13725" y="17538"/>
                </a:lnTo>
                <a:lnTo>
                  <a:pt x="13650" y="17723"/>
                </a:lnTo>
                <a:lnTo>
                  <a:pt x="13650" y="18092"/>
                </a:lnTo>
                <a:lnTo>
                  <a:pt x="13725" y="18277"/>
                </a:lnTo>
                <a:lnTo>
                  <a:pt x="13875" y="18400"/>
                </a:lnTo>
                <a:lnTo>
                  <a:pt x="15825" y="19692"/>
                </a:lnTo>
                <a:lnTo>
                  <a:pt x="15975" y="19815"/>
                </a:lnTo>
                <a:lnTo>
                  <a:pt x="16650" y="19815"/>
                </a:lnTo>
                <a:lnTo>
                  <a:pt x="16875" y="19569"/>
                </a:lnTo>
                <a:lnTo>
                  <a:pt x="19875" y="16800"/>
                </a:lnTo>
                <a:lnTo>
                  <a:pt x="20025" y="16554"/>
                </a:lnTo>
                <a:lnTo>
                  <a:pt x="20025" y="16369"/>
                </a:lnTo>
                <a:lnTo>
                  <a:pt x="19875" y="16123"/>
                </a:lnTo>
                <a:lnTo>
                  <a:pt x="19800" y="15938"/>
                </a:lnTo>
                <a:lnTo>
                  <a:pt x="19500" y="15815"/>
                </a:lnTo>
                <a:lnTo>
                  <a:pt x="19275" y="15815"/>
                </a:lnTo>
                <a:close/>
                <a:moveTo>
                  <a:pt x="7200" y="15200"/>
                </a:moveTo>
                <a:lnTo>
                  <a:pt x="10875" y="15200"/>
                </a:lnTo>
                <a:lnTo>
                  <a:pt x="11025" y="15262"/>
                </a:lnTo>
                <a:lnTo>
                  <a:pt x="11025" y="15938"/>
                </a:lnTo>
                <a:lnTo>
                  <a:pt x="10875" y="16062"/>
                </a:lnTo>
                <a:lnTo>
                  <a:pt x="10575" y="16123"/>
                </a:lnTo>
                <a:lnTo>
                  <a:pt x="7200" y="16123"/>
                </a:lnTo>
                <a:lnTo>
                  <a:pt x="7050" y="16062"/>
                </a:lnTo>
                <a:lnTo>
                  <a:pt x="6975" y="15938"/>
                </a:lnTo>
                <a:lnTo>
                  <a:pt x="6825" y="15815"/>
                </a:lnTo>
                <a:lnTo>
                  <a:pt x="6825" y="15508"/>
                </a:lnTo>
                <a:lnTo>
                  <a:pt x="6975" y="15262"/>
                </a:lnTo>
                <a:lnTo>
                  <a:pt x="7050" y="15200"/>
                </a:lnTo>
                <a:lnTo>
                  <a:pt x="7200" y="15200"/>
                </a:lnTo>
                <a:close/>
                <a:moveTo>
                  <a:pt x="5925" y="14523"/>
                </a:moveTo>
                <a:lnTo>
                  <a:pt x="6150" y="14523"/>
                </a:lnTo>
                <a:lnTo>
                  <a:pt x="6150" y="14954"/>
                </a:lnTo>
                <a:lnTo>
                  <a:pt x="4725" y="16246"/>
                </a:lnTo>
                <a:lnTo>
                  <a:pt x="4575" y="16369"/>
                </a:lnTo>
                <a:lnTo>
                  <a:pt x="4425" y="16369"/>
                </a:lnTo>
                <a:lnTo>
                  <a:pt x="4350" y="16246"/>
                </a:lnTo>
                <a:lnTo>
                  <a:pt x="3375" y="15692"/>
                </a:lnTo>
                <a:lnTo>
                  <a:pt x="3300" y="15631"/>
                </a:lnTo>
                <a:lnTo>
                  <a:pt x="3300" y="15262"/>
                </a:lnTo>
                <a:lnTo>
                  <a:pt x="3525" y="15200"/>
                </a:lnTo>
                <a:lnTo>
                  <a:pt x="3675" y="15200"/>
                </a:lnTo>
                <a:lnTo>
                  <a:pt x="3825" y="15262"/>
                </a:lnTo>
                <a:lnTo>
                  <a:pt x="4425" y="15631"/>
                </a:lnTo>
                <a:lnTo>
                  <a:pt x="5625" y="14523"/>
                </a:lnTo>
                <a:lnTo>
                  <a:pt x="5925" y="14523"/>
                </a:lnTo>
                <a:close/>
                <a:moveTo>
                  <a:pt x="16650" y="13662"/>
                </a:moveTo>
                <a:lnTo>
                  <a:pt x="18600" y="13969"/>
                </a:lnTo>
                <a:lnTo>
                  <a:pt x="20175" y="14831"/>
                </a:lnTo>
                <a:lnTo>
                  <a:pt x="21225" y="16062"/>
                </a:lnTo>
                <a:lnTo>
                  <a:pt x="21600" y="17662"/>
                </a:lnTo>
                <a:lnTo>
                  <a:pt x="21225" y="19262"/>
                </a:lnTo>
                <a:lnTo>
                  <a:pt x="20175" y="20554"/>
                </a:lnTo>
                <a:lnTo>
                  <a:pt x="18600" y="21415"/>
                </a:lnTo>
                <a:lnTo>
                  <a:pt x="16650" y="21600"/>
                </a:lnTo>
                <a:lnTo>
                  <a:pt x="14775" y="21415"/>
                </a:lnTo>
                <a:lnTo>
                  <a:pt x="13200" y="20554"/>
                </a:lnTo>
                <a:lnTo>
                  <a:pt x="12150" y="19262"/>
                </a:lnTo>
                <a:lnTo>
                  <a:pt x="11775" y="17662"/>
                </a:lnTo>
                <a:lnTo>
                  <a:pt x="12150" y="16062"/>
                </a:lnTo>
                <a:lnTo>
                  <a:pt x="13200" y="14831"/>
                </a:lnTo>
                <a:lnTo>
                  <a:pt x="14775" y="13969"/>
                </a:lnTo>
                <a:lnTo>
                  <a:pt x="16650" y="13662"/>
                </a:lnTo>
                <a:close/>
                <a:moveTo>
                  <a:pt x="7200" y="12369"/>
                </a:moveTo>
                <a:lnTo>
                  <a:pt x="11400" y="12369"/>
                </a:lnTo>
                <a:lnTo>
                  <a:pt x="11550" y="12492"/>
                </a:lnTo>
                <a:lnTo>
                  <a:pt x="11625" y="12615"/>
                </a:lnTo>
                <a:lnTo>
                  <a:pt x="11775" y="12677"/>
                </a:lnTo>
                <a:lnTo>
                  <a:pt x="11775" y="13046"/>
                </a:lnTo>
                <a:lnTo>
                  <a:pt x="11625" y="13108"/>
                </a:lnTo>
                <a:lnTo>
                  <a:pt x="11550" y="13231"/>
                </a:lnTo>
                <a:lnTo>
                  <a:pt x="11400" y="13354"/>
                </a:lnTo>
                <a:lnTo>
                  <a:pt x="7200" y="13354"/>
                </a:lnTo>
                <a:lnTo>
                  <a:pt x="7050" y="13231"/>
                </a:lnTo>
                <a:lnTo>
                  <a:pt x="6975" y="13108"/>
                </a:lnTo>
                <a:lnTo>
                  <a:pt x="6825" y="13046"/>
                </a:lnTo>
                <a:lnTo>
                  <a:pt x="6825" y="12677"/>
                </a:lnTo>
                <a:lnTo>
                  <a:pt x="6975" y="12615"/>
                </a:lnTo>
                <a:lnTo>
                  <a:pt x="7050" y="12492"/>
                </a:lnTo>
                <a:lnTo>
                  <a:pt x="7200" y="12369"/>
                </a:lnTo>
                <a:close/>
                <a:moveTo>
                  <a:pt x="5925" y="11815"/>
                </a:moveTo>
                <a:lnTo>
                  <a:pt x="6150" y="11938"/>
                </a:lnTo>
                <a:lnTo>
                  <a:pt x="6150" y="12246"/>
                </a:lnTo>
                <a:lnTo>
                  <a:pt x="4725" y="13538"/>
                </a:lnTo>
                <a:lnTo>
                  <a:pt x="4575" y="13662"/>
                </a:lnTo>
                <a:lnTo>
                  <a:pt x="4350" y="13662"/>
                </a:lnTo>
                <a:lnTo>
                  <a:pt x="3375" y="13046"/>
                </a:lnTo>
                <a:lnTo>
                  <a:pt x="3300" y="12923"/>
                </a:lnTo>
                <a:lnTo>
                  <a:pt x="3300" y="12615"/>
                </a:lnTo>
                <a:lnTo>
                  <a:pt x="3825" y="12615"/>
                </a:lnTo>
                <a:lnTo>
                  <a:pt x="4425" y="13046"/>
                </a:lnTo>
                <a:lnTo>
                  <a:pt x="5625" y="11938"/>
                </a:lnTo>
                <a:lnTo>
                  <a:pt x="5775" y="11815"/>
                </a:lnTo>
                <a:lnTo>
                  <a:pt x="5925" y="11815"/>
                </a:lnTo>
                <a:close/>
                <a:moveTo>
                  <a:pt x="7200" y="9908"/>
                </a:moveTo>
                <a:lnTo>
                  <a:pt x="13500" y="9908"/>
                </a:lnTo>
                <a:lnTo>
                  <a:pt x="13650" y="10154"/>
                </a:lnTo>
                <a:lnTo>
                  <a:pt x="13650" y="10646"/>
                </a:lnTo>
                <a:lnTo>
                  <a:pt x="13500" y="10769"/>
                </a:lnTo>
                <a:lnTo>
                  <a:pt x="13200" y="10892"/>
                </a:lnTo>
                <a:lnTo>
                  <a:pt x="7200" y="10892"/>
                </a:lnTo>
                <a:lnTo>
                  <a:pt x="7050" y="10769"/>
                </a:lnTo>
                <a:lnTo>
                  <a:pt x="6975" y="10646"/>
                </a:lnTo>
                <a:lnTo>
                  <a:pt x="6825" y="10585"/>
                </a:lnTo>
                <a:lnTo>
                  <a:pt x="6825" y="10215"/>
                </a:lnTo>
                <a:lnTo>
                  <a:pt x="6975" y="10154"/>
                </a:lnTo>
                <a:lnTo>
                  <a:pt x="7050" y="9908"/>
                </a:lnTo>
                <a:lnTo>
                  <a:pt x="7200" y="9908"/>
                </a:lnTo>
                <a:close/>
                <a:moveTo>
                  <a:pt x="5925" y="9169"/>
                </a:moveTo>
                <a:lnTo>
                  <a:pt x="6150" y="9292"/>
                </a:lnTo>
                <a:lnTo>
                  <a:pt x="6150" y="9723"/>
                </a:lnTo>
                <a:lnTo>
                  <a:pt x="4725" y="10954"/>
                </a:lnTo>
                <a:lnTo>
                  <a:pt x="4575" y="10954"/>
                </a:lnTo>
                <a:lnTo>
                  <a:pt x="4425" y="11077"/>
                </a:lnTo>
                <a:lnTo>
                  <a:pt x="4350" y="10954"/>
                </a:lnTo>
                <a:lnTo>
                  <a:pt x="3375" y="10462"/>
                </a:lnTo>
                <a:lnTo>
                  <a:pt x="3300" y="10338"/>
                </a:lnTo>
                <a:lnTo>
                  <a:pt x="3300" y="10031"/>
                </a:lnTo>
                <a:lnTo>
                  <a:pt x="3525" y="9908"/>
                </a:lnTo>
                <a:lnTo>
                  <a:pt x="3675" y="9908"/>
                </a:lnTo>
                <a:lnTo>
                  <a:pt x="3825" y="10031"/>
                </a:lnTo>
                <a:lnTo>
                  <a:pt x="4425" y="10338"/>
                </a:lnTo>
                <a:lnTo>
                  <a:pt x="5625" y="9292"/>
                </a:lnTo>
                <a:lnTo>
                  <a:pt x="5775" y="9292"/>
                </a:lnTo>
                <a:lnTo>
                  <a:pt x="5925" y="9169"/>
                </a:lnTo>
                <a:close/>
                <a:moveTo>
                  <a:pt x="7200" y="7138"/>
                </a:moveTo>
                <a:lnTo>
                  <a:pt x="13200" y="7138"/>
                </a:lnTo>
                <a:lnTo>
                  <a:pt x="13500" y="7200"/>
                </a:lnTo>
                <a:lnTo>
                  <a:pt x="13650" y="7323"/>
                </a:lnTo>
                <a:lnTo>
                  <a:pt x="13650" y="7877"/>
                </a:lnTo>
                <a:lnTo>
                  <a:pt x="13500" y="8000"/>
                </a:lnTo>
                <a:lnTo>
                  <a:pt x="13200" y="8062"/>
                </a:lnTo>
                <a:lnTo>
                  <a:pt x="7200" y="8062"/>
                </a:lnTo>
                <a:lnTo>
                  <a:pt x="7050" y="8000"/>
                </a:lnTo>
                <a:lnTo>
                  <a:pt x="6975" y="7877"/>
                </a:lnTo>
                <a:lnTo>
                  <a:pt x="6825" y="7754"/>
                </a:lnTo>
                <a:lnTo>
                  <a:pt x="6825" y="7446"/>
                </a:lnTo>
                <a:lnTo>
                  <a:pt x="6975" y="7323"/>
                </a:lnTo>
                <a:lnTo>
                  <a:pt x="7050" y="7200"/>
                </a:lnTo>
                <a:lnTo>
                  <a:pt x="7200" y="7138"/>
                </a:lnTo>
                <a:close/>
                <a:moveTo>
                  <a:pt x="5925" y="6462"/>
                </a:moveTo>
                <a:lnTo>
                  <a:pt x="6150" y="6462"/>
                </a:lnTo>
                <a:lnTo>
                  <a:pt x="6150" y="6892"/>
                </a:lnTo>
                <a:lnTo>
                  <a:pt x="4725" y="8185"/>
                </a:lnTo>
                <a:lnTo>
                  <a:pt x="4575" y="8308"/>
                </a:lnTo>
                <a:lnTo>
                  <a:pt x="4425" y="8308"/>
                </a:lnTo>
                <a:lnTo>
                  <a:pt x="4350" y="8185"/>
                </a:lnTo>
                <a:lnTo>
                  <a:pt x="3375" y="7631"/>
                </a:lnTo>
                <a:lnTo>
                  <a:pt x="3300" y="7569"/>
                </a:lnTo>
                <a:lnTo>
                  <a:pt x="3300" y="7200"/>
                </a:lnTo>
                <a:lnTo>
                  <a:pt x="3525" y="7200"/>
                </a:lnTo>
                <a:lnTo>
                  <a:pt x="3675" y="7138"/>
                </a:lnTo>
                <a:lnTo>
                  <a:pt x="3825" y="7200"/>
                </a:lnTo>
                <a:lnTo>
                  <a:pt x="4425" y="7631"/>
                </a:lnTo>
                <a:lnTo>
                  <a:pt x="5625" y="6585"/>
                </a:lnTo>
                <a:lnTo>
                  <a:pt x="5775" y="6462"/>
                </a:lnTo>
                <a:lnTo>
                  <a:pt x="5925" y="6462"/>
                </a:lnTo>
                <a:close/>
                <a:moveTo>
                  <a:pt x="1200" y="2154"/>
                </a:moveTo>
                <a:lnTo>
                  <a:pt x="4200" y="2154"/>
                </a:lnTo>
                <a:lnTo>
                  <a:pt x="4200" y="2523"/>
                </a:lnTo>
                <a:lnTo>
                  <a:pt x="4350" y="3015"/>
                </a:lnTo>
                <a:lnTo>
                  <a:pt x="4575" y="3446"/>
                </a:lnTo>
                <a:lnTo>
                  <a:pt x="4950" y="3815"/>
                </a:lnTo>
                <a:lnTo>
                  <a:pt x="5475" y="4000"/>
                </a:lnTo>
                <a:lnTo>
                  <a:pt x="11625" y="4000"/>
                </a:lnTo>
                <a:lnTo>
                  <a:pt x="12075" y="3815"/>
                </a:lnTo>
                <a:lnTo>
                  <a:pt x="12600" y="3446"/>
                </a:lnTo>
                <a:lnTo>
                  <a:pt x="12825" y="3015"/>
                </a:lnTo>
                <a:lnTo>
                  <a:pt x="12825" y="2154"/>
                </a:lnTo>
                <a:lnTo>
                  <a:pt x="15150" y="2154"/>
                </a:lnTo>
                <a:lnTo>
                  <a:pt x="15675" y="2277"/>
                </a:lnTo>
                <a:lnTo>
                  <a:pt x="16125" y="2400"/>
                </a:lnTo>
                <a:lnTo>
                  <a:pt x="16500" y="2585"/>
                </a:lnTo>
                <a:lnTo>
                  <a:pt x="16725" y="2831"/>
                </a:lnTo>
                <a:lnTo>
                  <a:pt x="17025" y="3138"/>
                </a:lnTo>
                <a:lnTo>
                  <a:pt x="17025" y="12677"/>
                </a:lnTo>
                <a:lnTo>
                  <a:pt x="15825" y="12677"/>
                </a:lnTo>
                <a:lnTo>
                  <a:pt x="15150" y="12923"/>
                </a:lnTo>
                <a:lnTo>
                  <a:pt x="15150" y="5600"/>
                </a:lnTo>
                <a:lnTo>
                  <a:pt x="1950" y="5600"/>
                </a:lnTo>
                <a:lnTo>
                  <a:pt x="1950" y="17969"/>
                </a:lnTo>
                <a:lnTo>
                  <a:pt x="10575" y="17969"/>
                </a:lnTo>
                <a:lnTo>
                  <a:pt x="10725" y="18708"/>
                </a:lnTo>
                <a:lnTo>
                  <a:pt x="11025" y="19446"/>
                </a:lnTo>
                <a:lnTo>
                  <a:pt x="1050" y="19446"/>
                </a:lnTo>
                <a:lnTo>
                  <a:pt x="675" y="19262"/>
                </a:lnTo>
                <a:lnTo>
                  <a:pt x="375" y="19015"/>
                </a:lnTo>
                <a:lnTo>
                  <a:pt x="150" y="18585"/>
                </a:lnTo>
                <a:lnTo>
                  <a:pt x="0" y="18277"/>
                </a:lnTo>
                <a:lnTo>
                  <a:pt x="0" y="3446"/>
                </a:lnTo>
                <a:lnTo>
                  <a:pt x="150" y="3015"/>
                </a:lnTo>
                <a:lnTo>
                  <a:pt x="225" y="2708"/>
                </a:lnTo>
                <a:lnTo>
                  <a:pt x="675" y="2400"/>
                </a:lnTo>
                <a:lnTo>
                  <a:pt x="900" y="2277"/>
                </a:lnTo>
                <a:lnTo>
                  <a:pt x="1200" y="2154"/>
                </a:lnTo>
                <a:close/>
                <a:moveTo>
                  <a:pt x="8475" y="677"/>
                </a:moveTo>
                <a:lnTo>
                  <a:pt x="8250" y="677"/>
                </a:lnTo>
                <a:lnTo>
                  <a:pt x="7950" y="862"/>
                </a:lnTo>
                <a:lnTo>
                  <a:pt x="7950" y="1292"/>
                </a:lnTo>
                <a:lnTo>
                  <a:pt x="8250" y="1538"/>
                </a:lnTo>
                <a:lnTo>
                  <a:pt x="8775" y="1538"/>
                </a:lnTo>
                <a:lnTo>
                  <a:pt x="9000" y="1292"/>
                </a:lnTo>
                <a:lnTo>
                  <a:pt x="9150" y="1108"/>
                </a:lnTo>
                <a:lnTo>
                  <a:pt x="9000" y="862"/>
                </a:lnTo>
                <a:lnTo>
                  <a:pt x="8775" y="677"/>
                </a:lnTo>
                <a:lnTo>
                  <a:pt x="8475" y="677"/>
                </a:lnTo>
                <a:close/>
                <a:moveTo>
                  <a:pt x="8475" y="0"/>
                </a:moveTo>
                <a:lnTo>
                  <a:pt x="8925" y="0"/>
                </a:lnTo>
                <a:lnTo>
                  <a:pt x="9300" y="246"/>
                </a:lnTo>
                <a:lnTo>
                  <a:pt x="9525" y="431"/>
                </a:lnTo>
                <a:lnTo>
                  <a:pt x="9825" y="800"/>
                </a:lnTo>
                <a:lnTo>
                  <a:pt x="9825" y="1108"/>
                </a:lnTo>
                <a:lnTo>
                  <a:pt x="9975" y="1292"/>
                </a:lnTo>
                <a:lnTo>
                  <a:pt x="10050" y="1538"/>
                </a:lnTo>
                <a:lnTo>
                  <a:pt x="11025" y="1538"/>
                </a:lnTo>
                <a:lnTo>
                  <a:pt x="11400" y="1662"/>
                </a:lnTo>
                <a:lnTo>
                  <a:pt x="11775" y="1846"/>
                </a:lnTo>
                <a:lnTo>
                  <a:pt x="12075" y="2154"/>
                </a:lnTo>
                <a:lnTo>
                  <a:pt x="12150" y="2523"/>
                </a:lnTo>
                <a:lnTo>
                  <a:pt x="12075" y="2831"/>
                </a:lnTo>
                <a:lnTo>
                  <a:pt x="11775" y="3138"/>
                </a:lnTo>
                <a:lnTo>
                  <a:pt x="11400" y="3385"/>
                </a:lnTo>
                <a:lnTo>
                  <a:pt x="11025" y="3446"/>
                </a:lnTo>
                <a:lnTo>
                  <a:pt x="6000" y="3446"/>
                </a:lnTo>
                <a:lnTo>
                  <a:pt x="5625" y="3385"/>
                </a:lnTo>
                <a:lnTo>
                  <a:pt x="5250" y="3138"/>
                </a:lnTo>
                <a:lnTo>
                  <a:pt x="4950" y="2523"/>
                </a:lnTo>
                <a:lnTo>
                  <a:pt x="5100" y="2154"/>
                </a:lnTo>
                <a:lnTo>
                  <a:pt x="5250" y="1846"/>
                </a:lnTo>
                <a:lnTo>
                  <a:pt x="5625" y="1662"/>
                </a:lnTo>
                <a:lnTo>
                  <a:pt x="6000" y="1538"/>
                </a:lnTo>
                <a:lnTo>
                  <a:pt x="6975" y="1538"/>
                </a:lnTo>
                <a:lnTo>
                  <a:pt x="7200" y="1292"/>
                </a:lnTo>
                <a:lnTo>
                  <a:pt x="7200" y="1108"/>
                </a:lnTo>
                <a:lnTo>
                  <a:pt x="7350" y="800"/>
                </a:lnTo>
                <a:lnTo>
                  <a:pt x="7425" y="431"/>
                </a:lnTo>
                <a:lnTo>
                  <a:pt x="7725" y="246"/>
                </a:lnTo>
                <a:lnTo>
                  <a:pt x="8100" y="0"/>
                </a:lnTo>
                <a:lnTo>
                  <a:pt x="8475"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89" name="Shape 24145"/>
          <p:cNvSpPr/>
          <p:nvPr/>
        </p:nvSpPr>
        <p:spPr>
          <a:xfrm>
            <a:off x="4412896" y="1827496"/>
            <a:ext cx="300634" cy="301854"/>
          </a:xfrm>
          <a:custGeom>
            <a:avLst/>
            <a:gdLst/>
            <a:ahLst/>
            <a:cxnLst>
              <a:cxn ang="0">
                <a:pos x="wd2" y="hd2"/>
              </a:cxn>
              <a:cxn ang="5400000">
                <a:pos x="wd2" y="hd2"/>
              </a:cxn>
              <a:cxn ang="10800000">
                <a:pos x="wd2" y="hd2"/>
              </a:cxn>
              <a:cxn ang="16200000">
                <a:pos x="wd2" y="hd2"/>
              </a:cxn>
            </a:cxnLst>
            <a:rect l="0" t="0" r="r" b="b"/>
            <a:pathLst>
              <a:path w="21600" h="21600" extrusionOk="0">
                <a:moveTo>
                  <a:pt x="878" y="19589"/>
                </a:moveTo>
                <a:lnTo>
                  <a:pt x="20546" y="19589"/>
                </a:lnTo>
                <a:lnTo>
                  <a:pt x="20985" y="19676"/>
                </a:lnTo>
                <a:lnTo>
                  <a:pt x="21249" y="19851"/>
                </a:lnTo>
                <a:lnTo>
                  <a:pt x="21512" y="20288"/>
                </a:lnTo>
                <a:lnTo>
                  <a:pt x="21600" y="20638"/>
                </a:lnTo>
                <a:lnTo>
                  <a:pt x="21512" y="20900"/>
                </a:lnTo>
                <a:lnTo>
                  <a:pt x="21249" y="21338"/>
                </a:lnTo>
                <a:lnTo>
                  <a:pt x="20985" y="21513"/>
                </a:lnTo>
                <a:lnTo>
                  <a:pt x="20546" y="21600"/>
                </a:lnTo>
                <a:lnTo>
                  <a:pt x="878" y="21600"/>
                </a:lnTo>
                <a:lnTo>
                  <a:pt x="615" y="21513"/>
                </a:lnTo>
                <a:lnTo>
                  <a:pt x="263" y="21338"/>
                </a:lnTo>
                <a:lnTo>
                  <a:pt x="88" y="20900"/>
                </a:lnTo>
                <a:lnTo>
                  <a:pt x="0" y="20638"/>
                </a:lnTo>
                <a:lnTo>
                  <a:pt x="88" y="20288"/>
                </a:lnTo>
                <a:lnTo>
                  <a:pt x="263" y="19851"/>
                </a:lnTo>
                <a:lnTo>
                  <a:pt x="615" y="19676"/>
                </a:lnTo>
                <a:lnTo>
                  <a:pt x="878" y="19589"/>
                </a:lnTo>
                <a:close/>
                <a:moveTo>
                  <a:pt x="14224" y="8395"/>
                </a:moveTo>
                <a:lnTo>
                  <a:pt x="14224" y="17140"/>
                </a:lnTo>
                <a:lnTo>
                  <a:pt x="17122" y="17140"/>
                </a:lnTo>
                <a:lnTo>
                  <a:pt x="17122" y="8395"/>
                </a:lnTo>
                <a:lnTo>
                  <a:pt x="14224" y="8395"/>
                </a:lnTo>
                <a:close/>
                <a:moveTo>
                  <a:pt x="9307" y="8395"/>
                </a:moveTo>
                <a:lnTo>
                  <a:pt x="9307" y="17140"/>
                </a:lnTo>
                <a:lnTo>
                  <a:pt x="12293" y="17140"/>
                </a:lnTo>
                <a:lnTo>
                  <a:pt x="12293" y="8395"/>
                </a:lnTo>
                <a:lnTo>
                  <a:pt x="9307" y="8395"/>
                </a:lnTo>
                <a:close/>
                <a:moveTo>
                  <a:pt x="4390" y="8395"/>
                </a:moveTo>
                <a:lnTo>
                  <a:pt x="4390" y="17140"/>
                </a:lnTo>
                <a:lnTo>
                  <a:pt x="7376" y="17140"/>
                </a:lnTo>
                <a:lnTo>
                  <a:pt x="7376" y="8395"/>
                </a:lnTo>
                <a:lnTo>
                  <a:pt x="4390" y="8395"/>
                </a:lnTo>
                <a:close/>
                <a:moveTo>
                  <a:pt x="2195" y="7258"/>
                </a:moveTo>
                <a:lnTo>
                  <a:pt x="19317" y="7258"/>
                </a:lnTo>
                <a:lnTo>
                  <a:pt x="19580" y="7433"/>
                </a:lnTo>
                <a:lnTo>
                  <a:pt x="19844" y="7521"/>
                </a:lnTo>
                <a:lnTo>
                  <a:pt x="19844" y="8133"/>
                </a:lnTo>
                <a:lnTo>
                  <a:pt x="19580" y="8220"/>
                </a:lnTo>
                <a:lnTo>
                  <a:pt x="19317" y="8395"/>
                </a:lnTo>
                <a:lnTo>
                  <a:pt x="19141" y="8395"/>
                </a:lnTo>
                <a:lnTo>
                  <a:pt x="19141" y="17140"/>
                </a:lnTo>
                <a:lnTo>
                  <a:pt x="19756" y="17140"/>
                </a:lnTo>
                <a:lnTo>
                  <a:pt x="20107" y="17402"/>
                </a:lnTo>
                <a:lnTo>
                  <a:pt x="20283" y="17665"/>
                </a:lnTo>
                <a:lnTo>
                  <a:pt x="20371" y="18102"/>
                </a:lnTo>
                <a:lnTo>
                  <a:pt x="20283" y="18452"/>
                </a:lnTo>
                <a:lnTo>
                  <a:pt x="20107" y="18714"/>
                </a:lnTo>
                <a:lnTo>
                  <a:pt x="19756" y="19064"/>
                </a:lnTo>
                <a:lnTo>
                  <a:pt x="1844" y="19064"/>
                </a:lnTo>
                <a:lnTo>
                  <a:pt x="1493" y="18714"/>
                </a:lnTo>
                <a:lnTo>
                  <a:pt x="1317" y="18452"/>
                </a:lnTo>
                <a:lnTo>
                  <a:pt x="1229" y="18102"/>
                </a:lnTo>
                <a:lnTo>
                  <a:pt x="1317" y="17665"/>
                </a:lnTo>
                <a:lnTo>
                  <a:pt x="1493" y="17402"/>
                </a:lnTo>
                <a:lnTo>
                  <a:pt x="1844" y="17140"/>
                </a:lnTo>
                <a:lnTo>
                  <a:pt x="2459" y="17140"/>
                </a:lnTo>
                <a:lnTo>
                  <a:pt x="2459" y="8395"/>
                </a:lnTo>
                <a:lnTo>
                  <a:pt x="2195" y="8395"/>
                </a:lnTo>
                <a:lnTo>
                  <a:pt x="2020" y="8220"/>
                </a:lnTo>
                <a:lnTo>
                  <a:pt x="1756" y="8133"/>
                </a:lnTo>
                <a:lnTo>
                  <a:pt x="1756" y="7521"/>
                </a:lnTo>
                <a:lnTo>
                  <a:pt x="2020" y="7433"/>
                </a:lnTo>
                <a:lnTo>
                  <a:pt x="2195" y="7258"/>
                </a:lnTo>
                <a:close/>
                <a:moveTo>
                  <a:pt x="10800" y="0"/>
                </a:moveTo>
                <a:lnTo>
                  <a:pt x="11239" y="175"/>
                </a:lnTo>
                <a:lnTo>
                  <a:pt x="20985" y="4547"/>
                </a:lnTo>
                <a:lnTo>
                  <a:pt x="21512" y="5072"/>
                </a:lnTo>
                <a:lnTo>
                  <a:pt x="21600" y="5509"/>
                </a:lnTo>
                <a:lnTo>
                  <a:pt x="21512" y="5947"/>
                </a:lnTo>
                <a:lnTo>
                  <a:pt x="21337" y="6209"/>
                </a:lnTo>
                <a:lnTo>
                  <a:pt x="20985" y="6296"/>
                </a:lnTo>
                <a:lnTo>
                  <a:pt x="20546" y="6471"/>
                </a:lnTo>
                <a:lnTo>
                  <a:pt x="615" y="6471"/>
                </a:lnTo>
                <a:lnTo>
                  <a:pt x="351" y="6209"/>
                </a:lnTo>
                <a:lnTo>
                  <a:pt x="88" y="6034"/>
                </a:lnTo>
                <a:lnTo>
                  <a:pt x="0" y="5597"/>
                </a:lnTo>
                <a:lnTo>
                  <a:pt x="0" y="5334"/>
                </a:lnTo>
                <a:lnTo>
                  <a:pt x="88" y="5072"/>
                </a:lnTo>
                <a:lnTo>
                  <a:pt x="615" y="4547"/>
                </a:lnTo>
                <a:lnTo>
                  <a:pt x="10361" y="175"/>
                </a:lnTo>
                <a:lnTo>
                  <a:pt x="10800"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90" name="Shape 24173"/>
          <p:cNvSpPr/>
          <p:nvPr/>
        </p:nvSpPr>
        <p:spPr>
          <a:xfrm>
            <a:off x="5148596" y="3672582"/>
            <a:ext cx="369738" cy="305248"/>
          </a:xfrm>
          <a:custGeom>
            <a:avLst/>
            <a:gdLst/>
            <a:ahLst/>
            <a:cxnLst>
              <a:cxn ang="0">
                <a:pos x="wd2" y="hd2"/>
              </a:cxn>
              <a:cxn ang="5400000">
                <a:pos x="wd2" y="hd2"/>
              </a:cxn>
              <a:cxn ang="10800000">
                <a:pos x="wd2" y="hd2"/>
              </a:cxn>
              <a:cxn ang="16200000">
                <a:pos x="wd2" y="hd2"/>
              </a:cxn>
            </a:cxnLst>
            <a:rect l="0" t="0" r="r" b="b"/>
            <a:pathLst>
              <a:path w="21600" h="21600" extrusionOk="0">
                <a:moveTo>
                  <a:pt x="19402" y="5172"/>
                </a:moveTo>
                <a:lnTo>
                  <a:pt x="19214" y="5172"/>
                </a:lnTo>
                <a:lnTo>
                  <a:pt x="18963" y="5400"/>
                </a:lnTo>
                <a:lnTo>
                  <a:pt x="18774" y="5704"/>
                </a:lnTo>
                <a:lnTo>
                  <a:pt x="18774" y="6389"/>
                </a:lnTo>
                <a:lnTo>
                  <a:pt x="19214" y="6921"/>
                </a:lnTo>
                <a:lnTo>
                  <a:pt x="19779" y="6921"/>
                </a:lnTo>
                <a:lnTo>
                  <a:pt x="19967" y="6617"/>
                </a:lnTo>
                <a:lnTo>
                  <a:pt x="20219" y="6389"/>
                </a:lnTo>
                <a:lnTo>
                  <a:pt x="20219" y="5704"/>
                </a:lnTo>
                <a:lnTo>
                  <a:pt x="19779" y="5172"/>
                </a:lnTo>
                <a:lnTo>
                  <a:pt x="19402" y="5172"/>
                </a:lnTo>
                <a:close/>
                <a:moveTo>
                  <a:pt x="9105" y="1597"/>
                </a:moveTo>
                <a:lnTo>
                  <a:pt x="10298" y="1749"/>
                </a:lnTo>
                <a:lnTo>
                  <a:pt x="14379" y="3346"/>
                </a:lnTo>
                <a:lnTo>
                  <a:pt x="14630" y="3423"/>
                </a:lnTo>
                <a:lnTo>
                  <a:pt x="18774" y="8518"/>
                </a:lnTo>
                <a:lnTo>
                  <a:pt x="18900" y="8746"/>
                </a:lnTo>
                <a:lnTo>
                  <a:pt x="18900" y="9051"/>
                </a:lnTo>
                <a:lnTo>
                  <a:pt x="18774" y="9279"/>
                </a:lnTo>
                <a:lnTo>
                  <a:pt x="15886" y="12701"/>
                </a:lnTo>
                <a:lnTo>
                  <a:pt x="16577" y="13538"/>
                </a:lnTo>
                <a:lnTo>
                  <a:pt x="16891" y="14299"/>
                </a:lnTo>
                <a:lnTo>
                  <a:pt x="16891" y="15135"/>
                </a:lnTo>
                <a:lnTo>
                  <a:pt x="16451" y="15896"/>
                </a:lnTo>
                <a:lnTo>
                  <a:pt x="16263" y="16200"/>
                </a:lnTo>
                <a:lnTo>
                  <a:pt x="15886" y="16428"/>
                </a:lnTo>
                <a:lnTo>
                  <a:pt x="15447" y="16428"/>
                </a:lnTo>
                <a:lnTo>
                  <a:pt x="15447" y="16885"/>
                </a:lnTo>
                <a:lnTo>
                  <a:pt x="15070" y="17645"/>
                </a:lnTo>
                <a:lnTo>
                  <a:pt x="14819" y="17949"/>
                </a:lnTo>
                <a:lnTo>
                  <a:pt x="14505" y="18177"/>
                </a:lnTo>
                <a:lnTo>
                  <a:pt x="14065" y="18177"/>
                </a:lnTo>
                <a:lnTo>
                  <a:pt x="14065" y="18558"/>
                </a:lnTo>
                <a:lnTo>
                  <a:pt x="13814" y="18938"/>
                </a:lnTo>
                <a:lnTo>
                  <a:pt x="13626" y="19394"/>
                </a:lnTo>
                <a:lnTo>
                  <a:pt x="13374" y="19623"/>
                </a:lnTo>
                <a:lnTo>
                  <a:pt x="13060" y="19927"/>
                </a:lnTo>
                <a:lnTo>
                  <a:pt x="12621" y="19927"/>
                </a:lnTo>
                <a:lnTo>
                  <a:pt x="12621" y="20307"/>
                </a:lnTo>
                <a:lnTo>
                  <a:pt x="12433" y="20687"/>
                </a:lnTo>
                <a:lnTo>
                  <a:pt x="12181" y="21068"/>
                </a:lnTo>
                <a:lnTo>
                  <a:pt x="11553" y="21600"/>
                </a:lnTo>
                <a:lnTo>
                  <a:pt x="10863" y="21600"/>
                </a:lnTo>
                <a:lnTo>
                  <a:pt x="10235" y="21220"/>
                </a:lnTo>
                <a:lnTo>
                  <a:pt x="8602" y="19242"/>
                </a:lnTo>
                <a:lnTo>
                  <a:pt x="7723" y="20307"/>
                </a:lnTo>
                <a:lnTo>
                  <a:pt x="7472" y="20459"/>
                </a:lnTo>
                <a:lnTo>
                  <a:pt x="7284" y="20535"/>
                </a:lnTo>
                <a:lnTo>
                  <a:pt x="6907" y="20535"/>
                </a:lnTo>
                <a:lnTo>
                  <a:pt x="6593" y="20459"/>
                </a:lnTo>
                <a:lnTo>
                  <a:pt x="6405" y="20155"/>
                </a:lnTo>
                <a:lnTo>
                  <a:pt x="6153" y="19775"/>
                </a:lnTo>
                <a:lnTo>
                  <a:pt x="6028" y="19470"/>
                </a:lnTo>
                <a:lnTo>
                  <a:pt x="6028" y="19090"/>
                </a:lnTo>
                <a:lnTo>
                  <a:pt x="6153" y="18862"/>
                </a:lnTo>
                <a:lnTo>
                  <a:pt x="6279" y="18482"/>
                </a:lnTo>
                <a:lnTo>
                  <a:pt x="6028" y="18710"/>
                </a:lnTo>
                <a:lnTo>
                  <a:pt x="5840" y="18862"/>
                </a:lnTo>
                <a:lnTo>
                  <a:pt x="5526" y="18710"/>
                </a:lnTo>
                <a:lnTo>
                  <a:pt x="5149" y="18710"/>
                </a:lnTo>
                <a:lnTo>
                  <a:pt x="4960" y="18482"/>
                </a:lnTo>
                <a:lnTo>
                  <a:pt x="4709" y="18025"/>
                </a:lnTo>
                <a:lnTo>
                  <a:pt x="4647" y="17797"/>
                </a:lnTo>
                <a:lnTo>
                  <a:pt x="4647" y="17417"/>
                </a:lnTo>
                <a:lnTo>
                  <a:pt x="4709" y="17113"/>
                </a:lnTo>
                <a:lnTo>
                  <a:pt x="4835" y="16732"/>
                </a:lnTo>
                <a:lnTo>
                  <a:pt x="4647" y="16961"/>
                </a:lnTo>
                <a:lnTo>
                  <a:pt x="4395" y="17113"/>
                </a:lnTo>
                <a:lnTo>
                  <a:pt x="4081" y="16961"/>
                </a:lnTo>
                <a:lnTo>
                  <a:pt x="3767" y="16885"/>
                </a:lnTo>
                <a:lnTo>
                  <a:pt x="3516" y="16732"/>
                </a:lnTo>
                <a:lnTo>
                  <a:pt x="3328" y="16352"/>
                </a:lnTo>
                <a:lnTo>
                  <a:pt x="3202" y="16048"/>
                </a:lnTo>
                <a:lnTo>
                  <a:pt x="3202" y="15668"/>
                </a:lnTo>
                <a:lnTo>
                  <a:pt x="3328" y="15363"/>
                </a:lnTo>
                <a:lnTo>
                  <a:pt x="3391" y="14983"/>
                </a:lnTo>
                <a:lnTo>
                  <a:pt x="3202" y="15287"/>
                </a:lnTo>
                <a:lnTo>
                  <a:pt x="3014" y="15363"/>
                </a:lnTo>
                <a:lnTo>
                  <a:pt x="2637" y="15287"/>
                </a:lnTo>
                <a:lnTo>
                  <a:pt x="2323" y="15135"/>
                </a:lnTo>
                <a:lnTo>
                  <a:pt x="2135" y="14983"/>
                </a:lnTo>
                <a:lnTo>
                  <a:pt x="1884" y="14603"/>
                </a:lnTo>
                <a:lnTo>
                  <a:pt x="1758" y="14299"/>
                </a:lnTo>
                <a:lnTo>
                  <a:pt x="1758" y="13918"/>
                </a:lnTo>
                <a:lnTo>
                  <a:pt x="1884" y="13690"/>
                </a:lnTo>
                <a:lnTo>
                  <a:pt x="2009" y="13234"/>
                </a:lnTo>
                <a:lnTo>
                  <a:pt x="2888" y="12321"/>
                </a:lnTo>
                <a:lnTo>
                  <a:pt x="126" y="9127"/>
                </a:lnTo>
                <a:lnTo>
                  <a:pt x="0" y="8899"/>
                </a:lnTo>
                <a:lnTo>
                  <a:pt x="0" y="8594"/>
                </a:lnTo>
                <a:lnTo>
                  <a:pt x="126" y="8366"/>
                </a:lnTo>
                <a:lnTo>
                  <a:pt x="377" y="8214"/>
                </a:lnTo>
                <a:lnTo>
                  <a:pt x="565" y="8214"/>
                </a:lnTo>
                <a:lnTo>
                  <a:pt x="816" y="8366"/>
                </a:lnTo>
                <a:lnTo>
                  <a:pt x="3391" y="11561"/>
                </a:lnTo>
                <a:lnTo>
                  <a:pt x="3767" y="11408"/>
                </a:lnTo>
                <a:lnTo>
                  <a:pt x="4081" y="11408"/>
                </a:lnTo>
                <a:lnTo>
                  <a:pt x="4395" y="11561"/>
                </a:lnTo>
                <a:lnTo>
                  <a:pt x="4709" y="11789"/>
                </a:lnTo>
                <a:lnTo>
                  <a:pt x="4960" y="12093"/>
                </a:lnTo>
                <a:lnTo>
                  <a:pt x="5086" y="12473"/>
                </a:lnTo>
                <a:lnTo>
                  <a:pt x="5086" y="12701"/>
                </a:lnTo>
                <a:lnTo>
                  <a:pt x="4960" y="13158"/>
                </a:lnTo>
                <a:lnTo>
                  <a:pt x="4835" y="13386"/>
                </a:lnTo>
                <a:lnTo>
                  <a:pt x="5086" y="13158"/>
                </a:lnTo>
                <a:lnTo>
                  <a:pt x="5588" y="13158"/>
                </a:lnTo>
                <a:lnTo>
                  <a:pt x="5965" y="13234"/>
                </a:lnTo>
                <a:lnTo>
                  <a:pt x="6153" y="13538"/>
                </a:lnTo>
                <a:lnTo>
                  <a:pt x="6405" y="13766"/>
                </a:lnTo>
                <a:lnTo>
                  <a:pt x="6467" y="14223"/>
                </a:lnTo>
                <a:lnTo>
                  <a:pt x="6467" y="14451"/>
                </a:lnTo>
                <a:lnTo>
                  <a:pt x="6405" y="14831"/>
                </a:lnTo>
                <a:lnTo>
                  <a:pt x="6279" y="15135"/>
                </a:lnTo>
                <a:lnTo>
                  <a:pt x="6467" y="14831"/>
                </a:lnTo>
                <a:lnTo>
                  <a:pt x="7033" y="14831"/>
                </a:lnTo>
                <a:lnTo>
                  <a:pt x="7347" y="14983"/>
                </a:lnTo>
                <a:lnTo>
                  <a:pt x="7786" y="15515"/>
                </a:lnTo>
                <a:lnTo>
                  <a:pt x="7912" y="15896"/>
                </a:lnTo>
                <a:lnTo>
                  <a:pt x="7912" y="16200"/>
                </a:lnTo>
                <a:lnTo>
                  <a:pt x="7786" y="16580"/>
                </a:lnTo>
                <a:lnTo>
                  <a:pt x="7723" y="16885"/>
                </a:lnTo>
                <a:lnTo>
                  <a:pt x="7912" y="16732"/>
                </a:lnTo>
                <a:lnTo>
                  <a:pt x="8226" y="16580"/>
                </a:lnTo>
                <a:lnTo>
                  <a:pt x="8477" y="16580"/>
                </a:lnTo>
                <a:lnTo>
                  <a:pt x="8791" y="16732"/>
                </a:lnTo>
                <a:lnTo>
                  <a:pt x="9042" y="16961"/>
                </a:lnTo>
                <a:lnTo>
                  <a:pt x="9230" y="17265"/>
                </a:lnTo>
                <a:lnTo>
                  <a:pt x="9356" y="17645"/>
                </a:lnTo>
                <a:lnTo>
                  <a:pt x="9356" y="18025"/>
                </a:lnTo>
                <a:lnTo>
                  <a:pt x="9230" y="18482"/>
                </a:lnTo>
                <a:lnTo>
                  <a:pt x="10863" y="20459"/>
                </a:lnTo>
                <a:lnTo>
                  <a:pt x="10988" y="20535"/>
                </a:lnTo>
                <a:lnTo>
                  <a:pt x="11428" y="20535"/>
                </a:lnTo>
                <a:lnTo>
                  <a:pt x="11553" y="20307"/>
                </a:lnTo>
                <a:lnTo>
                  <a:pt x="11742" y="20155"/>
                </a:lnTo>
                <a:lnTo>
                  <a:pt x="11742" y="19623"/>
                </a:lnTo>
                <a:lnTo>
                  <a:pt x="11616" y="19470"/>
                </a:lnTo>
                <a:lnTo>
                  <a:pt x="10298" y="17797"/>
                </a:lnTo>
                <a:lnTo>
                  <a:pt x="10235" y="17645"/>
                </a:lnTo>
                <a:lnTo>
                  <a:pt x="10235" y="17265"/>
                </a:lnTo>
                <a:lnTo>
                  <a:pt x="10298" y="17113"/>
                </a:lnTo>
                <a:lnTo>
                  <a:pt x="10549" y="16961"/>
                </a:lnTo>
                <a:lnTo>
                  <a:pt x="10737" y="16961"/>
                </a:lnTo>
                <a:lnTo>
                  <a:pt x="10988" y="17113"/>
                </a:lnTo>
                <a:lnTo>
                  <a:pt x="12433" y="18862"/>
                </a:lnTo>
                <a:lnTo>
                  <a:pt x="12621" y="18862"/>
                </a:lnTo>
                <a:lnTo>
                  <a:pt x="12872" y="18710"/>
                </a:lnTo>
                <a:lnTo>
                  <a:pt x="12935" y="18558"/>
                </a:lnTo>
                <a:lnTo>
                  <a:pt x="13186" y="18482"/>
                </a:lnTo>
                <a:lnTo>
                  <a:pt x="13186" y="17949"/>
                </a:lnTo>
                <a:lnTo>
                  <a:pt x="13060" y="17797"/>
                </a:lnTo>
                <a:lnTo>
                  <a:pt x="11742" y="16048"/>
                </a:lnTo>
                <a:lnTo>
                  <a:pt x="11616" y="15896"/>
                </a:lnTo>
                <a:lnTo>
                  <a:pt x="11616" y="15515"/>
                </a:lnTo>
                <a:lnTo>
                  <a:pt x="11742" y="15363"/>
                </a:lnTo>
                <a:lnTo>
                  <a:pt x="11993" y="15287"/>
                </a:lnTo>
                <a:lnTo>
                  <a:pt x="12181" y="15287"/>
                </a:lnTo>
                <a:lnTo>
                  <a:pt x="12433" y="15363"/>
                </a:lnTo>
                <a:lnTo>
                  <a:pt x="13751" y="16961"/>
                </a:lnTo>
                <a:lnTo>
                  <a:pt x="13814" y="17113"/>
                </a:lnTo>
                <a:lnTo>
                  <a:pt x="14065" y="17113"/>
                </a:lnTo>
                <a:lnTo>
                  <a:pt x="14253" y="16961"/>
                </a:lnTo>
                <a:lnTo>
                  <a:pt x="14505" y="16885"/>
                </a:lnTo>
                <a:lnTo>
                  <a:pt x="14630" y="16732"/>
                </a:lnTo>
                <a:lnTo>
                  <a:pt x="14630" y="16200"/>
                </a:lnTo>
                <a:lnTo>
                  <a:pt x="14505" y="16048"/>
                </a:lnTo>
                <a:lnTo>
                  <a:pt x="13186" y="14299"/>
                </a:lnTo>
                <a:lnTo>
                  <a:pt x="13060" y="14070"/>
                </a:lnTo>
                <a:lnTo>
                  <a:pt x="13060" y="13766"/>
                </a:lnTo>
                <a:lnTo>
                  <a:pt x="13186" y="13690"/>
                </a:lnTo>
                <a:lnTo>
                  <a:pt x="13374" y="13386"/>
                </a:lnTo>
                <a:lnTo>
                  <a:pt x="13626" y="13386"/>
                </a:lnTo>
                <a:lnTo>
                  <a:pt x="13814" y="13690"/>
                </a:lnTo>
                <a:lnTo>
                  <a:pt x="15133" y="15287"/>
                </a:lnTo>
                <a:lnTo>
                  <a:pt x="15258" y="15363"/>
                </a:lnTo>
                <a:lnTo>
                  <a:pt x="15447" y="15363"/>
                </a:lnTo>
                <a:lnTo>
                  <a:pt x="15698" y="15287"/>
                </a:lnTo>
                <a:lnTo>
                  <a:pt x="15886" y="15135"/>
                </a:lnTo>
                <a:lnTo>
                  <a:pt x="16012" y="14983"/>
                </a:lnTo>
                <a:lnTo>
                  <a:pt x="16012" y="14451"/>
                </a:lnTo>
                <a:lnTo>
                  <a:pt x="15886" y="14299"/>
                </a:lnTo>
                <a:lnTo>
                  <a:pt x="15823" y="14070"/>
                </a:lnTo>
                <a:lnTo>
                  <a:pt x="14693" y="12701"/>
                </a:lnTo>
                <a:lnTo>
                  <a:pt x="13814" y="11713"/>
                </a:lnTo>
                <a:lnTo>
                  <a:pt x="12056" y="9583"/>
                </a:lnTo>
                <a:lnTo>
                  <a:pt x="11302" y="8594"/>
                </a:lnTo>
                <a:lnTo>
                  <a:pt x="10235" y="7301"/>
                </a:lnTo>
                <a:lnTo>
                  <a:pt x="10109" y="7301"/>
                </a:lnTo>
                <a:lnTo>
                  <a:pt x="9984" y="7149"/>
                </a:lnTo>
                <a:lnTo>
                  <a:pt x="9795" y="7149"/>
                </a:lnTo>
                <a:lnTo>
                  <a:pt x="9544" y="7301"/>
                </a:lnTo>
                <a:lnTo>
                  <a:pt x="9230" y="7530"/>
                </a:lnTo>
                <a:lnTo>
                  <a:pt x="9042" y="7834"/>
                </a:lnTo>
                <a:lnTo>
                  <a:pt x="8916" y="8214"/>
                </a:lnTo>
                <a:lnTo>
                  <a:pt x="8226" y="9583"/>
                </a:lnTo>
                <a:lnTo>
                  <a:pt x="8163" y="9811"/>
                </a:lnTo>
                <a:lnTo>
                  <a:pt x="8037" y="10115"/>
                </a:lnTo>
                <a:lnTo>
                  <a:pt x="7598" y="10344"/>
                </a:lnTo>
                <a:lnTo>
                  <a:pt x="7158" y="10648"/>
                </a:lnTo>
                <a:lnTo>
                  <a:pt x="6844" y="10724"/>
                </a:lnTo>
                <a:lnTo>
                  <a:pt x="6405" y="10648"/>
                </a:lnTo>
                <a:lnTo>
                  <a:pt x="5840" y="10344"/>
                </a:lnTo>
                <a:lnTo>
                  <a:pt x="5526" y="10115"/>
                </a:lnTo>
                <a:lnTo>
                  <a:pt x="5149" y="9583"/>
                </a:lnTo>
                <a:lnTo>
                  <a:pt x="5086" y="9127"/>
                </a:lnTo>
                <a:lnTo>
                  <a:pt x="5086" y="8366"/>
                </a:lnTo>
                <a:lnTo>
                  <a:pt x="6907" y="3194"/>
                </a:lnTo>
                <a:lnTo>
                  <a:pt x="7033" y="2890"/>
                </a:lnTo>
                <a:lnTo>
                  <a:pt x="7284" y="2510"/>
                </a:lnTo>
                <a:lnTo>
                  <a:pt x="7723" y="2282"/>
                </a:lnTo>
                <a:lnTo>
                  <a:pt x="8226" y="1825"/>
                </a:lnTo>
                <a:lnTo>
                  <a:pt x="9105" y="1597"/>
                </a:lnTo>
                <a:close/>
                <a:moveTo>
                  <a:pt x="17142" y="0"/>
                </a:moveTo>
                <a:lnTo>
                  <a:pt x="17456" y="0"/>
                </a:lnTo>
                <a:lnTo>
                  <a:pt x="17770" y="228"/>
                </a:lnTo>
                <a:lnTo>
                  <a:pt x="21412" y="4639"/>
                </a:lnTo>
                <a:lnTo>
                  <a:pt x="21600" y="5020"/>
                </a:lnTo>
                <a:lnTo>
                  <a:pt x="21600" y="5856"/>
                </a:lnTo>
                <a:lnTo>
                  <a:pt x="21412" y="6237"/>
                </a:lnTo>
                <a:lnTo>
                  <a:pt x="20093" y="7682"/>
                </a:lnTo>
                <a:lnTo>
                  <a:pt x="19842" y="7986"/>
                </a:lnTo>
                <a:lnTo>
                  <a:pt x="19402" y="8062"/>
                </a:lnTo>
                <a:lnTo>
                  <a:pt x="19088" y="7986"/>
                </a:lnTo>
                <a:lnTo>
                  <a:pt x="18900" y="7682"/>
                </a:lnTo>
                <a:lnTo>
                  <a:pt x="15133" y="3346"/>
                </a:lnTo>
                <a:lnTo>
                  <a:pt x="15070" y="3042"/>
                </a:lnTo>
                <a:lnTo>
                  <a:pt x="14944" y="2510"/>
                </a:lnTo>
                <a:lnTo>
                  <a:pt x="15070" y="2130"/>
                </a:lnTo>
                <a:lnTo>
                  <a:pt x="15133" y="1825"/>
                </a:lnTo>
                <a:lnTo>
                  <a:pt x="16451" y="228"/>
                </a:lnTo>
                <a:lnTo>
                  <a:pt x="16765" y="0"/>
                </a:lnTo>
                <a:lnTo>
                  <a:pt x="17142"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91" name="Shape 24184"/>
          <p:cNvSpPr/>
          <p:nvPr/>
        </p:nvSpPr>
        <p:spPr>
          <a:xfrm>
            <a:off x="3682530" y="3616102"/>
            <a:ext cx="234014" cy="371910"/>
          </a:xfrm>
          <a:custGeom>
            <a:avLst/>
            <a:gdLst/>
            <a:ahLst/>
            <a:cxnLst>
              <a:cxn ang="0">
                <a:pos x="wd2" y="hd2"/>
              </a:cxn>
              <a:cxn ang="5400000">
                <a:pos x="wd2" y="hd2"/>
              </a:cxn>
              <a:cxn ang="10800000">
                <a:pos x="wd2" y="hd2"/>
              </a:cxn>
              <a:cxn ang="16200000">
                <a:pos x="wd2" y="hd2"/>
              </a:cxn>
            </a:cxnLst>
            <a:rect l="0" t="0" r="r" b="b"/>
            <a:pathLst>
              <a:path w="21600" h="21600" extrusionOk="0">
                <a:moveTo>
                  <a:pt x="1350" y="13773"/>
                </a:moveTo>
                <a:lnTo>
                  <a:pt x="1157" y="14319"/>
                </a:lnTo>
                <a:lnTo>
                  <a:pt x="1157" y="14804"/>
                </a:lnTo>
                <a:lnTo>
                  <a:pt x="1543" y="16503"/>
                </a:lnTo>
                <a:lnTo>
                  <a:pt x="2507" y="18020"/>
                </a:lnTo>
                <a:lnTo>
                  <a:pt x="4243" y="19173"/>
                </a:lnTo>
                <a:lnTo>
                  <a:pt x="4243" y="18445"/>
                </a:lnTo>
                <a:lnTo>
                  <a:pt x="4436" y="18324"/>
                </a:lnTo>
                <a:lnTo>
                  <a:pt x="4436" y="17778"/>
                </a:lnTo>
                <a:lnTo>
                  <a:pt x="4532" y="17656"/>
                </a:lnTo>
                <a:lnTo>
                  <a:pt x="4725" y="17596"/>
                </a:lnTo>
                <a:lnTo>
                  <a:pt x="5111" y="17596"/>
                </a:lnTo>
                <a:lnTo>
                  <a:pt x="5207" y="17474"/>
                </a:lnTo>
                <a:lnTo>
                  <a:pt x="5207" y="17353"/>
                </a:lnTo>
                <a:lnTo>
                  <a:pt x="5400" y="17231"/>
                </a:lnTo>
                <a:lnTo>
                  <a:pt x="5400" y="16928"/>
                </a:lnTo>
                <a:lnTo>
                  <a:pt x="5207" y="16625"/>
                </a:lnTo>
                <a:lnTo>
                  <a:pt x="5207" y="16443"/>
                </a:lnTo>
                <a:lnTo>
                  <a:pt x="5593" y="16079"/>
                </a:lnTo>
                <a:lnTo>
                  <a:pt x="5593" y="15775"/>
                </a:lnTo>
                <a:lnTo>
                  <a:pt x="5400" y="15654"/>
                </a:lnTo>
                <a:lnTo>
                  <a:pt x="5207" y="15654"/>
                </a:lnTo>
                <a:lnTo>
                  <a:pt x="5207" y="15593"/>
                </a:lnTo>
                <a:lnTo>
                  <a:pt x="5111" y="15593"/>
                </a:lnTo>
                <a:lnTo>
                  <a:pt x="5111" y="15472"/>
                </a:lnTo>
                <a:lnTo>
                  <a:pt x="4725" y="15351"/>
                </a:lnTo>
                <a:lnTo>
                  <a:pt x="4436" y="15351"/>
                </a:lnTo>
                <a:lnTo>
                  <a:pt x="4243" y="15229"/>
                </a:lnTo>
                <a:lnTo>
                  <a:pt x="4050" y="15169"/>
                </a:lnTo>
                <a:lnTo>
                  <a:pt x="3761" y="15047"/>
                </a:lnTo>
                <a:lnTo>
                  <a:pt x="3568" y="15047"/>
                </a:lnTo>
                <a:lnTo>
                  <a:pt x="3568" y="14926"/>
                </a:lnTo>
                <a:lnTo>
                  <a:pt x="3375" y="14744"/>
                </a:lnTo>
                <a:lnTo>
                  <a:pt x="3375" y="14622"/>
                </a:lnTo>
                <a:lnTo>
                  <a:pt x="3182" y="14380"/>
                </a:lnTo>
                <a:lnTo>
                  <a:pt x="2700" y="14380"/>
                </a:lnTo>
                <a:lnTo>
                  <a:pt x="2700" y="14319"/>
                </a:lnTo>
                <a:lnTo>
                  <a:pt x="2507" y="14198"/>
                </a:lnTo>
                <a:lnTo>
                  <a:pt x="2411" y="14076"/>
                </a:lnTo>
                <a:lnTo>
                  <a:pt x="2218" y="13955"/>
                </a:lnTo>
                <a:lnTo>
                  <a:pt x="2025" y="13894"/>
                </a:lnTo>
                <a:lnTo>
                  <a:pt x="1832" y="13894"/>
                </a:lnTo>
                <a:lnTo>
                  <a:pt x="1350" y="13773"/>
                </a:lnTo>
                <a:close/>
                <a:moveTo>
                  <a:pt x="17839" y="11649"/>
                </a:moveTo>
                <a:lnTo>
                  <a:pt x="18032" y="11771"/>
                </a:lnTo>
                <a:lnTo>
                  <a:pt x="18225" y="11953"/>
                </a:lnTo>
                <a:lnTo>
                  <a:pt x="18321" y="11953"/>
                </a:lnTo>
                <a:lnTo>
                  <a:pt x="18321" y="12074"/>
                </a:lnTo>
                <a:lnTo>
                  <a:pt x="18707" y="12196"/>
                </a:lnTo>
                <a:lnTo>
                  <a:pt x="18321" y="12256"/>
                </a:lnTo>
                <a:lnTo>
                  <a:pt x="17646" y="11771"/>
                </a:lnTo>
                <a:lnTo>
                  <a:pt x="17839" y="11649"/>
                </a:lnTo>
                <a:close/>
                <a:moveTo>
                  <a:pt x="4532" y="10254"/>
                </a:moveTo>
                <a:lnTo>
                  <a:pt x="3761" y="10800"/>
                </a:lnTo>
                <a:lnTo>
                  <a:pt x="4050" y="10679"/>
                </a:lnTo>
                <a:lnTo>
                  <a:pt x="4243" y="10679"/>
                </a:lnTo>
                <a:lnTo>
                  <a:pt x="4436" y="10618"/>
                </a:lnTo>
                <a:lnTo>
                  <a:pt x="4532" y="10618"/>
                </a:lnTo>
                <a:lnTo>
                  <a:pt x="4725" y="10375"/>
                </a:lnTo>
                <a:lnTo>
                  <a:pt x="4532" y="10254"/>
                </a:lnTo>
                <a:close/>
                <a:moveTo>
                  <a:pt x="5786" y="9769"/>
                </a:moveTo>
                <a:lnTo>
                  <a:pt x="5207" y="9951"/>
                </a:lnTo>
                <a:lnTo>
                  <a:pt x="4532" y="10254"/>
                </a:lnTo>
                <a:lnTo>
                  <a:pt x="5207" y="10254"/>
                </a:lnTo>
                <a:lnTo>
                  <a:pt x="5593" y="10193"/>
                </a:lnTo>
                <a:lnTo>
                  <a:pt x="5786" y="10193"/>
                </a:lnTo>
                <a:lnTo>
                  <a:pt x="5786" y="9769"/>
                </a:lnTo>
                <a:close/>
                <a:moveTo>
                  <a:pt x="11668" y="8919"/>
                </a:moveTo>
                <a:lnTo>
                  <a:pt x="11475" y="9101"/>
                </a:lnTo>
                <a:lnTo>
                  <a:pt x="11282" y="9222"/>
                </a:lnTo>
                <a:lnTo>
                  <a:pt x="11475" y="9344"/>
                </a:lnTo>
                <a:lnTo>
                  <a:pt x="11475" y="9404"/>
                </a:lnTo>
                <a:lnTo>
                  <a:pt x="11668" y="9526"/>
                </a:lnTo>
                <a:lnTo>
                  <a:pt x="12632" y="9526"/>
                </a:lnTo>
                <a:lnTo>
                  <a:pt x="12825" y="9404"/>
                </a:lnTo>
                <a:lnTo>
                  <a:pt x="13018" y="9526"/>
                </a:lnTo>
                <a:lnTo>
                  <a:pt x="12632" y="9769"/>
                </a:lnTo>
                <a:lnTo>
                  <a:pt x="12343" y="9829"/>
                </a:lnTo>
                <a:lnTo>
                  <a:pt x="12150" y="9829"/>
                </a:lnTo>
                <a:lnTo>
                  <a:pt x="12150" y="9951"/>
                </a:lnTo>
                <a:lnTo>
                  <a:pt x="11668" y="9951"/>
                </a:lnTo>
                <a:lnTo>
                  <a:pt x="11282" y="10072"/>
                </a:lnTo>
                <a:lnTo>
                  <a:pt x="11089" y="10193"/>
                </a:lnTo>
                <a:lnTo>
                  <a:pt x="10993" y="10193"/>
                </a:lnTo>
                <a:lnTo>
                  <a:pt x="10800" y="10072"/>
                </a:lnTo>
                <a:lnTo>
                  <a:pt x="10414" y="10072"/>
                </a:lnTo>
                <a:lnTo>
                  <a:pt x="10318" y="10193"/>
                </a:lnTo>
                <a:lnTo>
                  <a:pt x="10414" y="10254"/>
                </a:lnTo>
                <a:lnTo>
                  <a:pt x="10607" y="10254"/>
                </a:lnTo>
                <a:lnTo>
                  <a:pt x="10607" y="10375"/>
                </a:lnTo>
                <a:lnTo>
                  <a:pt x="10993" y="10375"/>
                </a:lnTo>
                <a:lnTo>
                  <a:pt x="10993" y="10679"/>
                </a:lnTo>
                <a:lnTo>
                  <a:pt x="10125" y="10679"/>
                </a:lnTo>
                <a:lnTo>
                  <a:pt x="9932" y="10800"/>
                </a:lnTo>
                <a:lnTo>
                  <a:pt x="9932" y="11225"/>
                </a:lnTo>
                <a:lnTo>
                  <a:pt x="10993" y="11225"/>
                </a:lnTo>
                <a:lnTo>
                  <a:pt x="11089" y="11103"/>
                </a:lnTo>
                <a:lnTo>
                  <a:pt x="11282" y="11043"/>
                </a:lnTo>
                <a:lnTo>
                  <a:pt x="11282" y="10921"/>
                </a:lnTo>
                <a:lnTo>
                  <a:pt x="11475" y="10921"/>
                </a:lnTo>
                <a:lnTo>
                  <a:pt x="11668" y="10800"/>
                </a:lnTo>
                <a:lnTo>
                  <a:pt x="11668" y="10618"/>
                </a:lnTo>
                <a:lnTo>
                  <a:pt x="11764" y="10679"/>
                </a:lnTo>
                <a:lnTo>
                  <a:pt x="12150" y="10679"/>
                </a:lnTo>
                <a:lnTo>
                  <a:pt x="12343" y="10618"/>
                </a:lnTo>
                <a:lnTo>
                  <a:pt x="12632" y="10618"/>
                </a:lnTo>
                <a:lnTo>
                  <a:pt x="12632" y="10679"/>
                </a:lnTo>
                <a:lnTo>
                  <a:pt x="12825" y="10800"/>
                </a:lnTo>
                <a:lnTo>
                  <a:pt x="13114" y="10921"/>
                </a:lnTo>
                <a:lnTo>
                  <a:pt x="13307" y="11043"/>
                </a:lnTo>
                <a:lnTo>
                  <a:pt x="13114" y="11103"/>
                </a:lnTo>
                <a:lnTo>
                  <a:pt x="13307" y="11225"/>
                </a:lnTo>
                <a:lnTo>
                  <a:pt x="13500" y="11103"/>
                </a:lnTo>
                <a:lnTo>
                  <a:pt x="13693" y="11043"/>
                </a:lnTo>
                <a:lnTo>
                  <a:pt x="13500" y="10921"/>
                </a:lnTo>
                <a:lnTo>
                  <a:pt x="13018" y="10679"/>
                </a:lnTo>
                <a:lnTo>
                  <a:pt x="12825" y="10618"/>
                </a:lnTo>
                <a:lnTo>
                  <a:pt x="12825" y="10497"/>
                </a:lnTo>
                <a:lnTo>
                  <a:pt x="13018" y="10618"/>
                </a:lnTo>
                <a:lnTo>
                  <a:pt x="13307" y="10618"/>
                </a:lnTo>
                <a:lnTo>
                  <a:pt x="13500" y="10679"/>
                </a:lnTo>
                <a:lnTo>
                  <a:pt x="13789" y="10679"/>
                </a:lnTo>
                <a:lnTo>
                  <a:pt x="13789" y="11043"/>
                </a:lnTo>
                <a:lnTo>
                  <a:pt x="13982" y="11103"/>
                </a:lnTo>
                <a:lnTo>
                  <a:pt x="14175" y="11103"/>
                </a:lnTo>
                <a:lnTo>
                  <a:pt x="14175" y="11225"/>
                </a:lnTo>
                <a:lnTo>
                  <a:pt x="14464" y="11225"/>
                </a:lnTo>
                <a:lnTo>
                  <a:pt x="14464" y="11103"/>
                </a:lnTo>
                <a:lnTo>
                  <a:pt x="14657" y="11103"/>
                </a:lnTo>
                <a:lnTo>
                  <a:pt x="14368" y="11043"/>
                </a:lnTo>
                <a:lnTo>
                  <a:pt x="14175" y="10921"/>
                </a:lnTo>
                <a:lnTo>
                  <a:pt x="14175" y="10800"/>
                </a:lnTo>
                <a:lnTo>
                  <a:pt x="14464" y="10800"/>
                </a:lnTo>
                <a:lnTo>
                  <a:pt x="14850" y="11043"/>
                </a:lnTo>
                <a:lnTo>
                  <a:pt x="15139" y="11103"/>
                </a:lnTo>
                <a:lnTo>
                  <a:pt x="16007" y="11103"/>
                </a:lnTo>
                <a:lnTo>
                  <a:pt x="16007" y="11225"/>
                </a:lnTo>
                <a:lnTo>
                  <a:pt x="16200" y="11407"/>
                </a:lnTo>
                <a:lnTo>
                  <a:pt x="16200" y="11649"/>
                </a:lnTo>
                <a:lnTo>
                  <a:pt x="15814" y="11771"/>
                </a:lnTo>
                <a:lnTo>
                  <a:pt x="15525" y="11771"/>
                </a:lnTo>
                <a:lnTo>
                  <a:pt x="15043" y="11649"/>
                </a:lnTo>
                <a:lnTo>
                  <a:pt x="14850" y="11649"/>
                </a:lnTo>
                <a:lnTo>
                  <a:pt x="14464" y="11528"/>
                </a:lnTo>
                <a:lnTo>
                  <a:pt x="14464" y="11649"/>
                </a:lnTo>
                <a:lnTo>
                  <a:pt x="14368" y="11771"/>
                </a:lnTo>
                <a:lnTo>
                  <a:pt x="14175" y="11771"/>
                </a:lnTo>
                <a:lnTo>
                  <a:pt x="13789" y="11649"/>
                </a:lnTo>
                <a:lnTo>
                  <a:pt x="13500" y="11528"/>
                </a:lnTo>
                <a:lnTo>
                  <a:pt x="13018" y="11528"/>
                </a:lnTo>
                <a:lnTo>
                  <a:pt x="13114" y="11407"/>
                </a:lnTo>
                <a:lnTo>
                  <a:pt x="13018" y="11346"/>
                </a:lnTo>
                <a:lnTo>
                  <a:pt x="13018" y="11225"/>
                </a:lnTo>
                <a:lnTo>
                  <a:pt x="12632" y="11103"/>
                </a:lnTo>
                <a:lnTo>
                  <a:pt x="12343" y="11225"/>
                </a:lnTo>
                <a:lnTo>
                  <a:pt x="11957" y="11225"/>
                </a:lnTo>
                <a:lnTo>
                  <a:pt x="11668" y="11346"/>
                </a:lnTo>
                <a:lnTo>
                  <a:pt x="10993" y="11346"/>
                </a:lnTo>
                <a:lnTo>
                  <a:pt x="10607" y="11407"/>
                </a:lnTo>
                <a:lnTo>
                  <a:pt x="10318" y="11407"/>
                </a:lnTo>
                <a:lnTo>
                  <a:pt x="10125" y="11528"/>
                </a:lnTo>
                <a:lnTo>
                  <a:pt x="9932" y="11771"/>
                </a:lnTo>
                <a:lnTo>
                  <a:pt x="9932" y="11831"/>
                </a:lnTo>
                <a:lnTo>
                  <a:pt x="9739" y="11953"/>
                </a:lnTo>
                <a:lnTo>
                  <a:pt x="9450" y="12074"/>
                </a:lnTo>
                <a:lnTo>
                  <a:pt x="9064" y="12256"/>
                </a:lnTo>
                <a:lnTo>
                  <a:pt x="8968" y="12499"/>
                </a:lnTo>
                <a:lnTo>
                  <a:pt x="8775" y="12681"/>
                </a:lnTo>
                <a:lnTo>
                  <a:pt x="8775" y="13348"/>
                </a:lnTo>
                <a:lnTo>
                  <a:pt x="8582" y="13530"/>
                </a:lnTo>
                <a:lnTo>
                  <a:pt x="8775" y="13652"/>
                </a:lnTo>
                <a:lnTo>
                  <a:pt x="8968" y="13894"/>
                </a:lnTo>
                <a:lnTo>
                  <a:pt x="9064" y="13955"/>
                </a:lnTo>
                <a:lnTo>
                  <a:pt x="9257" y="13955"/>
                </a:lnTo>
                <a:lnTo>
                  <a:pt x="9257" y="14076"/>
                </a:lnTo>
                <a:lnTo>
                  <a:pt x="9643" y="14319"/>
                </a:lnTo>
                <a:lnTo>
                  <a:pt x="9932" y="14380"/>
                </a:lnTo>
                <a:lnTo>
                  <a:pt x="10125" y="14501"/>
                </a:lnTo>
                <a:lnTo>
                  <a:pt x="10414" y="14501"/>
                </a:lnTo>
                <a:lnTo>
                  <a:pt x="10607" y="14380"/>
                </a:lnTo>
                <a:lnTo>
                  <a:pt x="10993" y="14501"/>
                </a:lnTo>
                <a:lnTo>
                  <a:pt x="11282" y="14501"/>
                </a:lnTo>
                <a:lnTo>
                  <a:pt x="11764" y="14380"/>
                </a:lnTo>
                <a:lnTo>
                  <a:pt x="12150" y="14380"/>
                </a:lnTo>
                <a:lnTo>
                  <a:pt x="12343" y="14319"/>
                </a:lnTo>
                <a:lnTo>
                  <a:pt x="12439" y="14319"/>
                </a:lnTo>
                <a:lnTo>
                  <a:pt x="12439" y="14380"/>
                </a:lnTo>
                <a:lnTo>
                  <a:pt x="12825" y="14501"/>
                </a:lnTo>
                <a:lnTo>
                  <a:pt x="13114" y="14501"/>
                </a:lnTo>
                <a:lnTo>
                  <a:pt x="13307" y="14622"/>
                </a:lnTo>
                <a:lnTo>
                  <a:pt x="13307" y="15229"/>
                </a:lnTo>
                <a:lnTo>
                  <a:pt x="13500" y="15472"/>
                </a:lnTo>
                <a:lnTo>
                  <a:pt x="13693" y="15472"/>
                </a:lnTo>
                <a:lnTo>
                  <a:pt x="13693" y="15593"/>
                </a:lnTo>
                <a:lnTo>
                  <a:pt x="13982" y="15775"/>
                </a:lnTo>
                <a:lnTo>
                  <a:pt x="14175" y="16018"/>
                </a:lnTo>
                <a:lnTo>
                  <a:pt x="14175" y="16321"/>
                </a:lnTo>
                <a:lnTo>
                  <a:pt x="13982" y="16321"/>
                </a:lnTo>
                <a:lnTo>
                  <a:pt x="13982" y="16443"/>
                </a:lnTo>
                <a:lnTo>
                  <a:pt x="13693" y="16625"/>
                </a:lnTo>
                <a:lnTo>
                  <a:pt x="13693" y="17171"/>
                </a:lnTo>
                <a:lnTo>
                  <a:pt x="13789" y="17171"/>
                </a:lnTo>
                <a:lnTo>
                  <a:pt x="13982" y="17656"/>
                </a:lnTo>
                <a:lnTo>
                  <a:pt x="14175" y="18020"/>
                </a:lnTo>
                <a:lnTo>
                  <a:pt x="14175" y="18445"/>
                </a:lnTo>
                <a:lnTo>
                  <a:pt x="14850" y="18445"/>
                </a:lnTo>
                <a:lnTo>
                  <a:pt x="15332" y="18324"/>
                </a:lnTo>
                <a:lnTo>
                  <a:pt x="15718" y="18202"/>
                </a:lnTo>
                <a:lnTo>
                  <a:pt x="16200" y="17899"/>
                </a:lnTo>
                <a:lnTo>
                  <a:pt x="16296" y="17778"/>
                </a:lnTo>
                <a:lnTo>
                  <a:pt x="16682" y="17656"/>
                </a:lnTo>
                <a:lnTo>
                  <a:pt x="16875" y="17656"/>
                </a:lnTo>
                <a:lnTo>
                  <a:pt x="16875" y="17474"/>
                </a:lnTo>
                <a:lnTo>
                  <a:pt x="16971" y="17231"/>
                </a:lnTo>
                <a:lnTo>
                  <a:pt x="16971" y="17049"/>
                </a:lnTo>
                <a:lnTo>
                  <a:pt x="17164" y="16928"/>
                </a:lnTo>
                <a:lnTo>
                  <a:pt x="17550" y="16746"/>
                </a:lnTo>
                <a:lnTo>
                  <a:pt x="17646" y="16503"/>
                </a:lnTo>
                <a:lnTo>
                  <a:pt x="17839" y="16321"/>
                </a:lnTo>
                <a:lnTo>
                  <a:pt x="17839" y="15472"/>
                </a:lnTo>
                <a:lnTo>
                  <a:pt x="18032" y="15351"/>
                </a:lnTo>
                <a:lnTo>
                  <a:pt x="18032" y="15229"/>
                </a:lnTo>
                <a:lnTo>
                  <a:pt x="18321" y="14926"/>
                </a:lnTo>
                <a:lnTo>
                  <a:pt x="18707" y="14501"/>
                </a:lnTo>
                <a:lnTo>
                  <a:pt x="18707" y="14198"/>
                </a:lnTo>
                <a:lnTo>
                  <a:pt x="18900" y="13894"/>
                </a:lnTo>
                <a:lnTo>
                  <a:pt x="18900" y="13652"/>
                </a:lnTo>
                <a:lnTo>
                  <a:pt x="18225" y="13652"/>
                </a:lnTo>
                <a:lnTo>
                  <a:pt x="17839" y="13470"/>
                </a:lnTo>
                <a:lnTo>
                  <a:pt x="17550" y="13106"/>
                </a:lnTo>
                <a:lnTo>
                  <a:pt x="17357" y="12924"/>
                </a:lnTo>
                <a:lnTo>
                  <a:pt x="16971" y="12620"/>
                </a:lnTo>
                <a:lnTo>
                  <a:pt x="16682" y="12378"/>
                </a:lnTo>
                <a:lnTo>
                  <a:pt x="16489" y="12196"/>
                </a:lnTo>
                <a:lnTo>
                  <a:pt x="16296" y="12074"/>
                </a:lnTo>
                <a:lnTo>
                  <a:pt x="16296" y="11953"/>
                </a:lnTo>
                <a:lnTo>
                  <a:pt x="16682" y="12074"/>
                </a:lnTo>
                <a:lnTo>
                  <a:pt x="16971" y="12256"/>
                </a:lnTo>
                <a:lnTo>
                  <a:pt x="17357" y="12620"/>
                </a:lnTo>
                <a:lnTo>
                  <a:pt x="17646" y="12802"/>
                </a:lnTo>
                <a:lnTo>
                  <a:pt x="17839" y="13106"/>
                </a:lnTo>
                <a:lnTo>
                  <a:pt x="18032" y="13227"/>
                </a:lnTo>
                <a:lnTo>
                  <a:pt x="18225" y="13470"/>
                </a:lnTo>
                <a:lnTo>
                  <a:pt x="18514" y="13348"/>
                </a:lnTo>
                <a:lnTo>
                  <a:pt x="18707" y="13106"/>
                </a:lnTo>
                <a:lnTo>
                  <a:pt x="18900" y="13045"/>
                </a:lnTo>
                <a:lnTo>
                  <a:pt x="18996" y="12802"/>
                </a:lnTo>
                <a:lnTo>
                  <a:pt x="19189" y="12620"/>
                </a:lnTo>
                <a:lnTo>
                  <a:pt x="18900" y="12256"/>
                </a:lnTo>
                <a:lnTo>
                  <a:pt x="18707" y="12196"/>
                </a:lnTo>
                <a:lnTo>
                  <a:pt x="18996" y="12196"/>
                </a:lnTo>
                <a:lnTo>
                  <a:pt x="19189" y="12074"/>
                </a:lnTo>
                <a:lnTo>
                  <a:pt x="17839" y="10921"/>
                </a:lnTo>
                <a:lnTo>
                  <a:pt x="16200" y="9829"/>
                </a:lnTo>
                <a:lnTo>
                  <a:pt x="13982" y="9222"/>
                </a:lnTo>
                <a:lnTo>
                  <a:pt x="11668" y="8919"/>
                </a:lnTo>
                <a:close/>
                <a:moveTo>
                  <a:pt x="10800" y="3276"/>
                </a:moveTo>
                <a:lnTo>
                  <a:pt x="11764" y="3519"/>
                </a:lnTo>
                <a:lnTo>
                  <a:pt x="12343" y="3701"/>
                </a:lnTo>
                <a:lnTo>
                  <a:pt x="12439" y="4004"/>
                </a:lnTo>
                <a:lnTo>
                  <a:pt x="12632" y="4429"/>
                </a:lnTo>
                <a:lnTo>
                  <a:pt x="12439" y="4854"/>
                </a:lnTo>
                <a:lnTo>
                  <a:pt x="12150" y="5218"/>
                </a:lnTo>
                <a:lnTo>
                  <a:pt x="11668" y="5400"/>
                </a:lnTo>
                <a:lnTo>
                  <a:pt x="10993" y="5521"/>
                </a:lnTo>
                <a:lnTo>
                  <a:pt x="12439" y="8252"/>
                </a:lnTo>
                <a:lnTo>
                  <a:pt x="15332" y="8919"/>
                </a:lnTo>
                <a:lnTo>
                  <a:pt x="17839" y="9829"/>
                </a:lnTo>
                <a:lnTo>
                  <a:pt x="19671" y="11225"/>
                </a:lnTo>
                <a:lnTo>
                  <a:pt x="21021" y="13045"/>
                </a:lnTo>
                <a:lnTo>
                  <a:pt x="21407" y="14926"/>
                </a:lnTo>
                <a:lnTo>
                  <a:pt x="21021" y="16746"/>
                </a:lnTo>
                <a:lnTo>
                  <a:pt x="20057" y="18324"/>
                </a:lnTo>
                <a:lnTo>
                  <a:pt x="18321" y="19598"/>
                </a:lnTo>
                <a:lnTo>
                  <a:pt x="16200" y="20629"/>
                </a:lnTo>
                <a:lnTo>
                  <a:pt x="13693" y="21418"/>
                </a:lnTo>
                <a:lnTo>
                  <a:pt x="10800" y="21600"/>
                </a:lnTo>
                <a:lnTo>
                  <a:pt x="7907" y="21418"/>
                </a:lnTo>
                <a:lnTo>
                  <a:pt x="5400" y="20629"/>
                </a:lnTo>
                <a:lnTo>
                  <a:pt x="3182" y="19598"/>
                </a:lnTo>
                <a:lnTo>
                  <a:pt x="1543" y="18324"/>
                </a:lnTo>
                <a:lnTo>
                  <a:pt x="482" y="16746"/>
                </a:lnTo>
                <a:lnTo>
                  <a:pt x="193" y="14926"/>
                </a:lnTo>
                <a:lnTo>
                  <a:pt x="482" y="13045"/>
                </a:lnTo>
                <a:lnTo>
                  <a:pt x="1832" y="11225"/>
                </a:lnTo>
                <a:lnTo>
                  <a:pt x="3761" y="9829"/>
                </a:lnTo>
                <a:lnTo>
                  <a:pt x="6268" y="8919"/>
                </a:lnTo>
                <a:lnTo>
                  <a:pt x="9064" y="8252"/>
                </a:lnTo>
                <a:lnTo>
                  <a:pt x="10607" y="5521"/>
                </a:lnTo>
                <a:lnTo>
                  <a:pt x="9932" y="5400"/>
                </a:lnTo>
                <a:lnTo>
                  <a:pt x="9450" y="5218"/>
                </a:lnTo>
                <a:lnTo>
                  <a:pt x="9064" y="4854"/>
                </a:lnTo>
                <a:lnTo>
                  <a:pt x="8968" y="4429"/>
                </a:lnTo>
                <a:lnTo>
                  <a:pt x="9064" y="4004"/>
                </a:lnTo>
                <a:lnTo>
                  <a:pt x="9257" y="3701"/>
                </a:lnTo>
                <a:lnTo>
                  <a:pt x="9739" y="3519"/>
                </a:lnTo>
                <a:lnTo>
                  <a:pt x="10318" y="3398"/>
                </a:lnTo>
                <a:lnTo>
                  <a:pt x="10800" y="3276"/>
                </a:lnTo>
                <a:close/>
                <a:moveTo>
                  <a:pt x="15718" y="2002"/>
                </a:moveTo>
                <a:lnTo>
                  <a:pt x="16682" y="2973"/>
                </a:lnTo>
                <a:lnTo>
                  <a:pt x="16971" y="4004"/>
                </a:lnTo>
                <a:lnTo>
                  <a:pt x="16682" y="5097"/>
                </a:lnTo>
                <a:lnTo>
                  <a:pt x="15718" y="6007"/>
                </a:lnTo>
                <a:lnTo>
                  <a:pt x="14850" y="5400"/>
                </a:lnTo>
                <a:lnTo>
                  <a:pt x="15718" y="4551"/>
                </a:lnTo>
                <a:lnTo>
                  <a:pt x="15718" y="3519"/>
                </a:lnTo>
                <a:lnTo>
                  <a:pt x="14850" y="2670"/>
                </a:lnTo>
                <a:lnTo>
                  <a:pt x="15718" y="2002"/>
                </a:lnTo>
                <a:close/>
                <a:moveTo>
                  <a:pt x="5882" y="2002"/>
                </a:moveTo>
                <a:lnTo>
                  <a:pt x="6750" y="2670"/>
                </a:lnTo>
                <a:lnTo>
                  <a:pt x="5882" y="3519"/>
                </a:lnTo>
                <a:lnTo>
                  <a:pt x="5882" y="4551"/>
                </a:lnTo>
                <a:lnTo>
                  <a:pt x="6750" y="5400"/>
                </a:lnTo>
                <a:lnTo>
                  <a:pt x="5882" y="6007"/>
                </a:lnTo>
                <a:lnTo>
                  <a:pt x="4918" y="5097"/>
                </a:lnTo>
                <a:lnTo>
                  <a:pt x="4532" y="4004"/>
                </a:lnTo>
                <a:lnTo>
                  <a:pt x="4918" y="2973"/>
                </a:lnTo>
                <a:lnTo>
                  <a:pt x="5882" y="2002"/>
                </a:lnTo>
                <a:close/>
                <a:moveTo>
                  <a:pt x="17357" y="971"/>
                </a:moveTo>
                <a:lnTo>
                  <a:pt x="18707" y="2124"/>
                </a:lnTo>
                <a:lnTo>
                  <a:pt x="19189" y="3398"/>
                </a:lnTo>
                <a:lnTo>
                  <a:pt x="19189" y="4672"/>
                </a:lnTo>
                <a:lnTo>
                  <a:pt x="18707" y="5946"/>
                </a:lnTo>
                <a:lnTo>
                  <a:pt x="17357" y="6978"/>
                </a:lnTo>
                <a:lnTo>
                  <a:pt x="16489" y="6431"/>
                </a:lnTo>
                <a:lnTo>
                  <a:pt x="17646" y="5279"/>
                </a:lnTo>
                <a:lnTo>
                  <a:pt x="18032" y="4004"/>
                </a:lnTo>
                <a:lnTo>
                  <a:pt x="17646" y="2730"/>
                </a:lnTo>
                <a:lnTo>
                  <a:pt x="16489" y="1578"/>
                </a:lnTo>
                <a:lnTo>
                  <a:pt x="17357" y="971"/>
                </a:lnTo>
                <a:close/>
                <a:moveTo>
                  <a:pt x="4243" y="971"/>
                </a:moveTo>
                <a:lnTo>
                  <a:pt x="5207" y="1578"/>
                </a:lnTo>
                <a:lnTo>
                  <a:pt x="3857" y="2730"/>
                </a:lnTo>
                <a:lnTo>
                  <a:pt x="3568" y="4004"/>
                </a:lnTo>
                <a:lnTo>
                  <a:pt x="3857" y="5279"/>
                </a:lnTo>
                <a:lnTo>
                  <a:pt x="5207" y="6431"/>
                </a:lnTo>
                <a:lnTo>
                  <a:pt x="4243" y="6978"/>
                </a:lnTo>
                <a:lnTo>
                  <a:pt x="3086" y="5946"/>
                </a:lnTo>
                <a:lnTo>
                  <a:pt x="2411" y="4672"/>
                </a:lnTo>
                <a:lnTo>
                  <a:pt x="2411" y="3398"/>
                </a:lnTo>
                <a:lnTo>
                  <a:pt x="3086" y="2124"/>
                </a:lnTo>
                <a:lnTo>
                  <a:pt x="4243" y="971"/>
                </a:lnTo>
                <a:close/>
                <a:moveTo>
                  <a:pt x="18996" y="0"/>
                </a:moveTo>
                <a:lnTo>
                  <a:pt x="20346" y="1153"/>
                </a:lnTo>
                <a:lnTo>
                  <a:pt x="21407" y="2548"/>
                </a:lnTo>
                <a:lnTo>
                  <a:pt x="21600" y="4004"/>
                </a:lnTo>
                <a:lnTo>
                  <a:pt x="21407" y="5521"/>
                </a:lnTo>
                <a:lnTo>
                  <a:pt x="20346" y="6796"/>
                </a:lnTo>
                <a:lnTo>
                  <a:pt x="18996" y="8070"/>
                </a:lnTo>
                <a:lnTo>
                  <a:pt x="18032" y="7402"/>
                </a:lnTo>
                <a:lnTo>
                  <a:pt x="19575" y="6128"/>
                </a:lnTo>
                <a:lnTo>
                  <a:pt x="20250" y="4793"/>
                </a:lnTo>
                <a:lnTo>
                  <a:pt x="20250" y="3276"/>
                </a:lnTo>
                <a:lnTo>
                  <a:pt x="19575" y="1820"/>
                </a:lnTo>
                <a:lnTo>
                  <a:pt x="18032" y="546"/>
                </a:lnTo>
                <a:lnTo>
                  <a:pt x="18996" y="0"/>
                </a:lnTo>
                <a:close/>
                <a:moveTo>
                  <a:pt x="2700" y="0"/>
                </a:moveTo>
                <a:lnTo>
                  <a:pt x="3568" y="546"/>
                </a:lnTo>
                <a:lnTo>
                  <a:pt x="2025" y="1820"/>
                </a:lnTo>
                <a:lnTo>
                  <a:pt x="1350" y="3276"/>
                </a:lnTo>
                <a:lnTo>
                  <a:pt x="1350" y="4793"/>
                </a:lnTo>
                <a:lnTo>
                  <a:pt x="2025" y="6128"/>
                </a:lnTo>
                <a:lnTo>
                  <a:pt x="3568" y="7402"/>
                </a:lnTo>
                <a:lnTo>
                  <a:pt x="2700" y="8070"/>
                </a:lnTo>
                <a:lnTo>
                  <a:pt x="1157" y="6796"/>
                </a:lnTo>
                <a:lnTo>
                  <a:pt x="386" y="5521"/>
                </a:lnTo>
                <a:lnTo>
                  <a:pt x="0" y="4004"/>
                </a:lnTo>
                <a:lnTo>
                  <a:pt x="386" y="2548"/>
                </a:lnTo>
                <a:lnTo>
                  <a:pt x="1157" y="1153"/>
                </a:lnTo>
                <a:lnTo>
                  <a:pt x="2700"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Tree>
    <p:extLst>
      <p:ext uri="{BB962C8B-B14F-4D97-AF65-F5344CB8AC3E}">
        <p14:creationId xmlns:p14="http://schemas.microsoft.com/office/powerpoint/2010/main" val="292895946"/>
      </p:ext>
    </p:extLst>
  </p:cSld>
  <p:clrMapOvr>
    <a:masterClrMapping/>
  </p:clrMapOvr>
  <p:transition spd="slow">
    <p:push dir="u"/>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onut 3"/>
          <p:cNvSpPr/>
          <p:nvPr/>
        </p:nvSpPr>
        <p:spPr bwMode="auto">
          <a:xfrm>
            <a:off x="3261360" y="1781176"/>
            <a:ext cx="2621280" cy="2621278"/>
          </a:xfrm>
          <a:prstGeom prst="donut">
            <a:avLst>
              <a:gd name="adj" fmla="val 2572"/>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Process Infographic</a:t>
            </a:r>
          </a:p>
        </p:txBody>
      </p:sp>
      <p:grpSp>
        <p:nvGrpSpPr>
          <p:cNvPr id="14" name="Group 13"/>
          <p:cNvGrpSpPr/>
          <p:nvPr/>
        </p:nvGrpSpPr>
        <p:grpSpPr>
          <a:xfrm>
            <a:off x="2964180" y="1482348"/>
            <a:ext cx="3215640" cy="3218934"/>
            <a:chOff x="1829991" y="554832"/>
            <a:chExt cx="1160860" cy="1162050"/>
          </a:xfrm>
        </p:grpSpPr>
        <p:sp>
          <p:nvSpPr>
            <p:cNvPr id="15" name="Freeform 21"/>
            <p:cNvSpPr>
              <a:spLocks/>
            </p:cNvSpPr>
            <p:nvPr/>
          </p:nvSpPr>
          <p:spPr bwMode="auto">
            <a:xfrm>
              <a:off x="1829991" y="1037035"/>
              <a:ext cx="236935" cy="197644"/>
            </a:xfrm>
            <a:custGeom>
              <a:avLst/>
              <a:gdLst>
                <a:gd name="T0" fmla="*/ 169 w 169"/>
                <a:gd name="T1" fmla="*/ 9 h 141"/>
                <a:gd name="T2" fmla="*/ 165 w 169"/>
                <a:gd name="T3" fmla="*/ 0 h 141"/>
                <a:gd name="T4" fmla="*/ 6 w 169"/>
                <a:gd name="T5" fmla="*/ 0 h 141"/>
                <a:gd name="T6" fmla="*/ 5 w 169"/>
                <a:gd name="T7" fmla="*/ 9 h 141"/>
                <a:gd name="T8" fmla="*/ 0 w 169"/>
                <a:gd name="T9" fmla="*/ 71 h 141"/>
                <a:gd name="T10" fmla="*/ 5 w 169"/>
                <a:gd name="T11" fmla="*/ 132 h 141"/>
                <a:gd name="T12" fmla="*/ 6 w 169"/>
                <a:gd name="T13" fmla="*/ 141 h 141"/>
                <a:gd name="T14" fmla="*/ 165 w 169"/>
                <a:gd name="T15" fmla="*/ 141 h 141"/>
                <a:gd name="T16" fmla="*/ 169 w 169"/>
                <a:gd name="T17" fmla="*/ 132 h 141"/>
                <a:gd name="T18" fmla="*/ 169 w 169"/>
                <a:gd name="T19" fmla="*/ 9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 h="141">
                  <a:moveTo>
                    <a:pt x="169" y="9"/>
                  </a:moveTo>
                  <a:cubicBezTo>
                    <a:pt x="169" y="6"/>
                    <a:pt x="168" y="3"/>
                    <a:pt x="165" y="0"/>
                  </a:cubicBezTo>
                  <a:cubicBezTo>
                    <a:pt x="6" y="0"/>
                    <a:pt x="6" y="0"/>
                    <a:pt x="6" y="0"/>
                  </a:cubicBezTo>
                  <a:cubicBezTo>
                    <a:pt x="6" y="3"/>
                    <a:pt x="5" y="6"/>
                    <a:pt x="5" y="9"/>
                  </a:cubicBezTo>
                  <a:cubicBezTo>
                    <a:pt x="2" y="30"/>
                    <a:pt x="0" y="50"/>
                    <a:pt x="0" y="71"/>
                  </a:cubicBezTo>
                  <a:cubicBezTo>
                    <a:pt x="0" y="91"/>
                    <a:pt x="2" y="112"/>
                    <a:pt x="5" y="132"/>
                  </a:cubicBezTo>
                  <a:cubicBezTo>
                    <a:pt x="5" y="135"/>
                    <a:pt x="6" y="138"/>
                    <a:pt x="6" y="141"/>
                  </a:cubicBezTo>
                  <a:cubicBezTo>
                    <a:pt x="165" y="141"/>
                    <a:pt x="165" y="141"/>
                    <a:pt x="165" y="141"/>
                  </a:cubicBezTo>
                  <a:cubicBezTo>
                    <a:pt x="168" y="139"/>
                    <a:pt x="169" y="136"/>
                    <a:pt x="169" y="132"/>
                  </a:cubicBezTo>
                  <a:lnTo>
                    <a:pt x="169" y="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18" name="Freeform 24"/>
            <p:cNvSpPr>
              <a:spLocks/>
            </p:cNvSpPr>
            <p:nvPr/>
          </p:nvSpPr>
          <p:spPr bwMode="auto">
            <a:xfrm>
              <a:off x="2312194" y="554832"/>
              <a:ext cx="197644" cy="236935"/>
            </a:xfrm>
            <a:custGeom>
              <a:avLst/>
              <a:gdLst>
                <a:gd name="T0" fmla="*/ 132 w 141"/>
                <a:gd name="T1" fmla="*/ 169 h 169"/>
                <a:gd name="T2" fmla="*/ 141 w 141"/>
                <a:gd name="T3" fmla="*/ 165 h 169"/>
                <a:gd name="T4" fmla="*/ 141 w 141"/>
                <a:gd name="T5" fmla="*/ 6 h 169"/>
                <a:gd name="T6" fmla="*/ 132 w 141"/>
                <a:gd name="T7" fmla="*/ 5 h 169"/>
                <a:gd name="T8" fmla="*/ 71 w 141"/>
                <a:gd name="T9" fmla="*/ 0 h 169"/>
                <a:gd name="T10" fmla="*/ 9 w 141"/>
                <a:gd name="T11" fmla="*/ 5 h 169"/>
                <a:gd name="T12" fmla="*/ 0 w 141"/>
                <a:gd name="T13" fmla="*/ 6 h 169"/>
                <a:gd name="T14" fmla="*/ 0 w 141"/>
                <a:gd name="T15" fmla="*/ 165 h 169"/>
                <a:gd name="T16" fmla="*/ 9 w 141"/>
                <a:gd name="T17" fmla="*/ 169 h 169"/>
                <a:gd name="T18" fmla="*/ 132 w 141"/>
                <a:gd name="T19"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69">
                  <a:moveTo>
                    <a:pt x="132" y="169"/>
                  </a:moveTo>
                  <a:cubicBezTo>
                    <a:pt x="135" y="169"/>
                    <a:pt x="139" y="168"/>
                    <a:pt x="141" y="165"/>
                  </a:cubicBezTo>
                  <a:cubicBezTo>
                    <a:pt x="141" y="6"/>
                    <a:pt x="141" y="6"/>
                    <a:pt x="141" y="6"/>
                  </a:cubicBezTo>
                  <a:cubicBezTo>
                    <a:pt x="138" y="6"/>
                    <a:pt x="135" y="5"/>
                    <a:pt x="132" y="5"/>
                  </a:cubicBezTo>
                  <a:cubicBezTo>
                    <a:pt x="112" y="2"/>
                    <a:pt x="91" y="0"/>
                    <a:pt x="71" y="0"/>
                  </a:cubicBezTo>
                  <a:cubicBezTo>
                    <a:pt x="50" y="0"/>
                    <a:pt x="29" y="2"/>
                    <a:pt x="9" y="5"/>
                  </a:cubicBezTo>
                  <a:cubicBezTo>
                    <a:pt x="6" y="5"/>
                    <a:pt x="3" y="6"/>
                    <a:pt x="0" y="6"/>
                  </a:cubicBezTo>
                  <a:cubicBezTo>
                    <a:pt x="0" y="165"/>
                    <a:pt x="0" y="165"/>
                    <a:pt x="0" y="165"/>
                  </a:cubicBezTo>
                  <a:cubicBezTo>
                    <a:pt x="2" y="168"/>
                    <a:pt x="6" y="169"/>
                    <a:pt x="9" y="169"/>
                  </a:cubicBezTo>
                  <a:lnTo>
                    <a:pt x="132" y="16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3" name="Freeform 29"/>
            <p:cNvSpPr>
              <a:spLocks/>
            </p:cNvSpPr>
            <p:nvPr/>
          </p:nvSpPr>
          <p:spPr bwMode="auto">
            <a:xfrm>
              <a:off x="2753916" y="1037035"/>
              <a:ext cx="236935" cy="197644"/>
            </a:xfrm>
            <a:custGeom>
              <a:avLst/>
              <a:gdLst>
                <a:gd name="T0" fmla="*/ 169 w 169"/>
                <a:gd name="T1" fmla="*/ 71 h 141"/>
                <a:gd name="T2" fmla="*/ 164 w 169"/>
                <a:gd name="T3" fmla="*/ 9 h 141"/>
                <a:gd name="T4" fmla="*/ 163 w 169"/>
                <a:gd name="T5" fmla="*/ 0 h 141"/>
                <a:gd name="T6" fmla="*/ 4 w 169"/>
                <a:gd name="T7" fmla="*/ 0 h 141"/>
                <a:gd name="T8" fmla="*/ 0 w 169"/>
                <a:gd name="T9" fmla="*/ 9 h 141"/>
                <a:gd name="T10" fmla="*/ 0 w 169"/>
                <a:gd name="T11" fmla="*/ 132 h 141"/>
                <a:gd name="T12" fmla="*/ 4 w 169"/>
                <a:gd name="T13" fmla="*/ 141 h 141"/>
                <a:gd name="T14" fmla="*/ 163 w 169"/>
                <a:gd name="T15" fmla="*/ 141 h 141"/>
                <a:gd name="T16" fmla="*/ 164 w 169"/>
                <a:gd name="T17" fmla="*/ 132 h 141"/>
                <a:gd name="T18" fmla="*/ 169 w 169"/>
                <a:gd name="T19" fmla="*/ 7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 h="141">
                  <a:moveTo>
                    <a:pt x="169" y="71"/>
                  </a:moveTo>
                  <a:cubicBezTo>
                    <a:pt x="169" y="50"/>
                    <a:pt x="167" y="30"/>
                    <a:pt x="164" y="9"/>
                  </a:cubicBezTo>
                  <a:cubicBezTo>
                    <a:pt x="164" y="6"/>
                    <a:pt x="163" y="3"/>
                    <a:pt x="163" y="0"/>
                  </a:cubicBezTo>
                  <a:cubicBezTo>
                    <a:pt x="4" y="0"/>
                    <a:pt x="4" y="0"/>
                    <a:pt x="4" y="0"/>
                  </a:cubicBezTo>
                  <a:cubicBezTo>
                    <a:pt x="2" y="3"/>
                    <a:pt x="0" y="6"/>
                    <a:pt x="0" y="9"/>
                  </a:cubicBezTo>
                  <a:cubicBezTo>
                    <a:pt x="0" y="132"/>
                    <a:pt x="0" y="132"/>
                    <a:pt x="0" y="132"/>
                  </a:cubicBezTo>
                  <a:cubicBezTo>
                    <a:pt x="0" y="136"/>
                    <a:pt x="2" y="139"/>
                    <a:pt x="4" y="141"/>
                  </a:cubicBezTo>
                  <a:cubicBezTo>
                    <a:pt x="163" y="141"/>
                    <a:pt x="163" y="141"/>
                    <a:pt x="163" y="141"/>
                  </a:cubicBezTo>
                  <a:cubicBezTo>
                    <a:pt x="163" y="138"/>
                    <a:pt x="164" y="135"/>
                    <a:pt x="164" y="132"/>
                  </a:cubicBezTo>
                  <a:cubicBezTo>
                    <a:pt x="167" y="112"/>
                    <a:pt x="169" y="91"/>
                    <a:pt x="169" y="71"/>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26" name="Freeform 32"/>
            <p:cNvSpPr>
              <a:spLocks/>
            </p:cNvSpPr>
            <p:nvPr/>
          </p:nvSpPr>
          <p:spPr bwMode="auto">
            <a:xfrm>
              <a:off x="2312194" y="1479947"/>
              <a:ext cx="197644" cy="236935"/>
            </a:xfrm>
            <a:custGeom>
              <a:avLst/>
              <a:gdLst>
                <a:gd name="T0" fmla="*/ 132 w 141"/>
                <a:gd name="T1" fmla="*/ 0 h 169"/>
                <a:gd name="T2" fmla="*/ 9 w 141"/>
                <a:gd name="T3" fmla="*/ 0 h 169"/>
                <a:gd name="T4" fmla="*/ 9 w 141"/>
                <a:gd name="T5" fmla="*/ 0 h 169"/>
                <a:gd name="T6" fmla="*/ 0 w 141"/>
                <a:gd name="T7" fmla="*/ 4 h 169"/>
                <a:gd name="T8" fmla="*/ 0 w 141"/>
                <a:gd name="T9" fmla="*/ 163 h 169"/>
                <a:gd name="T10" fmla="*/ 9 w 141"/>
                <a:gd name="T11" fmla="*/ 164 h 169"/>
                <a:gd name="T12" fmla="*/ 71 w 141"/>
                <a:gd name="T13" fmla="*/ 169 h 169"/>
                <a:gd name="T14" fmla="*/ 132 w 141"/>
                <a:gd name="T15" fmla="*/ 164 h 169"/>
                <a:gd name="T16" fmla="*/ 141 w 141"/>
                <a:gd name="T17" fmla="*/ 163 h 169"/>
                <a:gd name="T18" fmla="*/ 141 w 141"/>
                <a:gd name="T19" fmla="*/ 4 h 169"/>
                <a:gd name="T20" fmla="*/ 132 w 141"/>
                <a:gd name="T21"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 h="169">
                  <a:moveTo>
                    <a:pt x="132" y="0"/>
                  </a:moveTo>
                  <a:cubicBezTo>
                    <a:pt x="9" y="0"/>
                    <a:pt x="9" y="0"/>
                    <a:pt x="9" y="0"/>
                  </a:cubicBezTo>
                  <a:cubicBezTo>
                    <a:pt x="9" y="0"/>
                    <a:pt x="9" y="0"/>
                    <a:pt x="9" y="0"/>
                  </a:cubicBezTo>
                  <a:cubicBezTo>
                    <a:pt x="6" y="0"/>
                    <a:pt x="2" y="2"/>
                    <a:pt x="0" y="4"/>
                  </a:cubicBezTo>
                  <a:cubicBezTo>
                    <a:pt x="0" y="163"/>
                    <a:pt x="0" y="163"/>
                    <a:pt x="0" y="163"/>
                  </a:cubicBezTo>
                  <a:cubicBezTo>
                    <a:pt x="3" y="164"/>
                    <a:pt x="6" y="164"/>
                    <a:pt x="9" y="164"/>
                  </a:cubicBezTo>
                  <a:cubicBezTo>
                    <a:pt x="29" y="168"/>
                    <a:pt x="50" y="169"/>
                    <a:pt x="71" y="169"/>
                  </a:cubicBezTo>
                  <a:cubicBezTo>
                    <a:pt x="91" y="169"/>
                    <a:pt x="112" y="168"/>
                    <a:pt x="132" y="164"/>
                  </a:cubicBezTo>
                  <a:cubicBezTo>
                    <a:pt x="135" y="164"/>
                    <a:pt x="138" y="164"/>
                    <a:pt x="141" y="163"/>
                  </a:cubicBezTo>
                  <a:cubicBezTo>
                    <a:pt x="141" y="4"/>
                    <a:pt x="141" y="4"/>
                    <a:pt x="141" y="4"/>
                  </a:cubicBezTo>
                  <a:cubicBezTo>
                    <a:pt x="139" y="2"/>
                    <a:pt x="135" y="0"/>
                    <a:pt x="132"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5" name="Freeform 24"/>
            <p:cNvSpPr>
              <a:spLocks/>
            </p:cNvSpPr>
            <p:nvPr/>
          </p:nvSpPr>
          <p:spPr bwMode="auto">
            <a:xfrm rot="18994820">
              <a:off x="1989427" y="686873"/>
              <a:ext cx="197644" cy="236935"/>
            </a:xfrm>
            <a:custGeom>
              <a:avLst/>
              <a:gdLst>
                <a:gd name="T0" fmla="*/ 132 w 141"/>
                <a:gd name="T1" fmla="*/ 169 h 169"/>
                <a:gd name="T2" fmla="*/ 141 w 141"/>
                <a:gd name="T3" fmla="*/ 165 h 169"/>
                <a:gd name="T4" fmla="*/ 141 w 141"/>
                <a:gd name="T5" fmla="*/ 6 h 169"/>
                <a:gd name="T6" fmla="*/ 132 w 141"/>
                <a:gd name="T7" fmla="*/ 5 h 169"/>
                <a:gd name="T8" fmla="*/ 71 w 141"/>
                <a:gd name="T9" fmla="*/ 0 h 169"/>
                <a:gd name="T10" fmla="*/ 9 w 141"/>
                <a:gd name="T11" fmla="*/ 5 h 169"/>
                <a:gd name="T12" fmla="*/ 0 w 141"/>
                <a:gd name="T13" fmla="*/ 6 h 169"/>
                <a:gd name="T14" fmla="*/ 0 w 141"/>
                <a:gd name="T15" fmla="*/ 165 h 169"/>
                <a:gd name="T16" fmla="*/ 9 w 141"/>
                <a:gd name="T17" fmla="*/ 169 h 169"/>
                <a:gd name="T18" fmla="*/ 132 w 141"/>
                <a:gd name="T19"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69">
                  <a:moveTo>
                    <a:pt x="132" y="169"/>
                  </a:moveTo>
                  <a:cubicBezTo>
                    <a:pt x="135" y="169"/>
                    <a:pt x="139" y="168"/>
                    <a:pt x="141" y="165"/>
                  </a:cubicBezTo>
                  <a:cubicBezTo>
                    <a:pt x="141" y="6"/>
                    <a:pt x="141" y="6"/>
                    <a:pt x="141" y="6"/>
                  </a:cubicBezTo>
                  <a:cubicBezTo>
                    <a:pt x="138" y="6"/>
                    <a:pt x="135" y="5"/>
                    <a:pt x="132" y="5"/>
                  </a:cubicBezTo>
                  <a:cubicBezTo>
                    <a:pt x="112" y="2"/>
                    <a:pt x="91" y="0"/>
                    <a:pt x="71" y="0"/>
                  </a:cubicBezTo>
                  <a:cubicBezTo>
                    <a:pt x="50" y="0"/>
                    <a:pt x="29" y="2"/>
                    <a:pt x="9" y="5"/>
                  </a:cubicBezTo>
                  <a:cubicBezTo>
                    <a:pt x="6" y="5"/>
                    <a:pt x="3" y="6"/>
                    <a:pt x="0" y="6"/>
                  </a:cubicBezTo>
                  <a:cubicBezTo>
                    <a:pt x="0" y="165"/>
                    <a:pt x="0" y="165"/>
                    <a:pt x="0" y="165"/>
                  </a:cubicBezTo>
                  <a:cubicBezTo>
                    <a:pt x="2" y="168"/>
                    <a:pt x="6" y="169"/>
                    <a:pt x="9" y="169"/>
                  </a:cubicBezTo>
                  <a:lnTo>
                    <a:pt x="132" y="16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57" name="Freeform 24"/>
            <p:cNvSpPr>
              <a:spLocks/>
            </p:cNvSpPr>
            <p:nvPr/>
          </p:nvSpPr>
          <p:spPr bwMode="auto">
            <a:xfrm rot="2605180" flipH="1">
              <a:off x="2642297" y="690541"/>
              <a:ext cx="197644" cy="236935"/>
            </a:xfrm>
            <a:custGeom>
              <a:avLst/>
              <a:gdLst>
                <a:gd name="T0" fmla="*/ 132 w 141"/>
                <a:gd name="T1" fmla="*/ 169 h 169"/>
                <a:gd name="T2" fmla="*/ 141 w 141"/>
                <a:gd name="T3" fmla="*/ 165 h 169"/>
                <a:gd name="T4" fmla="*/ 141 w 141"/>
                <a:gd name="T5" fmla="*/ 6 h 169"/>
                <a:gd name="T6" fmla="*/ 132 w 141"/>
                <a:gd name="T7" fmla="*/ 5 h 169"/>
                <a:gd name="T8" fmla="*/ 71 w 141"/>
                <a:gd name="T9" fmla="*/ 0 h 169"/>
                <a:gd name="T10" fmla="*/ 9 w 141"/>
                <a:gd name="T11" fmla="*/ 5 h 169"/>
                <a:gd name="T12" fmla="*/ 0 w 141"/>
                <a:gd name="T13" fmla="*/ 6 h 169"/>
                <a:gd name="T14" fmla="*/ 0 w 141"/>
                <a:gd name="T15" fmla="*/ 165 h 169"/>
                <a:gd name="T16" fmla="*/ 9 w 141"/>
                <a:gd name="T17" fmla="*/ 169 h 169"/>
                <a:gd name="T18" fmla="*/ 132 w 141"/>
                <a:gd name="T19"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69">
                  <a:moveTo>
                    <a:pt x="132" y="169"/>
                  </a:moveTo>
                  <a:cubicBezTo>
                    <a:pt x="135" y="169"/>
                    <a:pt x="139" y="168"/>
                    <a:pt x="141" y="165"/>
                  </a:cubicBezTo>
                  <a:cubicBezTo>
                    <a:pt x="141" y="6"/>
                    <a:pt x="141" y="6"/>
                    <a:pt x="141" y="6"/>
                  </a:cubicBezTo>
                  <a:cubicBezTo>
                    <a:pt x="138" y="6"/>
                    <a:pt x="135" y="5"/>
                    <a:pt x="132" y="5"/>
                  </a:cubicBezTo>
                  <a:cubicBezTo>
                    <a:pt x="112" y="2"/>
                    <a:pt x="91" y="0"/>
                    <a:pt x="71" y="0"/>
                  </a:cubicBezTo>
                  <a:cubicBezTo>
                    <a:pt x="50" y="0"/>
                    <a:pt x="29" y="2"/>
                    <a:pt x="9" y="5"/>
                  </a:cubicBezTo>
                  <a:cubicBezTo>
                    <a:pt x="6" y="5"/>
                    <a:pt x="3" y="6"/>
                    <a:pt x="0" y="6"/>
                  </a:cubicBezTo>
                  <a:cubicBezTo>
                    <a:pt x="0" y="165"/>
                    <a:pt x="0" y="165"/>
                    <a:pt x="0" y="165"/>
                  </a:cubicBezTo>
                  <a:cubicBezTo>
                    <a:pt x="2" y="168"/>
                    <a:pt x="6" y="169"/>
                    <a:pt x="9" y="169"/>
                  </a:cubicBezTo>
                  <a:lnTo>
                    <a:pt x="132" y="16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61" name="Freeform 24"/>
            <p:cNvSpPr>
              <a:spLocks/>
            </p:cNvSpPr>
            <p:nvPr/>
          </p:nvSpPr>
          <p:spPr bwMode="auto">
            <a:xfrm rot="13500000">
              <a:off x="1985759" y="1347078"/>
              <a:ext cx="197644" cy="236935"/>
            </a:xfrm>
            <a:custGeom>
              <a:avLst/>
              <a:gdLst>
                <a:gd name="T0" fmla="*/ 132 w 141"/>
                <a:gd name="T1" fmla="*/ 169 h 169"/>
                <a:gd name="T2" fmla="*/ 141 w 141"/>
                <a:gd name="T3" fmla="*/ 165 h 169"/>
                <a:gd name="T4" fmla="*/ 141 w 141"/>
                <a:gd name="T5" fmla="*/ 6 h 169"/>
                <a:gd name="T6" fmla="*/ 132 w 141"/>
                <a:gd name="T7" fmla="*/ 5 h 169"/>
                <a:gd name="T8" fmla="*/ 71 w 141"/>
                <a:gd name="T9" fmla="*/ 0 h 169"/>
                <a:gd name="T10" fmla="*/ 9 w 141"/>
                <a:gd name="T11" fmla="*/ 5 h 169"/>
                <a:gd name="T12" fmla="*/ 0 w 141"/>
                <a:gd name="T13" fmla="*/ 6 h 169"/>
                <a:gd name="T14" fmla="*/ 0 w 141"/>
                <a:gd name="T15" fmla="*/ 165 h 169"/>
                <a:gd name="T16" fmla="*/ 9 w 141"/>
                <a:gd name="T17" fmla="*/ 169 h 169"/>
                <a:gd name="T18" fmla="*/ 132 w 141"/>
                <a:gd name="T19"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69">
                  <a:moveTo>
                    <a:pt x="132" y="169"/>
                  </a:moveTo>
                  <a:cubicBezTo>
                    <a:pt x="135" y="169"/>
                    <a:pt x="139" y="168"/>
                    <a:pt x="141" y="165"/>
                  </a:cubicBezTo>
                  <a:cubicBezTo>
                    <a:pt x="141" y="6"/>
                    <a:pt x="141" y="6"/>
                    <a:pt x="141" y="6"/>
                  </a:cubicBezTo>
                  <a:cubicBezTo>
                    <a:pt x="138" y="6"/>
                    <a:pt x="135" y="5"/>
                    <a:pt x="132" y="5"/>
                  </a:cubicBezTo>
                  <a:cubicBezTo>
                    <a:pt x="112" y="2"/>
                    <a:pt x="91" y="0"/>
                    <a:pt x="71" y="0"/>
                  </a:cubicBezTo>
                  <a:cubicBezTo>
                    <a:pt x="50" y="0"/>
                    <a:pt x="29" y="2"/>
                    <a:pt x="9" y="5"/>
                  </a:cubicBezTo>
                  <a:cubicBezTo>
                    <a:pt x="6" y="5"/>
                    <a:pt x="3" y="6"/>
                    <a:pt x="0" y="6"/>
                  </a:cubicBezTo>
                  <a:cubicBezTo>
                    <a:pt x="0" y="165"/>
                    <a:pt x="0" y="165"/>
                    <a:pt x="0" y="165"/>
                  </a:cubicBezTo>
                  <a:cubicBezTo>
                    <a:pt x="2" y="168"/>
                    <a:pt x="6" y="169"/>
                    <a:pt x="9" y="169"/>
                  </a:cubicBezTo>
                  <a:lnTo>
                    <a:pt x="132" y="169"/>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62" name="Freeform 24"/>
            <p:cNvSpPr>
              <a:spLocks/>
            </p:cNvSpPr>
            <p:nvPr/>
          </p:nvSpPr>
          <p:spPr bwMode="auto">
            <a:xfrm rot="8100000" flipH="1">
              <a:off x="2638629" y="1343410"/>
              <a:ext cx="197644" cy="236935"/>
            </a:xfrm>
            <a:custGeom>
              <a:avLst/>
              <a:gdLst>
                <a:gd name="T0" fmla="*/ 132 w 141"/>
                <a:gd name="T1" fmla="*/ 169 h 169"/>
                <a:gd name="T2" fmla="*/ 141 w 141"/>
                <a:gd name="T3" fmla="*/ 165 h 169"/>
                <a:gd name="T4" fmla="*/ 141 w 141"/>
                <a:gd name="T5" fmla="*/ 6 h 169"/>
                <a:gd name="T6" fmla="*/ 132 w 141"/>
                <a:gd name="T7" fmla="*/ 5 h 169"/>
                <a:gd name="T8" fmla="*/ 71 w 141"/>
                <a:gd name="T9" fmla="*/ 0 h 169"/>
                <a:gd name="T10" fmla="*/ 9 w 141"/>
                <a:gd name="T11" fmla="*/ 5 h 169"/>
                <a:gd name="T12" fmla="*/ 0 w 141"/>
                <a:gd name="T13" fmla="*/ 6 h 169"/>
                <a:gd name="T14" fmla="*/ 0 w 141"/>
                <a:gd name="T15" fmla="*/ 165 h 169"/>
                <a:gd name="T16" fmla="*/ 9 w 141"/>
                <a:gd name="T17" fmla="*/ 169 h 169"/>
                <a:gd name="T18" fmla="*/ 132 w 141"/>
                <a:gd name="T19"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69">
                  <a:moveTo>
                    <a:pt x="132" y="169"/>
                  </a:moveTo>
                  <a:cubicBezTo>
                    <a:pt x="135" y="169"/>
                    <a:pt x="139" y="168"/>
                    <a:pt x="141" y="165"/>
                  </a:cubicBezTo>
                  <a:cubicBezTo>
                    <a:pt x="141" y="6"/>
                    <a:pt x="141" y="6"/>
                    <a:pt x="141" y="6"/>
                  </a:cubicBezTo>
                  <a:cubicBezTo>
                    <a:pt x="138" y="6"/>
                    <a:pt x="135" y="5"/>
                    <a:pt x="132" y="5"/>
                  </a:cubicBezTo>
                  <a:cubicBezTo>
                    <a:pt x="112" y="2"/>
                    <a:pt x="91" y="0"/>
                    <a:pt x="71" y="0"/>
                  </a:cubicBezTo>
                  <a:cubicBezTo>
                    <a:pt x="50" y="0"/>
                    <a:pt x="29" y="2"/>
                    <a:pt x="9" y="5"/>
                  </a:cubicBezTo>
                  <a:cubicBezTo>
                    <a:pt x="6" y="5"/>
                    <a:pt x="3" y="6"/>
                    <a:pt x="0" y="6"/>
                  </a:cubicBezTo>
                  <a:cubicBezTo>
                    <a:pt x="0" y="165"/>
                    <a:pt x="0" y="165"/>
                    <a:pt x="0" y="165"/>
                  </a:cubicBezTo>
                  <a:cubicBezTo>
                    <a:pt x="2" y="168"/>
                    <a:pt x="6" y="169"/>
                    <a:pt x="9" y="169"/>
                  </a:cubicBezTo>
                  <a:lnTo>
                    <a:pt x="132" y="169"/>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35" name="Oval 34"/>
          <p:cNvSpPr/>
          <p:nvPr/>
        </p:nvSpPr>
        <p:spPr bwMode="auto">
          <a:xfrm flipH="1">
            <a:off x="6546222" y="1686841"/>
            <a:ext cx="475488" cy="477476"/>
          </a:xfrm>
          <a:prstGeom prst="ellipse">
            <a:avLst/>
          </a:prstGeom>
          <a:solidFill>
            <a:schemeClr val="accent2"/>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E</a:t>
            </a:r>
            <a:endParaRPr lang="en-US" sz="1600" b="1" dirty="0">
              <a:solidFill>
                <a:schemeClr val="bg1"/>
              </a:solidFill>
            </a:endParaRPr>
          </a:p>
        </p:txBody>
      </p:sp>
      <p:sp>
        <p:nvSpPr>
          <p:cNvPr id="36" name="TextBox 35"/>
          <p:cNvSpPr txBox="1"/>
          <p:nvPr/>
        </p:nvSpPr>
        <p:spPr>
          <a:xfrm flipH="1">
            <a:off x="7150257" y="1657814"/>
            <a:ext cx="1601004" cy="535531"/>
          </a:xfrm>
          <a:prstGeom prst="rect">
            <a:avLst/>
          </a:prstGeom>
          <a:noFill/>
          <a:ln>
            <a:noFill/>
          </a:ln>
        </p:spPr>
        <p:txBody>
          <a:bodyPr wrap="square" lIns="0" tIns="0" rIns="0" bIns="0" rtlCol="0" anchor="ctr">
            <a:spAutoFit/>
          </a:bodyPr>
          <a:lstStyle/>
          <a:p>
            <a:pPr>
              <a:lnSpc>
                <a:spcPct val="120000"/>
              </a:lnSpc>
            </a:pPr>
            <a:r>
              <a:rPr lang="en-US" sz="1100" b="1" dirty="0">
                <a:solidFill>
                  <a:schemeClr val="accent2"/>
                </a:solidFill>
              </a:rPr>
              <a:t>YOUR TITLE HERE</a:t>
            </a:r>
          </a:p>
          <a:p>
            <a:pP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37" name="Oval 36"/>
          <p:cNvSpPr/>
          <p:nvPr/>
        </p:nvSpPr>
        <p:spPr bwMode="auto">
          <a:xfrm flipH="1">
            <a:off x="6546222" y="2458747"/>
            <a:ext cx="475488" cy="477476"/>
          </a:xfrm>
          <a:prstGeom prst="ellipse">
            <a:avLst/>
          </a:prstGeom>
          <a:solidFill>
            <a:schemeClr val="accent3"/>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F</a:t>
            </a:r>
            <a:endParaRPr lang="en-US" sz="1600" b="1" dirty="0">
              <a:solidFill>
                <a:schemeClr val="bg1"/>
              </a:solidFill>
            </a:endParaRPr>
          </a:p>
        </p:txBody>
      </p:sp>
      <p:sp>
        <p:nvSpPr>
          <p:cNvPr id="38" name="TextBox 37"/>
          <p:cNvSpPr txBox="1"/>
          <p:nvPr/>
        </p:nvSpPr>
        <p:spPr>
          <a:xfrm flipH="1">
            <a:off x="7150257" y="2429720"/>
            <a:ext cx="1601004" cy="535531"/>
          </a:xfrm>
          <a:prstGeom prst="rect">
            <a:avLst/>
          </a:prstGeom>
          <a:noFill/>
          <a:ln>
            <a:noFill/>
          </a:ln>
        </p:spPr>
        <p:txBody>
          <a:bodyPr wrap="square" lIns="0" tIns="0" rIns="0" bIns="0" rtlCol="0" anchor="ctr">
            <a:spAutoFit/>
          </a:bodyPr>
          <a:lstStyle/>
          <a:p>
            <a:pPr>
              <a:lnSpc>
                <a:spcPct val="120000"/>
              </a:lnSpc>
            </a:pPr>
            <a:r>
              <a:rPr lang="en-US" sz="1100" b="1" dirty="0">
                <a:solidFill>
                  <a:schemeClr val="accent3"/>
                </a:solidFill>
              </a:rPr>
              <a:t>YOUR TITLE HERE</a:t>
            </a:r>
          </a:p>
          <a:p>
            <a:pP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39" name="Oval 38"/>
          <p:cNvSpPr/>
          <p:nvPr/>
        </p:nvSpPr>
        <p:spPr bwMode="auto">
          <a:xfrm flipH="1">
            <a:off x="6546222" y="3230653"/>
            <a:ext cx="475488" cy="477476"/>
          </a:xfrm>
          <a:prstGeom prst="ellipse">
            <a:avLst/>
          </a:prstGeom>
          <a:solidFill>
            <a:schemeClr val="accent4"/>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G</a:t>
            </a:r>
            <a:endParaRPr lang="en-US" sz="1600" b="1" dirty="0">
              <a:solidFill>
                <a:schemeClr val="bg1"/>
              </a:solidFill>
            </a:endParaRPr>
          </a:p>
        </p:txBody>
      </p:sp>
      <p:sp>
        <p:nvSpPr>
          <p:cNvPr id="40" name="TextBox 39"/>
          <p:cNvSpPr txBox="1"/>
          <p:nvPr/>
        </p:nvSpPr>
        <p:spPr>
          <a:xfrm flipH="1">
            <a:off x="7150257" y="3201626"/>
            <a:ext cx="1601004" cy="535531"/>
          </a:xfrm>
          <a:prstGeom prst="rect">
            <a:avLst/>
          </a:prstGeom>
          <a:noFill/>
          <a:ln>
            <a:noFill/>
          </a:ln>
        </p:spPr>
        <p:txBody>
          <a:bodyPr wrap="square" lIns="0" tIns="0" rIns="0" bIns="0" rtlCol="0" anchor="ctr">
            <a:spAutoFit/>
          </a:bodyPr>
          <a:lstStyle/>
          <a:p>
            <a:pPr>
              <a:lnSpc>
                <a:spcPct val="120000"/>
              </a:lnSpc>
            </a:pPr>
            <a:r>
              <a:rPr lang="en-US" sz="1100" b="1" dirty="0">
                <a:solidFill>
                  <a:schemeClr val="accent4"/>
                </a:solidFill>
              </a:rPr>
              <a:t>YOUR TITLE HERE</a:t>
            </a:r>
          </a:p>
          <a:p>
            <a:pP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41" name="Oval 40"/>
          <p:cNvSpPr/>
          <p:nvPr/>
        </p:nvSpPr>
        <p:spPr bwMode="auto">
          <a:xfrm flipH="1">
            <a:off x="6546222" y="4002558"/>
            <a:ext cx="475488" cy="477476"/>
          </a:xfrm>
          <a:prstGeom prst="ellipse">
            <a:avLst/>
          </a:prstGeom>
          <a:solidFill>
            <a:schemeClr val="accent5"/>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H</a:t>
            </a:r>
            <a:endParaRPr lang="en-US" sz="1600" b="1" dirty="0">
              <a:solidFill>
                <a:schemeClr val="bg1"/>
              </a:solidFill>
            </a:endParaRPr>
          </a:p>
        </p:txBody>
      </p:sp>
      <p:sp>
        <p:nvSpPr>
          <p:cNvPr id="42" name="TextBox 41"/>
          <p:cNvSpPr txBox="1"/>
          <p:nvPr/>
        </p:nvSpPr>
        <p:spPr>
          <a:xfrm flipH="1">
            <a:off x="7150257" y="3973531"/>
            <a:ext cx="1601004" cy="535531"/>
          </a:xfrm>
          <a:prstGeom prst="rect">
            <a:avLst/>
          </a:prstGeom>
          <a:noFill/>
          <a:ln>
            <a:noFill/>
          </a:ln>
        </p:spPr>
        <p:txBody>
          <a:bodyPr wrap="square" lIns="0" tIns="0" rIns="0" bIns="0" rtlCol="0" anchor="ctr">
            <a:spAutoFit/>
          </a:bodyPr>
          <a:lstStyle/>
          <a:p>
            <a:pPr>
              <a:lnSpc>
                <a:spcPct val="120000"/>
              </a:lnSpc>
            </a:pPr>
            <a:r>
              <a:rPr lang="en-US" sz="1100" b="1" dirty="0">
                <a:solidFill>
                  <a:schemeClr val="accent5"/>
                </a:solidFill>
              </a:rPr>
              <a:t>YOUR TITLE HERE</a:t>
            </a:r>
          </a:p>
          <a:p>
            <a:pP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43" name="Oval 42"/>
          <p:cNvSpPr/>
          <p:nvPr/>
        </p:nvSpPr>
        <p:spPr bwMode="auto">
          <a:xfrm>
            <a:off x="2110551" y="1686841"/>
            <a:ext cx="475488" cy="477476"/>
          </a:xfrm>
          <a:prstGeom prst="ellipse">
            <a:avLst/>
          </a:prstGeom>
          <a:solidFill>
            <a:schemeClr val="accent1"/>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A</a:t>
            </a:r>
            <a:endParaRPr lang="en-US" sz="1600" b="1" dirty="0">
              <a:solidFill>
                <a:schemeClr val="bg1"/>
              </a:solidFill>
            </a:endParaRPr>
          </a:p>
        </p:txBody>
      </p:sp>
      <p:sp>
        <p:nvSpPr>
          <p:cNvPr id="44" name="TextBox 43"/>
          <p:cNvSpPr txBox="1"/>
          <p:nvPr/>
        </p:nvSpPr>
        <p:spPr>
          <a:xfrm>
            <a:off x="381000" y="1657814"/>
            <a:ext cx="1601004" cy="535531"/>
          </a:xfrm>
          <a:prstGeom prst="rect">
            <a:avLst/>
          </a:prstGeom>
          <a:noFill/>
          <a:ln>
            <a:noFill/>
          </a:ln>
        </p:spPr>
        <p:txBody>
          <a:bodyPr wrap="square" lIns="0" tIns="0" rIns="0" bIns="0" rtlCol="0" anchor="ctr">
            <a:spAutoFit/>
          </a:bodyPr>
          <a:lstStyle/>
          <a:p>
            <a:pPr algn="r">
              <a:lnSpc>
                <a:spcPct val="120000"/>
              </a:lnSpc>
            </a:pPr>
            <a:r>
              <a:rPr lang="en-US" sz="1100" b="1" dirty="0">
                <a:solidFill>
                  <a:schemeClr val="accent1"/>
                </a:solidFill>
              </a:rPr>
              <a:t>YOUR TITLE HERE</a:t>
            </a:r>
          </a:p>
          <a:p>
            <a:pPr algn="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45" name="Oval 44"/>
          <p:cNvSpPr/>
          <p:nvPr/>
        </p:nvSpPr>
        <p:spPr bwMode="auto">
          <a:xfrm>
            <a:off x="2110551" y="2458747"/>
            <a:ext cx="475488" cy="477476"/>
          </a:xfrm>
          <a:prstGeom prst="ellipse">
            <a:avLst/>
          </a:prstGeom>
          <a:solidFill>
            <a:schemeClr val="accent4"/>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B</a:t>
            </a:r>
            <a:endParaRPr lang="en-US" sz="1600" b="1" dirty="0">
              <a:solidFill>
                <a:schemeClr val="bg1"/>
              </a:solidFill>
            </a:endParaRPr>
          </a:p>
        </p:txBody>
      </p:sp>
      <p:sp>
        <p:nvSpPr>
          <p:cNvPr id="46" name="TextBox 45"/>
          <p:cNvSpPr txBox="1"/>
          <p:nvPr/>
        </p:nvSpPr>
        <p:spPr>
          <a:xfrm>
            <a:off x="381000" y="2429720"/>
            <a:ext cx="1601004" cy="535531"/>
          </a:xfrm>
          <a:prstGeom prst="rect">
            <a:avLst/>
          </a:prstGeom>
          <a:noFill/>
          <a:ln>
            <a:noFill/>
          </a:ln>
        </p:spPr>
        <p:txBody>
          <a:bodyPr wrap="square" lIns="0" tIns="0" rIns="0" bIns="0" rtlCol="0" anchor="ctr">
            <a:spAutoFit/>
          </a:bodyPr>
          <a:lstStyle/>
          <a:p>
            <a:pPr algn="r">
              <a:lnSpc>
                <a:spcPct val="120000"/>
              </a:lnSpc>
            </a:pPr>
            <a:r>
              <a:rPr lang="en-US" sz="1100" b="1" dirty="0">
                <a:solidFill>
                  <a:schemeClr val="accent4"/>
                </a:solidFill>
              </a:rPr>
              <a:t>YOUR TITLE HERE</a:t>
            </a:r>
          </a:p>
          <a:p>
            <a:pPr algn="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47" name="Oval 46"/>
          <p:cNvSpPr/>
          <p:nvPr/>
        </p:nvSpPr>
        <p:spPr bwMode="auto">
          <a:xfrm>
            <a:off x="2110551" y="3230653"/>
            <a:ext cx="475488" cy="477476"/>
          </a:xfrm>
          <a:prstGeom prst="ellipse">
            <a:avLst/>
          </a:prstGeom>
          <a:solidFill>
            <a:schemeClr val="accent3"/>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C</a:t>
            </a:r>
            <a:endParaRPr lang="en-US" sz="1600" b="1" dirty="0">
              <a:solidFill>
                <a:schemeClr val="bg1"/>
              </a:solidFill>
            </a:endParaRPr>
          </a:p>
        </p:txBody>
      </p:sp>
      <p:sp>
        <p:nvSpPr>
          <p:cNvPr id="48" name="TextBox 47"/>
          <p:cNvSpPr txBox="1"/>
          <p:nvPr/>
        </p:nvSpPr>
        <p:spPr>
          <a:xfrm>
            <a:off x="381000" y="3201626"/>
            <a:ext cx="1601004" cy="535531"/>
          </a:xfrm>
          <a:prstGeom prst="rect">
            <a:avLst/>
          </a:prstGeom>
          <a:noFill/>
          <a:ln>
            <a:noFill/>
          </a:ln>
        </p:spPr>
        <p:txBody>
          <a:bodyPr wrap="square" lIns="0" tIns="0" rIns="0" bIns="0" rtlCol="0" anchor="ctr">
            <a:spAutoFit/>
          </a:bodyPr>
          <a:lstStyle/>
          <a:p>
            <a:pPr algn="r">
              <a:lnSpc>
                <a:spcPct val="120000"/>
              </a:lnSpc>
            </a:pPr>
            <a:r>
              <a:rPr lang="en-US" sz="1100" b="1" dirty="0">
                <a:solidFill>
                  <a:schemeClr val="accent3"/>
                </a:solidFill>
              </a:rPr>
              <a:t>YOUR TITLE HERE</a:t>
            </a:r>
          </a:p>
          <a:p>
            <a:pPr algn="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49" name="Oval 48"/>
          <p:cNvSpPr/>
          <p:nvPr/>
        </p:nvSpPr>
        <p:spPr bwMode="auto">
          <a:xfrm>
            <a:off x="2110551" y="4002558"/>
            <a:ext cx="475488" cy="477476"/>
          </a:xfrm>
          <a:prstGeom prst="ellipse">
            <a:avLst/>
          </a:prstGeom>
          <a:solidFill>
            <a:schemeClr val="accent6"/>
          </a:solidFill>
          <a:ln w="19050">
            <a:noFill/>
            <a:round/>
            <a:headEnd/>
            <a:tailEnd/>
          </a:ln>
        </p:spPr>
        <p:txBody>
          <a:bodyPr vert="horz" wrap="square" lIns="91440" tIns="45720" rIns="91440" bIns="45720" numCol="1" rtlCol="0" anchor="ctr" anchorCtr="0" compatLnSpc="1">
            <a:prstTxWarp prst="textNoShape">
              <a:avLst/>
            </a:prstTxWarp>
          </a:bodyPr>
          <a:lstStyle/>
          <a:p>
            <a:pPr algn="ctr"/>
            <a:r>
              <a:rPr lang="en-US" sz="1600" b="1" dirty="0" smtClean="0">
                <a:solidFill>
                  <a:schemeClr val="bg1"/>
                </a:solidFill>
              </a:rPr>
              <a:t>D</a:t>
            </a:r>
            <a:endParaRPr lang="en-US" sz="1600" b="1" dirty="0">
              <a:solidFill>
                <a:schemeClr val="bg1"/>
              </a:solidFill>
            </a:endParaRPr>
          </a:p>
        </p:txBody>
      </p:sp>
      <p:sp>
        <p:nvSpPr>
          <p:cNvPr id="50" name="TextBox 49"/>
          <p:cNvSpPr txBox="1"/>
          <p:nvPr/>
        </p:nvSpPr>
        <p:spPr>
          <a:xfrm>
            <a:off x="381000" y="3973531"/>
            <a:ext cx="1601004" cy="535531"/>
          </a:xfrm>
          <a:prstGeom prst="rect">
            <a:avLst/>
          </a:prstGeom>
          <a:noFill/>
          <a:ln>
            <a:noFill/>
          </a:ln>
        </p:spPr>
        <p:txBody>
          <a:bodyPr wrap="square" lIns="0" tIns="0" rIns="0" bIns="0" rtlCol="0" anchor="ctr">
            <a:spAutoFit/>
          </a:bodyPr>
          <a:lstStyle/>
          <a:p>
            <a:pPr algn="r">
              <a:lnSpc>
                <a:spcPct val="120000"/>
              </a:lnSpc>
            </a:pPr>
            <a:r>
              <a:rPr lang="en-US" sz="1100" b="1" dirty="0">
                <a:solidFill>
                  <a:schemeClr val="accent6"/>
                </a:solidFill>
              </a:rPr>
              <a:t>YOUR TITLE HERE</a:t>
            </a:r>
          </a:p>
          <a:p>
            <a:pPr algn="r">
              <a:lnSpc>
                <a:spcPct val="120000"/>
              </a:lnSpc>
            </a:pPr>
            <a:r>
              <a:rPr lang="en-US" sz="900" dirty="0">
                <a:solidFill>
                  <a:schemeClr val="bg1">
                    <a:lumMod val="50000"/>
                  </a:schemeClr>
                </a:solidFill>
              </a:rPr>
              <a:t>There 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sp>
        <p:nvSpPr>
          <p:cNvPr id="51" name="Shape 24090"/>
          <p:cNvSpPr/>
          <p:nvPr/>
        </p:nvSpPr>
        <p:spPr>
          <a:xfrm>
            <a:off x="5705664" y="2928213"/>
            <a:ext cx="348372" cy="314800"/>
          </a:xfrm>
          <a:custGeom>
            <a:avLst/>
            <a:gdLst/>
            <a:ahLst/>
            <a:cxnLst>
              <a:cxn ang="0">
                <a:pos x="wd2" y="hd2"/>
              </a:cxn>
              <a:cxn ang="5400000">
                <a:pos x="wd2" y="hd2"/>
              </a:cxn>
              <a:cxn ang="10800000">
                <a:pos x="wd2" y="hd2"/>
              </a:cxn>
              <a:cxn ang="16200000">
                <a:pos x="wd2" y="hd2"/>
              </a:cxn>
            </a:cxnLst>
            <a:rect l="0" t="0" r="r" b="b"/>
            <a:pathLst>
              <a:path w="21600" h="21600" extrusionOk="0">
                <a:moveTo>
                  <a:pt x="5516" y="0"/>
                </a:moveTo>
                <a:cubicBezTo>
                  <a:pt x="4977" y="0"/>
                  <a:pt x="4546" y="493"/>
                  <a:pt x="4546" y="1096"/>
                </a:cubicBezTo>
                <a:lnTo>
                  <a:pt x="4546" y="1632"/>
                </a:lnTo>
                <a:lnTo>
                  <a:pt x="990" y="1632"/>
                </a:lnTo>
                <a:cubicBezTo>
                  <a:pt x="449" y="1632"/>
                  <a:pt x="0" y="2105"/>
                  <a:pt x="0" y="2706"/>
                </a:cubicBezTo>
                <a:lnTo>
                  <a:pt x="0" y="19006"/>
                </a:lnTo>
                <a:cubicBezTo>
                  <a:pt x="0" y="19607"/>
                  <a:pt x="449" y="20102"/>
                  <a:pt x="990" y="20102"/>
                </a:cubicBezTo>
                <a:lnTo>
                  <a:pt x="6021" y="20102"/>
                </a:lnTo>
                <a:cubicBezTo>
                  <a:pt x="5601" y="19457"/>
                  <a:pt x="5296" y="18724"/>
                  <a:pt x="5112" y="17933"/>
                </a:cubicBezTo>
                <a:lnTo>
                  <a:pt x="1960" y="17933"/>
                </a:lnTo>
                <a:lnTo>
                  <a:pt x="1960" y="8139"/>
                </a:lnTo>
                <a:lnTo>
                  <a:pt x="19640" y="8139"/>
                </a:lnTo>
                <a:lnTo>
                  <a:pt x="19640" y="17933"/>
                </a:lnTo>
                <a:lnTo>
                  <a:pt x="16488" y="17933"/>
                </a:lnTo>
                <a:cubicBezTo>
                  <a:pt x="16302" y="18724"/>
                  <a:pt x="15999" y="19457"/>
                  <a:pt x="15579" y="20102"/>
                </a:cubicBezTo>
                <a:lnTo>
                  <a:pt x="20610" y="20102"/>
                </a:lnTo>
                <a:cubicBezTo>
                  <a:pt x="21154" y="20102"/>
                  <a:pt x="21600" y="19604"/>
                  <a:pt x="21600" y="19006"/>
                </a:cubicBezTo>
                <a:lnTo>
                  <a:pt x="21600" y="2706"/>
                </a:lnTo>
                <a:cubicBezTo>
                  <a:pt x="21600" y="2105"/>
                  <a:pt x="21154" y="1632"/>
                  <a:pt x="20610" y="1632"/>
                </a:cubicBezTo>
                <a:lnTo>
                  <a:pt x="18044" y="1632"/>
                </a:lnTo>
                <a:lnTo>
                  <a:pt x="18044" y="3801"/>
                </a:lnTo>
                <a:lnTo>
                  <a:pt x="19640" y="3801"/>
                </a:lnTo>
                <a:lnTo>
                  <a:pt x="19640" y="7066"/>
                </a:lnTo>
                <a:lnTo>
                  <a:pt x="1960" y="7066"/>
                </a:lnTo>
                <a:lnTo>
                  <a:pt x="1960" y="3801"/>
                </a:lnTo>
                <a:lnTo>
                  <a:pt x="4546" y="3801"/>
                </a:lnTo>
                <a:cubicBezTo>
                  <a:pt x="4546" y="4401"/>
                  <a:pt x="4977" y="4897"/>
                  <a:pt x="5516" y="4897"/>
                </a:cubicBezTo>
                <a:cubicBezTo>
                  <a:pt x="6060" y="4897"/>
                  <a:pt x="6506" y="4401"/>
                  <a:pt x="6506" y="3801"/>
                </a:cubicBezTo>
                <a:lnTo>
                  <a:pt x="6506" y="1096"/>
                </a:lnTo>
                <a:cubicBezTo>
                  <a:pt x="6506" y="493"/>
                  <a:pt x="6060" y="0"/>
                  <a:pt x="5516" y="0"/>
                </a:cubicBezTo>
                <a:close/>
                <a:moveTo>
                  <a:pt x="11073" y="0"/>
                </a:moveTo>
                <a:cubicBezTo>
                  <a:pt x="10528" y="0"/>
                  <a:pt x="10083" y="493"/>
                  <a:pt x="10083" y="1096"/>
                </a:cubicBezTo>
                <a:lnTo>
                  <a:pt x="10083" y="1632"/>
                </a:lnTo>
                <a:lnTo>
                  <a:pt x="7759" y="1632"/>
                </a:lnTo>
                <a:lnTo>
                  <a:pt x="7759" y="3801"/>
                </a:lnTo>
                <a:lnTo>
                  <a:pt x="10083" y="3801"/>
                </a:lnTo>
                <a:cubicBezTo>
                  <a:pt x="10083" y="4401"/>
                  <a:pt x="10528" y="4897"/>
                  <a:pt x="11073" y="4897"/>
                </a:cubicBezTo>
                <a:cubicBezTo>
                  <a:pt x="11614" y="4897"/>
                  <a:pt x="12063" y="4401"/>
                  <a:pt x="12063" y="3801"/>
                </a:cubicBezTo>
                <a:lnTo>
                  <a:pt x="12063" y="1096"/>
                </a:lnTo>
                <a:cubicBezTo>
                  <a:pt x="12063" y="493"/>
                  <a:pt x="11614" y="0"/>
                  <a:pt x="11073" y="0"/>
                </a:cubicBezTo>
                <a:close/>
                <a:moveTo>
                  <a:pt x="16245" y="0"/>
                </a:moveTo>
                <a:cubicBezTo>
                  <a:pt x="15703" y="0"/>
                  <a:pt x="15255" y="493"/>
                  <a:pt x="15255" y="1096"/>
                </a:cubicBezTo>
                <a:lnTo>
                  <a:pt x="15255" y="1632"/>
                </a:lnTo>
                <a:lnTo>
                  <a:pt x="12932" y="1632"/>
                </a:lnTo>
                <a:lnTo>
                  <a:pt x="12932" y="3801"/>
                </a:lnTo>
                <a:lnTo>
                  <a:pt x="15255" y="3801"/>
                </a:lnTo>
                <a:cubicBezTo>
                  <a:pt x="15255" y="4401"/>
                  <a:pt x="15703" y="4897"/>
                  <a:pt x="16245" y="4897"/>
                </a:cubicBezTo>
                <a:cubicBezTo>
                  <a:pt x="16787" y="4897"/>
                  <a:pt x="17236" y="4401"/>
                  <a:pt x="17236" y="3801"/>
                </a:cubicBezTo>
                <a:lnTo>
                  <a:pt x="17236" y="1096"/>
                </a:lnTo>
                <a:cubicBezTo>
                  <a:pt x="17236" y="493"/>
                  <a:pt x="16787" y="0"/>
                  <a:pt x="16245" y="0"/>
                </a:cubicBezTo>
                <a:close/>
                <a:moveTo>
                  <a:pt x="10729" y="10733"/>
                </a:moveTo>
                <a:cubicBezTo>
                  <a:pt x="8024" y="10733"/>
                  <a:pt x="5819" y="13172"/>
                  <a:pt x="5819" y="16166"/>
                </a:cubicBezTo>
                <a:cubicBezTo>
                  <a:pt x="5819" y="19161"/>
                  <a:pt x="8024" y="21600"/>
                  <a:pt x="10729" y="21600"/>
                </a:cubicBezTo>
                <a:cubicBezTo>
                  <a:pt x="13435" y="21600"/>
                  <a:pt x="15639" y="19161"/>
                  <a:pt x="15639" y="16166"/>
                </a:cubicBezTo>
                <a:cubicBezTo>
                  <a:pt x="15639" y="13172"/>
                  <a:pt x="13435" y="10733"/>
                  <a:pt x="10729" y="10733"/>
                </a:cubicBezTo>
                <a:close/>
                <a:moveTo>
                  <a:pt x="10729" y="11717"/>
                </a:moveTo>
                <a:cubicBezTo>
                  <a:pt x="10779" y="11717"/>
                  <a:pt x="10821" y="11737"/>
                  <a:pt x="10871" y="11739"/>
                </a:cubicBezTo>
                <a:cubicBezTo>
                  <a:pt x="10814" y="11821"/>
                  <a:pt x="10689" y="11829"/>
                  <a:pt x="10689" y="11940"/>
                </a:cubicBezTo>
                <a:lnTo>
                  <a:pt x="10689" y="14937"/>
                </a:lnTo>
                <a:cubicBezTo>
                  <a:pt x="10488" y="15093"/>
                  <a:pt x="10345" y="15359"/>
                  <a:pt x="10345" y="15652"/>
                </a:cubicBezTo>
                <a:cubicBezTo>
                  <a:pt x="10345" y="16129"/>
                  <a:pt x="10702" y="16502"/>
                  <a:pt x="11133" y="16502"/>
                </a:cubicBezTo>
                <a:cubicBezTo>
                  <a:pt x="11250" y="16502"/>
                  <a:pt x="11356" y="16466"/>
                  <a:pt x="11457" y="16412"/>
                </a:cubicBezTo>
                <a:lnTo>
                  <a:pt x="13013" y="17419"/>
                </a:lnTo>
                <a:cubicBezTo>
                  <a:pt x="13084" y="17463"/>
                  <a:pt x="13158" y="17486"/>
                  <a:pt x="13235" y="17486"/>
                </a:cubicBezTo>
                <a:cubicBezTo>
                  <a:pt x="13386" y="17486"/>
                  <a:pt x="13537" y="17400"/>
                  <a:pt x="13619" y="17240"/>
                </a:cubicBezTo>
                <a:cubicBezTo>
                  <a:pt x="13742" y="17005"/>
                  <a:pt x="13670" y="16705"/>
                  <a:pt x="13457" y="16569"/>
                </a:cubicBezTo>
                <a:lnTo>
                  <a:pt x="11901" y="15563"/>
                </a:lnTo>
                <a:cubicBezTo>
                  <a:pt x="11880" y="15300"/>
                  <a:pt x="11762" y="15078"/>
                  <a:pt x="11578" y="14937"/>
                </a:cubicBezTo>
                <a:lnTo>
                  <a:pt x="11578" y="11940"/>
                </a:lnTo>
                <a:cubicBezTo>
                  <a:pt x="11578" y="11916"/>
                  <a:pt x="11541" y="11919"/>
                  <a:pt x="11538" y="11896"/>
                </a:cubicBezTo>
                <a:cubicBezTo>
                  <a:pt x="13351" y="12323"/>
                  <a:pt x="14750" y="14033"/>
                  <a:pt x="14750" y="16166"/>
                </a:cubicBezTo>
                <a:cubicBezTo>
                  <a:pt x="14750" y="18617"/>
                  <a:pt x="12944" y="20616"/>
                  <a:pt x="10729" y="20616"/>
                </a:cubicBezTo>
                <a:cubicBezTo>
                  <a:pt x="8513" y="20616"/>
                  <a:pt x="6708" y="18617"/>
                  <a:pt x="6708" y="16166"/>
                </a:cubicBezTo>
                <a:cubicBezTo>
                  <a:pt x="6708" y="13715"/>
                  <a:pt x="8513" y="11717"/>
                  <a:pt x="10729" y="11717"/>
                </a:cubicBezTo>
                <a:close/>
                <a:moveTo>
                  <a:pt x="11133" y="15272"/>
                </a:moveTo>
                <a:cubicBezTo>
                  <a:pt x="11317" y="15272"/>
                  <a:pt x="11457" y="15449"/>
                  <a:pt x="11457" y="15652"/>
                </a:cubicBezTo>
                <a:cubicBezTo>
                  <a:pt x="11457" y="15856"/>
                  <a:pt x="11317" y="16010"/>
                  <a:pt x="11133" y="16010"/>
                </a:cubicBezTo>
                <a:cubicBezTo>
                  <a:pt x="10948" y="16010"/>
                  <a:pt x="10790" y="15856"/>
                  <a:pt x="10790" y="15652"/>
                </a:cubicBezTo>
                <a:cubicBezTo>
                  <a:pt x="10790" y="15449"/>
                  <a:pt x="10948" y="15272"/>
                  <a:pt x="11133" y="15272"/>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2" name="Shape 24104"/>
          <p:cNvSpPr/>
          <p:nvPr/>
        </p:nvSpPr>
        <p:spPr>
          <a:xfrm>
            <a:off x="3103591" y="2928213"/>
            <a:ext cx="359554" cy="314800"/>
          </a:xfrm>
          <a:custGeom>
            <a:avLst/>
            <a:gdLst/>
            <a:ahLst/>
            <a:cxnLst>
              <a:cxn ang="0">
                <a:pos x="wd2" y="hd2"/>
              </a:cxn>
              <a:cxn ang="5400000">
                <a:pos x="wd2" y="hd2"/>
              </a:cxn>
              <a:cxn ang="10800000">
                <a:pos x="wd2" y="hd2"/>
              </a:cxn>
              <a:cxn ang="16200000">
                <a:pos x="wd2" y="hd2"/>
              </a:cxn>
            </a:cxnLst>
            <a:rect l="0" t="0" r="r" b="b"/>
            <a:pathLst>
              <a:path w="20980" h="21479" extrusionOk="0">
                <a:moveTo>
                  <a:pt x="1228" y="36"/>
                </a:moveTo>
                <a:cubicBezTo>
                  <a:pt x="702" y="-121"/>
                  <a:pt x="165" y="255"/>
                  <a:pt x="30" y="872"/>
                </a:cubicBezTo>
                <a:cubicBezTo>
                  <a:pt x="-104" y="1488"/>
                  <a:pt x="219" y="2115"/>
                  <a:pt x="745" y="2272"/>
                </a:cubicBezTo>
                <a:lnTo>
                  <a:pt x="4249" y="3317"/>
                </a:lnTo>
                <a:lnTo>
                  <a:pt x="5607" y="15272"/>
                </a:lnTo>
                <a:cubicBezTo>
                  <a:pt x="5607" y="15272"/>
                  <a:pt x="5650" y="16651"/>
                  <a:pt x="6733" y="16651"/>
                </a:cubicBezTo>
                <a:lnTo>
                  <a:pt x="17601" y="16651"/>
                </a:lnTo>
                <a:cubicBezTo>
                  <a:pt x="18511" y="16651"/>
                  <a:pt x="18691" y="15543"/>
                  <a:pt x="18691" y="15543"/>
                </a:cubicBezTo>
                <a:lnTo>
                  <a:pt x="20854" y="8061"/>
                </a:lnTo>
                <a:cubicBezTo>
                  <a:pt x="20854" y="8061"/>
                  <a:pt x="21496" y="6118"/>
                  <a:pt x="19888" y="6118"/>
                </a:cubicBezTo>
                <a:lnTo>
                  <a:pt x="10183" y="6118"/>
                </a:lnTo>
                <a:cubicBezTo>
                  <a:pt x="9697" y="6118"/>
                  <a:pt x="9307" y="6575"/>
                  <a:pt x="9307" y="7142"/>
                </a:cubicBezTo>
                <a:cubicBezTo>
                  <a:pt x="9307" y="7711"/>
                  <a:pt x="9697" y="8166"/>
                  <a:pt x="10183" y="8166"/>
                </a:cubicBezTo>
                <a:lnTo>
                  <a:pt x="18762" y="8166"/>
                </a:lnTo>
                <a:lnTo>
                  <a:pt x="18208" y="10318"/>
                </a:lnTo>
                <a:lnTo>
                  <a:pt x="9486" y="10318"/>
                </a:lnTo>
                <a:cubicBezTo>
                  <a:pt x="9035" y="10318"/>
                  <a:pt x="8681" y="10753"/>
                  <a:pt x="8681" y="11280"/>
                </a:cubicBezTo>
                <a:cubicBezTo>
                  <a:pt x="8681" y="11806"/>
                  <a:pt x="9035" y="12241"/>
                  <a:pt x="9486" y="12241"/>
                </a:cubicBezTo>
                <a:lnTo>
                  <a:pt x="17744" y="12241"/>
                </a:lnTo>
                <a:lnTo>
                  <a:pt x="17225" y="14248"/>
                </a:lnTo>
                <a:lnTo>
                  <a:pt x="7394" y="14248"/>
                </a:lnTo>
                <a:lnTo>
                  <a:pt x="6733" y="8166"/>
                </a:lnTo>
                <a:lnTo>
                  <a:pt x="6108" y="2251"/>
                </a:lnTo>
                <a:cubicBezTo>
                  <a:pt x="6057" y="1782"/>
                  <a:pt x="5767" y="1386"/>
                  <a:pt x="5375" y="1269"/>
                </a:cubicBezTo>
                <a:lnTo>
                  <a:pt x="1228" y="36"/>
                </a:lnTo>
                <a:close/>
                <a:moveTo>
                  <a:pt x="8056" y="17383"/>
                </a:moveTo>
                <a:cubicBezTo>
                  <a:pt x="7088" y="17383"/>
                  <a:pt x="6304" y="18301"/>
                  <a:pt x="6304" y="19431"/>
                </a:cubicBezTo>
                <a:cubicBezTo>
                  <a:pt x="6304" y="20563"/>
                  <a:pt x="7088" y="21479"/>
                  <a:pt x="8056" y="21479"/>
                </a:cubicBezTo>
                <a:cubicBezTo>
                  <a:pt x="9023" y="21479"/>
                  <a:pt x="9790" y="20563"/>
                  <a:pt x="9790" y="19431"/>
                </a:cubicBezTo>
                <a:cubicBezTo>
                  <a:pt x="9790" y="18301"/>
                  <a:pt x="9023" y="17383"/>
                  <a:pt x="8056" y="17383"/>
                </a:cubicBezTo>
                <a:close/>
                <a:moveTo>
                  <a:pt x="15474" y="17383"/>
                </a:moveTo>
                <a:cubicBezTo>
                  <a:pt x="14507" y="17383"/>
                  <a:pt x="13740" y="18301"/>
                  <a:pt x="13740" y="19431"/>
                </a:cubicBezTo>
                <a:cubicBezTo>
                  <a:pt x="13740" y="20563"/>
                  <a:pt x="14507" y="21479"/>
                  <a:pt x="15474" y="21479"/>
                </a:cubicBezTo>
                <a:cubicBezTo>
                  <a:pt x="16441" y="21479"/>
                  <a:pt x="17243" y="20563"/>
                  <a:pt x="17243" y="19431"/>
                </a:cubicBezTo>
                <a:cubicBezTo>
                  <a:pt x="17243" y="18301"/>
                  <a:pt x="16441" y="17383"/>
                  <a:pt x="15474" y="17383"/>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3" name="Shape 24140"/>
          <p:cNvSpPr/>
          <p:nvPr/>
        </p:nvSpPr>
        <p:spPr>
          <a:xfrm>
            <a:off x="5270149" y="3756595"/>
            <a:ext cx="399836" cy="371088"/>
          </a:xfrm>
          <a:custGeom>
            <a:avLst/>
            <a:gdLst/>
            <a:ahLst/>
            <a:cxnLst>
              <a:cxn ang="0">
                <a:pos x="wd2" y="hd2"/>
              </a:cxn>
              <a:cxn ang="5400000">
                <a:pos x="wd2" y="hd2"/>
              </a:cxn>
              <a:cxn ang="10800000">
                <a:pos x="wd2" y="hd2"/>
              </a:cxn>
              <a:cxn ang="16200000">
                <a:pos x="wd2" y="hd2"/>
              </a:cxn>
            </a:cxnLst>
            <a:rect l="0" t="0" r="r" b="b"/>
            <a:pathLst>
              <a:path w="21600" h="21600" extrusionOk="0">
                <a:moveTo>
                  <a:pt x="9882" y="18938"/>
                </a:moveTo>
                <a:lnTo>
                  <a:pt x="9882" y="19927"/>
                </a:lnTo>
                <a:lnTo>
                  <a:pt x="10871" y="20155"/>
                </a:lnTo>
                <a:lnTo>
                  <a:pt x="11718" y="19927"/>
                </a:lnTo>
                <a:lnTo>
                  <a:pt x="11718" y="18938"/>
                </a:lnTo>
                <a:lnTo>
                  <a:pt x="9882" y="18938"/>
                </a:lnTo>
                <a:close/>
                <a:moveTo>
                  <a:pt x="16306" y="16732"/>
                </a:moveTo>
                <a:lnTo>
                  <a:pt x="16518" y="16808"/>
                </a:lnTo>
                <a:lnTo>
                  <a:pt x="16659" y="16961"/>
                </a:lnTo>
                <a:lnTo>
                  <a:pt x="18494" y="18862"/>
                </a:lnTo>
                <a:lnTo>
                  <a:pt x="18635" y="19090"/>
                </a:lnTo>
                <a:lnTo>
                  <a:pt x="18635" y="19623"/>
                </a:lnTo>
                <a:lnTo>
                  <a:pt x="18494" y="19927"/>
                </a:lnTo>
                <a:lnTo>
                  <a:pt x="18282" y="20003"/>
                </a:lnTo>
                <a:lnTo>
                  <a:pt x="18000" y="20155"/>
                </a:lnTo>
                <a:lnTo>
                  <a:pt x="17788" y="20003"/>
                </a:lnTo>
                <a:lnTo>
                  <a:pt x="17506" y="19927"/>
                </a:lnTo>
                <a:lnTo>
                  <a:pt x="15812" y="18025"/>
                </a:lnTo>
                <a:lnTo>
                  <a:pt x="15529" y="17797"/>
                </a:lnTo>
                <a:lnTo>
                  <a:pt x="15529" y="17265"/>
                </a:lnTo>
                <a:lnTo>
                  <a:pt x="15812" y="16961"/>
                </a:lnTo>
                <a:lnTo>
                  <a:pt x="15882" y="16808"/>
                </a:lnTo>
                <a:lnTo>
                  <a:pt x="16306" y="16732"/>
                </a:lnTo>
                <a:close/>
                <a:moveTo>
                  <a:pt x="5294" y="16732"/>
                </a:moveTo>
                <a:lnTo>
                  <a:pt x="5576" y="16808"/>
                </a:lnTo>
                <a:lnTo>
                  <a:pt x="5788" y="16961"/>
                </a:lnTo>
                <a:lnTo>
                  <a:pt x="5929" y="17265"/>
                </a:lnTo>
                <a:lnTo>
                  <a:pt x="6071" y="17493"/>
                </a:lnTo>
                <a:lnTo>
                  <a:pt x="5929" y="17797"/>
                </a:lnTo>
                <a:lnTo>
                  <a:pt x="5788" y="18025"/>
                </a:lnTo>
                <a:lnTo>
                  <a:pt x="4094" y="19927"/>
                </a:lnTo>
                <a:lnTo>
                  <a:pt x="3812" y="20003"/>
                </a:lnTo>
                <a:lnTo>
                  <a:pt x="3600" y="20155"/>
                </a:lnTo>
                <a:lnTo>
                  <a:pt x="3318" y="20003"/>
                </a:lnTo>
                <a:lnTo>
                  <a:pt x="3106" y="19927"/>
                </a:lnTo>
                <a:lnTo>
                  <a:pt x="2965" y="19623"/>
                </a:lnTo>
                <a:lnTo>
                  <a:pt x="2965" y="19090"/>
                </a:lnTo>
                <a:lnTo>
                  <a:pt x="3106" y="18862"/>
                </a:lnTo>
                <a:lnTo>
                  <a:pt x="4800" y="16961"/>
                </a:lnTo>
                <a:lnTo>
                  <a:pt x="5082" y="16808"/>
                </a:lnTo>
                <a:lnTo>
                  <a:pt x="5294" y="16732"/>
                </a:lnTo>
                <a:close/>
                <a:moveTo>
                  <a:pt x="18494" y="10876"/>
                </a:moveTo>
                <a:lnTo>
                  <a:pt x="20965" y="10876"/>
                </a:lnTo>
                <a:lnTo>
                  <a:pt x="21176" y="11028"/>
                </a:lnTo>
                <a:lnTo>
                  <a:pt x="21459" y="11104"/>
                </a:lnTo>
                <a:lnTo>
                  <a:pt x="21600" y="11408"/>
                </a:lnTo>
                <a:lnTo>
                  <a:pt x="21600" y="11941"/>
                </a:lnTo>
                <a:lnTo>
                  <a:pt x="21459" y="12169"/>
                </a:lnTo>
                <a:lnTo>
                  <a:pt x="21176" y="12321"/>
                </a:lnTo>
                <a:lnTo>
                  <a:pt x="18282" y="12321"/>
                </a:lnTo>
                <a:lnTo>
                  <a:pt x="18000" y="12169"/>
                </a:lnTo>
                <a:lnTo>
                  <a:pt x="17859" y="11941"/>
                </a:lnTo>
                <a:lnTo>
                  <a:pt x="17788" y="11637"/>
                </a:lnTo>
                <a:lnTo>
                  <a:pt x="17859" y="11408"/>
                </a:lnTo>
                <a:lnTo>
                  <a:pt x="18000" y="11104"/>
                </a:lnTo>
                <a:lnTo>
                  <a:pt x="18282" y="11028"/>
                </a:lnTo>
                <a:lnTo>
                  <a:pt x="18494" y="10876"/>
                </a:lnTo>
                <a:close/>
                <a:moveTo>
                  <a:pt x="635" y="10876"/>
                </a:moveTo>
                <a:lnTo>
                  <a:pt x="3106" y="10876"/>
                </a:lnTo>
                <a:lnTo>
                  <a:pt x="3318" y="11028"/>
                </a:lnTo>
                <a:lnTo>
                  <a:pt x="3600" y="11104"/>
                </a:lnTo>
                <a:lnTo>
                  <a:pt x="3741" y="11408"/>
                </a:lnTo>
                <a:lnTo>
                  <a:pt x="3812" y="11637"/>
                </a:lnTo>
                <a:lnTo>
                  <a:pt x="3741" y="11941"/>
                </a:lnTo>
                <a:lnTo>
                  <a:pt x="3600" y="12169"/>
                </a:lnTo>
                <a:lnTo>
                  <a:pt x="3318" y="12321"/>
                </a:lnTo>
                <a:lnTo>
                  <a:pt x="353" y="12321"/>
                </a:lnTo>
                <a:lnTo>
                  <a:pt x="141" y="12169"/>
                </a:lnTo>
                <a:lnTo>
                  <a:pt x="0" y="11941"/>
                </a:lnTo>
                <a:lnTo>
                  <a:pt x="0" y="11408"/>
                </a:lnTo>
                <a:lnTo>
                  <a:pt x="141" y="11104"/>
                </a:lnTo>
                <a:lnTo>
                  <a:pt x="353" y="11028"/>
                </a:lnTo>
                <a:lnTo>
                  <a:pt x="635" y="10876"/>
                </a:lnTo>
                <a:close/>
                <a:moveTo>
                  <a:pt x="10871" y="7682"/>
                </a:moveTo>
                <a:lnTo>
                  <a:pt x="9388" y="7910"/>
                </a:lnTo>
                <a:lnTo>
                  <a:pt x="8259" y="8899"/>
                </a:lnTo>
                <a:lnTo>
                  <a:pt x="7412" y="10039"/>
                </a:lnTo>
                <a:lnTo>
                  <a:pt x="7129" y="11637"/>
                </a:lnTo>
                <a:lnTo>
                  <a:pt x="7553" y="13386"/>
                </a:lnTo>
                <a:lnTo>
                  <a:pt x="8400" y="15135"/>
                </a:lnTo>
                <a:lnTo>
                  <a:pt x="9600" y="16276"/>
                </a:lnTo>
                <a:lnTo>
                  <a:pt x="9741" y="16580"/>
                </a:lnTo>
                <a:lnTo>
                  <a:pt x="9882" y="16808"/>
                </a:lnTo>
                <a:lnTo>
                  <a:pt x="9882" y="17873"/>
                </a:lnTo>
                <a:lnTo>
                  <a:pt x="11718" y="17873"/>
                </a:lnTo>
                <a:lnTo>
                  <a:pt x="11718" y="16808"/>
                </a:lnTo>
                <a:lnTo>
                  <a:pt x="11859" y="16580"/>
                </a:lnTo>
                <a:lnTo>
                  <a:pt x="12071" y="16276"/>
                </a:lnTo>
                <a:lnTo>
                  <a:pt x="13341" y="15135"/>
                </a:lnTo>
                <a:lnTo>
                  <a:pt x="14188" y="13386"/>
                </a:lnTo>
                <a:lnTo>
                  <a:pt x="14400" y="11637"/>
                </a:lnTo>
                <a:lnTo>
                  <a:pt x="14188" y="10039"/>
                </a:lnTo>
                <a:lnTo>
                  <a:pt x="13412" y="8899"/>
                </a:lnTo>
                <a:lnTo>
                  <a:pt x="12212" y="7910"/>
                </a:lnTo>
                <a:lnTo>
                  <a:pt x="10871" y="7682"/>
                </a:lnTo>
                <a:close/>
                <a:moveTo>
                  <a:pt x="10871" y="6237"/>
                </a:moveTo>
                <a:lnTo>
                  <a:pt x="12353" y="6465"/>
                </a:lnTo>
                <a:lnTo>
                  <a:pt x="13835" y="7301"/>
                </a:lnTo>
                <a:lnTo>
                  <a:pt x="14824" y="8442"/>
                </a:lnTo>
                <a:lnTo>
                  <a:pt x="15529" y="9963"/>
                </a:lnTo>
                <a:lnTo>
                  <a:pt x="15812" y="11637"/>
                </a:lnTo>
                <a:lnTo>
                  <a:pt x="15529" y="13234"/>
                </a:lnTo>
                <a:lnTo>
                  <a:pt x="15035" y="14831"/>
                </a:lnTo>
                <a:lnTo>
                  <a:pt x="14188" y="16200"/>
                </a:lnTo>
                <a:lnTo>
                  <a:pt x="13059" y="17265"/>
                </a:lnTo>
                <a:lnTo>
                  <a:pt x="13059" y="20687"/>
                </a:lnTo>
                <a:lnTo>
                  <a:pt x="12847" y="20915"/>
                </a:lnTo>
                <a:lnTo>
                  <a:pt x="12565" y="21068"/>
                </a:lnTo>
                <a:lnTo>
                  <a:pt x="11012" y="21600"/>
                </a:lnTo>
                <a:lnTo>
                  <a:pt x="10588" y="21600"/>
                </a:lnTo>
                <a:lnTo>
                  <a:pt x="9035" y="21068"/>
                </a:lnTo>
                <a:lnTo>
                  <a:pt x="8753" y="20915"/>
                </a:lnTo>
                <a:lnTo>
                  <a:pt x="8612" y="20687"/>
                </a:lnTo>
                <a:lnTo>
                  <a:pt x="8541" y="20383"/>
                </a:lnTo>
                <a:lnTo>
                  <a:pt x="8541" y="17265"/>
                </a:lnTo>
                <a:lnTo>
                  <a:pt x="7412" y="16200"/>
                </a:lnTo>
                <a:lnTo>
                  <a:pt x="6565" y="14831"/>
                </a:lnTo>
                <a:lnTo>
                  <a:pt x="6071" y="13234"/>
                </a:lnTo>
                <a:lnTo>
                  <a:pt x="5788" y="11637"/>
                </a:lnTo>
                <a:lnTo>
                  <a:pt x="6071" y="9963"/>
                </a:lnTo>
                <a:lnTo>
                  <a:pt x="6776" y="8442"/>
                </a:lnTo>
                <a:lnTo>
                  <a:pt x="7906" y="7301"/>
                </a:lnTo>
                <a:lnTo>
                  <a:pt x="9247" y="6465"/>
                </a:lnTo>
                <a:lnTo>
                  <a:pt x="10871" y="6237"/>
                </a:lnTo>
                <a:close/>
                <a:moveTo>
                  <a:pt x="18000" y="3194"/>
                </a:moveTo>
                <a:lnTo>
                  <a:pt x="18282" y="3194"/>
                </a:lnTo>
                <a:lnTo>
                  <a:pt x="18635" y="3575"/>
                </a:lnTo>
                <a:lnTo>
                  <a:pt x="18635" y="4259"/>
                </a:lnTo>
                <a:lnTo>
                  <a:pt x="18494" y="4335"/>
                </a:lnTo>
                <a:lnTo>
                  <a:pt x="16659" y="6389"/>
                </a:lnTo>
                <a:lnTo>
                  <a:pt x="16518" y="6465"/>
                </a:lnTo>
                <a:lnTo>
                  <a:pt x="15882" y="6465"/>
                </a:lnTo>
                <a:lnTo>
                  <a:pt x="15529" y="6085"/>
                </a:lnTo>
                <a:lnTo>
                  <a:pt x="15529" y="5552"/>
                </a:lnTo>
                <a:lnTo>
                  <a:pt x="15812" y="5324"/>
                </a:lnTo>
                <a:lnTo>
                  <a:pt x="17506" y="3423"/>
                </a:lnTo>
                <a:lnTo>
                  <a:pt x="17788" y="3194"/>
                </a:lnTo>
                <a:lnTo>
                  <a:pt x="18000" y="3194"/>
                </a:lnTo>
                <a:close/>
                <a:moveTo>
                  <a:pt x="3600" y="3194"/>
                </a:moveTo>
                <a:lnTo>
                  <a:pt x="3812" y="3194"/>
                </a:lnTo>
                <a:lnTo>
                  <a:pt x="4094" y="3423"/>
                </a:lnTo>
                <a:lnTo>
                  <a:pt x="5788" y="5324"/>
                </a:lnTo>
                <a:lnTo>
                  <a:pt x="5929" y="5552"/>
                </a:lnTo>
                <a:lnTo>
                  <a:pt x="6071" y="5856"/>
                </a:lnTo>
                <a:lnTo>
                  <a:pt x="5929" y="6085"/>
                </a:lnTo>
                <a:lnTo>
                  <a:pt x="5788" y="6389"/>
                </a:lnTo>
                <a:lnTo>
                  <a:pt x="5576" y="6465"/>
                </a:lnTo>
                <a:lnTo>
                  <a:pt x="5082" y="6465"/>
                </a:lnTo>
                <a:lnTo>
                  <a:pt x="4800" y="6389"/>
                </a:lnTo>
                <a:lnTo>
                  <a:pt x="3106" y="4335"/>
                </a:lnTo>
                <a:lnTo>
                  <a:pt x="2965" y="4259"/>
                </a:lnTo>
                <a:lnTo>
                  <a:pt x="2965" y="3575"/>
                </a:lnTo>
                <a:lnTo>
                  <a:pt x="3318" y="3194"/>
                </a:lnTo>
                <a:lnTo>
                  <a:pt x="3600" y="3194"/>
                </a:lnTo>
                <a:close/>
                <a:moveTo>
                  <a:pt x="10729" y="0"/>
                </a:moveTo>
                <a:lnTo>
                  <a:pt x="11082" y="0"/>
                </a:lnTo>
                <a:lnTo>
                  <a:pt x="11224" y="228"/>
                </a:lnTo>
                <a:lnTo>
                  <a:pt x="11506" y="380"/>
                </a:lnTo>
                <a:lnTo>
                  <a:pt x="11506" y="3727"/>
                </a:lnTo>
                <a:lnTo>
                  <a:pt x="11224" y="3803"/>
                </a:lnTo>
                <a:lnTo>
                  <a:pt x="11082" y="3955"/>
                </a:lnTo>
                <a:lnTo>
                  <a:pt x="10729" y="4107"/>
                </a:lnTo>
                <a:lnTo>
                  <a:pt x="10518" y="3955"/>
                </a:lnTo>
                <a:lnTo>
                  <a:pt x="10094" y="3727"/>
                </a:lnTo>
                <a:lnTo>
                  <a:pt x="10094" y="380"/>
                </a:lnTo>
                <a:lnTo>
                  <a:pt x="10235" y="228"/>
                </a:lnTo>
                <a:lnTo>
                  <a:pt x="10518" y="0"/>
                </a:lnTo>
                <a:lnTo>
                  <a:pt x="10729"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54" name="Shape 24155"/>
          <p:cNvSpPr/>
          <p:nvPr/>
        </p:nvSpPr>
        <p:spPr>
          <a:xfrm>
            <a:off x="4416716" y="1628775"/>
            <a:ext cx="302124" cy="296804"/>
          </a:xfrm>
          <a:custGeom>
            <a:avLst/>
            <a:gdLst/>
            <a:ahLst/>
            <a:cxnLst>
              <a:cxn ang="0">
                <a:pos x="wd2" y="hd2"/>
              </a:cxn>
              <a:cxn ang="5400000">
                <a:pos x="wd2" y="hd2"/>
              </a:cxn>
              <a:cxn ang="10800000">
                <a:pos x="wd2" y="hd2"/>
              </a:cxn>
              <a:cxn ang="16200000">
                <a:pos x="wd2" y="hd2"/>
              </a:cxn>
            </a:cxnLst>
            <a:rect l="0" t="0" r="r" b="b"/>
            <a:pathLst>
              <a:path w="21600" h="21600" extrusionOk="0">
                <a:moveTo>
                  <a:pt x="13690" y="10839"/>
                </a:moveTo>
                <a:lnTo>
                  <a:pt x="14070" y="10839"/>
                </a:lnTo>
                <a:lnTo>
                  <a:pt x="14451" y="11071"/>
                </a:lnTo>
                <a:lnTo>
                  <a:pt x="14603" y="11458"/>
                </a:lnTo>
                <a:lnTo>
                  <a:pt x="14755" y="11923"/>
                </a:lnTo>
                <a:lnTo>
                  <a:pt x="14451" y="12697"/>
                </a:lnTo>
                <a:lnTo>
                  <a:pt x="14070" y="12929"/>
                </a:lnTo>
                <a:lnTo>
                  <a:pt x="13158" y="12929"/>
                </a:lnTo>
                <a:lnTo>
                  <a:pt x="12854" y="12697"/>
                </a:lnTo>
                <a:lnTo>
                  <a:pt x="12625" y="12310"/>
                </a:lnTo>
                <a:lnTo>
                  <a:pt x="12473" y="11923"/>
                </a:lnTo>
                <a:lnTo>
                  <a:pt x="12625" y="11458"/>
                </a:lnTo>
                <a:lnTo>
                  <a:pt x="12854" y="11071"/>
                </a:lnTo>
                <a:lnTo>
                  <a:pt x="13158" y="10839"/>
                </a:lnTo>
                <a:lnTo>
                  <a:pt x="13690" y="10839"/>
                </a:lnTo>
                <a:close/>
                <a:moveTo>
                  <a:pt x="7986" y="10839"/>
                </a:moveTo>
                <a:lnTo>
                  <a:pt x="8518" y="10839"/>
                </a:lnTo>
                <a:lnTo>
                  <a:pt x="8746" y="11071"/>
                </a:lnTo>
                <a:lnTo>
                  <a:pt x="9051" y="11458"/>
                </a:lnTo>
                <a:lnTo>
                  <a:pt x="9127" y="11923"/>
                </a:lnTo>
                <a:lnTo>
                  <a:pt x="9051" y="12310"/>
                </a:lnTo>
                <a:lnTo>
                  <a:pt x="8746" y="12697"/>
                </a:lnTo>
                <a:lnTo>
                  <a:pt x="8518" y="12929"/>
                </a:lnTo>
                <a:lnTo>
                  <a:pt x="7530" y="12929"/>
                </a:lnTo>
                <a:lnTo>
                  <a:pt x="7149" y="12697"/>
                </a:lnTo>
                <a:lnTo>
                  <a:pt x="6997" y="12310"/>
                </a:lnTo>
                <a:lnTo>
                  <a:pt x="6921" y="11923"/>
                </a:lnTo>
                <a:lnTo>
                  <a:pt x="6997" y="11458"/>
                </a:lnTo>
                <a:lnTo>
                  <a:pt x="7149" y="11071"/>
                </a:lnTo>
                <a:lnTo>
                  <a:pt x="7530" y="10839"/>
                </a:lnTo>
                <a:lnTo>
                  <a:pt x="7986" y="10839"/>
                </a:lnTo>
                <a:close/>
                <a:moveTo>
                  <a:pt x="7834" y="6194"/>
                </a:moveTo>
                <a:lnTo>
                  <a:pt x="7682" y="6348"/>
                </a:lnTo>
                <a:lnTo>
                  <a:pt x="7454" y="8129"/>
                </a:lnTo>
                <a:lnTo>
                  <a:pt x="6617" y="9600"/>
                </a:lnTo>
                <a:lnTo>
                  <a:pt x="5400" y="10529"/>
                </a:lnTo>
                <a:lnTo>
                  <a:pt x="4107" y="11071"/>
                </a:lnTo>
                <a:lnTo>
                  <a:pt x="3955" y="11923"/>
                </a:lnTo>
                <a:lnTo>
                  <a:pt x="4107" y="13394"/>
                </a:lnTo>
                <a:lnTo>
                  <a:pt x="4487" y="14710"/>
                </a:lnTo>
                <a:lnTo>
                  <a:pt x="5400" y="15561"/>
                </a:lnTo>
                <a:lnTo>
                  <a:pt x="6465" y="16103"/>
                </a:lnTo>
                <a:lnTo>
                  <a:pt x="7682" y="16335"/>
                </a:lnTo>
                <a:lnTo>
                  <a:pt x="8899" y="16490"/>
                </a:lnTo>
                <a:lnTo>
                  <a:pt x="9127" y="16181"/>
                </a:lnTo>
                <a:lnTo>
                  <a:pt x="9507" y="15948"/>
                </a:lnTo>
                <a:lnTo>
                  <a:pt x="10039" y="15794"/>
                </a:lnTo>
                <a:lnTo>
                  <a:pt x="11104" y="15794"/>
                </a:lnTo>
                <a:lnTo>
                  <a:pt x="11637" y="15948"/>
                </a:lnTo>
                <a:lnTo>
                  <a:pt x="12093" y="16335"/>
                </a:lnTo>
                <a:lnTo>
                  <a:pt x="12321" y="16645"/>
                </a:lnTo>
                <a:lnTo>
                  <a:pt x="12473" y="17187"/>
                </a:lnTo>
                <a:lnTo>
                  <a:pt x="12321" y="17574"/>
                </a:lnTo>
                <a:lnTo>
                  <a:pt x="11637" y="18271"/>
                </a:lnTo>
                <a:lnTo>
                  <a:pt x="11104" y="18348"/>
                </a:lnTo>
                <a:lnTo>
                  <a:pt x="10572" y="18503"/>
                </a:lnTo>
                <a:lnTo>
                  <a:pt x="10039" y="18348"/>
                </a:lnTo>
                <a:lnTo>
                  <a:pt x="9507" y="18271"/>
                </a:lnTo>
                <a:lnTo>
                  <a:pt x="9127" y="17961"/>
                </a:lnTo>
                <a:lnTo>
                  <a:pt x="8899" y="17574"/>
                </a:lnTo>
                <a:lnTo>
                  <a:pt x="7149" y="17419"/>
                </a:lnTo>
                <a:lnTo>
                  <a:pt x="5400" y="16723"/>
                </a:lnTo>
                <a:lnTo>
                  <a:pt x="6769" y="18348"/>
                </a:lnTo>
                <a:lnTo>
                  <a:pt x="8214" y="19432"/>
                </a:lnTo>
                <a:lnTo>
                  <a:pt x="9507" y="19974"/>
                </a:lnTo>
                <a:lnTo>
                  <a:pt x="10876" y="20284"/>
                </a:lnTo>
                <a:lnTo>
                  <a:pt x="11941" y="20129"/>
                </a:lnTo>
                <a:lnTo>
                  <a:pt x="13158" y="19587"/>
                </a:lnTo>
                <a:lnTo>
                  <a:pt x="14451" y="18658"/>
                </a:lnTo>
                <a:lnTo>
                  <a:pt x="15668" y="17419"/>
                </a:lnTo>
                <a:lnTo>
                  <a:pt x="16580" y="15948"/>
                </a:lnTo>
                <a:lnTo>
                  <a:pt x="17341" y="14013"/>
                </a:lnTo>
                <a:lnTo>
                  <a:pt x="17645" y="11923"/>
                </a:lnTo>
                <a:lnTo>
                  <a:pt x="17493" y="11226"/>
                </a:lnTo>
                <a:lnTo>
                  <a:pt x="17493" y="10374"/>
                </a:lnTo>
                <a:lnTo>
                  <a:pt x="16428" y="9755"/>
                </a:lnTo>
                <a:lnTo>
                  <a:pt x="14983" y="9213"/>
                </a:lnTo>
                <a:lnTo>
                  <a:pt x="13158" y="8748"/>
                </a:lnTo>
                <a:lnTo>
                  <a:pt x="13386" y="9213"/>
                </a:lnTo>
                <a:lnTo>
                  <a:pt x="13690" y="9600"/>
                </a:lnTo>
                <a:lnTo>
                  <a:pt x="13766" y="9987"/>
                </a:lnTo>
                <a:lnTo>
                  <a:pt x="11941" y="9213"/>
                </a:lnTo>
                <a:lnTo>
                  <a:pt x="10724" y="8748"/>
                </a:lnTo>
                <a:lnTo>
                  <a:pt x="9507" y="8206"/>
                </a:lnTo>
                <a:lnTo>
                  <a:pt x="8518" y="7123"/>
                </a:lnTo>
                <a:lnTo>
                  <a:pt x="8214" y="6735"/>
                </a:lnTo>
                <a:lnTo>
                  <a:pt x="7834" y="6348"/>
                </a:lnTo>
                <a:lnTo>
                  <a:pt x="7834" y="6194"/>
                </a:lnTo>
                <a:close/>
                <a:moveTo>
                  <a:pt x="10876" y="1084"/>
                </a:moveTo>
                <a:lnTo>
                  <a:pt x="8214" y="1316"/>
                </a:lnTo>
                <a:lnTo>
                  <a:pt x="6085" y="2013"/>
                </a:lnTo>
                <a:lnTo>
                  <a:pt x="4335" y="3252"/>
                </a:lnTo>
                <a:lnTo>
                  <a:pt x="3194" y="4877"/>
                </a:lnTo>
                <a:lnTo>
                  <a:pt x="2358" y="6890"/>
                </a:lnTo>
                <a:lnTo>
                  <a:pt x="2130" y="9290"/>
                </a:lnTo>
                <a:lnTo>
                  <a:pt x="2890" y="9290"/>
                </a:lnTo>
                <a:lnTo>
                  <a:pt x="3423" y="6890"/>
                </a:lnTo>
                <a:lnTo>
                  <a:pt x="4639" y="4877"/>
                </a:lnTo>
                <a:lnTo>
                  <a:pt x="6237" y="3406"/>
                </a:lnTo>
                <a:lnTo>
                  <a:pt x="8214" y="2400"/>
                </a:lnTo>
                <a:lnTo>
                  <a:pt x="10876" y="2168"/>
                </a:lnTo>
                <a:lnTo>
                  <a:pt x="13386" y="2400"/>
                </a:lnTo>
                <a:lnTo>
                  <a:pt x="15363" y="3406"/>
                </a:lnTo>
                <a:lnTo>
                  <a:pt x="16961" y="4877"/>
                </a:lnTo>
                <a:lnTo>
                  <a:pt x="18177" y="6890"/>
                </a:lnTo>
                <a:lnTo>
                  <a:pt x="18710" y="9290"/>
                </a:lnTo>
                <a:lnTo>
                  <a:pt x="19470" y="9290"/>
                </a:lnTo>
                <a:lnTo>
                  <a:pt x="19242" y="6890"/>
                </a:lnTo>
                <a:lnTo>
                  <a:pt x="18406" y="4877"/>
                </a:lnTo>
                <a:lnTo>
                  <a:pt x="17265" y="3252"/>
                </a:lnTo>
                <a:lnTo>
                  <a:pt x="15515" y="2013"/>
                </a:lnTo>
                <a:lnTo>
                  <a:pt x="13386" y="1316"/>
                </a:lnTo>
                <a:lnTo>
                  <a:pt x="10876" y="1084"/>
                </a:lnTo>
                <a:close/>
                <a:moveTo>
                  <a:pt x="10876" y="0"/>
                </a:moveTo>
                <a:lnTo>
                  <a:pt x="13690" y="232"/>
                </a:lnTo>
                <a:lnTo>
                  <a:pt x="16048" y="1084"/>
                </a:lnTo>
                <a:lnTo>
                  <a:pt x="18025" y="2400"/>
                </a:lnTo>
                <a:lnTo>
                  <a:pt x="19470" y="4335"/>
                </a:lnTo>
                <a:lnTo>
                  <a:pt x="20307" y="6735"/>
                </a:lnTo>
                <a:lnTo>
                  <a:pt x="20687" y="9600"/>
                </a:lnTo>
                <a:lnTo>
                  <a:pt x="21068" y="9832"/>
                </a:lnTo>
                <a:lnTo>
                  <a:pt x="21372" y="10297"/>
                </a:lnTo>
                <a:lnTo>
                  <a:pt x="21600" y="10684"/>
                </a:lnTo>
                <a:lnTo>
                  <a:pt x="21600" y="14013"/>
                </a:lnTo>
                <a:lnTo>
                  <a:pt x="21220" y="14555"/>
                </a:lnTo>
                <a:lnTo>
                  <a:pt x="20839" y="15019"/>
                </a:lnTo>
                <a:lnTo>
                  <a:pt x="20307" y="15252"/>
                </a:lnTo>
                <a:lnTo>
                  <a:pt x="19775" y="15406"/>
                </a:lnTo>
                <a:lnTo>
                  <a:pt x="18330" y="15406"/>
                </a:lnTo>
                <a:lnTo>
                  <a:pt x="17265" y="17574"/>
                </a:lnTo>
                <a:lnTo>
                  <a:pt x="15820" y="19277"/>
                </a:lnTo>
                <a:lnTo>
                  <a:pt x="14223" y="20516"/>
                </a:lnTo>
                <a:lnTo>
                  <a:pt x="12473" y="21368"/>
                </a:lnTo>
                <a:lnTo>
                  <a:pt x="10876" y="21600"/>
                </a:lnTo>
                <a:lnTo>
                  <a:pt x="9127" y="21368"/>
                </a:lnTo>
                <a:lnTo>
                  <a:pt x="7454" y="20516"/>
                </a:lnTo>
                <a:lnTo>
                  <a:pt x="5856" y="19277"/>
                </a:lnTo>
                <a:lnTo>
                  <a:pt x="4335" y="17574"/>
                </a:lnTo>
                <a:lnTo>
                  <a:pt x="3270" y="15406"/>
                </a:lnTo>
                <a:lnTo>
                  <a:pt x="1825" y="15406"/>
                </a:lnTo>
                <a:lnTo>
                  <a:pt x="1293" y="15252"/>
                </a:lnTo>
                <a:lnTo>
                  <a:pt x="761" y="15019"/>
                </a:lnTo>
                <a:lnTo>
                  <a:pt x="380" y="14555"/>
                </a:lnTo>
                <a:lnTo>
                  <a:pt x="0" y="14013"/>
                </a:lnTo>
                <a:lnTo>
                  <a:pt x="0" y="10684"/>
                </a:lnTo>
                <a:lnTo>
                  <a:pt x="228" y="10297"/>
                </a:lnTo>
                <a:lnTo>
                  <a:pt x="532" y="9832"/>
                </a:lnTo>
                <a:lnTo>
                  <a:pt x="913" y="9600"/>
                </a:lnTo>
                <a:lnTo>
                  <a:pt x="1293" y="6735"/>
                </a:lnTo>
                <a:lnTo>
                  <a:pt x="2130" y="4335"/>
                </a:lnTo>
                <a:lnTo>
                  <a:pt x="3575" y="2400"/>
                </a:lnTo>
                <a:lnTo>
                  <a:pt x="5552" y="1084"/>
                </a:lnTo>
                <a:lnTo>
                  <a:pt x="7986" y="232"/>
                </a:lnTo>
                <a:lnTo>
                  <a:pt x="10876"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56" name="Shape 24160"/>
          <p:cNvSpPr/>
          <p:nvPr/>
        </p:nvSpPr>
        <p:spPr>
          <a:xfrm>
            <a:off x="4400691" y="4225572"/>
            <a:ext cx="290700" cy="289660"/>
          </a:xfrm>
          <a:custGeom>
            <a:avLst/>
            <a:gdLst/>
            <a:ahLst/>
            <a:cxnLst>
              <a:cxn ang="0">
                <a:pos x="wd2" y="hd2"/>
              </a:cxn>
              <a:cxn ang="5400000">
                <a:pos x="wd2" y="hd2"/>
              </a:cxn>
              <a:cxn ang="10800000">
                <a:pos x="wd2" y="hd2"/>
              </a:cxn>
              <a:cxn ang="16200000">
                <a:pos x="wd2" y="hd2"/>
              </a:cxn>
            </a:cxnLst>
            <a:rect l="0" t="0" r="r" b="b"/>
            <a:pathLst>
              <a:path w="21600" h="21600" extrusionOk="0">
                <a:moveTo>
                  <a:pt x="5169" y="14555"/>
                </a:moveTo>
                <a:lnTo>
                  <a:pt x="5400" y="14555"/>
                </a:lnTo>
                <a:lnTo>
                  <a:pt x="5786" y="14942"/>
                </a:lnTo>
                <a:lnTo>
                  <a:pt x="5786" y="20748"/>
                </a:lnTo>
                <a:lnTo>
                  <a:pt x="5709" y="21058"/>
                </a:lnTo>
                <a:lnTo>
                  <a:pt x="5554" y="21290"/>
                </a:lnTo>
                <a:lnTo>
                  <a:pt x="5246" y="21445"/>
                </a:lnTo>
                <a:lnTo>
                  <a:pt x="5014" y="21600"/>
                </a:lnTo>
                <a:lnTo>
                  <a:pt x="1003" y="21600"/>
                </a:lnTo>
                <a:lnTo>
                  <a:pt x="540" y="21445"/>
                </a:lnTo>
                <a:lnTo>
                  <a:pt x="309" y="21290"/>
                </a:lnTo>
                <a:lnTo>
                  <a:pt x="0" y="21058"/>
                </a:lnTo>
                <a:lnTo>
                  <a:pt x="0" y="18503"/>
                </a:lnTo>
                <a:lnTo>
                  <a:pt x="154" y="18194"/>
                </a:lnTo>
                <a:lnTo>
                  <a:pt x="463" y="17961"/>
                </a:lnTo>
                <a:lnTo>
                  <a:pt x="4706" y="14710"/>
                </a:lnTo>
                <a:lnTo>
                  <a:pt x="5014" y="14555"/>
                </a:lnTo>
                <a:lnTo>
                  <a:pt x="5169" y="14555"/>
                </a:lnTo>
                <a:close/>
                <a:moveTo>
                  <a:pt x="12960" y="8903"/>
                </a:moveTo>
                <a:lnTo>
                  <a:pt x="13191" y="8903"/>
                </a:lnTo>
                <a:lnTo>
                  <a:pt x="13500" y="9058"/>
                </a:lnTo>
                <a:lnTo>
                  <a:pt x="13500" y="9290"/>
                </a:lnTo>
                <a:lnTo>
                  <a:pt x="13654" y="9600"/>
                </a:lnTo>
                <a:lnTo>
                  <a:pt x="13654" y="20748"/>
                </a:lnTo>
                <a:lnTo>
                  <a:pt x="13500" y="21058"/>
                </a:lnTo>
                <a:lnTo>
                  <a:pt x="13346" y="21290"/>
                </a:lnTo>
                <a:lnTo>
                  <a:pt x="13114" y="21445"/>
                </a:lnTo>
                <a:lnTo>
                  <a:pt x="12806" y="21600"/>
                </a:lnTo>
                <a:lnTo>
                  <a:pt x="8640" y="21600"/>
                </a:lnTo>
                <a:lnTo>
                  <a:pt x="8409" y="21445"/>
                </a:lnTo>
                <a:lnTo>
                  <a:pt x="8100" y="21290"/>
                </a:lnTo>
                <a:lnTo>
                  <a:pt x="7946" y="21058"/>
                </a:lnTo>
                <a:lnTo>
                  <a:pt x="7869" y="20748"/>
                </a:lnTo>
                <a:lnTo>
                  <a:pt x="7869" y="12774"/>
                </a:lnTo>
                <a:lnTo>
                  <a:pt x="7946" y="12387"/>
                </a:lnTo>
                <a:lnTo>
                  <a:pt x="8100" y="12232"/>
                </a:lnTo>
                <a:lnTo>
                  <a:pt x="12574" y="8903"/>
                </a:lnTo>
                <a:lnTo>
                  <a:pt x="12960" y="8903"/>
                </a:lnTo>
                <a:close/>
                <a:moveTo>
                  <a:pt x="20751" y="3252"/>
                </a:moveTo>
                <a:lnTo>
                  <a:pt x="21060" y="3329"/>
                </a:lnTo>
                <a:lnTo>
                  <a:pt x="21291" y="3484"/>
                </a:lnTo>
                <a:lnTo>
                  <a:pt x="21600" y="3716"/>
                </a:lnTo>
                <a:lnTo>
                  <a:pt x="21600" y="20903"/>
                </a:lnTo>
                <a:lnTo>
                  <a:pt x="21291" y="21290"/>
                </a:lnTo>
                <a:lnTo>
                  <a:pt x="21060" y="21445"/>
                </a:lnTo>
                <a:lnTo>
                  <a:pt x="20597" y="21600"/>
                </a:lnTo>
                <a:lnTo>
                  <a:pt x="16586" y="21600"/>
                </a:lnTo>
                <a:lnTo>
                  <a:pt x="16200" y="21445"/>
                </a:lnTo>
                <a:lnTo>
                  <a:pt x="15891" y="21290"/>
                </a:lnTo>
                <a:lnTo>
                  <a:pt x="15814" y="21058"/>
                </a:lnTo>
                <a:lnTo>
                  <a:pt x="15814" y="6890"/>
                </a:lnTo>
                <a:lnTo>
                  <a:pt x="15891" y="6426"/>
                </a:lnTo>
                <a:lnTo>
                  <a:pt x="16200" y="6348"/>
                </a:lnTo>
                <a:lnTo>
                  <a:pt x="20057" y="3329"/>
                </a:lnTo>
                <a:lnTo>
                  <a:pt x="20366" y="3252"/>
                </a:lnTo>
                <a:lnTo>
                  <a:pt x="20751" y="3252"/>
                </a:lnTo>
                <a:close/>
                <a:moveTo>
                  <a:pt x="7869" y="0"/>
                </a:moveTo>
                <a:lnTo>
                  <a:pt x="13500" y="774"/>
                </a:lnTo>
                <a:lnTo>
                  <a:pt x="13731" y="929"/>
                </a:lnTo>
                <a:lnTo>
                  <a:pt x="13886" y="1084"/>
                </a:lnTo>
                <a:lnTo>
                  <a:pt x="14040" y="1316"/>
                </a:lnTo>
                <a:lnTo>
                  <a:pt x="14040" y="1626"/>
                </a:lnTo>
                <a:lnTo>
                  <a:pt x="13191" y="7123"/>
                </a:lnTo>
                <a:lnTo>
                  <a:pt x="13114" y="7432"/>
                </a:lnTo>
                <a:lnTo>
                  <a:pt x="12651" y="7665"/>
                </a:lnTo>
                <a:lnTo>
                  <a:pt x="12266" y="7665"/>
                </a:lnTo>
                <a:lnTo>
                  <a:pt x="12034" y="7432"/>
                </a:lnTo>
                <a:lnTo>
                  <a:pt x="11186" y="6426"/>
                </a:lnTo>
                <a:lnTo>
                  <a:pt x="3626" y="12155"/>
                </a:lnTo>
                <a:lnTo>
                  <a:pt x="3394" y="12232"/>
                </a:lnTo>
                <a:lnTo>
                  <a:pt x="3009" y="12387"/>
                </a:lnTo>
                <a:lnTo>
                  <a:pt x="2546" y="12232"/>
                </a:lnTo>
                <a:lnTo>
                  <a:pt x="2314" y="12000"/>
                </a:lnTo>
                <a:lnTo>
                  <a:pt x="154" y="9135"/>
                </a:lnTo>
                <a:lnTo>
                  <a:pt x="0" y="8748"/>
                </a:lnTo>
                <a:lnTo>
                  <a:pt x="0" y="8516"/>
                </a:lnTo>
                <a:lnTo>
                  <a:pt x="154" y="8052"/>
                </a:lnTo>
                <a:lnTo>
                  <a:pt x="463" y="7819"/>
                </a:lnTo>
                <a:lnTo>
                  <a:pt x="7946" y="2013"/>
                </a:lnTo>
                <a:lnTo>
                  <a:pt x="7174" y="1084"/>
                </a:lnTo>
                <a:lnTo>
                  <a:pt x="7174" y="232"/>
                </a:lnTo>
                <a:lnTo>
                  <a:pt x="7329" y="77"/>
                </a:lnTo>
                <a:lnTo>
                  <a:pt x="7560" y="0"/>
                </a:lnTo>
                <a:lnTo>
                  <a:pt x="7869"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58" name="Shape 24178"/>
          <p:cNvSpPr/>
          <p:nvPr/>
        </p:nvSpPr>
        <p:spPr>
          <a:xfrm>
            <a:off x="5267946" y="2060295"/>
            <a:ext cx="333548" cy="337584"/>
          </a:xfrm>
          <a:custGeom>
            <a:avLst/>
            <a:gdLst/>
            <a:ahLst/>
            <a:cxnLst>
              <a:cxn ang="0">
                <a:pos x="wd2" y="hd2"/>
              </a:cxn>
              <a:cxn ang="5400000">
                <a:pos x="wd2" y="hd2"/>
              </a:cxn>
              <a:cxn ang="10800000">
                <a:pos x="wd2" y="hd2"/>
              </a:cxn>
              <a:cxn ang="16200000">
                <a:pos x="wd2" y="hd2"/>
              </a:cxn>
            </a:cxnLst>
            <a:rect l="0" t="0" r="r" b="b"/>
            <a:pathLst>
              <a:path w="21600" h="21600" extrusionOk="0">
                <a:moveTo>
                  <a:pt x="19945" y="3614"/>
                </a:moveTo>
                <a:lnTo>
                  <a:pt x="18552" y="3614"/>
                </a:lnTo>
                <a:lnTo>
                  <a:pt x="18377" y="3700"/>
                </a:lnTo>
                <a:lnTo>
                  <a:pt x="18116" y="4045"/>
                </a:lnTo>
                <a:lnTo>
                  <a:pt x="17768" y="4217"/>
                </a:lnTo>
                <a:lnTo>
                  <a:pt x="17506" y="4475"/>
                </a:lnTo>
                <a:lnTo>
                  <a:pt x="17158" y="4647"/>
                </a:lnTo>
                <a:lnTo>
                  <a:pt x="16897" y="4647"/>
                </a:lnTo>
                <a:lnTo>
                  <a:pt x="16897" y="5077"/>
                </a:lnTo>
                <a:lnTo>
                  <a:pt x="16461" y="7659"/>
                </a:lnTo>
                <a:lnTo>
                  <a:pt x="16113" y="9122"/>
                </a:lnTo>
                <a:lnTo>
                  <a:pt x="15677" y="10499"/>
                </a:lnTo>
                <a:lnTo>
                  <a:pt x="15242" y="11531"/>
                </a:lnTo>
                <a:lnTo>
                  <a:pt x="15503" y="11531"/>
                </a:lnTo>
                <a:lnTo>
                  <a:pt x="16113" y="11273"/>
                </a:lnTo>
                <a:lnTo>
                  <a:pt x="17071" y="10671"/>
                </a:lnTo>
                <a:lnTo>
                  <a:pt x="18116" y="9552"/>
                </a:lnTo>
                <a:lnTo>
                  <a:pt x="19335" y="8261"/>
                </a:lnTo>
                <a:lnTo>
                  <a:pt x="20206" y="6110"/>
                </a:lnTo>
                <a:lnTo>
                  <a:pt x="20990" y="3614"/>
                </a:lnTo>
                <a:lnTo>
                  <a:pt x="19945" y="3614"/>
                </a:lnTo>
                <a:close/>
                <a:moveTo>
                  <a:pt x="2003" y="3614"/>
                </a:moveTo>
                <a:lnTo>
                  <a:pt x="871" y="3614"/>
                </a:lnTo>
                <a:lnTo>
                  <a:pt x="1655" y="6110"/>
                </a:lnTo>
                <a:lnTo>
                  <a:pt x="2613" y="8261"/>
                </a:lnTo>
                <a:lnTo>
                  <a:pt x="3658" y="9552"/>
                </a:lnTo>
                <a:lnTo>
                  <a:pt x="4703" y="10671"/>
                </a:lnTo>
                <a:lnTo>
                  <a:pt x="5748" y="11273"/>
                </a:lnTo>
                <a:lnTo>
                  <a:pt x="6358" y="11531"/>
                </a:lnTo>
                <a:lnTo>
                  <a:pt x="6706" y="11531"/>
                </a:lnTo>
                <a:lnTo>
                  <a:pt x="6271" y="10499"/>
                </a:lnTo>
                <a:lnTo>
                  <a:pt x="5748" y="9122"/>
                </a:lnTo>
                <a:lnTo>
                  <a:pt x="5487" y="7659"/>
                </a:lnTo>
                <a:lnTo>
                  <a:pt x="5139" y="6110"/>
                </a:lnTo>
                <a:lnTo>
                  <a:pt x="5052" y="5077"/>
                </a:lnTo>
                <a:lnTo>
                  <a:pt x="5052" y="4647"/>
                </a:lnTo>
                <a:lnTo>
                  <a:pt x="4703" y="4647"/>
                </a:lnTo>
                <a:lnTo>
                  <a:pt x="4442" y="4475"/>
                </a:lnTo>
                <a:lnTo>
                  <a:pt x="4094" y="4217"/>
                </a:lnTo>
                <a:lnTo>
                  <a:pt x="3832" y="4045"/>
                </a:lnTo>
                <a:lnTo>
                  <a:pt x="3484" y="3700"/>
                </a:lnTo>
                <a:lnTo>
                  <a:pt x="3310" y="3614"/>
                </a:lnTo>
                <a:lnTo>
                  <a:pt x="2003" y="3614"/>
                </a:lnTo>
                <a:close/>
                <a:moveTo>
                  <a:pt x="11061" y="0"/>
                </a:moveTo>
                <a:lnTo>
                  <a:pt x="13413" y="258"/>
                </a:lnTo>
                <a:lnTo>
                  <a:pt x="15068" y="602"/>
                </a:lnTo>
                <a:lnTo>
                  <a:pt x="16113" y="1033"/>
                </a:lnTo>
                <a:lnTo>
                  <a:pt x="16723" y="1463"/>
                </a:lnTo>
                <a:lnTo>
                  <a:pt x="17158" y="1893"/>
                </a:lnTo>
                <a:lnTo>
                  <a:pt x="16897" y="3873"/>
                </a:lnTo>
                <a:lnTo>
                  <a:pt x="17942" y="3012"/>
                </a:lnTo>
                <a:lnTo>
                  <a:pt x="21426" y="3012"/>
                </a:lnTo>
                <a:lnTo>
                  <a:pt x="21426" y="3098"/>
                </a:lnTo>
                <a:lnTo>
                  <a:pt x="21600" y="3270"/>
                </a:lnTo>
                <a:lnTo>
                  <a:pt x="20816" y="6110"/>
                </a:lnTo>
                <a:lnTo>
                  <a:pt x="19945" y="8347"/>
                </a:lnTo>
                <a:lnTo>
                  <a:pt x="18813" y="10069"/>
                </a:lnTo>
                <a:lnTo>
                  <a:pt x="17594" y="11101"/>
                </a:lnTo>
                <a:lnTo>
                  <a:pt x="16548" y="11876"/>
                </a:lnTo>
                <a:lnTo>
                  <a:pt x="15677" y="12306"/>
                </a:lnTo>
                <a:lnTo>
                  <a:pt x="15068" y="12564"/>
                </a:lnTo>
                <a:lnTo>
                  <a:pt x="14458" y="13597"/>
                </a:lnTo>
                <a:lnTo>
                  <a:pt x="13413" y="14543"/>
                </a:lnTo>
                <a:lnTo>
                  <a:pt x="12455" y="15318"/>
                </a:lnTo>
                <a:lnTo>
                  <a:pt x="11845" y="15920"/>
                </a:lnTo>
                <a:lnTo>
                  <a:pt x="11671" y="16781"/>
                </a:lnTo>
                <a:lnTo>
                  <a:pt x="12019" y="17727"/>
                </a:lnTo>
                <a:lnTo>
                  <a:pt x="12455" y="18588"/>
                </a:lnTo>
                <a:lnTo>
                  <a:pt x="13239" y="19363"/>
                </a:lnTo>
                <a:lnTo>
                  <a:pt x="13848" y="19621"/>
                </a:lnTo>
                <a:lnTo>
                  <a:pt x="14284" y="19793"/>
                </a:lnTo>
                <a:lnTo>
                  <a:pt x="14458" y="20137"/>
                </a:lnTo>
                <a:lnTo>
                  <a:pt x="14458" y="20567"/>
                </a:lnTo>
                <a:lnTo>
                  <a:pt x="14284" y="20739"/>
                </a:lnTo>
                <a:lnTo>
                  <a:pt x="14284" y="20825"/>
                </a:lnTo>
                <a:lnTo>
                  <a:pt x="14110" y="20825"/>
                </a:lnTo>
                <a:lnTo>
                  <a:pt x="12890" y="21428"/>
                </a:lnTo>
                <a:lnTo>
                  <a:pt x="11584" y="21600"/>
                </a:lnTo>
                <a:lnTo>
                  <a:pt x="10016" y="21428"/>
                </a:lnTo>
                <a:lnTo>
                  <a:pt x="8710" y="21170"/>
                </a:lnTo>
                <a:lnTo>
                  <a:pt x="7577" y="20739"/>
                </a:lnTo>
                <a:lnTo>
                  <a:pt x="7316" y="20567"/>
                </a:lnTo>
                <a:lnTo>
                  <a:pt x="7316" y="20223"/>
                </a:lnTo>
                <a:lnTo>
                  <a:pt x="7490" y="19965"/>
                </a:lnTo>
                <a:lnTo>
                  <a:pt x="7577" y="19793"/>
                </a:lnTo>
                <a:lnTo>
                  <a:pt x="8361" y="19535"/>
                </a:lnTo>
                <a:lnTo>
                  <a:pt x="8797" y="19190"/>
                </a:lnTo>
                <a:lnTo>
                  <a:pt x="9145" y="19018"/>
                </a:lnTo>
                <a:lnTo>
                  <a:pt x="9406" y="19018"/>
                </a:lnTo>
                <a:lnTo>
                  <a:pt x="9842" y="17986"/>
                </a:lnTo>
                <a:lnTo>
                  <a:pt x="10016" y="16781"/>
                </a:lnTo>
                <a:lnTo>
                  <a:pt x="10016" y="15576"/>
                </a:lnTo>
                <a:lnTo>
                  <a:pt x="8971" y="14974"/>
                </a:lnTo>
                <a:lnTo>
                  <a:pt x="7316" y="13339"/>
                </a:lnTo>
                <a:lnTo>
                  <a:pt x="6881" y="12736"/>
                </a:lnTo>
                <a:lnTo>
                  <a:pt x="4703" y="11704"/>
                </a:lnTo>
                <a:lnTo>
                  <a:pt x="3048" y="10155"/>
                </a:lnTo>
                <a:lnTo>
                  <a:pt x="1829" y="8520"/>
                </a:lnTo>
                <a:lnTo>
                  <a:pt x="871" y="6884"/>
                </a:lnTo>
                <a:lnTo>
                  <a:pt x="435" y="5422"/>
                </a:lnTo>
                <a:lnTo>
                  <a:pt x="174" y="4045"/>
                </a:lnTo>
                <a:lnTo>
                  <a:pt x="0" y="3098"/>
                </a:lnTo>
                <a:lnTo>
                  <a:pt x="0" y="2840"/>
                </a:lnTo>
                <a:lnTo>
                  <a:pt x="3832" y="2840"/>
                </a:lnTo>
                <a:lnTo>
                  <a:pt x="5052" y="3873"/>
                </a:lnTo>
                <a:lnTo>
                  <a:pt x="4877" y="3614"/>
                </a:lnTo>
                <a:lnTo>
                  <a:pt x="4877" y="1807"/>
                </a:lnTo>
                <a:lnTo>
                  <a:pt x="6358" y="688"/>
                </a:lnTo>
                <a:lnTo>
                  <a:pt x="8361" y="258"/>
                </a:lnTo>
                <a:lnTo>
                  <a:pt x="11061"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59" name="Shape 24181"/>
          <p:cNvSpPr/>
          <p:nvPr/>
        </p:nvSpPr>
        <p:spPr>
          <a:xfrm>
            <a:off x="3508890" y="2035578"/>
            <a:ext cx="315308" cy="314168"/>
          </a:xfrm>
          <a:custGeom>
            <a:avLst/>
            <a:gdLst/>
            <a:ahLst/>
            <a:cxnLst>
              <a:cxn ang="0">
                <a:pos x="wd2" y="hd2"/>
              </a:cxn>
              <a:cxn ang="5400000">
                <a:pos x="wd2" y="hd2"/>
              </a:cxn>
              <a:cxn ang="10800000">
                <a:pos x="wd2" y="hd2"/>
              </a:cxn>
              <a:cxn ang="16200000">
                <a:pos x="wd2" y="hd2"/>
              </a:cxn>
            </a:cxnLst>
            <a:rect l="0" t="0" r="r" b="b"/>
            <a:pathLst>
              <a:path w="21600" h="21600" extrusionOk="0">
                <a:moveTo>
                  <a:pt x="16609" y="15887"/>
                </a:moveTo>
                <a:lnTo>
                  <a:pt x="15596" y="16435"/>
                </a:lnTo>
                <a:lnTo>
                  <a:pt x="15518" y="17530"/>
                </a:lnTo>
                <a:lnTo>
                  <a:pt x="15908" y="17609"/>
                </a:lnTo>
                <a:lnTo>
                  <a:pt x="16609" y="16435"/>
                </a:lnTo>
                <a:lnTo>
                  <a:pt x="16609" y="15887"/>
                </a:lnTo>
                <a:close/>
                <a:moveTo>
                  <a:pt x="8968" y="2896"/>
                </a:moveTo>
                <a:lnTo>
                  <a:pt x="8578" y="3052"/>
                </a:lnTo>
                <a:lnTo>
                  <a:pt x="8422" y="3287"/>
                </a:lnTo>
                <a:lnTo>
                  <a:pt x="8032" y="3678"/>
                </a:lnTo>
                <a:lnTo>
                  <a:pt x="7876" y="4148"/>
                </a:lnTo>
                <a:lnTo>
                  <a:pt x="8422" y="4148"/>
                </a:lnTo>
                <a:lnTo>
                  <a:pt x="8656" y="3600"/>
                </a:lnTo>
                <a:lnTo>
                  <a:pt x="8656" y="4383"/>
                </a:lnTo>
                <a:lnTo>
                  <a:pt x="9357" y="4148"/>
                </a:lnTo>
                <a:lnTo>
                  <a:pt x="9669" y="3835"/>
                </a:lnTo>
                <a:lnTo>
                  <a:pt x="9201" y="3287"/>
                </a:lnTo>
                <a:lnTo>
                  <a:pt x="8968" y="2896"/>
                </a:lnTo>
                <a:close/>
                <a:moveTo>
                  <a:pt x="10839" y="0"/>
                </a:moveTo>
                <a:lnTo>
                  <a:pt x="13334" y="313"/>
                </a:lnTo>
                <a:lnTo>
                  <a:pt x="15518" y="1096"/>
                </a:lnTo>
                <a:lnTo>
                  <a:pt x="17545" y="2348"/>
                </a:lnTo>
                <a:lnTo>
                  <a:pt x="15596" y="2348"/>
                </a:lnTo>
                <a:lnTo>
                  <a:pt x="14426" y="2504"/>
                </a:lnTo>
                <a:lnTo>
                  <a:pt x="11931" y="2191"/>
                </a:lnTo>
                <a:lnTo>
                  <a:pt x="10995" y="2504"/>
                </a:lnTo>
                <a:lnTo>
                  <a:pt x="10605" y="2896"/>
                </a:lnTo>
                <a:lnTo>
                  <a:pt x="10059" y="3130"/>
                </a:lnTo>
                <a:lnTo>
                  <a:pt x="10059" y="3678"/>
                </a:lnTo>
                <a:lnTo>
                  <a:pt x="10293" y="3835"/>
                </a:lnTo>
                <a:lnTo>
                  <a:pt x="10995" y="3600"/>
                </a:lnTo>
                <a:lnTo>
                  <a:pt x="11229" y="4226"/>
                </a:lnTo>
                <a:lnTo>
                  <a:pt x="11775" y="4148"/>
                </a:lnTo>
                <a:lnTo>
                  <a:pt x="12087" y="3443"/>
                </a:lnTo>
                <a:lnTo>
                  <a:pt x="11775" y="3130"/>
                </a:lnTo>
                <a:lnTo>
                  <a:pt x="12087" y="2739"/>
                </a:lnTo>
                <a:lnTo>
                  <a:pt x="12321" y="2583"/>
                </a:lnTo>
                <a:lnTo>
                  <a:pt x="12632" y="2583"/>
                </a:lnTo>
                <a:lnTo>
                  <a:pt x="12321" y="2896"/>
                </a:lnTo>
                <a:lnTo>
                  <a:pt x="12243" y="3052"/>
                </a:lnTo>
                <a:lnTo>
                  <a:pt x="12321" y="3130"/>
                </a:lnTo>
                <a:lnTo>
                  <a:pt x="12243" y="3130"/>
                </a:lnTo>
                <a:lnTo>
                  <a:pt x="12321" y="3130"/>
                </a:lnTo>
                <a:lnTo>
                  <a:pt x="12632" y="3443"/>
                </a:lnTo>
                <a:lnTo>
                  <a:pt x="13178" y="3287"/>
                </a:lnTo>
                <a:lnTo>
                  <a:pt x="13412" y="3600"/>
                </a:lnTo>
                <a:lnTo>
                  <a:pt x="12788" y="3678"/>
                </a:lnTo>
                <a:lnTo>
                  <a:pt x="12866" y="4148"/>
                </a:lnTo>
                <a:lnTo>
                  <a:pt x="12477" y="3991"/>
                </a:lnTo>
                <a:lnTo>
                  <a:pt x="12243" y="4696"/>
                </a:lnTo>
                <a:lnTo>
                  <a:pt x="10995" y="4539"/>
                </a:lnTo>
                <a:lnTo>
                  <a:pt x="10761" y="4148"/>
                </a:lnTo>
                <a:lnTo>
                  <a:pt x="10449" y="4383"/>
                </a:lnTo>
                <a:lnTo>
                  <a:pt x="10605" y="4696"/>
                </a:lnTo>
                <a:lnTo>
                  <a:pt x="10059" y="4774"/>
                </a:lnTo>
                <a:lnTo>
                  <a:pt x="9513" y="5322"/>
                </a:lnTo>
                <a:lnTo>
                  <a:pt x="8578" y="5635"/>
                </a:lnTo>
                <a:lnTo>
                  <a:pt x="8656" y="6183"/>
                </a:lnTo>
                <a:lnTo>
                  <a:pt x="9123" y="6887"/>
                </a:lnTo>
                <a:lnTo>
                  <a:pt x="7720" y="6730"/>
                </a:lnTo>
                <a:lnTo>
                  <a:pt x="7720" y="7904"/>
                </a:lnTo>
                <a:lnTo>
                  <a:pt x="8812" y="8061"/>
                </a:lnTo>
                <a:lnTo>
                  <a:pt x="9669" y="7122"/>
                </a:lnTo>
                <a:lnTo>
                  <a:pt x="10605" y="6574"/>
                </a:lnTo>
                <a:lnTo>
                  <a:pt x="10995" y="6965"/>
                </a:lnTo>
                <a:lnTo>
                  <a:pt x="11697" y="7826"/>
                </a:lnTo>
                <a:lnTo>
                  <a:pt x="12087" y="7435"/>
                </a:lnTo>
                <a:lnTo>
                  <a:pt x="11229" y="6887"/>
                </a:lnTo>
                <a:lnTo>
                  <a:pt x="11151" y="6339"/>
                </a:lnTo>
                <a:lnTo>
                  <a:pt x="11541" y="6417"/>
                </a:lnTo>
                <a:lnTo>
                  <a:pt x="12243" y="6965"/>
                </a:lnTo>
                <a:lnTo>
                  <a:pt x="12243" y="7513"/>
                </a:lnTo>
                <a:lnTo>
                  <a:pt x="12788" y="8061"/>
                </a:lnTo>
                <a:lnTo>
                  <a:pt x="13022" y="7435"/>
                </a:lnTo>
                <a:lnTo>
                  <a:pt x="13334" y="7513"/>
                </a:lnTo>
                <a:lnTo>
                  <a:pt x="13568" y="8061"/>
                </a:lnTo>
                <a:lnTo>
                  <a:pt x="14816" y="8374"/>
                </a:lnTo>
                <a:lnTo>
                  <a:pt x="14660" y="8922"/>
                </a:lnTo>
                <a:lnTo>
                  <a:pt x="14270" y="9157"/>
                </a:lnTo>
                <a:lnTo>
                  <a:pt x="12477" y="8765"/>
                </a:lnTo>
                <a:lnTo>
                  <a:pt x="12087" y="9313"/>
                </a:lnTo>
                <a:lnTo>
                  <a:pt x="10995" y="8609"/>
                </a:lnTo>
                <a:lnTo>
                  <a:pt x="10839" y="7904"/>
                </a:lnTo>
                <a:lnTo>
                  <a:pt x="8110" y="8374"/>
                </a:lnTo>
                <a:lnTo>
                  <a:pt x="6784" y="10096"/>
                </a:lnTo>
                <a:lnTo>
                  <a:pt x="6472" y="12287"/>
                </a:lnTo>
                <a:lnTo>
                  <a:pt x="8032" y="13696"/>
                </a:lnTo>
                <a:lnTo>
                  <a:pt x="10449" y="13539"/>
                </a:lnTo>
                <a:lnTo>
                  <a:pt x="10839" y="14791"/>
                </a:lnTo>
                <a:lnTo>
                  <a:pt x="11229" y="15730"/>
                </a:lnTo>
                <a:lnTo>
                  <a:pt x="10995" y="16826"/>
                </a:lnTo>
                <a:lnTo>
                  <a:pt x="11229" y="17530"/>
                </a:lnTo>
                <a:lnTo>
                  <a:pt x="11697" y="18157"/>
                </a:lnTo>
                <a:lnTo>
                  <a:pt x="11931" y="18704"/>
                </a:lnTo>
                <a:lnTo>
                  <a:pt x="13178" y="18626"/>
                </a:lnTo>
                <a:lnTo>
                  <a:pt x="13880" y="17765"/>
                </a:lnTo>
                <a:lnTo>
                  <a:pt x="14660" y="16826"/>
                </a:lnTo>
                <a:lnTo>
                  <a:pt x="15362" y="16435"/>
                </a:lnTo>
                <a:lnTo>
                  <a:pt x="15362" y="14791"/>
                </a:lnTo>
                <a:lnTo>
                  <a:pt x="16687" y="13696"/>
                </a:lnTo>
                <a:lnTo>
                  <a:pt x="17155" y="12209"/>
                </a:lnTo>
                <a:lnTo>
                  <a:pt x="15908" y="12835"/>
                </a:lnTo>
                <a:lnTo>
                  <a:pt x="14504" y="9704"/>
                </a:lnTo>
                <a:lnTo>
                  <a:pt x="14816" y="9704"/>
                </a:lnTo>
                <a:lnTo>
                  <a:pt x="16064" y="12287"/>
                </a:lnTo>
                <a:lnTo>
                  <a:pt x="18325" y="10800"/>
                </a:lnTo>
                <a:lnTo>
                  <a:pt x="17701" y="10096"/>
                </a:lnTo>
                <a:lnTo>
                  <a:pt x="17155" y="10409"/>
                </a:lnTo>
                <a:lnTo>
                  <a:pt x="16687" y="9470"/>
                </a:lnTo>
                <a:lnTo>
                  <a:pt x="16999" y="9313"/>
                </a:lnTo>
                <a:lnTo>
                  <a:pt x="17545" y="9861"/>
                </a:lnTo>
                <a:lnTo>
                  <a:pt x="18325" y="10017"/>
                </a:lnTo>
                <a:lnTo>
                  <a:pt x="19183" y="10252"/>
                </a:lnTo>
                <a:lnTo>
                  <a:pt x="19729" y="11113"/>
                </a:lnTo>
                <a:lnTo>
                  <a:pt x="19962" y="12052"/>
                </a:lnTo>
                <a:lnTo>
                  <a:pt x="20274" y="12835"/>
                </a:lnTo>
                <a:lnTo>
                  <a:pt x="20508" y="12287"/>
                </a:lnTo>
                <a:lnTo>
                  <a:pt x="20664" y="11661"/>
                </a:lnTo>
                <a:lnTo>
                  <a:pt x="21054" y="11113"/>
                </a:lnTo>
                <a:lnTo>
                  <a:pt x="21444" y="10643"/>
                </a:lnTo>
                <a:lnTo>
                  <a:pt x="21600" y="11113"/>
                </a:lnTo>
                <a:lnTo>
                  <a:pt x="21210" y="13930"/>
                </a:lnTo>
                <a:lnTo>
                  <a:pt x="20118" y="16435"/>
                </a:lnTo>
                <a:lnTo>
                  <a:pt x="18325" y="18626"/>
                </a:lnTo>
                <a:lnTo>
                  <a:pt x="16142" y="20270"/>
                </a:lnTo>
                <a:lnTo>
                  <a:pt x="13724" y="21365"/>
                </a:lnTo>
                <a:lnTo>
                  <a:pt x="10839" y="21600"/>
                </a:lnTo>
                <a:lnTo>
                  <a:pt x="8032" y="21365"/>
                </a:lnTo>
                <a:lnTo>
                  <a:pt x="5303" y="20113"/>
                </a:lnTo>
                <a:lnTo>
                  <a:pt x="3119" y="18470"/>
                </a:lnTo>
                <a:lnTo>
                  <a:pt x="3899" y="18470"/>
                </a:lnTo>
                <a:lnTo>
                  <a:pt x="4055" y="17609"/>
                </a:lnTo>
                <a:lnTo>
                  <a:pt x="4289" y="16826"/>
                </a:lnTo>
                <a:lnTo>
                  <a:pt x="3353" y="16278"/>
                </a:lnTo>
                <a:lnTo>
                  <a:pt x="2573" y="15730"/>
                </a:lnTo>
                <a:lnTo>
                  <a:pt x="2183" y="14870"/>
                </a:lnTo>
                <a:lnTo>
                  <a:pt x="1638" y="14400"/>
                </a:lnTo>
                <a:lnTo>
                  <a:pt x="1092" y="13696"/>
                </a:lnTo>
                <a:lnTo>
                  <a:pt x="390" y="13539"/>
                </a:lnTo>
                <a:lnTo>
                  <a:pt x="0" y="10800"/>
                </a:lnTo>
                <a:lnTo>
                  <a:pt x="78" y="9470"/>
                </a:lnTo>
                <a:lnTo>
                  <a:pt x="780" y="8765"/>
                </a:lnTo>
                <a:lnTo>
                  <a:pt x="1326" y="8374"/>
                </a:lnTo>
                <a:lnTo>
                  <a:pt x="2027" y="7826"/>
                </a:lnTo>
                <a:lnTo>
                  <a:pt x="1482" y="5478"/>
                </a:lnTo>
                <a:lnTo>
                  <a:pt x="1326" y="5635"/>
                </a:lnTo>
                <a:lnTo>
                  <a:pt x="2027" y="4696"/>
                </a:lnTo>
                <a:lnTo>
                  <a:pt x="2729" y="3678"/>
                </a:lnTo>
                <a:lnTo>
                  <a:pt x="2807" y="4539"/>
                </a:lnTo>
                <a:lnTo>
                  <a:pt x="2963" y="5478"/>
                </a:lnTo>
                <a:lnTo>
                  <a:pt x="3353" y="5478"/>
                </a:lnTo>
                <a:lnTo>
                  <a:pt x="3665" y="4539"/>
                </a:lnTo>
                <a:lnTo>
                  <a:pt x="4055" y="4383"/>
                </a:lnTo>
                <a:lnTo>
                  <a:pt x="4211" y="3991"/>
                </a:lnTo>
                <a:lnTo>
                  <a:pt x="4757" y="3443"/>
                </a:lnTo>
                <a:lnTo>
                  <a:pt x="4757" y="3052"/>
                </a:lnTo>
                <a:lnTo>
                  <a:pt x="4445" y="2504"/>
                </a:lnTo>
                <a:lnTo>
                  <a:pt x="4055" y="2348"/>
                </a:lnTo>
                <a:lnTo>
                  <a:pt x="6082" y="1096"/>
                </a:lnTo>
                <a:lnTo>
                  <a:pt x="8266" y="313"/>
                </a:lnTo>
                <a:lnTo>
                  <a:pt x="10839"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60" name="Shape 24188"/>
          <p:cNvSpPr/>
          <p:nvPr/>
        </p:nvSpPr>
        <p:spPr>
          <a:xfrm>
            <a:off x="3525088" y="3828041"/>
            <a:ext cx="333866" cy="297644"/>
          </a:xfrm>
          <a:custGeom>
            <a:avLst/>
            <a:gdLst/>
            <a:ahLst/>
            <a:cxnLst>
              <a:cxn ang="0">
                <a:pos x="wd2" y="hd2"/>
              </a:cxn>
              <a:cxn ang="5400000">
                <a:pos x="wd2" y="hd2"/>
              </a:cxn>
              <a:cxn ang="10800000">
                <a:pos x="wd2" y="hd2"/>
              </a:cxn>
              <a:cxn ang="16200000">
                <a:pos x="wd2" y="hd2"/>
              </a:cxn>
            </a:cxnLst>
            <a:rect l="0" t="0" r="r" b="b"/>
            <a:pathLst>
              <a:path w="21600" h="21600" extrusionOk="0">
                <a:moveTo>
                  <a:pt x="10902" y="4114"/>
                </a:moveTo>
                <a:lnTo>
                  <a:pt x="18442" y="11657"/>
                </a:lnTo>
                <a:lnTo>
                  <a:pt x="18442" y="21257"/>
                </a:lnTo>
                <a:lnTo>
                  <a:pt x="18238" y="21371"/>
                </a:lnTo>
                <a:lnTo>
                  <a:pt x="17932" y="21600"/>
                </a:lnTo>
                <a:lnTo>
                  <a:pt x="12532" y="21600"/>
                </a:lnTo>
                <a:lnTo>
                  <a:pt x="12532" y="16114"/>
                </a:lnTo>
                <a:lnTo>
                  <a:pt x="12328" y="15886"/>
                </a:lnTo>
                <a:lnTo>
                  <a:pt x="12023" y="15657"/>
                </a:lnTo>
                <a:lnTo>
                  <a:pt x="9170" y="15657"/>
                </a:lnTo>
                <a:lnTo>
                  <a:pt x="9068" y="15886"/>
                </a:lnTo>
                <a:lnTo>
                  <a:pt x="8864" y="16114"/>
                </a:lnTo>
                <a:lnTo>
                  <a:pt x="8864" y="21600"/>
                </a:lnTo>
                <a:lnTo>
                  <a:pt x="3158" y="21600"/>
                </a:lnTo>
                <a:lnTo>
                  <a:pt x="2955" y="21371"/>
                </a:lnTo>
                <a:lnTo>
                  <a:pt x="2955" y="11657"/>
                </a:lnTo>
                <a:lnTo>
                  <a:pt x="10902" y="4114"/>
                </a:lnTo>
                <a:close/>
                <a:moveTo>
                  <a:pt x="17015" y="2514"/>
                </a:moveTo>
                <a:lnTo>
                  <a:pt x="19053" y="2514"/>
                </a:lnTo>
                <a:lnTo>
                  <a:pt x="19053" y="7543"/>
                </a:lnTo>
                <a:lnTo>
                  <a:pt x="17015" y="5371"/>
                </a:lnTo>
                <a:lnTo>
                  <a:pt x="17015" y="2514"/>
                </a:lnTo>
                <a:close/>
                <a:moveTo>
                  <a:pt x="10902" y="0"/>
                </a:moveTo>
                <a:lnTo>
                  <a:pt x="21600" y="10857"/>
                </a:lnTo>
                <a:lnTo>
                  <a:pt x="21600" y="11086"/>
                </a:lnTo>
                <a:lnTo>
                  <a:pt x="21294" y="11429"/>
                </a:lnTo>
                <a:lnTo>
                  <a:pt x="20377" y="11429"/>
                </a:lnTo>
                <a:lnTo>
                  <a:pt x="19868" y="11200"/>
                </a:lnTo>
                <a:lnTo>
                  <a:pt x="19358" y="10857"/>
                </a:lnTo>
                <a:lnTo>
                  <a:pt x="10902" y="2514"/>
                </a:lnTo>
                <a:lnTo>
                  <a:pt x="2140" y="10857"/>
                </a:lnTo>
                <a:lnTo>
                  <a:pt x="1732" y="11429"/>
                </a:lnTo>
                <a:lnTo>
                  <a:pt x="1223" y="11657"/>
                </a:lnTo>
                <a:lnTo>
                  <a:pt x="713" y="11657"/>
                </a:lnTo>
                <a:lnTo>
                  <a:pt x="611" y="11429"/>
                </a:lnTo>
                <a:lnTo>
                  <a:pt x="306" y="11200"/>
                </a:lnTo>
                <a:lnTo>
                  <a:pt x="102" y="11086"/>
                </a:lnTo>
                <a:lnTo>
                  <a:pt x="0" y="11086"/>
                </a:lnTo>
                <a:lnTo>
                  <a:pt x="0" y="10857"/>
                </a:lnTo>
                <a:lnTo>
                  <a:pt x="10902" y="0"/>
                </a:lnTo>
                <a:close/>
              </a:path>
            </a:pathLst>
          </a:custGeom>
          <a:solidFill>
            <a:schemeClr val="bg1"/>
          </a:solidFill>
          <a:ln w="12700">
            <a:miter lim="400000"/>
          </a:ln>
        </p:spPr>
        <p:txBody>
          <a:bodyPr lIns="17145" rIns="17145"/>
          <a:lstStyle/>
          <a:p>
            <a:pPr defTabSz="342900">
              <a:defRPr sz="1800">
                <a:latin typeface="Calibri"/>
                <a:ea typeface="Calibri"/>
                <a:cs typeface="Calibri"/>
                <a:sym typeface="Calibri"/>
              </a:defRPr>
            </a:pPr>
            <a:endParaRPr sz="675"/>
          </a:p>
        </p:txBody>
      </p:sp>
      <p:sp>
        <p:nvSpPr>
          <p:cNvPr id="63" name="Oval 62"/>
          <p:cNvSpPr/>
          <p:nvPr/>
        </p:nvSpPr>
        <p:spPr bwMode="auto">
          <a:xfrm>
            <a:off x="3786504" y="2306320"/>
            <a:ext cx="1570992" cy="1570990"/>
          </a:xfrm>
          <a:prstGeom prst="ellips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4" name="Rectangle 63"/>
          <p:cNvSpPr/>
          <p:nvPr/>
        </p:nvSpPr>
        <p:spPr>
          <a:xfrm>
            <a:off x="3858701" y="2778473"/>
            <a:ext cx="1430200" cy="646331"/>
          </a:xfrm>
          <a:prstGeom prst="rect">
            <a:avLst/>
          </a:prstGeom>
        </p:spPr>
        <p:txBody>
          <a:bodyPr wrap="none" anchor="ctr">
            <a:spAutoFit/>
          </a:bodyPr>
          <a:lstStyle/>
          <a:p>
            <a:pPr algn="ctr"/>
            <a:r>
              <a:rPr lang="en-US" dirty="0">
                <a:solidFill>
                  <a:schemeClr val="bg1"/>
                </a:solidFill>
              </a:rPr>
              <a:t>Process </a:t>
            </a:r>
            <a:endParaRPr lang="ar-SY" dirty="0" smtClean="0">
              <a:solidFill>
                <a:schemeClr val="bg1"/>
              </a:solidFill>
            </a:endParaRPr>
          </a:p>
          <a:p>
            <a:pPr algn="ctr"/>
            <a:r>
              <a:rPr lang="en-US" dirty="0" smtClean="0">
                <a:solidFill>
                  <a:schemeClr val="bg1"/>
                </a:solidFill>
              </a:rPr>
              <a:t>Infographic </a:t>
            </a:r>
            <a:endParaRPr lang="en-US" dirty="0">
              <a:solidFill>
                <a:schemeClr val="bg1"/>
              </a:solidFill>
            </a:endParaRPr>
          </a:p>
        </p:txBody>
      </p:sp>
    </p:spTree>
    <p:extLst>
      <p:ext uri="{BB962C8B-B14F-4D97-AF65-F5344CB8AC3E}">
        <p14:creationId xmlns:p14="http://schemas.microsoft.com/office/powerpoint/2010/main" val="3294742761"/>
      </p:ext>
    </p:extLst>
  </p:cSld>
  <p:clrMapOvr>
    <a:masterClrMapping/>
  </p:clrMapOvr>
  <p:transition spd="slow">
    <p:push dir="u"/>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Process Infographic</a:t>
            </a:r>
          </a:p>
        </p:txBody>
      </p:sp>
      <p:sp>
        <p:nvSpPr>
          <p:cNvPr id="24" name="Freeform 55"/>
          <p:cNvSpPr/>
          <p:nvPr/>
        </p:nvSpPr>
        <p:spPr bwMode="auto">
          <a:xfrm>
            <a:off x="5607721" y="1342082"/>
            <a:ext cx="3141642" cy="3441558"/>
          </a:xfrm>
          <a:prstGeom prst="rect">
            <a:avLst/>
          </a:prstGeom>
          <a:solidFill>
            <a:schemeClr val="bg1">
              <a:lumMod val="95000"/>
            </a:schemeClr>
          </a:solidFill>
          <a:ln w="25400" cap="flat" cmpd="sng" algn="ctr">
            <a:noFill/>
            <a:prstDash val="solid"/>
            <a:round/>
            <a:headEnd type="none" w="med" len="med"/>
            <a:tailEnd type="none" w="med" len="med"/>
          </a:ln>
          <a:effectLst/>
          <a:extLst/>
        </p:spPr>
        <p:txBody>
          <a:bodyPr vert="horz" wrap="square" lIns="68580" tIns="34290" rIns="68580" bIns="34290" numCol="1" rtlCol="0" anchor="t" anchorCtr="0" compatLnSpc="1">
            <a:prstTxWarp prst="textNoShape">
              <a:avLst/>
            </a:prstTxWarp>
          </a:bodyPr>
          <a:lstStyle/>
          <a:p>
            <a:pPr algn="ctr" defTabSz="685800" fontAlgn="base">
              <a:spcBef>
                <a:spcPct val="0"/>
              </a:spcBef>
              <a:spcAft>
                <a:spcPct val="0"/>
              </a:spcAft>
            </a:pPr>
            <a:endParaRPr lang="en-US" sz="4200">
              <a:solidFill>
                <a:srgbClr val="000000"/>
              </a:solidFill>
              <a:latin typeface="Gill Sans" charset="0"/>
              <a:ea typeface="ヒラギノ角ゴ ProN W3" charset="0"/>
              <a:cs typeface="ヒラギノ角ゴ ProN W3" charset="0"/>
              <a:sym typeface="Gill Sans" charset="0"/>
            </a:endParaRPr>
          </a:p>
        </p:txBody>
      </p:sp>
      <p:sp>
        <p:nvSpPr>
          <p:cNvPr id="4" name="Arc 3"/>
          <p:cNvSpPr/>
          <p:nvPr/>
        </p:nvSpPr>
        <p:spPr>
          <a:xfrm rot="1800000">
            <a:off x="-1187486" y="1069306"/>
            <a:ext cx="3987110" cy="3987110"/>
          </a:xfrm>
          <a:prstGeom prst="arc">
            <a:avLst>
              <a:gd name="adj1" fmla="val 16656944"/>
              <a:gd name="adj2" fmla="val 1145396"/>
            </a:avLst>
          </a:prstGeom>
          <a:ln w="2857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6" name="Oval 5"/>
          <p:cNvSpPr/>
          <p:nvPr/>
        </p:nvSpPr>
        <p:spPr>
          <a:xfrm>
            <a:off x="717783" y="2245770"/>
            <a:ext cx="1407206" cy="1407205"/>
          </a:xfrm>
          <a:prstGeom prst="ellipse">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2" name="Oval 21"/>
          <p:cNvSpPr/>
          <p:nvPr/>
        </p:nvSpPr>
        <p:spPr>
          <a:xfrm>
            <a:off x="2400255" y="3131990"/>
            <a:ext cx="649522" cy="64952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Oval 19"/>
          <p:cNvSpPr/>
          <p:nvPr/>
        </p:nvSpPr>
        <p:spPr>
          <a:xfrm>
            <a:off x="2370760" y="2197710"/>
            <a:ext cx="649522" cy="64952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Oval 17"/>
          <p:cNvSpPr/>
          <p:nvPr/>
        </p:nvSpPr>
        <p:spPr>
          <a:xfrm>
            <a:off x="1948018" y="3987618"/>
            <a:ext cx="649522" cy="64952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Oval 15"/>
          <p:cNvSpPr/>
          <p:nvPr/>
        </p:nvSpPr>
        <p:spPr>
          <a:xfrm>
            <a:off x="1948018" y="1342082"/>
            <a:ext cx="649522" cy="6495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TextBox 24"/>
          <p:cNvSpPr txBox="1"/>
          <p:nvPr/>
        </p:nvSpPr>
        <p:spPr>
          <a:xfrm flipH="1">
            <a:off x="2701115" y="1416005"/>
            <a:ext cx="2427066" cy="501676"/>
          </a:xfrm>
          <a:prstGeom prst="rect">
            <a:avLst/>
          </a:prstGeom>
          <a:noFill/>
          <a:ln>
            <a:noFill/>
          </a:ln>
        </p:spPr>
        <p:txBody>
          <a:bodyPr wrap="square" lIns="0" tIns="0" rIns="0" bIns="0" rtlCol="0" anchor="ctr">
            <a:spAutoFit/>
          </a:bodyPr>
          <a:lstStyle/>
          <a:p>
            <a:r>
              <a:rPr lang="en-US" sz="1100" b="1" dirty="0" smtClean="0">
                <a:solidFill>
                  <a:schemeClr val="accent1"/>
                </a:solidFill>
              </a:rPr>
              <a:t>CREATIVE</a:t>
            </a:r>
          </a:p>
          <a:p>
            <a:pPr>
              <a:lnSpc>
                <a:spcPct val="120000"/>
              </a:lnSpc>
            </a:pPr>
            <a:r>
              <a:rPr lang="en-US" sz="900" dirty="0" smtClean="0">
                <a:solidFill>
                  <a:schemeClr val="bg1">
                    <a:lumMod val="50000"/>
                  </a:schemeClr>
                </a:solidFill>
              </a:rPr>
              <a:t>There are many variations of </a:t>
            </a:r>
            <a:r>
              <a:rPr lang="en-US" sz="900" dirty="0">
                <a:solidFill>
                  <a:schemeClr val="bg1">
                    <a:lumMod val="50000"/>
                  </a:schemeClr>
                </a:solidFill>
              </a:rPr>
              <a:t>passages . There are many variations of passages </a:t>
            </a:r>
          </a:p>
        </p:txBody>
      </p:sp>
      <p:sp>
        <p:nvSpPr>
          <p:cNvPr id="26" name="TextBox 25"/>
          <p:cNvSpPr txBox="1"/>
          <p:nvPr/>
        </p:nvSpPr>
        <p:spPr>
          <a:xfrm flipH="1">
            <a:off x="3115216" y="2271633"/>
            <a:ext cx="2427066" cy="501676"/>
          </a:xfrm>
          <a:prstGeom prst="rect">
            <a:avLst/>
          </a:prstGeom>
          <a:noFill/>
          <a:ln>
            <a:noFill/>
          </a:ln>
        </p:spPr>
        <p:txBody>
          <a:bodyPr wrap="square" lIns="0" tIns="0" rIns="0" bIns="0" rtlCol="0" anchor="ctr">
            <a:spAutoFit/>
          </a:bodyPr>
          <a:lstStyle/>
          <a:p>
            <a:r>
              <a:rPr lang="en-US" sz="1100" b="1" dirty="0">
                <a:solidFill>
                  <a:schemeClr val="accent2"/>
                </a:solidFill>
              </a:rPr>
              <a:t>ELEGANT</a:t>
            </a:r>
          </a:p>
          <a:p>
            <a:pPr>
              <a:lnSpc>
                <a:spcPct val="120000"/>
              </a:lnSpc>
            </a:pPr>
            <a:r>
              <a:rPr lang="en-US" sz="900" dirty="0" smtClean="0">
                <a:solidFill>
                  <a:schemeClr val="bg1">
                    <a:lumMod val="50000"/>
                  </a:schemeClr>
                </a:solidFill>
              </a:rPr>
              <a:t>There are many variations of </a:t>
            </a:r>
            <a:r>
              <a:rPr lang="en-US" sz="900" dirty="0">
                <a:solidFill>
                  <a:schemeClr val="bg1">
                    <a:lumMod val="50000"/>
                  </a:schemeClr>
                </a:solidFill>
              </a:rPr>
              <a:t>passages . There are many variations of passages </a:t>
            </a:r>
          </a:p>
        </p:txBody>
      </p:sp>
      <p:sp>
        <p:nvSpPr>
          <p:cNvPr id="27" name="TextBox 26"/>
          <p:cNvSpPr txBox="1"/>
          <p:nvPr/>
        </p:nvSpPr>
        <p:spPr>
          <a:xfrm flipH="1">
            <a:off x="3115216" y="3205913"/>
            <a:ext cx="2427066" cy="501676"/>
          </a:xfrm>
          <a:prstGeom prst="rect">
            <a:avLst/>
          </a:prstGeom>
          <a:noFill/>
          <a:ln>
            <a:noFill/>
          </a:ln>
        </p:spPr>
        <p:txBody>
          <a:bodyPr wrap="square" lIns="0" tIns="0" rIns="0" bIns="0" rtlCol="0" anchor="ctr">
            <a:spAutoFit/>
          </a:bodyPr>
          <a:lstStyle/>
          <a:p>
            <a:r>
              <a:rPr lang="en-US" sz="1100" b="1" dirty="0">
                <a:solidFill>
                  <a:schemeClr val="accent3"/>
                </a:solidFill>
              </a:rPr>
              <a:t>ECOMMERCE</a:t>
            </a:r>
          </a:p>
          <a:p>
            <a:pPr>
              <a:lnSpc>
                <a:spcPct val="120000"/>
              </a:lnSpc>
            </a:pPr>
            <a:r>
              <a:rPr lang="en-US" sz="900" dirty="0" smtClean="0">
                <a:solidFill>
                  <a:schemeClr val="bg1">
                    <a:lumMod val="50000"/>
                  </a:schemeClr>
                </a:solidFill>
              </a:rPr>
              <a:t>There are many variations of </a:t>
            </a:r>
            <a:r>
              <a:rPr lang="en-US" sz="900" dirty="0">
                <a:solidFill>
                  <a:schemeClr val="bg1">
                    <a:lumMod val="50000"/>
                  </a:schemeClr>
                </a:solidFill>
              </a:rPr>
              <a:t>passages . There are many variations of passages </a:t>
            </a:r>
          </a:p>
        </p:txBody>
      </p:sp>
      <p:sp>
        <p:nvSpPr>
          <p:cNvPr id="28" name="TextBox 27"/>
          <p:cNvSpPr txBox="1"/>
          <p:nvPr/>
        </p:nvSpPr>
        <p:spPr>
          <a:xfrm flipH="1">
            <a:off x="2701115" y="4061541"/>
            <a:ext cx="2427066" cy="501676"/>
          </a:xfrm>
          <a:prstGeom prst="rect">
            <a:avLst/>
          </a:prstGeom>
          <a:noFill/>
          <a:ln>
            <a:noFill/>
          </a:ln>
        </p:spPr>
        <p:txBody>
          <a:bodyPr wrap="square" lIns="0" tIns="0" rIns="0" bIns="0" rtlCol="0" anchor="ctr">
            <a:spAutoFit/>
          </a:bodyPr>
          <a:lstStyle/>
          <a:p>
            <a:r>
              <a:rPr lang="en-US" sz="1100" b="1" dirty="0">
                <a:solidFill>
                  <a:schemeClr val="accent4"/>
                </a:solidFill>
              </a:rPr>
              <a:t>SHOP</a:t>
            </a:r>
          </a:p>
          <a:p>
            <a:pPr>
              <a:lnSpc>
                <a:spcPct val="120000"/>
              </a:lnSpc>
            </a:pPr>
            <a:r>
              <a:rPr lang="en-US" sz="900" dirty="0" smtClean="0">
                <a:solidFill>
                  <a:schemeClr val="bg1">
                    <a:lumMod val="50000"/>
                  </a:schemeClr>
                </a:solidFill>
              </a:rPr>
              <a:t>There are many variations of </a:t>
            </a:r>
            <a:r>
              <a:rPr lang="en-US" sz="900" dirty="0">
                <a:solidFill>
                  <a:schemeClr val="bg1">
                    <a:lumMod val="50000"/>
                  </a:schemeClr>
                </a:solidFill>
              </a:rPr>
              <a:t>passages . There are many variations of passages </a:t>
            </a:r>
          </a:p>
        </p:txBody>
      </p:sp>
      <p:sp>
        <p:nvSpPr>
          <p:cNvPr id="30" name="Shape 24013"/>
          <p:cNvSpPr/>
          <p:nvPr/>
        </p:nvSpPr>
        <p:spPr>
          <a:xfrm>
            <a:off x="2574858" y="3306575"/>
            <a:ext cx="300318" cy="300352"/>
          </a:xfrm>
          <a:custGeom>
            <a:avLst/>
            <a:gdLst/>
            <a:ahLst/>
            <a:cxnLst>
              <a:cxn ang="0">
                <a:pos x="wd2" y="hd2"/>
              </a:cxn>
              <a:cxn ang="5400000">
                <a:pos x="wd2" y="hd2"/>
              </a:cxn>
              <a:cxn ang="10800000">
                <a:pos x="wd2" y="hd2"/>
              </a:cxn>
              <a:cxn ang="16200000">
                <a:pos x="wd2" y="hd2"/>
              </a:cxn>
            </a:cxnLst>
            <a:rect l="0" t="0" r="r" b="b"/>
            <a:pathLst>
              <a:path w="21546" h="21547" extrusionOk="0">
                <a:moveTo>
                  <a:pt x="10770" y="12033"/>
                </a:moveTo>
                <a:cubicBezTo>
                  <a:pt x="10076" y="12033"/>
                  <a:pt x="9511" y="11471"/>
                  <a:pt x="9511" y="10775"/>
                </a:cubicBezTo>
                <a:cubicBezTo>
                  <a:pt x="9511" y="10079"/>
                  <a:pt x="10076" y="9514"/>
                  <a:pt x="10770" y="9514"/>
                </a:cubicBezTo>
                <a:cubicBezTo>
                  <a:pt x="11468" y="9514"/>
                  <a:pt x="12033" y="10079"/>
                  <a:pt x="12033" y="10775"/>
                </a:cubicBezTo>
                <a:cubicBezTo>
                  <a:pt x="12033" y="11471"/>
                  <a:pt x="11468" y="12033"/>
                  <a:pt x="10770" y="12033"/>
                </a:cubicBezTo>
                <a:cubicBezTo>
                  <a:pt x="10770" y="12033"/>
                  <a:pt x="10770" y="12033"/>
                  <a:pt x="10770" y="12033"/>
                </a:cubicBezTo>
                <a:close/>
                <a:moveTo>
                  <a:pt x="10770" y="7580"/>
                </a:moveTo>
                <a:cubicBezTo>
                  <a:pt x="9010" y="7580"/>
                  <a:pt x="7577" y="9015"/>
                  <a:pt x="7577" y="10775"/>
                </a:cubicBezTo>
                <a:cubicBezTo>
                  <a:pt x="7577" y="12533"/>
                  <a:pt x="9010" y="13968"/>
                  <a:pt x="10770" y="13968"/>
                </a:cubicBezTo>
                <a:cubicBezTo>
                  <a:pt x="12534" y="13968"/>
                  <a:pt x="13967" y="12533"/>
                  <a:pt x="13967" y="10775"/>
                </a:cubicBezTo>
                <a:cubicBezTo>
                  <a:pt x="13967" y="9015"/>
                  <a:pt x="12534" y="7580"/>
                  <a:pt x="10770" y="7580"/>
                </a:cubicBezTo>
                <a:cubicBezTo>
                  <a:pt x="10770" y="7580"/>
                  <a:pt x="10770" y="7580"/>
                  <a:pt x="10770" y="7580"/>
                </a:cubicBezTo>
                <a:close/>
                <a:moveTo>
                  <a:pt x="10770" y="15273"/>
                </a:moveTo>
                <a:cubicBezTo>
                  <a:pt x="8290" y="15273"/>
                  <a:pt x="6274" y="13254"/>
                  <a:pt x="6274" y="10775"/>
                </a:cubicBezTo>
                <a:cubicBezTo>
                  <a:pt x="6274" y="8293"/>
                  <a:pt x="8290" y="6274"/>
                  <a:pt x="10770" y="6274"/>
                </a:cubicBezTo>
                <a:cubicBezTo>
                  <a:pt x="13254" y="6274"/>
                  <a:pt x="15271" y="8293"/>
                  <a:pt x="15271" y="10775"/>
                </a:cubicBezTo>
                <a:cubicBezTo>
                  <a:pt x="15271" y="13254"/>
                  <a:pt x="13254" y="15273"/>
                  <a:pt x="10770" y="15273"/>
                </a:cubicBezTo>
                <a:cubicBezTo>
                  <a:pt x="10770" y="15273"/>
                  <a:pt x="10770" y="15273"/>
                  <a:pt x="10770" y="15273"/>
                </a:cubicBezTo>
                <a:close/>
                <a:moveTo>
                  <a:pt x="10770" y="4929"/>
                </a:moveTo>
                <a:cubicBezTo>
                  <a:pt x="7550" y="4929"/>
                  <a:pt x="4924" y="7550"/>
                  <a:pt x="4924" y="10775"/>
                </a:cubicBezTo>
                <a:cubicBezTo>
                  <a:pt x="4924" y="13998"/>
                  <a:pt x="7550" y="16621"/>
                  <a:pt x="10770" y="16621"/>
                </a:cubicBezTo>
                <a:cubicBezTo>
                  <a:pt x="13994" y="16621"/>
                  <a:pt x="16616" y="13998"/>
                  <a:pt x="16616" y="10775"/>
                </a:cubicBezTo>
                <a:cubicBezTo>
                  <a:pt x="16616" y="7550"/>
                  <a:pt x="13994" y="4929"/>
                  <a:pt x="10770" y="4929"/>
                </a:cubicBezTo>
                <a:cubicBezTo>
                  <a:pt x="10770" y="4929"/>
                  <a:pt x="10770" y="4929"/>
                  <a:pt x="10770" y="4929"/>
                </a:cubicBezTo>
                <a:close/>
                <a:moveTo>
                  <a:pt x="19475" y="15162"/>
                </a:moveTo>
                <a:cubicBezTo>
                  <a:pt x="18261" y="14623"/>
                  <a:pt x="16771" y="14885"/>
                  <a:pt x="15827" y="15829"/>
                </a:cubicBezTo>
                <a:cubicBezTo>
                  <a:pt x="14856" y="16800"/>
                  <a:pt x="14619" y="18260"/>
                  <a:pt x="15160" y="19477"/>
                </a:cubicBezTo>
                <a:cubicBezTo>
                  <a:pt x="14728" y="19694"/>
                  <a:pt x="14283" y="19879"/>
                  <a:pt x="13826" y="20030"/>
                </a:cubicBezTo>
                <a:cubicBezTo>
                  <a:pt x="13350" y="18787"/>
                  <a:pt x="12149" y="17922"/>
                  <a:pt x="10774" y="17922"/>
                </a:cubicBezTo>
                <a:cubicBezTo>
                  <a:pt x="9399" y="17922"/>
                  <a:pt x="8197" y="18787"/>
                  <a:pt x="7721" y="20030"/>
                </a:cubicBezTo>
                <a:cubicBezTo>
                  <a:pt x="7263" y="19879"/>
                  <a:pt x="6817" y="19694"/>
                  <a:pt x="6385" y="19477"/>
                </a:cubicBezTo>
                <a:cubicBezTo>
                  <a:pt x="6928" y="18264"/>
                  <a:pt x="6690" y="16800"/>
                  <a:pt x="5718" y="15829"/>
                </a:cubicBezTo>
                <a:cubicBezTo>
                  <a:pt x="5103" y="15214"/>
                  <a:pt x="4283" y="14876"/>
                  <a:pt x="3415" y="14876"/>
                </a:cubicBezTo>
                <a:cubicBezTo>
                  <a:pt x="2952" y="14876"/>
                  <a:pt x="2491" y="14975"/>
                  <a:pt x="2070" y="15162"/>
                </a:cubicBezTo>
                <a:cubicBezTo>
                  <a:pt x="1853" y="14731"/>
                  <a:pt x="1667" y="14284"/>
                  <a:pt x="1517" y="13826"/>
                </a:cubicBezTo>
                <a:cubicBezTo>
                  <a:pt x="2759" y="13349"/>
                  <a:pt x="3626" y="12149"/>
                  <a:pt x="3626" y="10775"/>
                </a:cubicBezTo>
                <a:cubicBezTo>
                  <a:pt x="3626" y="9402"/>
                  <a:pt x="2759" y="8199"/>
                  <a:pt x="1517" y="7722"/>
                </a:cubicBezTo>
                <a:cubicBezTo>
                  <a:pt x="1667" y="7264"/>
                  <a:pt x="1853" y="6817"/>
                  <a:pt x="2070" y="6390"/>
                </a:cubicBezTo>
                <a:cubicBezTo>
                  <a:pt x="2491" y="6576"/>
                  <a:pt x="2952" y="6674"/>
                  <a:pt x="3415" y="6674"/>
                </a:cubicBezTo>
                <a:cubicBezTo>
                  <a:pt x="4287" y="6674"/>
                  <a:pt x="5103" y="6336"/>
                  <a:pt x="5720" y="5722"/>
                </a:cubicBezTo>
                <a:cubicBezTo>
                  <a:pt x="6690" y="4750"/>
                  <a:pt x="6928" y="3288"/>
                  <a:pt x="6385" y="2074"/>
                </a:cubicBezTo>
                <a:cubicBezTo>
                  <a:pt x="6817" y="1856"/>
                  <a:pt x="7263" y="1669"/>
                  <a:pt x="7721" y="1520"/>
                </a:cubicBezTo>
                <a:cubicBezTo>
                  <a:pt x="8197" y="2761"/>
                  <a:pt x="9399" y="3626"/>
                  <a:pt x="10774" y="3626"/>
                </a:cubicBezTo>
                <a:cubicBezTo>
                  <a:pt x="12149" y="3626"/>
                  <a:pt x="13350" y="2761"/>
                  <a:pt x="13826" y="1520"/>
                </a:cubicBezTo>
                <a:cubicBezTo>
                  <a:pt x="14283" y="1672"/>
                  <a:pt x="14731" y="1856"/>
                  <a:pt x="15160" y="2074"/>
                </a:cubicBezTo>
                <a:cubicBezTo>
                  <a:pt x="14617" y="3288"/>
                  <a:pt x="14856" y="4750"/>
                  <a:pt x="15827" y="5722"/>
                </a:cubicBezTo>
                <a:cubicBezTo>
                  <a:pt x="16445" y="6336"/>
                  <a:pt x="17261" y="6674"/>
                  <a:pt x="18133" y="6674"/>
                </a:cubicBezTo>
                <a:cubicBezTo>
                  <a:pt x="18597" y="6674"/>
                  <a:pt x="19054" y="6576"/>
                  <a:pt x="19475" y="6390"/>
                </a:cubicBezTo>
                <a:cubicBezTo>
                  <a:pt x="19694" y="6820"/>
                  <a:pt x="19880" y="7264"/>
                  <a:pt x="20030" y="7722"/>
                </a:cubicBezTo>
                <a:cubicBezTo>
                  <a:pt x="18788" y="8199"/>
                  <a:pt x="17922" y="9402"/>
                  <a:pt x="17922" y="10775"/>
                </a:cubicBezTo>
                <a:cubicBezTo>
                  <a:pt x="17922" y="12149"/>
                  <a:pt x="18788" y="13349"/>
                  <a:pt x="20030" y="13826"/>
                </a:cubicBezTo>
                <a:cubicBezTo>
                  <a:pt x="19880" y="14284"/>
                  <a:pt x="19694" y="14731"/>
                  <a:pt x="19475" y="15162"/>
                </a:cubicBezTo>
                <a:cubicBezTo>
                  <a:pt x="19475" y="15162"/>
                  <a:pt x="19475" y="15162"/>
                  <a:pt x="19475" y="15162"/>
                </a:cubicBezTo>
                <a:close/>
                <a:moveTo>
                  <a:pt x="20955" y="12681"/>
                </a:moveTo>
                <a:cubicBezTo>
                  <a:pt x="19994" y="12554"/>
                  <a:pt x="19267" y="11738"/>
                  <a:pt x="19267" y="10775"/>
                </a:cubicBezTo>
                <a:cubicBezTo>
                  <a:pt x="19267" y="9810"/>
                  <a:pt x="19994" y="8991"/>
                  <a:pt x="20955" y="8869"/>
                </a:cubicBezTo>
                <a:cubicBezTo>
                  <a:pt x="21150" y="8843"/>
                  <a:pt x="21320" y="8738"/>
                  <a:pt x="21429" y="8580"/>
                </a:cubicBezTo>
                <a:cubicBezTo>
                  <a:pt x="21534" y="8418"/>
                  <a:pt x="21570" y="8221"/>
                  <a:pt x="21524" y="8034"/>
                </a:cubicBezTo>
                <a:cubicBezTo>
                  <a:pt x="21261" y="7004"/>
                  <a:pt x="20853" y="6020"/>
                  <a:pt x="20310" y="5109"/>
                </a:cubicBezTo>
                <a:cubicBezTo>
                  <a:pt x="20212" y="4941"/>
                  <a:pt x="20048" y="4827"/>
                  <a:pt x="19860" y="4791"/>
                </a:cubicBezTo>
                <a:cubicBezTo>
                  <a:pt x="19669" y="4754"/>
                  <a:pt x="19475" y="4801"/>
                  <a:pt x="19321" y="4918"/>
                </a:cubicBezTo>
                <a:cubicBezTo>
                  <a:pt x="18576" y="5495"/>
                  <a:pt x="17445" y="5429"/>
                  <a:pt x="16780" y="4765"/>
                </a:cubicBezTo>
                <a:cubicBezTo>
                  <a:pt x="16096" y="4082"/>
                  <a:pt x="16031" y="2990"/>
                  <a:pt x="16627" y="2224"/>
                </a:cubicBezTo>
                <a:cubicBezTo>
                  <a:pt x="16744" y="2074"/>
                  <a:pt x="16790" y="1876"/>
                  <a:pt x="16754" y="1685"/>
                </a:cubicBezTo>
                <a:cubicBezTo>
                  <a:pt x="16718" y="1498"/>
                  <a:pt x="16603" y="1333"/>
                  <a:pt x="16434" y="1234"/>
                </a:cubicBezTo>
                <a:cubicBezTo>
                  <a:pt x="15524" y="692"/>
                  <a:pt x="14540" y="284"/>
                  <a:pt x="13511" y="21"/>
                </a:cubicBezTo>
                <a:cubicBezTo>
                  <a:pt x="13324" y="-26"/>
                  <a:pt x="13126" y="7"/>
                  <a:pt x="12964" y="117"/>
                </a:cubicBezTo>
                <a:cubicBezTo>
                  <a:pt x="12807" y="229"/>
                  <a:pt x="12702" y="399"/>
                  <a:pt x="12676" y="590"/>
                </a:cubicBezTo>
                <a:cubicBezTo>
                  <a:pt x="12550" y="1551"/>
                  <a:pt x="11731" y="2274"/>
                  <a:pt x="10770" y="2274"/>
                </a:cubicBezTo>
                <a:cubicBezTo>
                  <a:pt x="9806" y="2274"/>
                  <a:pt x="8988" y="1551"/>
                  <a:pt x="8862" y="590"/>
                </a:cubicBezTo>
                <a:cubicBezTo>
                  <a:pt x="8840" y="399"/>
                  <a:pt x="8734" y="224"/>
                  <a:pt x="8573" y="117"/>
                </a:cubicBezTo>
                <a:cubicBezTo>
                  <a:pt x="8415" y="10"/>
                  <a:pt x="8218" y="-26"/>
                  <a:pt x="8027" y="21"/>
                </a:cubicBezTo>
                <a:cubicBezTo>
                  <a:pt x="7000" y="284"/>
                  <a:pt x="6017" y="692"/>
                  <a:pt x="5105" y="1234"/>
                </a:cubicBezTo>
                <a:cubicBezTo>
                  <a:pt x="4942" y="1333"/>
                  <a:pt x="4826" y="1498"/>
                  <a:pt x="4791" y="1688"/>
                </a:cubicBezTo>
                <a:cubicBezTo>
                  <a:pt x="4754" y="1876"/>
                  <a:pt x="4800" y="2074"/>
                  <a:pt x="4918" y="2224"/>
                </a:cubicBezTo>
                <a:cubicBezTo>
                  <a:pt x="5511" y="2994"/>
                  <a:pt x="5445" y="4087"/>
                  <a:pt x="4763" y="4767"/>
                </a:cubicBezTo>
                <a:cubicBezTo>
                  <a:pt x="4103" y="5429"/>
                  <a:pt x="2967" y="5495"/>
                  <a:pt x="2225" y="4922"/>
                </a:cubicBezTo>
                <a:cubicBezTo>
                  <a:pt x="2070" y="4804"/>
                  <a:pt x="1875" y="4758"/>
                  <a:pt x="1684" y="4794"/>
                </a:cubicBezTo>
                <a:cubicBezTo>
                  <a:pt x="1496" y="4830"/>
                  <a:pt x="1333" y="4945"/>
                  <a:pt x="1231" y="5109"/>
                </a:cubicBezTo>
                <a:cubicBezTo>
                  <a:pt x="687" y="6024"/>
                  <a:pt x="279" y="7008"/>
                  <a:pt x="20" y="8034"/>
                </a:cubicBezTo>
                <a:cubicBezTo>
                  <a:pt x="-26" y="8221"/>
                  <a:pt x="11" y="8418"/>
                  <a:pt x="119" y="8580"/>
                </a:cubicBezTo>
                <a:cubicBezTo>
                  <a:pt x="224" y="8738"/>
                  <a:pt x="399" y="8846"/>
                  <a:pt x="589" y="8869"/>
                </a:cubicBezTo>
                <a:cubicBezTo>
                  <a:pt x="1550" y="8994"/>
                  <a:pt x="2274" y="9813"/>
                  <a:pt x="2274" y="10777"/>
                </a:cubicBezTo>
                <a:cubicBezTo>
                  <a:pt x="2274" y="11738"/>
                  <a:pt x="1550" y="12557"/>
                  <a:pt x="589" y="12681"/>
                </a:cubicBezTo>
                <a:cubicBezTo>
                  <a:pt x="399" y="12705"/>
                  <a:pt x="224" y="12810"/>
                  <a:pt x="119" y="12968"/>
                </a:cubicBezTo>
                <a:cubicBezTo>
                  <a:pt x="11" y="13129"/>
                  <a:pt x="-26" y="13327"/>
                  <a:pt x="20" y="13514"/>
                </a:cubicBezTo>
                <a:cubicBezTo>
                  <a:pt x="279" y="14543"/>
                  <a:pt x="687" y="15527"/>
                  <a:pt x="1231" y="16438"/>
                </a:cubicBezTo>
                <a:cubicBezTo>
                  <a:pt x="1329" y="16605"/>
                  <a:pt x="1496" y="16721"/>
                  <a:pt x="1684" y="16757"/>
                </a:cubicBezTo>
                <a:cubicBezTo>
                  <a:pt x="1873" y="16793"/>
                  <a:pt x="2070" y="16746"/>
                  <a:pt x="2225" y="16629"/>
                </a:cubicBezTo>
                <a:cubicBezTo>
                  <a:pt x="2967" y="16056"/>
                  <a:pt x="4103" y="16122"/>
                  <a:pt x="4763" y="16783"/>
                </a:cubicBezTo>
                <a:cubicBezTo>
                  <a:pt x="5445" y="17465"/>
                  <a:pt x="5511" y="18557"/>
                  <a:pt x="4918" y="19326"/>
                </a:cubicBezTo>
                <a:cubicBezTo>
                  <a:pt x="4800" y="19477"/>
                  <a:pt x="4754" y="19675"/>
                  <a:pt x="4791" y="19863"/>
                </a:cubicBezTo>
                <a:cubicBezTo>
                  <a:pt x="4826" y="20049"/>
                  <a:pt x="4945" y="20217"/>
                  <a:pt x="5109" y="20317"/>
                </a:cubicBezTo>
                <a:cubicBezTo>
                  <a:pt x="6019" y="20858"/>
                  <a:pt x="7003" y="21264"/>
                  <a:pt x="8034" y="21527"/>
                </a:cubicBezTo>
                <a:cubicBezTo>
                  <a:pt x="8089" y="21541"/>
                  <a:pt x="8145" y="21547"/>
                  <a:pt x="8197" y="21547"/>
                </a:cubicBezTo>
                <a:cubicBezTo>
                  <a:pt x="8333" y="21547"/>
                  <a:pt x="8465" y="21508"/>
                  <a:pt x="8577" y="21432"/>
                </a:cubicBezTo>
                <a:cubicBezTo>
                  <a:pt x="8738" y="21323"/>
                  <a:pt x="8844" y="21153"/>
                  <a:pt x="8866" y="20961"/>
                </a:cubicBezTo>
                <a:cubicBezTo>
                  <a:pt x="8990" y="19998"/>
                  <a:pt x="9809" y="19274"/>
                  <a:pt x="10774" y="19274"/>
                </a:cubicBezTo>
                <a:cubicBezTo>
                  <a:pt x="11735" y="19274"/>
                  <a:pt x="12557" y="19998"/>
                  <a:pt x="12678" y="20961"/>
                </a:cubicBezTo>
                <a:cubicBezTo>
                  <a:pt x="12706" y="21153"/>
                  <a:pt x="12807" y="21323"/>
                  <a:pt x="12968" y="21432"/>
                </a:cubicBezTo>
                <a:cubicBezTo>
                  <a:pt x="13130" y="21541"/>
                  <a:pt x="13326" y="21574"/>
                  <a:pt x="13514" y="21527"/>
                </a:cubicBezTo>
                <a:cubicBezTo>
                  <a:pt x="14544" y="21264"/>
                  <a:pt x="15528" y="20858"/>
                  <a:pt x="16439" y="20317"/>
                </a:cubicBezTo>
                <a:cubicBezTo>
                  <a:pt x="16603" y="20217"/>
                  <a:pt x="16718" y="20053"/>
                  <a:pt x="16754" y="19863"/>
                </a:cubicBezTo>
                <a:cubicBezTo>
                  <a:pt x="16793" y="19675"/>
                  <a:pt x="16744" y="19477"/>
                  <a:pt x="16629" y="19326"/>
                </a:cubicBezTo>
                <a:cubicBezTo>
                  <a:pt x="16038" y="18557"/>
                  <a:pt x="16103" y="17465"/>
                  <a:pt x="16784" y="16787"/>
                </a:cubicBezTo>
                <a:cubicBezTo>
                  <a:pt x="17448" y="16122"/>
                  <a:pt x="18580" y="16056"/>
                  <a:pt x="19324" y="16632"/>
                </a:cubicBezTo>
                <a:cubicBezTo>
                  <a:pt x="19475" y="16746"/>
                  <a:pt x="19672" y="16793"/>
                  <a:pt x="19860" y="16757"/>
                </a:cubicBezTo>
                <a:cubicBezTo>
                  <a:pt x="20050" y="16721"/>
                  <a:pt x="20215" y="16605"/>
                  <a:pt x="20314" y="16441"/>
                </a:cubicBezTo>
                <a:cubicBezTo>
                  <a:pt x="20856" y="15527"/>
                  <a:pt x="21265" y="14543"/>
                  <a:pt x="21524" y="13514"/>
                </a:cubicBezTo>
                <a:cubicBezTo>
                  <a:pt x="21574" y="13330"/>
                  <a:pt x="21537" y="13132"/>
                  <a:pt x="21429" y="12971"/>
                </a:cubicBezTo>
                <a:cubicBezTo>
                  <a:pt x="21320" y="12810"/>
                  <a:pt x="21150" y="12705"/>
                  <a:pt x="20955" y="12681"/>
                </a:cubicBezTo>
                <a:cubicBezTo>
                  <a:pt x="20955" y="12681"/>
                  <a:pt x="20955" y="12681"/>
                  <a:pt x="20955" y="12681"/>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32" name="Shape 24033"/>
          <p:cNvSpPr/>
          <p:nvPr/>
        </p:nvSpPr>
        <p:spPr>
          <a:xfrm>
            <a:off x="1042252" y="2570255"/>
            <a:ext cx="758268" cy="758234"/>
          </a:xfrm>
          <a:custGeom>
            <a:avLst/>
            <a:gdLst/>
            <a:ahLst/>
            <a:cxnLst>
              <a:cxn ang="0">
                <a:pos x="wd2" y="hd2"/>
              </a:cxn>
              <a:cxn ang="5400000">
                <a:pos x="wd2" y="hd2"/>
              </a:cxn>
              <a:cxn ang="10800000">
                <a:pos x="wd2" y="hd2"/>
              </a:cxn>
              <a:cxn ang="16200000">
                <a:pos x="wd2" y="hd2"/>
              </a:cxn>
            </a:cxnLst>
            <a:rect l="0" t="0" r="r" b="b"/>
            <a:pathLst>
              <a:path w="21561" h="21558" extrusionOk="0">
                <a:moveTo>
                  <a:pt x="21147" y="0"/>
                </a:moveTo>
                <a:cubicBezTo>
                  <a:pt x="20939" y="4"/>
                  <a:pt x="16004" y="119"/>
                  <a:pt x="12818" y="3306"/>
                </a:cubicBezTo>
                <a:lnTo>
                  <a:pt x="8772" y="7351"/>
                </a:lnTo>
                <a:cubicBezTo>
                  <a:pt x="7834" y="7020"/>
                  <a:pt x="4621" y="6391"/>
                  <a:pt x="117" y="10896"/>
                </a:cubicBezTo>
                <a:cubicBezTo>
                  <a:pt x="-21" y="11032"/>
                  <a:pt x="-39" y="11260"/>
                  <a:pt x="73" y="11417"/>
                </a:cubicBezTo>
                <a:cubicBezTo>
                  <a:pt x="85" y="11436"/>
                  <a:pt x="101" y="11445"/>
                  <a:pt x="117" y="11461"/>
                </a:cubicBezTo>
                <a:cubicBezTo>
                  <a:pt x="234" y="11578"/>
                  <a:pt x="420" y="11602"/>
                  <a:pt x="573" y="11526"/>
                </a:cubicBezTo>
                <a:cubicBezTo>
                  <a:pt x="605" y="11512"/>
                  <a:pt x="3486" y="10138"/>
                  <a:pt x="5010" y="11113"/>
                </a:cubicBezTo>
                <a:lnTo>
                  <a:pt x="4010" y="12113"/>
                </a:lnTo>
                <a:cubicBezTo>
                  <a:pt x="3986" y="12138"/>
                  <a:pt x="3961" y="12149"/>
                  <a:pt x="3944" y="12179"/>
                </a:cubicBezTo>
                <a:cubicBezTo>
                  <a:pt x="3901" y="12253"/>
                  <a:pt x="2937" y="13999"/>
                  <a:pt x="5249" y="16310"/>
                </a:cubicBezTo>
                <a:cubicBezTo>
                  <a:pt x="7561" y="18622"/>
                  <a:pt x="9287" y="17657"/>
                  <a:pt x="9360" y="17615"/>
                </a:cubicBezTo>
                <a:cubicBezTo>
                  <a:pt x="9390" y="17598"/>
                  <a:pt x="9423" y="17575"/>
                  <a:pt x="9447" y="17550"/>
                </a:cubicBezTo>
                <a:lnTo>
                  <a:pt x="10447" y="16550"/>
                </a:lnTo>
                <a:cubicBezTo>
                  <a:pt x="11422" y="18074"/>
                  <a:pt x="10028" y="20954"/>
                  <a:pt x="10012" y="20986"/>
                </a:cubicBezTo>
                <a:cubicBezTo>
                  <a:pt x="9935" y="21140"/>
                  <a:pt x="9980" y="21324"/>
                  <a:pt x="10099" y="21443"/>
                </a:cubicBezTo>
                <a:cubicBezTo>
                  <a:pt x="10261" y="21599"/>
                  <a:pt x="10512" y="21596"/>
                  <a:pt x="10664" y="21443"/>
                </a:cubicBezTo>
                <a:cubicBezTo>
                  <a:pt x="10672" y="21435"/>
                  <a:pt x="10679" y="21428"/>
                  <a:pt x="10686" y="21421"/>
                </a:cubicBezTo>
                <a:cubicBezTo>
                  <a:pt x="15167" y="16928"/>
                  <a:pt x="14540" y="13725"/>
                  <a:pt x="14209" y="12787"/>
                </a:cubicBezTo>
                <a:lnTo>
                  <a:pt x="18255" y="8743"/>
                </a:lnTo>
                <a:cubicBezTo>
                  <a:pt x="21439" y="5555"/>
                  <a:pt x="21556" y="601"/>
                  <a:pt x="21560" y="392"/>
                </a:cubicBezTo>
                <a:cubicBezTo>
                  <a:pt x="21561" y="284"/>
                  <a:pt x="21506" y="185"/>
                  <a:pt x="21430" y="109"/>
                </a:cubicBezTo>
                <a:cubicBezTo>
                  <a:pt x="21354" y="33"/>
                  <a:pt x="21255" y="-1"/>
                  <a:pt x="21147" y="0"/>
                </a:cubicBezTo>
                <a:close/>
                <a:moveTo>
                  <a:pt x="14840" y="4480"/>
                </a:moveTo>
                <a:cubicBezTo>
                  <a:pt x="15410" y="4480"/>
                  <a:pt x="15993" y="4698"/>
                  <a:pt x="16428" y="5133"/>
                </a:cubicBezTo>
                <a:cubicBezTo>
                  <a:pt x="17298" y="6002"/>
                  <a:pt x="17298" y="7416"/>
                  <a:pt x="16428" y="8286"/>
                </a:cubicBezTo>
                <a:cubicBezTo>
                  <a:pt x="15557" y="9155"/>
                  <a:pt x="14142" y="9155"/>
                  <a:pt x="13274" y="8286"/>
                </a:cubicBezTo>
                <a:cubicBezTo>
                  <a:pt x="12404" y="7416"/>
                  <a:pt x="12404" y="6002"/>
                  <a:pt x="13274" y="5133"/>
                </a:cubicBezTo>
                <a:cubicBezTo>
                  <a:pt x="13708" y="4698"/>
                  <a:pt x="14270" y="4480"/>
                  <a:pt x="14840" y="4480"/>
                </a:cubicBezTo>
                <a:close/>
                <a:moveTo>
                  <a:pt x="3292" y="14614"/>
                </a:moveTo>
                <a:cubicBezTo>
                  <a:pt x="2571" y="14922"/>
                  <a:pt x="2015" y="15538"/>
                  <a:pt x="1617" y="16202"/>
                </a:cubicBezTo>
                <a:cubicBezTo>
                  <a:pt x="1232" y="16845"/>
                  <a:pt x="972" y="17553"/>
                  <a:pt x="834" y="18289"/>
                </a:cubicBezTo>
                <a:cubicBezTo>
                  <a:pt x="751" y="18725"/>
                  <a:pt x="709" y="19174"/>
                  <a:pt x="704" y="19616"/>
                </a:cubicBezTo>
                <a:cubicBezTo>
                  <a:pt x="701" y="19860"/>
                  <a:pt x="683" y="20164"/>
                  <a:pt x="769" y="20399"/>
                </a:cubicBezTo>
                <a:cubicBezTo>
                  <a:pt x="889" y="20732"/>
                  <a:pt x="1201" y="20940"/>
                  <a:pt x="1552" y="20964"/>
                </a:cubicBezTo>
                <a:cubicBezTo>
                  <a:pt x="1867" y="20985"/>
                  <a:pt x="2172" y="20985"/>
                  <a:pt x="2487" y="20964"/>
                </a:cubicBezTo>
                <a:cubicBezTo>
                  <a:pt x="3918" y="20870"/>
                  <a:pt x="5461" y="20378"/>
                  <a:pt x="6467" y="19312"/>
                </a:cubicBezTo>
                <a:cubicBezTo>
                  <a:pt x="6714" y="19036"/>
                  <a:pt x="6925" y="18739"/>
                  <a:pt x="7076" y="18398"/>
                </a:cubicBezTo>
                <a:cubicBezTo>
                  <a:pt x="6718" y="18529"/>
                  <a:pt x="6379" y="18667"/>
                  <a:pt x="6010" y="18768"/>
                </a:cubicBezTo>
                <a:cubicBezTo>
                  <a:pt x="5694" y="18853"/>
                  <a:pt x="5375" y="18929"/>
                  <a:pt x="5053" y="18985"/>
                </a:cubicBezTo>
                <a:cubicBezTo>
                  <a:pt x="4270" y="19122"/>
                  <a:pt x="3454" y="19173"/>
                  <a:pt x="2661" y="19159"/>
                </a:cubicBezTo>
                <a:cubicBezTo>
                  <a:pt x="2594" y="19158"/>
                  <a:pt x="2531" y="19083"/>
                  <a:pt x="2531" y="19029"/>
                </a:cubicBezTo>
                <a:cubicBezTo>
                  <a:pt x="2531" y="18909"/>
                  <a:pt x="2527" y="18737"/>
                  <a:pt x="2531" y="18616"/>
                </a:cubicBezTo>
                <a:cubicBezTo>
                  <a:pt x="2535" y="18441"/>
                  <a:pt x="2543" y="18269"/>
                  <a:pt x="2552" y="18094"/>
                </a:cubicBezTo>
                <a:cubicBezTo>
                  <a:pt x="2574" y="17695"/>
                  <a:pt x="2603" y="17292"/>
                  <a:pt x="2661" y="16898"/>
                </a:cubicBezTo>
                <a:cubicBezTo>
                  <a:pt x="2763" y="16208"/>
                  <a:pt x="2926" y="15524"/>
                  <a:pt x="3183" y="14875"/>
                </a:cubicBezTo>
                <a:cubicBezTo>
                  <a:pt x="3219" y="14787"/>
                  <a:pt x="3261" y="14705"/>
                  <a:pt x="3292" y="14614"/>
                </a:cubicBezTo>
                <a:close/>
              </a:path>
            </a:pathLst>
          </a:custGeom>
          <a:solidFill>
            <a:schemeClr val="bg1">
              <a:lumMod val="50000"/>
            </a:schemeClr>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33" name="Shape 24081"/>
          <p:cNvSpPr/>
          <p:nvPr/>
        </p:nvSpPr>
        <p:spPr>
          <a:xfrm>
            <a:off x="2113443" y="1507139"/>
            <a:ext cx="318672" cy="319410"/>
          </a:xfrm>
          <a:custGeom>
            <a:avLst/>
            <a:gdLst/>
            <a:ahLst/>
            <a:cxnLst>
              <a:cxn ang="0">
                <a:pos x="wd2" y="hd2"/>
              </a:cxn>
              <a:cxn ang="5400000">
                <a:pos x="wd2" y="hd2"/>
              </a:cxn>
              <a:cxn ang="10800000">
                <a:pos x="wd2" y="hd2"/>
              </a:cxn>
              <a:cxn ang="16200000">
                <a:pos x="wd2" y="hd2"/>
              </a:cxn>
            </a:cxnLst>
            <a:rect l="0" t="0" r="r" b="b"/>
            <a:pathLst>
              <a:path w="20749" h="21355" extrusionOk="0">
                <a:moveTo>
                  <a:pt x="18484" y="14825"/>
                </a:moveTo>
                <a:cubicBezTo>
                  <a:pt x="18222" y="14354"/>
                  <a:pt x="17890" y="13698"/>
                  <a:pt x="17740" y="13138"/>
                </a:cubicBezTo>
                <a:cubicBezTo>
                  <a:pt x="17526" y="12325"/>
                  <a:pt x="17009" y="13112"/>
                  <a:pt x="16966" y="13641"/>
                </a:cubicBezTo>
                <a:cubicBezTo>
                  <a:pt x="16923" y="14173"/>
                  <a:pt x="16578" y="14571"/>
                  <a:pt x="15889" y="13775"/>
                </a:cubicBezTo>
                <a:cubicBezTo>
                  <a:pt x="15199" y="12977"/>
                  <a:pt x="15071" y="13155"/>
                  <a:pt x="14855" y="13155"/>
                </a:cubicBezTo>
                <a:cubicBezTo>
                  <a:pt x="14639" y="13155"/>
                  <a:pt x="14252" y="13687"/>
                  <a:pt x="14338" y="16163"/>
                </a:cubicBezTo>
                <a:cubicBezTo>
                  <a:pt x="14399" y="17932"/>
                  <a:pt x="15079" y="18213"/>
                  <a:pt x="15524" y="18340"/>
                </a:cubicBezTo>
                <a:cubicBezTo>
                  <a:pt x="14698" y="18923"/>
                  <a:pt x="13751" y="19381"/>
                  <a:pt x="12688" y="19659"/>
                </a:cubicBezTo>
                <a:cubicBezTo>
                  <a:pt x="8625" y="20717"/>
                  <a:pt x="4477" y="18794"/>
                  <a:pt x="2538" y="14974"/>
                </a:cubicBezTo>
                <a:cubicBezTo>
                  <a:pt x="733" y="11413"/>
                  <a:pt x="1613" y="7384"/>
                  <a:pt x="3448" y="5167"/>
                </a:cubicBezTo>
                <a:cubicBezTo>
                  <a:pt x="3497" y="5567"/>
                  <a:pt x="3545" y="5925"/>
                  <a:pt x="3585" y="6285"/>
                </a:cubicBezTo>
                <a:cubicBezTo>
                  <a:pt x="3695" y="7267"/>
                  <a:pt x="3613" y="8235"/>
                  <a:pt x="3418" y="9200"/>
                </a:cubicBezTo>
                <a:cubicBezTo>
                  <a:pt x="3376" y="9406"/>
                  <a:pt x="3391" y="9641"/>
                  <a:pt x="3444" y="9842"/>
                </a:cubicBezTo>
                <a:cubicBezTo>
                  <a:pt x="3474" y="9953"/>
                  <a:pt x="3636" y="10084"/>
                  <a:pt x="3748" y="10094"/>
                </a:cubicBezTo>
                <a:cubicBezTo>
                  <a:pt x="3837" y="10103"/>
                  <a:pt x="3991" y="9959"/>
                  <a:pt x="4026" y="9852"/>
                </a:cubicBezTo>
                <a:cubicBezTo>
                  <a:pt x="4090" y="9659"/>
                  <a:pt x="4093" y="9442"/>
                  <a:pt x="4113" y="9235"/>
                </a:cubicBezTo>
                <a:cubicBezTo>
                  <a:pt x="4127" y="9089"/>
                  <a:pt x="4128" y="8941"/>
                  <a:pt x="4137" y="8712"/>
                </a:cubicBezTo>
                <a:cubicBezTo>
                  <a:pt x="4283" y="8833"/>
                  <a:pt x="4390" y="8906"/>
                  <a:pt x="4478" y="8998"/>
                </a:cubicBezTo>
                <a:cubicBezTo>
                  <a:pt x="4704" y="9231"/>
                  <a:pt x="4931" y="9462"/>
                  <a:pt x="5136" y="9712"/>
                </a:cubicBezTo>
                <a:cubicBezTo>
                  <a:pt x="5228" y="9824"/>
                  <a:pt x="5321" y="9979"/>
                  <a:pt x="5319" y="10112"/>
                </a:cubicBezTo>
                <a:cubicBezTo>
                  <a:pt x="5312" y="10399"/>
                  <a:pt x="5434" y="10593"/>
                  <a:pt x="5585" y="10818"/>
                </a:cubicBezTo>
                <a:cubicBezTo>
                  <a:pt x="5750" y="11067"/>
                  <a:pt x="5825" y="11383"/>
                  <a:pt x="5931" y="11672"/>
                </a:cubicBezTo>
                <a:cubicBezTo>
                  <a:pt x="5975" y="11794"/>
                  <a:pt x="5985" y="11929"/>
                  <a:pt x="6039" y="12046"/>
                </a:cubicBezTo>
                <a:cubicBezTo>
                  <a:pt x="6153" y="12296"/>
                  <a:pt x="6325" y="12467"/>
                  <a:pt x="6620" y="12485"/>
                </a:cubicBezTo>
                <a:cubicBezTo>
                  <a:pt x="6931" y="12506"/>
                  <a:pt x="7047" y="12630"/>
                  <a:pt x="7092" y="12957"/>
                </a:cubicBezTo>
                <a:cubicBezTo>
                  <a:pt x="7012" y="12966"/>
                  <a:pt x="6932" y="12976"/>
                  <a:pt x="6854" y="12984"/>
                </a:cubicBezTo>
                <a:cubicBezTo>
                  <a:pt x="6474" y="13020"/>
                  <a:pt x="6286" y="13200"/>
                  <a:pt x="6301" y="13593"/>
                </a:cubicBezTo>
                <a:cubicBezTo>
                  <a:pt x="6332" y="14374"/>
                  <a:pt x="6605" y="15054"/>
                  <a:pt x="7169" y="15596"/>
                </a:cubicBezTo>
                <a:cubicBezTo>
                  <a:pt x="7324" y="15746"/>
                  <a:pt x="7489" y="15885"/>
                  <a:pt x="7641" y="16037"/>
                </a:cubicBezTo>
                <a:cubicBezTo>
                  <a:pt x="7985" y="16387"/>
                  <a:pt x="8105" y="16799"/>
                  <a:pt x="7940" y="17280"/>
                </a:cubicBezTo>
                <a:cubicBezTo>
                  <a:pt x="7860" y="17511"/>
                  <a:pt x="7752" y="17736"/>
                  <a:pt x="7716" y="17975"/>
                </a:cubicBezTo>
                <a:cubicBezTo>
                  <a:pt x="7681" y="18217"/>
                  <a:pt x="7680" y="18479"/>
                  <a:pt x="7735" y="18716"/>
                </a:cubicBezTo>
                <a:cubicBezTo>
                  <a:pt x="7792" y="18962"/>
                  <a:pt x="7767" y="19500"/>
                  <a:pt x="8014" y="19456"/>
                </a:cubicBezTo>
                <a:cubicBezTo>
                  <a:pt x="8453" y="19376"/>
                  <a:pt x="8704" y="19467"/>
                  <a:pt x="8738" y="18962"/>
                </a:cubicBezTo>
                <a:cubicBezTo>
                  <a:pt x="8745" y="18866"/>
                  <a:pt x="8738" y="18854"/>
                  <a:pt x="8713" y="18766"/>
                </a:cubicBezTo>
                <a:cubicBezTo>
                  <a:pt x="8583" y="18294"/>
                  <a:pt x="9174" y="16951"/>
                  <a:pt x="9529" y="16706"/>
                </a:cubicBezTo>
                <a:cubicBezTo>
                  <a:pt x="9833" y="16498"/>
                  <a:pt x="10136" y="16283"/>
                  <a:pt x="10411" y="16037"/>
                </a:cubicBezTo>
                <a:cubicBezTo>
                  <a:pt x="10807" y="15685"/>
                  <a:pt x="10985" y="15228"/>
                  <a:pt x="10818" y="14696"/>
                </a:cubicBezTo>
                <a:cubicBezTo>
                  <a:pt x="10662" y="14195"/>
                  <a:pt x="10845" y="13828"/>
                  <a:pt x="11186" y="13505"/>
                </a:cubicBezTo>
                <a:cubicBezTo>
                  <a:pt x="11533" y="13178"/>
                  <a:pt x="11761" y="12798"/>
                  <a:pt x="11737" y="12294"/>
                </a:cubicBezTo>
                <a:cubicBezTo>
                  <a:pt x="11713" y="11788"/>
                  <a:pt x="11392" y="11423"/>
                  <a:pt x="10971" y="11475"/>
                </a:cubicBezTo>
                <a:cubicBezTo>
                  <a:pt x="10766" y="11500"/>
                  <a:pt x="10569" y="11601"/>
                  <a:pt x="10369" y="11671"/>
                </a:cubicBezTo>
                <a:cubicBezTo>
                  <a:pt x="10077" y="11771"/>
                  <a:pt x="9790" y="11914"/>
                  <a:pt x="9489" y="11969"/>
                </a:cubicBezTo>
                <a:cubicBezTo>
                  <a:pt x="9066" y="12046"/>
                  <a:pt x="8807" y="11763"/>
                  <a:pt x="8618" y="11420"/>
                </a:cubicBezTo>
                <a:cubicBezTo>
                  <a:pt x="8467" y="11144"/>
                  <a:pt x="8418" y="11123"/>
                  <a:pt x="8154" y="11295"/>
                </a:cubicBezTo>
                <a:cubicBezTo>
                  <a:pt x="7934" y="11440"/>
                  <a:pt x="7711" y="11588"/>
                  <a:pt x="7482" y="11718"/>
                </a:cubicBezTo>
                <a:cubicBezTo>
                  <a:pt x="7243" y="11855"/>
                  <a:pt x="7113" y="11805"/>
                  <a:pt x="6930" y="11600"/>
                </a:cubicBezTo>
                <a:cubicBezTo>
                  <a:pt x="6820" y="11480"/>
                  <a:pt x="6670" y="11394"/>
                  <a:pt x="6530" y="11307"/>
                </a:cubicBezTo>
                <a:cubicBezTo>
                  <a:pt x="6429" y="11244"/>
                  <a:pt x="6294" y="11227"/>
                  <a:pt x="6213" y="11147"/>
                </a:cubicBezTo>
                <a:cubicBezTo>
                  <a:pt x="6105" y="11041"/>
                  <a:pt x="5954" y="10881"/>
                  <a:pt x="5969" y="10764"/>
                </a:cubicBezTo>
                <a:cubicBezTo>
                  <a:pt x="5987" y="10628"/>
                  <a:pt x="6141" y="10457"/>
                  <a:pt x="6277" y="10401"/>
                </a:cubicBezTo>
                <a:cubicBezTo>
                  <a:pt x="6507" y="10304"/>
                  <a:pt x="6771" y="10289"/>
                  <a:pt x="7018" y="10233"/>
                </a:cubicBezTo>
                <a:cubicBezTo>
                  <a:pt x="7151" y="10204"/>
                  <a:pt x="7286" y="10174"/>
                  <a:pt x="7411" y="10123"/>
                </a:cubicBezTo>
                <a:cubicBezTo>
                  <a:pt x="7581" y="10053"/>
                  <a:pt x="7575" y="9937"/>
                  <a:pt x="7444" y="9829"/>
                </a:cubicBezTo>
                <a:cubicBezTo>
                  <a:pt x="7378" y="9775"/>
                  <a:pt x="7298" y="9739"/>
                  <a:pt x="7222" y="9705"/>
                </a:cubicBezTo>
                <a:cubicBezTo>
                  <a:pt x="6843" y="9548"/>
                  <a:pt x="6462" y="9399"/>
                  <a:pt x="6084" y="9243"/>
                </a:cubicBezTo>
                <a:cubicBezTo>
                  <a:pt x="5988" y="9204"/>
                  <a:pt x="5896" y="9156"/>
                  <a:pt x="5811" y="9099"/>
                </a:cubicBezTo>
                <a:cubicBezTo>
                  <a:pt x="5574" y="8939"/>
                  <a:pt x="5545" y="8762"/>
                  <a:pt x="5761" y="8566"/>
                </a:cubicBezTo>
                <a:cubicBezTo>
                  <a:pt x="6613" y="7794"/>
                  <a:pt x="7608" y="7568"/>
                  <a:pt x="8492" y="8593"/>
                </a:cubicBezTo>
                <a:cubicBezTo>
                  <a:pt x="8764" y="8911"/>
                  <a:pt x="8949" y="9308"/>
                  <a:pt x="9207" y="9641"/>
                </a:cubicBezTo>
                <a:cubicBezTo>
                  <a:pt x="9410" y="9904"/>
                  <a:pt x="9644" y="10150"/>
                  <a:pt x="9902" y="10354"/>
                </a:cubicBezTo>
                <a:cubicBezTo>
                  <a:pt x="10008" y="10437"/>
                  <a:pt x="10246" y="10451"/>
                  <a:pt x="10367" y="10384"/>
                </a:cubicBezTo>
                <a:cubicBezTo>
                  <a:pt x="10543" y="10285"/>
                  <a:pt x="10550" y="10057"/>
                  <a:pt x="10460" y="9868"/>
                </a:cubicBezTo>
                <a:cubicBezTo>
                  <a:pt x="10383" y="9704"/>
                  <a:pt x="10292" y="9542"/>
                  <a:pt x="10183" y="9398"/>
                </a:cubicBezTo>
                <a:cubicBezTo>
                  <a:pt x="9683" y="8734"/>
                  <a:pt x="9717" y="7443"/>
                  <a:pt x="10698" y="6904"/>
                </a:cubicBezTo>
                <a:cubicBezTo>
                  <a:pt x="11026" y="6724"/>
                  <a:pt x="11359" y="6534"/>
                  <a:pt x="11515" y="6049"/>
                </a:cubicBezTo>
                <a:cubicBezTo>
                  <a:pt x="11327" y="6102"/>
                  <a:pt x="11191" y="6135"/>
                  <a:pt x="11057" y="6178"/>
                </a:cubicBezTo>
                <a:cubicBezTo>
                  <a:pt x="10312" y="6414"/>
                  <a:pt x="10831" y="5843"/>
                  <a:pt x="11173" y="5744"/>
                </a:cubicBezTo>
                <a:cubicBezTo>
                  <a:pt x="11381" y="5682"/>
                  <a:pt x="10986" y="5520"/>
                  <a:pt x="10986" y="5520"/>
                </a:cubicBezTo>
                <a:cubicBezTo>
                  <a:pt x="10996" y="5503"/>
                  <a:pt x="11249" y="5428"/>
                  <a:pt x="11531" y="5306"/>
                </a:cubicBezTo>
                <a:cubicBezTo>
                  <a:pt x="11723" y="5221"/>
                  <a:pt x="11922" y="5127"/>
                  <a:pt x="12082" y="4992"/>
                </a:cubicBezTo>
                <a:cubicBezTo>
                  <a:pt x="12185" y="4904"/>
                  <a:pt x="12225" y="4737"/>
                  <a:pt x="12294" y="4604"/>
                </a:cubicBezTo>
                <a:cubicBezTo>
                  <a:pt x="12276" y="4585"/>
                  <a:pt x="12260" y="4564"/>
                  <a:pt x="12242" y="4543"/>
                </a:cubicBezTo>
                <a:cubicBezTo>
                  <a:pt x="12045" y="4570"/>
                  <a:pt x="11848" y="4601"/>
                  <a:pt x="11652" y="4624"/>
                </a:cubicBezTo>
                <a:cubicBezTo>
                  <a:pt x="11317" y="4662"/>
                  <a:pt x="11238" y="4594"/>
                  <a:pt x="11207" y="4249"/>
                </a:cubicBezTo>
                <a:cubicBezTo>
                  <a:pt x="11186" y="4012"/>
                  <a:pt x="10951" y="3882"/>
                  <a:pt x="10731" y="4005"/>
                </a:cubicBezTo>
                <a:cubicBezTo>
                  <a:pt x="10584" y="4087"/>
                  <a:pt x="10455" y="4207"/>
                  <a:pt x="10312" y="4302"/>
                </a:cubicBezTo>
                <a:cubicBezTo>
                  <a:pt x="9983" y="4521"/>
                  <a:pt x="9737" y="4432"/>
                  <a:pt x="9607" y="4055"/>
                </a:cubicBezTo>
                <a:cubicBezTo>
                  <a:pt x="9530" y="3830"/>
                  <a:pt x="9423" y="3787"/>
                  <a:pt x="9222" y="3914"/>
                </a:cubicBezTo>
                <a:cubicBezTo>
                  <a:pt x="9120" y="3976"/>
                  <a:pt x="9035" y="4070"/>
                  <a:pt x="8933" y="4128"/>
                </a:cubicBezTo>
                <a:cubicBezTo>
                  <a:pt x="8764" y="4225"/>
                  <a:pt x="8592" y="4322"/>
                  <a:pt x="8410" y="4388"/>
                </a:cubicBezTo>
                <a:cubicBezTo>
                  <a:pt x="8234" y="4453"/>
                  <a:pt x="8020" y="4500"/>
                  <a:pt x="7900" y="4300"/>
                </a:cubicBezTo>
                <a:cubicBezTo>
                  <a:pt x="7770" y="4087"/>
                  <a:pt x="7884" y="3878"/>
                  <a:pt x="8047" y="3743"/>
                </a:cubicBezTo>
                <a:cubicBezTo>
                  <a:pt x="8248" y="3576"/>
                  <a:pt x="8482" y="3447"/>
                  <a:pt x="8710" y="3315"/>
                </a:cubicBezTo>
                <a:cubicBezTo>
                  <a:pt x="9035" y="3129"/>
                  <a:pt x="9380" y="2971"/>
                  <a:pt x="9692" y="2767"/>
                </a:cubicBezTo>
                <a:cubicBezTo>
                  <a:pt x="9922" y="2617"/>
                  <a:pt x="10023" y="2371"/>
                  <a:pt x="9948" y="2082"/>
                </a:cubicBezTo>
                <a:cubicBezTo>
                  <a:pt x="9886" y="1837"/>
                  <a:pt x="9727" y="1754"/>
                  <a:pt x="9506" y="1866"/>
                </a:cubicBezTo>
                <a:cubicBezTo>
                  <a:pt x="9324" y="1959"/>
                  <a:pt x="9164" y="2104"/>
                  <a:pt x="8977" y="2178"/>
                </a:cubicBezTo>
                <a:cubicBezTo>
                  <a:pt x="8840" y="2233"/>
                  <a:pt x="8669" y="2233"/>
                  <a:pt x="8523" y="2207"/>
                </a:cubicBezTo>
                <a:cubicBezTo>
                  <a:pt x="8468" y="2197"/>
                  <a:pt x="8410" y="2042"/>
                  <a:pt x="8409" y="1954"/>
                </a:cubicBezTo>
                <a:cubicBezTo>
                  <a:pt x="8407" y="1901"/>
                  <a:pt x="8510" y="1812"/>
                  <a:pt x="8575" y="1800"/>
                </a:cubicBezTo>
                <a:cubicBezTo>
                  <a:pt x="9027" y="1727"/>
                  <a:pt x="9484" y="1667"/>
                  <a:pt x="9939" y="1613"/>
                </a:cubicBezTo>
                <a:cubicBezTo>
                  <a:pt x="9998" y="1607"/>
                  <a:pt x="10089" y="1645"/>
                  <a:pt x="10127" y="1694"/>
                </a:cubicBezTo>
                <a:cubicBezTo>
                  <a:pt x="10427" y="2084"/>
                  <a:pt x="10847" y="2274"/>
                  <a:pt x="11289" y="2408"/>
                </a:cubicBezTo>
                <a:cubicBezTo>
                  <a:pt x="11660" y="2522"/>
                  <a:pt x="11713" y="2468"/>
                  <a:pt x="11765" y="2069"/>
                </a:cubicBezTo>
                <a:cubicBezTo>
                  <a:pt x="12241" y="1954"/>
                  <a:pt x="12725" y="1726"/>
                  <a:pt x="13205" y="2037"/>
                </a:cubicBezTo>
                <a:cubicBezTo>
                  <a:pt x="13472" y="2208"/>
                  <a:pt x="13714" y="2428"/>
                  <a:pt x="13939" y="2654"/>
                </a:cubicBezTo>
                <a:cubicBezTo>
                  <a:pt x="13994" y="2711"/>
                  <a:pt x="13961" y="2885"/>
                  <a:pt x="13934" y="2998"/>
                </a:cubicBezTo>
                <a:cubicBezTo>
                  <a:pt x="13899" y="3149"/>
                  <a:pt x="13817" y="3290"/>
                  <a:pt x="13779" y="3440"/>
                </a:cubicBezTo>
                <a:cubicBezTo>
                  <a:pt x="13707" y="3734"/>
                  <a:pt x="13891" y="3962"/>
                  <a:pt x="14185" y="3958"/>
                </a:cubicBezTo>
                <a:cubicBezTo>
                  <a:pt x="14278" y="3955"/>
                  <a:pt x="14372" y="3936"/>
                  <a:pt x="14466" y="3931"/>
                </a:cubicBezTo>
                <a:cubicBezTo>
                  <a:pt x="14738" y="3918"/>
                  <a:pt x="14834" y="4025"/>
                  <a:pt x="14809" y="4307"/>
                </a:cubicBezTo>
                <a:cubicBezTo>
                  <a:pt x="14775" y="4707"/>
                  <a:pt x="14839" y="4755"/>
                  <a:pt x="15233" y="4687"/>
                </a:cubicBezTo>
                <a:cubicBezTo>
                  <a:pt x="15345" y="4668"/>
                  <a:pt x="15477" y="4721"/>
                  <a:pt x="15592" y="4762"/>
                </a:cubicBezTo>
                <a:cubicBezTo>
                  <a:pt x="15660" y="4788"/>
                  <a:pt x="15714" y="4855"/>
                  <a:pt x="15775" y="4902"/>
                </a:cubicBezTo>
                <a:cubicBezTo>
                  <a:pt x="16141" y="5187"/>
                  <a:pt x="16419" y="5079"/>
                  <a:pt x="16527" y="4614"/>
                </a:cubicBezTo>
                <a:cubicBezTo>
                  <a:pt x="16538" y="4564"/>
                  <a:pt x="16537" y="4509"/>
                  <a:pt x="16547" y="4459"/>
                </a:cubicBezTo>
                <a:cubicBezTo>
                  <a:pt x="16590" y="4250"/>
                  <a:pt x="16705" y="4195"/>
                  <a:pt x="16842" y="4344"/>
                </a:cubicBezTo>
                <a:cubicBezTo>
                  <a:pt x="17132" y="4661"/>
                  <a:pt x="17405" y="4993"/>
                  <a:pt x="17700" y="5338"/>
                </a:cubicBezTo>
                <a:cubicBezTo>
                  <a:pt x="17383" y="5638"/>
                  <a:pt x="17372" y="6000"/>
                  <a:pt x="17443" y="6355"/>
                </a:cubicBezTo>
                <a:cubicBezTo>
                  <a:pt x="17521" y="6751"/>
                  <a:pt x="17419" y="7095"/>
                  <a:pt x="17267" y="7443"/>
                </a:cubicBezTo>
                <a:cubicBezTo>
                  <a:pt x="17122" y="7777"/>
                  <a:pt x="16962" y="8110"/>
                  <a:pt x="16865" y="8459"/>
                </a:cubicBezTo>
                <a:cubicBezTo>
                  <a:pt x="16719" y="8982"/>
                  <a:pt x="16884" y="9223"/>
                  <a:pt x="17403" y="9338"/>
                </a:cubicBezTo>
                <a:cubicBezTo>
                  <a:pt x="17897" y="9450"/>
                  <a:pt x="17978" y="9552"/>
                  <a:pt x="17997" y="10047"/>
                </a:cubicBezTo>
                <a:cubicBezTo>
                  <a:pt x="18022" y="10726"/>
                  <a:pt x="18360" y="11192"/>
                  <a:pt x="18940" y="11492"/>
                </a:cubicBezTo>
                <a:cubicBezTo>
                  <a:pt x="19069" y="11556"/>
                  <a:pt x="19205" y="11606"/>
                  <a:pt x="19336" y="11662"/>
                </a:cubicBezTo>
                <a:cubicBezTo>
                  <a:pt x="19271" y="12707"/>
                  <a:pt x="18980" y="13794"/>
                  <a:pt x="18484" y="14825"/>
                </a:cubicBezTo>
                <a:cubicBezTo>
                  <a:pt x="18484" y="14825"/>
                  <a:pt x="18484" y="14825"/>
                  <a:pt x="18484" y="14825"/>
                </a:cubicBezTo>
                <a:close/>
                <a:moveTo>
                  <a:pt x="20674" y="9361"/>
                </a:moveTo>
                <a:cubicBezTo>
                  <a:pt x="20482" y="7568"/>
                  <a:pt x="19839" y="5930"/>
                  <a:pt x="18801" y="4471"/>
                </a:cubicBezTo>
                <a:cubicBezTo>
                  <a:pt x="17126" y="2122"/>
                  <a:pt x="14888" y="686"/>
                  <a:pt x="12093" y="186"/>
                </a:cubicBezTo>
                <a:cubicBezTo>
                  <a:pt x="11535" y="86"/>
                  <a:pt x="10966" y="60"/>
                  <a:pt x="10402" y="0"/>
                </a:cubicBezTo>
                <a:lnTo>
                  <a:pt x="10290" y="0"/>
                </a:lnTo>
                <a:cubicBezTo>
                  <a:pt x="9764" y="60"/>
                  <a:pt x="9233" y="99"/>
                  <a:pt x="8709" y="182"/>
                </a:cubicBezTo>
                <a:cubicBezTo>
                  <a:pt x="3336" y="1028"/>
                  <a:pt x="-550" y="6254"/>
                  <a:pt x="64" y="11813"/>
                </a:cubicBezTo>
                <a:cubicBezTo>
                  <a:pt x="357" y="14467"/>
                  <a:pt x="1440" y="16730"/>
                  <a:pt x="3360" y="18534"/>
                </a:cubicBezTo>
                <a:cubicBezTo>
                  <a:pt x="5646" y="20681"/>
                  <a:pt x="8360" y="21600"/>
                  <a:pt x="11437" y="21300"/>
                </a:cubicBezTo>
                <a:cubicBezTo>
                  <a:pt x="13798" y="21069"/>
                  <a:pt x="15859" y="20091"/>
                  <a:pt x="17558" y="18384"/>
                </a:cubicBezTo>
                <a:cubicBezTo>
                  <a:pt x="20025" y="15906"/>
                  <a:pt x="21050" y="12873"/>
                  <a:pt x="20674" y="9361"/>
                </a:cubicBezTo>
                <a:cubicBezTo>
                  <a:pt x="20674" y="9361"/>
                  <a:pt x="20674" y="9361"/>
                  <a:pt x="20674" y="9361"/>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34" name="Shape 24083"/>
          <p:cNvSpPr/>
          <p:nvPr/>
        </p:nvSpPr>
        <p:spPr>
          <a:xfrm>
            <a:off x="2132296" y="4150701"/>
            <a:ext cx="280966" cy="323356"/>
          </a:xfrm>
          <a:custGeom>
            <a:avLst/>
            <a:gdLst/>
            <a:ahLst/>
            <a:cxnLst>
              <a:cxn ang="0">
                <a:pos x="wd2" y="hd2"/>
              </a:cxn>
              <a:cxn ang="5400000">
                <a:pos x="wd2" y="hd2"/>
              </a:cxn>
              <a:cxn ang="10800000">
                <a:pos x="wd2" y="hd2"/>
              </a:cxn>
              <a:cxn ang="16200000">
                <a:pos x="wd2" y="hd2"/>
              </a:cxn>
            </a:cxnLst>
            <a:rect l="0" t="0" r="r" b="b"/>
            <a:pathLst>
              <a:path w="20947" h="21404" extrusionOk="0">
                <a:moveTo>
                  <a:pt x="14744" y="0"/>
                </a:moveTo>
                <a:cubicBezTo>
                  <a:pt x="14174" y="0"/>
                  <a:pt x="13865" y="492"/>
                  <a:pt x="13694" y="950"/>
                </a:cubicBezTo>
                <a:cubicBezTo>
                  <a:pt x="12375" y="5634"/>
                  <a:pt x="6404" y="7128"/>
                  <a:pt x="6307" y="7155"/>
                </a:cubicBezTo>
                <a:cubicBezTo>
                  <a:pt x="5765" y="7314"/>
                  <a:pt x="5537" y="7626"/>
                  <a:pt x="5446" y="7845"/>
                </a:cubicBezTo>
                <a:cubicBezTo>
                  <a:pt x="5281" y="8219"/>
                  <a:pt x="5413" y="8555"/>
                  <a:pt x="5488" y="8702"/>
                </a:cubicBezTo>
                <a:lnTo>
                  <a:pt x="7335" y="13510"/>
                </a:lnTo>
                <a:cubicBezTo>
                  <a:pt x="7522" y="14015"/>
                  <a:pt x="7982" y="14311"/>
                  <a:pt x="8573" y="14311"/>
                </a:cubicBezTo>
                <a:cubicBezTo>
                  <a:pt x="8813" y="14311"/>
                  <a:pt x="9004" y="14269"/>
                  <a:pt x="9056" y="14255"/>
                </a:cubicBezTo>
                <a:cubicBezTo>
                  <a:pt x="10562" y="13803"/>
                  <a:pt x="12041" y="13566"/>
                  <a:pt x="13442" y="13566"/>
                </a:cubicBezTo>
                <a:cubicBezTo>
                  <a:pt x="17180" y="13566"/>
                  <a:pt x="19235" y="15211"/>
                  <a:pt x="19256" y="15224"/>
                </a:cubicBezTo>
                <a:lnTo>
                  <a:pt x="19361" y="15299"/>
                </a:lnTo>
                <a:cubicBezTo>
                  <a:pt x="19517" y="15392"/>
                  <a:pt x="19823" y="15541"/>
                  <a:pt x="20137" y="15541"/>
                </a:cubicBezTo>
                <a:cubicBezTo>
                  <a:pt x="20415" y="15541"/>
                  <a:pt x="20666" y="15436"/>
                  <a:pt x="20809" y="15243"/>
                </a:cubicBezTo>
                <a:cubicBezTo>
                  <a:pt x="21064" y="14904"/>
                  <a:pt x="20897" y="14516"/>
                  <a:pt x="20851" y="14423"/>
                </a:cubicBezTo>
                <a:lnTo>
                  <a:pt x="19004" y="9597"/>
                </a:lnTo>
                <a:cubicBezTo>
                  <a:pt x="19575" y="8898"/>
                  <a:pt x="19738" y="7999"/>
                  <a:pt x="19424" y="7174"/>
                </a:cubicBezTo>
                <a:cubicBezTo>
                  <a:pt x="19108" y="6348"/>
                  <a:pt x="18357" y="5718"/>
                  <a:pt x="17430" y="5460"/>
                </a:cubicBezTo>
                <a:lnTo>
                  <a:pt x="15583" y="634"/>
                </a:lnTo>
                <a:cubicBezTo>
                  <a:pt x="15373" y="76"/>
                  <a:pt x="14968" y="0"/>
                  <a:pt x="14744" y="0"/>
                </a:cubicBezTo>
                <a:close/>
                <a:moveTo>
                  <a:pt x="14723" y="2068"/>
                </a:moveTo>
                <a:lnTo>
                  <a:pt x="16402" y="6485"/>
                </a:lnTo>
                <a:lnTo>
                  <a:pt x="17493" y="9336"/>
                </a:lnTo>
                <a:lnTo>
                  <a:pt x="19151" y="13715"/>
                </a:lnTo>
                <a:cubicBezTo>
                  <a:pt x="18071" y="13136"/>
                  <a:pt x="16154" y="12373"/>
                  <a:pt x="13442" y="12373"/>
                </a:cubicBezTo>
                <a:cubicBezTo>
                  <a:pt x="11898" y="12373"/>
                  <a:pt x="10265" y="12631"/>
                  <a:pt x="8594" y="13137"/>
                </a:cubicBezTo>
                <a:lnTo>
                  <a:pt x="6747" y="8292"/>
                </a:lnTo>
                <a:cubicBezTo>
                  <a:pt x="7383" y="8132"/>
                  <a:pt x="12910" y="6599"/>
                  <a:pt x="14723" y="2068"/>
                </a:cubicBezTo>
                <a:close/>
                <a:moveTo>
                  <a:pt x="14513" y="4770"/>
                </a:moveTo>
                <a:cubicBezTo>
                  <a:pt x="14230" y="4736"/>
                  <a:pt x="13962" y="4922"/>
                  <a:pt x="13925" y="5180"/>
                </a:cubicBezTo>
                <a:cubicBezTo>
                  <a:pt x="13655" y="7071"/>
                  <a:pt x="10492" y="7857"/>
                  <a:pt x="10462" y="7864"/>
                </a:cubicBezTo>
                <a:cubicBezTo>
                  <a:pt x="10177" y="7937"/>
                  <a:pt x="10009" y="8197"/>
                  <a:pt x="10084" y="8441"/>
                </a:cubicBezTo>
                <a:cubicBezTo>
                  <a:pt x="10153" y="8654"/>
                  <a:pt x="10377" y="8777"/>
                  <a:pt x="10609" y="8777"/>
                </a:cubicBezTo>
                <a:cubicBezTo>
                  <a:pt x="10654" y="8777"/>
                  <a:pt x="10710" y="8783"/>
                  <a:pt x="10756" y="8777"/>
                </a:cubicBezTo>
                <a:cubicBezTo>
                  <a:pt x="10913" y="8737"/>
                  <a:pt x="14622" y="7808"/>
                  <a:pt x="14974" y="5292"/>
                </a:cubicBezTo>
                <a:cubicBezTo>
                  <a:pt x="15010" y="5033"/>
                  <a:pt x="14806" y="4803"/>
                  <a:pt x="14513" y="4770"/>
                </a:cubicBezTo>
                <a:close/>
                <a:moveTo>
                  <a:pt x="4103" y="8404"/>
                </a:moveTo>
                <a:lnTo>
                  <a:pt x="1500" y="9187"/>
                </a:lnTo>
                <a:cubicBezTo>
                  <a:pt x="1500" y="9187"/>
                  <a:pt x="-536" y="9877"/>
                  <a:pt x="136" y="11646"/>
                </a:cubicBezTo>
                <a:lnTo>
                  <a:pt x="1060" y="14069"/>
                </a:lnTo>
                <a:cubicBezTo>
                  <a:pt x="1060" y="14069"/>
                  <a:pt x="1806" y="16127"/>
                  <a:pt x="3830" y="15522"/>
                </a:cubicBezTo>
                <a:cubicBezTo>
                  <a:pt x="3830" y="15522"/>
                  <a:pt x="4605" y="15323"/>
                  <a:pt x="4963" y="16454"/>
                </a:cubicBezTo>
                <a:lnTo>
                  <a:pt x="6642" y="20851"/>
                </a:lnTo>
                <a:cubicBezTo>
                  <a:pt x="6642" y="20851"/>
                  <a:pt x="6793" y="21600"/>
                  <a:pt x="7587" y="21355"/>
                </a:cubicBezTo>
                <a:cubicBezTo>
                  <a:pt x="7587" y="21355"/>
                  <a:pt x="10046" y="20982"/>
                  <a:pt x="8090" y="19212"/>
                </a:cubicBezTo>
                <a:cubicBezTo>
                  <a:pt x="8660" y="18154"/>
                  <a:pt x="6978" y="17445"/>
                  <a:pt x="6978" y="15988"/>
                </a:cubicBezTo>
                <a:cubicBezTo>
                  <a:pt x="6978" y="15988"/>
                  <a:pt x="7347" y="14951"/>
                  <a:pt x="7167" y="14479"/>
                </a:cubicBezTo>
                <a:lnTo>
                  <a:pt x="5068" y="8851"/>
                </a:lnTo>
                <a:cubicBezTo>
                  <a:pt x="5068" y="8851"/>
                  <a:pt x="4942" y="8150"/>
                  <a:pt x="4103" y="8404"/>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35" name="Shape 24066"/>
          <p:cNvSpPr/>
          <p:nvPr/>
        </p:nvSpPr>
        <p:spPr>
          <a:xfrm>
            <a:off x="2515867" y="2338674"/>
            <a:ext cx="359308" cy="367594"/>
          </a:xfrm>
          <a:custGeom>
            <a:avLst/>
            <a:gdLst/>
            <a:ahLst/>
            <a:cxnLst>
              <a:cxn ang="0">
                <a:pos x="wd2" y="hd2"/>
              </a:cxn>
              <a:cxn ang="5400000">
                <a:pos x="wd2" y="hd2"/>
              </a:cxn>
              <a:cxn ang="10800000">
                <a:pos x="wd2" y="hd2"/>
              </a:cxn>
              <a:cxn ang="16200000">
                <a:pos x="wd2" y="hd2"/>
              </a:cxn>
            </a:cxnLst>
            <a:rect l="0" t="0" r="r" b="b"/>
            <a:pathLst>
              <a:path w="21600" h="21600" extrusionOk="0">
                <a:moveTo>
                  <a:pt x="10159" y="0"/>
                </a:moveTo>
                <a:cubicBezTo>
                  <a:pt x="8097" y="0"/>
                  <a:pt x="6405" y="1635"/>
                  <a:pt x="6405" y="3652"/>
                </a:cubicBezTo>
                <a:lnTo>
                  <a:pt x="6405" y="4800"/>
                </a:lnTo>
                <a:cubicBezTo>
                  <a:pt x="6266" y="4990"/>
                  <a:pt x="6192" y="5227"/>
                  <a:pt x="6192" y="5461"/>
                </a:cubicBezTo>
                <a:lnTo>
                  <a:pt x="6192" y="6278"/>
                </a:lnTo>
                <a:cubicBezTo>
                  <a:pt x="6192" y="6612"/>
                  <a:pt x="6359" y="6935"/>
                  <a:pt x="6619" y="7148"/>
                </a:cubicBezTo>
                <a:cubicBezTo>
                  <a:pt x="6684" y="7353"/>
                  <a:pt x="6754" y="7548"/>
                  <a:pt x="6850" y="7757"/>
                </a:cubicBezTo>
                <a:cubicBezTo>
                  <a:pt x="7042" y="8249"/>
                  <a:pt x="7316" y="8761"/>
                  <a:pt x="7651" y="9235"/>
                </a:cubicBezTo>
                <a:cubicBezTo>
                  <a:pt x="7791" y="9435"/>
                  <a:pt x="7982" y="9674"/>
                  <a:pt x="8202" y="9913"/>
                </a:cubicBezTo>
                <a:cubicBezTo>
                  <a:pt x="8002" y="10053"/>
                  <a:pt x="7857" y="10227"/>
                  <a:pt x="7793" y="10417"/>
                </a:cubicBezTo>
                <a:lnTo>
                  <a:pt x="5694" y="11043"/>
                </a:lnTo>
                <a:cubicBezTo>
                  <a:pt x="5898" y="13642"/>
                  <a:pt x="8143" y="15687"/>
                  <a:pt x="10853" y="15687"/>
                </a:cubicBezTo>
                <a:cubicBezTo>
                  <a:pt x="13547" y="15687"/>
                  <a:pt x="15766" y="13671"/>
                  <a:pt x="15995" y="11096"/>
                </a:cubicBezTo>
                <a:lnTo>
                  <a:pt x="13718" y="10417"/>
                </a:lnTo>
                <a:cubicBezTo>
                  <a:pt x="13653" y="10227"/>
                  <a:pt x="13508" y="10053"/>
                  <a:pt x="13309" y="9913"/>
                </a:cubicBezTo>
                <a:cubicBezTo>
                  <a:pt x="13529" y="9674"/>
                  <a:pt x="13719" y="9435"/>
                  <a:pt x="13860" y="9235"/>
                </a:cubicBezTo>
                <a:cubicBezTo>
                  <a:pt x="14195" y="8760"/>
                  <a:pt x="14469" y="8249"/>
                  <a:pt x="14661" y="7757"/>
                </a:cubicBezTo>
                <a:cubicBezTo>
                  <a:pt x="14757" y="7548"/>
                  <a:pt x="14845" y="7353"/>
                  <a:pt x="14910" y="7148"/>
                </a:cubicBezTo>
                <a:cubicBezTo>
                  <a:pt x="15170" y="6935"/>
                  <a:pt x="15319" y="6612"/>
                  <a:pt x="15319" y="6278"/>
                </a:cubicBezTo>
                <a:lnTo>
                  <a:pt x="15319" y="5461"/>
                </a:lnTo>
                <a:cubicBezTo>
                  <a:pt x="15319" y="5227"/>
                  <a:pt x="15245" y="4990"/>
                  <a:pt x="15106" y="4800"/>
                </a:cubicBezTo>
                <a:lnTo>
                  <a:pt x="15106" y="3652"/>
                </a:lnTo>
                <a:cubicBezTo>
                  <a:pt x="15106" y="1635"/>
                  <a:pt x="13432" y="0"/>
                  <a:pt x="11369" y="0"/>
                </a:cubicBezTo>
                <a:lnTo>
                  <a:pt x="10159" y="0"/>
                </a:lnTo>
                <a:close/>
                <a:moveTo>
                  <a:pt x="9608" y="4452"/>
                </a:moveTo>
                <a:cubicBezTo>
                  <a:pt x="10150" y="4452"/>
                  <a:pt x="10599" y="4627"/>
                  <a:pt x="10942" y="4974"/>
                </a:cubicBezTo>
                <a:cubicBezTo>
                  <a:pt x="11370" y="5407"/>
                  <a:pt x="11874" y="5617"/>
                  <a:pt x="12419" y="5617"/>
                </a:cubicBezTo>
                <a:cubicBezTo>
                  <a:pt x="12728" y="5617"/>
                  <a:pt x="13041" y="5549"/>
                  <a:pt x="13362" y="5409"/>
                </a:cubicBezTo>
                <a:cubicBezTo>
                  <a:pt x="13436" y="5376"/>
                  <a:pt x="13524" y="5383"/>
                  <a:pt x="13593" y="5426"/>
                </a:cubicBezTo>
                <a:cubicBezTo>
                  <a:pt x="13625" y="5447"/>
                  <a:pt x="13646" y="5483"/>
                  <a:pt x="13665" y="5513"/>
                </a:cubicBezTo>
                <a:lnTo>
                  <a:pt x="13807" y="5513"/>
                </a:lnTo>
                <a:cubicBezTo>
                  <a:pt x="13939" y="5513"/>
                  <a:pt x="14038" y="5610"/>
                  <a:pt x="14038" y="5739"/>
                </a:cubicBezTo>
                <a:lnTo>
                  <a:pt x="14038" y="6122"/>
                </a:lnTo>
                <a:cubicBezTo>
                  <a:pt x="14038" y="6201"/>
                  <a:pt x="14000" y="6287"/>
                  <a:pt x="13931" y="6330"/>
                </a:cubicBezTo>
                <a:lnTo>
                  <a:pt x="13700" y="6470"/>
                </a:lnTo>
                <a:lnTo>
                  <a:pt x="13682" y="6574"/>
                </a:lnTo>
                <a:cubicBezTo>
                  <a:pt x="13606" y="7134"/>
                  <a:pt x="13291" y="7866"/>
                  <a:pt x="12828" y="8522"/>
                </a:cubicBezTo>
                <a:cubicBezTo>
                  <a:pt x="12241" y="9353"/>
                  <a:pt x="11690" y="9722"/>
                  <a:pt x="11405" y="9722"/>
                </a:cubicBezTo>
                <a:lnTo>
                  <a:pt x="10124" y="9722"/>
                </a:lnTo>
                <a:cubicBezTo>
                  <a:pt x="9839" y="9722"/>
                  <a:pt x="9287" y="9353"/>
                  <a:pt x="8700" y="8522"/>
                </a:cubicBezTo>
                <a:cubicBezTo>
                  <a:pt x="8237" y="7866"/>
                  <a:pt x="7904" y="7134"/>
                  <a:pt x="7829" y="6574"/>
                </a:cubicBezTo>
                <a:lnTo>
                  <a:pt x="7829" y="6470"/>
                </a:lnTo>
                <a:lnTo>
                  <a:pt x="7597" y="6330"/>
                </a:lnTo>
                <a:cubicBezTo>
                  <a:pt x="7529" y="6288"/>
                  <a:pt x="7473" y="6201"/>
                  <a:pt x="7473" y="6122"/>
                </a:cubicBezTo>
                <a:lnTo>
                  <a:pt x="7473" y="5739"/>
                </a:lnTo>
                <a:cubicBezTo>
                  <a:pt x="7473" y="5610"/>
                  <a:pt x="7589" y="5513"/>
                  <a:pt x="7722" y="5513"/>
                </a:cubicBezTo>
                <a:lnTo>
                  <a:pt x="7811" y="5513"/>
                </a:lnTo>
                <a:lnTo>
                  <a:pt x="7811" y="5096"/>
                </a:lnTo>
                <a:cubicBezTo>
                  <a:pt x="7811" y="5007"/>
                  <a:pt x="7871" y="4926"/>
                  <a:pt x="7953" y="4887"/>
                </a:cubicBezTo>
                <a:cubicBezTo>
                  <a:pt x="8282" y="4726"/>
                  <a:pt x="8930" y="4452"/>
                  <a:pt x="9608" y="4452"/>
                </a:cubicBezTo>
                <a:close/>
                <a:moveTo>
                  <a:pt x="1139" y="9461"/>
                </a:moveTo>
                <a:cubicBezTo>
                  <a:pt x="512" y="9461"/>
                  <a:pt x="0" y="9961"/>
                  <a:pt x="0" y="10574"/>
                </a:cubicBezTo>
                <a:cubicBezTo>
                  <a:pt x="0" y="11186"/>
                  <a:pt x="512" y="11670"/>
                  <a:pt x="1139" y="11670"/>
                </a:cubicBezTo>
                <a:lnTo>
                  <a:pt x="2455" y="11670"/>
                </a:lnTo>
                <a:cubicBezTo>
                  <a:pt x="2646" y="13057"/>
                  <a:pt x="3185" y="14341"/>
                  <a:pt x="3986" y="15426"/>
                </a:cubicBezTo>
                <a:lnTo>
                  <a:pt x="2900" y="16487"/>
                </a:lnTo>
                <a:cubicBezTo>
                  <a:pt x="2457" y="16920"/>
                  <a:pt x="2457" y="17618"/>
                  <a:pt x="2900" y="18052"/>
                </a:cubicBezTo>
                <a:cubicBezTo>
                  <a:pt x="3122" y="18269"/>
                  <a:pt x="3410" y="18383"/>
                  <a:pt x="3701" y="18383"/>
                </a:cubicBezTo>
                <a:cubicBezTo>
                  <a:pt x="3991" y="18383"/>
                  <a:pt x="4298" y="18269"/>
                  <a:pt x="4519" y="18052"/>
                </a:cubicBezTo>
                <a:lnTo>
                  <a:pt x="5551" y="17043"/>
                </a:lnTo>
                <a:cubicBezTo>
                  <a:pt x="6712" y="17961"/>
                  <a:pt x="8117" y="18582"/>
                  <a:pt x="9661" y="18800"/>
                </a:cubicBezTo>
                <a:lnTo>
                  <a:pt x="9661" y="20487"/>
                </a:lnTo>
                <a:cubicBezTo>
                  <a:pt x="9661" y="21099"/>
                  <a:pt x="10174" y="21600"/>
                  <a:pt x="10800" y="21600"/>
                </a:cubicBezTo>
                <a:cubicBezTo>
                  <a:pt x="11427" y="21600"/>
                  <a:pt x="11939" y="21099"/>
                  <a:pt x="11939" y="20487"/>
                </a:cubicBezTo>
                <a:lnTo>
                  <a:pt x="11939" y="18817"/>
                </a:lnTo>
                <a:cubicBezTo>
                  <a:pt x="13509" y="18628"/>
                  <a:pt x="14951" y="18023"/>
                  <a:pt x="16138" y="17113"/>
                </a:cubicBezTo>
                <a:lnTo>
                  <a:pt x="17099" y="18052"/>
                </a:lnTo>
                <a:cubicBezTo>
                  <a:pt x="17320" y="18269"/>
                  <a:pt x="17609" y="18383"/>
                  <a:pt x="17899" y="18383"/>
                </a:cubicBezTo>
                <a:cubicBezTo>
                  <a:pt x="18190" y="18383"/>
                  <a:pt x="18477" y="18269"/>
                  <a:pt x="18700" y="18052"/>
                </a:cubicBezTo>
                <a:cubicBezTo>
                  <a:pt x="19142" y="17618"/>
                  <a:pt x="19142" y="16920"/>
                  <a:pt x="18700" y="16487"/>
                </a:cubicBezTo>
                <a:lnTo>
                  <a:pt x="17721" y="15530"/>
                </a:lnTo>
                <a:cubicBezTo>
                  <a:pt x="18563" y="14425"/>
                  <a:pt x="19127" y="13099"/>
                  <a:pt x="19323" y="11670"/>
                </a:cubicBezTo>
                <a:lnTo>
                  <a:pt x="20461" y="11670"/>
                </a:lnTo>
                <a:cubicBezTo>
                  <a:pt x="21088" y="11670"/>
                  <a:pt x="21600" y="11186"/>
                  <a:pt x="21600" y="10574"/>
                </a:cubicBezTo>
                <a:cubicBezTo>
                  <a:pt x="21600" y="9961"/>
                  <a:pt x="21088" y="9461"/>
                  <a:pt x="20461" y="9461"/>
                </a:cubicBezTo>
                <a:lnTo>
                  <a:pt x="18255" y="9461"/>
                </a:lnTo>
                <a:cubicBezTo>
                  <a:pt x="17628" y="9461"/>
                  <a:pt x="17134" y="9961"/>
                  <a:pt x="17134" y="10574"/>
                </a:cubicBezTo>
                <a:cubicBezTo>
                  <a:pt x="17134" y="13936"/>
                  <a:pt x="14330" y="16661"/>
                  <a:pt x="10889" y="16661"/>
                </a:cubicBezTo>
                <a:cubicBezTo>
                  <a:pt x="7448" y="16661"/>
                  <a:pt x="4644" y="13936"/>
                  <a:pt x="4644" y="10574"/>
                </a:cubicBezTo>
                <a:cubicBezTo>
                  <a:pt x="4644" y="9961"/>
                  <a:pt x="4132" y="9461"/>
                  <a:pt x="3505" y="9461"/>
                </a:cubicBezTo>
                <a:lnTo>
                  <a:pt x="1139" y="9461"/>
                </a:lnTo>
                <a:close/>
                <a:moveTo>
                  <a:pt x="9234" y="10748"/>
                </a:moveTo>
                <a:cubicBezTo>
                  <a:pt x="9430" y="10849"/>
                  <a:pt x="9632" y="10923"/>
                  <a:pt x="9821" y="10957"/>
                </a:cubicBezTo>
                <a:cubicBezTo>
                  <a:pt x="9936" y="10976"/>
                  <a:pt x="10017" y="11068"/>
                  <a:pt x="10017" y="11183"/>
                </a:cubicBezTo>
                <a:lnTo>
                  <a:pt x="10017" y="11774"/>
                </a:lnTo>
                <a:cubicBezTo>
                  <a:pt x="10052" y="11786"/>
                  <a:pt x="10081" y="11799"/>
                  <a:pt x="10106" y="11826"/>
                </a:cubicBezTo>
                <a:cubicBezTo>
                  <a:pt x="10152" y="11876"/>
                  <a:pt x="10183" y="11952"/>
                  <a:pt x="10177" y="12017"/>
                </a:cubicBezTo>
                <a:cubicBezTo>
                  <a:pt x="10177" y="12017"/>
                  <a:pt x="10035" y="13252"/>
                  <a:pt x="10035" y="13252"/>
                </a:cubicBezTo>
                <a:cubicBezTo>
                  <a:pt x="10025" y="13348"/>
                  <a:pt x="9969" y="13435"/>
                  <a:pt x="9875" y="13461"/>
                </a:cubicBezTo>
                <a:cubicBezTo>
                  <a:pt x="9853" y="13467"/>
                  <a:pt x="9824" y="13478"/>
                  <a:pt x="9804" y="13478"/>
                </a:cubicBezTo>
                <a:cubicBezTo>
                  <a:pt x="9729" y="13478"/>
                  <a:pt x="9653" y="13434"/>
                  <a:pt x="9608" y="13374"/>
                </a:cubicBezTo>
                <a:lnTo>
                  <a:pt x="8932" y="12504"/>
                </a:lnTo>
                <a:cubicBezTo>
                  <a:pt x="8900" y="12464"/>
                  <a:pt x="8896" y="12417"/>
                  <a:pt x="8896" y="12365"/>
                </a:cubicBezTo>
                <a:lnTo>
                  <a:pt x="8896" y="10957"/>
                </a:lnTo>
                <a:cubicBezTo>
                  <a:pt x="8896" y="10874"/>
                  <a:pt x="8931" y="10807"/>
                  <a:pt x="9003" y="10765"/>
                </a:cubicBezTo>
                <a:cubicBezTo>
                  <a:pt x="9074" y="10722"/>
                  <a:pt x="9160" y="10709"/>
                  <a:pt x="9234" y="10748"/>
                </a:cubicBezTo>
                <a:close/>
                <a:moveTo>
                  <a:pt x="12277" y="10748"/>
                </a:moveTo>
                <a:cubicBezTo>
                  <a:pt x="12351" y="10709"/>
                  <a:pt x="12436" y="10722"/>
                  <a:pt x="12508" y="10765"/>
                </a:cubicBezTo>
                <a:cubicBezTo>
                  <a:pt x="12580" y="10808"/>
                  <a:pt x="12633" y="10873"/>
                  <a:pt x="12633" y="10957"/>
                </a:cubicBezTo>
                <a:cubicBezTo>
                  <a:pt x="12633" y="10957"/>
                  <a:pt x="12633" y="12365"/>
                  <a:pt x="12633" y="12365"/>
                </a:cubicBezTo>
                <a:cubicBezTo>
                  <a:pt x="12633" y="12417"/>
                  <a:pt x="12611" y="12464"/>
                  <a:pt x="12579" y="12504"/>
                </a:cubicBezTo>
                <a:lnTo>
                  <a:pt x="11903" y="13374"/>
                </a:lnTo>
                <a:cubicBezTo>
                  <a:pt x="11857" y="13434"/>
                  <a:pt x="11799" y="13478"/>
                  <a:pt x="11725" y="13478"/>
                </a:cubicBezTo>
                <a:cubicBezTo>
                  <a:pt x="11705" y="13478"/>
                  <a:pt x="11676" y="13467"/>
                  <a:pt x="11654" y="13461"/>
                </a:cubicBezTo>
                <a:cubicBezTo>
                  <a:pt x="11560" y="13436"/>
                  <a:pt x="11487" y="13348"/>
                  <a:pt x="11476" y="13252"/>
                </a:cubicBezTo>
                <a:lnTo>
                  <a:pt x="11352" y="12017"/>
                </a:lnTo>
                <a:cubicBezTo>
                  <a:pt x="11344" y="11952"/>
                  <a:pt x="11360" y="11876"/>
                  <a:pt x="11405" y="11826"/>
                </a:cubicBezTo>
                <a:cubicBezTo>
                  <a:pt x="11430" y="11799"/>
                  <a:pt x="11459" y="11786"/>
                  <a:pt x="11494" y="11774"/>
                </a:cubicBezTo>
                <a:lnTo>
                  <a:pt x="11494" y="11183"/>
                </a:lnTo>
                <a:cubicBezTo>
                  <a:pt x="11494" y="11070"/>
                  <a:pt x="11574" y="10976"/>
                  <a:pt x="11690" y="10957"/>
                </a:cubicBezTo>
                <a:cubicBezTo>
                  <a:pt x="11879" y="10923"/>
                  <a:pt x="12081" y="10849"/>
                  <a:pt x="12277" y="10748"/>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grpSp>
        <p:nvGrpSpPr>
          <p:cNvPr id="42" name="Group 41"/>
          <p:cNvGrpSpPr/>
          <p:nvPr/>
        </p:nvGrpSpPr>
        <p:grpSpPr>
          <a:xfrm>
            <a:off x="5768842" y="1485555"/>
            <a:ext cx="2819400" cy="362577"/>
            <a:chOff x="4190998" y="-819379"/>
            <a:chExt cx="4602220" cy="362577"/>
          </a:xfrm>
        </p:grpSpPr>
        <p:sp>
          <p:nvSpPr>
            <p:cNvPr id="36" name="TextBox 35"/>
            <p:cNvSpPr txBox="1"/>
            <p:nvPr/>
          </p:nvSpPr>
          <p:spPr>
            <a:xfrm>
              <a:off x="4191000" y="-819379"/>
              <a:ext cx="2028740" cy="147181"/>
            </a:xfrm>
            <a:prstGeom prst="rect">
              <a:avLst/>
            </a:prstGeom>
            <a:noFill/>
          </p:spPr>
          <p:txBody>
            <a:bodyPr wrap="square" lIns="0" tIns="0" rIns="0" bIns="0" rtlCol="0" anchor="ctr">
              <a:spAutoFit/>
            </a:bodyPr>
            <a:lstStyle/>
            <a:p>
              <a:r>
                <a:rPr lang="en-US" sz="1200" b="1" dirty="0" smtClean="0">
                  <a:solidFill>
                    <a:schemeClr val="bg1">
                      <a:lumMod val="50000"/>
                    </a:schemeClr>
                  </a:solidFill>
                  <a:latin typeface="+mj-lt"/>
                </a:rPr>
                <a:t>Key Title Here</a:t>
              </a:r>
              <a:endParaRPr lang="en-US" sz="1200" b="1" dirty="0">
                <a:solidFill>
                  <a:schemeClr val="bg1">
                    <a:lumMod val="50000"/>
                  </a:schemeClr>
                </a:solidFill>
                <a:latin typeface="+mj-lt"/>
              </a:endParaRPr>
            </a:p>
          </p:txBody>
        </p:sp>
        <p:grpSp>
          <p:nvGrpSpPr>
            <p:cNvPr id="37" name="Group 36"/>
            <p:cNvGrpSpPr/>
            <p:nvPr/>
          </p:nvGrpSpPr>
          <p:grpSpPr>
            <a:xfrm>
              <a:off x="4190998" y="-644120"/>
              <a:ext cx="4602220" cy="187318"/>
              <a:chOff x="343417" y="3939533"/>
              <a:chExt cx="4572001" cy="235026"/>
            </a:xfrm>
          </p:grpSpPr>
          <p:sp>
            <p:nvSpPr>
              <p:cNvPr id="38" name="Rounded Rectangle 37"/>
              <p:cNvSpPr/>
              <p:nvPr/>
            </p:nvSpPr>
            <p:spPr bwMode="auto">
              <a:xfrm>
                <a:off x="343417" y="3939533"/>
                <a:ext cx="4572001" cy="235026"/>
              </a:xfrm>
              <a:prstGeom prst="roundRect">
                <a:avLst>
                  <a:gd name="adj" fmla="val 50000"/>
                </a:avLst>
              </a:prstGeom>
              <a:solidFill>
                <a:schemeClr val="bg1"/>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p>
            </p:txBody>
          </p:sp>
          <p:sp>
            <p:nvSpPr>
              <p:cNvPr id="39" name="Rounded Rectangle 38"/>
              <p:cNvSpPr/>
              <p:nvPr/>
            </p:nvSpPr>
            <p:spPr bwMode="auto">
              <a:xfrm>
                <a:off x="402176" y="3962400"/>
                <a:ext cx="3926853" cy="189306"/>
              </a:xfrm>
              <a:prstGeom prst="roundRect">
                <a:avLst>
                  <a:gd name="adj" fmla="val 50000"/>
                </a:avLst>
              </a:prstGeom>
              <a:solidFill>
                <a:schemeClr val="accent1"/>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smtClean="0">
                    <a:solidFill>
                      <a:schemeClr val="bg1"/>
                    </a:solidFill>
                  </a:rPr>
                  <a:t>90%</a:t>
                </a:r>
                <a:endParaRPr lang="en-US" sz="1000" b="1" dirty="0">
                  <a:solidFill>
                    <a:schemeClr val="bg1"/>
                  </a:solidFill>
                </a:endParaRPr>
              </a:p>
            </p:txBody>
          </p:sp>
        </p:grpSp>
      </p:grpSp>
      <p:grpSp>
        <p:nvGrpSpPr>
          <p:cNvPr id="43" name="Group 42"/>
          <p:cNvGrpSpPr/>
          <p:nvPr/>
        </p:nvGrpSpPr>
        <p:grpSpPr>
          <a:xfrm>
            <a:off x="5768842" y="2341183"/>
            <a:ext cx="2819400" cy="362577"/>
            <a:chOff x="4190998" y="-819379"/>
            <a:chExt cx="4602220" cy="362577"/>
          </a:xfrm>
        </p:grpSpPr>
        <p:sp>
          <p:nvSpPr>
            <p:cNvPr id="44" name="TextBox 43"/>
            <p:cNvSpPr txBox="1"/>
            <p:nvPr/>
          </p:nvSpPr>
          <p:spPr>
            <a:xfrm>
              <a:off x="4191000" y="-819379"/>
              <a:ext cx="2028740" cy="147181"/>
            </a:xfrm>
            <a:prstGeom prst="rect">
              <a:avLst/>
            </a:prstGeom>
            <a:noFill/>
          </p:spPr>
          <p:txBody>
            <a:bodyPr wrap="square" lIns="0" tIns="0" rIns="0" bIns="0" rtlCol="0" anchor="ctr">
              <a:spAutoFit/>
            </a:bodyPr>
            <a:lstStyle/>
            <a:p>
              <a:r>
                <a:rPr lang="en-US" sz="1200" b="1" dirty="0" smtClean="0">
                  <a:solidFill>
                    <a:schemeClr val="bg1">
                      <a:lumMod val="50000"/>
                    </a:schemeClr>
                  </a:solidFill>
                  <a:latin typeface="+mj-lt"/>
                </a:rPr>
                <a:t>Key Title Here</a:t>
              </a:r>
              <a:endParaRPr lang="en-US" sz="1200" b="1" dirty="0">
                <a:solidFill>
                  <a:schemeClr val="bg1">
                    <a:lumMod val="50000"/>
                  </a:schemeClr>
                </a:solidFill>
                <a:latin typeface="+mj-lt"/>
              </a:endParaRPr>
            </a:p>
          </p:txBody>
        </p:sp>
        <p:grpSp>
          <p:nvGrpSpPr>
            <p:cNvPr id="45" name="Group 44"/>
            <p:cNvGrpSpPr/>
            <p:nvPr/>
          </p:nvGrpSpPr>
          <p:grpSpPr>
            <a:xfrm>
              <a:off x="4190998" y="-644120"/>
              <a:ext cx="4602220" cy="187318"/>
              <a:chOff x="343417" y="3939533"/>
              <a:chExt cx="4572001" cy="235026"/>
            </a:xfrm>
          </p:grpSpPr>
          <p:sp>
            <p:nvSpPr>
              <p:cNvPr id="46" name="Rounded Rectangle 45"/>
              <p:cNvSpPr/>
              <p:nvPr/>
            </p:nvSpPr>
            <p:spPr bwMode="auto">
              <a:xfrm>
                <a:off x="343417" y="3939533"/>
                <a:ext cx="4572001" cy="235026"/>
              </a:xfrm>
              <a:prstGeom prst="roundRect">
                <a:avLst>
                  <a:gd name="adj" fmla="val 50000"/>
                </a:avLst>
              </a:prstGeom>
              <a:solidFill>
                <a:schemeClr val="bg1"/>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p>
            </p:txBody>
          </p:sp>
          <p:sp>
            <p:nvSpPr>
              <p:cNvPr id="47" name="Rounded Rectangle 46"/>
              <p:cNvSpPr/>
              <p:nvPr/>
            </p:nvSpPr>
            <p:spPr bwMode="auto">
              <a:xfrm>
                <a:off x="402176" y="3962400"/>
                <a:ext cx="3558747" cy="189306"/>
              </a:xfrm>
              <a:prstGeom prst="roundRect">
                <a:avLst>
                  <a:gd name="adj" fmla="val 50000"/>
                </a:avLst>
              </a:prstGeom>
              <a:solidFill>
                <a:schemeClr val="accent2"/>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smtClean="0">
                    <a:solidFill>
                      <a:schemeClr val="bg1"/>
                    </a:solidFill>
                  </a:rPr>
                  <a:t>80%</a:t>
                </a:r>
                <a:endParaRPr lang="en-US" sz="1000" b="1" dirty="0">
                  <a:solidFill>
                    <a:schemeClr val="bg1"/>
                  </a:solidFill>
                </a:endParaRPr>
              </a:p>
            </p:txBody>
          </p:sp>
        </p:grpSp>
      </p:grpSp>
      <p:grpSp>
        <p:nvGrpSpPr>
          <p:cNvPr id="48" name="Group 47"/>
          <p:cNvGrpSpPr/>
          <p:nvPr/>
        </p:nvGrpSpPr>
        <p:grpSpPr>
          <a:xfrm>
            <a:off x="5768842" y="3275463"/>
            <a:ext cx="2819400" cy="362577"/>
            <a:chOff x="4190998" y="-819379"/>
            <a:chExt cx="4602220" cy="362577"/>
          </a:xfrm>
        </p:grpSpPr>
        <p:sp>
          <p:nvSpPr>
            <p:cNvPr id="49" name="TextBox 48"/>
            <p:cNvSpPr txBox="1"/>
            <p:nvPr/>
          </p:nvSpPr>
          <p:spPr>
            <a:xfrm>
              <a:off x="4191000" y="-819379"/>
              <a:ext cx="2028740" cy="147181"/>
            </a:xfrm>
            <a:prstGeom prst="rect">
              <a:avLst/>
            </a:prstGeom>
            <a:noFill/>
          </p:spPr>
          <p:txBody>
            <a:bodyPr wrap="square" lIns="0" tIns="0" rIns="0" bIns="0" rtlCol="0" anchor="ctr">
              <a:spAutoFit/>
            </a:bodyPr>
            <a:lstStyle/>
            <a:p>
              <a:r>
                <a:rPr lang="en-US" sz="1200" b="1" dirty="0" smtClean="0">
                  <a:solidFill>
                    <a:schemeClr val="bg1">
                      <a:lumMod val="50000"/>
                    </a:schemeClr>
                  </a:solidFill>
                  <a:latin typeface="+mj-lt"/>
                </a:rPr>
                <a:t>Key Title Here</a:t>
              </a:r>
              <a:endParaRPr lang="en-US" sz="1200" b="1" dirty="0">
                <a:solidFill>
                  <a:schemeClr val="bg1">
                    <a:lumMod val="50000"/>
                  </a:schemeClr>
                </a:solidFill>
                <a:latin typeface="+mj-lt"/>
              </a:endParaRPr>
            </a:p>
          </p:txBody>
        </p:sp>
        <p:grpSp>
          <p:nvGrpSpPr>
            <p:cNvPr id="50" name="Group 49"/>
            <p:cNvGrpSpPr/>
            <p:nvPr/>
          </p:nvGrpSpPr>
          <p:grpSpPr>
            <a:xfrm>
              <a:off x="4190998" y="-644120"/>
              <a:ext cx="4602220" cy="187318"/>
              <a:chOff x="343417" y="3939533"/>
              <a:chExt cx="4572001" cy="235026"/>
            </a:xfrm>
          </p:grpSpPr>
          <p:sp>
            <p:nvSpPr>
              <p:cNvPr id="51" name="Rounded Rectangle 50"/>
              <p:cNvSpPr/>
              <p:nvPr/>
            </p:nvSpPr>
            <p:spPr bwMode="auto">
              <a:xfrm>
                <a:off x="343417" y="3939533"/>
                <a:ext cx="4572001" cy="235026"/>
              </a:xfrm>
              <a:prstGeom prst="roundRect">
                <a:avLst>
                  <a:gd name="adj" fmla="val 50000"/>
                </a:avLst>
              </a:prstGeom>
              <a:solidFill>
                <a:schemeClr val="bg1"/>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p>
            </p:txBody>
          </p:sp>
          <p:sp>
            <p:nvSpPr>
              <p:cNvPr id="52" name="Rounded Rectangle 51"/>
              <p:cNvSpPr/>
              <p:nvPr/>
            </p:nvSpPr>
            <p:spPr bwMode="auto">
              <a:xfrm>
                <a:off x="402175" y="3962400"/>
                <a:ext cx="4151871" cy="189306"/>
              </a:xfrm>
              <a:prstGeom prst="roundRect">
                <a:avLst>
                  <a:gd name="adj" fmla="val 50000"/>
                </a:avLst>
              </a:prstGeom>
              <a:solidFill>
                <a:schemeClr val="accent3"/>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smtClean="0">
                    <a:solidFill>
                      <a:schemeClr val="bg1"/>
                    </a:solidFill>
                  </a:rPr>
                  <a:t>95%</a:t>
                </a:r>
                <a:endParaRPr lang="en-US" sz="1000" b="1" dirty="0">
                  <a:solidFill>
                    <a:schemeClr val="bg1"/>
                  </a:solidFill>
                </a:endParaRPr>
              </a:p>
            </p:txBody>
          </p:sp>
        </p:grpSp>
      </p:grpSp>
      <p:grpSp>
        <p:nvGrpSpPr>
          <p:cNvPr id="53" name="Group 52"/>
          <p:cNvGrpSpPr/>
          <p:nvPr/>
        </p:nvGrpSpPr>
        <p:grpSpPr>
          <a:xfrm>
            <a:off x="5768842" y="4131091"/>
            <a:ext cx="2819400" cy="362577"/>
            <a:chOff x="4190998" y="-819379"/>
            <a:chExt cx="4602220" cy="362577"/>
          </a:xfrm>
        </p:grpSpPr>
        <p:sp>
          <p:nvSpPr>
            <p:cNvPr id="54" name="TextBox 53"/>
            <p:cNvSpPr txBox="1"/>
            <p:nvPr/>
          </p:nvSpPr>
          <p:spPr>
            <a:xfrm>
              <a:off x="4191000" y="-819379"/>
              <a:ext cx="2028740" cy="147181"/>
            </a:xfrm>
            <a:prstGeom prst="rect">
              <a:avLst/>
            </a:prstGeom>
            <a:noFill/>
          </p:spPr>
          <p:txBody>
            <a:bodyPr wrap="square" lIns="0" tIns="0" rIns="0" bIns="0" rtlCol="0" anchor="ctr">
              <a:spAutoFit/>
            </a:bodyPr>
            <a:lstStyle/>
            <a:p>
              <a:r>
                <a:rPr lang="en-US" sz="1200" b="1" dirty="0" smtClean="0">
                  <a:solidFill>
                    <a:schemeClr val="bg1">
                      <a:lumMod val="50000"/>
                    </a:schemeClr>
                  </a:solidFill>
                  <a:latin typeface="+mj-lt"/>
                </a:rPr>
                <a:t>Key Title Here</a:t>
              </a:r>
              <a:endParaRPr lang="en-US" sz="1200" b="1" dirty="0">
                <a:solidFill>
                  <a:schemeClr val="bg1">
                    <a:lumMod val="50000"/>
                  </a:schemeClr>
                </a:solidFill>
                <a:latin typeface="+mj-lt"/>
              </a:endParaRPr>
            </a:p>
          </p:txBody>
        </p:sp>
        <p:grpSp>
          <p:nvGrpSpPr>
            <p:cNvPr id="55" name="Group 54"/>
            <p:cNvGrpSpPr/>
            <p:nvPr/>
          </p:nvGrpSpPr>
          <p:grpSpPr>
            <a:xfrm>
              <a:off x="4190998" y="-644120"/>
              <a:ext cx="4602220" cy="187318"/>
              <a:chOff x="343417" y="3939533"/>
              <a:chExt cx="4572001" cy="235026"/>
            </a:xfrm>
          </p:grpSpPr>
          <p:sp>
            <p:nvSpPr>
              <p:cNvPr id="56" name="Rounded Rectangle 55"/>
              <p:cNvSpPr/>
              <p:nvPr/>
            </p:nvSpPr>
            <p:spPr bwMode="auto">
              <a:xfrm>
                <a:off x="343417" y="3939533"/>
                <a:ext cx="4572001" cy="235026"/>
              </a:xfrm>
              <a:prstGeom prst="roundRect">
                <a:avLst>
                  <a:gd name="adj" fmla="val 50000"/>
                </a:avLst>
              </a:prstGeom>
              <a:solidFill>
                <a:schemeClr val="bg1"/>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p>
            </p:txBody>
          </p:sp>
          <p:sp>
            <p:nvSpPr>
              <p:cNvPr id="57" name="Rounded Rectangle 56"/>
              <p:cNvSpPr/>
              <p:nvPr/>
            </p:nvSpPr>
            <p:spPr bwMode="auto">
              <a:xfrm>
                <a:off x="402176" y="3962400"/>
                <a:ext cx="2520779" cy="189306"/>
              </a:xfrm>
              <a:prstGeom prst="roundRect">
                <a:avLst>
                  <a:gd name="adj" fmla="val 50000"/>
                </a:avLst>
              </a:prstGeom>
              <a:solidFill>
                <a:schemeClr val="accent4"/>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smtClean="0">
                    <a:solidFill>
                      <a:schemeClr val="bg1"/>
                    </a:solidFill>
                  </a:rPr>
                  <a:t>50%</a:t>
                </a:r>
                <a:endParaRPr lang="en-US" sz="1000" b="1" dirty="0">
                  <a:solidFill>
                    <a:schemeClr val="bg1"/>
                  </a:solidFill>
                </a:endParaRPr>
              </a:p>
            </p:txBody>
          </p:sp>
        </p:grpSp>
      </p:grpSp>
    </p:spTree>
    <p:extLst>
      <p:ext uri="{BB962C8B-B14F-4D97-AF65-F5344CB8AC3E}">
        <p14:creationId xmlns:p14="http://schemas.microsoft.com/office/powerpoint/2010/main" val="1606279976"/>
      </p:ext>
    </p:extLst>
  </p:cSld>
  <p:clrMapOvr>
    <a:masterClrMapping/>
  </p:clrMapOvr>
  <p:transition spd="slow">
    <p:push dir="u"/>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a:t>Process Infographic</a:t>
            </a:r>
          </a:p>
        </p:txBody>
      </p:sp>
      <p:grpSp>
        <p:nvGrpSpPr>
          <p:cNvPr id="34" name="Group 33"/>
          <p:cNvGrpSpPr/>
          <p:nvPr/>
        </p:nvGrpSpPr>
        <p:grpSpPr>
          <a:xfrm flipH="1">
            <a:off x="4613477" y="1452880"/>
            <a:ext cx="1553518" cy="1610078"/>
            <a:chOff x="1934067" y="2570684"/>
            <a:chExt cx="1941921" cy="2012622"/>
          </a:xfrm>
        </p:grpSpPr>
        <p:sp>
          <p:nvSpPr>
            <p:cNvPr id="36" name="Rounded Rectangle 6"/>
            <p:cNvSpPr/>
            <p:nvPr/>
          </p:nvSpPr>
          <p:spPr>
            <a:xfrm>
              <a:off x="1934067" y="2641385"/>
              <a:ext cx="1941921" cy="1941921"/>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sp>
          <p:nvSpPr>
            <p:cNvPr id="37" name="Rounded Rectangle 7"/>
            <p:cNvSpPr/>
            <p:nvPr/>
          </p:nvSpPr>
          <p:spPr>
            <a:xfrm>
              <a:off x="1934067" y="2570684"/>
              <a:ext cx="1941921" cy="194192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grpSp>
      <p:grpSp>
        <p:nvGrpSpPr>
          <p:cNvPr id="30" name="Group 29"/>
          <p:cNvGrpSpPr/>
          <p:nvPr/>
        </p:nvGrpSpPr>
        <p:grpSpPr>
          <a:xfrm flipH="1">
            <a:off x="2977005" y="1452880"/>
            <a:ext cx="1553518" cy="1610078"/>
            <a:chOff x="3979683" y="2570684"/>
            <a:chExt cx="1941921" cy="2012622"/>
          </a:xfrm>
        </p:grpSpPr>
        <p:sp>
          <p:nvSpPr>
            <p:cNvPr id="32" name="Rounded Rectangle 11"/>
            <p:cNvSpPr/>
            <p:nvPr/>
          </p:nvSpPr>
          <p:spPr>
            <a:xfrm>
              <a:off x="3979683" y="2641385"/>
              <a:ext cx="1941921" cy="1941921"/>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sp>
          <p:nvSpPr>
            <p:cNvPr id="33" name="Rounded Rectangle 12"/>
            <p:cNvSpPr/>
            <p:nvPr/>
          </p:nvSpPr>
          <p:spPr>
            <a:xfrm>
              <a:off x="3979683" y="2570684"/>
              <a:ext cx="1941921" cy="194192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grpSp>
      <p:grpSp>
        <p:nvGrpSpPr>
          <p:cNvPr id="26" name="Group 25"/>
          <p:cNvGrpSpPr/>
          <p:nvPr/>
        </p:nvGrpSpPr>
        <p:grpSpPr>
          <a:xfrm flipH="1">
            <a:off x="4613480" y="3115748"/>
            <a:ext cx="1553517" cy="1610078"/>
            <a:chOff x="1934067" y="4649295"/>
            <a:chExt cx="1941921" cy="2012622"/>
          </a:xfrm>
        </p:grpSpPr>
        <p:sp>
          <p:nvSpPr>
            <p:cNvPr id="28" name="Rounded Rectangle 16"/>
            <p:cNvSpPr/>
            <p:nvPr/>
          </p:nvSpPr>
          <p:spPr>
            <a:xfrm>
              <a:off x="1934067" y="4719996"/>
              <a:ext cx="1941921" cy="1941921"/>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sp>
          <p:nvSpPr>
            <p:cNvPr id="29" name="Rounded Rectangle 17"/>
            <p:cNvSpPr/>
            <p:nvPr/>
          </p:nvSpPr>
          <p:spPr>
            <a:xfrm>
              <a:off x="1934067" y="4649295"/>
              <a:ext cx="1941921" cy="194192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grpSp>
      <p:grpSp>
        <p:nvGrpSpPr>
          <p:cNvPr id="18" name="Group 17"/>
          <p:cNvGrpSpPr/>
          <p:nvPr/>
        </p:nvGrpSpPr>
        <p:grpSpPr>
          <a:xfrm flipH="1">
            <a:off x="2977005" y="3115748"/>
            <a:ext cx="1553518" cy="1610078"/>
            <a:chOff x="3979683" y="4649295"/>
            <a:chExt cx="1941921" cy="2012622"/>
          </a:xfrm>
        </p:grpSpPr>
        <p:sp>
          <p:nvSpPr>
            <p:cNvPr id="20" name="Rounded Rectangle 21"/>
            <p:cNvSpPr/>
            <p:nvPr/>
          </p:nvSpPr>
          <p:spPr>
            <a:xfrm>
              <a:off x="3979683" y="4719996"/>
              <a:ext cx="1941921" cy="1941921"/>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sp>
          <p:nvSpPr>
            <p:cNvPr id="21" name="Rounded Rectangle 22"/>
            <p:cNvSpPr/>
            <p:nvPr/>
          </p:nvSpPr>
          <p:spPr>
            <a:xfrm>
              <a:off x="3979683" y="4649295"/>
              <a:ext cx="1941921" cy="194192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grpSp>
      <p:sp>
        <p:nvSpPr>
          <p:cNvPr id="38" name="Rectangle 37"/>
          <p:cNvSpPr/>
          <p:nvPr/>
        </p:nvSpPr>
        <p:spPr>
          <a:xfrm>
            <a:off x="6896517" y="1466850"/>
            <a:ext cx="1852846"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39" name="Rectangle 38"/>
          <p:cNvSpPr/>
          <p:nvPr/>
        </p:nvSpPr>
        <p:spPr>
          <a:xfrm>
            <a:off x="6896517" y="2320968"/>
            <a:ext cx="1852846"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0" name="Rectangle 39"/>
          <p:cNvSpPr/>
          <p:nvPr/>
        </p:nvSpPr>
        <p:spPr>
          <a:xfrm>
            <a:off x="6896517" y="3175086"/>
            <a:ext cx="1852846"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1" name="Rectangle 40"/>
          <p:cNvSpPr/>
          <p:nvPr/>
        </p:nvSpPr>
        <p:spPr>
          <a:xfrm>
            <a:off x="6896517" y="4029203"/>
            <a:ext cx="1852846"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2" name="Freeform 45"/>
          <p:cNvSpPr>
            <a:spLocks noEditPoints="1"/>
          </p:cNvSpPr>
          <p:nvPr/>
        </p:nvSpPr>
        <p:spPr bwMode="auto">
          <a:xfrm>
            <a:off x="6567889" y="1625537"/>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5"/>
          <p:cNvSpPr>
            <a:spLocks noEditPoints="1"/>
          </p:cNvSpPr>
          <p:nvPr/>
        </p:nvSpPr>
        <p:spPr bwMode="auto">
          <a:xfrm>
            <a:off x="6567889" y="2479655"/>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5"/>
          <p:cNvSpPr>
            <a:spLocks noEditPoints="1"/>
          </p:cNvSpPr>
          <p:nvPr/>
        </p:nvSpPr>
        <p:spPr bwMode="auto">
          <a:xfrm>
            <a:off x="6567889" y="3333773"/>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noEditPoints="1"/>
          </p:cNvSpPr>
          <p:nvPr/>
        </p:nvSpPr>
        <p:spPr bwMode="auto">
          <a:xfrm>
            <a:off x="6567889" y="4187890"/>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8" name="Rectangle 47"/>
          <p:cNvSpPr/>
          <p:nvPr/>
        </p:nvSpPr>
        <p:spPr>
          <a:xfrm flipH="1">
            <a:off x="381000" y="1466850"/>
            <a:ext cx="1852846" cy="646331"/>
          </a:xfrm>
          <a:prstGeom prst="rect">
            <a:avLst/>
          </a:prstGeom>
        </p:spPr>
        <p:txBody>
          <a:bodyPr wrap="square" anchor="ctr">
            <a:spAutoFit/>
          </a:bodyPr>
          <a:lstStyle/>
          <a:p>
            <a:pPr algn="r">
              <a:lnSpc>
                <a:spcPct val="120000"/>
              </a:lnSpc>
            </a:pPr>
            <a:r>
              <a:rPr lang="en-US" sz="1200" b="1" dirty="0">
                <a:solidFill>
                  <a:schemeClr val="accent1"/>
                </a:solidFill>
              </a:rPr>
              <a:t>Your Title Here</a:t>
            </a:r>
          </a:p>
          <a:p>
            <a:pPr algn="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9" name="Rectangle 48"/>
          <p:cNvSpPr/>
          <p:nvPr/>
        </p:nvSpPr>
        <p:spPr>
          <a:xfrm flipH="1">
            <a:off x="381000" y="2320968"/>
            <a:ext cx="1852846" cy="646331"/>
          </a:xfrm>
          <a:prstGeom prst="rect">
            <a:avLst/>
          </a:prstGeom>
        </p:spPr>
        <p:txBody>
          <a:bodyPr wrap="square" anchor="ctr">
            <a:spAutoFit/>
          </a:bodyPr>
          <a:lstStyle/>
          <a:p>
            <a:pPr algn="r">
              <a:lnSpc>
                <a:spcPct val="120000"/>
              </a:lnSpc>
            </a:pPr>
            <a:r>
              <a:rPr lang="en-US" sz="1200" b="1" dirty="0">
                <a:solidFill>
                  <a:schemeClr val="accent1"/>
                </a:solidFill>
              </a:rPr>
              <a:t>Your Title Here</a:t>
            </a:r>
          </a:p>
          <a:p>
            <a:pPr algn="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50" name="Rectangle 49"/>
          <p:cNvSpPr/>
          <p:nvPr/>
        </p:nvSpPr>
        <p:spPr>
          <a:xfrm flipH="1">
            <a:off x="381000" y="3175086"/>
            <a:ext cx="1852846" cy="646331"/>
          </a:xfrm>
          <a:prstGeom prst="rect">
            <a:avLst/>
          </a:prstGeom>
        </p:spPr>
        <p:txBody>
          <a:bodyPr wrap="square" anchor="ctr">
            <a:spAutoFit/>
          </a:bodyPr>
          <a:lstStyle/>
          <a:p>
            <a:pPr algn="r">
              <a:lnSpc>
                <a:spcPct val="120000"/>
              </a:lnSpc>
            </a:pPr>
            <a:r>
              <a:rPr lang="en-US" sz="1200" b="1" dirty="0">
                <a:solidFill>
                  <a:schemeClr val="accent4"/>
                </a:solidFill>
              </a:rPr>
              <a:t>Your Title Here</a:t>
            </a:r>
          </a:p>
          <a:p>
            <a:pPr algn="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51" name="Rectangle 50"/>
          <p:cNvSpPr/>
          <p:nvPr/>
        </p:nvSpPr>
        <p:spPr>
          <a:xfrm flipH="1">
            <a:off x="381000" y="4029203"/>
            <a:ext cx="1852846" cy="646331"/>
          </a:xfrm>
          <a:prstGeom prst="rect">
            <a:avLst/>
          </a:prstGeom>
        </p:spPr>
        <p:txBody>
          <a:bodyPr wrap="square" anchor="ctr">
            <a:spAutoFit/>
          </a:bodyPr>
          <a:lstStyle/>
          <a:p>
            <a:pPr algn="r">
              <a:lnSpc>
                <a:spcPct val="120000"/>
              </a:lnSpc>
            </a:pPr>
            <a:r>
              <a:rPr lang="en-US" sz="1200" b="1" dirty="0">
                <a:solidFill>
                  <a:schemeClr val="accent4"/>
                </a:solidFill>
              </a:rPr>
              <a:t>Your Title Here</a:t>
            </a:r>
          </a:p>
          <a:p>
            <a:pPr algn="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52" name="Freeform 45"/>
          <p:cNvSpPr>
            <a:spLocks noEditPoints="1"/>
          </p:cNvSpPr>
          <p:nvPr/>
        </p:nvSpPr>
        <p:spPr bwMode="auto">
          <a:xfrm>
            <a:off x="2233514" y="1625537"/>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pPr algn="r"/>
            <a:endParaRPr lang="en-US" sz="1350" dirty="0"/>
          </a:p>
        </p:txBody>
      </p:sp>
      <p:sp>
        <p:nvSpPr>
          <p:cNvPr id="53" name="Freeform 45"/>
          <p:cNvSpPr>
            <a:spLocks noEditPoints="1"/>
          </p:cNvSpPr>
          <p:nvPr/>
        </p:nvSpPr>
        <p:spPr bwMode="auto">
          <a:xfrm>
            <a:off x="2233514" y="2479655"/>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pPr algn="r"/>
            <a:endParaRPr lang="en-US" sz="1350" dirty="0"/>
          </a:p>
        </p:txBody>
      </p:sp>
      <p:sp>
        <p:nvSpPr>
          <p:cNvPr id="54" name="Freeform 45"/>
          <p:cNvSpPr>
            <a:spLocks noEditPoints="1"/>
          </p:cNvSpPr>
          <p:nvPr/>
        </p:nvSpPr>
        <p:spPr bwMode="auto">
          <a:xfrm>
            <a:off x="2233514" y="3333773"/>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pPr algn="r"/>
            <a:endParaRPr lang="en-US" sz="1350" dirty="0"/>
          </a:p>
        </p:txBody>
      </p:sp>
      <p:sp>
        <p:nvSpPr>
          <p:cNvPr id="55" name="Freeform 45"/>
          <p:cNvSpPr>
            <a:spLocks noEditPoints="1"/>
          </p:cNvSpPr>
          <p:nvPr/>
        </p:nvSpPr>
        <p:spPr bwMode="auto">
          <a:xfrm>
            <a:off x="2233514" y="4187890"/>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pPr algn="r"/>
            <a:endParaRPr lang="en-US" sz="1350" dirty="0"/>
          </a:p>
        </p:txBody>
      </p:sp>
      <p:sp>
        <p:nvSpPr>
          <p:cNvPr id="7" name="Left Brace 6"/>
          <p:cNvSpPr/>
          <p:nvPr/>
        </p:nvSpPr>
        <p:spPr>
          <a:xfrm flipH="1">
            <a:off x="2623492" y="1611224"/>
            <a:ext cx="251846" cy="1293390"/>
          </a:xfrm>
          <a:prstGeom prst="leftBrace">
            <a:avLst>
              <a:gd name="adj1" fmla="val 63803"/>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8" name="Left Brace 57"/>
          <p:cNvSpPr/>
          <p:nvPr/>
        </p:nvSpPr>
        <p:spPr>
          <a:xfrm>
            <a:off x="6268662" y="1611224"/>
            <a:ext cx="251846" cy="1293390"/>
          </a:xfrm>
          <a:prstGeom prst="leftBrace">
            <a:avLst>
              <a:gd name="adj1" fmla="val 63803"/>
              <a:gd name="adj2"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9" name="Left Brace 58"/>
          <p:cNvSpPr/>
          <p:nvPr/>
        </p:nvSpPr>
        <p:spPr>
          <a:xfrm flipH="1">
            <a:off x="2623492" y="3274092"/>
            <a:ext cx="251846" cy="1293390"/>
          </a:xfrm>
          <a:prstGeom prst="leftBrace">
            <a:avLst>
              <a:gd name="adj1" fmla="val 63803"/>
              <a:gd name="adj2" fmla="val 50000"/>
            </a:avLst>
          </a:prstGeom>
          <a:ln>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0" name="Left Brace 59"/>
          <p:cNvSpPr/>
          <p:nvPr/>
        </p:nvSpPr>
        <p:spPr>
          <a:xfrm>
            <a:off x="6268662" y="3274092"/>
            <a:ext cx="251846" cy="1293390"/>
          </a:xfrm>
          <a:prstGeom prst="leftBrace">
            <a:avLst>
              <a:gd name="adj1" fmla="val 63803"/>
              <a:gd name="adj2" fmla="val 50000"/>
            </a:avLst>
          </a:prstGeom>
          <a:ln>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4" name="Rectangle 63"/>
          <p:cNvSpPr/>
          <p:nvPr/>
        </p:nvSpPr>
        <p:spPr>
          <a:xfrm>
            <a:off x="3198896" y="4198150"/>
            <a:ext cx="1118738" cy="369332"/>
          </a:xfrm>
          <a:prstGeom prst="rect">
            <a:avLst/>
          </a:prstGeom>
        </p:spPr>
        <p:txBody>
          <a:bodyPr wrap="square" anchor="ctr">
            <a:spAutoFit/>
          </a:bodyPr>
          <a:lstStyle/>
          <a:p>
            <a:pPr algn="ctr"/>
            <a:r>
              <a:rPr lang="en-US" b="1" dirty="0" smtClean="0">
                <a:solidFill>
                  <a:schemeClr val="bg1"/>
                </a:solidFill>
              </a:rPr>
              <a:t>80%</a:t>
            </a:r>
            <a:endParaRPr lang="en-US" b="1" dirty="0">
              <a:solidFill>
                <a:schemeClr val="bg1"/>
              </a:solidFill>
            </a:endParaRPr>
          </a:p>
        </p:txBody>
      </p:sp>
      <p:sp>
        <p:nvSpPr>
          <p:cNvPr id="65" name="Rectangle 64"/>
          <p:cNvSpPr/>
          <p:nvPr/>
        </p:nvSpPr>
        <p:spPr>
          <a:xfrm>
            <a:off x="4826889" y="4198150"/>
            <a:ext cx="1118738" cy="369332"/>
          </a:xfrm>
          <a:prstGeom prst="rect">
            <a:avLst/>
          </a:prstGeom>
        </p:spPr>
        <p:txBody>
          <a:bodyPr wrap="square" anchor="ctr">
            <a:spAutoFit/>
          </a:bodyPr>
          <a:lstStyle/>
          <a:p>
            <a:pPr algn="ctr"/>
            <a:r>
              <a:rPr lang="en-US" b="1" dirty="0" smtClean="0">
                <a:solidFill>
                  <a:schemeClr val="bg1"/>
                </a:solidFill>
              </a:rPr>
              <a:t>50%</a:t>
            </a:r>
            <a:endParaRPr lang="en-US" b="1" dirty="0">
              <a:solidFill>
                <a:schemeClr val="bg1"/>
              </a:solidFill>
            </a:endParaRPr>
          </a:p>
        </p:txBody>
      </p:sp>
      <p:sp>
        <p:nvSpPr>
          <p:cNvPr id="66" name="Rectangle 65"/>
          <p:cNvSpPr/>
          <p:nvPr/>
        </p:nvSpPr>
        <p:spPr>
          <a:xfrm>
            <a:off x="3198896" y="2474721"/>
            <a:ext cx="1118738" cy="369332"/>
          </a:xfrm>
          <a:prstGeom prst="rect">
            <a:avLst/>
          </a:prstGeom>
        </p:spPr>
        <p:txBody>
          <a:bodyPr wrap="square" anchor="ctr">
            <a:spAutoFit/>
          </a:bodyPr>
          <a:lstStyle/>
          <a:p>
            <a:pPr algn="ctr"/>
            <a:r>
              <a:rPr lang="en-US" b="1" dirty="0" smtClean="0">
                <a:solidFill>
                  <a:schemeClr val="bg1"/>
                </a:solidFill>
              </a:rPr>
              <a:t>25%</a:t>
            </a:r>
            <a:endParaRPr lang="en-US" b="1" dirty="0">
              <a:solidFill>
                <a:schemeClr val="bg1"/>
              </a:solidFill>
            </a:endParaRPr>
          </a:p>
        </p:txBody>
      </p:sp>
      <p:sp>
        <p:nvSpPr>
          <p:cNvPr id="75" name="Rectangle 74"/>
          <p:cNvSpPr/>
          <p:nvPr/>
        </p:nvSpPr>
        <p:spPr>
          <a:xfrm>
            <a:off x="4826889" y="2474721"/>
            <a:ext cx="1118738" cy="369332"/>
          </a:xfrm>
          <a:prstGeom prst="rect">
            <a:avLst/>
          </a:prstGeom>
        </p:spPr>
        <p:txBody>
          <a:bodyPr wrap="square" anchor="ctr">
            <a:spAutoFit/>
          </a:bodyPr>
          <a:lstStyle/>
          <a:p>
            <a:pPr algn="ctr"/>
            <a:r>
              <a:rPr lang="en-US" b="1" dirty="0" smtClean="0">
                <a:solidFill>
                  <a:schemeClr val="bg1"/>
                </a:solidFill>
              </a:rPr>
              <a:t>35%</a:t>
            </a:r>
            <a:endParaRPr lang="en-US" b="1" dirty="0">
              <a:solidFill>
                <a:schemeClr val="bg1"/>
              </a:solidFill>
            </a:endParaRPr>
          </a:p>
        </p:txBody>
      </p:sp>
      <p:grpSp>
        <p:nvGrpSpPr>
          <p:cNvPr id="99" name="Group 552"/>
          <p:cNvGrpSpPr/>
          <p:nvPr/>
        </p:nvGrpSpPr>
        <p:grpSpPr>
          <a:xfrm>
            <a:off x="5126220" y="3657654"/>
            <a:ext cx="528036" cy="384026"/>
            <a:chOff x="6238876" y="2390775"/>
            <a:chExt cx="576262" cy="419101"/>
          </a:xfrm>
          <a:solidFill>
            <a:schemeClr val="bg1"/>
          </a:solidFill>
        </p:grpSpPr>
        <p:sp>
          <p:nvSpPr>
            <p:cNvPr id="100" name="Rectangle 89"/>
            <p:cNvSpPr>
              <a:spLocks noChangeArrowheads="1"/>
            </p:cNvSpPr>
            <p:nvPr/>
          </p:nvSpPr>
          <p:spPr bwMode="auto">
            <a:xfrm>
              <a:off x="6378576" y="2528888"/>
              <a:ext cx="179388" cy="174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 name="Rectangle 90"/>
            <p:cNvSpPr>
              <a:spLocks noChangeArrowheads="1"/>
            </p:cNvSpPr>
            <p:nvPr/>
          </p:nvSpPr>
          <p:spPr bwMode="auto">
            <a:xfrm>
              <a:off x="6380163" y="2571750"/>
              <a:ext cx="179388" cy="15875"/>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91"/>
            <p:cNvSpPr>
              <a:spLocks/>
            </p:cNvSpPr>
            <p:nvPr/>
          </p:nvSpPr>
          <p:spPr bwMode="auto">
            <a:xfrm>
              <a:off x="6342063" y="2484438"/>
              <a:ext cx="254000" cy="303213"/>
            </a:xfrm>
            <a:custGeom>
              <a:avLst/>
              <a:gdLst/>
              <a:ahLst/>
              <a:cxnLst>
                <a:cxn ang="0">
                  <a:pos x="0" y="6"/>
                </a:cxn>
                <a:cxn ang="0">
                  <a:pos x="15" y="42"/>
                </a:cxn>
                <a:cxn ang="0">
                  <a:pos x="15" y="15"/>
                </a:cxn>
                <a:cxn ang="0">
                  <a:pos x="146" y="15"/>
                </a:cxn>
                <a:cxn ang="0">
                  <a:pos x="146" y="176"/>
                </a:cxn>
                <a:cxn ang="0">
                  <a:pos x="44" y="176"/>
                </a:cxn>
                <a:cxn ang="0">
                  <a:pos x="44" y="177"/>
                </a:cxn>
                <a:cxn ang="0">
                  <a:pos x="43" y="176"/>
                </a:cxn>
                <a:cxn ang="0">
                  <a:pos x="15" y="176"/>
                </a:cxn>
                <a:cxn ang="0">
                  <a:pos x="15" y="149"/>
                </a:cxn>
                <a:cxn ang="0">
                  <a:pos x="3" y="138"/>
                </a:cxn>
                <a:cxn ang="0">
                  <a:pos x="2" y="138"/>
                </a:cxn>
                <a:cxn ang="0">
                  <a:pos x="2" y="137"/>
                </a:cxn>
                <a:cxn ang="0">
                  <a:pos x="0" y="135"/>
                </a:cxn>
                <a:cxn ang="0">
                  <a:pos x="0" y="191"/>
                </a:cxn>
                <a:cxn ang="0">
                  <a:pos x="160" y="191"/>
                </a:cxn>
                <a:cxn ang="0">
                  <a:pos x="160" y="0"/>
                </a:cxn>
                <a:cxn ang="0">
                  <a:pos x="0" y="0"/>
                </a:cxn>
                <a:cxn ang="0">
                  <a:pos x="0" y="6"/>
                </a:cxn>
              </a:cxnLst>
              <a:rect l="0" t="0" r="r" b="b"/>
              <a:pathLst>
                <a:path w="160" h="191">
                  <a:moveTo>
                    <a:pt x="0" y="6"/>
                  </a:moveTo>
                  <a:lnTo>
                    <a:pt x="15" y="42"/>
                  </a:lnTo>
                  <a:lnTo>
                    <a:pt x="15" y="15"/>
                  </a:lnTo>
                  <a:lnTo>
                    <a:pt x="146" y="15"/>
                  </a:lnTo>
                  <a:lnTo>
                    <a:pt x="146" y="176"/>
                  </a:lnTo>
                  <a:lnTo>
                    <a:pt x="44" y="176"/>
                  </a:lnTo>
                  <a:lnTo>
                    <a:pt x="44" y="177"/>
                  </a:lnTo>
                  <a:lnTo>
                    <a:pt x="43" y="176"/>
                  </a:lnTo>
                  <a:lnTo>
                    <a:pt x="15" y="176"/>
                  </a:lnTo>
                  <a:lnTo>
                    <a:pt x="15" y="149"/>
                  </a:lnTo>
                  <a:lnTo>
                    <a:pt x="3" y="138"/>
                  </a:lnTo>
                  <a:lnTo>
                    <a:pt x="2" y="138"/>
                  </a:lnTo>
                  <a:lnTo>
                    <a:pt x="2" y="137"/>
                  </a:lnTo>
                  <a:lnTo>
                    <a:pt x="0" y="135"/>
                  </a:lnTo>
                  <a:lnTo>
                    <a:pt x="0" y="191"/>
                  </a:lnTo>
                  <a:lnTo>
                    <a:pt x="160" y="191"/>
                  </a:lnTo>
                  <a:lnTo>
                    <a:pt x="160" y="0"/>
                  </a:lnTo>
                  <a:lnTo>
                    <a:pt x="0" y="0"/>
                  </a:lnTo>
                  <a:lnTo>
                    <a:pt x="0" y="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92"/>
            <p:cNvSpPr>
              <a:spLocks/>
            </p:cNvSpPr>
            <p:nvPr/>
          </p:nvSpPr>
          <p:spPr bwMode="auto">
            <a:xfrm>
              <a:off x="6389688" y="2608263"/>
              <a:ext cx="168275" cy="17463"/>
            </a:xfrm>
            <a:custGeom>
              <a:avLst/>
              <a:gdLst/>
              <a:ahLst/>
              <a:cxnLst>
                <a:cxn ang="0">
                  <a:pos x="0" y="0"/>
                </a:cxn>
                <a:cxn ang="0">
                  <a:pos x="4" y="11"/>
                </a:cxn>
                <a:cxn ang="0">
                  <a:pos x="106" y="11"/>
                </a:cxn>
                <a:cxn ang="0">
                  <a:pos x="106" y="0"/>
                </a:cxn>
                <a:cxn ang="0">
                  <a:pos x="0" y="0"/>
                </a:cxn>
              </a:cxnLst>
              <a:rect l="0" t="0" r="r" b="b"/>
              <a:pathLst>
                <a:path w="106" h="11">
                  <a:moveTo>
                    <a:pt x="0" y="0"/>
                  </a:moveTo>
                  <a:lnTo>
                    <a:pt x="4" y="11"/>
                  </a:lnTo>
                  <a:lnTo>
                    <a:pt x="106" y="11"/>
                  </a:lnTo>
                  <a:lnTo>
                    <a:pt x="106" y="0"/>
                  </a:lnTo>
                  <a:lnTo>
                    <a:pt x="0"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93"/>
            <p:cNvSpPr>
              <a:spLocks/>
            </p:cNvSpPr>
            <p:nvPr/>
          </p:nvSpPr>
          <p:spPr bwMode="auto">
            <a:xfrm>
              <a:off x="6405563" y="2651125"/>
              <a:ext cx="153988" cy="15875"/>
            </a:xfrm>
            <a:custGeom>
              <a:avLst/>
              <a:gdLst/>
              <a:ahLst/>
              <a:cxnLst>
                <a:cxn ang="0">
                  <a:pos x="6" y="10"/>
                </a:cxn>
                <a:cxn ang="0">
                  <a:pos x="97" y="10"/>
                </a:cxn>
                <a:cxn ang="0">
                  <a:pos x="97" y="0"/>
                </a:cxn>
                <a:cxn ang="0">
                  <a:pos x="0" y="0"/>
                </a:cxn>
                <a:cxn ang="0">
                  <a:pos x="6" y="10"/>
                </a:cxn>
              </a:cxnLst>
              <a:rect l="0" t="0" r="r" b="b"/>
              <a:pathLst>
                <a:path w="97" h="10">
                  <a:moveTo>
                    <a:pt x="6" y="10"/>
                  </a:moveTo>
                  <a:lnTo>
                    <a:pt x="97" y="10"/>
                  </a:lnTo>
                  <a:lnTo>
                    <a:pt x="97" y="0"/>
                  </a:lnTo>
                  <a:lnTo>
                    <a:pt x="0" y="0"/>
                  </a:lnTo>
                  <a:lnTo>
                    <a:pt x="6"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Rectangle 94"/>
            <p:cNvSpPr>
              <a:spLocks noChangeArrowheads="1"/>
            </p:cNvSpPr>
            <p:nvPr/>
          </p:nvSpPr>
          <p:spPr bwMode="auto">
            <a:xfrm>
              <a:off x="6415088" y="2682875"/>
              <a:ext cx="144463" cy="1746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95"/>
            <p:cNvSpPr>
              <a:spLocks/>
            </p:cNvSpPr>
            <p:nvPr/>
          </p:nvSpPr>
          <p:spPr bwMode="auto">
            <a:xfrm>
              <a:off x="6351588" y="2673350"/>
              <a:ext cx="55563" cy="76200"/>
            </a:xfrm>
            <a:custGeom>
              <a:avLst/>
              <a:gdLst/>
              <a:ahLst/>
              <a:cxnLst>
                <a:cxn ang="0">
                  <a:pos x="34" y="48"/>
                </a:cxn>
                <a:cxn ang="0">
                  <a:pos x="35" y="0"/>
                </a:cxn>
                <a:cxn ang="0">
                  <a:pos x="0" y="15"/>
                </a:cxn>
                <a:cxn ang="0">
                  <a:pos x="34" y="48"/>
                </a:cxn>
              </a:cxnLst>
              <a:rect l="0" t="0" r="r" b="b"/>
              <a:pathLst>
                <a:path w="35" h="48">
                  <a:moveTo>
                    <a:pt x="34" y="48"/>
                  </a:moveTo>
                  <a:lnTo>
                    <a:pt x="35" y="0"/>
                  </a:lnTo>
                  <a:lnTo>
                    <a:pt x="0" y="15"/>
                  </a:lnTo>
                  <a:lnTo>
                    <a:pt x="34" y="4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96"/>
            <p:cNvSpPr>
              <a:spLocks/>
            </p:cNvSpPr>
            <p:nvPr/>
          </p:nvSpPr>
          <p:spPr bwMode="auto">
            <a:xfrm>
              <a:off x="6238876" y="2390775"/>
              <a:ext cx="71438" cy="68263"/>
            </a:xfrm>
            <a:custGeom>
              <a:avLst/>
              <a:gdLst/>
              <a:ahLst/>
              <a:cxnLst>
                <a:cxn ang="0">
                  <a:pos x="120" y="35"/>
                </a:cxn>
                <a:cxn ang="0">
                  <a:pos x="60" y="10"/>
                </a:cxn>
                <a:cxn ang="0">
                  <a:pos x="34" y="20"/>
                </a:cxn>
                <a:cxn ang="0">
                  <a:pos x="9" y="79"/>
                </a:cxn>
                <a:cxn ang="0">
                  <a:pos x="31" y="133"/>
                </a:cxn>
                <a:cxn ang="0">
                  <a:pos x="141" y="88"/>
                </a:cxn>
                <a:cxn ang="0">
                  <a:pos x="120" y="35"/>
                </a:cxn>
              </a:cxnLst>
              <a:rect l="0" t="0" r="r" b="b"/>
              <a:pathLst>
                <a:path w="141" h="133">
                  <a:moveTo>
                    <a:pt x="120" y="35"/>
                  </a:moveTo>
                  <a:cubicBezTo>
                    <a:pt x="110" y="11"/>
                    <a:pt x="83" y="0"/>
                    <a:pt x="60" y="10"/>
                  </a:cubicBezTo>
                  <a:cubicBezTo>
                    <a:pt x="34" y="20"/>
                    <a:pt x="34" y="20"/>
                    <a:pt x="34" y="20"/>
                  </a:cubicBezTo>
                  <a:cubicBezTo>
                    <a:pt x="11" y="30"/>
                    <a:pt x="0" y="56"/>
                    <a:pt x="9" y="79"/>
                  </a:cubicBezTo>
                  <a:cubicBezTo>
                    <a:pt x="31" y="133"/>
                    <a:pt x="31" y="133"/>
                    <a:pt x="31" y="133"/>
                  </a:cubicBezTo>
                  <a:cubicBezTo>
                    <a:pt x="141" y="88"/>
                    <a:pt x="141" y="88"/>
                    <a:pt x="141" y="88"/>
                  </a:cubicBezTo>
                  <a:lnTo>
                    <a:pt x="120" y="3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Rectangle 97"/>
            <p:cNvSpPr>
              <a:spLocks noChangeArrowheads="1"/>
            </p:cNvSpPr>
            <p:nvPr/>
          </p:nvSpPr>
          <p:spPr bwMode="auto">
            <a:xfrm>
              <a:off x="6413501" y="2725738"/>
              <a:ext cx="147638" cy="15875"/>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98"/>
            <p:cNvSpPr>
              <a:spLocks/>
            </p:cNvSpPr>
            <p:nvPr/>
          </p:nvSpPr>
          <p:spPr bwMode="auto">
            <a:xfrm>
              <a:off x="6607176" y="2541588"/>
              <a:ext cx="141288" cy="71438"/>
            </a:xfrm>
            <a:custGeom>
              <a:avLst/>
              <a:gdLst/>
              <a:ahLst/>
              <a:cxnLst>
                <a:cxn ang="0">
                  <a:pos x="0" y="11"/>
                </a:cxn>
                <a:cxn ang="0">
                  <a:pos x="84" y="45"/>
                </a:cxn>
                <a:cxn ang="0">
                  <a:pos x="85" y="45"/>
                </a:cxn>
                <a:cxn ang="0">
                  <a:pos x="89" y="36"/>
                </a:cxn>
                <a:cxn ang="0">
                  <a:pos x="88" y="35"/>
                </a:cxn>
                <a:cxn ang="0">
                  <a:pos x="0" y="0"/>
                </a:cxn>
                <a:cxn ang="0">
                  <a:pos x="0" y="11"/>
                </a:cxn>
              </a:cxnLst>
              <a:rect l="0" t="0" r="r" b="b"/>
              <a:pathLst>
                <a:path w="89" h="45">
                  <a:moveTo>
                    <a:pt x="0" y="11"/>
                  </a:moveTo>
                  <a:lnTo>
                    <a:pt x="84" y="45"/>
                  </a:lnTo>
                  <a:lnTo>
                    <a:pt x="85" y="45"/>
                  </a:lnTo>
                  <a:lnTo>
                    <a:pt x="89" y="36"/>
                  </a:lnTo>
                  <a:lnTo>
                    <a:pt x="88" y="35"/>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99"/>
            <p:cNvSpPr>
              <a:spLocks/>
            </p:cNvSpPr>
            <p:nvPr/>
          </p:nvSpPr>
          <p:spPr bwMode="auto">
            <a:xfrm>
              <a:off x="6607176" y="2581275"/>
              <a:ext cx="127000" cy="66675"/>
            </a:xfrm>
            <a:custGeom>
              <a:avLst/>
              <a:gdLst/>
              <a:ahLst/>
              <a:cxnLst>
                <a:cxn ang="0">
                  <a:pos x="0" y="11"/>
                </a:cxn>
                <a:cxn ang="0">
                  <a:pos x="76" y="42"/>
                </a:cxn>
                <a:cxn ang="0">
                  <a:pos x="80" y="32"/>
                </a:cxn>
                <a:cxn ang="0">
                  <a:pos x="0" y="0"/>
                </a:cxn>
                <a:cxn ang="0">
                  <a:pos x="0" y="11"/>
                </a:cxn>
              </a:cxnLst>
              <a:rect l="0" t="0" r="r" b="b"/>
              <a:pathLst>
                <a:path w="80" h="42">
                  <a:moveTo>
                    <a:pt x="0" y="11"/>
                  </a:moveTo>
                  <a:lnTo>
                    <a:pt x="76" y="42"/>
                  </a:lnTo>
                  <a:lnTo>
                    <a:pt x="80" y="32"/>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100"/>
            <p:cNvSpPr>
              <a:spLocks/>
            </p:cNvSpPr>
            <p:nvPr/>
          </p:nvSpPr>
          <p:spPr bwMode="auto">
            <a:xfrm>
              <a:off x="6607176" y="2497138"/>
              <a:ext cx="157163" cy="77788"/>
            </a:xfrm>
            <a:custGeom>
              <a:avLst/>
              <a:gdLst/>
              <a:ahLst/>
              <a:cxnLst>
                <a:cxn ang="0">
                  <a:pos x="95" y="49"/>
                </a:cxn>
                <a:cxn ang="0">
                  <a:pos x="99" y="40"/>
                </a:cxn>
                <a:cxn ang="0">
                  <a:pos x="98" y="40"/>
                </a:cxn>
                <a:cxn ang="0">
                  <a:pos x="0" y="0"/>
                </a:cxn>
                <a:cxn ang="0">
                  <a:pos x="0" y="11"/>
                </a:cxn>
                <a:cxn ang="0">
                  <a:pos x="94" y="49"/>
                </a:cxn>
                <a:cxn ang="0">
                  <a:pos x="95" y="49"/>
                </a:cxn>
              </a:cxnLst>
              <a:rect l="0" t="0" r="r" b="b"/>
              <a:pathLst>
                <a:path w="99" h="49">
                  <a:moveTo>
                    <a:pt x="95" y="49"/>
                  </a:moveTo>
                  <a:lnTo>
                    <a:pt x="99" y="40"/>
                  </a:lnTo>
                  <a:lnTo>
                    <a:pt x="98" y="40"/>
                  </a:lnTo>
                  <a:lnTo>
                    <a:pt x="0" y="0"/>
                  </a:lnTo>
                  <a:lnTo>
                    <a:pt x="0" y="11"/>
                  </a:lnTo>
                  <a:lnTo>
                    <a:pt x="94" y="49"/>
                  </a:lnTo>
                  <a:lnTo>
                    <a:pt x="95" y="4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01"/>
            <p:cNvSpPr>
              <a:spLocks/>
            </p:cNvSpPr>
            <p:nvPr/>
          </p:nvSpPr>
          <p:spPr bwMode="auto">
            <a:xfrm>
              <a:off x="6607176" y="2625725"/>
              <a:ext cx="112713" cy="60325"/>
            </a:xfrm>
            <a:custGeom>
              <a:avLst/>
              <a:gdLst/>
              <a:ahLst/>
              <a:cxnLst>
                <a:cxn ang="0">
                  <a:pos x="0" y="11"/>
                </a:cxn>
                <a:cxn ang="0">
                  <a:pos x="68" y="38"/>
                </a:cxn>
                <a:cxn ang="0">
                  <a:pos x="71" y="29"/>
                </a:cxn>
                <a:cxn ang="0">
                  <a:pos x="0" y="0"/>
                </a:cxn>
                <a:cxn ang="0">
                  <a:pos x="0" y="11"/>
                </a:cxn>
              </a:cxnLst>
              <a:rect l="0" t="0" r="r" b="b"/>
              <a:pathLst>
                <a:path w="71" h="38">
                  <a:moveTo>
                    <a:pt x="0" y="11"/>
                  </a:moveTo>
                  <a:lnTo>
                    <a:pt x="68" y="38"/>
                  </a:lnTo>
                  <a:lnTo>
                    <a:pt x="71" y="29"/>
                  </a:lnTo>
                  <a:lnTo>
                    <a:pt x="0" y="0"/>
                  </a:lnTo>
                  <a:lnTo>
                    <a:pt x="0" y="11"/>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02"/>
            <p:cNvSpPr>
              <a:spLocks/>
            </p:cNvSpPr>
            <p:nvPr/>
          </p:nvSpPr>
          <p:spPr bwMode="auto">
            <a:xfrm>
              <a:off x="6607176" y="2705100"/>
              <a:ext cx="85725" cy="49213"/>
            </a:xfrm>
            <a:custGeom>
              <a:avLst/>
              <a:gdLst/>
              <a:ahLst/>
              <a:cxnLst>
                <a:cxn ang="0">
                  <a:pos x="0" y="10"/>
                </a:cxn>
                <a:cxn ang="0">
                  <a:pos x="51" y="31"/>
                </a:cxn>
                <a:cxn ang="0">
                  <a:pos x="54" y="22"/>
                </a:cxn>
                <a:cxn ang="0">
                  <a:pos x="0" y="0"/>
                </a:cxn>
                <a:cxn ang="0">
                  <a:pos x="0" y="10"/>
                </a:cxn>
              </a:cxnLst>
              <a:rect l="0" t="0" r="r" b="b"/>
              <a:pathLst>
                <a:path w="54" h="31">
                  <a:moveTo>
                    <a:pt x="0" y="10"/>
                  </a:moveTo>
                  <a:lnTo>
                    <a:pt x="51" y="31"/>
                  </a:lnTo>
                  <a:lnTo>
                    <a:pt x="54" y="22"/>
                  </a:lnTo>
                  <a:lnTo>
                    <a:pt x="0" y="0"/>
                  </a:lnTo>
                  <a:lnTo>
                    <a:pt x="0" y="1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103"/>
            <p:cNvSpPr>
              <a:spLocks/>
            </p:cNvSpPr>
            <p:nvPr/>
          </p:nvSpPr>
          <p:spPr bwMode="auto">
            <a:xfrm>
              <a:off x="6607176" y="2660650"/>
              <a:ext cx="100013" cy="55563"/>
            </a:xfrm>
            <a:custGeom>
              <a:avLst/>
              <a:gdLst/>
              <a:ahLst/>
              <a:cxnLst>
                <a:cxn ang="0">
                  <a:pos x="63" y="25"/>
                </a:cxn>
                <a:cxn ang="0">
                  <a:pos x="0" y="0"/>
                </a:cxn>
                <a:cxn ang="0">
                  <a:pos x="0" y="11"/>
                </a:cxn>
                <a:cxn ang="0">
                  <a:pos x="59" y="35"/>
                </a:cxn>
                <a:cxn ang="0">
                  <a:pos x="63" y="25"/>
                </a:cxn>
              </a:cxnLst>
              <a:rect l="0" t="0" r="r" b="b"/>
              <a:pathLst>
                <a:path w="63" h="35">
                  <a:moveTo>
                    <a:pt x="63" y="25"/>
                  </a:moveTo>
                  <a:lnTo>
                    <a:pt x="0" y="0"/>
                  </a:lnTo>
                  <a:lnTo>
                    <a:pt x="0" y="11"/>
                  </a:lnTo>
                  <a:lnTo>
                    <a:pt x="59" y="35"/>
                  </a:lnTo>
                  <a:lnTo>
                    <a:pt x="63" y="25"/>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04"/>
            <p:cNvSpPr>
              <a:spLocks/>
            </p:cNvSpPr>
            <p:nvPr/>
          </p:nvSpPr>
          <p:spPr bwMode="auto">
            <a:xfrm>
              <a:off x="6567488" y="2439988"/>
              <a:ext cx="247650" cy="369888"/>
            </a:xfrm>
            <a:custGeom>
              <a:avLst/>
              <a:gdLst/>
              <a:ahLst/>
              <a:cxnLst>
                <a:cxn ang="0">
                  <a:pos x="155" y="59"/>
                </a:cxn>
                <a:cxn ang="0">
                  <a:pos x="10" y="0"/>
                </a:cxn>
                <a:cxn ang="0">
                  <a:pos x="9" y="0"/>
                </a:cxn>
                <a:cxn ang="0">
                  <a:pos x="0" y="22"/>
                </a:cxn>
                <a:cxn ang="0">
                  <a:pos x="17" y="22"/>
                </a:cxn>
                <a:cxn ang="0">
                  <a:pos x="18" y="19"/>
                </a:cxn>
                <a:cxn ang="0">
                  <a:pos x="136" y="67"/>
                </a:cxn>
                <a:cxn ang="0">
                  <a:pos x="76" y="214"/>
                </a:cxn>
                <a:cxn ang="0">
                  <a:pos x="25" y="193"/>
                </a:cxn>
                <a:cxn ang="0">
                  <a:pos x="25" y="208"/>
                </a:cxn>
                <a:cxn ang="0">
                  <a:pos x="84" y="233"/>
                </a:cxn>
                <a:cxn ang="0">
                  <a:pos x="85" y="233"/>
                </a:cxn>
                <a:cxn ang="0">
                  <a:pos x="156" y="59"/>
                </a:cxn>
                <a:cxn ang="0">
                  <a:pos x="155" y="59"/>
                </a:cxn>
              </a:cxnLst>
              <a:rect l="0" t="0" r="r" b="b"/>
              <a:pathLst>
                <a:path w="156" h="233">
                  <a:moveTo>
                    <a:pt x="155" y="59"/>
                  </a:moveTo>
                  <a:lnTo>
                    <a:pt x="10" y="0"/>
                  </a:lnTo>
                  <a:lnTo>
                    <a:pt x="9" y="0"/>
                  </a:lnTo>
                  <a:lnTo>
                    <a:pt x="0" y="22"/>
                  </a:lnTo>
                  <a:lnTo>
                    <a:pt x="17" y="22"/>
                  </a:lnTo>
                  <a:lnTo>
                    <a:pt x="18" y="19"/>
                  </a:lnTo>
                  <a:lnTo>
                    <a:pt x="136" y="67"/>
                  </a:lnTo>
                  <a:lnTo>
                    <a:pt x="76" y="214"/>
                  </a:lnTo>
                  <a:lnTo>
                    <a:pt x="25" y="193"/>
                  </a:lnTo>
                  <a:lnTo>
                    <a:pt x="25" y="208"/>
                  </a:lnTo>
                  <a:lnTo>
                    <a:pt x="84" y="233"/>
                  </a:lnTo>
                  <a:lnTo>
                    <a:pt x="85" y="233"/>
                  </a:lnTo>
                  <a:lnTo>
                    <a:pt x="156" y="59"/>
                  </a:lnTo>
                  <a:lnTo>
                    <a:pt x="155" y="5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105"/>
            <p:cNvSpPr>
              <a:spLocks noEditPoints="1"/>
            </p:cNvSpPr>
            <p:nvPr/>
          </p:nvSpPr>
          <p:spPr bwMode="auto">
            <a:xfrm>
              <a:off x="6256338" y="2441575"/>
              <a:ext cx="149225" cy="250825"/>
            </a:xfrm>
            <a:custGeom>
              <a:avLst/>
              <a:gdLst/>
              <a:ahLst/>
              <a:cxnLst>
                <a:cxn ang="0">
                  <a:pos x="292" y="447"/>
                </a:cxn>
                <a:cxn ang="0">
                  <a:pos x="110" y="0"/>
                </a:cxn>
                <a:cxn ang="0">
                  <a:pos x="0" y="45"/>
                </a:cxn>
                <a:cxn ang="0">
                  <a:pos x="182" y="491"/>
                </a:cxn>
                <a:cxn ang="0">
                  <a:pos x="292" y="447"/>
                </a:cxn>
                <a:cxn ang="0">
                  <a:pos x="99" y="19"/>
                </a:cxn>
                <a:cxn ang="0">
                  <a:pos x="220" y="315"/>
                </a:cxn>
                <a:cxn ang="0">
                  <a:pos x="215" y="338"/>
                </a:cxn>
                <a:cxn ang="0">
                  <a:pos x="195" y="325"/>
                </a:cxn>
                <a:cxn ang="0">
                  <a:pos x="75" y="29"/>
                </a:cxn>
                <a:cxn ang="0">
                  <a:pos x="99" y="19"/>
                </a:cxn>
                <a:cxn ang="0">
                  <a:pos x="165" y="358"/>
                </a:cxn>
                <a:cxn ang="0">
                  <a:pos x="146" y="345"/>
                </a:cxn>
                <a:cxn ang="0">
                  <a:pos x="25" y="49"/>
                </a:cxn>
                <a:cxn ang="0">
                  <a:pos x="50" y="39"/>
                </a:cxn>
                <a:cxn ang="0">
                  <a:pos x="170" y="335"/>
                </a:cxn>
                <a:cxn ang="0">
                  <a:pos x="165" y="358"/>
                </a:cxn>
              </a:cxnLst>
              <a:rect l="0" t="0" r="r" b="b"/>
              <a:pathLst>
                <a:path w="292" h="491">
                  <a:moveTo>
                    <a:pt x="292" y="447"/>
                  </a:moveTo>
                  <a:cubicBezTo>
                    <a:pt x="110" y="0"/>
                    <a:pt x="110" y="0"/>
                    <a:pt x="110" y="0"/>
                  </a:cubicBezTo>
                  <a:cubicBezTo>
                    <a:pt x="0" y="45"/>
                    <a:pt x="0" y="45"/>
                    <a:pt x="0" y="45"/>
                  </a:cubicBezTo>
                  <a:cubicBezTo>
                    <a:pt x="182" y="491"/>
                    <a:pt x="182" y="491"/>
                    <a:pt x="182" y="491"/>
                  </a:cubicBezTo>
                  <a:lnTo>
                    <a:pt x="292" y="447"/>
                  </a:lnTo>
                  <a:close/>
                  <a:moveTo>
                    <a:pt x="99" y="19"/>
                  </a:moveTo>
                  <a:cubicBezTo>
                    <a:pt x="220" y="315"/>
                    <a:pt x="220" y="315"/>
                    <a:pt x="220" y="315"/>
                  </a:cubicBezTo>
                  <a:cubicBezTo>
                    <a:pt x="224" y="325"/>
                    <a:pt x="222" y="335"/>
                    <a:pt x="215" y="338"/>
                  </a:cubicBezTo>
                  <a:cubicBezTo>
                    <a:pt x="208" y="340"/>
                    <a:pt x="199" y="335"/>
                    <a:pt x="195" y="325"/>
                  </a:cubicBezTo>
                  <a:cubicBezTo>
                    <a:pt x="75" y="29"/>
                    <a:pt x="75" y="29"/>
                    <a:pt x="75" y="29"/>
                  </a:cubicBezTo>
                  <a:lnTo>
                    <a:pt x="99" y="19"/>
                  </a:lnTo>
                  <a:close/>
                  <a:moveTo>
                    <a:pt x="165" y="358"/>
                  </a:moveTo>
                  <a:cubicBezTo>
                    <a:pt x="159" y="361"/>
                    <a:pt x="150" y="355"/>
                    <a:pt x="146" y="345"/>
                  </a:cubicBezTo>
                  <a:cubicBezTo>
                    <a:pt x="25" y="49"/>
                    <a:pt x="25" y="49"/>
                    <a:pt x="25" y="49"/>
                  </a:cubicBezTo>
                  <a:cubicBezTo>
                    <a:pt x="50" y="39"/>
                    <a:pt x="50" y="39"/>
                    <a:pt x="50" y="39"/>
                  </a:cubicBezTo>
                  <a:cubicBezTo>
                    <a:pt x="170" y="335"/>
                    <a:pt x="170" y="335"/>
                    <a:pt x="170" y="335"/>
                  </a:cubicBezTo>
                  <a:cubicBezTo>
                    <a:pt x="174" y="345"/>
                    <a:pt x="172" y="355"/>
                    <a:pt x="165" y="35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17" name="Group 116"/>
          <p:cNvGrpSpPr/>
          <p:nvPr/>
        </p:nvGrpSpPr>
        <p:grpSpPr>
          <a:xfrm>
            <a:off x="5244433" y="2002412"/>
            <a:ext cx="291606" cy="368774"/>
            <a:chOff x="-1029539" y="1581150"/>
            <a:chExt cx="2303463" cy="2913063"/>
          </a:xfrm>
          <a:solidFill>
            <a:schemeClr val="bg1"/>
          </a:solidFill>
        </p:grpSpPr>
        <p:sp>
          <p:nvSpPr>
            <p:cNvPr id="118" name="Freeform 6"/>
            <p:cNvSpPr>
              <a:spLocks noEditPoints="1"/>
            </p:cNvSpPr>
            <p:nvPr/>
          </p:nvSpPr>
          <p:spPr bwMode="auto">
            <a:xfrm>
              <a:off x="-1029539" y="1581150"/>
              <a:ext cx="2303463" cy="2913063"/>
            </a:xfrm>
            <a:custGeom>
              <a:avLst/>
              <a:gdLst>
                <a:gd name="T0" fmla="*/ 1196 w 2902"/>
                <a:gd name="T1" fmla="*/ 1491 h 3670"/>
                <a:gd name="T2" fmla="*/ 939 w 2902"/>
                <a:gd name="T3" fmla="*/ 1669 h 3670"/>
                <a:gd name="T4" fmla="*/ 784 w 2902"/>
                <a:gd name="T5" fmla="*/ 1944 h 3670"/>
                <a:gd name="T6" fmla="*/ 769 w 2902"/>
                <a:gd name="T7" fmla="*/ 2271 h 3670"/>
                <a:gd name="T8" fmla="*/ 898 w 2902"/>
                <a:gd name="T9" fmla="*/ 2560 h 3670"/>
                <a:gd name="T10" fmla="*/ 1138 w 2902"/>
                <a:gd name="T11" fmla="*/ 2761 h 3670"/>
                <a:gd name="T12" fmla="*/ 1450 w 2902"/>
                <a:gd name="T13" fmla="*/ 2836 h 3670"/>
                <a:gd name="T14" fmla="*/ 1764 w 2902"/>
                <a:gd name="T15" fmla="*/ 2761 h 3670"/>
                <a:gd name="T16" fmla="*/ 2004 w 2902"/>
                <a:gd name="T17" fmla="*/ 2560 h 3670"/>
                <a:gd name="T18" fmla="*/ 2133 w 2902"/>
                <a:gd name="T19" fmla="*/ 2271 h 3670"/>
                <a:gd name="T20" fmla="*/ 2118 w 2902"/>
                <a:gd name="T21" fmla="*/ 1944 h 3670"/>
                <a:gd name="T22" fmla="*/ 1963 w 2902"/>
                <a:gd name="T23" fmla="*/ 1669 h 3670"/>
                <a:gd name="T24" fmla="*/ 1706 w 2902"/>
                <a:gd name="T25" fmla="*/ 1491 h 3670"/>
                <a:gd name="T26" fmla="*/ 2031 w 2902"/>
                <a:gd name="T27" fmla="*/ 430 h 3670"/>
                <a:gd name="T28" fmla="*/ 251 w 2902"/>
                <a:gd name="T29" fmla="*/ 3418 h 3670"/>
                <a:gd name="T30" fmla="*/ 2605 w 2902"/>
                <a:gd name="T31" fmla="*/ 3332 h 3670"/>
                <a:gd name="T32" fmla="*/ 2488 w 2902"/>
                <a:gd name="T33" fmla="*/ 3344 h 3670"/>
                <a:gd name="T34" fmla="*/ 596 w 2902"/>
                <a:gd name="T35" fmla="*/ 3097 h 3670"/>
                <a:gd name="T36" fmla="*/ 502 w 2902"/>
                <a:gd name="T37" fmla="*/ 3003 h 3670"/>
                <a:gd name="T38" fmla="*/ 545 w 2902"/>
                <a:gd name="T39" fmla="*/ 2875 h 3670"/>
                <a:gd name="T40" fmla="*/ 772 w 2902"/>
                <a:gd name="T41" fmla="*/ 2799 h 3670"/>
                <a:gd name="T42" fmla="*/ 596 w 2902"/>
                <a:gd name="T43" fmla="*/ 2628 h 3670"/>
                <a:gd name="T44" fmla="*/ 502 w 2902"/>
                <a:gd name="T45" fmla="*/ 2533 h 3670"/>
                <a:gd name="T46" fmla="*/ 543 w 2902"/>
                <a:gd name="T47" fmla="*/ 2408 h 3670"/>
                <a:gd name="T48" fmla="*/ 507 w 2902"/>
                <a:gd name="T49" fmla="*/ 2067 h 3670"/>
                <a:gd name="T50" fmla="*/ 596 w 2902"/>
                <a:gd name="T51" fmla="*/ 1734 h 3670"/>
                <a:gd name="T52" fmla="*/ 502 w 2902"/>
                <a:gd name="T53" fmla="*/ 1641 h 3670"/>
                <a:gd name="T54" fmla="*/ 545 w 2902"/>
                <a:gd name="T55" fmla="*/ 1514 h 3670"/>
                <a:gd name="T56" fmla="*/ 817 w 2902"/>
                <a:gd name="T57" fmla="*/ 1435 h 3670"/>
                <a:gd name="T58" fmla="*/ 1125 w 2902"/>
                <a:gd name="T59" fmla="*/ 1248 h 3670"/>
                <a:gd name="T60" fmla="*/ 526 w 2902"/>
                <a:gd name="T61" fmla="*/ 1201 h 3670"/>
                <a:gd name="T62" fmla="*/ 512 w 2902"/>
                <a:gd name="T63" fmla="*/ 1067 h 3670"/>
                <a:gd name="T64" fmla="*/ 625 w 2902"/>
                <a:gd name="T65" fmla="*/ 996 h 3670"/>
                <a:gd name="T66" fmla="*/ 1617 w 2902"/>
                <a:gd name="T67" fmla="*/ 1043 h 3670"/>
                <a:gd name="T68" fmla="*/ 1636 w 2902"/>
                <a:gd name="T69" fmla="*/ 1166 h 3670"/>
                <a:gd name="T70" fmla="*/ 1833 w 2902"/>
                <a:gd name="T71" fmla="*/ 1270 h 3670"/>
                <a:gd name="T72" fmla="*/ 2137 w 2902"/>
                <a:gd name="T73" fmla="*/ 1486 h 3670"/>
                <a:gd name="T74" fmla="*/ 2376 w 2902"/>
                <a:gd name="T75" fmla="*/ 1533 h 3670"/>
                <a:gd name="T76" fmla="*/ 2390 w 2902"/>
                <a:gd name="T77" fmla="*/ 1667 h 3670"/>
                <a:gd name="T78" fmla="*/ 2333 w 2902"/>
                <a:gd name="T79" fmla="*/ 1797 h 3670"/>
                <a:gd name="T80" fmla="*/ 2397 w 2902"/>
                <a:gd name="T81" fmla="*/ 2139 h 3670"/>
                <a:gd name="T82" fmla="*/ 2377 w 2902"/>
                <a:gd name="T83" fmla="*/ 2427 h 3670"/>
                <a:gd name="T84" fmla="*/ 2390 w 2902"/>
                <a:gd name="T85" fmla="*/ 2559 h 3670"/>
                <a:gd name="T86" fmla="*/ 2277 w 2902"/>
                <a:gd name="T87" fmla="*/ 2630 h 3670"/>
                <a:gd name="T88" fmla="*/ 2639 w 2902"/>
                <a:gd name="T89" fmla="*/ 3155 h 3670"/>
                <a:gd name="T90" fmla="*/ 1850 w 2902"/>
                <a:gd name="T91" fmla="*/ 1112 h 3670"/>
                <a:gd name="T92" fmla="*/ 1780 w 2902"/>
                <a:gd name="T93" fmla="*/ 999 h 3670"/>
                <a:gd name="T94" fmla="*/ 1930 w 2902"/>
                <a:gd name="T95" fmla="*/ 3 h 3670"/>
                <a:gd name="T96" fmla="*/ 2881 w 2902"/>
                <a:gd name="T97" fmla="*/ 930 h 3670"/>
                <a:gd name="T98" fmla="*/ 2899 w 2902"/>
                <a:gd name="T99" fmla="*/ 3573 h 3670"/>
                <a:gd name="T100" fmla="*/ 2805 w 2902"/>
                <a:gd name="T101" fmla="*/ 3666 h 3670"/>
                <a:gd name="T102" fmla="*/ 47 w 2902"/>
                <a:gd name="T103" fmla="*/ 3643 h 3670"/>
                <a:gd name="T104" fmla="*/ 0 w 2902"/>
                <a:gd name="T105" fmla="*/ 126 h 3670"/>
                <a:gd name="T106" fmla="*/ 70 w 2902"/>
                <a:gd name="T107" fmla="*/ 13 h 3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02" h="3670">
                  <a:moveTo>
                    <a:pt x="1450" y="1442"/>
                  </a:moveTo>
                  <a:lnTo>
                    <a:pt x="1384" y="1445"/>
                  </a:lnTo>
                  <a:lnTo>
                    <a:pt x="1319" y="1454"/>
                  </a:lnTo>
                  <a:lnTo>
                    <a:pt x="1256" y="1470"/>
                  </a:lnTo>
                  <a:lnTo>
                    <a:pt x="1196" y="1491"/>
                  </a:lnTo>
                  <a:lnTo>
                    <a:pt x="1138" y="1517"/>
                  </a:lnTo>
                  <a:lnTo>
                    <a:pt x="1083" y="1548"/>
                  </a:lnTo>
                  <a:lnTo>
                    <a:pt x="1030" y="1584"/>
                  </a:lnTo>
                  <a:lnTo>
                    <a:pt x="982" y="1625"/>
                  </a:lnTo>
                  <a:lnTo>
                    <a:pt x="939" y="1669"/>
                  </a:lnTo>
                  <a:lnTo>
                    <a:pt x="898" y="1718"/>
                  </a:lnTo>
                  <a:lnTo>
                    <a:pt x="862" y="1769"/>
                  </a:lnTo>
                  <a:lnTo>
                    <a:pt x="831" y="1825"/>
                  </a:lnTo>
                  <a:lnTo>
                    <a:pt x="805" y="1882"/>
                  </a:lnTo>
                  <a:lnTo>
                    <a:pt x="784" y="1944"/>
                  </a:lnTo>
                  <a:lnTo>
                    <a:pt x="769" y="2007"/>
                  </a:lnTo>
                  <a:lnTo>
                    <a:pt x="759" y="2072"/>
                  </a:lnTo>
                  <a:lnTo>
                    <a:pt x="756" y="2139"/>
                  </a:lnTo>
                  <a:lnTo>
                    <a:pt x="759" y="2206"/>
                  </a:lnTo>
                  <a:lnTo>
                    <a:pt x="769" y="2271"/>
                  </a:lnTo>
                  <a:lnTo>
                    <a:pt x="784" y="2334"/>
                  </a:lnTo>
                  <a:lnTo>
                    <a:pt x="805" y="2396"/>
                  </a:lnTo>
                  <a:lnTo>
                    <a:pt x="831" y="2454"/>
                  </a:lnTo>
                  <a:lnTo>
                    <a:pt x="862" y="2509"/>
                  </a:lnTo>
                  <a:lnTo>
                    <a:pt x="898" y="2560"/>
                  </a:lnTo>
                  <a:lnTo>
                    <a:pt x="939" y="2608"/>
                  </a:lnTo>
                  <a:lnTo>
                    <a:pt x="982" y="2653"/>
                  </a:lnTo>
                  <a:lnTo>
                    <a:pt x="1030" y="2694"/>
                  </a:lnTo>
                  <a:lnTo>
                    <a:pt x="1083" y="2730"/>
                  </a:lnTo>
                  <a:lnTo>
                    <a:pt x="1138" y="2761"/>
                  </a:lnTo>
                  <a:lnTo>
                    <a:pt x="1196" y="2787"/>
                  </a:lnTo>
                  <a:lnTo>
                    <a:pt x="1256" y="2808"/>
                  </a:lnTo>
                  <a:lnTo>
                    <a:pt x="1319" y="2824"/>
                  </a:lnTo>
                  <a:lnTo>
                    <a:pt x="1384" y="2833"/>
                  </a:lnTo>
                  <a:lnTo>
                    <a:pt x="1450" y="2836"/>
                  </a:lnTo>
                  <a:lnTo>
                    <a:pt x="1517" y="2833"/>
                  </a:lnTo>
                  <a:lnTo>
                    <a:pt x="1582" y="2824"/>
                  </a:lnTo>
                  <a:lnTo>
                    <a:pt x="1646" y="2808"/>
                  </a:lnTo>
                  <a:lnTo>
                    <a:pt x="1706" y="2787"/>
                  </a:lnTo>
                  <a:lnTo>
                    <a:pt x="1764" y="2761"/>
                  </a:lnTo>
                  <a:lnTo>
                    <a:pt x="1819" y="2730"/>
                  </a:lnTo>
                  <a:lnTo>
                    <a:pt x="1871" y="2694"/>
                  </a:lnTo>
                  <a:lnTo>
                    <a:pt x="1919" y="2653"/>
                  </a:lnTo>
                  <a:lnTo>
                    <a:pt x="1963" y="2608"/>
                  </a:lnTo>
                  <a:lnTo>
                    <a:pt x="2004" y="2560"/>
                  </a:lnTo>
                  <a:lnTo>
                    <a:pt x="2039" y="2509"/>
                  </a:lnTo>
                  <a:lnTo>
                    <a:pt x="2071" y="2454"/>
                  </a:lnTo>
                  <a:lnTo>
                    <a:pt x="2097" y="2396"/>
                  </a:lnTo>
                  <a:lnTo>
                    <a:pt x="2118" y="2334"/>
                  </a:lnTo>
                  <a:lnTo>
                    <a:pt x="2133" y="2271"/>
                  </a:lnTo>
                  <a:lnTo>
                    <a:pt x="2142" y="2206"/>
                  </a:lnTo>
                  <a:lnTo>
                    <a:pt x="2145" y="2139"/>
                  </a:lnTo>
                  <a:lnTo>
                    <a:pt x="2142" y="2072"/>
                  </a:lnTo>
                  <a:lnTo>
                    <a:pt x="2133" y="2007"/>
                  </a:lnTo>
                  <a:lnTo>
                    <a:pt x="2118" y="1944"/>
                  </a:lnTo>
                  <a:lnTo>
                    <a:pt x="2097" y="1882"/>
                  </a:lnTo>
                  <a:lnTo>
                    <a:pt x="2071" y="1825"/>
                  </a:lnTo>
                  <a:lnTo>
                    <a:pt x="2039" y="1769"/>
                  </a:lnTo>
                  <a:lnTo>
                    <a:pt x="2004" y="1718"/>
                  </a:lnTo>
                  <a:lnTo>
                    <a:pt x="1963" y="1669"/>
                  </a:lnTo>
                  <a:lnTo>
                    <a:pt x="1919" y="1625"/>
                  </a:lnTo>
                  <a:lnTo>
                    <a:pt x="1871" y="1584"/>
                  </a:lnTo>
                  <a:lnTo>
                    <a:pt x="1819" y="1548"/>
                  </a:lnTo>
                  <a:lnTo>
                    <a:pt x="1764" y="1517"/>
                  </a:lnTo>
                  <a:lnTo>
                    <a:pt x="1706" y="1491"/>
                  </a:lnTo>
                  <a:lnTo>
                    <a:pt x="1646" y="1470"/>
                  </a:lnTo>
                  <a:lnTo>
                    <a:pt x="1582" y="1454"/>
                  </a:lnTo>
                  <a:lnTo>
                    <a:pt x="1517" y="1445"/>
                  </a:lnTo>
                  <a:lnTo>
                    <a:pt x="1450" y="1442"/>
                  </a:lnTo>
                  <a:close/>
                  <a:moveTo>
                    <a:pt x="2031" y="430"/>
                  </a:moveTo>
                  <a:lnTo>
                    <a:pt x="2031" y="874"/>
                  </a:lnTo>
                  <a:lnTo>
                    <a:pt x="2473" y="874"/>
                  </a:lnTo>
                  <a:lnTo>
                    <a:pt x="2031" y="430"/>
                  </a:lnTo>
                  <a:close/>
                  <a:moveTo>
                    <a:pt x="251" y="252"/>
                  </a:moveTo>
                  <a:lnTo>
                    <a:pt x="251" y="3418"/>
                  </a:lnTo>
                  <a:lnTo>
                    <a:pt x="2651" y="3418"/>
                  </a:lnTo>
                  <a:lnTo>
                    <a:pt x="2651" y="3279"/>
                  </a:lnTo>
                  <a:lnTo>
                    <a:pt x="2639" y="3299"/>
                  </a:lnTo>
                  <a:lnTo>
                    <a:pt x="2625" y="3317"/>
                  </a:lnTo>
                  <a:lnTo>
                    <a:pt x="2605" y="3332"/>
                  </a:lnTo>
                  <a:lnTo>
                    <a:pt x="2583" y="3344"/>
                  </a:lnTo>
                  <a:lnTo>
                    <a:pt x="2560" y="3351"/>
                  </a:lnTo>
                  <a:lnTo>
                    <a:pt x="2537" y="3354"/>
                  </a:lnTo>
                  <a:lnTo>
                    <a:pt x="2512" y="3351"/>
                  </a:lnTo>
                  <a:lnTo>
                    <a:pt x="2488" y="3344"/>
                  </a:lnTo>
                  <a:lnTo>
                    <a:pt x="2467" y="3332"/>
                  </a:lnTo>
                  <a:lnTo>
                    <a:pt x="2447" y="3317"/>
                  </a:lnTo>
                  <a:lnTo>
                    <a:pt x="2231" y="3100"/>
                  </a:lnTo>
                  <a:lnTo>
                    <a:pt x="625" y="3100"/>
                  </a:lnTo>
                  <a:lnTo>
                    <a:pt x="596" y="3097"/>
                  </a:lnTo>
                  <a:lnTo>
                    <a:pt x="569" y="3087"/>
                  </a:lnTo>
                  <a:lnTo>
                    <a:pt x="545" y="3072"/>
                  </a:lnTo>
                  <a:lnTo>
                    <a:pt x="526" y="3052"/>
                  </a:lnTo>
                  <a:lnTo>
                    <a:pt x="512" y="3030"/>
                  </a:lnTo>
                  <a:lnTo>
                    <a:pt x="502" y="3003"/>
                  </a:lnTo>
                  <a:lnTo>
                    <a:pt x="498" y="2974"/>
                  </a:lnTo>
                  <a:lnTo>
                    <a:pt x="502" y="2945"/>
                  </a:lnTo>
                  <a:lnTo>
                    <a:pt x="512" y="2919"/>
                  </a:lnTo>
                  <a:lnTo>
                    <a:pt x="526" y="2895"/>
                  </a:lnTo>
                  <a:lnTo>
                    <a:pt x="545" y="2875"/>
                  </a:lnTo>
                  <a:lnTo>
                    <a:pt x="569" y="2861"/>
                  </a:lnTo>
                  <a:lnTo>
                    <a:pt x="596" y="2852"/>
                  </a:lnTo>
                  <a:lnTo>
                    <a:pt x="625" y="2848"/>
                  </a:lnTo>
                  <a:lnTo>
                    <a:pt x="822" y="2848"/>
                  </a:lnTo>
                  <a:lnTo>
                    <a:pt x="772" y="2799"/>
                  </a:lnTo>
                  <a:lnTo>
                    <a:pt x="724" y="2746"/>
                  </a:lnTo>
                  <a:lnTo>
                    <a:pt x="681" y="2690"/>
                  </a:lnTo>
                  <a:lnTo>
                    <a:pt x="641" y="2631"/>
                  </a:lnTo>
                  <a:lnTo>
                    <a:pt x="625" y="2631"/>
                  </a:lnTo>
                  <a:lnTo>
                    <a:pt x="596" y="2628"/>
                  </a:lnTo>
                  <a:lnTo>
                    <a:pt x="569" y="2617"/>
                  </a:lnTo>
                  <a:lnTo>
                    <a:pt x="545" y="2603"/>
                  </a:lnTo>
                  <a:lnTo>
                    <a:pt x="526" y="2583"/>
                  </a:lnTo>
                  <a:lnTo>
                    <a:pt x="512" y="2560"/>
                  </a:lnTo>
                  <a:lnTo>
                    <a:pt x="502" y="2533"/>
                  </a:lnTo>
                  <a:lnTo>
                    <a:pt x="498" y="2504"/>
                  </a:lnTo>
                  <a:lnTo>
                    <a:pt x="502" y="2476"/>
                  </a:lnTo>
                  <a:lnTo>
                    <a:pt x="511" y="2450"/>
                  </a:lnTo>
                  <a:lnTo>
                    <a:pt x="525" y="2427"/>
                  </a:lnTo>
                  <a:lnTo>
                    <a:pt x="543" y="2408"/>
                  </a:lnTo>
                  <a:lnTo>
                    <a:pt x="527" y="2343"/>
                  </a:lnTo>
                  <a:lnTo>
                    <a:pt x="515" y="2277"/>
                  </a:lnTo>
                  <a:lnTo>
                    <a:pt x="507" y="2208"/>
                  </a:lnTo>
                  <a:lnTo>
                    <a:pt x="505" y="2139"/>
                  </a:lnTo>
                  <a:lnTo>
                    <a:pt x="507" y="2067"/>
                  </a:lnTo>
                  <a:lnTo>
                    <a:pt x="515" y="1998"/>
                  </a:lnTo>
                  <a:lnTo>
                    <a:pt x="529" y="1928"/>
                  </a:lnTo>
                  <a:lnTo>
                    <a:pt x="546" y="1862"/>
                  </a:lnTo>
                  <a:lnTo>
                    <a:pt x="569" y="1797"/>
                  </a:lnTo>
                  <a:lnTo>
                    <a:pt x="596" y="1734"/>
                  </a:lnTo>
                  <a:lnTo>
                    <a:pt x="569" y="1725"/>
                  </a:lnTo>
                  <a:lnTo>
                    <a:pt x="545" y="1710"/>
                  </a:lnTo>
                  <a:lnTo>
                    <a:pt x="526" y="1691"/>
                  </a:lnTo>
                  <a:lnTo>
                    <a:pt x="512" y="1667"/>
                  </a:lnTo>
                  <a:lnTo>
                    <a:pt x="502" y="1641"/>
                  </a:lnTo>
                  <a:lnTo>
                    <a:pt x="498" y="1612"/>
                  </a:lnTo>
                  <a:lnTo>
                    <a:pt x="502" y="1583"/>
                  </a:lnTo>
                  <a:lnTo>
                    <a:pt x="512" y="1556"/>
                  </a:lnTo>
                  <a:lnTo>
                    <a:pt x="526" y="1533"/>
                  </a:lnTo>
                  <a:lnTo>
                    <a:pt x="545" y="1514"/>
                  </a:lnTo>
                  <a:lnTo>
                    <a:pt x="569" y="1499"/>
                  </a:lnTo>
                  <a:lnTo>
                    <a:pt x="596" y="1489"/>
                  </a:lnTo>
                  <a:lnTo>
                    <a:pt x="625" y="1486"/>
                  </a:lnTo>
                  <a:lnTo>
                    <a:pt x="765" y="1486"/>
                  </a:lnTo>
                  <a:lnTo>
                    <a:pt x="817" y="1435"/>
                  </a:lnTo>
                  <a:lnTo>
                    <a:pt x="873" y="1389"/>
                  </a:lnTo>
                  <a:lnTo>
                    <a:pt x="931" y="1347"/>
                  </a:lnTo>
                  <a:lnTo>
                    <a:pt x="992" y="1309"/>
                  </a:lnTo>
                  <a:lnTo>
                    <a:pt x="1057" y="1276"/>
                  </a:lnTo>
                  <a:lnTo>
                    <a:pt x="1125" y="1248"/>
                  </a:lnTo>
                  <a:lnTo>
                    <a:pt x="625" y="1248"/>
                  </a:lnTo>
                  <a:lnTo>
                    <a:pt x="596" y="1245"/>
                  </a:lnTo>
                  <a:lnTo>
                    <a:pt x="569" y="1236"/>
                  </a:lnTo>
                  <a:lnTo>
                    <a:pt x="545" y="1220"/>
                  </a:lnTo>
                  <a:lnTo>
                    <a:pt x="526" y="1201"/>
                  </a:lnTo>
                  <a:lnTo>
                    <a:pt x="512" y="1177"/>
                  </a:lnTo>
                  <a:lnTo>
                    <a:pt x="502" y="1151"/>
                  </a:lnTo>
                  <a:lnTo>
                    <a:pt x="498" y="1123"/>
                  </a:lnTo>
                  <a:lnTo>
                    <a:pt x="502" y="1093"/>
                  </a:lnTo>
                  <a:lnTo>
                    <a:pt x="512" y="1067"/>
                  </a:lnTo>
                  <a:lnTo>
                    <a:pt x="526" y="1043"/>
                  </a:lnTo>
                  <a:lnTo>
                    <a:pt x="545" y="1024"/>
                  </a:lnTo>
                  <a:lnTo>
                    <a:pt x="569" y="1009"/>
                  </a:lnTo>
                  <a:lnTo>
                    <a:pt x="596" y="999"/>
                  </a:lnTo>
                  <a:lnTo>
                    <a:pt x="625" y="996"/>
                  </a:lnTo>
                  <a:lnTo>
                    <a:pt x="1519" y="996"/>
                  </a:lnTo>
                  <a:lnTo>
                    <a:pt x="1548" y="999"/>
                  </a:lnTo>
                  <a:lnTo>
                    <a:pt x="1573" y="1009"/>
                  </a:lnTo>
                  <a:lnTo>
                    <a:pt x="1597" y="1024"/>
                  </a:lnTo>
                  <a:lnTo>
                    <a:pt x="1617" y="1043"/>
                  </a:lnTo>
                  <a:lnTo>
                    <a:pt x="1631" y="1067"/>
                  </a:lnTo>
                  <a:lnTo>
                    <a:pt x="1641" y="1093"/>
                  </a:lnTo>
                  <a:lnTo>
                    <a:pt x="1645" y="1123"/>
                  </a:lnTo>
                  <a:lnTo>
                    <a:pt x="1643" y="1145"/>
                  </a:lnTo>
                  <a:lnTo>
                    <a:pt x="1636" y="1166"/>
                  </a:lnTo>
                  <a:lnTo>
                    <a:pt x="1627" y="1186"/>
                  </a:lnTo>
                  <a:lnTo>
                    <a:pt x="1614" y="1204"/>
                  </a:lnTo>
                  <a:lnTo>
                    <a:pt x="1690" y="1221"/>
                  </a:lnTo>
                  <a:lnTo>
                    <a:pt x="1762" y="1244"/>
                  </a:lnTo>
                  <a:lnTo>
                    <a:pt x="1833" y="1270"/>
                  </a:lnTo>
                  <a:lnTo>
                    <a:pt x="1900" y="1304"/>
                  </a:lnTo>
                  <a:lnTo>
                    <a:pt x="1964" y="1342"/>
                  </a:lnTo>
                  <a:lnTo>
                    <a:pt x="2026" y="1386"/>
                  </a:lnTo>
                  <a:lnTo>
                    <a:pt x="2083" y="1434"/>
                  </a:lnTo>
                  <a:lnTo>
                    <a:pt x="2137" y="1486"/>
                  </a:lnTo>
                  <a:lnTo>
                    <a:pt x="2277" y="1486"/>
                  </a:lnTo>
                  <a:lnTo>
                    <a:pt x="2306" y="1489"/>
                  </a:lnTo>
                  <a:lnTo>
                    <a:pt x="2333" y="1499"/>
                  </a:lnTo>
                  <a:lnTo>
                    <a:pt x="2357" y="1514"/>
                  </a:lnTo>
                  <a:lnTo>
                    <a:pt x="2376" y="1533"/>
                  </a:lnTo>
                  <a:lnTo>
                    <a:pt x="2390" y="1556"/>
                  </a:lnTo>
                  <a:lnTo>
                    <a:pt x="2400" y="1583"/>
                  </a:lnTo>
                  <a:lnTo>
                    <a:pt x="2404" y="1612"/>
                  </a:lnTo>
                  <a:lnTo>
                    <a:pt x="2400" y="1640"/>
                  </a:lnTo>
                  <a:lnTo>
                    <a:pt x="2390" y="1667"/>
                  </a:lnTo>
                  <a:lnTo>
                    <a:pt x="2376" y="1691"/>
                  </a:lnTo>
                  <a:lnTo>
                    <a:pt x="2357" y="1710"/>
                  </a:lnTo>
                  <a:lnTo>
                    <a:pt x="2333" y="1725"/>
                  </a:lnTo>
                  <a:lnTo>
                    <a:pt x="2306" y="1734"/>
                  </a:lnTo>
                  <a:lnTo>
                    <a:pt x="2333" y="1797"/>
                  </a:lnTo>
                  <a:lnTo>
                    <a:pt x="2356" y="1862"/>
                  </a:lnTo>
                  <a:lnTo>
                    <a:pt x="2373" y="1928"/>
                  </a:lnTo>
                  <a:lnTo>
                    <a:pt x="2387" y="1997"/>
                  </a:lnTo>
                  <a:lnTo>
                    <a:pt x="2395" y="2067"/>
                  </a:lnTo>
                  <a:lnTo>
                    <a:pt x="2397" y="2139"/>
                  </a:lnTo>
                  <a:lnTo>
                    <a:pt x="2395" y="2208"/>
                  </a:lnTo>
                  <a:lnTo>
                    <a:pt x="2387" y="2277"/>
                  </a:lnTo>
                  <a:lnTo>
                    <a:pt x="2375" y="2343"/>
                  </a:lnTo>
                  <a:lnTo>
                    <a:pt x="2358" y="2408"/>
                  </a:lnTo>
                  <a:lnTo>
                    <a:pt x="2377" y="2427"/>
                  </a:lnTo>
                  <a:lnTo>
                    <a:pt x="2391" y="2450"/>
                  </a:lnTo>
                  <a:lnTo>
                    <a:pt x="2400" y="2476"/>
                  </a:lnTo>
                  <a:lnTo>
                    <a:pt x="2404" y="2504"/>
                  </a:lnTo>
                  <a:lnTo>
                    <a:pt x="2400" y="2533"/>
                  </a:lnTo>
                  <a:lnTo>
                    <a:pt x="2390" y="2559"/>
                  </a:lnTo>
                  <a:lnTo>
                    <a:pt x="2376" y="2583"/>
                  </a:lnTo>
                  <a:lnTo>
                    <a:pt x="2357" y="2603"/>
                  </a:lnTo>
                  <a:lnTo>
                    <a:pt x="2333" y="2617"/>
                  </a:lnTo>
                  <a:lnTo>
                    <a:pt x="2306" y="2628"/>
                  </a:lnTo>
                  <a:lnTo>
                    <a:pt x="2277" y="2630"/>
                  </a:lnTo>
                  <a:lnTo>
                    <a:pt x="2261" y="2630"/>
                  </a:lnTo>
                  <a:lnTo>
                    <a:pt x="2233" y="2673"/>
                  </a:lnTo>
                  <a:lnTo>
                    <a:pt x="2202" y="2715"/>
                  </a:lnTo>
                  <a:lnTo>
                    <a:pt x="2625" y="3137"/>
                  </a:lnTo>
                  <a:lnTo>
                    <a:pt x="2639" y="3155"/>
                  </a:lnTo>
                  <a:lnTo>
                    <a:pt x="2651" y="3176"/>
                  </a:lnTo>
                  <a:lnTo>
                    <a:pt x="2651" y="1126"/>
                  </a:lnTo>
                  <a:lnTo>
                    <a:pt x="1905" y="1126"/>
                  </a:lnTo>
                  <a:lnTo>
                    <a:pt x="1876" y="1123"/>
                  </a:lnTo>
                  <a:lnTo>
                    <a:pt x="1850" y="1112"/>
                  </a:lnTo>
                  <a:lnTo>
                    <a:pt x="1827" y="1098"/>
                  </a:lnTo>
                  <a:lnTo>
                    <a:pt x="1807" y="1078"/>
                  </a:lnTo>
                  <a:lnTo>
                    <a:pt x="1792" y="1055"/>
                  </a:lnTo>
                  <a:lnTo>
                    <a:pt x="1783" y="1028"/>
                  </a:lnTo>
                  <a:lnTo>
                    <a:pt x="1780" y="999"/>
                  </a:lnTo>
                  <a:lnTo>
                    <a:pt x="1780" y="252"/>
                  </a:lnTo>
                  <a:lnTo>
                    <a:pt x="251" y="252"/>
                  </a:lnTo>
                  <a:close/>
                  <a:moveTo>
                    <a:pt x="125" y="0"/>
                  </a:moveTo>
                  <a:lnTo>
                    <a:pt x="1905" y="0"/>
                  </a:lnTo>
                  <a:lnTo>
                    <a:pt x="1930" y="3"/>
                  </a:lnTo>
                  <a:lnTo>
                    <a:pt x="1953" y="10"/>
                  </a:lnTo>
                  <a:lnTo>
                    <a:pt x="1976" y="21"/>
                  </a:lnTo>
                  <a:lnTo>
                    <a:pt x="1995" y="37"/>
                  </a:lnTo>
                  <a:lnTo>
                    <a:pt x="2865" y="910"/>
                  </a:lnTo>
                  <a:lnTo>
                    <a:pt x="2881" y="930"/>
                  </a:lnTo>
                  <a:lnTo>
                    <a:pt x="2892" y="951"/>
                  </a:lnTo>
                  <a:lnTo>
                    <a:pt x="2900" y="975"/>
                  </a:lnTo>
                  <a:lnTo>
                    <a:pt x="2902" y="999"/>
                  </a:lnTo>
                  <a:lnTo>
                    <a:pt x="2902" y="3544"/>
                  </a:lnTo>
                  <a:lnTo>
                    <a:pt x="2899" y="3573"/>
                  </a:lnTo>
                  <a:lnTo>
                    <a:pt x="2890" y="3599"/>
                  </a:lnTo>
                  <a:lnTo>
                    <a:pt x="2874" y="3623"/>
                  </a:lnTo>
                  <a:lnTo>
                    <a:pt x="2855" y="3643"/>
                  </a:lnTo>
                  <a:lnTo>
                    <a:pt x="2832" y="3657"/>
                  </a:lnTo>
                  <a:lnTo>
                    <a:pt x="2805" y="3666"/>
                  </a:lnTo>
                  <a:lnTo>
                    <a:pt x="2776" y="3670"/>
                  </a:lnTo>
                  <a:lnTo>
                    <a:pt x="125" y="3670"/>
                  </a:lnTo>
                  <a:lnTo>
                    <a:pt x="97" y="3666"/>
                  </a:lnTo>
                  <a:lnTo>
                    <a:pt x="70" y="3657"/>
                  </a:lnTo>
                  <a:lnTo>
                    <a:pt x="47" y="3643"/>
                  </a:lnTo>
                  <a:lnTo>
                    <a:pt x="28" y="3623"/>
                  </a:lnTo>
                  <a:lnTo>
                    <a:pt x="12" y="3599"/>
                  </a:lnTo>
                  <a:lnTo>
                    <a:pt x="3" y="3573"/>
                  </a:lnTo>
                  <a:lnTo>
                    <a:pt x="0" y="3544"/>
                  </a:lnTo>
                  <a:lnTo>
                    <a:pt x="0" y="126"/>
                  </a:lnTo>
                  <a:lnTo>
                    <a:pt x="3" y="97"/>
                  </a:lnTo>
                  <a:lnTo>
                    <a:pt x="12" y="70"/>
                  </a:lnTo>
                  <a:lnTo>
                    <a:pt x="28" y="48"/>
                  </a:lnTo>
                  <a:lnTo>
                    <a:pt x="47" y="28"/>
                  </a:lnTo>
                  <a:lnTo>
                    <a:pt x="70" y="13"/>
                  </a:lnTo>
                  <a:lnTo>
                    <a:pt x="97" y="3"/>
                  </a:lnTo>
                  <a:lnTo>
                    <a:pt x="1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7"/>
            <p:cNvSpPr>
              <a:spLocks/>
            </p:cNvSpPr>
            <p:nvPr/>
          </p:nvSpPr>
          <p:spPr bwMode="auto">
            <a:xfrm>
              <a:off x="-634251" y="2052637"/>
              <a:ext cx="909638" cy="200025"/>
            </a:xfrm>
            <a:custGeom>
              <a:avLst/>
              <a:gdLst>
                <a:gd name="T0" fmla="*/ 127 w 1147"/>
                <a:gd name="T1" fmla="*/ 0 h 252"/>
                <a:gd name="T2" fmla="*/ 1021 w 1147"/>
                <a:gd name="T3" fmla="*/ 0 h 252"/>
                <a:gd name="T4" fmla="*/ 1050 w 1147"/>
                <a:gd name="T5" fmla="*/ 3 h 252"/>
                <a:gd name="T6" fmla="*/ 1075 w 1147"/>
                <a:gd name="T7" fmla="*/ 12 h 252"/>
                <a:gd name="T8" fmla="*/ 1099 w 1147"/>
                <a:gd name="T9" fmla="*/ 28 h 252"/>
                <a:gd name="T10" fmla="*/ 1119 w 1147"/>
                <a:gd name="T11" fmla="*/ 47 h 252"/>
                <a:gd name="T12" fmla="*/ 1133 w 1147"/>
                <a:gd name="T13" fmla="*/ 70 h 252"/>
                <a:gd name="T14" fmla="*/ 1143 w 1147"/>
                <a:gd name="T15" fmla="*/ 97 h 252"/>
                <a:gd name="T16" fmla="*/ 1147 w 1147"/>
                <a:gd name="T17" fmla="*/ 125 h 252"/>
                <a:gd name="T18" fmla="*/ 1143 w 1147"/>
                <a:gd name="T19" fmla="*/ 154 h 252"/>
                <a:gd name="T20" fmla="*/ 1133 w 1147"/>
                <a:gd name="T21" fmla="*/ 181 h 252"/>
                <a:gd name="T22" fmla="*/ 1119 w 1147"/>
                <a:gd name="T23" fmla="*/ 205 h 252"/>
                <a:gd name="T24" fmla="*/ 1099 w 1147"/>
                <a:gd name="T25" fmla="*/ 224 h 252"/>
                <a:gd name="T26" fmla="*/ 1075 w 1147"/>
                <a:gd name="T27" fmla="*/ 238 h 252"/>
                <a:gd name="T28" fmla="*/ 1050 w 1147"/>
                <a:gd name="T29" fmla="*/ 248 h 252"/>
                <a:gd name="T30" fmla="*/ 1021 w 1147"/>
                <a:gd name="T31" fmla="*/ 252 h 252"/>
                <a:gd name="T32" fmla="*/ 127 w 1147"/>
                <a:gd name="T33" fmla="*/ 252 h 252"/>
                <a:gd name="T34" fmla="*/ 98 w 1147"/>
                <a:gd name="T35" fmla="*/ 248 h 252"/>
                <a:gd name="T36" fmla="*/ 71 w 1147"/>
                <a:gd name="T37" fmla="*/ 238 h 252"/>
                <a:gd name="T38" fmla="*/ 47 w 1147"/>
                <a:gd name="T39" fmla="*/ 224 h 252"/>
                <a:gd name="T40" fmla="*/ 28 w 1147"/>
                <a:gd name="T41" fmla="*/ 205 h 252"/>
                <a:gd name="T42" fmla="*/ 14 w 1147"/>
                <a:gd name="T43" fmla="*/ 181 h 252"/>
                <a:gd name="T44" fmla="*/ 4 w 1147"/>
                <a:gd name="T45" fmla="*/ 154 h 252"/>
                <a:gd name="T46" fmla="*/ 0 w 1147"/>
                <a:gd name="T47" fmla="*/ 125 h 252"/>
                <a:gd name="T48" fmla="*/ 4 w 1147"/>
                <a:gd name="T49" fmla="*/ 97 h 252"/>
                <a:gd name="T50" fmla="*/ 14 w 1147"/>
                <a:gd name="T51" fmla="*/ 70 h 252"/>
                <a:gd name="T52" fmla="*/ 28 w 1147"/>
                <a:gd name="T53" fmla="*/ 47 h 252"/>
                <a:gd name="T54" fmla="*/ 47 w 1147"/>
                <a:gd name="T55" fmla="*/ 28 h 252"/>
                <a:gd name="T56" fmla="*/ 71 w 1147"/>
                <a:gd name="T57" fmla="*/ 12 h 252"/>
                <a:gd name="T58" fmla="*/ 98 w 1147"/>
                <a:gd name="T59" fmla="*/ 3 h 252"/>
                <a:gd name="T60" fmla="*/ 127 w 1147"/>
                <a:gd name="T61"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47" h="252">
                  <a:moveTo>
                    <a:pt x="127" y="0"/>
                  </a:moveTo>
                  <a:lnTo>
                    <a:pt x="1021" y="0"/>
                  </a:lnTo>
                  <a:lnTo>
                    <a:pt x="1050" y="3"/>
                  </a:lnTo>
                  <a:lnTo>
                    <a:pt x="1075" y="12"/>
                  </a:lnTo>
                  <a:lnTo>
                    <a:pt x="1099" y="28"/>
                  </a:lnTo>
                  <a:lnTo>
                    <a:pt x="1119" y="47"/>
                  </a:lnTo>
                  <a:lnTo>
                    <a:pt x="1133" y="70"/>
                  </a:lnTo>
                  <a:lnTo>
                    <a:pt x="1143" y="97"/>
                  </a:lnTo>
                  <a:lnTo>
                    <a:pt x="1147" y="125"/>
                  </a:lnTo>
                  <a:lnTo>
                    <a:pt x="1143" y="154"/>
                  </a:lnTo>
                  <a:lnTo>
                    <a:pt x="1133" y="181"/>
                  </a:lnTo>
                  <a:lnTo>
                    <a:pt x="1119" y="205"/>
                  </a:lnTo>
                  <a:lnTo>
                    <a:pt x="1099" y="224"/>
                  </a:lnTo>
                  <a:lnTo>
                    <a:pt x="1075" y="238"/>
                  </a:lnTo>
                  <a:lnTo>
                    <a:pt x="1050" y="248"/>
                  </a:lnTo>
                  <a:lnTo>
                    <a:pt x="1021" y="252"/>
                  </a:lnTo>
                  <a:lnTo>
                    <a:pt x="127" y="252"/>
                  </a:lnTo>
                  <a:lnTo>
                    <a:pt x="98" y="248"/>
                  </a:lnTo>
                  <a:lnTo>
                    <a:pt x="71" y="238"/>
                  </a:lnTo>
                  <a:lnTo>
                    <a:pt x="47" y="224"/>
                  </a:lnTo>
                  <a:lnTo>
                    <a:pt x="28" y="205"/>
                  </a:lnTo>
                  <a:lnTo>
                    <a:pt x="14" y="181"/>
                  </a:lnTo>
                  <a:lnTo>
                    <a:pt x="4" y="154"/>
                  </a:lnTo>
                  <a:lnTo>
                    <a:pt x="0" y="125"/>
                  </a:lnTo>
                  <a:lnTo>
                    <a:pt x="4" y="97"/>
                  </a:lnTo>
                  <a:lnTo>
                    <a:pt x="14" y="70"/>
                  </a:lnTo>
                  <a:lnTo>
                    <a:pt x="28" y="47"/>
                  </a:lnTo>
                  <a:lnTo>
                    <a:pt x="47" y="28"/>
                  </a:lnTo>
                  <a:lnTo>
                    <a:pt x="71" y="12"/>
                  </a:lnTo>
                  <a:lnTo>
                    <a:pt x="98" y="3"/>
                  </a:lnTo>
                  <a:lnTo>
                    <a:pt x="1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0" name="Freeform 119"/>
          <p:cNvSpPr>
            <a:spLocks/>
          </p:cNvSpPr>
          <p:nvPr/>
        </p:nvSpPr>
        <p:spPr bwMode="auto">
          <a:xfrm>
            <a:off x="3535837" y="3639742"/>
            <a:ext cx="435854" cy="419850"/>
          </a:xfrm>
          <a:custGeom>
            <a:avLst/>
            <a:gdLst>
              <a:gd name="connsiteX0" fmla="*/ 1578642 w 4064001"/>
              <a:gd name="connsiteY0" fmla="*/ 3532188 h 3914776"/>
              <a:gd name="connsiteX1" fmla="*/ 1665109 w 4064001"/>
              <a:gd name="connsiteY1" fmla="*/ 3559232 h 3914776"/>
              <a:gd name="connsiteX2" fmla="*/ 1753956 w 4064001"/>
              <a:gd name="connsiteY2" fmla="*/ 3579912 h 3914776"/>
              <a:gd name="connsiteX3" fmla="*/ 1844390 w 4064001"/>
              <a:gd name="connsiteY3" fmla="*/ 3595820 h 3914776"/>
              <a:gd name="connsiteX4" fmla="*/ 1937203 w 4064001"/>
              <a:gd name="connsiteY4" fmla="*/ 3606160 h 3914776"/>
              <a:gd name="connsiteX5" fmla="*/ 2031603 w 4064001"/>
              <a:gd name="connsiteY5" fmla="*/ 3609342 h 3914776"/>
              <a:gd name="connsiteX6" fmla="*/ 2126796 w 4064001"/>
              <a:gd name="connsiteY6" fmla="*/ 3606160 h 3914776"/>
              <a:gd name="connsiteX7" fmla="*/ 2220403 w 4064001"/>
              <a:gd name="connsiteY7" fmla="*/ 3595820 h 3914776"/>
              <a:gd name="connsiteX8" fmla="*/ 2311630 w 4064001"/>
              <a:gd name="connsiteY8" fmla="*/ 3579912 h 3914776"/>
              <a:gd name="connsiteX9" fmla="*/ 2400477 w 4064001"/>
              <a:gd name="connsiteY9" fmla="*/ 3559232 h 3914776"/>
              <a:gd name="connsiteX10" fmla="*/ 2486150 w 4064001"/>
              <a:gd name="connsiteY10" fmla="*/ 3532188 h 3914776"/>
              <a:gd name="connsiteX11" fmla="*/ 2530574 w 4064001"/>
              <a:gd name="connsiteY11" fmla="*/ 3598206 h 3914776"/>
              <a:gd name="connsiteX12" fmla="*/ 2581344 w 4064001"/>
              <a:gd name="connsiteY12" fmla="*/ 3661839 h 3914776"/>
              <a:gd name="connsiteX13" fmla="*/ 2636873 w 4064001"/>
              <a:gd name="connsiteY13" fmla="*/ 3720698 h 3914776"/>
              <a:gd name="connsiteX14" fmla="*/ 2697162 w 4064001"/>
              <a:gd name="connsiteY14" fmla="*/ 3776376 h 3914776"/>
              <a:gd name="connsiteX15" fmla="*/ 2608315 w 4064001"/>
              <a:gd name="connsiteY15" fmla="*/ 3812169 h 3914776"/>
              <a:gd name="connsiteX16" fmla="*/ 2517088 w 4064001"/>
              <a:gd name="connsiteY16" fmla="*/ 3843190 h 3914776"/>
              <a:gd name="connsiteX17" fmla="*/ 2425068 w 4064001"/>
              <a:gd name="connsiteY17" fmla="*/ 3869438 h 3914776"/>
              <a:gd name="connsiteX18" fmla="*/ 2329082 w 4064001"/>
              <a:gd name="connsiteY18" fmla="*/ 3888528 h 3914776"/>
              <a:gd name="connsiteX19" fmla="*/ 2231509 w 4064001"/>
              <a:gd name="connsiteY19" fmla="*/ 3903641 h 3914776"/>
              <a:gd name="connsiteX20" fmla="*/ 2133142 w 4064001"/>
              <a:gd name="connsiteY20" fmla="*/ 3912390 h 3914776"/>
              <a:gd name="connsiteX21" fmla="*/ 2031603 w 4064001"/>
              <a:gd name="connsiteY21" fmla="*/ 3914776 h 3914776"/>
              <a:gd name="connsiteX22" fmla="*/ 1932444 w 4064001"/>
              <a:gd name="connsiteY22" fmla="*/ 3912390 h 3914776"/>
              <a:gd name="connsiteX23" fmla="*/ 1832491 w 4064001"/>
              <a:gd name="connsiteY23" fmla="*/ 3903641 h 3914776"/>
              <a:gd name="connsiteX24" fmla="*/ 1734918 w 4064001"/>
              <a:gd name="connsiteY24" fmla="*/ 3888528 h 3914776"/>
              <a:gd name="connsiteX25" fmla="*/ 1640518 w 4064001"/>
              <a:gd name="connsiteY25" fmla="*/ 3869438 h 3914776"/>
              <a:gd name="connsiteX26" fmla="*/ 1546911 w 4064001"/>
              <a:gd name="connsiteY26" fmla="*/ 3843190 h 3914776"/>
              <a:gd name="connsiteX27" fmla="*/ 1455684 w 4064001"/>
              <a:gd name="connsiteY27" fmla="*/ 3812169 h 3914776"/>
              <a:gd name="connsiteX28" fmla="*/ 1366837 w 4064001"/>
              <a:gd name="connsiteY28" fmla="*/ 3776376 h 3914776"/>
              <a:gd name="connsiteX29" fmla="*/ 1427126 w 4064001"/>
              <a:gd name="connsiteY29" fmla="*/ 3722289 h 3914776"/>
              <a:gd name="connsiteX30" fmla="*/ 1482656 w 4064001"/>
              <a:gd name="connsiteY30" fmla="*/ 3662634 h 3914776"/>
              <a:gd name="connsiteX31" fmla="*/ 1533425 w 4064001"/>
              <a:gd name="connsiteY31" fmla="*/ 3598206 h 3914776"/>
              <a:gd name="connsiteX32" fmla="*/ 3355180 w 4064001"/>
              <a:gd name="connsiteY32" fmla="*/ 2287588 h 3914776"/>
              <a:gd name="connsiteX33" fmla="*/ 3415438 w 4064001"/>
              <a:gd name="connsiteY33" fmla="*/ 2289969 h 3914776"/>
              <a:gd name="connsiteX34" fmla="*/ 3475696 w 4064001"/>
              <a:gd name="connsiteY34" fmla="*/ 2297907 h 3914776"/>
              <a:gd name="connsiteX35" fmla="*/ 3534368 w 4064001"/>
              <a:gd name="connsiteY35" fmla="*/ 2311400 h 3914776"/>
              <a:gd name="connsiteX36" fmla="*/ 3593833 w 4064001"/>
              <a:gd name="connsiteY36" fmla="*/ 2329657 h 3914776"/>
              <a:gd name="connsiteX37" fmla="*/ 3652505 w 4064001"/>
              <a:gd name="connsiteY37" fmla="*/ 2354263 h 3914776"/>
              <a:gd name="connsiteX38" fmla="*/ 3709591 w 4064001"/>
              <a:gd name="connsiteY38" fmla="*/ 2382838 h 3914776"/>
              <a:gd name="connsiteX39" fmla="*/ 3767470 w 4064001"/>
              <a:gd name="connsiteY39" fmla="*/ 2420938 h 3914776"/>
              <a:gd name="connsiteX40" fmla="*/ 3819799 w 4064001"/>
              <a:gd name="connsiteY40" fmla="*/ 2461419 h 3914776"/>
              <a:gd name="connsiteX41" fmla="*/ 3868164 w 4064001"/>
              <a:gd name="connsiteY41" fmla="*/ 2508251 h 3914776"/>
              <a:gd name="connsiteX42" fmla="*/ 3910978 w 4064001"/>
              <a:gd name="connsiteY42" fmla="*/ 2557463 h 3914776"/>
              <a:gd name="connsiteX43" fmla="*/ 3949036 w 4064001"/>
              <a:gd name="connsiteY43" fmla="*/ 2610644 h 3914776"/>
              <a:gd name="connsiteX44" fmla="*/ 3981543 w 4064001"/>
              <a:gd name="connsiteY44" fmla="*/ 2666207 h 3914776"/>
              <a:gd name="connsiteX45" fmla="*/ 4010086 w 4064001"/>
              <a:gd name="connsiteY45" fmla="*/ 2724151 h 3914776"/>
              <a:gd name="connsiteX46" fmla="*/ 4032287 w 4064001"/>
              <a:gd name="connsiteY46" fmla="*/ 2784476 h 3914776"/>
              <a:gd name="connsiteX47" fmla="*/ 4048144 w 4064001"/>
              <a:gd name="connsiteY47" fmla="*/ 2846388 h 3914776"/>
              <a:gd name="connsiteX48" fmla="*/ 4059244 w 4064001"/>
              <a:gd name="connsiteY48" fmla="*/ 2909888 h 3914776"/>
              <a:gd name="connsiteX49" fmla="*/ 4064001 w 4064001"/>
              <a:gd name="connsiteY49" fmla="*/ 2974182 h 3914776"/>
              <a:gd name="connsiteX50" fmla="*/ 4064001 w 4064001"/>
              <a:gd name="connsiteY50" fmla="*/ 3039269 h 3914776"/>
              <a:gd name="connsiteX51" fmla="*/ 4056865 w 4064001"/>
              <a:gd name="connsiteY51" fmla="*/ 3103563 h 3914776"/>
              <a:gd name="connsiteX52" fmla="*/ 4044180 w 4064001"/>
              <a:gd name="connsiteY52" fmla="*/ 3167857 h 3914776"/>
              <a:gd name="connsiteX53" fmla="*/ 4025944 w 4064001"/>
              <a:gd name="connsiteY53" fmla="*/ 3232151 h 3914776"/>
              <a:gd name="connsiteX54" fmla="*/ 4001365 w 4064001"/>
              <a:gd name="connsiteY54" fmla="*/ 3294857 h 3914776"/>
              <a:gd name="connsiteX55" fmla="*/ 3968857 w 4064001"/>
              <a:gd name="connsiteY55" fmla="*/ 3355182 h 3914776"/>
              <a:gd name="connsiteX56" fmla="*/ 3934764 w 4064001"/>
              <a:gd name="connsiteY56" fmla="*/ 3410744 h 3914776"/>
              <a:gd name="connsiteX57" fmla="*/ 3895121 w 4064001"/>
              <a:gd name="connsiteY57" fmla="*/ 3461544 h 3914776"/>
              <a:gd name="connsiteX58" fmla="*/ 3852306 w 4064001"/>
              <a:gd name="connsiteY58" fmla="*/ 3508376 h 3914776"/>
              <a:gd name="connsiteX59" fmla="*/ 3805527 w 4064001"/>
              <a:gd name="connsiteY59" fmla="*/ 3549651 h 3914776"/>
              <a:gd name="connsiteX60" fmla="*/ 3756370 w 4064001"/>
              <a:gd name="connsiteY60" fmla="*/ 3586957 h 3914776"/>
              <a:gd name="connsiteX61" fmla="*/ 3704041 w 4064001"/>
              <a:gd name="connsiteY61" fmla="*/ 3618707 h 3914776"/>
              <a:gd name="connsiteX62" fmla="*/ 3649333 w 4064001"/>
              <a:gd name="connsiteY62" fmla="*/ 3647282 h 3914776"/>
              <a:gd name="connsiteX63" fmla="*/ 3592247 w 4064001"/>
              <a:gd name="connsiteY63" fmla="*/ 3669507 h 3914776"/>
              <a:gd name="connsiteX64" fmla="*/ 3534368 w 4064001"/>
              <a:gd name="connsiteY64" fmla="*/ 3687764 h 3914776"/>
              <a:gd name="connsiteX65" fmla="*/ 3474110 w 4064001"/>
              <a:gd name="connsiteY65" fmla="*/ 3701257 h 3914776"/>
              <a:gd name="connsiteX66" fmla="*/ 3413852 w 4064001"/>
              <a:gd name="connsiteY66" fmla="*/ 3709195 h 3914776"/>
              <a:gd name="connsiteX67" fmla="*/ 3352009 w 4064001"/>
              <a:gd name="connsiteY67" fmla="*/ 3711576 h 3914776"/>
              <a:gd name="connsiteX68" fmla="*/ 3291751 w 4064001"/>
              <a:gd name="connsiteY68" fmla="*/ 3709195 h 3914776"/>
              <a:gd name="connsiteX69" fmla="*/ 3231493 w 4064001"/>
              <a:gd name="connsiteY69" fmla="*/ 3701257 h 3914776"/>
              <a:gd name="connsiteX70" fmla="*/ 3172822 w 4064001"/>
              <a:gd name="connsiteY70" fmla="*/ 3687764 h 3914776"/>
              <a:gd name="connsiteX71" fmla="*/ 3113357 w 4064001"/>
              <a:gd name="connsiteY71" fmla="*/ 3669507 h 3914776"/>
              <a:gd name="connsiteX72" fmla="*/ 3054685 w 4064001"/>
              <a:gd name="connsiteY72" fmla="*/ 3645695 h 3914776"/>
              <a:gd name="connsiteX73" fmla="*/ 2997598 w 4064001"/>
              <a:gd name="connsiteY73" fmla="*/ 3616326 h 3914776"/>
              <a:gd name="connsiteX74" fmla="*/ 2939719 w 4064001"/>
              <a:gd name="connsiteY74" fmla="*/ 3579814 h 3914776"/>
              <a:gd name="connsiteX75" fmla="*/ 2886597 w 4064001"/>
              <a:gd name="connsiteY75" fmla="*/ 3537745 h 3914776"/>
              <a:gd name="connsiteX76" fmla="*/ 2839026 w 4064001"/>
              <a:gd name="connsiteY76" fmla="*/ 3491707 h 3914776"/>
              <a:gd name="connsiteX77" fmla="*/ 2796211 w 4064001"/>
              <a:gd name="connsiteY77" fmla="*/ 3442494 h 3914776"/>
              <a:gd name="connsiteX78" fmla="*/ 2758946 w 4064001"/>
              <a:gd name="connsiteY78" fmla="*/ 3389313 h 3914776"/>
              <a:gd name="connsiteX79" fmla="*/ 2725646 w 4064001"/>
              <a:gd name="connsiteY79" fmla="*/ 3332957 h 3914776"/>
              <a:gd name="connsiteX80" fmla="*/ 2697103 w 4064001"/>
              <a:gd name="connsiteY80" fmla="*/ 3275013 h 3914776"/>
              <a:gd name="connsiteX81" fmla="*/ 2674903 w 4064001"/>
              <a:gd name="connsiteY81" fmla="*/ 3214688 h 3914776"/>
              <a:gd name="connsiteX82" fmla="*/ 2659045 w 4064001"/>
              <a:gd name="connsiteY82" fmla="*/ 3152776 h 3914776"/>
              <a:gd name="connsiteX83" fmla="*/ 2647945 w 4064001"/>
              <a:gd name="connsiteY83" fmla="*/ 3089276 h 3914776"/>
              <a:gd name="connsiteX84" fmla="*/ 2643188 w 4064001"/>
              <a:gd name="connsiteY84" fmla="*/ 3024982 h 3914776"/>
              <a:gd name="connsiteX85" fmla="*/ 2643188 w 4064001"/>
              <a:gd name="connsiteY85" fmla="*/ 2960688 h 3914776"/>
              <a:gd name="connsiteX86" fmla="*/ 2650324 w 4064001"/>
              <a:gd name="connsiteY86" fmla="*/ 2895601 h 3914776"/>
              <a:gd name="connsiteX87" fmla="*/ 2663010 w 4064001"/>
              <a:gd name="connsiteY87" fmla="*/ 2831307 h 3914776"/>
              <a:gd name="connsiteX88" fmla="*/ 2681246 w 4064001"/>
              <a:gd name="connsiteY88" fmla="*/ 2767013 h 3914776"/>
              <a:gd name="connsiteX89" fmla="*/ 2705824 w 4064001"/>
              <a:gd name="connsiteY89" fmla="*/ 2704307 h 3914776"/>
              <a:gd name="connsiteX90" fmla="*/ 2738332 w 4064001"/>
              <a:gd name="connsiteY90" fmla="*/ 2643982 h 3914776"/>
              <a:gd name="connsiteX91" fmla="*/ 2772425 w 4064001"/>
              <a:gd name="connsiteY91" fmla="*/ 2588419 h 3914776"/>
              <a:gd name="connsiteX92" fmla="*/ 2812068 w 4064001"/>
              <a:gd name="connsiteY92" fmla="*/ 2537619 h 3914776"/>
              <a:gd name="connsiteX93" fmla="*/ 2854883 w 4064001"/>
              <a:gd name="connsiteY93" fmla="*/ 2492376 h 3914776"/>
              <a:gd name="connsiteX94" fmla="*/ 2901662 w 4064001"/>
              <a:gd name="connsiteY94" fmla="*/ 2450307 h 3914776"/>
              <a:gd name="connsiteX95" fmla="*/ 2950819 w 4064001"/>
              <a:gd name="connsiteY95" fmla="*/ 2412207 h 3914776"/>
              <a:gd name="connsiteX96" fmla="*/ 3002356 w 4064001"/>
              <a:gd name="connsiteY96" fmla="*/ 2380457 h 3914776"/>
              <a:gd name="connsiteX97" fmla="*/ 3057856 w 4064001"/>
              <a:gd name="connsiteY97" fmla="*/ 2351882 h 3914776"/>
              <a:gd name="connsiteX98" fmla="*/ 3114942 w 4064001"/>
              <a:gd name="connsiteY98" fmla="*/ 2329657 h 3914776"/>
              <a:gd name="connsiteX99" fmla="*/ 3172822 w 4064001"/>
              <a:gd name="connsiteY99" fmla="*/ 2311400 h 3914776"/>
              <a:gd name="connsiteX100" fmla="*/ 3233079 w 4064001"/>
              <a:gd name="connsiteY100" fmla="*/ 2298700 h 3914776"/>
              <a:gd name="connsiteX101" fmla="*/ 3293337 w 4064001"/>
              <a:gd name="connsiteY101" fmla="*/ 2289969 h 3914776"/>
              <a:gd name="connsiteX102" fmla="*/ 711597 w 4064001"/>
              <a:gd name="connsiteY102" fmla="*/ 2287588 h 3914776"/>
              <a:gd name="connsiteX103" fmla="*/ 773544 w 4064001"/>
              <a:gd name="connsiteY103" fmla="*/ 2289969 h 3914776"/>
              <a:gd name="connsiteX104" fmla="*/ 833903 w 4064001"/>
              <a:gd name="connsiteY104" fmla="*/ 2298700 h 3914776"/>
              <a:gd name="connsiteX105" fmla="*/ 892673 w 4064001"/>
              <a:gd name="connsiteY105" fmla="*/ 2311400 h 3914776"/>
              <a:gd name="connsiteX106" fmla="*/ 952237 w 4064001"/>
              <a:gd name="connsiteY106" fmla="*/ 2329657 h 3914776"/>
              <a:gd name="connsiteX107" fmla="*/ 1008625 w 4064001"/>
              <a:gd name="connsiteY107" fmla="*/ 2351882 h 3914776"/>
              <a:gd name="connsiteX108" fmla="*/ 1062630 w 4064001"/>
              <a:gd name="connsiteY108" fmla="*/ 2380457 h 3914776"/>
              <a:gd name="connsiteX109" fmla="*/ 1115841 w 4064001"/>
              <a:gd name="connsiteY109" fmla="*/ 2412207 h 3914776"/>
              <a:gd name="connsiteX110" fmla="*/ 1165081 w 4064001"/>
              <a:gd name="connsiteY110" fmla="*/ 2450307 h 3914776"/>
              <a:gd name="connsiteX111" fmla="*/ 1211144 w 4064001"/>
              <a:gd name="connsiteY111" fmla="*/ 2492376 h 3914776"/>
              <a:gd name="connsiteX112" fmla="*/ 1254031 w 4064001"/>
              <a:gd name="connsiteY112" fmla="*/ 2537619 h 3914776"/>
              <a:gd name="connsiteX113" fmla="*/ 1293740 w 4064001"/>
              <a:gd name="connsiteY113" fmla="*/ 2588419 h 3914776"/>
              <a:gd name="connsiteX114" fmla="*/ 1329479 w 4064001"/>
              <a:gd name="connsiteY114" fmla="*/ 2643982 h 3914776"/>
              <a:gd name="connsiteX115" fmla="*/ 1360453 w 4064001"/>
              <a:gd name="connsiteY115" fmla="*/ 2704307 h 3914776"/>
              <a:gd name="connsiteX116" fmla="*/ 1385867 w 4064001"/>
              <a:gd name="connsiteY116" fmla="*/ 2767013 h 3914776"/>
              <a:gd name="connsiteX117" fmla="*/ 1404928 w 4064001"/>
              <a:gd name="connsiteY117" fmla="*/ 2831307 h 3914776"/>
              <a:gd name="connsiteX118" fmla="*/ 1416840 w 4064001"/>
              <a:gd name="connsiteY118" fmla="*/ 2895601 h 3914776"/>
              <a:gd name="connsiteX119" fmla="*/ 1423194 w 4064001"/>
              <a:gd name="connsiteY119" fmla="*/ 2960688 h 3914776"/>
              <a:gd name="connsiteX120" fmla="*/ 1423988 w 4064001"/>
              <a:gd name="connsiteY120" fmla="*/ 3024982 h 3914776"/>
              <a:gd name="connsiteX121" fmla="*/ 1419223 w 4064001"/>
              <a:gd name="connsiteY121" fmla="*/ 3089276 h 3914776"/>
              <a:gd name="connsiteX122" fmla="*/ 1408104 w 4064001"/>
              <a:gd name="connsiteY122" fmla="*/ 3152776 h 3914776"/>
              <a:gd name="connsiteX123" fmla="*/ 1390632 w 4064001"/>
              <a:gd name="connsiteY123" fmla="*/ 3214688 h 3914776"/>
              <a:gd name="connsiteX124" fmla="*/ 1369189 w 4064001"/>
              <a:gd name="connsiteY124" fmla="*/ 3275013 h 3914776"/>
              <a:gd name="connsiteX125" fmla="*/ 1341392 w 4064001"/>
              <a:gd name="connsiteY125" fmla="*/ 3332957 h 3914776"/>
              <a:gd name="connsiteX126" fmla="*/ 1308036 w 4064001"/>
              <a:gd name="connsiteY126" fmla="*/ 3389313 h 3914776"/>
              <a:gd name="connsiteX127" fmla="*/ 1269915 w 4064001"/>
              <a:gd name="connsiteY127" fmla="*/ 3442494 h 3914776"/>
              <a:gd name="connsiteX128" fmla="*/ 1227028 w 4064001"/>
              <a:gd name="connsiteY128" fmla="*/ 3491707 h 3914776"/>
              <a:gd name="connsiteX129" fmla="*/ 1178582 w 4064001"/>
              <a:gd name="connsiteY129" fmla="*/ 3537745 h 3914776"/>
              <a:gd name="connsiteX130" fmla="*/ 1126166 w 4064001"/>
              <a:gd name="connsiteY130" fmla="*/ 3579814 h 3914776"/>
              <a:gd name="connsiteX131" fmla="*/ 1068189 w 4064001"/>
              <a:gd name="connsiteY131" fmla="*/ 3616326 h 3914776"/>
              <a:gd name="connsiteX132" fmla="*/ 1011008 w 4064001"/>
              <a:gd name="connsiteY132" fmla="*/ 3645695 h 3914776"/>
              <a:gd name="connsiteX133" fmla="*/ 953032 w 4064001"/>
              <a:gd name="connsiteY133" fmla="*/ 3669507 h 3914776"/>
              <a:gd name="connsiteX134" fmla="*/ 894261 w 4064001"/>
              <a:gd name="connsiteY134" fmla="*/ 3687764 h 3914776"/>
              <a:gd name="connsiteX135" fmla="*/ 833903 w 4064001"/>
              <a:gd name="connsiteY135" fmla="*/ 3701257 h 3914776"/>
              <a:gd name="connsiteX136" fmla="*/ 773544 w 4064001"/>
              <a:gd name="connsiteY136" fmla="*/ 3709195 h 3914776"/>
              <a:gd name="connsiteX137" fmla="*/ 712391 w 4064001"/>
              <a:gd name="connsiteY137" fmla="*/ 3711576 h 3914776"/>
              <a:gd name="connsiteX138" fmla="*/ 651238 w 4064001"/>
              <a:gd name="connsiteY138" fmla="*/ 3709195 h 3914776"/>
              <a:gd name="connsiteX139" fmla="*/ 590879 w 4064001"/>
              <a:gd name="connsiteY139" fmla="*/ 3701257 h 3914776"/>
              <a:gd name="connsiteX140" fmla="*/ 531315 w 4064001"/>
              <a:gd name="connsiteY140" fmla="*/ 3687764 h 3914776"/>
              <a:gd name="connsiteX141" fmla="*/ 472545 w 4064001"/>
              <a:gd name="connsiteY141" fmla="*/ 3669507 h 3914776"/>
              <a:gd name="connsiteX142" fmla="*/ 415363 w 4064001"/>
              <a:gd name="connsiteY142" fmla="*/ 3647282 h 3914776"/>
              <a:gd name="connsiteX143" fmla="*/ 361358 w 4064001"/>
              <a:gd name="connsiteY143" fmla="*/ 3618707 h 3914776"/>
              <a:gd name="connsiteX144" fmla="*/ 309735 w 4064001"/>
              <a:gd name="connsiteY144" fmla="*/ 3586957 h 3914776"/>
              <a:gd name="connsiteX145" fmla="*/ 258907 w 4064001"/>
              <a:gd name="connsiteY145" fmla="*/ 3549651 h 3914776"/>
              <a:gd name="connsiteX146" fmla="*/ 213638 w 4064001"/>
              <a:gd name="connsiteY146" fmla="*/ 3508376 h 3914776"/>
              <a:gd name="connsiteX147" fmla="*/ 169957 w 4064001"/>
              <a:gd name="connsiteY147" fmla="*/ 3461544 h 3914776"/>
              <a:gd name="connsiteX148" fmla="*/ 131042 w 4064001"/>
              <a:gd name="connsiteY148" fmla="*/ 3410744 h 3914776"/>
              <a:gd name="connsiteX149" fmla="*/ 95303 w 4064001"/>
              <a:gd name="connsiteY149" fmla="*/ 3355182 h 3914776"/>
              <a:gd name="connsiteX150" fmla="*/ 64330 w 4064001"/>
              <a:gd name="connsiteY150" fmla="*/ 3294857 h 3914776"/>
              <a:gd name="connsiteX151" fmla="*/ 39710 w 4064001"/>
              <a:gd name="connsiteY151" fmla="*/ 3232151 h 3914776"/>
              <a:gd name="connsiteX152" fmla="*/ 19855 w 4064001"/>
              <a:gd name="connsiteY152" fmla="*/ 3167857 h 3914776"/>
              <a:gd name="connsiteX153" fmla="*/ 7148 w 4064001"/>
              <a:gd name="connsiteY153" fmla="*/ 3103563 h 3914776"/>
              <a:gd name="connsiteX154" fmla="*/ 1588 w 4064001"/>
              <a:gd name="connsiteY154" fmla="*/ 3039269 h 3914776"/>
              <a:gd name="connsiteX155" fmla="*/ 0 w 4064001"/>
              <a:gd name="connsiteY155" fmla="*/ 2974182 h 3914776"/>
              <a:gd name="connsiteX156" fmla="*/ 6353 w 4064001"/>
              <a:gd name="connsiteY156" fmla="*/ 2909888 h 3914776"/>
              <a:gd name="connsiteX157" fmla="*/ 17472 w 4064001"/>
              <a:gd name="connsiteY157" fmla="*/ 2846388 h 3914776"/>
              <a:gd name="connsiteX158" fmla="*/ 33356 w 4064001"/>
              <a:gd name="connsiteY158" fmla="*/ 2784476 h 3914776"/>
              <a:gd name="connsiteX159" fmla="*/ 55593 w 4064001"/>
              <a:gd name="connsiteY159" fmla="*/ 2724151 h 3914776"/>
              <a:gd name="connsiteX160" fmla="*/ 82596 w 4064001"/>
              <a:gd name="connsiteY160" fmla="*/ 2666207 h 3914776"/>
              <a:gd name="connsiteX161" fmla="*/ 115952 w 4064001"/>
              <a:gd name="connsiteY161" fmla="*/ 2610644 h 3914776"/>
              <a:gd name="connsiteX162" fmla="*/ 154074 w 4064001"/>
              <a:gd name="connsiteY162" fmla="*/ 2557463 h 3914776"/>
              <a:gd name="connsiteX163" fmla="*/ 196960 w 4064001"/>
              <a:gd name="connsiteY163" fmla="*/ 2508251 h 3914776"/>
              <a:gd name="connsiteX164" fmla="*/ 245406 w 4064001"/>
              <a:gd name="connsiteY164" fmla="*/ 2461419 h 3914776"/>
              <a:gd name="connsiteX165" fmla="*/ 298616 w 4064001"/>
              <a:gd name="connsiteY165" fmla="*/ 2420938 h 3914776"/>
              <a:gd name="connsiteX166" fmla="*/ 356593 w 4064001"/>
              <a:gd name="connsiteY166" fmla="*/ 2382838 h 3914776"/>
              <a:gd name="connsiteX167" fmla="*/ 412980 w 4064001"/>
              <a:gd name="connsiteY167" fmla="*/ 2354263 h 3914776"/>
              <a:gd name="connsiteX168" fmla="*/ 470957 w 4064001"/>
              <a:gd name="connsiteY168" fmla="*/ 2329657 h 3914776"/>
              <a:gd name="connsiteX169" fmla="*/ 530521 w 4064001"/>
              <a:gd name="connsiteY169" fmla="*/ 2311400 h 3914776"/>
              <a:gd name="connsiteX170" fmla="*/ 590879 w 4064001"/>
              <a:gd name="connsiteY170" fmla="*/ 2297907 h 3914776"/>
              <a:gd name="connsiteX171" fmla="*/ 651238 w 4064001"/>
              <a:gd name="connsiteY171" fmla="*/ 2289969 h 3914776"/>
              <a:gd name="connsiteX172" fmla="*/ 1031301 w 4064001"/>
              <a:gd name="connsiteY172" fmla="*/ 890588 h 3914776"/>
              <a:gd name="connsiteX173" fmla="*/ 1049520 w 4064001"/>
              <a:gd name="connsiteY173" fmla="*/ 970757 h 3914776"/>
              <a:gd name="connsiteX174" fmla="*/ 1072491 w 4064001"/>
              <a:gd name="connsiteY174" fmla="*/ 1048544 h 3914776"/>
              <a:gd name="connsiteX175" fmla="*/ 1102592 w 4064001"/>
              <a:gd name="connsiteY175" fmla="*/ 1123157 h 3914776"/>
              <a:gd name="connsiteX176" fmla="*/ 1138237 w 4064001"/>
              <a:gd name="connsiteY176" fmla="*/ 1194594 h 3914776"/>
              <a:gd name="connsiteX177" fmla="*/ 1070115 w 4064001"/>
              <a:gd name="connsiteY177" fmla="*/ 1258094 h 3914776"/>
              <a:gd name="connsiteX178" fmla="*/ 1007537 w 4064001"/>
              <a:gd name="connsiteY178" fmla="*/ 1323976 h 3914776"/>
              <a:gd name="connsiteX179" fmla="*/ 948920 w 4064001"/>
              <a:gd name="connsiteY179" fmla="*/ 1394619 h 3914776"/>
              <a:gd name="connsiteX180" fmla="*/ 894264 w 4064001"/>
              <a:gd name="connsiteY180" fmla="*/ 1468438 h 3914776"/>
              <a:gd name="connsiteX181" fmla="*/ 846737 w 4064001"/>
              <a:gd name="connsiteY181" fmla="*/ 1546226 h 3914776"/>
              <a:gd name="connsiteX182" fmla="*/ 802378 w 4064001"/>
              <a:gd name="connsiteY182" fmla="*/ 1627188 h 3914776"/>
              <a:gd name="connsiteX183" fmla="*/ 764357 w 4064001"/>
              <a:gd name="connsiteY183" fmla="*/ 1712913 h 3914776"/>
              <a:gd name="connsiteX184" fmla="*/ 731087 w 4064001"/>
              <a:gd name="connsiteY184" fmla="*/ 1800226 h 3914776"/>
              <a:gd name="connsiteX185" fmla="*/ 704947 w 4064001"/>
              <a:gd name="connsiteY185" fmla="*/ 1889919 h 3914776"/>
              <a:gd name="connsiteX186" fmla="*/ 684352 w 4064001"/>
              <a:gd name="connsiteY186" fmla="*/ 1982788 h 3914776"/>
              <a:gd name="connsiteX187" fmla="*/ 602764 w 4064001"/>
              <a:gd name="connsiteY187" fmla="*/ 1987550 h 3914776"/>
              <a:gd name="connsiteX188" fmla="*/ 522760 w 4064001"/>
              <a:gd name="connsiteY188" fmla="*/ 1999457 h 3914776"/>
              <a:gd name="connsiteX189" fmla="*/ 444340 w 4064001"/>
              <a:gd name="connsiteY189" fmla="*/ 2018507 h 3914776"/>
              <a:gd name="connsiteX190" fmla="*/ 366712 w 4064001"/>
              <a:gd name="connsiteY190" fmla="*/ 2043113 h 3914776"/>
              <a:gd name="connsiteX191" fmla="*/ 382555 w 4064001"/>
              <a:gd name="connsiteY191" fmla="*/ 1935957 h 3914776"/>
              <a:gd name="connsiteX192" fmla="*/ 406318 w 4064001"/>
              <a:gd name="connsiteY192" fmla="*/ 1829594 h 3914776"/>
              <a:gd name="connsiteX193" fmla="*/ 434835 w 4064001"/>
              <a:gd name="connsiteY193" fmla="*/ 1727201 h 3914776"/>
              <a:gd name="connsiteX194" fmla="*/ 470480 w 4064001"/>
              <a:gd name="connsiteY194" fmla="*/ 1627188 h 3914776"/>
              <a:gd name="connsiteX195" fmla="*/ 510878 w 4064001"/>
              <a:gd name="connsiteY195" fmla="*/ 1530351 h 3914776"/>
              <a:gd name="connsiteX196" fmla="*/ 558405 w 4064001"/>
              <a:gd name="connsiteY196" fmla="*/ 1436688 h 3914776"/>
              <a:gd name="connsiteX197" fmla="*/ 611477 w 4064001"/>
              <a:gd name="connsiteY197" fmla="*/ 1346201 h 3914776"/>
              <a:gd name="connsiteX198" fmla="*/ 669302 w 4064001"/>
              <a:gd name="connsiteY198" fmla="*/ 1260476 h 3914776"/>
              <a:gd name="connsiteX199" fmla="*/ 731880 w 4064001"/>
              <a:gd name="connsiteY199" fmla="*/ 1177926 h 3914776"/>
              <a:gd name="connsiteX200" fmla="*/ 800002 w 4064001"/>
              <a:gd name="connsiteY200" fmla="*/ 1098551 h 3914776"/>
              <a:gd name="connsiteX201" fmla="*/ 872085 w 4064001"/>
              <a:gd name="connsiteY201" fmla="*/ 1024732 h 3914776"/>
              <a:gd name="connsiteX202" fmla="*/ 949713 w 4064001"/>
              <a:gd name="connsiteY202" fmla="*/ 955676 h 3914776"/>
              <a:gd name="connsiteX203" fmla="*/ 3032919 w 4064001"/>
              <a:gd name="connsiteY203" fmla="*/ 890588 h 3914776"/>
              <a:gd name="connsiteX204" fmla="*/ 3114675 w 4064001"/>
              <a:gd name="connsiteY204" fmla="*/ 955676 h 3914776"/>
              <a:gd name="connsiteX205" fmla="*/ 3192463 w 4064001"/>
              <a:gd name="connsiteY205" fmla="*/ 1024732 h 3914776"/>
              <a:gd name="connsiteX206" fmla="*/ 3264694 w 4064001"/>
              <a:gd name="connsiteY206" fmla="*/ 1098551 h 3914776"/>
              <a:gd name="connsiteX207" fmla="*/ 3332956 w 4064001"/>
              <a:gd name="connsiteY207" fmla="*/ 1177926 h 3914776"/>
              <a:gd name="connsiteX208" fmla="*/ 3396456 w 4064001"/>
              <a:gd name="connsiteY208" fmla="*/ 1260476 h 3914776"/>
              <a:gd name="connsiteX209" fmla="*/ 3454400 w 4064001"/>
              <a:gd name="connsiteY209" fmla="*/ 1346201 h 3914776"/>
              <a:gd name="connsiteX210" fmla="*/ 3507581 w 4064001"/>
              <a:gd name="connsiteY210" fmla="*/ 1436688 h 3914776"/>
              <a:gd name="connsiteX211" fmla="*/ 3554413 w 4064001"/>
              <a:gd name="connsiteY211" fmla="*/ 1530351 h 3914776"/>
              <a:gd name="connsiteX212" fmla="*/ 3596481 w 4064001"/>
              <a:gd name="connsiteY212" fmla="*/ 1627188 h 3914776"/>
              <a:gd name="connsiteX213" fmla="*/ 3630613 w 4064001"/>
              <a:gd name="connsiteY213" fmla="*/ 1727201 h 3914776"/>
              <a:gd name="connsiteX214" fmla="*/ 3660775 w 4064001"/>
              <a:gd name="connsiteY214" fmla="*/ 1829594 h 3914776"/>
              <a:gd name="connsiteX215" fmla="*/ 3683794 w 4064001"/>
              <a:gd name="connsiteY215" fmla="*/ 1935957 h 3914776"/>
              <a:gd name="connsiteX216" fmla="*/ 3698875 w 4064001"/>
              <a:gd name="connsiteY216" fmla="*/ 2043113 h 3914776"/>
              <a:gd name="connsiteX217" fmla="*/ 3621881 w 4064001"/>
              <a:gd name="connsiteY217" fmla="*/ 2018507 h 3914776"/>
              <a:gd name="connsiteX218" fmla="*/ 3543300 w 4064001"/>
              <a:gd name="connsiteY218" fmla="*/ 1999457 h 3914776"/>
              <a:gd name="connsiteX219" fmla="*/ 3463131 w 4064001"/>
              <a:gd name="connsiteY219" fmla="*/ 1987550 h 3914776"/>
              <a:gd name="connsiteX220" fmla="*/ 3382169 w 4064001"/>
              <a:gd name="connsiteY220" fmla="*/ 1982788 h 3914776"/>
              <a:gd name="connsiteX221" fmla="*/ 3360738 w 4064001"/>
              <a:gd name="connsiteY221" fmla="*/ 1889919 h 3914776"/>
              <a:gd name="connsiteX222" fmla="*/ 3333750 w 4064001"/>
              <a:gd name="connsiteY222" fmla="*/ 1800226 h 3914776"/>
              <a:gd name="connsiteX223" fmla="*/ 3302000 w 4064001"/>
              <a:gd name="connsiteY223" fmla="*/ 1712913 h 3914776"/>
              <a:gd name="connsiteX224" fmla="*/ 3263900 w 4064001"/>
              <a:gd name="connsiteY224" fmla="*/ 1627188 h 3914776"/>
              <a:gd name="connsiteX225" fmla="*/ 3219450 w 4064001"/>
              <a:gd name="connsiteY225" fmla="*/ 1546226 h 3914776"/>
              <a:gd name="connsiteX226" fmla="*/ 3170238 w 4064001"/>
              <a:gd name="connsiteY226" fmla="*/ 1468438 h 3914776"/>
              <a:gd name="connsiteX227" fmla="*/ 3115469 w 4064001"/>
              <a:gd name="connsiteY227" fmla="*/ 1394619 h 3914776"/>
              <a:gd name="connsiteX228" fmla="*/ 3057525 w 4064001"/>
              <a:gd name="connsiteY228" fmla="*/ 1323976 h 3914776"/>
              <a:gd name="connsiteX229" fmla="*/ 2994025 w 4064001"/>
              <a:gd name="connsiteY229" fmla="*/ 1258094 h 3914776"/>
              <a:gd name="connsiteX230" fmla="*/ 2927350 w 4064001"/>
              <a:gd name="connsiteY230" fmla="*/ 1194594 h 3914776"/>
              <a:gd name="connsiteX231" fmla="*/ 2961481 w 4064001"/>
              <a:gd name="connsiteY231" fmla="*/ 1123157 h 3914776"/>
              <a:gd name="connsiteX232" fmla="*/ 2992438 w 4064001"/>
              <a:gd name="connsiteY232" fmla="*/ 1048544 h 3914776"/>
              <a:gd name="connsiteX233" fmla="*/ 3016250 w 4064001"/>
              <a:gd name="connsiteY233" fmla="*/ 970757 h 3914776"/>
              <a:gd name="connsiteX234" fmla="*/ 2031603 w 4064001"/>
              <a:gd name="connsiteY234" fmla="*/ 0 h 3914776"/>
              <a:gd name="connsiteX235" fmla="*/ 2104668 w 4064001"/>
              <a:gd name="connsiteY235" fmla="*/ 3969 h 3914776"/>
              <a:gd name="connsiteX236" fmla="*/ 2176146 w 4064001"/>
              <a:gd name="connsiteY236" fmla="*/ 15081 h 3914776"/>
              <a:gd name="connsiteX237" fmla="*/ 2244447 w 4064001"/>
              <a:gd name="connsiteY237" fmla="*/ 31750 h 3914776"/>
              <a:gd name="connsiteX238" fmla="*/ 2309570 w 4064001"/>
              <a:gd name="connsiteY238" fmla="*/ 55563 h 3914776"/>
              <a:gd name="connsiteX239" fmla="*/ 2372312 w 4064001"/>
              <a:gd name="connsiteY239" fmla="*/ 86519 h 3914776"/>
              <a:gd name="connsiteX240" fmla="*/ 2430288 w 4064001"/>
              <a:gd name="connsiteY240" fmla="*/ 120650 h 3914776"/>
              <a:gd name="connsiteX241" fmla="*/ 2485881 w 4064001"/>
              <a:gd name="connsiteY241" fmla="*/ 162719 h 3914776"/>
              <a:gd name="connsiteX242" fmla="*/ 2536710 w 4064001"/>
              <a:gd name="connsiteY242" fmla="*/ 207963 h 3914776"/>
              <a:gd name="connsiteX243" fmla="*/ 2581979 w 4064001"/>
              <a:gd name="connsiteY243" fmla="*/ 258763 h 3914776"/>
              <a:gd name="connsiteX244" fmla="*/ 2622482 w 4064001"/>
              <a:gd name="connsiteY244" fmla="*/ 312738 h 3914776"/>
              <a:gd name="connsiteX245" fmla="*/ 2658221 w 4064001"/>
              <a:gd name="connsiteY245" fmla="*/ 372269 h 3914776"/>
              <a:gd name="connsiteX246" fmla="*/ 2687606 w 4064001"/>
              <a:gd name="connsiteY246" fmla="*/ 434975 h 3914776"/>
              <a:gd name="connsiteX247" fmla="*/ 2713020 w 4064001"/>
              <a:gd name="connsiteY247" fmla="*/ 500063 h 3914776"/>
              <a:gd name="connsiteX248" fmla="*/ 2729698 w 4064001"/>
              <a:gd name="connsiteY248" fmla="*/ 568325 h 3914776"/>
              <a:gd name="connsiteX249" fmla="*/ 2740817 w 4064001"/>
              <a:gd name="connsiteY249" fmla="*/ 638175 h 3914776"/>
              <a:gd name="connsiteX250" fmla="*/ 2744788 w 4064001"/>
              <a:gd name="connsiteY250" fmla="*/ 711200 h 3914776"/>
              <a:gd name="connsiteX251" fmla="*/ 2740817 w 4064001"/>
              <a:gd name="connsiteY251" fmla="*/ 784225 h 3914776"/>
              <a:gd name="connsiteX252" fmla="*/ 2729698 w 4064001"/>
              <a:gd name="connsiteY252" fmla="*/ 855663 h 3914776"/>
              <a:gd name="connsiteX253" fmla="*/ 2713020 w 4064001"/>
              <a:gd name="connsiteY253" fmla="*/ 923132 h 3914776"/>
              <a:gd name="connsiteX254" fmla="*/ 2687606 w 4064001"/>
              <a:gd name="connsiteY254" fmla="*/ 988219 h 3914776"/>
              <a:gd name="connsiteX255" fmla="*/ 2658221 w 4064001"/>
              <a:gd name="connsiteY255" fmla="*/ 1051719 h 3914776"/>
              <a:gd name="connsiteX256" fmla="*/ 2622482 w 4064001"/>
              <a:gd name="connsiteY256" fmla="*/ 1109663 h 3914776"/>
              <a:gd name="connsiteX257" fmla="*/ 2581979 w 4064001"/>
              <a:gd name="connsiteY257" fmla="*/ 1164432 h 3914776"/>
              <a:gd name="connsiteX258" fmla="*/ 2536710 w 4064001"/>
              <a:gd name="connsiteY258" fmla="*/ 1215232 h 3914776"/>
              <a:gd name="connsiteX259" fmla="*/ 2485881 w 4064001"/>
              <a:gd name="connsiteY259" fmla="*/ 1261269 h 3914776"/>
              <a:gd name="connsiteX260" fmla="*/ 2430288 w 4064001"/>
              <a:gd name="connsiteY260" fmla="*/ 1301751 h 3914776"/>
              <a:gd name="connsiteX261" fmla="*/ 2372312 w 4064001"/>
              <a:gd name="connsiteY261" fmla="*/ 1337469 h 3914776"/>
              <a:gd name="connsiteX262" fmla="*/ 2309570 w 4064001"/>
              <a:gd name="connsiteY262" fmla="*/ 1366838 h 3914776"/>
              <a:gd name="connsiteX263" fmla="*/ 2244447 w 4064001"/>
              <a:gd name="connsiteY263" fmla="*/ 1391444 h 3914776"/>
              <a:gd name="connsiteX264" fmla="*/ 2176146 w 4064001"/>
              <a:gd name="connsiteY264" fmla="*/ 1408907 h 3914776"/>
              <a:gd name="connsiteX265" fmla="*/ 2104668 w 4064001"/>
              <a:gd name="connsiteY265" fmla="*/ 1420019 h 3914776"/>
              <a:gd name="connsiteX266" fmla="*/ 2031603 w 4064001"/>
              <a:gd name="connsiteY266" fmla="*/ 1423988 h 3914776"/>
              <a:gd name="connsiteX267" fmla="*/ 1959331 w 4064001"/>
              <a:gd name="connsiteY267" fmla="*/ 1420019 h 3914776"/>
              <a:gd name="connsiteX268" fmla="*/ 1888648 w 4064001"/>
              <a:gd name="connsiteY268" fmla="*/ 1408907 h 3914776"/>
              <a:gd name="connsiteX269" fmla="*/ 1821142 w 4064001"/>
              <a:gd name="connsiteY269" fmla="*/ 1391444 h 3914776"/>
              <a:gd name="connsiteX270" fmla="*/ 1756018 w 4064001"/>
              <a:gd name="connsiteY270" fmla="*/ 1366838 h 3914776"/>
              <a:gd name="connsiteX271" fmla="*/ 1692482 w 4064001"/>
              <a:gd name="connsiteY271" fmla="*/ 1337469 h 3914776"/>
              <a:gd name="connsiteX272" fmla="*/ 1633712 w 4064001"/>
              <a:gd name="connsiteY272" fmla="*/ 1301751 h 3914776"/>
              <a:gd name="connsiteX273" fmla="*/ 1579707 w 4064001"/>
              <a:gd name="connsiteY273" fmla="*/ 1261269 h 3914776"/>
              <a:gd name="connsiteX274" fmla="*/ 1528879 w 4064001"/>
              <a:gd name="connsiteY274" fmla="*/ 1215232 h 3914776"/>
              <a:gd name="connsiteX275" fmla="*/ 1482816 w 4064001"/>
              <a:gd name="connsiteY275" fmla="*/ 1164432 h 3914776"/>
              <a:gd name="connsiteX276" fmla="*/ 1441518 w 4064001"/>
              <a:gd name="connsiteY276" fmla="*/ 1109663 h 3914776"/>
              <a:gd name="connsiteX277" fmla="*/ 1406573 w 4064001"/>
              <a:gd name="connsiteY277" fmla="*/ 1051719 h 3914776"/>
              <a:gd name="connsiteX278" fmla="*/ 1375599 w 4064001"/>
              <a:gd name="connsiteY278" fmla="*/ 988219 h 3914776"/>
              <a:gd name="connsiteX279" fmla="*/ 1352568 w 4064001"/>
              <a:gd name="connsiteY279" fmla="*/ 923132 h 3914776"/>
              <a:gd name="connsiteX280" fmla="*/ 1335096 w 4064001"/>
              <a:gd name="connsiteY280" fmla="*/ 855663 h 3914776"/>
              <a:gd name="connsiteX281" fmla="*/ 1323977 w 4064001"/>
              <a:gd name="connsiteY281" fmla="*/ 784225 h 3914776"/>
              <a:gd name="connsiteX282" fmla="*/ 1320800 w 4064001"/>
              <a:gd name="connsiteY282" fmla="*/ 711200 h 3914776"/>
              <a:gd name="connsiteX283" fmla="*/ 1323977 w 4064001"/>
              <a:gd name="connsiteY283" fmla="*/ 638175 h 3914776"/>
              <a:gd name="connsiteX284" fmla="*/ 1335096 w 4064001"/>
              <a:gd name="connsiteY284" fmla="*/ 568325 h 3914776"/>
              <a:gd name="connsiteX285" fmla="*/ 1352568 w 4064001"/>
              <a:gd name="connsiteY285" fmla="*/ 500063 h 3914776"/>
              <a:gd name="connsiteX286" fmla="*/ 1375599 w 4064001"/>
              <a:gd name="connsiteY286" fmla="*/ 434975 h 3914776"/>
              <a:gd name="connsiteX287" fmla="*/ 1406573 w 4064001"/>
              <a:gd name="connsiteY287" fmla="*/ 372269 h 3914776"/>
              <a:gd name="connsiteX288" fmla="*/ 1441518 w 4064001"/>
              <a:gd name="connsiteY288" fmla="*/ 312738 h 3914776"/>
              <a:gd name="connsiteX289" fmla="*/ 1482816 w 4064001"/>
              <a:gd name="connsiteY289" fmla="*/ 258763 h 3914776"/>
              <a:gd name="connsiteX290" fmla="*/ 1528879 w 4064001"/>
              <a:gd name="connsiteY290" fmla="*/ 207963 h 3914776"/>
              <a:gd name="connsiteX291" fmla="*/ 1579707 w 4064001"/>
              <a:gd name="connsiteY291" fmla="*/ 162719 h 3914776"/>
              <a:gd name="connsiteX292" fmla="*/ 1633712 w 4064001"/>
              <a:gd name="connsiteY292" fmla="*/ 120650 h 3914776"/>
              <a:gd name="connsiteX293" fmla="*/ 1692482 w 4064001"/>
              <a:gd name="connsiteY293" fmla="*/ 86519 h 3914776"/>
              <a:gd name="connsiteX294" fmla="*/ 1756018 w 4064001"/>
              <a:gd name="connsiteY294" fmla="*/ 55563 h 3914776"/>
              <a:gd name="connsiteX295" fmla="*/ 1821142 w 4064001"/>
              <a:gd name="connsiteY295" fmla="*/ 31750 h 3914776"/>
              <a:gd name="connsiteX296" fmla="*/ 1888648 w 4064001"/>
              <a:gd name="connsiteY296" fmla="*/ 15081 h 3914776"/>
              <a:gd name="connsiteX297" fmla="*/ 1959331 w 4064001"/>
              <a:gd name="connsiteY297" fmla="*/ 3969 h 391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4064001" h="3914776">
                <a:moveTo>
                  <a:pt x="1578642" y="3532188"/>
                </a:moveTo>
                <a:lnTo>
                  <a:pt x="1665109" y="3559232"/>
                </a:lnTo>
                <a:lnTo>
                  <a:pt x="1753956" y="3579912"/>
                </a:lnTo>
                <a:lnTo>
                  <a:pt x="1844390" y="3595820"/>
                </a:lnTo>
                <a:lnTo>
                  <a:pt x="1937203" y="3606160"/>
                </a:lnTo>
                <a:lnTo>
                  <a:pt x="2031603" y="3609342"/>
                </a:lnTo>
                <a:lnTo>
                  <a:pt x="2126796" y="3606160"/>
                </a:lnTo>
                <a:lnTo>
                  <a:pt x="2220403" y="3595820"/>
                </a:lnTo>
                <a:lnTo>
                  <a:pt x="2311630" y="3579912"/>
                </a:lnTo>
                <a:lnTo>
                  <a:pt x="2400477" y="3559232"/>
                </a:lnTo>
                <a:lnTo>
                  <a:pt x="2486150" y="3532188"/>
                </a:lnTo>
                <a:lnTo>
                  <a:pt x="2530574" y="3598206"/>
                </a:lnTo>
                <a:lnTo>
                  <a:pt x="2581344" y="3661839"/>
                </a:lnTo>
                <a:lnTo>
                  <a:pt x="2636873" y="3720698"/>
                </a:lnTo>
                <a:lnTo>
                  <a:pt x="2697162" y="3776376"/>
                </a:lnTo>
                <a:lnTo>
                  <a:pt x="2608315" y="3812169"/>
                </a:lnTo>
                <a:lnTo>
                  <a:pt x="2517088" y="3843190"/>
                </a:lnTo>
                <a:lnTo>
                  <a:pt x="2425068" y="3869438"/>
                </a:lnTo>
                <a:lnTo>
                  <a:pt x="2329082" y="3888528"/>
                </a:lnTo>
                <a:lnTo>
                  <a:pt x="2231509" y="3903641"/>
                </a:lnTo>
                <a:lnTo>
                  <a:pt x="2133142" y="3912390"/>
                </a:lnTo>
                <a:lnTo>
                  <a:pt x="2031603" y="3914776"/>
                </a:lnTo>
                <a:lnTo>
                  <a:pt x="1932444" y="3912390"/>
                </a:lnTo>
                <a:lnTo>
                  <a:pt x="1832491" y="3903641"/>
                </a:lnTo>
                <a:lnTo>
                  <a:pt x="1734918" y="3888528"/>
                </a:lnTo>
                <a:lnTo>
                  <a:pt x="1640518" y="3869438"/>
                </a:lnTo>
                <a:lnTo>
                  <a:pt x="1546911" y="3843190"/>
                </a:lnTo>
                <a:lnTo>
                  <a:pt x="1455684" y="3812169"/>
                </a:lnTo>
                <a:lnTo>
                  <a:pt x="1366837" y="3776376"/>
                </a:lnTo>
                <a:lnTo>
                  <a:pt x="1427126" y="3722289"/>
                </a:lnTo>
                <a:lnTo>
                  <a:pt x="1482656" y="3662634"/>
                </a:lnTo>
                <a:lnTo>
                  <a:pt x="1533425" y="3598206"/>
                </a:lnTo>
                <a:close/>
                <a:moveTo>
                  <a:pt x="3355180" y="2287588"/>
                </a:moveTo>
                <a:lnTo>
                  <a:pt x="3415438" y="2289969"/>
                </a:lnTo>
                <a:lnTo>
                  <a:pt x="3475696" y="2297907"/>
                </a:lnTo>
                <a:lnTo>
                  <a:pt x="3534368" y="2311400"/>
                </a:lnTo>
                <a:lnTo>
                  <a:pt x="3593833" y="2329657"/>
                </a:lnTo>
                <a:lnTo>
                  <a:pt x="3652505" y="2354263"/>
                </a:lnTo>
                <a:lnTo>
                  <a:pt x="3709591" y="2382838"/>
                </a:lnTo>
                <a:lnTo>
                  <a:pt x="3767470" y="2420938"/>
                </a:lnTo>
                <a:lnTo>
                  <a:pt x="3819799" y="2461419"/>
                </a:lnTo>
                <a:lnTo>
                  <a:pt x="3868164" y="2508251"/>
                </a:lnTo>
                <a:lnTo>
                  <a:pt x="3910978" y="2557463"/>
                </a:lnTo>
                <a:lnTo>
                  <a:pt x="3949036" y="2610644"/>
                </a:lnTo>
                <a:lnTo>
                  <a:pt x="3981543" y="2666207"/>
                </a:lnTo>
                <a:lnTo>
                  <a:pt x="4010086" y="2724151"/>
                </a:lnTo>
                <a:lnTo>
                  <a:pt x="4032287" y="2784476"/>
                </a:lnTo>
                <a:lnTo>
                  <a:pt x="4048144" y="2846388"/>
                </a:lnTo>
                <a:lnTo>
                  <a:pt x="4059244" y="2909888"/>
                </a:lnTo>
                <a:lnTo>
                  <a:pt x="4064001" y="2974182"/>
                </a:lnTo>
                <a:lnTo>
                  <a:pt x="4064001" y="3039269"/>
                </a:lnTo>
                <a:lnTo>
                  <a:pt x="4056865" y="3103563"/>
                </a:lnTo>
                <a:lnTo>
                  <a:pt x="4044180" y="3167857"/>
                </a:lnTo>
                <a:lnTo>
                  <a:pt x="4025944" y="3232151"/>
                </a:lnTo>
                <a:lnTo>
                  <a:pt x="4001365" y="3294857"/>
                </a:lnTo>
                <a:lnTo>
                  <a:pt x="3968857" y="3355182"/>
                </a:lnTo>
                <a:lnTo>
                  <a:pt x="3934764" y="3410744"/>
                </a:lnTo>
                <a:lnTo>
                  <a:pt x="3895121" y="3461544"/>
                </a:lnTo>
                <a:lnTo>
                  <a:pt x="3852306" y="3508376"/>
                </a:lnTo>
                <a:lnTo>
                  <a:pt x="3805527" y="3549651"/>
                </a:lnTo>
                <a:lnTo>
                  <a:pt x="3756370" y="3586957"/>
                </a:lnTo>
                <a:lnTo>
                  <a:pt x="3704041" y="3618707"/>
                </a:lnTo>
                <a:lnTo>
                  <a:pt x="3649333" y="3647282"/>
                </a:lnTo>
                <a:lnTo>
                  <a:pt x="3592247" y="3669507"/>
                </a:lnTo>
                <a:lnTo>
                  <a:pt x="3534368" y="3687764"/>
                </a:lnTo>
                <a:lnTo>
                  <a:pt x="3474110" y="3701257"/>
                </a:lnTo>
                <a:lnTo>
                  <a:pt x="3413852" y="3709195"/>
                </a:lnTo>
                <a:lnTo>
                  <a:pt x="3352009" y="3711576"/>
                </a:lnTo>
                <a:lnTo>
                  <a:pt x="3291751" y="3709195"/>
                </a:lnTo>
                <a:lnTo>
                  <a:pt x="3231493" y="3701257"/>
                </a:lnTo>
                <a:lnTo>
                  <a:pt x="3172822" y="3687764"/>
                </a:lnTo>
                <a:lnTo>
                  <a:pt x="3113357" y="3669507"/>
                </a:lnTo>
                <a:lnTo>
                  <a:pt x="3054685" y="3645695"/>
                </a:lnTo>
                <a:lnTo>
                  <a:pt x="2997598" y="3616326"/>
                </a:lnTo>
                <a:lnTo>
                  <a:pt x="2939719" y="3579814"/>
                </a:lnTo>
                <a:lnTo>
                  <a:pt x="2886597" y="3537745"/>
                </a:lnTo>
                <a:lnTo>
                  <a:pt x="2839026" y="3491707"/>
                </a:lnTo>
                <a:lnTo>
                  <a:pt x="2796211" y="3442494"/>
                </a:lnTo>
                <a:lnTo>
                  <a:pt x="2758946" y="3389313"/>
                </a:lnTo>
                <a:lnTo>
                  <a:pt x="2725646" y="3332957"/>
                </a:lnTo>
                <a:lnTo>
                  <a:pt x="2697103" y="3275013"/>
                </a:lnTo>
                <a:lnTo>
                  <a:pt x="2674903" y="3214688"/>
                </a:lnTo>
                <a:lnTo>
                  <a:pt x="2659045" y="3152776"/>
                </a:lnTo>
                <a:lnTo>
                  <a:pt x="2647945" y="3089276"/>
                </a:lnTo>
                <a:lnTo>
                  <a:pt x="2643188" y="3024982"/>
                </a:lnTo>
                <a:lnTo>
                  <a:pt x="2643188" y="2960688"/>
                </a:lnTo>
                <a:lnTo>
                  <a:pt x="2650324" y="2895601"/>
                </a:lnTo>
                <a:lnTo>
                  <a:pt x="2663010" y="2831307"/>
                </a:lnTo>
                <a:lnTo>
                  <a:pt x="2681246" y="2767013"/>
                </a:lnTo>
                <a:lnTo>
                  <a:pt x="2705824" y="2704307"/>
                </a:lnTo>
                <a:lnTo>
                  <a:pt x="2738332" y="2643982"/>
                </a:lnTo>
                <a:lnTo>
                  <a:pt x="2772425" y="2588419"/>
                </a:lnTo>
                <a:lnTo>
                  <a:pt x="2812068" y="2537619"/>
                </a:lnTo>
                <a:lnTo>
                  <a:pt x="2854883" y="2492376"/>
                </a:lnTo>
                <a:lnTo>
                  <a:pt x="2901662" y="2450307"/>
                </a:lnTo>
                <a:lnTo>
                  <a:pt x="2950819" y="2412207"/>
                </a:lnTo>
                <a:lnTo>
                  <a:pt x="3002356" y="2380457"/>
                </a:lnTo>
                <a:lnTo>
                  <a:pt x="3057856" y="2351882"/>
                </a:lnTo>
                <a:lnTo>
                  <a:pt x="3114942" y="2329657"/>
                </a:lnTo>
                <a:lnTo>
                  <a:pt x="3172822" y="2311400"/>
                </a:lnTo>
                <a:lnTo>
                  <a:pt x="3233079" y="2298700"/>
                </a:lnTo>
                <a:lnTo>
                  <a:pt x="3293337" y="2289969"/>
                </a:lnTo>
                <a:close/>
                <a:moveTo>
                  <a:pt x="711597" y="2287588"/>
                </a:moveTo>
                <a:lnTo>
                  <a:pt x="773544" y="2289969"/>
                </a:lnTo>
                <a:lnTo>
                  <a:pt x="833903" y="2298700"/>
                </a:lnTo>
                <a:lnTo>
                  <a:pt x="892673" y="2311400"/>
                </a:lnTo>
                <a:lnTo>
                  <a:pt x="952237" y="2329657"/>
                </a:lnTo>
                <a:lnTo>
                  <a:pt x="1008625" y="2351882"/>
                </a:lnTo>
                <a:lnTo>
                  <a:pt x="1062630" y="2380457"/>
                </a:lnTo>
                <a:lnTo>
                  <a:pt x="1115841" y="2412207"/>
                </a:lnTo>
                <a:lnTo>
                  <a:pt x="1165081" y="2450307"/>
                </a:lnTo>
                <a:lnTo>
                  <a:pt x="1211144" y="2492376"/>
                </a:lnTo>
                <a:lnTo>
                  <a:pt x="1254031" y="2537619"/>
                </a:lnTo>
                <a:lnTo>
                  <a:pt x="1293740" y="2588419"/>
                </a:lnTo>
                <a:lnTo>
                  <a:pt x="1329479" y="2643982"/>
                </a:lnTo>
                <a:lnTo>
                  <a:pt x="1360453" y="2704307"/>
                </a:lnTo>
                <a:lnTo>
                  <a:pt x="1385867" y="2767013"/>
                </a:lnTo>
                <a:lnTo>
                  <a:pt x="1404928" y="2831307"/>
                </a:lnTo>
                <a:lnTo>
                  <a:pt x="1416840" y="2895601"/>
                </a:lnTo>
                <a:lnTo>
                  <a:pt x="1423194" y="2960688"/>
                </a:lnTo>
                <a:lnTo>
                  <a:pt x="1423988" y="3024982"/>
                </a:lnTo>
                <a:lnTo>
                  <a:pt x="1419223" y="3089276"/>
                </a:lnTo>
                <a:lnTo>
                  <a:pt x="1408104" y="3152776"/>
                </a:lnTo>
                <a:lnTo>
                  <a:pt x="1390632" y="3214688"/>
                </a:lnTo>
                <a:lnTo>
                  <a:pt x="1369189" y="3275013"/>
                </a:lnTo>
                <a:lnTo>
                  <a:pt x="1341392" y="3332957"/>
                </a:lnTo>
                <a:lnTo>
                  <a:pt x="1308036" y="3389313"/>
                </a:lnTo>
                <a:lnTo>
                  <a:pt x="1269915" y="3442494"/>
                </a:lnTo>
                <a:lnTo>
                  <a:pt x="1227028" y="3491707"/>
                </a:lnTo>
                <a:lnTo>
                  <a:pt x="1178582" y="3537745"/>
                </a:lnTo>
                <a:lnTo>
                  <a:pt x="1126166" y="3579814"/>
                </a:lnTo>
                <a:lnTo>
                  <a:pt x="1068189" y="3616326"/>
                </a:lnTo>
                <a:lnTo>
                  <a:pt x="1011008" y="3645695"/>
                </a:lnTo>
                <a:lnTo>
                  <a:pt x="953032" y="3669507"/>
                </a:lnTo>
                <a:lnTo>
                  <a:pt x="894261" y="3687764"/>
                </a:lnTo>
                <a:lnTo>
                  <a:pt x="833903" y="3701257"/>
                </a:lnTo>
                <a:lnTo>
                  <a:pt x="773544" y="3709195"/>
                </a:lnTo>
                <a:lnTo>
                  <a:pt x="712391" y="3711576"/>
                </a:lnTo>
                <a:lnTo>
                  <a:pt x="651238" y="3709195"/>
                </a:lnTo>
                <a:lnTo>
                  <a:pt x="590879" y="3701257"/>
                </a:lnTo>
                <a:lnTo>
                  <a:pt x="531315" y="3687764"/>
                </a:lnTo>
                <a:lnTo>
                  <a:pt x="472545" y="3669507"/>
                </a:lnTo>
                <a:lnTo>
                  <a:pt x="415363" y="3647282"/>
                </a:lnTo>
                <a:lnTo>
                  <a:pt x="361358" y="3618707"/>
                </a:lnTo>
                <a:lnTo>
                  <a:pt x="309735" y="3586957"/>
                </a:lnTo>
                <a:lnTo>
                  <a:pt x="258907" y="3549651"/>
                </a:lnTo>
                <a:lnTo>
                  <a:pt x="213638" y="3508376"/>
                </a:lnTo>
                <a:lnTo>
                  <a:pt x="169957" y="3461544"/>
                </a:lnTo>
                <a:lnTo>
                  <a:pt x="131042" y="3410744"/>
                </a:lnTo>
                <a:lnTo>
                  <a:pt x="95303" y="3355182"/>
                </a:lnTo>
                <a:lnTo>
                  <a:pt x="64330" y="3294857"/>
                </a:lnTo>
                <a:lnTo>
                  <a:pt x="39710" y="3232151"/>
                </a:lnTo>
                <a:lnTo>
                  <a:pt x="19855" y="3167857"/>
                </a:lnTo>
                <a:lnTo>
                  <a:pt x="7148" y="3103563"/>
                </a:lnTo>
                <a:lnTo>
                  <a:pt x="1588" y="3039269"/>
                </a:lnTo>
                <a:lnTo>
                  <a:pt x="0" y="2974182"/>
                </a:lnTo>
                <a:lnTo>
                  <a:pt x="6353" y="2909888"/>
                </a:lnTo>
                <a:lnTo>
                  <a:pt x="17472" y="2846388"/>
                </a:lnTo>
                <a:lnTo>
                  <a:pt x="33356" y="2784476"/>
                </a:lnTo>
                <a:lnTo>
                  <a:pt x="55593" y="2724151"/>
                </a:lnTo>
                <a:lnTo>
                  <a:pt x="82596" y="2666207"/>
                </a:lnTo>
                <a:lnTo>
                  <a:pt x="115952" y="2610644"/>
                </a:lnTo>
                <a:lnTo>
                  <a:pt x="154074" y="2557463"/>
                </a:lnTo>
                <a:lnTo>
                  <a:pt x="196960" y="2508251"/>
                </a:lnTo>
                <a:lnTo>
                  <a:pt x="245406" y="2461419"/>
                </a:lnTo>
                <a:lnTo>
                  <a:pt x="298616" y="2420938"/>
                </a:lnTo>
                <a:lnTo>
                  <a:pt x="356593" y="2382838"/>
                </a:lnTo>
                <a:lnTo>
                  <a:pt x="412980" y="2354263"/>
                </a:lnTo>
                <a:lnTo>
                  <a:pt x="470957" y="2329657"/>
                </a:lnTo>
                <a:lnTo>
                  <a:pt x="530521" y="2311400"/>
                </a:lnTo>
                <a:lnTo>
                  <a:pt x="590879" y="2297907"/>
                </a:lnTo>
                <a:lnTo>
                  <a:pt x="651238" y="2289969"/>
                </a:lnTo>
                <a:close/>
                <a:moveTo>
                  <a:pt x="1031301" y="890588"/>
                </a:moveTo>
                <a:lnTo>
                  <a:pt x="1049520" y="970757"/>
                </a:lnTo>
                <a:lnTo>
                  <a:pt x="1072491" y="1048544"/>
                </a:lnTo>
                <a:lnTo>
                  <a:pt x="1102592" y="1123157"/>
                </a:lnTo>
                <a:lnTo>
                  <a:pt x="1138237" y="1194594"/>
                </a:lnTo>
                <a:lnTo>
                  <a:pt x="1070115" y="1258094"/>
                </a:lnTo>
                <a:lnTo>
                  <a:pt x="1007537" y="1323976"/>
                </a:lnTo>
                <a:lnTo>
                  <a:pt x="948920" y="1394619"/>
                </a:lnTo>
                <a:lnTo>
                  <a:pt x="894264" y="1468438"/>
                </a:lnTo>
                <a:lnTo>
                  <a:pt x="846737" y="1546226"/>
                </a:lnTo>
                <a:lnTo>
                  <a:pt x="802378" y="1627188"/>
                </a:lnTo>
                <a:lnTo>
                  <a:pt x="764357" y="1712913"/>
                </a:lnTo>
                <a:lnTo>
                  <a:pt x="731087" y="1800226"/>
                </a:lnTo>
                <a:lnTo>
                  <a:pt x="704947" y="1889919"/>
                </a:lnTo>
                <a:lnTo>
                  <a:pt x="684352" y="1982788"/>
                </a:lnTo>
                <a:lnTo>
                  <a:pt x="602764" y="1987550"/>
                </a:lnTo>
                <a:lnTo>
                  <a:pt x="522760" y="1999457"/>
                </a:lnTo>
                <a:lnTo>
                  <a:pt x="444340" y="2018507"/>
                </a:lnTo>
                <a:lnTo>
                  <a:pt x="366712" y="2043113"/>
                </a:lnTo>
                <a:lnTo>
                  <a:pt x="382555" y="1935957"/>
                </a:lnTo>
                <a:lnTo>
                  <a:pt x="406318" y="1829594"/>
                </a:lnTo>
                <a:lnTo>
                  <a:pt x="434835" y="1727201"/>
                </a:lnTo>
                <a:lnTo>
                  <a:pt x="470480" y="1627188"/>
                </a:lnTo>
                <a:lnTo>
                  <a:pt x="510878" y="1530351"/>
                </a:lnTo>
                <a:lnTo>
                  <a:pt x="558405" y="1436688"/>
                </a:lnTo>
                <a:lnTo>
                  <a:pt x="611477" y="1346201"/>
                </a:lnTo>
                <a:lnTo>
                  <a:pt x="669302" y="1260476"/>
                </a:lnTo>
                <a:lnTo>
                  <a:pt x="731880" y="1177926"/>
                </a:lnTo>
                <a:lnTo>
                  <a:pt x="800002" y="1098551"/>
                </a:lnTo>
                <a:lnTo>
                  <a:pt x="872085" y="1024732"/>
                </a:lnTo>
                <a:lnTo>
                  <a:pt x="949713" y="955676"/>
                </a:lnTo>
                <a:close/>
                <a:moveTo>
                  <a:pt x="3032919" y="890588"/>
                </a:moveTo>
                <a:lnTo>
                  <a:pt x="3114675" y="955676"/>
                </a:lnTo>
                <a:lnTo>
                  <a:pt x="3192463" y="1024732"/>
                </a:lnTo>
                <a:lnTo>
                  <a:pt x="3264694" y="1098551"/>
                </a:lnTo>
                <a:lnTo>
                  <a:pt x="3332956" y="1177926"/>
                </a:lnTo>
                <a:lnTo>
                  <a:pt x="3396456" y="1260476"/>
                </a:lnTo>
                <a:lnTo>
                  <a:pt x="3454400" y="1346201"/>
                </a:lnTo>
                <a:lnTo>
                  <a:pt x="3507581" y="1436688"/>
                </a:lnTo>
                <a:lnTo>
                  <a:pt x="3554413" y="1530351"/>
                </a:lnTo>
                <a:lnTo>
                  <a:pt x="3596481" y="1627188"/>
                </a:lnTo>
                <a:lnTo>
                  <a:pt x="3630613" y="1727201"/>
                </a:lnTo>
                <a:lnTo>
                  <a:pt x="3660775" y="1829594"/>
                </a:lnTo>
                <a:lnTo>
                  <a:pt x="3683794" y="1935957"/>
                </a:lnTo>
                <a:lnTo>
                  <a:pt x="3698875" y="2043113"/>
                </a:lnTo>
                <a:lnTo>
                  <a:pt x="3621881" y="2018507"/>
                </a:lnTo>
                <a:lnTo>
                  <a:pt x="3543300" y="1999457"/>
                </a:lnTo>
                <a:lnTo>
                  <a:pt x="3463131" y="1987550"/>
                </a:lnTo>
                <a:lnTo>
                  <a:pt x="3382169" y="1982788"/>
                </a:lnTo>
                <a:lnTo>
                  <a:pt x="3360738" y="1889919"/>
                </a:lnTo>
                <a:lnTo>
                  <a:pt x="3333750" y="1800226"/>
                </a:lnTo>
                <a:lnTo>
                  <a:pt x="3302000" y="1712913"/>
                </a:lnTo>
                <a:lnTo>
                  <a:pt x="3263900" y="1627188"/>
                </a:lnTo>
                <a:lnTo>
                  <a:pt x="3219450" y="1546226"/>
                </a:lnTo>
                <a:lnTo>
                  <a:pt x="3170238" y="1468438"/>
                </a:lnTo>
                <a:lnTo>
                  <a:pt x="3115469" y="1394619"/>
                </a:lnTo>
                <a:lnTo>
                  <a:pt x="3057525" y="1323976"/>
                </a:lnTo>
                <a:lnTo>
                  <a:pt x="2994025" y="1258094"/>
                </a:lnTo>
                <a:lnTo>
                  <a:pt x="2927350" y="1194594"/>
                </a:lnTo>
                <a:lnTo>
                  <a:pt x="2961481" y="1123157"/>
                </a:lnTo>
                <a:lnTo>
                  <a:pt x="2992438" y="1048544"/>
                </a:lnTo>
                <a:lnTo>
                  <a:pt x="3016250" y="970757"/>
                </a:lnTo>
                <a:close/>
                <a:moveTo>
                  <a:pt x="2031603" y="0"/>
                </a:moveTo>
                <a:lnTo>
                  <a:pt x="2104668" y="3969"/>
                </a:lnTo>
                <a:lnTo>
                  <a:pt x="2176146" y="15081"/>
                </a:lnTo>
                <a:lnTo>
                  <a:pt x="2244447" y="31750"/>
                </a:lnTo>
                <a:lnTo>
                  <a:pt x="2309570" y="55563"/>
                </a:lnTo>
                <a:lnTo>
                  <a:pt x="2372312" y="86519"/>
                </a:lnTo>
                <a:lnTo>
                  <a:pt x="2430288" y="120650"/>
                </a:lnTo>
                <a:lnTo>
                  <a:pt x="2485881" y="162719"/>
                </a:lnTo>
                <a:lnTo>
                  <a:pt x="2536710" y="207963"/>
                </a:lnTo>
                <a:lnTo>
                  <a:pt x="2581979" y="258763"/>
                </a:lnTo>
                <a:lnTo>
                  <a:pt x="2622482" y="312738"/>
                </a:lnTo>
                <a:lnTo>
                  <a:pt x="2658221" y="372269"/>
                </a:lnTo>
                <a:lnTo>
                  <a:pt x="2687606" y="434975"/>
                </a:lnTo>
                <a:lnTo>
                  <a:pt x="2713020" y="500063"/>
                </a:lnTo>
                <a:lnTo>
                  <a:pt x="2729698" y="568325"/>
                </a:lnTo>
                <a:lnTo>
                  <a:pt x="2740817" y="638175"/>
                </a:lnTo>
                <a:lnTo>
                  <a:pt x="2744788" y="711200"/>
                </a:lnTo>
                <a:lnTo>
                  <a:pt x="2740817" y="784225"/>
                </a:lnTo>
                <a:lnTo>
                  <a:pt x="2729698" y="855663"/>
                </a:lnTo>
                <a:lnTo>
                  <a:pt x="2713020" y="923132"/>
                </a:lnTo>
                <a:lnTo>
                  <a:pt x="2687606" y="988219"/>
                </a:lnTo>
                <a:lnTo>
                  <a:pt x="2658221" y="1051719"/>
                </a:lnTo>
                <a:lnTo>
                  <a:pt x="2622482" y="1109663"/>
                </a:lnTo>
                <a:lnTo>
                  <a:pt x="2581979" y="1164432"/>
                </a:lnTo>
                <a:lnTo>
                  <a:pt x="2536710" y="1215232"/>
                </a:lnTo>
                <a:lnTo>
                  <a:pt x="2485881" y="1261269"/>
                </a:lnTo>
                <a:lnTo>
                  <a:pt x="2430288" y="1301751"/>
                </a:lnTo>
                <a:lnTo>
                  <a:pt x="2372312" y="1337469"/>
                </a:lnTo>
                <a:lnTo>
                  <a:pt x="2309570" y="1366838"/>
                </a:lnTo>
                <a:lnTo>
                  <a:pt x="2244447" y="1391444"/>
                </a:lnTo>
                <a:lnTo>
                  <a:pt x="2176146" y="1408907"/>
                </a:lnTo>
                <a:lnTo>
                  <a:pt x="2104668" y="1420019"/>
                </a:lnTo>
                <a:lnTo>
                  <a:pt x="2031603" y="1423988"/>
                </a:lnTo>
                <a:lnTo>
                  <a:pt x="1959331" y="1420019"/>
                </a:lnTo>
                <a:lnTo>
                  <a:pt x="1888648" y="1408907"/>
                </a:lnTo>
                <a:lnTo>
                  <a:pt x="1821142" y="1391444"/>
                </a:lnTo>
                <a:lnTo>
                  <a:pt x="1756018" y="1366838"/>
                </a:lnTo>
                <a:lnTo>
                  <a:pt x="1692482" y="1337469"/>
                </a:lnTo>
                <a:lnTo>
                  <a:pt x="1633712" y="1301751"/>
                </a:lnTo>
                <a:lnTo>
                  <a:pt x="1579707" y="1261269"/>
                </a:lnTo>
                <a:lnTo>
                  <a:pt x="1528879" y="1215232"/>
                </a:lnTo>
                <a:lnTo>
                  <a:pt x="1482816" y="1164432"/>
                </a:lnTo>
                <a:lnTo>
                  <a:pt x="1441518" y="1109663"/>
                </a:lnTo>
                <a:lnTo>
                  <a:pt x="1406573" y="1051719"/>
                </a:lnTo>
                <a:lnTo>
                  <a:pt x="1375599" y="988219"/>
                </a:lnTo>
                <a:lnTo>
                  <a:pt x="1352568" y="923132"/>
                </a:lnTo>
                <a:lnTo>
                  <a:pt x="1335096" y="855663"/>
                </a:lnTo>
                <a:lnTo>
                  <a:pt x="1323977" y="784225"/>
                </a:lnTo>
                <a:lnTo>
                  <a:pt x="1320800" y="711200"/>
                </a:lnTo>
                <a:lnTo>
                  <a:pt x="1323977" y="638175"/>
                </a:lnTo>
                <a:lnTo>
                  <a:pt x="1335096" y="568325"/>
                </a:lnTo>
                <a:lnTo>
                  <a:pt x="1352568" y="500063"/>
                </a:lnTo>
                <a:lnTo>
                  <a:pt x="1375599" y="434975"/>
                </a:lnTo>
                <a:lnTo>
                  <a:pt x="1406573" y="372269"/>
                </a:lnTo>
                <a:lnTo>
                  <a:pt x="1441518" y="312738"/>
                </a:lnTo>
                <a:lnTo>
                  <a:pt x="1482816" y="258763"/>
                </a:lnTo>
                <a:lnTo>
                  <a:pt x="1528879" y="207963"/>
                </a:lnTo>
                <a:lnTo>
                  <a:pt x="1579707" y="162719"/>
                </a:lnTo>
                <a:lnTo>
                  <a:pt x="1633712" y="120650"/>
                </a:lnTo>
                <a:lnTo>
                  <a:pt x="1692482" y="86519"/>
                </a:lnTo>
                <a:lnTo>
                  <a:pt x="1756018" y="55563"/>
                </a:lnTo>
                <a:lnTo>
                  <a:pt x="1821142" y="31750"/>
                </a:lnTo>
                <a:lnTo>
                  <a:pt x="1888648" y="15081"/>
                </a:lnTo>
                <a:lnTo>
                  <a:pt x="1959331" y="3969"/>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121" name="Freeform 120"/>
          <p:cNvSpPr>
            <a:spLocks/>
          </p:cNvSpPr>
          <p:nvPr/>
        </p:nvSpPr>
        <p:spPr bwMode="auto">
          <a:xfrm>
            <a:off x="3528562" y="1981378"/>
            <a:ext cx="450405" cy="410843"/>
          </a:xfrm>
          <a:custGeom>
            <a:avLst/>
            <a:gdLst>
              <a:gd name="connsiteX0" fmla="*/ 947738 w 2963863"/>
              <a:gd name="connsiteY0" fmla="*/ 1531937 h 2703512"/>
              <a:gd name="connsiteX1" fmla="*/ 2963863 w 2963863"/>
              <a:gd name="connsiteY1" fmla="*/ 1531937 h 2703512"/>
              <a:gd name="connsiteX2" fmla="*/ 2963863 w 2963863"/>
              <a:gd name="connsiteY2" fmla="*/ 1646237 h 2703512"/>
              <a:gd name="connsiteX3" fmla="*/ 947738 w 2963863"/>
              <a:gd name="connsiteY3" fmla="*/ 1646237 h 2703512"/>
              <a:gd name="connsiteX4" fmla="*/ 0 w 2963863"/>
              <a:gd name="connsiteY4" fmla="*/ 1531937 h 2703512"/>
              <a:gd name="connsiteX5" fmla="*/ 422275 w 2963863"/>
              <a:gd name="connsiteY5" fmla="*/ 1531937 h 2703512"/>
              <a:gd name="connsiteX6" fmla="*/ 422275 w 2963863"/>
              <a:gd name="connsiteY6" fmla="*/ 1646237 h 2703512"/>
              <a:gd name="connsiteX7" fmla="*/ 0 w 2963863"/>
              <a:gd name="connsiteY7" fmla="*/ 1646237 h 2703512"/>
              <a:gd name="connsiteX8" fmla="*/ 1362075 w 2963863"/>
              <a:gd name="connsiteY8" fmla="*/ 928687 h 2703512"/>
              <a:gd name="connsiteX9" fmla="*/ 1380331 w 2963863"/>
              <a:gd name="connsiteY9" fmla="*/ 928687 h 2703512"/>
              <a:gd name="connsiteX10" fmla="*/ 1397000 w 2963863"/>
              <a:gd name="connsiteY10" fmla="*/ 932656 h 2703512"/>
              <a:gd name="connsiteX11" fmla="*/ 1412875 w 2963863"/>
              <a:gd name="connsiteY11" fmla="*/ 939006 h 2703512"/>
              <a:gd name="connsiteX12" fmla="*/ 1427163 w 2963863"/>
              <a:gd name="connsiteY12" fmla="*/ 948531 h 2703512"/>
              <a:gd name="connsiteX13" fmla="*/ 1439863 w 2963863"/>
              <a:gd name="connsiteY13" fmla="*/ 959643 h 2703512"/>
              <a:gd name="connsiteX14" fmla="*/ 1450975 w 2963863"/>
              <a:gd name="connsiteY14" fmla="*/ 973137 h 2703512"/>
              <a:gd name="connsiteX15" fmla="*/ 1458913 w 2963863"/>
              <a:gd name="connsiteY15" fmla="*/ 988218 h 2703512"/>
              <a:gd name="connsiteX16" fmla="*/ 1465263 w 2963863"/>
              <a:gd name="connsiteY16" fmla="*/ 1004093 h 2703512"/>
              <a:gd name="connsiteX17" fmla="*/ 1468438 w 2963863"/>
              <a:gd name="connsiteY17" fmla="*/ 1019968 h 2703512"/>
              <a:gd name="connsiteX18" fmla="*/ 1470025 w 2963863"/>
              <a:gd name="connsiteY18" fmla="*/ 1036637 h 2703512"/>
              <a:gd name="connsiteX19" fmla="*/ 1466850 w 2963863"/>
              <a:gd name="connsiteY19" fmla="*/ 1052512 h 2703512"/>
              <a:gd name="connsiteX20" fmla="*/ 1461294 w 2963863"/>
              <a:gd name="connsiteY20" fmla="*/ 1068387 h 2703512"/>
              <a:gd name="connsiteX21" fmla="*/ 1451769 w 2963863"/>
              <a:gd name="connsiteY21" fmla="*/ 1083468 h 2703512"/>
              <a:gd name="connsiteX22" fmla="*/ 1438275 w 2963863"/>
              <a:gd name="connsiteY22" fmla="*/ 1096168 h 2703512"/>
              <a:gd name="connsiteX23" fmla="*/ 1420813 w 2963863"/>
              <a:gd name="connsiteY23" fmla="*/ 1106487 h 2703512"/>
              <a:gd name="connsiteX24" fmla="*/ 1349375 w 2963863"/>
              <a:gd name="connsiteY24" fmla="*/ 1141412 h 2703512"/>
              <a:gd name="connsiteX25" fmla="*/ 1275556 w 2963863"/>
              <a:gd name="connsiteY25" fmla="*/ 1169987 h 2703512"/>
              <a:gd name="connsiteX26" fmla="*/ 1200944 w 2963863"/>
              <a:gd name="connsiteY26" fmla="*/ 1194593 h 2703512"/>
              <a:gd name="connsiteX27" fmla="*/ 1124744 w 2963863"/>
              <a:gd name="connsiteY27" fmla="*/ 1213643 h 2703512"/>
              <a:gd name="connsiteX28" fmla="*/ 1048544 w 2963863"/>
              <a:gd name="connsiteY28" fmla="*/ 1228725 h 2703512"/>
              <a:gd name="connsiteX29" fmla="*/ 971550 w 2963863"/>
              <a:gd name="connsiteY29" fmla="*/ 1238250 h 2703512"/>
              <a:gd name="connsiteX30" fmla="*/ 892969 w 2963863"/>
              <a:gd name="connsiteY30" fmla="*/ 1243012 h 2703512"/>
              <a:gd name="connsiteX31" fmla="*/ 892969 w 2963863"/>
              <a:gd name="connsiteY31" fmla="*/ 1706562 h 2703512"/>
              <a:gd name="connsiteX32" fmla="*/ 890588 w 2963863"/>
              <a:gd name="connsiteY32" fmla="*/ 1727200 h 2703512"/>
              <a:gd name="connsiteX33" fmla="*/ 887413 w 2963863"/>
              <a:gd name="connsiteY33" fmla="*/ 1746250 h 2703512"/>
              <a:gd name="connsiteX34" fmla="*/ 919956 w 2963863"/>
              <a:gd name="connsiteY34" fmla="*/ 1846262 h 2703512"/>
              <a:gd name="connsiteX35" fmla="*/ 946944 w 2963863"/>
              <a:gd name="connsiteY35" fmla="*/ 1947068 h 2703512"/>
              <a:gd name="connsiteX36" fmla="*/ 967581 w 2963863"/>
              <a:gd name="connsiteY36" fmla="*/ 2048668 h 2703512"/>
              <a:gd name="connsiteX37" fmla="*/ 984250 w 2963863"/>
              <a:gd name="connsiteY37" fmla="*/ 2151062 h 2703512"/>
              <a:gd name="connsiteX38" fmla="*/ 995363 w 2963863"/>
              <a:gd name="connsiteY38" fmla="*/ 2254250 h 2703512"/>
              <a:gd name="connsiteX39" fmla="*/ 1003300 w 2963863"/>
              <a:gd name="connsiteY39" fmla="*/ 2359025 h 2703512"/>
              <a:gd name="connsiteX40" fmla="*/ 1005681 w 2963863"/>
              <a:gd name="connsiteY40" fmla="*/ 2463006 h 2703512"/>
              <a:gd name="connsiteX41" fmla="*/ 1004094 w 2963863"/>
              <a:gd name="connsiteY41" fmla="*/ 2484437 h 2703512"/>
              <a:gd name="connsiteX42" fmla="*/ 999331 w 2963863"/>
              <a:gd name="connsiteY42" fmla="*/ 2501900 h 2703512"/>
              <a:gd name="connsiteX43" fmla="*/ 990600 w 2963863"/>
              <a:gd name="connsiteY43" fmla="*/ 2517775 h 2703512"/>
              <a:gd name="connsiteX44" fmla="*/ 979488 w 2963863"/>
              <a:gd name="connsiteY44" fmla="*/ 2531268 h 2703512"/>
              <a:gd name="connsiteX45" fmla="*/ 966788 w 2963863"/>
              <a:gd name="connsiteY45" fmla="*/ 2541587 h 2703512"/>
              <a:gd name="connsiteX46" fmla="*/ 951706 w 2963863"/>
              <a:gd name="connsiteY46" fmla="*/ 2549525 h 2703512"/>
              <a:gd name="connsiteX47" fmla="*/ 935831 w 2963863"/>
              <a:gd name="connsiteY47" fmla="*/ 2554287 h 2703512"/>
              <a:gd name="connsiteX48" fmla="*/ 919163 w 2963863"/>
              <a:gd name="connsiteY48" fmla="*/ 2556668 h 2703512"/>
              <a:gd name="connsiteX49" fmla="*/ 901700 w 2963863"/>
              <a:gd name="connsiteY49" fmla="*/ 2556668 h 2703512"/>
              <a:gd name="connsiteX50" fmla="*/ 885031 w 2963863"/>
              <a:gd name="connsiteY50" fmla="*/ 2554287 h 2703512"/>
              <a:gd name="connsiteX51" fmla="*/ 869156 w 2963863"/>
              <a:gd name="connsiteY51" fmla="*/ 2548731 h 2703512"/>
              <a:gd name="connsiteX52" fmla="*/ 854075 w 2963863"/>
              <a:gd name="connsiteY52" fmla="*/ 2541587 h 2703512"/>
              <a:gd name="connsiteX53" fmla="*/ 841375 w 2963863"/>
              <a:gd name="connsiteY53" fmla="*/ 2531268 h 2703512"/>
              <a:gd name="connsiteX54" fmla="*/ 829469 w 2963863"/>
              <a:gd name="connsiteY54" fmla="*/ 2517775 h 2703512"/>
              <a:gd name="connsiteX55" fmla="*/ 821531 w 2963863"/>
              <a:gd name="connsiteY55" fmla="*/ 2501900 h 2703512"/>
              <a:gd name="connsiteX56" fmla="*/ 815181 w 2963863"/>
              <a:gd name="connsiteY56" fmla="*/ 2484437 h 2703512"/>
              <a:gd name="connsiteX57" fmla="*/ 812800 w 2963863"/>
              <a:gd name="connsiteY57" fmla="*/ 2463006 h 2703512"/>
              <a:gd name="connsiteX58" fmla="*/ 810419 w 2963863"/>
              <a:gd name="connsiteY58" fmla="*/ 2360612 h 2703512"/>
              <a:gd name="connsiteX59" fmla="*/ 802481 w 2963863"/>
              <a:gd name="connsiteY59" fmla="*/ 2259012 h 2703512"/>
              <a:gd name="connsiteX60" fmla="*/ 790575 w 2963863"/>
              <a:gd name="connsiteY60" fmla="*/ 2158206 h 2703512"/>
              <a:gd name="connsiteX61" fmla="*/ 773113 w 2963863"/>
              <a:gd name="connsiteY61" fmla="*/ 2058987 h 2703512"/>
              <a:gd name="connsiteX62" fmla="*/ 750888 w 2963863"/>
              <a:gd name="connsiteY62" fmla="*/ 1959768 h 2703512"/>
              <a:gd name="connsiteX63" fmla="*/ 722313 w 2963863"/>
              <a:gd name="connsiteY63" fmla="*/ 1861343 h 2703512"/>
              <a:gd name="connsiteX64" fmla="*/ 717550 w 2963863"/>
              <a:gd name="connsiteY64" fmla="*/ 1861343 h 2703512"/>
              <a:gd name="connsiteX65" fmla="*/ 720725 w 2963863"/>
              <a:gd name="connsiteY65" fmla="*/ 1931193 h 2703512"/>
              <a:gd name="connsiteX66" fmla="*/ 721519 w 2963863"/>
              <a:gd name="connsiteY66" fmla="*/ 2000250 h 2703512"/>
              <a:gd name="connsiteX67" fmla="*/ 720725 w 2963863"/>
              <a:gd name="connsiteY67" fmla="*/ 2069306 h 2703512"/>
              <a:gd name="connsiteX68" fmla="*/ 717550 w 2963863"/>
              <a:gd name="connsiteY68" fmla="*/ 2137568 h 2703512"/>
              <a:gd name="connsiteX69" fmla="*/ 709613 w 2963863"/>
              <a:gd name="connsiteY69" fmla="*/ 2205831 h 2703512"/>
              <a:gd name="connsiteX70" fmla="*/ 700088 w 2963863"/>
              <a:gd name="connsiteY70" fmla="*/ 2272506 h 2703512"/>
              <a:gd name="connsiteX71" fmla="*/ 686594 w 2963863"/>
              <a:gd name="connsiteY71" fmla="*/ 2339975 h 2703512"/>
              <a:gd name="connsiteX72" fmla="*/ 669131 w 2963863"/>
              <a:gd name="connsiteY72" fmla="*/ 2405062 h 2703512"/>
              <a:gd name="connsiteX73" fmla="*/ 647700 w 2963863"/>
              <a:gd name="connsiteY73" fmla="*/ 2470150 h 2703512"/>
              <a:gd name="connsiteX74" fmla="*/ 622300 w 2963863"/>
              <a:gd name="connsiteY74" fmla="*/ 2534443 h 2703512"/>
              <a:gd name="connsiteX75" fmla="*/ 591344 w 2963863"/>
              <a:gd name="connsiteY75" fmla="*/ 2596356 h 2703512"/>
              <a:gd name="connsiteX76" fmla="*/ 555625 w 2963863"/>
              <a:gd name="connsiteY76" fmla="*/ 2658268 h 2703512"/>
              <a:gd name="connsiteX77" fmla="*/ 542925 w 2963863"/>
              <a:gd name="connsiteY77" fmla="*/ 2675731 h 2703512"/>
              <a:gd name="connsiteX78" fmla="*/ 527050 w 2963863"/>
              <a:gd name="connsiteY78" fmla="*/ 2689225 h 2703512"/>
              <a:gd name="connsiteX79" fmla="*/ 510381 w 2963863"/>
              <a:gd name="connsiteY79" fmla="*/ 2697162 h 2703512"/>
              <a:gd name="connsiteX80" fmla="*/ 492919 w 2963863"/>
              <a:gd name="connsiteY80" fmla="*/ 2702718 h 2703512"/>
              <a:gd name="connsiteX81" fmla="*/ 474663 w 2963863"/>
              <a:gd name="connsiteY81" fmla="*/ 2703512 h 2703512"/>
              <a:gd name="connsiteX82" fmla="*/ 456407 w 2963863"/>
              <a:gd name="connsiteY82" fmla="*/ 2701925 h 2703512"/>
              <a:gd name="connsiteX83" fmla="*/ 439738 w 2963863"/>
              <a:gd name="connsiteY83" fmla="*/ 2696368 h 2703512"/>
              <a:gd name="connsiteX84" fmla="*/ 422275 w 2963863"/>
              <a:gd name="connsiteY84" fmla="*/ 2689225 h 2703512"/>
              <a:gd name="connsiteX85" fmla="*/ 407988 w 2963863"/>
              <a:gd name="connsiteY85" fmla="*/ 2678112 h 2703512"/>
              <a:gd name="connsiteX86" fmla="*/ 395288 w 2963863"/>
              <a:gd name="connsiteY86" fmla="*/ 2666206 h 2703512"/>
              <a:gd name="connsiteX87" fmla="*/ 384969 w 2963863"/>
              <a:gd name="connsiteY87" fmla="*/ 2651918 h 2703512"/>
              <a:gd name="connsiteX88" fmla="*/ 377825 w 2963863"/>
              <a:gd name="connsiteY88" fmla="*/ 2636043 h 2703512"/>
              <a:gd name="connsiteX89" fmla="*/ 374650 w 2963863"/>
              <a:gd name="connsiteY89" fmla="*/ 2618581 h 2703512"/>
              <a:gd name="connsiteX90" fmla="*/ 374650 w 2963863"/>
              <a:gd name="connsiteY90" fmla="*/ 2600325 h 2703512"/>
              <a:gd name="connsiteX91" fmla="*/ 380206 w 2963863"/>
              <a:gd name="connsiteY91" fmla="*/ 2580481 h 2703512"/>
              <a:gd name="connsiteX92" fmla="*/ 388938 w 2963863"/>
              <a:gd name="connsiteY92" fmla="*/ 2561431 h 2703512"/>
              <a:gd name="connsiteX93" fmla="*/ 422275 w 2963863"/>
              <a:gd name="connsiteY93" fmla="*/ 2503487 h 2703512"/>
              <a:gd name="connsiteX94" fmla="*/ 450057 w 2963863"/>
              <a:gd name="connsiteY94" fmla="*/ 2443162 h 2703512"/>
              <a:gd name="connsiteX95" fmla="*/ 473869 w 2963863"/>
              <a:gd name="connsiteY95" fmla="*/ 2383631 h 2703512"/>
              <a:gd name="connsiteX96" fmla="*/ 492125 w 2963863"/>
              <a:gd name="connsiteY96" fmla="*/ 2321718 h 2703512"/>
              <a:gd name="connsiteX97" fmla="*/ 506413 w 2963863"/>
              <a:gd name="connsiteY97" fmla="*/ 2259806 h 2703512"/>
              <a:gd name="connsiteX98" fmla="*/ 517525 w 2963863"/>
              <a:gd name="connsiteY98" fmla="*/ 2197100 h 2703512"/>
              <a:gd name="connsiteX99" fmla="*/ 524669 w 2963863"/>
              <a:gd name="connsiteY99" fmla="*/ 2133600 h 2703512"/>
              <a:gd name="connsiteX100" fmla="*/ 527844 w 2963863"/>
              <a:gd name="connsiteY100" fmla="*/ 2069306 h 2703512"/>
              <a:gd name="connsiteX101" fmla="*/ 530225 w 2963863"/>
              <a:gd name="connsiteY101" fmla="*/ 2005012 h 2703512"/>
              <a:gd name="connsiteX102" fmla="*/ 527844 w 2963863"/>
              <a:gd name="connsiteY102" fmla="*/ 1940718 h 2703512"/>
              <a:gd name="connsiteX103" fmla="*/ 525463 w 2963863"/>
              <a:gd name="connsiteY103" fmla="*/ 1875631 h 2703512"/>
              <a:gd name="connsiteX104" fmla="*/ 519907 w 2963863"/>
              <a:gd name="connsiteY104" fmla="*/ 1809750 h 2703512"/>
              <a:gd name="connsiteX105" fmla="*/ 504031 w 2963863"/>
              <a:gd name="connsiteY105" fmla="*/ 1788318 h 2703512"/>
              <a:gd name="connsiteX106" fmla="*/ 492125 w 2963863"/>
              <a:gd name="connsiteY106" fmla="*/ 1762918 h 2703512"/>
              <a:gd name="connsiteX107" fmla="*/ 484188 w 2963863"/>
              <a:gd name="connsiteY107" fmla="*/ 1735931 h 2703512"/>
              <a:gd name="connsiteX108" fmla="*/ 481013 w 2963863"/>
              <a:gd name="connsiteY108" fmla="*/ 1706562 h 2703512"/>
              <a:gd name="connsiteX109" fmla="*/ 481013 w 2963863"/>
              <a:gd name="connsiteY109" fmla="*/ 1126331 h 2703512"/>
              <a:gd name="connsiteX110" fmla="*/ 484188 w 2963863"/>
              <a:gd name="connsiteY110" fmla="*/ 1098550 h 2703512"/>
              <a:gd name="connsiteX111" fmla="*/ 491331 w 2963863"/>
              <a:gd name="connsiteY111" fmla="*/ 1072356 h 2703512"/>
              <a:gd name="connsiteX112" fmla="*/ 501650 w 2963863"/>
              <a:gd name="connsiteY112" fmla="*/ 1048543 h 2703512"/>
              <a:gd name="connsiteX113" fmla="*/ 517525 w 2963863"/>
              <a:gd name="connsiteY113" fmla="*/ 1027112 h 2703512"/>
              <a:gd name="connsiteX114" fmla="*/ 536575 w 2963863"/>
              <a:gd name="connsiteY114" fmla="*/ 1008062 h 2703512"/>
              <a:gd name="connsiteX115" fmla="*/ 557213 w 2963863"/>
              <a:gd name="connsiteY115" fmla="*/ 992981 h 2703512"/>
              <a:gd name="connsiteX116" fmla="*/ 581819 w 2963863"/>
              <a:gd name="connsiteY116" fmla="*/ 981868 h 2703512"/>
              <a:gd name="connsiteX117" fmla="*/ 608013 w 2963863"/>
              <a:gd name="connsiteY117" fmla="*/ 973931 h 2703512"/>
              <a:gd name="connsiteX118" fmla="*/ 635794 w 2963863"/>
              <a:gd name="connsiteY118" fmla="*/ 971550 h 2703512"/>
              <a:gd name="connsiteX119" fmla="*/ 738188 w 2963863"/>
              <a:gd name="connsiteY119" fmla="*/ 971550 h 2703512"/>
              <a:gd name="connsiteX120" fmla="*/ 765969 w 2963863"/>
              <a:gd name="connsiteY120" fmla="*/ 973931 h 2703512"/>
              <a:gd name="connsiteX121" fmla="*/ 792163 w 2963863"/>
              <a:gd name="connsiteY121" fmla="*/ 981868 h 2703512"/>
              <a:gd name="connsiteX122" fmla="*/ 816769 w 2963863"/>
              <a:gd name="connsiteY122" fmla="*/ 992981 h 2703512"/>
              <a:gd name="connsiteX123" fmla="*/ 838200 w 2963863"/>
              <a:gd name="connsiteY123" fmla="*/ 1008856 h 2703512"/>
              <a:gd name="connsiteX124" fmla="*/ 856456 w 2963863"/>
              <a:gd name="connsiteY124" fmla="*/ 1027906 h 2703512"/>
              <a:gd name="connsiteX125" fmla="*/ 871538 w 2963863"/>
              <a:gd name="connsiteY125" fmla="*/ 1049337 h 2703512"/>
              <a:gd name="connsiteX126" fmla="*/ 939006 w 2963863"/>
              <a:gd name="connsiteY126" fmla="*/ 1046956 h 2703512"/>
              <a:gd name="connsiteX127" fmla="*/ 1004888 w 2963863"/>
              <a:gd name="connsiteY127" fmla="*/ 1039812 h 2703512"/>
              <a:gd name="connsiteX128" fmla="*/ 1070769 w 2963863"/>
              <a:gd name="connsiteY128" fmla="*/ 1028700 h 2703512"/>
              <a:gd name="connsiteX129" fmla="*/ 1135063 w 2963863"/>
              <a:gd name="connsiteY129" fmla="*/ 1013618 h 2703512"/>
              <a:gd name="connsiteX130" fmla="*/ 1199356 w 2963863"/>
              <a:gd name="connsiteY130" fmla="*/ 992981 h 2703512"/>
              <a:gd name="connsiteX131" fmla="*/ 1261269 w 2963863"/>
              <a:gd name="connsiteY131" fmla="*/ 969168 h 2703512"/>
              <a:gd name="connsiteX132" fmla="*/ 1323975 w 2963863"/>
              <a:gd name="connsiteY132" fmla="*/ 939800 h 2703512"/>
              <a:gd name="connsiteX133" fmla="*/ 1343025 w 2963863"/>
              <a:gd name="connsiteY133" fmla="*/ 931862 h 2703512"/>
              <a:gd name="connsiteX134" fmla="*/ 2346221 w 2963863"/>
              <a:gd name="connsiteY134" fmla="*/ 889000 h 2703512"/>
              <a:gd name="connsiteX135" fmla="*/ 2462609 w 2963863"/>
              <a:gd name="connsiteY135" fmla="*/ 1004597 h 2703512"/>
              <a:gd name="connsiteX136" fmla="*/ 2577412 w 2963863"/>
              <a:gd name="connsiteY136" fmla="*/ 889000 h 2703512"/>
              <a:gd name="connsiteX137" fmla="*/ 2619375 w 2963863"/>
              <a:gd name="connsiteY137" fmla="*/ 930964 h 2703512"/>
              <a:gd name="connsiteX138" fmla="*/ 2503780 w 2963863"/>
              <a:gd name="connsiteY138" fmla="*/ 1046561 h 2703512"/>
              <a:gd name="connsiteX139" fmla="*/ 2619375 w 2963863"/>
              <a:gd name="connsiteY139" fmla="*/ 1162950 h 2703512"/>
              <a:gd name="connsiteX140" fmla="*/ 2577412 w 2963863"/>
              <a:gd name="connsiteY140" fmla="*/ 1204913 h 2703512"/>
              <a:gd name="connsiteX141" fmla="*/ 2462609 w 2963863"/>
              <a:gd name="connsiteY141" fmla="*/ 1087732 h 2703512"/>
              <a:gd name="connsiteX142" fmla="*/ 2346221 w 2963863"/>
              <a:gd name="connsiteY142" fmla="*/ 1204913 h 2703512"/>
              <a:gd name="connsiteX143" fmla="*/ 2305050 w 2963863"/>
              <a:gd name="connsiteY143" fmla="*/ 1162950 h 2703512"/>
              <a:gd name="connsiteX144" fmla="*/ 2420646 w 2963863"/>
              <a:gd name="connsiteY144" fmla="*/ 1046561 h 2703512"/>
              <a:gd name="connsiteX145" fmla="*/ 2305050 w 2963863"/>
              <a:gd name="connsiteY145" fmla="*/ 930964 h 2703512"/>
              <a:gd name="connsiteX146" fmla="*/ 686199 w 2963863"/>
              <a:gd name="connsiteY146" fmla="*/ 473075 h 2703512"/>
              <a:gd name="connsiteX147" fmla="*/ 719472 w 2963863"/>
              <a:gd name="connsiteY147" fmla="*/ 476256 h 2703512"/>
              <a:gd name="connsiteX148" fmla="*/ 751161 w 2963863"/>
              <a:gd name="connsiteY148" fmla="*/ 483414 h 2703512"/>
              <a:gd name="connsiteX149" fmla="*/ 780473 w 2963863"/>
              <a:gd name="connsiteY149" fmla="*/ 496138 h 2703512"/>
              <a:gd name="connsiteX150" fmla="*/ 808201 w 2963863"/>
              <a:gd name="connsiteY150" fmla="*/ 513634 h 2703512"/>
              <a:gd name="connsiteX151" fmla="*/ 831175 w 2963863"/>
              <a:gd name="connsiteY151" fmla="*/ 533516 h 2703512"/>
              <a:gd name="connsiteX152" fmla="*/ 851773 w 2963863"/>
              <a:gd name="connsiteY152" fmla="*/ 558170 h 2703512"/>
              <a:gd name="connsiteX153" fmla="*/ 868409 w 2963863"/>
              <a:gd name="connsiteY153" fmla="*/ 585209 h 2703512"/>
              <a:gd name="connsiteX154" fmla="*/ 881085 w 2963863"/>
              <a:gd name="connsiteY154" fmla="*/ 614635 h 2703512"/>
              <a:gd name="connsiteX155" fmla="*/ 889007 w 2963863"/>
              <a:gd name="connsiteY155" fmla="*/ 646446 h 2703512"/>
              <a:gd name="connsiteX156" fmla="*/ 892176 w 2963863"/>
              <a:gd name="connsiteY156" fmla="*/ 679848 h 2703512"/>
              <a:gd name="connsiteX157" fmla="*/ 889007 w 2963863"/>
              <a:gd name="connsiteY157" fmla="*/ 713249 h 2703512"/>
              <a:gd name="connsiteX158" fmla="*/ 881085 w 2963863"/>
              <a:gd name="connsiteY158" fmla="*/ 745061 h 2703512"/>
              <a:gd name="connsiteX159" fmla="*/ 868409 w 2963863"/>
              <a:gd name="connsiteY159" fmla="*/ 775281 h 2703512"/>
              <a:gd name="connsiteX160" fmla="*/ 851773 w 2963863"/>
              <a:gd name="connsiteY160" fmla="*/ 801525 h 2703512"/>
              <a:gd name="connsiteX161" fmla="*/ 831175 w 2963863"/>
              <a:gd name="connsiteY161" fmla="*/ 826179 h 2703512"/>
              <a:gd name="connsiteX162" fmla="*/ 808201 w 2963863"/>
              <a:gd name="connsiteY162" fmla="*/ 846856 h 2703512"/>
              <a:gd name="connsiteX163" fmla="*/ 780473 w 2963863"/>
              <a:gd name="connsiteY163" fmla="*/ 863557 h 2703512"/>
              <a:gd name="connsiteX164" fmla="*/ 751161 w 2963863"/>
              <a:gd name="connsiteY164" fmla="*/ 876282 h 2703512"/>
              <a:gd name="connsiteX165" fmla="*/ 719472 w 2963863"/>
              <a:gd name="connsiteY165" fmla="*/ 884235 h 2703512"/>
              <a:gd name="connsiteX166" fmla="*/ 686199 w 2963863"/>
              <a:gd name="connsiteY166" fmla="*/ 885825 h 2703512"/>
              <a:gd name="connsiteX167" fmla="*/ 652925 w 2963863"/>
              <a:gd name="connsiteY167" fmla="*/ 884235 h 2703512"/>
              <a:gd name="connsiteX168" fmla="*/ 621237 w 2963863"/>
              <a:gd name="connsiteY168" fmla="*/ 876282 h 2703512"/>
              <a:gd name="connsiteX169" fmla="*/ 591924 w 2963863"/>
              <a:gd name="connsiteY169" fmla="*/ 863557 h 2703512"/>
              <a:gd name="connsiteX170" fmla="*/ 564989 w 2963863"/>
              <a:gd name="connsiteY170" fmla="*/ 846856 h 2703512"/>
              <a:gd name="connsiteX171" fmla="*/ 541222 w 2963863"/>
              <a:gd name="connsiteY171" fmla="*/ 826179 h 2703512"/>
              <a:gd name="connsiteX172" fmla="*/ 520624 w 2963863"/>
              <a:gd name="connsiteY172" fmla="*/ 801525 h 2703512"/>
              <a:gd name="connsiteX173" fmla="*/ 503988 w 2963863"/>
              <a:gd name="connsiteY173" fmla="*/ 775281 h 2703512"/>
              <a:gd name="connsiteX174" fmla="*/ 491312 w 2963863"/>
              <a:gd name="connsiteY174" fmla="*/ 745061 h 2703512"/>
              <a:gd name="connsiteX175" fmla="*/ 484182 w 2963863"/>
              <a:gd name="connsiteY175" fmla="*/ 713249 h 2703512"/>
              <a:gd name="connsiteX176" fmla="*/ 481013 w 2963863"/>
              <a:gd name="connsiteY176" fmla="*/ 679848 h 2703512"/>
              <a:gd name="connsiteX177" fmla="*/ 484182 w 2963863"/>
              <a:gd name="connsiteY177" fmla="*/ 646446 h 2703512"/>
              <a:gd name="connsiteX178" fmla="*/ 491312 w 2963863"/>
              <a:gd name="connsiteY178" fmla="*/ 614635 h 2703512"/>
              <a:gd name="connsiteX179" fmla="*/ 503988 w 2963863"/>
              <a:gd name="connsiteY179" fmla="*/ 585209 h 2703512"/>
              <a:gd name="connsiteX180" fmla="*/ 520624 w 2963863"/>
              <a:gd name="connsiteY180" fmla="*/ 558170 h 2703512"/>
              <a:gd name="connsiteX181" fmla="*/ 541222 w 2963863"/>
              <a:gd name="connsiteY181" fmla="*/ 533516 h 2703512"/>
              <a:gd name="connsiteX182" fmla="*/ 564989 w 2963863"/>
              <a:gd name="connsiteY182" fmla="*/ 513634 h 2703512"/>
              <a:gd name="connsiteX183" fmla="*/ 591924 w 2963863"/>
              <a:gd name="connsiteY183" fmla="*/ 496138 h 2703512"/>
              <a:gd name="connsiteX184" fmla="*/ 621237 w 2963863"/>
              <a:gd name="connsiteY184" fmla="*/ 483414 h 2703512"/>
              <a:gd name="connsiteX185" fmla="*/ 652925 w 2963863"/>
              <a:gd name="connsiteY185" fmla="*/ 476256 h 2703512"/>
              <a:gd name="connsiteX186" fmla="*/ 1230313 w 2963863"/>
              <a:gd name="connsiteY186" fmla="*/ 282575 h 2703512"/>
              <a:gd name="connsiteX187" fmla="*/ 1268413 w 2963863"/>
              <a:gd name="connsiteY187" fmla="*/ 285753 h 2703512"/>
              <a:gd name="connsiteX188" fmla="*/ 1304132 w 2963863"/>
              <a:gd name="connsiteY188" fmla="*/ 290520 h 2703512"/>
              <a:gd name="connsiteX189" fmla="*/ 1339851 w 2963863"/>
              <a:gd name="connsiteY189" fmla="*/ 298466 h 2703512"/>
              <a:gd name="connsiteX190" fmla="*/ 1372395 w 2963863"/>
              <a:gd name="connsiteY190" fmla="*/ 309589 h 2703512"/>
              <a:gd name="connsiteX191" fmla="*/ 1403351 w 2963863"/>
              <a:gd name="connsiteY191" fmla="*/ 323097 h 2703512"/>
              <a:gd name="connsiteX192" fmla="*/ 1433513 w 2963863"/>
              <a:gd name="connsiteY192" fmla="*/ 338193 h 2703512"/>
              <a:gd name="connsiteX193" fmla="*/ 1463676 w 2963863"/>
              <a:gd name="connsiteY193" fmla="*/ 356468 h 2703512"/>
              <a:gd name="connsiteX194" fmla="*/ 1490663 w 2963863"/>
              <a:gd name="connsiteY194" fmla="*/ 376331 h 2703512"/>
              <a:gd name="connsiteX195" fmla="*/ 1517651 w 2963863"/>
              <a:gd name="connsiteY195" fmla="*/ 398578 h 2703512"/>
              <a:gd name="connsiteX196" fmla="*/ 1543051 w 2963863"/>
              <a:gd name="connsiteY196" fmla="*/ 420826 h 2703512"/>
              <a:gd name="connsiteX197" fmla="*/ 1568451 w 2963863"/>
              <a:gd name="connsiteY197" fmla="*/ 446251 h 2703512"/>
              <a:gd name="connsiteX198" fmla="*/ 1593057 w 2963863"/>
              <a:gd name="connsiteY198" fmla="*/ 471677 h 2703512"/>
              <a:gd name="connsiteX199" fmla="*/ 1616076 w 2963863"/>
              <a:gd name="connsiteY199" fmla="*/ 498691 h 2703512"/>
              <a:gd name="connsiteX200" fmla="*/ 1639095 w 2963863"/>
              <a:gd name="connsiteY200" fmla="*/ 527295 h 2703512"/>
              <a:gd name="connsiteX201" fmla="*/ 1661320 w 2963863"/>
              <a:gd name="connsiteY201" fmla="*/ 555104 h 2703512"/>
              <a:gd name="connsiteX202" fmla="*/ 1684338 w 2963863"/>
              <a:gd name="connsiteY202" fmla="*/ 584502 h 2703512"/>
              <a:gd name="connsiteX203" fmla="*/ 1705770 w 2963863"/>
              <a:gd name="connsiteY203" fmla="*/ 614695 h 2703512"/>
              <a:gd name="connsiteX204" fmla="*/ 1727201 w 2963863"/>
              <a:gd name="connsiteY204" fmla="*/ 643298 h 2703512"/>
              <a:gd name="connsiteX205" fmla="*/ 1753395 w 2963863"/>
              <a:gd name="connsiteY205" fmla="*/ 679053 h 2703512"/>
              <a:gd name="connsiteX206" fmla="*/ 1778795 w 2963863"/>
              <a:gd name="connsiteY206" fmla="*/ 713218 h 2703512"/>
              <a:gd name="connsiteX207" fmla="*/ 1806576 w 2963863"/>
              <a:gd name="connsiteY207" fmla="*/ 748178 h 2703512"/>
              <a:gd name="connsiteX208" fmla="*/ 1833564 w 2963863"/>
              <a:gd name="connsiteY208" fmla="*/ 781549 h 2703512"/>
              <a:gd name="connsiteX209" fmla="*/ 1861345 w 2963863"/>
              <a:gd name="connsiteY209" fmla="*/ 814125 h 2703512"/>
              <a:gd name="connsiteX210" fmla="*/ 1889920 w 2963863"/>
              <a:gd name="connsiteY210" fmla="*/ 845907 h 2703512"/>
              <a:gd name="connsiteX211" fmla="*/ 1920082 w 2963863"/>
              <a:gd name="connsiteY211" fmla="*/ 876100 h 2703512"/>
              <a:gd name="connsiteX212" fmla="*/ 1951832 w 2963863"/>
              <a:gd name="connsiteY212" fmla="*/ 903114 h 2703512"/>
              <a:gd name="connsiteX213" fmla="*/ 1984376 w 2963863"/>
              <a:gd name="connsiteY213" fmla="*/ 928540 h 2703512"/>
              <a:gd name="connsiteX214" fmla="*/ 2018507 w 2963863"/>
              <a:gd name="connsiteY214" fmla="*/ 952376 h 2703512"/>
              <a:gd name="connsiteX215" fmla="*/ 2055814 w 2963863"/>
              <a:gd name="connsiteY215" fmla="*/ 972240 h 2703512"/>
              <a:gd name="connsiteX216" fmla="*/ 2093914 w 2963863"/>
              <a:gd name="connsiteY216" fmla="*/ 989720 h 2703512"/>
              <a:gd name="connsiteX217" fmla="*/ 2134395 w 2963863"/>
              <a:gd name="connsiteY217" fmla="*/ 1003227 h 2703512"/>
              <a:gd name="connsiteX218" fmla="*/ 2177257 w 2963863"/>
              <a:gd name="connsiteY218" fmla="*/ 1012762 h 2703512"/>
              <a:gd name="connsiteX219" fmla="*/ 2222501 w 2963863"/>
              <a:gd name="connsiteY219" fmla="*/ 1019118 h 2703512"/>
              <a:gd name="connsiteX220" fmla="*/ 2217739 w 2963863"/>
              <a:gd name="connsiteY220" fmla="*/ 1076325 h 2703512"/>
              <a:gd name="connsiteX221" fmla="*/ 2170907 w 2963863"/>
              <a:gd name="connsiteY221" fmla="*/ 1069969 h 2703512"/>
              <a:gd name="connsiteX222" fmla="*/ 2126457 w 2963863"/>
              <a:gd name="connsiteY222" fmla="*/ 1060434 h 2703512"/>
              <a:gd name="connsiteX223" fmla="*/ 2083595 w 2963863"/>
              <a:gd name="connsiteY223" fmla="*/ 1047722 h 2703512"/>
              <a:gd name="connsiteX224" fmla="*/ 2043907 w 2963863"/>
              <a:gd name="connsiteY224" fmla="*/ 1030242 h 2703512"/>
              <a:gd name="connsiteX225" fmla="*/ 2005807 w 2963863"/>
              <a:gd name="connsiteY225" fmla="*/ 1011173 h 2703512"/>
              <a:gd name="connsiteX226" fmla="*/ 1970089 w 2963863"/>
              <a:gd name="connsiteY226" fmla="*/ 989720 h 2703512"/>
              <a:gd name="connsiteX227" fmla="*/ 1936751 w 2963863"/>
              <a:gd name="connsiteY227" fmla="*/ 965089 h 2703512"/>
              <a:gd name="connsiteX228" fmla="*/ 1904207 w 2963863"/>
              <a:gd name="connsiteY228" fmla="*/ 938074 h 2703512"/>
              <a:gd name="connsiteX229" fmla="*/ 1873251 w 2963863"/>
              <a:gd name="connsiteY229" fmla="*/ 909471 h 2703512"/>
              <a:gd name="connsiteX230" fmla="*/ 1843089 w 2963863"/>
              <a:gd name="connsiteY230" fmla="*/ 879278 h 2703512"/>
              <a:gd name="connsiteX231" fmla="*/ 1814514 w 2963863"/>
              <a:gd name="connsiteY231" fmla="*/ 847496 h 2703512"/>
              <a:gd name="connsiteX232" fmla="*/ 1785938 w 2963863"/>
              <a:gd name="connsiteY232" fmla="*/ 814920 h 2703512"/>
              <a:gd name="connsiteX233" fmla="*/ 1759745 w 2963863"/>
              <a:gd name="connsiteY233" fmla="*/ 781549 h 2703512"/>
              <a:gd name="connsiteX234" fmla="*/ 1732757 w 2963863"/>
              <a:gd name="connsiteY234" fmla="*/ 747384 h 2703512"/>
              <a:gd name="connsiteX235" fmla="*/ 1707357 w 2963863"/>
              <a:gd name="connsiteY235" fmla="*/ 712424 h 2703512"/>
              <a:gd name="connsiteX236" fmla="*/ 1681163 w 2963863"/>
              <a:gd name="connsiteY236" fmla="*/ 678258 h 2703512"/>
              <a:gd name="connsiteX237" fmla="*/ 1658938 w 2963863"/>
              <a:gd name="connsiteY237" fmla="*/ 647271 h 2703512"/>
              <a:gd name="connsiteX238" fmla="*/ 1635920 w 2963863"/>
              <a:gd name="connsiteY238" fmla="*/ 617078 h 2703512"/>
              <a:gd name="connsiteX239" fmla="*/ 1614488 w 2963863"/>
              <a:gd name="connsiteY239" fmla="*/ 586886 h 2703512"/>
              <a:gd name="connsiteX240" fmla="*/ 1591470 w 2963863"/>
              <a:gd name="connsiteY240" fmla="*/ 558282 h 2703512"/>
              <a:gd name="connsiteX241" fmla="*/ 1568451 w 2963863"/>
              <a:gd name="connsiteY241" fmla="*/ 530473 h 2703512"/>
              <a:gd name="connsiteX242" fmla="*/ 1545432 w 2963863"/>
              <a:gd name="connsiteY242" fmla="*/ 504253 h 2703512"/>
              <a:gd name="connsiteX243" fmla="*/ 1522413 w 2963863"/>
              <a:gd name="connsiteY243" fmla="*/ 478828 h 2703512"/>
              <a:gd name="connsiteX244" fmla="*/ 1497807 w 2963863"/>
              <a:gd name="connsiteY244" fmla="*/ 455786 h 2703512"/>
              <a:gd name="connsiteX245" fmla="*/ 1472407 w 2963863"/>
              <a:gd name="connsiteY245" fmla="*/ 433538 h 2703512"/>
              <a:gd name="connsiteX246" fmla="*/ 1447007 w 2963863"/>
              <a:gd name="connsiteY246" fmla="*/ 413675 h 2703512"/>
              <a:gd name="connsiteX247" fmla="*/ 1420020 w 2963863"/>
              <a:gd name="connsiteY247" fmla="*/ 395400 h 2703512"/>
              <a:gd name="connsiteX248" fmla="*/ 1393032 w 2963863"/>
              <a:gd name="connsiteY248" fmla="*/ 380304 h 2703512"/>
              <a:gd name="connsiteX249" fmla="*/ 1363663 w 2963863"/>
              <a:gd name="connsiteY249" fmla="*/ 366797 h 2703512"/>
              <a:gd name="connsiteX250" fmla="*/ 1333501 w 2963863"/>
              <a:gd name="connsiteY250" fmla="*/ 355673 h 2703512"/>
              <a:gd name="connsiteX251" fmla="*/ 1301751 w 2963863"/>
              <a:gd name="connsiteY251" fmla="*/ 347728 h 2703512"/>
              <a:gd name="connsiteX252" fmla="*/ 1268413 w 2963863"/>
              <a:gd name="connsiteY252" fmla="*/ 342960 h 2703512"/>
              <a:gd name="connsiteX253" fmla="*/ 1233488 w 2963863"/>
              <a:gd name="connsiteY253" fmla="*/ 339782 h 2703512"/>
              <a:gd name="connsiteX254" fmla="*/ 1196976 w 2963863"/>
              <a:gd name="connsiteY254" fmla="*/ 341371 h 2703512"/>
              <a:gd name="connsiteX255" fmla="*/ 1158876 w 2963863"/>
              <a:gd name="connsiteY255" fmla="*/ 345344 h 2703512"/>
              <a:gd name="connsiteX256" fmla="*/ 1117601 w 2963863"/>
              <a:gd name="connsiteY256" fmla="*/ 354084 h 2703512"/>
              <a:gd name="connsiteX257" fmla="*/ 1074738 w 2963863"/>
              <a:gd name="connsiteY257" fmla="*/ 365208 h 2703512"/>
              <a:gd name="connsiteX258" fmla="*/ 1030288 w 2963863"/>
              <a:gd name="connsiteY258" fmla="*/ 381098 h 2703512"/>
              <a:gd name="connsiteX259" fmla="*/ 982663 w 2963863"/>
              <a:gd name="connsiteY259" fmla="*/ 400168 h 2703512"/>
              <a:gd name="connsiteX260" fmla="*/ 932657 w 2963863"/>
              <a:gd name="connsiteY260" fmla="*/ 424004 h 2703512"/>
              <a:gd name="connsiteX261" fmla="*/ 906463 w 2963863"/>
              <a:gd name="connsiteY261" fmla="*/ 373153 h 2703512"/>
              <a:gd name="connsiteX262" fmla="*/ 959644 w 2963863"/>
              <a:gd name="connsiteY262" fmla="*/ 347728 h 2703512"/>
              <a:gd name="connsiteX263" fmla="*/ 1010444 w 2963863"/>
              <a:gd name="connsiteY263" fmla="*/ 327069 h 2703512"/>
              <a:gd name="connsiteX264" fmla="*/ 1058069 w 2963863"/>
              <a:gd name="connsiteY264" fmla="*/ 310384 h 2703512"/>
              <a:gd name="connsiteX265" fmla="*/ 1104107 w 2963863"/>
              <a:gd name="connsiteY265" fmla="*/ 298466 h 2703512"/>
              <a:gd name="connsiteX266" fmla="*/ 1148557 w 2963863"/>
              <a:gd name="connsiteY266" fmla="*/ 288931 h 2703512"/>
              <a:gd name="connsiteX267" fmla="*/ 1190626 w 2963863"/>
              <a:gd name="connsiteY267" fmla="*/ 284959 h 2703512"/>
              <a:gd name="connsiteX268" fmla="*/ 0 w 2963863"/>
              <a:gd name="connsiteY268" fmla="*/ 0 h 2703512"/>
              <a:gd name="connsiteX269" fmla="*/ 2963863 w 2963863"/>
              <a:gd name="connsiteY269" fmla="*/ 0 h 2703512"/>
              <a:gd name="connsiteX270" fmla="*/ 2963863 w 2963863"/>
              <a:gd name="connsiteY270" fmla="*/ 1455738 h 2703512"/>
              <a:gd name="connsiteX271" fmla="*/ 947738 w 2963863"/>
              <a:gd name="connsiteY271" fmla="*/ 1455738 h 2703512"/>
              <a:gd name="connsiteX272" fmla="*/ 947738 w 2963863"/>
              <a:gd name="connsiteY272" fmla="*/ 1342108 h 2703512"/>
              <a:gd name="connsiteX273" fmla="*/ 2849563 w 2963863"/>
              <a:gd name="connsiteY273" fmla="*/ 1342108 h 2703512"/>
              <a:gd name="connsiteX274" fmla="*/ 2849563 w 2963863"/>
              <a:gd name="connsiteY274" fmla="*/ 114425 h 2703512"/>
              <a:gd name="connsiteX275" fmla="*/ 114300 w 2963863"/>
              <a:gd name="connsiteY275" fmla="*/ 114425 h 2703512"/>
              <a:gd name="connsiteX276" fmla="*/ 114300 w 2963863"/>
              <a:gd name="connsiteY276" fmla="*/ 1342108 h 2703512"/>
              <a:gd name="connsiteX277" fmla="*/ 422275 w 2963863"/>
              <a:gd name="connsiteY277" fmla="*/ 1342108 h 2703512"/>
              <a:gd name="connsiteX278" fmla="*/ 422275 w 2963863"/>
              <a:gd name="connsiteY278" fmla="*/ 1455738 h 2703512"/>
              <a:gd name="connsiteX279" fmla="*/ 0 w 2963863"/>
              <a:gd name="connsiteY279" fmla="*/ 1455738 h 270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Lst>
            <a:rect l="l" t="t" r="r" b="b"/>
            <a:pathLst>
              <a:path w="2963863" h="2703512">
                <a:moveTo>
                  <a:pt x="947738" y="1531937"/>
                </a:moveTo>
                <a:lnTo>
                  <a:pt x="2963863" y="1531937"/>
                </a:lnTo>
                <a:lnTo>
                  <a:pt x="2963863" y="1646237"/>
                </a:lnTo>
                <a:lnTo>
                  <a:pt x="947738" y="1646237"/>
                </a:lnTo>
                <a:close/>
                <a:moveTo>
                  <a:pt x="0" y="1531937"/>
                </a:moveTo>
                <a:lnTo>
                  <a:pt x="422275" y="1531937"/>
                </a:lnTo>
                <a:lnTo>
                  <a:pt x="422275" y="1646237"/>
                </a:lnTo>
                <a:lnTo>
                  <a:pt x="0" y="1646237"/>
                </a:lnTo>
                <a:close/>
                <a:moveTo>
                  <a:pt x="1362075" y="928687"/>
                </a:moveTo>
                <a:lnTo>
                  <a:pt x="1380331" y="928687"/>
                </a:lnTo>
                <a:lnTo>
                  <a:pt x="1397000" y="932656"/>
                </a:lnTo>
                <a:lnTo>
                  <a:pt x="1412875" y="939006"/>
                </a:lnTo>
                <a:lnTo>
                  <a:pt x="1427163" y="948531"/>
                </a:lnTo>
                <a:lnTo>
                  <a:pt x="1439863" y="959643"/>
                </a:lnTo>
                <a:lnTo>
                  <a:pt x="1450975" y="973137"/>
                </a:lnTo>
                <a:lnTo>
                  <a:pt x="1458913" y="988218"/>
                </a:lnTo>
                <a:lnTo>
                  <a:pt x="1465263" y="1004093"/>
                </a:lnTo>
                <a:lnTo>
                  <a:pt x="1468438" y="1019968"/>
                </a:lnTo>
                <a:lnTo>
                  <a:pt x="1470025" y="1036637"/>
                </a:lnTo>
                <a:lnTo>
                  <a:pt x="1466850" y="1052512"/>
                </a:lnTo>
                <a:lnTo>
                  <a:pt x="1461294" y="1068387"/>
                </a:lnTo>
                <a:lnTo>
                  <a:pt x="1451769" y="1083468"/>
                </a:lnTo>
                <a:lnTo>
                  <a:pt x="1438275" y="1096168"/>
                </a:lnTo>
                <a:lnTo>
                  <a:pt x="1420813" y="1106487"/>
                </a:lnTo>
                <a:lnTo>
                  <a:pt x="1349375" y="1141412"/>
                </a:lnTo>
                <a:lnTo>
                  <a:pt x="1275556" y="1169987"/>
                </a:lnTo>
                <a:lnTo>
                  <a:pt x="1200944" y="1194593"/>
                </a:lnTo>
                <a:lnTo>
                  <a:pt x="1124744" y="1213643"/>
                </a:lnTo>
                <a:lnTo>
                  <a:pt x="1048544" y="1228725"/>
                </a:lnTo>
                <a:lnTo>
                  <a:pt x="971550" y="1238250"/>
                </a:lnTo>
                <a:lnTo>
                  <a:pt x="892969" y="1243012"/>
                </a:lnTo>
                <a:lnTo>
                  <a:pt x="892969" y="1706562"/>
                </a:lnTo>
                <a:lnTo>
                  <a:pt x="890588" y="1727200"/>
                </a:lnTo>
                <a:lnTo>
                  <a:pt x="887413" y="1746250"/>
                </a:lnTo>
                <a:lnTo>
                  <a:pt x="919956" y="1846262"/>
                </a:lnTo>
                <a:lnTo>
                  <a:pt x="946944" y="1947068"/>
                </a:lnTo>
                <a:lnTo>
                  <a:pt x="967581" y="2048668"/>
                </a:lnTo>
                <a:lnTo>
                  <a:pt x="984250" y="2151062"/>
                </a:lnTo>
                <a:lnTo>
                  <a:pt x="995363" y="2254250"/>
                </a:lnTo>
                <a:lnTo>
                  <a:pt x="1003300" y="2359025"/>
                </a:lnTo>
                <a:lnTo>
                  <a:pt x="1005681" y="2463006"/>
                </a:lnTo>
                <a:lnTo>
                  <a:pt x="1004094" y="2484437"/>
                </a:lnTo>
                <a:lnTo>
                  <a:pt x="999331" y="2501900"/>
                </a:lnTo>
                <a:lnTo>
                  <a:pt x="990600" y="2517775"/>
                </a:lnTo>
                <a:lnTo>
                  <a:pt x="979488" y="2531268"/>
                </a:lnTo>
                <a:lnTo>
                  <a:pt x="966788" y="2541587"/>
                </a:lnTo>
                <a:lnTo>
                  <a:pt x="951706" y="2549525"/>
                </a:lnTo>
                <a:lnTo>
                  <a:pt x="935831" y="2554287"/>
                </a:lnTo>
                <a:lnTo>
                  <a:pt x="919163" y="2556668"/>
                </a:lnTo>
                <a:lnTo>
                  <a:pt x="901700" y="2556668"/>
                </a:lnTo>
                <a:lnTo>
                  <a:pt x="885031" y="2554287"/>
                </a:lnTo>
                <a:lnTo>
                  <a:pt x="869156" y="2548731"/>
                </a:lnTo>
                <a:lnTo>
                  <a:pt x="854075" y="2541587"/>
                </a:lnTo>
                <a:lnTo>
                  <a:pt x="841375" y="2531268"/>
                </a:lnTo>
                <a:lnTo>
                  <a:pt x="829469" y="2517775"/>
                </a:lnTo>
                <a:lnTo>
                  <a:pt x="821531" y="2501900"/>
                </a:lnTo>
                <a:lnTo>
                  <a:pt x="815181" y="2484437"/>
                </a:lnTo>
                <a:lnTo>
                  <a:pt x="812800" y="2463006"/>
                </a:lnTo>
                <a:lnTo>
                  <a:pt x="810419" y="2360612"/>
                </a:lnTo>
                <a:lnTo>
                  <a:pt x="802481" y="2259012"/>
                </a:lnTo>
                <a:lnTo>
                  <a:pt x="790575" y="2158206"/>
                </a:lnTo>
                <a:lnTo>
                  <a:pt x="773113" y="2058987"/>
                </a:lnTo>
                <a:lnTo>
                  <a:pt x="750888" y="1959768"/>
                </a:lnTo>
                <a:lnTo>
                  <a:pt x="722313" y="1861343"/>
                </a:lnTo>
                <a:lnTo>
                  <a:pt x="717550" y="1861343"/>
                </a:lnTo>
                <a:lnTo>
                  <a:pt x="720725" y="1931193"/>
                </a:lnTo>
                <a:lnTo>
                  <a:pt x="721519" y="2000250"/>
                </a:lnTo>
                <a:lnTo>
                  <a:pt x="720725" y="2069306"/>
                </a:lnTo>
                <a:lnTo>
                  <a:pt x="717550" y="2137568"/>
                </a:lnTo>
                <a:lnTo>
                  <a:pt x="709613" y="2205831"/>
                </a:lnTo>
                <a:lnTo>
                  <a:pt x="700088" y="2272506"/>
                </a:lnTo>
                <a:lnTo>
                  <a:pt x="686594" y="2339975"/>
                </a:lnTo>
                <a:lnTo>
                  <a:pt x="669131" y="2405062"/>
                </a:lnTo>
                <a:lnTo>
                  <a:pt x="647700" y="2470150"/>
                </a:lnTo>
                <a:lnTo>
                  <a:pt x="622300" y="2534443"/>
                </a:lnTo>
                <a:lnTo>
                  <a:pt x="591344" y="2596356"/>
                </a:lnTo>
                <a:lnTo>
                  <a:pt x="555625" y="2658268"/>
                </a:lnTo>
                <a:lnTo>
                  <a:pt x="542925" y="2675731"/>
                </a:lnTo>
                <a:lnTo>
                  <a:pt x="527050" y="2689225"/>
                </a:lnTo>
                <a:lnTo>
                  <a:pt x="510381" y="2697162"/>
                </a:lnTo>
                <a:lnTo>
                  <a:pt x="492919" y="2702718"/>
                </a:lnTo>
                <a:lnTo>
                  <a:pt x="474663" y="2703512"/>
                </a:lnTo>
                <a:lnTo>
                  <a:pt x="456407" y="2701925"/>
                </a:lnTo>
                <a:lnTo>
                  <a:pt x="439738" y="2696368"/>
                </a:lnTo>
                <a:lnTo>
                  <a:pt x="422275" y="2689225"/>
                </a:lnTo>
                <a:lnTo>
                  <a:pt x="407988" y="2678112"/>
                </a:lnTo>
                <a:lnTo>
                  <a:pt x="395288" y="2666206"/>
                </a:lnTo>
                <a:lnTo>
                  <a:pt x="384969" y="2651918"/>
                </a:lnTo>
                <a:lnTo>
                  <a:pt x="377825" y="2636043"/>
                </a:lnTo>
                <a:lnTo>
                  <a:pt x="374650" y="2618581"/>
                </a:lnTo>
                <a:lnTo>
                  <a:pt x="374650" y="2600325"/>
                </a:lnTo>
                <a:lnTo>
                  <a:pt x="380206" y="2580481"/>
                </a:lnTo>
                <a:lnTo>
                  <a:pt x="388938" y="2561431"/>
                </a:lnTo>
                <a:lnTo>
                  <a:pt x="422275" y="2503487"/>
                </a:lnTo>
                <a:lnTo>
                  <a:pt x="450057" y="2443162"/>
                </a:lnTo>
                <a:lnTo>
                  <a:pt x="473869" y="2383631"/>
                </a:lnTo>
                <a:lnTo>
                  <a:pt x="492125" y="2321718"/>
                </a:lnTo>
                <a:lnTo>
                  <a:pt x="506413" y="2259806"/>
                </a:lnTo>
                <a:lnTo>
                  <a:pt x="517525" y="2197100"/>
                </a:lnTo>
                <a:lnTo>
                  <a:pt x="524669" y="2133600"/>
                </a:lnTo>
                <a:lnTo>
                  <a:pt x="527844" y="2069306"/>
                </a:lnTo>
                <a:lnTo>
                  <a:pt x="530225" y="2005012"/>
                </a:lnTo>
                <a:lnTo>
                  <a:pt x="527844" y="1940718"/>
                </a:lnTo>
                <a:lnTo>
                  <a:pt x="525463" y="1875631"/>
                </a:lnTo>
                <a:lnTo>
                  <a:pt x="519907" y="1809750"/>
                </a:lnTo>
                <a:lnTo>
                  <a:pt x="504031" y="1788318"/>
                </a:lnTo>
                <a:lnTo>
                  <a:pt x="492125" y="1762918"/>
                </a:lnTo>
                <a:lnTo>
                  <a:pt x="484188" y="1735931"/>
                </a:lnTo>
                <a:lnTo>
                  <a:pt x="481013" y="1706562"/>
                </a:lnTo>
                <a:lnTo>
                  <a:pt x="481013" y="1126331"/>
                </a:lnTo>
                <a:lnTo>
                  <a:pt x="484188" y="1098550"/>
                </a:lnTo>
                <a:lnTo>
                  <a:pt x="491331" y="1072356"/>
                </a:lnTo>
                <a:lnTo>
                  <a:pt x="501650" y="1048543"/>
                </a:lnTo>
                <a:lnTo>
                  <a:pt x="517525" y="1027112"/>
                </a:lnTo>
                <a:lnTo>
                  <a:pt x="536575" y="1008062"/>
                </a:lnTo>
                <a:lnTo>
                  <a:pt x="557213" y="992981"/>
                </a:lnTo>
                <a:lnTo>
                  <a:pt x="581819" y="981868"/>
                </a:lnTo>
                <a:lnTo>
                  <a:pt x="608013" y="973931"/>
                </a:lnTo>
                <a:lnTo>
                  <a:pt x="635794" y="971550"/>
                </a:lnTo>
                <a:lnTo>
                  <a:pt x="738188" y="971550"/>
                </a:lnTo>
                <a:lnTo>
                  <a:pt x="765969" y="973931"/>
                </a:lnTo>
                <a:lnTo>
                  <a:pt x="792163" y="981868"/>
                </a:lnTo>
                <a:lnTo>
                  <a:pt x="816769" y="992981"/>
                </a:lnTo>
                <a:lnTo>
                  <a:pt x="838200" y="1008856"/>
                </a:lnTo>
                <a:lnTo>
                  <a:pt x="856456" y="1027906"/>
                </a:lnTo>
                <a:lnTo>
                  <a:pt x="871538" y="1049337"/>
                </a:lnTo>
                <a:lnTo>
                  <a:pt x="939006" y="1046956"/>
                </a:lnTo>
                <a:lnTo>
                  <a:pt x="1004888" y="1039812"/>
                </a:lnTo>
                <a:lnTo>
                  <a:pt x="1070769" y="1028700"/>
                </a:lnTo>
                <a:lnTo>
                  <a:pt x="1135063" y="1013618"/>
                </a:lnTo>
                <a:lnTo>
                  <a:pt x="1199356" y="992981"/>
                </a:lnTo>
                <a:lnTo>
                  <a:pt x="1261269" y="969168"/>
                </a:lnTo>
                <a:lnTo>
                  <a:pt x="1323975" y="939800"/>
                </a:lnTo>
                <a:lnTo>
                  <a:pt x="1343025" y="931862"/>
                </a:lnTo>
                <a:close/>
                <a:moveTo>
                  <a:pt x="2346221" y="889000"/>
                </a:moveTo>
                <a:lnTo>
                  <a:pt x="2462609" y="1004597"/>
                </a:lnTo>
                <a:lnTo>
                  <a:pt x="2577412" y="889000"/>
                </a:lnTo>
                <a:lnTo>
                  <a:pt x="2619375" y="930964"/>
                </a:lnTo>
                <a:lnTo>
                  <a:pt x="2503780" y="1046561"/>
                </a:lnTo>
                <a:lnTo>
                  <a:pt x="2619375" y="1162950"/>
                </a:lnTo>
                <a:lnTo>
                  <a:pt x="2577412" y="1204913"/>
                </a:lnTo>
                <a:lnTo>
                  <a:pt x="2462609" y="1087732"/>
                </a:lnTo>
                <a:lnTo>
                  <a:pt x="2346221" y="1204913"/>
                </a:lnTo>
                <a:lnTo>
                  <a:pt x="2305050" y="1162950"/>
                </a:lnTo>
                <a:lnTo>
                  <a:pt x="2420646" y="1046561"/>
                </a:lnTo>
                <a:lnTo>
                  <a:pt x="2305050" y="930964"/>
                </a:lnTo>
                <a:close/>
                <a:moveTo>
                  <a:pt x="686199" y="473075"/>
                </a:moveTo>
                <a:lnTo>
                  <a:pt x="719472" y="476256"/>
                </a:lnTo>
                <a:lnTo>
                  <a:pt x="751161" y="483414"/>
                </a:lnTo>
                <a:lnTo>
                  <a:pt x="780473" y="496138"/>
                </a:lnTo>
                <a:lnTo>
                  <a:pt x="808201" y="513634"/>
                </a:lnTo>
                <a:lnTo>
                  <a:pt x="831175" y="533516"/>
                </a:lnTo>
                <a:lnTo>
                  <a:pt x="851773" y="558170"/>
                </a:lnTo>
                <a:lnTo>
                  <a:pt x="868409" y="585209"/>
                </a:lnTo>
                <a:lnTo>
                  <a:pt x="881085" y="614635"/>
                </a:lnTo>
                <a:lnTo>
                  <a:pt x="889007" y="646446"/>
                </a:lnTo>
                <a:lnTo>
                  <a:pt x="892176" y="679848"/>
                </a:lnTo>
                <a:lnTo>
                  <a:pt x="889007" y="713249"/>
                </a:lnTo>
                <a:lnTo>
                  <a:pt x="881085" y="745061"/>
                </a:lnTo>
                <a:lnTo>
                  <a:pt x="868409" y="775281"/>
                </a:lnTo>
                <a:lnTo>
                  <a:pt x="851773" y="801525"/>
                </a:lnTo>
                <a:lnTo>
                  <a:pt x="831175" y="826179"/>
                </a:lnTo>
                <a:lnTo>
                  <a:pt x="808201" y="846856"/>
                </a:lnTo>
                <a:lnTo>
                  <a:pt x="780473" y="863557"/>
                </a:lnTo>
                <a:lnTo>
                  <a:pt x="751161" y="876282"/>
                </a:lnTo>
                <a:lnTo>
                  <a:pt x="719472" y="884235"/>
                </a:lnTo>
                <a:lnTo>
                  <a:pt x="686199" y="885825"/>
                </a:lnTo>
                <a:lnTo>
                  <a:pt x="652925" y="884235"/>
                </a:lnTo>
                <a:lnTo>
                  <a:pt x="621237" y="876282"/>
                </a:lnTo>
                <a:lnTo>
                  <a:pt x="591924" y="863557"/>
                </a:lnTo>
                <a:lnTo>
                  <a:pt x="564989" y="846856"/>
                </a:lnTo>
                <a:lnTo>
                  <a:pt x="541222" y="826179"/>
                </a:lnTo>
                <a:lnTo>
                  <a:pt x="520624" y="801525"/>
                </a:lnTo>
                <a:lnTo>
                  <a:pt x="503988" y="775281"/>
                </a:lnTo>
                <a:lnTo>
                  <a:pt x="491312" y="745061"/>
                </a:lnTo>
                <a:lnTo>
                  <a:pt x="484182" y="713249"/>
                </a:lnTo>
                <a:lnTo>
                  <a:pt x="481013" y="679848"/>
                </a:lnTo>
                <a:lnTo>
                  <a:pt x="484182" y="646446"/>
                </a:lnTo>
                <a:lnTo>
                  <a:pt x="491312" y="614635"/>
                </a:lnTo>
                <a:lnTo>
                  <a:pt x="503988" y="585209"/>
                </a:lnTo>
                <a:lnTo>
                  <a:pt x="520624" y="558170"/>
                </a:lnTo>
                <a:lnTo>
                  <a:pt x="541222" y="533516"/>
                </a:lnTo>
                <a:lnTo>
                  <a:pt x="564989" y="513634"/>
                </a:lnTo>
                <a:lnTo>
                  <a:pt x="591924" y="496138"/>
                </a:lnTo>
                <a:lnTo>
                  <a:pt x="621237" y="483414"/>
                </a:lnTo>
                <a:lnTo>
                  <a:pt x="652925" y="476256"/>
                </a:lnTo>
                <a:close/>
                <a:moveTo>
                  <a:pt x="1230313" y="282575"/>
                </a:moveTo>
                <a:lnTo>
                  <a:pt x="1268413" y="285753"/>
                </a:lnTo>
                <a:lnTo>
                  <a:pt x="1304132" y="290520"/>
                </a:lnTo>
                <a:lnTo>
                  <a:pt x="1339851" y="298466"/>
                </a:lnTo>
                <a:lnTo>
                  <a:pt x="1372395" y="309589"/>
                </a:lnTo>
                <a:lnTo>
                  <a:pt x="1403351" y="323097"/>
                </a:lnTo>
                <a:lnTo>
                  <a:pt x="1433513" y="338193"/>
                </a:lnTo>
                <a:lnTo>
                  <a:pt x="1463676" y="356468"/>
                </a:lnTo>
                <a:lnTo>
                  <a:pt x="1490663" y="376331"/>
                </a:lnTo>
                <a:lnTo>
                  <a:pt x="1517651" y="398578"/>
                </a:lnTo>
                <a:lnTo>
                  <a:pt x="1543051" y="420826"/>
                </a:lnTo>
                <a:lnTo>
                  <a:pt x="1568451" y="446251"/>
                </a:lnTo>
                <a:lnTo>
                  <a:pt x="1593057" y="471677"/>
                </a:lnTo>
                <a:lnTo>
                  <a:pt x="1616076" y="498691"/>
                </a:lnTo>
                <a:lnTo>
                  <a:pt x="1639095" y="527295"/>
                </a:lnTo>
                <a:lnTo>
                  <a:pt x="1661320" y="555104"/>
                </a:lnTo>
                <a:lnTo>
                  <a:pt x="1684338" y="584502"/>
                </a:lnTo>
                <a:lnTo>
                  <a:pt x="1705770" y="614695"/>
                </a:lnTo>
                <a:lnTo>
                  <a:pt x="1727201" y="643298"/>
                </a:lnTo>
                <a:lnTo>
                  <a:pt x="1753395" y="679053"/>
                </a:lnTo>
                <a:lnTo>
                  <a:pt x="1778795" y="713218"/>
                </a:lnTo>
                <a:lnTo>
                  <a:pt x="1806576" y="748178"/>
                </a:lnTo>
                <a:lnTo>
                  <a:pt x="1833564" y="781549"/>
                </a:lnTo>
                <a:lnTo>
                  <a:pt x="1861345" y="814125"/>
                </a:lnTo>
                <a:lnTo>
                  <a:pt x="1889920" y="845907"/>
                </a:lnTo>
                <a:lnTo>
                  <a:pt x="1920082" y="876100"/>
                </a:lnTo>
                <a:lnTo>
                  <a:pt x="1951832" y="903114"/>
                </a:lnTo>
                <a:lnTo>
                  <a:pt x="1984376" y="928540"/>
                </a:lnTo>
                <a:lnTo>
                  <a:pt x="2018507" y="952376"/>
                </a:lnTo>
                <a:lnTo>
                  <a:pt x="2055814" y="972240"/>
                </a:lnTo>
                <a:lnTo>
                  <a:pt x="2093914" y="989720"/>
                </a:lnTo>
                <a:lnTo>
                  <a:pt x="2134395" y="1003227"/>
                </a:lnTo>
                <a:lnTo>
                  <a:pt x="2177257" y="1012762"/>
                </a:lnTo>
                <a:lnTo>
                  <a:pt x="2222501" y="1019118"/>
                </a:lnTo>
                <a:lnTo>
                  <a:pt x="2217739" y="1076325"/>
                </a:lnTo>
                <a:lnTo>
                  <a:pt x="2170907" y="1069969"/>
                </a:lnTo>
                <a:lnTo>
                  <a:pt x="2126457" y="1060434"/>
                </a:lnTo>
                <a:lnTo>
                  <a:pt x="2083595" y="1047722"/>
                </a:lnTo>
                <a:lnTo>
                  <a:pt x="2043907" y="1030242"/>
                </a:lnTo>
                <a:lnTo>
                  <a:pt x="2005807" y="1011173"/>
                </a:lnTo>
                <a:lnTo>
                  <a:pt x="1970089" y="989720"/>
                </a:lnTo>
                <a:lnTo>
                  <a:pt x="1936751" y="965089"/>
                </a:lnTo>
                <a:lnTo>
                  <a:pt x="1904207" y="938074"/>
                </a:lnTo>
                <a:lnTo>
                  <a:pt x="1873251" y="909471"/>
                </a:lnTo>
                <a:lnTo>
                  <a:pt x="1843089" y="879278"/>
                </a:lnTo>
                <a:lnTo>
                  <a:pt x="1814514" y="847496"/>
                </a:lnTo>
                <a:lnTo>
                  <a:pt x="1785938" y="814920"/>
                </a:lnTo>
                <a:lnTo>
                  <a:pt x="1759745" y="781549"/>
                </a:lnTo>
                <a:lnTo>
                  <a:pt x="1732757" y="747384"/>
                </a:lnTo>
                <a:lnTo>
                  <a:pt x="1707357" y="712424"/>
                </a:lnTo>
                <a:lnTo>
                  <a:pt x="1681163" y="678258"/>
                </a:lnTo>
                <a:lnTo>
                  <a:pt x="1658938" y="647271"/>
                </a:lnTo>
                <a:lnTo>
                  <a:pt x="1635920" y="617078"/>
                </a:lnTo>
                <a:lnTo>
                  <a:pt x="1614488" y="586886"/>
                </a:lnTo>
                <a:lnTo>
                  <a:pt x="1591470" y="558282"/>
                </a:lnTo>
                <a:lnTo>
                  <a:pt x="1568451" y="530473"/>
                </a:lnTo>
                <a:lnTo>
                  <a:pt x="1545432" y="504253"/>
                </a:lnTo>
                <a:lnTo>
                  <a:pt x="1522413" y="478828"/>
                </a:lnTo>
                <a:lnTo>
                  <a:pt x="1497807" y="455786"/>
                </a:lnTo>
                <a:lnTo>
                  <a:pt x="1472407" y="433538"/>
                </a:lnTo>
                <a:lnTo>
                  <a:pt x="1447007" y="413675"/>
                </a:lnTo>
                <a:lnTo>
                  <a:pt x="1420020" y="395400"/>
                </a:lnTo>
                <a:lnTo>
                  <a:pt x="1393032" y="380304"/>
                </a:lnTo>
                <a:lnTo>
                  <a:pt x="1363663" y="366797"/>
                </a:lnTo>
                <a:lnTo>
                  <a:pt x="1333501" y="355673"/>
                </a:lnTo>
                <a:lnTo>
                  <a:pt x="1301751" y="347728"/>
                </a:lnTo>
                <a:lnTo>
                  <a:pt x="1268413" y="342960"/>
                </a:lnTo>
                <a:lnTo>
                  <a:pt x="1233488" y="339782"/>
                </a:lnTo>
                <a:lnTo>
                  <a:pt x="1196976" y="341371"/>
                </a:lnTo>
                <a:lnTo>
                  <a:pt x="1158876" y="345344"/>
                </a:lnTo>
                <a:lnTo>
                  <a:pt x="1117601" y="354084"/>
                </a:lnTo>
                <a:lnTo>
                  <a:pt x="1074738" y="365208"/>
                </a:lnTo>
                <a:lnTo>
                  <a:pt x="1030288" y="381098"/>
                </a:lnTo>
                <a:lnTo>
                  <a:pt x="982663" y="400168"/>
                </a:lnTo>
                <a:lnTo>
                  <a:pt x="932657" y="424004"/>
                </a:lnTo>
                <a:lnTo>
                  <a:pt x="906463" y="373153"/>
                </a:lnTo>
                <a:lnTo>
                  <a:pt x="959644" y="347728"/>
                </a:lnTo>
                <a:lnTo>
                  <a:pt x="1010444" y="327069"/>
                </a:lnTo>
                <a:lnTo>
                  <a:pt x="1058069" y="310384"/>
                </a:lnTo>
                <a:lnTo>
                  <a:pt x="1104107" y="298466"/>
                </a:lnTo>
                <a:lnTo>
                  <a:pt x="1148557" y="288931"/>
                </a:lnTo>
                <a:lnTo>
                  <a:pt x="1190626" y="284959"/>
                </a:lnTo>
                <a:close/>
                <a:moveTo>
                  <a:pt x="0" y="0"/>
                </a:moveTo>
                <a:lnTo>
                  <a:pt x="2963863" y="0"/>
                </a:lnTo>
                <a:lnTo>
                  <a:pt x="2963863" y="1455738"/>
                </a:lnTo>
                <a:lnTo>
                  <a:pt x="947738" y="1455738"/>
                </a:lnTo>
                <a:lnTo>
                  <a:pt x="947738" y="1342108"/>
                </a:lnTo>
                <a:lnTo>
                  <a:pt x="2849563" y="1342108"/>
                </a:lnTo>
                <a:lnTo>
                  <a:pt x="2849563" y="114425"/>
                </a:lnTo>
                <a:lnTo>
                  <a:pt x="114300" y="114425"/>
                </a:lnTo>
                <a:lnTo>
                  <a:pt x="114300" y="1342108"/>
                </a:lnTo>
                <a:lnTo>
                  <a:pt x="422275" y="1342108"/>
                </a:lnTo>
                <a:lnTo>
                  <a:pt x="422275" y="1455738"/>
                </a:lnTo>
                <a:lnTo>
                  <a:pt x="0" y="145573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178313896"/>
      </p:ext>
    </p:extLst>
  </p:cSld>
  <p:clrMapOvr>
    <a:masterClrMapping/>
  </p:clrMapOvr>
  <p:transition spd="slow">
    <p:push dir="u"/>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Process Infographic</a:t>
            </a:r>
          </a:p>
        </p:txBody>
      </p:sp>
      <p:grpSp>
        <p:nvGrpSpPr>
          <p:cNvPr id="16" name="Group 15"/>
          <p:cNvGrpSpPr/>
          <p:nvPr/>
        </p:nvGrpSpPr>
        <p:grpSpPr>
          <a:xfrm>
            <a:off x="1382316" y="2005149"/>
            <a:ext cx="6390084" cy="802822"/>
            <a:chOff x="1843088" y="2510971"/>
            <a:chExt cx="8520112" cy="841829"/>
          </a:xfrm>
        </p:grpSpPr>
        <p:cxnSp>
          <p:nvCxnSpPr>
            <p:cNvPr id="17" name="Straight Connector 16"/>
            <p:cNvCxnSpPr/>
            <p:nvPr/>
          </p:nvCxnSpPr>
          <p:spPr>
            <a:xfrm>
              <a:off x="1843088" y="2908300"/>
              <a:ext cx="8520112"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1851472" y="2910840"/>
              <a:ext cx="0" cy="44196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10353230" y="2910840"/>
              <a:ext cx="0" cy="44196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V="1">
              <a:off x="4685391" y="2910840"/>
              <a:ext cx="0" cy="44196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7519310" y="2910840"/>
              <a:ext cx="0" cy="44196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6096000" y="2510971"/>
              <a:ext cx="0" cy="401298"/>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23" name="Rounded Rectangle 22"/>
          <p:cNvSpPr/>
          <p:nvPr/>
        </p:nvSpPr>
        <p:spPr>
          <a:xfrm>
            <a:off x="3521529" y="1580606"/>
            <a:ext cx="2100943" cy="424543"/>
          </a:xfrm>
          <a:prstGeom prst="roundRect">
            <a:avLst>
              <a:gd name="adj" fmla="val 1230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accent1"/>
                </a:solidFill>
              </a:rPr>
              <a:t>Process Name</a:t>
            </a:r>
          </a:p>
        </p:txBody>
      </p:sp>
      <p:sp>
        <p:nvSpPr>
          <p:cNvPr id="24" name="Rounded Rectangle 23"/>
          <p:cNvSpPr/>
          <p:nvPr/>
        </p:nvSpPr>
        <p:spPr>
          <a:xfrm>
            <a:off x="411927" y="2810692"/>
            <a:ext cx="1953354" cy="424543"/>
          </a:xfrm>
          <a:prstGeom prst="roundRect">
            <a:avLst>
              <a:gd name="adj" fmla="val 2128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smtClean="0">
                <a:solidFill>
                  <a:schemeClr val="bg1"/>
                </a:solidFill>
                <a:latin typeface="Roboto (Body)"/>
              </a:rPr>
              <a:t>SIMPLICITY</a:t>
            </a:r>
            <a:endParaRPr kumimoji="1" lang="ja-JP" altLang="en-US" sz="1400" dirty="0">
              <a:solidFill>
                <a:schemeClr val="bg1"/>
              </a:solidFill>
              <a:latin typeface="Roboto (Body)"/>
            </a:endParaRPr>
          </a:p>
        </p:txBody>
      </p:sp>
      <p:sp>
        <p:nvSpPr>
          <p:cNvPr id="25" name="Rounded Rectangle 24"/>
          <p:cNvSpPr/>
          <p:nvPr/>
        </p:nvSpPr>
        <p:spPr>
          <a:xfrm>
            <a:off x="2537366" y="2810692"/>
            <a:ext cx="1953354" cy="424543"/>
          </a:xfrm>
          <a:prstGeom prst="roundRect">
            <a:avLst>
              <a:gd name="adj" fmla="val 1769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smtClean="0">
                <a:solidFill>
                  <a:schemeClr val="bg1"/>
                </a:solidFill>
                <a:latin typeface="Roboto (Body)"/>
              </a:rPr>
              <a:t>CREATIVITY</a:t>
            </a:r>
            <a:endParaRPr kumimoji="1" lang="ja-JP" altLang="en-US" sz="1400" dirty="0">
              <a:solidFill>
                <a:schemeClr val="bg1"/>
              </a:solidFill>
              <a:latin typeface="Roboto (Body)"/>
            </a:endParaRPr>
          </a:p>
        </p:txBody>
      </p:sp>
      <p:sp>
        <p:nvSpPr>
          <p:cNvPr id="26" name="Rounded Rectangle 25"/>
          <p:cNvSpPr/>
          <p:nvPr/>
        </p:nvSpPr>
        <p:spPr>
          <a:xfrm>
            <a:off x="4662806" y="2810692"/>
            <a:ext cx="1953354" cy="424543"/>
          </a:xfrm>
          <a:prstGeom prst="roundRect">
            <a:avLst>
              <a:gd name="adj" fmla="val 1410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sz="1400" dirty="0" smtClean="0">
                <a:solidFill>
                  <a:schemeClr val="bg1"/>
                </a:solidFill>
                <a:latin typeface="Roboto (Body)"/>
              </a:rPr>
              <a:t>EFFECTIVENESS</a:t>
            </a:r>
            <a:endParaRPr kumimoji="1" lang="en-US" sz="1400" dirty="0">
              <a:solidFill>
                <a:schemeClr val="bg1"/>
              </a:solidFill>
              <a:latin typeface="Roboto (Body)"/>
            </a:endParaRPr>
          </a:p>
        </p:txBody>
      </p:sp>
      <p:sp>
        <p:nvSpPr>
          <p:cNvPr id="27" name="Rounded Rectangle 26"/>
          <p:cNvSpPr/>
          <p:nvPr/>
        </p:nvSpPr>
        <p:spPr>
          <a:xfrm>
            <a:off x="6788246" y="2810692"/>
            <a:ext cx="1953354" cy="424543"/>
          </a:xfrm>
          <a:prstGeom prst="roundRect">
            <a:avLst>
              <a:gd name="adj" fmla="val 1410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bg1"/>
                </a:solidFill>
              </a:rPr>
              <a:t>ELEGANT</a:t>
            </a:r>
            <a:endParaRPr lang="en-US" sz="1400" dirty="0">
              <a:solidFill>
                <a:schemeClr val="bg1"/>
              </a:solidFill>
            </a:endParaRPr>
          </a:p>
        </p:txBody>
      </p:sp>
      <p:sp>
        <p:nvSpPr>
          <p:cNvPr id="32" name="Rectangle 31"/>
          <p:cNvSpPr/>
          <p:nvPr/>
        </p:nvSpPr>
        <p:spPr>
          <a:xfrm>
            <a:off x="685800" y="3488714"/>
            <a:ext cx="1679481" cy="424732"/>
          </a:xfrm>
          <a:prstGeom prst="rect">
            <a:avLst/>
          </a:prstGeom>
        </p:spPr>
        <p:txBody>
          <a:bodyPr wrap="square"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33" name="Rectangle 32"/>
          <p:cNvSpPr/>
          <p:nvPr/>
        </p:nvSpPr>
        <p:spPr>
          <a:xfrm>
            <a:off x="685800" y="4159261"/>
            <a:ext cx="1679481" cy="424732"/>
          </a:xfrm>
          <a:prstGeom prst="rect">
            <a:avLst/>
          </a:prstGeom>
        </p:spPr>
        <p:txBody>
          <a:bodyPr wrap="square"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34" name="Freeform 45"/>
          <p:cNvSpPr>
            <a:spLocks noEditPoints="1"/>
          </p:cNvSpPr>
          <p:nvPr/>
        </p:nvSpPr>
        <p:spPr bwMode="auto">
          <a:xfrm>
            <a:off x="411927" y="3606927"/>
            <a:ext cx="188306" cy="18830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Freeform 45"/>
          <p:cNvSpPr>
            <a:spLocks noEditPoints="1"/>
          </p:cNvSpPr>
          <p:nvPr/>
        </p:nvSpPr>
        <p:spPr bwMode="auto">
          <a:xfrm>
            <a:off x="411927" y="4277475"/>
            <a:ext cx="188306" cy="18830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Rectangle 36"/>
          <p:cNvSpPr/>
          <p:nvPr/>
        </p:nvSpPr>
        <p:spPr>
          <a:xfrm>
            <a:off x="2811239" y="3488714"/>
            <a:ext cx="1679481" cy="424732"/>
          </a:xfrm>
          <a:prstGeom prst="rect">
            <a:avLst/>
          </a:prstGeom>
        </p:spPr>
        <p:txBody>
          <a:bodyPr wrap="square"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38" name="Rectangle 37"/>
          <p:cNvSpPr/>
          <p:nvPr/>
        </p:nvSpPr>
        <p:spPr>
          <a:xfrm>
            <a:off x="2811239" y="4159261"/>
            <a:ext cx="1679481" cy="424732"/>
          </a:xfrm>
          <a:prstGeom prst="rect">
            <a:avLst/>
          </a:prstGeom>
        </p:spPr>
        <p:txBody>
          <a:bodyPr wrap="square"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39" name="Freeform 45"/>
          <p:cNvSpPr>
            <a:spLocks noEditPoints="1"/>
          </p:cNvSpPr>
          <p:nvPr/>
        </p:nvSpPr>
        <p:spPr bwMode="auto">
          <a:xfrm>
            <a:off x="2537366" y="3606927"/>
            <a:ext cx="188306" cy="18830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0" name="Freeform 45"/>
          <p:cNvSpPr>
            <a:spLocks noEditPoints="1"/>
          </p:cNvSpPr>
          <p:nvPr/>
        </p:nvSpPr>
        <p:spPr bwMode="auto">
          <a:xfrm>
            <a:off x="2537366" y="4277475"/>
            <a:ext cx="188306" cy="18830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Rectangle 41"/>
          <p:cNvSpPr/>
          <p:nvPr/>
        </p:nvSpPr>
        <p:spPr>
          <a:xfrm>
            <a:off x="4936679" y="3488714"/>
            <a:ext cx="1679481" cy="424732"/>
          </a:xfrm>
          <a:prstGeom prst="rect">
            <a:avLst/>
          </a:prstGeom>
        </p:spPr>
        <p:txBody>
          <a:bodyPr wrap="square"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3" name="Rectangle 42"/>
          <p:cNvSpPr/>
          <p:nvPr/>
        </p:nvSpPr>
        <p:spPr>
          <a:xfrm>
            <a:off x="4936679" y="4159261"/>
            <a:ext cx="1679481" cy="424732"/>
          </a:xfrm>
          <a:prstGeom prst="rect">
            <a:avLst/>
          </a:prstGeom>
        </p:spPr>
        <p:txBody>
          <a:bodyPr wrap="square"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4" name="Freeform 45"/>
          <p:cNvSpPr>
            <a:spLocks noEditPoints="1"/>
          </p:cNvSpPr>
          <p:nvPr/>
        </p:nvSpPr>
        <p:spPr bwMode="auto">
          <a:xfrm>
            <a:off x="4662806" y="3606927"/>
            <a:ext cx="188306" cy="18830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5" name="Freeform 45"/>
          <p:cNvSpPr>
            <a:spLocks noEditPoints="1"/>
          </p:cNvSpPr>
          <p:nvPr/>
        </p:nvSpPr>
        <p:spPr bwMode="auto">
          <a:xfrm>
            <a:off x="4662806" y="4277475"/>
            <a:ext cx="188306" cy="18830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7" name="Rectangle 46"/>
          <p:cNvSpPr/>
          <p:nvPr/>
        </p:nvSpPr>
        <p:spPr>
          <a:xfrm>
            <a:off x="7062119" y="3488714"/>
            <a:ext cx="1679481" cy="424732"/>
          </a:xfrm>
          <a:prstGeom prst="rect">
            <a:avLst/>
          </a:prstGeom>
        </p:spPr>
        <p:txBody>
          <a:bodyPr wrap="square"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8" name="Rectangle 47"/>
          <p:cNvSpPr/>
          <p:nvPr/>
        </p:nvSpPr>
        <p:spPr>
          <a:xfrm>
            <a:off x="7062119" y="4159261"/>
            <a:ext cx="1679481" cy="424732"/>
          </a:xfrm>
          <a:prstGeom prst="rect">
            <a:avLst/>
          </a:prstGeom>
        </p:spPr>
        <p:txBody>
          <a:bodyPr wrap="square" anchor="ctr">
            <a:spAutoFit/>
          </a:bodyPr>
          <a:lstStyle/>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49" name="Freeform 45"/>
          <p:cNvSpPr>
            <a:spLocks noEditPoints="1"/>
          </p:cNvSpPr>
          <p:nvPr/>
        </p:nvSpPr>
        <p:spPr bwMode="auto">
          <a:xfrm>
            <a:off x="6788246" y="3606927"/>
            <a:ext cx="188306" cy="18830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0" name="Freeform 45"/>
          <p:cNvSpPr>
            <a:spLocks noEditPoints="1"/>
          </p:cNvSpPr>
          <p:nvPr/>
        </p:nvSpPr>
        <p:spPr bwMode="auto">
          <a:xfrm>
            <a:off x="6788246" y="4277475"/>
            <a:ext cx="188306" cy="18830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Tree>
    <p:extLst>
      <p:ext uri="{BB962C8B-B14F-4D97-AF65-F5344CB8AC3E}">
        <p14:creationId xmlns:p14="http://schemas.microsoft.com/office/powerpoint/2010/main" val="158295343"/>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grpSp>
        <p:nvGrpSpPr>
          <p:cNvPr id="19" name="Group 18"/>
          <p:cNvGrpSpPr/>
          <p:nvPr/>
        </p:nvGrpSpPr>
        <p:grpSpPr>
          <a:xfrm>
            <a:off x="2169315" y="2369846"/>
            <a:ext cx="5594578" cy="1002067"/>
            <a:chOff x="2166775" y="3010616"/>
            <a:chExt cx="5594578" cy="427337"/>
          </a:xfrm>
        </p:grpSpPr>
        <p:cxnSp>
          <p:nvCxnSpPr>
            <p:cNvPr id="122" name="Straight Connector 121"/>
            <p:cNvCxnSpPr>
              <a:endCxn id="123" idx="0"/>
            </p:cNvCxnSpPr>
            <p:nvPr/>
          </p:nvCxnSpPr>
          <p:spPr>
            <a:xfrm>
              <a:off x="2166775" y="3010616"/>
              <a:ext cx="0" cy="42733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a:endCxn id="168" idx="0"/>
            </p:cNvCxnSpPr>
            <p:nvPr/>
          </p:nvCxnSpPr>
          <p:spPr>
            <a:xfrm>
              <a:off x="4974823" y="3010616"/>
              <a:ext cx="0" cy="42733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a:endCxn id="188" idx="0"/>
            </p:cNvCxnSpPr>
            <p:nvPr/>
          </p:nvCxnSpPr>
          <p:spPr>
            <a:xfrm>
              <a:off x="7761353" y="3010616"/>
              <a:ext cx="0" cy="42733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6" name="Rectangle 35"/>
          <p:cNvSpPr/>
          <p:nvPr/>
        </p:nvSpPr>
        <p:spPr>
          <a:xfrm>
            <a:off x="378929" y="2104609"/>
            <a:ext cx="1394727" cy="2785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1773656" y="2104609"/>
            <a:ext cx="1394727" cy="2785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a:off x="3168383" y="2104609"/>
            <a:ext cx="1394727" cy="2785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4563110" y="2104609"/>
            <a:ext cx="1394727" cy="27856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p:nvPr/>
        </p:nvSpPr>
        <p:spPr>
          <a:xfrm>
            <a:off x="5957837" y="2104609"/>
            <a:ext cx="1394727" cy="27856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Freeform 92"/>
          <p:cNvSpPr/>
          <p:nvPr/>
        </p:nvSpPr>
        <p:spPr>
          <a:xfrm>
            <a:off x="7352564" y="1802968"/>
            <a:ext cx="1417587" cy="889280"/>
          </a:xfrm>
          <a:custGeom>
            <a:avLst/>
            <a:gdLst>
              <a:gd name="connsiteX0" fmla="*/ 975299 w 1417587"/>
              <a:gd name="connsiteY0" fmla="*/ 0 h 889280"/>
              <a:gd name="connsiteX1" fmla="*/ 1056121 w 1417587"/>
              <a:gd name="connsiteY1" fmla="*/ 33478 h 889280"/>
              <a:gd name="connsiteX2" fmla="*/ 1384109 w 1417587"/>
              <a:gd name="connsiteY2" fmla="*/ 361466 h 889280"/>
              <a:gd name="connsiteX3" fmla="*/ 1417587 w 1417587"/>
              <a:gd name="connsiteY3" fmla="*/ 442288 h 889280"/>
              <a:gd name="connsiteX4" fmla="*/ 1417129 w 1417587"/>
              <a:gd name="connsiteY4" fmla="*/ 444641 h 889280"/>
              <a:gd name="connsiteX5" fmla="*/ 1417587 w 1417587"/>
              <a:gd name="connsiteY5" fmla="*/ 446993 h 889280"/>
              <a:gd name="connsiteX6" fmla="*/ 1384109 w 1417587"/>
              <a:gd name="connsiteY6" fmla="*/ 527815 h 889280"/>
              <a:gd name="connsiteX7" fmla="*/ 1056121 w 1417587"/>
              <a:gd name="connsiteY7" fmla="*/ 855803 h 889280"/>
              <a:gd name="connsiteX8" fmla="*/ 894476 w 1417587"/>
              <a:gd name="connsiteY8" fmla="*/ 855803 h 889280"/>
              <a:gd name="connsiteX9" fmla="*/ 894476 w 1417587"/>
              <a:gd name="connsiteY9" fmla="*/ 694159 h 889280"/>
              <a:gd name="connsiteX10" fmla="*/ 1008430 w 1417587"/>
              <a:gd name="connsiteY10" fmla="*/ 580205 h 889280"/>
              <a:gd name="connsiteX11" fmla="*/ 0 w 1417587"/>
              <a:gd name="connsiteY11" fmla="*/ 580205 h 889280"/>
              <a:gd name="connsiteX12" fmla="*/ 0 w 1417587"/>
              <a:gd name="connsiteY12" fmla="*/ 301641 h 889280"/>
              <a:gd name="connsiteX13" fmla="*/ 1000995 w 1417587"/>
              <a:gd name="connsiteY13" fmla="*/ 301641 h 889280"/>
              <a:gd name="connsiteX14" fmla="*/ 894476 w 1417587"/>
              <a:gd name="connsiteY14" fmla="*/ 195122 h 889280"/>
              <a:gd name="connsiteX15" fmla="*/ 894476 w 1417587"/>
              <a:gd name="connsiteY15" fmla="*/ 33478 h 889280"/>
              <a:gd name="connsiteX16" fmla="*/ 975299 w 1417587"/>
              <a:gd name="connsiteY16" fmla="*/ 0 h 88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7587" h="889280">
                <a:moveTo>
                  <a:pt x="975299" y="0"/>
                </a:moveTo>
                <a:cubicBezTo>
                  <a:pt x="1004551" y="0"/>
                  <a:pt x="1033803" y="11159"/>
                  <a:pt x="1056121" y="33478"/>
                </a:cubicBezTo>
                <a:lnTo>
                  <a:pt x="1384109" y="361466"/>
                </a:lnTo>
                <a:cubicBezTo>
                  <a:pt x="1406427" y="383784"/>
                  <a:pt x="1417587" y="413036"/>
                  <a:pt x="1417587" y="442288"/>
                </a:cubicBezTo>
                <a:lnTo>
                  <a:pt x="1417129" y="444641"/>
                </a:lnTo>
                <a:lnTo>
                  <a:pt x="1417587" y="446993"/>
                </a:lnTo>
                <a:cubicBezTo>
                  <a:pt x="1417587" y="476245"/>
                  <a:pt x="1406427" y="505497"/>
                  <a:pt x="1384109" y="527815"/>
                </a:cubicBezTo>
                <a:lnTo>
                  <a:pt x="1056121" y="855803"/>
                </a:lnTo>
                <a:cubicBezTo>
                  <a:pt x="1011484" y="900440"/>
                  <a:pt x="939113" y="900440"/>
                  <a:pt x="894476" y="855803"/>
                </a:cubicBezTo>
                <a:cubicBezTo>
                  <a:pt x="849840" y="811167"/>
                  <a:pt x="849840" y="738796"/>
                  <a:pt x="894476" y="694159"/>
                </a:cubicBezTo>
                <a:lnTo>
                  <a:pt x="1008430" y="580205"/>
                </a:lnTo>
                <a:lnTo>
                  <a:pt x="0" y="580205"/>
                </a:lnTo>
                <a:lnTo>
                  <a:pt x="0" y="301641"/>
                </a:lnTo>
                <a:lnTo>
                  <a:pt x="1000995" y="301641"/>
                </a:lnTo>
                <a:lnTo>
                  <a:pt x="894476" y="195122"/>
                </a:lnTo>
                <a:cubicBezTo>
                  <a:pt x="849840" y="150485"/>
                  <a:pt x="849840" y="78114"/>
                  <a:pt x="894476" y="33478"/>
                </a:cubicBezTo>
                <a:cubicBezTo>
                  <a:pt x="916795" y="11159"/>
                  <a:pt x="946047" y="0"/>
                  <a:pt x="97529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 name="TextBox 103"/>
          <p:cNvSpPr txBox="1"/>
          <p:nvPr/>
        </p:nvSpPr>
        <p:spPr>
          <a:xfrm>
            <a:off x="373849" y="1466322"/>
            <a:ext cx="815038" cy="272190"/>
          </a:xfrm>
          <a:prstGeom prst="rect">
            <a:avLst/>
          </a:prstGeom>
          <a:noFill/>
          <a:ln>
            <a:noFill/>
          </a:ln>
        </p:spPr>
        <p:txBody>
          <a:bodyPr wrap="square" lIns="0" tIns="0" rIns="0" bIns="0" rtlCol="0" anchor="ctr">
            <a:spAutoFit/>
          </a:bodyPr>
          <a:lstStyle/>
          <a:p>
            <a:pPr algn="ctr">
              <a:lnSpc>
                <a:spcPct val="120000"/>
              </a:lnSpc>
            </a:pPr>
            <a:r>
              <a:rPr lang="en-US" sz="1600" dirty="0" smtClean="0">
                <a:solidFill>
                  <a:schemeClr val="accent1"/>
                </a:solidFill>
              </a:rPr>
              <a:t>2014</a:t>
            </a:r>
          </a:p>
        </p:txBody>
      </p:sp>
      <p:grpSp>
        <p:nvGrpSpPr>
          <p:cNvPr id="96" name="Group 95"/>
          <p:cNvGrpSpPr/>
          <p:nvPr/>
        </p:nvGrpSpPr>
        <p:grpSpPr>
          <a:xfrm>
            <a:off x="676560" y="2139083"/>
            <a:ext cx="209616" cy="209616"/>
            <a:chOff x="1301834" y="2711015"/>
            <a:chExt cx="746760" cy="746760"/>
          </a:xfrm>
        </p:grpSpPr>
        <p:sp>
          <p:nvSpPr>
            <p:cNvPr id="97" name="Oval 96"/>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98" name="Oval 97"/>
            <p:cNvSpPr/>
            <p:nvPr/>
          </p:nvSpPr>
          <p:spPr bwMode="auto">
            <a:xfrm>
              <a:off x="1466098" y="2875280"/>
              <a:ext cx="418232" cy="418230"/>
            </a:xfrm>
            <a:prstGeom prst="ellipse">
              <a:avLst/>
            </a:pr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sp>
        <p:nvSpPr>
          <p:cNvPr id="7" name="Flowchart: Merge 6"/>
          <p:cNvSpPr/>
          <p:nvPr/>
        </p:nvSpPr>
        <p:spPr bwMode="auto">
          <a:xfrm>
            <a:off x="683896" y="1802968"/>
            <a:ext cx="194944" cy="194944"/>
          </a:xfrm>
          <a:prstGeom prst="flowChartMerg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10" name="Straight Connector 109"/>
          <p:cNvCxnSpPr>
            <a:endCxn id="10" idx="0"/>
          </p:cNvCxnSpPr>
          <p:nvPr/>
        </p:nvCxnSpPr>
        <p:spPr>
          <a:xfrm>
            <a:off x="781368" y="2383173"/>
            <a:ext cx="0" cy="42733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bwMode="auto">
          <a:xfrm>
            <a:off x="569596" y="2810510"/>
            <a:ext cx="423544" cy="423544"/>
          </a:xfrm>
          <a:prstGeom prst="round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16" name="TextBox 115"/>
          <p:cNvSpPr txBox="1"/>
          <p:nvPr/>
        </p:nvSpPr>
        <p:spPr>
          <a:xfrm>
            <a:off x="569596" y="3272066"/>
            <a:ext cx="1014257" cy="886397"/>
          </a:xfrm>
          <a:prstGeom prst="rect">
            <a:avLst/>
          </a:prstGeom>
          <a:noFill/>
          <a:ln>
            <a:noFill/>
          </a:ln>
        </p:spPr>
        <p:txBody>
          <a:bodyPr wrap="square" lIns="0" tIns="0" rIns="0" bIns="0" rtlCol="0" anchor="ctr">
            <a:spAutoFit/>
          </a:bodyPr>
          <a:lstStyle/>
          <a:p>
            <a:pP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18" name="TextBox 117"/>
          <p:cNvSpPr txBox="1"/>
          <p:nvPr/>
        </p:nvSpPr>
        <p:spPr>
          <a:xfrm>
            <a:off x="1761796" y="1449297"/>
            <a:ext cx="815038" cy="306238"/>
          </a:xfrm>
          <a:prstGeom prst="rect">
            <a:avLst/>
          </a:prstGeom>
          <a:noFill/>
          <a:ln>
            <a:noFill/>
          </a:ln>
        </p:spPr>
        <p:txBody>
          <a:bodyPr wrap="square" lIns="0" tIns="0" rIns="0" bIns="0" rtlCol="0" anchor="ctr">
            <a:spAutoFit/>
          </a:bodyPr>
          <a:lstStyle/>
          <a:p>
            <a:pPr algn="ctr">
              <a:lnSpc>
                <a:spcPct val="120000"/>
              </a:lnSpc>
            </a:pPr>
            <a:r>
              <a:rPr lang="en-US" sz="1600" dirty="0" smtClean="0">
                <a:solidFill>
                  <a:schemeClr val="accent2"/>
                </a:solidFill>
              </a:rPr>
              <a:t>2015</a:t>
            </a:r>
          </a:p>
        </p:txBody>
      </p:sp>
      <p:grpSp>
        <p:nvGrpSpPr>
          <p:cNvPr id="120" name="Group 119"/>
          <p:cNvGrpSpPr/>
          <p:nvPr/>
        </p:nvGrpSpPr>
        <p:grpSpPr>
          <a:xfrm>
            <a:off x="2064507" y="2139083"/>
            <a:ext cx="209616" cy="209616"/>
            <a:chOff x="1301834" y="2711015"/>
            <a:chExt cx="746760" cy="746760"/>
          </a:xfrm>
        </p:grpSpPr>
        <p:sp>
          <p:nvSpPr>
            <p:cNvPr id="125" name="Oval 124"/>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51" name="Oval 150"/>
            <p:cNvSpPr/>
            <p:nvPr/>
          </p:nvSpPr>
          <p:spPr bwMode="auto">
            <a:xfrm>
              <a:off x="1466098" y="2875280"/>
              <a:ext cx="418232" cy="418230"/>
            </a:xfrm>
            <a:prstGeom prst="ellipse">
              <a:avLst/>
            </a:pr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sp>
        <p:nvSpPr>
          <p:cNvPr id="121" name="Flowchart: Merge 120"/>
          <p:cNvSpPr/>
          <p:nvPr/>
        </p:nvSpPr>
        <p:spPr bwMode="auto">
          <a:xfrm>
            <a:off x="2071843" y="1802968"/>
            <a:ext cx="194944" cy="194944"/>
          </a:xfrm>
          <a:prstGeom prst="flowChartMerg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3" name="Rounded Rectangle 122"/>
          <p:cNvSpPr/>
          <p:nvPr/>
        </p:nvSpPr>
        <p:spPr bwMode="auto">
          <a:xfrm>
            <a:off x="1957543" y="3371913"/>
            <a:ext cx="423544" cy="423544"/>
          </a:xfrm>
          <a:prstGeom prst="round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4" name="TextBox 123"/>
          <p:cNvSpPr txBox="1"/>
          <p:nvPr/>
        </p:nvSpPr>
        <p:spPr>
          <a:xfrm>
            <a:off x="1957543" y="3833469"/>
            <a:ext cx="1014257" cy="886397"/>
          </a:xfrm>
          <a:prstGeom prst="rect">
            <a:avLst/>
          </a:prstGeom>
          <a:noFill/>
          <a:ln>
            <a:noFill/>
          </a:ln>
        </p:spPr>
        <p:txBody>
          <a:bodyPr wrap="square" lIns="0" tIns="0" rIns="0" bIns="0" rtlCol="0" anchor="ctr">
            <a:spAutoFit/>
          </a:bodyPr>
          <a:lstStyle/>
          <a:p>
            <a:pP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53" name="TextBox 152"/>
          <p:cNvSpPr txBox="1"/>
          <p:nvPr/>
        </p:nvSpPr>
        <p:spPr>
          <a:xfrm>
            <a:off x="3163303" y="1466321"/>
            <a:ext cx="815038" cy="272190"/>
          </a:xfrm>
          <a:prstGeom prst="rect">
            <a:avLst/>
          </a:prstGeom>
          <a:noFill/>
          <a:ln>
            <a:noFill/>
          </a:ln>
        </p:spPr>
        <p:txBody>
          <a:bodyPr wrap="square" lIns="0" tIns="0" rIns="0" bIns="0" rtlCol="0" anchor="ctr">
            <a:spAutoFit/>
          </a:bodyPr>
          <a:lstStyle/>
          <a:p>
            <a:pPr algn="ctr">
              <a:lnSpc>
                <a:spcPct val="120000"/>
              </a:lnSpc>
            </a:pPr>
            <a:r>
              <a:rPr lang="en-US" sz="1600" dirty="0" smtClean="0">
                <a:solidFill>
                  <a:schemeClr val="accent3"/>
                </a:solidFill>
              </a:rPr>
              <a:t>2016</a:t>
            </a:r>
          </a:p>
        </p:txBody>
      </p:sp>
      <p:grpSp>
        <p:nvGrpSpPr>
          <p:cNvPr id="155" name="Group 154"/>
          <p:cNvGrpSpPr/>
          <p:nvPr/>
        </p:nvGrpSpPr>
        <p:grpSpPr>
          <a:xfrm>
            <a:off x="3466014" y="2139083"/>
            <a:ext cx="209616" cy="209616"/>
            <a:chOff x="1301834" y="2711015"/>
            <a:chExt cx="746760" cy="746760"/>
          </a:xfrm>
        </p:grpSpPr>
        <p:sp>
          <p:nvSpPr>
            <p:cNvPr id="160" name="Oval 159"/>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61" name="Oval 160"/>
            <p:cNvSpPr/>
            <p:nvPr/>
          </p:nvSpPr>
          <p:spPr bwMode="auto">
            <a:xfrm>
              <a:off x="1466098" y="2875280"/>
              <a:ext cx="418232" cy="418230"/>
            </a:xfrm>
            <a:prstGeom prst="ellipse">
              <a:avLst/>
            </a:pr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sp>
        <p:nvSpPr>
          <p:cNvPr id="156" name="Flowchart: Merge 155"/>
          <p:cNvSpPr/>
          <p:nvPr/>
        </p:nvSpPr>
        <p:spPr bwMode="auto">
          <a:xfrm>
            <a:off x="3473350" y="1802968"/>
            <a:ext cx="194944" cy="194944"/>
          </a:xfrm>
          <a:prstGeom prst="flowChartMerg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57" name="Straight Connector 156"/>
          <p:cNvCxnSpPr>
            <a:endCxn id="158" idx="0"/>
          </p:cNvCxnSpPr>
          <p:nvPr/>
        </p:nvCxnSpPr>
        <p:spPr>
          <a:xfrm>
            <a:off x="3570822" y="2383173"/>
            <a:ext cx="0" cy="42733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58" name="Rounded Rectangle 157"/>
          <p:cNvSpPr/>
          <p:nvPr/>
        </p:nvSpPr>
        <p:spPr bwMode="auto">
          <a:xfrm>
            <a:off x="3359050" y="2810510"/>
            <a:ext cx="423544" cy="423544"/>
          </a:xfrm>
          <a:prstGeom prst="round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9" name="TextBox 158"/>
          <p:cNvSpPr txBox="1"/>
          <p:nvPr/>
        </p:nvSpPr>
        <p:spPr>
          <a:xfrm>
            <a:off x="3359050" y="3272066"/>
            <a:ext cx="1014257" cy="886397"/>
          </a:xfrm>
          <a:prstGeom prst="rect">
            <a:avLst/>
          </a:prstGeom>
          <a:noFill/>
          <a:ln>
            <a:noFill/>
          </a:ln>
        </p:spPr>
        <p:txBody>
          <a:bodyPr wrap="square" lIns="0" tIns="0" rIns="0" bIns="0" rtlCol="0" anchor="ctr">
            <a:spAutoFit/>
          </a:bodyPr>
          <a:lstStyle/>
          <a:p>
            <a:pP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63" name="TextBox 162"/>
          <p:cNvSpPr txBox="1"/>
          <p:nvPr/>
        </p:nvSpPr>
        <p:spPr>
          <a:xfrm>
            <a:off x="4569844" y="1466321"/>
            <a:ext cx="815038" cy="272190"/>
          </a:xfrm>
          <a:prstGeom prst="rect">
            <a:avLst/>
          </a:prstGeom>
          <a:noFill/>
          <a:ln>
            <a:noFill/>
          </a:ln>
        </p:spPr>
        <p:txBody>
          <a:bodyPr wrap="square" lIns="0" tIns="0" rIns="0" bIns="0" rtlCol="0" anchor="ctr">
            <a:spAutoFit/>
          </a:bodyPr>
          <a:lstStyle/>
          <a:p>
            <a:pPr algn="ctr">
              <a:lnSpc>
                <a:spcPct val="120000"/>
              </a:lnSpc>
            </a:pPr>
            <a:r>
              <a:rPr lang="en-US" sz="1600" dirty="0" smtClean="0">
                <a:solidFill>
                  <a:schemeClr val="accent4"/>
                </a:solidFill>
              </a:rPr>
              <a:t>2017</a:t>
            </a:r>
          </a:p>
        </p:txBody>
      </p:sp>
      <p:grpSp>
        <p:nvGrpSpPr>
          <p:cNvPr id="165" name="Group 164"/>
          <p:cNvGrpSpPr/>
          <p:nvPr/>
        </p:nvGrpSpPr>
        <p:grpSpPr>
          <a:xfrm>
            <a:off x="4872555" y="2139083"/>
            <a:ext cx="209616" cy="209616"/>
            <a:chOff x="1301834" y="2711015"/>
            <a:chExt cx="746760" cy="746760"/>
          </a:xfrm>
        </p:grpSpPr>
        <p:sp>
          <p:nvSpPr>
            <p:cNvPr id="170" name="Oval 169"/>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71" name="Oval 170"/>
            <p:cNvSpPr/>
            <p:nvPr/>
          </p:nvSpPr>
          <p:spPr bwMode="auto">
            <a:xfrm>
              <a:off x="1466098" y="2875280"/>
              <a:ext cx="418232" cy="418230"/>
            </a:xfrm>
            <a:prstGeom prst="ellipse">
              <a:avLst/>
            </a:pr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sp>
        <p:nvSpPr>
          <p:cNvPr id="166" name="Flowchart: Merge 165"/>
          <p:cNvSpPr/>
          <p:nvPr/>
        </p:nvSpPr>
        <p:spPr bwMode="auto">
          <a:xfrm>
            <a:off x="4879891" y="1802968"/>
            <a:ext cx="194944" cy="194944"/>
          </a:xfrm>
          <a:prstGeom prst="flowChartMerg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8" name="Rounded Rectangle 167"/>
          <p:cNvSpPr/>
          <p:nvPr/>
        </p:nvSpPr>
        <p:spPr bwMode="auto">
          <a:xfrm>
            <a:off x="4765591" y="3371913"/>
            <a:ext cx="423544" cy="423544"/>
          </a:xfrm>
          <a:prstGeom prst="round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69" name="TextBox 168"/>
          <p:cNvSpPr txBox="1"/>
          <p:nvPr/>
        </p:nvSpPr>
        <p:spPr>
          <a:xfrm>
            <a:off x="4765591" y="3833469"/>
            <a:ext cx="1014257" cy="886397"/>
          </a:xfrm>
          <a:prstGeom prst="rect">
            <a:avLst/>
          </a:prstGeom>
          <a:noFill/>
          <a:ln>
            <a:noFill/>
          </a:ln>
        </p:spPr>
        <p:txBody>
          <a:bodyPr wrap="square" lIns="0" tIns="0" rIns="0" bIns="0" rtlCol="0" anchor="ctr">
            <a:spAutoFit/>
          </a:bodyPr>
          <a:lstStyle/>
          <a:p>
            <a:pP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73" name="TextBox 172"/>
          <p:cNvSpPr txBox="1"/>
          <p:nvPr/>
        </p:nvSpPr>
        <p:spPr>
          <a:xfrm>
            <a:off x="5955297" y="1466321"/>
            <a:ext cx="815038" cy="272190"/>
          </a:xfrm>
          <a:prstGeom prst="rect">
            <a:avLst/>
          </a:prstGeom>
          <a:noFill/>
          <a:ln>
            <a:noFill/>
          </a:ln>
        </p:spPr>
        <p:txBody>
          <a:bodyPr wrap="square" lIns="0" tIns="0" rIns="0" bIns="0" rtlCol="0" anchor="ctr">
            <a:spAutoFit/>
          </a:bodyPr>
          <a:lstStyle/>
          <a:p>
            <a:pPr algn="ctr">
              <a:lnSpc>
                <a:spcPct val="120000"/>
              </a:lnSpc>
            </a:pPr>
            <a:r>
              <a:rPr lang="en-US" sz="1600" dirty="0" smtClean="0">
                <a:solidFill>
                  <a:schemeClr val="accent5"/>
                </a:solidFill>
              </a:rPr>
              <a:t>2018</a:t>
            </a:r>
          </a:p>
        </p:txBody>
      </p:sp>
      <p:grpSp>
        <p:nvGrpSpPr>
          <p:cNvPr id="175" name="Group 174"/>
          <p:cNvGrpSpPr/>
          <p:nvPr/>
        </p:nvGrpSpPr>
        <p:grpSpPr>
          <a:xfrm>
            <a:off x="6258008" y="2139083"/>
            <a:ext cx="209616" cy="209616"/>
            <a:chOff x="1301834" y="2711015"/>
            <a:chExt cx="746760" cy="746760"/>
          </a:xfrm>
        </p:grpSpPr>
        <p:sp>
          <p:nvSpPr>
            <p:cNvPr id="180" name="Oval 179"/>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81" name="Oval 180"/>
            <p:cNvSpPr/>
            <p:nvPr/>
          </p:nvSpPr>
          <p:spPr bwMode="auto">
            <a:xfrm>
              <a:off x="1466098" y="2875280"/>
              <a:ext cx="418232" cy="418230"/>
            </a:xfrm>
            <a:prstGeom prst="ellipse">
              <a:avLst/>
            </a:prstGeom>
            <a:solidFill>
              <a:schemeClr val="accent5"/>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sp>
        <p:nvSpPr>
          <p:cNvPr id="176" name="Flowchart: Merge 175"/>
          <p:cNvSpPr/>
          <p:nvPr/>
        </p:nvSpPr>
        <p:spPr bwMode="auto">
          <a:xfrm>
            <a:off x="6265344" y="1802968"/>
            <a:ext cx="194944" cy="194944"/>
          </a:xfrm>
          <a:prstGeom prst="flowChartMerg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cxnSp>
        <p:nvCxnSpPr>
          <p:cNvPr id="177" name="Straight Connector 176"/>
          <p:cNvCxnSpPr>
            <a:endCxn id="178" idx="0"/>
          </p:cNvCxnSpPr>
          <p:nvPr/>
        </p:nvCxnSpPr>
        <p:spPr>
          <a:xfrm>
            <a:off x="6362816" y="2383173"/>
            <a:ext cx="0" cy="42733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78" name="Rounded Rectangle 177"/>
          <p:cNvSpPr/>
          <p:nvPr/>
        </p:nvSpPr>
        <p:spPr bwMode="auto">
          <a:xfrm>
            <a:off x="6151044" y="2810510"/>
            <a:ext cx="423544" cy="423544"/>
          </a:xfrm>
          <a:prstGeom prst="round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9" name="TextBox 178"/>
          <p:cNvSpPr txBox="1"/>
          <p:nvPr/>
        </p:nvSpPr>
        <p:spPr>
          <a:xfrm>
            <a:off x="6151044" y="3272066"/>
            <a:ext cx="1014257" cy="886397"/>
          </a:xfrm>
          <a:prstGeom prst="rect">
            <a:avLst/>
          </a:prstGeom>
          <a:noFill/>
          <a:ln>
            <a:noFill/>
          </a:ln>
        </p:spPr>
        <p:txBody>
          <a:bodyPr wrap="square" lIns="0" tIns="0" rIns="0" bIns="0" rtlCol="0" anchor="ctr">
            <a:spAutoFit/>
          </a:bodyPr>
          <a:lstStyle/>
          <a:p>
            <a:pP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183" name="TextBox 182"/>
          <p:cNvSpPr txBox="1"/>
          <p:nvPr/>
        </p:nvSpPr>
        <p:spPr>
          <a:xfrm>
            <a:off x="7356374" y="1466321"/>
            <a:ext cx="815038" cy="272190"/>
          </a:xfrm>
          <a:prstGeom prst="rect">
            <a:avLst/>
          </a:prstGeom>
          <a:noFill/>
          <a:ln>
            <a:noFill/>
          </a:ln>
        </p:spPr>
        <p:txBody>
          <a:bodyPr wrap="square" lIns="0" tIns="0" rIns="0" bIns="0" rtlCol="0" anchor="ctr">
            <a:spAutoFit/>
          </a:bodyPr>
          <a:lstStyle/>
          <a:p>
            <a:pPr algn="ctr">
              <a:lnSpc>
                <a:spcPct val="120000"/>
              </a:lnSpc>
            </a:pPr>
            <a:r>
              <a:rPr lang="en-US" sz="1600" dirty="0" smtClean="0">
                <a:solidFill>
                  <a:schemeClr val="accent6"/>
                </a:solidFill>
              </a:rPr>
              <a:t>2019</a:t>
            </a:r>
          </a:p>
        </p:txBody>
      </p:sp>
      <p:grpSp>
        <p:nvGrpSpPr>
          <p:cNvPr id="185" name="Group 184"/>
          <p:cNvGrpSpPr/>
          <p:nvPr/>
        </p:nvGrpSpPr>
        <p:grpSpPr>
          <a:xfrm>
            <a:off x="7659085" y="2139083"/>
            <a:ext cx="209616" cy="209616"/>
            <a:chOff x="1301834" y="2711015"/>
            <a:chExt cx="746760" cy="746760"/>
          </a:xfrm>
        </p:grpSpPr>
        <p:sp>
          <p:nvSpPr>
            <p:cNvPr id="190" name="Oval 189"/>
            <p:cNvSpPr/>
            <p:nvPr/>
          </p:nvSpPr>
          <p:spPr bwMode="auto">
            <a:xfrm>
              <a:off x="1301834" y="2711015"/>
              <a:ext cx="746760" cy="746760"/>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91" name="Oval 190"/>
            <p:cNvSpPr/>
            <p:nvPr/>
          </p:nvSpPr>
          <p:spPr bwMode="auto">
            <a:xfrm>
              <a:off x="1466098" y="2875280"/>
              <a:ext cx="418232" cy="418230"/>
            </a:xfrm>
            <a:prstGeom prst="ellipse">
              <a:avLst/>
            </a:prstGeom>
            <a:solidFill>
              <a:schemeClr val="accent6"/>
            </a:solidFill>
            <a:ln w="9525">
              <a:noFill/>
              <a:round/>
              <a:headEnd/>
              <a:tailEnd/>
            </a:ln>
          </p:spPr>
          <p:txBody>
            <a:bodyPr vert="horz" wrap="square" lIns="0" tIns="0" rIns="0" bIns="0" numCol="1" rtlCol="0" anchor="ctr" anchorCtr="0" compatLnSpc="1">
              <a:prstTxWarp prst="textNoShape">
                <a:avLst/>
              </a:prstTxWarp>
            </a:bodyPr>
            <a:lstStyle/>
            <a:p>
              <a:pPr algn="ctr"/>
              <a:endParaRPr lang="en-US" sz="1600" b="1" dirty="0">
                <a:solidFill>
                  <a:schemeClr val="bg1"/>
                </a:solidFill>
              </a:endParaRPr>
            </a:p>
          </p:txBody>
        </p:sp>
      </p:grpSp>
      <p:sp>
        <p:nvSpPr>
          <p:cNvPr id="186" name="Flowchart: Merge 185"/>
          <p:cNvSpPr/>
          <p:nvPr/>
        </p:nvSpPr>
        <p:spPr bwMode="auto">
          <a:xfrm>
            <a:off x="7666421" y="1802968"/>
            <a:ext cx="194944" cy="194944"/>
          </a:xfrm>
          <a:prstGeom prst="flowChartMerge">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8" name="Rounded Rectangle 187"/>
          <p:cNvSpPr/>
          <p:nvPr/>
        </p:nvSpPr>
        <p:spPr bwMode="auto">
          <a:xfrm>
            <a:off x="7552121" y="3371913"/>
            <a:ext cx="423544" cy="423544"/>
          </a:xfrm>
          <a:prstGeom prst="roundRect">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9" name="TextBox 188"/>
          <p:cNvSpPr txBox="1"/>
          <p:nvPr/>
        </p:nvSpPr>
        <p:spPr>
          <a:xfrm>
            <a:off x="7552121" y="3833469"/>
            <a:ext cx="1014257" cy="886397"/>
          </a:xfrm>
          <a:prstGeom prst="rect">
            <a:avLst/>
          </a:prstGeom>
          <a:noFill/>
          <a:ln>
            <a:noFill/>
          </a:ln>
        </p:spPr>
        <p:txBody>
          <a:bodyPr wrap="square" lIns="0" tIns="0" rIns="0" bIns="0" rtlCol="0" anchor="ctr">
            <a:spAutoFit/>
          </a:bodyPr>
          <a:lstStyle/>
          <a:p>
            <a:pPr>
              <a:lnSpc>
                <a:spcPct val="120000"/>
              </a:lnSpc>
            </a:pPr>
            <a:r>
              <a:rPr lang="en-US" sz="800" dirty="0" smtClean="0">
                <a:solidFill>
                  <a:schemeClr val="bg1">
                    <a:lumMod val="50000"/>
                  </a:schemeClr>
                </a:solidFill>
              </a:rPr>
              <a:t>There </a:t>
            </a:r>
            <a:r>
              <a:rPr lang="en-US" sz="800" dirty="0">
                <a:solidFill>
                  <a:schemeClr val="bg1">
                    <a:lumMod val="50000"/>
                  </a:schemeClr>
                </a:solidFill>
              </a:rPr>
              <a:t>are many variations of passages of lorem ipsum available, </a:t>
            </a:r>
            <a:r>
              <a:rPr lang="en-US" sz="800" dirty="0" smtClean="0">
                <a:solidFill>
                  <a:schemeClr val="bg1">
                    <a:lumMod val="50000"/>
                  </a:schemeClr>
                </a:solidFill>
              </a:rPr>
              <a:t>There are many variations .</a:t>
            </a:r>
            <a:endParaRPr lang="en-US" sz="800" dirty="0">
              <a:solidFill>
                <a:schemeClr val="bg1">
                  <a:lumMod val="50000"/>
                </a:schemeClr>
              </a:solidFill>
            </a:endParaRPr>
          </a:p>
        </p:txBody>
      </p:sp>
      <p:sp>
        <p:nvSpPr>
          <p:cNvPr id="61" name="Shape 23981"/>
          <p:cNvSpPr/>
          <p:nvPr/>
        </p:nvSpPr>
        <p:spPr>
          <a:xfrm>
            <a:off x="673736" y="2867399"/>
            <a:ext cx="215264" cy="309766"/>
          </a:xfrm>
          <a:custGeom>
            <a:avLst/>
            <a:gdLst/>
            <a:ahLst/>
            <a:cxnLst>
              <a:cxn ang="0">
                <a:pos x="wd2" y="hd2"/>
              </a:cxn>
              <a:cxn ang="5400000">
                <a:pos x="wd2" y="hd2"/>
              </a:cxn>
              <a:cxn ang="10800000">
                <a:pos x="wd2" y="hd2"/>
              </a:cxn>
              <a:cxn ang="16200000">
                <a:pos x="wd2" y="hd2"/>
              </a:cxn>
            </a:cxnLst>
            <a:rect l="0" t="0" r="r" b="b"/>
            <a:pathLst>
              <a:path w="21584" h="21600" extrusionOk="0">
                <a:moveTo>
                  <a:pt x="10807" y="0"/>
                </a:moveTo>
                <a:cubicBezTo>
                  <a:pt x="4853" y="0"/>
                  <a:pt x="0" y="3353"/>
                  <a:pt x="0" y="7494"/>
                </a:cubicBezTo>
                <a:cubicBezTo>
                  <a:pt x="0" y="9576"/>
                  <a:pt x="989" y="10803"/>
                  <a:pt x="1858" y="11866"/>
                </a:cubicBezTo>
                <a:cubicBezTo>
                  <a:pt x="2615" y="12795"/>
                  <a:pt x="3351" y="13658"/>
                  <a:pt x="3592" y="15247"/>
                </a:cubicBezTo>
                <a:cubicBezTo>
                  <a:pt x="3657" y="16188"/>
                  <a:pt x="4748" y="16927"/>
                  <a:pt x="6100" y="16927"/>
                </a:cubicBezTo>
                <a:lnTo>
                  <a:pt x="15483" y="16927"/>
                </a:lnTo>
                <a:cubicBezTo>
                  <a:pt x="16386" y="16938"/>
                  <a:pt x="17230" y="16614"/>
                  <a:pt x="17682" y="16087"/>
                </a:cubicBezTo>
                <a:cubicBezTo>
                  <a:pt x="17971" y="15751"/>
                  <a:pt x="18021" y="15365"/>
                  <a:pt x="18053" y="15096"/>
                </a:cubicBezTo>
                <a:cubicBezTo>
                  <a:pt x="18053" y="15063"/>
                  <a:pt x="18084" y="15032"/>
                  <a:pt x="18084" y="15010"/>
                </a:cubicBezTo>
                <a:cubicBezTo>
                  <a:pt x="18356" y="13589"/>
                  <a:pt x="19048" y="12761"/>
                  <a:pt x="19757" y="11888"/>
                </a:cubicBezTo>
                <a:cubicBezTo>
                  <a:pt x="20626" y="10823"/>
                  <a:pt x="21584" y="9598"/>
                  <a:pt x="21584" y="7516"/>
                </a:cubicBezTo>
                <a:cubicBezTo>
                  <a:pt x="21600" y="3352"/>
                  <a:pt x="16762" y="0"/>
                  <a:pt x="10807" y="0"/>
                </a:cubicBezTo>
                <a:close/>
                <a:moveTo>
                  <a:pt x="10807" y="1120"/>
                </a:moveTo>
                <a:cubicBezTo>
                  <a:pt x="15877" y="1120"/>
                  <a:pt x="20004" y="3969"/>
                  <a:pt x="20004" y="7494"/>
                </a:cubicBezTo>
                <a:cubicBezTo>
                  <a:pt x="20004" y="10864"/>
                  <a:pt x="17167" y="11357"/>
                  <a:pt x="16474" y="14838"/>
                </a:cubicBezTo>
                <a:cubicBezTo>
                  <a:pt x="16442" y="15028"/>
                  <a:pt x="16417" y="15338"/>
                  <a:pt x="16288" y="15505"/>
                </a:cubicBezTo>
                <a:cubicBezTo>
                  <a:pt x="16130" y="15696"/>
                  <a:pt x="15853" y="15807"/>
                  <a:pt x="15514" y="15807"/>
                </a:cubicBezTo>
                <a:lnTo>
                  <a:pt x="6100" y="15807"/>
                </a:lnTo>
                <a:cubicBezTo>
                  <a:pt x="5586" y="15807"/>
                  <a:pt x="5202" y="15530"/>
                  <a:pt x="5202" y="15182"/>
                </a:cubicBezTo>
                <a:cubicBezTo>
                  <a:pt x="4638" y="11389"/>
                  <a:pt x="1610" y="10986"/>
                  <a:pt x="1610" y="7516"/>
                </a:cubicBezTo>
                <a:cubicBezTo>
                  <a:pt x="1610" y="3979"/>
                  <a:pt x="5738" y="1120"/>
                  <a:pt x="10807" y="1120"/>
                </a:cubicBezTo>
                <a:close/>
                <a:moveTo>
                  <a:pt x="15081" y="2757"/>
                </a:moveTo>
                <a:cubicBezTo>
                  <a:pt x="15028" y="2748"/>
                  <a:pt x="14945" y="2794"/>
                  <a:pt x="14833" y="2929"/>
                </a:cubicBezTo>
                <a:cubicBezTo>
                  <a:pt x="14334" y="3533"/>
                  <a:pt x="13530" y="4032"/>
                  <a:pt x="12758" y="4458"/>
                </a:cubicBezTo>
                <a:cubicBezTo>
                  <a:pt x="11519" y="5129"/>
                  <a:pt x="10241" y="5751"/>
                  <a:pt x="9228" y="6590"/>
                </a:cubicBezTo>
                <a:cubicBezTo>
                  <a:pt x="7941" y="7676"/>
                  <a:pt x="7658" y="9199"/>
                  <a:pt x="8237" y="10531"/>
                </a:cubicBezTo>
                <a:cubicBezTo>
                  <a:pt x="8366" y="10821"/>
                  <a:pt x="8571" y="10822"/>
                  <a:pt x="8733" y="10531"/>
                </a:cubicBezTo>
                <a:cubicBezTo>
                  <a:pt x="9086" y="9827"/>
                  <a:pt x="9649" y="9142"/>
                  <a:pt x="10343" y="8571"/>
                </a:cubicBezTo>
                <a:cubicBezTo>
                  <a:pt x="11630" y="7497"/>
                  <a:pt x="13246" y="6605"/>
                  <a:pt x="14245" y="5362"/>
                </a:cubicBezTo>
                <a:cubicBezTo>
                  <a:pt x="14808" y="4658"/>
                  <a:pt x="15061" y="3822"/>
                  <a:pt x="15143" y="2993"/>
                </a:cubicBezTo>
                <a:cubicBezTo>
                  <a:pt x="15159" y="2837"/>
                  <a:pt x="15133" y="2765"/>
                  <a:pt x="15081" y="2757"/>
                </a:cubicBezTo>
                <a:close/>
                <a:moveTo>
                  <a:pt x="15576" y="5513"/>
                </a:moveTo>
                <a:cubicBezTo>
                  <a:pt x="15504" y="5512"/>
                  <a:pt x="15402" y="5583"/>
                  <a:pt x="15328" y="5728"/>
                </a:cubicBezTo>
                <a:cubicBezTo>
                  <a:pt x="14574" y="7206"/>
                  <a:pt x="12644" y="8217"/>
                  <a:pt x="11148" y="9346"/>
                </a:cubicBezTo>
                <a:cubicBezTo>
                  <a:pt x="10326" y="9962"/>
                  <a:pt x="9768" y="10736"/>
                  <a:pt x="9414" y="11565"/>
                </a:cubicBezTo>
                <a:cubicBezTo>
                  <a:pt x="8964" y="12460"/>
                  <a:pt x="8819" y="13445"/>
                  <a:pt x="9011" y="14407"/>
                </a:cubicBezTo>
                <a:cubicBezTo>
                  <a:pt x="9091" y="14766"/>
                  <a:pt x="9866" y="14604"/>
                  <a:pt x="9785" y="14256"/>
                </a:cubicBezTo>
                <a:cubicBezTo>
                  <a:pt x="9625" y="13484"/>
                  <a:pt x="9711" y="12723"/>
                  <a:pt x="10033" y="11995"/>
                </a:cubicBezTo>
                <a:cubicBezTo>
                  <a:pt x="10934" y="11446"/>
                  <a:pt x="12211" y="11154"/>
                  <a:pt x="13161" y="10638"/>
                </a:cubicBezTo>
                <a:cubicBezTo>
                  <a:pt x="14659" y="9832"/>
                  <a:pt x="15692" y="8804"/>
                  <a:pt x="15855" y="7473"/>
                </a:cubicBezTo>
                <a:cubicBezTo>
                  <a:pt x="15953" y="6901"/>
                  <a:pt x="15893" y="6310"/>
                  <a:pt x="15731" y="5728"/>
                </a:cubicBezTo>
                <a:cubicBezTo>
                  <a:pt x="15691" y="5577"/>
                  <a:pt x="15648" y="5514"/>
                  <a:pt x="15576" y="5513"/>
                </a:cubicBezTo>
                <a:close/>
                <a:moveTo>
                  <a:pt x="6472" y="17917"/>
                </a:moveTo>
                <a:cubicBezTo>
                  <a:pt x="5650" y="17917"/>
                  <a:pt x="4955" y="18287"/>
                  <a:pt x="4955" y="18736"/>
                </a:cubicBezTo>
                <a:cubicBezTo>
                  <a:pt x="4955" y="19183"/>
                  <a:pt x="5634" y="19533"/>
                  <a:pt x="6472" y="19533"/>
                </a:cubicBezTo>
                <a:lnTo>
                  <a:pt x="15421" y="19533"/>
                </a:lnTo>
                <a:cubicBezTo>
                  <a:pt x="16243" y="19533"/>
                  <a:pt x="16908" y="19183"/>
                  <a:pt x="16908" y="18736"/>
                </a:cubicBezTo>
                <a:cubicBezTo>
                  <a:pt x="16908" y="18276"/>
                  <a:pt x="16243" y="17917"/>
                  <a:pt x="15421" y="17917"/>
                </a:cubicBezTo>
                <a:lnTo>
                  <a:pt x="6472" y="17917"/>
                </a:lnTo>
                <a:close/>
                <a:moveTo>
                  <a:pt x="6472" y="19985"/>
                </a:moveTo>
                <a:cubicBezTo>
                  <a:pt x="5650" y="19985"/>
                  <a:pt x="4955" y="20355"/>
                  <a:pt x="4955" y="20803"/>
                </a:cubicBezTo>
                <a:cubicBezTo>
                  <a:pt x="4955" y="21251"/>
                  <a:pt x="5634" y="21600"/>
                  <a:pt x="6472" y="21600"/>
                </a:cubicBezTo>
                <a:lnTo>
                  <a:pt x="15421" y="21600"/>
                </a:lnTo>
                <a:cubicBezTo>
                  <a:pt x="16243" y="21600"/>
                  <a:pt x="16908" y="21251"/>
                  <a:pt x="16908" y="20803"/>
                </a:cubicBezTo>
                <a:cubicBezTo>
                  <a:pt x="16908" y="20355"/>
                  <a:pt x="16243" y="19985"/>
                  <a:pt x="15421" y="19985"/>
                </a:cubicBezTo>
                <a:lnTo>
                  <a:pt x="6472" y="19985"/>
                </a:lnTo>
                <a:close/>
              </a:path>
            </a:pathLst>
          </a:custGeom>
          <a:solidFill>
            <a:schemeClr val="accent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62" name="Shape 24011"/>
          <p:cNvSpPr/>
          <p:nvPr/>
        </p:nvSpPr>
        <p:spPr>
          <a:xfrm>
            <a:off x="2020419" y="3435796"/>
            <a:ext cx="297792" cy="295778"/>
          </a:xfrm>
          <a:custGeom>
            <a:avLst/>
            <a:gdLst/>
            <a:ahLst/>
            <a:cxnLst>
              <a:cxn ang="0">
                <a:pos x="wd2" y="hd2"/>
              </a:cxn>
              <a:cxn ang="5400000">
                <a:pos x="wd2" y="hd2"/>
              </a:cxn>
              <a:cxn ang="10800000">
                <a:pos x="wd2" y="hd2"/>
              </a:cxn>
              <a:cxn ang="16200000">
                <a:pos x="wd2" y="hd2"/>
              </a:cxn>
            </a:cxnLst>
            <a:rect l="0" t="0" r="r" b="b"/>
            <a:pathLst>
              <a:path w="21600" h="21600" extrusionOk="0">
                <a:moveTo>
                  <a:pt x="3601" y="20856"/>
                </a:moveTo>
                <a:cubicBezTo>
                  <a:pt x="3193" y="20856"/>
                  <a:pt x="2862" y="20523"/>
                  <a:pt x="2862" y="20111"/>
                </a:cubicBezTo>
                <a:cubicBezTo>
                  <a:pt x="2862" y="19701"/>
                  <a:pt x="3193" y="19368"/>
                  <a:pt x="3601" y="19368"/>
                </a:cubicBezTo>
                <a:cubicBezTo>
                  <a:pt x="4009" y="19368"/>
                  <a:pt x="4341" y="19701"/>
                  <a:pt x="4341" y="20111"/>
                </a:cubicBezTo>
                <a:cubicBezTo>
                  <a:pt x="4341" y="20523"/>
                  <a:pt x="4009" y="20856"/>
                  <a:pt x="3601" y="20856"/>
                </a:cubicBezTo>
                <a:cubicBezTo>
                  <a:pt x="3601" y="20856"/>
                  <a:pt x="3601" y="20856"/>
                  <a:pt x="3601" y="20856"/>
                </a:cubicBezTo>
                <a:close/>
                <a:moveTo>
                  <a:pt x="3601" y="18625"/>
                </a:moveTo>
                <a:cubicBezTo>
                  <a:pt x="2784" y="18625"/>
                  <a:pt x="2123" y="19290"/>
                  <a:pt x="2123" y="20111"/>
                </a:cubicBezTo>
                <a:cubicBezTo>
                  <a:pt x="2123" y="20934"/>
                  <a:pt x="2784" y="21600"/>
                  <a:pt x="3601" y="21600"/>
                </a:cubicBezTo>
                <a:cubicBezTo>
                  <a:pt x="4416" y="21600"/>
                  <a:pt x="5080" y="20934"/>
                  <a:pt x="5080" y="20111"/>
                </a:cubicBezTo>
                <a:cubicBezTo>
                  <a:pt x="5080" y="19290"/>
                  <a:pt x="4416" y="18625"/>
                  <a:pt x="3601" y="18625"/>
                </a:cubicBezTo>
                <a:cubicBezTo>
                  <a:pt x="3601" y="18625"/>
                  <a:pt x="3601" y="18625"/>
                  <a:pt x="3601" y="18625"/>
                </a:cubicBezTo>
                <a:close/>
                <a:moveTo>
                  <a:pt x="11334" y="20856"/>
                </a:moveTo>
                <a:cubicBezTo>
                  <a:pt x="10926" y="20856"/>
                  <a:pt x="10596" y="20523"/>
                  <a:pt x="10596" y="20111"/>
                </a:cubicBezTo>
                <a:cubicBezTo>
                  <a:pt x="10596" y="19701"/>
                  <a:pt x="10926" y="19368"/>
                  <a:pt x="11334" y="19368"/>
                </a:cubicBezTo>
                <a:cubicBezTo>
                  <a:pt x="11743" y="19368"/>
                  <a:pt x="12073" y="19701"/>
                  <a:pt x="12073" y="20111"/>
                </a:cubicBezTo>
                <a:cubicBezTo>
                  <a:pt x="12073" y="20523"/>
                  <a:pt x="11743" y="20856"/>
                  <a:pt x="11334" y="20856"/>
                </a:cubicBezTo>
                <a:cubicBezTo>
                  <a:pt x="11334" y="20856"/>
                  <a:pt x="11334" y="20856"/>
                  <a:pt x="11334" y="20856"/>
                </a:cubicBezTo>
                <a:close/>
                <a:moveTo>
                  <a:pt x="11334" y="18625"/>
                </a:moveTo>
                <a:cubicBezTo>
                  <a:pt x="10518" y="18625"/>
                  <a:pt x="9856" y="19290"/>
                  <a:pt x="9856" y="20111"/>
                </a:cubicBezTo>
                <a:cubicBezTo>
                  <a:pt x="9856" y="20934"/>
                  <a:pt x="10518" y="21600"/>
                  <a:pt x="11334" y="21600"/>
                </a:cubicBezTo>
                <a:cubicBezTo>
                  <a:pt x="12151" y="21600"/>
                  <a:pt x="12813" y="20934"/>
                  <a:pt x="12813" y="20111"/>
                </a:cubicBezTo>
                <a:cubicBezTo>
                  <a:pt x="12813" y="19290"/>
                  <a:pt x="12151" y="18625"/>
                  <a:pt x="11334" y="18625"/>
                </a:cubicBezTo>
                <a:cubicBezTo>
                  <a:pt x="11334" y="18625"/>
                  <a:pt x="11334" y="18625"/>
                  <a:pt x="11334" y="18625"/>
                </a:cubicBezTo>
                <a:close/>
                <a:moveTo>
                  <a:pt x="14744" y="17523"/>
                </a:moveTo>
                <a:lnTo>
                  <a:pt x="14744" y="19111"/>
                </a:lnTo>
                <a:cubicBezTo>
                  <a:pt x="14744" y="19507"/>
                  <a:pt x="14424" y="19828"/>
                  <a:pt x="14032" y="19828"/>
                </a:cubicBezTo>
                <a:lnTo>
                  <a:pt x="13270" y="19828"/>
                </a:lnTo>
                <a:cubicBezTo>
                  <a:pt x="13132" y="18875"/>
                  <a:pt x="12317" y="18145"/>
                  <a:pt x="11334" y="18145"/>
                </a:cubicBezTo>
                <a:cubicBezTo>
                  <a:pt x="10352" y="18145"/>
                  <a:pt x="9538" y="18875"/>
                  <a:pt x="9399" y="19828"/>
                </a:cubicBezTo>
                <a:lnTo>
                  <a:pt x="5535" y="19828"/>
                </a:lnTo>
                <a:cubicBezTo>
                  <a:pt x="5397" y="18875"/>
                  <a:pt x="4582" y="18145"/>
                  <a:pt x="3601" y="18145"/>
                </a:cubicBezTo>
                <a:cubicBezTo>
                  <a:pt x="2620" y="18145"/>
                  <a:pt x="1806" y="18875"/>
                  <a:pt x="1668" y="19828"/>
                </a:cubicBezTo>
                <a:lnTo>
                  <a:pt x="713" y="19828"/>
                </a:lnTo>
                <a:cubicBezTo>
                  <a:pt x="319" y="19828"/>
                  <a:pt x="0" y="19507"/>
                  <a:pt x="0" y="19111"/>
                </a:cubicBezTo>
                <a:lnTo>
                  <a:pt x="0" y="17523"/>
                </a:lnTo>
                <a:cubicBezTo>
                  <a:pt x="0" y="17523"/>
                  <a:pt x="14744" y="17523"/>
                  <a:pt x="14744" y="17523"/>
                </a:cubicBezTo>
                <a:close/>
                <a:moveTo>
                  <a:pt x="10421" y="13797"/>
                </a:moveTo>
                <a:cubicBezTo>
                  <a:pt x="10421" y="13735"/>
                  <a:pt x="10471" y="13685"/>
                  <a:pt x="10533" y="13685"/>
                </a:cubicBezTo>
                <a:lnTo>
                  <a:pt x="11048" y="13685"/>
                </a:lnTo>
                <a:cubicBezTo>
                  <a:pt x="11076" y="13685"/>
                  <a:pt x="11105" y="13696"/>
                  <a:pt x="11126" y="13715"/>
                </a:cubicBezTo>
                <a:lnTo>
                  <a:pt x="13318" y="15822"/>
                </a:lnTo>
                <a:cubicBezTo>
                  <a:pt x="13392" y="15892"/>
                  <a:pt x="13343" y="16016"/>
                  <a:pt x="13242" y="16016"/>
                </a:cubicBezTo>
                <a:lnTo>
                  <a:pt x="10533" y="16016"/>
                </a:lnTo>
                <a:cubicBezTo>
                  <a:pt x="10471" y="16016"/>
                  <a:pt x="10421" y="15966"/>
                  <a:pt x="10421" y="15904"/>
                </a:cubicBezTo>
                <a:cubicBezTo>
                  <a:pt x="10421" y="15904"/>
                  <a:pt x="10421" y="13797"/>
                  <a:pt x="10421" y="13797"/>
                </a:cubicBezTo>
                <a:close/>
                <a:moveTo>
                  <a:pt x="14744" y="17127"/>
                </a:moveTo>
                <a:lnTo>
                  <a:pt x="14744" y="16603"/>
                </a:lnTo>
                <a:cubicBezTo>
                  <a:pt x="14744" y="16347"/>
                  <a:pt x="14643" y="16102"/>
                  <a:pt x="14463" y="15922"/>
                </a:cubicBezTo>
                <a:lnTo>
                  <a:pt x="11663" y="13134"/>
                </a:lnTo>
                <a:cubicBezTo>
                  <a:pt x="11486" y="12957"/>
                  <a:pt x="11245" y="12857"/>
                  <a:pt x="10995" y="12857"/>
                </a:cubicBezTo>
                <a:lnTo>
                  <a:pt x="9583" y="12857"/>
                </a:lnTo>
                <a:lnTo>
                  <a:pt x="9583" y="12323"/>
                </a:lnTo>
                <a:cubicBezTo>
                  <a:pt x="9583" y="11926"/>
                  <a:pt x="9264" y="11606"/>
                  <a:pt x="8870" y="11606"/>
                </a:cubicBezTo>
                <a:lnTo>
                  <a:pt x="713" y="11606"/>
                </a:lnTo>
                <a:cubicBezTo>
                  <a:pt x="319" y="11606"/>
                  <a:pt x="0" y="11926"/>
                  <a:pt x="0" y="12323"/>
                </a:cubicBezTo>
                <a:lnTo>
                  <a:pt x="0" y="17127"/>
                </a:lnTo>
                <a:cubicBezTo>
                  <a:pt x="0" y="17127"/>
                  <a:pt x="14744" y="17127"/>
                  <a:pt x="14744" y="17127"/>
                </a:cubicBezTo>
                <a:close/>
                <a:moveTo>
                  <a:pt x="18619" y="14546"/>
                </a:moveTo>
                <a:cubicBezTo>
                  <a:pt x="18096" y="14256"/>
                  <a:pt x="17514" y="14007"/>
                  <a:pt x="16887" y="13800"/>
                </a:cubicBezTo>
                <a:cubicBezTo>
                  <a:pt x="17228" y="12637"/>
                  <a:pt x="17434" y="11325"/>
                  <a:pt x="17471" y="9922"/>
                </a:cubicBezTo>
                <a:lnTo>
                  <a:pt x="20357" y="9922"/>
                </a:lnTo>
                <a:cubicBezTo>
                  <a:pt x="20263" y="11608"/>
                  <a:pt x="19657" y="13222"/>
                  <a:pt x="18619" y="14546"/>
                </a:cubicBezTo>
                <a:cubicBezTo>
                  <a:pt x="18619" y="14546"/>
                  <a:pt x="18619" y="14546"/>
                  <a:pt x="18619" y="14546"/>
                </a:cubicBezTo>
                <a:close/>
                <a:moveTo>
                  <a:pt x="15257" y="1827"/>
                </a:moveTo>
                <a:cubicBezTo>
                  <a:pt x="16276" y="2240"/>
                  <a:pt x="17210" y="2863"/>
                  <a:pt x="17998" y="3663"/>
                </a:cubicBezTo>
                <a:cubicBezTo>
                  <a:pt x="17571" y="3885"/>
                  <a:pt x="17104" y="4081"/>
                  <a:pt x="16598" y="4249"/>
                </a:cubicBezTo>
                <a:cubicBezTo>
                  <a:pt x="16241" y="3299"/>
                  <a:pt x="15785" y="2480"/>
                  <a:pt x="15257" y="1827"/>
                </a:cubicBezTo>
                <a:cubicBezTo>
                  <a:pt x="15257" y="1827"/>
                  <a:pt x="15257" y="1827"/>
                  <a:pt x="15257" y="1827"/>
                </a:cubicBezTo>
                <a:close/>
                <a:moveTo>
                  <a:pt x="12664" y="8998"/>
                </a:moveTo>
                <a:lnTo>
                  <a:pt x="12664" y="5840"/>
                </a:lnTo>
                <a:cubicBezTo>
                  <a:pt x="13824" y="5809"/>
                  <a:pt x="14939" y="5658"/>
                  <a:pt x="15992" y="5389"/>
                </a:cubicBezTo>
                <a:cubicBezTo>
                  <a:pt x="16315" y="6475"/>
                  <a:pt x="16515" y="7702"/>
                  <a:pt x="16553" y="8998"/>
                </a:cubicBezTo>
                <a:cubicBezTo>
                  <a:pt x="16553" y="8998"/>
                  <a:pt x="12664" y="8998"/>
                  <a:pt x="12664" y="8998"/>
                </a:cubicBezTo>
                <a:close/>
                <a:moveTo>
                  <a:pt x="12664" y="1244"/>
                </a:moveTo>
                <a:cubicBezTo>
                  <a:pt x="12826" y="1254"/>
                  <a:pt x="12988" y="1269"/>
                  <a:pt x="13147" y="1288"/>
                </a:cubicBezTo>
                <a:cubicBezTo>
                  <a:pt x="14172" y="1742"/>
                  <a:pt x="15071" y="2913"/>
                  <a:pt x="15690" y="4504"/>
                </a:cubicBezTo>
                <a:cubicBezTo>
                  <a:pt x="14738" y="4737"/>
                  <a:pt x="13709" y="4870"/>
                  <a:pt x="12664" y="4900"/>
                </a:cubicBezTo>
                <a:cubicBezTo>
                  <a:pt x="12664" y="4900"/>
                  <a:pt x="12664" y="1244"/>
                  <a:pt x="12664" y="1244"/>
                </a:cubicBezTo>
                <a:close/>
                <a:moveTo>
                  <a:pt x="20357" y="8998"/>
                </a:moveTo>
                <a:lnTo>
                  <a:pt x="17471" y="8998"/>
                </a:lnTo>
                <a:cubicBezTo>
                  <a:pt x="17434" y="7595"/>
                  <a:pt x="17228" y="6284"/>
                  <a:pt x="16888" y="5122"/>
                </a:cubicBezTo>
                <a:cubicBezTo>
                  <a:pt x="17515" y="4913"/>
                  <a:pt x="18096" y="4665"/>
                  <a:pt x="18618" y="4376"/>
                </a:cubicBezTo>
                <a:cubicBezTo>
                  <a:pt x="19656" y="5698"/>
                  <a:pt x="20262" y="7311"/>
                  <a:pt x="20357" y="8998"/>
                </a:cubicBezTo>
                <a:cubicBezTo>
                  <a:pt x="20357" y="8998"/>
                  <a:pt x="20357" y="8998"/>
                  <a:pt x="20357" y="8998"/>
                </a:cubicBezTo>
                <a:close/>
                <a:moveTo>
                  <a:pt x="11746" y="4900"/>
                </a:moveTo>
                <a:cubicBezTo>
                  <a:pt x="10701" y="4870"/>
                  <a:pt x="9673" y="4737"/>
                  <a:pt x="8720" y="4502"/>
                </a:cubicBezTo>
                <a:cubicBezTo>
                  <a:pt x="9339" y="2913"/>
                  <a:pt x="10238" y="1742"/>
                  <a:pt x="11262" y="1288"/>
                </a:cubicBezTo>
                <a:cubicBezTo>
                  <a:pt x="11422" y="1269"/>
                  <a:pt x="11584" y="1254"/>
                  <a:pt x="11746" y="1244"/>
                </a:cubicBezTo>
                <a:cubicBezTo>
                  <a:pt x="11746" y="1244"/>
                  <a:pt x="11746" y="4900"/>
                  <a:pt x="11746" y="4900"/>
                </a:cubicBezTo>
                <a:close/>
                <a:moveTo>
                  <a:pt x="11746" y="8998"/>
                </a:moveTo>
                <a:lnTo>
                  <a:pt x="7857" y="8998"/>
                </a:lnTo>
                <a:cubicBezTo>
                  <a:pt x="7897" y="7702"/>
                  <a:pt x="8096" y="6474"/>
                  <a:pt x="8419" y="5389"/>
                </a:cubicBezTo>
                <a:cubicBezTo>
                  <a:pt x="9471" y="5658"/>
                  <a:pt x="10586" y="5809"/>
                  <a:pt x="11746" y="5840"/>
                </a:cubicBezTo>
                <a:cubicBezTo>
                  <a:pt x="11746" y="5840"/>
                  <a:pt x="11746" y="8998"/>
                  <a:pt x="11746" y="8998"/>
                </a:cubicBezTo>
                <a:close/>
                <a:moveTo>
                  <a:pt x="7812" y="4249"/>
                </a:moveTo>
                <a:cubicBezTo>
                  <a:pt x="7307" y="4082"/>
                  <a:pt x="6841" y="3885"/>
                  <a:pt x="6414" y="3662"/>
                </a:cubicBezTo>
                <a:cubicBezTo>
                  <a:pt x="7200" y="2863"/>
                  <a:pt x="8133" y="2240"/>
                  <a:pt x="9154" y="1827"/>
                </a:cubicBezTo>
                <a:cubicBezTo>
                  <a:pt x="8625" y="2480"/>
                  <a:pt x="8170" y="3299"/>
                  <a:pt x="7812" y="4249"/>
                </a:cubicBezTo>
                <a:cubicBezTo>
                  <a:pt x="7812" y="4249"/>
                  <a:pt x="7812" y="4249"/>
                  <a:pt x="7812" y="4249"/>
                </a:cubicBezTo>
                <a:close/>
                <a:moveTo>
                  <a:pt x="6939" y="8998"/>
                </a:moveTo>
                <a:lnTo>
                  <a:pt x="4053" y="8998"/>
                </a:lnTo>
                <a:cubicBezTo>
                  <a:pt x="4148" y="7315"/>
                  <a:pt x="4755" y="5702"/>
                  <a:pt x="5795" y="4375"/>
                </a:cubicBezTo>
                <a:cubicBezTo>
                  <a:pt x="6318" y="4665"/>
                  <a:pt x="6897" y="4913"/>
                  <a:pt x="7522" y="5122"/>
                </a:cubicBezTo>
                <a:cubicBezTo>
                  <a:pt x="7182" y="6284"/>
                  <a:pt x="6976" y="7595"/>
                  <a:pt x="6939" y="8998"/>
                </a:cubicBezTo>
                <a:cubicBezTo>
                  <a:pt x="6939" y="8998"/>
                  <a:pt x="6939" y="8998"/>
                  <a:pt x="6939" y="8998"/>
                </a:cubicBezTo>
                <a:close/>
                <a:moveTo>
                  <a:pt x="19328" y="3296"/>
                </a:moveTo>
                <a:cubicBezTo>
                  <a:pt x="17544" y="1201"/>
                  <a:pt x="14948" y="0"/>
                  <a:pt x="12206" y="0"/>
                </a:cubicBezTo>
                <a:cubicBezTo>
                  <a:pt x="9462" y="0"/>
                  <a:pt x="6866" y="1201"/>
                  <a:pt x="5085" y="3294"/>
                </a:cubicBezTo>
                <a:cubicBezTo>
                  <a:pt x="3618" y="5008"/>
                  <a:pt x="2809" y="7198"/>
                  <a:pt x="2809" y="9461"/>
                </a:cubicBezTo>
                <a:cubicBezTo>
                  <a:pt x="2809" y="9872"/>
                  <a:pt x="2836" y="10279"/>
                  <a:pt x="2889" y="10683"/>
                </a:cubicBezTo>
                <a:lnTo>
                  <a:pt x="4135" y="10683"/>
                </a:lnTo>
                <a:cubicBezTo>
                  <a:pt x="4097" y="10431"/>
                  <a:pt x="4067" y="10178"/>
                  <a:pt x="4053" y="9922"/>
                </a:cubicBezTo>
                <a:lnTo>
                  <a:pt x="6939" y="9922"/>
                </a:lnTo>
                <a:cubicBezTo>
                  <a:pt x="6946" y="10179"/>
                  <a:pt x="6965" y="10431"/>
                  <a:pt x="6982" y="10683"/>
                </a:cubicBezTo>
                <a:lnTo>
                  <a:pt x="7903" y="10683"/>
                </a:lnTo>
                <a:cubicBezTo>
                  <a:pt x="7883" y="10431"/>
                  <a:pt x="7864" y="10179"/>
                  <a:pt x="7857" y="9922"/>
                </a:cubicBezTo>
                <a:lnTo>
                  <a:pt x="11746" y="9922"/>
                </a:lnTo>
                <a:lnTo>
                  <a:pt x="11746" y="12094"/>
                </a:lnTo>
                <a:cubicBezTo>
                  <a:pt x="11953" y="12185"/>
                  <a:pt x="12143" y="12312"/>
                  <a:pt x="12308" y="12476"/>
                </a:cubicBezTo>
                <a:lnTo>
                  <a:pt x="12664" y="12831"/>
                </a:lnTo>
                <a:lnTo>
                  <a:pt x="12664" y="9922"/>
                </a:lnTo>
                <a:lnTo>
                  <a:pt x="16553" y="9922"/>
                </a:lnTo>
                <a:cubicBezTo>
                  <a:pt x="16515" y="11218"/>
                  <a:pt x="16313" y="12446"/>
                  <a:pt x="15992" y="13532"/>
                </a:cubicBezTo>
                <a:cubicBezTo>
                  <a:pt x="15021" y="13283"/>
                  <a:pt x="13994" y="13139"/>
                  <a:pt x="12927" y="13093"/>
                </a:cubicBezTo>
                <a:lnTo>
                  <a:pt x="13953" y="14114"/>
                </a:lnTo>
                <a:cubicBezTo>
                  <a:pt x="14549" y="14182"/>
                  <a:pt x="15134" y="14281"/>
                  <a:pt x="15689" y="14418"/>
                </a:cubicBezTo>
                <a:cubicBezTo>
                  <a:pt x="15553" y="14771"/>
                  <a:pt x="15399" y="15099"/>
                  <a:pt x="15236" y="15408"/>
                </a:cubicBezTo>
                <a:cubicBezTo>
                  <a:pt x="15495" y="15726"/>
                  <a:pt x="15645" y="16127"/>
                  <a:pt x="15658" y="16540"/>
                </a:cubicBezTo>
                <a:cubicBezTo>
                  <a:pt x="16018" y="15997"/>
                  <a:pt x="16335" y="15371"/>
                  <a:pt x="16598" y="14672"/>
                </a:cubicBezTo>
                <a:cubicBezTo>
                  <a:pt x="17104" y="14839"/>
                  <a:pt x="17571" y="15035"/>
                  <a:pt x="17999" y="15258"/>
                </a:cubicBezTo>
                <a:cubicBezTo>
                  <a:pt x="17317" y="15951"/>
                  <a:pt x="16525" y="16508"/>
                  <a:pt x="15662" y="16915"/>
                </a:cubicBezTo>
                <a:lnTo>
                  <a:pt x="15662" y="18257"/>
                </a:lnTo>
                <a:cubicBezTo>
                  <a:pt x="17060" y="17699"/>
                  <a:pt x="18323" y="16805"/>
                  <a:pt x="19328" y="15628"/>
                </a:cubicBezTo>
                <a:cubicBezTo>
                  <a:pt x="20793" y="13917"/>
                  <a:pt x="21600" y="11727"/>
                  <a:pt x="21600" y="9461"/>
                </a:cubicBezTo>
                <a:cubicBezTo>
                  <a:pt x="21600" y="7195"/>
                  <a:pt x="20793" y="5004"/>
                  <a:pt x="19328" y="3296"/>
                </a:cubicBezTo>
                <a:cubicBezTo>
                  <a:pt x="19328" y="3296"/>
                  <a:pt x="19328" y="3296"/>
                  <a:pt x="19328" y="3296"/>
                </a:cubicBezTo>
                <a:close/>
              </a:path>
            </a:pathLst>
          </a:custGeom>
          <a:solidFill>
            <a:schemeClr val="accent2"/>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63" name="Shape 24019"/>
          <p:cNvSpPr/>
          <p:nvPr/>
        </p:nvSpPr>
        <p:spPr>
          <a:xfrm>
            <a:off x="7594805" y="3463056"/>
            <a:ext cx="338176" cy="241258"/>
          </a:xfrm>
          <a:custGeom>
            <a:avLst/>
            <a:gdLst/>
            <a:ahLst/>
            <a:cxnLst>
              <a:cxn ang="0">
                <a:pos x="wd2" y="hd2"/>
              </a:cxn>
              <a:cxn ang="5400000">
                <a:pos x="wd2" y="hd2"/>
              </a:cxn>
              <a:cxn ang="10800000">
                <a:pos x="wd2" y="hd2"/>
              </a:cxn>
              <a:cxn ang="16200000">
                <a:pos x="wd2" y="hd2"/>
              </a:cxn>
            </a:cxnLst>
            <a:rect l="0" t="0" r="r" b="b"/>
            <a:pathLst>
              <a:path w="21600" h="21600" extrusionOk="0">
                <a:moveTo>
                  <a:pt x="9257" y="0"/>
                </a:moveTo>
                <a:cubicBezTo>
                  <a:pt x="4142" y="0"/>
                  <a:pt x="0" y="5833"/>
                  <a:pt x="0" y="13002"/>
                </a:cubicBezTo>
                <a:cubicBezTo>
                  <a:pt x="0" y="15999"/>
                  <a:pt x="718" y="18742"/>
                  <a:pt x="1931" y="20937"/>
                </a:cubicBezTo>
                <a:lnTo>
                  <a:pt x="3105" y="19318"/>
                </a:lnTo>
                <a:cubicBezTo>
                  <a:pt x="2176" y="17545"/>
                  <a:pt x="1609" y="15366"/>
                  <a:pt x="1609" y="13002"/>
                </a:cubicBezTo>
                <a:cubicBezTo>
                  <a:pt x="1609" y="7078"/>
                  <a:pt x="5036" y="2282"/>
                  <a:pt x="9257" y="2282"/>
                </a:cubicBezTo>
                <a:cubicBezTo>
                  <a:pt x="10662" y="2282"/>
                  <a:pt x="11952" y="2868"/>
                  <a:pt x="13081" y="3795"/>
                </a:cubicBezTo>
                <a:lnTo>
                  <a:pt x="12191" y="5121"/>
                </a:lnTo>
                <a:lnTo>
                  <a:pt x="15826" y="5599"/>
                </a:lnTo>
                <a:lnTo>
                  <a:pt x="15429" y="292"/>
                </a:lnTo>
                <a:cubicBezTo>
                  <a:pt x="15429" y="292"/>
                  <a:pt x="14255" y="2070"/>
                  <a:pt x="14255" y="2070"/>
                </a:cubicBezTo>
                <a:cubicBezTo>
                  <a:pt x="12808" y="782"/>
                  <a:pt x="11094" y="0"/>
                  <a:pt x="9257" y="0"/>
                </a:cubicBezTo>
                <a:close/>
                <a:moveTo>
                  <a:pt x="8083" y="5095"/>
                </a:moveTo>
                <a:lnTo>
                  <a:pt x="8083" y="7377"/>
                </a:lnTo>
                <a:cubicBezTo>
                  <a:pt x="7495" y="7539"/>
                  <a:pt x="6951" y="7848"/>
                  <a:pt x="6474" y="8306"/>
                </a:cubicBezTo>
                <a:lnTo>
                  <a:pt x="5320" y="6687"/>
                </a:lnTo>
                <a:lnTo>
                  <a:pt x="4165" y="8332"/>
                </a:lnTo>
                <a:lnTo>
                  <a:pt x="5301" y="9924"/>
                </a:lnTo>
                <a:cubicBezTo>
                  <a:pt x="4985" y="10599"/>
                  <a:pt x="4748" y="11377"/>
                  <a:pt x="4638" y="12206"/>
                </a:cubicBezTo>
                <a:lnTo>
                  <a:pt x="3029" y="12206"/>
                </a:lnTo>
                <a:lnTo>
                  <a:pt x="3029" y="14488"/>
                </a:lnTo>
                <a:lnTo>
                  <a:pt x="4638" y="14488"/>
                </a:lnTo>
                <a:cubicBezTo>
                  <a:pt x="4748" y="15311"/>
                  <a:pt x="4985" y="16096"/>
                  <a:pt x="5301" y="16771"/>
                </a:cubicBezTo>
                <a:lnTo>
                  <a:pt x="4165" y="18363"/>
                </a:lnTo>
                <a:lnTo>
                  <a:pt x="5320" y="19981"/>
                </a:lnTo>
                <a:lnTo>
                  <a:pt x="6474" y="18389"/>
                </a:lnTo>
                <a:cubicBezTo>
                  <a:pt x="6946" y="18839"/>
                  <a:pt x="7495" y="19155"/>
                  <a:pt x="8083" y="19318"/>
                </a:cubicBezTo>
                <a:lnTo>
                  <a:pt x="8083" y="21600"/>
                </a:lnTo>
                <a:lnTo>
                  <a:pt x="9730" y="21600"/>
                </a:lnTo>
                <a:lnTo>
                  <a:pt x="9730" y="19318"/>
                </a:lnTo>
                <a:cubicBezTo>
                  <a:pt x="10312" y="19155"/>
                  <a:pt x="10862" y="18847"/>
                  <a:pt x="11340" y="18389"/>
                </a:cubicBezTo>
                <a:lnTo>
                  <a:pt x="12475" y="19981"/>
                </a:lnTo>
                <a:lnTo>
                  <a:pt x="13649" y="18363"/>
                </a:lnTo>
                <a:lnTo>
                  <a:pt x="12494" y="16771"/>
                </a:lnTo>
                <a:cubicBezTo>
                  <a:pt x="12817" y="16096"/>
                  <a:pt x="13046" y="15311"/>
                  <a:pt x="13157" y="14488"/>
                </a:cubicBezTo>
                <a:lnTo>
                  <a:pt x="14785" y="14488"/>
                </a:lnTo>
                <a:lnTo>
                  <a:pt x="14785" y="12206"/>
                </a:lnTo>
                <a:lnTo>
                  <a:pt x="13157" y="12206"/>
                </a:lnTo>
                <a:cubicBezTo>
                  <a:pt x="13046" y="11377"/>
                  <a:pt x="12817" y="10599"/>
                  <a:pt x="12494" y="9924"/>
                </a:cubicBezTo>
                <a:lnTo>
                  <a:pt x="13649" y="8332"/>
                </a:lnTo>
                <a:lnTo>
                  <a:pt x="12475" y="6687"/>
                </a:lnTo>
                <a:lnTo>
                  <a:pt x="11340" y="8306"/>
                </a:lnTo>
                <a:cubicBezTo>
                  <a:pt x="10862" y="7855"/>
                  <a:pt x="10298" y="7539"/>
                  <a:pt x="9711" y="7377"/>
                </a:cubicBezTo>
                <a:lnTo>
                  <a:pt x="9711" y="5095"/>
                </a:lnTo>
                <a:lnTo>
                  <a:pt x="8083" y="5095"/>
                </a:lnTo>
                <a:close/>
                <a:moveTo>
                  <a:pt x="19347" y="10190"/>
                </a:moveTo>
                <a:lnTo>
                  <a:pt x="19347" y="11994"/>
                </a:lnTo>
                <a:lnTo>
                  <a:pt x="16356" y="11994"/>
                </a:lnTo>
                <a:lnTo>
                  <a:pt x="16356" y="14780"/>
                </a:lnTo>
                <a:lnTo>
                  <a:pt x="19347" y="14780"/>
                </a:lnTo>
                <a:lnTo>
                  <a:pt x="19347" y="16558"/>
                </a:lnTo>
                <a:cubicBezTo>
                  <a:pt x="19347" y="16558"/>
                  <a:pt x="21600" y="13374"/>
                  <a:pt x="21600" y="13374"/>
                </a:cubicBezTo>
                <a:lnTo>
                  <a:pt x="19347" y="10190"/>
                </a:lnTo>
                <a:close/>
                <a:moveTo>
                  <a:pt x="8897" y="10827"/>
                </a:moveTo>
                <a:cubicBezTo>
                  <a:pt x="9892" y="10827"/>
                  <a:pt x="10696" y="11962"/>
                  <a:pt x="10696" y="13347"/>
                </a:cubicBezTo>
                <a:cubicBezTo>
                  <a:pt x="10696" y="14741"/>
                  <a:pt x="9892" y="15868"/>
                  <a:pt x="8897" y="15868"/>
                </a:cubicBezTo>
                <a:cubicBezTo>
                  <a:pt x="7903" y="15868"/>
                  <a:pt x="7099" y="14741"/>
                  <a:pt x="7099" y="13347"/>
                </a:cubicBezTo>
                <a:cubicBezTo>
                  <a:pt x="7099" y="11962"/>
                  <a:pt x="7903" y="10827"/>
                  <a:pt x="8897" y="10827"/>
                </a:cubicBezTo>
                <a:close/>
              </a:path>
            </a:pathLst>
          </a:custGeom>
          <a:solidFill>
            <a:schemeClr val="accent6"/>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64" name="Shape 24021"/>
          <p:cNvSpPr/>
          <p:nvPr/>
        </p:nvSpPr>
        <p:spPr>
          <a:xfrm>
            <a:off x="3418532" y="2869930"/>
            <a:ext cx="304580" cy="304704"/>
          </a:xfrm>
          <a:custGeom>
            <a:avLst/>
            <a:gdLst/>
            <a:ahLst/>
            <a:cxnLst>
              <a:cxn ang="0">
                <a:pos x="wd2" y="hd2"/>
              </a:cxn>
              <a:cxn ang="5400000">
                <a:pos x="wd2" y="hd2"/>
              </a:cxn>
              <a:cxn ang="10800000">
                <a:pos x="wd2" y="hd2"/>
              </a:cxn>
              <a:cxn ang="16200000">
                <a:pos x="wd2" y="hd2"/>
              </a:cxn>
            </a:cxnLst>
            <a:rect l="0" t="0" r="r" b="b"/>
            <a:pathLst>
              <a:path w="21592" h="21600" extrusionOk="0">
                <a:moveTo>
                  <a:pt x="19674" y="3125"/>
                </a:moveTo>
                <a:cubicBezTo>
                  <a:pt x="19663" y="3136"/>
                  <a:pt x="19652" y="3148"/>
                  <a:pt x="19642" y="3160"/>
                </a:cubicBezTo>
                <a:lnTo>
                  <a:pt x="13875" y="9615"/>
                </a:lnTo>
                <a:lnTo>
                  <a:pt x="11981" y="7721"/>
                </a:lnTo>
                <a:lnTo>
                  <a:pt x="18435" y="1951"/>
                </a:lnTo>
                <a:cubicBezTo>
                  <a:pt x="18447" y="1940"/>
                  <a:pt x="18457" y="1930"/>
                  <a:pt x="18469" y="1919"/>
                </a:cubicBezTo>
                <a:cubicBezTo>
                  <a:pt x="18790" y="1597"/>
                  <a:pt x="19352" y="1597"/>
                  <a:pt x="19674" y="1919"/>
                </a:cubicBezTo>
                <a:cubicBezTo>
                  <a:pt x="19835" y="2080"/>
                  <a:pt x="19924" y="2294"/>
                  <a:pt x="19924" y="2522"/>
                </a:cubicBezTo>
                <a:cubicBezTo>
                  <a:pt x="19924" y="2749"/>
                  <a:pt x="19835" y="2964"/>
                  <a:pt x="19674" y="3125"/>
                </a:cubicBezTo>
                <a:cubicBezTo>
                  <a:pt x="19674" y="3125"/>
                  <a:pt x="19674" y="3125"/>
                  <a:pt x="19674" y="3125"/>
                </a:cubicBezTo>
                <a:close/>
                <a:moveTo>
                  <a:pt x="14353" y="14846"/>
                </a:moveTo>
                <a:lnTo>
                  <a:pt x="6751" y="7242"/>
                </a:lnTo>
                <a:lnTo>
                  <a:pt x="8315" y="6418"/>
                </a:lnTo>
                <a:lnTo>
                  <a:pt x="15179" y="13281"/>
                </a:lnTo>
                <a:cubicBezTo>
                  <a:pt x="15179" y="13281"/>
                  <a:pt x="14353" y="14846"/>
                  <a:pt x="14353" y="14846"/>
                </a:cubicBezTo>
                <a:close/>
                <a:moveTo>
                  <a:pt x="9570" y="20545"/>
                </a:moveTo>
                <a:lnTo>
                  <a:pt x="9008" y="19981"/>
                </a:lnTo>
                <a:lnTo>
                  <a:pt x="9699" y="18570"/>
                </a:lnTo>
                <a:cubicBezTo>
                  <a:pt x="9779" y="18403"/>
                  <a:pt x="9740" y="18201"/>
                  <a:pt x="9601" y="18076"/>
                </a:cubicBezTo>
                <a:cubicBezTo>
                  <a:pt x="9462" y="17952"/>
                  <a:pt x="9256" y="17936"/>
                  <a:pt x="9099" y="18037"/>
                </a:cubicBezTo>
                <a:lnTo>
                  <a:pt x="7855" y="18829"/>
                </a:lnTo>
                <a:lnTo>
                  <a:pt x="7312" y="18286"/>
                </a:lnTo>
                <a:lnTo>
                  <a:pt x="8827" y="15727"/>
                </a:lnTo>
                <a:cubicBezTo>
                  <a:pt x="8926" y="15562"/>
                  <a:pt x="8899" y="15352"/>
                  <a:pt x="8763" y="15218"/>
                </a:cubicBezTo>
                <a:cubicBezTo>
                  <a:pt x="8627" y="15083"/>
                  <a:pt x="8416" y="15058"/>
                  <a:pt x="8252" y="15158"/>
                </a:cubicBezTo>
                <a:lnTo>
                  <a:pt x="5721" y="16695"/>
                </a:lnTo>
                <a:lnTo>
                  <a:pt x="3697" y="14668"/>
                </a:lnTo>
                <a:lnTo>
                  <a:pt x="4301" y="13058"/>
                </a:lnTo>
                <a:cubicBezTo>
                  <a:pt x="4361" y="12900"/>
                  <a:pt x="4319" y="12720"/>
                  <a:pt x="4194" y="12604"/>
                </a:cubicBezTo>
                <a:cubicBezTo>
                  <a:pt x="4068" y="12490"/>
                  <a:pt x="3885" y="12463"/>
                  <a:pt x="3733" y="12535"/>
                </a:cubicBezTo>
                <a:lnTo>
                  <a:pt x="2258" y="13231"/>
                </a:lnTo>
                <a:lnTo>
                  <a:pt x="1054" y="12025"/>
                </a:lnTo>
                <a:lnTo>
                  <a:pt x="5715" y="8567"/>
                </a:lnTo>
                <a:lnTo>
                  <a:pt x="13026" y="15881"/>
                </a:lnTo>
                <a:cubicBezTo>
                  <a:pt x="13026" y="15881"/>
                  <a:pt x="9570" y="20545"/>
                  <a:pt x="9570" y="20545"/>
                </a:cubicBezTo>
                <a:close/>
                <a:moveTo>
                  <a:pt x="21592" y="2522"/>
                </a:moveTo>
                <a:cubicBezTo>
                  <a:pt x="21592" y="1848"/>
                  <a:pt x="21330" y="1214"/>
                  <a:pt x="20854" y="739"/>
                </a:cubicBezTo>
                <a:cubicBezTo>
                  <a:pt x="20377" y="262"/>
                  <a:pt x="19746" y="0"/>
                  <a:pt x="19071" y="0"/>
                </a:cubicBezTo>
                <a:cubicBezTo>
                  <a:pt x="18406" y="0"/>
                  <a:pt x="17781" y="254"/>
                  <a:pt x="17307" y="721"/>
                </a:cubicBezTo>
                <a:lnTo>
                  <a:pt x="10799" y="6540"/>
                </a:lnTo>
                <a:lnTo>
                  <a:pt x="9061" y="4801"/>
                </a:lnTo>
                <a:cubicBezTo>
                  <a:pt x="8803" y="4542"/>
                  <a:pt x="8406" y="4482"/>
                  <a:pt x="8081" y="4653"/>
                </a:cubicBezTo>
                <a:lnTo>
                  <a:pt x="4973" y="6294"/>
                </a:lnTo>
                <a:cubicBezTo>
                  <a:pt x="4738" y="6419"/>
                  <a:pt x="4576" y="6646"/>
                  <a:pt x="4537" y="6909"/>
                </a:cubicBezTo>
                <a:cubicBezTo>
                  <a:pt x="4497" y="7169"/>
                  <a:pt x="4584" y="7436"/>
                  <a:pt x="4772" y="7623"/>
                </a:cubicBezTo>
                <a:lnTo>
                  <a:pt x="5118" y="7970"/>
                </a:lnTo>
                <a:lnTo>
                  <a:pt x="169" y="11643"/>
                </a:lnTo>
                <a:cubicBezTo>
                  <a:pt x="72" y="11716"/>
                  <a:pt x="10" y="11828"/>
                  <a:pt x="2" y="11948"/>
                </a:cubicBezTo>
                <a:cubicBezTo>
                  <a:pt x="-8" y="12069"/>
                  <a:pt x="37" y="12187"/>
                  <a:pt x="122" y="12273"/>
                </a:cubicBezTo>
                <a:lnTo>
                  <a:pt x="1876" y="14029"/>
                </a:lnTo>
                <a:cubicBezTo>
                  <a:pt x="2002" y="14154"/>
                  <a:pt x="2190" y="14186"/>
                  <a:pt x="2351" y="14111"/>
                </a:cubicBezTo>
                <a:lnTo>
                  <a:pt x="3159" y="13728"/>
                </a:lnTo>
                <a:lnTo>
                  <a:pt x="2819" y="14628"/>
                </a:lnTo>
                <a:cubicBezTo>
                  <a:pt x="2764" y="14781"/>
                  <a:pt x="2801" y="14953"/>
                  <a:pt x="2918" y="15071"/>
                </a:cubicBezTo>
                <a:lnTo>
                  <a:pt x="5363" y="17516"/>
                </a:lnTo>
                <a:cubicBezTo>
                  <a:pt x="5500" y="17653"/>
                  <a:pt x="5712" y="17678"/>
                  <a:pt x="5875" y="17579"/>
                </a:cubicBezTo>
                <a:lnTo>
                  <a:pt x="7260" y="16736"/>
                </a:lnTo>
                <a:lnTo>
                  <a:pt x="6430" y="18140"/>
                </a:lnTo>
                <a:cubicBezTo>
                  <a:pt x="6333" y="18303"/>
                  <a:pt x="6359" y="18513"/>
                  <a:pt x="6492" y="18648"/>
                </a:cubicBezTo>
                <a:lnTo>
                  <a:pt x="7503" y="19658"/>
                </a:lnTo>
                <a:cubicBezTo>
                  <a:pt x="7642" y="19796"/>
                  <a:pt x="7858" y="19818"/>
                  <a:pt x="8022" y="19714"/>
                </a:cubicBezTo>
                <a:lnTo>
                  <a:pt x="8294" y="19540"/>
                </a:lnTo>
                <a:lnTo>
                  <a:pt x="8127" y="19882"/>
                </a:lnTo>
                <a:cubicBezTo>
                  <a:pt x="8047" y="20040"/>
                  <a:pt x="8080" y="20233"/>
                  <a:pt x="8207" y="20360"/>
                </a:cubicBezTo>
                <a:lnTo>
                  <a:pt x="9322" y="21478"/>
                </a:lnTo>
                <a:cubicBezTo>
                  <a:pt x="9402" y="21555"/>
                  <a:pt x="9506" y="21600"/>
                  <a:pt x="9617" y="21600"/>
                </a:cubicBezTo>
                <a:cubicBezTo>
                  <a:pt x="9628" y="21600"/>
                  <a:pt x="9638" y="21600"/>
                  <a:pt x="9649" y="21597"/>
                </a:cubicBezTo>
                <a:cubicBezTo>
                  <a:pt x="9769" y="21590"/>
                  <a:pt x="9880" y="21527"/>
                  <a:pt x="9953" y="21430"/>
                </a:cubicBezTo>
                <a:lnTo>
                  <a:pt x="13624" y="16478"/>
                </a:lnTo>
                <a:lnTo>
                  <a:pt x="13971" y="16827"/>
                </a:lnTo>
                <a:cubicBezTo>
                  <a:pt x="14129" y="16984"/>
                  <a:pt x="14343" y="17071"/>
                  <a:pt x="14562" y="17071"/>
                </a:cubicBezTo>
                <a:cubicBezTo>
                  <a:pt x="14604" y="17071"/>
                  <a:pt x="14646" y="17067"/>
                  <a:pt x="14687" y="17061"/>
                </a:cubicBezTo>
                <a:cubicBezTo>
                  <a:pt x="14949" y="17021"/>
                  <a:pt x="15176" y="16860"/>
                  <a:pt x="15300" y="16627"/>
                </a:cubicBezTo>
                <a:lnTo>
                  <a:pt x="16942" y="13515"/>
                </a:lnTo>
                <a:cubicBezTo>
                  <a:pt x="17112" y="13192"/>
                  <a:pt x="17053" y="12793"/>
                  <a:pt x="16793" y="12535"/>
                </a:cubicBezTo>
                <a:lnTo>
                  <a:pt x="15055" y="10797"/>
                </a:lnTo>
                <a:lnTo>
                  <a:pt x="20871" y="4288"/>
                </a:lnTo>
                <a:cubicBezTo>
                  <a:pt x="21337" y="3813"/>
                  <a:pt x="21592" y="3188"/>
                  <a:pt x="21592" y="2522"/>
                </a:cubicBezTo>
                <a:cubicBezTo>
                  <a:pt x="21592" y="2522"/>
                  <a:pt x="21592" y="2522"/>
                  <a:pt x="21592" y="2522"/>
                </a:cubicBezTo>
                <a:close/>
              </a:path>
            </a:pathLst>
          </a:custGeom>
          <a:solidFill>
            <a:schemeClr val="accent3"/>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65" name="Shape 24047"/>
          <p:cNvSpPr/>
          <p:nvPr/>
        </p:nvSpPr>
        <p:spPr>
          <a:xfrm>
            <a:off x="4845516" y="3447884"/>
            <a:ext cx="263694" cy="271602"/>
          </a:xfrm>
          <a:custGeom>
            <a:avLst/>
            <a:gdLst/>
            <a:ahLst/>
            <a:cxnLst>
              <a:cxn ang="0">
                <a:pos x="wd2" y="hd2"/>
              </a:cxn>
              <a:cxn ang="5400000">
                <a:pos x="wd2" y="hd2"/>
              </a:cxn>
              <a:cxn ang="10800000">
                <a:pos x="wd2" y="hd2"/>
              </a:cxn>
              <a:cxn ang="16200000">
                <a:pos x="wd2" y="hd2"/>
              </a:cxn>
            </a:cxnLst>
            <a:rect l="0" t="0" r="r" b="b"/>
            <a:pathLst>
              <a:path w="21600" h="21600" extrusionOk="0">
                <a:moveTo>
                  <a:pt x="8188" y="0"/>
                </a:moveTo>
                <a:lnTo>
                  <a:pt x="8188" y="1678"/>
                </a:lnTo>
                <a:cubicBezTo>
                  <a:pt x="3519" y="2857"/>
                  <a:pt x="0" y="6901"/>
                  <a:pt x="0" y="11744"/>
                </a:cubicBezTo>
                <a:cubicBezTo>
                  <a:pt x="0" y="12428"/>
                  <a:pt x="68" y="13107"/>
                  <a:pt x="196" y="13726"/>
                </a:cubicBezTo>
                <a:lnTo>
                  <a:pt x="393" y="12735"/>
                </a:lnTo>
                <a:cubicBezTo>
                  <a:pt x="393" y="12735"/>
                  <a:pt x="2297" y="14279"/>
                  <a:pt x="2297" y="14279"/>
                </a:cubicBezTo>
                <a:cubicBezTo>
                  <a:pt x="2040" y="13473"/>
                  <a:pt x="1924" y="12614"/>
                  <a:pt x="1924" y="11744"/>
                </a:cubicBezTo>
                <a:cubicBezTo>
                  <a:pt x="1924" y="7957"/>
                  <a:pt x="4542" y="4717"/>
                  <a:pt x="8188" y="3660"/>
                </a:cubicBezTo>
                <a:lnTo>
                  <a:pt x="8188" y="4728"/>
                </a:lnTo>
                <a:lnTo>
                  <a:pt x="12980" y="2364"/>
                </a:lnTo>
                <a:lnTo>
                  <a:pt x="8188" y="0"/>
                </a:lnTo>
                <a:close/>
                <a:moveTo>
                  <a:pt x="13471" y="1830"/>
                </a:moveTo>
                <a:lnTo>
                  <a:pt x="14236" y="2383"/>
                </a:lnTo>
                <a:lnTo>
                  <a:pt x="11939" y="3317"/>
                </a:lnTo>
                <a:cubicBezTo>
                  <a:pt x="15776" y="4186"/>
                  <a:pt x="18655" y="7541"/>
                  <a:pt x="18655" y="11515"/>
                </a:cubicBezTo>
                <a:cubicBezTo>
                  <a:pt x="18655" y="12199"/>
                  <a:pt x="18527" y="12877"/>
                  <a:pt x="18399" y="13498"/>
                </a:cubicBezTo>
                <a:cubicBezTo>
                  <a:pt x="18399" y="13498"/>
                  <a:pt x="17437" y="13002"/>
                  <a:pt x="17437" y="13002"/>
                </a:cubicBezTo>
                <a:lnTo>
                  <a:pt x="17123" y="18226"/>
                </a:lnTo>
                <a:lnTo>
                  <a:pt x="21600" y="15366"/>
                </a:lnTo>
                <a:lnTo>
                  <a:pt x="20127" y="14508"/>
                </a:lnTo>
                <a:cubicBezTo>
                  <a:pt x="20447" y="13577"/>
                  <a:pt x="20579" y="12572"/>
                  <a:pt x="20579" y="11515"/>
                </a:cubicBezTo>
                <a:cubicBezTo>
                  <a:pt x="20579" y="7044"/>
                  <a:pt x="17564" y="3259"/>
                  <a:pt x="13471" y="1830"/>
                </a:cubicBezTo>
                <a:close/>
                <a:moveTo>
                  <a:pt x="9543" y="5491"/>
                </a:moveTo>
                <a:lnTo>
                  <a:pt x="9543" y="6863"/>
                </a:lnTo>
                <a:cubicBezTo>
                  <a:pt x="7944" y="7175"/>
                  <a:pt x="7049" y="8157"/>
                  <a:pt x="7049" y="9399"/>
                </a:cubicBezTo>
                <a:cubicBezTo>
                  <a:pt x="7049" y="10766"/>
                  <a:pt x="8125" y="11514"/>
                  <a:pt x="9661" y="12011"/>
                </a:cubicBezTo>
                <a:cubicBezTo>
                  <a:pt x="10748" y="12384"/>
                  <a:pt x="11193" y="12690"/>
                  <a:pt x="11193" y="13250"/>
                </a:cubicBezTo>
                <a:cubicBezTo>
                  <a:pt x="11193" y="13807"/>
                  <a:pt x="10629" y="14127"/>
                  <a:pt x="9799" y="14127"/>
                </a:cubicBezTo>
                <a:cubicBezTo>
                  <a:pt x="8839" y="14127"/>
                  <a:pt x="8004" y="13808"/>
                  <a:pt x="7364" y="13498"/>
                </a:cubicBezTo>
                <a:lnTo>
                  <a:pt x="6912" y="15175"/>
                </a:lnTo>
                <a:cubicBezTo>
                  <a:pt x="7488" y="15484"/>
                  <a:pt x="8447" y="15744"/>
                  <a:pt x="9406" y="15804"/>
                </a:cubicBezTo>
                <a:lnTo>
                  <a:pt x="9406" y="17158"/>
                </a:lnTo>
                <a:lnTo>
                  <a:pt x="10879" y="17158"/>
                </a:lnTo>
                <a:lnTo>
                  <a:pt x="10879" y="15671"/>
                </a:lnTo>
                <a:cubicBezTo>
                  <a:pt x="12542" y="15361"/>
                  <a:pt x="13510" y="14302"/>
                  <a:pt x="13510" y="13059"/>
                </a:cubicBezTo>
                <a:cubicBezTo>
                  <a:pt x="13510" y="11756"/>
                  <a:pt x="12801" y="11010"/>
                  <a:pt x="11075" y="10390"/>
                </a:cubicBezTo>
                <a:cubicBezTo>
                  <a:pt x="9795" y="9955"/>
                  <a:pt x="9288" y="9648"/>
                  <a:pt x="9288" y="9151"/>
                </a:cubicBezTo>
                <a:cubicBezTo>
                  <a:pt x="9288" y="8779"/>
                  <a:pt x="9604" y="8350"/>
                  <a:pt x="10564" y="8350"/>
                </a:cubicBezTo>
                <a:cubicBezTo>
                  <a:pt x="11652" y="8350"/>
                  <a:pt x="12281" y="8659"/>
                  <a:pt x="12665" y="8846"/>
                </a:cubicBezTo>
                <a:lnTo>
                  <a:pt x="13117" y="7225"/>
                </a:lnTo>
                <a:cubicBezTo>
                  <a:pt x="12605" y="6978"/>
                  <a:pt x="11975" y="6793"/>
                  <a:pt x="11016" y="6730"/>
                </a:cubicBezTo>
                <a:lnTo>
                  <a:pt x="11016" y="5491"/>
                </a:lnTo>
                <a:cubicBezTo>
                  <a:pt x="11016" y="5491"/>
                  <a:pt x="9543" y="5491"/>
                  <a:pt x="9543" y="5491"/>
                </a:cubicBezTo>
                <a:close/>
                <a:moveTo>
                  <a:pt x="628" y="14031"/>
                </a:moveTo>
                <a:lnTo>
                  <a:pt x="943" y="19255"/>
                </a:lnTo>
                <a:lnTo>
                  <a:pt x="2415" y="18378"/>
                </a:lnTo>
                <a:cubicBezTo>
                  <a:pt x="4336" y="20365"/>
                  <a:pt x="7088" y="21600"/>
                  <a:pt x="10093" y="21600"/>
                </a:cubicBezTo>
                <a:cubicBezTo>
                  <a:pt x="12716" y="21600"/>
                  <a:pt x="15091" y="20674"/>
                  <a:pt x="16946" y="19122"/>
                </a:cubicBezTo>
                <a:lnTo>
                  <a:pt x="16180" y="19369"/>
                </a:lnTo>
                <a:cubicBezTo>
                  <a:pt x="16180" y="19369"/>
                  <a:pt x="16495" y="17005"/>
                  <a:pt x="16495" y="17005"/>
                </a:cubicBezTo>
                <a:cubicBezTo>
                  <a:pt x="14895" y="18683"/>
                  <a:pt x="12652" y="19751"/>
                  <a:pt x="10093" y="19751"/>
                </a:cubicBezTo>
                <a:cubicBezTo>
                  <a:pt x="7791" y="19751"/>
                  <a:pt x="5678" y="18815"/>
                  <a:pt x="4143" y="17387"/>
                </a:cubicBezTo>
                <a:lnTo>
                  <a:pt x="5105" y="16891"/>
                </a:lnTo>
                <a:lnTo>
                  <a:pt x="628" y="14031"/>
                </a:lnTo>
                <a:close/>
              </a:path>
            </a:pathLst>
          </a:custGeom>
          <a:solidFill>
            <a:schemeClr val="accent4"/>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66" name="Shape 24061"/>
          <p:cNvSpPr/>
          <p:nvPr/>
        </p:nvSpPr>
        <p:spPr>
          <a:xfrm>
            <a:off x="6213989" y="2873572"/>
            <a:ext cx="297654" cy="297420"/>
          </a:xfrm>
          <a:custGeom>
            <a:avLst/>
            <a:gdLst/>
            <a:ahLst/>
            <a:cxnLst>
              <a:cxn ang="0">
                <a:pos x="wd2" y="hd2"/>
              </a:cxn>
              <a:cxn ang="5400000">
                <a:pos x="wd2" y="hd2"/>
              </a:cxn>
              <a:cxn ang="10800000">
                <a:pos x="wd2" y="hd2"/>
              </a:cxn>
              <a:cxn ang="16200000">
                <a:pos x="wd2" y="hd2"/>
              </a:cxn>
            </a:cxnLst>
            <a:rect l="0" t="0" r="r" b="b"/>
            <a:pathLst>
              <a:path w="21374" h="21600" extrusionOk="0">
                <a:moveTo>
                  <a:pt x="18045" y="20079"/>
                </a:moveTo>
                <a:cubicBezTo>
                  <a:pt x="18045" y="20917"/>
                  <a:pt x="17374" y="21600"/>
                  <a:pt x="16547" y="21600"/>
                </a:cubicBezTo>
                <a:cubicBezTo>
                  <a:pt x="15718" y="21600"/>
                  <a:pt x="15048" y="20917"/>
                  <a:pt x="15048" y="20079"/>
                </a:cubicBezTo>
                <a:cubicBezTo>
                  <a:pt x="15048" y="19243"/>
                  <a:pt x="15718" y="18564"/>
                  <a:pt x="16547" y="18564"/>
                </a:cubicBezTo>
                <a:cubicBezTo>
                  <a:pt x="17374" y="18564"/>
                  <a:pt x="18045" y="19243"/>
                  <a:pt x="18045" y="20079"/>
                </a:cubicBezTo>
                <a:cubicBezTo>
                  <a:pt x="18045" y="20079"/>
                  <a:pt x="18045" y="20079"/>
                  <a:pt x="18045" y="20079"/>
                </a:cubicBezTo>
                <a:close/>
                <a:moveTo>
                  <a:pt x="13084" y="20079"/>
                </a:moveTo>
                <a:cubicBezTo>
                  <a:pt x="13084" y="20917"/>
                  <a:pt x="12409" y="21600"/>
                  <a:pt x="11581" y="21600"/>
                </a:cubicBezTo>
                <a:cubicBezTo>
                  <a:pt x="10753" y="21600"/>
                  <a:pt x="10083" y="20917"/>
                  <a:pt x="10083" y="20079"/>
                </a:cubicBezTo>
                <a:cubicBezTo>
                  <a:pt x="10083" y="19243"/>
                  <a:pt x="10753" y="18564"/>
                  <a:pt x="11581" y="18564"/>
                </a:cubicBezTo>
                <a:cubicBezTo>
                  <a:pt x="12409" y="18564"/>
                  <a:pt x="13084" y="19243"/>
                  <a:pt x="13084" y="20079"/>
                </a:cubicBezTo>
                <a:cubicBezTo>
                  <a:pt x="13084" y="20079"/>
                  <a:pt x="13084" y="20079"/>
                  <a:pt x="13084" y="20079"/>
                </a:cubicBezTo>
                <a:close/>
                <a:moveTo>
                  <a:pt x="15844" y="13343"/>
                </a:moveTo>
                <a:lnTo>
                  <a:pt x="15844" y="11839"/>
                </a:lnTo>
                <a:lnTo>
                  <a:pt x="17354" y="11839"/>
                </a:lnTo>
                <a:lnTo>
                  <a:pt x="16663" y="13343"/>
                </a:lnTo>
                <a:cubicBezTo>
                  <a:pt x="16663" y="13343"/>
                  <a:pt x="15844" y="13343"/>
                  <a:pt x="15844" y="13343"/>
                </a:cubicBezTo>
                <a:close/>
                <a:moveTo>
                  <a:pt x="12535" y="11839"/>
                </a:moveTo>
                <a:lnTo>
                  <a:pt x="14765" y="11839"/>
                </a:lnTo>
                <a:lnTo>
                  <a:pt x="14765" y="13343"/>
                </a:lnTo>
                <a:lnTo>
                  <a:pt x="12535" y="13343"/>
                </a:lnTo>
                <a:cubicBezTo>
                  <a:pt x="12535" y="13343"/>
                  <a:pt x="12535" y="11839"/>
                  <a:pt x="12535" y="11839"/>
                </a:cubicBezTo>
                <a:close/>
                <a:moveTo>
                  <a:pt x="10091" y="13343"/>
                </a:moveTo>
                <a:cubicBezTo>
                  <a:pt x="10058" y="13343"/>
                  <a:pt x="10030" y="13330"/>
                  <a:pt x="10002" y="13314"/>
                </a:cubicBezTo>
                <a:lnTo>
                  <a:pt x="9546" y="11839"/>
                </a:lnTo>
                <a:lnTo>
                  <a:pt x="11457" y="11839"/>
                </a:lnTo>
                <a:lnTo>
                  <a:pt x="11457" y="13343"/>
                </a:lnTo>
                <a:cubicBezTo>
                  <a:pt x="11457" y="13343"/>
                  <a:pt x="10091" y="13343"/>
                  <a:pt x="10091" y="13343"/>
                </a:cubicBezTo>
                <a:close/>
                <a:moveTo>
                  <a:pt x="11945" y="2124"/>
                </a:moveTo>
                <a:lnTo>
                  <a:pt x="14401" y="5020"/>
                </a:lnTo>
                <a:lnTo>
                  <a:pt x="9489" y="5020"/>
                </a:lnTo>
                <a:cubicBezTo>
                  <a:pt x="9489" y="5020"/>
                  <a:pt x="11945" y="2124"/>
                  <a:pt x="11945" y="2124"/>
                </a:cubicBezTo>
                <a:close/>
                <a:moveTo>
                  <a:pt x="16922" y="2577"/>
                </a:moveTo>
                <a:lnTo>
                  <a:pt x="18130" y="5020"/>
                </a:lnTo>
                <a:lnTo>
                  <a:pt x="16579" y="5020"/>
                </a:lnTo>
                <a:lnTo>
                  <a:pt x="15124" y="3305"/>
                </a:lnTo>
                <a:cubicBezTo>
                  <a:pt x="15124" y="3305"/>
                  <a:pt x="16922" y="2577"/>
                  <a:pt x="16922" y="2577"/>
                </a:cubicBezTo>
                <a:close/>
                <a:moveTo>
                  <a:pt x="15844" y="9330"/>
                </a:moveTo>
                <a:lnTo>
                  <a:pt x="18510" y="9330"/>
                </a:lnTo>
                <a:lnTo>
                  <a:pt x="17854" y="10752"/>
                </a:lnTo>
                <a:lnTo>
                  <a:pt x="15844" y="10752"/>
                </a:lnTo>
                <a:cubicBezTo>
                  <a:pt x="15844" y="10752"/>
                  <a:pt x="15844" y="9330"/>
                  <a:pt x="15844" y="9330"/>
                </a:cubicBezTo>
                <a:close/>
                <a:moveTo>
                  <a:pt x="12535" y="9330"/>
                </a:moveTo>
                <a:lnTo>
                  <a:pt x="14765" y="9330"/>
                </a:lnTo>
                <a:lnTo>
                  <a:pt x="14765" y="10752"/>
                </a:lnTo>
                <a:lnTo>
                  <a:pt x="12535" y="10752"/>
                </a:lnTo>
                <a:cubicBezTo>
                  <a:pt x="12535" y="10752"/>
                  <a:pt x="12535" y="9330"/>
                  <a:pt x="12535" y="9330"/>
                </a:cubicBezTo>
                <a:close/>
                <a:moveTo>
                  <a:pt x="8765" y="9330"/>
                </a:moveTo>
                <a:lnTo>
                  <a:pt x="11457" y="9330"/>
                </a:lnTo>
                <a:lnTo>
                  <a:pt x="11457" y="10752"/>
                </a:lnTo>
                <a:lnTo>
                  <a:pt x="9206" y="10752"/>
                </a:lnTo>
                <a:cubicBezTo>
                  <a:pt x="9206" y="10752"/>
                  <a:pt x="8765" y="9330"/>
                  <a:pt x="8765" y="9330"/>
                </a:cubicBezTo>
                <a:close/>
                <a:moveTo>
                  <a:pt x="11457" y="8240"/>
                </a:moveTo>
                <a:lnTo>
                  <a:pt x="8426" y="8240"/>
                </a:lnTo>
                <a:lnTo>
                  <a:pt x="8031" y="6974"/>
                </a:lnTo>
                <a:cubicBezTo>
                  <a:pt x="8007" y="6880"/>
                  <a:pt x="7986" y="6802"/>
                  <a:pt x="7974" y="6741"/>
                </a:cubicBezTo>
                <a:lnTo>
                  <a:pt x="11457" y="6741"/>
                </a:lnTo>
                <a:cubicBezTo>
                  <a:pt x="11457" y="6741"/>
                  <a:pt x="11457" y="8240"/>
                  <a:pt x="11457" y="8240"/>
                </a:cubicBezTo>
                <a:close/>
                <a:moveTo>
                  <a:pt x="14769" y="8240"/>
                </a:moveTo>
                <a:lnTo>
                  <a:pt x="12535" y="8240"/>
                </a:lnTo>
                <a:lnTo>
                  <a:pt x="12535" y="6741"/>
                </a:lnTo>
                <a:lnTo>
                  <a:pt x="14765" y="6741"/>
                </a:lnTo>
                <a:lnTo>
                  <a:pt x="14765" y="8240"/>
                </a:lnTo>
                <a:cubicBezTo>
                  <a:pt x="14765" y="8240"/>
                  <a:pt x="14769" y="8240"/>
                  <a:pt x="14769" y="8240"/>
                </a:cubicBezTo>
                <a:close/>
                <a:moveTo>
                  <a:pt x="19664" y="6741"/>
                </a:moveTo>
                <a:cubicBezTo>
                  <a:pt x="19657" y="6798"/>
                  <a:pt x="19641" y="6862"/>
                  <a:pt x="19612" y="6935"/>
                </a:cubicBezTo>
                <a:lnTo>
                  <a:pt x="19010" y="8240"/>
                </a:lnTo>
                <a:lnTo>
                  <a:pt x="15844" y="8240"/>
                </a:lnTo>
                <a:lnTo>
                  <a:pt x="15844" y="6741"/>
                </a:lnTo>
                <a:cubicBezTo>
                  <a:pt x="15844" y="6741"/>
                  <a:pt x="19664" y="6741"/>
                  <a:pt x="19664" y="6741"/>
                </a:cubicBezTo>
                <a:close/>
                <a:moveTo>
                  <a:pt x="18202" y="14070"/>
                </a:moveTo>
                <a:lnTo>
                  <a:pt x="21171" y="7623"/>
                </a:lnTo>
                <a:cubicBezTo>
                  <a:pt x="21600" y="6578"/>
                  <a:pt x="21414" y="5221"/>
                  <a:pt x="19996" y="5053"/>
                </a:cubicBezTo>
                <a:lnTo>
                  <a:pt x="18061" y="1142"/>
                </a:lnTo>
                <a:cubicBezTo>
                  <a:pt x="17871" y="751"/>
                  <a:pt x="17414" y="579"/>
                  <a:pt x="17014" y="739"/>
                </a:cubicBezTo>
                <a:lnTo>
                  <a:pt x="14151" y="1896"/>
                </a:lnTo>
                <a:cubicBezTo>
                  <a:pt x="14098" y="1916"/>
                  <a:pt x="14058" y="1957"/>
                  <a:pt x="14009" y="1989"/>
                </a:cubicBezTo>
                <a:lnTo>
                  <a:pt x="12575" y="290"/>
                </a:lnTo>
                <a:cubicBezTo>
                  <a:pt x="12418" y="106"/>
                  <a:pt x="12187" y="0"/>
                  <a:pt x="11945" y="0"/>
                </a:cubicBezTo>
                <a:cubicBezTo>
                  <a:pt x="11703" y="0"/>
                  <a:pt x="11473" y="106"/>
                  <a:pt x="11315" y="290"/>
                </a:cubicBezTo>
                <a:lnTo>
                  <a:pt x="7283" y="5050"/>
                </a:lnTo>
                <a:cubicBezTo>
                  <a:pt x="7276" y="5058"/>
                  <a:pt x="7276" y="5069"/>
                  <a:pt x="7271" y="5078"/>
                </a:cubicBezTo>
                <a:cubicBezTo>
                  <a:pt x="6839" y="3599"/>
                  <a:pt x="6516" y="2488"/>
                  <a:pt x="6444" y="2226"/>
                </a:cubicBezTo>
                <a:cubicBezTo>
                  <a:pt x="6120" y="1128"/>
                  <a:pt x="5542" y="0"/>
                  <a:pt x="3696" y="0"/>
                </a:cubicBezTo>
                <a:lnTo>
                  <a:pt x="828" y="0"/>
                </a:lnTo>
                <a:cubicBezTo>
                  <a:pt x="372" y="0"/>
                  <a:pt x="0" y="376"/>
                  <a:pt x="0" y="836"/>
                </a:cubicBezTo>
                <a:cubicBezTo>
                  <a:pt x="0" y="1299"/>
                  <a:pt x="372" y="1675"/>
                  <a:pt x="828" y="1675"/>
                </a:cubicBezTo>
                <a:lnTo>
                  <a:pt x="3696" y="1675"/>
                </a:lnTo>
                <a:cubicBezTo>
                  <a:pt x="4371" y="1675"/>
                  <a:pt x="4593" y="1800"/>
                  <a:pt x="4852" y="2700"/>
                </a:cubicBezTo>
                <a:cubicBezTo>
                  <a:pt x="5130" y="3656"/>
                  <a:pt x="8725" y="16035"/>
                  <a:pt x="8725" y="16035"/>
                </a:cubicBezTo>
                <a:cubicBezTo>
                  <a:pt x="8734" y="16059"/>
                  <a:pt x="8746" y="16089"/>
                  <a:pt x="8754" y="16116"/>
                </a:cubicBezTo>
                <a:cubicBezTo>
                  <a:pt x="8794" y="16207"/>
                  <a:pt x="9707" y="18408"/>
                  <a:pt x="12006" y="18408"/>
                </a:cubicBezTo>
                <a:lnTo>
                  <a:pt x="18485" y="18408"/>
                </a:lnTo>
                <a:cubicBezTo>
                  <a:pt x="18941" y="18408"/>
                  <a:pt x="19313" y="18032"/>
                  <a:pt x="19313" y="17572"/>
                </a:cubicBezTo>
                <a:cubicBezTo>
                  <a:pt x="19313" y="17110"/>
                  <a:pt x="18941" y="16734"/>
                  <a:pt x="18485" y="16734"/>
                </a:cubicBezTo>
                <a:lnTo>
                  <a:pt x="12006" y="16734"/>
                </a:lnTo>
                <a:cubicBezTo>
                  <a:pt x="10919" y="16734"/>
                  <a:pt x="10386" y="15700"/>
                  <a:pt x="10301" y="15511"/>
                </a:cubicBezTo>
                <a:cubicBezTo>
                  <a:pt x="10277" y="15434"/>
                  <a:pt x="10232" y="15279"/>
                  <a:pt x="10168" y="15058"/>
                </a:cubicBezTo>
                <a:lnTo>
                  <a:pt x="16873" y="15058"/>
                </a:lnTo>
                <a:cubicBezTo>
                  <a:pt x="17725" y="15058"/>
                  <a:pt x="18121" y="14339"/>
                  <a:pt x="18202" y="14070"/>
                </a:cubicBezTo>
                <a:cubicBezTo>
                  <a:pt x="18202" y="14070"/>
                  <a:pt x="18202" y="14070"/>
                  <a:pt x="18202" y="14070"/>
                </a:cubicBezTo>
                <a:close/>
              </a:path>
            </a:pathLst>
          </a:custGeom>
          <a:solidFill>
            <a:schemeClr val="accent5"/>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Tree>
    <p:extLst>
      <p:ext uri="{BB962C8B-B14F-4D97-AF65-F5344CB8AC3E}">
        <p14:creationId xmlns:p14="http://schemas.microsoft.com/office/powerpoint/2010/main" val="3666812636"/>
      </p:ext>
    </p:extLst>
  </p:cSld>
  <p:clrMapOvr>
    <a:masterClrMapping/>
  </p:clrMapOvr>
  <p:transition spd="slow">
    <p:push dir="u"/>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a:t>Process Infographic</a:t>
            </a:r>
          </a:p>
        </p:txBody>
      </p:sp>
      <p:grpSp>
        <p:nvGrpSpPr>
          <p:cNvPr id="25" name="Group 24"/>
          <p:cNvGrpSpPr/>
          <p:nvPr/>
        </p:nvGrpSpPr>
        <p:grpSpPr>
          <a:xfrm rot="10800000" flipH="1">
            <a:off x="7418596" y="2289709"/>
            <a:ext cx="896729" cy="440736"/>
            <a:chOff x="7748588" y="3280883"/>
            <a:chExt cx="1000776" cy="491874"/>
          </a:xfrm>
        </p:grpSpPr>
        <p:sp>
          <p:nvSpPr>
            <p:cNvPr id="73" name="Rectangle 72"/>
            <p:cNvSpPr/>
            <p:nvPr/>
          </p:nvSpPr>
          <p:spPr>
            <a:xfrm rot="10800000" flipH="1" flipV="1">
              <a:off x="7748588" y="3424448"/>
              <a:ext cx="703357" cy="182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74" name="Group 130"/>
            <p:cNvGrpSpPr/>
            <p:nvPr/>
          </p:nvGrpSpPr>
          <p:grpSpPr>
            <a:xfrm>
              <a:off x="8257902" y="3280883"/>
              <a:ext cx="491462" cy="491874"/>
              <a:chOff x="3287425" y="3613920"/>
              <a:chExt cx="648499" cy="649042"/>
            </a:xfrm>
          </p:grpSpPr>
          <p:sp>
            <p:nvSpPr>
              <p:cNvPr id="75" name="Oval 74"/>
              <p:cNvSpPr>
                <a:spLocks noChangeAspect="1"/>
              </p:cNvSpPr>
              <p:nvPr/>
            </p:nvSpPr>
            <p:spPr>
              <a:xfrm>
                <a:off x="3287425" y="3613920"/>
                <a:ext cx="648499" cy="649042"/>
              </a:xfrm>
              <a:prstGeom prst="ellipse">
                <a:avLst/>
              </a:prstGeom>
              <a:solidFill>
                <a:schemeClr val="accent5">
                  <a:alpha val="8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76" name="Oval 75"/>
              <p:cNvSpPr>
                <a:spLocks noChangeAspect="1"/>
              </p:cNvSpPr>
              <p:nvPr/>
            </p:nvSpPr>
            <p:spPr>
              <a:xfrm>
                <a:off x="3362252" y="3688810"/>
                <a:ext cx="498845" cy="499263"/>
              </a:xfrm>
              <a:prstGeom prst="ellipse">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latin typeface="+mj-lt"/>
                </a:endParaRPr>
              </a:p>
            </p:txBody>
          </p:sp>
        </p:grpSp>
      </p:grpSp>
      <p:grpSp>
        <p:nvGrpSpPr>
          <p:cNvPr id="26" name="Group 25"/>
          <p:cNvGrpSpPr/>
          <p:nvPr/>
        </p:nvGrpSpPr>
        <p:grpSpPr>
          <a:xfrm rot="10800000" flipH="1">
            <a:off x="828675" y="2289709"/>
            <a:ext cx="1059465" cy="440736"/>
            <a:chOff x="394042" y="3280883"/>
            <a:chExt cx="1182394" cy="491874"/>
          </a:xfrm>
        </p:grpSpPr>
        <p:sp>
          <p:nvSpPr>
            <p:cNvPr id="69" name="Rectangle 68"/>
            <p:cNvSpPr/>
            <p:nvPr/>
          </p:nvSpPr>
          <p:spPr>
            <a:xfrm rot="10800000" flipH="1" flipV="1">
              <a:off x="755677" y="3424448"/>
              <a:ext cx="820759" cy="1829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nvGrpSpPr>
            <p:cNvPr id="70" name="Group 134"/>
            <p:cNvGrpSpPr/>
            <p:nvPr/>
          </p:nvGrpSpPr>
          <p:grpSpPr>
            <a:xfrm>
              <a:off x="394042" y="3280883"/>
              <a:ext cx="491462" cy="491874"/>
              <a:chOff x="3287425" y="1417883"/>
              <a:chExt cx="648499" cy="649042"/>
            </a:xfrm>
          </p:grpSpPr>
          <p:sp>
            <p:nvSpPr>
              <p:cNvPr id="71" name="Oval 70"/>
              <p:cNvSpPr>
                <a:spLocks noChangeAspect="1"/>
              </p:cNvSpPr>
              <p:nvPr/>
            </p:nvSpPr>
            <p:spPr>
              <a:xfrm>
                <a:off x="3287425" y="1417883"/>
                <a:ext cx="648499" cy="649042"/>
              </a:xfrm>
              <a:prstGeom prst="ellipse">
                <a:avLst/>
              </a:prstGeom>
              <a:solidFill>
                <a:schemeClr val="accent1">
                  <a:alpha val="8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sp>
            <p:nvSpPr>
              <p:cNvPr id="72" name="Oval 71"/>
              <p:cNvSpPr>
                <a:spLocks noChangeAspect="1"/>
              </p:cNvSpPr>
              <p:nvPr/>
            </p:nvSpPr>
            <p:spPr>
              <a:xfrm>
                <a:off x="3362252" y="1492773"/>
                <a:ext cx="498845" cy="499263"/>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 b="1" dirty="0">
                  <a:solidFill>
                    <a:schemeClr val="bg1"/>
                  </a:solidFill>
                  <a:latin typeface="+mj-lt"/>
                </a:endParaRPr>
              </a:p>
            </p:txBody>
          </p:sp>
        </p:grpSp>
      </p:grpSp>
      <p:grpSp>
        <p:nvGrpSpPr>
          <p:cNvPr id="47" name="Group 124"/>
          <p:cNvGrpSpPr/>
          <p:nvPr/>
        </p:nvGrpSpPr>
        <p:grpSpPr>
          <a:xfrm rot="10800000" flipH="1">
            <a:off x="5856270" y="2433674"/>
            <a:ext cx="1247402" cy="1397710"/>
            <a:chOff x="6004985" y="1795291"/>
            <a:chExt cx="1392138" cy="1559885"/>
          </a:xfrm>
        </p:grpSpPr>
        <p:sp>
          <p:nvSpPr>
            <p:cNvPr id="67" name="Bent Arrow 66"/>
            <p:cNvSpPr/>
            <p:nvPr/>
          </p:nvSpPr>
          <p:spPr>
            <a:xfrm rot="10800000" flipV="1">
              <a:off x="6004985" y="1795291"/>
              <a:ext cx="768132" cy="1169914"/>
            </a:xfrm>
            <a:prstGeom prst="bentArrow">
              <a:avLst>
                <a:gd name="adj1" fmla="val 25864"/>
                <a:gd name="adj2" fmla="val 12932"/>
                <a:gd name="adj3" fmla="val 0"/>
                <a:gd name="adj4" fmla="val 5195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8" name="Bent Arrow 67"/>
            <p:cNvSpPr/>
            <p:nvPr/>
          </p:nvSpPr>
          <p:spPr>
            <a:xfrm rot="5400000" flipH="1" flipV="1">
              <a:off x="6574537" y="2532591"/>
              <a:ext cx="820759" cy="824412"/>
            </a:xfrm>
            <a:prstGeom prst="bentArrow">
              <a:avLst>
                <a:gd name="adj1" fmla="val 25864"/>
                <a:gd name="adj2" fmla="val 12062"/>
                <a:gd name="adj3" fmla="val 0"/>
                <a:gd name="adj4" fmla="val 5195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48" name="Group 123"/>
          <p:cNvGrpSpPr/>
          <p:nvPr/>
        </p:nvGrpSpPr>
        <p:grpSpPr>
          <a:xfrm rot="10800000" flipH="1">
            <a:off x="4656984" y="2433673"/>
            <a:ext cx="1199285" cy="1397711"/>
            <a:chOff x="4666548" y="1795291"/>
            <a:chExt cx="1338438" cy="1559886"/>
          </a:xfrm>
        </p:grpSpPr>
        <p:sp>
          <p:nvSpPr>
            <p:cNvPr id="65" name="Bent Arrow 64"/>
            <p:cNvSpPr/>
            <p:nvPr/>
          </p:nvSpPr>
          <p:spPr>
            <a:xfrm rot="10800000" flipH="1" flipV="1">
              <a:off x="5236854" y="1795291"/>
              <a:ext cx="768132" cy="1169914"/>
            </a:xfrm>
            <a:prstGeom prst="bentArrow">
              <a:avLst>
                <a:gd name="adj1" fmla="val 25864"/>
                <a:gd name="adj2" fmla="val 12932"/>
                <a:gd name="adj3" fmla="val 0"/>
                <a:gd name="adj4" fmla="val 519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solidFill>
              </a:endParaRPr>
            </a:p>
          </p:txBody>
        </p:sp>
        <p:sp>
          <p:nvSpPr>
            <p:cNvPr id="66" name="Bent Arrow 65"/>
            <p:cNvSpPr/>
            <p:nvPr/>
          </p:nvSpPr>
          <p:spPr>
            <a:xfrm flipH="1" flipV="1">
              <a:off x="4666548" y="2534418"/>
              <a:ext cx="768132" cy="820759"/>
            </a:xfrm>
            <a:prstGeom prst="bentArrow">
              <a:avLst>
                <a:gd name="adj1" fmla="val 25864"/>
                <a:gd name="adj2" fmla="val 12932"/>
                <a:gd name="adj3" fmla="val 0"/>
                <a:gd name="adj4" fmla="val 5195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49" name="Group 122"/>
          <p:cNvGrpSpPr/>
          <p:nvPr/>
        </p:nvGrpSpPr>
        <p:grpSpPr>
          <a:xfrm rot="10800000" flipH="1">
            <a:off x="3434249" y="2433674"/>
            <a:ext cx="1249536" cy="1397710"/>
            <a:chOff x="3301940" y="1795291"/>
            <a:chExt cx="1394519" cy="1559885"/>
          </a:xfrm>
        </p:grpSpPr>
        <p:sp>
          <p:nvSpPr>
            <p:cNvPr id="63" name="Bent Arrow 62"/>
            <p:cNvSpPr/>
            <p:nvPr/>
          </p:nvSpPr>
          <p:spPr>
            <a:xfrm rot="10800000" flipV="1">
              <a:off x="3301940" y="1795291"/>
              <a:ext cx="768132" cy="1131289"/>
            </a:xfrm>
            <a:prstGeom prst="bentArrow">
              <a:avLst>
                <a:gd name="adj1" fmla="val 25864"/>
                <a:gd name="adj2" fmla="val 12932"/>
                <a:gd name="adj3" fmla="val 0"/>
                <a:gd name="adj4" fmla="val 519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Bent Arrow 63"/>
            <p:cNvSpPr/>
            <p:nvPr/>
          </p:nvSpPr>
          <p:spPr>
            <a:xfrm rot="5400000" flipH="1" flipV="1">
              <a:off x="3873873" y="2532591"/>
              <a:ext cx="820759" cy="824412"/>
            </a:xfrm>
            <a:prstGeom prst="bentArrow">
              <a:avLst>
                <a:gd name="adj1" fmla="val 25864"/>
                <a:gd name="adj2" fmla="val 12061"/>
                <a:gd name="adj3" fmla="val 290"/>
                <a:gd name="adj4" fmla="val 5195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50" name="Group 121"/>
          <p:cNvGrpSpPr/>
          <p:nvPr/>
        </p:nvGrpSpPr>
        <p:grpSpPr>
          <a:xfrm rot="10800000" flipH="1">
            <a:off x="2234964" y="2433673"/>
            <a:ext cx="1201710" cy="1397711"/>
            <a:chOff x="1963502" y="1795291"/>
            <a:chExt cx="1341144" cy="1559886"/>
          </a:xfrm>
        </p:grpSpPr>
        <p:sp>
          <p:nvSpPr>
            <p:cNvPr id="61" name="Bent Arrow 60"/>
            <p:cNvSpPr/>
            <p:nvPr/>
          </p:nvSpPr>
          <p:spPr>
            <a:xfrm rot="10800000" flipH="1" flipV="1">
              <a:off x="2536514" y="1795291"/>
              <a:ext cx="768132" cy="1169914"/>
            </a:xfrm>
            <a:prstGeom prst="bentArrow">
              <a:avLst>
                <a:gd name="adj1" fmla="val 25610"/>
                <a:gd name="adj2" fmla="val 12932"/>
                <a:gd name="adj3" fmla="val 0"/>
                <a:gd name="adj4" fmla="val 519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solidFill>
              </a:endParaRPr>
            </a:p>
          </p:txBody>
        </p:sp>
        <p:sp>
          <p:nvSpPr>
            <p:cNvPr id="62" name="Bent Arrow 61"/>
            <p:cNvSpPr/>
            <p:nvPr/>
          </p:nvSpPr>
          <p:spPr>
            <a:xfrm flipH="1" flipV="1">
              <a:off x="1963502" y="2534418"/>
              <a:ext cx="768132" cy="820759"/>
            </a:xfrm>
            <a:prstGeom prst="bentArrow">
              <a:avLst>
                <a:gd name="adj1" fmla="val 25864"/>
                <a:gd name="adj2" fmla="val 12622"/>
                <a:gd name="adj3" fmla="val 0"/>
                <a:gd name="adj4" fmla="val 519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51" name="Oval 50"/>
          <p:cNvSpPr/>
          <p:nvPr/>
        </p:nvSpPr>
        <p:spPr>
          <a:xfrm flipH="1">
            <a:off x="1864433" y="2175583"/>
            <a:ext cx="722650" cy="722650"/>
          </a:xfrm>
          <a:prstGeom prst="ellipse">
            <a:avLst/>
          </a:prstGeom>
          <a:solidFill>
            <a:schemeClr val="bg1"/>
          </a:solidFill>
          <a:ln w="12700">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accent1"/>
                </a:solidFill>
              </a:rPr>
              <a:t>01</a:t>
            </a:r>
          </a:p>
        </p:txBody>
      </p:sp>
      <p:sp>
        <p:nvSpPr>
          <p:cNvPr id="52" name="Oval 51"/>
          <p:cNvSpPr/>
          <p:nvPr/>
        </p:nvSpPr>
        <p:spPr>
          <a:xfrm flipH="1">
            <a:off x="4297765" y="2154911"/>
            <a:ext cx="722650" cy="722650"/>
          </a:xfrm>
          <a:prstGeom prst="ellipse">
            <a:avLst/>
          </a:prstGeom>
          <a:solidFill>
            <a:schemeClr val="bg1"/>
          </a:solidFill>
          <a:ln w="127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accent3"/>
                </a:solidFill>
              </a:rPr>
              <a:t>03</a:t>
            </a:r>
          </a:p>
        </p:txBody>
      </p:sp>
      <p:sp>
        <p:nvSpPr>
          <p:cNvPr id="53" name="Oval 52"/>
          <p:cNvSpPr/>
          <p:nvPr/>
        </p:nvSpPr>
        <p:spPr>
          <a:xfrm flipH="1">
            <a:off x="3072923" y="3388397"/>
            <a:ext cx="722650" cy="722650"/>
          </a:xfrm>
          <a:prstGeom prst="ellipse">
            <a:avLst/>
          </a:prstGeom>
          <a:solidFill>
            <a:schemeClr val="bg1"/>
          </a:solidFill>
          <a:ln w="127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accent2"/>
                </a:solidFill>
              </a:rPr>
              <a:t>02</a:t>
            </a:r>
          </a:p>
        </p:txBody>
      </p:sp>
      <p:sp>
        <p:nvSpPr>
          <p:cNvPr id="54" name="Oval 53"/>
          <p:cNvSpPr/>
          <p:nvPr/>
        </p:nvSpPr>
        <p:spPr>
          <a:xfrm flipH="1">
            <a:off x="6714347" y="2194282"/>
            <a:ext cx="722650" cy="722650"/>
          </a:xfrm>
          <a:prstGeom prst="ellipse">
            <a:avLst/>
          </a:prstGeom>
          <a:solidFill>
            <a:schemeClr val="bg1"/>
          </a:solidFill>
          <a:ln w="12700">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accent5"/>
                </a:solidFill>
              </a:rPr>
              <a:t>05</a:t>
            </a:r>
          </a:p>
        </p:txBody>
      </p:sp>
      <p:sp>
        <p:nvSpPr>
          <p:cNvPr id="55" name="Oval 54"/>
          <p:cNvSpPr/>
          <p:nvPr/>
        </p:nvSpPr>
        <p:spPr>
          <a:xfrm flipH="1">
            <a:off x="5467326" y="3397215"/>
            <a:ext cx="722650" cy="722650"/>
          </a:xfrm>
          <a:prstGeom prst="ellipse">
            <a:avLst/>
          </a:prstGeom>
          <a:solidFill>
            <a:schemeClr val="bg1"/>
          </a:solidFill>
          <a:ln w="12700">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b="1" dirty="0">
                <a:solidFill>
                  <a:schemeClr val="accent4"/>
                </a:solidFill>
              </a:rPr>
              <a:t>04</a:t>
            </a:r>
          </a:p>
        </p:txBody>
      </p:sp>
      <p:sp>
        <p:nvSpPr>
          <p:cNvPr id="56" name="Rectangle 55"/>
          <p:cNvSpPr/>
          <p:nvPr/>
        </p:nvSpPr>
        <p:spPr>
          <a:xfrm flipH="1">
            <a:off x="4841579" y="4095591"/>
            <a:ext cx="1974142" cy="842538"/>
          </a:xfrm>
          <a:prstGeom prst="rect">
            <a:avLst/>
          </a:prstGeom>
        </p:spPr>
        <p:txBody>
          <a:bodyPr wrap="square" anchor="ctr">
            <a:spAutoFit/>
          </a:bodyPr>
          <a:lstStyle/>
          <a:p>
            <a:pPr algn="ctr">
              <a:lnSpc>
                <a:spcPct val="130000"/>
              </a:lnSpc>
            </a:pPr>
            <a:r>
              <a:rPr lang="en-US" sz="1050" b="1" dirty="0">
                <a:solidFill>
                  <a:schemeClr val="accent4"/>
                </a:solidFill>
              </a:rPr>
              <a:t>Your Title Here</a:t>
            </a:r>
          </a:p>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57" name="Rectangle 56"/>
          <p:cNvSpPr/>
          <p:nvPr/>
        </p:nvSpPr>
        <p:spPr>
          <a:xfrm flipH="1">
            <a:off x="2447177" y="4095591"/>
            <a:ext cx="1974142" cy="842538"/>
          </a:xfrm>
          <a:prstGeom prst="rect">
            <a:avLst/>
          </a:prstGeom>
        </p:spPr>
        <p:txBody>
          <a:bodyPr wrap="square" anchor="ctr">
            <a:spAutoFit/>
          </a:bodyPr>
          <a:lstStyle/>
          <a:p>
            <a:pPr algn="ctr">
              <a:lnSpc>
                <a:spcPct val="130000"/>
              </a:lnSpc>
            </a:pPr>
            <a:r>
              <a:rPr lang="en-US" sz="1050" b="1" dirty="0">
                <a:solidFill>
                  <a:schemeClr val="accent2"/>
                </a:solidFill>
              </a:rPr>
              <a:t>Your Title Here</a:t>
            </a:r>
          </a:p>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58" name="Rectangle 57"/>
          <p:cNvSpPr/>
          <p:nvPr/>
        </p:nvSpPr>
        <p:spPr>
          <a:xfrm flipH="1">
            <a:off x="1238687" y="1258894"/>
            <a:ext cx="1974142" cy="842538"/>
          </a:xfrm>
          <a:prstGeom prst="rect">
            <a:avLst/>
          </a:prstGeom>
        </p:spPr>
        <p:txBody>
          <a:bodyPr wrap="square" anchor="ctr">
            <a:spAutoFit/>
          </a:bodyPr>
          <a:lstStyle/>
          <a:p>
            <a:pPr algn="ctr">
              <a:lnSpc>
                <a:spcPct val="130000"/>
              </a:lnSpc>
            </a:pPr>
            <a:r>
              <a:rPr lang="en-US" sz="1050" b="1" dirty="0">
                <a:solidFill>
                  <a:schemeClr val="accent1"/>
                </a:solidFill>
              </a:rPr>
              <a:t>Your Title Here</a:t>
            </a:r>
          </a:p>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59" name="Rectangle 58"/>
          <p:cNvSpPr/>
          <p:nvPr/>
        </p:nvSpPr>
        <p:spPr>
          <a:xfrm flipH="1">
            <a:off x="3669913" y="1258894"/>
            <a:ext cx="1974142" cy="842538"/>
          </a:xfrm>
          <a:prstGeom prst="rect">
            <a:avLst/>
          </a:prstGeom>
        </p:spPr>
        <p:txBody>
          <a:bodyPr wrap="square" anchor="ctr">
            <a:spAutoFit/>
          </a:bodyPr>
          <a:lstStyle/>
          <a:p>
            <a:pPr algn="ctr">
              <a:lnSpc>
                <a:spcPct val="130000"/>
              </a:lnSpc>
            </a:pPr>
            <a:r>
              <a:rPr lang="en-US" sz="1050" b="1" dirty="0">
                <a:solidFill>
                  <a:schemeClr val="accent3"/>
                </a:solidFill>
              </a:rPr>
              <a:t>Your Title Here</a:t>
            </a:r>
          </a:p>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60" name="Rectangle 59"/>
          <p:cNvSpPr/>
          <p:nvPr/>
        </p:nvSpPr>
        <p:spPr>
          <a:xfrm flipH="1">
            <a:off x="6086110" y="1258894"/>
            <a:ext cx="1974142" cy="842538"/>
          </a:xfrm>
          <a:prstGeom prst="rect">
            <a:avLst/>
          </a:prstGeom>
        </p:spPr>
        <p:txBody>
          <a:bodyPr wrap="square" anchor="ctr">
            <a:spAutoFit/>
          </a:bodyPr>
          <a:lstStyle/>
          <a:p>
            <a:pPr algn="ctr">
              <a:lnSpc>
                <a:spcPct val="130000"/>
              </a:lnSpc>
            </a:pPr>
            <a:r>
              <a:rPr lang="en-US" sz="1050" b="1" dirty="0">
                <a:solidFill>
                  <a:schemeClr val="accent5"/>
                </a:solidFill>
              </a:rPr>
              <a:t>Your Title Here</a:t>
            </a:r>
          </a:p>
          <a:p>
            <a:pPr algn="ctr">
              <a:lnSpc>
                <a:spcPct val="13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Tree>
    <p:extLst>
      <p:ext uri="{BB962C8B-B14F-4D97-AF65-F5344CB8AC3E}">
        <p14:creationId xmlns:p14="http://schemas.microsoft.com/office/powerpoint/2010/main" val="3048325659"/>
      </p:ext>
    </p:extLst>
  </p:cSld>
  <p:clrMapOvr>
    <a:masterClrMapping/>
  </p:clrMapOvr>
  <p:transition spd="slow">
    <p:push dir="u"/>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a:t>Process Infographic</a:t>
            </a:r>
          </a:p>
        </p:txBody>
      </p:sp>
      <p:grpSp>
        <p:nvGrpSpPr>
          <p:cNvPr id="10" name="Group 9"/>
          <p:cNvGrpSpPr/>
          <p:nvPr/>
        </p:nvGrpSpPr>
        <p:grpSpPr>
          <a:xfrm>
            <a:off x="4915788" y="1601562"/>
            <a:ext cx="1870704" cy="1870702"/>
            <a:chOff x="4915788" y="1601562"/>
            <a:chExt cx="1870704" cy="1870702"/>
          </a:xfrm>
        </p:grpSpPr>
        <p:sp>
          <p:nvSpPr>
            <p:cNvPr id="50" name="Oval 49"/>
            <p:cNvSpPr/>
            <p:nvPr/>
          </p:nvSpPr>
          <p:spPr>
            <a:xfrm>
              <a:off x="4915788" y="1601562"/>
              <a:ext cx="1870704" cy="1870702"/>
            </a:xfrm>
            <a:prstGeom prst="ellipse">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3" name="Pie 52"/>
            <p:cNvSpPr/>
            <p:nvPr/>
          </p:nvSpPr>
          <p:spPr>
            <a:xfrm flipH="1">
              <a:off x="4915788" y="1601562"/>
              <a:ext cx="1870702" cy="1870702"/>
            </a:xfrm>
            <a:prstGeom prst="pie">
              <a:avLst>
                <a:gd name="adj1" fmla="val 11755997"/>
                <a:gd name="adj2" fmla="val 1620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4" name="Oval 53"/>
            <p:cNvSpPr/>
            <p:nvPr/>
          </p:nvSpPr>
          <p:spPr>
            <a:xfrm>
              <a:off x="5051905" y="1737681"/>
              <a:ext cx="1598471" cy="15984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3" name="TextBox 32"/>
          <p:cNvSpPr txBox="1"/>
          <p:nvPr/>
        </p:nvSpPr>
        <p:spPr>
          <a:xfrm>
            <a:off x="5485257" y="2013179"/>
            <a:ext cx="731765" cy="415498"/>
          </a:xfrm>
          <a:prstGeom prst="rect">
            <a:avLst/>
          </a:prstGeom>
          <a:noFill/>
        </p:spPr>
        <p:txBody>
          <a:bodyPr wrap="square" rtlCol="0">
            <a:spAutoFit/>
          </a:bodyPr>
          <a:lstStyle/>
          <a:p>
            <a:pPr algn="ctr"/>
            <a:r>
              <a:rPr lang="ar-SY" sz="2100" dirty="0" smtClean="0">
                <a:solidFill>
                  <a:schemeClr val="accent3"/>
                </a:solidFill>
              </a:rPr>
              <a:t>20</a:t>
            </a:r>
            <a:r>
              <a:rPr lang="en-US" sz="2100" dirty="0" smtClean="0">
                <a:solidFill>
                  <a:schemeClr val="accent3"/>
                </a:solidFill>
              </a:rPr>
              <a:t>%</a:t>
            </a:r>
            <a:endParaRPr lang="en-US" sz="2100" dirty="0">
              <a:solidFill>
                <a:schemeClr val="accent3"/>
              </a:solidFill>
            </a:endParaRPr>
          </a:p>
        </p:txBody>
      </p:sp>
      <p:sp>
        <p:nvSpPr>
          <p:cNvPr id="36" name="Rectangle 35"/>
          <p:cNvSpPr/>
          <p:nvPr/>
        </p:nvSpPr>
        <p:spPr>
          <a:xfrm>
            <a:off x="5045781" y="2405595"/>
            <a:ext cx="1610717" cy="559769"/>
          </a:xfrm>
          <a:prstGeom prst="rect">
            <a:avLst/>
          </a:prstGeom>
        </p:spPr>
        <p:txBody>
          <a:bodyPr wrap="square">
            <a:spAutoFit/>
          </a:bodyPr>
          <a:lstStyle/>
          <a:p>
            <a:pPr algn="ctr">
              <a:lnSpc>
                <a:spcPct val="150000"/>
              </a:lnSpc>
            </a:pPr>
            <a:r>
              <a:rPr lang="en-US" sz="1200" b="1" dirty="0">
                <a:solidFill>
                  <a:schemeClr val="tx1">
                    <a:lumMod val="75000"/>
                    <a:lumOff val="25000"/>
                  </a:schemeClr>
                </a:solidFill>
              </a:rPr>
              <a:t>Your Title Here</a:t>
            </a:r>
            <a:endParaRPr lang="en-US" sz="1200" dirty="0">
              <a:solidFill>
                <a:schemeClr val="tx1">
                  <a:lumMod val="75000"/>
                  <a:lumOff val="25000"/>
                </a:schemeClr>
              </a:solidFill>
              <a:latin typeface="Roboto (Body)"/>
            </a:endParaRPr>
          </a:p>
          <a:p>
            <a:pPr algn="ctr">
              <a:lnSpc>
                <a:spcPct val="150000"/>
              </a:lnSpc>
            </a:pPr>
            <a:r>
              <a:rPr lang="en-US" sz="825" dirty="0">
                <a:solidFill>
                  <a:schemeClr val="tx1">
                    <a:lumMod val="75000"/>
                    <a:lumOff val="25000"/>
                  </a:schemeClr>
                </a:solidFill>
                <a:latin typeface="Roboto (Body)"/>
              </a:rPr>
              <a:t>It is a long established</a:t>
            </a:r>
          </a:p>
        </p:txBody>
      </p:sp>
      <p:grpSp>
        <p:nvGrpSpPr>
          <p:cNvPr id="8" name="Group 7"/>
          <p:cNvGrpSpPr/>
          <p:nvPr/>
        </p:nvGrpSpPr>
        <p:grpSpPr>
          <a:xfrm>
            <a:off x="850924" y="1734695"/>
            <a:ext cx="2331020" cy="2331020"/>
            <a:chOff x="850924" y="1734695"/>
            <a:chExt cx="2331020" cy="2331020"/>
          </a:xfrm>
        </p:grpSpPr>
        <p:sp>
          <p:nvSpPr>
            <p:cNvPr id="55" name="Oval 54"/>
            <p:cNvSpPr/>
            <p:nvPr/>
          </p:nvSpPr>
          <p:spPr>
            <a:xfrm>
              <a:off x="850924" y="1734697"/>
              <a:ext cx="2331018" cy="2331018"/>
            </a:xfrm>
            <a:prstGeom prst="ellipse">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6" name="Pie 55"/>
            <p:cNvSpPr/>
            <p:nvPr/>
          </p:nvSpPr>
          <p:spPr>
            <a:xfrm flipH="1">
              <a:off x="850926" y="1734695"/>
              <a:ext cx="2331018" cy="2331018"/>
            </a:xfrm>
            <a:prstGeom prst="pie">
              <a:avLst>
                <a:gd name="adj1" fmla="val 18902831"/>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7" name="Oval 56"/>
            <p:cNvSpPr/>
            <p:nvPr/>
          </p:nvSpPr>
          <p:spPr>
            <a:xfrm>
              <a:off x="1013133" y="1896905"/>
              <a:ext cx="2006598" cy="20065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23" name="TextBox 22"/>
          <p:cNvSpPr txBox="1"/>
          <p:nvPr/>
        </p:nvSpPr>
        <p:spPr>
          <a:xfrm>
            <a:off x="1554469" y="2187731"/>
            <a:ext cx="923936" cy="461665"/>
          </a:xfrm>
          <a:prstGeom prst="rect">
            <a:avLst/>
          </a:prstGeom>
          <a:noFill/>
        </p:spPr>
        <p:txBody>
          <a:bodyPr wrap="square" rtlCol="0">
            <a:spAutoFit/>
          </a:bodyPr>
          <a:lstStyle/>
          <a:p>
            <a:pPr algn="ctr"/>
            <a:r>
              <a:rPr lang="ar-SY" sz="2400" dirty="0" smtClean="0">
                <a:solidFill>
                  <a:schemeClr val="accent1"/>
                </a:solidFill>
              </a:rPr>
              <a:t>80</a:t>
            </a:r>
            <a:r>
              <a:rPr lang="en-US" sz="2400" dirty="0" smtClean="0">
                <a:solidFill>
                  <a:schemeClr val="accent1"/>
                </a:solidFill>
              </a:rPr>
              <a:t>%</a:t>
            </a:r>
            <a:endParaRPr lang="en-US" sz="2400" dirty="0">
              <a:solidFill>
                <a:schemeClr val="accent1"/>
              </a:solidFill>
            </a:endParaRPr>
          </a:p>
        </p:txBody>
      </p:sp>
      <p:sp>
        <p:nvSpPr>
          <p:cNvPr id="34" name="Rectangle 33"/>
          <p:cNvSpPr/>
          <p:nvPr/>
        </p:nvSpPr>
        <p:spPr>
          <a:xfrm>
            <a:off x="1177643" y="2626312"/>
            <a:ext cx="1677588" cy="940642"/>
          </a:xfrm>
          <a:prstGeom prst="rect">
            <a:avLst/>
          </a:prstGeom>
        </p:spPr>
        <p:txBody>
          <a:bodyPr wrap="square">
            <a:spAutoFit/>
          </a:bodyPr>
          <a:lstStyle/>
          <a:p>
            <a:pPr algn="ctr">
              <a:lnSpc>
                <a:spcPct val="150000"/>
              </a:lnSpc>
            </a:pPr>
            <a:r>
              <a:rPr lang="en-US" sz="1200" b="1" dirty="0">
                <a:solidFill>
                  <a:schemeClr val="tx1">
                    <a:lumMod val="75000"/>
                    <a:lumOff val="25000"/>
                  </a:schemeClr>
                </a:solidFill>
              </a:rPr>
              <a:t>Your Title Here</a:t>
            </a:r>
            <a:endParaRPr lang="en-US" sz="1200" dirty="0">
              <a:solidFill>
                <a:schemeClr val="tx1">
                  <a:lumMod val="75000"/>
                  <a:lumOff val="25000"/>
                </a:schemeClr>
              </a:solidFill>
              <a:latin typeface="Roboto (Body)"/>
            </a:endParaRPr>
          </a:p>
          <a:p>
            <a:pPr algn="ctr">
              <a:lnSpc>
                <a:spcPct val="150000"/>
              </a:lnSpc>
            </a:pPr>
            <a:r>
              <a:rPr lang="en-US" sz="825" dirty="0">
                <a:solidFill>
                  <a:schemeClr val="tx1">
                    <a:lumMod val="75000"/>
                    <a:lumOff val="25000"/>
                  </a:schemeClr>
                </a:solidFill>
                <a:latin typeface="Roboto (Body)"/>
              </a:rPr>
              <a:t>It is a long established fact that a reader will be distracted by the readable content</a:t>
            </a:r>
          </a:p>
        </p:txBody>
      </p:sp>
      <p:grpSp>
        <p:nvGrpSpPr>
          <p:cNvPr id="9" name="Group 8"/>
          <p:cNvGrpSpPr/>
          <p:nvPr/>
        </p:nvGrpSpPr>
        <p:grpSpPr>
          <a:xfrm>
            <a:off x="3047182" y="2348288"/>
            <a:ext cx="2247138" cy="2247138"/>
            <a:chOff x="3047182" y="2348288"/>
            <a:chExt cx="2247138" cy="2247138"/>
          </a:xfrm>
        </p:grpSpPr>
        <p:sp>
          <p:nvSpPr>
            <p:cNvPr id="47" name="Oval 46"/>
            <p:cNvSpPr/>
            <p:nvPr/>
          </p:nvSpPr>
          <p:spPr>
            <a:xfrm>
              <a:off x="3047182" y="2348288"/>
              <a:ext cx="2247138" cy="2247138"/>
            </a:xfrm>
            <a:prstGeom prst="ellipse">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Pie 47"/>
            <p:cNvSpPr/>
            <p:nvPr/>
          </p:nvSpPr>
          <p:spPr>
            <a:xfrm flipH="1">
              <a:off x="3047184" y="2348288"/>
              <a:ext cx="2247136" cy="2247138"/>
            </a:xfrm>
            <a:prstGeom prst="pie">
              <a:avLst>
                <a:gd name="adj1" fmla="val 582266"/>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3210159" y="2511269"/>
              <a:ext cx="1921182" cy="19211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Box 23"/>
          <p:cNvSpPr txBox="1"/>
          <p:nvPr/>
        </p:nvSpPr>
        <p:spPr>
          <a:xfrm>
            <a:off x="3757775" y="2938066"/>
            <a:ext cx="825956" cy="415498"/>
          </a:xfrm>
          <a:prstGeom prst="rect">
            <a:avLst/>
          </a:prstGeom>
          <a:noFill/>
        </p:spPr>
        <p:txBody>
          <a:bodyPr wrap="square" rtlCol="0">
            <a:spAutoFit/>
          </a:bodyPr>
          <a:lstStyle/>
          <a:p>
            <a:pPr algn="ctr"/>
            <a:r>
              <a:rPr lang="ar-SY" sz="2100" dirty="0" smtClean="0">
                <a:solidFill>
                  <a:schemeClr val="accent2"/>
                </a:solidFill>
              </a:rPr>
              <a:t>70</a:t>
            </a:r>
            <a:r>
              <a:rPr lang="en-US" sz="2100" dirty="0" smtClean="0">
                <a:solidFill>
                  <a:schemeClr val="accent2"/>
                </a:solidFill>
              </a:rPr>
              <a:t>%</a:t>
            </a:r>
            <a:endParaRPr lang="en-US" sz="2100" dirty="0">
              <a:solidFill>
                <a:schemeClr val="accent2"/>
              </a:solidFill>
            </a:endParaRPr>
          </a:p>
        </p:txBody>
      </p:sp>
      <p:sp>
        <p:nvSpPr>
          <p:cNvPr id="35" name="Rectangle 34"/>
          <p:cNvSpPr/>
          <p:nvPr/>
        </p:nvSpPr>
        <p:spPr>
          <a:xfrm>
            <a:off x="3331959" y="3330482"/>
            <a:ext cx="1677588" cy="750205"/>
          </a:xfrm>
          <a:prstGeom prst="rect">
            <a:avLst/>
          </a:prstGeom>
        </p:spPr>
        <p:txBody>
          <a:bodyPr wrap="square">
            <a:spAutoFit/>
          </a:bodyPr>
          <a:lstStyle/>
          <a:p>
            <a:pPr algn="ctr">
              <a:lnSpc>
                <a:spcPct val="150000"/>
              </a:lnSpc>
            </a:pPr>
            <a:r>
              <a:rPr lang="en-US" sz="1200" b="1" dirty="0">
                <a:solidFill>
                  <a:schemeClr val="tx1">
                    <a:lumMod val="75000"/>
                    <a:lumOff val="25000"/>
                  </a:schemeClr>
                </a:solidFill>
              </a:rPr>
              <a:t>Your Title Here</a:t>
            </a:r>
            <a:endParaRPr lang="en-US" sz="1200" dirty="0">
              <a:solidFill>
                <a:schemeClr val="tx1">
                  <a:lumMod val="75000"/>
                  <a:lumOff val="25000"/>
                </a:schemeClr>
              </a:solidFill>
              <a:latin typeface="Roboto (Body)"/>
            </a:endParaRPr>
          </a:p>
          <a:p>
            <a:pPr algn="ctr">
              <a:lnSpc>
                <a:spcPct val="150000"/>
              </a:lnSpc>
            </a:pPr>
            <a:r>
              <a:rPr lang="en-US" sz="825" dirty="0">
                <a:solidFill>
                  <a:schemeClr val="tx1">
                    <a:lumMod val="75000"/>
                    <a:lumOff val="25000"/>
                  </a:schemeClr>
                </a:solidFill>
                <a:latin typeface="Roboto (Body)"/>
              </a:rPr>
              <a:t>It is a long established fact that a reader will be distracted</a:t>
            </a:r>
          </a:p>
        </p:txBody>
      </p:sp>
      <p:grpSp>
        <p:nvGrpSpPr>
          <p:cNvPr id="11" name="Group 10"/>
          <p:cNvGrpSpPr/>
          <p:nvPr/>
        </p:nvGrpSpPr>
        <p:grpSpPr>
          <a:xfrm>
            <a:off x="6485947" y="2568292"/>
            <a:ext cx="1807130" cy="1807130"/>
            <a:chOff x="6485947" y="2568292"/>
            <a:chExt cx="1807130" cy="1807130"/>
          </a:xfrm>
        </p:grpSpPr>
        <p:sp>
          <p:nvSpPr>
            <p:cNvPr id="40" name="Oval 39"/>
            <p:cNvSpPr/>
            <p:nvPr/>
          </p:nvSpPr>
          <p:spPr>
            <a:xfrm>
              <a:off x="6485947" y="2568292"/>
              <a:ext cx="1807130" cy="1807130"/>
            </a:xfrm>
            <a:prstGeom prst="ellipse">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Pie 44"/>
            <p:cNvSpPr/>
            <p:nvPr/>
          </p:nvSpPr>
          <p:spPr>
            <a:xfrm flipH="1">
              <a:off x="6485947" y="2568292"/>
              <a:ext cx="1807130" cy="1807130"/>
            </a:xfrm>
            <a:prstGeom prst="pie">
              <a:avLst>
                <a:gd name="adj1" fmla="val 10812690"/>
                <a:gd name="adj2" fmla="val 162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6617012" y="2699359"/>
              <a:ext cx="1545000" cy="15449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TextBox 37"/>
          <p:cNvSpPr txBox="1"/>
          <p:nvPr/>
        </p:nvSpPr>
        <p:spPr>
          <a:xfrm>
            <a:off x="7057398" y="2928286"/>
            <a:ext cx="664227" cy="400110"/>
          </a:xfrm>
          <a:prstGeom prst="rect">
            <a:avLst/>
          </a:prstGeom>
          <a:noFill/>
        </p:spPr>
        <p:txBody>
          <a:bodyPr wrap="square" rtlCol="0">
            <a:spAutoFit/>
          </a:bodyPr>
          <a:lstStyle/>
          <a:p>
            <a:pPr algn="ctr"/>
            <a:r>
              <a:rPr lang="ar-SY" sz="2000" dirty="0" smtClean="0">
                <a:solidFill>
                  <a:schemeClr val="accent4"/>
                </a:solidFill>
              </a:rPr>
              <a:t>25</a:t>
            </a:r>
            <a:r>
              <a:rPr lang="en-US" sz="2000" dirty="0" smtClean="0">
                <a:solidFill>
                  <a:schemeClr val="accent4"/>
                </a:solidFill>
              </a:rPr>
              <a:t>%</a:t>
            </a:r>
            <a:endParaRPr lang="en-US" sz="2000" dirty="0">
              <a:solidFill>
                <a:schemeClr val="accent4"/>
              </a:solidFill>
            </a:endParaRPr>
          </a:p>
        </p:txBody>
      </p:sp>
      <p:sp>
        <p:nvSpPr>
          <p:cNvPr id="39" name="Rectangle 38"/>
          <p:cNvSpPr/>
          <p:nvPr/>
        </p:nvSpPr>
        <p:spPr>
          <a:xfrm>
            <a:off x="6714960" y="3243864"/>
            <a:ext cx="1349102" cy="900246"/>
          </a:xfrm>
          <a:prstGeom prst="rect">
            <a:avLst/>
          </a:prstGeom>
        </p:spPr>
        <p:txBody>
          <a:bodyPr wrap="square">
            <a:spAutoFit/>
          </a:bodyPr>
          <a:lstStyle/>
          <a:p>
            <a:pPr algn="ctr">
              <a:lnSpc>
                <a:spcPct val="150000"/>
              </a:lnSpc>
            </a:pPr>
            <a:r>
              <a:rPr lang="en-US" sz="1100" b="1" dirty="0">
                <a:solidFill>
                  <a:schemeClr val="tx1">
                    <a:lumMod val="75000"/>
                    <a:lumOff val="25000"/>
                  </a:schemeClr>
                </a:solidFill>
              </a:rPr>
              <a:t>Your Title Here</a:t>
            </a:r>
            <a:endParaRPr lang="en-US" sz="1100" dirty="0">
              <a:solidFill>
                <a:schemeClr val="tx1">
                  <a:lumMod val="75000"/>
                  <a:lumOff val="25000"/>
                </a:schemeClr>
              </a:solidFill>
              <a:latin typeface="Roboto (Body)"/>
            </a:endParaRPr>
          </a:p>
          <a:p>
            <a:pPr algn="ctr">
              <a:lnSpc>
                <a:spcPct val="150000"/>
              </a:lnSpc>
            </a:pPr>
            <a:r>
              <a:rPr lang="en-US" sz="800" dirty="0">
                <a:solidFill>
                  <a:schemeClr val="tx1">
                    <a:lumMod val="75000"/>
                    <a:lumOff val="25000"/>
                  </a:schemeClr>
                </a:solidFill>
                <a:latin typeface="Roboto (Body)"/>
              </a:rPr>
              <a:t>It is a long established fact that a reader will be distracted</a:t>
            </a:r>
          </a:p>
        </p:txBody>
      </p:sp>
    </p:spTree>
    <p:extLst>
      <p:ext uri="{BB962C8B-B14F-4D97-AF65-F5344CB8AC3E}">
        <p14:creationId xmlns:p14="http://schemas.microsoft.com/office/powerpoint/2010/main" val="3591262629"/>
      </p:ext>
    </p:extLst>
  </p:cSld>
  <p:clrMapOvr>
    <a:masterClrMapping/>
  </p:clrMapOvr>
  <p:transition spd="slow">
    <p:push dir="u"/>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Step Infographic</a:t>
            </a:r>
          </a:p>
        </p:txBody>
      </p:sp>
      <p:sp>
        <p:nvSpPr>
          <p:cNvPr id="19" name="Freeform 18"/>
          <p:cNvSpPr/>
          <p:nvPr/>
        </p:nvSpPr>
        <p:spPr bwMode="auto">
          <a:xfrm rot="2700000">
            <a:off x="3922494" y="1834048"/>
            <a:ext cx="2370077" cy="1449957"/>
          </a:xfrm>
          <a:custGeom>
            <a:avLst/>
            <a:gdLst>
              <a:gd name="connsiteX0" fmla="*/ 1177779 w 2280445"/>
              <a:gd name="connsiteY0" fmla="*/ 0 h 1395123"/>
              <a:gd name="connsiteX1" fmla="*/ 1362606 w 2280445"/>
              <a:gd name="connsiteY1" fmla="*/ 76379 h 1395123"/>
              <a:gd name="connsiteX2" fmla="*/ 1439375 w 2280445"/>
              <a:gd name="connsiteY2" fmla="*/ 256506 h 1395123"/>
              <a:gd name="connsiteX3" fmla="*/ 2280445 w 2280445"/>
              <a:gd name="connsiteY3" fmla="*/ 255051 h 1395123"/>
              <a:gd name="connsiteX4" fmla="*/ 1879541 w 2280445"/>
              <a:gd name="connsiteY4" fmla="*/ 655955 h 1395123"/>
              <a:gd name="connsiteX5" fmla="*/ 1901470 w 2280445"/>
              <a:gd name="connsiteY5" fmla="*/ 671621 h 1395123"/>
              <a:gd name="connsiteX6" fmla="*/ 1946896 w 2280445"/>
              <a:gd name="connsiteY6" fmla="*/ 707650 h 1395123"/>
              <a:gd name="connsiteX7" fmla="*/ 1950066 w 2280445"/>
              <a:gd name="connsiteY7" fmla="*/ 995838 h 1395123"/>
              <a:gd name="connsiteX8" fmla="*/ 1660312 w 2280445"/>
              <a:gd name="connsiteY8" fmla="*/ 994234 h 1395123"/>
              <a:gd name="connsiteX9" fmla="*/ 1624282 w 2280445"/>
              <a:gd name="connsiteY9" fmla="*/ 948808 h 1395123"/>
              <a:gd name="connsiteX10" fmla="*/ 1610183 w 2280445"/>
              <a:gd name="connsiteY10" fmla="*/ 925313 h 1395123"/>
              <a:gd name="connsiteX11" fmla="*/ 1140373 w 2280445"/>
              <a:gd name="connsiteY11" fmla="*/ 1395123 h 1395123"/>
              <a:gd name="connsiteX12" fmla="*/ 704901 w 2280445"/>
              <a:gd name="connsiteY12" fmla="*/ 959651 h 1395123"/>
              <a:gd name="connsiteX13" fmla="*/ 734656 w 2280445"/>
              <a:gd name="connsiteY13" fmla="*/ 936162 h 1395123"/>
              <a:gd name="connsiteX14" fmla="*/ 736176 w 2280445"/>
              <a:gd name="connsiteY14" fmla="*/ 583758 h 1395123"/>
              <a:gd name="connsiteX15" fmla="*/ 386905 w 2280445"/>
              <a:gd name="connsiteY15" fmla="*/ 585279 h 1395123"/>
              <a:gd name="connsiteX16" fmla="*/ 360283 w 2280445"/>
              <a:gd name="connsiteY16" fmla="*/ 615034 h 1395123"/>
              <a:gd name="connsiteX17" fmla="*/ 0 w 2280445"/>
              <a:gd name="connsiteY17" fmla="*/ 254751 h 1395123"/>
              <a:gd name="connsiteX18" fmla="*/ 916251 w 2280445"/>
              <a:gd name="connsiteY18" fmla="*/ 256438 h 1395123"/>
              <a:gd name="connsiteX19" fmla="*/ 992973 w 2280445"/>
              <a:gd name="connsiteY19" fmla="*/ 76330 h 1395123"/>
              <a:gd name="connsiteX20" fmla="*/ 1177779 w 2280445"/>
              <a:gd name="connsiteY20" fmla="*/ 0 h 13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0445" h="1395123">
                <a:moveTo>
                  <a:pt x="1177779" y="0"/>
                </a:moveTo>
                <a:cubicBezTo>
                  <a:pt x="1244736" y="9"/>
                  <a:pt x="1311696" y="25469"/>
                  <a:pt x="1362606" y="76379"/>
                </a:cubicBezTo>
                <a:cubicBezTo>
                  <a:pt x="1412732" y="126505"/>
                  <a:pt x="1437800" y="189158"/>
                  <a:pt x="1439375" y="256506"/>
                </a:cubicBezTo>
                <a:cubicBezTo>
                  <a:pt x="1439375" y="256506"/>
                  <a:pt x="1439375" y="256506"/>
                  <a:pt x="2280445" y="255051"/>
                </a:cubicBezTo>
                <a:cubicBezTo>
                  <a:pt x="2280445" y="255051"/>
                  <a:pt x="2280445" y="255051"/>
                  <a:pt x="1879541" y="655955"/>
                </a:cubicBezTo>
                <a:cubicBezTo>
                  <a:pt x="1879541" y="655955"/>
                  <a:pt x="1879541" y="655955"/>
                  <a:pt x="1901470" y="671621"/>
                </a:cubicBezTo>
                <a:cubicBezTo>
                  <a:pt x="1923399" y="687286"/>
                  <a:pt x="1934364" y="695118"/>
                  <a:pt x="1946896" y="707650"/>
                </a:cubicBezTo>
                <a:cubicBezTo>
                  <a:pt x="2026784" y="787539"/>
                  <a:pt x="2028368" y="917537"/>
                  <a:pt x="1950066" y="995838"/>
                </a:cubicBezTo>
                <a:cubicBezTo>
                  <a:pt x="1870198" y="1075706"/>
                  <a:pt x="1740200" y="1074123"/>
                  <a:pt x="1660312" y="994234"/>
                </a:cubicBezTo>
                <a:cubicBezTo>
                  <a:pt x="1647780" y="981703"/>
                  <a:pt x="1639947" y="970738"/>
                  <a:pt x="1624282" y="948808"/>
                </a:cubicBezTo>
                <a:cubicBezTo>
                  <a:pt x="1624282" y="948808"/>
                  <a:pt x="1624282" y="948808"/>
                  <a:pt x="1610183" y="925313"/>
                </a:cubicBezTo>
                <a:cubicBezTo>
                  <a:pt x="1610183" y="925313"/>
                  <a:pt x="1610183" y="925313"/>
                  <a:pt x="1140373" y="1395123"/>
                </a:cubicBezTo>
                <a:cubicBezTo>
                  <a:pt x="1140373" y="1395123"/>
                  <a:pt x="1140373" y="1395123"/>
                  <a:pt x="704901" y="959651"/>
                </a:cubicBezTo>
                <a:cubicBezTo>
                  <a:pt x="715863" y="951822"/>
                  <a:pt x="725260" y="945558"/>
                  <a:pt x="734656" y="936162"/>
                </a:cubicBezTo>
                <a:cubicBezTo>
                  <a:pt x="831750" y="839068"/>
                  <a:pt x="833296" y="680878"/>
                  <a:pt x="736176" y="583758"/>
                </a:cubicBezTo>
                <a:cubicBezTo>
                  <a:pt x="640623" y="488205"/>
                  <a:pt x="483999" y="488184"/>
                  <a:pt x="386905" y="585279"/>
                </a:cubicBezTo>
                <a:cubicBezTo>
                  <a:pt x="375943" y="596241"/>
                  <a:pt x="368113" y="604071"/>
                  <a:pt x="360283" y="615034"/>
                </a:cubicBezTo>
                <a:cubicBezTo>
                  <a:pt x="360283" y="615034"/>
                  <a:pt x="360283" y="615034"/>
                  <a:pt x="0" y="254751"/>
                </a:cubicBezTo>
                <a:lnTo>
                  <a:pt x="916251" y="256438"/>
                </a:lnTo>
                <a:cubicBezTo>
                  <a:pt x="917808" y="189090"/>
                  <a:pt x="942860" y="126443"/>
                  <a:pt x="992973" y="76330"/>
                </a:cubicBezTo>
                <a:cubicBezTo>
                  <a:pt x="1043869" y="25434"/>
                  <a:pt x="1110823" y="-8"/>
                  <a:pt x="1177779" y="0"/>
                </a:cubicBezTo>
                <a:close/>
              </a:path>
            </a:pathLst>
          </a:custGeom>
          <a:solidFill>
            <a:schemeClr val="accent2"/>
          </a:solidFill>
          <a:ln w="16827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0" name="Freeform 19"/>
          <p:cNvSpPr/>
          <p:nvPr/>
        </p:nvSpPr>
        <p:spPr bwMode="auto">
          <a:xfrm rot="2700000">
            <a:off x="2854765" y="2905178"/>
            <a:ext cx="2362908" cy="1449555"/>
          </a:xfrm>
          <a:custGeom>
            <a:avLst/>
            <a:gdLst>
              <a:gd name="connsiteX0" fmla="*/ 1136663 w 2273548"/>
              <a:gd name="connsiteY0" fmla="*/ 0 h 1394736"/>
              <a:gd name="connsiteX1" fmla="*/ 1568867 w 2273548"/>
              <a:gd name="connsiteY1" fmla="*/ 432204 h 1394736"/>
              <a:gd name="connsiteX2" fmla="*/ 1539120 w 2273548"/>
              <a:gd name="connsiteY2" fmla="*/ 458820 h 1394736"/>
              <a:gd name="connsiteX3" fmla="*/ 1536022 w 2273548"/>
              <a:gd name="connsiteY3" fmla="*/ 809560 h 1394736"/>
              <a:gd name="connsiteX4" fmla="*/ 1888328 w 2273548"/>
              <a:gd name="connsiteY4" fmla="*/ 808029 h 1394736"/>
              <a:gd name="connsiteX5" fmla="*/ 1913378 w 2273548"/>
              <a:gd name="connsiteY5" fmla="*/ 776715 h 1394736"/>
              <a:gd name="connsiteX6" fmla="*/ 2273548 w 2273548"/>
              <a:gd name="connsiteY6" fmla="*/ 1136885 h 1394736"/>
              <a:gd name="connsiteX7" fmla="*/ 1360684 w 2273548"/>
              <a:gd name="connsiteY7" fmla="*/ 1135230 h 1394736"/>
              <a:gd name="connsiteX8" fmla="*/ 1283978 w 2273548"/>
              <a:gd name="connsiteY8" fmla="*/ 1318422 h 1394736"/>
              <a:gd name="connsiteX9" fmla="*/ 914448 w 2273548"/>
              <a:gd name="connsiteY9" fmla="*/ 1318385 h 1394736"/>
              <a:gd name="connsiteX10" fmla="*/ 837705 w 2273548"/>
              <a:gd name="connsiteY10" fmla="*/ 1135179 h 1394736"/>
              <a:gd name="connsiteX11" fmla="*/ 0 w 2273548"/>
              <a:gd name="connsiteY11" fmla="*/ 1136663 h 1394736"/>
              <a:gd name="connsiteX12" fmla="*/ 394544 w 2273548"/>
              <a:gd name="connsiteY12" fmla="*/ 742119 h 1394736"/>
              <a:gd name="connsiteX13" fmla="*/ 369490 w 2273548"/>
              <a:gd name="connsiteY13" fmla="*/ 726458 h 1394736"/>
              <a:gd name="connsiteX14" fmla="*/ 327210 w 2273548"/>
              <a:gd name="connsiteY14" fmla="*/ 693572 h 1394736"/>
              <a:gd name="connsiteX15" fmla="*/ 325616 w 2273548"/>
              <a:gd name="connsiteY15" fmla="*/ 403898 h 1394736"/>
              <a:gd name="connsiteX16" fmla="*/ 613724 w 2273548"/>
              <a:gd name="connsiteY16" fmla="*/ 407058 h 1394736"/>
              <a:gd name="connsiteX17" fmla="*/ 646610 w 2273548"/>
              <a:gd name="connsiteY17" fmla="*/ 449338 h 1394736"/>
              <a:gd name="connsiteX18" fmla="*/ 663836 w 2273548"/>
              <a:gd name="connsiteY18" fmla="*/ 472826 h 1394736"/>
              <a:gd name="connsiteX19" fmla="*/ 1136663 w 2273548"/>
              <a:gd name="connsiteY19" fmla="*/ 0 h 139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273548" h="1394736">
                <a:moveTo>
                  <a:pt x="1136663" y="0"/>
                </a:moveTo>
                <a:cubicBezTo>
                  <a:pt x="1136663" y="0"/>
                  <a:pt x="1136663" y="0"/>
                  <a:pt x="1568867" y="432204"/>
                </a:cubicBezTo>
                <a:cubicBezTo>
                  <a:pt x="1557907" y="440032"/>
                  <a:pt x="1548513" y="449426"/>
                  <a:pt x="1539120" y="458820"/>
                </a:cubicBezTo>
                <a:cubicBezTo>
                  <a:pt x="1442049" y="555891"/>
                  <a:pt x="1440499" y="714037"/>
                  <a:pt x="1536022" y="809560"/>
                </a:cubicBezTo>
                <a:cubicBezTo>
                  <a:pt x="1633112" y="906649"/>
                  <a:pt x="1791258" y="905099"/>
                  <a:pt x="1888328" y="808029"/>
                </a:cubicBezTo>
                <a:cubicBezTo>
                  <a:pt x="1899288" y="797069"/>
                  <a:pt x="1905550" y="787675"/>
                  <a:pt x="1913378" y="776715"/>
                </a:cubicBezTo>
                <a:cubicBezTo>
                  <a:pt x="1913378" y="776715"/>
                  <a:pt x="1913378" y="776715"/>
                  <a:pt x="2273548" y="1136885"/>
                </a:cubicBezTo>
                <a:lnTo>
                  <a:pt x="1360684" y="1135230"/>
                </a:lnTo>
                <a:cubicBezTo>
                  <a:pt x="1359125" y="1202560"/>
                  <a:pt x="1334079" y="1268321"/>
                  <a:pt x="1283978" y="1318422"/>
                </a:cubicBezTo>
                <a:cubicBezTo>
                  <a:pt x="1182211" y="1420189"/>
                  <a:pt x="1016235" y="1420173"/>
                  <a:pt x="914448" y="1318385"/>
                </a:cubicBezTo>
                <a:cubicBezTo>
                  <a:pt x="864337" y="1268275"/>
                  <a:pt x="839278" y="1202509"/>
                  <a:pt x="837705" y="1135179"/>
                </a:cubicBezTo>
                <a:cubicBezTo>
                  <a:pt x="837705" y="1135179"/>
                  <a:pt x="837705" y="1135179"/>
                  <a:pt x="0" y="1136663"/>
                </a:cubicBezTo>
                <a:cubicBezTo>
                  <a:pt x="0" y="1136663"/>
                  <a:pt x="0" y="1136663"/>
                  <a:pt x="394544" y="742119"/>
                </a:cubicBezTo>
                <a:cubicBezTo>
                  <a:pt x="394544" y="742119"/>
                  <a:pt x="394544" y="742119"/>
                  <a:pt x="369490" y="726458"/>
                </a:cubicBezTo>
                <a:cubicBezTo>
                  <a:pt x="349133" y="712364"/>
                  <a:pt x="339738" y="706100"/>
                  <a:pt x="327210" y="693572"/>
                </a:cubicBezTo>
                <a:cubicBezTo>
                  <a:pt x="247346" y="613708"/>
                  <a:pt x="245768" y="483746"/>
                  <a:pt x="325616" y="403898"/>
                </a:cubicBezTo>
                <a:cubicBezTo>
                  <a:pt x="403898" y="325615"/>
                  <a:pt x="533860" y="327194"/>
                  <a:pt x="613724" y="407058"/>
                </a:cubicBezTo>
                <a:cubicBezTo>
                  <a:pt x="626252" y="419585"/>
                  <a:pt x="632516" y="428981"/>
                  <a:pt x="646610" y="449338"/>
                </a:cubicBezTo>
                <a:cubicBezTo>
                  <a:pt x="646610" y="449338"/>
                  <a:pt x="646610" y="449338"/>
                  <a:pt x="663836" y="472826"/>
                </a:cubicBezTo>
                <a:cubicBezTo>
                  <a:pt x="663836" y="472826"/>
                  <a:pt x="663836" y="472826"/>
                  <a:pt x="1136663" y="0"/>
                </a:cubicBezTo>
                <a:close/>
              </a:path>
            </a:pathLst>
          </a:custGeom>
          <a:solidFill>
            <a:schemeClr val="accent4"/>
          </a:solidFill>
          <a:ln w="16827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1" name="Freeform 20"/>
          <p:cNvSpPr/>
          <p:nvPr/>
        </p:nvSpPr>
        <p:spPr bwMode="auto">
          <a:xfrm rot="2700000">
            <a:off x="3311624" y="1378349"/>
            <a:ext cx="1449928" cy="2360270"/>
          </a:xfrm>
          <a:custGeom>
            <a:avLst/>
            <a:gdLst>
              <a:gd name="connsiteX0" fmla="*/ 259285 w 1395095"/>
              <a:gd name="connsiteY0" fmla="*/ 0 h 2271010"/>
              <a:gd name="connsiteX1" fmla="*/ 652511 w 1395095"/>
              <a:gd name="connsiteY1" fmla="*/ 393224 h 2271010"/>
              <a:gd name="connsiteX2" fmla="*/ 668167 w 1395095"/>
              <a:gd name="connsiteY2" fmla="*/ 371302 h 2271010"/>
              <a:gd name="connsiteX3" fmla="*/ 704178 w 1395095"/>
              <a:gd name="connsiteY3" fmla="*/ 325891 h 2271010"/>
              <a:gd name="connsiteX4" fmla="*/ 990795 w 1395095"/>
              <a:gd name="connsiteY4" fmla="*/ 324402 h 2271010"/>
              <a:gd name="connsiteX5" fmla="*/ 989306 w 1395095"/>
              <a:gd name="connsiteY5" fmla="*/ 614151 h 2271010"/>
              <a:gd name="connsiteX6" fmla="*/ 947027 w 1395095"/>
              <a:gd name="connsiteY6" fmla="*/ 647030 h 2271010"/>
              <a:gd name="connsiteX7" fmla="*/ 921972 w 1395095"/>
              <a:gd name="connsiteY7" fmla="*/ 662685 h 2271010"/>
              <a:gd name="connsiteX8" fmla="*/ 1395095 w 1395095"/>
              <a:gd name="connsiteY8" fmla="*/ 1135809 h 2271010"/>
              <a:gd name="connsiteX9" fmla="*/ 959804 w 1395095"/>
              <a:gd name="connsiteY9" fmla="*/ 1571100 h 2271010"/>
              <a:gd name="connsiteX10" fmla="*/ 934737 w 1395095"/>
              <a:gd name="connsiteY10" fmla="*/ 1542901 h 2271010"/>
              <a:gd name="connsiteX11" fmla="*/ 583905 w 1395095"/>
              <a:gd name="connsiteY11" fmla="*/ 1539675 h 2271010"/>
              <a:gd name="connsiteX12" fmla="*/ 585565 w 1395095"/>
              <a:gd name="connsiteY12" fmla="*/ 1892073 h 2271010"/>
              <a:gd name="connsiteX13" fmla="*/ 615330 w 1395095"/>
              <a:gd name="connsiteY13" fmla="*/ 1915575 h 2271010"/>
              <a:gd name="connsiteX14" fmla="*/ 259894 w 1395095"/>
              <a:gd name="connsiteY14" fmla="*/ 2271010 h 2271010"/>
              <a:gd name="connsiteX15" fmla="*/ 259670 w 1395095"/>
              <a:gd name="connsiteY15" fmla="*/ 1434652 h 2271010"/>
              <a:gd name="connsiteX16" fmla="*/ 76402 w 1395095"/>
              <a:gd name="connsiteY16" fmla="*/ 1357858 h 2271010"/>
              <a:gd name="connsiteX17" fmla="*/ 76303 w 1395095"/>
              <a:gd name="connsiteY17" fmla="*/ 988231 h 2271010"/>
              <a:gd name="connsiteX18" fmla="*/ 259530 w 1395095"/>
              <a:gd name="connsiteY18" fmla="*/ 911536 h 2271010"/>
              <a:gd name="connsiteX19" fmla="*/ 259285 w 1395095"/>
              <a:gd name="connsiteY19" fmla="*/ 0 h 227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95095" h="2271010">
                <a:moveTo>
                  <a:pt x="259285" y="0"/>
                </a:moveTo>
                <a:cubicBezTo>
                  <a:pt x="259285" y="0"/>
                  <a:pt x="259285" y="0"/>
                  <a:pt x="652511" y="393224"/>
                </a:cubicBezTo>
                <a:cubicBezTo>
                  <a:pt x="652511" y="393224"/>
                  <a:pt x="652511" y="393224"/>
                  <a:pt x="668167" y="371302"/>
                </a:cubicBezTo>
                <a:cubicBezTo>
                  <a:pt x="683823" y="349379"/>
                  <a:pt x="690086" y="339983"/>
                  <a:pt x="704178" y="325891"/>
                </a:cubicBezTo>
                <a:cubicBezTo>
                  <a:pt x="784033" y="246036"/>
                  <a:pt x="912463" y="246070"/>
                  <a:pt x="990795" y="324402"/>
                </a:cubicBezTo>
                <a:cubicBezTo>
                  <a:pt x="1070693" y="404300"/>
                  <a:pt x="1069162" y="534295"/>
                  <a:pt x="989306" y="614151"/>
                </a:cubicBezTo>
                <a:cubicBezTo>
                  <a:pt x="976780" y="626677"/>
                  <a:pt x="967384" y="632940"/>
                  <a:pt x="947027" y="647030"/>
                </a:cubicBezTo>
                <a:cubicBezTo>
                  <a:pt x="947027" y="647030"/>
                  <a:pt x="947027" y="647030"/>
                  <a:pt x="921972" y="662685"/>
                </a:cubicBezTo>
                <a:cubicBezTo>
                  <a:pt x="921972" y="662685"/>
                  <a:pt x="921972" y="662685"/>
                  <a:pt x="1395095" y="1135809"/>
                </a:cubicBezTo>
                <a:cubicBezTo>
                  <a:pt x="1395095" y="1135809"/>
                  <a:pt x="1395095" y="1135809"/>
                  <a:pt x="959804" y="1571100"/>
                </a:cubicBezTo>
                <a:cubicBezTo>
                  <a:pt x="951970" y="1560134"/>
                  <a:pt x="944137" y="1552301"/>
                  <a:pt x="934737" y="1542901"/>
                </a:cubicBezTo>
                <a:cubicBezTo>
                  <a:pt x="837606" y="1445770"/>
                  <a:pt x="679418" y="1444161"/>
                  <a:pt x="583905" y="1539675"/>
                </a:cubicBezTo>
                <a:cubicBezTo>
                  <a:pt x="486825" y="1636754"/>
                  <a:pt x="488434" y="1794942"/>
                  <a:pt x="585565" y="1892073"/>
                </a:cubicBezTo>
                <a:cubicBezTo>
                  <a:pt x="594965" y="1901473"/>
                  <a:pt x="604364" y="1907740"/>
                  <a:pt x="615330" y="1915575"/>
                </a:cubicBezTo>
                <a:lnTo>
                  <a:pt x="259894" y="2271010"/>
                </a:lnTo>
                <a:cubicBezTo>
                  <a:pt x="259894" y="2271010"/>
                  <a:pt x="259894" y="2271010"/>
                  <a:pt x="259670" y="1434652"/>
                </a:cubicBezTo>
                <a:cubicBezTo>
                  <a:pt x="193889" y="1434634"/>
                  <a:pt x="126535" y="1407990"/>
                  <a:pt x="76402" y="1357858"/>
                </a:cubicBezTo>
                <a:cubicBezTo>
                  <a:pt x="-25429" y="1256027"/>
                  <a:pt x="-25473" y="1090008"/>
                  <a:pt x="76303" y="988231"/>
                </a:cubicBezTo>
                <a:cubicBezTo>
                  <a:pt x="126409" y="938126"/>
                  <a:pt x="193749" y="911518"/>
                  <a:pt x="259530" y="911536"/>
                </a:cubicBezTo>
                <a:cubicBezTo>
                  <a:pt x="259530" y="911536"/>
                  <a:pt x="259530" y="911536"/>
                  <a:pt x="259285" y="0"/>
                </a:cubicBezTo>
                <a:close/>
              </a:path>
            </a:pathLst>
          </a:custGeom>
          <a:solidFill>
            <a:schemeClr val="accent1"/>
          </a:solidFill>
          <a:ln w="16827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2" name="Freeform 21"/>
          <p:cNvSpPr/>
          <p:nvPr/>
        </p:nvSpPr>
        <p:spPr bwMode="auto">
          <a:xfrm rot="2700000">
            <a:off x="4382333" y="2453263"/>
            <a:ext cx="1450152" cy="2354098"/>
          </a:xfrm>
          <a:custGeom>
            <a:avLst/>
            <a:gdLst>
              <a:gd name="connsiteX0" fmla="*/ 1132673 w 1395310"/>
              <a:gd name="connsiteY0" fmla="*/ 0 h 2265072"/>
              <a:gd name="connsiteX1" fmla="*/ 1132572 w 1395310"/>
              <a:gd name="connsiteY1" fmla="*/ 833346 h 2265072"/>
              <a:gd name="connsiteX2" fmla="*/ 1318969 w 1395310"/>
              <a:gd name="connsiteY2" fmla="*/ 910079 h 2265072"/>
              <a:gd name="connsiteX3" fmla="*/ 1318924 w 1395310"/>
              <a:gd name="connsiteY3" fmla="*/ 1279759 h 2265072"/>
              <a:gd name="connsiteX4" fmla="*/ 1132509 w 1395310"/>
              <a:gd name="connsiteY4" fmla="*/ 1356537 h 2265072"/>
              <a:gd name="connsiteX5" fmla="*/ 1132399 w 1395310"/>
              <a:gd name="connsiteY5" fmla="*/ 2265072 h 2265072"/>
              <a:gd name="connsiteX6" fmla="*/ 739270 w 1395310"/>
              <a:gd name="connsiteY6" fmla="*/ 1871943 h 2265072"/>
              <a:gd name="connsiteX7" fmla="*/ 723603 w 1395310"/>
              <a:gd name="connsiteY7" fmla="*/ 1893875 h 2265072"/>
              <a:gd name="connsiteX8" fmla="*/ 689136 w 1395310"/>
              <a:gd name="connsiteY8" fmla="*/ 1940872 h 2265072"/>
              <a:gd name="connsiteX9" fmla="*/ 399344 w 1395310"/>
              <a:gd name="connsiteY9" fmla="*/ 1942474 h 2265072"/>
              <a:gd name="connsiteX10" fmla="*/ 402512 w 1395310"/>
              <a:gd name="connsiteY10" fmla="*/ 1654249 h 2265072"/>
              <a:gd name="connsiteX11" fmla="*/ 447943 w 1395310"/>
              <a:gd name="connsiteY11" fmla="*/ 1618215 h 2265072"/>
              <a:gd name="connsiteX12" fmla="*/ 469875 w 1395310"/>
              <a:gd name="connsiteY12" fmla="*/ 1602548 h 2265072"/>
              <a:gd name="connsiteX13" fmla="*/ 0 w 1395310"/>
              <a:gd name="connsiteY13" fmla="*/ 1132673 h 2265072"/>
              <a:gd name="connsiteX14" fmla="*/ 432390 w 1395310"/>
              <a:gd name="connsiteY14" fmla="*/ 700283 h 2265072"/>
              <a:gd name="connsiteX15" fmla="*/ 457449 w 1395310"/>
              <a:gd name="connsiteY15" fmla="*/ 731609 h 2265072"/>
              <a:gd name="connsiteX16" fmla="*/ 809898 w 1395310"/>
              <a:gd name="connsiteY16" fmla="*/ 733133 h 2265072"/>
              <a:gd name="connsiteX17" fmla="*/ 806808 w 1395310"/>
              <a:gd name="connsiteY17" fmla="*/ 382251 h 2265072"/>
              <a:gd name="connsiteX18" fmla="*/ 777048 w 1395310"/>
              <a:gd name="connsiteY18" fmla="*/ 355625 h 226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5310" h="2265072">
                <a:moveTo>
                  <a:pt x="1132673" y="0"/>
                </a:moveTo>
                <a:cubicBezTo>
                  <a:pt x="1132673" y="0"/>
                  <a:pt x="1132673" y="0"/>
                  <a:pt x="1132572" y="833346"/>
                </a:cubicBezTo>
                <a:cubicBezTo>
                  <a:pt x="1199929" y="831771"/>
                  <a:pt x="1267283" y="858392"/>
                  <a:pt x="1318969" y="910079"/>
                </a:cubicBezTo>
                <a:cubicBezTo>
                  <a:pt x="1420775" y="1011885"/>
                  <a:pt x="1420755" y="1177928"/>
                  <a:pt x="1318924" y="1279759"/>
                </a:cubicBezTo>
                <a:cubicBezTo>
                  <a:pt x="1267225" y="1331457"/>
                  <a:pt x="1199866" y="1358095"/>
                  <a:pt x="1132509" y="1356537"/>
                </a:cubicBezTo>
                <a:cubicBezTo>
                  <a:pt x="1132509" y="1356537"/>
                  <a:pt x="1132509" y="1356537"/>
                  <a:pt x="1132399" y="2265072"/>
                </a:cubicBezTo>
                <a:cubicBezTo>
                  <a:pt x="1132399" y="2265072"/>
                  <a:pt x="1132399" y="2265072"/>
                  <a:pt x="739270" y="1871943"/>
                </a:cubicBezTo>
                <a:cubicBezTo>
                  <a:pt x="739270" y="1871943"/>
                  <a:pt x="739270" y="1871943"/>
                  <a:pt x="723603" y="1893875"/>
                </a:cubicBezTo>
                <a:cubicBezTo>
                  <a:pt x="711069" y="1915807"/>
                  <a:pt x="703235" y="1926773"/>
                  <a:pt x="689136" y="1940872"/>
                </a:cubicBezTo>
                <a:cubicBezTo>
                  <a:pt x="609238" y="2020770"/>
                  <a:pt x="479222" y="2022353"/>
                  <a:pt x="399344" y="1942474"/>
                </a:cubicBezTo>
                <a:cubicBezTo>
                  <a:pt x="321031" y="1864161"/>
                  <a:pt x="322613" y="1734147"/>
                  <a:pt x="402512" y="1654249"/>
                </a:cubicBezTo>
                <a:cubicBezTo>
                  <a:pt x="415045" y="1641716"/>
                  <a:pt x="427577" y="1632315"/>
                  <a:pt x="447943" y="1618215"/>
                </a:cubicBezTo>
                <a:cubicBezTo>
                  <a:pt x="447943" y="1618215"/>
                  <a:pt x="447943" y="1618215"/>
                  <a:pt x="469875" y="1602548"/>
                </a:cubicBezTo>
                <a:cubicBezTo>
                  <a:pt x="469875" y="1602548"/>
                  <a:pt x="469875" y="1602548"/>
                  <a:pt x="0" y="1132673"/>
                </a:cubicBezTo>
                <a:cubicBezTo>
                  <a:pt x="0" y="1132673"/>
                  <a:pt x="0" y="1132673"/>
                  <a:pt x="432390" y="700283"/>
                </a:cubicBezTo>
                <a:cubicBezTo>
                  <a:pt x="440220" y="711247"/>
                  <a:pt x="448051" y="722212"/>
                  <a:pt x="457449" y="731609"/>
                </a:cubicBezTo>
                <a:cubicBezTo>
                  <a:pt x="556122" y="830283"/>
                  <a:pt x="712767" y="830264"/>
                  <a:pt x="809898" y="733133"/>
                </a:cubicBezTo>
                <a:cubicBezTo>
                  <a:pt x="905462" y="637568"/>
                  <a:pt x="903915" y="479358"/>
                  <a:pt x="806808" y="382251"/>
                </a:cubicBezTo>
                <a:cubicBezTo>
                  <a:pt x="797410" y="372853"/>
                  <a:pt x="788013" y="363456"/>
                  <a:pt x="777048" y="355625"/>
                </a:cubicBezTo>
                <a:close/>
              </a:path>
            </a:pathLst>
          </a:custGeom>
          <a:solidFill>
            <a:schemeClr val="accent3"/>
          </a:solidFill>
          <a:ln w="16827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8" name="Rectangle 7"/>
          <p:cNvSpPr/>
          <p:nvPr/>
        </p:nvSpPr>
        <p:spPr>
          <a:xfrm>
            <a:off x="387461" y="1787936"/>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9" name="Rectangle 8"/>
          <p:cNvSpPr/>
          <p:nvPr/>
        </p:nvSpPr>
        <p:spPr>
          <a:xfrm>
            <a:off x="387461" y="3558840"/>
            <a:ext cx="2252942" cy="784830"/>
          </a:xfrm>
          <a:prstGeom prst="rect">
            <a:avLst/>
          </a:prstGeom>
        </p:spPr>
        <p:txBody>
          <a:bodyPr wrap="square" anchor="ctr">
            <a:spAutoFit/>
          </a:bodyPr>
          <a:lstStyle/>
          <a:p>
            <a:pPr algn="r">
              <a:lnSpc>
                <a:spcPct val="150000"/>
              </a:lnSpc>
            </a:pPr>
            <a:r>
              <a:rPr lang="en-US" sz="1200" b="1" dirty="0">
                <a:solidFill>
                  <a:schemeClr val="accent4"/>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0" name="Rectangle 9"/>
          <p:cNvSpPr/>
          <p:nvPr/>
        </p:nvSpPr>
        <p:spPr>
          <a:xfrm>
            <a:off x="6503597" y="1787936"/>
            <a:ext cx="2252942" cy="784830"/>
          </a:xfrm>
          <a:prstGeom prst="rect">
            <a:avLst/>
          </a:prstGeom>
        </p:spPr>
        <p:txBody>
          <a:bodyPr wrap="square" anchor="ctr">
            <a:spAutoFit/>
          </a:bodyPr>
          <a:lstStyle/>
          <a:p>
            <a:pPr>
              <a:lnSpc>
                <a:spcPct val="150000"/>
              </a:lnSpc>
            </a:pPr>
            <a:r>
              <a:rPr lang="en-US" sz="1200" b="1" dirty="0" smtClean="0">
                <a:solidFill>
                  <a:schemeClr val="accent2"/>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1" name="Rectangle 10"/>
          <p:cNvSpPr/>
          <p:nvPr/>
        </p:nvSpPr>
        <p:spPr>
          <a:xfrm>
            <a:off x="6503597" y="3558840"/>
            <a:ext cx="2252942" cy="784830"/>
          </a:xfrm>
          <a:prstGeom prst="rect">
            <a:avLst/>
          </a:prstGeom>
        </p:spPr>
        <p:txBody>
          <a:bodyPr wrap="square" anchor="ctr">
            <a:spAutoFit/>
          </a:bodyPr>
          <a:lstStyle/>
          <a:p>
            <a:pPr>
              <a:lnSpc>
                <a:spcPct val="150000"/>
              </a:lnSpc>
            </a:pPr>
            <a:r>
              <a:rPr lang="en-US" sz="1200" b="1" dirty="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2" name="Chevron 11"/>
          <p:cNvSpPr/>
          <p:nvPr/>
        </p:nvSpPr>
        <p:spPr bwMode="auto">
          <a:xfrm flipH="1">
            <a:off x="2709783" y="2055108"/>
            <a:ext cx="120230" cy="250486"/>
          </a:xfrm>
          <a:prstGeom prst="chevron">
            <a:avLst>
              <a:gd name="adj" fmla="val 76735"/>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 name="Chevron 12"/>
          <p:cNvSpPr/>
          <p:nvPr/>
        </p:nvSpPr>
        <p:spPr bwMode="auto">
          <a:xfrm flipH="1">
            <a:off x="2709783" y="3826012"/>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 name="Chevron 13"/>
          <p:cNvSpPr/>
          <p:nvPr/>
        </p:nvSpPr>
        <p:spPr bwMode="auto">
          <a:xfrm>
            <a:off x="6313987" y="2055108"/>
            <a:ext cx="120230" cy="250486"/>
          </a:xfrm>
          <a:prstGeom prst="chevron">
            <a:avLst>
              <a:gd name="adj" fmla="val 76735"/>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5" name="Chevron 14"/>
          <p:cNvSpPr/>
          <p:nvPr/>
        </p:nvSpPr>
        <p:spPr bwMode="auto">
          <a:xfrm>
            <a:off x="6313987" y="3826012"/>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16" name="Group 15"/>
          <p:cNvGrpSpPr/>
          <p:nvPr/>
        </p:nvGrpSpPr>
        <p:grpSpPr>
          <a:xfrm>
            <a:off x="3811636" y="2262585"/>
            <a:ext cx="390769" cy="337901"/>
            <a:chOff x="3559176" y="1885949"/>
            <a:chExt cx="269875" cy="233363"/>
          </a:xfrm>
          <a:solidFill>
            <a:schemeClr val="bg1"/>
          </a:solidFill>
        </p:grpSpPr>
        <p:sp>
          <p:nvSpPr>
            <p:cNvPr id="17" name="Freeform 174"/>
            <p:cNvSpPr>
              <a:spLocks/>
            </p:cNvSpPr>
            <p:nvPr/>
          </p:nvSpPr>
          <p:spPr bwMode="auto">
            <a:xfrm>
              <a:off x="3649663" y="1885949"/>
              <a:ext cx="87313" cy="57150"/>
            </a:xfrm>
            <a:custGeom>
              <a:avLst/>
              <a:gdLst/>
              <a:ahLst/>
              <a:cxnLst>
                <a:cxn ang="0">
                  <a:pos x="36" y="10"/>
                </a:cxn>
                <a:cxn ang="0">
                  <a:pos x="30" y="10"/>
                </a:cxn>
                <a:cxn ang="0">
                  <a:pos x="29" y="9"/>
                </a:cxn>
                <a:cxn ang="0">
                  <a:pos x="19" y="0"/>
                </a:cxn>
                <a:cxn ang="0">
                  <a:pos x="9" y="9"/>
                </a:cxn>
                <a:cxn ang="0">
                  <a:pos x="8" y="10"/>
                </a:cxn>
                <a:cxn ang="0">
                  <a:pos x="2" y="10"/>
                </a:cxn>
                <a:cxn ang="0">
                  <a:pos x="0" y="12"/>
                </a:cxn>
                <a:cxn ang="0">
                  <a:pos x="2" y="23"/>
                </a:cxn>
                <a:cxn ang="0">
                  <a:pos x="4" y="25"/>
                </a:cxn>
                <a:cxn ang="0">
                  <a:pos x="34" y="25"/>
                </a:cxn>
                <a:cxn ang="0">
                  <a:pos x="36" y="23"/>
                </a:cxn>
                <a:cxn ang="0">
                  <a:pos x="38" y="12"/>
                </a:cxn>
                <a:cxn ang="0">
                  <a:pos x="36" y="10"/>
                </a:cxn>
              </a:cxnLst>
              <a:rect l="0" t="0" r="r" b="b"/>
              <a:pathLst>
                <a:path w="38" h="25">
                  <a:moveTo>
                    <a:pt x="36" y="10"/>
                  </a:moveTo>
                  <a:cubicBezTo>
                    <a:pt x="30" y="10"/>
                    <a:pt x="30" y="10"/>
                    <a:pt x="30" y="10"/>
                  </a:cubicBezTo>
                  <a:cubicBezTo>
                    <a:pt x="29" y="10"/>
                    <a:pt x="29" y="9"/>
                    <a:pt x="29" y="9"/>
                  </a:cubicBezTo>
                  <a:cubicBezTo>
                    <a:pt x="28" y="4"/>
                    <a:pt x="24" y="0"/>
                    <a:pt x="19" y="0"/>
                  </a:cubicBezTo>
                  <a:cubicBezTo>
                    <a:pt x="14" y="0"/>
                    <a:pt x="10" y="4"/>
                    <a:pt x="9" y="9"/>
                  </a:cubicBezTo>
                  <a:cubicBezTo>
                    <a:pt x="9" y="9"/>
                    <a:pt x="9" y="10"/>
                    <a:pt x="8" y="10"/>
                  </a:cubicBezTo>
                  <a:cubicBezTo>
                    <a:pt x="2" y="10"/>
                    <a:pt x="2" y="10"/>
                    <a:pt x="2" y="10"/>
                  </a:cubicBezTo>
                  <a:cubicBezTo>
                    <a:pt x="1" y="10"/>
                    <a:pt x="0" y="11"/>
                    <a:pt x="0" y="12"/>
                  </a:cubicBezTo>
                  <a:cubicBezTo>
                    <a:pt x="2" y="23"/>
                    <a:pt x="2" y="23"/>
                    <a:pt x="2" y="23"/>
                  </a:cubicBezTo>
                  <a:cubicBezTo>
                    <a:pt x="2" y="24"/>
                    <a:pt x="3" y="25"/>
                    <a:pt x="4" y="25"/>
                  </a:cubicBezTo>
                  <a:cubicBezTo>
                    <a:pt x="34" y="25"/>
                    <a:pt x="34" y="25"/>
                    <a:pt x="34" y="25"/>
                  </a:cubicBezTo>
                  <a:cubicBezTo>
                    <a:pt x="35" y="25"/>
                    <a:pt x="36" y="24"/>
                    <a:pt x="36" y="23"/>
                  </a:cubicBezTo>
                  <a:cubicBezTo>
                    <a:pt x="38" y="12"/>
                    <a:pt x="38" y="12"/>
                    <a:pt x="38" y="12"/>
                  </a:cubicBezTo>
                  <a:cubicBezTo>
                    <a:pt x="38" y="11"/>
                    <a:pt x="37" y="10"/>
                    <a:pt x="36" y="1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75"/>
            <p:cNvSpPr>
              <a:spLocks/>
            </p:cNvSpPr>
            <p:nvPr/>
          </p:nvSpPr>
          <p:spPr bwMode="auto">
            <a:xfrm>
              <a:off x="3709988" y="1984374"/>
              <a:ext cx="79375" cy="7938"/>
            </a:xfrm>
            <a:custGeom>
              <a:avLst/>
              <a:gdLst/>
              <a:ahLst/>
              <a:cxnLst>
                <a:cxn ang="0">
                  <a:pos x="33" y="4"/>
                </a:cxn>
                <a:cxn ang="0">
                  <a:pos x="2" y="4"/>
                </a:cxn>
                <a:cxn ang="0">
                  <a:pos x="0" y="2"/>
                </a:cxn>
                <a:cxn ang="0">
                  <a:pos x="2" y="0"/>
                </a:cxn>
                <a:cxn ang="0">
                  <a:pos x="33" y="0"/>
                </a:cxn>
                <a:cxn ang="0">
                  <a:pos x="35" y="2"/>
                </a:cxn>
                <a:cxn ang="0">
                  <a:pos x="33" y="4"/>
                </a:cxn>
              </a:cxnLst>
              <a:rect l="0" t="0" r="r" b="b"/>
              <a:pathLst>
                <a:path w="35" h="4">
                  <a:moveTo>
                    <a:pt x="33" y="4"/>
                  </a:moveTo>
                  <a:cubicBezTo>
                    <a:pt x="2" y="4"/>
                    <a:pt x="2" y="4"/>
                    <a:pt x="2" y="4"/>
                  </a:cubicBezTo>
                  <a:cubicBezTo>
                    <a:pt x="1" y="4"/>
                    <a:pt x="0" y="3"/>
                    <a:pt x="0" y="2"/>
                  </a:cubicBezTo>
                  <a:cubicBezTo>
                    <a:pt x="0" y="1"/>
                    <a:pt x="1" y="0"/>
                    <a:pt x="2" y="0"/>
                  </a:cubicBezTo>
                  <a:cubicBezTo>
                    <a:pt x="33" y="0"/>
                    <a:pt x="33" y="0"/>
                    <a:pt x="33" y="0"/>
                  </a:cubicBezTo>
                  <a:cubicBezTo>
                    <a:pt x="34" y="0"/>
                    <a:pt x="35" y="1"/>
                    <a:pt x="35" y="2"/>
                  </a:cubicBezTo>
                  <a:cubicBezTo>
                    <a:pt x="35" y="3"/>
                    <a:pt x="34" y="4"/>
                    <a:pt x="33" y="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76"/>
            <p:cNvSpPr>
              <a:spLocks/>
            </p:cNvSpPr>
            <p:nvPr/>
          </p:nvSpPr>
          <p:spPr bwMode="auto">
            <a:xfrm>
              <a:off x="3709988" y="2017711"/>
              <a:ext cx="79375" cy="9525"/>
            </a:xfrm>
            <a:custGeom>
              <a:avLst/>
              <a:gdLst/>
              <a:ahLst/>
              <a:cxnLst>
                <a:cxn ang="0">
                  <a:pos x="33" y="4"/>
                </a:cxn>
                <a:cxn ang="0">
                  <a:pos x="2" y="4"/>
                </a:cxn>
                <a:cxn ang="0">
                  <a:pos x="0" y="2"/>
                </a:cxn>
                <a:cxn ang="0">
                  <a:pos x="2" y="0"/>
                </a:cxn>
                <a:cxn ang="0">
                  <a:pos x="33" y="0"/>
                </a:cxn>
                <a:cxn ang="0">
                  <a:pos x="35" y="2"/>
                </a:cxn>
                <a:cxn ang="0">
                  <a:pos x="33" y="4"/>
                </a:cxn>
              </a:cxnLst>
              <a:rect l="0" t="0" r="r" b="b"/>
              <a:pathLst>
                <a:path w="35" h="4">
                  <a:moveTo>
                    <a:pt x="33" y="4"/>
                  </a:moveTo>
                  <a:cubicBezTo>
                    <a:pt x="2" y="4"/>
                    <a:pt x="2" y="4"/>
                    <a:pt x="2" y="4"/>
                  </a:cubicBezTo>
                  <a:cubicBezTo>
                    <a:pt x="1" y="4"/>
                    <a:pt x="0" y="3"/>
                    <a:pt x="0" y="2"/>
                  </a:cubicBezTo>
                  <a:cubicBezTo>
                    <a:pt x="0" y="1"/>
                    <a:pt x="1" y="0"/>
                    <a:pt x="2" y="0"/>
                  </a:cubicBezTo>
                  <a:cubicBezTo>
                    <a:pt x="33" y="0"/>
                    <a:pt x="33" y="0"/>
                    <a:pt x="33" y="0"/>
                  </a:cubicBezTo>
                  <a:cubicBezTo>
                    <a:pt x="34" y="0"/>
                    <a:pt x="35" y="1"/>
                    <a:pt x="35" y="2"/>
                  </a:cubicBezTo>
                  <a:cubicBezTo>
                    <a:pt x="35" y="3"/>
                    <a:pt x="34" y="4"/>
                    <a:pt x="33" y="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77"/>
            <p:cNvSpPr>
              <a:spLocks/>
            </p:cNvSpPr>
            <p:nvPr/>
          </p:nvSpPr>
          <p:spPr bwMode="auto">
            <a:xfrm>
              <a:off x="3709988" y="2054224"/>
              <a:ext cx="79375" cy="7938"/>
            </a:xfrm>
            <a:custGeom>
              <a:avLst/>
              <a:gdLst/>
              <a:ahLst/>
              <a:cxnLst>
                <a:cxn ang="0">
                  <a:pos x="33" y="3"/>
                </a:cxn>
                <a:cxn ang="0">
                  <a:pos x="2" y="3"/>
                </a:cxn>
                <a:cxn ang="0">
                  <a:pos x="0" y="1"/>
                </a:cxn>
                <a:cxn ang="0">
                  <a:pos x="2" y="0"/>
                </a:cxn>
                <a:cxn ang="0">
                  <a:pos x="33" y="0"/>
                </a:cxn>
                <a:cxn ang="0">
                  <a:pos x="35" y="1"/>
                </a:cxn>
                <a:cxn ang="0">
                  <a:pos x="33" y="3"/>
                </a:cxn>
              </a:cxnLst>
              <a:rect l="0" t="0" r="r" b="b"/>
              <a:pathLst>
                <a:path w="35" h="3">
                  <a:moveTo>
                    <a:pt x="33" y="3"/>
                  </a:moveTo>
                  <a:cubicBezTo>
                    <a:pt x="2" y="3"/>
                    <a:pt x="2" y="3"/>
                    <a:pt x="2" y="3"/>
                  </a:cubicBezTo>
                  <a:cubicBezTo>
                    <a:pt x="1" y="3"/>
                    <a:pt x="0" y="3"/>
                    <a:pt x="0" y="1"/>
                  </a:cubicBezTo>
                  <a:cubicBezTo>
                    <a:pt x="0" y="0"/>
                    <a:pt x="1" y="0"/>
                    <a:pt x="2" y="0"/>
                  </a:cubicBezTo>
                  <a:cubicBezTo>
                    <a:pt x="33" y="0"/>
                    <a:pt x="33" y="0"/>
                    <a:pt x="33" y="0"/>
                  </a:cubicBezTo>
                  <a:cubicBezTo>
                    <a:pt x="34" y="0"/>
                    <a:pt x="35" y="0"/>
                    <a:pt x="35" y="1"/>
                  </a:cubicBezTo>
                  <a:cubicBezTo>
                    <a:pt x="35" y="3"/>
                    <a:pt x="34" y="3"/>
                    <a:pt x="33" y="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178"/>
            <p:cNvSpPr>
              <a:spLocks/>
            </p:cNvSpPr>
            <p:nvPr/>
          </p:nvSpPr>
          <p:spPr bwMode="auto">
            <a:xfrm>
              <a:off x="3559176" y="1914524"/>
              <a:ext cx="269875" cy="204788"/>
            </a:xfrm>
            <a:custGeom>
              <a:avLst/>
              <a:gdLst/>
              <a:ahLst/>
              <a:cxnLst>
                <a:cxn ang="0">
                  <a:pos x="113" y="0"/>
                </a:cxn>
                <a:cxn ang="0">
                  <a:pos x="86" y="0"/>
                </a:cxn>
                <a:cxn ang="0">
                  <a:pos x="85" y="1"/>
                </a:cxn>
                <a:cxn ang="0">
                  <a:pos x="84" y="6"/>
                </a:cxn>
                <a:cxn ang="0">
                  <a:pos x="85" y="7"/>
                </a:cxn>
                <a:cxn ang="0">
                  <a:pos x="106" y="7"/>
                </a:cxn>
                <a:cxn ang="0">
                  <a:pos x="111" y="12"/>
                </a:cxn>
                <a:cxn ang="0">
                  <a:pos x="111" y="76"/>
                </a:cxn>
                <a:cxn ang="0">
                  <a:pos x="106" y="81"/>
                </a:cxn>
                <a:cxn ang="0">
                  <a:pos x="12" y="81"/>
                </a:cxn>
                <a:cxn ang="0">
                  <a:pos x="7" y="76"/>
                </a:cxn>
                <a:cxn ang="0">
                  <a:pos x="7" y="12"/>
                </a:cxn>
                <a:cxn ang="0">
                  <a:pos x="12" y="7"/>
                </a:cxn>
                <a:cxn ang="0">
                  <a:pos x="33" y="7"/>
                </a:cxn>
                <a:cxn ang="0">
                  <a:pos x="34" y="7"/>
                </a:cxn>
                <a:cxn ang="0">
                  <a:pos x="33" y="1"/>
                </a:cxn>
                <a:cxn ang="0">
                  <a:pos x="32" y="0"/>
                </a:cxn>
                <a:cxn ang="0">
                  <a:pos x="5" y="0"/>
                </a:cxn>
                <a:cxn ang="0">
                  <a:pos x="0" y="5"/>
                </a:cxn>
                <a:cxn ang="0">
                  <a:pos x="0" y="84"/>
                </a:cxn>
                <a:cxn ang="0">
                  <a:pos x="5" y="89"/>
                </a:cxn>
                <a:cxn ang="0">
                  <a:pos x="113" y="89"/>
                </a:cxn>
                <a:cxn ang="0">
                  <a:pos x="118" y="84"/>
                </a:cxn>
                <a:cxn ang="0">
                  <a:pos x="118" y="5"/>
                </a:cxn>
                <a:cxn ang="0">
                  <a:pos x="113" y="0"/>
                </a:cxn>
              </a:cxnLst>
              <a:rect l="0" t="0" r="r" b="b"/>
              <a:pathLst>
                <a:path w="118" h="89">
                  <a:moveTo>
                    <a:pt x="113" y="0"/>
                  </a:moveTo>
                  <a:cubicBezTo>
                    <a:pt x="86" y="0"/>
                    <a:pt x="86" y="0"/>
                    <a:pt x="86" y="0"/>
                  </a:cubicBezTo>
                  <a:cubicBezTo>
                    <a:pt x="85" y="0"/>
                    <a:pt x="85" y="1"/>
                    <a:pt x="85" y="1"/>
                  </a:cubicBezTo>
                  <a:cubicBezTo>
                    <a:pt x="84" y="6"/>
                    <a:pt x="84" y="6"/>
                    <a:pt x="84" y="6"/>
                  </a:cubicBezTo>
                  <a:cubicBezTo>
                    <a:pt x="84" y="6"/>
                    <a:pt x="84" y="7"/>
                    <a:pt x="85" y="7"/>
                  </a:cubicBezTo>
                  <a:cubicBezTo>
                    <a:pt x="106" y="7"/>
                    <a:pt x="106" y="7"/>
                    <a:pt x="106" y="7"/>
                  </a:cubicBezTo>
                  <a:cubicBezTo>
                    <a:pt x="108" y="7"/>
                    <a:pt x="111" y="10"/>
                    <a:pt x="111" y="12"/>
                  </a:cubicBezTo>
                  <a:cubicBezTo>
                    <a:pt x="111" y="76"/>
                    <a:pt x="111" y="76"/>
                    <a:pt x="111" y="76"/>
                  </a:cubicBezTo>
                  <a:cubicBezTo>
                    <a:pt x="111" y="79"/>
                    <a:pt x="108" y="81"/>
                    <a:pt x="106" y="81"/>
                  </a:cubicBezTo>
                  <a:cubicBezTo>
                    <a:pt x="12" y="81"/>
                    <a:pt x="12" y="81"/>
                    <a:pt x="12" y="81"/>
                  </a:cubicBezTo>
                  <a:cubicBezTo>
                    <a:pt x="10" y="81"/>
                    <a:pt x="7" y="79"/>
                    <a:pt x="7" y="76"/>
                  </a:cubicBezTo>
                  <a:cubicBezTo>
                    <a:pt x="7" y="12"/>
                    <a:pt x="7" y="12"/>
                    <a:pt x="7" y="12"/>
                  </a:cubicBezTo>
                  <a:cubicBezTo>
                    <a:pt x="7" y="10"/>
                    <a:pt x="10" y="7"/>
                    <a:pt x="12" y="7"/>
                  </a:cubicBezTo>
                  <a:cubicBezTo>
                    <a:pt x="33" y="7"/>
                    <a:pt x="33" y="7"/>
                    <a:pt x="33" y="7"/>
                  </a:cubicBezTo>
                  <a:cubicBezTo>
                    <a:pt x="34" y="7"/>
                    <a:pt x="34" y="7"/>
                    <a:pt x="34" y="7"/>
                  </a:cubicBezTo>
                  <a:cubicBezTo>
                    <a:pt x="33" y="1"/>
                    <a:pt x="33" y="1"/>
                    <a:pt x="33" y="1"/>
                  </a:cubicBezTo>
                  <a:cubicBezTo>
                    <a:pt x="33" y="1"/>
                    <a:pt x="33" y="0"/>
                    <a:pt x="32" y="0"/>
                  </a:cubicBezTo>
                  <a:cubicBezTo>
                    <a:pt x="5" y="0"/>
                    <a:pt x="5" y="0"/>
                    <a:pt x="5" y="0"/>
                  </a:cubicBezTo>
                  <a:cubicBezTo>
                    <a:pt x="2" y="0"/>
                    <a:pt x="0" y="2"/>
                    <a:pt x="0" y="5"/>
                  </a:cubicBezTo>
                  <a:cubicBezTo>
                    <a:pt x="0" y="84"/>
                    <a:pt x="0" y="84"/>
                    <a:pt x="0" y="84"/>
                  </a:cubicBezTo>
                  <a:cubicBezTo>
                    <a:pt x="0" y="87"/>
                    <a:pt x="2" y="89"/>
                    <a:pt x="5" y="89"/>
                  </a:cubicBezTo>
                  <a:cubicBezTo>
                    <a:pt x="113" y="89"/>
                    <a:pt x="113" y="89"/>
                    <a:pt x="113" y="89"/>
                  </a:cubicBezTo>
                  <a:cubicBezTo>
                    <a:pt x="116" y="89"/>
                    <a:pt x="118" y="87"/>
                    <a:pt x="118" y="84"/>
                  </a:cubicBezTo>
                  <a:cubicBezTo>
                    <a:pt x="118" y="5"/>
                    <a:pt x="118" y="5"/>
                    <a:pt x="118" y="5"/>
                  </a:cubicBezTo>
                  <a:cubicBezTo>
                    <a:pt x="118" y="2"/>
                    <a:pt x="116" y="0"/>
                    <a:pt x="113"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Oval 179"/>
            <p:cNvSpPr>
              <a:spLocks noChangeArrowheads="1"/>
            </p:cNvSpPr>
            <p:nvPr/>
          </p:nvSpPr>
          <p:spPr bwMode="auto">
            <a:xfrm>
              <a:off x="3621088" y="1968499"/>
              <a:ext cx="44450" cy="4286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180"/>
            <p:cNvSpPr>
              <a:spLocks/>
            </p:cNvSpPr>
            <p:nvPr/>
          </p:nvSpPr>
          <p:spPr bwMode="auto">
            <a:xfrm>
              <a:off x="3600451" y="2017711"/>
              <a:ext cx="84138" cy="49213"/>
            </a:xfrm>
            <a:custGeom>
              <a:avLst/>
              <a:gdLst/>
              <a:ahLst/>
              <a:cxnLst>
                <a:cxn ang="0">
                  <a:pos x="37" y="20"/>
                </a:cxn>
                <a:cxn ang="0">
                  <a:pos x="31" y="4"/>
                </a:cxn>
                <a:cxn ang="0">
                  <a:pos x="27" y="0"/>
                </a:cxn>
                <a:cxn ang="0">
                  <a:pos x="26" y="0"/>
                </a:cxn>
                <a:cxn ang="0">
                  <a:pos x="24" y="0"/>
                </a:cxn>
                <a:cxn ang="0">
                  <a:pos x="11" y="0"/>
                </a:cxn>
                <a:cxn ang="0">
                  <a:pos x="7" y="4"/>
                </a:cxn>
                <a:cxn ang="0">
                  <a:pos x="1" y="20"/>
                </a:cxn>
                <a:cxn ang="0">
                  <a:pos x="1" y="21"/>
                </a:cxn>
                <a:cxn ang="0">
                  <a:pos x="36" y="21"/>
                </a:cxn>
                <a:cxn ang="0">
                  <a:pos x="37" y="20"/>
                </a:cxn>
              </a:cxnLst>
              <a:rect l="0" t="0" r="r" b="b"/>
              <a:pathLst>
                <a:path w="37" h="21">
                  <a:moveTo>
                    <a:pt x="37" y="20"/>
                  </a:moveTo>
                  <a:cubicBezTo>
                    <a:pt x="31" y="4"/>
                    <a:pt x="31" y="4"/>
                    <a:pt x="31" y="4"/>
                  </a:cubicBezTo>
                  <a:cubicBezTo>
                    <a:pt x="30" y="3"/>
                    <a:pt x="29" y="0"/>
                    <a:pt x="27" y="0"/>
                  </a:cubicBezTo>
                  <a:cubicBezTo>
                    <a:pt x="26" y="0"/>
                    <a:pt x="26" y="0"/>
                    <a:pt x="26" y="0"/>
                  </a:cubicBezTo>
                  <a:cubicBezTo>
                    <a:pt x="25" y="0"/>
                    <a:pt x="25" y="0"/>
                    <a:pt x="24" y="0"/>
                  </a:cubicBezTo>
                  <a:cubicBezTo>
                    <a:pt x="11" y="0"/>
                    <a:pt x="11" y="0"/>
                    <a:pt x="11" y="0"/>
                  </a:cubicBezTo>
                  <a:cubicBezTo>
                    <a:pt x="8" y="0"/>
                    <a:pt x="7" y="3"/>
                    <a:pt x="7" y="4"/>
                  </a:cubicBezTo>
                  <a:cubicBezTo>
                    <a:pt x="1" y="20"/>
                    <a:pt x="1" y="20"/>
                    <a:pt x="1" y="20"/>
                  </a:cubicBezTo>
                  <a:cubicBezTo>
                    <a:pt x="1" y="21"/>
                    <a:pt x="0" y="21"/>
                    <a:pt x="1" y="21"/>
                  </a:cubicBezTo>
                  <a:cubicBezTo>
                    <a:pt x="36" y="21"/>
                    <a:pt x="36" y="21"/>
                    <a:pt x="36" y="21"/>
                  </a:cubicBezTo>
                  <a:cubicBezTo>
                    <a:pt x="37" y="21"/>
                    <a:pt x="37" y="21"/>
                    <a:pt x="37" y="2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8" name="Freeform 187"/>
          <p:cNvSpPr>
            <a:spLocks noEditPoints="1"/>
          </p:cNvSpPr>
          <p:nvPr/>
        </p:nvSpPr>
        <p:spPr bwMode="auto">
          <a:xfrm>
            <a:off x="5001645" y="2277260"/>
            <a:ext cx="256370" cy="369650"/>
          </a:xfrm>
          <a:custGeom>
            <a:avLst/>
            <a:gdLst/>
            <a:ahLst/>
            <a:cxnLst>
              <a:cxn ang="0">
                <a:pos x="69" y="131"/>
              </a:cxn>
              <a:cxn ang="0">
                <a:pos x="69" y="138"/>
              </a:cxn>
              <a:cxn ang="0">
                <a:pos x="59" y="148"/>
              </a:cxn>
              <a:cxn ang="0">
                <a:pos x="50" y="138"/>
              </a:cxn>
              <a:cxn ang="0">
                <a:pos x="50" y="131"/>
              </a:cxn>
              <a:cxn ang="0">
                <a:pos x="40" y="115"/>
              </a:cxn>
              <a:cxn ang="0">
                <a:pos x="59" y="96"/>
              </a:cxn>
              <a:cxn ang="0">
                <a:pos x="78" y="115"/>
              </a:cxn>
              <a:cxn ang="0">
                <a:pos x="69" y="131"/>
              </a:cxn>
              <a:cxn ang="0">
                <a:pos x="21" y="53"/>
              </a:cxn>
              <a:cxn ang="0">
                <a:pos x="59" y="14"/>
              </a:cxn>
              <a:cxn ang="0">
                <a:pos x="98" y="53"/>
              </a:cxn>
              <a:cxn ang="0">
                <a:pos x="98" y="70"/>
              </a:cxn>
              <a:cxn ang="0">
                <a:pos x="96" y="72"/>
              </a:cxn>
              <a:cxn ang="0">
                <a:pos x="23" y="72"/>
              </a:cxn>
              <a:cxn ang="0">
                <a:pos x="21" y="69"/>
              </a:cxn>
              <a:cxn ang="0">
                <a:pos x="21" y="53"/>
              </a:cxn>
              <a:cxn ang="0">
                <a:pos x="101" y="158"/>
              </a:cxn>
              <a:cxn ang="0">
                <a:pos x="94" y="151"/>
              </a:cxn>
              <a:cxn ang="0">
                <a:pos x="101" y="145"/>
              </a:cxn>
              <a:cxn ang="0">
                <a:pos x="116" y="145"/>
              </a:cxn>
              <a:cxn ang="0">
                <a:pos x="119" y="143"/>
              </a:cxn>
              <a:cxn ang="0">
                <a:pos x="119" y="134"/>
              </a:cxn>
              <a:cxn ang="0">
                <a:pos x="116" y="132"/>
              </a:cxn>
              <a:cxn ang="0">
                <a:pos x="101" y="132"/>
              </a:cxn>
              <a:cxn ang="0">
                <a:pos x="94" y="125"/>
              </a:cxn>
              <a:cxn ang="0">
                <a:pos x="101" y="119"/>
              </a:cxn>
              <a:cxn ang="0">
                <a:pos x="116" y="119"/>
              </a:cxn>
              <a:cxn ang="0">
                <a:pos x="119" y="117"/>
              </a:cxn>
              <a:cxn ang="0">
                <a:pos x="119" y="108"/>
              </a:cxn>
              <a:cxn ang="0">
                <a:pos x="117" y="106"/>
              </a:cxn>
              <a:cxn ang="0">
                <a:pos x="101" y="106"/>
              </a:cxn>
              <a:cxn ang="0">
                <a:pos x="94" y="100"/>
              </a:cxn>
              <a:cxn ang="0">
                <a:pos x="101" y="93"/>
              </a:cxn>
              <a:cxn ang="0">
                <a:pos x="117" y="93"/>
              </a:cxn>
              <a:cxn ang="0">
                <a:pos x="119" y="91"/>
              </a:cxn>
              <a:cxn ang="0">
                <a:pos x="119" y="76"/>
              </a:cxn>
              <a:cxn ang="0">
                <a:pos x="115" y="72"/>
              </a:cxn>
              <a:cxn ang="0">
                <a:pos x="114" y="72"/>
              </a:cxn>
              <a:cxn ang="0">
                <a:pos x="112" y="70"/>
              </a:cxn>
              <a:cxn ang="0">
                <a:pos x="112" y="53"/>
              </a:cxn>
              <a:cxn ang="0">
                <a:pos x="59" y="0"/>
              </a:cxn>
              <a:cxn ang="0">
                <a:pos x="7" y="53"/>
              </a:cxn>
              <a:cxn ang="0">
                <a:pos x="7" y="70"/>
              </a:cxn>
              <a:cxn ang="0">
                <a:pos x="4" y="72"/>
              </a:cxn>
              <a:cxn ang="0">
                <a:pos x="4" y="72"/>
              </a:cxn>
              <a:cxn ang="0">
                <a:pos x="0" y="76"/>
              </a:cxn>
              <a:cxn ang="0">
                <a:pos x="0" y="168"/>
              </a:cxn>
              <a:cxn ang="0">
                <a:pos x="4" y="172"/>
              </a:cxn>
              <a:cxn ang="0">
                <a:pos x="115" y="172"/>
              </a:cxn>
              <a:cxn ang="0">
                <a:pos x="119" y="168"/>
              </a:cxn>
              <a:cxn ang="0">
                <a:pos x="119" y="160"/>
              </a:cxn>
              <a:cxn ang="0">
                <a:pos x="117" y="158"/>
              </a:cxn>
              <a:cxn ang="0">
                <a:pos x="101" y="158"/>
              </a:cxn>
            </a:cxnLst>
            <a:rect l="0" t="0" r="r" b="b"/>
            <a:pathLst>
              <a:path w="119" h="172">
                <a:moveTo>
                  <a:pt x="69" y="131"/>
                </a:moveTo>
                <a:cubicBezTo>
                  <a:pt x="69" y="134"/>
                  <a:pt x="69" y="138"/>
                  <a:pt x="69" y="138"/>
                </a:cubicBezTo>
                <a:cubicBezTo>
                  <a:pt x="69" y="144"/>
                  <a:pt x="64" y="148"/>
                  <a:pt x="59" y="148"/>
                </a:cubicBezTo>
                <a:cubicBezTo>
                  <a:pt x="54" y="148"/>
                  <a:pt x="50" y="144"/>
                  <a:pt x="50" y="138"/>
                </a:cubicBezTo>
                <a:cubicBezTo>
                  <a:pt x="50" y="138"/>
                  <a:pt x="50" y="134"/>
                  <a:pt x="50" y="131"/>
                </a:cubicBezTo>
                <a:cubicBezTo>
                  <a:pt x="50" y="126"/>
                  <a:pt x="40" y="127"/>
                  <a:pt x="40" y="115"/>
                </a:cubicBezTo>
                <a:cubicBezTo>
                  <a:pt x="40" y="105"/>
                  <a:pt x="49" y="96"/>
                  <a:pt x="59" y="96"/>
                </a:cubicBezTo>
                <a:cubicBezTo>
                  <a:pt x="70" y="96"/>
                  <a:pt x="78" y="105"/>
                  <a:pt x="78" y="115"/>
                </a:cubicBezTo>
                <a:cubicBezTo>
                  <a:pt x="78" y="127"/>
                  <a:pt x="69" y="126"/>
                  <a:pt x="69" y="131"/>
                </a:cubicBezTo>
                <a:moveTo>
                  <a:pt x="21" y="53"/>
                </a:moveTo>
                <a:cubicBezTo>
                  <a:pt x="21" y="31"/>
                  <a:pt x="38" y="14"/>
                  <a:pt x="59" y="14"/>
                </a:cubicBezTo>
                <a:cubicBezTo>
                  <a:pt x="80" y="14"/>
                  <a:pt x="98" y="31"/>
                  <a:pt x="98" y="53"/>
                </a:cubicBezTo>
                <a:cubicBezTo>
                  <a:pt x="98" y="70"/>
                  <a:pt x="98" y="70"/>
                  <a:pt x="98" y="70"/>
                </a:cubicBezTo>
                <a:cubicBezTo>
                  <a:pt x="98" y="70"/>
                  <a:pt x="98" y="72"/>
                  <a:pt x="96" y="72"/>
                </a:cubicBezTo>
                <a:cubicBezTo>
                  <a:pt x="23" y="72"/>
                  <a:pt x="23" y="72"/>
                  <a:pt x="23" y="72"/>
                </a:cubicBezTo>
                <a:cubicBezTo>
                  <a:pt x="21" y="72"/>
                  <a:pt x="21" y="69"/>
                  <a:pt x="21" y="69"/>
                </a:cubicBezTo>
                <a:cubicBezTo>
                  <a:pt x="21" y="53"/>
                  <a:pt x="21" y="53"/>
                  <a:pt x="21" y="53"/>
                </a:cubicBezTo>
                <a:close/>
                <a:moveTo>
                  <a:pt x="101" y="158"/>
                </a:moveTo>
                <a:cubicBezTo>
                  <a:pt x="97" y="158"/>
                  <a:pt x="94" y="155"/>
                  <a:pt x="94" y="151"/>
                </a:cubicBezTo>
                <a:cubicBezTo>
                  <a:pt x="94" y="148"/>
                  <a:pt x="97" y="145"/>
                  <a:pt x="101" y="145"/>
                </a:cubicBezTo>
                <a:cubicBezTo>
                  <a:pt x="116" y="145"/>
                  <a:pt x="116" y="145"/>
                  <a:pt x="116" y="145"/>
                </a:cubicBezTo>
                <a:cubicBezTo>
                  <a:pt x="116" y="145"/>
                  <a:pt x="119" y="145"/>
                  <a:pt x="119" y="143"/>
                </a:cubicBezTo>
                <a:cubicBezTo>
                  <a:pt x="119" y="134"/>
                  <a:pt x="119" y="134"/>
                  <a:pt x="119" y="134"/>
                </a:cubicBezTo>
                <a:cubicBezTo>
                  <a:pt x="119" y="132"/>
                  <a:pt x="116" y="132"/>
                  <a:pt x="116" y="132"/>
                </a:cubicBezTo>
                <a:cubicBezTo>
                  <a:pt x="101" y="132"/>
                  <a:pt x="101" y="132"/>
                  <a:pt x="101" y="132"/>
                </a:cubicBezTo>
                <a:cubicBezTo>
                  <a:pt x="97" y="132"/>
                  <a:pt x="94" y="129"/>
                  <a:pt x="94" y="125"/>
                </a:cubicBezTo>
                <a:cubicBezTo>
                  <a:pt x="94" y="122"/>
                  <a:pt x="97" y="119"/>
                  <a:pt x="101" y="119"/>
                </a:cubicBezTo>
                <a:cubicBezTo>
                  <a:pt x="116" y="119"/>
                  <a:pt x="116" y="119"/>
                  <a:pt x="116" y="119"/>
                </a:cubicBezTo>
                <a:cubicBezTo>
                  <a:pt x="116" y="119"/>
                  <a:pt x="119" y="119"/>
                  <a:pt x="119" y="117"/>
                </a:cubicBezTo>
                <a:cubicBezTo>
                  <a:pt x="119" y="108"/>
                  <a:pt x="119" y="108"/>
                  <a:pt x="119" y="108"/>
                </a:cubicBezTo>
                <a:cubicBezTo>
                  <a:pt x="119" y="106"/>
                  <a:pt x="117" y="106"/>
                  <a:pt x="117" y="106"/>
                </a:cubicBezTo>
                <a:cubicBezTo>
                  <a:pt x="101" y="106"/>
                  <a:pt x="101" y="106"/>
                  <a:pt x="101" y="106"/>
                </a:cubicBezTo>
                <a:cubicBezTo>
                  <a:pt x="97" y="106"/>
                  <a:pt x="94" y="103"/>
                  <a:pt x="94" y="100"/>
                </a:cubicBezTo>
                <a:cubicBezTo>
                  <a:pt x="94" y="96"/>
                  <a:pt x="97" y="93"/>
                  <a:pt x="101" y="93"/>
                </a:cubicBezTo>
                <a:cubicBezTo>
                  <a:pt x="117" y="93"/>
                  <a:pt x="117" y="93"/>
                  <a:pt x="117" y="93"/>
                </a:cubicBezTo>
                <a:cubicBezTo>
                  <a:pt x="117" y="93"/>
                  <a:pt x="119" y="93"/>
                  <a:pt x="119" y="91"/>
                </a:cubicBezTo>
                <a:cubicBezTo>
                  <a:pt x="119" y="76"/>
                  <a:pt x="119" y="76"/>
                  <a:pt x="119" y="76"/>
                </a:cubicBezTo>
                <a:cubicBezTo>
                  <a:pt x="119" y="74"/>
                  <a:pt x="117" y="72"/>
                  <a:pt x="115" y="72"/>
                </a:cubicBezTo>
                <a:cubicBezTo>
                  <a:pt x="114" y="72"/>
                  <a:pt x="114" y="72"/>
                  <a:pt x="114" y="72"/>
                </a:cubicBezTo>
                <a:cubicBezTo>
                  <a:pt x="112" y="72"/>
                  <a:pt x="112" y="70"/>
                  <a:pt x="112" y="70"/>
                </a:cubicBezTo>
                <a:cubicBezTo>
                  <a:pt x="112" y="53"/>
                  <a:pt x="112" y="53"/>
                  <a:pt x="112" y="53"/>
                </a:cubicBezTo>
                <a:cubicBezTo>
                  <a:pt x="112" y="24"/>
                  <a:pt x="88" y="0"/>
                  <a:pt x="59" y="0"/>
                </a:cubicBezTo>
                <a:cubicBezTo>
                  <a:pt x="30" y="0"/>
                  <a:pt x="7" y="24"/>
                  <a:pt x="7" y="53"/>
                </a:cubicBezTo>
                <a:cubicBezTo>
                  <a:pt x="7" y="70"/>
                  <a:pt x="7" y="70"/>
                  <a:pt x="7" y="70"/>
                </a:cubicBezTo>
                <a:cubicBezTo>
                  <a:pt x="7" y="70"/>
                  <a:pt x="7" y="72"/>
                  <a:pt x="4" y="72"/>
                </a:cubicBezTo>
                <a:cubicBezTo>
                  <a:pt x="4" y="72"/>
                  <a:pt x="4" y="72"/>
                  <a:pt x="4" y="72"/>
                </a:cubicBezTo>
                <a:cubicBezTo>
                  <a:pt x="2" y="72"/>
                  <a:pt x="0" y="74"/>
                  <a:pt x="0" y="76"/>
                </a:cubicBezTo>
                <a:cubicBezTo>
                  <a:pt x="0" y="168"/>
                  <a:pt x="0" y="168"/>
                  <a:pt x="0" y="168"/>
                </a:cubicBezTo>
                <a:cubicBezTo>
                  <a:pt x="0" y="170"/>
                  <a:pt x="2" y="172"/>
                  <a:pt x="4" y="172"/>
                </a:cubicBezTo>
                <a:cubicBezTo>
                  <a:pt x="115" y="172"/>
                  <a:pt x="115" y="172"/>
                  <a:pt x="115" y="172"/>
                </a:cubicBezTo>
                <a:cubicBezTo>
                  <a:pt x="117" y="172"/>
                  <a:pt x="119" y="170"/>
                  <a:pt x="119" y="168"/>
                </a:cubicBezTo>
                <a:cubicBezTo>
                  <a:pt x="119" y="160"/>
                  <a:pt x="119" y="160"/>
                  <a:pt x="119" y="160"/>
                </a:cubicBezTo>
                <a:cubicBezTo>
                  <a:pt x="119" y="158"/>
                  <a:pt x="117" y="158"/>
                  <a:pt x="117" y="158"/>
                </a:cubicBezTo>
                <a:lnTo>
                  <a:pt x="101" y="158"/>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9" name="Group 28"/>
          <p:cNvGrpSpPr/>
          <p:nvPr/>
        </p:nvGrpSpPr>
        <p:grpSpPr>
          <a:xfrm>
            <a:off x="4929848" y="3475036"/>
            <a:ext cx="399964" cy="349393"/>
            <a:chOff x="3559175" y="2398712"/>
            <a:chExt cx="276225" cy="241300"/>
          </a:xfrm>
          <a:solidFill>
            <a:schemeClr val="bg1"/>
          </a:solidFill>
        </p:grpSpPr>
        <p:sp>
          <p:nvSpPr>
            <p:cNvPr id="30" name="Freeform 250"/>
            <p:cNvSpPr>
              <a:spLocks/>
            </p:cNvSpPr>
            <p:nvPr/>
          </p:nvSpPr>
          <p:spPr bwMode="auto">
            <a:xfrm>
              <a:off x="3740150" y="2433637"/>
              <a:ext cx="36512" cy="74613"/>
            </a:xfrm>
            <a:custGeom>
              <a:avLst/>
              <a:gdLst/>
              <a:ahLst/>
              <a:cxnLst>
                <a:cxn ang="0">
                  <a:pos x="10" y="14"/>
                </a:cxn>
                <a:cxn ang="0">
                  <a:pos x="5" y="10"/>
                </a:cxn>
                <a:cxn ang="0">
                  <a:pos x="9" y="8"/>
                </a:cxn>
                <a:cxn ang="0">
                  <a:pos x="13" y="9"/>
                </a:cxn>
                <a:cxn ang="0">
                  <a:pos x="13" y="9"/>
                </a:cxn>
                <a:cxn ang="0">
                  <a:pos x="15" y="8"/>
                </a:cxn>
                <a:cxn ang="0">
                  <a:pos x="15" y="6"/>
                </a:cxn>
                <a:cxn ang="0">
                  <a:pos x="15" y="5"/>
                </a:cxn>
                <a:cxn ang="0">
                  <a:pos x="10" y="4"/>
                </a:cxn>
                <a:cxn ang="0">
                  <a:pos x="10" y="4"/>
                </a:cxn>
                <a:cxn ang="0">
                  <a:pos x="10" y="1"/>
                </a:cxn>
                <a:cxn ang="0">
                  <a:pos x="9" y="0"/>
                </a:cxn>
                <a:cxn ang="0">
                  <a:pos x="8" y="0"/>
                </a:cxn>
                <a:cxn ang="0">
                  <a:pos x="6" y="1"/>
                </a:cxn>
                <a:cxn ang="0">
                  <a:pos x="6" y="4"/>
                </a:cxn>
                <a:cxn ang="0">
                  <a:pos x="6" y="4"/>
                </a:cxn>
                <a:cxn ang="0">
                  <a:pos x="0" y="11"/>
                </a:cxn>
                <a:cxn ang="0">
                  <a:pos x="7" y="18"/>
                </a:cxn>
                <a:cxn ang="0">
                  <a:pos x="11" y="22"/>
                </a:cxn>
                <a:cxn ang="0">
                  <a:pos x="7" y="25"/>
                </a:cxn>
                <a:cxn ang="0">
                  <a:pos x="2" y="24"/>
                </a:cxn>
                <a:cxn ang="0">
                  <a:pos x="2" y="24"/>
                </a:cxn>
                <a:cxn ang="0">
                  <a:pos x="1" y="25"/>
                </a:cxn>
                <a:cxn ang="0">
                  <a:pos x="0" y="26"/>
                </a:cxn>
                <a:cxn ang="0">
                  <a:pos x="1" y="28"/>
                </a:cxn>
                <a:cxn ang="0">
                  <a:pos x="6" y="29"/>
                </a:cxn>
                <a:cxn ang="0">
                  <a:pos x="6" y="30"/>
                </a:cxn>
                <a:cxn ang="0">
                  <a:pos x="6" y="32"/>
                </a:cxn>
                <a:cxn ang="0">
                  <a:pos x="7" y="33"/>
                </a:cxn>
                <a:cxn ang="0">
                  <a:pos x="9" y="33"/>
                </a:cxn>
                <a:cxn ang="0">
                  <a:pos x="10" y="32"/>
                </a:cxn>
                <a:cxn ang="0">
                  <a:pos x="10" y="29"/>
                </a:cxn>
                <a:cxn ang="0">
                  <a:pos x="10" y="29"/>
                </a:cxn>
                <a:cxn ang="0">
                  <a:pos x="16" y="22"/>
                </a:cxn>
                <a:cxn ang="0">
                  <a:pos x="10" y="14"/>
                </a:cxn>
              </a:cxnLst>
              <a:rect l="0" t="0" r="r" b="b"/>
              <a:pathLst>
                <a:path w="16" h="33">
                  <a:moveTo>
                    <a:pt x="10" y="14"/>
                  </a:moveTo>
                  <a:cubicBezTo>
                    <a:pt x="6" y="13"/>
                    <a:pt x="5" y="12"/>
                    <a:pt x="5" y="10"/>
                  </a:cubicBezTo>
                  <a:cubicBezTo>
                    <a:pt x="5" y="9"/>
                    <a:pt x="6" y="8"/>
                    <a:pt x="9" y="8"/>
                  </a:cubicBezTo>
                  <a:cubicBezTo>
                    <a:pt x="11" y="8"/>
                    <a:pt x="13" y="9"/>
                    <a:pt x="13" y="9"/>
                  </a:cubicBezTo>
                  <a:cubicBezTo>
                    <a:pt x="13" y="9"/>
                    <a:pt x="13" y="9"/>
                    <a:pt x="13" y="9"/>
                  </a:cubicBezTo>
                  <a:cubicBezTo>
                    <a:pt x="14" y="9"/>
                    <a:pt x="14" y="9"/>
                    <a:pt x="15" y="8"/>
                  </a:cubicBezTo>
                  <a:cubicBezTo>
                    <a:pt x="15" y="6"/>
                    <a:pt x="15" y="6"/>
                    <a:pt x="15" y="6"/>
                  </a:cubicBezTo>
                  <a:cubicBezTo>
                    <a:pt x="15" y="6"/>
                    <a:pt x="15" y="5"/>
                    <a:pt x="15" y="5"/>
                  </a:cubicBezTo>
                  <a:cubicBezTo>
                    <a:pt x="13" y="4"/>
                    <a:pt x="10" y="4"/>
                    <a:pt x="10" y="4"/>
                  </a:cubicBezTo>
                  <a:cubicBezTo>
                    <a:pt x="10" y="4"/>
                    <a:pt x="10" y="4"/>
                    <a:pt x="10" y="4"/>
                  </a:cubicBezTo>
                  <a:cubicBezTo>
                    <a:pt x="10" y="1"/>
                    <a:pt x="10" y="1"/>
                    <a:pt x="10" y="1"/>
                  </a:cubicBezTo>
                  <a:cubicBezTo>
                    <a:pt x="10" y="1"/>
                    <a:pt x="10" y="0"/>
                    <a:pt x="9" y="0"/>
                  </a:cubicBezTo>
                  <a:cubicBezTo>
                    <a:pt x="8" y="0"/>
                    <a:pt x="8" y="0"/>
                    <a:pt x="8" y="0"/>
                  </a:cubicBezTo>
                  <a:cubicBezTo>
                    <a:pt x="7" y="0"/>
                    <a:pt x="6" y="1"/>
                    <a:pt x="6" y="1"/>
                  </a:cubicBezTo>
                  <a:cubicBezTo>
                    <a:pt x="6" y="4"/>
                    <a:pt x="6" y="4"/>
                    <a:pt x="6" y="4"/>
                  </a:cubicBezTo>
                  <a:cubicBezTo>
                    <a:pt x="6" y="4"/>
                    <a:pt x="6" y="4"/>
                    <a:pt x="6" y="4"/>
                  </a:cubicBezTo>
                  <a:cubicBezTo>
                    <a:pt x="2" y="5"/>
                    <a:pt x="0" y="8"/>
                    <a:pt x="0" y="11"/>
                  </a:cubicBezTo>
                  <a:cubicBezTo>
                    <a:pt x="0" y="15"/>
                    <a:pt x="4" y="17"/>
                    <a:pt x="7" y="18"/>
                  </a:cubicBezTo>
                  <a:cubicBezTo>
                    <a:pt x="10" y="19"/>
                    <a:pt x="11" y="21"/>
                    <a:pt x="11" y="22"/>
                  </a:cubicBezTo>
                  <a:cubicBezTo>
                    <a:pt x="11" y="24"/>
                    <a:pt x="10" y="25"/>
                    <a:pt x="7" y="25"/>
                  </a:cubicBezTo>
                  <a:cubicBezTo>
                    <a:pt x="5" y="25"/>
                    <a:pt x="2" y="24"/>
                    <a:pt x="2" y="24"/>
                  </a:cubicBezTo>
                  <a:cubicBezTo>
                    <a:pt x="2" y="24"/>
                    <a:pt x="2" y="24"/>
                    <a:pt x="2" y="24"/>
                  </a:cubicBezTo>
                  <a:cubicBezTo>
                    <a:pt x="1" y="24"/>
                    <a:pt x="1" y="24"/>
                    <a:pt x="1" y="25"/>
                  </a:cubicBezTo>
                  <a:cubicBezTo>
                    <a:pt x="0" y="26"/>
                    <a:pt x="0" y="26"/>
                    <a:pt x="0" y="26"/>
                  </a:cubicBezTo>
                  <a:cubicBezTo>
                    <a:pt x="0" y="27"/>
                    <a:pt x="0" y="28"/>
                    <a:pt x="1" y="28"/>
                  </a:cubicBezTo>
                  <a:cubicBezTo>
                    <a:pt x="2" y="29"/>
                    <a:pt x="6" y="29"/>
                    <a:pt x="6" y="29"/>
                  </a:cubicBezTo>
                  <a:cubicBezTo>
                    <a:pt x="6" y="29"/>
                    <a:pt x="6" y="29"/>
                    <a:pt x="6" y="30"/>
                  </a:cubicBezTo>
                  <a:cubicBezTo>
                    <a:pt x="6" y="32"/>
                    <a:pt x="6" y="32"/>
                    <a:pt x="6" y="32"/>
                  </a:cubicBezTo>
                  <a:cubicBezTo>
                    <a:pt x="6" y="33"/>
                    <a:pt x="7" y="33"/>
                    <a:pt x="7" y="33"/>
                  </a:cubicBezTo>
                  <a:cubicBezTo>
                    <a:pt x="9" y="33"/>
                    <a:pt x="9" y="33"/>
                    <a:pt x="9" y="33"/>
                  </a:cubicBezTo>
                  <a:cubicBezTo>
                    <a:pt x="9" y="33"/>
                    <a:pt x="10" y="33"/>
                    <a:pt x="10" y="32"/>
                  </a:cubicBezTo>
                  <a:cubicBezTo>
                    <a:pt x="10" y="29"/>
                    <a:pt x="10" y="29"/>
                    <a:pt x="10" y="29"/>
                  </a:cubicBezTo>
                  <a:cubicBezTo>
                    <a:pt x="10" y="29"/>
                    <a:pt x="10" y="29"/>
                    <a:pt x="10" y="29"/>
                  </a:cubicBezTo>
                  <a:cubicBezTo>
                    <a:pt x="14" y="28"/>
                    <a:pt x="16" y="26"/>
                    <a:pt x="16" y="22"/>
                  </a:cubicBezTo>
                  <a:cubicBezTo>
                    <a:pt x="16" y="18"/>
                    <a:pt x="14" y="16"/>
                    <a:pt x="10"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51"/>
            <p:cNvSpPr>
              <a:spLocks noEditPoints="1"/>
            </p:cNvSpPr>
            <p:nvPr/>
          </p:nvSpPr>
          <p:spPr bwMode="auto">
            <a:xfrm>
              <a:off x="3686175" y="2398712"/>
              <a:ext cx="142875" cy="144463"/>
            </a:xfrm>
            <a:custGeom>
              <a:avLst/>
              <a:gdLst/>
              <a:ahLst/>
              <a:cxnLst>
                <a:cxn ang="0">
                  <a:pos x="31" y="56"/>
                </a:cxn>
                <a:cxn ang="0">
                  <a:pos x="7" y="32"/>
                </a:cxn>
                <a:cxn ang="0">
                  <a:pos x="31" y="8"/>
                </a:cxn>
                <a:cxn ang="0">
                  <a:pos x="55" y="32"/>
                </a:cxn>
                <a:cxn ang="0">
                  <a:pos x="31" y="56"/>
                </a:cxn>
                <a:cxn ang="0">
                  <a:pos x="31" y="0"/>
                </a:cxn>
                <a:cxn ang="0">
                  <a:pos x="0" y="32"/>
                </a:cxn>
                <a:cxn ang="0">
                  <a:pos x="31" y="63"/>
                </a:cxn>
                <a:cxn ang="0">
                  <a:pos x="62" y="32"/>
                </a:cxn>
                <a:cxn ang="0">
                  <a:pos x="31" y="0"/>
                </a:cxn>
              </a:cxnLst>
              <a:rect l="0" t="0" r="r" b="b"/>
              <a:pathLst>
                <a:path w="62" h="63">
                  <a:moveTo>
                    <a:pt x="31" y="56"/>
                  </a:moveTo>
                  <a:cubicBezTo>
                    <a:pt x="18" y="56"/>
                    <a:pt x="7" y="45"/>
                    <a:pt x="7" y="32"/>
                  </a:cubicBezTo>
                  <a:cubicBezTo>
                    <a:pt x="7" y="18"/>
                    <a:pt x="18" y="8"/>
                    <a:pt x="31" y="8"/>
                  </a:cubicBezTo>
                  <a:cubicBezTo>
                    <a:pt x="44" y="8"/>
                    <a:pt x="55" y="18"/>
                    <a:pt x="55" y="32"/>
                  </a:cubicBezTo>
                  <a:cubicBezTo>
                    <a:pt x="55" y="45"/>
                    <a:pt x="44" y="56"/>
                    <a:pt x="31" y="56"/>
                  </a:cubicBezTo>
                  <a:moveTo>
                    <a:pt x="31" y="0"/>
                  </a:moveTo>
                  <a:cubicBezTo>
                    <a:pt x="14" y="0"/>
                    <a:pt x="0" y="14"/>
                    <a:pt x="0" y="32"/>
                  </a:cubicBezTo>
                  <a:cubicBezTo>
                    <a:pt x="0" y="49"/>
                    <a:pt x="14" y="63"/>
                    <a:pt x="31" y="63"/>
                  </a:cubicBezTo>
                  <a:cubicBezTo>
                    <a:pt x="48" y="63"/>
                    <a:pt x="62" y="49"/>
                    <a:pt x="62" y="32"/>
                  </a:cubicBezTo>
                  <a:cubicBezTo>
                    <a:pt x="62" y="14"/>
                    <a:pt x="48" y="0"/>
                    <a:pt x="31"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52"/>
            <p:cNvSpPr>
              <a:spLocks/>
            </p:cNvSpPr>
            <p:nvPr/>
          </p:nvSpPr>
          <p:spPr bwMode="auto">
            <a:xfrm>
              <a:off x="3632200" y="2549524"/>
              <a:ext cx="203200" cy="90488"/>
            </a:xfrm>
            <a:custGeom>
              <a:avLst/>
              <a:gdLst/>
              <a:ahLst/>
              <a:cxnLst>
                <a:cxn ang="0">
                  <a:pos x="80" y="12"/>
                </a:cxn>
                <a:cxn ang="0">
                  <a:pos x="55" y="21"/>
                </a:cxn>
                <a:cxn ang="0">
                  <a:pos x="32" y="15"/>
                </a:cxn>
                <a:cxn ang="0">
                  <a:pos x="53" y="17"/>
                </a:cxn>
                <a:cxn ang="0">
                  <a:pos x="55" y="8"/>
                </a:cxn>
                <a:cxn ang="0">
                  <a:pos x="24" y="0"/>
                </a:cxn>
                <a:cxn ang="0">
                  <a:pos x="5" y="2"/>
                </a:cxn>
                <a:cxn ang="0">
                  <a:pos x="2" y="4"/>
                </a:cxn>
                <a:cxn ang="0">
                  <a:pos x="0" y="34"/>
                </a:cxn>
                <a:cxn ang="0">
                  <a:pos x="3" y="35"/>
                </a:cxn>
                <a:cxn ang="0">
                  <a:pos x="10" y="32"/>
                </a:cxn>
                <a:cxn ang="0">
                  <a:pos x="54" y="38"/>
                </a:cxn>
                <a:cxn ang="0">
                  <a:pos x="84" y="21"/>
                </a:cxn>
                <a:cxn ang="0">
                  <a:pos x="80" y="12"/>
                </a:cxn>
              </a:cxnLst>
              <a:rect l="0" t="0" r="r" b="b"/>
              <a:pathLst>
                <a:path w="89" h="39">
                  <a:moveTo>
                    <a:pt x="80" y="12"/>
                  </a:moveTo>
                  <a:cubicBezTo>
                    <a:pt x="73" y="16"/>
                    <a:pt x="64" y="19"/>
                    <a:pt x="55" y="21"/>
                  </a:cubicBezTo>
                  <a:cubicBezTo>
                    <a:pt x="47" y="22"/>
                    <a:pt x="32" y="19"/>
                    <a:pt x="32" y="15"/>
                  </a:cubicBezTo>
                  <a:cubicBezTo>
                    <a:pt x="32" y="14"/>
                    <a:pt x="45" y="19"/>
                    <a:pt x="53" y="17"/>
                  </a:cubicBezTo>
                  <a:cubicBezTo>
                    <a:pt x="59" y="15"/>
                    <a:pt x="59" y="9"/>
                    <a:pt x="55" y="8"/>
                  </a:cubicBezTo>
                  <a:cubicBezTo>
                    <a:pt x="52" y="8"/>
                    <a:pt x="32" y="0"/>
                    <a:pt x="24" y="0"/>
                  </a:cubicBezTo>
                  <a:cubicBezTo>
                    <a:pt x="20" y="0"/>
                    <a:pt x="10" y="1"/>
                    <a:pt x="5" y="2"/>
                  </a:cubicBezTo>
                  <a:cubicBezTo>
                    <a:pt x="4" y="2"/>
                    <a:pt x="2" y="2"/>
                    <a:pt x="2" y="4"/>
                  </a:cubicBezTo>
                  <a:cubicBezTo>
                    <a:pt x="2" y="11"/>
                    <a:pt x="1" y="26"/>
                    <a:pt x="0" y="34"/>
                  </a:cubicBezTo>
                  <a:cubicBezTo>
                    <a:pt x="0" y="34"/>
                    <a:pt x="1" y="36"/>
                    <a:pt x="3" y="35"/>
                  </a:cubicBezTo>
                  <a:cubicBezTo>
                    <a:pt x="4" y="33"/>
                    <a:pt x="7" y="31"/>
                    <a:pt x="10" y="32"/>
                  </a:cubicBezTo>
                  <a:cubicBezTo>
                    <a:pt x="14" y="32"/>
                    <a:pt x="49" y="39"/>
                    <a:pt x="54" y="38"/>
                  </a:cubicBezTo>
                  <a:cubicBezTo>
                    <a:pt x="60" y="36"/>
                    <a:pt x="80" y="25"/>
                    <a:pt x="84" y="21"/>
                  </a:cubicBezTo>
                  <a:cubicBezTo>
                    <a:pt x="89" y="15"/>
                    <a:pt x="85" y="10"/>
                    <a:pt x="80" y="1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53"/>
            <p:cNvSpPr>
              <a:spLocks noEditPoints="1"/>
            </p:cNvSpPr>
            <p:nvPr/>
          </p:nvSpPr>
          <p:spPr bwMode="auto">
            <a:xfrm>
              <a:off x="3559175" y="2552699"/>
              <a:ext cx="61912" cy="79375"/>
            </a:xfrm>
            <a:custGeom>
              <a:avLst/>
              <a:gdLst/>
              <a:ahLst/>
              <a:cxnLst>
                <a:cxn ang="0">
                  <a:pos x="14" y="31"/>
                </a:cxn>
                <a:cxn ang="0">
                  <a:pos x="9" y="26"/>
                </a:cxn>
                <a:cxn ang="0">
                  <a:pos x="14" y="21"/>
                </a:cxn>
                <a:cxn ang="0">
                  <a:pos x="19" y="26"/>
                </a:cxn>
                <a:cxn ang="0">
                  <a:pos x="14" y="31"/>
                </a:cxn>
                <a:cxn ang="0">
                  <a:pos x="25" y="1"/>
                </a:cxn>
                <a:cxn ang="0">
                  <a:pos x="6" y="0"/>
                </a:cxn>
                <a:cxn ang="0">
                  <a:pos x="3" y="2"/>
                </a:cxn>
                <a:cxn ang="0">
                  <a:pos x="0" y="33"/>
                </a:cxn>
                <a:cxn ang="0">
                  <a:pos x="2" y="35"/>
                </a:cxn>
                <a:cxn ang="0">
                  <a:pos x="22" y="35"/>
                </a:cxn>
                <a:cxn ang="0">
                  <a:pos x="25" y="33"/>
                </a:cxn>
                <a:cxn ang="0">
                  <a:pos x="27" y="4"/>
                </a:cxn>
                <a:cxn ang="0">
                  <a:pos x="25" y="1"/>
                </a:cxn>
              </a:cxnLst>
              <a:rect l="0" t="0" r="r" b="b"/>
              <a:pathLst>
                <a:path w="27" h="35">
                  <a:moveTo>
                    <a:pt x="14" y="31"/>
                  </a:moveTo>
                  <a:cubicBezTo>
                    <a:pt x="11" y="31"/>
                    <a:pt x="9" y="29"/>
                    <a:pt x="9" y="26"/>
                  </a:cubicBezTo>
                  <a:cubicBezTo>
                    <a:pt x="9" y="23"/>
                    <a:pt x="11" y="21"/>
                    <a:pt x="14" y="21"/>
                  </a:cubicBezTo>
                  <a:cubicBezTo>
                    <a:pt x="17" y="21"/>
                    <a:pt x="19" y="23"/>
                    <a:pt x="19" y="26"/>
                  </a:cubicBezTo>
                  <a:cubicBezTo>
                    <a:pt x="19" y="29"/>
                    <a:pt x="17" y="31"/>
                    <a:pt x="14" y="31"/>
                  </a:cubicBezTo>
                  <a:moveTo>
                    <a:pt x="25" y="1"/>
                  </a:moveTo>
                  <a:cubicBezTo>
                    <a:pt x="6" y="0"/>
                    <a:pt x="6" y="0"/>
                    <a:pt x="6" y="0"/>
                  </a:cubicBezTo>
                  <a:cubicBezTo>
                    <a:pt x="5" y="0"/>
                    <a:pt x="4" y="1"/>
                    <a:pt x="3" y="2"/>
                  </a:cubicBezTo>
                  <a:cubicBezTo>
                    <a:pt x="0" y="33"/>
                    <a:pt x="0" y="33"/>
                    <a:pt x="0" y="33"/>
                  </a:cubicBezTo>
                  <a:cubicBezTo>
                    <a:pt x="0" y="34"/>
                    <a:pt x="0" y="35"/>
                    <a:pt x="2" y="35"/>
                  </a:cubicBezTo>
                  <a:cubicBezTo>
                    <a:pt x="22" y="35"/>
                    <a:pt x="22" y="35"/>
                    <a:pt x="22" y="35"/>
                  </a:cubicBezTo>
                  <a:cubicBezTo>
                    <a:pt x="24" y="35"/>
                    <a:pt x="25" y="34"/>
                    <a:pt x="25" y="33"/>
                  </a:cubicBezTo>
                  <a:cubicBezTo>
                    <a:pt x="27" y="4"/>
                    <a:pt x="27" y="4"/>
                    <a:pt x="27" y="4"/>
                  </a:cubicBezTo>
                  <a:cubicBezTo>
                    <a:pt x="27" y="2"/>
                    <a:pt x="26" y="1"/>
                    <a:pt x="25" y="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4" name="Group 33"/>
          <p:cNvGrpSpPr/>
          <p:nvPr/>
        </p:nvGrpSpPr>
        <p:grpSpPr>
          <a:xfrm>
            <a:off x="3811636" y="3498022"/>
            <a:ext cx="390769" cy="303421"/>
            <a:chOff x="3559175" y="2971799"/>
            <a:chExt cx="269875" cy="209550"/>
          </a:xfrm>
          <a:solidFill>
            <a:schemeClr val="bg1"/>
          </a:solidFill>
        </p:grpSpPr>
        <p:sp>
          <p:nvSpPr>
            <p:cNvPr id="35" name="Freeform 291"/>
            <p:cNvSpPr>
              <a:spLocks noEditPoints="1"/>
            </p:cNvSpPr>
            <p:nvPr/>
          </p:nvSpPr>
          <p:spPr bwMode="auto">
            <a:xfrm>
              <a:off x="3597275" y="3047999"/>
              <a:ext cx="93662" cy="93663"/>
            </a:xfrm>
            <a:custGeom>
              <a:avLst/>
              <a:gdLst/>
              <a:ahLst/>
              <a:cxnLst>
                <a:cxn ang="0">
                  <a:pos x="20" y="36"/>
                </a:cxn>
                <a:cxn ang="0">
                  <a:pos x="4" y="20"/>
                </a:cxn>
                <a:cxn ang="0">
                  <a:pos x="20" y="4"/>
                </a:cxn>
                <a:cxn ang="0">
                  <a:pos x="37" y="20"/>
                </a:cxn>
                <a:cxn ang="0">
                  <a:pos x="20" y="36"/>
                </a:cxn>
                <a:cxn ang="0">
                  <a:pos x="20" y="0"/>
                </a:cxn>
                <a:cxn ang="0">
                  <a:pos x="0" y="20"/>
                </a:cxn>
                <a:cxn ang="0">
                  <a:pos x="20" y="41"/>
                </a:cxn>
                <a:cxn ang="0">
                  <a:pos x="41" y="20"/>
                </a:cxn>
                <a:cxn ang="0">
                  <a:pos x="20" y="0"/>
                </a:cxn>
              </a:cxnLst>
              <a:rect l="0" t="0" r="r" b="b"/>
              <a:pathLst>
                <a:path w="41" h="41">
                  <a:moveTo>
                    <a:pt x="20" y="36"/>
                  </a:moveTo>
                  <a:cubicBezTo>
                    <a:pt x="12" y="36"/>
                    <a:pt x="4" y="29"/>
                    <a:pt x="4" y="20"/>
                  </a:cubicBezTo>
                  <a:cubicBezTo>
                    <a:pt x="4" y="11"/>
                    <a:pt x="12" y="4"/>
                    <a:pt x="20" y="4"/>
                  </a:cubicBezTo>
                  <a:cubicBezTo>
                    <a:pt x="29" y="4"/>
                    <a:pt x="37" y="11"/>
                    <a:pt x="37" y="20"/>
                  </a:cubicBezTo>
                  <a:cubicBezTo>
                    <a:pt x="37" y="29"/>
                    <a:pt x="29" y="36"/>
                    <a:pt x="20" y="36"/>
                  </a:cubicBezTo>
                  <a:moveTo>
                    <a:pt x="20" y="0"/>
                  </a:moveTo>
                  <a:cubicBezTo>
                    <a:pt x="9" y="0"/>
                    <a:pt x="0" y="9"/>
                    <a:pt x="0" y="20"/>
                  </a:cubicBezTo>
                  <a:cubicBezTo>
                    <a:pt x="0" y="31"/>
                    <a:pt x="9" y="41"/>
                    <a:pt x="20" y="41"/>
                  </a:cubicBezTo>
                  <a:cubicBezTo>
                    <a:pt x="32" y="41"/>
                    <a:pt x="41" y="31"/>
                    <a:pt x="41" y="20"/>
                  </a:cubicBezTo>
                  <a:cubicBezTo>
                    <a:pt x="41" y="9"/>
                    <a:pt x="32" y="0"/>
                    <a:pt x="20"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92"/>
            <p:cNvSpPr>
              <a:spLocks noEditPoints="1"/>
            </p:cNvSpPr>
            <p:nvPr/>
          </p:nvSpPr>
          <p:spPr bwMode="auto">
            <a:xfrm>
              <a:off x="3559175" y="3006724"/>
              <a:ext cx="171450" cy="174625"/>
            </a:xfrm>
            <a:custGeom>
              <a:avLst/>
              <a:gdLst/>
              <a:ahLst/>
              <a:cxnLst>
                <a:cxn ang="0">
                  <a:pos x="64" y="48"/>
                </a:cxn>
                <a:cxn ang="0">
                  <a:pos x="64" y="58"/>
                </a:cxn>
                <a:cxn ang="0">
                  <a:pos x="57" y="65"/>
                </a:cxn>
                <a:cxn ang="0">
                  <a:pos x="52" y="63"/>
                </a:cxn>
                <a:cxn ang="0">
                  <a:pos x="44" y="68"/>
                </a:cxn>
                <a:cxn ang="0">
                  <a:pos x="32" y="71"/>
                </a:cxn>
                <a:cxn ang="0">
                  <a:pos x="28" y="64"/>
                </a:cxn>
                <a:cxn ang="0">
                  <a:pos x="20" y="64"/>
                </a:cxn>
                <a:cxn ang="0">
                  <a:pos x="18" y="65"/>
                </a:cxn>
                <a:cxn ang="0">
                  <a:pos x="12" y="55"/>
                </a:cxn>
                <a:cxn ang="0">
                  <a:pos x="7" y="44"/>
                </a:cxn>
                <a:cxn ang="0">
                  <a:pos x="4" y="33"/>
                </a:cxn>
                <a:cxn ang="0">
                  <a:pos x="12" y="27"/>
                </a:cxn>
                <a:cxn ang="0">
                  <a:pos x="10" y="19"/>
                </a:cxn>
                <a:cxn ang="0">
                  <a:pos x="18" y="11"/>
                </a:cxn>
                <a:cxn ang="0">
                  <a:pos x="25" y="13"/>
                </a:cxn>
                <a:cxn ang="0">
                  <a:pos x="32" y="5"/>
                </a:cxn>
                <a:cxn ang="0">
                  <a:pos x="43" y="5"/>
                </a:cxn>
                <a:cxn ang="0">
                  <a:pos x="49" y="13"/>
                </a:cxn>
                <a:cxn ang="0">
                  <a:pos x="57" y="11"/>
                </a:cxn>
                <a:cxn ang="0">
                  <a:pos x="65" y="18"/>
                </a:cxn>
                <a:cxn ang="0">
                  <a:pos x="63" y="27"/>
                </a:cxn>
                <a:cxn ang="0">
                  <a:pos x="70" y="33"/>
                </a:cxn>
                <a:cxn ang="0">
                  <a:pos x="70" y="43"/>
                </a:cxn>
                <a:cxn ang="0">
                  <a:pos x="68" y="27"/>
                </a:cxn>
                <a:cxn ang="0">
                  <a:pos x="67" y="23"/>
                </a:cxn>
                <a:cxn ang="0">
                  <a:pos x="61" y="8"/>
                </a:cxn>
                <a:cxn ang="0">
                  <a:pos x="53" y="9"/>
                </a:cxn>
                <a:cxn ang="0">
                  <a:pos x="49" y="8"/>
                </a:cxn>
                <a:cxn ang="0">
                  <a:pos x="47" y="4"/>
                </a:cxn>
                <a:cxn ang="0">
                  <a:pos x="28" y="4"/>
                </a:cxn>
                <a:cxn ang="0">
                  <a:pos x="24" y="9"/>
                </a:cxn>
                <a:cxn ang="0">
                  <a:pos x="22" y="9"/>
                </a:cxn>
                <a:cxn ang="0">
                  <a:pos x="14" y="8"/>
                </a:cxn>
                <a:cxn ang="0">
                  <a:pos x="8" y="24"/>
                </a:cxn>
                <a:cxn ang="0">
                  <a:pos x="3" y="29"/>
                </a:cxn>
                <a:cxn ang="0">
                  <a:pos x="3" y="48"/>
                </a:cxn>
                <a:cxn ang="0">
                  <a:pos x="8" y="51"/>
                </a:cxn>
                <a:cxn ang="0">
                  <a:pos x="7" y="55"/>
                </a:cxn>
                <a:cxn ang="0">
                  <a:pos x="18" y="69"/>
                </a:cxn>
                <a:cxn ang="0">
                  <a:pos x="23" y="67"/>
                </a:cxn>
                <a:cxn ang="0">
                  <a:pos x="26" y="68"/>
                </a:cxn>
                <a:cxn ang="0">
                  <a:pos x="32" y="76"/>
                </a:cxn>
                <a:cxn ang="0">
                  <a:pos x="48" y="69"/>
                </a:cxn>
                <a:cxn ang="0">
                  <a:pos x="51" y="67"/>
                </a:cxn>
                <a:cxn ang="0">
                  <a:pos x="55" y="69"/>
                </a:cxn>
                <a:cxn ang="0">
                  <a:pos x="67" y="61"/>
                </a:cxn>
                <a:cxn ang="0">
                  <a:pos x="67" y="52"/>
                </a:cxn>
                <a:cxn ang="0">
                  <a:pos x="69" y="48"/>
                </a:cxn>
                <a:cxn ang="0">
                  <a:pos x="75" y="33"/>
                </a:cxn>
              </a:cxnLst>
              <a:rect l="0" t="0" r="r" b="b"/>
              <a:pathLst>
                <a:path w="75" h="76">
                  <a:moveTo>
                    <a:pt x="70" y="43"/>
                  </a:moveTo>
                  <a:cubicBezTo>
                    <a:pt x="68" y="44"/>
                    <a:pt x="68" y="44"/>
                    <a:pt x="68" y="44"/>
                  </a:cubicBezTo>
                  <a:cubicBezTo>
                    <a:pt x="66" y="45"/>
                    <a:pt x="64" y="46"/>
                    <a:pt x="64" y="48"/>
                  </a:cubicBezTo>
                  <a:cubicBezTo>
                    <a:pt x="63" y="50"/>
                    <a:pt x="63" y="50"/>
                    <a:pt x="63" y="50"/>
                  </a:cubicBezTo>
                  <a:cubicBezTo>
                    <a:pt x="62" y="51"/>
                    <a:pt x="62" y="54"/>
                    <a:pt x="63" y="55"/>
                  </a:cubicBezTo>
                  <a:cubicBezTo>
                    <a:pt x="64" y="58"/>
                    <a:pt x="64" y="58"/>
                    <a:pt x="64" y="58"/>
                  </a:cubicBezTo>
                  <a:cubicBezTo>
                    <a:pt x="64" y="58"/>
                    <a:pt x="64" y="58"/>
                    <a:pt x="64" y="58"/>
                  </a:cubicBezTo>
                  <a:cubicBezTo>
                    <a:pt x="57" y="65"/>
                    <a:pt x="57" y="65"/>
                    <a:pt x="57" y="65"/>
                  </a:cubicBezTo>
                  <a:cubicBezTo>
                    <a:pt x="57" y="65"/>
                    <a:pt x="57" y="65"/>
                    <a:pt x="57" y="65"/>
                  </a:cubicBezTo>
                  <a:cubicBezTo>
                    <a:pt x="57" y="65"/>
                    <a:pt x="57" y="65"/>
                    <a:pt x="57" y="65"/>
                  </a:cubicBezTo>
                  <a:cubicBezTo>
                    <a:pt x="55" y="64"/>
                    <a:pt x="55" y="64"/>
                    <a:pt x="55" y="64"/>
                  </a:cubicBezTo>
                  <a:cubicBezTo>
                    <a:pt x="54" y="63"/>
                    <a:pt x="53" y="63"/>
                    <a:pt x="52" y="63"/>
                  </a:cubicBezTo>
                  <a:cubicBezTo>
                    <a:pt x="51" y="63"/>
                    <a:pt x="50" y="63"/>
                    <a:pt x="49" y="64"/>
                  </a:cubicBezTo>
                  <a:cubicBezTo>
                    <a:pt x="47" y="64"/>
                    <a:pt x="47" y="64"/>
                    <a:pt x="47" y="64"/>
                  </a:cubicBezTo>
                  <a:cubicBezTo>
                    <a:pt x="46" y="65"/>
                    <a:pt x="44" y="67"/>
                    <a:pt x="44" y="68"/>
                  </a:cubicBezTo>
                  <a:cubicBezTo>
                    <a:pt x="43" y="71"/>
                    <a:pt x="43" y="71"/>
                    <a:pt x="43" y="71"/>
                  </a:cubicBezTo>
                  <a:cubicBezTo>
                    <a:pt x="43" y="71"/>
                    <a:pt x="43" y="71"/>
                    <a:pt x="42" y="71"/>
                  </a:cubicBezTo>
                  <a:cubicBezTo>
                    <a:pt x="32" y="71"/>
                    <a:pt x="32" y="71"/>
                    <a:pt x="32" y="71"/>
                  </a:cubicBezTo>
                  <a:cubicBezTo>
                    <a:pt x="32" y="71"/>
                    <a:pt x="32" y="71"/>
                    <a:pt x="32" y="71"/>
                  </a:cubicBezTo>
                  <a:cubicBezTo>
                    <a:pt x="31" y="68"/>
                    <a:pt x="31" y="68"/>
                    <a:pt x="31" y="68"/>
                  </a:cubicBezTo>
                  <a:cubicBezTo>
                    <a:pt x="31" y="67"/>
                    <a:pt x="29" y="65"/>
                    <a:pt x="28" y="64"/>
                  </a:cubicBezTo>
                  <a:cubicBezTo>
                    <a:pt x="26" y="63"/>
                    <a:pt x="26" y="63"/>
                    <a:pt x="26" y="63"/>
                  </a:cubicBezTo>
                  <a:cubicBezTo>
                    <a:pt x="25" y="63"/>
                    <a:pt x="24" y="63"/>
                    <a:pt x="23" y="63"/>
                  </a:cubicBezTo>
                  <a:cubicBezTo>
                    <a:pt x="22" y="63"/>
                    <a:pt x="21" y="63"/>
                    <a:pt x="20" y="64"/>
                  </a:cubicBezTo>
                  <a:cubicBezTo>
                    <a:pt x="18" y="65"/>
                    <a:pt x="18" y="65"/>
                    <a:pt x="18" y="65"/>
                  </a:cubicBezTo>
                  <a:cubicBezTo>
                    <a:pt x="18" y="65"/>
                    <a:pt x="18" y="65"/>
                    <a:pt x="18" y="65"/>
                  </a:cubicBezTo>
                  <a:cubicBezTo>
                    <a:pt x="18" y="65"/>
                    <a:pt x="18" y="65"/>
                    <a:pt x="18" y="65"/>
                  </a:cubicBezTo>
                  <a:cubicBezTo>
                    <a:pt x="11" y="58"/>
                    <a:pt x="11" y="58"/>
                    <a:pt x="11" y="58"/>
                  </a:cubicBezTo>
                  <a:cubicBezTo>
                    <a:pt x="11" y="58"/>
                    <a:pt x="10" y="57"/>
                    <a:pt x="11" y="57"/>
                  </a:cubicBezTo>
                  <a:cubicBezTo>
                    <a:pt x="12" y="55"/>
                    <a:pt x="12" y="55"/>
                    <a:pt x="12" y="55"/>
                  </a:cubicBezTo>
                  <a:cubicBezTo>
                    <a:pt x="13" y="54"/>
                    <a:pt x="13" y="51"/>
                    <a:pt x="12" y="50"/>
                  </a:cubicBezTo>
                  <a:cubicBezTo>
                    <a:pt x="11" y="48"/>
                    <a:pt x="11" y="48"/>
                    <a:pt x="11" y="48"/>
                  </a:cubicBezTo>
                  <a:cubicBezTo>
                    <a:pt x="11" y="46"/>
                    <a:pt x="9" y="45"/>
                    <a:pt x="7" y="44"/>
                  </a:cubicBezTo>
                  <a:cubicBezTo>
                    <a:pt x="4" y="43"/>
                    <a:pt x="4" y="43"/>
                    <a:pt x="4" y="43"/>
                  </a:cubicBezTo>
                  <a:cubicBezTo>
                    <a:pt x="4" y="43"/>
                    <a:pt x="4" y="43"/>
                    <a:pt x="4" y="43"/>
                  </a:cubicBezTo>
                  <a:cubicBezTo>
                    <a:pt x="4" y="33"/>
                    <a:pt x="4" y="33"/>
                    <a:pt x="4" y="33"/>
                  </a:cubicBezTo>
                  <a:cubicBezTo>
                    <a:pt x="4" y="33"/>
                    <a:pt x="4" y="33"/>
                    <a:pt x="4" y="33"/>
                  </a:cubicBezTo>
                  <a:cubicBezTo>
                    <a:pt x="7" y="32"/>
                    <a:pt x="7" y="32"/>
                    <a:pt x="7" y="32"/>
                  </a:cubicBezTo>
                  <a:cubicBezTo>
                    <a:pt x="10" y="31"/>
                    <a:pt x="12" y="27"/>
                    <a:pt x="12" y="27"/>
                  </a:cubicBezTo>
                  <a:cubicBezTo>
                    <a:pt x="13" y="25"/>
                    <a:pt x="13" y="23"/>
                    <a:pt x="12" y="21"/>
                  </a:cubicBezTo>
                  <a:cubicBezTo>
                    <a:pt x="10" y="19"/>
                    <a:pt x="10" y="19"/>
                    <a:pt x="10" y="19"/>
                  </a:cubicBezTo>
                  <a:cubicBezTo>
                    <a:pt x="10" y="19"/>
                    <a:pt x="10" y="19"/>
                    <a:pt x="10" y="19"/>
                  </a:cubicBezTo>
                  <a:cubicBezTo>
                    <a:pt x="17" y="12"/>
                    <a:pt x="17" y="12"/>
                    <a:pt x="17" y="12"/>
                  </a:cubicBezTo>
                  <a:cubicBezTo>
                    <a:pt x="17" y="11"/>
                    <a:pt x="18" y="11"/>
                    <a:pt x="18" y="11"/>
                  </a:cubicBezTo>
                  <a:cubicBezTo>
                    <a:pt x="18" y="11"/>
                    <a:pt x="18" y="11"/>
                    <a:pt x="18" y="11"/>
                  </a:cubicBezTo>
                  <a:cubicBezTo>
                    <a:pt x="20" y="13"/>
                    <a:pt x="20" y="13"/>
                    <a:pt x="20" y="13"/>
                  </a:cubicBezTo>
                  <a:cubicBezTo>
                    <a:pt x="21" y="13"/>
                    <a:pt x="22" y="13"/>
                    <a:pt x="23" y="13"/>
                  </a:cubicBezTo>
                  <a:cubicBezTo>
                    <a:pt x="24" y="13"/>
                    <a:pt x="24" y="13"/>
                    <a:pt x="25" y="13"/>
                  </a:cubicBezTo>
                  <a:cubicBezTo>
                    <a:pt x="28" y="12"/>
                    <a:pt x="28" y="12"/>
                    <a:pt x="28" y="12"/>
                  </a:cubicBezTo>
                  <a:cubicBezTo>
                    <a:pt x="29" y="11"/>
                    <a:pt x="31" y="10"/>
                    <a:pt x="31" y="8"/>
                  </a:cubicBezTo>
                  <a:cubicBezTo>
                    <a:pt x="32" y="5"/>
                    <a:pt x="32" y="5"/>
                    <a:pt x="32" y="5"/>
                  </a:cubicBezTo>
                  <a:cubicBezTo>
                    <a:pt x="32" y="5"/>
                    <a:pt x="32" y="5"/>
                    <a:pt x="32" y="5"/>
                  </a:cubicBezTo>
                  <a:cubicBezTo>
                    <a:pt x="42" y="5"/>
                    <a:pt x="42" y="5"/>
                    <a:pt x="42" y="5"/>
                  </a:cubicBezTo>
                  <a:cubicBezTo>
                    <a:pt x="43" y="5"/>
                    <a:pt x="43" y="5"/>
                    <a:pt x="43" y="5"/>
                  </a:cubicBezTo>
                  <a:cubicBezTo>
                    <a:pt x="44" y="8"/>
                    <a:pt x="44" y="8"/>
                    <a:pt x="44" y="8"/>
                  </a:cubicBezTo>
                  <a:cubicBezTo>
                    <a:pt x="44" y="10"/>
                    <a:pt x="46" y="11"/>
                    <a:pt x="47" y="12"/>
                  </a:cubicBezTo>
                  <a:cubicBezTo>
                    <a:pt x="49" y="13"/>
                    <a:pt x="49" y="13"/>
                    <a:pt x="49" y="13"/>
                  </a:cubicBezTo>
                  <a:cubicBezTo>
                    <a:pt x="50" y="13"/>
                    <a:pt x="51" y="13"/>
                    <a:pt x="52" y="13"/>
                  </a:cubicBezTo>
                  <a:cubicBezTo>
                    <a:pt x="53" y="13"/>
                    <a:pt x="54" y="13"/>
                    <a:pt x="55" y="13"/>
                  </a:cubicBezTo>
                  <a:cubicBezTo>
                    <a:pt x="57" y="11"/>
                    <a:pt x="57" y="11"/>
                    <a:pt x="57" y="11"/>
                  </a:cubicBezTo>
                  <a:cubicBezTo>
                    <a:pt x="57" y="11"/>
                    <a:pt x="57" y="11"/>
                    <a:pt x="57" y="11"/>
                  </a:cubicBezTo>
                  <a:cubicBezTo>
                    <a:pt x="57" y="11"/>
                    <a:pt x="58" y="11"/>
                    <a:pt x="58" y="11"/>
                  </a:cubicBezTo>
                  <a:cubicBezTo>
                    <a:pt x="65" y="18"/>
                    <a:pt x="65" y="18"/>
                    <a:pt x="65" y="18"/>
                  </a:cubicBezTo>
                  <a:cubicBezTo>
                    <a:pt x="65" y="18"/>
                    <a:pt x="65" y="19"/>
                    <a:pt x="65" y="19"/>
                  </a:cubicBezTo>
                  <a:cubicBezTo>
                    <a:pt x="63" y="21"/>
                    <a:pt x="63" y="21"/>
                    <a:pt x="63" y="21"/>
                  </a:cubicBezTo>
                  <a:cubicBezTo>
                    <a:pt x="62" y="23"/>
                    <a:pt x="62" y="25"/>
                    <a:pt x="63" y="27"/>
                  </a:cubicBezTo>
                  <a:cubicBezTo>
                    <a:pt x="64" y="28"/>
                    <a:pt x="64" y="28"/>
                    <a:pt x="64" y="28"/>
                  </a:cubicBezTo>
                  <a:cubicBezTo>
                    <a:pt x="64" y="30"/>
                    <a:pt x="66" y="32"/>
                    <a:pt x="68" y="32"/>
                  </a:cubicBezTo>
                  <a:cubicBezTo>
                    <a:pt x="70" y="33"/>
                    <a:pt x="70" y="33"/>
                    <a:pt x="70" y="33"/>
                  </a:cubicBezTo>
                  <a:cubicBezTo>
                    <a:pt x="71" y="33"/>
                    <a:pt x="71" y="33"/>
                    <a:pt x="71" y="33"/>
                  </a:cubicBezTo>
                  <a:cubicBezTo>
                    <a:pt x="71" y="43"/>
                    <a:pt x="71" y="43"/>
                    <a:pt x="71" y="43"/>
                  </a:cubicBezTo>
                  <a:cubicBezTo>
                    <a:pt x="71" y="43"/>
                    <a:pt x="71" y="43"/>
                    <a:pt x="70" y="43"/>
                  </a:cubicBezTo>
                  <a:moveTo>
                    <a:pt x="72" y="29"/>
                  </a:moveTo>
                  <a:cubicBezTo>
                    <a:pt x="69" y="28"/>
                    <a:pt x="69" y="28"/>
                    <a:pt x="69" y="28"/>
                  </a:cubicBezTo>
                  <a:cubicBezTo>
                    <a:pt x="68" y="28"/>
                    <a:pt x="68" y="27"/>
                    <a:pt x="68" y="27"/>
                  </a:cubicBezTo>
                  <a:cubicBezTo>
                    <a:pt x="67" y="25"/>
                    <a:pt x="67" y="25"/>
                    <a:pt x="67" y="25"/>
                  </a:cubicBezTo>
                  <a:cubicBezTo>
                    <a:pt x="67" y="25"/>
                    <a:pt x="67" y="25"/>
                    <a:pt x="67" y="25"/>
                  </a:cubicBezTo>
                  <a:cubicBezTo>
                    <a:pt x="67" y="25"/>
                    <a:pt x="67" y="24"/>
                    <a:pt x="67" y="23"/>
                  </a:cubicBezTo>
                  <a:cubicBezTo>
                    <a:pt x="68" y="21"/>
                    <a:pt x="68" y="21"/>
                    <a:pt x="68" y="21"/>
                  </a:cubicBezTo>
                  <a:cubicBezTo>
                    <a:pt x="69" y="19"/>
                    <a:pt x="69" y="17"/>
                    <a:pt x="68" y="15"/>
                  </a:cubicBezTo>
                  <a:cubicBezTo>
                    <a:pt x="61" y="8"/>
                    <a:pt x="61" y="8"/>
                    <a:pt x="61" y="8"/>
                  </a:cubicBezTo>
                  <a:cubicBezTo>
                    <a:pt x="60" y="7"/>
                    <a:pt x="59" y="7"/>
                    <a:pt x="57" y="7"/>
                  </a:cubicBezTo>
                  <a:cubicBezTo>
                    <a:pt x="56" y="7"/>
                    <a:pt x="56" y="7"/>
                    <a:pt x="55" y="7"/>
                  </a:cubicBezTo>
                  <a:cubicBezTo>
                    <a:pt x="53" y="9"/>
                    <a:pt x="53" y="9"/>
                    <a:pt x="53" y="9"/>
                  </a:cubicBezTo>
                  <a:cubicBezTo>
                    <a:pt x="53" y="9"/>
                    <a:pt x="52" y="9"/>
                    <a:pt x="52" y="9"/>
                  </a:cubicBezTo>
                  <a:cubicBezTo>
                    <a:pt x="52" y="9"/>
                    <a:pt x="51" y="9"/>
                    <a:pt x="51" y="9"/>
                  </a:cubicBezTo>
                  <a:cubicBezTo>
                    <a:pt x="49" y="8"/>
                    <a:pt x="49" y="8"/>
                    <a:pt x="49" y="8"/>
                  </a:cubicBezTo>
                  <a:cubicBezTo>
                    <a:pt x="49" y="8"/>
                    <a:pt x="49" y="8"/>
                    <a:pt x="49" y="8"/>
                  </a:cubicBezTo>
                  <a:cubicBezTo>
                    <a:pt x="48" y="8"/>
                    <a:pt x="48" y="7"/>
                    <a:pt x="48" y="7"/>
                  </a:cubicBezTo>
                  <a:cubicBezTo>
                    <a:pt x="47" y="4"/>
                    <a:pt x="47" y="4"/>
                    <a:pt x="47" y="4"/>
                  </a:cubicBezTo>
                  <a:cubicBezTo>
                    <a:pt x="46" y="2"/>
                    <a:pt x="45" y="0"/>
                    <a:pt x="42" y="0"/>
                  </a:cubicBezTo>
                  <a:cubicBezTo>
                    <a:pt x="32" y="0"/>
                    <a:pt x="32" y="0"/>
                    <a:pt x="32" y="0"/>
                  </a:cubicBezTo>
                  <a:cubicBezTo>
                    <a:pt x="30" y="0"/>
                    <a:pt x="29" y="2"/>
                    <a:pt x="28" y="4"/>
                  </a:cubicBezTo>
                  <a:cubicBezTo>
                    <a:pt x="27" y="7"/>
                    <a:pt x="27" y="7"/>
                    <a:pt x="27" y="7"/>
                  </a:cubicBezTo>
                  <a:cubicBezTo>
                    <a:pt x="27" y="7"/>
                    <a:pt x="27" y="8"/>
                    <a:pt x="26" y="8"/>
                  </a:cubicBezTo>
                  <a:cubicBezTo>
                    <a:pt x="24" y="9"/>
                    <a:pt x="24" y="9"/>
                    <a:pt x="24" y="9"/>
                  </a:cubicBezTo>
                  <a:cubicBezTo>
                    <a:pt x="23" y="9"/>
                    <a:pt x="23" y="9"/>
                    <a:pt x="23" y="9"/>
                  </a:cubicBezTo>
                  <a:cubicBezTo>
                    <a:pt x="23" y="9"/>
                    <a:pt x="23" y="9"/>
                    <a:pt x="23" y="9"/>
                  </a:cubicBezTo>
                  <a:cubicBezTo>
                    <a:pt x="23" y="9"/>
                    <a:pt x="22" y="9"/>
                    <a:pt x="22" y="9"/>
                  </a:cubicBezTo>
                  <a:cubicBezTo>
                    <a:pt x="20" y="8"/>
                    <a:pt x="20" y="8"/>
                    <a:pt x="20" y="8"/>
                  </a:cubicBezTo>
                  <a:cubicBezTo>
                    <a:pt x="19" y="7"/>
                    <a:pt x="18" y="7"/>
                    <a:pt x="18" y="7"/>
                  </a:cubicBezTo>
                  <a:cubicBezTo>
                    <a:pt x="16" y="7"/>
                    <a:pt x="15" y="8"/>
                    <a:pt x="14" y="8"/>
                  </a:cubicBezTo>
                  <a:cubicBezTo>
                    <a:pt x="7" y="16"/>
                    <a:pt x="7" y="16"/>
                    <a:pt x="7" y="16"/>
                  </a:cubicBezTo>
                  <a:cubicBezTo>
                    <a:pt x="6" y="17"/>
                    <a:pt x="5" y="19"/>
                    <a:pt x="6" y="21"/>
                  </a:cubicBezTo>
                  <a:cubicBezTo>
                    <a:pt x="8" y="24"/>
                    <a:pt x="8" y="24"/>
                    <a:pt x="8" y="24"/>
                  </a:cubicBezTo>
                  <a:cubicBezTo>
                    <a:pt x="8" y="24"/>
                    <a:pt x="8" y="25"/>
                    <a:pt x="8" y="25"/>
                  </a:cubicBezTo>
                  <a:cubicBezTo>
                    <a:pt x="8" y="26"/>
                    <a:pt x="6" y="27"/>
                    <a:pt x="6" y="28"/>
                  </a:cubicBezTo>
                  <a:cubicBezTo>
                    <a:pt x="3" y="29"/>
                    <a:pt x="3" y="29"/>
                    <a:pt x="3" y="29"/>
                  </a:cubicBezTo>
                  <a:cubicBezTo>
                    <a:pt x="1" y="29"/>
                    <a:pt x="0" y="31"/>
                    <a:pt x="0" y="33"/>
                  </a:cubicBezTo>
                  <a:cubicBezTo>
                    <a:pt x="0" y="43"/>
                    <a:pt x="0" y="43"/>
                    <a:pt x="0" y="43"/>
                  </a:cubicBezTo>
                  <a:cubicBezTo>
                    <a:pt x="0" y="45"/>
                    <a:pt x="1" y="47"/>
                    <a:pt x="3" y="48"/>
                  </a:cubicBezTo>
                  <a:cubicBezTo>
                    <a:pt x="6" y="48"/>
                    <a:pt x="6" y="48"/>
                    <a:pt x="6" y="48"/>
                  </a:cubicBezTo>
                  <a:cubicBezTo>
                    <a:pt x="6" y="48"/>
                    <a:pt x="7" y="49"/>
                    <a:pt x="7" y="49"/>
                  </a:cubicBezTo>
                  <a:cubicBezTo>
                    <a:pt x="8" y="51"/>
                    <a:pt x="8" y="51"/>
                    <a:pt x="8" y="51"/>
                  </a:cubicBezTo>
                  <a:cubicBezTo>
                    <a:pt x="8" y="52"/>
                    <a:pt x="8" y="52"/>
                    <a:pt x="8" y="52"/>
                  </a:cubicBezTo>
                  <a:cubicBezTo>
                    <a:pt x="8" y="52"/>
                    <a:pt x="8" y="53"/>
                    <a:pt x="8" y="53"/>
                  </a:cubicBezTo>
                  <a:cubicBezTo>
                    <a:pt x="7" y="55"/>
                    <a:pt x="7" y="55"/>
                    <a:pt x="7" y="55"/>
                  </a:cubicBezTo>
                  <a:cubicBezTo>
                    <a:pt x="6" y="57"/>
                    <a:pt x="6" y="59"/>
                    <a:pt x="7" y="61"/>
                  </a:cubicBezTo>
                  <a:cubicBezTo>
                    <a:pt x="15" y="68"/>
                    <a:pt x="15" y="68"/>
                    <a:pt x="15" y="68"/>
                  </a:cubicBezTo>
                  <a:cubicBezTo>
                    <a:pt x="15" y="69"/>
                    <a:pt x="17" y="69"/>
                    <a:pt x="18" y="69"/>
                  </a:cubicBezTo>
                  <a:cubicBezTo>
                    <a:pt x="19" y="69"/>
                    <a:pt x="19" y="69"/>
                    <a:pt x="20" y="69"/>
                  </a:cubicBezTo>
                  <a:cubicBezTo>
                    <a:pt x="22" y="67"/>
                    <a:pt x="22" y="67"/>
                    <a:pt x="22" y="67"/>
                  </a:cubicBezTo>
                  <a:cubicBezTo>
                    <a:pt x="22" y="67"/>
                    <a:pt x="23" y="67"/>
                    <a:pt x="23" y="67"/>
                  </a:cubicBezTo>
                  <a:cubicBezTo>
                    <a:pt x="23" y="67"/>
                    <a:pt x="24" y="67"/>
                    <a:pt x="24" y="67"/>
                  </a:cubicBezTo>
                  <a:cubicBezTo>
                    <a:pt x="26" y="68"/>
                    <a:pt x="26" y="68"/>
                    <a:pt x="26" y="68"/>
                  </a:cubicBezTo>
                  <a:cubicBezTo>
                    <a:pt x="26" y="68"/>
                    <a:pt x="26" y="68"/>
                    <a:pt x="26" y="68"/>
                  </a:cubicBezTo>
                  <a:cubicBezTo>
                    <a:pt x="27" y="69"/>
                    <a:pt x="27" y="69"/>
                    <a:pt x="27" y="69"/>
                  </a:cubicBezTo>
                  <a:cubicBezTo>
                    <a:pt x="28" y="72"/>
                    <a:pt x="28" y="72"/>
                    <a:pt x="28" y="72"/>
                  </a:cubicBezTo>
                  <a:cubicBezTo>
                    <a:pt x="29" y="74"/>
                    <a:pt x="30" y="76"/>
                    <a:pt x="32" y="76"/>
                  </a:cubicBezTo>
                  <a:cubicBezTo>
                    <a:pt x="42" y="76"/>
                    <a:pt x="42" y="76"/>
                    <a:pt x="42" y="76"/>
                  </a:cubicBezTo>
                  <a:cubicBezTo>
                    <a:pt x="45" y="76"/>
                    <a:pt x="46" y="74"/>
                    <a:pt x="47" y="72"/>
                  </a:cubicBezTo>
                  <a:cubicBezTo>
                    <a:pt x="48" y="69"/>
                    <a:pt x="48" y="69"/>
                    <a:pt x="48" y="69"/>
                  </a:cubicBezTo>
                  <a:cubicBezTo>
                    <a:pt x="48" y="69"/>
                    <a:pt x="48" y="69"/>
                    <a:pt x="49" y="68"/>
                  </a:cubicBezTo>
                  <a:cubicBezTo>
                    <a:pt x="51" y="68"/>
                    <a:pt x="51" y="68"/>
                    <a:pt x="51" y="68"/>
                  </a:cubicBezTo>
                  <a:cubicBezTo>
                    <a:pt x="51" y="67"/>
                    <a:pt x="51" y="67"/>
                    <a:pt x="51" y="67"/>
                  </a:cubicBezTo>
                  <a:cubicBezTo>
                    <a:pt x="51" y="67"/>
                    <a:pt x="51" y="67"/>
                    <a:pt x="52" y="67"/>
                  </a:cubicBezTo>
                  <a:cubicBezTo>
                    <a:pt x="52" y="67"/>
                    <a:pt x="52" y="67"/>
                    <a:pt x="52" y="68"/>
                  </a:cubicBezTo>
                  <a:cubicBezTo>
                    <a:pt x="55" y="69"/>
                    <a:pt x="55" y="69"/>
                    <a:pt x="55" y="69"/>
                  </a:cubicBezTo>
                  <a:cubicBezTo>
                    <a:pt x="55" y="69"/>
                    <a:pt x="56" y="69"/>
                    <a:pt x="57" y="69"/>
                  </a:cubicBezTo>
                  <a:cubicBezTo>
                    <a:pt x="58" y="69"/>
                    <a:pt x="60" y="69"/>
                    <a:pt x="60" y="68"/>
                  </a:cubicBezTo>
                  <a:cubicBezTo>
                    <a:pt x="67" y="61"/>
                    <a:pt x="67" y="61"/>
                    <a:pt x="67" y="61"/>
                  </a:cubicBezTo>
                  <a:cubicBezTo>
                    <a:pt x="69" y="60"/>
                    <a:pt x="69" y="57"/>
                    <a:pt x="68" y="55"/>
                  </a:cubicBezTo>
                  <a:cubicBezTo>
                    <a:pt x="67" y="53"/>
                    <a:pt x="67" y="53"/>
                    <a:pt x="67" y="53"/>
                  </a:cubicBezTo>
                  <a:cubicBezTo>
                    <a:pt x="67" y="53"/>
                    <a:pt x="67" y="52"/>
                    <a:pt x="67" y="52"/>
                  </a:cubicBezTo>
                  <a:cubicBezTo>
                    <a:pt x="68" y="49"/>
                    <a:pt x="68" y="49"/>
                    <a:pt x="68" y="49"/>
                  </a:cubicBezTo>
                  <a:cubicBezTo>
                    <a:pt x="68" y="49"/>
                    <a:pt x="68" y="49"/>
                    <a:pt x="68" y="49"/>
                  </a:cubicBezTo>
                  <a:cubicBezTo>
                    <a:pt x="68" y="49"/>
                    <a:pt x="68" y="48"/>
                    <a:pt x="69" y="48"/>
                  </a:cubicBezTo>
                  <a:cubicBezTo>
                    <a:pt x="72" y="48"/>
                    <a:pt x="72" y="48"/>
                    <a:pt x="72" y="48"/>
                  </a:cubicBezTo>
                  <a:cubicBezTo>
                    <a:pt x="74" y="47"/>
                    <a:pt x="75" y="45"/>
                    <a:pt x="75" y="43"/>
                  </a:cubicBezTo>
                  <a:cubicBezTo>
                    <a:pt x="75" y="33"/>
                    <a:pt x="75" y="33"/>
                    <a:pt x="75" y="33"/>
                  </a:cubicBezTo>
                  <a:cubicBezTo>
                    <a:pt x="75" y="31"/>
                    <a:pt x="74" y="29"/>
                    <a:pt x="72" y="29"/>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93"/>
            <p:cNvSpPr>
              <a:spLocks noEditPoints="1"/>
            </p:cNvSpPr>
            <p:nvPr/>
          </p:nvSpPr>
          <p:spPr bwMode="auto">
            <a:xfrm>
              <a:off x="3716338" y="2971799"/>
              <a:ext cx="112712" cy="112713"/>
            </a:xfrm>
            <a:custGeom>
              <a:avLst/>
              <a:gdLst/>
              <a:ahLst/>
              <a:cxnLst>
                <a:cxn ang="0">
                  <a:pos x="12" y="24"/>
                </a:cxn>
                <a:cxn ang="0">
                  <a:pos x="37" y="24"/>
                </a:cxn>
                <a:cxn ang="0">
                  <a:pos x="48" y="20"/>
                </a:cxn>
                <a:cxn ang="0">
                  <a:pos x="44" y="17"/>
                </a:cxn>
                <a:cxn ang="0">
                  <a:pos x="44" y="14"/>
                </a:cxn>
                <a:cxn ang="0">
                  <a:pos x="45" y="10"/>
                </a:cxn>
                <a:cxn ang="0">
                  <a:pos x="38" y="5"/>
                </a:cxn>
                <a:cxn ang="0">
                  <a:pos x="34" y="6"/>
                </a:cxn>
                <a:cxn ang="0">
                  <a:pos x="31" y="3"/>
                </a:cxn>
                <a:cxn ang="0">
                  <a:pos x="29" y="0"/>
                </a:cxn>
                <a:cxn ang="0">
                  <a:pos x="20" y="1"/>
                </a:cxn>
                <a:cxn ang="0">
                  <a:pos x="18" y="5"/>
                </a:cxn>
                <a:cxn ang="0">
                  <a:pos x="14" y="5"/>
                </a:cxn>
                <a:cxn ang="0">
                  <a:pos x="10" y="4"/>
                </a:cxn>
                <a:cxn ang="0">
                  <a:pos x="5" y="11"/>
                </a:cxn>
                <a:cxn ang="0">
                  <a:pos x="6" y="15"/>
                </a:cxn>
                <a:cxn ang="0">
                  <a:pos x="2" y="19"/>
                </a:cxn>
                <a:cxn ang="0">
                  <a:pos x="0" y="27"/>
                </a:cxn>
                <a:cxn ang="0">
                  <a:pos x="3" y="29"/>
                </a:cxn>
                <a:cxn ang="0">
                  <a:pos x="6" y="32"/>
                </a:cxn>
                <a:cxn ang="0">
                  <a:pos x="4" y="36"/>
                </a:cxn>
                <a:cxn ang="0">
                  <a:pos x="10" y="43"/>
                </a:cxn>
                <a:cxn ang="0">
                  <a:pos x="13" y="43"/>
                </a:cxn>
                <a:cxn ang="0">
                  <a:pos x="17" y="44"/>
                </a:cxn>
                <a:cxn ang="0">
                  <a:pos x="19" y="47"/>
                </a:cxn>
                <a:cxn ang="0">
                  <a:pos x="28" y="49"/>
                </a:cxn>
                <a:cxn ang="0">
                  <a:pos x="30" y="46"/>
                </a:cxn>
                <a:cxn ang="0">
                  <a:pos x="33" y="43"/>
                </a:cxn>
                <a:cxn ang="0">
                  <a:pos x="37" y="44"/>
                </a:cxn>
                <a:cxn ang="0">
                  <a:pos x="44" y="39"/>
                </a:cxn>
                <a:cxn ang="0">
                  <a:pos x="43" y="36"/>
                </a:cxn>
                <a:cxn ang="0">
                  <a:pos x="44" y="32"/>
                </a:cxn>
                <a:cxn ang="0">
                  <a:pos x="48" y="30"/>
                </a:cxn>
                <a:cxn ang="0">
                  <a:pos x="49" y="21"/>
                </a:cxn>
              </a:cxnLst>
              <a:rect l="0" t="0" r="r" b="b"/>
              <a:pathLst>
                <a:path w="49" h="49">
                  <a:moveTo>
                    <a:pt x="24" y="37"/>
                  </a:moveTo>
                  <a:cubicBezTo>
                    <a:pt x="17" y="37"/>
                    <a:pt x="12" y="31"/>
                    <a:pt x="12" y="24"/>
                  </a:cubicBezTo>
                  <a:cubicBezTo>
                    <a:pt x="12" y="17"/>
                    <a:pt x="18" y="11"/>
                    <a:pt x="25" y="11"/>
                  </a:cubicBezTo>
                  <a:cubicBezTo>
                    <a:pt x="32" y="12"/>
                    <a:pt x="37" y="17"/>
                    <a:pt x="37" y="24"/>
                  </a:cubicBezTo>
                  <a:cubicBezTo>
                    <a:pt x="37" y="31"/>
                    <a:pt x="31" y="37"/>
                    <a:pt x="24" y="37"/>
                  </a:cubicBezTo>
                  <a:moveTo>
                    <a:pt x="48" y="20"/>
                  </a:moveTo>
                  <a:cubicBezTo>
                    <a:pt x="46" y="19"/>
                    <a:pt x="46" y="19"/>
                    <a:pt x="46" y="19"/>
                  </a:cubicBezTo>
                  <a:cubicBezTo>
                    <a:pt x="45" y="19"/>
                    <a:pt x="45" y="18"/>
                    <a:pt x="44" y="17"/>
                  </a:cubicBezTo>
                  <a:cubicBezTo>
                    <a:pt x="44" y="16"/>
                    <a:pt x="44" y="16"/>
                    <a:pt x="44" y="16"/>
                  </a:cubicBezTo>
                  <a:cubicBezTo>
                    <a:pt x="44" y="15"/>
                    <a:pt x="44" y="14"/>
                    <a:pt x="44" y="14"/>
                  </a:cubicBezTo>
                  <a:cubicBezTo>
                    <a:pt x="45" y="12"/>
                    <a:pt x="45" y="12"/>
                    <a:pt x="45" y="12"/>
                  </a:cubicBezTo>
                  <a:cubicBezTo>
                    <a:pt x="45" y="11"/>
                    <a:pt x="45" y="10"/>
                    <a:pt x="45" y="10"/>
                  </a:cubicBezTo>
                  <a:cubicBezTo>
                    <a:pt x="40" y="5"/>
                    <a:pt x="40" y="5"/>
                    <a:pt x="40" y="5"/>
                  </a:cubicBezTo>
                  <a:cubicBezTo>
                    <a:pt x="39" y="4"/>
                    <a:pt x="39" y="4"/>
                    <a:pt x="38" y="5"/>
                  </a:cubicBezTo>
                  <a:cubicBezTo>
                    <a:pt x="36" y="6"/>
                    <a:pt x="36" y="6"/>
                    <a:pt x="36" y="6"/>
                  </a:cubicBezTo>
                  <a:cubicBezTo>
                    <a:pt x="36" y="6"/>
                    <a:pt x="35" y="6"/>
                    <a:pt x="34" y="6"/>
                  </a:cubicBezTo>
                  <a:cubicBezTo>
                    <a:pt x="32" y="5"/>
                    <a:pt x="32" y="5"/>
                    <a:pt x="32" y="5"/>
                  </a:cubicBezTo>
                  <a:cubicBezTo>
                    <a:pt x="32" y="5"/>
                    <a:pt x="31" y="4"/>
                    <a:pt x="31" y="3"/>
                  </a:cubicBezTo>
                  <a:cubicBezTo>
                    <a:pt x="30" y="1"/>
                    <a:pt x="30" y="1"/>
                    <a:pt x="30" y="1"/>
                  </a:cubicBezTo>
                  <a:cubicBezTo>
                    <a:pt x="30" y="0"/>
                    <a:pt x="29" y="0"/>
                    <a:pt x="29" y="0"/>
                  </a:cubicBezTo>
                  <a:cubicBezTo>
                    <a:pt x="22" y="0"/>
                    <a:pt x="22" y="0"/>
                    <a:pt x="22" y="0"/>
                  </a:cubicBezTo>
                  <a:cubicBezTo>
                    <a:pt x="21" y="0"/>
                    <a:pt x="20" y="0"/>
                    <a:pt x="20" y="1"/>
                  </a:cubicBezTo>
                  <a:cubicBezTo>
                    <a:pt x="19" y="3"/>
                    <a:pt x="19" y="3"/>
                    <a:pt x="19" y="3"/>
                  </a:cubicBezTo>
                  <a:cubicBezTo>
                    <a:pt x="19" y="4"/>
                    <a:pt x="18" y="4"/>
                    <a:pt x="18" y="5"/>
                  </a:cubicBezTo>
                  <a:cubicBezTo>
                    <a:pt x="16" y="5"/>
                    <a:pt x="16" y="5"/>
                    <a:pt x="16" y="5"/>
                  </a:cubicBezTo>
                  <a:cubicBezTo>
                    <a:pt x="15" y="6"/>
                    <a:pt x="14" y="6"/>
                    <a:pt x="14" y="5"/>
                  </a:cubicBezTo>
                  <a:cubicBezTo>
                    <a:pt x="12" y="4"/>
                    <a:pt x="12" y="4"/>
                    <a:pt x="12" y="4"/>
                  </a:cubicBezTo>
                  <a:cubicBezTo>
                    <a:pt x="12" y="4"/>
                    <a:pt x="11" y="4"/>
                    <a:pt x="10" y="4"/>
                  </a:cubicBezTo>
                  <a:cubicBezTo>
                    <a:pt x="5" y="9"/>
                    <a:pt x="5" y="9"/>
                    <a:pt x="5" y="9"/>
                  </a:cubicBezTo>
                  <a:cubicBezTo>
                    <a:pt x="5" y="10"/>
                    <a:pt x="4" y="11"/>
                    <a:pt x="5" y="11"/>
                  </a:cubicBezTo>
                  <a:cubicBezTo>
                    <a:pt x="6" y="13"/>
                    <a:pt x="6" y="13"/>
                    <a:pt x="6" y="13"/>
                  </a:cubicBezTo>
                  <a:cubicBezTo>
                    <a:pt x="6" y="14"/>
                    <a:pt x="6" y="15"/>
                    <a:pt x="6" y="15"/>
                  </a:cubicBezTo>
                  <a:cubicBezTo>
                    <a:pt x="5" y="16"/>
                    <a:pt x="4" y="18"/>
                    <a:pt x="4" y="18"/>
                  </a:cubicBezTo>
                  <a:cubicBezTo>
                    <a:pt x="2" y="19"/>
                    <a:pt x="2" y="19"/>
                    <a:pt x="2" y="19"/>
                  </a:cubicBezTo>
                  <a:cubicBezTo>
                    <a:pt x="1" y="19"/>
                    <a:pt x="0" y="20"/>
                    <a:pt x="0" y="20"/>
                  </a:cubicBezTo>
                  <a:cubicBezTo>
                    <a:pt x="0" y="27"/>
                    <a:pt x="0" y="27"/>
                    <a:pt x="0" y="27"/>
                  </a:cubicBezTo>
                  <a:cubicBezTo>
                    <a:pt x="0" y="28"/>
                    <a:pt x="1" y="29"/>
                    <a:pt x="1" y="29"/>
                  </a:cubicBezTo>
                  <a:cubicBezTo>
                    <a:pt x="3" y="29"/>
                    <a:pt x="3" y="29"/>
                    <a:pt x="3" y="29"/>
                  </a:cubicBezTo>
                  <a:cubicBezTo>
                    <a:pt x="4" y="30"/>
                    <a:pt x="5" y="30"/>
                    <a:pt x="5" y="31"/>
                  </a:cubicBezTo>
                  <a:cubicBezTo>
                    <a:pt x="6" y="32"/>
                    <a:pt x="6" y="32"/>
                    <a:pt x="6" y="32"/>
                  </a:cubicBezTo>
                  <a:cubicBezTo>
                    <a:pt x="6" y="33"/>
                    <a:pt x="6" y="34"/>
                    <a:pt x="5" y="35"/>
                  </a:cubicBezTo>
                  <a:cubicBezTo>
                    <a:pt x="4" y="36"/>
                    <a:pt x="4" y="36"/>
                    <a:pt x="4" y="36"/>
                  </a:cubicBezTo>
                  <a:cubicBezTo>
                    <a:pt x="4" y="37"/>
                    <a:pt x="4" y="38"/>
                    <a:pt x="5" y="38"/>
                  </a:cubicBezTo>
                  <a:cubicBezTo>
                    <a:pt x="10" y="43"/>
                    <a:pt x="10" y="43"/>
                    <a:pt x="10" y="43"/>
                  </a:cubicBezTo>
                  <a:cubicBezTo>
                    <a:pt x="10" y="44"/>
                    <a:pt x="11" y="44"/>
                    <a:pt x="12" y="44"/>
                  </a:cubicBezTo>
                  <a:cubicBezTo>
                    <a:pt x="13" y="43"/>
                    <a:pt x="13" y="43"/>
                    <a:pt x="13" y="43"/>
                  </a:cubicBezTo>
                  <a:cubicBezTo>
                    <a:pt x="14" y="43"/>
                    <a:pt x="15" y="43"/>
                    <a:pt x="15" y="43"/>
                  </a:cubicBezTo>
                  <a:cubicBezTo>
                    <a:pt x="17" y="44"/>
                    <a:pt x="17" y="44"/>
                    <a:pt x="17" y="44"/>
                  </a:cubicBezTo>
                  <a:cubicBezTo>
                    <a:pt x="18" y="44"/>
                    <a:pt x="18" y="45"/>
                    <a:pt x="19" y="45"/>
                  </a:cubicBezTo>
                  <a:cubicBezTo>
                    <a:pt x="19" y="47"/>
                    <a:pt x="19" y="47"/>
                    <a:pt x="19" y="47"/>
                  </a:cubicBezTo>
                  <a:cubicBezTo>
                    <a:pt x="19" y="48"/>
                    <a:pt x="20" y="49"/>
                    <a:pt x="21" y="49"/>
                  </a:cubicBezTo>
                  <a:cubicBezTo>
                    <a:pt x="28" y="49"/>
                    <a:pt x="28" y="49"/>
                    <a:pt x="28" y="49"/>
                  </a:cubicBezTo>
                  <a:cubicBezTo>
                    <a:pt x="28" y="49"/>
                    <a:pt x="29" y="48"/>
                    <a:pt x="29" y="47"/>
                  </a:cubicBezTo>
                  <a:cubicBezTo>
                    <a:pt x="30" y="46"/>
                    <a:pt x="30" y="46"/>
                    <a:pt x="30" y="46"/>
                  </a:cubicBezTo>
                  <a:cubicBezTo>
                    <a:pt x="30" y="45"/>
                    <a:pt x="31" y="44"/>
                    <a:pt x="31" y="44"/>
                  </a:cubicBezTo>
                  <a:cubicBezTo>
                    <a:pt x="33" y="43"/>
                    <a:pt x="33" y="43"/>
                    <a:pt x="33" y="43"/>
                  </a:cubicBezTo>
                  <a:cubicBezTo>
                    <a:pt x="34" y="43"/>
                    <a:pt x="35" y="43"/>
                    <a:pt x="35" y="43"/>
                  </a:cubicBezTo>
                  <a:cubicBezTo>
                    <a:pt x="37" y="44"/>
                    <a:pt x="37" y="44"/>
                    <a:pt x="37" y="44"/>
                  </a:cubicBezTo>
                  <a:cubicBezTo>
                    <a:pt x="38" y="45"/>
                    <a:pt x="38" y="45"/>
                    <a:pt x="39" y="44"/>
                  </a:cubicBezTo>
                  <a:cubicBezTo>
                    <a:pt x="44" y="39"/>
                    <a:pt x="44" y="39"/>
                    <a:pt x="44" y="39"/>
                  </a:cubicBezTo>
                  <a:cubicBezTo>
                    <a:pt x="45" y="39"/>
                    <a:pt x="45" y="38"/>
                    <a:pt x="44" y="37"/>
                  </a:cubicBezTo>
                  <a:cubicBezTo>
                    <a:pt x="43" y="36"/>
                    <a:pt x="43" y="36"/>
                    <a:pt x="43" y="36"/>
                  </a:cubicBezTo>
                  <a:cubicBezTo>
                    <a:pt x="43" y="35"/>
                    <a:pt x="43" y="34"/>
                    <a:pt x="43" y="33"/>
                  </a:cubicBezTo>
                  <a:cubicBezTo>
                    <a:pt x="44" y="32"/>
                    <a:pt x="44" y="32"/>
                    <a:pt x="44" y="32"/>
                  </a:cubicBezTo>
                  <a:cubicBezTo>
                    <a:pt x="44" y="31"/>
                    <a:pt x="45" y="30"/>
                    <a:pt x="46" y="30"/>
                  </a:cubicBezTo>
                  <a:cubicBezTo>
                    <a:pt x="48" y="30"/>
                    <a:pt x="48" y="30"/>
                    <a:pt x="48" y="30"/>
                  </a:cubicBezTo>
                  <a:cubicBezTo>
                    <a:pt x="48" y="30"/>
                    <a:pt x="49" y="29"/>
                    <a:pt x="49" y="28"/>
                  </a:cubicBezTo>
                  <a:cubicBezTo>
                    <a:pt x="49" y="21"/>
                    <a:pt x="49" y="21"/>
                    <a:pt x="49" y="21"/>
                  </a:cubicBezTo>
                  <a:cubicBezTo>
                    <a:pt x="49" y="21"/>
                    <a:pt x="49" y="20"/>
                    <a:pt x="48" y="2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16987876"/>
      </p:ext>
    </p:extLst>
  </p:cSld>
  <p:clrMapOvr>
    <a:masterClrMapping/>
  </p:clrMapOvr>
  <p:transition spd="slow">
    <p:push dir="u"/>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912882" y="1366413"/>
            <a:ext cx="3318236" cy="3469460"/>
            <a:chOff x="3001466" y="1440180"/>
            <a:chExt cx="3141068" cy="3284218"/>
          </a:xfrm>
        </p:grpSpPr>
        <p:sp>
          <p:nvSpPr>
            <p:cNvPr id="170" name="Freeform 169"/>
            <p:cNvSpPr/>
            <p:nvPr/>
          </p:nvSpPr>
          <p:spPr>
            <a:xfrm>
              <a:off x="3300549" y="1824338"/>
              <a:ext cx="2515907" cy="2515904"/>
            </a:xfrm>
            <a:custGeom>
              <a:avLst/>
              <a:gdLst>
                <a:gd name="connsiteX0" fmla="*/ 0 w 1880889"/>
                <a:gd name="connsiteY0" fmla="*/ 940445 h 1880889"/>
                <a:gd name="connsiteX1" fmla="*/ 940445 w 1880889"/>
                <a:gd name="connsiteY1" fmla="*/ 0 h 1880889"/>
                <a:gd name="connsiteX2" fmla="*/ 1880890 w 1880889"/>
                <a:gd name="connsiteY2" fmla="*/ 940445 h 1880889"/>
                <a:gd name="connsiteX3" fmla="*/ 940445 w 1880889"/>
                <a:gd name="connsiteY3" fmla="*/ 1880890 h 1880889"/>
                <a:gd name="connsiteX4" fmla="*/ 0 w 1880889"/>
                <a:gd name="connsiteY4" fmla="*/ 940445 h 1880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0889" h="1880889">
                  <a:moveTo>
                    <a:pt x="0" y="940445"/>
                  </a:moveTo>
                  <a:cubicBezTo>
                    <a:pt x="0" y="421052"/>
                    <a:pt x="421052" y="0"/>
                    <a:pt x="940445" y="0"/>
                  </a:cubicBezTo>
                  <a:cubicBezTo>
                    <a:pt x="1459838" y="0"/>
                    <a:pt x="1880890" y="421052"/>
                    <a:pt x="1880890" y="940445"/>
                  </a:cubicBezTo>
                  <a:cubicBezTo>
                    <a:pt x="1880890" y="1459838"/>
                    <a:pt x="1459838" y="1880890"/>
                    <a:pt x="940445" y="1880890"/>
                  </a:cubicBezTo>
                  <a:cubicBezTo>
                    <a:pt x="421052" y="1880890"/>
                    <a:pt x="0" y="1459838"/>
                    <a:pt x="0" y="940445"/>
                  </a:cubicBezTo>
                  <a:close/>
                </a:path>
              </a:pathLst>
            </a:custGeom>
            <a:noFill/>
            <a:ln>
              <a:solidFill>
                <a:schemeClr val="bg1">
                  <a:lumMod val="50000"/>
                </a:schemeClr>
              </a:solidFill>
              <a:prstDash val="dash"/>
            </a:ln>
            <a:effectLst/>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lvl="0" algn="ctr" defTabSz="1866900">
                <a:lnSpc>
                  <a:spcPct val="90000"/>
                </a:lnSpc>
                <a:spcBef>
                  <a:spcPct val="0"/>
                </a:spcBef>
                <a:spcAft>
                  <a:spcPct val="35000"/>
                </a:spcAft>
              </a:pPr>
              <a:endParaRPr lang="en-US" sz="2000" b="1" kern="1200" dirty="0">
                <a:solidFill>
                  <a:schemeClr val="bg1"/>
                </a:solidFill>
              </a:endParaRPr>
            </a:p>
          </p:txBody>
        </p:sp>
        <p:sp>
          <p:nvSpPr>
            <p:cNvPr id="171" name="Freeform 170"/>
            <p:cNvSpPr/>
            <p:nvPr/>
          </p:nvSpPr>
          <p:spPr>
            <a:xfrm>
              <a:off x="4102983" y="1440180"/>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1">
                <a:hueOff val="0"/>
                <a:satOff val="0"/>
                <a:lumOff val="0"/>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Creative</a:t>
              </a:r>
              <a:endParaRPr lang="en-US" sz="1100" b="1" dirty="0">
                <a:solidFill>
                  <a:schemeClr val="bg1"/>
                </a:solidFill>
              </a:endParaRPr>
            </a:p>
          </p:txBody>
        </p:sp>
        <p:sp>
          <p:nvSpPr>
            <p:cNvPr id="172" name="Freeform 171"/>
            <p:cNvSpPr/>
            <p:nvPr/>
          </p:nvSpPr>
          <p:spPr>
            <a:xfrm>
              <a:off x="4800443" y="1666799"/>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2">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Elegant</a:t>
              </a:r>
              <a:endParaRPr lang="en-US" sz="1100" b="1" dirty="0">
                <a:solidFill>
                  <a:schemeClr val="bg1"/>
                </a:solidFill>
              </a:endParaRPr>
            </a:p>
          </p:txBody>
        </p:sp>
        <p:sp>
          <p:nvSpPr>
            <p:cNvPr id="173" name="Freeform 172"/>
            <p:cNvSpPr/>
            <p:nvPr/>
          </p:nvSpPr>
          <p:spPr>
            <a:xfrm>
              <a:off x="5231497" y="2260094"/>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3">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Ecommerce</a:t>
              </a:r>
              <a:endParaRPr lang="en-US" sz="1100" b="1" dirty="0">
                <a:solidFill>
                  <a:schemeClr val="bg1"/>
                </a:solidFill>
              </a:endParaRPr>
            </a:p>
          </p:txBody>
        </p:sp>
        <p:sp>
          <p:nvSpPr>
            <p:cNvPr id="174" name="Freeform 173"/>
            <p:cNvSpPr/>
            <p:nvPr/>
          </p:nvSpPr>
          <p:spPr>
            <a:xfrm>
              <a:off x="5231497" y="2993447"/>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4">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Shop</a:t>
              </a:r>
              <a:endParaRPr lang="en-US" sz="1100" b="1" dirty="0">
                <a:solidFill>
                  <a:schemeClr val="bg1"/>
                </a:solidFill>
              </a:endParaRPr>
            </a:p>
          </p:txBody>
        </p:sp>
        <p:sp>
          <p:nvSpPr>
            <p:cNvPr id="175" name="Freeform 174"/>
            <p:cNvSpPr/>
            <p:nvPr/>
          </p:nvSpPr>
          <p:spPr>
            <a:xfrm>
              <a:off x="4800443" y="3586742"/>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5">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Fashion</a:t>
              </a:r>
              <a:endParaRPr lang="en-US" sz="1100" b="1" dirty="0">
                <a:solidFill>
                  <a:schemeClr val="bg1"/>
                </a:solidFill>
              </a:endParaRPr>
            </a:p>
          </p:txBody>
        </p:sp>
        <p:sp>
          <p:nvSpPr>
            <p:cNvPr id="176" name="Freeform 175"/>
            <p:cNvSpPr/>
            <p:nvPr/>
          </p:nvSpPr>
          <p:spPr>
            <a:xfrm>
              <a:off x="4129980" y="3813361"/>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6">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Agency</a:t>
              </a:r>
              <a:endParaRPr lang="en-US" sz="1100" b="1" dirty="0">
                <a:solidFill>
                  <a:schemeClr val="bg1"/>
                </a:solidFill>
              </a:endParaRPr>
            </a:p>
          </p:txBody>
        </p:sp>
        <p:sp>
          <p:nvSpPr>
            <p:cNvPr id="177" name="Freeform 176"/>
            <p:cNvSpPr/>
            <p:nvPr/>
          </p:nvSpPr>
          <p:spPr>
            <a:xfrm>
              <a:off x="3432520" y="3586742"/>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3">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Business</a:t>
              </a:r>
              <a:endParaRPr lang="en-US" sz="1100" b="1" dirty="0">
                <a:solidFill>
                  <a:schemeClr val="bg1"/>
                </a:solidFill>
              </a:endParaRPr>
            </a:p>
          </p:txBody>
        </p:sp>
        <p:sp>
          <p:nvSpPr>
            <p:cNvPr id="178" name="Freeform 177"/>
            <p:cNvSpPr/>
            <p:nvPr/>
          </p:nvSpPr>
          <p:spPr>
            <a:xfrm>
              <a:off x="3001466" y="2993447"/>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4">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Technology</a:t>
              </a:r>
              <a:endParaRPr lang="en-US" sz="1100" b="1" dirty="0">
                <a:solidFill>
                  <a:schemeClr val="bg1"/>
                </a:solidFill>
              </a:endParaRPr>
            </a:p>
          </p:txBody>
        </p:sp>
        <p:sp>
          <p:nvSpPr>
            <p:cNvPr id="179" name="Freeform 178"/>
            <p:cNvSpPr/>
            <p:nvPr/>
          </p:nvSpPr>
          <p:spPr>
            <a:xfrm>
              <a:off x="3001466" y="2260094"/>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5">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Entertainment</a:t>
              </a:r>
              <a:endParaRPr lang="en-US" sz="1100" b="1" dirty="0">
                <a:solidFill>
                  <a:schemeClr val="bg1"/>
                </a:solidFill>
              </a:endParaRPr>
            </a:p>
          </p:txBody>
        </p:sp>
        <p:sp>
          <p:nvSpPr>
            <p:cNvPr id="180" name="Freeform 179"/>
            <p:cNvSpPr/>
            <p:nvPr/>
          </p:nvSpPr>
          <p:spPr>
            <a:xfrm>
              <a:off x="3432520" y="1666799"/>
              <a:ext cx="911037" cy="911037"/>
            </a:xfrm>
            <a:custGeom>
              <a:avLst/>
              <a:gdLst>
                <a:gd name="connsiteX0" fmla="*/ 0 w 940444"/>
                <a:gd name="connsiteY0" fmla="*/ 470222 h 940444"/>
                <a:gd name="connsiteX1" fmla="*/ 470222 w 940444"/>
                <a:gd name="connsiteY1" fmla="*/ 0 h 940444"/>
                <a:gd name="connsiteX2" fmla="*/ 940444 w 940444"/>
                <a:gd name="connsiteY2" fmla="*/ 470222 h 940444"/>
                <a:gd name="connsiteX3" fmla="*/ 470222 w 940444"/>
                <a:gd name="connsiteY3" fmla="*/ 940444 h 940444"/>
                <a:gd name="connsiteX4" fmla="*/ 0 w 940444"/>
                <a:gd name="connsiteY4" fmla="*/ 470222 h 940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444" h="940444">
                  <a:moveTo>
                    <a:pt x="0" y="470222"/>
                  </a:moveTo>
                  <a:cubicBezTo>
                    <a:pt x="0" y="210526"/>
                    <a:pt x="210526" y="0"/>
                    <a:pt x="470222" y="0"/>
                  </a:cubicBezTo>
                  <a:cubicBezTo>
                    <a:pt x="729918" y="0"/>
                    <a:pt x="940444" y="210526"/>
                    <a:pt x="940444" y="470222"/>
                  </a:cubicBezTo>
                  <a:cubicBezTo>
                    <a:pt x="940444" y="729918"/>
                    <a:pt x="729918" y="940444"/>
                    <a:pt x="470222" y="940444"/>
                  </a:cubicBezTo>
                  <a:cubicBezTo>
                    <a:pt x="210526" y="940444"/>
                    <a:pt x="0" y="729918"/>
                    <a:pt x="0" y="470222"/>
                  </a:cubicBezTo>
                  <a:close/>
                </a:path>
              </a:pathLst>
            </a:custGeom>
            <a:solidFill>
              <a:schemeClr val="accent6">
                <a:alpha val="80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0" tIns="0" rIns="0" bIns="0" numCol="1" spcCol="1270" anchor="ctr" anchorCtr="0">
              <a:noAutofit/>
            </a:bodyPr>
            <a:lstStyle/>
            <a:p>
              <a:pPr algn="ctr"/>
              <a:r>
                <a:rPr lang="en-US" sz="1100" b="1" dirty="0" smtClean="0">
                  <a:solidFill>
                    <a:schemeClr val="bg1"/>
                  </a:solidFill>
                </a:rPr>
                <a:t>Education</a:t>
              </a:r>
              <a:endParaRPr lang="en-US" sz="1100" b="1" dirty="0">
                <a:solidFill>
                  <a:schemeClr val="bg1"/>
                </a:solidFill>
              </a:endParaRPr>
            </a:p>
          </p:txBody>
        </p:sp>
      </p:grpSp>
      <p:sp>
        <p:nvSpPr>
          <p:cNvPr id="183" name="Text Placeholder 182"/>
          <p:cNvSpPr>
            <a:spLocks noGrp="1"/>
          </p:cNvSpPr>
          <p:nvPr>
            <p:ph type="body" sz="half" idx="2"/>
          </p:nvPr>
        </p:nvSpPr>
        <p:spPr/>
        <p:txBody>
          <a:bodyPr/>
          <a:lstStyle/>
          <a:p>
            <a:r>
              <a:rPr lang="en-US" dirty="0"/>
              <a:t>Enter your subhead line here</a:t>
            </a:r>
          </a:p>
        </p:txBody>
      </p:sp>
      <p:sp>
        <p:nvSpPr>
          <p:cNvPr id="182" name="Title 181"/>
          <p:cNvSpPr>
            <a:spLocks noGrp="1"/>
          </p:cNvSpPr>
          <p:nvPr>
            <p:ph type="title"/>
          </p:nvPr>
        </p:nvSpPr>
        <p:spPr/>
        <p:txBody>
          <a:bodyPr/>
          <a:lstStyle/>
          <a:p>
            <a:r>
              <a:rPr lang="en-US" dirty="0"/>
              <a:t>Steps Infographic</a:t>
            </a:r>
          </a:p>
        </p:txBody>
      </p:sp>
      <p:sp>
        <p:nvSpPr>
          <p:cNvPr id="33" name="TextBox 32"/>
          <p:cNvSpPr txBox="1"/>
          <p:nvPr/>
        </p:nvSpPr>
        <p:spPr>
          <a:xfrm>
            <a:off x="381000" y="1337169"/>
            <a:ext cx="1601004" cy="501676"/>
          </a:xfrm>
          <a:prstGeom prst="rect">
            <a:avLst/>
          </a:prstGeom>
          <a:noFill/>
          <a:ln>
            <a:noFill/>
          </a:ln>
        </p:spPr>
        <p:txBody>
          <a:bodyPr wrap="square" lIns="0" tIns="0" rIns="0" bIns="0" rtlCol="0" anchor="ctr">
            <a:spAutoFit/>
          </a:bodyPr>
          <a:lstStyle/>
          <a:p>
            <a:pPr algn="r"/>
            <a:r>
              <a:rPr lang="en-US" sz="1100" b="1" dirty="0" smtClean="0">
                <a:solidFill>
                  <a:schemeClr val="accent6"/>
                </a:solidFill>
              </a:rPr>
              <a:t>EDUCATION</a:t>
            </a:r>
          </a:p>
          <a:p>
            <a:pPr algn="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39" name="Group 38"/>
          <p:cNvGrpSpPr/>
          <p:nvPr/>
        </p:nvGrpSpPr>
        <p:grpSpPr>
          <a:xfrm>
            <a:off x="2116844" y="1299081"/>
            <a:ext cx="565748" cy="565748"/>
            <a:chOff x="401320" y="3294181"/>
            <a:chExt cx="565748" cy="565748"/>
          </a:xfrm>
        </p:grpSpPr>
        <p:sp>
          <p:nvSpPr>
            <p:cNvPr id="40" name="Oval 39"/>
            <p:cNvSpPr/>
            <p:nvPr/>
          </p:nvSpPr>
          <p:spPr>
            <a:xfrm>
              <a:off x="423727" y="3316670"/>
              <a:ext cx="523762" cy="523762"/>
            </a:xfrm>
            <a:prstGeom prst="ellipse">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100" b="1" dirty="0" smtClean="0">
                  <a:solidFill>
                    <a:schemeClr val="accent6"/>
                  </a:solidFill>
                </a:rPr>
                <a:t>100%</a:t>
              </a:r>
              <a:endParaRPr lang="en-US" sz="1100" b="1" dirty="0">
                <a:solidFill>
                  <a:schemeClr val="accent6"/>
                </a:solidFill>
              </a:endParaRPr>
            </a:p>
          </p:txBody>
        </p:sp>
        <p:sp>
          <p:nvSpPr>
            <p:cNvPr id="41" name="Block Arc 40"/>
            <p:cNvSpPr/>
            <p:nvPr/>
          </p:nvSpPr>
          <p:spPr>
            <a:xfrm flipH="1">
              <a:off x="401320" y="3294181"/>
              <a:ext cx="565748" cy="565748"/>
            </a:xfrm>
            <a:prstGeom prst="blockArc">
              <a:avLst>
                <a:gd name="adj1" fmla="val 16663612"/>
                <a:gd name="adj2" fmla="val 16331239"/>
                <a:gd name="adj3" fmla="val 8827"/>
              </a:avLst>
            </a:prstGeom>
            <a:solidFill>
              <a:schemeClr val="accent6"/>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sp>
        <p:nvSpPr>
          <p:cNvPr id="35" name="TextBox 34"/>
          <p:cNvSpPr txBox="1"/>
          <p:nvPr/>
        </p:nvSpPr>
        <p:spPr>
          <a:xfrm>
            <a:off x="381000" y="2830956"/>
            <a:ext cx="1601004" cy="501676"/>
          </a:xfrm>
          <a:prstGeom prst="rect">
            <a:avLst/>
          </a:prstGeom>
          <a:noFill/>
          <a:ln>
            <a:noFill/>
          </a:ln>
        </p:spPr>
        <p:txBody>
          <a:bodyPr wrap="square" lIns="0" tIns="0" rIns="0" bIns="0" rtlCol="0" anchor="ctr">
            <a:spAutoFit/>
          </a:bodyPr>
          <a:lstStyle/>
          <a:p>
            <a:pPr algn="r"/>
            <a:r>
              <a:rPr lang="en-US" sz="1100" b="1" dirty="0" smtClean="0">
                <a:solidFill>
                  <a:schemeClr val="accent4"/>
                </a:solidFill>
              </a:rPr>
              <a:t>TECHNOLOGY</a:t>
            </a:r>
          </a:p>
          <a:p>
            <a:pPr algn="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42" name="Group 41"/>
          <p:cNvGrpSpPr/>
          <p:nvPr/>
        </p:nvGrpSpPr>
        <p:grpSpPr>
          <a:xfrm>
            <a:off x="2116844" y="2798919"/>
            <a:ext cx="565748" cy="565748"/>
            <a:chOff x="401320" y="4089133"/>
            <a:chExt cx="565748" cy="565748"/>
          </a:xfrm>
        </p:grpSpPr>
        <p:sp>
          <p:nvSpPr>
            <p:cNvPr id="43" name="Oval 42"/>
            <p:cNvSpPr/>
            <p:nvPr/>
          </p:nvSpPr>
          <p:spPr>
            <a:xfrm>
              <a:off x="423727" y="4111622"/>
              <a:ext cx="523762" cy="523762"/>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4"/>
                  </a:solidFill>
                </a:rPr>
                <a:t>35%</a:t>
              </a:r>
              <a:endParaRPr lang="en-US" sz="1200" b="1" dirty="0">
                <a:solidFill>
                  <a:schemeClr val="accent4"/>
                </a:solidFill>
              </a:endParaRPr>
            </a:p>
          </p:txBody>
        </p:sp>
        <p:sp>
          <p:nvSpPr>
            <p:cNvPr id="44" name="Block Arc 43"/>
            <p:cNvSpPr/>
            <p:nvPr/>
          </p:nvSpPr>
          <p:spPr>
            <a:xfrm flipH="1">
              <a:off x="401320" y="4089133"/>
              <a:ext cx="565748" cy="565748"/>
            </a:xfrm>
            <a:prstGeom prst="blockArc">
              <a:avLst>
                <a:gd name="adj1" fmla="val 6605617"/>
                <a:gd name="adj2" fmla="val 16331239"/>
                <a:gd name="adj3" fmla="val 8827"/>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b="1" dirty="0">
                <a:solidFill>
                  <a:schemeClr val="accent1"/>
                </a:solidFill>
              </a:endParaRPr>
            </a:p>
          </p:txBody>
        </p:sp>
      </p:grpSp>
      <p:sp>
        <p:nvSpPr>
          <p:cNvPr id="36" name="TextBox 35"/>
          <p:cNvSpPr txBox="1"/>
          <p:nvPr/>
        </p:nvSpPr>
        <p:spPr>
          <a:xfrm>
            <a:off x="381000" y="3580875"/>
            <a:ext cx="1601004" cy="501676"/>
          </a:xfrm>
          <a:prstGeom prst="rect">
            <a:avLst/>
          </a:prstGeom>
          <a:noFill/>
          <a:ln>
            <a:noFill/>
          </a:ln>
        </p:spPr>
        <p:txBody>
          <a:bodyPr wrap="square" lIns="0" tIns="0" rIns="0" bIns="0" rtlCol="0" anchor="ctr">
            <a:spAutoFit/>
          </a:bodyPr>
          <a:lstStyle/>
          <a:p>
            <a:pPr algn="r"/>
            <a:r>
              <a:rPr lang="en-US" sz="1100" b="1" dirty="0" smtClean="0">
                <a:solidFill>
                  <a:schemeClr val="accent3"/>
                </a:solidFill>
              </a:rPr>
              <a:t>BUSINESS</a:t>
            </a:r>
            <a:endParaRPr lang="en-US" sz="1100" b="1" dirty="0">
              <a:solidFill>
                <a:schemeClr val="accent3"/>
              </a:solidFill>
            </a:endParaRPr>
          </a:p>
          <a:p>
            <a:pPr algn="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45" name="Group 44"/>
          <p:cNvGrpSpPr/>
          <p:nvPr/>
        </p:nvGrpSpPr>
        <p:grpSpPr>
          <a:xfrm>
            <a:off x="2116844" y="3548838"/>
            <a:ext cx="565748" cy="565748"/>
            <a:chOff x="401320" y="3294181"/>
            <a:chExt cx="565748" cy="565748"/>
          </a:xfrm>
        </p:grpSpPr>
        <p:sp>
          <p:nvSpPr>
            <p:cNvPr id="46" name="Oval 45"/>
            <p:cNvSpPr/>
            <p:nvPr/>
          </p:nvSpPr>
          <p:spPr>
            <a:xfrm>
              <a:off x="423727" y="3316670"/>
              <a:ext cx="523762" cy="52376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ar-SY" sz="1200" b="1" dirty="0" smtClean="0">
                  <a:solidFill>
                    <a:schemeClr val="accent3"/>
                  </a:solidFill>
                </a:rPr>
                <a:t>7</a:t>
              </a:r>
              <a:r>
                <a:rPr lang="en-US" sz="1200" b="1" dirty="0" smtClean="0">
                  <a:solidFill>
                    <a:schemeClr val="accent3"/>
                  </a:solidFill>
                </a:rPr>
                <a:t>0%</a:t>
              </a:r>
              <a:endParaRPr lang="en-US" sz="1200" b="1" dirty="0">
                <a:solidFill>
                  <a:schemeClr val="accent3"/>
                </a:solidFill>
              </a:endParaRPr>
            </a:p>
          </p:txBody>
        </p:sp>
        <p:sp>
          <p:nvSpPr>
            <p:cNvPr id="47" name="Block Arc 46"/>
            <p:cNvSpPr/>
            <p:nvPr/>
          </p:nvSpPr>
          <p:spPr>
            <a:xfrm flipH="1">
              <a:off x="401320" y="3294181"/>
              <a:ext cx="565748" cy="565748"/>
            </a:xfrm>
            <a:prstGeom prst="blockArc">
              <a:avLst>
                <a:gd name="adj1" fmla="val 1049108"/>
                <a:gd name="adj2" fmla="val 16331239"/>
                <a:gd name="adj3" fmla="val 8827"/>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sp>
        <p:nvSpPr>
          <p:cNvPr id="37" name="TextBox 36"/>
          <p:cNvSpPr txBox="1"/>
          <p:nvPr/>
        </p:nvSpPr>
        <p:spPr>
          <a:xfrm>
            <a:off x="381000" y="4330793"/>
            <a:ext cx="1601004" cy="501676"/>
          </a:xfrm>
          <a:prstGeom prst="rect">
            <a:avLst/>
          </a:prstGeom>
          <a:noFill/>
          <a:ln>
            <a:noFill/>
          </a:ln>
        </p:spPr>
        <p:txBody>
          <a:bodyPr wrap="square" lIns="0" tIns="0" rIns="0" bIns="0" rtlCol="0" anchor="ctr">
            <a:spAutoFit/>
          </a:bodyPr>
          <a:lstStyle/>
          <a:p>
            <a:pPr algn="r"/>
            <a:r>
              <a:rPr lang="en-US" sz="1100" b="1" dirty="0" smtClean="0">
                <a:solidFill>
                  <a:schemeClr val="accent6"/>
                </a:solidFill>
              </a:rPr>
              <a:t>AGENCY</a:t>
            </a:r>
          </a:p>
          <a:p>
            <a:pPr algn="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48" name="Group 47"/>
          <p:cNvGrpSpPr/>
          <p:nvPr/>
        </p:nvGrpSpPr>
        <p:grpSpPr>
          <a:xfrm>
            <a:off x="2116844" y="4298756"/>
            <a:ext cx="565748" cy="565748"/>
            <a:chOff x="401320" y="4089133"/>
            <a:chExt cx="565748" cy="565748"/>
          </a:xfrm>
        </p:grpSpPr>
        <p:sp>
          <p:nvSpPr>
            <p:cNvPr id="49" name="Oval 48"/>
            <p:cNvSpPr/>
            <p:nvPr/>
          </p:nvSpPr>
          <p:spPr>
            <a:xfrm>
              <a:off x="423727" y="4111622"/>
              <a:ext cx="523762" cy="523762"/>
            </a:xfrm>
            <a:prstGeom prst="ellipse">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6"/>
                  </a:solidFill>
                </a:rPr>
                <a:t>5</a:t>
              </a:r>
              <a:r>
                <a:rPr lang="ar-SY" sz="1200" b="1" dirty="0" smtClean="0">
                  <a:solidFill>
                    <a:schemeClr val="accent6"/>
                  </a:solidFill>
                </a:rPr>
                <a:t>5</a:t>
              </a:r>
              <a:r>
                <a:rPr lang="en-US" sz="1200" b="1" dirty="0" smtClean="0">
                  <a:solidFill>
                    <a:schemeClr val="accent6"/>
                  </a:solidFill>
                </a:rPr>
                <a:t>%</a:t>
              </a:r>
              <a:endParaRPr lang="en-US" sz="1200" b="1" dirty="0">
                <a:solidFill>
                  <a:schemeClr val="accent6"/>
                </a:solidFill>
              </a:endParaRPr>
            </a:p>
          </p:txBody>
        </p:sp>
        <p:sp>
          <p:nvSpPr>
            <p:cNvPr id="50" name="Block Arc 49"/>
            <p:cNvSpPr/>
            <p:nvPr/>
          </p:nvSpPr>
          <p:spPr>
            <a:xfrm flipH="1">
              <a:off x="401320" y="4089133"/>
              <a:ext cx="565748" cy="565748"/>
            </a:xfrm>
            <a:prstGeom prst="blockArc">
              <a:avLst>
                <a:gd name="adj1" fmla="val 4006013"/>
                <a:gd name="adj2" fmla="val 16331239"/>
                <a:gd name="adj3" fmla="val 8827"/>
              </a:avLst>
            </a:prstGeom>
            <a:solidFill>
              <a:schemeClr val="accent6"/>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b="1" dirty="0">
                <a:solidFill>
                  <a:schemeClr val="accent6"/>
                </a:solidFill>
              </a:endParaRPr>
            </a:p>
          </p:txBody>
        </p:sp>
      </p:grpSp>
      <p:sp>
        <p:nvSpPr>
          <p:cNvPr id="34" name="TextBox 33"/>
          <p:cNvSpPr txBox="1"/>
          <p:nvPr/>
        </p:nvSpPr>
        <p:spPr>
          <a:xfrm>
            <a:off x="381000" y="2081037"/>
            <a:ext cx="1601004" cy="501676"/>
          </a:xfrm>
          <a:prstGeom prst="rect">
            <a:avLst/>
          </a:prstGeom>
          <a:noFill/>
          <a:ln>
            <a:noFill/>
          </a:ln>
        </p:spPr>
        <p:txBody>
          <a:bodyPr wrap="square" lIns="0" tIns="0" rIns="0" bIns="0" rtlCol="0" anchor="ctr">
            <a:spAutoFit/>
          </a:bodyPr>
          <a:lstStyle/>
          <a:p>
            <a:pPr algn="r"/>
            <a:r>
              <a:rPr lang="en-US" sz="1100" b="1" dirty="0" smtClean="0">
                <a:solidFill>
                  <a:schemeClr val="accent5"/>
                </a:solidFill>
              </a:rPr>
              <a:t>ENTERTAINMENT</a:t>
            </a:r>
          </a:p>
          <a:p>
            <a:pPr algn="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53" name="Group 52"/>
          <p:cNvGrpSpPr/>
          <p:nvPr/>
        </p:nvGrpSpPr>
        <p:grpSpPr>
          <a:xfrm>
            <a:off x="2116844" y="2049000"/>
            <a:ext cx="565748" cy="565748"/>
            <a:chOff x="401320" y="4089133"/>
            <a:chExt cx="565748" cy="565748"/>
          </a:xfrm>
        </p:grpSpPr>
        <p:sp>
          <p:nvSpPr>
            <p:cNvPr id="54" name="Oval 53"/>
            <p:cNvSpPr/>
            <p:nvPr/>
          </p:nvSpPr>
          <p:spPr>
            <a:xfrm>
              <a:off x="423727" y="4111622"/>
              <a:ext cx="523762" cy="523762"/>
            </a:xfrm>
            <a:prstGeom prst="ellipse">
              <a:avLst/>
            </a:pr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5"/>
                  </a:solidFill>
                </a:rPr>
                <a:t>60</a:t>
              </a:r>
              <a:r>
                <a:rPr lang="en-US" sz="1200" b="1" dirty="0">
                  <a:solidFill>
                    <a:schemeClr val="accent5"/>
                  </a:solidFill>
                </a:rPr>
                <a:t>%</a:t>
              </a:r>
            </a:p>
          </p:txBody>
        </p:sp>
        <p:sp>
          <p:nvSpPr>
            <p:cNvPr id="55" name="Block Arc 54"/>
            <p:cNvSpPr/>
            <p:nvPr/>
          </p:nvSpPr>
          <p:spPr>
            <a:xfrm flipH="1">
              <a:off x="401320" y="4089133"/>
              <a:ext cx="565748" cy="565748"/>
            </a:xfrm>
            <a:prstGeom prst="blockArc">
              <a:avLst>
                <a:gd name="adj1" fmla="val 3934663"/>
                <a:gd name="adj2" fmla="val 16331239"/>
                <a:gd name="adj3" fmla="val 8827"/>
              </a:avLst>
            </a:prstGeom>
            <a:solidFill>
              <a:schemeClr val="accent5"/>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b="1" dirty="0">
                <a:solidFill>
                  <a:schemeClr val="accent1"/>
                </a:solidFill>
              </a:endParaRPr>
            </a:p>
          </p:txBody>
        </p:sp>
      </p:grpSp>
      <p:sp>
        <p:nvSpPr>
          <p:cNvPr id="82" name="TextBox 81"/>
          <p:cNvSpPr txBox="1"/>
          <p:nvPr/>
        </p:nvSpPr>
        <p:spPr>
          <a:xfrm flipH="1">
            <a:off x="7148359" y="1337169"/>
            <a:ext cx="1601004" cy="501676"/>
          </a:xfrm>
          <a:prstGeom prst="rect">
            <a:avLst/>
          </a:prstGeom>
          <a:noFill/>
          <a:ln>
            <a:noFill/>
          </a:ln>
        </p:spPr>
        <p:txBody>
          <a:bodyPr wrap="square" lIns="0" tIns="0" rIns="0" bIns="0" rtlCol="0" anchor="ctr">
            <a:spAutoFit/>
          </a:bodyPr>
          <a:lstStyle/>
          <a:p>
            <a:r>
              <a:rPr lang="en-US" sz="1100" b="1" dirty="0" smtClean="0">
                <a:solidFill>
                  <a:schemeClr val="accent1"/>
                </a:solidFill>
              </a:rPr>
              <a:t>CREATIVE</a:t>
            </a: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83" name="Group 82"/>
          <p:cNvGrpSpPr/>
          <p:nvPr/>
        </p:nvGrpSpPr>
        <p:grpSpPr>
          <a:xfrm>
            <a:off x="6447771" y="1299081"/>
            <a:ext cx="565748" cy="565748"/>
            <a:chOff x="401320" y="3294181"/>
            <a:chExt cx="565748" cy="565748"/>
          </a:xfrm>
        </p:grpSpPr>
        <p:sp>
          <p:nvSpPr>
            <p:cNvPr id="84" name="Oval 83"/>
            <p:cNvSpPr/>
            <p:nvPr/>
          </p:nvSpPr>
          <p:spPr>
            <a:xfrm>
              <a:off x="423727" y="3316670"/>
              <a:ext cx="523762" cy="523762"/>
            </a:xfrm>
            <a:prstGeom prst="ellipse">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1"/>
                  </a:solidFill>
                </a:rPr>
                <a:t>95%</a:t>
              </a:r>
              <a:endParaRPr lang="en-US" sz="1200" b="1" dirty="0">
                <a:solidFill>
                  <a:schemeClr val="accent1"/>
                </a:solidFill>
              </a:endParaRPr>
            </a:p>
          </p:txBody>
        </p:sp>
        <p:sp>
          <p:nvSpPr>
            <p:cNvPr id="85" name="Block Arc 84"/>
            <p:cNvSpPr/>
            <p:nvPr/>
          </p:nvSpPr>
          <p:spPr>
            <a:xfrm flipH="1">
              <a:off x="401320" y="3294181"/>
              <a:ext cx="565748" cy="565748"/>
            </a:xfrm>
            <a:prstGeom prst="blockArc">
              <a:avLst>
                <a:gd name="adj1" fmla="val 18826390"/>
                <a:gd name="adj2" fmla="val 16331239"/>
                <a:gd name="adj3" fmla="val 8827"/>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1"/>
                </a:solidFill>
              </a:endParaRPr>
            </a:p>
          </p:txBody>
        </p:sp>
      </p:grpSp>
      <p:sp>
        <p:nvSpPr>
          <p:cNvPr id="78" name="TextBox 77"/>
          <p:cNvSpPr txBox="1"/>
          <p:nvPr/>
        </p:nvSpPr>
        <p:spPr>
          <a:xfrm flipH="1">
            <a:off x="7148359" y="2830956"/>
            <a:ext cx="1601004" cy="501676"/>
          </a:xfrm>
          <a:prstGeom prst="rect">
            <a:avLst/>
          </a:prstGeom>
          <a:noFill/>
          <a:ln>
            <a:noFill/>
          </a:ln>
        </p:spPr>
        <p:txBody>
          <a:bodyPr wrap="square" lIns="0" tIns="0" rIns="0" bIns="0" rtlCol="0" anchor="ctr">
            <a:spAutoFit/>
          </a:bodyPr>
          <a:lstStyle/>
          <a:p>
            <a:r>
              <a:rPr lang="en-US" sz="1100" b="1" dirty="0" smtClean="0">
                <a:solidFill>
                  <a:schemeClr val="accent3"/>
                </a:solidFill>
              </a:rPr>
              <a:t>ECOMMERCE</a:t>
            </a: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79" name="Group 78"/>
          <p:cNvGrpSpPr/>
          <p:nvPr/>
        </p:nvGrpSpPr>
        <p:grpSpPr>
          <a:xfrm>
            <a:off x="6447771" y="2798919"/>
            <a:ext cx="565748" cy="565748"/>
            <a:chOff x="401320" y="4089133"/>
            <a:chExt cx="565748" cy="565748"/>
          </a:xfrm>
        </p:grpSpPr>
        <p:sp>
          <p:nvSpPr>
            <p:cNvPr id="80" name="Oval 79"/>
            <p:cNvSpPr/>
            <p:nvPr/>
          </p:nvSpPr>
          <p:spPr>
            <a:xfrm>
              <a:off x="423727" y="4111622"/>
              <a:ext cx="523762" cy="523762"/>
            </a:xfrm>
            <a:prstGeom prst="ellipse">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smtClean="0">
                  <a:solidFill>
                    <a:schemeClr val="accent3"/>
                  </a:solidFill>
                </a:rPr>
                <a:t>25%</a:t>
              </a:r>
              <a:endParaRPr lang="en-US" sz="1200" b="1" dirty="0">
                <a:solidFill>
                  <a:schemeClr val="accent3"/>
                </a:solidFill>
              </a:endParaRPr>
            </a:p>
          </p:txBody>
        </p:sp>
        <p:sp>
          <p:nvSpPr>
            <p:cNvPr id="81" name="Block Arc 80"/>
            <p:cNvSpPr/>
            <p:nvPr/>
          </p:nvSpPr>
          <p:spPr>
            <a:xfrm flipH="1">
              <a:off x="401320" y="4089133"/>
              <a:ext cx="565748" cy="565748"/>
            </a:xfrm>
            <a:prstGeom prst="blockArc">
              <a:avLst>
                <a:gd name="adj1" fmla="val 10527299"/>
                <a:gd name="adj2" fmla="val 16331239"/>
                <a:gd name="adj3" fmla="val 8827"/>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b="1" dirty="0">
                <a:solidFill>
                  <a:schemeClr val="accent1"/>
                </a:solidFill>
              </a:endParaRPr>
            </a:p>
          </p:txBody>
        </p:sp>
      </p:grpSp>
      <p:sp>
        <p:nvSpPr>
          <p:cNvPr id="74" name="TextBox 73"/>
          <p:cNvSpPr txBox="1"/>
          <p:nvPr/>
        </p:nvSpPr>
        <p:spPr>
          <a:xfrm flipH="1">
            <a:off x="7148359" y="3580875"/>
            <a:ext cx="1601004" cy="501676"/>
          </a:xfrm>
          <a:prstGeom prst="rect">
            <a:avLst/>
          </a:prstGeom>
          <a:noFill/>
          <a:ln>
            <a:noFill/>
          </a:ln>
        </p:spPr>
        <p:txBody>
          <a:bodyPr wrap="square" lIns="0" tIns="0" rIns="0" bIns="0" rtlCol="0" anchor="ctr">
            <a:spAutoFit/>
          </a:bodyPr>
          <a:lstStyle/>
          <a:p>
            <a:r>
              <a:rPr lang="en-US" sz="1100" b="1" dirty="0" smtClean="0">
                <a:solidFill>
                  <a:schemeClr val="accent4"/>
                </a:solidFill>
              </a:rPr>
              <a:t>SHOP</a:t>
            </a: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75" name="Group 74"/>
          <p:cNvGrpSpPr/>
          <p:nvPr/>
        </p:nvGrpSpPr>
        <p:grpSpPr>
          <a:xfrm>
            <a:off x="6447771" y="3548838"/>
            <a:ext cx="565748" cy="565748"/>
            <a:chOff x="401320" y="3294181"/>
            <a:chExt cx="565748" cy="565748"/>
          </a:xfrm>
        </p:grpSpPr>
        <p:sp>
          <p:nvSpPr>
            <p:cNvPr id="76" name="Oval 75"/>
            <p:cNvSpPr/>
            <p:nvPr/>
          </p:nvSpPr>
          <p:spPr>
            <a:xfrm>
              <a:off x="423727" y="3316670"/>
              <a:ext cx="523762" cy="523762"/>
            </a:xfrm>
            <a:prstGeom prst="ellipse">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ar-SY" sz="1200" b="1" dirty="0" smtClean="0">
                  <a:solidFill>
                    <a:schemeClr val="accent4"/>
                  </a:solidFill>
                </a:rPr>
                <a:t>7</a:t>
              </a:r>
              <a:r>
                <a:rPr lang="en-US" sz="1200" b="1" dirty="0" smtClean="0">
                  <a:solidFill>
                    <a:schemeClr val="accent4"/>
                  </a:solidFill>
                </a:rPr>
                <a:t>5%</a:t>
              </a:r>
              <a:endParaRPr lang="en-US" sz="1200" b="1" dirty="0">
                <a:solidFill>
                  <a:schemeClr val="accent4"/>
                </a:solidFill>
              </a:endParaRPr>
            </a:p>
          </p:txBody>
        </p:sp>
        <p:sp>
          <p:nvSpPr>
            <p:cNvPr id="77" name="Block Arc 76"/>
            <p:cNvSpPr/>
            <p:nvPr/>
          </p:nvSpPr>
          <p:spPr>
            <a:xfrm flipH="1">
              <a:off x="401320" y="3294181"/>
              <a:ext cx="565748" cy="565748"/>
            </a:xfrm>
            <a:prstGeom prst="blockArc">
              <a:avLst>
                <a:gd name="adj1" fmla="val 21390257"/>
                <a:gd name="adj2" fmla="val 16331239"/>
                <a:gd name="adj3" fmla="val 8827"/>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accent4"/>
                </a:solidFill>
              </a:endParaRPr>
            </a:p>
          </p:txBody>
        </p:sp>
      </p:grpSp>
      <p:sp>
        <p:nvSpPr>
          <p:cNvPr id="70" name="TextBox 69"/>
          <p:cNvSpPr txBox="1"/>
          <p:nvPr/>
        </p:nvSpPr>
        <p:spPr>
          <a:xfrm flipH="1">
            <a:off x="7148359" y="4330793"/>
            <a:ext cx="1601004" cy="501676"/>
          </a:xfrm>
          <a:prstGeom prst="rect">
            <a:avLst/>
          </a:prstGeom>
          <a:noFill/>
          <a:ln>
            <a:noFill/>
          </a:ln>
        </p:spPr>
        <p:txBody>
          <a:bodyPr wrap="square" lIns="0" tIns="0" rIns="0" bIns="0" rtlCol="0" anchor="ctr">
            <a:spAutoFit/>
          </a:bodyPr>
          <a:lstStyle/>
          <a:p>
            <a:r>
              <a:rPr lang="en-US" sz="1100" b="1" dirty="0" smtClean="0">
                <a:solidFill>
                  <a:schemeClr val="accent5"/>
                </a:solidFill>
              </a:rPr>
              <a:t>FASHION</a:t>
            </a: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71" name="Group 70"/>
          <p:cNvGrpSpPr/>
          <p:nvPr/>
        </p:nvGrpSpPr>
        <p:grpSpPr>
          <a:xfrm>
            <a:off x="6447771" y="4298756"/>
            <a:ext cx="565748" cy="565748"/>
            <a:chOff x="401320" y="4089133"/>
            <a:chExt cx="565748" cy="565748"/>
          </a:xfrm>
        </p:grpSpPr>
        <p:sp>
          <p:nvSpPr>
            <p:cNvPr id="72" name="Oval 71"/>
            <p:cNvSpPr/>
            <p:nvPr/>
          </p:nvSpPr>
          <p:spPr>
            <a:xfrm>
              <a:off x="423727" y="4111622"/>
              <a:ext cx="523762" cy="523762"/>
            </a:xfrm>
            <a:prstGeom prst="ellipse">
              <a:avLst/>
            </a:prstGeom>
            <a:no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ar-SY" sz="1200" b="1" dirty="0" smtClean="0">
                  <a:solidFill>
                    <a:schemeClr val="accent5"/>
                  </a:solidFill>
                </a:rPr>
                <a:t>45</a:t>
              </a:r>
              <a:r>
                <a:rPr lang="en-US" sz="1200" b="1" dirty="0" smtClean="0">
                  <a:solidFill>
                    <a:schemeClr val="accent5"/>
                  </a:solidFill>
                </a:rPr>
                <a:t>%</a:t>
              </a:r>
              <a:endParaRPr lang="en-US" sz="1200" b="1" dirty="0">
                <a:solidFill>
                  <a:schemeClr val="accent5"/>
                </a:solidFill>
              </a:endParaRPr>
            </a:p>
          </p:txBody>
        </p:sp>
        <p:sp>
          <p:nvSpPr>
            <p:cNvPr id="73" name="Block Arc 72"/>
            <p:cNvSpPr/>
            <p:nvPr/>
          </p:nvSpPr>
          <p:spPr>
            <a:xfrm flipH="1">
              <a:off x="401320" y="4089133"/>
              <a:ext cx="565748" cy="565748"/>
            </a:xfrm>
            <a:prstGeom prst="blockArc">
              <a:avLst>
                <a:gd name="adj1" fmla="val 7546786"/>
                <a:gd name="adj2" fmla="val 16331239"/>
                <a:gd name="adj3" fmla="val 8827"/>
              </a:avLst>
            </a:prstGeom>
            <a:solidFill>
              <a:schemeClr val="accent5"/>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b="1" dirty="0">
                <a:solidFill>
                  <a:schemeClr val="accent1"/>
                </a:solidFill>
              </a:endParaRPr>
            </a:p>
          </p:txBody>
        </p:sp>
      </p:grpSp>
      <p:sp>
        <p:nvSpPr>
          <p:cNvPr id="66" name="TextBox 65"/>
          <p:cNvSpPr txBox="1"/>
          <p:nvPr/>
        </p:nvSpPr>
        <p:spPr>
          <a:xfrm flipH="1">
            <a:off x="7148359" y="2081037"/>
            <a:ext cx="1601004" cy="501676"/>
          </a:xfrm>
          <a:prstGeom prst="rect">
            <a:avLst/>
          </a:prstGeom>
          <a:noFill/>
          <a:ln>
            <a:noFill/>
          </a:ln>
        </p:spPr>
        <p:txBody>
          <a:bodyPr wrap="square" lIns="0" tIns="0" rIns="0" bIns="0" rtlCol="0" anchor="ctr">
            <a:spAutoFit/>
          </a:bodyPr>
          <a:lstStyle/>
          <a:p>
            <a:r>
              <a:rPr lang="en-US" sz="1100" b="1" dirty="0" smtClean="0">
                <a:solidFill>
                  <a:schemeClr val="accent2"/>
                </a:solidFill>
              </a:rPr>
              <a:t>ELEGANT</a:t>
            </a: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a:t>
            </a:r>
            <a:r>
              <a:rPr lang="en-US" sz="900" dirty="0" smtClean="0">
                <a:solidFill>
                  <a:schemeClr val="bg1">
                    <a:lumMod val="50000"/>
                  </a:schemeClr>
                </a:solidFill>
              </a:rPr>
              <a:t>.</a:t>
            </a:r>
            <a:endParaRPr lang="en-US" sz="900" dirty="0">
              <a:solidFill>
                <a:schemeClr val="bg1">
                  <a:lumMod val="50000"/>
                </a:schemeClr>
              </a:solidFill>
            </a:endParaRPr>
          </a:p>
        </p:txBody>
      </p:sp>
      <p:grpSp>
        <p:nvGrpSpPr>
          <p:cNvPr id="67" name="Group 66"/>
          <p:cNvGrpSpPr/>
          <p:nvPr/>
        </p:nvGrpSpPr>
        <p:grpSpPr>
          <a:xfrm>
            <a:off x="6447771" y="2049000"/>
            <a:ext cx="565748" cy="565748"/>
            <a:chOff x="401320" y="4089133"/>
            <a:chExt cx="565748" cy="565748"/>
          </a:xfrm>
        </p:grpSpPr>
        <p:sp>
          <p:nvSpPr>
            <p:cNvPr id="68" name="Oval 67"/>
            <p:cNvSpPr/>
            <p:nvPr/>
          </p:nvSpPr>
          <p:spPr>
            <a:xfrm>
              <a:off x="423727" y="4111622"/>
              <a:ext cx="523762" cy="523762"/>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chemeClr val="accent2"/>
                  </a:solidFill>
                </a:rPr>
                <a:t>50%</a:t>
              </a:r>
            </a:p>
          </p:txBody>
        </p:sp>
        <p:sp>
          <p:nvSpPr>
            <p:cNvPr id="69" name="Block Arc 68"/>
            <p:cNvSpPr/>
            <p:nvPr/>
          </p:nvSpPr>
          <p:spPr>
            <a:xfrm flipH="1">
              <a:off x="401320" y="4089133"/>
              <a:ext cx="565748" cy="565748"/>
            </a:xfrm>
            <a:prstGeom prst="blockArc">
              <a:avLst>
                <a:gd name="adj1" fmla="val 5165160"/>
                <a:gd name="adj2" fmla="val 16331239"/>
                <a:gd name="adj3" fmla="val 8827"/>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b="1" dirty="0">
                <a:solidFill>
                  <a:schemeClr val="accent1"/>
                </a:solidFill>
              </a:endParaRPr>
            </a:p>
          </p:txBody>
        </p:sp>
      </p:grpSp>
    </p:spTree>
    <p:extLst>
      <p:ext uri="{BB962C8B-B14F-4D97-AF65-F5344CB8AC3E}">
        <p14:creationId xmlns:p14="http://schemas.microsoft.com/office/powerpoint/2010/main" val="1579538994"/>
      </p:ext>
    </p:extLst>
  </p:cSld>
  <p:clrMapOvr>
    <a:masterClrMapping/>
  </p:clrMapOvr>
  <p:transition spd="slow">
    <p:push dir="u"/>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Donut 13"/>
          <p:cNvSpPr/>
          <p:nvPr/>
        </p:nvSpPr>
        <p:spPr bwMode="auto">
          <a:xfrm>
            <a:off x="3221932" y="1743456"/>
            <a:ext cx="2700138" cy="2700136"/>
          </a:xfrm>
          <a:prstGeom prst="donut">
            <a:avLst>
              <a:gd name="adj" fmla="val 1546"/>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 name="Text Placeholder 1"/>
          <p:cNvSpPr>
            <a:spLocks noGrp="1"/>
          </p:cNvSpPr>
          <p:nvPr>
            <p:ph type="body" sz="half" idx="2"/>
          </p:nvPr>
        </p:nvSpPr>
        <p:spPr/>
        <p:txBody>
          <a:bodyPr/>
          <a:lstStyle/>
          <a:p>
            <a:r>
              <a:rPr lang="en-US" dirty="0" smtClean="0"/>
              <a:t>Enter your subhead line here</a:t>
            </a:r>
            <a:endParaRPr lang="en-US" dirty="0"/>
          </a:p>
        </p:txBody>
      </p:sp>
      <p:sp>
        <p:nvSpPr>
          <p:cNvPr id="3" name="Title 2"/>
          <p:cNvSpPr>
            <a:spLocks noGrp="1"/>
          </p:cNvSpPr>
          <p:nvPr>
            <p:ph type="title"/>
          </p:nvPr>
        </p:nvSpPr>
        <p:spPr/>
        <p:txBody>
          <a:bodyPr/>
          <a:lstStyle/>
          <a:p>
            <a:r>
              <a:rPr lang="en-US" dirty="0"/>
              <a:t>Steps Infographic</a:t>
            </a:r>
          </a:p>
        </p:txBody>
      </p:sp>
      <p:sp>
        <p:nvSpPr>
          <p:cNvPr id="16" name="TextBox 15"/>
          <p:cNvSpPr txBox="1"/>
          <p:nvPr/>
        </p:nvSpPr>
        <p:spPr>
          <a:xfrm>
            <a:off x="386234" y="1660464"/>
            <a:ext cx="2280766" cy="692497"/>
          </a:xfrm>
          <a:prstGeom prst="rect">
            <a:avLst/>
          </a:prstGeom>
          <a:noFill/>
          <a:ln>
            <a:noFill/>
          </a:ln>
        </p:spPr>
        <p:txBody>
          <a:bodyPr wrap="square" lIns="0" tIns="0" rIns="0" bIns="0" rtlCol="0" anchor="ctr">
            <a:spAutoFit/>
          </a:bodyPr>
          <a:lstStyle/>
          <a:p>
            <a:pPr algn="r">
              <a:lnSpc>
                <a:spcPct val="150000"/>
              </a:lnSpc>
            </a:pPr>
            <a:r>
              <a:rPr lang="en-US" sz="1200" b="1" dirty="0">
                <a:solidFill>
                  <a:schemeClr val="accent1"/>
                </a:solidFill>
              </a:rPr>
              <a:t>YOUR TITLE HERE</a:t>
            </a:r>
          </a:p>
          <a:p>
            <a:pPr algn="r">
              <a:lnSpc>
                <a:spcPct val="15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17" name="TextBox 16"/>
          <p:cNvSpPr txBox="1"/>
          <p:nvPr/>
        </p:nvSpPr>
        <p:spPr>
          <a:xfrm>
            <a:off x="386234" y="2741903"/>
            <a:ext cx="2280766" cy="692497"/>
          </a:xfrm>
          <a:prstGeom prst="rect">
            <a:avLst/>
          </a:prstGeom>
          <a:noFill/>
          <a:ln>
            <a:noFill/>
          </a:ln>
        </p:spPr>
        <p:txBody>
          <a:bodyPr wrap="square" lIns="0" tIns="0" rIns="0" bIns="0" rtlCol="0" anchor="ctr">
            <a:spAutoFit/>
          </a:bodyPr>
          <a:lstStyle/>
          <a:p>
            <a:pPr algn="r">
              <a:lnSpc>
                <a:spcPct val="150000"/>
              </a:lnSpc>
            </a:pPr>
            <a:r>
              <a:rPr lang="en-US" sz="1200" b="1" dirty="0">
                <a:solidFill>
                  <a:schemeClr val="accent6"/>
                </a:solidFill>
              </a:rPr>
              <a:t>YOUR TITLE HERE</a:t>
            </a:r>
          </a:p>
          <a:p>
            <a:pPr algn="r">
              <a:lnSpc>
                <a:spcPct val="15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18" name="TextBox 17"/>
          <p:cNvSpPr txBox="1"/>
          <p:nvPr/>
        </p:nvSpPr>
        <p:spPr>
          <a:xfrm>
            <a:off x="386234" y="3834884"/>
            <a:ext cx="2280766" cy="692497"/>
          </a:xfrm>
          <a:prstGeom prst="rect">
            <a:avLst/>
          </a:prstGeom>
          <a:noFill/>
          <a:ln>
            <a:noFill/>
          </a:ln>
        </p:spPr>
        <p:txBody>
          <a:bodyPr wrap="square" lIns="0" tIns="0" rIns="0" bIns="0" rtlCol="0" anchor="ctr">
            <a:spAutoFit/>
          </a:bodyPr>
          <a:lstStyle/>
          <a:p>
            <a:pPr algn="r">
              <a:lnSpc>
                <a:spcPct val="150000"/>
              </a:lnSpc>
            </a:pPr>
            <a:r>
              <a:rPr lang="en-US" sz="1200" b="1" dirty="0">
                <a:solidFill>
                  <a:schemeClr val="accent5"/>
                </a:solidFill>
              </a:rPr>
              <a:t>YOUR TITLE HERE</a:t>
            </a:r>
          </a:p>
          <a:p>
            <a:pPr algn="r">
              <a:lnSpc>
                <a:spcPct val="15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19" name="TextBox 18"/>
          <p:cNvSpPr txBox="1"/>
          <p:nvPr/>
        </p:nvSpPr>
        <p:spPr>
          <a:xfrm flipH="1">
            <a:off x="6466479" y="1660464"/>
            <a:ext cx="2280766" cy="692497"/>
          </a:xfrm>
          <a:prstGeom prst="rect">
            <a:avLst/>
          </a:prstGeom>
          <a:noFill/>
          <a:ln>
            <a:noFill/>
          </a:ln>
        </p:spPr>
        <p:txBody>
          <a:bodyPr wrap="square" lIns="0" tIns="0" rIns="0" bIns="0" rtlCol="0" anchor="ctr">
            <a:spAutoFit/>
          </a:bodyPr>
          <a:lstStyle/>
          <a:p>
            <a:pPr>
              <a:lnSpc>
                <a:spcPct val="150000"/>
              </a:lnSpc>
            </a:pPr>
            <a:r>
              <a:rPr lang="en-US" sz="1200" b="1" dirty="0">
                <a:solidFill>
                  <a:schemeClr val="accent2"/>
                </a:solidFill>
              </a:rPr>
              <a:t>YOUR TITLE HERE</a:t>
            </a:r>
          </a:p>
          <a:p>
            <a:pPr>
              <a:lnSpc>
                <a:spcPct val="15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20" name="TextBox 19"/>
          <p:cNvSpPr txBox="1"/>
          <p:nvPr/>
        </p:nvSpPr>
        <p:spPr>
          <a:xfrm flipH="1">
            <a:off x="6466479" y="2741903"/>
            <a:ext cx="2280766" cy="692497"/>
          </a:xfrm>
          <a:prstGeom prst="rect">
            <a:avLst/>
          </a:prstGeom>
          <a:noFill/>
          <a:ln>
            <a:noFill/>
          </a:ln>
        </p:spPr>
        <p:txBody>
          <a:bodyPr wrap="square" lIns="0" tIns="0" rIns="0" bIns="0" rtlCol="0" anchor="ctr">
            <a:spAutoFit/>
          </a:bodyPr>
          <a:lstStyle/>
          <a:p>
            <a:pPr>
              <a:lnSpc>
                <a:spcPct val="150000"/>
              </a:lnSpc>
            </a:pPr>
            <a:r>
              <a:rPr lang="en-US" sz="1200" b="1" dirty="0">
                <a:solidFill>
                  <a:schemeClr val="accent3"/>
                </a:solidFill>
              </a:rPr>
              <a:t>YOUR TITLE HERE</a:t>
            </a:r>
          </a:p>
          <a:p>
            <a:pPr>
              <a:lnSpc>
                <a:spcPct val="15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21" name="TextBox 20"/>
          <p:cNvSpPr txBox="1"/>
          <p:nvPr/>
        </p:nvSpPr>
        <p:spPr>
          <a:xfrm flipH="1">
            <a:off x="6466479" y="3834884"/>
            <a:ext cx="2280766" cy="692497"/>
          </a:xfrm>
          <a:prstGeom prst="rect">
            <a:avLst/>
          </a:prstGeom>
          <a:noFill/>
          <a:ln>
            <a:noFill/>
          </a:ln>
        </p:spPr>
        <p:txBody>
          <a:bodyPr wrap="square" lIns="0" tIns="0" rIns="0" bIns="0" rtlCol="0" anchor="ctr">
            <a:spAutoFit/>
          </a:bodyPr>
          <a:lstStyle/>
          <a:p>
            <a:pPr>
              <a:lnSpc>
                <a:spcPct val="150000"/>
              </a:lnSpc>
            </a:pPr>
            <a:r>
              <a:rPr lang="en-US" sz="1200" b="1" dirty="0">
                <a:solidFill>
                  <a:schemeClr val="accent4"/>
                </a:solidFill>
              </a:rPr>
              <a:t>YOUR TITLE HERE</a:t>
            </a:r>
          </a:p>
          <a:p>
            <a:pPr>
              <a:lnSpc>
                <a:spcPct val="15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grpSp>
        <p:nvGrpSpPr>
          <p:cNvPr id="40" name="Group 39"/>
          <p:cNvGrpSpPr/>
          <p:nvPr/>
        </p:nvGrpSpPr>
        <p:grpSpPr>
          <a:xfrm>
            <a:off x="3398516" y="1455087"/>
            <a:ext cx="1076216" cy="1076216"/>
            <a:chOff x="401320" y="4089133"/>
            <a:chExt cx="565748" cy="565748"/>
          </a:xfrm>
        </p:grpSpPr>
        <p:sp>
          <p:nvSpPr>
            <p:cNvPr id="41" name="Oval 40"/>
            <p:cNvSpPr/>
            <p:nvPr/>
          </p:nvSpPr>
          <p:spPr>
            <a:xfrm>
              <a:off x="423728" y="4111622"/>
              <a:ext cx="523762" cy="523762"/>
            </a:xfrm>
            <a:prstGeom prst="ellipse">
              <a:avLst/>
            </a:prstGeom>
            <a:solidFill>
              <a:schemeClr val="bg1"/>
            </a:solidFill>
            <a:ln w="190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dirty="0" smtClean="0">
                  <a:solidFill>
                    <a:schemeClr val="accent1"/>
                  </a:solidFill>
                </a:rPr>
                <a:t>75%</a:t>
              </a:r>
              <a:endParaRPr lang="en-US" sz="2000" dirty="0">
                <a:solidFill>
                  <a:schemeClr val="accent1"/>
                </a:solidFill>
              </a:endParaRPr>
            </a:p>
          </p:txBody>
        </p:sp>
        <p:sp>
          <p:nvSpPr>
            <p:cNvPr id="42" name="Block Arc 41"/>
            <p:cNvSpPr/>
            <p:nvPr/>
          </p:nvSpPr>
          <p:spPr>
            <a:xfrm flipH="1">
              <a:off x="401320" y="4089133"/>
              <a:ext cx="565748" cy="565748"/>
            </a:xfrm>
            <a:prstGeom prst="blockArc">
              <a:avLst>
                <a:gd name="adj1" fmla="val 21598592"/>
                <a:gd name="adj2" fmla="val 16331239"/>
                <a:gd name="adj3" fmla="val 8827"/>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chemeClr val="accent1"/>
                </a:solidFill>
              </a:endParaRPr>
            </a:p>
          </p:txBody>
        </p:sp>
      </p:grpSp>
      <p:grpSp>
        <p:nvGrpSpPr>
          <p:cNvPr id="43" name="Group 42"/>
          <p:cNvGrpSpPr/>
          <p:nvPr/>
        </p:nvGrpSpPr>
        <p:grpSpPr>
          <a:xfrm>
            <a:off x="3398516" y="3655746"/>
            <a:ext cx="1076216" cy="1076216"/>
            <a:chOff x="401320" y="4089133"/>
            <a:chExt cx="565748" cy="565748"/>
          </a:xfrm>
        </p:grpSpPr>
        <p:sp>
          <p:nvSpPr>
            <p:cNvPr id="44" name="Oval 43"/>
            <p:cNvSpPr/>
            <p:nvPr/>
          </p:nvSpPr>
          <p:spPr>
            <a:xfrm>
              <a:off x="423727" y="4111622"/>
              <a:ext cx="523762" cy="523762"/>
            </a:xfrm>
            <a:prstGeom prst="ellipse">
              <a:avLst/>
            </a:prstGeom>
            <a:solidFill>
              <a:schemeClr val="bg1"/>
            </a:solidFill>
            <a:ln w="190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dirty="0" smtClean="0">
                  <a:solidFill>
                    <a:schemeClr val="accent5"/>
                  </a:solidFill>
                </a:rPr>
                <a:t>65%</a:t>
              </a:r>
              <a:endParaRPr lang="en-US" sz="2000" dirty="0">
                <a:solidFill>
                  <a:schemeClr val="accent5"/>
                </a:solidFill>
              </a:endParaRPr>
            </a:p>
          </p:txBody>
        </p:sp>
        <p:sp>
          <p:nvSpPr>
            <p:cNvPr id="45" name="Block Arc 44"/>
            <p:cNvSpPr/>
            <p:nvPr/>
          </p:nvSpPr>
          <p:spPr>
            <a:xfrm flipH="1">
              <a:off x="401320" y="4089133"/>
              <a:ext cx="565748" cy="565748"/>
            </a:xfrm>
            <a:prstGeom prst="blockArc">
              <a:avLst>
                <a:gd name="adj1" fmla="val 3060425"/>
                <a:gd name="adj2" fmla="val 16331239"/>
                <a:gd name="adj3" fmla="val 8827"/>
              </a:avLst>
            </a:prstGeom>
            <a:solidFill>
              <a:schemeClr val="accent5"/>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chemeClr val="accent5"/>
                </a:solidFill>
              </a:endParaRPr>
            </a:p>
          </p:txBody>
        </p:sp>
      </p:grpSp>
      <p:grpSp>
        <p:nvGrpSpPr>
          <p:cNvPr id="46" name="Group 45"/>
          <p:cNvGrpSpPr/>
          <p:nvPr/>
        </p:nvGrpSpPr>
        <p:grpSpPr>
          <a:xfrm>
            <a:off x="2764129" y="2555416"/>
            <a:ext cx="1076216" cy="1076216"/>
            <a:chOff x="401320" y="4089133"/>
            <a:chExt cx="565748" cy="565748"/>
          </a:xfrm>
        </p:grpSpPr>
        <p:sp>
          <p:nvSpPr>
            <p:cNvPr id="47" name="Oval 46"/>
            <p:cNvSpPr/>
            <p:nvPr/>
          </p:nvSpPr>
          <p:spPr>
            <a:xfrm>
              <a:off x="423727" y="4111622"/>
              <a:ext cx="523762" cy="523762"/>
            </a:xfrm>
            <a:prstGeom prst="ellipse">
              <a:avLst/>
            </a:prstGeom>
            <a:solidFill>
              <a:schemeClr val="bg1"/>
            </a:solidFill>
            <a:ln w="190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dirty="0" smtClean="0">
                  <a:solidFill>
                    <a:schemeClr val="accent6"/>
                  </a:solidFill>
                </a:rPr>
                <a:t>95%</a:t>
              </a:r>
              <a:endParaRPr lang="en-US" sz="2000" dirty="0">
                <a:solidFill>
                  <a:schemeClr val="accent6"/>
                </a:solidFill>
              </a:endParaRPr>
            </a:p>
          </p:txBody>
        </p:sp>
        <p:sp>
          <p:nvSpPr>
            <p:cNvPr id="48" name="Block Arc 47"/>
            <p:cNvSpPr/>
            <p:nvPr/>
          </p:nvSpPr>
          <p:spPr>
            <a:xfrm flipH="1">
              <a:off x="401320" y="4089133"/>
              <a:ext cx="565748" cy="565748"/>
            </a:xfrm>
            <a:prstGeom prst="blockArc">
              <a:avLst>
                <a:gd name="adj1" fmla="val 18027826"/>
                <a:gd name="adj2" fmla="val 16331239"/>
                <a:gd name="adj3" fmla="val 8827"/>
              </a:avLst>
            </a:prstGeom>
            <a:solidFill>
              <a:schemeClr val="accent6"/>
            </a:solid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chemeClr val="accent6"/>
                </a:solidFill>
              </a:endParaRPr>
            </a:p>
          </p:txBody>
        </p:sp>
      </p:grpSp>
      <p:grpSp>
        <p:nvGrpSpPr>
          <p:cNvPr id="49" name="Group 48"/>
          <p:cNvGrpSpPr/>
          <p:nvPr/>
        </p:nvGrpSpPr>
        <p:grpSpPr>
          <a:xfrm>
            <a:off x="4669264" y="1455087"/>
            <a:ext cx="1076216" cy="1076216"/>
            <a:chOff x="401320" y="4089133"/>
            <a:chExt cx="565748" cy="565748"/>
          </a:xfrm>
        </p:grpSpPr>
        <p:sp>
          <p:nvSpPr>
            <p:cNvPr id="50" name="Oval 49"/>
            <p:cNvSpPr/>
            <p:nvPr/>
          </p:nvSpPr>
          <p:spPr>
            <a:xfrm>
              <a:off x="423727" y="4111622"/>
              <a:ext cx="523762" cy="523762"/>
            </a:xfrm>
            <a:prstGeom prst="ellipse">
              <a:avLst/>
            </a:prstGeom>
            <a:solidFill>
              <a:schemeClr val="bg1"/>
            </a:solidFill>
            <a:ln w="190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dirty="0" smtClean="0">
                  <a:solidFill>
                    <a:schemeClr val="accent2"/>
                  </a:solidFill>
                </a:rPr>
                <a:t>80</a:t>
              </a:r>
              <a:r>
                <a:rPr lang="en-US" sz="2000" dirty="0">
                  <a:solidFill>
                    <a:schemeClr val="accent2"/>
                  </a:solidFill>
                </a:rPr>
                <a:t>%</a:t>
              </a:r>
            </a:p>
          </p:txBody>
        </p:sp>
        <p:sp>
          <p:nvSpPr>
            <p:cNvPr id="51" name="Block Arc 50"/>
            <p:cNvSpPr/>
            <p:nvPr/>
          </p:nvSpPr>
          <p:spPr>
            <a:xfrm flipH="1">
              <a:off x="401320" y="4089133"/>
              <a:ext cx="565748" cy="565748"/>
            </a:xfrm>
            <a:prstGeom prst="blockArc">
              <a:avLst>
                <a:gd name="adj1" fmla="val 20203382"/>
                <a:gd name="adj2" fmla="val 16331239"/>
                <a:gd name="adj3" fmla="val 8827"/>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chemeClr val="accent2"/>
                </a:solidFill>
              </a:endParaRPr>
            </a:p>
          </p:txBody>
        </p:sp>
      </p:grpSp>
      <p:grpSp>
        <p:nvGrpSpPr>
          <p:cNvPr id="52" name="Group 51"/>
          <p:cNvGrpSpPr/>
          <p:nvPr/>
        </p:nvGrpSpPr>
        <p:grpSpPr>
          <a:xfrm>
            <a:off x="5304639" y="2555416"/>
            <a:ext cx="1076216" cy="1076216"/>
            <a:chOff x="401320" y="4089133"/>
            <a:chExt cx="565748" cy="565748"/>
          </a:xfrm>
        </p:grpSpPr>
        <p:sp>
          <p:nvSpPr>
            <p:cNvPr id="53" name="Oval 52"/>
            <p:cNvSpPr/>
            <p:nvPr/>
          </p:nvSpPr>
          <p:spPr>
            <a:xfrm>
              <a:off x="423727" y="4111622"/>
              <a:ext cx="523762" cy="523762"/>
            </a:xfrm>
            <a:prstGeom prst="ellipse">
              <a:avLst/>
            </a:prstGeom>
            <a:solidFill>
              <a:schemeClr val="bg1"/>
            </a:solidFill>
            <a:ln w="190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dirty="0" smtClean="0">
                  <a:solidFill>
                    <a:schemeClr val="accent3"/>
                  </a:solidFill>
                </a:rPr>
                <a:t>40</a:t>
              </a:r>
              <a:r>
                <a:rPr lang="en-US" sz="2000" dirty="0">
                  <a:solidFill>
                    <a:schemeClr val="accent3"/>
                  </a:solidFill>
                </a:rPr>
                <a:t>%</a:t>
              </a:r>
            </a:p>
          </p:txBody>
        </p:sp>
        <p:sp>
          <p:nvSpPr>
            <p:cNvPr id="54" name="Block Arc 53"/>
            <p:cNvSpPr/>
            <p:nvPr/>
          </p:nvSpPr>
          <p:spPr>
            <a:xfrm flipH="1">
              <a:off x="401320" y="4089133"/>
              <a:ext cx="565748" cy="565748"/>
            </a:xfrm>
            <a:prstGeom prst="blockArc">
              <a:avLst>
                <a:gd name="adj1" fmla="val 6450659"/>
                <a:gd name="adj2" fmla="val 16331239"/>
                <a:gd name="adj3" fmla="val 8827"/>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chemeClr val="accent3"/>
                </a:solidFill>
              </a:endParaRPr>
            </a:p>
          </p:txBody>
        </p:sp>
      </p:grpSp>
      <p:grpSp>
        <p:nvGrpSpPr>
          <p:cNvPr id="55" name="Group 54"/>
          <p:cNvGrpSpPr/>
          <p:nvPr/>
        </p:nvGrpSpPr>
        <p:grpSpPr>
          <a:xfrm>
            <a:off x="4669264" y="3655746"/>
            <a:ext cx="1076216" cy="1076216"/>
            <a:chOff x="401320" y="4089133"/>
            <a:chExt cx="565748" cy="565748"/>
          </a:xfrm>
        </p:grpSpPr>
        <p:sp>
          <p:nvSpPr>
            <p:cNvPr id="56" name="Oval 55"/>
            <p:cNvSpPr/>
            <p:nvPr/>
          </p:nvSpPr>
          <p:spPr>
            <a:xfrm>
              <a:off x="423727" y="4111622"/>
              <a:ext cx="523762" cy="523762"/>
            </a:xfrm>
            <a:prstGeom prst="ellipse">
              <a:avLst/>
            </a:prstGeom>
            <a:solidFill>
              <a:schemeClr val="bg1"/>
            </a:solidFill>
            <a:ln w="190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dirty="0" smtClean="0">
                  <a:solidFill>
                    <a:schemeClr val="accent4"/>
                  </a:solidFill>
                </a:rPr>
                <a:t>55%</a:t>
              </a:r>
              <a:endParaRPr lang="en-US" sz="2000" dirty="0">
                <a:solidFill>
                  <a:schemeClr val="accent4"/>
                </a:solidFill>
              </a:endParaRPr>
            </a:p>
          </p:txBody>
        </p:sp>
        <p:sp>
          <p:nvSpPr>
            <p:cNvPr id="57" name="Block Arc 56"/>
            <p:cNvSpPr/>
            <p:nvPr/>
          </p:nvSpPr>
          <p:spPr>
            <a:xfrm flipH="1">
              <a:off x="401320" y="4089133"/>
              <a:ext cx="565748" cy="565748"/>
            </a:xfrm>
            <a:prstGeom prst="blockArc">
              <a:avLst>
                <a:gd name="adj1" fmla="val 3499492"/>
                <a:gd name="adj2" fmla="val 16331239"/>
                <a:gd name="adj3" fmla="val 8827"/>
              </a:avLst>
            </a:prstGeom>
            <a:solidFill>
              <a:schemeClr val="accent4"/>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200" dirty="0">
                <a:solidFill>
                  <a:schemeClr val="accent4"/>
                </a:solidFill>
              </a:endParaRPr>
            </a:p>
          </p:txBody>
        </p:sp>
      </p:grpSp>
    </p:spTree>
    <p:extLst>
      <p:ext uri="{BB962C8B-B14F-4D97-AF65-F5344CB8AC3E}">
        <p14:creationId xmlns:p14="http://schemas.microsoft.com/office/powerpoint/2010/main" val="3822151032"/>
      </p:ext>
    </p:extLst>
  </p:cSld>
  <p:clrMapOvr>
    <a:masterClrMapping/>
  </p:clrMapOvr>
  <p:transition spd="slow">
    <p:push dir="u"/>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Donut 15"/>
          <p:cNvSpPr/>
          <p:nvPr/>
        </p:nvSpPr>
        <p:spPr bwMode="auto">
          <a:xfrm>
            <a:off x="3221932" y="1743456"/>
            <a:ext cx="2700138" cy="2700136"/>
          </a:xfrm>
          <a:prstGeom prst="donut">
            <a:avLst>
              <a:gd name="adj" fmla="val 1546"/>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Steps Infographic</a:t>
            </a:r>
          </a:p>
        </p:txBody>
      </p:sp>
      <p:sp>
        <p:nvSpPr>
          <p:cNvPr id="8" name="Freeform 7"/>
          <p:cNvSpPr>
            <a:spLocks/>
          </p:cNvSpPr>
          <p:nvPr/>
        </p:nvSpPr>
        <p:spPr bwMode="auto">
          <a:xfrm>
            <a:off x="4118950" y="1409486"/>
            <a:ext cx="910024" cy="908070"/>
          </a:xfrm>
          <a:custGeom>
            <a:avLst/>
            <a:gdLst>
              <a:gd name="connsiteX0" fmla="*/ 368300 w 738188"/>
              <a:gd name="connsiteY0" fmla="*/ 0 h 736602"/>
              <a:gd name="connsiteX1" fmla="*/ 704850 w 738188"/>
              <a:gd name="connsiteY1" fmla="*/ 217488 h 736602"/>
              <a:gd name="connsiteX2" fmla="*/ 705740 w 738188"/>
              <a:gd name="connsiteY2" fmla="*/ 217488 h 736602"/>
              <a:gd name="connsiteX3" fmla="*/ 738188 w 738188"/>
              <a:gd name="connsiteY3" fmla="*/ 369313 h 736602"/>
              <a:gd name="connsiteX4" fmla="*/ 705740 w 738188"/>
              <a:gd name="connsiteY4" fmla="*/ 519114 h 736602"/>
              <a:gd name="connsiteX5" fmla="*/ 704850 w 738188"/>
              <a:gd name="connsiteY5" fmla="*/ 519114 h 736602"/>
              <a:gd name="connsiteX6" fmla="*/ 702823 w 738188"/>
              <a:gd name="connsiteY6" fmla="*/ 523179 h 736602"/>
              <a:gd name="connsiteX7" fmla="*/ 650110 w 738188"/>
              <a:gd name="connsiteY7" fmla="*/ 606516 h 736602"/>
              <a:gd name="connsiteX8" fmla="*/ 368300 w 738188"/>
              <a:gd name="connsiteY8" fmla="*/ 736602 h 736602"/>
              <a:gd name="connsiteX9" fmla="*/ 86490 w 738188"/>
              <a:gd name="connsiteY9" fmla="*/ 606516 h 736602"/>
              <a:gd name="connsiteX10" fmla="*/ 33778 w 738188"/>
              <a:gd name="connsiteY10" fmla="*/ 523179 h 736602"/>
              <a:gd name="connsiteX11" fmla="*/ 31750 w 738188"/>
              <a:gd name="connsiteY11" fmla="*/ 519114 h 736602"/>
              <a:gd name="connsiteX12" fmla="*/ 32448 w 738188"/>
              <a:gd name="connsiteY12" fmla="*/ 519114 h 736602"/>
              <a:gd name="connsiteX13" fmla="*/ 0 w 738188"/>
              <a:gd name="connsiteY13" fmla="*/ 369313 h 736602"/>
              <a:gd name="connsiteX14" fmla="*/ 32448 w 738188"/>
              <a:gd name="connsiteY14" fmla="*/ 217488 h 736602"/>
              <a:gd name="connsiteX15" fmla="*/ 31750 w 738188"/>
              <a:gd name="connsiteY15" fmla="*/ 217488 h 736602"/>
              <a:gd name="connsiteX16" fmla="*/ 368300 w 738188"/>
              <a:gd name="connsiteY16" fmla="*/ 0 h 73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38188" h="736602">
                <a:moveTo>
                  <a:pt x="368300" y="0"/>
                </a:moveTo>
                <a:cubicBezTo>
                  <a:pt x="518329" y="0"/>
                  <a:pt x="646055" y="89434"/>
                  <a:pt x="704850" y="217488"/>
                </a:cubicBezTo>
                <a:lnTo>
                  <a:pt x="705740" y="217488"/>
                </a:lnTo>
                <a:cubicBezTo>
                  <a:pt x="726020" y="264048"/>
                  <a:pt x="738188" y="314656"/>
                  <a:pt x="738188" y="369313"/>
                </a:cubicBezTo>
                <a:cubicBezTo>
                  <a:pt x="738188" y="421946"/>
                  <a:pt x="726020" y="474578"/>
                  <a:pt x="705740" y="519114"/>
                </a:cubicBezTo>
                <a:lnTo>
                  <a:pt x="704850" y="519114"/>
                </a:lnTo>
                <a:cubicBezTo>
                  <a:pt x="702823" y="521147"/>
                  <a:pt x="702823" y="523179"/>
                  <a:pt x="702823" y="523179"/>
                </a:cubicBezTo>
                <a:cubicBezTo>
                  <a:pt x="688631" y="553668"/>
                  <a:pt x="670384" y="582125"/>
                  <a:pt x="650110" y="606516"/>
                </a:cubicBezTo>
                <a:cubicBezTo>
                  <a:pt x="581178" y="687820"/>
                  <a:pt x="481835" y="736602"/>
                  <a:pt x="368300" y="736602"/>
                </a:cubicBezTo>
                <a:cubicBezTo>
                  <a:pt x="254765" y="736602"/>
                  <a:pt x="155422" y="687820"/>
                  <a:pt x="86490" y="606516"/>
                </a:cubicBezTo>
                <a:cubicBezTo>
                  <a:pt x="66216" y="582125"/>
                  <a:pt x="47970" y="553668"/>
                  <a:pt x="33778" y="523179"/>
                </a:cubicBezTo>
                <a:cubicBezTo>
                  <a:pt x="33778" y="523179"/>
                  <a:pt x="33778" y="521147"/>
                  <a:pt x="31750" y="519114"/>
                </a:cubicBezTo>
                <a:lnTo>
                  <a:pt x="32448" y="519114"/>
                </a:lnTo>
                <a:cubicBezTo>
                  <a:pt x="12168" y="474578"/>
                  <a:pt x="0" y="421946"/>
                  <a:pt x="0" y="369313"/>
                </a:cubicBezTo>
                <a:cubicBezTo>
                  <a:pt x="0" y="314656"/>
                  <a:pt x="12168" y="264048"/>
                  <a:pt x="32448" y="217488"/>
                </a:cubicBezTo>
                <a:lnTo>
                  <a:pt x="31750" y="217488"/>
                </a:lnTo>
                <a:cubicBezTo>
                  <a:pt x="90545" y="89434"/>
                  <a:pt x="218272" y="0"/>
                  <a:pt x="368300"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en-US" sz="1350"/>
          </a:p>
        </p:txBody>
      </p:sp>
      <p:sp>
        <p:nvSpPr>
          <p:cNvPr id="9" name="Freeform 8"/>
          <p:cNvSpPr>
            <a:spLocks/>
          </p:cNvSpPr>
          <p:nvPr/>
        </p:nvSpPr>
        <p:spPr bwMode="auto">
          <a:xfrm>
            <a:off x="5134657" y="1890919"/>
            <a:ext cx="910024" cy="910027"/>
          </a:xfrm>
          <a:custGeom>
            <a:avLst/>
            <a:gdLst>
              <a:gd name="connsiteX0" fmla="*/ 368300 w 738188"/>
              <a:gd name="connsiteY0" fmla="*/ 0 h 738189"/>
              <a:gd name="connsiteX1" fmla="*/ 650110 w 738188"/>
              <a:gd name="connsiteY1" fmla="*/ 129136 h 738189"/>
              <a:gd name="connsiteX2" fmla="*/ 704850 w 738188"/>
              <a:gd name="connsiteY2" fmla="*/ 215900 h 738189"/>
              <a:gd name="connsiteX3" fmla="*/ 705740 w 738188"/>
              <a:gd name="connsiteY3" fmla="*/ 215900 h 738189"/>
              <a:gd name="connsiteX4" fmla="*/ 738188 w 738188"/>
              <a:gd name="connsiteY4" fmla="*/ 368301 h 738189"/>
              <a:gd name="connsiteX5" fmla="*/ 705740 w 738188"/>
              <a:gd name="connsiteY5" fmla="*/ 520701 h 738189"/>
              <a:gd name="connsiteX6" fmla="*/ 704850 w 738188"/>
              <a:gd name="connsiteY6" fmla="*/ 520701 h 738189"/>
              <a:gd name="connsiteX7" fmla="*/ 702823 w 738188"/>
              <a:gd name="connsiteY7" fmla="*/ 524766 h 738189"/>
              <a:gd name="connsiteX8" fmla="*/ 368300 w 738188"/>
              <a:gd name="connsiteY8" fmla="*/ 738189 h 738189"/>
              <a:gd name="connsiteX9" fmla="*/ 33778 w 738188"/>
              <a:gd name="connsiteY9" fmla="*/ 524766 h 738189"/>
              <a:gd name="connsiteX10" fmla="*/ 31750 w 738188"/>
              <a:gd name="connsiteY10" fmla="*/ 520701 h 738189"/>
              <a:gd name="connsiteX11" fmla="*/ 32448 w 738188"/>
              <a:gd name="connsiteY11" fmla="*/ 520701 h 738189"/>
              <a:gd name="connsiteX12" fmla="*/ 0 w 738188"/>
              <a:gd name="connsiteY12" fmla="*/ 368301 h 738189"/>
              <a:gd name="connsiteX13" fmla="*/ 32448 w 738188"/>
              <a:gd name="connsiteY13" fmla="*/ 215900 h 738189"/>
              <a:gd name="connsiteX14" fmla="*/ 31750 w 738188"/>
              <a:gd name="connsiteY14" fmla="*/ 215900 h 738189"/>
              <a:gd name="connsiteX15" fmla="*/ 86490 w 738188"/>
              <a:gd name="connsiteY15" fmla="*/ 129136 h 738189"/>
              <a:gd name="connsiteX16" fmla="*/ 368300 w 738188"/>
              <a:gd name="connsiteY16" fmla="*/ 0 h 738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38188" h="738189">
                <a:moveTo>
                  <a:pt x="368300" y="0"/>
                </a:moveTo>
                <a:cubicBezTo>
                  <a:pt x="481835" y="0"/>
                  <a:pt x="581178" y="50444"/>
                  <a:pt x="650110" y="129136"/>
                </a:cubicBezTo>
                <a:cubicBezTo>
                  <a:pt x="672412" y="155367"/>
                  <a:pt x="690658" y="185633"/>
                  <a:pt x="704850" y="215900"/>
                </a:cubicBezTo>
                <a:lnTo>
                  <a:pt x="705740" y="215900"/>
                </a:lnTo>
                <a:cubicBezTo>
                  <a:pt x="726020" y="262636"/>
                  <a:pt x="738188" y="313437"/>
                  <a:pt x="738188" y="368301"/>
                </a:cubicBezTo>
                <a:cubicBezTo>
                  <a:pt x="738188" y="423165"/>
                  <a:pt x="726020" y="473965"/>
                  <a:pt x="705740" y="520701"/>
                </a:cubicBezTo>
                <a:lnTo>
                  <a:pt x="704850" y="520701"/>
                </a:lnTo>
                <a:cubicBezTo>
                  <a:pt x="702823" y="520701"/>
                  <a:pt x="702823" y="522734"/>
                  <a:pt x="702823" y="524766"/>
                </a:cubicBezTo>
                <a:cubicBezTo>
                  <a:pt x="644028" y="650788"/>
                  <a:pt x="516301" y="738189"/>
                  <a:pt x="368300" y="738189"/>
                </a:cubicBezTo>
                <a:cubicBezTo>
                  <a:pt x="220299" y="738189"/>
                  <a:pt x="92573" y="650788"/>
                  <a:pt x="33778" y="524766"/>
                </a:cubicBezTo>
                <a:cubicBezTo>
                  <a:pt x="33778" y="522734"/>
                  <a:pt x="33778" y="520701"/>
                  <a:pt x="31750" y="520701"/>
                </a:cubicBezTo>
                <a:lnTo>
                  <a:pt x="32448" y="520701"/>
                </a:lnTo>
                <a:cubicBezTo>
                  <a:pt x="12168" y="473965"/>
                  <a:pt x="0" y="423165"/>
                  <a:pt x="0" y="368301"/>
                </a:cubicBezTo>
                <a:cubicBezTo>
                  <a:pt x="0" y="313437"/>
                  <a:pt x="12168" y="262636"/>
                  <a:pt x="32448" y="215900"/>
                </a:cubicBezTo>
                <a:lnTo>
                  <a:pt x="31750" y="215900"/>
                </a:lnTo>
                <a:cubicBezTo>
                  <a:pt x="45942" y="185633"/>
                  <a:pt x="64189" y="155367"/>
                  <a:pt x="86490" y="129136"/>
                </a:cubicBezTo>
                <a:cubicBezTo>
                  <a:pt x="155422" y="50444"/>
                  <a:pt x="254765" y="0"/>
                  <a:pt x="368300"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en-US" sz="1350"/>
          </a:p>
        </p:txBody>
      </p:sp>
      <p:sp>
        <p:nvSpPr>
          <p:cNvPr id="10" name="Freeform 9"/>
          <p:cNvSpPr>
            <a:spLocks/>
          </p:cNvSpPr>
          <p:nvPr/>
        </p:nvSpPr>
        <p:spPr bwMode="auto">
          <a:xfrm>
            <a:off x="3103245" y="1890919"/>
            <a:ext cx="910024" cy="910027"/>
          </a:xfrm>
          <a:custGeom>
            <a:avLst/>
            <a:gdLst>
              <a:gd name="connsiteX0" fmla="*/ 369888 w 738188"/>
              <a:gd name="connsiteY0" fmla="*/ 0 h 738189"/>
              <a:gd name="connsiteX1" fmla="*/ 651698 w 738188"/>
              <a:gd name="connsiteY1" fmla="*/ 129136 h 738189"/>
              <a:gd name="connsiteX2" fmla="*/ 706438 w 738188"/>
              <a:gd name="connsiteY2" fmla="*/ 215900 h 738189"/>
              <a:gd name="connsiteX3" fmla="*/ 705740 w 738188"/>
              <a:gd name="connsiteY3" fmla="*/ 215900 h 738189"/>
              <a:gd name="connsiteX4" fmla="*/ 738188 w 738188"/>
              <a:gd name="connsiteY4" fmla="*/ 368301 h 738189"/>
              <a:gd name="connsiteX5" fmla="*/ 705740 w 738188"/>
              <a:gd name="connsiteY5" fmla="*/ 520701 h 738189"/>
              <a:gd name="connsiteX6" fmla="*/ 706438 w 738188"/>
              <a:gd name="connsiteY6" fmla="*/ 520701 h 738189"/>
              <a:gd name="connsiteX7" fmla="*/ 704411 w 738188"/>
              <a:gd name="connsiteY7" fmla="*/ 524766 h 738189"/>
              <a:gd name="connsiteX8" fmla="*/ 369888 w 738188"/>
              <a:gd name="connsiteY8" fmla="*/ 738189 h 738189"/>
              <a:gd name="connsiteX9" fmla="*/ 35366 w 738188"/>
              <a:gd name="connsiteY9" fmla="*/ 524766 h 738189"/>
              <a:gd name="connsiteX10" fmla="*/ 33338 w 738188"/>
              <a:gd name="connsiteY10" fmla="*/ 520701 h 738189"/>
              <a:gd name="connsiteX11" fmla="*/ 32448 w 738188"/>
              <a:gd name="connsiteY11" fmla="*/ 520701 h 738189"/>
              <a:gd name="connsiteX12" fmla="*/ 0 w 738188"/>
              <a:gd name="connsiteY12" fmla="*/ 368301 h 738189"/>
              <a:gd name="connsiteX13" fmla="*/ 32448 w 738188"/>
              <a:gd name="connsiteY13" fmla="*/ 215900 h 738189"/>
              <a:gd name="connsiteX14" fmla="*/ 33338 w 738188"/>
              <a:gd name="connsiteY14" fmla="*/ 215900 h 738189"/>
              <a:gd name="connsiteX15" fmla="*/ 88078 w 738188"/>
              <a:gd name="connsiteY15" fmla="*/ 129136 h 738189"/>
              <a:gd name="connsiteX16" fmla="*/ 369888 w 738188"/>
              <a:gd name="connsiteY16" fmla="*/ 0 h 738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38188" h="738189">
                <a:moveTo>
                  <a:pt x="369888" y="0"/>
                </a:moveTo>
                <a:cubicBezTo>
                  <a:pt x="483423" y="0"/>
                  <a:pt x="582766" y="50444"/>
                  <a:pt x="651698" y="129136"/>
                </a:cubicBezTo>
                <a:cubicBezTo>
                  <a:pt x="674000" y="155367"/>
                  <a:pt x="692246" y="185633"/>
                  <a:pt x="706438" y="215900"/>
                </a:cubicBezTo>
                <a:lnTo>
                  <a:pt x="705740" y="215900"/>
                </a:lnTo>
                <a:cubicBezTo>
                  <a:pt x="726020" y="262636"/>
                  <a:pt x="738188" y="313437"/>
                  <a:pt x="738188" y="368301"/>
                </a:cubicBezTo>
                <a:cubicBezTo>
                  <a:pt x="738188" y="423165"/>
                  <a:pt x="726020" y="473965"/>
                  <a:pt x="705740" y="520701"/>
                </a:cubicBezTo>
                <a:lnTo>
                  <a:pt x="706438" y="520701"/>
                </a:lnTo>
                <a:cubicBezTo>
                  <a:pt x="704411" y="520701"/>
                  <a:pt x="704411" y="522734"/>
                  <a:pt x="704411" y="524766"/>
                </a:cubicBezTo>
                <a:cubicBezTo>
                  <a:pt x="645616" y="650788"/>
                  <a:pt x="517889" y="738189"/>
                  <a:pt x="369888" y="738189"/>
                </a:cubicBezTo>
                <a:cubicBezTo>
                  <a:pt x="221887" y="738189"/>
                  <a:pt x="94161" y="650788"/>
                  <a:pt x="35366" y="524766"/>
                </a:cubicBezTo>
                <a:cubicBezTo>
                  <a:pt x="35366" y="522734"/>
                  <a:pt x="35366" y="520701"/>
                  <a:pt x="33338" y="520701"/>
                </a:cubicBezTo>
                <a:lnTo>
                  <a:pt x="32448" y="520701"/>
                </a:lnTo>
                <a:cubicBezTo>
                  <a:pt x="12168" y="473965"/>
                  <a:pt x="0" y="423165"/>
                  <a:pt x="0" y="368301"/>
                </a:cubicBezTo>
                <a:cubicBezTo>
                  <a:pt x="0" y="313437"/>
                  <a:pt x="12168" y="262636"/>
                  <a:pt x="32448" y="215900"/>
                </a:cubicBezTo>
                <a:lnTo>
                  <a:pt x="33338" y="215900"/>
                </a:lnTo>
                <a:cubicBezTo>
                  <a:pt x="47530" y="185633"/>
                  <a:pt x="65777" y="155367"/>
                  <a:pt x="88078" y="129136"/>
                </a:cubicBezTo>
                <a:cubicBezTo>
                  <a:pt x="157010" y="50444"/>
                  <a:pt x="256353" y="0"/>
                  <a:pt x="36988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en-US" sz="1350"/>
          </a:p>
        </p:txBody>
      </p:sp>
      <p:sp>
        <p:nvSpPr>
          <p:cNvPr id="11" name="Freeform 10"/>
          <p:cNvSpPr>
            <a:spLocks/>
          </p:cNvSpPr>
          <p:nvPr/>
        </p:nvSpPr>
        <p:spPr bwMode="auto">
          <a:xfrm>
            <a:off x="2852744" y="2988822"/>
            <a:ext cx="910024" cy="910029"/>
          </a:xfrm>
          <a:custGeom>
            <a:avLst/>
            <a:gdLst>
              <a:gd name="connsiteX0" fmla="*/ 32448 w 738188"/>
              <a:gd name="connsiteY0" fmla="*/ 219076 h 738190"/>
              <a:gd name="connsiteX1" fmla="*/ 705740 w 738188"/>
              <a:gd name="connsiteY1" fmla="*/ 219076 h 738190"/>
              <a:gd name="connsiteX2" fmla="*/ 738188 w 738188"/>
              <a:gd name="connsiteY2" fmla="*/ 368877 h 738190"/>
              <a:gd name="connsiteX3" fmla="*/ 703712 w 738188"/>
              <a:gd name="connsiteY3" fmla="*/ 520702 h 738190"/>
              <a:gd name="connsiteX4" fmla="*/ 704851 w 738188"/>
              <a:gd name="connsiteY4" fmla="*/ 520702 h 738190"/>
              <a:gd name="connsiteX5" fmla="*/ 599357 w 738188"/>
              <a:gd name="connsiteY5" fmla="*/ 656886 h 738190"/>
              <a:gd name="connsiteX6" fmla="*/ 370109 w 738188"/>
              <a:gd name="connsiteY6" fmla="*/ 738190 h 738190"/>
              <a:gd name="connsiteX7" fmla="*/ 33338 w 738188"/>
              <a:gd name="connsiteY7" fmla="*/ 520702 h 738190"/>
              <a:gd name="connsiteX8" fmla="*/ 32448 w 738188"/>
              <a:gd name="connsiteY8" fmla="*/ 520702 h 738190"/>
              <a:gd name="connsiteX9" fmla="*/ 8112 w 738188"/>
              <a:gd name="connsiteY9" fmla="*/ 451875 h 738190"/>
              <a:gd name="connsiteX10" fmla="*/ 0 w 738188"/>
              <a:gd name="connsiteY10" fmla="*/ 368877 h 738190"/>
              <a:gd name="connsiteX11" fmla="*/ 32448 w 738188"/>
              <a:gd name="connsiteY11" fmla="*/ 219076 h 738190"/>
              <a:gd name="connsiteX12" fmla="*/ 369888 w 738188"/>
              <a:gd name="connsiteY12" fmla="*/ 0 h 738190"/>
              <a:gd name="connsiteX13" fmla="*/ 450985 w 738188"/>
              <a:gd name="connsiteY13" fmla="*/ 10142 h 738190"/>
              <a:gd name="connsiteX14" fmla="*/ 706438 w 738188"/>
              <a:gd name="connsiteY14" fmla="*/ 219075 h 738190"/>
              <a:gd name="connsiteX15" fmla="*/ 33338 w 738188"/>
              <a:gd name="connsiteY15" fmla="*/ 219075 h 738190"/>
              <a:gd name="connsiteX16" fmla="*/ 369888 w 738188"/>
              <a:gd name="connsiteY16" fmla="*/ 0 h 738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38188" h="738190">
                <a:moveTo>
                  <a:pt x="32448" y="219076"/>
                </a:moveTo>
                <a:cubicBezTo>
                  <a:pt x="32448" y="219076"/>
                  <a:pt x="32448" y="219076"/>
                  <a:pt x="705740" y="219076"/>
                </a:cubicBezTo>
                <a:cubicBezTo>
                  <a:pt x="726020" y="265636"/>
                  <a:pt x="738188" y="316244"/>
                  <a:pt x="738188" y="368877"/>
                </a:cubicBezTo>
                <a:cubicBezTo>
                  <a:pt x="738188" y="423534"/>
                  <a:pt x="726020" y="476167"/>
                  <a:pt x="703712" y="520702"/>
                </a:cubicBezTo>
                <a:lnTo>
                  <a:pt x="704851" y="520702"/>
                </a:lnTo>
                <a:cubicBezTo>
                  <a:pt x="680506" y="575582"/>
                  <a:pt x="643989" y="622332"/>
                  <a:pt x="599357" y="656886"/>
                </a:cubicBezTo>
                <a:cubicBezTo>
                  <a:pt x="536466" y="707701"/>
                  <a:pt x="457345" y="738190"/>
                  <a:pt x="370109" y="738190"/>
                </a:cubicBezTo>
                <a:cubicBezTo>
                  <a:pt x="219982" y="738190"/>
                  <a:pt x="92172" y="648756"/>
                  <a:pt x="33338" y="520702"/>
                </a:cubicBezTo>
                <a:lnTo>
                  <a:pt x="32448" y="520702"/>
                </a:lnTo>
                <a:cubicBezTo>
                  <a:pt x="22308" y="498435"/>
                  <a:pt x="14196" y="476167"/>
                  <a:pt x="8112" y="451875"/>
                </a:cubicBezTo>
                <a:cubicBezTo>
                  <a:pt x="2028" y="425558"/>
                  <a:pt x="0" y="397218"/>
                  <a:pt x="0" y="368877"/>
                </a:cubicBezTo>
                <a:cubicBezTo>
                  <a:pt x="0" y="316244"/>
                  <a:pt x="12168" y="265636"/>
                  <a:pt x="32448" y="219076"/>
                </a:cubicBezTo>
                <a:close/>
                <a:moveTo>
                  <a:pt x="369888" y="0"/>
                </a:moveTo>
                <a:cubicBezTo>
                  <a:pt x="398272" y="0"/>
                  <a:pt x="424628" y="4057"/>
                  <a:pt x="450985" y="10142"/>
                </a:cubicBezTo>
                <a:cubicBezTo>
                  <a:pt x="564520" y="36512"/>
                  <a:pt x="659808" y="115623"/>
                  <a:pt x="706438" y="219075"/>
                </a:cubicBezTo>
                <a:cubicBezTo>
                  <a:pt x="706438" y="219075"/>
                  <a:pt x="706438" y="219075"/>
                  <a:pt x="33338" y="219075"/>
                </a:cubicBezTo>
                <a:cubicBezTo>
                  <a:pt x="90106" y="91281"/>
                  <a:pt x="219860" y="0"/>
                  <a:pt x="369888"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en-US" sz="1350"/>
          </a:p>
        </p:txBody>
      </p:sp>
      <p:sp>
        <p:nvSpPr>
          <p:cNvPr id="12" name="Freeform 11"/>
          <p:cNvSpPr>
            <a:spLocks/>
          </p:cNvSpPr>
          <p:nvPr/>
        </p:nvSpPr>
        <p:spPr bwMode="auto">
          <a:xfrm>
            <a:off x="5383200" y="2988822"/>
            <a:ext cx="910024" cy="910029"/>
          </a:xfrm>
          <a:custGeom>
            <a:avLst/>
            <a:gdLst>
              <a:gd name="connsiteX0" fmla="*/ 32448 w 738188"/>
              <a:gd name="connsiteY0" fmla="*/ 219076 h 738190"/>
              <a:gd name="connsiteX1" fmla="*/ 705740 w 738188"/>
              <a:gd name="connsiteY1" fmla="*/ 219076 h 738190"/>
              <a:gd name="connsiteX2" fmla="*/ 738188 w 738188"/>
              <a:gd name="connsiteY2" fmla="*/ 368877 h 738190"/>
              <a:gd name="connsiteX3" fmla="*/ 730076 w 738188"/>
              <a:gd name="connsiteY3" fmla="*/ 451875 h 738190"/>
              <a:gd name="connsiteX4" fmla="*/ 705740 w 738188"/>
              <a:gd name="connsiteY4" fmla="*/ 520702 h 738190"/>
              <a:gd name="connsiteX5" fmla="*/ 706438 w 738188"/>
              <a:gd name="connsiteY5" fmla="*/ 520702 h 738190"/>
              <a:gd name="connsiteX6" fmla="*/ 369667 w 738188"/>
              <a:gd name="connsiteY6" fmla="*/ 738190 h 738190"/>
              <a:gd name="connsiteX7" fmla="*/ 140420 w 738188"/>
              <a:gd name="connsiteY7" fmla="*/ 656886 h 738190"/>
              <a:gd name="connsiteX8" fmla="*/ 34925 w 738188"/>
              <a:gd name="connsiteY8" fmla="*/ 520702 h 738190"/>
              <a:gd name="connsiteX9" fmla="*/ 34476 w 738188"/>
              <a:gd name="connsiteY9" fmla="*/ 520702 h 738190"/>
              <a:gd name="connsiteX10" fmla="*/ 0 w 738188"/>
              <a:gd name="connsiteY10" fmla="*/ 368877 h 738190"/>
              <a:gd name="connsiteX11" fmla="*/ 32448 w 738188"/>
              <a:gd name="connsiteY11" fmla="*/ 219076 h 738190"/>
              <a:gd name="connsiteX12" fmla="*/ 369888 w 738188"/>
              <a:gd name="connsiteY12" fmla="*/ 0 h 738190"/>
              <a:gd name="connsiteX13" fmla="*/ 706438 w 738188"/>
              <a:gd name="connsiteY13" fmla="*/ 219075 h 738190"/>
              <a:gd name="connsiteX14" fmla="*/ 33338 w 738188"/>
              <a:gd name="connsiteY14" fmla="*/ 219075 h 738190"/>
              <a:gd name="connsiteX15" fmla="*/ 288792 w 738188"/>
              <a:gd name="connsiteY15" fmla="*/ 10142 h 738190"/>
              <a:gd name="connsiteX16" fmla="*/ 369888 w 738188"/>
              <a:gd name="connsiteY16" fmla="*/ 0 h 738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38188" h="738190">
                <a:moveTo>
                  <a:pt x="32448" y="219076"/>
                </a:moveTo>
                <a:cubicBezTo>
                  <a:pt x="32448" y="219076"/>
                  <a:pt x="32448" y="219076"/>
                  <a:pt x="705740" y="219076"/>
                </a:cubicBezTo>
                <a:cubicBezTo>
                  <a:pt x="726020" y="265636"/>
                  <a:pt x="738188" y="316244"/>
                  <a:pt x="738188" y="368877"/>
                </a:cubicBezTo>
                <a:cubicBezTo>
                  <a:pt x="738188" y="397218"/>
                  <a:pt x="736160" y="425558"/>
                  <a:pt x="730076" y="451875"/>
                </a:cubicBezTo>
                <a:cubicBezTo>
                  <a:pt x="723992" y="476167"/>
                  <a:pt x="715880" y="498435"/>
                  <a:pt x="705740" y="520702"/>
                </a:cubicBezTo>
                <a:lnTo>
                  <a:pt x="706438" y="520702"/>
                </a:lnTo>
                <a:cubicBezTo>
                  <a:pt x="647605" y="648756"/>
                  <a:pt x="519794" y="738190"/>
                  <a:pt x="369667" y="738190"/>
                </a:cubicBezTo>
                <a:cubicBezTo>
                  <a:pt x="282432" y="738190"/>
                  <a:pt x="203311" y="707701"/>
                  <a:pt x="140420" y="656886"/>
                </a:cubicBezTo>
                <a:cubicBezTo>
                  <a:pt x="95787" y="622332"/>
                  <a:pt x="59270" y="575582"/>
                  <a:pt x="34925" y="520702"/>
                </a:cubicBezTo>
                <a:lnTo>
                  <a:pt x="34476" y="520702"/>
                </a:lnTo>
                <a:cubicBezTo>
                  <a:pt x="12168" y="476167"/>
                  <a:pt x="0" y="423534"/>
                  <a:pt x="0" y="368877"/>
                </a:cubicBezTo>
                <a:cubicBezTo>
                  <a:pt x="0" y="316244"/>
                  <a:pt x="12168" y="265636"/>
                  <a:pt x="32448" y="219076"/>
                </a:cubicBezTo>
                <a:close/>
                <a:moveTo>
                  <a:pt x="369888" y="0"/>
                </a:moveTo>
                <a:cubicBezTo>
                  <a:pt x="519917" y="0"/>
                  <a:pt x="649671" y="91281"/>
                  <a:pt x="706438" y="219075"/>
                </a:cubicBezTo>
                <a:cubicBezTo>
                  <a:pt x="706438" y="219075"/>
                  <a:pt x="706438" y="219075"/>
                  <a:pt x="33338" y="219075"/>
                </a:cubicBezTo>
                <a:cubicBezTo>
                  <a:pt x="79969" y="115623"/>
                  <a:pt x="175257" y="36512"/>
                  <a:pt x="288792" y="10142"/>
                </a:cubicBezTo>
                <a:cubicBezTo>
                  <a:pt x="315148" y="4057"/>
                  <a:pt x="341504" y="0"/>
                  <a:pt x="369888" y="0"/>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en-US" sz="1350"/>
          </a:p>
        </p:txBody>
      </p:sp>
      <p:sp>
        <p:nvSpPr>
          <p:cNvPr id="13" name="Freeform 12"/>
          <p:cNvSpPr>
            <a:spLocks/>
          </p:cNvSpPr>
          <p:nvPr/>
        </p:nvSpPr>
        <p:spPr bwMode="auto">
          <a:xfrm>
            <a:off x="3559238" y="3873406"/>
            <a:ext cx="904154" cy="904156"/>
          </a:xfrm>
          <a:custGeom>
            <a:avLst/>
            <a:gdLst>
              <a:gd name="connsiteX0" fmla="*/ 366139 w 733425"/>
              <a:gd name="connsiteY0" fmla="*/ 0 h 733426"/>
              <a:gd name="connsiteX1" fmla="*/ 698500 w 733425"/>
              <a:gd name="connsiteY1" fmla="*/ 215900 h 733426"/>
              <a:gd name="connsiteX2" fmla="*/ 698983 w 733425"/>
              <a:gd name="connsiteY2" fmla="*/ 215900 h 733426"/>
              <a:gd name="connsiteX3" fmla="*/ 733425 w 733425"/>
              <a:gd name="connsiteY3" fmla="*/ 367725 h 733426"/>
              <a:gd name="connsiteX4" fmla="*/ 698983 w 733425"/>
              <a:gd name="connsiteY4" fmla="*/ 517526 h 733426"/>
              <a:gd name="connsiteX5" fmla="*/ 698500 w 733425"/>
              <a:gd name="connsiteY5" fmla="*/ 517526 h 733426"/>
              <a:gd name="connsiteX6" fmla="*/ 366139 w 733425"/>
              <a:gd name="connsiteY6" fmla="*/ 733426 h 733426"/>
              <a:gd name="connsiteX7" fmla="*/ 206037 w 733425"/>
              <a:gd name="connsiteY7" fmla="*/ 698801 h 733426"/>
              <a:gd name="connsiteX8" fmla="*/ 31750 w 733425"/>
              <a:gd name="connsiteY8" fmla="*/ 517526 h 733426"/>
              <a:gd name="connsiteX9" fmla="*/ 32417 w 733425"/>
              <a:gd name="connsiteY9" fmla="*/ 517526 h 733426"/>
              <a:gd name="connsiteX10" fmla="*/ 0 w 733425"/>
              <a:gd name="connsiteY10" fmla="*/ 367725 h 733426"/>
              <a:gd name="connsiteX11" fmla="*/ 32417 w 733425"/>
              <a:gd name="connsiteY11" fmla="*/ 215900 h 733426"/>
              <a:gd name="connsiteX12" fmla="*/ 31750 w 733425"/>
              <a:gd name="connsiteY12" fmla="*/ 215900 h 733426"/>
              <a:gd name="connsiteX13" fmla="*/ 137133 w 733425"/>
              <a:gd name="connsiteY13" fmla="*/ 79435 h 733426"/>
              <a:gd name="connsiteX14" fmla="*/ 366139 w 733425"/>
              <a:gd name="connsiteY14" fmla="*/ 0 h 733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3425" h="733426">
                <a:moveTo>
                  <a:pt x="366139" y="0"/>
                </a:moveTo>
                <a:cubicBezTo>
                  <a:pt x="514080" y="0"/>
                  <a:pt x="641756" y="87582"/>
                  <a:pt x="698500" y="215900"/>
                </a:cubicBezTo>
                <a:lnTo>
                  <a:pt x="698983" y="215900"/>
                </a:lnTo>
                <a:cubicBezTo>
                  <a:pt x="721269" y="262460"/>
                  <a:pt x="733425" y="313068"/>
                  <a:pt x="733425" y="367725"/>
                </a:cubicBezTo>
                <a:cubicBezTo>
                  <a:pt x="733425" y="420358"/>
                  <a:pt x="721269" y="472991"/>
                  <a:pt x="698983" y="517526"/>
                </a:cubicBezTo>
                <a:lnTo>
                  <a:pt x="698500" y="517526"/>
                </a:lnTo>
                <a:cubicBezTo>
                  <a:pt x="641756" y="645844"/>
                  <a:pt x="514080" y="733426"/>
                  <a:pt x="366139" y="733426"/>
                </a:cubicBezTo>
                <a:cubicBezTo>
                  <a:pt x="309394" y="733426"/>
                  <a:pt x="254676" y="721205"/>
                  <a:pt x="206037" y="698801"/>
                </a:cubicBezTo>
                <a:cubicBezTo>
                  <a:pt x="129027" y="660102"/>
                  <a:pt x="66202" y="596961"/>
                  <a:pt x="31750" y="517526"/>
                </a:cubicBezTo>
                <a:lnTo>
                  <a:pt x="32417" y="517526"/>
                </a:lnTo>
                <a:cubicBezTo>
                  <a:pt x="12156" y="472991"/>
                  <a:pt x="0" y="420358"/>
                  <a:pt x="0" y="367725"/>
                </a:cubicBezTo>
                <a:cubicBezTo>
                  <a:pt x="0" y="313068"/>
                  <a:pt x="12156" y="262460"/>
                  <a:pt x="32417" y="215900"/>
                </a:cubicBezTo>
                <a:lnTo>
                  <a:pt x="31750" y="215900"/>
                </a:lnTo>
                <a:cubicBezTo>
                  <a:pt x="56069" y="162943"/>
                  <a:pt x="92548" y="116097"/>
                  <a:pt x="137133" y="79435"/>
                </a:cubicBezTo>
                <a:cubicBezTo>
                  <a:pt x="199958" y="30552"/>
                  <a:pt x="278995" y="0"/>
                  <a:pt x="366139" y="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en-US" sz="1350"/>
          </a:p>
        </p:txBody>
      </p:sp>
      <p:sp>
        <p:nvSpPr>
          <p:cNvPr id="14" name="Freeform 13"/>
          <p:cNvSpPr>
            <a:spLocks/>
          </p:cNvSpPr>
          <p:nvPr/>
        </p:nvSpPr>
        <p:spPr bwMode="auto">
          <a:xfrm>
            <a:off x="4686491" y="3873406"/>
            <a:ext cx="902197" cy="904156"/>
          </a:xfrm>
          <a:custGeom>
            <a:avLst/>
            <a:gdLst>
              <a:gd name="connsiteX0" fmla="*/ 364904 w 731838"/>
              <a:gd name="connsiteY0" fmla="*/ 0 h 733426"/>
              <a:gd name="connsiteX1" fmla="*/ 594454 w 731838"/>
              <a:gd name="connsiteY1" fmla="*/ 79435 h 733426"/>
              <a:gd name="connsiteX2" fmla="*/ 700088 w 731838"/>
              <a:gd name="connsiteY2" fmla="*/ 215900 h 733426"/>
              <a:gd name="connsiteX3" fmla="*/ 699402 w 731838"/>
              <a:gd name="connsiteY3" fmla="*/ 215900 h 733426"/>
              <a:gd name="connsiteX4" fmla="*/ 731838 w 731838"/>
              <a:gd name="connsiteY4" fmla="*/ 367725 h 733426"/>
              <a:gd name="connsiteX5" fmla="*/ 699402 w 731838"/>
              <a:gd name="connsiteY5" fmla="*/ 517526 h 733426"/>
              <a:gd name="connsiteX6" fmla="*/ 700088 w 731838"/>
              <a:gd name="connsiteY6" fmla="*/ 517526 h 733426"/>
              <a:gd name="connsiteX7" fmla="*/ 525386 w 731838"/>
              <a:gd name="connsiteY7" fmla="*/ 698801 h 733426"/>
              <a:gd name="connsiteX8" fmla="*/ 364904 w 731838"/>
              <a:gd name="connsiteY8" fmla="*/ 733426 h 733426"/>
              <a:gd name="connsiteX9" fmla="*/ 31750 w 731838"/>
              <a:gd name="connsiteY9" fmla="*/ 517526 h 733426"/>
              <a:gd name="connsiteX10" fmla="*/ 32436 w 731838"/>
              <a:gd name="connsiteY10" fmla="*/ 517526 h 733426"/>
              <a:gd name="connsiteX11" fmla="*/ 0 w 731838"/>
              <a:gd name="connsiteY11" fmla="*/ 367725 h 733426"/>
              <a:gd name="connsiteX12" fmla="*/ 32436 w 731838"/>
              <a:gd name="connsiteY12" fmla="*/ 215900 h 733426"/>
              <a:gd name="connsiteX13" fmla="*/ 31750 w 731838"/>
              <a:gd name="connsiteY13" fmla="*/ 215900 h 733426"/>
              <a:gd name="connsiteX14" fmla="*/ 364904 w 731838"/>
              <a:gd name="connsiteY14" fmla="*/ 0 h 733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1838" h="733426">
                <a:moveTo>
                  <a:pt x="364904" y="0"/>
                </a:moveTo>
                <a:cubicBezTo>
                  <a:pt x="452255" y="0"/>
                  <a:pt x="531480" y="30552"/>
                  <a:pt x="594454" y="79435"/>
                </a:cubicBezTo>
                <a:cubicBezTo>
                  <a:pt x="639146" y="116097"/>
                  <a:pt x="675711" y="162943"/>
                  <a:pt x="700088" y="215900"/>
                </a:cubicBezTo>
                <a:lnTo>
                  <a:pt x="699402" y="215900"/>
                </a:lnTo>
                <a:cubicBezTo>
                  <a:pt x="719675" y="262460"/>
                  <a:pt x="731838" y="313068"/>
                  <a:pt x="731838" y="367725"/>
                </a:cubicBezTo>
                <a:cubicBezTo>
                  <a:pt x="731838" y="420358"/>
                  <a:pt x="719675" y="472991"/>
                  <a:pt x="699402" y="517526"/>
                </a:cubicBezTo>
                <a:lnTo>
                  <a:pt x="700088" y="517526"/>
                </a:lnTo>
                <a:cubicBezTo>
                  <a:pt x="665554" y="596961"/>
                  <a:pt x="602580" y="660102"/>
                  <a:pt x="525386" y="698801"/>
                </a:cubicBezTo>
                <a:cubicBezTo>
                  <a:pt x="476632" y="721205"/>
                  <a:pt x="421783" y="733426"/>
                  <a:pt x="364904" y="733426"/>
                </a:cubicBezTo>
                <a:cubicBezTo>
                  <a:pt x="216610" y="733426"/>
                  <a:pt x="88630" y="645844"/>
                  <a:pt x="31750" y="517526"/>
                </a:cubicBezTo>
                <a:lnTo>
                  <a:pt x="32436" y="517526"/>
                </a:lnTo>
                <a:cubicBezTo>
                  <a:pt x="10137" y="472991"/>
                  <a:pt x="0" y="420358"/>
                  <a:pt x="0" y="367725"/>
                </a:cubicBezTo>
                <a:cubicBezTo>
                  <a:pt x="0" y="313068"/>
                  <a:pt x="10137" y="262460"/>
                  <a:pt x="32436" y="215900"/>
                </a:cubicBezTo>
                <a:lnTo>
                  <a:pt x="31750" y="215900"/>
                </a:lnTo>
                <a:cubicBezTo>
                  <a:pt x="88630" y="87582"/>
                  <a:pt x="216610" y="0"/>
                  <a:pt x="364904" y="0"/>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noAutofit/>
          </a:bodyPr>
          <a:lstStyle/>
          <a:p>
            <a:endParaRPr lang="en-US" sz="1350"/>
          </a:p>
        </p:txBody>
      </p:sp>
      <p:sp>
        <p:nvSpPr>
          <p:cNvPr id="30" name="TextBox 29"/>
          <p:cNvSpPr txBox="1"/>
          <p:nvPr/>
        </p:nvSpPr>
        <p:spPr>
          <a:xfrm flipH="1">
            <a:off x="6532774" y="1590837"/>
            <a:ext cx="2214470" cy="600164"/>
          </a:xfrm>
          <a:prstGeom prst="rect">
            <a:avLst/>
          </a:prstGeom>
          <a:noFill/>
          <a:ln>
            <a:noFill/>
          </a:ln>
        </p:spPr>
        <p:txBody>
          <a:bodyPr wrap="square" lIns="0" tIns="0" rIns="0" bIns="0" rtlCol="0" anchor="ctr">
            <a:spAutoFit/>
          </a:bodyPr>
          <a:lstStyle/>
          <a:p>
            <a:pPr>
              <a:lnSpc>
                <a:spcPct val="130000"/>
              </a:lnSpc>
            </a:pPr>
            <a:r>
              <a:rPr lang="en-US" sz="1200" b="1" dirty="0">
                <a:solidFill>
                  <a:schemeClr val="accent2"/>
                </a:solidFill>
              </a:rPr>
              <a:t>YOUR TITLE HERE</a:t>
            </a:r>
          </a:p>
          <a:p>
            <a:pP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1" name="TextBox 30"/>
          <p:cNvSpPr txBox="1"/>
          <p:nvPr/>
        </p:nvSpPr>
        <p:spPr>
          <a:xfrm flipH="1">
            <a:off x="6532774" y="2402359"/>
            <a:ext cx="2214470" cy="600164"/>
          </a:xfrm>
          <a:prstGeom prst="rect">
            <a:avLst/>
          </a:prstGeom>
          <a:noFill/>
          <a:ln>
            <a:noFill/>
          </a:ln>
        </p:spPr>
        <p:txBody>
          <a:bodyPr wrap="square" lIns="0" tIns="0" rIns="0" bIns="0" rtlCol="0" anchor="ctr">
            <a:spAutoFit/>
          </a:bodyPr>
          <a:lstStyle/>
          <a:p>
            <a:pPr>
              <a:lnSpc>
                <a:spcPct val="130000"/>
              </a:lnSpc>
            </a:pPr>
            <a:r>
              <a:rPr lang="en-US" sz="1200" b="1" dirty="0">
                <a:solidFill>
                  <a:schemeClr val="accent3"/>
                </a:solidFill>
              </a:rPr>
              <a:t>YOUR TITLE HERE</a:t>
            </a:r>
          </a:p>
          <a:p>
            <a:pP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2" name="TextBox 31"/>
          <p:cNvSpPr txBox="1"/>
          <p:nvPr/>
        </p:nvSpPr>
        <p:spPr>
          <a:xfrm flipH="1">
            <a:off x="6532774" y="3213881"/>
            <a:ext cx="2214470" cy="600164"/>
          </a:xfrm>
          <a:prstGeom prst="rect">
            <a:avLst/>
          </a:prstGeom>
          <a:noFill/>
          <a:ln>
            <a:noFill/>
          </a:ln>
        </p:spPr>
        <p:txBody>
          <a:bodyPr wrap="square" lIns="0" tIns="0" rIns="0" bIns="0" rtlCol="0" anchor="ctr">
            <a:spAutoFit/>
          </a:bodyPr>
          <a:lstStyle/>
          <a:p>
            <a:pPr>
              <a:lnSpc>
                <a:spcPct val="130000"/>
              </a:lnSpc>
            </a:pPr>
            <a:r>
              <a:rPr lang="en-US" sz="1200" b="1" dirty="0">
                <a:solidFill>
                  <a:schemeClr val="accent4"/>
                </a:solidFill>
              </a:rPr>
              <a:t>YOUR TITLE HERE</a:t>
            </a:r>
          </a:p>
          <a:p>
            <a:pP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3" name="TextBox 32"/>
          <p:cNvSpPr txBox="1"/>
          <p:nvPr/>
        </p:nvSpPr>
        <p:spPr>
          <a:xfrm flipH="1">
            <a:off x="6532774" y="4025402"/>
            <a:ext cx="2214470" cy="600164"/>
          </a:xfrm>
          <a:prstGeom prst="rect">
            <a:avLst/>
          </a:prstGeom>
          <a:noFill/>
          <a:ln>
            <a:noFill/>
          </a:ln>
        </p:spPr>
        <p:txBody>
          <a:bodyPr wrap="square" lIns="0" tIns="0" rIns="0" bIns="0" rtlCol="0" anchor="ctr">
            <a:spAutoFit/>
          </a:bodyPr>
          <a:lstStyle/>
          <a:p>
            <a:pPr>
              <a:lnSpc>
                <a:spcPct val="130000"/>
              </a:lnSpc>
            </a:pPr>
            <a:r>
              <a:rPr lang="en-US" sz="1200" b="1" dirty="0">
                <a:solidFill>
                  <a:schemeClr val="accent5"/>
                </a:solidFill>
              </a:rPr>
              <a:t>YOUR TITLE HERE</a:t>
            </a:r>
          </a:p>
          <a:p>
            <a:pP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5" name="TextBox 34"/>
          <p:cNvSpPr txBox="1"/>
          <p:nvPr/>
        </p:nvSpPr>
        <p:spPr>
          <a:xfrm flipH="1">
            <a:off x="381000" y="1590837"/>
            <a:ext cx="2214470" cy="600164"/>
          </a:xfrm>
          <a:prstGeom prst="rect">
            <a:avLst/>
          </a:prstGeom>
          <a:noFill/>
          <a:ln>
            <a:noFill/>
          </a:ln>
        </p:spPr>
        <p:txBody>
          <a:bodyPr wrap="square" lIns="0" tIns="0" rIns="0" bIns="0" rtlCol="0" anchor="ctr">
            <a:spAutoFit/>
          </a:bodyPr>
          <a:lstStyle/>
          <a:p>
            <a:pPr algn="r">
              <a:lnSpc>
                <a:spcPct val="130000"/>
              </a:lnSpc>
            </a:pPr>
            <a:r>
              <a:rPr lang="en-US" sz="1200" b="1" dirty="0">
                <a:solidFill>
                  <a:schemeClr val="accent1"/>
                </a:solidFill>
              </a:rPr>
              <a:t>YOUR TITLE HERE</a:t>
            </a:r>
          </a:p>
          <a:p>
            <a:pPr algn="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6" name="TextBox 35"/>
          <p:cNvSpPr txBox="1"/>
          <p:nvPr/>
        </p:nvSpPr>
        <p:spPr>
          <a:xfrm flipH="1">
            <a:off x="381000" y="2808120"/>
            <a:ext cx="2214470" cy="600164"/>
          </a:xfrm>
          <a:prstGeom prst="rect">
            <a:avLst/>
          </a:prstGeom>
          <a:noFill/>
          <a:ln>
            <a:noFill/>
          </a:ln>
        </p:spPr>
        <p:txBody>
          <a:bodyPr wrap="square" lIns="0" tIns="0" rIns="0" bIns="0" rtlCol="0" anchor="ctr">
            <a:spAutoFit/>
          </a:bodyPr>
          <a:lstStyle/>
          <a:p>
            <a:pPr algn="r">
              <a:lnSpc>
                <a:spcPct val="130000"/>
              </a:lnSpc>
            </a:pPr>
            <a:r>
              <a:rPr lang="en-US" sz="1200" b="1" dirty="0">
                <a:solidFill>
                  <a:schemeClr val="accent3"/>
                </a:solidFill>
              </a:rPr>
              <a:t>YOUR TITLE HERE</a:t>
            </a:r>
          </a:p>
          <a:p>
            <a:pPr algn="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8" name="TextBox 37"/>
          <p:cNvSpPr txBox="1"/>
          <p:nvPr/>
        </p:nvSpPr>
        <p:spPr>
          <a:xfrm flipH="1">
            <a:off x="381000" y="4025402"/>
            <a:ext cx="2214470" cy="600164"/>
          </a:xfrm>
          <a:prstGeom prst="rect">
            <a:avLst/>
          </a:prstGeom>
          <a:noFill/>
          <a:ln>
            <a:noFill/>
          </a:ln>
        </p:spPr>
        <p:txBody>
          <a:bodyPr wrap="square" lIns="0" tIns="0" rIns="0" bIns="0" rtlCol="0" anchor="ctr">
            <a:spAutoFit/>
          </a:bodyPr>
          <a:lstStyle/>
          <a:p>
            <a:pPr algn="r">
              <a:lnSpc>
                <a:spcPct val="130000"/>
              </a:lnSpc>
            </a:pPr>
            <a:r>
              <a:rPr lang="en-US" sz="1200" b="1" dirty="0">
                <a:solidFill>
                  <a:schemeClr val="accent6"/>
                </a:solidFill>
              </a:rPr>
              <a:t>YOUR TITLE HERE</a:t>
            </a:r>
          </a:p>
          <a:p>
            <a:pPr algn="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51" name="Shape 23852"/>
          <p:cNvSpPr/>
          <p:nvPr/>
        </p:nvSpPr>
        <p:spPr>
          <a:xfrm>
            <a:off x="4986356" y="4174249"/>
            <a:ext cx="302466" cy="302472"/>
          </a:xfrm>
          <a:custGeom>
            <a:avLst/>
            <a:gdLst/>
            <a:ahLst/>
            <a:cxnLst>
              <a:cxn ang="0">
                <a:pos x="wd2" y="hd2"/>
              </a:cxn>
              <a:cxn ang="5400000">
                <a:pos x="wd2" y="hd2"/>
              </a:cxn>
              <a:cxn ang="10800000">
                <a:pos x="wd2" y="hd2"/>
              </a:cxn>
              <a:cxn ang="16200000">
                <a:pos x="wd2" y="hd2"/>
              </a:cxn>
            </a:cxnLst>
            <a:rect l="0" t="0" r="r" b="b"/>
            <a:pathLst>
              <a:path w="21544" h="21600" extrusionOk="0">
                <a:moveTo>
                  <a:pt x="14467" y="8788"/>
                </a:moveTo>
                <a:cubicBezTo>
                  <a:pt x="15398" y="8788"/>
                  <a:pt x="16153" y="8032"/>
                  <a:pt x="16153" y="7097"/>
                </a:cubicBezTo>
                <a:cubicBezTo>
                  <a:pt x="16153" y="6166"/>
                  <a:pt x="15398" y="5406"/>
                  <a:pt x="14467" y="5406"/>
                </a:cubicBezTo>
                <a:cubicBezTo>
                  <a:pt x="13534" y="5406"/>
                  <a:pt x="12780" y="6166"/>
                  <a:pt x="12780" y="7097"/>
                </a:cubicBezTo>
                <a:cubicBezTo>
                  <a:pt x="12780" y="8032"/>
                  <a:pt x="13534" y="8788"/>
                  <a:pt x="14467" y="8788"/>
                </a:cubicBezTo>
                <a:cubicBezTo>
                  <a:pt x="14467" y="8788"/>
                  <a:pt x="14467" y="8788"/>
                  <a:pt x="14467" y="8788"/>
                </a:cubicBezTo>
                <a:close/>
                <a:moveTo>
                  <a:pt x="17769" y="10031"/>
                </a:moveTo>
                <a:cubicBezTo>
                  <a:pt x="15671" y="13260"/>
                  <a:pt x="11150" y="15399"/>
                  <a:pt x="7411" y="16160"/>
                </a:cubicBezTo>
                <a:lnTo>
                  <a:pt x="5426" y="14167"/>
                </a:lnTo>
                <a:cubicBezTo>
                  <a:pt x="6187" y="10422"/>
                  <a:pt x="8320" y="5888"/>
                  <a:pt x="11539" y="3786"/>
                </a:cubicBezTo>
                <a:cubicBezTo>
                  <a:pt x="13771" y="2329"/>
                  <a:pt x="16568" y="2072"/>
                  <a:pt x="19517" y="2034"/>
                </a:cubicBezTo>
                <a:cubicBezTo>
                  <a:pt x="19481" y="4991"/>
                  <a:pt x="19220" y="7793"/>
                  <a:pt x="17769" y="10031"/>
                </a:cubicBezTo>
                <a:cubicBezTo>
                  <a:pt x="17769" y="10031"/>
                  <a:pt x="17769" y="10031"/>
                  <a:pt x="17769" y="10031"/>
                </a:cubicBezTo>
                <a:close/>
                <a:moveTo>
                  <a:pt x="11744" y="19376"/>
                </a:moveTo>
                <a:cubicBezTo>
                  <a:pt x="11534" y="18696"/>
                  <a:pt x="11222" y="17997"/>
                  <a:pt x="10835" y="17297"/>
                </a:cubicBezTo>
                <a:cubicBezTo>
                  <a:pt x="11753" y="16974"/>
                  <a:pt x="12685" y="16577"/>
                  <a:pt x="13594" y="16111"/>
                </a:cubicBezTo>
                <a:cubicBezTo>
                  <a:pt x="13299" y="17346"/>
                  <a:pt x="12659" y="18482"/>
                  <a:pt x="11744" y="19376"/>
                </a:cubicBezTo>
                <a:cubicBezTo>
                  <a:pt x="11744" y="19376"/>
                  <a:pt x="11744" y="19376"/>
                  <a:pt x="11744" y="19376"/>
                </a:cubicBezTo>
                <a:close/>
                <a:moveTo>
                  <a:pt x="2219" y="9827"/>
                </a:moveTo>
                <a:cubicBezTo>
                  <a:pt x="3111" y="8909"/>
                  <a:pt x="4243" y="8269"/>
                  <a:pt x="5475" y="7972"/>
                </a:cubicBezTo>
                <a:cubicBezTo>
                  <a:pt x="5009" y="8883"/>
                  <a:pt x="4616" y="9817"/>
                  <a:pt x="4292" y="10734"/>
                </a:cubicBezTo>
                <a:cubicBezTo>
                  <a:pt x="3592" y="10348"/>
                  <a:pt x="2897" y="10038"/>
                  <a:pt x="2219" y="9827"/>
                </a:cubicBezTo>
                <a:cubicBezTo>
                  <a:pt x="2219" y="9827"/>
                  <a:pt x="2219" y="9827"/>
                  <a:pt x="2219" y="9827"/>
                </a:cubicBezTo>
                <a:close/>
                <a:moveTo>
                  <a:pt x="20535" y="0"/>
                </a:moveTo>
                <a:cubicBezTo>
                  <a:pt x="16896" y="0"/>
                  <a:pt x="13389" y="158"/>
                  <a:pt x="10436" y="2085"/>
                </a:cubicBezTo>
                <a:cubicBezTo>
                  <a:pt x="8879" y="3102"/>
                  <a:pt x="7588" y="4526"/>
                  <a:pt x="6545" y="6113"/>
                </a:cubicBezTo>
                <a:cubicBezTo>
                  <a:pt x="4020" y="6269"/>
                  <a:pt x="1672" y="7552"/>
                  <a:pt x="188" y="9634"/>
                </a:cubicBezTo>
                <a:cubicBezTo>
                  <a:pt x="-15" y="9922"/>
                  <a:pt x="-56" y="10287"/>
                  <a:pt x="76" y="10612"/>
                </a:cubicBezTo>
                <a:cubicBezTo>
                  <a:pt x="211" y="10936"/>
                  <a:pt x="497" y="11168"/>
                  <a:pt x="843" y="11226"/>
                </a:cubicBezTo>
                <a:cubicBezTo>
                  <a:pt x="1751" y="11377"/>
                  <a:pt x="2759" y="11787"/>
                  <a:pt x="3774" y="12391"/>
                </a:cubicBezTo>
                <a:cubicBezTo>
                  <a:pt x="3592" y="13064"/>
                  <a:pt x="3440" y="13719"/>
                  <a:pt x="3336" y="14333"/>
                </a:cubicBezTo>
                <a:cubicBezTo>
                  <a:pt x="3279" y="14656"/>
                  <a:pt x="3385" y="14988"/>
                  <a:pt x="3614" y="15224"/>
                </a:cubicBezTo>
                <a:lnTo>
                  <a:pt x="6361" y="17974"/>
                </a:lnTo>
                <a:cubicBezTo>
                  <a:pt x="6551" y="18166"/>
                  <a:pt x="6807" y="18271"/>
                  <a:pt x="7075" y="18271"/>
                </a:cubicBezTo>
                <a:cubicBezTo>
                  <a:pt x="7130" y="18271"/>
                  <a:pt x="7191" y="18264"/>
                  <a:pt x="7250" y="18254"/>
                </a:cubicBezTo>
                <a:cubicBezTo>
                  <a:pt x="7858" y="18149"/>
                  <a:pt x="8514" y="17999"/>
                  <a:pt x="9185" y="17815"/>
                </a:cubicBezTo>
                <a:cubicBezTo>
                  <a:pt x="9788" y="18835"/>
                  <a:pt x="10197" y="19845"/>
                  <a:pt x="10348" y="20756"/>
                </a:cubicBezTo>
                <a:cubicBezTo>
                  <a:pt x="10407" y="21099"/>
                  <a:pt x="10637" y="21389"/>
                  <a:pt x="10961" y="21525"/>
                </a:cubicBezTo>
                <a:cubicBezTo>
                  <a:pt x="11084" y="21574"/>
                  <a:pt x="11216" y="21600"/>
                  <a:pt x="11346" y="21600"/>
                </a:cubicBezTo>
                <a:cubicBezTo>
                  <a:pt x="11553" y="21600"/>
                  <a:pt x="11759" y="21538"/>
                  <a:pt x="11933" y="21413"/>
                </a:cubicBezTo>
                <a:cubicBezTo>
                  <a:pt x="14011" y="19924"/>
                  <a:pt x="15292" y="17571"/>
                  <a:pt x="15444" y="15038"/>
                </a:cubicBezTo>
                <a:cubicBezTo>
                  <a:pt x="17031" y="13993"/>
                  <a:pt x="18450" y="12699"/>
                  <a:pt x="19460" y="11137"/>
                </a:cubicBezTo>
                <a:cubicBezTo>
                  <a:pt x="21384" y="8179"/>
                  <a:pt x="21544" y="4512"/>
                  <a:pt x="21544" y="1013"/>
                </a:cubicBezTo>
                <a:cubicBezTo>
                  <a:pt x="21544" y="452"/>
                  <a:pt x="21092" y="0"/>
                  <a:pt x="20535" y="0"/>
                </a:cubicBezTo>
                <a:cubicBezTo>
                  <a:pt x="20535" y="0"/>
                  <a:pt x="20535" y="0"/>
                  <a:pt x="20535" y="0"/>
                </a:cubicBezTo>
                <a:close/>
                <a:moveTo>
                  <a:pt x="3002" y="16900"/>
                </a:moveTo>
                <a:cubicBezTo>
                  <a:pt x="2241" y="16900"/>
                  <a:pt x="1598" y="17405"/>
                  <a:pt x="1388" y="18099"/>
                </a:cubicBezTo>
                <a:lnTo>
                  <a:pt x="658" y="20518"/>
                </a:lnTo>
                <a:cubicBezTo>
                  <a:pt x="648" y="20551"/>
                  <a:pt x="642" y="20584"/>
                  <a:pt x="642" y="20617"/>
                </a:cubicBezTo>
                <a:cubicBezTo>
                  <a:pt x="642" y="20806"/>
                  <a:pt x="793" y="20957"/>
                  <a:pt x="981" y="20957"/>
                </a:cubicBezTo>
                <a:cubicBezTo>
                  <a:pt x="1014" y="20957"/>
                  <a:pt x="1047" y="20951"/>
                  <a:pt x="1079" y="20940"/>
                </a:cubicBezTo>
                <a:lnTo>
                  <a:pt x="3493" y="20208"/>
                </a:lnTo>
                <a:cubicBezTo>
                  <a:pt x="4186" y="19997"/>
                  <a:pt x="4687" y="19353"/>
                  <a:pt x="4687" y="18591"/>
                </a:cubicBezTo>
                <a:cubicBezTo>
                  <a:pt x="4687" y="17656"/>
                  <a:pt x="3934" y="16900"/>
                  <a:pt x="3002" y="16900"/>
                </a:cubicBezTo>
                <a:cubicBezTo>
                  <a:pt x="3002" y="16900"/>
                  <a:pt x="3002" y="16900"/>
                  <a:pt x="3002" y="16900"/>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2" name="Shape 23854"/>
          <p:cNvSpPr/>
          <p:nvPr/>
        </p:nvSpPr>
        <p:spPr>
          <a:xfrm>
            <a:off x="4377962" y="1687784"/>
            <a:ext cx="392002" cy="351476"/>
          </a:xfrm>
          <a:custGeom>
            <a:avLst/>
            <a:gdLst/>
            <a:ahLst/>
            <a:cxnLst>
              <a:cxn ang="0">
                <a:pos x="wd2" y="hd2"/>
              </a:cxn>
              <a:cxn ang="5400000">
                <a:pos x="wd2" y="hd2"/>
              </a:cxn>
              <a:cxn ang="10800000">
                <a:pos x="wd2" y="hd2"/>
              </a:cxn>
              <a:cxn ang="16200000">
                <a:pos x="wd2" y="hd2"/>
              </a:cxn>
            </a:cxnLst>
            <a:rect l="0" t="0" r="r" b="b"/>
            <a:pathLst>
              <a:path w="21593" h="21600" extrusionOk="0">
                <a:moveTo>
                  <a:pt x="1182" y="0"/>
                </a:moveTo>
                <a:cubicBezTo>
                  <a:pt x="530" y="0"/>
                  <a:pt x="0" y="591"/>
                  <a:pt x="0" y="1319"/>
                </a:cubicBezTo>
                <a:lnTo>
                  <a:pt x="0" y="18614"/>
                </a:lnTo>
                <a:cubicBezTo>
                  <a:pt x="0" y="19342"/>
                  <a:pt x="530" y="19933"/>
                  <a:pt x="1182" y="19933"/>
                </a:cubicBezTo>
                <a:lnTo>
                  <a:pt x="14075" y="19933"/>
                </a:lnTo>
                <a:cubicBezTo>
                  <a:pt x="13974" y="19705"/>
                  <a:pt x="13971" y="19460"/>
                  <a:pt x="14030" y="19211"/>
                </a:cubicBezTo>
                <a:cubicBezTo>
                  <a:pt x="14065" y="19070"/>
                  <a:pt x="14106" y="18951"/>
                  <a:pt x="14186" y="18838"/>
                </a:cubicBezTo>
                <a:cubicBezTo>
                  <a:pt x="14077" y="18766"/>
                  <a:pt x="13995" y="18659"/>
                  <a:pt x="13919" y="18539"/>
                </a:cubicBezTo>
                <a:cubicBezTo>
                  <a:pt x="13883" y="18483"/>
                  <a:pt x="13854" y="18426"/>
                  <a:pt x="13829" y="18365"/>
                </a:cubicBezTo>
                <a:lnTo>
                  <a:pt x="1428" y="18365"/>
                </a:lnTo>
                <a:lnTo>
                  <a:pt x="1428" y="4728"/>
                </a:lnTo>
                <a:lnTo>
                  <a:pt x="18246" y="4728"/>
                </a:lnTo>
                <a:lnTo>
                  <a:pt x="18246" y="13637"/>
                </a:lnTo>
                <a:cubicBezTo>
                  <a:pt x="18605" y="13672"/>
                  <a:pt x="18922" y="13923"/>
                  <a:pt x="19049" y="14284"/>
                </a:cubicBezTo>
                <a:cubicBezTo>
                  <a:pt x="19161" y="14215"/>
                  <a:pt x="19275" y="14172"/>
                  <a:pt x="19406" y="14159"/>
                </a:cubicBezTo>
                <a:cubicBezTo>
                  <a:pt x="19494" y="14151"/>
                  <a:pt x="19588" y="14166"/>
                  <a:pt x="19673" y="14184"/>
                </a:cubicBezTo>
                <a:lnTo>
                  <a:pt x="19673" y="1319"/>
                </a:lnTo>
                <a:cubicBezTo>
                  <a:pt x="19673" y="591"/>
                  <a:pt x="19143" y="0"/>
                  <a:pt x="18491" y="0"/>
                </a:cubicBezTo>
                <a:lnTo>
                  <a:pt x="1182" y="0"/>
                </a:lnTo>
                <a:close/>
                <a:moveTo>
                  <a:pt x="13339" y="1717"/>
                </a:moveTo>
                <a:lnTo>
                  <a:pt x="13762" y="1717"/>
                </a:lnTo>
                <a:cubicBezTo>
                  <a:pt x="14004" y="1717"/>
                  <a:pt x="14209" y="1946"/>
                  <a:pt x="14209" y="2215"/>
                </a:cubicBezTo>
                <a:lnTo>
                  <a:pt x="14209" y="2762"/>
                </a:lnTo>
                <a:cubicBezTo>
                  <a:pt x="14209" y="3032"/>
                  <a:pt x="14004" y="3260"/>
                  <a:pt x="13762" y="3260"/>
                </a:cubicBezTo>
                <a:lnTo>
                  <a:pt x="13339" y="3260"/>
                </a:lnTo>
                <a:cubicBezTo>
                  <a:pt x="13097" y="3260"/>
                  <a:pt x="12893" y="3032"/>
                  <a:pt x="12893" y="2762"/>
                </a:cubicBezTo>
                <a:cubicBezTo>
                  <a:pt x="12893" y="2762"/>
                  <a:pt x="12893" y="2215"/>
                  <a:pt x="12893" y="2215"/>
                </a:cubicBezTo>
                <a:cubicBezTo>
                  <a:pt x="12893" y="1946"/>
                  <a:pt x="13097" y="1717"/>
                  <a:pt x="13339" y="1717"/>
                </a:cubicBezTo>
                <a:close/>
                <a:moveTo>
                  <a:pt x="15368" y="1717"/>
                </a:moveTo>
                <a:lnTo>
                  <a:pt x="15792" y="1717"/>
                </a:lnTo>
                <a:cubicBezTo>
                  <a:pt x="16033" y="1717"/>
                  <a:pt x="16238" y="1946"/>
                  <a:pt x="16238" y="2215"/>
                </a:cubicBezTo>
                <a:lnTo>
                  <a:pt x="16238" y="2762"/>
                </a:lnTo>
                <a:cubicBezTo>
                  <a:pt x="16238" y="3032"/>
                  <a:pt x="16033" y="3260"/>
                  <a:pt x="15792" y="3260"/>
                </a:cubicBezTo>
                <a:lnTo>
                  <a:pt x="15368" y="3260"/>
                </a:lnTo>
                <a:cubicBezTo>
                  <a:pt x="15127" y="3260"/>
                  <a:pt x="14922" y="3032"/>
                  <a:pt x="14922" y="2762"/>
                </a:cubicBezTo>
                <a:cubicBezTo>
                  <a:pt x="14922" y="2762"/>
                  <a:pt x="14922" y="2215"/>
                  <a:pt x="14922" y="2215"/>
                </a:cubicBezTo>
                <a:cubicBezTo>
                  <a:pt x="14922" y="1946"/>
                  <a:pt x="15127" y="1717"/>
                  <a:pt x="15368" y="1717"/>
                </a:cubicBezTo>
                <a:close/>
                <a:moveTo>
                  <a:pt x="17398" y="1717"/>
                </a:moveTo>
                <a:lnTo>
                  <a:pt x="17822" y="1717"/>
                </a:lnTo>
                <a:cubicBezTo>
                  <a:pt x="18063" y="1717"/>
                  <a:pt x="18268" y="1946"/>
                  <a:pt x="18268" y="2215"/>
                </a:cubicBezTo>
                <a:lnTo>
                  <a:pt x="18268" y="2762"/>
                </a:lnTo>
                <a:cubicBezTo>
                  <a:pt x="18268" y="3032"/>
                  <a:pt x="18063" y="3260"/>
                  <a:pt x="17822" y="3260"/>
                </a:cubicBezTo>
                <a:lnTo>
                  <a:pt x="17398" y="3260"/>
                </a:lnTo>
                <a:cubicBezTo>
                  <a:pt x="17157" y="3260"/>
                  <a:pt x="16952" y="3032"/>
                  <a:pt x="16952" y="2762"/>
                </a:cubicBezTo>
                <a:cubicBezTo>
                  <a:pt x="16952" y="2762"/>
                  <a:pt x="16952" y="2215"/>
                  <a:pt x="16952" y="2215"/>
                </a:cubicBezTo>
                <a:cubicBezTo>
                  <a:pt x="16952" y="1946"/>
                  <a:pt x="17157" y="1717"/>
                  <a:pt x="17398" y="1717"/>
                </a:cubicBezTo>
                <a:close/>
                <a:moveTo>
                  <a:pt x="11264" y="6371"/>
                </a:moveTo>
                <a:cubicBezTo>
                  <a:pt x="10996" y="6371"/>
                  <a:pt x="10766" y="6558"/>
                  <a:pt x="10684" y="6843"/>
                </a:cubicBezTo>
                <a:lnTo>
                  <a:pt x="8588" y="14060"/>
                </a:lnTo>
                <a:cubicBezTo>
                  <a:pt x="8528" y="14268"/>
                  <a:pt x="8561" y="14505"/>
                  <a:pt x="8677" y="14682"/>
                </a:cubicBezTo>
                <a:cubicBezTo>
                  <a:pt x="8793" y="14857"/>
                  <a:pt x="8994" y="14956"/>
                  <a:pt x="9190" y="14956"/>
                </a:cubicBezTo>
                <a:cubicBezTo>
                  <a:pt x="9458" y="14956"/>
                  <a:pt x="9710" y="14768"/>
                  <a:pt x="9792" y="14483"/>
                </a:cubicBezTo>
                <a:lnTo>
                  <a:pt x="11443" y="8710"/>
                </a:lnTo>
                <a:cubicBezTo>
                  <a:pt x="11462" y="8953"/>
                  <a:pt x="11577" y="9177"/>
                  <a:pt x="11777" y="9282"/>
                </a:cubicBezTo>
                <a:lnTo>
                  <a:pt x="13762" y="10327"/>
                </a:lnTo>
                <a:lnTo>
                  <a:pt x="11777" y="11347"/>
                </a:lnTo>
                <a:cubicBezTo>
                  <a:pt x="11561" y="11459"/>
                  <a:pt x="11420" y="11704"/>
                  <a:pt x="11420" y="11970"/>
                </a:cubicBezTo>
                <a:cubicBezTo>
                  <a:pt x="11420" y="12204"/>
                  <a:pt x="11532" y="12439"/>
                  <a:pt x="11710" y="12567"/>
                </a:cubicBezTo>
                <a:cubicBezTo>
                  <a:pt x="11809" y="12637"/>
                  <a:pt x="11927" y="12666"/>
                  <a:pt x="12045" y="12666"/>
                </a:cubicBezTo>
                <a:cubicBezTo>
                  <a:pt x="12134" y="12666"/>
                  <a:pt x="12208" y="12634"/>
                  <a:pt x="12290" y="12592"/>
                </a:cubicBezTo>
                <a:lnTo>
                  <a:pt x="15458" y="10949"/>
                </a:lnTo>
                <a:cubicBezTo>
                  <a:pt x="15673" y="10837"/>
                  <a:pt x="15815" y="10617"/>
                  <a:pt x="15815" y="10352"/>
                </a:cubicBezTo>
                <a:lnTo>
                  <a:pt x="15815" y="10302"/>
                </a:lnTo>
                <a:cubicBezTo>
                  <a:pt x="15815" y="10035"/>
                  <a:pt x="15674" y="9791"/>
                  <a:pt x="15458" y="9680"/>
                </a:cubicBezTo>
                <a:lnTo>
                  <a:pt x="12290" y="8038"/>
                </a:lnTo>
                <a:cubicBezTo>
                  <a:pt x="12210" y="7997"/>
                  <a:pt x="12134" y="7963"/>
                  <a:pt x="12045" y="7963"/>
                </a:cubicBezTo>
                <a:cubicBezTo>
                  <a:pt x="11927" y="7963"/>
                  <a:pt x="11809" y="7993"/>
                  <a:pt x="11710" y="8063"/>
                </a:cubicBezTo>
                <a:cubicBezTo>
                  <a:pt x="11599" y="8142"/>
                  <a:pt x="11579" y="8304"/>
                  <a:pt x="11532" y="8436"/>
                </a:cubicBezTo>
                <a:lnTo>
                  <a:pt x="11866" y="7266"/>
                </a:lnTo>
                <a:cubicBezTo>
                  <a:pt x="11926" y="7059"/>
                  <a:pt x="11892" y="6821"/>
                  <a:pt x="11777" y="6644"/>
                </a:cubicBezTo>
                <a:cubicBezTo>
                  <a:pt x="11661" y="6468"/>
                  <a:pt x="11482" y="6371"/>
                  <a:pt x="11287" y="6371"/>
                </a:cubicBezTo>
                <a:lnTo>
                  <a:pt x="11264" y="6371"/>
                </a:lnTo>
                <a:close/>
                <a:moveTo>
                  <a:pt x="8052" y="7963"/>
                </a:moveTo>
                <a:cubicBezTo>
                  <a:pt x="7963" y="7963"/>
                  <a:pt x="7887" y="7997"/>
                  <a:pt x="7807" y="8038"/>
                </a:cubicBezTo>
                <a:lnTo>
                  <a:pt x="4640" y="9680"/>
                </a:lnTo>
                <a:cubicBezTo>
                  <a:pt x="4423" y="9791"/>
                  <a:pt x="4283" y="10035"/>
                  <a:pt x="4283" y="10302"/>
                </a:cubicBezTo>
                <a:lnTo>
                  <a:pt x="4283" y="10352"/>
                </a:lnTo>
                <a:cubicBezTo>
                  <a:pt x="4283" y="10617"/>
                  <a:pt x="4423" y="10861"/>
                  <a:pt x="4640" y="10974"/>
                </a:cubicBezTo>
                <a:lnTo>
                  <a:pt x="7807" y="12592"/>
                </a:lnTo>
                <a:cubicBezTo>
                  <a:pt x="7889" y="12634"/>
                  <a:pt x="7962" y="12666"/>
                  <a:pt x="8052" y="12666"/>
                </a:cubicBezTo>
                <a:cubicBezTo>
                  <a:pt x="8169" y="12666"/>
                  <a:pt x="8288" y="12637"/>
                  <a:pt x="8387" y="12567"/>
                </a:cubicBezTo>
                <a:cubicBezTo>
                  <a:pt x="8566" y="12439"/>
                  <a:pt x="8677" y="12204"/>
                  <a:pt x="8677" y="11970"/>
                </a:cubicBezTo>
                <a:cubicBezTo>
                  <a:pt x="8677" y="11704"/>
                  <a:pt x="8536" y="11459"/>
                  <a:pt x="8320" y="11347"/>
                </a:cubicBezTo>
                <a:lnTo>
                  <a:pt x="6335" y="10327"/>
                </a:lnTo>
                <a:lnTo>
                  <a:pt x="8320" y="9282"/>
                </a:lnTo>
                <a:cubicBezTo>
                  <a:pt x="8536" y="9170"/>
                  <a:pt x="8677" y="8927"/>
                  <a:pt x="8677" y="8660"/>
                </a:cubicBezTo>
                <a:cubicBezTo>
                  <a:pt x="8677" y="8424"/>
                  <a:pt x="8566" y="8189"/>
                  <a:pt x="8387" y="8063"/>
                </a:cubicBezTo>
                <a:cubicBezTo>
                  <a:pt x="8289" y="7993"/>
                  <a:pt x="8171" y="7963"/>
                  <a:pt x="8052" y="7963"/>
                </a:cubicBezTo>
                <a:close/>
                <a:moveTo>
                  <a:pt x="17911" y="14334"/>
                </a:moveTo>
                <a:cubicBezTo>
                  <a:pt x="17811" y="14334"/>
                  <a:pt x="17733" y="14420"/>
                  <a:pt x="17733" y="14533"/>
                </a:cubicBezTo>
                <a:lnTo>
                  <a:pt x="17733" y="15279"/>
                </a:lnTo>
                <a:cubicBezTo>
                  <a:pt x="17534" y="15331"/>
                  <a:pt x="17331" y="15427"/>
                  <a:pt x="17153" y="15528"/>
                </a:cubicBezTo>
                <a:lnTo>
                  <a:pt x="16729" y="14956"/>
                </a:lnTo>
                <a:cubicBezTo>
                  <a:pt x="16664" y="14869"/>
                  <a:pt x="16540" y="14859"/>
                  <a:pt x="16461" y="14931"/>
                </a:cubicBezTo>
                <a:lnTo>
                  <a:pt x="15881" y="15453"/>
                </a:lnTo>
                <a:cubicBezTo>
                  <a:pt x="15844" y="15488"/>
                  <a:pt x="15818" y="15548"/>
                  <a:pt x="15815" y="15603"/>
                </a:cubicBezTo>
                <a:cubicBezTo>
                  <a:pt x="15810" y="15656"/>
                  <a:pt x="15827" y="15709"/>
                  <a:pt x="15859" y="15752"/>
                </a:cubicBezTo>
                <a:lnTo>
                  <a:pt x="16305" y="16324"/>
                </a:lnTo>
                <a:cubicBezTo>
                  <a:pt x="16186" y="16502"/>
                  <a:pt x="16072" y="16689"/>
                  <a:pt x="15993" y="16897"/>
                </a:cubicBezTo>
                <a:lnTo>
                  <a:pt x="15346" y="16772"/>
                </a:lnTo>
                <a:cubicBezTo>
                  <a:pt x="15246" y="16753"/>
                  <a:pt x="15142" y="16833"/>
                  <a:pt x="15123" y="16947"/>
                </a:cubicBezTo>
                <a:lnTo>
                  <a:pt x="14989" y="17768"/>
                </a:lnTo>
                <a:cubicBezTo>
                  <a:pt x="14981" y="17821"/>
                  <a:pt x="14984" y="17874"/>
                  <a:pt x="15012" y="17917"/>
                </a:cubicBezTo>
                <a:cubicBezTo>
                  <a:pt x="15040" y="17962"/>
                  <a:pt x="15097" y="18007"/>
                  <a:pt x="15145" y="18017"/>
                </a:cubicBezTo>
                <a:lnTo>
                  <a:pt x="15815" y="18141"/>
                </a:lnTo>
                <a:cubicBezTo>
                  <a:pt x="15825" y="18370"/>
                  <a:pt x="15846" y="18602"/>
                  <a:pt x="15904" y="18813"/>
                </a:cubicBezTo>
                <a:lnTo>
                  <a:pt x="15324" y="19186"/>
                </a:lnTo>
                <a:cubicBezTo>
                  <a:pt x="15282" y="19213"/>
                  <a:pt x="15247" y="19257"/>
                  <a:pt x="15235" y="19311"/>
                </a:cubicBezTo>
                <a:cubicBezTo>
                  <a:pt x="15222" y="19363"/>
                  <a:pt x="15232" y="19412"/>
                  <a:pt x="15257" y="19460"/>
                </a:cubicBezTo>
                <a:lnTo>
                  <a:pt x="15636" y="20182"/>
                </a:lnTo>
                <a:cubicBezTo>
                  <a:pt x="15660" y="20230"/>
                  <a:pt x="15700" y="20266"/>
                  <a:pt x="15748" y="20281"/>
                </a:cubicBezTo>
                <a:cubicBezTo>
                  <a:pt x="15763" y="20286"/>
                  <a:pt x="15776" y="20281"/>
                  <a:pt x="15792" y="20281"/>
                </a:cubicBezTo>
                <a:cubicBezTo>
                  <a:pt x="15824" y="20281"/>
                  <a:pt x="15853" y="20274"/>
                  <a:pt x="15881" y="20256"/>
                </a:cubicBezTo>
                <a:lnTo>
                  <a:pt x="16461" y="19883"/>
                </a:lnTo>
                <a:cubicBezTo>
                  <a:pt x="16598" y="20047"/>
                  <a:pt x="16761" y="20209"/>
                  <a:pt x="16930" y="20331"/>
                </a:cubicBezTo>
                <a:lnTo>
                  <a:pt x="16707" y="21028"/>
                </a:lnTo>
                <a:cubicBezTo>
                  <a:pt x="16690" y="21079"/>
                  <a:pt x="16686" y="21129"/>
                  <a:pt x="16707" y="21177"/>
                </a:cubicBezTo>
                <a:cubicBezTo>
                  <a:pt x="16728" y="21227"/>
                  <a:pt x="16773" y="21258"/>
                  <a:pt x="16818" y="21276"/>
                </a:cubicBezTo>
                <a:lnTo>
                  <a:pt x="17510" y="21575"/>
                </a:lnTo>
                <a:cubicBezTo>
                  <a:pt x="17530" y="21583"/>
                  <a:pt x="17555" y="21600"/>
                  <a:pt x="17577" y="21600"/>
                </a:cubicBezTo>
                <a:cubicBezTo>
                  <a:pt x="17603" y="21600"/>
                  <a:pt x="17641" y="21585"/>
                  <a:pt x="17666" y="21575"/>
                </a:cubicBezTo>
                <a:cubicBezTo>
                  <a:pt x="17710" y="21551"/>
                  <a:pt x="17738" y="21501"/>
                  <a:pt x="17755" y="21451"/>
                </a:cubicBezTo>
                <a:lnTo>
                  <a:pt x="17978" y="20754"/>
                </a:lnTo>
                <a:cubicBezTo>
                  <a:pt x="18077" y="20766"/>
                  <a:pt x="18188" y="20779"/>
                  <a:pt x="18290" y="20779"/>
                </a:cubicBezTo>
                <a:cubicBezTo>
                  <a:pt x="18392" y="20779"/>
                  <a:pt x="18482" y="20766"/>
                  <a:pt x="18580" y="20754"/>
                </a:cubicBezTo>
                <a:lnTo>
                  <a:pt x="18826" y="21451"/>
                </a:lnTo>
                <a:cubicBezTo>
                  <a:pt x="18843" y="21501"/>
                  <a:pt x="18871" y="21551"/>
                  <a:pt x="18915" y="21575"/>
                </a:cubicBezTo>
                <a:cubicBezTo>
                  <a:pt x="18939" y="21585"/>
                  <a:pt x="18956" y="21600"/>
                  <a:pt x="18982" y="21600"/>
                </a:cubicBezTo>
                <a:cubicBezTo>
                  <a:pt x="19003" y="21600"/>
                  <a:pt x="19029" y="21583"/>
                  <a:pt x="19049" y="21575"/>
                </a:cubicBezTo>
                <a:lnTo>
                  <a:pt x="19763" y="21276"/>
                </a:lnTo>
                <a:cubicBezTo>
                  <a:pt x="19809" y="21258"/>
                  <a:pt x="19853" y="21227"/>
                  <a:pt x="19874" y="21177"/>
                </a:cubicBezTo>
                <a:cubicBezTo>
                  <a:pt x="19895" y="21129"/>
                  <a:pt x="19891" y="21079"/>
                  <a:pt x="19874" y="21028"/>
                </a:cubicBezTo>
                <a:lnTo>
                  <a:pt x="19651" y="20331"/>
                </a:lnTo>
                <a:cubicBezTo>
                  <a:pt x="19819" y="20209"/>
                  <a:pt x="19960" y="20047"/>
                  <a:pt x="20097" y="19883"/>
                </a:cubicBezTo>
                <a:lnTo>
                  <a:pt x="20677" y="20256"/>
                </a:lnTo>
                <a:cubicBezTo>
                  <a:pt x="20706" y="20273"/>
                  <a:pt x="20756" y="20281"/>
                  <a:pt x="20789" y="20281"/>
                </a:cubicBezTo>
                <a:cubicBezTo>
                  <a:pt x="20804" y="20281"/>
                  <a:pt x="20818" y="20286"/>
                  <a:pt x="20833" y="20281"/>
                </a:cubicBezTo>
                <a:cubicBezTo>
                  <a:pt x="20881" y="20266"/>
                  <a:pt x="20920" y="20230"/>
                  <a:pt x="20945" y="20182"/>
                </a:cubicBezTo>
                <a:lnTo>
                  <a:pt x="21324" y="19460"/>
                </a:lnTo>
                <a:cubicBezTo>
                  <a:pt x="21348" y="19412"/>
                  <a:pt x="21359" y="19363"/>
                  <a:pt x="21346" y="19311"/>
                </a:cubicBezTo>
                <a:cubicBezTo>
                  <a:pt x="21334" y="19257"/>
                  <a:pt x="21298" y="19213"/>
                  <a:pt x="21257" y="19186"/>
                </a:cubicBezTo>
                <a:lnTo>
                  <a:pt x="20677" y="18813"/>
                </a:lnTo>
                <a:cubicBezTo>
                  <a:pt x="20735" y="18602"/>
                  <a:pt x="20755" y="18370"/>
                  <a:pt x="20766" y="18141"/>
                </a:cubicBezTo>
                <a:lnTo>
                  <a:pt x="21436" y="18017"/>
                </a:lnTo>
                <a:cubicBezTo>
                  <a:pt x="21484" y="18007"/>
                  <a:pt x="21519" y="17963"/>
                  <a:pt x="21547" y="17917"/>
                </a:cubicBezTo>
                <a:cubicBezTo>
                  <a:pt x="21575" y="17874"/>
                  <a:pt x="21600" y="17821"/>
                  <a:pt x="21592" y="17768"/>
                </a:cubicBezTo>
                <a:lnTo>
                  <a:pt x="21458" y="16947"/>
                </a:lnTo>
                <a:cubicBezTo>
                  <a:pt x="21440" y="16833"/>
                  <a:pt x="21336" y="16753"/>
                  <a:pt x="21235" y="16772"/>
                </a:cubicBezTo>
                <a:lnTo>
                  <a:pt x="20588" y="16897"/>
                </a:lnTo>
                <a:cubicBezTo>
                  <a:pt x="20508" y="16688"/>
                  <a:pt x="20396" y="16502"/>
                  <a:pt x="20276" y="16324"/>
                </a:cubicBezTo>
                <a:lnTo>
                  <a:pt x="20699" y="15752"/>
                </a:lnTo>
                <a:cubicBezTo>
                  <a:pt x="20731" y="15709"/>
                  <a:pt x="20748" y="15656"/>
                  <a:pt x="20744" y="15603"/>
                </a:cubicBezTo>
                <a:cubicBezTo>
                  <a:pt x="20740" y="15548"/>
                  <a:pt x="20714" y="15488"/>
                  <a:pt x="20677" y="15453"/>
                </a:cubicBezTo>
                <a:lnTo>
                  <a:pt x="20097" y="14931"/>
                </a:lnTo>
                <a:cubicBezTo>
                  <a:pt x="20060" y="14896"/>
                  <a:pt x="20012" y="14875"/>
                  <a:pt x="19963" y="14881"/>
                </a:cubicBezTo>
                <a:cubicBezTo>
                  <a:pt x="19915" y="14885"/>
                  <a:pt x="19883" y="14915"/>
                  <a:pt x="19852" y="14956"/>
                </a:cubicBezTo>
                <a:lnTo>
                  <a:pt x="19406" y="15528"/>
                </a:lnTo>
                <a:cubicBezTo>
                  <a:pt x="19229" y="15427"/>
                  <a:pt x="19047" y="15331"/>
                  <a:pt x="18848" y="15279"/>
                </a:cubicBezTo>
                <a:lnTo>
                  <a:pt x="18848" y="14533"/>
                </a:lnTo>
                <a:cubicBezTo>
                  <a:pt x="18848" y="14420"/>
                  <a:pt x="18772" y="14334"/>
                  <a:pt x="18670" y="14334"/>
                </a:cubicBezTo>
                <a:lnTo>
                  <a:pt x="17911" y="14334"/>
                </a:lnTo>
                <a:close/>
                <a:moveTo>
                  <a:pt x="18290" y="16822"/>
                </a:moveTo>
                <a:cubicBezTo>
                  <a:pt x="18850" y="16822"/>
                  <a:pt x="19294" y="17342"/>
                  <a:pt x="19294" y="17967"/>
                </a:cubicBezTo>
                <a:cubicBezTo>
                  <a:pt x="19294" y="18590"/>
                  <a:pt x="18850" y="19087"/>
                  <a:pt x="18290" y="19087"/>
                </a:cubicBezTo>
                <a:cubicBezTo>
                  <a:pt x="17730" y="19087"/>
                  <a:pt x="17264" y="18590"/>
                  <a:pt x="17264" y="17967"/>
                </a:cubicBezTo>
                <a:cubicBezTo>
                  <a:pt x="17264" y="17342"/>
                  <a:pt x="17730" y="16822"/>
                  <a:pt x="18290" y="16822"/>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4" name="Shape 23879"/>
          <p:cNvSpPr/>
          <p:nvPr/>
        </p:nvSpPr>
        <p:spPr>
          <a:xfrm>
            <a:off x="3124903" y="3266297"/>
            <a:ext cx="365706" cy="355078"/>
          </a:xfrm>
          <a:custGeom>
            <a:avLst/>
            <a:gdLst/>
            <a:ahLst/>
            <a:cxnLst>
              <a:cxn ang="0">
                <a:pos x="wd2" y="hd2"/>
              </a:cxn>
              <a:cxn ang="5400000">
                <a:pos x="wd2" y="hd2"/>
              </a:cxn>
              <a:cxn ang="10800000">
                <a:pos x="wd2" y="hd2"/>
              </a:cxn>
              <a:cxn ang="16200000">
                <a:pos x="wd2" y="hd2"/>
              </a:cxn>
            </a:cxnLst>
            <a:rect l="0" t="0" r="r" b="b"/>
            <a:pathLst>
              <a:path w="21600" h="21596" extrusionOk="0">
                <a:moveTo>
                  <a:pt x="10044" y="0"/>
                </a:moveTo>
                <a:cubicBezTo>
                  <a:pt x="7698" y="0"/>
                  <a:pt x="5836" y="1120"/>
                  <a:pt x="4822" y="3144"/>
                </a:cubicBezTo>
                <a:cubicBezTo>
                  <a:pt x="4504" y="3799"/>
                  <a:pt x="4322" y="4444"/>
                  <a:pt x="4194" y="4966"/>
                </a:cubicBezTo>
                <a:cubicBezTo>
                  <a:pt x="1722" y="5424"/>
                  <a:pt x="0" y="7435"/>
                  <a:pt x="0" y="10078"/>
                </a:cubicBezTo>
                <a:cubicBezTo>
                  <a:pt x="0" y="11777"/>
                  <a:pt x="781" y="13362"/>
                  <a:pt x="2083" y="14309"/>
                </a:cubicBezTo>
                <a:cubicBezTo>
                  <a:pt x="2653" y="14731"/>
                  <a:pt x="3466" y="14603"/>
                  <a:pt x="3881" y="14016"/>
                </a:cubicBezTo>
                <a:cubicBezTo>
                  <a:pt x="4293" y="13426"/>
                  <a:pt x="4168" y="12590"/>
                  <a:pt x="3595" y="12164"/>
                </a:cubicBezTo>
                <a:cubicBezTo>
                  <a:pt x="2963" y="11708"/>
                  <a:pt x="2568" y="10929"/>
                  <a:pt x="2568" y="10078"/>
                </a:cubicBezTo>
                <a:cubicBezTo>
                  <a:pt x="2568" y="8513"/>
                  <a:pt x="3686" y="7493"/>
                  <a:pt x="5336" y="7493"/>
                </a:cubicBezTo>
                <a:cubicBezTo>
                  <a:pt x="6032" y="7493"/>
                  <a:pt x="6559" y="6917"/>
                  <a:pt x="6591" y="6200"/>
                </a:cubicBezTo>
                <a:cubicBezTo>
                  <a:pt x="6591" y="5840"/>
                  <a:pt x="6778" y="2586"/>
                  <a:pt x="10044" y="2586"/>
                </a:cubicBezTo>
                <a:cubicBezTo>
                  <a:pt x="11438" y="2586"/>
                  <a:pt x="12438" y="3122"/>
                  <a:pt x="13040" y="4231"/>
                </a:cubicBezTo>
                <a:cubicBezTo>
                  <a:pt x="13549" y="5180"/>
                  <a:pt x="13611" y="6200"/>
                  <a:pt x="13611" y="6200"/>
                </a:cubicBezTo>
                <a:cubicBezTo>
                  <a:pt x="13641" y="6884"/>
                  <a:pt x="14200" y="7434"/>
                  <a:pt x="14866" y="7434"/>
                </a:cubicBezTo>
                <a:lnTo>
                  <a:pt x="16293" y="7434"/>
                </a:lnTo>
                <a:cubicBezTo>
                  <a:pt x="17942" y="7434"/>
                  <a:pt x="19060" y="8481"/>
                  <a:pt x="19061" y="10049"/>
                </a:cubicBezTo>
                <a:cubicBezTo>
                  <a:pt x="19061" y="11355"/>
                  <a:pt x="18244" y="12344"/>
                  <a:pt x="17006" y="12605"/>
                </a:cubicBezTo>
                <a:cubicBezTo>
                  <a:pt x="16310" y="12735"/>
                  <a:pt x="15852" y="13413"/>
                  <a:pt x="15979" y="14133"/>
                </a:cubicBezTo>
                <a:cubicBezTo>
                  <a:pt x="16106" y="14753"/>
                  <a:pt x="16603" y="15191"/>
                  <a:pt x="17206" y="15191"/>
                </a:cubicBezTo>
                <a:cubicBezTo>
                  <a:pt x="17301" y="15191"/>
                  <a:pt x="17369" y="15193"/>
                  <a:pt x="17463" y="15162"/>
                </a:cubicBezTo>
                <a:cubicBezTo>
                  <a:pt x="19904" y="14670"/>
                  <a:pt x="21600" y="12567"/>
                  <a:pt x="21600" y="10020"/>
                </a:cubicBezTo>
                <a:cubicBezTo>
                  <a:pt x="21567" y="7049"/>
                  <a:pt x="19340" y="4878"/>
                  <a:pt x="16264" y="4878"/>
                </a:cubicBezTo>
                <a:lnTo>
                  <a:pt x="15922" y="4878"/>
                </a:lnTo>
                <a:cubicBezTo>
                  <a:pt x="15794" y="4355"/>
                  <a:pt x="15612" y="3765"/>
                  <a:pt x="15294" y="3144"/>
                </a:cubicBezTo>
                <a:cubicBezTo>
                  <a:pt x="14249" y="1120"/>
                  <a:pt x="12358" y="0"/>
                  <a:pt x="10044" y="0"/>
                </a:cubicBezTo>
                <a:close/>
                <a:moveTo>
                  <a:pt x="8161" y="10372"/>
                </a:moveTo>
                <a:cubicBezTo>
                  <a:pt x="7558" y="10211"/>
                  <a:pt x="6950" y="10575"/>
                  <a:pt x="6791" y="11195"/>
                </a:cubicBezTo>
                <a:lnTo>
                  <a:pt x="6420" y="12635"/>
                </a:lnTo>
                <a:cubicBezTo>
                  <a:pt x="6293" y="13256"/>
                  <a:pt x="6647" y="13881"/>
                  <a:pt x="7219" y="14045"/>
                </a:cubicBezTo>
                <a:cubicBezTo>
                  <a:pt x="7314" y="14078"/>
                  <a:pt x="7410" y="14074"/>
                  <a:pt x="7504" y="14074"/>
                </a:cubicBezTo>
                <a:cubicBezTo>
                  <a:pt x="7981" y="14074"/>
                  <a:pt x="8462" y="13745"/>
                  <a:pt x="8589" y="13222"/>
                </a:cubicBezTo>
                <a:lnTo>
                  <a:pt x="8960" y="11782"/>
                </a:lnTo>
                <a:cubicBezTo>
                  <a:pt x="9118" y="11164"/>
                  <a:pt x="8763" y="10537"/>
                  <a:pt x="8161" y="10372"/>
                </a:cubicBezTo>
                <a:close/>
                <a:moveTo>
                  <a:pt x="15465" y="10372"/>
                </a:moveTo>
                <a:cubicBezTo>
                  <a:pt x="14862" y="10208"/>
                  <a:pt x="14284" y="10574"/>
                  <a:pt x="14124" y="11195"/>
                </a:cubicBezTo>
                <a:lnTo>
                  <a:pt x="13725" y="12635"/>
                </a:lnTo>
                <a:cubicBezTo>
                  <a:pt x="13566" y="13254"/>
                  <a:pt x="13921" y="13881"/>
                  <a:pt x="14524" y="14045"/>
                </a:cubicBezTo>
                <a:cubicBezTo>
                  <a:pt x="14617" y="14076"/>
                  <a:pt x="14714" y="14074"/>
                  <a:pt x="14809" y="14074"/>
                </a:cubicBezTo>
                <a:cubicBezTo>
                  <a:pt x="15283" y="14074"/>
                  <a:pt x="15766" y="13743"/>
                  <a:pt x="15893" y="13222"/>
                </a:cubicBezTo>
                <a:lnTo>
                  <a:pt x="16264" y="11782"/>
                </a:lnTo>
                <a:cubicBezTo>
                  <a:pt x="16424" y="11163"/>
                  <a:pt x="16067" y="10535"/>
                  <a:pt x="15465" y="10372"/>
                </a:cubicBezTo>
                <a:close/>
                <a:moveTo>
                  <a:pt x="10900" y="12253"/>
                </a:moveTo>
                <a:cubicBezTo>
                  <a:pt x="10298" y="12090"/>
                  <a:pt x="9718" y="12456"/>
                  <a:pt x="9559" y="13075"/>
                </a:cubicBezTo>
                <a:lnTo>
                  <a:pt x="9159" y="14515"/>
                </a:lnTo>
                <a:cubicBezTo>
                  <a:pt x="9000" y="15135"/>
                  <a:pt x="9355" y="15761"/>
                  <a:pt x="9958" y="15925"/>
                </a:cubicBezTo>
                <a:cubicBezTo>
                  <a:pt x="10052" y="15959"/>
                  <a:pt x="10147" y="15955"/>
                  <a:pt x="10244" y="15955"/>
                </a:cubicBezTo>
                <a:cubicBezTo>
                  <a:pt x="10719" y="15955"/>
                  <a:pt x="11202" y="15625"/>
                  <a:pt x="11328" y="15103"/>
                </a:cubicBezTo>
                <a:lnTo>
                  <a:pt x="11699" y="13663"/>
                </a:lnTo>
                <a:cubicBezTo>
                  <a:pt x="11856" y="13044"/>
                  <a:pt x="11471" y="12416"/>
                  <a:pt x="10900" y="12253"/>
                </a:cubicBezTo>
                <a:close/>
                <a:moveTo>
                  <a:pt x="6334" y="15073"/>
                </a:moveTo>
                <a:cubicBezTo>
                  <a:pt x="5733" y="14910"/>
                  <a:pt x="5150" y="15274"/>
                  <a:pt x="4993" y="15896"/>
                </a:cubicBezTo>
                <a:lnTo>
                  <a:pt x="4594" y="17336"/>
                </a:lnTo>
                <a:cubicBezTo>
                  <a:pt x="4437" y="17957"/>
                  <a:pt x="4791" y="18584"/>
                  <a:pt x="5393" y="18746"/>
                </a:cubicBezTo>
                <a:cubicBezTo>
                  <a:pt x="5489" y="18780"/>
                  <a:pt x="5581" y="18776"/>
                  <a:pt x="5678" y="18776"/>
                </a:cubicBezTo>
                <a:cubicBezTo>
                  <a:pt x="6153" y="18776"/>
                  <a:pt x="6635" y="18446"/>
                  <a:pt x="6762" y="17923"/>
                </a:cubicBezTo>
                <a:lnTo>
                  <a:pt x="7133" y="16484"/>
                </a:lnTo>
                <a:cubicBezTo>
                  <a:pt x="7260" y="15897"/>
                  <a:pt x="6905" y="15236"/>
                  <a:pt x="6334" y="15073"/>
                </a:cubicBezTo>
                <a:close/>
                <a:moveTo>
                  <a:pt x="13639" y="15073"/>
                </a:moveTo>
                <a:cubicBezTo>
                  <a:pt x="13037" y="14910"/>
                  <a:pt x="12457" y="15274"/>
                  <a:pt x="12298" y="15896"/>
                </a:cubicBezTo>
                <a:lnTo>
                  <a:pt x="11899" y="17336"/>
                </a:lnTo>
                <a:cubicBezTo>
                  <a:pt x="11739" y="17957"/>
                  <a:pt x="12094" y="18584"/>
                  <a:pt x="12697" y="18746"/>
                </a:cubicBezTo>
                <a:cubicBezTo>
                  <a:pt x="12792" y="18780"/>
                  <a:pt x="12886" y="18776"/>
                  <a:pt x="12983" y="18776"/>
                </a:cubicBezTo>
                <a:cubicBezTo>
                  <a:pt x="13458" y="18776"/>
                  <a:pt x="13940" y="18446"/>
                  <a:pt x="14067" y="17923"/>
                </a:cubicBezTo>
                <a:lnTo>
                  <a:pt x="14438" y="16484"/>
                </a:lnTo>
                <a:cubicBezTo>
                  <a:pt x="14596" y="15897"/>
                  <a:pt x="14242" y="15236"/>
                  <a:pt x="13639" y="15073"/>
                </a:cubicBezTo>
                <a:close/>
                <a:moveTo>
                  <a:pt x="9074" y="17894"/>
                </a:moveTo>
                <a:cubicBezTo>
                  <a:pt x="8471" y="17732"/>
                  <a:pt x="7892" y="18097"/>
                  <a:pt x="7733" y="18717"/>
                </a:cubicBezTo>
                <a:lnTo>
                  <a:pt x="7333" y="20157"/>
                </a:lnTo>
                <a:cubicBezTo>
                  <a:pt x="7175" y="20777"/>
                  <a:pt x="7529" y="21403"/>
                  <a:pt x="8132" y="21567"/>
                </a:cubicBezTo>
                <a:cubicBezTo>
                  <a:pt x="8228" y="21600"/>
                  <a:pt x="8321" y="21596"/>
                  <a:pt x="8417" y="21596"/>
                </a:cubicBezTo>
                <a:cubicBezTo>
                  <a:pt x="8893" y="21596"/>
                  <a:pt x="9375" y="21266"/>
                  <a:pt x="9502" y="20744"/>
                </a:cubicBezTo>
                <a:lnTo>
                  <a:pt x="9873" y="19304"/>
                </a:lnTo>
                <a:cubicBezTo>
                  <a:pt x="10030" y="18683"/>
                  <a:pt x="9676" y="18058"/>
                  <a:pt x="9074" y="17894"/>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5" name="Shape 23899"/>
          <p:cNvSpPr/>
          <p:nvPr/>
        </p:nvSpPr>
        <p:spPr>
          <a:xfrm>
            <a:off x="5411705" y="2168392"/>
            <a:ext cx="355928" cy="355080"/>
          </a:xfrm>
          <a:custGeom>
            <a:avLst/>
            <a:gdLst/>
            <a:ahLst/>
            <a:cxnLst>
              <a:cxn ang="0">
                <a:pos x="wd2" y="hd2"/>
              </a:cxn>
              <a:cxn ang="5400000">
                <a:pos x="wd2" y="hd2"/>
              </a:cxn>
              <a:cxn ang="10800000">
                <a:pos x="wd2" y="hd2"/>
              </a:cxn>
              <a:cxn ang="16200000">
                <a:pos x="wd2" y="hd2"/>
              </a:cxn>
            </a:cxnLst>
            <a:rect l="0" t="0" r="r" b="b"/>
            <a:pathLst>
              <a:path w="21559" h="21600" extrusionOk="0">
                <a:moveTo>
                  <a:pt x="11423" y="0"/>
                </a:moveTo>
                <a:lnTo>
                  <a:pt x="10993" y="288"/>
                </a:lnTo>
                <a:lnTo>
                  <a:pt x="7647" y="2592"/>
                </a:lnTo>
                <a:lnTo>
                  <a:pt x="7647" y="1416"/>
                </a:lnTo>
                <a:lnTo>
                  <a:pt x="5783" y="1416"/>
                </a:lnTo>
                <a:lnTo>
                  <a:pt x="5783" y="3864"/>
                </a:lnTo>
                <a:lnTo>
                  <a:pt x="3824" y="5208"/>
                </a:lnTo>
                <a:lnTo>
                  <a:pt x="4684" y="6456"/>
                </a:lnTo>
                <a:cubicBezTo>
                  <a:pt x="4684" y="6456"/>
                  <a:pt x="5377" y="5952"/>
                  <a:pt x="5377" y="5952"/>
                </a:cubicBezTo>
                <a:lnTo>
                  <a:pt x="5377" y="12840"/>
                </a:lnTo>
                <a:lnTo>
                  <a:pt x="6882" y="12840"/>
                </a:lnTo>
                <a:lnTo>
                  <a:pt x="6882" y="4944"/>
                </a:lnTo>
                <a:lnTo>
                  <a:pt x="11423" y="1800"/>
                </a:lnTo>
                <a:lnTo>
                  <a:pt x="15868" y="4944"/>
                </a:lnTo>
                <a:lnTo>
                  <a:pt x="15868" y="14664"/>
                </a:lnTo>
                <a:cubicBezTo>
                  <a:pt x="16246" y="14350"/>
                  <a:pt x="16605" y="14014"/>
                  <a:pt x="16967" y="13680"/>
                </a:cubicBezTo>
                <a:cubicBezTo>
                  <a:pt x="17094" y="13564"/>
                  <a:pt x="17227" y="13460"/>
                  <a:pt x="17349" y="13344"/>
                </a:cubicBezTo>
                <a:lnTo>
                  <a:pt x="17349" y="5880"/>
                </a:lnTo>
                <a:lnTo>
                  <a:pt x="18233" y="6480"/>
                </a:lnTo>
                <a:lnTo>
                  <a:pt x="19070" y="5256"/>
                </a:lnTo>
                <a:lnTo>
                  <a:pt x="11853" y="288"/>
                </a:lnTo>
                <a:lnTo>
                  <a:pt x="11423" y="0"/>
                </a:lnTo>
                <a:close/>
                <a:moveTo>
                  <a:pt x="10610" y="5376"/>
                </a:moveTo>
                <a:lnTo>
                  <a:pt x="10610" y="6216"/>
                </a:lnTo>
                <a:cubicBezTo>
                  <a:pt x="9774" y="6415"/>
                  <a:pt x="9272" y="6999"/>
                  <a:pt x="9272" y="7776"/>
                </a:cubicBezTo>
                <a:cubicBezTo>
                  <a:pt x="9272" y="8741"/>
                  <a:pt x="10056" y="9176"/>
                  <a:pt x="10825" y="9456"/>
                </a:cubicBezTo>
                <a:cubicBezTo>
                  <a:pt x="11533" y="9715"/>
                  <a:pt x="11638" y="9944"/>
                  <a:pt x="11638" y="10152"/>
                </a:cubicBezTo>
                <a:cubicBezTo>
                  <a:pt x="11638" y="10455"/>
                  <a:pt x="11359" y="10632"/>
                  <a:pt x="10921" y="10632"/>
                </a:cubicBezTo>
                <a:cubicBezTo>
                  <a:pt x="10517" y="10632"/>
                  <a:pt x="10052" y="10517"/>
                  <a:pt x="9678" y="10296"/>
                </a:cubicBezTo>
                <a:lnTo>
                  <a:pt x="9511" y="10176"/>
                </a:lnTo>
                <a:lnTo>
                  <a:pt x="9176" y="11304"/>
                </a:lnTo>
                <a:lnTo>
                  <a:pt x="9296" y="11376"/>
                </a:lnTo>
                <a:cubicBezTo>
                  <a:pt x="9598" y="11578"/>
                  <a:pt x="10073" y="11719"/>
                  <a:pt x="10563" y="11760"/>
                </a:cubicBezTo>
                <a:lnTo>
                  <a:pt x="10563" y="12576"/>
                </a:lnTo>
                <a:lnTo>
                  <a:pt x="11590" y="12576"/>
                </a:lnTo>
                <a:lnTo>
                  <a:pt x="11590" y="11688"/>
                </a:lnTo>
                <a:cubicBezTo>
                  <a:pt x="12456" y="11494"/>
                  <a:pt x="13000" y="10867"/>
                  <a:pt x="13000" y="10056"/>
                </a:cubicBezTo>
                <a:cubicBezTo>
                  <a:pt x="13000" y="9243"/>
                  <a:pt x="12565" y="8714"/>
                  <a:pt x="11542" y="8328"/>
                </a:cubicBezTo>
                <a:cubicBezTo>
                  <a:pt x="10855" y="8053"/>
                  <a:pt x="10634" y="7910"/>
                  <a:pt x="10634" y="7680"/>
                </a:cubicBezTo>
                <a:cubicBezTo>
                  <a:pt x="10634" y="7415"/>
                  <a:pt x="10861" y="7248"/>
                  <a:pt x="11256" y="7248"/>
                </a:cubicBezTo>
                <a:cubicBezTo>
                  <a:pt x="11748" y="7248"/>
                  <a:pt x="12084" y="7395"/>
                  <a:pt x="12283" y="7488"/>
                </a:cubicBezTo>
                <a:lnTo>
                  <a:pt x="12498" y="7608"/>
                </a:lnTo>
                <a:lnTo>
                  <a:pt x="12833" y="6504"/>
                </a:lnTo>
                <a:lnTo>
                  <a:pt x="12713" y="6432"/>
                </a:lnTo>
                <a:cubicBezTo>
                  <a:pt x="12385" y="6268"/>
                  <a:pt x="12033" y="6198"/>
                  <a:pt x="11638" y="6168"/>
                </a:cubicBezTo>
                <a:lnTo>
                  <a:pt x="11638" y="5376"/>
                </a:lnTo>
                <a:lnTo>
                  <a:pt x="10610" y="5376"/>
                </a:lnTo>
                <a:close/>
                <a:moveTo>
                  <a:pt x="0" y="13056"/>
                </a:moveTo>
                <a:lnTo>
                  <a:pt x="0" y="21600"/>
                </a:lnTo>
                <a:lnTo>
                  <a:pt x="2963" y="21600"/>
                </a:lnTo>
                <a:lnTo>
                  <a:pt x="2963" y="20712"/>
                </a:lnTo>
                <a:cubicBezTo>
                  <a:pt x="3076" y="20767"/>
                  <a:pt x="3226" y="20880"/>
                  <a:pt x="3226" y="20880"/>
                </a:cubicBezTo>
                <a:cubicBezTo>
                  <a:pt x="3734" y="21161"/>
                  <a:pt x="4526" y="21504"/>
                  <a:pt x="5329" y="21504"/>
                </a:cubicBezTo>
                <a:lnTo>
                  <a:pt x="11136" y="21504"/>
                </a:lnTo>
                <a:cubicBezTo>
                  <a:pt x="16140" y="21504"/>
                  <a:pt x="19587" y="18674"/>
                  <a:pt x="20838" y="17280"/>
                </a:cubicBezTo>
                <a:cubicBezTo>
                  <a:pt x="21214" y="16864"/>
                  <a:pt x="21600" y="16430"/>
                  <a:pt x="21555" y="15888"/>
                </a:cubicBezTo>
                <a:cubicBezTo>
                  <a:pt x="21516" y="15404"/>
                  <a:pt x="21169" y="15033"/>
                  <a:pt x="20647" y="14616"/>
                </a:cubicBezTo>
                <a:cubicBezTo>
                  <a:pt x="20282" y="14324"/>
                  <a:pt x="19575" y="13992"/>
                  <a:pt x="18783" y="13992"/>
                </a:cubicBezTo>
                <a:cubicBezTo>
                  <a:pt x="18113" y="13992"/>
                  <a:pt x="17147" y="14223"/>
                  <a:pt x="16322" y="15384"/>
                </a:cubicBezTo>
                <a:cubicBezTo>
                  <a:pt x="15579" y="16335"/>
                  <a:pt x="14641" y="16727"/>
                  <a:pt x="13884" y="16872"/>
                </a:cubicBezTo>
                <a:cubicBezTo>
                  <a:pt x="13952" y="16702"/>
                  <a:pt x="14001" y="16488"/>
                  <a:pt x="14004" y="16200"/>
                </a:cubicBezTo>
                <a:cubicBezTo>
                  <a:pt x="14010" y="14586"/>
                  <a:pt x="12716" y="13376"/>
                  <a:pt x="10945" y="13368"/>
                </a:cubicBezTo>
                <a:lnTo>
                  <a:pt x="4636" y="13368"/>
                </a:lnTo>
                <a:cubicBezTo>
                  <a:pt x="4042" y="13368"/>
                  <a:pt x="3456" y="13555"/>
                  <a:pt x="2963" y="13872"/>
                </a:cubicBezTo>
                <a:lnTo>
                  <a:pt x="2963" y="13056"/>
                </a:lnTo>
                <a:lnTo>
                  <a:pt x="0" y="13056"/>
                </a:lnTo>
                <a:close/>
                <a:moveTo>
                  <a:pt x="932" y="13896"/>
                </a:moveTo>
                <a:lnTo>
                  <a:pt x="1983" y="13896"/>
                </a:lnTo>
                <a:lnTo>
                  <a:pt x="1983" y="14928"/>
                </a:lnTo>
                <a:lnTo>
                  <a:pt x="1960" y="14928"/>
                </a:lnTo>
                <a:lnTo>
                  <a:pt x="932" y="14928"/>
                </a:lnTo>
                <a:lnTo>
                  <a:pt x="932" y="13896"/>
                </a:lnTo>
                <a:close/>
                <a:moveTo>
                  <a:pt x="10945" y="14400"/>
                </a:moveTo>
                <a:cubicBezTo>
                  <a:pt x="11954" y="14404"/>
                  <a:pt x="12981" y="14990"/>
                  <a:pt x="12976" y="16200"/>
                </a:cubicBezTo>
                <a:cubicBezTo>
                  <a:pt x="12976" y="16898"/>
                  <a:pt x="12499" y="16938"/>
                  <a:pt x="12474" y="16944"/>
                </a:cubicBezTo>
                <a:lnTo>
                  <a:pt x="7838" y="16944"/>
                </a:lnTo>
                <a:cubicBezTo>
                  <a:pt x="7552" y="16944"/>
                  <a:pt x="7336" y="17187"/>
                  <a:pt x="7336" y="17472"/>
                </a:cubicBezTo>
                <a:cubicBezTo>
                  <a:pt x="7336" y="17758"/>
                  <a:pt x="7552" y="17976"/>
                  <a:pt x="7838" y="17976"/>
                </a:cubicBezTo>
                <a:lnTo>
                  <a:pt x="12761" y="17976"/>
                </a:lnTo>
                <a:lnTo>
                  <a:pt x="13024" y="17976"/>
                </a:lnTo>
                <a:cubicBezTo>
                  <a:pt x="13796" y="17976"/>
                  <a:pt x="15753" y="17787"/>
                  <a:pt x="17134" y="16008"/>
                </a:cubicBezTo>
                <a:cubicBezTo>
                  <a:pt x="17593" y="15359"/>
                  <a:pt x="18159" y="15024"/>
                  <a:pt x="18783" y="15024"/>
                </a:cubicBezTo>
                <a:cubicBezTo>
                  <a:pt x="19345" y="15024"/>
                  <a:pt x="19826" y="15291"/>
                  <a:pt x="20002" y="15432"/>
                </a:cubicBezTo>
                <a:cubicBezTo>
                  <a:pt x="20518" y="15846"/>
                  <a:pt x="20527" y="15978"/>
                  <a:pt x="20528" y="15984"/>
                </a:cubicBezTo>
                <a:cubicBezTo>
                  <a:pt x="20530" y="16089"/>
                  <a:pt x="20198" y="16444"/>
                  <a:pt x="20074" y="16584"/>
                </a:cubicBezTo>
                <a:cubicBezTo>
                  <a:pt x="18914" y="17876"/>
                  <a:pt x="15725" y="20448"/>
                  <a:pt x="11136" y="20448"/>
                </a:cubicBezTo>
                <a:lnTo>
                  <a:pt x="5329" y="20448"/>
                </a:lnTo>
                <a:cubicBezTo>
                  <a:pt x="4349" y="20448"/>
                  <a:pt x="3282" y="19687"/>
                  <a:pt x="3274" y="19680"/>
                </a:cubicBezTo>
                <a:cubicBezTo>
                  <a:pt x="3184" y="19613"/>
                  <a:pt x="3072" y="19584"/>
                  <a:pt x="2963" y="19584"/>
                </a:cubicBezTo>
                <a:lnTo>
                  <a:pt x="2963" y="15024"/>
                </a:lnTo>
                <a:cubicBezTo>
                  <a:pt x="3078" y="15025"/>
                  <a:pt x="3181" y="14974"/>
                  <a:pt x="3274" y="14904"/>
                </a:cubicBezTo>
                <a:lnTo>
                  <a:pt x="3393" y="14832"/>
                </a:lnTo>
                <a:cubicBezTo>
                  <a:pt x="3744" y="14564"/>
                  <a:pt x="4190" y="14424"/>
                  <a:pt x="4636" y="14424"/>
                </a:cubicBezTo>
                <a:lnTo>
                  <a:pt x="10945" y="14400"/>
                </a:ln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6" name="Shape 23914"/>
          <p:cNvSpPr/>
          <p:nvPr/>
        </p:nvSpPr>
        <p:spPr>
          <a:xfrm>
            <a:off x="5615038" y="3266295"/>
            <a:ext cx="446348" cy="355082"/>
          </a:xfrm>
          <a:custGeom>
            <a:avLst/>
            <a:gdLst/>
            <a:ahLst/>
            <a:cxnLst>
              <a:cxn ang="0">
                <a:pos x="wd2" y="hd2"/>
              </a:cxn>
              <a:cxn ang="5400000">
                <a:pos x="wd2" y="hd2"/>
              </a:cxn>
              <a:cxn ang="10800000">
                <a:pos x="wd2" y="hd2"/>
              </a:cxn>
              <a:cxn ang="16200000">
                <a:pos x="wd2" y="hd2"/>
              </a:cxn>
            </a:cxnLst>
            <a:rect l="0" t="0" r="r" b="b"/>
            <a:pathLst>
              <a:path w="21247" h="21600" extrusionOk="0">
                <a:moveTo>
                  <a:pt x="11836" y="15693"/>
                </a:moveTo>
                <a:cubicBezTo>
                  <a:pt x="11625" y="15171"/>
                  <a:pt x="9094" y="9550"/>
                  <a:pt x="8316" y="7930"/>
                </a:cubicBezTo>
                <a:lnTo>
                  <a:pt x="8197" y="7677"/>
                </a:lnTo>
                <a:lnTo>
                  <a:pt x="6095" y="7677"/>
                </a:lnTo>
                <a:lnTo>
                  <a:pt x="5979" y="7930"/>
                </a:lnTo>
                <a:cubicBezTo>
                  <a:pt x="5186" y="9585"/>
                  <a:pt x="2786" y="14947"/>
                  <a:pt x="2519" y="15525"/>
                </a:cubicBezTo>
                <a:cubicBezTo>
                  <a:pt x="2500" y="15573"/>
                  <a:pt x="2478" y="15632"/>
                  <a:pt x="2453" y="15693"/>
                </a:cubicBezTo>
                <a:cubicBezTo>
                  <a:pt x="2453" y="15693"/>
                  <a:pt x="11836" y="15693"/>
                  <a:pt x="11836" y="15693"/>
                </a:cubicBezTo>
                <a:close/>
                <a:moveTo>
                  <a:pt x="14123" y="18117"/>
                </a:moveTo>
                <a:cubicBezTo>
                  <a:pt x="14598" y="19922"/>
                  <a:pt x="14074" y="21600"/>
                  <a:pt x="12552" y="21600"/>
                </a:cubicBezTo>
                <a:lnTo>
                  <a:pt x="1741" y="21600"/>
                </a:lnTo>
                <a:cubicBezTo>
                  <a:pt x="219" y="21600"/>
                  <a:pt x="-306" y="19940"/>
                  <a:pt x="170" y="18135"/>
                </a:cubicBezTo>
                <a:cubicBezTo>
                  <a:pt x="170" y="18135"/>
                  <a:pt x="2046" y="13670"/>
                  <a:pt x="5099" y="7259"/>
                </a:cubicBezTo>
                <a:lnTo>
                  <a:pt x="5099" y="3551"/>
                </a:lnTo>
                <a:lnTo>
                  <a:pt x="4910" y="3551"/>
                </a:lnTo>
                <a:cubicBezTo>
                  <a:pt x="4637" y="3551"/>
                  <a:pt x="4415" y="3266"/>
                  <a:pt x="4415" y="2916"/>
                </a:cubicBezTo>
                <a:cubicBezTo>
                  <a:pt x="4415" y="2570"/>
                  <a:pt x="4640" y="2285"/>
                  <a:pt x="4910" y="2285"/>
                </a:cubicBezTo>
                <a:lnTo>
                  <a:pt x="5696" y="2285"/>
                </a:lnTo>
                <a:lnTo>
                  <a:pt x="5231" y="0"/>
                </a:lnTo>
                <a:lnTo>
                  <a:pt x="9030" y="0"/>
                </a:lnTo>
                <a:lnTo>
                  <a:pt x="8562" y="2285"/>
                </a:lnTo>
                <a:lnTo>
                  <a:pt x="9386" y="2285"/>
                </a:lnTo>
                <a:cubicBezTo>
                  <a:pt x="9655" y="2285"/>
                  <a:pt x="9877" y="2570"/>
                  <a:pt x="9877" y="2916"/>
                </a:cubicBezTo>
                <a:cubicBezTo>
                  <a:pt x="9874" y="3266"/>
                  <a:pt x="9655" y="3551"/>
                  <a:pt x="9382" y="3551"/>
                </a:cubicBezTo>
                <a:lnTo>
                  <a:pt x="9194" y="3551"/>
                </a:lnTo>
                <a:lnTo>
                  <a:pt x="9194" y="7259"/>
                </a:lnTo>
                <a:cubicBezTo>
                  <a:pt x="12247" y="13670"/>
                  <a:pt x="14123" y="18117"/>
                  <a:pt x="14123" y="18117"/>
                </a:cubicBezTo>
                <a:cubicBezTo>
                  <a:pt x="14123" y="18117"/>
                  <a:pt x="14123" y="18117"/>
                  <a:pt x="14123" y="18117"/>
                </a:cubicBezTo>
                <a:close/>
                <a:moveTo>
                  <a:pt x="8152" y="11538"/>
                </a:moveTo>
                <a:cubicBezTo>
                  <a:pt x="8152" y="11142"/>
                  <a:pt x="7903" y="10820"/>
                  <a:pt x="7593" y="10820"/>
                </a:cubicBezTo>
                <a:cubicBezTo>
                  <a:pt x="7283" y="10820"/>
                  <a:pt x="7030" y="11142"/>
                  <a:pt x="7030" y="11538"/>
                </a:cubicBezTo>
                <a:cubicBezTo>
                  <a:pt x="7030" y="11934"/>
                  <a:pt x="7283" y="12259"/>
                  <a:pt x="7593" y="12259"/>
                </a:cubicBezTo>
                <a:cubicBezTo>
                  <a:pt x="7903" y="12259"/>
                  <a:pt x="8152" y="11934"/>
                  <a:pt x="8152" y="11538"/>
                </a:cubicBezTo>
                <a:cubicBezTo>
                  <a:pt x="8152" y="11538"/>
                  <a:pt x="8152" y="11538"/>
                  <a:pt x="8152" y="11538"/>
                </a:cubicBezTo>
                <a:close/>
                <a:moveTo>
                  <a:pt x="5996" y="12285"/>
                </a:moveTo>
                <a:cubicBezTo>
                  <a:pt x="5572" y="12285"/>
                  <a:pt x="5231" y="12725"/>
                  <a:pt x="5231" y="13261"/>
                </a:cubicBezTo>
                <a:cubicBezTo>
                  <a:pt x="5231" y="13804"/>
                  <a:pt x="5576" y="14242"/>
                  <a:pt x="5996" y="14242"/>
                </a:cubicBezTo>
                <a:cubicBezTo>
                  <a:pt x="6419" y="14242"/>
                  <a:pt x="6762" y="13804"/>
                  <a:pt x="6762" y="13261"/>
                </a:cubicBezTo>
                <a:cubicBezTo>
                  <a:pt x="6762" y="12725"/>
                  <a:pt x="6419" y="12285"/>
                  <a:pt x="5996" y="12285"/>
                </a:cubicBezTo>
                <a:cubicBezTo>
                  <a:pt x="5996" y="12285"/>
                  <a:pt x="5996" y="12285"/>
                  <a:pt x="5996" y="12285"/>
                </a:cubicBezTo>
                <a:close/>
                <a:moveTo>
                  <a:pt x="7458" y="13807"/>
                </a:moveTo>
                <a:cubicBezTo>
                  <a:pt x="7458" y="14363"/>
                  <a:pt x="7811" y="14811"/>
                  <a:pt x="8242" y="14811"/>
                </a:cubicBezTo>
                <a:cubicBezTo>
                  <a:pt x="8676" y="14811"/>
                  <a:pt x="9030" y="14363"/>
                  <a:pt x="9030" y="13807"/>
                </a:cubicBezTo>
                <a:cubicBezTo>
                  <a:pt x="9030" y="13253"/>
                  <a:pt x="8676" y="12803"/>
                  <a:pt x="8242" y="12803"/>
                </a:cubicBezTo>
                <a:cubicBezTo>
                  <a:pt x="7811" y="12803"/>
                  <a:pt x="7458" y="13253"/>
                  <a:pt x="7458" y="13807"/>
                </a:cubicBezTo>
                <a:cubicBezTo>
                  <a:pt x="7458" y="13807"/>
                  <a:pt x="7458" y="13807"/>
                  <a:pt x="7458" y="13807"/>
                </a:cubicBezTo>
                <a:close/>
                <a:moveTo>
                  <a:pt x="19492" y="7380"/>
                </a:moveTo>
                <a:lnTo>
                  <a:pt x="16665" y="3762"/>
                </a:lnTo>
                <a:lnTo>
                  <a:pt x="12730" y="8817"/>
                </a:lnTo>
                <a:lnTo>
                  <a:pt x="11941" y="9830"/>
                </a:lnTo>
                <a:lnTo>
                  <a:pt x="17592" y="9830"/>
                </a:lnTo>
                <a:cubicBezTo>
                  <a:pt x="17592" y="9830"/>
                  <a:pt x="19492" y="7380"/>
                  <a:pt x="19492" y="7380"/>
                </a:cubicBezTo>
                <a:close/>
                <a:moveTo>
                  <a:pt x="21107" y="8582"/>
                </a:moveTo>
                <a:cubicBezTo>
                  <a:pt x="20923" y="8817"/>
                  <a:pt x="20620" y="8817"/>
                  <a:pt x="20432" y="8582"/>
                </a:cubicBezTo>
                <a:lnTo>
                  <a:pt x="20201" y="8286"/>
                </a:lnTo>
                <a:lnTo>
                  <a:pt x="14039" y="16164"/>
                </a:lnTo>
                <a:lnTo>
                  <a:pt x="10871" y="9355"/>
                </a:lnTo>
                <a:lnTo>
                  <a:pt x="15956" y="2857"/>
                </a:lnTo>
                <a:lnTo>
                  <a:pt x="15723" y="2561"/>
                </a:lnTo>
                <a:cubicBezTo>
                  <a:pt x="15535" y="2325"/>
                  <a:pt x="15539" y="1940"/>
                  <a:pt x="15723" y="1703"/>
                </a:cubicBezTo>
                <a:cubicBezTo>
                  <a:pt x="15907" y="1470"/>
                  <a:pt x="16209" y="1464"/>
                  <a:pt x="16397" y="1703"/>
                </a:cubicBezTo>
                <a:lnTo>
                  <a:pt x="21107" y="7721"/>
                </a:lnTo>
                <a:cubicBezTo>
                  <a:pt x="21294" y="7957"/>
                  <a:pt x="21294" y="8343"/>
                  <a:pt x="21107" y="8582"/>
                </a:cubicBezTo>
                <a:cubicBezTo>
                  <a:pt x="21107" y="8582"/>
                  <a:pt x="21107" y="8582"/>
                  <a:pt x="21107" y="8582"/>
                </a:cubicBezTo>
                <a:close/>
                <a:moveTo>
                  <a:pt x="16178" y="6435"/>
                </a:moveTo>
                <a:cubicBezTo>
                  <a:pt x="16178" y="6790"/>
                  <a:pt x="16400" y="7073"/>
                  <a:pt x="16678" y="7073"/>
                </a:cubicBezTo>
                <a:cubicBezTo>
                  <a:pt x="16953" y="7073"/>
                  <a:pt x="17178" y="6790"/>
                  <a:pt x="17178" y="6435"/>
                </a:cubicBezTo>
                <a:cubicBezTo>
                  <a:pt x="17178" y="6083"/>
                  <a:pt x="16953" y="5795"/>
                  <a:pt x="16678" y="5795"/>
                </a:cubicBezTo>
                <a:cubicBezTo>
                  <a:pt x="16400" y="5795"/>
                  <a:pt x="16178" y="6083"/>
                  <a:pt x="16178" y="6435"/>
                </a:cubicBezTo>
                <a:cubicBezTo>
                  <a:pt x="16178" y="6435"/>
                  <a:pt x="16178" y="6435"/>
                  <a:pt x="16178" y="6435"/>
                </a:cubicBezTo>
                <a:close/>
                <a:moveTo>
                  <a:pt x="15425" y="7719"/>
                </a:moveTo>
                <a:cubicBezTo>
                  <a:pt x="15012" y="7719"/>
                  <a:pt x="14674" y="8144"/>
                  <a:pt x="14674" y="8676"/>
                </a:cubicBezTo>
                <a:cubicBezTo>
                  <a:pt x="14674" y="9204"/>
                  <a:pt x="15012" y="9634"/>
                  <a:pt x="15425" y="9634"/>
                </a:cubicBezTo>
                <a:cubicBezTo>
                  <a:pt x="15841" y="9634"/>
                  <a:pt x="16175" y="9204"/>
                  <a:pt x="16175" y="8676"/>
                </a:cubicBezTo>
                <a:cubicBezTo>
                  <a:pt x="16175" y="8144"/>
                  <a:pt x="15841" y="7719"/>
                  <a:pt x="15425" y="7719"/>
                </a:cubicBezTo>
                <a:cubicBezTo>
                  <a:pt x="15425" y="7719"/>
                  <a:pt x="15425" y="7719"/>
                  <a:pt x="15425" y="7719"/>
                </a:cubicBezTo>
                <a:close/>
                <a:moveTo>
                  <a:pt x="17096" y="7714"/>
                </a:moveTo>
                <a:cubicBezTo>
                  <a:pt x="17297" y="7714"/>
                  <a:pt x="17463" y="7926"/>
                  <a:pt x="17463" y="8184"/>
                </a:cubicBezTo>
                <a:cubicBezTo>
                  <a:pt x="17463" y="8444"/>
                  <a:pt x="17297" y="8659"/>
                  <a:pt x="17096" y="8659"/>
                </a:cubicBezTo>
                <a:cubicBezTo>
                  <a:pt x="16891" y="8659"/>
                  <a:pt x="16726" y="8444"/>
                  <a:pt x="16726" y="8184"/>
                </a:cubicBezTo>
                <a:cubicBezTo>
                  <a:pt x="16726" y="7926"/>
                  <a:pt x="16891" y="7714"/>
                  <a:pt x="17096" y="7714"/>
                </a:cubicBezTo>
                <a:cubicBezTo>
                  <a:pt x="17096" y="7714"/>
                  <a:pt x="17096" y="7714"/>
                  <a:pt x="17096" y="7714"/>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7" name="Shape 23928"/>
          <p:cNvSpPr/>
          <p:nvPr/>
        </p:nvSpPr>
        <p:spPr>
          <a:xfrm>
            <a:off x="3349769" y="2167091"/>
            <a:ext cx="416976" cy="357684"/>
          </a:xfrm>
          <a:custGeom>
            <a:avLst/>
            <a:gdLst/>
            <a:ahLst/>
            <a:cxnLst>
              <a:cxn ang="0">
                <a:pos x="wd2" y="hd2"/>
              </a:cxn>
              <a:cxn ang="5400000">
                <a:pos x="wd2" y="hd2"/>
              </a:cxn>
              <a:cxn ang="10800000">
                <a:pos x="wd2" y="hd2"/>
              </a:cxn>
              <a:cxn ang="16200000">
                <a:pos x="wd2" y="hd2"/>
              </a:cxn>
            </a:cxnLst>
            <a:rect l="0" t="0" r="r" b="b"/>
            <a:pathLst>
              <a:path w="21600" h="21541" extrusionOk="0">
                <a:moveTo>
                  <a:pt x="18514" y="15638"/>
                </a:moveTo>
                <a:cubicBezTo>
                  <a:pt x="15372" y="12845"/>
                  <a:pt x="12287" y="11253"/>
                  <a:pt x="9257" y="10859"/>
                </a:cubicBezTo>
                <a:lnTo>
                  <a:pt x="9257" y="7075"/>
                </a:lnTo>
                <a:cubicBezTo>
                  <a:pt x="12262" y="6693"/>
                  <a:pt x="15348" y="5091"/>
                  <a:pt x="18514" y="2270"/>
                </a:cubicBezTo>
                <a:cubicBezTo>
                  <a:pt x="18514" y="2270"/>
                  <a:pt x="18514" y="15638"/>
                  <a:pt x="18514" y="15638"/>
                </a:cubicBezTo>
                <a:close/>
                <a:moveTo>
                  <a:pt x="21148" y="7700"/>
                </a:moveTo>
                <a:cubicBezTo>
                  <a:pt x="20847" y="7350"/>
                  <a:pt x="20483" y="7174"/>
                  <a:pt x="20057" y="7174"/>
                </a:cubicBezTo>
                <a:lnTo>
                  <a:pt x="20057" y="1793"/>
                </a:lnTo>
                <a:cubicBezTo>
                  <a:pt x="20057" y="1307"/>
                  <a:pt x="19905" y="888"/>
                  <a:pt x="19599" y="533"/>
                </a:cubicBezTo>
                <a:cubicBezTo>
                  <a:pt x="19294" y="177"/>
                  <a:pt x="18931" y="0"/>
                  <a:pt x="18514" y="0"/>
                </a:cubicBezTo>
                <a:cubicBezTo>
                  <a:pt x="14809" y="3588"/>
                  <a:pt x="11209" y="5380"/>
                  <a:pt x="7715" y="5380"/>
                </a:cubicBezTo>
                <a:lnTo>
                  <a:pt x="1929" y="5380"/>
                </a:lnTo>
                <a:cubicBezTo>
                  <a:pt x="1399" y="5380"/>
                  <a:pt x="944" y="5601"/>
                  <a:pt x="567" y="6039"/>
                </a:cubicBezTo>
                <a:cubicBezTo>
                  <a:pt x="189" y="6480"/>
                  <a:pt x="0" y="7007"/>
                  <a:pt x="0" y="7623"/>
                </a:cubicBezTo>
                <a:lnTo>
                  <a:pt x="0" y="10313"/>
                </a:lnTo>
                <a:cubicBezTo>
                  <a:pt x="0" y="10930"/>
                  <a:pt x="189" y="11458"/>
                  <a:pt x="567" y="11896"/>
                </a:cubicBezTo>
                <a:cubicBezTo>
                  <a:pt x="944" y="12336"/>
                  <a:pt x="1398" y="12556"/>
                  <a:pt x="1928" y="12556"/>
                </a:cubicBezTo>
                <a:lnTo>
                  <a:pt x="3399" y="12556"/>
                </a:lnTo>
                <a:cubicBezTo>
                  <a:pt x="3262" y="13060"/>
                  <a:pt x="3174" y="13576"/>
                  <a:pt x="3134" y="14104"/>
                </a:cubicBezTo>
                <a:cubicBezTo>
                  <a:pt x="3094" y="14632"/>
                  <a:pt x="3079" y="15092"/>
                  <a:pt x="3093" y="15484"/>
                </a:cubicBezTo>
                <a:cubicBezTo>
                  <a:pt x="3104" y="15876"/>
                  <a:pt x="3164" y="16348"/>
                  <a:pt x="3273" y="16899"/>
                </a:cubicBezTo>
                <a:cubicBezTo>
                  <a:pt x="3381" y="17450"/>
                  <a:pt x="3474" y="17866"/>
                  <a:pt x="3550" y="18146"/>
                </a:cubicBezTo>
                <a:cubicBezTo>
                  <a:pt x="3626" y="18427"/>
                  <a:pt x="3754" y="18867"/>
                  <a:pt x="3936" y="19471"/>
                </a:cubicBezTo>
                <a:cubicBezTo>
                  <a:pt x="4116" y="20072"/>
                  <a:pt x="4235" y="20482"/>
                  <a:pt x="4291" y="20697"/>
                </a:cubicBezTo>
                <a:cubicBezTo>
                  <a:pt x="4661" y="21089"/>
                  <a:pt x="5191" y="21349"/>
                  <a:pt x="5882" y="21474"/>
                </a:cubicBezTo>
                <a:cubicBezTo>
                  <a:pt x="6573" y="21600"/>
                  <a:pt x="7250" y="21547"/>
                  <a:pt x="7913" y="21313"/>
                </a:cubicBezTo>
                <a:cubicBezTo>
                  <a:pt x="8576" y="21080"/>
                  <a:pt x="9025" y="20691"/>
                  <a:pt x="9257" y="20150"/>
                </a:cubicBezTo>
                <a:cubicBezTo>
                  <a:pt x="8952" y="19869"/>
                  <a:pt x="8705" y="19634"/>
                  <a:pt x="8516" y="19442"/>
                </a:cubicBezTo>
                <a:cubicBezTo>
                  <a:pt x="8327" y="19251"/>
                  <a:pt x="8134" y="19017"/>
                  <a:pt x="7937" y="18742"/>
                </a:cubicBezTo>
                <a:cubicBezTo>
                  <a:pt x="7740" y="18467"/>
                  <a:pt x="7606" y="18209"/>
                  <a:pt x="7534" y="17972"/>
                </a:cubicBezTo>
                <a:cubicBezTo>
                  <a:pt x="7461" y="17733"/>
                  <a:pt x="7437" y="17462"/>
                  <a:pt x="7461" y="17159"/>
                </a:cubicBezTo>
                <a:cubicBezTo>
                  <a:pt x="7485" y="16854"/>
                  <a:pt x="7578" y="16549"/>
                  <a:pt x="7738" y="16241"/>
                </a:cubicBezTo>
                <a:cubicBezTo>
                  <a:pt x="7433" y="15876"/>
                  <a:pt x="7272" y="15444"/>
                  <a:pt x="7256" y="14944"/>
                </a:cubicBezTo>
                <a:cubicBezTo>
                  <a:pt x="7241" y="14444"/>
                  <a:pt x="7365" y="13975"/>
                  <a:pt x="7630" y="13536"/>
                </a:cubicBezTo>
                <a:cubicBezTo>
                  <a:pt x="7895" y="13097"/>
                  <a:pt x="8261" y="12789"/>
                  <a:pt x="8727" y="12611"/>
                </a:cubicBezTo>
                <a:cubicBezTo>
                  <a:pt x="11901" y="12919"/>
                  <a:pt x="15164" y="14695"/>
                  <a:pt x="18514" y="17937"/>
                </a:cubicBezTo>
                <a:cubicBezTo>
                  <a:pt x="18931" y="17937"/>
                  <a:pt x="19294" y="17758"/>
                  <a:pt x="19599" y="17404"/>
                </a:cubicBezTo>
                <a:cubicBezTo>
                  <a:pt x="19905" y="17049"/>
                  <a:pt x="20057" y="16628"/>
                  <a:pt x="20057" y="16142"/>
                </a:cubicBezTo>
                <a:lnTo>
                  <a:pt x="20057" y="10762"/>
                </a:lnTo>
                <a:cubicBezTo>
                  <a:pt x="20483" y="10762"/>
                  <a:pt x="20847" y="10586"/>
                  <a:pt x="21148" y="10236"/>
                </a:cubicBezTo>
                <a:cubicBezTo>
                  <a:pt x="21449" y="9886"/>
                  <a:pt x="21600" y="9463"/>
                  <a:pt x="21600" y="8968"/>
                </a:cubicBezTo>
                <a:cubicBezTo>
                  <a:pt x="21600" y="8473"/>
                  <a:pt x="21449" y="8050"/>
                  <a:pt x="21148" y="7700"/>
                </a:cubicBezTo>
                <a:cubicBezTo>
                  <a:pt x="21148" y="7700"/>
                  <a:pt x="21148" y="7700"/>
                  <a:pt x="21148" y="7700"/>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9" name="Shape 23938"/>
          <p:cNvSpPr/>
          <p:nvPr/>
        </p:nvSpPr>
        <p:spPr>
          <a:xfrm>
            <a:off x="3832479" y="4146643"/>
            <a:ext cx="357674" cy="357684"/>
          </a:xfrm>
          <a:custGeom>
            <a:avLst/>
            <a:gdLst/>
            <a:ahLst/>
            <a:cxnLst>
              <a:cxn ang="0">
                <a:pos x="wd2" y="hd2"/>
              </a:cxn>
              <a:cxn ang="5400000">
                <a:pos x="wd2" y="hd2"/>
              </a:cxn>
              <a:cxn ang="10800000">
                <a:pos x="wd2" y="hd2"/>
              </a:cxn>
              <a:cxn ang="16200000">
                <a:pos x="wd2" y="hd2"/>
              </a:cxn>
            </a:cxnLst>
            <a:rect l="0" t="0" r="r" b="b"/>
            <a:pathLst>
              <a:path w="21598" h="21600" extrusionOk="0">
                <a:moveTo>
                  <a:pt x="10788" y="0"/>
                </a:moveTo>
                <a:cubicBezTo>
                  <a:pt x="4835" y="0"/>
                  <a:pt x="2" y="4834"/>
                  <a:pt x="0" y="10789"/>
                </a:cubicBezTo>
                <a:cubicBezTo>
                  <a:pt x="2" y="16742"/>
                  <a:pt x="4840" y="21600"/>
                  <a:pt x="10788" y="21600"/>
                </a:cubicBezTo>
                <a:lnTo>
                  <a:pt x="10810" y="21600"/>
                </a:lnTo>
                <a:cubicBezTo>
                  <a:pt x="13694" y="21600"/>
                  <a:pt x="16397" y="20478"/>
                  <a:pt x="18435" y="18437"/>
                </a:cubicBezTo>
                <a:cubicBezTo>
                  <a:pt x="20473" y="16400"/>
                  <a:pt x="21600" y="13673"/>
                  <a:pt x="21598" y="10789"/>
                </a:cubicBezTo>
                <a:cubicBezTo>
                  <a:pt x="21600" y="7908"/>
                  <a:pt x="20475" y="5203"/>
                  <a:pt x="18435" y="3163"/>
                </a:cubicBezTo>
                <a:cubicBezTo>
                  <a:pt x="16394" y="1125"/>
                  <a:pt x="13672" y="0"/>
                  <a:pt x="10788" y="0"/>
                </a:cubicBezTo>
                <a:close/>
                <a:moveTo>
                  <a:pt x="10788" y="910"/>
                </a:moveTo>
                <a:cubicBezTo>
                  <a:pt x="13430" y="910"/>
                  <a:pt x="15917" y="1922"/>
                  <a:pt x="17785" y="3791"/>
                </a:cubicBezTo>
                <a:cubicBezTo>
                  <a:pt x="19655" y="5660"/>
                  <a:pt x="20688" y="8148"/>
                  <a:pt x="20688" y="10789"/>
                </a:cubicBezTo>
                <a:cubicBezTo>
                  <a:pt x="20690" y="13434"/>
                  <a:pt x="19675" y="15916"/>
                  <a:pt x="17807" y="17787"/>
                </a:cubicBezTo>
                <a:cubicBezTo>
                  <a:pt x="15939" y="19656"/>
                  <a:pt x="13436" y="20690"/>
                  <a:pt x="10788" y="20690"/>
                </a:cubicBezTo>
                <a:cubicBezTo>
                  <a:pt x="5334" y="20690"/>
                  <a:pt x="910" y="16244"/>
                  <a:pt x="910" y="10789"/>
                </a:cubicBezTo>
                <a:cubicBezTo>
                  <a:pt x="910" y="5331"/>
                  <a:pt x="5333" y="910"/>
                  <a:pt x="10788" y="910"/>
                </a:cubicBezTo>
                <a:close/>
                <a:moveTo>
                  <a:pt x="10810" y="2080"/>
                </a:moveTo>
                <a:cubicBezTo>
                  <a:pt x="5991" y="2080"/>
                  <a:pt x="2080" y="5996"/>
                  <a:pt x="2080" y="10811"/>
                </a:cubicBezTo>
                <a:cubicBezTo>
                  <a:pt x="2080" y="12132"/>
                  <a:pt x="2437" y="13378"/>
                  <a:pt x="2989" y="14537"/>
                </a:cubicBezTo>
                <a:cubicBezTo>
                  <a:pt x="2956" y="14576"/>
                  <a:pt x="2914" y="14606"/>
                  <a:pt x="2881" y="14646"/>
                </a:cubicBezTo>
                <a:cubicBezTo>
                  <a:pt x="2721" y="14836"/>
                  <a:pt x="2733" y="15113"/>
                  <a:pt x="2924" y="15274"/>
                </a:cubicBezTo>
                <a:cubicBezTo>
                  <a:pt x="3009" y="15344"/>
                  <a:pt x="3124" y="15382"/>
                  <a:pt x="3228" y="15382"/>
                </a:cubicBezTo>
                <a:cubicBezTo>
                  <a:pt x="3322" y="15382"/>
                  <a:pt x="3409" y="15332"/>
                  <a:pt x="3488" y="15274"/>
                </a:cubicBezTo>
                <a:cubicBezTo>
                  <a:pt x="3847" y="15863"/>
                  <a:pt x="4136" y="16485"/>
                  <a:pt x="4636" y="16985"/>
                </a:cubicBezTo>
                <a:cubicBezTo>
                  <a:pt x="6286" y="18634"/>
                  <a:pt x="8474" y="19542"/>
                  <a:pt x="10810" y="19542"/>
                </a:cubicBezTo>
                <a:cubicBezTo>
                  <a:pt x="13141" y="19542"/>
                  <a:pt x="15333" y="18636"/>
                  <a:pt x="16983" y="16985"/>
                </a:cubicBezTo>
                <a:cubicBezTo>
                  <a:pt x="18632" y="15333"/>
                  <a:pt x="19561" y="13145"/>
                  <a:pt x="19561" y="10811"/>
                </a:cubicBezTo>
                <a:cubicBezTo>
                  <a:pt x="19561" y="8479"/>
                  <a:pt x="18634" y="6286"/>
                  <a:pt x="16983" y="4636"/>
                </a:cubicBezTo>
                <a:cubicBezTo>
                  <a:pt x="15333" y="2986"/>
                  <a:pt x="13143" y="2080"/>
                  <a:pt x="10810" y="2080"/>
                </a:cubicBezTo>
                <a:close/>
                <a:moveTo>
                  <a:pt x="10810" y="2990"/>
                </a:moveTo>
                <a:cubicBezTo>
                  <a:pt x="12900" y="2990"/>
                  <a:pt x="14874" y="3807"/>
                  <a:pt x="16355" y="5286"/>
                </a:cubicBezTo>
                <a:cubicBezTo>
                  <a:pt x="17833" y="6765"/>
                  <a:pt x="18652" y="8720"/>
                  <a:pt x="18652" y="10811"/>
                </a:cubicBezTo>
                <a:cubicBezTo>
                  <a:pt x="18652" y="12045"/>
                  <a:pt x="18298" y="13205"/>
                  <a:pt x="17763" y="14277"/>
                </a:cubicBezTo>
                <a:cubicBezTo>
                  <a:pt x="16063" y="12465"/>
                  <a:pt x="13779" y="11380"/>
                  <a:pt x="11308" y="11179"/>
                </a:cubicBezTo>
                <a:lnTo>
                  <a:pt x="11308" y="7388"/>
                </a:lnTo>
                <a:cubicBezTo>
                  <a:pt x="11308" y="7139"/>
                  <a:pt x="11102" y="6933"/>
                  <a:pt x="10853" y="6933"/>
                </a:cubicBezTo>
                <a:cubicBezTo>
                  <a:pt x="10604" y="6933"/>
                  <a:pt x="10398" y="7139"/>
                  <a:pt x="10398" y="7388"/>
                </a:cubicBezTo>
                <a:lnTo>
                  <a:pt x="10398" y="11114"/>
                </a:lnTo>
                <a:cubicBezTo>
                  <a:pt x="7850" y="11142"/>
                  <a:pt x="5464" y="12161"/>
                  <a:pt x="3639" y="13909"/>
                </a:cubicBezTo>
                <a:cubicBezTo>
                  <a:pt x="3224" y="12943"/>
                  <a:pt x="2989" y="11895"/>
                  <a:pt x="2989" y="10811"/>
                </a:cubicBezTo>
                <a:cubicBezTo>
                  <a:pt x="2988" y="6494"/>
                  <a:pt x="6489" y="2994"/>
                  <a:pt x="10810" y="2990"/>
                </a:cubicBezTo>
                <a:close/>
                <a:moveTo>
                  <a:pt x="10636" y="4160"/>
                </a:moveTo>
                <a:cubicBezTo>
                  <a:pt x="10510" y="4160"/>
                  <a:pt x="10398" y="4253"/>
                  <a:pt x="10398" y="4376"/>
                </a:cubicBezTo>
                <a:lnTo>
                  <a:pt x="10398" y="5416"/>
                </a:lnTo>
                <a:cubicBezTo>
                  <a:pt x="10398" y="5542"/>
                  <a:pt x="10510" y="5655"/>
                  <a:pt x="10636" y="5655"/>
                </a:cubicBezTo>
                <a:cubicBezTo>
                  <a:pt x="10762" y="5655"/>
                  <a:pt x="10853" y="5542"/>
                  <a:pt x="10853" y="5416"/>
                </a:cubicBezTo>
                <a:lnTo>
                  <a:pt x="10853" y="4376"/>
                </a:lnTo>
                <a:cubicBezTo>
                  <a:pt x="10853" y="4253"/>
                  <a:pt x="10759" y="4160"/>
                  <a:pt x="10636" y="4160"/>
                </a:cubicBezTo>
                <a:close/>
                <a:moveTo>
                  <a:pt x="9185" y="4853"/>
                </a:moveTo>
                <a:cubicBezTo>
                  <a:pt x="9064" y="4883"/>
                  <a:pt x="8980" y="5013"/>
                  <a:pt x="9012" y="5135"/>
                </a:cubicBezTo>
                <a:lnTo>
                  <a:pt x="9293" y="6131"/>
                </a:lnTo>
                <a:cubicBezTo>
                  <a:pt x="9319" y="6232"/>
                  <a:pt x="9411" y="6305"/>
                  <a:pt x="9510" y="6305"/>
                </a:cubicBezTo>
                <a:cubicBezTo>
                  <a:pt x="9530" y="6305"/>
                  <a:pt x="9533" y="6309"/>
                  <a:pt x="9553" y="6305"/>
                </a:cubicBezTo>
                <a:cubicBezTo>
                  <a:pt x="9675" y="6271"/>
                  <a:pt x="9757" y="6144"/>
                  <a:pt x="9727" y="6023"/>
                </a:cubicBezTo>
                <a:lnTo>
                  <a:pt x="9445" y="5026"/>
                </a:lnTo>
                <a:cubicBezTo>
                  <a:pt x="9412" y="4907"/>
                  <a:pt x="9306" y="4824"/>
                  <a:pt x="9185" y="4853"/>
                </a:cubicBezTo>
                <a:close/>
                <a:moveTo>
                  <a:pt x="12348" y="4853"/>
                </a:moveTo>
                <a:cubicBezTo>
                  <a:pt x="12226" y="4820"/>
                  <a:pt x="12097" y="4907"/>
                  <a:pt x="12066" y="5026"/>
                </a:cubicBezTo>
                <a:lnTo>
                  <a:pt x="11784" y="6023"/>
                </a:lnTo>
                <a:cubicBezTo>
                  <a:pt x="11751" y="6141"/>
                  <a:pt x="11839" y="6251"/>
                  <a:pt x="11958" y="6283"/>
                </a:cubicBezTo>
                <a:cubicBezTo>
                  <a:pt x="11978" y="6289"/>
                  <a:pt x="11981" y="6305"/>
                  <a:pt x="12001" y="6305"/>
                </a:cubicBezTo>
                <a:cubicBezTo>
                  <a:pt x="12101" y="6305"/>
                  <a:pt x="12213" y="6233"/>
                  <a:pt x="12239" y="6131"/>
                </a:cubicBezTo>
                <a:lnTo>
                  <a:pt x="12499" y="5135"/>
                </a:lnTo>
                <a:cubicBezTo>
                  <a:pt x="12532" y="5015"/>
                  <a:pt x="12469" y="4884"/>
                  <a:pt x="12348" y="4853"/>
                </a:cubicBezTo>
                <a:close/>
                <a:moveTo>
                  <a:pt x="7734" y="5568"/>
                </a:moveTo>
                <a:cubicBezTo>
                  <a:pt x="7626" y="5629"/>
                  <a:pt x="7583" y="5785"/>
                  <a:pt x="7647" y="5893"/>
                </a:cubicBezTo>
                <a:lnTo>
                  <a:pt x="8167" y="6781"/>
                </a:lnTo>
                <a:cubicBezTo>
                  <a:pt x="8209" y="6852"/>
                  <a:pt x="8285" y="6889"/>
                  <a:pt x="8362" y="6889"/>
                </a:cubicBezTo>
                <a:cubicBezTo>
                  <a:pt x="8399" y="6889"/>
                  <a:pt x="8435" y="6887"/>
                  <a:pt x="8470" y="6868"/>
                </a:cubicBezTo>
                <a:cubicBezTo>
                  <a:pt x="8578" y="6806"/>
                  <a:pt x="8619" y="6652"/>
                  <a:pt x="8557" y="6543"/>
                </a:cubicBezTo>
                <a:lnTo>
                  <a:pt x="8037" y="5655"/>
                </a:lnTo>
                <a:cubicBezTo>
                  <a:pt x="7975" y="5546"/>
                  <a:pt x="7842" y="5504"/>
                  <a:pt x="7734" y="5568"/>
                </a:cubicBezTo>
                <a:close/>
                <a:moveTo>
                  <a:pt x="14016" y="5568"/>
                </a:moveTo>
                <a:cubicBezTo>
                  <a:pt x="13908" y="5506"/>
                  <a:pt x="13776" y="5550"/>
                  <a:pt x="13712" y="5655"/>
                </a:cubicBezTo>
                <a:lnTo>
                  <a:pt x="13193" y="6543"/>
                </a:lnTo>
                <a:cubicBezTo>
                  <a:pt x="13131" y="6651"/>
                  <a:pt x="13172" y="6806"/>
                  <a:pt x="13279" y="6868"/>
                </a:cubicBezTo>
                <a:cubicBezTo>
                  <a:pt x="13316" y="6887"/>
                  <a:pt x="13347" y="6889"/>
                  <a:pt x="13387" y="6889"/>
                </a:cubicBezTo>
                <a:cubicBezTo>
                  <a:pt x="13465" y="6889"/>
                  <a:pt x="13540" y="6852"/>
                  <a:pt x="13582" y="6781"/>
                </a:cubicBezTo>
                <a:lnTo>
                  <a:pt x="14102" y="5893"/>
                </a:lnTo>
                <a:cubicBezTo>
                  <a:pt x="14164" y="5784"/>
                  <a:pt x="14124" y="5630"/>
                  <a:pt x="14016" y="5568"/>
                </a:cubicBezTo>
                <a:close/>
                <a:moveTo>
                  <a:pt x="6304" y="6305"/>
                </a:moveTo>
                <a:cubicBezTo>
                  <a:pt x="6215" y="6392"/>
                  <a:pt x="6215" y="6540"/>
                  <a:pt x="6304" y="6629"/>
                </a:cubicBezTo>
                <a:lnTo>
                  <a:pt x="7040" y="7344"/>
                </a:lnTo>
                <a:cubicBezTo>
                  <a:pt x="7084" y="7390"/>
                  <a:pt x="7132" y="7431"/>
                  <a:pt x="7192" y="7431"/>
                </a:cubicBezTo>
                <a:cubicBezTo>
                  <a:pt x="7249" y="7431"/>
                  <a:pt x="7300" y="7390"/>
                  <a:pt x="7344" y="7344"/>
                </a:cubicBezTo>
                <a:cubicBezTo>
                  <a:pt x="7432" y="7256"/>
                  <a:pt x="7432" y="7127"/>
                  <a:pt x="7344" y="7041"/>
                </a:cubicBezTo>
                <a:lnTo>
                  <a:pt x="6629" y="6305"/>
                </a:lnTo>
                <a:cubicBezTo>
                  <a:pt x="6540" y="6215"/>
                  <a:pt x="6391" y="6215"/>
                  <a:pt x="6304" y="6305"/>
                </a:cubicBezTo>
                <a:close/>
                <a:moveTo>
                  <a:pt x="15359" y="6305"/>
                </a:moveTo>
                <a:lnTo>
                  <a:pt x="14622" y="7041"/>
                </a:lnTo>
                <a:cubicBezTo>
                  <a:pt x="14534" y="7129"/>
                  <a:pt x="14534" y="7257"/>
                  <a:pt x="14622" y="7344"/>
                </a:cubicBezTo>
                <a:cubicBezTo>
                  <a:pt x="14667" y="7388"/>
                  <a:pt x="14715" y="7431"/>
                  <a:pt x="14774" y="7431"/>
                </a:cubicBezTo>
                <a:cubicBezTo>
                  <a:pt x="14832" y="7431"/>
                  <a:pt x="14903" y="7388"/>
                  <a:pt x="14947" y="7344"/>
                </a:cubicBezTo>
                <a:lnTo>
                  <a:pt x="15662" y="6629"/>
                </a:lnTo>
                <a:cubicBezTo>
                  <a:pt x="15750" y="6540"/>
                  <a:pt x="15750" y="6393"/>
                  <a:pt x="15662" y="6305"/>
                </a:cubicBezTo>
                <a:cubicBezTo>
                  <a:pt x="15574" y="6216"/>
                  <a:pt x="15446" y="6216"/>
                  <a:pt x="15359" y="6305"/>
                </a:cubicBezTo>
                <a:close/>
                <a:moveTo>
                  <a:pt x="5199" y="7648"/>
                </a:moveTo>
                <a:cubicBezTo>
                  <a:pt x="5091" y="7585"/>
                  <a:pt x="4935" y="7627"/>
                  <a:pt x="4874" y="7734"/>
                </a:cubicBezTo>
                <a:cubicBezTo>
                  <a:pt x="4812" y="7843"/>
                  <a:pt x="4853" y="7976"/>
                  <a:pt x="4961" y="8038"/>
                </a:cubicBezTo>
                <a:lnTo>
                  <a:pt x="5849" y="8558"/>
                </a:lnTo>
                <a:cubicBezTo>
                  <a:pt x="5884" y="8577"/>
                  <a:pt x="5942" y="8601"/>
                  <a:pt x="5979" y="8601"/>
                </a:cubicBezTo>
                <a:cubicBezTo>
                  <a:pt x="6056" y="8601"/>
                  <a:pt x="6132" y="8543"/>
                  <a:pt x="6174" y="8471"/>
                </a:cubicBezTo>
                <a:cubicBezTo>
                  <a:pt x="6235" y="8361"/>
                  <a:pt x="6195" y="8229"/>
                  <a:pt x="6087" y="8168"/>
                </a:cubicBezTo>
                <a:lnTo>
                  <a:pt x="5199" y="7648"/>
                </a:lnTo>
                <a:close/>
                <a:moveTo>
                  <a:pt x="16269" y="7648"/>
                </a:moveTo>
                <a:lnTo>
                  <a:pt x="15359" y="8168"/>
                </a:lnTo>
                <a:cubicBezTo>
                  <a:pt x="15251" y="8229"/>
                  <a:pt x="15209" y="8384"/>
                  <a:pt x="15272" y="8493"/>
                </a:cubicBezTo>
                <a:cubicBezTo>
                  <a:pt x="15312" y="8564"/>
                  <a:pt x="15389" y="8601"/>
                  <a:pt x="15467" y="8601"/>
                </a:cubicBezTo>
                <a:cubicBezTo>
                  <a:pt x="15507" y="8601"/>
                  <a:pt x="15562" y="8578"/>
                  <a:pt x="15597" y="8558"/>
                </a:cubicBezTo>
                <a:lnTo>
                  <a:pt x="16485" y="8038"/>
                </a:lnTo>
                <a:cubicBezTo>
                  <a:pt x="16594" y="7975"/>
                  <a:pt x="16633" y="7843"/>
                  <a:pt x="16572" y="7734"/>
                </a:cubicBezTo>
                <a:cubicBezTo>
                  <a:pt x="16510" y="7627"/>
                  <a:pt x="16376" y="7585"/>
                  <a:pt x="16269" y="7648"/>
                </a:cubicBezTo>
                <a:close/>
                <a:moveTo>
                  <a:pt x="4441" y="9013"/>
                </a:moveTo>
                <a:cubicBezTo>
                  <a:pt x="4322" y="8984"/>
                  <a:pt x="4192" y="9065"/>
                  <a:pt x="4159" y="9186"/>
                </a:cubicBezTo>
                <a:cubicBezTo>
                  <a:pt x="4128" y="9305"/>
                  <a:pt x="4211" y="9413"/>
                  <a:pt x="4333" y="9446"/>
                </a:cubicBezTo>
                <a:lnTo>
                  <a:pt x="5329" y="9728"/>
                </a:lnTo>
                <a:cubicBezTo>
                  <a:pt x="5349" y="9735"/>
                  <a:pt x="5353" y="9728"/>
                  <a:pt x="5372" y="9728"/>
                </a:cubicBezTo>
                <a:cubicBezTo>
                  <a:pt x="5471" y="9728"/>
                  <a:pt x="5585" y="9656"/>
                  <a:pt x="5611" y="9554"/>
                </a:cubicBezTo>
                <a:cubicBezTo>
                  <a:pt x="5644" y="9432"/>
                  <a:pt x="5556" y="9328"/>
                  <a:pt x="5437" y="9294"/>
                </a:cubicBezTo>
                <a:lnTo>
                  <a:pt x="4441" y="9013"/>
                </a:lnTo>
                <a:close/>
                <a:moveTo>
                  <a:pt x="17113" y="9013"/>
                </a:moveTo>
                <a:lnTo>
                  <a:pt x="16117" y="9294"/>
                </a:lnTo>
                <a:cubicBezTo>
                  <a:pt x="15995" y="9328"/>
                  <a:pt x="15913" y="9434"/>
                  <a:pt x="15944" y="9554"/>
                </a:cubicBezTo>
                <a:cubicBezTo>
                  <a:pt x="15970" y="9655"/>
                  <a:pt x="16061" y="9728"/>
                  <a:pt x="16160" y="9728"/>
                </a:cubicBezTo>
                <a:cubicBezTo>
                  <a:pt x="16180" y="9728"/>
                  <a:pt x="16208" y="9733"/>
                  <a:pt x="16225" y="9728"/>
                </a:cubicBezTo>
                <a:lnTo>
                  <a:pt x="17222" y="9446"/>
                </a:lnTo>
                <a:cubicBezTo>
                  <a:pt x="17344" y="9413"/>
                  <a:pt x="17426" y="9307"/>
                  <a:pt x="17395" y="9186"/>
                </a:cubicBezTo>
                <a:cubicBezTo>
                  <a:pt x="17362" y="9067"/>
                  <a:pt x="17237" y="8984"/>
                  <a:pt x="17113" y="9013"/>
                </a:cubicBezTo>
                <a:close/>
                <a:moveTo>
                  <a:pt x="4376" y="11092"/>
                </a:moveTo>
                <a:cubicBezTo>
                  <a:pt x="4250" y="11092"/>
                  <a:pt x="4159" y="11204"/>
                  <a:pt x="4159" y="11331"/>
                </a:cubicBezTo>
                <a:cubicBezTo>
                  <a:pt x="4159" y="11453"/>
                  <a:pt x="4250" y="11547"/>
                  <a:pt x="4376" y="11547"/>
                </a:cubicBezTo>
                <a:lnTo>
                  <a:pt x="5416" y="11547"/>
                </a:lnTo>
                <a:cubicBezTo>
                  <a:pt x="5540" y="11547"/>
                  <a:pt x="5654" y="11453"/>
                  <a:pt x="5654" y="11331"/>
                </a:cubicBezTo>
                <a:cubicBezTo>
                  <a:pt x="5654" y="11204"/>
                  <a:pt x="5542" y="11092"/>
                  <a:pt x="5416" y="11092"/>
                </a:cubicBezTo>
                <a:lnTo>
                  <a:pt x="4376" y="11092"/>
                </a:lnTo>
                <a:close/>
                <a:moveTo>
                  <a:pt x="16160" y="11092"/>
                </a:moveTo>
                <a:cubicBezTo>
                  <a:pt x="16035" y="11093"/>
                  <a:pt x="15944" y="11184"/>
                  <a:pt x="15944" y="11309"/>
                </a:cubicBezTo>
                <a:cubicBezTo>
                  <a:pt x="15944" y="11434"/>
                  <a:pt x="16035" y="11547"/>
                  <a:pt x="16160" y="11547"/>
                </a:cubicBezTo>
                <a:cubicBezTo>
                  <a:pt x="16160" y="11547"/>
                  <a:pt x="17200" y="11547"/>
                  <a:pt x="17200" y="11547"/>
                </a:cubicBezTo>
                <a:cubicBezTo>
                  <a:pt x="17325" y="11547"/>
                  <a:pt x="17438" y="11434"/>
                  <a:pt x="17438" y="11309"/>
                </a:cubicBezTo>
                <a:cubicBezTo>
                  <a:pt x="17438" y="11185"/>
                  <a:pt x="17325" y="11092"/>
                  <a:pt x="17200" y="11092"/>
                </a:cubicBezTo>
                <a:lnTo>
                  <a:pt x="16160" y="11092"/>
                </a:lnTo>
                <a:close/>
                <a:moveTo>
                  <a:pt x="10398" y="12024"/>
                </a:moveTo>
                <a:lnTo>
                  <a:pt x="10398" y="13216"/>
                </a:lnTo>
                <a:cubicBezTo>
                  <a:pt x="9631" y="13289"/>
                  <a:pt x="9012" y="13903"/>
                  <a:pt x="9012" y="14689"/>
                </a:cubicBezTo>
                <a:cubicBezTo>
                  <a:pt x="9012" y="15472"/>
                  <a:pt x="9635" y="16064"/>
                  <a:pt x="10398" y="16140"/>
                </a:cubicBezTo>
                <a:lnTo>
                  <a:pt x="10398" y="17744"/>
                </a:lnTo>
                <a:cubicBezTo>
                  <a:pt x="10398" y="17993"/>
                  <a:pt x="10604" y="18199"/>
                  <a:pt x="10853" y="18199"/>
                </a:cubicBezTo>
                <a:cubicBezTo>
                  <a:pt x="11102" y="18199"/>
                  <a:pt x="11308" y="17993"/>
                  <a:pt x="11308" y="17744"/>
                </a:cubicBezTo>
                <a:lnTo>
                  <a:pt x="11308" y="15880"/>
                </a:lnTo>
                <a:cubicBezTo>
                  <a:pt x="11720" y="15610"/>
                  <a:pt x="12044" y="15218"/>
                  <a:pt x="12044" y="14689"/>
                </a:cubicBezTo>
                <a:cubicBezTo>
                  <a:pt x="12044" y="14162"/>
                  <a:pt x="11717" y="13768"/>
                  <a:pt x="11308" y="13497"/>
                </a:cubicBezTo>
                <a:lnTo>
                  <a:pt x="11308" y="12089"/>
                </a:lnTo>
                <a:cubicBezTo>
                  <a:pt x="13586" y="12292"/>
                  <a:pt x="15701" y="13322"/>
                  <a:pt x="17243" y="15036"/>
                </a:cubicBezTo>
                <a:cubicBezTo>
                  <a:pt x="16951" y="15480"/>
                  <a:pt x="16740" y="15972"/>
                  <a:pt x="16355" y="16357"/>
                </a:cubicBezTo>
                <a:cubicBezTo>
                  <a:pt x="14876" y="17838"/>
                  <a:pt x="12900" y="18654"/>
                  <a:pt x="10810" y="18654"/>
                </a:cubicBezTo>
                <a:cubicBezTo>
                  <a:pt x="8716" y="18654"/>
                  <a:pt x="6764" y="17838"/>
                  <a:pt x="5286" y="16357"/>
                </a:cubicBezTo>
                <a:cubicBezTo>
                  <a:pt x="4794" y="15866"/>
                  <a:pt x="4498" y="15253"/>
                  <a:pt x="4159" y="14667"/>
                </a:cubicBezTo>
                <a:cubicBezTo>
                  <a:pt x="5828" y="13014"/>
                  <a:pt x="8029" y="12053"/>
                  <a:pt x="10398" y="12024"/>
                </a:cubicBezTo>
                <a:close/>
                <a:moveTo>
                  <a:pt x="10528" y="14082"/>
                </a:moveTo>
                <a:cubicBezTo>
                  <a:pt x="10865" y="14082"/>
                  <a:pt x="11135" y="14352"/>
                  <a:pt x="11135" y="14689"/>
                </a:cubicBezTo>
                <a:cubicBezTo>
                  <a:pt x="11135" y="15026"/>
                  <a:pt x="10865" y="15295"/>
                  <a:pt x="10528" y="15295"/>
                </a:cubicBezTo>
                <a:cubicBezTo>
                  <a:pt x="10191" y="15295"/>
                  <a:pt x="9921" y="15026"/>
                  <a:pt x="9921" y="14689"/>
                </a:cubicBezTo>
                <a:cubicBezTo>
                  <a:pt x="9921" y="14352"/>
                  <a:pt x="10191" y="14082"/>
                  <a:pt x="10528" y="14082"/>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Tree>
    <p:extLst>
      <p:ext uri="{BB962C8B-B14F-4D97-AF65-F5344CB8AC3E}">
        <p14:creationId xmlns:p14="http://schemas.microsoft.com/office/powerpoint/2010/main" val="4281146952"/>
      </p:ext>
    </p:extLst>
  </p:cSld>
  <p:clrMapOvr>
    <a:masterClrMapping/>
  </p:clrMapOvr>
  <p:transition spd="slow">
    <p:push dir="u"/>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Steps Infographic</a:t>
            </a:r>
          </a:p>
        </p:txBody>
      </p:sp>
      <p:grpSp>
        <p:nvGrpSpPr>
          <p:cNvPr id="4" name="Group 3"/>
          <p:cNvGrpSpPr/>
          <p:nvPr/>
        </p:nvGrpSpPr>
        <p:grpSpPr>
          <a:xfrm>
            <a:off x="2918537" y="1441469"/>
            <a:ext cx="3293288" cy="3292248"/>
            <a:chOff x="2918537" y="1441469"/>
            <a:chExt cx="3293288" cy="3292248"/>
          </a:xfrm>
        </p:grpSpPr>
        <p:sp>
          <p:nvSpPr>
            <p:cNvPr id="28" name="Donut 27"/>
            <p:cNvSpPr/>
            <p:nvPr/>
          </p:nvSpPr>
          <p:spPr bwMode="auto">
            <a:xfrm>
              <a:off x="3221932" y="1743456"/>
              <a:ext cx="2700138" cy="2700136"/>
            </a:xfrm>
            <a:prstGeom prst="donut">
              <a:avLst>
                <a:gd name="adj" fmla="val 1546"/>
              </a:avLst>
            </a:prstGeom>
            <a:solidFill>
              <a:schemeClr val="bg1">
                <a:lumMod val="50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0" name="Freeform 19"/>
            <p:cNvSpPr>
              <a:spLocks/>
            </p:cNvSpPr>
            <p:nvPr/>
          </p:nvSpPr>
          <p:spPr bwMode="auto">
            <a:xfrm>
              <a:off x="4658737" y="1441744"/>
              <a:ext cx="830930" cy="829740"/>
            </a:xfrm>
            <a:custGeom>
              <a:avLst/>
              <a:gdLst>
                <a:gd name="connsiteX0" fmla="*/ 344376 w 686804"/>
                <a:gd name="connsiteY0" fmla="*/ 0 h 685822"/>
                <a:gd name="connsiteX1" fmla="*/ 585593 w 686804"/>
                <a:gd name="connsiteY1" fmla="*/ 101244 h 685822"/>
                <a:gd name="connsiteX2" fmla="*/ 654512 w 686804"/>
                <a:gd name="connsiteY2" fmla="*/ 198438 h 685822"/>
                <a:gd name="connsiteX3" fmla="*/ 654772 w 686804"/>
                <a:gd name="connsiteY3" fmla="*/ 198438 h 685822"/>
                <a:gd name="connsiteX4" fmla="*/ 660858 w 686804"/>
                <a:gd name="connsiteY4" fmla="*/ 474730 h 685822"/>
                <a:gd name="connsiteX5" fmla="*/ 654772 w 686804"/>
                <a:gd name="connsiteY5" fmla="*/ 488951 h 685822"/>
                <a:gd name="connsiteX6" fmla="*/ 654512 w 686804"/>
                <a:gd name="connsiteY6" fmla="*/ 488951 h 685822"/>
                <a:gd name="connsiteX7" fmla="*/ 585593 w 686804"/>
                <a:gd name="connsiteY7" fmla="*/ 585873 h 685822"/>
                <a:gd name="connsiteX8" fmla="*/ 101131 w 686804"/>
                <a:gd name="connsiteY8" fmla="*/ 585873 h 685822"/>
                <a:gd name="connsiteX9" fmla="*/ 32212 w 686804"/>
                <a:gd name="connsiteY9" fmla="*/ 488951 h 685822"/>
                <a:gd name="connsiteX10" fmla="*/ 31953 w 686804"/>
                <a:gd name="connsiteY10" fmla="*/ 488951 h 685822"/>
                <a:gd name="connsiteX11" fmla="*/ 31953 w 686804"/>
                <a:gd name="connsiteY11" fmla="*/ 198438 h 685822"/>
                <a:gd name="connsiteX12" fmla="*/ 32212 w 686804"/>
                <a:gd name="connsiteY12" fmla="*/ 198438 h 685822"/>
                <a:gd name="connsiteX13" fmla="*/ 101131 w 686804"/>
                <a:gd name="connsiteY13" fmla="*/ 101244 h 685822"/>
                <a:gd name="connsiteX14" fmla="*/ 344376 w 686804"/>
                <a:gd name="connsiteY14" fmla="*/ 0 h 685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6804" h="685822">
                  <a:moveTo>
                    <a:pt x="344376" y="0"/>
                  </a:moveTo>
                  <a:cubicBezTo>
                    <a:pt x="431538" y="0"/>
                    <a:pt x="518701" y="34423"/>
                    <a:pt x="585593" y="101244"/>
                  </a:cubicBezTo>
                  <a:cubicBezTo>
                    <a:pt x="615998" y="129592"/>
                    <a:pt x="638296" y="161990"/>
                    <a:pt x="654512" y="198438"/>
                  </a:cubicBezTo>
                  <a:lnTo>
                    <a:pt x="654772" y="198438"/>
                  </a:lnTo>
                  <a:cubicBezTo>
                    <a:pt x="695346" y="285795"/>
                    <a:pt x="697375" y="387373"/>
                    <a:pt x="660858" y="474730"/>
                  </a:cubicBezTo>
                  <a:cubicBezTo>
                    <a:pt x="658829" y="480825"/>
                    <a:pt x="656801" y="484888"/>
                    <a:pt x="654772" y="488951"/>
                  </a:cubicBezTo>
                  <a:lnTo>
                    <a:pt x="654512" y="488951"/>
                  </a:lnTo>
                  <a:cubicBezTo>
                    <a:pt x="638296" y="525297"/>
                    <a:pt x="615998" y="557604"/>
                    <a:pt x="585593" y="585873"/>
                  </a:cubicBezTo>
                  <a:cubicBezTo>
                    <a:pt x="451808" y="719139"/>
                    <a:pt x="234916" y="719139"/>
                    <a:pt x="101131" y="585873"/>
                  </a:cubicBezTo>
                  <a:cubicBezTo>
                    <a:pt x="70726" y="557604"/>
                    <a:pt x="48428" y="525297"/>
                    <a:pt x="32212" y="488951"/>
                  </a:cubicBezTo>
                  <a:lnTo>
                    <a:pt x="31953" y="488951"/>
                  </a:lnTo>
                  <a:cubicBezTo>
                    <a:pt x="-10650" y="397531"/>
                    <a:pt x="-10650" y="289858"/>
                    <a:pt x="31953" y="198438"/>
                  </a:cubicBezTo>
                  <a:lnTo>
                    <a:pt x="32212" y="198438"/>
                  </a:lnTo>
                  <a:cubicBezTo>
                    <a:pt x="48428" y="161990"/>
                    <a:pt x="70726" y="129592"/>
                    <a:pt x="101131" y="101244"/>
                  </a:cubicBezTo>
                  <a:cubicBezTo>
                    <a:pt x="168023" y="34423"/>
                    <a:pt x="255186" y="0"/>
                    <a:pt x="344376" y="0"/>
                  </a:cubicBezTo>
                  <a:close/>
                </a:path>
              </a:pathLst>
            </a:custGeom>
            <a:solidFill>
              <a:schemeClr val="accent2"/>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21" name="Freeform 20"/>
            <p:cNvSpPr>
              <a:spLocks/>
            </p:cNvSpPr>
            <p:nvPr/>
          </p:nvSpPr>
          <p:spPr bwMode="auto">
            <a:xfrm>
              <a:off x="3640782" y="1441469"/>
              <a:ext cx="830292" cy="830018"/>
            </a:xfrm>
            <a:custGeom>
              <a:avLst/>
              <a:gdLst>
                <a:gd name="connsiteX0" fmla="*/ 308822 w 686277"/>
                <a:gd name="connsiteY0" fmla="*/ 1696 h 686051"/>
                <a:gd name="connsiteX1" fmla="*/ 585608 w 686277"/>
                <a:gd name="connsiteY1" fmla="*/ 100992 h 686051"/>
                <a:gd name="connsiteX2" fmla="*/ 654527 w 686277"/>
                <a:gd name="connsiteY2" fmla="*/ 198667 h 686051"/>
                <a:gd name="connsiteX3" fmla="*/ 653862 w 686277"/>
                <a:gd name="connsiteY3" fmla="*/ 198667 h 686051"/>
                <a:gd name="connsiteX4" fmla="*/ 686277 w 686277"/>
                <a:gd name="connsiteY4" fmla="*/ 342908 h 686051"/>
                <a:gd name="connsiteX5" fmla="*/ 653862 w 686277"/>
                <a:gd name="connsiteY5" fmla="*/ 489180 h 686051"/>
                <a:gd name="connsiteX6" fmla="*/ 654527 w 686277"/>
                <a:gd name="connsiteY6" fmla="*/ 489180 h 686051"/>
                <a:gd name="connsiteX7" fmla="*/ 585608 w 686277"/>
                <a:gd name="connsiteY7" fmla="*/ 586102 h 686051"/>
                <a:gd name="connsiteX8" fmla="*/ 101146 w 686277"/>
                <a:gd name="connsiteY8" fmla="*/ 586102 h 686051"/>
                <a:gd name="connsiteX9" fmla="*/ 32227 w 686277"/>
                <a:gd name="connsiteY9" fmla="*/ 489180 h 686051"/>
                <a:gd name="connsiteX10" fmla="*/ 31908 w 686277"/>
                <a:gd name="connsiteY10" fmla="*/ 489180 h 686051"/>
                <a:gd name="connsiteX11" fmla="*/ 31908 w 686277"/>
                <a:gd name="connsiteY11" fmla="*/ 198667 h 686051"/>
                <a:gd name="connsiteX12" fmla="*/ 32227 w 686277"/>
                <a:gd name="connsiteY12" fmla="*/ 198667 h 686051"/>
                <a:gd name="connsiteX13" fmla="*/ 101146 w 686277"/>
                <a:gd name="connsiteY13" fmla="*/ 100992 h 686051"/>
                <a:gd name="connsiteX14" fmla="*/ 212633 w 686277"/>
                <a:gd name="connsiteY14" fmla="*/ 25701 h 686051"/>
                <a:gd name="connsiteX15" fmla="*/ 308822 w 686277"/>
                <a:gd name="connsiteY15" fmla="*/ 1696 h 686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6277" h="686051">
                  <a:moveTo>
                    <a:pt x="308822" y="1696"/>
                  </a:moveTo>
                  <a:cubicBezTo>
                    <a:pt x="407355" y="-8129"/>
                    <a:pt x="509594" y="24684"/>
                    <a:pt x="585608" y="100992"/>
                  </a:cubicBezTo>
                  <a:cubicBezTo>
                    <a:pt x="616013" y="129481"/>
                    <a:pt x="638311" y="162039"/>
                    <a:pt x="654527" y="198667"/>
                  </a:cubicBezTo>
                  <a:lnTo>
                    <a:pt x="653862" y="198667"/>
                  </a:lnTo>
                  <a:cubicBezTo>
                    <a:pt x="676147" y="243361"/>
                    <a:pt x="686277" y="294150"/>
                    <a:pt x="686277" y="342908"/>
                  </a:cubicBezTo>
                  <a:cubicBezTo>
                    <a:pt x="686277" y="393697"/>
                    <a:pt x="676147" y="442454"/>
                    <a:pt x="653862" y="489180"/>
                  </a:cubicBezTo>
                  <a:lnTo>
                    <a:pt x="654527" y="489180"/>
                  </a:lnTo>
                  <a:cubicBezTo>
                    <a:pt x="638311" y="523506"/>
                    <a:pt x="616013" y="557833"/>
                    <a:pt x="585608" y="586102"/>
                  </a:cubicBezTo>
                  <a:cubicBezTo>
                    <a:pt x="451823" y="719368"/>
                    <a:pt x="234931" y="719368"/>
                    <a:pt x="101146" y="586102"/>
                  </a:cubicBezTo>
                  <a:cubicBezTo>
                    <a:pt x="70741" y="557833"/>
                    <a:pt x="48443" y="523506"/>
                    <a:pt x="32227" y="489180"/>
                  </a:cubicBezTo>
                  <a:lnTo>
                    <a:pt x="31908" y="489180"/>
                  </a:lnTo>
                  <a:cubicBezTo>
                    <a:pt x="-10636" y="397760"/>
                    <a:pt x="-10636" y="290087"/>
                    <a:pt x="31908" y="198667"/>
                  </a:cubicBezTo>
                  <a:lnTo>
                    <a:pt x="32227" y="198667"/>
                  </a:lnTo>
                  <a:cubicBezTo>
                    <a:pt x="48443" y="162039"/>
                    <a:pt x="70741" y="129481"/>
                    <a:pt x="101146" y="100992"/>
                  </a:cubicBezTo>
                  <a:cubicBezTo>
                    <a:pt x="133579" y="66399"/>
                    <a:pt x="172092" y="41980"/>
                    <a:pt x="212633" y="25701"/>
                  </a:cubicBezTo>
                  <a:cubicBezTo>
                    <a:pt x="243545" y="12983"/>
                    <a:pt x="275978" y="4971"/>
                    <a:pt x="308822" y="1696"/>
                  </a:cubicBezTo>
                  <a:close/>
                </a:path>
              </a:pathLst>
            </a:custGeom>
            <a:solidFill>
              <a:schemeClr val="accent1"/>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22" name="Freeform 21"/>
            <p:cNvSpPr>
              <a:spLocks/>
            </p:cNvSpPr>
            <p:nvPr/>
          </p:nvSpPr>
          <p:spPr bwMode="auto">
            <a:xfrm>
              <a:off x="5380895" y="2161983"/>
              <a:ext cx="830930" cy="831662"/>
            </a:xfrm>
            <a:custGeom>
              <a:avLst/>
              <a:gdLst>
                <a:gd name="connsiteX0" fmla="*/ 32212 w 686804"/>
                <a:gd name="connsiteY0" fmla="*/ 490539 h 687410"/>
                <a:gd name="connsiteX1" fmla="*/ 654512 w 686804"/>
                <a:gd name="connsiteY1" fmla="*/ 490539 h 687410"/>
                <a:gd name="connsiteX2" fmla="*/ 585593 w 686804"/>
                <a:gd name="connsiteY2" fmla="*/ 587461 h 687410"/>
                <a:gd name="connsiteX3" fmla="*/ 99104 w 686804"/>
                <a:gd name="connsiteY3" fmla="*/ 587461 h 687410"/>
                <a:gd name="connsiteX4" fmla="*/ 32212 w 686804"/>
                <a:gd name="connsiteY4" fmla="*/ 490539 h 687410"/>
                <a:gd name="connsiteX5" fmla="*/ 342348 w 686804"/>
                <a:gd name="connsiteY5" fmla="*/ 0 h 687410"/>
                <a:gd name="connsiteX6" fmla="*/ 585593 w 686804"/>
                <a:gd name="connsiteY6" fmla="*/ 99439 h 687410"/>
                <a:gd name="connsiteX7" fmla="*/ 654512 w 686804"/>
                <a:gd name="connsiteY7" fmla="*/ 196850 h 687410"/>
                <a:gd name="connsiteX8" fmla="*/ 654772 w 686804"/>
                <a:gd name="connsiteY8" fmla="*/ 196850 h 687410"/>
                <a:gd name="connsiteX9" fmla="*/ 660858 w 686804"/>
                <a:gd name="connsiteY9" fmla="*/ 476262 h 687410"/>
                <a:gd name="connsiteX10" fmla="*/ 654772 w 686804"/>
                <a:gd name="connsiteY10" fmla="*/ 490538 h 687410"/>
                <a:gd name="connsiteX11" fmla="*/ 31953 w 686804"/>
                <a:gd name="connsiteY11" fmla="*/ 490538 h 687410"/>
                <a:gd name="connsiteX12" fmla="*/ 31953 w 686804"/>
                <a:gd name="connsiteY12" fmla="*/ 196850 h 687410"/>
                <a:gd name="connsiteX13" fmla="*/ 32212 w 686804"/>
                <a:gd name="connsiteY13" fmla="*/ 196850 h 687410"/>
                <a:gd name="connsiteX14" fmla="*/ 99104 w 686804"/>
                <a:gd name="connsiteY14" fmla="*/ 99439 h 687410"/>
                <a:gd name="connsiteX15" fmla="*/ 342348 w 686804"/>
                <a:gd name="connsiteY15" fmla="*/ 0 h 6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6804" h="687410">
                  <a:moveTo>
                    <a:pt x="32212" y="490539"/>
                  </a:moveTo>
                  <a:cubicBezTo>
                    <a:pt x="32212" y="490539"/>
                    <a:pt x="32212" y="490539"/>
                    <a:pt x="654512" y="490539"/>
                  </a:cubicBezTo>
                  <a:cubicBezTo>
                    <a:pt x="638296" y="524866"/>
                    <a:pt x="613971" y="557173"/>
                    <a:pt x="585593" y="587461"/>
                  </a:cubicBezTo>
                  <a:cubicBezTo>
                    <a:pt x="451808" y="720727"/>
                    <a:pt x="234916" y="720727"/>
                    <a:pt x="99104" y="587461"/>
                  </a:cubicBezTo>
                  <a:cubicBezTo>
                    <a:pt x="70726" y="557173"/>
                    <a:pt x="48428" y="524866"/>
                    <a:pt x="32212" y="490539"/>
                  </a:cubicBezTo>
                  <a:close/>
                  <a:moveTo>
                    <a:pt x="342348" y="0"/>
                  </a:moveTo>
                  <a:cubicBezTo>
                    <a:pt x="431538" y="0"/>
                    <a:pt x="518701" y="32470"/>
                    <a:pt x="585593" y="99439"/>
                  </a:cubicBezTo>
                  <a:cubicBezTo>
                    <a:pt x="613971" y="129880"/>
                    <a:pt x="638296" y="162350"/>
                    <a:pt x="654512" y="196850"/>
                  </a:cubicBezTo>
                  <a:lnTo>
                    <a:pt x="654772" y="196850"/>
                  </a:lnTo>
                  <a:cubicBezTo>
                    <a:pt x="695346" y="284549"/>
                    <a:pt x="697375" y="386524"/>
                    <a:pt x="660858" y="476262"/>
                  </a:cubicBezTo>
                  <a:cubicBezTo>
                    <a:pt x="658829" y="480341"/>
                    <a:pt x="656801" y="484420"/>
                    <a:pt x="654772" y="490538"/>
                  </a:cubicBezTo>
                  <a:cubicBezTo>
                    <a:pt x="654772" y="490538"/>
                    <a:pt x="654772" y="490538"/>
                    <a:pt x="31953" y="490538"/>
                  </a:cubicBezTo>
                  <a:cubicBezTo>
                    <a:pt x="-10650" y="396721"/>
                    <a:pt x="-10650" y="290667"/>
                    <a:pt x="31953" y="196850"/>
                  </a:cubicBezTo>
                  <a:lnTo>
                    <a:pt x="32212" y="196850"/>
                  </a:lnTo>
                  <a:cubicBezTo>
                    <a:pt x="48428" y="162350"/>
                    <a:pt x="70726" y="129880"/>
                    <a:pt x="99104" y="99439"/>
                  </a:cubicBezTo>
                  <a:cubicBezTo>
                    <a:pt x="168023" y="32470"/>
                    <a:pt x="255186" y="0"/>
                    <a:pt x="342348" y="0"/>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24" name="Freeform 23"/>
            <p:cNvSpPr>
              <a:spLocks/>
            </p:cNvSpPr>
            <p:nvPr/>
          </p:nvSpPr>
          <p:spPr bwMode="auto">
            <a:xfrm>
              <a:off x="5380171" y="3181841"/>
              <a:ext cx="831407" cy="831461"/>
            </a:xfrm>
            <a:custGeom>
              <a:avLst/>
              <a:gdLst>
                <a:gd name="connsiteX0" fmla="*/ 343168 w 687198"/>
                <a:gd name="connsiteY0" fmla="*/ 0 h 687244"/>
                <a:gd name="connsiteX1" fmla="*/ 586584 w 687198"/>
                <a:gd name="connsiteY1" fmla="*/ 101699 h 687244"/>
                <a:gd name="connsiteX2" fmla="*/ 653524 w 687198"/>
                <a:gd name="connsiteY2" fmla="*/ 195263 h 687244"/>
                <a:gd name="connsiteX3" fmla="*/ 653370 w 687198"/>
                <a:gd name="connsiteY3" fmla="*/ 195263 h 687244"/>
                <a:gd name="connsiteX4" fmla="*/ 661480 w 687198"/>
                <a:gd name="connsiteY4" fmla="*/ 475193 h 687244"/>
                <a:gd name="connsiteX5" fmla="*/ 655397 w 687198"/>
                <a:gd name="connsiteY5" fmla="*/ 487364 h 687244"/>
                <a:gd name="connsiteX6" fmla="*/ 655111 w 687198"/>
                <a:gd name="connsiteY6" fmla="*/ 487364 h 687244"/>
                <a:gd name="connsiteX7" fmla="*/ 586065 w 687198"/>
                <a:gd name="connsiteY7" fmla="*/ 586797 h 687244"/>
                <a:gd name="connsiteX8" fmla="*/ 98682 w 687198"/>
                <a:gd name="connsiteY8" fmla="*/ 586797 h 687244"/>
                <a:gd name="connsiteX9" fmla="*/ 29636 w 687198"/>
                <a:gd name="connsiteY9" fmla="*/ 487364 h 687244"/>
                <a:gd name="connsiteX10" fmla="*/ 30858 w 687198"/>
                <a:gd name="connsiteY10" fmla="*/ 487364 h 687244"/>
                <a:gd name="connsiteX11" fmla="*/ 30938 w 687198"/>
                <a:gd name="connsiteY11" fmla="*/ 487364 h 687244"/>
                <a:gd name="connsiteX12" fmla="*/ 32965 w 687198"/>
                <a:gd name="connsiteY12" fmla="*/ 195263 h 687244"/>
                <a:gd name="connsiteX13" fmla="*/ 32811 w 687198"/>
                <a:gd name="connsiteY13" fmla="*/ 195263 h 687244"/>
                <a:gd name="connsiteX14" fmla="*/ 99751 w 687198"/>
                <a:gd name="connsiteY14" fmla="*/ 101699 h 687244"/>
                <a:gd name="connsiteX15" fmla="*/ 343168 w 687198"/>
                <a:gd name="connsiteY15" fmla="*/ 0 h 687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7198" h="687244">
                  <a:moveTo>
                    <a:pt x="343168" y="0"/>
                  </a:moveTo>
                  <a:cubicBezTo>
                    <a:pt x="432420" y="0"/>
                    <a:pt x="519645" y="32544"/>
                    <a:pt x="586584" y="101699"/>
                  </a:cubicBezTo>
                  <a:cubicBezTo>
                    <a:pt x="614983" y="130175"/>
                    <a:pt x="637296" y="160685"/>
                    <a:pt x="653524" y="195263"/>
                  </a:cubicBezTo>
                  <a:lnTo>
                    <a:pt x="653370" y="195263"/>
                  </a:lnTo>
                  <a:cubicBezTo>
                    <a:pt x="695947" y="284516"/>
                    <a:pt x="697974" y="385940"/>
                    <a:pt x="661480" y="475193"/>
                  </a:cubicBezTo>
                  <a:cubicBezTo>
                    <a:pt x="659452" y="479250"/>
                    <a:pt x="657425" y="483307"/>
                    <a:pt x="655397" y="487364"/>
                  </a:cubicBezTo>
                  <a:lnTo>
                    <a:pt x="655111" y="487364"/>
                  </a:lnTo>
                  <a:cubicBezTo>
                    <a:pt x="638865" y="523891"/>
                    <a:pt x="616526" y="556359"/>
                    <a:pt x="586065" y="586797"/>
                  </a:cubicBezTo>
                  <a:cubicBezTo>
                    <a:pt x="452035" y="720727"/>
                    <a:pt x="234743" y="720727"/>
                    <a:pt x="98682" y="586797"/>
                  </a:cubicBezTo>
                  <a:cubicBezTo>
                    <a:pt x="70251" y="556359"/>
                    <a:pt x="45882" y="523891"/>
                    <a:pt x="29636" y="487364"/>
                  </a:cubicBezTo>
                  <a:cubicBezTo>
                    <a:pt x="29636" y="487364"/>
                    <a:pt x="29636" y="487364"/>
                    <a:pt x="30858" y="487364"/>
                  </a:cubicBezTo>
                  <a:lnTo>
                    <a:pt x="30938" y="487364"/>
                  </a:lnTo>
                  <a:cubicBezTo>
                    <a:pt x="-11639" y="394054"/>
                    <a:pt x="-9612" y="286545"/>
                    <a:pt x="32965" y="195263"/>
                  </a:cubicBezTo>
                  <a:lnTo>
                    <a:pt x="32811" y="195263"/>
                  </a:lnTo>
                  <a:cubicBezTo>
                    <a:pt x="49039" y="160685"/>
                    <a:pt x="71352" y="130175"/>
                    <a:pt x="99751" y="101699"/>
                  </a:cubicBezTo>
                  <a:cubicBezTo>
                    <a:pt x="168719" y="32544"/>
                    <a:pt x="255943" y="0"/>
                    <a:pt x="343168" y="0"/>
                  </a:cubicBezTo>
                  <a:close/>
                </a:path>
              </a:pathLst>
            </a:custGeom>
            <a:solidFill>
              <a:schemeClr val="accent4"/>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25" name="Freeform 24"/>
            <p:cNvSpPr>
              <a:spLocks/>
            </p:cNvSpPr>
            <p:nvPr/>
          </p:nvSpPr>
          <p:spPr bwMode="auto">
            <a:xfrm>
              <a:off x="2918537" y="3180870"/>
              <a:ext cx="831661" cy="832608"/>
            </a:xfrm>
            <a:custGeom>
              <a:avLst/>
              <a:gdLst>
                <a:gd name="connsiteX0" fmla="*/ 343482 w 687409"/>
                <a:gd name="connsiteY0" fmla="*/ 0 h 688193"/>
                <a:gd name="connsiteX1" fmla="*/ 587659 w 687409"/>
                <a:gd name="connsiteY1" fmla="*/ 102362 h 688193"/>
                <a:gd name="connsiteX2" fmla="*/ 654599 w 687409"/>
                <a:gd name="connsiteY2" fmla="*/ 196067 h 688193"/>
                <a:gd name="connsiteX3" fmla="*/ 654445 w 687409"/>
                <a:gd name="connsiteY3" fmla="*/ 196067 h 688193"/>
                <a:gd name="connsiteX4" fmla="*/ 656472 w 687409"/>
                <a:gd name="connsiteY4" fmla="*/ 488168 h 688193"/>
                <a:gd name="connsiteX5" fmla="*/ 657774 w 687409"/>
                <a:gd name="connsiteY5" fmla="*/ 488168 h 688193"/>
                <a:gd name="connsiteX6" fmla="*/ 588728 w 687409"/>
                <a:gd name="connsiteY6" fmla="*/ 587171 h 688193"/>
                <a:gd name="connsiteX7" fmla="*/ 345037 w 687409"/>
                <a:gd name="connsiteY7" fmla="*/ 688193 h 688193"/>
                <a:gd name="connsiteX8" fmla="*/ 101345 w 687409"/>
                <a:gd name="connsiteY8" fmla="*/ 587171 h 688193"/>
                <a:gd name="connsiteX9" fmla="*/ 32299 w 687409"/>
                <a:gd name="connsiteY9" fmla="*/ 488168 h 688193"/>
                <a:gd name="connsiteX10" fmla="*/ 32013 w 687409"/>
                <a:gd name="connsiteY10" fmla="*/ 488168 h 688193"/>
                <a:gd name="connsiteX11" fmla="*/ 25931 w 687409"/>
                <a:gd name="connsiteY11" fmla="*/ 212295 h 688193"/>
                <a:gd name="connsiteX12" fmla="*/ 34040 w 687409"/>
                <a:gd name="connsiteY12" fmla="*/ 196067 h 688193"/>
                <a:gd name="connsiteX13" fmla="*/ 33886 w 687409"/>
                <a:gd name="connsiteY13" fmla="*/ 196067 h 688193"/>
                <a:gd name="connsiteX14" fmla="*/ 100826 w 687409"/>
                <a:gd name="connsiteY14" fmla="*/ 102362 h 688193"/>
                <a:gd name="connsiteX15" fmla="*/ 343482 w 687409"/>
                <a:gd name="connsiteY15" fmla="*/ 0 h 68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87409" h="688193">
                  <a:moveTo>
                    <a:pt x="343482" y="0"/>
                  </a:moveTo>
                  <a:cubicBezTo>
                    <a:pt x="431467" y="0"/>
                    <a:pt x="519705" y="34120"/>
                    <a:pt x="587659" y="102362"/>
                  </a:cubicBezTo>
                  <a:cubicBezTo>
                    <a:pt x="616058" y="130881"/>
                    <a:pt x="638371" y="161437"/>
                    <a:pt x="654599" y="196067"/>
                  </a:cubicBezTo>
                  <a:lnTo>
                    <a:pt x="654445" y="196067"/>
                  </a:lnTo>
                  <a:cubicBezTo>
                    <a:pt x="697022" y="287349"/>
                    <a:pt x="699049" y="394858"/>
                    <a:pt x="656472" y="488168"/>
                  </a:cubicBezTo>
                  <a:lnTo>
                    <a:pt x="657774" y="488168"/>
                  </a:lnTo>
                  <a:cubicBezTo>
                    <a:pt x="641528" y="524536"/>
                    <a:pt x="617159" y="556864"/>
                    <a:pt x="588728" y="587171"/>
                  </a:cubicBezTo>
                  <a:cubicBezTo>
                    <a:pt x="519682" y="653846"/>
                    <a:pt x="432360" y="688193"/>
                    <a:pt x="345037" y="688193"/>
                  </a:cubicBezTo>
                  <a:cubicBezTo>
                    <a:pt x="255683" y="688193"/>
                    <a:pt x="168360" y="653846"/>
                    <a:pt x="101345" y="587171"/>
                  </a:cubicBezTo>
                  <a:cubicBezTo>
                    <a:pt x="70884" y="556864"/>
                    <a:pt x="48545" y="524536"/>
                    <a:pt x="32299" y="488168"/>
                  </a:cubicBezTo>
                  <a:lnTo>
                    <a:pt x="32013" y="488168"/>
                  </a:lnTo>
                  <a:cubicBezTo>
                    <a:pt x="-8536" y="400944"/>
                    <a:pt x="-10564" y="301548"/>
                    <a:pt x="25931" y="212295"/>
                  </a:cubicBezTo>
                  <a:cubicBezTo>
                    <a:pt x="27958" y="208238"/>
                    <a:pt x="32013" y="202153"/>
                    <a:pt x="34040" y="196067"/>
                  </a:cubicBezTo>
                  <a:lnTo>
                    <a:pt x="33886" y="196067"/>
                  </a:lnTo>
                  <a:cubicBezTo>
                    <a:pt x="50114" y="161437"/>
                    <a:pt x="72427" y="130881"/>
                    <a:pt x="100826" y="102362"/>
                  </a:cubicBezTo>
                  <a:cubicBezTo>
                    <a:pt x="167766" y="34120"/>
                    <a:pt x="255497" y="0"/>
                    <a:pt x="343482" y="0"/>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26" name="Freeform 25"/>
            <p:cNvSpPr>
              <a:spLocks/>
            </p:cNvSpPr>
            <p:nvPr/>
          </p:nvSpPr>
          <p:spPr bwMode="auto">
            <a:xfrm>
              <a:off x="4659297" y="3902332"/>
              <a:ext cx="830292" cy="831232"/>
            </a:xfrm>
            <a:custGeom>
              <a:avLst/>
              <a:gdLst>
                <a:gd name="connsiteX0" fmla="*/ 32415 w 686277"/>
                <a:gd name="connsiteY0" fmla="*/ 198230 h 687055"/>
                <a:gd name="connsiteX1" fmla="*/ 654369 w 686277"/>
                <a:gd name="connsiteY1" fmla="*/ 198230 h 687055"/>
                <a:gd name="connsiteX2" fmla="*/ 654369 w 686277"/>
                <a:gd name="connsiteY2" fmla="*/ 488743 h 687055"/>
                <a:gd name="connsiteX3" fmla="*/ 654050 w 686277"/>
                <a:gd name="connsiteY3" fmla="*/ 488743 h 687055"/>
                <a:gd name="connsiteX4" fmla="*/ 585131 w 686277"/>
                <a:gd name="connsiteY4" fmla="*/ 587555 h 687055"/>
                <a:gd name="connsiteX5" fmla="*/ 473644 w 686277"/>
                <a:gd name="connsiteY5" fmla="*/ 660151 h 687055"/>
                <a:gd name="connsiteX6" fmla="*/ 100669 w 686277"/>
                <a:gd name="connsiteY6" fmla="*/ 587555 h 687055"/>
                <a:gd name="connsiteX7" fmla="*/ 31750 w 686277"/>
                <a:gd name="connsiteY7" fmla="*/ 488743 h 687055"/>
                <a:gd name="connsiteX8" fmla="*/ 32415 w 686277"/>
                <a:gd name="connsiteY8" fmla="*/ 488743 h 687055"/>
                <a:gd name="connsiteX9" fmla="*/ 0 w 686277"/>
                <a:gd name="connsiteY9" fmla="*/ 344503 h 687055"/>
                <a:gd name="connsiteX10" fmla="*/ 32415 w 686277"/>
                <a:gd name="connsiteY10" fmla="*/ 198230 h 687055"/>
                <a:gd name="connsiteX11" fmla="*/ 342900 w 686277"/>
                <a:gd name="connsiteY11" fmla="*/ 0 h 687055"/>
                <a:gd name="connsiteX12" fmla="*/ 585131 w 686277"/>
                <a:gd name="connsiteY12" fmla="*/ 100639 h 687055"/>
                <a:gd name="connsiteX13" fmla="*/ 654050 w 686277"/>
                <a:gd name="connsiteY13" fmla="*/ 198229 h 687055"/>
                <a:gd name="connsiteX14" fmla="*/ 31750 w 686277"/>
                <a:gd name="connsiteY14" fmla="*/ 198229 h 687055"/>
                <a:gd name="connsiteX15" fmla="*/ 100669 w 686277"/>
                <a:gd name="connsiteY15" fmla="*/ 100639 h 687055"/>
                <a:gd name="connsiteX16" fmla="*/ 342900 w 686277"/>
                <a:gd name="connsiteY16" fmla="*/ 0 h 687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6277" h="687055">
                  <a:moveTo>
                    <a:pt x="32415" y="198230"/>
                  </a:moveTo>
                  <a:cubicBezTo>
                    <a:pt x="32415" y="198230"/>
                    <a:pt x="32415" y="198230"/>
                    <a:pt x="654369" y="198230"/>
                  </a:cubicBezTo>
                  <a:cubicBezTo>
                    <a:pt x="696913" y="289650"/>
                    <a:pt x="696913" y="397323"/>
                    <a:pt x="654369" y="488743"/>
                  </a:cubicBezTo>
                  <a:lnTo>
                    <a:pt x="654050" y="488743"/>
                  </a:lnTo>
                  <a:cubicBezTo>
                    <a:pt x="637834" y="525041"/>
                    <a:pt x="615536" y="557306"/>
                    <a:pt x="585131" y="587555"/>
                  </a:cubicBezTo>
                  <a:cubicBezTo>
                    <a:pt x="552698" y="619820"/>
                    <a:pt x="514185" y="644018"/>
                    <a:pt x="473644" y="660151"/>
                  </a:cubicBezTo>
                  <a:cubicBezTo>
                    <a:pt x="349995" y="712581"/>
                    <a:pt x="202021" y="688383"/>
                    <a:pt x="100669" y="587555"/>
                  </a:cubicBezTo>
                  <a:cubicBezTo>
                    <a:pt x="70264" y="557306"/>
                    <a:pt x="47966" y="525041"/>
                    <a:pt x="31750" y="488743"/>
                  </a:cubicBezTo>
                  <a:lnTo>
                    <a:pt x="32415" y="488743"/>
                  </a:lnTo>
                  <a:cubicBezTo>
                    <a:pt x="10130" y="444049"/>
                    <a:pt x="0" y="393260"/>
                    <a:pt x="0" y="344503"/>
                  </a:cubicBezTo>
                  <a:cubicBezTo>
                    <a:pt x="0" y="293714"/>
                    <a:pt x="12155" y="244956"/>
                    <a:pt x="32415" y="198230"/>
                  </a:cubicBezTo>
                  <a:close/>
                  <a:moveTo>
                    <a:pt x="342900" y="0"/>
                  </a:moveTo>
                  <a:cubicBezTo>
                    <a:pt x="430569" y="0"/>
                    <a:pt x="518238" y="33547"/>
                    <a:pt x="585131" y="100639"/>
                  </a:cubicBezTo>
                  <a:cubicBezTo>
                    <a:pt x="615536" y="131136"/>
                    <a:pt x="637834" y="163666"/>
                    <a:pt x="654050" y="198229"/>
                  </a:cubicBezTo>
                  <a:cubicBezTo>
                    <a:pt x="654050" y="198229"/>
                    <a:pt x="654050" y="198229"/>
                    <a:pt x="31750" y="198229"/>
                  </a:cubicBezTo>
                  <a:cubicBezTo>
                    <a:pt x="47966" y="163666"/>
                    <a:pt x="70264" y="131136"/>
                    <a:pt x="100669" y="100639"/>
                  </a:cubicBezTo>
                  <a:cubicBezTo>
                    <a:pt x="167562" y="33547"/>
                    <a:pt x="255231" y="0"/>
                    <a:pt x="342900" y="0"/>
                  </a:cubicBezTo>
                  <a:close/>
                </a:path>
              </a:pathLst>
            </a:custGeom>
            <a:solidFill>
              <a:schemeClr val="accent5"/>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27" name="Freeform 26"/>
            <p:cNvSpPr>
              <a:spLocks/>
            </p:cNvSpPr>
            <p:nvPr/>
          </p:nvSpPr>
          <p:spPr bwMode="auto">
            <a:xfrm>
              <a:off x="3640704" y="3902332"/>
              <a:ext cx="830930" cy="831385"/>
            </a:xfrm>
            <a:custGeom>
              <a:avLst/>
              <a:gdLst>
                <a:gd name="connsiteX0" fmla="*/ 32033 w 686804"/>
                <a:gd name="connsiteY0" fmla="*/ 198230 h 687181"/>
                <a:gd name="connsiteX1" fmla="*/ 654852 w 686804"/>
                <a:gd name="connsiteY1" fmla="*/ 198230 h 687181"/>
                <a:gd name="connsiteX2" fmla="*/ 654852 w 686804"/>
                <a:gd name="connsiteY2" fmla="*/ 488743 h 687181"/>
                <a:gd name="connsiteX3" fmla="*/ 654593 w 686804"/>
                <a:gd name="connsiteY3" fmla="*/ 488743 h 687181"/>
                <a:gd name="connsiteX4" fmla="*/ 585674 w 686804"/>
                <a:gd name="connsiteY4" fmla="*/ 587962 h 687181"/>
                <a:gd name="connsiteX5" fmla="*/ 342429 w 686804"/>
                <a:gd name="connsiteY5" fmla="*/ 687181 h 687181"/>
                <a:gd name="connsiteX6" fmla="*/ 101212 w 686804"/>
                <a:gd name="connsiteY6" fmla="*/ 587962 h 687181"/>
                <a:gd name="connsiteX7" fmla="*/ 32293 w 686804"/>
                <a:gd name="connsiteY7" fmla="*/ 488743 h 687181"/>
                <a:gd name="connsiteX8" fmla="*/ 32033 w 686804"/>
                <a:gd name="connsiteY8" fmla="*/ 488743 h 687181"/>
                <a:gd name="connsiteX9" fmla="*/ 25947 w 686804"/>
                <a:gd name="connsiteY9" fmla="*/ 212451 h 687181"/>
                <a:gd name="connsiteX10" fmla="*/ 32033 w 686804"/>
                <a:gd name="connsiteY10" fmla="*/ 198230 h 687181"/>
                <a:gd name="connsiteX11" fmla="*/ 343443 w 686804"/>
                <a:gd name="connsiteY11" fmla="*/ 0 h 687181"/>
                <a:gd name="connsiteX12" fmla="*/ 585674 w 686804"/>
                <a:gd name="connsiteY12" fmla="*/ 100639 h 687181"/>
                <a:gd name="connsiteX13" fmla="*/ 654593 w 686804"/>
                <a:gd name="connsiteY13" fmla="*/ 198229 h 687181"/>
                <a:gd name="connsiteX14" fmla="*/ 32293 w 686804"/>
                <a:gd name="connsiteY14" fmla="*/ 198229 h 687181"/>
                <a:gd name="connsiteX15" fmla="*/ 101212 w 686804"/>
                <a:gd name="connsiteY15" fmla="*/ 100639 h 687181"/>
                <a:gd name="connsiteX16" fmla="*/ 343443 w 686804"/>
                <a:gd name="connsiteY16" fmla="*/ 0 h 68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6804" h="687181">
                  <a:moveTo>
                    <a:pt x="32033" y="198230"/>
                  </a:moveTo>
                  <a:cubicBezTo>
                    <a:pt x="32033" y="198230"/>
                    <a:pt x="32033" y="198230"/>
                    <a:pt x="654852" y="198230"/>
                  </a:cubicBezTo>
                  <a:cubicBezTo>
                    <a:pt x="697455" y="289650"/>
                    <a:pt x="697455" y="397323"/>
                    <a:pt x="654852" y="488743"/>
                  </a:cubicBezTo>
                  <a:lnTo>
                    <a:pt x="654593" y="488743"/>
                  </a:lnTo>
                  <a:cubicBezTo>
                    <a:pt x="638377" y="525191"/>
                    <a:pt x="616079" y="557589"/>
                    <a:pt x="585674" y="587962"/>
                  </a:cubicBezTo>
                  <a:cubicBezTo>
                    <a:pt x="518782" y="654783"/>
                    <a:pt x="431619" y="687181"/>
                    <a:pt x="342429" y="687181"/>
                  </a:cubicBezTo>
                  <a:cubicBezTo>
                    <a:pt x="255267" y="687181"/>
                    <a:pt x="168104" y="654783"/>
                    <a:pt x="101212" y="587962"/>
                  </a:cubicBezTo>
                  <a:cubicBezTo>
                    <a:pt x="70807" y="557589"/>
                    <a:pt x="48509" y="525191"/>
                    <a:pt x="32293" y="488743"/>
                  </a:cubicBezTo>
                  <a:lnTo>
                    <a:pt x="32033" y="488743"/>
                  </a:lnTo>
                  <a:cubicBezTo>
                    <a:pt x="-8541" y="401386"/>
                    <a:pt x="-10570" y="301840"/>
                    <a:pt x="25947" y="212451"/>
                  </a:cubicBezTo>
                  <a:cubicBezTo>
                    <a:pt x="27976" y="208388"/>
                    <a:pt x="30005" y="202293"/>
                    <a:pt x="32033" y="198230"/>
                  </a:cubicBezTo>
                  <a:close/>
                  <a:moveTo>
                    <a:pt x="343443" y="0"/>
                  </a:moveTo>
                  <a:cubicBezTo>
                    <a:pt x="431112" y="0"/>
                    <a:pt x="518782" y="33547"/>
                    <a:pt x="585674" y="100639"/>
                  </a:cubicBezTo>
                  <a:cubicBezTo>
                    <a:pt x="616079" y="131136"/>
                    <a:pt x="638377" y="163666"/>
                    <a:pt x="654593" y="198229"/>
                  </a:cubicBezTo>
                  <a:cubicBezTo>
                    <a:pt x="654593" y="198229"/>
                    <a:pt x="654593" y="198229"/>
                    <a:pt x="32293" y="198229"/>
                  </a:cubicBezTo>
                  <a:cubicBezTo>
                    <a:pt x="48509" y="163666"/>
                    <a:pt x="70807" y="129103"/>
                    <a:pt x="101212" y="100639"/>
                  </a:cubicBezTo>
                  <a:cubicBezTo>
                    <a:pt x="168105" y="33547"/>
                    <a:pt x="255774" y="0"/>
                    <a:pt x="343443" y="0"/>
                  </a:cubicBezTo>
                  <a:close/>
                </a:path>
              </a:pathLst>
            </a:custGeom>
            <a:solidFill>
              <a:schemeClr val="accent6"/>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32" name="Freeform 31"/>
            <p:cNvSpPr/>
            <p:nvPr/>
          </p:nvSpPr>
          <p:spPr bwMode="auto">
            <a:xfrm>
              <a:off x="2918548" y="2161959"/>
              <a:ext cx="830926" cy="831663"/>
            </a:xfrm>
            <a:custGeom>
              <a:avLst/>
              <a:gdLst>
                <a:gd name="connsiteX0" fmla="*/ 39067 w 830926"/>
                <a:gd name="connsiteY0" fmla="*/ 593504 h 831663"/>
                <a:gd name="connsiteX1" fmla="*/ 791956 w 830926"/>
                <a:gd name="connsiteY1" fmla="*/ 593504 h 831663"/>
                <a:gd name="connsiteX2" fmla="*/ 711027 w 830926"/>
                <a:gd name="connsiteY2" fmla="*/ 711357 h 831663"/>
                <a:gd name="connsiteX3" fmla="*/ 416739 w 830926"/>
                <a:gd name="connsiteY3" fmla="*/ 831663 h 831663"/>
                <a:gd name="connsiteX4" fmla="*/ 122449 w 830926"/>
                <a:gd name="connsiteY4" fmla="*/ 711357 h 831663"/>
                <a:gd name="connsiteX5" fmla="*/ 39067 w 830926"/>
                <a:gd name="connsiteY5" fmla="*/ 593504 h 831663"/>
                <a:gd name="connsiteX6" fmla="*/ 415819 w 830926"/>
                <a:gd name="connsiteY6" fmla="*/ 0 h 831663"/>
                <a:gd name="connsiteX7" fmla="*/ 711027 w 830926"/>
                <a:gd name="connsiteY7" fmla="*/ 120924 h 831663"/>
                <a:gd name="connsiteX8" fmla="*/ 791956 w 830926"/>
                <a:gd name="connsiteY8" fmla="*/ 238185 h 831663"/>
                <a:gd name="connsiteX9" fmla="*/ 792269 w 830926"/>
                <a:gd name="connsiteY9" fmla="*/ 238185 h 831663"/>
                <a:gd name="connsiteX10" fmla="*/ 792269 w 830926"/>
                <a:gd name="connsiteY10" fmla="*/ 593503 h 831663"/>
                <a:gd name="connsiteX11" fmla="*/ 38753 w 830926"/>
                <a:gd name="connsiteY11" fmla="*/ 593503 h 831663"/>
                <a:gd name="connsiteX12" fmla="*/ 31390 w 830926"/>
                <a:gd name="connsiteY12" fmla="*/ 255458 h 831663"/>
                <a:gd name="connsiteX13" fmla="*/ 38753 w 830926"/>
                <a:gd name="connsiteY13" fmla="*/ 238185 h 831663"/>
                <a:gd name="connsiteX14" fmla="*/ 39067 w 830926"/>
                <a:gd name="connsiteY14" fmla="*/ 238185 h 831663"/>
                <a:gd name="connsiteX15" fmla="*/ 122449 w 830926"/>
                <a:gd name="connsiteY15" fmla="*/ 120924 h 831663"/>
                <a:gd name="connsiteX16" fmla="*/ 415819 w 830926"/>
                <a:gd name="connsiteY16" fmla="*/ 0 h 83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30926" h="831663">
                  <a:moveTo>
                    <a:pt x="39067" y="593504"/>
                  </a:moveTo>
                  <a:cubicBezTo>
                    <a:pt x="39067" y="593504"/>
                    <a:pt x="39067" y="593504"/>
                    <a:pt x="791956" y="593504"/>
                  </a:cubicBezTo>
                  <a:cubicBezTo>
                    <a:pt x="772337" y="635244"/>
                    <a:pt x="745360" y="674528"/>
                    <a:pt x="711027" y="711357"/>
                  </a:cubicBezTo>
                  <a:cubicBezTo>
                    <a:pt x="627645" y="792379"/>
                    <a:pt x="522191" y="831663"/>
                    <a:pt x="416739" y="831663"/>
                  </a:cubicBezTo>
                  <a:cubicBezTo>
                    <a:pt x="308832" y="831663"/>
                    <a:pt x="203379" y="792379"/>
                    <a:pt x="122449" y="711357"/>
                  </a:cubicBezTo>
                  <a:cubicBezTo>
                    <a:pt x="88116" y="674528"/>
                    <a:pt x="58688" y="635244"/>
                    <a:pt x="39067" y="593504"/>
                  </a:cubicBezTo>
                  <a:close/>
                  <a:moveTo>
                    <a:pt x="415819" y="0"/>
                  </a:moveTo>
                  <a:cubicBezTo>
                    <a:pt x="522191" y="0"/>
                    <a:pt x="628872" y="40308"/>
                    <a:pt x="711027" y="120924"/>
                  </a:cubicBezTo>
                  <a:cubicBezTo>
                    <a:pt x="745360" y="157568"/>
                    <a:pt x="772337" y="196655"/>
                    <a:pt x="791956" y="238185"/>
                  </a:cubicBezTo>
                  <a:lnTo>
                    <a:pt x="792269" y="238185"/>
                  </a:lnTo>
                  <a:cubicBezTo>
                    <a:pt x="843812" y="351690"/>
                    <a:pt x="843812" y="479999"/>
                    <a:pt x="792269" y="593503"/>
                  </a:cubicBezTo>
                  <a:cubicBezTo>
                    <a:pt x="792269" y="593503"/>
                    <a:pt x="792269" y="593503"/>
                    <a:pt x="38753" y="593503"/>
                  </a:cubicBezTo>
                  <a:cubicBezTo>
                    <a:pt x="-10335" y="487402"/>
                    <a:pt x="-12790" y="364028"/>
                    <a:pt x="31390" y="255458"/>
                  </a:cubicBezTo>
                  <a:cubicBezTo>
                    <a:pt x="33845" y="250523"/>
                    <a:pt x="36299" y="245588"/>
                    <a:pt x="38753" y="238185"/>
                  </a:cubicBezTo>
                  <a:lnTo>
                    <a:pt x="39067" y="238185"/>
                  </a:lnTo>
                  <a:cubicBezTo>
                    <a:pt x="58688" y="196655"/>
                    <a:pt x="88116" y="157568"/>
                    <a:pt x="122449" y="120924"/>
                  </a:cubicBezTo>
                  <a:cubicBezTo>
                    <a:pt x="203379" y="40308"/>
                    <a:pt x="309446" y="0"/>
                    <a:pt x="415819" y="0"/>
                  </a:cubicBezTo>
                  <a:close/>
                </a:path>
              </a:pathLst>
            </a:cu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30" name="TextBox 29"/>
          <p:cNvSpPr txBox="1"/>
          <p:nvPr/>
        </p:nvSpPr>
        <p:spPr>
          <a:xfrm flipH="1">
            <a:off x="6532774" y="1590837"/>
            <a:ext cx="2214470" cy="600164"/>
          </a:xfrm>
          <a:prstGeom prst="rect">
            <a:avLst/>
          </a:prstGeom>
          <a:noFill/>
          <a:ln>
            <a:noFill/>
          </a:ln>
        </p:spPr>
        <p:txBody>
          <a:bodyPr wrap="square" lIns="0" tIns="0" rIns="0" bIns="0" rtlCol="0" anchor="ctr">
            <a:spAutoFit/>
          </a:bodyPr>
          <a:lstStyle/>
          <a:p>
            <a:pPr>
              <a:lnSpc>
                <a:spcPct val="130000"/>
              </a:lnSpc>
            </a:pPr>
            <a:r>
              <a:rPr lang="en-US" sz="1200" b="1" dirty="0">
                <a:solidFill>
                  <a:schemeClr val="accent2"/>
                </a:solidFill>
              </a:rPr>
              <a:t>YOUR TITLE HERE</a:t>
            </a:r>
          </a:p>
          <a:p>
            <a:pP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1" name="TextBox 30"/>
          <p:cNvSpPr txBox="1"/>
          <p:nvPr/>
        </p:nvSpPr>
        <p:spPr>
          <a:xfrm flipH="1">
            <a:off x="6532774" y="2402359"/>
            <a:ext cx="2214470" cy="600164"/>
          </a:xfrm>
          <a:prstGeom prst="rect">
            <a:avLst/>
          </a:prstGeom>
          <a:noFill/>
          <a:ln>
            <a:noFill/>
          </a:ln>
        </p:spPr>
        <p:txBody>
          <a:bodyPr wrap="square" lIns="0" tIns="0" rIns="0" bIns="0" rtlCol="0" anchor="ctr">
            <a:spAutoFit/>
          </a:bodyPr>
          <a:lstStyle/>
          <a:p>
            <a:pPr>
              <a:lnSpc>
                <a:spcPct val="130000"/>
              </a:lnSpc>
            </a:pPr>
            <a:r>
              <a:rPr lang="en-US" sz="1200" b="1" dirty="0">
                <a:solidFill>
                  <a:schemeClr val="accent3"/>
                </a:solidFill>
              </a:rPr>
              <a:t>YOUR TITLE HERE</a:t>
            </a:r>
          </a:p>
          <a:p>
            <a:pP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4" name="TextBox 33"/>
          <p:cNvSpPr txBox="1"/>
          <p:nvPr/>
        </p:nvSpPr>
        <p:spPr>
          <a:xfrm flipH="1">
            <a:off x="6532774" y="3213881"/>
            <a:ext cx="2214470" cy="600164"/>
          </a:xfrm>
          <a:prstGeom prst="rect">
            <a:avLst/>
          </a:prstGeom>
          <a:noFill/>
          <a:ln>
            <a:noFill/>
          </a:ln>
        </p:spPr>
        <p:txBody>
          <a:bodyPr wrap="square" lIns="0" tIns="0" rIns="0" bIns="0" rtlCol="0" anchor="ctr">
            <a:spAutoFit/>
          </a:bodyPr>
          <a:lstStyle/>
          <a:p>
            <a:pPr>
              <a:lnSpc>
                <a:spcPct val="130000"/>
              </a:lnSpc>
            </a:pPr>
            <a:r>
              <a:rPr lang="en-US" sz="1200" b="1" dirty="0">
                <a:solidFill>
                  <a:schemeClr val="accent4"/>
                </a:solidFill>
              </a:rPr>
              <a:t>YOUR TITLE HERE</a:t>
            </a:r>
          </a:p>
          <a:p>
            <a:pP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5" name="TextBox 34"/>
          <p:cNvSpPr txBox="1"/>
          <p:nvPr/>
        </p:nvSpPr>
        <p:spPr>
          <a:xfrm flipH="1">
            <a:off x="6532774" y="4025402"/>
            <a:ext cx="2214470" cy="600164"/>
          </a:xfrm>
          <a:prstGeom prst="rect">
            <a:avLst/>
          </a:prstGeom>
          <a:noFill/>
          <a:ln>
            <a:noFill/>
          </a:ln>
        </p:spPr>
        <p:txBody>
          <a:bodyPr wrap="square" lIns="0" tIns="0" rIns="0" bIns="0" rtlCol="0" anchor="ctr">
            <a:spAutoFit/>
          </a:bodyPr>
          <a:lstStyle/>
          <a:p>
            <a:pPr>
              <a:lnSpc>
                <a:spcPct val="130000"/>
              </a:lnSpc>
            </a:pPr>
            <a:r>
              <a:rPr lang="en-US" sz="1200" b="1" dirty="0">
                <a:solidFill>
                  <a:schemeClr val="accent5"/>
                </a:solidFill>
              </a:rPr>
              <a:t>YOUR TITLE HERE</a:t>
            </a:r>
          </a:p>
          <a:p>
            <a:pP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7" name="TextBox 36"/>
          <p:cNvSpPr txBox="1"/>
          <p:nvPr/>
        </p:nvSpPr>
        <p:spPr>
          <a:xfrm flipH="1">
            <a:off x="381000" y="1590837"/>
            <a:ext cx="2214470" cy="600164"/>
          </a:xfrm>
          <a:prstGeom prst="rect">
            <a:avLst/>
          </a:prstGeom>
          <a:noFill/>
          <a:ln>
            <a:noFill/>
          </a:ln>
        </p:spPr>
        <p:txBody>
          <a:bodyPr wrap="square" lIns="0" tIns="0" rIns="0" bIns="0" rtlCol="0" anchor="ctr">
            <a:spAutoFit/>
          </a:bodyPr>
          <a:lstStyle/>
          <a:p>
            <a:pPr algn="r">
              <a:lnSpc>
                <a:spcPct val="130000"/>
              </a:lnSpc>
            </a:pPr>
            <a:r>
              <a:rPr lang="en-US" sz="1200" b="1" dirty="0">
                <a:solidFill>
                  <a:schemeClr val="accent1"/>
                </a:solidFill>
              </a:rPr>
              <a:t>YOUR TITLE HERE</a:t>
            </a:r>
          </a:p>
          <a:p>
            <a:pPr algn="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8" name="TextBox 37"/>
          <p:cNvSpPr txBox="1"/>
          <p:nvPr/>
        </p:nvSpPr>
        <p:spPr>
          <a:xfrm flipH="1">
            <a:off x="381000" y="2402359"/>
            <a:ext cx="2214470" cy="600164"/>
          </a:xfrm>
          <a:prstGeom prst="rect">
            <a:avLst/>
          </a:prstGeom>
          <a:noFill/>
          <a:ln>
            <a:noFill/>
          </a:ln>
        </p:spPr>
        <p:txBody>
          <a:bodyPr wrap="square" lIns="0" tIns="0" rIns="0" bIns="0" rtlCol="0" anchor="ctr">
            <a:spAutoFit/>
          </a:bodyPr>
          <a:lstStyle/>
          <a:p>
            <a:pPr algn="r">
              <a:lnSpc>
                <a:spcPct val="130000"/>
              </a:lnSpc>
            </a:pPr>
            <a:r>
              <a:rPr lang="en-US" sz="1200" b="1" dirty="0">
                <a:solidFill>
                  <a:schemeClr val="accent4"/>
                </a:solidFill>
              </a:rPr>
              <a:t>YOUR TITLE HERE</a:t>
            </a:r>
          </a:p>
          <a:p>
            <a:pPr algn="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39" name="TextBox 38"/>
          <p:cNvSpPr txBox="1"/>
          <p:nvPr/>
        </p:nvSpPr>
        <p:spPr>
          <a:xfrm flipH="1">
            <a:off x="381000" y="3213881"/>
            <a:ext cx="2214470" cy="600164"/>
          </a:xfrm>
          <a:prstGeom prst="rect">
            <a:avLst/>
          </a:prstGeom>
          <a:noFill/>
          <a:ln>
            <a:noFill/>
          </a:ln>
        </p:spPr>
        <p:txBody>
          <a:bodyPr wrap="square" lIns="0" tIns="0" rIns="0" bIns="0" rtlCol="0" anchor="ctr">
            <a:spAutoFit/>
          </a:bodyPr>
          <a:lstStyle/>
          <a:p>
            <a:pPr algn="r">
              <a:lnSpc>
                <a:spcPct val="130000"/>
              </a:lnSpc>
            </a:pPr>
            <a:r>
              <a:rPr lang="en-US" sz="1200" b="1" dirty="0">
                <a:solidFill>
                  <a:schemeClr val="accent3"/>
                </a:solidFill>
              </a:rPr>
              <a:t>YOUR TITLE HERE</a:t>
            </a:r>
          </a:p>
          <a:p>
            <a:pPr algn="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40" name="TextBox 39"/>
          <p:cNvSpPr txBox="1"/>
          <p:nvPr/>
        </p:nvSpPr>
        <p:spPr>
          <a:xfrm flipH="1">
            <a:off x="381000" y="4025402"/>
            <a:ext cx="2214470" cy="600164"/>
          </a:xfrm>
          <a:prstGeom prst="rect">
            <a:avLst/>
          </a:prstGeom>
          <a:noFill/>
          <a:ln>
            <a:noFill/>
          </a:ln>
        </p:spPr>
        <p:txBody>
          <a:bodyPr wrap="square" lIns="0" tIns="0" rIns="0" bIns="0" rtlCol="0" anchor="ctr">
            <a:spAutoFit/>
          </a:bodyPr>
          <a:lstStyle/>
          <a:p>
            <a:pPr algn="r">
              <a:lnSpc>
                <a:spcPct val="130000"/>
              </a:lnSpc>
            </a:pPr>
            <a:r>
              <a:rPr lang="en-US" sz="1200" b="1" dirty="0">
                <a:solidFill>
                  <a:schemeClr val="accent6"/>
                </a:solidFill>
              </a:rPr>
              <a:t>YOUR TITLE HERE</a:t>
            </a:r>
          </a:p>
          <a:p>
            <a:pPr algn="r">
              <a:lnSpc>
                <a:spcPct val="13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49" name="Shape 23981"/>
          <p:cNvSpPr/>
          <p:nvPr/>
        </p:nvSpPr>
        <p:spPr>
          <a:xfrm>
            <a:off x="4939377" y="1662600"/>
            <a:ext cx="269650" cy="388028"/>
          </a:xfrm>
          <a:custGeom>
            <a:avLst/>
            <a:gdLst/>
            <a:ahLst/>
            <a:cxnLst>
              <a:cxn ang="0">
                <a:pos x="wd2" y="hd2"/>
              </a:cxn>
              <a:cxn ang="5400000">
                <a:pos x="wd2" y="hd2"/>
              </a:cxn>
              <a:cxn ang="10800000">
                <a:pos x="wd2" y="hd2"/>
              </a:cxn>
              <a:cxn ang="16200000">
                <a:pos x="wd2" y="hd2"/>
              </a:cxn>
            </a:cxnLst>
            <a:rect l="0" t="0" r="r" b="b"/>
            <a:pathLst>
              <a:path w="21584" h="21600" extrusionOk="0">
                <a:moveTo>
                  <a:pt x="10807" y="0"/>
                </a:moveTo>
                <a:cubicBezTo>
                  <a:pt x="4853" y="0"/>
                  <a:pt x="0" y="3353"/>
                  <a:pt x="0" y="7494"/>
                </a:cubicBezTo>
                <a:cubicBezTo>
                  <a:pt x="0" y="9576"/>
                  <a:pt x="989" y="10803"/>
                  <a:pt x="1858" y="11866"/>
                </a:cubicBezTo>
                <a:cubicBezTo>
                  <a:pt x="2615" y="12795"/>
                  <a:pt x="3351" y="13658"/>
                  <a:pt x="3592" y="15247"/>
                </a:cubicBezTo>
                <a:cubicBezTo>
                  <a:pt x="3657" y="16188"/>
                  <a:pt x="4748" y="16927"/>
                  <a:pt x="6100" y="16927"/>
                </a:cubicBezTo>
                <a:lnTo>
                  <a:pt x="15483" y="16927"/>
                </a:lnTo>
                <a:cubicBezTo>
                  <a:pt x="16386" y="16938"/>
                  <a:pt x="17230" y="16614"/>
                  <a:pt x="17682" y="16087"/>
                </a:cubicBezTo>
                <a:cubicBezTo>
                  <a:pt x="17971" y="15751"/>
                  <a:pt x="18021" y="15365"/>
                  <a:pt x="18053" y="15096"/>
                </a:cubicBezTo>
                <a:cubicBezTo>
                  <a:pt x="18053" y="15063"/>
                  <a:pt x="18084" y="15032"/>
                  <a:pt x="18084" y="15010"/>
                </a:cubicBezTo>
                <a:cubicBezTo>
                  <a:pt x="18356" y="13589"/>
                  <a:pt x="19048" y="12761"/>
                  <a:pt x="19757" y="11888"/>
                </a:cubicBezTo>
                <a:cubicBezTo>
                  <a:pt x="20626" y="10823"/>
                  <a:pt x="21584" y="9598"/>
                  <a:pt x="21584" y="7516"/>
                </a:cubicBezTo>
                <a:cubicBezTo>
                  <a:pt x="21600" y="3352"/>
                  <a:pt x="16762" y="0"/>
                  <a:pt x="10807" y="0"/>
                </a:cubicBezTo>
                <a:close/>
                <a:moveTo>
                  <a:pt x="10807" y="1120"/>
                </a:moveTo>
                <a:cubicBezTo>
                  <a:pt x="15877" y="1120"/>
                  <a:pt x="20004" y="3969"/>
                  <a:pt x="20004" y="7494"/>
                </a:cubicBezTo>
                <a:cubicBezTo>
                  <a:pt x="20004" y="10864"/>
                  <a:pt x="17167" y="11357"/>
                  <a:pt x="16474" y="14838"/>
                </a:cubicBezTo>
                <a:cubicBezTo>
                  <a:pt x="16442" y="15028"/>
                  <a:pt x="16417" y="15338"/>
                  <a:pt x="16288" y="15505"/>
                </a:cubicBezTo>
                <a:cubicBezTo>
                  <a:pt x="16130" y="15696"/>
                  <a:pt x="15853" y="15807"/>
                  <a:pt x="15514" y="15807"/>
                </a:cubicBezTo>
                <a:lnTo>
                  <a:pt x="6100" y="15807"/>
                </a:lnTo>
                <a:cubicBezTo>
                  <a:pt x="5586" y="15807"/>
                  <a:pt x="5202" y="15530"/>
                  <a:pt x="5202" y="15182"/>
                </a:cubicBezTo>
                <a:cubicBezTo>
                  <a:pt x="4638" y="11389"/>
                  <a:pt x="1610" y="10986"/>
                  <a:pt x="1610" y="7516"/>
                </a:cubicBezTo>
                <a:cubicBezTo>
                  <a:pt x="1610" y="3979"/>
                  <a:pt x="5738" y="1120"/>
                  <a:pt x="10807" y="1120"/>
                </a:cubicBezTo>
                <a:close/>
                <a:moveTo>
                  <a:pt x="15081" y="2757"/>
                </a:moveTo>
                <a:cubicBezTo>
                  <a:pt x="15028" y="2748"/>
                  <a:pt x="14945" y="2794"/>
                  <a:pt x="14833" y="2929"/>
                </a:cubicBezTo>
                <a:cubicBezTo>
                  <a:pt x="14334" y="3533"/>
                  <a:pt x="13530" y="4032"/>
                  <a:pt x="12758" y="4458"/>
                </a:cubicBezTo>
                <a:cubicBezTo>
                  <a:pt x="11519" y="5129"/>
                  <a:pt x="10241" y="5751"/>
                  <a:pt x="9228" y="6590"/>
                </a:cubicBezTo>
                <a:cubicBezTo>
                  <a:pt x="7941" y="7676"/>
                  <a:pt x="7658" y="9199"/>
                  <a:pt x="8237" y="10531"/>
                </a:cubicBezTo>
                <a:cubicBezTo>
                  <a:pt x="8366" y="10821"/>
                  <a:pt x="8571" y="10822"/>
                  <a:pt x="8733" y="10531"/>
                </a:cubicBezTo>
                <a:cubicBezTo>
                  <a:pt x="9086" y="9827"/>
                  <a:pt x="9649" y="9142"/>
                  <a:pt x="10343" y="8571"/>
                </a:cubicBezTo>
                <a:cubicBezTo>
                  <a:pt x="11630" y="7497"/>
                  <a:pt x="13246" y="6605"/>
                  <a:pt x="14245" y="5362"/>
                </a:cubicBezTo>
                <a:cubicBezTo>
                  <a:pt x="14808" y="4658"/>
                  <a:pt x="15061" y="3822"/>
                  <a:pt x="15143" y="2993"/>
                </a:cubicBezTo>
                <a:cubicBezTo>
                  <a:pt x="15159" y="2837"/>
                  <a:pt x="15133" y="2765"/>
                  <a:pt x="15081" y="2757"/>
                </a:cubicBezTo>
                <a:close/>
                <a:moveTo>
                  <a:pt x="15576" y="5513"/>
                </a:moveTo>
                <a:cubicBezTo>
                  <a:pt x="15504" y="5512"/>
                  <a:pt x="15402" y="5583"/>
                  <a:pt x="15328" y="5728"/>
                </a:cubicBezTo>
                <a:cubicBezTo>
                  <a:pt x="14574" y="7206"/>
                  <a:pt x="12644" y="8217"/>
                  <a:pt x="11148" y="9346"/>
                </a:cubicBezTo>
                <a:cubicBezTo>
                  <a:pt x="10326" y="9962"/>
                  <a:pt x="9768" y="10736"/>
                  <a:pt x="9414" y="11565"/>
                </a:cubicBezTo>
                <a:cubicBezTo>
                  <a:pt x="8964" y="12460"/>
                  <a:pt x="8819" y="13445"/>
                  <a:pt x="9011" y="14407"/>
                </a:cubicBezTo>
                <a:cubicBezTo>
                  <a:pt x="9091" y="14766"/>
                  <a:pt x="9866" y="14604"/>
                  <a:pt x="9785" y="14256"/>
                </a:cubicBezTo>
                <a:cubicBezTo>
                  <a:pt x="9625" y="13484"/>
                  <a:pt x="9711" y="12723"/>
                  <a:pt x="10033" y="11995"/>
                </a:cubicBezTo>
                <a:cubicBezTo>
                  <a:pt x="10934" y="11446"/>
                  <a:pt x="12211" y="11154"/>
                  <a:pt x="13161" y="10638"/>
                </a:cubicBezTo>
                <a:cubicBezTo>
                  <a:pt x="14659" y="9832"/>
                  <a:pt x="15692" y="8804"/>
                  <a:pt x="15855" y="7473"/>
                </a:cubicBezTo>
                <a:cubicBezTo>
                  <a:pt x="15953" y="6901"/>
                  <a:pt x="15893" y="6310"/>
                  <a:pt x="15731" y="5728"/>
                </a:cubicBezTo>
                <a:cubicBezTo>
                  <a:pt x="15691" y="5577"/>
                  <a:pt x="15648" y="5514"/>
                  <a:pt x="15576" y="5513"/>
                </a:cubicBezTo>
                <a:close/>
                <a:moveTo>
                  <a:pt x="6472" y="17917"/>
                </a:moveTo>
                <a:cubicBezTo>
                  <a:pt x="5650" y="17917"/>
                  <a:pt x="4955" y="18287"/>
                  <a:pt x="4955" y="18736"/>
                </a:cubicBezTo>
                <a:cubicBezTo>
                  <a:pt x="4955" y="19183"/>
                  <a:pt x="5634" y="19533"/>
                  <a:pt x="6472" y="19533"/>
                </a:cubicBezTo>
                <a:lnTo>
                  <a:pt x="15421" y="19533"/>
                </a:lnTo>
                <a:cubicBezTo>
                  <a:pt x="16243" y="19533"/>
                  <a:pt x="16908" y="19183"/>
                  <a:pt x="16908" y="18736"/>
                </a:cubicBezTo>
                <a:cubicBezTo>
                  <a:pt x="16908" y="18276"/>
                  <a:pt x="16243" y="17917"/>
                  <a:pt x="15421" y="17917"/>
                </a:cubicBezTo>
                <a:lnTo>
                  <a:pt x="6472" y="17917"/>
                </a:lnTo>
                <a:close/>
                <a:moveTo>
                  <a:pt x="6472" y="19985"/>
                </a:moveTo>
                <a:cubicBezTo>
                  <a:pt x="5650" y="19985"/>
                  <a:pt x="4955" y="20355"/>
                  <a:pt x="4955" y="20803"/>
                </a:cubicBezTo>
                <a:cubicBezTo>
                  <a:pt x="4955" y="21251"/>
                  <a:pt x="5634" y="21600"/>
                  <a:pt x="6472" y="21600"/>
                </a:cubicBezTo>
                <a:lnTo>
                  <a:pt x="15421" y="21600"/>
                </a:lnTo>
                <a:cubicBezTo>
                  <a:pt x="16243" y="21600"/>
                  <a:pt x="16908" y="21251"/>
                  <a:pt x="16908" y="20803"/>
                </a:cubicBezTo>
                <a:cubicBezTo>
                  <a:pt x="16908" y="20355"/>
                  <a:pt x="16243" y="19985"/>
                  <a:pt x="15421" y="19985"/>
                </a:cubicBezTo>
                <a:lnTo>
                  <a:pt x="6472" y="19985"/>
                </a:ln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0" name="Shape 24011"/>
          <p:cNvSpPr/>
          <p:nvPr/>
        </p:nvSpPr>
        <p:spPr>
          <a:xfrm>
            <a:off x="3862550" y="4125714"/>
            <a:ext cx="387238" cy="384620"/>
          </a:xfrm>
          <a:custGeom>
            <a:avLst/>
            <a:gdLst/>
            <a:ahLst/>
            <a:cxnLst>
              <a:cxn ang="0">
                <a:pos x="wd2" y="hd2"/>
              </a:cxn>
              <a:cxn ang="5400000">
                <a:pos x="wd2" y="hd2"/>
              </a:cxn>
              <a:cxn ang="10800000">
                <a:pos x="wd2" y="hd2"/>
              </a:cxn>
              <a:cxn ang="16200000">
                <a:pos x="wd2" y="hd2"/>
              </a:cxn>
            </a:cxnLst>
            <a:rect l="0" t="0" r="r" b="b"/>
            <a:pathLst>
              <a:path w="21600" h="21600" extrusionOk="0">
                <a:moveTo>
                  <a:pt x="3601" y="20856"/>
                </a:moveTo>
                <a:cubicBezTo>
                  <a:pt x="3193" y="20856"/>
                  <a:pt x="2862" y="20523"/>
                  <a:pt x="2862" y="20111"/>
                </a:cubicBezTo>
                <a:cubicBezTo>
                  <a:pt x="2862" y="19701"/>
                  <a:pt x="3193" y="19368"/>
                  <a:pt x="3601" y="19368"/>
                </a:cubicBezTo>
                <a:cubicBezTo>
                  <a:pt x="4009" y="19368"/>
                  <a:pt x="4341" y="19701"/>
                  <a:pt x="4341" y="20111"/>
                </a:cubicBezTo>
                <a:cubicBezTo>
                  <a:pt x="4341" y="20523"/>
                  <a:pt x="4009" y="20856"/>
                  <a:pt x="3601" y="20856"/>
                </a:cubicBezTo>
                <a:cubicBezTo>
                  <a:pt x="3601" y="20856"/>
                  <a:pt x="3601" y="20856"/>
                  <a:pt x="3601" y="20856"/>
                </a:cubicBezTo>
                <a:close/>
                <a:moveTo>
                  <a:pt x="3601" y="18625"/>
                </a:moveTo>
                <a:cubicBezTo>
                  <a:pt x="2784" y="18625"/>
                  <a:pt x="2123" y="19290"/>
                  <a:pt x="2123" y="20111"/>
                </a:cubicBezTo>
                <a:cubicBezTo>
                  <a:pt x="2123" y="20934"/>
                  <a:pt x="2784" y="21600"/>
                  <a:pt x="3601" y="21600"/>
                </a:cubicBezTo>
                <a:cubicBezTo>
                  <a:pt x="4416" y="21600"/>
                  <a:pt x="5080" y="20934"/>
                  <a:pt x="5080" y="20111"/>
                </a:cubicBezTo>
                <a:cubicBezTo>
                  <a:pt x="5080" y="19290"/>
                  <a:pt x="4416" y="18625"/>
                  <a:pt x="3601" y="18625"/>
                </a:cubicBezTo>
                <a:cubicBezTo>
                  <a:pt x="3601" y="18625"/>
                  <a:pt x="3601" y="18625"/>
                  <a:pt x="3601" y="18625"/>
                </a:cubicBezTo>
                <a:close/>
                <a:moveTo>
                  <a:pt x="11334" y="20856"/>
                </a:moveTo>
                <a:cubicBezTo>
                  <a:pt x="10926" y="20856"/>
                  <a:pt x="10596" y="20523"/>
                  <a:pt x="10596" y="20111"/>
                </a:cubicBezTo>
                <a:cubicBezTo>
                  <a:pt x="10596" y="19701"/>
                  <a:pt x="10926" y="19368"/>
                  <a:pt x="11334" y="19368"/>
                </a:cubicBezTo>
                <a:cubicBezTo>
                  <a:pt x="11743" y="19368"/>
                  <a:pt x="12073" y="19701"/>
                  <a:pt x="12073" y="20111"/>
                </a:cubicBezTo>
                <a:cubicBezTo>
                  <a:pt x="12073" y="20523"/>
                  <a:pt x="11743" y="20856"/>
                  <a:pt x="11334" y="20856"/>
                </a:cubicBezTo>
                <a:cubicBezTo>
                  <a:pt x="11334" y="20856"/>
                  <a:pt x="11334" y="20856"/>
                  <a:pt x="11334" y="20856"/>
                </a:cubicBezTo>
                <a:close/>
                <a:moveTo>
                  <a:pt x="11334" y="18625"/>
                </a:moveTo>
                <a:cubicBezTo>
                  <a:pt x="10518" y="18625"/>
                  <a:pt x="9856" y="19290"/>
                  <a:pt x="9856" y="20111"/>
                </a:cubicBezTo>
                <a:cubicBezTo>
                  <a:pt x="9856" y="20934"/>
                  <a:pt x="10518" y="21600"/>
                  <a:pt x="11334" y="21600"/>
                </a:cubicBezTo>
                <a:cubicBezTo>
                  <a:pt x="12151" y="21600"/>
                  <a:pt x="12813" y="20934"/>
                  <a:pt x="12813" y="20111"/>
                </a:cubicBezTo>
                <a:cubicBezTo>
                  <a:pt x="12813" y="19290"/>
                  <a:pt x="12151" y="18625"/>
                  <a:pt x="11334" y="18625"/>
                </a:cubicBezTo>
                <a:cubicBezTo>
                  <a:pt x="11334" y="18625"/>
                  <a:pt x="11334" y="18625"/>
                  <a:pt x="11334" y="18625"/>
                </a:cubicBezTo>
                <a:close/>
                <a:moveTo>
                  <a:pt x="14744" y="17523"/>
                </a:moveTo>
                <a:lnTo>
                  <a:pt x="14744" y="19111"/>
                </a:lnTo>
                <a:cubicBezTo>
                  <a:pt x="14744" y="19507"/>
                  <a:pt x="14424" y="19828"/>
                  <a:pt x="14032" y="19828"/>
                </a:cubicBezTo>
                <a:lnTo>
                  <a:pt x="13270" y="19828"/>
                </a:lnTo>
                <a:cubicBezTo>
                  <a:pt x="13132" y="18875"/>
                  <a:pt x="12317" y="18145"/>
                  <a:pt x="11334" y="18145"/>
                </a:cubicBezTo>
                <a:cubicBezTo>
                  <a:pt x="10352" y="18145"/>
                  <a:pt x="9538" y="18875"/>
                  <a:pt x="9399" y="19828"/>
                </a:cubicBezTo>
                <a:lnTo>
                  <a:pt x="5535" y="19828"/>
                </a:lnTo>
                <a:cubicBezTo>
                  <a:pt x="5397" y="18875"/>
                  <a:pt x="4582" y="18145"/>
                  <a:pt x="3601" y="18145"/>
                </a:cubicBezTo>
                <a:cubicBezTo>
                  <a:pt x="2620" y="18145"/>
                  <a:pt x="1806" y="18875"/>
                  <a:pt x="1668" y="19828"/>
                </a:cubicBezTo>
                <a:lnTo>
                  <a:pt x="713" y="19828"/>
                </a:lnTo>
                <a:cubicBezTo>
                  <a:pt x="319" y="19828"/>
                  <a:pt x="0" y="19507"/>
                  <a:pt x="0" y="19111"/>
                </a:cubicBezTo>
                <a:lnTo>
                  <a:pt x="0" y="17523"/>
                </a:lnTo>
                <a:cubicBezTo>
                  <a:pt x="0" y="17523"/>
                  <a:pt x="14744" y="17523"/>
                  <a:pt x="14744" y="17523"/>
                </a:cubicBezTo>
                <a:close/>
                <a:moveTo>
                  <a:pt x="10421" y="13797"/>
                </a:moveTo>
                <a:cubicBezTo>
                  <a:pt x="10421" y="13735"/>
                  <a:pt x="10471" y="13685"/>
                  <a:pt x="10533" y="13685"/>
                </a:cubicBezTo>
                <a:lnTo>
                  <a:pt x="11048" y="13685"/>
                </a:lnTo>
                <a:cubicBezTo>
                  <a:pt x="11076" y="13685"/>
                  <a:pt x="11105" y="13696"/>
                  <a:pt x="11126" y="13715"/>
                </a:cubicBezTo>
                <a:lnTo>
                  <a:pt x="13318" y="15822"/>
                </a:lnTo>
                <a:cubicBezTo>
                  <a:pt x="13392" y="15892"/>
                  <a:pt x="13343" y="16016"/>
                  <a:pt x="13242" y="16016"/>
                </a:cubicBezTo>
                <a:lnTo>
                  <a:pt x="10533" y="16016"/>
                </a:lnTo>
                <a:cubicBezTo>
                  <a:pt x="10471" y="16016"/>
                  <a:pt x="10421" y="15966"/>
                  <a:pt x="10421" y="15904"/>
                </a:cubicBezTo>
                <a:cubicBezTo>
                  <a:pt x="10421" y="15904"/>
                  <a:pt x="10421" y="13797"/>
                  <a:pt x="10421" y="13797"/>
                </a:cubicBezTo>
                <a:close/>
                <a:moveTo>
                  <a:pt x="14744" y="17127"/>
                </a:moveTo>
                <a:lnTo>
                  <a:pt x="14744" y="16603"/>
                </a:lnTo>
                <a:cubicBezTo>
                  <a:pt x="14744" y="16347"/>
                  <a:pt x="14643" y="16102"/>
                  <a:pt x="14463" y="15922"/>
                </a:cubicBezTo>
                <a:lnTo>
                  <a:pt x="11663" y="13134"/>
                </a:lnTo>
                <a:cubicBezTo>
                  <a:pt x="11486" y="12957"/>
                  <a:pt x="11245" y="12857"/>
                  <a:pt x="10995" y="12857"/>
                </a:cubicBezTo>
                <a:lnTo>
                  <a:pt x="9583" y="12857"/>
                </a:lnTo>
                <a:lnTo>
                  <a:pt x="9583" y="12323"/>
                </a:lnTo>
                <a:cubicBezTo>
                  <a:pt x="9583" y="11926"/>
                  <a:pt x="9264" y="11606"/>
                  <a:pt x="8870" y="11606"/>
                </a:cubicBezTo>
                <a:lnTo>
                  <a:pt x="713" y="11606"/>
                </a:lnTo>
                <a:cubicBezTo>
                  <a:pt x="319" y="11606"/>
                  <a:pt x="0" y="11926"/>
                  <a:pt x="0" y="12323"/>
                </a:cubicBezTo>
                <a:lnTo>
                  <a:pt x="0" y="17127"/>
                </a:lnTo>
                <a:cubicBezTo>
                  <a:pt x="0" y="17127"/>
                  <a:pt x="14744" y="17127"/>
                  <a:pt x="14744" y="17127"/>
                </a:cubicBezTo>
                <a:close/>
                <a:moveTo>
                  <a:pt x="18619" y="14546"/>
                </a:moveTo>
                <a:cubicBezTo>
                  <a:pt x="18096" y="14256"/>
                  <a:pt x="17514" y="14007"/>
                  <a:pt x="16887" y="13800"/>
                </a:cubicBezTo>
                <a:cubicBezTo>
                  <a:pt x="17228" y="12637"/>
                  <a:pt x="17434" y="11325"/>
                  <a:pt x="17471" y="9922"/>
                </a:cubicBezTo>
                <a:lnTo>
                  <a:pt x="20357" y="9922"/>
                </a:lnTo>
                <a:cubicBezTo>
                  <a:pt x="20263" y="11608"/>
                  <a:pt x="19657" y="13222"/>
                  <a:pt x="18619" y="14546"/>
                </a:cubicBezTo>
                <a:cubicBezTo>
                  <a:pt x="18619" y="14546"/>
                  <a:pt x="18619" y="14546"/>
                  <a:pt x="18619" y="14546"/>
                </a:cubicBezTo>
                <a:close/>
                <a:moveTo>
                  <a:pt x="15257" y="1827"/>
                </a:moveTo>
                <a:cubicBezTo>
                  <a:pt x="16276" y="2240"/>
                  <a:pt x="17210" y="2863"/>
                  <a:pt x="17998" y="3663"/>
                </a:cubicBezTo>
                <a:cubicBezTo>
                  <a:pt x="17571" y="3885"/>
                  <a:pt x="17104" y="4081"/>
                  <a:pt x="16598" y="4249"/>
                </a:cubicBezTo>
                <a:cubicBezTo>
                  <a:pt x="16241" y="3299"/>
                  <a:pt x="15785" y="2480"/>
                  <a:pt x="15257" y="1827"/>
                </a:cubicBezTo>
                <a:cubicBezTo>
                  <a:pt x="15257" y="1827"/>
                  <a:pt x="15257" y="1827"/>
                  <a:pt x="15257" y="1827"/>
                </a:cubicBezTo>
                <a:close/>
                <a:moveTo>
                  <a:pt x="12664" y="8998"/>
                </a:moveTo>
                <a:lnTo>
                  <a:pt x="12664" y="5840"/>
                </a:lnTo>
                <a:cubicBezTo>
                  <a:pt x="13824" y="5809"/>
                  <a:pt x="14939" y="5658"/>
                  <a:pt x="15992" y="5389"/>
                </a:cubicBezTo>
                <a:cubicBezTo>
                  <a:pt x="16315" y="6475"/>
                  <a:pt x="16515" y="7702"/>
                  <a:pt x="16553" y="8998"/>
                </a:cubicBezTo>
                <a:cubicBezTo>
                  <a:pt x="16553" y="8998"/>
                  <a:pt x="12664" y="8998"/>
                  <a:pt x="12664" y="8998"/>
                </a:cubicBezTo>
                <a:close/>
                <a:moveTo>
                  <a:pt x="12664" y="1244"/>
                </a:moveTo>
                <a:cubicBezTo>
                  <a:pt x="12826" y="1254"/>
                  <a:pt x="12988" y="1269"/>
                  <a:pt x="13147" y="1288"/>
                </a:cubicBezTo>
                <a:cubicBezTo>
                  <a:pt x="14172" y="1742"/>
                  <a:pt x="15071" y="2913"/>
                  <a:pt x="15690" y="4504"/>
                </a:cubicBezTo>
                <a:cubicBezTo>
                  <a:pt x="14738" y="4737"/>
                  <a:pt x="13709" y="4870"/>
                  <a:pt x="12664" y="4900"/>
                </a:cubicBezTo>
                <a:cubicBezTo>
                  <a:pt x="12664" y="4900"/>
                  <a:pt x="12664" y="1244"/>
                  <a:pt x="12664" y="1244"/>
                </a:cubicBezTo>
                <a:close/>
                <a:moveTo>
                  <a:pt x="20357" y="8998"/>
                </a:moveTo>
                <a:lnTo>
                  <a:pt x="17471" y="8998"/>
                </a:lnTo>
                <a:cubicBezTo>
                  <a:pt x="17434" y="7595"/>
                  <a:pt x="17228" y="6284"/>
                  <a:pt x="16888" y="5122"/>
                </a:cubicBezTo>
                <a:cubicBezTo>
                  <a:pt x="17515" y="4913"/>
                  <a:pt x="18096" y="4665"/>
                  <a:pt x="18618" y="4376"/>
                </a:cubicBezTo>
                <a:cubicBezTo>
                  <a:pt x="19656" y="5698"/>
                  <a:pt x="20262" y="7311"/>
                  <a:pt x="20357" y="8998"/>
                </a:cubicBezTo>
                <a:cubicBezTo>
                  <a:pt x="20357" y="8998"/>
                  <a:pt x="20357" y="8998"/>
                  <a:pt x="20357" y="8998"/>
                </a:cubicBezTo>
                <a:close/>
                <a:moveTo>
                  <a:pt x="11746" y="4900"/>
                </a:moveTo>
                <a:cubicBezTo>
                  <a:pt x="10701" y="4870"/>
                  <a:pt x="9673" y="4737"/>
                  <a:pt x="8720" y="4502"/>
                </a:cubicBezTo>
                <a:cubicBezTo>
                  <a:pt x="9339" y="2913"/>
                  <a:pt x="10238" y="1742"/>
                  <a:pt x="11262" y="1288"/>
                </a:cubicBezTo>
                <a:cubicBezTo>
                  <a:pt x="11422" y="1269"/>
                  <a:pt x="11584" y="1254"/>
                  <a:pt x="11746" y="1244"/>
                </a:cubicBezTo>
                <a:cubicBezTo>
                  <a:pt x="11746" y="1244"/>
                  <a:pt x="11746" y="4900"/>
                  <a:pt x="11746" y="4900"/>
                </a:cubicBezTo>
                <a:close/>
                <a:moveTo>
                  <a:pt x="11746" y="8998"/>
                </a:moveTo>
                <a:lnTo>
                  <a:pt x="7857" y="8998"/>
                </a:lnTo>
                <a:cubicBezTo>
                  <a:pt x="7897" y="7702"/>
                  <a:pt x="8096" y="6474"/>
                  <a:pt x="8419" y="5389"/>
                </a:cubicBezTo>
                <a:cubicBezTo>
                  <a:pt x="9471" y="5658"/>
                  <a:pt x="10586" y="5809"/>
                  <a:pt x="11746" y="5840"/>
                </a:cubicBezTo>
                <a:cubicBezTo>
                  <a:pt x="11746" y="5840"/>
                  <a:pt x="11746" y="8998"/>
                  <a:pt x="11746" y="8998"/>
                </a:cubicBezTo>
                <a:close/>
                <a:moveTo>
                  <a:pt x="7812" y="4249"/>
                </a:moveTo>
                <a:cubicBezTo>
                  <a:pt x="7307" y="4082"/>
                  <a:pt x="6841" y="3885"/>
                  <a:pt x="6414" y="3662"/>
                </a:cubicBezTo>
                <a:cubicBezTo>
                  <a:pt x="7200" y="2863"/>
                  <a:pt x="8133" y="2240"/>
                  <a:pt x="9154" y="1827"/>
                </a:cubicBezTo>
                <a:cubicBezTo>
                  <a:pt x="8625" y="2480"/>
                  <a:pt x="8170" y="3299"/>
                  <a:pt x="7812" y="4249"/>
                </a:cubicBezTo>
                <a:cubicBezTo>
                  <a:pt x="7812" y="4249"/>
                  <a:pt x="7812" y="4249"/>
                  <a:pt x="7812" y="4249"/>
                </a:cubicBezTo>
                <a:close/>
                <a:moveTo>
                  <a:pt x="6939" y="8998"/>
                </a:moveTo>
                <a:lnTo>
                  <a:pt x="4053" y="8998"/>
                </a:lnTo>
                <a:cubicBezTo>
                  <a:pt x="4148" y="7315"/>
                  <a:pt x="4755" y="5702"/>
                  <a:pt x="5795" y="4375"/>
                </a:cubicBezTo>
                <a:cubicBezTo>
                  <a:pt x="6318" y="4665"/>
                  <a:pt x="6897" y="4913"/>
                  <a:pt x="7522" y="5122"/>
                </a:cubicBezTo>
                <a:cubicBezTo>
                  <a:pt x="7182" y="6284"/>
                  <a:pt x="6976" y="7595"/>
                  <a:pt x="6939" y="8998"/>
                </a:cubicBezTo>
                <a:cubicBezTo>
                  <a:pt x="6939" y="8998"/>
                  <a:pt x="6939" y="8998"/>
                  <a:pt x="6939" y="8998"/>
                </a:cubicBezTo>
                <a:close/>
                <a:moveTo>
                  <a:pt x="19328" y="3296"/>
                </a:moveTo>
                <a:cubicBezTo>
                  <a:pt x="17544" y="1201"/>
                  <a:pt x="14948" y="0"/>
                  <a:pt x="12206" y="0"/>
                </a:cubicBezTo>
                <a:cubicBezTo>
                  <a:pt x="9462" y="0"/>
                  <a:pt x="6866" y="1201"/>
                  <a:pt x="5085" y="3294"/>
                </a:cubicBezTo>
                <a:cubicBezTo>
                  <a:pt x="3618" y="5008"/>
                  <a:pt x="2809" y="7198"/>
                  <a:pt x="2809" y="9461"/>
                </a:cubicBezTo>
                <a:cubicBezTo>
                  <a:pt x="2809" y="9872"/>
                  <a:pt x="2836" y="10279"/>
                  <a:pt x="2889" y="10683"/>
                </a:cubicBezTo>
                <a:lnTo>
                  <a:pt x="4135" y="10683"/>
                </a:lnTo>
                <a:cubicBezTo>
                  <a:pt x="4097" y="10431"/>
                  <a:pt x="4067" y="10178"/>
                  <a:pt x="4053" y="9922"/>
                </a:cubicBezTo>
                <a:lnTo>
                  <a:pt x="6939" y="9922"/>
                </a:lnTo>
                <a:cubicBezTo>
                  <a:pt x="6946" y="10179"/>
                  <a:pt x="6965" y="10431"/>
                  <a:pt x="6982" y="10683"/>
                </a:cubicBezTo>
                <a:lnTo>
                  <a:pt x="7903" y="10683"/>
                </a:lnTo>
                <a:cubicBezTo>
                  <a:pt x="7883" y="10431"/>
                  <a:pt x="7864" y="10179"/>
                  <a:pt x="7857" y="9922"/>
                </a:cubicBezTo>
                <a:lnTo>
                  <a:pt x="11746" y="9922"/>
                </a:lnTo>
                <a:lnTo>
                  <a:pt x="11746" y="12094"/>
                </a:lnTo>
                <a:cubicBezTo>
                  <a:pt x="11953" y="12185"/>
                  <a:pt x="12143" y="12312"/>
                  <a:pt x="12308" y="12476"/>
                </a:cubicBezTo>
                <a:lnTo>
                  <a:pt x="12664" y="12831"/>
                </a:lnTo>
                <a:lnTo>
                  <a:pt x="12664" y="9922"/>
                </a:lnTo>
                <a:lnTo>
                  <a:pt x="16553" y="9922"/>
                </a:lnTo>
                <a:cubicBezTo>
                  <a:pt x="16515" y="11218"/>
                  <a:pt x="16313" y="12446"/>
                  <a:pt x="15992" y="13532"/>
                </a:cubicBezTo>
                <a:cubicBezTo>
                  <a:pt x="15021" y="13283"/>
                  <a:pt x="13994" y="13139"/>
                  <a:pt x="12927" y="13093"/>
                </a:cubicBezTo>
                <a:lnTo>
                  <a:pt x="13953" y="14114"/>
                </a:lnTo>
                <a:cubicBezTo>
                  <a:pt x="14549" y="14182"/>
                  <a:pt x="15134" y="14281"/>
                  <a:pt x="15689" y="14418"/>
                </a:cubicBezTo>
                <a:cubicBezTo>
                  <a:pt x="15553" y="14771"/>
                  <a:pt x="15399" y="15099"/>
                  <a:pt x="15236" y="15408"/>
                </a:cubicBezTo>
                <a:cubicBezTo>
                  <a:pt x="15495" y="15726"/>
                  <a:pt x="15645" y="16127"/>
                  <a:pt x="15658" y="16540"/>
                </a:cubicBezTo>
                <a:cubicBezTo>
                  <a:pt x="16018" y="15997"/>
                  <a:pt x="16335" y="15371"/>
                  <a:pt x="16598" y="14672"/>
                </a:cubicBezTo>
                <a:cubicBezTo>
                  <a:pt x="17104" y="14839"/>
                  <a:pt x="17571" y="15035"/>
                  <a:pt x="17999" y="15258"/>
                </a:cubicBezTo>
                <a:cubicBezTo>
                  <a:pt x="17317" y="15951"/>
                  <a:pt x="16525" y="16508"/>
                  <a:pt x="15662" y="16915"/>
                </a:cubicBezTo>
                <a:lnTo>
                  <a:pt x="15662" y="18257"/>
                </a:lnTo>
                <a:cubicBezTo>
                  <a:pt x="17060" y="17699"/>
                  <a:pt x="18323" y="16805"/>
                  <a:pt x="19328" y="15628"/>
                </a:cubicBezTo>
                <a:cubicBezTo>
                  <a:pt x="20793" y="13917"/>
                  <a:pt x="21600" y="11727"/>
                  <a:pt x="21600" y="9461"/>
                </a:cubicBezTo>
                <a:cubicBezTo>
                  <a:pt x="21600" y="7195"/>
                  <a:pt x="20793" y="5004"/>
                  <a:pt x="19328" y="3296"/>
                </a:cubicBezTo>
                <a:cubicBezTo>
                  <a:pt x="19328" y="3296"/>
                  <a:pt x="19328" y="3296"/>
                  <a:pt x="19328" y="3296"/>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1" name="Shape 24013"/>
          <p:cNvSpPr/>
          <p:nvPr/>
        </p:nvSpPr>
        <p:spPr>
          <a:xfrm>
            <a:off x="4882156" y="4125639"/>
            <a:ext cx="384574" cy="384618"/>
          </a:xfrm>
          <a:custGeom>
            <a:avLst/>
            <a:gdLst/>
            <a:ahLst/>
            <a:cxnLst>
              <a:cxn ang="0">
                <a:pos x="wd2" y="hd2"/>
              </a:cxn>
              <a:cxn ang="5400000">
                <a:pos x="wd2" y="hd2"/>
              </a:cxn>
              <a:cxn ang="10800000">
                <a:pos x="wd2" y="hd2"/>
              </a:cxn>
              <a:cxn ang="16200000">
                <a:pos x="wd2" y="hd2"/>
              </a:cxn>
            </a:cxnLst>
            <a:rect l="0" t="0" r="r" b="b"/>
            <a:pathLst>
              <a:path w="21546" h="21547" extrusionOk="0">
                <a:moveTo>
                  <a:pt x="10770" y="12033"/>
                </a:moveTo>
                <a:cubicBezTo>
                  <a:pt x="10076" y="12033"/>
                  <a:pt x="9511" y="11471"/>
                  <a:pt x="9511" y="10775"/>
                </a:cubicBezTo>
                <a:cubicBezTo>
                  <a:pt x="9511" y="10079"/>
                  <a:pt x="10076" y="9514"/>
                  <a:pt x="10770" y="9514"/>
                </a:cubicBezTo>
                <a:cubicBezTo>
                  <a:pt x="11468" y="9514"/>
                  <a:pt x="12033" y="10079"/>
                  <a:pt x="12033" y="10775"/>
                </a:cubicBezTo>
                <a:cubicBezTo>
                  <a:pt x="12033" y="11471"/>
                  <a:pt x="11468" y="12033"/>
                  <a:pt x="10770" y="12033"/>
                </a:cubicBezTo>
                <a:cubicBezTo>
                  <a:pt x="10770" y="12033"/>
                  <a:pt x="10770" y="12033"/>
                  <a:pt x="10770" y="12033"/>
                </a:cubicBezTo>
                <a:close/>
                <a:moveTo>
                  <a:pt x="10770" y="7580"/>
                </a:moveTo>
                <a:cubicBezTo>
                  <a:pt x="9010" y="7580"/>
                  <a:pt x="7577" y="9015"/>
                  <a:pt x="7577" y="10775"/>
                </a:cubicBezTo>
                <a:cubicBezTo>
                  <a:pt x="7577" y="12533"/>
                  <a:pt x="9010" y="13968"/>
                  <a:pt x="10770" y="13968"/>
                </a:cubicBezTo>
                <a:cubicBezTo>
                  <a:pt x="12534" y="13968"/>
                  <a:pt x="13967" y="12533"/>
                  <a:pt x="13967" y="10775"/>
                </a:cubicBezTo>
                <a:cubicBezTo>
                  <a:pt x="13967" y="9015"/>
                  <a:pt x="12534" y="7580"/>
                  <a:pt x="10770" y="7580"/>
                </a:cubicBezTo>
                <a:cubicBezTo>
                  <a:pt x="10770" y="7580"/>
                  <a:pt x="10770" y="7580"/>
                  <a:pt x="10770" y="7580"/>
                </a:cubicBezTo>
                <a:close/>
                <a:moveTo>
                  <a:pt x="10770" y="15273"/>
                </a:moveTo>
                <a:cubicBezTo>
                  <a:pt x="8290" y="15273"/>
                  <a:pt x="6274" y="13254"/>
                  <a:pt x="6274" y="10775"/>
                </a:cubicBezTo>
                <a:cubicBezTo>
                  <a:pt x="6274" y="8293"/>
                  <a:pt x="8290" y="6274"/>
                  <a:pt x="10770" y="6274"/>
                </a:cubicBezTo>
                <a:cubicBezTo>
                  <a:pt x="13254" y="6274"/>
                  <a:pt x="15271" y="8293"/>
                  <a:pt x="15271" y="10775"/>
                </a:cubicBezTo>
                <a:cubicBezTo>
                  <a:pt x="15271" y="13254"/>
                  <a:pt x="13254" y="15273"/>
                  <a:pt x="10770" y="15273"/>
                </a:cubicBezTo>
                <a:cubicBezTo>
                  <a:pt x="10770" y="15273"/>
                  <a:pt x="10770" y="15273"/>
                  <a:pt x="10770" y="15273"/>
                </a:cubicBezTo>
                <a:close/>
                <a:moveTo>
                  <a:pt x="10770" y="4929"/>
                </a:moveTo>
                <a:cubicBezTo>
                  <a:pt x="7550" y="4929"/>
                  <a:pt x="4924" y="7550"/>
                  <a:pt x="4924" y="10775"/>
                </a:cubicBezTo>
                <a:cubicBezTo>
                  <a:pt x="4924" y="13998"/>
                  <a:pt x="7550" y="16621"/>
                  <a:pt x="10770" y="16621"/>
                </a:cubicBezTo>
                <a:cubicBezTo>
                  <a:pt x="13994" y="16621"/>
                  <a:pt x="16616" y="13998"/>
                  <a:pt x="16616" y="10775"/>
                </a:cubicBezTo>
                <a:cubicBezTo>
                  <a:pt x="16616" y="7550"/>
                  <a:pt x="13994" y="4929"/>
                  <a:pt x="10770" y="4929"/>
                </a:cubicBezTo>
                <a:cubicBezTo>
                  <a:pt x="10770" y="4929"/>
                  <a:pt x="10770" y="4929"/>
                  <a:pt x="10770" y="4929"/>
                </a:cubicBezTo>
                <a:close/>
                <a:moveTo>
                  <a:pt x="19475" y="15162"/>
                </a:moveTo>
                <a:cubicBezTo>
                  <a:pt x="18261" y="14623"/>
                  <a:pt x="16771" y="14885"/>
                  <a:pt x="15827" y="15829"/>
                </a:cubicBezTo>
                <a:cubicBezTo>
                  <a:pt x="14856" y="16800"/>
                  <a:pt x="14619" y="18260"/>
                  <a:pt x="15160" y="19477"/>
                </a:cubicBezTo>
                <a:cubicBezTo>
                  <a:pt x="14728" y="19694"/>
                  <a:pt x="14283" y="19879"/>
                  <a:pt x="13826" y="20030"/>
                </a:cubicBezTo>
                <a:cubicBezTo>
                  <a:pt x="13350" y="18787"/>
                  <a:pt x="12149" y="17922"/>
                  <a:pt x="10774" y="17922"/>
                </a:cubicBezTo>
                <a:cubicBezTo>
                  <a:pt x="9399" y="17922"/>
                  <a:pt x="8197" y="18787"/>
                  <a:pt x="7721" y="20030"/>
                </a:cubicBezTo>
                <a:cubicBezTo>
                  <a:pt x="7263" y="19879"/>
                  <a:pt x="6817" y="19694"/>
                  <a:pt x="6385" y="19477"/>
                </a:cubicBezTo>
                <a:cubicBezTo>
                  <a:pt x="6928" y="18264"/>
                  <a:pt x="6690" y="16800"/>
                  <a:pt x="5718" y="15829"/>
                </a:cubicBezTo>
                <a:cubicBezTo>
                  <a:pt x="5103" y="15214"/>
                  <a:pt x="4283" y="14876"/>
                  <a:pt x="3415" y="14876"/>
                </a:cubicBezTo>
                <a:cubicBezTo>
                  <a:pt x="2952" y="14876"/>
                  <a:pt x="2491" y="14975"/>
                  <a:pt x="2070" y="15162"/>
                </a:cubicBezTo>
                <a:cubicBezTo>
                  <a:pt x="1853" y="14731"/>
                  <a:pt x="1667" y="14284"/>
                  <a:pt x="1517" y="13826"/>
                </a:cubicBezTo>
                <a:cubicBezTo>
                  <a:pt x="2759" y="13349"/>
                  <a:pt x="3626" y="12149"/>
                  <a:pt x="3626" y="10775"/>
                </a:cubicBezTo>
                <a:cubicBezTo>
                  <a:pt x="3626" y="9402"/>
                  <a:pt x="2759" y="8199"/>
                  <a:pt x="1517" y="7722"/>
                </a:cubicBezTo>
                <a:cubicBezTo>
                  <a:pt x="1667" y="7264"/>
                  <a:pt x="1853" y="6817"/>
                  <a:pt x="2070" y="6390"/>
                </a:cubicBezTo>
                <a:cubicBezTo>
                  <a:pt x="2491" y="6576"/>
                  <a:pt x="2952" y="6674"/>
                  <a:pt x="3415" y="6674"/>
                </a:cubicBezTo>
                <a:cubicBezTo>
                  <a:pt x="4287" y="6674"/>
                  <a:pt x="5103" y="6336"/>
                  <a:pt x="5720" y="5722"/>
                </a:cubicBezTo>
                <a:cubicBezTo>
                  <a:pt x="6690" y="4750"/>
                  <a:pt x="6928" y="3288"/>
                  <a:pt x="6385" y="2074"/>
                </a:cubicBezTo>
                <a:cubicBezTo>
                  <a:pt x="6817" y="1856"/>
                  <a:pt x="7263" y="1669"/>
                  <a:pt x="7721" y="1520"/>
                </a:cubicBezTo>
                <a:cubicBezTo>
                  <a:pt x="8197" y="2761"/>
                  <a:pt x="9399" y="3626"/>
                  <a:pt x="10774" y="3626"/>
                </a:cubicBezTo>
                <a:cubicBezTo>
                  <a:pt x="12149" y="3626"/>
                  <a:pt x="13350" y="2761"/>
                  <a:pt x="13826" y="1520"/>
                </a:cubicBezTo>
                <a:cubicBezTo>
                  <a:pt x="14283" y="1672"/>
                  <a:pt x="14731" y="1856"/>
                  <a:pt x="15160" y="2074"/>
                </a:cubicBezTo>
                <a:cubicBezTo>
                  <a:pt x="14617" y="3288"/>
                  <a:pt x="14856" y="4750"/>
                  <a:pt x="15827" y="5722"/>
                </a:cubicBezTo>
                <a:cubicBezTo>
                  <a:pt x="16445" y="6336"/>
                  <a:pt x="17261" y="6674"/>
                  <a:pt x="18133" y="6674"/>
                </a:cubicBezTo>
                <a:cubicBezTo>
                  <a:pt x="18597" y="6674"/>
                  <a:pt x="19054" y="6576"/>
                  <a:pt x="19475" y="6390"/>
                </a:cubicBezTo>
                <a:cubicBezTo>
                  <a:pt x="19694" y="6820"/>
                  <a:pt x="19880" y="7264"/>
                  <a:pt x="20030" y="7722"/>
                </a:cubicBezTo>
                <a:cubicBezTo>
                  <a:pt x="18788" y="8199"/>
                  <a:pt x="17922" y="9402"/>
                  <a:pt x="17922" y="10775"/>
                </a:cubicBezTo>
                <a:cubicBezTo>
                  <a:pt x="17922" y="12149"/>
                  <a:pt x="18788" y="13349"/>
                  <a:pt x="20030" y="13826"/>
                </a:cubicBezTo>
                <a:cubicBezTo>
                  <a:pt x="19880" y="14284"/>
                  <a:pt x="19694" y="14731"/>
                  <a:pt x="19475" y="15162"/>
                </a:cubicBezTo>
                <a:cubicBezTo>
                  <a:pt x="19475" y="15162"/>
                  <a:pt x="19475" y="15162"/>
                  <a:pt x="19475" y="15162"/>
                </a:cubicBezTo>
                <a:close/>
                <a:moveTo>
                  <a:pt x="20955" y="12681"/>
                </a:moveTo>
                <a:cubicBezTo>
                  <a:pt x="19994" y="12554"/>
                  <a:pt x="19267" y="11738"/>
                  <a:pt x="19267" y="10775"/>
                </a:cubicBezTo>
                <a:cubicBezTo>
                  <a:pt x="19267" y="9810"/>
                  <a:pt x="19994" y="8991"/>
                  <a:pt x="20955" y="8869"/>
                </a:cubicBezTo>
                <a:cubicBezTo>
                  <a:pt x="21150" y="8843"/>
                  <a:pt x="21320" y="8738"/>
                  <a:pt x="21429" y="8580"/>
                </a:cubicBezTo>
                <a:cubicBezTo>
                  <a:pt x="21534" y="8418"/>
                  <a:pt x="21570" y="8221"/>
                  <a:pt x="21524" y="8034"/>
                </a:cubicBezTo>
                <a:cubicBezTo>
                  <a:pt x="21261" y="7004"/>
                  <a:pt x="20853" y="6020"/>
                  <a:pt x="20310" y="5109"/>
                </a:cubicBezTo>
                <a:cubicBezTo>
                  <a:pt x="20212" y="4941"/>
                  <a:pt x="20048" y="4827"/>
                  <a:pt x="19860" y="4791"/>
                </a:cubicBezTo>
                <a:cubicBezTo>
                  <a:pt x="19669" y="4754"/>
                  <a:pt x="19475" y="4801"/>
                  <a:pt x="19321" y="4918"/>
                </a:cubicBezTo>
                <a:cubicBezTo>
                  <a:pt x="18576" y="5495"/>
                  <a:pt x="17445" y="5429"/>
                  <a:pt x="16780" y="4765"/>
                </a:cubicBezTo>
                <a:cubicBezTo>
                  <a:pt x="16096" y="4082"/>
                  <a:pt x="16031" y="2990"/>
                  <a:pt x="16627" y="2224"/>
                </a:cubicBezTo>
                <a:cubicBezTo>
                  <a:pt x="16744" y="2074"/>
                  <a:pt x="16790" y="1876"/>
                  <a:pt x="16754" y="1685"/>
                </a:cubicBezTo>
                <a:cubicBezTo>
                  <a:pt x="16718" y="1498"/>
                  <a:pt x="16603" y="1333"/>
                  <a:pt x="16434" y="1234"/>
                </a:cubicBezTo>
                <a:cubicBezTo>
                  <a:pt x="15524" y="692"/>
                  <a:pt x="14540" y="284"/>
                  <a:pt x="13511" y="21"/>
                </a:cubicBezTo>
                <a:cubicBezTo>
                  <a:pt x="13324" y="-26"/>
                  <a:pt x="13126" y="7"/>
                  <a:pt x="12964" y="117"/>
                </a:cubicBezTo>
                <a:cubicBezTo>
                  <a:pt x="12807" y="229"/>
                  <a:pt x="12702" y="399"/>
                  <a:pt x="12676" y="590"/>
                </a:cubicBezTo>
                <a:cubicBezTo>
                  <a:pt x="12550" y="1551"/>
                  <a:pt x="11731" y="2274"/>
                  <a:pt x="10770" y="2274"/>
                </a:cubicBezTo>
                <a:cubicBezTo>
                  <a:pt x="9806" y="2274"/>
                  <a:pt x="8988" y="1551"/>
                  <a:pt x="8862" y="590"/>
                </a:cubicBezTo>
                <a:cubicBezTo>
                  <a:pt x="8840" y="399"/>
                  <a:pt x="8734" y="224"/>
                  <a:pt x="8573" y="117"/>
                </a:cubicBezTo>
                <a:cubicBezTo>
                  <a:pt x="8415" y="10"/>
                  <a:pt x="8218" y="-26"/>
                  <a:pt x="8027" y="21"/>
                </a:cubicBezTo>
                <a:cubicBezTo>
                  <a:pt x="7000" y="284"/>
                  <a:pt x="6017" y="692"/>
                  <a:pt x="5105" y="1234"/>
                </a:cubicBezTo>
                <a:cubicBezTo>
                  <a:pt x="4942" y="1333"/>
                  <a:pt x="4826" y="1498"/>
                  <a:pt x="4791" y="1688"/>
                </a:cubicBezTo>
                <a:cubicBezTo>
                  <a:pt x="4754" y="1876"/>
                  <a:pt x="4800" y="2074"/>
                  <a:pt x="4918" y="2224"/>
                </a:cubicBezTo>
                <a:cubicBezTo>
                  <a:pt x="5511" y="2994"/>
                  <a:pt x="5445" y="4087"/>
                  <a:pt x="4763" y="4767"/>
                </a:cubicBezTo>
                <a:cubicBezTo>
                  <a:pt x="4103" y="5429"/>
                  <a:pt x="2967" y="5495"/>
                  <a:pt x="2225" y="4922"/>
                </a:cubicBezTo>
                <a:cubicBezTo>
                  <a:pt x="2070" y="4804"/>
                  <a:pt x="1875" y="4758"/>
                  <a:pt x="1684" y="4794"/>
                </a:cubicBezTo>
                <a:cubicBezTo>
                  <a:pt x="1496" y="4830"/>
                  <a:pt x="1333" y="4945"/>
                  <a:pt x="1231" y="5109"/>
                </a:cubicBezTo>
                <a:cubicBezTo>
                  <a:pt x="687" y="6024"/>
                  <a:pt x="279" y="7008"/>
                  <a:pt x="20" y="8034"/>
                </a:cubicBezTo>
                <a:cubicBezTo>
                  <a:pt x="-26" y="8221"/>
                  <a:pt x="11" y="8418"/>
                  <a:pt x="119" y="8580"/>
                </a:cubicBezTo>
                <a:cubicBezTo>
                  <a:pt x="224" y="8738"/>
                  <a:pt x="399" y="8846"/>
                  <a:pt x="589" y="8869"/>
                </a:cubicBezTo>
                <a:cubicBezTo>
                  <a:pt x="1550" y="8994"/>
                  <a:pt x="2274" y="9813"/>
                  <a:pt x="2274" y="10777"/>
                </a:cubicBezTo>
                <a:cubicBezTo>
                  <a:pt x="2274" y="11738"/>
                  <a:pt x="1550" y="12557"/>
                  <a:pt x="589" y="12681"/>
                </a:cubicBezTo>
                <a:cubicBezTo>
                  <a:pt x="399" y="12705"/>
                  <a:pt x="224" y="12810"/>
                  <a:pt x="119" y="12968"/>
                </a:cubicBezTo>
                <a:cubicBezTo>
                  <a:pt x="11" y="13129"/>
                  <a:pt x="-26" y="13327"/>
                  <a:pt x="20" y="13514"/>
                </a:cubicBezTo>
                <a:cubicBezTo>
                  <a:pt x="279" y="14543"/>
                  <a:pt x="687" y="15527"/>
                  <a:pt x="1231" y="16438"/>
                </a:cubicBezTo>
                <a:cubicBezTo>
                  <a:pt x="1329" y="16605"/>
                  <a:pt x="1496" y="16721"/>
                  <a:pt x="1684" y="16757"/>
                </a:cubicBezTo>
                <a:cubicBezTo>
                  <a:pt x="1873" y="16793"/>
                  <a:pt x="2070" y="16746"/>
                  <a:pt x="2225" y="16629"/>
                </a:cubicBezTo>
                <a:cubicBezTo>
                  <a:pt x="2967" y="16056"/>
                  <a:pt x="4103" y="16122"/>
                  <a:pt x="4763" y="16783"/>
                </a:cubicBezTo>
                <a:cubicBezTo>
                  <a:pt x="5445" y="17465"/>
                  <a:pt x="5511" y="18557"/>
                  <a:pt x="4918" y="19326"/>
                </a:cubicBezTo>
                <a:cubicBezTo>
                  <a:pt x="4800" y="19477"/>
                  <a:pt x="4754" y="19675"/>
                  <a:pt x="4791" y="19863"/>
                </a:cubicBezTo>
                <a:cubicBezTo>
                  <a:pt x="4826" y="20049"/>
                  <a:pt x="4945" y="20217"/>
                  <a:pt x="5109" y="20317"/>
                </a:cubicBezTo>
                <a:cubicBezTo>
                  <a:pt x="6019" y="20858"/>
                  <a:pt x="7003" y="21264"/>
                  <a:pt x="8034" y="21527"/>
                </a:cubicBezTo>
                <a:cubicBezTo>
                  <a:pt x="8089" y="21541"/>
                  <a:pt x="8145" y="21547"/>
                  <a:pt x="8197" y="21547"/>
                </a:cubicBezTo>
                <a:cubicBezTo>
                  <a:pt x="8333" y="21547"/>
                  <a:pt x="8465" y="21508"/>
                  <a:pt x="8577" y="21432"/>
                </a:cubicBezTo>
                <a:cubicBezTo>
                  <a:pt x="8738" y="21323"/>
                  <a:pt x="8844" y="21153"/>
                  <a:pt x="8866" y="20961"/>
                </a:cubicBezTo>
                <a:cubicBezTo>
                  <a:pt x="8990" y="19998"/>
                  <a:pt x="9809" y="19274"/>
                  <a:pt x="10774" y="19274"/>
                </a:cubicBezTo>
                <a:cubicBezTo>
                  <a:pt x="11735" y="19274"/>
                  <a:pt x="12557" y="19998"/>
                  <a:pt x="12678" y="20961"/>
                </a:cubicBezTo>
                <a:cubicBezTo>
                  <a:pt x="12706" y="21153"/>
                  <a:pt x="12807" y="21323"/>
                  <a:pt x="12968" y="21432"/>
                </a:cubicBezTo>
                <a:cubicBezTo>
                  <a:pt x="13130" y="21541"/>
                  <a:pt x="13326" y="21574"/>
                  <a:pt x="13514" y="21527"/>
                </a:cubicBezTo>
                <a:cubicBezTo>
                  <a:pt x="14544" y="21264"/>
                  <a:pt x="15528" y="20858"/>
                  <a:pt x="16439" y="20317"/>
                </a:cubicBezTo>
                <a:cubicBezTo>
                  <a:pt x="16603" y="20217"/>
                  <a:pt x="16718" y="20053"/>
                  <a:pt x="16754" y="19863"/>
                </a:cubicBezTo>
                <a:cubicBezTo>
                  <a:pt x="16793" y="19675"/>
                  <a:pt x="16744" y="19477"/>
                  <a:pt x="16629" y="19326"/>
                </a:cubicBezTo>
                <a:cubicBezTo>
                  <a:pt x="16038" y="18557"/>
                  <a:pt x="16103" y="17465"/>
                  <a:pt x="16784" y="16787"/>
                </a:cubicBezTo>
                <a:cubicBezTo>
                  <a:pt x="17448" y="16122"/>
                  <a:pt x="18580" y="16056"/>
                  <a:pt x="19324" y="16632"/>
                </a:cubicBezTo>
                <a:cubicBezTo>
                  <a:pt x="19475" y="16746"/>
                  <a:pt x="19672" y="16793"/>
                  <a:pt x="19860" y="16757"/>
                </a:cubicBezTo>
                <a:cubicBezTo>
                  <a:pt x="20050" y="16721"/>
                  <a:pt x="20215" y="16605"/>
                  <a:pt x="20314" y="16441"/>
                </a:cubicBezTo>
                <a:cubicBezTo>
                  <a:pt x="20856" y="15527"/>
                  <a:pt x="21265" y="14543"/>
                  <a:pt x="21524" y="13514"/>
                </a:cubicBezTo>
                <a:cubicBezTo>
                  <a:pt x="21574" y="13330"/>
                  <a:pt x="21537" y="13132"/>
                  <a:pt x="21429" y="12971"/>
                </a:cubicBezTo>
                <a:cubicBezTo>
                  <a:pt x="21320" y="12810"/>
                  <a:pt x="21150" y="12705"/>
                  <a:pt x="20955" y="12681"/>
                </a:cubicBezTo>
                <a:cubicBezTo>
                  <a:pt x="20955" y="12681"/>
                  <a:pt x="20955" y="12681"/>
                  <a:pt x="20955" y="12681"/>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2" name="Shape 24019"/>
          <p:cNvSpPr/>
          <p:nvPr/>
        </p:nvSpPr>
        <p:spPr>
          <a:xfrm>
            <a:off x="5526795" y="2385504"/>
            <a:ext cx="539130" cy="384620"/>
          </a:xfrm>
          <a:custGeom>
            <a:avLst/>
            <a:gdLst/>
            <a:ahLst/>
            <a:cxnLst>
              <a:cxn ang="0">
                <a:pos x="wd2" y="hd2"/>
              </a:cxn>
              <a:cxn ang="5400000">
                <a:pos x="wd2" y="hd2"/>
              </a:cxn>
              <a:cxn ang="10800000">
                <a:pos x="wd2" y="hd2"/>
              </a:cxn>
              <a:cxn ang="16200000">
                <a:pos x="wd2" y="hd2"/>
              </a:cxn>
            </a:cxnLst>
            <a:rect l="0" t="0" r="r" b="b"/>
            <a:pathLst>
              <a:path w="21600" h="21600" extrusionOk="0">
                <a:moveTo>
                  <a:pt x="9257" y="0"/>
                </a:moveTo>
                <a:cubicBezTo>
                  <a:pt x="4142" y="0"/>
                  <a:pt x="0" y="5833"/>
                  <a:pt x="0" y="13002"/>
                </a:cubicBezTo>
                <a:cubicBezTo>
                  <a:pt x="0" y="15999"/>
                  <a:pt x="718" y="18742"/>
                  <a:pt x="1931" y="20937"/>
                </a:cubicBezTo>
                <a:lnTo>
                  <a:pt x="3105" y="19318"/>
                </a:lnTo>
                <a:cubicBezTo>
                  <a:pt x="2176" y="17545"/>
                  <a:pt x="1609" y="15366"/>
                  <a:pt x="1609" y="13002"/>
                </a:cubicBezTo>
                <a:cubicBezTo>
                  <a:pt x="1609" y="7078"/>
                  <a:pt x="5036" y="2282"/>
                  <a:pt x="9257" y="2282"/>
                </a:cubicBezTo>
                <a:cubicBezTo>
                  <a:pt x="10662" y="2282"/>
                  <a:pt x="11952" y="2868"/>
                  <a:pt x="13081" y="3795"/>
                </a:cubicBezTo>
                <a:lnTo>
                  <a:pt x="12191" y="5121"/>
                </a:lnTo>
                <a:lnTo>
                  <a:pt x="15826" y="5599"/>
                </a:lnTo>
                <a:lnTo>
                  <a:pt x="15429" y="292"/>
                </a:lnTo>
                <a:cubicBezTo>
                  <a:pt x="15429" y="292"/>
                  <a:pt x="14255" y="2070"/>
                  <a:pt x="14255" y="2070"/>
                </a:cubicBezTo>
                <a:cubicBezTo>
                  <a:pt x="12808" y="782"/>
                  <a:pt x="11094" y="0"/>
                  <a:pt x="9257" y="0"/>
                </a:cubicBezTo>
                <a:close/>
                <a:moveTo>
                  <a:pt x="8083" y="5095"/>
                </a:moveTo>
                <a:lnTo>
                  <a:pt x="8083" y="7377"/>
                </a:lnTo>
                <a:cubicBezTo>
                  <a:pt x="7495" y="7539"/>
                  <a:pt x="6951" y="7848"/>
                  <a:pt x="6474" y="8306"/>
                </a:cubicBezTo>
                <a:lnTo>
                  <a:pt x="5320" y="6687"/>
                </a:lnTo>
                <a:lnTo>
                  <a:pt x="4165" y="8332"/>
                </a:lnTo>
                <a:lnTo>
                  <a:pt x="5301" y="9924"/>
                </a:lnTo>
                <a:cubicBezTo>
                  <a:pt x="4985" y="10599"/>
                  <a:pt x="4748" y="11377"/>
                  <a:pt x="4638" y="12206"/>
                </a:cubicBezTo>
                <a:lnTo>
                  <a:pt x="3029" y="12206"/>
                </a:lnTo>
                <a:lnTo>
                  <a:pt x="3029" y="14488"/>
                </a:lnTo>
                <a:lnTo>
                  <a:pt x="4638" y="14488"/>
                </a:lnTo>
                <a:cubicBezTo>
                  <a:pt x="4748" y="15311"/>
                  <a:pt x="4985" y="16096"/>
                  <a:pt x="5301" y="16771"/>
                </a:cubicBezTo>
                <a:lnTo>
                  <a:pt x="4165" y="18363"/>
                </a:lnTo>
                <a:lnTo>
                  <a:pt x="5320" y="19981"/>
                </a:lnTo>
                <a:lnTo>
                  <a:pt x="6474" y="18389"/>
                </a:lnTo>
                <a:cubicBezTo>
                  <a:pt x="6946" y="18839"/>
                  <a:pt x="7495" y="19155"/>
                  <a:pt x="8083" y="19318"/>
                </a:cubicBezTo>
                <a:lnTo>
                  <a:pt x="8083" y="21600"/>
                </a:lnTo>
                <a:lnTo>
                  <a:pt x="9730" y="21600"/>
                </a:lnTo>
                <a:lnTo>
                  <a:pt x="9730" y="19318"/>
                </a:lnTo>
                <a:cubicBezTo>
                  <a:pt x="10312" y="19155"/>
                  <a:pt x="10862" y="18847"/>
                  <a:pt x="11340" y="18389"/>
                </a:cubicBezTo>
                <a:lnTo>
                  <a:pt x="12475" y="19981"/>
                </a:lnTo>
                <a:lnTo>
                  <a:pt x="13649" y="18363"/>
                </a:lnTo>
                <a:lnTo>
                  <a:pt x="12494" y="16771"/>
                </a:lnTo>
                <a:cubicBezTo>
                  <a:pt x="12817" y="16096"/>
                  <a:pt x="13046" y="15311"/>
                  <a:pt x="13157" y="14488"/>
                </a:cubicBezTo>
                <a:lnTo>
                  <a:pt x="14785" y="14488"/>
                </a:lnTo>
                <a:lnTo>
                  <a:pt x="14785" y="12206"/>
                </a:lnTo>
                <a:lnTo>
                  <a:pt x="13157" y="12206"/>
                </a:lnTo>
                <a:cubicBezTo>
                  <a:pt x="13046" y="11377"/>
                  <a:pt x="12817" y="10599"/>
                  <a:pt x="12494" y="9924"/>
                </a:cubicBezTo>
                <a:lnTo>
                  <a:pt x="13649" y="8332"/>
                </a:lnTo>
                <a:lnTo>
                  <a:pt x="12475" y="6687"/>
                </a:lnTo>
                <a:lnTo>
                  <a:pt x="11340" y="8306"/>
                </a:lnTo>
                <a:cubicBezTo>
                  <a:pt x="10862" y="7855"/>
                  <a:pt x="10298" y="7539"/>
                  <a:pt x="9711" y="7377"/>
                </a:cubicBezTo>
                <a:lnTo>
                  <a:pt x="9711" y="5095"/>
                </a:lnTo>
                <a:lnTo>
                  <a:pt x="8083" y="5095"/>
                </a:lnTo>
                <a:close/>
                <a:moveTo>
                  <a:pt x="19347" y="10190"/>
                </a:moveTo>
                <a:lnTo>
                  <a:pt x="19347" y="11994"/>
                </a:lnTo>
                <a:lnTo>
                  <a:pt x="16356" y="11994"/>
                </a:lnTo>
                <a:lnTo>
                  <a:pt x="16356" y="14780"/>
                </a:lnTo>
                <a:lnTo>
                  <a:pt x="19347" y="14780"/>
                </a:lnTo>
                <a:lnTo>
                  <a:pt x="19347" y="16558"/>
                </a:lnTo>
                <a:cubicBezTo>
                  <a:pt x="19347" y="16558"/>
                  <a:pt x="21600" y="13374"/>
                  <a:pt x="21600" y="13374"/>
                </a:cubicBezTo>
                <a:lnTo>
                  <a:pt x="19347" y="10190"/>
                </a:lnTo>
                <a:close/>
                <a:moveTo>
                  <a:pt x="8897" y="10827"/>
                </a:moveTo>
                <a:cubicBezTo>
                  <a:pt x="9892" y="10827"/>
                  <a:pt x="10696" y="11962"/>
                  <a:pt x="10696" y="13347"/>
                </a:cubicBezTo>
                <a:cubicBezTo>
                  <a:pt x="10696" y="14741"/>
                  <a:pt x="9892" y="15868"/>
                  <a:pt x="8897" y="15868"/>
                </a:cubicBezTo>
                <a:cubicBezTo>
                  <a:pt x="7903" y="15868"/>
                  <a:pt x="7099" y="14741"/>
                  <a:pt x="7099" y="13347"/>
                </a:cubicBezTo>
                <a:cubicBezTo>
                  <a:pt x="7099" y="11962"/>
                  <a:pt x="7903" y="10827"/>
                  <a:pt x="8897" y="10827"/>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3" name="Shape 24021"/>
          <p:cNvSpPr/>
          <p:nvPr/>
        </p:nvSpPr>
        <p:spPr>
          <a:xfrm>
            <a:off x="3141779" y="2385480"/>
            <a:ext cx="384464" cy="384620"/>
          </a:xfrm>
          <a:custGeom>
            <a:avLst/>
            <a:gdLst/>
            <a:ahLst/>
            <a:cxnLst>
              <a:cxn ang="0">
                <a:pos x="wd2" y="hd2"/>
              </a:cxn>
              <a:cxn ang="5400000">
                <a:pos x="wd2" y="hd2"/>
              </a:cxn>
              <a:cxn ang="10800000">
                <a:pos x="wd2" y="hd2"/>
              </a:cxn>
              <a:cxn ang="16200000">
                <a:pos x="wd2" y="hd2"/>
              </a:cxn>
            </a:cxnLst>
            <a:rect l="0" t="0" r="r" b="b"/>
            <a:pathLst>
              <a:path w="21592" h="21600" extrusionOk="0">
                <a:moveTo>
                  <a:pt x="19674" y="3125"/>
                </a:moveTo>
                <a:cubicBezTo>
                  <a:pt x="19663" y="3136"/>
                  <a:pt x="19652" y="3148"/>
                  <a:pt x="19642" y="3160"/>
                </a:cubicBezTo>
                <a:lnTo>
                  <a:pt x="13875" y="9615"/>
                </a:lnTo>
                <a:lnTo>
                  <a:pt x="11981" y="7721"/>
                </a:lnTo>
                <a:lnTo>
                  <a:pt x="18435" y="1951"/>
                </a:lnTo>
                <a:cubicBezTo>
                  <a:pt x="18447" y="1940"/>
                  <a:pt x="18457" y="1930"/>
                  <a:pt x="18469" y="1919"/>
                </a:cubicBezTo>
                <a:cubicBezTo>
                  <a:pt x="18790" y="1597"/>
                  <a:pt x="19352" y="1597"/>
                  <a:pt x="19674" y="1919"/>
                </a:cubicBezTo>
                <a:cubicBezTo>
                  <a:pt x="19835" y="2080"/>
                  <a:pt x="19924" y="2294"/>
                  <a:pt x="19924" y="2522"/>
                </a:cubicBezTo>
                <a:cubicBezTo>
                  <a:pt x="19924" y="2749"/>
                  <a:pt x="19835" y="2964"/>
                  <a:pt x="19674" y="3125"/>
                </a:cubicBezTo>
                <a:cubicBezTo>
                  <a:pt x="19674" y="3125"/>
                  <a:pt x="19674" y="3125"/>
                  <a:pt x="19674" y="3125"/>
                </a:cubicBezTo>
                <a:close/>
                <a:moveTo>
                  <a:pt x="14353" y="14846"/>
                </a:moveTo>
                <a:lnTo>
                  <a:pt x="6751" y="7242"/>
                </a:lnTo>
                <a:lnTo>
                  <a:pt x="8315" y="6418"/>
                </a:lnTo>
                <a:lnTo>
                  <a:pt x="15179" y="13281"/>
                </a:lnTo>
                <a:cubicBezTo>
                  <a:pt x="15179" y="13281"/>
                  <a:pt x="14353" y="14846"/>
                  <a:pt x="14353" y="14846"/>
                </a:cubicBezTo>
                <a:close/>
                <a:moveTo>
                  <a:pt x="9570" y="20545"/>
                </a:moveTo>
                <a:lnTo>
                  <a:pt x="9008" y="19981"/>
                </a:lnTo>
                <a:lnTo>
                  <a:pt x="9699" y="18570"/>
                </a:lnTo>
                <a:cubicBezTo>
                  <a:pt x="9779" y="18403"/>
                  <a:pt x="9740" y="18201"/>
                  <a:pt x="9601" y="18076"/>
                </a:cubicBezTo>
                <a:cubicBezTo>
                  <a:pt x="9462" y="17952"/>
                  <a:pt x="9256" y="17936"/>
                  <a:pt x="9099" y="18037"/>
                </a:cubicBezTo>
                <a:lnTo>
                  <a:pt x="7855" y="18829"/>
                </a:lnTo>
                <a:lnTo>
                  <a:pt x="7312" y="18286"/>
                </a:lnTo>
                <a:lnTo>
                  <a:pt x="8827" y="15727"/>
                </a:lnTo>
                <a:cubicBezTo>
                  <a:pt x="8926" y="15562"/>
                  <a:pt x="8899" y="15352"/>
                  <a:pt x="8763" y="15218"/>
                </a:cubicBezTo>
                <a:cubicBezTo>
                  <a:pt x="8627" y="15083"/>
                  <a:pt x="8416" y="15058"/>
                  <a:pt x="8252" y="15158"/>
                </a:cubicBezTo>
                <a:lnTo>
                  <a:pt x="5721" y="16695"/>
                </a:lnTo>
                <a:lnTo>
                  <a:pt x="3697" y="14668"/>
                </a:lnTo>
                <a:lnTo>
                  <a:pt x="4301" y="13058"/>
                </a:lnTo>
                <a:cubicBezTo>
                  <a:pt x="4361" y="12900"/>
                  <a:pt x="4319" y="12720"/>
                  <a:pt x="4194" y="12604"/>
                </a:cubicBezTo>
                <a:cubicBezTo>
                  <a:pt x="4068" y="12490"/>
                  <a:pt x="3885" y="12463"/>
                  <a:pt x="3733" y="12535"/>
                </a:cubicBezTo>
                <a:lnTo>
                  <a:pt x="2258" y="13231"/>
                </a:lnTo>
                <a:lnTo>
                  <a:pt x="1054" y="12025"/>
                </a:lnTo>
                <a:lnTo>
                  <a:pt x="5715" y="8567"/>
                </a:lnTo>
                <a:lnTo>
                  <a:pt x="13026" y="15881"/>
                </a:lnTo>
                <a:cubicBezTo>
                  <a:pt x="13026" y="15881"/>
                  <a:pt x="9570" y="20545"/>
                  <a:pt x="9570" y="20545"/>
                </a:cubicBezTo>
                <a:close/>
                <a:moveTo>
                  <a:pt x="21592" y="2522"/>
                </a:moveTo>
                <a:cubicBezTo>
                  <a:pt x="21592" y="1848"/>
                  <a:pt x="21330" y="1214"/>
                  <a:pt x="20854" y="739"/>
                </a:cubicBezTo>
                <a:cubicBezTo>
                  <a:pt x="20377" y="262"/>
                  <a:pt x="19746" y="0"/>
                  <a:pt x="19071" y="0"/>
                </a:cubicBezTo>
                <a:cubicBezTo>
                  <a:pt x="18406" y="0"/>
                  <a:pt x="17781" y="254"/>
                  <a:pt x="17307" y="721"/>
                </a:cubicBezTo>
                <a:lnTo>
                  <a:pt x="10799" y="6540"/>
                </a:lnTo>
                <a:lnTo>
                  <a:pt x="9061" y="4801"/>
                </a:lnTo>
                <a:cubicBezTo>
                  <a:pt x="8803" y="4542"/>
                  <a:pt x="8406" y="4482"/>
                  <a:pt x="8081" y="4653"/>
                </a:cubicBezTo>
                <a:lnTo>
                  <a:pt x="4973" y="6294"/>
                </a:lnTo>
                <a:cubicBezTo>
                  <a:pt x="4738" y="6419"/>
                  <a:pt x="4576" y="6646"/>
                  <a:pt x="4537" y="6909"/>
                </a:cubicBezTo>
                <a:cubicBezTo>
                  <a:pt x="4497" y="7169"/>
                  <a:pt x="4584" y="7436"/>
                  <a:pt x="4772" y="7623"/>
                </a:cubicBezTo>
                <a:lnTo>
                  <a:pt x="5118" y="7970"/>
                </a:lnTo>
                <a:lnTo>
                  <a:pt x="169" y="11643"/>
                </a:lnTo>
                <a:cubicBezTo>
                  <a:pt x="72" y="11716"/>
                  <a:pt x="10" y="11828"/>
                  <a:pt x="2" y="11948"/>
                </a:cubicBezTo>
                <a:cubicBezTo>
                  <a:pt x="-8" y="12069"/>
                  <a:pt x="37" y="12187"/>
                  <a:pt x="122" y="12273"/>
                </a:cubicBezTo>
                <a:lnTo>
                  <a:pt x="1876" y="14029"/>
                </a:lnTo>
                <a:cubicBezTo>
                  <a:pt x="2002" y="14154"/>
                  <a:pt x="2190" y="14186"/>
                  <a:pt x="2351" y="14111"/>
                </a:cubicBezTo>
                <a:lnTo>
                  <a:pt x="3159" y="13728"/>
                </a:lnTo>
                <a:lnTo>
                  <a:pt x="2819" y="14628"/>
                </a:lnTo>
                <a:cubicBezTo>
                  <a:pt x="2764" y="14781"/>
                  <a:pt x="2801" y="14953"/>
                  <a:pt x="2918" y="15071"/>
                </a:cubicBezTo>
                <a:lnTo>
                  <a:pt x="5363" y="17516"/>
                </a:lnTo>
                <a:cubicBezTo>
                  <a:pt x="5500" y="17653"/>
                  <a:pt x="5712" y="17678"/>
                  <a:pt x="5875" y="17579"/>
                </a:cubicBezTo>
                <a:lnTo>
                  <a:pt x="7260" y="16736"/>
                </a:lnTo>
                <a:lnTo>
                  <a:pt x="6430" y="18140"/>
                </a:lnTo>
                <a:cubicBezTo>
                  <a:pt x="6333" y="18303"/>
                  <a:pt x="6359" y="18513"/>
                  <a:pt x="6492" y="18648"/>
                </a:cubicBezTo>
                <a:lnTo>
                  <a:pt x="7503" y="19658"/>
                </a:lnTo>
                <a:cubicBezTo>
                  <a:pt x="7642" y="19796"/>
                  <a:pt x="7858" y="19818"/>
                  <a:pt x="8022" y="19714"/>
                </a:cubicBezTo>
                <a:lnTo>
                  <a:pt x="8294" y="19540"/>
                </a:lnTo>
                <a:lnTo>
                  <a:pt x="8127" y="19882"/>
                </a:lnTo>
                <a:cubicBezTo>
                  <a:pt x="8047" y="20040"/>
                  <a:pt x="8080" y="20233"/>
                  <a:pt x="8207" y="20360"/>
                </a:cubicBezTo>
                <a:lnTo>
                  <a:pt x="9322" y="21478"/>
                </a:lnTo>
                <a:cubicBezTo>
                  <a:pt x="9402" y="21555"/>
                  <a:pt x="9506" y="21600"/>
                  <a:pt x="9617" y="21600"/>
                </a:cubicBezTo>
                <a:cubicBezTo>
                  <a:pt x="9628" y="21600"/>
                  <a:pt x="9638" y="21600"/>
                  <a:pt x="9649" y="21597"/>
                </a:cubicBezTo>
                <a:cubicBezTo>
                  <a:pt x="9769" y="21590"/>
                  <a:pt x="9880" y="21527"/>
                  <a:pt x="9953" y="21430"/>
                </a:cubicBezTo>
                <a:lnTo>
                  <a:pt x="13624" y="16478"/>
                </a:lnTo>
                <a:lnTo>
                  <a:pt x="13971" y="16827"/>
                </a:lnTo>
                <a:cubicBezTo>
                  <a:pt x="14129" y="16984"/>
                  <a:pt x="14343" y="17071"/>
                  <a:pt x="14562" y="17071"/>
                </a:cubicBezTo>
                <a:cubicBezTo>
                  <a:pt x="14604" y="17071"/>
                  <a:pt x="14646" y="17067"/>
                  <a:pt x="14687" y="17061"/>
                </a:cubicBezTo>
                <a:cubicBezTo>
                  <a:pt x="14949" y="17021"/>
                  <a:pt x="15176" y="16860"/>
                  <a:pt x="15300" y="16627"/>
                </a:cubicBezTo>
                <a:lnTo>
                  <a:pt x="16942" y="13515"/>
                </a:lnTo>
                <a:cubicBezTo>
                  <a:pt x="17112" y="13192"/>
                  <a:pt x="17053" y="12793"/>
                  <a:pt x="16793" y="12535"/>
                </a:cubicBezTo>
                <a:lnTo>
                  <a:pt x="15055" y="10797"/>
                </a:lnTo>
                <a:lnTo>
                  <a:pt x="20871" y="4288"/>
                </a:lnTo>
                <a:cubicBezTo>
                  <a:pt x="21337" y="3813"/>
                  <a:pt x="21592" y="3188"/>
                  <a:pt x="21592" y="2522"/>
                </a:cubicBezTo>
                <a:cubicBezTo>
                  <a:pt x="21592" y="2522"/>
                  <a:pt x="21592" y="2522"/>
                  <a:pt x="21592" y="2522"/>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4" name="Shape 24047"/>
          <p:cNvSpPr/>
          <p:nvPr/>
        </p:nvSpPr>
        <p:spPr>
          <a:xfrm>
            <a:off x="3895385" y="1691121"/>
            <a:ext cx="321086" cy="330714"/>
          </a:xfrm>
          <a:custGeom>
            <a:avLst/>
            <a:gdLst/>
            <a:ahLst/>
            <a:cxnLst>
              <a:cxn ang="0">
                <a:pos x="wd2" y="hd2"/>
              </a:cxn>
              <a:cxn ang="5400000">
                <a:pos x="wd2" y="hd2"/>
              </a:cxn>
              <a:cxn ang="10800000">
                <a:pos x="wd2" y="hd2"/>
              </a:cxn>
              <a:cxn ang="16200000">
                <a:pos x="wd2" y="hd2"/>
              </a:cxn>
            </a:cxnLst>
            <a:rect l="0" t="0" r="r" b="b"/>
            <a:pathLst>
              <a:path w="21600" h="21600" extrusionOk="0">
                <a:moveTo>
                  <a:pt x="8188" y="0"/>
                </a:moveTo>
                <a:lnTo>
                  <a:pt x="8188" y="1678"/>
                </a:lnTo>
                <a:cubicBezTo>
                  <a:pt x="3519" y="2857"/>
                  <a:pt x="0" y="6901"/>
                  <a:pt x="0" y="11744"/>
                </a:cubicBezTo>
                <a:cubicBezTo>
                  <a:pt x="0" y="12428"/>
                  <a:pt x="68" y="13107"/>
                  <a:pt x="196" y="13726"/>
                </a:cubicBezTo>
                <a:lnTo>
                  <a:pt x="393" y="12735"/>
                </a:lnTo>
                <a:cubicBezTo>
                  <a:pt x="393" y="12735"/>
                  <a:pt x="2297" y="14279"/>
                  <a:pt x="2297" y="14279"/>
                </a:cubicBezTo>
                <a:cubicBezTo>
                  <a:pt x="2040" y="13473"/>
                  <a:pt x="1924" y="12614"/>
                  <a:pt x="1924" y="11744"/>
                </a:cubicBezTo>
                <a:cubicBezTo>
                  <a:pt x="1924" y="7957"/>
                  <a:pt x="4542" y="4717"/>
                  <a:pt x="8188" y="3660"/>
                </a:cubicBezTo>
                <a:lnTo>
                  <a:pt x="8188" y="4728"/>
                </a:lnTo>
                <a:lnTo>
                  <a:pt x="12980" y="2364"/>
                </a:lnTo>
                <a:lnTo>
                  <a:pt x="8188" y="0"/>
                </a:lnTo>
                <a:close/>
                <a:moveTo>
                  <a:pt x="13471" y="1830"/>
                </a:moveTo>
                <a:lnTo>
                  <a:pt x="14236" y="2383"/>
                </a:lnTo>
                <a:lnTo>
                  <a:pt x="11939" y="3317"/>
                </a:lnTo>
                <a:cubicBezTo>
                  <a:pt x="15776" y="4186"/>
                  <a:pt x="18655" y="7541"/>
                  <a:pt x="18655" y="11515"/>
                </a:cubicBezTo>
                <a:cubicBezTo>
                  <a:pt x="18655" y="12199"/>
                  <a:pt x="18527" y="12877"/>
                  <a:pt x="18399" y="13498"/>
                </a:cubicBezTo>
                <a:cubicBezTo>
                  <a:pt x="18399" y="13498"/>
                  <a:pt x="17437" y="13002"/>
                  <a:pt x="17437" y="13002"/>
                </a:cubicBezTo>
                <a:lnTo>
                  <a:pt x="17123" y="18226"/>
                </a:lnTo>
                <a:lnTo>
                  <a:pt x="21600" y="15366"/>
                </a:lnTo>
                <a:lnTo>
                  <a:pt x="20127" y="14508"/>
                </a:lnTo>
                <a:cubicBezTo>
                  <a:pt x="20447" y="13577"/>
                  <a:pt x="20579" y="12572"/>
                  <a:pt x="20579" y="11515"/>
                </a:cubicBezTo>
                <a:cubicBezTo>
                  <a:pt x="20579" y="7044"/>
                  <a:pt x="17564" y="3259"/>
                  <a:pt x="13471" y="1830"/>
                </a:cubicBezTo>
                <a:close/>
                <a:moveTo>
                  <a:pt x="9543" y="5491"/>
                </a:moveTo>
                <a:lnTo>
                  <a:pt x="9543" y="6863"/>
                </a:lnTo>
                <a:cubicBezTo>
                  <a:pt x="7944" y="7175"/>
                  <a:pt x="7049" y="8157"/>
                  <a:pt x="7049" y="9399"/>
                </a:cubicBezTo>
                <a:cubicBezTo>
                  <a:pt x="7049" y="10766"/>
                  <a:pt x="8125" y="11514"/>
                  <a:pt x="9661" y="12011"/>
                </a:cubicBezTo>
                <a:cubicBezTo>
                  <a:pt x="10748" y="12384"/>
                  <a:pt x="11193" y="12690"/>
                  <a:pt x="11193" y="13250"/>
                </a:cubicBezTo>
                <a:cubicBezTo>
                  <a:pt x="11193" y="13807"/>
                  <a:pt x="10629" y="14127"/>
                  <a:pt x="9799" y="14127"/>
                </a:cubicBezTo>
                <a:cubicBezTo>
                  <a:pt x="8839" y="14127"/>
                  <a:pt x="8004" y="13808"/>
                  <a:pt x="7364" y="13498"/>
                </a:cubicBezTo>
                <a:lnTo>
                  <a:pt x="6912" y="15175"/>
                </a:lnTo>
                <a:cubicBezTo>
                  <a:pt x="7488" y="15484"/>
                  <a:pt x="8447" y="15744"/>
                  <a:pt x="9406" y="15804"/>
                </a:cubicBezTo>
                <a:lnTo>
                  <a:pt x="9406" y="17158"/>
                </a:lnTo>
                <a:lnTo>
                  <a:pt x="10879" y="17158"/>
                </a:lnTo>
                <a:lnTo>
                  <a:pt x="10879" y="15671"/>
                </a:lnTo>
                <a:cubicBezTo>
                  <a:pt x="12542" y="15361"/>
                  <a:pt x="13510" y="14302"/>
                  <a:pt x="13510" y="13059"/>
                </a:cubicBezTo>
                <a:cubicBezTo>
                  <a:pt x="13510" y="11756"/>
                  <a:pt x="12801" y="11010"/>
                  <a:pt x="11075" y="10390"/>
                </a:cubicBezTo>
                <a:cubicBezTo>
                  <a:pt x="9795" y="9955"/>
                  <a:pt x="9288" y="9648"/>
                  <a:pt x="9288" y="9151"/>
                </a:cubicBezTo>
                <a:cubicBezTo>
                  <a:pt x="9288" y="8779"/>
                  <a:pt x="9604" y="8350"/>
                  <a:pt x="10564" y="8350"/>
                </a:cubicBezTo>
                <a:cubicBezTo>
                  <a:pt x="11652" y="8350"/>
                  <a:pt x="12281" y="8659"/>
                  <a:pt x="12665" y="8846"/>
                </a:cubicBezTo>
                <a:lnTo>
                  <a:pt x="13117" y="7225"/>
                </a:lnTo>
                <a:cubicBezTo>
                  <a:pt x="12605" y="6978"/>
                  <a:pt x="11975" y="6793"/>
                  <a:pt x="11016" y="6730"/>
                </a:cubicBezTo>
                <a:lnTo>
                  <a:pt x="11016" y="5491"/>
                </a:lnTo>
                <a:cubicBezTo>
                  <a:pt x="11016" y="5491"/>
                  <a:pt x="9543" y="5491"/>
                  <a:pt x="9543" y="5491"/>
                </a:cubicBezTo>
                <a:close/>
                <a:moveTo>
                  <a:pt x="628" y="14031"/>
                </a:moveTo>
                <a:lnTo>
                  <a:pt x="943" y="19255"/>
                </a:lnTo>
                <a:lnTo>
                  <a:pt x="2415" y="18378"/>
                </a:lnTo>
                <a:cubicBezTo>
                  <a:pt x="4336" y="20365"/>
                  <a:pt x="7088" y="21600"/>
                  <a:pt x="10093" y="21600"/>
                </a:cubicBezTo>
                <a:cubicBezTo>
                  <a:pt x="12716" y="21600"/>
                  <a:pt x="15091" y="20674"/>
                  <a:pt x="16946" y="19122"/>
                </a:cubicBezTo>
                <a:lnTo>
                  <a:pt x="16180" y="19369"/>
                </a:lnTo>
                <a:cubicBezTo>
                  <a:pt x="16180" y="19369"/>
                  <a:pt x="16495" y="17005"/>
                  <a:pt x="16495" y="17005"/>
                </a:cubicBezTo>
                <a:cubicBezTo>
                  <a:pt x="14895" y="18683"/>
                  <a:pt x="12652" y="19751"/>
                  <a:pt x="10093" y="19751"/>
                </a:cubicBezTo>
                <a:cubicBezTo>
                  <a:pt x="7791" y="19751"/>
                  <a:pt x="5678" y="18815"/>
                  <a:pt x="4143" y="17387"/>
                </a:cubicBezTo>
                <a:lnTo>
                  <a:pt x="5105" y="16891"/>
                </a:lnTo>
                <a:lnTo>
                  <a:pt x="628" y="14031"/>
                </a:ln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5" name="Shape 24052"/>
          <p:cNvSpPr/>
          <p:nvPr/>
        </p:nvSpPr>
        <p:spPr>
          <a:xfrm>
            <a:off x="3167009" y="3431817"/>
            <a:ext cx="334716" cy="330714"/>
          </a:xfrm>
          <a:custGeom>
            <a:avLst/>
            <a:gdLst/>
            <a:ahLst/>
            <a:cxnLst>
              <a:cxn ang="0">
                <a:pos x="wd2" y="hd2"/>
              </a:cxn>
              <a:cxn ang="5400000">
                <a:pos x="wd2" y="hd2"/>
              </a:cxn>
              <a:cxn ang="10800000">
                <a:pos x="wd2" y="hd2"/>
              </a:cxn>
              <a:cxn ang="16200000">
                <a:pos x="wd2" y="hd2"/>
              </a:cxn>
            </a:cxnLst>
            <a:rect l="0" t="0" r="r" b="b"/>
            <a:pathLst>
              <a:path w="21600" h="21341" extrusionOk="0">
                <a:moveTo>
                  <a:pt x="19969" y="10194"/>
                </a:moveTo>
                <a:lnTo>
                  <a:pt x="13338" y="10194"/>
                </a:lnTo>
                <a:lnTo>
                  <a:pt x="13338" y="6979"/>
                </a:lnTo>
                <a:lnTo>
                  <a:pt x="19969" y="6979"/>
                </a:lnTo>
                <a:cubicBezTo>
                  <a:pt x="19969" y="6979"/>
                  <a:pt x="19969" y="10194"/>
                  <a:pt x="19969" y="10194"/>
                </a:cubicBezTo>
                <a:close/>
                <a:moveTo>
                  <a:pt x="18263" y="19707"/>
                </a:moveTo>
                <a:lnTo>
                  <a:pt x="12508" y="19707"/>
                </a:lnTo>
                <a:lnTo>
                  <a:pt x="12508" y="11828"/>
                </a:lnTo>
                <a:lnTo>
                  <a:pt x="18263" y="11828"/>
                </a:lnTo>
                <a:cubicBezTo>
                  <a:pt x="18263" y="11828"/>
                  <a:pt x="18263" y="19707"/>
                  <a:pt x="18263" y="19707"/>
                </a:cubicBezTo>
                <a:close/>
                <a:moveTo>
                  <a:pt x="3388" y="11828"/>
                </a:moveTo>
                <a:lnTo>
                  <a:pt x="9111" y="11828"/>
                </a:lnTo>
                <a:lnTo>
                  <a:pt x="9111" y="19707"/>
                </a:lnTo>
                <a:lnTo>
                  <a:pt x="3388" y="19707"/>
                </a:lnTo>
                <a:cubicBezTo>
                  <a:pt x="3388" y="19707"/>
                  <a:pt x="3388" y="11828"/>
                  <a:pt x="3388" y="11828"/>
                </a:cubicBezTo>
                <a:close/>
                <a:moveTo>
                  <a:pt x="1631" y="6979"/>
                </a:moveTo>
                <a:lnTo>
                  <a:pt x="8312" y="6979"/>
                </a:lnTo>
                <a:lnTo>
                  <a:pt x="8312" y="10194"/>
                </a:lnTo>
                <a:lnTo>
                  <a:pt x="1631" y="10194"/>
                </a:lnTo>
                <a:cubicBezTo>
                  <a:pt x="1631" y="10194"/>
                  <a:pt x="1631" y="6979"/>
                  <a:pt x="1631" y="6979"/>
                </a:cubicBezTo>
                <a:close/>
                <a:moveTo>
                  <a:pt x="6045" y="1930"/>
                </a:moveTo>
                <a:cubicBezTo>
                  <a:pt x="6403" y="1571"/>
                  <a:pt x="7014" y="1544"/>
                  <a:pt x="7401" y="1860"/>
                </a:cubicBezTo>
                <a:lnTo>
                  <a:pt x="8958" y="4759"/>
                </a:lnTo>
                <a:lnTo>
                  <a:pt x="5969" y="3280"/>
                </a:lnTo>
                <a:cubicBezTo>
                  <a:pt x="5653" y="2881"/>
                  <a:pt x="5679" y="2298"/>
                  <a:pt x="6045" y="1930"/>
                </a:cubicBezTo>
                <a:cubicBezTo>
                  <a:pt x="6045" y="1930"/>
                  <a:pt x="6045" y="1930"/>
                  <a:pt x="6045" y="1930"/>
                </a:cubicBezTo>
                <a:close/>
                <a:moveTo>
                  <a:pt x="13915" y="1860"/>
                </a:moveTo>
                <a:cubicBezTo>
                  <a:pt x="14312" y="1537"/>
                  <a:pt x="14900" y="1558"/>
                  <a:pt x="15271" y="1930"/>
                </a:cubicBezTo>
                <a:cubicBezTo>
                  <a:pt x="15463" y="2121"/>
                  <a:pt x="15569" y="2376"/>
                  <a:pt x="15569" y="2647"/>
                </a:cubicBezTo>
                <a:cubicBezTo>
                  <a:pt x="15569" y="2878"/>
                  <a:pt x="15492" y="3100"/>
                  <a:pt x="15348" y="3280"/>
                </a:cubicBezTo>
                <a:lnTo>
                  <a:pt x="12357" y="4759"/>
                </a:lnTo>
                <a:cubicBezTo>
                  <a:pt x="12357" y="4759"/>
                  <a:pt x="13915" y="1860"/>
                  <a:pt x="13915" y="1860"/>
                </a:cubicBezTo>
                <a:close/>
                <a:moveTo>
                  <a:pt x="11708" y="10194"/>
                </a:moveTo>
                <a:lnTo>
                  <a:pt x="9943" y="10194"/>
                </a:lnTo>
                <a:lnTo>
                  <a:pt x="9943" y="6979"/>
                </a:lnTo>
                <a:lnTo>
                  <a:pt x="11708" y="6979"/>
                </a:lnTo>
                <a:cubicBezTo>
                  <a:pt x="11708" y="6979"/>
                  <a:pt x="11708" y="10194"/>
                  <a:pt x="11708" y="10194"/>
                </a:cubicBezTo>
                <a:close/>
                <a:moveTo>
                  <a:pt x="9928" y="19707"/>
                </a:moveTo>
                <a:lnTo>
                  <a:pt x="9928" y="11828"/>
                </a:lnTo>
                <a:lnTo>
                  <a:pt x="11693" y="11828"/>
                </a:lnTo>
                <a:lnTo>
                  <a:pt x="11693" y="19707"/>
                </a:lnTo>
                <a:cubicBezTo>
                  <a:pt x="11693" y="19707"/>
                  <a:pt x="9928" y="19707"/>
                  <a:pt x="9928" y="19707"/>
                </a:cubicBezTo>
                <a:close/>
                <a:moveTo>
                  <a:pt x="20783" y="5346"/>
                </a:moveTo>
                <a:lnTo>
                  <a:pt x="14854" y="5346"/>
                </a:lnTo>
                <a:lnTo>
                  <a:pt x="16209" y="4673"/>
                </a:lnTo>
                <a:cubicBezTo>
                  <a:pt x="16289" y="4635"/>
                  <a:pt x="16361" y="4583"/>
                  <a:pt x="16424" y="4520"/>
                </a:cubicBezTo>
                <a:cubicBezTo>
                  <a:pt x="16922" y="4020"/>
                  <a:pt x="17199" y="3354"/>
                  <a:pt x="17199" y="2647"/>
                </a:cubicBezTo>
                <a:cubicBezTo>
                  <a:pt x="17199" y="1940"/>
                  <a:pt x="16924" y="1275"/>
                  <a:pt x="16424" y="774"/>
                </a:cubicBezTo>
                <a:cubicBezTo>
                  <a:pt x="15393" y="-257"/>
                  <a:pt x="13719" y="-257"/>
                  <a:pt x="12686" y="774"/>
                </a:cubicBezTo>
                <a:cubicBezTo>
                  <a:pt x="12631" y="831"/>
                  <a:pt x="12584" y="895"/>
                  <a:pt x="12546" y="965"/>
                </a:cubicBezTo>
                <a:lnTo>
                  <a:pt x="10659" y="4476"/>
                </a:lnTo>
                <a:lnTo>
                  <a:pt x="8772" y="966"/>
                </a:lnTo>
                <a:cubicBezTo>
                  <a:pt x="8732" y="895"/>
                  <a:pt x="8687" y="831"/>
                  <a:pt x="8629" y="776"/>
                </a:cubicBezTo>
                <a:cubicBezTo>
                  <a:pt x="7601" y="-259"/>
                  <a:pt x="5923" y="-259"/>
                  <a:pt x="4893" y="776"/>
                </a:cubicBezTo>
                <a:cubicBezTo>
                  <a:pt x="3864" y="1807"/>
                  <a:pt x="3864" y="3487"/>
                  <a:pt x="4893" y="4520"/>
                </a:cubicBezTo>
                <a:cubicBezTo>
                  <a:pt x="4956" y="4583"/>
                  <a:pt x="5029" y="4635"/>
                  <a:pt x="5109" y="4673"/>
                </a:cubicBezTo>
                <a:lnTo>
                  <a:pt x="6462" y="5346"/>
                </a:lnTo>
                <a:lnTo>
                  <a:pt x="816" y="5346"/>
                </a:lnTo>
                <a:cubicBezTo>
                  <a:pt x="365" y="5346"/>
                  <a:pt x="0" y="5711"/>
                  <a:pt x="0" y="6162"/>
                </a:cubicBezTo>
                <a:lnTo>
                  <a:pt x="0" y="11012"/>
                </a:lnTo>
                <a:cubicBezTo>
                  <a:pt x="0" y="11463"/>
                  <a:pt x="365" y="11828"/>
                  <a:pt x="816" y="11828"/>
                </a:cubicBezTo>
                <a:lnTo>
                  <a:pt x="1758" y="11828"/>
                </a:lnTo>
                <a:lnTo>
                  <a:pt x="1758" y="20524"/>
                </a:lnTo>
                <a:cubicBezTo>
                  <a:pt x="1758" y="20976"/>
                  <a:pt x="2122" y="21341"/>
                  <a:pt x="2573" y="21341"/>
                </a:cubicBezTo>
                <a:lnTo>
                  <a:pt x="19078" y="21341"/>
                </a:lnTo>
                <a:cubicBezTo>
                  <a:pt x="19528" y="21341"/>
                  <a:pt x="19893" y="20976"/>
                  <a:pt x="19893" y="20524"/>
                </a:cubicBezTo>
                <a:lnTo>
                  <a:pt x="19893" y="11828"/>
                </a:lnTo>
                <a:lnTo>
                  <a:pt x="20783" y="11828"/>
                </a:lnTo>
                <a:cubicBezTo>
                  <a:pt x="21234" y="11828"/>
                  <a:pt x="21600" y="11463"/>
                  <a:pt x="21600" y="11012"/>
                </a:cubicBezTo>
                <a:lnTo>
                  <a:pt x="21600" y="6162"/>
                </a:lnTo>
                <a:cubicBezTo>
                  <a:pt x="21600" y="5711"/>
                  <a:pt x="21234" y="5346"/>
                  <a:pt x="20783" y="5346"/>
                </a:cubicBezTo>
                <a:cubicBezTo>
                  <a:pt x="20783" y="5346"/>
                  <a:pt x="20783" y="5346"/>
                  <a:pt x="20783" y="5346"/>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56" name="Shape 24061"/>
          <p:cNvSpPr/>
          <p:nvPr/>
        </p:nvSpPr>
        <p:spPr>
          <a:xfrm>
            <a:off x="5630387" y="3432214"/>
            <a:ext cx="330974" cy="330714"/>
          </a:xfrm>
          <a:custGeom>
            <a:avLst/>
            <a:gdLst/>
            <a:ahLst/>
            <a:cxnLst>
              <a:cxn ang="0">
                <a:pos x="wd2" y="hd2"/>
              </a:cxn>
              <a:cxn ang="5400000">
                <a:pos x="wd2" y="hd2"/>
              </a:cxn>
              <a:cxn ang="10800000">
                <a:pos x="wd2" y="hd2"/>
              </a:cxn>
              <a:cxn ang="16200000">
                <a:pos x="wd2" y="hd2"/>
              </a:cxn>
            </a:cxnLst>
            <a:rect l="0" t="0" r="r" b="b"/>
            <a:pathLst>
              <a:path w="21374" h="21600" extrusionOk="0">
                <a:moveTo>
                  <a:pt x="18045" y="20079"/>
                </a:moveTo>
                <a:cubicBezTo>
                  <a:pt x="18045" y="20917"/>
                  <a:pt x="17374" y="21600"/>
                  <a:pt x="16547" y="21600"/>
                </a:cubicBezTo>
                <a:cubicBezTo>
                  <a:pt x="15718" y="21600"/>
                  <a:pt x="15048" y="20917"/>
                  <a:pt x="15048" y="20079"/>
                </a:cubicBezTo>
                <a:cubicBezTo>
                  <a:pt x="15048" y="19243"/>
                  <a:pt x="15718" y="18564"/>
                  <a:pt x="16547" y="18564"/>
                </a:cubicBezTo>
                <a:cubicBezTo>
                  <a:pt x="17374" y="18564"/>
                  <a:pt x="18045" y="19243"/>
                  <a:pt x="18045" y="20079"/>
                </a:cubicBezTo>
                <a:cubicBezTo>
                  <a:pt x="18045" y="20079"/>
                  <a:pt x="18045" y="20079"/>
                  <a:pt x="18045" y="20079"/>
                </a:cubicBezTo>
                <a:close/>
                <a:moveTo>
                  <a:pt x="13084" y="20079"/>
                </a:moveTo>
                <a:cubicBezTo>
                  <a:pt x="13084" y="20917"/>
                  <a:pt x="12409" y="21600"/>
                  <a:pt x="11581" y="21600"/>
                </a:cubicBezTo>
                <a:cubicBezTo>
                  <a:pt x="10753" y="21600"/>
                  <a:pt x="10083" y="20917"/>
                  <a:pt x="10083" y="20079"/>
                </a:cubicBezTo>
                <a:cubicBezTo>
                  <a:pt x="10083" y="19243"/>
                  <a:pt x="10753" y="18564"/>
                  <a:pt x="11581" y="18564"/>
                </a:cubicBezTo>
                <a:cubicBezTo>
                  <a:pt x="12409" y="18564"/>
                  <a:pt x="13084" y="19243"/>
                  <a:pt x="13084" y="20079"/>
                </a:cubicBezTo>
                <a:cubicBezTo>
                  <a:pt x="13084" y="20079"/>
                  <a:pt x="13084" y="20079"/>
                  <a:pt x="13084" y="20079"/>
                </a:cubicBezTo>
                <a:close/>
                <a:moveTo>
                  <a:pt x="15844" y="13343"/>
                </a:moveTo>
                <a:lnTo>
                  <a:pt x="15844" y="11839"/>
                </a:lnTo>
                <a:lnTo>
                  <a:pt x="17354" y="11839"/>
                </a:lnTo>
                <a:lnTo>
                  <a:pt x="16663" y="13343"/>
                </a:lnTo>
                <a:cubicBezTo>
                  <a:pt x="16663" y="13343"/>
                  <a:pt x="15844" y="13343"/>
                  <a:pt x="15844" y="13343"/>
                </a:cubicBezTo>
                <a:close/>
                <a:moveTo>
                  <a:pt x="12535" y="11839"/>
                </a:moveTo>
                <a:lnTo>
                  <a:pt x="14765" y="11839"/>
                </a:lnTo>
                <a:lnTo>
                  <a:pt x="14765" y="13343"/>
                </a:lnTo>
                <a:lnTo>
                  <a:pt x="12535" y="13343"/>
                </a:lnTo>
                <a:cubicBezTo>
                  <a:pt x="12535" y="13343"/>
                  <a:pt x="12535" y="11839"/>
                  <a:pt x="12535" y="11839"/>
                </a:cubicBezTo>
                <a:close/>
                <a:moveTo>
                  <a:pt x="10091" y="13343"/>
                </a:moveTo>
                <a:cubicBezTo>
                  <a:pt x="10058" y="13343"/>
                  <a:pt x="10030" y="13330"/>
                  <a:pt x="10002" y="13314"/>
                </a:cubicBezTo>
                <a:lnTo>
                  <a:pt x="9546" y="11839"/>
                </a:lnTo>
                <a:lnTo>
                  <a:pt x="11457" y="11839"/>
                </a:lnTo>
                <a:lnTo>
                  <a:pt x="11457" y="13343"/>
                </a:lnTo>
                <a:cubicBezTo>
                  <a:pt x="11457" y="13343"/>
                  <a:pt x="10091" y="13343"/>
                  <a:pt x="10091" y="13343"/>
                </a:cubicBezTo>
                <a:close/>
                <a:moveTo>
                  <a:pt x="11945" y="2124"/>
                </a:moveTo>
                <a:lnTo>
                  <a:pt x="14401" y="5020"/>
                </a:lnTo>
                <a:lnTo>
                  <a:pt x="9489" y="5020"/>
                </a:lnTo>
                <a:cubicBezTo>
                  <a:pt x="9489" y="5020"/>
                  <a:pt x="11945" y="2124"/>
                  <a:pt x="11945" y="2124"/>
                </a:cubicBezTo>
                <a:close/>
                <a:moveTo>
                  <a:pt x="16922" y="2577"/>
                </a:moveTo>
                <a:lnTo>
                  <a:pt x="18130" y="5020"/>
                </a:lnTo>
                <a:lnTo>
                  <a:pt x="16579" y="5020"/>
                </a:lnTo>
                <a:lnTo>
                  <a:pt x="15124" y="3305"/>
                </a:lnTo>
                <a:cubicBezTo>
                  <a:pt x="15124" y="3305"/>
                  <a:pt x="16922" y="2577"/>
                  <a:pt x="16922" y="2577"/>
                </a:cubicBezTo>
                <a:close/>
                <a:moveTo>
                  <a:pt x="15844" y="9330"/>
                </a:moveTo>
                <a:lnTo>
                  <a:pt x="18510" y="9330"/>
                </a:lnTo>
                <a:lnTo>
                  <a:pt x="17854" y="10752"/>
                </a:lnTo>
                <a:lnTo>
                  <a:pt x="15844" y="10752"/>
                </a:lnTo>
                <a:cubicBezTo>
                  <a:pt x="15844" y="10752"/>
                  <a:pt x="15844" y="9330"/>
                  <a:pt x="15844" y="9330"/>
                </a:cubicBezTo>
                <a:close/>
                <a:moveTo>
                  <a:pt x="12535" y="9330"/>
                </a:moveTo>
                <a:lnTo>
                  <a:pt x="14765" y="9330"/>
                </a:lnTo>
                <a:lnTo>
                  <a:pt x="14765" y="10752"/>
                </a:lnTo>
                <a:lnTo>
                  <a:pt x="12535" y="10752"/>
                </a:lnTo>
                <a:cubicBezTo>
                  <a:pt x="12535" y="10752"/>
                  <a:pt x="12535" y="9330"/>
                  <a:pt x="12535" y="9330"/>
                </a:cubicBezTo>
                <a:close/>
                <a:moveTo>
                  <a:pt x="8765" y="9330"/>
                </a:moveTo>
                <a:lnTo>
                  <a:pt x="11457" y="9330"/>
                </a:lnTo>
                <a:lnTo>
                  <a:pt x="11457" y="10752"/>
                </a:lnTo>
                <a:lnTo>
                  <a:pt x="9206" y="10752"/>
                </a:lnTo>
                <a:cubicBezTo>
                  <a:pt x="9206" y="10752"/>
                  <a:pt x="8765" y="9330"/>
                  <a:pt x="8765" y="9330"/>
                </a:cubicBezTo>
                <a:close/>
                <a:moveTo>
                  <a:pt x="11457" y="8240"/>
                </a:moveTo>
                <a:lnTo>
                  <a:pt x="8426" y="8240"/>
                </a:lnTo>
                <a:lnTo>
                  <a:pt x="8031" y="6974"/>
                </a:lnTo>
                <a:cubicBezTo>
                  <a:pt x="8007" y="6880"/>
                  <a:pt x="7986" y="6802"/>
                  <a:pt x="7974" y="6741"/>
                </a:cubicBezTo>
                <a:lnTo>
                  <a:pt x="11457" y="6741"/>
                </a:lnTo>
                <a:cubicBezTo>
                  <a:pt x="11457" y="6741"/>
                  <a:pt x="11457" y="8240"/>
                  <a:pt x="11457" y="8240"/>
                </a:cubicBezTo>
                <a:close/>
                <a:moveTo>
                  <a:pt x="14769" y="8240"/>
                </a:moveTo>
                <a:lnTo>
                  <a:pt x="12535" y="8240"/>
                </a:lnTo>
                <a:lnTo>
                  <a:pt x="12535" y="6741"/>
                </a:lnTo>
                <a:lnTo>
                  <a:pt x="14765" y="6741"/>
                </a:lnTo>
                <a:lnTo>
                  <a:pt x="14765" y="8240"/>
                </a:lnTo>
                <a:cubicBezTo>
                  <a:pt x="14765" y="8240"/>
                  <a:pt x="14769" y="8240"/>
                  <a:pt x="14769" y="8240"/>
                </a:cubicBezTo>
                <a:close/>
                <a:moveTo>
                  <a:pt x="19664" y="6741"/>
                </a:moveTo>
                <a:cubicBezTo>
                  <a:pt x="19657" y="6798"/>
                  <a:pt x="19641" y="6862"/>
                  <a:pt x="19612" y="6935"/>
                </a:cubicBezTo>
                <a:lnTo>
                  <a:pt x="19010" y="8240"/>
                </a:lnTo>
                <a:lnTo>
                  <a:pt x="15844" y="8240"/>
                </a:lnTo>
                <a:lnTo>
                  <a:pt x="15844" y="6741"/>
                </a:lnTo>
                <a:cubicBezTo>
                  <a:pt x="15844" y="6741"/>
                  <a:pt x="19664" y="6741"/>
                  <a:pt x="19664" y="6741"/>
                </a:cubicBezTo>
                <a:close/>
                <a:moveTo>
                  <a:pt x="18202" y="14070"/>
                </a:moveTo>
                <a:lnTo>
                  <a:pt x="21171" y="7623"/>
                </a:lnTo>
                <a:cubicBezTo>
                  <a:pt x="21600" y="6578"/>
                  <a:pt x="21414" y="5221"/>
                  <a:pt x="19996" y="5053"/>
                </a:cubicBezTo>
                <a:lnTo>
                  <a:pt x="18061" y="1142"/>
                </a:lnTo>
                <a:cubicBezTo>
                  <a:pt x="17871" y="751"/>
                  <a:pt x="17414" y="579"/>
                  <a:pt x="17014" y="739"/>
                </a:cubicBezTo>
                <a:lnTo>
                  <a:pt x="14151" y="1896"/>
                </a:lnTo>
                <a:cubicBezTo>
                  <a:pt x="14098" y="1916"/>
                  <a:pt x="14058" y="1957"/>
                  <a:pt x="14009" y="1989"/>
                </a:cubicBezTo>
                <a:lnTo>
                  <a:pt x="12575" y="290"/>
                </a:lnTo>
                <a:cubicBezTo>
                  <a:pt x="12418" y="106"/>
                  <a:pt x="12187" y="0"/>
                  <a:pt x="11945" y="0"/>
                </a:cubicBezTo>
                <a:cubicBezTo>
                  <a:pt x="11703" y="0"/>
                  <a:pt x="11473" y="106"/>
                  <a:pt x="11315" y="290"/>
                </a:cubicBezTo>
                <a:lnTo>
                  <a:pt x="7283" y="5050"/>
                </a:lnTo>
                <a:cubicBezTo>
                  <a:pt x="7276" y="5058"/>
                  <a:pt x="7276" y="5069"/>
                  <a:pt x="7271" y="5078"/>
                </a:cubicBezTo>
                <a:cubicBezTo>
                  <a:pt x="6839" y="3599"/>
                  <a:pt x="6516" y="2488"/>
                  <a:pt x="6444" y="2226"/>
                </a:cubicBezTo>
                <a:cubicBezTo>
                  <a:pt x="6120" y="1128"/>
                  <a:pt x="5542" y="0"/>
                  <a:pt x="3696" y="0"/>
                </a:cubicBezTo>
                <a:lnTo>
                  <a:pt x="828" y="0"/>
                </a:lnTo>
                <a:cubicBezTo>
                  <a:pt x="372" y="0"/>
                  <a:pt x="0" y="376"/>
                  <a:pt x="0" y="836"/>
                </a:cubicBezTo>
                <a:cubicBezTo>
                  <a:pt x="0" y="1299"/>
                  <a:pt x="372" y="1675"/>
                  <a:pt x="828" y="1675"/>
                </a:cubicBezTo>
                <a:lnTo>
                  <a:pt x="3696" y="1675"/>
                </a:lnTo>
                <a:cubicBezTo>
                  <a:pt x="4371" y="1675"/>
                  <a:pt x="4593" y="1800"/>
                  <a:pt x="4852" y="2700"/>
                </a:cubicBezTo>
                <a:cubicBezTo>
                  <a:pt x="5130" y="3656"/>
                  <a:pt x="8725" y="16035"/>
                  <a:pt x="8725" y="16035"/>
                </a:cubicBezTo>
                <a:cubicBezTo>
                  <a:pt x="8734" y="16059"/>
                  <a:pt x="8746" y="16089"/>
                  <a:pt x="8754" y="16116"/>
                </a:cubicBezTo>
                <a:cubicBezTo>
                  <a:pt x="8794" y="16207"/>
                  <a:pt x="9707" y="18408"/>
                  <a:pt x="12006" y="18408"/>
                </a:cubicBezTo>
                <a:lnTo>
                  <a:pt x="18485" y="18408"/>
                </a:lnTo>
                <a:cubicBezTo>
                  <a:pt x="18941" y="18408"/>
                  <a:pt x="19313" y="18032"/>
                  <a:pt x="19313" y="17572"/>
                </a:cubicBezTo>
                <a:cubicBezTo>
                  <a:pt x="19313" y="17110"/>
                  <a:pt x="18941" y="16734"/>
                  <a:pt x="18485" y="16734"/>
                </a:cubicBezTo>
                <a:lnTo>
                  <a:pt x="12006" y="16734"/>
                </a:lnTo>
                <a:cubicBezTo>
                  <a:pt x="10919" y="16734"/>
                  <a:pt x="10386" y="15700"/>
                  <a:pt x="10301" y="15511"/>
                </a:cubicBezTo>
                <a:cubicBezTo>
                  <a:pt x="10277" y="15434"/>
                  <a:pt x="10232" y="15279"/>
                  <a:pt x="10168" y="15058"/>
                </a:cubicBezTo>
                <a:lnTo>
                  <a:pt x="16873" y="15058"/>
                </a:lnTo>
                <a:cubicBezTo>
                  <a:pt x="17725" y="15058"/>
                  <a:pt x="18121" y="14339"/>
                  <a:pt x="18202" y="14070"/>
                </a:cubicBezTo>
                <a:cubicBezTo>
                  <a:pt x="18202" y="14070"/>
                  <a:pt x="18202" y="14070"/>
                  <a:pt x="18202" y="14070"/>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Tree>
    <p:extLst>
      <p:ext uri="{BB962C8B-B14F-4D97-AF65-F5344CB8AC3E}">
        <p14:creationId xmlns:p14="http://schemas.microsoft.com/office/powerpoint/2010/main" val="1357919754"/>
      </p:ext>
    </p:extLst>
  </p:cSld>
  <p:clrMapOvr>
    <a:masterClrMapping/>
  </p:clrMapOvr>
  <p:transition spd="slow">
    <p:push dir="u"/>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 Placeholder 43"/>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3-Steps </a:t>
            </a:r>
            <a:r>
              <a:rPr lang="en-US" dirty="0"/>
              <a:t>Infographic </a:t>
            </a:r>
          </a:p>
        </p:txBody>
      </p:sp>
      <p:sp>
        <p:nvSpPr>
          <p:cNvPr id="25" name="Rectangle 24"/>
          <p:cNvSpPr/>
          <p:nvPr/>
        </p:nvSpPr>
        <p:spPr>
          <a:xfrm>
            <a:off x="381000" y="1776083"/>
            <a:ext cx="2296831" cy="615553"/>
          </a:xfrm>
          <a:prstGeom prst="rect">
            <a:avLst/>
          </a:prstGeom>
        </p:spPr>
        <p:txBody>
          <a:bodyPr wrap="square" lIns="0" tIns="0" rIns="0" bIns="0" anchor="ctr">
            <a:spAutoFit/>
          </a:bodyPr>
          <a:lstStyle/>
          <a:p>
            <a:pPr algn="r"/>
            <a:r>
              <a:rPr lang="en-US" sz="1400" b="1" dirty="0" smtClean="0">
                <a:solidFill>
                  <a:schemeClr val="accent1"/>
                </a:solidFill>
              </a:rPr>
              <a:t>40%</a:t>
            </a:r>
            <a:endParaRPr lang="en-US" sz="1400" b="1" dirty="0">
              <a:solidFill>
                <a:schemeClr val="accent1"/>
              </a:solidFill>
            </a:endParaRPr>
          </a:p>
          <a:p>
            <a:pPr algn="r">
              <a:lnSpc>
                <a:spcPct val="130000"/>
              </a:lnSpc>
            </a:pPr>
            <a:r>
              <a:rPr lang="en-US" sz="1000" dirty="0" smtClean="0">
                <a:solidFill>
                  <a:schemeClr val="bg1">
                    <a:lumMod val="50000"/>
                  </a:schemeClr>
                </a:solidFill>
                <a:latin typeface="Roboto (Body)"/>
              </a:rPr>
              <a:t>It </a:t>
            </a:r>
            <a:r>
              <a:rPr lang="en-US" sz="1000" dirty="0">
                <a:solidFill>
                  <a:schemeClr val="bg1">
                    <a:lumMod val="50000"/>
                  </a:schemeClr>
                </a:solidFill>
                <a:latin typeface="Roboto (Body)"/>
              </a:rPr>
              <a:t>is a long established fact that a reader will be distracted </a:t>
            </a:r>
            <a:r>
              <a:rPr lang="en-US" sz="1000" dirty="0" smtClean="0">
                <a:solidFill>
                  <a:schemeClr val="bg1">
                    <a:lumMod val="50000"/>
                  </a:schemeClr>
                </a:solidFill>
                <a:latin typeface="Roboto (Body)"/>
              </a:rPr>
              <a:t>.</a:t>
            </a:r>
            <a:endParaRPr lang="en-US" sz="1000" dirty="0">
              <a:solidFill>
                <a:schemeClr val="bg1">
                  <a:lumMod val="50000"/>
                </a:schemeClr>
              </a:solidFill>
              <a:latin typeface="Roboto (Body)"/>
            </a:endParaRPr>
          </a:p>
        </p:txBody>
      </p:sp>
      <p:cxnSp>
        <p:nvCxnSpPr>
          <p:cNvPr id="28" name="Straight Connector 27"/>
          <p:cNvCxnSpPr>
            <a:endCxn id="12" idx="0"/>
          </p:cNvCxnSpPr>
          <p:nvPr/>
        </p:nvCxnSpPr>
        <p:spPr>
          <a:xfrm flipV="1">
            <a:off x="2783840" y="2083859"/>
            <a:ext cx="646073" cy="1"/>
          </a:xfrm>
          <a:prstGeom prst="line">
            <a:avLst/>
          </a:prstGeom>
          <a:ln w="19050">
            <a:solidFill>
              <a:schemeClr val="bg1">
                <a:lumMod val="5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71" name="Group 70"/>
          <p:cNvGrpSpPr/>
          <p:nvPr/>
        </p:nvGrpSpPr>
        <p:grpSpPr>
          <a:xfrm>
            <a:off x="3305676" y="1428750"/>
            <a:ext cx="4691606" cy="1310217"/>
            <a:chOff x="3305676" y="1428750"/>
            <a:chExt cx="4691606" cy="1310217"/>
          </a:xfrm>
        </p:grpSpPr>
        <p:sp>
          <p:nvSpPr>
            <p:cNvPr id="10" name="Freeform 6"/>
            <p:cNvSpPr>
              <a:spLocks/>
            </p:cNvSpPr>
            <p:nvPr/>
          </p:nvSpPr>
          <p:spPr bwMode="auto">
            <a:xfrm rot="16200000">
              <a:off x="5739410" y="282585"/>
              <a:ext cx="913194" cy="3602550"/>
            </a:xfrm>
            <a:custGeom>
              <a:avLst/>
              <a:gdLst>
                <a:gd name="T0" fmla="*/ 1349 w 1349"/>
                <a:gd name="T1" fmla="*/ 3842 h 4549"/>
                <a:gd name="T2" fmla="*/ 668 w 1349"/>
                <a:gd name="T3" fmla="*/ 4549 h 4549"/>
                <a:gd name="T4" fmla="*/ 0 w 1349"/>
                <a:gd name="T5" fmla="*/ 3842 h 4549"/>
                <a:gd name="T6" fmla="*/ 0 w 1349"/>
                <a:gd name="T7" fmla="*/ 0 h 4549"/>
                <a:gd name="T8" fmla="*/ 1349 w 1349"/>
                <a:gd name="T9" fmla="*/ 0 h 4549"/>
                <a:gd name="T10" fmla="*/ 1349 w 1349"/>
                <a:gd name="T11" fmla="*/ 3842 h 4549"/>
                <a:gd name="connsiteX0" fmla="*/ 10000 w 10000"/>
                <a:gd name="connsiteY0" fmla="*/ 8446 h 9713"/>
                <a:gd name="connsiteX1" fmla="*/ 4693 w 10000"/>
                <a:gd name="connsiteY1" fmla="*/ 9713 h 9713"/>
                <a:gd name="connsiteX2" fmla="*/ 0 w 10000"/>
                <a:gd name="connsiteY2" fmla="*/ 8446 h 9713"/>
                <a:gd name="connsiteX3" fmla="*/ 0 w 10000"/>
                <a:gd name="connsiteY3" fmla="*/ 0 h 9713"/>
                <a:gd name="connsiteX4" fmla="*/ 10000 w 10000"/>
                <a:gd name="connsiteY4" fmla="*/ 0 h 9713"/>
                <a:gd name="connsiteX5" fmla="*/ 10000 w 10000"/>
                <a:gd name="connsiteY5" fmla="*/ 8446 h 9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9713">
                  <a:moveTo>
                    <a:pt x="10000" y="8446"/>
                  </a:moveTo>
                  <a:lnTo>
                    <a:pt x="4693" y="9713"/>
                  </a:lnTo>
                  <a:lnTo>
                    <a:pt x="0" y="8446"/>
                  </a:lnTo>
                  <a:lnTo>
                    <a:pt x="0" y="0"/>
                  </a:lnTo>
                  <a:lnTo>
                    <a:pt x="10000" y="0"/>
                  </a:lnTo>
                  <a:lnTo>
                    <a:pt x="10000" y="8446"/>
                  </a:lnTo>
                  <a:close/>
                </a:path>
              </a:pathLst>
            </a:custGeom>
            <a:solidFill>
              <a:schemeClr val="accent1"/>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11" name="Oval 14"/>
            <p:cNvSpPr>
              <a:spLocks noChangeArrowheads="1"/>
            </p:cNvSpPr>
            <p:nvPr/>
          </p:nvSpPr>
          <p:spPr bwMode="auto">
            <a:xfrm rot="16200000">
              <a:off x="3305676" y="1428750"/>
              <a:ext cx="1310217" cy="1310218"/>
            </a:xfrm>
            <a:prstGeom prst="ellipse">
              <a:avLst/>
            </a:prstGeom>
            <a:solidFill>
              <a:schemeClr val="accent1"/>
            </a:solidFill>
            <a:ln>
              <a:noFill/>
            </a:ln>
            <a:effectLst>
              <a:outerShdw blurRad="63500" sx="102000" sy="102000" algn="ctr" rotWithShape="0">
                <a:prstClr val="black">
                  <a:alpha val="40000"/>
                </a:prstClr>
              </a:outerShdw>
            </a:effectLst>
          </p:spPr>
          <p:txBody>
            <a:bodyPr vert="horz" wrap="square" lIns="34290" tIns="17145" rIns="34290" bIns="17145" numCol="1" anchor="t" anchorCtr="0" compatLnSpc="1">
              <a:prstTxWarp prst="textNoShape">
                <a:avLst/>
              </a:prstTxWarp>
            </a:bodyPr>
            <a:lstStyle/>
            <a:p>
              <a:endParaRPr lang="th-TH" sz="675"/>
            </a:p>
          </p:txBody>
        </p:sp>
        <p:sp>
          <p:nvSpPr>
            <p:cNvPr id="12" name="Oval 14"/>
            <p:cNvSpPr>
              <a:spLocks noChangeArrowheads="1"/>
            </p:cNvSpPr>
            <p:nvPr/>
          </p:nvSpPr>
          <p:spPr bwMode="auto">
            <a:xfrm rot="16200000">
              <a:off x="3429913" y="1552987"/>
              <a:ext cx="1061743" cy="1061744"/>
            </a:xfrm>
            <a:prstGeom prst="ellipse">
              <a:avLst/>
            </a:prstGeom>
            <a:solidFill>
              <a:schemeClr val="bg1"/>
            </a:solidFill>
            <a:ln>
              <a:noFill/>
            </a:ln>
          </p:spPr>
          <p:txBody>
            <a:bodyPr vert="horz" wrap="square" lIns="34290" tIns="17145" rIns="34290" bIns="17145" numCol="1" anchor="t" anchorCtr="0" compatLnSpc="1">
              <a:prstTxWarp prst="textNoShape">
                <a:avLst/>
              </a:prstTxWarp>
            </a:bodyPr>
            <a:lstStyle/>
            <a:p>
              <a:endParaRPr lang="th-TH" sz="675"/>
            </a:p>
          </p:txBody>
        </p:sp>
      </p:grpSp>
      <p:sp>
        <p:nvSpPr>
          <p:cNvPr id="35" name="Rectangle 34"/>
          <p:cNvSpPr/>
          <p:nvPr/>
        </p:nvSpPr>
        <p:spPr>
          <a:xfrm>
            <a:off x="4800420" y="1760694"/>
            <a:ext cx="2573545" cy="646331"/>
          </a:xfrm>
          <a:prstGeom prst="rect">
            <a:avLst/>
          </a:prstGeom>
        </p:spPr>
        <p:txBody>
          <a:bodyPr wrap="square" anchor="ctr">
            <a:spAutoFit/>
          </a:bodyPr>
          <a:lstStyle/>
          <a:p>
            <a:pPr>
              <a:lnSpc>
                <a:spcPct val="120000"/>
              </a:lnSpc>
            </a:pPr>
            <a:r>
              <a:rPr lang="en-US" sz="1200" b="1" dirty="0">
                <a:solidFill>
                  <a:schemeClr val="bg1"/>
                </a:solidFill>
              </a:rPr>
              <a:t>Your Title Here</a:t>
            </a:r>
          </a:p>
          <a:p>
            <a:pPr>
              <a:lnSpc>
                <a:spcPct val="120000"/>
              </a:lnSpc>
            </a:pPr>
            <a:r>
              <a:rPr lang="en-US" sz="900" dirty="0" smtClean="0">
                <a:solidFill>
                  <a:schemeClr val="bg1"/>
                </a:solidFill>
                <a:latin typeface="Roboto (Body)"/>
              </a:rPr>
              <a:t>It </a:t>
            </a:r>
            <a:r>
              <a:rPr lang="en-US" sz="900" dirty="0">
                <a:solidFill>
                  <a:schemeClr val="bg1"/>
                </a:solidFill>
                <a:latin typeface="Roboto (Body)"/>
              </a:rPr>
              <a:t>is a long established fact that a reader will be distracted by the readable content</a:t>
            </a:r>
          </a:p>
        </p:txBody>
      </p:sp>
      <p:sp>
        <p:nvSpPr>
          <p:cNvPr id="26" name="Rectangle 25"/>
          <p:cNvSpPr/>
          <p:nvPr/>
        </p:nvSpPr>
        <p:spPr>
          <a:xfrm>
            <a:off x="984115" y="2747846"/>
            <a:ext cx="2296831" cy="615553"/>
          </a:xfrm>
          <a:prstGeom prst="rect">
            <a:avLst/>
          </a:prstGeom>
        </p:spPr>
        <p:txBody>
          <a:bodyPr wrap="square" lIns="0" tIns="0" rIns="0" bIns="0" anchor="ctr">
            <a:spAutoFit/>
          </a:bodyPr>
          <a:lstStyle/>
          <a:p>
            <a:pPr algn="r"/>
            <a:r>
              <a:rPr lang="en-US" sz="1400" b="1" dirty="0" smtClean="0">
                <a:solidFill>
                  <a:schemeClr val="accent2"/>
                </a:solidFill>
              </a:rPr>
              <a:t>30%</a:t>
            </a:r>
            <a:endParaRPr lang="en-US" sz="1400" b="1" dirty="0">
              <a:solidFill>
                <a:schemeClr val="accent2"/>
              </a:solidFill>
            </a:endParaRPr>
          </a:p>
          <a:p>
            <a:pPr algn="r">
              <a:lnSpc>
                <a:spcPct val="130000"/>
              </a:lnSpc>
            </a:pPr>
            <a:r>
              <a:rPr lang="en-US" sz="1000" dirty="0" smtClean="0">
                <a:solidFill>
                  <a:schemeClr val="bg1">
                    <a:lumMod val="50000"/>
                  </a:schemeClr>
                </a:solidFill>
                <a:latin typeface="Roboto (Body)"/>
              </a:rPr>
              <a:t>It </a:t>
            </a:r>
            <a:r>
              <a:rPr lang="en-US" sz="1000" dirty="0">
                <a:solidFill>
                  <a:schemeClr val="bg1">
                    <a:lumMod val="50000"/>
                  </a:schemeClr>
                </a:solidFill>
                <a:latin typeface="Roboto (Body)"/>
              </a:rPr>
              <a:t>is a long established fact that a reader will be distracted </a:t>
            </a:r>
            <a:r>
              <a:rPr lang="en-US" sz="1000" dirty="0" smtClean="0">
                <a:solidFill>
                  <a:schemeClr val="bg1">
                    <a:lumMod val="50000"/>
                  </a:schemeClr>
                </a:solidFill>
                <a:latin typeface="Roboto (Body)"/>
              </a:rPr>
              <a:t>.</a:t>
            </a:r>
            <a:endParaRPr lang="en-US" sz="1000" dirty="0">
              <a:solidFill>
                <a:schemeClr val="bg1">
                  <a:lumMod val="50000"/>
                </a:schemeClr>
              </a:solidFill>
              <a:latin typeface="Roboto (Body)"/>
            </a:endParaRPr>
          </a:p>
        </p:txBody>
      </p:sp>
      <p:cxnSp>
        <p:nvCxnSpPr>
          <p:cNvPr id="34" name="Straight Connector 33"/>
          <p:cNvCxnSpPr/>
          <p:nvPr/>
        </p:nvCxnSpPr>
        <p:spPr>
          <a:xfrm>
            <a:off x="3427221" y="3055622"/>
            <a:ext cx="726492" cy="1"/>
          </a:xfrm>
          <a:prstGeom prst="line">
            <a:avLst/>
          </a:prstGeom>
          <a:ln w="19050">
            <a:solidFill>
              <a:schemeClr val="bg1">
                <a:lumMod val="5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72" name="Group 71"/>
          <p:cNvGrpSpPr/>
          <p:nvPr/>
        </p:nvGrpSpPr>
        <p:grpSpPr>
          <a:xfrm>
            <a:off x="4057757" y="2430993"/>
            <a:ext cx="4691606" cy="1310217"/>
            <a:chOff x="4057757" y="2430993"/>
            <a:chExt cx="4691606" cy="1310217"/>
          </a:xfrm>
        </p:grpSpPr>
        <p:sp>
          <p:nvSpPr>
            <p:cNvPr id="39" name="Freeform 6"/>
            <p:cNvSpPr>
              <a:spLocks/>
            </p:cNvSpPr>
            <p:nvPr/>
          </p:nvSpPr>
          <p:spPr bwMode="auto">
            <a:xfrm rot="5400000">
              <a:off x="5402435" y="1284827"/>
              <a:ext cx="913194" cy="3602550"/>
            </a:xfrm>
            <a:custGeom>
              <a:avLst/>
              <a:gdLst>
                <a:gd name="T0" fmla="*/ 1349 w 1349"/>
                <a:gd name="T1" fmla="*/ 3842 h 4549"/>
                <a:gd name="T2" fmla="*/ 668 w 1349"/>
                <a:gd name="T3" fmla="*/ 4549 h 4549"/>
                <a:gd name="T4" fmla="*/ 0 w 1349"/>
                <a:gd name="T5" fmla="*/ 3842 h 4549"/>
                <a:gd name="T6" fmla="*/ 0 w 1349"/>
                <a:gd name="T7" fmla="*/ 0 h 4549"/>
                <a:gd name="T8" fmla="*/ 1349 w 1349"/>
                <a:gd name="T9" fmla="*/ 0 h 4549"/>
                <a:gd name="T10" fmla="*/ 1349 w 1349"/>
                <a:gd name="T11" fmla="*/ 3842 h 4549"/>
                <a:gd name="connsiteX0" fmla="*/ 10000 w 10000"/>
                <a:gd name="connsiteY0" fmla="*/ 8446 h 9713"/>
                <a:gd name="connsiteX1" fmla="*/ 4693 w 10000"/>
                <a:gd name="connsiteY1" fmla="*/ 9713 h 9713"/>
                <a:gd name="connsiteX2" fmla="*/ 0 w 10000"/>
                <a:gd name="connsiteY2" fmla="*/ 8446 h 9713"/>
                <a:gd name="connsiteX3" fmla="*/ 0 w 10000"/>
                <a:gd name="connsiteY3" fmla="*/ 0 h 9713"/>
                <a:gd name="connsiteX4" fmla="*/ 10000 w 10000"/>
                <a:gd name="connsiteY4" fmla="*/ 0 h 9713"/>
                <a:gd name="connsiteX5" fmla="*/ 10000 w 10000"/>
                <a:gd name="connsiteY5" fmla="*/ 8446 h 9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9713">
                  <a:moveTo>
                    <a:pt x="10000" y="8446"/>
                  </a:moveTo>
                  <a:lnTo>
                    <a:pt x="4693" y="9713"/>
                  </a:lnTo>
                  <a:lnTo>
                    <a:pt x="0" y="8446"/>
                  </a:lnTo>
                  <a:lnTo>
                    <a:pt x="0" y="0"/>
                  </a:lnTo>
                  <a:lnTo>
                    <a:pt x="10000" y="0"/>
                  </a:lnTo>
                  <a:lnTo>
                    <a:pt x="10000" y="8446"/>
                  </a:lnTo>
                  <a:close/>
                </a:path>
              </a:pathLst>
            </a:custGeom>
            <a:solidFill>
              <a:schemeClr val="accent2"/>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40" name="Oval 14"/>
            <p:cNvSpPr>
              <a:spLocks noChangeArrowheads="1"/>
            </p:cNvSpPr>
            <p:nvPr/>
          </p:nvSpPr>
          <p:spPr bwMode="auto">
            <a:xfrm rot="5400000">
              <a:off x="7439145" y="2430993"/>
              <a:ext cx="1310217" cy="1310218"/>
            </a:xfrm>
            <a:prstGeom prst="ellipse">
              <a:avLst/>
            </a:prstGeom>
            <a:solidFill>
              <a:schemeClr val="accent2"/>
            </a:solidFill>
            <a:ln>
              <a:noFill/>
            </a:ln>
            <a:effectLst>
              <a:outerShdw blurRad="63500" sx="102000" sy="102000" algn="ctr" rotWithShape="0">
                <a:prstClr val="black">
                  <a:alpha val="40000"/>
                </a:prstClr>
              </a:outerShdw>
            </a:effectLst>
          </p:spPr>
          <p:txBody>
            <a:bodyPr vert="horz" wrap="square" lIns="34290" tIns="17145" rIns="34290" bIns="17145" numCol="1" anchor="t" anchorCtr="0" compatLnSpc="1">
              <a:prstTxWarp prst="textNoShape">
                <a:avLst/>
              </a:prstTxWarp>
            </a:bodyPr>
            <a:lstStyle/>
            <a:p>
              <a:endParaRPr lang="th-TH" sz="675"/>
            </a:p>
          </p:txBody>
        </p:sp>
        <p:sp>
          <p:nvSpPr>
            <p:cNvPr id="41" name="Oval 14"/>
            <p:cNvSpPr>
              <a:spLocks noChangeArrowheads="1"/>
            </p:cNvSpPr>
            <p:nvPr/>
          </p:nvSpPr>
          <p:spPr bwMode="auto">
            <a:xfrm rot="5400000">
              <a:off x="7563382" y="2555230"/>
              <a:ext cx="1061743" cy="1061744"/>
            </a:xfrm>
            <a:prstGeom prst="ellipse">
              <a:avLst/>
            </a:prstGeom>
            <a:solidFill>
              <a:schemeClr val="bg1"/>
            </a:solidFill>
            <a:ln>
              <a:noFill/>
            </a:ln>
          </p:spPr>
          <p:txBody>
            <a:bodyPr vert="horz" wrap="square" lIns="34290" tIns="17145" rIns="34290" bIns="17145" numCol="1" anchor="t" anchorCtr="0" compatLnSpc="1">
              <a:prstTxWarp prst="textNoShape">
                <a:avLst/>
              </a:prstTxWarp>
            </a:bodyPr>
            <a:lstStyle/>
            <a:p>
              <a:endParaRPr lang="th-TH" sz="675"/>
            </a:p>
          </p:txBody>
        </p:sp>
      </p:grpSp>
      <p:sp>
        <p:nvSpPr>
          <p:cNvPr id="42" name="Rectangle 41"/>
          <p:cNvSpPr/>
          <p:nvPr/>
        </p:nvSpPr>
        <p:spPr>
          <a:xfrm>
            <a:off x="4800420" y="2762937"/>
            <a:ext cx="2573545" cy="646331"/>
          </a:xfrm>
          <a:prstGeom prst="rect">
            <a:avLst/>
          </a:prstGeom>
        </p:spPr>
        <p:txBody>
          <a:bodyPr wrap="square" anchor="ctr">
            <a:spAutoFit/>
          </a:bodyPr>
          <a:lstStyle/>
          <a:p>
            <a:pPr algn="r">
              <a:lnSpc>
                <a:spcPct val="120000"/>
              </a:lnSpc>
            </a:pPr>
            <a:r>
              <a:rPr lang="en-US" sz="1200" b="1" dirty="0">
                <a:solidFill>
                  <a:schemeClr val="bg1"/>
                </a:solidFill>
              </a:rPr>
              <a:t>Your Title Here</a:t>
            </a:r>
          </a:p>
          <a:p>
            <a:pPr algn="r">
              <a:lnSpc>
                <a:spcPct val="120000"/>
              </a:lnSpc>
            </a:pPr>
            <a:r>
              <a:rPr lang="en-US" sz="900" dirty="0" smtClean="0">
                <a:solidFill>
                  <a:schemeClr val="bg1"/>
                </a:solidFill>
                <a:latin typeface="Roboto (Body)"/>
              </a:rPr>
              <a:t>It </a:t>
            </a:r>
            <a:r>
              <a:rPr lang="en-US" sz="900" dirty="0">
                <a:solidFill>
                  <a:schemeClr val="bg1"/>
                </a:solidFill>
                <a:latin typeface="Roboto (Body)"/>
              </a:rPr>
              <a:t>is a long established fact that a reader will be distracted by the readable content</a:t>
            </a:r>
          </a:p>
        </p:txBody>
      </p:sp>
      <p:cxnSp>
        <p:nvCxnSpPr>
          <p:cNvPr id="32" name="Straight Connector 31"/>
          <p:cNvCxnSpPr>
            <a:endCxn id="24" idx="0"/>
          </p:cNvCxnSpPr>
          <p:nvPr/>
        </p:nvCxnSpPr>
        <p:spPr>
          <a:xfrm>
            <a:off x="2783840" y="4088343"/>
            <a:ext cx="726492" cy="1"/>
          </a:xfrm>
          <a:prstGeom prst="line">
            <a:avLst/>
          </a:prstGeom>
          <a:ln w="19050">
            <a:solidFill>
              <a:schemeClr val="bg1">
                <a:lumMod val="5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73" name="Group 72"/>
          <p:cNvGrpSpPr/>
          <p:nvPr/>
        </p:nvGrpSpPr>
        <p:grpSpPr>
          <a:xfrm>
            <a:off x="3386095" y="3433235"/>
            <a:ext cx="4691607" cy="1310217"/>
            <a:chOff x="3386095" y="3433235"/>
            <a:chExt cx="4691607" cy="1310217"/>
          </a:xfrm>
        </p:grpSpPr>
        <p:sp>
          <p:nvSpPr>
            <p:cNvPr id="22" name="Freeform 6"/>
            <p:cNvSpPr>
              <a:spLocks/>
            </p:cNvSpPr>
            <p:nvPr/>
          </p:nvSpPr>
          <p:spPr bwMode="auto">
            <a:xfrm rot="16200000">
              <a:off x="5819830" y="2287070"/>
              <a:ext cx="913194" cy="3602550"/>
            </a:xfrm>
            <a:custGeom>
              <a:avLst/>
              <a:gdLst>
                <a:gd name="T0" fmla="*/ 1349 w 1349"/>
                <a:gd name="T1" fmla="*/ 3842 h 4549"/>
                <a:gd name="T2" fmla="*/ 668 w 1349"/>
                <a:gd name="T3" fmla="*/ 4549 h 4549"/>
                <a:gd name="T4" fmla="*/ 0 w 1349"/>
                <a:gd name="T5" fmla="*/ 3842 h 4549"/>
                <a:gd name="T6" fmla="*/ 0 w 1349"/>
                <a:gd name="T7" fmla="*/ 0 h 4549"/>
                <a:gd name="T8" fmla="*/ 1349 w 1349"/>
                <a:gd name="T9" fmla="*/ 0 h 4549"/>
                <a:gd name="T10" fmla="*/ 1349 w 1349"/>
                <a:gd name="T11" fmla="*/ 3842 h 4549"/>
                <a:gd name="connsiteX0" fmla="*/ 10000 w 10000"/>
                <a:gd name="connsiteY0" fmla="*/ 8446 h 9713"/>
                <a:gd name="connsiteX1" fmla="*/ 4693 w 10000"/>
                <a:gd name="connsiteY1" fmla="*/ 9713 h 9713"/>
                <a:gd name="connsiteX2" fmla="*/ 0 w 10000"/>
                <a:gd name="connsiteY2" fmla="*/ 8446 h 9713"/>
                <a:gd name="connsiteX3" fmla="*/ 0 w 10000"/>
                <a:gd name="connsiteY3" fmla="*/ 0 h 9713"/>
                <a:gd name="connsiteX4" fmla="*/ 10000 w 10000"/>
                <a:gd name="connsiteY4" fmla="*/ 0 h 9713"/>
                <a:gd name="connsiteX5" fmla="*/ 10000 w 10000"/>
                <a:gd name="connsiteY5" fmla="*/ 8446 h 9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9713">
                  <a:moveTo>
                    <a:pt x="10000" y="8446"/>
                  </a:moveTo>
                  <a:lnTo>
                    <a:pt x="4693" y="9713"/>
                  </a:lnTo>
                  <a:lnTo>
                    <a:pt x="0" y="8446"/>
                  </a:lnTo>
                  <a:lnTo>
                    <a:pt x="0" y="0"/>
                  </a:lnTo>
                  <a:lnTo>
                    <a:pt x="10000" y="0"/>
                  </a:lnTo>
                  <a:lnTo>
                    <a:pt x="10000" y="8446"/>
                  </a:lnTo>
                  <a:close/>
                </a:path>
              </a:pathLst>
            </a:custGeom>
            <a:solidFill>
              <a:schemeClr val="accent3"/>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23" name="Oval 14"/>
            <p:cNvSpPr>
              <a:spLocks noChangeArrowheads="1"/>
            </p:cNvSpPr>
            <p:nvPr/>
          </p:nvSpPr>
          <p:spPr bwMode="auto">
            <a:xfrm rot="16200000">
              <a:off x="3386095" y="3433235"/>
              <a:ext cx="1310217" cy="1310218"/>
            </a:xfrm>
            <a:prstGeom prst="ellipse">
              <a:avLst/>
            </a:prstGeom>
            <a:solidFill>
              <a:schemeClr val="accent3"/>
            </a:solidFill>
            <a:ln>
              <a:noFill/>
            </a:ln>
            <a:effectLst>
              <a:outerShdw blurRad="63500" sx="102000" sy="102000" algn="ctr" rotWithShape="0">
                <a:prstClr val="black">
                  <a:alpha val="40000"/>
                </a:prstClr>
              </a:outerShdw>
            </a:effectLst>
          </p:spPr>
          <p:txBody>
            <a:bodyPr vert="horz" wrap="square" lIns="34290" tIns="17145" rIns="34290" bIns="17145" numCol="1" anchor="t" anchorCtr="0" compatLnSpc="1">
              <a:prstTxWarp prst="textNoShape">
                <a:avLst/>
              </a:prstTxWarp>
            </a:bodyPr>
            <a:lstStyle/>
            <a:p>
              <a:endParaRPr lang="th-TH" sz="675"/>
            </a:p>
          </p:txBody>
        </p:sp>
        <p:sp>
          <p:nvSpPr>
            <p:cNvPr id="24" name="Oval 14"/>
            <p:cNvSpPr>
              <a:spLocks noChangeArrowheads="1"/>
            </p:cNvSpPr>
            <p:nvPr/>
          </p:nvSpPr>
          <p:spPr bwMode="auto">
            <a:xfrm rot="16200000">
              <a:off x="3510332" y="3557472"/>
              <a:ext cx="1061743" cy="1061744"/>
            </a:xfrm>
            <a:prstGeom prst="ellipse">
              <a:avLst/>
            </a:prstGeom>
            <a:solidFill>
              <a:schemeClr val="bg1"/>
            </a:solidFill>
            <a:ln>
              <a:noFill/>
            </a:ln>
          </p:spPr>
          <p:txBody>
            <a:bodyPr vert="horz" wrap="square" lIns="34290" tIns="17145" rIns="34290" bIns="17145" numCol="1" anchor="t" anchorCtr="0" compatLnSpc="1">
              <a:prstTxWarp prst="textNoShape">
                <a:avLst/>
              </a:prstTxWarp>
            </a:bodyPr>
            <a:lstStyle/>
            <a:p>
              <a:endParaRPr lang="th-TH" sz="675"/>
            </a:p>
          </p:txBody>
        </p:sp>
      </p:grpSp>
      <p:sp>
        <p:nvSpPr>
          <p:cNvPr id="27" name="Rectangle 26"/>
          <p:cNvSpPr/>
          <p:nvPr/>
        </p:nvSpPr>
        <p:spPr>
          <a:xfrm>
            <a:off x="381000" y="3780567"/>
            <a:ext cx="2296831" cy="615553"/>
          </a:xfrm>
          <a:prstGeom prst="rect">
            <a:avLst/>
          </a:prstGeom>
        </p:spPr>
        <p:txBody>
          <a:bodyPr wrap="square" lIns="0" tIns="0" rIns="0" bIns="0" anchor="ctr">
            <a:spAutoFit/>
          </a:bodyPr>
          <a:lstStyle/>
          <a:p>
            <a:pPr algn="r"/>
            <a:r>
              <a:rPr lang="en-US" sz="1400" b="1" dirty="0" smtClean="0">
                <a:solidFill>
                  <a:schemeClr val="accent3"/>
                </a:solidFill>
              </a:rPr>
              <a:t>60%</a:t>
            </a:r>
            <a:endParaRPr lang="en-US" sz="1400" b="1" dirty="0">
              <a:solidFill>
                <a:schemeClr val="accent3"/>
              </a:solidFill>
            </a:endParaRPr>
          </a:p>
          <a:p>
            <a:pPr algn="r">
              <a:lnSpc>
                <a:spcPct val="130000"/>
              </a:lnSpc>
            </a:pPr>
            <a:r>
              <a:rPr lang="en-US" sz="1000" dirty="0" smtClean="0">
                <a:solidFill>
                  <a:schemeClr val="bg1">
                    <a:lumMod val="50000"/>
                  </a:schemeClr>
                </a:solidFill>
                <a:latin typeface="Roboto (Body)"/>
              </a:rPr>
              <a:t>It </a:t>
            </a:r>
            <a:r>
              <a:rPr lang="en-US" sz="1000" dirty="0">
                <a:solidFill>
                  <a:schemeClr val="bg1">
                    <a:lumMod val="50000"/>
                  </a:schemeClr>
                </a:solidFill>
                <a:latin typeface="Roboto (Body)"/>
              </a:rPr>
              <a:t>is a long established fact that a reader will be distracted </a:t>
            </a:r>
            <a:r>
              <a:rPr lang="en-US" sz="1000" dirty="0" smtClean="0">
                <a:solidFill>
                  <a:schemeClr val="bg1">
                    <a:lumMod val="50000"/>
                  </a:schemeClr>
                </a:solidFill>
                <a:latin typeface="Roboto (Body)"/>
              </a:rPr>
              <a:t>.</a:t>
            </a:r>
            <a:endParaRPr lang="en-US" sz="1000" dirty="0">
              <a:solidFill>
                <a:schemeClr val="bg1">
                  <a:lumMod val="50000"/>
                </a:schemeClr>
              </a:solidFill>
              <a:latin typeface="Roboto (Body)"/>
            </a:endParaRPr>
          </a:p>
        </p:txBody>
      </p:sp>
      <p:sp>
        <p:nvSpPr>
          <p:cNvPr id="54" name="Rectangle 53"/>
          <p:cNvSpPr/>
          <p:nvPr/>
        </p:nvSpPr>
        <p:spPr>
          <a:xfrm>
            <a:off x="4800420" y="3765177"/>
            <a:ext cx="2573545" cy="646331"/>
          </a:xfrm>
          <a:prstGeom prst="rect">
            <a:avLst/>
          </a:prstGeom>
        </p:spPr>
        <p:txBody>
          <a:bodyPr wrap="square" anchor="ctr">
            <a:spAutoFit/>
          </a:bodyPr>
          <a:lstStyle/>
          <a:p>
            <a:pPr>
              <a:lnSpc>
                <a:spcPct val="120000"/>
              </a:lnSpc>
            </a:pPr>
            <a:r>
              <a:rPr lang="en-US" sz="1200" b="1" dirty="0">
                <a:solidFill>
                  <a:schemeClr val="bg1"/>
                </a:solidFill>
              </a:rPr>
              <a:t>Your Title Here</a:t>
            </a:r>
          </a:p>
          <a:p>
            <a:pPr>
              <a:lnSpc>
                <a:spcPct val="120000"/>
              </a:lnSpc>
            </a:pPr>
            <a:r>
              <a:rPr lang="en-US" sz="900" dirty="0" smtClean="0">
                <a:solidFill>
                  <a:schemeClr val="bg1"/>
                </a:solidFill>
                <a:latin typeface="Roboto (Body)"/>
              </a:rPr>
              <a:t>It </a:t>
            </a:r>
            <a:r>
              <a:rPr lang="en-US" sz="900" dirty="0">
                <a:solidFill>
                  <a:schemeClr val="bg1"/>
                </a:solidFill>
                <a:latin typeface="Roboto (Body)"/>
              </a:rPr>
              <a:t>is a long established fact that a reader will be distracted by the readable content</a:t>
            </a:r>
          </a:p>
        </p:txBody>
      </p:sp>
      <p:grpSp>
        <p:nvGrpSpPr>
          <p:cNvPr id="55" name="Group 54"/>
          <p:cNvGrpSpPr/>
          <p:nvPr/>
        </p:nvGrpSpPr>
        <p:grpSpPr>
          <a:xfrm>
            <a:off x="3738824" y="3785965"/>
            <a:ext cx="604758" cy="604758"/>
            <a:chOff x="10821988" y="2166938"/>
            <a:chExt cx="1112837" cy="1112837"/>
          </a:xfrm>
          <a:solidFill>
            <a:schemeClr val="tx1"/>
          </a:solidFill>
        </p:grpSpPr>
        <p:sp>
          <p:nvSpPr>
            <p:cNvPr id="56" name="Freeform 179"/>
            <p:cNvSpPr>
              <a:spLocks/>
            </p:cNvSpPr>
            <p:nvPr/>
          </p:nvSpPr>
          <p:spPr bwMode="auto">
            <a:xfrm>
              <a:off x="11096625" y="2565400"/>
              <a:ext cx="47625" cy="46037"/>
            </a:xfrm>
            <a:custGeom>
              <a:avLst/>
              <a:gdLst>
                <a:gd name="T0" fmla="*/ 16 w 88"/>
                <a:gd name="T1" fmla="*/ 16 h 85"/>
                <a:gd name="T2" fmla="*/ 16 w 88"/>
                <a:gd name="T3" fmla="*/ 16 h 85"/>
                <a:gd name="T4" fmla="*/ 16 w 88"/>
                <a:gd name="T5" fmla="*/ 73 h 85"/>
                <a:gd name="T6" fmla="*/ 44 w 88"/>
                <a:gd name="T7" fmla="*/ 85 h 85"/>
                <a:gd name="T8" fmla="*/ 72 w 88"/>
                <a:gd name="T9" fmla="*/ 73 h 85"/>
                <a:gd name="T10" fmla="*/ 73 w 88"/>
                <a:gd name="T11" fmla="*/ 73 h 85"/>
                <a:gd name="T12" fmla="*/ 73 w 88"/>
                <a:gd name="T13" fmla="*/ 16 h 85"/>
                <a:gd name="T14" fmla="*/ 16 w 88"/>
                <a:gd name="T15" fmla="*/ 16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85">
                  <a:moveTo>
                    <a:pt x="16" y="16"/>
                  </a:moveTo>
                  <a:cubicBezTo>
                    <a:pt x="16" y="16"/>
                    <a:pt x="16" y="16"/>
                    <a:pt x="16" y="16"/>
                  </a:cubicBezTo>
                  <a:cubicBezTo>
                    <a:pt x="0" y="32"/>
                    <a:pt x="0" y="57"/>
                    <a:pt x="16" y="73"/>
                  </a:cubicBezTo>
                  <a:cubicBezTo>
                    <a:pt x="23" y="81"/>
                    <a:pt x="34" y="85"/>
                    <a:pt x="44" y="85"/>
                  </a:cubicBezTo>
                  <a:cubicBezTo>
                    <a:pt x="54" y="85"/>
                    <a:pt x="64" y="81"/>
                    <a:pt x="72" y="73"/>
                  </a:cubicBezTo>
                  <a:cubicBezTo>
                    <a:pt x="73" y="73"/>
                    <a:pt x="73" y="73"/>
                    <a:pt x="73" y="73"/>
                  </a:cubicBezTo>
                  <a:cubicBezTo>
                    <a:pt x="88" y="57"/>
                    <a:pt x="88" y="32"/>
                    <a:pt x="73" y="16"/>
                  </a:cubicBezTo>
                  <a:cubicBezTo>
                    <a:pt x="57" y="0"/>
                    <a:pt x="32" y="0"/>
                    <a:pt x="16"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80"/>
            <p:cNvSpPr>
              <a:spLocks/>
            </p:cNvSpPr>
            <p:nvPr/>
          </p:nvSpPr>
          <p:spPr bwMode="auto">
            <a:xfrm>
              <a:off x="10821988" y="2289175"/>
              <a:ext cx="990600" cy="990600"/>
            </a:xfrm>
            <a:custGeom>
              <a:avLst/>
              <a:gdLst>
                <a:gd name="T0" fmla="*/ 1654 w 1832"/>
                <a:gd name="T1" fmla="*/ 719 h 1832"/>
                <a:gd name="T2" fmla="*/ 1584 w 1832"/>
                <a:gd name="T3" fmla="*/ 634 h 1832"/>
                <a:gd name="T4" fmla="*/ 1578 w 1832"/>
                <a:gd name="T5" fmla="*/ 743 h 1832"/>
                <a:gd name="T6" fmla="*/ 1752 w 1832"/>
                <a:gd name="T7" fmla="*/ 799 h 1832"/>
                <a:gd name="T8" fmla="*/ 1651 w 1832"/>
                <a:gd name="T9" fmla="*/ 1032 h 1832"/>
                <a:gd name="T10" fmla="*/ 1506 w 1832"/>
                <a:gd name="T11" fmla="*/ 1261 h 1832"/>
                <a:gd name="T12" fmla="*/ 1589 w 1832"/>
                <a:gd name="T13" fmla="*/ 1424 h 1832"/>
                <a:gd name="T14" fmla="*/ 1353 w 1832"/>
                <a:gd name="T15" fmla="*/ 1517 h 1832"/>
                <a:gd name="T16" fmla="*/ 1089 w 1832"/>
                <a:gd name="T17" fmla="*/ 1577 h 1832"/>
                <a:gd name="T18" fmla="*/ 1033 w 1832"/>
                <a:gd name="T19" fmla="*/ 1752 h 1832"/>
                <a:gd name="T20" fmla="*/ 799 w 1832"/>
                <a:gd name="T21" fmla="*/ 1650 h 1832"/>
                <a:gd name="T22" fmla="*/ 571 w 1832"/>
                <a:gd name="T23" fmla="*/ 1505 h 1832"/>
                <a:gd name="T24" fmla="*/ 407 w 1832"/>
                <a:gd name="T25" fmla="*/ 1589 h 1832"/>
                <a:gd name="T26" fmla="*/ 314 w 1832"/>
                <a:gd name="T27" fmla="*/ 1352 h 1832"/>
                <a:gd name="T28" fmla="*/ 255 w 1832"/>
                <a:gd name="T29" fmla="*/ 1089 h 1832"/>
                <a:gd name="T30" fmla="*/ 80 w 1832"/>
                <a:gd name="T31" fmla="*/ 1032 h 1832"/>
                <a:gd name="T32" fmla="*/ 182 w 1832"/>
                <a:gd name="T33" fmla="*/ 799 h 1832"/>
                <a:gd name="T34" fmla="*/ 326 w 1832"/>
                <a:gd name="T35" fmla="*/ 570 h 1832"/>
                <a:gd name="T36" fmla="*/ 242 w 1832"/>
                <a:gd name="T37" fmla="*/ 407 h 1832"/>
                <a:gd name="T38" fmla="*/ 479 w 1832"/>
                <a:gd name="T39" fmla="*/ 314 h 1832"/>
                <a:gd name="T40" fmla="*/ 743 w 1832"/>
                <a:gd name="T41" fmla="*/ 254 h 1832"/>
                <a:gd name="T42" fmla="*/ 799 w 1832"/>
                <a:gd name="T43" fmla="*/ 80 h 1832"/>
                <a:gd name="T44" fmla="*/ 1033 w 1832"/>
                <a:gd name="T45" fmla="*/ 181 h 1832"/>
                <a:gd name="T46" fmla="*/ 1145 w 1832"/>
                <a:gd name="T47" fmla="*/ 271 h 1832"/>
                <a:gd name="T48" fmla="*/ 1172 w 1832"/>
                <a:gd name="T49" fmla="*/ 196 h 1832"/>
                <a:gd name="T50" fmla="*/ 1113 w 1832"/>
                <a:gd name="T51" fmla="*/ 75 h 1832"/>
                <a:gd name="T52" fmla="*/ 795 w 1832"/>
                <a:gd name="T53" fmla="*/ 0 h 1832"/>
                <a:gd name="T54" fmla="*/ 719 w 1832"/>
                <a:gd name="T55" fmla="*/ 177 h 1832"/>
                <a:gd name="T56" fmla="*/ 461 w 1832"/>
                <a:gd name="T57" fmla="*/ 182 h 1832"/>
                <a:gd name="T58" fmla="*/ 183 w 1832"/>
                <a:gd name="T59" fmla="*/ 354 h 1832"/>
                <a:gd name="T60" fmla="*/ 255 w 1832"/>
                <a:gd name="T61" fmla="*/ 533 h 1832"/>
                <a:gd name="T62" fmla="*/ 76 w 1832"/>
                <a:gd name="T63" fmla="*/ 719 h 1832"/>
                <a:gd name="T64" fmla="*/ 0 w 1832"/>
                <a:gd name="T65" fmla="*/ 1037 h 1832"/>
                <a:gd name="T66" fmla="*/ 179 w 1832"/>
                <a:gd name="T67" fmla="*/ 1112 h 1832"/>
                <a:gd name="T68" fmla="*/ 183 w 1832"/>
                <a:gd name="T69" fmla="*/ 1371 h 1832"/>
                <a:gd name="T70" fmla="*/ 354 w 1832"/>
                <a:gd name="T71" fmla="*/ 1649 h 1832"/>
                <a:gd name="T72" fmla="*/ 534 w 1832"/>
                <a:gd name="T73" fmla="*/ 1576 h 1832"/>
                <a:gd name="T74" fmla="*/ 719 w 1832"/>
                <a:gd name="T75" fmla="*/ 1756 h 1832"/>
                <a:gd name="T76" fmla="*/ 1037 w 1832"/>
                <a:gd name="T77" fmla="*/ 1832 h 1832"/>
                <a:gd name="T78" fmla="*/ 1113 w 1832"/>
                <a:gd name="T79" fmla="*/ 1653 h 1832"/>
                <a:gd name="T80" fmla="*/ 1371 w 1832"/>
                <a:gd name="T81" fmla="*/ 1649 h 1832"/>
                <a:gd name="T82" fmla="*/ 1649 w 1832"/>
                <a:gd name="T83" fmla="*/ 1478 h 1832"/>
                <a:gd name="T84" fmla="*/ 1577 w 1832"/>
                <a:gd name="T85" fmla="*/ 1299 h 1832"/>
                <a:gd name="T86" fmla="*/ 1756 w 1832"/>
                <a:gd name="T87" fmla="*/ 1112 h 1832"/>
                <a:gd name="T88" fmla="*/ 1832 w 1832"/>
                <a:gd name="T89" fmla="*/ 795 h 1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32" h="1832">
                  <a:moveTo>
                    <a:pt x="1756" y="719"/>
                  </a:moveTo>
                  <a:cubicBezTo>
                    <a:pt x="1654" y="719"/>
                    <a:pt x="1654" y="719"/>
                    <a:pt x="1654" y="719"/>
                  </a:cubicBezTo>
                  <a:cubicBezTo>
                    <a:pt x="1649" y="698"/>
                    <a:pt x="1643" y="678"/>
                    <a:pt x="1635" y="658"/>
                  </a:cubicBezTo>
                  <a:cubicBezTo>
                    <a:pt x="1628" y="637"/>
                    <a:pt x="1605" y="626"/>
                    <a:pt x="1584" y="634"/>
                  </a:cubicBezTo>
                  <a:cubicBezTo>
                    <a:pt x="1563" y="641"/>
                    <a:pt x="1553" y="664"/>
                    <a:pt x="1560" y="685"/>
                  </a:cubicBezTo>
                  <a:cubicBezTo>
                    <a:pt x="1567" y="704"/>
                    <a:pt x="1573" y="723"/>
                    <a:pt x="1578" y="743"/>
                  </a:cubicBezTo>
                  <a:cubicBezTo>
                    <a:pt x="1587" y="776"/>
                    <a:pt x="1617" y="799"/>
                    <a:pt x="1651" y="799"/>
                  </a:cubicBezTo>
                  <a:cubicBezTo>
                    <a:pt x="1752" y="799"/>
                    <a:pt x="1752" y="799"/>
                    <a:pt x="1752" y="799"/>
                  </a:cubicBezTo>
                  <a:cubicBezTo>
                    <a:pt x="1752" y="1032"/>
                    <a:pt x="1752" y="1032"/>
                    <a:pt x="1752" y="1032"/>
                  </a:cubicBezTo>
                  <a:cubicBezTo>
                    <a:pt x="1651" y="1032"/>
                    <a:pt x="1651" y="1032"/>
                    <a:pt x="1651" y="1032"/>
                  </a:cubicBezTo>
                  <a:cubicBezTo>
                    <a:pt x="1616" y="1032"/>
                    <a:pt x="1586" y="1055"/>
                    <a:pt x="1578" y="1089"/>
                  </a:cubicBezTo>
                  <a:cubicBezTo>
                    <a:pt x="1562" y="1149"/>
                    <a:pt x="1538" y="1207"/>
                    <a:pt x="1506" y="1261"/>
                  </a:cubicBezTo>
                  <a:cubicBezTo>
                    <a:pt x="1489" y="1291"/>
                    <a:pt x="1494" y="1328"/>
                    <a:pt x="1518" y="1353"/>
                  </a:cubicBezTo>
                  <a:cubicBezTo>
                    <a:pt x="1589" y="1424"/>
                    <a:pt x="1589" y="1424"/>
                    <a:pt x="1589" y="1424"/>
                  </a:cubicBezTo>
                  <a:cubicBezTo>
                    <a:pt x="1424" y="1589"/>
                    <a:pt x="1424" y="1589"/>
                    <a:pt x="1424" y="1589"/>
                  </a:cubicBezTo>
                  <a:cubicBezTo>
                    <a:pt x="1353" y="1517"/>
                    <a:pt x="1353" y="1517"/>
                    <a:pt x="1353" y="1517"/>
                  </a:cubicBezTo>
                  <a:cubicBezTo>
                    <a:pt x="1328" y="1493"/>
                    <a:pt x="1291" y="1488"/>
                    <a:pt x="1261" y="1506"/>
                  </a:cubicBezTo>
                  <a:cubicBezTo>
                    <a:pt x="1207" y="1537"/>
                    <a:pt x="1149" y="1561"/>
                    <a:pt x="1089" y="1577"/>
                  </a:cubicBezTo>
                  <a:cubicBezTo>
                    <a:pt x="1056" y="1585"/>
                    <a:pt x="1033" y="1615"/>
                    <a:pt x="1033" y="1650"/>
                  </a:cubicBezTo>
                  <a:cubicBezTo>
                    <a:pt x="1033" y="1752"/>
                    <a:pt x="1033" y="1752"/>
                    <a:pt x="1033" y="1752"/>
                  </a:cubicBezTo>
                  <a:cubicBezTo>
                    <a:pt x="799" y="1752"/>
                    <a:pt x="799" y="1752"/>
                    <a:pt x="799" y="1752"/>
                  </a:cubicBezTo>
                  <a:cubicBezTo>
                    <a:pt x="799" y="1650"/>
                    <a:pt x="799" y="1650"/>
                    <a:pt x="799" y="1650"/>
                  </a:cubicBezTo>
                  <a:cubicBezTo>
                    <a:pt x="799" y="1615"/>
                    <a:pt x="776" y="1585"/>
                    <a:pt x="743" y="1577"/>
                  </a:cubicBezTo>
                  <a:cubicBezTo>
                    <a:pt x="683" y="1561"/>
                    <a:pt x="625" y="1537"/>
                    <a:pt x="571" y="1505"/>
                  </a:cubicBezTo>
                  <a:cubicBezTo>
                    <a:pt x="541" y="1488"/>
                    <a:pt x="504" y="1493"/>
                    <a:pt x="479" y="1517"/>
                  </a:cubicBezTo>
                  <a:cubicBezTo>
                    <a:pt x="407" y="1589"/>
                    <a:pt x="407" y="1589"/>
                    <a:pt x="407" y="1589"/>
                  </a:cubicBezTo>
                  <a:cubicBezTo>
                    <a:pt x="242" y="1424"/>
                    <a:pt x="242" y="1424"/>
                    <a:pt x="242" y="1424"/>
                  </a:cubicBezTo>
                  <a:cubicBezTo>
                    <a:pt x="314" y="1352"/>
                    <a:pt x="314" y="1352"/>
                    <a:pt x="314" y="1352"/>
                  </a:cubicBezTo>
                  <a:cubicBezTo>
                    <a:pt x="339" y="1328"/>
                    <a:pt x="344" y="1290"/>
                    <a:pt x="326" y="1261"/>
                  </a:cubicBezTo>
                  <a:cubicBezTo>
                    <a:pt x="295" y="1207"/>
                    <a:pt x="271" y="1149"/>
                    <a:pt x="255" y="1089"/>
                  </a:cubicBezTo>
                  <a:cubicBezTo>
                    <a:pt x="246" y="1055"/>
                    <a:pt x="216" y="1032"/>
                    <a:pt x="182" y="1032"/>
                  </a:cubicBezTo>
                  <a:cubicBezTo>
                    <a:pt x="80" y="1032"/>
                    <a:pt x="80" y="1032"/>
                    <a:pt x="80" y="1032"/>
                  </a:cubicBezTo>
                  <a:cubicBezTo>
                    <a:pt x="80" y="799"/>
                    <a:pt x="80" y="799"/>
                    <a:pt x="80" y="799"/>
                  </a:cubicBezTo>
                  <a:cubicBezTo>
                    <a:pt x="182" y="799"/>
                    <a:pt x="182" y="799"/>
                    <a:pt x="182" y="799"/>
                  </a:cubicBezTo>
                  <a:cubicBezTo>
                    <a:pt x="216" y="799"/>
                    <a:pt x="246" y="776"/>
                    <a:pt x="255" y="743"/>
                  </a:cubicBezTo>
                  <a:cubicBezTo>
                    <a:pt x="270" y="682"/>
                    <a:pt x="294" y="624"/>
                    <a:pt x="326" y="570"/>
                  </a:cubicBezTo>
                  <a:cubicBezTo>
                    <a:pt x="343" y="541"/>
                    <a:pt x="338" y="503"/>
                    <a:pt x="314" y="479"/>
                  </a:cubicBezTo>
                  <a:cubicBezTo>
                    <a:pt x="242" y="407"/>
                    <a:pt x="242" y="407"/>
                    <a:pt x="242" y="407"/>
                  </a:cubicBezTo>
                  <a:cubicBezTo>
                    <a:pt x="407" y="242"/>
                    <a:pt x="407" y="242"/>
                    <a:pt x="407" y="242"/>
                  </a:cubicBezTo>
                  <a:cubicBezTo>
                    <a:pt x="479" y="314"/>
                    <a:pt x="479" y="314"/>
                    <a:pt x="479" y="314"/>
                  </a:cubicBezTo>
                  <a:cubicBezTo>
                    <a:pt x="503" y="338"/>
                    <a:pt x="541" y="343"/>
                    <a:pt x="570" y="325"/>
                  </a:cubicBezTo>
                  <a:cubicBezTo>
                    <a:pt x="624" y="294"/>
                    <a:pt x="682" y="270"/>
                    <a:pt x="743" y="254"/>
                  </a:cubicBezTo>
                  <a:cubicBezTo>
                    <a:pt x="776" y="245"/>
                    <a:pt x="799" y="215"/>
                    <a:pt x="799" y="181"/>
                  </a:cubicBezTo>
                  <a:cubicBezTo>
                    <a:pt x="799" y="80"/>
                    <a:pt x="799" y="80"/>
                    <a:pt x="799" y="80"/>
                  </a:cubicBezTo>
                  <a:cubicBezTo>
                    <a:pt x="1033" y="80"/>
                    <a:pt x="1033" y="80"/>
                    <a:pt x="1033" y="80"/>
                  </a:cubicBezTo>
                  <a:cubicBezTo>
                    <a:pt x="1033" y="181"/>
                    <a:pt x="1033" y="181"/>
                    <a:pt x="1033" y="181"/>
                  </a:cubicBezTo>
                  <a:cubicBezTo>
                    <a:pt x="1033" y="215"/>
                    <a:pt x="1056" y="245"/>
                    <a:pt x="1089" y="254"/>
                  </a:cubicBezTo>
                  <a:cubicBezTo>
                    <a:pt x="1108" y="259"/>
                    <a:pt x="1127" y="264"/>
                    <a:pt x="1145" y="271"/>
                  </a:cubicBezTo>
                  <a:cubicBezTo>
                    <a:pt x="1166" y="278"/>
                    <a:pt x="1189" y="268"/>
                    <a:pt x="1197" y="247"/>
                  </a:cubicBezTo>
                  <a:cubicBezTo>
                    <a:pt x="1204" y="226"/>
                    <a:pt x="1193" y="203"/>
                    <a:pt x="1172" y="196"/>
                  </a:cubicBezTo>
                  <a:cubicBezTo>
                    <a:pt x="1153" y="189"/>
                    <a:pt x="1133" y="182"/>
                    <a:pt x="1113" y="177"/>
                  </a:cubicBezTo>
                  <a:cubicBezTo>
                    <a:pt x="1113" y="75"/>
                    <a:pt x="1113" y="75"/>
                    <a:pt x="1113" y="75"/>
                  </a:cubicBezTo>
                  <a:cubicBezTo>
                    <a:pt x="1113" y="34"/>
                    <a:pt x="1079" y="0"/>
                    <a:pt x="1037" y="0"/>
                  </a:cubicBezTo>
                  <a:cubicBezTo>
                    <a:pt x="795" y="0"/>
                    <a:pt x="795" y="0"/>
                    <a:pt x="795" y="0"/>
                  </a:cubicBezTo>
                  <a:cubicBezTo>
                    <a:pt x="753" y="0"/>
                    <a:pt x="719" y="34"/>
                    <a:pt x="719" y="75"/>
                  </a:cubicBezTo>
                  <a:cubicBezTo>
                    <a:pt x="719" y="177"/>
                    <a:pt x="719" y="177"/>
                    <a:pt x="719" y="177"/>
                  </a:cubicBezTo>
                  <a:cubicBezTo>
                    <a:pt x="654" y="195"/>
                    <a:pt x="591" y="221"/>
                    <a:pt x="533" y="255"/>
                  </a:cubicBezTo>
                  <a:cubicBezTo>
                    <a:pt x="461" y="182"/>
                    <a:pt x="461" y="182"/>
                    <a:pt x="461" y="182"/>
                  </a:cubicBezTo>
                  <a:cubicBezTo>
                    <a:pt x="431" y="153"/>
                    <a:pt x="383" y="153"/>
                    <a:pt x="354" y="182"/>
                  </a:cubicBezTo>
                  <a:cubicBezTo>
                    <a:pt x="183" y="354"/>
                    <a:pt x="183" y="354"/>
                    <a:pt x="183" y="354"/>
                  </a:cubicBezTo>
                  <a:cubicBezTo>
                    <a:pt x="153" y="383"/>
                    <a:pt x="153" y="431"/>
                    <a:pt x="183" y="461"/>
                  </a:cubicBezTo>
                  <a:cubicBezTo>
                    <a:pt x="255" y="533"/>
                    <a:pt x="255" y="533"/>
                    <a:pt x="255" y="533"/>
                  </a:cubicBezTo>
                  <a:cubicBezTo>
                    <a:pt x="221" y="591"/>
                    <a:pt x="196" y="654"/>
                    <a:pt x="178" y="719"/>
                  </a:cubicBezTo>
                  <a:cubicBezTo>
                    <a:pt x="76" y="719"/>
                    <a:pt x="76" y="719"/>
                    <a:pt x="76" y="719"/>
                  </a:cubicBezTo>
                  <a:cubicBezTo>
                    <a:pt x="34" y="719"/>
                    <a:pt x="0" y="753"/>
                    <a:pt x="0" y="795"/>
                  </a:cubicBezTo>
                  <a:cubicBezTo>
                    <a:pt x="0" y="1037"/>
                    <a:pt x="0" y="1037"/>
                    <a:pt x="0" y="1037"/>
                  </a:cubicBezTo>
                  <a:cubicBezTo>
                    <a:pt x="0" y="1078"/>
                    <a:pt x="34" y="1112"/>
                    <a:pt x="76" y="1112"/>
                  </a:cubicBezTo>
                  <a:cubicBezTo>
                    <a:pt x="179" y="1112"/>
                    <a:pt x="179" y="1112"/>
                    <a:pt x="179" y="1112"/>
                  </a:cubicBezTo>
                  <a:cubicBezTo>
                    <a:pt x="196" y="1177"/>
                    <a:pt x="222" y="1240"/>
                    <a:pt x="256" y="1298"/>
                  </a:cubicBezTo>
                  <a:cubicBezTo>
                    <a:pt x="183" y="1371"/>
                    <a:pt x="183" y="1371"/>
                    <a:pt x="183" y="1371"/>
                  </a:cubicBezTo>
                  <a:cubicBezTo>
                    <a:pt x="153" y="1400"/>
                    <a:pt x="153" y="1448"/>
                    <a:pt x="183" y="1478"/>
                  </a:cubicBezTo>
                  <a:cubicBezTo>
                    <a:pt x="354" y="1649"/>
                    <a:pt x="354" y="1649"/>
                    <a:pt x="354" y="1649"/>
                  </a:cubicBezTo>
                  <a:cubicBezTo>
                    <a:pt x="383" y="1678"/>
                    <a:pt x="431" y="1678"/>
                    <a:pt x="461" y="1649"/>
                  </a:cubicBezTo>
                  <a:cubicBezTo>
                    <a:pt x="534" y="1576"/>
                    <a:pt x="534" y="1576"/>
                    <a:pt x="534" y="1576"/>
                  </a:cubicBezTo>
                  <a:cubicBezTo>
                    <a:pt x="592" y="1610"/>
                    <a:pt x="654" y="1636"/>
                    <a:pt x="719" y="1653"/>
                  </a:cubicBezTo>
                  <a:cubicBezTo>
                    <a:pt x="719" y="1756"/>
                    <a:pt x="719" y="1756"/>
                    <a:pt x="719" y="1756"/>
                  </a:cubicBezTo>
                  <a:cubicBezTo>
                    <a:pt x="719" y="1798"/>
                    <a:pt x="753" y="1832"/>
                    <a:pt x="795" y="1832"/>
                  </a:cubicBezTo>
                  <a:cubicBezTo>
                    <a:pt x="1037" y="1832"/>
                    <a:pt x="1037" y="1832"/>
                    <a:pt x="1037" y="1832"/>
                  </a:cubicBezTo>
                  <a:cubicBezTo>
                    <a:pt x="1079" y="1832"/>
                    <a:pt x="1113" y="1798"/>
                    <a:pt x="1113" y="1756"/>
                  </a:cubicBezTo>
                  <a:cubicBezTo>
                    <a:pt x="1113" y="1653"/>
                    <a:pt x="1113" y="1653"/>
                    <a:pt x="1113" y="1653"/>
                  </a:cubicBezTo>
                  <a:cubicBezTo>
                    <a:pt x="1178" y="1636"/>
                    <a:pt x="1240" y="1610"/>
                    <a:pt x="1299" y="1576"/>
                  </a:cubicBezTo>
                  <a:cubicBezTo>
                    <a:pt x="1371" y="1649"/>
                    <a:pt x="1371" y="1649"/>
                    <a:pt x="1371" y="1649"/>
                  </a:cubicBezTo>
                  <a:cubicBezTo>
                    <a:pt x="1400" y="1678"/>
                    <a:pt x="1448" y="1678"/>
                    <a:pt x="1478" y="1649"/>
                  </a:cubicBezTo>
                  <a:cubicBezTo>
                    <a:pt x="1649" y="1478"/>
                    <a:pt x="1649" y="1478"/>
                    <a:pt x="1649" y="1478"/>
                  </a:cubicBezTo>
                  <a:cubicBezTo>
                    <a:pt x="1679" y="1448"/>
                    <a:pt x="1679" y="1400"/>
                    <a:pt x="1649" y="1371"/>
                  </a:cubicBezTo>
                  <a:cubicBezTo>
                    <a:pt x="1577" y="1299"/>
                    <a:pt x="1577" y="1299"/>
                    <a:pt x="1577" y="1299"/>
                  </a:cubicBezTo>
                  <a:cubicBezTo>
                    <a:pt x="1611" y="1240"/>
                    <a:pt x="1637" y="1178"/>
                    <a:pt x="1654" y="1112"/>
                  </a:cubicBezTo>
                  <a:cubicBezTo>
                    <a:pt x="1756" y="1112"/>
                    <a:pt x="1756" y="1112"/>
                    <a:pt x="1756" y="1112"/>
                  </a:cubicBezTo>
                  <a:cubicBezTo>
                    <a:pt x="1798" y="1112"/>
                    <a:pt x="1832" y="1078"/>
                    <a:pt x="1832" y="1037"/>
                  </a:cubicBezTo>
                  <a:cubicBezTo>
                    <a:pt x="1832" y="795"/>
                    <a:pt x="1832" y="795"/>
                    <a:pt x="1832" y="795"/>
                  </a:cubicBezTo>
                  <a:cubicBezTo>
                    <a:pt x="1832" y="753"/>
                    <a:pt x="1798" y="719"/>
                    <a:pt x="1756" y="7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81"/>
            <p:cNvSpPr>
              <a:spLocks noEditPoints="1"/>
            </p:cNvSpPr>
            <p:nvPr/>
          </p:nvSpPr>
          <p:spPr bwMode="auto">
            <a:xfrm>
              <a:off x="10972800" y="2166938"/>
              <a:ext cx="962025" cy="962025"/>
            </a:xfrm>
            <a:custGeom>
              <a:avLst/>
              <a:gdLst>
                <a:gd name="T0" fmla="*/ 1645 w 1779"/>
                <a:gd name="T1" fmla="*/ 246 h 1779"/>
                <a:gd name="T2" fmla="*/ 1533 w 1779"/>
                <a:gd name="T3" fmla="*/ 134 h 1779"/>
                <a:gd name="T4" fmla="*/ 1320 w 1779"/>
                <a:gd name="T5" fmla="*/ 47 h 1779"/>
                <a:gd name="T6" fmla="*/ 1041 w 1779"/>
                <a:gd name="T7" fmla="*/ 341 h 1779"/>
                <a:gd name="T8" fmla="*/ 998 w 1779"/>
                <a:gd name="T9" fmla="*/ 724 h 1779"/>
                <a:gd name="T10" fmla="*/ 677 w 1779"/>
                <a:gd name="T11" fmla="*/ 544 h 1779"/>
                <a:gd name="T12" fmla="*/ 597 w 1779"/>
                <a:gd name="T13" fmla="*/ 544 h 1779"/>
                <a:gd name="T14" fmla="*/ 393 w 1779"/>
                <a:gd name="T15" fmla="*/ 647 h 1779"/>
                <a:gd name="T16" fmla="*/ 428 w 1779"/>
                <a:gd name="T17" fmla="*/ 718 h 1779"/>
                <a:gd name="T18" fmla="*/ 597 w 1779"/>
                <a:gd name="T19" fmla="*/ 707 h 1779"/>
                <a:gd name="T20" fmla="*/ 677 w 1779"/>
                <a:gd name="T21" fmla="*/ 707 h 1779"/>
                <a:gd name="T22" fmla="*/ 941 w 1779"/>
                <a:gd name="T23" fmla="*/ 781 h 1779"/>
                <a:gd name="T24" fmla="*/ 637 w 1779"/>
                <a:gd name="T25" fmla="*/ 830 h 1779"/>
                <a:gd name="T26" fmla="*/ 637 w 1779"/>
                <a:gd name="T27" fmla="*/ 1454 h 1779"/>
                <a:gd name="T28" fmla="*/ 884 w 1779"/>
                <a:gd name="T29" fmla="*/ 952 h 1779"/>
                <a:gd name="T30" fmla="*/ 1107 w 1779"/>
                <a:gd name="T31" fmla="*/ 1102 h 1779"/>
                <a:gd name="T32" fmla="*/ 1032 w 1779"/>
                <a:gd name="T33" fmla="*/ 1142 h 1779"/>
                <a:gd name="T34" fmla="*/ 1107 w 1779"/>
                <a:gd name="T35" fmla="*/ 1182 h 1779"/>
                <a:gd name="T36" fmla="*/ 677 w 1779"/>
                <a:gd name="T37" fmla="*/ 1612 h 1779"/>
                <a:gd name="T38" fmla="*/ 637 w 1779"/>
                <a:gd name="T39" fmla="*/ 1536 h 1779"/>
                <a:gd name="T40" fmla="*/ 597 w 1779"/>
                <a:gd name="T41" fmla="*/ 1612 h 1779"/>
                <a:gd name="T42" fmla="*/ 167 w 1779"/>
                <a:gd name="T43" fmla="*/ 1182 h 1779"/>
                <a:gd name="T44" fmla="*/ 242 w 1779"/>
                <a:gd name="T45" fmla="*/ 1142 h 1779"/>
                <a:gd name="T46" fmla="*/ 167 w 1779"/>
                <a:gd name="T47" fmla="*/ 1102 h 1779"/>
                <a:gd name="T48" fmla="*/ 191 w 1779"/>
                <a:gd name="T49" fmla="*/ 886 h 1779"/>
                <a:gd name="T50" fmla="*/ 87 w 1779"/>
                <a:gd name="T51" fmla="*/ 1102 h 1779"/>
                <a:gd name="T52" fmla="*/ 0 w 1779"/>
                <a:gd name="T53" fmla="*/ 1142 h 1779"/>
                <a:gd name="T54" fmla="*/ 87 w 1779"/>
                <a:gd name="T55" fmla="*/ 1182 h 1779"/>
                <a:gd name="T56" fmla="*/ 597 w 1779"/>
                <a:gd name="T57" fmla="*/ 1692 h 1779"/>
                <a:gd name="T58" fmla="*/ 637 w 1779"/>
                <a:gd name="T59" fmla="*/ 1779 h 1779"/>
                <a:gd name="T60" fmla="*/ 677 w 1779"/>
                <a:gd name="T61" fmla="*/ 1692 h 1779"/>
                <a:gd name="T62" fmla="*/ 1187 w 1779"/>
                <a:gd name="T63" fmla="*/ 1182 h 1779"/>
                <a:gd name="T64" fmla="*/ 1274 w 1779"/>
                <a:gd name="T65" fmla="*/ 1142 h 1779"/>
                <a:gd name="T66" fmla="*/ 1187 w 1779"/>
                <a:gd name="T67" fmla="*/ 1102 h 1779"/>
                <a:gd name="T68" fmla="*/ 1098 w 1779"/>
                <a:gd name="T69" fmla="*/ 738 h 1779"/>
                <a:gd name="T70" fmla="*/ 1466 w 1779"/>
                <a:gd name="T71" fmla="*/ 726 h 1779"/>
                <a:gd name="T72" fmla="*/ 1759 w 1779"/>
                <a:gd name="T73" fmla="*/ 323 h 1779"/>
                <a:gd name="T74" fmla="*/ 1377 w 1779"/>
                <a:gd name="T75" fmla="*/ 103 h 1779"/>
                <a:gd name="T76" fmla="*/ 1453 w 1779"/>
                <a:gd name="T77" fmla="*/ 135 h 1779"/>
                <a:gd name="T78" fmla="*/ 1234 w 1779"/>
                <a:gd name="T79" fmla="*/ 488 h 1779"/>
                <a:gd name="T80" fmla="*/ 1121 w 1779"/>
                <a:gd name="T81" fmla="*/ 358 h 1779"/>
                <a:gd name="T82" fmla="*/ 637 w 1779"/>
                <a:gd name="T83" fmla="*/ 1374 h 1779"/>
                <a:gd name="T84" fmla="*/ 637 w 1779"/>
                <a:gd name="T85" fmla="*/ 910 h 1779"/>
                <a:gd name="T86" fmla="*/ 699 w 1779"/>
                <a:gd name="T87" fmla="*/ 1023 h 1779"/>
                <a:gd name="T88" fmla="*/ 728 w 1779"/>
                <a:gd name="T89" fmla="*/ 1091 h 1779"/>
                <a:gd name="T90" fmla="*/ 827 w 1779"/>
                <a:gd name="T91" fmla="*/ 1009 h 1779"/>
                <a:gd name="T92" fmla="*/ 1676 w 1779"/>
                <a:gd name="T93" fmla="*/ 402 h 1779"/>
                <a:gd name="T94" fmla="*/ 1178 w 1779"/>
                <a:gd name="T95" fmla="*/ 658 h 1779"/>
                <a:gd name="T96" fmla="*/ 1509 w 1779"/>
                <a:gd name="T97" fmla="*/ 326 h 1779"/>
                <a:gd name="T98" fmla="*/ 1685 w 1779"/>
                <a:gd name="T99" fmla="*/ 354 h 1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9" h="1779">
                  <a:moveTo>
                    <a:pt x="1759" y="323"/>
                  </a:moveTo>
                  <a:cubicBezTo>
                    <a:pt x="1740" y="276"/>
                    <a:pt x="1696" y="247"/>
                    <a:pt x="1645" y="246"/>
                  </a:cubicBezTo>
                  <a:cubicBezTo>
                    <a:pt x="1533" y="246"/>
                    <a:pt x="1533" y="246"/>
                    <a:pt x="1533" y="246"/>
                  </a:cubicBezTo>
                  <a:cubicBezTo>
                    <a:pt x="1533" y="134"/>
                    <a:pt x="1533" y="134"/>
                    <a:pt x="1533" y="134"/>
                  </a:cubicBezTo>
                  <a:cubicBezTo>
                    <a:pt x="1532" y="83"/>
                    <a:pt x="1503" y="39"/>
                    <a:pt x="1456" y="20"/>
                  </a:cubicBezTo>
                  <a:cubicBezTo>
                    <a:pt x="1408" y="0"/>
                    <a:pt x="1356" y="10"/>
                    <a:pt x="1320" y="47"/>
                  </a:cubicBezTo>
                  <a:cubicBezTo>
                    <a:pt x="1053" y="313"/>
                    <a:pt x="1053" y="313"/>
                    <a:pt x="1053" y="313"/>
                  </a:cubicBezTo>
                  <a:cubicBezTo>
                    <a:pt x="1045" y="321"/>
                    <a:pt x="1041" y="331"/>
                    <a:pt x="1041" y="341"/>
                  </a:cubicBezTo>
                  <a:cubicBezTo>
                    <a:pt x="1041" y="681"/>
                    <a:pt x="1041" y="681"/>
                    <a:pt x="1041" y="681"/>
                  </a:cubicBezTo>
                  <a:cubicBezTo>
                    <a:pt x="998" y="724"/>
                    <a:pt x="998" y="724"/>
                    <a:pt x="998" y="724"/>
                  </a:cubicBezTo>
                  <a:cubicBezTo>
                    <a:pt x="906" y="645"/>
                    <a:pt x="793" y="600"/>
                    <a:pt x="677" y="591"/>
                  </a:cubicBezTo>
                  <a:cubicBezTo>
                    <a:pt x="677" y="544"/>
                    <a:pt x="677" y="544"/>
                    <a:pt x="677" y="544"/>
                  </a:cubicBezTo>
                  <a:cubicBezTo>
                    <a:pt x="677" y="522"/>
                    <a:pt x="659" y="504"/>
                    <a:pt x="637" y="504"/>
                  </a:cubicBezTo>
                  <a:cubicBezTo>
                    <a:pt x="615" y="504"/>
                    <a:pt x="597" y="522"/>
                    <a:pt x="597" y="544"/>
                  </a:cubicBezTo>
                  <a:cubicBezTo>
                    <a:pt x="597" y="591"/>
                    <a:pt x="597" y="591"/>
                    <a:pt x="597" y="591"/>
                  </a:cubicBezTo>
                  <a:cubicBezTo>
                    <a:pt x="527" y="596"/>
                    <a:pt x="458" y="614"/>
                    <a:pt x="393" y="647"/>
                  </a:cubicBezTo>
                  <a:cubicBezTo>
                    <a:pt x="373" y="656"/>
                    <a:pt x="365" y="680"/>
                    <a:pt x="375" y="700"/>
                  </a:cubicBezTo>
                  <a:cubicBezTo>
                    <a:pt x="384" y="720"/>
                    <a:pt x="408" y="728"/>
                    <a:pt x="428" y="718"/>
                  </a:cubicBezTo>
                  <a:cubicBezTo>
                    <a:pt x="482" y="692"/>
                    <a:pt x="539" y="676"/>
                    <a:pt x="597" y="671"/>
                  </a:cubicBezTo>
                  <a:cubicBezTo>
                    <a:pt x="597" y="707"/>
                    <a:pt x="597" y="707"/>
                    <a:pt x="597" y="707"/>
                  </a:cubicBezTo>
                  <a:cubicBezTo>
                    <a:pt x="597" y="729"/>
                    <a:pt x="615" y="747"/>
                    <a:pt x="637" y="747"/>
                  </a:cubicBezTo>
                  <a:cubicBezTo>
                    <a:pt x="659" y="747"/>
                    <a:pt x="677" y="729"/>
                    <a:pt x="677" y="707"/>
                  </a:cubicBezTo>
                  <a:cubicBezTo>
                    <a:pt x="677" y="671"/>
                    <a:pt x="677" y="671"/>
                    <a:pt x="677" y="671"/>
                  </a:cubicBezTo>
                  <a:cubicBezTo>
                    <a:pt x="773" y="679"/>
                    <a:pt x="865" y="717"/>
                    <a:pt x="941" y="781"/>
                  </a:cubicBezTo>
                  <a:cubicBezTo>
                    <a:pt x="827" y="895"/>
                    <a:pt x="827" y="895"/>
                    <a:pt x="827" y="895"/>
                  </a:cubicBezTo>
                  <a:cubicBezTo>
                    <a:pt x="775" y="854"/>
                    <a:pt x="709" y="830"/>
                    <a:pt x="637" y="830"/>
                  </a:cubicBezTo>
                  <a:cubicBezTo>
                    <a:pt x="465" y="830"/>
                    <a:pt x="325" y="970"/>
                    <a:pt x="325" y="1142"/>
                  </a:cubicBezTo>
                  <a:cubicBezTo>
                    <a:pt x="325" y="1314"/>
                    <a:pt x="465" y="1454"/>
                    <a:pt x="637" y="1454"/>
                  </a:cubicBezTo>
                  <a:cubicBezTo>
                    <a:pt x="809" y="1454"/>
                    <a:pt x="949" y="1314"/>
                    <a:pt x="949" y="1142"/>
                  </a:cubicBezTo>
                  <a:cubicBezTo>
                    <a:pt x="949" y="1070"/>
                    <a:pt x="925" y="1004"/>
                    <a:pt x="884" y="952"/>
                  </a:cubicBezTo>
                  <a:cubicBezTo>
                    <a:pt x="998" y="838"/>
                    <a:pt x="998" y="838"/>
                    <a:pt x="998" y="838"/>
                  </a:cubicBezTo>
                  <a:cubicBezTo>
                    <a:pt x="1063" y="914"/>
                    <a:pt x="1099" y="1007"/>
                    <a:pt x="1107" y="1102"/>
                  </a:cubicBezTo>
                  <a:cubicBezTo>
                    <a:pt x="1072" y="1102"/>
                    <a:pt x="1072" y="1102"/>
                    <a:pt x="1072" y="1102"/>
                  </a:cubicBezTo>
                  <a:cubicBezTo>
                    <a:pt x="1049" y="1102"/>
                    <a:pt x="1032" y="1120"/>
                    <a:pt x="1032" y="1142"/>
                  </a:cubicBezTo>
                  <a:cubicBezTo>
                    <a:pt x="1032" y="1164"/>
                    <a:pt x="1049" y="1182"/>
                    <a:pt x="1072" y="1182"/>
                  </a:cubicBezTo>
                  <a:cubicBezTo>
                    <a:pt x="1107" y="1182"/>
                    <a:pt x="1107" y="1182"/>
                    <a:pt x="1107" y="1182"/>
                  </a:cubicBezTo>
                  <a:cubicBezTo>
                    <a:pt x="1098" y="1289"/>
                    <a:pt x="1052" y="1394"/>
                    <a:pt x="971" y="1475"/>
                  </a:cubicBezTo>
                  <a:cubicBezTo>
                    <a:pt x="889" y="1557"/>
                    <a:pt x="784" y="1603"/>
                    <a:pt x="677" y="1612"/>
                  </a:cubicBezTo>
                  <a:cubicBezTo>
                    <a:pt x="677" y="1576"/>
                    <a:pt x="677" y="1576"/>
                    <a:pt x="677" y="1576"/>
                  </a:cubicBezTo>
                  <a:cubicBezTo>
                    <a:pt x="677" y="1554"/>
                    <a:pt x="659" y="1536"/>
                    <a:pt x="637" y="1536"/>
                  </a:cubicBezTo>
                  <a:cubicBezTo>
                    <a:pt x="615" y="1536"/>
                    <a:pt x="597" y="1554"/>
                    <a:pt x="597" y="1576"/>
                  </a:cubicBezTo>
                  <a:cubicBezTo>
                    <a:pt x="597" y="1612"/>
                    <a:pt x="597" y="1612"/>
                    <a:pt x="597" y="1612"/>
                  </a:cubicBezTo>
                  <a:cubicBezTo>
                    <a:pt x="490" y="1603"/>
                    <a:pt x="385" y="1557"/>
                    <a:pt x="303" y="1475"/>
                  </a:cubicBezTo>
                  <a:cubicBezTo>
                    <a:pt x="223" y="1395"/>
                    <a:pt x="176" y="1290"/>
                    <a:pt x="167" y="1182"/>
                  </a:cubicBezTo>
                  <a:cubicBezTo>
                    <a:pt x="202" y="1182"/>
                    <a:pt x="202" y="1182"/>
                    <a:pt x="202" y="1182"/>
                  </a:cubicBezTo>
                  <a:cubicBezTo>
                    <a:pt x="224" y="1182"/>
                    <a:pt x="242" y="1164"/>
                    <a:pt x="242" y="1142"/>
                  </a:cubicBezTo>
                  <a:cubicBezTo>
                    <a:pt x="242" y="1120"/>
                    <a:pt x="224" y="1102"/>
                    <a:pt x="202" y="1102"/>
                  </a:cubicBezTo>
                  <a:cubicBezTo>
                    <a:pt x="167" y="1102"/>
                    <a:pt x="167" y="1102"/>
                    <a:pt x="167" y="1102"/>
                  </a:cubicBezTo>
                  <a:cubicBezTo>
                    <a:pt x="171" y="1046"/>
                    <a:pt x="186" y="991"/>
                    <a:pt x="210" y="939"/>
                  </a:cubicBezTo>
                  <a:cubicBezTo>
                    <a:pt x="220" y="919"/>
                    <a:pt x="211" y="895"/>
                    <a:pt x="191" y="886"/>
                  </a:cubicBezTo>
                  <a:cubicBezTo>
                    <a:pt x="172" y="876"/>
                    <a:pt x="148" y="885"/>
                    <a:pt x="138" y="905"/>
                  </a:cubicBezTo>
                  <a:cubicBezTo>
                    <a:pt x="108" y="968"/>
                    <a:pt x="91" y="1035"/>
                    <a:pt x="87" y="1102"/>
                  </a:cubicBezTo>
                  <a:cubicBezTo>
                    <a:pt x="40" y="1102"/>
                    <a:pt x="40" y="1102"/>
                    <a:pt x="40" y="1102"/>
                  </a:cubicBezTo>
                  <a:cubicBezTo>
                    <a:pt x="18" y="1102"/>
                    <a:pt x="0" y="1120"/>
                    <a:pt x="0" y="1142"/>
                  </a:cubicBezTo>
                  <a:cubicBezTo>
                    <a:pt x="0" y="1164"/>
                    <a:pt x="18" y="1182"/>
                    <a:pt x="40" y="1182"/>
                  </a:cubicBezTo>
                  <a:cubicBezTo>
                    <a:pt x="87" y="1182"/>
                    <a:pt x="87" y="1182"/>
                    <a:pt x="87" y="1182"/>
                  </a:cubicBezTo>
                  <a:cubicBezTo>
                    <a:pt x="96" y="1311"/>
                    <a:pt x="151" y="1436"/>
                    <a:pt x="247" y="1532"/>
                  </a:cubicBezTo>
                  <a:cubicBezTo>
                    <a:pt x="341" y="1627"/>
                    <a:pt x="465" y="1683"/>
                    <a:pt x="597" y="1692"/>
                  </a:cubicBezTo>
                  <a:cubicBezTo>
                    <a:pt x="597" y="1739"/>
                    <a:pt x="597" y="1739"/>
                    <a:pt x="597" y="1739"/>
                  </a:cubicBezTo>
                  <a:cubicBezTo>
                    <a:pt x="597" y="1761"/>
                    <a:pt x="615" y="1779"/>
                    <a:pt x="637" y="1779"/>
                  </a:cubicBezTo>
                  <a:cubicBezTo>
                    <a:pt x="659" y="1779"/>
                    <a:pt x="677" y="1761"/>
                    <a:pt x="677" y="1739"/>
                  </a:cubicBezTo>
                  <a:cubicBezTo>
                    <a:pt x="677" y="1692"/>
                    <a:pt x="677" y="1692"/>
                    <a:pt x="677" y="1692"/>
                  </a:cubicBezTo>
                  <a:cubicBezTo>
                    <a:pt x="809" y="1683"/>
                    <a:pt x="932" y="1627"/>
                    <a:pt x="1027" y="1532"/>
                  </a:cubicBezTo>
                  <a:cubicBezTo>
                    <a:pt x="1122" y="1437"/>
                    <a:pt x="1178" y="1314"/>
                    <a:pt x="1187" y="1182"/>
                  </a:cubicBezTo>
                  <a:cubicBezTo>
                    <a:pt x="1234" y="1182"/>
                    <a:pt x="1234" y="1182"/>
                    <a:pt x="1234" y="1182"/>
                  </a:cubicBezTo>
                  <a:cubicBezTo>
                    <a:pt x="1256" y="1182"/>
                    <a:pt x="1274" y="1164"/>
                    <a:pt x="1274" y="1142"/>
                  </a:cubicBezTo>
                  <a:cubicBezTo>
                    <a:pt x="1274" y="1120"/>
                    <a:pt x="1256" y="1102"/>
                    <a:pt x="1234" y="1102"/>
                  </a:cubicBezTo>
                  <a:cubicBezTo>
                    <a:pt x="1187" y="1102"/>
                    <a:pt x="1187" y="1102"/>
                    <a:pt x="1187" y="1102"/>
                  </a:cubicBezTo>
                  <a:cubicBezTo>
                    <a:pt x="1179" y="983"/>
                    <a:pt x="1133" y="871"/>
                    <a:pt x="1055" y="781"/>
                  </a:cubicBezTo>
                  <a:cubicBezTo>
                    <a:pt x="1098" y="738"/>
                    <a:pt x="1098" y="738"/>
                    <a:pt x="1098" y="738"/>
                  </a:cubicBezTo>
                  <a:cubicBezTo>
                    <a:pt x="1438" y="738"/>
                    <a:pt x="1438" y="738"/>
                    <a:pt x="1438" y="738"/>
                  </a:cubicBezTo>
                  <a:cubicBezTo>
                    <a:pt x="1448" y="738"/>
                    <a:pt x="1458" y="734"/>
                    <a:pt x="1466" y="726"/>
                  </a:cubicBezTo>
                  <a:cubicBezTo>
                    <a:pt x="1732" y="459"/>
                    <a:pt x="1732" y="459"/>
                    <a:pt x="1732" y="459"/>
                  </a:cubicBezTo>
                  <a:cubicBezTo>
                    <a:pt x="1768" y="423"/>
                    <a:pt x="1779" y="371"/>
                    <a:pt x="1759" y="323"/>
                  </a:cubicBezTo>
                  <a:moveTo>
                    <a:pt x="1121" y="358"/>
                  </a:moveTo>
                  <a:cubicBezTo>
                    <a:pt x="1377" y="103"/>
                    <a:pt x="1377" y="103"/>
                    <a:pt x="1377" y="103"/>
                  </a:cubicBezTo>
                  <a:cubicBezTo>
                    <a:pt x="1396" y="84"/>
                    <a:pt x="1419" y="91"/>
                    <a:pt x="1425" y="94"/>
                  </a:cubicBezTo>
                  <a:cubicBezTo>
                    <a:pt x="1431" y="96"/>
                    <a:pt x="1452" y="107"/>
                    <a:pt x="1453" y="135"/>
                  </a:cubicBezTo>
                  <a:cubicBezTo>
                    <a:pt x="1453" y="270"/>
                    <a:pt x="1453" y="270"/>
                    <a:pt x="1453" y="270"/>
                  </a:cubicBezTo>
                  <a:cubicBezTo>
                    <a:pt x="1234" y="488"/>
                    <a:pt x="1234" y="488"/>
                    <a:pt x="1234" y="488"/>
                  </a:cubicBezTo>
                  <a:cubicBezTo>
                    <a:pt x="1121" y="601"/>
                    <a:pt x="1121" y="601"/>
                    <a:pt x="1121" y="601"/>
                  </a:cubicBezTo>
                  <a:cubicBezTo>
                    <a:pt x="1121" y="358"/>
                    <a:pt x="1121" y="358"/>
                    <a:pt x="1121" y="358"/>
                  </a:cubicBezTo>
                  <a:close/>
                  <a:moveTo>
                    <a:pt x="869" y="1142"/>
                  </a:moveTo>
                  <a:cubicBezTo>
                    <a:pt x="869" y="1270"/>
                    <a:pt x="765" y="1374"/>
                    <a:pt x="637" y="1374"/>
                  </a:cubicBezTo>
                  <a:cubicBezTo>
                    <a:pt x="509" y="1374"/>
                    <a:pt x="405" y="1270"/>
                    <a:pt x="405" y="1142"/>
                  </a:cubicBezTo>
                  <a:cubicBezTo>
                    <a:pt x="405" y="1014"/>
                    <a:pt x="509" y="910"/>
                    <a:pt x="637" y="910"/>
                  </a:cubicBezTo>
                  <a:cubicBezTo>
                    <a:pt x="687" y="910"/>
                    <a:pt x="733" y="925"/>
                    <a:pt x="770" y="952"/>
                  </a:cubicBezTo>
                  <a:cubicBezTo>
                    <a:pt x="699" y="1023"/>
                    <a:pt x="699" y="1023"/>
                    <a:pt x="699" y="1023"/>
                  </a:cubicBezTo>
                  <a:cubicBezTo>
                    <a:pt x="684" y="1039"/>
                    <a:pt x="684" y="1064"/>
                    <a:pt x="699" y="1079"/>
                  </a:cubicBezTo>
                  <a:cubicBezTo>
                    <a:pt x="707" y="1087"/>
                    <a:pt x="718" y="1091"/>
                    <a:pt x="728" y="1091"/>
                  </a:cubicBezTo>
                  <a:cubicBezTo>
                    <a:pt x="738" y="1091"/>
                    <a:pt x="748" y="1087"/>
                    <a:pt x="756" y="1079"/>
                  </a:cubicBezTo>
                  <a:cubicBezTo>
                    <a:pt x="827" y="1009"/>
                    <a:pt x="827" y="1009"/>
                    <a:pt x="827" y="1009"/>
                  </a:cubicBezTo>
                  <a:cubicBezTo>
                    <a:pt x="853" y="1046"/>
                    <a:pt x="869" y="1092"/>
                    <a:pt x="869" y="1142"/>
                  </a:cubicBezTo>
                  <a:moveTo>
                    <a:pt x="1676" y="402"/>
                  </a:moveTo>
                  <a:cubicBezTo>
                    <a:pt x="1421" y="658"/>
                    <a:pt x="1421" y="658"/>
                    <a:pt x="1421" y="658"/>
                  </a:cubicBezTo>
                  <a:cubicBezTo>
                    <a:pt x="1178" y="658"/>
                    <a:pt x="1178" y="658"/>
                    <a:pt x="1178" y="658"/>
                  </a:cubicBezTo>
                  <a:cubicBezTo>
                    <a:pt x="1291" y="545"/>
                    <a:pt x="1291" y="545"/>
                    <a:pt x="1291" y="545"/>
                  </a:cubicBezTo>
                  <a:cubicBezTo>
                    <a:pt x="1509" y="326"/>
                    <a:pt x="1509" y="326"/>
                    <a:pt x="1509" y="326"/>
                  </a:cubicBezTo>
                  <a:cubicBezTo>
                    <a:pt x="1644" y="326"/>
                    <a:pt x="1644" y="326"/>
                    <a:pt x="1644" y="326"/>
                  </a:cubicBezTo>
                  <a:cubicBezTo>
                    <a:pt x="1672" y="326"/>
                    <a:pt x="1683" y="347"/>
                    <a:pt x="1685" y="354"/>
                  </a:cubicBezTo>
                  <a:cubicBezTo>
                    <a:pt x="1688" y="360"/>
                    <a:pt x="1695" y="383"/>
                    <a:pt x="1676" y="40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82"/>
            <p:cNvSpPr>
              <a:spLocks/>
            </p:cNvSpPr>
            <p:nvPr/>
          </p:nvSpPr>
          <p:spPr bwMode="auto">
            <a:xfrm>
              <a:off x="11291888" y="2765425"/>
              <a:ext cx="44450" cy="44450"/>
            </a:xfrm>
            <a:custGeom>
              <a:avLst/>
              <a:gdLst>
                <a:gd name="T0" fmla="*/ 40 w 80"/>
                <a:gd name="T1" fmla="*/ 0 h 80"/>
                <a:gd name="T2" fmla="*/ 12 w 80"/>
                <a:gd name="T3" fmla="*/ 12 h 80"/>
                <a:gd name="T4" fmla="*/ 0 w 80"/>
                <a:gd name="T5" fmla="*/ 40 h 80"/>
                <a:gd name="T6" fmla="*/ 12 w 80"/>
                <a:gd name="T7" fmla="*/ 68 h 80"/>
                <a:gd name="T8" fmla="*/ 40 w 80"/>
                <a:gd name="T9" fmla="*/ 80 h 80"/>
                <a:gd name="T10" fmla="*/ 68 w 80"/>
                <a:gd name="T11" fmla="*/ 68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29" y="0"/>
                    <a:pt x="19" y="4"/>
                    <a:pt x="12" y="12"/>
                  </a:cubicBezTo>
                  <a:cubicBezTo>
                    <a:pt x="4" y="19"/>
                    <a:pt x="0" y="29"/>
                    <a:pt x="0" y="40"/>
                  </a:cubicBezTo>
                  <a:cubicBezTo>
                    <a:pt x="0" y="51"/>
                    <a:pt x="4" y="61"/>
                    <a:pt x="12" y="68"/>
                  </a:cubicBezTo>
                  <a:cubicBezTo>
                    <a:pt x="19" y="76"/>
                    <a:pt x="29" y="80"/>
                    <a:pt x="40" y="80"/>
                  </a:cubicBezTo>
                  <a:cubicBezTo>
                    <a:pt x="50" y="80"/>
                    <a:pt x="61" y="76"/>
                    <a:pt x="68" y="68"/>
                  </a:cubicBezTo>
                  <a:cubicBezTo>
                    <a:pt x="76" y="61"/>
                    <a:pt x="80" y="51"/>
                    <a:pt x="80" y="40"/>
                  </a:cubicBezTo>
                  <a:cubicBezTo>
                    <a:pt x="80" y="29"/>
                    <a:pt x="76" y="19"/>
                    <a:pt x="68" y="12"/>
                  </a:cubicBezTo>
                  <a:cubicBezTo>
                    <a:pt x="61" y="4"/>
                    <a:pt x="5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0" name="Group 59"/>
          <p:cNvGrpSpPr/>
          <p:nvPr/>
        </p:nvGrpSpPr>
        <p:grpSpPr>
          <a:xfrm>
            <a:off x="7787994" y="2789201"/>
            <a:ext cx="612518" cy="593802"/>
            <a:chOff x="10982325" y="6362701"/>
            <a:chExt cx="779463" cy="755649"/>
          </a:xfrm>
          <a:solidFill>
            <a:schemeClr val="tx1"/>
          </a:solidFill>
        </p:grpSpPr>
        <p:sp>
          <p:nvSpPr>
            <p:cNvPr id="61" name="Freeform 289"/>
            <p:cNvSpPr>
              <a:spLocks/>
            </p:cNvSpPr>
            <p:nvPr/>
          </p:nvSpPr>
          <p:spPr bwMode="auto">
            <a:xfrm>
              <a:off x="11296650" y="6653213"/>
              <a:ext cx="465138" cy="465137"/>
            </a:xfrm>
            <a:custGeom>
              <a:avLst/>
              <a:gdLst>
                <a:gd name="T0" fmla="*/ 579 w 1230"/>
                <a:gd name="T1" fmla="*/ 2 h 1229"/>
                <a:gd name="T2" fmla="*/ 3 w 1230"/>
                <a:gd name="T3" fmla="*/ 578 h 1229"/>
                <a:gd name="T4" fmla="*/ 40 w 1230"/>
                <a:gd name="T5" fmla="*/ 781 h 1229"/>
                <a:gd name="T6" fmla="*/ 100 w 1230"/>
                <a:gd name="T7" fmla="*/ 758 h 1229"/>
                <a:gd name="T8" fmla="*/ 398 w 1230"/>
                <a:gd name="T9" fmla="*/ 99 h 1229"/>
                <a:gd name="T10" fmla="*/ 1057 w 1230"/>
                <a:gd name="T11" fmla="*/ 398 h 1229"/>
                <a:gd name="T12" fmla="*/ 759 w 1230"/>
                <a:gd name="T13" fmla="*/ 1057 h 1229"/>
                <a:gd name="T14" fmla="*/ 398 w 1230"/>
                <a:gd name="T15" fmla="*/ 1057 h 1229"/>
                <a:gd name="T16" fmla="*/ 376 w 1230"/>
                <a:gd name="T17" fmla="*/ 1117 h 1229"/>
                <a:gd name="T18" fmla="*/ 1118 w 1230"/>
                <a:gd name="T19" fmla="*/ 780 h 1229"/>
                <a:gd name="T20" fmla="*/ 782 w 1230"/>
                <a:gd name="T21" fmla="*/ 38 h 1229"/>
                <a:gd name="T22" fmla="*/ 579 w 1230"/>
                <a:gd name="T23" fmla="*/ 2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0" h="1229">
                  <a:moveTo>
                    <a:pt x="579" y="2"/>
                  </a:moveTo>
                  <a:cubicBezTo>
                    <a:pt x="261" y="2"/>
                    <a:pt x="3" y="260"/>
                    <a:pt x="3" y="578"/>
                  </a:cubicBezTo>
                  <a:cubicBezTo>
                    <a:pt x="3" y="647"/>
                    <a:pt x="16" y="716"/>
                    <a:pt x="40" y="781"/>
                  </a:cubicBezTo>
                  <a:cubicBezTo>
                    <a:pt x="100" y="758"/>
                    <a:pt x="100" y="758"/>
                    <a:pt x="100" y="758"/>
                  </a:cubicBezTo>
                  <a:cubicBezTo>
                    <a:pt x="0" y="494"/>
                    <a:pt x="134" y="199"/>
                    <a:pt x="398" y="99"/>
                  </a:cubicBezTo>
                  <a:cubicBezTo>
                    <a:pt x="663" y="0"/>
                    <a:pt x="958" y="133"/>
                    <a:pt x="1057" y="398"/>
                  </a:cubicBezTo>
                  <a:cubicBezTo>
                    <a:pt x="1157" y="662"/>
                    <a:pt x="1023" y="957"/>
                    <a:pt x="759" y="1057"/>
                  </a:cubicBezTo>
                  <a:cubicBezTo>
                    <a:pt x="643" y="1101"/>
                    <a:pt x="515" y="1101"/>
                    <a:pt x="398" y="1057"/>
                  </a:cubicBezTo>
                  <a:cubicBezTo>
                    <a:pt x="376" y="1117"/>
                    <a:pt x="376" y="1117"/>
                    <a:pt x="376" y="1117"/>
                  </a:cubicBezTo>
                  <a:cubicBezTo>
                    <a:pt x="674" y="1229"/>
                    <a:pt x="1006" y="1078"/>
                    <a:pt x="1118" y="780"/>
                  </a:cubicBezTo>
                  <a:cubicBezTo>
                    <a:pt x="1230" y="483"/>
                    <a:pt x="1079" y="151"/>
                    <a:pt x="782" y="38"/>
                  </a:cubicBezTo>
                  <a:cubicBezTo>
                    <a:pt x="717" y="14"/>
                    <a:pt x="648" y="2"/>
                    <a:pt x="579"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90"/>
            <p:cNvSpPr>
              <a:spLocks/>
            </p:cNvSpPr>
            <p:nvPr/>
          </p:nvSpPr>
          <p:spPr bwMode="auto">
            <a:xfrm>
              <a:off x="11401425" y="6748463"/>
              <a:ext cx="238125" cy="247650"/>
            </a:xfrm>
            <a:custGeom>
              <a:avLst/>
              <a:gdLst>
                <a:gd name="T0" fmla="*/ 301 w 630"/>
                <a:gd name="T1" fmla="*/ 553 h 657"/>
                <a:gd name="T2" fmla="*/ 189 w 630"/>
                <a:gd name="T3" fmla="*/ 523 h 657"/>
                <a:gd name="T4" fmla="*/ 157 w 630"/>
                <a:gd name="T5" fmla="*/ 578 h 657"/>
                <a:gd name="T6" fmla="*/ 550 w 630"/>
                <a:gd name="T7" fmla="*/ 472 h 657"/>
                <a:gd name="T8" fmla="*/ 445 w 630"/>
                <a:gd name="T9" fmla="*/ 79 h 657"/>
                <a:gd name="T10" fmla="*/ 52 w 630"/>
                <a:gd name="T11" fmla="*/ 185 h 657"/>
                <a:gd name="T12" fmla="*/ 52 w 630"/>
                <a:gd name="T13" fmla="*/ 472 h 657"/>
                <a:gd name="T14" fmla="*/ 107 w 630"/>
                <a:gd name="T15" fmla="*/ 440 h 657"/>
                <a:gd name="T16" fmla="*/ 189 w 630"/>
                <a:gd name="T17" fmla="*/ 134 h 657"/>
                <a:gd name="T18" fmla="*/ 495 w 630"/>
                <a:gd name="T19" fmla="*/ 217 h 657"/>
                <a:gd name="T20" fmla="*/ 413 w 630"/>
                <a:gd name="T21" fmla="*/ 523 h 657"/>
                <a:gd name="T22" fmla="*/ 301 w 630"/>
                <a:gd name="T23" fmla="*/ 553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30" h="657">
                  <a:moveTo>
                    <a:pt x="301" y="553"/>
                  </a:moveTo>
                  <a:cubicBezTo>
                    <a:pt x="262" y="553"/>
                    <a:pt x="223" y="542"/>
                    <a:pt x="189" y="523"/>
                  </a:cubicBezTo>
                  <a:cubicBezTo>
                    <a:pt x="157" y="578"/>
                    <a:pt x="157" y="578"/>
                    <a:pt x="157" y="578"/>
                  </a:cubicBezTo>
                  <a:cubicBezTo>
                    <a:pt x="295" y="657"/>
                    <a:pt x="471" y="610"/>
                    <a:pt x="550" y="472"/>
                  </a:cubicBezTo>
                  <a:cubicBezTo>
                    <a:pt x="630" y="335"/>
                    <a:pt x="583" y="159"/>
                    <a:pt x="445" y="79"/>
                  </a:cubicBezTo>
                  <a:cubicBezTo>
                    <a:pt x="307" y="0"/>
                    <a:pt x="131" y="47"/>
                    <a:pt x="52" y="185"/>
                  </a:cubicBezTo>
                  <a:cubicBezTo>
                    <a:pt x="0" y="274"/>
                    <a:pt x="0" y="383"/>
                    <a:pt x="52" y="472"/>
                  </a:cubicBezTo>
                  <a:cubicBezTo>
                    <a:pt x="107" y="440"/>
                    <a:pt x="107" y="440"/>
                    <a:pt x="107" y="440"/>
                  </a:cubicBezTo>
                  <a:cubicBezTo>
                    <a:pt x="45" y="333"/>
                    <a:pt x="82" y="196"/>
                    <a:pt x="189" y="134"/>
                  </a:cubicBezTo>
                  <a:cubicBezTo>
                    <a:pt x="296" y="73"/>
                    <a:pt x="433" y="110"/>
                    <a:pt x="495" y="217"/>
                  </a:cubicBezTo>
                  <a:cubicBezTo>
                    <a:pt x="557" y="324"/>
                    <a:pt x="520" y="461"/>
                    <a:pt x="413" y="523"/>
                  </a:cubicBezTo>
                  <a:cubicBezTo>
                    <a:pt x="379" y="542"/>
                    <a:pt x="340" y="553"/>
                    <a:pt x="301" y="5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291"/>
            <p:cNvSpPr>
              <a:spLocks/>
            </p:cNvSpPr>
            <p:nvPr/>
          </p:nvSpPr>
          <p:spPr bwMode="auto">
            <a:xfrm>
              <a:off x="11342688" y="6680200"/>
              <a:ext cx="365125" cy="384175"/>
            </a:xfrm>
            <a:custGeom>
              <a:avLst/>
              <a:gdLst>
                <a:gd name="T0" fmla="*/ 287 w 967"/>
                <a:gd name="T1" fmla="*/ 921 h 1016"/>
                <a:gd name="T2" fmla="*/ 872 w 967"/>
                <a:gd name="T3" fmla="*/ 680 h 1016"/>
                <a:gd name="T4" fmla="*/ 630 w 967"/>
                <a:gd name="T5" fmla="*/ 95 h 1016"/>
                <a:gd name="T6" fmla="*/ 45 w 967"/>
                <a:gd name="T7" fmla="*/ 336 h 1016"/>
                <a:gd name="T8" fmla="*/ 46 w 967"/>
                <a:gd name="T9" fmla="*/ 680 h 1016"/>
                <a:gd name="T10" fmla="*/ 105 w 967"/>
                <a:gd name="T11" fmla="*/ 656 h 1016"/>
                <a:gd name="T12" fmla="*/ 311 w 967"/>
                <a:gd name="T13" fmla="*/ 154 h 1016"/>
                <a:gd name="T14" fmla="*/ 813 w 967"/>
                <a:gd name="T15" fmla="*/ 361 h 1016"/>
                <a:gd name="T16" fmla="*/ 606 w 967"/>
                <a:gd name="T17" fmla="*/ 862 h 1016"/>
                <a:gd name="T18" fmla="*/ 311 w 967"/>
                <a:gd name="T19" fmla="*/ 862 h 1016"/>
                <a:gd name="T20" fmla="*/ 287 w 967"/>
                <a:gd name="T21" fmla="*/ 921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7" h="1016">
                  <a:moveTo>
                    <a:pt x="287" y="921"/>
                  </a:moveTo>
                  <a:cubicBezTo>
                    <a:pt x="515" y="1016"/>
                    <a:pt x="777" y="908"/>
                    <a:pt x="872" y="680"/>
                  </a:cubicBezTo>
                  <a:cubicBezTo>
                    <a:pt x="967" y="451"/>
                    <a:pt x="859" y="190"/>
                    <a:pt x="630" y="95"/>
                  </a:cubicBezTo>
                  <a:cubicBezTo>
                    <a:pt x="402" y="0"/>
                    <a:pt x="140" y="108"/>
                    <a:pt x="45" y="336"/>
                  </a:cubicBezTo>
                  <a:cubicBezTo>
                    <a:pt x="0" y="446"/>
                    <a:pt x="0" y="570"/>
                    <a:pt x="46" y="680"/>
                  </a:cubicBezTo>
                  <a:cubicBezTo>
                    <a:pt x="105" y="656"/>
                    <a:pt x="105" y="656"/>
                    <a:pt x="105" y="656"/>
                  </a:cubicBezTo>
                  <a:cubicBezTo>
                    <a:pt x="23" y="460"/>
                    <a:pt x="116" y="236"/>
                    <a:pt x="311" y="154"/>
                  </a:cubicBezTo>
                  <a:cubicBezTo>
                    <a:pt x="507" y="73"/>
                    <a:pt x="731" y="165"/>
                    <a:pt x="813" y="361"/>
                  </a:cubicBezTo>
                  <a:cubicBezTo>
                    <a:pt x="894" y="556"/>
                    <a:pt x="802" y="781"/>
                    <a:pt x="606" y="862"/>
                  </a:cubicBezTo>
                  <a:cubicBezTo>
                    <a:pt x="512" y="902"/>
                    <a:pt x="406" y="902"/>
                    <a:pt x="311" y="862"/>
                  </a:cubicBezTo>
                  <a:lnTo>
                    <a:pt x="287" y="9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292"/>
            <p:cNvSpPr>
              <a:spLocks noEditPoints="1"/>
            </p:cNvSpPr>
            <p:nvPr/>
          </p:nvSpPr>
          <p:spPr bwMode="auto">
            <a:xfrm>
              <a:off x="10982325" y="6362701"/>
              <a:ext cx="582613" cy="752474"/>
            </a:xfrm>
            <a:custGeom>
              <a:avLst/>
              <a:gdLst>
                <a:gd name="T0" fmla="*/ 66 w 1538"/>
                <a:gd name="T1" fmla="*/ 1891 h 1987"/>
                <a:gd name="T2" fmla="*/ 880 w 1538"/>
                <a:gd name="T3" fmla="*/ 1905 h 1987"/>
                <a:gd name="T4" fmla="*/ 949 w 1538"/>
                <a:gd name="T5" fmla="*/ 1981 h 1987"/>
                <a:gd name="T6" fmla="*/ 1157 w 1538"/>
                <a:gd name="T7" fmla="*/ 1645 h 1987"/>
                <a:gd name="T8" fmla="*/ 1538 w 1538"/>
                <a:gd name="T9" fmla="*/ 1347 h 1987"/>
                <a:gd name="T10" fmla="*/ 1300 w 1538"/>
                <a:gd name="T11" fmla="*/ 1411 h 1987"/>
                <a:gd name="T12" fmla="*/ 936 w 1538"/>
                <a:gd name="T13" fmla="*/ 1584 h 1987"/>
                <a:gd name="T14" fmla="*/ 792 w 1538"/>
                <a:gd name="T15" fmla="*/ 1857 h 1987"/>
                <a:gd name="T16" fmla="*/ 162 w 1538"/>
                <a:gd name="T17" fmla="*/ 1923 h 1987"/>
                <a:gd name="T18" fmla="*/ 610 w 1538"/>
                <a:gd name="T19" fmla="*/ 1859 h 1987"/>
                <a:gd name="T20" fmla="*/ 162 w 1538"/>
                <a:gd name="T21" fmla="*/ 1667 h 1987"/>
                <a:gd name="T22" fmla="*/ 386 w 1538"/>
                <a:gd name="T23" fmla="*/ 1603 h 1987"/>
                <a:gd name="T24" fmla="*/ 642 w 1538"/>
                <a:gd name="T25" fmla="*/ 1315 h 1987"/>
                <a:gd name="T26" fmla="*/ 986 w 1538"/>
                <a:gd name="T27" fmla="*/ 354 h 1987"/>
                <a:gd name="T28" fmla="*/ 354 w 1538"/>
                <a:gd name="T29" fmla="*/ 986 h 1987"/>
                <a:gd name="T30" fmla="*/ 450 w 1538"/>
                <a:gd name="T31" fmla="*/ 1347 h 1987"/>
                <a:gd name="T32" fmla="*/ 162 w 1538"/>
                <a:gd name="T33" fmla="*/ 1539 h 1987"/>
                <a:gd name="T34" fmla="*/ 610 w 1538"/>
                <a:gd name="T35" fmla="*/ 1731 h 1987"/>
                <a:gd name="T36" fmla="*/ 1119 w 1538"/>
                <a:gd name="T37" fmla="*/ 1781 h 1987"/>
                <a:gd name="T38" fmla="*/ 1102 w 1538"/>
                <a:gd name="T39" fmla="*/ 1700 h 1987"/>
                <a:gd name="T40" fmla="*/ 1410 w 1538"/>
                <a:gd name="T41" fmla="*/ 1283 h 1987"/>
                <a:gd name="T42" fmla="*/ 1394 w 1538"/>
                <a:gd name="T43" fmla="*/ 1408 h 1987"/>
                <a:gd name="T44" fmla="*/ 1349 w 1538"/>
                <a:gd name="T45" fmla="*/ 1363 h 1987"/>
                <a:gd name="T46" fmla="*/ 1057 w 1538"/>
                <a:gd name="T47" fmla="*/ 1654 h 1987"/>
                <a:gd name="T48" fmla="*/ 976 w 1538"/>
                <a:gd name="T49" fmla="*/ 1638 h 1987"/>
                <a:gd name="T50" fmla="*/ 674 w 1538"/>
                <a:gd name="T51" fmla="*/ 1155 h 1987"/>
                <a:gd name="T52" fmla="*/ 130 w 1538"/>
                <a:gd name="T53" fmla="*/ 547 h 1987"/>
                <a:gd name="T54" fmla="*/ 613 w 1538"/>
                <a:gd name="T55" fmla="*/ 957 h 1987"/>
                <a:gd name="T56" fmla="*/ 834 w 1538"/>
                <a:gd name="T57" fmla="*/ 611 h 1987"/>
                <a:gd name="T58" fmla="*/ 573 w 1538"/>
                <a:gd name="T59" fmla="*/ 675 h 1987"/>
                <a:gd name="T60" fmla="*/ 386 w 1538"/>
                <a:gd name="T61" fmla="*/ 483 h 1987"/>
                <a:gd name="T62" fmla="*/ 461 w 1538"/>
                <a:gd name="T63" fmla="*/ 739 h 1987"/>
                <a:gd name="T64" fmla="*/ 544 w 1538"/>
                <a:gd name="T65" fmla="*/ 963 h 1987"/>
                <a:gd name="T66" fmla="*/ 549 w 1538"/>
                <a:gd name="T67" fmla="*/ 963 h 1987"/>
                <a:gd name="T68" fmla="*/ 637 w 1538"/>
                <a:gd name="T69" fmla="*/ 675 h 1987"/>
                <a:gd name="T70" fmla="*/ 770 w 1538"/>
                <a:gd name="T71" fmla="*/ 611 h 1987"/>
                <a:gd name="T72" fmla="*/ 455 w 1538"/>
                <a:gd name="T73" fmla="*/ 675 h 1987"/>
                <a:gd name="T74" fmla="*/ 386 w 1538"/>
                <a:gd name="T75" fmla="*/ 547 h 1987"/>
                <a:gd name="T76" fmla="*/ 455 w 1538"/>
                <a:gd name="T77" fmla="*/ 675 h 1987"/>
                <a:gd name="T78" fmla="*/ 674 w 1538"/>
                <a:gd name="T79" fmla="*/ 1059 h 1987"/>
                <a:gd name="T80" fmla="*/ 546 w 1538"/>
                <a:gd name="T81" fmla="*/ 1027 h 1987"/>
                <a:gd name="T82" fmla="*/ 642 w 1538"/>
                <a:gd name="T83" fmla="*/ 1251 h 1987"/>
                <a:gd name="T84" fmla="*/ 578 w 1538"/>
                <a:gd name="T85" fmla="*/ 1315 h 1987"/>
                <a:gd name="T86" fmla="*/ 514 w 1538"/>
                <a:gd name="T87" fmla="*/ 1347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8" h="1987">
                  <a:moveTo>
                    <a:pt x="610" y="1795"/>
                  </a:moveTo>
                  <a:cubicBezTo>
                    <a:pt x="162" y="1795"/>
                    <a:pt x="162" y="1795"/>
                    <a:pt x="162" y="1795"/>
                  </a:cubicBezTo>
                  <a:cubicBezTo>
                    <a:pt x="109" y="1795"/>
                    <a:pt x="66" y="1838"/>
                    <a:pt x="66" y="1891"/>
                  </a:cubicBezTo>
                  <a:cubicBezTo>
                    <a:pt x="66" y="1944"/>
                    <a:pt x="109" y="1987"/>
                    <a:pt x="162" y="1987"/>
                  </a:cubicBezTo>
                  <a:cubicBezTo>
                    <a:pt x="552" y="1987"/>
                    <a:pt x="552" y="1987"/>
                    <a:pt x="552" y="1987"/>
                  </a:cubicBezTo>
                  <a:cubicBezTo>
                    <a:pt x="666" y="1986"/>
                    <a:pt x="779" y="1959"/>
                    <a:pt x="880" y="1905"/>
                  </a:cubicBezTo>
                  <a:cubicBezTo>
                    <a:pt x="900" y="1965"/>
                    <a:pt x="900" y="1965"/>
                    <a:pt x="900" y="1965"/>
                  </a:cubicBezTo>
                  <a:cubicBezTo>
                    <a:pt x="904" y="1978"/>
                    <a:pt x="916" y="1987"/>
                    <a:pt x="930" y="1987"/>
                  </a:cubicBezTo>
                  <a:cubicBezTo>
                    <a:pt x="937" y="1987"/>
                    <a:pt x="943" y="1984"/>
                    <a:pt x="949" y="1981"/>
                  </a:cubicBezTo>
                  <a:cubicBezTo>
                    <a:pt x="1173" y="1821"/>
                    <a:pt x="1173" y="1821"/>
                    <a:pt x="1173" y="1821"/>
                  </a:cubicBezTo>
                  <a:cubicBezTo>
                    <a:pt x="1183" y="1813"/>
                    <a:pt x="1188" y="1801"/>
                    <a:pt x="1186" y="1788"/>
                  </a:cubicBezTo>
                  <a:cubicBezTo>
                    <a:pt x="1157" y="1645"/>
                    <a:pt x="1157" y="1645"/>
                    <a:pt x="1157" y="1645"/>
                  </a:cubicBezTo>
                  <a:cubicBezTo>
                    <a:pt x="1346" y="1456"/>
                    <a:pt x="1346" y="1456"/>
                    <a:pt x="1346" y="1456"/>
                  </a:cubicBezTo>
                  <a:cubicBezTo>
                    <a:pt x="1365" y="1468"/>
                    <a:pt x="1387" y="1474"/>
                    <a:pt x="1410" y="1475"/>
                  </a:cubicBezTo>
                  <a:cubicBezTo>
                    <a:pt x="1481" y="1475"/>
                    <a:pt x="1538" y="1417"/>
                    <a:pt x="1538" y="1347"/>
                  </a:cubicBezTo>
                  <a:cubicBezTo>
                    <a:pt x="1538" y="1276"/>
                    <a:pt x="1481" y="1219"/>
                    <a:pt x="1410" y="1219"/>
                  </a:cubicBezTo>
                  <a:cubicBezTo>
                    <a:pt x="1339" y="1219"/>
                    <a:pt x="1282" y="1276"/>
                    <a:pt x="1282" y="1347"/>
                  </a:cubicBezTo>
                  <a:cubicBezTo>
                    <a:pt x="1282" y="1369"/>
                    <a:pt x="1289" y="1392"/>
                    <a:pt x="1300" y="1411"/>
                  </a:cubicBezTo>
                  <a:cubicBezTo>
                    <a:pt x="1111" y="1600"/>
                    <a:pt x="1111" y="1600"/>
                    <a:pt x="1111" y="1600"/>
                  </a:cubicBezTo>
                  <a:cubicBezTo>
                    <a:pt x="969" y="1571"/>
                    <a:pt x="969" y="1571"/>
                    <a:pt x="969" y="1571"/>
                  </a:cubicBezTo>
                  <a:cubicBezTo>
                    <a:pt x="956" y="1569"/>
                    <a:pt x="944" y="1574"/>
                    <a:pt x="936" y="1584"/>
                  </a:cubicBezTo>
                  <a:cubicBezTo>
                    <a:pt x="776" y="1808"/>
                    <a:pt x="776" y="1808"/>
                    <a:pt x="776" y="1808"/>
                  </a:cubicBezTo>
                  <a:cubicBezTo>
                    <a:pt x="766" y="1822"/>
                    <a:pt x="769" y="1842"/>
                    <a:pt x="784" y="1853"/>
                  </a:cubicBezTo>
                  <a:cubicBezTo>
                    <a:pt x="786" y="1855"/>
                    <a:pt x="789" y="1856"/>
                    <a:pt x="792" y="1857"/>
                  </a:cubicBezTo>
                  <a:cubicBezTo>
                    <a:pt x="817" y="1865"/>
                    <a:pt x="817" y="1865"/>
                    <a:pt x="817" y="1865"/>
                  </a:cubicBezTo>
                  <a:cubicBezTo>
                    <a:pt x="733" y="1903"/>
                    <a:pt x="643" y="1922"/>
                    <a:pt x="552" y="1923"/>
                  </a:cubicBezTo>
                  <a:cubicBezTo>
                    <a:pt x="162" y="1923"/>
                    <a:pt x="162" y="1923"/>
                    <a:pt x="162" y="1923"/>
                  </a:cubicBezTo>
                  <a:cubicBezTo>
                    <a:pt x="144" y="1923"/>
                    <a:pt x="130" y="1908"/>
                    <a:pt x="130" y="1891"/>
                  </a:cubicBezTo>
                  <a:cubicBezTo>
                    <a:pt x="130" y="1873"/>
                    <a:pt x="144" y="1859"/>
                    <a:pt x="162" y="1859"/>
                  </a:cubicBezTo>
                  <a:cubicBezTo>
                    <a:pt x="610" y="1859"/>
                    <a:pt x="610" y="1859"/>
                    <a:pt x="610" y="1859"/>
                  </a:cubicBezTo>
                  <a:cubicBezTo>
                    <a:pt x="663" y="1859"/>
                    <a:pt x="706" y="1816"/>
                    <a:pt x="706" y="1763"/>
                  </a:cubicBezTo>
                  <a:cubicBezTo>
                    <a:pt x="706" y="1710"/>
                    <a:pt x="663" y="1667"/>
                    <a:pt x="610" y="1667"/>
                  </a:cubicBezTo>
                  <a:cubicBezTo>
                    <a:pt x="162" y="1667"/>
                    <a:pt x="162" y="1667"/>
                    <a:pt x="162" y="1667"/>
                  </a:cubicBezTo>
                  <a:cubicBezTo>
                    <a:pt x="144" y="1667"/>
                    <a:pt x="130" y="1652"/>
                    <a:pt x="130" y="1635"/>
                  </a:cubicBezTo>
                  <a:cubicBezTo>
                    <a:pt x="130" y="1617"/>
                    <a:pt x="144" y="1603"/>
                    <a:pt x="162" y="1603"/>
                  </a:cubicBezTo>
                  <a:cubicBezTo>
                    <a:pt x="386" y="1603"/>
                    <a:pt x="386" y="1603"/>
                    <a:pt x="386" y="1603"/>
                  </a:cubicBezTo>
                  <a:cubicBezTo>
                    <a:pt x="482" y="1602"/>
                    <a:pt x="563" y="1532"/>
                    <a:pt x="576" y="1437"/>
                  </a:cubicBezTo>
                  <a:cubicBezTo>
                    <a:pt x="615" y="1425"/>
                    <a:pt x="642" y="1388"/>
                    <a:pt x="642" y="1347"/>
                  </a:cubicBezTo>
                  <a:cubicBezTo>
                    <a:pt x="642" y="1315"/>
                    <a:pt x="642" y="1315"/>
                    <a:pt x="642" y="1315"/>
                  </a:cubicBezTo>
                  <a:cubicBezTo>
                    <a:pt x="695" y="1315"/>
                    <a:pt x="738" y="1272"/>
                    <a:pt x="738" y="1219"/>
                  </a:cubicBezTo>
                  <a:cubicBezTo>
                    <a:pt x="738" y="986"/>
                    <a:pt x="738" y="986"/>
                    <a:pt x="738" y="986"/>
                  </a:cubicBezTo>
                  <a:cubicBezTo>
                    <a:pt x="981" y="880"/>
                    <a:pt x="1092" y="597"/>
                    <a:pt x="986" y="354"/>
                  </a:cubicBezTo>
                  <a:cubicBezTo>
                    <a:pt x="880" y="111"/>
                    <a:pt x="597" y="0"/>
                    <a:pt x="354" y="106"/>
                  </a:cubicBezTo>
                  <a:cubicBezTo>
                    <a:pt x="111" y="212"/>
                    <a:pt x="0" y="495"/>
                    <a:pt x="106" y="738"/>
                  </a:cubicBezTo>
                  <a:cubicBezTo>
                    <a:pt x="155" y="849"/>
                    <a:pt x="243" y="938"/>
                    <a:pt x="354" y="986"/>
                  </a:cubicBezTo>
                  <a:cubicBezTo>
                    <a:pt x="354" y="1219"/>
                    <a:pt x="354" y="1219"/>
                    <a:pt x="354" y="1219"/>
                  </a:cubicBezTo>
                  <a:cubicBezTo>
                    <a:pt x="354" y="1272"/>
                    <a:pt x="397" y="1315"/>
                    <a:pt x="450" y="1315"/>
                  </a:cubicBezTo>
                  <a:cubicBezTo>
                    <a:pt x="450" y="1347"/>
                    <a:pt x="450" y="1347"/>
                    <a:pt x="450" y="1347"/>
                  </a:cubicBezTo>
                  <a:cubicBezTo>
                    <a:pt x="450" y="1386"/>
                    <a:pt x="475" y="1422"/>
                    <a:pt x="512" y="1436"/>
                  </a:cubicBezTo>
                  <a:cubicBezTo>
                    <a:pt x="499" y="1496"/>
                    <a:pt x="447" y="1538"/>
                    <a:pt x="386" y="1539"/>
                  </a:cubicBezTo>
                  <a:cubicBezTo>
                    <a:pt x="162" y="1539"/>
                    <a:pt x="162" y="1539"/>
                    <a:pt x="162" y="1539"/>
                  </a:cubicBezTo>
                  <a:cubicBezTo>
                    <a:pt x="109" y="1539"/>
                    <a:pt x="66" y="1582"/>
                    <a:pt x="66" y="1635"/>
                  </a:cubicBezTo>
                  <a:cubicBezTo>
                    <a:pt x="66" y="1688"/>
                    <a:pt x="109" y="1731"/>
                    <a:pt x="162" y="1731"/>
                  </a:cubicBezTo>
                  <a:cubicBezTo>
                    <a:pt x="610" y="1731"/>
                    <a:pt x="610" y="1731"/>
                    <a:pt x="610" y="1731"/>
                  </a:cubicBezTo>
                  <a:cubicBezTo>
                    <a:pt x="628" y="1731"/>
                    <a:pt x="642" y="1745"/>
                    <a:pt x="642" y="1763"/>
                  </a:cubicBezTo>
                  <a:cubicBezTo>
                    <a:pt x="642" y="1780"/>
                    <a:pt x="628" y="1795"/>
                    <a:pt x="610" y="1795"/>
                  </a:cubicBezTo>
                  <a:moveTo>
                    <a:pt x="1119" y="1781"/>
                  </a:moveTo>
                  <a:cubicBezTo>
                    <a:pt x="947" y="1903"/>
                    <a:pt x="947" y="1903"/>
                    <a:pt x="947" y="1903"/>
                  </a:cubicBezTo>
                  <a:cubicBezTo>
                    <a:pt x="935" y="1867"/>
                    <a:pt x="935" y="1867"/>
                    <a:pt x="935" y="1867"/>
                  </a:cubicBezTo>
                  <a:cubicBezTo>
                    <a:pt x="1102" y="1700"/>
                    <a:pt x="1102" y="1700"/>
                    <a:pt x="1102" y="1700"/>
                  </a:cubicBezTo>
                  <a:lnTo>
                    <a:pt x="1119" y="1781"/>
                  </a:lnTo>
                  <a:close/>
                  <a:moveTo>
                    <a:pt x="1346" y="1347"/>
                  </a:moveTo>
                  <a:cubicBezTo>
                    <a:pt x="1346" y="1311"/>
                    <a:pt x="1375" y="1283"/>
                    <a:pt x="1410" y="1283"/>
                  </a:cubicBezTo>
                  <a:cubicBezTo>
                    <a:pt x="1445" y="1283"/>
                    <a:pt x="1474" y="1311"/>
                    <a:pt x="1474" y="1347"/>
                  </a:cubicBezTo>
                  <a:cubicBezTo>
                    <a:pt x="1474" y="1382"/>
                    <a:pt x="1445" y="1411"/>
                    <a:pt x="1410" y="1411"/>
                  </a:cubicBezTo>
                  <a:cubicBezTo>
                    <a:pt x="1405" y="1410"/>
                    <a:pt x="1399" y="1410"/>
                    <a:pt x="1394" y="1408"/>
                  </a:cubicBezTo>
                  <a:cubicBezTo>
                    <a:pt x="1433" y="1369"/>
                    <a:pt x="1433" y="1369"/>
                    <a:pt x="1433" y="1369"/>
                  </a:cubicBezTo>
                  <a:cubicBezTo>
                    <a:pt x="1387" y="1324"/>
                    <a:pt x="1387" y="1324"/>
                    <a:pt x="1387" y="1324"/>
                  </a:cubicBezTo>
                  <a:cubicBezTo>
                    <a:pt x="1349" y="1363"/>
                    <a:pt x="1349" y="1363"/>
                    <a:pt x="1349" y="1363"/>
                  </a:cubicBezTo>
                  <a:cubicBezTo>
                    <a:pt x="1347" y="1358"/>
                    <a:pt x="1346" y="1352"/>
                    <a:pt x="1346" y="1347"/>
                  </a:cubicBezTo>
                  <a:moveTo>
                    <a:pt x="976" y="1638"/>
                  </a:moveTo>
                  <a:cubicBezTo>
                    <a:pt x="1057" y="1654"/>
                    <a:pt x="1057" y="1654"/>
                    <a:pt x="1057" y="1654"/>
                  </a:cubicBezTo>
                  <a:cubicBezTo>
                    <a:pt x="889" y="1822"/>
                    <a:pt x="889" y="1822"/>
                    <a:pt x="889" y="1822"/>
                  </a:cubicBezTo>
                  <a:cubicBezTo>
                    <a:pt x="853" y="1810"/>
                    <a:pt x="853" y="1810"/>
                    <a:pt x="853" y="1810"/>
                  </a:cubicBezTo>
                  <a:lnTo>
                    <a:pt x="976" y="1638"/>
                  </a:lnTo>
                  <a:close/>
                  <a:moveTo>
                    <a:pt x="418" y="1123"/>
                  </a:moveTo>
                  <a:cubicBezTo>
                    <a:pt x="674" y="1123"/>
                    <a:pt x="674" y="1123"/>
                    <a:pt x="674" y="1123"/>
                  </a:cubicBezTo>
                  <a:cubicBezTo>
                    <a:pt x="674" y="1155"/>
                    <a:pt x="674" y="1155"/>
                    <a:pt x="674" y="1155"/>
                  </a:cubicBezTo>
                  <a:cubicBezTo>
                    <a:pt x="418" y="1155"/>
                    <a:pt x="418" y="1155"/>
                    <a:pt x="418" y="1155"/>
                  </a:cubicBezTo>
                  <a:lnTo>
                    <a:pt x="418" y="1123"/>
                  </a:lnTo>
                  <a:close/>
                  <a:moveTo>
                    <a:pt x="130" y="547"/>
                  </a:moveTo>
                  <a:cubicBezTo>
                    <a:pt x="130" y="317"/>
                    <a:pt x="316" y="130"/>
                    <a:pt x="546" y="130"/>
                  </a:cubicBezTo>
                  <a:cubicBezTo>
                    <a:pt x="775" y="130"/>
                    <a:pt x="962" y="316"/>
                    <a:pt x="962" y="546"/>
                  </a:cubicBezTo>
                  <a:cubicBezTo>
                    <a:pt x="962" y="750"/>
                    <a:pt x="815" y="924"/>
                    <a:pt x="613" y="957"/>
                  </a:cubicBezTo>
                  <a:cubicBezTo>
                    <a:pt x="631" y="739"/>
                    <a:pt x="631" y="739"/>
                    <a:pt x="631" y="739"/>
                  </a:cubicBezTo>
                  <a:cubicBezTo>
                    <a:pt x="706" y="739"/>
                    <a:pt x="706" y="739"/>
                    <a:pt x="706" y="739"/>
                  </a:cubicBezTo>
                  <a:cubicBezTo>
                    <a:pt x="777" y="739"/>
                    <a:pt x="834" y="681"/>
                    <a:pt x="834" y="611"/>
                  </a:cubicBezTo>
                  <a:cubicBezTo>
                    <a:pt x="834" y="540"/>
                    <a:pt x="777" y="483"/>
                    <a:pt x="706" y="483"/>
                  </a:cubicBezTo>
                  <a:cubicBezTo>
                    <a:pt x="636" y="483"/>
                    <a:pt x="580" y="538"/>
                    <a:pt x="578" y="608"/>
                  </a:cubicBezTo>
                  <a:cubicBezTo>
                    <a:pt x="573" y="675"/>
                    <a:pt x="573" y="675"/>
                    <a:pt x="573" y="675"/>
                  </a:cubicBezTo>
                  <a:cubicBezTo>
                    <a:pt x="519" y="675"/>
                    <a:pt x="519" y="675"/>
                    <a:pt x="519" y="675"/>
                  </a:cubicBezTo>
                  <a:cubicBezTo>
                    <a:pt x="514" y="611"/>
                    <a:pt x="514" y="611"/>
                    <a:pt x="514" y="611"/>
                  </a:cubicBezTo>
                  <a:cubicBezTo>
                    <a:pt x="514" y="540"/>
                    <a:pt x="457" y="483"/>
                    <a:pt x="386" y="483"/>
                  </a:cubicBezTo>
                  <a:cubicBezTo>
                    <a:pt x="315" y="483"/>
                    <a:pt x="258" y="540"/>
                    <a:pt x="258" y="611"/>
                  </a:cubicBezTo>
                  <a:cubicBezTo>
                    <a:pt x="258" y="681"/>
                    <a:pt x="315" y="739"/>
                    <a:pt x="386" y="739"/>
                  </a:cubicBezTo>
                  <a:cubicBezTo>
                    <a:pt x="461" y="739"/>
                    <a:pt x="461" y="739"/>
                    <a:pt x="461" y="739"/>
                  </a:cubicBezTo>
                  <a:cubicBezTo>
                    <a:pt x="479" y="957"/>
                    <a:pt x="479" y="957"/>
                    <a:pt x="479" y="957"/>
                  </a:cubicBezTo>
                  <a:cubicBezTo>
                    <a:pt x="278" y="924"/>
                    <a:pt x="130" y="750"/>
                    <a:pt x="130" y="547"/>
                  </a:cubicBezTo>
                  <a:moveTo>
                    <a:pt x="544" y="963"/>
                  </a:moveTo>
                  <a:cubicBezTo>
                    <a:pt x="525" y="739"/>
                    <a:pt x="525" y="739"/>
                    <a:pt x="525" y="739"/>
                  </a:cubicBezTo>
                  <a:cubicBezTo>
                    <a:pt x="567" y="739"/>
                    <a:pt x="567" y="739"/>
                    <a:pt x="567" y="739"/>
                  </a:cubicBezTo>
                  <a:cubicBezTo>
                    <a:pt x="549" y="963"/>
                    <a:pt x="549" y="963"/>
                    <a:pt x="549" y="963"/>
                  </a:cubicBezTo>
                  <a:cubicBezTo>
                    <a:pt x="546" y="963"/>
                    <a:pt x="546" y="963"/>
                    <a:pt x="546" y="963"/>
                  </a:cubicBezTo>
                  <a:lnTo>
                    <a:pt x="544" y="963"/>
                  </a:lnTo>
                  <a:close/>
                  <a:moveTo>
                    <a:pt x="637" y="675"/>
                  </a:moveTo>
                  <a:cubicBezTo>
                    <a:pt x="642" y="611"/>
                    <a:pt x="642" y="611"/>
                    <a:pt x="642" y="611"/>
                  </a:cubicBezTo>
                  <a:cubicBezTo>
                    <a:pt x="642" y="575"/>
                    <a:pt x="671" y="547"/>
                    <a:pt x="706" y="547"/>
                  </a:cubicBezTo>
                  <a:cubicBezTo>
                    <a:pt x="741" y="547"/>
                    <a:pt x="770" y="575"/>
                    <a:pt x="770" y="611"/>
                  </a:cubicBezTo>
                  <a:cubicBezTo>
                    <a:pt x="770" y="646"/>
                    <a:pt x="741" y="675"/>
                    <a:pt x="706" y="675"/>
                  </a:cubicBezTo>
                  <a:lnTo>
                    <a:pt x="637" y="675"/>
                  </a:lnTo>
                  <a:close/>
                  <a:moveTo>
                    <a:pt x="455" y="675"/>
                  </a:moveTo>
                  <a:cubicBezTo>
                    <a:pt x="386" y="675"/>
                    <a:pt x="386" y="675"/>
                    <a:pt x="386" y="675"/>
                  </a:cubicBezTo>
                  <a:cubicBezTo>
                    <a:pt x="351" y="675"/>
                    <a:pt x="322" y="646"/>
                    <a:pt x="322" y="611"/>
                  </a:cubicBezTo>
                  <a:cubicBezTo>
                    <a:pt x="322" y="575"/>
                    <a:pt x="351" y="547"/>
                    <a:pt x="386" y="547"/>
                  </a:cubicBezTo>
                  <a:cubicBezTo>
                    <a:pt x="422" y="547"/>
                    <a:pt x="451" y="576"/>
                    <a:pt x="450" y="612"/>
                  </a:cubicBezTo>
                  <a:cubicBezTo>
                    <a:pt x="450" y="613"/>
                    <a:pt x="450" y="613"/>
                    <a:pt x="450" y="613"/>
                  </a:cubicBezTo>
                  <a:lnTo>
                    <a:pt x="455" y="675"/>
                  </a:lnTo>
                  <a:close/>
                  <a:moveTo>
                    <a:pt x="546" y="1027"/>
                  </a:moveTo>
                  <a:cubicBezTo>
                    <a:pt x="589" y="1026"/>
                    <a:pt x="632" y="1020"/>
                    <a:pt x="674" y="1009"/>
                  </a:cubicBezTo>
                  <a:cubicBezTo>
                    <a:pt x="674" y="1059"/>
                    <a:pt x="674" y="1059"/>
                    <a:pt x="674" y="1059"/>
                  </a:cubicBezTo>
                  <a:cubicBezTo>
                    <a:pt x="418" y="1059"/>
                    <a:pt x="418" y="1059"/>
                    <a:pt x="418" y="1059"/>
                  </a:cubicBezTo>
                  <a:cubicBezTo>
                    <a:pt x="418" y="1009"/>
                    <a:pt x="418" y="1009"/>
                    <a:pt x="418" y="1009"/>
                  </a:cubicBezTo>
                  <a:cubicBezTo>
                    <a:pt x="460" y="1020"/>
                    <a:pt x="503" y="1026"/>
                    <a:pt x="546" y="1027"/>
                  </a:cubicBezTo>
                  <a:moveTo>
                    <a:pt x="418" y="1219"/>
                  </a:moveTo>
                  <a:cubicBezTo>
                    <a:pt x="674" y="1219"/>
                    <a:pt x="674" y="1219"/>
                    <a:pt x="674" y="1219"/>
                  </a:cubicBezTo>
                  <a:cubicBezTo>
                    <a:pt x="674" y="1236"/>
                    <a:pt x="660" y="1251"/>
                    <a:pt x="642" y="1251"/>
                  </a:cubicBezTo>
                  <a:cubicBezTo>
                    <a:pt x="450" y="1251"/>
                    <a:pt x="450" y="1251"/>
                    <a:pt x="450" y="1251"/>
                  </a:cubicBezTo>
                  <a:cubicBezTo>
                    <a:pt x="432" y="1251"/>
                    <a:pt x="418" y="1236"/>
                    <a:pt x="418" y="1219"/>
                  </a:cubicBezTo>
                  <a:moveTo>
                    <a:pt x="578" y="1315"/>
                  </a:moveTo>
                  <a:cubicBezTo>
                    <a:pt x="578" y="1347"/>
                    <a:pt x="578" y="1347"/>
                    <a:pt x="578" y="1347"/>
                  </a:cubicBezTo>
                  <a:cubicBezTo>
                    <a:pt x="578" y="1364"/>
                    <a:pt x="564" y="1379"/>
                    <a:pt x="546" y="1379"/>
                  </a:cubicBezTo>
                  <a:cubicBezTo>
                    <a:pt x="528" y="1379"/>
                    <a:pt x="514" y="1364"/>
                    <a:pt x="514" y="1347"/>
                  </a:cubicBezTo>
                  <a:cubicBezTo>
                    <a:pt x="514" y="1315"/>
                    <a:pt x="514" y="1315"/>
                    <a:pt x="514" y="1315"/>
                  </a:cubicBezTo>
                  <a:lnTo>
                    <a:pt x="578" y="13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293"/>
            <p:cNvSpPr>
              <a:spLocks/>
            </p:cNvSpPr>
            <p:nvPr/>
          </p:nvSpPr>
          <p:spPr bwMode="auto">
            <a:xfrm>
              <a:off x="11387138" y="6403975"/>
              <a:ext cx="279400" cy="227012"/>
            </a:xfrm>
            <a:custGeom>
              <a:avLst/>
              <a:gdLst>
                <a:gd name="T0" fmla="*/ 119 w 739"/>
                <a:gd name="T1" fmla="*/ 517 h 597"/>
                <a:gd name="T2" fmla="*/ 149 w 739"/>
                <a:gd name="T3" fmla="*/ 524 h 597"/>
                <a:gd name="T4" fmla="*/ 707 w 739"/>
                <a:gd name="T5" fmla="*/ 597 h 597"/>
                <a:gd name="T6" fmla="*/ 739 w 739"/>
                <a:gd name="T7" fmla="*/ 542 h 597"/>
                <a:gd name="T8" fmla="*/ 177 w 739"/>
                <a:gd name="T9" fmla="*/ 451 h 597"/>
                <a:gd name="T10" fmla="*/ 179 w 739"/>
                <a:gd name="T11" fmla="*/ 403 h 597"/>
                <a:gd name="T12" fmla="*/ 53 w 739"/>
                <a:gd name="T13" fmla="*/ 0 h 597"/>
                <a:gd name="T14" fmla="*/ 0 w 739"/>
                <a:gd name="T15" fmla="*/ 37 h 597"/>
                <a:gd name="T16" fmla="*/ 109 w 739"/>
                <a:gd name="T17" fmla="*/ 488 h 597"/>
                <a:gd name="T18" fmla="*/ 119 w 739"/>
                <a:gd name="T19" fmla="*/ 517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9" h="597">
                  <a:moveTo>
                    <a:pt x="119" y="517"/>
                  </a:moveTo>
                  <a:cubicBezTo>
                    <a:pt x="127" y="524"/>
                    <a:pt x="138" y="526"/>
                    <a:pt x="149" y="524"/>
                  </a:cubicBezTo>
                  <a:cubicBezTo>
                    <a:pt x="337" y="474"/>
                    <a:pt x="538" y="500"/>
                    <a:pt x="707" y="597"/>
                  </a:cubicBezTo>
                  <a:cubicBezTo>
                    <a:pt x="739" y="542"/>
                    <a:pt x="739" y="542"/>
                    <a:pt x="739" y="542"/>
                  </a:cubicBezTo>
                  <a:cubicBezTo>
                    <a:pt x="569" y="444"/>
                    <a:pt x="369" y="412"/>
                    <a:pt x="177" y="451"/>
                  </a:cubicBezTo>
                  <a:cubicBezTo>
                    <a:pt x="178" y="434"/>
                    <a:pt x="179" y="418"/>
                    <a:pt x="179" y="403"/>
                  </a:cubicBezTo>
                  <a:cubicBezTo>
                    <a:pt x="179" y="259"/>
                    <a:pt x="135" y="118"/>
                    <a:pt x="53" y="0"/>
                  </a:cubicBezTo>
                  <a:cubicBezTo>
                    <a:pt x="0" y="37"/>
                    <a:pt x="0" y="37"/>
                    <a:pt x="0" y="37"/>
                  </a:cubicBezTo>
                  <a:cubicBezTo>
                    <a:pt x="93" y="168"/>
                    <a:pt x="132" y="330"/>
                    <a:pt x="109" y="488"/>
                  </a:cubicBezTo>
                  <a:cubicBezTo>
                    <a:pt x="107" y="499"/>
                    <a:pt x="111" y="510"/>
                    <a:pt x="119" y="5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94"/>
            <p:cNvSpPr>
              <a:spLocks/>
            </p:cNvSpPr>
            <p:nvPr/>
          </p:nvSpPr>
          <p:spPr bwMode="auto">
            <a:xfrm>
              <a:off x="11699875" y="6645275"/>
              <a:ext cx="42863" cy="42862"/>
            </a:xfrm>
            <a:custGeom>
              <a:avLst/>
              <a:gdLst>
                <a:gd name="T0" fmla="*/ 42 w 113"/>
                <a:gd name="T1" fmla="*/ 0 h 113"/>
                <a:gd name="T2" fmla="*/ 0 w 113"/>
                <a:gd name="T3" fmla="*/ 48 h 113"/>
                <a:gd name="T4" fmla="*/ 65 w 113"/>
                <a:gd name="T5" fmla="*/ 113 h 113"/>
                <a:gd name="T6" fmla="*/ 113 w 113"/>
                <a:gd name="T7" fmla="*/ 70 h 113"/>
                <a:gd name="T8" fmla="*/ 42 w 113"/>
                <a:gd name="T9" fmla="*/ 0 h 113"/>
              </a:gdLst>
              <a:ahLst/>
              <a:cxnLst>
                <a:cxn ang="0">
                  <a:pos x="T0" y="T1"/>
                </a:cxn>
                <a:cxn ang="0">
                  <a:pos x="T2" y="T3"/>
                </a:cxn>
                <a:cxn ang="0">
                  <a:pos x="T4" y="T5"/>
                </a:cxn>
                <a:cxn ang="0">
                  <a:pos x="T6" y="T7"/>
                </a:cxn>
                <a:cxn ang="0">
                  <a:pos x="T8" y="T9"/>
                </a:cxn>
              </a:cxnLst>
              <a:rect l="0" t="0" r="r" b="b"/>
              <a:pathLst>
                <a:path w="113" h="113">
                  <a:moveTo>
                    <a:pt x="42" y="0"/>
                  </a:moveTo>
                  <a:cubicBezTo>
                    <a:pt x="0" y="48"/>
                    <a:pt x="0" y="48"/>
                    <a:pt x="0" y="48"/>
                  </a:cubicBezTo>
                  <a:cubicBezTo>
                    <a:pt x="23" y="68"/>
                    <a:pt x="45" y="90"/>
                    <a:pt x="65" y="113"/>
                  </a:cubicBezTo>
                  <a:cubicBezTo>
                    <a:pt x="113" y="70"/>
                    <a:pt x="113" y="70"/>
                    <a:pt x="113" y="70"/>
                  </a:cubicBezTo>
                  <a:cubicBezTo>
                    <a:pt x="91" y="45"/>
                    <a:pt x="67" y="22"/>
                    <a:pt x="4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p:nvGrpSpPr>
        <p:grpSpPr>
          <a:xfrm>
            <a:off x="3646417" y="1770116"/>
            <a:ext cx="628734" cy="627486"/>
            <a:chOff x="7015163" y="5697538"/>
            <a:chExt cx="800100" cy="798512"/>
          </a:xfrm>
          <a:solidFill>
            <a:schemeClr val="tx1"/>
          </a:solidFill>
        </p:grpSpPr>
        <p:sp>
          <p:nvSpPr>
            <p:cNvPr id="68" name="Freeform 25"/>
            <p:cNvSpPr>
              <a:spLocks/>
            </p:cNvSpPr>
            <p:nvPr/>
          </p:nvSpPr>
          <p:spPr bwMode="auto">
            <a:xfrm>
              <a:off x="7075488" y="6300788"/>
              <a:ext cx="31750" cy="30162"/>
            </a:xfrm>
            <a:custGeom>
              <a:avLst/>
              <a:gdLst>
                <a:gd name="T0" fmla="*/ 40 w 80"/>
                <a:gd name="T1" fmla="*/ 80 h 80"/>
                <a:gd name="T2" fmla="*/ 33 w 80"/>
                <a:gd name="T3" fmla="*/ 79 h 80"/>
                <a:gd name="T4" fmla="*/ 25 w 80"/>
                <a:gd name="T5" fmla="*/ 77 h 80"/>
                <a:gd name="T6" fmla="*/ 18 w 80"/>
                <a:gd name="T7" fmla="*/ 73 h 80"/>
                <a:gd name="T8" fmla="*/ 12 w 80"/>
                <a:gd name="T9" fmla="*/ 68 h 80"/>
                <a:gd name="T10" fmla="*/ 7 w 80"/>
                <a:gd name="T11" fmla="*/ 62 h 80"/>
                <a:gd name="T12" fmla="*/ 3 w 80"/>
                <a:gd name="T13" fmla="*/ 55 h 80"/>
                <a:gd name="T14" fmla="*/ 1 w 80"/>
                <a:gd name="T15" fmla="*/ 48 h 80"/>
                <a:gd name="T16" fmla="*/ 0 w 80"/>
                <a:gd name="T17" fmla="*/ 40 h 80"/>
                <a:gd name="T18" fmla="*/ 12 w 80"/>
                <a:gd name="T19" fmla="*/ 12 h 80"/>
                <a:gd name="T20" fmla="*/ 18 w 80"/>
                <a:gd name="T21" fmla="*/ 7 h 80"/>
                <a:gd name="T22" fmla="*/ 25 w 80"/>
                <a:gd name="T23" fmla="*/ 3 h 80"/>
                <a:gd name="T24" fmla="*/ 33 w 80"/>
                <a:gd name="T25" fmla="*/ 1 h 80"/>
                <a:gd name="T26" fmla="*/ 48 w 80"/>
                <a:gd name="T27" fmla="*/ 1 h 80"/>
                <a:gd name="T28" fmla="*/ 56 w 80"/>
                <a:gd name="T29" fmla="*/ 3 h 80"/>
                <a:gd name="T30" fmla="*/ 63 w 80"/>
                <a:gd name="T31" fmla="*/ 7 h 80"/>
                <a:gd name="T32" fmla="*/ 69 w 80"/>
                <a:gd name="T33" fmla="*/ 12 h 80"/>
                <a:gd name="T34" fmla="*/ 74 w 80"/>
                <a:gd name="T35" fmla="*/ 18 h 80"/>
                <a:gd name="T36" fmla="*/ 77 w 80"/>
                <a:gd name="T37" fmla="*/ 25 h 80"/>
                <a:gd name="T38" fmla="*/ 80 w 80"/>
                <a:gd name="T39" fmla="*/ 32 h 80"/>
                <a:gd name="T40" fmla="*/ 80 w 80"/>
                <a:gd name="T41" fmla="*/ 40 h 80"/>
                <a:gd name="T42" fmla="*/ 80 w 80"/>
                <a:gd name="T43" fmla="*/ 48 h 80"/>
                <a:gd name="T44" fmla="*/ 77 w 80"/>
                <a:gd name="T45" fmla="*/ 55 h 80"/>
                <a:gd name="T46" fmla="*/ 74 w 80"/>
                <a:gd name="T47" fmla="*/ 62 h 80"/>
                <a:gd name="T48" fmla="*/ 69 w 80"/>
                <a:gd name="T49" fmla="*/ 68 h 80"/>
                <a:gd name="T50" fmla="*/ 63 w 80"/>
                <a:gd name="T51" fmla="*/ 73 h 80"/>
                <a:gd name="T52" fmla="*/ 56 w 80"/>
                <a:gd name="T53" fmla="*/ 77 h 80"/>
                <a:gd name="T54" fmla="*/ 48 w 80"/>
                <a:gd name="T55" fmla="*/ 79 h 80"/>
                <a:gd name="T56" fmla="*/ 40 w 80"/>
                <a:gd name="T5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 h="80">
                  <a:moveTo>
                    <a:pt x="40" y="80"/>
                  </a:moveTo>
                  <a:cubicBezTo>
                    <a:pt x="38" y="80"/>
                    <a:pt x="35" y="80"/>
                    <a:pt x="33" y="79"/>
                  </a:cubicBezTo>
                  <a:cubicBezTo>
                    <a:pt x="30" y="78"/>
                    <a:pt x="27" y="78"/>
                    <a:pt x="25" y="77"/>
                  </a:cubicBezTo>
                  <a:cubicBezTo>
                    <a:pt x="23" y="76"/>
                    <a:pt x="20" y="75"/>
                    <a:pt x="18" y="73"/>
                  </a:cubicBezTo>
                  <a:cubicBezTo>
                    <a:pt x="16" y="72"/>
                    <a:pt x="14" y="70"/>
                    <a:pt x="12" y="68"/>
                  </a:cubicBezTo>
                  <a:cubicBezTo>
                    <a:pt x="10" y="66"/>
                    <a:pt x="9" y="64"/>
                    <a:pt x="7" y="62"/>
                  </a:cubicBezTo>
                  <a:cubicBezTo>
                    <a:pt x="6" y="60"/>
                    <a:pt x="4" y="57"/>
                    <a:pt x="3" y="55"/>
                  </a:cubicBezTo>
                  <a:cubicBezTo>
                    <a:pt x="2" y="53"/>
                    <a:pt x="2" y="50"/>
                    <a:pt x="1" y="48"/>
                  </a:cubicBezTo>
                  <a:cubicBezTo>
                    <a:pt x="1" y="45"/>
                    <a:pt x="0" y="42"/>
                    <a:pt x="0" y="40"/>
                  </a:cubicBezTo>
                  <a:cubicBezTo>
                    <a:pt x="0" y="29"/>
                    <a:pt x="5" y="19"/>
                    <a:pt x="12" y="12"/>
                  </a:cubicBezTo>
                  <a:cubicBezTo>
                    <a:pt x="14" y="10"/>
                    <a:pt x="16" y="8"/>
                    <a:pt x="18" y="7"/>
                  </a:cubicBezTo>
                  <a:cubicBezTo>
                    <a:pt x="20" y="5"/>
                    <a:pt x="23" y="4"/>
                    <a:pt x="25" y="3"/>
                  </a:cubicBezTo>
                  <a:cubicBezTo>
                    <a:pt x="27" y="2"/>
                    <a:pt x="30" y="1"/>
                    <a:pt x="33" y="1"/>
                  </a:cubicBezTo>
                  <a:cubicBezTo>
                    <a:pt x="38" y="0"/>
                    <a:pt x="43" y="0"/>
                    <a:pt x="48" y="1"/>
                  </a:cubicBezTo>
                  <a:cubicBezTo>
                    <a:pt x="51" y="1"/>
                    <a:pt x="53" y="2"/>
                    <a:pt x="56" y="3"/>
                  </a:cubicBezTo>
                  <a:cubicBezTo>
                    <a:pt x="58" y="4"/>
                    <a:pt x="60" y="5"/>
                    <a:pt x="63" y="7"/>
                  </a:cubicBezTo>
                  <a:cubicBezTo>
                    <a:pt x="65" y="8"/>
                    <a:pt x="67" y="10"/>
                    <a:pt x="69" y="12"/>
                  </a:cubicBezTo>
                  <a:cubicBezTo>
                    <a:pt x="70" y="13"/>
                    <a:pt x="72" y="15"/>
                    <a:pt x="74" y="18"/>
                  </a:cubicBezTo>
                  <a:cubicBezTo>
                    <a:pt x="75" y="20"/>
                    <a:pt x="76" y="22"/>
                    <a:pt x="77" y="25"/>
                  </a:cubicBezTo>
                  <a:cubicBezTo>
                    <a:pt x="78" y="27"/>
                    <a:pt x="79" y="29"/>
                    <a:pt x="80" y="32"/>
                  </a:cubicBezTo>
                  <a:cubicBezTo>
                    <a:pt x="80" y="35"/>
                    <a:pt x="80" y="37"/>
                    <a:pt x="80" y="40"/>
                  </a:cubicBezTo>
                  <a:cubicBezTo>
                    <a:pt x="80" y="42"/>
                    <a:pt x="80" y="45"/>
                    <a:pt x="80" y="48"/>
                  </a:cubicBezTo>
                  <a:cubicBezTo>
                    <a:pt x="79" y="50"/>
                    <a:pt x="78" y="53"/>
                    <a:pt x="77" y="55"/>
                  </a:cubicBezTo>
                  <a:cubicBezTo>
                    <a:pt x="76" y="58"/>
                    <a:pt x="75" y="60"/>
                    <a:pt x="74" y="62"/>
                  </a:cubicBezTo>
                  <a:cubicBezTo>
                    <a:pt x="72" y="64"/>
                    <a:pt x="71" y="66"/>
                    <a:pt x="69" y="68"/>
                  </a:cubicBezTo>
                  <a:cubicBezTo>
                    <a:pt x="67" y="70"/>
                    <a:pt x="65" y="72"/>
                    <a:pt x="63" y="73"/>
                  </a:cubicBezTo>
                  <a:cubicBezTo>
                    <a:pt x="60" y="74"/>
                    <a:pt x="58" y="76"/>
                    <a:pt x="56" y="77"/>
                  </a:cubicBezTo>
                  <a:cubicBezTo>
                    <a:pt x="53" y="78"/>
                    <a:pt x="51" y="79"/>
                    <a:pt x="48" y="79"/>
                  </a:cubicBezTo>
                  <a:cubicBezTo>
                    <a:pt x="46" y="80"/>
                    <a:pt x="43"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6"/>
            <p:cNvSpPr>
              <a:spLocks noEditPoints="1"/>
            </p:cNvSpPr>
            <p:nvPr/>
          </p:nvSpPr>
          <p:spPr bwMode="auto">
            <a:xfrm>
              <a:off x="7015163" y="5697538"/>
              <a:ext cx="800100" cy="798512"/>
            </a:xfrm>
            <a:custGeom>
              <a:avLst/>
              <a:gdLst>
                <a:gd name="T0" fmla="*/ 1895 w 2048"/>
                <a:gd name="T1" fmla="*/ 1549 h 2051"/>
                <a:gd name="T2" fmla="*/ 1519 w 2048"/>
                <a:gd name="T3" fmla="*/ 1418 h 2051"/>
                <a:gd name="T4" fmla="*/ 1748 w 2048"/>
                <a:gd name="T5" fmla="*/ 1338 h 2051"/>
                <a:gd name="T6" fmla="*/ 1519 w 2048"/>
                <a:gd name="T7" fmla="*/ 1207 h 2051"/>
                <a:gd name="T8" fmla="*/ 1895 w 2048"/>
                <a:gd name="T9" fmla="*/ 1338 h 2051"/>
                <a:gd name="T10" fmla="*/ 1960 w 2048"/>
                <a:gd name="T11" fmla="*/ 1694 h 2051"/>
                <a:gd name="T12" fmla="*/ 1631 w 2048"/>
                <a:gd name="T13" fmla="*/ 1800 h 2051"/>
                <a:gd name="T14" fmla="*/ 1960 w 2048"/>
                <a:gd name="T15" fmla="*/ 1905 h 2051"/>
                <a:gd name="T16" fmla="*/ 1454 w 2048"/>
                <a:gd name="T17" fmla="*/ 1905 h 2051"/>
                <a:gd name="T18" fmla="*/ 1559 w 2048"/>
                <a:gd name="T19" fmla="*/ 1800 h 2051"/>
                <a:gd name="T20" fmla="*/ 1519 w 2048"/>
                <a:gd name="T21" fmla="*/ 1629 h 2051"/>
                <a:gd name="T22" fmla="*/ 1087 w 2048"/>
                <a:gd name="T23" fmla="*/ 1920 h 2051"/>
                <a:gd name="T24" fmla="*/ 925 w 2048"/>
                <a:gd name="T25" fmla="*/ 1619 h 2051"/>
                <a:gd name="T26" fmla="*/ 1190 w 2048"/>
                <a:gd name="T27" fmla="*/ 1345 h 2051"/>
                <a:gd name="T28" fmla="*/ 925 w 2048"/>
                <a:gd name="T29" fmla="*/ 1539 h 2051"/>
                <a:gd name="T30" fmla="*/ 1082 w 2048"/>
                <a:gd name="T31" fmla="*/ 1221 h 2051"/>
                <a:gd name="T32" fmla="*/ 1263 w 2048"/>
                <a:gd name="T33" fmla="*/ 816 h 2051"/>
                <a:gd name="T34" fmla="*/ 1301 w 2048"/>
                <a:gd name="T35" fmla="*/ 1195 h 2051"/>
                <a:gd name="T36" fmla="*/ 1374 w 2048"/>
                <a:gd name="T37" fmla="*/ 1273 h 2051"/>
                <a:gd name="T38" fmla="*/ 1419 w 2048"/>
                <a:gd name="T39" fmla="*/ 1589 h 2051"/>
                <a:gd name="T40" fmla="*/ 1374 w 2048"/>
                <a:gd name="T41" fmla="*/ 1905 h 2051"/>
                <a:gd name="T42" fmla="*/ 750 w 2048"/>
                <a:gd name="T43" fmla="*/ 1360 h 2051"/>
                <a:gd name="T44" fmla="*/ 750 w 2048"/>
                <a:gd name="T45" fmla="*/ 1821 h 2051"/>
                <a:gd name="T46" fmla="*/ 670 w 2048"/>
                <a:gd name="T47" fmla="*/ 1322 h 2051"/>
                <a:gd name="T48" fmla="*/ 304 w 2048"/>
                <a:gd name="T49" fmla="*/ 1589 h 2051"/>
                <a:gd name="T50" fmla="*/ 670 w 2048"/>
                <a:gd name="T51" fmla="*/ 1859 h 2051"/>
                <a:gd name="T52" fmla="*/ 1254 w 2048"/>
                <a:gd name="T53" fmla="*/ 389 h 2051"/>
                <a:gd name="T54" fmla="*/ 1396 w 2048"/>
                <a:gd name="T55" fmla="*/ 338 h 2051"/>
                <a:gd name="T56" fmla="*/ 1783 w 2048"/>
                <a:gd name="T57" fmla="*/ 424 h 2051"/>
                <a:gd name="T58" fmla="*/ 1890 w 2048"/>
                <a:gd name="T59" fmla="*/ 167 h 2051"/>
                <a:gd name="T60" fmla="*/ 1699 w 2048"/>
                <a:gd name="T61" fmla="*/ 765 h 2051"/>
                <a:gd name="T62" fmla="*/ 1524 w 2048"/>
                <a:gd name="T63" fmla="*/ 765 h 2051"/>
                <a:gd name="T64" fmla="*/ 2040 w 2048"/>
                <a:gd name="T65" fmla="*/ 1273 h 2051"/>
                <a:gd name="T66" fmla="*/ 1779 w 2048"/>
                <a:gd name="T67" fmla="*/ 793 h 2051"/>
                <a:gd name="T68" fmla="*/ 1828 w 2048"/>
                <a:gd name="T69" fmla="*/ 10 h 2051"/>
                <a:gd name="T70" fmla="*/ 1747 w 2048"/>
                <a:gd name="T71" fmla="*/ 345 h 2051"/>
                <a:gd name="T72" fmla="*/ 1611 w 2048"/>
                <a:gd name="T73" fmla="*/ 451 h 2051"/>
                <a:gd name="T74" fmla="*/ 1476 w 2048"/>
                <a:gd name="T75" fmla="*/ 338 h 2051"/>
                <a:gd name="T76" fmla="*/ 1394 w 2048"/>
                <a:gd name="T77" fmla="*/ 10 h 2051"/>
                <a:gd name="T78" fmla="*/ 1444 w 2048"/>
                <a:gd name="T79" fmla="*/ 793 h 2051"/>
                <a:gd name="T80" fmla="*/ 1369 w 2048"/>
                <a:gd name="T81" fmla="*/ 878 h 2051"/>
                <a:gd name="T82" fmla="*/ 1035 w 2048"/>
                <a:gd name="T83" fmla="*/ 860 h 2051"/>
                <a:gd name="T84" fmla="*/ 942 w 2048"/>
                <a:gd name="T85" fmla="*/ 1287 h 2051"/>
                <a:gd name="T86" fmla="*/ 750 w 2048"/>
                <a:gd name="T87" fmla="*/ 1280 h 2051"/>
                <a:gd name="T88" fmla="*/ 0 w 2048"/>
                <a:gd name="T89" fmla="*/ 1282 h 2051"/>
                <a:gd name="T90" fmla="*/ 710 w 2048"/>
                <a:gd name="T91" fmla="*/ 1939 h 2051"/>
                <a:gd name="T92" fmla="*/ 919 w 2048"/>
                <a:gd name="T93" fmla="*/ 1881 h 2051"/>
                <a:gd name="T94" fmla="*/ 1409 w 2048"/>
                <a:gd name="T95" fmla="*/ 2000 h 2051"/>
                <a:gd name="T96" fmla="*/ 2040 w 2048"/>
                <a:gd name="T97" fmla="*/ 1905 h 2051"/>
                <a:gd name="T98" fmla="*/ 1995 w 2048"/>
                <a:gd name="T99" fmla="*/ 1589 h 2051"/>
                <a:gd name="T100" fmla="*/ 2040 w 2048"/>
                <a:gd name="T101" fmla="*/ 1273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8" h="2051">
                  <a:moveTo>
                    <a:pt x="1895" y="1418"/>
                  </a:moveTo>
                  <a:cubicBezTo>
                    <a:pt x="1931" y="1418"/>
                    <a:pt x="1960" y="1447"/>
                    <a:pt x="1960" y="1483"/>
                  </a:cubicBezTo>
                  <a:cubicBezTo>
                    <a:pt x="1960" y="1520"/>
                    <a:pt x="1931" y="1549"/>
                    <a:pt x="1895" y="1549"/>
                  </a:cubicBezTo>
                  <a:cubicBezTo>
                    <a:pt x="1519" y="1549"/>
                    <a:pt x="1519" y="1549"/>
                    <a:pt x="1519" y="1549"/>
                  </a:cubicBezTo>
                  <a:cubicBezTo>
                    <a:pt x="1483" y="1549"/>
                    <a:pt x="1454" y="1520"/>
                    <a:pt x="1454" y="1483"/>
                  </a:cubicBezTo>
                  <a:cubicBezTo>
                    <a:pt x="1454" y="1447"/>
                    <a:pt x="1483" y="1418"/>
                    <a:pt x="1519" y="1418"/>
                  </a:cubicBezTo>
                  <a:cubicBezTo>
                    <a:pt x="1748" y="1418"/>
                    <a:pt x="1748" y="1418"/>
                    <a:pt x="1748" y="1418"/>
                  </a:cubicBezTo>
                  <a:cubicBezTo>
                    <a:pt x="1770" y="1418"/>
                    <a:pt x="1788" y="1400"/>
                    <a:pt x="1788" y="1378"/>
                  </a:cubicBezTo>
                  <a:cubicBezTo>
                    <a:pt x="1788" y="1356"/>
                    <a:pt x="1770" y="1338"/>
                    <a:pt x="1748" y="1338"/>
                  </a:cubicBezTo>
                  <a:cubicBezTo>
                    <a:pt x="1519" y="1338"/>
                    <a:pt x="1519" y="1338"/>
                    <a:pt x="1519" y="1338"/>
                  </a:cubicBezTo>
                  <a:cubicBezTo>
                    <a:pt x="1483" y="1338"/>
                    <a:pt x="1454" y="1309"/>
                    <a:pt x="1454" y="1273"/>
                  </a:cubicBezTo>
                  <a:cubicBezTo>
                    <a:pt x="1454" y="1237"/>
                    <a:pt x="1483" y="1207"/>
                    <a:pt x="1519" y="1207"/>
                  </a:cubicBezTo>
                  <a:cubicBezTo>
                    <a:pt x="1895" y="1207"/>
                    <a:pt x="1895" y="1207"/>
                    <a:pt x="1895" y="1207"/>
                  </a:cubicBezTo>
                  <a:cubicBezTo>
                    <a:pt x="1931" y="1207"/>
                    <a:pt x="1960" y="1237"/>
                    <a:pt x="1960" y="1273"/>
                  </a:cubicBezTo>
                  <a:cubicBezTo>
                    <a:pt x="1960" y="1309"/>
                    <a:pt x="1931" y="1338"/>
                    <a:pt x="1895" y="1338"/>
                  </a:cubicBezTo>
                  <a:cubicBezTo>
                    <a:pt x="1873" y="1338"/>
                    <a:pt x="1855" y="1356"/>
                    <a:pt x="1855" y="1378"/>
                  </a:cubicBezTo>
                  <a:cubicBezTo>
                    <a:pt x="1855" y="1400"/>
                    <a:pt x="1873" y="1418"/>
                    <a:pt x="1895" y="1418"/>
                  </a:cubicBezTo>
                  <a:moveTo>
                    <a:pt x="1960" y="1694"/>
                  </a:moveTo>
                  <a:cubicBezTo>
                    <a:pt x="1960" y="1730"/>
                    <a:pt x="1931" y="1760"/>
                    <a:pt x="1895" y="1760"/>
                  </a:cubicBezTo>
                  <a:cubicBezTo>
                    <a:pt x="1671" y="1760"/>
                    <a:pt x="1671" y="1760"/>
                    <a:pt x="1671" y="1760"/>
                  </a:cubicBezTo>
                  <a:cubicBezTo>
                    <a:pt x="1649" y="1760"/>
                    <a:pt x="1631" y="1778"/>
                    <a:pt x="1631" y="1800"/>
                  </a:cubicBezTo>
                  <a:cubicBezTo>
                    <a:pt x="1631" y="1822"/>
                    <a:pt x="1649" y="1840"/>
                    <a:pt x="1671" y="1840"/>
                  </a:cubicBezTo>
                  <a:cubicBezTo>
                    <a:pt x="1895" y="1840"/>
                    <a:pt x="1895" y="1840"/>
                    <a:pt x="1895" y="1840"/>
                  </a:cubicBezTo>
                  <a:cubicBezTo>
                    <a:pt x="1931" y="1840"/>
                    <a:pt x="1960" y="1869"/>
                    <a:pt x="1960" y="1905"/>
                  </a:cubicBezTo>
                  <a:cubicBezTo>
                    <a:pt x="1960" y="1941"/>
                    <a:pt x="1931" y="1971"/>
                    <a:pt x="1895" y="1971"/>
                  </a:cubicBezTo>
                  <a:cubicBezTo>
                    <a:pt x="1519" y="1971"/>
                    <a:pt x="1519" y="1971"/>
                    <a:pt x="1519" y="1971"/>
                  </a:cubicBezTo>
                  <a:cubicBezTo>
                    <a:pt x="1483" y="1971"/>
                    <a:pt x="1454" y="1941"/>
                    <a:pt x="1454" y="1905"/>
                  </a:cubicBezTo>
                  <a:cubicBezTo>
                    <a:pt x="1454" y="1869"/>
                    <a:pt x="1483" y="1840"/>
                    <a:pt x="1519" y="1840"/>
                  </a:cubicBezTo>
                  <a:cubicBezTo>
                    <a:pt x="1519" y="1840"/>
                    <a:pt x="1519" y="1840"/>
                    <a:pt x="1519" y="1840"/>
                  </a:cubicBezTo>
                  <a:cubicBezTo>
                    <a:pt x="1542" y="1840"/>
                    <a:pt x="1559" y="1822"/>
                    <a:pt x="1559" y="1800"/>
                  </a:cubicBezTo>
                  <a:cubicBezTo>
                    <a:pt x="1559" y="1778"/>
                    <a:pt x="1542" y="1760"/>
                    <a:pt x="1519" y="1760"/>
                  </a:cubicBezTo>
                  <a:cubicBezTo>
                    <a:pt x="1483" y="1760"/>
                    <a:pt x="1454" y="1730"/>
                    <a:pt x="1454" y="1694"/>
                  </a:cubicBezTo>
                  <a:cubicBezTo>
                    <a:pt x="1454" y="1658"/>
                    <a:pt x="1483" y="1629"/>
                    <a:pt x="1519" y="1629"/>
                  </a:cubicBezTo>
                  <a:cubicBezTo>
                    <a:pt x="1895" y="1629"/>
                    <a:pt x="1895" y="1629"/>
                    <a:pt x="1895" y="1629"/>
                  </a:cubicBezTo>
                  <a:cubicBezTo>
                    <a:pt x="1931" y="1629"/>
                    <a:pt x="1960" y="1658"/>
                    <a:pt x="1960" y="1694"/>
                  </a:cubicBezTo>
                  <a:moveTo>
                    <a:pt x="1087" y="1920"/>
                  </a:moveTo>
                  <a:cubicBezTo>
                    <a:pt x="1059" y="1920"/>
                    <a:pt x="1039" y="1907"/>
                    <a:pt x="1024" y="1878"/>
                  </a:cubicBezTo>
                  <a:cubicBezTo>
                    <a:pt x="1003" y="1838"/>
                    <a:pt x="967" y="1809"/>
                    <a:pt x="925" y="1798"/>
                  </a:cubicBezTo>
                  <a:cubicBezTo>
                    <a:pt x="925" y="1619"/>
                    <a:pt x="925" y="1619"/>
                    <a:pt x="925" y="1619"/>
                  </a:cubicBezTo>
                  <a:cubicBezTo>
                    <a:pt x="950" y="1619"/>
                    <a:pt x="950" y="1619"/>
                    <a:pt x="950" y="1619"/>
                  </a:cubicBezTo>
                  <a:cubicBezTo>
                    <a:pt x="1083" y="1619"/>
                    <a:pt x="1198" y="1523"/>
                    <a:pt x="1222" y="1392"/>
                  </a:cubicBezTo>
                  <a:cubicBezTo>
                    <a:pt x="1226" y="1370"/>
                    <a:pt x="1211" y="1349"/>
                    <a:pt x="1190" y="1345"/>
                  </a:cubicBezTo>
                  <a:cubicBezTo>
                    <a:pt x="1168" y="1341"/>
                    <a:pt x="1147" y="1355"/>
                    <a:pt x="1143" y="1377"/>
                  </a:cubicBezTo>
                  <a:cubicBezTo>
                    <a:pt x="1126" y="1471"/>
                    <a:pt x="1045" y="1539"/>
                    <a:pt x="950" y="1539"/>
                  </a:cubicBezTo>
                  <a:cubicBezTo>
                    <a:pt x="925" y="1539"/>
                    <a:pt x="925" y="1539"/>
                    <a:pt x="925" y="1539"/>
                  </a:cubicBezTo>
                  <a:cubicBezTo>
                    <a:pt x="925" y="1374"/>
                    <a:pt x="925" y="1374"/>
                    <a:pt x="925" y="1374"/>
                  </a:cubicBezTo>
                  <a:cubicBezTo>
                    <a:pt x="984" y="1366"/>
                    <a:pt x="1061" y="1329"/>
                    <a:pt x="1081" y="1225"/>
                  </a:cubicBezTo>
                  <a:cubicBezTo>
                    <a:pt x="1082" y="1223"/>
                    <a:pt x="1082" y="1222"/>
                    <a:pt x="1082" y="1221"/>
                  </a:cubicBezTo>
                  <a:cubicBezTo>
                    <a:pt x="1115" y="868"/>
                    <a:pt x="1115" y="868"/>
                    <a:pt x="1115" y="868"/>
                  </a:cubicBezTo>
                  <a:cubicBezTo>
                    <a:pt x="1120" y="824"/>
                    <a:pt x="1157" y="790"/>
                    <a:pt x="1202" y="790"/>
                  </a:cubicBezTo>
                  <a:cubicBezTo>
                    <a:pt x="1225" y="790"/>
                    <a:pt x="1247" y="799"/>
                    <a:pt x="1263" y="816"/>
                  </a:cubicBezTo>
                  <a:cubicBezTo>
                    <a:pt x="1280" y="832"/>
                    <a:pt x="1289" y="854"/>
                    <a:pt x="1289" y="877"/>
                  </a:cubicBezTo>
                  <a:cubicBezTo>
                    <a:pt x="1289" y="1167"/>
                    <a:pt x="1289" y="1167"/>
                    <a:pt x="1289" y="1167"/>
                  </a:cubicBezTo>
                  <a:cubicBezTo>
                    <a:pt x="1289" y="1178"/>
                    <a:pt x="1293" y="1188"/>
                    <a:pt x="1301" y="1195"/>
                  </a:cubicBezTo>
                  <a:cubicBezTo>
                    <a:pt x="1308" y="1203"/>
                    <a:pt x="1318" y="1207"/>
                    <a:pt x="1329" y="1207"/>
                  </a:cubicBezTo>
                  <a:cubicBezTo>
                    <a:pt x="1390" y="1207"/>
                    <a:pt x="1390" y="1207"/>
                    <a:pt x="1390" y="1207"/>
                  </a:cubicBezTo>
                  <a:cubicBezTo>
                    <a:pt x="1380" y="1227"/>
                    <a:pt x="1374" y="1249"/>
                    <a:pt x="1374" y="1273"/>
                  </a:cubicBezTo>
                  <a:cubicBezTo>
                    <a:pt x="1374" y="1314"/>
                    <a:pt x="1391" y="1352"/>
                    <a:pt x="1419" y="1378"/>
                  </a:cubicBezTo>
                  <a:cubicBezTo>
                    <a:pt x="1391" y="1405"/>
                    <a:pt x="1374" y="1442"/>
                    <a:pt x="1374" y="1483"/>
                  </a:cubicBezTo>
                  <a:cubicBezTo>
                    <a:pt x="1374" y="1525"/>
                    <a:pt x="1391" y="1562"/>
                    <a:pt x="1419" y="1589"/>
                  </a:cubicBezTo>
                  <a:cubicBezTo>
                    <a:pt x="1391" y="1615"/>
                    <a:pt x="1374" y="1653"/>
                    <a:pt x="1374" y="1694"/>
                  </a:cubicBezTo>
                  <a:cubicBezTo>
                    <a:pt x="1374" y="1736"/>
                    <a:pt x="1391" y="1773"/>
                    <a:pt x="1419" y="1800"/>
                  </a:cubicBezTo>
                  <a:cubicBezTo>
                    <a:pt x="1391" y="1826"/>
                    <a:pt x="1374" y="1864"/>
                    <a:pt x="1374" y="1905"/>
                  </a:cubicBezTo>
                  <a:cubicBezTo>
                    <a:pt x="1374" y="1910"/>
                    <a:pt x="1374" y="1915"/>
                    <a:pt x="1375" y="1920"/>
                  </a:cubicBezTo>
                  <a:lnTo>
                    <a:pt x="1087" y="1920"/>
                  </a:lnTo>
                  <a:close/>
                  <a:moveTo>
                    <a:pt x="750" y="1360"/>
                  </a:moveTo>
                  <a:cubicBezTo>
                    <a:pt x="845" y="1360"/>
                    <a:pt x="845" y="1360"/>
                    <a:pt x="845" y="1360"/>
                  </a:cubicBezTo>
                  <a:cubicBezTo>
                    <a:pt x="845" y="1821"/>
                    <a:pt x="845" y="1821"/>
                    <a:pt x="845" y="1821"/>
                  </a:cubicBezTo>
                  <a:cubicBezTo>
                    <a:pt x="750" y="1821"/>
                    <a:pt x="750" y="1821"/>
                    <a:pt x="750" y="1821"/>
                  </a:cubicBezTo>
                  <a:lnTo>
                    <a:pt x="750" y="1360"/>
                  </a:lnTo>
                  <a:close/>
                  <a:moveTo>
                    <a:pt x="80" y="1322"/>
                  </a:moveTo>
                  <a:cubicBezTo>
                    <a:pt x="670" y="1322"/>
                    <a:pt x="670" y="1322"/>
                    <a:pt x="670" y="1322"/>
                  </a:cubicBezTo>
                  <a:cubicBezTo>
                    <a:pt x="670" y="1549"/>
                    <a:pt x="670" y="1549"/>
                    <a:pt x="670" y="1549"/>
                  </a:cubicBezTo>
                  <a:cubicBezTo>
                    <a:pt x="344" y="1549"/>
                    <a:pt x="344" y="1549"/>
                    <a:pt x="344" y="1549"/>
                  </a:cubicBezTo>
                  <a:cubicBezTo>
                    <a:pt x="322" y="1549"/>
                    <a:pt x="304" y="1567"/>
                    <a:pt x="304" y="1589"/>
                  </a:cubicBezTo>
                  <a:cubicBezTo>
                    <a:pt x="304" y="1611"/>
                    <a:pt x="322" y="1629"/>
                    <a:pt x="344" y="1629"/>
                  </a:cubicBezTo>
                  <a:cubicBezTo>
                    <a:pt x="670" y="1629"/>
                    <a:pt x="670" y="1629"/>
                    <a:pt x="670" y="1629"/>
                  </a:cubicBezTo>
                  <a:cubicBezTo>
                    <a:pt x="670" y="1859"/>
                    <a:pt x="670" y="1859"/>
                    <a:pt x="670" y="1859"/>
                  </a:cubicBezTo>
                  <a:cubicBezTo>
                    <a:pt x="80" y="1859"/>
                    <a:pt x="80" y="1859"/>
                    <a:pt x="80" y="1859"/>
                  </a:cubicBezTo>
                  <a:lnTo>
                    <a:pt x="80" y="1322"/>
                  </a:lnTo>
                  <a:close/>
                  <a:moveTo>
                    <a:pt x="1254" y="389"/>
                  </a:moveTo>
                  <a:cubicBezTo>
                    <a:pt x="1254" y="307"/>
                    <a:pt x="1281" y="230"/>
                    <a:pt x="1332" y="167"/>
                  </a:cubicBezTo>
                  <a:cubicBezTo>
                    <a:pt x="1351" y="144"/>
                    <a:pt x="1372" y="123"/>
                    <a:pt x="1395" y="105"/>
                  </a:cubicBezTo>
                  <a:cubicBezTo>
                    <a:pt x="1395" y="171"/>
                    <a:pt x="1396" y="287"/>
                    <a:pt x="1396" y="338"/>
                  </a:cubicBezTo>
                  <a:cubicBezTo>
                    <a:pt x="1396" y="388"/>
                    <a:pt x="1427" y="415"/>
                    <a:pt x="1436" y="423"/>
                  </a:cubicBezTo>
                  <a:cubicBezTo>
                    <a:pt x="1568" y="533"/>
                    <a:pt x="1599" y="533"/>
                    <a:pt x="1611" y="533"/>
                  </a:cubicBezTo>
                  <a:cubicBezTo>
                    <a:pt x="1623" y="533"/>
                    <a:pt x="1653" y="533"/>
                    <a:pt x="1783" y="424"/>
                  </a:cubicBezTo>
                  <a:cubicBezTo>
                    <a:pt x="1793" y="417"/>
                    <a:pt x="1827" y="389"/>
                    <a:pt x="1827" y="345"/>
                  </a:cubicBezTo>
                  <a:cubicBezTo>
                    <a:pt x="1827" y="295"/>
                    <a:pt x="1827" y="173"/>
                    <a:pt x="1827" y="105"/>
                  </a:cubicBezTo>
                  <a:cubicBezTo>
                    <a:pt x="1850" y="123"/>
                    <a:pt x="1871" y="144"/>
                    <a:pt x="1890" y="167"/>
                  </a:cubicBezTo>
                  <a:cubicBezTo>
                    <a:pt x="1941" y="230"/>
                    <a:pt x="1968" y="307"/>
                    <a:pt x="1968" y="389"/>
                  </a:cubicBezTo>
                  <a:cubicBezTo>
                    <a:pt x="1968" y="542"/>
                    <a:pt x="1871" y="678"/>
                    <a:pt x="1726" y="727"/>
                  </a:cubicBezTo>
                  <a:cubicBezTo>
                    <a:pt x="1710" y="733"/>
                    <a:pt x="1699" y="748"/>
                    <a:pt x="1699" y="765"/>
                  </a:cubicBezTo>
                  <a:cubicBezTo>
                    <a:pt x="1699" y="1127"/>
                    <a:pt x="1699" y="1127"/>
                    <a:pt x="1699" y="1127"/>
                  </a:cubicBezTo>
                  <a:cubicBezTo>
                    <a:pt x="1524" y="1127"/>
                    <a:pt x="1524" y="1127"/>
                    <a:pt x="1524" y="1127"/>
                  </a:cubicBezTo>
                  <a:cubicBezTo>
                    <a:pt x="1524" y="765"/>
                    <a:pt x="1524" y="765"/>
                    <a:pt x="1524" y="765"/>
                  </a:cubicBezTo>
                  <a:cubicBezTo>
                    <a:pt x="1524" y="748"/>
                    <a:pt x="1513" y="733"/>
                    <a:pt x="1496" y="727"/>
                  </a:cubicBezTo>
                  <a:cubicBezTo>
                    <a:pt x="1352" y="678"/>
                    <a:pt x="1254" y="542"/>
                    <a:pt x="1254" y="389"/>
                  </a:cubicBezTo>
                  <a:moveTo>
                    <a:pt x="2040" y="1273"/>
                  </a:moveTo>
                  <a:cubicBezTo>
                    <a:pt x="2040" y="1192"/>
                    <a:pt x="1975" y="1127"/>
                    <a:pt x="1895" y="1127"/>
                  </a:cubicBezTo>
                  <a:cubicBezTo>
                    <a:pt x="1779" y="1127"/>
                    <a:pt x="1779" y="1127"/>
                    <a:pt x="1779" y="1127"/>
                  </a:cubicBezTo>
                  <a:cubicBezTo>
                    <a:pt x="1779" y="793"/>
                    <a:pt x="1779" y="793"/>
                    <a:pt x="1779" y="793"/>
                  </a:cubicBezTo>
                  <a:cubicBezTo>
                    <a:pt x="1941" y="726"/>
                    <a:pt x="2048" y="567"/>
                    <a:pt x="2048" y="389"/>
                  </a:cubicBezTo>
                  <a:cubicBezTo>
                    <a:pt x="2048" y="290"/>
                    <a:pt x="2014" y="194"/>
                    <a:pt x="1952" y="117"/>
                  </a:cubicBezTo>
                  <a:cubicBezTo>
                    <a:pt x="1918" y="73"/>
                    <a:pt x="1876" y="37"/>
                    <a:pt x="1828" y="10"/>
                  </a:cubicBezTo>
                  <a:cubicBezTo>
                    <a:pt x="1811" y="1"/>
                    <a:pt x="1790" y="1"/>
                    <a:pt x="1774" y="10"/>
                  </a:cubicBezTo>
                  <a:cubicBezTo>
                    <a:pt x="1757" y="20"/>
                    <a:pt x="1748" y="37"/>
                    <a:pt x="1748" y="58"/>
                  </a:cubicBezTo>
                  <a:cubicBezTo>
                    <a:pt x="1748" y="60"/>
                    <a:pt x="1747" y="274"/>
                    <a:pt x="1747" y="345"/>
                  </a:cubicBezTo>
                  <a:cubicBezTo>
                    <a:pt x="1747" y="349"/>
                    <a:pt x="1741" y="356"/>
                    <a:pt x="1736" y="360"/>
                  </a:cubicBezTo>
                  <a:cubicBezTo>
                    <a:pt x="1735" y="361"/>
                    <a:pt x="1735" y="361"/>
                    <a:pt x="1733" y="362"/>
                  </a:cubicBezTo>
                  <a:cubicBezTo>
                    <a:pt x="1689" y="398"/>
                    <a:pt x="1633" y="440"/>
                    <a:pt x="1611" y="451"/>
                  </a:cubicBezTo>
                  <a:cubicBezTo>
                    <a:pt x="1589" y="440"/>
                    <a:pt x="1531" y="398"/>
                    <a:pt x="1487" y="361"/>
                  </a:cubicBezTo>
                  <a:cubicBezTo>
                    <a:pt x="1485" y="359"/>
                    <a:pt x="1485" y="359"/>
                    <a:pt x="1484" y="358"/>
                  </a:cubicBezTo>
                  <a:cubicBezTo>
                    <a:pt x="1482" y="357"/>
                    <a:pt x="1476" y="350"/>
                    <a:pt x="1476" y="338"/>
                  </a:cubicBezTo>
                  <a:cubicBezTo>
                    <a:pt x="1476" y="264"/>
                    <a:pt x="1475" y="60"/>
                    <a:pt x="1475" y="58"/>
                  </a:cubicBezTo>
                  <a:cubicBezTo>
                    <a:pt x="1475" y="37"/>
                    <a:pt x="1465" y="19"/>
                    <a:pt x="1449" y="9"/>
                  </a:cubicBezTo>
                  <a:cubicBezTo>
                    <a:pt x="1432" y="0"/>
                    <a:pt x="1411" y="0"/>
                    <a:pt x="1394" y="10"/>
                  </a:cubicBezTo>
                  <a:cubicBezTo>
                    <a:pt x="1346" y="38"/>
                    <a:pt x="1305" y="73"/>
                    <a:pt x="1270" y="117"/>
                  </a:cubicBezTo>
                  <a:cubicBezTo>
                    <a:pt x="1208" y="194"/>
                    <a:pt x="1174" y="290"/>
                    <a:pt x="1174" y="389"/>
                  </a:cubicBezTo>
                  <a:cubicBezTo>
                    <a:pt x="1174" y="567"/>
                    <a:pt x="1281" y="726"/>
                    <a:pt x="1444" y="793"/>
                  </a:cubicBezTo>
                  <a:cubicBezTo>
                    <a:pt x="1444" y="1127"/>
                    <a:pt x="1444" y="1127"/>
                    <a:pt x="1444" y="1127"/>
                  </a:cubicBezTo>
                  <a:cubicBezTo>
                    <a:pt x="1369" y="1127"/>
                    <a:pt x="1369" y="1127"/>
                    <a:pt x="1369" y="1127"/>
                  </a:cubicBezTo>
                  <a:cubicBezTo>
                    <a:pt x="1369" y="878"/>
                    <a:pt x="1369" y="878"/>
                    <a:pt x="1369" y="878"/>
                  </a:cubicBezTo>
                  <a:cubicBezTo>
                    <a:pt x="1369" y="833"/>
                    <a:pt x="1352" y="791"/>
                    <a:pt x="1320" y="759"/>
                  </a:cubicBezTo>
                  <a:cubicBezTo>
                    <a:pt x="1288" y="728"/>
                    <a:pt x="1246" y="710"/>
                    <a:pt x="1202" y="710"/>
                  </a:cubicBezTo>
                  <a:cubicBezTo>
                    <a:pt x="1116" y="710"/>
                    <a:pt x="1045" y="774"/>
                    <a:pt x="1035" y="860"/>
                  </a:cubicBezTo>
                  <a:cubicBezTo>
                    <a:pt x="1035" y="860"/>
                    <a:pt x="1035" y="860"/>
                    <a:pt x="1035" y="860"/>
                  </a:cubicBezTo>
                  <a:cubicBezTo>
                    <a:pt x="1003" y="1211"/>
                    <a:pt x="1003" y="1211"/>
                    <a:pt x="1003" y="1211"/>
                  </a:cubicBezTo>
                  <a:cubicBezTo>
                    <a:pt x="994" y="1250"/>
                    <a:pt x="975" y="1275"/>
                    <a:pt x="942" y="1287"/>
                  </a:cubicBezTo>
                  <a:cubicBezTo>
                    <a:pt x="933" y="1291"/>
                    <a:pt x="923" y="1293"/>
                    <a:pt x="915" y="1294"/>
                  </a:cubicBezTo>
                  <a:cubicBezTo>
                    <a:pt x="908" y="1286"/>
                    <a:pt x="897" y="1280"/>
                    <a:pt x="885" y="1280"/>
                  </a:cubicBezTo>
                  <a:cubicBezTo>
                    <a:pt x="750" y="1280"/>
                    <a:pt x="750" y="1280"/>
                    <a:pt x="750" y="1280"/>
                  </a:cubicBezTo>
                  <a:cubicBezTo>
                    <a:pt x="748" y="1259"/>
                    <a:pt x="731" y="1242"/>
                    <a:pt x="710" y="1242"/>
                  </a:cubicBezTo>
                  <a:cubicBezTo>
                    <a:pt x="40" y="1242"/>
                    <a:pt x="40" y="1242"/>
                    <a:pt x="40" y="1242"/>
                  </a:cubicBezTo>
                  <a:cubicBezTo>
                    <a:pt x="18" y="1242"/>
                    <a:pt x="0" y="1260"/>
                    <a:pt x="0" y="1282"/>
                  </a:cubicBezTo>
                  <a:cubicBezTo>
                    <a:pt x="0" y="1899"/>
                    <a:pt x="0" y="1899"/>
                    <a:pt x="0" y="1899"/>
                  </a:cubicBezTo>
                  <a:cubicBezTo>
                    <a:pt x="0" y="1921"/>
                    <a:pt x="18" y="1939"/>
                    <a:pt x="40" y="1939"/>
                  </a:cubicBezTo>
                  <a:cubicBezTo>
                    <a:pt x="710" y="1939"/>
                    <a:pt x="710" y="1939"/>
                    <a:pt x="710" y="1939"/>
                  </a:cubicBezTo>
                  <a:cubicBezTo>
                    <a:pt x="731" y="1939"/>
                    <a:pt x="748" y="1922"/>
                    <a:pt x="750" y="1901"/>
                  </a:cubicBezTo>
                  <a:cubicBezTo>
                    <a:pt x="885" y="1901"/>
                    <a:pt x="885" y="1901"/>
                    <a:pt x="885" y="1901"/>
                  </a:cubicBezTo>
                  <a:cubicBezTo>
                    <a:pt x="899" y="1901"/>
                    <a:pt x="912" y="1893"/>
                    <a:pt x="919" y="1881"/>
                  </a:cubicBezTo>
                  <a:cubicBezTo>
                    <a:pt x="933" y="1888"/>
                    <a:pt x="945" y="1900"/>
                    <a:pt x="953" y="1915"/>
                  </a:cubicBezTo>
                  <a:cubicBezTo>
                    <a:pt x="982" y="1970"/>
                    <a:pt x="1029" y="2000"/>
                    <a:pt x="1087" y="2000"/>
                  </a:cubicBezTo>
                  <a:cubicBezTo>
                    <a:pt x="1409" y="2000"/>
                    <a:pt x="1409" y="2000"/>
                    <a:pt x="1409" y="2000"/>
                  </a:cubicBezTo>
                  <a:cubicBezTo>
                    <a:pt x="1436" y="2031"/>
                    <a:pt x="1475" y="2051"/>
                    <a:pt x="1519" y="2051"/>
                  </a:cubicBezTo>
                  <a:cubicBezTo>
                    <a:pt x="1895" y="2051"/>
                    <a:pt x="1895" y="2051"/>
                    <a:pt x="1895" y="2051"/>
                  </a:cubicBezTo>
                  <a:cubicBezTo>
                    <a:pt x="1975" y="2051"/>
                    <a:pt x="2040" y="1985"/>
                    <a:pt x="2040" y="1905"/>
                  </a:cubicBezTo>
                  <a:cubicBezTo>
                    <a:pt x="2040" y="1864"/>
                    <a:pt x="2023" y="1826"/>
                    <a:pt x="1995" y="1800"/>
                  </a:cubicBezTo>
                  <a:cubicBezTo>
                    <a:pt x="2023" y="1773"/>
                    <a:pt x="2040" y="1736"/>
                    <a:pt x="2040" y="1694"/>
                  </a:cubicBezTo>
                  <a:cubicBezTo>
                    <a:pt x="2040" y="1653"/>
                    <a:pt x="2023" y="1615"/>
                    <a:pt x="1995" y="1589"/>
                  </a:cubicBezTo>
                  <a:cubicBezTo>
                    <a:pt x="2023" y="1562"/>
                    <a:pt x="2040" y="1525"/>
                    <a:pt x="2040" y="1483"/>
                  </a:cubicBezTo>
                  <a:cubicBezTo>
                    <a:pt x="2040" y="1442"/>
                    <a:pt x="2023" y="1405"/>
                    <a:pt x="1995" y="1378"/>
                  </a:cubicBezTo>
                  <a:cubicBezTo>
                    <a:pt x="2023" y="1352"/>
                    <a:pt x="2040" y="1314"/>
                    <a:pt x="2040" y="127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423052704"/>
      </p:ext>
    </p:extLst>
  </p:cSld>
  <p:clrMapOvr>
    <a:masterClrMapping/>
  </p:clrMapOvr>
  <p:transition spd="slow">
    <p:push dir="u"/>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84509" y="1479118"/>
            <a:ext cx="3373092" cy="3212464"/>
            <a:chOff x="530312" y="1554368"/>
            <a:chExt cx="2881485" cy="2744269"/>
          </a:xfrm>
        </p:grpSpPr>
        <p:sp>
          <p:nvSpPr>
            <p:cNvPr id="47" name="Freeform 46"/>
            <p:cNvSpPr>
              <a:spLocks/>
            </p:cNvSpPr>
            <p:nvPr/>
          </p:nvSpPr>
          <p:spPr bwMode="auto">
            <a:xfrm>
              <a:off x="2426008" y="2075623"/>
              <a:ext cx="985789" cy="1642717"/>
            </a:xfrm>
            <a:custGeom>
              <a:avLst/>
              <a:gdLst>
                <a:gd name="connsiteX0" fmla="*/ 261495 w 985789"/>
                <a:gd name="connsiteY0" fmla="*/ 0 h 1642717"/>
                <a:gd name="connsiteX1" fmla="*/ 985789 w 985789"/>
                <a:gd name="connsiteY1" fmla="*/ 526962 h 1642717"/>
                <a:gd name="connsiteX2" fmla="*/ 695005 w 985789"/>
                <a:gd name="connsiteY2" fmla="*/ 1423148 h 1642717"/>
                <a:gd name="connsiteX3" fmla="*/ 596105 w 985789"/>
                <a:gd name="connsiteY3" fmla="*/ 1481530 h 1642717"/>
                <a:gd name="connsiteX4" fmla="*/ 40591 w 985789"/>
                <a:gd name="connsiteY4" fmla="*/ 1642717 h 1642717"/>
                <a:gd name="connsiteX5" fmla="*/ 0 w 985789"/>
                <a:gd name="connsiteY5" fmla="*/ 1642717 h 1642717"/>
                <a:gd name="connsiteX6" fmla="*/ 284139 w 985789"/>
                <a:gd name="connsiteY6" fmla="*/ 767786 h 1642717"/>
                <a:gd name="connsiteX7" fmla="*/ 262282 w 985789"/>
                <a:gd name="connsiteY7" fmla="*/ 2221 h 1642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789" h="1642717">
                  <a:moveTo>
                    <a:pt x="261495" y="0"/>
                  </a:moveTo>
                  <a:lnTo>
                    <a:pt x="985789" y="526962"/>
                  </a:lnTo>
                  <a:lnTo>
                    <a:pt x="695005" y="1423148"/>
                  </a:lnTo>
                  <a:lnTo>
                    <a:pt x="596105" y="1481530"/>
                  </a:lnTo>
                  <a:cubicBezTo>
                    <a:pt x="289213" y="1642717"/>
                    <a:pt x="40591" y="1642717"/>
                    <a:pt x="40591" y="1642717"/>
                  </a:cubicBezTo>
                  <a:cubicBezTo>
                    <a:pt x="40591" y="1642717"/>
                    <a:pt x="40591" y="1642717"/>
                    <a:pt x="0" y="1642717"/>
                  </a:cubicBezTo>
                  <a:cubicBezTo>
                    <a:pt x="0" y="1642717"/>
                    <a:pt x="0" y="1642717"/>
                    <a:pt x="284139" y="767786"/>
                  </a:cubicBezTo>
                  <a:cubicBezTo>
                    <a:pt x="284139" y="767786"/>
                    <a:pt x="390301" y="420938"/>
                    <a:pt x="262282" y="2221"/>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42" name="Freeform 41"/>
            <p:cNvSpPr>
              <a:spLocks/>
            </p:cNvSpPr>
            <p:nvPr/>
          </p:nvSpPr>
          <p:spPr bwMode="auto">
            <a:xfrm>
              <a:off x="1233652" y="1554368"/>
              <a:ext cx="1517181" cy="1290290"/>
            </a:xfrm>
            <a:custGeom>
              <a:avLst/>
              <a:gdLst>
                <a:gd name="connsiteX0" fmla="*/ 737403 w 1517181"/>
                <a:gd name="connsiteY0" fmla="*/ 0 h 1290290"/>
                <a:gd name="connsiteX1" fmla="*/ 1452706 w 1517181"/>
                <a:gd name="connsiteY1" fmla="*/ 520421 h 1290290"/>
                <a:gd name="connsiteX2" fmla="*/ 1453966 w 1517181"/>
                <a:gd name="connsiteY2" fmla="*/ 523982 h 1290290"/>
                <a:gd name="connsiteX3" fmla="*/ 1475837 w 1517181"/>
                <a:gd name="connsiteY3" fmla="*/ 1290290 h 1290290"/>
                <a:gd name="connsiteX4" fmla="*/ 735338 w 1517181"/>
                <a:gd name="connsiteY4" fmla="*/ 752310 h 1290290"/>
                <a:gd name="connsiteX5" fmla="*/ 35456 w 1517181"/>
                <a:gd name="connsiteY5" fmla="*/ 536493 h 1290290"/>
                <a:gd name="connsiteX6" fmla="*/ 0 w 1517181"/>
                <a:gd name="connsiteY6" fmla="*/ 536500 h 1290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7181" h="1290290">
                  <a:moveTo>
                    <a:pt x="737403" y="0"/>
                  </a:moveTo>
                  <a:lnTo>
                    <a:pt x="1452706" y="520421"/>
                  </a:lnTo>
                  <a:lnTo>
                    <a:pt x="1453966" y="523982"/>
                  </a:lnTo>
                  <a:cubicBezTo>
                    <a:pt x="1582069" y="943106"/>
                    <a:pt x="1475837" y="1290290"/>
                    <a:pt x="1475837" y="1290290"/>
                  </a:cubicBezTo>
                  <a:cubicBezTo>
                    <a:pt x="1475837" y="1290290"/>
                    <a:pt x="1475837" y="1290290"/>
                    <a:pt x="735338" y="752310"/>
                  </a:cubicBezTo>
                  <a:cubicBezTo>
                    <a:pt x="735338" y="752310"/>
                    <a:pt x="472882" y="558388"/>
                    <a:pt x="35456" y="536493"/>
                  </a:cubicBezTo>
                  <a:lnTo>
                    <a:pt x="0" y="536500"/>
                  </a:lnTo>
                  <a:close/>
                </a:path>
              </a:pathLst>
            </a:custGeom>
            <a:solidFill>
              <a:schemeClr val="accent2"/>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49" name="Freeform 48"/>
            <p:cNvSpPr>
              <a:spLocks/>
            </p:cNvSpPr>
            <p:nvPr/>
          </p:nvSpPr>
          <p:spPr bwMode="auto">
            <a:xfrm>
              <a:off x="1506810" y="3499948"/>
              <a:ext cx="1613820" cy="798689"/>
            </a:xfrm>
            <a:custGeom>
              <a:avLst/>
              <a:gdLst>
                <a:gd name="connsiteX0" fmla="*/ 1613820 w 1613820"/>
                <a:gd name="connsiteY0" fmla="*/ 0 h 798689"/>
                <a:gd name="connsiteX1" fmla="*/ 1354671 w 1613820"/>
                <a:gd name="connsiteY1" fmla="*/ 798689 h 798689"/>
                <a:gd name="connsiteX2" fmla="*/ 387804 w 1613820"/>
                <a:gd name="connsiteY2" fmla="*/ 798689 h 798689"/>
                <a:gd name="connsiteX3" fmla="*/ 303499 w 1613820"/>
                <a:gd name="connsiteY3" fmla="*/ 716297 h 798689"/>
                <a:gd name="connsiteX4" fmla="*/ 0 w 1613820"/>
                <a:gd name="connsiteY4" fmla="*/ 219492 h 798689"/>
                <a:gd name="connsiteX5" fmla="*/ 3124 w 1613820"/>
                <a:gd name="connsiteY5" fmla="*/ 219492 h 798689"/>
                <a:gd name="connsiteX6" fmla="*/ 918569 w 1613820"/>
                <a:gd name="connsiteY6" fmla="*/ 219492 h 798689"/>
                <a:gd name="connsiteX7" fmla="*/ 959186 w 1613820"/>
                <a:gd name="connsiteY7" fmla="*/ 219492 h 798689"/>
                <a:gd name="connsiteX8" fmla="*/ 1515051 w 1613820"/>
                <a:gd name="connsiteY8" fmla="*/ 58277 h 79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3820" h="798689">
                  <a:moveTo>
                    <a:pt x="1613820" y="0"/>
                  </a:moveTo>
                  <a:lnTo>
                    <a:pt x="1354671" y="798689"/>
                  </a:lnTo>
                  <a:lnTo>
                    <a:pt x="387804" y="798689"/>
                  </a:lnTo>
                  <a:lnTo>
                    <a:pt x="303499" y="716297"/>
                  </a:lnTo>
                  <a:cubicBezTo>
                    <a:pt x="66979" y="461165"/>
                    <a:pt x="0" y="219492"/>
                    <a:pt x="0" y="219492"/>
                  </a:cubicBezTo>
                  <a:cubicBezTo>
                    <a:pt x="0" y="219492"/>
                    <a:pt x="0" y="219492"/>
                    <a:pt x="3124" y="219492"/>
                  </a:cubicBezTo>
                  <a:cubicBezTo>
                    <a:pt x="3124" y="219492"/>
                    <a:pt x="3124" y="219492"/>
                    <a:pt x="918569" y="219492"/>
                  </a:cubicBezTo>
                  <a:cubicBezTo>
                    <a:pt x="918569" y="219492"/>
                    <a:pt x="918569" y="219492"/>
                    <a:pt x="959186" y="219492"/>
                  </a:cubicBezTo>
                  <a:cubicBezTo>
                    <a:pt x="959186" y="219492"/>
                    <a:pt x="1207965" y="219492"/>
                    <a:pt x="1515051" y="58277"/>
                  </a:cubicBezTo>
                  <a:close/>
                </a:path>
              </a:pathLst>
            </a:custGeom>
            <a:solidFill>
              <a:schemeClr val="accent4"/>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53" name="Freeform 52"/>
            <p:cNvSpPr>
              <a:spLocks/>
            </p:cNvSpPr>
            <p:nvPr/>
          </p:nvSpPr>
          <p:spPr bwMode="auto">
            <a:xfrm>
              <a:off x="799066" y="2849495"/>
              <a:ext cx="1096080" cy="1449142"/>
            </a:xfrm>
            <a:custGeom>
              <a:avLst/>
              <a:gdLst>
                <a:gd name="connsiteX0" fmla="*/ 426076 w 1096080"/>
                <a:gd name="connsiteY0" fmla="*/ 0 h 1449142"/>
                <a:gd name="connsiteX1" fmla="*/ 710391 w 1096080"/>
                <a:gd name="connsiteY1" fmla="*/ 868905 h 1449142"/>
                <a:gd name="connsiteX2" fmla="*/ 707267 w 1096080"/>
                <a:gd name="connsiteY2" fmla="*/ 868905 h 1449142"/>
                <a:gd name="connsiteX3" fmla="*/ 1010762 w 1096080"/>
                <a:gd name="connsiteY3" fmla="*/ 1365753 h 1449142"/>
                <a:gd name="connsiteX4" fmla="*/ 1096080 w 1096080"/>
                <a:gd name="connsiteY4" fmla="*/ 1449142 h 1449142"/>
                <a:gd name="connsiteX5" fmla="*/ 281561 w 1096080"/>
                <a:gd name="connsiteY5" fmla="*/ 1449142 h 1449142"/>
                <a:gd name="connsiteX6" fmla="*/ 0 w 1096080"/>
                <a:gd name="connsiteY6" fmla="*/ 581380 h 1449142"/>
                <a:gd name="connsiteX7" fmla="*/ 1165 w 1096080"/>
                <a:gd name="connsiteY7" fmla="*/ 578228 h 1449142"/>
                <a:gd name="connsiteX8" fmla="*/ 426076 w 1096080"/>
                <a:gd name="connsiteY8" fmla="*/ 0 h 144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6080" h="1449142">
                  <a:moveTo>
                    <a:pt x="426076" y="0"/>
                  </a:moveTo>
                  <a:cubicBezTo>
                    <a:pt x="426076" y="0"/>
                    <a:pt x="426076" y="0"/>
                    <a:pt x="710391" y="868905"/>
                  </a:cubicBezTo>
                  <a:cubicBezTo>
                    <a:pt x="710391" y="868905"/>
                    <a:pt x="710391" y="868905"/>
                    <a:pt x="707267" y="868905"/>
                  </a:cubicBezTo>
                  <a:cubicBezTo>
                    <a:pt x="707267" y="868905"/>
                    <a:pt x="774245" y="1110599"/>
                    <a:pt x="1010762" y="1365753"/>
                  </a:cubicBezTo>
                  <a:lnTo>
                    <a:pt x="1096080" y="1449142"/>
                  </a:lnTo>
                  <a:lnTo>
                    <a:pt x="281561" y="1449142"/>
                  </a:lnTo>
                  <a:lnTo>
                    <a:pt x="0" y="581380"/>
                  </a:lnTo>
                  <a:lnTo>
                    <a:pt x="1165" y="578228"/>
                  </a:lnTo>
                  <a:cubicBezTo>
                    <a:pt x="148009" y="228166"/>
                    <a:pt x="369838" y="43758"/>
                    <a:pt x="426076" y="0"/>
                  </a:cubicBezTo>
                  <a:close/>
                </a:path>
              </a:pathLst>
            </a:custGeom>
            <a:solidFill>
              <a:schemeClr val="accent5"/>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51" name="Freeform 50"/>
            <p:cNvSpPr>
              <a:spLocks/>
            </p:cNvSpPr>
            <p:nvPr/>
          </p:nvSpPr>
          <p:spPr bwMode="auto">
            <a:xfrm>
              <a:off x="530312" y="2091187"/>
              <a:ext cx="1439129" cy="1340725"/>
            </a:xfrm>
            <a:custGeom>
              <a:avLst/>
              <a:gdLst>
                <a:gd name="connsiteX0" fmla="*/ 739006 w 1439129"/>
                <a:gd name="connsiteY0" fmla="*/ 0 h 1340725"/>
                <a:gd name="connsiteX1" fmla="*/ 1439129 w 1439129"/>
                <a:gd name="connsiteY1" fmla="*/ 215672 h 1340725"/>
                <a:gd name="connsiteX2" fmla="*/ 1436004 w 1439129"/>
                <a:gd name="connsiteY2" fmla="*/ 215672 h 1340725"/>
                <a:gd name="connsiteX3" fmla="*/ 695248 w 1439129"/>
                <a:gd name="connsiteY3" fmla="*/ 756416 h 1340725"/>
                <a:gd name="connsiteX4" fmla="*/ 695248 w 1439129"/>
                <a:gd name="connsiteY4" fmla="*/ 759542 h 1340725"/>
                <a:gd name="connsiteX5" fmla="*/ 270174 w 1439129"/>
                <a:gd name="connsiteY5" fmla="*/ 1337794 h 1340725"/>
                <a:gd name="connsiteX6" fmla="*/ 269090 w 1439129"/>
                <a:gd name="connsiteY6" fmla="*/ 1340725 h 1340725"/>
                <a:gd name="connsiteX7" fmla="*/ 0 w 1439129"/>
                <a:gd name="connsiteY7" fmla="*/ 511399 h 1340725"/>
                <a:gd name="connsiteX8" fmla="*/ 702893 w 1439129"/>
                <a:gd name="connsiteY8" fmla="*/ 7 h 1340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129" h="1340725">
                  <a:moveTo>
                    <a:pt x="739006" y="0"/>
                  </a:moveTo>
                  <a:cubicBezTo>
                    <a:pt x="1176583" y="21880"/>
                    <a:pt x="1439129" y="215672"/>
                    <a:pt x="1439129" y="215672"/>
                  </a:cubicBezTo>
                  <a:cubicBezTo>
                    <a:pt x="1439129" y="215672"/>
                    <a:pt x="1439129" y="215672"/>
                    <a:pt x="1436004" y="215672"/>
                  </a:cubicBezTo>
                  <a:cubicBezTo>
                    <a:pt x="1436004" y="215672"/>
                    <a:pt x="1436004" y="215672"/>
                    <a:pt x="695248" y="756416"/>
                  </a:cubicBezTo>
                  <a:cubicBezTo>
                    <a:pt x="695248" y="756416"/>
                    <a:pt x="695248" y="756416"/>
                    <a:pt x="695248" y="759542"/>
                  </a:cubicBezTo>
                  <a:cubicBezTo>
                    <a:pt x="638988" y="803302"/>
                    <a:pt x="417075" y="987717"/>
                    <a:pt x="270174" y="1337794"/>
                  </a:cubicBezTo>
                  <a:lnTo>
                    <a:pt x="269090" y="1340725"/>
                  </a:lnTo>
                  <a:lnTo>
                    <a:pt x="0" y="511399"/>
                  </a:lnTo>
                  <a:lnTo>
                    <a:pt x="702893" y="7"/>
                  </a:lnTo>
                  <a:close/>
                </a:path>
              </a:pathLst>
            </a:custGeom>
            <a:solidFill>
              <a:schemeClr val="accent1"/>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grp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Steps Infographic </a:t>
            </a:r>
          </a:p>
        </p:txBody>
      </p:sp>
      <p:sp>
        <p:nvSpPr>
          <p:cNvPr id="27" name="Oval 26"/>
          <p:cNvSpPr/>
          <p:nvPr/>
        </p:nvSpPr>
        <p:spPr>
          <a:xfrm>
            <a:off x="4273082" y="1621287"/>
            <a:ext cx="337457" cy="33745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t>1</a:t>
            </a:r>
          </a:p>
        </p:txBody>
      </p:sp>
      <p:sp>
        <p:nvSpPr>
          <p:cNvPr id="28" name="Rectangle 27"/>
          <p:cNvSpPr/>
          <p:nvPr/>
        </p:nvSpPr>
        <p:spPr>
          <a:xfrm>
            <a:off x="4776554" y="1466850"/>
            <a:ext cx="3972809" cy="646331"/>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29" name="Oval 28"/>
          <p:cNvSpPr/>
          <p:nvPr/>
        </p:nvSpPr>
        <p:spPr>
          <a:xfrm>
            <a:off x="4273082" y="2261875"/>
            <a:ext cx="337457" cy="3374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2</a:t>
            </a:r>
            <a:endParaRPr lang="en-US" sz="1350" b="1" dirty="0"/>
          </a:p>
        </p:txBody>
      </p:sp>
      <p:sp>
        <p:nvSpPr>
          <p:cNvPr id="30" name="Rectangle 29"/>
          <p:cNvSpPr/>
          <p:nvPr/>
        </p:nvSpPr>
        <p:spPr>
          <a:xfrm>
            <a:off x="4776554" y="2107438"/>
            <a:ext cx="3972809"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1" name="Oval 30"/>
          <p:cNvSpPr/>
          <p:nvPr/>
        </p:nvSpPr>
        <p:spPr>
          <a:xfrm>
            <a:off x="4273082" y="2902463"/>
            <a:ext cx="337457" cy="33745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3</a:t>
            </a:r>
            <a:endParaRPr lang="en-US" sz="1350" b="1" dirty="0"/>
          </a:p>
        </p:txBody>
      </p:sp>
      <p:sp>
        <p:nvSpPr>
          <p:cNvPr id="32" name="Rectangle 31"/>
          <p:cNvSpPr/>
          <p:nvPr/>
        </p:nvSpPr>
        <p:spPr>
          <a:xfrm>
            <a:off x="4776554" y="2748026"/>
            <a:ext cx="3972809"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3" name="Oval 32"/>
          <p:cNvSpPr/>
          <p:nvPr/>
        </p:nvSpPr>
        <p:spPr>
          <a:xfrm>
            <a:off x="4273082" y="3543051"/>
            <a:ext cx="337457" cy="33745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4</a:t>
            </a:r>
            <a:endParaRPr lang="en-US" sz="1350" b="1" dirty="0"/>
          </a:p>
        </p:txBody>
      </p:sp>
      <p:sp>
        <p:nvSpPr>
          <p:cNvPr id="34" name="Rectangle 33"/>
          <p:cNvSpPr/>
          <p:nvPr/>
        </p:nvSpPr>
        <p:spPr>
          <a:xfrm>
            <a:off x="4776554" y="3388614"/>
            <a:ext cx="3972809" cy="646331"/>
          </a:xfrm>
          <a:prstGeom prst="rect">
            <a:avLst/>
          </a:prstGeom>
        </p:spPr>
        <p:txBody>
          <a:bodyPr wrap="square" anchor="ctr">
            <a:spAutoFit/>
          </a:bodyPr>
          <a:lstStyle/>
          <a:p>
            <a:pPr>
              <a:lnSpc>
                <a:spcPct val="120000"/>
              </a:lnSpc>
            </a:pPr>
            <a:r>
              <a:rPr lang="en-US" sz="1200" b="1" dirty="0">
                <a:solidFill>
                  <a:schemeClr val="accent4"/>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5" name="Oval 34"/>
          <p:cNvSpPr/>
          <p:nvPr/>
        </p:nvSpPr>
        <p:spPr>
          <a:xfrm>
            <a:off x="4273082" y="4183640"/>
            <a:ext cx="337457" cy="33745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5</a:t>
            </a:r>
            <a:endParaRPr lang="en-US" sz="1350" b="1" dirty="0"/>
          </a:p>
        </p:txBody>
      </p:sp>
      <p:sp>
        <p:nvSpPr>
          <p:cNvPr id="36" name="Rectangle 35"/>
          <p:cNvSpPr/>
          <p:nvPr/>
        </p:nvSpPr>
        <p:spPr>
          <a:xfrm>
            <a:off x="4776554" y="4029203"/>
            <a:ext cx="3972809" cy="646331"/>
          </a:xfrm>
          <a:prstGeom prst="rect">
            <a:avLst/>
          </a:prstGeom>
        </p:spPr>
        <p:txBody>
          <a:bodyPr wrap="square" anchor="ctr">
            <a:spAutoFit/>
          </a:bodyPr>
          <a:lstStyle/>
          <a:p>
            <a:pPr>
              <a:lnSpc>
                <a:spcPct val="120000"/>
              </a:lnSpc>
            </a:pPr>
            <a:r>
              <a:rPr lang="en-US" sz="1200" b="1" dirty="0">
                <a:solidFill>
                  <a:schemeClr val="accent5"/>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7" name="Shape 23998"/>
          <p:cNvSpPr/>
          <p:nvPr/>
        </p:nvSpPr>
        <p:spPr>
          <a:xfrm>
            <a:off x="922888" y="3843393"/>
            <a:ext cx="369914" cy="397638"/>
          </a:xfrm>
          <a:custGeom>
            <a:avLst/>
            <a:gdLst/>
            <a:ahLst/>
            <a:cxnLst>
              <a:cxn ang="0">
                <a:pos x="wd2" y="hd2"/>
              </a:cxn>
              <a:cxn ang="5400000">
                <a:pos x="wd2" y="hd2"/>
              </a:cxn>
              <a:cxn ang="10800000">
                <a:pos x="wd2" y="hd2"/>
              </a:cxn>
              <a:cxn ang="16200000">
                <a:pos x="wd2" y="hd2"/>
              </a:cxn>
            </a:cxnLst>
            <a:rect l="0" t="0" r="r" b="b"/>
            <a:pathLst>
              <a:path w="21600" h="21600" extrusionOk="0">
                <a:moveTo>
                  <a:pt x="10693" y="0"/>
                </a:moveTo>
                <a:cubicBezTo>
                  <a:pt x="10445" y="0"/>
                  <a:pt x="10248" y="183"/>
                  <a:pt x="10248" y="414"/>
                </a:cubicBezTo>
                <a:lnTo>
                  <a:pt x="10248" y="1672"/>
                </a:lnTo>
                <a:cubicBezTo>
                  <a:pt x="10248" y="1904"/>
                  <a:pt x="10445" y="2086"/>
                  <a:pt x="10693" y="2086"/>
                </a:cubicBezTo>
                <a:cubicBezTo>
                  <a:pt x="10941" y="2086"/>
                  <a:pt x="11156" y="1904"/>
                  <a:pt x="11156" y="1672"/>
                </a:cubicBezTo>
                <a:lnTo>
                  <a:pt x="11156" y="414"/>
                </a:lnTo>
                <a:cubicBezTo>
                  <a:pt x="11156" y="183"/>
                  <a:pt x="10941" y="0"/>
                  <a:pt x="10693" y="0"/>
                </a:cubicBezTo>
                <a:close/>
                <a:moveTo>
                  <a:pt x="5356" y="1109"/>
                </a:moveTo>
                <a:cubicBezTo>
                  <a:pt x="5140" y="1224"/>
                  <a:pt x="5055" y="1489"/>
                  <a:pt x="5178" y="1688"/>
                </a:cubicBezTo>
                <a:cubicBezTo>
                  <a:pt x="5178" y="1688"/>
                  <a:pt x="5854" y="2781"/>
                  <a:pt x="5854" y="2781"/>
                </a:cubicBezTo>
                <a:cubicBezTo>
                  <a:pt x="5939" y="2914"/>
                  <a:pt x="6090" y="2979"/>
                  <a:pt x="6245" y="2979"/>
                </a:cubicBezTo>
                <a:cubicBezTo>
                  <a:pt x="6321" y="2979"/>
                  <a:pt x="6406" y="2968"/>
                  <a:pt x="6476" y="2930"/>
                </a:cubicBezTo>
                <a:cubicBezTo>
                  <a:pt x="6693" y="2814"/>
                  <a:pt x="6761" y="2552"/>
                  <a:pt x="6637" y="2350"/>
                </a:cubicBezTo>
                <a:lnTo>
                  <a:pt x="5960" y="1274"/>
                </a:lnTo>
                <a:cubicBezTo>
                  <a:pt x="5837" y="1073"/>
                  <a:pt x="5571" y="993"/>
                  <a:pt x="5356" y="1109"/>
                </a:cubicBezTo>
                <a:close/>
                <a:moveTo>
                  <a:pt x="16156" y="1109"/>
                </a:moveTo>
                <a:cubicBezTo>
                  <a:pt x="15941" y="993"/>
                  <a:pt x="15656" y="1073"/>
                  <a:pt x="15533" y="1274"/>
                </a:cubicBezTo>
                <a:lnTo>
                  <a:pt x="14857" y="2350"/>
                </a:lnTo>
                <a:cubicBezTo>
                  <a:pt x="14733" y="2549"/>
                  <a:pt x="14819" y="2813"/>
                  <a:pt x="15035" y="2930"/>
                </a:cubicBezTo>
                <a:cubicBezTo>
                  <a:pt x="15104" y="2967"/>
                  <a:pt x="15173" y="2979"/>
                  <a:pt x="15248" y="2979"/>
                </a:cubicBezTo>
                <a:cubicBezTo>
                  <a:pt x="15403" y="2979"/>
                  <a:pt x="15555" y="2914"/>
                  <a:pt x="15640" y="2781"/>
                </a:cubicBezTo>
                <a:lnTo>
                  <a:pt x="16316" y="1688"/>
                </a:lnTo>
                <a:cubicBezTo>
                  <a:pt x="16441" y="1489"/>
                  <a:pt x="16371" y="1224"/>
                  <a:pt x="16156" y="1109"/>
                </a:cubicBezTo>
                <a:close/>
                <a:moveTo>
                  <a:pt x="11102" y="3178"/>
                </a:moveTo>
                <a:cubicBezTo>
                  <a:pt x="7179" y="3178"/>
                  <a:pt x="3986" y="6054"/>
                  <a:pt x="3986" y="9583"/>
                </a:cubicBezTo>
                <a:cubicBezTo>
                  <a:pt x="3986" y="11875"/>
                  <a:pt x="4993" y="13230"/>
                  <a:pt x="5729" y="14234"/>
                </a:cubicBezTo>
                <a:cubicBezTo>
                  <a:pt x="6182" y="14852"/>
                  <a:pt x="6423" y="15220"/>
                  <a:pt x="6423" y="15592"/>
                </a:cubicBezTo>
                <a:cubicBezTo>
                  <a:pt x="6423" y="16421"/>
                  <a:pt x="6907" y="17204"/>
                  <a:pt x="7757" y="17793"/>
                </a:cubicBezTo>
                <a:cubicBezTo>
                  <a:pt x="7779" y="18285"/>
                  <a:pt x="7864" y="19481"/>
                  <a:pt x="7864" y="19481"/>
                </a:cubicBezTo>
                <a:cubicBezTo>
                  <a:pt x="7879" y="19824"/>
                  <a:pt x="8057" y="20529"/>
                  <a:pt x="9323" y="20921"/>
                </a:cubicBezTo>
                <a:cubicBezTo>
                  <a:pt x="9471" y="21125"/>
                  <a:pt x="9672" y="21302"/>
                  <a:pt x="9910" y="21451"/>
                </a:cubicBezTo>
                <a:cubicBezTo>
                  <a:pt x="10059" y="21544"/>
                  <a:pt x="10228" y="21600"/>
                  <a:pt x="10409" y="21600"/>
                </a:cubicBezTo>
                <a:lnTo>
                  <a:pt x="11796" y="21600"/>
                </a:lnTo>
                <a:cubicBezTo>
                  <a:pt x="11976" y="21600"/>
                  <a:pt x="12147" y="21544"/>
                  <a:pt x="12295" y="21451"/>
                </a:cubicBezTo>
                <a:cubicBezTo>
                  <a:pt x="12533" y="21302"/>
                  <a:pt x="12732" y="21125"/>
                  <a:pt x="12882" y="20921"/>
                </a:cubicBezTo>
                <a:cubicBezTo>
                  <a:pt x="14157" y="20528"/>
                  <a:pt x="14331" y="19811"/>
                  <a:pt x="14341" y="19481"/>
                </a:cubicBezTo>
                <a:cubicBezTo>
                  <a:pt x="14341" y="19481"/>
                  <a:pt x="14425" y="18285"/>
                  <a:pt x="14447" y="17793"/>
                </a:cubicBezTo>
                <a:cubicBezTo>
                  <a:pt x="15298" y="17207"/>
                  <a:pt x="15782" y="16421"/>
                  <a:pt x="15782" y="15592"/>
                </a:cubicBezTo>
                <a:cubicBezTo>
                  <a:pt x="15782" y="15223"/>
                  <a:pt x="16037" y="14858"/>
                  <a:pt x="16494" y="14234"/>
                </a:cubicBezTo>
                <a:cubicBezTo>
                  <a:pt x="17223" y="13239"/>
                  <a:pt x="18219" y="11876"/>
                  <a:pt x="18219" y="9583"/>
                </a:cubicBezTo>
                <a:cubicBezTo>
                  <a:pt x="18219" y="6054"/>
                  <a:pt x="15026" y="3178"/>
                  <a:pt x="11102" y="3178"/>
                </a:cubicBezTo>
                <a:close/>
                <a:moveTo>
                  <a:pt x="2384" y="4817"/>
                </a:moveTo>
                <a:cubicBezTo>
                  <a:pt x="2170" y="4700"/>
                  <a:pt x="1886" y="4781"/>
                  <a:pt x="1761" y="4982"/>
                </a:cubicBezTo>
                <a:cubicBezTo>
                  <a:pt x="1639" y="5180"/>
                  <a:pt x="1725" y="5427"/>
                  <a:pt x="1939" y="5545"/>
                </a:cubicBezTo>
                <a:lnTo>
                  <a:pt x="3096" y="6174"/>
                </a:lnTo>
                <a:cubicBezTo>
                  <a:pt x="3166" y="6212"/>
                  <a:pt x="3252" y="6223"/>
                  <a:pt x="3327" y="6223"/>
                </a:cubicBezTo>
                <a:cubicBezTo>
                  <a:pt x="3483" y="6223"/>
                  <a:pt x="3633" y="6160"/>
                  <a:pt x="3719" y="6025"/>
                </a:cubicBezTo>
                <a:cubicBezTo>
                  <a:pt x="3841" y="5826"/>
                  <a:pt x="3775" y="5563"/>
                  <a:pt x="3558" y="5446"/>
                </a:cubicBezTo>
                <a:lnTo>
                  <a:pt x="2384" y="4817"/>
                </a:lnTo>
                <a:close/>
                <a:moveTo>
                  <a:pt x="19607" y="4817"/>
                </a:moveTo>
                <a:lnTo>
                  <a:pt x="18451" y="5446"/>
                </a:lnTo>
                <a:cubicBezTo>
                  <a:pt x="18238" y="5563"/>
                  <a:pt x="18150" y="5826"/>
                  <a:pt x="18273" y="6025"/>
                </a:cubicBezTo>
                <a:cubicBezTo>
                  <a:pt x="18359" y="6158"/>
                  <a:pt x="18508" y="6223"/>
                  <a:pt x="18664" y="6223"/>
                </a:cubicBezTo>
                <a:cubicBezTo>
                  <a:pt x="18739" y="6223"/>
                  <a:pt x="18825" y="6212"/>
                  <a:pt x="18896" y="6174"/>
                </a:cubicBezTo>
                <a:lnTo>
                  <a:pt x="20070" y="5545"/>
                </a:lnTo>
                <a:cubicBezTo>
                  <a:pt x="20286" y="5429"/>
                  <a:pt x="20355" y="5181"/>
                  <a:pt x="20230" y="4982"/>
                </a:cubicBezTo>
                <a:cubicBezTo>
                  <a:pt x="20107" y="4782"/>
                  <a:pt x="19824" y="4700"/>
                  <a:pt x="19607" y="4817"/>
                </a:cubicBezTo>
                <a:close/>
                <a:moveTo>
                  <a:pt x="11102" y="4850"/>
                </a:moveTo>
                <a:cubicBezTo>
                  <a:pt x="14037" y="4850"/>
                  <a:pt x="16422" y="6977"/>
                  <a:pt x="16422" y="9583"/>
                </a:cubicBezTo>
                <a:cubicBezTo>
                  <a:pt x="16422" y="11359"/>
                  <a:pt x="15670" y="12378"/>
                  <a:pt x="14999" y="13291"/>
                </a:cubicBezTo>
                <a:cubicBezTo>
                  <a:pt x="14475" y="14008"/>
                  <a:pt x="13985" y="14687"/>
                  <a:pt x="13985" y="15592"/>
                </a:cubicBezTo>
                <a:cubicBezTo>
                  <a:pt x="13985" y="15989"/>
                  <a:pt x="13596" y="16317"/>
                  <a:pt x="13309" y="16502"/>
                </a:cubicBezTo>
                <a:lnTo>
                  <a:pt x="8896" y="16502"/>
                </a:lnTo>
                <a:cubicBezTo>
                  <a:pt x="8610" y="16317"/>
                  <a:pt x="8238" y="15989"/>
                  <a:pt x="8238" y="15592"/>
                </a:cubicBezTo>
                <a:cubicBezTo>
                  <a:pt x="8238" y="14687"/>
                  <a:pt x="7738" y="14016"/>
                  <a:pt x="7206" y="13291"/>
                </a:cubicBezTo>
                <a:cubicBezTo>
                  <a:pt x="6541" y="12384"/>
                  <a:pt x="5783" y="11357"/>
                  <a:pt x="5783" y="9583"/>
                </a:cubicBezTo>
                <a:cubicBezTo>
                  <a:pt x="5783" y="6979"/>
                  <a:pt x="8171" y="4852"/>
                  <a:pt x="11102" y="4850"/>
                </a:cubicBezTo>
                <a:close/>
                <a:moveTo>
                  <a:pt x="10764" y="6356"/>
                </a:moveTo>
                <a:cubicBezTo>
                  <a:pt x="10078" y="6356"/>
                  <a:pt x="9679" y="6681"/>
                  <a:pt x="9679" y="7332"/>
                </a:cubicBezTo>
                <a:lnTo>
                  <a:pt x="9679" y="8822"/>
                </a:lnTo>
                <a:cubicBezTo>
                  <a:pt x="9679" y="9011"/>
                  <a:pt x="9704" y="9214"/>
                  <a:pt x="9732" y="9418"/>
                </a:cubicBezTo>
                <a:cubicBezTo>
                  <a:pt x="9732" y="9418"/>
                  <a:pt x="10159" y="12397"/>
                  <a:pt x="10159" y="12397"/>
                </a:cubicBezTo>
                <a:cubicBezTo>
                  <a:pt x="10212" y="12768"/>
                  <a:pt x="10407" y="12877"/>
                  <a:pt x="10764" y="12877"/>
                </a:cubicBezTo>
                <a:cubicBezTo>
                  <a:pt x="11119" y="12877"/>
                  <a:pt x="11316" y="12768"/>
                  <a:pt x="11369" y="12397"/>
                </a:cubicBezTo>
                <a:lnTo>
                  <a:pt x="11796" y="9418"/>
                </a:lnTo>
                <a:cubicBezTo>
                  <a:pt x="11824" y="9214"/>
                  <a:pt x="11850" y="9011"/>
                  <a:pt x="11850" y="8822"/>
                </a:cubicBezTo>
                <a:lnTo>
                  <a:pt x="11850" y="7332"/>
                </a:lnTo>
                <a:cubicBezTo>
                  <a:pt x="11850" y="6681"/>
                  <a:pt x="11450" y="6356"/>
                  <a:pt x="10764" y="6356"/>
                </a:cubicBezTo>
                <a:close/>
                <a:moveTo>
                  <a:pt x="445" y="9534"/>
                </a:moveTo>
                <a:cubicBezTo>
                  <a:pt x="197" y="9534"/>
                  <a:pt x="0" y="9716"/>
                  <a:pt x="0" y="9948"/>
                </a:cubicBezTo>
                <a:cubicBezTo>
                  <a:pt x="0" y="10178"/>
                  <a:pt x="197" y="10378"/>
                  <a:pt x="445" y="10378"/>
                </a:cubicBezTo>
                <a:lnTo>
                  <a:pt x="1797" y="10378"/>
                </a:lnTo>
                <a:cubicBezTo>
                  <a:pt x="2048" y="10378"/>
                  <a:pt x="2242" y="10178"/>
                  <a:pt x="2242" y="9948"/>
                </a:cubicBezTo>
                <a:cubicBezTo>
                  <a:pt x="2242" y="9716"/>
                  <a:pt x="2048" y="9534"/>
                  <a:pt x="1797" y="9534"/>
                </a:cubicBezTo>
                <a:lnTo>
                  <a:pt x="445" y="9534"/>
                </a:lnTo>
                <a:close/>
                <a:moveTo>
                  <a:pt x="19803" y="9534"/>
                </a:moveTo>
                <a:cubicBezTo>
                  <a:pt x="19554" y="9534"/>
                  <a:pt x="19358" y="9716"/>
                  <a:pt x="19358" y="9948"/>
                </a:cubicBezTo>
                <a:cubicBezTo>
                  <a:pt x="19358" y="10178"/>
                  <a:pt x="19554" y="10378"/>
                  <a:pt x="19803" y="10378"/>
                </a:cubicBezTo>
                <a:lnTo>
                  <a:pt x="21155" y="10378"/>
                </a:lnTo>
                <a:cubicBezTo>
                  <a:pt x="21403" y="10378"/>
                  <a:pt x="21600" y="10178"/>
                  <a:pt x="21600" y="9948"/>
                </a:cubicBezTo>
                <a:cubicBezTo>
                  <a:pt x="21600" y="9716"/>
                  <a:pt x="21403" y="9534"/>
                  <a:pt x="21155" y="9534"/>
                </a:cubicBezTo>
                <a:lnTo>
                  <a:pt x="19803" y="9534"/>
                </a:lnTo>
                <a:close/>
                <a:moveTo>
                  <a:pt x="3096" y="13291"/>
                </a:moveTo>
                <a:lnTo>
                  <a:pt x="1939" y="13920"/>
                </a:lnTo>
                <a:cubicBezTo>
                  <a:pt x="1723" y="14036"/>
                  <a:pt x="1639" y="14301"/>
                  <a:pt x="1761" y="14499"/>
                </a:cubicBezTo>
                <a:cubicBezTo>
                  <a:pt x="1845" y="14636"/>
                  <a:pt x="1999" y="14714"/>
                  <a:pt x="2153" y="14714"/>
                </a:cubicBezTo>
                <a:cubicBezTo>
                  <a:pt x="2231" y="14714"/>
                  <a:pt x="2313" y="14687"/>
                  <a:pt x="2384" y="14648"/>
                </a:cubicBezTo>
                <a:lnTo>
                  <a:pt x="3558" y="14019"/>
                </a:lnTo>
                <a:cubicBezTo>
                  <a:pt x="3771" y="13901"/>
                  <a:pt x="3841" y="13655"/>
                  <a:pt x="3719" y="13457"/>
                </a:cubicBezTo>
                <a:cubicBezTo>
                  <a:pt x="3595" y="13254"/>
                  <a:pt x="3312" y="13175"/>
                  <a:pt x="3096" y="13291"/>
                </a:cubicBezTo>
                <a:close/>
                <a:moveTo>
                  <a:pt x="18896" y="13291"/>
                </a:moveTo>
                <a:cubicBezTo>
                  <a:pt x="18682" y="13175"/>
                  <a:pt x="18400" y="13254"/>
                  <a:pt x="18273" y="13457"/>
                </a:cubicBezTo>
                <a:cubicBezTo>
                  <a:pt x="18150" y="13654"/>
                  <a:pt x="18238" y="13902"/>
                  <a:pt x="18451" y="14019"/>
                </a:cubicBezTo>
                <a:lnTo>
                  <a:pt x="19607" y="14648"/>
                </a:lnTo>
                <a:cubicBezTo>
                  <a:pt x="19678" y="14687"/>
                  <a:pt x="19763" y="14714"/>
                  <a:pt x="19839" y="14714"/>
                </a:cubicBezTo>
                <a:cubicBezTo>
                  <a:pt x="19994" y="14714"/>
                  <a:pt x="20145" y="14633"/>
                  <a:pt x="20230" y="14499"/>
                </a:cubicBezTo>
                <a:cubicBezTo>
                  <a:pt x="20355" y="14299"/>
                  <a:pt x="20286" y="14036"/>
                  <a:pt x="20070" y="13920"/>
                </a:cubicBezTo>
                <a:lnTo>
                  <a:pt x="18896" y="13291"/>
                </a:lnTo>
                <a:close/>
                <a:moveTo>
                  <a:pt x="10800" y="13771"/>
                </a:moveTo>
                <a:cubicBezTo>
                  <a:pt x="10183" y="13771"/>
                  <a:pt x="9679" y="14240"/>
                  <a:pt x="9679" y="14814"/>
                </a:cubicBezTo>
                <a:cubicBezTo>
                  <a:pt x="9679" y="15388"/>
                  <a:pt x="10183" y="15857"/>
                  <a:pt x="10800" y="15857"/>
                </a:cubicBezTo>
                <a:cubicBezTo>
                  <a:pt x="11417" y="15857"/>
                  <a:pt x="11921" y="15388"/>
                  <a:pt x="11921" y="14814"/>
                </a:cubicBezTo>
                <a:cubicBezTo>
                  <a:pt x="11921" y="14240"/>
                  <a:pt x="11417" y="13771"/>
                  <a:pt x="10800" y="13771"/>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38" name="Shape 24027"/>
          <p:cNvSpPr/>
          <p:nvPr/>
        </p:nvSpPr>
        <p:spPr>
          <a:xfrm>
            <a:off x="1897887" y="1770926"/>
            <a:ext cx="371810" cy="397634"/>
          </a:xfrm>
          <a:custGeom>
            <a:avLst/>
            <a:gdLst/>
            <a:ahLst/>
            <a:cxnLst>
              <a:cxn ang="0">
                <a:pos x="wd2" y="hd2"/>
              </a:cxn>
              <a:cxn ang="5400000">
                <a:pos x="wd2" y="hd2"/>
              </a:cxn>
              <a:cxn ang="10800000">
                <a:pos x="wd2" y="hd2"/>
              </a:cxn>
              <a:cxn ang="16200000">
                <a:pos x="wd2" y="hd2"/>
              </a:cxn>
            </a:cxnLst>
            <a:rect l="0" t="0" r="r" b="b"/>
            <a:pathLst>
              <a:path w="21600" h="21600" extrusionOk="0">
                <a:moveTo>
                  <a:pt x="16032" y="7407"/>
                </a:moveTo>
                <a:cubicBezTo>
                  <a:pt x="16815" y="7407"/>
                  <a:pt x="17396" y="7222"/>
                  <a:pt x="17396" y="7222"/>
                </a:cubicBezTo>
                <a:lnTo>
                  <a:pt x="17693" y="10697"/>
                </a:lnTo>
                <a:cubicBezTo>
                  <a:pt x="17693" y="10697"/>
                  <a:pt x="16909" y="10790"/>
                  <a:pt x="16227" y="10790"/>
                </a:cubicBezTo>
                <a:cubicBezTo>
                  <a:pt x="15544" y="10790"/>
                  <a:pt x="14661" y="10604"/>
                  <a:pt x="14661" y="10604"/>
                </a:cubicBezTo>
                <a:lnTo>
                  <a:pt x="13784" y="6855"/>
                </a:lnTo>
                <a:cubicBezTo>
                  <a:pt x="13784" y="6855"/>
                  <a:pt x="14954" y="7407"/>
                  <a:pt x="16032" y="7407"/>
                </a:cubicBezTo>
                <a:cubicBezTo>
                  <a:pt x="16032" y="7407"/>
                  <a:pt x="16032" y="7407"/>
                  <a:pt x="16032" y="7407"/>
                </a:cubicBezTo>
                <a:close/>
                <a:moveTo>
                  <a:pt x="9674" y="5668"/>
                </a:moveTo>
                <a:lnTo>
                  <a:pt x="10458" y="5668"/>
                </a:lnTo>
                <a:lnTo>
                  <a:pt x="11633" y="9872"/>
                </a:lnTo>
                <a:cubicBezTo>
                  <a:pt x="11633" y="9872"/>
                  <a:pt x="10753" y="9777"/>
                  <a:pt x="9872" y="9777"/>
                </a:cubicBezTo>
                <a:cubicBezTo>
                  <a:pt x="8990" y="9777"/>
                  <a:pt x="7723" y="10237"/>
                  <a:pt x="7723" y="10237"/>
                </a:cubicBezTo>
                <a:lnTo>
                  <a:pt x="6063" y="6308"/>
                </a:lnTo>
                <a:cubicBezTo>
                  <a:pt x="6063" y="6308"/>
                  <a:pt x="7723" y="5668"/>
                  <a:pt x="9674" y="5668"/>
                </a:cubicBezTo>
                <a:cubicBezTo>
                  <a:pt x="9674" y="5668"/>
                  <a:pt x="9674" y="5668"/>
                  <a:pt x="9674" y="5668"/>
                </a:cubicBezTo>
                <a:close/>
                <a:moveTo>
                  <a:pt x="16620" y="13803"/>
                </a:moveTo>
                <a:cubicBezTo>
                  <a:pt x="16194" y="13803"/>
                  <a:pt x="15845" y="13758"/>
                  <a:pt x="15503" y="13696"/>
                </a:cubicBezTo>
                <a:lnTo>
                  <a:pt x="14758" y="10697"/>
                </a:lnTo>
                <a:cubicBezTo>
                  <a:pt x="13777" y="10425"/>
                  <a:pt x="12315" y="9964"/>
                  <a:pt x="11633" y="9964"/>
                </a:cubicBezTo>
                <a:lnTo>
                  <a:pt x="12520" y="13013"/>
                </a:lnTo>
                <a:cubicBezTo>
                  <a:pt x="11998" y="12939"/>
                  <a:pt x="11398" y="12889"/>
                  <a:pt x="10655" y="12889"/>
                </a:cubicBezTo>
                <a:cubicBezTo>
                  <a:pt x="10034" y="12889"/>
                  <a:pt x="9426" y="13007"/>
                  <a:pt x="8848" y="13182"/>
                </a:cubicBezTo>
                <a:lnTo>
                  <a:pt x="7623" y="10237"/>
                </a:lnTo>
                <a:cubicBezTo>
                  <a:pt x="6651" y="10611"/>
                  <a:pt x="5614" y="11325"/>
                  <a:pt x="4918" y="11864"/>
                </a:cubicBezTo>
                <a:lnTo>
                  <a:pt x="3351" y="7686"/>
                </a:lnTo>
                <a:cubicBezTo>
                  <a:pt x="4777" y="6674"/>
                  <a:pt x="6158" y="6220"/>
                  <a:pt x="6158" y="6220"/>
                </a:cubicBezTo>
                <a:lnTo>
                  <a:pt x="4940" y="3371"/>
                </a:lnTo>
                <a:cubicBezTo>
                  <a:pt x="6012" y="2968"/>
                  <a:pt x="7331" y="2651"/>
                  <a:pt x="8892" y="2651"/>
                </a:cubicBezTo>
                <a:cubicBezTo>
                  <a:pt x="9160" y="2651"/>
                  <a:pt x="9392" y="2682"/>
                  <a:pt x="9631" y="2713"/>
                </a:cubicBezTo>
                <a:lnTo>
                  <a:pt x="10458" y="5662"/>
                </a:lnTo>
                <a:cubicBezTo>
                  <a:pt x="11341" y="5662"/>
                  <a:pt x="13784" y="6761"/>
                  <a:pt x="13784" y="6761"/>
                </a:cubicBezTo>
                <a:lnTo>
                  <a:pt x="13085" y="3893"/>
                </a:lnTo>
                <a:cubicBezTo>
                  <a:pt x="13889" y="4215"/>
                  <a:pt x="14718" y="4476"/>
                  <a:pt x="15837" y="4476"/>
                </a:cubicBezTo>
                <a:cubicBezTo>
                  <a:pt x="16285" y="4476"/>
                  <a:pt x="16733" y="4415"/>
                  <a:pt x="17172" y="4327"/>
                </a:cubicBezTo>
                <a:lnTo>
                  <a:pt x="17396" y="7222"/>
                </a:lnTo>
                <a:cubicBezTo>
                  <a:pt x="17396" y="7222"/>
                  <a:pt x="18433" y="6960"/>
                  <a:pt x="19744" y="6177"/>
                </a:cubicBezTo>
                <a:lnTo>
                  <a:pt x="19744" y="10058"/>
                </a:lnTo>
                <a:cubicBezTo>
                  <a:pt x="18653" y="10512"/>
                  <a:pt x="17690" y="10697"/>
                  <a:pt x="17690" y="10697"/>
                </a:cubicBezTo>
                <a:lnTo>
                  <a:pt x="17911" y="13677"/>
                </a:lnTo>
                <a:cubicBezTo>
                  <a:pt x="17506" y="13747"/>
                  <a:pt x="17071" y="13803"/>
                  <a:pt x="16620" y="13803"/>
                </a:cubicBezTo>
                <a:cubicBezTo>
                  <a:pt x="16620" y="13803"/>
                  <a:pt x="16620" y="13803"/>
                  <a:pt x="16620" y="13803"/>
                </a:cubicBezTo>
                <a:close/>
                <a:moveTo>
                  <a:pt x="21507" y="0"/>
                </a:moveTo>
                <a:lnTo>
                  <a:pt x="20037" y="1192"/>
                </a:lnTo>
                <a:cubicBezTo>
                  <a:pt x="20037" y="1192"/>
                  <a:pt x="17888" y="2837"/>
                  <a:pt x="15737" y="2837"/>
                </a:cubicBezTo>
                <a:cubicBezTo>
                  <a:pt x="14758" y="2837"/>
                  <a:pt x="13977" y="2471"/>
                  <a:pt x="13001" y="2105"/>
                </a:cubicBezTo>
                <a:cubicBezTo>
                  <a:pt x="11922" y="1651"/>
                  <a:pt x="10655" y="1006"/>
                  <a:pt x="8798" y="1006"/>
                </a:cubicBezTo>
                <a:cubicBezTo>
                  <a:pt x="3520" y="1006"/>
                  <a:pt x="487" y="4023"/>
                  <a:pt x="293" y="4203"/>
                </a:cubicBezTo>
                <a:lnTo>
                  <a:pt x="0" y="4483"/>
                </a:lnTo>
                <a:lnTo>
                  <a:pt x="5084" y="17826"/>
                </a:lnTo>
                <a:lnTo>
                  <a:pt x="5089" y="17819"/>
                </a:lnTo>
                <a:lnTo>
                  <a:pt x="6507" y="21600"/>
                </a:lnTo>
                <a:lnTo>
                  <a:pt x="8353" y="20992"/>
                </a:lnTo>
                <a:lnTo>
                  <a:pt x="6637" y="16422"/>
                </a:lnTo>
                <a:cubicBezTo>
                  <a:pt x="7433" y="15789"/>
                  <a:pt x="9136" y="14628"/>
                  <a:pt x="10850" y="14628"/>
                </a:cubicBezTo>
                <a:cubicBezTo>
                  <a:pt x="12315" y="14628"/>
                  <a:pt x="13190" y="14900"/>
                  <a:pt x="13977" y="15081"/>
                </a:cubicBezTo>
                <a:cubicBezTo>
                  <a:pt x="14758" y="15268"/>
                  <a:pt x="15541" y="15540"/>
                  <a:pt x="16713" y="15540"/>
                </a:cubicBezTo>
                <a:cubicBezTo>
                  <a:pt x="19057" y="15540"/>
                  <a:pt x="21013" y="14535"/>
                  <a:pt x="21109" y="14535"/>
                </a:cubicBezTo>
                <a:lnTo>
                  <a:pt x="21600" y="14261"/>
                </a:lnTo>
                <a:cubicBezTo>
                  <a:pt x="21600" y="14261"/>
                  <a:pt x="21507" y="0"/>
                  <a:pt x="21507" y="0"/>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39" name="Shape 24032"/>
          <p:cNvSpPr/>
          <p:nvPr/>
        </p:nvSpPr>
        <p:spPr>
          <a:xfrm>
            <a:off x="2008164" y="4135622"/>
            <a:ext cx="377276" cy="359878"/>
          </a:xfrm>
          <a:custGeom>
            <a:avLst/>
            <a:gdLst/>
            <a:ahLst/>
            <a:cxnLst>
              <a:cxn ang="0">
                <a:pos x="wd2" y="hd2"/>
              </a:cxn>
              <a:cxn ang="5400000">
                <a:pos x="wd2" y="hd2"/>
              </a:cxn>
              <a:cxn ang="10800000">
                <a:pos x="wd2" y="hd2"/>
              </a:cxn>
              <a:cxn ang="16200000">
                <a:pos x="wd2" y="hd2"/>
              </a:cxn>
            </a:cxnLst>
            <a:rect l="0" t="0" r="r" b="b"/>
            <a:pathLst>
              <a:path w="21341" h="21600" extrusionOk="0">
                <a:moveTo>
                  <a:pt x="10490" y="0"/>
                </a:moveTo>
                <a:cubicBezTo>
                  <a:pt x="8471" y="0"/>
                  <a:pt x="6838" y="1735"/>
                  <a:pt x="6838" y="3875"/>
                </a:cubicBezTo>
                <a:cubicBezTo>
                  <a:pt x="6838" y="6014"/>
                  <a:pt x="8471" y="7750"/>
                  <a:pt x="10490" y="7750"/>
                </a:cubicBezTo>
                <a:cubicBezTo>
                  <a:pt x="12504" y="7750"/>
                  <a:pt x="14141" y="6013"/>
                  <a:pt x="14141" y="3875"/>
                </a:cubicBezTo>
                <a:cubicBezTo>
                  <a:pt x="14141" y="1735"/>
                  <a:pt x="12504" y="0"/>
                  <a:pt x="10490" y="0"/>
                </a:cubicBezTo>
                <a:close/>
                <a:moveTo>
                  <a:pt x="10490" y="618"/>
                </a:moveTo>
                <a:cubicBezTo>
                  <a:pt x="12184" y="618"/>
                  <a:pt x="13559" y="2076"/>
                  <a:pt x="13559" y="3875"/>
                </a:cubicBezTo>
                <a:cubicBezTo>
                  <a:pt x="13559" y="5673"/>
                  <a:pt x="12184" y="7131"/>
                  <a:pt x="10490" y="7131"/>
                </a:cubicBezTo>
                <a:cubicBezTo>
                  <a:pt x="8792" y="7131"/>
                  <a:pt x="7420" y="5673"/>
                  <a:pt x="7420" y="3875"/>
                </a:cubicBezTo>
                <a:cubicBezTo>
                  <a:pt x="7420" y="2076"/>
                  <a:pt x="8792" y="618"/>
                  <a:pt x="10490" y="618"/>
                </a:cubicBezTo>
                <a:close/>
                <a:moveTo>
                  <a:pt x="10820" y="1319"/>
                </a:moveTo>
                <a:lnTo>
                  <a:pt x="10820" y="1917"/>
                </a:lnTo>
                <a:cubicBezTo>
                  <a:pt x="10326" y="2044"/>
                  <a:pt x="10004" y="2442"/>
                  <a:pt x="10004" y="2947"/>
                </a:cubicBezTo>
                <a:cubicBezTo>
                  <a:pt x="10003" y="3573"/>
                  <a:pt x="10499" y="3861"/>
                  <a:pt x="10975" y="4060"/>
                </a:cubicBezTo>
                <a:cubicBezTo>
                  <a:pt x="11389" y="4238"/>
                  <a:pt x="11480" y="4409"/>
                  <a:pt x="11480" y="4617"/>
                </a:cubicBezTo>
                <a:cubicBezTo>
                  <a:pt x="11480" y="4735"/>
                  <a:pt x="11434" y="4831"/>
                  <a:pt x="11364" y="4905"/>
                </a:cubicBezTo>
                <a:cubicBezTo>
                  <a:pt x="11154" y="5130"/>
                  <a:pt x="10613" y="5059"/>
                  <a:pt x="10276" y="4823"/>
                </a:cubicBezTo>
                <a:lnTo>
                  <a:pt x="10159" y="4720"/>
                </a:lnTo>
                <a:lnTo>
                  <a:pt x="9946" y="5359"/>
                </a:lnTo>
                <a:lnTo>
                  <a:pt x="10023" y="5421"/>
                </a:lnTo>
                <a:cubicBezTo>
                  <a:pt x="10213" y="5565"/>
                  <a:pt x="10488" y="5662"/>
                  <a:pt x="10781" y="5689"/>
                </a:cubicBezTo>
                <a:lnTo>
                  <a:pt x="10781" y="6266"/>
                </a:lnTo>
                <a:lnTo>
                  <a:pt x="11364" y="6266"/>
                </a:lnTo>
                <a:lnTo>
                  <a:pt x="11364" y="5647"/>
                </a:lnTo>
                <a:cubicBezTo>
                  <a:pt x="11876" y="5520"/>
                  <a:pt x="12218" y="5104"/>
                  <a:pt x="12218" y="4576"/>
                </a:cubicBezTo>
                <a:cubicBezTo>
                  <a:pt x="12217" y="4039"/>
                  <a:pt x="11941" y="3676"/>
                  <a:pt x="11305" y="3401"/>
                </a:cubicBezTo>
                <a:cubicBezTo>
                  <a:pt x="10823" y="3184"/>
                  <a:pt x="10742" y="3083"/>
                  <a:pt x="10742" y="2886"/>
                </a:cubicBezTo>
                <a:cubicBezTo>
                  <a:pt x="10742" y="2716"/>
                  <a:pt x="10824" y="2515"/>
                  <a:pt x="11169" y="2515"/>
                </a:cubicBezTo>
                <a:cubicBezTo>
                  <a:pt x="11486" y="2515"/>
                  <a:pt x="11692" y="2639"/>
                  <a:pt x="11791" y="2700"/>
                </a:cubicBezTo>
                <a:lnTo>
                  <a:pt x="11908" y="2762"/>
                </a:lnTo>
                <a:lnTo>
                  <a:pt x="12121" y="2144"/>
                </a:lnTo>
                <a:lnTo>
                  <a:pt x="12044" y="2082"/>
                </a:lnTo>
                <a:cubicBezTo>
                  <a:pt x="11849" y="1964"/>
                  <a:pt x="11636" y="1899"/>
                  <a:pt x="11402" y="1876"/>
                </a:cubicBezTo>
                <a:lnTo>
                  <a:pt x="11402" y="1319"/>
                </a:lnTo>
                <a:lnTo>
                  <a:pt x="10820" y="1319"/>
                </a:lnTo>
                <a:close/>
                <a:moveTo>
                  <a:pt x="15249" y="5936"/>
                </a:moveTo>
                <a:cubicBezTo>
                  <a:pt x="13696" y="5936"/>
                  <a:pt x="12432" y="7279"/>
                  <a:pt x="12432" y="8924"/>
                </a:cubicBezTo>
                <a:cubicBezTo>
                  <a:pt x="12432" y="10573"/>
                  <a:pt x="13696" y="11913"/>
                  <a:pt x="15249" y="11913"/>
                </a:cubicBezTo>
                <a:cubicBezTo>
                  <a:pt x="16801" y="11913"/>
                  <a:pt x="18065" y="10573"/>
                  <a:pt x="18065" y="8924"/>
                </a:cubicBezTo>
                <a:cubicBezTo>
                  <a:pt x="18065" y="7279"/>
                  <a:pt x="16801" y="5936"/>
                  <a:pt x="15249" y="5936"/>
                </a:cubicBezTo>
                <a:close/>
                <a:moveTo>
                  <a:pt x="15249" y="6472"/>
                </a:moveTo>
                <a:cubicBezTo>
                  <a:pt x="15464" y="6472"/>
                  <a:pt x="15653" y="6537"/>
                  <a:pt x="15851" y="6595"/>
                </a:cubicBezTo>
                <a:lnTo>
                  <a:pt x="15598" y="6595"/>
                </a:lnTo>
                <a:lnTo>
                  <a:pt x="15598" y="7049"/>
                </a:lnTo>
                <a:cubicBezTo>
                  <a:pt x="15227" y="7155"/>
                  <a:pt x="14977" y="7466"/>
                  <a:pt x="14977" y="7853"/>
                </a:cubicBezTo>
                <a:cubicBezTo>
                  <a:pt x="14977" y="8347"/>
                  <a:pt x="15363" y="8583"/>
                  <a:pt x="15734" y="8739"/>
                </a:cubicBezTo>
                <a:cubicBezTo>
                  <a:pt x="16035" y="8868"/>
                  <a:pt x="16086" y="8981"/>
                  <a:pt x="16084" y="9131"/>
                </a:cubicBezTo>
                <a:cubicBezTo>
                  <a:pt x="16084" y="9210"/>
                  <a:pt x="16071" y="9287"/>
                  <a:pt x="16026" y="9337"/>
                </a:cubicBezTo>
                <a:cubicBezTo>
                  <a:pt x="15873" y="9495"/>
                  <a:pt x="15477" y="9448"/>
                  <a:pt x="15229" y="9275"/>
                </a:cubicBezTo>
                <a:lnTo>
                  <a:pt x="15093" y="9172"/>
                </a:lnTo>
                <a:lnTo>
                  <a:pt x="14918" y="9708"/>
                </a:lnTo>
                <a:lnTo>
                  <a:pt x="14996" y="9769"/>
                </a:lnTo>
                <a:cubicBezTo>
                  <a:pt x="15139" y="9877"/>
                  <a:pt x="15341" y="9951"/>
                  <a:pt x="15559" y="9976"/>
                </a:cubicBezTo>
                <a:lnTo>
                  <a:pt x="15559" y="10429"/>
                </a:lnTo>
                <a:lnTo>
                  <a:pt x="16064" y="10429"/>
                </a:lnTo>
                <a:lnTo>
                  <a:pt x="16064" y="9955"/>
                </a:lnTo>
                <a:cubicBezTo>
                  <a:pt x="16455" y="9849"/>
                  <a:pt x="16706" y="9521"/>
                  <a:pt x="16706" y="9110"/>
                </a:cubicBezTo>
                <a:cubicBezTo>
                  <a:pt x="16706" y="8572"/>
                  <a:pt x="16335" y="8323"/>
                  <a:pt x="16006" y="8182"/>
                </a:cubicBezTo>
                <a:cubicBezTo>
                  <a:pt x="15655" y="8023"/>
                  <a:pt x="15598" y="7948"/>
                  <a:pt x="15598" y="7811"/>
                </a:cubicBezTo>
                <a:cubicBezTo>
                  <a:pt x="15598" y="7645"/>
                  <a:pt x="15699" y="7564"/>
                  <a:pt x="15890" y="7564"/>
                </a:cubicBezTo>
                <a:cubicBezTo>
                  <a:pt x="16123" y="7564"/>
                  <a:pt x="16257" y="7659"/>
                  <a:pt x="16336" y="7708"/>
                </a:cubicBezTo>
                <a:lnTo>
                  <a:pt x="16472" y="7770"/>
                </a:lnTo>
                <a:lnTo>
                  <a:pt x="16647" y="7234"/>
                </a:lnTo>
                <a:lnTo>
                  <a:pt x="16570" y="7193"/>
                </a:lnTo>
                <a:cubicBezTo>
                  <a:pt x="16427" y="7106"/>
                  <a:pt x="16276" y="7048"/>
                  <a:pt x="16103" y="7028"/>
                </a:cubicBezTo>
                <a:lnTo>
                  <a:pt x="16103" y="6657"/>
                </a:lnTo>
                <a:cubicBezTo>
                  <a:pt x="16952" y="7022"/>
                  <a:pt x="17560" y="7894"/>
                  <a:pt x="17560" y="8924"/>
                </a:cubicBezTo>
                <a:cubicBezTo>
                  <a:pt x="17560" y="10279"/>
                  <a:pt x="16524" y="11377"/>
                  <a:pt x="15249" y="11377"/>
                </a:cubicBezTo>
                <a:cubicBezTo>
                  <a:pt x="13971" y="11377"/>
                  <a:pt x="12937" y="10279"/>
                  <a:pt x="12937" y="8924"/>
                </a:cubicBezTo>
                <a:cubicBezTo>
                  <a:pt x="12937" y="7570"/>
                  <a:pt x="13971" y="6472"/>
                  <a:pt x="15249" y="6472"/>
                </a:cubicBezTo>
                <a:close/>
                <a:moveTo>
                  <a:pt x="0" y="11872"/>
                </a:moveTo>
                <a:lnTo>
                  <a:pt x="0" y="21600"/>
                </a:lnTo>
                <a:lnTo>
                  <a:pt x="4254" y="21600"/>
                </a:lnTo>
                <a:lnTo>
                  <a:pt x="4254" y="20405"/>
                </a:lnTo>
                <a:lnTo>
                  <a:pt x="5886" y="21188"/>
                </a:lnTo>
                <a:cubicBezTo>
                  <a:pt x="6191" y="21335"/>
                  <a:pt x="6523" y="21415"/>
                  <a:pt x="6857" y="21415"/>
                </a:cubicBezTo>
                <a:lnTo>
                  <a:pt x="12179" y="21415"/>
                </a:lnTo>
                <a:cubicBezTo>
                  <a:pt x="15768" y="21415"/>
                  <a:pt x="18777" y="18433"/>
                  <a:pt x="20726" y="16200"/>
                </a:cubicBezTo>
                <a:cubicBezTo>
                  <a:pt x="21600" y="15200"/>
                  <a:pt x="21533" y="13644"/>
                  <a:pt x="20591" y="12717"/>
                </a:cubicBezTo>
                <a:cubicBezTo>
                  <a:pt x="20158" y="12293"/>
                  <a:pt x="19606" y="12057"/>
                  <a:pt x="19017" y="12057"/>
                </a:cubicBezTo>
                <a:cubicBezTo>
                  <a:pt x="18370" y="12057"/>
                  <a:pt x="17748" y="12337"/>
                  <a:pt x="17308" y="12840"/>
                </a:cubicBezTo>
                <a:cubicBezTo>
                  <a:pt x="16091" y="14235"/>
                  <a:pt x="14961" y="15258"/>
                  <a:pt x="13986" y="15850"/>
                </a:cubicBezTo>
                <a:cubicBezTo>
                  <a:pt x="14196" y="15481"/>
                  <a:pt x="14334" y="15033"/>
                  <a:pt x="14336" y="14572"/>
                </a:cubicBezTo>
                <a:cubicBezTo>
                  <a:pt x="14342" y="13208"/>
                  <a:pt x="13289" y="12084"/>
                  <a:pt x="12005" y="12078"/>
                </a:cubicBezTo>
                <a:lnTo>
                  <a:pt x="5905" y="12078"/>
                </a:lnTo>
                <a:cubicBezTo>
                  <a:pt x="5387" y="12078"/>
                  <a:pt x="4890" y="12249"/>
                  <a:pt x="4487" y="12573"/>
                </a:cubicBezTo>
                <a:lnTo>
                  <a:pt x="4254" y="12758"/>
                </a:lnTo>
                <a:lnTo>
                  <a:pt x="4254" y="11872"/>
                </a:lnTo>
                <a:lnTo>
                  <a:pt x="0" y="11872"/>
                </a:lnTo>
                <a:close/>
                <a:moveTo>
                  <a:pt x="19017" y="12799"/>
                </a:moveTo>
                <a:cubicBezTo>
                  <a:pt x="19430" y="12799"/>
                  <a:pt x="19822" y="12955"/>
                  <a:pt x="20124" y="13253"/>
                </a:cubicBezTo>
                <a:cubicBezTo>
                  <a:pt x="20785" y="13902"/>
                  <a:pt x="20813" y="15005"/>
                  <a:pt x="20202" y="15705"/>
                </a:cubicBezTo>
                <a:cubicBezTo>
                  <a:pt x="18341" y="17837"/>
                  <a:pt x="15494" y="20673"/>
                  <a:pt x="12179" y="20673"/>
                </a:cubicBezTo>
                <a:lnTo>
                  <a:pt x="6857" y="20673"/>
                </a:lnTo>
                <a:cubicBezTo>
                  <a:pt x="6623" y="20673"/>
                  <a:pt x="6391" y="20610"/>
                  <a:pt x="6177" y="20508"/>
                </a:cubicBezTo>
                <a:lnTo>
                  <a:pt x="4468" y="19683"/>
                </a:lnTo>
                <a:cubicBezTo>
                  <a:pt x="4427" y="19663"/>
                  <a:pt x="4307" y="19645"/>
                  <a:pt x="4254" y="19621"/>
                </a:cubicBezTo>
                <a:lnTo>
                  <a:pt x="4254" y="13686"/>
                </a:lnTo>
                <a:lnTo>
                  <a:pt x="4915" y="13170"/>
                </a:lnTo>
                <a:cubicBezTo>
                  <a:pt x="5197" y="12944"/>
                  <a:pt x="5551" y="12820"/>
                  <a:pt x="5905" y="12820"/>
                </a:cubicBezTo>
                <a:lnTo>
                  <a:pt x="12005" y="12820"/>
                </a:lnTo>
                <a:cubicBezTo>
                  <a:pt x="12904" y="12823"/>
                  <a:pt x="13641" y="13617"/>
                  <a:pt x="13636" y="14572"/>
                </a:cubicBezTo>
                <a:cubicBezTo>
                  <a:pt x="13632" y="15522"/>
                  <a:pt x="12900" y="16282"/>
                  <a:pt x="12005" y="16282"/>
                </a:cubicBezTo>
                <a:lnTo>
                  <a:pt x="6896" y="16282"/>
                </a:lnTo>
                <a:cubicBezTo>
                  <a:pt x="6167" y="16282"/>
                  <a:pt x="6095" y="17210"/>
                  <a:pt x="6643" y="17210"/>
                </a:cubicBezTo>
                <a:lnTo>
                  <a:pt x="12179" y="17210"/>
                </a:lnTo>
                <a:cubicBezTo>
                  <a:pt x="13688" y="17210"/>
                  <a:pt x="15580" y="15913"/>
                  <a:pt x="17813" y="13356"/>
                </a:cubicBezTo>
                <a:cubicBezTo>
                  <a:pt x="18120" y="13003"/>
                  <a:pt x="18564" y="12799"/>
                  <a:pt x="19017" y="12799"/>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40" name="Shape 24053"/>
          <p:cNvSpPr/>
          <p:nvPr/>
        </p:nvSpPr>
        <p:spPr>
          <a:xfrm>
            <a:off x="2930436" y="2855081"/>
            <a:ext cx="386322" cy="397638"/>
          </a:xfrm>
          <a:custGeom>
            <a:avLst/>
            <a:gdLst/>
            <a:ahLst/>
            <a:cxnLst>
              <a:cxn ang="0">
                <a:pos x="wd2" y="hd2"/>
              </a:cxn>
              <a:cxn ang="5400000">
                <a:pos x="wd2" y="hd2"/>
              </a:cxn>
              <a:cxn ang="10800000">
                <a:pos x="wd2" y="hd2"/>
              </a:cxn>
              <a:cxn ang="16200000">
                <a:pos x="wd2" y="hd2"/>
              </a:cxn>
            </a:cxnLst>
            <a:rect l="0" t="0" r="r" b="b"/>
            <a:pathLst>
              <a:path w="21275" h="21600" extrusionOk="0">
                <a:moveTo>
                  <a:pt x="7465" y="21252"/>
                </a:moveTo>
                <a:cubicBezTo>
                  <a:pt x="11714" y="13935"/>
                  <a:pt x="11714" y="13935"/>
                  <a:pt x="11714" y="13935"/>
                </a:cubicBezTo>
                <a:cubicBezTo>
                  <a:pt x="11006" y="13239"/>
                  <a:pt x="11006" y="13239"/>
                  <a:pt x="11006" y="13239"/>
                </a:cubicBezTo>
                <a:cubicBezTo>
                  <a:pt x="10298" y="13935"/>
                  <a:pt x="9590" y="14284"/>
                  <a:pt x="8527" y="14284"/>
                </a:cubicBezTo>
                <a:cubicBezTo>
                  <a:pt x="7465" y="14284"/>
                  <a:pt x="6757" y="13935"/>
                  <a:pt x="6049" y="13239"/>
                </a:cubicBezTo>
                <a:cubicBezTo>
                  <a:pt x="4986" y="14284"/>
                  <a:pt x="4986" y="14284"/>
                  <a:pt x="4986" y="14284"/>
                </a:cubicBezTo>
                <a:cubicBezTo>
                  <a:pt x="3216" y="14284"/>
                  <a:pt x="3216" y="14284"/>
                  <a:pt x="3216" y="14284"/>
                </a:cubicBezTo>
                <a:cubicBezTo>
                  <a:pt x="2508" y="14284"/>
                  <a:pt x="1800" y="14284"/>
                  <a:pt x="1445" y="14981"/>
                </a:cubicBezTo>
                <a:cubicBezTo>
                  <a:pt x="-325" y="16723"/>
                  <a:pt x="29" y="20206"/>
                  <a:pt x="29" y="21252"/>
                </a:cubicBezTo>
                <a:lnTo>
                  <a:pt x="7465" y="21252"/>
                </a:lnTo>
                <a:close/>
                <a:moveTo>
                  <a:pt x="4632" y="9755"/>
                </a:moveTo>
                <a:cubicBezTo>
                  <a:pt x="4986" y="10800"/>
                  <a:pt x="5341" y="11497"/>
                  <a:pt x="6049" y="12194"/>
                </a:cubicBezTo>
                <a:cubicBezTo>
                  <a:pt x="6049" y="12542"/>
                  <a:pt x="6049" y="12542"/>
                  <a:pt x="6403" y="12542"/>
                </a:cubicBezTo>
                <a:cubicBezTo>
                  <a:pt x="6403" y="12890"/>
                  <a:pt x="6757" y="12890"/>
                  <a:pt x="7111" y="12890"/>
                </a:cubicBezTo>
                <a:cubicBezTo>
                  <a:pt x="7465" y="13239"/>
                  <a:pt x="7819" y="13239"/>
                  <a:pt x="8527" y="13239"/>
                </a:cubicBezTo>
                <a:cubicBezTo>
                  <a:pt x="8882" y="13239"/>
                  <a:pt x="9590" y="13239"/>
                  <a:pt x="9944" y="12890"/>
                </a:cubicBezTo>
                <a:cubicBezTo>
                  <a:pt x="10298" y="12890"/>
                  <a:pt x="10298" y="12890"/>
                  <a:pt x="10652" y="12542"/>
                </a:cubicBezTo>
                <a:cubicBezTo>
                  <a:pt x="10652" y="12542"/>
                  <a:pt x="11006" y="12542"/>
                  <a:pt x="11006" y="12194"/>
                </a:cubicBezTo>
                <a:cubicBezTo>
                  <a:pt x="11714" y="11497"/>
                  <a:pt x="12068" y="10800"/>
                  <a:pt x="12068" y="9755"/>
                </a:cubicBezTo>
                <a:cubicBezTo>
                  <a:pt x="12068" y="9755"/>
                  <a:pt x="12068" y="9755"/>
                  <a:pt x="12068" y="9755"/>
                </a:cubicBezTo>
                <a:cubicBezTo>
                  <a:pt x="12777" y="9755"/>
                  <a:pt x="13485" y="9058"/>
                  <a:pt x="13485" y="8361"/>
                </a:cubicBezTo>
                <a:cubicBezTo>
                  <a:pt x="13485" y="8013"/>
                  <a:pt x="13131" y="7665"/>
                  <a:pt x="12777" y="7316"/>
                </a:cubicBezTo>
                <a:cubicBezTo>
                  <a:pt x="4278" y="7316"/>
                  <a:pt x="4278" y="7316"/>
                  <a:pt x="4278" y="7316"/>
                </a:cubicBezTo>
                <a:cubicBezTo>
                  <a:pt x="3924" y="7665"/>
                  <a:pt x="3570" y="8013"/>
                  <a:pt x="3570" y="8361"/>
                </a:cubicBezTo>
                <a:cubicBezTo>
                  <a:pt x="3924" y="9058"/>
                  <a:pt x="4278" y="9755"/>
                  <a:pt x="4632" y="9755"/>
                </a:cubicBezTo>
                <a:close/>
                <a:moveTo>
                  <a:pt x="6757" y="1742"/>
                </a:moveTo>
                <a:cubicBezTo>
                  <a:pt x="5341" y="2090"/>
                  <a:pt x="4278" y="3484"/>
                  <a:pt x="3924" y="4877"/>
                </a:cubicBezTo>
                <a:cubicBezTo>
                  <a:pt x="3924" y="4877"/>
                  <a:pt x="3924" y="4877"/>
                  <a:pt x="3924" y="4877"/>
                </a:cubicBezTo>
                <a:cubicBezTo>
                  <a:pt x="3216" y="4877"/>
                  <a:pt x="3216" y="4877"/>
                  <a:pt x="3216" y="4877"/>
                </a:cubicBezTo>
                <a:cubicBezTo>
                  <a:pt x="3216" y="6619"/>
                  <a:pt x="3216" y="6619"/>
                  <a:pt x="3216" y="6619"/>
                </a:cubicBezTo>
                <a:cubicBezTo>
                  <a:pt x="13485" y="6619"/>
                  <a:pt x="13485" y="6619"/>
                  <a:pt x="13485" y="6619"/>
                </a:cubicBezTo>
                <a:cubicBezTo>
                  <a:pt x="13485" y="4877"/>
                  <a:pt x="13485" y="4877"/>
                  <a:pt x="13485" y="4877"/>
                </a:cubicBezTo>
                <a:cubicBezTo>
                  <a:pt x="12777" y="4877"/>
                  <a:pt x="12777" y="4877"/>
                  <a:pt x="12777" y="4877"/>
                </a:cubicBezTo>
                <a:cubicBezTo>
                  <a:pt x="12777" y="4877"/>
                  <a:pt x="12777" y="4877"/>
                  <a:pt x="12777" y="4877"/>
                </a:cubicBezTo>
                <a:cubicBezTo>
                  <a:pt x="12423" y="3484"/>
                  <a:pt x="11360" y="2090"/>
                  <a:pt x="10298" y="1742"/>
                </a:cubicBezTo>
                <a:cubicBezTo>
                  <a:pt x="10298" y="4877"/>
                  <a:pt x="10298" y="4877"/>
                  <a:pt x="10298" y="4877"/>
                </a:cubicBezTo>
                <a:cubicBezTo>
                  <a:pt x="10298" y="4877"/>
                  <a:pt x="9944" y="5226"/>
                  <a:pt x="9944" y="5226"/>
                </a:cubicBezTo>
                <a:cubicBezTo>
                  <a:pt x="9944" y="5574"/>
                  <a:pt x="9590" y="5923"/>
                  <a:pt x="9236" y="5923"/>
                </a:cubicBezTo>
                <a:cubicBezTo>
                  <a:pt x="7465" y="5923"/>
                  <a:pt x="7465" y="5923"/>
                  <a:pt x="7465" y="5923"/>
                </a:cubicBezTo>
                <a:cubicBezTo>
                  <a:pt x="7111" y="5923"/>
                  <a:pt x="7111" y="5574"/>
                  <a:pt x="6757" y="5226"/>
                </a:cubicBezTo>
                <a:cubicBezTo>
                  <a:pt x="6757" y="5226"/>
                  <a:pt x="6757" y="5226"/>
                  <a:pt x="6757" y="4877"/>
                </a:cubicBezTo>
                <a:cubicBezTo>
                  <a:pt x="6757" y="4877"/>
                  <a:pt x="6757" y="4877"/>
                  <a:pt x="6757" y="4877"/>
                </a:cubicBezTo>
                <a:lnTo>
                  <a:pt x="6757" y="1742"/>
                </a:lnTo>
                <a:close/>
                <a:moveTo>
                  <a:pt x="7465" y="5574"/>
                </a:moveTo>
                <a:cubicBezTo>
                  <a:pt x="9236" y="5574"/>
                  <a:pt x="9236" y="5574"/>
                  <a:pt x="9236" y="5574"/>
                </a:cubicBezTo>
                <a:cubicBezTo>
                  <a:pt x="9236" y="5574"/>
                  <a:pt x="9590" y="5226"/>
                  <a:pt x="9590" y="5226"/>
                </a:cubicBezTo>
                <a:cubicBezTo>
                  <a:pt x="9590" y="4877"/>
                  <a:pt x="9590" y="4877"/>
                  <a:pt x="9590" y="4877"/>
                </a:cubicBezTo>
                <a:cubicBezTo>
                  <a:pt x="9590" y="697"/>
                  <a:pt x="9590" y="697"/>
                  <a:pt x="9590" y="697"/>
                </a:cubicBezTo>
                <a:cubicBezTo>
                  <a:pt x="9590" y="697"/>
                  <a:pt x="9590" y="697"/>
                  <a:pt x="9590" y="697"/>
                </a:cubicBezTo>
                <a:cubicBezTo>
                  <a:pt x="9590" y="348"/>
                  <a:pt x="9236" y="0"/>
                  <a:pt x="8882" y="0"/>
                </a:cubicBezTo>
                <a:cubicBezTo>
                  <a:pt x="7465" y="0"/>
                  <a:pt x="7465" y="0"/>
                  <a:pt x="7465" y="0"/>
                </a:cubicBezTo>
                <a:cubicBezTo>
                  <a:pt x="7465" y="0"/>
                  <a:pt x="7111" y="348"/>
                  <a:pt x="7111" y="697"/>
                </a:cubicBezTo>
                <a:cubicBezTo>
                  <a:pt x="7111" y="697"/>
                  <a:pt x="7111" y="697"/>
                  <a:pt x="7111" y="697"/>
                </a:cubicBezTo>
                <a:cubicBezTo>
                  <a:pt x="7111" y="4877"/>
                  <a:pt x="7111" y="4877"/>
                  <a:pt x="7111" y="4877"/>
                </a:cubicBezTo>
                <a:cubicBezTo>
                  <a:pt x="7111" y="4877"/>
                  <a:pt x="7111" y="5226"/>
                  <a:pt x="7111" y="5226"/>
                </a:cubicBezTo>
                <a:cubicBezTo>
                  <a:pt x="7111" y="5226"/>
                  <a:pt x="7465" y="5574"/>
                  <a:pt x="7465" y="5574"/>
                </a:cubicBezTo>
                <a:close/>
                <a:moveTo>
                  <a:pt x="14193" y="18465"/>
                </a:moveTo>
                <a:cubicBezTo>
                  <a:pt x="15609" y="18465"/>
                  <a:pt x="15609" y="18465"/>
                  <a:pt x="15609" y="18465"/>
                </a:cubicBezTo>
                <a:cubicBezTo>
                  <a:pt x="15964" y="16026"/>
                  <a:pt x="15964" y="16026"/>
                  <a:pt x="15964" y="16026"/>
                </a:cubicBezTo>
                <a:cubicBezTo>
                  <a:pt x="15964" y="15329"/>
                  <a:pt x="15964" y="15329"/>
                  <a:pt x="15964" y="15329"/>
                </a:cubicBezTo>
                <a:cubicBezTo>
                  <a:pt x="15964" y="14981"/>
                  <a:pt x="15964" y="14981"/>
                  <a:pt x="15964" y="14981"/>
                </a:cubicBezTo>
                <a:cubicBezTo>
                  <a:pt x="13839" y="14981"/>
                  <a:pt x="13839" y="14981"/>
                  <a:pt x="13839" y="14981"/>
                </a:cubicBezTo>
                <a:lnTo>
                  <a:pt x="14193" y="18465"/>
                </a:lnTo>
                <a:close/>
                <a:moveTo>
                  <a:pt x="13839" y="18813"/>
                </a:moveTo>
                <a:cubicBezTo>
                  <a:pt x="15964" y="18813"/>
                  <a:pt x="15964" y="18813"/>
                  <a:pt x="15964" y="18813"/>
                </a:cubicBezTo>
                <a:cubicBezTo>
                  <a:pt x="15964" y="20555"/>
                  <a:pt x="15964" y="20555"/>
                  <a:pt x="15964" y="20555"/>
                </a:cubicBezTo>
                <a:cubicBezTo>
                  <a:pt x="13839" y="20555"/>
                  <a:pt x="13839" y="20555"/>
                  <a:pt x="13839" y="20555"/>
                </a:cubicBezTo>
                <a:lnTo>
                  <a:pt x="13839" y="18813"/>
                </a:lnTo>
                <a:close/>
                <a:moveTo>
                  <a:pt x="14901" y="10452"/>
                </a:moveTo>
                <a:cubicBezTo>
                  <a:pt x="14547" y="10452"/>
                  <a:pt x="14547" y="10452"/>
                  <a:pt x="14547" y="10800"/>
                </a:cubicBezTo>
                <a:cubicBezTo>
                  <a:pt x="12777" y="13239"/>
                  <a:pt x="12777" y="13239"/>
                  <a:pt x="12777" y="13239"/>
                </a:cubicBezTo>
                <a:cubicBezTo>
                  <a:pt x="12777" y="13587"/>
                  <a:pt x="12777" y="13587"/>
                  <a:pt x="12777" y="13587"/>
                </a:cubicBezTo>
                <a:cubicBezTo>
                  <a:pt x="12423" y="14284"/>
                  <a:pt x="12423" y="14284"/>
                  <a:pt x="12423" y="14284"/>
                </a:cubicBezTo>
                <a:cubicBezTo>
                  <a:pt x="8527" y="21252"/>
                  <a:pt x="8527" y="21252"/>
                  <a:pt x="8527" y="21252"/>
                </a:cubicBezTo>
                <a:cubicBezTo>
                  <a:pt x="8527" y="21252"/>
                  <a:pt x="8173" y="21252"/>
                  <a:pt x="8173" y="21252"/>
                </a:cubicBezTo>
                <a:cubicBezTo>
                  <a:pt x="8173" y="21252"/>
                  <a:pt x="8527" y="21600"/>
                  <a:pt x="8527" y="21600"/>
                </a:cubicBezTo>
                <a:cubicBezTo>
                  <a:pt x="8527" y="21600"/>
                  <a:pt x="8527" y="21600"/>
                  <a:pt x="8882" y="21600"/>
                </a:cubicBezTo>
                <a:cubicBezTo>
                  <a:pt x="20921" y="21600"/>
                  <a:pt x="20921" y="21600"/>
                  <a:pt x="20921" y="21600"/>
                </a:cubicBezTo>
                <a:cubicBezTo>
                  <a:pt x="21275" y="21600"/>
                  <a:pt x="21275" y="21600"/>
                  <a:pt x="21275" y="21252"/>
                </a:cubicBezTo>
                <a:cubicBezTo>
                  <a:pt x="21275" y="21252"/>
                  <a:pt x="21275" y="21252"/>
                  <a:pt x="21275" y="21252"/>
                </a:cubicBezTo>
                <a:cubicBezTo>
                  <a:pt x="15255" y="10800"/>
                  <a:pt x="15255" y="10800"/>
                  <a:pt x="15255" y="10800"/>
                </a:cubicBezTo>
                <a:cubicBezTo>
                  <a:pt x="15255" y="10452"/>
                  <a:pt x="14901" y="10452"/>
                  <a:pt x="14901" y="10452"/>
                </a:cubicBezTo>
                <a:close/>
                <a:moveTo>
                  <a:pt x="17380" y="20903"/>
                </a:moveTo>
                <a:cubicBezTo>
                  <a:pt x="9590" y="20903"/>
                  <a:pt x="9590" y="20903"/>
                  <a:pt x="9590" y="20903"/>
                </a:cubicBezTo>
                <a:cubicBezTo>
                  <a:pt x="13485" y="14284"/>
                  <a:pt x="13485" y="14284"/>
                  <a:pt x="13485" y="14284"/>
                </a:cubicBezTo>
                <a:cubicBezTo>
                  <a:pt x="13485" y="13935"/>
                  <a:pt x="13485" y="13935"/>
                  <a:pt x="13485" y="13935"/>
                </a:cubicBezTo>
                <a:cubicBezTo>
                  <a:pt x="13839" y="13239"/>
                  <a:pt x="13839" y="13239"/>
                  <a:pt x="13839" y="13239"/>
                </a:cubicBezTo>
                <a:cubicBezTo>
                  <a:pt x="14901" y="11845"/>
                  <a:pt x="14901" y="11845"/>
                  <a:pt x="14901" y="11845"/>
                </a:cubicBezTo>
                <a:cubicBezTo>
                  <a:pt x="20213" y="20903"/>
                  <a:pt x="20213" y="20903"/>
                  <a:pt x="20213" y="20903"/>
                </a:cubicBezTo>
                <a:lnTo>
                  <a:pt x="17380" y="20903"/>
                </a:lnTo>
                <a:close/>
                <a:moveTo>
                  <a:pt x="17380" y="20903"/>
                </a:moveTo>
                <a:cubicBezTo>
                  <a:pt x="17380" y="20903"/>
                  <a:pt x="17380" y="20903"/>
                  <a:pt x="17380" y="20903"/>
                </a:cubicBezTo>
              </a:path>
            </a:pathLst>
          </a:custGeom>
          <a:solidFill>
            <a:schemeClr val="bg1"/>
          </a:solidFill>
          <a:ln w="12700">
            <a:miter lim="400000"/>
          </a:ln>
        </p:spPr>
        <p:txBody>
          <a:bodyPr lIns="17145" rIns="17145"/>
          <a:lstStyle/>
          <a:p>
            <a:pPr defTabSz="342900">
              <a:defRPr sz="2100">
                <a:latin typeface="Gill Sans"/>
                <a:ea typeface="Gill Sans"/>
                <a:cs typeface="Gill Sans"/>
                <a:sym typeface="Gill Sans"/>
              </a:defRPr>
            </a:pPr>
            <a:endParaRPr sz="788"/>
          </a:p>
        </p:txBody>
      </p:sp>
      <p:sp>
        <p:nvSpPr>
          <p:cNvPr id="41" name="Shape 24064"/>
          <p:cNvSpPr/>
          <p:nvPr/>
        </p:nvSpPr>
        <p:spPr>
          <a:xfrm>
            <a:off x="729082" y="2499791"/>
            <a:ext cx="282158" cy="281888"/>
          </a:xfrm>
          <a:custGeom>
            <a:avLst/>
            <a:gdLst/>
            <a:ahLst/>
            <a:cxnLst>
              <a:cxn ang="0">
                <a:pos x="wd2" y="hd2"/>
              </a:cxn>
              <a:cxn ang="5400000">
                <a:pos x="wd2" y="hd2"/>
              </a:cxn>
              <a:cxn ang="10800000">
                <a:pos x="wd2" y="hd2"/>
              </a:cxn>
              <a:cxn ang="16200000">
                <a:pos x="wd2" y="hd2"/>
              </a:cxn>
            </a:cxnLst>
            <a:rect l="0" t="0" r="r" b="b"/>
            <a:pathLst>
              <a:path w="21600" h="21600" extrusionOk="0">
                <a:moveTo>
                  <a:pt x="10810" y="0"/>
                </a:moveTo>
                <a:cubicBezTo>
                  <a:pt x="7928" y="0"/>
                  <a:pt x="5203" y="1128"/>
                  <a:pt x="3165" y="3168"/>
                </a:cubicBezTo>
                <a:cubicBezTo>
                  <a:pt x="1127" y="5208"/>
                  <a:pt x="0" y="7915"/>
                  <a:pt x="0" y="10800"/>
                </a:cubicBezTo>
                <a:cubicBezTo>
                  <a:pt x="0" y="13685"/>
                  <a:pt x="1127" y="16392"/>
                  <a:pt x="3165" y="18432"/>
                </a:cubicBezTo>
                <a:cubicBezTo>
                  <a:pt x="5203" y="20472"/>
                  <a:pt x="7928" y="21600"/>
                  <a:pt x="10810" y="21600"/>
                </a:cubicBezTo>
                <a:cubicBezTo>
                  <a:pt x="13693" y="21600"/>
                  <a:pt x="16396" y="20472"/>
                  <a:pt x="18435" y="18432"/>
                </a:cubicBezTo>
                <a:cubicBezTo>
                  <a:pt x="20474" y="16392"/>
                  <a:pt x="21600" y="13685"/>
                  <a:pt x="21600" y="10800"/>
                </a:cubicBezTo>
                <a:cubicBezTo>
                  <a:pt x="21600" y="7915"/>
                  <a:pt x="20474" y="5208"/>
                  <a:pt x="18435" y="3168"/>
                </a:cubicBezTo>
                <a:cubicBezTo>
                  <a:pt x="16396" y="1128"/>
                  <a:pt x="13693" y="0"/>
                  <a:pt x="10810" y="0"/>
                </a:cubicBezTo>
                <a:close/>
                <a:moveTo>
                  <a:pt x="10810" y="1810"/>
                </a:moveTo>
                <a:cubicBezTo>
                  <a:pt x="15761" y="1810"/>
                  <a:pt x="19771" y="5845"/>
                  <a:pt x="19771" y="10800"/>
                </a:cubicBezTo>
                <a:cubicBezTo>
                  <a:pt x="19771" y="15756"/>
                  <a:pt x="15761" y="19790"/>
                  <a:pt x="10810" y="19790"/>
                </a:cubicBezTo>
                <a:cubicBezTo>
                  <a:pt x="5860" y="19790"/>
                  <a:pt x="1829" y="15756"/>
                  <a:pt x="1829" y="10800"/>
                </a:cubicBezTo>
                <a:cubicBezTo>
                  <a:pt x="1829" y="5845"/>
                  <a:pt x="5860" y="1810"/>
                  <a:pt x="10810" y="1810"/>
                </a:cubicBezTo>
                <a:close/>
                <a:moveTo>
                  <a:pt x="11262" y="2633"/>
                </a:moveTo>
                <a:cubicBezTo>
                  <a:pt x="10861" y="2633"/>
                  <a:pt x="10522" y="2950"/>
                  <a:pt x="10523" y="3353"/>
                </a:cubicBezTo>
                <a:cubicBezTo>
                  <a:pt x="10523" y="3756"/>
                  <a:pt x="10860" y="4094"/>
                  <a:pt x="11262" y="4094"/>
                </a:cubicBezTo>
                <a:cubicBezTo>
                  <a:pt x="11666" y="4092"/>
                  <a:pt x="11982" y="3756"/>
                  <a:pt x="11982" y="3353"/>
                </a:cubicBezTo>
                <a:cubicBezTo>
                  <a:pt x="11980" y="2951"/>
                  <a:pt x="11664" y="2631"/>
                  <a:pt x="11262" y="2633"/>
                </a:cubicBezTo>
                <a:close/>
                <a:moveTo>
                  <a:pt x="7501" y="3970"/>
                </a:moveTo>
                <a:cubicBezTo>
                  <a:pt x="7321" y="3922"/>
                  <a:pt x="7120" y="3951"/>
                  <a:pt x="6947" y="4053"/>
                </a:cubicBezTo>
                <a:cubicBezTo>
                  <a:pt x="6599" y="4254"/>
                  <a:pt x="6477" y="4691"/>
                  <a:pt x="6679" y="5040"/>
                </a:cubicBezTo>
                <a:cubicBezTo>
                  <a:pt x="6815" y="5272"/>
                  <a:pt x="7066" y="5410"/>
                  <a:pt x="7316" y="5410"/>
                </a:cubicBezTo>
                <a:cubicBezTo>
                  <a:pt x="7440" y="5410"/>
                  <a:pt x="7572" y="5374"/>
                  <a:pt x="7686" y="5307"/>
                </a:cubicBezTo>
                <a:cubicBezTo>
                  <a:pt x="8034" y="5106"/>
                  <a:pt x="8155" y="4668"/>
                  <a:pt x="7954" y="4320"/>
                </a:cubicBezTo>
                <a:cubicBezTo>
                  <a:pt x="7852" y="4146"/>
                  <a:pt x="7681" y="4018"/>
                  <a:pt x="7501" y="3970"/>
                </a:cubicBezTo>
                <a:close/>
                <a:moveTo>
                  <a:pt x="14366" y="3970"/>
                </a:moveTo>
                <a:cubicBezTo>
                  <a:pt x="14186" y="4019"/>
                  <a:pt x="14014" y="4145"/>
                  <a:pt x="13914" y="4320"/>
                </a:cubicBezTo>
                <a:cubicBezTo>
                  <a:pt x="13713" y="4668"/>
                  <a:pt x="13833" y="5108"/>
                  <a:pt x="14181" y="5307"/>
                </a:cubicBezTo>
                <a:cubicBezTo>
                  <a:pt x="14296" y="5374"/>
                  <a:pt x="14427" y="5410"/>
                  <a:pt x="14551" y="5410"/>
                </a:cubicBezTo>
                <a:cubicBezTo>
                  <a:pt x="14802" y="5410"/>
                  <a:pt x="15053" y="5274"/>
                  <a:pt x="15188" y="5040"/>
                </a:cubicBezTo>
                <a:cubicBezTo>
                  <a:pt x="15389" y="4690"/>
                  <a:pt x="15269" y="4254"/>
                  <a:pt x="14921" y="4053"/>
                </a:cubicBezTo>
                <a:cubicBezTo>
                  <a:pt x="14747" y="3952"/>
                  <a:pt x="14546" y="3922"/>
                  <a:pt x="14366" y="3970"/>
                </a:cubicBezTo>
                <a:close/>
                <a:moveTo>
                  <a:pt x="10892" y="5266"/>
                </a:moveTo>
                <a:cubicBezTo>
                  <a:pt x="10700" y="5266"/>
                  <a:pt x="10535" y="5424"/>
                  <a:pt x="10523" y="5616"/>
                </a:cubicBezTo>
                <a:lnTo>
                  <a:pt x="10153" y="11109"/>
                </a:lnTo>
                <a:lnTo>
                  <a:pt x="9536" y="11067"/>
                </a:lnTo>
                <a:cubicBezTo>
                  <a:pt x="9455" y="11062"/>
                  <a:pt x="9370" y="11094"/>
                  <a:pt x="9310" y="11150"/>
                </a:cubicBezTo>
                <a:cubicBezTo>
                  <a:pt x="9250" y="11206"/>
                  <a:pt x="9207" y="11274"/>
                  <a:pt x="9207" y="11355"/>
                </a:cubicBezTo>
                <a:lnTo>
                  <a:pt x="9207" y="12178"/>
                </a:lnTo>
                <a:cubicBezTo>
                  <a:pt x="9207" y="12260"/>
                  <a:pt x="9250" y="12328"/>
                  <a:pt x="9310" y="12384"/>
                </a:cubicBezTo>
                <a:cubicBezTo>
                  <a:pt x="9364" y="12435"/>
                  <a:pt x="9442" y="12466"/>
                  <a:pt x="9516" y="12466"/>
                </a:cubicBezTo>
                <a:cubicBezTo>
                  <a:pt x="9523" y="12466"/>
                  <a:pt x="9530" y="12466"/>
                  <a:pt x="9536" y="12466"/>
                </a:cubicBezTo>
                <a:lnTo>
                  <a:pt x="10050" y="12425"/>
                </a:lnTo>
                <a:lnTo>
                  <a:pt x="10009" y="12981"/>
                </a:lnTo>
                <a:cubicBezTo>
                  <a:pt x="10002" y="13083"/>
                  <a:pt x="10042" y="13174"/>
                  <a:pt x="10112" y="13248"/>
                </a:cubicBezTo>
                <a:cubicBezTo>
                  <a:pt x="10181" y="13323"/>
                  <a:pt x="10277" y="13371"/>
                  <a:pt x="10379" y="13371"/>
                </a:cubicBezTo>
                <a:lnTo>
                  <a:pt x="11386" y="13371"/>
                </a:lnTo>
                <a:cubicBezTo>
                  <a:pt x="11588" y="13371"/>
                  <a:pt x="11756" y="13204"/>
                  <a:pt x="11756" y="13001"/>
                </a:cubicBezTo>
                <a:cubicBezTo>
                  <a:pt x="11756" y="12983"/>
                  <a:pt x="11715" y="12322"/>
                  <a:pt x="11715" y="12322"/>
                </a:cubicBezTo>
                <a:lnTo>
                  <a:pt x="15455" y="12055"/>
                </a:lnTo>
                <a:cubicBezTo>
                  <a:pt x="15610" y="12045"/>
                  <a:pt x="15722" y="11921"/>
                  <a:pt x="15722" y="11767"/>
                </a:cubicBezTo>
                <a:cubicBezTo>
                  <a:pt x="15722" y="11611"/>
                  <a:pt x="15610" y="11490"/>
                  <a:pt x="15455" y="11479"/>
                </a:cubicBezTo>
                <a:lnTo>
                  <a:pt x="11632" y="11211"/>
                </a:lnTo>
                <a:lnTo>
                  <a:pt x="11242" y="5616"/>
                </a:lnTo>
                <a:cubicBezTo>
                  <a:pt x="11228" y="5424"/>
                  <a:pt x="11086" y="5266"/>
                  <a:pt x="10892" y="5266"/>
                </a:cubicBezTo>
                <a:close/>
                <a:moveTo>
                  <a:pt x="4501" y="6603"/>
                </a:moveTo>
                <a:cubicBezTo>
                  <a:pt x="4321" y="6652"/>
                  <a:pt x="4150" y="6779"/>
                  <a:pt x="4049" y="6953"/>
                </a:cubicBezTo>
                <a:cubicBezTo>
                  <a:pt x="3848" y="7302"/>
                  <a:pt x="3968" y="7738"/>
                  <a:pt x="4316" y="7941"/>
                </a:cubicBezTo>
                <a:cubicBezTo>
                  <a:pt x="4431" y="8005"/>
                  <a:pt x="4563" y="8043"/>
                  <a:pt x="4686" y="8043"/>
                </a:cubicBezTo>
                <a:cubicBezTo>
                  <a:pt x="4938" y="8043"/>
                  <a:pt x="5189" y="7906"/>
                  <a:pt x="5323" y="7673"/>
                </a:cubicBezTo>
                <a:cubicBezTo>
                  <a:pt x="5524" y="7324"/>
                  <a:pt x="5404" y="6886"/>
                  <a:pt x="5056" y="6686"/>
                </a:cubicBezTo>
                <a:cubicBezTo>
                  <a:pt x="4882" y="6585"/>
                  <a:pt x="4681" y="6555"/>
                  <a:pt x="4501" y="6603"/>
                </a:cubicBezTo>
                <a:close/>
                <a:moveTo>
                  <a:pt x="17366" y="6603"/>
                </a:moveTo>
                <a:cubicBezTo>
                  <a:pt x="17186" y="6556"/>
                  <a:pt x="16985" y="6584"/>
                  <a:pt x="16811" y="6686"/>
                </a:cubicBezTo>
                <a:cubicBezTo>
                  <a:pt x="16465" y="6888"/>
                  <a:pt x="16342" y="7325"/>
                  <a:pt x="16544" y="7673"/>
                </a:cubicBezTo>
                <a:cubicBezTo>
                  <a:pt x="16679" y="7906"/>
                  <a:pt x="16931" y="8043"/>
                  <a:pt x="17181" y="8043"/>
                </a:cubicBezTo>
                <a:cubicBezTo>
                  <a:pt x="17306" y="8043"/>
                  <a:pt x="17435" y="8007"/>
                  <a:pt x="17551" y="7941"/>
                </a:cubicBezTo>
                <a:cubicBezTo>
                  <a:pt x="17898" y="7738"/>
                  <a:pt x="18000" y="7302"/>
                  <a:pt x="17798" y="6953"/>
                </a:cubicBezTo>
                <a:cubicBezTo>
                  <a:pt x="17697" y="6779"/>
                  <a:pt x="17546" y="6651"/>
                  <a:pt x="17366" y="6603"/>
                </a:cubicBezTo>
                <a:close/>
                <a:moveTo>
                  <a:pt x="4028" y="9874"/>
                </a:moveTo>
                <a:cubicBezTo>
                  <a:pt x="3626" y="9875"/>
                  <a:pt x="3287" y="10191"/>
                  <a:pt x="3288" y="10594"/>
                </a:cubicBezTo>
                <a:cubicBezTo>
                  <a:pt x="3288" y="10995"/>
                  <a:pt x="3626" y="11335"/>
                  <a:pt x="4028" y="11335"/>
                </a:cubicBezTo>
                <a:cubicBezTo>
                  <a:pt x="4430" y="11334"/>
                  <a:pt x="4748" y="10995"/>
                  <a:pt x="4747" y="10594"/>
                </a:cubicBezTo>
                <a:cubicBezTo>
                  <a:pt x="4747" y="10191"/>
                  <a:pt x="4431" y="9874"/>
                  <a:pt x="4028" y="9874"/>
                </a:cubicBezTo>
                <a:close/>
                <a:moveTo>
                  <a:pt x="18497" y="9874"/>
                </a:moveTo>
                <a:cubicBezTo>
                  <a:pt x="18095" y="9875"/>
                  <a:pt x="17756" y="10192"/>
                  <a:pt x="17757" y="10594"/>
                </a:cubicBezTo>
                <a:lnTo>
                  <a:pt x="17757" y="10615"/>
                </a:lnTo>
                <a:cubicBezTo>
                  <a:pt x="17757" y="11017"/>
                  <a:pt x="18095" y="11355"/>
                  <a:pt x="18497" y="11355"/>
                </a:cubicBezTo>
                <a:cubicBezTo>
                  <a:pt x="18899" y="11355"/>
                  <a:pt x="19216" y="11017"/>
                  <a:pt x="19216" y="10615"/>
                </a:cubicBezTo>
                <a:lnTo>
                  <a:pt x="19216" y="10594"/>
                </a:lnTo>
                <a:cubicBezTo>
                  <a:pt x="19215" y="10191"/>
                  <a:pt x="18898" y="9874"/>
                  <a:pt x="18497" y="9874"/>
                </a:cubicBezTo>
                <a:close/>
                <a:moveTo>
                  <a:pt x="4871" y="13845"/>
                </a:moveTo>
                <a:cubicBezTo>
                  <a:pt x="4691" y="13797"/>
                  <a:pt x="4490" y="13826"/>
                  <a:pt x="4316" y="13927"/>
                </a:cubicBezTo>
                <a:cubicBezTo>
                  <a:pt x="3968" y="14128"/>
                  <a:pt x="3846" y="14567"/>
                  <a:pt x="4049" y="14914"/>
                </a:cubicBezTo>
                <a:cubicBezTo>
                  <a:pt x="4184" y="15148"/>
                  <a:pt x="4435" y="15285"/>
                  <a:pt x="4686" y="15285"/>
                </a:cubicBezTo>
                <a:cubicBezTo>
                  <a:pt x="4810" y="15285"/>
                  <a:pt x="4941" y="15248"/>
                  <a:pt x="5056" y="15182"/>
                </a:cubicBezTo>
                <a:cubicBezTo>
                  <a:pt x="5403" y="14980"/>
                  <a:pt x="5525" y="14542"/>
                  <a:pt x="5323" y="14194"/>
                </a:cubicBezTo>
                <a:cubicBezTo>
                  <a:pt x="5222" y="14020"/>
                  <a:pt x="5051" y="13893"/>
                  <a:pt x="4871" y="13845"/>
                </a:cubicBezTo>
                <a:close/>
                <a:moveTo>
                  <a:pt x="16996" y="13845"/>
                </a:moveTo>
                <a:cubicBezTo>
                  <a:pt x="16816" y="13893"/>
                  <a:pt x="16645" y="14020"/>
                  <a:pt x="16544" y="14194"/>
                </a:cubicBezTo>
                <a:cubicBezTo>
                  <a:pt x="16344" y="14542"/>
                  <a:pt x="16463" y="14980"/>
                  <a:pt x="16811" y="15182"/>
                </a:cubicBezTo>
                <a:cubicBezTo>
                  <a:pt x="16926" y="15248"/>
                  <a:pt x="17058" y="15285"/>
                  <a:pt x="17181" y="15285"/>
                </a:cubicBezTo>
                <a:cubicBezTo>
                  <a:pt x="17434" y="15285"/>
                  <a:pt x="17683" y="15148"/>
                  <a:pt x="17818" y="14914"/>
                </a:cubicBezTo>
                <a:cubicBezTo>
                  <a:pt x="18019" y="14566"/>
                  <a:pt x="17898" y="14129"/>
                  <a:pt x="17551" y="13927"/>
                </a:cubicBezTo>
                <a:cubicBezTo>
                  <a:pt x="17378" y="13826"/>
                  <a:pt x="17176" y="13796"/>
                  <a:pt x="16996" y="13845"/>
                </a:cubicBezTo>
                <a:close/>
                <a:moveTo>
                  <a:pt x="7131" y="16478"/>
                </a:moveTo>
                <a:cubicBezTo>
                  <a:pt x="6952" y="16526"/>
                  <a:pt x="6780" y="16654"/>
                  <a:pt x="6679" y="16827"/>
                </a:cubicBezTo>
                <a:cubicBezTo>
                  <a:pt x="6479" y="17176"/>
                  <a:pt x="6599" y="17613"/>
                  <a:pt x="6947" y="17815"/>
                </a:cubicBezTo>
                <a:cubicBezTo>
                  <a:pt x="7061" y="17882"/>
                  <a:pt x="7193" y="17918"/>
                  <a:pt x="7316" y="17918"/>
                </a:cubicBezTo>
                <a:cubicBezTo>
                  <a:pt x="7568" y="17918"/>
                  <a:pt x="7819" y="17781"/>
                  <a:pt x="7954" y="17547"/>
                </a:cubicBezTo>
                <a:cubicBezTo>
                  <a:pt x="8155" y="17198"/>
                  <a:pt x="8034" y="16761"/>
                  <a:pt x="7686" y="16560"/>
                </a:cubicBezTo>
                <a:cubicBezTo>
                  <a:pt x="7512" y="16460"/>
                  <a:pt x="7311" y="16430"/>
                  <a:pt x="7131" y="16478"/>
                </a:cubicBezTo>
                <a:close/>
                <a:moveTo>
                  <a:pt x="14736" y="16478"/>
                </a:moveTo>
                <a:cubicBezTo>
                  <a:pt x="14556" y="16430"/>
                  <a:pt x="14355" y="16459"/>
                  <a:pt x="14181" y="16560"/>
                </a:cubicBezTo>
                <a:cubicBezTo>
                  <a:pt x="13833" y="16762"/>
                  <a:pt x="13711" y="17200"/>
                  <a:pt x="13914" y="17547"/>
                </a:cubicBezTo>
                <a:cubicBezTo>
                  <a:pt x="14048" y="17781"/>
                  <a:pt x="14300" y="17918"/>
                  <a:pt x="14551" y="17918"/>
                </a:cubicBezTo>
                <a:cubicBezTo>
                  <a:pt x="14674" y="17918"/>
                  <a:pt x="14807" y="17882"/>
                  <a:pt x="14921" y="17815"/>
                </a:cubicBezTo>
                <a:cubicBezTo>
                  <a:pt x="15269" y="17614"/>
                  <a:pt x="15389" y="17176"/>
                  <a:pt x="15188" y="16827"/>
                </a:cubicBezTo>
                <a:cubicBezTo>
                  <a:pt x="15087" y="16653"/>
                  <a:pt x="14916" y="16526"/>
                  <a:pt x="14736" y="16478"/>
                </a:cubicBezTo>
                <a:close/>
                <a:moveTo>
                  <a:pt x="11262" y="17774"/>
                </a:moveTo>
                <a:cubicBezTo>
                  <a:pt x="10861" y="17774"/>
                  <a:pt x="10523" y="18091"/>
                  <a:pt x="10523" y="18494"/>
                </a:cubicBezTo>
                <a:cubicBezTo>
                  <a:pt x="10524" y="18896"/>
                  <a:pt x="10861" y="19235"/>
                  <a:pt x="11262" y="19234"/>
                </a:cubicBezTo>
                <a:cubicBezTo>
                  <a:pt x="11664" y="19234"/>
                  <a:pt x="11983" y="18896"/>
                  <a:pt x="11982" y="18494"/>
                </a:cubicBezTo>
                <a:cubicBezTo>
                  <a:pt x="11982" y="18092"/>
                  <a:pt x="11664" y="17774"/>
                  <a:pt x="11262" y="17774"/>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Tree>
    <p:extLst>
      <p:ext uri="{BB962C8B-B14F-4D97-AF65-F5344CB8AC3E}">
        <p14:creationId xmlns:p14="http://schemas.microsoft.com/office/powerpoint/2010/main" val="3905261116"/>
      </p:ext>
    </p:extLst>
  </p:cSld>
  <p:clrMapOvr>
    <a:masterClrMapping/>
  </p:clrMapOvr>
  <p:transition spd="slow">
    <p:push dir="u"/>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Steps Infographic </a:t>
            </a:r>
          </a:p>
        </p:txBody>
      </p:sp>
      <p:grpSp>
        <p:nvGrpSpPr>
          <p:cNvPr id="4" name="Group 3"/>
          <p:cNvGrpSpPr/>
          <p:nvPr/>
        </p:nvGrpSpPr>
        <p:grpSpPr>
          <a:xfrm>
            <a:off x="157686" y="1499602"/>
            <a:ext cx="3601514" cy="3171070"/>
            <a:chOff x="540786" y="1715110"/>
            <a:chExt cx="2881490" cy="2744300"/>
          </a:xfrm>
        </p:grpSpPr>
        <p:sp>
          <p:nvSpPr>
            <p:cNvPr id="65" name="Freeform 64"/>
            <p:cNvSpPr>
              <a:spLocks/>
            </p:cNvSpPr>
            <p:nvPr/>
          </p:nvSpPr>
          <p:spPr bwMode="auto">
            <a:xfrm>
              <a:off x="1225764" y="1715110"/>
              <a:ext cx="1726160" cy="1372247"/>
            </a:xfrm>
            <a:custGeom>
              <a:avLst/>
              <a:gdLst>
                <a:gd name="connsiteX0" fmla="*/ 1091 w 1726160"/>
                <a:gd name="connsiteY0" fmla="*/ 13 h 1372247"/>
                <a:gd name="connsiteX1" fmla="*/ 1510443 w 1726160"/>
                <a:gd name="connsiteY1" fmla="*/ 13 h 1372247"/>
                <a:gd name="connsiteX2" fmla="*/ 1706698 w 1726160"/>
                <a:gd name="connsiteY2" fmla="*/ 392523 h 1372247"/>
                <a:gd name="connsiteX3" fmla="*/ 1721632 w 1726160"/>
                <a:gd name="connsiteY3" fmla="*/ 490856 h 1372247"/>
                <a:gd name="connsiteX4" fmla="*/ 1725321 w 1726160"/>
                <a:gd name="connsiteY4" fmla="*/ 635443 h 1372247"/>
                <a:gd name="connsiteX5" fmla="*/ 1473726 w 1726160"/>
                <a:gd name="connsiteY5" fmla="*/ 1372247 h 1372247"/>
                <a:gd name="connsiteX6" fmla="*/ 1116523 w 1726160"/>
                <a:gd name="connsiteY6" fmla="*/ 753581 h 1372247"/>
                <a:gd name="connsiteX7" fmla="*/ 1116523 w 1726160"/>
                <a:gd name="connsiteY7" fmla="*/ 750472 h 1372247"/>
                <a:gd name="connsiteX8" fmla="*/ 600908 w 1726160"/>
                <a:gd name="connsiteY8" fmla="*/ 162894 h 1372247"/>
                <a:gd name="connsiteX9" fmla="*/ 6865 w 1726160"/>
                <a:gd name="connsiteY9" fmla="*/ 1573 h 1372247"/>
                <a:gd name="connsiteX10" fmla="*/ 0 w 1726160"/>
                <a:gd name="connsiteY10" fmla="*/ 2196 h 137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6160" h="1372247">
                  <a:moveTo>
                    <a:pt x="1091" y="13"/>
                  </a:moveTo>
                  <a:lnTo>
                    <a:pt x="1510443" y="13"/>
                  </a:lnTo>
                  <a:lnTo>
                    <a:pt x="1706698" y="392523"/>
                  </a:lnTo>
                  <a:lnTo>
                    <a:pt x="1721632" y="490856"/>
                  </a:lnTo>
                  <a:cubicBezTo>
                    <a:pt x="1725757" y="536299"/>
                    <a:pt x="1727262" y="584536"/>
                    <a:pt x="1725321" y="635443"/>
                  </a:cubicBezTo>
                  <a:cubicBezTo>
                    <a:pt x="1709790" y="992964"/>
                    <a:pt x="1473726" y="1372247"/>
                    <a:pt x="1473726" y="1372247"/>
                  </a:cubicBezTo>
                  <a:cubicBezTo>
                    <a:pt x="1473726" y="1372247"/>
                    <a:pt x="1473726" y="1372247"/>
                    <a:pt x="1116523" y="753581"/>
                  </a:cubicBezTo>
                  <a:cubicBezTo>
                    <a:pt x="1116523" y="753581"/>
                    <a:pt x="1116523" y="753581"/>
                    <a:pt x="1116523" y="750472"/>
                  </a:cubicBezTo>
                  <a:cubicBezTo>
                    <a:pt x="1116523" y="750472"/>
                    <a:pt x="905307" y="358753"/>
                    <a:pt x="600908" y="162894"/>
                  </a:cubicBezTo>
                  <a:cubicBezTo>
                    <a:pt x="346984" y="2010"/>
                    <a:pt x="112278" y="-4985"/>
                    <a:pt x="6865" y="1573"/>
                  </a:cubicBezTo>
                  <a:lnTo>
                    <a:pt x="0" y="2196"/>
                  </a:lnTo>
                  <a:close/>
                </a:path>
              </a:pathLst>
            </a:custGeom>
            <a:solidFill>
              <a:schemeClr val="accent2"/>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67" name="Freeform 66"/>
            <p:cNvSpPr>
              <a:spLocks/>
            </p:cNvSpPr>
            <p:nvPr/>
          </p:nvSpPr>
          <p:spPr bwMode="auto">
            <a:xfrm>
              <a:off x="738482" y="1715365"/>
              <a:ext cx="1602939" cy="976504"/>
            </a:xfrm>
            <a:custGeom>
              <a:avLst/>
              <a:gdLst>
                <a:gd name="connsiteX0" fmla="*/ 556203 w 1602939"/>
                <a:gd name="connsiteY0" fmla="*/ 73 h 976504"/>
                <a:gd name="connsiteX1" fmla="*/ 1087300 w 1602939"/>
                <a:gd name="connsiteY1" fmla="*/ 162921 h 976504"/>
                <a:gd name="connsiteX2" fmla="*/ 1602939 w 1602939"/>
                <a:gd name="connsiteY2" fmla="*/ 750596 h 976504"/>
                <a:gd name="connsiteX3" fmla="*/ 1602939 w 1602939"/>
                <a:gd name="connsiteY3" fmla="*/ 753706 h 976504"/>
                <a:gd name="connsiteX4" fmla="*/ 1599833 w 1602939"/>
                <a:gd name="connsiteY4" fmla="*/ 750596 h 976504"/>
                <a:gd name="connsiteX5" fmla="*/ 885393 w 1602939"/>
                <a:gd name="connsiteY5" fmla="*/ 750596 h 976504"/>
                <a:gd name="connsiteX6" fmla="*/ 121254 w 1602939"/>
                <a:gd name="connsiteY6" fmla="*/ 902957 h 976504"/>
                <a:gd name="connsiteX7" fmla="*/ 844 w 1602939"/>
                <a:gd name="connsiteY7" fmla="*/ 975839 h 976504"/>
                <a:gd name="connsiteX8" fmla="*/ 0 w 1602939"/>
                <a:gd name="connsiteY8" fmla="*/ 976504 h 976504"/>
                <a:gd name="connsiteX9" fmla="*/ 487192 w 1602939"/>
                <a:gd name="connsiteY9" fmla="*/ 2121 h 976504"/>
                <a:gd name="connsiteX10" fmla="*/ 493228 w 1602939"/>
                <a:gd name="connsiteY10" fmla="*/ 1573 h 976504"/>
                <a:gd name="connsiteX11" fmla="*/ 556203 w 1602939"/>
                <a:gd name="connsiteY11" fmla="*/ 73 h 976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02939" h="976504">
                  <a:moveTo>
                    <a:pt x="556203" y="73"/>
                  </a:moveTo>
                  <a:cubicBezTo>
                    <a:pt x="677420" y="1621"/>
                    <a:pt x="875686" y="28829"/>
                    <a:pt x="1087300" y="162921"/>
                  </a:cubicBezTo>
                  <a:cubicBezTo>
                    <a:pt x="1391714" y="358813"/>
                    <a:pt x="1602939" y="750596"/>
                    <a:pt x="1602939" y="750596"/>
                  </a:cubicBezTo>
                  <a:cubicBezTo>
                    <a:pt x="1602939" y="750596"/>
                    <a:pt x="1602939" y="750596"/>
                    <a:pt x="1602939" y="753706"/>
                  </a:cubicBezTo>
                  <a:cubicBezTo>
                    <a:pt x="1602939" y="753706"/>
                    <a:pt x="1602939" y="753706"/>
                    <a:pt x="1599833" y="750596"/>
                  </a:cubicBezTo>
                  <a:cubicBezTo>
                    <a:pt x="1599833" y="750596"/>
                    <a:pt x="1599833" y="750596"/>
                    <a:pt x="885393" y="750596"/>
                  </a:cubicBezTo>
                  <a:cubicBezTo>
                    <a:pt x="885393" y="750596"/>
                    <a:pt x="438092" y="735049"/>
                    <a:pt x="121254" y="902957"/>
                  </a:cubicBezTo>
                  <a:cubicBezTo>
                    <a:pt x="77378" y="925888"/>
                    <a:pt x="37336" y="950423"/>
                    <a:pt x="844" y="975839"/>
                  </a:cubicBezTo>
                  <a:lnTo>
                    <a:pt x="0" y="976504"/>
                  </a:lnTo>
                  <a:lnTo>
                    <a:pt x="487192" y="2121"/>
                  </a:lnTo>
                  <a:lnTo>
                    <a:pt x="493228" y="1573"/>
                  </a:lnTo>
                  <a:cubicBezTo>
                    <a:pt x="510798" y="480"/>
                    <a:pt x="531959" y="-237"/>
                    <a:pt x="556203" y="73"/>
                  </a:cubicBezTo>
                  <a:close/>
                </a:path>
              </a:pathLst>
            </a:custGeom>
            <a:solidFill>
              <a:schemeClr val="accent1"/>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71" name="Freeform 70"/>
            <p:cNvSpPr>
              <a:spLocks/>
            </p:cNvSpPr>
            <p:nvPr/>
          </p:nvSpPr>
          <p:spPr bwMode="auto">
            <a:xfrm>
              <a:off x="1621643" y="3484509"/>
              <a:ext cx="1602009" cy="974700"/>
            </a:xfrm>
            <a:custGeom>
              <a:avLst/>
              <a:gdLst>
                <a:gd name="connsiteX0" fmla="*/ 1602009 w 1602009"/>
                <a:gd name="connsiteY0" fmla="*/ 0 h 974700"/>
                <a:gd name="connsiteX1" fmla="*/ 1115716 w 1602009"/>
                <a:gd name="connsiteY1" fmla="*/ 972586 h 974700"/>
                <a:gd name="connsiteX2" fmla="*/ 1109711 w 1602009"/>
                <a:gd name="connsiteY2" fmla="*/ 973130 h 974700"/>
                <a:gd name="connsiteX3" fmla="*/ 515639 w 1602009"/>
                <a:gd name="connsiteY3" fmla="*/ 811962 h 974700"/>
                <a:gd name="connsiteX4" fmla="*/ 0 w 1602009"/>
                <a:gd name="connsiteY4" fmla="*/ 224940 h 974700"/>
                <a:gd name="connsiteX5" fmla="*/ 0 w 1602009"/>
                <a:gd name="connsiteY5" fmla="*/ 221834 h 974700"/>
                <a:gd name="connsiteX6" fmla="*/ 3106 w 1602009"/>
                <a:gd name="connsiteY6" fmla="*/ 224940 h 974700"/>
                <a:gd name="connsiteX7" fmla="*/ 717546 w 1602009"/>
                <a:gd name="connsiteY7" fmla="*/ 224940 h 974700"/>
                <a:gd name="connsiteX8" fmla="*/ 1481686 w 1602009"/>
                <a:gd name="connsiteY8" fmla="*/ 72749 h 97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2009" h="974700">
                  <a:moveTo>
                    <a:pt x="1602009" y="0"/>
                  </a:moveTo>
                  <a:lnTo>
                    <a:pt x="1115716" y="972586"/>
                  </a:lnTo>
                  <a:lnTo>
                    <a:pt x="1109711" y="973130"/>
                  </a:lnTo>
                  <a:cubicBezTo>
                    <a:pt x="1004292" y="979682"/>
                    <a:pt x="769576" y="972694"/>
                    <a:pt x="515639" y="811962"/>
                  </a:cubicBezTo>
                  <a:cubicBezTo>
                    <a:pt x="211226" y="616288"/>
                    <a:pt x="0" y="224940"/>
                    <a:pt x="0" y="224940"/>
                  </a:cubicBezTo>
                  <a:cubicBezTo>
                    <a:pt x="0" y="224940"/>
                    <a:pt x="0" y="224940"/>
                    <a:pt x="0" y="221834"/>
                  </a:cubicBezTo>
                  <a:cubicBezTo>
                    <a:pt x="0" y="221834"/>
                    <a:pt x="0" y="221834"/>
                    <a:pt x="3106" y="224940"/>
                  </a:cubicBezTo>
                  <a:cubicBezTo>
                    <a:pt x="3106" y="224940"/>
                    <a:pt x="3106" y="224940"/>
                    <a:pt x="717546" y="224940"/>
                  </a:cubicBezTo>
                  <a:cubicBezTo>
                    <a:pt x="717546" y="224940"/>
                    <a:pt x="1164847" y="240470"/>
                    <a:pt x="1481686" y="72749"/>
                  </a:cubicBezTo>
                  <a:close/>
                </a:path>
              </a:pathLst>
            </a:custGeom>
            <a:solidFill>
              <a:schemeClr val="accent4"/>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69" name="Freeform 68"/>
            <p:cNvSpPr>
              <a:spLocks/>
            </p:cNvSpPr>
            <p:nvPr/>
          </p:nvSpPr>
          <p:spPr bwMode="auto">
            <a:xfrm>
              <a:off x="2338213" y="2106267"/>
              <a:ext cx="1084063" cy="1603840"/>
            </a:xfrm>
            <a:custGeom>
              <a:avLst/>
              <a:gdLst>
                <a:gd name="connsiteX0" fmla="*/ 593567 w 1084063"/>
                <a:gd name="connsiteY0" fmla="*/ 0 h 1603840"/>
                <a:gd name="connsiteX1" fmla="*/ 1084063 w 1084063"/>
                <a:gd name="connsiteY1" fmla="*/ 980992 h 1603840"/>
                <a:gd name="connsiteX2" fmla="*/ 885611 w 1084063"/>
                <a:gd name="connsiteY2" fmla="*/ 1377896 h 1603840"/>
                <a:gd name="connsiteX3" fmla="*/ 885253 w 1084063"/>
                <a:gd name="connsiteY3" fmla="*/ 1378179 h 1603840"/>
                <a:gd name="connsiteX4" fmla="*/ 764747 w 1084063"/>
                <a:gd name="connsiteY4" fmla="*/ 1451074 h 1603840"/>
                <a:gd name="connsiteX5" fmla="*/ 0 w 1084063"/>
                <a:gd name="connsiteY5" fmla="*/ 1603461 h 1603840"/>
                <a:gd name="connsiteX6" fmla="*/ 360612 w 1084063"/>
                <a:gd name="connsiteY6" fmla="*/ 984582 h 1603840"/>
                <a:gd name="connsiteX7" fmla="*/ 360612 w 1084063"/>
                <a:gd name="connsiteY7" fmla="*/ 981473 h 1603840"/>
                <a:gd name="connsiteX8" fmla="*/ 612419 w 1084063"/>
                <a:gd name="connsiteY8" fmla="*/ 244416 h 1603840"/>
                <a:gd name="connsiteX9" fmla="*/ 608728 w 1084063"/>
                <a:gd name="connsiteY9" fmla="*/ 99779 h 160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4063" h="1603840">
                  <a:moveTo>
                    <a:pt x="593567" y="0"/>
                  </a:moveTo>
                  <a:lnTo>
                    <a:pt x="1084063" y="980992"/>
                  </a:lnTo>
                  <a:lnTo>
                    <a:pt x="885611" y="1377896"/>
                  </a:lnTo>
                  <a:lnTo>
                    <a:pt x="885253" y="1378179"/>
                  </a:lnTo>
                  <a:cubicBezTo>
                    <a:pt x="848731" y="1403599"/>
                    <a:pt x="808658" y="1428138"/>
                    <a:pt x="764747" y="1451074"/>
                  </a:cubicBezTo>
                  <a:cubicBezTo>
                    <a:pt x="447657" y="1619011"/>
                    <a:pt x="0" y="1603461"/>
                    <a:pt x="0" y="1603461"/>
                  </a:cubicBezTo>
                  <a:cubicBezTo>
                    <a:pt x="0" y="1603461"/>
                    <a:pt x="0" y="1603461"/>
                    <a:pt x="360612" y="984582"/>
                  </a:cubicBezTo>
                  <a:cubicBezTo>
                    <a:pt x="360612" y="984582"/>
                    <a:pt x="360612" y="984582"/>
                    <a:pt x="360612" y="981473"/>
                  </a:cubicBezTo>
                  <a:cubicBezTo>
                    <a:pt x="360612" y="981473"/>
                    <a:pt x="596876" y="602059"/>
                    <a:pt x="612419" y="244416"/>
                  </a:cubicBezTo>
                  <a:cubicBezTo>
                    <a:pt x="614362" y="193490"/>
                    <a:pt x="612856" y="145238"/>
                    <a:pt x="608728" y="99779"/>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73" name="Freeform 72"/>
            <p:cNvSpPr>
              <a:spLocks/>
            </p:cNvSpPr>
            <p:nvPr/>
          </p:nvSpPr>
          <p:spPr bwMode="auto">
            <a:xfrm>
              <a:off x="1011138" y="3087163"/>
              <a:ext cx="1726160" cy="1372247"/>
            </a:xfrm>
            <a:custGeom>
              <a:avLst/>
              <a:gdLst>
                <a:gd name="connsiteX0" fmla="*/ 252436 w 1726160"/>
                <a:gd name="connsiteY0" fmla="*/ 0 h 1372247"/>
                <a:gd name="connsiteX1" fmla="*/ 609638 w 1726160"/>
                <a:gd name="connsiteY1" fmla="*/ 618666 h 1372247"/>
                <a:gd name="connsiteX2" fmla="*/ 609638 w 1726160"/>
                <a:gd name="connsiteY2" fmla="*/ 621775 h 1372247"/>
                <a:gd name="connsiteX3" fmla="*/ 1125253 w 1726160"/>
                <a:gd name="connsiteY3" fmla="*/ 1209353 h 1372247"/>
                <a:gd name="connsiteX4" fmla="*/ 1719296 w 1726160"/>
                <a:gd name="connsiteY4" fmla="*/ 1370675 h 1372247"/>
                <a:gd name="connsiteX5" fmla="*/ 1726160 w 1726160"/>
                <a:gd name="connsiteY5" fmla="*/ 1370052 h 1372247"/>
                <a:gd name="connsiteX6" fmla="*/ 1725069 w 1726160"/>
                <a:gd name="connsiteY6" fmla="*/ 1372234 h 1372247"/>
                <a:gd name="connsiteX7" fmla="*/ 215717 w 1726160"/>
                <a:gd name="connsiteY7" fmla="*/ 1372234 h 1372247"/>
                <a:gd name="connsiteX8" fmla="*/ 19463 w 1726160"/>
                <a:gd name="connsiteY8" fmla="*/ 979727 h 1372247"/>
                <a:gd name="connsiteX9" fmla="*/ 4529 w 1726160"/>
                <a:gd name="connsiteY9" fmla="*/ 881391 h 1372247"/>
                <a:gd name="connsiteX10" fmla="*/ 841 w 1726160"/>
                <a:gd name="connsiteY10" fmla="*/ 736804 h 1372247"/>
                <a:gd name="connsiteX11" fmla="*/ 252436 w 1726160"/>
                <a:gd name="connsiteY11" fmla="*/ 0 h 1372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26160" h="1372247">
                  <a:moveTo>
                    <a:pt x="252436" y="0"/>
                  </a:moveTo>
                  <a:cubicBezTo>
                    <a:pt x="252436" y="0"/>
                    <a:pt x="252436" y="0"/>
                    <a:pt x="609638" y="618666"/>
                  </a:cubicBezTo>
                  <a:cubicBezTo>
                    <a:pt x="609638" y="618666"/>
                    <a:pt x="609638" y="618666"/>
                    <a:pt x="609638" y="621775"/>
                  </a:cubicBezTo>
                  <a:cubicBezTo>
                    <a:pt x="609638" y="621775"/>
                    <a:pt x="820854" y="1013494"/>
                    <a:pt x="1125253" y="1209353"/>
                  </a:cubicBezTo>
                  <a:cubicBezTo>
                    <a:pt x="1379177" y="1370238"/>
                    <a:pt x="1613883" y="1377233"/>
                    <a:pt x="1719296" y="1370675"/>
                  </a:cubicBezTo>
                  <a:lnTo>
                    <a:pt x="1726160" y="1370052"/>
                  </a:lnTo>
                  <a:lnTo>
                    <a:pt x="1725069" y="1372234"/>
                  </a:lnTo>
                  <a:lnTo>
                    <a:pt x="215717" y="1372234"/>
                  </a:lnTo>
                  <a:lnTo>
                    <a:pt x="19463" y="979727"/>
                  </a:lnTo>
                  <a:lnTo>
                    <a:pt x="4529" y="881391"/>
                  </a:lnTo>
                  <a:cubicBezTo>
                    <a:pt x="404" y="835948"/>
                    <a:pt x="-1101" y="787712"/>
                    <a:pt x="841" y="736804"/>
                  </a:cubicBezTo>
                  <a:cubicBezTo>
                    <a:pt x="16371" y="379283"/>
                    <a:pt x="252436" y="0"/>
                    <a:pt x="252436" y="0"/>
                  </a:cubicBezTo>
                  <a:close/>
                </a:path>
              </a:pathLst>
            </a:custGeom>
            <a:solidFill>
              <a:schemeClr val="accent5"/>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75" name="Freeform 74"/>
            <p:cNvSpPr>
              <a:spLocks/>
            </p:cNvSpPr>
            <p:nvPr/>
          </p:nvSpPr>
          <p:spPr bwMode="auto">
            <a:xfrm>
              <a:off x="540786" y="2466001"/>
              <a:ext cx="1084063" cy="1602113"/>
            </a:xfrm>
            <a:custGeom>
              <a:avLst/>
              <a:gdLst>
                <a:gd name="connsiteX0" fmla="*/ 1064209 w 1084063"/>
                <a:gd name="connsiteY0" fmla="*/ 40 h 1602113"/>
                <a:gd name="connsiteX1" fmla="*/ 1084063 w 1084063"/>
                <a:gd name="connsiteY1" fmla="*/ 380 h 1602113"/>
                <a:gd name="connsiteX2" fmla="*/ 723451 w 1084063"/>
                <a:gd name="connsiteY2" fmla="*/ 618767 h 1602113"/>
                <a:gd name="connsiteX3" fmla="*/ 723451 w 1084063"/>
                <a:gd name="connsiteY3" fmla="*/ 621875 h 1602113"/>
                <a:gd name="connsiteX4" fmla="*/ 471644 w 1084063"/>
                <a:gd name="connsiteY4" fmla="*/ 1358347 h 1602113"/>
                <a:gd name="connsiteX5" fmla="*/ 475336 w 1084063"/>
                <a:gd name="connsiteY5" fmla="*/ 1502869 h 1602113"/>
                <a:gd name="connsiteX6" fmla="*/ 490427 w 1084063"/>
                <a:gd name="connsiteY6" fmla="*/ 1602113 h 1602113"/>
                <a:gd name="connsiteX7" fmla="*/ 0 w 1084063"/>
                <a:gd name="connsiteY7" fmla="*/ 621259 h 1602113"/>
                <a:gd name="connsiteX8" fmla="*/ 197289 w 1084063"/>
                <a:gd name="connsiteY8" fmla="*/ 226682 h 1602113"/>
                <a:gd name="connsiteX9" fmla="*/ 198811 w 1084063"/>
                <a:gd name="connsiteY9" fmla="*/ 225483 h 1602113"/>
                <a:gd name="connsiteX10" fmla="*/ 319316 w 1084063"/>
                <a:gd name="connsiteY10" fmla="*/ 152646 h 1602113"/>
                <a:gd name="connsiteX11" fmla="*/ 1064209 w 1084063"/>
                <a:gd name="connsiteY11" fmla="*/ 40 h 1602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4063" h="1602113">
                  <a:moveTo>
                    <a:pt x="1064209" y="40"/>
                  </a:moveTo>
                  <a:cubicBezTo>
                    <a:pt x="1077068" y="137"/>
                    <a:pt x="1084063" y="380"/>
                    <a:pt x="1084063" y="380"/>
                  </a:cubicBezTo>
                  <a:cubicBezTo>
                    <a:pt x="1084063" y="380"/>
                    <a:pt x="1084063" y="380"/>
                    <a:pt x="723451" y="618767"/>
                  </a:cubicBezTo>
                  <a:cubicBezTo>
                    <a:pt x="723451" y="618767"/>
                    <a:pt x="723451" y="618767"/>
                    <a:pt x="723451" y="621875"/>
                  </a:cubicBezTo>
                  <a:cubicBezTo>
                    <a:pt x="723451" y="621875"/>
                    <a:pt x="487188" y="1000987"/>
                    <a:pt x="471644" y="1358347"/>
                  </a:cubicBezTo>
                  <a:cubicBezTo>
                    <a:pt x="469701" y="1409232"/>
                    <a:pt x="471207" y="1457446"/>
                    <a:pt x="475336" y="1502869"/>
                  </a:cubicBezTo>
                  <a:lnTo>
                    <a:pt x="490427" y="1602113"/>
                  </a:lnTo>
                  <a:lnTo>
                    <a:pt x="0" y="621259"/>
                  </a:lnTo>
                  <a:lnTo>
                    <a:pt x="197289" y="226682"/>
                  </a:lnTo>
                  <a:lnTo>
                    <a:pt x="198811" y="225483"/>
                  </a:lnTo>
                  <a:cubicBezTo>
                    <a:pt x="235332" y="200084"/>
                    <a:pt x="275406" y="175564"/>
                    <a:pt x="319316" y="152646"/>
                  </a:cubicBezTo>
                  <a:cubicBezTo>
                    <a:pt x="596770" y="5818"/>
                    <a:pt x="974189" y="-640"/>
                    <a:pt x="1064209" y="40"/>
                  </a:cubicBezTo>
                  <a:close/>
                </a:path>
              </a:pathLst>
            </a:custGeom>
            <a:solidFill>
              <a:schemeClr val="accent6"/>
            </a:solidFill>
            <a:ln>
              <a:noFill/>
            </a:ln>
            <a:extLst/>
          </p:spPr>
          <p:txBody>
            <a:bodyPr vert="horz" wrap="square" lIns="68580" tIns="34290" rIns="68580" bIns="34290" numCol="1" anchor="t" anchorCtr="0" compatLnSpc="1">
              <a:prstTxWarp prst="textNoShape">
                <a:avLst/>
              </a:prstTxWarp>
              <a:noAutofit/>
            </a:bodyPr>
            <a:lstStyle/>
            <a:p>
              <a:endParaRPr lang="en-US" sz="1350"/>
            </a:p>
          </p:txBody>
        </p:sp>
      </p:grpSp>
      <p:sp>
        <p:nvSpPr>
          <p:cNvPr id="11" name="Rectangle 10"/>
          <p:cNvSpPr/>
          <p:nvPr/>
        </p:nvSpPr>
        <p:spPr>
          <a:xfrm>
            <a:off x="4605959" y="1466850"/>
            <a:ext cx="1852846" cy="646331"/>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4" name="Freeform 45"/>
          <p:cNvSpPr>
            <a:spLocks noEditPoints="1"/>
          </p:cNvSpPr>
          <p:nvPr/>
        </p:nvSpPr>
        <p:spPr bwMode="auto">
          <a:xfrm>
            <a:off x="4277331" y="1625537"/>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9" name="Rectangle 18"/>
          <p:cNvSpPr/>
          <p:nvPr/>
        </p:nvSpPr>
        <p:spPr>
          <a:xfrm>
            <a:off x="6896517" y="1466850"/>
            <a:ext cx="1852846" cy="646331"/>
          </a:xfrm>
          <a:prstGeom prst="rect">
            <a:avLst/>
          </a:prstGeom>
        </p:spPr>
        <p:txBody>
          <a:bodyPr wrap="square" anchor="ctr">
            <a:spAutoFit/>
          </a:bodyPr>
          <a:lstStyle/>
          <a:p>
            <a:pPr>
              <a:lnSpc>
                <a:spcPct val="120000"/>
              </a:lnSpc>
            </a:pPr>
            <a:r>
              <a:rPr lang="en-US" sz="1200" b="1" dirty="0">
                <a:solidFill>
                  <a:schemeClr val="accent4"/>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23" name="Freeform 45"/>
          <p:cNvSpPr>
            <a:spLocks noEditPoints="1"/>
          </p:cNvSpPr>
          <p:nvPr/>
        </p:nvSpPr>
        <p:spPr bwMode="auto">
          <a:xfrm>
            <a:off x="6567889" y="1625537"/>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2" name="Rectangle 11"/>
          <p:cNvSpPr/>
          <p:nvPr/>
        </p:nvSpPr>
        <p:spPr>
          <a:xfrm>
            <a:off x="4605959" y="2748026"/>
            <a:ext cx="1852846"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5" name="Freeform 45"/>
          <p:cNvSpPr>
            <a:spLocks noEditPoints="1"/>
          </p:cNvSpPr>
          <p:nvPr/>
        </p:nvSpPr>
        <p:spPr bwMode="auto">
          <a:xfrm>
            <a:off x="4277331" y="2906713"/>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0" name="Rectangle 19"/>
          <p:cNvSpPr/>
          <p:nvPr/>
        </p:nvSpPr>
        <p:spPr>
          <a:xfrm>
            <a:off x="6896517" y="2748026"/>
            <a:ext cx="1852846" cy="646331"/>
          </a:xfrm>
          <a:prstGeom prst="rect">
            <a:avLst/>
          </a:prstGeom>
        </p:spPr>
        <p:txBody>
          <a:bodyPr wrap="square" anchor="ctr">
            <a:spAutoFit/>
          </a:bodyPr>
          <a:lstStyle/>
          <a:p>
            <a:pPr>
              <a:lnSpc>
                <a:spcPct val="120000"/>
              </a:lnSpc>
            </a:pPr>
            <a:r>
              <a:rPr lang="en-US" sz="1200" b="1" dirty="0">
                <a:solidFill>
                  <a:schemeClr val="accent5"/>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24" name="Freeform 45"/>
          <p:cNvSpPr>
            <a:spLocks noEditPoints="1"/>
          </p:cNvSpPr>
          <p:nvPr/>
        </p:nvSpPr>
        <p:spPr bwMode="auto">
          <a:xfrm>
            <a:off x="6567889" y="2906713"/>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5"/>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13" name="Rectangle 12"/>
          <p:cNvSpPr/>
          <p:nvPr/>
        </p:nvSpPr>
        <p:spPr>
          <a:xfrm>
            <a:off x="4605959" y="4029203"/>
            <a:ext cx="1852846"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6" name="Freeform 45"/>
          <p:cNvSpPr>
            <a:spLocks noEditPoints="1"/>
          </p:cNvSpPr>
          <p:nvPr/>
        </p:nvSpPr>
        <p:spPr bwMode="auto">
          <a:xfrm>
            <a:off x="4277331" y="4187890"/>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1" name="Rectangle 20"/>
          <p:cNvSpPr/>
          <p:nvPr/>
        </p:nvSpPr>
        <p:spPr>
          <a:xfrm>
            <a:off x="6896517" y="4029203"/>
            <a:ext cx="1852846" cy="646331"/>
          </a:xfrm>
          <a:prstGeom prst="rect">
            <a:avLst/>
          </a:prstGeom>
        </p:spPr>
        <p:txBody>
          <a:bodyPr wrap="square" anchor="ctr">
            <a:spAutoFit/>
          </a:bodyPr>
          <a:lstStyle/>
          <a:p>
            <a:pPr>
              <a:lnSpc>
                <a:spcPct val="120000"/>
              </a:lnSpc>
            </a:pPr>
            <a:r>
              <a:rPr lang="en-US" sz="1200" b="1" dirty="0">
                <a:solidFill>
                  <a:schemeClr val="accent6"/>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30" name="Freeform 45"/>
          <p:cNvSpPr>
            <a:spLocks noEditPoints="1"/>
          </p:cNvSpPr>
          <p:nvPr/>
        </p:nvSpPr>
        <p:spPr bwMode="auto">
          <a:xfrm>
            <a:off x="6567889" y="4187890"/>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6"/>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grpSp>
        <p:nvGrpSpPr>
          <p:cNvPr id="32" name="Group 525"/>
          <p:cNvGrpSpPr>
            <a:grpSpLocks noChangeAspect="1"/>
          </p:cNvGrpSpPr>
          <p:nvPr/>
        </p:nvGrpSpPr>
        <p:grpSpPr bwMode="auto">
          <a:xfrm>
            <a:off x="1289886" y="4175845"/>
            <a:ext cx="265876" cy="266656"/>
            <a:chOff x="243" y="1676"/>
            <a:chExt cx="2044" cy="2050"/>
          </a:xfrm>
          <a:solidFill>
            <a:schemeClr val="bg1"/>
          </a:solidFill>
        </p:grpSpPr>
        <p:sp>
          <p:nvSpPr>
            <p:cNvPr id="33" name="Freeform 527"/>
            <p:cNvSpPr>
              <a:spLocks noEditPoints="1"/>
            </p:cNvSpPr>
            <p:nvPr/>
          </p:nvSpPr>
          <p:spPr bwMode="auto">
            <a:xfrm>
              <a:off x="243" y="1676"/>
              <a:ext cx="1628" cy="1489"/>
            </a:xfrm>
            <a:custGeom>
              <a:avLst/>
              <a:gdLst>
                <a:gd name="T0" fmla="*/ 1042 w 3255"/>
                <a:gd name="T1" fmla="*/ 2158 h 2979"/>
                <a:gd name="T2" fmla="*/ 1520 w 3255"/>
                <a:gd name="T3" fmla="*/ 2307 h 2979"/>
                <a:gd name="T4" fmla="*/ 286 w 3255"/>
                <a:gd name="T5" fmla="*/ 1797 h 2979"/>
                <a:gd name="T6" fmla="*/ 473 w 3255"/>
                <a:gd name="T7" fmla="*/ 2013 h 2979"/>
                <a:gd name="T8" fmla="*/ 825 w 3255"/>
                <a:gd name="T9" fmla="*/ 2184 h 2979"/>
                <a:gd name="T10" fmla="*/ 281 w 3255"/>
                <a:gd name="T11" fmla="*/ 1753 h 2979"/>
                <a:gd name="T12" fmla="*/ 528 w 3255"/>
                <a:gd name="T13" fmla="*/ 1236 h 2979"/>
                <a:gd name="T14" fmla="*/ 288 w 3255"/>
                <a:gd name="T15" fmla="*/ 1452 h 2979"/>
                <a:gd name="T16" fmla="*/ 806 w 3255"/>
                <a:gd name="T17" fmla="*/ 1205 h 2979"/>
                <a:gd name="T18" fmla="*/ 2259 w 3255"/>
                <a:gd name="T19" fmla="*/ 1426 h 2979"/>
                <a:gd name="T20" fmla="*/ 2089 w 3255"/>
                <a:gd name="T21" fmla="*/ 1015 h 2979"/>
                <a:gd name="T22" fmla="*/ 1402 w 3255"/>
                <a:gd name="T23" fmla="*/ 986 h 2979"/>
                <a:gd name="T24" fmla="*/ 1025 w 3255"/>
                <a:gd name="T25" fmla="*/ 1223 h 2979"/>
                <a:gd name="T26" fmla="*/ 1520 w 3255"/>
                <a:gd name="T27" fmla="*/ 979 h 2979"/>
                <a:gd name="T28" fmla="*/ 2308 w 3255"/>
                <a:gd name="T29" fmla="*/ 673 h 2979"/>
                <a:gd name="T30" fmla="*/ 2635 w 3255"/>
                <a:gd name="T31" fmla="*/ 944 h 2979"/>
                <a:gd name="T32" fmla="*/ 2768 w 3255"/>
                <a:gd name="T33" fmla="*/ 896 h 2979"/>
                <a:gd name="T34" fmla="*/ 2459 w 3255"/>
                <a:gd name="T35" fmla="*/ 558 h 2979"/>
                <a:gd name="T36" fmla="*/ 1122 w 3255"/>
                <a:gd name="T37" fmla="*/ 374 h 2979"/>
                <a:gd name="T38" fmla="*/ 731 w 3255"/>
                <a:gd name="T39" fmla="*/ 617 h 2979"/>
                <a:gd name="T40" fmla="*/ 444 w 3255"/>
                <a:gd name="T41" fmla="*/ 976 h 2979"/>
                <a:gd name="T42" fmla="*/ 709 w 3255"/>
                <a:gd name="T43" fmla="*/ 910 h 2979"/>
                <a:gd name="T44" fmla="*/ 991 w 3255"/>
                <a:gd name="T45" fmla="*/ 591 h 2979"/>
                <a:gd name="T46" fmla="*/ 1740 w 3255"/>
                <a:gd name="T47" fmla="*/ 760 h 2979"/>
                <a:gd name="T48" fmla="*/ 2088 w 3255"/>
                <a:gd name="T49" fmla="*/ 717 h 2979"/>
                <a:gd name="T50" fmla="*/ 1881 w 3255"/>
                <a:gd name="T51" fmla="*/ 411 h 2979"/>
                <a:gd name="T52" fmla="*/ 1473 w 3255"/>
                <a:gd name="T53" fmla="*/ 340 h 2979"/>
                <a:gd name="T54" fmla="*/ 1249 w 3255"/>
                <a:gd name="T55" fmla="*/ 573 h 2979"/>
                <a:gd name="T56" fmla="*/ 1325 w 3255"/>
                <a:gd name="T57" fmla="*/ 773 h 2979"/>
                <a:gd name="T58" fmla="*/ 1742 w 3255"/>
                <a:gd name="T59" fmla="*/ 4 h 2979"/>
                <a:gd name="T60" fmla="*/ 2265 w 3255"/>
                <a:gd name="T61" fmla="*/ 129 h 2979"/>
                <a:gd name="T62" fmla="*/ 2707 w 3255"/>
                <a:gd name="T63" fmla="*/ 407 h 2979"/>
                <a:gd name="T64" fmla="*/ 3037 w 3255"/>
                <a:gd name="T65" fmla="*/ 810 h 2979"/>
                <a:gd name="T66" fmla="*/ 3226 w 3255"/>
                <a:gd name="T67" fmla="*/ 1306 h 2979"/>
                <a:gd name="T68" fmla="*/ 2938 w 3255"/>
                <a:gd name="T69" fmla="*/ 1406 h 2979"/>
                <a:gd name="T70" fmla="*/ 2666 w 3255"/>
                <a:gd name="T71" fmla="*/ 1200 h 2979"/>
                <a:gd name="T72" fmla="*/ 2469 w 3255"/>
                <a:gd name="T73" fmla="*/ 1312 h 2979"/>
                <a:gd name="T74" fmla="*/ 2807 w 3255"/>
                <a:gd name="T75" fmla="*/ 1569 h 2979"/>
                <a:gd name="T76" fmla="*/ 2656 w 3255"/>
                <a:gd name="T77" fmla="*/ 1753 h 2979"/>
                <a:gd name="T78" fmla="*/ 2399 w 3255"/>
                <a:gd name="T79" fmla="*/ 1817 h 2979"/>
                <a:gd name="T80" fmla="*/ 2258 w 3255"/>
                <a:gd name="T81" fmla="*/ 1852 h 2979"/>
                <a:gd name="T82" fmla="*/ 1836 w 3255"/>
                <a:gd name="T83" fmla="*/ 2300 h 2979"/>
                <a:gd name="T84" fmla="*/ 1987 w 3255"/>
                <a:gd name="T85" fmla="*/ 2420 h 2979"/>
                <a:gd name="T86" fmla="*/ 1780 w 3255"/>
                <a:gd name="T87" fmla="*/ 2340 h 2979"/>
                <a:gd name="T88" fmla="*/ 1362 w 3255"/>
                <a:gd name="T89" fmla="*/ 2385 h 2979"/>
                <a:gd name="T90" fmla="*/ 1193 w 3255"/>
                <a:gd name="T91" fmla="*/ 2496 h 2979"/>
                <a:gd name="T92" fmla="*/ 1134 w 3255"/>
                <a:gd name="T93" fmla="*/ 2564 h 2979"/>
                <a:gd name="T94" fmla="*/ 957 w 3255"/>
                <a:gd name="T95" fmla="*/ 2620 h 2979"/>
                <a:gd name="T96" fmla="*/ 684 w 3255"/>
                <a:gd name="T97" fmla="*/ 2365 h 2979"/>
                <a:gd name="T98" fmla="*/ 519 w 3255"/>
                <a:gd name="T99" fmla="*/ 2403 h 2979"/>
                <a:gd name="T100" fmla="*/ 854 w 3255"/>
                <a:gd name="T101" fmla="*/ 2738 h 2979"/>
                <a:gd name="T102" fmla="*/ 553 w 3255"/>
                <a:gd name="T103" fmla="*/ 2852 h 2979"/>
                <a:gd name="T104" fmla="*/ 223 w 3255"/>
                <a:gd name="T105" fmla="*/ 2450 h 2979"/>
                <a:gd name="T106" fmla="*/ 33 w 3255"/>
                <a:gd name="T107" fmla="*/ 1957 h 2979"/>
                <a:gd name="T108" fmla="*/ 15 w 3255"/>
                <a:gd name="T109" fmla="*/ 1409 h 2979"/>
                <a:gd name="T110" fmla="*/ 173 w 3255"/>
                <a:gd name="T111" fmla="*/ 900 h 2979"/>
                <a:gd name="T112" fmla="*/ 478 w 3255"/>
                <a:gd name="T113" fmla="*/ 477 h 2979"/>
                <a:gd name="T114" fmla="*/ 901 w 3255"/>
                <a:gd name="T115" fmla="*/ 173 h 2979"/>
                <a:gd name="T116" fmla="*/ 1409 w 3255"/>
                <a:gd name="T117" fmla="*/ 14 h 2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55" h="2979">
                  <a:moveTo>
                    <a:pt x="995" y="1753"/>
                  </a:moveTo>
                  <a:lnTo>
                    <a:pt x="1001" y="1860"/>
                  </a:lnTo>
                  <a:lnTo>
                    <a:pt x="1011" y="1963"/>
                  </a:lnTo>
                  <a:lnTo>
                    <a:pt x="1025" y="2063"/>
                  </a:lnTo>
                  <a:lnTo>
                    <a:pt x="1042" y="2158"/>
                  </a:lnTo>
                  <a:lnTo>
                    <a:pt x="1062" y="2249"/>
                  </a:lnTo>
                  <a:lnTo>
                    <a:pt x="1172" y="2270"/>
                  </a:lnTo>
                  <a:lnTo>
                    <a:pt x="1284" y="2287"/>
                  </a:lnTo>
                  <a:lnTo>
                    <a:pt x="1402" y="2299"/>
                  </a:lnTo>
                  <a:lnTo>
                    <a:pt x="1520" y="2307"/>
                  </a:lnTo>
                  <a:lnTo>
                    <a:pt x="1520" y="2307"/>
                  </a:lnTo>
                  <a:lnTo>
                    <a:pt x="1520" y="1753"/>
                  </a:lnTo>
                  <a:lnTo>
                    <a:pt x="995" y="1753"/>
                  </a:lnTo>
                  <a:close/>
                  <a:moveTo>
                    <a:pt x="281" y="1753"/>
                  </a:moveTo>
                  <a:lnTo>
                    <a:pt x="286" y="1797"/>
                  </a:lnTo>
                  <a:lnTo>
                    <a:pt x="293" y="1842"/>
                  </a:lnTo>
                  <a:lnTo>
                    <a:pt x="328" y="1887"/>
                  </a:lnTo>
                  <a:lnTo>
                    <a:pt x="369" y="1931"/>
                  </a:lnTo>
                  <a:lnTo>
                    <a:pt x="418" y="1973"/>
                  </a:lnTo>
                  <a:lnTo>
                    <a:pt x="473" y="2013"/>
                  </a:lnTo>
                  <a:lnTo>
                    <a:pt x="533" y="2052"/>
                  </a:lnTo>
                  <a:lnTo>
                    <a:pt x="598" y="2089"/>
                  </a:lnTo>
                  <a:lnTo>
                    <a:pt x="669" y="2123"/>
                  </a:lnTo>
                  <a:lnTo>
                    <a:pt x="744" y="2154"/>
                  </a:lnTo>
                  <a:lnTo>
                    <a:pt x="825" y="2184"/>
                  </a:lnTo>
                  <a:lnTo>
                    <a:pt x="806" y="2081"/>
                  </a:lnTo>
                  <a:lnTo>
                    <a:pt x="792" y="1975"/>
                  </a:lnTo>
                  <a:lnTo>
                    <a:pt x="782" y="1865"/>
                  </a:lnTo>
                  <a:lnTo>
                    <a:pt x="776" y="1753"/>
                  </a:lnTo>
                  <a:lnTo>
                    <a:pt x="281" y="1753"/>
                  </a:lnTo>
                  <a:close/>
                  <a:moveTo>
                    <a:pt x="825" y="1102"/>
                  </a:moveTo>
                  <a:lnTo>
                    <a:pt x="742" y="1132"/>
                  </a:lnTo>
                  <a:lnTo>
                    <a:pt x="666" y="1165"/>
                  </a:lnTo>
                  <a:lnTo>
                    <a:pt x="594" y="1200"/>
                  </a:lnTo>
                  <a:lnTo>
                    <a:pt x="528" y="1236"/>
                  </a:lnTo>
                  <a:lnTo>
                    <a:pt x="467" y="1276"/>
                  </a:lnTo>
                  <a:lnTo>
                    <a:pt x="412" y="1317"/>
                  </a:lnTo>
                  <a:lnTo>
                    <a:pt x="364" y="1361"/>
                  </a:lnTo>
                  <a:lnTo>
                    <a:pt x="322" y="1406"/>
                  </a:lnTo>
                  <a:lnTo>
                    <a:pt x="288" y="1452"/>
                  </a:lnTo>
                  <a:lnTo>
                    <a:pt x="279" y="1533"/>
                  </a:lnTo>
                  <a:lnTo>
                    <a:pt x="776" y="1533"/>
                  </a:lnTo>
                  <a:lnTo>
                    <a:pt x="782" y="1421"/>
                  </a:lnTo>
                  <a:lnTo>
                    <a:pt x="792" y="1312"/>
                  </a:lnTo>
                  <a:lnTo>
                    <a:pt x="806" y="1205"/>
                  </a:lnTo>
                  <a:lnTo>
                    <a:pt x="825" y="1102"/>
                  </a:lnTo>
                  <a:close/>
                  <a:moveTo>
                    <a:pt x="1740" y="979"/>
                  </a:moveTo>
                  <a:lnTo>
                    <a:pt x="1740" y="1533"/>
                  </a:lnTo>
                  <a:lnTo>
                    <a:pt x="2265" y="1533"/>
                  </a:lnTo>
                  <a:lnTo>
                    <a:pt x="2259" y="1426"/>
                  </a:lnTo>
                  <a:lnTo>
                    <a:pt x="2249" y="1322"/>
                  </a:lnTo>
                  <a:lnTo>
                    <a:pt x="2235" y="1223"/>
                  </a:lnTo>
                  <a:lnTo>
                    <a:pt x="2219" y="1127"/>
                  </a:lnTo>
                  <a:lnTo>
                    <a:pt x="2198" y="1036"/>
                  </a:lnTo>
                  <a:lnTo>
                    <a:pt x="2089" y="1015"/>
                  </a:lnTo>
                  <a:lnTo>
                    <a:pt x="1976" y="999"/>
                  </a:lnTo>
                  <a:lnTo>
                    <a:pt x="1860" y="986"/>
                  </a:lnTo>
                  <a:lnTo>
                    <a:pt x="1740" y="979"/>
                  </a:lnTo>
                  <a:close/>
                  <a:moveTo>
                    <a:pt x="1520" y="979"/>
                  </a:moveTo>
                  <a:lnTo>
                    <a:pt x="1402" y="986"/>
                  </a:lnTo>
                  <a:lnTo>
                    <a:pt x="1284" y="999"/>
                  </a:lnTo>
                  <a:lnTo>
                    <a:pt x="1171" y="1015"/>
                  </a:lnTo>
                  <a:lnTo>
                    <a:pt x="1062" y="1036"/>
                  </a:lnTo>
                  <a:lnTo>
                    <a:pt x="1042" y="1127"/>
                  </a:lnTo>
                  <a:lnTo>
                    <a:pt x="1025" y="1223"/>
                  </a:lnTo>
                  <a:lnTo>
                    <a:pt x="1011" y="1322"/>
                  </a:lnTo>
                  <a:lnTo>
                    <a:pt x="1001" y="1426"/>
                  </a:lnTo>
                  <a:lnTo>
                    <a:pt x="995" y="1533"/>
                  </a:lnTo>
                  <a:lnTo>
                    <a:pt x="1520" y="1533"/>
                  </a:lnTo>
                  <a:lnTo>
                    <a:pt x="1520" y="979"/>
                  </a:lnTo>
                  <a:close/>
                  <a:moveTo>
                    <a:pt x="2138" y="374"/>
                  </a:moveTo>
                  <a:lnTo>
                    <a:pt x="2185" y="440"/>
                  </a:lnTo>
                  <a:lnTo>
                    <a:pt x="2229" y="512"/>
                  </a:lnTo>
                  <a:lnTo>
                    <a:pt x="2270" y="591"/>
                  </a:lnTo>
                  <a:lnTo>
                    <a:pt x="2308" y="673"/>
                  </a:lnTo>
                  <a:lnTo>
                    <a:pt x="2343" y="760"/>
                  </a:lnTo>
                  <a:lnTo>
                    <a:pt x="2374" y="853"/>
                  </a:lnTo>
                  <a:lnTo>
                    <a:pt x="2465" y="880"/>
                  </a:lnTo>
                  <a:lnTo>
                    <a:pt x="2552" y="910"/>
                  </a:lnTo>
                  <a:lnTo>
                    <a:pt x="2635" y="944"/>
                  </a:lnTo>
                  <a:lnTo>
                    <a:pt x="2715" y="979"/>
                  </a:lnTo>
                  <a:lnTo>
                    <a:pt x="2788" y="1018"/>
                  </a:lnTo>
                  <a:lnTo>
                    <a:pt x="2858" y="1059"/>
                  </a:lnTo>
                  <a:lnTo>
                    <a:pt x="2816" y="976"/>
                  </a:lnTo>
                  <a:lnTo>
                    <a:pt x="2768" y="896"/>
                  </a:lnTo>
                  <a:lnTo>
                    <a:pt x="2716" y="820"/>
                  </a:lnTo>
                  <a:lnTo>
                    <a:pt x="2659" y="749"/>
                  </a:lnTo>
                  <a:lnTo>
                    <a:pt x="2596" y="681"/>
                  </a:lnTo>
                  <a:lnTo>
                    <a:pt x="2530" y="617"/>
                  </a:lnTo>
                  <a:lnTo>
                    <a:pt x="2459" y="558"/>
                  </a:lnTo>
                  <a:lnTo>
                    <a:pt x="2384" y="505"/>
                  </a:lnTo>
                  <a:lnTo>
                    <a:pt x="2305" y="456"/>
                  </a:lnTo>
                  <a:lnTo>
                    <a:pt x="2223" y="412"/>
                  </a:lnTo>
                  <a:lnTo>
                    <a:pt x="2138" y="374"/>
                  </a:lnTo>
                  <a:close/>
                  <a:moveTo>
                    <a:pt x="1122" y="374"/>
                  </a:moveTo>
                  <a:lnTo>
                    <a:pt x="1037" y="412"/>
                  </a:lnTo>
                  <a:lnTo>
                    <a:pt x="955" y="456"/>
                  </a:lnTo>
                  <a:lnTo>
                    <a:pt x="876" y="505"/>
                  </a:lnTo>
                  <a:lnTo>
                    <a:pt x="802" y="558"/>
                  </a:lnTo>
                  <a:lnTo>
                    <a:pt x="731" y="617"/>
                  </a:lnTo>
                  <a:lnTo>
                    <a:pt x="664" y="681"/>
                  </a:lnTo>
                  <a:lnTo>
                    <a:pt x="603" y="749"/>
                  </a:lnTo>
                  <a:lnTo>
                    <a:pt x="544" y="820"/>
                  </a:lnTo>
                  <a:lnTo>
                    <a:pt x="492" y="896"/>
                  </a:lnTo>
                  <a:lnTo>
                    <a:pt x="444" y="976"/>
                  </a:lnTo>
                  <a:lnTo>
                    <a:pt x="402" y="1059"/>
                  </a:lnTo>
                  <a:lnTo>
                    <a:pt x="472" y="1018"/>
                  </a:lnTo>
                  <a:lnTo>
                    <a:pt x="546" y="979"/>
                  </a:lnTo>
                  <a:lnTo>
                    <a:pt x="625" y="944"/>
                  </a:lnTo>
                  <a:lnTo>
                    <a:pt x="709" y="910"/>
                  </a:lnTo>
                  <a:lnTo>
                    <a:pt x="796" y="880"/>
                  </a:lnTo>
                  <a:lnTo>
                    <a:pt x="887" y="853"/>
                  </a:lnTo>
                  <a:lnTo>
                    <a:pt x="918" y="760"/>
                  </a:lnTo>
                  <a:lnTo>
                    <a:pt x="953" y="673"/>
                  </a:lnTo>
                  <a:lnTo>
                    <a:pt x="991" y="591"/>
                  </a:lnTo>
                  <a:lnTo>
                    <a:pt x="1032" y="512"/>
                  </a:lnTo>
                  <a:lnTo>
                    <a:pt x="1076" y="440"/>
                  </a:lnTo>
                  <a:lnTo>
                    <a:pt x="1122" y="374"/>
                  </a:lnTo>
                  <a:close/>
                  <a:moveTo>
                    <a:pt x="1740" y="316"/>
                  </a:moveTo>
                  <a:lnTo>
                    <a:pt x="1740" y="760"/>
                  </a:lnTo>
                  <a:lnTo>
                    <a:pt x="1838" y="765"/>
                  </a:lnTo>
                  <a:lnTo>
                    <a:pt x="1936" y="773"/>
                  </a:lnTo>
                  <a:lnTo>
                    <a:pt x="2031" y="784"/>
                  </a:lnTo>
                  <a:lnTo>
                    <a:pt x="2123" y="798"/>
                  </a:lnTo>
                  <a:lnTo>
                    <a:pt x="2088" y="717"/>
                  </a:lnTo>
                  <a:lnTo>
                    <a:pt x="2052" y="642"/>
                  </a:lnTo>
                  <a:lnTo>
                    <a:pt x="2012" y="573"/>
                  </a:lnTo>
                  <a:lnTo>
                    <a:pt x="1969" y="512"/>
                  </a:lnTo>
                  <a:lnTo>
                    <a:pt x="1927" y="458"/>
                  </a:lnTo>
                  <a:lnTo>
                    <a:pt x="1881" y="411"/>
                  </a:lnTo>
                  <a:lnTo>
                    <a:pt x="1835" y="371"/>
                  </a:lnTo>
                  <a:lnTo>
                    <a:pt x="1788" y="340"/>
                  </a:lnTo>
                  <a:lnTo>
                    <a:pt x="1740" y="316"/>
                  </a:lnTo>
                  <a:close/>
                  <a:moveTo>
                    <a:pt x="1520" y="316"/>
                  </a:moveTo>
                  <a:lnTo>
                    <a:pt x="1473" y="340"/>
                  </a:lnTo>
                  <a:lnTo>
                    <a:pt x="1425" y="371"/>
                  </a:lnTo>
                  <a:lnTo>
                    <a:pt x="1379" y="411"/>
                  </a:lnTo>
                  <a:lnTo>
                    <a:pt x="1334" y="458"/>
                  </a:lnTo>
                  <a:lnTo>
                    <a:pt x="1290" y="512"/>
                  </a:lnTo>
                  <a:lnTo>
                    <a:pt x="1249" y="573"/>
                  </a:lnTo>
                  <a:lnTo>
                    <a:pt x="1209" y="642"/>
                  </a:lnTo>
                  <a:lnTo>
                    <a:pt x="1172" y="717"/>
                  </a:lnTo>
                  <a:lnTo>
                    <a:pt x="1137" y="798"/>
                  </a:lnTo>
                  <a:lnTo>
                    <a:pt x="1231" y="784"/>
                  </a:lnTo>
                  <a:lnTo>
                    <a:pt x="1325" y="773"/>
                  </a:lnTo>
                  <a:lnTo>
                    <a:pt x="1422" y="765"/>
                  </a:lnTo>
                  <a:lnTo>
                    <a:pt x="1520" y="760"/>
                  </a:lnTo>
                  <a:lnTo>
                    <a:pt x="1520" y="316"/>
                  </a:lnTo>
                  <a:close/>
                  <a:moveTo>
                    <a:pt x="1630" y="0"/>
                  </a:moveTo>
                  <a:lnTo>
                    <a:pt x="1742" y="4"/>
                  </a:lnTo>
                  <a:lnTo>
                    <a:pt x="1851" y="14"/>
                  </a:lnTo>
                  <a:lnTo>
                    <a:pt x="1958" y="33"/>
                  </a:lnTo>
                  <a:lnTo>
                    <a:pt x="2063" y="58"/>
                  </a:lnTo>
                  <a:lnTo>
                    <a:pt x="2165" y="90"/>
                  </a:lnTo>
                  <a:lnTo>
                    <a:pt x="2265" y="129"/>
                  </a:lnTo>
                  <a:lnTo>
                    <a:pt x="2360" y="173"/>
                  </a:lnTo>
                  <a:lnTo>
                    <a:pt x="2453" y="224"/>
                  </a:lnTo>
                  <a:lnTo>
                    <a:pt x="2541" y="280"/>
                  </a:lnTo>
                  <a:lnTo>
                    <a:pt x="2626" y="341"/>
                  </a:lnTo>
                  <a:lnTo>
                    <a:pt x="2707" y="407"/>
                  </a:lnTo>
                  <a:lnTo>
                    <a:pt x="2783" y="480"/>
                  </a:lnTo>
                  <a:lnTo>
                    <a:pt x="2854" y="556"/>
                  </a:lnTo>
                  <a:lnTo>
                    <a:pt x="2921" y="637"/>
                  </a:lnTo>
                  <a:lnTo>
                    <a:pt x="2982" y="722"/>
                  </a:lnTo>
                  <a:lnTo>
                    <a:pt x="3037" y="810"/>
                  </a:lnTo>
                  <a:lnTo>
                    <a:pt x="3088" y="903"/>
                  </a:lnTo>
                  <a:lnTo>
                    <a:pt x="3132" y="999"/>
                  </a:lnTo>
                  <a:lnTo>
                    <a:pt x="3169" y="1099"/>
                  </a:lnTo>
                  <a:lnTo>
                    <a:pt x="3201" y="1201"/>
                  </a:lnTo>
                  <a:lnTo>
                    <a:pt x="3226" y="1306"/>
                  </a:lnTo>
                  <a:lnTo>
                    <a:pt x="3244" y="1413"/>
                  </a:lnTo>
                  <a:lnTo>
                    <a:pt x="3255" y="1523"/>
                  </a:lnTo>
                  <a:lnTo>
                    <a:pt x="2979" y="1523"/>
                  </a:lnTo>
                  <a:lnTo>
                    <a:pt x="2973" y="1452"/>
                  </a:lnTo>
                  <a:lnTo>
                    <a:pt x="2938" y="1406"/>
                  </a:lnTo>
                  <a:lnTo>
                    <a:pt x="2897" y="1361"/>
                  </a:lnTo>
                  <a:lnTo>
                    <a:pt x="2848" y="1317"/>
                  </a:lnTo>
                  <a:lnTo>
                    <a:pt x="2793" y="1276"/>
                  </a:lnTo>
                  <a:lnTo>
                    <a:pt x="2733" y="1236"/>
                  </a:lnTo>
                  <a:lnTo>
                    <a:pt x="2666" y="1200"/>
                  </a:lnTo>
                  <a:lnTo>
                    <a:pt x="2595" y="1165"/>
                  </a:lnTo>
                  <a:lnTo>
                    <a:pt x="2517" y="1132"/>
                  </a:lnTo>
                  <a:lnTo>
                    <a:pt x="2436" y="1102"/>
                  </a:lnTo>
                  <a:lnTo>
                    <a:pt x="2454" y="1205"/>
                  </a:lnTo>
                  <a:lnTo>
                    <a:pt x="2469" y="1312"/>
                  </a:lnTo>
                  <a:lnTo>
                    <a:pt x="2479" y="1421"/>
                  </a:lnTo>
                  <a:lnTo>
                    <a:pt x="2485" y="1533"/>
                  </a:lnTo>
                  <a:lnTo>
                    <a:pt x="2898" y="1533"/>
                  </a:lnTo>
                  <a:lnTo>
                    <a:pt x="2851" y="1548"/>
                  </a:lnTo>
                  <a:lnTo>
                    <a:pt x="2807" y="1569"/>
                  </a:lnTo>
                  <a:lnTo>
                    <a:pt x="2767" y="1597"/>
                  </a:lnTo>
                  <a:lnTo>
                    <a:pt x="2732" y="1629"/>
                  </a:lnTo>
                  <a:lnTo>
                    <a:pt x="2701" y="1666"/>
                  </a:lnTo>
                  <a:lnTo>
                    <a:pt x="2676" y="1708"/>
                  </a:lnTo>
                  <a:lnTo>
                    <a:pt x="2656" y="1753"/>
                  </a:lnTo>
                  <a:lnTo>
                    <a:pt x="2485" y="1753"/>
                  </a:lnTo>
                  <a:lnTo>
                    <a:pt x="2484" y="1780"/>
                  </a:lnTo>
                  <a:lnTo>
                    <a:pt x="2481" y="1806"/>
                  </a:lnTo>
                  <a:lnTo>
                    <a:pt x="2440" y="1809"/>
                  </a:lnTo>
                  <a:lnTo>
                    <a:pt x="2399" y="1817"/>
                  </a:lnTo>
                  <a:lnTo>
                    <a:pt x="2359" y="1831"/>
                  </a:lnTo>
                  <a:lnTo>
                    <a:pt x="2320" y="1850"/>
                  </a:lnTo>
                  <a:lnTo>
                    <a:pt x="2285" y="1874"/>
                  </a:lnTo>
                  <a:lnTo>
                    <a:pt x="2253" y="1901"/>
                  </a:lnTo>
                  <a:lnTo>
                    <a:pt x="2258" y="1852"/>
                  </a:lnTo>
                  <a:lnTo>
                    <a:pt x="2263" y="1804"/>
                  </a:lnTo>
                  <a:lnTo>
                    <a:pt x="2265" y="1753"/>
                  </a:lnTo>
                  <a:lnTo>
                    <a:pt x="1740" y="1753"/>
                  </a:lnTo>
                  <a:lnTo>
                    <a:pt x="1740" y="2307"/>
                  </a:lnTo>
                  <a:lnTo>
                    <a:pt x="1836" y="2300"/>
                  </a:lnTo>
                  <a:lnTo>
                    <a:pt x="1928" y="2292"/>
                  </a:lnTo>
                  <a:lnTo>
                    <a:pt x="2019" y="2280"/>
                  </a:lnTo>
                  <a:lnTo>
                    <a:pt x="2002" y="2325"/>
                  </a:lnTo>
                  <a:lnTo>
                    <a:pt x="1991" y="2373"/>
                  </a:lnTo>
                  <a:lnTo>
                    <a:pt x="1987" y="2420"/>
                  </a:lnTo>
                  <a:lnTo>
                    <a:pt x="1952" y="2393"/>
                  </a:lnTo>
                  <a:lnTo>
                    <a:pt x="1913" y="2370"/>
                  </a:lnTo>
                  <a:lnTo>
                    <a:pt x="1871" y="2354"/>
                  </a:lnTo>
                  <a:lnTo>
                    <a:pt x="1827" y="2344"/>
                  </a:lnTo>
                  <a:lnTo>
                    <a:pt x="1780" y="2340"/>
                  </a:lnTo>
                  <a:lnTo>
                    <a:pt x="1521" y="2340"/>
                  </a:lnTo>
                  <a:lnTo>
                    <a:pt x="1479" y="2343"/>
                  </a:lnTo>
                  <a:lnTo>
                    <a:pt x="1436" y="2351"/>
                  </a:lnTo>
                  <a:lnTo>
                    <a:pt x="1398" y="2366"/>
                  </a:lnTo>
                  <a:lnTo>
                    <a:pt x="1362" y="2385"/>
                  </a:lnTo>
                  <a:lnTo>
                    <a:pt x="1328" y="2409"/>
                  </a:lnTo>
                  <a:lnTo>
                    <a:pt x="1298" y="2436"/>
                  </a:lnTo>
                  <a:lnTo>
                    <a:pt x="1272" y="2469"/>
                  </a:lnTo>
                  <a:lnTo>
                    <a:pt x="1249" y="2502"/>
                  </a:lnTo>
                  <a:lnTo>
                    <a:pt x="1193" y="2496"/>
                  </a:lnTo>
                  <a:lnTo>
                    <a:pt x="1137" y="2489"/>
                  </a:lnTo>
                  <a:lnTo>
                    <a:pt x="1154" y="2530"/>
                  </a:lnTo>
                  <a:lnTo>
                    <a:pt x="1173" y="2570"/>
                  </a:lnTo>
                  <a:lnTo>
                    <a:pt x="1153" y="2566"/>
                  </a:lnTo>
                  <a:lnTo>
                    <a:pt x="1134" y="2564"/>
                  </a:lnTo>
                  <a:lnTo>
                    <a:pt x="1093" y="2566"/>
                  </a:lnTo>
                  <a:lnTo>
                    <a:pt x="1053" y="2575"/>
                  </a:lnTo>
                  <a:lnTo>
                    <a:pt x="1020" y="2586"/>
                  </a:lnTo>
                  <a:lnTo>
                    <a:pt x="987" y="2601"/>
                  </a:lnTo>
                  <a:lnTo>
                    <a:pt x="957" y="2620"/>
                  </a:lnTo>
                  <a:lnTo>
                    <a:pt x="932" y="2560"/>
                  </a:lnTo>
                  <a:lnTo>
                    <a:pt x="908" y="2497"/>
                  </a:lnTo>
                  <a:lnTo>
                    <a:pt x="887" y="2433"/>
                  </a:lnTo>
                  <a:lnTo>
                    <a:pt x="782" y="2401"/>
                  </a:lnTo>
                  <a:lnTo>
                    <a:pt x="684" y="2365"/>
                  </a:lnTo>
                  <a:lnTo>
                    <a:pt x="590" y="2327"/>
                  </a:lnTo>
                  <a:lnTo>
                    <a:pt x="503" y="2284"/>
                  </a:lnTo>
                  <a:lnTo>
                    <a:pt x="420" y="2238"/>
                  </a:lnTo>
                  <a:lnTo>
                    <a:pt x="467" y="2322"/>
                  </a:lnTo>
                  <a:lnTo>
                    <a:pt x="519" y="2403"/>
                  </a:lnTo>
                  <a:lnTo>
                    <a:pt x="576" y="2479"/>
                  </a:lnTo>
                  <a:lnTo>
                    <a:pt x="639" y="2550"/>
                  </a:lnTo>
                  <a:lnTo>
                    <a:pt x="706" y="2617"/>
                  </a:lnTo>
                  <a:lnTo>
                    <a:pt x="777" y="2680"/>
                  </a:lnTo>
                  <a:lnTo>
                    <a:pt x="854" y="2738"/>
                  </a:lnTo>
                  <a:lnTo>
                    <a:pt x="735" y="2943"/>
                  </a:lnTo>
                  <a:lnTo>
                    <a:pt x="726" y="2960"/>
                  </a:lnTo>
                  <a:lnTo>
                    <a:pt x="717" y="2979"/>
                  </a:lnTo>
                  <a:lnTo>
                    <a:pt x="634" y="2918"/>
                  </a:lnTo>
                  <a:lnTo>
                    <a:pt x="553" y="2852"/>
                  </a:lnTo>
                  <a:lnTo>
                    <a:pt x="478" y="2781"/>
                  </a:lnTo>
                  <a:lnTo>
                    <a:pt x="405" y="2705"/>
                  </a:lnTo>
                  <a:lnTo>
                    <a:pt x="339" y="2624"/>
                  </a:lnTo>
                  <a:lnTo>
                    <a:pt x="278" y="2539"/>
                  </a:lnTo>
                  <a:lnTo>
                    <a:pt x="223" y="2450"/>
                  </a:lnTo>
                  <a:lnTo>
                    <a:pt x="172" y="2358"/>
                  </a:lnTo>
                  <a:lnTo>
                    <a:pt x="128" y="2263"/>
                  </a:lnTo>
                  <a:lnTo>
                    <a:pt x="91" y="2163"/>
                  </a:lnTo>
                  <a:lnTo>
                    <a:pt x="58" y="2062"/>
                  </a:lnTo>
                  <a:lnTo>
                    <a:pt x="33" y="1957"/>
                  </a:lnTo>
                  <a:lnTo>
                    <a:pt x="15" y="1850"/>
                  </a:lnTo>
                  <a:lnTo>
                    <a:pt x="3" y="1741"/>
                  </a:lnTo>
                  <a:lnTo>
                    <a:pt x="0" y="1629"/>
                  </a:lnTo>
                  <a:lnTo>
                    <a:pt x="3" y="1518"/>
                  </a:lnTo>
                  <a:lnTo>
                    <a:pt x="15" y="1409"/>
                  </a:lnTo>
                  <a:lnTo>
                    <a:pt x="33" y="1302"/>
                  </a:lnTo>
                  <a:lnTo>
                    <a:pt x="58" y="1197"/>
                  </a:lnTo>
                  <a:lnTo>
                    <a:pt x="91" y="1095"/>
                  </a:lnTo>
                  <a:lnTo>
                    <a:pt x="128" y="996"/>
                  </a:lnTo>
                  <a:lnTo>
                    <a:pt x="173" y="900"/>
                  </a:lnTo>
                  <a:lnTo>
                    <a:pt x="223" y="808"/>
                  </a:lnTo>
                  <a:lnTo>
                    <a:pt x="279" y="719"/>
                  </a:lnTo>
                  <a:lnTo>
                    <a:pt x="341" y="634"/>
                  </a:lnTo>
                  <a:lnTo>
                    <a:pt x="407" y="553"/>
                  </a:lnTo>
                  <a:lnTo>
                    <a:pt x="478" y="477"/>
                  </a:lnTo>
                  <a:lnTo>
                    <a:pt x="554" y="406"/>
                  </a:lnTo>
                  <a:lnTo>
                    <a:pt x="635" y="340"/>
                  </a:lnTo>
                  <a:lnTo>
                    <a:pt x="720" y="279"/>
                  </a:lnTo>
                  <a:lnTo>
                    <a:pt x="809" y="223"/>
                  </a:lnTo>
                  <a:lnTo>
                    <a:pt x="901" y="173"/>
                  </a:lnTo>
                  <a:lnTo>
                    <a:pt x="997" y="128"/>
                  </a:lnTo>
                  <a:lnTo>
                    <a:pt x="1096" y="90"/>
                  </a:lnTo>
                  <a:lnTo>
                    <a:pt x="1198" y="58"/>
                  </a:lnTo>
                  <a:lnTo>
                    <a:pt x="1302" y="33"/>
                  </a:lnTo>
                  <a:lnTo>
                    <a:pt x="1409" y="14"/>
                  </a:lnTo>
                  <a:lnTo>
                    <a:pt x="1519" y="4"/>
                  </a:lnTo>
                  <a:lnTo>
                    <a:pt x="16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528"/>
            <p:cNvSpPr>
              <a:spLocks noEditPoints="1"/>
            </p:cNvSpPr>
            <p:nvPr/>
          </p:nvSpPr>
          <p:spPr bwMode="auto">
            <a:xfrm>
              <a:off x="1339" y="2539"/>
              <a:ext cx="948" cy="980"/>
            </a:xfrm>
            <a:custGeom>
              <a:avLst/>
              <a:gdLst>
                <a:gd name="T0" fmla="*/ 829 w 1897"/>
                <a:gd name="T1" fmla="*/ 509 h 1960"/>
                <a:gd name="T2" fmla="*/ 671 w 1897"/>
                <a:gd name="T3" fmla="*/ 581 h 1960"/>
                <a:gd name="T4" fmla="*/ 550 w 1897"/>
                <a:gd name="T5" fmla="*/ 703 h 1960"/>
                <a:gd name="T6" fmla="*/ 477 w 1897"/>
                <a:gd name="T7" fmla="*/ 861 h 1960"/>
                <a:gd name="T8" fmla="*/ 467 w 1897"/>
                <a:gd name="T9" fmla="*/ 1040 h 1960"/>
                <a:gd name="T10" fmla="*/ 520 w 1897"/>
                <a:gd name="T11" fmla="*/ 1207 h 1960"/>
                <a:gd name="T12" fmla="*/ 626 w 1897"/>
                <a:gd name="T13" fmla="*/ 1342 h 1960"/>
                <a:gd name="T14" fmla="*/ 773 w 1897"/>
                <a:gd name="T15" fmla="*/ 1433 h 1960"/>
                <a:gd name="T16" fmla="*/ 949 w 1897"/>
                <a:gd name="T17" fmla="*/ 1466 h 1960"/>
                <a:gd name="T18" fmla="*/ 1124 w 1897"/>
                <a:gd name="T19" fmla="*/ 1433 h 1960"/>
                <a:gd name="T20" fmla="*/ 1271 w 1897"/>
                <a:gd name="T21" fmla="*/ 1342 h 1960"/>
                <a:gd name="T22" fmla="*/ 1377 w 1897"/>
                <a:gd name="T23" fmla="*/ 1207 h 1960"/>
                <a:gd name="T24" fmla="*/ 1431 w 1897"/>
                <a:gd name="T25" fmla="*/ 1040 h 1960"/>
                <a:gd name="T26" fmla="*/ 1420 w 1897"/>
                <a:gd name="T27" fmla="*/ 861 h 1960"/>
                <a:gd name="T28" fmla="*/ 1347 w 1897"/>
                <a:gd name="T29" fmla="*/ 703 h 1960"/>
                <a:gd name="T30" fmla="*/ 1226 w 1897"/>
                <a:gd name="T31" fmla="*/ 581 h 1960"/>
                <a:gd name="T32" fmla="*/ 1068 w 1897"/>
                <a:gd name="T33" fmla="*/ 509 h 1960"/>
                <a:gd name="T34" fmla="*/ 786 w 1897"/>
                <a:gd name="T35" fmla="*/ 0 h 1960"/>
                <a:gd name="T36" fmla="*/ 1170 w 1897"/>
                <a:gd name="T37" fmla="*/ 13 h 1960"/>
                <a:gd name="T38" fmla="*/ 1231 w 1897"/>
                <a:gd name="T39" fmla="*/ 76 h 1960"/>
                <a:gd name="T40" fmla="*/ 1245 w 1897"/>
                <a:gd name="T41" fmla="*/ 272 h 1960"/>
                <a:gd name="T42" fmla="*/ 1372 w 1897"/>
                <a:gd name="T43" fmla="*/ 343 h 1960"/>
                <a:gd name="T44" fmla="*/ 1554 w 1897"/>
                <a:gd name="T45" fmla="*/ 290 h 1960"/>
                <a:gd name="T46" fmla="*/ 1627 w 1897"/>
                <a:gd name="T47" fmla="*/ 285 h 1960"/>
                <a:gd name="T48" fmla="*/ 1699 w 1897"/>
                <a:gd name="T49" fmla="*/ 326 h 1960"/>
                <a:gd name="T50" fmla="*/ 1889 w 1897"/>
                <a:gd name="T51" fmla="*/ 655 h 1960"/>
                <a:gd name="T52" fmla="*/ 1892 w 1897"/>
                <a:gd name="T53" fmla="*/ 732 h 1960"/>
                <a:gd name="T54" fmla="*/ 1852 w 1897"/>
                <a:gd name="T55" fmla="*/ 798 h 1960"/>
                <a:gd name="T56" fmla="*/ 1712 w 1897"/>
                <a:gd name="T57" fmla="*/ 915 h 1960"/>
                <a:gd name="T58" fmla="*/ 1716 w 1897"/>
                <a:gd name="T59" fmla="*/ 1013 h 1960"/>
                <a:gd name="T60" fmla="*/ 1829 w 1897"/>
                <a:gd name="T61" fmla="*/ 1146 h 1960"/>
                <a:gd name="T62" fmla="*/ 1883 w 1897"/>
                <a:gd name="T63" fmla="*/ 1204 h 1960"/>
                <a:gd name="T64" fmla="*/ 1895 w 1897"/>
                <a:gd name="T65" fmla="*/ 1279 h 1960"/>
                <a:gd name="T66" fmla="*/ 1716 w 1897"/>
                <a:gd name="T67" fmla="*/ 1611 h 1960"/>
                <a:gd name="T68" fmla="*/ 1659 w 1897"/>
                <a:gd name="T69" fmla="*/ 1664 h 1960"/>
                <a:gd name="T70" fmla="*/ 1601 w 1897"/>
                <a:gd name="T71" fmla="*/ 1678 h 1960"/>
                <a:gd name="T72" fmla="*/ 1533 w 1897"/>
                <a:gd name="T73" fmla="*/ 1659 h 1960"/>
                <a:gd name="T74" fmla="*/ 1331 w 1897"/>
                <a:gd name="T75" fmla="*/ 1644 h 1960"/>
                <a:gd name="T76" fmla="*/ 1245 w 1897"/>
                <a:gd name="T77" fmla="*/ 1826 h 1960"/>
                <a:gd name="T78" fmla="*/ 1215 w 1897"/>
                <a:gd name="T79" fmla="*/ 1910 h 1960"/>
                <a:gd name="T80" fmla="*/ 1141 w 1897"/>
                <a:gd name="T81" fmla="*/ 1956 h 1960"/>
                <a:gd name="T82" fmla="*/ 756 w 1897"/>
                <a:gd name="T83" fmla="*/ 1956 h 1960"/>
                <a:gd name="T84" fmla="*/ 682 w 1897"/>
                <a:gd name="T85" fmla="*/ 1910 h 1960"/>
                <a:gd name="T86" fmla="*/ 652 w 1897"/>
                <a:gd name="T87" fmla="*/ 1826 h 1960"/>
                <a:gd name="T88" fmla="*/ 566 w 1897"/>
                <a:gd name="T89" fmla="*/ 1644 h 1960"/>
                <a:gd name="T90" fmla="*/ 371 w 1897"/>
                <a:gd name="T91" fmla="*/ 1655 h 1960"/>
                <a:gd name="T92" fmla="*/ 351 w 1897"/>
                <a:gd name="T93" fmla="*/ 1564 h 1960"/>
                <a:gd name="T94" fmla="*/ 407 w 1897"/>
                <a:gd name="T95" fmla="*/ 1452 h 1960"/>
                <a:gd name="T96" fmla="*/ 416 w 1897"/>
                <a:gd name="T97" fmla="*/ 1331 h 1960"/>
                <a:gd name="T98" fmla="*/ 377 w 1897"/>
                <a:gd name="T99" fmla="*/ 1215 h 1960"/>
                <a:gd name="T100" fmla="*/ 209 w 1897"/>
                <a:gd name="T101" fmla="*/ 940 h 1960"/>
                <a:gd name="T102" fmla="*/ 68 w 1897"/>
                <a:gd name="T103" fmla="*/ 813 h 1960"/>
                <a:gd name="T104" fmla="*/ 14 w 1897"/>
                <a:gd name="T105" fmla="*/ 756 h 1960"/>
                <a:gd name="T106" fmla="*/ 2 w 1897"/>
                <a:gd name="T107" fmla="*/ 681 h 1960"/>
                <a:gd name="T108" fmla="*/ 181 w 1897"/>
                <a:gd name="T109" fmla="*/ 349 h 1960"/>
                <a:gd name="T110" fmla="*/ 238 w 1897"/>
                <a:gd name="T111" fmla="*/ 297 h 1960"/>
                <a:gd name="T112" fmla="*/ 298 w 1897"/>
                <a:gd name="T113" fmla="*/ 283 h 1960"/>
                <a:gd name="T114" fmla="*/ 364 w 1897"/>
                <a:gd name="T115" fmla="*/ 300 h 1960"/>
                <a:gd name="T116" fmla="*/ 566 w 1897"/>
                <a:gd name="T117" fmla="*/ 317 h 1960"/>
                <a:gd name="T118" fmla="*/ 652 w 1897"/>
                <a:gd name="T119" fmla="*/ 134 h 1960"/>
                <a:gd name="T120" fmla="*/ 682 w 1897"/>
                <a:gd name="T121" fmla="*/ 51 h 1960"/>
                <a:gd name="T122" fmla="*/ 756 w 1897"/>
                <a:gd name="T123" fmla="*/ 3 h 1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97" h="1960">
                  <a:moveTo>
                    <a:pt x="949" y="495"/>
                  </a:moveTo>
                  <a:lnTo>
                    <a:pt x="888" y="499"/>
                  </a:lnTo>
                  <a:lnTo>
                    <a:pt x="829" y="509"/>
                  </a:lnTo>
                  <a:lnTo>
                    <a:pt x="773" y="527"/>
                  </a:lnTo>
                  <a:lnTo>
                    <a:pt x="721" y="551"/>
                  </a:lnTo>
                  <a:lnTo>
                    <a:pt x="671" y="581"/>
                  </a:lnTo>
                  <a:lnTo>
                    <a:pt x="626" y="617"/>
                  </a:lnTo>
                  <a:lnTo>
                    <a:pt x="586" y="657"/>
                  </a:lnTo>
                  <a:lnTo>
                    <a:pt x="550" y="703"/>
                  </a:lnTo>
                  <a:lnTo>
                    <a:pt x="520" y="752"/>
                  </a:lnTo>
                  <a:lnTo>
                    <a:pt x="496" y="804"/>
                  </a:lnTo>
                  <a:lnTo>
                    <a:pt x="477" y="861"/>
                  </a:lnTo>
                  <a:lnTo>
                    <a:pt x="467" y="919"/>
                  </a:lnTo>
                  <a:lnTo>
                    <a:pt x="462" y="980"/>
                  </a:lnTo>
                  <a:lnTo>
                    <a:pt x="467" y="1040"/>
                  </a:lnTo>
                  <a:lnTo>
                    <a:pt x="477" y="1099"/>
                  </a:lnTo>
                  <a:lnTo>
                    <a:pt x="496" y="1155"/>
                  </a:lnTo>
                  <a:lnTo>
                    <a:pt x="520" y="1207"/>
                  </a:lnTo>
                  <a:lnTo>
                    <a:pt x="550" y="1257"/>
                  </a:lnTo>
                  <a:lnTo>
                    <a:pt x="586" y="1302"/>
                  </a:lnTo>
                  <a:lnTo>
                    <a:pt x="626" y="1342"/>
                  </a:lnTo>
                  <a:lnTo>
                    <a:pt x="671" y="1378"/>
                  </a:lnTo>
                  <a:lnTo>
                    <a:pt x="721" y="1408"/>
                  </a:lnTo>
                  <a:lnTo>
                    <a:pt x="773" y="1433"/>
                  </a:lnTo>
                  <a:lnTo>
                    <a:pt x="829" y="1451"/>
                  </a:lnTo>
                  <a:lnTo>
                    <a:pt x="888" y="1462"/>
                  </a:lnTo>
                  <a:lnTo>
                    <a:pt x="949" y="1466"/>
                  </a:lnTo>
                  <a:lnTo>
                    <a:pt x="1009" y="1462"/>
                  </a:lnTo>
                  <a:lnTo>
                    <a:pt x="1068" y="1451"/>
                  </a:lnTo>
                  <a:lnTo>
                    <a:pt x="1124" y="1433"/>
                  </a:lnTo>
                  <a:lnTo>
                    <a:pt x="1176" y="1408"/>
                  </a:lnTo>
                  <a:lnTo>
                    <a:pt x="1226" y="1378"/>
                  </a:lnTo>
                  <a:lnTo>
                    <a:pt x="1271" y="1342"/>
                  </a:lnTo>
                  <a:lnTo>
                    <a:pt x="1311" y="1302"/>
                  </a:lnTo>
                  <a:lnTo>
                    <a:pt x="1347" y="1257"/>
                  </a:lnTo>
                  <a:lnTo>
                    <a:pt x="1377" y="1207"/>
                  </a:lnTo>
                  <a:lnTo>
                    <a:pt x="1401" y="1155"/>
                  </a:lnTo>
                  <a:lnTo>
                    <a:pt x="1420" y="1099"/>
                  </a:lnTo>
                  <a:lnTo>
                    <a:pt x="1431" y="1040"/>
                  </a:lnTo>
                  <a:lnTo>
                    <a:pt x="1435" y="980"/>
                  </a:lnTo>
                  <a:lnTo>
                    <a:pt x="1431" y="919"/>
                  </a:lnTo>
                  <a:lnTo>
                    <a:pt x="1420" y="861"/>
                  </a:lnTo>
                  <a:lnTo>
                    <a:pt x="1401" y="804"/>
                  </a:lnTo>
                  <a:lnTo>
                    <a:pt x="1377" y="752"/>
                  </a:lnTo>
                  <a:lnTo>
                    <a:pt x="1347" y="703"/>
                  </a:lnTo>
                  <a:lnTo>
                    <a:pt x="1311" y="657"/>
                  </a:lnTo>
                  <a:lnTo>
                    <a:pt x="1271" y="617"/>
                  </a:lnTo>
                  <a:lnTo>
                    <a:pt x="1226" y="581"/>
                  </a:lnTo>
                  <a:lnTo>
                    <a:pt x="1176" y="551"/>
                  </a:lnTo>
                  <a:lnTo>
                    <a:pt x="1124" y="527"/>
                  </a:lnTo>
                  <a:lnTo>
                    <a:pt x="1068" y="509"/>
                  </a:lnTo>
                  <a:lnTo>
                    <a:pt x="1009" y="499"/>
                  </a:lnTo>
                  <a:lnTo>
                    <a:pt x="949" y="495"/>
                  </a:lnTo>
                  <a:close/>
                  <a:moveTo>
                    <a:pt x="786" y="0"/>
                  </a:moveTo>
                  <a:lnTo>
                    <a:pt x="1111" y="0"/>
                  </a:lnTo>
                  <a:lnTo>
                    <a:pt x="1141" y="3"/>
                  </a:lnTo>
                  <a:lnTo>
                    <a:pt x="1170" y="13"/>
                  </a:lnTo>
                  <a:lnTo>
                    <a:pt x="1195" y="30"/>
                  </a:lnTo>
                  <a:lnTo>
                    <a:pt x="1215" y="51"/>
                  </a:lnTo>
                  <a:lnTo>
                    <a:pt x="1231" y="76"/>
                  </a:lnTo>
                  <a:lnTo>
                    <a:pt x="1241" y="103"/>
                  </a:lnTo>
                  <a:lnTo>
                    <a:pt x="1245" y="134"/>
                  </a:lnTo>
                  <a:lnTo>
                    <a:pt x="1245" y="272"/>
                  </a:lnTo>
                  <a:lnTo>
                    <a:pt x="1289" y="293"/>
                  </a:lnTo>
                  <a:lnTo>
                    <a:pt x="1331" y="317"/>
                  </a:lnTo>
                  <a:lnTo>
                    <a:pt x="1372" y="343"/>
                  </a:lnTo>
                  <a:lnTo>
                    <a:pt x="1411" y="370"/>
                  </a:lnTo>
                  <a:lnTo>
                    <a:pt x="1533" y="300"/>
                  </a:lnTo>
                  <a:lnTo>
                    <a:pt x="1554" y="290"/>
                  </a:lnTo>
                  <a:lnTo>
                    <a:pt x="1577" y="284"/>
                  </a:lnTo>
                  <a:lnTo>
                    <a:pt x="1599" y="283"/>
                  </a:lnTo>
                  <a:lnTo>
                    <a:pt x="1627" y="285"/>
                  </a:lnTo>
                  <a:lnTo>
                    <a:pt x="1654" y="294"/>
                  </a:lnTo>
                  <a:lnTo>
                    <a:pt x="1678" y="308"/>
                  </a:lnTo>
                  <a:lnTo>
                    <a:pt x="1699" y="326"/>
                  </a:lnTo>
                  <a:lnTo>
                    <a:pt x="1716" y="349"/>
                  </a:lnTo>
                  <a:lnTo>
                    <a:pt x="1879" y="631"/>
                  </a:lnTo>
                  <a:lnTo>
                    <a:pt x="1889" y="655"/>
                  </a:lnTo>
                  <a:lnTo>
                    <a:pt x="1895" y="680"/>
                  </a:lnTo>
                  <a:lnTo>
                    <a:pt x="1897" y="706"/>
                  </a:lnTo>
                  <a:lnTo>
                    <a:pt x="1892" y="732"/>
                  </a:lnTo>
                  <a:lnTo>
                    <a:pt x="1883" y="757"/>
                  </a:lnTo>
                  <a:lnTo>
                    <a:pt x="1869" y="779"/>
                  </a:lnTo>
                  <a:lnTo>
                    <a:pt x="1852" y="798"/>
                  </a:lnTo>
                  <a:lnTo>
                    <a:pt x="1829" y="813"/>
                  </a:lnTo>
                  <a:lnTo>
                    <a:pt x="1707" y="884"/>
                  </a:lnTo>
                  <a:lnTo>
                    <a:pt x="1712" y="915"/>
                  </a:lnTo>
                  <a:lnTo>
                    <a:pt x="1716" y="948"/>
                  </a:lnTo>
                  <a:lnTo>
                    <a:pt x="1717" y="980"/>
                  </a:lnTo>
                  <a:lnTo>
                    <a:pt x="1716" y="1013"/>
                  </a:lnTo>
                  <a:lnTo>
                    <a:pt x="1712" y="1044"/>
                  </a:lnTo>
                  <a:lnTo>
                    <a:pt x="1707" y="1075"/>
                  </a:lnTo>
                  <a:lnTo>
                    <a:pt x="1829" y="1146"/>
                  </a:lnTo>
                  <a:lnTo>
                    <a:pt x="1852" y="1163"/>
                  </a:lnTo>
                  <a:lnTo>
                    <a:pt x="1869" y="1181"/>
                  </a:lnTo>
                  <a:lnTo>
                    <a:pt x="1883" y="1204"/>
                  </a:lnTo>
                  <a:lnTo>
                    <a:pt x="1892" y="1227"/>
                  </a:lnTo>
                  <a:lnTo>
                    <a:pt x="1897" y="1252"/>
                  </a:lnTo>
                  <a:lnTo>
                    <a:pt x="1895" y="1279"/>
                  </a:lnTo>
                  <a:lnTo>
                    <a:pt x="1890" y="1305"/>
                  </a:lnTo>
                  <a:lnTo>
                    <a:pt x="1879" y="1330"/>
                  </a:lnTo>
                  <a:lnTo>
                    <a:pt x="1716" y="1611"/>
                  </a:lnTo>
                  <a:lnTo>
                    <a:pt x="1701" y="1632"/>
                  </a:lnTo>
                  <a:lnTo>
                    <a:pt x="1682" y="1650"/>
                  </a:lnTo>
                  <a:lnTo>
                    <a:pt x="1659" y="1664"/>
                  </a:lnTo>
                  <a:lnTo>
                    <a:pt x="1634" y="1673"/>
                  </a:lnTo>
                  <a:lnTo>
                    <a:pt x="1618" y="1677"/>
                  </a:lnTo>
                  <a:lnTo>
                    <a:pt x="1601" y="1678"/>
                  </a:lnTo>
                  <a:lnTo>
                    <a:pt x="1577" y="1675"/>
                  </a:lnTo>
                  <a:lnTo>
                    <a:pt x="1554" y="1669"/>
                  </a:lnTo>
                  <a:lnTo>
                    <a:pt x="1533" y="1659"/>
                  </a:lnTo>
                  <a:lnTo>
                    <a:pt x="1411" y="1589"/>
                  </a:lnTo>
                  <a:lnTo>
                    <a:pt x="1372" y="1618"/>
                  </a:lnTo>
                  <a:lnTo>
                    <a:pt x="1331" y="1644"/>
                  </a:lnTo>
                  <a:lnTo>
                    <a:pt x="1290" y="1668"/>
                  </a:lnTo>
                  <a:lnTo>
                    <a:pt x="1245" y="1688"/>
                  </a:lnTo>
                  <a:lnTo>
                    <a:pt x="1245" y="1826"/>
                  </a:lnTo>
                  <a:lnTo>
                    <a:pt x="1241" y="1856"/>
                  </a:lnTo>
                  <a:lnTo>
                    <a:pt x="1231" y="1885"/>
                  </a:lnTo>
                  <a:lnTo>
                    <a:pt x="1215" y="1910"/>
                  </a:lnTo>
                  <a:lnTo>
                    <a:pt x="1195" y="1930"/>
                  </a:lnTo>
                  <a:lnTo>
                    <a:pt x="1170" y="1946"/>
                  </a:lnTo>
                  <a:lnTo>
                    <a:pt x="1141" y="1956"/>
                  </a:lnTo>
                  <a:lnTo>
                    <a:pt x="1111" y="1960"/>
                  </a:lnTo>
                  <a:lnTo>
                    <a:pt x="786" y="1960"/>
                  </a:lnTo>
                  <a:lnTo>
                    <a:pt x="756" y="1956"/>
                  </a:lnTo>
                  <a:lnTo>
                    <a:pt x="727" y="1946"/>
                  </a:lnTo>
                  <a:lnTo>
                    <a:pt x="702" y="1930"/>
                  </a:lnTo>
                  <a:lnTo>
                    <a:pt x="682" y="1910"/>
                  </a:lnTo>
                  <a:lnTo>
                    <a:pt x="666" y="1885"/>
                  </a:lnTo>
                  <a:lnTo>
                    <a:pt x="656" y="1856"/>
                  </a:lnTo>
                  <a:lnTo>
                    <a:pt x="652" y="1826"/>
                  </a:lnTo>
                  <a:lnTo>
                    <a:pt x="652" y="1688"/>
                  </a:lnTo>
                  <a:lnTo>
                    <a:pt x="608" y="1668"/>
                  </a:lnTo>
                  <a:lnTo>
                    <a:pt x="566" y="1644"/>
                  </a:lnTo>
                  <a:lnTo>
                    <a:pt x="525" y="1618"/>
                  </a:lnTo>
                  <a:lnTo>
                    <a:pt x="486" y="1589"/>
                  </a:lnTo>
                  <a:lnTo>
                    <a:pt x="371" y="1655"/>
                  </a:lnTo>
                  <a:lnTo>
                    <a:pt x="350" y="1623"/>
                  </a:lnTo>
                  <a:lnTo>
                    <a:pt x="324" y="1594"/>
                  </a:lnTo>
                  <a:lnTo>
                    <a:pt x="351" y="1564"/>
                  </a:lnTo>
                  <a:lnTo>
                    <a:pt x="375" y="1529"/>
                  </a:lnTo>
                  <a:lnTo>
                    <a:pt x="394" y="1492"/>
                  </a:lnTo>
                  <a:lnTo>
                    <a:pt x="407" y="1452"/>
                  </a:lnTo>
                  <a:lnTo>
                    <a:pt x="416" y="1412"/>
                  </a:lnTo>
                  <a:lnTo>
                    <a:pt x="419" y="1371"/>
                  </a:lnTo>
                  <a:lnTo>
                    <a:pt x="416" y="1331"/>
                  </a:lnTo>
                  <a:lnTo>
                    <a:pt x="409" y="1291"/>
                  </a:lnTo>
                  <a:lnTo>
                    <a:pt x="395" y="1252"/>
                  </a:lnTo>
                  <a:lnTo>
                    <a:pt x="377" y="1215"/>
                  </a:lnTo>
                  <a:lnTo>
                    <a:pt x="248" y="992"/>
                  </a:lnTo>
                  <a:lnTo>
                    <a:pt x="230" y="964"/>
                  </a:lnTo>
                  <a:lnTo>
                    <a:pt x="209" y="940"/>
                  </a:lnTo>
                  <a:lnTo>
                    <a:pt x="185" y="918"/>
                  </a:lnTo>
                  <a:lnTo>
                    <a:pt x="190" y="884"/>
                  </a:lnTo>
                  <a:lnTo>
                    <a:pt x="68" y="813"/>
                  </a:lnTo>
                  <a:lnTo>
                    <a:pt x="45" y="798"/>
                  </a:lnTo>
                  <a:lnTo>
                    <a:pt x="28" y="778"/>
                  </a:lnTo>
                  <a:lnTo>
                    <a:pt x="14" y="756"/>
                  </a:lnTo>
                  <a:lnTo>
                    <a:pt x="5" y="732"/>
                  </a:lnTo>
                  <a:lnTo>
                    <a:pt x="0" y="707"/>
                  </a:lnTo>
                  <a:lnTo>
                    <a:pt x="2" y="681"/>
                  </a:lnTo>
                  <a:lnTo>
                    <a:pt x="7" y="656"/>
                  </a:lnTo>
                  <a:lnTo>
                    <a:pt x="18" y="631"/>
                  </a:lnTo>
                  <a:lnTo>
                    <a:pt x="181" y="349"/>
                  </a:lnTo>
                  <a:lnTo>
                    <a:pt x="196" y="328"/>
                  </a:lnTo>
                  <a:lnTo>
                    <a:pt x="215" y="310"/>
                  </a:lnTo>
                  <a:lnTo>
                    <a:pt x="238" y="297"/>
                  </a:lnTo>
                  <a:lnTo>
                    <a:pt x="263" y="287"/>
                  </a:lnTo>
                  <a:lnTo>
                    <a:pt x="280" y="284"/>
                  </a:lnTo>
                  <a:lnTo>
                    <a:pt x="298" y="283"/>
                  </a:lnTo>
                  <a:lnTo>
                    <a:pt x="320" y="284"/>
                  </a:lnTo>
                  <a:lnTo>
                    <a:pt x="342" y="290"/>
                  </a:lnTo>
                  <a:lnTo>
                    <a:pt x="364" y="300"/>
                  </a:lnTo>
                  <a:lnTo>
                    <a:pt x="486" y="370"/>
                  </a:lnTo>
                  <a:lnTo>
                    <a:pt x="525" y="343"/>
                  </a:lnTo>
                  <a:lnTo>
                    <a:pt x="566" y="317"/>
                  </a:lnTo>
                  <a:lnTo>
                    <a:pt x="608" y="293"/>
                  </a:lnTo>
                  <a:lnTo>
                    <a:pt x="652" y="272"/>
                  </a:lnTo>
                  <a:lnTo>
                    <a:pt x="652" y="134"/>
                  </a:lnTo>
                  <a:lnTo>
                    <a:pt x="656" y="103"/>
                  </a:lnTo>
                  <a:lnTo>
                    <a:pt x="666" y="76"/>
                  </a:lnTo>
                  <a:lnTo>
                    <a:pt x="682" y="51"/>
                  </a:lnTo>
                  <a:lnTo>
                    <a:pt x="702" y="30"/>
                  </a:lnTo>
                  <a:lnTo>
                    <a:pt x="727" y="13"/>
                  </a:lnTo>
                  <a:lnTo>
                    <a:pt x="756" y="3"/>
                  </a:lnTo>
                  <a:lnTo>
                    <a:pt x="7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529"/>
            <p:cNvSpPr>
              <a:spLocks/>
            </p:cNvSpPr>
            <p:nvPr/>
          </p:nvSpPr>
          <p:spPr bwMode="auto">
            <a:xfrm>
              <a:off x="1638" y="2855"/>
              <a:ext cx="349" cy="349"/>
            </a:xfrm>
            <a:custGeom>
              <a:avLst/>
              <a:gdLst>
                <a:gd name="T0" fmla="*/ 349 w 697"/>
                <a:gd name="T1" fmla="*/ 0 h 698"/>
                <a:gd name="T2" fmla="*/ 400 w 697"/>
                <a:gd name="T3" fmla="*/ 4 h 698"/>
                <a:gd name="T4" fmla="*/ 449 w 697"/>
                <a:gd name="T5" fmla="*/ 15 h 698"/>
                <a:gd name="T6" fmla="*/ 495 w 697"/>
                <a:gd name="T7" fmla="*/ 32 h 698"/>
                <a:gd name="T8" fmla="*/ 539 w 697"/>
                <a:gd name="T9" fmla="*/ 56 h 698"/>
                <a:gd name="T10" fmla="*/ 578 w 697"/>
                <a:gd name="T11" fmla="*/ 86 h 698"/>
                <a:gd name="T12" fmla="*/ 611 w 697"/>
                <a:gd name="T13" fmla="*/ 120 h 698"/>
                <a:gd name="T14" fmla="*/ 641 w 697"/>
                <a:gd name="T15" fmla="*/ 160 h 698"/>
                <a:gd name="T16" fmla="*/ 665 w 697"/>
                <a:gd name="T17" fmla="*/ 202 h 698"/>
                <a:gd name="T18" fmla="*/ 682 w 697"/>
                <a:gd name="T19" fmla="*/ 248 h 698"/>
                <a:gd name="T20" fmla="*/ 694 w 697"/>
                <a:gd name="T21" fmla="*/ 297 h 698"/>
                <a:gd name="T22" fmla="*/ 697 w 697"/>
                <a:gd name="T23" fmla="*/ 349 h 698"/>
                <a:gd name="T24" fmla="*/ 694 w 697"/>
                <a:gd name="T25" fmla="*/ 401 h 698"/>
                <a:gd name="T26" fmla="*/ 682 w 697"/>
                <a:gd name="T27" fmla="*/ 449 h 698"/>
                <a:gd name="T28" fmla="*/ 665 w 697"/>
                <a:gd name="T29" fmla="*/ 495 h 698"/>
                <a:gd name="T30" fmla="*/ 641 w 697"/>
                <a:gd name="T31" fmla="*/ 539 h 698"/>
                <a:gd name="T32" fmla="*/ 611 w 697"/>
                <a:gd name="T33" fmla="*/ 578 h 698"/>
                <a:gd name="T34" fmla="*/ 578 w 697"/>
                <a:gd name="T35" fmla="*/ 613 h 698"/>
                <a:gd name="T36" fmla="*/ 539 w 697"/>
                <a:gd name="T37" fmla="*/ 641 h 698"/>
                <a:gd name="T38" fmla="*/ 495 w 697"/>
                <a:gd name="T39" fmla="*/ 665 h 698"/>
                <a:gd name="T40" fmla="*/ 449 w 697"/>
                <a:gd name="T41" fmla="*/ 683 h 698"/>
                <a:gd name="T42" fmla="*/ 400 w 697"/>
                <a:gd name="T43" fmla="*/ 694 h 698"/>
                <a:gd name="T44" fmla="*/ 349 w 697"/>
                <a:gd name="T45" fmla="*/ 698 h 698"/>
                <a:gd name="T46" fmla="*/ 297 w 697"/>
                <a:gd name="T47" fmla="*/ 694 h 698"/>
                <a:gd name="T48" fmla="*/ 248 w 697"/>
                <a:gd name="T49" fmla="*/ 683 h 698"/>
                <a:gd name="T50" fmla="*/ 202 w 697"/>
                <a:gd name="T51" fmla="*/ 665 h 698"/>
                <a:gd name="T52" fmla="*/ 158 w 697"/>
                <a:gd name="T53" fmla="*/ 641 h 698"/>
                <a:gd name="T54" fmla="*/ 119 w 697"/>
                <a:gd name="T55" fmla="*/ 613 h 698"/>
                <a:gd name="T56" fmla="*/ 86 w 697"/>
                <a:gd name="T57" fmla="*/ 578 h 698"/>
                <a:gd name="T58" fmla="*/ 56 w 697"/>
                <a:gd name="T59" fmla="*/ 539 h 698"/>
                <a:gd name="T60" fmla="*/ 32 w 697"/>
                <a:gd name="T61" fmla="*/ 495 h 698"/>
                <a:gd name="T62" fmla="*/ 15 w 697"/>
                <a:gd name="T63" fmla="*/ 449 h 698"/>
                <a:gd name="T64" fmla="*/ 3 w 697"/>
                <a:gd name="T65" fmla="*/ 401 h 698"/>
                <a:gd name="T66" fmla="*/ 0 w 697"/>
                <a:gd name="T67" fmla="*/ 349 h 698"/>
                <a:gd name="T68" fmla="*/ 3 w 697"/>
                <a:gd name="T69" fmla="*/ 297 h 698"/>
                <a:gd name="T70" fmla="*/ 15 w 697"/>
                <a:gd name="T71" fmla="*/ 248 h 698"/>
                <a:gd name="T72" fmla="*/ 32 w 697"/>
                <a:gd name="T73" fmla="*/ 202 h 698"/>
                <a:gd name="T74" fmla="*/ 56 w 697"/>
                <a:gd name="T75" fmla="*/ 160 h 698"/>
                <a:gd name="T76" fmla="*/ 86 w 697"/>
                <a:gd name="T77" fmla="*/ 120 h 698"/>
                <a:gd name="T78" fmla="*/ 119 w 697"/>
                <a:gd name="T79" fmla="*/ 86 h 698"/>
                <a:gd name="T80" fmla="*/ 158 w 697"/>
                <a:gd name="T81" fmla="*/ 56 h 698"/>
                <a:gd name="T82" fmla="*/ 202 w 697"/>
                <a:gd name="T83" fmla="*/ 32 h 698"/>
                <a:gd name="T84" fmla="*/ 248 w 697"/>
                <a:gd name="T85" fmla="*/ 15 h 698"/>
                <a:gd name="T86" fmla="*/ 297 w 697"/>
                <a:gd name="T87" fmla="*/ 4 h 698"/>
                <a:gd name="T88" fmla="*/ 349 w 697"/>
                <a:gd name="T89" fmla="*/ 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97" h="698">
                  <a:moveTo>
                    <a:pt x="349" y="0"/>
                  </a:moveTo>
                  <a:lnTo>
                    <a:pt x="400" y="4"/>
                  </a:lnTo>
                  <a:lnTo>
                    <a:pt x="449" y="15"/>
                  </a:lnTo>
                  <a:lnTo>
                    <a:pt x="495" y="32"/>
                  </a:lnTo>
                  <a:lnTo>
                    <a:pt x="539" y="56"/>
                  </a:lnTo>
                  <a:lnTo>
                    <a:pt x="578" y="86"/>
                  </a:lnTo>
                  <a:lnTo>
                    <a:pt x="611" y="120"/>
                  </a:lnTo>
                  <a:lnTo>
                    <a:pt x="641" y="160"/>
                  </a:lnTo>
                  <a:lnTo>
                    <a:pt x="665" y="202"/>
                  </a:lnTo>
                  <a:lnTo>
                    <a:pt x="682" y="248"/>
                  </a:lnTo>
                  <a:lnTo>
                    <a:pt x="694" y="297"/>
                  </a:lnTo>
                  <a:lnTo>
                    <a:pt x="697" y="349"/>
                  </a:lnTo>
                  <a:lnTo>
                    <a:pt x="694" y="401"/>
                  </a:lnTo>
                  <a:lnTo>
                    <a:pt x="682" y="449"/>
                  </a:lnTo>
                  <a:lnTo>
                    <a:pt x="665" y="495"/>
                  </a:lnTo>
                  <a:lnTo>
                    <a:pt x="641" y="539"/>
                  </a:lnTo>
                  <a:lnTo>
                    <a:pt x="611" y="578"/>
                  </a:lnTo>
                  <a:lnTo>
                    <a:pt x="578" y="613"/>
                  </a:lnTo>
                  <a:lnTo>
                    <a:pt x="539" y="641"/>
                  </a:lnTo>
                  <a:lnTo>
                    <a:pt x="495" y="665"/>
                  </a:lnTo>
                  <a:lnTo>
                    <a:pt x="449" y="683"/>
                  </a:lnTo>
                  <a:lnTo>
                    <a:pt x="400" y="694"/>
                  </a:lnTo>
                  <a:lnTo>
                    <a:pt x="349" y="698"/>
                  </a:lnTo>
                  <a:lnTo>
                    <a:pt x="297" y="694"/>
                  </a:lnTo>
                  <a:lnTo>
                    <a:pt x="248" y="683"/>
                  </a:lnTo>
                  <a:lnTo>
                    <a:pt x="202" y="665"/>
                  </a:lnTo>
                  <a:lnTo>
                    <a:pt x="158" y="641"/>
                  </a:lnTo>
                  <a:lnTo>
                    <a:pt x="119" y="613"/>
                  </a:lnTo>
                  <a:lnTo>
                    <a:pt x="86" y="578"/>
                  </a:lnTo>
                  <a:lnTo>
                    <a:pt x="56" y="539"/>
                  </a:lnTo>
                  <a:lnTo>
                    <a:pt x="32" y="495"/>
                  </a:lnTo>
                  <a:lnTo>
                    <a:pt x="15" y="449"/>
                  </a:lnTo>
                  <a:lnTo>
                    <a:pt x="3" y="401"/>
                  </a:lnTo>
                  <a:lnTo>
                    <a:pt x="0" y="349"/>
                  </a:lnTo>
                  <a:lnTo>
                    <a:pt x="3" y="297"/>
                  </a:lnTo>
                  <a:lnTo>
                    <a:pt x="15" y="248"/>
                  </a:lnTo>
                  <a:lnTo>
                    <a:pt x="32" y="202"/>
                  </a:lnTo>
                  <a:lnTo>
                    <a:pt x="56" y="160"/>
                  </a:lnTo>
                  <a:lnTo>
                    <a:pt x="86" y="120"/>
                  </a:lnTo>
                  <a:lnTo>
                    <a:pt x="119" y="86"/>
                  </a:lnTo>
                  <a:lnTo>
                    <a:pt x="158" y="56"/>
                  </a:lnTo>
                  <a:lnTo>
                    <a:pt x="202" y="32"/>
                  </a:lnTo>
                  <a:lnTo>
                    <a:pt x="248" y="15"/>
                  </a:lnTo>
                  <a:lnTo>
                    <a:pt x="297" y="4"/>
                  </a:lnTo>
                  <a:lnTo>
                    <a:pt x="3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530"/>
            <p:cNvSpPr>
              <a:spLocks noEditPoints="1"/>
            </p:cNvSpPr>
            <p:nvPr/>
          </p:nvSpPr>
          <p:spPr bwMode="auto">
            <a:xfrm>
              <a:off x="693" y="2948"/>
              <a:ext cx="752" cy="778"/>
            </a:xfrm>
            <a:custGeom>
              <a:avLst/>
              <a:gdLst>
                <a:gd name="T0" fmla="*/ 661 w 1506"/>
                <a:gd name="T1" fmla="*/ 500 h 1556"/>
                <a:gd name="T2" fmla="*/ 546 w 1506"/>
                <a:gd name="T3" fmla="*/ 570 h 1556"/>
                <a:gd name="T4" fmla="*/ 475 w 1506"/>
                <a:gd name="T5" fmla="*/ 685 h 1556"/>
                <a:gd name="T6" fmla="*/ 464 w 1506"/>
                <a:gd name="T7" fmla="*/ 825 h 1556"/>
                <a:gd name="T8" fmla="*/ 516 w 1506"/>
                <a:gd name="T9" fmla="*/ 951 h 1556"/>
                <a:gd name="T10" fmla="*/ 618 w 1506"/>
                <a:gd name="T11" fmla="*/ 1038 h 1556"/>
                <a:gd name="T12" fmla="*/ 753 w 1506"/>
                <a:gd name="T13" fmla="*/ 1071 h 1556"/>
                <a:gd name="T14" fmla="*/ 888 w 1506"/>
                <a:gd name="T15" fmla="*/ 1038 h 1556"/>
                <a:gd name="T16" fmla="*/ 989 w 1506"/>
                <a:gd name="T17" fmla="*/ 951 h 1556"/>
                <a:gd name="T18" fmla="*/ 1042 w 1506"/>
                <a:gd name="T19" fmla="*/ 825 h 1556"/>
                <a:gd name="T20" fmla="*/ 1032 w 1506"/>
                <a:gd name="T21" fmla="*/ 685 h 1556"/>
                <a:gd name="T22" fmla="*/ 960 w 1506"/>
                <a:gd name="T23" fmla="*/ 570 h 1556"/>
                <a:gd name="T24" fmla="*/ 846 w 1506"/>
                <a:gd name="T25" fmla="*/ 500 h 1556"/>
                <a:gd name="T26" fmla="*/ 623 w 1506"/>
                <a:gd name="T27" fmla="*/ 0 h 1556"/>
                <a:gd name="T28" fmla="*/ 935 w 1506"/>
                <a:gd name="T29" fmla="*/ 15 h 1556"/>
                <a:gd name="T30" fmla="*/ 984 w 1506"/>
                <a:gd name="T31" fmla="*/ 79 h 1556"/>
                <a:gd name="T32" fmla="*/ 1034 w 1506"/>
                <a:gd name="T33" fmla="*/ 238 h 1556"/>
                <a:gd name="T34" fmla="*/ 1218 w 1506"/>
                <a:gd name="T35" fmla="*/ 238 h 1556"/>
                <a:gd name="T36" fmla="*/ 1292 w 1506"/>
                <a:gd name="T37" fmla="*/ 226 h 1556"/>
                <a:gd name="T38" fmla="*/ 1349 w 1506"/>
                <a:gd name="T39" fmla="*/ 258 h 1556"/>
                <a:gd name="T40" fmla="*/ 1502 w 1506"/>
                <a:gd name="T41" fmla="*/ 527 h 1556"/>
                <a:gd name="T42" fmla="*/ 1495 w 1506"/>
                <a:gd name="T43" fmla="*/ 601 h 1556"/>
                <a:gd name="T44" fmla="*/ 1452 w 1506"/>
                <a:gd name="T45" fmla="*/ 646 h 1556"/>
                <a:gd name="T46" fmla="*/ 1362 w 1506"/>
                <a:gd name="T47" fmla="*/ 777 h 1556"/>
                <a:gd name="T48" fmla="*/ 1452 w 1506"/>
                <a:gd name="T49" fmla="*/ 910 h 1556"/>
                <a:gd name="T50" fmla="*/ 1498 w 1506"/>
                <a:gd name="T51" fmla="*/ 963 h 1556"/>
                <a:gd name="T52" fmla="*/ 1501 w 1506"/>
                <a:gd name="T53" fmla="*/ 1032 h 1556"/>
                <a:gd name="T54" fmla="*/ 1350 w 1506"/>
                <a:gd name="T55" fmla="*/ 1295 h 1556"/>
                <a:gd name="T56" fmla="*/ 1297 w 1506"/>
                <a:gd name="T57" fmla="*/ 1328 h 1556"/>
                <a:gd name="T58" fmla="*/ 1218 w 1506"/>
                <a:gd name="T59" fmla="*/ 1318 h 1556"/>
                <a:gd name="T60" fmla="*/ 1034 w 1506"/>
                <a:gd name="T61" fmla="*/ 1318 h 1556"/>
                <a:gd name="T62" fmla="*/ 984 w 1506"/>
                <a:gd name="T63" fmla="*/ 1477 h 1556"/>
                <a:gd name="T64" fmla="*/ 935 w 1506"/>
                <a:gd name="T65" fmla="*/ 1541 h 1556"/>
                <a:gd name="T66" fmla="*/ 623 w 1506"/>
                <a:gd name="T67" fmla="*/ 1556 h 1556"/>
                <a:gd name="T68" fmla="*/ 548 w 1506"/>
                <a:gd name="T69" fmla="*/ 1525 h 1556"/>
                <a:gd name="T70" fmla="*/ 517 w 1506"/>
                <a:gd name="T71" fmla="*/ 1450 h 1556"/>
                <a:gd name="T72" fmla="*/ 427 w 1506"/>
                <a:gd name="T73" fmla="*/ 1291 h 1556"/>
                <a:gd name="T74" fmla="*/ 263 w 1506"/>
                <a:gd name="T75" fmla="*/ 1328 h 1556"/>
                <a:gd name="T76" fmla="*/ 189 w 1506"/>
                <a:gd name="T77" fmla="*/ 1320 h 1556"/>
                <a:gd name="T78" fmla="*/ 144 w 1506"/>
                <a:gd name="T79" fmla="*/ 1279 h 1556"/>
                <a:gd name="T80" fmla="*/ 0 w 1506"/>
                <a:gd name="T81" fmla="*/ 1009 h 1556"/>
                <a:gd name="T82" fmla="*/ 18 w 1506"/>
                <a:gd name="T83" fmla="*/ 942 h 1556"/>
                <a:gd name="T84" fmla="*/ 152 w 1506"/>
                <a:gd name="T85" fmla="*/ 853 h 1556"/>
                <a:gd name="T86" fmla="*/ 147 w 1506"/>
                <a:gd name="T87" fmla="*/ 740 h 1556"/>
                <a:gd name="T88" fmla="*/ 34 w 1506"/>
                <a:gd name="T89" fmla="*/ 631 h 1556"/>
                <a:gd name="T90" fmla="*/ 2 w 1506"/>
                <a:gd name="T91" fmla="*/ 570 h 1556"/>
                <a:gd name="T92" fmla="*/ 14 w 1506"/>
                <a:gd name="T93" fmla="*/ 500 h 1556"/>
                <a:gd name="T94" fmla="*/ 171 w 1506"/>
                <a:gd name="T95" fmla="*/ 246 h 1556"/>
                <a:gd name="T96" fmla="*/ 236 w 1506"/>
                <a:gd name="T97" fmla="*/ 225 h 1556"/>
                <a:gd name="T98" fmla="*/ 386 w 1506"/>
                <a:gd name="T99" fmla="*/ 294 h 1556"/>
                <a:gd name="T100" fmla="*/ 517 w 1506"/>
                <a:gd name="T101" fmla="*/ 216 h 1556"/>
                <a:gd name="T102" fmla="*/ 532 w 1506"/>
                <a:gd name="T103" fmla="*/ 52 h 1556"/>
                <a:gd name="T104" fmla="*/ 596 w 1506"/>
                <a:gd name="T105" fmla="*/ 4 h 1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06" h="1556">
                  <a:moveTo>
                    <a:pt x="753" y="485"/>
                  </a:moveTo>
                  <a:lnTo>
                    <a:pt x="706" y="489"/>
                  </a:lnTo>
                  <a:lnTo>
                    <a:pt x="661" y="500"/>
                  </a:lnTo>
                  <a:lnTo>
                    <a:pt x="618" y="518"/>
                  </a:lnTo>
                  <a:lnTo>
                    <a:pt x="580" y="541"/>
                  </a:lnTo>
                  <a:lnTo>
                    <a:pt x="546" y="570"/>
                  </a:lnTo>
                  <a:lnTo>
                    <a:pt x="516" y="605"/>
                  </a:lnTo>
                  <a:lnTo>
                    <a:pt x="492" y="643"/>
                  </a:lnTo>
                  <a:lnTo>
                    <a:pt x="475" y="685"/>
                  </a:lnTo>
                  <a:lnTo>
                    <a:pt x="464" y="730"/>
                  </a:lnTo>
                  <a:lnTo>
                    <a:pt x="460" y="777"/>
                  </a:lnTo>
                  <a:lnTo>
                    <a:pt x="464" y="825"/>
                  </a:lnTo>
                  <a:lnTo>
                    <a:pt x="475" y="871"/>
                  </a:lnTo>
                  <a:lnTo>
                    <a:pt x="492" y="912"/>
                  </a:lnTo>
                  <a:lnTo>
                    <a:pt x="516" y="951"/>
                  </a:lnTo>
                  <a:lnTo>
                    <a:pt x="546" y="984"/>
                  </a:lnTo>
                  <a:lnTo>
                    <a:pt x="580" y="1014"/>
                  </a:lnTo>
                  <a:lnTo>
                    <a:pt x="618" y="1038"/>
                  </a:lnTo>
                  <a:lnTo>
                    <a:pt x="661" y="1056"/>
                  </a:lnTo>
                  <a:lnTo>
                    <a:pt x="706" y="1067"/>
                  </a:lnTo>
                  <a:lnTo>
                    <a:pt x="753" y="1071"/>
                  </a:lnTo>
                  <a:lnTo>
                    <a:pt x="801" y="1067"/>
                  </a:lnTo>
                  <a:lnTo>
                    <a:pt x="846" y="1056"/>
                  </a:lnTo>
                  <a:lnTo>
                    <a:pt x="888" y="1038"/>
                  </a:lnTo>
                  <a:lnTo>
                    <a:pt x="925" y="1014"/>
                  </a:lnTo>
                  <a:lnTo>
                    <a:pt x="960" y="984"/>
                  </a:lnTo>
                  <a:lnTo>
                    <a:pt x="989" y="951"/>
                  </a:lnTo>
                  <a:lnTo>
                    <a:pt x="1013" y="912"/>
                  </a:lnTo>
                  <a:lnTo>
                    <a:pt x="1032" y="871"/>
                  </a:lnTo>
                  <a:lnTo>
                    <a:pt x="1042" y="825"/>
                  </a:lnTo>
                  <a:lnTo>
                    <a:pt x="1047" y="777"/>
                  </a:lnTo>
                  <a:lnTo>
                    <a:pt x="1042" y="730"/>
                  </a:lnTo>
                  <a:lnTo>
                    <a:pt x="1032" y="685"/>
                  </a:lnTo>
                  <a:lnTo>
                    <a:pt x="1013" y="643"/>
                  </a:lnTo>
                  <a:lnTo>
                    <a:pt x="989" y="605"/>
                  </a:lnTo>
                  <a:lnTo>
                    <a:pt x="960" y="570"/>
                  </a:lnTo>
                  <a:lnTo>
                    <a:pt x="925" y="541"/>
                  </a:lnTo>
                  <a:lnTo>
                    <a:pt x="888" y="518"/>
                  </a:lnTo>
                  <a:lnTo>
                    <a:pt x="846" y="500"/>
                  </a:lnTo>
                  <a:lnTo>
                    <a:pt x="801" y="489"/>
                  </a:lnTo>
                  <a:lnTo>
                    <a:pt x="753" y="485"/>
                  </a:lnTo>
                  <a:close/>
                  <a:moveTo>
                    <a:pt x="623" y="0"/>
                  </a:moveTo>
                  <a:lnTo>
                    <a:pt x="882" y="0"/>
                  </a:lnTo>
                  <a:lnTo>
                    <a:pt x="910" y="4"/>
                  </a:lnTo>
                  <a:lnTo>
                    <a:pt x="935" y="15"/>
                  </a:lnTo>
                  <a:lnTo>
                    <a:pt x="957" y="31"/>
                  </a:lnTo>
                  <a:lnTo>
                    <a:pt x="974" y="52"/>
                  </a:lnTo>
                  <a:lnTo>
                    <a:pt x="984" y="79"/>
                  </a:lnTo>
                  <a:lnTo>
                    <a:pt x="988" y="106"/>
                  </a:lnTo>
                  <a:lnTo>
                    <a:pt x="988" y="216"/>
                  </a:lnTo>
                  <a:lnTo>
                    <a:pt x="1034" y="238"/>
                  </a:lnTo>
                  <a:lnTo>
                    <a:pt x="1079" y="264"/>
                  </a:lnTo>
                  <a:lnTo>
                    <a:pt x="1120" y="294"/>
                  </a:lnTo>
                  <a:lnTo>
                    <a:pt x="1218" y="238"/>
                  </a:lnTo>
                  <a:lnTo>
                    <a:pt x="1242" y="227"/>
                  </a:lnTo>
                  <a:lnTo>
                    <a:pt x="1270" y="225"/>
                  </a:lnTo>
                  <a:lnTo>
                    <a:pt x="1292" y="226"/>
                  </a:lnTo>
                  <a:lnTo>
                    <a:pt x="1312" y="233"/>
                  </a:lnTo>
                  <a:lnTo>
                    <a:pt x="1332" y="243"/>
                  </a:lnTo>
                  <a:lnTo>
                    <a:pt x="1349" y="258"/>
                  </a:lnTo>
                  <a:lnTo>
                    <a:pt x="1362" y="277"/>
                  </a:lnTo>
                  <a:lnTo>
                    <a:pt x="1491" y="500"/>
                  </a:lnTo>
                  <a:lnTo>
                    <a:pt x="1502" y="527"/>
                  </a:lnTo>
                  <a:lnTo>
                    <a:pt x="1506" y="554"/>
                  </a:lnTo>
                  <a:lnTo>
                    <a:pt x="1502" y="581"/>
                  </a:lnTo>
                  <a:lnTo>
                    <a:pt x="1495" y="601"/>
                  </a:lnTo>
                  <a:lnTo>
                    <a:pt x="1483" y="619"/>
                  </a:lnTo>
                  <a:lnTo>
                    <a:pt x="1470" y="634"/>
                  </a:lnTo>
                  <a:lnTo>
                    <a:pt x="1452" y="646"/>
                  </a:lnTo>
                  <a:lnTo>
                    <a:pt x="1355" y="702"/>
                  </a:lnTo>
                  <a:lnTo>
                    <a:pt x="1360" y="740"/>
                  </a:lnTo>
                  <a:lnTo>
                    <a:pt x="1362" y="777"/>
                  </a:lnTo>
                  <a:lnTo>
                    <a:pt x="1360" y="816"/>
                  </a:lnTo>
                  <a:lnTo>
                    <a:pt x="1355" y="853"/>
                  </a:lnTo>
                  <a:lnTo>
                    <a:pt x="1452" y="910"/>
                  </a:lnTo>
                  <a:lnTo>
                    <a:pt x="1472" y="925"/>
                  </a:lnTo>
                  <a:lnTo>
                    <a:pt x="1487" y="942"/>
                  </a:lnTo>
                  <a:lnTo>
                    <a:pt x="1498" y="963"/>
                  </a:lnTo>
                  <a:lnTo>
                    <a:pt x="1505" y="986"/>
                  </a:lnTo>
                  <a:lnTo>
                    <a:pt x="1506" y="1009"/>
                  </a:lnTo>
                  <a:lnTo>
                    <a:pt x="1501" y="1032"/>
                  </a:lnTo>
                  <a:lnTo>
                    <a:pt x="1491" y="1054"/>
                  </a:lnTo>
                  <a:lnTo>
                    <a:pt x="1362" y="1279"/>
                  </a:lnTo>
                  <a:lnTo>
                    <a:pt x="1350" y="1295"/>
                  </a:lnTo>
                  <a:lnTo>
                    <a:pt x="1335" y="1309"/>
                  </a:lnTo>
                  <a:lnTo>
                    <a:pt x="1317" y="1320"/>
                  </a:lnTo>
                  <a:lnTo>
                    <a:pt x="1297" y="1328"/>
                  </a:lnTo>
                  <a:lnTo>
                    <a:pt x="1270" y="1331"/>
                  </a:lnTo>
                  <a:lnTo>
                    <a:pt x="1242" y="1328"/>
                  </a:lnTo>
                  <a:lnTo>
                    <a:pt x="1218" y="1318"/>
                  </a:lnTo>
                  <a:lnTo>
                    <a:pt x="1120" y="1262"/>
                  </a:lnTo>
                  <a:lnTo>
                    <a:pt x="1079" y="1291"/>
                  </a:lnTo>
                  <a:lnTo>
                    <a:pt x="1034" y="1318"/>
                  </a:lnTo>
                  <a:lnTo>
                    <a:pt x="988" y="1340"/>
                  </a:lnTo>
                  <a:lnTo>
                    <a:pt x="988" y="1450"/>
                  </a:lnTo>
                  <a:lnTo>
                    <a:pt x="984" y="1477"/>
                  </a:lnTo>
                  <a:lnTo>
                    <a:pt x="974" y="1504"/>
                  </a:lnTo>
                  <a:lnTo>
                    <a:pt x="957" y="1525"/>
                  </a:lnTo>
                  <a:lnTo>
                    <a:pt x="935" y="1541"/>
                  </a:lnTo>
                  <a:lnTo>
                    <a:pt x="910" y="1552"/>
                  </a:lnTo>
                  <a:lnTo>
                    <a:pt x="882" y="1556"/>
                  </a:lnTo>
                  <a:lnTo>
                    <a:pt x="623" y="1556"/>
                  </a:lnTo>
                  <a:lnTo>
                    <a:pt x="596" y="1552"/>
                  </a:lnTo>
                  <a:lnTo>
                    <a:pt x="570" y="1541"/>
                  </a:lnTo>
                  <a:lnTo>
                    <a:pt x="548" y="1525"/>
                  </a:lnTo>
                  <a:lnTo>
                    <a:pt x="532" y="1504"/>
                  </a:lnTo>
                  <a:lnTo>
                    <a:pt x="521" y="1477"/>
                  </a:lnTo>
                  <a:lnTo>
                    <a:pt x="517" y="1450"/>
                  </a:lnTo>
                  <a:lnTo>
                    <a:pt x="517" y="1340"/>
                  </a:lnTo>
                  <a:lnTo>
                    <a:pt x="471" y="1318"/>
                  </a:lnTo>
                  <a:lnTo>
                    <a:pt x="427" y="1291"/>
                  </a:lnTo>
                  <a:lnTo>
                    <a:pt x="385" y="1262"/>
                  </a:lnTo>
                  <a:lnTo>
                    <a:pt x="289" y="1318"/>
                  </a:lnTo>
                  <a:lnTo>
                    <a:pt x="263" y="1328"/>
                  </a:lnTo>
                  <a:lnTo>
                    <a:pt x="235" y="1331"/>
                  </a:lnTo>
                  <a:lnTo>
                    <a:pt x="208" y="1328"/>
                  </a:lnTo>
                  <a:lnTo>
                    <a:pt x="189" y="1320"/>
                  </a:lnTo>
                  <a:lnTo>
                    <a:pt x="171" y="1309"/>
                  </a:lnTo>
                  <a:lnTo>
                    <a:pt x="155" y="1295"/>
                  </a:lnTo>
                  <a:lnTo>
                    <a:pt x="144" y="1279"/>
                  </a:lnTo>
                  <a:lnTo>
                    <a:pt x="14" y="1054"/>
                  </a:lnTo>
                  <a:lnTo>
                    <a:pt x="4" y="1032"/>
                  </a:lnTo>
                  <a:lnTo>
                    <a:pt x="0" y="1009"/>
                  </a:lnTo>
                  <a:lnTo>
                    <a:pt x="2" y="986"/>
                  </a:lnTo>
                  <a:lnTo>
                    <a:pt x="8" y="963"/>
                  </a:lnTo>
                  <a:lnTo>
                    <a:pt x="18" y="942"/>
                  </a:lnTo>
                  <a:lnTo>
                    <a:pt x="34" y="925"/>
                  </a:lnTo>
                  <a:lnTo>
                    <a:pt x="53" y="910"/>
                  </a:lnTo>
                  <a:lnTo>
                    <a:pt x="152" y="853"/>
                  </a:lnTo>
                  <a:lnTo>
                    <a:pt x="147" y="816"/>
                  </a:lnTo>
                  <a:lnTo>
                    <a:pt x="144" y="777"/>
                  </a:lnTo>
                  <a:lnTo>
                    <a:pt x="147" y="740"/>
                  </a:lnTo>
                  <a:lnTo>
                    <a:pt x="152" y="702"/>
                  </a:lnTo>
                  <a:lnTo>
                    <a:pt x="53" y="646"/>
                  </a:lnTo>
                  <a:lnTo>
                    <a:pt x="34" y="631"/>
                  </a:lnTo>
                  <a:lnTo>
                    <a:pt x="18" y="613"/>
                  </a:lnTo>
                  <a:lnTo>
                    <a:pt x="8" y="593"/>
                  </a:lnTo>
                  <a:lnTo>
                    <a:pt x="2" y="570"/>
                  </a:lnTo>
                  <a:lnTo>
                    <a:pt x="0" y="546"/>
                  </a:lnTo>
                  <a:lnTo>
                    <a:pt x="4" y="523"/>
                  </a:lnTo>
                  <a:lnTo>
                    <a:pt x="14" y="500"/>
                  </a:lnTo>
                  <a:lnTo>
                    <a:pt x="144" y="277"/>
                  </a:lnTo>
                  <a:lnTo>
                    <a:pt x="155" y="259"/>
                  </a:lnTo>
                  <a:lnTo>
                    <a:pt x="171" y="246"/>
                  </a:lnTo>
                  <a:lnTo>
                    <a:pt x="189" y="235"/>
                  </a:lnTo>
                  <a:lnTo>
                    <a:pt x="208" y="228"/>
                  </a:lnTo>
                  <a:lnTo>
                    <a:pt x="236" y="225"/>
                  </a:lnTo>
                  <a:lnTo>
                    <a:pt x="263" y="227"/>
                  </a:lnTo>
                  <a:lnTo>
                    <a:pt x="289" y="238"/>
                  </a:lnTo>
                  <a:lnTo>
                    <a:pt x="386" y="294"/>
                  </a:lnTo>
                  <a:lnTo>
                    <a:pt x="427" y="264"/>
                  </a:lnTo>
                  <a:lnTo>
                    <a:pt x="471" y="238"/>
                  </a:lnTo>
                  <a:lnTo>
                    <a:pt x="517" y="216"/>
                  </a:lnTo>
                  <a:lnTo>
                    <a:pt x="517" y="106"/>
                  </a:lnTo>
                  <a:lnTo>
                    <a:pt x="521" y="79"/>
                  </a:lnTo>
                  <a:lnTo>
                    <a:pt x="532" y="52"/>
                  </a:lnTo>
                  <a:lnTo>
                    <a:pt x="548" y="31"/>
                  </a:lnTo>
                  <a:lnTo>
                    <a:pt x="570" y="15"/>
                  </a:lnTo>
                  <a:lnTo>
                    <a:pt x="596" y="4"/>
                  </a:lnTo>
                  <a:lnTo>
                    <a:pt x="6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7" name="Group 533"/>
          <p:cNvGrpSpPr>
            <a:grpSpLocks noChangeAspect="1"/>
          </p:cNvGrpSpPr>
          <p:nvPr/>
        </p:nvGrpSpPr>
        <p:grpSpPr bwMode="auto">
          <a:xfrm>
            <a:off x="2547385" y="4074400"/>
            <a:ext cx="296950" cy="268724"/>
            <a:chOff x="559" y="1410"/>
            <a:chExt cx="2062" cy="1866"/>
          </a:xfrm>
          <a:solidFill>
            <a:schemeClr val="bg1"/>
          </a:solidFill>
        </p:grpSpPr>
        <p:sp>
          <p:nvSpPr>
            <p:cNvPr id="38" name="Freeform 535"/>
            <p:cNvSpPr>
              <a:spLocks/>
            </p:cNvSpPr>
            <p:nvPr/>
          </p:nvSpPr>
          <p:spPr bwMode="auto">
            <a:xfrm>
              <a:off x="707" y="1410"/>
              <a:ext cx="1553" cy="1102"/>
            </a:xfrm>
            <a:custGeom>
              <a:avLst/>
              <a:gdLst>
                <a:gd name="T0" fmla="*/ 269 w 3106"/>
                <a:gd name="T1" fmla="*/ 0 h 2204"/>
                <a:gd name="T2" fmla="*/ 2837 w 3106"/>
                <a:gd name="T3" fmla="*/ 0 h 2204"/>
                <a:gd name="T4" fmla="*/ 2881 w 3106"/>
                <a:gd name="T5" fmla="*/ 3 h 2204"/>
                <a:gd name="T6" fmla="*/ 2922 w 3106"/>
                <a:gd name="T7" fmla="*/ 14 h 2204"/>
                <a:gd name="T8" fmla="*/ 2961 w 3106"/>
                <a:gd name="T9" fmla="*/ 30 h 2204"/>
                <a:gd name="T10" fmla="*/ 2996 w 3106"/>
                <a:gd name="T11" fmla="*/ 51 h 2204"/>
                <a:gd name="T12" fmla="*/ 3027 w 3106"/>
                <a:gd name="T13" fmla="*/ 79 h 2204"/>
                <a:gd name="T14" fmla="*/ 3053 w 3106"/>
                <a:gd name="T15" fmla="*/ 110 h 2204"/>
                <a:gd name="T16" fmla="*/ 3076 w 3106"/>
                <a:gd name="T17" fmla="*/ 145 h 2204"/>
                <a:gd name="T18" fmla="*/ 3092 w 3106"/>
                <a:gd name="T19" fmla="*/ 183 h 2204"/>
                <a:gd name="T20" fmla="*/ 3102 w 3106"/>
                <a:gd name="T21" fmla="*/ 224 h 2204"/>
                <a:gd name="T22" fmla="*/ 3106 w 3106"/>
                <a:gd name="T23" fmla="*/ 268 h 2204"/>
                <a:gd name="T24" fmla="*/ 3106 w 3106"/>
                <a:gd name="T25" fmla="*/ 1187 h 2204"/>
                <a:gd name="T26" fmla="*/ 3052 w 3106"/>
                <a:gd name="T27" fmla="*/ 1161 h 2204"/>
                <a:gd name="T28" fmla="*/ 2998 w 3106"/>
                <a:gd name="T29" fmla="*/ 1138 h 2204"/>
                <a:gd name="T30" fmla="*/ 2943 w 3106"/>
                <a:gd name="T31" fmla="*/ 1122 h 2204"/>
                <a:gd name="T32" fmla="*/ 2887 w 3106"/>
                <a:gd name="T33" fmla="*/ 1113 h 2204"/>
                <a:gd name="T34" fmla="*/ 2829 w 3106"/>
                <a:gd name="T35" fmla="*/ 1110 h 2204"/>
                <a:gd name="T36" fmla="*/ 2829 w 3106"/>
                <a:gd name="T37" fmla="*/ 268 h 2204"/>
                <a:gd name="T38" fmla="*/ 269 w 3106"/>
                <a:gd name="T39" fmla="*/ 275 h 2204"/>
                <a:gd name="T40" fmla="*/ 276 w 3106"/>
                <a:gd name="T41" fmla="*/ 1935 h 2204"/>
                <a:gd name="T42" fmla="*/ 1726 w 3106"/>
                <a:gd name="T43" fmla="*/ 1931 h 2204"/>
                <a:gd name="T44" fmla="*/ 1726 w 3106"/>
                <a:gd name="T45" fmla="*/ 1950 h 2204"/>
                <a:gd name="T46" fmla="*/ 1727 w 3106"/>
                <a:gd name="T47" fmla="*/ 1969 h 2204"/>
                <a:gd name="T48" fmla="*/ 1754 w 3106"/>
                <a:gd name="T49" fmla="*/ 2204 h 2204"/>
                <a:gd name="T50" fmla="*/ 269 w 3106"/>
                <a:gd name="T51" fmla="*/ 2204 h 2204"/>
                <a:gd name="T52" fmla="*/ 225 w 3106"/>
                <a:gd name="T53" fmla="*/ 2200 h 2204"/>
                <a:gd name="T54" fmla="*/ 184 w 3106"/>
                <a:gd name="T55" fmla="*/ 2190 h 2204"/>
                <a:gd name="T56" fmla="*/ 145 w 3106"/>
                <a:gd name="T57" fmla="*/ 2174 h 2204"/>
                <a:gd name="T58" fmla="*/ 110 w 3106"/>
                <a:gd name="T59" fmla="*/ 2152 h 2204"/>
                <a:gd name="T60" fmla="*/ 78 w 3106"/>
                <a:gd name="T61" fmla="*/ 2125 h 2204"/>
                <a:gd name="T62" fmla="*/ 52 w 3106"/>
                <a:gd name="T63" fmla="*/ 2094 h 2204"/>
                <a:gd name="T64" fmla="*/ 30 w 3106"/>
                <a:gd name="T65" fmla="*/ 2059 h 2204"/>
                <a:gd name="T66" fmla="*/ 13 w 3106"/>
                <a:gd name="T67" fmla="*/ 2020 h 2204"/>
                <a:gd name="T68" fmla="*/ 3 w 3106"/>
                <a:gd name="T69" fmla="*/ 1979 h 2204"/>
                <a:gd name="T70" fmla="*/ 0 w 3106"/>
                <a:gd name="T71" fmla="*/ 1935 h 2204"/>
                <a:gd name="T72" fmla="*/ 0 w 3106"/>
                <a:gd name="T73" fmla="*/ 268 h 2204"/>
                <a:gd name="T74" fmla="*/ 3 w 3106"/>
                <a:gd name="T75" fmla="*/ 224 h 2204"/>
                <a:gd name="T76" fmla="*/ 13 w 3106"/>
                <a:gd name="T77" fmla="*/ 183 h 2204"/>
                <a:gd name="T78" fmla="*/ 30 w 3106"/>
                <a:gd name="T79" fmla="*/ 145 h 2204"/>
                <a:gd name="T80" fmla="*/ 52 w 3106"/>
                <a:gd name="T81" fmla="*/ 110 h 2204"/>
                <a:gd name="T82" fmla="*/ 78 w 3106"/>
                <a:gd name="T83" fmla="*/ 79 h 2204"/>
                <a:gd name="T84" fmla="*/ 110 w 3106"/>
                <a:gd name="T85" fmla="*/ 51 h 2204"/>
                <a:gd name="T86" fmla="*/ 145 w 3106"/>
                <a:gd name="T87" fmla="*/ 30 h 2204"/>
                <a:gd name="T88" fmla="*/ 184 w 3106"/>
                <a:gd name="T89" fmla="*/ 14 h 2204"/>
                <a:gd name="T90" fmla="*/ 225 w 3106"/>
                <a:gd name="T91" fmla="*/ 3 h 2204"/>
                <a:gd name="T92" fmla="*/ 269 w 3106"/>
                <a:gd name="T93" fmla="*/ 0 h 2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06" h="2204">
                  <a:moveTo>
                    <a:pt x="269" y="0"/>
                  </a:moveTo>
                  <a:lnTo>
                    <a:pt x="2837" y="0"/>
                  </a:lnTo>
                  <a:lnTo>
                    <a:pt x="2881" y="3"/>
                  </a:lnTo>
                  <a:lnTo>
                    <a:pt x="2922" y="14"/>
                  </a:lnTo>
                  <a:lnTo>
                    <a:pt x="2961" y="30"/>
                  </a:lnTo>
                  <a:lnTo>
                    <a:pt x="2996" y="51"/>
                  </a:lnTo>
                  <a:lnTo>
                    <a:pt x="3027" y="79"/>
                  </a:lnTo>
                  <a:lnTo>
                    <a:pt x="3053" y="110"/>
                  </a:lnTo>
                  <a:lnTo>
                    <a:pt x="3076" y="145"/>
                  </a:lnTo>
                  <a:lnTo>
                    <a:pt x="3092" y="183"/>
                  </a:lnTo>
                  <a:lnTo>
                    <a:pt x="3102" y="224"/>
                  </a:lnTo>
                  <a:lnTo>
                    <a:pt x="3106" y="268"/>
                  </a:lnTo>
                  <a:lnTo>
                    <a:pt x="3106" y="1187"/>
                  </a:lnTo>
                  <a:lnTo>
                    <a:pt x="3052" y="1161"/>
                  </a:lnTo>
                  <a:lnTo>
                    <a:pt x="2998" y="1138"/>
                  </a:lnTo>
                  <a:lnTo>
                    <a:pt x="2943" y="1122"/>
                  </a:lnTo>
                  <a:lnTo>
                    <a:pt x="2887" y="1113"/>
                  </a:lnTo>
                  <a:lnTo>
                    <a:pt x="2829" y="1110"/>
                  </a:lnTo>
                  <a:lnTo>
                    <a:pt x="2829" y="268"/>
                  </a:lnTo>
                  <a:lnTo>
                    <a:pt x="269" y="275"/>
                  </a:lnTo>
                  <a:lnTo>
                    <a:pt x="276" y="1935"/>
                  </a:lnTo>
                  <a:lnTo>
                    <a:pt x="1726" y="1931"/>
                  </a:lnTo>
                  <a:lnTo>
                    <a:pt x="1726" y="1950"/>
                  </a:lnTo>
                  <a:lnTo>
                    <a:pt x="1727" y="1969"/>
                  </a:lnTo>
                  <a:lnTo>
                    <a:pt x="1754" y="2204"/>
                  </a:lnTo>
                  <a:lnTo>
                    <a:pt x="269" y="2204"/>
                  </a:lnTo>
                  <a:lnTo>
                    <a:pt x="225" y="2200"/>
                  </a:lnTo>
                  <a:lnTo>
                    <a:pt x="184" y="2190"/>
                  </a:lnTo>
                  <a:lnTo>
                    <a:pt x="145" y="2174"/>
                  </a:lnTo>
                  <a:lnTo>
                    <a:pt x="110" y="2152"/>
                  </a:lnTo>
                  <a:lnTo>
                    <a:pt x="78" y="2125"/>
                  </a:lnTo>
                  <a:lnTo>
                    <a:pt x="52" y="2094"/>
                  </a:lnTo>
                  <a:lnTo>
                    <a:pt x="30" y="2059"/>
                  </a:lnTo>
                  <a:lnTo>
                    <a:pt x="13" y="2020"/>
                  </a:lnTo>
                  <a:lnTo>
                    <a:pt x="3" y="1979"/>
                  </a:lnTo>
                  <a:lnTo>
                    <a:pt x="0" y="1935"/>
                  </a:lnTo>
                  <a:lnTo>
                    <a:pt x="0" y="268"/>
                  </a:lnTo>
                  <a:lnTo>
                    <a:pt x="3" y="224"/>
                  </a:lnTo>
                  <a:lnTo>
                    <a:pt x="13" y="183"/>
                  </a:lnTo>
                  <a:lnTo>
                    <a:pt x="30" y="145"/>
                  </a:lnTo>
                  <a:lnTo>
                    <a:pt x="52" y="110"/>
                  </a:lnTo>
                  <a:lnTo>
                    <a:pt x="78" y="79"/>
                  </a:lnTo>
                  <a:lnTo>
                    <a:pt x="110" y="51"/>
                  </a:lnTo>
                  <a:lnTo>
                    <a:pt x="145" y="30"/>
                  </a:lnTo>
                  <a:lnTo>
                    <a:pt x="184" y="14"/>
                  </a:lnTo>
                  <a:lnTo>
                    <a:pt x="225" y="3"/>
                  </a:lnTo>
                  <a:lnTo>
                    <a:pt x="2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536"/>
            <p:cNvSpPr>
              <a:spLocks/>
            </p:cNvSpPr>
            <p:nvPr/>
          </p:nvSpPr>
          <p:spPr bwMode="auto">
            <a:xfrm>
              <a:off x="559" y="2627"/>
              <a:ext cx="1063" cy="207"/>
            </a:xfrm>
            <a:custGeom>
              <a:avLst/>
              <a:gdLst>
                <a:gd name="T0" fmla="*/ 208 w 2126"/>
                <a:gd name="T1" fmla="*/ 0 h 414"/>
                <a:gd name="T2" fmla="*/ 2076 w 2126"/>
                <a:gd name="T3" fmla="*/ 0 h 414"/>
                <a:gd name="T4" fmla="*/ 2121 w 2126"/>
                <a:gd name="T5" fmla="*/ 387 h 414"/>
                <a:gd name="T6" fmla="*/ 2124 w 2126"/>
                <a:gd name="T7" fmla="*/ 400 h 414"/>
                <a:gd name="T8" fmla="*/ 2126 w 2126"/>
                <a:gd name="T9" fmla="*/ 414 h 414"/>
                <a:gd name="T10" fmla="*/ 208 w 2126"/>
                <a:gd name="T11" fmla="*/ 414 h 414"/>
                <a:gd name="T12" fmla="*/ 170 w 2126"/>
                <a:gd name="T13" fmla="*/ 412 h 414"/>
                <a:gd name="T14" fmla="*/ 135 w 2126"/>
                <a:gd name="T15" fmla="*/ 402 h 414"/>
                <a:gd name="T16" fmla="*/ 103 w 2126"/>
                <a:gd name="T17" fmla="*/ 387 h 414"/>
                <a:gd name="T18" fmla="*/ 74 w 2126"/>
                <a:gd name="T19" fmla="*/ 367 h 414"/>
                <a:gd name="T20" fmla="*/ 49 w 2126"/>
                <a:gd name="T21" fmla="*/ 342 h 414"/>
                <a:gd name="T22" fmla="*/ 29 w 2126"/>
                <a:gd name="T23" fmla="*/ 312 h 414"/>
                <a:gd name="T24" fmla="*/ 13 w 2126"/>
                <a:gd name="T25" fmla="*/ 280 h 414"/>
                <a:gd name="T26" fmla="*/ 4 w 2126"/>
                <a:gd name="T27" fmla="*/ 245 h 414"/>
                <a:gd name="T28" fmla="*/ 0 w 2126"/>
                <a:gd name="T29" fmla="*/ 208 h 414"/>
                <a:gd name="T30" fmla="*/ 4 w 2126"/>
                <a:gd name="T31" fmla="*/ 170 h 414"/>
                <a:gd name="T32" fmla="*/ 13 w 2126"/>
                <a:gd name="T33" fmla="*/ 135 h 414"/>
                <a:gd name="T34" fmla="*/ 29 w 2126"/>
                <a:gd name="T35" fmla="*/ 103 h 414"/>
                <a:gd name="T36" fmla="*/ 49 w 2126"/>
                <a:gd name="T37" fmla="*/ 74 h 414"/>
                <a:gd name="T38" fmla="*/ 74 w 2126"/>
                <a:gd name="T39" fmla="*/ 49 h 414"/>
                <a:gd name="T40" fmla="*/ 103 w 2126"/>
                <a:gd name="T41" fmla="*/ 29 h 414"/>
                <a:gd name="T42" fmla="*/ 135 w 2126"/>
                <a:gd name="T43" fmla="*/ 14 h 414"/>
                <a:gd name="T44" fmla="*/ 170 w 2126"/>
                <a:gd name="T45" fmla="*/ 4 h 414"/>
                <a:gd name="T46" fmla="*/ 208 w 2126"/>
                <a:gd name="T4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26" h="414">
                  <a:moveTo>
                    <a:pt x="208" y="0"/>
                  </a:moveTo>
                  <a:lnTo>
                    <a:pt x="2076" y="0"/>
                  </a:lnTo>
                  <a:lnTo>
                    <a:pt x="2121" y="387"/>
                  </a:lnTo>
                  <a:lnTo>
                    <a:pt x="2124" y="400"/>
                  </a:lnTo>
                  <a:lnTo>
                    <a:pt x="2126" y="414"/>
                  </a:lnTo>
                  <a:lnTo>
                    <a:pt x="208" y="414"/>
                  </a:lnTo>
                  <a:lnTo>
                    <a:pt x="170" y="412"/>
                  </a:lnTo>
                  <a:lnTo>
                    <a:pt x="135" y="402"/>
                  </a:lnTo>
                  <a:lnTo>
                    <a:pt x="103" y="387"/>
                  </a:lnTo>
                  <a:lnTo>
                    <a:pt x="74" y="367"/>
                  </a:lnTo>
                  <a:lnTo>
                    <a:pt x="49" y="342"/>
                  </a:lnTo>
                  <a:lnTo>
                    <a:pt x="29" y="312"/>
                  </a:lnTo>
                  <a:lnTo>
                    <a:pt x="13" y="280"/>
                  </a:lnTo>
                  <a:lnTo>
                    <a:pt x="4" y="245"/>
                  </a:lnTo>
                  <a:lnTo>
                    <a:pt x="0" y="208"/>
                  </a:lnTo>
                  <a:lnTo>
                    <a:pt x="4" y="170"/>
                  </a:lnTo>
                  <a:lnTo>
                    <a:pt x="13" y="135"/>
                  </a:lnTo>
                  <a:lnTo>
                    <a:pt x="29" y="103"/>
                  </a:lnTo>
                  <a:lnTo>
                    <a:pt x="49" y="74"/>
                  </a:lnTo>
                  <a:lnTo>
                    <a:pt x="74" y="49"/>
                  </a:lnTo>
                  <a:lnTo>
                    <a:pt x="103" y="29"/>
                  </a:lnTo>
                  <a:lnTo>
                    <a:pt x="135" y="14"/>
                  </a:lnTo>
                  <a:lnTo>
                    <a:pt x="170" y="4"/>
                  </a:lnTo>
                  <a:lnTo>
                    <a:pt x="2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537"/>
            <p:cNvSpPr>
              <a:spLocks/>
            </p:cNvSpPr>
            <p:nvPr/>
          </p:nvSpPr>
          <p:spPr bwMode="auto">
            <a:xfrm>
              <a:off x="1770" y="2166"/>
              <a:ext cx="667" cy="958"/>
            </a:xfrm>
            <a:custGeom>
              <a:avLst/>
              <a:gdLst>
                <a:gd name="T0" fmla="*/ 699 w 1333"/>
                <a:gd name="T1" fmla="*/ 0 h 1918"/>
                <a:gd name="T2" fmla="*/ 699 w 1333"/>
                <a:gd name="T3" fmla="*/ 960 h 1918"/>
                <a:gd name="T4" fmla="*/ 1333 w 1333"/>
                <a:gd name="T5" fmla="*/ 960 h 1918"/>
                <a:gd name="T6" fmla="*/ 1298 w 1333"/>
                <a:gd name="T7" fmla="*/ 1262 h 1918"/>
                <a:gd name="T8" fmla="*/ 1295 w 1333"/>
                <a:gd name="T9" fmla="*/ 1285 h 1918"/>
                <a:gd name="T10" fmla="*/ 1286 w 1333"/>
                <a:gd name="T11" fmla="*/ 1305 h 1918"/>
                <a:gd name="T12" fmla="*/ 1272 w 1333"/>
                <a:gd name="T13" fmla="*/ 1322 h 1918"/>
                <a:gd name="T14" fmla="*/ 781 w 1333"/>
                <a:gd name="T15" fmla="*/ 1883 h 1918"/>
                <a:gd name="T16" fmla="*/ 764 w 1333"/>
                <a:gd name="T17" fmla="*/ 1898 h 1918"/>
                <a:gd name="T18" fmla="*/ 744 w 1333"/>
                <a:gd name="T19" fmla="*/ 1909 h 1918"/>
                <a:gd name="T20" fmla="*/ 722 w 1333"/>
                <a:gd name="T21" fmla="*/ 1917 h 1918"/>
                <a:gd name="T22" fmla="*/ 699 w 1333"/>
                <a:gd name="T23" fmla="*/ 1918 h 1918"/>
                <a:gd name="T24" fmla="*/ 699 w 1333"/>
                <a:gd name="T25" fmla="*/ 960 h 1918"/>
                <a:gd name="T26" fmla="*/ 64 w 1333"/>
                <a:gd name="T27" fmla="*/ 960 h 1918"/>
                <a:gd name="T28" fmla="*/ 0 w 1333"/>
                <a:gd name="T29" fmla="*/ 412 h 1918"/>
                <a:gd name="T30" fmla="*/ 1 w 1333"/>
                <a:gd name="T31" fmla="*/ 384 h 1918"/>
                <a:gd name="T32" fmla="*/ 7 w 1333"/>
                <a:gd name="T33" fmla="*/ 358 h 1918"/>
                <a:gd name="T34" fmla="*/ 20 w 1333"/>
                <a:gd name="T35" fmla="*/ 335 h 1918"/>
                <a:gd name="T36" fmla="*/ 39 w 1333"/>
                <a:gd name="T37" fmla="*/ 315 h 1918"/>
                <a:gd name="T38" fmla="*/ 61 w 1333"/>
                <a:gd name="T39" fmla="*/ 300 h 1918"/>
                <a:gd name="T40" fmla="*/ 650 w 1333"/>
                <a:gd name="T41" fmla="*/ 11 h 1918"/>
                <a:gd name="T42" fmla="*/ 673 w 1333"/>
                <a:gd name="T43" fmla="*/ 3 h 1918"/>
                <a:gd name="T44" fmla="*/ 699 w 1333"/>
                <a:gd name="T45" fmla="*/ 0 h 1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33" h="1918">
                  <a:moveTo>
                    <a:pt x="699" y="0"/>
                  </a:moveTo>
                  <a:lnTo>
                    <a:pt x="699" y="960"/>
                  </a:lnTo>
                  <a:lnTo>
                    <a:pt x="1333" y="960"/>
                  </a:lnTo>
                  <a:lnTo>
                    <a:pt x="1298" y="1262"/>
                  </a:lnTo>
                  <a:lnTo>
                    <a:pt x="1295" y="1285"/>
                  </a:lnTo>
                  <a:lnTo>
                    <a:pt x="1286" y="1305"/>
                  </a:lnTo>
                  <a:lnTo>
                    <a:pt x="1272" y="1322"/>
                  </a:lnTo>
                  <a:lnTo>
                    <a:pt x="781" y="1883"/>
                  </a:lnTo>
                  <a:lnTo>
                    <a:pt x="764" y="1898"/>
                  </a:lnTo>
                  <a:lnTo>
                    <a:pt x="744" y="1909"/>
                  </a:lnTo>
                  <a:lnTo>
                    <a:pt x="722" y="1917"/>
                  </a:lnTo>
                  <a:lnTo>
                    <a:pt x="699" y="1918"/>
                  </a:lnTo>
                  <a:lnTo>
                    <a:pt x="699" y="960"/>
                  </a:lnTo>
                  <a:lnTo>
                    <a:pt x="64" y="960"/>
                  </a:lnTo>
                  <a:lnTo>
                    <a:pt x="0" y="412"/>
                  </a:lnTo>
                  <a:lnTo>
                    <a:pt x="1" y="384"/>
                  </a:lnTo>
                  <a:lnTo>
                    <a:pt x="7" y="358"/>
                  </a:lnTo>
                  <a:lnTo>
                    <a:pt x="20" y="335"/>
                  </a:lnTo>
                  <a:lnTo>
                    <a:pt x="39" y="315"/>
                  </a:lnTo>
                  <a:lnTo>
                    <a:pt x="61" y="300"/>
                  </a:lnTo>
                  <a:lnTo>
                    <a:pt x="650" y="11"/>
                  </a:lnTo>
                  <a:lnTo>
                    <a:pt x="673" y="3"/>
                  </a:lnTo>
                  <a:lnTo>
                    <a:pt x="6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538"/>
            <p:cNvSpPr>
              <a:spLocks noEditPoints="1"/>
            </p:cNvSpPr>
            <p:nvPr/>
          </p:nvSpPr>
          <p:spPr bwMode="auto">
            <a:xfrm>
              <a:off x="1619" y="2015"/>
              <a:ext cx="1002" cy="1261"/>
            </a:xfrm>
            <a:custGeom>
              <a:avLst/>
              <a:gdLst>
                <a:gd name="T0" fmla="*/ 970 w 2003"/>
                <a:gd name="T1" fmla="*/ 202 h 2523"/>
                <a:gd name="T2" fmla="*/ 909 w 2003"/>
                <a:gd name="T3" fmla="*/ 221 h 2523"/>
                <a:gd name="T4" fmla="*/ 288 w 2003"/>
                <a:gd name="T5" fmla="*/ 530 h 2523"/>
                <a:gd name="T6" fmla="*/ 238 w 2003"/>
                <a:gd name="T7" fmla="*/ 584 h 2523"/>
                <a:gd name="T8" fmla="*/ 208 w 2003"/>
                <a:gd name="T9" fmla="*/ 650 h 2523"/>
                <a:gd name="T10" fmla="*/ 203 w 2003"/>
                <a:gd name="T11" fmla="*/ 724 h 2523"/>
                <a:gd name="T12" fmla="*/ 308 w 2003"/>
                <a:gd name="T13" fmla="*/ 1607 h 2523"/>
                <a:gd name="T14" fmla="*/ 333 w 2003"/>
                <a:gd name="T15" fmla="*/ 1665 h 2523"/>
                <a:gd name="T16" fmla="*/ 843 w 2003"/>
                <a:gd name="T17" fmla="*/ 2250 h 2523"/>
                <a:gd name="T18" fmla="*/ 893 w 2003"/>
                <a:gd name="T19" fmla="*/ 2290 h 2523"/>
                <a:gd name="T20" fmla="*/ 953 w 2003"/>
                <a:gd name="T21" fmla="*/ 2313 h 2523"/>
                <a:gd name="T22" fmla="*/ 1018 w 2003"/>
                <a:gd name="T23" fmla="*/ 2318 h 2523"/>
                <a:gd name="T24" fmla="*/ 1080 w 2003"/>
                <a:gd name="T25" fmla="*/ 2304 h 2523"/>
                <a:gd name="T26" fmla="*/ 1137 w 2003"/>
                <a:gd name="T27" fmla="*/ 2273 h 2523"/>
                <a:gd name="T28" fmla="*/ 1651 w 2003"/>
                <a:gd name="T29" fmla="*/ 1690 h 2523"/>
                <a:gd name="T30" fmla="*/ 1685 w 2003"/>
                <a:gd name="T31" fmla="*/ 1636 h 2523"/>
                <a:gd name="T32" fmla="*/ 1701 w 2003"/>
                <a:gd name="T33" fmla="*/ 1576 h 2523"/>
                <a:gd name="T34" fmla="*/ 1800 w 2003"/>
                <a:gd name="T35" fmla="*/ 686 h 2523"/>
                <a:gd name="T36" fmla="*/ 1784 w 2003"/>
                <a:gd name="T37" fmla="*/ 615 h 2523"/>
                <a:gd name="T38" fmla="*/ 1743 w 2003"/>
                <a:gd name="T39" fmla="*/ 555 h 2523"/>
                <a:gd name="T40" fmla="*/ 1684 w 2003"/>
                <a:gd name="T41" fmla="*/ 510 h 2523"/>
                <a:gd name="T42" fmla="*/ 1065 w 2003"/>
                <a:gd name="T43" fmla="*/ 210 h 2523"/>
                <a:gd name="T44" fmla="*/ 1002 w 2003"/>
                <a:gd name="T45" fmla="*/ 200 h 2523"/>
                <a:gd name="T46" fmla="*/ 1049 w 2003"/>
                <a:gd name="T47" fmla="*/ 2 h 2523"/>
                <a:gd name="T48" fmla="*/ 1141 w 2003"/>
                <a:gd name="T49" fmla="*/ 23 h 2523"/>
                <a:gd name="T50" fmla="*/ 1772 w 2003"/>
                <a:gd name="T51" fmla="*/ 330 h 2523"/>
                <a:gd name="T52" fmla="*/ 1858 w 2003"/>
                <a:gd name="T53" fmla="*/ 386 h 2523"/>
                <a:gd name="T54" fmla="*/ 1926 w 2003"/>
                <a:gd name="T55" fmla="*/ 460 h 2523"/>
                <a:gd name="T56" fmla="*/ 1973 w 2003"/>
                <a:gd name="T57" fmla="*/ 548 h 2523"/>
                <a:gd name="T58" fmla="*/ 1999 w 2003"/>
                <a:gd name="T59" fmla="*/ 645 h 2523"/>
                <a:gd name="T60" fmla="*/ 2001 w 2003"/>
                <a:gd name="T61" fmla="*/ 746 h 2523"/>
                <a:gd name="T62" fmla="*/ 1893 w 2003"/>
                <a:gd name="T63" fmla="*/ 1647 h 2523"/>
                <a:gd name="T64" fmla="*/ 1859 w 2003"/>
                <a:gd name="T65" fmla="*/ 1740 h 2523"/>
                <a:gd name="T66" fmla="*/ 1803 w 2003"/>
                <a:gd name="T67" fmla="*/ 1822 h 2523"/>
                <a:gd name="T68" fmla="*/ 1277 w 2003"/>
                <a:gd name="T69" fmla="*/ 2419 h 2523"/>
                <a:gd name="T70" fmla="*/ 1194 w 2003"/>
                <a:gd name="T71" fmla="*/ 2475 h 2523"/>
                <a:gd name="T72" fmla="*/ 1102 w 2003"/>
                <a:gd name="T73" fmla="*/ 2511 h 2523"/>
                <a:gd name="T74" fmla="*/ 1002 w 2003"/>
                <a:gd name="T75" fmla="*/ 2523 h 2523"/>
                <a:gd name="T76" fmla="*/ 901 w 2003"/>
                <a:gd name="T77" fmla="*/ 2511 h 2523"/>
                <a:gd name="T78" fmla="*/ 809 w 2003"/>
                <a:gd name="T79" fmla="*/ 2475 h 2523"/>
                <a:gd name="T80" fmla="*/ 727 w 2003"/>
                <a:gd name="T81" fmla="*/ 2419 h 2523"/>
                <a:gd name="T82" fmla="*/ 200 w 2003"/>
                <a:gd name="T83" fmla="*/ 1822 h 2523"/>
                <a:gd name="T84" fmla="*/ 144 w 2003"/>
                <a:gd name="T85" fmla="*/ 1740 h 2523"/>
                <a:gd name="T86" fmla="*/ 110 w 2003"/>
                <a:gd name="T87" fmla="*/ 1647 h 2523"/>
                <a:gd name="T88" fmla="*/ 4 w 2003"/>
                <a:gd name="T89" fmla="*/ 746 h 2523"/>
                <a:gd name="T90" fmla="*/ 4 w 2003"/>
                <a:gd name="T91" fmla="*/ 645 h 2523"/>
                <a:gd name="T92" fmla="*/ 30 w 2003"/>
                <a:gd name="T93" fmla="*/ 548 h 2523"/>
                <a:gd name="T94" fmla="*/ 77 w 2003"/>
                <a:gd name="T95" fmla="*/ 460 h 2523"/>
                <a:gd name="T96" fmla="*/ 145 w 2003"/>
                <a:gd name="T97" fmla="*/ 386 h 2523"/>
                <a:gd name="T98" fmla="*/ 230 w 2003"/>
                <a:gd name="T99" fmla="*/ 330 h 2523"/>
                <a:gd name="T100" fmla="*/ 864 w 2003"/>
                <a:gd name="T101" fmla="*/ 23 h 2523"/>
                <a:gd name="T102" fmla="*/ 955 w 2003"/>
                <a:gd name="T103" fmla="*/ 2 h 2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3" h="2523">
                  <a:moveTo>
                    <a:pt x="1002" y="200"/>
                  </a:moveTo>
                  <a:lnTo>
                    <a:pt x="970" y="202"/>
                  </a:lnTo>
                  <a:lnTo>
                    <a:pt x="939" y="210"/>
                  </a:lnTo>
                  <a:lnTo>
                    <a:pt x="909" y="221"/>
                  </a:lnTo>
                  <a:lnTo>
                    <a:pt x="320" y="510"/>
                  </a:lnTo>
                  <a:lnTo>
                    <a:pt x="288" y="530"/>
                  </a:lnTo>
                  <a:lnTo>
                    <a:pt x="260" y="555"/>
                  </a:lnTo>
                  <a:lnTo>
                    <a:pt x="238" y="584"/>
                  </a:lnTo>
                  <a:lnTo>
                    <a:pt x="220" y="615"/>
                  </a:lnTo>
                  <a:lnTo>
                    <a:pt x="208" y="650"/>
                  </a:lnTo>
                  <a:lnTo>
                    <a:pt x="203" y="686"/>
                  </a:lnTo>
                  <a:lnTo>
                    <a:pt x="203" y="724"/>
                  </a:lnTo>
                  <a:lnTo>
                    <a:pt x="302" y="1576"/>
                  </a:lnTo>
                  <a:lnTo>
                    <a:pt x="308" y="1607"/>
                  </a:lnTo>
                  <a:lnTo>
                    <a:pt x="318" y="1636"/>
                  </a:lnTo>
                  <a:lnTo>
                    <a:pt x="333" y="1665"/>
                  </a:lnTo>
                  <a:lnTo>
                    <a:pt x="352" y="1690"/>
                  </a:lnTo>
                  <a:lnTo>
                    <a:pt x="843" y="2250"/>
                  </a:lnTo>
                  <a:lnTo>
                    <a:pt x="866" y="2273"/>
                  </a:lnTo>
                  <a:lnTo>
                    <a:pt x="893" y="2290"/>
                  </a:lnTo>
                  <a:lnTo>
                    <a:pt x="923" y="2304"/>
                  </a:lnTo>
                  <a:lnTo>
                    <a:pt x="953" y="2313"/>
                  </a:lnTo>
                  <a:lnTo>
                    <a:pt x="985" y="2318"/>
                  </a:lnTo>
                  <a:lnTo>
                    <a:pt x="1018" y="2318"/>
                  </a:lnTo>
                  <a:lnTo>
                    <a:pt x="1049" y="2314"/>
                  </a:lnTo>
                  <a:lnTo>
                    <a:pt x="1080" y="2304"/>
                  </a:lnTo>
                  <a:lnTo>
                    <a:pt x="1110" y="2290"/>
                  </a:lnTo>
                  <a:lnTo>
                    <a:pt x="1137" y="2273"/>
                  </a:lnTo>
                  <a:lnTo>
                    <a:pt x="1161" y="2250"/>
                  </a:lnTo>
                  <a:lnTo>
                    <a:pt x="1651" y="1690"/>
                  </a:lnTo>
                  <a:lnTo>
                    <a:pt x="1670" y="1665"/>
                  </a:lnTo>
                  <a:lnTo>
                    <a:pt x="1685" y="1636"/>
                  </a:lnTo>
                  <a:lnTo>
                    <a:pt x="1696" y="1607"/>
                  </a:lnTo>
                  <a:lnTo>
                    <a:pt x="1701" y="1576"/>
                  </a:lnTo>
                  <a:lnTo>
                    <a:pt x="1800" y="724"/>
                  </a:lnTo>
                  <a:lnTo>
                    <a:pt x="1800" y="686"/>
                  </a:lnTo>
                  <a:lnTo>
                    <a:pt x="1795" y="650"/>
                  </a:lnTo>
                  <a:lnTo>
                    <a:pt x="1784" y="615"/>
                  </a:lnTo>
                  <a:lnTo>
                    <a:pt x="1767" y="584"/>
                  </a:lnTo>
                  <a:lnTo>
                    <a:pt x="1743" y="555"/>
                  </a:lnTo>
                  <a:lnTo>
                    <a:pt x="1715" y="530"/>
                  </a:lnTo>
                  <a:lnTo>
                    <a:pt x="1684" y="510"/>
                  </a:lnTo>
                  <a:lnTo>
                    <a:pt x="1094" y="221"/>
                  </a:lnTo>
                  <a:lnTo>
                    <a:pt x="1065" y="210"/>
                  </a:lnTo>
                  <a:lnTo>
                    <a:pt x="1034" y="202"/>
                  </a:lnTo>
                  <a:lnTo>
                    <a:pt x="1002" y="200"/>
                  </a:lnTo>
                  <a:close/>
                  <a:moveTo>
                    <a:pt x="1002" y="0"/>
                  </a:moveTo>
                  <a:lnTo>
                    <a:pt x="1049" y="2"/>
                  </a:lnTo>
                  <a:lnTo>
                    <a:pt x="1095" y="10"/>
                  </a:lnTo>
                  <a:lnTo>
                    <a:pt x="1141" y="23"/>
                  </a:lnTo>
                  <a:lnTo>
                    <a:pt x="1183" y="41"/>
                  </a:lnTo>
                  <a:lnTo>
                    <a:pt x="1772" y="330"/>
                  </a:lnTo>
                  <a:lnTo>
                    <a:pt x="1817" y="355"/>
                  </a:lnTo>
                  <a:lnTo>
                    <a:pt x="1858" y="386"/>
                  </a:lnTo>
                  <a:lnTo>
                    <a:pt x="1894" y="421"/>
                  </a:lnTo>
                  <a:lnTo>
                    <a:pt x="1926" y="460"/>
                  </a:lnTo>
                  <a:lnTo>
                    <a:pt x="1952" y="503"/>
                  </a:lnTo>
                  <a:lnTo>
                    <a:pt x="1973" y="548"/>
                  </a:lnTo>
                  <a:lnTo>
                    <a:pt x="1989" y="595"/>
                  </a:lnTo>
                  <a:lnTo>
                    <a:pt x="1999" y="645"/>
                  </a:lnTo>
                  <a:lnTo>
                    <a:pt x="2003" y="695"/>
                  </a:lnTo>
                  <a:lnTo>
                    <a:pt x="2001" y="746"/>
                  </a:lnTo>
                  <a:lnTo>
                    <a:pt x="1902" y="1598"/>
                  </a:lnTo>
                  <a:lnTo>
                    <a:pt x="1893" y="1647"/>
                  </a:lnTo>
                  <a:lnTo>
                    <a:pt x="1879" y="1695"/>
                  </a:lnTo>
                  <a:lnTo>
                    <a:pt x="1859" y="1740"/>
                  </a:lnTo>
                  <a:lnTo>
                    <a:pt x="1833" y="1782"/>
                  </a:lnTo>
                  <a:lnTo>
                    <a:pt x="1803" y="1822"/>
                  </a:lnTo>
                  <a:lnTo>
                    <a:pt x="1312" y="2383"/>
                  </a:lnTo>
                  <a:lnTo>
                    <a:pt x="1277" y="2419"/>
                  </a:lnTo>
                  <a:lnTo>
                    <a:pt x="1237" y="2449"/>
                  </a:lnTo>
                  <a:lnTo>
                    <a:pt x="1194" y="2475"/>
                  </a:lnTo>
                  <a:lnTo>
                    <a:pt x="1149" y="2496"/>
                  </a:lnTo>
                  <a:lnTo>
                    <a:pt x="1102" y="2511"/>
                  </a:lnTo>
                  <a:lnTo>
                    <a:pt x="1052" y="2520"/>
                  </a:lnTo>
                  <a:lnTo>
                    <a:pt x="1002" y="2523"/>
                  </a:lnTo>
                  <a:lnTo>
                    <a:pt x="951" y="2520"/>
                  </a:lnTo>
                  <a:lnTo>
                    <a:pt x="901" y="2511"/>
                  </a:lnTo>
                  <a:lnTo>
                    <a:pt x="854" y="2496"/>
                  </a:lnTo>
                  <a:lnTo>
                    <a:pt x="809" y="2475"/>
                  </a:lnTo>
                  <a:lnTo>
                    <a:pt x="766" y="2449"/>
                  </a:lnTo>
                  <a:lnTo>
                    <a:pt x="727" y="2419"/>
                  </a:lnTo>
                  <a:lnTo>
                    <a:pt x="691" y="2383"/>
                  </a:lnTo>
                  <a:lnTo>
                    <a:pt x="200" y="1822"/>
                  </a:lnTo>
                  <a:lnTo>
                    <a:pt x="170" y="1782"/>
                  </a:lnTo>
                  <a:lnTo>
                    <a:pt x="144" y="1740"/>
                  </a:lnTo>
                  <a:lnTo>
                    <a:pt x="124" y="1695"/>
                  </a:lnTo>
                  <a:lnTo>
                    <a:pt x="110" y="1647"/>
                  </a:lnTo>
                  <a:lnTo>
                    <a:pt x="101" y="1598"/>
                  </a:lnTo>
                  <a:lnTo>
                    <a:pt x="4" y="746"/>
                  </a:lnTo>
                  <a:lnTo>
                    <a:pt x="0" y="695"/>
                  </a:lnTo>
                  <a:lnTo>
                    <a:pt x="4" y="645"/>
                  </a:lnTo>
                  <a:lnTo>
                    <a:pt x="14" y="595"/>
                  </a:lnTo>
                  <a:lnTo>
                    <a:pt x="30" y="548"/>
                  </a:lnTo>
                  <a:lnTo>
                    <a:pt x="51" y="503"/>
                  </a:lnTo>
                  <a:lnTo>
                    <a:pt x="77" y="460"/>
                  </a:lnTo>
                  <a:lnTo>
                    <a:pt x="109" y="421"/>
                  </a:lnTo>
                  <a:lnTo>
                    <a:pt x="145" y="386"/>
                  </a:lnTo>
                  <a:lnTo>
                    <a:pt x="186" y="355"/>
                  </a:lnTo>
                  <a:lnTo>
                    <a:pt x="230" y="330"/>
                  </a:lnTo>
                  <a:lnTo>
                    <a:pt x="820" y="41"/>
                  </a:lnTo>
                  <a:lnTo>
                    <a:pt x="864" y="23"/>
                  </a:lnTo>
                  <a:lnTo>
                    <a:pt x="909" y="10"/>
                  </a:lnTo>
                  <a:lnTo>
                    <a:pt x="955" y="2"/>
                  </a:lnTo>
                  <a:lnTo>
                    <a:pt x="100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Group 541"/>
          <p:cNvGrpSpPr>
            <a:grpSpLocks noChangeAspect="1"/>
          </p:cNvGrpSpPr>
          <p:nvPr/>
        </p:nvGrpSpPr>
        <p:grpSpPr bwMode="auto">
          <a:xfrm>
            <a:off x="512558" y="3013080"/>
            <a:ext cx="256308" cy="256308"/>
            <a:chOff x="1246" y="2083"/>
            <a:chExt cx="1370" cy="1370"/>
          </a:xfrm>
          <a:solidFill>
            <a:schemeClr val="bg1"/>
          </a:solidFill>
        </p:grpSpPr>
        <p:sp>
          <p:nvSpPr>
            <p:cNvPr id="43" name="Freeform 543"/>
            <p:cNvSpPr>
              <a:spLocks noEditPoints="1"/>
            </p:cNvSpPr>
            <p:nvPr/>
          </p:nvSpPr>
          <p:spPr bwMode="auto">
            <a:xfrm>
              <a:off x="1246" y="2457"/>
              <a:ext cx="1370" cy="996"/>
            </a:xfrm>
            <a:custGeom>
              <a:avLst/>
              <a:gdLst>
                <a:gd name="T0" fmla="*/ 3363 w 4110"/>
                <a:gd name="T1" fmla="*/ 2615 h 2989"/>
                <a:gd name="T2" fmla="*/ 3736 w 4110"/>
                <a:gd name="T3" fmla="*/ 2242 h 2989"/>
                <a:gd name="T4" fmla="*/ 1868 w 4110"/>
                <a:gd name="T5" fmla="*/ 1308 h 2989"/>
                <a:gd name="T6" fmla="*/ 2242 w 4110"/>
                <a:gd name="T7" fmla="*/ 2615 h 2989"/>
                <a:gd name="T8" fmla="*/ 1868 w 4110"/>
                <a:gd name="T9" fmla="*/ 1308 h 2989"/>
                <a:gd name="T10" fmla="*/ 374 w 4110"/>
                <a:gd name="T11" fmla="*/ 2615 h 2989"/>
                <a:gd name="T12" fmla="*/ 747 w 4110"/>
                <a:gd name="T13" fmla="*/ 374 h 2989"/>
                <a:gd name="T14" fmla="*/ 187 w 4110"/>
                <a:gd name="T15" fmla="*/ 0 h 2989"/>
                <a:gd name="T16" fmla="*/ 971 w 4110"/>
                <a:gd name="T17" fmla="*/ 4 h 2989"/>
                <a:gd name="T18" fmla="*/ 1039 w 4110"/>
                <a:gd name="T19" fmla="*/ 32 h 2989"/>
                <a:gd name="T20" fmla="*/ 1089 w 4110"/>
                <a:gd name="T21" fmla="*/ 82 h 2989"/>
                <a:gd name="T22" fmla="*/ 1117 w 4110"/>
                <a:gd name="T23" fmla="*/ 149 h 2989"/>
                <a:gd name="T24" fmla="*/ 1121 w 4110"/>
                <a:gd name="T25" fmla="*/ 2615 h 2989"/>
                <a:gd name="T26" fmla="*/ 1495 w 4110"/>
                <a:gd name="T27" fmla="*/ 1121 h 2989"/>
                <a:gd name="T28" fmla="*/ 1509 w 4110"/>
                <a:gd name="T29" fmla="*/ 1049 h 2989"/>
                <a:gd name="T30" fmla="*/ 1549 w 4110"/>
                <a:gd name="T31" fmla="*/ 989 h 2989"/>
                <a:gd name="T32" fmla="*/ 1609 w 4110"/>
                <a:gd name="T33" fmla="*/ 949 h 2989"/>
                <a:gd name="T34" fmla="*/ 1681 w 4110"/>
                <a:gd name="T35" fmla="*/ 934 h 2989"/>
                <a:gd name="T36" fmla="*/ 2466 w 4110"/>
                <a:gd name="T37" fmla="*/ 938 h 2989"/>
                <a:gd name="T38" fmla="*/ 2533 w 4110"/>
                <a:gd name="T39" fmla="*/ 966 h 2989"/>
                <a:gd name="T40" fmla="*/ 2583 w 4110"/>
                <a:gd name="T41" fmla="*/ 1016 h 2989"/>
                <a:gd name="T42" fmla="*/ 2612 w 4110"/>
                <a:gd name="T43" fmla="*/ 1083 h 2989"/>
                <a:gd name="T44" fmla="*/ 2615 w 4110"/>
                <a:gd name="T45" fmla="*/ 2615 h 2989"/>
                <a:gd name="T46" fmla="*/ 2989 w 4110"/>
                <a:gd name="T47" fmla="*/ 2055 h 2989"/>
                <a:gd name="T48" fmla="*/ 3004 w 4110"/>
                <a:gd name="T49" fmla="*/ 1983 h 2989"/>
                <a:gd name="T50" fmla="*/ 3044 w 4110"/>
                <a:gd name="T51" fmla="*/ 1923 h 2989"/>
                <a:gd name="T52" fmla="*/ 3104 w 4110"/>
                <a:gd name="T53" fmla="*/ 1883 h 2989"/>
                <a:gd name="T54" fmla="*/ 3176 w 4110"/>
                <a:gd name="T55" fmla="*/ 1868 h 2989"/>
                <a:gd name="T56" fmla="*/ 3961 w 4110"/>
                <a:gd name="T57" fmla="*/ 1872 h 2989"/>
                <a:gd name="T58" fmla="*/ 4028 w 4110"/>
                <a:gd name="T59" fmla="*/ 1900 h 2989"/>
                <a:gd name="T60" fmla="*/ 4078 w 4110"/>
                <a:gd name="T61" fmla="*/ 1950 h 2989"/>
                <a:gd name="T62" fmla="*/ 4106 w 4110"/>
                <a:gd name="T63" fmla="*/ 2018 h 2989"/>
                <a:gd name="T64" fmla="*/ 4110 w 4110"/>
                <a:gd name="T65" fmla="*/ 2802 h 2989"/>
                <a:gd name="T66" fmla="*/ 4095 w 4110"/>
                <a:gd name="T67" fmla="*/ 2874 h 2989"/>
                <a:gd name="T68" fmla="*/ 4055 w 4110"/>
                <a:gd name="T69" fmla="*/ 2934 h 2989"/>
                <a:gd name="T70" fmla="*/ 3995 w 4110"/>
                <a:gd name="T71" fmla="*/ 2974 h 2989"/>
                <a:gd name="T72" fmla="*/ 3923 w 4110"/>
                <a:gd name="T73" fmla="*/ 2989 h 2989"/>
                <a:gd name="T74" fmla="*/ 149 w 4110"/>
                <a:gd name="T75" fmla="*/ 2985 h 2989"/>
                <a:gd name="T76" fmla="*/ 82 w 4110"/>
                <a:gd name="T77" fmla="*/ 2957 h 2989"/>
                <a:gd name="T78" fmla="*/ 32 w 4110"/>
                <a:gd name="T79" fmla="*/ 2907 h 2989"/>
                <a:gd name="T80" fmla="*/ 4 w 4110"/>
                <a:gd name="T81" fmla="*/ 2840 h 2989"/>
                <a:gd name="T82" fmla="*/ 0 w 4110"/>
                <a:gd name="T83" fmla="*/ 187 h 2989"/>
                <a:gd name="T84" fmla="*/ 15 w 4110"/>
                <a:gd name="T85" fmla="*/ 114 h 2989"/>
                <a:gd name="T86" fmla="*/ 55 w 4110"/>
                <a:gd name="T87" fmla="*/ 55 h 2989"/>
                <a:gd name="T88" fmla="*/ 115 w 4110"/>
                <a:gd name="T89" fmla="*/ 15 h 2989"/>
                <a:gd name="T90" fmla="*/ 187 w 4110"/>
                <a:gd name="T91" fmla="*/ 0 h 2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10" h="2989">
                  <a:moveTo>
                    <a:pt x="3363" y="2242"/>
                  </a:moveTo>
                  <a:lnTo>
                    <a:pt x="3363" y="2615"/>
                  </a:lnTo>
                  <a:lnTo>
                    <a:pt x="3736" y="2615"/>
                  </a:lnTo>
                  <a:lnTo>
                    <a:pt x="3736" y="2242"/>
                  </a:lnTo>
                  <a:lnTo>
                    <a:pt x="3363" y="2242"/>
                  </a:lnTo>
                  <a:close/>
                  <a:moveTo>
                    <a:pt x="1868" y="1308"/>
                  </a:moveTo>
                  <a:lnTo>
                    <a:pt x="1868" y="2615"/>
                  </a:lnTo>
                  <a:lnTo>
                    <a:pt x="2242" y="2615"/>
                  </a:lnTo>
                  <a:lnTo>
                    <a:pt x="2242" y="1308"/>
                  </a:lnTo>
                  <a:lnTo>
                    <a:pt x="1868" y="1308"/>
                  </a:lnTo>
                  <a:close/>
                  <a:moveTo>
                    <a:pt x="374" y="374"/>
                  </a:moveTo>
                  <a:lnTo>
                    <a:pt x="374" y="2615"/>
                  </a:lnTo>
                  <a:lnTo>
                    <a:pt x="747" y="2615"/>
                  </a:lnTo>
                  <a:lnTo>
                    <a:pt x="747" y="374"/>
                  </a:lnTo>
                  <a:lnTo>
                    <a:pt x="374" y="374"/>
                  </a:lnTo>
                  <a:close/>
                  <a:moveTo>
                    <a:pt x="187" y="0"/>
                  </a:moveTo>
                  <a:lnTo>
                    <a:pt x="934" y="0"/>
                  </a:lnTo>
                  <a:lnTo>
                    <a:pt x="971" y="4"/>
                  </a:lnTo>
                  <a:lnTo>
                    <a:pt x="1006" y="15"/>
                  </a:lnTo>
                  <a:lnTo>
                    <a:pt x="1039" y="32"/>
                  </a:lnTo>
                  <a:lnTo>
                    <a:pt x="1066" y="55"/>
                  </a:lnTo>
                  <a:lnTo>
                    <a:pt x="1089" y="82"/>
                  </a:lnTo>
                  <a:lnTo>
                    <a:pt x="1106" y="114"/>
                  </a:lnTo>
                  <a:lnTo>
                    <a:pt x="1117" y="149"/>
                  </a:lnTo>
                  <a:lnTo>
                    <a:pt x="1121" y="187"/>
                  </a:lnTo>
                  <a:lnTo>
                    <a:pt x="1121" y="2615"/>
                  </a:lnTo>
                  <a:lnTo>
                    <a:pt x="1495" y="2615"/>
                  </a:lnTo>
                  <a:lnTo>
                    <a:pt x="1495" y="1121"/>
                  </a:lnTo>
                  <a:lnTo>
                    <a:pt x="1498" y="1083"/>
                  </a:lnTo>
                  <a:lnTo>
                    <a:pt x="1509" y="1049"/>
                  </a:lnTo>
                  <a:lnTo>
                    <a:pt x="1527" y="1016"/>
                  </a:lnTo>
                  <a:lnTo>
                    <a:pt x="1549" y="989"/>
                  </a:lnTo>
                  <a:lnTo>
                    <a:pt x="1577" y="966"/>
                  </a:lnTo>
                  <a:lnTo>
                    <a:pt x="1609" y="949"/>
                  </a:lnTo>
                  <a:lnTo>
                    <a:pt x="1644" y="938"/>
                  </a:lnTo>
                  <a:lnTo>
                    <a:pt x="1681" y="934"/>
                  </a:lnTo>
                  <a:lnTo>
                    <a:pt x="2429" y="934"/>
                  </a:lnTo>
                  <a:lnTo>
                    <a:pt x="2466" y="938"/>
                  </a:lnTo>
                  <a:lnTo>
                    <a:pt x="2501" y="949"/>
                  </a:lnTo>
                  <a:lnTo>
                    <a:pt x="2533" y="966"/>
                  </a:lnTo>
                  <a:lnTo>
                    <a:pt x="2561" y="989"/>
                  </a:lnTo>
                  <a:lnTo>
                    <a:pt x="2583" y="1016"/>
                  </a:lnTo>
                  <a:lnTo>
                    <a:pt x="2601" y="1049"/>
                  </a:lnTo>
                  <a:lnTo>
                    <a:pt x="2612" y="1083"/>
                  </a:lnTo>
                  <a:lnTo>
                    <a:pt x="2615" y="1121"/>
                  </a:lnTo>
                  <a:lnTo>
                    <a:pt x="2615" y="2615"/>
                  </a:lnTo>
                  <a:lnTo>
                    <a:pt x="2989" y="2615"/>
                  </a:lnTo>
                  <a:lnTo>
                    <a:pt x="2989" y="2055"/>
                  </a:lnTo>
                  <a:lnTo>
                    <a:pt x="2993" y="2018"/>
                  </a:lnTo>
                  <a:lnTo>
                    <a:pt x="3004" y="1983"/>
                  </a:lnTo>
                  <a:lnTo>
                    <a:pt x="3021" y="1950"/>
                  </a:lnTo>
                  <a:lnTo>
                    <a:pt x="3044" y="1923"/>
                  </a:lnTo>
                  <a:lnTo>
                    <a:pt x="3071" y="1900"/>
                  </a:lnTo>
                  <a:lnTo>
                    <a:pt x="3104" y="1883"/>
                  </a:lnTo>
                  <a:lnTo>
                    <a:pt x="3139" y="1872"/>
                  </a:lnTo>
                  <a:lnTo>
                    <a:pt x="3176" y="1868"/>
                  </a:lnTo>
                  <a:lnTo>
                    <a:pt x="3923" y="1868"/>
                  </a:lnTo>
                  <a:lnTo>
                    <a:pt x="3961" y="1872"/>
                  </a:lnTo>
                  <a:lnTo>
                    <a:pt x="3995" y="1883"/>
                  </a:lnTo>
                  <a:lnTo>
                    <a:pt x="4028" y="1900"/>
                  </a:lnTo>
                  <a:lnTo>
                    <a:pt x="4055" y="1923"/>
                  </a:lnTo>
                  <a:lnTo>
                    <a:pt x="4078" y="1950"/>
                  </a:lnTo>
                  <a:lnTo>
                    <a:pt x="4095" y="1983"/>
                  </a:lnTo>
                  <a:lnTo>
                    <a:pt x="4106" y="2018"/>
                  </a:lnTo>
                  <a:lnTo>
                    <a:pt x="4110" y="2055"/>
                  </a:lnTo>
                  <a:lnTo>
                    <a:pt x="4110" y="2802"/>
                  </a:lnTo>
                  <a:lnTo>
                    <a:pt x="4106" y="2840"/>
                  </a:lnTo>
                  <a:lnTo>
                    <a:pt x="4095" y="2874"/>
                  </a:lnTo>
                  <a:lnTo>
                    <a:pt x="4078" y="2907"/>
                  </a:lnTo>
                  <a:lnTo>
                    <a:pt x="4055" y="2934"/>
                  </a:lnTo>
                  <a:lnTo>
                    <a:pt x="4028" y="2957"/>
                  </a:lnTo>
                  <a:lnTo>
                    <a:pt x="3995" y="2974"/>
                  </a:lnTo>
                  <a:lnTo>
                    <a:pt x="3961" y="2985"/>
                  </a:lnTo>
                  <a:lnTo>
                    <a:pt x="3923" y="2989"/>
                  </a:lnTo>
                  <a:lnTo>
                    <a:pt x="187" y="2989"/>
                  </a:lnTo>
                  <a:lnTo>
                    <a:pt x="149" y="2985"/>
                  </a:lnTo>
                  <a:lnTo>
                    <a:pt x="115" y="2974"/>
                  </a:lnTo>
                  <a:lnTo>
                    <a:pt x="82" y="2957"/>
                  </a:lnTo>
                  <a:lnTo>
                    <a:pt x="55" y="2934"/>
                  </a:lnTo>
                  <a:lnTo>
                    <a:pt x="32" y="2907"/>
                  </a:lnTo>
                  <a:lnTo>
                    <a:pt x="15" y="2874"/>
                  </a:lnTo>
                  <a:lnTo>
                    <a:pt x="4" y="2840"/>
                  </a:lnTo>
                  <a:lnTo>
                    <a:pt x="0" y="2802"/>
                  </a:lnTo>
                  <a:lnTo>
                    <a:pt x="0" y="187"/>
                  </a:lnTo>
                  <a:lnTo>
                    <a:pt x="4" y="149"/>
                  </a:lnTo>
                  <a:lnTo>
                    <a:pt x="15" y="114"/>
                  </a:lnTo>
                  <a:lnTo>
                    <a:pt x="32" y="82"/>
                  </a:lnTo>
                  <a:lnTo>
                    <a:pt x="55" y="55"/>
                  </a:lnTo>
                  <a:lnTo>
                    <a:pt x="82" y="32"/>
                  </a:lnTo>
                  <a:lnTo>
                    <a:pt x="115" y="15"/>
                  </a:lnTo>
                  <a:lnTo>
                    <a:pt x="149" y="4"/>
                  </a:lnTo>
                  <a:lnTo>
                    <a:pt x="18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544"/>
            <p:cNvSpPr>
              <a:spLocks noEditPoints="1"/>
            </p:cNvSpPr>
            <p:nvPr/>
          </p:nvSpPr>
          <p:spPr bwMode="auto">
            <a:xfrm>
              <a:off x="1910" y="2083"/>
              <a:ext cx="706" cy="706"/>
            </a:xfrm>
            <a:custGeom>
              <a:avLst/>
              <a:gdLst>
                <a:gd name="T0" fmla="*/ 789 w 2116"/>
                <a:gd name="T1" fmla="*/ 387 h 2117"/>
                <a:gd name="T2" fmla="*/ 624 w 2116"/>
                <a:gd name="T3" fmla="*/ 458 h 2117"/>
                <a:gd name="T4" fmla="*/ 492 w 2116"/>
                <a:gd name="T5" fmla="*/ 575 h 2117"/>
                <a:gd name="T6" fmla="*/ 405 w 2116"/>
                <a:gd name="T7" fmla="*/ 731 h 2117"/>
                <a:gd name="T8" fmla="*/ 373 w 2116"/>
                <a:gd name="T9" fmla="*/ 913 h 2117"/>
                <a:gd name="T10" fmla="*/ 405 w 2116"/>
                <a:gd name="T11" fmla="*/ 1095 h 2117"/>
                <a:gd name="T12" fmla="*/ 492 w 2116"/>
                <a:gd name="T13" fmla="*/ 1250 h 2117"/>
                <a:gd name="T14" fmla="*/ 624 w 2116"/>
                <a:gd name="T15" fmla="*/ 1369 h 2117"/>
                <a:gd name="T16" fmla="*/ 789 w 2116"/>
                <a:gd name="T17" fmla="*/ 1439 h 2117"/>
                <a:gd name="T18" fmla="*/ 976 w 2116"/>
                <a:gd name="T19" fmla="*/ 1450 h 2117"/>
                <a:gd name="T20" fmla="*/ 1151 w 2116"/>
                <a:gd name="T21" fmla="*/ 1399 h 2117"/>
                <a:gd name="T22" fmla="*/ 1295 w 2116"/>
                <a:gd name="T23" fmla="*/ 1295 h 2117"/>
                <a:gd name="T24" fmla="*/ 1398 w 2116"/>
                <a:gd name="T25" fmla="*/ 1151 h 2117"/>
                <a:gd name="T26" fmla="*/ 1449 w 2116"/>
                <a:gd name="T27" fmla="*/ 976 h 2117"/>
                <a:gd name="T28" fmla="*/ 1438 w 2116"/>
                <a:gd name="T29" fmla="*/ 790 h 2117"/>
                <a:gd name="T30" fmla="*/ 1368 w 2116"/>
                <a:gd name="T31" fmla="*/ 624 h 2117"/>
                <a:gd name="T32" fmla="*/ 1250 w 2116"/>
                <a:gd name="T33" fmla="*/ 492 h 2117"/>
                <a:gd name="T34" fmla="*/ 1094 w 2116"/>
                <a:gd name="T35" fmla="*/ 405 h 2117"/>
                <a:gd name="T36" fmla="*/ 913 w 2116"/>
                <a:gd name="T37" fmla="*/ 374 h 2117"/>
                <a:gd name="T38" fmla="*/ 1077 w 2116"/>
                <a:gd name="T39" fmla="*/ 15 h 2117"/>
                <a:gd name="T40" fmla="*/ 1304 w 2116"/>
                <a:gd name="T41" fmla="*/ 88 h 2117"/>
                <a:gd name="T42" fmla="*/ 1502 w 2116"/>
                <a:gd name="T43" fmla="*/ 215 h 2117"/>
                <a:gd name="T44" fmla="*/ 1659 w 2116"/>
                <a:gd name="T45" fmla="*/ 387 h 2117"/>
                <a:gd name="T46" fmla="*/ 1770 w 2116"/>
                <a:gd name="T47" fmla="*/ 595 h 2117"/>
                <a:gd name="T48" fmla="*/ 1823 w 2116"/>
                <a:gd name="T49" fmla="*/ 831 h 2117"/>
                <a:gd name="T50" fmla="*/ 1813 w 2116"/>
                <a:gd name="T51" fmla="*/ 1067 h 2117"/>
                <a:gd name="T52" fmla="*/ 1748 w 2116"/>
                <a:gd name="T53" fmla="*/ 1283 h 2117"/>
                <a:gd name="T54" fmla="*/ 2062 w 2116"/>
                <a:gd name="T55" fmla="*/ 1798 h 2117"/>
                <a:gd name="T56" fmla="*/ 2111 w 2116"/>
                <a:gd name="T57" fmla="*/ 1883 h 2117"/>
                <a:gd name="T58" fmla="*/ 2111 w 2116"/>
                <a:gd name="T59" fmla="*/ 1978 h 2117"/>
                <a:gd name="T60" fmla="*/ 2062 w 2116"/>
                <a:gd name="T61" fmla="*/ 2062 h 2117"/>
                <a:gd name="T62" fmla="*/ 1986 w 2116"/>
                <a:gd name="T63" fmla="*/ 2109 h 2117"/>
                <a:gd name="T64" fmla="*/ 1902 w 2116"/>
                <a:gd name="T65" fmla="*/ 2115 h 2117"/>
                <a:gd name="T66" fmla="*/ 1822 w 2116"/>
                <a:gd name="T67" fmla="*/ 2082 h 2117"/>
                <a:gd name="T68" fmla="*/ 1350 w 2116"/>
                <a:gd name="T69" fmla="*/ 1715 h 2117"/>
                <a:gd name="T70" fmla="*/ 1142 w 2116"/>
                <a:gd name="T71" fmla="*/ 1797 h 2117"/>
                <a:gd name="T72" fmla="*/ 913 w 2116"/>
                <a:gd name="T73" fmla="*/ 1827 h 2117"/>
                <a:gd name="T74" fmla="*/ 671 w 2116"/>
                <a:gd name="T75" fmla="*/ 1793 h 2117"/>
                <a:gd name="T76" fmla="*/ 452 w 2116"/>
                <a:gd name="T77" fmla="*/ 1701 h 2117"/>
                <a:gd name="T78" fmla="*/ 268 w 2116"/>
                <a:gd name="T79" fmla="*/ 1559 h 2117"/>
                <a:gd name="T80" fmla="*/ 124 w 2116"/>
                <a:gd name="T81" fmla="*/ 1374 h 2117"/>
                <a:gd name="T82" fmla="*/ 32 w 2116"/>
                <a:gd name="T83" fmla="*/ 1156 h 2117"/>
                <a:gd name="T84" fmla="*/ 0 w 2116"/>
                <a:gd name="T85" fmla="*/ 913 h 2117"/>
                <a:gd name="T86" fmla="*/ 32 w 2116"/>
                <a:gd name="T87" fmla="*/ 671 h 2117"/>
                <a:gd name="T88" fmla="*/ 124 w 2116"/>
                <a:gd name="T89" fmla="*/ 452 h 2117"/>
                <a:gd name="T90" fmla="*/ 268 w 2116"/>
                <a:gd name="T91" fmla="*/ 268 h 2117"/>
                <a:gd name="T92" fmla="*/ 452 w 2116"/>
                <a:gd name="T93" fmla="*/ 125 h 2117"/>
                <a:gd name="T94" fmla="*/ 671 w 2116"/>
                <a:gd name="T95" fmla="*/ 32 h 2117"/>
                <a:gd name="T96" fmla="*/ 913 w 2116"/>
                <a:gd name="T97" fmla="*/ 0 h 2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116" h="2117">
                  <a:moveTo>
                    <a:pt x="913" y="374"/>
                  </a:moveTo>
                  <a:lnTo>
                    <a:pt x="850" y="377"/>
                  </a:lnTo>
                  <a:lnTo>
                    <a:pt x="789" y="387"/>
                  </a:lnTo>
                  <a:lnTo>
                    <a:pt x="731" y="405"/>
                  </a:lnTo>
                  <a:lnTo>
                    <a:pt x="676" y="428"/>
                  </a:lnTo>
                  <a:lnTo>
                    <a:pt x="624" y="458"/>
                  </a:lnTo>
                  <a:lnTo>
                    <a:pt x="575" y="492"/>
                  </a:lnTo>
                  <a:lnTo>
                    <a:pt x="532" y="532"/>
                  </a:lnTo>
                  <a:lnTo>
                    <a:pt x="492" y="575"/>
                  </a:lnTo>
                  <a:lnTo>
                    <a:pt x="458" y="624"/>
                  </a:lnTo>
                  <a:lnTo>
                    <a:pt x="428" y="676"/>
                  </a:lnTo>
                  <a:lnTo>
                    <a:pt x="405" y="731"/>
                  </a:lnTo>
                  <a:lnTo>
                    <a:pt x="387" y="790"/>
                  </a:lnTo>
                  <a:lnTo>
                    <a:pt x="377" y="851"/>
                  </a:lnTo>
                  <a:lnTo>
                    <a:pt x="373" y="913"/>
                  </a:lnTo>
                  <a:lnTo>
                    <a:pt x="377" y="976"/>
                  </a:lnTo>
                  <a:lnTo>
                    <a:pt x="387" y="1037"/>
                  </a:lnTo>
                  <a:lnTo>
                    <a:pt x="405" y="1095"/>
                  </a:lnTo>
                  <a:lnTo>
                    <a:pt x="428" y="1151"/>
                  </a:lnTo>
                  <a:lnTo>
                    <a:pt x="458" y="1202"/>
                  </a:lnTo>
                  <a:lnTo>
                    <a:pt x="492" y="1250"/>
                  </a:lnTo>
                  <a:lnTo>
                    <a:pt x="532" y="1295"/>
                  </a:lnTo>
                  <a:lnTo>
                    <a:pt x="575" y="1334"/>
                  </a:lnTo>
                  <a:lnTo>
                    <a:pt x="624" y="1369"/>
                  </a:lnTo>
                  <a:lnTo>
                    <a:pt x="676" y="1399"/>
                  </a:lnTo>
                  <a:lnTo>
                    <a:pt x="731" y="1421"/>
                  </a:lnTo>
                  <a:lnTo>
                    <a:pt x="789" y="1439"/>
                  </a:lnTo>
                  <a:lnTo>
                    <a:pt x="850" y="1450"/>
                  </a:lnTo>
                  <a:lnTo>
                    <a:pt x="913" y="1453"/>
                  </a:lnTo>
                  <a:lnTo>
                    <a:pt x="976" y="1450"/>
                  </a:lnTo>
                  <a:lnTo>
                    <a:pt x="1037" y="1439"/>
                  </a:lnTo>
                  <a:lnTo>
                    <a:pt x="1094" y="1421"/>
                  </a:lnTo>
                  <a:lnTo>
                    <a:pt x="1151" y="1399"/>
                  </a:lnTo>
                  <a:lnTo>
                    <a:pt x="1202" y="1369"/>
                  </a:lnTo>
                  <a:lnTo>
                    <a:pt x="1250" y="1334"/>
                  </a:lnTo>
                  <a:lnTo>
                    <a:pt x="1295" y="1295"/>
                  </a:lnTo>
                  <a:lnTo>
                    <a:pt x="1334" y="1250"/>
                  </a:lnTo>
                  <a:lnTo>
                    <a:pt x="1368" y="1202"/>
                  </a:lnTo>
                  <a:lnTo>
                    <a:pt x="1398" y="1151"/>
                  </a:lnTo>
                  <a:lnTo>
                    <a:pt x="1421" y="1095"/>
                  </a:lnTo>
                  <a:lnTo>
                    <a:pt x="1438" y="1037"/>
                  </a:lnTo>
                  <a:lnTo>
                    <a:pt x="1449" y="976"/>
                  </a:lnTo>
                  <a:lnTo>
                    <a:pt x="1453" y="913"/>
                  </a:lnTo>
                  <a:lnTo>
                    <a:pt x="1449" y="851"/>
                  </a:lnTo>
                  <a:lnTo>
                    <a:pt x="1438" y="790"/>
                  </a:lnTo>
                  <a:lnTo>
                    <a:pt x="1421" y="731"/>
                  </a:lnTo>
                  <a:lnTo>
                    <a:pt x="1398" y="676"/>
                  </a:lnTo>
                  <a:lnTo>
                    <a:pt x="1368" y="624"/>
                  </a:lnTo>
                  <a:lnTo>
                    <a:pt x="1334" y="575"/>
                  </a:lnTo>
                  <a:lnTo>
                    <a:pt x="1295" y="532"/>
                  </a:lnTo>
                  <a:lnTo>
                    <a:pt x="1250" y="492"/>
                  </a:lnTo>
                  <a:lnTo>
                    <a:pt x="1202" y="458"/>
                  </a:lnTo>
                  <a:lnTo>
                    <a:pt x="1151" y="428"/>
                  </a:lnTo>
                  <a:lnTo>
                    <a:pt x="1094" y="405"/>
                  </a:lnTo>
                  <a:lnTo>
                    <a:pt x="1037" y="387"/>
                  </a:lnTo>
                  <a:lnTo>
                    <a:pt x="976" y="377"/>
                  </a:lnTo>
                  <a:lnTo>
                    <a:pt x="913" y="374"/>
                  </a:lnTo>
                  <a:close/>
                  <a:moveTo>
                    <a:pt x="913" y="0"/>
                  </a:moveTo>
                  <a:lnTo>
                    <a:pt x="996" y="4"/>
                  </a:lnTo>
                  <a:lnTo>
                    <a:pt x="1077" y="15"/>
                  </a:lnTo>
                  <a:lnTo>
                    <a:pt x="1156" y="32"/>
                  </a:lnTo>
                  <a:lnTo>
                    <a:pt x="1231" y="57"/>
                  </a:lnTo>
                  <a:lnTo>
                    <a:pt x="1304" y="88"/>
                  </a:lnTo>
                  <a:lnTo>
                    <a:pt x="1373" y="125"/>
                  </a:lnTo>
                  <a:lnTo>
                    <a:pt x="1439" y="167"/>
                  </a:lnTo>
                  <a:lnTo>
                    <a:pt x="1502" y="215"/>
                  </a:lnTo>
                  <a:lnTo>
                    <a:pt x="1559" y="268"/>
                  </a:lnTo>
                  <a:lnTo>
                    <a:pt x="1611" y="325"/>
                  </a:lnTo>
                  <a:lnTo>
                    <a:pt x="1659" y="387"/>
                  </a:lnTo>
                  <a:lnTo>
                    <a:pt x="1701" y="453"/>
                  </a:lnTo>
                  <a:lnTo>
                    <a:pt x="1738" y="522"/>
                  </a:lnTo>
                  <a:lnTo>
                    <a:pt x="1770" y="595"/>
                  </a:lnTo>
                  <a:lnTo>
                    <a:pt x="1793" y="671"/>
                  </a:lnTo>
                  <a:lnTo>
                    <a:pt x="1812" y="750"/>
                  </a:lnTo>
                  <a:lnTo>
                    <a:pt x="1823" y="831"/>
                  </a:lnTo>
                  <a:lnTo>
                    <a:pt x="1827" y="913"/>
                  </a:lnTo>
                  <a:lnTo>
                    <a:pt x="1823" y="991"/>
                  </a:lnTo>
                  <a:lnTo>
                    <a:pt x="1813" y="1067"/>
                  </a:lnTo>
                  <a:lnTo>
                    <a:pt x="1797" y="1142"/>
                  </a:lnTo>
                  <a:lnTo>
                    <a:pt x="1776" y="1214"/>
                  </a:lnTo>
                  <a:lnTo>
                    <a:pt x="1748" y="1283"/>
                  </a:lnTo>
                  <a:lnTo>
                    <a:pt x="1715" y="1350"/>
                  </a:lnTo>
                  <a:lnTo>
                    <a:pt x="1677" y="1414"/>
                  </a:lnTo>
                  <a:lnTo>
                    <a:pt x="2062" y="1798"/>
                  </a:lnTo>
                  <a:lnTo>
                    <a:pt x="2083" y="1825"/>
                  </a:lnTo>
                  <a:lnTo>
                    <a:pt x="2100" y="1853"/>
                  </a:lnTo>
                  <a:lnTo>
                    <a:pt x="2111" y="1883"/>
                  </a:lnTo>
                  <a:lnTo>
                    <a:pt x="2116" y="1914"/>
                  </a:lnTo>
                  <a:lnTo>
                    <a:pt x="2116" y="1947"/>
                  </a:lnTo>
                  <a:lnTo>
                    <a:pt x="2111" y="1978"/>
                  </a:lnTo>
                  <a:lnTo>
                    <a:pt x="2100" y="2008"/>
                  </a:lnTo>
                  <a:lnTo>
                    <a:pt x="2083" y="2036"/>
                  </a:lnTo>
                  <a:lnTo>
                    <a:pt x="2062" y="2062"/>
                  </a:lnTo>
                  <a:lnTo>
                    <a:pt x="2039" y="2082"/>
                  </a:lnTo>
                  <a:lnTo>
                    <a:pt x="2014" y="2097"/>
                  </a:lnTo>
                  <a:lnTo>
                    <a:pt x="1986" y="2109"/>
                  </a:lnTo>
                  <a:lnTo>
                    <a:pt x="1959" y="2115"/>
                  </a:lnTo>
                  <a:lnTo>
                    <a:pt x="1930" y="2117"/>
                  </a:lnTo>
                  <a:lnTo>
                    <a:pt x="1902" y="2115"/>
                  </a:lnTo>
                  <a:lnTo>
                    <a:pt x="1874" y="2109"/>
                  </a:lnTo>
                  <a:lnTo>
                    <a:pt x="1847" y="2097"/>
                  </a:lnTo>
                  <a:lnTo>
                    <a:pt x="1822" y="2082"/>
                  </a:lnTo>
                  <a:lnTo>
                    <a:pt x="1798" y="2062"/>
                  </a:lnTo>
                  <a:lnTo>
                    <a:pt x="1413" y="1678"/>
                  </a:lnTo>
                  <a:lnTo>
                    <a:pt x="1350" y="1715"/>
                  </a:lnTo>
                  <a:lnTo>
                    <a:pt x="1283" y="1749"/>
                  </a:lnTo>
                  <a:lnTo>
                    <a:pt x="1214" y="1776"/>
                  </a:lnTo>
                  <a:lnTo>
                    <a:pt x="1142" y="1797"/>
                  </a:lnTo>
                  <a:lnTo>
                    <a:pt x="1067" y="1813"/>
                  </a:lnTo>
                  <a:lnTo>
                    <a:pt x="991" y="1823"/>
                  </a:lnTo>
                  <a:lnTo>
                    <a:pt x="913" y="1827"/>
                  </a:lnTo>
                  <a:lnTo>
                    <a:pt x="830" y="1823"/>
                  </a:lnTo>
                  <a:lnTo>
                    <a:pt x="749" y="1812"/>
                  </a:lnTo>
                  <a:lnTo>
                    <a:pt x="671" y="1793"/>
                  </a:lnTo>
                  <a:lnTo>
                    <a:pt x="595" y="1770"/>
                  </a:lnTo>
                  <a:lnTo>
                    <a:pt x="522" y="1739"/>
                  </a:lnTo>
                  <a:lnTo>
                    <a:pt x="452" y="1701"/>
                  </a:lnTo>
                  <a:lnTo>
                    <a:pt x="387" y="1659"/>
                  </a:lnTo>
                  <a:lnTo>
                    <a:pt x="325" y="1612"/>
                  </a:lnTo>
                  <a:lnTo>
                    <a:pt x="268" y="1559"/>
                  </a:lnTo>
                  <a:lnTo>
                    <a:pt x="215" y="1502"/>
                  </a:lnTo>
                  <a:lnTo>
                    <a:pt x="167" y="1440"/>
                  </a:lnTo>
                  <a:lnTo>
                    <a:pt x="124" y="1374"/>
                  </a:lnTo>
                  <a:lnTo>
                    <a:pt x="88" y="1304"/>
                  </a:lnTo>
                  <a:lnTo>
                    <a:pt x="57" y="1232"/>
                  </a:lnTo>
                  <a:lnTo>
                    <a:pt x="32" y="1156"/>
                  </a:lnTo>
                  <a:lnTo>
                    <a:pt x="15" y="1077"/>
                  </a:lnTo>
                  <a:lnTo>
                    <a:pt x="3" y="996"/>
                  </a:lnTo>
                  <a:lnTo>
                    <a:pt x="0" y="913"/>
                  </a:lnTo>
                  <a:lnTo>
                    <a:pt x="3" y="831"/>
                  </a:lnTo>
                  <a:lnTo>
                    <a:pt x="15" y="750"/>
                  </a:lnTo>
                  <a:lnTo>
                    <a:pt x="32" y="671"/>
                  </a:lnTo>
                  <a:lnTo>
                    <a:pt x="57" y="595"/>
                  </a:lnTo>
                  <a:lnTo>
                    <a:pt x="88" y="522"/>
                  </a:lnTo>
                  <a:lnTo>
                    <a:pt x="124" y="452"/>
                  </a:lnTo>
                  <a:lnTo>
                    <a:pt x="167" y="387"/>
                  </a:lnTo>
                  <a:lnTo>
                    <a:pt x="215" y="325"/>
                  </a:lnTo>
                  <a:lnTo>
                    <a:pt x="268" y="268"/>
                  </a:lnTo>
                  <a:lnTo>
                    <a:pt x="325" y="215"/>
                  </a:lnTo>
                  <a:lnTo>
                    <a:pt x="387" y="167"/>
                  </a:lnTo>
                  <a:lnTo>
                    <a:pt x="452" y="125"/>
                  </a:lnTo>
                  <a:lnTo>
                    <a:pt x="522" y="88"/>
                  </a:lnTo>
                  <a:lnTo>
                    <a:pt x="595" y="57"/>
                  </a:lnTo>
                  <a:lnTo>
                    <a:pt x="671" y="32"/>
                  </a:lnTo>
                  <a:lnTo>
                    <a:pt x="749" y="15"/>
                  </a:lnTo>
                  <a:lnTo>
                    <a:pt x="830" y="4"/>
                  </a:lnTo>
                  <a:lnTo>
                    <a:pt x="9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5" name="Group 547"/>
          <p:cNvGrpSpPr>
            <a:grpSpLocks noChangeAspect="1"/>
          </p:cNvGrpSpPr>
          <p:nvPr/>
        </p:nvGrpSpPr>
        <p:grpSpPr bwMode="auto">
          <a:xfrm>
            <a:off x="3081726" y="2961149"/>
            <a:ext cx="277376" cy="277104"/>
            <a:chOff x="647" y="1848"/>
            <a:chExt cx="2051" cy="2049"/>
          </a:xfrm>
          <a:solidFill>
            <a:schemeClr val="bg1"/>
          </a:solidFill>
        </p:grpSpPr>
        <p:sp>
          <p:nvSpPr>
            <p:cNvPr id="46" name="Freeform 549"/>
            <p:cNvSpPr>
              <a:spLocks/>
            </p:cNvSpPr>
            <p:nvPr/>
          </p:nvSpPr>
          <p:spPr bwMode="auto">
            <a:xfrm>
              <a:off x="647" y="1982"/>
              <a:ext cx="1466" cy="1496"/>
            </a:xfrm>
            <a:custGeom>
              <a:avLst/>
              <a:gdLst>
                <a:gd name="T0" fmla="*/ 1428 w 2931"/>
                <a:gd name="T1" fmla="*/ 0 h 2992"/>
                <a:gd name="T2" fmla="*/ 1479 w 2931"/>
                <a:gd name="T3" fmla="*/ 18 h 2992"/>
                <a:gd name="T4" fmla="*/ 1519 w 2931"/>
                <a:gd name="T5" fmla="*/ 54 h 2992"/>
                <a:gd name="T6" fmla="*/ 1542 w 2931"/>
                <a:gd name="T7" fmla="*/ 104 h 2992"/>
                <a:gd name="T8" fmla="*/ 1544 w 2931"/>
                <a:gd name="T9" fmla="*/ 1407 h 2992"/>
                <a:gd name="T10" fmla="*/ 1557 w 2931"/>
                <a:gd name="T11" fmla="*/ 1464 h 2992"/>
                <a:gd name="T12" fmla="*/ 1593 w 2931"/>
                <a:gd name="T13" fmla="*/ 1508 h 2992"/>
                <a:gd name="T14" fmla="*/ 1645 w 2931"/>
                <a:gd name="T15" fmla="*/ 1534 h 2992"/>
                <a:gd name="T16" fmla="*/ 2931 w 2931"/>
                <a:gd name="T17" fmla="*/ 1536 h 2992"/>
                <a:gd name="T18" fmla="*/ 2860 w 2931"/>
                <a:gd name="T19" fmla="*/ 1596 h 2992"/>
                <a:gd name="T20" fmla="*/ 2807 w 2931"/>
                <a:gd name="T21" fmla="*/ 1673 h 2992"/>
                <a:gd name="T22" fmla="*/ 2778 w 2931"/>
                <a:gd name="T23" fmla="*/ 1766 h 2992"/>
                <a:gd name="T24" fmla="*/ 2701 w 2931"/>
                <a:gd name="T25" fmla="*/ 1746 h 2992"/>
                <a:gd name="T26" fmla="*/ 2619 w 2931"/>
                <a:gd name="T27" fmla="*/ 1746 h 2992"/>
                <a:gd name="T28" fmla="*/ 2536 w 2931"/>
                <a:gd name="T29" fmla="*/ 1768 h 2992"/>
                <a:gd name="T30" fmla="*/ 2463 w 2931"/>
                <a:gd name="T31" fmla="*/ 1811 h 2992"/>
                <a:gd name="T32" fmla="*/ 2402 w 2931"/>
                <a:gd name="T33" fmla="*/ 1870 h 2992"/>
                <a:gd name="T34" fmla="*/ 2232 w 2931"/>
                <a:gd name="T35" fmla="*/ 2159 h 2992"/>
                <a:gd name="T36" fmla="*/ 2201 w 2931"/>
                <a:gd name="T37" fmla="*/ 2235 h 2992"/>
                <a:gd name="T38" fmla="*/ 2155 w 2931"/>
                <a:gd name="T39" fmla="*/ 2254 h 2992"/>
                <a:gd name="T40" fmla="*/ 2071 w 2931"/>
                <a:gd name="T41" fmla="*/ 2228 h 2992"/>
                <a:gd name="T42" fmla="*/ 1793 w 2931"/>
                <a:gd name="T43" fmla="*/ 2224 h 2992"/>
                <a:gd name="T44" fmla="*/ 1707 w 2931"/>
                <a:gd name="T45" fmla="*/ 2237 h 2992"/>
                <a:gd name="T46" fmla="*/ 1631 w 2931"/>
                <a:gd name="T47" fmla="*/ 2271 h 2992"/>
                <a:gd name="T48" fmla="*/ 1569 w 2931"/>
                <a:gd name="T49" fmla="*/ 2325 h 2992"/>
                <a:gd name="T50" fmla="*/ 1522 w 2931"/>
                <a:gd name="T51" fmla="*/ 2394 h 2992"/>
                <a:gd name="T52" fmla="*/ 1476 w 2931"/>
                <a:gd name="T53" fmla="*/ 2427 h 2992"/>
                <a:gd name="T54" fmla="*/ 1404 w 2931"/>
                <a:gd name="T55" fmla="*/ 2428 h 2992"/>
                <a:gd name="T56" fmla="*/ 1328 w 2931"/>
                <a:gd name="T57" fmla="*/ 2448 h 2992"/>
                <a:gd name="T58" fmla="*/ 1260 w 2931"/>
                <a:gd name="T59" fmla="*/ 2488 h 2992"/>
                <a:gd name="T60" fmla="*/ 1205 w 2931"/>
                <a:gd name="T61" fmla="*/ 2543 h 2992"/>
                <a:gd name="T62" fmla="*/ 1067 w 2931"/>
                <a:gd name="T63" fmla="*/ 2777 h 2992"/>
                <a:gd name="T64" fmla="*/ 1034 w 2931"/>
                <a:gd name="T65" fmla="*/ 2862 h 2992"/>
                <a:gd name="T66" fmla="*/ 1028 w 2931"/>
                <a:gd name="T67" fmla="*/ 2949 h 2992"/>
                <a:gd name="T68" fmla="*/ 935 w 2931"/>
                <a:gd name="T69" fmla="*/ 2954 h 2992"/>
                <a:gd name="T70" fmla="*/ 748 w 2931"/>
                <a:gd name="T71" fmla="*/ 2858 h 2992"/>
                <a:gd name="T72" fmla="*/ 577 w 2931"/>
                <a:gd name="T73" fmla="*/ 2739 h 2992"/>
                <a:gd name="T74" fmla="*/ 424 w 2931"/>
                <a:gd name="T75" fmla="*/ 2598 h 2992"/>
                <a:gd name="T76" fmla="*/ 291 w 2931"/>
                <a:gd name="T77" fmla="*/ 2438 h 2992"/>
                <a:gd name="T78" fmla="*/ 180 w 2931"/>
                <a:gd name="T79" fmla="*/ 2262 h 2992"/>
                <a:gd name="T80" fmla="*/ 94 w 2931"/>
                <a:gd name="T81" fmla="*/ 2068 h 2992"/>
                <a:gd name="T82" fmla="*/ 35 w 2931"/>
                <a:gd name="T83" fmla="*/ 1864 h 2992"/>
                <a:gd name="T84" fmla="*/ 3 w 2931"/>
                <a:gd name="T85" fmla="*/ 1649 h 2992"/>
                <a:gd name="T86" fmla="*/ 3 w 2931"/>
                <a:gd name="T87" fmla="*/ 1428 h 2992"/>
                <a:gd name="T88" fmla="*/ 33 w 2931"/>
                <a:gd name="T89" fmla="*/ 1218 h 2992"/>
                <a:gd name="T90" fmla="*/ 89 w 2931"/>
                <a:gd name="T91" fmla="*/ 1016 h 2992"/>
                <a:gd name="T92" fmla="*/ 173 w 2931"/>
                <a:gd name="T93" fmla="*/ 828 h 2992"/>
                <a:gd name="T94" fmla="*/ 279 w 2931"/>
                <a:gd name="T95" fmla="*/ 653 h 2992"/>
                <a:gd name="T96" fmla="*/ 406 w 2931"/>
                <a:gd name="T97" fmla="*/ 494 h 2992"/>
                <a:gd name="T98" fmla="*/ 553 w 2931"/>
                <a:gd name="T99" fmla="*/ 354 h 2992"/>
                <a:gd name="T100" fmla="*/ 716 w 2931"/>
                <a:gd name="T101" fmla="*/ 233 h 2992"/>
                <a:gd name="T102" fmla="*/ 897 w 2931"/>
                <a:gd name="T103" fmla="*/ 135 h 2992"/>
                <a:gd name="T104" fmla="*/ 1090 w 2931"/>
                <a:gd name="T105" fmla="*/ 61 h 2992"/>
                <a:gd name="T106" fmla="*/ 1295 w 2931"/>
                <a:gd name="T107" fmla="*/ 14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31" h="2992">
                  <a:moveTo>
                    <a:pt x="1401" y="0"/>
                  </a:moveTo>
                  <a:lnTo>
                    <a:pt x="1428" y="0"/>
                  </a:lnTo>
                  <a:lnTo>
                    <a:pt x="1454" y="7"/>
                  </a:lnTo>
                  <a:lnTo>
                    <a:pt x="1479" y="18"/>
                  </a:lnTo>
                  <a:lnTo>
                    <a:pt x="1502" y="34"/>
                  </a:lnTo>
                  <a:lnTo>
                    <a:pt x="1519" y="54"/>
                  </a:lnTo>
                  <a:lnTo>
                    <a:pt x="1533" y="78"/>
                  </a:lnTo>
                  <a:lnTo>
                    <a:pt x="1542" y="104"/>
                  </a:lnTo>
                  <a:lnTo>
                    <a:pt x="1544" y="130"/>
                  </a:lnTo>
                  <a:lnTo>
                    <a:pt x="1544" y="1407"/>
                  </a:lnTo>
                  <a:lnTo>
                    <a:pt x="1548" y="1437"/>
                  </a:lnTo>
                  <a:lnTo>
                    <a:pt x="1557" y="1464"/>
                  </a:lnTo>
                  <a:lnTo>
                    <a:pt x="1573" y="1488"/>
                  </a:lnTo>
                  <a:lnTo>
                    <a:pt x="1593" y="1508"/>
                  </a:lnTo>
                  <a:lnTo>
                    <a:pt x="1618" y="1524"/>
                  </a:lnTo>
                  <a:lnTo>
                    <a:pt x="1645" y="1534"/>
                  </a:lnTo>
                  <a:lnTo>
                    <a:pt x="1675" y="1536"/>
                  </a:lnTo>
                  <a:lnTo>
                    <a:pt x="2931" y="1536"/>
                  </a:lnTo>
                  <a:lnTo>
                    <a:pt x="2894" y="1564"/>
                  </a:lnTo>
                  <a:lnTo>
                    <a:pt x="2860" y="1596"/>
                  </a:lnTo>
                  <a:lnTo>
                    <a:pt x="2830" y="1634"/>
                  </a:lnTo>
                  <a:lnTo>
                    <a:pt x="2807" y="1673"/>
                  </a:lnTo>
                  <a:lnTo>
                    <a:pt x="2789" y="1718"/>
                  </a:lnTo>
                  <a:lnTo>
                    <a:pt x="2778" y="1766"/>
                  </a:lnTo>
                  <a:lnTo>
                    <a:pt x="2741" y="1753"/>
                  </a:lnTo>
                  <a:lnTo>
                    <a:pt x="2701" y="1746"/>
                  </a:lnTo>
                  <a:lnTo>
                    <a:pt x="2661" y="1743"/>
                  </a:lnTo>
                  <a:lnTo>
                    <a:pt x="2619" y="1746"/>
                  </a:lnTo>
                  <a:lnTo>
                    <a:pt x="2576" y="1754"/>
                  </a:lnTo>
                  <a:lnTo>
                    <a:pt x="2536" y="1768"/>
                  </a:lnTo>
                  <a:lnTo>
                    <a:pt x="2498" y="1787"/>
                  </a:lnTo>
                  <a:lnTo>
                    <a:pt x="2463" y="1811"/>
                  </a:lnTo>
                  <a:lnTo>
                    <a:pt x="2430" y="1839"/>
                  </a:lnTo>
                  <a:lnTo>
                    <a:pt x="2402" y="1870"/>
                  </a:lnTo>
                  <a:lnTo>
                    <a:pt x="2378" y="1906"/>
                  </a:lnTo>
                  <a:lnTo>
                    <a:pt x="2232" y="2159"/>
                  </a:lnTo>
                  <a:lnTo>
                    <a:pt x="2213" y="2197"/>
                  </a:lnTo>
                  <a:lnTo>
                    <a:pt x="2201" y="2235"/>
                  </a:lnTo>
                  <a:lnTo>
                    <a:pt x="2192" y="2275"/>
                  </a:lnTo>
                  <a:lnTo>
                    <a:pt x="2155" y="2254"/>
                  </a:lnTo>
                  <a:lnTo>
                    <a:pt x="2114" y="2238"/>
                  </a:lnTo>
                  <a:lnTo>
                    <a:pt x="2071" y="2228"/>
                  </a:lnTo>
                  <a:lnTo>
                    <a:pt x="2025" y="2224"/>
                  </a:lnTo>
                  <a:lnTo>
                    <a:pt x="1793" y="2224"/>
                  </a:lnTo>
                  <a:lnTo>
                    <a:pt x="1750" y="2228"/>
                  </a:lnTo>
                  <a:lnTo>
                    <a:pt x="1707" y="2237"/>
                  </a:lnTo>
                  <a:lnTo>
                    <a:pt x="1669" y="2252"/>
                  </a:lnTo>
                  <a:lnTo>
                    <a:pt x="1631" y="2271"/>
                  </a:lnTo>
                  <a:lnTo>
                    <a:pt x="1598" y="2296"/>
                  </a:lnTo>
                  <a:lnTo>
                    <a:pt x="1569" y="2325"/>
                  </a:lnTo>
                  <a:lnTo>
                    <a:pt x="1543" y="2357"/>
                  </a:lnTo>
                  <a:lnTo>
                    <a:pt x="1522" y="2394"/>
                  </a:lnTo>
                  <a:lnTo>
                    <a:pt x="1507" y="2432"/>
                  </a:lnTo>
                  <a:lnTo>
                    <a:pt x="1476" y="2427"/>
                  </a:lnTo>
                  <a:lnTo>
                    <a:pt x="1444" y="2426"/>
                  </a:lnTo>
                  <a:lnTo>
                    <a:pt x="1404" y="2428"/>
                  </a:lnTo>
                  <a:lnTo>
                    <a:pt x="1366" y="2436"/>
                  </a:lnTo>
                  <a:lnTo>
                    <a:pt x="1328" y="2448"/>
                  </a:lnTo>
                  <a:lnTo>
                    <a:pt x="1294" y="2466"/>
                  </a:lnTo>
                  <a:lnTo>
                    <a:pt x="1260" y="2488"/>
                  </a:lnTo>
                  <a:lnTo>
                    <a:pt x="1231" y="2513"/>
                  </a:lnTo>
                  <a:lnTo>
                    <a:pt x="1205" y="2543"/>
                  </a:lnTo>
                  <a:lnTo>
                    <a:pt x="1183" y="2577"/>
                  </a:lnTo>
                  <a:lnTo>
                    <a:pt x="1067" y="2777"/>
                  </a:lnTo>
                  <a:lnTo>
                    <a:pt x="1047" y="2818"/>
                  </a:lnTo>
                  <a:lnTo>
                    <a:pt x="1034" y="2862"/>
                  </a:lnTo>
                  <a:lnTo>
                    <a:pt x="1027" y="2906"/>
                  </a:lnTo>
                  <a:lnTo>
                    <a:pt x="1028" y="2949"/>
                  </a:lnTo>
                  <a:lnTo>
                    <a:pt x="1034" y="2992"/>
                  </a:lnTo>
                  <a:lnTo>
                    <a:pt x="935" y="2954"/>
                  </a:lnTo>
                  <a:lnTo>
                    <a:pt x="840" y="2909"/>
                  </a:lnTo>
                  <a:lnTo>
                    <a:pt x="748" y="2858"/>
                  </a:lnTo>
                  <a:lnTo>
                    <a:pt x="660" y="2801"/>
                  </a:lnTo>
                  <a:lnTo>
                    <a:pt x="577" y="2739"/>
                  </a:lnTo>
                  <a:lnTo>
                    <a:pt x="498" y="2671"/>
                  </a:lnTo>
                  <a:lnTo>
                    <a:pt x="424" y="2598"/>
                  </a:lnTo>
                  <a:lnTo>
                    <a:pt x="355" y="2521"/>
                  </a:lnTo>
                  <a:lnTo>
                    <a:pt x="291" y="2438"/>
                  </a:lnTo>
                  <a:lnTo>
                    <a:pt x="233" y="2351"/>
                  </a:lnTo>
                  <a:lnTo>
                    <a:pt x="180" y="2262"/>
                  </a:lnTo>
                  <a:lnTo>
                    <a:pt x="134" y="2167"/>
                  </a:lnTo>
                  <a:lnTo>
                    <a:pt x="94" y="2068"/>
                  </a:lnTo>
                  <a:lnTo>
                    <a:pt x="61" y="1968"/>
                  </a:lnTo>
                  <a:lnTo>
                    <a:pt x="35" y="1864"/>
                  </a:lnTo>
                  <a:lnTo>
                    <a:pt x="16" y="1757"/>
                  </a:lnTo>
                  <a:lnTo>
                    <a:pt x="3" y="1649"/>
                  </a:lnTo>
                  <a:lnTo>
                    <a:pt x="0" y="1536"/>
                  </a:lnTo>
                  <a:lnTo>
                    <a:pt x="3" y="1428"/>
                  </a:lnTo>
                  <a:lnTo>
                    <a:pt x="15" y="1322"/>
                  </a:lnTo>
                  <a:lnTo>
                    <a:pt x="33" y="1218"/>
                  </a:lnTo>
                  <a:lnTo>
                    <a:pt x="58" y="1115"/>
                  </a:lnTo>
                  <a:lnTo>
                    <a:pt x="89" y="1016"/>
                  </a:lnTo>
                  <a:lnTo>
                    <a:pt x="128" y="920"/>
                  </a:lnTo>
                  <a:lnTo>
                    <a:pt x="173" y="828"/>
                  </a:lnTo>
                  <a:lnTo>
                    <a:pt x="223" y="738"/>
                  </a:lnTo>
                  <a:lnTo>
                    <a:pt x="279" y="653"/>
                  </a:lnTo>
                  <a:lnTo>
                    <a:pt x="340" y="571"/>
                  </a:lnTo>
                  <a:lnTo>
                    <a:pt x="406" y="494"/>
                  </a:lnTo>
                  <a:lnTo>
                    <a:pt x="477" y="421"/>
                  </a:lnTo>
                  <a:lnTo>
                    <a:pt x="553" y="354"/>
                  </a:lnTo>
                  <a:lnTo>
                    <a:pt x="633" y="291"/>
                  </a:lnTo>
                  <a:lnTo>
                    <a:pt x="716" y="233"/>
                  </a:lnTo>
                  <a:lnTo>
                    <a:pt x="805" y="182"/>
                  </a:lnTo>
                  <a:lnTo>
                    <a:pt x="897" y="135"/>
                  </a:lnTo>
                  <a:lnTo>
                    <a:pt x="992" y="95"/>
                  </a:lnTo>
                  <a:lnTo>
                    <a:pt x="1090" y="61"/>
                  </a:lnTo>
                  <a:lnTo>
                    <a:pt x="1191" y="34"/>
                  </a:lnTo>
                  <a:lnTo>
                    <a:pt x="1295" y="14"/>
                  </a:lnTo>
                  <a:lnTo>
                    <a:pt x="14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550"/>
            <p:cNvSpPr>
              <a:spLocks/>
            </p:cNvSpPr>
            <p:nvPr/>
          </p:nvSpPr>
          <p:spPr bwMode="auto">
            <a:xfrm>
              <a:off x="1554" y="1848"/>
              <a:ext cx="769" cy="768"/>
            </a:xfrm>
            <a:custGeom>
              <a:avLst/>
              <a:gdLst>
                <a:gd name="T0" fmla="*/ 143 w 1538"/>
                <a:gd name="T1" fmla="*/ 0 h 1537"/>
                <a:gd name="T2" fmla="*/ 248 w 1538"/>
                <a:gd name="T3" fmla="*/ 13 h 1537"/>
                <a:gd name="T4" fmla="*/ 350 w 1538"/>
                <a:gd name="T5" fmla="*/ 33 h 1537"/>
                <a:gd name="T6" fmla="*/ 449 w 1538"/>
                <a:gd name="T7" fmla="*/ 60 h 1537"/>
                <a:gd name="T8" fmla="*/ 546 w 1538"/>
                <a:gd name="T9" fmla="*/ 93 h 1537"/>
                <a:gd name="T10" fmla="*/ 641 w 1538"/>
                <a:gd name="T11" fmla="*/ 131 h 1537"/>
                <a:gd name="T12" fmla="*/ 730 w 1538"/>
                <a:gd name="T13" fmla="*/ 177 h 1537"/>
                <a:gd name="T14" fmla="*/ 818 w 1538"/>
                <a:gd name="T15" fmla="*/ 227 h 1537"/>
                <a:gd name="T16" fmla="*/ 901 w 1538"/>
                <a:gd name="T17" fmla="*/ 283 h 1537"/>
                <a:gd name="T18" fmla="*/ 981 w 1538"/>
                <a:gd name="T19" fmla="*/ 344 h 1537"/>
                <a:gd name="T20" fmla="*/ 1056 w 1538"/>
                <a:gd name="T21" fmla="*/ 410 h 1537"/>
                <a:gd name="T22" fmla="*/ 1127 w 1538"/>
                <a:gd name="T23" fmla="*/ 481 h 1537"/>
                <a:gd name="T24" fmla="*/ 1193 w 1538"/>
                <a:gd name="T25" fmla="*/ 556 h 1537"/>
                <a:gd name="T26" fmla="*/ 1254 w 1538"/>
                <a:gd name="T27" fmla="*/ 636 h 1537"/>
                <a:gd name="T28" fmla="*/ 1310 w 1538"/>
                <a:gd name="T29" fmla="*/ 719 h 1537"/>
                <a:gd name="T30" fmla="*/ 1361 w 1538"/>
                <a:gd name="T31" fmla="*/ 807 h 1537"/>
                <a:gd name="T32" fmla="*/ 1406 w 1538"/>
                <a:gd name="T33" fmla="*/ 897 h 1537"/>
                <a:gd name="T34" fmla="*/ 1445 w 1538"/>
                <a:gd name="T35" fmla="*/ 991 h 1537"/>
                <a:gd name="T36" fmla="*/ 1478 w 1538"/>
                <a:gd name="T37" fmla="*/ 1088 h 1537"/>
                <a:gd name="T38" fmla="*/ 1505 w 1538"/>
                <a:gd name="T39" fmla="*/ 1188 h 1537"/>
                <a:gd name="T40" fmla="*/ 1524 w 1538"/>
                <a:gd name="T41" fmla="*/ 1289 h 1537"/>
                <a:gd name="T42" fmla="*/ 1538 w 1538"/>
                <a:gd name="T43" fmla="*/ 1393 h 1537"/>
                <a:gd name="T44" fmla="*/ 1537 w 1538"/>
                <a:gd name="T45" fmla="*/ 1421 h 1537"/>
                <a:gd name="T46" fmla="*/ 1532 w 1538"/>
                <a:gd name="T47" fmla="*/ 1447 h 1537"/>
                <a:gd name="T48" fmla="*/ 1521 w 1538"/>
                <a:gd name="T49" fmla="*/ 1472 h 1537"/>
                <a:gd name="T50" fmla="*/ 1505 w 1538"/>
                <a:gd name="T51" fmla="*/ 1494 h 1537"/>
                <a:gd name="T52" fmla="*/ 1483 w 1538"/>
                <a:gd name="T53" fmla="*/ 1512 h 1537"/>
                <a:gd name="T54" fmla="*/ 1461 w 1538"/>
                <a:gd name="T55" fmla="*/ 1525 h 1537"/>
                <a:gd name="T56" fmla="*/ 1435 w 1538"/>
                <a:gd name="T57" fmla="*/ 1534 h 1537"/>
                <a:gd name="T58" fmla="*/ 1407 w 1538"/>
                <a:gd name="T59" fmla="*/ 1537 h 1537"/>
                <a:gd name="T60" fmla="*/ 131 w 1538"/>
                <a:gd name="T61" fmla="*/ 1537 h 1537"/>
                <a:gd name="T62" fmla="*/ 101 w 1538"/>
                <a:gd name="T63" fmla="*/ 1533 h 1537"/>
                <a:gd name="T64" fmla="*/ 74 w 1538"/>
                <a:gd name="T65" fmla="*/ 1523 h 1537"/>
                <a:gd name="T66" fmla="*/ 50 w 1538"/>
                <a:gd name="T67" fmla="*/ 1508 h 1537"/>
                <a:gd name="T68" fmla="*/ 29 w 1538"/>
                <a:gd name="T69" fmla="*/ 1488 h 1537"/>
                <a:gd name="T70" fmla="*/ 14 w 1538"/>
                <a:gd name="T71" fmla="*/ 1463 h 1537"/>
                <a:gd name="T72" fmla="*/ 4 w 1538"/>
                <a:gd name="T73" fmla="*/ 1436 h 1537"/>
                <a:gd name="T74" fmla="*/ 0 w 1538"/>
                <a:gd name="T75" fmla="*/ 1406 h 1537"/>
                <a:gd name="T76" fmla="*/ 0 w 1538"/>
                <a:gd name="T77" fmla="*/ 130 h 1537"/>
                <a:gd name="T78" fmla="*/ 4 w 1538"/>
                <a:gd name="T79" fmla="*/ 103 h 1537"/>
                <a:gd name="T80" fmla="*/ 11 w 1538"/>
                <a:gd name="T81" fmla="*/ 78 h 1537"/>
                <a:gd name="T82" fmla="*/ 25 w 1538"/>
                <a:gd name="T83" fmla="*/ 54 h 1537"/>
                <a:gd name="T84" fmla="*/ 44 w 1538"/>
                <a:gd name="T85" fmla="*/ 34 h 1537"/>
                <a:gd name="T86" fmla="*/ 65 w 1538"/>
                <a:gd name="T87" fmla="*/ 18 h 1537"/>
                <a:gd name="T88" fmla="*/ 90 w 1538"/>
                <a:gd name="T89" fmla="*/ 7 h 1537"/>
                <a:gd name="T90" fmla="*/ 116 w 1538"/>
                <a:gd name="T91" fmla="*/ 0 h 1537"/>
                <a:gd name="T92" fmla="*/ 143 w 1538"/>
                <a:gd name="T93" fmla="*/ 0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38" h="1537">
                  <a:moveTo>
                    <a:pt x="143" y="0"/>
                  </a:moveTo>
                  <a:lnTo>
                    <a:pt x="248" y="13"/>
                  </a:lnTo>
                  <a:lnTo>
                    <a:pt x="350" y="33"/>
                  </a:lnTo>
                  <a:lnTo>
                    <a:pt x="449" y="60"/>
                  </a:lnTo>
                  <a:lnTo>
                    <a:pt x="546" y="93"/>
                  </a:lnTo>
                  <a:lnTo>
                    <a:pt x="641" y="131"/>
                  </a:lnTo>
                  <a:lnTo>
                    <a:pt x="730" y="177"/>
                  </a:lnTo>
                  <a:lnTo>
                    <a:pt x="818" y="227"/>
                  </a:lnTo>
                  <a:lnTo>
                    <a:pt x="901" y="283"/>
                  </a:lnTo>
                  <a:lnTo>
                    <a:pt x="981" y="344"/>
                  </a:lnTo>
                  <a:lnTo>
                    <a:pt x="1056" y="410"/>
                  </a:lnTo>
                  <a:lnTo>
                    <a:pt x="1127" y="481"/>
                  </a:lnTo>
                  <a:lnTo>
                    <a:pt x="1193" y="556"/>
                  </a:lnTo>
                  <a:lnTo>
                    <a:pt x="1254" y="636"/>
                  </a:lnTo>
                  <a:lnTo>
                    <a:pt x="1310" y="719"/>
                  </a:lnTo>
                  <a:lnTo>
                    <a:pt x="1361" y="807"/>
                  </a:lnTo>
                  <a:lnTo>
                    <a:pt x="1406" y="897"/>
                  </a:lnTo>
                  <a:lnTo>
                    <a:pt x="1445" y="991"/>
                  </a:lnTo>
                  <a:lnTo>
                    <a:pt x="1478" y="1088"/>
                  </a:lnTo>
                  <a:lnTo>
                    <a:pt x="1505" y="1188"/>
                  </a:lnTo>
                  <a:lnTo>
                    <a:pt x="1524" y="1289"/>
                  </a:lnTo>
                  <a:lnTo>
                    <a:pt x="1538" y="1393"/>
                  </a:lnTo>
                  <a:lnTo>
                    <a:pt x="1537" y="1421"/>
                  </a:lnTo>
                  <a:lnTo>
                    <a:pt x="1532" y="1447"/>
                  </a:lnTo>
                  <a:lnTo>
                    <a:pt x="1521" y="1472"/>
                  </a:lnTo>
                  <a:lnTo>
                    <a:pt x="1505" y="1494"/>
                  </a:lnTo>
                  <a:lnTo>
                    <a:pt x="1483" y="1512"/>
                  </a:lnTo>
                  <a:lnTo>
                    <a:pt x="1461" y="1525"/>
                  </a:lnTo>
                  <a:lnTo>
                    <a:pt x="1435" y="1534"/>
                  </a:lnTo>
                  <a:lnTo>
                    <a:pt x="1407" y="1537"/>
                  </a:lnTo>
                  <a:lnTo>
                    <a:pt x="131" y="1537"/>
                  </a:lnTo>
                  <a:lnTo>
                    <a:pt x="101" y="1533"/>
                  </a:lnTo>
                  <a:lnTo>
                    <a:pt x="74" y="1523"/>
                  </a:lnTo>
                  <a:lnTo>
                    <a:pt x="50" y="1508"/>
                  </a:lnTo>
                  <a:lnTo>
                    <a:pt x="29" y="1488"/>
                  </a:lnTo>
                  <a:lnTo>
                    <a:pt x="14" y="1463"/>
                  </a:lnTo>
                  <a:lnTo>
                    <a:pt x="4" y="1436"/>
                  </a:lnTo>
                  <a:lnTo>
                    <a:pt x="0" y="1406"/>
                  </a:lnTo>
                  <a:lnTo>
                    <a:pt x="0" y="130"/>
                  </a:lnTo>
                  <a:lnTo>
                    <a:pt x="4" y="103"/>
                  </a:lnTo>
                  <a:lnTo>
                    <a:pt x="11" y="78"/>
                  </a:lnTo>
                  <a:lnTo>
                    <a:pt x="25" y="54"/>
                  </a:lnTo>
                  <a:lnTo>
                    <a:pt x="44" y="34"/>
                  </a:lnTo>
                  <a:lnTo>
                    <a:pt x="65" y="18"/>
                  </a:lnTo>
                  <a:lnTo>
                    <a:pt x="90" y="7"/>
                  </a:lnTo>
                  <a:lnTo>
                    <a:pt x="116" y="0"/>
                  </a:lnTo>
                  <a:lnTo>
                    <a:pt x="1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551"/>
            <p:cNvSpPr>
              <a:spLocks/>
            </p:cNvSpPr>
            <p:nvPr/>
          </p:nvSpPr>
          <p:spPr bwMode="auto">
            <a:xfrm>
              <a:off x="2118" y="3117"/>
              <a:ext cx="307" cy="307"/>
            </a:xfrm>
            <a:custGeom>
              <a:avLst/>
              <a:gdLst>
                <a:gd name="T0" fmla="*/ 307 w 614"/>
                <a:gd name="T1" fmla="*/ 0 h 613"/>
                <a:gd name="T2" fmla="*/ 352 w 614"/>
                <a:gd name="T3" fmla="*/ 4 h 613"/>
                <a:gd name="T4" fmla="*/ 395 w 614"/>
                <a:gd name="T5" fmla="*/ 14 h 613"/>
                <a:gd name="T6" fmla="*/ 435 w 614"/>
                <a:gd name="T7" fmla="*/ 29 h 613"/>
                <a:gd name="T8" fmla="*/ 473 w 614"/>
                <a:gd name="T9" fmla="*/ 50 h 613"/>
                <a:gd name="T10" fmla="*/ 508 w 614"/>
                <a:gd name="T11" fmla="*/ 76 h 613"/>
                <a:gd name="T12" fmla="*/ 538 w 614"/>
                <a:gd name="T13" fmla="*/ 106 h 613"/>
                <a:gd name="T14" fmla="*/ 564 w 614"/>
                <a:gd name="T15" fmla="*/ 141 h 613"/>
                <a:gd name="T16" fmla="*/ 585 w 614"/>
                <a:gd name="T17" fmla="*/ 178 h 613"/>
                <a:gd name="T18" fmla="*/ 600 w 614"/>
                <a:gd name="T19" fmla="*/ 218 h 613"/>
                <a:gd name="T20" fmla="*/ 610 w 614"/>
                <a:gd name="T21" fmla="*/ 262 h 613"/>
                <a:gd name="T22" fmla="*/ 614 w 614"/>
                <a:gd name="T23" fmla="*/ 307 h 613"/>
                <a:gd name="T24" fmla="*/ 610 w 614"/>
                <a:gd name="T25" fmla="*/ 353 h 613"/>
                <a:gd name="T26" fmla="*/ 600 w 614"/>
                <a:gd name="T27" fmla="*/ 395 h 613"/>
                <a:gd name="T28" fmla="*/ 585 w 614"/>
                <a:gd name="T29" fmla="*/ 436 h 613"/>
                <a:gd name="T30" fmla="*/ 564 w 614"/>
                <a:gd name="T31" fmla="*/ 474 h 613"/>
                <a:gd name="T32" fmla="*/ 538 w 614"/>
                <a:gd name="T33" fmla="*/ 509 h 613"/>
                <a:gd name="T34" fmla="*/ 508 w 614"/>
                <a:gd name="T35" fmla="*/ 538 h 613"/>
                <a:gd name="T36" fmla="*/ 473 w 614"/>
                <a:gd name="T37" fmla="*/ 565 h 613"/>
                <a:gd name="T38" fmla="*/ 435 w 614"/>
                <a:gd name="T39" fmla="*/ 585 h 613"/>
                <a:gd name="T40" fmla="*/ 395 w 614"/>
                <a:gd name="T41" fmla="*/ 601 h 613"/>
                <a:gd name="T42" fmla="*/ 352 w 614"/>
                <a:gd name="T43" fmla="*/ 611 h 613"/>
                <a:gd name="T44" fmla="*/ 307 w 614"/>
                <a:gd name="T45" fmla="*/ 613 h 613"/>
                <a:gd name="T46" fmla="*/ 261 w 614"/>
                <a:gd name="T47" fmla="*/ 611 h 613"/>
                <a:gd name="T48" fmla="*/ 218 w 614"/>
                <a:gd name="T49" fmla="*/ 601 h 613"/>
                <a:gd name="T50" fmla="*/ 177 w 614"/>
                <a:gd name="T51" fmla="*/ 585 h 613"/>
                <a:gd name="T52" fmla="*/ 140 w 614"/>
                <a:gd name="T53" fmla="*/ 565 h 613"/>
                <a:gd name="T54" fmla="*/ 105 w 614"/>
                <a:gd name="T55" fmla="*/ 538 h 613"/>
                <a:gd name="T56" fmla="*/ 75 w 614"/>
                <a:gd name="T57" fmla="*/ 509 h 613"/>
                <a:gd name="T58" fmla="*/ 49 w 614"/>
                <a:gd name="T59" fmla="*/ 474 h 613"/>
                <a:gd name="T60" fmla="*/ 28 w 614"/>
                <a:gd name="T61" fmla="*/ 436 h 613"/>
                <a:gd name="T62" fmla="*/ 13 w 614"/>
                <a:gd name="T63" fmla="*/ 395 h 613"/>
                <a:gd name="T64" fmla="*/ 3 w 614"/>
                <a:gd name="T65" fmla="*/ 353 h 613"/>
                <a:gd name="T66" fmla="*/ 0 w 614"/>
                <a:gd name="T67" fmla="*/ 307 h 613"/>
                <a:gd name="T68" fmla="*/ 3 w 614"/>
                <a:gd name="T69" fmla="*/ 262 h 613"/>
                <a:gd name="T70" fmla="*/ 13 w 614"/>
                <a:gd name="T71" fmla="*/ 218 h 613"/>
                <a:gd name="T72" fmla="*/ 28 w 614"/>
                <a:gd name="T73" fmla="*/ 178 h 613"/>
                <a:gd name="T74" fmla="*/ 49 w 614"/>
                <a:gd name="T75" fmla="*/ 141 h 613"/>
                <a:gd name="T76" fmla="*/ 75 w 614"/>
                <a:gd name="T77" fmla="*/ 106 h 613"/>
                <a:gd name="T78" fmla="*/ 105 w 614"/>
                <a:gd name="T79" fmla="*/ 76 h 613"/>
                <a:gd name="T80" fmla="*/ 140 w 614"/>
                <a:gd name="T81" fmla="*/ 50 h 613"/>
                <a:gd name="T82" fmla="*/ 177 w 614"/>
                <a:gd name="T83" fmla="*/ 29 h 613"/>
                <a:gd name="T84" fmla="*/ 218 w 614"/>
                <a:gd name="T85" fmla="*/ 14 h 613"/>
                <a:gd name="T86" fmla="*/ 261 w 614"/>
                <a:gd name="T87" fmla="*/ 4 h 613"/>
                <a:gd name="T88" fmla="*/ 307 w 614"/>
                <a:gd name="T89" fmla="*/ 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4" h="613">
                  <a:moveTo>
                    <a:pt x="307" y="0"/>
                  </a:moveTo>
                  <a:lnTo>
                    <a:pt x="352" y="4"/>
                  </a:lnTo>
                  <a:lnTo>
                    <a:pt x="395" y="14"/>
                  </a:lnTo>
                  <a:lnTo>
                    <a:pt x="435" y="29"/>
                  </a:lnTo>
                  <a:lnTo>
                    <a:pt x="473" y="50"/>
                  </a:lnTo>
                  <a:lnTo>
                    <a:pt x="508" y="76"/>
                  </a:lnTo>
                  <a:lnTo>
                    <a:pt x="538" y="106"/>
                  </a:lnTo>
                  <a:lnTo>
                    <a:pt x="564" y="141"/>
                  </a:lnTo>
                  <a:lnTo>
                    <a:pt x="585" y="178"/>
                  </a:lnTo>
                  <a:lnTo>
                    <a:pt x="600" y="218"/>
                  </a:lnTo>
                  <a:lnTo>
                    <a:pt x="610" y="262"/>
                  </a:lnTo>
                  <a:lnTo>
                    <a:pt x="614" y="307"/>
                  </a:lnTo>
                  <a:lnTo>
                    <a:pt x="610" y="353"/>
                  </a:lnTo>
                  <a:lnTo>
                    <a:pt x="600" y="395"/>
                  </a:lnTo>
                  <a:lnTo>
                    <a:pt x="585" y="436"/>
                  </a:lnTo>
                  <a:lnTo>
                    <a:pt x="564" y="474"/>
                  </a:lnTo>
                  <a:lnTo>
                    <a:pt x="538" y="509"/>
                  </a:lnTo>
                  <a:lnTo>
                    <a:pt x="508" y="538"/>
                  </a:lnTo>
                  <a:lnTo>
                    <a:pt x="473" y="565"/>
                  </a:lnTo>
                  <a:lnTo>
                    <a:pt x="435" y="585"/>
                  </a:lnTo>
                  <a:lnTo>
                    <a:pt x="395" y="601"/>
                  </a:lnTo>
                  <a:lnTo>
                    <a:pt x="352" y="611"/>
                  </a:lnTo>
                  <a:lnTo>
                    <a:pt x="307" y="613"/>
                  </a:lnTo>
                  <a:lnTo>
                    <a:pt x="261" y="611"/>
                  </a:lnTo>
                  <a:lnTo>
                    <a:pt x="218" y="601"/>
                  </a:lnTo>
                  <a:lnTo>
                    <a:pt x="177" y="585"/>
                  </a:lnTo>
                  <a:lnTo>
                    <a:pt x="140" y="565"/>
                  </a:lnTo>
                  <a:lnTo>
                    <a:pt x="105" y="538"/>
                  </a:lnTo>
                  <a:lnTo>
                    <a:pt x="75" y="509"/>
                  </a:lnTo>
                  <a:lnTo>
                    <a:pt x="49" y="474"/>
                  </a:lnTo>
                  <a:lnTo>
                    <a:pt x="28" y="436"/>
                  </a:lnTo>
                  <a:lnTo>
                    <a:pt x="13" y="395"/>
                  </a:lnTo>
                  <a:lnTo>
                    <a:pt x="3" y="353"/>
                  </a:lnTo>
                  <a:lnTo>
                    <a:pt x="0" y="307"/>
                  </a:lnTo>
                  <a:lnTo>
                    <a:pt x="3" y="262"/>
                  </a:lnTo>
                  <a:lnTo>
                    <a:pt x="13" y="218"/>
                  </a:lnTo>
                  <a:lnTo>
                    <a:pt x="28" y="178"/>
                  </a:lnTo>
                  <a:lnTo>
                    <a:pt x="49" y="141"/>
                  </a:lnTo>
                  <a:lnTo>
                    <a:pt x="75" y="106"/>
                  </a:lnTo>
                  <a:lnTo>
                    <a:pt x="105" y="76"/>
                  </a:lnTo>
                  <a:lnTo>
                    <a:pt x="140" y="50"/>
                  </a:lnTo>
                  <a:lnTo>
                    <a:pt x="177" y="29"/>
                  </a:lnTo>
                  <a:lnTo>
                    <a:pt x="218" y="14"/>
                  </a:lnTo>
                  <a:lnTo>
                    <a:pt x="261" y="4"/>
                  </a:lnTo>
                  <a:lnTo>
                    <a:pt x="30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552"/>
            <p:cNvSpPr>
              <a:spLocks noEditPoints="1"/>
            </p:cNvSpPr>
            <p:nvPr/>
          </p:nvSpPr>
          <p:spPr bwMode="auto">
            <a:xfrm>
              <a:off x="1845" y="2830"/>
              <a:ext cx="853" cy="881"/>
            </a:xfrm>
            <a:custGeom>
              <a:avLst/>
              <a:gdLst>
                <a:gd name="T0" fmla="*/ 743 w 1706"/>
                <a:gd name="T1" fmla="*/ 451 h 1763"/>
                <a:gd name="T2" fmla="*/ 599 w 1706"/>
                <a:gd name="T3" fmla="*/ 517 h 1763"/>
                <a:gd name="T4" fmla="*/ 488 w 1706"/>
                <a:gd name="T5" fmla="*/ 628 h 1763"/>
                <a:gd name="T6" fmla="*/ 422 w 1706"/>
                <a:gd name="T7" fmla="*/ 772 h 1763"/>
                <a:gd name="T8" fmla="*/ 412 w 1706"/>
                <a:gd name="T9" fmla="*/ 937 h 1763"/>
                <a:gd name="T10" fmla="*/ 460 w 1706"/>
                <a:gd name="T11" fmla="*/ 1090 h 1763"/>
                <a:gd name="T12" fmla="*/ 558 w 1706"/>
                <a:gd name="T13" fmla="*/ 1213 h 1763"/>
                <a:gd name="T14" fmla="*/ 692 w 1706"/>
                <a:gd name="T15" fmla="*/ 1296 h 1763"/>
                <a:gd name="T16" fmla="*/ 853 w 1706"/>
                <a:gd name="T17" fmla="*/ 1325 h 1763"/>
                <a:gd name="T18" fmla="*/ 1012 w 1706"/>
                <a:gd name="T19" fmla="*/ 1296 h 1763"/>
                <a:gd name="T20" fmla="*/ 1147 w 1706"/>
                <a:gd name="T21" fmla="*/ 1213 h 1763"/>
                <a:gd name="T22" fmla="*/ 1244 w 1706"/>
                <a:gd name="T23" fmla="*/ 1090 h 1763"/>
                <a:gd name="T24" fmla="*/ 1293 w 1706"/>
                <a:gd name="T25" fmla="*/ 937 h 1763"/>
                <a:gd name="T26" fmla="*/ 1283 w 1706"/>
                <a:gd name="T27" fmla="*/ 772 h 1763"/>
                <a:gd name="T28" fmla="*/ 1217 w 1706"/>
                <a:gd name="T29" fmla="*/ 628 h 1763"/>
                <a:gd name="T30" fmla="*/ 1106 w 1706"/>
                <a:gd name="T31" fmla="*/ 517 h 1763"/>
                <a:gd name="T32" fmla="*/ 961 w 1706"/>
                <a:gd name="T33" fmla="*/ 451 h 1763"/>
                <a:gd name="T34" fmla="*/ 706 w 1706"/>
                <a:gd name="T35" fmla="*/ 0 h 1763"/>
                <a:gd name="T36" fmla="*/ 1051 w 1706"/>
                <a:gd name="T37" fmla="*/ 12 h 1763"/>
                <a:gd name="T38" fmla="*/ 1107 w 1706"/>
                <a:gd name="T39" fmla="*/ 67 h 1763"/>
                <a:gd name="T40" fmla="*/ 1120 w 1706"/>
                <a:gd name="T41" fmla="*/ 244 h 1763"/>
                <a:gd name="T42" fmla="*/ 1268 w 1706"/>
                <a:gd name="T43" fmla="*/ 334 h 1763"/>
                <a:gd name="T44" fmla="*/ 1418 w 1706"/>
                <a:gd name="T45" fmla="*/ 255 h 1763"/>
                <a:gd name="T46" fmla="*/ 1486 w 1706"/>
                <a:gd name="T47" fmla="*/ 264 h 1763"/>
                <a:gd name="T48" fmla="*/ 1542 w 1706"/>
                <a:gd name="T49" fmla="*/ 314 h 1763"/>
                <a:gd name="T50" fmla="*/ 1704 w 1706"/>
                <a:gd name="T51" fmla="*/ 612 h 1763"/>
                <a:gd name="T52" fmla="*/ 1693 w 1706"/>
                <a:gd name="T53" fmla="*/ 680 h 1763"/>
                <a:gd name="T54" fmla="*/ 1644 w 1706"/>
                <a:gd name="T55" fmla="*/ 731 h 1763"/>
                <a:gd name="T56" fmla="*/ 1543 w 1706"/>
                <a:gd name="T57" fmla="*/ 881 h 1763"/>
                <a:gd name="T58" fmla="*/ 1644 w 1706"/>
                <a:gd name="T59" fmla="*/ 1030 h 1763"/>
                <a:gd name="T60" fmla="*/ 1697 w 1706"/>
                <a:gd name="T61" fmla="*/ 1091 h 1763"/>
                <a:gd name="T62" fmla="*/ 1701 w 1706"/>
                <a:gd name="T63" fmla="*/ 1170 h 1763"/>
                <a:gd name="T64" fmla="*/ 1529 w 1706"/>
                <a:gd name="T65" fmla="*/ 1468 h 1763"/>
                <a:gd name="T66" fmla="*/ 1470 w 1706"/>
                <a:gd name="T67" fmla="*/ 1505 h 1763"/>
                <a:gd name="T68" fmla="*/ 1398 w 1706"/>
                <a:gd name="T69" fmla="*/ 1501 h 1763"/>
                <a:gd name="T70" fmla="*/ 1222 w 1706"/>
                <a:gd name="T71" fmla="*/ 1463 h 1763"/>
                <a:gd name="T72" fmla="*/ 1120 w 1706"/>
                <a:gd name="T73" fmla="*/ 1642 h 1763"/>
                <a:gd name="T74" fmla="*/ 1092 w 1706"/>
                <a:gd name="T75" fmla="*/ 1718 h 1763"/>
                <a:gd name="T76" fmla="*/ 1026 w 1706"/>
                <a:gd name="T77" fmla="*/ 1759 h 1763"/>
                <a:gd name="T78" fmla="*/ 678 w 1706"/>
                <a:gd name="T79" fmla="*/ 1759 h 1763"/>
                <a:gd name="T80" fmla="*/ 612 w 1706"/>
                <a:gd name="T81" fmla="*/ 1718 h 1763"/>
                <a:gd name="T82" fmla="*/ 586 w 1706"/>
                <a:gd name="T83" fmla="*/ 1642 h 1763"/>
                <a:gd name="T84" fmla="*/ 484 w 1706"/>
                <a:gd name="T85" fmla="*/ 1463 h 1763"/>
                <a:gd name="T86" fmla="*/ 338 w 1706"/>
                <a:gd name="T87" fmla="*/ 1455 h 1763"/>
                <a:gd name="T88" fmla="*/ 361 w 1706"/>
                <a:gd name="T89" fmla="*/ 1377 h 1763"/>
                <a:gd name="T90" fmla="*/ 396 w 1706"/>
                <a:gd name="T91" fmla="*/ 1263 h 1763"/>
                <a:gd name="T92" fmla="*/ 378 w 1706"/>
                <a:gd name="T93" fmla="*/ 1125 h 1763"/>
                <a:gd name="T94" fmla="*/ 221 w 1706"/>
                <a:gd name="T95" fmla="*/ 851 h 1763"/>
                <a:gd name="T96" fmla="*/ 170 w 1706"/>
                <a:gd name="T97" fmla="*/ 795 h 1763"/>
                <a:gd name="T98" fmla="*/ 60 w 1706"/>
                <a:gd name="T99" fmla="*/ 731 h 1763"/>
                <a:gd name="T100" fmla="*/ 8 w 1706"/>
                <a:gd name="T101" fmla="*/ 671 h 1763"/>
                <a:gd name="T102" fmla="*/ 4 w 1706"/>
                <a:gd name="T103" fmla="*/ 593 h 1763"/>
                <a:gd name="T104" fmla="*/ 176 w 1706"/>
                <a:gd name="T105" fmla="*/ 295 h 1763"/>
                <a:gd name="T106" fmla="*/ 235 w 1706"/>
                <a:gd name="T107" fmla="*/ 258 h 1763"/>
                <a:gd name="T108" fmla="*/ 307 w 1706"/>
                <a:gd name="T109" fmla="*/ 262 h 1763"/>
                <a:gd name="T110" fmla="*/ 484 w 1706"/>
                <a:gd name="T111" fmla="*/ 300 h 1763"/>
                <a:gd name="T112" fmla="*/ 586 w 1706"/>
                <a:gd name="T113" fmla="*/ 121 h 1763"/>
                <a:gd name="T114" fmla="*/ 612 w 1706"/>
                <a:gd name="T115" fmla="*/ 45 h 1763"/>
                <a:gd name="T116" fmla="*/ 678 w 1706"/>
                <a:gd name="T117" fmla="*/ 4 h 1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06" h="1763">
                  <a:moveTo>
                    <a:pt x="853" y="437"/>
                  </a:moveTo>
                  <a:lnTo>
                    <a:pt x="797" y="441"/>
                  </a:lnTo>
                  <a:lnTo>
                    <a:pt x="743" y="451"/>
                  </a:lnTo>
                  <a:lnTo>
                    <a:pt x="692" y="467"/>
                  </a:lnTo>
                  <a:lnTo>
                    <a:pt x="644" y="490"/>
                  </a:lnTo>
                  <a:lnTo>
                    <a:pt x="599" y="517"/>
                  </a:lnTo>
                  <a:lnTo>
                    <a:pt x="558" y="549"/>
                  </a:lnTo>
                  <a:lnTo>
                    <a:pt x="520" y="587"/>
                  </a:lnTo>
                  <a:lnTo>
                    <a:pt x="488" y="628"/>
                  </a:lnTo>
                  <a:lnTo>
                    <a:pt x="460" y="673"/>
                  </a:lnTo>
                  <a:lnTo>
                    <a:pt x="438" y="721"/>
                  </a:lnTo>
                  <a:lnTo>
                    <a:pt x="422" y="772"/>
                  </a:lnTo>
                  <a:lnTo>
                    <a:pt x="412" y="826"/>
                  </a:lnTo>
                  <a:lnTo>
                    <a:pt x="408" y="881"/>
                  </a:lnTo>
                  <a:lnTo>
                    <a:pt x="412" y="937"/>
                  </a:lnTo>
                  <a:lnTo>
                    <a:pt x="422" y="990"/>
                  </a:lnTo>
                  <a:lnTo>
                    <a:pt x="438" y="1041"/>
                  </a:lnTo>
                  <a:lnTo>
                    <a:pt x="460" y="1090"/>
                  </a:lnTo>
                  <a:lnTo>
                    <a:pt x="488" y="1135"/>
                  </a:lnTo>
                  <a:lnTo>
                    <a:pt x="520" y="1176"/>
                  </a:lnTo>
                  <a:lnTo>
                    <a:pt x="558" y="1213"/>
                  </a:lnTo>
                  <a:lnTo>
                    <a:pt x="599" y="1246"/>
                  </a:lnTo>
                  <a:lnTo>
                    <a:pt x="644" y="1273"/>
                  </a:lnTo>
                  <a:lnTo>
                    <a:pt x="692" y="1296"/>
                  </a:lnTo>
                  <a:lnTo>
                    <a:pt x="743" y="1312"/>
                  </a:lnTo>
                  <a:lnTo>
                    <a:pt x="797" y="1322"/>
                  </a:lnTo>
                  <a:lnTo>
                    <a:pt x="853" y="1325"/>
                  </a:lnTo>
                  <a:lnTo>
                    <a:pt x="908" y="1322"/>
                  </a:lnTo>
                  <a:lnTo>
                    <a:pt x="961" y="1312"/>
                  </a:lnTo>
                  <a:lnTo>
                    <a:pt x="1012" y="1296"/>
                  </a:lnTo>
                  <a:lnTo>
                    <a:pt x="1061" y="1273"/>
                  </a:lnTo>
                  <a:lnTo>
                    <a:pt x="1106" y="1246"/>
                  </a:lnTo>
                  <a:lnTo>
                    <a:pt x="1147" y="1213"/>
                  </a:lnTo>
                  <a:lnTo>
                    <a:pt x="1184" y="1176"/>
                  </a:lnTo>
                  <a:lnTo>
                    <a:pt x="1217" y="1135"/>
                  </a:lnTo>
                  <a:lnTo>
                    <a:pt x="1244" y="1090"/>
                  </a:lnTo>
                  <a:lnTo>
                    <a:pt x="1267" y="1041"/>
                  </a:lnTo>
                  <a:lnTo>
                    <a:pt x="1283" y="990"/>
                  </a:lnTo>
                  <a:lnTo>
                    <a:pt x="1293" y="937"/>
                  </a:lnTo>
                  <a:lnTo>
                    <a:pt x="1297" y="881"/>
                  </a:lnTo>
                  <a:lnTo>
                    <a:pt x="1293" y="826"/>
                  </a:lnTo>
                  <a:lnTo>
                    <a:pt x="1283" y="772"/>
                  </a:lnTo>
                  <a:lnTo>
                    <a:pt x="1267" y="721"/>
                  </a:lnTo>
                  <a:lnTo>
                    <a:pt x="1244" y="673"/>
                  </a:lnTo>
                  <a:lnTo>
                    <a:pt x="1217" y="628"/>
                  </a:lnTo>
                  <a:lnTo>
                    <a:pt x="1184" y="587"/>
                  </a:lnTo>
                  <a:lnTo>
                    <a:pt x="1147" y="549"/>
                  </a:lnTo>
                  <a:lnTo>
                    <a:pt x="1106" y="517"/>
                  </a:lnTo>
                  <a:lnTo>
                    <a:pt x="1061" y="490"/>
                  </a:lnTo>
                  <a:lnTo>
                    <a:pt x="1012" y="467"/>
                  </a:lnTo>
                  <a:lnTo>
                    <a:pt x="961" y="451"/>
                  </a:lnTo>
                  <a:lnTo>
                    <a:pt x="908" y="441"/>
                  </a:lnTo>
                  <a:lnTo>
                    <a:pt x="853" y="437"/>
                  </a:lnTo>
                  <a:close/>
                  <a:moveTo>
                    <a:pt x="706" y="0"/>
                  </a:moveTo>
                  <a:lnTo>
                    <a:pt x="999" y="0"/>
                  </a:lnTo>
                  <a:lnTo>
                    <a:pt x="1026" y="4"/>
                  </a:lnTo>
                  <a:lnTo>
                    <a:pt x="1051" y="12"/>
                  </a:lnTo>
                  <a:lnTo>
                    <a:pt x="1074" y="26"/>
                  </a:lnTo>
                  <a:lnTo>
                    <a:pt x="1092" y="45"/>
                  </a:lnTo>
                  <a:lnTo>
                    <a:pt x="1107" y="67"/>
                  </a:lnTo>
                  <a:lnTo>
                    <a:pt x="1116" y="92"/>
                  </a:lnTo>
                  <a:lnTo>
                    <a:pt x="1120" y="121"/>
                  </a:lnTo>
                  <a:lnTo>
                    <a:pt x="1120" y="244"/>
                  </a:lnTo>
                  <a:lnTo>
                    <a:pt x="1172" y="269"/>
                  </a:lnTo>
                  <a:lnTo>
                    <a:pt x="1221" y="300"/>
                  </a:lnTo>
                  <a:lnTo>
                    <a:pt x="1268" y="334"/>
                  </a:lnTo>
                  <a:lnTo>
                    <a:pt x="1379" y="270"/>
                  </a:lnTo>
                  <a:lnTo>
                    <a:pt x="1398" y="260"/>
                  </a:lnTo>
                  <a:lnTo>
                    <a:pt x="1418" y="255"/>
                  </a:lnTo>
                  <a:lnTo>
                    <a:pt x="1439" y="254"/>
                  </a:lnTo>
                  <a:lnTo>
                    <a:pt x="1464" y="257"/>
                  </a:lnTo>
                  <a:lnTo>
                    <a:pt x="1486" y="264"/>
                  </a:lnTo>
                  <a:lnTo>
                    <a:pt x="1509" y="276"/>
                  </a:lnTo>
                  <a:lnTo>
                    <a:pt x="1527" y="293"/>
                  </a:lnTo>
                  <a:lnTo>
                    <a:pt x="1542" y="314"/>
                  </a:lnTo>
                  <a:lnTo>
                    <a:pt x="1689" y="567"/>
                  </a:lnTo>
                  <a:lnTo>
                    <a:pt x="1699" y="589"/>
                  </a:lnTo>
                  <a:lnTo>
                    <a:pt x="1704" y="612"/>
                  </a:lnTo>
                  <a:lnTo>
                    <a:pt x="1706" y="635"/>
                  </a:lnTo>
                  <a:lnTo>
                    <a:pt x="1701" y="659"/>
                  </a:lnTo>
                  <a:lnTo>
                    <a:pt x="1693" y="680"/>
                  </a:lnTo>
                  <a:lnTo>
                    <a:pt x="1681" y="700"/>
                  </a:lnTo>
                  <a:lnTo>
                    <a:pt x="1664" y="718"/>
                  </a:lnTo>
                  <a:lnTo>
                    <a:pt x="1644" y="731"/>
                  </a:lnTo>
                  <a:lnTo>
                    <a:pt x="1535" y="795"/>
                  </a:lnTo>
                  <a:lnTo>
                    <a:pt x="1540" y="838"/>
                  </a:lnTo>
                  <a:lnTo>
                    <a:pt x="1543" y="881"/>
                  </a:lnTo>
                  <a:lnTo>
                    <a:pt x="1540" y="924"/>
                  </a:lnTo>
                  <a:lnTo>
                    <a:pt x="1535" y="967"/>
                  </a:lnTo>
                  <a:lnTo>
                    <a:pt x="1644" y="1030"/>
                  </a:lnTo>
                  <a:lnTo>
                    <a:pt x="1667" y="1048"/>
                  </a:lnTo>
                  <a:lnTo>
                    <a:pt x="1684" y="1068"/>
                  </a:lnTo>
                  <a:lnTo>
                    <a:pt x="1697" y="1091"/>
                  </a:lnTo>
                  <a:lnTo>
                    <a:pt x="1704" y="1117"/>
                  </a:lnTo>
                  <a:lnTo>
                    <a:pt x="1706" y="1144"/>
                  </a:lnTo>
                  <a:lnTo>
                    <a:pt x="1701" y="1170"/>
                  </a:lnTo>
                  <a:lnTo>
                    <a:pt x="1689" y="1195"/>
                  </a:lnTo>
                  <a:lnTo>
                    <a:pt x="1542" y="1449"/>
                  </a:lnTo>
                  <a:lnTo>
                    <a:pt x="1529" y="1468"/>
                  </a:lnTo>
                  <a:lnTo>
                    <a:pt x="1512" y="1484"/>
                  </a:lnTo>
                  <a:lnTo>
                    <a:pt x="1492" y="1496"/>
                  </a:lnTo>
                  <a:lnTo>
                    <a:pt x="1470" y="1505"/>
                  </a:lnTo>
                  <a:lnTo>
                    <a:pt x="1439" y="1509"/>
                  </a:lnTo>
                  <a:lnTo>
                    <a:pt x="1418" y="1507"/>
                  </a:lnTo>
                  <a:lnTo>
                    <a:pt x="1398" y="1501"/>
                  </a:lnTo>
                  <a:lnTo>
                    <a:pt x="1379" y="1492"/>
                  </a:lnTo>
                  <a:lnTo>
                    <a:pt x="1268" y="1429"/>
                  </a:lnTo>
                  <a:lnTo>
                    <a:pt x="1222" y="1463"/>
                  </a:lnTo>
                  <a:lnTo>
                    <a:pt x="1172" y="1492"/>
                  </a:lnTo>
                  <a:lnTo>
                    <a:pt x="1120" y="1519"/>
                  </a:lnTo>
                  <a:lnTo>
                    <a:pt x="1120" y="1642"/>
                  </a:lnTo>
                  <a:lnTo>
                    <a:pt x="1116" y="1669"/>
                  </a:lnTo>
                  <a:lnTo>
                    <a:pt x="1107" y="1696"/>
                  </a:lnTo>
                  <a:lnTo>
                    <a:pt x="1092" y="1718"/>
                  </a:lnTo>
                  <a:lnTo>
                    <a:pt x="1074" y="1737"/>
                  </a:lnTo>
                  <a:lnTo>
                    <a:pt x="1051" y="1750"/>
                  </a:lnTo>
                  <a:lnTo>
                    <a:pt x="1026" y="1759"/>
                  </a:lnTo>
                  <a:lnTo>
                    <a:pt x="999" y="1763"/>
                  </a:lnTo>
                  <a:lnTo>
                    <a:pt x="706" y="1763"/>
                  </a:lnTo>
                  <a:lnTo>
                    <a:pt x="678" y="1759"/>
                  </a:lnTo>
                  <a:lnTo>
                    <a:pt x="654" y="1750"/>
                  </a:lnTo>
                  <a:lnTo>
                    <a:pt x="631" y="1737"/>
                  </a:lnTo>
                  <a:lnTo>
                    <a:pt x="612" y="1718"/>
                  </a:lnTo>
                  <a:lnTo>
                    <a:pt x="597" y="1696"/>
                  </a:lnTo>
                  <a:lnTo>
                    <a:pt x="589" y="1669"/>
                  </a:lnTo>
                  <a:lnTo>
                    <a:pt x="586" y="1642"/>
                  </a:lnTo>
                  <a:lnTo>
                    <a:pt x="586" y="1519"/>
                  </a:lnTo>
                  <a:lnTo>
                    <a:pt x="533" y="1492"/>
                  </a:lnTo>
                  <a:lnTo>
                    <a:pt x="484" y="1463"/>
                  </a:lnTo>
                  <a:lnTo>
                    <a:pt x="437" y="1429"/>
                  </a:lnTo>
                  <a:lnTo>
                    <a:pt x="352" y="1477"/>
                  </a:lnTo>
                  <a:lnTo>
                    <a:pt x="338" y="1455"/>
                  </a:lnTo>
                  <a:lnTo>
                    <a:pt x="321" y="1434"/>
                  </a:lnTo>
                  <a:lnTo>
                    <a:pt x="343" y="1406"/>
                  </a:lnTo>
                  <a:lnTo>
                    <a:pt x="361" y="1377"/>
                  </a:lnTo>
                  <a:lnTo>
                    <a:pt x="376" y="1345"/>
                  </a:lnTo>
                  <a:lnTo>
                    <a:pt x="387" y="1311"/>
                  </a:lnTo>
                  <a:lnTo>
                    <a:pt x="396" y="1263"/>
                  </a:lnTo>
                  <a:lnTo>
                    <a:pt x="397" y="1217"/>
                  </a:lnTo>
                  <a:lnTo>
                    <a:pt x="392" y="1170"/>
                  </a:lnTo>
                  <a:lnTo>
                    <a:pt x="378" y="1125"/>
                  </a:lnTo>
                  <a:lnTo>
                    <a:pt x="358" y="1083"/>
                  </a:lnTo>
                  <a:lnTo>
                    <a:pt x="241" y="881"/>
                  </a:lnTo>
                  <a:lnTo>
                    <a:pt x="221" y="851"/>
                  </a:lnTo>
                  <a:lnTo>
                    <a:pt x="196" y="825"/>
                  </a:lnTo>
                  <a:lnTo>
                    <a:pt x="170" y="800"/>
                  </a:lnTo>
                  <a:lnTo>
                    <a:pt x="170" y="795"/>
                  </a:lnTo>
                  <a:lnTo>
                    <a:pt x="141" y="779"/>
                  </a:lnTo>
                  <a:lnTo>
                    <a:pt x="118" y="765"/>
                  </a:lnTo>
                  <a:lnTo>
                    <a:pt x="60" y="731"/>
                  </a:lnTo>
                  <a:lnTo>
                    <a:pt x="38" y="715"/>
                  </a:lnTo>
                  <a:lnTo>
                    <a:pt x="20" y="695"/>
                  </a:lnTo>
                  <a:lnTo>
                    <a:pt x="8" y="671"/>
                  </a:lnTo>
                  <a:lnTo>
                    <a:pt x="0" y="645"/>
                  </a:lnTo>
                  <a:lnTo>
                    <a:pt x="0" y="619"/>
                  </a:lnTo>
                  <a:lnTo>
                    <a:pt x="4" y="593"/>
                  </a:lnTo>
                  <a:lnTo>
                    <a:pt x="15" y="567"/>
                  </a:lnTo>
                  <a:lnTo>
                    <a:pt x="162" y="314"/>
                  </a:lnTo>
                  <a:lnTo>
                    <a:pt x="176" y="295"/>
                  </a:lnTo>
                  <a:lnTo>
                    <a:pt x="192" y="279"/>
                  </a:lnTo>
                  <a:lnTo>
                    <a:pt x="212" y="267"/>
                  </a:lnTo>
                  <a:lnTo>
                    <a:pt x="235" y="258"/>
                  </a:lnTo>
                  <a:lnTo>
                    <a:pt x="266" y="254"/>
                  </a:lnTo>
                  <a:lnTo>
                    <a:pt x="287" y="255"/>
                  </a:lnTo>
                  <a:lnTo>
                    <a:pt x="307" y="262"/>
                  </a:lnTo>
                  <a:lnTo>
                    <a:pt x="327" y="270"/>
                  </a:lnTo>
                  <a:lnTo>
                    <a:pt x="437" y="334"/>
                  </a:lnTo>
                  <a:lnTo>
                    <a:pt x="484" y="300"/>
                  </a:lnTo>
                  <a:lnTo>
                    <a:pt x="533" y="269"/>
                  </a:lnTo>
                  <a:lnTo>
                    <a:pt x="586" y="244"/>
                  </a:lnTo>
                  <a:lnTo>
                    <a:pt x="586" y="121"/>
                  </a:lnTo>
                  <a:lnTo>
                    <a:pt x="589" y="92"/>
                  </a:lnTo>
                  <a:lnTo>
                    <a:pt x="597" y="67"/>
                  </a:lnTo>
                  <a:lnTo>
                    <a:pt x="612" y="45"/>
                  </a:lnTo>
                  <a:lnTo>
                    <a:pt x="631" y="26"/>
                  </a:lnTo>
                  <a:lnTo>
                    <a:pt x="654" y="12"/>
                  </a:lnTo>
                  <a:lnTo>
                    <a:pt x="678" y="4"/>
                  </a:lnTo>
                  <a:lnTo>
                    <a:pt x="7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53"/>
            <p:cNvSpPr>
              <a:spLocks noEditPoints="1"/>
            </p:cNvSpPr>
            <p:nvPr/>
          </p:nvSpPr>
          <p:spPr bwMode="auto">
            <a:xfrm>
              <a:off x="1264" y="3197"/>
              <a:ext cx="677" cy="700"/>
            </a:xfrm>
            <a:custGeom>
              <a:avLst/>
              <a:gdLst>
                <a:gd name="T0" fmla="*/ 594 w 1354"/>
                <a:gd name="T1" fmla="*/ 448 h 1399"/>
                <a:gd name="T2" fmla="*/ 492 w 1354"/>
                <a:gd name="T3" fmla="*/ 513 h 1399"/>
                <a:gd name="T4" fmla="*/ 427 w 1354"/>
                <a:gd name="T5" fmla="*/ 615 h 1399"/>
                <a:gd name="T6" fmla="*/ 417 w 1354"/>
                <a:gd name="T7" fmla="*/ 741 h 1399"/>
                <a:gd name="T8" fmla="*/ 464 w 1354"/>
                <a:gd name="T9" fmla="*/ 855 h 1399"/>
                <a:gd name="T10" fmla="*/ 556 w 1354"/>
                <a:gd name="T11" fmla="*/ 933 h 1399"/>
                <a:gd name="T12" fmla="*/ 677 w 1354"/>
                <a:gd name="T13" fmla="*/ 963 h 1399"/>
                <a:gd name="T14" fmla="*/ 798 w 1354"/>
                <a:gd name="T15" fmla="*/ 933 h 1399"/>
                <a:gd name="T16" fmla="*/ 890 w 1354"/>
                <a:gd name="T17" fmla="*/ 855 h 1399"/>
                <a:gd name="T18" fmla="*/ 938 w 1354"/>
                <a:gd name="T19" fmla="*/ 741 h 1399"/>
                <a:gd name="T20" fmla="*/ 928 w 1354"/>
                <a:gd name="T21" fmla="*/ 615 h 1399"/>
                <a:gd name="T22" fmla="*/ 864 w 1354"/>
                <a:gd name="T23" fmla="*/ 513 h 1399"/>
                <a:gd name="T24" fmla="*/ 761 w 1354"/>
                <a:gd name="T25" fmla="*/ 448 h 1399"/>
                <a:gd name="T26" fmla="*/ 561 w 1354"/>
                <a:gd name="T27" fmla="*/ 0 h 1399"/>
                <a:gd name="T28" fmla="*/ 842 w 1354"/>
                <a:gd name="T29" fmla="*/ 12 h 1399"/>
                <a:gd name="T30" fmla="*/ 885 w 1354"/>
                <a:gd name="T31" fmla="*/ 70 h 1399"/>
                <a:gd name="T32" fmla="*/ 930 w 1354"/>
                <a:gd name="T33" fmla="*/ 214 h 1399"/>
                <a:gd name="T34" fmla="*/ 1095 w 1354"/>
                <a:gd name="T35" fmla="*/ 214 h 1399"/>
                <a:gd name="T36" fmla="*/ 1162 w 1354"/>
                <a:gd name="T37" fmla="*/ 203 h 1399"/>
                <a:gd name="T38" fmla="*/ 1213 w 1354"/>
                <a:gd name="T39" fmla="*/ 232 h 1399"/>
                <a:gd name="T40" fmla="*/ 1352 w 1354"/>
                <a:gd name="T41" fmla="*/ 473 h 1399"/>
                <a:gd name="T42" fmla="*/ 1342 w 1354"/>
                <a:gd name="T43" fmla="*/ 546 h 1399"/>
                <a:gd name="T44" fmla="*/ 1218 w 1354"/>
                <a:gd name="T45" fmla="*/ 630 h 1399"/>
                <a:gd name="T46" fmla="*/ 1223 w 1354"/>
                <a:gd name="T47" fmla="*/ 734 h 1399"/>
                <a:gd name="T48" fmla="*/ 1324 w 1354"/>
                <a:gd name="T49" fmla="*/ 831 h 1399"/>
                <a:gd name="T50" fmla="*/ 1353 w 1354"/>
                <a:gd name="T51" fmla="*/ 886 h 1399"/>
                <a:gd name="T52" fmla="*/ 1342 w 1354"/>
                <a:gd name="T53" fmla="*/ 948 h 1399"/>
                <a:gd name="T54" fmla="*/ 1191 w 1354"/>
                <a:gd name="T55" fmla="*/ 1185 h 1399"/>
                <a:gd name="T56" fmla="*/ 1119 w 1354"/>
                <a:gd name="T57" fmla="*/ 1193 h 1399"/>
                <a:gd name="T58" fmla="*/ 970 w 1354"/>
                <a:gd name="T59" fmla="*/ 1161 h 1399"/>
                <a:gd name="T60" fmla="*/ 889 w 1354"/>
                <a:gd name="T61" fmla="*/ 1303 h 1399"/>
                <a:gd name="T62" fmla="*/ 861 w 1354"/>
                <a:gd name="T63" fmla="*/ 1370 h 1399"/>
                <a:gd name="T64" fmla="*/ 793 w 1354"/>
                <a:gd name="T65" fmla="*/ 1399 h 1399"/>
                <a:gd name="T66" fmla="*/ 513 w 1354"/>
                <a:gd name="T67" fmla="*/ 1385 h 1399"/>
                <a:gd name="T68" fmla="*/ 469 w 1354"/>
                <a:gd name="T69" fmla="*/ 1328 h 1399"/>
                <a:gd name="T70" fmla="*/ 424 w 1354"/>
                <a:gd name="T71" fmla="*/ 1185 h 1399"/>
                <a:gd name="T72" fmla="*/ 260 w 1354"/>
                <a:gd name="T73" fmla="*/ 1185 h 1399"/>
                <a:gd name="T74" fmla="*/ 187 w 1354"/>
                <a:gd name="T75" fmla="*/ 1193 h 1399"/>
                <a:gd name="T76" fmla="*/ 129 w 1354"/>
                <a:gd name="T77" fmla="*/ 1150 h 1399"/>
                <a:gd name="T78" fmla="*/ 0 w 1354"/>
                <a:gd name="T79" fmla="*/ 907 h 1399"/>
                <a:gd name="T80" fmla="*/ 17 w 1354"/>
                <a:gd name="T81" fmla="*/ 847 h 1399"/>
                <a:gd name="T82" fmla="*/ 136 w 1354"/>
                <a:gd name="T83" fmla="*/ 767 h 1399"/>
                <a:gd name="T84" fmla="*/ 131 w 1354"/>
                <a:gd name="T85" fmla="*/ 665 h 1399"/>
                <a:gd name="T86" fmla="*/ 30 w 1354"/>
                <a:gd name="T87" fmla="*/ 567 h 1399"/>
                <a:gd name="T88" fmla="*/ 2 w 1354"/>
                <a:gd name="T89" fmla="*/ 512 h 1399"/>
                <a:gd name="T90" fmla="*/ 13 w 1354"/>
                <a:gd name="T91" fmla="*/ 450 h 1399"/>
                <a:gd name="T92" fmla="*/ 164 w 1354"/>
                <a:gd name="T93" fmla="*/ 214 h 1399"/>
                <a:gd name="T94" fmla="*/ 237 w 1354"/>
                <a:gd name="T95" fmla="*/ 204 h 1399"/>
                <a:gd name="T96" fmla="*/ 384 w 1354"/>
                <a:gd name="T97" fmla="*/ 238 h 1399"/>
                <a:gd name="T98" fmla="*/ 465 w 1354"/>
                <a:gd name="T99" fmla="*/ 95 h 1399"/>
                <a:gd name="T100" fmla="*/ 494 w 1354"/>
                <a:gd name="T101" fmla="*/ 27 h 1399"/>
                <a:gd name="T102" fmla="*/ 561 w 1354"/>
                <a:gd name="T103" fmla="*/ 0 h 1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54" h="1399">
                  <a:moveTo>
                    <a:pt x="677" y="436"/>
                  </a:moveTo>
                  <a:lnTo>
                    <a:pt x="635" y="438"/>
                  </a:lnTo>
                  <a:lnTo>
                    <a:pt x="594" y="448"/>
                  </a:lnTo>
                  <a:lnTo>
                    <a:pt x="556" y="465"/>
                  </a:lnTo>
                  <a:lnTo>
                    <a:pt x="521" y="487"/>
                  </a:lnTo>
                  <a:lnTo>
                    <a:pt x="492" y="513"/>
                  </a:lnTo>
                  <a:lnTo>
                    <a:pt x="464" y="543"/>
                  </a:lnTo>
                  <a:lnTo>
                    <a:pt x="443" y="578"/>
                  </a:lnTo>
                  <a:lnTo>
                    <a:pt x="427" y="615"/>
                  </a:lnTo>
                  <a:lnTo>
                    <a:pt x="417" y="657"/>
                  </a:lnTo>
                  <a:lnTo>
                    <a:pt x="414" y="699"/>
                  </a:lnTo>
                  <a:lnTo>
                    <a:pt x="417" y="741"/>
                  </a:lnTo>
                  <a:lnTo>
                    <a:pt x="427" y="782"/>
                  </a:lnTo>
                  <a:lnTo>
                    <a:pt x="443" y="820"/>
                  </a:lnTo>
                  <a:lnTo>
                    <a:pt x="464" y="855"/>
                  </a:lnTo>
                  <a:lnTo>
                    <a:pt x="492" y="886"/>
                  </a:lnTo>
                  <a:lnTo>
                    <a:pt x="521" y="912"/>
                  </a:lnTo>
                  <a:lnTo>
                    <a:pt x="556" y="933"/>
                  </a:lnTo>
                  <a:lnTo>
                    <a:pt x="594" y="949"/>
                  </a:lnTo>
                  <a:lnTo>
                    <a:pt x="635" y="959"/>
                  </a:lnTo>
                  <a:lnTo>
                    <a:pt x="677" y="963"/>
                  </a:lnTo>
                  <a:lnTo>
                    <a:pt x="720" y="959"/>
                  </a:lnTo>
                  <a:lnTo>
                    <a:pt x="761" y="949"/>
                  </a:lnTo>
                  <a:lnTo>
                    <a:pt x="798" y="933"/>
                  </a:lnTo>
                  <a:lnTo>
                    <a:pt x="833" y="912"/>
                  </a:lnTo>
                  <a:lnTo>
                    <a:pt x="864" y="886"/>
                  </a:lnTo>
                  <a:lnTo>
                    <a:pt x="890" y="855"/>
                  </a:lnTo>
                  <a:lnTo>
                    <a:pt x="912" y="820"/>
                  </a:lnTo>
                  <a:lnTo>
                    <a:pt x="928" y="782"/>
                  </a:lnTo>
                  <a:lnTo>
                    <a:pt x="938" y="741"/>
                  </a:lnTo>
                  <a:lnTo>
                    <a:pt x="942" y="699"/>
                  </a:lnTo>
                  <a:lnTo>
                    <a:pt x="938" y="657"/>
                  </a:lnTo>
                  <a:lnTo>
                    <a:pt x="928" y="615"/>
                  </a:lnTo>
                  <a:lnTo>
                    <a:pt x="912" y="578"/>
                  </a:lnTo>
                  <a:lnTo>
                    <a:pt x="890" y="543"/>
                  </a:lnTo>
                  <a:lnTo>
                    <a:pt x="864" y="513"/>
                  </a:lnTo>
                  <a:lnTo>
                    <a:pt x="833" y="487"/>
                  </a:lnTo>
                  <a:lnTo>
                    <a:pt x="798" y="465"/>
                  </a:lnTo>
                  <a:lnTo>
                    <a:pt x="761" y="448"/>
                  </a:lnTo>
                  <a:lnTo>
                    <a:pt x="720" y="438"/>
                  </a:lnTo>
                  <a:lnTo>
                    <a:pt x="677" y="436"/>
                  </a:lnTo>
                  <a:close/>
                  <a:moveTo>
                    <a:pt x="561" y="0"/>
                  </a:moveTo>
                  <a:lnTo>
                    <a:pt x="793" y="0"/>
                  </a:lnTo>
                  <a:lnTo>
                    <a:pt x="818" y="2"/>
                  </a:lnTo>
                  <a:lnTo>
                    <a:pt x="842" y="12"/>
                  </a:lnTo>
                  <a:lnTo>
                    <a:pt x="861" y="27"/>
                  </a:lnTo>
                  <a:lnTo>
                    <a:pt x="875" y="47"/>
                  </a:lnTo>
                  <a:lnTo>
                    <a:pt x="885" y="70"/>
                  </a:lnTo>
                  <a:lnTo>
                    <a:pt x="889" y="95"/>
                  </a:lnTo>
                  <a:lnTo>
                    <a:pt x="889" y="193"/>
                  </a:lnTo>
                  <a:lnTo>
                    <a:pt x="930" y="214"/>
                  </a:lnTo>
                  <a:lnTo>
                    <a:pt x="970" y="238"/>
                  </a:lnTo>
                  <a:lnTo>
                    <a:pt x="1008" y="264"/>
                  </a:lnTo>
                  <a:lnTo>
                    <a:pt x="1095" y="214"/>
                  </a:lnTo>
                  <a:lnTo>
                    <a:pt x="1119" y="204"/>
                  </a:lnTo>
                  <a:lnTo>
                    <a:pt x="1142" y="201"/>
                  </a:lnTo>
                  <a:lnTo>
                    <a:pt x="1162" y="203"/>
                  </a:lnTo>
                  <a:lnTo>
                    <a:pt x="1181" y="209"/>
                  </a:lnTo>
                  <a:lnTo>
                    <a:pt x="1198" y="219"/>
                  </a:lnTo>
                  <a:lnTo>
                    <a:pt x="1213" y="232"/>
                  </a:lnTo>
                  <a:lnTo>
                    <a:pt x="1226" y="249"/>
                  </a:lnTo>
                  <a:lnTo>
                    <a:pt x="1342" y="450"/>
                  </a:lnTo>
                  <a:lnTo>
                    <a:pt x="1352" y="473"/>
                  </a:lnTo>
                  <a:lnTo>
                    <a:pt x="1354" y="497"/>
                  </a:lnTo>
                  <a:lnTo>
                    <a:pt x="1352" y="522"/>
                  </a:lnTo>
                  <a:lnTo>
                    <a:pt x="1342" y="546"/>
                  </a:lnTo>
                  <a:lnTo>
                    <a:pt x="1327" y="566"/>
                  </a:lnTo>
                  <a:lnTo>
                    <a:pt x="1307" y="581"/>
                  </a:lnTo>
                  <a:lnTo>
                    <a:pt x="1218" y="630"/>
                  </a:lnTo>
                  <a:lnTo>
                    <a:pt x="1223" y="665"/>
                  </a:lnTo>
                  <a:lnTo>
                    <a:pt x="1226" y="699"/>
                  </a:lnTo>
                  <a:lnTo>
                    <a:pt x="1223" y="734"/>
                  </a:lnTo>
                  <a:lnTo>
                    <a:pt x="1218" y="767"/>
                  </a:lnTo>
                  <a:lnTo>
                    <a:pt x="1307" y="818"/>
                  </a:lnTo>
                  <a:lnTo>
                    <a:pt x="1324" y="831"/>
                  </a:lnTo>
                  <a:lnTo>
                    <a:pt x="1338" y="847"/>
                  </a:lnTo>
                  <a:lnTo>
                    <a:pt x="1348" y="866"/>
                  </a:lnTo>
                  <a:lnTo>
                    <a:pt x="1353" y="886"/>
                  </a:lnTo>
                  <a:lnTo>
                    <a:pt x="1354" y="907"/>
                  </a:lnTo>
                  <a:lnTo>
                    <a:pt x="1350" y="928"/>
                  </a:lnTo>
                  <a:lnTo>
                    <a:pt x="1342" y="948"/>
                  </a:lnTo>
                  <a:lnTo>
                    <a:pt x="1226" y="1150"/>
                  </a:lnTo>
                  <a:lnTo>
                    <a:pt x="1210" y="1169"/>
                  </a:lnTo>
                  <a:lnTo>
                    <a:pt x="1191" y="1185"/>
                  </a:lnTo>
                  <a:lnTo>
                    <a:pt x="1167" y="1193"/>
                  </a:lnTo>
                  <a:lnTo>
                    <a:pt x="1142" y="1197"/>
                  </a:lnTo>
                  <a:lnTo>
                    <a:pt x="1119" y="1193"/>
                  </a:lnTo>
                  <a:lnTo>
                    <a:pt x="1095" y="1185"/>
                  </a:lnTo>
                  <a:lnTo>
                    <a:pt x="1008" y="1134"/>
                  </a:lnTo>
                  <a:lnTo>
                    <a:pt x="970" y="1161"/>
                  </a:lnTo>
                  <a:lnTo>
                    <a:pt x="930" y="1185"/>
                  </a:lnTo>
                  <a:lnTo>
                    <a:pt x="889" y="1205"/>
                  </a:lnTo>
                  <a:lnTo>
                    <a:pt x="889" y="1303"/>
                  </a:lnTo>
                  <a:lnTo>
                    <a:pt x="885" y="1328"/>
                  </a:lnTo>
                  <a:lnTo>
                    <a:pt x="875" y="1352"/>
                  </a:lnTo>
                  <a:lnTo>
                    <a:pt x="861" y="1370"/>
                  </a:lnTo>
                  <a:lnTo>
                    <a:pt x="842" y="1385"/>
                  </a:lnTo>
                  <a:lnTo>
                    <a:pt x="818" y="1395"/>
                  </a:lnTo>
                  <a:lnTo>
                    <a:pt x="793" y="1399"/>
                  </a:lnTo>
                  <a:lnTo>
                    <a:pt x="561" y="1399"/>
                  </a:lnTo>
                  <a:lnTo>
                    <a:pt x="535" y="1395"/>
                  </a:lnTo>
                  <a:lnTo>
                    <a:pt x="513" y="1385"/>
                  </a:lnTo>
                  <a:lnTo>
                    <a:pt x="494" y="1370"/>
                  </a:lnTo>
                  <a:lnTo>
                    <a:pt x="479" y="1352"/>
                  </a:lnTo>
                  <a:lnTo>
                    <a:pt x="469" y="1328"/>
                  </a:lnTo>
                  <a:lnTo>
                    <a:pt x="465" y="1303"/>
                  </a:lnTo>
                  <a:lnTo>
                    <a:pt x="465" y="1205"/>
                  </a:lnTo>
                  <a:lnTo>
                    <a:pt x="424" y="1185"/>
                  </a:lnTo>
                  <a:lnTo>
                    <a:pt x="384" y="1161"/>
                  </a:lnTo>
                  <a:lnTo>
                    <a:pt x="347" y="1134"/>
                  </a:lnTo>
                  <a:lnTo>
                    <a:pt x="260" y="1185"/>
                  </a:lnTo>
                  <a:lnTo>
                    <a:pt x="237" y="1193"/>
                  </a:lnTo>
                  <a:lnTo>
                    <a:pt x="212" y="1197"/>
                  </a:lnTo>
                  <a:lnTo>
                    <a:pt x="187" y="1193"/>
                  </a:lnTo>
                  <a:lnTo>
                    <a:pt x="164" y="1185"/>
                  </a:lnTo>
                  <a:lnTo>
                    <a:pt x="145" y="1169"/>
                  </a:lnTo>
                  <a:lnTo>
                    <a:pt x="129" y="1150"/>
                  </a:lnTo>
                  <a:lnTo>
                    <a:pt x="13" y="948"/>
                  </a:lnTo>
                  <a:lnTo>
                    <a:pt x="4" y="928"/>
                  </a:lnTo>
                  <a:lnTo>
                    <a:pt x="0" y="907"/>
                  </a:lnTo>
                  <a:lnTo>
                    <a:pt x="2" y="886"/>
                  </a:lnTo>
                  <a:lnTo>
                    <a:pt x="7" y="866"/>
                  </a:lnTo>
                  <a:lnTo>
                    <a:pt x="17" y="847"/>
                  </a:lnTo>
                  <a:lnTo>
                    <a:pt x="30" y="831"/>
                  </a:lnTo>
                  <a:lnTo>
                    <a:pt x="48" y="817"/>
                  </a:lnTo>
                  <a:lnTo>
                    <a:pt x="136" y="767"/>
                  </a:lnTo>
                  <a:lnTo>
                    <a:pt x="131" y="734"/>
                  </a:lnTo>
                  <a:lnTo>
                    <a:pt x="129" y="699"/>
                  </a:lnTo>
                  <a:lnTo>
                    <a:pt x="131" y="665"/>
                  </a:lnTo>
                  <a:lnTo>
                    <a:pt x="136" y="630"/>
                  </a:lnTo>
                  <a:lnTo>
                    <a:pt x="48" y="581"/>
                  </a:lnTo>
                  <a:lnTo>
                    <a:pt x="30" y="567"/>
                  </a:lnTo>
                  <a:lnTo>
                    <a:pt x="17" y="551"/>
                  </a:lnTo>
                  <a:lnTo>
                    <a:pt x="7" y="532"/>
                  </a:lnTo>
                  <a:lnTo>
                    <a:pt x="2" y="512"/>
                  </a:lnTo>
                  <a:lnTo>
                    <a:pt x="0" y="491"/>
                  </a:lnTo>
                  <a:lnTo>
                    <a:pt x="4" y="470"/>
                  </a:lnTo>
                  <a:lnTo>
                    <a:pt x="13" y="450"/>
                  </a:lnTo>
                  <a:lnTo>
                    <a:pt x="129" y="249"/>
                  </a:lnTo>
                  <a:lnTo>
                    <a:pt x="145" y="229"/>
                  </a:lnTo>
                  <a:lnTo>
                    <a:pt x="164" y="214"/>
                  </a:lnTo>
                  <a:lnTo>
                    <a:pt x="187" y="204"/>
                  </a:lnTo>
                  <a:lnTo>
                    <a:pt x="212" y="201"/>
                  </a:lnTo>
                  <a:lnTo>
                    <a:pt x="237" y="204"/>
                  </a:lnTo>
                  <a:lnTo>
                    <a:pt x="260" y="214"/>
                  </a:lnTo>
                  <a:lnTo>
                    <a:pt x="347" y="264"/>
                  </a:lnTo>
                  <a:lnTo>
                    <a:pt x="384" y="238"/>
                  </a:lnTo>
                  <a:lnTo>
                    <a:pt x="424" y="214"/>
                  </a:lnTo>
                  <a:lnTo>
                    <a:pt x="465" y="193"/>
                  </a:lnTo>
                  <a:lnTo>
                    <a:pt x="465" y="95"/>
                  </a:lnTo>
                  <a:lnTo>
                    <a:pt x="469" y="70"/>
                  </a:lnTo>
                  <a:lnTo>
                    <a:pt x="479" y="47"/>
                  </a:lnTo>
                  <a:lnTo>
                    <a:pt x="494" y="27"/>
                  </a:lnTo>
                  <a:lnTo>
                    <a:pt x="513" y="12"/>
                  </a:lnTo>
                  <a:lnTo>
                    <a:pt x="535" y="2"/>
                  </a:lnTo>
                  <a:lnTo>
                    <a:pt x="5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1" name="Group 556"/>
          <p:cNvGrpSpPr>
            <a:grpSpLocks noChangeAspect="1"/>
          </p:cNvGrpSpPr>
          <p:nvPr/>
        </p:nvGrpSpPr>
        <p:grpSpPr bwMode="auto">
          <a:xfrm>
            <a:off x="2413742" y="1804413"/>
            <a:ext cx="314502" cy="277292"/>
            <a:chOff x="-145" y="1651"/>
            <a:chExt cx="2054" cy="1811"/>
          </a:xfrm>
          <a:solidFill>
            <a:schemeClr val="bg1"/>
          </a:solidFill>
        </p:grpSpPr>
        <p:sp>
          <p:nvSpPr>
            <p:cNvPr id="52" name="Freeform 558"/>
            <p:cNvSpPr>
              <a:spLocks/>
            </p:cNvSpPr>
            <p:nvPr/>
          </p:nvSpPr>
          <p:spPr bwMode="auto">
            <a:xfrm>
              <a:off x="825" y="2371"/>
              <a:ext cx="329" cy="521"/>
            </a:xfrm>
            <a:custGeom>
              <a:avLst/>
              <a:gdLst>
                <a:gd name="T0" fmla="*/ 76 w 657"/>
                <a:gd name="T1" fmla="*/ 0 h 1041"/>
                <a:gd name="T2" fmla="*/ 581 w 657"/>
                <a:gd name="T3" fmla="*/ 0 h 1041"/>
                <a:gd name="T4" fmla="*/ 601 w 657"/>
                <a:gd name="T5" fmla="*/ 3 h 1041"/>
                <a:gd name="T6" fmla="*/ 620 w 657"/>
                <a:gd name="T7" fmla="*/ 10 h 1041"/>
                <a:gd name="T8" fmla="*/ 635 w 657"/>
                <a:gd name="T9" fmla="*/ 22 h 1041"/>
                <a:gd name="T10" fmla="*/ 647 w 657"/>
                <a:gd name="T11" fmla="*/ 37 h 1041"/>
                <a:gd name="T12" fmla="*/ 655 w 657"/>
                <a:gd name="T13" fmla="*/ 56 h 1041"/>
                <a:gd name="T14" fmla="*/ 657 w 657"/>
                <a:gd name="T15" fmla="*/ 76 h 1041"/>
                <a:gd name="T16" fmla="*/ 657 w 657"/>
                <a:gd name="T17" fmla="*/ 127 h 1041"/>
                <a:gd name="T18" fmla="*/ 578 w 657"/>
                <a:gd name="T19" fmla="*/ 171 h 1041"/>
                <a:gd name="T20" fmla="*/ 503 w 657"/>
                <a:gd name="T21" fmla="*/ 218 h 1041"/>
                <a:gd name="T22" fmla="*/ 431 w 657"/>
                <a:gd name="T23" fmla="*/ 272 h 1041"/>
                <a:gd name="T24" fmla="*/ 363 w 657"/>
                <a:gd name="T25" fmla="*/ 331 h 1041"/>
                <a:gd name="T26" fmla="*/ 301 w 657"/>
                <a:gd name="T27" fmla="*/ 395 h 1041"/>
                <a:gd name="T28" fmla="*/ 244 w 657"/>
                <a:gd name="T29" fmla="*/ 462 h 1041"/>
                <a:gd name="T30" fmla="*/ 190 w 657"/>
                <a:gd name="T31" fmla="*/ 534 h 1041"/>
                <a:gd name="T32" fmla="*/ 144 w 657"/>
                <a:gd name="T33" fmla="*/ 611 h 1041"/>
                <a:gd name="T34" fmla="*/ 102 w 657"/>
                <a:gd name="T35" fmla="*/ 691 h 1041"/>
                <a:gd name="T36" fmla="*/ 67 w 657"/>
                <a:gd name="T37" fmla="*/ 775 h 1041"/>
                <a:gd name="T38" fmla="*/ 38 w 657"/>
                <a:gd name="T39" fmla="*/ 860 h 1041"/>
                <a:gd name="T40" fmla="*/ 14 w 657"/>
                <a:gd name="T41" fmla="*/ 950 h 1041"/>
                <a:gd name="T42" fmla="*/ 0 w 657"/>
                <a:gd name="T43" fmla="*/ 1041 h 1041"/>
                <a:gd name="T44" fmla="*/ 0 w 657"/>
                <a:gd name="T45" fmla="*/ 76 h 1041"/>
                <a:gd name="T46" fmla="*/ 2 w 657"/>
                <a:gd name="T47" fmla="*/ 56 h 1041"/>
                <a:gd name="T48" fmla="*/ 9 w 657"/>
                <a:gd name="T49" fmla="*/ 37 h 1041"/>
                <a:gd name="T50" fmla="*/ 22 w 657"/>
                <a:gd name="T51" fmla="*/ 22 h 1041"/>
                <a:gd name="T52" fmla="*/ 37 w 657"/>
                <a:gd name="T53" fmla="*/ 10 h 1041"/>
                <a:gd name="T54" fmla="*/ 56 w 657"/>
                <a:gd name="T55" fmla="*/ 3 h 1041"/>
                <a:gd name="T56" fmla="*/ 76 w 657"/>
                <a:gd name="T57" fmla="*/ 0 h 1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57" h="1041">
                  <a:moveTo>
                    <a:pt x="76" y="0"/>
                  </a:moveTo>
                  <a:lnTo>
                    <a:pt x="581" y="0"/>
                  </a:lnTo>
                  <a:lnTo>
                    <a:pt x="601" y="3"/>
                  </a:lnTo>
                  <a:lnTo>
                    <a:pt x="620" y="10"/>
                  </a:lnTo>
                  <a:lnTo>
                    <a:pt x="635" y="22"/>
                  </a:lnTo>
                  <a:lnTo>
                    <a:pt x="647" y="37"/>
                  </a:lnTo>
                  <a:lnTo>
                    <a:pt x="655" y="56"/>
                  </a:lnTo>
                  <a:lnTo>
                    <a:pt x="657" y="76"/>
                  </a:lnTo>
                  <a:lnTo>
                    <a:pt x="657" y="127"/>
                  </a:lnTo>
                  <a:lnTo>
                    <a:pt x="578" y="171"/>
                  </a:lnTo>
                  <a:lnTo>
                    <a:pt x="503" y="218"/>
                  </a:lnTo>
                  <a:lnTo>
                    <a:pt x="431" y="272"/>
                  </a:lnTo>
                  <a:lnTo>
                    <a:pt x="363" y="331"/>
                  </a:lnTo>
                  <a:lnTo>
                    <a:pt x="301" y="395"/>
                  </a:lnTo>
                  <a:lnTo>
                    <a:pt x="244" y="462"/>
                  </a:lnTo>
                  <a:lnTo>
                    <a:pt x="190" y="534"/>
                  </a:lnTo>
                  <a:lnTo>
                    <a:pt x="144" y="611"/>
                  </a:lnTo>
                  <a:lnTo>
                    <a:pt x="102" y="691"/>
                  </a:lnTo>
                  <a:lnTo>
                    <a:pt x="67" y="775"/>
                  </a:lnTo>
                  <a:lnTo>
                    <a:pt x="38" y="860"/>
                  </a:lnTo>
                  <a:lnTo>
                    <a:pt x="14" y="950"/>
                  </a:lnTo>
                  <a:lnTo>
                    <a:pt x="0" y="1041"/>
                  </a:lnTo>
                  <a:lnTo>
                    <a:pt x="0" y="76"/>
                  </a:lnTo>
                  <a:lnTo>
                    <a:pt x="2" y="56"/>
                  </a:lnTo>
                  <a:lnTo>
                    <a:pt x="9" y="37"/>
                  </a:lnTo>
                  <a:lnTo>
                    <a:pt x="22" y="22"/>
                  </a:lnTo>
                  <a:lnTo>
                    <a:pt x="37" y="10"/>
                  </a:lnTo>
                  <a:lnTo>
                    <a:pt x="56" y="3"/>
                  </a:lnTo>
                  <a:lnTo>
                    <a:pt x="7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559"/>
            <p:cNvSpPr>
              <a:spLocks/>
            </p:cNvSpPr>
            <p:nvPr/>
          </p:nvSpPr>
          <p:spPr bwMode="auto">
            <a:xfrm>
              <a:off x="825" y="3047"/>
              <a:ext cx="246" cy="407"/>
            </a:xfrm>
            <a:custGeom>
              <a:avLst/>
              <a:gdLst>
                <a:gd name="T0" fmla="*/ 0 w 490"/>
                <a:gd name="T1" fmla="*/ 0 h 814"/>
                <a:gd name="T2" fmla="*/ 14 w 490"/>
                <a:gd name="T3" fmla="*/ 91 h 814"/>
                <a:gd name="T4" fmla="*/ 37 w 490"/>
                <a:gd name="T5" fmla="*/ 178 h 814"/>
                <a:gd name="T6" fmla="*/ 66 w 490"/>
                <a:gd name="T7" fmla="*/ 264 h 814"/>
                <a:gd name="T8" fmla="*/ 99 w 490"/>
                <a:gd name="T9" fmla="*/ 346 h 814"/>
                <a:gd name="T10" fmla="*/ 140 w 490"/>
                <a:gd name="T11" fmla="*/ 425 h 814"/>
                <a:gd name="T12" fmla="*/ 186 w 490"/>
                <a:gd name="T13" fmla="*/ 501 h 814"/>
                <a:gd name="T14" fmla="*/ 237 w 490"/>
                <a:gd name="T15" fmla="*/ 572 h 814"/>
                <a:gd name="T16" fmla="*/ 294 w 490"/>
                <a:gd name="T17" fmla="*/ 640 h 814"/>
                <a:gd name="T18" fmla="*/ 355 w 490"/>
                <a:gd name="T19" fmla="*/ 702 h 814"/>
                <a:gd name="T20" fmla="*/ 421 w 490"/>
                <a:gd name="T21" fmla="*/ 761 h 814"/>
                <a:gd name="T22" fmla="*/ 490 w 490"/>
                <a:gd name="T23" fmla="*/ 814 h 814"/>
                <a:gd name="T24" fmla="*/ 76 w 490"/>
                <a:gd name="T25" fmla="*/ 814 h 814"/>
                <a:gd name="T26" fmla="*/ 56 w 490"/>
                <a:gd name="T27" fmla="*/ 812 h 814"/>
                <a:gd name="T28" fmla="*/ 37 w 490"/>
                <a:gd name="T29" fmla="*/ 804 h 814"/>
                <a:gd name="T30" fmla="*/ 22 w 490"/>
                <a:gd name="T31" fmla="*/ 793 h 814"/>
                <a:gd name="T32" fmla="*/ 9 w 490"/>
                <a:gd name="T33" fmla="*/ 777 h 814"/>
                <a:gd name="T34" fmla="*/ 2 w 490"/>
                <a:gd name="T35" fmla="*/ 758 h 814"/>
                <a:gd name="T36" fmla="*/ 0 w 490"/>
                <a:gd name="T37" fmla="*/ 738 h 814"/>
                <a:gd name="T38" fmla="*/ 0 w 490"/>
                <a:gd name="T39" fmla="*/ 0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0" h="814">
                  <a:moveTo>
                    <a:pt x="0" y="0"/>
                  </a:moveTo>
                  <a:lnTo>
                    <a:pt x="14" y="91"/>
                  </a:lnTo>
                  <a:lnTo>
                    <a:pt x="37" y="178"/>
                  </a:lnTo>
                  <a:lnTo>
                    <a:pt x="66" y="264"/>
                  </a:lnTo>
                  <a:lnTo>
                    <a:pt x="99" y="346"/>
                  </a:lnTo>
                  <a:lnTo>
                    <a:pt x="140" y="425"/>
                  </a:lnTo>
                  <a:lnTo>
                    <a:pt x="186" y="501"/>
                  </a:lnTo>
                  <a:lnTo>
                    <a:pt x="237" y="572"/>
                  </a:lnTo>
                  <a:lnTo>
                    <a:pt x="294" y="640"/>
                  </a:lnTo>
                  <a:lnTo>
                    <a:pt x="355" y="702"/>
                  </a:lnTo>
                  <a:lnTo>
                    <a:pt x="421" y="761"/>
                  </a:lnTo>
                  <a:lnTo>
                    <a:pt x="490" y="814"/>
                  </a:lnTo>
                  <a:lnTo>
                    <a:pt x="76" y="814"/>
                  </a:lnTo>
                  <a:lnTo>
                    <a:pt x="56" y="812"/>
                  </a:lnTo>
                  <a:lnTo>
                    <a:pt x="37" y="804"/>
                  </a:lnTo>
                  <a:lnTo>
                    <a:pt x="22" y="793"/>
                  </a:lnTo>
                  <a:lnTo>
                    <a:pt x="9" y="777"/>
                  </a:lnTo>
                  <a:lnTo>
                    <a:pt x="2" y="758"/>
                  </a:lnTo>
                  <a:lnTo>
                    <a:pt x="0" y="73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60"/>
            <p:cNvSpPr>
              <a:spLocks/>
            </p:cNvSpPr>
            <p:nvPr/>
          </p:nvSpPr>
          <p:spPr bwMode="auto">
            <a:xfrm>
              <a:off x="-145" y="1651"/>
              <a:ext cx="1685" cy="610"/>
            </a:xfrm>
            <a:custGeom>
              <a:avLst/>
              <a:gdLst>
                <a:gd name="T0" fmla="*/ 3248 w 3370"/>
                <a:gd name="T1" fmla="*/ 0 h 1219"/>
                <a:gd name="T2" fmla="*/ 3301 w 3370"/>
                <a:gd name="T3" fmla="*/ 12 h 1219"/>
                <a:gd name="T4" fmla="*/ 3342 w 3370"/>
                <a:gd name="T5" fmla="*/ 46 h 1219"/>
                <a:gd name="T6" fmla="*/ 3366 w 3370"/>
                <a:gd name="T7" fmla="*/ 94 h 1219"/>
                <a:gd name="T8" fmla="*/ 3370 w 3370"/>
                <a:gd name="T9" fmla="*/ 663 h 1219"/>
                <a:gd name="T10" fmla="*/ 3361 w 3370"/>
                <a:gd name="T11" fmla="*/ 711 h 1219"/>
                <a:gd name="T12" fmla="*/ 3334 w 3370"/>
                <a:gd name="T13" fmla="*/ 751 h 1219"/>
                <a:gd name="T14" fmla="*/ 3294 w 3370"/>
                <a:gd name="T15" fmla="*/ 777 h 1219"/>
                <a:gd name="T16" fmla="*/ 3248 w 3370"/>
                <a:gd name="T17" fmla="*/ 787 h 1219"/>
                <a:gd name="T18" fmla="*/ 3200 w 3370"/>
                <a:gd name="T19" fmla="*/ 777 h 1219"/>
                <a:gd name="T20" fmla="*/ 3160 w 3370"/>
                <a:gd name="T21" fmla="*/ 751 h 1219"/>
                <a:gd name="T22" fmla="*/ 2528 w 3370"/>
                <a:gd name="T23" fmla="*/ 1130 h 1219"/>
                <a:gd name="T24" fmla="*/ 2463 w 3370"/>
                <a:gd name="T25" fmla="*/ 1180 h 1219"/>
                <a:gd name="T26" fmla="*/ 2391 w 3370"/>
                <a:gd name="T27" fmla="*/ 1209 h 1219"/>
                <a:gd name="T28" fmla="*/ 2313 w 3370"/>
                <a:gd name="T29" fmla="*/ 1219 h 1219"/>
                <a:gd name="T30" fmla="*/ 2239 w 3370"/>
                <a:gd name="T31" fmla="*/ 1209 h 1219"/>
                <a:gd name="T32" fmla="*/ 2166 w 3370"/>
                <a:gd name="T33" fmla="*/ 1180 h 1219"/>
                <a:gd name="T34" fmla="*/ 2103 w 3370"/>
                <a:gd name="T35" fmla="*/ 1133 h 1219"/>
                <a:gd name="T36" fmla="*/ 991 w 3370"/>
                <a:gd name="T37" fmla="*/ 863 h 1219"/>
                <a:gd name="T38" fmla="*/ 919 w 3370"/>
                <a:gd name="T39" fmla="*/ 880 h 1219"/>
                <a:gd name="T40" fmla="*/ 204 w 3370"/>
                <a:gd name="T41" fmla="*/ 883 h 1219"/>
                <a:gd name="T42" fmla="*/ 133 w 3370"/>
                <a:gd name="T43" fmla="*/ 870 h 1219"/>
                <a:gd name="T44" fmla="*/ 72 w 3370"/>
                <a:gd name="T45" fmla="*/ 835 h 1219"/>
                <a:gd name="T46" fmla="*/ 27 w 3370"/>
                <a:gd name="T47" fmla="*/ 782 h 1219"/>
                <a:gd name="T48" fmla="*/ 3 w 3370"/>
                <a:gd name="T49" fmla="*/ 716 h 1219"/>
                <a:gd name="T50" fmla="*/ 3 w 3370"/>
                <a:gd name="T51" fmla="*/ 642 h 1219"/>
                <a:gd name="T52" fmla="*/ 27 w 3370"/>
                <a:gd name="T53" fmla="*/ 576 h 1219"/>
                <a:gd name="T54" fmla="*/ 72 w 3370"/>
                <a:gd name="T55" fmla="*/ 523 h 1219"/>
                <a:gd name="T56" fmla="*/ 133 w 3370"/>
                <a:gd name="T57" fmla="*/ 488 h 1219"/>
                <a:gd name="T58" fmla="*/ 204 w 3370"/>
                <a:gd name="T59" fmla="*/ 474 h 1219"/>
                <a:gd name="T60" fmla="*/ 1502 w 3370"/>
                <a:gd name="T61" fmla="*/ 224 h 1219"/>
                <a:gd name="T62" fmla="*/ 1587 w 3370"/>
                <a:gd name="T63" fmla="*/ 204 h 1219"/>
                <a:gd name="T64" fmla="*/ 1673 w 3370"/>
                <a:gd name="T65" fmla="*/ 209 h 1219"/>
                <a:gd name="T66" fmla="*/ 1753 w 3370"/>
                <a:gd name="T67" fmla="*/ 238 h 1219"/>
                <a:gd name="T68" fmla="*/ 1824 w 3370"/>
                <a:gd name="T69" fmla="*/ 289 h 1219"/>
                <a:gd name="T70" fmla="*/ 2746 w 3370"/>
                <a:gd name="T71" fmla="*/ 336 h 1219"/>
                <a:gd name="T72" fmla="*/ 2604 w 3370"/>
                <a:gd name="T73" fmla="*/ 190 h 1219"/>
                <a:gd name="T74" fmla="*/ 2585 w 3370"/>
                <a:gd name="T75" fmla="*/ 147 h 1219"/>
                <a:gd name="T76" fmla="*/ 2585 w 3370"/>
                <a:gd name="T77" fmla="*/ 99 h 1219"/>
                <a:gd name="T78" fmla="*/ 2604 w 3370"/>
                <a:gd name="T79" fmla="*/ 55 h 1219"/>
                <a:gd name="T80" fmla="*/ 2637 w 3370"/>
                <a:gd name="T81" fmla="*/ 21 h 1219"/>
                <a:gd name="T82" fmla="*/ 2681 w 3370"/>
                <a:gd name="T83" fmla="*/ 2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370" h="1219">
                  <a:moveTo>
                    <a:pt x="2706" y="0"/>
                  </a:moveTo>
                  <a:lnTo>
                    <a:pt x="3248" y="0"/>
                  </a:lnTo>
                  <a:lnTo>
                    <a:pt x="3275" y="3"/>
                  </a:lnTo>
                  <a:lnTo>
                    <a:pt x="3301" y="12"/>
                  </a:lnTo>
                  <a:lnTo>
                    <a:pt x="3324" y="27"/>
                  </a:lnTo>
                  <a:lnTo>
                    <a:pt x="3342" y="46"/>
                  </a:lnTo>
                  <a:lnTo>
                    <a:pt x="3357" y="68"/>
                  </a:lnTo>
                  <a:lnTo>
                    <a:pt x="3366" y="94"/>
                  </a:lnTo>
                  <a:lnTo>
                    <a:pt x="3370" y="123"/>
                  </a:lnTo>
                  <a:lnTo>
                    <a:pt x="3370" y="663"/>
                  </a:lnTo>
                  <a:lnTo>
                    <a:pt x="3367" y="688"/>
                  </a:lnTo>
                  <a:lnTo>
                    <a:pt x="3361" y="711"/>
                  </a:lnTo>
                  <a:lnTo>
                    <a:pt x="3350" y="732"/>
                  </a:lnTo>
                  <a:lnTo>
                    <a:pt x="3334" y="751"/>
                  </a:lnTo>
                  <a:lnTo>
                    <a:pt x="3316" y="765"/>
                  </a:lnTo>
                  <a:lnTo>
                    <a:pt x="3294" y="777"/>
                  </a:lnTo>
                  <a:lnTo>
                    <a:pt x="3271" y="784"/>
                  </a:lnTo>
                  <a:lnTo>
                    <a:pt x="3248" y="787"/>
                  </a:lnTo>
                  <a:lnTo>
                    <a:pt x="3224" y="784"/>
                  </a:lnTo>
                  <a:lnTo>
                    <a:pt x="3200" y="777"/>
                  </a:lnTo>
                  <a:lnTo>
                    <a:pt x="3179" y="765"/>
                  </a:lnTo>
                  <a:lnTo>
                    <a:pt x="3160" y="751"/>
                  </a:lnTo>
                  <a:lnTo>
                    <a:pt x="3035" y="624"/>
                  </a:lnTo>
                  <a:lnTo>
                    <a:pt x="2528" y="1130"/>
                  </a:lnTo>
                  <a:lnTo>
                    <a:pt x="2496" y="1158"/>
                  </a:lnTo>
                  <a:lnTo>
                    <a:pt x="2463" y="1180"/>
                  </a:lnTo>
                  <a:lnTo>
                    <a:pt x="2428" y="1196"/>
                  </a:lnTo>
                  <a:lnTo>
                    <a:pt x="2391" y="1209"/>
                  </a:lnTo>
                  <a:lnTo>
                    <a:pt x="2352" y="1216"/>
                  </a:lnTo>
                  <a:lnTo>
                    <a:pt x="2313" y="1219"/>
                  </a:lnTo>
                  <a:lnTo>
                    <a:pt x="2276" y="1216"/>
                  </a:lnTo>
                  <a:lnTo>
                    <a:pt x="2239" y="1209"/>
                  </a:lnTo>
                  <a:lnTo>
                    <a:pt x="2201" y="1198"/>
                  </a:lnTo>
                  <a:lnTo>
                    <a:pt x="2166" y="1180"/>
                  </a:lnTo>
                  <a:lnTo>
                    <a:pt x="2133" y="1159"/>
                  </a:lnTo>
                  <a:lnTo>
                    <a:pt x="2103" y="1133"/>
                  </a:lnTo>
                  <a:lnTo>
                    <a:pt x="1587" y="629"/>
                  </a:lnTo>
                  <a:lnTo>
                    <a:pt x="991" y="863"/>
                  </a:lnTo>
                  <a:lnTo>
                    <a:pt x="957" y="874"/>
                  </a:lnTo>
                  <a:lnTo>
                    <a:pt x="919" y="880"/>
                  </a:lnTo>
                  <a:lnTo>
                    <a:pt x="882" y="883"/>
                  </a:lnTo>
                  <a:lnTo>
                    <a:pt x="204" y="883"/>
                  </a:lnTo>
                  <a:lnTo>
                    <a:pt x="167" y="880"/>
                  </a:lnTo>
                  <a:lnTo>
                    <a:pt x="133" y="870"/>
                  </a:lnTo>
                  <a:lnTo>
                    <a:pt x="101" y="855"/>
                  </a:lnTo>
                  <a:lnTo>
                    <a:pt x="72" y="835"/>
                  </a:lnTo>
                  <a:lnTo>
                    <a:pt x="48" y="810"/>
                  </a:lnTo>
                  <a:lnTo>
                    <a:pt x="27" y="782"/>
                  </a:lnTo>
                  <a:lnTo>
                    <a:pt x="12" y="751"/>
                  </a:lnTo>
                  <a:lnTo>
                    <a:pt x="3" y="716"/>
                  </a:lnTo>
                  <a:lnTo>
                    <a:pt x="0" y="678"/>
                  </a:lnTo>
                  <a:lnTo>
                    <a:pt x="3" y="642"/>
                  </a:lnTo>
                  <a:lnTo>
                    <a:pt x="12" y="607"/>
                  </a:lnTo>
                  <a:lnTo>
                    <a:pt x="27" y="576"/>
                  </a:lnTo>
                  <a:lnTo>
                    <a:pt x="48" y="548"/>
                  </a:lnTo>
                  <a:lnTo>
                    <a:pt x="72" y="523"/>
                  </a:lnTo>
                  <a:lnTo>
                    <a:pt x="101" y="503"/>
                  </a:lnTo>
                  <a:lnTo>
                    <a:pt x="133" y="488"/>
                  </a:lnTo>
                  <a:lnTo>
                    <a:pt x="167" y="478"/>
                  </a:lnTo>
                  <a:lnTo>
                    <a:pt x="204" y="474"/>
                  </a:lnTo>
                  <a:lnTo>
                    <a:pt x="862" y="474"/>
                  </a:lnTo>
                  <a:lnTo>
                    <a:pt x="1502" y="224"/>
                  </a:lnTo>
                  <a:lnTo>
                    <a:pt x="1545" y="210"/>
                  </a:lnTo>
                  <a:lnTo>
                    <a:pt x="1587" y="204"/>
                  </a:lnTo>
                  <a:lnTo>
                    <a:pt x="1631" y="203"/>
                  </a:lnTo>
                  <a:lnTo>
                    <a:pt x="1673" y="209"/>
                  </a:lnTo>
                  <a:lnTo>
                    <a:pt x="1714" y="220"/>
                  </a:lnTo>
                  <a:lnTo>
                    <a:pt x="1753" y="238"/>
                  </a:lnTo>
                  <a:lnTo>
                    <a:pt x="1790" y="260"/>
                  </a:lnTo>
                  <a:lnTo>
                    <a:pt x="1824" y="289"/>
                  </a:lnTo>
                  <a:lnTo>
                    <a:pt x="2313" y="768"/>
                  </a:lnTo>
                  <a:lnTo>
                    <a:pt x="2746" y="336"/>
                  </a:lnTo>
                  <a:lnTo>
                    <a:pt x="2618" y="209"/>
                  </a:lnTo>
                  <a:lnTo>
                    <a:pt x="2604" y="190"/>
                  </a:lnTo>
                  <a:lnTo>
                    <a:pt x="2592" y="169"/>
                  </a:lnTo>
                  <a:lnTo>
                    <a:pt x="2585" y="147"/>
                  </a:lnTo>
                  <a:lnTo>
                    <a:pt x="2582" y="123"/>
                  </a:lnTo>
                  <a:lnTo>
                    <a:pt x="2585" y="99"/>
                  </a:lnTo>
                  <a:lnTo>
                    <a:pt x="2592" y="76"/>
                  </a:lnTo>
                  <a:lnTo>
                    <a:pt x="2604" y="55"/>
                  </a:lnTo>
                  <a:lnTo>
                    <a:pt x="2618" y="36"/>
                  </a:lnTo>
                  <a:lnTo>
                    <a:pt x="2637" y="21"/>
                  </a:lnTo>
                  <a:lnTo>
                    <a:pt x="2658" y="10"/>
                  </a:lnTo>
                  <a:lnTo>
                    <a:pt x="2681" y="2"/>
                  </a:lnTo>
                  <a:lnTo>
                    <a:pt x="27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61"/>
            <p:cNvSpPr>
              <a:spLocks noEditPoints="1"/>
            </p:cNvSpPr>
            <p:nvPr/>
          </p:nvSpPr>
          <p:spPr bwMode="auto">
            <a:xfrm>
              <a:off x="922" y="2476"/>
              <a:ext cx="987" cy="986"/>
            </a:xfrm>
            <a:custGeom>
              <a:avLst/>
              <a:gdLst>
                <a:gd name="T0" fmla="*/ 843 w 1973"/>
                <a:gd name="T1" fmla="*/ 288 h 1974"/>
                <a:gd name="T2" fmla="*/ 646 w 1973"/>
                <a:gd name="T3" fmla="*/ 359 h 1974"/>
                <a:gd name="T4" fmla="*/ 481 w 1973"/>
                <a:gd name="T5" fmla="*/ 482 h 1974"/>
                <a:gd name="T6" fmla="*/ 358 w 1973"/>
                <a:gd name="T7" fmla="*/ 646 h 1974"/>
                <a:gd name="T8" fmla="*/ 286 w 1973"/>
                <a:gd name="T9" fmla="*/ 843 h 1974"/>
                <a:gd name="T10" fmla="*/ 275 w 1973"/>
                <a:gd name="T11" fmla="*/ 1060 h 1974"/>
                <a:gd name="T12" fmla="*/ 327 w 1973"/>
                <a:gd name="T13" fmla="*/ 1265 h 1974"/>
                <a:gd name="T14" fmla="*/ 434 w 1973"/>
                <a:gd name="T15" fmla="*/ 1442 h 1974"/>
                <a:gd name="T16" fmla="*/ 586 w 1973"/>
                <a:gd name="T17" fmla="*/ 1579 h 1974"/>
                <a:gd name="T18" fmla="*/ 775 w 1973"/>
                <a:gd name="T19" fmla="*/ 1670 h 1974"/>
                <a:gd name="T20" fmla="*/ 986 w 1973"/>
                <a:gd name="T21" fmla="*/ 1702 h 1974"/>
                <a:gd name="T22" fmla="*/ 1199 w 1973"/>
                <a:gd name="T23" fmla="*/ 1670 h 1974"/>
                <a:gd name="T24" fmla="*/ 1386 w 1973"/>
                <a:gd name="T25" fmla="*/ 1579 h 1974"/>
                <a:gd name="T26" fmla="*/ 1538 w 1973"/>
                <a:gd name="T27" fmla="*/ 1442 h 1974"/>
                <a:gd name="T28" fmla="*/ 1645 w 1973"/>
                <a:gd name="T29" fmla="*/ 1265 h 1974"/>
                <a:gd name="T30" fmla="*/ 1698 w 1973"/>
                <a:gd name="T31" fmla="*/ 1060 h 1974"/>
                <a:gd name="T32" fmla="*/ 1686 w 1973"/>
                <a:gd name="T33" fmla="*/ 843 h 1974"/>
                <a:gd name="T34" fmla="*/ 1615 w 1973"/>
                <a:gd name="T35" fmla="*/ 646 h 1974"/>
                <a:gd name="T36" fmla="*/ 1492 w 1973"/>
                <a:gd name="T37" fmla="*/ 482 h 1974"/>
                <a:gd name="T38" fmla="*/ 1326 w 1973"/>
                <a:gd name="T39" fmla="*/ 359 h 1974"/>
                <a:gd name="T40" fmla="*/ 1131 w 1973"/>
                <a:gd name="T41" fmla="*/ 288 h 1974"/>
                <a:gd name="T42" fmla="*/ 986 w 1973"/>
                <a:gd name="T43" fmla="*/ 0 h 1974"/>
                <a:gd name="T44" fmla="*/ 1235 w 1973"/>
                <a:gd name="T45" fmla="*/ 33 h 1974"/>
                <a:gd name="T46" fmla="*/ 1461 w 1973"/>
                <a:gd name="T47" fmla="*/ 122 h 1974"/>
                <a:gd name="T48" fmla="*/ 1655 w 1973"/>
                <a:gd name="T49" fmla="*/ 262 h 1974"/>
                <a:gd name="T50" fmla="*/ 1810 w 1973"/>
                <a:gd name="T51" fmla="*/ 445 h 1974"/>
                <a:gd name="T52" fmla="*/ 1918 w 1973"/>
                <a:gd name="T53" fmla="*/ 660 h 1974"/>
                <a:gd name="T54" fmla="*/ 1971 w 1973"/>
                <a:gd name="T55" fmla="*/ 902 h 1974"/>
                <a:gd name="T56" fmla="*/ 1959 w 1973"/>
                <a:gd name="T57" fmla="*/ 1156 h 1974"/>
                <a:gd name="T58" fmla="*/ 1888 w 1973"/>
                <a:gd name="T59" fmla="*/ 1390 h 1974"/>
                <a:gd name="T60" fmla="*/ 1764 w 1973"/>
                <a:gd name="T61" fmla="*/ 1595 h 1974"/>
                <a:gd name="T62" fmla="*/ 1594 w 1973"/>
                <a:gd name="T63" fmla="*/ 1765 h 1974"/>
                <a:gd name="T64" fmla="*/ 1389 w 1973"/>
                <a:gd name="T65" fmla="*/ 1888 h 1974"/>
                <a:gd name="T66" fmla="*/ 1155 w 1973"/>
                <a:gd name="T67" fmla="*/ 1960 h 1974"/>
                <a:gd name="T68" fmla="*/ 902 w 1973"/>
                <a:gd name="T69" fmla="*/ 1970 h 1974"/>
                <a:gd name="T70" fmla="*/ 659 w 1973"/>
                <a:gd name="T71" fmla="*/ 1918 h 1974"/>
                <a:gd name="T72" fmla="*/ 443 w 1973"/>
                <a:gd name="T73" fmla="*/ 1811 h 1974"/>
                <a:gd name="T74" fmla="*/ 261 w 1973"/>
                <a:gd name="T75" fmla="*/ 1656 h 1974"/>
                <a:gd name="T76" fmla="*/ 120 w 1973"/>
                <a:gd name="T77" fmla="*/ 1462 h 1974"/>
                <a:gd name="T78" fmla="*/ 31 w 1973"/>
                <a:gd name="T79" fmla="*/ 1237 h 1974"/>
                <a:gd name="T80" fmla="*/ 0 w 1973"/>
                <a:gd name="T81" fmla="*/ 988 h 1974"/>
                <a:gd name="T82" fmla="*/ 31 w 1973"/>
                <a:gd name="T83" fmla="*/ 739 h 1974"/>
                <a:gd name="T84" fmla="*/ 120 w 1973"/>
                <a:gd name="T85" fmla="*/ 513 h 1974"/>
                <a:gd name="T86" fmla="*/ 261 w 1973"/>
                <a:gd name="T87" fmla="*/ 319 h 1974"/>
                <a:gd name="T88" fmla="*/ 443 w 1973"/>
                <a:gd name="T89" fmla="*/ 163 h 1974"/>
                <a:gd name="T90" fmla="*/ 659 w 1973"/>
                <a:gd name="T91" fmla="*/ 56 h 1974"/>
                <a:gd name="T92" fmla="*/ 902 w 1973"/>
                <a:gd name="T93" fmla="*/ 4 h 1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73" h="1974">
                  <a:moveTo>
                    <a:pt x="986" y="273"/>
                  </a:moveTo>
                  <a:lnTo>
                    <a:pt x="913" y="277"/>
                  </a:lnTo>
                  <a:lnTo>
                    <a:pt x="843" y="288"/>
                  </a:lnTo>
                  <a:lnTo>
                    <a:pt x="775" y="305"/>
                  </a:lnTo>
                  <a:lnTo>
                    <a:pt x="708" y="329"/>
                  </a:lnTo>
                  <a:lnTo>
                    <a:pt x="646" y="359"/>
                  </a:lnTo>
                  <a:lnTo>
                    <a:pt x="586" y="395"/>
                  </a:lnTo>
                  <a:lnTo>
                    <a:pt x="532" y="436"/>
                  </a:lnTo>
                  <a:lnTo>
                    <a:pt x="481" y="482"/>
                  </a:lnTo>
                  <a:lnTo>
                    <a:pt x="434" y="533"/>
                  </a:lnTo>
                  <a:lnTo>
                    <a:pt x="393" y="588"/>
                  </a:lnTo>
                  <a:lnTo>
                    <a:pt x="358" y="646"/>
                  </a:lnTo>
                  <a:lnTo>
                    <a:pt x="327" y="710"/>
                  </a:lnTo>
                  <a:lnTo>
                    <a:pt x="304" y="775"/>
                  </a:lnTo>
                  <a:lnTo>
                    <a:pt x="286" y="843"/>
                  </a:lnTo>
                  <a:lnTo>
                    <a:pt x="275" y="914"/>
                  </a:lnTo>
                  <a:lnTo>
                    <a:pt x="271" y="988"/>
                  </a:lnTo>
                  <a:lnTo>
                    <a:pt x="275" y="1060"/>
                  </a:lnTo>
                  <a:lnTo>
                    <a:pt x="286" y="1131"/>
                  </a:lnTo>
                  <a:lnTo>
                    <a:pt x="304" y="1199"/>
                  </a:lnTo>
                  <a:lnTo>
                    <a:pt x="327" y="1265"/>
                  </a:lnTo>
                  <a:lnTo>
                    <a:pt x="358" y="1328"/>
                  </a:lnTo>
                  <a:lnTo>
                    <a:pt x="393" y="1386"/>
                  </a:lnTo>
                  <a:lnTo>
                    <a:pt x="434" y="1442"/>
                  </a:lnTo>
                  <a:lnTo>
                    <a:pt x="481" y="1492"/>
                  </a:lnTo>
                  <a:lnTo>
                    <a:pt x="532" y="1538"/>
                  </a:lnTo>
                  <a:lnTo>
                    <a:pt x="586" y="1579"/>
                  </a:lnTo>
                  <a:lnTo>
                    <a:pt x="646" y="1615"/>
                  </a:lnTo>
                  <a:lnTo>
                    <a:pt x="708" y="1645"/>
                  </a:lnTo>
                  <a:lnTo>
                    <a:pt x="775" y="1670"/>
                  </a:lnTo>
                  <a:lnTo>
                    <a:pt x="843" y="1687"/>
                  </a:lnTo>
                  <a:lnTo>
                    <a:pt x="913" y="1699"/>
                  </a:lnTo>
                  <a:lnTo>
                    <a:pt x="986" y="1702"/>
                  </a:lnTo>
                  <a:lnTo>
                    <a:pt x="1060" y="1699"/>
                  </a:lnTo>
                  <a:lnTo>
                    <a:pt x="1131" y="1687"/>
                  </a:lnTo>
                  <a:lnTo>
                    <a:pt x="1199" y="1670"/>
                  </a:lnTo>
                  <a:lnTo>
                    <a:pt x="1264" y="1645"/>
                  </a:lnTo>
                  <a:lnTo>
                    <a:pt x="1326" y="1615"/>
                  </a:lnTo>
                  <a:lnTo>
                    <a:pt x="1386" y="1579"/>
                  </a:lnTo>
                  <a:lnTo>
                    <a:pt x="1441" y="1538"/>
                  </a:lnTo>
                  <a:lnTo>
                    <a:pt x="1492" y="1492"/>
                  </a:lnTo>
                  <a:lnTo>
                    <a:pt x="1538" y="1442"/>
                  </a:lnTo>
                  <a:lnTo>
                    <a:pt x="1579" y="1386"/>
                  </a:lnTo>
                  <a:lnTo>
                    <a:pt x="1615" y="1328"/>
                  </a:lnTo>
                  <a:lnTo>
                    <a:pt x="1645" y="1265"/>
                  </a:lnTo>
                  <a:lnTo>
                    <a:pt x="1669" y="1199"/>
                  </a:lnTo>
                  <a:lnTo>
                    <a:pt x="1686" y="1131"/>
                  </a:lnTo>
                  <a:lnTo>
                    <a:pt x="1698" y="1060"/>
                  </a:lnTo>
                  <a:lnTo>
                    <a:pt x="1701" y="988"/>
                  </a:lnTo>
                  <a:lnTo>
                    <a:pt x="1698" y="914"/>
                  </a:lnTo>
                  <a:lnTo>
                    <a:pt x="1686" y="843"/>
                  </a:lnTo>
                  <a:lnTo>
                    <a:pt x="1669" y="775"/>
                  </a:lnTo>
                  <a:lnTo>
                    <a:pt x="1645" y="710"/>
                  </a:lnTo>
                  <a:lnTo>
                    <a:pt x="1615" y="646"/>
                  </a:lnTo>
                  <a:lnTo>
                    <a:pt x="1579" y="588"/>
                  </a:lnTo>
                  <a:lnTo>
                    <a:pt x="1538" y="533"/>
                  </a:lnTo>
                  <a:lnTo>
                    <a:pt x="1492" y="482"/>
                  </a:lnTo>
                  <a:lnTo>
                    <a:pt x="1441" y="436"/>
                  </a:lnTo>
                  <a:lnTo>
                    <a:pt x="1386" y="395"/>
                  </a:lnTo>
                  <a:lnTo>
                    <a:pt x="1326" y="359"/>
                  </a:lnTo>
                  <a:lnTo>
                    <a:pt x="1264" y="329"/>
                  </a:lnTo>
                  <a:lnTo>
                    <a:pt x="1199" y="305"/>
                  </a:lnTo>
                  <a:lnTo>
                    <a:pt x="1131" y="288"/>
                  </a:lnTo>
                  <a:lnTo>
                    <a:pt x="1060" y="277"/>
                  </a:lnTo>
                  <a:lnTo>
                    <a:pt x="986" y="273"/>
                  </a:lnTo>
                  <a:close/>
                  <a:moveTo>
                    <a:pt x="986" y="0"/>
                  </a:moveTo>
                  <a:lnTo>
                    <a:pt x="1071" y="4"/>
                  </a:lnTo>
                  <a:lnTo>
                    <a:pt x="1155" y="15"/>
                  </a:lnTo>
                  <a:lnTo>
                    <a:pt x="1235" y="33"/>
                  </a:lnTo>
                  <a:lnTo>
                    <a:pt x="1314" y="56"/>
                  </a:lnTo>
                  <a:lnTo>
                    <a:pt x="1389" y="86"/>
                  </a:lnTo>
                  <a:lnTo>
                    <a:pt x="1461" y="122"/>
                  </a:lnTo>
                  <a:lnTo>
                    <a:pt x="1530" y="163"/>
                  </a:lnTo>
                  <a:lnTo>
                    <a:pt x="1594" y="211"/>
                  </a:lnTo>
                  <a:lnTo>
                    <a:pt x="1655" y="262"/>
                  </a:lnTo>
                  <a:lnTo>
                    <a:pt x="1711" y="319"/>
                  </a:lnTo>
                  <a:lnTo>
                    <a:pt x="1764" y="380"/>
                  </a:lnTo>
                  <a:lnTo>
                    <a:pt x="1810" y="445"/>
                  </a:lnTo>
                  <a:lnTo>
                    <a:pt x="1852" y="513"/>
                  </a:lnTo>
                  <a:lnTo>
                    <a:pt x="1888" y="585"/>
                  </a:lnTo>
                  <a:lnTo>
                    <a:pt x="1918" y="660"/>
                  </a:lnTo>
                  <a:lnTo>
                    <a:pt x="1942" y="739"/>
                  </a:lnTo>
                  <a:lnTo>
                    <a:pt x="1959" y="820"/>
                  </a:lnTo>
                  <a:lnTo>
                    <a:pt x="1971" y="902"/>
                  </a:lnTo>
                  <a:lnTo>
                    <a:pt x="1973" y="988"/>
                  </a:lnTo>
                  <a:lnTo>
                    <a:pt x="1971" y="1072"/>
                  </a:lnTo>
                  <a:lnTo>
                    <a:pt x="1959" y="1156"/>
                  </a:lnTo>
                  <a:lnTo>
                    <a:pt x="1942" y="1237"/>
                  </a:lnTo>
                  <a:lnTo>
                    <a:pt x="1918" y="1314"/>
                  </a:lnTo>
                  <a:lnTo>
                    <a:pt x="1888" y="1390"/>
                  </a:lnTo>
                  <a:lnTo>
                    <a:pt x="1852" y="1462"/>
                  </a:lnTo>
                  <a:lnTo>
                    <a:pt x="1810" y="1531"/>
                  </a:lnTo>
                  <a:lnTo>
                    <a:pt x="1764" y="1595"/>
                  </a:lnTo>
                  <a:lnTo>
                    <a:pt x="1711" y="1656"/>
                  </a:lnTo>
                  <a:lnTo>
                    <a:pt x="1655" y="1712"/>
                  </a:lnTo>
                  <a:lnTo>
                    <a:pt x="1594" y="1765"/>
                  </a:lnTo>
                  <a:lnTo>
                    <a:pt x="1530" y="1811"/>
                  </a:lnTo>
                  <a:lnTo>
                    <a:pt x="1461" y="1852"/>
                  </a:lnTo>
                  <a:lnTo>
                    <a:pt x="1389" y="1888"/>
                  </a:lnTo>
                  <a:lnTo>
                    <a:pt x="1314" y="1918"/>
                  </a:lnTo>
                  <a:lnTo>
                    <a:pt x="1235" y="1943"/>
                  </a:lnTo>
                  <a:lnTo>
                    <a:pt x="1155" y="1960"/>
                  </a:lnTo>
                  <a:lnTo>
                    <a:pt x="1071" y="1970"/>
                  </a:lnTo>
                  <a:lnTo>
                    <a:pt x="986" y="1974"/>
                  </a:lnTo>
                  <a:lnTo>
                    <a:pt x="902" y="1970"/>
                  </a:lnTo>
                  <a:lnTo>
                    <a:pt x="818" y="1960"/>
                  </a:lnTo>
                  <a:lnTo>
                    <a:pt x="737" y="1943"/>
                  </a:lnTo>
                  <a:lnTo>
                    <a:pt x="659" y="1918"/>
                  </a:lnTo>
                  <a:lnTo>
                    <a:pt x="584" y="1888"/>
                  </a:lnTo>
                  <a:lnTo>
                    <a:pt x="512" y="1852"/>
                  </a:lnTo>
                  <a:lnTo>
                    <a:pt x="443" y="1811"/>
                  </a:lnTo>
                  <a:lnTo>
                    <a:pt x="378" y="1765"/>
                  </a:lnTo>
                  <a:lnTo>
                    <a:pt x="317" y="1712"/>
                  </a:lnTo>
                  <a:lnTo>
                    <a:pt x="261" y="1656"/>
                  </a:lnTo>
                  <a:lnTo>
                    <a:pt x="209" y="1595"/>
                  </a:lnTo>
                  <a:lnTo>
                    <a:pt x="163" y="1531"/>
                  </a:lnTo>
                  <a:lnTo>
                    <a:pt x="120" y="1462"/>
                  </a:lnTo>
                  <a:lnTo>
                    <a:pt x="86" y="1390"/>
                  </a:lnTo>
                  <a:lnTo>
                    <a:pt x="54" y="1314"/>
                  </a:lnTo>
                  <a:lnTo>
                    <a:pt x="31" y="1237"/>
                  </a:lnTo>
                  <a:lnTo>
                    <a:pt x="13" y="1156"/>
                  </a:lnTo>
                  <a:lnTo>
                    <a:pt x="3" y="1072"/>
                  </a:lnTo>
                  <a:lnTo>
                    <a:pt x="0" y="988"/>
                  </a:lnTo>
                  <a:lnTo>
                    <a:pt x="3" y="902"/>
                  </a:lnTo>
                  <a:lnTo>
                    <a:pt x="13" y="820"/>
                  </a:lnTo>
                  <a:lnTo>
                    <a:pt x="31" y="739"/>
                  </a:lnTo>
                  <a:lnTo>
                    <a:pt x="54" y="660"/>
                  </a:lnTo>
                  <a:lnTo>
                    <a:pt x="86" y="585"/>
                  </a:lnTo>
                  <a:lnTo>
                    <a:pt x="120" y="513"/>
                  </a:lnTo>
                  <a:lnTo>
                    <a:pt x="163" y="445"/>
                  </a:lnTo>
                  <a:lnTo>
                    <a:pt x="209" y="380"/>
                  </a:lnTo>
                  <a:lnTo>
                    <a:pt x="261" y="319"/>
                  </a:lnTo>
                  <a:lnTo>
                    <a:pt x="317" y="262"/>
                  </a:lnTo>
                  <a:lnTo>
                    <a:pt x="378" y="211"/>
                  </a:lnTo>
                  <a:lnTo>
                    <a:pt x="443" y="163"/>
                  </a:lnTo>
                  <a:lnTo>
                    <a:pt x="512" y="122"/>
                  </a:lnTo>
                  <a:lnTo>
                    <a:pt x="584" y="86"/>
                  </a:lnTo>
                  <a:lnTo>
                    <a:pt x="659" y="56"/>
                  </a:lnTo>
                  <a:lnTo>
                    <a:pt x="737" y="33"/>
                  </a:lnTo>
                  <a:lnTo>
                    <a:pt x="818" y="15"/>
                  </a:lnTo>
                  <a:lnTo>
                    <a:pt x="902" y="4"/>
                  </a:lnTo>
                  <a:lnTo>
                    <a:pt x="9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62"/>
            <p:cNvSpPr>
              <a:spLocks/>
            </p:cNvSpPr>
            <p:nvPr/>
          </p:nvSpPr>
          <p:spPr bwMode="auto">
            <a:xfrm>
              <a:off x="1300" y="2699"/>
              <a:ext cx="230" cy="394"/>
            </a:xfrm>
            <a:custGeom>
              <a:avLst/>
              <a:gdLst>
                <a:gd name="T0" fmla="*/ 220 w 461"/>
                <a:gd name="T1" fmla="*/ 0 h 788"/>
                <a:gd name="T2" fmla="*/ 240 w 461"/>
                <a:gd name="T3" fmla="*/ 0 h 788"/>
                <a:gd name="T4" fmla="*/ 279 w 461"/>
                <a:gd name="T5" fmla="*/ 3 h 788"/>
                <a:gd name="T6" fmla="*/ 315 w 461"/>
                <a:gd name="T7" fmla="*/ 13 h 788"/>
                <a:gd name="T8" fmla="*/ 350 w 461"/>
                <a:gd name="T9" fmla="*/ 29 h 788"/>
                <a:gd name="T10" fmla="*/ 382 w 461"/>
                <a:gd name="T11" fmla="*/ 51 h 788"/>
                <a:gd name="T12" fmla="*/ 410 w 461"/>
                <a:gd name="T13" fmla="*/ 79 h 788"/>
                <a:gd name="T14" fmla="*/ 432 w 461"/>
                <a:gd name="T15" fmla="*/ 110 h 788"/>
                <a:gd name="T16" fmla="*/ 448 w 461"/>
                <a:gd name="T17" fmla="*/ 145 h 788"/>
                <a:gd name="T18" fmla="*/ 458 w 461"/>
                <a:gd name="T19" fmla="*/ 182 h 788"/>
                <a:gd name="T20" fmla="*/ 461 w 461"/>
                <a:gd name="T21" fmla="*/ 221 h 788"/>
                <a:gd name="T22" fmla="*/ 458 w 461"/>
                <a:gd name="T23" fmla="*/ 259 h 788"/>
                <a:gd name="T24" fmla="*/ 374 w 461"/>
                <a:gd name="T25" fmla="*/ 745 h 788"/>
                <a:gd name="T26" fmla="*/ 367 w 461"/>
                <a:gd name="T27" fmla="*/ 762 h 788"/>
                <a:gd name="T28" fmla="*/ 356 w 461"/>
                <a:gd name="T29" fmla="*/ 776 h 788"/>
                <a:gd name="T30" fmla="*/ 340 w 461"/>
                <a:gd name="T31" fmla="*/ 785 h 788"/>
                <a:gd name="T32" fmla="*/ 323 w 461"/>
                <a:gd name="T33" fmla="*/ 788 h 788"/>
                <a:gd name="T34" fmla="*/ 138 w 461"/>
                <a:gd name="T35" fmla="*/ 788 h 788"/>
                <a:gd name="T36" fmla="*/ 121 w 461"/>
                <a:gd name="T37" fmla="*/ 785 h 788"/>
                <a:gd name="T38" fmla="*/ 104 w 461"/>
                <a:gd name="T39" fmla="*/ 776 h 788"/>
                <a:gd name="T40" fmla="*/ 93 w 461"/>
                <a:gd name="T41" fmla="*/ 762 h 788"/>
                <a:gd name="T42" fmla="*/ 87 w 461"/>
                <a:gd name="T43" fmla="*/ 745 h 788"/>
                <a:gd name="T44" fmla="*/ 2 w 461"/>
                <a:gd name="T45" fmla="*/ 259 h 788"/>
                <a:gd name="T46" fmla="*/ 0 w 461"/>
                <a:gd name="T47" fmla="*/ 221 h 788"/>
                <a:gd name="T48" fmla="*/ 4 w 461"/>
                <a:gd name="T49" fmla="*/ 182 h 788"/>
                <a:gd name="T50" fmla="*/ 14 w 461"/>
                <a:gd name="T51" fmla="*/ 145 h 788"/>
                <a:gd name="T52" fmla="*/ 30 w 461"/>
                <a:gd name="T53" fmla="*/ 110 h 788"/>
                <a:gd name="T54" fmla="*/ 52 w 461"/>
                <a:gd name="T55" fmla="*/ 79 h 788"/>
                <a:gd name="T56" fmla="*/ 80 w 461"/>
                <a:gd name="T57" fmla="*/ 51 h 788"/>
                <a:gd name="T58" fmla="*/ 111 w 461"/>
                <a:gd name="T59" fmla="*/ 29 h 788"/>
                <a:gd name="T60" fmla="*/ 146 w 461"/>
                <a:gd name="T61" fmla="*/ 13 h 788"/>
                <a:gd name="T62" fmla="*/ 182 w 461"/>
                <a:gd name="T63" fmla="*/ 3 h 788"/>
                <a:gd name="T64" fmla="*/ 220 w 461"/>
                <a:gd name="T65" fmla="*/ 0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1" h="788">
                  <a:moveTo>
                    <a:pt x="220" y="0"/>
                  </a:moveTo>
                  <a:lnTo>
                    <a:pt x="240" y="0"/>
                  </a:lnTo>
                  <a:lnTo>
                    <a:pt x="279" y="3"/>
                  </a:lnTo>
                  <a:lnTo>
                    <a:pt x="315" y="13"/>
                  </a:lnTo>
                  <a:lnTo>
                    <a:pt x="350" y="29"/>
                  </a:lnTo>
                  <a:lnTo>
                    <a:pt x="382" y="51"/>
                  </a:lnTo>
                  <a:lnTo>
                    <a:pt x="410" y="79"/>
                  </a:lnTo>
                  <a:lnTo>
                    <a:pt x="432" y="110"/>
                  </a:lnTo>
                  <a:lnTo>
                    <a:pt x="448" y="145"/>
                  </a:lnTo>
                  <a:lnTo>
                    <a:pt x="458" y="182"/>
                  </a:lnTo>
                  <a:lnTo>
                    <a:pt x="461" y="221"/>
                  </a:lnTo>
                  <a:lnTo>
                    <a:pt x="458" y="259"/>
                  </a:lnTo>
                  <a:lnTo>
                    <a:pt x="374" y="745"/>
                  </a:lnTo>
                  <a:lnTo>
                    <a:pt x="367" y="762"/>
                  </a:lnTo>
                  <a:lnTo>
                    <a:pt x="356" y="776"/>
                  </a:lnTo>
                  <a:lnTo>
                    <a:pt x="340" y="785"/>
                  </a:lnTo>
                  <a:lnTo>
                    <a:pt x="323" y="788"/>
                  </a:lnTo>
                  <a:lnTo>
                    <a:pt x="138" y="788"/>
                  </a:lnTo>
                  <a:lnTo>
                    <a:pt x="121" y="785"/>
                  </a:lnTo>
                  <a:lnTo>
                    <a:pt x="104" y="776"/>
                  </a:lnTo>
                  <a:lnTo>
                    <a:pt x="93" y="762"/>
                  </a:lnTo>
                  <a:lnTo>
                    <a:pt x="87" y="745"/>
                  </a:lnTo>
                  <a:lnTo>
                    <a:pt x="2" y="259"/>
                  </a:lnTo>
                  <a:lnTo>
                    <a:pt x="0" y="221"/>
                  </a:lnTo>
                  <a:lnTo>
                    <a:pt x="4" y="182"/>
                  </a:lnTo>
                  <a:lnTo>
                    <a:pt x="14" y="145"/>
                  </a:lnTo>
                  <a:lnTo>
                    <a:pt x="30" y="110"/>
                  </a:lnTo>
                  <a:lnTo>
                    <a:pt x="52" y="79"/>
                  </a:lnTo>
                  <a:lnTo>
                    <a:pt x="80" y="51"/>
                  </a:lnTo>
                  <a:lnTo>
                    <a:pt x="111" y="29"/>
                  </a:lnTo>
                  <a:lnTo>
                    <a:pt x="146" y="13"/>
                  </a:lnTo>
                  <a:lnTo>
                    <a:pt x="182" y="3"/>
                  </a:lnTo>
                  <a:lnTo>
                    <a:pt x="2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563"/>
            <p:cNvSpPr>
              <a:spLocks/>
            </p:cNvSpPr>
            <p:nvPr/>
          </p:nvSpPr>
          <p:spPr bwMode="auto">
            <a:xfrm>
              <a:off x="1336" y="3124"/>
              <a:ext cx="159" cy="159"/>
            </a:xfrm>
            <a:custGeom>
              <a:avLst/>
              <a:gdLst>
                <a:gd name="T0" fmla="*/ 158 w 318"/>
                <a:gd name="T1" fmla="*/ 0 h 317"/>
                <a:gd name="T2" fmla="*/ 191 w 318"/>
                <a:gd name="T3" fmla="*/ 2 h 317"/>
                <a:gd name="T4" fmla="*/ 221 w 318"/>
                <a:gd name="T5" fmla="*/ 12 h 317"/>
                <a:gd name="T6" fmla="*/ 247 w 318"/>
                <a:gd name="T7" fmla="*/ 27 h 317"/>
                <a:gd name="T8" fmla="*/ 270 w 318"/>
                <a:gd name="T9" fmla="*/ 46 h 317"/>
                <a:gd name="T10" fmla="*/ 290 w 318"/>
                <a:gd name="T11" fmla="*/ 69 h 317"/>
                <a:gd name="T12" fmla="*/ 305 w 318"/>
                <a:gd name="T13" fmla="*/ 97 h 317"/>
                <a:gd name="T14" fmla="*/ 314 w 318"/>
                <a:gd name="T15" fmla="*/ 127 h 317"/>
                <a:gd name="T16" fmla="*/ 318 w 318"/>
                <a:gd name="T17" fmla="*/ 158 h 317"/>
                <a:gd name="T18" fmla="*/ 314 w 318"/>
                <a:gd name="T19" fmla="*/ 190 h 317"/>
                <a:gd name="T20" fmla="*/ 305 w 318"/>
                <a:gd name="T21" fmla="*/ 220 h 317"/>
                <a:gd name="T22" fmla="*/ 290 w 318"/>
                <a:gd name="T23" fmla="*/ 247 h 317"/>
                <a:gd name="T24" fmla="*/ 270 w 318"/>
                <a:gd name="T25" fmla="*/ 271 h 317"/>
                <a:gd name="T26" fmla="*/ 247 w 318"/>
                <a:gd name="T27" fmla="*/ 290 h 317"/>
                <a:gd name="T28" fmla="*/ 221 w 318"/>
                <a:gd name="T29" fmla="*/ 305 h 317"/>
                <a:gd name="T30" fmla="*/ 191 w 318"/>
                <a:gd name="T31" fmla="*/ 313 h 317"/>
                <a:gd name="T32" fmla="*/ 158 w 318"/>
                <a:gd name="T33" fmla="*/ 317 h 317"/>
                <a:gd name="T34" fmla="*/ 126 w 318"/>
                <a:gd name="T35" fmla="*/ 313 h 317"/>
                <a:gd name="T36" fmla="*/ 96 w 318"/>
                <a:gd name="T37" fmla="*/ 305 h 317"/>
                <a:gd name="T38" fmla="*/ 70 w 318"/>
                <a:gd name="T39" fmla="*/ 290 h 317"/>
                <a:gd name="T40" fmla="*/ 46 w 318"/>
                <a:gd name="T41" fmla="*/ 271 h 317"/>
                <a:gd name="T42" fmla="*/ 26 w 318"/>
                <a:gd name="T43" fmla="*/ 247 h 317"/>
                <a:gd name="T44" fmla="*/ 13 w 318"/>
                <a:gd name="T45" fmla="*/ 220 h 317"/>
                <a:gd name="T46" fmla="*/ 3 w 318"/>
                <a:gd name="T47" fmla="*/ 190 h 317"/>
                <a:gd name="T48" fmla="*/ 0 w 318"/>
                <a:gd name="T49" fmla="*/ 158 h 317"/>
                <a:gd name="T50" fmla="*/ 3 w 318"/>
                <a:gd name="T51" fmla="*/ 127 h 317"/>
                <a:gd name="T52" fmla="*/ 13 w 318"/>
                <a:gd name="T53" fmla="*/ 97 h 317"/>
                <a:gd name="T54" fmla="*/ 26 w 318"/>
                <a:gd name="T55" fmla="*/ 69 h 317"/>
                <a:gd name="T56" fmla="*/ 46 w 318"/>
                <a:gd name="T57" fmla="*/ 46 h 317"/>
                <a:gd name="T58" fmla="*/ 70 w 318"/>
                <a:gd name="T59" fmla="*/ 27 h 317"/>
                <a:gd name="T60" fmla="*/ 96 w 318"/>
                <a:gd name="T61" fmla="*/ 12 h 317"/>
                <a:gd name="T62" fmla="*/ 126 w 318"/>
                <a:gd name="T63" fmla="*/ 2 h 317"/>
                <a:gd name="T64" fmla="*/ 158 w 318"/>
                <a:gd name="T65"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8" h="317">
                  <a:moveTo>
                    <a:pt x="158" y="0"/>
                  </a:moveTo>
                  <a:lnTo>
                    <a:pt x="191" y="2"/>
                  </a:lnTo>
                  <a:lnTo>
                    <a:pt x="221" y="12"/>
                  </a:lnTo>
                  <a:lnTo>
                    <a:pt x="247" y="27"/>
                  </a:lnTo>
                  <a:lnTo>
                    <a:pt x="270" y="46"/>
                  </a:lnTo>
                  <a:lnTo>
                    <a:pt x="290" y="69"/>
                  </a:lnTo>
                  <a:lnTo>
                    <a:pt x="305" y="97"/>
                  </a:lnTo>
                  <a:lnTo>
                    <a:pt x="314" y="127"/>
                  </a:lnTo>
                  <a:lnTo>
                    <a:pt x="318" y="158"/>
                  </a:lnTo>
                  <a:lnTo>
                    <a:pt x="314" y="190"/>
                  </a:lnTo>
                  <a:lnTo>
                    <a:pt x="305" y="220"/>
                  </a:lnTo>
                  <a:lnTo>
                    <a:pt x="290" y="247"/>
                  </a:lnTo>
                  <a:lnTo>
                    <a:pt x="270" y="271"/>
                  </a:lnTo>
                  <a:lnTo>
                    <a:pt x="247" y="290"/>
                  </a:lnTo>
                  <a:lnTo>
                    <a:pt x="221" y="305"/>
                  </a:lnTo>
                  <a:lnTo>
                    <a:pt x="191" y="313"/>
                  </a:lnTo>
                  <a:lnTo>
                    <a:pt x="158" y="317"/>
                  </a:lnTo>
                  <a:lnTo>
                    <a:pt x="126" y="313"/>
                  </a:lnTo>
                  <a:lnTo>
                    <a:pt x="96" y="305"/>
                  </a:lnTo>
                  <a:lnTo>
                    <a:pt x="70" y="290"/>
                  </a:lnTo>
                  <a:lnTo>
                    <a:pt x="46" y="271"/>
                  </a:lnTo>
                  <a:lnTo>
                    <a:pt x="26" y="247"/>
                  </a:lnTo>
                  <a:lnTo>
                    <a:pt x="13" y="220"/>
                  </a:lnTo>
                  <a:lnTo>
                    <a:pt x="3" y="190"/>
                  </a:lnTo>
                  <a:lnTo>
                    <a:pt x="0" y="158"/>
                  </a:lnTo>
                  <a:lnTo>
                    <a:pt x="3" y="127"/>
                  </a:lnTo>
                  <a:lnTo>
                    <a:pt x="13" y="97"/>
                  </a:lnTo>
                  <a:lnTo>
                    <a:pt x="26" y="69"/>
                  </a:lnTo>
                  <a:lnTo>
                    <a:pt x="46" y="46"/>
                  </a:lnTo>
                  <a:lnTo>
                    <a:pt x="70" y="27"/>
                  </a:lnTo>
                  <a:lnTo>
                    <a:pt x="96" y="12"/>
                  </a:lnTo>
                  <a:lnTo>
                    <a:pt x="126" y="2"/>
                  </a:lnTo>
                  <a:lnTo>
                    <a:pt x="15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564"/>
            <p:cNvSpPr>
              <a:spLocks/>
            </p:cNvSpPr>
            <p:nvPr/>
          </p:nvSpPr>
          <p:spPr bwMode="auto">
            <a:xfrm>
              <a:off x="-128" y="2371"/>
              <a:ext cx="329" cy="1083"/>
            </a:xfrm>
            <a:custGeom>
              <a:avLst/>
              <a:gdLst>
                <a:gd name="T0" fmla="*/ 76 w 658"/>
                <a:gd name="T1" fmla="*/ 0 h 2165"/>
                <a:gd name="T2" fmla="*/ 581 w 658"/>
                <a:gd name="T3" fmla="*/ 0 h 2165"/>
                <a:gd name="T4" fmla="*/ 602 w 658"/>
                <a:gd name="T5" fmla="*/ 3 h 2165"/>
                <a:gd name="T6" fmla="*/ 620 w 658"/>
                <a:gd name="T7" fmla="*/ 10 h 2165"/>
                <a:gd name="T8" fmla="*/ 636 w 658"/>
                <a:gd name="T9" fmla="*/ 22 h 2165"/>
                <a:gd name="T10" fmla="*/ 647 w 658"/>
                <a:gd name="T11" fmla="*/ 37 h 2165"/>
                <a:gd name="T12" fmla="*/ 656 w 658"/>
                <a:gd name="T13" fmla="*/ 56 h 2165"/>
                <a:gd name="T14" fmla="*/ 658 w 658"/>
                <a:gd name="T15" fmla="*/ 76 h 2165"/>
                <a:gd name="T16" fmla="*/ 658 w 658"/>
                <a:gd name="T17" fmla="*/ 2089 h 2165"/>
                <a:gd name="T18" fmla="*/ 656 w 658"/>
                <a:gd name="T19" fmla="*/ 2109 h 2165"/>
                <a:gd name="T20" fmla="*/ 647 w 658"/>
                <a:gd name="T21" fmla="*/ 2128 h 2165"/>
                <a:gd name="T22" fmla="*/ 636 w 658"/>
                <a:gd name="T23" fmla="*/ 2143 h 2165"/>
                <a:gd name="T24" fmla="*/ 620 w 658"/>
                <a:gd name="T25" fmla="*/ 2155 h 2165"/>
                <a:gd name="T26" fmla="*/ 602 w 658"/>
                <a:gd name="T27" fmla="*/ 2163 h 2165"/>
                <a:gd name="T28" fmla="*/ 582 w 658"/>
                <a:gd name="T29" fmla="*/ 2165 h 2165"/>
                <a:gd name="T30" fmla="*/ 76 w 658"/>
                <a:gd name="T31" fmla="*/ 2165 h 2165"/>
                <a:gd name="T32" fmla="*/ 56 w 658"/>
                <a:gd name="T33" fmla="*/ 2163 h 2165"/>
                <a:gd name="T34" fmla="*/ 38 w 658"/>
                <a:gd name="T35" fmla="*/ 2155 h 2165"/>
                <a:gd name="T36" fmla="*/ 22 w 658"/>
                <a:gd name="T37" fmla="*/ 2143 h 2165"/>
                <a:gd name="T38" fmla="*/ 10 w 658"/>
                <a:gd name="T39" fmla="*/ 2128 h 2165"/>
                <a:gd name="T40" fmla="*/ 3 w 658"/>
                <a:gd name="T41" fmla="*/ 2109 h 2165"/>
                <a:gd name="T42" fmla="*/ 0 w 658"/>
                <a:gd name="T43" fmla="*/ 2089 h 2165"/>
                <a:gd name="T44" fmla="*/ 0 w 658"/>
                <a:gd name="T45" fmla="*/ 76 h 2165"/>
                <a:gd name="T46" fmla="*/ 3 w 658"/>
                <a:gd name="T47" fmla="*/ 56 h 2165"/>
                <a:gd name="T48" fmla="*/ 10 w 658"/>
                <a:gd name="T49" fmla="*/ 37 h 2165"/>
                <a:gd name="T50" fmla="*/ 22 w 658"/>
                <a:gd name="T51" fmla="*/ 22 h 2165"/>
                <a:gd name="T52" fmla="*/ 38 w 658"/>
                <a:gd name="T53" fmla="*/ 10 h 2165"/>
                <a:gd name="T54" fmla="*/ 56 w 658"/>
                <a:gd name="T55" fmla="*/ 3 h 2165"/>
                <a:gd name="T56" fmla="*/ 76 w 658"/>
                <a:gd name="T57" fmla="*/ 0 h 2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58" h="2165">
                  <a:moveTo>
                    <a:pt x="76" y="0"/>
                  </a:moveTo>
                  <a:lnTo>
                    <a:pt x="581" y="0"/>
                  </a:lnTo>
                  <a:lnTo>
                    <a:pt x="602" y="3"/>
                  </a:lnTo>
                  <a:lnTo>
                    <a:pt x="620" y="10"/>
                  </a:lnTo>
                  <a:lnTo>
                    <a:pt x="636" y="22"/>
                  </a:lnTo>
                  <a:lnTo>
                    <a:pt x="647" y="37"/>
                  </a:lnTo>
                  <a:lnTo>
                    <a:pt x="656" y="56"/>
                  </a:lnTo>
                  <a:lnTo>
                    <a:pt x="658" y="76"/>
                  </a:lnTo>
                  <a:lnTo>
                    <a:pt x="658" y="2089"/>
                  </a:lnTo>
                  <a:lnTo>
                    <a:pt x="656" y="2109"/>
                  </a:lnTo>
                  <a:lnTo>
                    <a:pt x="647" y="2128"/>
                  </a:lnTo>
                  <a:lnTo>
                    <a:pt x="636" y="2143"/>
                  </a:lnTo>
                  <a:lnTo>
                    <a:pt x="620" y="2155"/>
                  </a:lnTo>
                  <a:lnTo>
                    <a:pt x="602" y="2163"/>
                  </a:lnTo>
                  <a:lnTo>
                    <a:pt x="582" y="2165"/>
                  </a:lnTo>
                  <a:lnTo>
                    <a:pt x="76" y="2165"/>
                  </a:lnTo>
                  <a:lnTo>
                    <a:pt x="56" y="2163"/>
                  </a:lnTo>
                  <a:lnTo>
                    <a:pt x="38" y="2155"/>
                  </a:lnTo>
                  <a:lnTo>
                    <a:pt x="22" y="2143"/>
                  </a:lnTo>
                  <a:lnTo>
                    <a:pt x="10" y="2128"/>
                  </a:lnTo>
                  <a:lnTo>
                    <a:pt x="3" y="2109"/>
                  </a:lnTo>
                  <a:lnTo>
                    <a:pt x="0" y="2089"/>
                  </a:lnTo>
                  <a:lnTo>
                    <a:pt x="0" y="76"/>
                  </a:lnTo>
                  <a:lnTo>
                    <a:pt x="3" y="56"/>
                  </a:lnTo>
                  <a:lnTo>
                    <a:pt x="10" y="37"/>
                  </a:lnTo>
                  <a:lnTo>
                    <a:pt x="22" y="22"/>
                  </a:lnTo>
                  <a:lnTo>
                    <a:pt x="38" y="10"/>
                  </a:lnTo>
                  <a:lnTo>
                    <a:pt x="56" y="3"/>
                  </a:lnTo>
                  <a:lnTo>
                    <a:pt x="7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565"/>
            <p:cNvSpPr>
              <a:spLocks/>
            </p:cNvSpPr>
            <p:nvPr/>
          </p:nvSpPr>
          <p:spPr bwMode="auto">
            <a:xfrm>
              <a:off x="349" y="2218"/>
              <a:ext cx="329" cy="1236"/>
            </a:xfrm>
            <a:custGeom>
              <a:avLst/>
              <a:gdLst>
                <a:gd name="T0" fmla="*/ 76 w 658"/>
                <a:gd name="T1" fmla="*/ 0 h 2471"/>
                <a:gd name="T2" fmla="*/ 582 w 658"/>
                <a:gd name="T3" fmla="*/ 0 h 2471"/>
                <a:gd name="T4" fmla="*/ 602 w 658"/>
                <a:gd name="T5" fmla="*/ 2 h 2471"/>
                <a:gd name="T6" fmla="*/ 621 w 658"/>
                <a:gd name="T7" fmla="*/ 10 h 2471"/>
                <a:gd name="T8" fmla="*/ 636 w 658"/>
                <a:gd name="T9" fmla="*/ 22 h 2471"/>
                <a:gd name="T10" fmla="*/ 648 w 658"/>
                <a:gd name="T11" fmla="*/ 37 h 2471"/>
                <a:gd name="T12" fmla="*/ 656 w 658"/>
                <a:gd name="T13" fmla="*/ 56 h 2471"/>
                <a:gd name="T14" fmla="*/ 658 w 658"/>
                <a:gd name="T15" fmla="*/ 76 h 2471"/>
                <a:gd name="T16" fmla="*/ 658 w 658"/>
                <a:gd name="T17" fmla="*/ 2395 h 2471"/>
                <a:gd name="T18" fmla="*/ 656 w 658"/>
                <a:gd name="T19" fmla="*/ 2415 h 2471"/>
                <a:gd name="T20" fmla="*/ 648 w 658"/>
                <a:gd name="T21" fmla="*/ 2434 h 2471"/>
                <a:gd name="T22" fmla="*/ 636 w 658"/>
                <a:gd name="T23" fmla="*/ 2449 h 2471"/>
                <a:gd name="T24" fmla="*/ 621 w 658"/>
                <a:gd name="T25" fmla="*/ 2461 h 2471"/>
                <a:gd name="T26" fmla="*/ 602 w 658"/>
                <a:gd name="T27" fmla="*/ 2469 h 2471"/>
                <a:gd name="T28" fmla="*/ 582 w 658"/>
                <a:gd name="T29" fmla="*/ 2471 h 2471"/>
                <a:gd name="T30" fmla="*/ 76 w 658"/>
                <a:gd name="T31" fmla="*/ 2471 h 2471"/>
                <a:gd name="T32" fmla="*/ 57 w 658"/>
                <a:gd name="T33" fmla="*/ 2469 h 2471"/>
                <a:gd name="T34" fmla="*/ 38 w 658"/>
                <a:gd name="T35" fmla="*/ 2461 h 2471"/>
                <a:gd name="T36" fmla="*/ 23 w 658"/>
                <a:gd name="T37" fmla="*/ 2449 h 2471"/>
                <a:gd name="T38" fmla="*/ 10 w 658"/>
                <a:gd name="T39" fmla="*/ 2434 h 2471"/>
                <a:gd name="T40" fmla="*/ 3 w 658"/>
                <a:gd name="T41" fmla="*/ 2415 h 2471"/>
                <a:gd name="T42" fmla="*/ 0 w 658"/>
                <a:gd name="T43" fmla="*/ 2395 h 2471"/>
                <a:gd name="T44" fmla="*/ 0 w 658"/>
                <a:gd name="T45" fmla="*/ 76 h 2471"/>
                <a:gd name="T46" fmla="*/ 3 w 658"/>
                <a:gd name="T47" fmla="*/ 56 h 2471"/>
                <a:gd name="T48" fmla="*/ 10 w 658"/>
                <a:gd name="T49" fmla="*/ 37 h 2471"/>
                <a:gd name="T50" fmla="*/ 23 w 658"/>
                <a:gd name="T51" fmla="*/ 22 h 2471"/>
                <a:gd name="T52" fmla="*/ 38 w 658"/>
                <a:gd name="T53" fmla="*/ 10 h 2471"/>
                <a:gd name="T54" fmla="*/ 57 w 658"/>
                <a:gd name="T55" fmla="*/ 2 h 2471"/>
                <a:gd name="T56" fmla="*/ 76 w 658"/>
                <a:gd name="T57" fmla="*/ 0 h 2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58" h="2471">
                  <a:moveTo>
                    <a:pt x="76" y="0"/>
                  </a:moveTo>
                  <a:lnTo>
                    <a:pt x="582" y="0"/>
                  </a:lnTo>
                  <a:lnTo>
                    <a:pt x="602" y="2"/>
                  </a:lnTo>
                  <a:lnTo>
                    <a:pt x="621" y="10"/>
                  </a:lnTo>
                  <a:lnTo>
                    <a:pt x="636" y="22"/>
                  </a:lnTo>
                  <a:lnTo>
                    <a:pt x="648" y="37"/>
                  </a:lnTo>
                  <a:lnTo>
                    <a:pt x="656" y="56"/>
                  </a:lnTo>
                  <a:lnTo>
                    <a:pt x="658" y="76"/>
                  </a:lnTo>
                  <a:lnTo>
                    <a:pt x="658" y="2395"/>
                  </a:lnTo>
                  <a:lnTo>
                    <a:pt x="656" y="2415"/>
                  </a:lnTo>
                  <a:lnTo>
                    <a:pt x="648" y="2434"/>
                  </a:lnTo>
                  <a:lnTo>
                    <a:pt x="636" y="2449"/>
                  </a:lnTo>
                  <a:lnTo>
                    <a:pt x="621" y="2461"/>
                  </a:lnTo>
                  <a:lnTo>
                    <a:pt x="602" y="2469"/>
                  </a:lnTo>
                  <a:lnTo>
                    <a:pt x="582" y="2471"/>
                  </a:lnTo>
                  <a:lnTo>
                    <a:pt x="76" y="2471"/>
                  </a:lnTo>
                  <a:lnTo>
                    <a:pt x="57" y="2469"/>
                  </a:lnTo>
                  <a:lnTo>
                    <a:pt x="38" y="2461"/>
                  </a:lnTo>
                  <a:lnTo>
                    <a:pt x="23" y="2449"/>
                  </a:lnTo>
                  <a:lnTo>
                    <a:pt x="10" y="2434"/>
                  </a:lnTo>
                  <a:lnTo>
                    <a:pt x="3" y="2415"/>
                  </a:lnTo>
                  <a:lnTo>
                    <a:pt x="0" y="2395"/>
                  </a:lnTo>
                  <a:lnTo>
                    <a:pt x="0" y="76"/>
                  </a:lnTo>
                  <a:lnTo>
                    <a:pt x="3" y="56"/>
                  </a:lnTo>
                  <a:lnTo>
                    <a:pt x="10" y="37"/>
                  </a:lnTo>
                  <a:lnTo>
                    <a:pt x="23" y="22"/>
                  </a:lnTo>
                  <a:lnTo>
                    <a:pt x="38" y="10"/>
                  </a:lnTo>
                  <a:lnTo>
                    <a:pt x="57" y="2"/>
                  </a:lnTo>
                  <a:lnTo>
                    <a:pt x="7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0" name="Group 568"/>
          <p:cNvGrpSpPr>
            <a:grpSpLocks noChangeAspect="1"/>
          </p:cNvGrpSpPr>
          <p:nvPr/>
        </p:nvGrpSpPr>
        <p:grpSpPr bwMode="auto">
          <a:xfrm>
            <a:off x="1112388" y="1895460"/>
            <a:ext cx="304578" cy="288858"/>
            <a:chOff x="544" y="2135"/>
            <a:chExt cx="2054" cy="1948"/>
          </a:xfrm>
          <a:solidFill>
            <a:schemeClr val="bg1"/>
          </a:solidFill>
        </p:grpSpPr>
        <p:sp>
          <p:nvSpPr>
            <p:cNvPr id="61" name="Freeform 570"/>
            <p:cNvSpPr>
              <a:spLocks noEditPoints="1"/>
            </p:cNvSpPr>
            <p:nvPr/>
          </p:nvSpPr>
          <p:spPr bwMode="auto">
            <a:xfrm>
              <a:off x="544" y="2470"/>
              <a:ext cx="1864" cy="1613"/>
            </a:xfrm>
            <a:custGeom>
              <a:avLst/>
              <a:gdLst>
                <a:gd name="T0" fmla="*/ 1340 w 3727"/>
                <a:gd name="T1" fmla="*/ 2819 h 3227"/>
                <a:gd name="T2" fmla="*/ 1277 w 3727"/>
                <a:gd name="T3" fmla="*/ 2843 h 3227"/>
                <a:gd name="T4" fmla="*/ 1227 w 3727"/>
                <a:gd name="T5" fmla="*/ 2885 h 3227"/>
                <a:gd name="T6" fmla="*/ 1193 w 3727"/>
                <a:gd name="T7" fmla="*/ 2943 h 3227"/>
                <a:gd name="T8" fmla="*/ 1181 w 3727"/>
                <a:gd name="T9" fmla="*/ 3010 h 3227"/>
                <a:gd name="T10" fmla="*/ 2545 w 3727"/>
                <a:gd name="T11" fmla="*/ 3021 h 3227"/>
                <a:gd name="T12" fmla="*/ 2542 w 3727"/>
                <a:gd name="T13" fmla="*/ 2975 h 3227"/>
                <a:gd name="T14" fmla="*/ 2519 w 3727"/>
                <a:gd name="T15" fmla="*/ 2913 h 3227"/>
                <a:gd name="T16" fmla="*/ 2476 w 3727"/>
                <a:gd name="T17" fmla="*/ 2861 h 3227"/>
                <a:gd name="T18" fmla="*/ 2419 w 3727"/>
                <a:gd name="T19" fmla="*/ 2829 h 3227"/>
                <a:gd name="T20" fmla="*/ 2352 w 3727"/>
                <a:gd name="T21" fmla="*/ 2817 h 3227"/>
                <a:gd name="T22" fmla="*/ 320 w 3727"/>
                <a:gd name="T23" fmla="*/ 0 h 3227"/>
                <a:gd name="T24" fmla="*/ 1931 w 3727"/>
                <a:gd name="T25" fmla="*/ 275 h 3227"/>
                <a:gd name="T26" fmla="*/ 302 w 3727"/>
                <a:gd name="T27" fmla="*/ 278 h 3227"/>
                <a:gd name="T28" fmla="*/ 278 w 3727"/>
                <a:gd name="T29" fmla="*/ 303 h 3227"/>
                <a:gd name="T30" fmla="*/ 275 w 3727"/>
                <a:gd name="T31" fmla="*/ 2126 h 3227"/>
                <a:gd name="T32" fmla="*/ 288 w 3727"/>
                <a:gd name="T33" fmla="*/ 2157 h 3227"/>
                <a:gd name="T34" fmla="*/ 320 w 3727"/>
                <a:gd name="T35" fmla="*/ 2171 h 3227"/>
                <a:gd name="T36" fmla="*/ 3425 w 3727"/>
                <a:gd name="T37" fmla="*/ 2167 h 3227"/>
                <a:gd name="T38" fmla="*/ 3448 w 3727"/>
                <a:gd name="T39" fmla="*/ 2143 h 3227"/>
                <a:gd name="T40" fmla="*/ 3452 w 3727"/>
                <a:gd name="T41" fmla="*/ 1318 h 3227"/>
                <a:gd name="T42" fmla="*/ 3727 w 3727"/>
                <a:gd name="T43" fmla="*/ 2126 h 3227"/>
                <a:gd name="T44" fmla="*/ 3714 w 3727"/>
                <a:gd name="T45" fmla="*/ 2218 h 3227"/>
                <a:gd name="T46" fmla="*/ 3675 w 3727"/>
                <a:gd name="T47" fmla="*/ 2299 h 3227"/>
                <a:gd name="T48" fmla="*/ 3616 w 3727"/>
                <a:gd name="T49" fmla="*/ 2367 h 3227"/>
                <a:gd name="T50" fmla="*/ 3542 w 3727"/>
                <a:gd name="T51" fmla="*/ 2416 h 3227"/>
                <a:gd name="T52" fmla="*/ 3454 w 3727"/>
                <a:gd name="T53" fmla="*/ 2443 h 3227"/>
                <a:gd name="T54" fmla="*/ 2394 w 3727"/>
                <a:gd name="T55" fmla="*/ 2445 h 3227"/>
                <a:gd name="T56" fmla="*/ 2448 w 3727"/>
                <a:gd name="T57" fmla="*/ 2623 h 3227"/>
                <a:gd name="T58" fmla="*/ 2546 w 3727"/>
                <a:gd name="T59" fmla="*/ 2662 h 3227"/>
                <a:gd name="T60" fmla="*/ 2630 w 3727"/>
                <a:gd name="T61" fmla="*/ 2724 h 3227"/>
                <a:gd name="T62" fmla="*/ 2694 w 3727"/>
                <a:gd name="T63" fmla="*/ 2805 h 3227"/>
                <a:gd name="T64" fmla="*/ 2737 w 3727"/>
                <a:gd name="T65" fmla="*/ 2901 h 3227"/>
                <a:gd name="T66" fmla="*/ 2752 w 3727"/>
                <a:gd name="T67" fmla="*/ 3010 h 3227"/>
                <a:gd name="T68" fmla="*/ 2748 w 3727"/>
                <a:gd name="T69" fmla="*/ 3152 h 3227"/>
                <a:gd name="T70" fmla="*/ 2722 w 3727"/>
                <a:gd name="T71" fmla="*/ 3197 h 3227"/>
                <a:gd name="T72" fmla="*/ 2676 w 3727"/>
                <a:gd name="T73" fmla="*/ 3224 h 3227"/>
                <a:gd name="T74" fmla="*/ 1079 w 3727"/>
                <a:gd name="T75" fmla="*/ 3227 h 3227"/>
                <a:gd name="T76" fmla="*/ 1026 w 3727"/>
                <a:gd name="T77" fmla="*/ 3213 h 3227"/>
                <a:gd name="T78" fmla="*/ 989 w 3727"/>
                <a:gd name="T79" fmla="*/ 3177 h 3227"/>
                <a:gd name="T80" fmla="*/ 975 w 3727"/>
                <a:gd name="T81" fmla="*/ 3125 h 3227"/>
                <a:gd name="T82" fmla="*/ 979 w 3727"/>
                <a:gd name="T83" fmla="*/ 2955 h 3227"/>
                <a:gd name="T84" fmla="*/ 1008 w 3727"/>
                <a:gd name="T85" fmla="*/ 2852 h 3227"/>
                <a:gd name="T86" fmla="*/ 1062 w 3727"/>
                <a:gd name="T87" fmla="*/ 2763 h 3227"/>
                <a:gd name="T88" fmla="*/ 1137 w 3727"/>
                <a:gd name="T89" fmla="*/ 2691 h 3227"/>
                <a:gd name="T90" fmla="*/ 1228 w 3727"/>
                <a:gd name="T91" fmla="*/ 2640 h 3227"/>
                <a:gd name="T92" fmla="*/ 1333 w 3727"/>
                <a:gd name="T93" fmla="*/ 2615 h 3227"/>
                <a:gd name="T94" fmla="*/ 320 w 3727"/>
                <a:gd name="T95" fmla="*/ 2445 h 3227"/>
                <a:gd name="T96" fmla="*/ 228 w 3727"/>
                <a:gd name="T97" fmla="*/ 2433 h 3227"/>
                <a:gd name="T98" fmla="*/ 146 w 3727"/>
                <a:gd name="T99" fmla="*/ 2394 h 3227"/>
                <a:gd name="T100" fmla="*/ 78 w 3727"/>
                <a:gd name="T101" fmla="*/ 2335 h 3227"/>
                <a:gd name="T102" fmla="*/ 30 w 3727"/>
                <a:gd name="T103" fmla="*/ 2261 h 3227"/>
                <a:gd name="T104" fmla="*/ 3 w 3727"/>
                <a:gd name="T105" fmla="*/ 2173 h 3227"/>
                <a:gd name="T106" fmla="*/ 0 w 3727"/>
                <a:gd name="T107" fmla="*/ 321 h 3227"/>
                <a:gd name="T108" fmla="*/ 13 w 3727"/>
                <a:gd name="T109" fmla="*/ 228 h 3227"/>
                <a:gd name="T110" fmla="*/ 51 w 3727"/>
                <a:gd name="T111" fmla="*/ 146 h 3227"/>
                <a:gd name="T112" fmla="*/ 109 w 3727"/>
                <a:gd name="T113" fmla="*/ 79 h 3227"/>
                <a:gd name="T114" fmla="*/ 185 w 3727"/>
                <a:gd name="T115" fmla="*/ 30 h 3227"/>
                <a:gd name="T116" fmla="*/ 273 w 3727"/>
                <a:gd name="T117" fmla="*/ 4 h 3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27" h="3227">
                  <a:moveTo>
                    <a:pt x="1375" y="2817"/>
                  </a:moveTo>
                  <a:lnTo>
                    <a:pt x="1340" y="2819"/>
                  </a:lnTo>
                  <a:lnTo>
                    <a:pt x="1307" y="2829"/>
                  </a:lnTo>
                  <a:lnTo>
                    <a:pt x="1277" y="2843"/>
                  </a:lnTo>
                  <a:lnTo>
                    <a:pt x="1251" y="2861"/>
                  </a:lnTo>
                  <a:lnTo>
                    <a:pt x="1227" y="2885"/>
                  </a:lnTo>
                  <a:lnTo>
                    <a:pt x="1208" y="2913"/>
                  </a:lnTo>
                  <a:lnTo>
                    <a:pt x="1193" y="2943"/>
                  </a:lnTo>
                  <a:lnTo>
                    <a:pt x="1185" y="2975"/>
                  </a:lnTo>
                  <a:lnTo>
                    <a:pt x="1181" y="3010"/>
                  </a:lnTo>
                  <a:lnTo>
                    <a:pt x="1181" y="3021"/>
                  </a:lnTo>
                  <a:lnTo>
                    <a:pt x="2545" y="3021"/>
                  </a:lnTo>
                  <a:lnTo>
                    <a:pt x="2545" y="3010"/>
                  </a:lnTo>
                  <a:lnTo>
                    <a:pt x="2542" y="2975"/>
                  </a:lnTo>
                  <a:lnTo>
                    <a:pt x="2534" y="2943"/>
                  </a:lnTo>
                  <a:lnTo>
                    <a:pt x="2519" y="2913"/>
                  </a:lnTo>
                  <a:lnTo>
                    <a:pt x="2500" y="2885"/>
                  </a:lnTo>
                  <a:lnTo>
                    <a:pt x="2476" y="2861"/>
                  </a:lnTo>
                  <a:lnTo>
                    <a:pt x="2450" y="2843"/>
                  </a:lnTo>
                  <a:lnTo>
                    <a:pt x="2419" y="2829"/>
                  </a:lnTo>
                  <a:lnTo>
                    <a:pt x="2387" y="2819"/>
                  </a:lnTo>
                  <a:lnTo>
                    <a:pt x="2352" y="2817"/>
                  </a:lnTo>
                  <a:lnTo>
                    <a:pt x="1375" y="2817"/>
                  </a:lnTo>
                  <a:close/>
                  <a:moveTo>
                    <a:pt x="320" y="0"/>
                  </a:moveTo>
                  <a:lnTo>
                    <a:pt x="1931" y="0"/>
                  </a:lnTo>
                  <a:lnTo>
                    <a:pt x="1931" y="275"/>
                  </a:lnTo>
                  <a:lnTo>
                    <a:pt x="320" y="275"/>
                  </a:lnTo>
                  <a:lnTo>
                    <a:pt x="302" y="278"/>
                  </a:lnTo>
                  <a:lnTo>
                    <a:pt x="288" y="288"/>
                  </a:lnTo>
                  <a:lnTo>
                    <a:pt x="278" y="303"/>
                  </a:lnTo>
                  <a:lnTo>
                    <a:pt x="275" y="321"/>
                  </a:lnTo>
                  <a:lnTo>
                    <a:pt x="275" y="2126"/>
                  </a:lnTo>
                  <a:lnTo>
                    <a:pt x="278" y="2143"/>
                  </a:lnTo>
                  <a:lnTo>
                    <a:pt x="288" y="2157"/>
                  </a:lnTo>
                  <a:lnTo>
                    <a:pt x="302" y="2167"/>
                  </a:lnTo>
                  <a:lnTo>
                    <a:pt x="320" y="2171"/>
                  </a:lnTo>
                  <a:lnTo>
                    <a:pt x="3407" y="2171"/>
                  </a:lnTo>
                  <a:lnTo>
                    <a:pt x="3425" y="2167"/>
                  </a:lnTo>
                  <a:lnTo>
                    <a:pt x="3439" y="2157"/>
                  </a:lnTo>
                  <a:lnTo>
                    <a:pt x="3448" y="2143"/>
                  </a:lnTo>
                  <a:lnTo>
                    <a:pt x="3452" y="2126"/>
                  </a:lnTo>
                  <a:lnTo>
                    <a:pt x="3452" y="1318"/>
                  </a:lnTo>
                  <a:lnTo>
                    <a:pt x="3727" y="1318"/>
                  </a:lnTo>
                  <a:lnTo>
                    <a:pt x="3727" y="2126"/>
                  </a:lnTo>
                  <a:lnTo>
                    <a:pt x="3724" y="2173"/>
                  </a:lnTo>
                  <a:lnTo>
                    <a:pt x="3714" y="2218"/>
                  </a:lnTo>
                  <a:lnTo>
                    <a:pt x="3697" y="2261"/>
                  </a:lnTo>
                  <a:lnTo>
                    <a:pt x="3675" y="2299"/>
                  </a:lnTo>
                  <a:lnTo>
                    <a:pt x="3649" y="2335"/>
                  </a:lnTo>
                  <a:lnTo>
                    <a:pt x="3616" y="2367"/>
                  </a:lnTo>
                  <a:lnTo>
                    <a:pt x="3582" y="2394"/>
                  </a:lnTo>
                  <a:lnTo>
                    <a:pt x="3542" y="2416"/>
                  </a:lnTo>
                  <a:lnTo>
                    <a:pt x="3499" y="2433"/>
                  </a:lnTo>
                  <a:lnTo>
                    <a:pt x="3454" y="2443"/>
                  </a:lnTo>
                  <a:lnTo>
                    <a:pt x="3407" y="2445"/>
                  </a:lnTo>
                  <a:lnTo>
                    <a:pt x="2394" y="2445"/>
                  </a:lnTo>
                  <a:lnTo>
                    <a:pt x="2394" y="2615"/>
                  </a:lnTo>
                  <a:lnTo>
                    <a:pt x="2448" y="2623"/>
                  </a:lnTo>
                  <a:lnTo>
                    <a:pt x="2498" y="2640"/>
                  </a:lnTo>
                  <a:lnTo>
                    <a:pt x="2546" y="2662"/>
                  </a:lnTo>
                  <a:lnTo>
                    <a:pt x="2590" y="2691"/>
                  </a:lnTo>
                  <a:lnTo>
                    <a:pt x="2630" y="2724"/>
                  </a:lnTo>
                  <a:lnTo>
                    <a:pt x="2665" y="2763"/>
                  </a:lnTo>
                  <a:lnTo>
                    <a:pt x="2694" y="2805"/>
                  </a:lnTo>
                  <a:lnTo>
                    <a:pt x="2718" y="2852"/>
                  </a:lnTo>
                  <a:lnTo>
                    <a:pt x="2737" y="2901"/>
                  </a:lnTo>
                  <a:lnTo>
                    <a:pt x="2748" y="2955"/>
                  </a:lnTo>
                  <a:lnTo>
                    <a:pt x="2752" y="3010"/>
                  </a:lnTo>
                  <a:lnTo>
                    <a:pt x="2752" y="3125"/>
                  </a:lnTo>
                  <a:lnTo>
                    <a:pt x="2748" y="3152"/>
                  </a:lnTo>
                  <a:lnTo>
                    <a:pt x="2737" y="3177"/>
                  </a:lnTo>
                  <a:lnTo>
                    <a:pt x="2722" y="3197"/>
                  </a:lnTo>
                  <a:lnTo>
                    <a:pt x="2701" y="3213"/>
                  </a:lnTo>
                  <a:lnTo>
                    <a:pt x="2676" y="3224"/>
                  </a:lnTo>
                  <a:lnTo>
                    <a:pt x="2648" y="3227"/>
                  </a:lnTo>
                  <a:lnTo>
                    <a:pt x="1079" y="3227"/>
                  </a:lnTo>
                  <a:lnTo>
                    <a:pt x="1051" y="3224"/>
                  </a:lnTo>
                  <a:lnTo>
                    <a:pt x="1026" y="3213"/>
                  </a:lnTo>
                  <a:lnTo>
                    <a:pt x="1005" y="3197"/>
                  </a:lnTo>
                  <a:lnTo>
                    <a:pt x="989" y="3177"/>
                  </a:lnTo>
                  <a:lnTo>
                    <a:pt x="979" y="3152"/>
                  </a:lnTo>
                  <a:lnTo>
                    <a:pt x="975" y="3125"/>
                  </a:lnTo>
                  <a:lnTo>
                    <a:pt x="975" y="3010"/>
                  </a:lnTo>
                  <a:lnTo>
                    <a:pt x="979" y="2955"/>
                  </a:lnTo>
                  <a:lnTo>
                    <a:pt x="990" y="2901"/>
                  </a:lnTo>
                  <a:lnTo>
                    <a:pt x="1008" y="2852"/>
                  </a:lnTo>
                  <a:lnTo>
                    <a:pt x="1033" y="2805"/>
                  </a:lnTo>
                  <a:lnTo>
                    <a:pt x="1062" y="2763"/>
                  </a:lnTo>
                  <a:lnTo>
                    <a:pt x="1097" y="2724"/>
                  </a:lnTo>
                  <a:lnTo>
                    <a:pt x="1137" y="2691"/>
                  </a:lnTo>
                  <a:lnTo>
                    <a:pt x="1181" y="2662"/>
                  </a:lnTo>
                  <a:lnTo>
                    <a:pt x="1228" y="2640"/>
                  </a:lnTo>
                  <a:lnTo>
                    <a:pt x="1279" y="2623"/>
                  </a:lnTo>
                  <a:lnTo>
                    <a:pt x="1333" y="2615"/>
                  </a:lnTo>
                  <a:lnTo>
                    <a:pt x="1333" y="2445"/>
                  </a:lnTo>
                  <a:lnTo>
                    <a:pt x="320" y="2445"/>
                  </a:lnTo>
                  <a:lnTo>
                    <a:pt x="273" y="2443"/>
                  </a:lnTo>
                  <a:lnTo>
                    <a:pt x="228" y="2433"/>
                  </a:lnTo>
                  <a:lnTo>
                    <a:pt x="185" y="2416"/>
                  </a:lnTo>
                  <a:lnTo>
                    <a:pt x="146" y="2394"/>
                  </a:lnTo>
                  <a:lnTo>
                    <a:pt x="109" y="2367"/>
                  </a:lnTo>
                  <a:lnTo>
                    <a:pt x="78" y="2335"/>
                  </a:lnTo>
                  <a:lnTo>
                    <a:pt x="51" y="2299"/>
                  </a:lnTo>
                  <a:lnTo>
                    <a:pt x="30" y="2261"/>
                  </a:lnTo>
                  <a:lnTo>
                    <a:pt x="13" y="2218"/>
                  </a:lnTo>
                  <a:lnTo>
                    <a:pt x="3" y="2173"/>
                  </a:lnTo>
                  <a:lnTo>
                    <a:pt x="0" y="2126"/>
                  </a:lnTo>
                  <a:lnTo>
                    <a:pt x="0" y="321"/>
                  </a:lnTo>
                  <a:lnTo>
                    <a:pt x="3" y="273"/>
                  </a:lnTo>
                  <a:lnTo>
                    <a:pt x="13" y="228"/>
                  </a:lnTo>
                  <a:lnTo>
                    <a:pt x="30" y="185"/>
                  </a:lnTo>
                  <a:lnTo>
                    <a:pt x="51" y="146"/>
                  </a:lnTo>
                  <a:lnTo>
                    <a:pt x="78" y="110"/>
                  </a:lnTo>
                  <a:lnTo>
                    <a:pt x="109" y="79"/>
                  </a:lnTo>
                  <a:lnTo>
                    <a:pt x="146" y="51"/>
                  </a:lnTo>
                  <a:lnTo>
                    <a:pt x="185" y="30"/>
                  </a:lnTo>
                  <a:lnTo>
                    <a:pt x="228" y="14"/>
                  </a:lnTo>
                  <a:lnTo>
                    <a:pt x="273" y="4"/>
                  </a:lnTo>
                  <a:lnTo>
                    <a:pt x="3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571"/>
            <p:cNvSpPr>
              <a:spLocks/>
            </p:cNvSpPr>
            <p:nvPr/>
          </p:nvSpPr>
          <p:spPr bwMode="auto">
            <a:xfrm>
              <a:off x="1741" y="2135"/>
              <a:ext cx="857" cy="321"/>
            </a:xfrm>
            <a:custGeom>
              <a:avLst/>
              <a:gdLst>
                <a:gd name="T0" fmla="*/ 125 w 1713"/>
                <a:gd name="T1" fmla="*/ 0 h 642"/>
                <a:gd name="T2" fmla="*/ 1612 w 1713"/>
                <a:gd name="T3" fmla="*/ 0 h 642"/>
                <a:gd name="T4" fmla="*/ 1635 w 1713"/>
                <a:gd name="T5" fmla="*/ 2 h 642"/>
                <a:gd name="T6" fmla="*/ 1656 w 1713"/>
                <a:gd name="T7" fmla="*/ 8 h 642"/>
                <a:gd name="T8" fmla="*/ 1674 w 1713"/>
                <a:gd name="T9" fmla="*/ 21 h 642"/>
                <a:gd name="T10" fmla="*/ 1689 w 1713"/>
                <a:gd name="T11" fmla="*/ 36 h 642"/>
                <a:gd name="T12" fmla="*/ 1702 w 1713"/>
                <a:gd name="T13" fmla="*/ 55 h 642"/>
                <a:gd name="T14" fmla="*/ 1709 w 1713"/>
                <a:gd name="T15" fmla="*/ 76 h 642"/>
                <a:gd name="T16" fmla="*/ 1713 w 1713"/>
                <a:gd name="T17" fmla="*/ 97 h 642"/>
                <a:gd name="T18" fmla="*/ 1711 w 1713"/>
                <a:gd name="T19" fmla="*/ 119 h 642"/>
                <a:gd name="T20" fmla="*/ 1610 w 1713"/>
                <a:gd name="T21" fmla="*/ 642 h 642"/>
                <a:gd name="T22" fmla="*/ 1582 w 1713"/>
                <a:gd name="T23" fmla="*/ 608 h 642"/>
                <a:gd name="T24" fmla="*/ 1551 w 1713"/>
                <a:gd name="T25" fmla="*/ 579 h 642"/>
                <a:gd name="T26" fmla="*/ 1516 w 1713"/>
                <a:gd name="T27" fmla="*/ 555 h 642"/>
                <a:gd name="T28" fmla="*/ 1479 w 1713"/>
                <a:gd name="T29" fmla="*/ 533 h 642"/>
                <a:gd name="T30" fmla="*/ 1438 w 1713"/>
                <a:gd name="T31" fmla="*/ 518 h 642"/>
                <a:gd name="T32" fmla="*/ 1395 w 1713"/>
                <a:gd name="T33" fmla="*/ 510 h 642"/>
                <a:gd name="T34" fmla="*/ 1349 w 1713"/>
                <a:gd name="T35" fmla="*/ 506 h 642"/>
                <a:gd name="T36" fmla="*/ 648 w 1713"/>
                <a:gd name="T37" fmla="*/ 506 h 642"/>
                <a:gd name="T38" fmla="*/ 637 w 1713"/>
                <a:gd name="T39" fmla="*/ 462 h 642"/>
                <a:gd name="T40" fmla="*/ 620 w 1713"/>
                <a:gd name="T41" fmla="*/ 420 h 642"/>
                <a:gd name="T42" fmla="*/ 599 w 1713"/>
                <a:gd name="T43" fmla="*/ 381 h 642"/>
                <a:gd name="T44" fmla="*/ 572 w 1713"/>
                <a:gd name="T45" fmla="*/ 346 h 642"/>
                <a:gd name="T46" fmla="*/ 541 w 1713"/>
                <a:gd name="T47" fmla="*/ 315 h 642"/>
                <a:gd name="T48" fmla="*/ 505 w 1713"/>
                <a:gd name="T49" fmla="*/ 289 h 642"/>
                <a:gd name="T50" fmla="*/ 466 w 1713"/>
                <a:gd name="T51" fmla="*/ 267 h 642"/>
                <a:gd name="T52" fmla="*/ 424 w 1713"/>
                <a:gd name="T53" fmla="*/ 252 h 642"/>
                <a:gd name="T54" fmla="*/ 379 w 1713"/>
                <a:gd name="T55" fmla="*/ 242 h 642"/>
                <a:gd name="T56" fmla="*/ 333 w 1713"/>
                <a:gd name="T57" fmla="*/ 238 h 642"/>
                <a:gd name="T58" fmla="*/ 0 w 1713"/>
                <a:gd name="T59" fmla="*/ 238 h 642"/>
                <a:gd name="T60" fmla="*/ 26 w 1713"/>
                <a:gd name="T61" fmla="*/ 83 h 642"/>
                <a:gd name="T62" fmla="*/ 32 w 1713"/>
                <a:gd name="T63" fmla="*/ 60 h 642"/>
                <a:gd name="T64" fmla="*/ 45 w 1713"/>
                <a:gd name="T65" fmla="*/ 40 h 642"/>
                <a:gd name="T66" fmla="*/ 60 w 1713"/>
                <a:gd name="T67" fmla="*/ 23 h 642"/>
                <a:gd name="T68" fmla="*/ 80 w 1713"/>
                <a:gd name="T69" fmla="*/ 11 h 642"/>
                <a:gd name="T70" fmla="*/ 101 w 1713"/>
                <a:gd name="T71" fmla="*/ 2 h 642"/>
                <a:gd name="T72" fmla="*/ 125 w 1713"/>
                <a:gd name="T73" fmla="*/ 0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13" h="642">
                  <a:moveTo>
                    <a:pt x="125" y="0"/>
                  </a:moveTo>
                  <a:lnTo>
                    <a:pt x="1612" y="0"/>
                  </a:lnTo>
                  <a:lnTo>
                    <a:pt x="1635" y="2"/>
                  </a:lnTo>
                  <a:lnTo>
                    <a:pt x="1656" y="8"/>
                  </a:lnTo>
                  <a:lnTo>
                    <a:pt x="1674" y="21"/>
                  </a:lnTo>
                  <a:lnTo>
                    <a:pt x="1689" y="36"/>
                  </a:lnTo>
                  <a:lnTo>
                    <a:pt x="1702" y="55"/>
                  </a:lnTo>
                  <a:lnTo>
                    <a:pt x="1709" y="76"/>
                  </a:lnTo>
                  <a:lnTo>
                    <a:pt x="1713" y="97"/>
                  </a:lnTo>
                  <a:lnTo>
                    <a:pt x="1711" y="119"/>
                  </a:lnTo>
                  <a:lnTo>
                    <a:pt x="1610" y="642"/>
                  </a:lnTo>
                  <a:lnTo>
                    <a:pt x="1582" y="608"/>
                  </a:lnTo>
                  <a:lnTo>
                    <a:pt x="1551" y="579"/>
                  </a:lnTo>
                  <a:lnTo>
                    <a:pt x="1516" y="555"/>
                  </a:lnTo>
                  <a:lnTo>
                    <a:pt x="1479" y="533"/>
                  </a:lnTo>
                  <a:lnTo>
                    <a:pt x="1438" y="518"/>
                  </a:lnTo>
                  <a:lnTo>
                    <a:pt x="1395" y="510"/>
                  </a:lnTo>
                  <a:lnTo>
                    <a:pt x="1349" y="506"/>
                  </a:lnTo>
                  <a:lnTo>
                    <a:pt x="648" y="506"/>
                  </a:lnTo>
                  <a:lnTo>
                    <a:pt x="637" y="462"/>
                  </a:lnTo>
                  <a:lnTo>
                    <a:pt x="620" y="420"/>
                  </a:lnTo>
                  <a:lnTo>
                    <a:pt x="599" y="381"/>
                  </a:lnTo>
                  <a:lnTo>
                    <a:pt x="572" y="346"/>
                  </a:lnTo>
                  <a:lnTo>
                    <a:pt x="541" y="315"/>
                  </a:lnTo>
                  <a:lnTo>
                    <a:pt x="505" y="289"/>
                  </a:lnTo>
                  <a:lnTo>
                    <a:pt x="466" y="267"/>
                  </a:lnTo>
                  <a:lnTo>
                    <a:pt x="424" y="252"/>
                  </a:lnTo>
                  <a:lnTo>
                    <a:pt x="379" y="242"/>
                  </a:lnTo>
                  <a:lnTo>
                    <a:pt x="333" y="238"/>
                  </a:lnTo>
                  <a:lnTo>
                    <a:pt x="0" y="238"/>
                  </a:lnTo>
                  <a:lnTo>
                    <a:pt x="26" y="83"/>
                  </a:lnTo>
                  <a:lnTo>
                    <a:pt x="32" y="60"/>
                  </a:lnTo>
                  <a:lnTo>
                    <a:pt x="45" y="40"/>
                  </a:lnTo>
                  <a:lnTo>
                    <a:pt x="60" y="23"/>
                  </a:lnTo>
                  <a:lnTo>
                    <a:pt x="80" y="11"/>
                  </a:lnTo>
                  <a:lnTo>
                    <a:pt x="101" y="2"/>
                  </a:lnTo>
                  <a:lnTo>
                    <a:pt x="1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572"/>
            <p:cNvSpPr>
              <a:spLocks/>
            </p:cNvSpPr>
            <p:nvPr/>
          </p:nvSpPr>
          <p:spPr bwMode="auto">
            <a:xfrm>
              <a:off x="1613" y="2357"/>
              <a:ext cx="859" cy="669"/>
            </a:xfrm>
            <a:custGeom>
              <a:avLst/>
              <a:gdLst>
                <a:gd name="T0" fmla="*/ 114 w 1720"/>
                <a:gd name="T1" fmla="*/ 0 h 1337"/>
                <a:gd name="T2" fmla="*/ 590 w 1720"/>
                <a:gd name="T3" fmla="*/ 0 h 1337"/>
                <a:gd name="T4" fmla="*/ 616 w 1720"/>
                <a:gd name="T5" fmla="*/ 3 h 1337"/>
                <a:gd name="T6" fmla="*/ 639 w 1720"/>
                <a:gd name="T7" fmla="*/ 11 h 1337"/>
                <a:gd name="T8" fmla="*/ 661 w 1720"/>
                <a:gd name="T9" fmla="*/ 25 h 1337"/>
                <a:gd name="T10" fmla="*/ 678 w 1720"/>
                <a:gd name="T11" fmla="*/ 42 h 1337"/>
                <a:gd name="T12" fmla="*/ 691 w 1720"/>
                <a:gd name="T13" fmla="*/ 63 h 1337"/>
                <a:gd name="T14" fmla="*/ 699 w 1720"/>
                <a:gd name="T15" fmla="*/ 87 h 1337"/>
                <a:gd name="T16" fmla="*/ 702 w 1720"/>
                <a:gd name="T17" fmla="*/ 113 h 1337"/>
                <a:gd name="T18" fmla="*/ 702 w 1720"/>
                <a:gd name="T19" fmla="*/ 253 h 1337"/>
                <a:gd name="T20" fmla="*/ 703 w 1720"/>
                <a:gd name="T21" fmla="*/ 258 h 1337"/>
                <a:gd name="T22" fmla="*/ 705 w 1720"/>
                <a:gd name="T23" fmla="*/ 263 h 1337"/>
                <a:gd name="T24" fmla="*/ 709 w 1720"/>
                <a:gd name="T25" fmla="*/ 265 h 1337"/>
                <a:gd name="T26" fmla="*/ 713 w 1720"/>
                <a:gd name="T27" fmla="*/ 268 h 1337"/>
                <a:gd name="T28" fmla="*/ 718 w 1720"/>
                <a:gd name="T29" fmla="*/ 269 h 1337"/>
                <a:gd name="T30" fmla="*/ 1606 w 1720"/>
                <a:gd name="T31" fmla="*/ 269 h 1337"/>
                <a:gd name="T32" fmla="*/ 1632 w 1720"/>
                <a:gd name="T33" fmla="*/ 271 h 1337"/>
                <a:gd name="T34" fmla="*/ 1656 w 1720"/>
                <a:gd name="T35" fmla="*/ 280 h 1337"/>
                <a:gd name="T36" fmla="*/ 1677 w 1720"/>
                <a:gd name="T37" fmla="*/ 294 h 1337"/>
                <a:gd name="T38" fmla="*/ 1695 w 1720"/>
                <a:gd name="T39" fmla="*/ 311 h 1337"/>
                <a:gd name="T40" fmla="*/ 1708 w 1720"/>
                <a:gd name="T41" fmla="*/ 332 h 1337"/>
                <a:gd name="T42" fmla="*/ 1717 w 1720"/>
                <a:gd name="T43" fmla="*/ 356 h 1337"/>
                <a:gd name="T44" fmla="*/ 1720 w 1720"/>
                <a:gd name="T45" fmla="*/ 381 h 1337"/>
                <a:gd name="T46" fmla="*/ 1720 w 1720"/>
                <a:gd name="T47" fmla="*/ 1224 h 1337"/>
                <a:gd name="T48" fmla="*/ 1717 w 1720"/>
                <a:gd name="T49" fmla="*/ 1250 h 1337"/>
                <a:gd name="T50" fmla="*/ 1708 w 1720"/>
                <a:gd name="T51" fmla="*/ 1274 h 1337"/>
                <a:gd name="T52" fmla="*/ 1695 w 1720"/>
                <a:gd name="T53" fmla="*/ 1295 h 1337"/>
                <a:gd name="T54" fmla="*/ 1677 w 1720"/>
                <a:gd name="T55" fmla="*/ 1312 h 1337"/>
                <a:gd name="T56" fmla="*/ 1656 w 1720"/>
                <a:gd name="T57" fmla="*/ 1325 h 1337"/>
                <a:gd name="T58" fmla="*/ 1632 w 1720"/>
                <a:gd name="T59" fmla="*/ 1334 h 1337"/>
                <a:gd name="T60" fmla="*/ 1606 w 1720"/>
                <a:gd name="T61" fmla="*/ 1337 h 1337"/>
                <a:gd name="T62" fmla="*/ 114 w 1720"/>
                <a:gd name="T63" fmla="*/ 1337 h 1337"/>
                <a:gd name="T64" fmla="*/ 88 w 1720"/>
                <a:gd name="T65" fmla="*/ 1334 h 1337"/>
                <a:gd name="T66" fmla="*/ 64 w 1720"/>
                <a:gd name="T67" fmla="*/ 1325 h 1337"/>
                <a:gd name="T68" fmla="*/ 43 w 1720"/>
                <a:gd name="T69" fmla="*/ 1312 h 1337"/>
                <a:gd name="T70" fmla="*/ 25 w 1720"/>
                <a:gd name="T71" fmla="*/ 1295 h 1337"/>
                <a:gd name="T72" fmla="*/ 12 w 1720"/>
                <a:gd name="T73" fmla="*/ 1274 h 1337"/>
                <a:gd name="T74" fmla="*/ 3 w 1720"/>
                <a:gd name="T75" fmla="*/ 1250 h 1337"/>
                <a:gd name="T76" fmla="*/ 0 w 1720"/>
                <a:gd name="T77" fmla="*/ 1224 h 1337"/>
                <a:gd name="T78" fmla="*/ 0 w 1720"/>
                <a:gd name="T79" fmla="*/ 113 h 1337"/>
                <a:gd name="T80" fmla="*/ 3 w 1720"/>
                <a:gd name="T81" fmla="*/ 87 h 1337"/>
                <a:gd name="T82" fmla="*/ 12 w 1720"/>
                <a:gd name="T83" fmla="*/ 63 h 1337"/>
                <a:gd name="T84" fmla="*/ 25 w 1720"/>
                <a:gd name="T85" fmla="*/ 42 h 1337"/>
                <a:gd name="T86" fmla="*/ 43 w 1720"/>
                <a:gd name="T87" fmla="*/ 25 h 1337"/>
                <a:gd name="T88" fmla="*/ 64 w 1720"/>
                <a:gd name="T89" fmla="*/ 11 h 1337"/>
                <a:gd name="T90" fmla="*/ 88 w 1720"/>
                <a:gd name="T91" fmla="*/ 3 h 1337"/>
                <a:gd name="T92" fmla="*/ 114 w 1720"/>
                <a:gd name="T93" fmla="*/ 0 h 1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20" h="1337">
                  <a:moveTo>
                    <a:pt x="114" y="0"/>
                  </a:moveTo>
                  <a:lnTo>
                    <a:pt x="590" y="0"/>
                  </a:lnTo>
                  <a:lnTo>
                    <a:pt x="616" y="3"/>
                  </a:lnTo>
                  <a:lnTo>
                    <a:pt x="639" y="11"/>
                  </a:lnTo>
                  <a:lnTo>
                    <a:pt x="661" y="25"/>
                  </a:lnTo>
                  <a:lnTo>
                    <a:pt x="678" y="42"/>
                  </a:lnTo>
                  <a:lnTo>
                    <a:pt x="691" y="63"/>
                  </a:lnTo>
                  <a:lnTo>
                    <a:pt x="699" y="87"/>
                  </a:lnTo>
                  <a:lnTo>
                    <a:pt x="702" y="113"/>
                  </a:lnTo>
                  <a:lnTo>
                    <a:pt x="702" y="253"/>
                  </a:lnTo>
                  <a:lnTo>
                    <a:pt x="703" y="258"/>
                  </a:lnTo>
                  <a:lnTo>
                    <a:pt x="705" y="263"/>
                  </a:lnTo>
                  <a:lnTo>
                    <a:pt x="709" y="265"/>
                  </a:lnTo>
                  <a:lnTo>
                    <a:pt x="713" y="268"/>
                  </a:lnTo>
                  <a:lnTo>
                    <a:pt x="718" y="269"/>
                  </a:lnTo>
                  <a:lnTo>
                    <a:pt x="1606" y="269"/>
                  </a:lnTo>
                  <a:lnTo>
                    <a:pt x="1632" y="271"/>
                  </a:lnTo>
                  <a:lnTo>
                    <a:pt x="1656" y="280"/>
                  </a:lnTo>
                  <a:lnTo>
                    <a:pt x="1677" y="294"/>
                  </a:lnTo>
                  <a:lnTo>
                    <a:pt x="1695" y="311"/>
                  </a:lnTo>
                  <a:lnTo>
                    <a:pt x="1708" y="332"/>
                  </a:lnTo>
                  <a:lnTo>
                    <a:pt x="1717" y="356"/>
                  </a:lnTo>
                  <a:lnTo>
                    <a:pt x="1720" y="381"/>
                  </a:lnTo>
                  <a:lnTo>
                    <a:pt x="1720" y="1224"/>
                  </a:lnTo>
                  <a:lnTo>
                    <a:pt x="1717" y="1250"/>
                  </a:lnTo>
                  <a:lnTo>
                    <a:pt x="1708" y="1274"/>
                  </a:lnTo>
                  <a:lnTo>
                    <a:pt x="1695" y="1295"/>
                  </a:lnTo>
                  <a:lnTo>
                    <a:pt x="1677" y="1312"/>
                  </a:lnTo>
                  <a:lnTo>
                    <a:pt x="1656" y="1325"/>
                  </a:lnTo>
                  <a:lnTo>
                    <a:pt x="1632" y="1334"/>
                  </a:lnTo>
                  <a:lnTo>
                    <a:pt x="1606" y="1337"/>
                  </a:lnTo>
                  <a:lnTo>
                    <a:pt x="114" y="1337"/>
                  </a:lnTo>
                  <a:lnTo>
                    <a:pt x="88" y="1334"/>
                  </a:lnTo>
                  <a:lnTo>
                    <a:pt x="64" y="1325"/>
                  </a:lnTo>
                  <a:lnTo>
                    <a:pt x="43" y="1312"/>
                  </a:lnTo>
                  <a:lnTo>
                    <a:pt x="25" y="1295"/>
                  </a:lnTo>
                  <a:lnTo>
                    <a:pt x="12" y="1274"/>
                  </a:lnTo>
                  <a:lnTo>
                    <a:pt x="3" y="1250"/>
                  </a:lnTo>
                  <a:lnTo>
                    <a:pt x="0" y="1224"/>
                  </a:lnTo>
                  <a:lnTo>
                    <a:pt x="0" y="113"/>
                  </a:lnTo>
                  <a:lnTo>
                    <a:pt x="3" y="87"/>
                  </a:lnTo>
                  <a:lnTo>
                    <a:pt x="12" y="63"/>
                  </a:lnTo>
                  <a:lnTo>
                    <a:pt x="25" y="42"/>
                  </a:lnTo>
                  <a:lnTo>
                    <a:pt x="43" y="25"/>
                  </a:lnTo>
                  <a:lnTo>
                    <a:pt x="64" y="11"/>
                  </a:lnTo>
                  <a:lnTo>
                    <a:pt x="88" y="3"/>
                  </a:lnTo>
                  <a:lnTo>
                    <a:pt x="1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298102805"/>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sp>
        <p:nvSpPr>
          <p:cNvPr id="8" name="Rounded Rectangle 7"/>
          <p:cNvSpPr/>
          <p:nvPr/>
        </p:nvSpPr>
        <p:spPr>
          <a:xfrm rot="2700000">
            <a:off x="912425" y="1835933"/>
            <a:ext cx="692445" cy="2286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rot="18900000" flipV="1">
            <a:off x="912425" y="2168626"/>
            <a:ext cx="692445" cy="2286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39"/>
          <p:cNvSpPr/>
          <p:nvPr/>
        </p:nvSpPr>
        <p:spPr>
          <a:xfrm>
            <a:off x="396837" y="2000667"/>
            <a:ext cx="1143000" cy="2286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endParaRPr lang="en-US" sz="1200" dirty="0">
              <a:solidFill>
                <a:schemeClr val="bg1"/>
              </a:solidFill>
            </a:endParaRPr>
          </a:p>
        </p:txBody>
      </p:sp>
      <p:sp>
        <p:nvSpPr>
          <p:cNvPr id="6" name="Oval 5"/>
          <p:cNvSpPr/>
          <p:nvPr/>
        </p:nvSpPr>
        <p:spPr>
          <a:xfrm>
            <a:off x="339687" y="194141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41"/>
          <p:cNvSpPr/>
          <p:nvPr/>
        </p:nvSpPr>
        <p:spPr>
          <a:xfrm>
            <a:off x="396837" y="1998562"/>
            <a:ext cx="228600" cy="228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nvGrpSpPr>
        <p:grpSpPr>
          <a:xfrm>
            <a:off x="1750864" y="1604010"/>
            <a:ext cx="1265183" cy="793216"/>
            <a:chOff x="1750864" y="1604010"/>
            <a:chExt cx="1265183" cy="793216"/>
          </a:xfrm>
        </p:grpSpPr>
        <p:sp>
          <p:nvSpPr>
            <p:cNvPr id="20" name="Rounded Rectangle 19"/>
            <p:cNvSpPr/>
            <p:nvPr/>
          </p:nvSpPr>
          <p:spPr>
            <a:xfrm rot="2700000">
              <a:off x="2323602" y="1835933"/>
              <a:ext cx="692445"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p:cNvSpPr/>
            <p:nvPr/>
          </p:nvSpPr>
          <p:spPr>
            <a:xfrm rot="18900000" flipV="1">
              <a:off x="2323602" y="2168626"/>
              <a:ext cx="692445"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39"/>
            <p:cNvSpPr/>
            <p:nvPr/>
          </p:nvSpPr>
          <p:spPr>
            <a:xfrm>
              <a:off x="1808014" y="2000667"/>
              <a:ext cx="1143000"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endParaRPr lang="en-US" sz="1200" dirty="0">
                <a:solidFill>
                  <a:schemeClr val="bg1"/>
                </a:solidFill>
              </a:endParaRPr>
            </a:p>
          </p:txBody>
        </p:sp>
        <p:sp>
          <p:nvSpPr>
            <p:cNvPr id="23" name="Oval 22"/>
            <p:cNvSpPr/>
            <p:nvPr/>
          </p:nvSpPr>
          <p:spPr>
            <a:xfrm>
              <a:off x="1750864" y="194141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41"/>
            <p:cNvSpPr/>
            <p:nvPr/>
          </p:nvSpPr>
          <p:spPr>
            <a:xfrm>
              <a:off x="1808014" y="1998562"/>
              <a:ext cx="228600" cy="228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2" name="Group 81"/>
          <p:cNvGrpSpPr/>
          <p:nvPr/>
        </p:nvGrpSpPr>
        <p:grpSpPr>
          <a:xfrm>
            <a:off x="3162041" y="1604010"/>
            <a:ext cx="1265183" cy="793216"/>
            <a:chOff x="3223661" y="2612390"/>
            <a:chExt cx="1265183" cy="793216"/>
          </a:xfrm>
        </p:grpSpPr>
        <p:sp>
          <p:nvSpPr>
            <p:cNvPr id="26" name="Rounded Rectangle 25"/>
            <p:cNvSpPr/>
            <p:nvPr/>
          </p:nvSpPr>
          <p:spPr>
            <a:xfrm rot="2700000">
              <a:off x="3796399" y="2844313"/>
              <a:ext cx="692445" cy="2286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p:cNvSpPr/>
            <p:nvPr/>
          </p:nvSpPr>
          <p:spPr>
            <a:xfrm rot="18900000" flipV="1">
              <a:off x="3796399" y="3177006"/>
              <a:ext cx="692445" cy="2286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39"/>
            <p:cNvSpPr/>
            <p:nvPr/>
          </p:nvSpPr>
          <p:spPr>
            <a:xfrm>
              <a:off x="3280811" y="3009047"/>
              <a:ext cx="1143000" cy="2286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endParaRPr lang="en-US" sz="1200" dirty="0">
                <a:solidFill>
                  <a:schemeClr val="bg1"/>
                </a:solidFill>
              </a:endParaRPr>
            </a:p>
          </p:txBody>
        </p:sp>
        <p:sp>
          <p:nvSpPr>
            <p:cNvPr id="29" name="Oval 28"/>
            <p:cNvSpPr/>
            <p:nvPr/>
          </p:nvSpPr>
          <p:spPr>
            <a:xfrm>
              <a:off x="3223661"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41"/>
            <p:cNvSpPr/>
            <p:nvPr/>
          </p:nvSpPr>
          <p:spPr>
            <a:xfrm>
              <a:off x="3280811" y="3006942"/>
              <a:ext cx="228600" cy="228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p:cNvGrpSpPr/>
          <p:nvPr/>
        </p:nvGrpSpPr>
        <p:grpSpPr>
          <a:xfrm>
            <a:off x="4573218" y="1604010"/>
            <a:ext cx="1265183" cy="793216"/>
            <a:chOff x="4573218" y="1604010"/>
            <a:chExt cx="1265183" cy="793216"/>
          </a:xfrm>
        </p:grpSpPr>
        <p:sp>
          <p:nvSpPr>
            <p:cNvPr id="32" name="Rounded Rectangle 31"/>
            <p:cNvSpPr/>
            <p:nvPr/>
          </p:nvSpPr>
          <p:spPr>
            <a:xfrm rot="2700000">
              <a:off x="5145956" y="1835933"/>
              <a:ext cx="692445" cy="22860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p:cNvSpPr/>
            <p:nvPr/>
          </p:nvSpPr>
          <p:spPr>
            <a:xfrm rot="18900000" flipV="1">
              <a:off x="5145956" y="2168626"/>
              <a:ext cx="692445" cy="22860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9"/>
            <p:cNvSpPr/>
            <p:nvPr/>
          </p:nvSpPr>
          <p:spPr>
            <a:xfrm>
              <a:off x="4630368" y="2000667"/>
              <a:ext cx="1143000" cy="22860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endParaRPr lang="en-US" sz="1200" dirty="0">
                <a:solidFill>
                  <a:schemeClr val="bg1"/>
                </a:solidFill>
              </a:endParaRPr>
            </a:p>
          </p:txBody>
        </p:sp>
        <p:sp>
          <p:nvSpPr>
            <p:cNvPr id="35" name="Oval 34"/>
            <p:cNvSpPr/>
            <p:nvPr/>
          </p:nvSpPr>
          <p:spPr>
            <a:xfrm>
              <a:off x="4573218" y="194141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41"/>
            <p:cNvSpPr/>
            <p:nvPr/>
          </p:nvSpPr>
          <p:spPr>
            <a:xfrm>
              <a:off x="4630368" y="1998562"/>
              <a:ext cx="228600" cy="228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p:cNvGrpSpPr/>
          <p:nvPr/>
        </p:nvGrpSpPr>
        <p:grpSpPr>
          <a:xfrm>
            <a:off x="5984395" y="1604010"/>
            <a:ext cx="1265183" cy="793216"/>
            <a:chOff x="5984395" y="1604010"/>
            <a:chExt cx="1265183" cy="793216"/>
          </a:xfrm>
        </p:grpSpPr>
        <p:sp>
          <p:nvSpPr>
            <p:cNvPr id="38" name="Rounded Rectangle 37"/>
            <p:cNvSpPr/>
            <p:nvPr/>
          </p:nvSpPr>
          <p:spPr>
            <a:xfrm rot="2700000">
              <a:off x="6557133" y="1835933"/>
              <a:ext cx="692445" cy="2286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p:nvSpPr>
          <p:spPr>
            <a:xfrm rot="18900000" flipV="1">
              <a:off x="6557133" y="2168626"/>
              <a:ext cx="692445" cy="2286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p:cNvSpPr/>
            <p:nvPr/>
          </p:nvSpPr>
          <p:spPr>
            <a:xfrm>
              <a:off x="6041545" y="2000667"/>
              <a:ext cx="1143000" cy="2286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endParaRPr lang="en-US" sz="1200" dirty="0">
                <a:solidFill>
                  <a:schemeClr val="bg1"/>
                </a:solidFill>
              </a:endParaRPr>
            </a:p>
          </p:txBody>
        </p:sp>
        <p:sp>
          <p:nvSpPr>
            <p:cNvPr id="41" name="Oval 40"/>
            <p:cNvSpPr/>
            <p:nvPr/>
          </p:nvSpPr>
          <p:spPr>
            <a:xfrm>
              <a:off x="5984395" y="194141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6041545" y="1998562"/>
              <a:ext cx="228600" cy="2286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p:nvPr/>
        </p:nvGrpSpPr>
        <p:grpSpPr>
          <a:xfrm>
            <a:off x="7395571" y="1604010"/>
            <a:ext cx="1265183" cy="793216"/>
            <a:chOff x="7395571" y="1604010"/>
            <a:chExt cx="1265183" cy="793216"/>
          </a:xfrm>
        </p:grpSpPr>
        <p:sp>
          <p:nvSpPr>
            <p:cNvPr id="44" name="Rounded Rectangle 43"/>
            <p:cNvSpPr/>
            <p:nvPr/>
          </p:nvSpPr>
          <p:spPr>
            <a:xfrm rot="2700000">
              <a:off x="7968309" y="1835933"/>
              <a:ext cx="692445" cy="2286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ounded Rectangle 44"/>
            <p:cNvSpPr/>
            <p:nvPr/>
          </p:nvSpPr>
          <p:spPr>
            <a:xfrm rot="18900000" flipV="1">
              <a:off x="7968309" y="2168626"/>
              <a:ext cx="692445" cy="2286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ounded Rectangle 45"/>
            <p:cNvSpPr/>
            <p:nvPr/>
          </p:nvSpPr>
          <p:spPr>
            <a:xfrm>
              <a:off x="7452721" y="2000667"/>
              <a:ext cx="1143000" cy="2286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endParaRPr lang="en-US" sz="1200" dirty="0">
                <a:solidFill>
                  <a:schemeClr val="bg1"/>
                </a:solidFill>
              </a:endParaRPr>
            </a:p>
          </p:txBody>
        </p:sp>
        <p:sp>
          <p:nvSpPr>
            <p:cNvPr id="47" name="Oval 46"/>
            <p:cNvSpPr/>
            <p:nvPr/>
          </p:nvSpPr>
          <p:spPr>
            <a:xfrm>
              <a:off x="7395571" y="194141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7452721" y="1998562"/>
              <a:ext cx="228600" cy="228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0" name="Straight Connector 49"/>
          <p:cNvCxnSpPr/>
          <p:nvPr/>
        </p:nvCxnSpPr>
        <p:spPr>
          <a:xfrm flipV="1">
            <a:off x="511137" y="2284312"/>
            <a:ext cx="0" cy="359259"/>
          </a:xfrm>
          <a:prstGeom prst="line">
            <a:avLst/>
          </a:prstGeom>
          <a:ln w="12700" cap="rnd">
            <a:solidFill>
              <a:schemeClr val="accent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endCxn id="29" idx="4"/>
          </p:cNvCxnSpPr>
          <p:nvPr/>
        </p:nvCxnSpPr>
        <p:spPr>
          <a:xfrm flipV="1">
            <a:off x="3333491" y="2284312"/>
            <a:ext cx="0" cy="359259"/>
          </a:xfrm>
          <a:prstGeom prst="line">
            <a:avLst/>
          </a:prstGeom>
          <a:ln w="12700" cap="rnd">
            <a:solidFill>
              <a:schemeClr val="accent3"/>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V="1">
            <a:off x="6155845" y="2284312"/>
            <a:ext cx="0" cy="359259"/>
          </a:xfrm>
          <a:prstGeom prst="line">
            <a:avLst/>
          </a:prstGeom>
          <a:ln w="12700" cap="rnd">
            <a:solidFill>
              <a:schemeClr val="accent5"/>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1922314" y="2284312"/>
            <a:ext cx="0" cy="1499018"/>
          </a:xfrm>
          <a:prstGeom prst="line">
            <a:avLst/>
          </a:prstGeom>
          <a:ln w="12700" cap="rnd">
            <a:solidFill>
              <a:schemeClr val="accent2"/>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V="1">
            <a:off x="4744668" y="2284312"/>
            <a:ext cx="0" cy="1499018"/>
          </a:xfrm>
          <a:prstGeom prst="line">
            <a:avLst/>
          </a:prstGeom>
          <a:ln w="12700" cap="rnd">
            <a:solidFill>
              <a:schemeClr val="accent4"/>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7567021" y="2284312"/>
            <a:ext cx="0" cy="1499018"/>
          </a:xfrm>
          <a:prstGeom prst="line">
            <a:avLst/>
          </a:prstGeom>
          <a:ln w="12700" cap="rnd">
            <a:solidFill>
              <a:schemeClr val="accent6"/>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511137" y="2672023"/>
            <a:ext cx="849628" cy="272190"/>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1"/>
                </a:solidFill>
              </a:rPr>
              <a:t>2014</a:t>
            </a:r>
            <a:endParaRPr lang="en-US" sz="1200" b="1" dirty="0">
              <a:solidFill>
                <a:schemeClr val="accent1"/>
              </a:solidFill>
            </a:endParaRPr>
          </a:p>
        </p:txBody>
      </p:sp>
      <p:sp>
        <p:nvSpPr>
          <p:cNvPr id="59" name="Rectangle 58"/>
          <p:cNvSpPr/>
          <p:nvPr/>
        </p:nvSpPr>
        <p:spPr>
          <a:xfrm>
            <a:off x="511137" y="3027836"/>
            <a:ext cx="1239727" cy="375937"/>
          </a:xfrm>
          <a:prstGeom prst="rect">
            <a:avLst/>
          </a:prstGeom>
        </p:spPr>
        <p:txBody>
          <a:bodyPr wrap="square" lIns="0" tIns="0" rIns="0" bIns="0" anchor="ctr">
            <a:spAutoFit/>
          </a:bodyPr>
          <a:lstStyle/>
          <a:p>
            <a:pPr>
              <a:lnSpc>
                <a:spcPct val="120000"/>
              </a:lnSpc>
            </a:pPr>
            <a:r>
              <a:rPr lang="en-US" sz="700" dirty="0">
                <a:solidFill>
                  <a:schemeClr val="tx1">
                    <a:lumMod val="75000"/>
                    <a:lumOff val="25000"/>
                  </a:schemeClr>
                </a:solidFill>
                <a:latin typeface="Roboto (Body)"/>
              </a:rPr>
              <a:t>It is a long established fact that a reader will be distracted by the readable .</a:t>
            </a:r>
          </a:p>
        </p:txBody>
      </p:sp>
      <p:cxnSp>
        <p:nvCxnSpPr>
          <p:cNvPr id="60" name="Straight Connector 59"/>
          <p:cNvCxnSpPr/>
          <p:nvPr/>
        </p:nvCxnSpPr>
        <p:spPr>
          <a:xfrm>
            <a:off x="511137" y="2991843"/>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3335927" y="2672023"/>
            <a:ext cx="849628" cy="272190"/>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3"/>
                </a:solidFill>
              </a:rPr>
              <a:t>2016</a:t>
            </a:r>
            <a:endParaRPr lang="en-US" sz="1200" b="1" dirty="0">
              <a:solidFill>
                <a:schemeClr val="accent3"/>
              </a:solidFill>
            </a:endParaRPr>
          </a:p>
        </p:txBody>
      </p:sp>
      <p:sp>
        <p:nvSpPr>
          <p:cNvPr id="73" name="Rectangle 72"/>
          <p:cNvSpPr/>
          <p:nvPr/>
        </p:nvSpPr>
        <p:spPr>
          <a:xfrm>
            <a:off x="3335927" y="3021906"/>
            <a:ext cx="1239727" cy="387798"/>
          </a:xfrm>
          <a:prstGeom prst="rect">
            <a:avLst/>
          </a:prstGeom>
        </p:spPr>
        <p:txBody>
          <a:bodyPr wrap="square" lIns="0" tIns="0" rIns="0" bIns="0" anchor="ctr">
            <a:spAutoFit/>
          </a:bodyPr>
          <a:lstStyle/>
          <a:p>
            <a:pPr>
              <a:lnSpc>
                <a:spcPct val="120000"/>
              </a:lnSpc>
            </a:pPr>
            <a:r>
              <a:rPr lang="en-US" sz="700" dirty="0">
                <a:solidFill>
                  <a:schemeClr val="tx1">
                    <a:lumMod val="75000"/>
                    <a:lumOff val="25000"/>
                  </a:schemeClr>
                </a:solidFill>
                <a:latin typeface="Roboto (Body)"/>
              </a:rPr>
              <a:t>It is a long established fact that a reader will be distracted by the readable .</a:t>
            </a:r>
          </a:p>
        </p:txBody>
      </p:sp>
      <p:cxnSp>
        <p:nvCxnSpPr>
          <p:cNvPr id="77" name="Straight Connector 76"/>
          <p:cNvCxnSpPr/>
          <p:nvPr/>
        </p:nvCxnSpPr>
        <p:spPr>
          <a:xfrm>
            <a:off x="3335927" y="2991843"/>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0" name="TextBox 79"/>
          <p:cNvSpPr txBox="1"/>
          <p:nvPr/>
        </p:nvSpPr>
        <p:spPr>
          <a:xfrm>
            <a:off x="6155845" y="2672023"/>
            <a:ext cx="849628" cy="272190"/>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5"/>
                </a:solidFill>
              </a:rPr>
              <a:t>2018</a:t>
            </a:r>
            <a:endParaRPr lang="en-US" sz="1200" b="1" dirty="0">
              <a:solidFill>
                <a:schemeClr val="accent5"/>
              </a:solidFill>
            </a:endParaRPr>
          </a:p>
        </p:txBody>
      </p:sp>
      <p:sp>
        <p:nvSpPr>
          <p:cNvPr id="86" name="Rectangle 85"/>
          <p:cNvSpPr/>
          <p:nvPr/>
        </p:nvSpPr>
        <p:spPr>
          <a:xfrm>
            <a:off x="6155845" y="3021906"/>
            <a:ext cx="1239727" cy="387798"/>
          </a:xfrm>
          <a:prstGeom prst="rect">
            <a:avLst/>
          </a:prstGeom>
        </p:spPr>
        <p:txBody>
          <a:bodyPr wrap="square" lIns="0" tIns="0" rIns="0" bIns="0" anchor="ctr">
            <a:spAutoFit/>
          </a:bodyPr>
          <a:lstStyle/>
          <a:p>
            <a:pPr>
              <a:lnSpc>
                <a:spcPct val="120000"/>
              </a:lnSpc>
            </a:pPr>
            <a:r>
              <a:rPr lang="en-US" sz="700" dirty="0">
                <a:solidFill>
                  <a:schemeClr val="tx1">
                    <a:lumMod val="75000"/>
                    <a:lumOff val="25000"/>
                  </a:schemeClr>
                </a:solidFill>
                <a:latin typeface="Roboto (Body)"/>
              </a:rPr>
              <a:t>It is a long established fact that a reader will be distracted by the readable .</a:t>
            </a:r>
          </a:p>
        </p:txBody>
      </p:sp>
      <p:cxnSp>
        <p:nvCxnSpPr>
          <p:cNvPr id="87" name="Straight Connector 86"/>
          <p:cNvCxnSpPr/>
          <p:nvPr/>
        </p:nvCxnSpPr>
        <p:spPr>
          <a:xfrm>
            <a:off x="6155845" y="2991843"/>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9" name="TextBox 88"/>
          <p:cNvSpPr txBox="1"/>
          <p:nvPr/>
        </p:nvSpPr>
        <p:spPr>
          <a:xfrm>
            <a:off x="1919878" y="3822643"/>
            <a:ext cx="849628" cy="272190"/>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2"/>
                </a:solidFill>
              </a:rPr>
              <a:t>2015</a:t>
            </a:r>
            <a:endParaRPr lang="en-US" sz="1200" b="1" dirty="0">
              <a:solidFill>
                <a:schemeClr val="accent2"/>
              </a:solidFill>
            </a:endParaRPr>
          </a:p>
        </p:txBody>
      </p:sp>
      <p:sp>
        <p:nvSpPr>
          <p:cNvPr id="90" name="Rectangle 89"/>
          <p:cNvSpPr/>
          <p:nvPr/>
        </p:nvSpPr>
        <p:spPr>
          <a:xfrm>
            <a:off x="1919878" y="4172526"/>
            <a:ext cx="1239727" cy="387798"/>
          </a:xfrm>
          <a:prstGeom prst="rect">
            <a:avLst/>
          </a:prstGeom>
        </p:spPr>
        <p:txBody>
          <a:bodyPr wrap="square" lIns="0" tIns="0" rIns="0" bIns="0" anchor="ctr">
            <a:spAutoFit/>
          </a:bodyPr>
          <a:lstStyle/>
          <a:p>
            <a:pPr>
              <a:lnSpc>
                <a:spcPct val="120000"/>
              </a:lnSpc>
            </a:pPr>
            <a:r>
              <a:rPr lang="en-US" sz="700" dirty="0">
                <a:solidFill>
                  <a:schemeClr val="tx1">
                    <a:lumMod val="75000"/>
                    <a:lumOff val="25000"/>
                  </a:schemeClr>
                </a:solidFill>
                <a:latin typeface="Roboto (Body)"/>
              </a:rPr>
              <a:t>It is a long established fact that a reader will be distracted by the readable .</a:t>
            </a:r>
          </a:p>
        </p:txBody>
      </p:sp>
      <p:cxnSp>
        <p:nvCxnSpPr>
          <p:cNvPr id="91" name="Straight Connector 90"/>
          <p:cNvCxnSpPr/>
          <p:nvPr/>
        </p:nvCxnSpPr>
        <p:spPr>
          <a:xfrm>
            <a:off x="1919878" y="4142463"/>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4744668" y="3822643"/>
            <a:ext cx="849628" cy="272190"/>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4"/>
                </a:solidFill>
              </a:rPr>
              <a:t>2017</a:t>
            </a:r>
            <a:endParaRPr lang="en-US" sz="1200" b="1" dirty="0">
              <a:solidFill>
                <a:schemeClr val="accent4"/>
              </a:solidFill>
            </a:endParaRPr>
          </a:p>
        </p:txBody>
      </p:sp>
      <p:sp>
        <p:nvSpPr>
          <p:cNvPr id="94" name="Rectangle 93"/>
          <p:cNvSpPr/>
          <p:nvPr/>
        </p:nvSpPr>
        <p:spPr>
          <a:xfrm>
            <a:off x="4744668" y="4172526"/>
            <a:ext cx="1239727" cy="387798"/>
          </a:xfrm>
          <a:prstGeom prst="rect">
            <a:avLst/>
          </a:prstGeom>
        </p:spPr>
        <p:txBody>
          <a:bodyPr wrap="square" lIns="0" tIns="0" rIns="0" bIns="0" anchor="ctr">
            <a:spAutoFit/>
          </a:bodyPr>
          <a:lstStyle/>
          <a:p>
            <a:pPr>
              <a:lnSpc>
                <a:spcPct val="120000"/>
              </a:lnSpc>
            </a:pPr>
            <a:r>
              <a:rPr lang="en-US" sz="700" dirty="0">
                <a:solidFill>
                  <a:schemeClr val="tx1">
                    <a:lumMod val="75000"/>
                    <a:lumOff val="25000"/>
                  </a:schemeClr>
                </a:solidFill>
                <a:latin typeface="Roboto (Body)"/>
              </a:rPr>
              <a:t>It is a long established fact that a reader will be distracted by the readable .</a:t>
            </a:r>
          </a:p>
        </p:txBody>
      </p:sp>
      <p:cxnSp>
        <p:nvCxnSpPr>
          <p:cNvPr id="95" name="Straight Connector 94"/>
          <p:cNvCxnSpPr/>
          <p:nvPr/>
        </p:nvCxnSpPr>
        <p:spPr>
          <a:xfrm>
            <a:off x="4744668" y="4142463"/>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7" name="TextBox 96"/>
          <p:cNvSpPr txBox="1"/>
          <p:nvPr/>
        </p:nvSpPr>
        <p:spPr>
          <a:xfrm>
            <a:off x="7564586" y="3822643"/>
            <a:ext cx="849628" cy="272190"/>
          </a:xfrm>
          <a:prstGeom prst="rect">
            <a:avLst/>
          </a:prstGeom>
          <a:noFill/>
          <a:ln>
            <a:noFill/>
          </a:ln>
        </p:spPr>
        <p:txBody>
          <a:bodyPr wrap="square" lIns="0" tIns="0" rIns="0" bIns="0" rtlCol="0" anchor="ctr">
            <a:spAutoFit/>
          </a:bodyPr>
          <a:lstStyle/>
          <a:p>
            <a:pPr>
              <a:lnSpc>
                <a:spcPct val="120000"/>
              </a:lnSpc>
            </a:pPr>
            <a:r>
              <a:rPr lang="en-US" sz="1600" b="1" dirty="0" smtClean="0">
                <a:solidFill>
                  <a:schemeClr val="accent6"/>
                </a:solidFill>
              </a:rPr>
              <a:t>2019</a:t>
            </a:r>
            <a:endParaRPr lang="en-US" sz="1200" b="1" dirty="0">
              <a:solidFill>
                <a:schemeClr val="accent6"/>
              </a:solidFill>
            </a:endParaRPr>
          </a:p>
        </p:txBody>
      </p:sp>
      <p:sp>
        <p:nvSpPr>
          <p:cNvPr id="98" name="Rectangle 97"/>
          <p:cNvSpPr/>
          <p:nvPr/>
        </p:nvSpPr>
        <p:spPr>
          <a:xfrm>
            <a:off x="7564586" y="4172526"/>
            <a:ext cx="1239727" cy="387798"/>
          </a:xfrm>
          <a:prstGeom prst="rect">
            <a:avLst/>
          </a:prstGeom>
        </p:spPr>
        <p:txBody>
          <a:bodyPr wrap="square" lIns="0" tIns="0" rIns="0" bIns="0" anchor="ctr">
            <a:spAutoFit/>
          </a:bodyPr>
          <a:lstStyle/>
          <a:p>
            <a:pPr>
              <a:lnSpc>
                <a:spcPct val="120000"/>
              </a:lnSpc>
            </a:pPr>
            <a:r>
              <a:rPr lang="en-US" sz="700" dirty="0">
                <a:solidFill>
                  <a:schemeClr val="tx1">
                    <a:lumMod val="75000"/>
                    <a:lumOff val="25000"/>
                  </a:schemeClr>
                </a:solidFill>
                <a:latin typeface="Roboto (Body)"/>
              </a:rPr>
              <a:t>It is a long established fact that a reader will be distracted by the readable .</a:t>
            </a:r>
          </a:p>
        </p:txBody>
      </p:sp>
      <p:cxnSp>
        <p:nvCxnSpPr>
          <p:cNvPr id="99" name="Straight Connector 98"/>
          <p:cNvCxnSpPr/>
          <p:nvPr/>
        </p:nvCxnSpPr>
        <p:spPr>
          <a:xfrm>
            <a:off x="7564586" y="4142463"/>
            <a:ext cx="445771"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2199357"/>
      </p:ext>
    </p:extLst>
  </p:cSld>
  <p:clrMapOvr>
    <a:masterClrMapping/>
  </p:clrMapOvr>
  <p:transition spd="slow">
    <p:push dir="u"/>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Steps Infographic</a:t>
            </a:r>
            <a:endParaRPr lang="en-US" dirty="0"/>
          </a:p>
        </p:txBody>
      </p:sp>
      <p:sp>
        <p:nvSpPr>
          <p:cNvPr id="18" name="Oval 17"/>
          <p:cNvSpPr/>
          <p:nvPr/>
        </p:nvSpPr>
        <p:spPr>
          <a:xfrm>
            <a:off x="614452" y="1893118"/>
            <a:ext cx="1110594" cy="1110594"/>
          </a:xfrm>
          <a:prstGeom prst="ellipse">
            <a:avLst/>
          </a:prstGeom>
          <a:solidFill>
            <a:schemeClr val="bg1">
              <a:lumMod val="95000"/>
            </a:schemeClr>
          </a:solidFill>
          <a:ln w="19050">
            <a:solidFill>
              <a:schemeClr val="accent1"/>
            </a:solidFill>
            <a:prstDash val="sysDo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19" name="Oval 18"/>
          <p:cNvSpPr/>
          <p:nvPr/>
        </p:nvSpPr>
        <p:spPr>
          <a:xfrm>
            <a:off x="685908" y="1964574"/>
            <a:ext cx="967681" cy="9676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16" name="Oval 15"/>
          <p:cNvSpPr/>
          <p:nvPr/>
        </p:nvSpPr>
        <p:spPr>
          <a:xfrm>
            <a:off x="2047750" y="1773777"/>
            <a:ext cx="1349278" cy="1349278"/>
          </a:xfrm>
          <a:prstGeom prst="ellipse">
            <a:avLst/>
          </a:prstGeom>
          <a:solidFill>
            <a:schemeClr val="bg1">
              <a:lumMod val="95000"/>
            </a:schemeClr>
          </a:solidFill>
          <a:ln w="19050">
            <a:solidFill>
              <a:schemeClr val="accent2"/>
            </a:solidFill>
            <a:prstDash val="sysDo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17" name="Oval 16"/>
          <p:cNvSpPr/>
          <p:nvPr/>
        </p:nvSpPr>
        <p:spPr>
          <a:xfrm>
            <a:off x="2134563" y="1860590"/>
            <a:ext cx="1175651" cy="11756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14" name="Oval 13"/>
          <p:cNvSpPr/>
          <p:nvPr/>
        </p:nvSpPr>
        <p:spPr>
          <a:xfrm>
            <a:off x="3719731" y="1581150"/>
            <a:ext cx="1734532" cy="1734532"/>
          </a:xfrm>
          <a:prstGeom prst="ellipse">
            <a:avLst/>
          </a:prstGeom>
          <a:solidFill>
            <a:schemeClr val="bg1">
              <a:lumMod val="95000"/>
            </a:schemeClr>
          </a:solidFill>
          <a:ln w="19050">
            <a:solidFill>
              <a:schemeClr val="accent3"/>
            </a:solidFill>
            <a:prstDash val="sysDo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15" name="Oval 14"/>
          <p:cNvSpPr/>
          <p:nvPr/>
        </p:nvSpPr>
        <p:spPr>
          <a:xfrm>
            <a:off x="3831331" y="1692751"/>
            <a:ext cx="1511330" cy="151133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12" name="Oval 11"/>
          <p:cNvSpPr/>
          <p:nvPr/>
        </p:nvSpPr>
        <p:spPr>
          <a:xfrm>
            <a:off x="5776964" y="1773777"/>
            <a:ext cx="1349278" cy="1349278"/>
          </a:xfrm>
          <a:prstGeom prst="ellipse">
            <a:avLst/>
          </a:prstGeom>
          <a:solidFill>
            <a:schemeClr val="bg1">
              <a:lumMod val="95000"/>
            </a:schemeClr>
          </a:solidFill>
          <a:ln w="19050">
            <a:solidFill>
              <a:schemeClr val="accent4"/>
            </a:solidFill>
            <a:prstDash val="sysDo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13" name="Oval 12"/>
          <p:cNvSpPr/>
          <p:nvPr/>
        </p:nvSpPr>
        <p:spPr>
          <a:xfrm>
            <a:off x="5863777" y="1860590"/>
            <a:ext cx="1175651" cy="11756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10" name="Oval 9"/>
          <p:cNvSpPr/>
          <p:nvPr/>
        </p:nvSpPr>
        <p:spPr>
          <a:xfrm>
            <a:off x="7448942" y="1893118"/>
            <a:ext cx="1110594" cy="1110594"/>
          </a:xfrm>
          <a:prstGeom prst="ellipse">
            <a:avLst/>
          </a:prstGeom>
          <a:solidFill>
            <a:schemeClr val="bg1">
              <a:lumMod val="95000"/>
            </a:schemeClr>
          </a:solidFill>
          <a:ln w="19050">
            <a:solidFill>
              <a:schemeClr val="accent5"/>
            </a:solidFill>
            <a:prstDash val="sysDot"/>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11" name="Oval 10"/>
          <p:cNvSpPr/>
          <p:nvPr/>
        </p:nvSpPr>
        <p:spPr>
          <a:xfrm>
            <a:off x="7520396" y="1964574"/>
            <a:ext cx="967681" cy="96768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6000" b="1" dirty="0"/>
          </a:p>
        </p:txBody>
      </p:sp>
      <p:sp>
        <p:nvSpPr>
          <p:cNvPr id="20" name="TextBox 19"/>
          <p:cNvSpPr txBox="1"/>
          <p:nvPr/>
        </p:nvSpPr>
        <p:spPr>
          <a:xfrm flipH="1">
            <a:off x="3803181" y="3504676"/>
            <a:ext cx="1524001" cy="1040285"/>
          </a:xfrm>
          <a:prstGeom prst="rect">
            <a:avLst/>
          </a:prstGeom>
          <a:noFill/>
          <a:ln>
            <a:noFill/>
          </a:ln>
        </p:spPr>
        <p:txBody>
          <a:bodyPr wrap="square" lIns="0" tIns="0" rIns="0" bIns="0" rtlCol="0" anchor="ctr">
            <a:spAutoFit/>
          </a:bodyPr>
          <a:lstStyle/>
          <a:p>
            <a:pPr algn="ctr">
              <a:lnSpc>
                <a:spcPct val="130000"/>
              </a:lnSpc>
            </a:pPr>
            <a:r>
              <a:rPr lang="en-US" sz="1200" b="1" dirty="0">
                <a:solidFill>
                  <a:schemeClr val="accent3"/>
                </a:solidFill>
              </a:rPr>
              <a:t>YOUR TITLE HERE</a:t>
            </a:r>
          </a:p>
          <a:p>
            <a:pPr algn="ctr">
              <a:lnSpc>
                <a:spcPct val="130000"/>
              </a:lnSpc>
            </a:pPr>
            <a:r>
              <a:rPr lang="en-US" sz="1000" dirty="0">
                <a:solidFill>
                  <a:schemeClr val="bg1">
                    <a:lumMod val="50000"/>
                  </a:schemeClr>
                </a:solidFill>
              </a:rPr>
              <a:t>There 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21" name="TextBox 20"/>
          <p:cNvSpPr txBox="1"/>
          <p:nvPr/>
        </p:nvSpPr>
        <p:spPr>
          <a:xfrm flipH="1">
            <a:off x="2092091" y="3504676"/>
            <a:ext cx="1524001" cy="1040285"/>
          </a:xfrm>
          <a:prstGeom prst="rect">
            <a:avLst/>
          </a:prstGeom>
          <a:noFill/>
          <a:ln>
            <a:noFill/>
          </a:ln>
        </p:spPr>
        <p:txBody>
          <a:bodyPr wrap="square" lIns="0" tIns="0" rIns="0" bIns="0" rtlCol="0" anchor="ctr">
            <a:spAutoFit/>
          </a:bodyPr>
          <a:lstStyle/>
          <a:p>
            <a:pPr algn="ctr">
              <a:lnSpc>
                <a:spcPct val="130000"/>
              </a:lnSpc>
            </a:pPr>
            <a:r>
              <a:rPr lang="en-US" sz="1200" b="1" dirty="0">
                <a:solidFill>
                  <a:schemeClr val="accent2"/>
                </a:solidFill>
              </a:rPr>
              <a:t>YOUR TITLE HERE</a:t>
            </a:r>
          </a:p>
          <a:p>
            <a:pPr algn="ctr">
              <a:lnSpc>
                <a:spcPct val="130000"/>
              </a:lnSpc>
            </a:pPr>
            <a:r>
              <a:rPr lang="en-US" sz="1000" dirty="0">
                <a:solidFill>
                  <a:schemeClr val="bg1">
                    <a:lumMod val="50000"/>
                  </a:schemeClr>
                </a:solidFill>
              </a:rPr>
              <a:t>There 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22" name="TextBox 21"/>
          <p:cNvSpPr txBox="1"/>
          <p:nvPr/>
        </p:nvSpPr>
        <p:spPr>
          <a:xfrm flipH="1">
            <a:off x="381000" y="3504676"/>
            <a:ext cx="1524001" cy="1040285"/>
          </a:xfrm>
          <a:prstGeom prst="rect">
            <a:avLst/>
          </a:prstGeom>
          <a:noFill/>
          <a:ln>
            <a:noFill/>
          </a:ln>
        </p:spPr>
        <p:txBody>
          <a:bodyPr wrap="square" lIns="0" tIns="0" rIns="0" bIns="0" rtlCol="0" anchor="ctr">
            <a:spAutoFit/>
          </a:bodyPr>
          <a:lstStyle/>
          <a:p>
            <a:pPr algn="ctr">
              <a:lnSpc>
                <a:spcPct val="130000"/>
              </a:lnSpc>
            </a:pPr>
            <a:r>
              <a:rPr lang="en-US" sz="1200" b="1" dirty="0">
                <a:solidFill>
                  <a:schemeClr val="accent1"/>
                </a:solidFill>
              </a:rPr>
              <a:t>YOUR TITLE HERE</a:t>
            </a:r>
          </a:p>
          <a:p>
            <a:pPr algn="ctr">
              <a:lnSpc>
                <a:spcPct val="130000"/>
              </a:lnSpc>
            </a:pPr>
            <a:r>
              <a:rPr lang="en-US" sz="1000" dirty="0">
                <a:solidFill>
                  <a:schemeClr val="bg1">
                    <a:lumMod val="50000"/>
                  </a:schemeClr>
                </a:solidFill>
              </a:rPr>
              <a:t>There 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23" name="TextBox 22"/>
          <p:cNvSpPr txBox="1"/>
          <p:nvPr/>
        </p:nvSpPr>
        <p:spPr>
          <a:xfrm flipH="1">
            <a:off x="5514271" y="3504676"/>
            <a:ext cx="1524001" cy="1040285"/>
          </a:xfrm>
          <a:prstGeom prst="rect">
            <a:avLst/>
          </a:prstGeom>
          <a:noFill/>
          <a:ln>
            <a:noFill/>
          </a:ln>
        </p:spPr>
        <p:txBody>
          <a:bodyPr wrap="square" lIns="0" tIns="0" rIns="0" bIns="0" rtlCol="0" anchor="ctr">
            <a:spAutoFit/>
          </a:bodyPr>
          <a:lstStyle/>
          <a:p>
            <a:pPr algn="ctr">
              <a:lnSpc>
                <a:spcPct val="130000"/>
              </a:lnSpc>
            </a:pPr>
            <a:r>
              <a:rPr lang="en-US" sz="1200" b="1" dirty="0">
                <a:solidFill>
                  <a:schemeClr val="accent4"/>
                </a:solidFill>
              </a:rPr>
              <a:t>YOUR TITLE HERE</a:t>
            </a:r>
          </a:p>
          <a:p>
            <a:pPr algn="ctr">
              <a:lnSpc>
                <a:spcPct val="130000"/>
              </a:lnSpc>
            </a:pPr>
            <a:r>
              <a:rPr lang="en-US" sz="1000" dirty="0">
                <a:solidFill>
                  <a:schemeClr val="bg1">
                    <a:lumMod val="50000"/>
                  </a:schemeClr>
                </a:solidFill>
              </a:rPr>
              <a:t>There 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24" name="TextBox 23"/>
          <p:cNvSpPr txBox="1"/>
          <p:nvPr/>
        </p:nvSpPr>
        <p:spPr>
          <a:xfrm flipH="1">
            <a:off x="7225362" y="3504676"/>
            <a:ext cx="1524001" cy="1040285"/>
          </a:xfrm>
          <a:prstGeom prst="rect">
            <a:avLst/>
          </a:prstGeom>
          <a:noFill/>
          <a:ln>
            <a:noFill/>
          </a:ln>
        </p:spPr>
        <p:txBody>
          <a:bodyPr wrap="square" lIns="0" tIns="0" rIns="0" bIns="0" rtlCol="0" anchor="ctr">
            <a:spAutoFit/>
          </a:bodyPr>
          <a:lstStyle/>
          <a:p>
            <a:pPr algn="ctr">
              <a:lnSpc>
                <a:spcPct val="130000"/>
              </a:lnSpc>
            </a:pPr>
            <a:r>
              <a:rPr lang="en-US" sz="1200" b="1" dirty="0">
                <a:solidFill>
                  <a:schemeClr val="accent5"/>
                </a:solidFill>
              </a:rPr>
              <a:t>YOUR TITLE HERE</a:t>
            </a:r>
          </a:p>
          <a:p>
            <a:pPr algn="ctr">
              <a:lnSpc>
                <a:spcPct val="130000"/>
              </a:lnSpc>
            </a:pPr>
            <a:r>
              <a:rPr lang="en-US" sz="1000" dirty="0">
                <a:solidFill>
                  <a:schemeClr val="bg1">
                    <a:lumMod val="50000"/>
                  </a:schemeClr>
                </a:solidFill>
              </a:rPr>
              <a:t>There 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26" name="Shape 23998"/>
          <p:cNvSpPr/>
          <p:nvPr/>
        </p:nvSpPr>
        <p:spPr>
          <a:xfrm>
            <a:off x="6133612" y="2106592"/>
            <a:ext cx="635982" cy="683648"/>
          </a:xfrm>
          <a:custGeom>
            <a:avLst/>
            <a:gdLst/>
            <a:ahLst/>
            <a:cxnLst>
              <a:cxn ang="0">
                <a:pos x="wd2" y="hd2"/>
              </a:cxn>
              <a:cxn ang="5400000">
                <a:pos x="wd2" y="hd2"/>
              </a:cxn>
              <a:cxn ang="10800000">
                <a:pos x="wd2" y="hd2"/>
              </a:cxn>
              <a:cxn ang="16200000">
                <a:pos x="wd2" y="hd2"/>
              </a:cxn>
            </a:cxnLst>
            <a:rect l="0" t="0" r="r" b="b"/>
            <a:pathLst>
              <a:path w="21600" h="21600" extrusionOk="0">
                <a:moveTo>
                  <a:pt x="10693" y="0"/>
                </a:moveTo>
                <a:cubicBezTo>
                  <a:pt x="10445" y="0"/>
                  <a:pt x="10248" y="183"/>
                  <a:pt x="10248" y="414"/>
                </a:cubicBezTo>
                <a:lnTo>
                  <a:pt x="10248" y="1672"/>
                </a:lnTo>
                <a:cubicBezTo>
                  <a:pt x="10248" y="1904"/>
                  <a:pt x="10445" y="2086"/>
                  <a:pt x="10693" y="2086"/>
                </a:cubicBezTo>
                <a:cubicBezTo>
                  <a:pt x="10941" y="2086"/>
                  <a:pt x="11156" y="1904"/>
                  <a:pt x="11156" y="1672"/>
                </a:cubicBezTo>
                <a:lnTo>
                  <a:pt x="11156" y="414"/>
                </a:lnTo>
                <a:cubicBezTo>
                  <a:pt x="11156" y="183"/>
                  <a:pt x="10941" y="0"/>
                  <a:pt x="10693" y="0"/>
                </a:cubicBezTo>
                <a:close/>
                <a:moveTo>
                  <a:pt x="5356" y="1109"/>
                </a:moveTo>
                <a:cubicBezTo>
                  <a:pt x="5140" y="1224"/>
                  <a:pt x="5055" y="1489"/>
                  <a:pt x="5178" y="1688"/>
                </a:cubicBezTo>
                <a:cubicBezTo>
                  <a:pt x="5178" y="1688"/>
                  <a:pt x="5854" y="2781"/>
                  <a:pt x="5854" y="2781"/>
                </a:cubicBezTo>
                <a:cubicBezTo>
                  <a:pt x="5939" y="2914"/>
                  <a:pt x="6090" y="2979"/>
                  <a:pt x="6245" y="2979"/>
                </a:cubicBezTo>
                <a:cubicBezTo>
                  <a:pt x="6321" y="2979"/>
                  <a:pt x="6406" y="2968"/>
                  <a:pt x="6476" y="2930"/>
                </a:cubicBezTo>
                <a:cubicBezTo>
                  <a:pt x="6693" y="2814"/>
                  <a:pt x="6761" y="2552"/>
                  <a:pt x="6637" y="2350"/>
                </a:cubicBezTo>
                <a:lnTo>
                  <a:pt x="5960" y="1274"/>
                </a:lnTo>
                <a:cubicBezTo>
                  <a:pt x="5837" y="1073"/>
                  <a:pt x="5571" y="993"/>
                  <a:pt x="5356" y="1109"/>
                </a:cubicBezTo>
                <a:close/>
                <a:moveTo>
                  <a:pt x="16156" y="1109"/>
                </a:moveTo>
                <a:cubicBezTo>
                  <a:pt x="15941" y="993"/>
                  <a:pt x="15656" y="1073"/>
                  <a:pt x="15533" y="1274"/>
                </a:cubicBezTo>
                <a:lnTo>
                  <a:pt x="14857" y="2350"/>
                </a:lnTo>
                <a:cubicBezTo>
                  <a:pt x="14733" y="2549"/>
                  <a:pt x="14819" y="2813"/>
                  <a:pt x="15035" y="2930"/>
                </a:cubicBezTo>
                <a:cubicBezTo>
                  <a:pt x="15104" y="2967"/>
                  <a:pt x="15173" y="2979"/>
                  <a:pt x="15248" y="2979"/>
                </a:cubicBezTo>
                <a:cubicBezTo>
                  <a:pt x="15403" y="2979"/>
                  <a:pt x="15555" y="2914"/>
                  <a:pt x="15640" y="2781"/>
                </a:cubicBezTo>
                <a:lnTo>
                  <a:pt x="16316" y="1688"/>
                </a:lnTo>
                <a:cubicBezTo>
                  <a:pt x="16441" y="1489"/>
                  <a:pt x="16371" y="1224"/>
                  <a:pt x="16156" y="1109"/>
                </a:cubicBezTo>
                <a:close/>
                <a:moveTo>
                  <a:pt x="11102" y="3178"/>
                </a:moveTo>
                <a:cubicBezTo>
                  <a:pt x="7179" y="3178"/>
                  <a:pt x="3986" y="6054"/>
                  <a:pt x="3986" y="9583"/>
                </a:cubicBezTo>
                <a:cubicBezTo>
                  <a:pt x="3986" y="11875"/>
                  <a:pt x="4993" y="13230"/>
                  <a:pt x="5729" y="14234"/>
                </a:cubicBezTo>
                <a:cubicBezTo>
                  <a:pt x="6182" y="14852"/>
                  <a:pt x="6423" y="15220"/>
                  <a:pt x="6423" y="15592"/>
                </a:cubicBezTo>
                <a:cubicBezTo>
                  <a:pt x="6423" y="16421"/>
                  <a:pt x="6907" y="17204"/>
                  <a:pt x="7757" y="17793"/>
                </a:cubicBezTo>
                <a:cubicBezTo>
                  <a:pt x="7779" y="18285"/>
                  <a:pt x="7864" y="19481"/>
                  <a:pt x="7864" y="19481"/>
                </a:cubicBezTo>
                <a:cubicBezTo>
                  <a:pt x="7879" y="19824"/>
                  <a:pt x="8057" y="20529"/>
                  <a:pt x="9323" y="20921"/>
                </a:cubicBezTo>
                <a:cubicBezTo>
                  <a:pt x="9471" y="21125"/>
                  <a:pt x="9672" y="21302"/>
                  <a:pt x="9910" y="21451"/>
                </a:cubicBezTo>
                <a:cubicBezTo>
                  <a:pt x="10059" y="21544"/>
                  <a:pt x="10228" y="21600"/>
                  <a:pt x="10409" y="21600"/>
                </a:cubicBezTo>
                <a:lnTo>
                  <a:pt x="11796" y="21600"/>
                </a:lnTo>
                <a:cubicBezTo>
                  <a:pt x="11976" y="21600"/>
                  <a:pt x="12147" y="21544"/>
                  <a:pt x="12295" y="21451"/>
                </a:cubicBezTo>
                <a:cubicBezTo>
                  <a:pt x="12533" y="21302"/>
                  <a:pt x="12732" y="21125"/>
                  <a:pt x="12882" y="20921"/>
                </a:cubicBezTo>
                <a:cubicBezTo>
                  <a:pt x="14157" y="20528"/>
                  <a:pt x="14331" y="19811"/>
                  <a:pt x="14341" y="19481"/>
                </a:cubicBezTo>
                <a:cubicBezTo>
                  <a:pt x="14341" y="19481"/>
                  <a:pt x="14425" y="18285"/>
                  <a:pt x="14447" y="17793"/>
                </a:cubicBezTo>
                <a:cubicBezTo>
                  <a:pt x="15298" y="17207"/>
                  <a:pt x="15782" y="16421"/>
                  <a:pt x="15782" y="15592"/>
                </a:cubicBezTo>
                <a:cubicBezTo>
                  <a:pt x="15782" y="15223"/>
                  <a:pt x="16037" y="14858"/>
                  <a:pt x="16494" y="14234"/>
                </a:cubicBezTo>
                <a:cubicBezTo>
                  <a:pt x="17223" y="13239"/>
                  <a:pt x="18219" y="11876"/>
                  <a:pt x="18219" y="9583"/>
                </a:cubicBezTo>
                <a:cubicBezTo>
                  <a:pt x="18219" y="6054"/>
                  <a:pt x="15026" y="3178"/>
                  <a:pt x="11102" y="3178"/>
                </a:cubicBezTo>
                <a:close/>
                <a:moveTo>
                  <a:pt x="2384" y="4817"/>
                </a:moveTo>
                <a:cubicBezTo>
                  <a:pt x="2170" y="4700"/>
                  <a:pt x="1886" y="4781"/>
                  <a:pt x="1761" y="4982"/>
                </a:cubicBezTo>
                <a:cubicBezTo>
                  <a:pt x="1639" y="5180"/>
                  <a:pt x="1725" y="5427"/>
                  <a:pt x="1939" y="5545"/>
                </a:cubicBezTo>
                <a:lnTo>
                  <a:pt x="3096" y="6174"/>
                </a:lnTo>
                <a:cubicBezTo>
                  <a:pt x="3166" y="6212"/>
                  <a:pt x="3252" y="6223"/>
                  <a:pt x="3327" y="6223"/>
                </a:cubicBezTo>
                <a:cubicBezTo>
                  <a:pt x="3483" y="6223"/>
                  <a:pt x="3633" y="6160"/>
                  <a:pt x="3719" y="6025"/>
                </a:cubicBezTo>
                <a:cubicBezTo>
                  <a:pt x="3841" y="5826"/>
                  <a:pt x="3775" y="5563"/>
                  <a:pt x="3558" y="5446"/>
                </a:cubicBezTo>
                <a:lnTo>
                  <a:pt x="2384" y="4817"/>
                </a:lnTo>
                <a:close/>
                <a:moveTo>
                  <a:pt x="19607" y="4817"/>
                </a:moveTo>
                <a:lnTo>
                  <a:pt x="18451" y="5446"/>
                </a:lnTo>
                <a:cubicBezTo>
                  <a:pt x="18238" y="5563"/>
                  <a:pt x="18150" y="5826"/>
                  <a:pt x="18273" y="6025"/>
                </a:cubicBezTo>
                <a:cubicBezTo>
                  <a:pt x="18359" y="6158"/>
                  <a:pt x="18508" y="6223"/>
                  <a:pt x="18664" y="6223"/>
                </a:cubicBezTo>
                <a:cubicBezTo>
                  <a:pt x="18739" y="6223"/>
                  <a:pt x="18825" y="6212"/>
                  <a:pt x="18896" y="6174"/>
                </a:cubicBezTo>
                <a:lnTo>
                  <a:pt x="20070" y="5545"/>
                </a:lnTo>
                <a:cubicBezTo>
                  <a:pt x="20286" y="5429"/>
                  <a:pt x="20355" y="5181"/>
                  <a:pt x="20230" y="4982"/>
                </a:cubicBezTo>
                <a:cubicBezTo>
                  <a:pt x="20107" y="4782"/>
                  <a:pt x="19824" y="4700"/>
                  <a:pt x="19607" y="4817"/>
                </a:cubicBezTo>
                <a:close/>
                <a:moveTo>
                  <a:pt x="11102" y="4850"/>
                </a:moveTo>
                <a:cubicBezTo>
                  <a:pt x="14037" y="4850"/>
                  <a:pt x="16422" y="6977"/>
                  <a:pt x="16422" y="9583"/>
                </a:cubicBezTo>
                <a:cubicBezTo>
                  <a:pt x="16422" y="11359"/>
                  <a:pt x="15670" y="12378"/>
                  <a:pt x="14999" y="13291"/>
                </a:cubicBezTo>
                <a:cubicBezTo>
                  <a:pt x="14475" y="14008"/>
                  <a:pt x="13985" y="14687"/>
                  <a:pt x="13985" y="15592"/>
                </a:cubicBezTo>
                <a:cubicBezTo>
                  <a:pt x="13985" y="15989"/>
                  <a:pt x="13596" y="16317"/>
                  <a:pt x="13309" y="16502"/>
                </a:cubicBezTo>
                <a:lnTo>
                  <a:pt x="8896" y="16502"/>
                </a:lnTo>
                <a:cubicBezTo>
                  <a:pt x="8610" y="16317"/>
                  <a:pt x="8238" y="15989"/>
                  <a:pt x="8238" y="15592"/>
                </a:cubicBezTo>
                <a:cubicBezTo>
                  <a:pt x="8238" y="14687"/>
                  <a:pt x="7738" y="14016"/>
                  <a:pt x="7206" y="13291"/>
                </a:cubicBezTo>
                <a:cubicBezTo>
                  <a:pt x="6541" y="12384"/>
                  <a:pt x="5783" y="11357"/>
                  <a:pt x="5783" y="9583"/>
                </a:cubicBezTo>
                <a:cubicBezTo>
                  <a:pt x="5783" y="6979"/>
                  <a:pt x="8171" y="4852"/>
                  <a:pt x="11102" y="4850"/>
                </a:cubicBezTo>
                <a:close/>
                <a:moveTo>
                  <a:pt x="10764" y="6356"/>
                </a:moveTo>
                <a:cubicBezTo>
                  <a:pt x="10078" y="6356"/>
                  <a:pt x="9679" y="6681"/>
                  <a:pt x="9679" y="7332"/>
                </a:cubicBezTo>
                <a:lnTo>
                  <a:pt x="9679" y="8822"/>
                </a:lnTo>
                <a:cubicBezTo>
                  <a:pt x="9679" y="9011"/>
                  <a:pt x="9704" y="9214"/>
                  <a:pt x="9732" y="9418"/>
                </a:cubicBezTo>
                <a:cubicBezTo>
                  <a:pt x="9732" y="9418"/>
                  <a:pt x="10159" y="12397"/>
                  <a:pt x="10159" y="12397"/>
                </a:cubicBezTo>
                <a:cubicBezTo>
                  <a:pt x="10212" y="12768"/>
                  <a:pt x="10407" y="12877"/>
                  <a:pt x="10764" y="12877"/>
                </a:cubicBezTo>
                <a:cubicBezTo>
                  <a:pt x="11119" y="12877"/>
                  <a:pt x="11316" y="12768"/>
                  <a:pt x="11369" y="12397"/>
                </a:cubicBezTo>
                <a:lnTo>
                  <a:pt x="11796" y="9418"/>
                </a:lnTo>
                <a:cubicBezTo>
                  <a:pt x="11824" y="9214"/>
                  <a:pt x="11850" y="9011"/>
                  <a:pt x="11850" y="8822"/>
                </a:cubicBezTo>
                <a:lnTo>
                  <a:pt x="11850" y="7332"/>
                </a:lnTo>
                <a:cubicBezTo>
                  <a:pt x="11850" y="6681"/>
                  <a:pt x="11450" y="6356"/>
                  <a:pt x="10764" y="6356"/>
                </a:cubicBezTo>
                <a:close/>
                <a:moveTo>
                  <a:pt x="445" y="9534"/>
                </a:moveTo>
                <a:cubicBezTo>
                  <a:pt x="197" y="9534"/>
                  <a:pt x="0" y="9716"/>
                  <a:pt x="0" y="9948"/>
                </a:cubicBezTo>
                <a:cubicBezTo>
                  <a:pt x="0" y="10178"/>
                  <a:pt x="197" y="10378"/>
                  <a:pt x="445" y="10378"/>
                </a:cubicBezTo>
                <a:lnTo>
                  <a:pt x="1797" y="10378"/>
                </a:lnTo>
                <a:cubicBezTo>
                  <a:pt x="2048" y="10378"/>
                  <a:pt x="2242" y="10178"/>
                  <a:pt x="2242" y="9948"/>
                </a:cubicBezTo>
                <a:cubicBezTo>
                  <a:pt x="2242" y="9716"/>
                  <a:pt x="2048" y="9534"/>
                  <a:pt x="1797" y="9534"/>
                </a:cubicBezTo>
                <a:lnTo>
                  <a:pt x="445" y="9534"/>
                </a:lnTo>
                <a:close/>
                <a:moveTo>
                  <a:pt x="19803" y="9534"/>
                </a:moveTo>
                <a:cubicBezTo>
                  <a:pt x="19554" y="9534"/>
                  <a:pt x="19358" y="9716"/>
                  <a:pt x="19358" y="9948"/>
                </a:cubicBezTo>
                <a:cubicBezTo>
                  <a:pt x="19358" y="10178"/>
                  <a:pt x="19554" y="10378"/>
                  <a:pt x="19803" y="10378"/>
                </a:cubicBezTo>
                <a:lnTo>
                  <a:pt x="21155" y="10378"/>
                </a:lnTo>
                <a:cubicBezTo>
                  <a:pt x="21403" y="10378"/>
                  <a:pt x="21600" y="10178"/>
                  <a:pt x="21600" y="9948"/>
                </a:cubicBezTo>
                <a:cubicBezTo>
                  <a:pt x="21600" y="9716"/>
                  <a:pt x="21403" y="9534"/>
                  <a:pt x="21155" y="9534"/>
                </a:cubicBezTo>
                <a:lnTo>
                  <a:pt x="19803" y="9534"/>
                </a:lnTo>
                <a:close/>
                <a:moveTo>
                  <a:pt x="3096" y="13291"/>
                </a:moveTo>
                <a:lnTo>
                  <a:pt x="1939" y="13920"/>
                </a:lnTo>
                <a:cubicBezTo>
                  <a:pt x="1723" y="14036"/>
                  <a:pt x="1639" y="14301"/>
                  <a:pt x="1761" y="14499"/>
                </a:cubicBezTo>
                <a:cubicBezTo>
                  <a:pt x="1845" y="14636"/>
                  <a:pt x="1999" y="14714"/>
                  <a:pt x="2153" y="14714"/>
                </a:cubicBezTo>
                <a:cubicBezTo>
                  <a:pt x="2231" y="14714"/>
                  <a:pt x="2313" y="14687"/>
                  <a:pt x="2384" y="14648"/>
                </a:cubicBezTo>
                <a:lnTo>
                  <a:pt x="3558" y="14019"/>
                </a:lnTo>
                <a:cubicBezTo>
                  <a:pt x="3771" y="13901"/>
                  <a:pt x="3841" y="13655"/>
                  <a:pt x="3719" y="13457"/>
                </a:cubicBezTo>
                <a:cubicBezTo>
                  <a:pt x="3595" y="13254"/>
                  <a:pt x="3312" y="13175"/>
                  <a:pt x="3096" y="13291"/>
                </a:cubicBezTo>
                <a:close/>
                <a:moveTo>
                  <a:pt x="18896" y="13291"/>
                </a:moveTo>
                <a:cubicBezTo>
                  <a:pt x="18682" y="13175"/>
                  <a:pt x="18400" y="13254"/>
                  <a:pt x="18273" y="13457"/>
                </a:cubicBezTo>
                <a:cubicBezTo>
                  <a:pt x="18150" y="13654"/>
                  <a:pt x="18238" y="13902"/>
                  <a:pt x="18451" y="14019"/>
                </a:cubicBezTo>
                <a:lnTo>
                  <a:pt x="19607" y="14648"/>
                </a:lnTo>
                <a:cubicBezTo>
                  <a:pt x="19678" y="14687"/>
                  <a:pt x="19763" y="14714"/>
                  <a:pt x="19839" y="14714"/>
                </a:cubicBezTo>
                <a:cubicBezTo>
                  <a:pt x="19994" y="14714"/>
                  <a:pt x="20145" y="14633"/>
                  <a:pt x="20230" y="14499"/>
                </a:cubicBezTo>
                <a:cubicBezTo>
                  <a:pt x="20355" y="14299"/>
                  <a:pt x="20286" y="14036"/>
                  <a:pt x="20070" y="13920"/>
                </a:cubicBezTo>
                <a:lnTo>
                  <a:pt x="18896" y="13291"/>
                </a:lnTo>
                <a:close/>
                <a:moveTo>
                  <a:pt x="10800" y="13771"/>
                </a:moveTo>
                <a:cubicBezTo>
                  <a:pt x="10183" y="13771"/>
                  <a:pt x="9679" y="14240"/>
                  <a:pt x="9679" y="14814"/>
                </a:cubicBezTo>
                <a:cubicBezTo>
                  <a:pt x="9679" y="15388"/>
                  <a:pt x="10183" y="15857"/>
                  <a:pt x="10800" y="15857"/>
                </a:cubicBezTo>
                <a:cubicBezTo>
                  <a:pt x="11417" y="15857"/>
                  <a:pt x="11921" y="15388"/>
                  <a:pt x="11921" y="14814"/>
                </a:cubicBezTo>
                <a:cubicBezTo>
                  <a:pt x="11921" y="14240"/>
                  <a:pt x="11417" y="13771"/>
                  <a:pt x="10800" y="13771"/>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27" name="Shape 24027"/>
          <p:cNvSpPr/>
          <p:nvPr/>
        </p:nvSpPr>
        <p:spPr>
          <a:xfrm>
            <a:off x="7766076" y="2193712"/>
            <a:ext cx="476322" cy="509404"/>
          </a:xfrm>
          <a:custGeom>
            <a:avLst/>
            <a:gdLst/>
            <a:ahLst/>
            <a:cxnLst>
              <a:cxn ang="0">
                <a:pos x="wd2" y="hd2"/>
              </a:cxn>
              <a:cxn ang="5400000">
                <a:pos x="wd2" y="hd2"/>
              </a:cxn>
              <a:cxn ang="10800000">
                <a:pos x="wd2" y="hd2"/>
              </a:cxn>
              <a:cxn ang="16200000">
                <a:pos x="wd2" y="hd2"/>
              </a:cxn>
            </a:cxnLst>
            <a:rect l="0" t="0" r="r" b="b"/>
            <a:pathLst>
              <a:path w="21600" h="21600" extrusionOk="0">
                <a:moveTo>
                  <a:pt x="16032" y="7407"/>
                </a:moveTo>
                <a:cubicBezTo>
                  <a:pt x="16815" y="7407"/>
                  <a:pt x="17396" y="7222"/>
                  <a:pt x="17396" y="7222"/>
                </a:cubicBezTo>
                <a:lnTo>
                  <a:pt x="17693" y="10697"/>
                </a:lnTo>
                <a:cubicBezTo>
                  <a:pt x="17693" y="10697"/>
                  <a:pt x="16909" y="10790"/>
                  <a:pt x="16227" y="10790"/>
                </a:cubicBezTo>
                <a:cubicBezTo>
                  <a:pt x="15544" y="10790"/>
                  <a:pt x="14661" y="10604"/>
                  <a:pt x="14661" y="10604"/>
                </a:cubicBezTo>
                <a:lnTo>
                  <a:pt x="13784" y="6855"/>
                </a:lnTo>
                <a:cubicBezTo>
                  <a:pt x="13784" y="6855"/>
                  <a:pt x="14954" y="7407"/>
                  <a:pt x="16032" y="7407"/>
                </a:cubicBezTo>
                <a:cubicBezTo>
                  <a:pt x="16032" y="7407"/>
                  <a:pt x="16032" y="7407"/>
                  <a:pt x="16032" y="7407"/>
                </a:cubicBezTo>
                <a:close/>
                <a:moveTo>
                  <a:pt x="9674" y="5668"/>
                </a:moveTo>
                <a:lnTo>
                  <a:pt x="10458" y="5668"/>
                </a:lnTo>
                <a:lnTo>
                  <a:pt x="11633" y="9872"/>
                </a:lnTo>
                <a:cubicBezTo>
                  <a:pt x="11633" y="9872"/>
                  <a:pt x="10753" y="9777"/>
                  <a:pt x="9872" y="9777"/>
                </a:cubicBezTo>
                <a:cubicBezTo>
                  <a:pt x="8990" y="9777"/>
                  <a:pt x="7723" y="10237"/>
                  <a:pt x="7723" y="10237"/>
                </a:cubicBezTo>
                <a:lnTo>
                  <a:pt x="6063" y="6308"/>
                </a:lnTo>
                <a:cubicBezTo>
                  <a:pt x="6063" y="6308"/>
                  <a:pt x="7723" y="5668"/>
                  <a:pt x="9674" y="5668"/>
                </a:cubicBezTo>
                <a:cubicBezTo>
                  <a:pt x="9674" y="5668"/>
                  <a:pt x="9674" y="5668"/>
                  <a:pt x="9674" y="5668"/>
                </a:cubicBezTo>
                <a:close/>
                <a:moveTo>
                  <a:pt x="16620" y="13803"/>
                </a:moveTo>
                <a:cubicBezTo>
                  <a:pt x="16194" y="13803"/>
                  <a:pt x="15845" y="13758"/>
                  <a:pt x="15503" y="13696"/>
                </a:cubicBezTo>
                <a:lnTo>
                  <a:pt x="14758" y="10697"/>
                </a:lnTo>
                <a:cubicBezTo>
                  <a:pt x="13777" y="10425"/>
                  <a:pt x="12315" y="9964"/>
                  <a:pt x="11633" y="9964"/>
                </a:cubicBezTo>
                <a:lnTo>
                  <a:pt x="12520" y="13013"/>
                </a:lnTo>
                <a:cubicBezTo>
                  <a:pt x="11998" y="12939"/>
                  <a:pt x="11398" y="12889"/>
                  <a:pt x="10655" y="12889"/>
                </a:cubicBezTo>
                <a:cubicBezTo>
                  <a:pt x="10034" y="12889"/>
                  <a:pt x="9426" y="13007"/>
                  <a:pt x="8848" y="13182"/>
                </a:cubicBezTo>
                <a:lnTo>
                  <a:pt x="7623" y="10237"/>
                </a:lnTo>
                <a:cubicBezTo>
                  <a:pt x="6651" y="10611"/>
                  <a:pt x="5614" y="11325"/>
                  <a:pt x="4918" y="11864"/>
                </a:cubicBezTo>
                <a:lnTo>
                  <a:pt x="3351" y="7686"/>
                </a:lnTo>
                <a:cubicBezTo>
                  <a:pt x="4777" y="6674"/>
                  <a:pt x="6158" y="6220"/>
                  <a:pt x="6158" y="6220"/>
                </a:cubicBezTo>
                <a:lnTo>
                  <a:pt x="4940" y="3371"/>
                </a:lnTo>
                <a:cubicBezTo>
                  <a:pt x="6012" y="2968"/>
                  <a:pt x="7331" y="2651"/>
                  <a:pt x="8892" y="2651"/>
                </a:cubicBezTo>
                <a:cubicBezTo>
                  <a:pt x="9160" y="2651"/>
                  <a:pt x="9392" y="2682"/>
                  <a:pt x="9631" y="2713"/>
                </a:cubicBezTo>
                <a:lnTo>
                  <a:pt x="10458" y="5662"/>
                </a:lnTo>
                <a:cubicBezTo>
                  <a:pt x="11341" y="5662"/>
                  <a:pt x="13784" y="6761"/>
                  <a:pt x="13784" y="6761"/>
                </a:cubicBezTo>
                <a:lnTo>
                  <a:pt x="13085" y="3893"/>
                </a:lnTo>
                <a:cubicBezTo>
                  <a:pt x="13889" y="4215"/>
                  <a:pt x="14718" y="4476"/>
                  <a:pt x="15837" y="4476"/>
                </a:cubicBezTo>
                <a:cubicBezTo>
                  <a:pt x="16285" y="4476"/>
                  <a:pt x="16733" y="4415"/>
                  <a:pt x="17172" y="4327"/>
                </a:cubicBezTo>
                <a:lnTo>
                  <a:pt x="17396" y="7222"/>
                </a:lnTo>
                <a:cubicBezTo>
                  <a:pt x="17396" y="7222"/>
                  <a:pt x="18433" y="6960"/>
                  <a:pt x="19744" y="6177"/>
                </a:cubicBezTo>
                <a:lnTo>
                  <a:pt x="19744" y="10058"/>
                </a:lnTo>
                <a:cubicBezTo>
                  <a:pt x="18653" y="10512"/>
                  <a:pt x="17690" y="10697"/>
                  <a:pt x="17690" y="10697"/>
                </a:cubicBezTo>
                <a:lnTo>
                  <a:pt x="17911" y="13677"/>
                </a:lnTo>
                <a:cubicBezTo>
                  <a:pt x="17506" y="13747"/>
                  <a:pt x="17071" y="13803"/>
                  <a:pt x="16620" y="13803"/>
                </a:cubicBezTo>
                <a:cubicBezTo>
                  <a:pt x="16620" y="13803"/>
                  <a:pt x="16620" y="13803"/>
                  <a:pt x="16620" y="13803"/>
                </a:cubicBezTo>
                <a:close/>
                <a:moveTo>
                  <a:pt x="21507" y="0"/>
                </a:moveTo>
                <a:lnTo>
                  <a:pt x="20037" y="1192"/>
                </a:lnTo>
                <a:cubicBezTo>
                  <a:pt x="20037" y="1192"/>
                  <a:pt x="17888" y="2837"/>
                  <a:pt x="15737" y="2837"/>
                </a:cubicBezTo>
                <a:cubicBezTo>
                  <a:pt x="14758" y="2837"/>
                  <a:pt x="13977" y="2471"/>
                  <a:pt x="13001" y="2105"/>
                </a:cubicBezTo>
                <a:cubicBezTo>
                  <a:pt x="11922" y="1651"/>
                  <a:pt x="10655" y="1006"/>
                  <a:pt x="8798" y="1006"/>
                </a:cubicBezTo>
                <a:cubicBezTo>
                  <a:pt x="3520" y="1006"/>
                  <a:pt x="487" y="4023"/>
                  <a:pt x="293" y="4203"/>
                </a:cubicBezTo>
                <a:lnTo>
                  <a:pt x="0" y="4483"/>
                </a:lnTo>
                <a:lnTo>
                  <a:pt x="5084" y="17826"/>
                </a:lnTo>
                <a:lnTo>
                  <a:pt x="5089" y="17819"/>
                </a:lnTo>
                <a:lnTo>
                  <a:pt x="6507" y="21600"/>
                </a:lnTo>
                <a:lnTo>
                  <a:pt x="8353" y="20992"/>
                </a:lnTo>
                <a:lnTo>
                  <a:pt x="6637" y="16422"/>
                </a:lnTo>
                <a:cubicBezTo>
                  <a:pt x="7433" y="15789"/>
                  <a:pt x="9136" y="14628"/>
                  <a:pt x="10850" y="14628"/>
                </a:cubicBezTo>
                <a:cubicBezTo>
                  <a:pt x="12315" y="14628"/>
                  <a:pt x="13190" y="14900"/>
                  <a:pt x="13977" y="15081"/>
                </a:cubicBezTo>
                <a:cubicBezTo>
                  <a:pt x="14758" y="15268"/>
                  <a:pt x="15541" y="15540"/>
                  <a:pt x="16713" y="15540"/>
                </a:cubicBezTo>
                <a:cubicBezTo>
                  <a:pt x="19057" y="15540"/>
                  <a:pt x="21013" y="14535"/>
                  <a:pt x="21109" y="14535"/>
                </a:cubicBezTo>
                <a:lnTo>
                  <a:pt x="21600" y="14261"/>
                </a:lnTo>
                <a:cubicBezTo>
                  <a:pt x="21600" y="14261"/>
                  <a:pt x="21507" y="0"/>
                  <a:pt x="21507" y="0"/>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28" name="Shape 24032"/>
          <p:cNvSpPr/>
          <p:nvPr/>
        </p:nvSpPr>
        <p:spPr>
          <a:xfrm>
            <a:off x="2442977" y="2181888"/>
            <a:ext cx="558824" cy="533054"/>
          </a:xfrm>
          <a:custGeom>
            <a:avLst/>
            <a:gdLst/>
            <a:ahLst/>
            <a:cxnLst>
              <a:cxn ang="0">
                <a:pos x="wd2" y="hd2"/>
              </a:cxn>
              <a:cxn ang="5400000">
                <a:pos x="wd2" y="hd2"/>
              </a:cxn>
              <a:cxn ang="10800000">
                <a:pos x="wd2" y="hd2"/>
              </a:cxn>
              <a:cxn ang="16200000">
                <a:pos x="wd2" y="hd2"/>
              </a:cxn>
            </a:cxnLst>
            <a:rect l="0" t="0" r="r" b="b"/>
            <a:pathLst>
              <a:path w="21341" h="21600" extrusionOk="0">
                <a:moveTo>
                  <a:pt x="10490" y="0"/>
                </a:moveTo>
                <a:cubicBezTo>
                  <a:pt x="8471" y="0"/>
                  <a:pt x="6838" y="1735"/>
                  <a:pt x="6838" y="3875"/>
                </a:cubicBezTo>
                <a:cubicBezTo>
                  <a:pt x="6838" y="6014"/>
                  <a:pt x="8471" y="7750"/>
                  <a:pt x="10490" y="7750"/>
                </a:cubicBezTo>
                <a:cubicBezTo>
                  <a:pt x="12504" y="7750"/>
                  <a:pt x="14141" y="6013"/>
                  <a:pt x="14141" y="3875"/>
                </a:cubicBezTo>
                <a:cubicBezTo>
                  <a:pt x="14141" y="1735"/>
                  <a:pt x="12504" y="0"/>
                  <a:pt x="10490" y="0"/>
                </a:cubicBezTo>
                <a:close/>
                <a:moveTo>
                  <a:pt x="10490" y="618"/>
                </a:moveTo>
                <a:cubicBezTo>
                  <a:pt x="12184" y="618"/>
                  <a:pt x="13559" y="2076"/>
                  <a:pt x="13559" y="3875"/>
                </a:cubicBezTo>
                <a:cubicBezTo>
                  <a:pt x="13559" y="5673"/>
                  <a:pt x="12184" y="7131"/>
                  <a:pt x="10490" y="7131"/>
                </a:cubicBezTo>
                <a:cubicBezTo>
                  <a:pt x="8792" y="7131"/>
                  <a:pt x="7420" y="5673"/>
                  <a:pt x="7420" y="3875"/>
                </a:cubicBezTo>
                <a:cubicBezTo>
                  <a:pt x="7420" y="2076"/>
                  <a:pt x="8792" y="618"/>
                  <a:pt x="10490" y="618"/>
                </a:cubicBezTo>
                <a:close/>
                <a:moveTo>
                  <a:pt x="10820" y="1319"/>
                </a:moveTo>
                <a:lnTo>
                  <a:pt x="10820" y="1917"/>
                </a:lnTo>
                <a:cubicBezTo>
                  <a:pt x="10326" y="2044"/>
                  <a:pt x="10004" y="2442"/>
                  <a:pt x="10004" y="2947"/>
                </a:cubicBezTo>
                <a:cubicBezTo>
                  <a:pt x="10003" y="3573"/>
                  <a:pt x="10499" y="3861"/>
                  <a:pt x="10975" y="4060"/>
                </a:cubicBezTo>
                <a:cubicBezTo>
                  <a:pt x="11389" y="4238"/>
                  <a:pt x="11480" y="4409"/>
                  <a:pt x="11480" y="4617"/>
                </a:cubicBezTo>
                <a:cubicBezTo>
                  <a:pt x="11480" y="4735"/>
                  <a:pt x="11434" y="4831"/>
                  <a:pt x="11364" y="4905"/>
                </a:cubicBezTo>
                <a:cubicBezTo>
                  <a:pt x="11154" y="5130"/>
                  <a:pt x="10613" y="5059"/>
                  <a:pt x="10276" y="4823"/>
                </a:cubicBezTo>
                <a:lnTo>
                  <a:pt x="10159" y="4720"/>
                </a:lnTo>
                <a:lnTo>
                  <a:pt x="9946" y="5359"/>
                </a:lnTo>
                <a:lnTo>
                  <a:pt x="10023" y="5421"/>
                </a:lnTo>
                <a:cubicBezTo>
                  <a:pt x="10213" y="5565"/>
                  <a:pt x="10488" y="5662"/>
                  <a:pt x="10781" y="5689"/>
                </a:cubicBezTo>
                <a:lnTo>
                  <a:pt x="10781" y="6266"/>
                </a:lnTo>
                <a:lnTo>
                  <a:pt x="11364" y="6266"/>
                </a:lnTo>
                <a:lnTo>
                  <a:pt x="11364" y="5647"/>
                </a:lnTo>
                <a:cubicBezTo>
                  <a:pt x="11876" y="5520"/>
                  <a:pt x="12218" y="5104"/>
                  <a:pt x="12218" y="4576"/>
                </a:cubicBezTo>
                <a:cubicBezTo>
                  <a:pt x="12217" y="4039"/>
                  <a:pt x="11941" y="3676"/>
                  <a:pt x="11305" y="3401"/>
                </a:cubicBezTo>
                <a:cubicBezTo>
                  <a:pt x="10823" y="3184"/>
                  <a:pt x="10742" y="3083"/>
                  <a:pt x="10742" y="2886"/>
                </a:cubicBezTo>
                <a:cubicBezTo>
                  <a:pt x="10742" y="2716"/>
                  <a:pt x="10824" y="2515"/>
                  <a:pt x="11169" y="2515"/>
                </a:cubicBezTo>
                <a:cubicBezTo>
                  <a:pt x="11486" y="2515"/>
                  <a:pt x="11692" y="2639"/>
                  <a:pt x="11791" y="2700"/>
                </a:cubicBezTo>
                <a:lnTo>
                  <a:pt x="11908" y="2762"/>
                </a:lnTo>
                <a:lnTo>
                  <a:pt x="12121" y="2144"/>
                </a:lnTo>
                <a:lnTo>
                  <a:pt x="12044" y="2082"/>
                </a:lnTo>
                <a:cubicBezTo>
                  <a:pt x="11849" y="1964"/>
                  <a:pt x="11636" y="1899"/>
                  <a:pt x="11402" y="1876"/>
                </a:cubicBezTo>
                <a:lnTo>
                  <a:pt x="11402" y="1319"/>
                </a:lnTo>
                <a:lnTo>
                  <a:pt x="10820" y="1319"/>
                </a:lnTo>
                <a:close/>
                <a:moveTo>
                  <a:pt x="15249" y="5936"/>
                </a:moveTo>
                <a:cubicBezTo>
                  <a:pt x="13696" y="5936"/>
                  <a:pt x="12432" y="7279"/>
                  <a:pt x="12432" y="8924"/>
                </a:cubicBezTo>
                <a:cubicBezTo>
                  <a:pt x="12432" y="10573"/>
                  <a:pt x="13696" y="11913"/>
                  <a:pt x="15249" y="11913"/>
                </a:cubicBezTo>
                <a:cubicBezTo>
                  <a:pt x="16801" y="11913"/>
                  <a:pt x="18065" y="10573"/>
                  <a:pt x="18065" y="8924"/>
                </a:cubicBezTo>
                <a:cubicBezTo>
                  <a:pt x="18065" y="7279"/>
                  <a:pt x="16801" y="5936"/>
                  <a:pt x="15249" y="5936"/>
                </a:cubicBezTo>
                <a:close/>
                <a:moveTo>
                  <a:pt x="15249" y="6472"/>
                </a:moveTo>
                <a:cubicBezTo>
                  <a:pt x="15464" y="6472"/>
                  <a:pt x="15653" y="6537"/>
                  <a:pt x="15851" y="6595"/>
                </a:cubicBezTo>
                <a:lnTo>
                  <a:pt x="15598" y="6595"/>
                </a:lnTo>
                <a:lnTo>
                  <a:pt x="15598" y="7049"/>
                </a:lnTo>
                <a:cubicBezTo>
                  <a:pt x="15227" y="7155"/>
                  <a:pt x="14977" y="7466"/>
                  <a:pt x="14977" y="7853"/>
                </a:cubicBezTo>
                <a:cubicBezTo>
                  <a:pt x="14977" y="8347"/>
                  <a:pt x="15363" y="8583"/>
                  <a:pt x="15734" y="8739"/>
                </a:cubicBezTo>
                <a:cubicBezTo>
                  <a:pt x="16035" y="8868"/>
                  <a:pt x="16086" y="8981"/>
                  <a:pt x="16084" y="9131"/>
                </a:cubicBezTo>
                <a:cubicBezTo>
                  <a:pt x="16084" y="9210"/>
                  <a:pt x="16071" y="9287"/>
                  <a:pt x="16026" y="9337"/>
                </a:cubicBezTo>
                <a:cubicBezTo>
                  <a:pt x="15873" y="9495"/>
                  <a:pt x="15477" y="9448"/>
                  <a:pt x="15229" y="9275"/>
                </a:cubicBezTo>
                <a:lnTo>
                  <a:pt x="15093" y="9172"/>
                </a:lnTo>
                <a:lnTo>
                  <a:pt x="14918" y="9708"/>
                </a:lnTo>
                <a:lnTo>
                  <a:pt x="14996" y="9769"/>
                </a:lnTo>
                <a:cubicBezTo>
                  <a:pt x="15139" y="9877"/>
                  <a:pt x="15341" y="9951"/>
                  <a:pt x="15559" y="9976"/>
                </a:cubicBezTo>
                <a:lnTo>
                  <a:pt x="15559" y="10429"/>
                </a:lnTo>
                <a:lnTo>
                  <a:pt x="16064" y="10429"/>
                </a:lnTo>
                <a:lnTo>
                  <a:pt x="16064" y="9955"/>
                </a:lnTo>
                <a:cubicBezTo>
                  <a:pt x="16455" y="9849"/>
                  <a:pt x="16706" y="9521"/>
                  <a:pt x="16706" y="9110"/>
                </a:cubicBezTo>
                <a:cubicBezTo>
                  <a:pt x="16706" y="8572"/>
                  <a:pt x="16335" y="8323"/>
                  <a:pt x="16006" y="8182"/>
                </a:cubicBezTo>
                <a:cubicBezTo>
                  <a:pt x="15655" y="8023"/>
                  <a:pt x="15598" y="7948"/>
                  <a:pt x="15598" y="7811"/>
                </a:cubicBezTo>
                <a:cubicBezTo>
                  <a:pt x="15598" y="7645"/>
                  <a:pt x="15699" y="7564"/>
                  <a:pt x="15890" y="7564"/>
                </a:cubicBezTo>
                <a:cubicBezTo>
                  <a:pt x="16123" y="7564"/>
                  <a:pt x="16257" y="7659"/>
                  <a:pt x="16336" y="7708"/>
                </a:cubicBezTo>
                <a:lnTo>
                  <a:pt x="16472" y="7770"/>
                </a:lnTo>
                <a:lnTo>
                  <a:pt x="16647" y="7234"/>
                </a:lnTo>
                <a:lnTo>
                  <a:pt x="16570" y="7193"/>
                </a:lnTo>
                <a:cubicBezTo>
                  <a:pt x="16427" y="7106"/>
                  <a:pt x="16276" y="7048"/>
                  <a:pt x="16103" y="7028"/>
                </a:cubicBezTo>
                <a:lnTo>
                  <a:pt x="16103" y="6657"/>
                </a:lnTo>
                <a:cubicBezTo>
                  <a:pt x="16952" y="7022"/>
                  <a:pt x="17560" y="7894"/>
                  <a:pt x="17560" y="8924"/>
                </a:cubicBezTo>
                <a:cubicBezTo>
                  <a:pt x="17560" y="10279"/>
                  <a:pt x="16524" y="11377"/>
                  <a:pt x="15249" y="11377"/>
                </a:cubicBezTo>
                <a:cubicBezTo>
                  <a:pt x="13971" y="11377"/>
                  <a:pt x="12937" y="10279"/>
                  <a:pt x="12937" y="8924"/>
                </a:cubicBezTo>
                <a:cubicBezTo>
                  <a:pt x="12937" y="7570"/>
                  <a:pt x="13971" y="6472"/>
                  <a:pt x="15249" y="6472"/>
                </a:cubicBezTo>
                <a:close/>
                <a:moveTo>
                  <a:pt x="0" y="11872"/>
                </a:moveTo>
                <a:lnTo>
                  <a:pt x="0" y="21600"/>
                </a:lnTo>
                <a:lnTo>
                  <a:pt x="4254" y="21600"/>
                </a:lnTo>
                <a:lnTo>
                  <a:pt x="4254" y="20405"/>
                </a:lnTo>
                <a:lnTo>
                  <a:pt x="5886" y="21188"/>
                </a:lnTo>
                <a:cubicBezTo>
                  <a:pt x="6191" y="21335"/>
                  <a:pt x="6523" y="21415"/>
                  <a:pt x="6857" y="21415"/>
                </a:cubicBezTo>
                <a:lnTo>
                  <a:pt x="12179" y="21415"/>
                </a:lnTo>
                <a:cubicBezTo>
                  <a:pt x="15768" y="21415"/>
                  <a:pt x="18777" y="18433"/>
                  <a:pt x="20726" y="16200"/>
                </a:cubicBezTo>
                <a:cubicBezTo>
                  <a:pt x="21600" y="15200"/>
                  <a:pt x="21533" y="13644"/>
                  <a:pt x="20591" y="12717"/>
                </a:cubicBezTo>
                <a:cubicBezTo>
                  <a:pt x="20158" y="12293"/>
                  <a:pt x="19606" y="12057"/>
                  <a:pt x="19017" y="12057"/>
                </a:cubicBezTo>
                <a:cubicBezTo>
                  <a:pt x="18370" y="12057"/>
                  <a:pt x="17748" y="12337"/>
                  <a:pt x="17308" y="12840"/>
                </a:cubicBezTo>
                <a:cubicBezTo>
                  <a:pt x="16091" y="14235"/>
                  <a:pt x="14961" y="15258"/>
                  <a:pt x="13986" y="15850"/>
                </a:cubicBezTo>
                <a:cubicBezTo>
                  <a:pt x="14196" y="15481"/>
                  <a:pt x="14334" y="15033"/>
                  <a:pt x="14336" y="14572"/>
                </a:cubicBezTo>
                <a:cubicBezTo>
                  <a:pt x="14342" y="13208"/>
                  <a:pt x="13289" y="12084"/>
                  <a:pt x="12005" y="12078"/>
                </a:cubicBezTo>
                <a:lnTo>
                  <a:pt x="5905" y="12078"/>
                </a:lnTo>
                <a:cubicBezTo>
                  <a:pt x="5387" y="12078"/>
                  <a:pt x="4890" y="12249"/>
                  <a:pt x="4487" y="12573"/>
                </a:cubicBezTo>
                <a:lnTo>
                  <a:pt x="4254" y="12758"/>
                </a:lnTo>
                <a:lnTo>
                  <a:pt x="4254" y="11872"/>
                </a:lnTo>
                <a:lnTo>
                  <a:pt x="0" y="11872"/>
                </a:lnTo>
                <a:close/>
                <a:moveTo>
                  <a:pt x="19017" y="12799"/>
                </a:moveTo>
                <a:cubicBezTo>
                  <a:pt x="19430" y="12799"/>
                  <a:pt x="19822" y="12955"/>
                  <a:pt x="20124" y="13253"/>
                </a:cubicBezTo>
                <a:cubicBezTo>
                  <a:pt x="20785" y="13902"/>
                  <a:pt x="20813" y="15005"/>
                  <a:pt x="20202" y="15705"/>
                </a:cubicBezTo>
                <a:cubicBezTo>
                  <a:pt x="18341" y="17837"/>
                  <a:pt x="15494" y="20673"/>
                  <a:pt x="12179" y="20673"/>
                </a:cubicBezTo>
                <a:lnTo>
                  <a:pt x="6857" y="20673"/>
                </a:lnTo>
                <a:cubicBezTo>
                  <a:pt x="6623" y="20673"/>
                  <a:pt x="6391" y="20610"/>
                  <a:pt x="6177" y="20508"/>
                </a:cubicBezTo>
                <a:lnTo>
                  <a:pt x="4468" y="19683"/>
                </a:lnTo>
                <a:cubicBezTo>
                  <a:pt x="4427" y="19663"/>
                  <a:pt x="4307" y="19645"/>
                  <a:pt x="4254" y="19621"/>
                </a:cubicBezTo>
                <a:lnTo>
                  <a:pt x="4254" y="13686"/>
                </a:lnTo>
                <a:lnTo>
                  <a:pt x="4915" y="13170"/>
                </a:lnTo>
                <a:cubicBezTo>
                  <a:pt x="5197" y="12944"/>
                  <a:pt x="5551" y="12820"/>
                  <a:pt x="5905" y="12820"/>
                </a:cubicBezTo>
                <a:lnTo>
                  <a:pt x="12005" y="12820"/>
                </a:lnTo>
                <a:cubicBezTo>
                  <a:pt x="12904" y="12823"/>
                  <a:pt x="13641" y="13617"/>
                  <a:pt x="13636" y="14572"/>
                </a:cubicBezTo>
                <a:cubicBezTo>
                  <a:pt x="13632" y="15522"/>
                  <a:pt x="12900" y="16282"/>
                  <a:pt x="12005" y="16282"/>
                </a:cubicBezTo>
                <a:lnTo>
                  <a:pt x="6896" y="16282"/>
                </a:lnTo>
                <a:cubicBezTo>
                  <a:pt x="6167" y="16282"/>
                  <a:pt x="6095" y="17210"/>
                  <a:pt x="6643" y="17210"/>
                </a:cubicBezTo>
                <a:lnTo>
                  <a:pt x="12179" y="17210"/>
                </a:lnTo>
                <a:cubicBezTo>
                  <a:pt x="13688" y="17210"/>
                  <a:pt x="15580" y="15913"/>
                  <a:pt x="17813" y="13356"/>
                </a:cubicBezTo>
                <a:cubicBezTo>
                  <a:pt x="18120" y="13003"/>
                  <a:pt x="18564" y="12799"/>
                  <a:pt x="19017" y="12799"/>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29" name="Shape 24053"/>
          <p:cNvSpPr/>
          <p:nvPr/>
        </p:nvSpPr>
        <p:spPr>
          <a:xfrm>
            <a:off x="4254752" y="2106440"/>
            <a:ext cx="664490" cy="683952"/>
          </a:xfrm>
          <a:custGeom>
            <a:avLst/>
            <a:gdLst/>
            <a:ahLst/>
            <a:cxnLst>
              <a:cxn ang="0">
                <a:pos x="wd2" y="hd2"/>
              </a:cxn>
              <a:cxn ang="5400000">
                <a:pos x="wd2" y="hd2"/>
              </a:cxn>
              <a:cxn ang="10800000">
                <a:pos x="wd2" y="hd2"/>
              </a:cxn>
              <a:cxn ang="16200000">
                <a:pos x="wd2" y="hd2"/>
              </a:cxn>
            </a:cxnLst>
            <a:rect l="0" t="0" r="r" b="b"/>
            <a:pathLst>
              <a:path w="21275" h="21600" extrusionOk="0">
                <a:moveTo>
                  <a:pt x="7465" y="21252"/>
                </a:moveTo>
                <a:cubicBezTo>
                  <a:pt x="11714" y="13935"/>
                  <a:pt x="11714" y="13935"/>
                  <a:pt x="11714" y="13935"/>
                </a:cubicBezTo>
                <a:cubicBezTo>
                  <a:pt x="11006" y="13239"/>
                  <a:pt x="11006" y="13239"/>
                  <a:pt x="11006" y="13239"/>
                </a:cubicBezTo>
                <a:cubicBezTo>
                  <a:pt x="10298" y="13935"/>
                  <a:pt x="9590" y="14284"/>
                  <a:pt x="8527" y="14284"/>
                </a:cubicBezTo>
                <a:cubicBezTo>
                  <a:pt x="7465" y="14284"/>
                  <a:pt x="6757" y="13935"/>
                  <a:pt x="6049" y="13239"/>
                </a:cubicBezTo>
                <a:cubicBezTo>
                  <a:pt x="4986" y="14284"/>
                  <a:pt x="4986" y="14284"/>
                  <a:pt x="4986" y="14284"/>
                </a:cubicBezTo>
                <a:cubicBezTo>
                  <a:pt x="3216" y="14284"/>
                  <a:pt x="3216" y="14284"/>
                  <a:pt x="3216" y="14284"/>
                </a:cubicBezTo>
                <a:cubicBezTo>
                  <a:pt x="2508" y="14284"/>
                  <a:pt x="1800" y="14284"/>
                  <a:pt x="1445" y="14981"/>
                </a:cubicBezTo>
                <a:cubicBezTo>
                  <a:pt x="-325" y="16723"/>
                  <a:pt x="29" y="20206"/>
                  <a:pt x="29" y="21252"/>
                </a:cubicBezTo>
                <a:lnTo>
                  <a:pt x="7465" y="21252"/>
                </a:lnTo>
                <a:close/>
                <a:moveTo>
                  <a:pt x="4632" y="9755"/>
                </a:moveTo>
                <a:cubicBezTo>
                  <a:pt x="4986" y="10800"/>
                  <a:pt x="5341" y="11497"/>
                  <a:pt x="6049" y="12194"/>
                </a:cubicBezTo>
                <a:cubicBezTo>
                  <a:pt x="6049" y="12542"/>
                  <a:pt x="6049" y="12542"/>
                  <a:pt x="6403" y="12542"/>
                </a:cubicBezTo>
                <a:cubicBezTo>
                  <a:pt x="6403" y="12890"/>
                  <a:pt x="6757" y="12890"/>
                  <a:pt x="7111" y="12890"/>
                </a:cubicBezTo>
                <a:cubicBezTo>
                  <a:pt x="7465" y="13239"/>
                  <a:pt x="7819" y="13239"/>
                  <a:pt x="8527" y="13239"/>
                </a:cubicBezTo>
                <a:cubicBezTo>
                  <a:pt x="8882" y="13239"/>
                  <a:pt x="9590" y="13239"/>
                  <a:pt x="9944" y="12890"/>
                </a:cubicBezTo>
                <a:cubicBezTo>
                  <a:pt x="10298" y="12890"/>
                  <a:pt x="10298" y="12890"/>
                  <a:pt x="10652" y="12542"/>
                </a:cubicBezTo>
                <a:cubicBezTo>
                  <a:pt x="10652" y="12542"/>
                  <a:pt x="11006" y="12542"/>
                  <a:pt x="11006" y="12194"/>
                </a:cubicBezTo>
                <a:cubicBezTo>
                  <a:pt x="11714" y="11497"/>
                  <a:pt x="12068" y="10800"/>
                  <a:pt x="12068" y="9755"/>
                </a:cubicBezTo>
                <a:cubicBezTo>
                  <a:pt x="12068" y="9755"/>
                  <a:pt x="12068" y="9755"/>
                  <a:pt x="12068" y="9755"/>
                </a:cubicBezTo>
                <a:cubicBezTo>
                  <a:pt x="12777" y="9755"/>
                  <a:pt x="13485" y="9058"/>
                  <a:pt x="13485" y="8361"/>
                </a:cubicBezTo>
                <a:cubicBezTo>
                  <a:pt x="13485" y="8013"/>
                  <a:pt x="13131" y="7665"/>
                  <a:pt x="12777" y="7316"/>
                </a:cubicBezTo>
                <a:cubicBezTo>
                  <a:pt x="4278" y="7316"/>
                  <a:pt x="4278" y="7316"/>
                  <a:pt x="4278" y="7316"/>
                </a:cubicBezTo>
                <a:cubicBezTo>
                  <a:pt x="3924" y="7665"/>
                  <a:pt x="3570" y="8013"/>
                  <a:pt x="3570" y="8361"/>
                </a:cubicBezTo>
                <a:cubicBezTo>
                  <a:pt x="3924" y="9058"/>
                  <a:pt x="4278" y="9755"/>
                  <a:pt x="4632" y="9755"/>
                </a:cubicBezTo>
                <a:close/>
                <a:moveTo>
                  <a:pt x="6757" y="1742"/>
                </a:moveTo>
                <a:cubicBezTo>
                  <a:pt x="5341" y="2090"/>
                  <a:pt x="4278" y="3484"/>
                  <a:pt x="3924" y="4877"/>
                </a:cubicBezTo>
                <a:cubicBezTo>
                  <a:pt x="3924" y="4877"/>
                  <a:pt x="3924" y="4877"/>
                  <a:pt x="3924" y="4877"/>
                </a:cubicBezTo>
                <a:cubicBezTo>
                  <a:pt x="3216" y="4877"/>
                  <a:pt x="3216" y="4877"/>
                  <a:pt x="3216" y="4877"/>
                </a:cubicBezTo>
                <a:cubicBezTo>
                  <a:pt x="3216" y="6619"/>
                  <a:pt x="3216" y="6619"/>
                  <a:pt x="3216" y="6619"/>
                </a:cubicBezTo>
                <a:cubicBezTo>
                  <a:pt x="13485" y="6619"/>
                  <a:pt x="13485" y="6619"/>
                  <a:pt x="13485" y="6619"/>
                </a:cubicBezTo>
                <a:cubicBezTo>
                  <a:pt x="13485" y="4877"/>
                  <a:pt x="13485" y="4877"/>
                  <a:pt x="13485" y="4877"/>
                </a:cubicBezTo>
                <a:cubicBezTo>
                  <a:pt x="12777" y="4877"/>
                  <a:pt x="12777" y="4877"/>
                  <a:pt x="12777" y="4877"/>
                </a:cubicBezTo>
                <a:cubicBezTo>
                  <a:pt x="12777" y="4877"/>
                  <a:pt x="12777" y="4877"/>
                  <a:pt x="12777" y="4877"/>
                </a:cubicBezTo>
                <a:cubicBezTo>
                  <a:pt x="12423" y="3484"/>
                  <a:pt x="11360" y="2090"/>
                  <a:pt x="10298" y="1742"/>
                </a:cubicBezTo>
                <a:cubicBezTo>
                  <a:pt x="10298" y="4877"/>
                  <a:pt x="10298" y="4877"/>
                  <a:pt x="10298" y="4877"/>
                </a:cubicBezTo>
                <a:cubicBezTo>
                  <a:pt x="10298" y="4877"/>
                  <a:pt x="9944" y="5226"/>
                  <a:pt x="9944" y="5226"/>
                </a:cubicBezTo>
                <a:cubicBezTo>
                  <a:pt x="9944" y="5574"/>
                  <a:pt x="9590" y="5923"/>
                  <a:pt x="9236" y="5923"/>
                </a:cubicBezTo>
                <a:cubicBezTo>
                  <a:pt x="7465" y="5923"/>
                  <a:pt x="7465" y="5923"/>
                  <a:pt x="7465" y="5923"/>
                </a:cubicBezTo>
                <a:cubicBezTo>
                  <a:pt x="7111" y="5923"/>
                  <a:pt x="7111" y="5574"/>
                  <a:pt x="6757" y="5226"/>
                </a:cubicBezTo>
                <a:cubicBezTo>
                  <a:pt x="6757" y="5226"/>
                  <a:pt x="6757" y="5226"/>
                  <a:pt x="6757" y="4877"/>
                </a:cubicBezTo>
                <a:cubicBezTo>
                  <a:pt x="6757" y="4877"/>
                  <a:pt x="6757" y="4877"/>
                  <a:pt x="6757" y="4877"/>
                </a:cubicBezTo>
                <a:lnTo>
                  <a:pt x="6757" y="1742"/>
                </a:lnTo>
                <a:close/>
                <a:moveTo>
                  <a:pt x="7465" y="5574"/>
                </a:moveTo>
                <a:cubicBezTo>
                  <a:pt x="9236" y="5574"/>
                  <a:pt x="9236" y="5574"/>
                  <a:pt x="9236" y="5574"/>
                </a:cubicBezTo>
                <a:cubicBezTo>
                  <a:pt x="9236" y="5574"/>
                  <a:pt x="9590" y="5226"/>
                  <a:pt x="9590" y="5226"/>
                </a:cubicBezTo>
                <a:cubicBezTo>
                  <a:pt x="9590" y="4877"/>
                  <a:pt x="9590" y="4877"/>
                  <a:pt x="9590" y="4877"/>
                </a:cubicBezTo>
                <a:cubicBezTo>
                  <a:pt x="9590" y="697"/>
                  <a:pt x="9590" y="697"/>
                  <a:pt x="9590" y="697"/>
                </a:cubicBezTo>
                <a:cubicBezTo>
                  <a:pt x="9590" y="697"/>
                  <a:pt x="9590" y="697"/>
                  <a:pt x="9590" y="697"/>
                </a:cubicBezTo>
                <a:cubicBezTo>
                  <a:pt x="9590" y="348"/>
                  <a:pt x="9236" y="0"/>
                  <a:pt x="8882" y="0"/>
                </a:cubicBezTo>
                <a:cubicBezTo>
                  <a:pt x="7465" y="0"/>
                  <a:pt x="7465" y="0"/>
                  <a:pt x="7465" y="0"/>
                </a:cubicBezTo>
                <a:cubicBezTo>
                  <a:pt x="7465" y="0"/>
                  <a:pt x="7111" y="348"/>
                  <a:pt x="7111" y="697"/>
                </a:cubicBezTo>
                <a:cubicBezTo>
                  <a:pt x="7111" y="697"/>
                  <a:pt x="7111" y="697"/>
                  <a:pt x="7111" y="697"/>
                </a:cubicBezTo>
                <a:cubicBezTo>
                  <a:pt x="7111" y="4877"/>
                  <a:pt x="7111" y="4877"/>
                  <a:pt x="7111" y="4877"/>
                </a:cubicBezTo>
                <a:cubicBezTo>
                  <a:pt x="7111" y="4877"/>
                  <a:pt x="7111" y="5226"/>
                  <a:pt x="7111" y="5226"/>
                </a:cubicBezTo>
                <a:cubicBezTo>
                  <a:pt x="7111" y="5226"/>
                  <a:pt x="7465" y="5574"/>
                  <a:pt x="7465" y="5574"/>
                </a:cubicBezTo>
                <a:close/>
                <a:moveTo>
                  <a:pt x="14193" y="18465"/>
                </a:moveTo>
                <a:cubicBezTo>
                  <a:pt x="15609" y="18465"/>
                  <a:pt x="15609" y="18465"/>
                  <a:pt x="15609" y="18465"/>
                </a:cubicBezTo>
                <a:cubicBezTo>
                  <a:pt x="15964" y="16026"/>
                  <a:pt x="15964" y="16026"/>
                  <a:pt x="15964" y="16026"/>
                </a:cubicBezTo>
                <a:cubicBezTo>
                  <a:pt x="15964" y="15329"/>
                  <a:pt x="15964" y="15329"/>
                  <a:pt x="15964" y="15329"/>
                </a:cubicBezTo>
                <a:cubicBezTo>
                  <a:pt x="15964" y="14981"/>
                  <a:pt x="15964" y="14981"/>
                  <a:pt x="15964" y="14981"/>
                </a:cubicBezTo>
                <a:cubicBezTo>
                  <a:pt x="13839" y="14981"/>
                  <a:pt x="13839" y="14981"/>
                  <a:pt x="13839" y="14981"/>
                </a:cubicBezTo>
                <a:lnTo>
                  <a:pt x="14193" y="18465"/>
                </a:lnTo>
                <a:close/>
                <a:moveTo>
                  <a:pt x="13839" y="18813"/>
                </a:moveTo>
                <a:cubicBezTo>
                  <a:pt x="15964" y="18813"/>
                  <a:pt x="15964" y="18813"/>
                  <a:pt x="15964" y="18813"/>
                </a:cubicBezTo>
                <a:cubicBezTo>
                  <a:pt x="15964" y="20555"/>
                  <a:pt x="15964" y="20555"/>
                  <a:pt x="15964" y="20555"/>
                </a:cubicBezTo>
                <a:cubicBezTo>
                  <a:pt x="13839" y="20555"/>
                  <a:pt x="13839" y="20555"/>
                  <a:pt x="13839" y="20555"/>
                </a:cubicBezTo>
                <a:lnTo>
                  <a:pt x="13839" y="18813"/>
                </a:lnTo>
                <a:close/>
                <a:moveTo>
                  <a:pt x="14901" y="10452"/>
                </a:moveTo>
                <a:cubicBezTo>
                  <a:pt x="14547" y="10452"/>
                  <a:pt x="14547" y="10452"/>
                  <a:pt x="14547" y="10800"/>
                </a:cubicBezTo>
                <a:cubicBezTo>
                  <a:pt x="12777" y="13239"/>
                  <a:pt x="12777" y="13239"/>
                  <a:pt x="12777" y="13239"/>
                </a:cubicBezTo>
                <a:cubicBezTo>
                  <a:pt x="12777" y="13587"/>
                  <a:pt x="12777" y="13587"/>
                  <a:pt x="12777" y="13587"/>
                </a:cubicBezTo>
                <a:cubicBezTo>
                  <a:pt x="12423" y="14284"/>
                  <a:pt x="12423" y="14284"/>
                  <a:pt x="12423" y="14284"/>
                </a:cubicBezTo>
                <a:cubicBezTo>
                  <a:pt x="8527" y="21252"/>
                  <a:pt x="8527" y="21252"/>
                  <a:pt x="8527" y="21252"/>
                </a:cubicBezTo>
                <a:cubicBezTo>
                  <a:pt x="8527" y="21252"/>
                  <a:pt x="8173" y="21252"/>
                  <a:pt x="8173" y="21252"/>
                </a:cubicBezTo>
                <a:cubicBezTo>
                  <a:pt x="8173" y="21252"/>
                  <a:pt x="8527" y="21600"/>
                  <a:pt x="8527" y="21600"/>
                </a:cubicBezTo>
                <a:cubicBezTo>
                  <a:pt x="8527" y="21600"/>
                  <a:pt x="8527" y="21600"/>
                  <a:pt x="8882" y="21600"/>
                </a:cubicBezTo>
                <a:cubicBezTo>
                  <a:pt x="20921" y="21600"/>
                  <a:pt x="20921" y="21600"/>
                  <a:pt x="20921" y="21600"/>
                </a:cubicBezTo>
                <a:cubicBezTo>
                  <a:pt x="21275" y="21600"/>
                  <a:pt x="21275" y="21600"/>
                  <a:pt x="21275" y="21252"/>
                </a:cubicBezTo>
                <a:cubicBezTo>
                  <a:pt x="21275" y="21252"/>
                  <a:pt x="21275" y="21252"/>
                  <a:pt x="21275" y="21252"/>
                </a:cubicBezTo>
                <a:cubicBezTo>
                  <a:pt x="15255" y="10800"/>
                  <a:pt x="15255" y="10800"/>
                  <a:pt x="15255" y="10800"/>
                </a:cubicBezTo>
                <a:cubicBezTo>
                  <a:pt x="15255" y="10452"/>
                  <a:pt x="14901" y="10452"/>
                  <a:pt x="14901" y="10452"/>
                </a:cubicBezTo>
                <a:close/>
                <a:moveTo>
                  <a:pt x="17380" y="20903"/>
                </a:moveTo>
                <a:cubicBezTo>
                  <a:pt x="9590" y="20903"/>
                  <a:pt x="9590" y="20903"/>
                  <a:pt x="9590" y="20903"/>
                </a:cubicBezTo>
                <a:cubicBezTo>
                  <a:pt x="13485" y="14284"/>
                  <a:pt x="13485" y="14284"/>
                  <a:pt x="13485" y="14284"/>
                </a:cubicBezTo>
                <a:cubicBezTo>
                  <a:pt x="13485" y="13935"/>
                  <a:pt x="13485" y="13935"/>
                  <a:pt x="13485" y="13935"/>
                </a:cubicBezTo>
                <a:cubicBezTo>
                  <a:pt x="13839" y="13239"/>
                  <a:pt x="13839" y="13239"/>
                  <a:pt x="13839" y="13239"/>
                </a:cubicBezTo>
                <a:cubicBezTo>
                  <a:pt x="14901" y="11845"/>
                  <a:pt x="14901" y="11845"/>
                  <a:pt x="14901" y="11845"/>
                </a:cubicBezTo>
                <a:cubicBezTo>
                  <a:pt x="20213" y="20903"/>
                  <a:pt x="20213" y="20903"/>
                  <a:pt x="20213" y="20903"/>
                </a:cubicBezTo>
                <a:lnTo>
                  <a:pt x="17380" y="20903"/>
                </a:lnTo>
                <a:close/>
                <a:moveTo>
                  <a:pt x="17380" y="20903"/>
                </a:moveTo>
                <a:cubicBezTo>
                  <a:pt x="17380" y="20903"/>
                  <a:pt x="17380" y="20903"/>
                  <a:pt x="17380" y="20903"/>
                </a:cubicBezTo>
              </a:path>
            </a:pathLst>
          </a:custGeom>
          <a:solidFill>
            <a:schemeClr val="bg1"/>
          </a:solidFill>
          <a:ln w="12700">
            <a:miter lim="400000"/>
          </a:ln>
        </p:spPr>
        <p:txBody>
          <a:bodyPr lIns="17145" rIns="17145"/>
          <a:lstStyle/>
          <a:p>
            <a:pPr defTabSz="342900">
              <a:defRPr sz="2100">
                <a:latin typeface="Gill Sans"/>
                <a:ea typeface="Gill Sans"/>
                <a:cs typeface="Gill Sans"/>
                <a:sym typeface="Gill Sans"/>
              </a:defRPr>
            </a:pPr>
            <a:endParaRPr sz="788"/>
          </a:p>
        </p:txBody>
      </p:sp>
      <p:sp>
        <p:nvSpPr>
          <p:cNvPr id="30" name="Shape 24064"/>
          <p:cNvSpPr/>
          <p:nvPr/>
        </p:nvSpPr>
        <p:spPr>
          <a:xfrm>
            <a:off x="881088" y="2160030"/>
            <a:ext cx="577322" cy="576768"/>
          </a:xfrm>
          <a:custGeom>
            <a:avLst/>
            <a:gdLst/>
            <a:ahLst/>
            <a:cxnLst>
              <a:cxn ang="0">
                <a:pos x="wd2" y="hd2"/>
              </a:cxn>
              <a:cxn ang="5400000">
                <a:pos x="wd2" y="hd2"/>
              </a:cxn>
              <a:cxn ang="10800000">
                <a:pos x="wd2" y="hd2"/>
              </a:cxn>
              <a:cxn ang="16200000">
                <a:pos x="wd2" y="hd2"/>
              </a:cxn>
            </a:cxnLst>
            <a:rect l="0" t="0" r="r" b="b"/>
            <a:pathLst>
              <a:path w="21600" h="21600" extrusionOk="0">
                <a:moveTo>
                  <a:pt x="10810" y="0"/>
                </a:moveTo>
                <a:cubicBezTo>
                  <a:pt x="7928" y="0"/>
                  <a:pt x="5203" y="1128"/>
                  <a:pt x="3165" y="3168"/>
                </a:cubicBezTo>
                <a:cubicBezTo>
                  <a:pt x="1127" y="5208"/>
                  <a:pt x="0" y="7915"/>
                  <a:pt x="0" y="10800"/>
                </a:cubicBezTo>
                <a:cubicBezTo>
                  <a:pt x="0" y="13685"/>
                  <a:pt x="1127" y="16392"/>
                  <a:pt x="3165" y="18432"/>
                </a:cubicBezTo>
                <a:cubicBezTo>
                  <a:pt x="5203" y="20472"/>
                  <a:pt x="7928" y="21600"/>
                  <a:pt x="10810" y="21600"/>
                </a:cubicBezTo>
                <a:cubicBezTo>
                  <a:pt x="13693" y="21600"/>
                  <a:pt x="16396" y="20472"/>
                  <a:pt x="18435" y="18432"/>
                </a:cubicBezTo>
                <a:cubicBezTo>
                  <a:pt x="20474" y="16392"/>
                  <a:pt x="21600" y="13685"/>
                  <a:pt x="21600" y="10800"/>
                </a:cubicBezTo>
                <a:cubicBezTo>
                  <a:pt x="21600" y="7915"/>
                  <a:pt x="20474" y="5208"/>
                  <a:pt x="18435" y="3168"/>
                </a:cubicBezTo>
                <a:cubicBezTo>
                  <a:pt x="16396" y="1128"/>
                  <a:pt x="13693" y="0"/>
                  <a:pt x="10810" y="0"/>
                </a:cubicBezTo>
                <a:close/>
                <a:moveTo>
                  <a:pt x="10810" y="1810"/>
                </a:moveTo>
                <a:cubicBezTo>
                  <a:pt x="15761" y="1810"/>
                  <a:pt x="19771" y="5845"/>
                  <a:pt x="19771" y="10800"/>
                </a:cubicBezTo>
                <a:cubicBezTo>
                  <a:pt x="19771" y="15756"/>
                  <a:pt x="15761" y="19790"/>
                  <a:pt x="10810" y="19790"/>
                </a:cubicBezTo>
                <a:cubicBezTo>
                  <a:pt x="5860" y="19790"/>
                  <a:pt x="1829" y="15756"/>
                  <a:pt x="1829" y="10800"/>
                </a:cubicBezTo>
                <a:cubicBezTo>
                  <a:pt x="1829" y="5845"/>
                  <a:pt x="5860" y="1810"/>
                  <a:pt x="10810" y="1810"/>
                </a:cubicBezTo>
                <a:close/>
                <a:moveTo>
                  <a:pt x="11262" y="2633"/>
                </a:moveTo>
                <a:cubicBezTo>
                  <a:pt x="10861" y="2633"/>
                  <a:pt x="10522" y="2950"/>
                  <a:pt x="10523" y="3353"/>
                </a:cubicBezTo>
                <a:cubicBezTo>
                  <a:pt x="10523" y="3756"/>
                  <a:pt x="10860" y="4094"/>
                  <a:pt x="11262" y="4094"/>
                </a:cubicBezTo>
                <a:cubicBezTo>
                  <a:pt x="11666" y="4092"/>
                  <a:pt x="11982" y="3756"/>
                  <a:pt x="11982" y="3353"/>
                </a:cubicBezTo>
                <a:cubicBezTo>
                  <a:pt x="11980" y="2951"/>
                  <a:pt x="11664" y="2631"/>
                  <a:pt x="11262" y="2633"/>
                </a:cubicBezTo>
                <a:close/>
                <a:moveTo>
                  <a:pt x="7501" y="3970"/>
                </a:moveTo>
                <a:cubicBezTo>
                  <a:pt x="7321" y="3922"/>
                  <a:pt x="7120" y="3951"/>
                  <a:pt x="6947" y="4053"/>
                </a:cubicBezTo>
                <a:cubicBezTo>
                  <a:pt x="6599" y="4254"/>
                  <a:pt x="6477" y="4691"/>
                  <a:pt x="6679" y="5040"/>
                </a:cubicBezTo>
                <a:cubicBezTo>
                  <a:pt x="6815" y="5272"/>
                  <a:pt x="7066" y="5410"/>
                  <a:pt x="7316" y="5410"/>
                </a:cubicBezTo>
                <a:cubicBezTo>
                  <a:pt x="7440" y="5410"/>
                  <a:pt x="7572" y="5374"/>
                  <a:pt x="7686" y="5307"/>
                </a:cubicBezTo>
                <a:cubicBezTo>
                  <a:pt x="8034" y="5106"/>
                  <a:pt x="8155" y="4668"/>
                  <a:pt x="7954" y="4320"/>
                </a:cubicBezTo>
                <a:cubicBezTo>
                  <a:pt x="7852" y="4146"/>
                  <a:pt x="7681" y="4018"/>
                  <a:pt x="7501" y="3970"/>
                </a:cubicBezTo>
                <a:close/>
                <a:moveTo>
                  <a:pt x="14366" y="3970"/>
                </a:moveTo>
                <a:cubicBezTo>
                  <a:pt x="14186" y="4019"/>
                  <a:pt x="14014" y="4145"/>
                  <a:pt x="13914" y="4320"/>
                </a:cubicBezTo>
                <a:cubicBezTo>
                  <a:pt x="13713" y="4668"/>
                  <a:pt x="13833" y="5108"/>
                  <a:pt x="14181" y="5307"/>
                </a:cubicBezTo>
                <a:cubicBezTo>
                  <a:pt x="14296" y="5374"/>
                  <a:pt x="14427" y="5410"/>
                  <a:pt x="14551" y="5410"/>
                </a:cubicBezTo>
                <a:cubicBezTo>
                  <a:pt x="14802" y="5410"/>
                  <a:pt x="15053" y="5274"/>
                  <a:pt x="15188" y="5040"/>
                </a:cubicBezTo>
                <a:cubicBezTo>
                  <a:pt x="15389" y="4690"/>
                  <a:pt x="15269" y="4254"/>
                  <a:pt x="14921" y="4053"/>
                </a:cubicBezTo>
                <a:cubicBezTo>
                  <a:pt x="14747" y="3952"/>
                  <a:pt x="14546" y="3922"/>
                  <a:pt x="14366" y="3970"/>
                </a:cubicBezTo>
                <a:close/>
                <a:moveTo>
                  <a:pt x="10892" y="5266"/>
                </a:moveTo>
                <a:cubicBezTo>
                  <a:pt x="10700" y="5266"/>
                  <a:pt x="10535" y="5424"/>
                  <a:pt x="10523" y="5616"/>
                </a:cubicBezTo>
                <a:lnTo>
                  <a:pt x="10153" y="11109"/>
                </a:lnTo>
                <a:lnTo>
                  <a:pt x="9536" y="11067"/>
                </a:lnTo>
                <a:cubicBezTo>
                  <a:pt x="9455" y="11062"/>
                  <a:pt x="9370" y="11094"/>
                  <a:pt x="9310" y="11150"/>
                </a:cubicBezTo>
                <a:cubicBezTo>
                  <a:pt x="9250" y="11206"/>
                  <a:pt x="9207" y="11274"/>
                  <a:pt x="9207" y="11355"/>
                </a:cubicBezTo>
                <a:lnTo>
                  <a:pt x="9207" y="12178"/>
                </a:lnTo>
                <a:cubicBezTo>
                  <a:pt x="9207" y="12260"/>
                  <a:pt x="9250" y="12328"/>
                  <a:pt x="9310" y="12384"/>
                </a:cubicBezTo>
                <a:cubicBezTo>
                  <a:pt x="9364" y="12435"/>
                  <a:pt x="9442" y="12466"/>
                  <a:pt x="9516" y="12466"/>
                </a:cubicBezTo>
                <a:cubicBezTo>
                  <a:pt x="9523" y="12466"/>
                  <a:pt x="9530" y="12466"/>
                  <a:pt x="9536" y="12466"/>
                </a:cubicBezTo>
                <a:lnTo>
                  <a:pt x="10050" y="12425"/>
                </a:lnTo>
                <a:lnTo>
                  <a:pt x="10009" y="12981"/>
                </a:lnTo>
                <a:cubicBezTo>
                  <a:pt x="10002" y="13083"/>
                  <a:pt x="10042" y="13174"/>
                  <a:pt x="10112" y="13248"/>
                </a:cubicBezTo>
                <a:cubicBezTo>
                  <a:pt x="10181" y="13323"/>
                  <a:pt x="10277" y="13371"/>
                  <a:pt x="10379" y="13371"/>
                </a:cubicBezTo>
                <a:lnTo>
                  <a:pt x="11386" y="13371"/>
                </a:lnTo>
                <a:cubicBezTo>
                  <a:pt x="11588" y="13371"/>
                  <a:pt x="11756" y="13204"/>
                  <a:pt x="11756" y="13001"/>
                </a:cubicBezTo>
                <a:cubicBezTo>
                  <a:pt x="11756" y="12983"/>
                  <a:pt x="11715" y="12322"/>
                  <a:pt x="11715" y="12322"/>
                </a:cubicBezTo>
                <a:lnTo>
                  <a:pt x="15455" y="12055"/>
                </a:lnTo>
                <a:cubicBezTo>
                  <a:pt x="15610" y="12045"/>
                  <a:pt x="15722" y="11921"/>
                  <a:pt x="15722" y="11767"/>
                </a:cubicBezTo>
                <a:cubicBezTo>
                  <a:pt x="15722" y="11611"/>
                  <a:pt x="15610" y="11490"/>
                  <a:pt x="15455" y="11479"/>
                </a:cubicBezTo>
                <a:lnTo>
                  <a:pt x="11632" y="11211"/>
                </a:lnTo>
                <a:lnTo>
                  <a:pt x="11242" y="5616"/>
                </a:lnTo>
                <a:cubicBezTo>
                  <a:pt x="11228" y="5424"/>
                  <a:pt x="11086" y="5266"/>
                  <a:pt x="10892" y="5266"/>
                </a:cubicBezTo>
                <a:close/>
                <a:moveTo>
                  <a:pt x="4501" y="6603"/>
                </a:moveTo>
                <a:cubicBezTo>
                  <a:pt x="4321" y="6652"/>
                  <a:pt x="4150" y="6779"/>
                  <a:pt x="4049" y="6953"/>
                </a:cubicBezTo>
                <a:cubicBezTo>
                  <a:pt x="3848" y="7302"/>
                  <a:pt x="3968" y="7738"/>
                  <a:pt x="4316" y="7941"/>
                </a:cubicBezTo>
                <a:cubicBezTo>
                  <a:pt x="4431" y="8005"/>
                  <a:pt x="4563" y="8043"/>
                  <a:pt x="4686" y="8043"/>
                </a:cubicBezTo>
                <a:cubicBezTo>
                  <a:pt x="4938" y="8043"/>
                  <a:pt x="5189" y="7906"/>
                  <a:pt x="5323" y="7673"/>
                </a:cubicBezTo>
                <a:cubicBezTo>
                  <a:pt x="5524" y="7324"/>
                  <a:pt x="5404" y="6886"/>
                  <a:pt x="5056" y="6686"/>
                </a:cubicBezTo>
                <a:cubicBezTo>
                  <a:pt x="4882" y="6585"/>
                  <a:pt x="4681" y="6555"/>
                  <a:pt x="4501" y="6603"/>
                </a:cubicBezTo>
                <a:close/>
                <a:moveTo>
                  <a:pt x="17366" y="6603"/>
                </a:moveTo>
                <a:cubicBezTo>
                  <a:pt x="17186" y="6556"/>
                  <a:pt x="16985" y="6584"/>
                  <a:pt x="16811" y="6686"/>
                </a:cubicBezTo>
                <a:cubicBezTo>
                  <a:pt x="16465" y="6888"/>
                  <a:pt x="16342" y="7325"/>
                  <a:pt x="16544" y="7673"/>
                </a:cubicBezTo>
                <a:cubicBezTo>
                  <a:pt x="16679" y="7906"/>
                  <a:pt x="16931" y="8043"/>
                  <a:pt x="17181" y="8043"/>
                </a:cubicBezTo>
                <a:cubicBezTo>
                  <a:pt x="17306" y="8043"/>
                  <a:pt x="17435" y="8007"/>
                  <a:pt x="17551" y="7941"/>
                </a:cubicBezTo>
                <a:cubicBezTo>
                  <a:pt x="17898" y="7738"/>
                  <a:pt x="18000" y="7302"/>
                  <a:pt x="17798" y="6953"/>
                </a:cubicBezTo>
                <a:cubicBezTo>
                  <a:pt x="17697" y="6779"/>
                  <a:pt x="17546" y="6651"/>
                  <a:pt x="17366" y="6603"/>
                </a:cubicBezTo>
                <a:close/>
                <a:moveTo>
                  <a:pt x="4028" y="9874"/>
                </a:moveTo>
                <a:cubicBezTo>
                  <a:pt x="3626" y="9875"/>
                  <a:pt x="3287" y="10191"/>
                  <a:pt x="3288" y="10594"/>
                </a:cubicBezTo>
                <a:cubicBezTo>
                  <a:pt x="3288" y="10995"/>
                  <a:pt x="3626" y="11335"/>
                  <a:pt x="4028" y="11335"/>
                </a:cubicBezTo>
                <a:cubicBezTo>
                  <a:pt x="4430" y="11334"/>
                  <a:pt x="4748" y="10995"/>
                  <a:pt x="4747" y="10594"/>
                </a:cubicBezTo>
                <a:cubicBezTo>
                  <a:pt x="4747" y="10191"/>
                  <a:pt x="4431" y="9874"/>
                  <a:pt x="4028" y="9874"/>
                </a:cubicBezTo>
                <a:close/>
                <a:moveTo>
                  <a:pt x="18497" y="9874"/>
                </a:moveTo>
                <a:cubicBezTo>
                  <a:pt x="18095" y="9875"/>
                  <a:pt x="17756" y="10192"/>
                  <a:pt x="17757" y="10594"/>
                </a:cubicBezTo>
                <a:lnTo>
                  <a:pt x="17757" y="10615"/>
                </a:lnTo>
                <a:cubicBezTo>
                  <a:pt x="17757" y="11017"/>
                  <a:pt x="18095" y="11355"/>
                  <a:pt x="18497" y="11355"/>
                </a:cubicBezTo>
                <a:cubicBezTo>
                  <a:pt x="18899" y="11355"/>
                  <a:pt x="19216" y="11017"/>
                  <a:pt x="19216" y="10615"/>
                </a:cubicBezTo>
                <a:lnTo>
                  <a:pt x="19216" y="10594"/>
                </a:lnTo>
                <a:cubicBezTo>
                  <a:pt x="19215" y="10191"/>
                  <a:pt x="18898" y="9874"/>
                  <a:pt x="18497" y="9874"/>
                </a:cubicBezTo>
                <a:close/>
                <a:moveTo>
                  <a:pt x="4871" y="13845"/>
                </a:moveTo>
                <a:cubicBezTo>
                  <a:pt x="4691" y="13797"/>
                  <a:pt x="4490" y="13826"/>
                  <a:pt x="4316" y="13927"/>
                </a:cubicBezTo>
                <a:cubicBezTo>
                  <a:pt x="3968" y="14128"/>
                  <a:pt x="3846" y="14567"/>
                  <a:pt x="4049" y="14914"/>
                </a:cubicBezTo>
                <a:cubicBezTo>
                  <a:pt x="4184" y="15148"/>
                  <a:pt x="4435" y="15285"/>
                  <a:pt x="4686" y="15285"/>
                </a:cubicBezTo>
                <a:cubicBezTo>
                  <a:pt x="4810" y="15285"/>
                  <a:pt x="4941" y="15248"/>
                  <a:pt x="5056" y="15182"/>
                </a:cubicBezTo>
                <a:cubicBezTo>
                  <a:pt x="5403" y="14980"/>
                  <a:pt x="5525" y="14542"/>
                  <a:pt x="5323" y="14194"/>
                </a:cubicBezTo>
                <a:cubicBezTo>
                  <a:pt x="5222" y="14020"/>
                  <a:pt x="5051" y="13893"/>
                  <a:pt x="4871" y="13845"/>
                </a:cubicBezTo>
                <a:close/>
                <a:moveTo>
                  <a:pt x="16996" y="13845"/>
                </a:moveTo>
                <a:cubicBezTo>
                  <a:pt x="16816" y="13893"/>
                  <a:pt x="16645" y="14020"/>
                  <a:pt x="16544" y="14194"/>
                </a:cubicBezTo>
                <a:cubicBezTo>
                  <a:pt x="16344" y="14542"/>
                  <a:pt x="16463" y="14980"/>
                  <a:pt x="16811" y="15182"/>
                </a:cubicBezTo>
                <a:cubicBezTo>
                  <a:pt x="16926" y="15248"/>
                  <a:pt x="17058" y="15285"/>
                  <a:pt x="17181" y="15285"/>
                </a:cubicBezTo>
                <a:cubicBezTo>
                  <a:pt x="17434" y="15285"/>
                  <a:pt x="17683" y="15148"/>
                  <a:pt x="17818" y="14914"/>
                </a:cubicBezTo>
                <a:cubicBezTo>
                  <a:pt x="18019" y="14566"/>
                  <a:pt x="17898" y="14129"/>
                  <a:pt x="17551" y="13927"/>
                </a:cubicBezTo>
                <a:cubicBezTo>
                  <a:pt x="17378" y="13826"/>
                  <a:pt x="17176" y="13796"/>
                  <a:pt x="16996" y="13845"/>
                </a:cubicBezTo>
                <a:close/>
                <a:moveTo>
                  <a:pt x="7131" y="16478"/>
                </a:moveTo>
                <a:cubicBezTo>
                  <a:pt x="6952" y="16526"/>
                  <a:pt x="6780" y="16654"/>
                  <a:pt x="6679" y="16827"/>
                </a:cubicBezTo>
                <a:cubicBezTo>
                  <a:pt x="6479" y="17176"/>
                  <a:pt x="6599" y="17613"/>
                  <a:pt x="6947" y="17815"/>
                </a:cubicBezTo>
                <a:cubicBezTo>
                  <a:pt x="7061" y="17882"/>
                  <a:pt x="7193" y="17918"/>
                  <a:pt x="7316" y="17918"/>
                </a:cubicBezTo>
                <a:cubicBezTo>
                  <a:pt x="7568" y="17918"/>
                  <a:pt x="7819" y="17781"/>
                  <a:pt x="7954" y="17547"/>
                </a:cubicBezTo>
                <a:cubicBezTo>
                  <a:pt x="8155" y="17198"/>
                  <a:pt x="8034" y="16761"/>
                  <a:pt x="7686" y="16560"/>
                </a:cubicBezTo>
                <a:cubicBezTo>
                  <a:pt x="7512" y="16460"/>
                  <a:pt x="7311" y="16430"/>
                  <a:pt x="7131" y="16478"/>
                </a:cubicBezTo>
                <a:close/>
                <a:moveTo>
                  <a:pt x="14736" y="16478"/>
                </a:moveTo>
                <a:cubicBezTo>
                  <a:pt x="14556" y="16430"/>
                  <a:pt x="14355" y="16459"/>
                  <a:pt x="14181" y="16560"/>
                </a:cubicBezTo>
                <a:cubicBezTo>
                  <a:pt x="13833" y="16762"/>
                  <a:pt x="13711" y="17200"/>
                  <a:pt x="13914" y="17547"/>
                </a:cubicBezTo>
                <a:cubicBezTo>
                  <a:pt x="14048" y="17781"/>
                  <a:pt x="14300" y="17918"/>
                  <a:pt x="14551" y="17918"/>
                </a:cubicBezTo>
                <a:cubicBezTo>
                  <a:pt x="14674" y="17918"/>
                  <a:pt x="14807" y="17882"/>
                  <a:pt x="14921" y="17815"/>
                </a:cubicBezTo>
                <a:cubicBezTo>
                  <a:pt x="15269" y="17614"/>
                  <a:pt x="15389" y="17176"/>
                  <a:pt x="15188" y="16827"/>
                </a:cubicBezTo>
                <a:cubicBezTo>
                  <a:pt x="15087" y="16653"/>
                  <a:pt x="14916" y="16526"/>
                  <a:pt x="14736" y="16478"/>
                </a:cubicBezTo>
                <a:close/>
                <a:moveTo>
                  <a:pt x="11262" y="17774"/>
                </a:moveTo>
                <a:cubicBezTo>
                  <a:pt x="10861" y="17774"/>
                  <a:pt x="10523" y="18091"/>
                  <a:pt x="10523" y="18494"/>
                </a:cubicBezTo>
                <a:cubicBezTo>
                  <a:pt x="10524" y="18896"/>
                  <a:pt x="10861" y="19235"/>
                  <a:pt x="11262" y="19234"/>
                </a:cubicBezTo>
                <a:cubicBezTo>
                  <a:pt x="11664" y="19234"/>
                  <a:pt x="11983" y="18896"/>
                  <a:pt x="11982" y="18494"/>
                </a:cubicBezTo>
                <a:cubicBezTo>
                  <a:pt x="11982" y="18092"/>
                  <a:pt x="11664" y="17774"/>
                  <a:pt x="11262" y="17774"/>
                </a:cubicBezTo>
                <a:close/>
              </a:path>
            </a:pathLst>
          </a:custGeom>
          <a:solidFill>
            <a:schemeClr val="bg1"/>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Tree>
    <p:extLst>
      <p:ext uri="{BB962C8B-B14F-4D97-AF65-F5344CB8AC3E}">
        <p14:creationId xmlns:p14="http://schemas.microsoft.com/office/powerpoint/2010/main" val="2756540331"/>
      </p:ext>
    </p:extLst>
  </p:cSld>
  <p:clrMapOvr>
    <a:masterClrMapping/>
  </p:clrMapOvr>
  <p:transition spd="slow">
    <p:push dir="u"/>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body" sz="half" idx="2"/>
          </p:nvPr>
        </p:nvSpPr>
        <p:spPr/>
        <p:txBody>
          <a:bodyPr/>
          <a:lstStyle/>
          <a:p>
            <a:r>
              <a:rPr lang="en-US" dirty="0"/>
              <a:t>Enter your subhead line here</a:t>
            </a:r>
          </a:p>
        </p:txBody>
      </p:sp>
      <p:sp>
        <p:nvSpPr>
          <p:cNvPr id="5" name="Title 4"/>
          <p:cNvSpPr>
            <a:spLocks noGrp="1"/>
          </p:cNvSpPr>
          <p:nvPr>
            <p:ph type="title"/>
          </p:nvPr>
        </p:nvSpPr>
        <p:spPr/>
        <p:txBody>
          <a:bodyPr/>
          <a:lstStyle/>
          <a:p>
            <a:r>
              <a:rPr lang="en-US" dirty="0" smtClean="0"/>
              <a:t>Stages Infographic</a:t>
            </a:r>
            <a:endParaRPr lang="en-US" dirty="0"/>
          </a:p>
        </p:txBody>
      </p:sp>
      <p:sp>
        <p:nvSpPr>
          <p:cNvPr id="33" name="Hexagon 32"/>
          <p:cNvSpPr/>
          <p:nvPr/>
        </p:nvSpPr>
        <p:spPr>
          <a:xfrm>
            <a:off x="834173" y="2188124"/>
            <a:ext cx="1445615" cy="1202394"/>
          </a:xfrm>
          <a:prstGeom prst="hexagon">
            <a:avLst/>
          </a:prstGeom>
          <a:ln>
            <a:noFill/>
          </a:ln>
          <a:scene3d>
            <a:camera prst="orthographicFront"/>
            <a:lightRig rig="threePt" dir="t"/>
          </a:scene3d>
          <a:sp3d>
            <a:bevelT w="139700" prst="cross"/>
          </a:sp3d>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600" b="1" dirty="0">
              <a:solidFill>
                <a:schemeClr val="bg1"/>
              </a:solidFill>
            </a:endParaRPr>
          </a:p>
        </p:txBody>
      </p:sp>
      <p:sp>
        <p:nvSpPr>
          <p:cNvPr id="34" name="Hexagon 33"/>
          <p:cNvSpPr/>
          <p:nvPr/>
        </p:nvSpPr>
        <p:spPr>
          <a:xfrm>
            <a:off x="2040183" y="2812502"/>
            <a:ext cx="1445615" cy="1202394"/>
          </a:xfrm>
          <a:prstGeom prst="hexagon">
            <a:avLst/>
          </a:prstGeom>
          <a:solidFill>
            <a:schemeClr val="accent2"/>
          </a:solidFill>
          <a:ln>
            <a:noFill/>
          </a:ln>
          <a:scene3d>
            <a:camera prst="orthographicFront"/>
            <a:lightRig rig="threePt" dir="t"/>
          </a:scene3d>
          <a:sp3d>
            <a:bevelT w="139700" prst="cross"/>
          </a:sp3d>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600" b="1" dirty="0">
              <a:solidFill>
                <a:schemeClr val="bg1"/>
              </a:solidFill>
            </a:endParaRPr>
          </a:p>
        </p:txBody>
      </p:sp>
      <p:sp>
        <p:nvSpPr>
          <p:cNvPr id="35" name="Hexagon 34"/>
          <p:cNvSpPr/>
          <p:nvPr/>
        </p:nvSpPr>
        <p:spPr>
          <a:xfrm>
            <a:off x="3246191" y="2188124"/>
            <a:ext cx="1445615" cy="1202394"/>
          </a:xfrm>
          <a:prstGeom prst="hexagon">
            <a:avLst/>
          </a:prstGeom>
          <a:solidFill>
            <a:schemeClr val="accent3"/>
          </a:solidFill>
          <a:ln>
            <a:noFill/>
          </a:ln>
          <a:scene3d>
            <a:camera prst="orthographicFront"/>
            <a:lightRig rig="threePt" dir="t"/>
          </a:scene3d>
          <a:sp3d>
            <a:bevelT w="139700" prst="cross"/>
          </a:sp3d>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600" b="1" dirty="0">
              <a:solidFill>
                <a:schemeClr val="bg1"/>
              </a:solidFill>
            </a:endParaRPr>
          </a:p>
        </p:txBody>
      </p:sp>
      <p:sp>
        <p:nvSpPr>
          <p:cNvPr id="36" name="Hexagon 35"/>
          <p:cNvSpPr/>
          <p:nvPr/>
        </p:nvSpPr>
        <p:spPr>
          <a:xfrm>
            <a:off x="4452199" y="2812502"/>
            <a:ext cx="1445615" cy="1202394"/>
          </a:xfrm>
          <a:prstGeom prst="hexagon">
            <a:avLst/>
          </a:prstGeom>
          <a:solidFill>
            <a:schemeClr val="accent4"/>
          </a:solidFill>
          <a:ln>
            <a:noFill/>
          </a:ln>
          <a:scene3d>
            <a:camera prst="orthographicFront"/>
            <a:lightRig rig="threePt" dir="t"/>
          </a:scene3d>
          <a:sp3d>
            <a:bevelT w="139700" prst="cross"/>
          </a:sp3d>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600" b="1" dirty="0">
              <a:solidFill>
                <a:schemeClr val="bg1"/>
              </a:solidFill>
            </a:endParaRPr>
          </a:p>
        </p:txBody>
      </p:sp>
      <p:sp>
        <p:nvSpPr>
          <p:cNvPr id="37" name="Hexagon 36"/>
          <p:cNvSpPr/>
          <p:nvPr/>
        </p:nvSpPr>
        <p:spPr>
          <a:xfrm>
            <a:off x="5658207" y="2188124"/>
            <a:ext cx="1445615" cy="1202394"/>
          </a:xfrm>
          <a:prstGeom prst="hexagon">
            <a:avLst/>
          </a:prstGeom>
          <a:solidFill>
            <a:schemeClr val="accent5"/>
          </a:solidFill>
          <a:ln>
            <a:noFill/>
          </a:ln>
          <a:scene3d>
            <a:camera prst="orthographicFront"/>
            <a:lightRig rig="threePt" dir="t"/>
          </a:scene3d>
          <a:sp3d>
            <a:bevelT w="139700" prst="cross"/>
          </a:sp3d>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600" b="1" dirty="0">
              <a:solidFill>
                <a:schemeClr val="bg1"/>
              </a:solidFill>
            </a:endParaRPr>
          </a:p>
        </p:txBody>
      </p:sp>
      <p:sp>
        <p:nvSpPr>
          <p:cNvPr id="65" name="Hexagon 64"/>
          <p:cNvSpPr/>
          <p:nvPr/>
        </p:nvSpPr>
        <p:spPr>
          <a:xfrm>
            <a:off x="6864215" y="2784942"/>
            <a:ext cx="1445615" cy="1202394"/>
          </a:xfrm>
          <a:prstGeom prst="hexagon">
            <a:avLst/>
          </a:prstGeom>
          <a:solidFill>
            <a:schemeClr val="accent6"/>
          </a:solidFill>
          <a:ln>
            <a:noFill/>
          </a:ln>
          <a:scene3d>
            <a:camera prst="orthographicFront"/>
            <a:lightRig rig="threePt" dir="t"/>
          </a:scene3d>
          <a:sp3d>
            <a:bevelT w="139700" prst="cross"/>
          </a:sp3d>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600" b="1" dirty="0">
              <a:solidFill>
                <a:schemeClr val="bg1"/>
              </a:solidFill>
            </a:endParaRPr>
          </a:p>
        </p:txBody>
      </p:sp>
      <p:cxnSp>
        <p:nvCxnSpPr>
          <p:cNvPr id="72" name="Straight Connector 71"/>
          <p:cNvCxnSpPr/>
          <p:nvPr/>
        </p:nvCxnSpPr>
        <p:spPr>
          <a:xfrm rot="5400000">
            <a:off x="1366480" y="3692686"/>
            <a:ext cx="381000" cy="1588"/>
          </a:xfrm>
          <a:prstGeom prst="line">
            <a:avLst/>
          </a:prstGeom>
          <a:ln w="19050">
            <a:solidFill>
              <a:schemeClr val="accent1"/>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2572488" y="2491318"/>
            <a:ext cx="381000" cy="1588"/>
          </a:xfrm>
          <a:prstGeom prst="line">
            <a:avLst/>
          </a:prstGeom>
          <a:ln w="19050">
            <a:solidFill>
              <a:schemeClr val="accent2"/>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3778496" y="3692686"/>
            <a:ext cx="381000" cy="1588"/>
          </a:xfrm>
          <a:prstGeom prst="line">
            <a:avLst/>
          </a:prstGeom>
          <a:ln w="19050">
            <a:solidFill>
              <a:schemeClr val="accent3"/>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5400000">
            <a:off x="6190512" y="3692686"/>
            <a:ext cx="381000" cy="1588"/>
          </a:xfrm>
          <a:prstGeom prst="line">
            <a:avLst/>
          </a:prstGeom>
          <a:ln w="19050">
            <a:solidFill>
              <a:schemeClr val="accent5"/>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7396520" y="2491318"/>
            <a:ext cx="381000" cy="1588"/>
          </a:xfrm>
          <a:prstGeom prst="line">
            <a:avLst/>
          </a:prstGeom>
          <a:ln w="19050">
            <a:solidFill>
              <a:schemeClr val="accent6"/>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4981354" y="2491318"/>
            <a:ext cx="381000" cy="1588"/>
          </a:xfrm>
          <a:prstGeom prst="line">
            <a:avLst/>
          </a:prstGeom>
          <a:ln w="19050">
            <a:solidFill>
              <a:schemeClr val="accent4"/>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0" name="Freeform 23"/>
          <p:cNvSpPr>
            <a:spLocks noEditPoints="1"/>
          </p:cNvSpPr>
          <p:nvPr/>
        </p:nvSpPr>
        <p:spPr bwMode="auto">
          <a:xfrm>
            <a:off x="2587946" y="3248179"/>
            <a:ext cx="350088" cy="331040"/>
          </a:xfrm>
          <a:custGeom>
            <a:avLst/>
            <a:gdLst/>
            <a:ahLst/>
            <a:cxnLst>
              <a:cxn ang="0">
                <a:pos x="68" y="14"/>
              </a:cxn>
              <a:cxn ang="0">
                <a:pos x="68" y="18"/>
              </a:cxn>
              <a:cxn ang="0">
                <a:pos x="64" y="18"/>
              </a:cxn>
              <a:cxn ang="0">
                <a:pos x="61" y="21"/>
              </a:cxn>
              <a:cxn ang="0">
                <a:pos x="7" y="21"/>
              </a:cxn>
              <a:cxn ang="0">
                <a:pos x="4" y="18"/>
              </a:cxn>
              <a:cxn ang="0">
                <a:pos x="0" y="18"/>
              </a:cxn>
              <a:cxn ang="0">
                <a:pos x="0" y="14"/>
              </a:cxn>
              <a:cxn ang="0">
                <a:pos x="34" y="0"/>
              </a:cxn>
              <a:cxn ang="0">
                <a:pos x="68" y="14"/>
              </a:cxn>
              <a:cxn ang="0">
                <a:pos x="68" y="60"/>
              </a:cxn>
              <a:cxn ang="0">
                <a:pos x="68" y="64"/>
              </a:cxn>
              <a:cxn ang="0">
                <a:pos x="0" y="64"/>
              </a:cxn>
              <a:cxn ang="0">
                <a:pos x="0" y="60"/>
              </a:cxn>
              <a:cxn ang="0">
                <a:pos x="2" y="57"/>
              </a:cxn>
              <a:cxn ang="0">
                <a:pos x="66" y="57"/>
              </a:cxn>
              <a:cxn ang="0">
                <a:pos x="68" y="60"/>
              </a:cxn>
              <a:cxn ang="0">
                <a:pos x="18" y="23"/>
              </a:cxn>
              <a:cxn ang="0">
                <a:pos x="18" y="50"/>
              </a:cxn>
              <a:cxn ang="0">
                <a:pos x="23" y="50"/>
              </a:cxn>
              <a:cxn ang="0">
                <a:pos x="23" y="23"/>
              </a:cxn>
              <a:cxn ang="0">
                <a:pos x="32" y="23"/>
              </a:cxn>
              <a:cxn ang="0">
                <a:pos x="32" y="50"/>
              </a:cxn>
              <a:cxn ang="0">
                <a:pos x="36" y="50"/>
              </a:cxn>
              <a:cxn ang="0">
                <a:pos x="36" y="23"/>
              </a:cxn>
              <a:cxn ang="0">
                <a:pos x="45" y="23"/>
              </a:cxn>
              <a:cxn ang="0">
                <a:pos x="45" y="50"/>
              </a:cxn>
              <a:cxn ang="0">
                <a:pos x="50" y="50"/>
              </a:cxn>
              <a:cxn ang="0">
                <a:pos x="50" y="23"/>
              </a:cxn>
              <a:cxn ang="0">
                <a:pos x="59" y="23"/>
              </a:cxn>
              <a:cxn ang="0">
                <a:pos x="59" y="50"/>
              </a:cxn>
              <a:cxn ang="0">
                <a:pos x="61" y="50"/>
              </a:cxn>
              <a:cxn ang="0">
                <a:pos x="64" y="53"/>
              </a:cxn>
              <a:cxn ang="0">
                <a:pos x="64" y="55"/>
              </a:cxn>
              <a:cxn ang="0">
                <a:pos x="4" y="55"/>
              </a:cxn>
              <a:cxn ang="0">
                <a:pos x="4" y="53"/>
              </a:cxn>
              <a:cxn ang="0">
                <a:pos x="7" y="50"/>
              </a:cxn>
              <a:cxn ang="0">
                <a:pos x="9" y="50"/>
              </a:cxn>
              <a:cxn ang="0">
                <a:pos x="9" y="23"/>
              </a:cxn>
              <a:cxn ang="0">
                <a:pos x="18" y="23"/>
              </a:cxn>
            </a:cxnLst>
            <a:rect l="0" t="0" r="r" b="b"/>
            <a:pathLst>
              <a:path w="68" h="64">
                <a:moveTo>
                  <a:pt x="68" y="14"/>
                </a:moveTo>
                <a:cubicBezTo>
                  <a:pt x="68" y="18"/>
                  <a:pt x="68" y="18"/>
                  <a:pt x="68" y="18"/>
                </a:cubicBezTo>
                <a:cubicBezTo>
                  <a:pt x="64" y="18"/>
                  <a:pt x="64" y="18"/>
                  <a:pt x="64" y="18"/>
                </a:cubicBezTo>
                <a:cubicBezTo>
                  <a:pt x="64" y="20"/>
                  <a:pt x="63" y="21"/>
                  <a:pt x="61" y="21"/>
                </a:cubicBezTo>
                <a:cubicBezTo>
                  <a:pt x="7" y="21"/>
                  <a:pt x="7" y="21"/>
                  <a:pt x="7" y="21"/>
                </a:cubicBezTo>
                <a:cubicBezTo>
                  <a:pt x="5" y="21"/>
                  <a:pt x="4" y="20"/>
                  <a:pt x="4" y="18"/>
                </a:cubicBezTo>
                <a:cubicBezTo>
                  <a:pt x="0" y="18"/>
                  <a:pt x="0" y="18"/>
                  <a:pt x="0" y="18"/>
                </a:cubicBezTo>
                <a:cubicBezTo>
                  <a:pt x="0" y="14"/>
                  <a:pt x="0" y="14"/>
                  <a:pt x="0" y="14"/>
                </a:cubicBezTo>
                <a:cubicBezTo>
                  <a:pt x="34" y="0"/>
                  <a:pt x="34" y="0"/>
                  <a:pt x="34" y="0"/>
                </a:cubicBezTo>
                <a:lnTo>
                  <a:pt x="68" y="14"/>
                </a:lnTo>
                <a:close/>
                <a:moveTo>
                  <a:pt x="68" y="60"/>
                </a:moveTo>
                <a:cubicBezTo>
                  <a:pt x="68" y="64"/>
                  <a:pt x="68" y="64"/>
                  <a:pt x="68" y="64"/>
                </a:cubicBezTo>
                <a:cubicBezTo>
                  <a:pt x="0" y="64"/>
                  <a:pt x="0" y="64"/>
                  <a:pt x="0" y="64"/>
                </a:cubicBezTo>
                <a:cubicBezTo>
                  <a:pt x="0" y="60"/>
                  <a:pt x="0" y="60"/>
                  <a:pt x="0" y="60"/>
                </a:cubicBezTo>
                <a:cubicBezTo>
                  <a:pt x="0" y="58"/>
                  <a:pt x="1" y="57"/>
                  <a:pt x="2" y="57"/>
                </a:cubicBezTo>
                <a:cubicBezTo>
                  <a:pt x="66" y="57"/>
                  <a:pt x="66" y="57"/>
                  <a:pt x="66" y="57"/>
                </a:cubicBezTo>
                <a:cubicBezTo>
                  <a:pt x="67" y="57"/>
                  <a:pt x="68" y="58"/>
                  <a:pt x="68" y="60"/>
                </a:cubicBezTo>
                <a:close/>
                <a:moveTo>
                  <a:pt x="18" y="23"/>
                </a:moveTo>
                <a:cubicBezTo>
                  <a:pt x="18" y="50"/>
                  <a:pt x="18" y="50"/>
                  <a:pt x="18" y="50"/>
                </a:cubicBezTo>
                <a:cubicBezTo>
                  <a:pt x="23" y="50"/>
                  <a:pt x="23" y="50"/>
                  <a:pt x="23" y="50"/>
                </a:cubicBezTo>
                <a:cubicBezTo>
                  <a:pt x="23" y="23"/>
                  <a:pt x="23" y="23"/>
                  <a:pt x="23" y="23"/>
                </a:cubicBezTo>
                <a:cubicBezTo>
                  <a:pt x="32" y="23"/>
                  <a:pt x="32" y="23"/>
                  <a:pt x="32" y="23"/>
                </a:cubicBezTo>
                <a:cubicBezTo>
                  <a:pt x="32" y="50"/>
                  <a:pt x="32" y="50"/>
                  <a:pt x="32" y="50"/>
                </a:cubicBezTo>
                <a:cubicBezTo>
                  <a:pt x="36" y="50"/>
                  <a:pt x="36" y="50"/>
                  <a:pt x="36" y="50"/>
                </a:cubicBezTo>
                <a:cubicBezTo>
                  <a:pt x="36" y="23"/>
                  <a:pt x="36" y="23"/>
                  <a:pt x="36" y="23"/>
                </a:cubicBezTo>
                <a:cubicBezTo>
                  <a:pt x="45" y="23"/>
                  <a:pt x="45" y="23"/>
                  <a:pt x="45" y="23"/>
                </a:cubicBezTo>
                <a:cubicBezTo>
                  <a:pt x="45" y="50"/>
                  <a:pt x="45" y="50"/>
                  <a:pt x="45" y="50"/>
                </a:cubicBezTo>
                <a:cubicBezTo>
                  <a:pt x="50" y="50"/>
                  <a:pt x="50" y="50"/>
                  <a:pt x="50" y="50"/>
                </a:cubicBezTo>
                <a:cubicBezTo>
                  <a:pt x="50" y="23"/>
                  <a:pt x="50" y="23"/>
                  <a:pt x="50" y="23"/>
                </a:cubicBezTo>
                <a:cubicBezTo>
                  <a:pt x="59" y="23"/>
                  <a:pt x="59" y="23"/>
                  <a:pt x="59" y="23"/>
                </a:cubicBezTo>
                <a:cubicBezTo>
                  <a:pt x="59" y="50"/>
                  <a:pt x="59" y="50"/>
                  <a:pt x="59" y="50"/>
                </a:cubicBezTo>
                <a:cubicBezTo>
                  <a:pt x="61" y="50"/>
                  <a:pt x="61" y="50"/>
                  <a:pt x="61" y="50"/>
                </a:cubicBezTo>
                <a:cubicBezTo>
                  <a:pt x="63" y="50"/>
                  <a:pt x="64" y="51"/>
                  <a:pt x="64" y="53"/>
                </a:cubicBezTo>
                <a:cubicBezTo>
                  <a:pt x="64" y="55"/>
                  <a:pt x="64" y="55"/>
                  <a:pt x="64" y="55"/>
                </a:cubicBezTo>
                <a:cubicBezTo>
                  <a:pt x="4" y="55"/>
                  <a:pt x="4" y="55"/>
                  <a:pt x="4" y="55"/>
                </a:cubicBezTo>
                <a:cubicBezTo>
                  <a:pt x="4" y="53"/>
                  <a:pt x="4" y="53"/>
                  <a:pt x="4" y="53"/>
                </a:cubicBezTo>
                <a:cubicBezTo>
                  <a:pt x="4" y="51"/>
                  <a:pt x="5" y="50"/>
                  <a:pt x="7" y="50"/>
                </a:cubicBezTo>
                <a:cubicBezTo>
                  <a:pt x="9" y="50"/>
                  <a:pt x="9" y="50"/>
                  <a:pt x="9" y="50"/>
                </a:cubicBezTo>
                <a:cubicBezTo>
                  <a:pt x="9" y="23"/>
                  <a:pt x="9" y="23"/>
                  <a:pt x="9" y="23"/>
                </a:cubicBezTo>
                <a:lnTo>
                  <a:pt x="18" y="2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52"/>
          <p:cNvSpPr>
            <a:spLocks noEditPoints="1"/>
          </p:cNvSpPr>
          <p:nvPr/>
        </p:nvSpPr>
        <p:spPr bwMode="auto">
          <a:xfrm>
            <a:off x="6168826" y="2577130"/>
            <a:ext cx="424376" cy="424382"/>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101"/>
          <p:cNvSpPr>
            <a:spLocks noEditPoints="1"/>
          </p:cNvSpPr>
          <p:nvPr/>
        </p:nvSpPr>
        <p:spPr bwMode="auto">
          <a:xfrm>
            <a:off x="1345105" y="2593299"/>
            <a:ext cx="423750" cy="392044"/>
          </a:xfrm>
          <a:custGeom>
            <a:avLst/>
            <a:gdLst/>
            <a:ahLst/>
            <a:cxnLst>
              <a:cxn ang="0">
                <a:pos x="39" y="36"/>
              </a:cxn>
              <a:cxn ang="0">
                <a:pos x="41" y="44"/>
              </a:cxn>
              <a:cxn ang="0">
                <a:pos x="35" y="50"/>
              </a:cxn>
              <a:cxn ang="0">
                <a:pos x="27" y="53"/>
              </a:cxn>
              <a:cxn ang="0">
                <a:pos x="18" y="53"/>
              </a:cxn>
              <a:cxn ang="0">
                <a:pos x="11" y="50"/>
              </a:cxn>
              <a:cxn ang="0">
                <a:pos x="4" y="44"/>
              </a:cxn>
              <a:cxn ang="0">
                <a:pos x="6" y="36"/>
              </a:cxn>
              <a:cxn ang="0">
                <a:pos x="0" y="28"/>
              </a:cxn>
              <a:cxn ang="0">
                <a:pos x="7" y="23"/>
              </a:cxn>
              <a:cxn ang="0">
                <a:pos x="4" y="18"/>
              </a:cxn>
              <a:cxn ang="0">
                <a:pos x="15" y="16"/>
              </a:cxn>
              <a:cxn ang="0">
                <a:pos x="19" y="8"/>
              </a:cxn>
              <a:cxn ang="0">
                <a:pos x="28" y="15"/>
              </a:cxn>
              <a:cxn ang="0">
                <a:pos x="35" y="12"/>
              </a:cxn>
              <a:cxn ang="0">
                <a:pos x="41" y="19"/>
              </a:cxn>
              <a:cxn ang="0">
                <a:pos x="45" y="27"/>
              </a:cxn>
              <a:cxn ang="0">
                <a:pos x="23" y="22"/>
              </a:cxn>
              <a:cxn ang="0">
                <a:pos x="32" y="31"/>
              </a:cxn>
              <a:cxn ang="0">
                <a:pos x="63" y="16"/>
              </a:cxn>
              <a:cxn ang="0">
                <a:pos x="64" y="24"/>
              </a:cxn>
              <a:cxn ang="0">
                <a:pos x="55" y="22"/>
              </a:cxn>
              <a:cxn ang="0">
                <a:pos x="46" y="24"/>
              </a:cxn>
              <a:cxn ang="0">
                <a:pos x="46" y="16"/>
              </a:cxn>
              <a:cxn ang="0">
                <a:pos x="46" y="9"/>
              </a:cxn>
              <a:cxn ang="0">
                <a:pos x="46" y="2"/>
              </a:cxn>
              <a:cxn ang="0">
                <a:pos x="55" y="4"/>
              </a:cxn>
              <a:cxn ang="0">
                <a:pos x="59" y="0"/>
              </a:cxn>
              <a:cxn ang="0">
                <a:pos x="62" y="7"/>
              </a:cxn>
              <a:cxn ang="0">
                <a:pos x="68" y="15"/>
              </a:cxn>
              <a:cxn ang="0">
                <a:pos x="62" y="55"/>
              </a:cxn>
              <a:cxn ang="0">
                <a:pos x="59" y="63"/>
              </a:cxn>
              <a:cxn ang="0">
                <a:pos x="54" y="59"/>
              </a:cxn>
              <a:cxn ang="0">
                <a:pos x="45" y="60"/>
              </a:cxn>
              <a:cxn ang="0">
                <a:pos x="41" y="52"/>
              </a:cxn>
              <a:cxn ang="0">
                <a:pos x="47" y="44"/>
              </a:cxn>
              <a:cxn ang="0">
                <a:pos x="50" y="36"/>
              </a:cxn>
              <a:cxn ang="0">
                <a:pos x="56" y="40"/>
              </a:cxn>
              <a:cxn ang="0">
                <a:pos x="64" y="39"/>
              </a:cxn>
              <a:cxn ang="0">
                <a:pos x="63" y="46"/>
              </a:cxn>
              <a:cxn ang="0">
                <a:pos x="55" y="8"/>
              </a:cxn>
              <a:cxn ang="0">
                <a:pos x="59" y="13"/>
              </a:cxn>
              <a:cxn ang="0">
                <a:pos x="50" y="49"/>
              </a:cxn>
              <a:cxn ang="0">
                <a:pos x="55" y="45"/>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184"/>
          <p:cNvSpPr>
            <a:spLocks noEditPoints="1"/>
          </p:cNvSpPr>
          <p:nvPr/>
        </p:nvSpPr>
        <p:spPr bwMode="auto">
          <a:xfrm>
            <a:off x="3716987" y="2612315"/>
            <a:ext cx="504022" cy="354012"/>
          </a:xfrm>
          <a:custGeom>
            <a:avLst/>
            <a:gdLst/>
            <a:ahLst/>
            <a:cxnLst>
              <a:cxn ang="0">
                <a:pos x="256" y="172"/>
              </a:cxn>
              <a:cxn ang="0">
                <a:pos x="256" y="172"/>
              </a:cxn>
              <a:cxn ang="0">
                <a:pos x="248" y="180"/>
              </a:cxn>
              <a:cxn ang="0">
                <a:pos x="188" y="180"/>
              </a:cxn>
              <a:cxn ang="0">
                <a:pos x="196" y="170"/>
              </a:cxn>
              <a:cxn ang="0">
                <a:pos x="196" y="170"/>
              </a:cxn>
              <a:cxn ang="0">
                <a:pos x="196" y="170"/>
              </a:cxn>
              <a:cxn ang="0">
                <a:pos x="170" y="121"/>
              </a:cxn>
              <a:cxn ang="0">
                <a:pos x="152" y="115"/>
              </a:cxn>
              <a:cxn ang="0">
                <a:pos x="152" y="100"/>
              </a:cxn>
              <a:cxn ang="0">
                <a:pos x="144" y="80"/>
              </a:cxn>
              <a:cxn ang="0">
                <a:pos x="139" y="72"/>
              </a:cxn>
              <a:cxn ang="0">
                <a:pos x="141" y="59"/>
              </a:cxn>
              <a:cxn ang="0">
                <a:pos x="140" y="42"/>
              </a:cxn>
              <a:cxn ang="0">
                <a:pos x="171" y="16"/>
              </a:cxn>
              <a:cxn ang="0">
                <a:pos x="202" y="42"/>
              </a:cxn>
              <a:cxn ang="0">
                <a:pos x="200" y="59"/>
              </a:cxn>
              <a:cxn ang="0">
                <a:pos x="203" y="72"/>
              </a:cxn>
              <a:cxn ang="0">
                <a:pos x="197" y="80"/>
              </a:cxn>
              <a:cxn ang="0">
                <a:pos x="189" y="100"/>
              </a:cxn>
              <a:cxn ang="0">
                <a:pos x="189" y="115"/>
              </a:cxn>
              <a:cxn ang="0">
                <a:pos x="210" y="124"/>
              </a:cxn>
              <a:cxn ang="0">
                <a:pos x="234" y="133"/>
              </a:cxn>
              <a:cxn ang="0">
                <a:pos x="256" y="172"/>
              </a:cxn>
              <a:cxn ang="0">
                <a:pos x="136" y="119"/>
              </a:cxn>
              <a:cxn ang="0">
                <a:pos x="163" y="128"/>
              </a:cxn>
              <a:cxn ang="0">
                <a:pos x="187" y="171"/>
              </a:cxn>
              <a:cxn ang="0">
                <a:pos x="187" y="171"/>
              </a:cxn>
              <a:cxn ang="0">
                <a:pos x="187" y="171"/>
              </a:cxn>
              <a:cxn ang="0">
                <a:pos x="178" y="180"/>
              </a:cxn>
              <a:cxn ang="0">
                <a:pos x="9" y="180"/>
              </a:cxn>
              <a:cxn ang="0">
                <a:pos x="0" y="171"/>
              </a:cxn>
              <a:cxn ang="0">
                <a:pos x="0" y="171"/>
              </a:cxn>
              <a:cxn ang="0">
                <a:pos x="0" y="171"/>
              </a:cxn>
              <a:cxn ang="0">
                <a:pos x="23" y="128"/>
              </a:cxn>
              <a:cxn ang="0">
                <a:pos x="50" y="119"/>
              </a:cxn>
              <a:cxn ang="0">
                <a:pos x="73" y="109"/>
              </a:cxn>
              <a:cxn ang="0">
                <a:pos x="73" y="92"/>
              </a:cxn>
              <a:cxn ang="0">
                <a:pos x="64" y="70"/>
              </a:cxn>
              <a:cxn ang="0">
                <a:pos x="58" y="62"/>
              </a:cxn>
              <a:cxn ang="0">
                <a:pos x="61" y="47"/>
              </a:cxn>
              <a:cxn ang="0">
                <a:pos x="60" y="28"/>
              </a:cxn>
              <a:cxn ang="0">
                <a:pos x="93" y="0"/>
              </a:cxn>
              <a:cxn ang="0">
                <a:pos x="127" y="28"/>
              </a:cxn>
              <a:cxn ang="0">
                <a:pos x="126" y="47"/>
              </a:cxn>
              <a:cxn ang="0">
                <a:pos x="128" y="62"/>
              </a:cxn>
              <a:cxn ang="0">
                <a:pos x="123" y="70"/>
              </a:cxn>
              <a:cxn ang="0">
                <a:pos x="114" y="92"/>
              </a:cxn>
              <a:cxn ang="0">
                <a:pos x="114" y="109"/>
              </a:cxn>
              <a:cxn ang="0">
                <a:pos x="136" y="119"/>
              </a:cxn>
            </a:cxnLst>
            <a:rect l="0" t="0" r="r" b="b"/>
            <a:pathLst>
              <a:path w="256" h="180">
                <a:moveTo>
                  <a:pt x="256" y="172"/>
                </a:moveTo>
                <a:cubicBezTo>
                  <a:pt x="256" y="172"/>
                  <a:pt x="256" y="172"/>
                  <a:pt x="256" y="172"/>
                </a:cubicBezTo>
                <a:cubicBezTo>
                  <a:pt x="256" y="176"/>
                  <a:pt x="252" y="180"/>
                  <a:pt x="248" y="180"/>
                </a:cubicBezTo>
                <a:cubicBezTo>
                  <a:pt x="188" y="180"/>
                  <a:pt x="188" y="180"/>
                  <a:pt x="188" y="180"/>
                </a:cubicBezTo>
                <a:cubicBezTo>
                  <a:pt x="193" y="179"/>
                  <a:pt x="196" y="175"/>
                  <a:pt x="196" y="170"/>
                </a:cubicBezTo>
                <a:cubicBezTo>
                  <a:pt x="196" y="170"/>
                  <a:pt x="196" y="170"/>
                  <a:pt x="196" y="170"/>
                </a:cubicBezTo>
                <a:cubicBezTo>
                  <a:pt x="196" y="170"/>
                  <a:pt x="196" y="170"/>
                  <a:pt x="196" y="170"/>
                </a:cubicBezTo>
                <a:cubicBezTo>
                  <a:pt x="196" y="170"/>
                  <a:pt x="196" y="134"/>
                  <a:pt x="170" y="121"/>
                </a:cubicBezTo>
                <a:cubicBezTo>
                  <a:pt x="158" y="116"/>
                  <a:pt x="158" y="117"/>
                  <a:pt x="152" y="115"/>
                </a:cubicBezTo>
                <a:cubicBezTo>
                  <a:pt x="152" y="100"/>
                  <a:pt x="152" y="100"/>
                  <a:pt x="152" y="100"/>
                </a:cubicBezTo>
                <a:cubicBezTo>
                  <a:pt x="152" y="100"/>
                  <a:pt x="146" y="95"/>
                  <a:pt x="144" y="80"/>
                </a:cubicBezTo>
                <a:cubicBezTo>
                  <a:pt x="140" y="81"/>
                  <a:pt x="139" y="76"/>
                  <a:pt x="139" y="72"/>
                </a:cubicBezTo>
                <a:cubicBezTo>
                  <a:pt x="139" y="69"/>
                  <a:pt x="137" y="58"/>
                  <a:pt x="141" y="59"/>
                </a:cubicBezTo>
                <a:cubicBezTo>
                  <a:pt x="140" y="52"/>
                  <a:pt x="140" y="45"/>
                  <a:pt x="140" y="42"/>
                </a:cubicBezTo>
                <a:cubicBezTo>
                  <a:pt x="141" y="30"/>
                  <a:pt x="153" y="17"/>
                  <a:pt x="171" y="16"/>
                </a:cubicBezTo>
                <a:cubicBezTo>
                  <a:pt x="192" y="17"/>
                  <a:pt x="200" y="30"/>
                  <a:pt x="202" y="42"/>
                </a:cubicBezTo>
                <a:cubicBezTo>
                  <a:pt x="202" y="45"/>
                  <a:pt x="201" y="52"/>
                  <a:pt x="200" y="59"/>
                </a:cubicBezTo>
                <a:cubicBezTo>
                  <a:pt x="205" y="58"/>
                  <a:pt x="203" y="69"/>
                  <a:pt x="203" y="72"/>
                </a:cubicBezTo>
                <a:cubicBezTo>
                  <a:pt x="202" y="76"/>
                  <a:pt x="201" y="81"/>
                  <a:pt x="197" y="80"/>
                </a:cubicBezTo>
                <a:cubicBezTo>
                  <a:pt x="195" y="95"/>
                  <a:pt x="189" y="100"/>
                  <a:pt x="189" y="100"/>
                </a:cubicBezTo>
                <a:cubicBezTo>
                  <a:pt x="189" y="115"/>
                  <a:pt x="189" y="115"/>
                  <a:pt x="189" y="115"/>
                </a:cubicBezTo>
                <a:cubicBezTo>
                  <a:pt x="189" y="115"/>
                  <a:pt x="193" y="117"/>
                  <a:pt x="210" y="124"/>
                </a:cubicBezTo>
                <a:cubicBezTo>
                  <a:pt x="226" y="131"/>
                  <a:pt x="221" y="126"/>
                  <a:pt x="234" y="133"/>
                </a:cubicBezTo>
                <a:cubicBezTo>
                  <a:pt x="256" y="143"/>
                  <a:pt x="256" y="172"/>
                  <a:pt x="256" y="172"/>
                </a:cubicBezTo>
                <a:close/>
                <a:moveTo>
                  <a:pt x="136" y="119"/>
                </a:moveTo>
                <a:cubicBezTo>
                  <a:pt x="154" y="126"/>
                  <a:pt x="149" y="121"/>
                  <a:pt x="163" y="128"/>
                </a:cubicBezTo>
                <a:cubicBezTo>
                  <a:pt x="187" y="139"/>
                  <a:pt x="187" y="171"/>
                  <a:pt x="187" y="171"/>
                </a:cubicBezTo>
                <a:cubicBezTo>
                  <a:pt x="187" y="171"/>
                  <a:pt x="187" y="171"/>
                  <a:pt x="187" y="171"/>
                </a:cubicBezTo>
                <a:cubicBezTo>
                  <a:pt x="187" y="171"/>
                  <a:pt x="187" y="171"/>
                  <a:pt x="187" y="171"/>
                </a:cubicBezTo>
                <a:cubicBezTo>
                  <a:pt x="187" y="176"/>
                  <a:pt x="183" y="180"/>
                  <a:pt x="178" y="180"/>
                </a:cubicBezTo>
                <a:cubicBezTo>
                  <a:pt x="9" y="180"/>
                  <a:pt x="9" y="180"/>
                  <a:pt x="9" y="180"/>
                </a:cubicBezTo>
                <a:cubicBezTo>
                  <a:pt x="4" y="180"/>
                  <a:pt x="0" y="176"/>
                  <a:pt x="0" y="171"/>
                </a:cubicBezTo>
                <a:cubicBezTo>
                  <a:pt x="0" y="171"/>
                  <a:pt x="0" y="171"/>
                  <a:pt x="0" y="171"/>
                </a:cubicBezTo>
                <a:cubicBezTo>
                  <a:pt x="0" y="171"/>
                  <a:pt x="0" y="171"/>
                  <a:pt x="0" y="171"/>
                </a:cubicBezTo>
                <a:cubicBezTo>
                  <a:pt x="0" y="171"/>
                  <a:pt x="0" y="139"/>
                  <a:pt x="23" y="128"/>
                </a:cubicBezTo>
                <a:cubicBezTo>
                  <a:pt x="38" y="121"/>
                  <a:pt x="32" y="127"/>
                  <a:pt x="50" y="119"/>
                </a:cubicBezTo>
                <a:cubicBezTo>
                  <a:pt x="69" y="112"/>
                  <a:pt x="73" y="109"/>
                  <a:pt x="73" y="109"/>
                </a:cubicBezTo>
                <a:cubicBezTo>
                  <a:pt x="73" y="92"/>
                  <a:pt x="73" y="92"/>
                  <a:pt x="73" y="92"/>
                </a:cubicBezTo>
                <a:cubicBezTo>
                  <a:pt x="73" y="92"/>
                  <a:pt x="66" y="87"/>
                  <a:pt x="64" y="70"/>
                </a:cubicBezTo>
                <a:cubicBezTo>
                  <a:pt x="60" y="72"/>
                  <a:pt x="58" y="65"/>
                  <a:pt x="58" y="62"/>
                </a:cubicBezTo>
                <a:cubicBezTo>
                  <a:pt x="58" y="58"/>
                  <a:pt x="56" y="46"/>
                  <a:pt x="61" y="47"/>
                </a:cubicBezTo>
                <a:cubicBezTo>
                  <a:pt x="60" y="39"/>
                  <a:pt x="59" y="32"/>
                  <a:pt x="60" y="28"/>
                </a:cubicBezTo>
                <a:cubicBezTo>
                  <a:pt x="61" y="15"/>
                  <a:pt x="74" y="1"/>
                  <a:pt x="93" y="0"/>
                </a:cubicBezTo>
                <a:cubicBezTo>
                  <a:pt x="117" y="1"/>
                  <a:pt x="126" y="15"/>
                  <a:pt x="127" y="28"/>
                </a:cubicBezTo>
                <a:cubicBezTo>
                  <a:pt x="128" y="32"/>
                  <a:pt x="127" y="39"/>
                  <a:pt x="126" y="47"/>
                </a:cubicBezTo>
                <a:cubicBezTo>
                  <a:pt x="131" y="46"/>
                  <a:pt x="129" y="58"/>
                  <a:pt x="128" y="62"/>
                </a:cubicBezTo>
                <a:cubicBezTo>
                  <a:pt x="128" y="65"/>
                  <a:pt x="127" y="72"/>
                  <a:pt x="123" y="70"/>
                </a:cubicBezTo>
                <a:cubicBezTo>
                  <a:pt x="120" y="87"/>
                  <a:pt x="114" y="92"/>
                  <a:pt x="114" y="92"/>
                </a:cubicBezTo>
                <a:cubicBezTo>
                  <a:pt x="114" y="109"/>
                  <a:pt x="114" y="109"/>
                  <a:pt x="114" y="109"/>
                </a:cubicBezTo>
                <a:cubicBezTo>
                  <a:pt x="114" y="109"/>
                  <a:pt x="118" y="111"/>
                  <a:pt x="136" y="119"/>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45"/>
          <p:cNvSpPr>
            <a:spLocks/>
          </p:cNvSpPr>
          <p:nvPr/>
        </p:nvSpPr>
        <p:spPr bwMode="auto">
          <a:xfrm>
            <a:off x="7407014" y="3206132"/>
            <a:ext cx="360016" cy="360014"/>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85" name="Group 97"/>
          <p:cNvGrpSpPr/>
          <p:nvPr/>
        </p:nvGrpSpPr>
        <p:grpSpPr>
          <a:xfrm>
            <a:off x="4974892" y="3210955"/>
            <a:ext cx="400228" cy="405488"/>
            <a:chOff x="2033588" y="0"/>
            <a:chExt cx="5070475" cy="5137150"/>
          </a:xfrm>
          <a:solidFill>
            <a:schemeClr val="bg1"/>
          </a:solidFill>
        </p:grpSpPr>
        <p:sp>
          <p:nvSpPr>
            <p:cNvPr id="86" name="Freeform 38"/>
            <p:cNvSpPr>
              <a:spLocks/>
            </p:cNvSpPr>
            <p:nvPr/>
          </p:nvSpPr>
          <p:spPr bwMode="auto">
            <a:xfrm>
              <a:off x="2033588" y="0"/>
              <a:ext cx="3268663" cy="2224088"/>
            </a:xfrm>
            <a:custGeom>
              <a:avLst/>
              <a:gdLst/>
              <a:ahLst/>
              <a:cxnLst>
                <a:cxn ang="0">
                  <a:pos x="55" y="5"/>
                </a:cxn>
                <a:cxn ang="0">
                  <a:pos x="182" y="65"/>
                </a:cxn>
                <a:cxn ang="0">
                  <a:pos x="323" y="115"/>
                </a:cxn>
                <a:cxn ang="0">
                  <a:pos x="472" y="150"/>
                </a:cxn>
                <a:cxn ang="0">
                  <a:pos x="629" y="169"/>
                </a:cxn>
                <a:cxn ang="0">
                  <a:pos x="878" y="193"/>
                </a:cxn>
                <a:cxn ang="0">
                  <a:pos x="1043" y="215"/>
                </a:cxn>
                <a:cxn ang="0">
                  <a:pos x="1202" y="247"/>
                </a:cxn>
                <a:cxn ang="0">
                  <a:pos x="1355" y="295"/>
                </a:cxn>
                <a:cxn ang="0">
                  <a:pos x="1470" y="344"/>
                </a:cxn>
                <a:cxn ang="0">
                  <a:pos x="1591" y="407"/>
                </a:cxn>
                <a:cxn ang="0">
                  <a:pos x="1712" y="482"/>
                </a:cxn>
                <a:cxn ang="0">
                  <a:pos x="1827" y="570"/>
                </a:cxn>
                <a:cxn ang="0">
                  <a:pos x="1933" y="667"/>
                </a:cxn>
                <a:cxn ang="0">
                  <a:pos x="2022" y="773"/>
                </a:cxn>
                <a:cxn ang="0">
                  <a:pos x="1968" y="841"/>
                </a:cxn>
                <a:cxn ang="0">
                  <a:pos x="1785" y="869"/>
                </a:cxn>
                <a:cxn ang="0">
                  <a:pos x="1605" y="911"/>
                </a:cxn>
                <a:cxn ang="0">
                  <a:pos x="1472" y="909"/>
                </a:cxn>
                <a:cxn ang="0">
                  <a:pos x="1377" y="858"/>
                </a:cxn>
                <a:cxn ang="0">
                  <a:pos x="1278" y="822"/>
                </a:cxn>
                <a:cxn ang="0">
                  <a:pos x="1176" y="798"/>
                </a:cxn>
                <a:cxn ang="0">
                  <a:pos x="1020" y="768"/>
                </a:cxn>
                <a:cxn ang="0">
                  <a:pos x="1062" y="797"/>
                </a:cxn>
                <a:cxn ang="0">
                  <a:pos x="1333" y="926"/>
                </a:cxn>
                <a:cxn ang="0">
                  <a:pos x="1417" y="977"/>
                </a:cxn>
                <a:cxn ang="0">
                  <a:pos x="1280" y="1043"/>
                </a:cxn>
                <a:cxn ang="0">
                  <a:pos x="1149" y="1127"/>
                </a:cxn>
                <a:cxn ang="0">
                  <a:pos x="1054" y="1207"/>
                </a:cxn>
                <a:cxn ang="0">
                  <a:pos x="968" y="1297"/>
                </a:cxn>
                <a:cxn ang="0">
                  <a:pos x="890" y="1401"/>
                </a:cxn>
                <a:cxn ang="0">
                  <a:pos x="819" y="1382"/>
                </a:cxn>
                <a:cxn ang="0">
                  <a:pos x="727" y="1342"/>
                </a:cxn>
                <a:cxn ang="0">
                  <a:pos x="617" y="1275"/>
                </a:cxn>
                <a:cxn ang="0">
                  <a:pos x="518" y="1192"/>
                </a:cxn>
                <a:cxn ang="0">
                  <a:pos x="427" y="1098"/>
                </a:cxn>
                <a:cxn ang="0">
                  <a:pos x="348" y="994"/>
                </a:cxn>
                <a:cxn ang="0">
                  <a:pos x="277" y="882"/>
                </a:cxn>
                <a:cxn ang="0">
                  <a:pos x="217" y="767"/>
                </a:cxn>
                <a:cxn ang="0">
                  <a:pos x="163" y="638"/>
                </a:cxn>
                <a:cxn ang="0">
                  <a:pos x="117" y="494"/>
                </a:cxn>
                <a:cxn ang="0">
                  <a:pos x="79" y="345"/>
                </a:cxn>
                <a:cxn ang="0">
                  <a:pos x="24" y="123"/>
                </a:cxn>
                <a:cxn ang="0">
                  <a:pos x="0" y="36"/>
                </a:cxn>
                <a:cxn ang="0">
                  <a:pos x="9" y="13"/>
                </a:cxn>
                <a:cxn ang="0">
                  <a:pos x="30" y="1"/>
                </a:cxn>
              </a:cxnLst>
              <a:rect l="0" t="0" r="r" b="b"/>
              <a:pathLst>
                <a:path w="2059" h="1401">
                  <a:moveTo>
                    <a:pt x="42" y="0"/>
                  </a:moveTo>
                  <a:lnTo>
                    <a:pt x="55" y="5"/>
                  </a:lnTo>
                  <a:lnTo>
                    <a:pt x="116" y="36"/>
                  </a:lnTo>
                  <a:lnTo>
                    <a:pt x="182" y="65"/>
                  </a:lnTo>
                  <a:lnTo>
                    <a:pt x="252" y="91"/>
                  </a:lnTo>
                  <a:lnTo>
                    <a:pt x="323" y="115"/>
                  </a:lnTo>
                  <a:lnTo>
                    <a:pt x="398" y="135"/>
                  </a:lnTo>
                  <a:lnTo>
                    <a:pt x="472" y="150"/>
                  </a:lnTo>
                  <a:lnTo>
                    <a:pt x="545" y="160"/>
                  </a:lnTo>
                  <a:lnTo>
                    <a:pt x="629" y="169"/>
                  </a:lnTo>
                  <a:lnTo>
                    <a:pt x="796" y="185"/>
                  </a:lnTo>
                  <a:lnTo>
                    <a:pt x="878" y="193"/>
                  </a:lnTo>
                  <a:lnTo>
                    <a:pt x="961" y="203"/>
                  </a:lnTo>
                  <a:lnTo>
                    <a:pt x="1043" y="215"/>
                  </a:lnTo>
                  <a:lnTo>
                    <a:pt x="1122" y="230"/>
                  </a:lnTo>
                  <a:lnTo>
                    <a:pt x="1202" y="247"/>
                  </a:lnTo>
                  <a:lnTo>
                    <a:pt x="1279" y="269"/>
                  </a:lnTo>
                  <a:lnTo>
                    <a:pt x="1355" y="295"/>
                  </a:lnTo>
                  <a:lnTo>
                    <a:pt x="1411" y="317"/>
                  </a:lnTo>
                  <a:lnTo>
                    <a:pt x="1470" y="344"/>
                  </a:lnTo>
                  <a:lnTo>
                    <a:pt x="1530" y="373"/>
                  </a:lnTo>
                  <a:lnTo>
                    <a:pt x="1591" y="407"/>
                  </a:lnTo>
                  <a:lnTo>
                    <a:pt x="1652" y="443"/>
                  </a:lnTo>
                  <a:lnTo>
                    <a:pt x="1712" y="482"/>
                  </a:lnTo>
                  <a:lnTo>
                    <a:pt x="1771" y="524"/>
                  </a:lnTo>
                  <a:lnTo>
                    <a:pt x="1827" y="570"/>
                  </a:lnTo>
                  <a:lnTo>
                    <a:pt x="1882" y="617"/>
                  </a:lnTo>
                  <a:lnTo>
                    <a:pt x="1933" y="667"/>
                  </a:lnTo>
                  <a:lnTo>
                    <a:pt x="1980" y="719"/>
                  </a:lnTo>
                  <a:lnTo>
                    <a:pt x="2022" y="773"/>
                  </a:lnTo>
                  <a:lnTo>
                    <a:pt x="2059" y="829"/>
                  </a:lnTo>
                  <a:lnTo>
                    <a:pt x="1968" y="841"/>
                  </a:lnTo>
                  <a:lnTo>
                    <a:pt x="1877" y="853"/>
                  </a:lnTo>
                  <a:lnTo>
                    <a:pt x="1785" y="869"/>
                  </a:lnTo>
                  <a:lnTo>
                    <a:pt x="1695" y="889"/>
                  </a:lnTo>
                  <a:lnTo>
                    <a:pt x="1605" y="911"/>
                  </a:lnTo>
                  <a:lnTo>
                    <a:pt x="1517" y="939"/>
                  </a:lnTo>
                  <a:lnTo>
                    <a:pt x="1472" y="909"/>
                  </a:lnTo>
                  <a:lnTo>
                    <a:pt x="1426" y="882"/>
                  </a:lnTo>
                  <a:lnTo>
                    <a:pt x="1377" y="858"/>
                  </a:lnTo>
                  <a:lnTo>
                    <a:pt x="1326" y="838"/>
                  </a:lnTo>
                  <a:lnTo>
                    <a:pt x="1278" y="822"/>
                  </a:lnTo>
                  <a:lnTo>
                    <a:pt x="1228" y="809"/>
                  </a:lnTo>
                  <a:lnTo>
                    <a:pt x="1176" y="798"/>
                  </a:lnTo>
                  <a:lnTo>
                    <a:pt x="1072" y="779"/>
                  </a:lnTo>
                  <a:lnTo>
                    <a:pt x="1020" y="768"/>
                  </a:lnTo>
                  <a:lnTo>
                    <a:pt x="970" y="755"/>
                  </a:lnTo>
                  <a:lnTo>
                    <a:pt x="1062" y="797"/>
                  </a:lnTo>
                  <a:lnTo>
                    <a:pt x="1245" y="882"/>
                  </a:lnTo>
                  <a:lnTo>
                    <a:pt x="1333" y="926"/>
                  </a:lnTo>
                  <a:lnTo>
                    <a:pt x="1377" y="951"/>
                  </a:lnTo>
                  <a:lnTo>
                    <a:pt x="1417" y="977"/>
                  </a:lnTo>
                  <a:lnTo>
                    <a:pt x="1348" y="1007"/>
                  </a:lnTo>
                  <a:lnTo>
                    <a:pt x="1280" y="1043"/>
                  </a:lnTo>
                  <a:lnTo>
                    <a:pt x="1214" y="1083"/>
                  </a:lnTo>
                  <a:lnTo>
                    <a:pt x="1149" y="1127"/>
                  </a:lnTo>
                  <a:lnTo>
                    <a:pt x="1100" y="1166"/>
                  </a:lnTo>
                  <a:lnTo>
                    <a:pt x="1054" y="1207"/>
                  </a:lnTo>
                  <a:lnTo>
                    <a:pt x="1010" y="1250"/>
                  </a:lnTo>
                  <a:lnTo>
                    <a:pt x="968" y="1297"/>
                  </a:lnTo>
                  <a:lnTo>
                    <a:pt x="929" y="1347"/>
                  </a:lnTo>
                  <a:lnTo>
                    <a:pt x="890" y="1401"/>
                  </a:lnTo>
                  <a:lnTo>
                    <a:pt x="854" y="1392"/>
                  </a:lnTo>
                  <a:lnTo>
                    <a:pt x="819" y="1382"/>
                  </a:lnTo>
                  <a:lnTo>
                    <a:pt x="785" y="1370"/>
                  </a:lnTo>
                  <a:lnTo>
                    <a:pt x="727" y="1342"/>
                  </a:lnTo>
                  <a:lnTo>
                    <a:pt x="671" y="1311"/>
                  </a:lnTo>
                  <a:lnTo>
                    <a:pt x="617" y="1275"/>
                  </a:lnTo>
                  <a:lnTo>
                    <a:pt x="566" y="1235"/>
                  </a:lnTo>
                  <a:lnTo>
                    <a:pt x="518" y="1192"/>
                  </a:lnTo>
                  <a:lnTo>
                    <a:pt x="472" y="1147"/>
                  </a:lnTo>
                  <a:lnTo>
                    <a:pt x="427" y="1098"/>
                  </a:lnTo>
                  <a:lnTo>
                    <a:pt x="386" y="1047"/>
                  </a:lnTo>
                  <a:lnTo>
                    <a:pt x="348" y="994"/>
                  </a:lnTo>
                  <a:lnTo>
                    <a:pt x="312" y="939"/>
                  </a:lnTo>
                  <a:lnTo>
                    <a:pt x="277" y="882"/>
                  </a:lnTo>
                  <a:lnTo>
                    <a:pt x="246" y="825"/>
                  </a:lnTo>
                  <a:lnTo>
                    <a:pt x="217" y="767"/>
                  </a:lnTo>
                  <a:lnTo>
                    <a:pt x="191" y="708"/>
                  </a:lnTo>
                  <a:lnTo>
                    <a:pt x="163" y="638"/>
                  </a:lnTo>
                  <a:lnTo>
                    <a:pt x="139" y="568"/>
                  </a:lnTo>
                  <a:lnTo>
                    <a:pt x="117" y="494"/>
                  </a:lnTo>
                  <a:lnTo>
                    <a:pt x="97" y="420"/>
                  </a:lnTo>
                  <a:lnTo>
                    <a:pt x="79" y="345"/>
                  </a:lnTo>
                  <a:lnTo>
                    <a:pt x="61" y="270"/>
                  </a:lnTo>
                  <a:lnTo>
                    <a:pt x="24" y="123"/>
                  </a:lnTo>
                  <a:lnTo>
                    <a:pt x="2" y="51"/>
                  </a:lnTo>
                  <a:lnTo>
                    <a:pt x="0" y="36"/>
                  </a:lnTo>
                  <a:lnTo>
                    <a:pt x="2" y="24"/>
                  </a:lnTo>
                  <a:lnTo>
                    <a:pt x="9" y="13"/>
                  </a:lnTo>
                  <a:lnTo>
                    <a:pt x="18" y="5"/>
                  </a:lnTo>
                  <a:lnTo>
                    <a:pt x="30" y="1"/>
                  </a:lnTo>
                  <a:lnTo>
                    <a:pt x="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39"/>
            <p:cNvSpPr>
              <a:spLocks/>
            </p:cNvSpPr>
            <p:nvPr/>
          </p:nvSpPr>
          <p:spPr bwMode="auto">
            <a:xfrm>
              <a:off x="3022600" y="1063625"/>
              <a:ext cx="4081463" cy="4073525"/>
            </a:xfrm>
            <a:custGeom>
              <a:avLst/>
              <a:gdLst/>
              <a:ahLst/>
              <a:cxnLst>
                <a:cxn ang="0">
                  <a:pos x="2552" y="9"/>
                </a:cxn>
                <a:cxn ang="0">
                  <a:pos x="2571" y="48"/>
                </a:cxn>
                <a:cxn ang="0">
                  <a:pos x="2520" y="232"/>
                </a:cxn>
                <a:cxn ang="0">
                  <a:pos x="2456" y="493"/>
                </a:cxn>
                <a:cxn ang="0">
                  <a:pos x="2384" y="750"/>
                </a:cxn>
                <a:cxn ang="0">
                  <a:pos x="2289" y="987"/>
                </a:cxn>
                <a:cxn ang="0">
                  <a:pos x="2166" y="1199"/>
                </a:cxn>
                <a:cxn ang="0">
                  <a:pos x="2016" y="1388"/>
                </a:cxn>
                <a:cxn ang="0">
                  <a:pos x="1836" y="1548"/>
                </a:cxn>
                <a:cxn ang="0">
                  <a:pos x="1629" y="1676"/>
                </a:cxn>
                <a:cxn ang="0">
                  <a:pos x="1413" y="1757"/>
                </a:cxn>
                <a:cxn ang="0">
                  <a:pos x="1189" y="1803"/>
                </a:cxn>
                <a:cxn ang="0">
                  <a:pos x="874" y="1845"/>
                </a:cxn>
                <a:cxn ang="0">
                  <a:pos x="643" y="1883"/>
                </a:cxn>
                <a:cxn ang="0">
                  <a:pos x="422" y="1950"/>
                </a:cxn>
                <a:cxn ang="0">
                  <a:pos x="375" y="1961"/>
                </a:cxn>
                <a:cxn ang="0">
                  <a:pos x="333" y="1943"/>
                </a:cxn>
                <a:cxn ang="0">
                  <a:pos x="316" y="1891"/>
                </a:cxn>
                <a:cxn ang="0">
                  <a:pos x="324" y="1813"/>
                </a:cxn>
                <a:cxn ang="0">
                  <a:pos x="357" y="1716"/>
                </a:cxn>
                <a:cxn ang="0">
                  <a:pos x="413" y="1607"/>
                </a:cxn>
                <a:cxn ang="0">
                  <a:pos x="490" y="1493"/>
                </a:cxn>
                <a:cxn ang="0">
                  <a:pos x="589" y="1381"/>
                </a:cxn>
                <a:cxn ang="0">
                  <a:pos x="708" y="1278"/>
                </a:cxn>
                <a:cxn ang="0">
                  <a:pos x="847" y="1191"/>
                </a:cxn>
                <a:cxn ang="0">
                  <a:pos x="1129" y="1056"/>
                </a:cxn>
                <a:cxn ang="0">
                  <a:pos x="1138" y="1037"/>
                </a:cxn>
                <a:cxn ang="0">
                  <a:pos x="1122" y="1025"/>
                </a:cxn>
                <a:cxn ang="0">
                  <a:pos x="996" y="1062"/>
                </a:cxn>
                <a:cxn ang="0">
                  <a:pos x="755" y="1152"/>
                </a:cxn>
                <a:cxn ang="0">
                  <a:pos x="585" y="1246"/>
                </a:cxn>
                <a:cxn ang="0">
                  <a:pos x="436" y="1362"/>
                </a:cxn>
                <a:cxn ang="0">
                  <a:pos x="311" y="1506"/>
                </a:cxn>
                <a:cxn ang="0">
                  <a:pos x="215" y="1680"/>
                </a:cxn>
                <a:cxn ang="0">
                  <a:pos x="146" y="1881"/>
                </a:cxn>
                <a:cxn ang="0">
                  <a:pos x="106" y="2094"/>
                </a:cxn>
                <a:cxn ang="0">
                  <a:pos x="100" y="2309"/>
                </a:cxn>
                <a:cxn ang="0">
                  <a:pos x="137" y="2517"/>
                </a:cxn>
                <a:cxn ang="0">
                  <a:pos x="128" y="2553"/>
                </a:cxn>
                <a:cxn ang="0">
                  <a:pos x="95" y="2566"/>
                </a:cxn>
                <a:cxn ang="0">
                  <a:pos x="61" y="2542"/>
                </a:cxn>
                <a:cxn ang="0">
                  <a:pos x="41" y="2492"/>
                </a:cxn>
                <a:cxn ang="0">
                  <a:pos x="16" y="2351"/>
                </a:cxn>
                <a:cxn ang="0">
                  <a:pos x="1" y="2100"/>
                </a:cxn>
                <a:cxn ang="0">
                  <a:pos x="14" y="1755"/>
                </a:cxn>
                <a:cxn ang="0">
                  <a:pos x="74" y="1415"/>
                </a:cxn>
                <a:cxn ang="0">
                  <a:pos x="163" y="1128"/>
                </a:cxn>
                <a:cxn ang="0">
                  <a:pos x="248" y="930"/>
                </a:cxn>
                <a:cxn ang="0">
                  <a:pos x="356" y="749"/>
                </a:cxn>
                <a:cxn ang="0">
                  <a:pos x="477" y="607"/>
                </a:cxn>
                <a:cxn ang="0">
                  <a:pos x="632" y="486"/>
                </a:cxn>
                <a:cxn ang="0">
                  <a:pos x="808" y="390"/>
                </a:cxn>
                <a:cxn ang="0">
                  <a:pos x="974" y="331"/>
                </a:cxn>
                <a:cxn ang="0">
                  <a:pos x="1221" y="273"/>
                </a:cxn>
                <a:cxn ang="0">
                  <a:pos x="1640" y="220"/>
                </a:cxn>
                <a:cxn ang="0">
                  <a:pos x="1963" y="177"/>
                </a:cxn>
                <a:cxn ang="0">
                  <a:pos x="2200" y="125"/>
                </a:cxn>
                <a:cxn ang="0">
                  <a:pos x="2428" y="42"/>
                </a:cxn>
                <a:cxn ang="0">
                  <a:pos x="2525" y="0"/>
                </a:cxn>
              </a:cxnLst>
              <a:rect l="0" t="0" r="r" b="b"/>
              <a:pathLst>
                <a:path w="2571" h="2566">
                  <a:moveTo>
                    <a:pt x="2525" y="0"/>
                  </a:moveTo>
                  <a:lnTo>
                    <a:pt x="2540" y="2"/>
                  </a:lnTo>
                  <a:lnTo>
                    <a:pt x="2552" y="9"/>
                  </a:lnTo>
                  <a:lnTo>
                    <a:pt x="2562" y="19"/>
                  </a:lnTo>
                  <a:lnTo>
                    <a:pt x="2569" y="32"/>
                  </a:lnTo>
                  <a:lnTo>
                    <a:pt x="2571" y="48"/>
                  </a:lnTo>
                  <a:lnTo>
                    <a:pt x="2568" y="64"/>
                  </a:lnTo>
                  <a:lnTo>
                    <a:pt x="2544" y="148"/>
                  </a:lnTo>
                  <a:lnTo>
                    <a:pt x="2520" y="232"/>
                  </a:lnTo>
                  <a:lnTo>
                    <a:pt x="2498" y="319"/>
                  </a:lnTo>
                  <a:lnTo>
                    <a:pt x="2478" y="405"/>
                  </a:lnTo>
                  <a:lnTo>
                    <a:pt x="2456" y="493"/>
                  </a:lnTo>
                  <a:lnTo>
                    <a:pt x="2434" y="579"/>
                  </a:lnTo>
                  <a:lnTo>
                    <a:pt x="2410" y="665"/>
                  </a:lnTo>
                  <a:lnTo>
                    <a:pt x="2384" y="750"/>
                  </a:lnTo>
                  <a:lnTo>
                    <a:pt x="2356" y="832"/>
                  </a:lnTo>
                  <a:lnTo>
                    <a:pt x="2324" y="913"/>
                  </a:lnTo>
                  <a:lnTo>
                    <a:pt x="2289" y="987"/>
                  </a:lnTo>
                  <a:lnTo>
                    <a:pt x="2252" y="1060"/>
                  </a:lnTo>
                  <a:lnTo>
                    <a:pt x="2211" y="1131"/>
                  </a:lnTo>
                  <a:lnTo>
                    <a:pt x="2166" y="1199"/>
                  </a:lnTo>
                  <a:lnTo>
                    <a:pt x="2119" y="1265"/>
                  </a:lnTo>
                  <a:lnTo>
                    <a:pt x="2069" y="1328"/>
                  </a:lnTo>
                  <a:lnTo>
                    <a:pt x="2016" y="1388"/>
                  </a:lnTo>
                  <a:lnTo>
                    <a:pt x="1959" y="1445"/>
                  </a:lnTo>
                  <a:lnTo>
                    <a:pt x="1899" y="1498"/>
                  </a:lnTo>
                  <a:lnTo>
                    <a:pt x="1836" y="1548"/>
                  </a:lnTo>
                  <a:lnTo>
                    <a:pt x="1770" y="1594"/>
                  </a:lnTo>
                  <a:lnTo>
                    <a:pt x="1701" y="1637"/>
                  </a:lnTo>
                  <a:lnTo>
                    <a:pt x="1629" y="1676"/>
                  </a:lnTo>
                  <a:lnTo>
                    <a:pt x="1553" y="1710"/>
                  </a:lnTo>
                  <a:lnTo>
                    <a:pt x="1485" y="1736"/>
                  </a:lnTo>
                  <a:lnTo>
                    <a:pt x="1413" y="1757"/>
                  </a:lnTo>
                  <a:lnTo>
                    <a:pt x="1340" y="1776"/>
                  </a:lnTo>
                  <a:lnTo>
                    <a:pt x="1266" y="1791"/>
                  </a:lnTo>
                  <a:lnTo>
                    <a:pt x="1189" y="1803"/>
                  </a:lnTo>
                  <a:lnTo>
                    <a:pt x="1111" y="1815"/>
                  </a:lnTo>
                  <a:lnTo>
                    <a:pt x="1032" y="1825"/>
                  </a:lnTo>
                  <a:lnTo>
                    <a:pt x="874" y="1845"/>
                  </a:lnTo>
                  <a:lnTo>
                    <a:pt x="796" y="1855"/>
                  </a:lnTo>
                  <a:lnTo>
                    <a:pt x="718" y="1868"/>
                  </a:lnTo>
                  <a:lnTo>
                    <a:pt x="643" y="1883"/>
                  </a:lnTo>
                  <a:lnTo>
                    <a:pt x="567" y="1901"/>
                  </a:lnTo>
                  <a:lnTo>
                    <a:pt x="494" y="1923"/>
                  </a:lnTo>
                  <a:lnTo>
                    <a:pt x="422" y="1950"/>
                  </a:lnTo>
                  <a:lnTo>
                    <a:pt x="406" y="1956"/>
                  </a:lnTo>
                  <a:lnTo>
                    <a:pt x="390" y="1960"/>
                  </a:lnTo>
                  <a:lnTo>
                    <a:pt x="375" y="1961"/>
                  </a:lnTo>
                  <a:lnTo>
                    <a:pt x="359" y="1959"/>
                  </a:lnTo>
                  <a:lnTo>
                    <a:pt x="344" y="1953"/>
                  </a:lnTo>
                  <a:lnTo>
                    <a:pt x="333" y="1943"/>
                  </a:lnTo>
                  <a:lnTo>
                    <a:pt x="324" y="1929"/>
                  </a:lnTo>
                  <a:lnTo>
                    <a:pt x="319" y="1911"/>
                  </a:lnTo>
                  <a:lnTo>
                    <a:pt x="316" y="1891"/>
                  </a:lnTo>
                  <a:lnTo>
                    <a:pt x="316" y="1867"/>
                  </a:lnTo>
                  <a:lnTo>
                    <a:pt x="319" y="1842"/>
                  </a:lnTo>
                  <a:lnTo>
                    <a:pt x="324" y="1813"/>
                  </a:lnTo>
                  <a:lnTo>
                    <a:pt x="333" y="1783"/>
                  </a:lnTo>
                  <a:lnTo>
                    <a:pt x="344" y="1750"/>
                  </a:lnTo>
                  <a:lnTo>
                    <a:pt x="357" y="1716"/>
                  </a:lnTo>
                  <a:lnTo>
                    <a:pt x="373" y="1681"/>
                  </a:lnTo>
                  <a:lnTo>
                    <a:pt x="391" y="1644"/>
                  </a:lnTo>
                  <a:lnTo>
                    <a:pt x="413" y="1607"/>
                  </a:lnTo>
                  <a:lnTo>
                    <a:pt x="436" y="1570"/>
                  </a:lnTo>
                  <a:lnTo>
                    <a:pt x="462" y="1531"/>
                  </a:lnTo>
                  <a:lnTo>
                    <a:pt x="490" y="1493"/>
                  </a:lnTo>
                  <a:lnTo>
                    <a:pt x="521" y="1456"/>
                  </a:lnTo>
                  <a:lnTo>
                    <a:pt x="554" y="1418"/>
                  </a:lnTo>
                  <a:lnTo>
                    <a:pt x="589" y="1381"/>
                  </a:lnTo>
                  <a:lnTo>
                    <a:pt x="627" y="1346"/>
                  </a:lnTo>
                  <a:lnTo>
                    <a:pt x="666" y="1311"/>
                  </a:lnTo>
                  <a:lnTo>
                    <a:pt x="708" y="1278"/>
                  </a:lnTo>
                  <a:lnTo>
                    <a:pt x="753" y="1247"/>
                  </a:lnTo>
                  <a:lnTo>
                    <a:pt x="799" y="1217"/>
                  </a:lnTo>
                  <a:lnTo>
                    <a:pt x="847" y="1191"/>
                  </a:lnTo>
                  <a:lnTo>
                    <a:pt x="939" y="1144"/>
                  </a:lnTo>
                  <a:lnTo>
                    <a:pt x="1033" y="1100"/>
                  </a:lnTo>
                  <a:lnTo>
                    <a:pt x="1129" y="1056"/>
                  </a:lnTo>
                  <a:lnTo>
                    <a:pt x="1136" y="1051"/>
                  </a:lnTo>
                  <a:lnTo>
                    <a:pt x="1139" y="1045"/>
                  </a:lnTo>
                  <a:lnTo>
                    <a:pt x="1138" y="1037"/>
                  </a:lnTo>
                  <a:lnTo>
                    <a:pt x="1135" y="1032"/>
                  </a:lnTo>
                  <a:lnTo>
                    <a:pt x="1130" y="1027"/>
                  </a:lnTo>
                  <a:lnTo>
                    <a:pt x="1122" y="1025"/>
                  </a:lnTo>
                  <a:lnTo>
                    <a:pt x="1119" y="1025"/>
                  </a:lnTo>
                  <a:lnTo>
                    <a:pt x="1117" y="1026"/>
                  </a:lnTo>
                  <a:lnTo>
                    <a:pt x="996" y="1062"/>
                  </a:lnTo>
                  <a:lnTo>
                    <a:pt x="877" y="1102"/>
                  </a:lnTo>
                  <a:lnTo>
                    <a:pt x="815" y="1126"/>
                  </a:lnTo>
                  <a:lnTo>
                    <a:pt x="755" y="1152"/>
                  </a:lnTo>
                  <a:lnTo>
                    <a:pt x="696" y="1181"/>
                  </a:lnTo>
                  <a:lnTo>
                    <a:pt x="640" y="1212"/>
                  </a:lnTo>
                  <a:lnTo>
                    <a:pt x="585" y="1246"/>
                  </a:lnTo>
                  <a:lnTo>
                    <a:pt x="533" y="1281"/>
                  </a:lnTo>
                  <a:lnTo>
                    <a:pt x="482" y="1320"/>
                  </a:lnTo>
                  <a:lnTo>
                    <a:pt x="436" y="1362"/>
                  </a:lnTo>
                  <a:lnTo>
                    <a:pt x="391" y="1407"/>
                  </a:lnTo>
                  <a:lnTo>
                    <a:pt x="350" y="1455"/>
                  </a:lnTo>
                  <a:lnTo>
                    <a:pt x="311" y="1506"/>
                  </a:lnTo>
                  <a:lnTo>
                    <a:pt x="276" y="1560"/>
                  </a:lnTo>
                  <a:lnTo>
                    <a:pt x="244" y="1618"/>
                  </a:lnTo>
                  <a:lnTo>
                    <a:pt x="215" y="1680"/>
                  </a:lnTo>
                  <a:lnTo>
                    <a:pt x="190" y="1744"/>
                  </a:lnTo>
                  <a:lnTo>
                    <a:pt x="166" y="1812"/>
                  </a:lnTo>
                  <a:lnTo>
                    <a:pt x="146" y="1881"/>
                  </a:lnTo>
                  <a:lnTo>
                    <a:pt x="130" y="1951"/>
                  </a:lnTo>
                  <a:lnTo>
                    <a:pt x="116" y="2022"/>
                  </a:lnTo>
                  <a:lnTo>
                    <a:pt x="106" y="2094"/>
                  </a:lnTo>
                  <a:lnTo>
                    <a:pt x="100" y="2166"/>
                  </a:lnTo>
                  <a:lnTo>
                    <a:pt x="98" y="2237"/>
                  </a:lnTo>
                  <a:lnTo>
                    <a:pt x="100" y="2309"/>
                  </a:lnTo>
                  <a:lnTo>
                    <a:pt x="108" y="2380"/>
                  </a:lnTo>
                  <a:lnTo>
                    <a:pt x="120" y="2449"/>
                  </a:lnTo>
                  <a:lnTo>
                    <a:pt x="137" y="2517"/>
                  </a:lnTo>
                  <a:lnTo>
                    <a:pt x="138" y="2531"/>
                  </a:lnTo>
                  <a:lnTo>
                    <a:pt x="135" y="2543"/>
                  </a:lnTo>
                  <a:lnTo>
                    <a:pt x="128" y="2553"/>
                  </a:lnTo>
                  <a:lnTo>
                    <a:pt x="119" y="2560"/>
                  </a:lnTo>
                  <a:lnTo>
                    <a:pt x="107" y="2565"/>
                  </a:lnTo>
                  <a:lnTo>
                    <a:pt x="95" y="2566"/>
                  </a:lnTo>
                  <a:lnTo>
                    <a:pt x="83" y="2563"/>
                  </a:lnTo>
                  <a:lnTo>
                    <a:pt x="72" y="2555"/>
                  </a:lnTo>
                  <a:lnTo>
                    <a:pt x="61" y="2542"/>
                  </a:lnTo>
                  <a:lnTo>
                    <a:pt x="53" y="2526"/>
                  </a:lnTo>
                  <a:lnTo>
                    <a:pt x="46" y="2509"/>
                  </a:lnTo>
                  <a:lnTo>
                    <a:pt x="41" y="2492"/>
                  </a:lnTo>
                  <a:lnTo>
                    <a:pt x="37" y="2475"/>
                  </a:lnTo>
                  <a:lnTo>
                    <a:pt x="25" y="2413"/>
                  </a:lnTo>
                  <a:lnTo>
                    <a:pt x="16" y="2351"/>
                  </a:lnTo>
                  <a:lnTo>
                    <a:pt x="9" y="2288"/>
                  </a:lnTo>
                  <a:lnTo>
                    <a:pt x="5" y="2225"/>
                  </a:lnTo>
                  <a:lnTo>
                    <a:pt x="1" y="2100"/>
                  </a:lnTo>
                  <a:lnTo>
                    <a:pt x="0" y="1985"/>
                  </a:lnTo>
                  <a:lnTo>
                    <a:pt x="5" y="1870"/>
                  </a:lnTo>
                  <a:lnTo>
                    <a:pt x="14" y="1755"/>
                  </a:lnTo>
                  <a:lnTo>
                    <a:pt x="28" y="1641"/>
                  </a:lnTo>
                  <a:lnTo>
                    <a:pt x="49" y="1528"/>
                  </a:lnTo>
                  <a:lnTo>
                    <a:pt x="74" y="1415"/>
                  </a:lnTo>
                  <a:lnTo>
                    <a:pt x="103" y="1305"/>
                  </a:lnTo>
                  <a:lnTo>
                    <a:pt x="139" y="1196"/>
                  </a:lnTo>
                  <a:lnTo>
                    <a:pt x="163" y="1128"/>
                  </a:lnTo>
                  <a:lnTo>
                    <a:pt x="189" y="1060"/>
                  </a:lnTo>
                  <a:lnTo>
                    <a:pt x="217" y="994"/>
                  </a:lnTo>
                  <a:lnTo>
                    <a:pt x="248" y="930"/>
                  </a:lnTo>
                  <a:lnTo>
                    <a:pt x="281" y="868"/>
                  </a:lnTo>
                  <a:lnTo>
                    <a:pt x="316" y="807"/>
                  </a:lnTo>
                  <a:lnTo>
                    <a:pt x="356" y="749"/>
                  </a:lnTo>
                  <a:lnTo>
                    <a:pt x="393" y="700"/>
                  </a:lnTo>
                  <a:lnTo>
                    <a:pt x="434" y="652"/>
                  </a:lnTo>
                  <a:lnTo>
                    <a:pt x="477" y="607"/>
                  </a:lnTo>
                  <a:lnTo>
                    <a:pt x="525" y="564"/>
                  </a:lnTo>
                  <a:lnTo>
                    <a:pt x="575" y="525"/>
                  </a:lnTo>
                  <a:lnTo>
                    <a:pt x="632" y="486"/>
                  </a:lnTo>
                  <a:lnTo>
                    <a:pt x="689" y="450"/>
                  </a:lnTo>
                  <a:lnTo>
                    <a:pt x="748" y="419"/>
                  </a:lnTo>
                  <a:lnTo>
                    <a:pt x="808" y="390"/>
                  </a:lnTo>
                  <a:lnTo>
                    <a:pt x="869" y="366"/>
                  </a:lnTo>
                  <a:lnTo>
                    <a:pt x="921" y="347"/>
                  </a:lnTo>
                  <a:lnTo>
                    <a:pt x="974" y="331"/>
                  </a:lnTo>
                  <a:lnTo>
                    <a:pt x="1055" y="308"/>
                  </a:lnTo>
                  <a:lnTo>
                    <a:pt x="1138" y="289"/>
                  </a:lnTo>
                  <a:lnTo>
                    <a:pt x="1221" y="273"/>
                  </a:lnTo>
                  <a:lnTo>
                    <a:pt x="1306" y="259"/>
                  </a:lnTo>
                  <a:lnTo>
                    <a:pt x="1477" y="237"/>
                  </a:lnTo>
                  <a:lnTo>
                    <a:pt x="1640" y="220"/>
                  </a:lnTo>
                  <a:lnTo>
                    <a:pt x="1720" y="211"/>
                  </a:lnTo>
                  <a:lnTo>
                    <a:pt x="1802" y="201"/>
                  </a:lnTo>
                  <a:lnTo>
                    <a:pt x="1963" y="177"/>
                  </a:lnTo>
                  <a:lnTo>
                    <a:pt x="2043" y="163"/>
                  </a:lnTo>
                  <a:lnTo>
                    <a:pt x="2122" y="145"/>
                  </a:lnTo>
                  <a:lnTo>
                    <a:pt x="2200" y="125"/>
                  </a:lnTo>
                  <a:lnTo>
                    <a:pt x="2276" y="102"/>
                  </a:lnTo>
                  <a:lnTo>
                    <a:pt x="2353" y="74"/>
                  </a:lnTo>
                  <a:lnTo>
                    <a:pt x="2428" y="42"/>
                  </a:lnTo>
                  <a:lnTo>
                    <a:pt x="2500" y="6"/>
                  </a:lnTo>
                  <a:lnTo>
                    <a:pt x="2513" y="1"/>
                  </a:lnTo>
                  <a:lnTo>
                    <a:pt x="25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0" name="Rectangle 29"/>
          <p:cNvSpPr/>
          <p:nvPr/>
        </p:nvSpPr>
        <p:spPr>
          <a:xfrm flipH="1">
            <a:off x="897457" y="3883980"/>
            <a:ext cx="1321093" cy="951030"/>
          </a:xfrm>
          <a:prstGeom prst="rect">
            <a:avLst/>
          </a:prstGeom>
        </p:spPr>
        <p:txBody>
          <a:bodyPr wrap="square" anchor="ctr">
            <a:spAutoFit/>
          </a:bodyPr>
          <a:lstStyle/>
          <a:p>
            <a:pPr algn="ctr">
              <a:lnSpc>
                <a:spcPct val="120000"/>
              </a:lnSpc>
            </a:pPr>
            <a:r>
              <a:rPr lang="en-US" sz="1050" b="1" dirty="0">
                <a:solidFill>
                  <a:schemeClr val="accent1"/>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31" name="Rectangle 30"/>
          <p:cNvSpPr/>
          <p:nvPr/>
        </p:nvSpPr>
        <p:spPr>
          <a:xfrm flipH="1">
            <a:off x="3308452" y="3883980"/>
            <a:ext cx="1321093" cy="951030"/>
          </a:xfrm>
          <a:prstGeom prst="rect">
            <a:avLst/>
          </a:prstGeom>
        </p:spPr>
        <p:txBody>
          <a:bodyPr wrap="square" anchor="ctr">
            <a:spAutoFit/>
          </a:bodyPr>
          <a:lstStyle/>
          <a:p>
            <a:pPr algn="ctr">
              <a:lnSpc>
                <a:spcPct val="120000"/>
              </a:lnSpc>
            </a:pPr>
            <a:r>
              <a:rPr lang="en-US" sz="1050" b="1" dirty="0">
                <a:solidFill>
                  <a:schemeClr val="accent3"/>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32" name="Rectangle 31"/>
          <p:cNvSpPr/>
          <p:nvPr/>
        </p:nvSpPr>
        <p:spPr>
          <a:xfrm flipH="1">
            <a:off x="5719671" y="3883980"/>
            <a:ext cx="1321093" cy="951030"/>
          </a:xfrm>
          <a:prstGeom prst="rect">
            <a:avLst/>
          </a:prstGeom>
        </p:spPr>
        <p:txBody>
          <a:bodyPr wrap="square" anchor="ctr">
            <a:spAutoFit/>
          </a:bodyPr>
          <a:lstStyle/>
          <a:p>
            <a:pPr algn="ctr">
              <a:lnSpc>
                <a:spcPct val="120000"/>
              </a:lnSpc>
            </a:pPr>
            <a:r>
              <a:rPr lang="en-US" sz="1050" b="1" dirty="0">
                <a:solidFill>
                  <a:schemeClr val="accent5"/>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38" name="Rectangle 37"/>
          <p:cNvSpPr/>
          <p:nvPr/>
        </p:nvSpPr>
        <p:spPr>
          <a:xfrm flipH="1">
            <a:off x="2101647" y="1315254"/>
            <a:ext cx="1321093" cy="951030"/>
          </a:xfrm>
          <a:prstGeom prst="rect">
            <a:avLst/>
          </a:prstGeom>
        </p:spPr>
        <p:txBody>
          <a:bodyPr wrap="square" anchor="ctr">
            <a:spAutoFit/>
          </a:bodyPr>
          <a:lstStyle/>
          <a:p>
            <a:pPr algn="ctr">
              <a:lnSpc>
                <a:spcPct val="120000"/>
              </a:lnSpc>
            </a:pPr>
            <a:r>
              <a:rPr lang="en-US" sz="1050" b="1" dirty="0">
                <a:solidFill>
                  <a:schemeClr val="accent2"/>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39" name="Rectangle 38"/>
          <p:cNvSpPr/>
          <p:nvPr/>
        </p:nvSpPr>
        <p:spPr>
          <a:xfrm flipH="1">
            <a:off x="4516787" y="1315254"/>
            <a:ext cx="1321093" cy="951030"/>
          </a:xfrm>
          <a:prstGeom prst="rect">
            <a:avLst/>
          </a:prstGeom>
        </p:spPr>
        <p:txBody>
          <a:bodyPr wrap="square" anchor="ctr">
            <a:spAutoFit/>
          </a:bodyPr>
          <a:lstStyle/>
          <a:p>
            <a:pPr algn="ctr">
              <a:lnSpc>
                <a:spcPct val="120000"/>
              </a:lnSpc>
            </a:pPr>
            <a:r>
              <a:rPr lang="en-US" sz="1050" b="1" dirty="0">
                <a:solidFill>
                  <a:schemeClr val="accent4"/>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40" name="Rectangle 39"/>
          <p:cNvSpPr/>
          <p:nvPr/>
        </p:nvSpPr>
        <p:spPr>
          <a:xfrm flipH="1">
            <a:off x="6925679" y="1315254"/>
            <a:ext cx="1321093" cy="951030"/>
          </a:xfrm>
          <a:prstGeom prst="rect">
            <a:avLst/>
          </a:prstGeom>
        </p:spPr>
        <p:txBody>
          <a:bodyPr wrap="square" anchor="ctr">
            <a:spAutoFit/>
          </a:bodyPr>
          <a:lstStyle/>
          <a:p>
            <a:pPr algn="ctr">
              <a:lnSpc>
                <a:spcPct val="120000"/>
              </a:lnSpc>
            </a:pPr>
            <a:r>
              <a:rPr lang="en-US" sz="1050" b="1" dirty="0">
                <a:solidFill>
                  <a:schemeClr val="accent6"/>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Tree>
    <p:extLst>
      <p:ext uri="{BB962C8B-B14F-4D97-AF65-F5344CB8AC3E}">
        <p14:creationId xmlns:p14="http://schemas.microsoft.com/office/powerpoint/2010/main" val="2485229559"/>
      </p:ext>
    </p:extLst>
  </p:cSld>
  <p:clrMapOvr>
    <a:masterClrMapping/>
  </p:clrMapOvr>
  <p:transition spd="slow">
    <p:push dir="u"/>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433"/>
          <p:cNvSpPr/>
          <p:nvPr/>
        </p:nvSpPr>
        <p:spPr>
          <a:xfrm rot="10800000">
            <a:off x="6371003" y="2858437"/>
            <a:ext cx="1008318" cy="323744"/>
          </a:xfrm>
          <a:custGeom>
            <a:avLst/>
            <a:gdLst/>
            <a:ahLst/>
            <a:cxnLst>
              <a:cxn ang="0">
                <a:pos x="wd2" y="hd2"/>
              </a:cxn>
              <a:cxn ang="5400000">
                <a:pos x="wd2" y="hd2"/>
              </a:cxn>
              <a:cxn ang="10800000">
                <a:pos x="wd2" y="hd2"/>
              </a:cxn>
              <a:cxn ang="16200000">
                <a:pos x="wd2" y="hd2"/>
              </a:cxn>
            </a:cxnLst>
            <a:rect l="0" t="0" r="r" b="b"/>
            <a:pathLst>
              <a:path w="21600" h="21398" extrusionOk="0">
                <a:moveTo>
                  <a:pt x="0" y="19886"/>
                </a:moveTo>
                <a:cubicBezTo>
                  <a:pt x="2048" y="7826"/>
                  <a:pt x="6072" y="195"/>
                  <a:pt x="10484" y="4"/>
                </a:cubicBezTo>
                <a:cubicBezTo>
                  <a:pt x="15228" y="-202"/>
                  <a:pt x="19574" y="8162"/>
                  <a:pt x="21600" y="21398"/>
                </a:cubicBezTo>
              </a:path>
            </a:pathLst>
          </a:custGeom>
          <a:ln w="25400">
            <a:solidFill>
              <a:schemeClr val="bg1">
                <a:lumMod val="85000"/>
              </a:schemeClr>
            </a:solidFill>
            <a:prstDash val="lgDash"/>
            <a:miter lim="400000"/>
          </a:ln>
        </p:spPr>
        <p:txBody>
          <a:bodyPr lIns="0" tIns="0" rIns="0" bIns="0" anchor="ctr"/>
          <a:lstStyle/>
          <a:p>
            <a:endParaRPr sz="1350"/>
          </a:p>
        </p:txBody>
      </p:sp>
      <p:sp>
        <p:nvSpPr>
          <p:cNvPr id="3" name="Shape 434"/>
          <p:cNvSpPr/>
          <p:nvPr/>
        </p:nvSpPr>
        <p:spPr>
          <a:xfrm>
            <a:off x="4861528" y="1699851"/>
            <a:ext cx="1008318" cy="323744"/>
          </a:xfrm>
          <a:custGeom>
            <a:avLst/>
            <a:gdLst/>
            <a:ahLst/>
            <a:cxnLst>
              <a:cxn ang="0">
                <a:pos x="wd2" y="hd2"/>
              </a:cxn>
              <a:cxn ang="5400000">
                <a:pos x="wd2" y="hd2"/>
              </a:cxn>
              <a:cxn ang="10800000">
                <a:pos x="wd2" y="hd2"/>
              </a:cxn>
              <a:cxn ang="16200000">
                <a:pos x="wd2" y="hd2"/>
              </a:cxn>
            </a:cxnLst>
            <a:rect l="0" t="0" r="r" b="b"/>
            <a:pathLst>
              <a:path w="21600" h="21398" extrusionOk="0">
                <a:moveTo>
                  <a:pt x="0" y="19886"/>
                </a:moveTo>
                <a:cubicBezTo>
                  <a:pt x="2048" y="7826"/>
                  <a:pt x="6072" y="195"/>
                  <a:pt x="10484" y="4"/>
                </a:cubicBezTo>
                <a:cubicBezTo>
                  <a:pt x="15228" y="-202"/>
                  <a:pt x="19574" y="8162"/>
                  <a:pt x="21600" y="21398"/>
                </a:cubicBezTo>
              </a:path>
            </a:pathLst>
          </a:custGeom>
          <a:ln w="25400">
            <a:solidFill>
              <a:schemeClr val="bg1">
                <a:lumMod val="85000"/>
              </a:schemeClr>
            </a:solidFill>
            <a:prstDash val="lgDash"/>
            <a:miter lim="400000"/>
          </a:ln>
        </p:spPr>
        <p:txBody>
          <a:bodyPr lIns="0" tIns="0" rIns="0" bIns="0" anchor="ctr"/>
          <a:lstStyle/>
          <a:p>
            <a:endParaRPr sz="1350"/>
          </a:p>
        </p:txBody>
      </p:sp>
      <p:sp>
        <p:nvSpPr>
          <p:cNvPr id="4" name="Shape 435"/>
          <p:cNvSpPr/>
          <p:nvPr/>
        </p:nvSpPr>
        <p:spPr>
          <a:xfrm rot="10800000">
            <a:off x="3367986" y="2938088"/>
            <a:ext cx="1008317" cy="323744"/>
          </a:xfrm>
          <a:custGeom>
            <a:avLst/>
            <a:gdLst/>
            <a:ahLst/>
            <a:cxnLst>
              <a:cxn ang="0">
                <a:pos x="wd2" y="hd2"/>
              </a:cxn>
              <a:cxn ang="5400000">
                <a:pos x="wd2" y="hd2"/>
              </a:cxn>
              <a:cxn ang="10800000">
                <a:pos x="wd2" y="hd2"/>
              </a:cxn>
              <a:cxn ang="16200000">
                <a:pos x="wd2" y="hd2"/>
              </a:cxn>
            </a:cxnLst>
            <a:rect l="0" t="0" r="r" b="b"/>
            <a:pathLst>
              <a:path w="21600" h="21398" extrusionOk="0">
                <a:moveTo>
                  <a:pt x="0" y="19886"/>
                </a:moveTo>
                <a:cubicBezTo>
                  <a:pt x="2048" y="7826"/>
                  <a:pt x="6072" y="195"/>
                  <a:pt x="10484" y="4"/>
                </a:cubicBezTo>
                <a:cubicBezTo>
                  <a:pt x="15228" y="-202"/>
                  <a:pt x="19574" y="8162"/>
                  <a:pt x="21600" y="21398"/>
                </a:cubicBezTo>
              </a:path>
            </a:pathLst>
          </a:custGeom>
          <a:ln w="25400">
            <a:solidFill>
              <a:schemeClr val="bg1">
                <a:lumMod val="85000"/>
              </a:schemeClr>
            </a:solidFill>
            <a:prstDash val="lgDash"/>
            <a:miter lim="400000"/>
          </a:ln>
        </p:spPr>
        <p:txBody>
          <a:bodyPr lIns="0" tIns="0" rIns="0" bIns="0" anchor="ctr"/>
          <a:lstStyle/>
          <a:p>
            <a:endParaRPr sz="1350"/>
          </a:p>
        </p:txBody>
      </p:sp>
      <p:sp>
        <p:nvSpPr>
          <p:cNvPr id="5" name="Shape 436"/>
          <p:cNvSpPr/>
          <p:nvPr/>
        </p:nvSpPr>
        <p:spPr>
          <a:xfrm>
            <a:off x="1803077" y="1699851"/>
            <a:ext cx="1008317" cy="323744"/>
          </a:xfrm>
          <a:custGeom>
            <a:avLst/>
            <a:gdLst/>
            <a:ahLst/>
            <a:cxnLst>
              <a:cxn ang="0">
                <a:pos x="wd2" y="hd2"/>
              </a:cxn>
              <a:cxn ang="5400000">
                <a:pos x="wd2" y="hd2"/>
              </a:cxn>
              <a:cxn ang="10800000">
                <a:pos x="wd2" y="hd2"/>
              </a:cxn>
              <a:cxn ang="16200000">
                <a:pos x="wd2" y="hd2"/>
              </a:cxn>
            </a:cxnLst>
            <a:rect l="0" t="0" r="r" b="b"/>
            <a:pathLst>
              <a:path w="21600" h="21398" extrusionOk="0">
                <a:moveTo>
                  <a:pt x="0" y="19886"/>
                </a:moveTo>
                <a:cubicBezTo>
                  <a:pt x="2048" y="7826"/>
                  <a:pt x="6072" y="195"/>
                  <a:pt x="10484" y="4"/>
                </a:cubicBezTo>
                <a:cubicBezTo>
                  <a:pt x="15228" y="-202"/>
                  <a:pt x="19574" y="8162"/>
                  <a:pt x="21600" y="21398"/>
                </a:cubicBezTo>
              </a:path>
            </a:pathLst>
          </a:custGeom>
          <a:ln w="25400">
            <a:solidFill>
              <a:schemeClr val="bg1">
                <a:lumMod val="85000"/>
              </a:schemeClr>
            </a:solidFill>
            <a:prstDash val="lgDash"/>
            <a:miter lim="400000"/>
          </a:ln>
        </p:spPr>
        <p:txBody>
          <a:bodyPr lIns="0" tIns="0" rIns="0" bIns="0" anchor="ctr"/>
          <a:lstStyle/>
          <a:p>
            <a:pPr lvl="0">
              <a:defRPr sz="3600"/>
            </a:pPr>
            <a:endParaRPr sz="1350"/>
          </a:p>
        </p:txBody>
      </p:sp>
      <p:sp>
        <p:nvSpPr>
          <p:cNvPr id="6" name="Shape 440"/>
          <p:cNvSpPr/>
          <p:nvPr/>
        </p:nvSpPr>
        <p:spPr>
          <a:xfrm rot="1551354">
            <a:off x="986103" y="1939212"/>
            <a:ext cx="1058927" cy="1058927"/>
          </a:xfrm>
          <a:prstGeom prst="ellipse">
            <a:avLst/>
          </a:prstGeom>
          <a:solidFill>
            <a:schemeClr val="accent1"/>
          </a:solidFill>
          <a:ln w="76200">
            <a:solidFill>
              <a:schemeClr val="accent1"/>
            </a:solidFill>
            <a:miter lim="400000"/>
          </a:ln>
        </p:spPr>
        <p:txBody>
          <a:bodyPr lIns="0" tIns="0" rIns="0" bIns="0" anchor="ctr"/>
          <a:lstStyle/>
          <a:p>
            <a:pPr lvl="0">
              <a:defRPr sz="3600"/>
            </a:pPr>
            <a:endParaRPr sz="1350"/>
          </a:p>
        </p:txBody>
      </p:sp>
      <p:sp>
        <p:nvSpPr>
          <p:cNvPr id="7" name="Shape 441"/>
          <p:cNvSpPr/>
          <p:nvPr/>
        </p:nvSpPr>
        <p:spPr>
          <a:xfrm rot="19780869">
            <a:off x="2522767" y="1939212"/>
            <a:ext cx="1058927" cy="1058927"/>
          </a:xfrm>
          <a:prstGeom prst="ellipse">
            <a:avLst/>
          </a:prstGeom>
          <a:solidFill>
            <a:schemeClr val="accent2"/>
          </a:solidFill>
          <a:ln w="76200">
            <a:solidFill>
              <a:schemeClr val="accent2"/>
            </a:solidFill>
            <a:miter lim="400000"/>
          </a:ln>
        </p:spPr>
        <p:txBody>
          <a:bodyPr lIns="0" tIns="0" rIns="0" bIns="0" anchor="ctr"/>
          <a:lstStyle/>
          <a:p>
            <a:pPr lvl="0">
              <a:defRPr sz="3600"/>
            </a:pPr>
            <a:endParaRPr sz="1350"/>
          </a:p>
        </p:txBody>
      </p:sp>
      <p:sp>
        <p:nvSpPr>
          <p:cNvPr id="8" name="Shape 442"/>
          <p:cNvSpPr/>
          <p:nvPr/>
        </p:nvSpPr>
        <p:spPr>
          <a:xfrm rot="747171">
            <a:off x="4061735" y="1939212"/>
            <a:ext cx="1058927" cy="1058927"/>
          </a:xfrm>
          <a:prstGeom prst="ellipse">
            <a:avLst/>
          </a:prstGeom>
          <a:solidFill>
            <a:schemeClr val="accent3"/>
          </a:solidFill>
          <a:ln w="76200">
            <a:solidFill>
              <a:schemeClr val="accent3"/>
            </a:solidFill>
            <a:miter lim="400000"/>
          </a:ln>
        </p:spPr>
        <p:txBody>
          <a:bodyPr lIns="0" tIns="0" rIns="0" bIns="0" anchor="ctr"/>
          <a:lstStyle/>
          <a:p>
            <a:pPr lvl="0">
              <a:defRPr sz="3600"/>
            </a:pPr>
            <a:endParaRPr sz="1350"/>
          </a:p>
        </p:txBody>
      </p:sp>
      <p:sp>
        <p:nvSpPr>
          <p:cNvPr id="9" name="Shape 443"/>
          <p:cNvSpPr/>
          <p:nvPr/>
        </p:nvSpPr>
        <p:spPr>
          <a:xfrm rot="20246332">
            <a:off x="5577033" y="1939212"/>
            <a:ext cx="1058927" cy="1058927"/>
          </a:xfrm>
          <a:prstGeom prst="ellipse">
            <a:avLst/>
          </a:prstGeom>
          <a:solidFill>
            <a:schemeClr val="accent4"/>
          </a:solidFill>
          <a:ln w="76200">
            <a:solidFill>
              <a:schemeClr val="accent4"/>
            </a:solidFill>
            <a:miter lim="400000"/>
          </a:ln>
        </p:spPr>
        <p:txBody>
          <a:bodyPr lIns="0" tIns="0" rIns="0" bIns="0" anchor="ctr"/>
          <a:lstStyle/>
          <a:p>
            <a:pPr lvl="0">
              <a:defRPr sz="3600"/>
            </a:pPr>
            <a:endParaRPr sz="1350"/>
          </a:p>
        </p:txBody>
      </p:sp>
      <p:sp>
        <p:nvSpPr>
          <p:cNvPr id="10" name="Shape 444"/>
          <p:cNvSpPr/>
          <p:nvPr/>
        </p:nvSpPr>
        <p:spPr>
          <a:xfrm rot="961862">
            <a:off x="7098970" y="1939212"/>
            <a:ext cx="1058927" cy="1058927"/>
          </a:xfrm>
          <a:prstGeom prst="ellipse">
            <a:avLst/>
          </a:prstGeom>
          <a:solidFill>
            <a:schemeClr val="accent5"/>
          </a:solidFill>
          <a:ln w="76200">
            <a:solidFill>
              <a:schemeClr val="accent5"/>
            </a:solidFill>
            <a:miter lim="400000"/>
          </a:ln>
        </p:spPr>
        <p:txBody>
          <a:bodyPr lIns="0" tIns="0" rIns="0" bIns="0" anchor="ctr"/>
          <a:lstStyle/>
          <a:p>
            <a:pPr lvl="0">
              <a:defRPr sz="3600"/>
            </a:pPr>
            <a:endParaRPr sz="1350"/>
          </a:p>
        </p:txBody>
      </p:sp>
      <p:sp>
        <p:nvSpPr>
          <p:cNvPr id="17" name="Text Placeholder 16"/>
          <p:cNvSpPr>
            <a:spLocks noGrp="1"/>
          </p:cNvSpPr>
          <p:nvPr>
            <p:ph type="body" sz="half" idx="2"/>
          </p:nvPr>
        </p:nvSpPr>
        <p:spPr/>
        <p:txBody>
          <a:bodyPr/>
          <a:lstStyle/>
          <a:p>
            <a:r>
              <a:rPr lang="en-US" dirty="0"/>
              <a:t>Enter your subhead line here</a:t>
            </a:r>
          </a:p>
        </p:txBody>
      </p:sp>
      <p:sp>
        <p:nvSpPr>
          <p:cNvPr id="16" name="Title 15"/>
          <p:cNvSpPr>
            <a:spLocks noGrp="1"/>
          </p:cNvSpPr>
          <p:nvPr>
            <p:ph type="title"/>
          </p:nvPr>
        </p:nvSpPr>
        <p:spPr/>
        <p:txBody>
          <a:bodyPr/>
          <a:lstStyle/>
          <a:p>
            <a:r>
              <a:rPr lang="en-US" dirty="0" smtClean="0"/>
              <a:t>Steps Infographic </a:t>
            </a:r>
            <a:endParaRPr lang="en-US" dirty="0"/>
          </a:p>
        </p:txBody>
      </p:sp>
      <p:sp>
        <p:nvSpPr>
          <p:cNvPr id="44" name="Freeform 349"/>
          <p:cNvSpPr>
            <a:spLocks noEditPoints="1"/>
          </p:cNvSpPr>
          <p:nvPr/>
        </p:nvSpPr>
        <p:spPr bwMode="auto">
          <a:xfrm>
            <a:off x="7365284" y="2220479"/>
            <a:ext cx="526298" cy="496392"/>
          </a:xfrm>
          <a:custGeom>
            <a:avLst/>
            <a:gdLst/>
            <a:ahLst/>
            <a:cxnLst>
              <a:cxn ang="0">
                <a:pos x="82" y="51"/>
              </a:cxn>
              <a:cxn ang="0">
                <a:pos x="82" y="45"/>
              </a:cxn>
              <a:cxn ang="0">
                <a:pos x="83" y="41"/>
              </a:cxn>
              <a:cxn ang="0">
                <a:pos x="83" y="41"/>
              </a:cxn>
              <a:cxn ang="0">
                <a:pos x="81" y="44"/>
              </a:cxn>
              <a:cxn ang="0">
                <a:pos x="77" y="51"/>
              </a:cxn>
              <a:cxn ang="0">
                <a:pos x="77" y="51"/>
              </a:cxn>
              <a:cxn ang="0">
                <a:pos x="82" y="51"/>
              </a:cxn>
              <a:cxn ang="0">
                <a:pos x="69" y="53"/>
              </a:cxn>
              <a:cxn ang="0">
                <a:pos x="81" y="35"/>
              </a:cxn>
              <a:cxn ang="0">
                <a:pos x="89" y="35"/>
              </a:cxn>
              <a:cxn ang="0">
                <a:pos x="89" y="51"/>
              </a:cxn>
              <a:cxn ang="0">
                <a:pos x="93" y="51"/>
              </a:cxn>
              <a:cxn ang="0">
                <a:pos x="93" y="57"/>
              </a:cxn>
              <a:cxn ang="0">
                <a:pos x="89" y="57"/>
              </a:cxn>
              <a:cxn ang="0">
                <a:pos x="89" y="64"/>
              </a:cxn>
              <a:cxn ang="0">
                <a:pos x="82" y="64"/>
              </a:cxn>
              <a:cxn ang="0">
                <a:pos x="82" y="57"/>
              </a:cxn>
              <a:cxn ang="0">
                <a:pos x="69" y="57"/>
              </a:cxn>
              <a:cxn ang="0">
                <a:pos x="69" y="53"/>
              </a:cxn>
              <a:cxn ang="0">
                <a:pos x="46" y="61"/>
              </a:cxn>
              <a:cxn ang="0">
                <a:pos x="58" y="44"/>
              </a:cxn>
              <a:cxn ang="0">
                <a:pos x="55" y="41"/>
              </a:cxn>
              <a:cxn ang="0">
                <a:pos x="51" y="44"/>
              </a:cxn>
              <a:cxn ang="0">
                <a:pos x="46" y="41"/>
              </a:cxn>
              <a:cxn ang="0">
                <a:pos x="56" y="34"/>
              </a:cxn>
              <a:cxn ang="0">
                <a:pos x="66" y="43"/>
              </a:cxn>
              <a:cxn ang="0">
                <a:pos x="54" y="58"/>
              </a:cxn>
              <a:cxn ang="0">
                <a:pos x="66" y="58"/>
              </a:cxn>
              <a:cxn ang="0">
                <a:pos x="66" y="64"/>
              </a:cxn>
              <a:cxn ang="0">
                <a:pos x="46" y="64"/>
              </a:cxn>
              <a:cxn ang="0">
                <a:pos x="46" y="61"/>
              </a:cxn>
              <a:cxn ang="0">
                <a:pos x="83" y="87"/>
              </a:cxn>
              <a:cxn ang="0">
                <a:pos x="62" y="88"/>
              </a:cxn>
              <a:cxn ang="0">
                <a:pos x="40" y="75"/>
              </a:cxn>
              <a:cxn ang="0">
                <a:pos x="27" y="53"/>
              </a:cxn>
              <a:cxn ang="0">
                <a:pos x="28" y="32"/>
              </a:cxn>
              <a:cxn ang="0">
                <a:pos x="6" y="34"/>
              </a:cxn>
              <a:cxn ang="0">
                <a:pos x="28" y="86"/>
              </a:cxn>
              <a:cxn ang="0">
                <a:pos x="80" y="109"/>
              </a:cxn>
              <a:cxn ang="0">
                <a:pos x="83" y="87"/>
              </a:cxn>
              <a:cxn ang="0">
                <a:pos x="69" y="0"/>
              </a:cxn>
              <a:cxn ang="0">
                <a:pos x="26" y="23"/>
              </a:cxn>
              <a:cxn ang="0">
                <a:pos x="32" y="28"/>
              </a:cxn>
              <a:cxn ang="0">
                <a:pos x="64" y="8"/>
              </a:cxn>
              <a:cxn ang="0">
                <a:pos x="69" y="17"/>
              </a:cxn>
              <a:cxn ang="0">
                <a:pos x="75" y="8"/>
              </a:cxn>
              <a:cxn ang="0">
                <a:pos x="114" y="47"/>
              </a:cxn>
              <a:cxn ang="0">
                <a:pos x="105" y="53"/>
              </a:cxn>
              <a:cxn ang="0">
                <a:pos x="114" y="58"/>
              </a:cxn>
              <a:cxn ang="0">
                <a:pos x="93" y="91"/>
              </a:cxn>
              <a:cxn ang="0">
                <a:pos x="95" y="96"/>
              </a:cxn>
              <a:cxn ang="0">
                <a:pos x="94" y="99"/>
              </a:cxn>
              <a:cxn ang="0">
                <a:pos x="122" y="53"/>
              </a:cxn>
              <a:cxn ang="0">
                <a:pos x="69" y="0"/>
              </a:cxn>
            </a:cxnLst>
            <a:rect l="0" t="0" r="r" b="b"/>
            <a:pathLst>
              <a:path w="122" h="115">
                <a:moveTo>
                  <a:pt x="82" y="51"/>
                </a:moveTo>
                <a:cubicBezTo>
                  <a:pt x="82" y="45"/>
                  <a:pt x="82" y="45"/>
                  <a:pt x="82" y="45"/>
                </a:cubicBezTo>
                <a:cubicBezTo>
                  <a:pt x="82" y="43"/>
                  <a:pt x="83" y="41"/>
                  <a:pt x="83" y="41"/>
                </a:cubicBezTo>
                <a:cubicBezTo>
                  <a:pt x="83" y="41"/>
                  <a:pt x="83" y="41"/>
                  <a:pt x="83" y="41"/>
                </a:cubicBezTo>
                <a:cubicBezTo>
                  <a:pt x="83" y="41"/>
                  <a:pt x="82" y="43"/>
                  <a:pt x="81" y="44"/>
                </a:cubicBezTo>
                <a:cubicBezTo>
                  <a:pt x="77" y="51"/>
                  <a:pt x="77" y="51"/>
                  <a:pt x="77" y="51"/>
                </a:cubicBezTo>
                <a:cubicBezTo>
                  <a:pt x="77" y="51"/>
                  <a:pt x="77" y="51"/>
                  <a:pt x="77" y="51"/>
                </a:cubicBezTo>
                <a:cubicBezTo>
                  <a:pt x="82" y="51"/>
                  <a:pt x="82" y="51"/>
                  <a:pt x="82" y="51"/>
                </a:cubicBezTo>
                <a:close/>
                <a:moveTo>
                  <a:pt x="69" y="53"/>
                </a:moveTo>
                <a:cubicBezTo>
                  <a:pt x="81" y="35"/>
                  <a:pt x="81" y="35"/>
                  <a:pt x="81" y="35"/>
                </a:cubicBezTo>
                <a:cubicBezTo>
                  <a:pt x="89" y="35"/>
                  <a:pt x="89" y="35"/>
                  <a:pt x="89" y="35"/>
                </a:cubicBezTo>
                <a:cubicBezTo>
                  <a:pt x="89" y="51"/>
                  <a:pt x="89" y="51"/>
                  <a:pt x="89" y="51"/>
                </a:cubicBezTo>
                <a:cubicBezTo>
                  <a:pt x="93" y="51"/>
                  <a:pt x="93" y="51"/>
                  <a:pt x="93" y="51"/>
                </a:cubicBezTo>
                <a:cubicBezTo>
                  <a:pt x="93" y="57"/>
                  <a:pt x="93" y="57"/>
                  <a:pt x="93" y="57"/>
                </a:cubicBezTo>
                <a:cubicBezTo>
                  <a:pt x="89" y="57"/>
                  <a:pt x="89" y="57"/>
                  <a:pt x="89" y="57"/>
                </a:cubicBezTo>
                <a:cubicBezTo>
                  <a:pt x="89" y="64"/>
                  <a:pt x="89" y="64"/>
                  <a:pt x="89" y="64"/>
                </a:cubicBezTo>
                <a:cubicBezTo>
                  <a:pt x="82" y="64"/>
                  <a:pt x="82" y="64"/>
                  <a:pt x="82" y="64"/>
                </a:cubicBezTo>
                <a:cubicBezTo>
                  <a:pt x="82" y="57"/>
                  <a:pt x="82" y="57"/>
                  <a:pt x="82" y="57"/>
                </a:cubicBezTo>
                <a:cubicBezTo>
                  <a:pt x="69" y="57"/>
                  <a:pt x="69" y="57"/>
                  <a:pt x="69" y="57"/>
                </a:cubicBezTo>
                <a:lnTo>
                  <a:pt x="69" y="53"/>
                </a:lnTo>
                <a:close/>
                <a:moveTo>
                  <a:pt x="46" y="61"/>
                </a:moveTo>
                <a:cubicBezTo>
                  <a:pt x="46" y="50"/>
                  <a:pt x="58" y="48"/>
                  <a:pt x="58" y="44"/>
                </a:cubicBezTo>
                <a:cubicBezTo>
                  <a:pt x="58" y="42"/>
                  <a:pt x="57" y="41"/>
                  <a:pt x="55" y="41"/>
                </a:cubicBezTo>
                <a:cubicBezTo>
                  <a:pt x="52" y="41"/>
                  <a:pt x="51" y="44"/>
                  <a:pt x="51" y="44"/>
                </a:cubicBezTo>
                <a:cubicBezTo>
                  <a:pt x="46" y="41"/>
                  <a:pt x="46" y="41"/>
                  <a:pt x="46" y="41"/>
                </a:cubicBezTo>
                <a:cubicBezTo>
                  <a:pt x="46" y="41"/>
                  <a:pt x="48" y="34"/>
                  <a:pt x="56" y="34"/>
                </a:cubicBezTo>
                <a:cubicBezTo>
                  <a:pt x="61" y="34"/>
                  <a:pt x="66" y="37"/>
                  <a:pt x="66" y="43"/>
                </a:cubicBezTo>
                <a:cubicBezTo>
                  <a:pt x="66" y="53"/>
                  <a:pt x="54" y="54"/>
                  <a:pt x="54" y="58"/>
                </a:cubicBezTo>
                <a:cubicBezTo>
                  <a:pt x="66" y="58"/>
                  <a:pt x="66" y="58"/>
                  <a:pt x="66" y="58"/>
                </a:cubicBezTo>
                <a:cubicBezTo>
                  <a:pt x="66" y="64"/>
                  <a:pt x="66" y="64"/>
                  <a:pt x="66" y="64"/>
                </a:cubicBezTo>
                <a:cubicBezTo>
                  <a:pt x="46" y="64"/>
                  <a:pt x="46" y="64"/>
                  <a:pt x="46" y="64"/>
                </a:cubicBezTo>
                <a:cubicBezTo>
                  <a:pt x="46" y="63"/>
                  <a:pt x="46" y="62"/>
                  <a:pt x="46" y="61"/>
                </a:cubicBezTo>
                <a:moveTo>
                  <a:pt x="83" y="87"/>
                </a:moveTo>
                <a:cubicBezTo>
                  <a:pt x="71" y="77"/>
                  <a:pt x="67" y="82"/>
                  <a:pt x="62" y="88"/>
                </a:cubicBezTo>
                <a:cubicBezTo>
                  <a:pt x="58" y="91"/>
                  <a:pt x="48" y="83"/>
                  <a:pt x="40" y="75"/>
                </a:cubicBezTo>
                <a:cubicBezTo>
                  <a:pt x="31" y="67"/>
                  <a:pt x="23" y="57"/>
                  <a:pt x="27" y="53"/>
                </a:cubicBezTo>
                <a:cubicBezTo>
                  <a:pt x="33" y="47"/>
                  <a:pt x="37" y="44"/>
                  <a:pt x="28" y="32"/>
                </a:cubicBezTo>
                <a:cubicBezTo>
                  <a:pt x="18" y="20"/>
                  <a:pt x="11" y="29"/>
                  <a:pt x="6" y="34"/>
                </a:cubicBezTo>
                <a:cubicBezTo>
                  <a:pt x="0" y="40"/>
                  <a:pt x="6" y="64"/>
                  <a:pt x="28" y="86"/>
                </a:cubicBezTo>
                <a:cubicBezTo>
                  <a:pt x="51" y="109"/>
                  <a:pt x="74" y="115"/>
                  <a:pt x="80" y="109"/>
                </a:cubicBezTo>
                <a:cubicBezTo>
                  <a:pt x="86" y="103"/>
                  <a:pt x="95" y="97"/>
                  <a:pt x="83" y="87"/>
                </a:cubicBezTo>
                <a:moveTo>
                  <a:pt x="69" y="0"/>
                </a:moveTo>
                <a:cubicBezTo>
                  <a:pt x="51" y="0"/>
                  <a:pt x="36" y="9"/>
                  <a:pt x="26" y="23"/>
                </a:cubicBezTo>
                <a:cubicBezTo>
                  <a:pt x="28" y="24"/>
                  <a:pt x="30" y="26"/>
                  <a:pt x="32" y="28"/>
                </a:cubicBezTo>
                <a:cubicBezTo>
                  <a:pt x="39" y="17"/>
                  <a:pt x="51" y="10"/>
                  <a:pt x="64" y="8"/>
                </a:cubicBezTo>
                <a:cubicBezTo>
                  <a:pt x="69" y="17"/>
                  <a:pt x="69" y="17"/>
                  <a:pt x="69" y="17"/>
                </a:cubicBezTo>
                <a:cubicBezTo>
                  <a:pt x="75" y="8"/>
                  <a:pt x="75" y="8"/>
                  <a:pt x="75" y="8"/>
                </a:cubicBezTo>
                <a:cubicBezTo>
                  <a:pt x="95" y="11"/>
                  <a:pt x="112" y="27"/>
                  <a:pt x="114" y="47"/>
                </a:cubicBezTo>
                <a:cubicBezTo>
                  <a:pt x="105" y="53"/>
                  <a:pt x="105" y="53"/>
                  <a:pt x="105" y="53"/>
                </a:cubicBezTo>
                <a:cubicBezTo>
                  <a:pt x="114" y="58"/>
                  <a:pt x="114" y="58"/>
                  <a:pt x="114" y="58"/>
                </a:cubicBezTo>
                <a:cubicBezTo>
                  <a:pt x="112" y="72"/>
                  <a:pt x="105" y="84"/>
                  <a:pt x="93" y="91"/>
                </a:cubicBezTo>
                <a:cubicBezTo>
                  <a:pt x="94" y="93"/>
                  <a:pt x="95" y="94"/>
                  <a:pt x="95" y="96"/>
                </a:cubicBezTo>
                <a:cubicBezTo>
                  <a:pt x="95" y="97"/>
                  <a:pt x="95" y="98"/>
                  <a:pt x="94" y="99"/>
                </a:cubicBezTo>
                <a:cubicBezTo>
                  <a:pt x="111" y="91"/>
                  <a:pt x="122" y="73"/>
                  <a:pt x="122" y="53"/>
                </a:cubicBezTo>
                <a:cubicBezTo>
                  <a:pt x="122" y="24"/>
                  <a:pt x="99" y="0"/>
                  <a:pt x="69" y="0"/>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396"/>
          <p:cNvSpPr>
            <a:spLocks noEditPoints="1"/>
          </p:cNvSpPr>
          <p:nvPr/>
        </p:nvSpPr>
        <p:spPr bwMode="auto">
          <a:xfrm>
            <a:off x="5838297" y="2200478"/>
            <a:ext cx="536398" cy="536394"/>
          </a:xfrm>
          <a:custGeom>
            <a:avLst/>
            <a:gdLst/>
            <a:ahLst/>
            <a:cxnLst>
              <a:cxn ang="0">
                <a:pos x="15" y="110"/>
              </a:cxn>
              <a:cxn ang="0">
                <a:pos x="24" y="110"/>
              </a:cxn>
              <a:cxn ang="0">
                <a:pos x="19" y="102"/>
              </a:cxn>
              <a:cxn ang="0">
                <a:pos x="19" y="118"/>
              </a:cxn>
              <a:cxn ang="0">
                <a:pos x="19" y="102"/>
              </a:cxn>
              <a:cxn ang="0">
                <a:pos x="58" y="110"/>
              </a:cxn>
              <a:cxn ang="0">
                <a:pos x="66" y="110"/>
              </a:cxn>
              <a:cxn ang="0">
                <a:pos x="62" y="102"/>
              </a:cxn>
              <a:cxn ang="0">
                <a:pos x="62" y="118"/>
              </a:cxn>
              <a:cxn ang="0">
                <a:pos x="62" y="102"/>
              </a:cxn>
              <a:cxn ang="0">
                <a:pos x="81" y="105"/>
              </a:cxn>
              <a:cxn ang="0">
                <a:pos x="73" y="109"/>
              </a:cxn>
              <a:cxn ang="0">
                <a:pos x="51" y="109"/>
              </a:cxn>
              <a:cxn ang="0">
                <a:pos x="19" y="99"/>
              </a:cxn>
              <a:cxn ang="0">
                <a:pos x="4" y="109"/>
              </a:cxn>
              <a:cxn ang="0">
                <a:pos x="0" y="96"/>
              </a:cxn>
              <a:cxn ang="0">
                <a:pos x="57" y="76"/>
              </a:cxn>
              <a:cxn ang="0">
                <a:pos x="60" y="75"/>
              </a:cxn>
              <a:cxn ang="0">
                <a:pos x="73" y="87"/>
              </a:cxn>
              <a:cxn ang="0">
                <a:pos x="58" y="88"/>
              </a:cxn>
              <a:cxn ang="0">
                <a:pos x="57" y="76"/>
              </a:cxn>
              <a:cxn ang="0">
                <a:pos x="81" y="91"/>
              </a:cxn>
              <a:cxn ang="0">
                <a:pos x="64" y="72"/>
              </a:cxn>
              <a:cxn ang="0">
                <a:pos x="52" y="71"/>
              </a:cxn>
              <a:cxn ang="0">
                <a:pos x="48" y="64"/>
              </a:cxn>
              <a:cxn ang="0">
                <a:pos x="0" y="68"/>
              </a:cxn>
              <a:cxn ang="0">
                <a:pos x="81" y="94"/>
              </a:cxn>
              <a:cxn ang="0">
                <a:pos x="92" y="76"/>
              </a:cxn>
              <a:cxn ang="0">
                <a:pos x="112" y="55"/>
              </a:cxn>
              <a:cxn ang="0">
                <a:pos x="83" y="10"/>
              </a:cxn>
              <a:cxn ang="0">
                <a:pos x="91" y="24"/>
              </a:cxn>
              <a:cxn ang="0">
                <a:pos x="69" y="50"/>
              </a:cxn>
              <a:cxn ang="0">
                <a:pos x="88" y="30"/>
              </a:cxn>
              <a:cxn ang="0">
                <a:pos x="69" y="50"/>
              </a:cxn>
              <a:cxn ang="0">
                <a:pos x="72" y="7"/>
              </a:cxn>
              <a:cxn ang="0">
                <a:pos x="69" y="27"/>
              </a:cxn>
              <a:cxn ang="0">
                <a:pos x="112" y="50"/>
              </a:cxn>
              <a:cxn ang="0">
                <a:pos x="92" y="28"/>
              </a:cxn>
              <a:cxn ang="0">
                <a:pos x="112" y="50"/>
              </a:cxn>
              <a:cxn ang="0">
                <a:pos x="48" y="25"/>
              </a:cxn>
              <a:cxn ang="0">
                <a:pos x="64" y="7"/>
              </a:cxn>
              <a:cxn ang="0">
                <a:pos x="64" y="50"/>
              </a:cxn>
              <a:cxn ang="0">
                <a:pos x="46" y="30"/>
              </a:cxn>
              <a:cxn ang="0">
                <a:pos x="64" y="50"/>
              </a:cxn>
              <a:cxn ang="0">
                <a:pos x="35" y="20"/>
              </a:cxn>
              <a:cxn ang="0">
                <a:pos x="43" y="24"/>
              </a:cxn>
              <a:cxn ang="0">
                <a:pos x="22" y="50"/>
              </a:cxn>
              <a:cxn ang="0">
                <a:pos x="41" y="28"/>
              </a:cxn>
              <a:cxn ang="0">
                <a:pos x="106" y="18"/>
              </a:cxn>
              <a:cxn ang="0">
                <a:pos x="28" y="18"/>
              </a:cxn>
              <a:cxn ang="0">
                <a:pos x="16" y="59"/>
              </a:cxn>
              <a:cxn ang="0">
                <a:pos x="22" y="55"/>
              </a:cxn>
              <a:cxn ang="0">
                <a:pos x="38" y="59"/>
              </a:cxn>
              <a:cxn ang="0">
                <a:pos x="43" y="55"/>
              </a:cxn>
              <a:cxn ang="0">
                <a:pos x="64" y="66"/>
              </a:cxn>
              <a:cxn ang="0">
                <a:pos x="69" y="70"/>
              </a:cxn>
              <a:cxn ang="0">
                <a:pos x="91" y="55"/>
              </a:cxn>
              <a:cxn ang="0">
                <a:pos x="71" y="72"/>
              </a:cxn>
              <a:cxn ang="0">
                <a:pos x="86" y="79"/>
              </a:cxn>
              <a:cxn ang="0">
                <a:pos x="86" y="91"/>
              </a:cxn>
              <a:cxn ang="0">
                <a:pos x="99" y="84"/>
              </a:cxn>
              <a:cxn ang="0">
                <a:pos x="86" y="100"/>
              </a:cxn>
              <a:cxn ang="0">
                <a:pos x="118" y="52"/>
              </a:cxn>
            </a:cxnLst>
            <a:rect l="0" t="0" r="r" b="b"/>
            <a:pathLst>
              <a:path w="118" h="118">
                <a:moveTo>
                  <a:pt x="19" y="114"/>
                </a:moveTo>
                <a:cubicBezTo>
                  <a:pt x="17" y="114"/>
                  <a:pt x="15" y="112"/>
                  <a:pt x="15" y="110"/>
                </a:cubicBezTo>
                <a:cubicBezTo>
                  <a:pt x="15" y="108"/>
                  <a:pt x="17" y="106"/>
                  <a:pt x="19" y="106"/>
                </a:cubicBezTo>
                <a:cubicBezTo>
                  <a:pt x="22" y="106"/>
                  <a:pt x="24" y="108"/>
                  <a:pt x="24" y="110"/>
                </a:cubicBezTo>
                <a:cubicBezTo>
                  <a:pt x="24" y="112"/>
                  <a:pt x="22" y="114"/>
                  <a:pt x="19" y="114"/>
                </a:cubicBezTo>
                <a:moveTo>
                  <a:pt x="19" y="102"/>
                </a:moveTo>
                <a:cubicBezTo>
                  <a:pt x="15" y="102"/>
                  <a:pt x="11" y="106"/>
                  <a:pt x="11" y="110"/>
                </a:cubicBezTo>
                <a:cubicBezTo>
                  <a:pt x="11" y="115"/>
                  <a:pt x="15" y="118"/>
                  <a:pt x="19" y="118"/>
                </a:cubicBezTo>
                <a:cubicBezTo>
                  <a:pt x="24" y="118"/>
                  <a:pt x="28" y="115"/>
                  <a:pt x="28" y="110"/>
                </a:cubicBezTo>
                <a:cubicBezTo>
                  <a:pt x="28" y="106"/>
                  <a:pt x="24" y="102"/>
                  <a:pt x="19" y="102"/>
                </a:cubicBezTo>
                <a:moveTo>
                  <a:pt x="62" y="114"/>
                </a:moveTo>
                <a:cubicBezTo>
                  <a:pt x="60" y="114"/>
                  <a:pt x="58" y="112"/>
                  <a:pt x="58" y="110"/>
                </a:cubicBezTo>
                <a:cubicBezTo>
                  <a:pt x="58" y="108"/>
                  <a:pt x="60" y="106"/>
                  <a:pt x="62" y="106"/>
                </a:cubicBezTo>
                <a:cubicBezTo>
                  <a:pt x="64" y="106"/>
                  <a:pt x="66" y="108"/>
                  <a:pt x="66" y="110"/>
                </a:cubicBezTo>
                <a:cubicBezTo>
                  <a:pt x="66" y="112"/>
                  <a:pt x="64" y="114"/>
                  <a:pt x="62" y="114"/>
                </a:cubicBezTo>
                <a:moveTo>
                  <a:pt x="62" y="102"/>
                </a:moveTo>
                <a:cubicBezTo>
                  <a:pt x="57" y="102"/>
                  <a:pt x="54" y="106"/>
                  <a:pt x="54" y="110"/>
                </a:cubicBezTo>
                <a:cubicBezTo>
                  <a:pt x="54" y="115"/>
                  <a:pt x="57" y="118"/>
                  <a:pt x="62" y="118"/>
                </a:cubicBezTo>
                <a:cubicBezTo>
                  <a:pt x="66" y="118"/>
                  <a:pt x="70" y="115"/>
                  <a:pt x="70" y="110"/>
                </a:cubicBezTo>
                <a:cubicBezTo>
                  <a:pt x="70" y="106"/>
                  <a:pt x="66" y="102"/>
                  <a:pt x="62" y="102"/>
                </a:cubicBezTo>
                <a:moveTo>
                  <a:pt x="81" y="96"/>
                </a:moveTo>
                <a:cubicBezTo>
                  <a:pt x="81" y="105"/>
                  <a:pt x="81" y="105"/>
                  <a:pt x="81" y="105"/>
                </a:cubicBezTo>
                <a:cubicBezTo>
                  <a:pt x="81" y="107"/>
                  <a:pt x="79" y="109"/>
                  <a:pt x="77" y="109"/>
                </a:cubicBezTo>
                <a:cubicBezTo>
                  <a:pt x="73" y="109"/>
                  <a:pt x="73" y="109"/>
                  <a:pt x="73" y="109"/>
                </a:cubicBezTo>
                <a:cubicBezTo>
                  <a:pt x="72" y="103"/>
                  <a:pt x="67" y="99"/>
                  <a:pt x="62" y="99"/>
                </a:cubicBezTo>
                <a:cubicBezTo>
                  <a:pt x="57" y="99"/>
                  <a:pt x="52" y="103"/>
                  <a:pt x="51" y="109"/>
                </a:cubicBezTo>
                <a:cubicBezTo>
                  <a:pt x="30" y="109"/>
                  <a:pt x="30" y="109"/>
                  <a:pt x="30" y="109"/>
                </a:cubicBezTo>
                <a:cubicBezTo>
                  <a:pt x="29" y="103"/>
                  <a:pt x="25" y="99"/>
                  <a:pt x="19" y="99"/>
                </a:cubicBezTo>
                <a:cubicBezTo>
                  <a:pt x="14" y="99"/>
                  <a:pt x="10" y="103"/>
                  <a:pt x="9" y="109"/>
                </a:cubicBezTo>
                <a:cubicBezTo>
                  <a:pt x="4" y="109"/>
                  <a:pt x="4" y="109"/>
                  <a:pt x="4" y="109"/>
                </a:cubicBezTo>
                <a:cubicBezTo>
                  <a:pt x="1" y="109"/>
                  <a:pt x="0" y="107"/>
                  <a:pt x="0" y="105"/>
                </a:cubicBezTo>
                <a:cubicBezTo>
                  <a:pt x="0" y="96"/>
                  <a:pt x="0" y="96"/>
                  <a:pt x="0" y="96"/>
                </a:cubicBezTo>
                <a:lnTo>
                  <a:pt x="81" y="96"/>
                </a:lnTo>
                <a:close/>
                <a:moveTo>
                  <a:pt x="57" y="76"/>
                </a:moveTo>
                <a:cubicBezTo>
                  <a:pt x="57" y="75"/>
                  <a:pt x="57" y="75"/>
                  <a:pt x="58" y="75"/>
                </a:cubicBezTo>
                <a:cubicBezTo>
                  <a:pt x="60" y="75"/>
                  <a:pt x="60" y="75"/>
                  <a:pt x="60" y="75"/>
                </a:cubicBezTo>
                <a:cubicBezTo>
                  <a:pt x="61" y="75"/>
                  <a:pt x="61" y="75"/>
                  <a:pt x="61" y="75"/>
                </a:cubicBezTo>
                <a:cubicBezTo>
                  <a:pt x="73" y="87"/>
                  <a:pt x="73" y="87"/>
                  <a:pt x="73" y="87"/>
                </a:cubicBezTo>
                <a:cubicBezTo>
                  <a:pt x="73" y="87"/>
                  <a:pt x="73" y="88"/>
                  <a:pt x="72" y="88"/>
                </a:cubicBezTo>
                <a:cubicBezTo>
                  <a:pt x="58" y="88"/>
                  <a:pt x="58" y="88"/>
                  <a:pt x="58" y="88"/>
                </a:cubicBezTo>
                <a:cubicBezTo>
                  <a:pt x="57" y="88"/>
                  <a:pt x="57" y="88"/>
                  <a:pt x="57" y="87"/>
                </a:cubicBezTo>
                <a:lnTo>
                  <a:pt x="57" y="76"/>
                </a:lnTo>
                <a:close/>
                <a:moveTo>
                  <a:pt x="81" y="94"/>
                </a:moveTo>
                <a:cubicBezTo>
                  <a:pt x="81" y="91"/>
                  <a:pt x="81" y="91"/>
                  <a:pt x="81" y="91"/>
                </a:cubicBezTo>
                <a:cubicBezTo>
                  <a:pt x="81" y="90"/>
                  <a:pt x="80" y="88"/>
                  <a:pt x="79" y="87"/>
                </a:cubicBezTo>
                <a:cubicBezTo>
                  <a:pt x="64" y="72"/>
                  <a:pt x="64" y="72"/>
                  <a:pt x="64" y="72"/>
                </a:cubicBezTo>
                <a:cubicBezTo>
                  <a:pt x="63" y="71"/>
                  <a:pt x="61" y="71"/>
                  <a:pt x="60" y="71"/>
                </a:cubicBezTo>
                <a:cubicBezTo>
                  <a:pt x="52" y="71"/>
                  <a:pt x="52" y="71"/>
                  <a:pt x="52" y="71"/>
                </a:cubicBezTo>
                <a:cubicBezTo>
                  <a:pt x="52" y="68"/>
                  <a:pt x="52" y="68"/>
                  <a:pt x="52" y="68"/>
                </a:cubicBezTo>
                <a:cubicBezTo>
                  <a:pt x="52" y="66"/>
                  <a:pt x="51" y="64"/>
                  <a:pt x="48" y="64"/>
                </a:cubicBezTo>
                <a:cubicBezTo>
                  <a:pt x="4" y="64"/>
                  <a:pt x="4" y="64"/>
                  <a:pt x="4" y="64"/>
                </a:cubicBezTo>
                <a:cubicBezTo>
                  <a:pt x="1" y="64"/>
                  <a:pt x="0" y="66"/>
                  <a:pt x="0" y="68"/>
                </a:cubicBezTo>
                <a:cubicBezTo>
                  <a:pt x="0" y="94"/>
                  <a:pt x="0" y="94"/>
                  <a:pt x="0" y="94"/>
                </a:cubicBezTo>
                <a:lnTo>
                  <a:pt x="81" y="94"/>
                </a:lnTo>
                <a:close/>
                <a:moveTo>
                  <a:pt x="102" y="80"/>
                </a:moveTo>
                <a:cubicBezTo>
                  <a:pt x="99" y="78"/>
                  <a:pt x="96" y="77"/>
                  <a:pt x="92" y="76"/>
                </a:cubicBezTo>
                <a:cubicBezTo>
                  <a:pt x="94" y="69"/>
                  <a:pt x="95" y="62"/>
                  <a:pt x="96" y="55"/>
                </a:cubicBezTo>
                <a:cubicBezTo>
                  <a:pt x="112" y="55"/>
                  <a:pt x="112" y="55"/>
                  <a:pt x="112" y="55"/>
                </a:cubicBezTo>
                <a:cubicBezTo>
                  <a:pt x="111" y="64"/>
                  <a:pt x="108" y="73"/>
                  <a:pt x="102" y="80"/>
                </a:cubicBezTo>
                <a:moveTo>
                  <a:pt x="83" y="10"/>
                </a:moveTo>
                <a:cubicBezTo>
                  <a:pt x="89" y="13"/>
                  <a:pt x="94" y="16"/>
                  <a:pt x="99" y="20"/>
                </a:cubicBezTo>
                <a:cubicBezTo>
                  <a:pt x="96" y="22"/>
                  <a:pt x="94" y="23"/>
                  <a:pt x="91" y="24"/>
                </a:cubicBezTo>
                <a:cubicBezTo>
                  <a:pt x="89" y="18"/>
                  <a:pt x="86" y="14"/>
                  <a:pt x="83" y="10"/>
                </a:cubicBezTo>
                <a:moveTo>
                  <a:pt x="69" y="50"/>
                </a:moveTo>
                <a:cubicBezTo>
                  <a:pt x="69" y="32"/>
                  <a:pt x="69" y="32"/>
                  <a:pt x="69" y="32"/>
                </a:cubicBezTo>
                <a:cubicBezTo>
                  <a:pt x="76" y="32"/>
                  <a:pt x="82" y="31"/>
                  <a:pt x="88" y="30"/>
                </a:cubicBezTo>
                <a:cubicBezTo>
                  <a:pt x="89" y="36"/>
                  <a:pt x="90" y="42"/>
                  <a:pt x="91" y="50"/>
                </a:cubicBezTo>
                <a:lnTo>
                  <a:pt x="69" y="50"/>
                </a:lnTo>
                <a:close/>
                <a:moveTo>
                  <a:pt x="69" y="7"/>
                </a:moveTo>
                <a:cubicBezTo>
                  <a:pt x="70" y="7"/>
                  <a:pt x="71" y="7"/>
                  <a:pt x="72" y="7"/>
                </a:cubicBezTo>
                <a:cubicBezTo>
                  <a:pt x="78" y="10"/>
                  <a:pt x="82" y="16"/>
                  <a:pt x="86" y="25"/>
                </a:cubicBezTo>
                <a:cubicBezTo>
                  <a:pt x="81" y="26"/>
                  <a:pt x="75" y="27"/>
                  <a:pt x="69" y="27"/>
                </a:cubicBezTo>
                <a:lnTo>
                  <a:pt x="69" y="7"/>
                </a:lnTo>
                <a:close/>
                <a:moveTo>
                  <a:pt x="112" y="50"/>
                </a:moveTo>
                <a:cubicBezTo>
                  <a:pt x="96" y="50"/>
                  <a:pt x="96" y="50"/>
                  <a:pt x="96" y="50"/>
                </a:cubicBezTo>
                <a:cubicBezTo>
                  <a:pt x="95" y="42"/>
                  <a:pt x="94" y="35"/>
                  <a:pt x="92" y="28"/>
                </a:cubicBezTo>
                <a:cubicBezTo>
                  <a:pt x="96" y="27"/>
                  <a:pt x="99" y="26"/>
                  <a:pt x="102" y="24"/>
                </a:cubicBezTo>
                <a:cubicBezTo>
                  <a:pt x="108" y="32"/>
                  <a:pt x="111" y="40"/>
                  <a:pt x="112" y="50"/>
                </a:cubicBezTo>
                <a:moveTo>
                  <a:pt x="64" y="27"/>
                </a:moveTo>
                <a:cubicBezTo>
                  <a:pt x="58" y="27"/>
                  <a:pt x="53" y="26"/>
                  <a:pt x="48" y="25"/>
                </a:cubicBezTo>
                <a:cubicBezTo>
                  <a:pt x="51" y="16"/>
                  <a:pt x="56" y="10"/>
                  <a:pt x="62" y="7"/>
                </a:cubicBezTo>
                <a:cubicBezTo>
                  <a:pt x="62" y="7"/>
                  <a:pt x="63" y="7"/>
                  <a:pt x="64" y="7"/>
                </a:cubicBezTo>
                <a:lnTo>
                  <a:pt x="64" y="27"/>
                </a:lnTo>
                <a:close/>
                <a:moveTo>
                  <a:pt x="64" y="50"/>
                </a:moveTo>
                <a:cubicBezTo>
                  <a:pt x="43" y="50"/>
                  <a:pt x="43" y="50"/>
                  <a:pt x="43" y="50"/>
                </a:cubicBezTo>
                <a:cubicBezTo>
                  <a:pt x="43" y="42"/>
                  <a:pt x="44" y="36"/>
                  <a:pt x="46" y="30"/>
                </a:cubicBezTo>
                <a:cubicBezTo>
                  <a:pt x="52" y="31"/>
                  <a:pt x="58" y="32"/>
                  <a:pt x="64" y="32"/>
                </a:cubicBezTo>
                <a:lnTo>
                  <a:pt x="64" y="50"/>
                </a:lnTo>
                <a:close/>
                <a:moveTo>
                  <a:pt x="43" y="24"/>
                </a:moveTo>
                <a:cubicBezTo>
                  <a:pt x="40" y="23"/>
                  <a:pt x="37" y="22"/>
                  <a:pt x="35" y="20"/>
                </a:cubicBezTo>
                <a:cubicBezTo>
                  <a:pt x="39" y="16"/>
                  <a:pt x="44" y="13"/>
                  <a:pt x="50" y="10"/>
                </a:cubicBezTo>
                <a:cubicBezTo>
                  <a:pt x="47" y="14"/>
                  <a:pt x="45" y="18"/>
                  <a:pt x="43" y="24"/>
                </a:cubicBezTo>
                <a:moveTo>
                  <a:pt x="38" y="50"/>
                </a:moveTo>
                <a:cubicBezTo>
                  <a:pt x="22" y="50"/>
                  <a:pt x="22" y="50"/>
                  <a:pt x="22" y="50"/>
                </a:cubicBezTo>
                <a:cubicBezTo>
                  <a:pt x="22" y="40"/>
                  <a:pt x="26" y="32"/>
                  <a:pt x="32" y="24"/>
                </a:cubicBezTo>
                <a:cubicBezTo>
                  <a:pt x="34" y="26"/>
                  <a:pt x="38" y="27"/>
                  <a:pt x="41" y="28"/>
                </a:cubicBezTo>
                <a:cubicBezTo>
                  <a:pt x="39" y="35"/>
                  <a:pt x="38" y="42"/>
                  <a:pt x="38" y="50"/>
                </a:cubicBezTo>
                <a:moveTo>
                  <a:pt x="106" y="18"/>
                </a:moveTo>
                <a:cubicBezTo>
                  <a:pt x="96" y="7"/>
                  <a:pt x="82" y="0"/>
                  <a:pt x="67" y="0"/>
                </a:cubicBezTo>
                <a:cubicBezTo>
                  <a:pt x="52" y="0"/>
                  <a:pt x="37" y="7"/>
                  <a:pt x="28" y="18"/>
                </a:cubicBezTo>
                <a:cubicBezTo>
                  <a:pt x="20" y="28"/>
                  <a:pt x="15" y="40"/>
                  <a:pt x="15" y="52"/>
                </a:cubicBezTo>
                <a:cubicBezTo>
                  <a:pt x="15" y="54"/>
                  <a:pt x="15" y="57"/>
                  <a:pt x="16" y="59"/>
                </a:cubicBezTo>
                <a:cubicBezTo>
                  <a:pt x="22" y="59"/>
                  <a:pt x="22" y="59"/>
                  <a:pt x="22" y="59"/>
                </a:cubicBezTo>
                <a:cubicBezTo>
                  <a:pt x="22" y="57"/>
                  <a:pt x="22" y="56"/>
                  <a:pt x="22" y="55"/>
                </a:cubicBezTo>
                <a:cubicBezTo>
                  <a:pt x="38" y="55"/>
                  <a:pt x="38" y="55"/>
                  <a:pt x="38" y="55"/>
                </a:cubicBezTo>
                <a:cubicBezTo>
                  <a:pt x="38" y="56"/>
                  <a:pt x="38" y="57"/>
                  <a:pt x="38" y="59"/>
                </a:cubicBezTo>
                <a:cubicBezTo>
                  <a:pt x="43" y="59"/>
                  <a:pt x="43" y="59"/>
                  <a:pt x="43" y="59"/>
                </a:cubicBezTo>
                <a:cubicBezTo>
                  <a:pt x="43" y="57"/>
                  <a:pt x="43" y="56"/>
                  <a:pt x="43" y="55"/>
                </a:cubicBezTo>
                <a:cubicBezTo>
                  <a:pt x="64" y="55"/>
                  <a:pt x="64" y="55"/>
                  <a:pt x="64" y="55"/>
                </a:cubicBezTo>
                <a:cubicBezTo>
                  <a:pt x="64" y="66"/>
                  <a:pt x="64" y="66"/>
                  <a:pt x="64" y="66"/>
                </a:cubicBezTo>
                <a:cubicBezTo>
                  <a:pt x="65" y="67"/>
                  <a:pt x="66" y="68"/>
                  <a:pt x="67" y="69"/>
                </a:cubicBezTo>
                <a:cubicBezTo>
                  <a:pt x="69" y="70"/>
                  <a:pt x="69" y="70"/>
                  <a:pt x="69" y="70"/>
                </a:cubicBezTo>
                <a:cubicBezTo>
                  <a:pt x="69" y="55"/>
                  <a:pt x="69" y="55"/>
                  <a:pt x="69" y="55"/>
                </a:cubicBezTo>
                <a:cubicBezTo>
                  <a:pt x="91" y="55"/>
                  <a:pt x="91" y="55"/>
                  <a:pt x="91" y="55"/>
                </a:cubicBezTo>
                <a:cubicBezTo>
                  <a:pt x="90" y="62"/>
                  <a:pt x="89" y="68"/>
                  <a:pt x="88" y="74"/>
                </a:cubicBezTo>
                <a:cubicBezTo>
                  <a:pt x="82" y="73"/>
                  <a:pt x="77" y="72"/>
                  <a:pt x="71" y="72"/>
                </a:cubicBezTo>
                <a:cubicBezTo>
                  <a:pt x="76" y="77"/>
                  <a:pt x="76" y="77"/>
                  <a:pt x="76" y="77"/>
                </a:cubicBezTo>
                <a:cubicBezTo>
                  <a:pt x="80" y="78"/>
                  <a:pt x="83" y="78"/>
                  <a:pt x="86" y="79"/>
                </a:cubicBezTo>
                <a:cubicBezTo>
                  <a:pt x="85" y="81"/>
                  <a:pt x="84" y="83"/>
                  <a:pt x="83" y="85"/>
                </a:cubicBezTo>
                <a:cubicBezTo>
                  <a:pt x="85" y="86"/>
                  <a:pt x="86" y="88"/>
                  <a:pt x="86" y="91"/>
                </a:cubicBezTo>
                <a:cubicBezTo>
                  <a:pt x="88" y="88"/>
                  <a:pt x="89" y="84"/>
                  <a:pt x="91" y="81"/>
                </a:cubicBezTo>
                <a:cubicBezTo>
                  <a:pt x="94" y="81"/>
                  <a:pt x="96" y="82"/>
                  <a:pt x="99" y="84"/>
                </a:cubicBezTo>
                <a:cubicBezTo>
                  <a:pt x="95" y="87"/>
                  <a:pt x="90" y="91"/>
                  <a:pt x="86" y="93"/>
                </a:cubicBezTo>
                <a:cubicBezTo>
                  <a:pt x="86" y="100"/>
                  <a:pt x="86" y="100"/>
                  <a:pt x="86" y="100"/>
                </a:cubicBezTo>
                <a:cubicBezTo>
                  <a:pt x="93" y="97"/>
                  <a:pt x="100" y="92"/>
                  <a:pt x="106" y="86"/>
                </a:cubicBezTo>
                <a:cubicBezTo>
                  <a:pt x="114" y="76"/>
                  <a:pt x="118" y="64"/>
                  <a:pt x="118" y="52"/>
                </a:cubicBezTo>
                <a:cubicBezTo>
                  <a:pt x="118" y="40"/>
                  <a:pt x="114" y="28"/>
                  <a:pt x="106" y="18"/>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397"/>
          <p:cNvSpPr>
            <a:spLocks noEditPoints="1"/>
          </p:cNvSpPr>
          <p:nvPr/>
        </p:nvSpPr>
        <p:spPr bwMode="auto">
          <a:xfrm>
            <a:off x="2826289" y="2226787"/>
            <a:ext cx="451882" cy="483776"/>
          </a:xfrm>
          <a:custGeom>
            <a:avLst/>
            <a:gdLst/>
            <a:ahLst/>
            <a:cxnLst>
              <a:cxn ang="0">
                <a:pos x="92" y="42"/>
              </a:cxn>
              <a:cxn ang="0">
                <a:pos x="78" y="28"/>
              </a:cxn>
              <a:cxn ang="0">
                <a:pos x="92" y="14"/>
              </a:cxn>
              <a:cxn ang="0">
                <a:pos x="106" y="28"/>
              </a:cxn>
              <a:cxn ang="0">
                <a:pos x="92" y="42"/>
              </a:cxn>
              <a:cxn ang="0">
                <a:pos x="89" y="1"/>
              </a:cxn>
              <a:cxn ang="0">
                <a:pos x="66" y="33"/>
              </a:cxn>
              <a:cxn ang="0">
                <a:pos x="90" y="71"/>
              </a:cxn>
              <a:cxn ang="0">
                <a:pos x="94" y="71"/>
              </a:cxn>
              <a:cxn ang="0">
                <a:pos x="118" y="28"/>
              </a:cxn>
              <a:cxn ang="0">
                <a:pos x="89" y="1"/>
              </a:cxn>
              <a:cxn ang="0">
                <a:pos x="109" y="59"/>
              </a:cxn>
              <a:cxn ang="0">
                <a:pos x="99" y="74"/>
              </a:cxn>
              <a:cxn ang="0">
                <a:pos x="92" y="78"/>
              </a:cxn>
              <a:cxn ang="0">
                <a:pos x="85" y="74"/>
              </a:cxn>
              <a:cxn ang="0">
                <a:pos x="73" y="57"/>
              </a:cxn>
              <a:cxn ang="0">
                <a:pos x="70" y="53"/>
              </a:cxn>
              <a:cxn ang="0">
                <a:pos x="70" y="53"/>
              </a:cxn>
              <a:cxn ang="0">
                <a:pos x="64" y="64"/>
              </a:cxn>
              <a:cxn ang="0">
                <a:pos x="74" y="74"/>
              </a:cxn>
              <a:cxn ang="0">
                <a:pos x="83" y="80"/>
              </a:cxn>
              <a:cxn ang="0">
                <a:pos x="88" y="87"/>
              </a:cxn>
              <a:cxn ang="0">
                <a:pos x="82" y="94"/>
              </a:cxn>
              <a:cxn ang="0">
                <a:pos x="87" y="97"/>
              </a:cxn>
              <a:cxn ang="0">
                <a:pos x="87" y="105"/>
              </a:cxn>
              <a:cxn ang="0">
                <a:pos x="88" y="106"/>
              </a:cxn>
              <a:cxn ang="0">
                <a:pos x="55" y="119"/>
              </a:cxn>
              <a:cxn ang="0">
                <a:pos x="7" y="71"/>
              </a:cxn>
              <a:cxn ang="0">
                <a:pos x="12" y="48"/>
              </a:cxn>
              <a:cxn ang="0">
                <a:pos x="19" y="66"/>
              </a:cxn>
              <a:cxn ang="0">
                <a:pos x="38" y="77"/>
              </a:cxn>
              <a:cxn ang="0">
                <a:pos x="31" y="87"/>
              </a:cxn>
              <a:cxn ang="0">
                <a:pos x="40" y="97"/>
              </a:cxn>
              <a:cxn ang="0">
                <a:pos x="41" y="110"/>
              </a:cxn>
              <a:cxn ang="0">
                <a:pos x="47" y="112"/>
              </a:cxn>
              <a:cxn ang="0">
                <a:pos x="52" y="104"/>
              </a:cxn>
              <a:cxn ang="0">
                <a:pos x="63" y="92"/>
              </a:cxn>
              <a:cxn ang="0">
                <a:pos x="46" y="77"/>
              </a:cxn>
              <a:cxn ang="0">
                <a:pos x="41" y="64"/>
              </a:cxn>
              <a:cxn ang="0">
                <a:pos x="31" y="63"/>
              </a:cxn>
              <a:cxn ang="0">
                <a:pos x="36" y="52"/>
              </a:cxn>
              <a:cxn ang="0">
                <a:pos x="50" y="60"/>
              </a:cxn>
              <a:cxn ang="0">
                <a:pos x="56" y="53"/>
              </a:cxn>
              <a:cxn ang="0">
                <a:pos x="53" y="48"/>
              </a:cxn>
              <a:cxn ang="0">
                <a:pos x="61" y="39"/>
              </a:cxn>
              <a:cxn ang="0">
                <a:pos x="62" y="38"/>
              </a:cxn>
              <a:cxn ang="0">
                <a:pos x="60" y="34"/>
              </a:cxn>
              <a:cxn ang="0">
                <a:pos x="49" y="26"/>
              </a:cxn>
              <a:cxn ang="0">
                <a:pos x="58" y="22"/>
              </a:cxn>
              <a:cxn ang="0">
                <a:pos x="60" y="23"/>
              </a:cxn>
              <a:cxn ang="0">
                <a:pos x="62" y="16"/>
              </a:cxn>
              <a:cxn ang="0">
                <a:pos x="55" y="15"/>
              </a:cxn>
              <a:cxn ang="0">
                <a:pos x="0" y="71"/>
              </a:cxn>
              <a:cxn ang="0">
                <a:pos x="55" y="126"/>
              </a:cxn>
              <a:cxn ang="0">
                <a:pos x="110" y="71"/>
              </a:cxn>
              <a:cxn ang="0">
                <a:pos x="109" y="59"/>
              </a:cxn>
            </a:cxnLst>
            <a:rect l="0" t="0" r="r" b="b"/>
            <a:pathLst>
              <a:path w="118" h="126">
                <a:moveTo>
                  <a:pt x="92" y="42"/>
                </a:moveTo>
                <a:cubicBezTo>
                  <a:pt x="84" y="42"/>
                  <a:pt x="78" y="36"/>
                  <a:pt x="78" y="28"/>
                </a:cubicBezTo>
                <a:cubicBezTo>
                  <a:pt x="78" y="20"/>
                  <a:pt x="84" y="14"/>
                  <a:pt x="92" y="14"/>
                </a:cubicBezTo>
                <a:cubicBezTo>
                  <a:pt x="100" y="14"/>
                  <a:pt x="106" y="20"/>
                  <a:pt x="106" y="28"/>
                </a:cubicBezTo>
                <a:cubicBezTo>
                  <a:pt x="106" y="36"/>
                  <a:pt x="100" y="42"/>
                  <a:pt x="92" y="42"/>
                </a:cubicBezTo>
                <a:moveTo>
                  <a:pt x="89" y="1"/>
                </a:moveTo>
                <a:cubicBezTo>
                  <a:pt x="74" y="3"/>
                  <a:pt x="63" y="18"/>
                  <a:pt x="66" y="33"/>
                </a:cubicBezTo>
                <a:cubicBezTo>
                  <a:pt x="69" y="49"/>
                  <a:pt x="83" y="54"/>
                  <a:pt x="90" y="71"/>
                </a:cubicBezTo>
                <a:cubicBezTo>
                  <a:pt x="91" y="73"/>
                  <a:pt x="93" y="73"/>
                  <a:pt x="94" y="71"/>
                </a:cubicBezTo>
                <a:cubicBezTo>
                  <a:pt x="102" y="52"/>
                  <a:pt x="118" y="48"/>
                  <a:pt x="118" y="28"/>
                </a:cubicBezTo>
                <a:cubicBezTo>
                  <a:pt x="118" y="12"/>
                  <a:pt x="105" y="0"/>
                  <a:pt x="89" y="1"/>
                </a:cubicBezTo>
                <a:moveTo>
                  <a:pt x="109" y="59"/>
                </a:moveTo>
                <a:cubicBezTo>
                  <a:pt x="105" y="63"/>
                  <a:pt x="101" y="67"/>
                  <a:pt x="99" y="74"/>
                </a:cubicBezTo>
                <a:cubicBezTo>
                  <a:pt x="98" y="76"/>
                  <a:pt x="95" y="78"/>
                  <a:pt x="92" y="78"/>
                </a:cubicBezTo>
                <a:cubicBezTo>
                  <a:pt x="89" y="78"/>
                  <a:pt x="86" y="76"/>
                  <a:pt x="85" y="74"/>
                </a:cubicBezTo>
                <a:cubicBezTo>
                  <a:pt x="82" y="66"/>
                  <a:pt x="77" y="61"/>
                  <a:pt x="73" y="57"/>
                </a:cubicBezTo>
                <a:cubicBezTo>
                  <a:pt x="72" y="55"/>
                  <a:pt x="71" y="54"/>
                  <a:pt x="70" y="53"/>
                </a:cubicBezTo>
                <a:cubicBezTo>
                  <a:pt x="70" y="53"/>
                  <a:pt x="70" y="53"/>
                  <a:pt x="70" y="53"/>
                </a:cubicBezTo>
                <a:cubicBezTo>
                  <a:pt x="65" y="54"/>
                  <a:pt x="62" y="60"/>
                  <a:pt x="64" y="64"/>
                </a:cubicBezTo>
                <a:cubicBezTo>
                  <a:pt x="65" y="68"/>
                  <a:pt x="75" y="67"/>
                  <a:pt x="74" y="74"/>
                </a:cubicBezTo>
                <a:cubicBezTo>
                  <a:pt x="73" y="79"/>
                  <a:pt x="81" y="81"/>
                  <a:pt x="83" y="80"/>
                </a:cubicBezTo>
                <a:cubicBezTo>
                  <a:pt x="86" y="80"/>
                  <a:pt x="90" y="85"/>
                  <a:pt x="88" y="87"/>
                </a:cubicBezTo>
                <a:cubicBezTo>
                  <a:pt x="86" y="89"/>
                  <a:pt x="82" y="89"/>
                  <a:pt x="82" y="94"/>
                </a:cubicBezTo>
                <a:cubicBezTo>
                  <a:pt x="83" y="95"/>
                  <a:pt x="87" y="95"/>
                  <a:pt x="87" y="97"/>
                </a:cubicBezTo>
                <a:cubicBezTo>
                  <a:pt x="87" y="100"/>
                  <a:pt x="85" y="102"/>
                  <a:pt x="87" y="105"/>
                </a:cubicBezTo>
                <a:cubicBezTo>
                  <a:pt x="87" y="105"/>
                  <a:pt x="87" y="106"/>
                  <a:pt x="88" y="106"/>
                </a:cubicBezTo>
                <a:cubicBezTo>
                  <a:pt x="79" y="114"/>
                  <a:pt x="68" y="119"/>
                  <a:pt x="55" y="119"/>
                </a:cubicBezTo>
                <a:cubicBezTo>
                  <a:pt x="28" y="119"/>
                  <a:pt x="7" y="97"/>
                  <a:pt x="7" y="71"/>
                </a:cubicBezTo>
                <a:cubicBezTo>
                  <a:pt x="7" y="63"/>
                  <a:pt x="9" y="55"/>
                  <a:pt x="12" y="48"/>
                </a:cubicBezTo>
                <a:cubicBezTo>
                  <a:pt x="12" y="57"/>
                  <a:pt x="17" y="64"/>
                  <a:pt x="19" y="66"/>
                </a:cubicBezTo>
                <a:cubicBezTo>
                  <a:pt x="26" y="73"/>
                  <a:pt x="36" y="71"/>
                  <a:pt x="38" y="77"/>
                </a:cubicBezTo>
                <a:cubicBezTo>
                  <a:pt x="39" y="83"/>
                  <a:pt x="31" y="83"/>
                  <a:pt x="31" y="87"/>
                </a:cubicBezTo>
                <a:cubicBezTo>
                  <a:pt x="32" y="92"/>
                  <a:pt x="43" y="93"/>
                  <a:pt x="40" y="97"/>
                </a:cubicBezTo>
                <a:cubicBezTo>
                  <a:pt x="37" y="103"/>
                  <a:pt x="42" y="103"/>
                  <a:pt x="41" y="110"/>
                </a:cubicBezTo>
                <a:cubicBezTo>
                  <a:pt x="40" y="114"/>
                  <a:pt x="45" y="115"/>
                  <a:pt x="47" y="112"/>
                </a:cubicBezTo>
                <a:cubicBezTo>
                  <a:pt x="49" y="110"/>
                  <a:pt x="49" y="107"/>
                  <a:pt x="52" y="104"/>
                </a:cubicBezTo>
                <a:cubicBezTo>
                  <a:pt x="56" y="100"/>
                  <a:pt x="64" y="99"/>
                  <a:pt x="63" y="92"/>
                </a:cubicBezTo>
                <a:cubicBezTo>
                  <a:pt x="62" y="81"/>
                  <a:pt x="51" y="80"/>
                  <a:pt x="46" y="77"/>
                </a:cubicBezTo>
                <a:cubicBezTo>
                  <a:pt x="41" y="74"/>
                  <a:pt x="42" y="67"/>
                  <a:pt x="41" y="64"/>
                </a:cubicBezTo>
                <a:cubicBezTo>
                  <a:pt x="40" y="59"/>
                  <a:pt x="34" y="65"/>
                  <a:pt x="31" y="63"/>
                </a:cubicBezTo>
                <a:cubicBezTo>
                  <a:pt x="26" y="58"/>
                  <a:pt x="32" y="52"/>
                  <a:pt x="36" y="52"/>
                </a:cubicBezTo>
                <a:cubicBezTo>
                  <a:pt x="45" y="52"/>
                  <a:pt x="47" y="60"/>
                  <a:pt x="50" y="60"/>
                </a:cubicBezTo>
                <a:cubicBezTo>
                  <a:pt x="53" y="60"/>
                  <a:pt x="55" y="55"/>
                  <a:pt x="56" y="53"/>
                </a:cubicBezTo>
                <a:cubicBezTo>
                  <a:pt x="57" y="48"/>
                  <a:pt x="54" y="51"/>
                  <a:pt x="53" y="48"/>
                </a:cubicBezTo>
                <a:cubicBezTo>
                  <a:pt x="51" y="45"/>
                  <a:pt x="58" y="41"/>
                  <a:pt x="61" y="39"/>
                </a:cubicBezTo>
                <a:cubicBezTo>
                  <a:pt x="62" y="38"/>
                  <a:pt x="62" y="38"/>
                  <a:pt x="62" y="38"/>
                </a:cubicBezTo>
                <a:cubicBezTo>
                  <a:pt x="63" y="36"/>
                  <a:pt x="62" y="35"/>
                  <a:pt x="60" y="34"/>
                </a:cubicBezTo>
                <a:cubicBezTo>
                  <a:pt x="56" y="31"/>
                  <a:pt x="49" y="29"/>
                  <a:pt x="49" y="26"/>
                </a:cubicBezTo>
                <a:cubicBezTo>
                  <a:pt x="49" y="24"/>
                  <a:pt x="53" y="23"/>
                  <a:pt x="58" y="22"/>
                </a:cubicBezTo>
                <a:cubicBezTo>
                  <a:pt x="59" y="22"/>
                  <a:pt x="59" y="22"/>
                  <a:pt x="60" y="23"/>
                </a:cubicBezTo>
                <a:cubicBezTo>
                  <a:pt x="61" y="20"/>
                  <a:pt x="61" y="18"/>
                  <a:pt x="62" y="16"/>
                </a:cubicBezTo>
                <a:cubicBezTo>
                  <a:pt x="60" y="16"/>
                  <a:pt x="57" y="15"/>
                  <a:pt x="55" y="15"/>
                </a:cubicBezTo>
                <a:cubicBezTo>
                  <a:pt x="25" y="15"/>
                  <a:pt x="0" y="40"/>
                  <a:pt x="0" y="71"/>
                </a:cubicBezTo>
                <a:cubicBezTo>
                  <a:pt x="0" y="101"/>
                  <a:pt x="25" y="126"/>
                  <a:pt x="55" y="126"/>
                </a:cubicBezTo>
                <a:cubicBezTo>
                  <a:pt x="85" y="126"/>
                  <a:pt x="110" y="101"/>
                  <a:pt x="110" y="71"/>
                </a:cubicBezTo>
                <a:cubicBezTo>
                  <a:pt x="110" y="66"/>
                  <a:pt x="110" y="62"/>
                  <a:pt x="109" y="59"/>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03"/>
          <p:cNvSpPr>
            <a:spLocks noEditPoints="1"/>
          </p:cNvSpPr>
          <p:nvPr/>
        </p:nvSpPr>
        <p:spPr bwMode="auto">
          <a:xfrm>
            <a:off x="4355582" y="2187854"/>
            <a:ext cx="471232" cy="561642"/>
          </a:xfrm>
          <a:custGeom>
            <a:avLst/>
            <a:gdLst/>
            <a:ahLst/>
            <a:cxnLst>
              <a:cxn ang="0">
                <a:pos x="119" y="59"/>
              </a:cxn>
              <a:cxn ang="0">
                <a:pos x="1" y="49"/>
              </a:cxn>
              <a:cxn ang="0">
                <a:pos x="51" y="127"/>
              </a:cxn>
              <a:cxn ang="0">
                <a:pos x="101" y="114"/>
              </a:cxn>
              <a:cxn ang="0">
                <a:pos x="51" y="99"/>
              </a:cxn>
              <a:cxn ang="0">
                <a:pos x="11" y="49"/>
              </a:cxn>
              <a:cxn ang="0">
                <a:pos x="39" y="43"/>
              </a:cxn>
              <a:cxn ang="0">
                <a:pos x="39" y="76"/>
              </a:cxn>
              <a:cxn ang="0">
                <a:pos x="24" y="80"/>
              </a:cxn>
              <a:cxn ang="0">
                <a:pos x="27" y="83"/>
              </a:cxn>
              <a:cxn ang="0">
                <a:pos x="29" y="85"/>
              </a:cxn>
              <a:cxn ang="0">
                <a:pos x="42" y="93"/>
              </a:cxn>
              <a:cxn ang="0">
                <a:pos x="45" y="93"/>
              </a:cxn>
              <a:cxn ang="0">
                <a:pos x="46" y="93"/>
              </a:cxn>
              <a:cxn ang="0">
                <a:pos x="57" y="82"/>
              </a:cxn>
              <a:cxn ang="0">
                <a:pos x="72" y="82"/>
              </a:cxn>
              <a:cxn ang="0">
                <a:pos x="77" y="94"/>
              </a:cxn>
              <a:cxn ang="0">
                <a:pos x="101" y="88"/>
              </a:cxn>
              <a:cxn ang="0">
                <a:pos x="97" y="105"/>
              </a:cxn>
              <a:cxn ang="0">
                <a:pos x="40" y="36"/>
              </a:cxn>
              <a:cxn ang="0">
                <a:pos x="47" y="11"/>
              </a:cxn>
              <a:cxn ang="0">
                <a:pos x="79" y="36"/>
              </a:cxn>
              <a:cxn ang="0">
                <a:pos x="101" y="31"/>
              </a:cxn>
              <a:cxn ang="0">
                <a:pos x="46" y="44"/>
              </a:cxn>
              <a:cxn ang="0">
                <a:pos x="73" y="44"/>
              </a:cxn>
              <a:cxn ang="0">
                <a:pos x="73" y="75"/>
              </a:cxn>
              <a:cxn ang="0">
                <a:pos x="46" y="75"/>
              </a:cxn>
              <a:cxn ang="0">
                <a:pos x="58" y="9"/>
              </a:cxn>
              <a:cxn ang="0">
                <a:pos x="61" y="9"/>
              </a:cxn>
              <a:cxn ang="0">
                <a:pos x="47" y="36"/>
              </a:cxn>
              <a:cxn ang="0">
                <a:pos x="104" y="81"/>
              </a:cxn>
              <a:cxn ang="0">
                <a:pos x="81" y="59"/>
              </a:cxn>
              <a:cxn ang="0">
                <a:pos x="104" y="37"/>
              </a:cxn>
              <a:cxn ang="0">
                <a:pos x="104" y="81"/>
              </a:cxn>
            </a:cxnLst>
            <a:rect l="0" t="0" r="r" b="b"/>
            <a:pathLst>
              <a:path w="119" h="142">
                <a:moveTo>
                  <a:pt x="97" y="105"/>
                </a:moveTo>
                <a:cubicBezTo>
                  <a:pt x="111" y="94"/>
                  <a:pt x="119" y="78"/>
                  <a:pt x="119" y="59"/>
                </a:cubicBezTo>
                <a:cubicBezTo>
                  <a:pt x="119" y="27"/>
                  <a:pt x="92" y="0"/>
                  <a:pt x="60" y="0"/>
                </a:cubicBezTo>
                <a:cubicBezTo>
                  <a:pt x="30" y="0"/>
                  <a:pt x="6" y="21"/>
                  <a:pt x="1" y="49"/>
                </a:cubicBezTo>
                <a:cubicBezTo>
                  <a:pt x="1" y="52"/>
                  <a:pt x="0" y="56"/>
                  <a:pt x="0" y="59"/>
                </a:cubicBezTo>
                <a:cubicBezTo>
                  <a:pt x="0" y="92"/>
                  <a:pt x="18" y="118"/>
                  <a:pt x="51" y="127"/>
                </a:cubicBezTo>
                <a:cubicBezTo>
                  <a:pt x="51" y="142"/>
                  <a:pt x="51" y="142"/>
                  <a:pt x="51" y="142"/>
                </a:cubicBezTo>
                <a:cubicBezTo>
                  <a:pt x="101" y="114"/>
                  <a:pt x="101" y="114"/>
                  <a:pt x="101" y="114"/>
                </a:cubicBezTo>
                <a:cubicBezTo>
                  <a:pt x="51" y="85"/>
                  <a:pt x="51" y="85"/>
                  <a:pt x="51" y="85"/>
                </a:cubicBezTo>
                <a:cubicBezTo>
                  <a:pt x="51" y="99"/>
                  <a:pt x="51" y="99"/>
                  <a:pt x="51" y="99"/>
                </a:cubicBezTo>
                <a:cubicBezTo>
                  <a:pt x="24" y="99"/>
                  <a:pt x="10" y="77"/>
                  <a:pt x="10" y="56"/>
                </a:cubicBezTo>
                <a:cubicBezTo>
                  <a:pt x="10" y="54"/>
                  <a:pt x="10" y="51"/>
                  <a:pt x="11" y="49"/>
                </a:cubicBezTo>
                <a:cubicBezTo>
                  <a:pt x="12" y="45"/>
                  <a:pt x="13" y="41"/>
                  <a:pt x="15" y="37"/>
                </a:cubicBezTo>
                <a:cubicBezTo>
                  <a:pt x="21" y="40"/>
                  <a:pt x="29" y="42"/>
                  <a:pt x="39" y="43"/>
                </a:cubicBezTo>
                <a:cubicBezTo>
                  <a:pt x="38" y="48"/>
                  <a:pt x="38" y="54"/>
                  <a:pt x="38" y="59"/>
                </a:cubicBezTo>
                <a:cubicBezTo>
                  <a:pt x="38" y="65"/>
                  <a:pt x="38" y="70"/>
                  <a:pt x="39" y="76"/>
                </a:cubicBezTo>
                <a:cubicBezTo>
                  <a:pt x="33" y="76"/>
                  <a:pt x="28" y="78"/>
                  <a:pt x="23" y="79"/>
                </a:cubicBezTo>
                <a:cubicBezTo>
                  <a:pt x="23" y="79"/>
                  <a:pt x="24" y="80"/>
                  <a:pt x="24" y="80"/>
                </a:cubicBezTo>
                <a:cubicBezTo>
                  <a:pt x="25" y="81"/>
                  <a:pt x="26" y="82"/>
                  <a:pt x="26" y="83"/>
                </a:cubicBezTo>
                <a:cubicBezTo>
                  <a:pt x="27" y="83"/>
                  <a:pt x="27" y="83"/>
                  <a:pt x="27" y="83"/>
                </a:cubicBezTo>
                <a:cubicBezTo>
                  <a:pt x="27" y="83"/>
                  <a:pt x="27" y="83"/>
                  <a:pt x="27" y="83"/>
                </a:cubicBezTo>
                <a:cubicBezTo>
                  <a:pt x="27" y="84"/>
                  <a:pt x="28" y="84"/>
                  <a:pt x="29" y="85"/>
                </a:cubicBezTo>
                <a:cubicBezTo>
                  <a:pt x="32" y="84"/>
                  <a:pt x="36" y="84"/>
                  <a:pt x="40" y="83"/>
                </a:cubicBezTo>
                <a:cubicBezTo>
                  <a:pt x="40" y="86"/>
                  <a:pt x="41" y="90"/>
                  <a:pt x="42" y="93"/>
                </a:cubicBezTo>
                <a:cubicBezTo>
                  <a:pt x="42" y="93"/>
                  <a:pt x="42" y="93"/>
                  <a:pt x="42" y="93"/>
                </a:cubicBezTo>
                <a:cubicBezTo>
                  <a:pt x="43" y="93"/>
                  <a:pt x="44" y="93"/>
                  <a:pt x="45" y="93"/>
                </a:cubicBezTo>
                <a:cubicBezTo>
                  <a:pt x="45" y="93"/>
                  <a:pt x="45" y="93"/>
                  <a:pt x="45" y="93"/>
                </a:cubicBezTo>
                <a:cubicBezTo>
                  <a:pt x="45" y="93"/>
                  <a:pt x="45" y="93"/>
                  <a:pt x="46" y="93"/>
                </a:cubicBezTo>
                <a:cubicBezTo>
                  <a:pt x="46" y="75"/>
                  <a:pt x="46" y="75"/>
                  <a:pt x="46" y="75"/>
                </a:cubicBezTo>
                <a:cubicBezTo>
                  <a:pt x="57" y="82"/>
                  <a:pt x="57" y="82"/>
                  <a:pt x="57" y="82"/>
                </a:cubicBezTo>
                <a:cubicBezTo>
                  <a:pt x="58" y="82"/>
                  <a:pt x="59" y="82"/>
                  <a:pt x="60" y="82"/>
                </a:cubicBezTo>
                <a:cubicBezTo>
                  <a:pt x="64" y="82"/>
                  <a:pt x="68" y="82"/>
                  <a:pt x="72" y="82"/>
                </a:cubicBezTo>
                <a:cubicBezTo>
                  <a:pt x="72" y="85"/>
                  <a:pt x="71" y="87"/>
                  <a:pt x="71" y="90"/>
                </a:cubicBezTo>
                <a:cubicBezTo>
                  <a:pt x="77" y="94"/>
                  <a:pt x="77" y="94"/>
                  <a:pt x="77" y="94"/>
                </a:cubicBezTo>
                <a:cubicBezTo>
                  <a:pt x="78" y="90"/>
                  <a:pt x="79" y="87"/>
                  <a:pt x="79" y="83"/>
                </a:cubicBezTo>
                <a:cubicBezTo>
                  <a:pt x="88" y="84"/>
                  <a:pt x="95" y="86"/>
                  <a:pt x="101" y="88"/>
                </a:cubicBezTo>
                <a:cubicBezTo>
                  <a:pt x="97" y="93"/>
                  <a:pt x="93" y="97"/>
                  <a:pt x="88" y="100"/>
                </a:cubicBezTo>
                <a:lnTo>
                  <a:pt x="97" y="105"/>
                </a:lnTo>
                <a:close/>
                <a:moveTo>
                  <a:pt x="47" y="11"/>
                </a:moveTo>
                <a:cubicBezTo>
                  <a:pt x="44" y="17"/>
                  <a:pt x="41" y="26"/>
                  <a:pt x="40" y="36"/>
                </a:cubicBezTo>
                <a:cubicBezTo>
                  <a:pt x="32" y="34"/>
                  <a:pt x="24" y="33"/>
                  <a:pt x="19" y="30"/>
                </a:cubicBezTo>
                <a:cubicBezTo>
                  <a:pt x="26" y="21"/>
                  <a:pt x="36" y="14"/>
                  <a:pt x="47" y="11"/>
                </a:cubicBezTo>
                <a:moveTo>
                  <a:pt x="101" y="31"/>
                </a:moveTo>
                <a:cubicBezTo>
                  <a:pt x="95" y="33"/>
                  <a:pt x="88" y="35"/>
                  <a:pt x="79" y="36"/>
                </a:cubicBezTo>
                <a:cubicBezTo>
                  <a:pt x="78" y="26"/>
                  <a:pt x="75" y="17"/>
                  <a:pt x="72" y="11"/>
                </a:cubicBezTo>
                <a:cubicBezTo>
                  <a:pt x="84" y="14"/>
                  <a:pt x="94" y="21"/>
                  <a:pt x="101" y="31"/>
                </a:cubicBezTo>
                <a:moveTo>
                  <a:pt x="45" y="59"/>
                </a:moveTo>
                <a:cubicBezTo>
                  <a:pt x="45" y="54"/>
                  <a:pt x="46" y="48"/>
                  <a:pt x="46" y="44"/>
                </a:cubicBezTo>
                <a:cubicBezTo>
                  <a:pt x="51" y="44"/>
                  <a:pt x="55" y="44"/>
                  <a:pt x="60" y="44"/>
                </a:cubicBezTo>
                <a:cubicBezTo>
                  <a:pt x="65" y="44"/>
                  <a:pt x="69" y="44"/>
                  <a:pt x="73" y="44"/>
                </a:cubicBezTo>
                <a:cubicBezTo>
                  <a:pt x="73" y="49"/>
                  <a:pt x="74" y="54"/>
                  <a:pt x="74" y="59"/>
                </a:cubicBezTo>
                <a:cubicBezTo>
                  <a:pt x="74" y="65"/>
                  <a:pt x="73" y="70"/>
                  <a:pt x="73" y="75"/>
                </a:cubicBezTo>
                <a:cubicBezTo>
                  <a:pt x="69" y="74"/>
                  <a:pt x="65" y="74"/>
                  <a:pt x="60" y="74"/>
                </a:cubicBezTo>
                <a:cubicBezTo>
                  <a:pt x="55" y="74"/>
                  <a:pt x="51" y="74"/>
                  <a:pt x="46" y="75"/>
                </a:cubicBezTo>
                <a:cubicBezTo>
                  <a:pt x="46" y="70"/>
                  <a:pt x="45" y="65"/>
                  <a:pt x="45" y="59"/>
                </a:cubicBezTo>
                <a:moveTo>
                  <a:pt x="58" y="9"/>
                </a:moveTo>
                <a:cubicBezTo>
                  <a:pt x="58" y="9"/>
                  <a:pt x="59" y="9"/>
                  <a:pt x="60" y="9"/>
                </a:cubicBezTo>
                <a:cubicBezTo>
                  <a:pt x="60" y="9"/>
                  <a:pt x="61" y="9"/>
                  <a:pt x="61" y="9"/>
                </a:cubicBezTo>
                <a:cubicBezTo>
                  <a:pt x="65" y="12"/>
                  <a:pt x="70" y="21"/>
                  <a:pt x="72" y="36"/>
                </a:cubicBezTo>
                <a:cubicBezTo>
                  <a:pt x="64" y="37"/>
                  <a:pt x="55" y="37"/>
                  <a:pt x="47" y="36"/>
                </a:cubicBezTo>
                <a:cubicBezTo>
                  <a:pt x="50" y="21"/>
                  <a:pt x="54" y="12"/>
                  <a:pt x="58" y="9"/>
                </a:cubicBezTo>
                <a:moveTo>
                  <a:pt x="104" y="81"/>
                </a:moveTo>
                <a:cubicBezTo>
                  <a:pt x="98" y="79"/>
                  <a:pt x="90" y="77"/>
                  <a:pt x="80" y="76"/>
                </a:cubicBezTo>
                <a:cubicBezTo>
                  <a:pt x="81" y="70"/>
                  <a:pt x="81" y="65"/>
                  <a:pt x="81" y="59"/>
                </a:cubicBezTo>
                <a:cubicBezTo>
                  <a:pt x="81" y="54"/>
                  <a:pt x="81" y="48"/>
                  <a:pt x="80" y="43"/>
                </a:cubicBezTo>
                <a:cubicBezTo>
                  <a:pt x="90" y="42"/>
                  <a:pt x="98" y="40"/>
                  <a:pt x="104" y="37"/>
                </a:cubicBezTo>
                <a:cubicBezTo>
                  <a:pt x="108" y="44"/>
                  <a:pt x="110" y="51"/>
                  <a:pt x="110" y="59"/>
                </a:cubicBezTo>
                <a:cubicBezTo>
                  <a:pt x="110" y="67"/>
                  <a:pt x="108" y="75"/>
                  <a:pt x="104" y="81"/>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5"/>
          <p:cNvSpPr>
            <a:spLocks noEditPoints="1"/>
          </p:cNvSpPr>
          <p:nvPr/>
        </p:nvSpPr>
        <p:spPr bwMode="auto">
          <a:xfrm>
            <a:off x="1285259" y="2238370"/>
            <a:ext cx="460614" cy="460610"/>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 name="Rectangle 27"/>
          <p:cNvSpPr/>
          <p:nvPr/>
        </p:nvSpPr>
        <p:spPr>
          <a:xfrm flipH="1">
            <a:off x="482455" y="3465349"/>
            <a:ext cx="1321093" cy="951030"/>
          </a:xfrm>
          <a:prstGeom prst="rect">
            <a:avLst/>
          </a:prstGeom>
        </p:spPr>
        <p:txBody>
          <a:bodyPr wrap="square" anchor="ctr">
            <a:spAutoFit/>
          </a:bodyPr>
          <a:lstStyle/>
          <a:p>
            <a:pPr algn="ctr">
              <a:lnSpc>
                <a:spcPct val="120000"/>
              </a:lnSpc>
            </a:pPr>
            <a:r>
              <a:rPr lang="en-US" sz="1050" b="1" dirty="0">
                <a:solidFill>
                  <a:schemeClr val="accent1"/>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30" name="Rectangle 29"/>
          <p:cNvSpPr/>
          <p:nvPr/>
        </p:nvSpPr>
        <p:spPr>
          <a:xfrm flipH="1">
            <a:off x="2193546" y="3465349"/>
            <a:ext cx="1321093" cy="951030"/>
          </a:xfrm>
          <a:prstGeom prst="rect">
            <a:avLst/>
          </a:prstGeom>
        </p:spPr>
        <p:txBody>
          <a:bodyPr wrap="square" anchor="ctr">
            <a:spAutoFit/>
          </a:bodyPr>
          <a:lstStyle/>
          <a:p>
            <a:pPr algn="ctr">
              <a:lnSpc>
                <a:spcPct val="120000"/>
              </a:lnSpc>
            </a:pPr>
            <a:r>
              <a:rPr lang="en-US" sz="1050" b="1" dirty="0">
                <a:solidFill>
                  <a:schemeClr val="accent2"/>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31" name="Rectangle 30"/>
          <p:cNvSpPr/>
          <p:nvPr/>
        </p:nvSpPr>
        <p:spPr>
          <a:xfrm flipH="1">
            <a:off x="3904637" y="3465349"/>
            <a:ext cx="1321093" cy="951030"/>
          </a:xfrm>
          <a:prstGeom prst="rect">
            <a:avLst/>
          </a:prstGeom>
        </p:spPr>
        <p:txBody>
          <a:bodyPr wrap="square" anchor="ctr">
            <a:spAutoFit/>
          </a:bodyPr>
          <a:lstStyle/>
          <a:p>
            <a:pPr algn="ctr">
              <a:lnSpc>
                <a:spcPct val="120000"/>
              </a:lnSpc>
            </a:pPr>
            <a:r>
              <a:rPr lang="en-US" sz="1050" b="1" dirty="0">
                <a:solidFill>
                  <a:schemeClr val="accent3"/>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32" name="Rectangle 31"/>
          <p:cNvSpPr/>
          <p:nvPr/>
        </p:nvSpPr>
        <p:spPr>
          <a:xfrm flipH="1">
            <a:off x="5615727" y="3465349"/>
            <a:ext cx="1321093" cy="951030"/>
          </a:xfrm>
          <a:prstGeom prst="rect">
            <a:avLst/>
          </a:prstGeom>
        </p:spPr>
        <p:txBody>
          <a:bodyPr wrap="square" anchor="ctr">
            <a:spAutoFit/>
          </a:bodyPr>
          <a:lstStyle/>
          <a:p>
            <a:pPr algn="ctr">
              <a:lnSpc>
                <a:spcPct val="120000"/>
              </a:lnSpc>
            </a:pPr>
            <a:r>
              <a:rPr lang="en-US" sz="1050" b="1" dirty="0">
                <a:solidFill>
                  <a:schemeClr val="accent4"/>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
        <p:nvSpPr>
          <p:cNvPr id="33" name="Rectangle 32"/>
          <p:cNvSpPr/>
          <p:nvPr/>
        </p:nvSpPr>
        <p:spPr>
          <a:xfrm flipH="1">
            <a:off x="7326816" y="3465349"/>
            <a:ext cx="1321093" cy="951030"/>
          </a:xfrm>
          <a:prstGeom prst="rect">
            <a:avLst/>
          </a:prstGeom>
        </p:spPr>
        <p:txBody>
          <a:bodyPr wrap="square" anchor="ctr">
            <a:spAutoFit/>
          </a:bodyPr>
          <a:lstStyle/>
          <a:p>
            <a:pPr algn="ctr">
              <a:lnSpc>
                <a:spcPct val="120000"/>
              </a:lnSpc>
            </a:pPr>
            <a:r>
              <a:rPr lang="en-US" sz="1050" b="1" dirty="0">
                <a:solidFill>
                  <a:schemeClr val="accent5"/>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a:t>
            </a:r>
          </a:p>
        </p:txBody>
      </p:sp>
    </p:spTree>
    <p:extLst>
      <p:ext uri="{BB962C8B-B14F-4D97-AF65-F5344CB8AC3E}">
        <p14:creationId xmlns:p14="http://schemas.microsoft.com/office/powerpoint/2010/main" val="2602777396"/>
      </p:ext>
    </p:extLst>
  </p:cSld>
  <p:clrMapOvr>
    <a:masterClrMapping/>
  </p:clrMapOvr>
  <p:transition spd="slow">
    <p:push dir="u"/>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29" name="Title 28"/>
          <p:cNvSpPr>
            <a:spLocks noGrp="1"/>
          </p:cNvSpPr>
          <p:nvPr>
            <p:ph type="title"/>
          </p:nvPr>
        </p:nvSpPr>
        <p:spPr/>
        <p:txBody>
          <a:bodyPr/>
          <a:lstStyle/>
          <a:p>
            <a:r>
              <a:rPr lang="en-US" dirty="0"/>
              <a:t>Stages Infographic</a:t>
            </a:r>
          </a:p>
        </p:txBody>
      </p:sp>
      <p:sp>
        <p:nvSpPr>
          <p:cNvPr id="24" name="TextBox 23"/>
          <p:cNvSpPr txBox="1"/>
          <p:nvPr/>
        </p:nvSpPr>
        <p:spPr>
          <a:xfrm flipH="1">
            <a:off x="380324" y="3578404"/>
            <a:ext cx="1548993" cy="720197"/>
          </a:xfrm>
          <a:prstGeom prst="rect">
            <a:avLst/>
          </a:prstGeom>
          <a:noFill/>
          <a:ln>
            <a:noFill/>
          </a:ln>
        </p:spPr>
        <p:txBody>
          <a:bodyPr wrap="square" lIns="0" tIns="0" rIns="0" bIns="0" rtlCol="0" anchor="ctr">
            <a:spAutoFit/>
          </a:bodyPr>
          <a:lstStyle/>
          <a:p>
            <a:pPr algn="ctr">
              <a:lnSpc>
                <a:spcPct val="120000"/>
              </a:lnSpc>
            </a:pPr>
            <a:r>
              <a:rPr lang="en-US" sz="1200" b="1" dirty="0">
                <a:solidFill>
                  <a:schemeClr val="accent1"/>
                </a:solidFill>
              </a:rPr>
              <a:t>Your Title Here</a:t>
            </a:r>
          </a:p>
          <a:p>
            <a:pPr algn="ctr">
              <a:lnSpc>
                <a:spcPct val="120000"/>
              </a:lnSpc>
            </a:pPr>
            <a:r>
              <a:rPr lang="en-US" sz="900" dirty="0">
                <a:solidFill>
                  <a:schemeClr val="tx1">
                    <a:lumMod val="75000"/>
                    <a:lumOff val="25000"/>
                  </a:schemeClr>
                </a:solidFill>
                <a:latin typeface="Roboto (Body)"/>
              </a:rPr>
              <a:t>It is a long established fact that a reader will be distracted by the readable</a:t>
            </a:r>
          </a:p>
        </p:txBody>
      </p:sp>
      <p:sp>
        <p:nvSpPr>
          <p:cNvPr id="25" name="TextBox 24"/>
          <p:cNvSpPr txBox="1"/>
          <p:nvPr/>
        </p:nvSpPr>
        <p:spPr>
          <a:xfrm flipH="1">
            <a:off x="2088916" y="3324873"/>
            <a:ext cx="1548993" cy="720197"/>
          </a:xfrm>
          <a:prstGeom prst="rect">
            <a:avLst/>
          </a:prstGeom>
          <a:noFill/>
          <a:ln>
            <a:noFill/>
          </a:ln>
        </p:spPr>
        <p:txBody>
          <a:bodyPr wrap="square" lIns="0" tIns="0" rIns="0" bIns="0" rtlCol="0" anchor="ctr">
            <a:spAutoFit/>
          </a:bodyPr>
          <a:lstStyle/>
          <a:p>
            <a:pPr algn="ctr">
              <a:lnSpc>
                <a:spcPct val="120000"/>
              </a:lnSpc>
            </a:pPr>
            <a:r>
              <a:rPr lang="en-US" sz="1200" b="1" dirty="0">
                <a:solidFill>
                  <a:schemeClr val="accent2"/>
                </a:solidFill>
              </a:rPr>
              <a:t>Your Title Here</a:t>
            </a:r>
          </a:p>
          <a:p>
            <a:pPr algn="ctr">
              <a:lnSpc>
                <a:spcPct val="120000"/>
              </a:lnSpc>
            </a:pPr>
            <a:r>
              <a:rPr lang="en-US" sz="900" dirty="0">
                <a:solidFill>
                  <a:schemeClr val="tx1">
                    <a:lumMod val="75000"/>
                    <a:lumOff val="25000"/>
                  </a:schemeClr>
                </a:solidFill>
                <a:latin typeface="Roboto (Body)"/>
              </a:rPr>
              <a:t>It is a long established fact that a reader will be distracted by the readable</a:t>
            </a:r>
          </a:p>
        </p:txBody>
      </p:sp>
      <p:sp>
        <p:nvSpPr>
          <p:cNvPr id="26" name="TextBox 25"/>
          <p:cNvSpPr txBox="1"/>
          <p:nvPr/>
        </p:nvSpPr>
        <p:spPr>
          <a:xfrm flipH="1">
            <a:off x="3797506" y="3567601"/>
            <a:ext cx="1548993" cy="741806"/>
          </a:xfrm>
          <a:prstGeom prst="rect">
            <a:avLst/>
          </a:prstGeom>
          <a:noFill/>
          <a:ln>
            <a:noFill/>
          </a:ln>
        </p:spPr>
        <p:txBody>
          <a:bodyPr wrap="square" lIns="0" tIns="0" rIns="0" bIns="0" rtlCol="0" anchor="ctr">
            <a:spAutoFit/>
          </a:bodyPr>
          <a:lstStyle/>
          <a:p>
            <a:pPr algn="ctr">
              <a:lnSpc>
                <a:spcPct val="120000"/>
              </a:lnSpc>
            </a:pPr>
            <a:r>
              <a:rPr lang="en-US" sz="1200" b="1" dirty="0">
                <a:solidFill>
                  <a:schemeClr val="accent3"/>
                </a:solidFill>
              </a:rPr>
              <a:t>Your Title Here</a:t>
            </a:r>
          </a:p>
          <a:p>
            <a:pPr algn="ctr">
              <a:lnSpc>
                <a:spcPct val="120000"/>
              </a:lnSpc>
            </a:pPr>
            <a:r>
              <a:rPr lang="en-US" sz="900" dirty="0">
                <a:solidFill>
                  <a:schemeClr val="tx1">
                    <a:lumMod val="75000"/>
                    <a:lumOff val="25000"/>
                  </a:schemeClr>
                </a:solidFill>
                <a:latin typeface="Roboto (Body)"/>
              </a:rPr>
              <a:t>It is a long established fact that a reader will be distracted by the readable</a:t>
            </a:r>
          </a:p>
        </p:txBody>
      </p:sp>
      <p:sp>
        <p:nvSpPr>
          <p:cNvPr id="27" name="TextBox 26"/>
          <p:cNvSpPr txBox="1"/>
          <p:nvPr/>
        </p:nvSpPr>
        <p:spPr>
          <a:xfrm flipH="1">
            <a:off x="5506096" y="3324873"/>
            <a:ext cx="1548993" cy="720197"/>
          </a:xfrm>
          <a:prstGeom prst="rect">
            <a:avLst/>
          </a:prstGeom>
          <a:noFill/>
          <a:ln>
            <a:noFill/>
          </a:ln>
        </p:spPr>
        <p:txBody>
          <a:bodyPr wrap="square" lIns="0" tIns="0" rIns="0" bIns="0" rtlCol="0" anchor="ctr">
            <a:spAutoFit/>
          </a:bodyPr>
          <a:lstStyle/>
          <a:p>
            <a:pPr algn="ctr">
              <a:lnSpc>
                <a:spcPct val="120000"/>
              </a:lnSpc>
            </a:pPr>
            <a:r>
              <a:rPr lang="en-US" sz="1200" b="1" dirty="0">
                <a:solidFill>
                  <a:schemeClr val="accent4"/>
                </a:solidFill>
              </a:rPr>
              <a:t>Your Title Here</a:t>
            </a:r>
          </a:p>
          <a:p>
            <a:pPr algn="ctr">
              <a:lnSpc>
                <a:spcPct val="120000"/>
              </a:lnSpc>
            </a:pPr>
            <a:r>
              <a:rPr lang="en-US" sz="900" dirty="0">
                <a:solidFill>
                  <a:schemeClr val="tx1">
                    <a:lumMod val="75000"/>
                    <a:lumOff val="25000"/>
                  </a:schemeClr>
                </a:solidFill>
                <a:latin typeface="Roboto (Body)"/>
              </a:rPr>
              <a:t>It is a long established fact that a reader will be distracted by the readable</a:t>
            </a:r>
          </a:p>
        </p:txBody>
      </p:sp>
      <p:sp>
        <p:nvSpPr>
          <p:cNvPr id="28" name="TextBox 27"/>
          <p:cNvSpPr txBox="1"/>
          <p:nvPr/>
        </p:nvSpPr>
        <p:spPr>
          <a:xfrm flipH="1">
            <a:off x="7214686" y="3578406"/>
            <a:ext cx="1548993" cy="720197"/>
          </a:xfrm>
          <a:prstGeom prst="rect">
            <a:avLst/>
          </a:prstGeom>
          <a:noFill/>
          <a:ln>
            <a:noFill/>
          </a:ln>
        </p:spPr>
        <p:txBody>
          <a:bodyPr wrap="square" lIns="0" tIns="0" rIns="0" bIns="0" rtlCol="0" anchor="ctr">
            <a:spAutoFit/>
          </a:bodyPr>
          <a:lstStyle/>
          <a:p>
            <a:pPr algn="ctr">
              <a:lnSpc>
                <a:spcPct val="120000"/>
              </a:lnSpc>
            </a:pPr>
            <a:r>
              <a:rPr lang="en-US" sz="1200" b="1" dirty="0">
                <a:solidFill>
                  <a:schemeClr val="accent5"/>
                </a:solidFill>
              </a:rPr>
              <a:t>Your Title Here</a:t>
            </a:r>
          </a:p>
          <a:p>
            <a:pPr algn="ctr">
              <a:lnSpc>
                <a:spcPct val="120000"/>
              </a:lnSpc>
            </a:pPr>
            <a:r>
              <a:rPr lang="en-US" sz="900" dirty="0">
                <a:solidFill>
                  <a:schemeClr val="tx1">
                    <a:lumMod val="75000"/>
                    <a:lumOff val="25000"/>
                  </a:schemeClr>
                </a:solidFill>
                <a:latin typeface="Roboto (Body)"/>
              </a:rPr>
              <a:t>It is a long established fact that a reader will be distracted by the readable</a:t>
            </a:r>
          </a:p>
        </p:txBody>
      </p:sp>
      <p:grpSp>
        <p:nvGrpSpPr>
          <p:cNvPr id="4" name="Group 3"/>
          <p:cNvGrpSpPr/>
          <p:nvPr/>
        </p:nvGrpSpPr>
        <p:grpSpPr>
          <a:xfrm>
            <a:off x="475699" y="1986019"/>
            <a:ext cx="1358242" cy="966017"/>
            <a:chOff x="914962" y="2510654"/>
            <a:chExt cx="2305119" cy="1639461"/>
          </a:xfrm>
          <a:solidFill>
            <a:schemeClr val="accent1"/>
          </a:solidFill>
        </p:grpSpPr>
        <p:sp>
          <p:nvSpPr>
            <p:cNvPr id="5" name="Freeform 83"/>
            <p:cNvSpPr>
              <a:spLocks/>
            </p:cNvSpPr>
            <p:nvPr/>
          </p:nvSpPr>
          <p:spPr bwMode="auto">
            <a:xfrm>
              <a:off x="914962" y="2510654"/>
              <a:ext cx="2305119" cy="1639461"/>
            </a:xfrm>
            <a:custGeom>
              <a:avLst/>
              <a:gdLst>
                <a:gd name="T0" fmla="*/ 771 w 771"/>
                <a:gd name="T1" fmla="*/ 35 h 548"/>
                <a:gd name="T2" fmla="*/ 736 w 771"/>
                <a:gd name="T3" fmla="*/ 0 h 548"/>
                <a:gd name="T4" fmla="*/ 373 w 771"/>
                <a:gd name="T5" fmla="*/ 41 h 548"/>
                <a:gd name="T6" fmla="*/ 35 w 771"/>
                <a:gd name="T7" fmla="*/ 1 h 548"/>
                <a:gd name="T8" fmla="*/ 0 w 771"/>
                <a:gd name="T9" fmla="*/ 35 h 548"/>
                <a:gd name="T10" fmla="*/ 0 w 771"/>
                <a:gd name="T11" fmla="*/ 35 h 548"/>
                <a:gd name="T12" fmla="*/ 0 w 771"/>
                <a:gd name="T13" fmla="*/ 498 h 548"/>
                <a:gd name="T14" fmla="*/ 373 w 771"/>
                <a:gd name="T15" fmla="*/ 548 h 548"/>
                <a:gd name="T16" fmla="*/ 771 w 771"/>
                <a:gd name="T17" fmla="*/ 498 h 548"/>
                <a:gd name="T18" fmla="*/ 771 w 771"/>
                <a:gd name="T19" fmla="*/ 35 h 548"/>
                <a:gd name="T20" fmla="*/ 771 w 771"/>
                <a:gd name="T21" fmla="*/ 35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1" h="548">
                  <a:moveTo>
                    <a:pt x="771" y="35"/>
                  </a:moveTo>
                  <a:cubicBezTo>
                    <a:pt x="736" y="0"/>
                    <a:pt x="736" y="0"/>
                    <a:pt x="736" y="0"/>
                  </a:cubicBezTo>
                  <a:cubicBezTo>
                    <a:pt x="672" y="14"/>
                    <a:pt x="531" y="41"/>
                    <a:pt x="373" y="41"/>
                  </a:cubicBezTo>
                  <a:cubicBezTo>
                    <a:pt x="218" y="41"/>
                    <a:pt x="93" y="15"/>
                    <a:pt x="35" y="1"/>
                  </a:cubicBezTo>
                  <a:cubicBezTo>
                    <a:pt x="0" y="35"/>
                    <a:pt x="0" y="35"/>
                    <a:pt x="0" y="35"/>
                  </a:cubicBezTo>
                  <a:cubicBezTo>
                    <a:pt x="0" y="35"/>
                    <a:pt x="0" y="35"/>
                    <a:pt x="0" y="35"/>
                  </a:cubicBezTo>
                  <a:cubicBezTo>
                    <a:pt x="0" y="498"/>
                    <a:pt x="0" y="498"/>
                    <a:pt x="0" y="498"/>
                  </a:cubicBezTo>
                  <a:cubicBezTo>
                    <a:pt x="0" y="498"/>
                    <a:pt x="158" y="548"/>
                    <a:pt x="373" y="548"/>
                  </a:cubicBezTo>
                  <a:cubicBezTo>
                    <a:pt x="587" y="548"/>
                    <a:pt x="771" y="498"/>
                    <a:pt x="771" y="498"/>
                  </a:cubicBezTo>
                  <a:cubicBezTo>
                    <a:pt x="771" y="35"/>
                    <a:pt x="771" y="35"/>
                    <a:pt x="771" y="35"/>
                  </a:cubicBezTo>
                  <a:cubicBezTo>
                    <a:pt x="771" y="35"/>
                    <a:pt x="771" y="35"/>
                    <a:pt x="771" y="35"/>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pPr defTabSz="685800">
                <a:defRPr/>
              </a:pPr>
              <a:endParaRPr lang="en-US" sz="1350" kern="0" spc="-23">
                <a:solidFill>
                  <a:prstClr val="black"/>
                </a:solidFill>
              </a:endParaRPr>
            </a:p>
          </p:txBody>
        </p:sp>
        <p:sp>
          <p:nvSpPr>
            <p:cNvPr id="6" name="Freeform 95"/>
            <p:cNvSpPr>
              <a:spLocks/>
            </p:cNvSpPr>
            <p:nvPr/>
          </p:nvSpPr>
          <p:spPr bwMode="auto">
            <a:xfrm>
              <a:off x="914962" y="2510654"/>
              <a:ext cx="2305119" cy="254296"/>
            </a:xfrm>
            <a:custGeom>
              <a:avLst/>
              <a:gdLst>
                <a:gd name="T0" fmla="*/ 736 w 771"/>
                <a:gd name="T1" fmla="*/ 0 h 85"/>
                <a:gd name="T2" fmla="*/ 373 w 771"/>
                <a:gd name="T3" fmla="*/ 41 h 85"/>
                <a:gd name="T4" fmla="*/ 35 w 771"/>
                <a:gd name="T5" fmla="*/ 1 h 85"/>
                <a:gd name="T6" fmla="*/ 0 w 771"/>
                <a:gd name="T7" fmla="*/ 35 h 85"/>
                <a:gd name="T8" fmla="*/ 373 w 771"/>
                <a:gd name="T9" fmla="*/ 85 h 85"/>
                <a:gd name="T10" fmla="*/ 771 w 771"/>
                <a:gd name="T11" fmla="*/ 35 h 85"/>
                <a:gd name="T12" fmla="*/ 736 w 771"/>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771" h="85">
                  <a:moveTo>
                    <a:pt x="736" y="0"/>
                  </a:moveTo>
                  <a:cubicBezTo>
                    <a:pt x="672" y="14"/>
                    <a:pt x="531" y="41"/>
                    <a:pt x="373" y="41"/>
                  </a:cubicBezTo>
                  <a:cubicBezTo>
                    <a:pt x="218" y="41"/>
                    <a:pt x="93" y="15"/>
                    <a:pt x="35" y="1"/>
                  </a:cubicBezTo>
                  <a:cubicBezTo>
                    <a:pt x="0" y="35"/>
                    <a:pt x="0" y="35"/>
                    <a:pt x="0" y="35"/>
                  </a:cubicBezTo>
                  <a:cubicBezTo>
                    <a:pt x="0" y="35"/>
                    <a:pt x="158" y="85"/>
                    <a:pt x="373" y="85"/>
                  </a:cubicBezTo>
                  <a:cubicBezTo>
                    <a:pt x="587" y="85"/>
                    <a:pt x="771" y="35"/>
                    <a:pt x="771" y="35"/>
                  </a:cubicBezTo>
                  <a:lnTo>
                    <a:pt x="736"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7" name="Oval 6"/>
          <p:cNvSpPr/>
          <p:nvPr/>
        </p:nvSpPr>
        <p:spPr>
          <a:xfrm>
            <a:off x="885424" y="1775198"/>
            <a:ext cx="538791" cy="538790"/>
          </a:xfrm>
          <a:prstGeom prst="ellipse">
            <a:avLst/>
          </a:prstGeom>
          <a:solidFill>
            <a:srgbClr val="FFFFFF"/>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chemeClr val="accent1"/>
                </a:solidFill>
              </a:rPr>
              <a:t>01</a:t>
            </a:r>
          </a:p>
        </p:txBody>
      </p:sp>
      <p:grpSp>
        <p:nvGrpSpPr>
          <p:cNvPr id="8" name="Group 7"/>
          <p:cNvGrpSpPr/>
          <p:nvPr/>
        </p:nvGrpSpPr>
        <p:grpSpPr>
          <a:xfrm>
            <a:off x="2119506" y="1835306"/>
            <a:ext cx="1487808" cy="980120"/>
            <a:chOff x="3454021" y="2313199"/>
            <a:chExt cx="2525010" cy="1663395"/>
          </a:xfrm>
        </p:grpSpPr>
        <p:sp>
          <p:nvSpPr>
            <p:cNvPr id="9" name="Freeform 85"/>
            <p:cNvSpPr>
              <a:spLocks/>
            </p:cNvSpPr>
            <p:nvPr/>
          </p:nvSpPr>
          <p:spPr bwMode="auto">
            <a:xfrm>
              <a:off x="3454021" y="2313199"/>
              <a:ext cx="2525010" cy="1663395"/>
            </a:xfrm>
            <a:custGeom>
              <a:avLst/>
              <a:gdLst>
                <a:gd name="T0" fmla="*/ 844 w 844"/>
                <a:gd name="T1" fmla="*/ 57 h 556"/>
                <a:gd name="T2" fmla="*/ 844 w 844"/>
                <a:gd name="T3" fmla="*/ 57 h 556"/>
                <a:gd name="T4" fmla="*/ 422 w 844"/>
                <a:gd name="T5" fmla="*/ 0 h 556"/>
                <a:gd name="T6" fmla="*/ 0 w 844"/>
                <a:gd name="T7" fmla="*/ 57 h 556"/>
                <a:gd name="T8" fmla="*/ 0 w 844"/>
                <a:gd name="T9" fmla="*/ 519 h 556"/>
                <a:gd name="T10" fmla="*/ 36 w 844"/>
                <a:gd name="T11" fmla="*/ 556 h 556"/>
                <a:gd name="T12" fmla="*/ 409 w 844"/>
                <a:gd name="T13" fmla="*/ 506 h 556"/>
                <a:gd name="T14" fmla="*/ 808 w 844"/>
                <a:gd name="T15" fmla="*/ 556 h 556"/>
                <a:gd name="T16" fmla="*/ 808 w 844"/>
                <a:gd name="T17" fmla="*/ 556 h 556"/>
                <a:gd name="T18" fmla="*/ 808 w 844"/>
                <a:gd name="T19" fmla="*/ 556 h 556"/>
                <a:gd name="T20" fmla="*/ 808 w 844"/>
                <a:gd name="T21" fmla="*/ 556 h 556"/>
                <a:gd name="T22" fmla="*/ 808 w 844"/>
                <a:gd name="T23" fmla="*/ 556 h 556"/>
                <a:gd name="T24" fmla="*/ 844 w 844"/>
                <a:gd name="T25" fmla="*/ 519 h 556"/>
                <a:gd name="T26" fmla="*/ 844 w 844"/>
                <a:gd name="T27" fmla="*/ 5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4" h="556">
                  <a:moveTo>
                    <a:pt x="844" y="57"/>
                  </a:moveTo>
                  <a:cubicBezTo>
                    <a:pt x="844" y="57"/>
                    <a:pt x="844" y="57"/>
                    <a:pt x="844" y="57"/>
                  </a:cubicBezTo>
                  <a:cubicBezTo>
                    <a:pt x="844" y="57"/>
                    <a:pt x="666" y="0"/>
                    <a:pt x="422" y="0"/>
                  </a:cubicBezTo>
                  <a:cubicBezTo>
                    <a:pt x="178" y="0"/>
                    <a:pt x="0" y="57"/>
                    <a:pt x="0" y="57"/>
                  </a:cubicBezTo>
                  <a:cubicBezTo>
                    <a:pt x="0" y="519"/>
                    <a:pt x="0" y="519"/>
                    <a:pt x="0" y="519"/>
                  </a:cubicBezTo>
                  <a:cubicBezTo>
                    <a:pt x="36" y="556"/>
                    <a:pt x="36" y="556"/>
                    <a:pt x="36" y="556"/>
                  </a:cubicBezTo>
                  <a:cubicBezTo>
                    <a:pt x="36" y="556"/>
                    <a:pt x="194" y="506"/>
                    <a:pt x="409" y="506"/>
                  </a:cubicBezTo>
                  <a:cubicBezTo>
                    <a:pt x="623" y="506"/>
                    <a:pt x="807" y="556"/>
                    <a:pt x="808" y="556"/>
                  </a:cubicBezTo>
                  <a:cubicBezTo>
                    <a:pt x="808" y="556"/>
                    <a:pt x="808" y="556"/>
                    <a:pt x="808" y="556"/>
                  </a:cubicBezTo>
                  <a:cubicBezTo>
                    <a:pt x="808" y="556"/>
                    <a:pt x="808" y="556"/>
                    <a:pt x="808" y="556"/>
                  </a:cubicBezTo>
                  <a:cubicBezTo>
                    <a:pt x="808" y="556"/>
                    <a:pt x="808" y="556"/>
                    <a:pt x="808" y="556"/>
                  </a:cubicBezTo>
                  <a:cubicBezTo>
                    <a:pt x="808" y="556"/>
                    <a:pt x="808" y="556"/>
                    <a:pt x="808" y="556"/>
                  </a:cubicBezTo>
                  <a:cubicBezTo>
                    <a:pt x="844" y="519"/>
                    <a:pt x="844" y="519"/>
                    <a:pt x="844" y="519"/>
                  </a:cubicBezTo>
                  <a:lnTo>
                    <a:pt x="844" y="57"/>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pPr defTabSz="685800">
                <a:defRPr/>
              </a:pPr>
              <a:endParaRPr lang="en-US" sz="1350" kern="0" spc="-23">
                <a:solidFill>
                  <a:prstClr val="black"/>
                </a:solidFill>
              </a:endParaRPr>
            </a:p>
          </p:txBody>
        </p:sp>
        <p:sp>
          <p:nvSpPr>
            <p:cNvPr id="10" name="Freeform 97"/>
            <p:cNvSpPr>
              <a:spLocks/>
            </p:cNvSpPr>
            <p:nvPr/>
          </p:nvSpPr>
          <p:spPr bwMode="auto">
            <a:xfrm>
              <a:off x="3454021" y="2313199"/>
              <a:ext cx="2525010" cy="278230"/>
            </a:xfrm>
            <a:custGeom>
              <a:avLst/>
              <a:gdLst>
                <a:gd name="T0" fmla="*/ 844 w 844"/>
                <a:gd name="T1" fmla="*/ 57 h 93"/>
                <a:gd name="T2" fmla="*/ 808 w 844"/>
                <a:gd name="T3" fmla="*/ 93 h 93"/>
                <a:gd name="T4" fmla="*/ 409 w 844"/>
                <a:gd name="T5" fmla="*/ 44 h 93"/>
                <a:gd name="T6" fmla="*/ 36 w 844"/>
                <a:gd name="T7" fmla="*/ 93 h 93"/>
                <a:gd name="T8" fmla="*/ 0 w 844"/>
                <a:gd name="T9" fmla="*/ 57 h 93"/>
                <a:gd name="T10" fmla="*/ 422 w 844"/>
                <a:gd name="T11" fmla="*/ 0 h 93"/>
                <a:gd name="T12" fmla="*/ 844 w 844"/>
                <a:gd name="T13" fmla="*/ 57 h 93"/>
              </a:gdLst>
              <a:ahLst/>
              <a:cxnLst>
                <a:cxn ang="0">
                  <a:pos x="T0" y="T1"/>
                </a:cxn>
                <a:cxn ang="0">
                  <a:pos x="T2" y="T3"/>
                </a:cxn>
                <a:cxn ang="0">
                  <a:pos x="T4" y="T5"/>
                </a:cxn>
                <a:cxn ang="0">
                  <a:pos x="T6" y="T7"/>
                </a:cxn>
                <a:cxn ang="0">
                  <a:pos x="T8" y="T9"/>
                </a:cxn>
                <a:cxn ang="0">
                  <a:pos x="T10" y="T11"/>
                </a:cxn>
                <a:cxn ang="0">
                  <a:pos x="T12" y="T13"/>
                </a:cxn>
              </a:cxnLst>
              <a:rect l="0" t="0" r="r" b="b"/>
              <a:pathLst>
                <a:path w="844" h="93">
                  <a:moveTo>
                    <a:pt x="844" y="57"/>
                  </a:moveTo>
                  <a:cubicBezTo>
                    <a:pt x="808" y="93"/>
                    <a:pt x="808" y="93"/>
                    <a:pt x="808" y="93"/>
                  </a:cubicBezTo>
                  <a:cubicBezTo>
                    <a:pt x="808" y="93"/>
                    <a:pt x="624" y="44"/>
                    <a:pt x="409" y="44"/>
                  </a:cubicBezTo>
                  <a:cubicBezTo>
                    <a:pt x="194" y="44"/>
                    <a:pt x="36" y="93"/>
                    <a:pt x="36" y="93"/>
                  </a:cubicBezTo>
                  <a:cubicBezTo>
                    <a:pt x="0" y="57"/>
                    <a:pt x="0" y="57"/>
                    <a:pt x="0" y="57"/>
                  </a:cubicBezTo>
                  <a:cubicBezTo>
                    <a:pt x="0" y="57"/>
                    <a:pt x="178" y="0"/>
                    <a:pt x="422" y="0"/>
                  </a:cubicBezTo>
                  <a:cubicBezTo>
                    <a:pt x="666" y="0"/>
                    <a:pt x="844" y="57"/>
                    <a:pt x="844" y="5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Freeform 98"/>
            <p:cNvSpPr>
              <a:spLocks/>
            </p:cNvSpPr>
            <p:nvPr/>
          </p:nvSpPr>
          <p:spPr bwMode="auto">
            <a:xfrm>
              <a:off x="3454021" y="2483727"/>
              <a:ext cx="107702" cy="1492867"/>
            </a:xfrm>
            <a:custGeom>
              <a:avLst/>
              <a:gdLst>
                <a:gd name="T0" fmla="*/ 72 w 72"/>
                <a:gd name="T1" fmla="*/ 998 h 998"/>
                <a:gd name="T2" fmla="*/ 0 w 72"/>
                <a:gd name="T3" fmla="*/ 924 h 998"/>
                <a:gd name="T4" fmla="*/ 0 w 72"/>
                <a:gd name="T5" fmla="*/ 0 h 998"/>
                <a:gd name="T6" fmla="*/ 72 w 72"/>
                <a:gd name="T7" fmla="*/ 72 h 998"/>
                <a:gd name="T8" fmla="*/ 72 w 72"/>
                <a:gd name="T9" fmla="*/ 998 h 998"/>
              </a:gdLst>
              <a:ahLst/>
              <a:cxnLst>
                <a:cxn ang="0">
                  <a:pos x="T0" y="T1"/>
                </a:cxn>
                <a:cxn ang="0">
                  <a:pos x="T2" y="T3"/>
                </a:cxn>
                <a:cxn ang="0">
                  <a:pos x="T4" y="T5"/>
                </a:cxn>
                <a:cxn ang="0">
                  <a:pos x="T6" y="T7"/>
                </a:cxn>
                <a:cxn ang="0">
                  <a:pos x="T8" y="T9"/>
                </a:cxn>
              </a:cxnLst>
              <a:rect l="0" t="0" r="r" b="b"/>
              <a:pathLst>
                <a:path w="72" h="998">
                  <a:moveTo>
                    <a:pt x="72" y="998"/>
                  </a:moveTo>
                  <a:lnTo>
                    <a:pt x="0" y="924"/>
                  </a:lnTo>
                  <a:lnTo>
                    <a:pt x="0" y="0"/>
                  </a:lnTo>
                  <a:lnTo>
                    <a:pt x="72" y="72"/>
                  </a:lnTo>
                  <a:lnTo>
                    <a:pt x="72" y="998"/>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Freeform 99"/>
            <p:cNvSpPr>
              <a:spLocks/>
            </p:cNvSpPr>
            <p:nvPr/>
          </p:nvSpPr>
          <p:spPr bwMode="auto">
            <a:xfrm>
              <a:off x="5871328" y="2483727"/>
              <a:ext cx="107702" cy="1492867"/>
            </a:xfrm>
            <a:custGeom>
              <a:avLst/>
              <a:gdLst>
                <a:gd name="T0" fmla="*/ 0 w 72"/>
                <a:gd name="T1" fmla="*/ 998 h 998"/>
                <a:gd name="T2" fmla="*/ 72 w 72"/>
                <a:gd name="T3" fmla="*/ 924 h 998"/>
                <a:gd name="T4" fmla="*/ 72 w 72"/>
                <a:gd name="T5" fmla="*/ 0 h 998"/>
                <a:gd name="T6" fmla="*/ 0 w 72"/>
                <a:gd name="T7" fmla="*/ 72 h 998"/>
                <a:gd name="T8" fmla="*/ 0 w 72"/>
                <a:gd name="T9" fmla="*/ 998 h 998"/>
              </a:gdLst>
              <a:ahLst/>
              <a:cxnLst>
                <a:cxn ang="0">
                  <a:pos x="T0" y="T1"/>
                </a:cxn>
                <a:cxn ang="0">
                  <a:pos x="T2" y="T3"/>
                </a:cxn>
                <a:cxn ang="0">
                  <a:pos x="T4" y="T5"/>
                </a:cxn>
                <a:cxn ang="0">
                  <a:pos x="T6" y="T7"/>
                </a:cxn>
                <a:cxn ang="0">
                  <a:pos x="T8" y="T9"/>
                </a:cxn>
              </a:cxnLst>
              <a:rect l="0" t="0" r="r" b="b"/>
              <a:pathLst>
                <a:path w="72" h="998">
                  <a:moveTo>
                    <a:pt x="0" y="998"/>
                  </a:moveTo>
                  <a:lnTo>
                    <a:pt x="72" y="924"/>
                  </a:lnTo>
                  <a:lnTo>
                    <a:pt x="72" y="0"/>
                  </a:lnTo>
                  <a:lnTo>
                    <a:pt x="0" y="72"/>
                  </a:lnTo>
                  <a:lnTo>
                    <a:pt x="0" y="998"/>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3" name="Oval 12"/>
          <p:cNvSpPr/>
          <p:nvPr/>
        </p:nvSpPr>
        <p:spPr>
          <a:xfrm>
            <a:off x="2594015" y="1591166"/>
            <a:ext cx="538790" cy="538791"/>
          </a:xfrm>
          <a:prstGeom prst="ellipse">
            <a:avLst/>
          </a:prstGeom>
          <a:solidFill>
            <a:srgbClr val="FFFFFF"/>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chemeClr val="accent2"/>
                </a:solidFill>
              </a:rPr>
              <a:t>02</a:t>
            </a:r>
          </a:p>
        </p:txBody>
      </p:sp>
      <p:grpSp>
        <p:nvGrpSpPr>
          <p:cNvPr id="14" name="Group 13"/>
          <p:cNvGrpSpPr/>
          <p:nvPr/>
        </p:nvGrpSpPr>
        <p:grpSpPr>
          <a:xfrm>
            <a:off x="3892879" y="1986019"/>
            <a:ext cx="1358242" cy="966017"/>
            <a:chOff x="6212971" y="2510654"/>
            <a:chExt cx="2305119" cy="1639461"/>
          </a:xfrm>
        </p:grpSpPr>
        <p:sp>
          <p:nvSpPr>
            <p:cNvPr id="15" name="Freeform 84"/>
            <p:cNvSpPr>
              <a:spLocks/>
            </p:cNvSpPr>
            <p:nvPr/>
          </p:nvSpPr>
          <p:spPr bwMode="auto">
            <a:xfrm>
              <a:off x="6212971" y="2510654"/>
              <a:ext cx="2305119" cy="1639461"/>
            </a:xfrm>
            <a:custGeom>
              <a:avLst/>
              <a:gdLst>
                <a:gd name="T0" fmla="*/ 771 w 771"/>
                <a:gd name="T1" fmla="*/ 35 h 548"/>
                <a:gd name="T2" fmla="*/ 735 w 771"/>
                <a:gd name="T3" fmla="*/ 0 h 548"/>
                <a:gd name="T4" fmla="*/ 372 w 771"/>
                <a:gd name="T5" fmla="*/ 41 h 548"/>
                <a:gd name="T6" fmla="*/ 34 w 771"/>
                <a:gd name="T7" fmla="*/ 1 h 548"/>
                <a:gd name="T8" fmla="*/ 0 w 771"/>
                <a:gd name="T9" fmla="*/ 35 h 548"/>
                <a:gd name="T10" fmla="*/ 0 w 771"/>
                <a:gd name="T11" fmla="*/ 35 h 548"/>
                <a:gd name="T12" fmla="*/ 0 w 771"/>
                <a:gd name="T13" fmla="*/ 498 h 548"/>
                <a:gd name="T14" fmla="*/ 372 w 771"/>
                <a:gd name="T15" fmla="*/ 548 h 548"/>
                <a:gd name="T16" fmla="*/ 771 w 771"/>
                <a:gd name="T17" fmla="*/ 498 h 548"/>
                <a:gd name="T18" fmla="*/ 771 w 771"/>
                <a:gd name="T19" fmla="*/ 35 h 548"/>
                <a:gd name="T20" fmla="*/ 771 w 771"/>
                <a:gd name="T21" fmla="*/ 35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1" h="548">
                  <a:moveTo>
                    <a:pt x="771" y="35"/>
                  </a:moveTo>
                  <a:cubicBezTo>
                    <a:pt x="735" y="0"/>
                    <a:pt x="735" y="0"/>
                    <a:pt x="735" y="0"/>
                  </a:cubicBezTo>
                  <a:cubicBezTo>
                    <a:pt x="672" y="14"/>
                    <a:pt x="530" y="41"/>
                    <a:pt x="372" y="41"/>
                  </a:cubicBezTo>
                  <a:cubicBezTo>
                    <a:pt x="217" y="41"/>
                    <a:pt x="92" y="15"/>
                    <a:pt x="34" y="1"/>
                  </a:cubicBezTo>
                  <a:cubicBezTo>
                    <a:pt x="0" y="35"/>
                    <a:pt x="0" y="35"/>
                    <a:pt x="0" y="35"/>
                  </a:cubicBezTo>
                  <a:cubicBezTo>
                    <a:pt x="0" y="35"/>
                    <a:pt x="0" y="35"/>
                    <a:pt x="0" y="35"/>
                  </a:cubicBezTo>
                  <a:cubicBezTo>
                    <a:pt x="0" y="498"/>
                    <a:pt x="0" y="498"/>
                    <a:pt x="0" y="498"/>
                  </a:cubicBezTo>
                  <a:cubicBezTo>
                    <a:pt x="0" y="498"/>
                    <a:pt x="158" y="548"/>
                    <a:pt x="372" y="548"/>
                  </a:cubicBezTo>
                  <a:cubicBezTo>
                    <a:pt x="587" y="548"/>
                    <a:pt x="771" y="498"/>
                    <a:pt x="771" y="498"/>
                  </a:cubicBezTo>
                  <a:cubicBezTo>
                    <a:pt x="771" y="35"/>
                    <a:pt x="771" y="35"/>
                    <a:pt x="771" y="35"/>
                  </a:cubicBezTo>
                  <a:cubicBezTo>
                    <a:pt x="771" y="35"/>
                    <a:pt x="771" y="35"/>
                    <a:pt x="771" y="35"/>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pPr defTabSz="685800">
                <a:defRPr/>
              </a:pPr>
              <a:endParaRPr lang="en-US" sz="1350" kern="0" spc="-23">
                <a:solidFill>
                  <a:prstClr val="black"/>
                </a:solidFill>
              </a:endParaRPr>
            </a:p>
          </p:txBody>
        </p:sp>
        <p:sp>
          <p:nvSpPr>
            <p:cNvPr id="16" name="Freeform 96"/>
            <p:cNvSpPr>
              <a:spLocks/>
            </p:cNvSpPr>
            <p:nvPr/>
          </p:nvSpPr>
          <p:spPr bwMode="auto">
            <a:xfrm>
              <a:off x="6212971" y="2510654"/>
              <a:ext cx="2305119" cy="254296"/>
            </a:xfrm>
            <a:custGeom>
              <a:avLst/>
              <a:gdLst>
                <a:gd name="T0" fmla="*/ 735 w 771"/>
                <a:gd name="T1" fmla="*/ 0 h 85"/>
                <a:gd name="T2" fmla="*/ 372 w 771"/>
                <a:gd name="T3" fmla="*/ 41 h 85"/>
                <a:gd name="T4" fmla="*/ 34 w 771"/>
                <a:gd name="T5" fmla="*/ 1 h 85"/>
                <a:gd name="T6" fmla="*/ 0 w 771"/>
                <a:gd name="T7" fmla="*/ 35 h 85"/>
                <a:gd name="T8" fmla="*/ 372 w 771"/>
                <a:gd name="T9" fmla="*/ 85 h 85"/>
                <a:gd name="T10" fmla="*/ 771 w 771"/>
                <a:gd name="T11" fmla="*/ 35 h 85"/>
                <a:gd name="T12" fmla="*/ 735 w 771"/>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771" h="85">
                  <a:moveTo>
                    <a:pt x="735" y="0"/>
                  </a:moveTo>
                  <a:cubicBezTo>
                    <a:pt x="672" y="14"/>
                    <a:pt x="530" y="41"/>
                    <a:pt x="372" y="41"/>
                  </a:cubicBezTo>
                  <a:cubicBezTo>
                    <a:pt x="217" y="41"/>
                    <a:pt x="92" y="15"/>
                    <a:pt x="34" y="1"/>
                  </a:cubicBezTo>
                  <a:cubicBezTo>
                    <a:pt x="0" y="35"/>
                    <a:pt x="0" y="35"/>
                    <a:pt x="0" y="35"/>
                  </a:cubicBezTo>
                  <a:cubicBezTo>
                    <a:pt x="0" y="35"/>
                    <a:pt x="158" y="85"/>
                    <a:pt x="372" y="85"/>
                  </a:cubicBezTo>
                  <a:cubicBezTo>
                    <a:pt x="587" y="85"/>
                    <a:pt x="771" y="35"/>
                    <a:pt x="771" y="35"/>
                  </a:cubicBezTo>
                  <a:lnTo>
                    <a:pt x="735"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7" name="Oval 16"/>
          <p:cNvSpPr/>
          <p:nvPr/>
        </p:nvSpPr>
        <p:spPr>
          <a:xfrm>
            <a:off x="4302603" y="1775198"/>
            <a:ext cx="538791" cy="538790"/>
          </a:xfrm>
          <a:prstGeom prst="ellipse">
            <a:avLst/>
          </a:prstGeom>
          <a:solidFill>
            <a:srgbClr val="FFFFFF"/>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lnSpc>
                <a:spcPct val="150000"/>
              </a:lnSpc>
            </a:pPr>
            <a:r>
              <a:rPr lang="en-US" sz="1200" b="1" dirty="0">
                <a:solidFill>
                  <a:schemeClr val="accent3"/>
                </a:solidFill>
              </a:rPr>
              <a:t>03</a:t>
            </a:r>
          </a:p>
        </p:txBody>
      </p:sp>
      <p:grpSp>
        <p:nvGrpSpPr>
          <p:cNvPr id="18" name="Group 17"/>
          <p:cNvGrpSpPr/>
          <p:nvPr/>
        </p:nvGrpSpPr>
        <p:grpSpPr>
          <a:xfrm>
            <a:off x="5536684" y="1835306"/>
            <a:ext cx="1487808" cy="980120"/>
            <a:chOff x="8752029" y="2313199"/>
            <a:chExt cx="2525011" cy="1663395"/>
          </a:xfrm>
        </p:grpSpPr>
        <p:sp>
          <p:nvSpPr>
            <p:cNvPr id="19" name="Freeform 85"/>
            <p:cNvSpPr>
              <a:spLocks/>
            </p:cNvSpPr>
            <p:nvPr/>
          </p:nvSpPr>
          <p:spPr bwMode="auto">
            <a:xfrm>
              <a:off x="8752030" y="2313199"/>
              <a:ext cx="2525010" cy="1663395"/>
            </a:xfrm>
            <a:custGeom>
              <a:avLst/>
              <a:gdLst>
                <a:gd name="T0" fmla="*/ 844 w 844"/>
                <a:gd name="T1" fmla="*/ 57 h 556"/>
                <a:gd name="T2" fmla="*/ 844 w 844"/>
                <a:gd name="T3" fmla="*/ 57 h 556"/>
                <a:gd name="T4" fmla="*/ 422 w 844"/>
                <a:gd name="T5" fmla="*/ 0 h 556"/>
                <a:gd name="T6" fmla="*/ 0 w 844"/>
                <a:gd name="T7" fmla="*/ 57 h 556"/>
                <a:gd name="T8" fmla="*/ 0 w 844"/>
                <a:gd name="T9" fmla="*/ 519 h 556"/>
                <a:gd name="T10" fmla="*/ 36 w 844"/>
                <a:gd name="T11" fmla="*/ 556 h 556"/>
                <a:gd name="T12" fmla="*/ 409 w 844"/>
                <a:gd name="T13" fmla="*/ 506 h 556"/>
                <a:gd name="T14" fmla="*/ 808 w 844"/>
                <a:gd name="T15" fmla="*/ 556 h 556"/>
                <a:gd name="T16" fmla="*/ 808 w 844"/>
                <a:gd name="T17" fmla="*/ 556 h 556"/>
                <a:gd name="T18" fmla="*/ 808 w 844"/>
                <a:gd name="T19" fmla="*/ 556 h 556"/>
                <a:gd name="T20" fmla="*/ 808 w 844"/>
                <a:gd name="T21" fmla="*/ 556 h 556"/>
                <a:gd name="T22" fmla="*/ 808 w 844"/>
                <a:gd name="T23" fmla="*/ 556 h 556"/>
                <a:gd name="T24" fmla="*/ 844 w 844"/>
                <a:gd name="T25" fmla="*/ 519 h 556"/>
                <a:gd name="T26" fmla="*/ 844 w 844"/>
                <a:gd name="T27" fmla="*/ 5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4" h="556">
                  <a:moveTo>
                    <a:pt x="844" y="57"/>
                  </a:moveTo>
                  <a:cubicBezTo>
                    <a:pt x="844" y="57"/>
                    <a:pt x="844" y="57"/>
                    <a:pt x="844" y="57"/>
                  </a:cubicBezTo>
                  <a:cubicBezTo>
                    <a:pt x="844" y="57"/>
                    <a:pt x="666" y="0"/>
                    <a:pt x="422" y="0"/>
                  </a:cubicBezTo>
                  <a:cubicBezTo>
                    <a:pt x="178" y="0"/>
                    <a:pt x="0" y="57"/>
                    <a:pt x="0" y="57"/>
                  </a:cubicBezTo>
                  <a:cubicBezTo>
                    <a:pt x="0" y="519"/>
                    <a:pt x="0" y="519"/>
                    <a:pt x="0" y="519"/>
                  </a:cubicBezTo>
                  <a:cubicBezTo>
                    <a:pt x="36" y="556"/>
                    <a:pt x="36" y="556"/>
                    <a:pt x="36" y="556"/>
                  </a:cubicBezTo>
                  <a:cubicBezTo>
                    <a:pt x="36" y="556"/>
                    <a:pt x="194" y="506"/>
                    <a:pt x="409" y="506"/>
                  </a:cubicBezTo>
                  <a:cubicBezTo>
                    <a:pt x="623" y="506"/>
                    <a:pt x="807" y="556"/>
                    <a:pt x="808" y="556"/>
                  </a:cubicBezTo>
                  <a:cubicBezTo>
                    <a:pt x="808" y="556"/>
                    <a:pt x="808" y="556"/>
                    <a:pt x="808" y="556"/>
                  </a:cubicBezTo>
                  <a:cubicBezTo>
                    <a:pt x="808" y="556"/>
                    <a:pt x="808" y="556"/>
                    <a:pt x="808" y="556"/>
                  </a:cubicBezTo>
                  <a:cubicBezTo>
                    <a:pt x="808" y="556"/>
                    <a:pt x="808" y="556"/>
                    <a:pt x="808" y="556"/>
                  </a:cubicBezTo>
                  <a:cubicBezTo>
                    <a:pt x="808" y="556"/>
                    <a:pt x="808" y="556"/>
                    <a:pt x="808" y="556"/>
                  </a:cubicBezTo>
                  <a:cubicBezTo>
                    <a:pt x="844" y="519"/>
                    <a:pt x="844" y="519"/>
                    <a:pt x="844" y="519"/>
                  </a:cubicBezTo>
                  <a:lnTo>
                    <a:pt x="844" y="57"/>
                  </a:ln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pPr defTabSz="685800">
                <a:defRPr/>
              </a:pPr>
              <a:endParaRPr lang="en-US" sz="1350" kern="0" spc="-23">
                <a:solidFill>
                  <a:prstClr val="black"/>
                </a:solidFill>
              </a:endParaRPr>
            </a:p>
          </p:txBody>
        </p:sp>
        <p:sp>
          <p:nvSpPr>
            <p:cNvPr id="20" name="Freeform 97"/>
            <p:cNvSpPr>
              <a:spLocks/>
            </p:cNvSpPr>
            <p:nvPr/>
          </p:nvSpPr>
          <p:spPr bwMode="auto">
            <a:xfrm>
              <a:off x="8752029" y="2313199"/>
              <a:ext cx="2525010" cy="278230"/>
            </a:xfrm>
            <a:custGeom>
              <a:avLst/>
              <a:gdLst>
                <a:gd name="T0" fmla="*/ 844 w 844"/>
                <a:gd name="T1" fmla="*/ 57 h 93"/>
                <a:gd name="T2" fmla="*/ 808 w 844"/>
                <a:gd name="T3" fmla="*/ 93 h 93"/>
                <a:gd name="T4" fmla="*/ 409 w 844"/>
                <a:gd name="T5" fmla="*/ 44 h 93"/>
                <a:gd name="T6" fmla="*/ 36 w 844"/>
                <a:gd name="T7" fmla="*/ 93 h 93"/>
                <a:gd name="T8" fmla="*/ 0 w 844"/>
                <a:gd name="T9" fmla="*/ 57 h 93"/>
                <a:gd name="T10" fmla="*/ 422 w 844"/>
                <a:gd name="T11" fmla="*/ 0 h 93"/>
                <a:gd name="T12" fmla="*/ 844 w 844"/>
                <a:gd name="T13" fmla="*/ 57 h 93"/>
              </a:gdLst>
              <a:ahLst/>
              <a:cxnLst>
                <a:cxn ang="0">
                  <a:pos x="T0" y="T1"/>
                </a:cxn>
                <a:cxn ang="0">
                  <a:pos x="T2" y="T3"/>
                </a:cxn>
                <a:cxn ang="0">
                  <a:pos x="T4" y="T5"/>
                </a:cxn>
                <a:cxn ang="0">
                  <a:pos x="T6" y="T7"/>
                </a:cxn>
                <a:cxn ang="0">
                  <a:pos x="T8" y="T9"/>
                </a:cxn>
                <a:cxn ang="0">
                  <a:pos x="T10" y="T11"/>
                </a:cxn>
                <a:cxn ang="0">
                  <a:pos x="T12" y="T13"/>
                </a:cxn>
              </a:cxnLst>
              <a:rect l="0" t="0" r="r" b="b"/>
              <a:pathLst>
                <a:path w="844" h="93">
                  <a:moveTo>
                    <a:pt x="844" y="57"/>
                  </a:moveTo>
                  <a:cubicBezTo>
                    <a:pt x="808" y="93"/>
                    <a:pt x="808" y="93"/>
                    <a:pt x="808" y="93"/>
                  </a:cubicBezTo>
                  <a:cubicBezTo>
                    <a:pt x="808" y="93"/>
                    <a:pt x="624" y="44"/>
                    <a:pt x="409" y="44"/>
                  </a:cubicBezTo>
                  <a:cubicBezTo>
                    <a:pt x="194" y="44"/>
                    <a:pt x="36" y="93"/>
                    <a:pt x="36" y="93"/>
                  </a:cubicBezTo>
                  <a:cubicBezTo>
                    <a:pt x="0" y="57"/>
                    <a:pt x="0" y="57"/>
                    <a:pt x="0" y="57"/>
                  </a:cubicBezTo>
                  <a:cubicBezTo>
                    <a:pt x="0" y="57"/>
                    <a:pt x="178" y="0"/>
                    <a:pt x="422" y="0"/>
                  </a:cubicBezTo>
                  <a:cubicBezTo>
                    <a:pt x="666" y="0"/>
                    <a:pt x="844" y="57"/>
                    <a:pt x="844" y="5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Freeform 98"/>
            <p:cNvSpPr>
              <a:spLocks/>
            </p:cNvSpPr>
            <p:nvPr/>
          </p:nvSpPr>
          <p:spPr bwMode="auto">
            <a:xfrm>
              <a:off x="8752029" y="2483727"/>
              <a:ext cx="107702" cy="1492867"/>
            </a:xfrm>
            <a:custGeom>
              <a:avLst/>
              <a:gdLst>
                <a:gd name="T0" fmla="*/ 72 w 72"/>
                <a:gd name="T1" fmla="*/ 998 h 998"/>
                <a:gd name="T2" fmla="*/ 0 w 72"/>
                <a:gd name="T3" fmla="*/ 924 h 998"/>
                <a:gd name="T4" fmla="*/ 0 w 72"/>
                <a:gd name="T5" fmla="*/ 0 h 998"/>
                <a:gd name="T6" fmla="*/ 72 w 72"/>
                <a:gd name="T7" fmla="*/ 72 h 998"/>
                <a:gd name="T8" fmla="*/ 72 w 72"/>
                <a:gd name="T9" fmla="*/ 998 h 998"/>
              </a:gdLst>
              <a:ahLst/>
              <a:cxnLst>
                <a:cxn ang="0">
                  <a:pos x="T0" y="T1"/>
                </a:cxn>
                <a:cxn ang="0">
                  <a:pos x="T2" y="T3"/>
                </a:cxn>
                <a:cxn ang="0">
                  <a:pos x="T4" y="T5"/>
                </a:cxn>
                <a:cxn ang="0">
                  <a:pos x="T6" y="T7"/>
                </a:cxn>
                <a:cxn ang="0">
                  <a:pos x="T8" y="T9"/>
                </a:cxn>
              </a:cxnLst>
              <a:rect l="0" t="0" r="r" b="b"/>
              <a:pathLst>
                <a:path w="72" h="998">
                  <a:moveTo>
                    <a:pt x="72" y="998"/>
                  </a:moveTo>
                  <a:lnTo>
                    <a:pt x="0" y="924"/>
                  </a:lnTo>
                  <a:lnTo>
                    <a:pt x="0" y="0"/>
                  </a:lnTo>
                  <a:lnTo>
                    <a:pt x="72" y="72"/>
                  </a:lnTo>
                  <a:lnTo>
                    <a:pt x="72" y="998"/>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2" name="Freeform 99"/>
            <p:cNvSpPr>
              <a:spLocks/>
            </p:cNvSpPr>
            <p:nvPr/>
          </p:nvSpPr>
          <p:spPr bwMode="auto">
            <a:xfrm>
              <a:off x="11169337" y="2483727"/>
              <a:ext cx="107702" cy="1492867"/>
            </a:xfrm>
            <a:custGeom>
              <a:avLst/>
              <a:gdLst>
                <a:gd name="T0" fmla="*/ 0 w 72"/>
                <a:gd name="T1" fmla="*/ 998 h 998"/>
                <a:gd name="T2" fmla="*/ 72 w 72"/>
                <a:gd name="T3" fmla="*/ 924 h 998"/>
                <a:gd name="T4" fmla="*/ 72 w 72"/>
                <a:gd name="T5" fmla="*/ 0 h 998"/>
                <a:gd name="T6" fmla="*/ 0 w 72"/>
                <a:gd name="T7" fmla="*/ 72 h 998"/>
                <a:gd name="T8" fmla="*/ 0 w 72"/>
                <a:gd name="T9" fmla="*/ 998 h 998"/>
              </a:gdLst>
              <a:ahLst/>
              <a:cxnLst>
                <a:cxn ang="0">
                  <a:pos x="T0" y="T1"/>
                </a:cxn>
                <a:cxn ang="0">
                  <a:pos x="T2" y="T3"/>
                </a:cxn>
                <a:cxn ang="0">
                  <a:pos x="T4" y="T5"/>
                </a:cxn>
                <a:cxn ang="0">
                  <a:pos x="T6" y="T7"/>
                </a:cxn>
                <a:cxn ang="0">
                  <a:pos x="T8" y="T9"/>
                </a:cxn>
              </a:cxnLst>
              <a:rect l="0" t="0" r="r" b="b"/>
              <a:pathLst>
                <a:path w="72" h="998">
                  <a:moveTo>
                    <a:pt x="0" y="998"/>
                  </a:moveTo>
                  <a:lnTo>
                    <a:pt x="72" y="924"/>
                  </a:lnTo>
                  <a:lnTo>
                    <a:pt x="72" y="0"/>
                  </a:lnTo>
                  <a:lnTo>
                    <a:pt x="0" y="72"/>
                  </a:lnTo>
                  <a:lnTo>
                    <a:pt x="0" y="998"/>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23" name="Oval 22"/>
          <p:cNvSpPr/>
          <p:nvPr/>
        </p:nvSpPr>
        <p:spPr>
          <a:xfrm>
            <a:off x="6011195" y="1591166"/>
            <a:ext cx="538790" cy="538791"/>
          </a:xfrm>
          <a:prstGeom prst="ellipse">
            <a:avLst/>
          </a:prstGeom>
          <a:solidFill>
            <a:srgbClr val="FFFFFF"/>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b="1" dirty="0">
                <a:solidFill>
                  <a:schemeClr val="accent4"/>
                </a:solidFill>
              </a:rPr>
              <a:t>04</a:t>
            </a:r>
          </a:p>
        </p:txBody>
      </p:sp>
      <p:grpSp>
        <p:nvGrpSpPr>
          <p:cNvPr id="34" name="Group 33"/>
          <p:cNvGrpSpPr/>
          <p:nvPr/>
        </p:nvGrpSpPr>
        <p:grpSpPr>
          <a:xfrm>
            <a:off x="7310059" y="1986019"/>
            <a:ext cx="1358242" cy="966017"/>
            <a:chOff x="6212971" y="2510654"/>
            <a:chExt cx="2305119" cy="1639461"/>
          </a:xfrm>
        </p:grpSpPr>
        <p:sp>
          <p:nvSpPr>
            <p:cNvPr id="36" name="Freeform 84"/>
            <p:cNvSpPr>
              <a:spLocks/>
            </p:cNvSpPr>
            <p:nvPr/>
          </p:nvSpPr>
          <p:spPr bwMode="auto">
            <a:xfrm>
              <a:off x="6212971" y="2510654"/>
              <a:ext cx="2305119" cy="1639461"/>
            </a:xfrm>
            <a:custGeom>
              <a:avLst/>
              <a:gdLst>
                <a:gd name="T0" fmla="*/ 771 w 771"/>
                <a:gd name="T1" fmla="*/ 35 h 548"/>
                <a:gd name="T2" fmla="*/ 735 w 771"/>
                <a:gd name="T3" fmla="*/ 0 h 548"/>
                <a:gd name="T4" fmla="*/ 372 w 771"/>
                <a:gd name="T5" fmla="*/ 41 h 548"/>
                <a:gd name="T6" fmla="*/ 34 w 771"/>
                <a:gd name="T7" fmla="*/ 1 h 548"/>
                <a:gd name="T8" fmla="*/ 0 w 771"/>
                <a:gd name="T9" fmla="*/ 35 h 548"/>
                <a:gd name="T10" fmla="*/ 0 w 771"/>
                <a:gd name="T11" fmla="*/ 35 h 548"/>
                <a:gd name="T12" fmla="*/ 0 w 771"/>
                <a:gd name="T13" fmla="*/ 498 h 548"/>
                <a:gd name="T14" fmla="*/ 372 w 771"/>
                <a:gd name="T15" fmla="*/ 548 h 548"/>
                <a:gd name="T16" fmla="*/ 771 w 771"/>
                <a:gd name="T17" fmla="*/ 498 h 548"/>
                <a:gd name="T18" fmla="*/ 771 w 771"/>
                <a:gd name="T19" fmla="*/ 35 h 548"/>
                <a:gd name="T20" fmla="*/ 771 w 771"/>
                <a:gd name="T21" fmla="*/ 35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1" h="548">
                  <a:moveTo>
                    <a:pt x="771" y="35"/>
                  </a:moveTo>
                  <a:cubicBezTo>
                    <a:pt x="735" y="0"/>
                    <a:pt x="735" y="0"/>
                    <a:pt x="735" y="0"/>
                  </a:cubicBezTo>
                  <a:cubicBezTo>
                    <a:pt x="672" y="14"/>
                    <a:pt x="530" y="41"/>
                    <a:pt x="372" y="41"/>
                  </a:cubicBezTo>
                  <a:cubicBezTo>
                    <a:pt x="217" y="41"/>
                    <a:pt x="92" y="15"/>
                    <a:pt x="34" y="1"/>
                  </a:cubicBezTo>
                  <a:cubicBezTo>
                    <a:pt x="0" y="35"/>
                    <a:pt x="0" y="35"/>
                    <a:pt x="0" y="35"/>
                  </a:cubicBezTo>
                  <a:cubicBezTo>
                    <a:pt x="0" y="35"/>
                    <a:pt x="0" y="35"/>
                    <a:pt x="0" y="35"/>
                  </a:cubicBezTo>
                  <a:cubicBezTo>
                    <a:pt x="0" y="498"/>
                    <a:pt x="0" y="498"/>
                    <a:pt x="0" y="498"/>
                  </a:cubicBezTo>
                  <a:cubicBezTo>
                    <a:pt x="0" y="498"/>
                    <a:pt x="158" y="548"/>
                    <a:pt x="372" y="548"/>
                  </a:cubicBezTo>
                  <a:cubicBezTo>
                    <a:pt x="587" y="548"/>
                    <a:pt x="771" y="498"/>
                    <a:pt x="771" y="498"/>
                  </a:cubicBezTo>
                  <a:cubicBezTo>
                    <a:pt x="771" y="35"/>
                    <a:pt x="771" y="35"/>
                    <a:pt x="771" y="35"/>
                  </a:cubicBezTo>
                  <a:cubicBezTo>
                    <a:pt x="771" y="35"/>
                    <a:pt x="771" y="35"/>
                    <a:pt x="771" y="35"/>
                  </a:cubicBez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pPr defTabSz="685800">
                <a:defRPr/>
              </a:pPr>
              <a:endParaRPr lang="en-US" sz="1350" kern="0" spc="-23">
                <a:solidFill>
                  <a:prstClr val="black"/>
                </a:solidFill>
              </a:endParaRPr>
            </a:p>
          </p:txBody>
        </p:sp>
        <p:sp>
          <p:nvSpPr>
            <p:cNvPr id="37" name="Freeform 96"/>
            <p:cNvSpPr>
              <a:spLocks/>
            </p:cNvSpPr>
            <p:nvPr/>
          </p:nvSpPr>
          <p:spPr bwMode="auto">
            <a:xfrm>
              <a:off x="6212971" y="2510654"/>
              <a:ext cx="2305119" cy="254296"/>
            </a:xfrm>
            <a:custGeom>
              <a:avLst/>
              <a:gdLst>
                <a:gd name="T0" fmla="*/ 735 w 771"/>
                <a:gd name="T1" fmla="*/ 0 h 85"/>
                <a:gd name="T2" fmla="*/ 372 w 771"/>
                <a:gd name="T3" fmla="*/ 41 h 85"/>
                <a:gd name="T4" fmla="*/ 34 w 771"/>
                <a:gd name="T5" fmla="*/ 1 h 85"/>
                <a:gd name="T6" fmla="*/ 0 w 771"/>
                <a:gd name="T7" fmla="*/ 35 h 85"/>
                <a:gd name="T8" fmla="*/ 372 w 771"/>
                <a:gd name="T9" fmla="*/ 85 h 85"/>
                <a:gd name="T10" fmla="*/ 771 w 771"/>
                <a:gd name="T11" fmla="*/ 35 h 85"/>
                <a:gd name="T12" fmla="*/ 735 w 771"/>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771" h="85">
                  <a:moveTo>
                    <a:pt x="735" y="0"/>
                  </a:moveTo>
                  <a:cubicBezTo>
                    <a:pt x="672" y="14"/>
                    <a:pt x="530" y="41"/>
                    <a:pt x="372" y="41"/>
                  </a:cubicBezTo>
                  <a:cubicBezTo>
                    <a:pt x="217" y="41"/>
                    <a:pt x="92" y="15"/>
                    <a:pt x="34" y="1"/>
                  </a:cubicBezTo>
                  <a:cubicBezTo>
                    <a:pt x="0" y="35"/>
                    <a:pt x="0" y="35"/>
                    <a:pt x="0" y="35"/>
                  </a:cubicBezTo>
                  <a:cubicBezTo>
                    <a:pt x="0" y="35"/>
                    <a:pt x="158" y="85"/>
                    <a:pt x="372" y="85"/>
                  </a:cubicBezTo>
                  <a:cubicBezTo>
                    <a:pt x="587" y="85"/>
                    <a:pt x="771" y="35"/>
                    <a:pt x="771" y="35"/>
                  </a:cubicBezTo>
                  <a:lnTo>
                    <a:pt x="735"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35" name="Oval 34"/>
          <p:cNvSpPr/>
          <p:nvPr/>
        </p:nvSpPr>
        <p:spPr>
          <a:xfrm>
            <a:off x="7719783" y="1775198"/>
            <a:ext cx="538791" cy="538790"/>
          </a:xfrm>
          <a:prstGeom prst="ellipse">
            <a:avLst/>
          </a:prstGeom>
          <a:solidFill>
            <a:srgbClr val="FFFFFF"/>
          </a:solid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base">
              <a:lnSpc>
                <a:spcPct val="150000"/>
              </a:lnSpc>
            </a:pPr>
            <a:r>
              <a:rPr lang="en-US" sz="1200" b="1" dirty="0">
                <a:solidFill>
                  <a:schemeClr val="accent5"/>
                </a:solidFill>
              </a:rPr>
              <a:t>05</a:t>
            </a:r>
          </a:p>
        </p:txBody>
      </p:sp>
      <p:grpSp>
        <p:nvGrpSpPr>
          <p:cNvPr id="38" name="Group 585"/>
          <p:cNvGrpSpPr>
            <a:grpSpLocks noChangeAspect="1"/>
          </p:cNvGrpSpPr>
          <p:nvPr/>
        </p:nvGrpSpPr>
        <p:grpSpPr bwMode="auto">
          <a:xfrm>
            <a:off x="7846005" y="2477942"/>
            <a:ext cx="286351" cy="300074"/>
            <a:chOff x="6765" y="1819"/>
            <a:chExt cx="313" cy="328"/>
          </a:xfrm>
          <a:solidFill>
            <a:schemeClr val="bg1"/>
          </a:solidFill>
        </p:grpSpPr>
        <p:sp>
          <p:nvSpPr>
            <p:cNvPr id="39" name="Freeform 587"/>
            <p:cNvSpPr>
              <a:spLocks/>
            </p:cNvSpPr>
            <p:nvPr/>
          </p:nvSpPr>
          <p:spPr bwMode="auto">
            <a:xfrm>
              <a:off x="6811" y="1819"/>
              <a:ext cx="46" cy="65"/>
            </a:xfrm>
            <a:custGeom>
              <a:avLst/>
              <a:gdLst>
                <a:gd name="T0" fmla="*/ 231 w 461"/>
                <a:gd name="T1" fmla="*/ 0 h 652"/>
                <a:gd name="T2" fmla="*/ 232 w 461"/>
                <a:gd name="T3" fmla="*/ 2 h 652"/>
                <a:gd name="T4" fmla="*/ 237 w 461"/>
                <a:gd name="T5" fmla="*/ 8 h 652"/>
                <a:gd name="T6" fmla="*/ 246 w 461"/>
                <a:gd name="T7" fmla="*/ 18 h 652"/>
                <a:gd name="T8" fmla="*/ 257 w 461"/>
                <a:gd name="T9" fmla="*/ 31 h 652"/>
                <a:gd name="T10" fmla="*/ 270 w 461"/>
                <a:gd name="T11" fmla="*/ 48 h 652"/>
                <a:gd name="T12" fmla="*/ 285 w 461"/>
                <a:gd name="T13" fmla="*/ 66 h 652"/>
                <a:gd name="T14" fmla="*/ 302 w 461"/>
                <a:gd name="T15" fmla="*/ 87 h 652"/>
                <a:gd name="T16" fmla="*/ 319 w 461"/>
                <a:gd name="T17" fmla="*/ 111 h 652"/>
                <a:gd name="T18" fmla="*/ 337 w 461"/>
                <a:gd name="T19" fmla="*/ 136 h 652"/>
                <a:gd name="T20" fmla="*/ 355 w 461"/>
                <a:gd name="T21" fmla="*/ 163 h 652"/>
                <a:gd name="T22" fmla="*/ 373 w 461"/>
                <a:gd name="T23" fmla="*/ 191 h 652"/>
                <a:gd name="T24" fmla="*/ 391 w 461"/>
                <a:gd name="T25" fmla="*/ 220 h 652"/>
                <a:gd name="T26" fmla="*/ 407 w 461"/>
                <a:gd name="T27" fmla="*/ 250 h 652"/>
                <a:gd name="T28" fmla="*/ 422 w 461"/>
                <a:gd name="T29" fmla="*/ 279 h 652"/>
                <a:gd name="T30" fmla="*/ 435 w 461"/>
                <a:gd name="T31" fmla="*/ 309 h 652"/>
                <a:gd name="T32" fmla="*/ 446 w 461"/>
                <a:gd name="T33" fmla="*/ 339 h 652"/>
                <a:gd name="T34" fmla="*/ 454 w 461"/>
                <a:gd name="T35" fmla="*/ 367 h 652"/>
                <a:gd name="T36" fmla="*/ 459 w 461"/>
                <a:gd name="T37" fmla="*/ 395 h 652"/>
                <a:gd name="T38" fmla="*/ 461 w 461"/>
                <a:gd name="T39" fmla="*/ 422 h 652"/>
                <a:gd name="T40" fmla="*/ 458 w 461"/>
                <a:gd name="T41" fmla="*/ 459 h 652"/>
                <a:gd name="T42" fmla="*/ 450 w 461"/>
                <a:gd name="T43" fmla="*/ 494 h 652"/>
                <a:gd name="T44" fmla="*/ 435 w 461"/>
                <a:gd name="T45" fmla="*/ 527 h 652"/>
                <a:gd name="T46" fmla="*/ 417 w 461"/>
                <a:gd name="T47" fmla="*/ 558 h 652"/>
                <a:gd name="T48" fmla="*/ 394 w 461"/>
                <a:gd name="T49" fmla="*/ 584 h 652"/>
                <a:gd name="T50" fmla="*/ 367 w 461"/>
                <a:gd name="T51" fmla="*/ 608 h 652"/>
                <a:gd name="T52" fmla="*/ 337 w 461"/>
                <a:gd name="T53" fmla="*/ 627 h 652"/>
                <a:gd name="T54" fmla="*/ 304 w 461"/>
                <a:gd name="T55" fmla="*/ 640 h 652"/>
                <a:gd name="T56" fmla="*/ 268 w 461"/>
                <a:gd name="T57" fmla="*/ 650 h 652"/>
                <a:gd name="T58" fmla="*/ 231 w 461"/>
                <a:gd name="T59" fmla="*/ 652 h 652"/>
                <a:gd name="T60" fmla="*/ 193 w 461"/>
                <a:gd name="T61" fmla="*/ 650 h 652"/>
                <a:gd name="T62" fmla="*/ 158 w 461"/>
                <a:gd name="T63" fmla="*/ 640 h 652"/>
                <a:gd name="T64" fmla="*/ 124 w 461"/>
                <a:gd name="T65" fmla="*/ 627 h 652"/>
                <a:gd name="T66" fmla="*/ 94 w 461"/>
                <a:gd name="T67" fmla="*/ 608 h 652"/>
                <a:gd name="T68" fmla="*/ 67 w 461"/>
                <a:gd name="T69" fmla="*/ 584 h 652"/>
                <a:gd name="T70" fmla="*/ 45 w 461"/>
                <a:gd name="T71" fmla="*/ 558 h 652"/>
                <a:gd name="T72" fmla="*/ 26 w 461"/>
                <a:gd name="T73" fmla="*/ 527 h 652"/>
                <a:gd name="T74" fmla="*/ 11 w 461"/>
                <a:gd name="T75" fmla="*/ 494 h 652"/>
                <a:gd name="T76" fmla="*/ 3 w 461"/>
                <a:gd name="T77" fmla="*/ 459 h 652"/>
                <a:gd name="T78" fmla="*/ 0 w 461"/>
                <a:gd name="T79" fmla="*/ 422 h 652"/>
                <a:gd name="T80" fmla="*/ 2 w 461"/>
                <a:gd name="T81" fmla="*/ 395 h 652"/>
                <a:gd name="T82" fmla="*/ 7 w 461"/>
                <a:gd name="T83" fmla="*/ 367 h 652"/>
                <a:gd name="T84" fmla="*/ 16 w 461"/>
                <a:gd name="T85" fmla="*/ 339 h 652"/>
                <a:gd name="T86" fmla="*/ 27 w 461"/>
                <a:gd name="T87" fmla="*/ 309 h 652"/>
                <a:gd name="T88" fmla="*/ 39 w 461"/>
                <a:gd name="T89" fmla="*/ 279 h 652"/>
                <a:gd name="T90" fmla="*/ 55 w 461"/>
                <a:gd name="T91" fmla="*/ 250 h 652"/>
                <a:gd name="T92" fmla="*/ 70 w 461"/>
                <a:gd name="T93" fmla="*/ 220 h 652"/>
                <a:gd name="T94" fmla="*/ 88 w 461"/>
                <a:gd name="T95" fmla="*/ 191 h 652"/>
                <a:gd name="T96" fmla="*/ 107 w 461"/>
                <a:gd name="T97" fmla="*/ 163 h 652"/>
                <a:gd name="T98" fmla="*/ 124 w 461"/>
                <a:gd name="T99" fmla="*/ 136 h 652"/>
                <a:gd name="T100" fmla="*/ 142 w 461"/>
                <a:gd name="T101" fmla="*/ 111 h 652"/>
                <a:gd name="T102" fmla="*/ 160 w 461"/>
                <a:gd name="T103" fmla="*/ 87 h 652"/>
                <a:gd name="T104" fmla="*/ 176 w 461"/>
                <a:gd name="T105" fmla="*/ 66 h 652"/>
                <a:gd name="T106" fmla="*/ 191 w 461"/>
                <a:gd name="T107" fmla="*/ 48 h 652"/>
                <a:gd name="T108" fmla="*/ 204 w 461"/>
                <a:gd name="T109" fmla="*/ 31 h 652"/>
                <a:gd name="T110" fmla="*/ 216 w 461"/>
                <a:gd name="T111" fmla="*/ 18 h 652"/>
                <a:gd name="T112" fmla="*/ 224 w 461"/>
                <a:gd name="T113" fmla="*/ 8 h 652"/>
                <a:gd name="T114" fmla="*/ 229 w 461"/>
                <a:gd name="T115" fmla="*/ 2 h 652"/>
                <a:gd name="T116" fmla="*/ 231 w 461"/>
                <a:gd name="T117" fmla="*/ 0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61" h="652">
                  <a:moveTo>
                    <a:pt x="231" y="0"/>
                  </a:moveTo>
                  <a:lnTo>
                    <a:pt x="232" y="2"/>
                  </a:lnTo>
                  <a:lnTo>
                    <a:pt x="237" y="8"/>
                  </a:lnTo>
                  <a:lnTo>
                    <a:pt x="246" y="18"/>
                  </a:lnTo>
                  <a:lnTo>
                    <a:pt x="257" y="31"/>
                  </a:lnTo>
                  <a:lnTo>
                    <a:pt x="270" y="48"/>
                  </a:lnTo>
                  <a:lnTo>
                    <a:pt x="285" y="66"/>
                  </a:lnTo>
                  <a:lnTo>
                    <a:pt x="302" y="87"/>
                  </a:lnTo>
                  <a:lnTo>
                    <a:pt x="319" y="111"/>
                  </a:lnTo>
                  <a:lnTo>
                    <a:pt x="337" y="136"/>
                  </a:lnTo>
                  <a:lnTo>
                    <a:pt x="355" y="163"/>
                  </a:lnTo>
                  <a:lnTo>
                    <a:pt x="373" y="191"/>
                  </a:lnTo>
                  <a:lnTo>
                    <a:pt x="391" y="220"/>
                  </a:lnTo>
                  <a:lnTo>
                    <a:pt x="407" y="250"/>
                  </a:lnTo>
                  <a:lnTo>
                    <a:pt x="422" y="279"/>
                  </a:lnTo>
                  <a:lnTo>
                    <a:pt x="435" y="309"/>
                  </a:lnTo>
                  <a:lnTo>
                    <a:pt x="446" y="339"/>
                  </a:lnTo>
                  <a:lnTo>
                    <a:pt x="454" y="367"/>
                  </a:lnTo>
                  <a:lnTo>
                    <a:pt x="459" y="395"/>
                  </a:lnTo>
                  <a:lnTo>
                    <a:pt x="461" y="422"/>
                  </a:lnTo>
                  <a:lnTo>
                    <a:pt x="458" y="459"/>
                  </a:lnTo>
                  <a:lnTo>
                    <a:pt x="450" y="494"/>
                  </a:lnTo>
                  <a:lnTo>
                    <a:pt x="435" y="527"/>
                  </a:lnTo>
                  <a:lnTo>
                    <a:pt x="417" y="558"/>
                  </a:lnTo>
                  <a:lnTo>
                    <a:pt x="394" y="584"/>
                  </a:lnTo>
                  <a:lnTo>
                    <a:pt x="367" y="608"/>
                  </a:lnTo>
                  <a:lnTo>
                    <a:pt x="337" y="627"/>
                  </a:lnTo>
                  <a:lnTo>
                    <a:pt x="304" y="640"/>
                  </a:lnTo>
                  <a:lnTo>
                    <a:pt x="268" y="650"/>
                  </a:lnTo>
                  <a:lnTo>
                    <a:pt x="231" y="652"/>
                  </a:lnTo>
                  <a:lnTo>
                    <a:pt x="193" y="650"/>
                  </a:lnTo>
                  <a:lnTo>
                    <a:pt x="158" y="640"/>
                  </a:lnTo>
                  <a:lnTo>
                    <a:pt x="124" y="627"/>
                  </a:lnTo>
                  <a:lnTo>
                    <a:pt x="94" y="608"/>
                  </a:lnTo>
                  <a:lnTo>
                    <a:pt x="67" y="584"/>
                  </a:lnTo>
                  <a:lnTo>
                    <a:pt x="45" y="558"/>
                  </a:lnTo>
                  <a:lnTo>
                    <a:pt x="26" y="527"/>
                  </a:lnTo>
                  <a:lnTo>
                    <a:pt x="11" y="494"/>
                  </a:lnTo>
                  <a:lnTo>
                    <a:pt x="3" y="459"/>
                  </a:lnTo>
                  <a:lnTo>
                    <a:pt x="0" y="422"/>
                  </a:lnTo>
                  <a:lnTo>
                    <a:pt x="2" y="395"/>
                  </a:lnTo>
                  <a:lnTo>
                    <a:pt x="7" y="367"/>
                  </a:lnTo>
                  <a:lnTo>
                    <a:pt x="16" y="339"/>
                  </a:lnTo>
                  <a:lnTo>
                    <a:pt x="27" y="309"/>
                  </a:lnTo>
                  <a:lnTo>
                    <a:pt x="39" y="279"/>
                  </a:lnTo>
                  <a:lnTo>
                    <a:pt x="55" y="250"/>
                  </a:lnTo>
                  <a:lnTo>
                    <a:pt x="70" y="220"/>
                  </a:lnTo>
                  <a:lnTo>
                    <a:pt x="88" y="191"/>
                  </a:lnTo>
                  <a:lnTo>
                    <a:pt x="107" y="163"/>
                  </a:lnTo>
                  <a:lnTo>
                    <a:pt x="124" y="136"/>
                  </a:lnTo>
                  <a:lnTo>
                    <a:pt x="142" y="111"/>
                  </a:lnTo>
                  <a:lnTo>
                    <a:pt x="160" y="87"/>
                  </a:lnTo>
                  <a:lnTo>
                    <a:pt x="176" y="66"/>
                  </a:lnTo>
                  <a:lnTo>
                    <a:pt x="191" y="48"/>
                  </a:lnTo>
                  <a:lnTo>
                    <a:pt x="204" y="31"/>
                  </a:lnTo>
                  <a:lnTo>
                    <a:pt x="216" y="18"/>
                  </a:lnTo>
                  <a:lnTo>
                    <a:pt x="224" y="8"/>
                  </a:lnTo>
                  <a:lnTo>
                    <a:pt x="229" y="2"/>
                  </a:lnTo>
                  <a:lnTo>
                    <a:pt x="2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588"/>
            <p:cNvSpPr>
              <a:spLocks/>
            </p:cNvSpPr>
            <p:nvPr/>
          </p:nvSpPr>
          <p:spPr bwMode="auto">
            <a:xfrm>
              <a:off x="6765" y="1819"/>
              <a:ext cx="28" cy="39"/>
            </a:xfrm>
            <a:custGeom>
              <a:avLst/>
              <a:gdLst>
                <a:gd name="T0" fmla="*/ 141 w 281"/>
                <a:gd name="T1" fmla="*/ 0 h 398"/>
                <a:gd name="T2" fmla="*/ 142 w 281"/>
                <a:gd name="T3" fmla="*/ 2 h 398"/>
                <a:gd name="T4" fmla="*/ 147 w 281"/>
                <a:gd name="T5" fmla="*/ 8 h 398"/>
                <a:gd name="T6" fmla="*/ 155 w 281"/>
                <a:gd name="T7" fmla="*/ 18 h 398"/>
                <a:gd name="T8" fmla="*/ 165 w 281"/>
                <a:gd name="T9" fmla="*/ 30 h 398"/>
                <a:gd name="T10" fmla="*/ 177 w 281"/>
                <a:gd name="T11" fmla="*/ 45 h 398"/>
                <a:gd name="T12" fmla="*/ 190 w 281"/>
                <a:gd name="T13" fmla="*/ 62 h 398"/>
                <a:gd name="T14" fmla="*/ 204 w 281"/>
                <a:gd name="T15" fmla="*/ 81 h 398"/>
                <a:gd name="T16" fmla="*/ 218 w 281"/>
                <a:gd name="T17" fmla="*/ 102 h 398"/>
                <a:gd name="T18" fmla="*/ 232 w 281"/>
                <a:gd name="T19" fmla="*/ 123 h 398"/>
                <a:gd name="T20" fmla="*/ 244 w 281"/>
                <a:gd name="T21" fmla="*/ 146 h 398"/>
                <a:gd name="T22" fmla="*/ 257 w 281"/>
                <a:gd name="T23" fmla="*/ 169 h 398"/>
                <a:gd name="T24" fmla="*/ 266 w 281"/>
                <a:gd name="T25" fmla="*/ 192 h 398"/>
                <a:gd name="T26" fmla="*/ 275 w 281"/>
                <a:gd name="T27" fmla="*/ 214 h 398"/>
                <a:gd name="T28" fmla="*/ 280 w 281"/>
                <a:gd name="T29" fmla="*/ 236 h 398"/>
                <a:gd name="T30" fmla="*/ 281 w 281"/>
                <a:gd name="T31" fmla="*/ 257 h 398"/>
                <a:gd name="T32" fmla="*/ 279 w 281"/>
                <a:gd name="T33" fmla="*/ 285 h 398"/>
                <a:gd name="T34" fmla="*/ 270 w 281"/>
                <a:gd name="T35" fmla="*/ 312 h 398"/>
                <a:gd name="T36" fmla="*/ 257 w 281"/>
                <a:gd name="T37" fmla="*/ 336 h 398"/>
                <a:gd name="T38" fmla="*/ 240 w 281"/>
                <a:gd name="T39" fmla="*/ 356 h 398"/>
                <a:gd name="T40" fmla="*/ 220 w 281"/>
                <a:gd name="T41" fmla="*/ 373 h 398"/>
                <a:gd name="T42" fmla="*/ 195 w 281"/>
                <a:gd name="T43" fmla="*/ 387 h 398"/>
                <a:gd name="T44" fmla="*/ 169 w 281"/>
                <a:gd name="T45" fmla="*/ 395 h 398"/>
                <a:gd name="T46" fmla="*/ 141 w 281"/>
                <a:gd name="T47" fmla="*/ 398 h 398"/>
                <a:gd name="T48" fmla="*/ 112 w 281"/>
                <a:gd name="T49" fmla="*/ 395 h 398"/>
                <a:gd name="T50" fmla="*/ 86 w 281"/>
                <a:gd name="T51" fmla="*/ 387 h 398"/>
                <a:gd name="T52" fmla="*/ 62 w 281"/>
                <a:gd name="T53" fmla="*/ 373 h 398"/>
                <a:gd name="T54" fmla="*/ 41 w 281"/>
                <a:gd name="T55" fmla="*/ 356 h 398"/>
                <a:gd name="T56" fmla="*/ 24 w 281"/>
                <a:gd name="T57" fmla="*/ 336 h 398"/>
                <a:gd name="T58" fmla="*/ 11 w 281"/>
                <a:gd name="T59" fmla="*/ 312 h 398"/>
                <a:gd name="T60" fmla="*/ 3 w 281"/>
                <a:gd name="T61" fmla="*/ 285 h 398"/>
                <a:gd name="T62" fmla="*/ 0 w 281"/>
                <a:gd name="T63" fmla="*/ 257 h 398"/>
                <a:gd name="T64" fmla="*/ 0 w 281"/>
                <a:gd name="T65" fmla="*/ 257 h 398"/>
                <a:gd name="T66" fmla="*/ 2 w 281"/>
                <a:gd name="T67" fmla="*/ 236 h 398"/>
                <a:gd name="T68" fmla="*/ 7 w 281"/>
                <a:gd name="T69" fmla="*/ 214 h 398"/>
                <a:gd name="T70" fmla="*/ 14 w 281"/>
                <a:gd name="T71" fmla="*/ 192 h 398"/>
                <a:gd name="T72" fmla="*/ 25 w 281"/>
                <a:gd name="T73" fmla="*/ 169 h 398"/>
                <a:gd name="T74" fmla="*/ 36 w 281"/>
                <a:gd name="T75" fmla="*/ 146 h 398"/>
                <a:gd name="T76" fmla="*/ 50 w 281"/>
                <a:gd name="T77" fmla="*/ 123 h 398"/>
                <a:gd name="T78" fmla="*/ 63 w 281"/>
                <a:gd name="T79" fmla="*/ 102 h 398"/>
                <a:gd name="T80" fmla="*/ 78 w 281"/>
                <a:gd name="T81" fmla="*/ 81 h 398"/>
                <a:gd name="T82" fmla="*/ 91 w 281"/>
                <a:gd name="T83" fmla="*/ 62 h 398"/>
                <a:gd name="T84" fmla="*/ 105 w 281"/>
                <a:gd name="T85" fmla="*/ 45 h 398"/>
                <a:gd name="T86" fmla="*/ 116 w 281"/>
                <a:gd name="T87" fmla="*/ 30 h 398"/>
                <a:gd name="T88" fmla="*/ 126 w 281"/>
                <a:gd name="T89" fmla="*/ 18 h 398"/>
                <a:gd name="T90" fmla="*/ 134 w 281"/>
                <a:gd name="T91" fmla="*/ 8 h 398"/>
                <a:gd name="T92" fmla="*/ 139 w 281"/>
                <a:gd name="T93" fmla="*/ 2 h 398"/>
                <a:gd name="T94" fmla="*/ 141 w 281"/>
                <a:gd name="T95" fmla="*/ 0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1" h="398">
                  <a:moveTo>
                    <a:pt x="141" y="0"/>
                  </a:moveTo>
                  <a:lnTo>
                    <a:pt x="142" y="2"/>
                  </a:lnTo>
                  <a:lnTo>
                    <a:pt x="147" y="8"/>
                  </a:lnTo>
                  <a:lnTo>
                    <a:pt x="155" y="18"/>
                  </a:lnTo>
                  <a:lnTo>
                    <a:pt x="165" y="30"/>
                  </a:lnTo>
                  <a:lnTo>
                    <a:pt x="177" y="45"/>
                  </a:lnTo>
                  <a:lnTo>
                    <a:pt x="190" y="62"/>
                  </a:lnTo>
                  <a:lnTo>
                    <a:pt x="204" y="81"/>
                  </a:lnTo>
                  <a:lnTo>
                    <a:pt x="218" y="102"/>
                  </a:lnTo>
                  <a:lnTo>
                    <a:pt x="232" y="123"/>
                  </a:lnTo>
                  <a:lnTo>
                    <a:pt x="244" y="146"/>
                  </a:lnTo>
                  <a:lnTo>
                    <a:pt x="257" y="169"/>
                  </a:lnTo>
                  <a:lnTo>
                    <a:pt x="266" y="192"/>
                  </a:lnTo>
                  <a:lnTo>
                    <a:pt x="275" y="214"/>
                  </a:lnTo>
                  <a:lnTo>
                    <a:pt x="280" y="236"/>
                  </a:lnTo>
                  <a:lnTo>
                    <a:pt x="281" y="257"/>
                  </a:lnTo>
                  <a:lnTo>
                    <a:pt x="279" y="285"/>
                  </a:lnTo>
                  <a:lnTo>
                    <a:pt x="270" y="312"/>
                  </a:lnTo>
                  <a:lnTo>
                    <a:pt x="257" y="336"/>
                  </a:lnTo>
                  <a:lnTo>
                    <a:pt x="240" y="356"/>
                  </a:lnTo>
                  <a:lnTo>
                    <a:pt x="220" y="373"/>
                  </a:lnTo>
                  <a:lnTo>
                    <a:pt x="195" y="387"/>
                  </a:lnTo>
                  <a:lnTo>
                    <a:pt x="169" y="395"/>
                  </a:lnTo>
                  <a:lnTo>
                    <a:pt x="141" y="398"/>
                  </a:lnTo>
                  <a:lnTo>
                    <a:pt x="112" y="395"/>
                  </a:lnTo>
                  <a:lnTo>
                    <a:pt x="86" y="387"/>
                  </a:lnTo>
                  <a:lnTo>
                    <a:pt x="62" y="373"/>
                  </a:lnTo>
                  <a:lnTo>
                    <a:pt x="41" y="356"/>
                  </a:lnTo>
                  <a:lnTo>
                    <a:pt x="24" y="336"/>
                  </a:lnTo>
                  <a:lnTo>
                    <a:pt x="11" y="312"/>
                  </a:lnTo>
                  <a:lnTo>
                    <a:pt x="3" y="285"/>
                  </a:lnTo>
                  <a:lnTo>
                    <a:pt x="0" y="257"/>
                  </a:lnTo>
                  <a:lnTo>
                    <a:pt x="0" y="257"/>
                  </a:lnTo>
                  <a:lnTo>
                    <a:pt x="2" y="236"/>
                  </a:lnTo>
                  <a:lnTo>
                    <a:pt x="7" y="214"/>
                  </a:lnTo>
                  <a:lnTo>
                    <a:pt x="14" y="192"/>
                  </a:lnTo>
                  <a:lnTo>
                    <a:pt x="25" y="169"/>
                  </a:lnTo>
                  <a:lnTo>
                    <a:pt x="36" y="146"/>
                  </a:lnTo>
                  <a:lnTo>
                    <a:pt x="50" y="123"/>
                  </a:lnTo>
                  <a:lnTo>
                    <a:pt x="63" y="102"/>
                  </a:lnTo>
                  <a:lnTo>
                    <a:pt x="78" y="81"/>
                  </a:lnTo>
                  <a:lnTo>
                    <a:pt x="91" y="62"/>
                  </a:lnTo>
                  <a:lnTo>
                    <a:pt x="105" y="45"/>
                  </a:lnTo>
                  <a:lnTo>
                    <a:pt x="116" y="30"/>
                  </a:lnTo>
                  <a:lnTo>
                    <a:pt x="126" y="18"/>
                  </a:lnTo>
                  <a:lnTo>
                    <a:pt x="134" y="8"/>
                  </a:lnTo>
                  <a:lnTo>
                    <a:pt x="139" y="2"/>
                  </a:lnTo>
                  <a:lnTo>
                    <a:pt x="1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589"/>
            <p:cNvSpPr>
              <a:spLocks/>
            </p:cNvSpPr>
            <p:nvPr/>
          </p:nvSpPr>
          <p:spPr bwMode="auto">
            <a:xfrm>
              <a:off x="6779" y="1824"/>
              <a:ext cx="299" cy="323"/>
            </a:xfrm>
            <a:custGeom>
              <a:avLst/>
              <a:gdLst>
                <a:gd name="T0" fmla="*/ 1566 w 2992"/>
                <a:gd name="T1" fmla="*/ 24 h 3227"/>
                <a:gd name="T2" fmla="*/ 1608 w 2992"/>
                <a:gd name="T3" fmla="*/ 110 h 3227"/>
                <a:gd name="T4" fmla="*/ 1890 w 2992"/>
                <a:gd name="T5" fmla="*/ 175 h 3227"/>
                <a:gd name="T6" fmla="*/ 2233 w 2992"/>
                <a:gd name="T7" fmla="*/ 316 h 3227"/>
                <a:gd name="T8" fmla="*/ 2526 w 2992"/>
                <a:gd name="T9" fmla="*/ 534 h 3227"/>
                <a:gd name="T10" fmla="*/ 2759 w 2992"/>
                <a:gd name="T11" fmla="*/ 816 h 3227"/>
                <a:gd name="T12" fmla="*/ 2917 w 2992"/>
                <a:gd name="T13" fmla="*/ 1148 h 3227"/>
                <a:gd name="T14" fmla="*/ 2989 w 2992"/>
                <a:gd name="T15" fmla="*/ 1521 h 3227"/>
                <a:gd name="T16" fmla="*/ 2992 w 2992"/>
                <a:gd name="T17" fmla="*/ 1616 h 3227"/>
                <a:gd name="T18" fmla="*/ 2980 w 2992"/>
                <a:gd name="T19" fmla="*/ 1519 h 3227"/>
                <a:gd name="T20" fmla="*/ 2897 w 2992"/>
                <a:gd name="T21" fmla="*/ 1363 h 3227"/>
                <a:gd name="T22" fmla="*/ 2753 w 2992"/>
                <a:gd name="T23" fmla="*/ 1262 h 3227"/>
                <a:gd name="T24" fmla="*/ 2571 w 2992"/>
                <a:gd name="T25" fmla="*/ 1240 h 3227"/>
                <a:gd name="T26" fmla="*/ 2404 w 2992"/>
                <a:gd name="T27" fmla="*/ 1305 h 3227"/>
                <a:gd name="T28" fmla="*/ 2288 w 2992"/>
                <a:gd name="T29" fmla="*/ 1435 h 3227"/>
                <a:gd name="T30" fmla="*/ 2243 w 2992"/>
                <a:gd name="T31" fmla="*/ 1612 h 3227"/>
                <a:gd name="T32" fmla="*/ 2200 w 2992"/>
                <a:gd name="T33" fmla="*/ 1435 h 3227"/>
                <a:gd name="T34" fmla="*/ 2084 w 2992"/>
                <a:gd name="T35" fmla="*/ 1305 h 3227"/>
                <a:gd name="T36" fmla="*/ 1917 w 2992"/>
                <a:gd name="T37" fmla="*/ 1240 h 3227"/>
                <a:gd name="T38" fmla="*/ 1730 w 2992"/>
                <a:gd name="T39" fmla="*/ 1264 h 3227"/>
                <a:gd name="T40" fmla="*/ 1653 w 2992"/>
                <a:gd name="T41" fmla="*/ 2816 h 3227"/>
                <a:gd name="T42" fmla="*/ 1714 w 2992"/>
                <a:gd name="T43" fmla="*/ 2896 h 3227"/>
                <a:gd name="T44" fmla="*/ 1815 w 2992"/>
                <a:gd name="T45" fmla="*/ 2896 h 3227"/>
                <a:gd name="T46" fmla="*/ 1876 w 2992"/>
                <a:gd name="T47" fmla="*/ 2816 h 3227"/>
                <a:gd name="T48" fmla="*/ 1906 w 2992"/>
                <a:gd name="T49" fmla="*/ 2700 h 3227"/>
                <a:gd name="T50" fmla="*/ 2007 w 2992"/>
                <a:gd name="T51" fmla="*/ 2633 h 3227"/>
                <a:gd name="T52" fmla="*/ 2128 w 2992"/>
                <a:gd name="T53" fmla="*/ 2657 h 3227"/>
                <a:gd name="T54" fmla="*/ 2194 w 2992"/>
                <a:gd name="T55" fmla="*/ 2757 h 3227"/>
                <a:gd name="T56" fmla="*/ 2173 w 2992"/>
                <a:gd name="T57" fmla="*/ 2935 h 3227"/>
                <a:gd name="T58" fmla="*/ 2073 w 2992"/>
                <a:gd name="T59" fmla="*/ 3096 h 3227"/>
                <a:gd name="T60" fmla="*/ 1915 w 2992"/>
                <a:gd name="T61" fmla="*/ 3199 h 3227"/>
                <a:gd name="T62" fmla="*/ 1759 w 2992"/>
                <a:gd name="T63" fmla="*/ 3227 h 3227"/>
                <a:gd name="T64" fmla="*/ 1571 w 2992"/>
                <a:gd name="T65" fmla="*/ 3180 h 3227"/>
                <a:gd name="T66" fmla="*/ 1426 w 2992"/>
                <a:gd name="T67" fmla="*/ 3059 h 3227"/>
                <a:gd name="T68" fmla="*/ 1343 w 2992"/>
                <a:gd name="T69" fmla="*/ 2887 h 3227"/>
                <a:gd name="T70" fmla="*/ 1294 w 2992"/>
                <a:gd name="T71" fmla="*/ 1280 h 3227"/>
                <a:gd name="T72" fmla="*/ 1121 w 2992"/>
                <a:gd name="T73" fmla="*/ 1237 h 3227"/>
                <a:gd name="T74" fmla="*/ 946 w 2992"/>
                <a:gd name="T75" fmla="*/ 1281 h 3227"/>
                <a:gd name="T76" fmla="*/ 814 w 2992"/>
                <a:gd name="T77" fmla="*/ 1398 h 3227"/>
                <a:gd name="T78" fmla="*/ 750 w 2992"/>
                <a:gd name="T79" fmla="*/ 1565 h 3227"/>
                <a:gd name="T80" fmla="*/ 722 w 2992"/>
                <a:gd name="T81" fmla="*/ 1476 h 3227"/>
                <a:gd name="T82" fmla="*/ 622 w 2992"/>
                <a:gd name="T83" fmla="*/ 1332 h 3227"/>
                <a:gd name="T84" fmla="*/ 465 w 2992"/>
                <a:gd name="T85" fmla="*/ 1249 h 3227"/>
                <a:gd name="T86" fmla="*/ 283 w 2992"/>
                <a:gd name="T87" fmla="*/ 1249 h 3227"/>
                <a:gd name="T88" fmla="*/ 127 w 2992"/>
                <a:gd name="T89" fmla="*/ 1330 h 3227"/>
                <a:gd name="T90" fmla="*/ 27 w 2992"/>
                <a:gd name="T91" fmla="*/ 1472 h 3227"/>
                <a:gd name="T92" fmla="*/ 4 w 2992"/>
                <a:gd name="T93" fmla="*/ 1507 h 3227"/>
                <a:gd name="T94" fmla="*/ 80 w 2992"/>
                <a:gd name="T95" fmla="*/ 1137 h 3227"/>
                <a:gd name="T96" fmla="*/ 240 w 2992"/>
                <a:gd name="T97" fmla="*/ 807 h 3227"/>
                <a:gd name="T98" fmla="*/ 423 w 2992"/>
                <a:gd name="T99" fmla="*/ 700 h 3227"/>
                <a:gd name="T100" fmla="*/ 599 w 2992"/>
                <a:gd name="T101" fmla="*/ 719 h 3227"/>
                <a:gd name="T102" fmla="*/ 769 w 2992"/>
                <a:gd name="T103" fmla="*/ 648 h 3227"/>
                <a:gd name="T104" fmla="*/ 880 w 2992"/>
                <a:gd name="T105" fmla="*/ 504 h 3227"/>
                <a:gd name="T106" fmla="*/ 905 w 2992"/>
                <a:gd name="T107" fmla="*/ 327 h 3227"/>
                <a:gd name="T108" fmla="*/ 1045 w 2992"/>
                <a:gd name="T109" fmla="*/ 193 h 3227"/>
                <a:gd name="T110" fmla="*/ 1382 w 2992"/>
                <a:gd name="T111" fmla="*/ 126 h 3227"/>
                <a:gd name="T112" fmla="*/ 1407 w 2992"/>
                <a:gd name="T113" fmla="*/ 41 h 3227"/>
                <a:gd name="T114" fmla="*/ 1495 w 2992"/>
                <a:gd name="T115" fmla="*/ 0 h 3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2" h="3227">
                  <a:moveTo>
                    <a:pt x="1495" y="0"/>
                  </a:moveTo>
                  <a:lnTo>
                    <a:pt x="1521" y="3"/>
                  </a:lnTo>
                  <a:lnTo>
                    <a:pt x="1545" y="11"/>
                  </a:lnTo>
                  <a:lnTo>
                    <a:pt x="1566" y="24"/>
                  </a:lnTo>
                  <a:lnTo>
                    <a:pt x="1583" y="41"/>
                  </a:lnTo>
                  <a:lnTo>
                    <a:pt x="1597" y="62"/>
                  </a:lnTo>
                  <a:lnTo>
                    <a:pt x="1605" y="85"/>
                  </a:lnTo>
                  <a:lnTo>
                    <a:pt x="1608" y="110"/>
                  </a:lnTo>
                  <a:lnTo>
                    <a:pt x="1608" y="126"/>
                  </a:lnTo>
                  <a:lnTo>
                    <a:pt x="1704" y="137"/>
                  </a:lnTo>
                  <a:lnTo>
                    <a:pt x="1798" y="153"/>
                  </a:lnTo>
                  <a:lnTo>
                    <a:pt x="1890" y="175"/>
                  </a:lnTo>
                  <a:lnTo>
                    <a:pt x="1980" y="202"/>
                  </a:lnTo>
                  <a:lnTo>
                    <a:pt x="2067" y="235"/>
                  </a:lnTo>
                  <a:lnTo>
                    <a:pt x="2151" y="273"/>
                  </a:lnTo>
                  <a:lnTo>
                    <a:pt x="2233" y="316"/>
                  </a:lnTo>
                  <a:lnTo>
                    <a:pt x="2312" y="364"/>
                  </a:lnTo>
                  <a:lnTo>
                    <a:pt x="2386" y="416"/>
                  </a:lnTo>
                  <a:lnTo>
                    <a:pt x="2459" y="473"/>
                  </a:lnTo>
                  <a:lnTo>
                    <a:pt x="2526" y="534"/>
                  </a:lnTo>
                  <a:lnTo>
                    <a:pt x="2590" y="598"/>
                  </a:lnTo>
                  <a:lnTo>
                    <a:pt x="2651" y="667"/>
                  </a:lnTo>
                  <a:lnTo>
                    <a:pt x="2707" y="739"/>
                  </a:lnTo>
                  <a:lnTo>
                    <a:pt x="2759" y="816"/>
                  </a:lnTo>
                  <a:lnTo>
                    <a:pt x="2806" y="894"/>
                  </a:lnTo>
                  <a:lnTo>
                    <a:pt x="2848" y="976"/>
                  </a:lnTo>
                  <a:lnTo>
                    <a:pt x="2886" y="1061"/>
                  </a:lnTo>
                  <a:lnTo>
                    <a:pt x="2917" y="1148"/>
                  </a:lnTo>
                  <a:lnTo>
                    <a:pt x="2944" y="1238"/>
                  </a:lnTo>
                  <a:lnTo>
                    <a:pt x="2965" y="1331"/>
                  </a:lnTo>
                  <a:lnTo>
                    <a:pt x="2980" y="1425"/>
                  </a:lnTo>
                  <a:lnTo>
                    <a:pt x="2989" y="1521"/>
                  </a:lnTo>
                  <a:lnTo>
                    <a:pt x="2992" y="1619"/>
                  </a:lnTo>
                  <a:lnTo>
                    <a:pt x="2992" y="1618"/>
                  </a:lnTo>
                  <a:lnTo>
                    <a:pt x="2992" y="1617"/>
                  </a:lnTo>
                  <a:lnTo>
                    <a:pt x="2992" y="1616"/>
                  </a:lnTo>
                  <a:lnTo>
                    <a:pt x="2991" y="1614"/>
                  </a:lnTo>
                  <a:lnTo>
                    <a:pt x="2991" y="1612"/>
                  </a:lnTo>
                  <a:lnTo>
                    <a:pt x="2988" y="1565"/>
                  </a:lnTo>
                  <a:lnTo>
                    <a:pt x="2980" y="1519"/>
                  </a:lnTo>
                  <a:lnTo>
                    <a:pt x="2966" y="1477"/>
                  </a:lnTo>
                  <a:lnTo>
                    <a:pt x="2948" y="1435"/>
                  </a:lnTo>
                  <a:lnTo>
                    <a:pt x="2924" y="1398"/>
                  </a:lnTo>
                  <a:lnTo>
                    <a:pt x="2897" y="1363"/>
                  </a:lnTo>
                  <a:lnTo>
                    <a:pt x="2866" y="1332"/>
                  </a:lnTo>
                  <a:lnTo>
                    <a:pt x="2831" y="1305"/>
                  </a:lnTo>
                  <a:lnTo>
                    <a:pt x="2793" y="1281"/>
                  </a:lnTo>
                  <a:lnTo>
                    <a:pt x="2753" y="1262"/>
                  </a:lnTo>
                  <a:lnTo>
                    <a:pt x="2709" y="1249"/>
                  </a:lnTo>
                  <a:lnTo>
                    <a:pt x="2664" y="1240"/>
                  </a:lnTo>
                  <a:lnTo>
                    <a:pt x="2617" y="1237"/>
                  </a:lnTo>
                  <a:lnTo>
                    <a:pt x="2571" y="1240"/>
                  </a:lnTo>
                  <a:lnTo>
                    <a:pt x="2525" y="1249"/>
                  </a:lnTo>
                  <a:lnTo>
                    <a:pt x="2483" y="1262"/>
                  </a:lnTo>
                  <a:lnTo>
                    <a:pt x="2442" y="1281"/>
                  </a:lnTo>
                  <a:lnTo>
                    <a:pt x="2404" y="1305"/>
                  </a:lnTo>
                  <a:lnTo>
                    <a:pt x="2369" y="1332"/>
                  </a:lnTo>
                  <a:lnTo>
                    <a:pt x="2337" y="1363"/>
                  </a:lnTo>
                  <a:lnTo>
                    <a:pt x="2311" y="1398"/>
                  </a:lnTo>
                  <a:lnTo>
                    <a:pt x="2288" y="1435"/>
                  </a:lnTo>
                  <a:lnTo>
                    <a:pt x="2269" y="1477"/>
                  </a:lnTo>
                  <a:lnTo>
                    <a:pt x="2255" y="1519"/>
                  </a:lnTo>
                  <a:lnTo>
                    <a:pt x="2246" y="1565"/>
                  </a:lnTo>
                  <a:lnTo>
                    <a:pt x="2243" y="1612"/>
                  </a:lnTo>
                  <a:lnTo>
                    <a:pt x="2240" y="1565"/>
                  </a:lnTo>
                  <a:lnTo>
                    <a:pt x="2232" y="1519"/>
                  </a:lnTo>
                  <a:lnTo>
                    <a:pt x="2218" y="1477"/>
                  </a:lnTo>
                  <a:lnTo>
                    <a:pt x="2200" y="1435"/>
                  </a:lnTo>
                  <a:lnTo>
                    <a:pt x="2177" y="1398"/>
                  </a:lnTo>
                  <a:lnTo>
                    <a:pt x="2149" y="1363"/>
                  </a:lnTo>
                  <a:lnTo>
                    <a:pt x="2118" y="1332"/>
                  </a:lnTo>
                  <a:lnTo>
                    <a:pt x="2084" y="1305"/>
                  </a:lnTo>
                  <a:lnTo>
                    <a:pt x="2045" y="1281"/>
                  </a:lnTo>
                  <a:lnTo>
                    <a:pt x="2005" y="1262"/>
                  </a:lnTo>
                  <a:lnTo>
                    <a:pt x="1961" y="1249"/>
                  </a:lnTo>
                  <a:lnTo>
                    <a:pt x="1917" y="1240"/>
                  </a:lnTo>
                  <a:lnTo>
                    <a:pt x="1869" y="1237"/>
                  </a:lnTo>
                  <a:lnTo>
                    <a:pt x="1820" y="1240"/>
                  </a:lnTo>
                  <a:lnTo>
                    <a:pt x="1775" y="1250"/>
                  </a:lnTo>
                  <a:lnTo>
                    <a:pt x="1730" y="1264"/>
                  </a:lnTo>
                  <a:lnTo>
                    <a:pt x="1689" y="1284"/>
                  </a:lnTo>
                  <a:lnTo>
                    <a:pt x="1649" y="1309"/>
                  </a:lnTo>
                  <a:lnTo>
                    <a:pt x="1649" y="2789"/>
                  </a:lnTo>
                  <a:lnTo>
                    <a:pt x="1653" y="2816"/>
                  </a:lnTo>
                  <a:lnTo>
                    <a:pt x="1662" y="2841"/>
                  </a:lnTo>
                  <a:lnTo>
                    <a:pt x="1675" y="2862"/>
                  </a:lnTo>
                  <a:lnTo>
                    <a:pt x="1693" y="2881"/>
                  </a:lnTo>
                  <a:lnTo>
                    <a:pt x="1714" y="2896"/>
                  </a:lnTo>
                  <a:lnTo>
                    <a:pt x="1739" y="2905"/>
                  </a:lnTo>
                  <a:lnTo>
                    <a:pt x="1764" y="2909"/>
                  </a:lnTo>
                  <a:lnTo>
                    <a:pt x="1791" y="2905"/>
                  </a:lnTo>
                  <a:lnTo>
                    <a:pt x="1815" y="2896"/>
                  </a:lnTo>
                  <a:lnTo>
                    <a:pt x="1837" y="2881"/>
                  </a:lnTo>
                  <a:lnTo>
                    <a:pt x="1855" y="2862"/>
                  </a:lnTo>
                  <a:lnTo>
                    <a:pt x="1868" y="2841"/>
                  </a:lnTo>
                  <a:lnTo>
                    <a:pt x="1876" y="2816"/>
                  </a:lnTo>
                  <a:lnTo>
                    <a:pt x="1879" y="2789"/>
                  </a:lnTo>
                  <a:lnTo>
                    <a:pt x="1883" y="2757"/>
                  </a:lnTo>
                  <a:lnTo>
                    <a:pt x="1892" y="2727"/>
                  </a:lnTo>
                  <a:lnTo>
                    <a:pt x="1906" y="2700"/>
                  </a:lnTo>
                  <a:lnTo>
                    <a:pt x="1926" y="2676"/>
                  </a:lnTo>
                  <a:lnTo>
                    <a:pt x="1950" y="2657"/>
                  </a:lnTo>
                  <a:lnTo>
                    <a:pt x="1977" y="2643"/>
                  </a:lnTo>
                  <a:lnTo>
                    <a:pt x="2007" y="2633"/>
                  </a:lnTo>
                  <a:lnTo>
                    <a:pt x="2039" y="2629"/>
                  </a:lnTo>
                  <a:lnTo>
                    <a:pt x="2071" y="2633"/>
                  </a:lnTo>
                  <a:lnTo>
                    <a:pt x="2100" y="2643"/>
                  </a:lnTo>
                  <a:lnTo>
                    <a:pt x="2128" y="2657"/>
                  </a:lnTo>
                  <a:lnTo>
                    <a:pt x="2151" y="2676"/>
                  </a:lnTo>
                  <a:lnTo>
                    <a:pt x="2171" y="2700"/>
                  </a:lnTo>
                  <a:lnTo>
                    <a:pt x="2185" y="2727"/>
                  </a:lnTo>
                  <a:lnTo>
                    <a:pt x="2194" y="2757"/>
                  </a:lnTo>
                  <a:lnTo>
                    <a:pt x="2198" y="2789"/>
                  </a:lnTo>
                  <a:lnTo>
                    <a:pt x="2194" y="2840"/>
                  </a:lnTo>
                  <a:lnTo>
                    <a:pt x="2186" y="2887"/>
                  </a:lnTo>
                  <a:lnTo>
                    <a:pt x="2173" y="2935"/>
                  </a:lnTo>
                  <a:lnTo>
                    <a:pt x="2154" y="2978"/>
                  </a:lnTo>
                  <a:lnTo>
                    <a:pt x="2131" y="3021"/>
                  </a:lnTo>
                  <a:lnTo>
                    <a:pt x="2104" y="3059"/>
                  </a:lnTo>
                  <a:lnTo>
                    <a:pt x="2073" y="3096"/>
                  </a:lnTo>
                  <a:lnTo>
                    <a:pt x="2038" y="3128"/>
                  </a:lnTo>
                  <a:lnTo>
                    <a:pt x="2000" y="3156"/>
                  </a:lnTo>
                  <a:lnTo>
                    <a:pt x="1958" y="3180"/>
                  </a:lnTo>
                  <a:lnTo>
                    <a:pt x="1915" y="3199"/>
                  </a:lnTo>
                  <a:lnTo>
                    <a:pt x="1868" y="3214"/>
                  </a:lnTo>
                  <a:lnTo>
                    <a:pt x="1820" y="3223"/>
                  </a:lnTo>
                  <a:lnTo>
                    <a:pt x="1771" y="3227"/>
                  </a:lnTo>
                  <a:lnTo>
                    <a:pt x="1759" y="3227"/>
                  </a:lnTo>
                  <a:lnTo>
                    <a:pt x="1710" y="3223"/>
                  </a:lnTo>
                  <a:lnTo>
                    <a:pt x="1661" y="3214"/>
                  </a:lnTo>
                  <a:lnTo>
                    <a:pt x="1615" y="3199"/>
                  </a:lnTo>
                  <a:lnTo>
                    <a:pt x="1571" y="3180"/>
                  </a:lnTo>
                  <a:lnTo>
                    <a:pt x="1529" y="3156"/>
                  </a:lnTo>
                  <a:lnTo>
                    <a:pt x="1492" y="3128"/>
                  </a:lnTo>
                  <a:lnTo>
                    <a:pt x="1457" y="3096"/>
                  </a:lnTo>
                  <a:lnTo>
                    <a:pt x="1426" y="3059"/>
                  </a:lnTo>
                  <a:lnTo>
                    <a:pt x="1398" y="3021"/>
                  </a:lnTo>
                  <a:lnTo>
                    <a:pt x="1375" y="2978"/>
                  </a:lnTo>
                  <a:lnTo>
                    <a:pt x="1356" y="2935"/>
                  </a:lnTo>
                  <a:lnTo>
                    <a:pt x="1343" y="2887"/>
                  </a:lnTo>
                  <a:lnTo>
                    <a:pt x="1334" y="2840"/>
                  </a:lnTo>
                  <a:lnTo>
                    <a:pt x="1331" y="2789"/>
                  </a:lnTo>
                  <a:lnTo>
                    <a:pt x="1331" y="1302"/>
                  </a:lnTo>
                  <a:lnTo>
                    <a:pt x="1294" y="1280"/>
                  </a:lnTo>
                  <a:lnTo>
                    <a:pt x="1255" y="1262"/>
                  </a:lnTo>
                  <a:lnTo>
                    <a:pt x="1212" y="1249"/>
                  </a:lnTo>
                  <a:lnTo>
                    <a:pt x="1168" y="1240"/>
                  </a:lnTo>
                  <a:lnTo>
                    <a:pt x="1121" y="1237"/>
                  </a:lnTo>
                  <a:lnTo>
                    <a:pt x="1074" y="1240"/>
                  </a:lnTo>
                  <a:lnTo>
                    <a:pt x="1030" y="1249"/>
                  </a:lnTo>
                  <a:lnTo>
                    <a:pt x="986" y="1262"/>
                  </a:lnTo>
                  <a:lnTo>
                    <a:pt x="946" y="1281"/>
                  </a:lnTo>
                  <a:lnTo>
                    <a:pt x="908" y="1305"/>
                  </a:lnTo>
                  <a:lnTo>
                    <a:pt x="873" y="1332"/>
                  </a:lnTo>
                  <a:lnTo>
                    <a:pt x="842" y="1363"/>
                  </a:lnTo>
                  <a:lnTo>
                    <a:pt x="814" y="1398"/>
                  </a:lnTo>
                  <a:lnTo>
                    <a:pt x="792" y="1435"/>
                  </a:lnTo>
                  <a:lnTo>
                    <a:pt x="773" y="1476"/>
                  </a:lnTo>
                  <a:lnTo>
                    <a:pt x="759" y="1519"/>
                  </a:lnTo>
                  <a:lnTo>
                    <a:pt x="750" y="1565"/>
                  </a:lnTo>
                  <a:lnTo>
                    <a:pt x="748" y="1612"/>
                  </a:lnTo>
                  <a:lnTo>
                    <a:pt x="745" y="1565"/>
                  </a:lnTo>
                  <a:lnTo>
                    <a:pt x="736" y="1519"/>
                  </a:lnTo>
                  <a:lnTo>
                    <a:pt x="722" y="1476"/>
                  </a:lnTo>
                  <a:lnTo>
                    <a:pt x="703" y="1435"/>
                  </a:lnTo>
                  <a:lnTo>
                    <a:pt x="681" y="1398"/>
                  </a:lnTo>
                  <a:lnTo>
                    <a:pt x="653" y="1363"/>
                  </a:lnTo>
                  <a:lnTo>
                    <a:pt x="622" y="1332"/>
                  </a:lnTo>
                  <a:lnTo>
                    <a:pt x="587" y="1305"/>
                  </a:lnTo>
                  <a:lnTo>
                    <a:pt x="549" y="1281"/>
                  </a:lnTo>
                  <a:lnTo>
                    <a:pt x="509" y="1262"/>
                  </a:lnTo>
                  <a:lnTo>
                    <a:pt x="465" y="1249"/>
                  </a:lnTo>
                  <a:lnTo>
                    <a:pt x="421" y="1240"/>
                  </a:lnTo>
                  <a:lnTo>
                    <a:pt x="374" y="1237"/>
                  </a:lnTo>
                  <a:lnTo>
                    <a:pt x="327" y="1240"/>
                  </a:lnTo>
                  <a:lnTo>
                    <a:pt x="283" y="1249"/>
                  </a:lnTo>
                  <a:lnTo>
                    <a:pt x="240" y="1262"/>
                  </a:lnTo>
                  <a:lnTo>
                    <a:pt x="200" y="1280"/>
                  </a:lnTo>
                  <a:lnTo>
                    <a:pt x="163" y="1303"/>
                  </a:lnTo>
                  <a:lnTo>
                    <a:pt x="127" y="1330"/>
                  </a:lnTo>
                  <a:lnTo>
                    <a:pt x="96" y="1361"/>
                  </a:lnTo>
                  <a:lnTo>
                    <a:pt x="69" y="1394"/>
                  </a:lnTo>
                  <a:lnTo>
                    <a:pt x="45" y="1431"/>
                  </a:lnTo>
                  <a:lnTo>
                    <a:pt x="27" y="1472"/>
                  </a:lnTo>
                  <a:lnTo>
                    <a:pt x="12" y="1514"/>
                  </a:lnTo>
                  <a:lnTo>
                    <a:pt x="4" y="1558"/>
                  </a:lnTo>
                  <a:lnTo>
                    <a:pt x="0" y="1604"/>
                  </a:lnTo>
                  <a:lnTo>
                    <a:pt x="4" y="1507"/>
                  </a:lnTo>
                  <a:lnTo>
                    <a:pt x="14" y="1411"/>
                  </a:lnTo>
                  <a:lnTo>
                    <a:pt x="30" y="1318"/>
                  </a:lnTo>
                  <a:lnTo>
                    <a:pt x="52" y="1226"/>
                  </a:lnTo>
                  <a:lnTo>
                    <a:pt x="80" y="1137"/>
                  </a:lnTo>
                  <a:lnTo>
                    <a:pt x="112" y="1051"/>
                  </a:lnTo>
                  <a:lnTo>
                    <a:pt x="150" y="967"/>
                  </a:lnTo>
                  <a:lnTo>
                    <a:pt x="193" y="885"/>
                  </a:lnTo>
                  <a:lnTo>
                    <a:pt x="240" y="807"/>
                  </a:lnTo>
                  <a:lnTo>
                    <a:pt x="292" y="732"/>
                  </a:lnTo>
                  <a:lnTo>
                    <a:pt x="349" y="660"/>
                  </a:lnTo>
                  <a:lnTo>
                    <a:pt x="384" y="682"/>
                  </a:lnTo>
                  <a:lnTo>
                    <a:pt x="423" y="700"/>
                  </a:lnTo>
                  <a:lnTo>
                    <a:pt x="463" y="712"/>
                  </a:lnTo>
                  <a:lnTo>
                    <a:pt x="506" y="720"/>
                  </a:lnTo>
                  <a:lnTo>
                    <a:pt x="550" y="722"/>
                  </a:lnTo>
                  <a:lnTo>
                    <a:pt x="599" y="719"/>
                  </a:lnTo>
                  <a:lnTo>
                    <a:pt x="645" y="710"/>
                  </a:lnTo>
                  <a:lnTo>
                    <a:pt x="689" y="694"/>
                  </a:lnTo>
                  <a:lnTo>
                    <a:pt x="730" y="674"/>
                  </a:lnTo>
                  <a:lnTo>
                    <a:pt x="769" y="648"/>
                  </a:lnTo>
                  <a:lnTo>
                    <a:pt x="803" y="618"/>
                  </a:lnTo>
                  <a:lnTo>
                    <a:pt x="833" y="583"/>
                  </a:lnTo>
                  <a:lnTo>
                    <a:pt x="859" y="545"/>
                  </a:lnTo>
                  <a:lnTo>
                    <a:pt x="880" y="504"/>
                  </a:lnTo>
                  <a:lnTo>
                    <a:pt x="895" y="460"/>
                  </a:lnTo>
                  <a:lnTo>
                    <a:pt x="904" y="413"/>
                  </a:lnTo>
                  <a:lnTo>
                    <a:pt x="908" y="365"/>
                  </a:lnTo>
                  <a:lnTo>
                    <a:pt x="905" y="327"/>
                  </a:lnTo>
                  <a:lnTo>
                    <a:pt x="898" y="290"/>
                  </a:lnTo>
                  <a:lnTo>
                    <a:pt x="889" y="252"/>
                  </a:lnTo>
                  <a:lnTo>
                    <a:pt x="966" y="221"/>
                  </a:lnTo>
                  <a:lnTo>
                    <a:pt x="1045" y="193"/>
                  </a:lnTo>
                  <a:lnTo>
                    <a:pt x="1127" y="169"/>
                  </a:lnTo>
                  <a:lnTo>
                    <a:pt x="1210" y="150"/>
                  </a:lnTo>
                  <a:lnTo>
                    <a:pt x="1295" y="136"/>
                  </a:lnTo>
                  <a:lnTo>
                    <a:pt x="1382" y="126"/>
                  </a:lnTo>
                  <a:lnTo>
                    <a:pt x="1382" y="110"/>
                  </a:lnTo>
                  <a:lnTo>
                    <a:pt x="1385" y="85"/>
                  </a:lnTo>
                  <a:lnTo>
                    <a:pt x="1394" y="62"/>
                  </a:lnTo>
                  <a:lnTo>
                    <a:pt x="1407" y="41"/>
                  </a:lnTo>
                  <a:lnTo>
                    <a:pt x="1425" y="24"/>
                  </a:lnTo>
                  <a:lnTo>
                    <a:pt x="1445" y="11"/>
                  </a:lnTo>
                  <a:lnTo>
                    <a:pt x="1469" y="3"/>
                  </a:lnTo>
                  <a:lnTo>
                    <a:pt x="149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2" name="Freeform 430"/>
          <p:cNvSpPr>
            <a:spLocks noEditPoints="1"/>
          </p:cNvSpPr>
          <p:nvPr/>
        </p:nvSpPr>
        <p:spPr bwMode="auto">
          <a:xfrm>
            <a:off x="968534" y="2476860"/>
            <a:ext cx="372570" cy="302239"/>
          </a:xfrm>
          <a:custGeom>
            <a:avLst/>
            <a:gdLst>
              <a:gd name="T0" fmla="*/ 2641 w 3331"/>
              <a:gd name="T1" fmla="*/ 529 h 2704"/>
              <a:gd name="T2" fmla="*/ 2597 w 3331"/>
              <a:gd name="T3" fmla="*/ 760 h 2704"/>
              <a:gd name="T4" fmla="*/ 2523 w 3331"/>
              <a:gd name="T5" fmla="*/ 995 h 2704"/>
              <a:gd name="T6" fmla="*/ 2433 w 3331"/>
              <a:gd name="T7" fmla="*/ 1191 h 2704"/>
              <a:gd name="T8" fmla="*/ 2596 w 3331"/>
              <a:gd name="T9" fmla="*/ 1166 h 2704"/>
              <a:gd name="T10" fmla="*/ 2738 w 3331"/>
              <a:gd name="T11" fmla="*/ 1105 h 2704"/>
              <a:gd name="T12" fmla="*/ 2859 w 3331"/>
              <a:gd name="T13" fmla="*/ 1008 h 2704"/>
              <a:gd name="T14" fmla="*/ 2956 w 3331"/>
              <a:gd name="T15" fmla="*/ 877 h 2704"/>
              <a:gd name="T16" fmla="*/ 3024 w 3331"/>
              <a:gd name="T17" fmla="*/ 733 h 2704"/>
              <a:gd name="T18" fmla="*/ 3069 w 3331"/>
              <a:gd name="T19" fmla="*/ 589 h 2704"/>
              <a:gd name="T20" fmla="*/ 3096 w 3331"/>
              <a:gd name="T21" fmla="*/ 459 h 2704"/>
              <a:gd name="T22" fmla="*/ 2657 w 3331"/>
              <a:gd name="T23" fmla="*/ 385 h 2704"/>
              <a:gd name="T24" fmla="*/ 236 w 3331"/>
              <a:gd name="T25" fmla="*/ 459 h 2704"/>
              <a:gd name="T26" fmla="*/ 262 w 3331"/>
              <a:gd name="T27" fmla="*/ 589 h 2704"/>
              <a:gd name="T28" fmla="*/ 307 w 3331"/>
              <a:gd name="T29" fmla="*/ 733 h 2704"/>
              <a:gd name="T30" fmla="*/ 375 w 3331"/>
              <a:gd name="T31" fmla="*/ 877 h 2704"/>
              <a:gd name="T32" fmla="*/ 472 w 3331"/>
              <a:gd name="T33" fmla="*/ 1008 h 2704"/>
              <a:gd name="T34" fmla="*/ 594 w 3331"/>
              <a:gd name="T35" fmla="*/ 1105 h 2704"/>
              <a:gd name="T36" fmla="*/ 735 w 3331"/>
              <a:gd name="T37" fmla="*/ 1166 h 2704"/>
              <a:gd name="T38" fmla="*/ 899 w 3331"/>
              <a:gd name="T39" fmla="*/ 1191 h 2704"/>
              <a:gd name="T40" fmla="*/ 808 w 3331"/>
              <a:gd name="T41" fmla="*/ 995 h 2704"/>
              <a:gd name="T42" fmla="*/ 734 w 3331"/>
              <a:gd name="T43" fmla="*/ 760 h 2704"/>
              <a:gd name="T44" fmla="*/ 691 w 3331"/>
              <a:gd name="T45" fmla="*/ 529 h 2704"/>
              <a:gd name="T46" fmla="*/ 225 w 3331"/>
              <a:gd name="T47" fmla="*/ 385 h 2704"/>
              <a:gd name="T48" fmla="*/ 2668 w 3331"/>
              <a:gd name="T49" fmla="*/ 0 h 2704"/>
              <a:gd name="T50" fmla="*/ 2669 w 3331"/>
              <a:gd name="T51" fmla="*/ 27 h 2704"/>
              <a:gd name="T52" fmla="*/ 2670 w 3331"/>
              <a:gd name="T53" fmla="*/ 98 h 2704"/>
              <a:gd name="T54" fmla="*/ 3331 w 3331"/>
              <a:gd name="T55" fmla="*/ 167 h 2704"/>
              <a:gd name="T56" fmla="*/ 3331 w 3331"/>
              <a:gd name="T57" fmla="*/ 297 h 2704"/>
              <a:gd name="T58" fmla="*/ 3326 w 3331"/>
              <a:gd name="T59" fmla="*/ 370 h 2704"/>
              <a:gd name="T60" fmla="*/ 3313 w 3331"/>
              <a:gd name="T61" fmla="*/ 486 h 2704"/>
              <a:gd name="T62" fmla="*/ 3283 w 3331"/>
              <a:gd name="T63" fmla="*/ 631 h 2704"/>
              <a:gd name="T64" fmla="*/ 3235 w 3331"/>
              <a:gd name="T65" fmla="*/ 793 h 2704"/>
              <a:gd name="T66" fmla="*/ 3160 w 3331"/>
              <a:gd name="T67" fmla="*/ 958 h 2704"/>
              <a:gd name="T68" fmla="*/ 3055 w 3331"/>
              <a:gd name="T69" fmla="*/ 1115 h 2704"/>
              <a:gd name="T70" fmla="*/ 2913 w 3331"/>
              <a:gd name="T71" fmla="*/ 1250 h 2704"/>
              <a:gd name="T72" fmla="*/ 2742 w 3331"/>
              <a:gd name="T73" fmla="*/ 1347 h 2704"/>
              <a:gd name="T74" fmla="*/ 2546 w 3331"/>
              <a:gd name="T75" fmla="*/ 1399 h 2704"/>
              <a:gd name="T76" fmla="*/ 2352 w 3331"/>
              <a:gd name="T77" fmla="*/ 1408 h 2704"/>
              <a:gd name="T78" fmla="*/ 2201 w 3331"/>
              <a:gd name="T79" fmla="*/ 1524 h 2704"/>
              <a:gd name="T80" fmla="*/ 2041 w 3331"/>
              <a:gd name="T81" fmla="*/ 1666 h 2704"/>
              <a:gd name="T82" fmla="*/ 1864 w 3331"/>
              <a:gd name="T83" fmla="*/ 1758 h 2704"/>
              <a:gd name="T84" fmla="*/ 2345 w 3331"/>
              <a:gd name="T85" fmla="*/ 2535 h 2704"/>
              <a:gd name="T86" fmla="*/ 827 w 3331"/>
              <a:gd name="T87" fmla="*/ 2704 h 2704"/>
              <a:gd name="T88" fmla="*/ 986 w 3331"/>
              <a:gd name="T89" fmla="*/ 2236 h 2704"/>
              <a:gd name="T90" fmla="*/ 1407 w 3331"/>
              <a:gd name="T91" fmla="*/ 1733 h 2704"/>
              <a:gd name="T92" fmla="*/ 1235 w 3331"/>
              <a:gd name="T93" fmla="*/ 1624 h 2704"/>
              <a:gd name="T94" fmla="*/ 1079 w 3331"/>
              <a:gd name="T95" fmla="*/ 1467 h 2704"/>
              <a:gd name="T96" fmla="*/ 928 w 3331"/>
              <a:gd name="T97" fmla="*/ 1409 h 2704"/>
              <a:gd name="T98" fmla="*/ 717 w 3331"/>
              <a:gd name="T99" fmla="*/ 1387 h 2704"/>
              <a:gd name="T100" fmla="*/ 529 w 3331"/>
              <a:gd name="T101" fmla="*/ 1319 h 2704"/>
              <a:gd name="T102" fmla="*/ 366 w 3331"/>
              <a:gd name="T103" fmla="*/ 1208 h 2704"/>
              <a:gd name="T104" fmla="*/ 238 w 3331"/>
              <a:gd name="T105" fmla="*/ 1064 h 2704"/>
              <a:gd name="T106" fmla="*/ 143 w 3331"/>
              <a:gd name="T107" fmla="*/ 903 h 2704"/>
              <a:gd name="T108" fmla="*/ 78 w 3331"/>
              <a:gd name="T109" fmla="*/ 738 h 2704"/>
              <a:gd name="T110" fmla="*/ 36 w 3331"/>
              <a:gd name="T111" fmla="*/ 581 h 2704"/>
              <a:gd name="T112" fmla="*/ 12 w 3331"/>
              <a:gd name="T113" fmla="*/ 443 h 2704"/>
              <a:gd name="T114" fmla="*/ 2 w 3331"/>
              <a:gd name="T115" fmla="*/ 340 h 2704"/>
              <a:gd name="T116" fmla="*/ 0 w 3331"/>
              <a:gd name="T117" fmla="*/ 283 h 2704"/>
              <a:gd name="T118" fmla="*/ 661 w 3331"/>
              <a:gd name="T119" fmla="*/ 167 h 2704"/>
              <a:gd name="T120" fmla="*/ 661 w 3331"/>
              <a:gd name="T121" fmla="*/ 69 h 2704"/>
              <a:gd name="T122" fmla="*/ 662 w 3331"/>
              <a:gd name="T123" fmla="*/ 12 h 2704"/>
              <a:gd name="T124" fmla="*/ 1661 w 3331"/>
              <a:gd name="T125" fmla="*/ 0 h 2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31" h="2704">
                <a:moveTo>
                  <a:pt x="2657" y="385"/>
                </a:moveTo>
                <a:lnTo>
                  <a:pt x="2650" y="456"/>
                </a:lnTo>
                <a:lnTo>
                  <a:pt x="2641" y="529"/>
                </a:lnTo>
                <a:lnTo>
                  <a:pt x="2630" y="604"/>
                </a:lnTo>
                <a:lnTo>
                  <a:pt x="2614" y="682"/>
                </a:lnTo>
                <a:lnTo>
                  <a:pt x="2597" y="760"/>
                </a:lnTo>
                <a:lnTo>
                  <a:pt x="2577" y="840"/>
                </a:lnTo>
                <a:lnTo>
                  <a:pt x="2552" y="918"/>
                </a:lnTo>
                <a:lnTo>
                  <a:pt x="2523" y="995"/>
                </a:lnTo>
                <a:lnTo>
                  <a:pt x="2492" y="1072"/>
                </a:lnTo>
                <a:lnTo>
                  <a:pt x="2462" y="1132"/>
                </a:lnTo>
                <a:lnTo>
                  <a:pt x="2433" y="1191"/>
                </a:lnTo>
                <a:lnTo>
                  <a:pt x="2489" y="1187"/>
                </a:lnTo>
                <a:lnTo>
                  <a:pt x="2544" y="1178"/>
                </a:lnTo>
                <a:lnTo>
                  <a:pt x="2596" y="1166"/>
                </a:lnTo>
                <a:lnTo>
                  <a:pt x="2645" y="1150"/>
                </a:lnTo>
                <a:lnTo>
                  <a:pt x="2693" y="1130"/>
                </a:lnTo>
                <a:lnTo>
                  <a:pt x="2738" y="1105"/>
                </a:lnTo>
                <a:lnTo>
                  <a:pt x="2780" y="1078"/>
                </a:lnTo>
                <a:lnTo>
                  <a:pt x="2819" y="1045"/>
                </a:lnTo>
                <a:lnTo>
                  <a:pt x="2859" y="1008"/>
                </a:lnTo>
                <a:lnTo>
                  <a:pt x="2895" y="967"/>
                </a:lnTo>
                <a:lnTo>
                  <a:pt x="2927" y="923"/>
                </a:lnTo>
                <a:lnTo>
                  <a:pt x="2956" y="877"/>
                </a:lnTo>
                <a:lnTo>
                  <a:pt x="2981" y="830"/>
                </a:lnTo>
                <a:lnTo>
                  <a:pt x="3005" y="781"/>
                </a:lnTo>
                <a:lnTo>
                  <a:pt x="3024" y="733"/>
                </a:lnTo>
                <a:lnTo>
                  <a:pt x="3042" y="685"/>
                </a:lnTo>
                <a:lnTo>
                  <a:pt x="3057" y="636"/>
                </a:lnTo>
                <a:lnTo>
                  <a:pt x="3069" y="589"/>
                </a:lnTo>
                <a:lnTo>
                  <a:pt x="3080" y="543"/>
                </a:lnTo>
                <a:lnTo>
                  <a:pt x="3089" y="499"/>
                </a:lnTo>
                <a:lnTo>
                  <a:pt x="3096" y="459"/>
                </a:lnTo>
                <a:lnTo>
                  <a:pt x="3102" y="420"/>
                </a:lnTo>
                <a:lnTo>
                  <a:pt x="3106" y="385"/>
                </a:lnTo>
                <a:lnTo>
                  <a:pt x="2657" y="385"/>
                </a:lnTo>
                <a:close/>
                <a:moveTo>
                  <a:pt x="225" y="385"/>
                </a:moveTo>
                <a:lnTo>
                  <a:pt x="230" y="420"/>
                </a:lnTo>
                <a:lnTo>
                  <a:pt x="236" y="459"/>
                </a:lnTo>
                <a:lnTo>
                  <a:pt x="243" y="499"/>
                </a:lnTo>
                <a:lnTo>
                  <a:pt x="251" y="543"/>
                </a:lnTo>
                <a:lnTo>
                  <a:pt x="262" y="589"/>
                </a:lnTo>
                <a:lnTo>
                  <a:pt x="274" y="636"/>
                </a:lnTo>
                <a:lnTo>
                  <a:pt x="290" y="685"/>
                </a:lnTo>
                <a:lnTo>
                  <a:pt x="307" y="733"/>
                </a:lnTo>
                <a:lnTo>
                  <a:pt x="327" y="781"/>
                </a:lnTo>
                <a:lnTo>
                  <a:pt x="350" y="830"/>
                </a:lnTo>
                <a:lnTo>
                  <a:pt x="375" y="877"/>
                </a:lnTo>
                <a:lnTo>
                  <a:pt x="404" y="923"/>
                </a:lnTo>
                <a:lnTo>
                  <a:pt x="437" y="967"/>
                </a:lnTo>
                <a:lnTo>
                  <a:pt x="472" y="1008"/>
                </a:lnTo>
                <a:lnTo>
                  <a:pt x="512" y="1045"/>
                </a:lnTo>
                <a:lnTo>
                  <a:pt x="552" y="1078"/>
                </a:lnTo>
                <a:lnTo>
                  <a:pt x="594" y="1105"/>
                </a:lnTo>
                <a:lnTo>
                  <a:pt x="639" y="1130"/>
                </a:lnTo>
                <a:lnTo>
                  <a:pt x="686" y="1150"/>
                </a:lnTo>
                <a:lnTo>
                  <a:pt x="735" y="1166"/>
                </a:lnTo>
                <a:lnTo>
                  <a:pt x="787" y="1178"/>
                </a:lnTo>
                <a:lnTo>
                  <a:pt x="843" y="1187"/>
                </a:lnTo>
                <a:lnTo>
                  <a:pt x="899" y="1191"/>
                </a:lnTo>
                <a:lnTo>
                  <a:pt x="869" y="1132"/>
                </a:lnTo>
                <a:lnTo>
                  <a:pt x="839" y="1072"/>
                </a:lnTo>
                <a:lnTo>
                  <a:pt x="808" y="995"/>
                </a:lnTo>
                <a:lnTo>
                  <a:pt x="779" y="918"/>
                </a:lnTo>
                <a:lnTo>
                  <a:pt x="755" y="840"/>
                </a:lnTo>
                <a:lnTo>
                  <a:pt x="734" y="760"/>
                </a:lnTo>
                <a:lnTo>
                  <a:pt x="717" y="682"/>
                </a:lnTo>
                <a:lnTo>
                  <a:pt x="703" y="604"/>
                </a:lnTo>
                <a:lnTo>
                  <a:pt x="691" y="529"/>
                </a:lnTo>
                <a:lnTo>
                  <a:pt x="681" y="456"/>
                </a:lnTo>
                <a:lnTo>
                  <a:pt x="674" y="385"/>
                </a:lnTo>
                <a:lnTo>
                  <a:pt x="225" y="385"/>
                </a:lnTo>
                <a:close/>
                <a:moveTo>
                  <a:pt x="1661" y="0"/>
                </a:moveTo>
                <a:lnTo>
                  <a:pt x="1671" y="0"/>
                </a:lnTo>
                <a:lnTo>
                  <a:pt x="2668" y="0"/>
                </a:lnTo>
                <a:lnTo>
                  <a:pt x="2668" y="3"/>
                </a:lnTo>
                <a:lnTo>
                  <a:pt x="2669" y="12"/>
                </a:lnTo>
                <a:lnTo>
                  <a:pt x="2669" y="27"/>
                </a:lnTo>
                <a:lnTo>
                  <a:pt x="2670" y="46"/>
                </a:lnTo>
                <a:lnTo>
                  <a:pt x="2670" y="69"/>
                </a:lnTo>
                <a:lnTo>
                  <a:pt x="2670" y="98"/>
                </a:lnTo>
                <a:lnTo>
                  <a:pt x="2670" y="131"/>
                </a:lnTo>
                <a:lnTo>
                  <a:pt x="2670" y="167"/>
                </a:lnTo>
                <a:lnTo>
                  <a:pt x="3331" y="167"/>
                </a:lnTo>
                <a:lnTo>
                  <a:pt x="3331" y="276"/>
                </a:lnTo>
                <a:lnTo>
                  <a:pt x="3331" y="283"/>
                </a:lnTo>
                <a:lnTo>
                  <a:pt x="3331" y="297"/>
                </a:lnTo>
                <a:lnTo>
                  <a:pt x="3330" y="316"/>
                </a:lnTo>
                <a:lnTo>
                  <a:pt x="3328" y="340"/>
                </a:lnTo>
                <a:lnTo>
                  <a:pt x="3326" y="370"/>
                </a:lnTo>
                <a:lnTo>
                  <a:pt x="3323" y="405"/>
                </a:lnTo>
                <a:lnTo>
                  <a:pt x="3319" y="443"/>
                </a:lnTo>
                <a:lnTo>
                  <a:pt x="3313" y="486"/>
                </a:lnTo>
                <a:lnTo>
                  <a:pt x="3305" y="532"/>
                </a:lnTo>
                <a:lnTo>
                  <a:pt x="3296" y="581"/>
                </a:lnTo>
                <a:lnTo>
                  <a:pt x="3283" y="631"/>
                </a:lnTo>
                <a:lnTo>
                  <a:pt x="3270" y="684"/>
                </a:lnTo>
                <a:lnTo>
                  <a:pt x="3254" y="738"/>
                </a:lnTo>
                <a:lnTo>
                  <a:pt x="3235" y="793"/>
                </a:lnTo>
                <a:lnTo>
                  <a:pt x="3213" y="848"/>
                </a:lnTo>
                <a:lnTo>
                  <a:pt x="3189" y="903"/>
                </a:lnTo>
                <a:lnTo>
                  <a:pt x="3160" y="958"/>
                </a:lnTo>
                <a:lnTo>
                  <a:pt x="3129" y="1012"/>
                </a:lnTo>
                <a:lnTo>
                  <a:pt x="3094" y="1064"/>
                </a:lnTo>
                <a:lnTo>
                  <a:pt x="3055" y="1115"/>
                </a:lnTo>
                <a:lnTo>
                  <a:pt x="3012" y="1162"/>
                </a:lnTo>
                <a:lnTo>
                  <a:pt x="2965" y="1208"/>
                </a:lnTo>
                <a:lnTo>
                  <a:pt x="2913" y="1250"/>
                </a:lnTo>
                <a:lnTo>
                  <a:pt x="2859" y="1288"/>
                </a:lnTo>
                <a:lnTo>
                  <a:pt x="2801" y="1319"/>
                </a:lnTo>
                <a:lnTo>
                  <a:pt x="2742" y="1347"/>
                </a:lnTo>
                <a:lnTo>
                  <a:pt x="2680" y="1369"/>
                </a:lnTo>
                <a:lnTo>
                  <a:pt x="2614" y="1387"/>
                </a:lnTo>
                <a:lnTo>
                  <a:pt x="2546" y="1399"/>
                </a:lnTo>
                <a:lnTo>
                  <a:pt x="2476" y="1407"/>
                </a:lnTo>
                <a:lnTo>
                  <a:pt x="2403" y="1409"/>
                </a:lnTo>
                <a:lnTo>
                  <a:pt x="2352" y="1408"/>
                </a:lnTo>
                <a:lnTo>
                  <a:pt x="2300" y="1405"/>
                </a:lnTo>
                <a:lnTo>
                  <a:pt x="2252" y="1467"/>
                </a:lnTo>
                <a:lnTo>
                  <a:pt x="2201" y="1524"/>
                </a:lnTo>
                <a:lnTo>
                  <a:pt x="2150" y="1576"/>
                </a:lnTo>
                <a:lnTo>
                  <a:pt x="2096" y="1624"/>
                </a:lnTo>
                <a:lnTo>
                  <a:pt x="2041" y="1666"/>
                </a:lnTo>
                <a:lnTo>
                  <a:pt x="1983" y="1701"/>
                </a:lnTo>
                <a:lnTo>
                  <a:pt x="1925" y="1733"/>
                </a:lnTo>
                <a:lnTo>
                  <a:pt x="1864" y="1758"/>
                </a:lnTo>
                <a:lnTo>
                  <a:pt x="1864" y="2236"/>
                </a:lnTo>
                <a:lnTo>
                  <a:pt x="2345" y="2236"/>
                </a:lnTo>
                <a:lnTo>
                  <a:pt x="2345" y="2535"/>
                </a:lnTo>
                <a:lnTo>
                  <a:pt x="2504" y="2535"/>
                </a:lnTo>
                <a:lnTo>
                  <a:pt x="2504" y="2704"/>
                </a:lnTo>
                <a:lnTo>
                  <a:pt x="827" y="2704"/>
                </a:lnTo>
                <a:lnTo>
                  <a:pt x="827" y="2535"/>
                </a:lnTo>
                <a:lnTo>
                  <a:pt x="986" y="2535"/>
                </a:lnTo>
                <a:lnTo>
                  <a:pt x="986" y="2236"/>
                </a:lnTo>
                <a:lnTo>
                  <a:pt x="1468" y="2236"/>
                </a:lnTo>
                <a:lnTo>
                  <a:pt x="1468" y="1758"/>
                </a:lnTo>
                <a:lnTo>
                  <a:pt x="1407" y="1733"/>
                </a:lnTo>
                <a:lnTo>
                  <a:pt x="1347" y="1701"/>
                </a:lnTo>
                <a:lnTo>
                  <a:pt x="1290" y="1666"/>
                </a:lnTo>
                <a:lnTo>
                  <a:pt x="1235" y="1624"/>
                </a:lnTo>
                <a:lnTo>
                  <a:pt x="1181" y="1576"/>
                </a:lnTo>
                <a:lnTo>
                  <a:pt x="1130" y="1524"/>
                </a:lnTo>
                <a:lnTo>
                  <a:pt x="1079" y="1467"/>
                </a:lnTo>
                <a:lnTo>
                  <a:pt x="1031" y="1405"/>
                </a:lnTo>
                <a:lnTo>
                  <a:pt x="979" y="1408"/>
                </a:lnTo>
                <a:lnTo>
                  <a:pt x="928" y="1409"/>
                </a:lnTo>
                <a:lnTo>
                  <a:pt x="856" y="1407"/>
                </a:lnTo>
                <a:lnTo>
                  <a:pt x="785" y="1399"/>
                </a:lnTo>
                <a:lnTo>
                  <a:pt x="717" y="1387"/>
                </a:lnTo>
                <a:lnTo>
                  <a:pt x="652" y="1369"/>
                </a:lnTo>
                <a:lnTo>
                  <a:pt x="590" y="1347"/>
                </a:lnTo>
                <a:lnTo>
                  <a:pt x="529" y="1319"/>
                </a:lnTo>
                <a:lnTo>
                  <a:pt x="472" y="1288"/>
                </a:lnTo>
                <a:lnTo>
                  <a:pt x="418" y="1250"/>
                </a:lnTo>
                <a:lnTo>
                  <a:pt x="366" y="1208"/>
                </a:lnTo>
                <a:lnTo>
                  <a:pt x="319" y="1162"/>
                </a:lnTo>
                <a:lnTo>
                  <a:pt x="276" y="1115"/>
                </a:lnTo>
                <a:lnTo>
                  <a:pt x="238" y="1064"/>
                </a:lnTo>
                <a:lnTo>
                  <a:pt x="202" y="1012"/>
                </a:lnTo>
                <a:lnTo>
                  <a:pt x="171" y="958"/>
                </a:lnTo>
                <a:lnTo>
                  <a:pt x="143" y="903"/>
                </a:lnTo>
                <a:lnTo>
                  <a:pt x="118" y="848"/>
                </a:lnTo>
                <a:lnTo>
                  <a:pt x="96" y="793"/>
                </a:lnTo>
                <a:lnTo>
                  <a:pt x="78" y="738"/>
                </a:lnTo>
                <a:lnTo>
                  <a:pt x="61" y="684"/>
                </a:lnTo>
                <a:lnTo>
                  <a:pt x="47" y="631"/>
                </a:lnTo>
                <a:lnTo>
                  <a:pt x="36" y="581"/>
                </a:lnTo>
                <a:lnTo>
                  <a:pt x="27" y="532"/>
                </a:lnTo>
                <a:lnTo>
                  <a:pt x="18" y="486"/>
                </a:lnTo>
                <a:lnTo>
                  <a:pt x="12" y="443"/>
                </a:lnTo>
                <a:lnTo>
                  <a:pt x="8" y="405"/>
                </a:lnTo>
                <a:lnTo>
                  <a:pt x="5" y="370"/>
                </a:lnTo>
                <a:lnTo>
                  <a:pt x="2" y="340"/>
                </a:lnTo>
                <a:lnTo>
                  <a:pt x="1" y="316"/>
                </a:lnTo>
                <a:lnTo>
                  <a:pt x="0" y="297"/>
                </a:lnTo>
                <a:lnTo>
                  <a:pt x="0" y="283"/>
                </a:lnTo>
                <a:lnTo>
                  <a:pt x="0" y="276"/>
                </a:lnTo>
                <a:lnTo>
                  <a:pt x="0" y="167"/>
                </a:lnTo>
                <a:lnTo>
                  <a:pt x="661" y="167"/>
                </a:lnTo>
                <a:lnTo>
                  <a:pt x="661" y="131"/>
                </a:lnTo>
                <a:lnTo>
                  <a:pt x="661" y="98"/>
                </a:lnTo>
                <a:lnTo>
                  <a:pt x="661" y="69"/>
                </a:lnTo>
                <a:lnTo>
                  <a:pt x="661" y="46"/>
                </a:lnTo>
                <a:lnTo>
                  <a:pt x="662" y="27"/>
                </a:lnTo>
                <a:lnTo>
                  <a:pt x="662" y="12"/>
                </a:lnTo>
                <a:lnTo>
                  <a:pt x="663" y="3"/>
                </a:lnTo>
                <a:lnTo>
                  <a:pt x="663" y="0"/>
                </a:lnTo>
                <a:lnTo>
                  <a:pt x="166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43" name="Group 457"/>
          <p:cNvGrpSpPr>
            <a:grpSpLocks noChangeAspect="1"/>
          </p:cNvGrpSpPr>
          <p:nvPr/>
        </p:nvGrpSpPr>
        <p:grpSpPr bwMode="auto">
          <a:xfrm>
            <a:off x="4394383" y="2455608"/>
            <a:ext cx="355230" cy="344742"/>
            <a:chOff x="3641" y="869"/>
            <a:chExt cx="4098" cy="3977"/>
          </a:xfrm>
          <a:solidFill>
            <a:schemeClr val="bg1"/>
          </a:solidFill>
        </p:grpSpPr>
        <p:sp>
          <p:nvSpPr>
            <p:cNvPr id="44" name="Freeform 459"/>
            <p:cNvSpPr>
              <a:spLocks noEditPoints="1"/>
            </p:cNvSpPr>
            <p:nvPr/>
          </p:nvSpPr>
          <p:spPr bwMode="auto">
            <a:xfrm>
              <a:off x="3641" y="869"/>
              <a:ext cx="4098" cy="3977"/>
            </a:xfrm>
            <a:custGeom>
              <a:avLst/>
              <a:gdLst>
                <a:gd name="T0" fmla="*/ 597 w 4098"/>
                <a:gd name="T1" fmla="*/ 3640 h 3977"/>
                <a:gd name="T2" fmla="*/ 657 w 4098"/>
                <a:gd name="T3" fmla="*/ 3740 h 3977"/>
                <a:gd name="T4" fmla="*/ 754 w 4098"/>
                <a:gd name="T5" fmla="*/ 3801 h 3977"/>
                <a:gd name="T6" fmla="*/ 3266 w 4098"/>
                <a:gd name="T7" fmla="*/ 3813 h 3977"/>
                <a:gd name="T8" fmla="*/ 3380 w 4098"/>
                <a:gd name="T9" fmla="*/ 3786 h 3977"/>
                <a:gd name="T10" fmla="*/ 3466 w 4098"/>
                <a:gd name="T11" fmla="*/ 3710 h 3977"/>
                <a:gd name="T12" fmla="*/ 3509 w 4098"/>
                <a:gd name="T13" fmla="*/ 3601 h 3977"/>
                <a:gd name="T14" fmla="*/ 188 w 4098"/>
                <a:gd name="T15" fmla="*/ 1503 h 3977"/>
                <a:gd name="T16" fmla="*/ 163 w 4098"/>
                <a:gd name="T17" fmla="*/ 1528 h 3977"/>
                <a:gd name="T18" fmla="*/ 175 w 4098"/>
                <a:gd name="T19" fmla="*/ 1954 h 3977"/>
                <a:gd name="T20" fmla="*/ 3923 w 4098"/>
                <a:gd name="T21" fmla="*/ 1954 h 3977"/>
                <a:gd name="T22" fmla="*/ 3935 w 4098"/>
                <a:gd name="T23" fmla="*/ 1528 h 3977"/>
                <a:gd name="T24" fmla="*/ 3910 w 4098"/>
                <a:gd name="T25" fmla="*/ 1503 h 3977"/>
                <a:gd name="T26" fmla="*/ 2348 w 4098"/>
                <a:gd name="T27" fmla="*/ 1763 h 3977"/>
                <a:gd name="T28" fmla="*/ 2306 w 4098"/>
                <a:gd name="T29" fmla="*/ 1841 h 3977"/>
                <a:gd name="T30" fmla="*/ 2227 w 4098"/>
                <a:gd name="T31" fmla="*/ 1883 h 3977"/>
                <a:gd name="T32" fmla="*/ 1871 w 4098"/>
                <a:gd name="T33" fmla="*/ 1883 h 3977"/>
                <a:gd name="T34" fmla="*/ 1792 w 4098"/>
                <a:gd name="T35" fmla="*/ 1841 h 3977"/>
                <a:gd name="T36" fmla="*/ 1750 w 4098"/>
                <a:gd name="T37" fmla="*/ 1763 h 3977"/>
                <a:gd name="T38" fmla="*/ 188 w 4098"/>
                <a:gd name="T39" fmla="*/ 1503 h 3977"/>
                <a:gd name="T40" fmla="*/ 2188 w 4098"/>
                <a:gd name="T41" fmla="*/ 1723 h 3977"/>
                <a:gd name="T42" fmla="*/ 1902 w 4098"/>
                <a:gd name="T43" fmla="*/ 0 h 3977"/>
                <a:gd name="T44" fmla="*/ 2256 w 4098"/>
                <a:gd name="T45" fmla="*/ 13 h 3977"/>
                <a:gd name="T46" fmla="*/ 2325 w 4098"/>
                <a:gd name="T47" fmla="*/ 69 h 3977"/>
                <a:gd name="T48" fmla="*/ 2351 w 4098"/>
                <a:gd name="T49" fmla="*/ 155 h 3977"/>
                <a:gd name="T50" fmla="*/ 3948 w 4098"/>
                <a:gd name="T51" fmla="*/ 1343 h 3977"/>
                <a:gd name="T52" fmla="*/ 4043 w 4098"/>
                <a:gd name="T53" fmla="*/ 1395 h 3977"/>
                <a:gd name="T54" fmla="*/ 4094 w 4098"/>
                <a:gd name="T55" fmla="*/ 1489 h 3977"/>
                <a:gd name="T56" fmla="*/ 4094 w 4098"/>
                <a:gd name="T57" fmla="*/ 1970 h 3977"/>
                <a:gd name="T58" fmla="*/ 4043 w 4098"/>
                <a:gd name="T59" fmla="*/ 2064 h 3977"/>
                <a:gd name="T60" fmla="*/ 3948 w 4098"/>
                <a:gd name="T61" fmla="*/ 2117 h 3977"/>
                <a:gd name="T62" fmla="*/ 3672 w 4098"/>
                <a:gd name="T63" fmla="*/ 3624 h 3977"/>
                <a:gd name="T64" fmla="*/ 3619 w 4098"/>
                <a:gd name="T65" fmla="*/ 3776 h 3977"/>
                <a:gd name="T66" fmla="*/ 3514 w 4098"/>
                <a:gd name="T67" fmla="*/ 3893 h 3977"/>
                <a:gd name="T68" fmla="*/ 3373 w 4098"/>
                <a:gd name="T69" fmla="*/ 3962 h 3977"/>
                <a:gd name="T70" fmla="*/ 832 w 4098"/>
                <a:gd name="T71" fmla="*/ 3977 h 3977"/>
                <a:gd name="T72" fmla="*/ 674 w 4098"/>
                <a:gd name="T73" fmla="*/ 3945 h 3977"/>
                <a:gd name="T74" fmla="*/ 544 w 4098"/>
                <a:gd name="T75" fmla="*/ 3858 h 3977"/>
                <a:gd name="T76" fmla="*/ 456 w 4098"/>
                <a:gd name="T77" fmla="*/ 3729 h 3977"/>
                <a:gd name="T78" fmla="*/ 215 w 4098"/>
                <a:gd name="T79" fmla="*/ 2120 h 3977"/>
                <a:gd name="T80" fmla="*/ 114 w 4098"/>
                <a:gd name="T81" fmla="*/ 2105 h 3977"/>
                <a:gd name="T82" fmla="*/ 32 w 4098"/>
                <a:gd name="T83" fmla="*/ 2037 h 3977"/>
                <a:gd name="T84" fmla="*/ 0 w 4098"/>
                <a:gd name="T85" fmla="*/ 1931 h 3977"/>
                <a:gd name="T86" fmla="*/ 15 w 4098"/>
                <a:gd name="T87" fmla="*/ 1455 h 3977"/>
                <a:gd name="T88" fmla="*/ 83 w 4098"/>
                <a:gd name="T89" fmla="*/ 1371 h 3977"/>
                <a:gd name="T90" fmla="*/ 188 w 4098"/>
                <a:gd name="T91" fmla="*/ 1339 h 3977"/>
                <a:gd name="T92" fmla="*/ 1750 w 4098"/>
                <a:gd name="T93" fmla="*/ 124 h 3977"/>
                <a:gd name="T94" fmla="*/ 1792 w 4098"/>
                <a:gd name="T95" fmla="*/ 46 h 3977"/>
                <a:gd name="T96" fmla="*/ 1871 w 4098"/>
                <a:gd name="T97" fmla="*/ 4 h 3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98" h="3977">
                  <a:moveTo>
                    <a:pt x="380" y="2120"/>
                  </a:moveTo>
                  <a:lnTo>
                    <a:pt x="589" y="3601"/>
                  </a:lnTo>
                  <a:lnTo>
                    <a:pt x="597" y="3640"/>
                  </a:lnTo>
                  <a:lnTo>
                    <a:pt x="612" y="3676"/>
                  </a:lnTo>
                  <a:lnTo>
                    <a:pt x="632" y="3710"/>
                  </a:lnTo>
                  <a:lnTo>
                    <a:pt x="657" y="3740"/>
                  </a:lnTo>
                  <a:lnTo>
                    <a:pt x="685" y="3765"/>
                  </a:lnTo>
                  <a:lnTo>
                    <a:pt x="718" y="3786"/>
                  </a:lnTo>
                  <a:lnTo>
                    <a:pt x="754" y="3801"/>
                  </a:lnTo>
                  <a:lnTo>
                    <a:pt x="792" y="3811"/>
                  </a:lnTo>
                  <a:lnTo>
                    <a:pt x="832" y="3813"/>
                  </a:lnTo>
                  <a:lnTo>
                    <a:pt x="3266" y="3813"/>
                  </a:lnTo>
                  <a:lnTo>
                    <a:pt x="3306" y="3811"/>
                  </a:lnTo>
                  <a:lnTo>
                    <a:pt x="3344" y="3801"/>
                  </a:lnTo>
                  <a:lnTo>
                    <a:pt x="3380" y="3786"/>
                  </a:lnTo>
                  <a:lnTo>
                    <a:pt x="3413" y="3765"/>
                  </a:lnTo>
                  <a:lnTo>
                    <a:pt x="3441" y="3740"/>
                  </a:lnTo>
                  <a:lnTo>
                    <a:pt x="3466" y="3710"/>
                  </a:lnTo>
                  <a:lnTo>
                    <a:pt x="3486" y="3676"/>
                  </a:lnTo>
                  <a:lnTo>
                    <a:pt x="3501" y="3640"/>
                  </a:lnTo>
                  <a:lnTo>
                    <a:pt x="3509" y="3601"/>
                  </a:lnTo>
                  <a:lnTo>
                    <a:pt x="3718" y="2120"/>
                  </a:lnTo>
                  <a:lnTo>
                    <a:pt x="380" y="2120"/>
                  </a:lnTo>
                  <a:close/>
                  <a:moveTo>
                    <a:pt x="188" y="1503"/>
                  </a:moveTo>
                  <a:lnTo>
                    <a:pt x="175" y="1507"/>
                  </a:lnTo>
                  <a:lnTo>
                    <a:pt x="166" y="1515"/>
                  </a:lnTo>
                  <a:lnTo>
                    <a:pt x="163" y="1528"/>
                  </a:lnTo>
                  <a:lnTo>
                    <a:pt x="163" y="1931"/>
                  </a:lnTo>
                  <a:lnTo>
                    <a:pt x="166" y="1944"/>
                  </a:lnTo>
                  <a:lnTo>
                    <a:pt x="175" y="1954"/>
                  </a:lnTo>
                  <a:lnTo>
                    <a:pt x="188" y="1956"/>
                  </a:lnTo>
                  <a:lnTo>
                    <a:pt x="3910" y="1956"/>
                  </a:lnTo>
                  <a:lnTo>
                    <a:pt x="3923" y="1954"/>
                  </a:lnTo>
                  <a:lnTo>
                    <a:pt x="3932" y="1944"/>
                  </a:lnTo>
                  <a:lnTo>
                    <a:pt x="3935" y="1931"/>
                  </a:lnTo>
                  <a:lnTo>
                    <a:pt x="3935" y="1528"/>
                  </a:lnTo>
                  <a:lnTo>
                    <a:pt x="3932" y="1515"/>
                  </a:lnTo>
                  <a:lnTo>
                    <a:pt x="3923" y="1507"/>
                  </a:lnTo>
                  <a:lnTo>
                    <a:pt x="3910" y="1503"/>
                  </a:lnTo>
                  <a:lnTo>
                    <a:pt x="2351" y="1503"/>
                  </a:lnTo>
                  <a:lnTo>
                    <a:pt x="2351" y="1732"/>
                  </a:lnTo>
                  <a:lnTo>
                    <a:pt x="2348" y="1763"/>
                  </a:lnTo>
                  <a:lnTo>
                    <a:pt x="2338" y="1791"/>
                  </a:lnTo>
                  <a:lnTo>
                    <a:pt x="2325" y="1818"/>
                  </a:lnTo>
                  <a:lnTo>
                    <a:pt x="2306" y="1841"/>
                  </a:lnTo>
                  <a:lnTo>
                    <a:pt x="2282" y="1859"/>
                  </a:lnTo>
                  <a:lnTo>
                    <a:pt x="2256" y="1874"/>
                  </a:lnTo>
                  <a:lnTo>
                    <a:pt x="2227" y="1883"/>
                  </a:lnTo>
                  <a:lnTo>
                    <a:pt x="2196" y="1887"/>
                  </a:lnTo>
                  <a:lnTo>
                    <a:pt x="1902" y="1887"/>
                  </a:lnTo>
                  <a:lnTo>
                    <a:pt x="1871" y="1883"/>
                  </a:lnTo>
                  <a:lnTo>
                    <a:pt x="1842" y="1874"/>
                  </a:lnTo>
                  <a:lnTo>
                    <a:pt x="1816" y="1859"/>
                  </a:lnTo>
                  <a:lnTo>
                    <a:pt x="1792" y="1841"/>
                  </a:lnTo>
                  <a:lnTo>
                    <a:pt x="1773" y="1818"/>
                  </a:lnTo>
                  <a:lnTo>
                    <a:pt x="1760" y="1791"/>
                  </a:lnTo>
                  <a:lnTo>
                    <a:pt x="1750" y="1763"/>
                  </a:lnTo>
                  <a:lnTo>
                    <a:pt x="1747" y="1732"/>
                  </a:lnTo>
                  <a:lnTo>
                    <a:pt x="1747" y="1503"/>
                  </a:lnTo>
                  <a:lnTo>
                    <a:pt x="188" y="1503"/>
                  </a:lnTo>
                  <a:close/>
                  <a:moveTo>
                    <a:pt x="1910" y="164"/>
                  </a:moveTo>
                  <a:lnTo>
                    <a:pt x="1910" y="1723"/>
                  </a:lnTo>
                  <a:lnTo>
                    <a:pt x="2188" y="1723"/>
                  </a:lnTo>
                  <a:lnTo>
                    <a:pt x="2188" y="164"/>
                  </a:lnTo>
                  <a:lnTo>
                    <a:pt x="1910" y="164"/>
                  </a:lnTo>
                  <a:close/>
                  <a:moveTo>
                    <a:pt x="1902" y="0"/>
                  </a:moveTo>
                  <a:lnTo>
                    <a:pt x="2196" y="0"/>
                  </a:lnTo>
                  <a:lnTo>
                    <a:pt x="2227" y="4"/>
                  </a:lnTo>
                  <a:lnTo>
                    <a:pt x="2256" y="13"/>
                  </a:lnTo>
                  <a:lnTo>
                    <a:pt x="2282" y="28"/>
                  </a:lnTo>
                  <a:lnTo>
                    <a:pt x="2306" y="46"/>
                  </a:lnTo>
                  <a:lnTo>
                    <a:pt x="2325" y="69"/>
                  </a:lnTo>
                  <a:lnTo>
                    <a:pt x="2338" y="96"/>
                  </a:lnTo>
                  <a:lnTo>
                    <a:pt x="2348" y="124"/>
                  </a:lnTo>
                  <a:lnTo>
                    <a:pt x="2351" y="155"/>
                  </a:lnTo>
                  <a:lnTo>
                    <a:pt x="2351" y="1339"/>
                  </a:lnTo>
                  <a:lnTo>
                    <a:pt x="3910" y="1339"/>
                  </a:lnTo>
                  <a:lnTo>
                    <a:pt x="3948" y="1343"/>
                  </a:lnTo>
                  <a:lnTo>
                    <a:pt x="3984" y="1354"/>
                  </a:lnTo>
                  <a:lnTo>
                    <a:pt x="4015" y="1371"/>
                  </a:lnTo>
                  <a:lnTo>
                    <a:pt x="4043" y="1395"/>
                  </a:lnTo>
                  <a:lnTo>
                    <a:pt x="4066" y="1422"/>
                  </a:lnTo>
                  <a:lnTo>
                    <a:pt x="4083" y="1455"/>
                  </a:lnTo>
                  <a:lnTo>
                    <a:pt x="4094" y="1489"/>
                  </a:lnTo>
                  <a:lnTo>
                    <a:pt x="4098" y="1528"/>
                  </a:lnTo>
                  <a:lnTo>
                    <a:pt x="4098" y="1931"/>
                  </a:lnTo>
                  <a:lnTo>
                    <a:pt x="4094" y="1970"/>
                  </a:lnTo>
                  <a:lnTo>
                    <a:pt x="4083" y="2005"/>
                  </a:lnTo>
                  <a:lnTo>
                    <a:pt x="4066" y="2037"/>
                  </a:lnTo>
                  <a:lnTo>
                    <a:pt x="4043" y="2064"/>
                  </a:lnTo>
                  <a:lnTo>
                    <a:pt x="4015" y="2088"/>
                  </a:lnTo>
                  <a:lnTo>
                    <a:pt x="3984" y="2105"/>
                  </a:lnTo>
                  <a:lnTo>
                    <a:pt x="3948" y="2117"/>
                  </a:lnTo>
                  <a:lnTo>
                    <a:pt x="3910" y="2120"/>
                  </a:lnTo>
                  <a:lnTo>
                    <a:pt x="3883" y="2120"/>
                  </a:lnTo>
                  <a:lnTo>
                    <a:pt x="3672" y="3624"/>
                  </a:lnTo>
                  <a:lnTo>
                    <a:pt x="3661" y="3678"/>
                  </a:lnTo>
                  <a:lnTo>
                    <a:pt x="3642" y="3729"/>
                  </a:lnTo>
                  <a:lnTo>
                    <a:pt x="3619" y="3776"/>
                  </a:lnTo>
                  <a:lnTo>
                    <a:pt x="3589" y="3819"/>
                  </a:lnTo>
                  <a:lnTo>
                    <a:pt x="3554" y="3858"/>
                  </a:lnTo>
                  <a:lnTo>
                    <a:pt x="3514" y="3893"/>
                  </a:lnTo>
                  <a:lnTo>
                    <a:pt x="3471" y="3921"/>
                  </a:lnTo>
                  <a:lnTo>
                    <a:pt x="3424" y="3945"/>
                  </a:lnTo>
                  <a:lnTo>
                    <a:pt x="3373" y="3962"/>
                  </a:lnTo>
                  <a:lnTo>
                    <a:pt x="3321" y="3973"/>
                  </a:lnTo>
                  <a:lnTo>
                    <a:pt x="3266" y="3977"/>
                  </a:lnTo>
                  <a:lnTo>
                    <a:pt x="832" y="3977"/>
                  </a:lnTo>
                  <a:lnTo>
                    <a:pt x="777" y="3973"/>
                  </a:lnTo>
                  <a:lnTo>
                    <a:pt x="725" y="3962"/>
                  </a:lnTo>
                  <a:lnTo>
                    <a:pt x="674" y="3945"/>
                  </a:lnTo>
                  <a:lnTo>
                    <a:pt x="627" y="3921"/>
                  </a:lnTo>
                  <a:lnTo>
                    <a:pt x="584" y="3893"/>
                  </a:lnTo>
                  <a:lnTo>
                    <a:pt x="544" y="3858"/>
                  </a:lnTo>
                  <a:lnTo>
                    <a:pt x="509" y="3819"/>
                  </a:lnTo>
                  <a:lnTo>
                    <a:pt x="479" y="3776"/>
                  </a:lnTo>
                  <a:lnTo>
                    <a:pt x="456" y="3729"/>
                  </a:lnTo>
                  <a:lnTo>
                    <a:pt x="437" y="3678"/>
                  </a:lnTo>
                  <a:lnTo>
                    <a:pt x="426" y="3624"/>
                  </a:lnTo>
                  <a:lnTo>
                    <a:pt x="215" y="2120"/>
                  </a:lnTo>
                  <a:lnTo>
                    <a:pt x="188" y="2120"/>
                  </a:lnTo>
                  <a:lnTo>
                    <a:pt x="150" y="2117"/>
                  </a:lnTo>
                  <a:lnTo>
                    <a:pt x="114" y="2105"/>
                  </a:lnTo>
                  <a:lnTo>
                    <a:pt x="83" y="2088"/>
                  </a:lnTo>
                  <a:lnTo>
                    <a:pt x="55" y="2064"/>
                  </a:lnTo>
                  <a:lnTo>
                    <a:pt x="32" y="2037"/>
                  </a:lnTo>
                  <a:lnTo>
                    <a:pt x="15" y="2005"/>
                  </a:lnTo>
                  <a:lnTo>
                    <a:pt x="4" y="1970"/>
                  </a:lnTo>
                  <a:lnTo>
                    <a:pt x="0" y="1931"/>
                  </a:lnTo>
                  <a:lnTo>
                    <a:pt x="0" y="1528"/>
                  </a:lnTo>
                  <a:lnTo>
                    <a:pt x="4" y="1489"/>
                  </a:lnTo>
                  <a:lnTo>
                    <a:pt x="15" y="1455"/>
                  </a:lnTo>
                  <a:lnTo>
                    <a:pt x="32" y="1422"/>
                  </a:lnTo>
                  <a:lnTo>
                    <a:pt x="55" y="1395"/>
                  </a:lnTo>
                  <a:lnTo>
                    <a:pt x="83" y="1371"/>
                  </a:lnTo>
                  <a:lnTo>
                    <a:pt x="114" y="1354"/>
                  </a:lnTo>
                  <a:lnTo>
                    <a:pt x="150" y="1343"/>
                  </a:lnTo>
                  <a:lnTo>
                    <a:pt x="188" y="1339"/>
                  </a:lnTo>
                  <a:lnTo>
                    <a:pt x="1747" y="1339"/>
                  </a:lnTo>
                  <a:lnTo>
                    <a:pt x="1747" y="155"/>
                  </a:lnTo>
                  <a:lnTo>
                    <a:pt x="1750" y="124"/>
                  </a:lnTo>
                  <a:lnTo>
                    <a:pt x="1760" y="96"/>
                  </a:lnTo>
                  <a:lnTo>
                    <a:pt x="1773" y="69"/>
                  </a:lnTo>
                  <a:lnTo>
                    <a:pt x="1792" y="46"/>
                  </a:lnTo>
                  <a:lnTo>
                    <a:pt x="1816" y="28"/>
                  </a:lnTo>
                  <a:lnTo>
                    <a:pt x="1842" y="13"/>
                  </a:lnTo>
                  <a:lnTo>
                    <a:pt x="1871" y="4"/>
                  </a:lnTo>
                  <a:lnTo>
                    <a:pt x="190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460"/>
            <p:cNvSpPr>
              <a:spLocks/>
            </p:cNvSpPr>
            <p:nvPr/>
          </p:nvSpPr>
          <p:spPr bwMode="auto">
            <a:xfrm>
              <a:off x="4441" y="3181"/>
              <a:ext cx="164" cy="1305"/>
            </a:xfrm>
            <a:custGeom>
              <a:avLst/>
              <a:gdLst>
                <a:gd name="T0" fmla="*/ 82 w 164"/>
                <a:gd name="T1" fmla="*/ 0 h 1305"/>
                <a:gd name="T2" fmla="*/ 103 w 164"/>
                <a:gd name="T3" fmla="*/ 2 h 1305"/>
                <a:gd name="T4" fmla="*/ 123 w 164"/>
                <a:gd name="T5" fmla="*/ 11 h 1305"/>
                <a:gd name="T6" fmla="*/ 139 w 164"/>
                <a:gd name="T7" fmla="*/ 23 h 1305"/>
                <a:gd name="T8" fmla="*/ 152 w 164"/>
                <a:gd name="T9" fmla="*/ 39 h 1305"/>
                <a:gd name="T10" fmla="*/ 160 w 164"/>
                <a:gd name="T11" fmla="*/ 59 h 1305"/>
                <a:gd name="T12" fmla="*/ 164 w 164"/>
                <a:gd name="T13" fmla="*/ 80 h 1305"/>
                <a:gd name="T14" fmla="*/ 164 w 164"/>
                <a:gd name="T15" fmla="*/ 1224 h 1305"/>
                <a:gd name="T16" fmla="*/ 160 w 164"/>
                <a:gd name="T17" fmla="*/ 1245 h 1305"/>
                <a:gd name="T18" fmla="*/ 152 w 164"/>
                <a:gd name="T19" fmla="*/ 1265 h 1305"/>
                <a:gd name="T20" fmla="*/ 139 w 164"/>
                <a:gd name="T21" fmla="*/ 1281 h 1305"/>
                <a:gd name="T22" fmla="*/ 123 w 164"/>
                <a:gd name="T23" fmla="*/ 1294 h 1305"/>
                <a:gd name="T24" fmla="*/ 103 w 164"/>
                <a:gd name="T25" fmla="*/ 1302 h 1305"/>
                <a:gd name="T26" fmla="*/ 82 w 164"/>
                <a:gd name="T27" fmla="*/ 1305 h 1305"/>
                <a:gd name="T28" fmla="*/ 59 w 164"/>
                <a:gd name="T29" fmla="*/ 1302 h 1305"/>
                <a:gd name="T30" fmla="*/ 41 w 164"/>
                <a:gd name="T31" fmla="*/ 1294 h 1305"/>
                <a:gd name="T32" fmla="*/ 23 w 164"/>
                <a:gd name="T33" fmla="*/ 1281 h 1305"/>
                <a:gd name="T34" fmla="*/ 11 w 164"/>
                <a:gd name="T35" fmla="*/ 1265 h 1305"/>
                <a:gd name="T36" fmla="*/ 3 w 164"/>
                <a:gd name="T37" fmla="*/ 1245 h 1305"/>
                <a:gd name="T38" fmla="*/ 0 w 164"/>
                <a:gd name="T39" fmla="*/ 1224 h 1305"/>
                <a:gd name="T40" fmla="*/ 0 w 164"/>
                <a:gd name="T41" fmla="*/ 80 h 1305"/>
                <a:gd name="T42" fmla="*/ 3 w 164"/>
                <a:gd name="T43" fmla="*/ 59 h 1305"/>
                <a:gd name="T44" fmla="*/ 11 w 164"/>
                <a:gd name="T45" fmla="*/ 39 h 1305"/>
                <a:gd name="T46" fmla="*/ 23 w 164"/>
                <a:gd name="T47" fmla="*/ 23 h 1305"/>
                <a:gd name="T48" fmla="*/ 41 w 164"/>
                <a:gd name="T49" fmla="*/ 11 h 1305"/>
                <a:gd name="T50" fmla="*/ 59 w 164"/>
                <a:gd name="T51" fmla="*/ 2 h 1305"/>
                <a:gd name="T52" fmla="*/ 82 w 164"/>
                <a:gd name="T53" fmla="*/ 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1305">
                  <a:moveTo>
                    <a:pt x="82" y="0"/>
                  </a:moveTo>
                  <a:lnTo>
                    <a:pt x="103" y="2"/>
                  </a:lnTo>
                  <a:lnTo>
                    <a:pt x="123" y="11"/>
                  </a:lnTo>
                  <a:lnTo>
                    <a:pt x="139" y="23"/>
                  </a:lnTo>
                  <a:lnTo>
                    <a:pt x="152" y="39"/>
                  </a:lnTo>
                  <a:lnTo>
                    <a:pt x="160" y="59"/>
                  </a:lnTo>
                  <a:lnTo>
                    <a:pt x="164" y="80"/>
                  </a:lnTo>
                  <a:lnTo>
                    <a:pt x="164" y="1224"/>
                  </a:lnTo>
                  <a:lnTo>
                    <a:pt x="160" y="1245"/>
                  </a:lnTo>
                  <a:lnTo>
                    <a:pt x="152" y="1265"/>
                  </a:lnTo>
                  <a:lnTo>
                    <a:pt x="139" y="1281"/>
                  </a:lnTo>
                  <a:lnTo>
                    <a:pt x="123" y="1294"/>
                  </a:lnTo>
                  <a:lnTo>
                    <a:pt x="103" y="1302"/>
                  </a:lnTo>
                  <a:lnTo>
                    <a:pt x="82" y="1305"/>
                  </a:lnTo>
                  <a:lnTo>
                    <a:pt x="59" y="1302"/>
                  </a:lnTo>
                  <a:lnTo>
                    <a:pt x="41" y="1294"/>
                  </a:lnTo>
                  <a:lnTo>
                    <a:pt x="23" y="1281"/>
                  </a:lnTo>
                  <a:lnTo>
                    <a:pt x="11" y="1265"/>
                  </a:lnTo>
                  <a:lnTo>
                    <a:pt x="3" y="1245"/>
                  </a:lnTo>
                  <a:lnTo>
                    <a:pt x="0" y="1224"/>
                  </a:lnTo>
                  <a:lnTo>
                    <a:pt x="0" y="80"/>
                  </a:lnTo>
                  <a:lnTo>
                    <a:pt x="3" y="59"/>
                  </a:lnTo>
                  <a:lnTo>
                    <a:pt x="11" y="39"/>
                  </a:lnTo>
                  <a:lnTo>
                    <a:pt x="23" y="23"/>
                  </a:lnTo>
                  <a:lnTo>
                    <a:pt x="41" y="11"/>
                  </a:lnTo>
                  <a:lnTo>
                    <a:pt x="59" y="2"/>
                  </a:ln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61"/>
            <p:cNvSpPr>
              <a:spLocks/>
            </p:cNvSpPr>
            <p:nvPr/>
          </p:nvSpPr>
          <p:spPr bwMode="auto">
            <a:xfrm>
              <a:off x="4908" y="3181"/>
              <a:ext cx="164" cy="1305"/>
            </a:xfrm>
            <a:custGeom>
              <a:avLst/>
              <a:gdLst>
                <a:gd name="T0" fmla="*/ 82 w 164"/>
                <a:gd name="T1" fmla="*/ 0 h 1305"/>
                <a:gd name="T2" fmla="*/ 103 w 164"/>
                <a:gd name="T3" fmla="*/ 2 h 1305"/>
                <a:gd name="T4" fmla="*/ 123 w 164"/>
                <a:gd name="T5" fmla="*/ 11 h 1305"/>
                <a:gd name="T6" fmla="*/ 139 w 164"/>
                <a:gd name="T7" fmla="*/ 23 h 1305"/>
                <a:gd name="T8" fmla="*/ 152 w 164"/>
                <a:gd name="T9" fmla="*/ 39 h 1305"/>
                <a:gd name="T10" fmla="*/ 160 w 164"/>
                <a:gd name="T11" fmla="*/ 59 h 1305"/>
                <a:gd name="T12" fmla="*/ 164 w 164"/>
                <a:gd name="T13" fmla="*/ 80 h 1305"/>
                <a:gd name="T14" fmla="*/ 164 w 164"/>
                <a:gd name="T15" fmla="*/ 1224 h 1305"/>
                <a:gd name="T16" fmla="*/ 160 w 164"/>
                <a:gd name="T17" fmla="*/ 1245 h 1305"/>
                <a:gd name="T18" fmla="*/ 152 w 164"/>
                <a:gd name="T19" fmla="*/ 1265 h 1305"/>
                <a:gd name="T20" fmla="*/ 139 w 164"/>
                <a:gd name="T21" fmla="*/ 1281 h 1305"/>
                <a:gd name="T22" fmla="*/ 123 w 164"/>
                <a:gd name="T23" fmla="*/ 1294 h 1305"/>
                <a:gd name="T24" fmla="*/ 103 w 164"/>
                <a:gd name="T25" fmla="*/ 1302 h 1305"/>
                <a:gd name="T26" fmla="*/ 82 w 164"/>
                <a:gd name="T27" fmla="*/ 1305 h 1305"/>
                <a:gd name="T28" fmla="*/ 61 w 164"/>
                <a:gd name="T29" fmla="*/ 1302 h 1305"/>
                <a:gd name="T30" fmla="*/ 41 w 164"/>
                <a:gd name="T31" fmla="*/ 1294 h 1305"/>
                <a:gd name="T32" fmla="*/ 23 w 164"/>
                <a:gd name="T33" fmla="*/ 1281 h 1305"/>
                <a:gd name="T34" fmla="*/ 11 w 164"/>
                <a:gd name="T35" fmla="*/ 1265 h 1305"/>
                <a:gd name="T36" fmla="*/ 3 w 164"/>
                <a:gd name="T37" fmla="*/ 1245 h 1305"/>
                <a:gd name="T38" fmla="*/ 0 w 164"/>
                <a:gd name="T39" fmla="*/ 1224 h 1305"/>
                <a:gd name="T40" fmla="*/ 0 w 164"/>
                <a:gd name="T41" fmla="*/ 80 h 1305"/>
                <a:gd name="T42" fmla="*/ 3 w 164"/>
                <a:gd name="T43" fmla="*/ 59 h 1305"/>
                <a:gd name="T44" fmla="*/ 11 w 164"/>
                <a:gd name="T45" fmla="*/ 39 h 1305"/>
                <a:gd name="T46" fmla="*/ 23 w 164"/>
                <a:gd name="T47" fmla="*/ 23 h 1305"/>
                <a:gd name="T48" fmla="*/ 41 w 164"/>
                <a:gd name="T49" fmla="*/ 11 h 1305"/>
                <a:gd name="T50" fmla="*/ 61 w 164"/>
                <a:gd name="T51" fmla="*/ 2 h 1305"/>
                <a:gd name="T52" fmla="*/ 82 w 164"/>
                <a:gd name="T53" fmla="*/ 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1305">
                  <a:moveTo>
                    <a:pt x="82" y="0"/>
                  </a:moveTo>
                  <a:lnTo>
                    <a:pt x="103" y="2"/>
                  </a:lnTo>
                  <a:lnTo>
                    <a:pt x="123" y="11"/>
                  </a:lnTo>
                  <a:lnTo>
                    <a:pt x="139" y="23"/>
                  </a:lnTo>
                  <a:lnTo>
                    <a:pt x="152" y="39"/>
                  </a:lnTo>
                  <a:lnTo>
                    <a:pt x="160" y="59"/>
                  </a:lnTo>
                  <a:lnTo>
                    <a:pt x="164" y="80"/>
                  </a:lnTo>
                  <a:lnTo>
                    <a:pt x="164" y="1224"/>
                  </a:lnTo>
                  <a:lnTo>
                    <a:pt x="160" y="1245"/>
                  </a:lnTo>
                  <a:lnTo>
                    <a:pt x="152" y="1265"/>
                  </a:lnTo>
                  <a:lnTo>
                    <a:pt x="139" y="1281"/>
                  </a:lnTo>
                  <a:lnTo>
                    <a:pt x="123" y="1294"/>
                  </a:lnTo>
                  <a:lnTo>
                    <a:pt x="103" y="1302"/>
                  </a:lnTo>
                  <a:lnTo>
                    <a:pt x="82" y="1305"/>
                  </a:lnTo>
                  <a:lnTo>
                    <a:pt x="61" y="1302"/>
                  </a:lnTo>
                  <a:lnTo>
                    <a:pt x="41" y="1294"/>
                  </a:lnTo>
                  <a:lnTo>
                    <a:pt x="23" y="1281"/>
                  </a:lnTo>
                  <a:lnTo>
                    <a:pt x="11" y="1265"/>
                  </a:lnTo>
                  <a:lnTo>
                    <a:pt x="3" y="1245"/>
                  </a:lnTo>
                  <a:lnTo>
                    <a:pt x="0" y="1224"/>
                  </a:lnTo>
                  <a:lnTo>
                    <a:pt x="0" y="80"/>
                  </a:lnTo>
                  <a:lnTo>
                    <a:pt x="3" y="59"/>
                  </a:lnTo>
                  <a:lnTo>
                    <a:pt x="11" y="39"/>
                  </a:lnTo>
                  <a:lnTo>
                    <a:pt x="23" y="23"/>
                  </a:lnTo>
                  <a:lnTo>
                    <a:pt x="41" y="11"/>
                  </a:lnTo>
                  <a:lnTo>
                    <a:pt x="61" y="2"/>
                  </a:ln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62"/>
            <p:cNvSpPr>
              <a:spLocks/>
            </p:cNvSpPr>
            <p:nvPr/>
          </p:nvSpPr>
          <p:spPr bwMode="auto">
            <a:xfrm>
              <a:off x="5375" y="3181"/>
              <a:ext cx="163" cy="1305"/>
            </a:xfrm>
            <a:custGeom>
              <a:avLst/>
              <a:gdLst>
                <a:gd name="T0" fmla="*/ 82 w 163"/>
                <a:gd name="T1" fmla="*/ 0 h 1305"/>
                <a:gd name="T2" fmla="*/ 103 w 163"/>
                <a:gd name="T3" fmla="*/ 2 h 1305"/>
                <a:gd name="T4" fmla="*/ 123 w 163"/>
                <a:gd name="T5" fmla="*/ 11 h 1305"/>
                <a:gd name="T6" fmla="*/ 139 w 163"/>
                <a:gd name="T7" fmla="*/ 23 h 1305"/>
                <a:gd name="T8" fmla="*/ 152 w 163"/>
                <a:gd name="T9" fmla="*/ 39 h 1305"/>
                <a:gd name="T10" fmla="*/ 160 w 163"/>
                <a:gd name="T11" fmla="*/ 59 h 1305"/>
                <a:gd name="T12" fmla="*/ 163 w 163"/>
                <a:gd name="T13" fmla="*/ 80 h 1305"/>
                <a:gd name="T14" fmla="*/ 163 w 163"/>
                <a:gd name="T15" fmla="*/ 1224 h 1305"/>
                <a:gd name="T16" fmla="*/ 160 w 163"/>
                <a:gd name="T17" fmla="*/ 1245 h 1305"/>
                <a:gd name="T18" fmla="*/ 152 w 163"/>
                <a:gd name="T19" fmla="*/ 1265 h 1305"/>
                <a:gd name="T20" fmla="*/ 139 w 163"/>
                <a:gd name="T21" fmla="*/ 1281 h 1305"/>
                <a:gd name="T22" fmla="*/ 123 w 163"/>
                <a:gd name="T23" fmla="*/ 1294 h 1305"/>
                <a:gd name="T24" fmla="*/ 103 w 163"/>
                <a:gd name="T25" fmla="*/ 1302 h 1305"/>
                <a:gd name="T26" fmla="*/ 82 w 163"/>
                <a:gd name="T27" fmla="*/ 1305 h 1305"/>
                <a:gd name="T28" fmla="*/ 60 w 163"/>
                <a:gd name="T29" fmla="*/ 1302 h 1305"/>
                <a:gd name="T30" fmla="*/ 41 w 163"/>
                <a:gd name="T31" fmla="*/ 1294 h 1305"/>
                <a:gd name="T32" fmla="*/ 24 w 163"/>
                <a:gd name="T33" fmla="*/ 1281 h 1305"/>
                <a:gd name="T34" fmla="*/ 11 w 163"/>
                <a:gd name="T35" fmla="*/ 1265 h 1305"/>
                <a:gd name="T36" fmla="*/ 3 w 163"/>
                <a:gd name="T37" fmla="*/ 1245 h 1305"/>
                <a:gd name="T38" fmla="*/ 0 w 163"/>
                <a:gd name="T39" fmla="*/ 1224 h 1305"/>
                <a:gd name="T40" fmla="*/ 0 w 163"/>
                <a:gd name="T41" fmla="*/ 80 h 1305"/>
                <a:gd name="T42" fmla="*/ 3 w 163"/>
                <a:gd name="T43" fmla="*/ 59 h 1305"/>
                <a:gd name="T44" fmla="*/ 11 w 163"/>
                <a:gd name="T45" fmla="*/ 39 h 1305"/>
                <a:gd name="T46" fmla="*/ 24 w 163"/>
                <a:gd name="T47" fmla="*/ 23 h 1305"/>
                <a:gd name="T48" fmla="*/ 41 w 163"/>
                <a:gd name="T49" fmla="*/ 11 h 1305"/>
                <a:gd name="T50" fmla="*/ 60 w 163"/>
                <a:gd name="T51" fmla="*/ 2 h 1305"/>
                <a:gd name="T52" fmla="*/ 82 w 163"/>
                <a:gd name="T53" fmla="*/ 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3" h="1305">
                  <a:moveTo>
                    <a:pt x="82" y="0"/>
                  </a:moveTo>
                  <a:lnTo>
                    <a:pt x="103" y="2"/>
                  </a:lnTo>
                  <a:lnTo>
                    <a:pt x="123" y="11"/>
                  </a:lnTo>
                  <a:lnTo>
                    <a:pt x="139" y="23"/>
                  </a:lnTo>
                  <a:lnTo>
                    <a:pt x="152" y="39"/>
                  </a:lnTo>
                  <a:lnTo>
                    <a:pt x="160" y="59"/>
                  </a:lnTo>
                  <a:lnTo>
                    <a:pt x="163" y="80"/>
                  </a:lnTo>
                  <a:lnTo>
                    <a:pt x="163" y="1224"/>
                  </a:lnTo>
                  <a:lnTo>
                    <a:pt x="160" y="1245"/>
                  </a:lnTo>
                  <a:lnTo>
                    <a:pt x="152" y="1265"/>
                  </a:lnTo>
                  <a:lnTo>
                    <a:pt x="139" y="1281"/>
                  </a:lnTo>
                  <a:lnTo>
                    <a:pt x="123" y="1294"/>
                  </a:lnTo>
                  <a:lnTo>
                    <a:pt x="103" y="1302"/>
                  </a:lnTo>
                  <a:lnTo>
                    <a:pt x="82" y="1305"/>
                  </a:lnTo>
                  <a:lnTo>
                    <a:pt x="60" y="1302"/>
                  </a:lnTo>
                  <a:lnTo>
                    <a:pt x="41" y="1294"/>
                  </a:lnTo>
                  <a:lnTo>
                    <a:pt x="24" y="1281"/>
                  </a:lnTo>
                  <a:lnTo>
                    <a:pt x="11" y="1265"/>
                  </a:lnTo>
                  <a:lnTo>
                    <a:pt x="3" y="1245"/>
                  </a:lnTo>
                  <a:lnTo>
                    <a:pt x="0" y="1224"/>
                  </a:lnTo>
                  <a:lnTo>
                    <a:pt x="0" y="80"/>
                  </a:lnTo>
                  <a:lnTo>
                    <a:pt x="3" y="59"/>
                  </a:lnTo>
                  <a:lnTo>
                    <a:pt x="11" y="39"/>
                  </a:lnTo>
                  <a:lnTo>
                    <a:pt x="24" y="23"/>
                  </a:lnTo>
                  <a:lnTo>
                    <a:pt x="41" y="11"/>
                  </a:lnTo>
                  <a:lnTo>
                    <a:pt x="60" y="2"/>
                  </a:ln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63"/>
            <p:cNvSpPr>
              <a:spLocks/>
            </p:cNvSpPr>
            <p:nvPr/>
          </p:nvSpPr>
          <p:spPr bwMode="auto">
            <a:xfrm>
              <a:off x="5842" y="3181"/>
              <a:ext cx="163" cy="1305"/>
            </a:xfrm>
            <a:custGeom>
              <a:avLst/>
              <a:gdLst>
                <a:gd name="T0" fmla="*/ 81 w 163"/>
                <a:gd name="T1" fmla="*/ 0 h 1305"/>
                <a:gd name="T2" fmla="*/ 103 w 163"/>
                <a:gd name="T3" fmla="*/ 2 h 1305"/>
                <a:gd name="T4" fmla="*/ 122 w 163"/>
                <a:gd name="T5" fmla="*/ 11 h 1305"/>
                <a:gd name="T6" fmla="*/ 139 w 163"/>
                <a:gd name="T7" fmla="*/ 23 h 1305"/>
                <a:gd name="T8" fmla="*/ 152 w 163"/>
                <a:gd name="T9" fmla="*/ 39 h 1305"/>
                <a:gd name="T10" fmla="*/ 160 w 163"/>
                <a:gd name="T11" fmla="*/ 59 h 1305"/>
                <a:gd name="T12" fmla="*/ 163 w 163"/>
                <a:gd name="T13" fmla="*/ 80 h 1305"/>
                <a:gd name="T14" fmla="*/ 163 w 163"/>
                <a:gd name="T15" fmla="*/ 1224 h 1305"/>
                <a:gd name="T16" fmla="*/ 160 w 163"/>
                <a:gd name="T17" fmla="*/ 1245 h 1305"/>
                <a:gd name="T18" fmla="*/ 152 w 163"/>
                <a:gd name="T19" fmla="*/ 1265 h 1305"/>
                <a:gd name="T20" fmla="*/ 139 w 163"/>
                <a:gd name="T21" fmla="*/ 1281 h 1305"/>
                <a:gd name="T22" fmla="*/ 122 w 163"/>
                <a:gd name="T23" fmla="*/ 1294 h 1305"/>
                <a:gd name="T24" fmla="*/ 103 w 163"/>
                <a:gd name="T25" fmla="*/ 1302 h 1305"/>
                <a:gd name="T26" fmla="*/ 81 w 163"/>
                <a:gd name="T27" fmla="*/ 1305 h 1305"/>
                <a:gd name="T28" fmla="*/ 60 w 163"/>
                <a:gd name="T29" fmla="*/ 1302 h 1305"/>
                <a:gd name="T30" fmla="*/ 40 w 163"/>
                <a:gd name="T31" fmla="*/ 1294 h 1305"/>
                <a:gd name="T32" fmla="*/ 24 w 163"/>
                <a:gd name="T33" fmla="*/ 1281 h 1305"/>
                <a:gd name="T34" fmla="*/ 11 w 163"/>
                <a:gd name="T35" fmla="*/ 1265 h 1305"/>
                <a:gd name="T36" fmla="*/ 3 w 163"/>
                <a:gd name="T37" fmla="*/ 1245 h 1305"/>
                <a:gd name="T38" fmla="*/ 0 w 163"/>
                <a:gd name="T39" fmla="*/ 1224 h 1305"/>
                <a:gd name="T40" fmla="*/ 0 w 163"/>
                <a:gd name="T41" fmla="*/ 80 h 1305"/>
                <a:gd name="T42" fmla="*/ 3 w 163"/>
                <a:gd name="T43" fmla="*/ 59 h 1305"/>
                <a:gd name="T44" fmla="*/ 11 w 163"/>
                <a:gd name="T45" fmla="*/ 39 h 1305"/>
                <a:gd name="T46" fmla="*/ 24 w 163"/>
                <a:gd name="T47" fmla="*/ 23 h 1305"/>
                <a:gd name="T48" fmla="*/ 40 w 163"/>
                <a:gd name="T49" fmla="*/ 11 h 1305"/>
                <a:gd name="T50" fmla="*/ 60 w 163"/>
                <a:gd name="T51" fmla="*/ 2 h 1305"/>
                <a:gd name="T52" fmla="*/ 81 w 163"/>
                <a:gd name="T53" fmla="*/ 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3" h="1305">
                  <a:moveTo>
                    <a:pt x="81" y="0"/>
                  </a:moveTo>
                  <a:lnTo>
                    <a:pt x="103" y="2"/>
                  </a:lnTo>
                  <a:lnTo>
                    <a:pt x="122" y="11"/>
                  </a:lnTo>
                  <a:lnTo>
                    <a:pt x="139" y="23"/>
                  </a:lnTo>
                  <a:lnTo>
                    <a:pt x="152" y="39"/>
                  </a:lnTo>
                  <a:lnTo>
                    <a:pt x="160" y="59"/>
                  </a:lnTo>
                  <a:lnTo>
                    <a:pt x="163" y="80"/>
                  </a:lnTo>
                  <a:lnTo>
                    <a:pt x="163" y="1224"/>
                  </a:lnTo>
                  <a:lnTo>
                    <a:pt x="160" y="1245"/>
                  </a:lnTo>
                  <a:lnTo>
                    <a:pt x="152" y="1265"/>
                  </a:lnTo>
                  <a:lnTo>
                    <a:pt x="139" y="1281"/>
                  </a:lnTo>
                  <a:lnTo>
                    <a:pt x="122" y="1294"/>
                  </a:lnTo>
                  <a:lnTo>
                    <a:pt x="103" y="1302"/>
                  </a:lnTo>
                  <a:lnTo>
                    <a:pt x="81" y="1305"/>
                  </a:lnTo>
                  <a:lnTo>
                    <a:pt x="60" y="1302"/>
                  </a:lnTo>
                  <a:lnTo>
                    <a:pt x="40" y="1294"/>
                  </a:lnTo>
                  <a:lnTo>
                    <a:pt x="24" y="1281"/>
                  </a:lnTo>
                  <a:lnTo>
                    <a:pt x="11" y="1265"/>
                  </a:lnTo>
                  <a:lnTo>
                    <a:pt x="3" y="1245"/>
                  </a:lnTo>
                  <a:lnTo>
                    <a:pt x="0" y="1224"/>
                  </a:lnTo>
                  <a:lnTo>
                    <a:pt x="0" y="80"/>
                  </a:lnTo>
                  <a:lnTo>
                    <a:pt x="3" y="59"/>
                  </a:lnTo>
                  <a:lnTo>
                    <a:pt x="11" y="39"/>
                  </a:lnTo>
                  <a:lnTo>
                    <a:pt x="24" y="23"/>
                  </a:lnTo>
                  <a:lnTo>
                    <a:pt x="40" y="11"/>
                  </a:lnTo>
                  <a:lnTo>
                    <a:pt x="60" y="2"/>
                  </a:lnTo>
                  <a:lnTo>
                    <a:pt x="8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64"/>
            <p:cNvSpPr>
              <a:spLocks/>
            </p:cNvSpPr>
            <p:nvPr/>
          </p:nvSpPr>
          <p:spPr bwMode="auto">
            <a:xfrm>
              <a:off x="6308" y="3181"/>
              <a:ext cx="164" cy="1305"/>
            </a:xfrm>
            <a:custGeom>
              <a:avLst/>
              <a:gdLst>
                <a:gd name="T0" fmla="*/ 82 w 164"/>
                <a:gd name="T1" fmla="*/ 0 h 1305"/>
                <a:gd name="T2" fmla="*/ 103 w 164"/>
                <a:gd name="T3" fmla="*/ 2 h 1305"/>
                <a:gd name="T4" fmla="*/ 123 w 164"/>
                <a:gd name="T5" fmla="*/ 11 h 1305"/>
                <a:gd name="T6" fmla="*/ 141 w 164"/>
                <a:gd name="T7" fmla="*/ 23 h 1305"/>
                <a:gd name="T8" fmla="*/ 153 w 164"/>
                <a:gd name="T9" fmla="*/ 39 h 1305"/>
                <a:gd name="T10" fmla="*/ 161 w 164"/>
                <a:gd name="T11" fmla="*/ 59 h 1305"/>
                <a:gd name="T12" fmla="*/ 164 w 164"/>
                <a:gd name="T13" fmla="*/ 80 h 1305"/>
                <a:gd name="T14" fmla="*/ 164 w 164"/>
                <a:gd name="T15" fmla="*/ 1224 h 1305"/>
                <a:gd name="T16" fmla="*/ 161 w 164"/>
                <a:gd name="T17" fmla="*/ 1245 h 1305"/>
                <a:gd name="T18" fmla="*/ 153 w 164"/>
                <a:gd name="T19" fmla="*/ 1265 h 1305"/>
                <a:gd name="T20" fmla="*/ 141 w 164"/>
                <a:gd name="T21" fmla="*/ 1281 h 1305"/>
                <a:gd name="T22" fmla="*/ 123 w 164"/>
                <a:gd name="T23" fmla="*/ 1294 h 1305"/>
                <a:gd name="T24" fmla="*/ 103 w 164"/>
                <a:gd name="T25" fmla="*/ 1302 h 1305"/>
                <a:gd name="T26" fmla="*/ 82 w 164"/>
                <a:gd name="T27" fmla="*/ 1305 h 1305"/>
                <a:gd name="T28" fmla="*/ 61 w 164"/>
                <a:gd name="T29" fmla="*/ 1302 h 1305"/>
                <a:gd name="T30" fmla="*/ 41 w 164"/>
                <a:gd name="T31" fmla="*/ 1294 h 1305"/>
                <a:gd name="T32" fmla="*/ 25 w 164"/>
                <a:gd name="T33" fmla="*/ 1281 h 1305"/>
                <a:gd name="T34" fmla="*/ 12 w 164"/>
                <a:gd name="T35" fmla="*/ 1265 h 1305"/>
                <a:gd name="T36" fmla="*/ 4 w 164"/>
                <a:gd name="T37" fmla="*/ 1245 h 1305"/>
                <a:gd name="T38" fmla="*/ 0 w 164"/>
                <a:gd name="T39" fmla="*/ 1224 h 1305"/>
                <a:gd name="T40" fmla="*/ 0 w 164"/>
                <a:gd name="T41" fmla="*/ 80 h 1305"/>
                <a:gd name="T42" fmla="*/ 4 w 164"/>
                <a:gd name="T43" fmla="*/ 59 h 1305"/>
                <a:gd name="T44" fmla="*/ 12 w 164"/>
                <a:gd name="T45" fmla="*/ 39 h 1305"/>
                <a:gd name="T46" fmla="*/ 25 w 164"/>
                <a:gd name="T47" fmla="*/ 23 h 1305"/>
                <a:gd name="T48" fmla="*/ 41 w 164"/>
                <a:gd name="T49" fmla="*/ 11 h 1305"/>
                <a:gd name="T50" fmla="*/ 61 w 164"/>
                <a:gd name="T51" fmla="*/ 2 h 1305"/>
                <a:gd name="T52" fmla="*/ 82 w 164"/>
                <a:gd name="T53" fmla="*/ 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1305">
                  <a:moveTo>
                    <a:pt x="82" y="0"/>
                  </a:moveTo>
                  <a:lnTo>
                    <a:pt x="103" y="2"/>
                  </a:lnTo>
                  <a:lnTo>
                    <a:pt x="123" y="11"/>
                  </a:lnTo>
                  <a:lnTo>
                    <a:pt x="141" y="23"/>
                  </a:lnTo>
                  <a:lnTo>
                    <a:pt x="153" y="39"/>
                  </a:lnTo>
                  <a:lnTo>
                    <a:pt x="161" y="59"/>
                  </a:lnTo>
                  <a:lnTo>
                    <a:pt x="164" y="80"/>
                  </a:lnTo>
                  <a:lnTo>
                    <a:pt x="164" y="1224"/>
                  </a:lnTo>
                  <a:lnTo>
                    <a:pt x="161" y="1245"/>
                  </a:lnTo>
                  <a:lnTo>
                    <a:pt x="153" y="1265"/>
                  </a:lnTo>
                  <a:lnTo>
                    <a:pt x="141" y="1281"/>
                  </a:lnTo>
                  <a:lnTo>
                    <a:pt x="123" y="1294"/>
                  </a:lnTo>
                  <a:lnTo>
                    <a:pt x="103" y="1302"/>
                  </a:lnTo>
                  <a:lnTo>
                    <a:pt x="82" y="1305"/>
                  </a:lnTo>
                  <a:lnTo>
                    <a:pt x="61" y="1302"/>
                  </a:lnTo>
                  <a:lnTo>
                    <a:pt x="41" y="1294"/>
                  </a:lnTo>
                  <a:lnTo>
                    <a:pt x="25" y="1281"/>
                  </a:lnTo>
                  <a:lnTo>
                    <a:pt x="12" y="1265"/>
                  </a:lnTo>
                  <a:lnTo>
                    <a:pt x="4" y="1245"/>
                  </a:lnTo>
                  <a:lnTo>
                    <a:pt x="0" y="1224"/>
                  </a:lnTo>
                  <a:lnTo>
                    <a:pt x="0" y="80"/>
                  </a:lnTo>
                  <a:lnTo>
                    <a:pt x="4" y="59"/>
                  </a:lnTo>
                  <a:lnTo>
                    <a:pt x="12" y="39"/>
                  </a:lnTo>
                  <a:lnTo>
                    <a:pt x="25" y="23"/>
                  </a:lnTo>
                  <a:lnTo>
                    <a:pt x="41" y="11"/>
                  </a:lnTo>
                  <a:lnTo>
                    <a:pt x="61" y="2"/>
                  </a:ln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465"/>
            <p:cNvSpPr>
              <a:spLocks/>
            </p:cNvSpPr>
            <p:nvPr/>
          </p:nvSpPr>
          <p:spPr bwMode="auto">
            <a:xfrm>
              <a:off x="6775" y="3181"/>
              <a:ext cx="164" cy="228"/>
            </a:xfrm>
            <a:custGeom>
              <a:avLst/>
              <a:gdLst>
                <a:gd name="T0" fmla="*/ 82 w 164"/>
                <a:gd name="T1" fmla="*/ 0 h 228"/>
                <a:gd name="T2" fmla="*/ 105 w 164"/>
                <a:gd name="T3" fmla="*/ 2 h 228"/>
                <a:gd name="T4" fmla="*/ 123 w 164"/>
                <a:gd name="T5" fmla="*/ 11 h 228"/>
                <a:gd name="T6" fmla="*/ 141 w 164"/>
                <a:gd name="T7" fmla="*/ 23 h 228"/>
                <a:gd name="T8" fmla="*/ 153 w 164"/>
                <a:gd name="T9" fmla="*/ 39 h 228"/>
                <a:gd name="T10" fmla="*/ 161 w 164"/>
                <a:gd name="T11" fmla="*/ 59 h 228"/>
                <a:gd name="T12" fmla="*/ 164 w 164"/>
                <a:gd name="T13" fmla="*/ 80 h 228"/>
                <a:gd name="T14" fmla="*/ 164 w 164"/>
                <a:gd name="T15" fmla="*/ 146 h 228"/>
                <a:gd name="T16" fmla="*/ 161 w 164"/>
                <a:gd name="T17" fmla="*/ 167 h 228"/>
                <a:gd name="T18" fmla="*/ 153 w 164"/>
                <a:gd name="T19" fmla="*/ 187 h 228"/>
                <a:gd name="T20" fmla="*/ 141 w 164"/>
                <a:gd name="T21" fmla="*/ 203 h 228"/>
                <a:gd name="T22" fmla="*/ 123 w 164"/>
                <a:gd name="T23" fmla="*/ 217 h 228"/>
                <a:gd name="T24" fmla="*/ 105 w 164"/>
                <a:gd name="T25" fmla="*/ 224 h 228"/>
                <a:gd name="T26" fmla="*/ 82 w 164"/>
                <a:gd name="T27" fmla="*/ 228 h 228"/>
                <a:gd name="T28" fmla="*/ 61 w 164"/>
                <a:gd name="T29" fmla="*/ 224 h 228"/>
                <a:gd name="T30" fmla="*/ 41 w 164"/>
                <a:gd name="T31" fmla="*/ 217 h 228"/>
                <a:gd name="T32" fmla="*/ 25 w 164"/>
                <a:gd name="T33" fmla="*/ 203 h 228"/>
                <a:gd name="T34" fmla="*/ 12 w 164"/>
                <a:gd name="T35" fmla="*/ 187 h 228"/>
                <a:gd name="T36" fmla="*/ 4 w 164"/>
                <a:gd name="T37" fmla="*/ 167 h 228"/>
                <a:gd name="T38" fmla="*/ 0 w 164"/>
                <a:gd name="T39" fmla="*/ 146 h 228"/>
                <a:gd name="T40" fmla="*/ 0 w 164"/>
                <a:gd name="T41" fmla="*/ 80 h 228"/>
                <a:gd name="T42" fmla="*/ 4 w 164"/>
                <a:gd name="T43" fmla="*/ 59 h 228"/>
                <a:gd name="T44" fmla="*/ 12 w 164"/>
                <a:gd name="T45" fmla="*/ 39 h 228"/>
                <a:gd name="T46" fmla="*/ 25 w 164"/>
                <a:gd name="T47" fmla="*/ 23 h 228"/>
                <a:gd name="T48" fmla="*/ 41 w 164"/>
                <a:gd name="T49" fmla="*/ 11 h 228"/>
                <a:gd name="T50" fmla="*/ 61 w 164"/>
                <a:gd name="T51" fmla="*/ 2 h 228"/>
                <a:gd name="T52" fmla="*/ 82 w 164"/>
                <a:gd name="T53"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228">
                  <a:moveTo>
                    <a:pt x="82" y="0"/>
                  </a:moveTo>
                  <a:lnTo>
                    <a:pt x="105" y="2"/>
                  </a:lnTo>
                  <a:lnTo>
                    <a:pt x="123" y="11"/>
                  </a:lnTo>
                  <a:lnTo>
                    <a:pt x="141" y="23"/>
                  </a:lnTo>
                  <a:lnTo>
                    <a:pt x="153" y="39"/>
                  </a:lnTo>
                  <a:lnTo>
                    <a:pt x="161" y="59"/>
                  </a:lnTo>
                  <a:lnTo>
                    <a:pt x="164" y="80"/>
                  </a:lnTo>
                  <a:lnTo>
                    <a:pt x="164" y="146"/>
                  </a:lnTo>
                  <a:lnTo>
                    <a:pt x="161" y="167"/>
                  </a:lnTo>
                  <a:lnTo>
                    <a:pt x="153" y="187"/>
                  </a:lnTo>
                  <a:lnTo>
                    <a:pt x="141" y="203"/>
                  </a:lnTo>
                  <a:lnTo>
                    <a:pt x="123" y="217"/>
                  </a:lnTo>
                  <a:lnTo>
                    <a:pt x="105" y="224"/>
                  </a:lnTo>
                  <a:lnTo>
                    <a:pt x="82" y="228"/>
                  </a:lnTo>
                  <a:lnTo>
                    <a:pt x="61" y="224"/>
                  </a:lnTo>
                  <a:lnTo>
                    <a:pt x="41" y="217"/>
                  </a:lnTo>
                  <a:lnTo>
                    <a:pt x="25" y="203"/>
                  </a:lnTo>
                  <a:lnTo>
                    <a:pt x="12" y="187"/>
                  </a:lnTo>
                  <a:lnTo>
                    <a:pt x="4" y="167"/>
                  </a:lnTo>
                  <a:lnTo>
                    <a:pt x="0" y="146"/>
                  </a:lnTo>
                  <a:lnTo>
                    <a:pt x="0" y="80"/>
                  </a:lnTo>
                  <a:lnTo>
                    <a:pt x="4" y="59"/>
                  </a:lnTo>
                  <a:lnTo>
                    <a:pt x="12" y="39"/>
                  </a:lnTo>
                  <a:lnTo>
                    <a:pt x="25" y="23"/>
                  </a:lnTo>
                  <a:lnTo>
                    <a:pt x="41" y="11"/>
                  </a:lnTo>
                  <a:lnTo>
                    <a:pt x="61" y="2"/>
                  </a:ln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466"/>
            <p:cNvSpPr>
              <a:spLocks/>
            </p:cNvSpPr>
            <p:nvPr/>
          </p:nvSpPr>
          <p:spPr bwMode="auto">
            <a:xfrm>
              <a:off x="6775" y="3556"/>
              <a:ext cx="164" cy="930"/>
            </a:xfrm>
            <a:custGeom>
              <a:avLst/>
              <a:gdLst>
                <a:gd name="T0" fmla="*/ 82 w 164"/>
                <a:gd name="T1" fmla="*/ 0 h 930"/>
                <a:gd name="T2" fmla="*/ 105 w 164"/>
                <a:gd name="T3" fmla="*/ 2 h 930"/>
                <a:gd name="T4" fmla="*/ 123 w 164"/>
                <a:gd name="T5" fmla="*/ 11 h 930"/>
                <a:gd name="T6" fmla="*/ 141 w 164"/>
                <a:gd name="T7" fmla="*/ 23 h 930"/>
                <a:gd name="T8" fmla="*/ 153 w 164"/>
                <a:gd name="T9" fmla="*/ 41 h 930"/>
                <a:gd name="T10" fmla="*/ 161 w 164"/>
                <a:gd name="T11" fmla="*/ 59 h 930"/>
                <a:gd name="T12" fmla="*/ 164 w 164"/>
                <a:gd name="T13" fmla="*/ 82 h 930"/>
                <a:gd name="T14" fmla="*/ 164 w 164"/>
                <a:gd name="T15" fmla="*/ 849 h 930"/>
                <a:gd name="T16" fmla="*/ 161 w 164"/>
                <a:gd name="T17" fmla="*/ 870 h 930"/>
                <a:gd name="T18" fmla="*/ 153 w 164"/>
                <a:gd name="T19" fmla="*/ 890 h 930"/>
                <a:gd name="T20" fmla="*/ 141 w 164"/>
                <a:gd name="T21" fmla="*/ 906 h 930"/>
                <a:gd name="T22" fmla="*/ 123 w 164"/>
                <a:gd name="T23" fmla="*/ 919 h 930"/>
                <a:gd name="T24" fmla="*/ 105 w 164"/>
                <a:gd name="T25" fmla="*/ 927 h 930"/>
                <a:gd name="T26" fmla="*/ 82 w 164"/>
                <a:gd name="T27" fmla="*/ 930 h 930"/>
                <a:gd name="T28" fmla="*/ 61 w 164"/>
                <a:gd name="T29" fmla="*/ 927 h 930"/>
                <a:gd name="T30" fmla="*/ 41 w 164"/>
                <a:gd name="T31" fmla="*/ 919 h 930"/>
                <a:gd name="T32" fmla="*/ 25 w 164"/>
                <a:gd name="T33" fmla="*/ 906 h 930"/>
                <a:gd name="T34" fmla="*/ 12 w 164"/>
                <a:gd name="T35" fmla="*/ 890 h 930"/>
                <a:gd name="T36" fmla="*/ 4 w 164"/>
                <a:gd name="T37" fmla="*/ 870 h 930"/>
                <a:gd name="T38" fmla="*/ 0 w 164"/>
                <a:gd name="T39" fmla="*/ 849 h 930"/>
                <a:gd name="T40" fmla="*/ 0 w 164"/>
                <a:gd name="T41" fmla="*/ 82 h 930"/>
                <a:gd name="T42" fmla="*/ 4 w 164"/>
                <a:gd name="T43" fmla="*/ 59 h 930"/>
                <a:gd name="T44" fmla="*/ 12 w 164"/>
                <a:gd name="T45" fmla="*/ 41 h 930"/>
                <a:gd name="T46" fmla="*/ 25 w 164"/>
                <a:gd name="T47" fmla="*/ 23 h 930"/>
                <a:gd name="T48" fmla="*/ 41 w 164"/>
                <a:gd name="T49" fmla="*/ 11 h 930"/>
                <a:gd name="T50" fmla="*/ 61 w 164"/>
                <a:gd name="T51" fmla="*/ 2 h 930"/>
                <a:gd name="T52" fmla="*/ 82 w 164"/>
                <a:gd name="T53" fmla="*/ 0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930">
                  <a:moveTo>
                    <a:pt x="82" y="0"/>
                  </a:moveTo>
                  <a:lnTo>
                    <a:pt x="105" y="2"/>
                  </a:lnTo>
                  <a:lnTo>
                    <a:pt x="123" y="11"/>
                  </a:lnTo>
                  <a:lnTo>
                    <a:pt x="141" y="23"/>
                  </a:lnTo>
                  <a:lnTo>
                    <a:pt x="153" y="41"/>
                  </a:lnTo>
                  <a:lnTo>
                    <a:pt x="161" y="59"/>
                  </a:lnTo>
                  <a:lnTo>
                    <a:pt x="164" y="82"/>
                  </a:lnTo>
                  <a:lnTo>
                    <a:pt x="164" y="849"/>
                  </a:lnTo>
                  <a:lnTo>
                    <a:pt x="161" y="870"/>
                  </a:lnTo>
                  <a:lnTo>
                    <a:pt x="153" y="890"/>
                  </a:lnTo>
                  <a:lnTo>
                    <a:pt x="141" y="906"/>
                  </a:lnTo>
                  <a:lnTo>
                    <a:pt x="123" y="919"/>
                  </a:lnTo>
                  <a:lnTo>
                    <a:pt x="105" y="927"/>
                  </a:lnTo>
                  <a:lnTo>
                    <a:pt x="82" y="930"/>
                  </a:lnTo>
                  <a:lnTo>
                    <a:pt x="61" y="927"/>
                  </a:lnTo>
                  <a:lnTo>
                    <a:pt x="41" y="919"/>
                  </a:lnTo>
                  <a:lnTo>
                    <a:pt x="25" y="906"/>
                  </a:lnTo>
                  <a:lnTo>
                    <a:pt x="12" y="890"/>
                  </a:lnTo>
                  <a:lnTo>
                    <a:pt x="4" y="870"/>
                  </a:lnTo>
                  <a:lnTo>
                    <a:pt x="0" y="849"/>
                  </a:lnTo>
                  <a:lnTo>
                    <a:pt x="0" y="82"/>
                  </a:lnTo>
                  <a:lnTo>
                    <a:pt x="4" y="59"/>
                  </a:lnTo>
                  <a:lnTo>
                    <a:pt x="12" y="41"/>
                  </a:lnTo>
                  <a:lnTo>
                    <a:pt x="25" y="23"/>
                  </a:lnTo>
                  <a:lnTo>
                    <a:pt x="41" y="11"/>
                  </a:lnTo>
                  <a:lnTo>
                    <a:pt x="61" y="2"/>
                  </a:ln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2" name="Group 515"/>
          <p:cNvGrpSpPr>
            <a:grpSpLocks noChangeAspect="1"/>
          </p:cNvGrpSpPr>
          <p:nvPr/>
        </p:nvGrpSpPr>
        <p:grpSpPr bwMode="auto">
          <a:xfrm>
            <a:off x="2725629" y="2247033"/>
            <a:ext cx="275562" cy="393828"/>
            <a:chOff x="5460" y="3463"/>
            <a:chExt cx="233" cy="333"/>
          </a:xfrm>
          <a:solidFill>
            <a:schemeClr val="bg1"/>
          </a:solidFill>
        </p:grpSpPr>
        <p:sp>
          <p:nvSpPr>
            <p:cNvPr id="53" name="Freeform 517"/>
            <p:cNvSpPr>
              <a:spLocks noEditPoints="1"/>
            </p:cNvSpPr>
            <p:nvPr/>
          </p:nvSpPr>
          <p:spPr bwMode="auto">
            <a:xfrm>
              <a:off x="5512" y="3463"/>
              <a:ext cx="129" cy="307"/>
            </a:xfrm>
            <a:custGeom>
              <a:avLst/>
              <a:gdLst>
                <a:gd name="T0" fmla="*/ 584 w 1290"/>
                <a:gd name="T1" fmla="*/ 375 h 3076"/>
                <a:gd name="T2" fmla="*/ 483 w 1290"/>
                <a:gd name="T3" fmla="*/ 536 h 3076"/>
                <a:gd name="T4" fmla="*/ 383 w 1290"/>
                <a:gd name="T5" fmla="*/ 746 h 3076"/>
                <a:gd name="T6" fmla="*/ 396 w 1290"/>
                <a:gd name="T7" fmla="*/ 927 h 3076"/>
                <a:gd name="T8" fmla="*/ 637 w 1290"/>
                <a:gd name="T9" fmla="*/ 943 h 3076"/>
                <a:gd name="T10" fmla="*/ 843 w 1290"/>
                <a:gd name="T11" fmla="*/ 932 h 3076"/>
                <a:gd name="T12" fmla="*/ 939 w 1290"/>
                <a:gd name="T13" fmla="*/ 825 h 3076"/>
                <a:gd name="T14" fmla="*/ 843 w 1290"/>
                <a:gd name="T15" fmla="*/ 598 h 3076"/>
                <a:gd name="T16" fmla="*/ 741 w 1290"/>
                <a:gd name="T17" fmla="*/ 422 h 3076"/>
                <a:gd name="T18" fmla="*/ 647 w 1290"/>
                <a:gd name="T19" fmla="*/ 295 h 3076"/>
                <a:gd name="T20" fmla="*/ 652 w 1290"/>
                <a:gd name="T21" fmla="*/ 7 h 3076"/>
                <a:gd name="T22" fmla="*/ 687 w 1290"/>
                <a:gd name="T23" fmla="*/ 37 h 3076"/>
                <a:gd name="T24" fmla="*/ 746 w 1290"/>
                <a:gd name="T25" fmla="*/ 95 h 3076"/>
                <a:gd name="T26" fmla="*/ 821 w 1290"/>
                <a:gd name="T27" fmla="*/ 183 h 3076"/>
                <a:gd name="T28" fmla="*/ 907 w 1290"/>
                <a:gd name="T29" fmla="*/ 300 h 3076"/>
                <a:gd name="T30" fmla="*/ 998 w 1290"/>
                <a:gd name="T31" fmla="*/ 450 h 3076"/>
                <a:gd name="T32" fmla="*/ 1086 w 1290"/>
                <a:gd name="T33" fmla="*/ 632 h 3076"/>
                <a:gd name="T34" fmla="*/ 1166 w 1290"/>
                <a:gd name="T35" fmla="*/ 849 h 3076"/>
                <a:gd name="T36" fmla="*/ 1231 w 1290"/>
                <a:gd name="T37" fmla="*/ 1102 h 3076"/>
                <a:gd name="T38" fmla="*/ 1274 w 1290"/>
                <a:gd name="T39" fmla="*/ 1391 h 3076"/>
                <a:gd name="T40" fmla="*/ 1290 w 1290"/>
                <a:gd name="T41" fmla="*/ 1720 h 3076"/>
                <a:gd name="T42" fmla="*/ 1274 w 1290"/>
                <a:gd name="T43" fmla="*/ 2051 h 3076"/>
                <a:gd name="T44" fmla="*/ 1229 w 1290"/>
                <a:gd name="T45" fmla="*/ 2342 h 3076"/>
                <a:gd name="T46" fmla="*/ 1161 w 1290"/>
                <a:gd name="T47" fmla="*/ 2588 h 3076"/>
                <a:gd name="T48" fmla="*/ 1068 w 1290"/>
                <a:gd name="T49" fmla="*/ 2788 h 3076"/>
                <a:gd name="T50" fmla="*/ 957 w 1290"/>
                <a:gd name="T51" fmla="*/ 2939 h 3076"/>
                <a:gd name="T52" fmla="*/ 832 w 1290"/>
                <a:gd name="T53" fmla="*/ 3039 h 3076"/>
                <a:gd name="T54" fmla="*/ 742 w 1290"/>
                <a:gd name="T55" fmla="*/ 2288 h 3076"/>
                <a:gd name="T56" fmla="*/ 720 w 1290"/>
                <a:gd name="T57" fmla="*/ 2228 h 3076"/>
                <a:gd name="T58" fmla="*/ 666 w 1290"/>
                <a:gd name="T59" fmla="*/ 2195 h 3076"/>
                <a:gd name="T60" fmla="*/ 603 w 1290"/>
                <a:gd name="T61" fmla="*/ 2203 h 3076"/>
                <a:gd name="T62" fmla="*/ 559 w 1290"/>
                <a:gd name="T63" fmla="*/ 2246 h 3076"/>
                <a:gd name="T64" fmla="*/ 549 w 1290"/>
                <a:gd name="T65" fmla="*/ 3076 h 3076"/>
                <a:gd name="T66" fmla="*/ 415 w 1290"/>
                <a:gd name="T67" fmla="*/ 3012 h 3076"/>
                <a:gd name="T68" fmla="*/ 293 w 1290"/>
                <a:gd name="T69" fmla="*/ 2895 h 3076"/>
                <a:gd name="T70" fmla="*/ 189 w 1290"/>
                <a:gd name="T71" fmla="*/ 2727 h 3076"/>
                <a:gd name="T72" fmla="*/ 105 w 1290"/>
                <a:gd name="T73" fmla="*/ 2511 h 3076"/>
                <a:gd name="T74" fmla="*/ 43 w 1290"/>
                <a:gd name="T75" fmla="*/ 2250 h 3076"/>
                <a:gd name="T76" fmla="*/ 8 w 1290"/>
                <a:gd name="T77" fmla="*/ 1946 h 3076"/>
                <a:gd name="T78" fmla="*/ 2 w 1290"/>
                <a:gd name="T79" fmla="*/ 1607 h 3076"/>
                <a:gd name="T80" fmla="*/ 28 w 1290"/>
                <a:gd name="T81" fmla="*/ 1295 h 3076"/>
                <a:gd name="T82" fmla="*/ 80 w 1290"/>
                <a:gd name="T83" fmla="*/ 1019 h 3076"/>
                <a:gd name="T84" fmla="*/ 150 w 1290"/>
                <a:gd name="T85" fmla="*/ 780 h 3076"/>
                <a:gd name="T86" fmla="*/ 233 w 1290"/>
                <a:gd name="T87" fmla="*/ 573 h 3076"/>
                <a:gd name="T88" fmla="*/ 322 w 1290"/>
                <a:gd name="T89" fmla="*/ 401 h 3076"/>
                <a:gd name="T90" fmla="*/ 412 w 1290"/>
                <a:gd name="T91" fmla="*/ 261 h 3076"/>
                <a:gd name="T92" fmla="*/ 496 w 1290"/>
                <a:gd name="T93" fmla="*/ 153 h 3076"/>
                <a:gd name="T94" fmla="*/ 566 w 1290"/>
                <a:gd name="T95" fmla="*/ 74 h 3076"/>
                <a:gd name="T96" fmla="*/ 617 w 1290"/>
                <a:gd name="T97" fmla="*/ 24 h 3076"/>
                <a:gd name="T98" fmla="*/ 644 w 1290"/>
                <a:gd name="T99" fmla="*/ 1 h 3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90" h="3076">
                  <a:moveTo>
                    <a:pt x="647" y="295"/>
                  </a:moveTo>
                  <a:lnTo>
                    <a:pt x="616" y="332"/>
                  </a:lnTo>
                  <a:lnTo>
                    <a:pt x="584" y="375"/>
                  </a:lnTo>
                  <a:lnTo>
                    <a:pt x="551" y="424"/>
                  </a:lnTo>
                  <a:lnTo>
                    <a:pt x="517" y="477"/>
                  </a:lnTo>
                  <a:lnTo>
                    <a:pt x="483" y="536"/>
                  </a:lnTo>
                  <a:lnTo>
                    <a:pt x="450" y="601"/>
                  </a:lnTo>
                  <a:lnTo>
                    <a:pt x="416" y="671"/>
                  </a:lnTo>
                  <a:lnTo>
                    <a:pt x="383" y="746"/>
                  </a:lnTo>
                  <a:lnTo>
                    <a:pt x="353" y="828"/>
                  </a:lnTo>
                  <a:lnTo>
                    <a:pt x="323" y="915"/>
                  </a:lnTo>
                  <a:lnTo>
                    <a:pt x="396" y="927"/>
                  </a:lnTo>
                  <a:lnTo>
                    <a:pt x="475" y="936"/>
                  </a:lnTo>
                  <a:lnTo>
                    <a:pt x="555" y="941"/>
                  </a:lnTo>
                  <a:lnTo>
                    <a:pt x="637" y="943"/>
                  </a:lnTo>
                  <a:lnTo>
                    <a:pt x="707" y="942"/>
                  </a:lnTo>
                  <a:lnTo>
                    <a:pt x="776" y="938"/>
                  </a:lnTo>
                  <a:lnTo>
                    <a:pt x="843" y="932"/>
                  </a:lnTo>
                  <a:lnTo>
                    <a:pt x="906" y="924"/>
                  </a:lnTo>
                  <a:lnTo>
                    <a:pt x="968" y="912"/>
                  </a:lnTo>
                  <a:lnTo>
                    <a:pt x="939" y="825"/>
                  </a:lnTo>
                  <a:lnTo>
                    <a:pt x="908" y="744"/>
                  </a:lnTo>
                  <a:lnTo>
                    <a:pt x="876" y="669"/>
                  </a:lnTo>
                  <a:lnTo>
                    <a:pt x="843" y="598"/>
                  </a:lnTo>
                  <a:lnTo>
                    <a:pt x="808" y="534"/>
                  </a:lnTo>
                  <a:lnTo>
                    <a:pt x="775" y="476"/>
                  </a:lnTo>
                  <a:lnTo>
                    <a:pt x="741" y="422"/>
                  </a:lnTo>
                  <a:lnTo>
                    <a:pt x="708" y="374"/>
                  </a:lnTo>
                  <a:lnTo>
                    <a:pt x="676" y="332"/>
                  </a:lnTo>
                  <a:lnTo>
                    <a:pt x="647" y="295"/>
                  </a:lnTo>
                  <a:close/>
                  <a:moveTo>
                    <a:pt x="645" y="0"/>
                  </a:moveTo>
                  <a:lnTo>
                    <a:pt x="647" y="1"/>
                  </a:lnTo>
                  <a:lnTo>
                    <a:pt x="652" y="7"/>
                  </a:lnTo>
                  <a:lnTo>
                    <a:pt x="661" y="13"/>
                  </a:lnTo>
                  <a:lnTo>
                    <a:pt x="673" y="23"/>
                  </a:lnTo>
                  <a:lnTo>
                    <a:pt x="687" y="37"/>
                  </a:lnTo>
                  <a:lnTo>
                    <a:pt x="704" y="53"/>
                  </a:lnTo>
                  <a:lnTo>
                    <a:pt x="724" y="73"/>
                  </a:lnTo>
                  <a:lnTo>
                    <a:pt x="746" y="95"/>
                  </a:lnTo>
                  <a:lnTo>
                    <a:pt x="770" y="121"/>
                  </a:lnTo>
                  <a:lnTo>
                    <a:pt x="795" y="150"/>
                  </a:lnTo>
                  <a:lnTo>
                    <a:pt x="821" y="183"/>
                  </a:lnTo>
                  <a:lnTo>
                    <a:pt x="849" y="218"/>
                  </a:lnTo>
                  <a:lnTo>
                    <a:pt x="878" y="257"/>
                  </a:lnTo>
                  <a:lnTo>
                    <a:pt x="907" y="300"/>
                  </a:lnTo>
                  <a:lnTo>
                    <a:pt x="938" y="346"/>
                  </a:lnTo>
                  <a:lnTo>
                    <a:pt x="968" y="396"/>
                  </a:lnTo>
                  <a:lnTo>
                    <a:pt x="998" y="450"/>
                  </a:lnTo>
                  <a:lnTo>
                    <a:pt x="1027" y="507"/>
                  </a:lnTo>
                  <a:lnTo>
                    <a:pt x="1057" y="567"/>
                  </a:lnTo>
                  <a:lnTo>
                    <a:pt x="1086" y="632"/>
                  </a:lnTo>
                  <a:lnTo>
                    <a:pt x="1114" y="701"/>
                  </a:lnTo>
                  <a:lnTo>
                    <a:pt x="1140" y="773"/>
                  </a:lnTo>
                  <a:lnTo>
                    <a:pt x="1166" y="849"/>
                  </a:lnTo>
                  <a:lnTo>
                    <a:pt x="1189" y="929"/>
                  </a:lnTo>
                  <a:lnTo>
                    <a:pt x="1211" y="1014"/>
                  </a:lnTo>
                  <a:lnTo>
                    <a:pt x="1231" y="1102"/>
                  </a:lnTo>
                  <a:lnTo>
                    <a:pt x="1247" y="1194"/>
                  </a:lnTo>
                  <a:lnTo>
                    <a:pt x="1262" y="1291"/>
                  </a:lnTo>
                  <a:lnTo>
                    <a:pt x="1274" y="1391"/>
                  </a:lnTo>
                  <a:lnTo>
                    <a:pt x="1283" y="1497"/>
                  </a:lnTo>
                  <a:lnTo>
                    <a:pt x="1288" y="1606"/>
                  </a:lnTo>
                  <a:lnTo>
                    <a:pt x="1290" y="1720"/>
                  </a:lnTo>
                  <a:lnTo>
                    <a:pt x="1288" y="1835"/>
                  </a:lnTo>
                  <a:lnTo>
                    <a:pt x="1283" y="1946"/>
                  </a:lnTo>
                  <a:lnTo>
                    <a:pt x="1274" y="2051"/>
                  </a:lnTo>
                  <a:lnTo>
                    <a:pt x="1263" y="2153"/>
                  </a:lnTo>
                  <a:lnTo>
                    <a:pt x="1247" y="2250"/>
                  </a:lnTo>
                  <a:lnTo>
                    <a:pt x="1229" y="2342"/>
                  </a:lnTo>
                  <a:lnTo>
                    <a:pt x="1210" y="2430"/>
                  </a:lnTo>
                  <a:lnTo>
                    <a:pt x="1186" y="2511"/>
                  </a:lnTo>
                  <a:lnTo>
                    <a:pt x="1161" y="2588"/>
                  </a:lnTo>
                  <a:lnTo>
                    <a:pt x="1131" y="2661"/>
                  </a:lnTo>
                  <a:lnTo>
                    <a:pt x="1101" y="2727"/>
                  </a:lnTo>
                  <a:lnTo>
                    <a:pt x="1068" y="2788"/>
                  </a:lnTo>
                  <a:lnTo>
                    <a:pt x="1033" y="2844"/>
                  </a:lnTo>
                  <a:lnTo>
                    <a:pt x="997" y="2895"/>
                  </a:lnTo>
                  <a:lnTo>
                    <a:pt x="957" y="2939"/>
                  </a:lnTo>
                  <a:lnTo>
                    <a:pt x="918" y="2979"/>
                  </a:lnTo>
                  <a:lnTo>
                    <a:pt x="875" y="3012"/>
                  </a:lnTo>
                  <a:lnTo>
                    <a:pt x="832" y="3039"/>
                  </a:lnTo>
                  <a:lnTo>
                    <a:pt x="787" y="3061"/>
                  </a:lnTo>
                  <a:lnTo>
                    <a:pt x="742" y="3076"/>
                  </a:lnTo>
                  <a:lnTo>
                    <a:pt x="742" y="2288"/>
                  </a:lnTo>
                  <a:lnTo>
                    <a:pt x="738" y="2266"/>
                  </a:lnTo>
                  <a:lnTo>
                    <a:pt x="731" y="2246"/>
                  </a:lnTo>
                  <a:lnTo>
                    <a:pt x="720" y="2228"/>
                  </a:lnTo>
                  <a:lnTo>
                    <a:pt x="705" y="2213"/>
                  </a:lnTo>
                  <a:lnTo>
                    <a:pt x="687" y="2203"/>
                  </a:lnTo>
                  <a:lnTo>
                    <a:pt x="666" y="2195"/>
                  </a:lnTo>
                  <a:lnTo>
                    <a:pt x="645" y="2192"/>
                  </a:lnTo>
                  <a:lnTo>
                    <a:pt x="623" y="2195"/>
                  </a:lnTo>
                  <a:lnTo>
                    <a:pt x="603" y="2203"/>
                  </a:lnTo>
                  <a:lnTo>
                    <a:pt x="585" y="2213"/>
                  </a:lnTo>
                  <a:lnTo>
                    <a:pt x="571" y="2228"/>
                  </a:lnTo>
                  <a:lnTo>
                    <a:pt x="559" y="2246"/>
                  </a:lnTo>
                  <a:lnTo>
                    <a:pt x="552" y="2266"/>
                  </a:lnTo>
                  <a:lnTo>
                    <a:pt x="549" y="2288"/>
                  </a:lnTo>
                  <a:lnTo>
                    <a:pt x="549" y="3076"/>
                  </a:lnTo>
                  <a:lnTo>
                    <a:pt x="503" y="3061"/>
                  </a:lnTo>
                  <a:lnTo>
                    <a:pt x="458" y="3039"/>
                  </a:lnTo>
                  <a:lnTo>
                    <a:pt x="415" y="3012"/>
                  </a:lnTo>
                  <a:lnTo>
                    <a:pt x="372" y="2979"/>
                  </a:lnTo>
                  <a:lnTo>
                    <a:pt x="333" y="2939"/>
                  </a:lnTo>
                  <a:lnTo>
                    <a:pt x="293" y="2895"/>
                  </a:lnTo>
                  <a:lnTo>
                    <a:pt x="257" y="2844"/>
                  </a:lnTo>
                  <a:lnTo>
                    <a:pt x="222" y="2788"/>
                  </a:lnTo>
                  <a:lnTo>
                    <a:pt x="189" y="2727"/>
                  </a:lnTo>
                  <a:lnTo>
                    <a:pt x="159" y="2661"/>
                  </a:lnTo>
                  <a:lnTo>
                    <a:pt x="130" y="2588"/>
                  </a:lnTo>
                  <a:lnTo>
                    <a:pt x="105" y="2511"/>
                  </a:lnTo>
                  <a:lnTo>
                    <a:pt x="81" y="2430"/>
                  </a:lnTo>
                  <a:lnTo>
                    <a:pt x="61" y="2342"/>
                  </a:lnTo>
                  <a:lnTo>
                    <a:pt x="43" y="2250"/>
                  </a:lnTo>
                  <a:lnTo>
                    <a:pt x="27" y="2153"/>
                  </a:lnTo>
                  <a:lnTo>
                    <a:pt x="16" y="2051"/>
                  </a:lnTo>
                  <a:lnTo>
                    <a:pt x="8" y="1946"/>
                  </a:lnTo>
                  <a:lnTo>
                    <a:pt x="2" y="1835"/>
                  </a:lnTo>
                  <a:lnTo>
                    <a:pt x="0" y="1720"/>
                  </a:lnTo>
                  <a:lnTo>
                    <a:pt x="2" y="1607"/>
                  </a:lnTo>
                  <a:lnTo>
                    <a:pt x="8" y="1499"/>
                  </a:lnTo>
                  <a:lnTo>
                    <a:pt x="16" y="1394"/>
                  </a:lnTo>
                  <a:lnTo>
                    <a:pt x="28" y="1295"/>
                  </a:lnTo>
                  <a:lnTo>
                    <a:pt x="43" y="1198"/>
                  </a:lnTo>
                  <a:lnTo>
                    <a:pt x="60" y="1107"/>
                  </a:lnTo>
                  <a:lnTo>
                    <a:pt x="80" y="1019"/>
                  </a:lnTo>
                  <a:lnTo>
                    <a:pt x="101" y="935"/>
                  </a:lnTo>
                  <a:lnTo>
                    <a:pt x="124" y="855"/>
                  </a:lnTo>
                  <a:lnTo>
                    <a:pt x="150" y="780"/>
                  </a:lnTo>
                  <a:lnTo>
                    <a:pt x="176" y="707"/>
                  </a:lnTo>
                  <a:lnTo>
                    <a:pt x="205" y="639"/>
                  </a:lnTo>
                  <a:lnTo>
                    <a:pt x="233" y="573"/>
                  </a:lnTo>
                  <a:lnTo>
                    <a:pt x="263" y="513"/>
                  </a:lnTo>
                  <a:lnTo>
                    <a:pt x="292" y="455"/>
                  </a:lnTo>
                  <a:lnTo>
                    <a:pt x="322" y="401"/>
                  </a:lnTo>
                  <a:lnTo>
                    <a:pt x="353" y="352"/>
                  </a:lnTo>
                  <a:lnTo>
                    <a:pt x="383" y="305"/>
                  </a:lnTo>
                  <a:lnTo>
                    <a:pt x="412" y="261"/>
                  </a:lnTo>
                  <a:lnTo>
                    <a:pt x="441" y="222"/>
                  </a:lnTo>
                  <a:lnTo>
                    <a:pt x="468" y="186"/>
                  </a:lnTo>
                  <a:lnTo>
                    <a:pt x="496" y="153"/>
                  </a:lnTo>
                  <a:lnTo>
                    <a:pt x="521" y="124"/>
                  </a:lnTo>
                  <a:lnTo>
                    <a:pt x="545" y="97"/>
                  </a:lnTo>
                  <a:lnTo>
                    <a:pt x="566" y="74"/>
                  </a:lnTo>
                  <a:lnTo>
                    <a:pt x="585" y="54"/>
                  </a:lnTo>
                  <a:lnTo>
                    <a:pt x="603" y="38"/>
                  </a:lnTo>
                  <a:lnTo>
                    <a:pt x="617" y="24"/>
                  </a:lnTo>
                  <a:lnTo>
                    <a:pt x="629" y="14"/>
                  </a:lnTo>
                  <a:lnTo>
                    <a:pt x="637" y="7"/>
                  </a:lnTo>
                  <a:lnTo>
                    <a:pt x="644" y="1"/>
                  </a:lnTo>
                  <a:lnTo>
                    <a:pt x="64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18"/>
            <p:cNvSpPr>
              <a:spLocks/>
            </p:cNvSpPr>
            <p:nvPr/>
          </p:nvSpPr>
          <p:spPr bwMode="auto">
            <a:xfrm>
              <a:off x="5460" y="3689"/>
              <a:ext cx="63" cy="107"/>
            </a:xfrm>
            <a:custGeom>
              <a:avLst/>
              <a:gdLst>
                <a:gd name="T0" fmla="*/ 348 w 631"/>
                <a:gd name="T1" fmla="*/ 0 h 1072"/>
                <a:gd name="T2" fmla="*/ 426 w 631"/>
                <a:gd name="T3" fmla="*/ 0 h 1072"/>
                <a:gd name="T4" fmla="*/ 443 w 631"/>
                <a:gd name="T5" fmla="*/ 89 h 1072"/>
                <a:gd name="T6" fmla="*/ 463 w 631"/>
                <a:gd name="T7" fmla="*/ 175 h 1072"/>
                <a:gd name="T8" fmla="*/ 485 w 631"/>
                <a:gd name="T9" fmla="*/ 258 h 1072"/>
                <a:gd name="T10" fmla="*/ 509 w 631"/>
                <a:gd name="T11" fmla="*/ 335 h 1072"/>
                <a:gd name="T12" fmla="*/ 536 w 631"/>
                <a:gd name="T13" fmla="*/ 410 h 1072"/>
                <a:gd name="T14" fmla="*/ 565 w 631"/>
                <a:gd name="T15" fmla="*/ 480 h 1072"/>
                <a:gd name="T16" fmla="*/ 597 w 631"/>
                <a:gd name="T17" fmla="*/ 547 h 1072"/>
                <a:gd name="T18" fmla="*/ 631 w 631"/>
                <a:gd name="T19" fmla="*/ 608 h 1072"/>
                <a:gd name="T20" fmla="*/ 0 w 631"/>
                <a:gd name="T21" fmla="*/ 1072 h 1072"/>
                <a:gd name="T22" fmla="*/ 0 w 631"/>
                <a:gd name="T23" fmla="*/ 295 h 1072"/>
                <a:gd name="T24" fmla="*/ 3 w 631"/>
                <a:gd name="T25" fmla="*/ 255 h 1072"/>
                <a:gd name="T26" fmla="*/ 13 w 631"/>
                <a:gd name="T27" fmla="*/ 216 h 1072"/>
                <a:gd name="T28" fmla="*/ 27 w 631"/>
                <a:gd name="T29" fmla="*/ 180 h 1072"/>
                <a:gd name="T30" fmla="*/ 47 w 631"/>
                <a:gd name="T31" fmla="*/ 146 h 1072"/>
                <a:gd name="T32" fmla="*/ 72 w 631"/>
                <a:gd name="T33" fmla="*/ 115 h 1072"/>
                <a:gd name="T34" fmla="*/ 102 w 631"/>
                <a:gd name="T35" fmla="*/ 86 h 1072"/>
                <a:gd name="T36" fmla="*/ 136 w 631"/>
                <a:gd name="T37" fmla="*/ 61 h 1072"/>
                <a:gd name="T38" fmla="*/ 172 w 631"/>
                <a:gd name="T39" fmla="*/ 40 h 1072"/>
                <a:gd name="T40" fmla="*/ 213 w 631"/>
                <a:gd name="T41" fmla="*/ 22 h 1072"/>
                <a:gd name="T42" fmla="*/ 255 w 631"/>
                <a:gd name="T43" fmla="*/ 10 h 1072"/>
                <a:gd name="T44" fmla="*/ 301 w 631"/>
                <a:gd name="T45" fmla="*/ 2 h 1072"/>
                <a:gd name="T46" fmla="*/ 348 w 631"/>
                <a:gd name="T4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1072">
                  <a:moveTo>
                    <a:pt x="348" y="0"/>
                  </a:moveTo>
                  <a:lnTo>
                    <a:pt x="426" y="0"/>
                  </a:lnTo>
                  <a:lnTo>
                    <a:pt x="443" y="89"/>
                  </a:lnTo>
                  <a:lnTo>
                    <a:pt x="463" y="175"/>
                  </a:lnTo>
                  <a:lnTo>
                    <a:pt x="485" y="258"/>
                  </a:lnTo>
                  <a:lnTo>
                    <a:pt x="509" y="335"/>
                  </a:lnTo>
                  <a:lnTo>
                    <a:pt x="536" y="410"/>
                  </a:lnTo>
                  <a:lnTo>
                    <a:pt x="565" y="480"/>
                  </a:lnTo>
                  <a:lnTo>
                    <a:pt x="597" y="547"/>
                  </a:lnTo>
                  <a:lnTo>
                    <a:pt x="631" y="608"/>
                  </a:lnTo>
                  <a:lnTo>
                    <a:pt x="0" y="1072"/>
                  </a:lnTo>
                  <a:lnTo>
                    <a:pt x="0" y="295"/>
                  </a:lnTo>
                  <a:lnTo>
                    <a:pt x="3" y="255"/>
                  </a:lnTo>
                  <a:lnTo>
                    <a:pt x="13" y="216"/>
                  </a:lnTo>
                  <a:lnTo>
                    <a:pt x="27" y="180"/>
                  </a:lnTo>
                  <a:lnTo>
                    <a:pt x="47" y="146"/>
                  </a:lnTo>
                  <a:lnTo>
                    <a:pt x="72" y="115"/>
                  </a:lnTo>
                  <a:lnTo>
                    <a:pt x="102" y="86"/>
                  </a:lnTo>
                  <a:lnTo>
                    <a:pt x="136" y="61"/>
                  </a:lnTo>
                  <a:lnTo>
                    <a:pt x="172" y="40"/>
                  </a:lnTo>
                  <a:lnTo>
                    <a:pt x="213" y="22"/>
                  </a:lnTo>
                  <a:lnTo>
                    <a:pt x="255" y="10"/>
                  </a:lnTo>
                  <a:lnTo>
                    <a:pt x="301" y="2"/>
                  </a:lnTo>
                  <a:lnTo>
                    <a:pt x="34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19"/>
            <p:cNvSpPr>
              <a:spLocks/>
            </p:cNvSpPr>
            <p:nvPr/>
          </p:nvSpPr>
          <p:spPr bwMode="auto">
            <a:xfrm>
              <a:off x="5630" y="3689"/>
              <a:ext cx="63" cy="107"/>
            </a:xfrm>
            <a:custGeom>
              <a:avLst/>
              <a:gdLst>
                <a:gd name="T0" fmla="*/ 205 w 631"/>
                <a:gd name="T1" fmla="*/ 0 h 1072"/>
                <a:gd name="T2" fmla="*/ 283 w 631"/>
                <a:gd name="T3" fmla="*/ 0 h 1072"/>
                <a:gd name="T4" fmla="*/ 330 w 631"/>
                <a:gd name="T5" fmla="*/ 2 h 1072"/>
                <a:gd name="T6" fmla="*/ 376 w 631"/>
                <a:gd name="T7" fmla="*/ 10 h 1072"/>
                <a:gd name="T8" fmla="*/ 419 w 631"/>
                <a:gd name="T9" fmla="*/ 22 h 1072"/>
                <a:gd name="T10" fmla="*/ 459 w 631"/>
                <a:gd name="T11" fmla="*/ 40 h 1072"/>
                <a:gd name="T12" fmla="*/ 496 w 631"/>
                <a:gd name="T13" fmla="*/ 61 h 1072"/>
                <a:gd name="T14" fmla="*/ 529 w 631"/>
                <a:gd name="T15" fmla="*/ 86 h 1072"/>
                <a:gd name="T16" fmla="*/ 558 w 631"/>
                <a:gd name="T17" fmla="*/ 115 h 1072"/>
                <a:gd name="T18" fmla="*/ 583 w 631"/>
                <a:gd name="T19" fmla="*/ 146 h 1072"/>
                <a:gd name="T20" fmla="*/ 604 w 631"/>
                <a:gd name="T21" fmla="*/ 180 h 1072"/>
                <a:gd name="T22" fmla="*/ 619 w 631"/>
                <a:gd name="T23" fmla="*/ 216 h 1072"/>
                <a:gd name="T24" fmla="*/ 628 w 631"/>
                <a:gd name="T25" fmla="*/ 255 h 1072"/>
                <a:gd name="T26" fmla="*/ 631 w 631"/>
                <a:gd name="T27" fmla="*/ 295 h 1072"/>
                <a:gd name="T28" fmla="*/ 631 w 631"/>
                <a:gd name="T29" fmla="*/ 1072 h 1072"/>
                <a:gd name="T30" fmla="*/ 0 w 631"/>
                <a:gd name="T31" fmla="*/ 608 h 1072"/>
                <a:gd name="T32" fmla="*/ 34 w 631"/>
                <a:gd name="T33" fmla="*/ 547 h 1072"/>
                <a:gd name="T34" fmla="*/ 66 w 631"/>
                <a:gd name="T35" fmla="*/ 480 h 1072"/>
                <a:gd name="T36" fmla="*/ 95 w 631"/>
                <a:gd name="T37" fmla="*/ 410 h 1072"/>
                <a:gd name="T38" fmla="*/ 122 w 631"/>
                <a:gd name="T39" fmla="*/ 335 h 1072"/>
                <a:gd name="T40" fmla="*/ 146 w 631"/>
                <a:gd name="T41" fmla="*/ 258 h 1072"/>
                <a:gd name="T42" fmla="*/ 168 w 631"/>
                <a:gd name="T43" fmla="*/ 175 h 1072"/>
                <a:gd name="T44" fmla="*/ 188 w 631"/>
                <a:gd name="T45" fmla="*/ 89 h 1072"/>
                <a:gd name="T46" fmla="*/ 205 w 631"/>
                <a:gd name="T47" fmla="*/ 0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1" h="1072">
                  <a:moveTo>
                    <a:pt x="205" y="0"/>
                  </a:moveTo>
                  <a:lnTo>
                    <a:pt x="283" y="0"/>
                  </a:lnTo>
                  <a:lnTo>
                    <a:pt x="330" y="2"/>
                  </a:lnTo>
                  <a:lnTo>
                    <a:pt x="376" y="10"/>
                  </a:lnTo>
                  <a:lnTo>
                    <a:pt x="419" y="22"/>
                  </a:lnTo>
                  <a:lnTo>
                    <a:pt x="459" y="40"/>
                  </a:lnTo>
                  <a:lnTo>
                    <a:pt x="496" y="61"/>
                  </a:lnTo>
                  <a:lnTo>
                    <a:pt x="529" y="86"/>
                  </a:lnTo>
                  <a:lnTo>
                    <a:pt x="558" y="115"/>
                  </a:lnTo>
                  <a:lnTo>
                    <a:pt x="583" y="146"/>
                  </a:lnTo>
                  <a:lnTo>
                    <a:pt x="604" y="180"/>
                  </a:lnTo>
                  <a:lnTo>
                    <a:pt x="619" y="216"/>
                  </a:lnTo>
                  <a:lnTo>
                    <a:pt x="628" y="255"/>
                  </a:lnTo>
                  <a:lnTo>
                    <a:pt x="631" y="295"/>
                  </a:lnTo>
                  <a:lnTo>
                    <a:pt x="631" y="1072"/>
                  </a:lnTo>
                  <a:lnTo>
                    <a:pt x="0" y="608"/>
                  </a:lnTo>
                  <a:lnTo>
                    <a:pt x="34" y="547"/>
                  </a:lnTo>
                  <a:lnTo>
                    <a:pt x="66" y="480"/>
                  </a:lnTo>
                  <a:lnTo>
                    <a:pt x="95" y="410"/>
                  </a:lnTo>
                  <a:lnTo>
                    <a:pt x="122" y="335"/>
                  </a:lnTo>
                  <a:lnTo>
                    <a:pt x="146" y="258"/>
                  </a:lnTo>
                  <a:lnTo>
                    <a:pt x="168" y="175"/>
                  </a:lnTo>
                  <a:lnTo>
                    <a:pt x="188" y="89"/>
                  </a:lnTo>
                  <a:lnTo>
                    <a:pt x="20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448"/>
          <p:cNvGrpSpPr>
            <a:grpSpLocks noChangeAspect="1"/>
          </p:cNvGrpSpPr>
          <p:nvPr/>
        </p:nvGrpSpPr>
        <p:grpSpPr bwMode="auto">
          <a:xfrm>
            <a:off x="6109030" y="2272387"/>
            <a:ext cx="343125" cy="343125"/>
            <a:chOff x="3708" y="554"/>
            <a:chExt cx="4098" cy="4098"/>
          </a:xfrm>
          <a:solidFill>
            <a:schemeClr val="bg1"/>
          </a:solidFill>
        </p:grpSpPr>
        <p:sp>
          <p:nvSpPr>
            <p:cNvPr id="57" name="Freeform 450"/>
            <p:cNvSpPr>
              <a:spLocks noEditPoints="1"/>
            </p:cNvSpPr>
            <p:nvPr/>
          </p:nvSpPr>
          <p:spPr bwMode="auto">
            <a:xfrm>
              <a:off x="3708" y="554"/>
              <a:ext cx="4098" cy="4098"/>
            </a:xfrm>
            <a:custGeom>
              <a:avLst/>
              <a:gdLst>
                <a:gd name="T0" fmla="*/ 1796 w 4098"/>
                <a:gd name="T1" fmla="*/ 2959 h 4098"/>
                <a:gd name="T2" fmla="*/ 2045 w 4098"/>
                <a:gd name="T3" fmla="*/ 3368 h 4098"/>
                <a:gd name="T4" fmla="*/ 2294 w 4098"/>
                <a:gd name="T5" fmla="*/ 2959 h 4098"/>
                <a:gd name="T6" fmla="*/ 3231 w 4098"/>
                <a:gd name="T7" fmla="*/ 2126 h 4098"/>
                <a:gd name="T8" fmla="*/ 2900 w 4098"/>
                <a:gd name="T9" fmla="*/ 3468 h 4098"/>
                <a:gd name="T10" fmla="*/ 3211 w 4098"/>
                <a:gd name="T11" fmla="*/ 3533 h 4098"/>
                <a:gd name="T12" fmla="*/ 3884 w 4098"/>
                <a:gd name="T13" fmla="*/ 2482 h 4098"/>
                <a:gd name="T14" fmla="*/ 1133 w 4098"/>
                <a:gd name="T15" fmla="*/ 2867 h 4098"/>
                <a:gd name="T16" fmla="*/ 1660 w 4098"/>
                <a:gd name="T17" fmla="*/ 3775 h 4098"/>
                <a:gd name="T18" fmla="*/ 1842 w 4098"/>
                <a:gd name="T19" fmla="*/ 3394 h 4098"/>
                <a:gd name="T20" fmla="*/ 1637 w 4098"/>
                <a:gd name="T21" fmla="*/ 2906 h 4098"/>
                <a:gd name="T22" fmla="*/ 1967 w 4098"/>
                <a:gd name="T23" fmla="*/ 2126 h 4098"/>
                <a:gd name="T24" fmla="*/ 495 w 4098"/>
                <a:gd name="T25" fmla="*/ 3117 h 4098"/>
                <a:gd name="T26" fmla="*/ 1498 w 4098"/>
                <a:gd name="T27" fmla="*/ 3852 h 4098"/>
                <a:gd name="T28" fmla="*/ 945 w 4098"/>
                <a:gd name="T29" fmla="*/ 2789 h 4098"/>
                <a:gd name="T30" fmla="*/ 3523 w 4098"/>
                <a:gd name="T31" fmla="*/ 905 h 4098"/>
                <a:gd name="T32" fmla="*/ 3494 w 4098"/>
                <a:gd name="T33" fmla="*/ 1309 h 4098"/>
                <a:gd name="T34" fmla="*/ 3817 w 4098"/>
                <a:gd name="T35" fmla="*/ 1349 h 4098"/>
                <a:gd name="T36" fmla="*/ 3846 w 4098"/>
                <a:gd name="T37" fmla="*/ 930 h 4098"/>
                <a:gd name="T38" fmla="*/ 1305 w 4098"/>
                <a:gd name="T39" fmla="*/ 848 h 4098"/>
                <a:gd name="T40" fmla="*/ 1334 w 4098"/>
                <a:gd name="T41" fmla="*/ 1268 h 4098"/>
                <a:gd name="T42" fmla="*/ 1657 w 4098"/>
                <a:gd name="T43" fmla="*/ 1227 h 4098"/>
                <a:gd name="T44" fmla="*/ 1628 w 4098"/>
                <a:gd name="T45" fmla="*/ 823 h 4098"/>
                <a:gd name="T46" fmla="*/ 888 w 4098"/>
                <a:gd name="T47" fmla="*/ 564 h 4098"/>
                <a:gd name="T48" fmla="*/ 215 w 4098"/>
                <a:gd name="T49" fmla="*/ 1608 h 4098"/>
                <a:gd name="T50" fmla="*/ 1012 w 4098"/>
                <a:gd name="T51" fmla="*/ 1062 h 4098"/>
                <a:gd name="T52" fmla="*/ 2665 w 4098"/>
                <a:gd name="T53" fmla="*/ 308 h 4098"/>
                <a:gd name="T54" fmla="*/ 3178 w 4098"/>
                <a:gd name="T55" fmla="*/ 1431 h 4098"/>
                <a:gd name="T56" fmla="*/ 3817 w 4098"/>
                <a:gd name="T57" fmla="*/ 1599 h 4098"/>
                <a:gd name="T58" fmla="*/ 3634 w 4098"/>
                <a:gd name="T59" fmla="*/ 1698 h 4098"/>
                <a:gd name="T60" fmla="*/ 3395 w 4098"/>
                <a:gd name="T61" fmla="*/ 1453 h 4098"/>
                <a:gd name="T62" fmla="*/ 3285 w 4098"/>
                <a:gd name="T63" fmla="*/ 957 h 4098"/>
                <a:gd name="T64" fmla="*/ 2906 w 4098"/>
                <a:gd name="T65" fmla="*/ 369 h 4098"/>
                <a:gd name="T66" fmla="*/ 2379 w 4098"/>
                <a:gd name="T67" fmla="*/ 2718 h 4098"/>
                <a:gd name="T68" fmla="*/ 2358 w 4098"/>
                <a:gd name="T69" fmla="*/ 3250 h 4098"/>
                <a:gd name="T70" fmla="*/ 2256 w 4098"/>
                <a:gd name="T71" fmla="*/ 3878 h 4098"/>
                <a:gd name="T72" fmla="*/ 2854 w 4098"/>
                <a:gd name="T73" fmla="*/ 3194 h 4098"/>
                <a:gd name="T74" fmla="*/ 2664 w 4098"/>
                <a:gd name="T75" fmla="*/ 2124 h 4098"/>
                <a:gd name="T76" fmla="*/ 2686 w 4098"/>
                <a:gd name="T77" fmla="*/ 1963 h 4098"/>
                <a:gd name="T78" fmla="*/ 2807 w 4098"/>
                <a:gd name="T79" fmla="*/ 803 h 4098"/>
                <a:gd name="T80" fmla="*/ 2194 w 4098"/>
                <a:gd name="T81" fmla="*/ 199 h 4098"/>
                <a:gd name="T82" fmla="*/ 1444 w 4098"/>
                <a:gd name="T83" fmla="*/ 549 h 4098"/>
                <a:gd name="T84" fmla="*/ 1838 w 4098"/>
                <a:gd name="T85" fmla="*/ 817 h 4098"/>
                <a:gd name="T86" fmla="*/ 1783 w 4098"/>
                <a:gd name="T87" fmla="*/ 1332 h 4098"/>
                <a:gd name="T88" fmla="*/ 1534 w 4098"/>
                <a:gd name="T89" fmla="*/ 1606 h 4098"/>
                <a:gd name="T90" fmla="*/ 1354 w 4098"/>
                <a:gd name="T91" fmla="*/ 1537 h 4098"/>
                <a:gd name="T92" fmla="*/ 1078 w 4098"/>
                <a:gd name="T93" fmla="*/ 1474 h 4098"/>
                <a:gd name="T94" fmla="*/ 2513 w 4098"/>
                <a:gd name="T95" fmla="*/ 53 h 4098"/>
                <a:gd name="T96" fmla="*/ 3593 w 4098"/>
                <a:gd name="T97" fmla="*/ 702 h 4098"/>
                <a:gd name="T98" fmla="*/ 4050 w 4098"/>
                <a:gd name="T99" fmla="*/ 946 h 4098"/>
                <a:gd name="T100" fmla="*/ 4071 w 4098"/>
                <a:gd name="T101" fmla="*/ 1712 h 4098"/>
                <a:gd name="T102" fmla="*/ 3897 w 4098"/>
                <a:gd name="T103" fmla="*/ 2937 h 4098"/>
                <a:gd name="T104" fmla="*/ 3039 w 4098"/>
                <a:gd name="T105" fmla="*/ 3845 h 4098"/>
                <a:gd name="T106" fmla="*/ 1817 w 4098"/>
                <a:gd name="T107" fmla="*/ 4086 h 4098"/>
                <a:gd name="T108" fmla="*/ 685 w 4098"/>
                <a:gd name="T109" fmla="*/ 3578 h 4098"/>
                <a:gd name="T110" fmla="*/ 51 w 4098"/>
                <a:gd name="T111" fmla="*/ 2508 h 4098"/>
                <a:gd name="T112" fmla="*/ 155 w 4098"/>
                <a:gd name="T113" fmla="*/ 1264 h 4098"/>
                <a:gd name="T114" fmla="*/ 961 w 4098"/>
                <a:gd name="T115" fmla="*/ 312 h 4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98" h="4098">
                  <a:moveTo>
                    <a:pt x="2045" y="2710"/>
                  </a:moveTo>
                  <a:lnTo>
                    <a:pt x="2004" y="2713"/>
                  </a:lnTo>
                  <a:lnTo>
                    <a:pt x="1966" y="2723"/>
                  </a:lnTo>
                  <a:lnTo>
                    <a:pt x="1931" y="2738"/>
                  </a:lnTo>
                  <a:lnTo>
                    <a:pt x="1897" y="2758"/>
                  </a:lnTo>
                  <a:lnTo>
                    <a:pt x="1869" y="2783"/>
                  </a:lnTo>
                  <a:lnTo>
                    <a:pt x="1844" y="2813"/>
                  </a:lnTo>
                  <a:lnTo>
                    <a:pt x="1824" y="2845"/>
                  </a:lnTo>
                  <a:lnTo>
                    <a:pt x="1808" y="2881"/>
                  </a:lnTo>
                  <a:lnTo>
                    <a:pt x="1799" y="2918"/>
                  </a:lnTo>
                  <a:lnTo>
                    <a:pt x="1796" y="2959"/>
                  </a:lnTo>
                  <a:lnTo>
                    <a:pt x="1799" y="2999"/>
                  </a:lnTo>
                  <a:lnTo>
                    <a:pt x="1809" y="3040"/>
                  </a:lnTo>
                  <a:lnTo>
                    <a:pt x="1825" y="3081"/>
                  </a:lnTo>
                  <a:lnTo>
                    <a:pt x="1845" y="3122"/>
                  </a:lnTo>
                  <a:lnTo>
                    <a:pt x="1870" y="3163"/>
                  </a:lnTo>
                  <a:lnTo>
                    <a:pt x="1897" y="3201"/>
                  </a:lnTo>
                  <a:lnTo>
                    <a:pt x="1926" y="3240"/>
                  </a:lnTo>
                  <a:lnTo>
                    <a:pt x="1957" y="3276"/>
                  </a:lnTo>
                  <a:lnTo>
                    <a:pt x="1987" y="3311"/>
                  </a:lnTo>
                  <a:lnTo>
                    <a:pt x="2017" y="3340"/>
                  </a:lnTo>
                  <a:lnTo>
                    <a:pt x="2045" y="3368"/>
                  </a:lnTo>
                  <a:lnTo>
                    <a:pt x="2073" y="3340"/>
                  </a:lnTo>
                  <a:lnTo>
                    <a:pt x="2102" y="3311"/>
                  </a:lnTo>
                  <a:lnTo>
                    <a:pt x="2133" y="3276"/>
                  </a:lnTo>
                  <a:lnTo>
                    <a:pt x="2163" y="3240"/>
                  </a:lnTo>
                  <a:lnTo>
                    <a:pt x="2193" y="3201"/>
                  </a:lnTo>
                  <a:lnTo>
                    <a:pt x="2219" y="3162"/>
                  </a:lnTo>
                  <a:lnTo>
                    <a:pt x="2244" y="3122"/>
                  </a:lnTo>
                  <a:lnTo>
                    <a:pt x="2264" y="3080"/>
                  </a:lnTo>
                  <a:lnTo>
                    <a:pt x="2280" y="3039"/>
                  </a:lnTo>
                  <a:lnTo>
                    <a:pt x="2290" y="2999"/>
                  </a:lnTo>
                  <a:lnTo>
                    <a:pt x="2294" y="2959"/>
                  </a:lnTo>
                  <a:lnTo>
                    <a:pt x="2291" y="2918"/>
                  </a:lnTo>
                  <a:lnTo>
                    <a:pt x="2281" y="2881"/>
                  </a:lnTo>
                  <a:lnTo>
                    <a:pt x="2266" y="2845"/>
                  </a:lnTo>
                  <a:lnTo>
                    <a:pt x="2245" y="2813"/>
                  </a:lnTo>
                  <a:lnTo>
                    <a:pt x="2220" y="2783"/>
                  </a:lnTo>
                  <a:lnTo>
                    <a:pt x="2192" y="2758"/>
                  </a:lnTo>
                  <a:lnTo>
                    <a:pt x="2160" y="2738"/>
                  </a:lnTo>
                  <a:lnTo>
                    <a:pt x="2124" y="2723"/>
                  </a:lnTo>
                  <a:lnTo>
                    <a:pt x="2085" y="2713"/>
                  </a:lnTo>
                  <a:lnTo>
                    <a:pt x="2045" y="2710"/>
                  </a:lnTo>
                  <a:close/>
                  <a:moveTo>
                    <a:pt x="3231" y="2126"/>
                  </a:moveTo>
                  <a:lnTo>
                    <a:pt x="3226" y="2264"/>
                  </a:lnTo>
                  <a:lnTo>
                    <a:pt x="3215" y="2399"/>
                  </a:lnTo>
                  <a:lnTo>
                    <a:pt x="3200" y="2532"/>
                  </a:lnTo>
                  <a:lnTo>
                    <a:pt x="3179" y="2662"/>
                  </a:lnTo>
                  <a:lnTo>
                    <a:pt x="3153" y="2789"/>
                  </a:lnTo>
                  <a:lnTo>
                    <a:pt x="3122" y="2913"/>
                  </a:lnTo>
                  <a:lnTo>
                    <a:pt x="3087" y="3034"/>
                  </a:lnTo>
                  <a:lnTo>
                    <a:pt x="3046" y="3149"/>
                  </a:lnTo>
                  <a:lnTo>
                    <a:pt x="3003" y="3261"/>
                  </a:lnTo>
                  <a:lnTo>
                    <a:pt x="2953" y="3368"/>
                  </a:lnTo>
                  <a:lnTo>
                    <a:pt x="2900" y="3468"/>
                  </a:lnTo>
                  <a:lnTo>
                    <a:pt x="2845" y="3559"/>
                  </a:lnTo>
                  <a:lnTo>
                    <a:pt x="2788" y="3643"/>
                  </a:lnTo>
                  <a:lnTo>
                    <a:pt x="2727" y="3720"/>
                  </a:lnTo>
                  <a:lnTo>
                    <a:pt x="2665" y="3790"/>
                  </a:lnTo>
                  <a:lnTo>
                    <a:pt x="2600" y="3852"/>
                  </a:lnTo>
                  <a:lnTo>
                    <a:pt x="2711" y="3815"/>
                  </a:lnTo>
                  <a:lnTo>
                    <a:pt x="2819" y="3770"/>
                  </a:lnTo>
                  <a:lnTo>
                    <a:pt x="2922" y="3720"/>
                  </a:lnTo>
                  <a:lnTo>
                    <a:pt x="3023" y="3663"/>
                  </a:lnTo>
                  <a:lnTo>
                    <a:pt x="3119" y="3601"/>
                  </a:lnTo>
                  <a:lnTo>
                    <a:pt x="3211" y="3533"/>
                  </a:lnTo>
                  <a:lnTo>
                    <a:pt x="3300" y="3460"/>
                  </a:lnTo>
                  <a:lnTo>
                    <a:pt x="3383" y="3380"/>
                  </a:lnTo>
                  <a:lnTo>
                    <a:pt x="3461" y="3297"/>
                  </a:lnTo>
                  <a:lnTo>
                    <a:pt x="3534" y="3209"/>
                  </a:lnTo>
                  <a:lnTo>
                    <a:pt x="3603" y="3117"/>
                  </a:lnTo>
                  <a:lnTo>
                    <a:pt x="3665" y="3020"/>
                  </a:lnTo>
                  <a:lnTo>
                    <a:pt x="3722" y="2920"/>
                  </a:lnTo>
                  <a:lnTo>
                    <a:pt x="3771" y="2815"/>
                  </a:lnTo>
                  <a:lnTo>
                    <a:pt x="3816" y="2707"/>
                  </a:lnTo>
                  <a:lnTo>
                    <a:pt x="3853" y="2597"/>
                  </a:lnTo>
                  <a:lnTo>
                    <a:pt x="3884" y="2482"/>
                  </a:lnTo>
                  <a:lnTo>
                    <a:pt x="3908" y="2367"/>
                  </a:lnTo>
                  <a:lnTo>
                    <a:pt x="3924" y="2248"/>
                  </a:lnTo>
                  <a:lnTo>
                    <a:pt x="3933" y="2126"/>
                  </a:lnTo>
                  <a:lnTo>
                    <a:pt x="3231" y="2126"/>
                  </a:lnTo>
                  <a:close/>
                  <a:moveTo>
                    <a:pt x="1029" y="2126"/>
                  </a:moveTo>
                  <a:lnTo>
                    <a:pt x="1034" y="2256"/>
                  </a:lnTo>
                  <a:lnTo>
                    <a:pt x="1046" y="2383"/>
                  </a:lnTo>
                  <a:lnTo>
                    <a:pt x="1061" y="2508"/>
                  </a:lnTo>
                  <a:lnTo>
                    <a:pt x="1079" y="2631"/>
                  </a:lnTo>
                  <a:lnTo>
                    <a:pt x="1104" y="2752"/>
                  </a:lnTo>
                  <a:lnTo>
                    <a:pt x="1133" y="2867"/>
                  </a:lnTo>
                  <a:lnTo>
                    <a:pt x="1166" y="2980"/>
                  </a:lnTo>
                  <a:lnTo>
                    <a:pt x="1203" y="3090"/>
                  </a:lnTo>
                  <a:lnTo>
                    <a:pt x="1244" y="3194"/>
                  </a:lnTo>
                  <a:lnTo>
                    <a:pt x="1290" y="3293"/>
                  </a:lnTo>
                  <a:lnTo>
                    <a:pt x="1341" y="3389"/>
                  </a:lnTo>
                  <a:lnTo>
                    <a:pt x="1390" y="3468"/>
                  </a:lnTo>
                  <a:lnTo>
                    <a:pt x="1439" y="3543"/>
                  </a:lnTo>
                  <a:lnTo>
                    <a:pt x="1493" y="3611"/>
                  </a:lnTo>
                  <a:lnTo>
                    <a:pt x="1546" y="3672"/>
                  </a:lnTo>
                  <a:lnTo>
                    <a:pt x="1603" y="3727"/>
                  </a:lnTo>
                  <a:lnTo>
                    <a:pt x="1660" y="3775"/>
                  </a:lnTo>
                  <a:lnTo>
                    <a:pt x="1720" y="3817"/>
                  </a:lnTo>
                  <a:lnTo>
                    <a:pt x="1780" y="3851"/>
                  </a:lnTo>
                  <a:lnTo>
                    <a:pt x="1842" y="3878"/>
                  </a:lnTo>
                  <a:lnTo>
                    <a:pt x="1904" y="3899"/>
                  </a:lnTo>
                  <a:lnTo>
                    <a:pt x="1967" y="3912"/>
                  </a:lnTo>
                  <a:lnTo>
                    <a:pt x="1967" y="3519"/>
                  </a:lnTo>
                  <a:lnTo>
                    <a:pt x="1948" y="3502"/>
                  </a:lnTo>
                  <a:lnTo>
                    <a:pt x="1925" y="3480"/>
                  </a:lnTo>
                  <a:lnTo>
                    <a:pt x="1899" y="3455"/>
                  </a:lnTo>
                  <a:lnTo>
                    <a:pt x="1871" y="3426"/>
                  </a:lnTo>
                  <a:lnTo>
                    <a:pt x="1842" y="3394"/>
                  </a:lnTo>
                  <a:lnTo>
                    <a:pt x="1812" y="3359"/>
                  </a:lnTo>
                  <a:lnTo>
                    <a:pt x="1782" y="3322"/>
                  </a:lnTo>
                  <a:lnTo>
                    <a:pt x="1753" y="3282"/>
                  </a:lnTo>
                  <a:lnTo>
                    <a:pt x="1726" y="3240"/>
                  </a:lnTo>
                  <a:lnTo>
                    <a:pt x="1700" y="3195"/>
                  </a:lnTo>
                  <a:lnTo>
                    <a:pt x="1678" y="3150"/>
                  </a:lnTo>
                  <a:lnTo>
                    <a:pt x="1659" y="3103"/>
                  </a:lnTo>
                  <a:lnTo>
                    <a:pt x="1645" y="3056"/>
                  </a:lnTo>
                  <a:lnTo>
                    <a:pt x="1635" y="3008"/>
                  </a:lnTo>
                  <a:lnTo>
                    <a:pt x="1633" y="2959"/>
                  </a:lnTo>
                  <a:lnTo>
                    <a:pt x="1637" y="2906"/>
                  </a:lnTo>
                  <a:lnTo>
                    <a:pt x="1647" y="2854"/>
                  </a:lnTo>
                  <a:lnTo>
                    <a:pt x="1663" y="2804"/>
                  </a:lnTo>
                  <a:lnTo>
                    <a:pt x="1685" y="2758"/>
                  </a:lnTo>
                  <a:lnTo>
                    <a:pt x="1712" y="2715"/>
                  </a:lnTo>
                  <a:lnTo>
                    <a:pt x="1746" y="2676"/>
                  </a:lnTo>
                  <a:lnTo>
                    <a:pt x="1783" y="2641"/>
                  </a:lnTo>
                  <a:lnTo>
                    <a:pt x="1824" y="2612"/>
                  </a:lnTo>
                  <a:lnTo>
                    <a:pt x="1869" y="2587"/>
                  </a:lnTo>
                  <a:lnTo>
                    <a:pt x="1916" y="2568"/>
                  </a:lnTo>
                  <a:lnTo>
                    <a:pt x="1967" y="2554"/>
                  </a:lnTo>
                  <a:lnTo>
                    <a:pt x="1967" y="2126"/>
                  </a:lnTo>
                  <a:lnTo>
                    <a:pt x="1029" y="2126"/>
                  </a:lnTo>
                  <a:close/>
                  <a:moveTo>
                    <a:pt x="165" y="2126"/>
                  </a:moveTo>
                  <a:lnTo>
                    <a:pt x="174" y="2248"/>
                  </a:lnTo>
                  <a:lnTo>
                    <a:pt x="190" y="2367"/>
                  </a:lnTo>
                  <a:lnTo>
                    <a:pt x="214" y="2482"/>
                  </a:lnTo>
                  <a:lnTo>
                    <a:pt x="245" y="2597"/>
                  </a:lnTo>
                  <a:lnTo>
                    <a:pt x="282" y="2707"/>
                  </a:lnTo>
                  <a:lnTo>
                    <a:pt x="327" y="2815"/>
                  </a:lnTo>
                  <a:lnTo>
                    <a:pt x="376" y="2920"/>
                  </a:lnTo>
                  <a:lnTo>
                    <a:pt x="433" y="3020"/>
                  </a:lnTo>
                  <a:lnTo>
                    <a:pt x="495" y="3117"/>
                  </a:lnTo>
                  <a:lnTo>
                    <a:pt x="564" y="3209"/>
                  </a:lnTo>
                  <a:lnTo>
                    <a:pt x="637" y="3297"/>
                  </a:lnTo>
                  <a:lnTo>
                    <a:pt x="715" y="3380"/>
                  </a:lnTo>
                  <a:lnTo>
                    <a:pt x="798" y="3460"/>
                  </a:lnTo>
                  <a:lnTo>
                    <a:pt x="887" y="3533"/>
                  </a:lnTo>
                  <a:lnTo>
                    <a:pt x="979" y="3601"/>
                  </a:lnTo>
                  <a:lnTo>
                    <a:pt x="1075" y="3663"/>
                  </a:lnTo>
                  <a:lnTo>
                    <a:pt x="1176" y="3720"/>
                  </a:lnTo>
                  <a:lnTo>
                    <a:pt x="1279" y="3770"/>
                  </a:lnTo>
                  <a:lnTo>
                    <a:pt x="1387" y="3815"/>
                  </a:lnTo>
                  <a:lnTo>
                    <a:pt x="1498" y="3852"/>
                  </a:lnTo>
                  <a:lnTo>
                    <a:pt x="1433" y="3790"/>
                  </a:lnTo>
                  <a:lnTo>
                    <a:pt x="1371" y="3720"/>
                  </a:lnTo>
                  <a:lnTo>
                    <a:pt x="1310" y="3643"/>
                  </a:lnTo>
                  <a:lnTo>
                    <a:pt x="1253" y="3559"/>
                  </a:lnTo>
                  <a:lnTo>
                    <a:pt x="1198" y="3468"/>
                  </a:lnTo>
                  <a:lnTo>
                    <a:pt x="1145" y="3368"/>
                  </a:lnTo>
                  <a:lnTo>
                    <a:pt x="1095" y="3261"/>
                  </a:lnTo>
                  <a:lnTo>
                    <a:pt x="1052" y="3149"/>
                  </a:lnTo>
                  <a:lnTo>
                    <a:pt x="1011" y="3034"/>
                  </a:lnTo>
                  <a:lnTo>
                    <a:pt x="976" y="2913"/>
                  </a:lnTo>
                  <a:lnTo>
                    <a:pt x="945" y="2789"/>
                  </a:lnTo>
                  <a:lnTo>
                    <a:pt x="919" y="2662"/>
                  </a:lnTo>
                  <a:lnTo>
                    <a:pt x="898" y="2532"/>
                  </a:lnTo>
                  <a:lnTo>
                    <a:pt x="883" y="2399"/>
                  </a:lnTo>
                  <a:lnTo>
                    <a:pt x="872" y="2264"/>
                  </a:lnTo>
                  <a:lnTo>
                    <a:pt x="867" y="2126"/>
                  </a:lnTo>
                  <a:lnTo>
                    <a:pt x="165" y="2126"/>
                  </a:lnTo>
                  <a:close/>
                  <a:moveTo>
                    <a:pt x="3670" y="857"/>
                  </a:moveTo>
                  <a:lnTo>
                    <a:pt x="3629" y="861"/>
                  </a:lnTo>
                  <a:lnTo>
                    <a:pt x="3591" y="869"/>
                  </a:lnTo>
                  <a:lnTo>
                    <a:pt x="3555" y="885"/>
                  </a:lnTo>
                  <a:lnTo>
                    <a:pt x="3523" y="905"/>
                  </a:lnTo>
                  <a:lnTo>
                    <a:pt x="3493" y="930"/>
                  </a:lnTo>
                  <a:lnTo>
                    <a:pt x="3468" y="959"/>
                  </a:lnTo>
                  <a:lnTo>
                    <a:pt x="3449" y="992"/>
                  </a:lnTo>
                  <a:lnTo>
                    <a:pt x="3434" y="1027"/>
                  </a:lnTo>
                  <a:lnTo>
                    <a:pt x="3424" y="1065"/>
                  </a:lnTo>
                  <a:lnTo>
                    <a:pt x="3420" y="1106"/>
                  </a:lnTo>
                  <a:lnTo>
                    <a:pt x="3424" y="1146"/>
                  </a:lnTo>
                  <a:lnTo>
                    <a:pt x="3434" y="1186"/>
                  </a:lnTo>
                  <a:lnTo>
                    <a:pt x="3450" y="1227"/>
                  </a:lnTo>
                  <a:lnTo>
                    <a:pt x="3471" y="1269"/>
                  </a:lnTo>
                  <a:lnTo>
                    <a:pt x="3494" y="1309"/>
                  </a:lnTo>
                  <a:lnTo>
                    <a:pt x="3522" y="1349"/>
                  </a:lnTo>
                  <a:lnTo>
                    <a:pt x="3550" y="1387"/>
                  </a:lnTo>
                  <a:lnTo>
                    <a:pt x="3581" y="1423"/>
                  </a:lnTo>
                  <a:lnTo>
                    <a:pt x="3611" y="1457"/>
                  </a:lnTo>
                  <a:lnTo>
                    <a:pt x="3641" y="1488"/>
                  </a:lnTo>
                  <a:lnTo>
                    <a:pt x="3670" y="1515"/>
                  </a:lnTo>
                  <a:lnTo>
                    <a:pt x="3697" y="1488"/>
                  </a:lnTo>
                  <a:lnTo>
                    <a:pt x="3727" y="1457"/>
                  </a:lnTo>
                  <a:lnTo>
                    <a:pt x="3758" y="1423"/>
                  </a:lnTo>
                  <a:lnTo>
                    <a:pt x="3788" y="1387"/>
                  </a:lnTo>
                  <a:lnTo>
                    <a:pt x="3817" y="1349"/>
                  </a:lnTo>
                  <a:lnTo>
                    <a:pt x="3845" y="1309"/>
                  </a:lnTo>
                  <a:lnTo>
                    <a:pt x="3868" y="1268"/>
                  </a:lnTo>
                  <a:lnTo>
                    <a:pt x="3889" y="1227"/>
                  </a:lnTo>
                  <a:lnTo>
                    <a:pt x="3904" y="1186"/>
                  </a:lnTo>
                  <a:lnTo>
                    <a:pt x="3914" y="1146"/>
                  </a:lnTo>
                  <a:lnTo>
                    <a:pt x="3918" y="1106"/>
                  </a:lnTo>
                  <a:lnTo>
                    <a:pt x="3915" y="1065"/>
                  </a:lnTo>
                  <a:lnTo>
                    <a:pt x="3906" y="1027"/>
                  </a:lnTo>
                  <a:lnTo>
                    <a:pt x="3891" y="992"/>
                  </a:lnTo>
                  <a:lnTo>
                    <a:pt x="3871" y="959"/>
                  </a:lnTo>
                  <a:lnTo>
                    <a:pt x="3846" y="930"/>
                  </a:lnTo>
                  <a:lnTo>
                    <a:pt x="3816" y="905"/>
                  </a:lnTo>
                  <a:lnTo>
                    <a:pt x="3784" y="885"/>
                  </a:lnTo>
                  <a:lnTo>
                    <a:pt x="3748" y="869"/>
                  </a:lnTo>
                  <a:lnTo>
                    <a:pt x="3709" y="861"/>
                  </a:lnTo>
                  <a:lnTo>
                    <a:pt x="3670" y="857"/>
                  </a:lnTo>
                  <a:close/>
                  <a:moveTo>
                    <a:pt x="1481" y="776"/>
                  </a:moveTo>
                  <a:lnTo>
                    <a:pt x="1442" y="779"/>
                  </a:lnTo>
                  <a:lnTo>
                    <a:pt x="1403" y="789"/>
                  </a:lnTo>
                  <a:lnTo>
                    <a:pt x="1367" y="803"/>
                  </a:lnTo>
                  <a:lnTo>
                    <a:pt x="1335" y="823"/>
                  </a:lnTo>
                  <a:lnTo>
                    <a:pt x="1305" y="848"/>
                  </a:lnTo>
                  <a:lnTo>
                    <a:pt x="1280" y="878"/>
                  </a:lnTo>
                  <a:lnTo>
                    <a:pt x="1260" y="910"/>
                  </a:lnTo>
                  <a:lnTo>
                    <a:pt x="1246" y="946"/>
                  </a:lnTo>
                  <a:lnTo>
                    <a:pt x="1236" y="985"/>
                  </a:lnTo>
                  <a:lnTo>
                    <a:pt x="1233" y="1025"/>
                  </a:lnTo>
                  <a:lnTo>
                    <a:pt x="1237" y="1064"/>
                  </a:lnTo>
                  <a:lnTo>
                    <a:pt x="1247" y="1105"/>
                  </a:lnTo>
                  <a:lnTo>
                    <a:pt x="1262" y="1146"/>
                  </a:lnTo>
                  <a:lnTo>
                    <a:pt x="1283" y="1187"/>
                  </a:lnTo>
                  <a:lnTo>
                    <a:pt x="1306" y="1228"/>
                  </a:lnTo>
                  <a:lnTo>
                    <a:pt x="1334" y="1268"/>
                  </a:lnTo>
                  <a:lnTo>
                    <a:pt x="1364" y="1305"/>
                  </a:lnTo>
                  <a:lnTo>
                    <a:pt x="1393" y="1341"/>
                  </a:lnTo>
                  <a:lnTo>
                    <a:pt x="1424" y="1376"/>
                  </a:lnTo>
                  <a:lnTo>
                    <a:pt x="1454" y="1406"/>
                  </a:lnTo>
                  <a:lnTo>
                    <a:pt x="1481" y="1434"/>
                  </a:lnTo>
                  <a:lnTo>
                    <a:pt x="1510" y="1406"/>
                  </a:lnTo>
                  <a:lnTo>
                    <a:pt x="1540" y="1376"/>
                  </a:lnTo>
                  <a:lnTo>
                    <a:pt x="1570" y="1341"/>
                  </a:lnTo>
                  <a:lnTo>
                    <a:pt x="1599" y="1305"/>
                  </a:lnTo>
                  <a:lnTo>
                    <a:pt x="1629" y="1267"/>
                  </a:lnTo>
                  <a:lnTo>
                    <a:pt x="1657" y="1227"/>
                  </a:lnTo>
                  <a:lnTo>
                    <a:pt x="1680" y="1187"/>
                  </a:lnTo>
                  <a:lnTo>
                    <a:pt x="1701" y="1146"/>
                  </a:lnTo>
                  <a:lnTo>
                    <a:pt x="1717" y="1104"/>
                  </a:lnTo>
                  <a:lnTo>
                    <a:pt x="1727" y="1064"/>
                  </a:lnTo>
                  <a:lnTo>
                    <a:pt x="1731" y="1025"/>
                  </a:lnTo>
                  <a:lnTo>
                    <a:pt x="1727" y="985"/>
                  </a:lnTo>
                  <a:lnTo>
                    <a:pt x="1717" y="946"/>
                  </a:lnTo>
                  <a:lnTo>
                    <a:pt x="1703" y="910"/>
                  </a:lnTo>
                  <a:lnTo>
                    <a:pt x="1683" y="878"/>
                  </a:lnTo>
                  <a:lnTo>
                    <a:pt x="1658" y="848"/>
                  </a:lnTo>
                  <a:lnTo>
                    <a:pt x="1628" y="823"/>
                  </a:lnTo>
                  <a:lnTo>
                    <a:pt x="1596" y="803"/>
                  </a:lnTo>
                  <a:lnTo>
                    <a:pt x="1560" y="789"/>
                  </a:lnTo>
                  <a:lnTo>
                    <a:pt x="1522" y="779"/>
                  </a:lnTo>
                  <a:lnTo>
                    <a:pt x="1481" y="776"/>
                  </a:lnTo>
                  <a:close/>
                  <a:moveTo>
                    <a:pt x="1498" y="246"/>
                  </a:moveTo>
                  <a:lnTo>
                    <a:pt x="1387" y="283"/>
                  </a:lnTo>
                  <a:lnTo>
                    <a:pt x="1280" y="327"/>
                  </a:lnTo>
                  <a:lnTo>
                    <a:pt x="1176" y="378"/>
                  </a:lnTo>
                  <a:lnTo>
                    <a:pt x="1077" y="433"/>
                  </a:lnTo>
                  <a:lnTo>
                    <a:pt x="980" y="497"/>
                  </a:lnTo>
                  <a:lnTo>
                    <a:pt x="888" y="564"/>
                  </a:lnTo>
                  <a:lnTo>
                    <a:pt x="801" y="637"/>
                  </a:lnTo>
                  <a:lnTo>
                    <a:pt x="718" y="715"/>
                  </a:lnTo>
                  <a:lnTo>
                    <a:pt x="638" y="798"/>
                  </a:lnTo>
                  <a:lnTo>
                    <a:pt x="566" y="885"/>
                  </a:lnTo>
                  <a:lnTo>
                    <a:pt x="498" y="979"/>
                  </a:lnTo>
                  <a:lnTo>
                    <a:pt x="436" y="1074"/>
                  </a:lnTo>
                  <a:lnTo>
                    <a:pt x="379" y="1175"/>
                  </a:lnTo>
                  <a:lnTo>
                    <a:pt x="328" y="1278"/>
                  </a:lnTo>
                  <a:lnTo>
                    <a:pt x="284" y="1385"/>
                  </a:lnTo>
                  <a:lnTo>
                    <a:pt x="246" y="1495"/>
                  </a:lnTo>
                  <a:lnTo>
                    <a:pt x="215" y="1608"/>
                  </a:lnTo>
                  <a:lnTo>
                    <a:pt x="191" y="1725"/>
                  </a:lnTo>
                  <a:lnTo>
                    <a:pt x="175" y="1843"/>
                  </a:lnTo>
                  <a:lnTo>
                    <a:pt x="165" y="1963"/>
                  </a:lnTo>
                  <a:lnTo>
                    <a:pt x="867" y="1963"/>
                  </a:lnTo>
                  <a:lnTo>
                    <a:pt x="872" y="1827"/>
                  </a:lnTo>
                  <a:lnTo>
                    <a:pt x="883" y="1693"/>
                  </a:lnTo>
                  <a:lnTo>
                    <a:pt x="899" y="1561"/>
                  </a:lnTo>
                  <a:lnTo>
                    <a:pt x="920" y="1431"/>
                  </a:lnTo>
                  <a:lnTo>
                    <a:pt x="946" y="1305"/>
                  </a:lnTo>
                  <a:lnTo>
                    <a:pt x="976" y="1182"/>
                  </a:lnTo>
                  <a:lnTo>
                    <a:pt x="1012" y="1062"/>
                  </a:lnTo>
                  <a:lnTo>
                    <a:pt x="1052" y="948"/>
                  </a:lnTo>
                  <a:lnTo>
                    <a:pt x="1097" y="836"/>
                  </a:lnTo>
                  <a:lnTo>
                    <a:pt x="1145" y="730"/>
                  </a:lnTo>
                  <a:lnTo>
                    <a:pt x="1198" y="630"/>
                  </a:lnTo>
                  <a:lnTo>
                    <a:pt x="1253" y="539"/>
                  </a:lnTo>
                  <a:lnTo>
                    <a:pt x="1310" y="455"/>
                  </a:lnTo>
                  <a:lnTo>
                    <a:pt x="1371" y="378"/>
                  </a:lnTo>
                  <a:lnTo>
                    <a:pt x="1433" y="308"/>
                  </a:lnTo>
                  <a:lnTo>
                    <a:pt x="1498" y="246"/>
                  </a:lnTo>
                  <a:close/>
                  <a:moveTo>
                    <a:pt x="2600" y="246"/>
                  </a:moveTo>
                  <a:lnTo>
                    <a:pt x="2665" y="308"/>
                  </a:lnTo>
                  <a:lnTo>
                    <a:pt x="2727" y="378"/>
                  </a:lnTo>
                  <a:lnTo>
                    <a:pt x="2788" y="455"/>
                  </a:lnTo>
                  <a:lnTo>
                    <a:pt x="2845" y="539"/>
                  </a:lnTo>
                  <a:lnTo>
                    <a:pt x="2900" y="630"/>
                  </a:lnTo>
                  <a:lnTo>
                    <a:pt x="2953" y="730"/>
                  </a:lnTo>
                  <a:lnTo>
                    <a:pt x="3001" y="836"/>
                  </a:lnTo>
                  <a:lnTo>
                    <a:pt x="3046" y="948"/>
                  </a:lnTo>
                  <a:lnTo>
                    <a:pt x="3086" y="1062"/>
                  </a:lnTo>
                  <a:lnTo>
                    <a:pt x="3122" y="1182"/>
                  </a:lnTo>
                  <a:lnTo>
                    <a:pt x="3152" y="1305"/>
                  </a:lnTo>
                  <a:lnTo>
                    <a:pt x="3178" y="1431"/>
                  </a:lnTo>
                  <a:lnTo>
                    <a:pt x="3199" y="1561"/>
                  </a:lnTo>
                  <a:lnTo>
                    <a:pt x="3215" y="1693"/>
                  </a:lnTo>
                  <a:lnTo>
                    <a:pt x="3226" y="1827"/>
                  </a:lnTo>
                  <a:lnTo>
                    <a:pt x="3231" y="1963"/>
                  </a:lnTo>
                  <a:lnTo>
                    <a:pt x="3933" y="1963"/>
                  </a:lnTo>
                  <a:lnTo>
                    <a:pt x="3925" y="1858"/>
                  </a:lnTo>
                  <a:lnTo>
                    <a:pt x="3912" y="1752"/>
                  </a:lnTo>
                  <a:lnTo>
                    <a:pt x="3892" y="1649"/>
                  </a:lnTo>
                  <a:lnTo>
                    <a:pt x="3867" y="1547"/>
                  </a:lnTo>
                  <a:lnTo>
                    <a:pt x="3842" y="1575"/>
                  </a:lnTo>
                  <a:lnTo>
                    <a:pt x="3817" y="1599"/>
                  </a:lnTo>
                  <a:lnTo>
                    <a:pt x="3795" y="1622"/>
                  </a:lnTo>
                  <a:lnTo>
                    <a:pt x="3774" y="1642"/>
                  </a:lnTo>
                  <a:lnTo>
                    <a:pt x="3755" y="1658"/>
                  </a:lnTo>
                  <a:lnTo>
                    <a:pt x="3740" y="1671"/>
                  </a:lnTo>
                  <a:lnTo>
                    <a:pt x="3729" y="1681"/>
                  </a:lnTo>
                  <a:lnTo>
                    <a:pt x="3722" y="1688"/>
                  </a:lnTo>
                  <a:lnTo>
                    <a:pt x="3706" y="1698"/>
                  </a:lnTo>
                  <a:lnTo>
                    <a:pt x="3688" y="1704"/>
                  </a:lnTo>
                  <a:lnTo>
                    <a:pt x="3670" y="1706"/>
                  </a:lnTo>
                  <a:lnTo>
                    <a:pt x="3651" y="1704"/>
                  </a:lnTo>
                  <a:lnTo>
                    <a:pt x="3634" y="1698"/>
                  </a:lnTo>
                  <a:lnTo>
                    <a:pt x="3617" y="1688"/>
                  </a:lnTo>
                  <a:lnTo>
                    <a:pt x="3609" y="1680"/>
                  </a:lnTo>
                  <a:lnTo>
                    <a:pt x="3595" y="1669"/>
                  </a:lnTo>
                  <a:lnTo>
                    <a:pt x="3578" y="1653"/>
                  </a:lnTo>
                  <a:lnTo>
                    <a:pt x="3558" y="1634"/>
                  </a:lnTo>
                  <a:lnTo>
                    <a:pt x="3534" y="1612"/>
                  </a:lnTo>
                  <a:lnTo>
                    <a:pt x="3508" y="1586"/>
                  </a:lnTo>
                  <a:lnTo>
                    <a:pt x="3481" y="1556"/>
                  </a:lnTo>
                  <a:lnTo>
                    <a:pt x="3452" y="1525"/>
                  </a:lnTo>
                  <a:lnTo>
                    <a:pt x="3424" y="1490"/>
                  </a:lnTo>
                  <a:lnTo>
                    <a:pt x="3395" y="1453"/>
                  </a:lnTo>
                  <a:lnTo>
                    <a:pt x="3368" y="1414"/>
                  </a:lnTo>
                  <a:lnTo>
                    <a:pt x="3343" y="1373"/>
                  </a:lnTo>
                  <a:lnTo>
                    <a:pt x="3319" y="1332"/>
                  </a:lnTo>
                  <a:lnTo>
                    <a:pt x="3298" y="1288"/>
                  </a:lnTo>
                  <a:lnTo>
                    <a:pt x="3281" y="1244"/>
                  </a:lnTo>
                  <a:lnTo>
                    <a:pt x="3268" y="1198"/>
                  </a:lnTo>
                  <a:lnTo>
                    <a:pt x="3260" y="1152"/>
                  </a:lnTo>
                  <a:lnTo>
                    <a:pt x="3257" y="1106"/>
                  </a:lnTo>
                  <a:lnTo>
                    <a:pt x="3260" y="1054"/>
                  </a:lnTo>
                  <a:lnTo>
                    <a:pt x="3270" y="1005"/>
                  </a:lnTo>
                  <a:lnTo>
                    <a:pt x="3285" y="957"/>
                  </a:lnTo>
                  <a:lnTo>
                    <a:pt x="3306" y="913"/>
                  </a:lnTo>
                  <a:lnTo>
                    <a:pt x="3331" y="872"/>
                  </a:lnTo>
                  <a:lnTo>
                    <a:pt x="3360" y="833"/>
                  </a:lnTo>
                  <a:lnTo>
                    <a:pt x="3395" y="798"/>
                  </a:lnTo>
                  <a:lnTo>
                    <a:pt x="3434" y="769"/>
                  </a:lnTo>
                  <a:lnTo>
                    <a:pt x="3354" y="689"/>
                  </a:lnTo>
                  <a:lnTo>
                    <a:pt x="3272" y="613"/>
                  </a:lnTo>
                  <a:lnTo>
                    <a:pt x="3185" y="544"/>
                  </a:lnTo>
                  <a:lnTo>
                    <a:pt x="3096" y="481"/>
                  </a:lnTo>
                  <a:lnTo>
                    <a:pt x="3003" y="422"/>
                  </a:lnTo>
                  <a:lnTo>
                    <a:pt x="2906" y="369"/>
                  </a:lnTo>
                  <a:lnTo>
                    <a:pt x="2807" y="322"/>
                  </a:lnTo>
                  <a:lnTo>
                    <a:pt x="2705" y="281"/>
                  </a:lnTo>
                  <a:lnTo>
                    <a:pt x="2600" y="246"/>
                  </a:lnTo>
                  <a:close/>
                  <a:moveTo>
                    <a:pt x="2131" y="186"/>
                  </a:moveTo>
                  <a:lnTo>
                    <a:pt x="2131" y="2556"/>
                  </a:lnTo>
                  <a:lnTo>
                    <a:pt x="2181" y="2569"/>
                  </a:lnTo>
                  <a:lnTo>
                    <a:pt x="2227" y="2589"/>
                  </a:lnTo>
                  <a:lnTo>
                    <a:pt x="2271" y="2614"/>
                  </a:lnTo>
                  <a:lnTo>
                    <a:pt x="2311" y="2645"/>
                  </a:lnTo>
                  <a:lnTo>
                    <a:pt x="2347" y="2680"/>
                  </a:lnTo>
                  <a:lnTo>
                    <a:pt x="2379" y="2718"/>
                  </a:lnTo>
                  <a:lnTo>
                    <a:pt x="2407" y="2761"/>
                  </a:lnTo>
                  <a:lnTo>
                    <a:pt x="2428" y="2807"/>
                  </a:lnTo>
                  <a:lnTo>
                    <a:pt x="2444" y="2855"/>
                  </a:lnTo>
                  <a:lnTo>
                    <a:pt x="2454" y="2906"/>
                  </a:lnTo>
                  <a:lnTo>
                    <a:pt x="2458" y="2959"/>
                  </a:lnTo>
                  <a:lnTo>
                    <a:pt x="2454" y="3010"/>
                  </a:lnTo>
                  <a:lnTo>
                    <a:pt x="2444" y="3060"/>
                  </a:lnTo>
                  <a:lnTo>
                    <a:pt x="2429" y="3110"/>
                  </a:lnTo>
                  <a:lnTo>
                    <a:pt x="2409" y="3158"/>
                  </a:lnTo>
                  <a:lnTo>
                    <a:pt x="2384" y="3205"/>
                  </a:lnTo>
                  <a:lnTo>
                    <a:pt x="2358" y="3250"/>
                  </a:lnTo>
                  <a:lnTo>
                    <a:pt x="2328" y="3293"/>
                  </a:lnTo>
                  <a:lnTo>
                    <a:pt x="2299" y="3334"/>
                  </a:lnTo>
                  <a:lnTo>
                    <a:pt x="2268" y="3372"/>
                  </a:lnTo>
                  <a:lnTo>
                    <a:pt x="2237" y="3408"/>
                  </a:lnTo>
                  <a:lnTo>
                    <a:pt x="2205" y="3439"/>
                  </a:lnTo>
                  <a:lnTo>
                    <a:pt x="2178" y="3467"/>
                  </a:lnTo>
                  <a:lnTo>
                    <a:pt x="2152" y="3492"/>
                  </a:lnTo>
                  <a:lnTo>
                    <a:pt x="2131" y="3512"/>
                  </a:lnTo>
                  <a:lnTo>
                    <a:pt x="2131" y="3912"/>
                  </a:lnTo>
                  <a:lnTo>
                    <a:pt x="2194" y="3899"/>
                  </a:lnTo>
                  <a:lnTo>
                    <a:pt x="2256" y="3878"/>
                  </a:lnTo>
                  <a:lnTo>
                    <a:pt x="2318" y="3851"/>
                  </a:lnTo>
                  <a:lnTo>
                    <a:pt x="2378" y="3817"/>
                  </a:lnTo>
                  <a:lnTo>
                    <a:pt x="2438" y="3775"/>
                  </a:lnTo>
                  <a:lnTo>
                    <a:pt x="2495" y="3727"/>
                  </a:lnTo>
                  <a:lnTo>
                    <a:pt x="2552" y="3672"/>
                  </a:lnTo>
                  <a:lnTo>
                    <a:pt x="2605" y="3611"/>
                  </a:lnTo>
                  <a:lnTo>
                    <a:pt x="2659" y="3543"/>
                  </a:lnTo>
                  <a:lnTo>
                    <a:pt x="2708" y="3468"/>
                  </a:lnTo>
                  <a:lnTo>
                    <a:pt x="2757" y="3389"/>
                  </a:lnTo>
                  <a:lnTo>
                    <a:pt x="2808" y="3293"/>
                  </a:lnTo>
                  <a:lnTo>
                    <a:pt x="2854" y="3194"/>
                  </a:lnTo>
                  <a:lnTo>
                    <a:pt x="2895" y="3090"/>
                  </a:lnTo>
                  <a:lnTo>
                    <a:pt x="2932" y="2980"/>
                  </a:lnTo>
                  <a:lnTo>
                    <a:pt x="2965" y="2867"/>
                  </a:lnTo>
                  <a:lnTo>
                    <a:pt x="2994" y="2752"/>
                  </a:lnTo>
                  <a:lnTo>
                    <a:pt x="3019" y="2631"/>
                  </a:lnTo>
                  <a:lnTo>
                    <a:pt x="3037" y="2508"/>
                  </a:lnTo>
                  <a:lnTo>
                    <a:pt x="3052" y="2383"/>
                  </a:lnTo>
                  <a:lnTo>
                    <a:pt x="3064" y="2256"/>
                  </a:lnTo>
                  <a:lnTo>
                    <a:pt x="3069" y="2126"/>
                  </a:lnTo>
                  <a:lnTo>
                    <a:pt x="2686" y="2126"/>
                  </a:lnTo>
                  <a:lnTo>
                    <a:pt x="2664" y="2124"/>
                  </a:lnTo>
                  <a:lnTo>
                    <a:pt x="2645" y="2115"/>
                  </a:lnTo>
                  <a:lnTo>
                    <a:pt x="2628" y="2102"/>
                  </a:lnTo>
                  <a:lnTo>
                    <a:pt x="2615" y="2086"/>
                  </a:lnTo>
                  <a:lnTo>
                    <a:pt x="2607" y="2066"/>
                  </a:lnTo>
                  <a:lnTo>
                    <a:pt x="2604" y="2045"/>
                  </a:lnTo>
                  <a:lnTo>
                    <a:pt x="2607" y="2023"/>
                  </a:lnTo>
                  <a:lnTo>
                    <a:pt x="2615" y="2004"/>
                  </a:lnTo>
                  <a:lnTo>
                    <a:pt x="2628" y="1987"/>
                  </a:lnTo>
                  <a:lnTo>
                    <a:pt x="2645" y="1974"/>
                  </a:lnTo>
                  <a:lnTo>
                    <a:pt x="2664" y="1966"/>
                  </a:lnTo>
                  <a:lnTo>
                    <a:pt x="2686" y="1963"/>
                  </a:lnTo>
                  <a:lnTo>
                    <a:pt x="3069" y="1963"/>
                  </a:lnTo>
                  <a:lnTo>
                    <a:pt x="3062" y="1834"/>
                  </a:lnTo>
                  <a:lnTo>
                    <a:pt x="3052" y="1708"/>
                  </a:lnTo>
                  <a:lnTo>
                    <a:pt x="3037" y="1583"/>
                  </a:lnTo>
                  <a:lnTo>
                    <a:pt x="3018" y="1462"/>
                  </a:lnTo>
                  <a:lnTo>
                    <a:pt x="2993" y="1342"/>
                  </a:lnTo>
                  <a:lnTo>
                    <a:pt x="2964" y="1227"/>
                  </a:lnTo>
                  <a:lnTo>
                    <a:pt x="2932" y="1115"/>
                  </a:lnTo>
                  <a:lnTo>
                    <a:pt x="2895" y="1007"/>
                  </a:lnTo>
                  <a:lnTo>
                    <a:pt x="2852" y="903"/>
                  </a:lnTo>
                  <a:lnTo>
                    <a:pt x="2807" y="803"/>
                  </a:lnTo>
                  <a:lnTo>
                    <a:pt x="2757" y="709"/>
                  </a:lnTo>
                  <a:lnTo>
                    <a:pt x="2708" y="630"/>
                  </a:lnTo>
                  <a:lnTo>
                    <a:pt x="2659" y="555"/>
                  </a:lnTo>
                  <a:lnTo>
                    <a:pt x="2605" y="487"/>
                  </a:lnTo>
                  <a:lnTo>
                    <a:pt x="2552" y="426"/>
                  </a:lnTo>
                  <a:lnTo>
                    <a:pt x="2495" y="371"/>
                  </a:lnTo>
                  <a:lnTo>
                    <a:pt x="2438" y="323"/>
                  </a:lnTo>
                  <a:lnTo>
                    <a:pt x="2378" y="281"/>
                  </a:lnTo>
                  <a:lnTo>
                    <a:pt x="2318" y="247"/>
                  </a:lnTo>
                  <a:lnTo>
                    <a:pt x="2256" y="220"/>
                  </a:lnTo>
                  <a:lnTo>
                    <a:pt x="2194" y="199"/>
                  </a:lnTo>
                  <a:lnTo>
                    <a:pt x="2131" y="186"/>
                  </a:lnTo>
                  <a:close/>
                  <a:moveTo>
                    <a:pt x="1967" y="186"/>
                  </a:moveTo>
                  <a:lnTo>
                    <a:pt x="1905" y="199"/>
                  </a:lnTo>
                  <a:lnTo>
                    <a:pt x="1843" y="219"/>
                  </a:lnTo>
                  <a:lnTo>
                    <a:pt x="1782" y="246"/>
                  </a:lnTo>
                  <a:lnTo>
                    <a:pt x="1722" y="279"/>
                  </a:lnTo>
                  <a:lnTo>
                    <a:pt x="1663" y="320"/>
                  </a:lnTo>
                  <a:lnTo>
                    <a:pt x="1606" y="368"/>
                  </a:lnTo>
                  <a:lnTo>
                    <a:pt x="1550" y="422"/>
                  </a:lnTo>
                  <a:lnTo>
                    <a:pt x="1496" y="482"/>
                  </a:lnTo>
                  <a:lnTo>
                    <a:pt x="1444" y="549"/>
                  </a:lnTo>
                  <a:lnTo>
                    <a:pt x="1393" y="622"/>
                  </a:lnTo>
                  <a:lnTo>
                    <a:pt x="1437" y="615"/>
                  </a:lnTo>
                  <a:lnTo>
                    <a:pt x="1481" y="612"/>
                  </a:lnTo>
                  <a:lnTo>
                    <a:pt x="1537" y="616"/>
                  </a:lnTo>
                  <a:lnTo>
                    <a:pt x="1591" y="627"/>
                  </a:lnTo>
                  <a:lnTo>
                    <a:pt x="1642" y="645"/>
                  </a:lnTo>
                  <a:lnTo>
                    <a:pt x="1690" y="668"/>
                  </a:lnTo>
                  <a:lnTo>
                    <a:pt x="1734" y="698"/>
                  </a:lnTo>
                  <a:lnTo>
                    <a:pt x="1773" y="733"/>
                  </a:lnTo>
                  <a:lnTo>
                    <a:pt x="1808" y="772"/>
                  </a:lnTo>
                  <a:lnTo>
                    <a:pt x="1838" y="817"/>
                  </a:lnTo>
                  <a:lnTo>
                    <a:pt x="1861" y="864"/>
                  </a:lnTo>
                  <a:lnTo>
                    <a:pt x="1879" y="915"/>
                  </a:lnTo>
                  <a:lnTo>
                    <a:pt x="1890" y="969"/>
                  </a:lnTo>
                  <a:lnTo>
                    <a:pt x="1894" y="1025"/>
                  </a:lnTo>
                  <a:lnTo>
                    <a:pt x="1891" y="1070"/>
                  </a:lnTo>
                  <a:lnTo>
                    <a:pt x="1883" y="1116"/>
                  </a:lnTo>
                  <a:lnTo>
                    <a:pt x="1870" y="1162"/>
                  </a:lnTo>
                  <a:lnTo>
                    <a:pt x="1853" y="1207"/>
                  </a:lnTo>
                  <a:lnTo>
                    <a:pt x="1832" y="1251"/>
                  </a:lnTo>
                  <a:lnTo>
                    <a:pt x="1808" y="1293"/>
                  </a:lnTo>
                  <a:lnTo>
                    <a:pt x="1783" y="1332"/>
                  </a:lnTo>
                  <a:lnTo>
                    <a:pt x="1756" y="1372"/>
                  </a:lnTo>
                  <a:lnTo>
                    <a:pt x="1727" y="1408"/>
                  </a:lnTo>
                  <a:lnTo>
                    <a:pt x="1699" y="1443"/>
                  </a:lnTo>
                  <a:lnTo>
                    <a:pt x="1670" y="1475"/>
                  </a:lnTo>
                  <a:lnTo>
                    <a:pt x="1643" y="1504"/>
                  </a:lnTo>
                  <a:lnTo>
                    <a:pt x="1617" y="1530"/>
                  </a:lnTo>
                  <a:lnTo>
                    <a:pt x="1593" y="1552"/>
                  </a:lnTo>
                  <a:lnTo>
                    <a:pt x="1573" y="1572"/>
                  </a:lnTo>
                  <a:lnTo>
                    <a:pt x="1556" y="1587"/>
                  </a:lnTo>
                  <a:lnTo>
                    <a:pt x="1542" y="1598"/>
                  </a:lnTo>
                  <a:lnTo>
                    <a:pt x="1534" y="1606"/>
                  </a:lnTo>
                  <a:lnTo>
                    <a:pt x="1518" y="1617"/>
                  </a:lnTo>
                  <a:lnTo>
                    <a:pt x="1500" y="1623"/>
                  </a:lnTo>
                  <a:lnTo>
                    <a:pt x="1481" y="1624"/>
                  </a:lnTo>
                  <a:lnTo>
                    <a:pt x="1463" y="1623"/>
                  </a:lnTo>
                  <a:lnTo>
                    <a:pt x="1445" y="1617"/>
                  </a:lnTo>
                  <a:lnTo>
                    <a:pt x="1431" y="1606"/>
                  </a:lnTo>
                  <a:lnTo>
                    <a:pt x="1422" y="1599"/>
                  </a:lnTo>
                  <a:lnTo>
                    <a:pt x="1409" y="1590"/>
                  </a:lnTo>
                  <a:lnTo>
                    <a:pt x="1395" y="1575"/>
                  </a:lnTo>
                  <a:lnTo>
                    <a:pt x="1375" y="1557"/>
                  </a:lnTo>
                  <a:lnTo>
                    <a:pt x="1354" y="1537"/>
                  </a:lnTo>
                  <a:lnTo>
                    <a:pt x="1330" y="1514"/>
                  </a:lnTo>
                  <a:lnTo>
                    <a:pt x="1305" y="1488"/>
                  </a:lnTo>
                  <a:lnTo>
                    <a:pt x="1279" y="1459"/>
                  </a:lnTo>
                  <a:lnTo>
                    <a:pt x="1252" y="1428"/>
                  </a:lnTo>
                  <a:lnTo>
                    <a:pt x="1226" y="1395"/>
                  </a:lnTo>
                  <a:lnTo>
                    <a:pt x="1200" y="1360"/>
                  </a:lnTo>
                  <a:lnTo>
                    <a:pt x="1174" y="1323"/>
                  </a:lnTo>
                  <a:lnTo>
                    <a:pt x="1150" y="1284"/>
                  </a:lnTo>
                  <a:lnTo>
                    <a:pt x="1129" y="1244"/>
                  </a:lnTo>
                  <a:lnTo>
                    <a:pt x="1101" y="1359"/>
                  </a:lnTo>
                  <a:lnTo>
                    <a:pt x="1078" y="1474"/>
                  </a:lnTo>
                  <a:lnTo>
                    <a:pt x="1059" y="1593"/>
                  </a:lnTo>
                  <a:lnTo>
                    <a:pt x="1046" y="1715"/>
                  </a:lnTo>
                  <a:lnTo>
                    <a:pt x="1036" y="1838"/>
                  </a:lnTo>
                  <a:lnTo>
                    <a:pt x="1029" y="1963"/>
                  </a:lnTo>
                  <a:lnTo>
                    <a:pt x="1967" y="1963"/>
                  </a:lnTo>
                  <a:lnTo>
                    <a:pt x="1967" y="186"/>
                  </a:lnTo>
                  <a:close/>
                  <a:moveTo>
                    <a:pt x="2049" y="0"/>
                  </a:moveTo>
                  <a:lnTo>
                    <a:pt x="2167" y="4"/>
                  </a:lnTo>
                  <a:lnTo>
                    <a:pt x="2284" y="14"/>
                  </a:lnTo>
                  <a:lnTo>
                    <a:pt x="2400" y="30"/>
                  </a:lnTo>
                  <a:lnTo>
                    <a:pt x="2513" y="53"/>
                  </a:lnTo>
                  <a:lnTo>
                    <a:pt x="2626" y="83"/>
                  </a:lnTo>
                  <a:lnTo>
                    <a:pt x="2736" y="118"/>
                  </a:lnTo>
                  <a:lnTo>
                    <a:pt x="2844" y="160"/>
                  </a:lnTo>
                  <a:lnTo>
                    <a:pt x="2949" y="207"/>
                  </a:lnTo>
                  <a:lnTo>
                    <a:pt x="3051" y="262"/>
                  </a:lnTo>
                  <a:lnTo>
                    <a:pt x="3150" y="322"/>
                  </a:lnTo>
                  <a:lnTo>
                    <a:pt x="3246" y="386"/>
                  </a:lnTo>
                  <a:lnTo>
                    <a:pt x="3339" y="457"/>
                  </a:lnTo>
                  <a:lnTo>
                    <a:pt x="3427" y="533"/>
                  </a:lnTo>
                  <a:lnTo>
                    <a:pt x="3512" y="615"/>
                  </a:lnTo>
                  <a:lnTo>
                    <a:pt x="3593" y="702"/>
                  </a:lnTo>
                  <a:lnTo>
                    <a:pt x="3630" y="695"/>
                  </a:lnTo>
                  <a:lnTo>
                    <a:pt x="3670" y="694"/>
                  </a:lnTo>
                  <a:lnTo>
                    <a:pt x="3725" y="698"/>
                  </a:lnTo>
                  <a:lnTo>
                    <a:pt x="3779" y="709"/>
                  </a:lnTo>
                  <a:lnTo>
                    <a:pt x="3830" y="726"/>
                  </a:lnTo>
                  <a:lnTo>
                    <a:pt x="3877" y="750"/>
                  </a:lnTo>
                  <a:lnTo>
                    <a:pt x="3922" y="780"/>
                  </a:lnTo>
                  <a:lnTo>
                    <a:pt x="3961" y="815"/>
                  </a:lnTo>
                  <a:lnTo>
                    <a:pt x="3996" y="854"/>
                  </a:lnTo>
                  <a:lnTo>
                    <a:pt x="4025" y="898"/>
                  </a:lnTo>
                  <a:lnTo>
                    <a:pt x="4050" y="946"/>
                  </a:lnTo>
                  <a:lnTo>
                    <a:pt x="4067" y="997"/>
                  </a:lnTo>
                  <a:lnTo>
                    <a:pt x="4078" y="1051"/>
                  </a:lnTo>
                  <a:lnTo>
                    <a:pt x="4082" y="1106"/>
                  </a:lnTo>
                  <a:lnTo>
                    <a:pt x="4077" y="1165"/>
                  </a:lnTo>
                  <a:lnTo>
                    <a:pt x="4064" y="1222"/>
                  </a:lnTo>
                  <a:lnTo>
                    <a:pt x="4045" y="1279"/>
                  </a:lnTo>
                  <a:lnTo>
                    <a:pt x="4019" y="1334"/>
                  </a:lnTo>
                  <a:lnTo>
                    <a:pt x="3989" y="1387"/>
                  </a:lnTo>
                  <a:lnTo>
                    <a:pt x="4022" y="1494"/>
                  </a:lnTo>
                  <a:lnTo>
                    <a:pt x="4050" y="1603"/>
                  </a:lnTo>
                  <a:lnTo>
                    <a:pt x="4071" y="1712"/>
                  </a:lnTo>
                  <a:lnTo>
                    <a:pt x="4086" y="1824"/>
                  </a:lnTo>
                  <a:lnTo>
                    <a:pt x="4096" y="1936"/>
                  </a:lnTo>
                  <a:lnTo>
                    <a:pt x="4098" y="2049"/>
                  </a:lnTo>
                  <a:lnTo>
                    <a:pt x="4094" y="2166"/>
                  </a:lnTo>
                  <a:lnTo>
                    <a:pt x="4086" y="2281"/>
                  </a:lnTo>
                  <a:lnTo>
                    <a:pt x="4069" y="2395"/>
                  </a:lnTo>
                  <a:lnTo>
                    <a:pt x="4047" y="2508"/>
                  </a:lnTo>
                  <a:lnTo>
                    <a:pt x="4019" y="2619"/>
                  </a:lnTo>
                  <a:lnTo>
                    <a:pt x="3984" y="2727"/>
                  </a:lnTo>
                  <a:lnTo>
                    <a:pt x="3943" y="2834"/>
                  </a:lnTo>
                  <a:lnTo>
                    <a:pt x="3897" y="2937"/>
                  </a:lnTo>
                  <a:lnTo>
                    <a:pt x="3845" y="3039"/>
                  </a:lnTo>
                  <a:lnTo>
                    <a:pt x="3786" y="3137"/>
                  </a:lnTo>
                  <a:lnTo>
                    <a:pt x="3722" y="3232"/>
                  </a:lnTo>
                  <a:lnTo>
                    <a:pt x="3653" y="3324"/>
                  </a:lnTo>
                  <a:lnTo>
                    <a:pt x="3578" y="3413"/>
                  </a:lnTo>
                  <a:lnTo>
                    <a:pt x="3498" y="3498"/>
                  </a:lnTo>
                  <a:lnTo>
                    <a:pt x="3413" y="3578"/>
                  </a:lnTo>
                  <a:lnTo>
                    <a:pt x="3324" y="3653"/>
                  </a:lnTo>
                  <a:lnTo>
                    <a:pt x="3232" y="3722"/>
                  </a:lnTo>
                  <a:lnTo>
                    <a:pt x="3137" y="3786"/>
                  </a:lnTo>
                  <a:lnTo>
                    <a:pt x="3039" y="3845"/>
                  </a:lnTo>
                  <a:lnTo>
                    <a:pt x="2937" y="3897"/>
                  </a:lnTo>
                  <a:lnTo>
                    <a:pt x="2834" y="3943"/>
                  </a:lnTo>
                  <a:lnTo>
                    <a:pt x="2727" y="3984"/>
                  </a:lnTo>
                  <a:lnTo>
                    <a:pt x="2619" y="4019"/>
                  </a:lnTo>
                  <a:lnTo>
                    <a:pt x="2508" y="4047"/>
                  </a:lnTo>
                  <a:lnTo>
                    <a:pt x="2395" y="4069"/>
                  </a:lnTo>
                  <a:lnTo>
                    <a:pt x="2281" y="4086"/>
                  </a:lnTo>
                  <a:lnTo>
                    <a:pt x="2166" y="4094"/>
                  </a:lnTo>
                  <a:lnTo>
                    <a:pt x="2049" y="4098"/>
                  </a:lnTo>
                  <a:lnTo>
                    <a:pt x="1932" y="4094"/>
                  </a:lnTo>
                  <a:lnTo>
                    <a:pt x="1817" y="4086"/>
                  </a:lnTo>
                  <a:lnTo>
                    <a:pt x="1703" y="4069"/>
                  </a:lnTo>
                  <a:lnTo>
                    <a:pt x="1590" y="4047"/>
                  </a:lnTo>
                  <a:lnTo>
                    <a:pt x="1479" y="4019"/>
                  </a:lnTo>
                  <a:lnTo>
                    <a:pt x="1371" y="3984"/>
                  </a:lnTo>
                  <a:lnTo>
                    <a:pt x="1264" y="3943"/>
                  </a:lnTo>
                  <a:lnTo>
                    <a:pt x="1161" y="3897"/>
                  </a:lnTo>
                  <a:lnTo>
                    <a:pt x="1059" y="3845"/>
                  </a:lnTo>
                  <a:lnTo>
                    <a:pt x="961" y="3786"/>
                  </a:lnTo>
                  <a:lnTo>
                    <a:pt x="866" y="3722"/>
                  </a:lnTo>
                  <a:lnTo>
                    <a:pt x="774" y="3653"/>
                  </a:lnTo>
                  <a:lnTo>
                    <a:pt x="685" y="3578"/>
                  </a:lnTo>
                  <a:lnTo>
                    <a:pt x="600" y="3498"/>
                  </a:lnTo>
                  <a:lnTo>
                    <a:pt x="520" y="3413"/>
                  </a:lnTo>
                  <a:lnTo>
                    <a:pt x="445" y="3324"/>
                  </a:lnTo>
                  <a:lnTo>
                    <a:pt x="376" y="3232"/>
                  </a:lnTo>
                  <a:lnTo>
                    <a:pt x="312" y="3137"/>
                  </a:lnTo>
                  <a:lnTo>
                    <a:pt x="253" y="3039"/>
                  </a:lnTo>
                  <a:lnTo>
                    <a:pt x="201" y="2937"/>
                  </a:lnTo>
                  <a:lnTo>
                    <a:pt x="155" y="2834"/>
                  </a:lnTo>
                  <a:lnTo>
                    <a:pt x="114" y="2727"/>
                  </a:lnTo>
                  <a:lnTo>
                    <a:pt x="79" y="2619"/>
                  </a:lnTo>
                  <a:lnTo>
                    <a:pt x="51" y="2508"/>
                  </a:lnTo>
                  <a:lnTo>
                    <a:pt x="29" y="2395"/>
                  </a:lnTo>
                  <a:lnTo>
                    <a:pt x="12" y="2281"/>
                  </a:lnTo>
                  <a:lnTo>
                    <a:pt x="4" y="2166"/>
                  </a:lnTo>
                  <a:lnTo>
                    <a:pt x="0" y="2049"/>
                  </a:lnTo>
                  <a:lnTo>
                    <a:pt x="4" y="1932"/>
                  </a:lnTo>
                  <a:lnTo>
                    <a:pt x="12" y="1817"/>
                  </a:lnTo>
                  <a:lnTo>
                    <a:pt x="29" y="1703"/>
                  </a:lnTo>
                  <a:lnTo>
                    <a:pt x="51" y="1590"/>
                  </a:lnTo>
                  <a:lnTo>
                    <a:pt x="79" y="1479"/>
                  </a:lnTo>
                  <a:lnTo>
                    <a:pt x="114" y="1371"/>
                  </a:lnTo>
                  <a:lnTo>
                    <a:pt x="155" y="1264"/>
                  </a:lnTo>
                  <a:lnTo>
                    <a:pt x="201" y="1161"/>
                  </a:lnTo>
                  <a:lnTo>
                    <a:pt x="253" y="1059"/>
                  </a:lnTo>
                  <a:lnTo>
                    <a:pt x="312" y="961"/>
                  </a:lnTo>
                  <a:lnTo>
                    <a:pt x="376" y="866"/>
                  </a:lnTo>
                  <a:lnTo>
                    <a:pt x="445" y="774"/>
                  </a:lnTo>
                  <a:lnTo>
                    <a:pt x="520" y="685"/>
                  </a:lnTo>
                  <a:lnTo>
                    <a:pt x="600" y="600"/>
                  </a:lnTo>
                  <a:lnTo>
                    <a:pt x="685" y="520"/>
                  </a:lnTo>
                  <a:lnTo>
                    <a:pt x="774" y="445"/>
                  </a:lnTo>
                  <a:lnTo>
                    <a:pt x="866" y="376"/>
                  </a:lnTo>
                  <a:lnTo>
                    <a:pt x="961" y="312"/>
                  </a:lnTo>
                  <a:lnTo>
                    <a:pt x="1059" y="253"/>
                  </a:lnTo>
                  <a:lnTo>
                    <a:pt x="1161" y="201"/>
                  </a:lnTo>
                  <a:lnTo>
                    <a:pt x="1264" y="155"/>
                  </a:lnTo>
                  <a:lnTo>
                    <a:pt x="1371" y="114"/>
                  </a:lnTo>
                  <a:lnTo>
                    <a:pt x="1479" y="79"/>
                  </a:lnTo>
                  <a:lnTo>
                    <a:pt x="1590" y="51"/>
                  </a:lnTo>
                  <a:lnTo>
                    <a:pt x="1703" y="29"/>
                  </a:lnTo>
                  <a:lnTo>
                    <a:pt x="1817" y="12"/>
                  </a:lnTo>
                  <a:lnTo>
                    <a:pt x="1932" y="4"/>
                  </a:lnTo>
                  <a:lnTo>
                    <a:pt x="20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451"/>
            <p:cNvSpPr>
              <a:spLocks/>
            </p:cNvSpPr>
            <p:nvPr/>
          </p:nvSpPr>
          <p:spPr bwMode="auto">
            <a:xfrm>
              <a:off x="5969" y="2517"/>
              <a:ext cx="213" cy="163"/>
            </a:xfrm>
            <a:custGeom>
              <a:avLst/>
              <a:gdLst>
                <a:gd name="T0" fmla="*/ 82 w 213"/>
                <a:gd name="T1" fmla="*/ 0 h 163"/>
                <a:gd name="T2" fmla="*/ 131 w 213"/>
                <a:gd name="T3" fmla="*/ 0 h 163"/>
                <a:gd name="T4" fmla="*/ 153 w 213"/>
                <a:gd name="T5" fmla="*/ 3 h 163"/>
                <a:gd name="T6" fmla="*/ 172 w 213"/>
                <a:gd name="T7" fmla="*/ 11 h 163"/>
                <a:gd name="T8" fmla="*/ 189 w 213"/>
                <a:gd name="T9" fmla="*/ 24 h 163"/>
                <a:gd name="T10" fmla="*/ 202 w 213"/>
                <a:gd name="T11" fmla="*/ 41 h 163"/>
                <a:gd name="T12" fmla="*/ 209 w 213"/>
                <a:gd name="T13" fmla="*/ 60 h 163"/>
                <a:gd name="T14" fmla="*/ 213 w 213"/>
                <a:gd name="T15" fmla="*/ 82 h 163"/>
                <a:gd name="T16" fmla="*/ 209 w 213"/>
                <a:gd name="T17" fmla="*/ 103 h 163"/>
                <a:gd name="T18" fmla="*/ 202 w 213"/>
                <a:gd name="T19" fmla="*/ 123 h 163"/>
                <a:gd name="T20" fmla="*/ 189 w 213"/>
                <a:gd name="T21" fmla="*/ 139 h 163"/>
                <a:gd name="T22" fmla="*/ 172 w 213"/>
                <a:gd name="T23" fmla="*/ 152 h 163"/>
                <a:gd name="T24" fmla="*/ 153 w 213"/>
                <a:gd name="T25" fmla="*/ 161 h 163"/>
                <a:gd name="T26" fmla="*/ 131 w 213"/>
                <a:gd name="T27" fmla="*/ 163 h 163"/>
                <a:gd name="T28" fmla="*/ 82 w 213"/>
                <a:gd name="T29" fmla="*/ 163 h 163"/>
                <a:gd name="T30" fmla="*/ 60 w 213"/>
                <a:gd name="T31" fmla="*/ 161 h 163"/>
                <a:gd name="T32" fmla="*/ 40 w 213"/>
                <a:gd name="T33" fmla="*/ 152 h 163"/>
                <a:gd name="T34" fmla="*/ 24 w 213"/>
                <a:gd name="T35" fmla="*/ 139 h 163"/>
                <a:gd name="T36" fmla="*/ 12 w 213"/>
                <a:gd name="T37" fmla="*/ 123 h 163"/>
                <a:gd name="T38" fmla="*/ 3 w 213"/>
                <a:gd name="T39" fmla="*/ 103 h 163"/>
                <a:gd name="T40" fmla="*/ 0 w 213"/>
                <a:gd name="T41" fmla="*/ 82 h 163"/>
                <a:gd name="T42" fmla="*/ 3 w 213"/>
                <a:gd name="T43" fmla="*/ 60 h 163"/>
                <a:gd name="T44" fmla="*/ 12 w 213"/>
                <a:gd name="T45" fmla="*/ 41 h 163"/>
                <a:gd name="T46" fmla="*/ 24 w 213"/>
                <a:gd name="T47" fmla="*/ 24 h 163"/>
                <a:gd name="T48" fmla="*/ 40 w 213"/>
                <a:gd name="T49" fmla="*/ 11 h 163"/>
                <a:gd name="T50" fmla="*/ 60 w 213"/>
                <a:gd name="T51" fmla="*/ 3 h 163"/>
                <a:gd name="T52" fmla="*/ 82 w 213"/>
                <a:gd name="T53"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3" h="163">
                  <a:moveTo>
                    <a:pt x="82" y="0"/>
                  </a:moveTo>
                  <a:lnTo>
                    <a:pt x="131" y="0"/>
                  </a:lnTo>
                  <a:lnTo>
                    <a:pt x="153" y="3"/>
                  </a:lnTo>
                  <a:lnTo>
                    <a:pt x="172" y="11"/>
                  </a:lnTo>
                  <a:lnTo>
                    <a:pt x="189" y="24"/>
                  </a:lnTo>
                  <a:lnTo>
                    <a:pt x="202" y="41"/>
                  </a:lnTo>
                  <a:lnTo>
                    <a:pt x="209" y="60"/>
                  </a:lnTo>
                  <a:lnTo>
                    <a:pt x="213" y="82"/>
                  </a:lnTo>
                  <a:lnTo>
                    <a:pt x="209" y="103"/>
                  </a:lnTo>
                  <a:lnTo>
                    <a:pt x="202" y="123"/>
                  </a:lnTo>
                  <a:lnTo>
                    <a:pt x="189" y="139"/>
                  </a:lnTo>
                  <a:lnTo>
                    <a:pt x="172" y="152"/>
                  </a:lnTo>
                  <a:lnTo>
                    <a:pt x="153" y="161"/>
                  </a:lnTo>
                  <a:lnTo>
                    <a:pt x="131" y="163"/>
                  </a:lnTo>
                  <a:lnTo>
                    <a:pt x="82" y="163"/>
                  </a:lnTo>
                  <a:lnTo>
                    <a:pt x="60" y="161"/>
                  </a:lnTo>
                  <a:lnTo>
                    <a:pt x="40" y="152"/>
                  </a:lnTo>
                  <a:lnTo>
                    <a:pt x="24" y="139"/>
                  </a:lnTo>
                  <a:lnTo>
                    <a:pt x="12" y="123"/>
                  </a:lnTo>
                  <a:lnTo>
                    <a:pt x="3" y="103"/>
                  </a:lnTo>
                  <a:lnTo>
                    <a:pt x="0" y="82"/>
                  </a:lnTo>
                  <a:lnTo>
                    <a:pt x="3" y="60"/>
                  </a:lnTo>
                  <a:lnTo>
                    <a:pt x="12" y="41"/>
                  </a:lnTo>
                  <a:lnTo>
                    <a:pt x="24" y="24"/>
                  </a:lnTo>
                  <a:lnTo>
                    <a:pt x="40" y="11"/>
                  </a:lnTo>
                  <a:lnTo>
                    <a:pt x="60" y="3"/>
                  </a:ln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452"/>
            <p:cNvSpPr>
              <a:spLocks/>
            </p:cNvSpPr>
            <p:nvPr/>
          </p:nvSpPr>
          <p:spPr bwMode="auto">
            <a:xfrm>
              <a:off x="7296" y="1559"/>
              <a:ext cx="164" cy="195"/>
            </a:xfrm>
            <a:custGeom>
              <a:avLst/>
              <a:gdLst>
                <a:gd name="T0" fmla="*/ 82 w 164"/>
                <a:gd name="T1" fmla="*/ 0 h 195"/>
                <a:gd name="T2" fmla="*/ 103 w 164"/>
                <a:gd name="T3" fmla="*/ 2 h 195"/>
                <a:gd name="T4" fmla="*/ 123 w 164"/>
                <a:gd name="T5" fmla="*/ 11 h 195"/>
                <a:gd name="T6" fmla="*/ 139 w 164"/>
                <a:gd name="T7" fmla="*/ 23 h 195"/>
                <a:gd name="T8" fmla="*/ 152 w 164"/>
                <a:gd name="T9" fmla="*/ 39 h 195"/>
                <a:gd name="T10" fmla="*/ 160 w 164"/>
                <a:gd name="T11" fmla="*/ 59 h 195"/>
                <a:gd name="T12" fmla="*/ 164 w 164"/>
                <a:gd name="T13" fmla="*/ 80 h 195"/>
                <a:gd name="T14" fmla="*/ 164 w 164"/>
                <a:gd name="T15" fmla="*/ 114 h 195"/>
                <a:gd name="T16" fmla="*/ 160 w 164"/>
                <a:gd name="T17" fmla="*/ 135 h 195"/>
                <a:gd name="T18" fmla="*/ 152 w 164"/>
                <a:gd name="T19" fmla="*/ 155 h 195"/>
                <a:gd name="T20" fmla="*/ 139 w 164"/>
                <a:gd name="T21" fmla="*/ 171 h 195"/>
                <a:gd name="T22" fmla="*/ 123 w 164"/>
                <a:gd name="T23" fmla="*/ 183 h 195"/>
                <a:gd name="T24" fmla="*/ 103 w 164"/>
                <a:gd name="T25" fmla="*/ 192 h 195"/>
                <a:gd name="T26" fmla="*/ 82 w 164"/>
                <a:gd name="T27" fmla="*/ 195 h 195"/>
                <a:gd name="T28" fmla="*/ 59 w 164"/>
                <a:gd name="T29" fmla="*/ 192 h 195"/>
                <a:gd name="T30" fmla="*/ 41 w 164"/>
                <a:gd name="T31" fmla="*/ 183 h 195"/>
                <a:gd name="T32" fmla="*/ 23 w 164"/>
                <a:gd name="T33" fmla="*/ 171 h 195"/>
                <a:gd name="T34" fmla="*/ 11 w 164"/>
                <a:gd name="T35" fmla="*/ 155 h 195"/>
                <a:gd name="T36" fmla="*/ 2 w 164"/>
                <a:gd name="T37" fmla="*/ 135 h 195"/>
                <a:gd name="T38" fmla="*/ 0 w 164"/>
                <a:gd name="T39" fmla="*/ 114 h 195"/>
                <a:gd name="T40" fmla="*/ 0 w 164"/>
                <a:gd name="T41" fmla="*/ 80 h 195"/>
                <a:gd name="T42" fmla="*/ 2 w 164"/>
                <a:gd name="T43" fmla="*/ 59 h 195"/>
                <a:gd name="T44" fmla="*/ 11 w 164"/>
                <a:gd name="T45" fmla="*/ 39 h 195"/>
                <a:gd name="T46" fmla="*/ 23 w 164"/>
                <a:gd name="T47" fmla="*/ 23 h 195"/>
                <a:gd name="T48" fmla="*/ 41 w 164"/>
                <a:gd name="T49" fmla="*/ 11 h 195"/>
                <a:gd name="T50" fmla="*/ 59 w 164"/>
                <a:gd name="T51" fmla="*/ 2 h 195"/>
                <a:gd name="T52" fmla="*/ 82 w 164"/>
                <a:gd name="T53"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4" h="195">
                  <a:moveTo>
                    <a:pt x="82" y="0"/>
                  </a:moveTo>
                  <a:lnTo>
                    <a:pt x="103" y="2"/>
                  </a:lnTo>
                  <a:lnTo>
                    <a:pt x="123" y="11"/>
                  </a:lnTo>
                  <a:lnTo>
                    <a:pt x="139" y="23"/>
                  </a:lnTo>
                  <a:lnTo>
                    <a:pt x="152" y="39"/>
                  </a:lnTo>
                  <a:lnTo>
                    <a:pt x="160" y="59"/>
                  </a:lnTo>
                  <a:lnTo>
                    <a:pt x="164" y="80"/>
                  </a:lnTo>
                  <a:lnTo>
                    <a:pt x="164" y="114"/>
                  </a:lnTo>
                  <a:lnTo>
                    <a:pt x="160" y="135"/>
                  </a:lnTo>
                  <a:lnTo>
                    <a:pt x="152" y="155"/>
                  </a:lnTo>
                  <a:lnTo>
                    <a:pt x="139" y="171"/>
                  </a:lnTo>
                  <a:lnTo>
                    <a:pt x="123" y="183"/>
                  </a:lnTo>
                  <a:lnTo>
                    <a:pt x="103" y="192"/>
                  </a:lnTo>
                  <a:lnTo>
                    <a:pt x="82" y="195"/>
                  </a:lnTo>
                  <a:lnTo>
                    <a:pt x="59" y="192"/>
                  </a:lnTo>
                  <a:lnTo>
                    <a:pt x="41" y="183"/>
                  </a:lnTo>
                  <a:lnTo>
                    <a:pt x="23" y="171"/>
                  </a:lnTo>
                  <a:lnTo>
                    <a:pt x="11" y="155"/>
                  </a:lnTo>
                  <a:lnTo>
                    <a:pt x="2" y="135"/>
                  </a:lnTo>
                  <a:lnTo>
                    <a:pt x="0" y="114"/>
                  </a:lnTo>
                  <a:lnTo>
                    <a:pt x="0" y="80"/>
                  </a:lnTo>
                  <a:lnTo>
                    <a:pt x="2" y="59"/>
                  </a:lnTo>
                  <a:lnTo>
                    <a:pt x="11" y="39"/>
                  </a:lnTo>
                  <a:lnTo>
                    <a:pt x="23" y="23"/>
                  </a:lnTo>
                  <a:lnTo>
                    <a:pt x="41" y="11"/>
                  </a:lnTo>
                  <a:lnTo>
                    <a:pt x="59" y="2"/>
                  </a:ln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453"/>
            <p:cNvSpPr>
              <a:spLocks/>
            </p:cNvSpPr>
            <p:nvPr/>
          </p:nvSpPr>
          <p:spPr bwMode="auto">
            <a:xfrm>
              <a:off x="5108" y="1477"/>
              <a:ext cx="163" cy="196"/>
            </a:xfrm>
            <a:custGeom>
              <a:avLst/>
              <a:gdLst>
                <a:gd name="T0" fmla="*/ 81 w 163"/>
                <a:gd name="T1" fmla="*/ 0 h 196"/>
                <a:gd name="T2" fmla="*/ 104 w 163"/>
                <a:gd name="T3" fmla="*/ 2 h 196"/>
                <a:gd name="T4" fmla="*/ 122 w 163"/>
                <a:gd name="T5" fmla="*/ 11 h 196"/>
                <a:gd name="T6" fmla="*/ 140 w 163"/>
                <a:gd name="T7" fmla="*/ 23 h 196"/>
                <a:gd name="T8" fmla="*/ 152 w 163"/>
                <a:gd name="T9" fmla="*/ 39 h 196"/>
                <a:gd name="T10" fmla="*/ 161 w 163"/>
                <a:gd name="T11" fmla="*/ 59 h 196"/>
                <a:gd name="T12" fmla="*/ 163 w 163"/>
                <a:gd name="T13" fmla="*/ 82 h 196"/>
                <a:gd name="T14" fmla="*/ 163 w 163"/>
                <a:gd name="T15" fmla="*/ 114 h 196"/>
                <a:gd name="T16" fmla="*/ 161 w 163"/>
                <a:gd name="T17" fmla="*/ 135 h 196"/>
                <a:gd name="T18" fmla="*/ 152 w 163"/>
                <a:gd name="T19" fmla="*/ 155 h 196"/>
                <a:gd name="T20" fmla="*/ 140 w 163"/>
                <a:gd name="T21" fmla="*/ 171 h 196"/>
                <a:gd name="T22" fmla="*/ 122 w 163"/>
                <a:gd name="T23" fmla="*/ 185 h 196"/>
                <a:gd name="T24" fmla="*/ 104 w 163"/>
                <a:gd name="T25" fmla="*/ 192 h 196"/>
                <a:gd name="T26" fmla="*/ 81 w 163"/>
                <a:gd name="T27" fmla="*/ 196 h 196"/>
                <a:gd name="T28" fmla="*/ 60 w 163"/>
                <a:gd name="T29" fmla="*/ 192 h 196"/>
                <a:gd name="T30" fmla="*/ 41 w 163"/>
                <a:gd name="T31" fmla="*/ 185 h 196"/>
                <a:gd name="T32" fmla="*/ 24 w 163"/>
                <a:gd name="T33" fmla="*/ 171 h 196"/>
                <a:gd name="T34" fmla="*/ 11 w 163"/>
                <a:gd name="T35" fmla="*/ 155 h 196"/>
                <a:gd name="T36" fmla="*/ 3 w 163"/>
                <a:gd name="T37" fmla="*/ 135 h 196"/>
                <a:gd name="T38" fmla="*/ 0 w 163"/>
                <a:gd name="T39" fmla="*/ 114 h 196"/>
                <a:gd name="T40" fmla="*/ 0 w 163"/>
                <a:gd name="T41" fmla="*/ 82 h 196"/>
                <a:gd name="T42" fmla="*/ 3 w 163"/>
                <a:gd name="T43" fmla="*/ 59 h 196"/>
                <a:gd name="T44" fmla="*/ 11 w 163"/>
                <a:gd name="T45" fmla="*/ 39 h 196"/>
                <a:gd name="T46" fmla="*/ 24 w 163"/>
                <a:gd name="T47" fmla="*/ 23 h 196"/>
                <a:gd name="T48" fmla="*/ 41 w 163"/>
                <a:gd name="T49" fmla="*/ 11 h 196"/>
                <a:gd name="T50" fmla="*/ 60 w 163"/>
                <a:gd name="T51" fmla="*/ 2 h 196"/>
                <a:gd name="T52" fmla="*/ 81 w 163"/>
                <a:gd name="T53"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3" h="196">
                  <a:moveTo>
                    <a:pt x="81" y="0"/>
                  </a:moveTo>
                  <a:lnTo>
                    <a:pt x="104" y="2"/>
                  </a:lnTo>
                  <a:lnTo>
                    <a:pt x="122" y="11"/>
                  </a:lnTo>
                  <a:lnTo>
                    <a:pt x="140" y="23"/>
                  </a:lnTo>
                  <a:lnTo>
                    <a:pt x="152" y="39"/>
                  </a:lnTo>
                  <a:lnTo>
                    <a:pt x="161" y="59"/>
                  </a:lnTo>
                  <a:lnTo>
                    <a:pt x="163" y="82"/>
                  </a:lnTo>
                  <a:lnTo>
                    <a:pt x="163" y="114"/>
                  </a:lnTo>
                  <a:lnTo>
                    <a:pt x="161" y="135"/>
                  </a:lnTo>
                  <a:lnTo>
                    <a:pt x="152" y="155"/>
                  </a:lnTo>
                  <a:lnTo>
                    <a:pt x="140" y="171"/>
                  </a:lnTo>
                  <a:lnTo>
                    <a:pt x="122" y="185"/>
                  </a:lnTo>
                  <a:lnTo>
                    <a:pt x="104" y="192"/>
                  </a:lnTo>
                  <a:lnTo>
                    <a:pt x="81" y="196"/>
                  </a:lnTo>
                  <a:lnTo>
                    <a:pt x="60" y="192"/>
                  </a:lnTo>
                  <a:lnTo>
                    <a:pt x="41" y="185"/>
                  </a:lnTo>
                  <a:lnTo>
                    <a:pt x="24" y="171"/>
                  </a:lnTo>
                  <a:lnTo>
                    <a:pt x="11" y="155"/>
                  </a:lnTo>
                  <a:lnTo>
                    <a:pt x="3" y="135"/>
                  </a:lnTo>
                  <a:lnTo>
                    <a:pt x="0" y="114"/>
                  </a:lnTo>
                  <a:lnTo>
                    <a:pt x="0" y="82"/>
                  </a:lnTo>
                  <a:lnTo>
                    <a:pt x="3" y="59"/>
                  </a:lnTo>
                  <a:lnTo>
                    <a:pt x="11" y="39"/>
                  </a:lnTo>
                  <a:lnTo>
                    <a:pt x="24" y="23"/>
                  </a:lnTo>
                  <a:lnTo>
                    <a:pt x="41" y="11"/>
                  </a:lnTo>
                  <a:lnTo>
                    <a:pt x="60" y="2"/>
                  </a:lnTo>
                  <a:lnTo>
                    <a:pt x="8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54"/>
            <p:cNvSpPr>
              <a:spLocks/>
            </p:cNvSpPr>
            <p:nvPr/>
          </p:nvSpPr>
          <p:spPr bwMode="auto">
            <a:xfrm>
              <a:off x="5671" y="3411"/>
              <a:ext cx="163" cy="197"/>
            </a:xfrm>
            <a:custGeom>
              <a:avLst/>
              <a:gdLst>
                <a:gd name="T0" fmla="*/ 82 w 163"/>
                <a:gd name="T1" fmla="*/ 0 h 197"/>
                <a:gd name="T2" fmla="*/ 103 w 163"/>
                <a:gd name="T3" fmla="*/ 3 h 197"/>
                <a:gd name="T4" fmla="*/ 123 w 163"/>
                <a:gd name="T5" fmla="*/ 12 h 197"/>
                <a:gd name="T6" fmla="*/ 139 w 163"/>
                <a:gd name="T7" fmla="*/ 24 h 197"/>
                <a:gd name="T8" fmla="*/ 152 w 163"/>
                <a:gd name="T9" fmla="*/ 40 h 197"/>
                <a:gd name="T10" fmla="*/ 161 w 163"/>
                <a:gd name="T11" fmla="*/ 60 h 197"/>
                <a:gd name="T12" fmla="*/ 163 w 163"/>
                <a:gd name="T13" fmla="*/ 82 h 197"/>
                <a:gd name="T14" fmla="*/ 163 w 163"/>
                <a:gd name="T15" fmla="*/ 115 h 197"/>
                <a:gd name="T16" fmla="*/ 161 w 163"/>
                <a:gd name="T17" fmla="*/ 136 h 197"/>
                <a:gd name="T18" fmla="*/ 152 w 163"/>
                <a:gd name="T19" fmla="*/ 156 h 197"/>
                <a:gd name="T20" fmla="*/ 139 w 163"/>
                <a:gd name="T21" fmla="*/ 172 h 197"/>
                <a:gd name="T22" fmla="*/ 123 w 163"/>
                <a:gd name="T23" fmla="*/ 185 h 197"/>
                <a:gd name="T24" fmla="*/ 103 w 163"/>
                <a:gd name="T25" fmla="*/ 193 h 197"/>
                <a:gd name="T26" fmla="*/ 82 w 163"/>
                <a:gd name="T27" fmla="*/ 197 h 197"/>
                <a:gd name="T28" fmla="*/ 60 w 163"/>
                <a:gd name="T29" fmla="*/ 193 h 197"/>
                <a:gd name="T30" fmla="*/ 41 w 163"/>
                <a:gd name="T31" fmla="*/ 185 h 197"/>
                <a:gd name="T32" fmla="*/ 24 w 163"/>
                <a:gd name="T33" fmla="*/ 172 h 197"/>
                <a:gd name="T34" fmla="*/ 11 w 163"/>
                <a:gd name="T35" fmla="*/ 156 h 197"/>
                <a:gd name="T36" fmla="*/ 3 w 163"/>
                <a:gd name="T37" fmla="*/ 136 h 197"/>
                <a:gd name="T38" fmla="*/ 0 w 163"/>
                <a:gd name="T39" fmla="*/ 115 h 197"/>
                <a:gd name="T40" fmla="*/ 0 w 163"/>
                <a:gd name="T41" fmla="*/ 82 h 197"/>
                <a:gd name="T42" fmla="*/ 3 w 163"/>
                <a:gd name="T43" fmla="*/ 60 h 197"/>
                <a:gd name="T44" fmla="*/ 11 w 163"/>
                <a:gd name="T45" fmla="*/ 40 h 197"/>
                <a:gd name="T46" fmla="*/ 24 w 163"/>
                <a:gd name="T47" fmla="*/ 24 h 197"/>
                <a:gd name="T48" fmla="*/ 41 w 163"/>
                <a:gd name="T49" fmla="*/ 12 h 197"/>
                <a:gd name="T50" fmla="*/ 60 w 163"/>
                <a:gd name="T51" fmla="*/ 3 h 197"/>
                <a:gd name="T52" fmla="*/ 82 w 163"/>
                <a:gd name="T53"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3" h="197">
                  <a:moveTo>
                    <a:pt x="82" y="0"/>
                  </a:moveTo>
                  <a:lnTo>
                    <a:pt x="103" y="3"/>
                  </a:lnTo>
                  <a:lnTo>
                    <a:pt x="123" y="12"/>
                  </a:lnTo>
                  <a:lnTo>
                    <a:pt x="139" y="24"/>
                  </a:lnTo>
                  <a:lnTo>
                    <a:pt x="152" y="40"/>
                  </a:lnTo>
                  <a:lnTo>
                    <a:pt x="161" y="60"/>
                  </a:lnTo>
                  <a:lnTo>
                    <a:pt x="163" y="82"/>
                  </a:lnTo>
                  <a:lnTo>
                    <a:pt x="163" y="115"/>
                  </a:lnTo>
                  <a:lnTo>
                    <a:pt x="161" y="136"/>
                  </a:lnTo>
                  <a:lnTo>
                    <a:pt x="152" y="156"/>
                  </a:lnTo>
                  <a:lnTo>
                    <a:pt x="139" y="172"/>
                  </a:lnTo>
                  <a:lnTo>
                    <a:pt x="123" y="185"/>
                  </a:lnTo>
                  <a:lnTo>
                    <a:pt x="103" y="193"/>
                  </a:lnTo>
                  <a:lnTo>
                    <a:pt x="82" y="197"/>
                  </a:lnTo>
                  <a:lnTo>
                    <a:pt x="60" y="193"/>
                  </a:lnTo>
                  <a:lnTo>
                    <a:pt x="41" y="185"/>
                  </a:lnTo>
                  <a:lnTo>
                    <a:pt x="24" y="172"/>
                  </a:lnTo>
                  <a:lnTo>
                    <a:pt x="11" y="156"/>
                  </a:lnTo>
                  <a:lnTo>
                    <a:pt x="3" y="136"/>
                  </a:lnTo>
                  <a:lnTo>
                    <a:pt x="0" y="115"/>
                  </a:lnTo>
                  <a:lnTo>
                    <a:pt x="0" y="82"/>
                  </a:lnTo>
                  <a:lnTo>
                    <a:pt x="3" y="60"/>
                  </a:lnTo>
                  <a:lnTo>
                    <a:pt x="11" y="40"/>
                  </a:lnTo>
                  <a:lnTo>
                    <a:pt x="24" y="24"/>
                  </a:lnTo>
                  <a:lnTo>
                    <a:pt x="41" y="12"/>
                  </a:lnTo>
                  <a:lnTo>
                    <a:pt x="60" y="3"/>
                  </a:lnTo>
                  <a:lnTo>
                    <a:pt x="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393910230"/>
      </p:ext>
    </p:extLst>
  </p:cSld>
  <p:clrMapOvr>
    <a:masterClrMapping/>
  </p:clrMapOvr>
  <p:transition spd="slow">
    <p:push dir="u"/>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Smart </a:t>
            </a:r>
            <a:r>
              <a:rPr lang="en-US" dirty="0"/>
              <a:t>Infographic </a:t>
            </a:r>
          </a:p>
        </p:txBody>
      </p:sp>
      <p:cxnSp>
        <p:nvCxnSpPr>
          <p:cNvPr id="5" name="Straight Connector 4"/>
          <p:cNvCxnSpPr/>
          <p:nvPr/>
        </p:nvCxnSpPr>
        <p:spPr>
          <a:xfrm>
            <a:off x="1818525" y="3226439"/>
            <a:ext cx="0" cy="750056"/>
          </a:xfrm>
          <a:prstGeom prst="line">
            <a:avLst/>
          </a:prstGeom>
          <a:ln>
            <a:solidFill>
              <a:schemeClr val="tx1">
                <a:alpha val="40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p:nvSpPr>
        <p:spPr>
          <a:xfrm>
            <a:off x="1605644" y="3817321"/>
            <a:ext cx="425764" cy="425762"/>
          </a:xfrm>
          <a:prstGeom prst="ellipse">
            <a:avLst/>
          </a:prstGeom>
          <a:solidFill>
            <a:schemeClr val="bg1"/>
          </a:solid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80000"/>
              </a:lnSpc>
              <a:defRPr/>
            </a:pPr>
            <a:endParaRPr lang="en-US" sz="750" dirty="0">
              <a:solidFill>
                <a:srgbClr val="FFFFFF"/>
              </a:solidFill>
            </a:endParaRPr>
          </a:p>
        </p:txBody>
      </p:sp>
      <p:cxnSp>
        <p:nvCxnSpPr>
          <p:cNvPr id="8" name="Straight Connector 7"/>
          <p:cNvCxnSpPr/>
          <p:nvPr/>
        </p:nvCxnSpPr>
        <p:spPr>
          <a:xfrm>
            <a:off x="3195081" y="2236541"/>
            <a:ext cx="0" cy="750056"/>
          </a:xfrm>
          <a:prstGeom prst="line">
            <a:avLst/>
          </a:prstGeom>
          <a:ln>
            <a:solidFill>
              <a:schemeClr val="tx1">
                <a:alpha val="40000"/>
              </a:schemeClr>
            </a:solidFill>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2982200" y="1949390"/>
            <a:ext cx="425764" cy="427732"/>
          </a:xfrm>
          <a:prstGeom prst="ellipse">
            <a:avLst/>
          </a:prstGeom>
          <a:solidFill>
            <a:schemeClr val="bg1"/>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80000"/>
              </a:lnSpc>
              <a:defRPr/>
            </a:pPr>
            <a:endParaRPr lang="en-US" sz="750" dirty="0">
              <a:solidFill>
                <a:srgbClr val="FFFFFF"/>
              </a:solidFill>
            </a:endParaRPr>
          </a:p>
        </p:txBody>
      </p:sp>
      <p:cxnSp>
        <p:nvCxnSpPr>
          <p:cNvPr id="11" name="Straight Connector 10"/>
          <p:cNvCxnSpPr/>
          <p:nvPr/>
        </p:nvCxnSpPr>
        <p:spPr>
          <a:xfrm>
            <a:off x="4571637" y="3226439"/>
            <a:ext cx="0" cy="750056"/>
          </a:xfrm>
          <a:prstGeom prst="line">
            <a:avLst/>
          </a:prstGeom>
          <a:ln>
            <a:solidFill>
              <a:schemeClr val="tx1">
                <a:alpha val="40000"/>
              </a:schemeClr>
            </a:solidFill>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4358756" y="3817321"/>
            <a:ext cx="425764" cy="425762"/>
          </a:xfrm>
          <a:prstGeom prst="ellipse">
            <a:avLst/>
          </a:prstGeom>
          <a:solidFill>
            <a:schemeClr val="bg1"/>
          </a:solid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80000"/>
              </a:lnSpc>
              <a:defRPr/>
            </a:pPr>
            <a:endParaRPr lang="en-US" sz="750" dirty="0">
              <a:solidFill>
                <a:srgbClr val="FFFFFF"/>
              </a:solidFill>
            </a:endParaRPr>
          </a:p>
        </p:txBody>
      </p:sp>
      <p:cxnSp>
        <p:nvCxnSpPr>
          <p:cNvPr id="14" name="Straight Connector 13"/>
          <p:cNvCxnSpPr/>
          <p:nvPr/>
        </p:nvCxnSpPr>
        <p:spPr>
          <a:xfrm>
            <a:off x="5948920" y="2236541"/>
            <a:ext cx="0" cy="750056"/>
          </a:xfrm>
          <a:prstGeom prst="line">
            <a:avLst/>
          </a:prstGeom>
          <a:ln>
            <a:solidFill>
              <a:schemeClr val="tx1">
                <a:alpha val="40000"/>
              </a:schemeClr>
            </a:solidFill>
          </a:ln>
        </p:spPr>
        <p:style>
          <a:lnRef idx="1">
            <a:schemeClr val="accent1"/>
          </a:lnRef>
          <a:fillRef idx="0">
            <a:schemeClr val="accent1"/>
          </a:fillRef>
          <a:effectRef idx="0">
            <a:schemeClr val="accent1"/>
          </a:effectRef>
          <a:fontRef idx="minor">
            <a:schemeClr val="tx1"/>
          </a:fontRef>
        </p:style>
      </p:cxnSp>
      <p:sp>
        <p:nvSpPr>
          <p:cNvPr id="16" name="Oval 15"/>
          <p:cNvSpPr/>
          <p:nvPr/>
        </p:nvSpPr>
        <p:spPr>
          <a:xfrm>
            <a:off x="5736039" y="1949390"/>
            <a:ext cx="425764" cy="427732"/>
          </a:xfrm>
          <a:prstGeom prst="ellipse">
            <a:avLst/>
          </a:prstGeom>
          <a:solidFill>
            <a:schemeClr val="bg1"/>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80000"/>
              </a:lnSpc>
              <a:defRPr/>
            </a:pPr>
            <a:endParaRPr lang="en-US" sz="750" dirty="0">
              <a:solidFill>
                <a:srgbClr val="FFFFFF"/>
              </a:solidFill>
            </a:endParaRPr>
          </a:p>
        </p:txBody>
      </p:sp>
      <p:cxnSp>
        <p:nvCxnSpPr>
          <p:cNvPr id="17" name="Straight Connector 16"/>
          <p:cNvCxnSpPr/>
          <p:nvPr/>
        </p:nvCxnSpPr>
        <p:spPr>
          <a:xfrm>
            <a:off x="7325475" y="3226439"/>
            <a:ext cx="0" cy="750056"/>
          </a:xfrm>
          <a:prstGeom prst="line">
            <a:avLst/>
          </a:prstGeom>
          <a:ln>
            <a:solidFill>
              <a:schemeClr val="tx1">
                <a:alpha val="40000"/>
              </a:schemeClr>
            </a:solidFill>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7112594" y="3817321"/>
            <a:ext cx="425764" cy="425762"/>
          </a:xfrm>
          <a:prstGeom prst="ellipse">
            <a:avLst/>
          </a:prstGeom>
          <a:solidFill>
            <a:schemeClr val="bg1"/>
          </a:solid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80000"/>
              </a:lnSpc>
              <a:defRPr/>
            </a:pPr>
            <a:endParaRPr lang="en-US" sz="750" dirty="0">
              <a:solidFill>
                <a:srgbClr val="FFFFFF"/>
              </a:solidFill>
            </a:endParaRPr>
          </a:p>
        </p:txBody>
      </p:sp>
      <p:sp>
        <p:nvSpPr>
          <p:cNvPr id="30" name="Oval 29"/>
          <p:cNvSpPr/>
          <p:nvPr/>
        </p:nvSpPr>
        <p:spPr bwMode="auto">
          <a:xfrm>
            <a:off x="1325756" y="2595579"/>
            <a:ext cx="985539" cy="984084"/>
          </a:xfrm>
          <a:prstGeom prst="ellipse">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US" sz="3600" b="1" dirty="0">
                <a:solidFill>
                  <a:schemeClr val="bg1"/>
                </a:solidFill>
              </a:rPr>
              <a:t>S</a:t>
            </a:r>
          </a:p>
        </p:txBody>
      </p:sp>
      <p:sp>
        <p:nvSpPr>
          <p:cNvPr id="31" name="Oval 30"/>
          <p:cNvSpPr/>
          <p:nvPr/>
        </p:nvSpPr>
        <p:spPr bwMode="auto">
          <a:xfrm>
            <a:off x="2702312" y="2595579"/>
            <a:ext cx="985539" cy="984084"/>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US" sz="3600" b="1" dirty="0" smtClean="0">
                <a:solidFill>
                  <a:schemeClr val="bg1"/>
                </a:solidFill>
              </a:rPr>
              <a:t>M</a:t>
            </a:r>
            <a:endParaRPr lang="en-US" sz="3600" b="1" dirty="0">
              <a:solidFill>
                <a:schemeClr val="bg1"/>
              </a:solidFill>
            </a:endParaRPr>
          </a:p>
        </p:txBody>
      </p:sp>
      <p:sp>
        <p:nvSpPr>
          <p:cNvPr id="32" name="Oval 31"/>
          <p:cNvSpPr/>
          <p:nvPr/>
        </p:nvSpPr>
        <p:spPr bwMode="auto">
          <a:xfrm>
            <a:off x="4078868" y="2595579"/>
            <a:ext cx="985539" cy="984084"/>
          </a:xfrm>
          <a:prstGeom prst="ellipse">
            <a:avLst/>
          </a:prstGeom>
          <a:solidFill>
            <a:schemeClr val="accent3"/>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US" sz="3600" b="1" dirty="0">
                <a:solidFill>
                  <a:schemeClr val="bg1"/>
                </a:solidFill>
              </a:rPr>
              <a:t>A</a:t>
            </a:r>
          </a:p>
        </p:txBody>
      </p:sp>
      <p:sp>
        <p:nvSpPr>
          <p:cNvPr id="33" name="Oval 32"/>
          <p:cNvSpPr/>
          <p:nvPr/>
        </p:nvSpPr>
        <p:spPr bwMode="auto">
          <a:xfrm>
            <a:off x="5456877" y="2595579"/>
            <a:ext cx="984086" cy="984084"/>
          </a:xfrm>
          <a:prstGeom prst="ellipse">
            <a:avLst/>
          </a:prstGeom>
          <a:solidFill>
            <a:schemeClr val="accent4"/>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US" sz="3600" b="1" dirty="0">
                <a:solidFill>
                  <a:schemeClr val="bg1"/>
                </a:solidFill>
              </a:rPr>
              <a:t>R</a:t>
            </a:r>
          </a:p>
        </p:txBody>
      </p:sp>
      <p:sp>
        <p:nvSpPr>
          <p:cNvPr id="34" name="Oval 33"/>
          <p:cNvSpPr/>
          <p:nvPr/>
        </p:nvSpPr>
        <p:spPr bwMode="auto">
          <a:xfrm>
            <a:off x="6833433" y="2595579"/>
            <a:ext cx="984085" cy="984084"/>
          </a:xfrm>
          <a:prstGeom prst="ellipse">
            <a:avLst/>
          </a:prstGeom>
          <a:solidFill>
            <a:schemeClr val="accent5"/>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en-US" sz="3600" b="1" dirty="0">
                <a:solidFill>
                  <a:schemeClr val="bg1"/>
                </a:solidFill>
              </a:rPr>
              <a:t>T</a:t>
            </a:r>
          </a:p>
        </p:txBody>
      </p:sp>
      <p:sp>
        <p:nvSpPr>
          <p:cNvPr id="36" name="Rectangle 35"/>
          <p:cNvSpPr/>
          <p:nvPr/>
        </p:nvSpPr>
        <p:spPr>
          <a:xfrm flipH="1">
            <a:off x="1089002" y="4274833"/>
            <a:ext cx="1459046" cy="581698"/>
          </a:xfrm>
          <a:prstGeom prst="rect">
            <a:avLst/>
          </a:prstGeom>
        </p:spPr>
        <p:txBody>
          <a:bodyPr wrap="square" anchor="ctr">
            <a:spAutoFit/>
          </a:bodyPr>
          <a:lstStyle/>
          <a:p>
            <a:pPr algn="ctr">
              <a:lnSpc>
                <a:spcPct val="120000"/>
              </a:lnSpc>
            </a:pPr>
            <a:r>
              <a:rPr lang="en-US" sz="1050" b="1" dirty="0" smtClean="0">
                <a:solidFill>
                  <a:schemeClr val="accent1"/>
                </a:solidFill>
              </a:rPr>
              <a:t>Your Title Here</a:t>
            </a:r>
          </a:p>
          <a:p>
            <a:pPr algn="ct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sp>
        <p:nvSpPr>
          <p:cNvPr id="37" name="Rectangle 36"/>
          <p:cNvSpPr/>
          <p:nvPr/>
        </p:nvSpPr>
        <p:spPr>
          <a:xfrm flipH="1">
            <a:off x="3835295" y="4274833"/>
            <a:ext cx="1459046" cy="581698"/>
          </a:xfrm>
          <a:prstGeom prst="rect">
            <a:avLst/>
          </a:prstGeom>
        </p:spPr>
        <p:txBody>
          <a:bodyPr wrap="square" anchor="ctr">
            <a:spAutoFit/>
          </a:bodyPr>
          <a:lstStyle/>
          <a:p>
            <a:pPr algn="ctr">
              <a:lnSpc>
                <a:spcPct val="120000"/>
              </a:lnSpc>
            </a:pPr>
            <a:r>
              <a:rPr lang="en-US" sz="1050" b="1" dirty="0" smtClean="0">
                <a:solidFill>
                  <a:schemeClr val="accent3"/>
                </a:solidFill>
              </a:rPr>
              <a:t>Your Title Here</a:t>
            </a:r>
          </a:p>
          <a:p>
            <a:pPr algn="ct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sp>
        <p:nvSpPr>
          <p:cNvPr id="38" name="Rectangle 37"/>
          <p:cNvSpPr/>
          <p:nvPr/>
        </p:nvSpPr>
        <p:spPr>
          <a:xfrm flipH="1">
            <a:off x="6595952" y="4274833"/>
            <a:ext cx="1459046" cy="581698"/>
          </a:xfrm>
          <a:prstGeom prst="rect">
            <a:avLst/>
          </a:prstGeom>
        </p:spPr>
        <p:txBody>
          <a:bodyPr wrap="square" anchor="ctr">
            <a:spAutoFit/>
          </a:bodyPr>
          <a:lstStyle/>
          <a:p>
            <a:pPr algn="ctr">
              <a:lnSpc>
                <a:spcPct val="120000"/>
              </a:lnSpc>
            </a:pPr>
            <a:r>
              <a:rPr lang="en-US" sz="1050" b="1" dirty="0" smtClean="0">
                <a:solidFill>
                  <a:schemeClr val="accent5"/>
                </a:solidFill>
              </a:rPr>
              <a:t>Your Title Here</a:t>
            </a:r>
          </a:p>
          <a:p>
            <a:pPr algn="ct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sp>
        <p:nvSpPr>
          <p:cNvPr id="39" name="Rectangle 38"/>
          <p:cNvSpPr/>
          <p:nvPr/>
        </p:nvSpPr>
        <p:spPr>
          <a:xfrm flipH="1">
            <a:off x="2465558" y="1335895"/>
            <a:ext cx="1459046" cy="581698"/>
          </a:xfrm>
          <a:prstGeom prst="rect">
            <a:avLst/>
          </a:prstGeom>
        </p:spPr>
        <p:txBody>
          <a:bodyPr wrap="square" anchor="ctr">
            <a:spAutoFit/>
          </a:bodyPr>
          <a:lstStyle/>
          <a:p>
            <a:pPr algn="ctr">
              <a:lnSpc>
                <a:spcPct val="120000"/>
              </a:lnSpc>
            </a:pPr>
            <a:r>
              <a:rPr lang="en-US" sz="1050" b="1" dirty="0" smtClean="0">
                <a:solidFill>
                  <a:schemeClr val="accent2"/>
                </a:solidFill>
              </a:rPr>
              <a:t>Your Title Here</a:t>
            </a:r>
          </a:p>
          <a:p>
            <a:pPr algn="ct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sp>
        <p:nvSpPr>
          <p:cNvPr id="40" name="Rectangle 39"/>
          <p:cNvSpPr/>
          <p:nvPr/>
        </p:nvSpPr>
        <p:spPr>
          <a:xfrm flipH="1">
            <a:off x="5219397" y="1335895"/>
            <a:ext cx="1459046" cy="581698"/>
          </a:xfrm>
          <a:prstGeom prst="rect">
            <a:avLst/>
          </a:prstGeom>
        </p:spPr>
        <p:txBody>
          <a:bodyPr wrap="square" anchor="ctr">
            <a:spAutoFit/>
          </a:bodyPr>
          <a:lstStyle/>
          <a:p>
            <a:pPr algn="ctr">
              <a:lnSpc>
                <a:spcPct val="120000"/>
              </a:lnSpc>
            </a:pPr>
            <a:r>
              <a:rPr lang="en-US" sz="1050" b="1" dirty="0" smtClean="0">
                <a:solidFill>
                  <a:schemeClr val="accent4"/>
                </a:solidFill>
              </a:rPr>
              <a:t>Your Title Here</a:t>
            </a:r>
          </a:p>
          <a:p>
            <a:pPr algn="ctr">
              <a:lnSpc>
                <a:spcPct val="120000"/>
              </a:lnSpc>
            </a:pPr>
            <a:r>
              <a:rPr lang="en-US" sz="800" dirty="0" smtClean="0">
                <a:solidFill>
                  <a:schemeClr val="bg1">
                    <a:lumMod val="50000"/>
                  </a:schemeClr>
                </a:solidFill>
                <a:latin typeface="Roboto (Body)"/>
              </a:rPr>
              <a:t>It </a:t>
            </a:r>
            <a:r>
              <a:rPr lang="en-US" sz="800" dirty="0">
                <a:solidFill>
                  <a:schemeClr val="bg1">
                    <a:lumMod val="50000"/>
                  </a:schemeClr>
                </a:solidFill>
                <a:latin typeface="Roboto (Body)"/>
              </a:rPr>
              <a:t>is a long established fact that a reader </a:t>
            </a:r>
            <a:r>
              <a:rPr lang="en-US" sz="800" dirty="0" smtClean="0">
                <a:solidFill>
                  <a:schemeClr val="bg1">
                    <a:lumMod val="50000"/>
                  </a:schemeClr>
                </a:solidFill>
                <a:latin typeface="Roboto (Body)"/>
              </a:rPr>
              <a:t>.</a:t>
            </a:r>
            <a:endParaRPr lang="en-US" sz="800" dirty="0">
              <a:solidFill>
                <a:schemeClr val="bg1">
                  <a:lumMod val="50000"/>
                </a:schemeClr>
              </a:solidFill>
              <a:latin typeface="Roboto (Body)"/>
            </a:endParaRPr>
          </a:p>
        </p:txBody>
      </p:sp>
      <p:grpSp>
        <p:nvGrpSpPr>
          <p:cNvPr id="42" name="Group 41"/>
          <p:cNvGrpSpPr/>
          <p:nvPr/>
        </p:nvGrpSpPr>
        <p:grpSpPr>
          <a:xfrm>
            <a:off x="7205029" y="3907536"/>
            <a:ext cx="240894" cy="245332"/>
            <a:chOff x="9164638" y="5856288"/>
            <a:chExt cx="1292226" cy="1316037"/>
          </a:xfrm>
          <a:solidFill>
            <a:schemeClr val="tx1"/>
          </a:solidFill>
        </p:grpSpPr>
        <p:sp>
          <p:nvSpPr>
            <p:cNvPr id="43" name="Freeform 298"/>
            <p:cNvSpPr>
              <a:spLocks noEditPoints="1"/>
            </p:cNvSpPr>
            <p:nvPr/>
          </p:nvSpPr>
          <p:spPr bwMode="auto">
            <a:xfrm>
              <a:off x="9725026" y="6311900"/>
              <a:ext cx="731838" cy="731837"/>
            </a:xfrm>
            <a:custGeom>
              <a:avLst/>
              <a:gdLst>
                <a:gd name="T0" fmla="*/ 544 w 1088"/>
                <a:gd name="T1" fmla="*/ 0 h 1088"/>
                <a:gd name="T2" fmla="*/ 512 w 1088"/>
                <a:gd name="T3" fmla="*/ 160 h 1088"/>
                <a:gd name="T4" fmla="*/ 640 w 1088"/>
                <a:gd name="T5" fmla="*/ 192 h 1088"/>
                <a:gd name="T6" fmla="*/ 640 w 1088"/>
                <a:gd name="T7" fmla="*/ 320 h 1088"/>
                <a:gd name="T8" fmla="*/ 512 w 1088"/>
                <a:gd name="T9" fmla="*/ 352 h 1088"/>
                <a:gd name="T10" fmla="*/ 32 w 1088"/>
                <a:gd name="T11" fmla="*/ 512 h 1088"/>
                <a:gd name="T12" fmla="*/ 0 w 1088"/>
                <a:gd name="T13" fmla="*/ 960 h 1088"/>
                <a:gd name="T14" fmla="*/ 960 w 1088"/>
                <a:gd name="T15" fmla="*/ 1088 h 1088"/>
                <a:gd name="T16" fmla="*/ 1088 w 1088"/>
                <a:gd name="T17" fmla="*/ 128 h 1088"/>
                <a:gd name="T18" fmla="*/ 640 w 1088"/>
                <a:gd name="T19" fmla="*/ 384 h 1088"/>
                <a:gd name="T20" fmla="*/ 640 w 1088"/>
                <a:gd name="T21" fmla="*/ 128 h 1088"/>
                <a:gd name="T22" fmla="*/ 576 w 1088"/>
                <a:gd name="T23" fmla="*/ 64 h 1088"/>
                <a:gd name="T24" fmla="*/ 1024 w 1088"/>
                <a:gd name="T25" fmla="*/ 128 h 1088"/>
                <a:gd name="T26" fmla="*/ 896 w 1088"/>
                <a:gd name="T27" fmla="*/ 512 h 1088"/>
                <a:gd name="T28" fmla="*/ 864 w 1088"/>
                <a:gd name="T29" fmla="*/ 640 h 1088"/>
                <a:gd name="T30" fmla="*/ 736 w 1088"/>
                <a:gd name="T31" fmla="*/ 640 h 1088"/>
                <a:gd name="T32" fmla="*/ 704 w 1088"/>
                <a:gd name="T33" fmla="*/ 512 h 1088"/>
                <a:gd name="T34" fmla="*/ 576 w 1088"/>
                <a:gd name="T35" fmla="*/ 384 h 1088"/>
                <a:gd name="T36" fmla="*/ 512 w 1088"/>
                <a:gd name="T37" fmla="*/ 1024 h 1088"/>
                <a:gd name="T38" fmla="*/ 64 w 1088"/>
                <a:gd name="T39" fmla="*/ 960 h 1088"/>
                <a:gd name="T40" fmla="*/ 512 w 1088"/>
                <a:gd name="T41" fmla="*/ 576 h 1088"/>
                <a:gd name="T42" fmla="*/ 448 w 1088"/>
                <a:gd name="T43" fmla="*/ 640 h 1088"/>
                <a:gd name="T44" fmla="*/ 448 w 1088"/>
                <a:gd name="T45" fmla="*/ 896 h 1088"/>
                <a:gd name="T46" fmla="*/ 512 w 1088"/>
                <a:gd name="T47" fmla="*/ 1024 h 1088"/>
                <a:gd name="T48" fmla="*/ 960 w 1088"/>
                <a:gd name="T49" fmla="*/ 1024 h 1088"/>
                <a:gd name="T50" fmla="*/ 576 w 1088"/>
                <a:gd name="T51" fmla="*/ 864 h 1088"/>
                <a:gd name="T52" fmla="*/ 448 w 1088"/>
                <a:gd name="T53" fmla="*/ 832 h 1088"/>
                <a:gd name="T54" fmla="*/ 448 w 1088"/>
                <a:gd name="T55" fmla="*/ 704 h 1088"/>
                <a:gd name="T56" fmla="*/ 576 w 1088"/>
                <a:gd name="T57" fmla="*/ 672 h 1088"/>
                <a:gd name="T58" fmla="*/ 672 w 1088"/>
                <a:gd name="T59" fmla="*/ 576 h 1088"/>
                <a:gd name="T60" fmla="*/ 800 w 1088"/>
                <a:gd name="T61" fmla="*/ 768 h 1088"/>
                <a:gd name="T62" fmla="*/ 928 w 1088"/>
                <a:gd name="T63" fmla="*/ 576 h 1088"/>
                <a:gd name="T64" fmla="*/ 1024 w 1088"/>
                <a:gd name="T65" fmla="*/ 960 h 1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88" h="1088">
                  <a:moveTo>
                    <a:pt x="960" y="0"/>
                  </a:moveTo>
                  <a:cubicBezTo>
                    <a:pt x="544" y="0"/>
                    <a:pt x="544" y="0"/>
                    <a:pt x="544" y="0"/>
                  </a:cubicBezTo>
                  <a:cubicBezTo>
                    <a:pt x="526" y="0"/>
                    <a:pt x="512" y="14"/>
                    <a:pt x="512" y="32"/>
                  </a:cubicBezTo>
                  <a:cubicBezTo>
                    <a:pt x="512" y="160"/>
                    <a:pt x="512" y="160"/>
                    <a:pt x="512" y="160"/>
                  </a:cubicBezTo>
                  <a:cubicBezTo>
                    <a:pt x="512" y="177"/>
                    <a:pt x="526" y="192"/>
                    <a:pt x="544" y="192"/>
                  </a:cubicBezTo>
                  <a:cubicBezTo>
                    <a:pt x="640" y="192"/>
                    <a:pt x="640" y="192"/>
                    <a:pt x="640" y="192"/>
                  </a:cubicBezTo>
                  <a:cubicBezTo>
                    <a:pt x="675" y="192"/>
                    <a:pt x="704" y="220"/>
                    <a:pt x="704" y="256"/>
                  </a:cubicBezTo>
                  <a:cubicBezTo>
                    <a:pt x="704" y="291"/>
                    <a:pt x="675" y="320"/>
                    <a:pt x="640" y="320"/>
                  </a:cubicBezTo>
                  <a:cubicBezTo>
                    <a:pt x="544" y="320"/>
                    <a:pt x="544" y="320"/>
                    <a:pt x="544" y="320"/>
                  </a:cubicBezTo>
                  <a:cubicBezTo>
                    <a:pt x="526" y="320"/>
                    <a:pt x="512" y="334"/>
                    <a:pt x="512" y="352"/>
                  </a:cubicBezTo>
                  <a:cubicBezTo>
                    <a:pt x="512" y="512"/>
                    <a:pt x="512" y="512"/>
                    <a:pt x="512" y="512"/>
                  </a:cubicBezTo>
                  <a:cubicBezTo>
                    <a:pt x="32" y="512"/>
                    <a:pt x="32" y="512"/>
                    <a:pt x="32" y="512"/>
                  </a:cubicBezTo>
                  <a:cubicBezTo>
                    <a:pt x="14" y="512"/>
                    <a:pt x="0" y="526"/>
                    <a:pt x="0" y="544"/>
                  </a:cubicBezTo>
                  <a:cubicBezTo>
                    <a:pt x="0" y="960"/>
                    <a:pt x="0" y="960"/>
                    <a:pt x="0" y="960"/>
                  </a:cubicBezTo>
                  <a:cubicBezTo>
                    <a:pt x="0" y="1030"/>
                    <a:pt x="57" y="1088"/>
                    <a:pt x="128" y="1088"/>
                  </a:cubicBezTo>
                  <a:cubicBezTo>
                    <a:pt x="960" y="1088"/>
                    <a:pt x="960" y="1088"/>
                    <a:pt x="960" y="1088"/>
                  </a:cubicBezTo>
                  <a:cubicBezTo>
                    <a:pt x="1030" y="1088"/>
                    <a:pt x="1088" y="1030"/>
                    <a:pt x="1088" y="960"/>
                  </a:cubicBezTo>
                  <a:cubicBezTo>
                    <a:pt x="1088" y="128"/>
                    <a:pt x="1088" y="128"/>
                    <a:pt x="1088" y="128"/>
                  </a:cubicBezTo>
                  <a:cubicBezTo>
                    <a:pt x="1088" y="57"/>
                    <a:pt x="1030" y="0"/>
                    <a:pt x="960" y="0"/>
                  </a:cubicBezTo>
                  <a:moveTo>
                    <a:pt x="640" y="384"/>
                  </a:moveTo>
                  <a:cubicBezTo>
                    <a:pt x="710" y="384"/>
                    <a:pt x="768" y="326"/>
                    <a:pt x="768" y="256"/>
                  </a:cubicBezTo>
                  <a:cubicBezTo>
                    <a:pt x="768" y="185"/>
                    <a:pt x="710" y="128"/>
                    <a:pt x="640" y="128"/>
                  </a:cubicBezTo>
                  <a:cubicBezTo>
                    <a:pt x="576" y="128"/>
                    <a:pt x="576" y="128"/>
                    <a:pt x="576" y="128"/>
                  </a:cubicBezTo>
                  <a:cubicBezTo>
                    <a:pt x="576" y="64"/>
                    <a:pt x="576" y="64"/>
                    <a:pt x="576" y="64"/>
                  </a:cubicBezTo>
                  <a:cubicBezTo>
                    <a:pt x="960" y="64"/>
                    <a:pt x="960" y="64"/>
                    <a:pt x="960" y="64"/>
                  </a:cubicBezTo>
                  <a:cubicBezTo>
                    <a:pt x="995" y="64"/>
                    <a:pt x="1024" y="92"/>
                    <a:pt x="1024" y="128"/>
                  </a:cubicBezTo>
                  <a:cubicBezTo>
                    <a:pt x="1024" y="512"/>
                    <a:pt x="1024" y="512"/>
                    <a:pt x="1024" y="512"/>
                  </a:cubicBezTo>
                  <a:cubicBezTo>
                    <a:pt x="896" y="512"/>
                    <a:pt x="896" y="512"/>
                    <a:pt x="896" y="512"/>
                  </a:cubicBezTo>
                  <a:cubicBezTo>
                    <a:pt x="878" y="512"/>
                    <a:pt x="864" y="526"/>
                    <a:pt x="864" y="544"/>
                  </a:cubicBezTo>
                  <a:cubicBezTo>
                    <a:pt x="864" y="640"/>
                    <a:pt x="864" y="640"/>
                    <a:pt x="864" y="640"/>
                  </a:cubicBezTo>
                  <a:cubicBezTo>
                    <a:pt x="864" y="675"/>
                    <a:pt x="835" y="704"/>
                    <a:pt x="800" y="704"/>
                  </a:cubicBezTo>
                  <a:cubicBezTo>
                    <a:pt x="764" y="704"/>
                    <a:pt x="736" y="675"/>
                    <a:pt x="736" y="640"/>
                  </a:cubicBezTo>
                  <a:cubicBezTo>
                    <a:pt x="736" y="544"/>
                    <a:pt x="736" y="544"/>
                    <a:pt x="736" y="544"/>
                  </a:cubicBezTo>
                  <a:cubicBezTo>
                    <a:pt x="736" y="526"/>
                    <a:pt x="721" y="512"/>
                    <a:pt x="704" y="512"/>
                  </a:cubicBezTo>
                  <a:cubicBezTo>
                    <a:pt x="576" y="512"/>
                    <a:pt x="576" y="512"/>
                    <a:pt x="576" y="512"/>
                  </a:cubicBezTo>
                  <a:cubicBezTo>
                    <a:pt x="576" y="384"/>
                    <a:pt x="576" y="384"/>
                    <a:pt x="576" y="384"/>
                  </a:cubicBezTo>
                  <a:lnTo>
                    <a:pt x="640" y="384"/>
                  </a:lnTo>
                  <a:close/>
                  <a:moveTo>
                    <a:pt x="512" y="1024"/>
                  </a:moveTo>
                  <a:cubicBezTo>
                    <a:pt x="128" y="1024"/>
                    <a:pt x="128" y="1024"/>
                    <a:pt x="128" y="1024"/>
                  </a:cubicBezTo>
                  <a:cubicBezTo>
                    <a:pt x="92" y="1024"/>
                    <a:pt x="64" y="995"/>
                    <a:pt x="64" y="960"/>
                  </a:cubicBezTo>
                  <a:cubicBezTo>
                    <a:pt x="64" y="576"/>
                    <a:pt x="64" y="576"/>
                    <a:pt x="64" y="576"/>
                  </a:cubicBezTo>
                  <a:cubicBezTo>
                    <a:pt x="512" y="576"/>
                    <a:pt x="512" y="576"/>
                    <a:pt x="512" y="576"/>
                  </a:cubicBezTo>
                  <a:cubicBezTo>
                    <a:pt x="512" y="640"/>
                    <a:pt x="512" y="640"/>
                    <a:pt x="512" y="640"/>
                  </a:cubicBezTo>
                  <a:cubicBezTo>
                    <a:pt x="448" y="640"/>
                    <a:pt x="448" y="640"/>
                    <a:pt x="448" y="640"/>
                  </a:cubicBezTo>
                  <a:cubicBezTo>
                    <a:pt x="377" y="640"/>
                    <a:pt x="320" y="697"/>
                    <a:pt x="320" y="768"/>
                  </a:cubicBezTo>
                  <a:cubicBezTo>
                    <a:pt x="320" y="838"/>
                    <a:pt x="377" y="896"/>
                    <a:pt x="448" y="896"/>
                  </a:cubicBezTo>
                  <a:cubicBezTo>
                    <a:pt x="512" y="896"/>
                    <a:pt x="512" y="896"/>
                    <a:pt x="512" y="896"/>
                  </a:cubicBezTo>
                  <a:lnTo>
                    <a:pt x="512" y="1024"/>
                  </a:lnTo>
                  <a:close/>
                  <a:moveTo>
                    <a:pt x="1024" y="960"/>
                  </a:moveTo>
                  <a:cubicBezTo>
                    <a:pt x="1024" y="995"/>
                    <a:pt x="995" y="1024"/>
                    <a:pt x="960" y="1024"/>
                  </a:cubicBezTo>
                  <a:cubicBezTo>
                    <a:pt x="576" y="1024"/>
                    <a:pt x="576" y="1024"/>
                    <a:pt x="576" y="1024"/>
                  </a:cubicBezTo>
                  <a:cubicBezTo>
                    <a:pt x="576" y="864"/>
                    <a:pt x="576" y="864"/>
                    <a:pt x="576" y="864"/>
                  </a:cubicBezTo>
                  <a:cubicBezTo>
                    <a:pt x="576" y="846"/>
                    <a:pt x="561" y="832"/>
                    <a:pt x="544" y="832"/>
                  </a:cubicBezTo>
                  <a:cubicBezTo>
                    <a:pt x="448" y="832"/>
                    <a:pt x="448" y="832"/>
                    <a:pt x="448" y="832"/>
                  </a:cubicBezTo>
                  <a:cubicBezTo>
                    <a:pt x="412" y="832"/>
                    <a:pt x="384" y="803"/>
                    <a:pt x="384" y="768"/>
                  </a:cubicBezTo>
                  <a:cubicBezTo>
                    <a:pt x="384" y="732"/>
                    <a:pt x="412" y="704"/>
                    <a:pt x="448" y="704"/>
                  </a:cubicBezTo>
                  <a:cubicBezTo>
                    <a:pt x="544" y="704"/>
                    <a:pt x="544" y="704"/>
                    <a:pt x="544" y="704"/>
                  </a:cubicBezTo>
                  <a:cubicBezTo>
                    <a:pt x="561" y="704"/>
                    <a:pt x="576" y="689"/>
                    <a:pt x="576" y="672"/>
                  </a:cubicBezTo>
                  <a:cubicBezTo>
                    <a:pt x="576" y="576"/>
                    <a:pt x="576" y="576"/>
                    <a:pt x="576" y="576"/>
                  </a:cubicBezTo>
                  <a:cubicBezTo>
                    <a:pt x="672" y="576"/>
                    <a:pt x="672" y="576"/>
                    <a:pt x="672" y="576"/>
                  </a:cubicBezTo>
                  <a:cubicBezTo>
                    <a:pt x="672" y="640"/>
                    <a:pt x="672" y="640"/>
                    <a:pt x="672" y="640"/>
                  </a:cubicBezTo>
                  <a:cubicBezTo>
                    <a:pt x="672" y="710"/>
                    <a:pt x="729" y="768"/>
                    <a:pt x="800" y="768"/>
                  </a:cubicBezTo>
                  <a:cubicBezTo>
                    <a:pt x="870" y="768"/>
                    <a:pt x="928" y="710"/>
                    <a:pt x="928" y="640"/>
                  </a:cubicBezTo>
                  <a:cubicBezTo>
                    <a:pt x="928" y="576"/>
                    <a:pt x="928" y="576"/>
                    <a:pt x="928" y="576"/>
                  </a:cubicBezTo>
                  <a:cubicBezTo>
                    <a:pt x="1024" y="576"/>
                    <a:pt x="1024" y="576"/>
                    <a:pt x="1024" y="576"/>
                  </a:cubicBezTo>
                  <a:lnTo>
                    <a:pt x="1024" y="9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99"/>
            <p:cNvSpPr>
              <a:spLocks noEditPoints="1"/>
            </p:cNvSpPr>
            <p:nvPr/>
          </p:nvSpPr>
          <p:spPr bwMode="auto">
            <a:xfrm>
              <a:off x="9164638" y="5856288"/>
              <a:ext cx="1033463" cy="1316037"/>
            </a:xfrm>
            <a:custGeom>
              <a:avLst/>
              <a:gdLst>
                <a:gd name="T0" fmla="*/ 389 w 1541"/>
                <a:gd name="T1" fmla="*/ 1957 h 1957"/>
                <a:gd name="T2" fmla="*/ 335 w 1541"/>
                <a:gd name="T3" fmla="*/ 1783 h 1957"/>
                <a:gd name="T4" fmla="*/ 393 w 1541"/>
                <a:gd name="T5" fmla="*/ 1452 h 1957"/>
                <a:gd name="T6" fmla="*/ 395 w 1541"/>
                <a:gd name="T7" fmla="*/ 1285 h 1957"/>
                <a:gd name="T8" fmla="*/ 431 w 1541"/>
                <a:gd name="T9" fmla="*/ 1310 h 1957"/>
                <a:gd name="T10" fmla="*/ 485 w 1541"/>
                <a:gd name="T11" fmla="*/ 1667 h 1957"/>
                <a:gd name="T12" fmla="*/ 517 w 1541"/>
                <a:gd name="T13" fmla="*/ 1957 h 1957"/>
                <a:gd name="T14" fmla="*/ 901 w 1541"/>
                <a:gd name="T15" fmla="*/ 1925 h 1957"/>
                <a:gd name="T16" fmla="*/ 821 w 1541"/>
                <a:gd name="T17" fmla="*/ 1795 h 1957"/>
                <a:gd name="T18" fmla="*/ 727 w 1541"/>
                <a:gd name="T19" fmla="*/ 1678 h 1957"/>
                <a:gd name="T20" fmla="*/ 741 w 1541"/>
                <a:gd name="T21" fmla="*/ 1250 h 1957"/>
                <a:gd name="T22" fmla="*/ 925 w 1541"/>
                <a:gd name="T23" fmla="*/ 715 h 1957"/>
                <a:gd name="T24" fmla="*/ 1317 w 1541"/>
                <a:gd name="T25" fmla="*/ 613 h 1957"/>
                <a:gd name="T26" fmla="*/ 1349 w 1541"/>
                <a:gd name="T27" fmla="*/ 421 h 1957"/>
                <a:gd name="T28" fmla="*/ 1541 w 1541"/>
                <a:gd name="T29" fmla="*/ 293 h 1957"/>
                <a:gd name="T30" fmla="*/ 1349 w 1541"/>
                <a:gd name="T31" fmla="*/ 165 h 1957"/>
                <a:gd name="T32" fmla="*/ 1317 w 1541"/>
                <a:gd name="T33" fmla="*/ 37 h 1957"/>
                <a:gd name="T34" fmla="*/ 773 w 1541"/>
                <a:gd name="T35" fmla="*/ 165 h 1957"/>
                <a:gd name="T36" fmla="*/ 640 w 1541"/>
                <a:gd name="T37" fmla="*/ 587 h 1957"/>
                <a:gd name="T38" fmla="*/ 682 w 1541"/>
                <a:gd name="T39" fmla="*/ 178 h 1957"/>
                <a:gd name="T40" fmla="*/ 224 w 1541"/>
                <a:gd name="T41" fmla="*/ 407 h 1957"/>
                <a:gd name="T42" fmla="*/ 186 w 1541"/>
                <a:gd name="T43" fmla="*/ 677 h 1957"/>
                <a:gd name="T44" fmla="*/ 79 w 1541"/>
                <a:gd name="T45" fmla="*/ 1423 h 1957"/>
                <a:gd name="T46" fmla="*/ 8 w 1541"/>
                <a:gd name="T47" fmla="*/ 1910 h 1957"/>
                <a:gd name="T48" fmla="*/ 37 w 1541"/>
                <a:gd name="T49" fmla="*/ 1957 h 1957"/>
                <a:gd name="T50" fmla="*/ 898 w 1541"/>
                <a:gd name="T51" fmla="*/ 657 h 1957"/>
                <a:gd name="T52" fmla="*/ 394 w 1541"/>
                <a:gd name="T53" fmla="*/ 837 h 1957"/>
                <a:gd name="T54" fmla="*/ 420 w 1541"/>
                <a:gd name="T55" fmla="*/ 764 h 1957"/>
                <a:gd name="T56" fmla="*/ 907 w 1541"/>
                <a:gd name="T57" fmla="*/ 559 h 1957"/>
                <a:gd name="T58" fmla="*/ 899 w 1541"/>
                <a:gd name="T59" fmla="*/ 657 h 1957"/>
                <a:gd name="T60" fmla="*/ 1285 w 1541"/>
                <a:gd name="T61" fmla="*/ 101 h 1957"/>
                <a:gd name="T62" fmla="*/ 1317 w 1541"/>
                <a:gd name="T63" fmla="*/ 229 h 1957"/>
                <a:gd name="T64" fmla="*/ 1477 w 1541"/>
                <a:gd name="T65" fmla="*/ 293 h 1957"/>
                <a:gd name="T66" fmla="*/ 1317 w 1541"/>
                <a:gd name="T67" fmla="*/ 357 h 1957"/>
                <a:gd name="T68" fmla="*/ 1285 w 1541"/>
                <a:gd name="T69" fmla="*/ 549 h 1957"/>
                <a:gd name="T70" fmla="*/ 837 w 1541"/>
                <a:gd name="T71" fmla="*/ 493 h 1957"/>
                <a:gd name="T72" fmla="*/ 901 w 1541"/>
                <a:gd name="T73" fmla="*/ 101 h 1957"/>
                <a:gd name="T74" fmla="*/ 453 w 1541"/>
                <a:gd name="T75" fmla="*/ 101 h 1957"/>
                <a:gd name="T76" fmla="*/ 453 w 1541"/>
                <a:gd name="T77" fmla="*/ 485 h 1957"/>
                <a:gd name="T78" fmla="*/ 129 w 1541"/>
                <a:gd name="T79" fmla="*/ 1810 h 1957"/>
                <a:gd name="T80" fmla="*/ 119 w 1541"/>
                <a:gd name="T81" fmla="*/ 1098 h 1957"/>
                <a:gd name="T82" fmla="*/ 474 w 1541"/>
                <a:gd name="T83" fmla="*/ 552 h 1957"/>
                <a:gd name="T84" fmla="*/ 392 w 1541"/>
                <a:gd name="T85" fmla="*/ 707 h 1957"/>
                <a:gd name="T86" fmla="*/ 443 w 1541"/>
                <a:gd name="T87" fmla="*/ 933 h 1957"/>
                <a:gd name="T88" fmla="*/ 642 w 1541"/>
                <a:gd name="T89" fmla="*/ 851 h 1957"/>
                <a:gd name="T90" fmla="*/ 677 w 1541"/>
                <a:gd name="T91" fmla="*/ 1536 h 1957"/>
                <a:gd name="T92" fmla="*/ 630 w 1541"/>
                <a:gd name="T93" fmla="*/ 1836 h 1957"/>
                <a:gd name="T94" fmla="*/ 677 w 1541"/>
                <a:gd name="T95" fmla="*/ 1870 h 1957"/>
                <a:gd name="T96" fmla="*/ 792 w 1541"/>
                <a:gd name="T97" fmla="*/ 1852 h 1957"/>
                <a:gd name="T98" fmla="*/ 549 w 1541"/>
                <a:gd name="T99" fmla="*/ 1893 h 1957"/>
                <a:gd name="T100" fmla="*/ 537 w 1541"/>
                <a:gd name="T101" fmla="*/ 1538 h 1957"/>
                <a:gd name="T102" fmla="*/ 384 w 1541"/>
                <a:gd name="T103" fmla="*/ 1221 h 1957"/>
                <a:gd name="T104" fmla="*/ 307 w 1541"/>
                <a:gd name="T105" fmla="*/ 1333 h 1957"/>
                <a:gd name="T106" fmla="*/ 293 w 1541"/>
                <a:gd name="T107" fmla="*/ 1724 h 1957"/>
                <a:gd name="T108" fmla="*/ 276 w 1541"/>
                <a:gd name="T109" fmla="*/ 1829 h 1957"/>
                <a:gd name="T110" fmla="*/ 351 w 1541"/>
                <a:gd name="T111" fmla="*/ 1893 h 1957"/>
                <a:gd name="T112" fmla="*/ 129 w 1541"/>
                <a:gd name="T113" fmla="*/ 1810 h 1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41" h="1957">
                  <a:moveTo>
                    <a:pt x="37" y="1957"/>
                  </a:moveTo>
                  <a:cubicBezTo>
                    <a:pt x="389" y="1957"/>
                    <a:pt x="389" y="1957"/>
                    <a:pt x="389" y="1957"/>
                  </a:cubicBezTo>
                  <a:cubicBezTo>
                    <a:pt x="406" y="1957"/>
                    <a:pt x="421" y="1942"/>
                    <a:pt x="421" y="1925"/>
                  </a:cubicBezTo>
                  <a:cubicBezTo>
                    <a:pt x="421" y="1865"/>
                    <a:pt x="388" y="1811"/>
                    <a:pt x="335" y="1783"/>
                  </a:cubicBezTo>
                  <a:cubicBezTo>
                    <a:pt x="350" y="1753"/>
                    <a:pt x="350" y="1753"/>
                    <a:pt x="350" y="1753"/>
                  </a:cubicBezTo>
                  <a:cubicBezTo>
                    <a:pt x="397" y="1660"/>
                    <a:pt x="412" y="1554"/>
                    <a:pt x="393" y="1452"/>
                  </a:cubicBezTo>
                  <a:cubicBezTo>
                    <a:pt x="370" y="1321"/>
                    <a:pt x="370" y="1321"/>
                    <a:pt x="370" y="1321"/>
                  </a:cubicBezTo>
                  <a:cubicBezTo>
                    <a:pt x="367" y="1304"/>
                    <a:pt x="378" y="1288"/>
                    <a:pt x="395" y="1285"/>
                  </a:cubicBezTo>
                  <a:cubicBezTo>
                    <a:pt x="396" y="1285"/>
                    <a:pt x="398" y="1285"/>
                    <a:pt x="400" y="1285"/>
                  </a:cubicBezTo>
                  <a:cubicBezTo>
                    <a:pt x="415" y="1285"/>
                    <a:pt x="428" y="1295"/>
                    <a:pt x="431" y="1310"/>
                  </a:cubicBezTo>
                  <a:cubicBezTo>
                    <a:pt x="474" y="1549"/>
                    <a:pt x="474" y="1549"/>
                    <a:pt x="474" y="1549"/>
                  </a:cubicBezTo>
                  <a:cubicBezTo>
                    <a:pt x="481" y="1588"/>
                    <a:pt x="485" y="1627"/>
                    <a:pt x="485" y="1667"/>
                  </a:cubicBezTo>
                  <a:cubicBezTo>
                    <a:pt x="485" y="1925"/>
                    <a:pt x="485" y="1925"/>
                    <a:pt x="485" y="1925"/>
                  </a:cubicBezTo>
                  <a:cubicBezTo>
                    <a:pt x="485" y="1942"/>
                    <a:pt x="499" y="1957"/>
                    <a:pt x="517" y="1957"/>
                  </a:cubicBezTo>
                  <a:cubicBezTo>
                    <a:pt x="869" y="1957"/>
                    <a:pt x="869" y="1957"/>
                    <a:pt x="869" y="1957"/>
                  </a:cubicBezTo>
                  <a:cubicBezTo>
                    <a:pt x="886" y="1957"/>
                    <a:pt x="901" y="1942"/>
                    <a:pt x="901" y="1925"/>
                  </a:cubicBezTo>
                  <a:cubicBezTo>
                    <a:pt x="901" y="1918"/>
                    <a:pt x="900" y="1912"/>
                    <a:pt x="900" y="1906"/>
                  </a:cubicBezTo>
                  <a:cubicBezTo>
                    <a:pt x="894" y="1858"/>
                    <a:pt x="864" y="1816"/>
                    <a:pt x="821" y="1795"/>
                  </a:cubicBezTo>
                  <a:cubicBezTo>
                    <a:pt x="785" y="1776"/>
                    <a:pt x="744" y="1773"/>
                    <a:pt x="705" y="1784"/>
                  </a:cubicBezTo>
                  <a:cubicBezTo>
                    <a:pt x="727" y="1678"/>
                    <a:pt x="727" y="1678"/>
                    <a:pt x="727" y="1678"/>
                  </a:cubicBezTo>
                  <a:cubicBezTo>
                    <a:pt x="736" y="1631"/>
                    <a:pt x="741" y="1584"/>
                    <a:pt x="741" y="1536"/>
                  </a:cubicBezTo>
                  <a:cubicBezTo>
                    <a:pt x="741" y="1250"/>
                    <a:pt x="741" y="1250"/>
                    <a:pt x="741" y="1250"/>
                  </a:cubicBezTo>
                  <a:cubicBezTo>
                    <a:pt x="703" y="821"/>
                    <a:pt x="703" y="821"/>
                    <a:pt x="703" y="821"/>
                  </a:cubicBezTo>
                  <a:cubicBezTo>
                    <a:pt x="925" y="715"/>
                    <a:pt x="925" y="715"/>
                    <a:pt x="925" y="715"/>
                  </a:cubicBezTo>
                  <a:cubicBezTo>
                    <a:pt x="966" y="697"/>
                    <a:pt x="994" y="657"/>
                    <a:pt x="996" y="613"/>
                  </a:cubicBezTo>
                  <a:cubicBezTo>
                    <a:pt x="1317" y="613"/>
                    <a:pt x="1317" y="613"/>
                    <a:pt x="1317" y="613"/>
                  </a:cubicBezTo>
                  <a:cubicBezTo>
                    <a:pt x="1334" y="613"/>
                    <a:pt x="1349" y="598"/>
                    <a:pt x="1349" y="581"/>
                  </a:cubicBezTo>
                  <a:cubicBezTo>
                    <a:pt x="1349" y="421"/>
                    <a:pt x="1349" y="421"/>
                    <a:pt x="1349" y="421"/>
                  </a:cubicBezTo>
                  <a:cubicBezTo>
                    <a:pt x="1413" y="421"/>
                    <a:pt x="1413" y="421"/>
                    <a:pt x="1413" y="421"/>
                  </a:cubicBezTo>
                  <a:cubicBezTo>
                    <a:pt x="1483" y="421"/>
                    <a:pt x="1541" y="363"/>
                    <a:pt x="1541" y="293"/>
                  </a:cubicBezTo>
                  <a:cubicBezTo>
                    <a:pt x="1541" y="222"/>
                    <a:pt x="1483" y="165"/>
                    <a:pt x="1413" y="165"/>
                  </a:cubicBezTo>
                  <a:cubicBezTo>
                    <a:pt x="1349" y="165"/>
                    <a:pt x="1349" y="165"/>
                    <a:pt x="1349" y="165"/>
                  </a:cubicBezTo>
                  <a:cubicBezTo>
                    <a:pt x="1349" y="69"/>
                    <a:pt x="1349" y="69"/>
                    <a:pt x="1349" y="69"/>
                  </a:cubicBezTo>
                  <a:cubicBezTo>
                    <a:pt x="1349" y="51"/>
                    <a:pt x="1334" y="37"/>
                    <a:pt x="1317" y="37"/>
                  </a:cubicBezTo>
                  <a:cubicBezTo>
                    <a:pt x="901" y="37"/>
                    <a:pt x="901" y="37"/>
                    <a:pt x="901" y="37"/>
                  </a:cubicBezTo>
                  <a:cubicBezTo>
                    <a:pt x="830" y="37"/>
                    <a:pt x="773" y="94"/>
                    <a:pt x="773" y="165"/>
                  </a:cubicBezTo>
                  <a:cubicBezTo>
                    <a:pt x="773" y="523"/>
                    <a:pt x="773" y="523"/>
                    <a:pt x="773" y="523"/>
                  </a:cubicBezTo>
                  <a:cubicBezTo>
                    <a:pt x="640" y="587"/>
                    <a:pt x="640" y="587"/>
                    <a:pt x="640" y="587"/>
                  </a:cubicBezTo>
                  <a:cubicBezTo>
                    <a:pt x="620" y="561"/>
                    <a:pt x="596" y="538"/>
                    <a:pt x="567" y="521"/>
                  </a:cubicBezTo>
                  <a:cubicBezTo>
                    <a:pt x="694" y="458"/>
                    <a:pt x="745" y="304"/>
                    <a:pt x="682" y="178"/>
                  </a:cubicBezTo>
                  <a:cubicBezTo>
                    <a:pt x="618" y="51"/>
                    <a:pt x="464" y="0"/>
                    <a:pt x="338" y="64"/>
                  </a:cubicBezTo>
                  <a:cubicBezTo>
                    <a:pt x="212" y="127"/>
                    <a:pt x="161" y="281"/>
                    <a:pt x="224" y="407"/>
                  </a:cubicBezTo>
                  <a:cubicBezTo>
                    <a:pt x="246" y="451"/>
                    <a:pt x="280" y="487"/>
                    <a:pt x="321" y="512"/>
                  </a:cubicBezTo>
                  <a:cubicBezTo>
                    <a:pt x="254" y="545"/>
                    <a:pt x="205" y="605"/>
                    <a:pt x="186" y="677"/>
                  </a:cubicBezTo>
                  <a:cubicBezTo>
                    <a:pt x="58" y="1078"/>
                    <a:pt x="58" y="1078"/>
                    <a:pt x="58" y="1078"/>
                  </a:cubicBezTo>
                  <a:cubicBezTo>
                    <a:pt x="22" y="1192"/>
                    <a:pt x="30" y="1315"/>
                    <a:pt x="79" y="1423"/>
                  </a:cubicBezTo>
                  <a:cubicBezTo>
                    <a:pt x="131" y="1537"/>
                    <a:pt x="129" y="1669"/>
                    <a:pt x="72" y="1782"/>
                  </a:cubicBezTo>
                  <a:cubicBezTo>
                    <a:pt x="8" y="1910"/>
                    <a:pt x="8" y="1910"/>
                    <a:pt x="8" y="1910"/>
                  </a:cubicBezTo>
                  <a:cubicBezTo>
                    <a:pt x="0" y="1926"/>
                    <a:pt x="7" y="1945"/>
                    <a:pt x="22" y="1953"/>
                  </a:cubicBezTo>
                  <a:cubicBezTo>
                    <a:pt x="27" y="1955"/>
                    <a:pt x="32" y="1957"/>
                    <a:pt x="37" y="1957"/>
                  </a:cubicBezTo>
                  <a:moveTo>
                    <a:pt x="899" y="657"/>
                  </a:moveTo>
                  <a:cubicBezTo>
                    <a:pt x="898" y="657"/>
                    <a:pt x="898" y="657"/>
                    <a:pt x="898" y="657"/>
                  </a:cubicBezTo>
                  <a:cubicBezTo>
                    <a:pt x="467" y="863"/>
                    <a:pt x="467" y="863"/>
                    <a:pt x="467" y="863"/>
                  </a:cubicBezTo>
                  <a:cubicBezTo>
                    <a:pt x="440" y="876"/>
                    <a:pt x="407" y="865"/>
                    <a:pt x="394" y="837"/>
                  </a:cubicBezTo>
                  <a:cubicBezTo>
                    <a:pt x="390" y="830"/>
                    <a:pt x="389" y="822"/>
                    <a:pt x="389" y="814"/>
                  </a:cubicBezTo>
                  <a:cubicBezTo>
                    <a:pt x="389" y="793"/>
                    <a:pt x="401" y="774"/>
                    <a:pt x="420" y="764"/>
                  </a:cubicBezTo>
                  <a:cubicBezTo>
                    <a:pt x="854" y="554"/>
                    <a:pt x="854" y="554"/>
                    <a:pt x="854" y="554"/>
                  </a:cubicBezTo>
                  <a:cubicBezTo>
                    <a:pt x="872" y="547"/>
                    <a:pt x="892" y="548"/>
                    <a:pt x="907" y="559"/>
                  </a:cubicBezTo>
                  <a:cubicBezTo>
                    <a:pt x="923" y="569"/>
                    <a:pt x="933" y="587"/>
                    <a:pt x="933" y="606"/>
                  </a:cubicBezTo>
                  <a:cubicBezTo>
                    <a:pt x="933" y="628"/>
                    <a:pt x="919" y="648"/>
                    <a:pt x="899" y="657"/>
                  </a:cubicBezTo>
                  <a:moveTo>
                    <a:pt x="901" y="101"/>
                  </a:moveTo>
                  <a:cubicBezTo>
                    <a:pt x="1285" y="101"/>
                    <a:pt x="1285" y="101"/>
                    <a:pt x="1285" y="101"/>
                  </a:cubicBezTo>
                  <a:cubicBezTo>
                    <a:pt x="1285" y="197"/>
                    <a:pt x="1285" y="197"/>
                    <a:pt x="1285" y="197"/>
                  </a:cubicBezTo>
                  <a:cubicBezTo>
                    <a:pt x="1285" y="214"/>
                    <a:pt x="1299" y="229"/>
                    <a:pt x="1317" y="229"/>
                  </a:cubicBezTo>
                  <a:cubicBezTo>
                    <a:pt x="1413" y="229"/>
                    <a:pt x="1413" y="229"/>
                    <a:pt x="1413" y="229"/>
                  </a:cubicBezTo>
                  <a:cubicBezTo>
                    <a:pt x="1448" y="229"/>
                    <a:pt x="1477" y="257"/>
                    <a:pt x="1477" y="293"/>
                  </a:cubicBezTo>
                  <a:cubicBezTo>
                    <a:pt x="1477" y="328"/>
                    <a:pt x="1448" y="357"/>
                    <a:pt x="1413" y="357"/>
                  </a:cubicBezTo>
                  <a:cubicBezTo>
                    <a:pt x="1317" y="357"/>
                    <a:pt x="1317" y="357"/>
                    <a:pt x="1317" y="357"/>
                  </a:cubicBezTo>
                  <a:cubicBezTo>
                    <a:pt x="1299" y="357"/>
                    <a:pt x="1285" y="371"/>
                    <a:pt x="1285" y="389"/>
                  </a:cubicBezTo>
                  <a:cubicBezTo>
                    <a:pt x="1285" y="549"/>
                    <a:pt x="1285" y="549"/>
                    <a:pt x="1285" y="549"/>
                  </a:cubicBezTo>
                  <a:cubicBezTo>
                    <a:pt x="982" y="549"/>
                    <a:pt x="982" y="549"/>
                    <a:pt x="982" y="549"/>
                  </a:cubicBezTo>
                  <a:cubicBezTo>
                    <a:pt x="954" y="497"/>
                    <a:pt x="892" y="473"/>
                    <a:pt x="837" y="493"/>
                  </a:cubicBezTo>
                  <a:cubicBezTo>
                    <a:pt x="837" y="165"/>
                    <a:pt x="837" y="165"/>
                    <a:pt x="837" y="165"/>
                  </a:cubicBezTo>
                  <a:cubicBezTo>
                    <a:pt x="837" y="129"/>
                    <a:pt x="865" y="101"/>
                    <a:pt x="901" y="101"/>
                  </a:cubicBezTo>
                  <a:moveTo>
                    <a:pt x="261" y="293"/>
                  </a:moveTo>
                  <a:cubicBezTo>
                    <a:pt x="261" y="187"/>
                    <a:pt x="347" y="101"/>
                    <a:pt x="453" y="101"/>
                  </a:cubicBezTo>
                  <a:cubicBezTo>
                    <a:pt x="559" y="101"/>
                    <a:pt x="645" y="187"/>
                    <a:pt x="645" y="293"/>
                  </a:cubicBezTo>
                  <a:cubicBezTo>
                    <a:pt x="645" y="399"/>
                    <a:pt x="559" y="485"/>
                    <a:pt x="453" y="485"/>
                  </a:cubicBezTo>
                  <a:cubicBezTo>
                    <a:pt x="347" y="484"/>
                    <a:pt x="261" y="399"/>
                    <a:pt x="261" y="293"/>
                  </a:cubicBezTo>
                  <a:moveTo>
                    <a:pt x="129" y="1810"/>
                  </a:moveTo>
                  <a:cubicBezTo>
                    <a:pt x="195" y="1681"/>
                    <a:pt x="197" y="1528"/>
                    <a:pt x="137" y="1396"/>
                  </a:cubicBezTo>
                  <a:cubicBezTo>
                    <a:pt x="94" y="1303"/>
                    <a:pt x="88" y="1196"/>
                    <a:pt x="119" y="1098"/>
                  </a:cubicBezTo>
                  <a:cubicBezTo>
                    <a:pt x="247" y="695"/>
                    <a:pt x="247" y="695"/>
                    <a:pt x="247" y="695"/>
                  </a:cubicBezTo>
                  <a:cubicBezTo>
                    <a:pt x="274" y="595"/>
                    <a:pt x="373" y="533"/>
                    <a:pt x="474" y="552"/>
                  </a:cubicBezTo>
                  <a:cubicBezTo>
                    <a:pt x="516" y="561"/>
                    <a:pt x="553" y="583"/>
                    <a:pt x="581" y="615"/>
                  </a:cubicBezTo>
                  <a:cubicBezTo>
                    <a:pt x="392" y="707"/>
                    <a:pt x="392" y="707"/>
                    <a:pt x="392" y="707"/>
                  </a:cubicBezTo>
                  <a:cubicBezTo>
                    <a:pt x="351" y="727"/>
                    <a:pt x="325" y="768"/>
                    <a:pt x="325" y="814"/>
                  </a:cubicBezTo>
                  <a:cubicBezTo>
                    <a:pt x="324" y="879"/>
                    <a:pt x="377" y="932"/>
                    <a:pt x="443" y="933"/>
                  </a:cubicBezTo>
                  <a:cubicBezTo>
                    <a:pt x="461" y="933"/>
                    <a:pt x="478" y="929"/>
                    <a:pt x="495" y="921"/>
                  </a:cubicBezTo>
                  <a:cubicBezTo>
                    <a:pt x="642" y="851"/>
                    <a:pt x="642" y="851"/>
                    <a:pt x="642" y="851"/>
                  </a:cubicBezTo>
                  <a:cubicBezTo>
                    <a:pt x="677" y="1253"/>
                    <a:pt x="677" y="1253"/>
                    <a:pt x="677" y="1253"/>
                  </a:cubicBezTo>
                  <a:cubicBezTo>
                    <a:pt x="677" y="1536"/>
                    <a:pt x="677" y="1536"/>
                    <a:pt x="677" y="1536"/>
                  </a:cubicBezTo>
                  <a:cubicBezTo>
                    <a:pt x="677" y="1580"/>
                    <a:pt x="672" y="1623"/>
                    <a:pt x="664" y="1665"/>
                  </a:cubicBezTo>
                  <a:cubicBezTo>
                    <a:pt x="630" y="1836"/>
                    <a:pt x="630" y="1836"/>
                    <a:pt x="630" y="1836"/>
                  </a:cubicBezTo>
                  <a:cubicBezTo>
                    <a:pt x="626" y="1853"/>
                    <a:pt x="637" y="1870"/>
                    <a:pt x="655" y="1873"/>
                  </a:cubicBezTo>
                  <a:cubicBezTo>
                    <a:pt x="662" y="1875"/>
                    <a:pt x="670" y="1874"/>
                    <a:pt x="677" y="1870"/>
                  </a:cubicBezTo>
                  <a:cubicBezTo>
                    <a:pt x="705" y="1854"/>
                    <a:pt x="705" y="1854"/>
                    <a:pt x="705" y="1854"/>
                  </a:cubicBezTo>
                  <a:cubicBezTo>
                    <a:pt x="732" y="1838"/>
                    <a:pt x="764" y="1838"/>
                    <a:pt x="792" y="1852"/>
                  </a:cubicBezTo>
                  <a:cubicBezTo>
                    <a:pt x="809" y="1860"/>
                    <a:pt x="823" y="1875"/>
                    <a:pt x="831" y="1893"/>
                  </a:cubicBezTo>
                  <a:cubicBezTo>
                    <a:pt x="549" y="1893"/>
                    <a:pt x="549" y="1893"/>
                    <a:pt x="549" y="1893"/>
                  </a:cubicBezTo>
                  <a:cubicBezTo>
                    <a:pt x="549" y="1667"/>
                    <a:pt x="549" y="1667"/>
                    <a:pt x="549" y="1667"/>
                  </a:cubicBezTo>
                  <a:cubicBezTo>
                    <a:pt x="549" y="1623"/>
                    <a:pt x="545" y="1580"/>
                    <a:pt x="537" y="1538"/>
                  </a:cubicBezTo>
                  <a:cubicBezTo>
                    <a:pt x="494" y="1299"/>
                    <a:pt x="494" y="1299"/>
                    <a:pt x="494" y="1299"/>
                  </a:cubicBezTo>
                  <a:cubicBezTo>
                    <a:pt x="485" y="1247"/>
                    <a:pt x="435" y="1212"/>
                    <a:pt x="384" y="1221"/>
                  </a:cubicBezTo>
                  <a:cubicBezTo>
                    <a:pt x="332" y="1230"/>
                    <a:pt x="297" y="1279"/>
                    <a:pt x="306" y="1331"/>
                  </a:cubicBezTo>
                  <a:cubicBezTo>
                    <a:pt x="306" y="1331"/>
                    <a:pt x="307" y="1332"/>
                    <a:pt x="307" y="1333"/>
                  </a:cubicBezTo>
                  <a:cubicBezTo>
                    <a:pt x="330" y="1463"/>
                    <a:pt x="330" y="1463"/>
                    <a:pt x="330" y="1463"/>
                  </a:cubicBezTo>
                  <a:cubicBezTo>
                    <a:pt x="346" y="1552"/>
                    <a:pt x="333" y="1643"/>
                    <a:pt x="293" y="1724"/>
                  </a:cubicBezTo>
                  <a:cubicBezTo>
                    <a:pt x="262" y="1786"/>
                    <a:pt x="262" y="1786"/>
                    <a:pt x="262" y="1786"/>
                  </a:cubicBezTo>
                  <a:cubicBezTo>
                    <a:pt x="254" y="1802"/>
                    <a:pt x="260" y="1821"/>
                    <a:pt x="276" y="1829"/>
                  </a:cubicBezTo>
                  <a:cubicBezTo>
                    <a:pt x="278" y="1830"/>
                    <a:pt x="281" y="1831"/>
                    <a:pt x="283" y="1832"/>
                  </a:cubicBezTo>
                  <a:cubicBezTo>
                    <a:pt x="315" y="1839"/>
                    <a:pt x="340" y="1862"/>
                    <a:pt x="351" y="1893"/>
                  </a:cubicBezTo>
                  <a:cubicBezTo>
                    <a:pt x="88" y="1893"/>
                    <a:pt x="88" y="1893"/>
                    <a:pt x="88" y="1893"/>
                  </a:cubicBezTo>
                  <a:lnTo>
                    <a:pt x="129" y="18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00"/>
            <p:cNvSpPr>
              <a:spLocks/>
            </p:cNvSpPr>
            <p:nvPr/>
          </p:nvSpPr>
          <p:spPr bwMode="auto">
            <a:xfrm>
              <a:off x="9731376" y="6397625"/>
              <a:ext cx="331788" cy="239712"/>
            </a:xfrm>
            <a:custGeom>
              <a:avLst/>
              <a:gdLst>
                <a:gd name="T0" fmla="*/ 151 w 493"/>
                <a:gd name="T1" fmla="*/ 178 h 355"/>
                <a:gd name="T2" fmla="*/ 45 w 493"/>
                <a:gd name="T3" fmla="*/ 73 h 355"/>
                <a:gd name="T4" fmla="*/ 0 w 493"/>
                <a:gd name="T5" fmla="*/ 118 h 355"/>
                <a:gd name="T6" fmla="*/ 224 w 493"/>
                <a:gd name="T7" fmla="*/ 342 h 355"/>
                <a:gd name="T8" fmla="*/ 269 w 493"/>
                <a:gd name="T9" fmla="*/ 342 h 355"/>
                <a:gd name="T10" fmla="*/ 493 w 493"/>
                <a:gd name="T11" fmla="*/ 118 h 355"/>
                <a:gd name="T12" fmla="*/ 448 w 493"/>
                <a:gd name="T13" fmla="*/ 73 h 355"/>
                <a:gd name="T14" fmla="*/ 343 w 493"/>
                <a:gd name="T15" fmla="*/ 178 h 355"/>
                <a:gd name="T16" fmla="*/ 343 w 493"/>
                <a:gd name="T17" fmla="*/ 0 h 355"/>
                <a:gd name="T18" fmla="*/ 279 w 493"/>
                <a:gd name="T19" fmla="*/ 0 h 355"/>
                <a:gd name="T20" fmla="*/ 279 w 493"/>
                <a:gd name="T21" fmla="*/ 242 h 355"/>
                <a:gd name="T22" fmla="*/ 247 w 493"/>
                <a:gd name="T23" fmla="*/ 274 h 355"/>
                <a:gd name="T24" fmla="*/ 215 w 493"/>
                <a:gd name="T25" fmla="*/ 242 h 355"/>
                <a:gd name="T26" fmla="*/ 215 w 493"/>
                <a:gd name="T27" fmla="*/ 128 h 355"/>
                <a:gd name="T28" fmla="*/ 151 w 493"/>
                <a:gd name="T29" fmla="*/ 128 h 355"/>
                <a:gd name="T30" fmla="*/ 151 w 493"/>
                <a:gd name="T31" fmla="*/ 17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3" h="355">
                  <a:moveTo>
                    <a:pt x="151" y="178"/>
                  </a:moveTo>
                  <a:cubicBezTo>
                    <a:pt x="45" y="73"/>
                    <a:pt x="45" y="73"/>
                    <a:pt x="45" y="73"/>
                  </a:cubicBezTo>
                  <a:cubicBezTo>
                    <a:pt x="0" y="118"/>
                    <a:pt x="0" y="118"/>
                    <a:pt x="0" y="118"/>
                  </a:cubicBezTo>
                  <a:cubicBezTo>
                    <a:pt x="224" y="342"/>
                    <a:pt x="224" y="342"/>
                    <a:pt x="224" y="342"/>
                  </a:cubicBezTo>
                  <a:cubicBezTo>
                    <a:pt x="237" y="355"/>
                    <a:pt x="257" y="355"/>
                    <a:pt x="269" y="342"/>
                  </a:cubicBezTo>
                  <a:cubicBezTo>
                    <a:pt x="493" y="118"/>
                    <a:pt x="493" y="118"/>
                    <a:pt x="493" y="118"/>
                  </a:cubicBezTo>
                  <a:cubicBezTo>
                    <a:pt x="448" y="73"/>
                    <a:pt x="448" y="73"/>
                    <a:pt x="448" y="73"/>
                  </a:cubicBezTo>
                  <a:cubicBezTo>
                    <a:pt x="343" y="178"/>
                    <a:pt x="343" y="178"/>
                    <a:pt x="343" y="178"/>
                  </a:cubicBezTo>
                  <a:cubicBezTo>
                    <a:pt x="343" y="0"/>
                    <a:pt x="343" y="0"/>
                    <a:pt x="343" y="0"/>
                  </a:cubicBezTo>
                  <a:cubicBezTo>
                    <a:pt x="279" y="0"/>
                    <a:pt x="279" y="0"/>
                    <a:pt x="279" y="0"/>
                  </a:cubicBezTo>
                  <a:cubicBezTo>
                    <a:pt x="279" y="242"/>
                    <a:pt x="279" y="242"/>
                    <a:pt x="279" y="242"/>
                  </a:cubicBezTo>
                  <a:cubicBezTo>
                    <a:pt x="247" y="274"/>
                    <a:pt x="247" y="274"/>
                    <a:pt x="247" y="274"/>
                  </a:cubicBezTo>
                  <a:cubicBezTo>
                    <a:pt x="215" y="242"/>
                    <a:pt x="215" y="242"/>
                    <a:pt x="215" y="242"/>
                  </a:cubicBezTo>
                  <a:cubicBezTo>
                    <a:pt x="215" y="128"/>
                    <a:pt x="215" y="128"/>
                    <a:pt x="215" y="128"/>
                  </a:cubicBezTo>
                  <a:cubicBezTo>
                    <a:pt x="151" y="128"/>
                    <a:pt x="151" y="128"/>
                    <a:pt x="151" y="128"/>
                  </a:cubicBezTo>
                  <a:lnTo>
                    <a:pt x="151" y="1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Rectangle 301"/>
            <p:cNvSpPr>
              <a:spLocks noChangeArrowheads="1"/>
            </p:cNvSpPr>
            <p:nvPr/>
          </p:nvSpPr>
          <p:spPr bwMode="auto">
            <a:xfrm>
              <a:off x="9832976" y="6397625"/>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302"/>
            <p:cNvSpPr>
              <a:spLocks noChangeArrowheads="1"/>
            </p:cNvSpPr>
            <p:nvPr/>
          </p:nvSpPr>
          <p:spPr bwMode="auto">
            <a:xfrm>
              <a:off x="9832976" y="6311900"/>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303"/>
            <p:cNvSpPr>
              <a:spLocks noChangeArrowheads="1"/>
            </p:cNvSpPr>
            <p:nvPr/>
          </p:nvSpPr>
          <p:spPr bwMode="auto">
            <a:xfrm>
              <a:off x="9918701" y="6311900"/>
              <a:ext cx="42863" cy="428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9" name="Group 48"/>
          <p:cNvGrpSpPr/>
          <p:nvPr/>
        </p:nvGrpSpPr>
        <p:grpSpPr>
          <a:xfrm>
            <a:off x="1677572" y="3889248"/>
            <a:ext cx="281908" cy="281908"/>
            <a:chOff x="7294563" y="6013450"/>
            <a:chExt cx="1027113" cy="1027113"/>
          </a:xfrm>
          <a:solidFill>
            <a:schemeClr val="tx1"/>
          </a:solidFill>
        </p:grpSpPr>
        <p:sp>
          <p:nvSpPr>
            <p:cNvPr id="50" name="Freeform 307"/>
            <p:cNvSpPr>
              <a:spLocks noEditPoints="1"/>
            </p:cNvSpPr>
            <p:nvPr/>
          </p:nvSpPr>
          <p:spPr bwMode="auto">
            <a:xfrm>
              <a:off x="7294563" y="6016625"/>
              <a:ext cx="1027113" cy="1023938"/>
            </a:xfrm>
            <a:custGeom>
              <a:avLst/>
              <a:gdLst>
                <a:gd name="T0" fmla="*/ 1762 w 1931"/>
                <a:gd name="T1" fmla="*/ 426 h 1923"/>
                <a:gd name="T2" fmla="*/ 1709 w 1931"/>
                <a:gd name="T3" fmla="*/ 145 h 1923"/>
                <a:gd name="T4" fmla="*/ 1575 w 1931"/>
                <a:gd name="T5" fmla="*/ 66 h 1923"/>
                <a:gd name="T6" fmla="*/ 1322 w 1931"/>
                <a:gd name="T7" fmla="*/ 30 h 1923"/>
                <a:gd name="T8" fmla="*/ 1247 w 1931"/>
                <a:gd name="T9" fmla="*/ 169 h 1923"/>
                <a:gd name="T10" fmla="*/ 899 w 1931"/>
                <a:gd name="T11" fmla="*/ 134 h 1923"/>
                <a:gd name="T12" fmla="*/ 321 w 1931"/>
                <a:gd name="T13" fmla="*/ 732 h 1923"/>
                <a:gd name="T14" fmla="*/ 73 w 1931"/>
                <a:gd name="T15" fmla="*/ 876 h 1923"/>
                <a:gd name="T16" fmla="*/ 0 w 1931"/>
                <a:gd name="T17" fmla="*/ 1059 h 1923"/>
                <a:gd name="T18" fmla="*/ 70 w 1931"/>
                <a:gd name="T19" fmla="*/ 1328 h 1923"/>
                <a:gd name="T20" fmla="*/ 299 w 1931"/>
                <a:gd name="T21" fmla="*/ 1408 h 1923"/>
                <a:gd name="T22" fmla="*/ 511 w 1931"/>
                <a:gd name="T23" fmla="*/ 1513 h 1923"/>
                <a:gd name="T24" fmla="*/ 712 w 1931"/>
                <a:gd name="T25" fmla="*/ 1415 h 1923"/>
                <a:gd name="T26" fmla="*/ 904 w 1931"/>
                <a:gd name="T27" fmla="*/ 1923 h 1923"/>
                <a:gd name="T28" fmla="*/ 1224 w 1931"/>
                <a:gd name="T29" fmla="*/ 1507 h 1923"/>
                <a:gd name="T30" fmla="*/ 1331 w 1931"/>
                <a:gd name="T31" fmla="*/ 1144 h 1923"/>
                <a:gd name="T32" fmla="*/ 1096 w 1931"/>
                <a:gd name="T33" fmla="*/ 1571 h 1923"/>
                <a:gd name="T34" fmla="*/ 675 w 1931"/>
                <a:gd name="T35" fmla="*/ 1197 h 1923"/>
                <a:gd name="T36" fmla="*/ 966 w 1931"/>
                <a:gd name="T37" fmla="*/ 222 h 1923"/>
                <a:gd name="T38" fmla="*/ 887 w 1931"/>
                <a:gd name="T39" fmla="*/ 356 h 1923"/>
                <a:gd name="T40" fmla="*/ 851 w 1931"/>
                <a:gd name="T41" fmla="*/ 609 h 1923"/>
                <a:gd name="T42" fmla="*/ 990 w 1931"/>
                <a:gd name="T43" fmla="*/ 684 h 1923"/>
                <a:gd name="T44" fmla="*/ 1043 w 1931"/>
                <a:gd name="T45" fmla="*/ 965 h 1923"/>
                <a:gd name="T46" fmla="*/ 1177 w 1931"/>
                <a:gd name="T47" fmla="*/ 1044 h 1923"/>
                <a:gd name="T48" fmla="*/ 1399 w 1931"/>
                <a:gd name="T49" fmla="*/ 1108 h 1923"/>
                <a:gd name="T50" fmla="*/ 1505 w 1931"/>
                <a:gd name="T51" fmla="*/ 941 h 1923"/>
                <a:gd name="T52" fmla="*/ 1786 w 1931"/>
                <a:gd name="T53" fmla="*/ 888 h 1923"/>
                <a:gd name="T54" fmla="*/ 1865 w 1931"/>
                <a:gd name="T55" fmla="*/ 754 h 1923"/>
                <a:gd name="T56" fmla="*/ 1901 w 1931"/>
                <a:gd name="T57" fmla="*/ 501 h 1923"/>
                <a:gd name="T58" fmla="*/ 372 w 1931"/>
                <a:gd name="T59" fmla="*/ 1243 h 1923"/>
                <a:gd name="T60" fmla="*/ 1032 w 1931"/>
                <a:gd name="T61" fmla="*/ 1859 h 1923"/>
                <a:gd name="T62" fmla="*/ 1096 w 1931"/>
                <a:gd name="T63" fmla="*/ 1763 h 1923"/>
                <a:gd name="T64" fmla="*/ 840 w 1931"/>
                <a:gd name="T65" fmla="*/ 1699 h 1923"/>
                <a:gd name="T66" fmla="*/ 705 w 1931"/>
                <a:gd name="T67" fmla="*/ 1332 h 1923"/>
                <a:gd name="T68" fmla="*/ 471 w 1931"/>
                <a:gd name="T69" fmla="*/ 1395 h 1923"/>
                <a:gd name="T70" fmla="*/ 285 w 1931"/>
                <a:gd name="T71" fmla="*/ 1345 h 1923"/>
                <a:gd name="T72" fmla="*/ 183 w 1931"/>
                <a:gd name="T73" fmla="*/ 1276 h 1923"/>
                <a:gd name="T74" fmla="*/ 64 w 1931"/>
                <a:gd name="T75" fmla="*/ 1085 h 1923"/>
                <a:gd name="T76" fmla="*/ 137 w 1931"/>
                <a:gd name="T77" fmla="*/ 902 h 1923"/>
                <a:gd name="T78" fmla="*/ 361 w 1931"/>
                <a:gd name="T79" fmla="*/ 850 h 1923"/>
                <a:gd name="T80" fmla="*/ 438 w 1931"/>
                <a:gd name="T81" fmla="*/ 1314 h 1923"/>
                <a:gd name="T82" fmla="*/ 1842 w 1931"/>
                <a:gd name="T83" fmla="*/ 686 h 1923"/>
                <a:gd name="T84" fmla="*/ 1715 w 1931"/>
                <a:gd name="T85" fmla="*/ 901 h 1923"/>
                <a:gd name="T86" fmla="*/ 1385 w 1931"/>
                <a:gd name="T87" fmla="*/ 946 h 1923"/>
                <a:gd name="T88" fmla="*/ 1177 w 1931"/>
                <a:gd name="T89" fmla="*/ 820 h 1923"/>
                <a:gd name="T90" fmla="*/ 1029 w 1931"/>
                <a:gd name="T91" fmla="*/ 736 h 1923"/>
                <a:gd name="T92" fmla="*/ 910 w 1931"/>
                <a:gd name="T93" fmla="*/ 424 h 1923"/>
                <a:gd name="T94" fmla="*/ 1037 w 1931"/>
                <a:gd name="T95" fmla="*/ 209 h 1923"/>
                <a:gd name="T96" fmla="*/ 1367 w 1931"/>
                <a:gd name="T97" fmla="*/ 164 h 1923"/>
                <a:gd name="T98" fmla="*/ 1575 w 1931"/>
                <a:gd name="T99" fmla="*/ 290 h 1923"/>
                <a:gd name="T100" fmla="*/ 1723 w 1931"/>
                <a:gd name="T101" fmla="*/ 374 h 1923"/>
                <a:gd name="T102" fmla="*/ 1842 w 1931"/>
                <a:gd name="T103" fmla="*/ 686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31" h="1923">
                  <a:moveTo>
                    <a:pt x="1901" y="501"/>
                  </a:moveTo>
                  <a:cubicBezTo>
                    <a:pt x="1777" y="483"/>
                    <a:pt x="1777" y="483"/>
                    <a:pt x="1777" y="483"/>
                  </a:cubicBezTo>
                  <a:cubicBezTo>
                    <a:pt x="1759" y="480"/>
                    <a:pt x="1747" y="464"/>
                    <a:pt x="1749" y="447"/>
                  </a:cubicBezTo>
                  <a:cubicBezTo>
                    <a:pt x="1751" y="438"/>
                    <a:pt x="1755" y="431"/>
                    <a:pt x="1762" y="426"/>
                  </a:cubicBezTo>
                  <a:cubicBezTo>
                    <a:pt x="1862" y="350"/>
                    <a:pt x="1862" y="350"/>
                    <a:pt x="1862" y="350"/>
                  </a:cubicBezTo>
                  <a:cubicBezTo>
                    <a:pt x="1877" y="340"/>
                    <a:pt x="1879" y="320"/>
                    <a:pt x="1869" y="305"/>
                  </a:cubicBezTo>
                  <a:cubicBezTo>
                    <a:pt x="1754" y="152"/>
                    <a:pt x="1754" y="152"/>
                    <a:pt x="1754" y="152"/>
                  </a:cubicBezTo>
                  <a:cubicBezTo>
                    <a:pt x="1743" y="138"/>
                    <a:pt x="1723" y="135"/>
                    <a:pt x="1709" y="145"/>
                  </a:cubicBezTo>
                  <a:cubicBezTo>
                    <a:pt x="1608" y="221"/>
                    <a:pt x="1608" y="221"/>
                    <a:pt x="1608" y="221"/>
                  </a:cubicBezTo>
                  <a:cubicBezTo>
                    <a:pt x="1594" y="232"/>
                    <a:pt x="1574" y="229"/>
                    <a:pt x="1563" y="215"/>
                  </a:cubicBezTo>
                  <a:cubicBezTo>
                    <a:pt x="1558" y="208"/>
                    <a:pt x="1556" y="199"/>
                    <a:pt x="1557" y="191"/>
                  </a:cubicBezTo>
                  <a:cubicBezTo>
                    <a:pt x="1575" y="66"/>
                    <a:pt x="1575" y="66"/>
                    <a:pt x="1575" y="66"/>
                  </a:cubicBezTo>
                  <a:cubicBezTo>
                    <a:pt x="1578" y="49"/>
                    <a:pt x="1565" y="33"/>
                    <a:pt x="1548" y="30"/>
                  </a:cubicBezTo>
                  <a:cubicBezTo>
                    <a:pt x="1548" y="30"/>
                    <a:pt x="1548" y="30"/>
                    <a:pt x="1548" y="30"/>
                  </a:cubicBezTo>
                  <a:cubicBezTo>
                    <a:pt x="1358" y="3"/>
                    <a:pt x="1358" y="3"/>
                    <a:pt x="1358" y="3"/>
                  </a:cubicBezTo>
                  <a:cubicBezTo>
                    <a:pt x="1340" y="0"/>
                    <a:pt x="1324" y="13"/>
                    <a:pt x="1322" y="30"/>
                  </a:cubicBezTo>
                  <a:cubicBezTo>
                    <a:pt x="1322" y="30"/>
                    <a:pt x="1322" y="30"/>
                    <a:pt x="1322" y="30"/>
                  </a:cubicBezTo>
                  <a:cubicBezTo>
                    <a:pt x="1304" y="154"/>
                    <a:pt x="1304" y="154"/>
                    <a:pt x="1304" y="154"/>
                  </a:cubicBezTo>
                  <a:cubicBezTo>
                    <a:pt x="1301" y="172"/>
                    <a:pt x="1285" y="184"/>
                    <a:pt x="1268" y="182"/>
                  </a:cubicBezTo>
                  <a:cubicBezTo>
                    <a:pt x="1259" y="180"/>
                    <a:pt x="1252" y="176"/>
                    <a:pt x="1247" y="169"/>
                  </a:cubicBezTo>
                  <a:cubicBezTo>
                    <a:pt x="1171" y="69"/>
                    <a:pt x="1171" y="69"/>
                    <a:pt x="1171" y="69"/>
                  </a:cubicBezTo>
                  <a:cubicBezTo>
                    <a:pt x="1161" y="54"/>
                    <a:pt x="1141" y="52"/>
                    <a:pt x="1126" y="62"/>
                  </a:cubicBezTo>
                  <a:cubicBezTo>
                    <a:pt x="1030" y="134"/>
                    <a:pt x="1030" y="134"/>
                    <a:pt x="1030" y="134"/>
                  </a:cubicBezTo>
                  <a:cubicBezTo>
                    <a:pt x="987" y="130"/>
                    <a:pt x="943" y="130"/>
                    <a:pt x="899" y="134"/>
                  </a:cubicBezTo>
                  <a:cubicBezTo>
                    <a:pt x="614" y="167"/>
                    <a:pt x="391" y="394"/>
                    <a:pt x="363" y="680"/>
                  </a:cubicBezTo>
                  <a:cubicBezTo>
                    <a:pt x="362" y="689"/>
                    <a:pt x="362" y="698"/>
                    <a:pt x="362" y="707"/>
                  </a:cubicBezTo>
                  <a:cubicBezTo>
                    <a:pt x="352" y="707"/>
                    <a:pt x="352" y="707"/>
                    <a:pt x="352" y="707"/>
                  </a:cubicBezTo>
                  <a:cubicBezTo>
                    <a:pt x="337" y="707"/>
                    <a:pt x="324" y="717"/>
                    <a:pt x="321" y="732"/>
                  </a:cubicBezTo>
                  <a:cubicBezTo>
                    <a:pt x="299" y="837"/>
                    <a:pt x="299" y="837"/>
                    <a:pt x="299" y="837"/>
                  </a:cubicBezTo>
                  <a:cubicBezTo>
                    <a:pt x="210" y="776"/>
                    <a:pt x="210" y="776"/>
                    <a:pt x="210" y="776"/>
                  </a:cubicBezTo>
                  <a:cubicBezTo>
                    <a:pt x="197" y="767"/>
                    <a:pt x="180" y="769"/>
                    <a:pt x="169" y="780"/>
                  </a:cubicBezTo>
                  <a:cubicBezTo>
                    <a:pt x="73" y="876"/>
                    <a:pt x="73" y="876"/>
                    <a:pt x="73" y="876"/>
                  </a:cubicBezTo>
                  <a:cubicBezTo>
                    <a:pt x="62" y="887"/>
                    <a:pt x="61" y="904"/>
                    <a:pt x="70" y="917"/>
                  </a:cubicBezTo>
                  <a:cubicBezTo>
                    <a:pt x="130" y="1005"/>
                    <a:pt x="130" y="1005"/>
                    <a:pt x="130" y="1005"/>
                  </a:cubicBezTo>
                  <a:cubicBezTo>
                    <a:pt x="25" y="1027"/>
                    <a:pt x="25" y="1027"/>
                    <a:pt x="25" y="1027"/>
                  </a:cubicBezTo>
                  <a:cubicBezTo>
                    <a:pt x="10" y="1030"/>
                    <a:pt x="0" y="1044"/>
                    <a:pt x="0" y="1059"/>
                  </a:cubicBezTo>
                  <a:cubicBezTo>
                    <a:pt x="0" y="1187"/>
                    <a:pt x="0" y="1187"/>
                    <a:pt x="0" y="1187"/>
                  </a:cubicBezTo>
                  <a:cubicBezTo>
                    <a:pt x="0" y="1202"/>
                    <a:pt x="11" y="1215"/>
                    <a:pt x="25" y="1218"/>
                  </a:cubicBezTo>
                  <a:cubicBezTo>
                    <a:pt x="131" y="1240"/>
                    <a:pt x="131" y="1240"/>
                    <a:pt x="131" y="1240"/>
                  </a:cubicBezTo>
                  <a:cubicBezTo>
                    <a:pt x="70" y="1328"/>
                    <a:pt x="70" y="1328"/>
                    <a:pt x="70" y="1328"/>
                  </a:cubicBezTo>
                  <a:cubicBezTo>
                    <a:pt x="61" y="1341"/>
                    <a:pt x="63" y="1358"/>
                    <a:pt x="74" y="1369"/>
                  </a:cubicBezTo>
                  <a:cubicBezTo>
                    <a:pt x="170" y="1465"/>
                    <a:pt x="170" y="1465"/>
                    <a:pt x="170" y="1465"/>
                  </a:cubicBezTo>
                  <a:cubicBezTo>
                    <a:pt x="180" y="1476"/>
                    <a:pt x="198" y="1478"/>
                    <a:pt x="210" y="1469"/>
                  </a:cubicBezTo>
                  <a:cubicBezTo>
                    <a:pt x="299" y="1408"/>
                    <a:pt x="299" y="1408"/>
                    <a:pt x="299" y="1408"/>
                  </a:cubicBezTo>
                  <a:cubicBezTo>
                    <a:pt x="321" y="1513"/>
                    <a:pt x="321" y="1513"/>
                    <a:pt x="321" y="1513"/>
                  </a:cubicBezTo>
                  <a:cubicBezTo>
                    <a:pt x="324" y="1528"/>
                    <a:pt x="337" y="1539"/>
                    <a:pt x="352" y="1539"/>
                  </a:cubicBezTo>
                  <a:cubicBezTo>
                    <a:pt x="480" y="1539"/>
                    <a:pt x="480" y="1539"/>
                    <a:pt x="480" y="1539"/>
                  </a:cubicBezTo>
                  <a:cubicBezTo>
                    <a:pt x="495" y="1539"/>
                    <a:pt x="508" y="1528"/>
                    <a:pt x="511" y="1513"/>
                  </a:cubicBezTo>
                  <a:cubicBezTo>
                    <a:pt x="534" y="1408"/>
                    <a:pt x="534" y="1408"/>
                    <a:pt x="534" y="1408"/>
                  </a:cubicBezTo>
                  <a:cubicBezTo>
                    <a:pt x="622" y="1469"/>
                    <a:pt x="622" y="1469"/>
                    <a:pt x="622" y="1469"/>
                  </a:cubicBezTo>
                  <a:cubicBezTo>
                    <a:pt x="635" y="1478"/>
                    <a:pt x="652" y="1476"/>
                    <a:pt x="663" y="1465"/>
                  </a:cubicBezTo>
                  <a:cubicBezTo>
                    <a:pt x="712" y="1415"/>
                    <a:pt x="712" y="1415"/>
                    <a:pt x="712" y="1415"/>
                  </a:cubicBezTo>
                  <a:cubicBezTo>
                    <a:pt x="712" y="1507"/>
                    <a:pt x="712" y="1507"/>
                    <a:pt x="712" y="1507"/>
                  </a:cubicBezTo>
                  <a:cubicBezTo>
                    <a:pt x="713" y="1552"/>
                    <a:pt x="737" y="1594"/>
                    <a:pt x="776" y="1617"/>
                  </a:cubicBezTo>
                  <a:cubicBezTo>
                    <a:pt x="776" y="1795"/>
                    <a:pt x="776" y="1795"/>
                    <a:pt x="776" y="1795"/>
                  </a:cubicBezTo>
                  <a:cubicBezTo>
                    <a:pt x="776" y="1865"/>
                    <a:pt x="834" y="1923"/>
                    <a:pt x="904" y="1923"/>
                  </a:cubicBezTo>
                  <a:cubicBezTo>
                    <a:pt x="1032" y="1923"/>
                    <a:pt x="1032" y="1923"/>
                    <a:pt x="1032" y="1923"/>
                  </a:cubicBezTo>
                  <a:cubicBezTo>
                    <a:pt x="1103" y="1923"/>
                    <a:pt x="1160" y="1865"/>
                    <a:pt x="1160" y="1795"/>
                  </a:cubicBezTo>
                  <a:cubicBezTo>
                    <a:pt x="1160" y="1617"/>
                    <a:pt x="1160" y="1617"/>
                    <a:pt x="1160" y="1617"/>
                  </a:cubicBezTo>
                  <a:cubicBezTo>
                    <a:pt x="1200" y="1594"/>
                    <a:pt x="1224" y="1552"/>
                    <a:pt x="1224" y="1507"/>
                  </a:cubicBezTo>
                  <a:cubicBezTo>
                    <a:pt x="1224" y="1380"/>
                    <a:pt x="1224" y="1380"/>
                    <a:pt x="1224" y="1380"/>
                  </a:cubicBezTo>
                  <a:cubicBezTo>
                    <a:pt x="1225" y="1327"/>
                    <a:pt x="1253" y="1277"/>
                    <a:pt x="1298" y="1249"/>
                  </a:cubicBezTo>
                  <a:cubicBezTo>
                    <a:pt x="1325" y="1232"/>
                    <a:pt x="1350" y="1213"/>
                    <a:pt x="1374" y="1192"/>
                  </a:cubicBezTo>
                  <a:cubicBezTo>
                    <a:pt x="1331" y="1144"/>
                    <a:pt x="1331" y="1144"/>
                    <a:pt x="1331" y="1144"/>
                  </a:cubicBezTo>
                  <a:cubicBezTo>
                    <a:pt x="1310" y="1163"/>
                    <a:pt x="1287" y="1180"/>
                    <a:pt x="1264" y="1196"/>
                  </a:cubicBezTo>
                  <a:cubicBezTo>
                    <a:pt x="1200" y="1235"/>
                    <a:pt x="1161" y="1305"/>
                    <a:pt x="1160" y="1380"/>
                  </a:cubicBezTo>
                  <a:cubicBezTo>
                    <a:pt x="1160" y="1507"/>
                    <a:pt x="1160" y="1507"/>
                    <a:pt x="1160" y="1507"/>
                  </a:cubicBezTo>
                  <a:cubicBezTo>
                    <a:pt x="1160" y="1542"/>
                    <a:pt x="1132" y="1571"/>
                    <a:pt x="1096" y="1571"/>
                  </a:cubicBezTo>
                  <a:cubicBezTo>
                    <a:pt x="840" y="1571"/>
                    <a:pt x="840" y="1571"/>
                    <a:pt x="840" y="1571"/>
                  </a:cubicBezTo>
                  <a:cubicBezTo>
                    <a:pt x="805" y="1571"/>
                    <a:pt x="776" y="1542"/>
                    <a:pt x="776" y="1507"/>
                  </a:cubicBezTo>
                  <a:cubicBezTo>
                    <a:pt x="776" y="1377"/>
                    <a:pt x="776" y="1377"/>
                    <a:pt x="776" y="1377"/>
                  </a:cubicBezTo>
                  <a:cubicBezTo>
                    <a:pt x="776" y="1304"/>
                    <a:pt x="737" y="1236"/>
                    <a:pt x="675" y="1197"/>
                  </a:cubicBezTo>
                  <a:cubicBezTo>
                    <a:pt x="421" y="1037"/>
                    <a:pt x="345" y="702"/>
                    <a:pt x="504" y="449"/>
                  </a:cubicBezTo>
                  <a:cubicBezTo>
                    <a:pt x="603" y="291"/>
                    <a:pt x="776" y="196"/>
                    <a:pt x="962" y="195"/>
                  </a:cubicBezTo>
                  <a:cubicBezTo>
                    <a:pt x="961" y="196"/>
                    <a:pt x="961" y="197"/>
                    <a:pt x="960" y="199"/>
                  </a:cubicBezTo>
                  <a:cubicBezTo>
                    <a:pt x="959" y="207"/>
                    <a:pt x="961" y="215"/>
                    <a:pt x="966" y="222"/>
                  </a:cubicBezTo>
                  <a:cubicBezTo>
                    <a:pt x="1042" y="323"/>
                    <a:pt x="1042" y="323"/>
                    <a:pt x="1042" y="323"/>
                  </a:cubicBezTo>
                  <a:cubicBezTo>
                    <a:pt x="1050" y="333"/>
                    <a:pt x="1051" y="347"/>
                    <a:pt x="1044" y="358"/>
                  </a:cubicBezTo>
                  <a:cubicBezTo>
                    <a:pt x="1037" y="369"/>
                    <a:pt x="1025" y="376"/>
                    <a:pt x="1012" y="374"/>
                  </a:cubicBezTo>
                  <a:cubicBezTo>
                    <a:pt x="887" y="356"/>
                    <a:pt x="887" y="356"/>
                    <a:pt x="887" y="356"/>
                  </a:cubicBezTo>
                  <a:cubicBezTo>
                    <a:pt x="870" y="353"/>
                    <a:pt x="854" y="366"/>
                    <a:pt x="851" y="383"/>
                  </a:cubicBezTo>
                  <a:cubicBezTo>
                    <a:pt x="851" y="383"/>
                    <a:pt x="851" y="383"/>
                    <a:pt x="851" y="383"/>
                  </a:cubicBezTo>
                  <a:cubicBezTo>
                    <a:pt x="824" y="573"/>
                    <a:pt x="824" y="573"/>
                    <a:pt x="824" y="573"/>
                  </a:cubicBezTo>
                  <a:cubicBezTo>
                    <a:pt x="821" y="591"/>
                    <a:pt x="834" y="607"/>
                    <a:pt x="851" y="609"/>
                  </a:cubicBezTo>
                  <a:cubicBezTo>
                    <a:pt x="851" y="609"/>
                    <a:pt x="851" y="609"/>
                    <a:pt x="851" y="609"/>
                  </a:cubicBezTo>
                  <a:cubicBezTo>
                    <a:pt x="976" y="627"/>
                    <a:pt x="976" y="627"/>
                    <a:pt x="976" y="627"/>
                  </a:cubicBezTo>
                  <a:cubicBezTo>
                    <a:pt x="993" y="630"/>
                    <a:pt x="1005" y="646"/>
                    <a:pt x="1003" y="663"/>
                  </a:cubicBezTo>
                  <a:cubicBezTo>
                    <a:pt x="1002" y="672"/>
                    <a:pt x="997" y="679"/>
                    <a:pt x="990" y="684"/>
                  </a:cubicBezTo>
                  <a:cubicBezTo>
                    <a:pt x="890" y="760"/>
                    <a:pt x="890" y="760"/>
                    <a:pt x="890" y="760"/>
                  </a:cubicBezTo>
                  <a:cubicBezTo>
                    <a:pt x="876" y="770"/>
                    <a:pt x="873" y="791"/>
                    <a:pt x="883" y="805"/>
                  </a:cubicBezTo>
                  <a:cubicBezTo>
                    <a:pt x="998" y="958"/>
                    <a:pt x="998" y="958"/>
                    <a:pt x="998" y="958"/>
                  </a:cubicBezTo>
                  <a:cubicBezTo>
                    <a:pt x="1009" y="972"/>
                    <a:pt x="1029" y="975"/>
                    <a:pt x="1043" y="965"/>
                  </a:cubicBezTo>
                  <a:cubicBezTo>
                    <a:pt x="1144" y="889"/>
                    <a:pt x="1144" y="889"/>
                    <a:pt x="1144" y="889"/>
                  </a:cubicBezTo>
                  <a:cubicBezTo>
                    <a:pt x="1158" y="879"/>
                    <a:pt x="1178" y="882"/>
                    <a:pt x="1189" y="896"/>
                  </a:cubicBezTo>
                  <a:cubicBezTo>
                    <a:pt x="1194" y="902"/>
                    <a:pt x="1196" y="911"/>
                    <a:pt x="1195" y="919"/>
                  </a:cubicBezTo>
                  <a:cubicBezTo>
                    <a:pt x="1177" y="1044"/>
                    <a:pt x="1177" y="1044"/>
                    <a:pt x="1177" y="1044"/>
                  </a:cubicBezTo>
                  <a:cubicBezTo>
                    <a:pt x="1174" y="1061"/>
                    <a:pt x="1187" y="1078"/>
                    <a:pt x="1204" y="1080"/>
                  </a:cubicBezTo>
                  <a:cubicBezTo>
                    <a:pt x="1204" y="1080"/>
                    <a:pt x="1204" y="1080"/>
                    <a:pt x="1204" y="1080"/>
                  </a:cubicBezTo>
                  <a:cubicBezTo>
                    <a:pt x="1394" y="1107"/>
                    <a:pt x="1394" y="1107"/>
                    <a:pt x="1394" y="1107"/>
                  </a:cubicBezTo>
                  <a:cubicBezTo>
                    <a:pt x="1396" y="1107"/>
                    <a:pt x="1397" y="1108"/>
                    <a:pt x="1399" y="1108"/>
                  </a:cubicBezTo>
                  <a:cubicBezTo>
                    <a:pt x="1415" y="1108"/>
                    <a:pt x="1428" y="1096"/>
                    <a:pt x="1430" y="1080"/>
                  </a:cubicBezTo>
                  <a:cubicBezTo>
                    <a:pt x="1448" y="956"/>
                    <a:pt x="1448" y="956"/>
                    <a:pt x="1448" y="956"/>
                  </a:cubicBezTo>
                  <a:cubicBezTo>
                    <a:pt x="1451" y="938"/>
                    <a:pt x="1467" y="926"/>
                    <a:pt x="1484" y="928"/>
                  </a:cubicBezTo>
                  <a:cubicBezTo>
                    <a:pt x="1493" y="930"/>
                    <a:pt x="1500" y="934"/>
                    <a:pt x="1505" y="941"/>
                  </a:cubicBezTo>
                  <a:cubicBezTo>
                    <a:pt x="1581" y="1041"/>
                    <a:pt x="1581" y="1041"/>
                    <a:pt x="1581" y="1041"/>
                  </a:cubicBezTo>
                  <a:cubicBezTo>
                    <a:pt x="1591" y="1056"/>
                    <a:pt x="1612" y="1058"/>
                    <a:pt x="1626" y="1048"/>
                  </a:cubicBezTo>
                  <a:cubicBezTo>
                    <a:pt x="1779" y="933"/>
                    <a:pt x="1779" y="933"/>
                    <a:pt x="1779" y="933"/>
                  </a:cubicBezTo>
                  <a:cubicBezTo>
                    <a:pt x="1793" y="922"/>
                    <a:pt x="1796" y="902"/>
                    <a:pt x="1786" y="888"/>
                  </a:cubicBezTo>
                  <a:cubicBezTo>
                    <a:pt x="1710" y="787"/>
                    <a:pt x="1710" y="787"/>
                    <a:pt x="1710" y="787"/>
                  </a:cubicBezTo>
                  <a:cubicBezTo>
                    <a:pt x="1702" y="777"/>
                    <a:pt x="1702" y="763"/>
                    <a:pt x="1708" y="752"/>
                  </a:cubicBezTo>
                  <a:cubicBezTo>
                    <a:pt x="1715" y="740"/>
                    <a:pt x="1728" y="734"/>
                    <a:pt x="1740" y="736"/>
                  </a:cubicBezTo>
                  <a:cubicBezTo>
                    <a:pt x="1865" y="754"/>
                    <a:pt x="1865" y="754"/>
                    <a:pt x="1865" y="754"/>
                  </a:cubicBezTo>
                  <a:cubicBezTo>
                    <a:pt x="1882" y="757"/>
                    <a:pt x="1899" y="745"/>
                    <a:pt x="1901" y="727"/>
                  </a:cubicBezTo>
                  <a:cubicBezTo>
                    <a:pt x="1901" y="727"/>
                    <a:pt x="1901" y="727"/>
                    <a:pt x="1901" y="727"/>
                  </a:cubicBezTo>
                  <a:cubicBezTo>
                    <a:pt x="1928" y="537"/>
                    <a:pt x="1928" y="537"/>
                    <a:pt x="1928" y="537"/>
                  </a:cubicBezTo>
                  <a:cubicBezTo>
                    <a:pt x="1931" y="519"/>
                    <a:pt x="1919" y="503"/>
                    <a:pt x="1901" y="501"/>
                  </a:cubicBezTo>
                  <a:cubicBezTo>
                    <a:pt x="1901" y="501"/>
                    <a:pt x="1901" y="501"/>
                    <a:pt x="1901" y="501"/>
                  </a:cubicBezTo>
                  <a:close/>
                  <a:moveTo>
                    <a:pt x="417" y="995"/>
                  </a:moveTo>
                  <a:cubicBezTo>
                    <a:pt x="447" y="1058"/>
                    <a:pt x="487" y="1116"/>
                    <a:pt x="536" y="1166"/>
                  </a:cubicBezTo>
                  <a:cubicBezTo>
                    <a:pt x="512" y="1232"/>
                    <a:pt x="439" y="1267"/>
                    <a:pt x="372" y="1243"/>
                  </a:cubicBezTo>
                  <a:cubicBezTo>
                    <a:pt x="306" y="1219"/>
                    <a:pt x="272" y="1146"/>
                    <a:pt x="295" y="1079"/>
                  </a:cubicBezTo>
                  <a:cubicBezTo>
                    <a:pt x="314" y="1028"/>
                    <a:pt x="362" y="994"/>
                    <a:pt x="416" y="995"/>
                  </a:cubicBezTo>
                  <a:lnTo>
                    <a:pt x="417" y="995"/>
                  </a:lnTo>
                  <a:close/>
                  <a:moveTo>
                    <a:pt x="1032" y="1859"/>
                  </a:moveTo>
                  <a:cubicBezTo>
                    <a:pt x="904" y="1859"/>
                    <a:pt x="904" y="1859"/>
                    <a:pt x="904" y="1859"/>
                  </a:cubicBezTo>
                  <a:cubicBezTo>
                    <a:pt x="869" y="1859"/>
                    <a:pt x="840" y="1830"/>
                    <a:pt x="840" y="1795"/>
                  </a:cubicBezTo>
                  <a:cubicBezTo>
                    <a:pt x="840" y="1763"/>
                    <a:pt x="840" y="1763"/>
                    <a:pt x="840" y="1763"/>
                  </a:cubicBezTo>
                  <a:cubicBezTo>
                    <a:pt x="1096" y="1763"/>
                    <a:pt x="1096" y="1763"/>
                    <a:pt x="1096" y="1763"/>
                  </a:cubicBezTo>
                  <a:cubicBezTo>
                    <a:pt x="1096" y="1795"/>
                    <a:pt x="1096" y="1795"/>
                    <a:pt x="1096" y="1795"/>
                  </a:cubicBezTo>
                  <a:cubicBezTo>
                    <a:pt x="1096" y="1830"/>
                    <a:pt x="1068" y="1859"/>
                    <a:pt x="1032" y="1859"/>
                  </a:cubicBezTo>
                  <a:moveTo>
                    <a:pt x="1096" y="1699"/>
                  </a:moveTo>
                  <a:cubicBezTo>
                    <a:pt x="840" y="1699"/>
                    <a:pt x="840" y="1699"/>
                    <a:pt x="840" y="1699"/>
                  </a:cubicBezTo>
                  <a:cubicBezTo>
                    <a:pt x="840" y="1635"/>
                    <a:pt x="840" y="1635"/>
                    <a:pt x="840" y="1635"/>
                  </a:cubicBezTo>
                  <a:cubicBezTo>
                    <a:pt x="1096" y="1635"/>
                    <a:pt x="1096" y="1635"/>
                    <a:pt x="1096" y="1635"/>
                  </a:cubicBezTo>
                  <a:lnTo>
                    <a:pt x="1096" y="1699"/>
                  </a:lnTo>
                  <a:close/>
                  <a:moveTo>
                    <a:pt x="705" y="1332"/>
                  </a:moveTo>
                  <a:cubicBezTo>
                    <a:pt x="636" y="1401"/>
                    <a:pt x="636" y="1401"/>
                    <a:pt x="636" y="1401"/>
                  </a:cubicBezTo>
                  <a:cubicBezTo>
                    <a:pt x="570" y="1355"/>
                    <a:pt x="570" y="1355"/>
                    <a:pt x="570" y="1355"/>
                  </a:cubicBezTo>
                  <a:cubicBezTo>
                    <a:pt x="541" y="1335"/>
                    <a:pt x="501" y="1342"/>
                    <a:pt x="481" y="1372"/>
                  </a:cubicBezTo>
                  <a:cubicBezTo>
                    <a:pt x="476" y="1379"/>
                    <a:pt x="473" y="1386"/>
                    <a:pt x="471" y="1395"/>
                  </a:cubicBezTo>
                  <a:cubicBezTo>
                    <a:pt x="454" y="1475"/>
                    <a:pt x="454" y="1475"/>
                    <a:pt x="454" y="1475"/>
                  </a:cubicBezTo>
                  <a:cubicBezTo>
                    <a:pt x="378" y="1475"/>
                    <a:pt x="378" y="1475"/>
                    <a:pt x="378" y="1475"/>
                  </a:cubicBezTo>
                  <a:cubicBezTo>
                    <a:pt x="361" y="1395"/>
                    <a:pt x="361" y="1395"/>
                    <a:pt x="361" y="1395"/>
                  </a:cubicBezTo>
                  <a:cubicBezTo>
                    <a:pt x="354" y="1360"/>
                    <a:pt x="320" y="1338"/>
                    <a:pt x="285" y="1345"/>
                  </a:cubicBezTo>
                  <a:cubicBezTo>
                    <a:pt x="277" y="1347"/>
                    <a:pt x="269" y="1350"/>
                    <a:pt x="262" y="1355"/>
                  </a:cubicBezTo>
                  <a:cubicBezTo>
                    <a:pt x="196" y="1401"/>
                    <a:pt x="196" y="1401"/>
                    <a:pt x="196" y="1401"/>
                  </a:cubicBezTo>
                  <a:cubicBezTo>
                    <a:pt x="137" y="1343"/>
                    <a:pt x="137" y="1343"/>
                    <a:pt x="137" y="1343"/>
                  </a:cubicBezTo>
                  <a:cubicBezTo>
                    <a:pt x="183" y="1276"/>
                    <a:pt x="183" y="1276"/>
                    <a:pt x="183" y="1276"/>
                  </a:cubicBezTo>
                  <a:cubicBezTo>
                    <a:pt x="203" y="1247"/>
                    <a:pt x="196" y="1207"/>
                    <a:pt x="167" y="1187"/>
                  </a:cubicBezTo>
                  <a:cubicBezTo>
                    <a:pt x="160" y="1183"/>
                    <a:pt x="152" y="1179"/>
                    <a:pt x="144" y="1177"/>
                  </a:cubicBezTo>
                  <a:cubicBezTo>
                    <a:pt x="64" y="1161"/>
                    <a:pt x="64" y="1161"/>
                    <a:pt x="64" y="1161"/>
                  </a:cubicBezTo>
                  <a:cubicBezTo>
                    <a:pt x="64" y="1085"/>
                    <a:pt x="64" y="1085"/>
                    <a:pt x="64" y="1085"/>
                  </a:cubicBezTo>
                  <a:cubicBezTo>
                    <a:pt x="144" y="1068"/>
                    <a:pt x="144" y="1068"/>
                    <a:pt x="144" y="1068"/>
                  </a:cubicBezTo>
                  <a:cubicBezTo>
                    <a:pt x="178" y="1060"/>
                    <a:pt x="200" y="1026"/>
                    <a:pt x="193" y="992"/>
                  </a:cubicBezTo>
                  <a:cubicBezTo>
                    <a:pt x="191" y="984"/>
                    <a:pt x="188" y="976"/>
                    <a:pt x="183" y="969"/>
                  </a:cubicBezTo>
                  <a:cubicBezTo>
                    <a:pt x="137" y="902"/>
                    <a:pt x="137" y="902"/>
                    <a:pt x="137" y="902"/>
                  </a:cubicBezTo>
                  <a:cubicBezTo>
                    <a:pt x="196" y="844"/>
                    <a:pt x="196" y="844"/>
                    <a:pt x="196" y="844"/>
                  </a:cubicBezTo>
                  <a:cubicBezTo>
                    <a:pt x="262" y="890"/>
                    <a:pt x="262" y="890"/>
                    <a:pt x="262" y="890"/>
                  </a:cubicBezTo>
                  <a:cubicBezTo>
                    <a:pt x="291" y="910"/>
                    <a:pt x="331" y="903"/>
                    <a:pt x="351" y="874"/>
                  </a:cubicBezTo>
                  <a:cubicBezTo>
                    <a:pt x="356" y="867"/>
                    <a:pt x="359" y="859"/>
                    <a:pt x="361" y="850"/>
                  </a:cubicBezTo>
                  <a:cubicBezTo>
                    <a:pt x="367" y="824"/>
                    <a:pt x="367" y="824"/>
                    <a:pt x="367" y="824"/>
                  </a:cubicBezTo>
                  <a:cubicBezTo>
                    <a:pt x="372" y="861"/>
                    <a:pt x="380" y="897"/>
                    <a:pt x="392" y="932"/>
                  </a:cubicBezTo>
                  <a:cubicBezTo>
                    <a:pt x="287" y="945"/>
                    <a:pt x="212" y="1040"/>
                    <a:pt x="224" y="1146"/>
                  </a:cubicBezTo>
                  <a:cubicBezTo>
                    <a:pt x="237" y="1251"/>
                    <a:pt x="332" y="1326"/>
                    <a:pt x="438" y="1314"/>
                  </a:cubicBezTo>
                  <a:cubicBezTo>
                    <a:pt x="501" y="1306"/>
                    <a:pt x="557" y="1268"/>
                    <a:pt x="586" y="1211"/>
                  </a:cubicBezTo>
                  <a:cubicBezTo>
                    <a:pt x="603" y="1225"/>
                    <a:pt x="621" y="1238"/>
                    <a:pt x="640" y="1251"/>
                  </a:cubicBezTo>
                  <a:cubicBezTo>
                    <a:pt x="671" y="1270"/>
                    <a:pt x="693" y="1299"/>
                    <a:pt x="705" y="1332"/>
                  </a:cubicBezTo>
                  <a:moveTo>
                    <a:pt x="1842" y="686"/>
                  </a:moveTo>
                  <a:cubicBezTo>
                    <a:pt x="1749" y="673"/>
                    <a:pt x="1749" y="673"/>
                    <a:pt x="1749" y="673"/>
                  </a:cubicBezTo>
                  <a:cubicBezTo>
                    <a:pt x="1697" y="665"/>
                    <a:pt x="1648" y="702"/>
                    <a:pt x="1641" y="754"/>
                  </a:cubicBezTo>
                  <a:cubicBezTo>
                    <a:pt x="1637" y="780"/>
                    <a:pt x="1644" y="805"/>
                    <a:pt x="1659" y="826"/>
                  </a:cubicBezTo>
                  <a:cubicBezTo>
                    <a:pt x="1715" y="901"/>
                    <a:pt x="1715" y="901"/>
                    <a:pt x="1715" y="901"/>
                  </a:cubicBezTo>
                  <a:cubicBezTo>
                    <a:pt x="1613" y="977"/>
                    <a:pt x="1613" y="977"/>
                    <a:pt x="1613" y="977"/>
                  </a:cubicBezTo>
                  <a:cubicBezTo>
                    <a:pt x="1556" y="902"/>
                    <a:pt x="1556" y="902"/>
                    <a:pt x="1556" y="902"/>
                  </a:cubicBezTo>
                  <a:cubicBezTo>
                    <a:pt x="1525" y="860"/>
                    <a:pt x="1464" y="851"/>
                    <a:pt x="1422" y="883"/>
                  </a:cubicBezTo>
                  <a:cubicBezTo>
                    <a:pt x="1402" y="898"/>
                    <a:pt x="1388" y="921"/>
                    <a:pt x="1385" y="946"/>
                  </a:cubicBezTo>
                  <a:cubicBezTo>
                    <a:pt x="1372" y="1039"/>
                    <a:pt x="1372" y="1039"/>
                    <a:pt x="1372" y="1039"/>
                  </a:cubicBezTo>
                  <a:cubicBezTo>
                    <a:pt x="1245" y="1021"/>
                    <a:pt x="1245" y="1021"/>
                    <a:pt x="1245" y="1021"/>
                  </a:cubicBezTo>
                  <a:cubicBezTo>
                    <a:pt x="1258" y="928"/>
                    <a:pt x="1258" y="928"/>
                    <a:pt x="1258" y="928"/>
                  </a:cubicBezTo>
                  <a:cubicBezTo>
                    <a:pt x="1266" y="876"/>
                    <a:pt x="1229" y="827"/>
                    <a:pt x="1177" y="820"/>
                  </a:cubicBezTo>
                  <a:cubicBezTo>
                    <a:pt x="1152" y="816"/>
                    <a:pt x="1126" y="823"/>
                    <a:pt x="1106" y="838"/>
                  </a:cubicBezTo>
                  <a:cubicBezTo>
                    <a:pt x="1031" y="894"/>
                    <a:pt x="1031" y="894"/>
                    <a:pt x="1031" y="894"/>
                  </a:cubicBezTo>
                  <a:cubicBezTo>
                    <a:pt x="954" y="792"/>
                    <a:pt x="954" y="792"/>
                    <a:pt x="954" y="792"/>
                  </a:cubicBezTo>
                  <a:cubicBezTo>
                    <a:pt x="1029" y="736"/>
                    <a:pt x="1029" y="736"/>
                    <a:pt x="1029" y="736"/>
                  </a:cubicBezTo>
                  <a:cubicBezTo>
                    <a:pt x="1071" y="704"/>
                    <a:pt x="1080" y="644"/>
                    <a:pt x="1048" y="601"/>
                  </a:cubicBezTo>
                  <a:cubicBezTo>
                    <a:pt x="1033" y="581"/>
                    <a:pt x="1010" y="567"/>
                    <a:pt x="985" y="564"/>
                  </a:cubicBezTo>
                  <a:cubicBezTo>
                    <a:pt x="892" y="551"/>
                    <a:pt x="892" y="551"/>
                    <a:pt x="892" y="551"/>
                  </a:cubicBezTo>
                  <a:cubicBezTo>
                    <a:pt x="910" y="424"/>
                    <a:pt x="910" y="424"/>
                    <a:pt x="910" y="424"/>
                  </a:cubicBezTo>
                  <a:cubicBezTo>
                    <a:pt x="1003" y="437"/>
                    <a:pt x="1003" y="437"/>
                    <a:pt x="1003" y="437"/>
                  </a:cubicBezTo>
                  <a:cubicBezTo>
                    <a:pt x="1055" y="445"/>
                    <a:pt x="1104" y="408"/>
                    <a:pt x="1111" y="356"/>
                  </a:cubicBezTo>
                  <a:cubicBezTo>
                    <a:pt x="1115" y="330"/>
                    <a:pt x="1109" y="305"/>
                    <a:pt x="1093" y="284"/>
                  </a:cubicBezTo>
                  <a:cubicBezTo>
                    <a:pt x="1037" y="209"/>
                    <a:pt x="1037" y="209"/>
                    <a:pt x="1037" y="209"/>
                  </a:cubicBezTo>
                  <a:cubicBezTo>
                    <a:pt x="1139" y="133"/>
                    <a:pt x="1139" y="133"/>
                    <a:pt x="1139" y="133"/>
                  </a:cubicBezTo>
                  <a:cubicBezTo>
                    <a:pt x="1195" y="208"/>
                    <a:pt x="1195" y="208"/>
                    <a:pt x="1195" y="208"/>
                  </a:cubicBezTo>
                  <a:cubicBezTo>
                    <a:pt x="1227" y="250"/>
                    <a:pt x="1287" y="259"/>
                    <a:pt x="1330" y="227"/>
                  </a:cubicBezTo>
                  <a:cubicBezTo>
                    <a:pt x="1350" y="212"/>
                    <a:pt x="1364" y="189"/>
                    <a:pt x="1367" y="164"/>
                  </a:cubicBezTo>
                  <a:cubicBezTo>
                    <a:pt x="1381" y="71"/>
                    <a:pt x="1381" y="71"/>
                    <a:pt x="1381" y="71"/>
                  </a:cubicBezTo>
                  <a:cubicBezTo>
                    <a:pt x="1507" y="89"/>
                    <a:pt x="1507" y="89"/>
                    <a:pt x="1507" y="89"/>
                  </a:cubicBezTo>
                  <a:cubicBezTo>
                    <a:pt x="1494" y="182"/>
                    <a:pt x="1494" y="182"/>
                    <a:pt x="1494" y="182"/>
                  </a:cubicBezTo>
                  <a:cubicBezTo>
                    <a:pt x="1487" y="234"/>
                    <a:pt x="1523" y="283"/>
                    <a:pt x="1575" y="290"/>
                  </a:cubicBezTo>
                  <a:cubicBezTo>
                    <a:pt x="1601" y="294"/>
                    <a:pt x="1626" y="287"/>
                    <a:pt x="1647" y="272"/>
                  </a:cubicBezTo>
                  <a:cubicBezTo>
                    <a:pt x="1722" y="216"/>
                    <a:pt x="1722" y="216"/>
                    <a:pt x="1722" y="216"/>
                  </a:cubicBezTo>
                  <a:cubicBezTo>
                    <a:pt x="1798" y="318"/>
                    <a:pt x="1798" y="318"/>
                    <a:pt x="1798" y="318"/>
                  </a:cubicBezTo>
                  <a:cubicBezTo>
                    <a:pt x="1723" y="374"/>
                    <a:pt x="1723" y="374"/>
                    <a:pt x="1723" y="374"/>
                  </a:cubicBezTo>
                  <a:cubicBezTo>
                    <a:pt x="1681" y="406"/>
                    <a:pt x="1672" y="466"/>
                    <a:pt x="1704" y="509"/>
                  </a:cubicBezTo>
                  <a:cubicBezTo>
                    <a:pt x="1720" y="529"/>
                    <a:pt x="1742" y="543"/>
                    <a:pt x="1767" y="546"/>
                  </a:cubicBezTo>
                  <a:cubicBezTo>
                    <a:pt x="1860" y="560"/>
                    <a:pt x="1860" y="560"/>
                    <a:pt x="1860" y="560"/>
                  </a:cubicBezTo>
                  <a:lnTo>
                    <a:pt x="1842" y="6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308"/>
            <p:cNvSpPr>
              <a:spLocks noEditPoints="1"/>
            </p:cNvSpPr>
            <p:nvPr/>
          </p:nvSpPr>
          <p:spPr bwMode="auto">
            <a:xfrm>
              <a:off x="7889876" y="6175375"/>
              <a:ext cx="273050" cy="27305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48 h 512"/>
                <a:gd name="T12" fmla="*/ 64 w 512"/>
                <a:gd name="T13" fmla="*/ 256 h 512"/>
                <a:gd name="T14" fmla="*/ 256 w 512"/>
                <a:gd name="T15" fmla="*/ 64 h 512"/>
                <a:gd name="T16" fmla="*/ 448 w 512"/>
                <a:gd name="T17" fmla="*/ 256 h 512"/>
                <a:gd name="T18" fmla="*/ 256 w 512"/>
                <a:gd name="T19" fmla="*/ 44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7"/>
                    <a:pt x="115" y="512"/>
                    <a:pt x="256" y="512"/>
                  </a:cubicBezTo>
                  <a:cubicBezTo>
                    <a:pt x="397" y="512"/>
                    <a:pt x="512" y="397"/>
                    <a:pt x="512" y="256"/>
                  </a:cubicBezTo>
                  <a:cubicBezTo>
                    <a:pt x="512" y="115"/>
                    <a:pt x="397" y="0"/>
                    <a:pt x="256" y="0"/>
                  </a:cubicBezTo>
                  <a:moveTo>
                    <a:pt x="256" y="448"/>
                  </a:moveTo>
                  <a:cubicBezTo>
                    <a:pt x="150" y="448"/>
                    <a:pt x="64" y="362"/>
                    <a:pt x="64" y="256"/>
                  </a:cubicBezTo>
                  <a:cubicBezTo>
                    <a:pt x="64" y="150"/>
                    <a:pt x="150" y="64"/>
                    <a:pt x="256" y="64"/>
                  </a:cubicBezTo>
                  <a:cubicBezTo>
                    <a:pt x="362" y="64"/>
                    <a:pt x="448" y="150"/>
                    <a:pt x="448" y="256"/>
                  </a:cubicBezTo>
                  <a:cubicBezTo>
                    <a:pt x="448" y="362"/>
                    <a:pt x="362" y="448"/>
                    <a:pt x="256" y="44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309"/>
            <p:cNvSpPr>
              <a:spLocks noChangeArrowheads="1"/>
            </p:cNvSpPr>
            <p:nvPr/>
          </p:nvSpPr>
          <p:spPr bwMode="auto">
            <a:xfrm>
              <a:off x="7791451" y="6767513"/>
              <a:ext cx="34925"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310"/>
            <p:cNvSpPr>
              <a:spLocks/>
            </p:cNvSpPr>
            <p:nvPr/>
          </p:nvSpPr>
          <p:spPr bwMode="auto">
            <a:xfrm>
              <a:off x="7537451" y="6207125"/>
              <a:ext cx="288925" cy="525463"/>
            </a:xfrm>
            <a:custGeom>
              <a:avLst/>
              <a:gdLst>
                <a:gd name="T0" fmla="*/ 371 w 544"/>
                <a:gd name="T1" fmla="*/ 737 h 988"/>
                <a:gd name="T2" fmla="*/ 154 w 544"/>
                <a:gd name="T3" fmla="*/ 240 h 988"/>
                <a:gd name="T4" fmla="*/ 307 w 544"/>
                <a:gd name="T5" fmla="*/ 55 h 988"/>
                <a:gd name="T6" fmla="*/ 272 w 544"/>
                <a:gd name="T7" fmla="*/ 0 h 988"/>
                <a:gd name="T8" fmla="*/ 132 w 544"/>
                <a:gd name="T9" fmla="*/ 618 h 988"/>
                <a:gd name="T10" fmla="*/ 348 w 544"/>
                <a:gd name="T11" fmla="*/ 797 h 988"/>
                <a:gd name="T12" fmla="*/ 479 w 544"/>
                <a:gd name="T13" fmla="*/ 988 h 988"/>
                <a:gd name="T14" fmla="*/ 543 w 544"/>
                <a:gd name="T15" fmla="*/ 988 h 988"/>
                <a:gd name="T16" fmla="*/ 371 w 544"/>
                <a:gd name="T17" fmla="*/ 73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4" h="988">
                  <a:moveTo>
                    <a:pt x="371" y="737"/>
                  </a:moveTo>
                  <a:cubicBezTo>
                    <a:pt x="174" y="660"/>
                    <a:pt x="76" y="437"/>
                    <a:pt x="154" y="240"/>
                  </a:cubicBezTo>
                  <a:cubicBezTo>
                    <a:pt x="183" y="163"/>
                    <a:pt x="237" y="98"/>
                    <a:pt x="307" y="55"/>
                  </a:cubicBezTo>
                  <a:cubicBezTo>
                    <a:pt x="272" y="0"/>
                    <a:pt x="272" y="0"/>
                    <a:pt x="272" y="0"/>
                  </a:cubicBezTo>
                  <a:cubicBezTo>
                    <a:pt x="63" y="132"/>
                    <a:pt x="0" y="409"/>
                    <a:pt x="132" y="618"/>
                  </a:cubicBezTo>
                  <a:cubicBezTo>
                    <a:pt x="183" y="699"/>
                    <a:pt x="259" y="762"/>
                    <a:pt x="348" y="797"/>
                  </a:cubicBezTo>
                  <a:cubicBezTo>
                    <a:pt x="427" y="827"/>
                    <a:pt x="479" y="903"/>
                    <a:pt x="479" y="988"/>
                  </a:cubicBezTo>
                  <a:cubicBezTo>
                    <a:pt x="543" y="988"/>
                    <a:pt x="543" y="988"/>
                    <a:pt x="543" y="988"/>
                  </a:cubicBezTo>
                  <a:cubicBezTo>
                    <a:pt x="544" y="877"/>
                    <a:pt x="475" y="777"/>
                    <a:pt x="371" y="7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311"/>
            <p:cNvSpPr>
              <a:spLocks noChangeArrowheads="1"/>
            </p:cNvSpPr>
            <p:nvPr/>
          </p:nvSpPr>
          <p:spPr bwMode="auto">
            <a:xfrm>
              <a:off x="8132763" y="6648450"/>
              <a:ext cx="119063"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312"/>
            <p:cNvSpPr>
              <a:spLocks/>
            </p:cNvSpPr>
            <p:nvPr/>
          </p:nvSpPr>
          <p:spPr bwMode="auto">
            <a:xfrm>
              <a:off x="8104188" y="6737350"/>
              <a:ext cx="123825" cy="111125"/>
            </a:xfrm>
            <a:custGeom>
              <a:avLst/>
              <a:gdLst>
                <a:gd name="T0" fmla="*/ 0 w 78"/>
                <a:gd name="T1" fmla="*/ 16 h 70"/>
                <a:gd name="T2" fmla="*/ 14 w 78"/>
                <a:gd name="T3" fmla="*/ 0 h 70"/>
                <a:gd name="T4" fmla="*/ 78 w 78"/>
                <a:gd name="T5" fmla="*/ 53 h 70"/>
                <a:gd name="T6" fmla="*/ 65 w 78"/>
                <a:gd name="T7" fmla="*/ 70 h 70"/>
                <a:gd name="T8" fmla="*/ 0 w 78"/>
                <a:gd name="T9" fmla="*/ 16 h 70"/>
              </a:gdLst>
              <a:ahLst/>
              <a:cxnLst>
                <a:cxn ang="0">
                  <a:pos x="T0" y="T1"/>
                </a:cxn>
                <a:cxn ang="0">
                  <a:pos x="T2" y="T3"/>
                </a:cxn>
                <a:cxn ang="0">
                  <a:pos x="T4" y="T5"/>
                </a:cxn>
                <a:cxn ang="0">
                  <a:pos x="T6" y="T7"/>
                </a:cxn>
                <a:cxn ang="0">
                  <a:pos x="T8" y="T9"/>
                </a:cxn>
              </a:cxnLst>
              <a:rect l="0" t="0" r="r" b="b"/>
              <a:pathLst>
                <a:path w="78" h="70">
                  <a:moveTo>
                    <a:pt x="0" y="16"/>
                  </a:moveTo>
                  <a:lnTo>
                    <a:pt x="14" y="0"/>
                  </a:lnTo>
                  <a:lnTo>
                    <a:pt x="78" y="53"/>
                  </a:lnTo>
                  <a:lnTo>
                    <a:pt x="65" y="70"/>
                  </a:lnTo>
                  <a:lnTo>
                    <a:pt x="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313"/>
            <p:cNvSpPr>
              <a:spLocks noChangeArrowheads="1"/>
            </p:cNvSpPr>
            <p:nvPr/>
          </p:nvSpPr>
          <p:spPr bwMode="auto">
            <a:xfrm>
              <a:off x="8029576" y="6784975"/>
              <a:ext cx="34925"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314"/>
            <p:cNvSpPr>
              <a:spLocks/>
            </p:cNvSpPr>
            <p:nvPr/>
          </p:nvSpPr>
          <p:spPr bwMode="auto">
            <a:xfrm>
              <a:off x="7312026" y="6273800"/>
              <a:ext cx="144463" cy="66675"/>
            </a:xfrm>
            <a:custGeom>
              <a:avLst/>
              <a:gdLst>
                <a:gd name="T0" fmla="*/ 0 w 91"/>
                <a:gd name="T1" fmla="*/ 21 h 42"/>
                <a:gd name="T2" fmla="*/ 86 w 91"/>
                <a:gd name="T3" fmla="*/ 0 h 42"/>
                <a:gd name="T4" fmla="*/ 91 w 91"/>
                <a:gd name="T5" fmla="*/ 21 h 42"/>
                <a:gd name="T6" fmla="*/ 5 w 91"/>
                <a:gd name="T7" fmla="*/ 42 h 42"/>
                <a:gd name="T8" fmla="*/ 0 w 91"/>
                <a:gd name="T9" fmla="*/ 21 h 42"/>
              </a:gdLst>
              <a:ahLst/>
              <a:cxnLst>
                <a:cxn ang="0">
                  <a:pos x="T0" y="T1"/>
                </a:cxn>
                <a:cxn ang="0">
                  <a:pos x="T2" y="T3"/>
                </a:cxn>
                <a:cxn ang="0">
                  <a:pos x="T4" y="T5"/>
                </a:cxn>
                <a:cxn ang="0">
                  <a:pos x="T6" y="T7"/>
                </a:cxn>
                <a:cxn ang="0">
                  <a:pos x="T8" y="T9"/>
                </a:cxn>
              </a:cxnLst>
              <a:rect l="0" t="0" r="r" b="b"/>
              <a:pathLst>
                <a:path w="91" h="42">
                  <a:moveTo>
                    <a:pt x="0" y="21"/>
                  </a:moveTo>
                  <a:lnTo>
                    <a:pt x="86" y="0"/>
                  </a:lnTo>
                  <a:lnTo>
                    <a:pt x="91" y="21"/>
                  </a:lnTo>
                  <a:lnTo>
                    <a:pt x="5" y="42"/>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315"/>
            <p:cNvSpPr>
              <a:spLocks/>
            </p:cNvSpPr>
            <p:nvPr/>
          </p:nvSpPr>
          <p:spPr bwMode="auto">
            <a:xfrm>
              <a:off x="7340601" y="6105525"/>
              <a:ext cx="138113" cy="112713"/>
            </a:xfrm>
            <a:custGeom>
              <a:avLst/>
              <a:gdLst>
                <a:gd name="T0" fmla="*/ 0 w 87"/>
                <a:gd name="T1" fmla="*/ 18 h 71"/>
                <a:gd name="T2" fmla="*/ 12 w 87"/>
                <a:gd name="T3" fmla="*/ 0 h 71"/>
                <a:gd name="T4" fmla="*/ 87 w 87"/>
                <a:gd name="T5" fmla="*/ 54 h 71"/>
                <a:gd name="T6" fmla="*/ 75 w 87"/>
                <a:gd name="T7" fmla="*/ 71 h 71"/>
                <a:gd name="T8" fmla="*/ 0 w 87"/>
                <a:gd name="T9" fmla="*/ 18 h 71"/>
              </a:gdLst>
              <a:ahLst/>
              <a:cxnLst>
                <a:cxn ang="0">
                  <a:pos x="T0" y="T1"/>
                </a:cxn>
                <a:cxn ang="0">
                  <a:pos x="T2" y="T3"/>
                </a:cxn>
                <a:cxn ang="0">
                  <a:pos x="T4" y="T5"/>
                </a:cxn>
                <a:cxn ang="0">
                  <a:pos x="T6" y="T7"/>
                </a:cxn>
                <a:cxn ang="0">
                  <a:pos x="T8" y="T9"/>
                </a:cxn>
              </a:cxnLst>
              <a:rect l="0" t="0" r="r" b="b"/>
              <a:pathLst>
                <a:path w="87" h="71">
                  <a:moveTo>
                    <a:pt x="0" y="18"/>
                  </a:moveTo>
                  <a:lnTo>
                    <a:pt x="12" y="0"/>
                  </a:lnTo>
                  <a:lnTo>
                    <a:pt x="87" y="54"/>
                  </a:lnTo>
                  <a:lnTo>
                    <a:pt x="75" y="71"/>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316"/>
            <p:cNvSpPr>
              <a:spLocks/>
            </p:cNvSpPr>
            <p:nvPr/>
          </p:nvSpPr>
          <p:spPr bwMode="auto">
            <a:xfrm>
              <a:off x="7486651" y="6013450"/>
              <a:ext cx="66675" cy="144463"/>
            </a:xfrm>
            <a:custGeom>
              <a:avLst/>
              <a:gdLst>
                <a:gd name="T0" fmla="*/ 0 w 42"/>
                <a:gd name="T1" fmla="*/ 5 h 91"/>
                <a:gd name="T2" fmla="*/ 20 w 42"/>
                <a:gd name="T3" fmla="*/ 0 h 91"/>
                <a:gd name="T4" fmla="*/ 42 w 42"/>
                <a:gd name="T5" fmla="*/ 86 h 91"/>
                <a:gd name="T6" fmla="*/ 21 w 42"/>
                <a:gd name="T7" fmla="*/ 91 h 91"/>
                <a:gd name="T8" fmla="*/ 0 w 42"/>
                <a:gd name="T9" fmla="*/ 5 h 91"/>
              </a:gdLst>
              <a:ahLst/>
              <a:cxnLst>
                <a:cxn ang="0">
                  <a:pos x="T0" y="T1"/>
                </a:cxn>
                <a:cxn ang="0">
                  <a:pos x="T2" y="T3"/>
                </a:cxn>
                <a:cxn ang="0">
                  <a:pos x="T4" y="T5"/>
                </a:cxn>
                <a:cxn ang="0">
                  <a:pos x="T6" y="T7"/>
                </a:cxn>
                <a:cxn ang="0">
                  <a:pos x="T8" y="T9"/>
                </a:cxn>
              </a:cxnLst>
              <a:rect l="0" t="0" r="r" b="b"/>
              <a:pathLst>
                <a:path w="42" h="91">
                  <a:moveTo>
                    <a:pt x="0" y="5"/>
                  </a:moveTo>
                  <a:lnTo>
                    <a:pt x="20" y="0"/>
                  </a:lnTo>
                  <a:lnTo>
                    <a:pt x="42" y="86"/>
                  </a:lnTo>
                  <a:lnTo>
                    <a:pt x="21" y="91"/>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0" name="Group 59"/>
          <p:cNvGrpSpPr/>
          <p:nvPr/>
        </p:nvGrpSpPr>
        <p:grpSpPr>
          <a:xfrm>
            <a:off x="5826226" y="2039456"/>
            <a:ext cx="245390" cy="247600"/>
            <a:chOff x="5160963" y="6176962"/>
            <a:chExt cx="881063" cy="889001"/>
          </a:xfrm>
          <a:solidFill>
            <a:schemeClr val="tx1"/>
          </a:solidFill>
        </p:grpSpPr>
        <p:sp>
          <p:nvSpPr>
            <p:cNvPr id="61" name="Freeform 320"/>
            <p:cNvSpPr>
              <a:spLocks noEditPoints="1"/>
            </p:cNvSpPr>
            <p:nvPr/>
          </p:nvSpPr>
          <p:spPr bwMode="auto">
            <a:xfrm>
              <a:off x="5160963" y="6176962"/>
              <a:ext cx="881063" cy="889001"/>
            </a:xfrm>
            <a:custGeom>
              <a:avLst/>
              <a:gdLst>
                <a:gd name="T0" fmla="*/ 231 w 1936"/>
                <a:gd name="T1" fmla="*/ 1888 h 1952"/>
                <a:gd name="T2" fmla="*/ 482 w 1936"/>
                <a:gd name="T3" fmla="*/ 1952 h 1952"/>
                <a:gd name="T4" fmla="*/ 545 w 1936"/>
                <a:gd name="T5" fmla="*/ 1875 h 1952"/>
                <a:gd name="T6" fmla="*/ 475 w 1936"/>
                <a:gd name="T7" fmla="*/ 1536 h 1952"/>
                <a:gd name="T8" fmla="*/ 1219 w 1936"/>
                <a:gd name="T9" fmla="*/ 1952 h 1952"/>
                <a:gd name="T10" fmla="*/ 1920 w 1936"/>
                <a:gd name="T11" fmla="*/ 1305 h 1952"/>
                <a:gd name="T12" fmla="*/ 1822 w 1936"/>
                <a:gd name="T13" fmla="*/ 762 h 1952"/>
                <a:gd name="T14" fmla="*/ 1410 w 1936"/>
                <a:gd name="T15" fmla="*/ 36 h 1952"/>
                <a:gd name="T16" fmla="*/ 892 w 1936"/>
                <a:gd name="T17" fmla="*/ 276 h 1952"/>
                <a:gd name="T18" fmla="*/ 167 w 1936"/>
                <a:gd name="T19" fmla="*/ 753 h 1952"/>
                <a:gd name="T20" fmla="*/ 2 w 1936"/>
                <a:gd name="T21" fmla="*/ 1315 h 1952"/>
                <a:gd name="T22" fmla="*/ 258 w 1936"/>
                <a:gd name="T23" fmla="*/ 1152 h 1952"/>
                <a:gd name="T24" fmla="*/ 322 w 1936"/>
                <a:gd name="T25" fmla="*/ 1472 h 1952"/>
                <a:gd name="T26" fmla="*/ 258 w 1936"/>
                <a:gd name="T27" fmla="*/ 1152 h 1952"/>
                <a:gd name="T28" fmla="*/ 295 w 1936"/>
                <a:gd name="T29" fmla="*/ 1884 h 1952"/>
                <a:gd name="T30" fmla="*/ 393 w 1936"/>
                <a:gd name="T31" fmla="*/ 1536 h 1952"/>
                <a:gd name="T32" fmla="*/ 386 w 1936"/>
                <a:gd name="T33" fmla="*/ 1472 h 1952"/>
                <a:gd name="T34" fmla="*/ 475 w 1936"/>
                <a:gd name="T35" fmla="*/ 1152 h 1952"/>
                <a:gd name="T36" fmla="*/ 898 w 1936"/>
                <a:gd name="T37" fmla="*/ 1057 h 1952"/>
                <a:gd name="T38" fmla="*/ 748 w 1936"/>
                <a:gd name="T39" fmla="*/ 1516 h 1952"/>
                <a:gd name="T40" fmla="*/ 386 w 1936"/>
                <a:gd name="T41" fmla="*/ 1472 h 1952"/>
                <a:gd name="T42" fmla="*/ 1058 w 1936"/>
                <a:gd name="T43" fmla="*/ 1619 h 1952"/>
                <a:gd name="T44" fmla="*/ 962 w 1936"/>
                <a:gd name="T45" fmla="*/ 1036 h 1952"/>
                <a:gd name="T46" fmla="*/ 231 w 1936"/>
                <a:gd name="T47" fmla="*/ 761 h 1952"/>
                <a:gd name="T48" fmla="*/ 875 w 1936"/>
                <a:gd name="T49" fmla="*/ 338 h 1952"/>
                <a:gd name="T50" fmla="*/ 1717 w 1936"/>
                <a:gd name="T51" fmla="*/ 181 h 1952"/>
                <a:gd name="T52" fmla="*/ 1761 w 1936"/>
                <a:gd name="T53" fmla="*/ 909 h 1952"/>
                <a:gd name="T54" fmla="*/ 1168 w 1936"/>
                <a:gd name="T55" fmla="*/ 1885 h 1952"/>
                <a:gd name="T56" fmla="*/ 728 w 1936"/>
                <a:gd name="T57" fmla="*/ 1577 h 1952"/>
                <a:gd name="T58" fmla="*/ 1090 w 1936"/>
                <a:gd name="T59" fmla="*/ 1696 h 1952"/>
                <a:gd name="T60" fmla="*/ 1122 w 1936"/>
                <a:gd name="T61" fmla="*/ 1504 h 1952"/>
                <a:gd name="T62" fmla="*/ 1250 w 1936"/>
                <a:gd name="T63" fmla="*/ 1248 h 1952"/>
                <a:gd name="T64" fmla="*/ 1122 w 1936"/>
                <a:gd name="T65" fmla="*/ 960 h 1952"/>
                <a:gd name="T66" fmla="*/ 1080 w 1936"/>
                <a:gd name="T67" fmla="*/ 929 h 1952"/>
                <a:gd name="T68" fmla="*/ 475 w 1936"/>
                <a:gd name="T69" fmla="*/ 1088 h 1952"/>
                <a:gd name="T70" fmla="*/ 231 w 1936"/>
                <a:gd name="T71" fmla="*/ 761 h 1952"/>
                <a:gd name="T72" fmla="*/ 1186 w 1936"/>
                <a:gd name="T73" fmla="*/ 1248 h 1952"/>
                <a:gd name="T74" fmla="*/ 1122 w 1936"/>
                <a:gd name="T75" fmla="*/ 1440 h 1952"/>
                <a:gd name="T76" fmla="*/ 194 w 1936"/>
                <a:gd name="T77" fmla="*/ 1155 h 1952"/>
                <a:gd name="T78" fmla="*/ 69 w 1936"/>
                <a:gd name="T79" fmla="*/ 1280 h 1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6" h="1952">
                  <a:moveTo>
                    <a:pt x="197" y="1533"/>
                  </a:moveTo>
                  <a:cubicBezTo>
                    <a:pt x="231" y="1888"/>
                    <a:pt x="231" y="1888"/>
                    <a:pt x="231" y="1888"/>
                  </a:cubicBezTo>
                  <a:cubicBezTo>
                    <a:pt x="231" y="1923"/>
                    <a:pt x="260" y="1952"/>
                    <a:pt x="295" y="1952"/>
                  </a:cubicBezTo>
                  <a:cubicBezTo>
                    <a:pt x="482" y="1952"/>
                    <a:pt x="482" y="1952"/>
                    <a:pt x="482" y="1952"/>
                  </a:cubicBezTo>
                  <a:cubicBezTo>
                    <a:pt x="501" y="1952"/>
                    <a:pt x="519" y="1943"/>
                    <a:pt x="531" y="1929"/>
                  </a:cubicBezTo>
                  <a:cubicBezTo>
                    <a:pt x="543" y="1914"/>
                    <a:pt x="549" y="1894"/>
                    <a:pt x="545" y="1875"/>
                  </a:cubicBezTo>
                  <a:cubicBezTo>
                    <a:pt x="459" y="1536"/>
                    <a:pt x="459" y="1536"/>
                    <a:pt x="459" y="1536"/>
                  </a:cubicBezTo>
                  <a:cubicBezTo>
                    <a:pt x="475" y="1536"/>
                    <a:pt x="475" y="1536"/>
                    <a:pt x="475" y="1536"/>
                  </a:cubicBezTo>
                  <a:cubicBezTo>
                    <a:pt x="511" y="1536"/>
                    <a:pt x="546" y="1538"/>
                    <a:pt x="581" y="1543"/>
                  </a:cubicBezTo>
                  <a:cubicBezTo>
                    <a:pt x="696" y="1792"/>
                    <a:pt x="945" y="1952"/>
                    <a:pt x="1219" y="1952"/>
                  </a:cubicBezTo>
                  <a:cubicBezTo>
                    <a:pt x="1240" y="1952"/>
                    <a:pt x="1262" y="1951"/>
                    <a:pt x="1283" y="1949"/>
                  </a:cubicBezTo>
                  <a:cubicBezTo>
                    <a:pt x="1623" y="1915"/>
                    <a:pt x="1890" y="1645"/>
                    <a:pt x="1920" y="1305"/>
                  </a:cubicBezTo>
                  <a:cubicBezTo>
                    <a:pt x="1933" y="1154"/>
                    <a:pt x="1896" y="1003"/>
                    <a:pt x="1815" y="875"/>
                  </a:cubicBezTo>
                  <a:cubicBezTo>
                    <a:pt x="1793" y="840"/>
                    <a:pt x="1796" y="794"/>
                    <a:pt x="1822" y="762"/>
                  </a:cubicBezTo>
                  <a:cubicBezTo>
                    <a:pt x="1902" y="664"/>
                    <a:pt x="1936" y="538"/>
                    <a:pt x="1918" y="414"/>
                  </a:cubicBezTo>
                  <a:cubicBezTo>
                    <a:pt x="1882" y="170"/>
                    <a:pt x="1654" y="0"/>
                    <a:pt x="1410" y="36"/>
                  </a:cubicBezTo>
                  <a:cubicBezTo>
                    <a:pt x="1299" y="52"/>
                    <a:pt x="1199" y="109"/>
                    <a:pt x="1128" y="195"/>
                  </a:cubicBezTo>
                  <a:cubicBezTo>
                    <a:pt x="1072" y="267"/>
                    <a:pt x="980" y="298"/>
                    <a:pt x="892" y="276"/>
                  </a:cubicBezTo>
                  <a:cubicBezTo>
                    <a:pt x="818" y="256"/>
                    <a:pt x="741" y="250"/>
                    <a:pt x="665" y="260"/>
                  </a:cubicBezTo>
                  <a:cubicBezTo>
                    <a:pt x="407" y="295"/>
                    <a:pt x="205" y="496"/>
                    <a:pt x="167" y="753"/>
                  </a:cubicBezTo>
                  <a:cubicBezTo>
                    <a:pt x="152" y="867"/>
                    <a:pt x="171" y="984"/>
                    <a:pt x="223" y="1088"/>
                  </a:cubicBezTo>
                  <a:cubicBezTo>
                    <a:pt x="99" y="1090"/>
                    <a:pt x="0" y="1191"/>
                    <a:pt x="2" y="1315"/>
                  </a:cubicBezTo>
                  <a:cubicBezTo>
                    <a:pt x="4" y="1426"/>
                    <a:pt x="87" y="1519"/>
                    <a:pt x="197" y="1533"/>
                  </a:cubicBezTo>
                  <a:moveTo>
                    <a:pt x="258" y="1152"/>
                  </a:moveTo>
                  <a:cubicBezTo>
                    <a:pt x="322" y="1152"/>
                    <a:pt x="322" y="1152"/>
                    <a:pt x="322" y="1152"/>
                  </a:cubicBezTo>
                  <a:cubicBezTo>
                    <a:pt x="322" y="1472"/>
                    <a:pt x="322" y="1472"/>
                    <a:pt x="322" y="1472"/>
                  </a:cubicBezTo>
                  <a:cubicBezTo>
                    <a:pt x="258" y="1472"/>
                    <a:pt x="258" y="1472"/>
                    <a:pt x="258" y="1472"/>
                  </a:cubicBezTo>
                  <a:lnTo>
                    <a:pt x="258" y="1152"/>
                  </a:lnTo>
                  <a:close/>
                  <a:moveTo>
                    <a:pt x="482" y="1888"/>
                  </a:moveTo>
                  <a:cubicBezTo>
                    <a:pt x="295" y="1884"/>
                    <a:pt x="295" y="1884"/>
                    <a:pt x="295" y="1884"/>
                  </a:cubicBezTo>
                  <a:cubicBezTo>
                    <a:pt x="261" y="1536"/>
                    <a:pt x="261" y="1536"/>
                    <a:pt x="261" y="1536"/>
                  </a:cubicBezTo>
                  <a:cubicBezTo>
                    <a:pt x="393" y="1536"/>
                    <a:pt x="393" y="1536"/>
                    <a:pt x="393" y="1536"/>
                  </a:cubicBezTo>
                  <a:lnTo>
                    <a:pt x="482" y="1888"/>
                  </a:lnTo>
                  <a:close/>
                  <a:moveTo>
                    <a:pt x="386" y="1472"/>
                  </a:moveTo>
                  <a:cubicBezTo>
                    <a:pt x="386" y="1152"/>
                    <a:pt x="386" y="1152"/>
                    <a:pt x="386" y="1152"/>
                  </a:cubicBezTo>
                  <a:cubicBezTo>
                    <a:pt x="475" y="1152"/>
                    <a:pt x="475" y="1152"/>
                    <a:pt x="475" y="1152"/>
                  </a:cubicBezTo>
                  <a:cubicBezTo>
                    <a:pt x="568" y="1152"/>
                    <a:pt x="660" y="1137"/>
                    <a:pt x="748" y="1107"/>
                  </a:cubicBezTo>
                  <a:cubicBezTo>
                    <a:pt x="898" y="1057"/>
                    <a:pt x="898" y="1057"/>
                    <a:pt x="898" y="1057"/>
                  </a:cubicBezTo>
                  <a:cubicBezTo>
                    <a:pt x="898" y="1566"/>
                    <a:pt x="898" y="1566"/>
                    <a:pt x="898" y="1566"/>
                  </a:cubicBezTo>
                  <a:cubicBezTo>
                    <a:pt x="748" y="1516"/>
                    <a:pt x="748" y="1516"/>
                    <a:pt x="748" y="1516"/>
                  </a:cubicBezTo>
                  <a:cubicBezTo>
                    <a:pt x="660" y="1487"/>
                    <a:pt x="568" y="1472"/>
                    <a:pt x="475" y="1472"/>
                  </a:cubicBezTo>
                  <a:lnTo>
                    <a:pt x="386" y="1472"/>
                  </a:lnTo>
                  <a:close/>
                  <a:moveTo>
                    <a:pt x="1058" y="1004"/>
                  </a:moveTo>
                  <a:cubicBezTo>
                    <a:pt x="1058" y="1619"/>
                    <a:pt x="1058" y="1619"/>
                    <a:pt x="1058" y="1619"/>
                  </a:cubicBezTo>
                  <a:cubicBezTo>
                    <a:pt x="962" y="1587"/>
                    <a:pt x="962" y="1587"/>
                    <a:pt x="962" y="1587"/>
                  </a:cubicBezTo>
                  <a:cubicBezTo>
                    <a:pt x="962" y="1036"/>
                    <a:pt x="962" y="1036"/>
                    <a:pt x="962" y="1036"/>
                  </a:cubicBezTo>
                  <a:lnTo>
                    <a:pt x="1058" y="1004"/>
                  </a:lnTo>
                  <a:close/>
                  <a:moveTo>
                    <a:pt x="231" y="761"/>
                  </a:moveTo>
                  <a:cubicBezTo>
                    <a:pt x="270" y="481"/>
                    <a:pt x="528" y="286"/>
                    <a:pt x="808" y="324"/>
                  </a:cubicBezTo>
                  <a:cubicBezTo>
                    <a:pt x="830" y="327"/>
                    <a:pt x="853" y="332"/>
                    <a:pt x="875" y="338"/>
                  </a:cubicBezTo>
                  <a:cubicBezTo>
                    <a:pt x="987" y="367"/>
                    <a:pt x="1106" y="327"/>
                    <a:pt x="1177" y="236"/>
                  </a:cubicBezTo>
                  <a:cubicBezTo>
                    <a:pt x="1311" y="72"/>
                    <a:pt x="1553" y="47"/>
                    <a:pt x="1717" y="181"/>
                  </a:cubicBezTo>
                  <a:cubicBezTo>
                    <a:pt x="1882" y="315"/>
                    <a:pt x="1906" y="557"/>
                    <a:pt x="1772" y="721"/>
                  </a:cubicBezTo>
                  <a:cubicBezTo>
                    <a:pt x="1729" y="775"/>
                    <a:pt x="1724" y="850"/>
                    <a:pt x="1761" y="909"/>
                  </a:cubicBezTo>
                  <a:cubicBezTo>
                    <a:pt x="1834" y="1026"/>
                    <a:pt x="1868" y="1163"/>
                    <a:pt x="1856" y="1300"/>
                  </a:cubicBezTo>
                  <a:cubicBezTo>
                    <a:pt x="1828" y="1652"/>
                    <a:pt x="1520" y="1914"/>
                    <a:pt x="1168" y="1885"/>
                  </a:cubicBezTo>
                  <a:cubicBezTo>
                    <a:pt x="954" y="1868"/>
                    <a:pt x="763" y="1745"/>
                    <a:pt x="660" y="1557"/>
                  </a:cubicBezTo>
                  <a:cubicBezTo>
                    <a:pt x="683" y="1563"/>
                    <a:pt x="706" y="1569"/>
                    <a:pt x="728" y="1577"/>
                  </a:cubicBezTo>
                  <a:cubicBezTo>
                    <a:pt x="1080" y="1694"/>
                    <a:pt x="1080" y="1694"/>
                    <a:pt x="1080" y="1694"/>
                  </a:cubicBezTo>
                  <a:cubicBezTo>
                    <a:pt x="1083" y="1695"/>
                    <a:pt x="1087" y="1696"/>
                    <a:pt x="1090" y="1696"/>
                  </a:cubicBezTo>
                  <a:cubicBezTo>
                    <a:pt x="1108" y="1696"/>
                    <a:pt x="1122" y="1681"/>
                    <a:pt x="1122" y="1664"/>
                  </a:cubicBezTo>
                  <a:cubicBezTo>
                    <a:pt x="1122" y="1504"/>
                    <a:pt x="1122" y="1504"/>
                    <a:pt x="1122" y="1504"/>
                  </a:cubicBezTo>
                  <a:cubicBezTo>
                    <a:pt x="1193" y="1504"/>
                    <a:pt x="1250" y="1446"/>
                    <a:pt x="1250" y="1376"/>
                  </a:cubicBezTo>
                  <a:cubicBezTo>
                    <a:pt x="1250" y="1248"/>
                    <a:pt x="1250" y="1248"/>
                    <a:pt x="1250" y="1248"/>
                  </a:cubicBezTo>
                  <a:cubicBezTo>
                    <a:pt x="1250" y="1177"/>
                    <a:pt x="1193" y="1120"/>
                    <a:pt x="1122" y="1120"/>
                  </a:cubicBezTo>
                  <a:cubicBezTo>
                    <a:pt x="1122" y="960"/>
                    <a:pt x="1122" y="960"/>
                    <a:pt x="1122" y="960"/>
                  </a:cubicBezTo>
                  <a:cubicBezTo>
                    <a:pt x="1122" y="942"/>
                    <a:pt x="1108" y="928"/>
                    <a:pt x="1090" y="928"/>
                  </a:cubicBezTo>
                  <a:cubicBezTo>
                    <a:pt x="1087" y="928"/>
                    <a:pt x="1083" y="928"/>
                    <a:pt x="1080" y="929"/>
                  </a:cubicBezTo>
                  <a:cubicBezTo>
                    <a:pt x="728" y="1047"/>
                    <a:pt x="728" y="1047"/>
                    <a:pt x="728" y="1047"/>
                  </a:cubicBezTo>
                  <a:cubicBezTo>
                    <a:pt x="647" y="1074"/>
                    <a:pt x="561" y="1088"/>
                    <a:pt x="475" y="1088"/>
                  </a:cubicBezTo>
                  <a:cubicBezTo>
                    <a:pt x="295" y="1088"/>
                    <a:pt x="295" y="1088"/>
                    <a:pt x="295" y="1088"/>
                  </a:cubicBezTo>
                  <a:cubicBezTo>
                    <a:pt x="238" y="989"/>
                    <a:pt x="215" y="874"/>
                    <a:pt x="231" y="761"/>
                  </a:cubicBezTo>
                  <a:moveTo>
                    <a:pt x="1122" y="1184"/>
                  </a:moveTo>
                  <a:cubicBezTo>
                    <a:pt x="1158" y="1184"/>
                    <a:pt x="1186" y="1212"/>
                    <a:pt x="1186" y="1248"/>
                  </a:cubicBezTo>
                  <a:cubicBezTo>
                    <a:pt x="1186" y="1376"/>
                    <a:pt x="1186" y="1376"/>
                    <a:pt x="1186" y="1376"/>
                  </a:cubicBezTo>
                  <a:cubicBezTo>
                    <a:pt x="1186" y="1411"/>
                    <a:pt x="1158" y="1440"/>
                    <a:pt x="1122" y="1440"/>
                  </a:cubicBezTo>
                  <a:lnTo>
                    <a:pt x="1122" y="1184"/>
                  </a:lnTo>
                  <a:close/>
                  <a:moveTo>
                    <a:pt x="194" y="1155"/>
                  </a:moveTo>
                  <a:cubicBezTo>
                    <a:pt x="194" y="1468"/>
                    <a:pt x="194" y="1468"/>
                    <a:pt x="194" y="1468"/>
                  </a:cubicBezTo>
                  <a:cubicBezTo>
                    <a:pt x="108" y="1451"/>
                    <a:pt x="52" y="1366"/>
                    <a:pt x="69" y="1280"/>
                  </a:cubicBezTo>
                  <a:cubicBezTo>
                    <a:pt x="82" y="1217"/>
                    <a:pt x="131" y="1168"/>
                    <a:pt x="194" y="115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321"/>
            <p:cNvSpPr>
              <a:spLocks noChangeArrowheads="1"/>
            </p:cNvSpPr>
            <p:nvPr/>
          </p:nvSpPr>
          <p:spPr bwMode="auto">
            <a:xfrm>
              <a:off x="5365750" y="6789738"/>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322"/>
            <p:cNvSpPr>
              <a:spLocks noChangeArrowheads="1"/>
            </p:cNvSpPr>
            <p:nvPr/>
          </p:nvSpPr>
          <p:spPr bwMode="auto">
            <a:xfrm>
              <a:off x="5365750" y="6731000"/>
              <a:ext cx="58738"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323"/>
            <p:cNvSpPr>
              <a:spLocks noEditPoints="1"/>
            </p:cNvSpPr>
            <p:nvPr/>
          </p:nvSpPr>
          <p:spPr bwMode="auto">
            <a:xfrm>
              <a:off x="5788025" y="6321425"/>
              <a:ext cx="119063" cy="147638"/>
            </a:xfrm>
            <a:custGeom>
              <a:avLst/>
              <a:gdLst>
                <a:gd name="T0" fmla="*/ 17 w 261"/>
                <a:gd name="T1" fmla="*/ 321 h 326"/>
                <a:gd name="T2" fmla="*/ 50 w 261"/>
                <a:gd name="T3" fmla="*/ 319 h 326"/>
                <a:gd name="T4" fmla="*/ 242 w 261"/>
                <a:gd name="T5" fmla="*/ 191 h 326"/>
                <a:gd name="T6" fmla="*/ 251 w 261"/>
                <a:gd name="T7" fmla="*/ 147 h 326"/>
                <a:gd name="T8" fmla="*/ 242 w 261"/>
                <a:gd name="T9" fmla="*/ 138 h 326"/>
                <a:gd name="T10" fmla="*/ 50 w 261"/>
                <a:gd name="T11" fmla="*/ 10 h 326"/>
                <a:gd name="T12" fmla="*/ 6 w 261"/>
                <a:gd name="T13" fmla="*/ 19 h 326"/>
                <a:gd name="T14" fmla="*/ 0 w 261"/>
                <a:gd name="T15" fmla="*/ 37 h 326"/>
                <a:gd name="T16" fmla="*/ 0 w 261"/>
                <a:gd name="T17" fmla="*/ 293 h 326"/>
                <a:gd name="T18" fmla="*/ 17 w 261"/>
                <a:gd name="T19" fmla="*/ 321 h 326"/>
                <a:gd name="T20" fmla="*/ 64 w 261"/>
                <a:gd name="T21" fmla="*/ 96 h 326"/>
                <a:gd name="T22" fmla="*/ 167 w 261"/>
                <a:gd name="T23" fmla="*/ 165 h 326"/>
                <a:gd name="T24" fmla="*/ 64 w 261"/>
                <a:gd name="T25" fmla="*/ 233 h 326"/>
                <a:gd name="T26" fmla="*/ 64 w 261"/>
                <a:gd name="T27" fmla="*/ 9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1" h="326">
                  <a:moveTo>
                    <a:pt x="17" y="321"/>
                  </a:moveTo>
                  <a:cubicBezTo>
                    <a:pt x="28" y="326"/>
                    <a:pt x="40" y="326"/>
                    <a:pt x="50" y="319"/>
                  </a:cubicBezTo>
                  <a:cubicBezTo>
                    <a:pt x="242" y="191"/>
                    <a:pt x="242" y="191"/>
                    <a:pt x="242" y="191"/>
                  </a:cubicBezTo>
                  <a:cubicBezTo>
                    <a:pt x="257" y="181"/>
                    <a:pt x="261" y="162"/>
                    <a:pt x="251" y="147"/>
                  </a:cubicBezTo>
                  <a:cubicBezTo>
                    <a:pt x="248" y="143"/>
                    <a:pt x="245" y="140"/>
                    <a:pt x="242" y="138"/>
                  </a:cubicBezTo>
                  <a:cubicBezTo>
                    <a:pt x="50" y="10"/>
                    <a:pt x="50" y="10"/>
                    <a:pt x="50" y="10"/>
                  </a:cubicBezTo>
                  <a:cubicBezTo>
                    <a:pt x="35" y="0"/>
                    <a:pt x="15" y="4"/>
                    <a:pt x="6" y="19"/>
                  </a:cubicBezTo>
                  <a:cubicBezTo>
                    <a:pt x="2" y="24"/>
                    <a:pt x="0" y="30"/>
                    <a:pt x="0" y="37"/>
                  </a:cubicBezTo>
                  <a:cubicBezTo>
                    <a:pt x="0" y="293"/>
                    <a:pt x="0" y="293"/>
                    <a:pt x="0" y="293"/>
                  </a:cubicBezTo>
                  <a:cubicBezTo>
                    <a:pt x="0" y="304"/>
                    <a:pt x="7" y="315"/>
                    <a:pt x="17" y="321"/>
                  </a:cubicBezTo>
                  <a:moveTo>
                    <a:pt x="64" y="96"/>
                  </a:moveTo>
                  <a:cubicBezTo>
                    <a:pt x="167" y="165"/>
                    <a:pt x="167" y="165"/>
                    <a:pt x="167" y="165"/>
                  </a:cubicBezTo>
                  <a:cubicBezTo>
                    <a:pt x="64" y="233"/>
                    <a:pt x="64" y="233"/>
                    <a:pt x="64" y="233"/>
                  </a:cubicBezTo>
                  <a:lnTo>
                    <a:pt x="64"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324"/>
            <p:cNvSpPr>
              <a:spLocks noEditPoints="1"/>
            </p:cNvSpPr>
            <p:nvPr/>
          </p:nvSpPr>
          <p:spPr bwMode="auto">
            <a:xfrm>
              <a:off x="5700713" y="6264275"/>
              <a:ext cx="261938" cy="261938"/>
            </a:xfrm>
            <a:custGeom>
              <a:avLst/>
              <a:gdLst>
                <a:gd name="T0" fmla="*/ 288 w 576"/>
                <a:gd name="T1" fmla="*/ 576 h 576"/>
                <a:gd name="T2" fmla="*/ 576 w 576"/>
                <a:gd name="T3" fmla="*/ 288 h 576"/>
                <a:gd name="T4" fmla="*/ 288 w 576"/>
                <a:gd name="T5" fmla="*/ 0 h 576"/>
                <a:gd name="T6" fmla="*/ 0 w 576"/>
                <a:gd name="T7" fmla="*/ 288 h 576"/>
                <a:gd name="T8" fmla="*/ 288 w 576"/>
                <a:gd name="T9" fmla="*/ 576 h 576"/>
                <a:gd name="T10" fmla="*/ 288 w 576"/>
                <a:gd name="T11" fmla="*/ 64 h 576"/>
                <a:gd name="T12" fmla="*/ 512 w 576"/>
                <a:gd name="T13" fmla="*/ 288 h 576"/>
                <a:gd name="T14" fmla="*/ 288 w 576"/>
                <a:gd name="T15" fmla="*/ 512 h 576"/>
                <a:gd name="T16" fmla="*/ 64 w 576"/>
                <a:gd name="T17" fmla="*/ 288 h 576"/>
                <a:gd name="T18" fmla="*/ 288 w 576"/>
                <a:gd name="T19" fmla="*/ 6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6" h="576">
                  <a:moveTo>
                    <a:pt x="288" y="576"/>
                  </a:moveTo>
                  <a:cubicBezTo>
                    <a:pt x="447" y="576"/>
                    <a:pt x="576" y="447"/>
                    <a:pt x="576" y="288"/>
                  </a:cubicBezTo>
                  <a:cubicBezTo>
                    <a:pt x="576" y="128"/>
                    <a:pt x="447" y="0"/>
                    <a:pt x="288" y="0"/>
                  </a:cubicBezTo>
                  <a:cubicBezTo>
                    <a:pt x="129" y="0"/>
                    <a:pt x="0" y="128"/>
                    <a:pt x="0" y="288"/>
                  </a:cubicBezTo>
                  <a:cubicBezTo>
                    <a:pt x="0" y="447"/>
                    <a:pt x="129" y="575"/>
                    <a:pt x="288" y="576"/>
                  </a:cubicBezTo>
                  <a:moveTo>
                    <a:pt x="288" y="64"/>
                  </a:moveTo>
                  <a:cubicBezTo>
                    <a:pt x="412" y="64"/>
                    <a:pt x="512" y="164"/>
                    <a:pt x="512" y="288"/>
                  </a:cubicBezTo>
                  <a:cubicBezTo>
                    <a:pt x="512" y="411"/>
                    <a:pt x="412" y="512"/>
                    <a:pt x="288" y="512"/>
                  </a:cubicBezTo>
                  <a:cubicBezTo>
                    <a:pt x="164" y="512"/>
                    <a:pt x="64" y="411"/>
                    <a:pt x="64" y="288"/>
                  </a:cubicBezTo>
                  <a:cubicBezTo>
                    <a:pt x="64" y="164"/>
                    <a:pt x="165" y="64"/>
                    <a:pt x="288"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325"/>
            <p:cNvSpPr>
              <a:spLocks noEditPoints="1"/>
            </p:cNvSpPr>
            <p:nvPr/>
          </p:nvSpPr>
          <p:spPr bwMode="auto">
            <a:xfrm>
              <a:off x="5322888" y="6351588"/>
              <a:ext cx="261938" cy="277813"/>
            </a:xfrm>
            <a:custGeom>
              <a:avLst/>
              <a:gdLst>
                <a:gd name="T0" fmla="*/ 32 w 576"/>
                <a:gd name="T1" fmla="*/ 608 h 608"/>
                <a:gd name="T2" fmla="*/ 160 w 576"/>
                <a:gd name="T3" fmla="*/ 608 h 608"/>
                <a:gd name="T4" fmla="*/ 192 w 576"/>
                <a:gd name="T5" fmla="*/ 576 h 608"/>
                <a:gd name="T6" fmla="*/ 480 w 576"/>
                <a:gd name="T7" fmla="*/ 576 h 608"/>
                <a:gd name="T8" fmla="*/ 576 w 576"/>
                <a:gd name="T9" fmla="*/ 480 h 608"/>
                <a:gd name="T10" fmla="*/ 576 w 576"/>
                <a:gd name="T11" fmla="*/ 320 h 608"/>
                <a:gd name="T12" fmla="*/ 480 w 576"/>
                <a:gd name="T13" fmla="*/ 224 h 608"/>
                <a:gd name="T14" fmla="*/ 448 w 576"/>
                <a:gd name="T15" fmla="*/ 224 h 608"/>
                <a:gd name="T16" fmla="*/ 416 w 576"/>
                <a:gd name="T17" fmla="*/ 192 h 608"/>
                <a:gd name="T18" fmla="*/ 416 w 576"/>
                <a:gd name="T19" fmla="*/ 96 h 608"/>
                <a:gd name="T20" fmla="*/ 320 w 576"/>
                <a:gd name="T21" fmla="*/ 0 h 608"/>
                <a:gd name="T22" fmla="*/ 224 w 576"/>
                <a:gd name="T23" fmla="*/ 96 h 608"/>
                <a:gd name="T24" fmla="*/ 224 w 576"/>
                <a:gd name="T25" fmla="*/ 192 h 608"/>
                <a:gd name="T26" fmla="*/ 192 w 576"/>
                <a:gd name="T27" fmla="*/ 224 h 608"/>
                <a:gd name="T28" fmla="*/ 160 w 576"/>
                <a:gd name="T29" fmla="*/ 192 h 608"/>
                <a:gd name="T30" fmla="*/ 32 w 576"/>
                <a:gd name="T31" fmla="*/ 192 h 608"/>
                <a:gd name="T32" fmla="*/ 0 w 576"/>
                <a:gd name="T33" fmla="*/ 224 h 608"/>
                <a:gd name="T34" fmla="*/ 0 w 576"/>
                <a:gd name="T35" fmla="*/ 576 h 608"/>
                <a:gd name="T36" fmla="*/ 32 w 576"/>
                <a:gd name="T37" fmla="*/ 608 h 608"/>
                <a:gd name="T38" fmla="*/ 288 w 576"/>
                <a:gd name="T39" fmla="*/ 192 h 608"/>
                <a:gd name="T40" fmla="*/ 288 w 576"/>
                <a:gd name="T41" fmla="*/ 96 h 608"/>
                <a:gd name="T42" fmla="*/ 320 w 576"/>
                <a:gd name="T43" fmla="*/ 64 h 608"/>
                <a:gd name="T44" fmla="*/ 352 w 576"/>
                <a:gd name="T45" fmla="*/ 96 h 608"/>
                <a:gd name="T46" fmla="*/ 352 w 576"/>
                <a:gd name="T47" fmla="*/ 192 h 608"/>
                <a:gd name="T48" fmla="*/ 448 w 576"/>
                <a:gd name="T49" fmla="*/ 288 h 608"/>
                <a:gd name="T50" fmla="*/ 480 w 576"/>
                <a:gd name="T51" fmla="*/ 288 h 608"/>
                <a:gd name="T52" fmla="*/ 512 w 576"/>
                <a:gd name="T53" fmla="*/ 320 h 608"/>
                <a:gd name="T54" fmla="*/ 512 w 576"/>
                <a:gd name="T55" fmla="*/ 480 h 608"/>
                <a:gd name="T56" fmla="*/ 480 w 576"/>
                <a:gd name="T57" fmla="*/ 512 h 608"/>
                <a:gd name="T58" fmla="*/ 192 w 576"/>
                <a:gd name="T59" fmla="*/ 512 h 608"/>
                <a:gd name="T60" fmla="*/ 192 w 576"/>
                <a:gd name="T61" fmla="*/ 288 h 608"/>
                <a:gd name="T62" fmla="*/ 288 w 576"/>
                <a:gd name="T63" fmla="*/ 192 h 608"/>
                <a:gd name="T64" fmla="*/ 64 w 576"/>
                <a:gd name="T65" fmla="*/ 256 h 608"/>
                <a:gd name="T66" fmla="*/ 128 w 576"/>
                <a:gd name="T67" fmla="*/ 256 h 608"/>
                <a:gd name="T68" fmla="*/ 128 w 576"/>
                <a:gd name="T69" fmla="*/ 544 h 608"/>
                <a:gd name="T70" fmla="*/ 64 w 576"/>
                <a:gd name="T71" fmla="*/ 544 h 608"/>
                <a:gd name="T72" fmla="*/ 64 w 576"/>
                <a:gd name="T73" fmla="*/ 256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6" h="608">
                  <a:moveTo>
                    <a:pt x="32" y="608"/>
                  </a:moveTo>
                  <a:cubicBezTo>
                    <a:pt x="160" y="608"/>
                    <a:pt x="160" y="608"/>
                    <a:pt x="160" y="608"/>
                  </a:cubicBezTo>
                  <a:cubicBezTo>
                    <a:pt x="178" y="608"/>
                    <a:pt x="192" y="593"/>
                    <a:pt x="192" y="576"/>
                  </a:cubicBezTo>
                  <a:cubicBezTo>
                    <a:pt x="480" y="576"/>
                    <a:pt x="480" y="576"/>
                    <a:pt x="480" y="576"/>
                  </a:cubicBezTo>
                  <a:cubicBezTo>
                    <a:pt x="533" y="576"/>
                    <a:pt x="576" y="533"/>
                    <a:pt x="576" y="480"/>
                  </a:cubicBezTo>
                  <a:cubicBezTo>
                    <a:pt x="576" y="320"/>
                    <a:pt x="576" y="320"/>
                    <a:pt x="576" y="320"/>
                  </a:cubicBezTo>
                  <a:cubicBezTo>
                    <a:pt x="576" y="267"/>
                    <a:pt x="533" y="224"/>
                    <a:pt x="480" y="224"/>
                  </a:cubicBezTo>
                  <a:cubicBezTo>
                    <a:pt x="448" y="224"/>
                    <a:pt x="448" y="224"/>
                    <a:pt x="448" y="224"/>
                  </a:cubicBezTo>
                  <a:cubicBezTo>
                    <a:pt x="431" y="224"/>
                    <a:pt x="416" y="209"/>
                    <a:pt x="416" y="192"/>
                  </a:cubicBezTo>
                  <a:cubicBezTo>
                    <a:pt x="416" y="96"/>
                    <a:pt x="416" y="96"/>
                    <a:pt x="416" y="96"/>
                  </a:cubicBezTo>
                  <a:cubicBezTo>
                    <a:pt x="416" y="43"/>
                    <a:pt x="373" y="0"/>
                    <a:pt x="320" y="0"/>
                  </a:cubicBezTo>
                  <a:cubicBezTo>
                    <a:pt x="267" y="0"/>
                    <a:pt x="224" y="43"/>
                    <a:pt x="224" y="96"/>
                  </a:cubicBezTo>
                  <a:cubicBezTo>
                    <a:pt x="224" y="192"/>
                    <a:pt x="224" y="192"/>
                    <a:pt x="224" y="192"/>
                  </a:cubicBezTo>
                  <a:cubicBezTo>
                    <a:pt x="224" y="209"/>
                    <a:pt x="210" y="224"/>
                    <a:pt x="192" y="224"/>
                  </a:cubicBezTo>
                  <a:cubicBezTo>
                    <a:pt x="192" y="206"/>
                    <a:pt x="178" y="192"/>
                    <a:pt x="160" y="192"/>
                  </a:cubicBezTo>
                  <a:cubicBezTo>
                    <a:pt x="32" y="192"/>
                    <a:pt x="32" y="192"/>
                    <a:pt x="32" y="192"/>
                  </a:cubicBezTo>
                  <a:cubicBezTo>
                    <a:pt x="15" y="192"/>
                    <a:pt x="0" y="206"/>
                    <a:pt x="0" y="224"/>
                  </a:cubicBezTo>
                  <a:cubicBezTo>
                    <a:pt x="0" y="576"/>
                    <a:pt x="0" y="576"/>
                    <a:pt x="0" y="576"/>
                  </a:cubicBezTo>
                  <a:cubicBezTo>
                    <a:pt x="0" y="593"/>
                    <a:pt x="15" y="608"/>
                    <a:pt x="32" y="608"/>
                  </a:cubicBezTo>
                  <a:moveTo>
                    <a:pt x="288" y="192"/>
                  </a:moveTo>
                  <a:cubicBezTo>
                    <a:pt x="288" y="96"/>
                    <a:pt x="288" y="96"/>
                    <a:pt x="288" y="96"/>
                  </a:cubicBezTo>
                  <a:cubicBezTo>
                    <a:pt x="288" y="78"/>
                    <a:pt x="303" y="64"/>
                    <a:pt x="320" y="64"/>
                  </a:cubicBezTo>
                  <a:cubicBezTo>
                    <a:pt x="338" y="64"/>
                    <a:pt x="352" y="78"/>
                    <a:pt x="352" y="96"/>
                  </a:cubicBezTo>
                  <a:cubicBezTo>
                    <a:pt x="352" y="192"/>
                    <a:pt x="352" y="192"/>
                    <a:pt x="352" y="192"/>
                  </a:cubicBezTo>
                  <a:cubicBezTo>
                    <a:pt x="352" y="245"/>
                    <a:pt x="395" y="288"/>
                    <a:pt x="448" y="288"/>
                  </a:cubicBezTo>
                  <a:cubicBezTo>
                    <a:pt x="480" y="288"/>
                    <a:pt x="480" y="288"/>
                    <a:pt x="480" y="288"/>
                  </a:cubicBezTo>
                  <a:cubicBezTo>
                    <a:pt x="498" y="288"/>
                    <a:pt x="512" y="302"/>
                    <a:pt x="512" y="320"/>
                  </a:cubicBezTo>
                  <a:cubicBezTo>
                    <a:pt x="512" y="480"/>
                    <a:pt x="512" y="480"/>
                    <a:pt x="512" y="480"/>
                  </a:cubicBezTo>
                  <a:cubicBezTo>
                    <a:pt x="512" y="497"/>
                    <a:pt x="498" y="512"/>
                    <a:pt x="480" y="512"/>
                  </a:cubicBezTo>
                  <a:cubicBezTo>
                    <a:pt x="192" y="512"/>
                    <a:pt x="192" y="512"/>
                    <a:pt x="192" y="512"/>
                  </a:cubicBezTo>
                  <a:cubicBezTo>
                    <a:pt x="192" y="288"/>
                    <a:pt x="192" y="288"/>
                    <a:pt x="192" y="288"/>
                  </a:cubicBezTo>
                  <a:cubicBezTo>
                    <a:pt x="245" y="288"/>
                    <a:pt x="288" y="245"/>
                    <a:pt x="288" y="192"/>
                  </a:cubicBezTo>
                  <a:moveTo>
                    <a:pt x="64" y="256"/>
                  </a:moveTo>
                  <a:cubicBezTo>
                    <a:pt x="128" y="256"/>
                    <a:pt x="128" y="256"/>
                    <a:pt x="128" y="256"/>
                  </a:cubicBezTo>
                  <a:cubicBezTo>
                    <a:pt x="128" y="544"/>
                    <a:pt x="128" y="544"/>
                    <a:pt x="128" y="544"/>
                  </a:cubicBezTo>
                  <a:cubicBezTo>
                    <a:pt x="64" y="544"/>
                    <a:pt x="64" y="544"/>
                    <a:pt x="64" y="544"/>
                  </a:cubicBezTo>
                  <a:lnTo>
                    <a:pt x="64" y="2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326"/>
            <p:cNvSpPr>
              <a:spLocks noEditPoints="1"/>
            </p:cNvSpPr>
            <p:nvPr/>
          </p:nvSpPr>
          <p:spPr bwMode="auto">
            <a:xfrm>
              <a:off x="5792788" y="6697663"/>
              <a:ext cx="188913" cy="157163"/>
            </a:xfrm>
            <a:custGeom>
              <a:avLst/>
              <a:gdLst>
                <a:gd name="T0" fmla="*/ 241 w 414"/>
                <a:gd name="T1" fmla="*/ 26 h 346"/>
                <a:gd name="T2" fmla="*/ 207 w 414"/>
                <a:gd name="T3" fmla="*/ 49 h 346"/>
                <a:gd name="T4" fmla="*/ 172 w 414"/>
                <a:gd name="T5" fmla="*/ 26 h 346"/>
                <a:gd name="T6" fmla="*/ 51 w 414"/>
                <a:gd name="T7" fmla="*/ 38 h 346"/>
                <a:gd name="T8" fmla="*/ 37 w 414"/>
                <a:gd name="T9" fmla="*/ 51 h 346"/>
                <a:gd name="T10" fmla="*/ 37 w 414"/>
                <a:gd name="T11" fmla="*/ 187 h 346"/>
                <a:gd name="T12" fmla="*/ 184 w 414"/>
                <a:gd name="T13" fmla="*/ 334 h 346"/>
                <a:gd name="T14" fmla="*/ 229 w 414"/>
                <a:gd name="T15" fmla="*/ 334 h 346"/>
                <a:gd name="T16" fmla="*/ 376 w 414"/>
                <a:gd name="T17" fmla="*/ 187 h 346"/>
                <a:gd name="T18" fmla="*/ 376 w 414"/>
                <a:gd name="T19" fmla="*/ 51 h 346"/>
                <a:gd name="T20" fmla="*/ 362 w 414"/>
                <a:gd name="T21" fmla="*/ 38 h 346"/>
                <a:gd name="T22" fmla="*/ 241 w 414"/>
                <a:gd name="T23" fmla="*/ 26 h 346"/>
                <a:gd name="T24" fmla="*/ 317 w 414"/>
                <a:gd name="T25" fmla="*/ 83 h 346"/>
                <a:gd name="T26" fmla="*/ 331 w 414"/>
                <a:gd name="T27" fmla="*/ 96 h 346"/>
                <a:gd name="T28" fmla="*/ 331 w 414"/>
                <a:gd name="T29" fmla="*/ 142 h 346"/>
                <a:gd name="T30" fmla="*/ 331 w 414"/>
                <a:gd name="T31" fmla="*/ 142 h 346"/>
                <a:gd name="T32" fmla="*/ 207 w 414"/>
                <a:gd name="T33" fmla="*/ 266 h 346"/>
                <a:gd name="T34" fmla="*/ 83 w 414"/>
                <a:gd name="T35" fmla="*/ 142 h 346"/>
                <a:gd name="T36" fmla="*/ 83 w 414"/>
                <a:gd name="T37" fmla="*/ 97 h 346"/>
                <a:gd name="T38" fmla="*/ 96 w 414"/>
                <a:gd name="T39" fmla="*/ 83 h 346"/>
                <a:gd name="T40" fmla="*/ 137 w 414"/>
                <a:gd name="T41" fmla="*/ 79 h 346"/>
                <a:gd name="T42" fmla="*/ 189 w 414"/>
                <a:gd name="T43" fmla="*/ 114 h 346"/>
                <a:gd name="T44" fmla="*/ 224 w 414"/>
                <a:gd name="T45" fmla="*/ 114 h 346"/>
                <a:gd name="T46" fmla="*/ 277 w 414"/>
                <a:gd name="T47" fmla="*/ 79 h 346"/>
                <a:gd name="T48" fmla="*/ 317 w 414"/>
                <a:gd name="T49" fmla="*/ 83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4" h="346">
                  <a:moveTo>
                    <a:pt x="241" y="26"/>
                  </a:moveTo>
                  <a:cubicBezTo>
                    <a:pt x="207" y="49"/>
                    <a:pt x="207" y="49"/>
                    <a:pt x="207" y="49"/>
                  </a:cubicBezTo>
                  <a:cubicBezTo>
                    <a:pt x="172" y="26"/>
                    <a:pt x="172" y="26"/>
                    <a:pt x="172" y="26"/>
                  </a:cubicBezTo>
                  <a:cubicBezTo>
                    <a:pt x="134" y="0"/>
                    <a:pt x="83" y="5"/>
                    <a:pt x="51" y="38"/>
                  </a:cubicBezTo>
                  <a:cubicBezTo>
                    <a:pt x="37" y="51"/>
                    <a:pt x="37" y="51"/>
                    <a:pt x="37" y="51"/>
                  </a:cubicBezTo>
                  <a:cubicBezTo>
                    <a:pt x="0" y="89"/>
                    <a:pt x="0" y="149"/>
                    <a:pt x="37" y="187"/>
                  </a:cubicBezTo>
                  <a:cubicBezTo>
                    <a:pt x="184" y="334"/>
                    <a:pt x="184" y="334"/>
                    <a:pt x="184" y="334"/>
                  </a:cubicBezTo>
                  <a:cubicBezTo>
                    <a:pt x="197" y="346"/>
                    <a:pt x="217" y="346"/>
                    <a:pt x="229" y="334"/>
                  </a:cubicBezTo>
                  <a:cubicBezTo>
                    <a:pt x="376" y="187"/>
                    <a:pt x="376" y="187"/>
                    <a:pt x="376" y="187"/>
                  </a:cubicBezTo>
                  <a:cubicBezTo>
                    <a:pt x="414" y="149"/>
                    <a:pt x="414" y="89"/>
                    <a:pt x="376" y="51"/>
                  </a:cubicBezTo>
                  <a:cubicBezTo>
                    <a:pt x="362" y="38"/>
                    <a:pt x="362" y="38"/>
                    <a:pt x="362" y="38"/>
                  </a:cubicBezTo>
                  <a:cubicBezTo>
                    <a:pt x="330" y="5"/>
                    <a:pt x="279" y="0"/>
                    <a:pt x="241" y="26"/>
                  </a:cubicBezTo>
                  <a:moveTo>
                    <a:pt x="317" y="83"/>
                  </a:moveTo>
                  <a:cubicBezTo>
                    <a:pt x="331" y="96"/>
                    <a:pt x="331" y="96"/>
                    <a:pt x="331" y="96"/>
                  </a:cubicBezTo>
                  <a:cubicBezTo>
                    <a:pt x="343" y="109"/>
                    <a:pt x="343" y="129"/>
                    <a:pt x="331" y="142"/>
                  </a:cubicBezTo>
                  <a:cubicBezTo>
                    <a:pt x="331" y="142"/>
                    <a:pt x="331" y="142"/>
                    <a:pt x="331" y="142"/>
                  </a:cubicBezTo>
                  <a:cubicBezTo>
                    <a:pt x="207" y="266"/>
                    <a:pt x="207" y="266"/>
                    <a:pt x="207" y="266"/>
                  </a:cubicBezTo>
                  <a:cubicBezTo>
                    <a:pt x="83" y="142"/>
                    <a:pt x="83" y="142"/>
                    <a:pt x="83" y="142"/>
                  </a:cubicBezTo>
                  <a:cubicBezTo>
                    <a:pt x="70" y="129"/>
                    <a:pt x="70" y="109"/>
                    <a:pt x="83" y="97"/>
                  </a:cubicBezTo>
                  <a:cubicBezTo>
                    <a:pt x="96" y="83"/>
                    <a:pt x="96" y="83"/>
                    <a:pt x="96" y="83"/>
                  </a:cubicBezTo>
                  <a:cubicBezTo>
                    <a:pt x="107" y="72"/>
                    <a:pt x="124" y="70"/>
                    <a:pt x="137" y="79"/>
                  </a:cubicBezTo>
                  <a:cubicBezTo>
                    <a:pt x="189" y="114"/>
                    <a:pt x="189" y="114"/>
                    <a:pt x="189" y="114"/>
                  </a:cubicBezTo>
                  <a:cubicBezTo>
                    <a:pt x="200" y="121"/>
                    <a:pt x="214" y="121"/>
                    <a:pt x="224" y="114"/>
                  </a:cubicBezTo>
                  <a:cubicBezTo>
                    <a:pt x="277" y="79"/>
                    <a:pt x="277" y="79"/>
                    <a:pt x="277" y="79"/>
                  </a:cubicBezTo>
                  <a:cubicBezTo>
                    <a:pt x="290" y="70"/>
                    <a:pt x="306" y="72"/>
                    <a:pt x="317" y="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327"/>
            <p:cNvSpPr>
              <a:spLocks/>
            </p:cNvSpPr>
            <p:nvPr/>
          </p:nvSpPr>
          <p:spPr bwMode="auto">
            <a:xfrm>
              <a:off x="5715000" y="6581775"/>
              <a:ext cx="42863" cy="65088"/>
            </a:xfrm>
            <a:custGeom>
              <a:avLst/>
              <a:gdLst>
                <a:gd name="T0" fmla="*/ 0 w 27"/>
                <a:gd name="T1" fmla="*/ 37 h 41"/>
                <a:gd name="T2" fmla="*/ 10 w 27"/>
                <a:gd name="T3" fmla="*/ 0 h 41"/>
                <a:gd name="T4" fmla="*/ 27 w 27"/>
                <a:gd name="T5" fmla="*/ 4 h 41"/>
                <a:gd name="T6" fmla="*/ 18 w 27"/>
                <a:gd name="T7" fmla="*/ 41 h 41"/>
                <a:gd name="T8" fmla="*/ 0 w 27"/>
                <a:gd name="T9" fmla="*/ 37 h 41"/>
              </a:gdLst>
              <a:ahLst/>
              <a:cxnLst>
                <a:cxn ang="0">
                  <a:pos x="T0" y="T1"/>
                </a:cxn>
                <a:cxn ang="0">
                  <a:pos x="T2" y="T3"/>
                </a:cxn>
                <a:cxn ang="0">
                  <a:pos x="T4" y="T5"/>
                </a:cxn>
                <a:cxn ang="0">
                  <a:pos x="T6" y="T7"/>
                </a:cxn>
                <a:cxn ang="0">
                  <a:pos x="T8" y="T9"/>
                </a:cxn>
              </a:cxnLst>
              <a:rect l="0" t="0" r="r" b="b"/>
              <a:pathLst>
                <a:path w="27" h="41">
                  <a:moveTo>
                    <a:pt x="0" y="37"/>
                  </a:moveTo>
                  <a:lnTo>
                    <a:pt x="10" y="0"/>
                  </a:lnTo>
                  <a:lnTo>
                    <a:pt x="27" y="4"/>
                  </a:lnTo>
                  <a:lnTo>
                    <a:pt x="18" y="41"/>
                  </a:ln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328"/>
            <p:cNvSpPr>
              <a:spLocks/>
            </p:cNvSpPr>
            <p:nvPr/>
          </p:nvSpPr>
          <p:spPr bwMode="auto">
            <a:xfrm>
              <a:off x="5753100" y="6630988"/>
              <a:ext cx="71438" cy="53975"/>
            </a:xfrm>
            <a:custGeom>
              <a:avLst/>
              <a:gdLst>
                <a:gd name="T0" fmla="*/ 0 w 45"/>
                <a:gd name="T1" fmla="*/ 18 h 34"/>
                <a:gd name="T2" fmla="*/ 36 w 45"/>
                <a:gd name="T3" fmla="*/ 0 h 34"/>
                <a:gd name="T4" fmla="*/ 45 w 45"/>
                <a:gd name="T5" fmla="*/ 16 h 34"/>
                <a:gd name="T6" fmla="*/ 8 w 45"/>
                <a:gd name="T7" fmla="*/ 34 h 34"/>
                <a:gd name="T8" fmla="*/ 0 w 45"/>
                <a:gd name="T9" fmla="*/ 18 h 34"/>
              </a:gdLst>
              <a:ahLst/>
              <a:cxnLst>
                <a:cxn ang="0">
                  <a:pos x="T0" y="T1"/>
                </a:cxn>
                <a:cxn ang="0">
                  <a:pos x="T2" y="T3"/>
                </a:cxn>
                <a:cxn ang="0">
                  <a:pos x="T4" y="T5"/>
                </a:cxn>
                <a:cxn ang="0">
                  <a:pos x="T6" y="T7"/>
                </a:cxn>
                <a:cxn ang="0">
                  <a:pos x="T8" y="T9"/>
                </a:cxn>
              </a:cxnLst>
              <a:rect l="0" t="0" r="r" b="b"/>
              <a:pathLst>
                <a:path w="45" h="34">
                  <a:moveTo>
                    <a:pt x="0" y="18"/>
                  </a:moveTo>
                  <a:lnTo>
                    <a:pt x="36" y="0"/>
                  </a:lnTo>
                  <a:lnTo>
                    <a:pt x="45" y="16"/>
                  </a:lnTo>
                  <a:lnTo>
                    <a:pt x="8" y="34"/>
                  </a:lnTo>
                  <a:lnTo>
                    <a:pt x="0"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329"/>
            <p:cNvSpPr>
              <a:spLocks/>
            </p:cNvSpPr>
            <p:nvPr/>
          </p:nvSpPr>
          <p:spPr bwMode="auto">
            <a:xfrm>
              <a:off x="5715000" y="6916738"/>
              <a:ext cx="42863" cy="65088"/>
            </a:xfrm>
            <a:custGeom>
              <a:avLst/>
              <a:gdLst>
                <a:gd name="T0" fmla="*/ 0 w 27"/>
                <a:gd name="T1" fmla="*/ 4 h 41"/>
                <a:gd name="T2" fmla="*/ 18 w 27"/>
                <a:gd name="T3" fmla="*/ 0 h 41"/>
                <a:gd name="T4" fmla="*/ 27 w 27"/>
                <a:gd name="T5" fmla="*/ 36 h 41"/>
                <a:gd name="T6" fmla="*/ 10 w 27"/>
                <a:gd name="T7" fmla="*/ 41 h 41"/>
                <a:gd name="T8" fmla="*/ 0 w 27"/>
                <a:gd name="T9" fmla="*/ 4 h 41"/>
              </a:gdLst>
              <a:ahLst/>
              <a:cxnLst>
                <a:cxn ang="0">
                  <a:pos x="T0" y="T1"/>
                </a:cxn>
                <a:cxn ang="0">
                  <a:pos x="T2" y="T3"/>
                </a:cxn>
                <a:cxn ang="0">
                  <a:pos x="T4" y="T5"/>
                </a:cxn>
                <a:cxn ang="0">
                  <a:pos x="T6" y="T7"/>
                </a:cxn>
                <a:cxn ang="0">
                  <a:pos x="T8" y="T9"/>
                </a:cxn>
              </a:cxnLst>
              <a:rect l="0" t="0" r="r" b="b"/>
              <a:pathLst>
                <a:path w="27" h="41">
                  <a:moveTo>
                    <a:pt x="0" y="4"/>
                  </a:moveTo>
                  <a:lnTo>
                    <a:pt x="18" y="0"/>
                  </a:lnTo>
                  <a:lnTo>
                    <a:pt x="27" y="36"/>
                  </a:lnTo>
                  <a:lnTo>
                    <a:pt x="10" y="41"/>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330"/>
            <p:cNvSpPr>
              <a:spLocks/>
            </p:cNvSpPr>
            <p:nvPr/>
          </p:nvSpPr>
          <p:spPr bwMode="auto">
            <a:xfrm>
              <a:off x="5753100" y="6877050"/>
              <a:ext cx="71438" cy="55563"/>
            </a:xfrm>
            <a:custGeom>
              <a:avLst/>
              <a:gdLst>
                <a:gd name="T0" fmla="*/ 0 w 45"/>
                <a:gd name="T1" fmla="*/ 17 h 35"/>
                <a:gd name="T2" fmla="*/ 8 w 45"/>
                <a:gd name="T3" fmla="*/ 0 h 35"/>
                <a:gd name="T4" fmla="*/ 45 w 45"/>
                <a:gd name="T5" fmla="*/ 19 h 35"/>
                <a:gd name="T6" fmla="*/ 36 w 45"/>
                <a:gd name="T7" fmla="*/ 35 h 35"/>
                <a:gd name="T8" fmla="*/ 0 w 45"/>
                <a:gd name="T9" fmla="*/ 17 h 35"/>
              </a:gdLst>
              <a:ahLst/>
              <a:cxnLst>
                <a:cxn ang="0">
                  <a:pos x="T0" y="T1"/>
                </a:cxn>
                <a:cxn ang="0">
                  <a:pos x="T2" y="T3"/>
                </a:cxn>
                <a:cxn ang="0">
                  <a:pos x="T4" y="T5"/>
                </a:cxn>
                <a:cxn ang="0">
                  <a:pos x="T6" y="T7"/>
                </a:cxn>
                <a:cxn ang="0">
                  <a:pos x="T8" y="T9"/>
                </a:cxn>
              </a:cxnLst>
              <a:rect l="0" t="0" r="r" b="b"/>
              <a:pathLst>
                <a:path w="45" h="35">
                  <a:moveTo>
                    <a:pt x="0" y="17"/>
                  </a:moveTo>
                  <a:lnTo>
                    <a:pt x="8" y="0"/>
                  </a:lnTo>
                  <a:lnTo>
                    <a:pt x="45" y="19"/>
                  </a:lnTo>
                  <a:lnTo>
                    <a:pt x="36" y="35"/>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331"/>
            <p:cNvSpPr>
              <a:spLocks/>
            </p:cNvSpPr>
            <p:nvPr/>
          </p:nvSpPr>
          <p:spPr bwMode="auto">
            <a:xfrm>
              <a:off x="5176838" y="6235700"/>
              <a:ext cx="334963" cy="349250"/>
            </a:xfrm>
            <a:custGeom>
              <a:avLst/>
              <a:gdLst>
                <a:gd name="T0" fmla="*/ 0 w 736"/>
                <a:gd name="T1" fmla="*/ 768 h 768"/>
                <a:gd name="T2" fmla="*/ 64 w 736"/>
                <a:gd name="T3" fmla="*/ 768 h 768"/>
                <a:gd name="T4" fmla="*/ 736 w 736"/>
                <a:gd name="T5" fmla="*/ 64 h 768"/>
                <a:gd name="T6" fmla="*/ 736 w 736"/>
                <a:gd name="T7" fmla="*/ 0 h 768"/>
                <a:gd name="T8" fmla="*/ 0 w 736"/>
                <a:gd name="T9" fmla="*/ 768 h 768"/>
              </a:gdLst>
              <a:ahLst/>
              <a:cxnLst>
                <a:cxn ang="0">
                  <a:pos x="T0" y="T1"/>
                </a:cxn>
                <a:cxn ang="0">
                  <a:pos x="T2" y="T3"/>
                </a:cxn>
                <a:cxn ang="0">
                  <a:pos x="T4" y="T5"/>
                </a:cxn>
                <a:cxn ang="0">
                  <a:pos x="T6" y="T7"/>
                </a:cxn>
                <a:cxn ang="0">
                  <a:pos x="T8" y="T9"/>
                </a:cxn>
              </a:cxnLst>
              <a:rect l="0" t="0" r="r" b="b"/>
              <a:pathLst>
                <a:path w="736" h="768">
                  <a:moveTo>
                    <a:pt x="0" y="768"/>
                  </a:moveTo>
                  <a:cubicBezTo>
                    <a:pt x="64" y="768"/>
                    <a:pt x="64" y="768"/>
                    <a:pt x="64" y="768"/>
                  </a:cubicBezTo>
                  <a:cubicBezTo>
                    <a:pt x="64" y="333"/>
                    <a:pt x="322" y="64"/>
                    <a:pt x="736" y="64"/>
                  </a:cubicBezTo>
                  <a:cubicBezTo>
                    <a:pt x="736" y="0"/>
                    <a:pt x="736" y="0"/>
                    <a:pt x="736" y="0"/>
                  </a:cubicBezTo>
                  <a:cubicBezTo>
                    <a:pt x="282" y="0"/>
                    <a:pt x="0" y="294"/>
                    <a:pt x="0" y="7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3" name="Group 72"/>
          <p:cNvGrpSpPr/>
          <p:nvPr/>
        </p:nvGrpSpPr>
        <p:grpSpPr>
          <a:xfrm>
            <a:off x="4451734" y="3910460"/>
            <a:ext cx="239808" cy="239484"/>
            <a:chOff x="2895600" y="6205538"/>
            <a:chExt cx="1176338" cy="1174751"/>
          </a:xfrm>
          <a:solidFill>
            <a:schemeClr val="tx1"/>
          </a:solidFill>
        </p:grpSpPr>
        <p:sp>
          <p:nvSpPr>
            <p:cNvPr id="74" name="Freeform 335"/>
            <p:cNvSpPr>
              <a:spLocks/>
            </p:cNvSpPr>
            <p:nvPr/>
          </p:nvSpPr>
          <p:spPr bwMode="auto">
            <a:xfrm>
              <a:off x="2895600" y="6362701"/>
              <a:ext cx="765175" cy="1017588"/>
            </a:xfrm>
            <a:custGeom>
              <a:avLst/>
              <a:gdLst>
                <a:gd name="T0" fmla="*/ 259 w 1248"/>
                <a:gd name="T1" fmla="*/ 1181 h 1664"/>
                <a:gd name="T2" fmla="*/ 289 w 1248"/>
                <a:gd name="T3" fmla="*/ 1124 h 1664"/>
                <a:gd name="T4" fmla="*/ 64 w 1248"/>
                <a:gd name="T5" fmla="*/ 764 h 1664"/>
                <a:gd name="T6" fmla="*/ 64 w 1248"/>
                <a:gd name="T7" fmla="*/ 480 h 1664"/>
                <a:gd name="T8" fmla="*/ 512 w 1248"/>
                <a:gd name="T9" fmla="*/ 64 h 1664"/>
                <a:gd name="T10" fmla="*/ 960 w 1248"/>
                <a:gd name="T11" fmla="*/ 480 h 1664"/>
                <a:gd name="T12" fmla="*/ 960 w 1248"/>
                <a:gd name="T13" fmla="*/ 764 h 1664"/>
                <a:gd name="T14" fmla="*/ 735 w 1248"/>
                <a:gd name="T15" fmla="*/ 1124 h 1664"/>
                <a:gd name="T16" fmla="*/ 582 w 1248"/>
                <a:gd name="T17" fmla="*/ 1206 h 1664"/>
                <a:gd name="T18" fmla="*/ 442 w 1248"/>
                <a:gd name="T19" fmla="*/ 1206 h 1664"/>
                <a:gd name="T20" fmla="*/ 412 w 1248"/>
                <a:gd name="T21" fmla="*/ 1262 h 1664"/>
                <a:gd name="T22" fmla="*/ 612 w 1248"/>
                <a:gd name="T23" fmla="*/ 1262 h 1664"/>
                <a:gd name="T24" fmla="*/ 640 w 1248"/>
                <a:gd name="T25" fmla="*/ 1248 h 1664"/>
                <a:gd name="T26" fmla="*/ 640 w 1248"/>
                <a:gd name="T27" fmla="*/ 1408 h 1664"/>
                <a:gd name="T28" fmla="*/ 669 w 1248"/>
                <a:gd name="T29" fmla="*/ 1439 h 1664"/>
                <a:gd name="T30" fmla="*/ 902 w 1248"/>
                <a:gd name="T31" fmla="*/ 1463 h 1664"/>
                <a:gd name="T32" fmla="*/ 960 w 1248"/>
                <a:gd name="T33" fmla="*/ 1526 h 1664"/>
                <a:gd name="T34" fmla="*/ 960 w 1248"/>
                <a:gd name="T35" fmla="*/ 1664 h 1664"/>
                <a:gd name="T36" fmla="*/ 1024 w 1248"/>
                <a:gd name="T37" fmla="*/ 1664 h 1664"/>
                <a:gd name="T38" fmla="*/ 1024 w 1248"/>
                <a:gd name="T39" fmla="*/ 1526 h 1664"/>
                <a:gd name="T40" fmla="*/ 909 w 1248"/>
                <a:gd name="T41" fmla="*/ 1399 h 1664"/>
                <a:gd name="T42" fmla="*/ 704 w 1248"/>
                <a:gd name="T43" fmla="*/ 1379 h 1664"/>
                <a:gd name="T44" fmla="*/ 704 w 1248"/>
                <a:gd name="T45" fmla="*/ 1213 h 1664"/>
                <a:gd name="T46" fmla="*/ 765 w 1248"/>
                <a:gd name="T47" fmla="*/ 1181 h 1664"/>
                <a:gd name="T48" fmla="*/ 896 w 1248"/>
                <a:gd name="T49" fmla="*/ 1081 h 1664"/>
                <a:gd name="T50" fmla="*/ 896 w 1248"/>
                <a:gd name="T51" fmla="*/ 1152 h 1664"/>
                <a:gd name="T52" fmla="*/ 1088 w 1248"/>
                <a:gd name="T53" fmla="*/ 1344 h 1664"/>
                <a:gd name="T54" fmla="*/ 1248 w 1248"/>
                <a:gd name="T55" fmla="*/ 1344 h 1664"/>
                <a:gd name="T56" fmla="*/ 1248 w 1248"/>
                <a:gd name="T57" fmla="*/ 1280 h 1664"/>
                <a:gd name="T58" fmla="*/ 1088 w 1248"/>
                <a:gd name="T59" fmla="*/ 1280 h 1664"/>
                <a:gd name="T60" fmla="*/ 960 w 1248"/>
                <a:gd name="T61" fmla="*/ 1152 h 1664"/>
                <a:gd name="T62" fmla="*/ 960 w 1248"/>
                <a:gd name="T63" fmla="*/ 995 h 1664"/>
                <a:gd name="T64" fmla="*/ 1024 w 1248"/>
                <a:gd name="T65" fmla="*/ 764 h 1664"/>
                <a:gd name="T66" fmla="*/ 1024 w 1248"/>
                <a:gd name="T67" fmla="*/ 480 h 1664"/>
                <a:gd name="T68" fmla="*/ 512 w 1248"/>
                <a:gd name="T69" fmla="*/ 0 h 1664"/>
                <a:gd name="T70" fmla="*/ 0 w 1248"/>
                <a:gd name="T71" fmla="*/ 480 h 1664"/>
                <a:gd name="T72" fmla="*/ 0 w 1248"/>
                <a:gd name="T73" fmla="*/ 764 h 1664"/>
                <a:gd name="T74" fmla="*/ 259 w 1248"/>
                <a:gd name="T75" fmla="*/ 1181 h 1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8" h="1664">
                  <a:moveTo>
                    <a:pt x="259" y="1181"/>
                  </a:moveTo>
                  <a:cubicBezTo>
                    <a:pt x="289" y="1124"/>
                    <a:pt x="289" y="1124"/>
                    <a:pt x="289" y="1124"/>
                  </a:cubicBezTo>
                  <a:cubicBezTo>
                    <a:pt x="153" y="1055"/>
                    <a:pt x="67" y="916"/>
                    <a:pt x="64" y="764"/>
                  </a:cubicBezTo>
                  <a:cubicBezTo>
                    <a:pt x="64" y="480"/>
                    <a:pt x="64" y="480"/>
                    <a:pt x="64" y="480"/>
                  </a:cubicBezTo>
                  <a:cubicBezTo>
                    <a:pt x="64" y="250"/>
                    <a:pt x="265" y="64"/>
                    <a:pt x="512" y="64"/>
                  </a:cubicBezTo>
                  <a:cubicBezTo>
                    <a:pt x="759" y="64"/>
                    <a:pt x="960" y="250"/>
                    <a:pt x="960" y="480"/>
                  </a:cubicBezTo>
                  <a:cubicBezTo>
                    <a:pt x="960" y="764"/>
                    <a:pt x="960" y="764"/>
                    <a:pt x="960" y="764"/>
                  </a:cubicBezTo>
                  <a:cubicBezTo>
                    <a:pt x="957" y="916"/>
                    <a:pt x="871" y="1055"/>
                    <a:pt x="735" y="1124"/>
                  </a:cubicBezTo>
                  <a:cubicBezTo>
                    <a:pt x="582" y="1206"/>
                    <a:pt x="582" y="1206"/>
                    <a:pt x="582" y="1206"/>
                  </a:cubicBezTo>
                  <a:cubicBezTo>
                    <a:pt x="538" y="1229"/>
                    <a:pt x="486" y="1229"/>
                    <a:pt x="442" y="1206"/>
                  </a:cubicBezTo>
                  <a:cubicBezTo>
                    <a:pt x="412" y="1262"/>
                    <a:pt x="412" y="1262"/>
                    <a:pt x="412" y="1262"/>
                  </a:cubicBezTo>
                  <a:cubicBezTo>
                    <a:pt x="475" y="1295"/>
                    <a:pt x="549" y="1295"/>
                    <a:pt x="612" y="1262"/>
                  </a:cubicBezTo>
                  <a:cubicBezTo>
                    <a:pt x="640" y="1248"/>
                    <a:pt x="640" y="1248"/>
                    <a:pt x="640" y="1248"/>
                  </a:cubicBezTo>
                  <a:cubicBezTo>
                    <a:pt x="640" y="1408"/>
                    <a:pt x="640" y="1408"/>
                    <a:pt x="640" y="1408"/>
                  </a:cubicBezTo>
                  <a:cubicBezTo>
                    <a:pt x="640" y="1424"/>
                    <a:pt x="652" y="1438"/>
                    <a:pt x="669" y="1439"/>
                  </a:cubicBezTo>
                  <a:cubicBezTo>
                    <a:pt x="902" y="1463"/>
                    <a:pt x="902" y="1463"/>
                    <a:pt x="902" y="1463"/>
                  </a:cubicBezTo>
                  <a:cubicBezTo>
                    <a:pt x="935" y="1466"/>
                    <a:pt x="960" y="1494"/>
                    <a:pt x="960" y="1526"/>
                  </a:cubicBezTo>
                  <a:cubicBezTo>
                    <a:pt x="960" y="1664"/>
                    <a:pt x="960" y="1664"/>
                    <a:pt x="960" y="1664"/>
                  </a:cubicBezTo>
                  <a:cubicBezTo>
                    <a:pt x="1024" y="1664"/>
                    <a:pt x="1024" y="1664"/>
                    <a:pt x="1024" y="1664"/>
                  </a:cubicBezTo>
                  <a:cubicBezTo>
                    <a:pt x="1024" y="1526"/>
                    <a:pt x="1024" y="1526"/>
                    <a:pt x="1024" y="1526"/>
                  </a:cubicBezTo>
                  <a:cubicBezTo>
                    <a:pt x="1024" y="1461"/>
                    <a:pt x="974" y="1405"/>
                    <a:pt x="909" y="1399"/>
                  </a:cubicBezTo>
                  <a:cubicBezTo>
                    <a:pt x="704" y="1379"/>
                    <a:pt x="704" y="1379"/>
                    <a:pt x="704" y="1379"/>
                  </a:cubicBezTo>
                  <a:cubicBezTo>
                    <a:pt x="704" y="1213"/>
                    <a:pt x="704" y="1213"/>
                    <a:pt x="704" y="1213"/>
                  </a:cubicBezTo>
                  <a:cubicBezTo>
                    <a:pt x="765" y="1181"/>
                    <a:pt x="765" y="1181"/>
                    <a:pt x="765" y="1181"/>
                  </a:cubicBezTo>
                  <a:cubicBezTo>
                    <a:pt x="814" y="1155"/>
                    <a:pt x="858" y="1121"/>
                    <a:pt x="896" y="1081"/>
                  </a:cubicBezTo>
                  <a:cubicBezTo>
                    <a:pt x="896" y="1152"/>
                    <a:pt x="896" y="1152"/>
                    <a:pt x="896" y="1152"/>
                  </a:cubicBezTo>
                  <a:cubicBezTo>
                    <a:pt x="896" y="1258"/>
                    <a:pt x="982" y="1343"/>
                    <a:pt x="1088" y="1344"/>
                  </a:cubicBezTo>
                  <a:cubicBezTo>
                    <a:pt x="1248" y="1344"/>
                    <a:pt x="1248" y="1344"/>
                    <a:pt x="1248" y="1344"/>
                  </a:cubicBezTo>
                  <a:cubicBezTo>
                    <a:pt x="1248" y="1280"/>
                    <a:pt x="1248" y="1280"/>
                    <a:pt x="1248" y="1280"/>
                  </a:cubicBezTo>
                  <a:cubicBezTo>
                    <a:pt x="1088" y="1280"/>
                    <a:pt x="1088" y="1280"/>
                    <a:pt x="1088" y="1280"/>
                  </a:cubicBezTo>
                  <a:cubicBezTo>
                    <a:pt x="1017" y="1280"/>
                    <a:pt x="960" y="1222"/>
                    <a:pt x="960" y="1152"/>
                  </a:cubicBezTo>
                  <a:cubicBezTo>
                    <a:pt x="960" y="995"/>
                    <a:pt x="960" y="995"/>
                    <a:pt x="960" y="995"/>
                  </a:cubicBezTo>
                  <a:cubicBezTo>
                    <a:pt x="1002" y="925"/>
                    <a:pt x="1024" y="845"/>
                    <a:pt x="1024" y="764"/>
                  </a:cubicBezTo>
                  <a:cubicBezTo>
                    <a:pt x="1024" y="480"/>
                    <a:pt x="1024" y="480"/>
                    <a:pt x="1024" y="480"/>
                  </a:cubicBezTo>
                  <a:cubicBezTo>
                    <a:pt x="1024" y="215"/>
                    <a:pt x="794" y="0"/>
                    <a:pt x="512" y="0"/>
                  </a:cubicBezTo>
                  <a:cubicBezTo>
                    <a:pt x="230" y="0"/>
                    <a:pt x="0" y="215"/>
                    <a:pt x="0" y="480"/>
                  </a:cubicBezTo>
                  <a:cubicBezTo>
                    <a:pt x="0" y="764"/>
                    <a:pt x="0" y="764"/>
                    <a:pt x="0" y="764"/>
                  </a:cubicBezTo>
                  <a:cubicBezTo>
                    <a:pt x="2" y="940"/>
                    <a:pt x="102" y="1100"/>
                    <a:pt x="259" y="118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336"/>
            <p:cNvSpPr>
              <a:spLocks/>
            </p:cNvSpPr>
            <p:nvPr/>
          </p:nvSpPr>
          <p:spPr bwMode="auto">
            <a:xfrm>
              <a:off x="2895600" y="7089776"/>
              <a:ext cx="236538" cy="290513"/>
            </a:xfrm>
            <a:custGeom>
              <a:avLst/>
              <a:gdLst>
                <a:gd name="T0" fmla="*/ 64 w 384"/>
                <a:gd name="T1" fmla="*/ 338 h 476"/>
                <a:gd name="T2" fmla="*/ 122 w 384"/>
                <a:gd name="T3" fmla="*/ 275 h 476"/>
                <a:gd name="T4" fmla="*/ 355 w 384"/>
                <a:gd name="T5" fmla="*/ 252 h 476"/>
                <a:gd name="T6" fmla="*/ 384 w 384"/>
                <a:gd name="T7" fmla="*/ 220 h 476"/>
                <a:gd name="T8" fmla="*/ 384 w 384"/>
                <a:gd name="T9" fmla="*/ 0 h 476"/>
                <a:gd name="T10" fmla="*/ 320 w 384"/>
                <a:gd name="T11" fmla="*/ 0 h 476"/>
                <a:gd name="T12" fmla="*/ 320 w 384"/>
                <a:gd name="T13" fmla="*/ 191 h 476"/>
                <a:gd name="T14" fmla="*/ 115 w 384"/>
                <a:gd name="T15" fmla="*/ 211 h 476"/>
                <a:gd name="T16" fmla="*/ 0 w 384"/>
                <a:gd name="T17" fmla="*/ 338 h 476"/>
                <a:gd name="T18" fmla="*/ 0 w 384"/>
                <a:gd name="T19" fmla="*/ 476 h 476"/>
                <a:gd name="T20" fmla="*/ 64 w 384"/>
                <a:gd name="T21" fmla="*/ 476 h 476"/>
                <a:gd name="T22" fmla="*/ 64 w 384"/>
                <a:gd name="T23" fmla="*/ 338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476">
                  <a:moveTo>
                    <a:pt x="64" y="338"/>
                  </a:moveTo>
                  <a:cubicBezTo>
                    <a:pt x="64" y="306"/>
                    <a:pt x="89" y="278"/>
                    <a:pt x="122" y="275"/>
                  </a:cubicBezTo>
                  <a:cubicBezTo>
                    <a:pt x="355" y="252"/>
                    <a:pt x="355" y="252"/>
                    <a:pt x="355" y="252"/>
                  </a:cubicBezTo>
                  <a:cubicBezTo>
                    <a:pt x="372" y="250"/>
                    <a:pt x="384" y="236"/>
                    <a:pt x="384" y="220"/>
                  </a:cubicBezTo>
                  <a:cubicBezTo>
                    <a:pt x="384" y="0"/>
                    <a:pt x="384" y="0"/>
                    <a:pt x="384" y="0"/>
                  </a:cubicBezTo>
                  <a:cubicBezTo>
                    <a:pt x="320" y="0"/>
                    <a:pt x="320" y="0"/>
                    <a:pt x="320" y="0"/>
                  </a:cubicBezTo>
                  <a:cubicBezTo>
                    <a:pt x="320" y="191"/>
                    <a:pt x="320" y="191"/>
                    <a:pt x="320" y="191"/>
                  </a:cubicBezTo>
                  <a:cubicBezTo>
                    <a:pt x="115" y="211"/>
                    <a:pt x="115" y="211"/>
                    <a:pt x="115" y="211"/>
                  </a:cubicBezTo>
                  <a:cubicBezTo>
                    <a:pt x="50" y="218"/>
                    <a:pt x="0" y="273"/>
                    <a:pt x="0" y="338"/>
                  </a:cubicBezTo>
                  <a:cubicBezTo>
                    <a:pt x="0" y="476"/>
                    <a:pt x="0" y="476"/>
                    <a:pt x="0" y="476"/>
                  </a:cubicBezTo>
                  <a:cubicBezTo>
                    <a:pt x="64" y="476"/>
                    <a:pt x="64" y="476"/>
                    <a:pt x="64" y="476"/>
                  </a:cubicBezTo>
                  <a:lnTo>
                    <a:pt x="64" y="3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337"/>
            <p:cNvSpPr>
              <a:spLocks noEditPoints="1"/>
            </p:cNvSpPr>
            <p:nvPr/>
          </p:nvSpPr>
          <p:spPr bwMode="auto">
            <a:xfrm>
              <a:off x="2974975" y="6480176"/>
              <a:ext cx="469900" cy="469900"/>
            </a:xfrm>
            <a:custGeom>
              <a:avLst/>
              <a:gdLst>
                <a:gd name="T0" fmla="*/ 156 w 768"/>
                <a:gd name="T1" fmla="*/ 700 h 768"/>
                <a:gd name="T2" fmla="*/ 275 w 768"/>
                <a:gd name="T3" fmla="*/ 650 h 768"/>
                <a:gd name="T4" fmla="*/ 325 w 768"/>
                <a:gd name="T5" fmla="*/ 768 h 768"/>
                <a:gd name="T6" fmla="*/ 474 w 768"/>
                <a:gd name="T7" fmla="*/ 742 h 768"/>
                <a:gd name="T8" fmla="*/ 571 w 768"/>
                <a:gd name="T9" fmla="*/ 703 h 768"/>
                <a:gd name="T10" fmla="*/ 700 w 768"/>
                <a:gd name="T11" fmla="*/ 612 h 768"/>
                <a:gd name="T12" fmla="*/ 650 w 768"/>
                <a:gd name="T13" fmla="*/ 493 h 768"/>
                <a:gd name="T14" fmla="*/ 768 w 768"/>
                <a:gd name="T15" fmla="*/ 442 h 768"/>
                <a:gd name="T16" fmla="*/ 743 w 768"/>
                <a:gd name="T17" fmla="*/ 294 h 768"/>
                <a:gd name="T18" fmla="*/ 704 w 768"/>
                <a:gd name="T19" fmla="*/ 196 h 768"/>
                <a:gd name="T20" fmla="*/ 612 w 768"/>
                <a:gd name="T21" fmla="*/ 68 h 768"/>
                <a:gd name="T22" fmla="*/ 493 w 768"/>
                <a:gd name="T23" fmla="*/ 117 h 768"/>
                <a:gd name="T24" fmla="*/ 443 w 768"/>
                <a:gd name="T25" fmla="*/ 0 h 768"/>
                <a:gd name="T26" fmla="*/ 294 w 768"/>
                <a:gd name="T27" fmla="*/ 25 h 768"/>
                <a:gd name="T28" fmla="*/ 197 w 768"/>
                <a:gd name="T29" fmla="*/ 64 h 768"/>
                <a:gd name="T30" fmla="*/ 68 w 768"/>
                <a:gd name="T31" fmla="*/ 156 h 768"/>
                <a:gd name="T32" fmla="*/ 118 w 768"/>
                <a:gd name="T33" fmla="*/ 274 h 768"/>
                <a:gd name="T34" fmla="*/ 0 w 768"/>
                <a:gd name="T35" fmla="*/ 325 h 768"/>
                <a:gd name="T36" fmla="*/ 25 w 768"/>
                <a:gd name="T37" fmla="*/ 474 h 768"/>
                <a:gd name="T38" fmla="*/ 64 w 768"/>
                <a:gd name="T39" fmla="*/ 571 h 768"/>
                <a:gd name="T40" fmla="*/ 64 w 768"/>
                <a:gd name="T41" fmla="*/ 416 h 768"/>
                <a:gd name="T42" fmla="*/ 135 w 768"/>
                <a:gd name="T43" fmla="*/ 336 h 768"/>
                <a:gd name="T44" fmla="*/ 173 w 768"/>
                <a:gd name="T45" fmla="*/ 241 h 768"/>
                <a:gd name="T46" fmla="*/ 182 w 768"/>
                <a:gd name="T47" fmla="*/ 132 h 768"/>
                <a:gd name="T48" fmla="*/ 327 w 768"/>
                <a:gd name="T49" fmla="*/ 157 h 768"/>
                <a:gd name="T50" fmla="*/ 351 w 768"/>
                <a:gd name="T51" fmla="*/ 64 h 768"/>
                <a:gd name="T52" fmla="*/ 432 w 768"/>
                <a:gd name="T53" fmla="*/ 135 h 768"/>
                <a:gd name="T54" fmla="*/ 526 w 768"/>
                <a:gd name="T55" fmla="*/ 172 h 768"/>
                <a:gd name="T56" fmla="*/ 636 w 768"/>
                <a:gd name="T57" fmla="*/ 182 h 768"/>
                <a:gd name="T58" fmla="*/ 611 w 768"/>
                <a:gd name="T59" fmla="*/ 326 h 768"/>
                <a:gd name="T60" fmla="*/ 704 w 768"/>
                <a:gd name="T61" fmla="*/ 351 h 768"/>
                <a:gd name="T62" fmla="*/ 633 w 768"/>
                <a:gd name="T63" fmla="*/ 431 h 768"/>
                <a:gd name="T64" fmla="*/ 595 w 768"/>
                <a:gd name="T65" fmla="*/ 526 h 768"/>
                <a:gd name="T66" fmla="*/ 586 w 768"/>
                <a:gd name="T67" fmla="*/ 635 h 768"/>
                <a:gd name="T68" fmla="*/ 441 w 768"/>
                <a:gd name="T69" fmla="*/ 610 h 768"/>
                <a:gd name="T70" fmla="*/ 417 w 768"/>
                <a:gd name="T71" fmla="*/ 704 h 768"/>
                <a:gd name="T72" fmla="*/ 336 w 768"/>
                <a:gd name="T73" fmla="*/ 633 h 768"/>
                <a:gd name="T74" fmla="*/ 242 w 768"/>
                <a:gd name="T75" fmla="*/ 595 h 768"/>
                <a:gd name="T76" fmla="*/ 132 w 768"/>
                <a:gd name="T77" fmla="*/ 585 h 768"/>
                <a:gd name="T78" fmla="*/ 157 w 768"/>
                <a:gd name="T79" fmla="*/ 441 h 768"/>
                <a:gd name="T80" fmla="*/ 64 w 768"/>
                <a:gd name="T81" fmla="*/ 416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8" h="768">
                  <a:moveTo>
                    <a:pt x="68" y="612"/>
                  </a:moveTo>
                  <a:cubicBezTo>
                    <a:pt x="156" y="700"/>
                    <a:pt x="156" y="700"/>
                    <a:pt x="156" y="700"/>
                  </a:cubicBezTo>
                  <a:cubicBezTo>
                    <a:pt x="167" y="710"/>
                    <a:pt x="184" y="712"/>
                    <a:pt x="197" y="703"/>
                  </a:cubicBezTo>
                  <a:cubicBezTo>
                    <a:pt x="275" y="650"/>
                    <a:pt x="275" y="650"/>
                    <a:pt x="275" y="650"/>
                  </a:cubicBezTo>
                  <a:cubicBezTo>
                    <a:pt x="294" y="742"/>
                    <a:pt x="294" y="742"/>
                    <a:pt x="294" y="742"/>
                  </a:cubicBezTo>
                  <a:cubicBezTo>
                    <a:pt x="297" y="757"/>
                    <a:pt x="310" y="768"/>
                    <a:pt x="325" y="768"/>
                  </a:cubicBezTo>
                  <a:cubicBezTo>
                    <a:pt x="443" y="768"/>
                    <a:pt x="443" y="768"/>
                    <a:pt x="443" y="768"/>
                  </a:cubicBezTo>
                  <a:cubicBezTo>
                    <a:pt x="458" y="768"/>
                    <a:pt x="471" y="757"/>
                    <a:pt x="474" y="742"/>
                  </a:cubicBezTo>
                  <a:cubicBezTo>
                    <a:pt x="493" y="650"/>
                    <a:pt x="493" y="650"/>
                    <a:pt x="493" y="650"/>
                  </a:cubicBezTo>
                  <a:cubicBezTo>
                    <a:pt x="571" y="703"/>
                    <a:pt x="571" y="703"/>
                    <a:pt x="571" y="703"/>
                  </a:cubicBezTo>
                  <a:cubicBezTo>
                    <a:pt x="584" y="712"/>
                    <a:pt x="601" y="710"/>
                    <a:pt x="612" y="700"/>
                  </a:cubicBezTo>
                  <a:cubicBezTo>
                    <a:pt x="700" y="612"/>
                    <a:pt x="700" y="612"/>
                    <a:pt x="700" y="612"/>
                  </a:cubicBezTo>
                  <a:cubicBezTo>
                    <a:pt x="711" y="601"/>
                    <a:pt x="712" y="583"/>
                    <a:pt x="704" y="571"/>
                  </a:cubicBezTo>
                  <a:cubicBezTo>
                    <a:pt x="650" y="493"/>
                    <a:pt x="650" y="493"/>
                    <a:pt x="650" y="493"/>
                  </a:cubicBezTo>
                  <a:cubicBezTo>
                    <a:pt x="743" y="474"/>
                    <a:pt x="743" y="474"/>
                    <a:pt x="743" y="474"/>
                  </a:cubicBezTo>
                  <a:cubicBezTo>
                    <a:pt x="757" y="470"/>
                    <a:pt x="768" y="457"/>
                    <a:pt x="768" y="442"/>
                  </a:cubicBezTo>
                  <a:cubicBezTo>
                    <a:pt x="768" y="325"/>
                    <a:pt x="768" y="325"/>
                    <a:pt x="768" y="325"/>
                  </a:cubicBezTo>
                  <a:cubicBezTo>
                    <a:pt x="768" y="310"/>
                    <a:pt x="757" y="297"/>
                    <a:pt x="743" y="294"/>
                  </a:cubicBezTo>
                  <a:cubicBezTo>
                    <a:pt x="650" y="274"/>
                    <a:pt x="650" y="274"/>
                    <a:pt x="650" y="274"/>
                  </a:cubicBezTo>
                  <a:cubicBezTo>
                    <a:pt x="704" y="196"/>
                    <a:pt x="704" y="196"/>
                    <a:pt x="704" y="196"/>
                  </a:cubicBezTo>
                  <a:cubicBezTo>
                    <a:pt x="712" y="184"/>
                    <a:pt x="711" y="167"/>
                    <a:pt x="700" y="156"/>
                  </a:cubicBezTo>
                  <a:cubicBezTo>
                    <a:pt x="612" y="68"/>
                    <a:pt x="612" y="68"/>
                    <a:pt x="612" y="68"/>
                  </a:cubicBezTo>
                  <a:cubicBezTo>
                    <a:pt x="601" y="57"/>
                    <a:pt x="584" y="55"/>
                    <a:pt x="571" y="64"/>
                  </a:cubicBezTo>
                  <a:cubicBezTo>
                    <a:pt x="493" y="117"/>
                    <a:pt x="493" y="117"/>
                    <a:pt x="493" y="117"/>
                  </a:cubicBezTo>
                  <a:cubicBezTo>
                    <a:pt x="474" y="25"/>
                    <a:pt x="474" y="25"/>
                    <a:pt x="474" y="25"/>
                  </a:cubicBezTo>
                  <a:cubicBezTo>
                    <a:pt x="471" y="10"/>
                    <a:pt x="458" y="0"/>
                    <a:pt x="443" y="0"/>
                  </a:cubicBezTo>
                  <a:cubicBezTo>
                    <a:pt x="325" y="0"/>
                    <a:pt x="325" y="0"/>
                    <a:pt x="325" y="0"/>
                  </a:cubicBezTo>
                  <a:cubicBezTo>
                    <a:pt x="310" y="0"/>
                    <a:pt x="297" y="10"/>
                    <a:pt x="294" y="25"/>
                  </a:cubicBezTo>
                  <a:cubicBezTo>
                    <a:pt x="275" y="117"/>
                    <a:pt x="275" y="117"/>
                    <a:pt x="275" y="117"/>
                  </a:cubicBezTo>
                  <a:cubicBezTo>
                    <a:pt x="197" y="64"/>
                    <a:pt x="197" y="64"/>
                    <a:pt x="197" y="64"/>
                  </a:cubicBezTo>
                  <a:cubicBezTo>
                    <a:pt x="184" y="55"/>
                    <a:pt x="167" y="57"/>
                    <a:pt x="156" y="68"/>
                  </a:cubicBezTo>
                  <a:cubicBezTo>
                    <a:pt x="68" y="156"/>
                    <a:pt x="68" y="156"/>
                    <a:pt x="68" y="156"/>
                  </a:cubicBezTo>
                  <a:cubicBezTo>
                    <a:pt x="57" y="167"/>
                    <a:pt x="56" y="184"/>
                    <a:pt x="64" y="196"/>
                  </a:cubicBezTo>
                  <a:cubicBezTo>
                    <a:pt x="118" y="274"/>
                    <a:pt x="118" y="274"/>
                    <a:pt x="118" y="274"/>
                  </a:cubicBezTo>
                  <a:cubicBezTo>
                    <a:pt x="25" y="294"/>
                    <a:pt x="25" y="294"/>
                    <a:pt x="25" y="294"/>
                  </a:cubicBezTo>
                  <a:cubicBezTo>
                    <a:pt x="11" y="297"/>
                    <a:pt x="0" y="310"/>
                    <a:pt x="0" y="325"/>
                  </a:cubicBezTo>
                  <a:cubicBezTo>
                    <a:pt x="0" y="442"/>
                    <a:pt x="0" y="442"/>
                    <a:pt x="0" y="442"/>
                  </a:cubicBezTo>
                  <a:cubicBezTo>
                    <a:pt x="0" y="457"/>
                    <a:pt x="11" y="470"/>
                    <a:pt x="25" y="474"/>
                  </a:cubicBezTo>
                  <a:cubicBezTo>
                    <a:pt x="118" y="493"/>
                    <a:pt x="118" y="493"/>
                    <a:pt x="118" y="493"/>
                  </a:cubicBezTo>
                  <a:cubicBezTo>
                    <a:pt x="64" y="571"/>
                    <a:pt x="64" y="571"/>
                    <a:pt x="64" y="571"/>
                  </a:cubicBezTo>
                  <a:cubicBezTo>
                    <a:pt x="56" y="583"/>
                    <a:pt x="57" y="601"/>
                    <a:pt x="68" y="612"/>
                  </a:cubicBezTo>
                  <a:moveTo>
                    <a:pt x="64" y="416"/>
                  </a:moveTo>
                  <a:cubicBezTo>
                    <a:pt x="64" y="351"/>
                    <a:pt x="64" y="351"/>
                    <a:pt x="64" y="351"/>
                  </a:cubicBezTo>
                  <a:cubicBezTo>
                    <a:pt x="135" y="336"/>
                    <a:pt x="135" y="336"/>
                    <a:pt x="135" y="336"/>
                  </a:cubicBezTo>
                  <a:cubicBezTo>
                    <a:pt x="168" y="329"/>
                    <a:pt x="189" y="296"/>
                    <a:pt x="182" y="263"/>
                  </a:cubicBezTo>
                  <a:cubicBezTo>
                    <a:pt x="181" y="255"/>
                    <a:pt x="177" y="248"/>
                    <a:pt x="173" y="241"/>
                  </a:cubicBezTo>
                  <a:cubicBezTo>
                    <a:pt x="132" y="182"/>
                    <a:pt x="132" y="182"/>
                    <a:pt x="132" y="182"/>
                  </a:cubicBezTo>
                  <a:cubicBezTo>
                    <a:pt x="182" y="132"/>
                    <a:pt x="182" y="132"/>
                    <a:pt x="182" y="132"/>
                  </a:cubicBezTo>
                  <a:cubicBezTo>
                    <a:pt x="242" y="172"/>
                    <a:pt x="242" y="172"/>
                    <a:pt x="242" y="172"/>
                  </a:cubicBezTo>
                  <a:cubicBezTo>
                    <a:pt x="269" y="192"/>
                    <a:pt x="308" y="185"/>
                    <a:pt x="327" y="157"/>
                  </a:cubicBezTo>
                  <a:cubicBezTo>
                    <a:pt x="331" y="150"/>
                    <a:pt x="335" y="142"/>
                    <a:pt x="336" y="135"/>
                  </a:cubicBezTo>
                  <a:cubicBezTo>
                    <a:pt x="351" y="64"/>
                    <a:pt x="351" y="64"/>
                    <a:pt x="351" y="64"/>
                  </a:cubicBezTo>
                  <a:cubicBezTo>
                    <a:pt x="417" y="64"/>
                    <a:pt x="417" y="64"/>
                    <a:pt x="417" y="64"/>
                  </a:cubicBezTo>
                  <a:cubicBezTo>
                    <a:pt x="432" y="135"/>
                    <a:pt x="432" y="135"/>
                    <a:pt x="432" y="135"/>
                  </a:cubicBezTo>
                  <a:cubicBezTo>
                    <a:pt x="439" y="168"/>
                    <a:pt x="471" y="189"/>
                    <a:pt x="504" y="182"/>
                  </a:cubicBezTo>
                  <a:cubicBezTo>
                    <a:pt x="512" y="180"/>
                    <a:pt x="520" y="177"/>
                    <a:pt x="526" y="172"/>
                  </a:cubicBezTo>
                  <a:cubicBezTo>
                    <a:pt x="586" y="132"/>
                    <a:pt x="586" y="132"/>
                    <a:pt x="586" y="132"/>
                  </a:cubicBezTo>
                  <a:cubicBezTo>
                    <a:pt x="636" y="182"/>
                    <a:pt x="636" y="182"/>
                    <a:pt x="636" y="182"/>
                  </a:cubicBezTo>
                  <a:cubicBezTo>
                    <a:pt x="595" y="241"/>
                    <a:pt x="595" y="241"/>
                    <a:pt x="595" y="241"/>
                  </a:cubicBezTo>
                  <a:cubicBezTo>
                    <a:pt x="576" y="269"/>
                    <a:pt x="583" y="307"/>
                    <a:pt x="611" y="326"/>
                  </a:cubicBezTo>
                  <a:cubicBezTo>
                    <a:pt x="618" y="331"/>
                    <a:pt x="625" y="334"/>
                    <a:pt x="633" y="336"/>
                  </a:cubicBezTo>
                  <a:cubicBezTo>
                    <a:pt x="704" y="351"/>
                    <a:pt x="704" y="351"/>
                    <a:pt x="704" y="351"/>
                  </a:cubicBezTo>
                  <a:cubicBezTo>
                    <a:pt x="704" y="416"/>
                    <a:pt x="704" y="416"/>
                    <a:pt x="704" y="416"/>
                  </a:cubicBezTo>
                  <a:cubicBezTo>
                    <a:pt x="633" y="431"/>
                    <a:pt x="633" y="431"/>
                    <a:pt x="633" y="431"/>
                  </a:cubicBezTo>
                  <a:cubicBezTo>
                    <a:pt x="600" y="438"/>
                    <a:pt x="579" y="471"/>
                    <a:pt x="586" y="504"/>
                  </a:cubicBezTo>
                  <a:cubicBezTo>
                    <a:pt x="587" y="512"/>
                    <a:pt x="591" y="519"/>
                    <a:pt x="595" y="526"/>
                  </a:cubicBezTo>
                  <a:cubicBezTo>
                    <a:pt x="636" y="585"/>
                    <a:pt x="636" y="585"/>
                    <a:pt x="636" y="585"/>
                  </a:cubicBezTo>
                  <a:cubicBezTo>
                    <a:pt x="586" y="635"/>
                    <a:pt x="586" y="635"/>
                    <a:pt x="586" y="635"/>
                  </a:cubicBezTo>
                  <a:cubicBezTo>
                    <a:pt x="526" y="595"/>
                    <a:pt x="526" y="595"/>
                    <a:pt x="526" y="595"/>
                  </a:cubicBezTo>
                  <a:cubicBezTo>
                    <a:pt x="499" y="576"/>
                    <a:pt x="460" y="583"/>
                    <a:pt x="441" y="610"/>
                  </a:cubicBezTo>
                  <a:cubicBezTo>
                    <a:pt x="437" y="617"/>
                    <a:pt x="433" y="625"/>
                    <a:pt x="432" y="633"/>
                  </a:cubicBezTo>
                  <a:cubicBezTo>
                    <a:pt x="417" y="704"/>
                    <a:pt x="417" y="704"/>
                    <a:pt x="417" y="704"/>
                  </a:cubicBezTo>
                  <a:cubicBezTo>
                    <a:pt x="351" y="704"/>
                    <a:pt x="351" y="704"/>
                    <a:pt x="351" y="704"/>
                  </a:cubicBezTo>
                  <a:cubicBezTo>
                    <a:pt x="336" y="633"/>
                    <a:pt x="336" y="633"/>
                    <a:pt x="336" y="633"/>
                  </a:cubicBezTo>
                  <a:cubicBezTo>
                    <a:pt x="329" y="599"/>
                    <a:pt x="297" y="578"/>
                    <a:pt x="264" y="585"/>
                  </a:cubicBezTo>
                  <a:cubicBezTo>
                    <a:pt x="256" y="587"/>
                    <a:pt x="248" y="590"/>
                    <a:pt x="242" y="595"/>
                  </a:cubicBezTo>
                  <a:cubicBezTo>
                    <a:pt x="182" y="635"/>
                    <a:pt x="182" y="635"/>
                    <a:pt x="182" y="635"/>
                  </a:cubicBezTo>
                  <a:cubicBezTo>
                    <a:pt x="132" y="585"/>
                    <a:pt x="132" y="585"/>
                    <a:pt x="132" y="585"/>
                  </a:cubicBezTo>
                  <a:cubicBezTo>
                    <a:pt x="173" y="526"/>
                    <a:pt x="173" y="526"/>
                    <a:pt x="173" y="526"/>
                  </a:cubicBezTo>
                  <a:cubicBezTo>
                    <a:pt x="192" y="498"/>
                    <a:pt x="185" y="460"/>
                    <a:pt x="157" y="441"/>
                  </a:cubicBezTo>
                  <a:cubicBezTo>
                    <a:pt x="150" y="436"/>
                    <a:pt x="143" y="433"/>
                    <a:pt x="135" y="431"/>
                  </a:cubicBezTo>
                  <a:lnTo>
                    <a:pt x="64" y="4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338"/>
            <p:cNvSpPr>
              <a:spLocks noEditPoints="1"/>
            </p:cNvSpPr>
            <p:nvPr/>
          </p:nvSpPr>
          <p:spPr bwMode="auto">
            <a:xfrm>
              <a:off x="3111500" y="6616701"/>
              <a:ext cx="196850" cy="196850"/>
            </a:xfrm>
            <a:custGeom>
              <a:avLst/>
              <a:gdLst>
                <a:gd name="T0" fmla="*/ 160 w 320"/>
                <a:gd name="T1" fmla="*/ 320 h 320"/>
                <a:gd name="T2" fmla="*/ 320 w 320"/>
                <a:gd name="T3" fmla="*/ 160 h 320"/>
                <a:gd name="T4" fmla="*/ 160 w 320"/>
                <a:gd name="T5" fmla="*/ 0 h 320"/>
                <a:gd name="T6" fmla="*/ 0 w 320"/>
                <a:gd name="T7" fmla="*/ 160 h 320"/>
                <a:gd name="T8" fmla="*/ 160 w 320"/>
                <a:gd name="T9" fmla="*/ 320 h 320"/>
                <a:gd name="T10" fmla="*/ 160 w 320"/>
                <a:gd name="T11" fmla="*/ 64 h 320"/>
                <a:gd name="T12" fmla="*/ 256 w 320"/>
                <a:gd name="T13" fmla="*/ 160 h 320"/>
                <a:gd name="T14" fmla="*/ 160 w 320"/>
                <a:gd name="T15" fmla="*/ 256 h 320"/>
                <a:gd name="T16" fmla="*/ 64 w 320"/>
                <a:gd name="T17" fmla="*/ 160 h 320"/>
                <a:gd name="T18" fmla="*/ 160 w 320"/>
                <a:gd name="T1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 h="320">
                  <a:moveTo>
                    <a:pt x="160" y="320"/>
                  </a:moveTo>
                  <a:cubicBezTo>
                    <a:pt x="248" y="320"/>
                    <a:pt x="320" y="248"/>
                    <a:pt x="320" y="160"/>
                  </a:cubicBezTo>
                  <a:cubicBezTo>
                    <a:pt x="320" y="71"/>
                    <a:pt x="248" y="0"/>
                    <a:pt x="160" y="0"/>
                  </a:cubicBezTo>
                  <a:cubicBezTo>
                    <a:pt x="72" y="0"/>
                    <a:pt x="0" y="71"/>
                    <a:pt x="0" y="160"/>
                  </a:cubicBezTo>
                  <a:cubicBezTo>
                    <a:pt x="0" y="248"/>
                    <a:pt x="72" y="319"/>
                    <a:pt x="160" y="320"/>
                  </a:cubicBezTo>
                  <a:moveTo>
                    <a:pt x="160" y="64"/>
                  </a:moveTo>
                  <a:cubicBezTo>
                    <a:pt x="213" y="64"/>
                    <a:pt x="256" y="107"/>
                    <a:pt x="256" y="160"/>
                  </a:cubicBezTo>
                  <a:cubicBezTo>
                    <a:pt x="256" y="213"/>
                    <a:pt x="213" y="256"/>
                    <a:pt x="160" y="256"/>
                  </a:cubicBezTo>
                  <a:cubicBezTo>
                    <a:pt x="107" y="256"/>
                    <a:pt x="64" y="213"/>
                    <a:pt x="64" y="160"/>
                  </a:cubicBezTo>
                  <a:cubicBezTo>
                    <a:pt x="64" y="107"/>
                    <a:pt x="107" y="64"/>
                    <a:pt x="160"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339"/>
            <p:cNvSpPr>
              <a:spLocks noEditPoints="1"/>
            </p:cNvSpPr>
            <p:nvPr/>
          </p:nvSpPr>
          <p:spPr bwMode="auto">
            <a:xfrm>
              <a:off x="3562350" y="6302376"/>
              <a:ext cx="492125" cy="431800"/>
            </a:xfrm>
            <a:custGeom>
              <a:avLst/>
              <a:gdLst>
                <a:gd name="T0" fmla="*/ 288 w 802"/>
                <a:gd name="T1" fmla="*/ 227 h 707"/>
                <a:gd name="T2" fmla="*/ 192 w 802"/>
                <a:gd name="T3" fmla="*/ 323 h 707"/>
                <a:gd name="T4" fmla="*/ 211 w 802"/>
                <a:gd name="T5" fmla="*/ 380 h 707"/>
                <a:gd name="T6" fmla="*/ 119 w 802"/>
                <a:gd name="T7" fmla="*/ 518 h 707"/>
                <a:gd name="T8" fmla="*/ 96 w 802"/>
                <a:gd name="T9" fmla="*/ 515 h 707"/>
                <a:gd name="T10" fmla="*/ 0 w 802"/>
                <a:gd name="T11" fmla="*/ 611 h 707"/>
                <a:gd name="T12" fmla="*/ 96 w 802"/>
                <a:gd name="T13" fmla="*/ 707 h 707"/>
                <a:gd name="T14" fmla="*/ 192 w 802"/>
                <a:gd name="T15" fmla="*/ 611 h 707"/>
                <a:gd name="T16" fmla="*/ 173 w 802"/>
                <a:gd name="T17" fmla="*/ 553 h 707"/>
                <a:gd name="T18" fmla="*/ 265 w 802"/>
                <a:gd name="T19" fmla="*/ 415 h 707"/>
                <a:gd name="T20" fmla="*/ 288 w 802"/>
                <a:gd name="T21" fmla="*/ 419 h 707"/>
                <a:gd name="T22" fmla="*/ 351 w 802"/>
                <a:gd name="T23" fmla="*/ 394 h 707"/>
                <a:gd name="T24" fmla="*/ 482 w 802"/>
                <a:gd name="T25" fmla="*/ 467 h 707"/>
                <a:gd name="T26" fmla="*/ 560 w 802"/>
                <a:gd name="T27" fmla="*/ 578 h 707"/>
                <a:gd name="T28" fmla="*/ 671 w 802"/>
                <a:gd name="T29" fmla="*/ 500 h 707"/>
                <a:gd name="T30" fmla="*/ 635 w 802"/>
                <a:gd name="T31" fmla="*/ 408 h 707"/>
                <a:gd name="T32" fmla="*/ 706 w 802"/>
                <a:gd name="T33" fmla="*/ 194 h 707"/>
                <a:gd name="T34" fmla="*/ 801 w 802"/>
                <a:gd name="T35" fmla="*/ 96 h 707"/>
                <a:gd name="T36" fmla="*/ 703 w 802"/>
                <a:gd name="T37" fmla="*/ 1 h 707"/>
                <a:gd name="T38" fmla="*/ 608 w 802"/>
                <a:gd name="T39" fmla="*/ 99 h 707"/>
                <a:gd name="T40" fmla="*/ 645 w 802"/>
                <a:gd name="T41" fmla="*/ 174 h 707"/>
                <a:gd name="T42" fmla="*/ 575 w 802"/>
                <a:gd name="T43" fmla="*/ 387 h 707"/>
                <a:gd name="T44" fmla="*/ 513 w 802"/>
                <a:gd name="T45" fmla="*/ 411 h 707"/>
                <a:gd name="T46" fmla="*/ 382 w 802"/>
                <a:gd name="T47" fmla="*/ 339 h 707"/>
                <a:gd name="T48" fmla="*/ 307 w 802"/>
                <a:gd name="T49" fmla="*/ 228 h 707"/>
                <a:gd name="T50" fmla="*/ 288 w 802"/>
                <a:gd name="T51" fmla="*/ 227 h 707"/>
                <a:gd name="T52" fmla="*/ 96 w 802"/>
                <a:gd name="T53" fmla="*/ 643 h 707"/>
                <a:gd name="T54" fmla="*/ 64 w 802"/>
                <a:gd name="T55" fmla="*/ 611 h 707"/>
                <a:gd name="T56" fmla="*/ 96 w 802"/>
                <a:gd name="T57" fmla="*/ 579 h 707"/>
                <a:gd name="T58" fmla="*/ 128 w 802"/>
                <a:gd name="T59" fmla="*/ 611 h 707"/>
                <a:gd name="T60" fmla="*/ 96 w 802"/>
                <a:gd name="T61" fmla="*/ 643 h 707"/>
                <a:gd name="T62" fmla="*/ 288 w 802"/>
                <a:gd name="T63" fmla="*/ 355 h 707"/>
                <a:gd name="T64" fmla="*/ 256 w 802"/>
                <a:gd name="T65" fmla="*/ 323 h 707"/>
                <a:gd name="T66" fmla="*/ 288 w 802"/>
                <a:gd name="T67" fmla="*/ 291 h 707"/>
                <a:gd name="T68" fmla="*/ 320 w 802"/>
                <a:gd name="T69" fmla="*/ 323 h 707"/>
                <a:gd name="T70" fmla="*/ 288 w 802"/>
                <a:gd name="T71" fmla="*/ 355 h 707"/>
                <a:gd name="T72" fmla="*/ 704 w 802"/>
                <a:gd name="T73" fmla="*/ 67 h 707"/>
                <a:gd name="T74" fmla="*/ 736 w 802"/>
                <a:gd name="T75" fmla="*/ 99 h 707"/>
                <a:gd name="T76" fmla="*/ 704 w 802"/>
                <a:gd name="T77" fmla="*/ 131 h 707"/>
                <a:gd name="T78" fmla="*/ 672 w 802"/>
                <a:gd name="T79" fmla="*/ 99 h 707"/>
                <a:gd name="T80" fmla="*/ 704 w 802"/>
                <a:gd name="T81" fmla="*/ 67 h 707"/>
                <a:gd name="T82" fmla="*/ 576 w 802"/>
                <a:gd name="T83" fmla="*/ 451 h 707"/>
                <a:gd name="T84" fmla="*/ 608 w 802"/>
                <a:gd name="T85" fmla="*/ 483 h 707"/>
                <a:gd name="T86" fmla="*/ 576 w 802"/>
                <a:gd name="T87" fmla="*/ 515 h 707"/>
                <a:gd name="T88" fmla="*/ 544 w 802"/>
                <a:gd name="T89" fmla="*/ 483 h 707"/>
                <a:gd name="T90" fmla="*/ 576 w 802"/>
                <a:gd name="T91" fmla="*/ 451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2" h="707">
                  <a:moveTo>
                    <a:pt x="288" y="227"/>
                  </a:moveTo>
                  <a:cubicBezTo>
                    <a:pt x="235" y="227"/>
                    <a:pt x="192" y="270"/>
                    <a:pt x="192" y="323"/>
                  </a:cubicBezTo>
                  <a:cubicBezTo>
                    <a:pt x="192" y="343"/>
                    <a:pt x="199" y="363"/>
                    <a:pt x="211" y="380"/>
                  </a:cubicBezTo>
                  <a:cubicBezTo>
                    <a:pt x="119" y="518"/>
                    <a:pt x="119" y="518"/>
                    <a:pt x="119" y="518"/>
                  </a:cubicBezTo>
                  <a:cubicBezTo>
                    <a:pt x="112" y="516"/>
                    <a:pt x="104" y="515"/>
                    <a:pt x="96" y="515"/>
                  </a:cubicBezTo>
                  <a:cubicBezTo>
                    <a:pt x="43" y="515"/>
                    <a:pt x="0" y="558"/>
                    <a:pt x="0" y="611"/>
                  </a:cubicBezTo>
                  <a:cubicBezTo>
                    <a:pt x="0" y="664"/>
                    <a:pt x="43" y="707"/>
                    <a:pt x="96" y="707"/>
                  </a:cubicBezTo>
                  <a:cubicBezTo>
                    <a:pt x="149" y="707"/>
                    <a:pt x="192" y="664"/>
                    <a:pt x="192" y="611"/>
                  </a:cubicBezTo>
                  <a:cubicBezTo>
                    <a:pt x="192" y="590"/>
                    <a:pt x="185" y="570"/>
                    <a:pt x="173" y="553"/>
                  </a:cubicBezTo>
                  <a:cubicBezTo>
                    <a:pt x="265" y="415"/>
                    <a:pt x="265" y="415"/>
                    <a:pt x="265" y="415"/>
                  </a:cubicBezTo>
                  <a:cubicBezTo>
                    <a:pt x="272" y="417"/>
                    <a:pt x="280" y="418"/>
                    <a:pt x="288" y="419"/>
                  </a:cubicBezTo>
                  <a:cubicBezTo>
                    <a:pt x="311" y="418"/>
                    <a:pt x="334" y="410"/>
                    <a:pt x="351" y="394"/>
                  </a:cubicBezTo>
                  <a:cubicBezTo>
                    <a:pt x="482" y="467"/>
                    <a:pt x="482" y="467"/>
                    <a:pt x="482" y="467"/>
                  </a:cubicBezTo>
                  <a:cubicBezTo>
                    <a:pt x="472" y="519"/>
                    <a:pt x="507" y="569"/>
                    <a:pt x="560" y="578"/>
                  </a:cubicBezTo>
                  <a:cubicBezTo>
                    <a:pt x="612" y="587"/>
                    <a:pt x="661" y="552"/>
                    <a:pt x="671" y="500"/>
                  </a:cubicBezTo>
                  <a:cubicBezTo>
                    <a:pt x="677" y="465"/>
                    <a:pt x="663" y="430"/>
                    <a:pt x="635" y="408"/>
                  </a:cubicBezTo>
                  <a:cubicBezTo>
                    <a:pt x="706" y="194"/>
                    <a:pt x="706" y="194"/>
                    <a:pt x="706" y="194"/>
                  </a:cubicBezTo>
                  <a:cubicBezTo>
                    <a:pt x="759" y="194"/>
                    <a:pt x="802" y="150"/>
                    <a:pt x="801" y="96"/>
                  </a:cubicBezTo>
                  <a:cubicBezTo>
                    <a:pt x="800" y="43"/>
                    <a:pt x="757" y="0"/>
                    <a:pt x="703" y="1"/>
                  </a:cubicBezTo>
                  <a:cubicBezTo>
                    <a:pt x="650" y="2"/>
                    <a:pt x="607" y="46"/>
                    <a:pt x="608" y="99"/>
                  </a:cubicBezTo>
                  <a:cubicBezTo>
                    <a:pt x="608" y="128"/>
                    <a:pt x="622" y="156"/>
                    <a:pt x="645" y="174"/>
                  </a:cubicBezTo>
                  <a:cubicBezTo>
                    <a:pt x="575" y="387"/>
                    <a:pt x="575" y="387"/>
                    <a:pt x="575" y="387"/>
                  </a:cubicBezTo>
                  <a:cubicBezTo>
                    <a:pt x="552" y="387"/>
                    <a:pt x="530" y="395"/>
                    <a:pt x="513" y="411"/>
                  </a:cubicBezTo>
                  <a:cubicBezTo>
                    <a:pt x="382" y="339"/>
                    <a:pt x="382" y="339"/>
                    <a:pt x="382" y="339"/>
                  </a:cubicBezTo>
                  <a:cubicBezTo>
                    <a:pt x="392" y="287"/>
                    <a:pt x="358" y="238"/>
                    <a:pt x="307" y="228"/>
                  </a:cubicBezTo>
                  <a:cubicBezTo>
                    <a:pt x="301" y="227"/>
                    <a:pt x="294" y="226"/>
                    <a:pt x="288" y="227"/>
                  </a:cubicBezTo>
                  <a:moveTo>
                    <a:pt x="96" y="643"/>
                  </a:moveTo>
                  <a:cubicBezTo>
                    <a:pt x="78" y="643"/>
                    <a:pt x="64" y="628"/>
                    <a:pt x="64" y="611"/>
                  </a:cubicBezTo>
                  <a:cubicBezTo>
                    <a:pt x="64" y="593"/>
                    <a:pt x="78" y="579"/>
                    <a:pt x="96" y="579"/>
                  </a:cubicBezTo>
                  <a:cubicBezTo>
                    <a:pt x="114" y="579"/>
                    <a:pt x="128" y="593"/>
                    <a:pt x="128" y="611"/>
                  </a:cubicBezTo>
                  <a:cubicBezTo>
                    <a:pt x="128" y="628"/>
                    <a:pt x="114" y="643"/>
                    <a:pt x="96" y="643"/>
                  </a:cubicBezTo>
                  <a:moveTo>
                    <a:pt x="288" y="355"/>
                  </a:moveTo>
                  <a:cubicBezTo>
                    <a:pt x="270" y="355"/>
                    <a:pt x="256" y="340"/>
                    <a:pt x="256" y="323"/>
                  </a:cubicBezTo>
                  <a:cubicBezTo>
                    <a:pt x="256" y="305"/>
                    <a:pt x="270" y="291"/>
                    <a:pt x="288" y="291"/>
                  </a:cubicBezTo>
                  <a:cubicBezTo>
                    <a:pt x="306" y="291"/>
                    <a:pt x="320" y="305"/>
                    <a:pt x="320" y="323"/>
                  </a:cubicBezTo>
                  <a:cubicBezTo>
                    <a:pt x="320" y="340"/>
                    <a:pt x="306" y="355"/>
                    <a:pt x="288" y="355"/>
                  </a:cubicBezTo>
                  <a:moveTo>
                    <a:pt x="704" y="67"/>
                  </a:moveTo>
                  <a:cubicBezTo>
                    <a:pt x="722" y="67"/>
                    <a:pt x="736" y="81"/>
                    <a:pt x="736" y="99"/>
                  </a:cubicBezTo>
                  <a:cubicBezTo>
                    <a:pt x="736" y="116"/>
                    <a:pt x="722" y="131"/>
                    <a:pt x="704" y="131"/>
                  </a:cubicBezTo>
                  <a:cubicBezTo>
                    <a:pt x="686" y="131"/>
                    <a:pt x="672" y="116"/>
                    <a:pt x="672" y="99"/>
                  </a:cubicBezTo>
                  <a:cubicBezTo>
                    <a:pt x="672" y="81"/>
                    <a:pt x="686" y="67"/>
                    <a:pt x="704" y="67"/>
                  </a:cubicBezTo>
                  <a:moveTo>
                    <a:pt x="576" y="451"/>
                  </a:moveTo>
                  <a:cubicBezTo>
                    <a:pt x="594" y="451"/>
                    <a:pt x="608" y="465"/>
                    <a:pt x="608" y="483"/>
                  </a:cubicBezTo>
                  <a:cubicBezTo>
                    <a:pt x="608" y="500"/>
                    <a:pt x="594" y="515"/>
                    <a:pt x="576" y="515"/>
                  </a:cubicBezTo>
                  <a:cubicBezTo>
                    <a:pt x="558" y="515"/>
                    <a:pt x="544" y="500"/>
                    <a:pt x="544" y="483"/>
                  </a:cubicBezTo>
                  <a:cubicBezTo>
                    <a:pt x="544" y="465"/>
                    <a:pt x="558" y="451"/>
                    <a:pt x="576" y="4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340"/>
            <p:cNvSpPr>
              <a:spLocks/>
            </p:cNvSpPr>
            <p:nvPr/>
          </p:nvSpPr>
          <p:spPr bwMode="auto">
            <a:xfrm>
              <a:off x="3582988" y="6616701"/>
              <a:ext cx="469900" cy="469900"/>
            </a:xfrm>
            <a:custGeom>
              <a:avLst/>
              <a:gdLst>
                <a:gd name="T0" fmla="*/ 296 w 296"/>
                <a:gd name="T1" fmla="*/ 284 h 296"/>
                <a:gd name="T2" fmla="*/ 296 w 296"/>
                <a:gd name="T3" fmla="*/ 272 h 296"/>
                <a:gd name="T4" fmla="*/ 296 w 296"/>
                <a:gd name="T5" fmla="*/ 0 h 296"/>
                <a:gd name="T6" fmla="*/ 271 w 296"/>
                <a:gd name="T7" fmla="*/ 0 h 296"/>
                <a:gd name="T8" fmla="*/ 271 w 296"/>
                <a:gd name="T9" fmla="*/ 272 h 296"/>
                <a:gd name="T10" fmla="*/ 247 w 296"/>
                <a:gd name="T11" fmla="*/ 272 h 296"/>
                <a:gd name="T12" fmla="*/ 247 w 296"/>
                <a:gd name="T13" fmla="*/ 198 h 296"/>
                <a:gd name="T14" fmla="*/ 222 w 296"/>
                <a:gd name="T15" fmla="*/ 198 h 296"/>
                <a:gd name="T16" fmla="*/ 222 w 296"/>
                <a:gd name="T17" fmla="*/ 272 h 296"/>
                <a:gd name="T18" fmla="*/ 197 w 296"/>
                <a:gd name="T19" fmla="*/ 272 h 296"/>
                <a:gd name="T20" fmla="*/ 197 w 296"/>
                <a:gd name="T21" fmla="*/ 185 h 296"/>
                <a:gd name="T22" fmla="*/ 173 w 296"/>
                <a:gd name="T23" fmla="*/ 185 h 296"/>
                <a:gd name="T24" fmla="*/ 173 w 296"/>
                <a:gd name="T25" fmla="*/ 272 h 296"/>
                <a:gd name="T26" fmla="*/ 148 w 296"/>
                <a:gd name="T27" fmla="*/ 272 h 296"/>
                <a:gd name="T28" fmla="*/ 148 w 296"/>
                <a:gd name="T29" fmla="*/ 148 h 296"/>
                <a:gd name="T30" fmla="*/ 123 w 296"/>
                <a:gd name="T31" fmla="*/ 148 h 296"/>
                <a:gd name="T32" fmla="*/ 123 w 296"/>
                <a:gd name="T33" fmla="*/ 272 h 296"/>
                <a:gd name="T34" fmla="*/ 98 w 296"/>
                <a:gd name="T35" fmla="*/ 272 h 296"/>
                <a:gd name="T36" fmla="*/ 98 w 296"/>
                <a:gd name="T37" fmla="*/ 74 h 296"/>
                <a:gd name="T38" fmla="*/ 74 w 296"/>
                <a:gd name="T39" fmla="*/ 74 h 296"/>
                <a:gd name="T40" fmla="*/ 74 w 296"/>
                <a:gd name="T41" fmla="*/ 272 h 296"/>
                <a:gd name="T42" fmla="*/ 49 w 296"/>
                <a:gd name="T43" fmla="*/ 272 h 296"/>
                <a:gd name="T44" fmla="*/ 49 w 296"/>
                <a:gd name="T45" fmla="*/ 222 h 296"/>
                <a:gd name="T46" fmla="*/ 24 w 296"/>
                <a:gd name="T47" fmla="*/ 222 h 296"/>
                <a:gd name="T48" fmla="*/ 24 w 296"/>
                <a:gd name="T49" fmla="*/ 272 h 296"/>
                <a:gd name="T50" fmla="*/ 0 w 296"/>
                <a:gd name="T51" fmla="*/ 272 h 296"/>
                <a:gd name="T52" fmla="*/ 0 w 296"/>
                <a:gd name="T53" fmla="*/ 296 h 296"/>
                <a:gd name="T54" fmla="*/ 296 w 296"/>
                <a:gd name="T55" fmla="*/ 296 h 296"/>
                <a:gd name="T56" fmla="*/ 296 w 296"/>
                <a:gd name="T57" fmla="*/ 284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6" h="296">
                  <a:moveTo>
                    <a:pt x="296" y="284"/>
                  </a:moveTo>
                  <a:lnTo>
                    <a:pt x="296" y="272"/>
                  </a:lnTo>
                  <a:lnTo>
                    <a:pt x="296" y="0"/>
                  </a:lnTo>
                  <a:lnTo>
                    <a:pt x="271" y="0"/>
                  </a:lnTo>
                  <a:lnTo>
                    <a:pt x="271" y="272"/>
                  </a:lnTo>
                  <a:lnTo>
                    <a:pt x="247" y="272"/>
                  </a:lnTo>
                  <a:lnTo>
                    <a:pt x="247" y="198"/>
                  </a:lnTo>
                  <a:lnTo>
                    <a:pt x="222" y="198"/>
                  </a:lnTo>
                  <a:lnTo>
                    <a:pt x="222" y="272"/>
                  </a:lnTo>
                  <a:lnTo>
                    <a:pt x="197" y="272"/>
                  </a:lnTo>
                  <a:lnTo>
                    <a:pt x="197" y="185"/>
                  </a:lnTo>
                  <a:lnTo>
                    <a:pt x="173" y="185"/>
                  </a:lnTo>
                  <a:lnTo>
                    <a:pt x="173" y="272"/>
                  </a:lnTo>
                  <a:lnTo>
                    <a:pt x="148" y="272"/>
                  </a:lnTo>
                  <a:lnTo>
                    <a:pt x="148" y="148"/>
                  </a:lnTo>
                  <a:lnTo>
                    <a:pt x="123" y="148"/>
                  </a:lnTo>
                  <a:lnTo>
                    <a:pt x="123" y="272"/>
                  </a:lnTo>
                  <a:lnTo>
                    <a:pt x="98" y="272"/>
                  </a:lnTo>
                  <a:lnTo>
                    <a:pt x="98" y="74"/>
                  </a:lnTo>
                  <a:lnTo>
                    <a:pt x="74" y="74"/>
                  </a:lnTo>
                  <a:lnTo>
                    <a:pt x="74" y="272"/>
                  </a:lnTo>
                  <a:lnTo>
                    <a:pt x="49" y="272"/>
                  </a:lnTo>
                  <a:lnTo>
                    <a:pt x="49" y="222"/>
                  </a:lnTo>
                  <a:lnTo>
                    <a:pt x="24" y="222"/>
                  </a:lnTo>
                  <a:lnTo>
                    <a:pt x="24" y="272"/>
                  </a:lnTo>
                  <a:lnTo>
                    <a:pt x="0" y="272"/>
                  </a:lnTo>
                  <a:lnTo>
                    <a:pt x="0" y="296"/>
                  </a:lnTo>
                  <a:lnTo>
                    <a:pt x="296" y="296"/>
                  </a:lnTo>
                  <a:lnTo>
                    <a:pt x="296" y="2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341"/>
            <p:cNvSpPr>
              <a:spLocks/>
            </p:cNvSpPr>
            <p:nvPr/>
          </p:nvSpPr>
          <p:spPr bwMode="auto">
            <a:xfrm>
              <a:off x="3444875" y="6205538"/>
              <a:ext cx="215900" cy="215900"/>
            </a:xfrm>
            <a:custGeom>
              <a:avLst/>
              <a:gdLst>
                <a:gd name="T0" fmla="*/ 352 w 352"/>
                <a:gd name="T1" fmla="*/ 0 h 352"/>
                <a:gd name="T2" fmla="*/ 192 w 352"/>
                <a:gd name="T3" fmla="*/ 0 h 352"/>
                <a:gd name="T4" fmla="*/ 0 w 352"/>
                <a:gd name="T5" fmla="*/ 192 h 352"/>
                <a:gd name="T6" fmla="*/ 0 w 352"/>
                <a:gd name="T7" fmla="*/ 352 h 352"/>
                <a:gd name="T8" fmla="*/ 64 w 352"/>
                <a:gd name="T9" fmla="*/ 352 h 352"/>
                <a:gd name="T10" fmla="*/ 64 w 352"/>
                <a:gd name="T11" fmla="*/ 192 h 352"/>
                <a:gd name="T12" fmla="*/ 192 w 352"/>
                <a:gd name="T13" fmla="*/ 64 h 352"/>
                <a:gd name="T14" fmla="*/ 352 w 352"/>
                <a:gd name="T15" fmla="*/ 64 h 352"/>
                <a:gd name="T16" fmla="*/ 352 w 352"/>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2" h="352">
                  <a:moveTo>
                    <a:pt x="352" y="0"/>
                  </a:moveTo>
                  <a:cubicBezTo>
                    <a:pt x="192" y="0"/>
                    <a:pt x="192" y="0"/>
                    <a:pt x="192" y="0"/>
                  </a:cubicBezTo>
                  <a:cubicBezTo>
                    <a:pt x="86" y="0"/>
                    <a:pt x="0" y="86"/>
                    <a:pt x="0" y="192"/>
                  </a:cubicBezTo>
                  <a:cubicBezTo>
                    <a:pt x="0" y="352"/>
                    <a:pt x="0" y="352"/>
                    <a:pt x="0" y="352"/>
                  </a:cubicBezTo>
                  <a:cubicBezTo>
                    <a:pt x="64" y="352"/>
                    <a:pt x="64" y="352"/>
                    <a:pt x="64" y="352"/>
                  </a:cubicBezTo>
                  <a:cubicBezTo>
                    <a:pt x="64" y="192"/>
                    <a:pt x="64" y="192"/>
                    <a:pt x="64" y="192"/>
                  </a:cubicBezTo>
                  <a:cubicBezTo>
                    <a:pt x="64" y="121"/>
                    <a:pt x="121" y="64"/>
                    <a:pt x="192" y="64"/>
                  </a:cubicBezTo>
                  <a:cubicBezTo>
                    <a:pt x="352" y="64"/>
                    <a:pt x="352" y="64"/>
                    <a:pt x="352" y="64"/>
                  </a:cubicBezTo>
                  <a:lnTo>
                    <a:pt x="35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Rectangle 342"/>
            <p:cNvSpPr>
              <a:spLocks noChangeArrowheads="1"/>
            </p:cNvSpPr>
            <p:nvPr/>
          </p:nvSpPr>
          <p:spPr bwMode="auto">
            <a:xfrm>
              <a:off x="3700463" y="71453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343"/>
            <p:cNvSpPr>
              <a:spLocks noChangeArrowheads="1"/>
            </p:cNvSpPr>
            <p:nvPr/>
          </p:nvSpPr>
          <p:spPr bwMode="auto">
            <a:xfrm>
              <a:off x="3778250" y="7145338"/>
              <a:ext cx="293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344"/>
            <p:cNvSpPr>
              <a:spLocks noChangeArrowheads="1"/>
            </p:cNvSpPr>
            <p:nvPr/>
          </p:nvSpPr>
          <p:spPr bwMode="auto">
            <a:xfrm>
              <a:off x="3719513" y="6205538"/>
              <a:ext cx="352425"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4" name="Group 83"/>
          <p:cNvGrpSpPr/>
          <p:nvPr/>
        </p:nvGrpSpPr>
        <p:grpSpPr>
          <a:xfrm>
            <a:off x="3075665" y="2038175"/>
            <a:ext cx="238834" cy="250162"/>
            <a:chOff x="836613" y="6088063"/>
            <a:chExt cx="1171575" cy="1227138"/>
          </a:xfrm>
          <a:solidFill>
            <a:schemeClr val="tx1"/>
          </a:solidFill>
        </p:grpSpPr>
        <p:sp>
          <p:nvSpPr>
            <p:cNvPr id="85" name="Freeform 348"/>
            <p:cNvSpPr>
              <a:spLocks noEditPoints="1"/>
            </p:cNvSpPr>
            <p:nvPr/>
          </p:nvSpPr>
          <p:spPr bwMode="auto">
            <a:xfrm>
              <a:off x="871538" y="6088063"/>
              <a:ext cx="1095375" cy="1227138"/>
            </a:xfrm>
            <a:custGeom>
              <a:avLst/>
              <a:gdLst>
                <a:gd name="T0" fmla="*/ 470 w 1795"/>
                <a:gd name="T1" fmla="*/ 273 h 2008"/>
                <a:gd name="T2" fmla="*/ 52 w 1795"/>
                <a:gd name="T3" fmla="*/ 346 h 2008"/>
                <a:gd name="T4" fmla="*/ 6 w 1795"/>
                <a:gd name="T5" fmla="*/ 721 h 2008"/>
                <a:gd name="T6" fmla="*/ 1496 w 1795"/>
                <a:gd name="T7" fmla="*/ 1523 h 2008"/>
                <a:gd name="T8" fmla="*/ 1788 w 1795"/>
                <a:gd name="T9" fmla="*/ 721 h 2008"/>
                <a:gd name="T10" fmla="*/ 1756 w 1795"/>
                <a:gd name="T11" fmla="*/ 345 h 2008"/>
                <a:gd name="T12" fmla="*/ 1321 w 1795"/>
                <a:gd name="T13" fmla="*/ 280 h 2008"/>
                <a:gd name="T14" fmla="*/ 1261 w 1795"/>
                <a:gd name="T15" fmla="*/ 257 h 2008"/>
                <a:gd name="T16" fmla="*/ 871 w 1795"/>
                <a:gd name="T17" fmla="*/ 0 h 2008"/>
                <a:gd name="T18" fmla="*/ 446 w 1795"/>
                <a:gd name="T19" fmla="*/ 82 h 2008"/>
                <a:gd name="T20" fmla="*/ 506 w 1795"/>
                <a:gd name="T21" fmla="*/ 864 h 2008"/>
                <a:gd name="T22" fmla="*/ 603 w 1795"/>
                <a:gd name="T23" fmla="*/ 1618 h 2008"/>
                <a:gd name="T24" fmla="*/ 552 w 1795"/>
                <a:gd name="T25" fmla="*/ 1312 h 2008"/>
                <a:gd name="T26" fmla="*/ 871 w 1795"/>
                <a:gd name="T27" fmla="*/ 1665 h 2008"/>
                <a:gd name="T28" fmla="*/ 1111 w 1795"/>
                <a:gd name="T29" fmla="*/ 1673 h 2008"/>
                <a:gd name="T30" fmla="*/ 935 w 1795"/>
                <a:gd name="T31" fmla="*/ 1601 h 2008"/>
                <a:gd name="T32" fmla="*/ 1137 w 1795"/>
                <a:gd name="T33" fmla="*/ 1611 h 2008"/>
                <a:gd name="T34" fmla="*/ 935 w 1795"/>
                <a:gd name="T35" fmla="*/ 960 h 2008"/>
                <a:gd name="T36" fmla="*/ 935 w 1795"/>
                <a:gd name="T37" fmla="*/ 1248 h 2008"/>
                <a:gd name="T38" fmla="*/ 1111 w 1795"/>
                <a:gd name="T39" fmla="*/ 888 h 2008"/>
                <a:gd name="T40" fmla="*/ 871 w 1795"/>
                <a:gd name="T41" fmla="*/ 896 h 2008"/>
                <a:gd name="T42" fmla="*/ 871 w 1795"/>
                <a:gd name="T43" fmla="*/ 960 h 2008"/>
                <a:gd name="T44" fmla="*/ 669 w 1795"/>
                <a:gd name="T45" fmla="*/ 950 h 2008"/>
                <a:gd name="T46" fmla="*/ 871 w 1795"/>
                <a:gd name="T47" fmla="*/ 1601 h 2008"/>
                <a:gd name="T48" fmla="*/ 871 w 1795"/>
                <a:gd name="T49" fmla="*/ 1312 h 2008"/>
                <a:gd name="T50" fmla="*/ 506 w 1795"/>
                <a:gd name="T51" fmla="*/ 1697 h 2008"/>
                <a:gd name="T52" fmla="*/ 1300 w 1795"/>
                <a:gd name="T53" fmla="*/ 1697 h 2008"/>
                <a:gd name="T54" fmla="*/ 1203 w 1795"/>
                <a:gd name="T55" fmla="*/ 1618 h 2008"/>
                <a:gd name="T56" fmla="*/ 1351 w 1795"/>
                <a:gd name="T57" fmla="*/ 1641 h 2008"/>
                <a:gd name="T58" fmla="*/ 1203 w 1795"/>
                <a:gd name="T59" fmla="*/ 943 h 2008"/>
                <a:gd name="T60" fmla="*/ 1254 w 1795"/>
                <a:gd name="T61" fmla="*/ 1248 h 2008"/>
                <a:gd name="T62" fmla="*/ 1090 w 1795"/>
                <a:gd name="T63" fmla="*/ 736 h 2008"/>
                <a:gd name="T64" fmla="*/ 603 w 1795"/>
                <a:gd name="T65" fmla="*/ 943 h 2008"/>
                <a:gd name="T66" fmla="*/ 455 w 1795"/>
                <a:gd name="T67" fmla="*/ 920 h 2008"/>
                <a:gd name="T68" fmla="*/ 1468 w 1795"/>
                <a:gd name="T69" fmla="*/ 981 h 2008"/>
                <a:gd name="T70" fmla="*/ 903 w 1795"/>
                <a:gd name="T71" fmla="*/ 320 h 2008"/>
                <a:gd name="T72" fmla="*/ 1050 w 1795"/>
                <a:gd name="T73" fmla="*/ 414 h 2008"/>
                <a:gd name="T74" fmla="*/ 1173 w 1795"/>
                <a:gd name="T75" fmla="*/ 597 h 2008"/>
                <a:gd name="T76" fmla="*/ 1287 w 1795"/>
                <a:gd name="T77" fmla="*/ 770 h 2008"/>
                <a:gd name="T78" fmla="*/ 529 w 1795"/>
                <a:gd name="T79" fmla="*/ 680 h 2008"/>
                <a:gd name="T80" fmla="*/ 459 w 1795"/>
                <a:gd name="T81" fmla="*/ 821 h 2008"/>
                <a:gd name="T82" fmla="*/ 881 w 1795"/>
                <a:gd name="T83" fmla="*/ 256 h 2008"/>
                <a:gd name="T84" fmla="*/ 1127 w 1795"/>
                <a:gd name="T85" fmla="*/ 544 h 2008"/>
                <a:gd name="T86" fmla="*/ 1159 w 1795"/>
                <a:gd name="T87" fmla="*/ 512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5" h="2008">
                  <a:moveTo>
                    <a:pt x="446" y="82"/>
                  </a:moveTo>
                  <a:cubicBezTo>
                    <a:pt x="389" y="111"/>
                    <a:pt x="389" y="111"/>
                    <a:pt x="389" y="111"/>
                  </a:cubicBezTo>
                  <a:cubicBezTo>
                    <a:pt x="470" y="273"/>
                    <a:pt x="470" y="273"/>
                    <a:pt x="470" y="273"/>
                  </a:cubicBezTo>
                  <a:cubicBezTo>
                    <a:pt x="389" y="308"/>
                    <a:pt x="313" y="355"/>
                    <a:pt x="245" y="411"/>
                  </a:cubicBezTo>
                  <a:cubicBezTo>
                    <a:pt x="90" y="295"/>
                    <a:pt x="90" y="295"/>
                    <a:pt x="90" y="295"/>
                  </a:cubicBezTo>
                  <a:cubicBezTo>
                    <a:pt x="52" y="346"/>
                    <a:pt x="52" y="346"/>
                    <a:pt x="52" y="346"/>
                  </a:cubicBezTo>
                  <a:cubicBezTo>
                    <a:pt x="196" y="454"/>
                    <a:pt x="196" y="454"/>
                    <a:pt x="196" y="454"/>
                  </a:cubicBezTo>
                  <a:cubicBezTo>
                    <a:pt x="123" y="523"/>
                    <a:pt x="59" y="602"/>
                    <a:pt x="6" y="687"/>
                  </a:cubicBezTo>
                  <a:cubicBezTo>
                    <a:pt x="0" y="698"/>
                    <a:pt x="0" y="711"/>
                    <a:pt x="6" y="721"/>
                  </a:cubicBezTo>
                  <a:cubicBezTo>
                    <a:pt x="84" y="848"/>
                    <a:pt x="188" y="956"/>
                    <a:pt x="310" y="1040"/>
                  </a:cubicBezTo>
                  <a:cubicBezTo>
                    <a:pt x="177" y="1367"/>
                    <a:pt x="334" y="1740"/>
                    <a:pt x="661" y="1874"/>
                  </a:cubicBezTo>
                  <a:cubicBezTo>
                    <a:pt x="988" y="2008"/>
                    <a:pt x="1362" y="1850"/>
                    <a:pt x="1496" y="1523"/>
                  </a:cubicBezTo>
                  <a:cubicBezTo>
                    <a:pt x="1559" y="1368"/>
                    <a:pt x="1559" y="1195"/>
                    <a:pt x="1496" y="1040"/>
                  </a:cubicBezTo>
                  <a:cubicBezTo>
                    <a:pt x="1519" y="1023"/>
                    <a:pt x="1542" y="1006"/>
                    <a:pt x="1564" y="987"/>
                  </a:cubicBezTo>
                  <a:cubicBezTo>
                    <a:pt x="1652" y="910"/>
                    <a:pt x="1727" y="821"/>
                    <a:pt x="1788" y="721"/>
                  </a:cubicBezTo>
                  <a:cubicBezTo>
                    <a:pt x="1795" y="711"/>
                    <a:pt x="1795" y="698"/>
                    <a:pt x="1788" y="687"/>
                  </a:cubicBezTo>
                  <a:cubicBezTo>
                    <a:pt x="1739" y="608"/>
                    <a:pt x="1679" y="535"/>
                    <a:pt x="1611" y="471"/>
                  </a:cubicBezTo>
                  <a:cubicBezTo>
                    <a:pt x="1756" y="345"/>
                    <a:pt x="1756" y="345"/>
                    <a:pt x="1756" y="345"/>
                  </a:cubicBezTo>
                  <a:cubicBezTo>
                    <a:pt x="1714" y="296"/>
                    <a:pt x="1714" y="296"/>
                    <a:pt x="1714" y="296"/>
                  </a:cubicBezTo>
                  <a:cubicBezTo>
                    <a:pt x="1563" y="428"/>
                    <a:pt x="1563" y="428"/>
                    <a:pt x="1563" y="428"/>
                  </a:cubicBezTo>
                  <a:cubicBezTo>
                    <a:pt x="1490" y="368"/>
                    <a:pt x="1408" y="318"/>
                    <a:pt x="1321" y="280"/>
                  </a:cubicBezTo>
                  <a:cubicBezTo>
                    <a:pt x="1406" y="111"/>
                    <a:pt x="1406" y="111"/>
                    <a:pt x="1406" y="111"/>
                  </a:cubicBezTo>
                  <a:cubicBezTo>
                    <a:pt x="1349" y="82"/>
                    <a:pt x="1349" y="82"/>
                    <a:pt x="1349" y="82"/>
                  </a:cubicBezTo>
                  <a:cubicBezTo>
                    <a:pt x="1261" y="257"/>
                    <a:pt x="1261" y="257"/>
                    <a:pt x="1261" y="257"/>
                  </a:cubicBezTo>
                  <a:cubicBezTo>
                    <a:pt x="1156" y="220"/>
                    <a:pt x="1046" y="198"/>
                    <a:pt x="935" y="194"/>
                  </a:cubicBezTo>
                  <a:cubicBezTo>
                    <a:pt x="935" y="0"/>
                    <a:pt x="935" y="0"/>
                    <a:pt x="935" y="0"/>
                  </a:cubicBezTo>
                  <a:cubicBezTo>
                    <a:pt x="871" y="0"/>
                    <a:pt x="871" y="0"/>
                    <a:pt x="871" y="0"/>
                  </a:cubicBezTo>
                  <a:cubicBezTo>
                    <a:pt x="871" y="193"/>
                    <a:pt x="871" y="193"/>
                    <a:pt x="871" y="193"/>
                  </a:cubicBezTo>
                  <a:cubicBezTo>
                    <a:pt x="755" y="193"/>
                    <a:pt x="640" y="212"/>
                    <a:pt x="530" y="250"/>
                  </a:cubicBezTo>
                  <a:lnTo>
                    <a:pt x="446" y="82"/>
                  </a:lnTo>
                  <a:close/>
                  <a:moveTo>
                    <a:pt x="716" y="736"/>
                  </a:moveTo>
                  <a:cubicBezTo>
                    <a:pt x="679" y="780"/>
                    <a:pt x="648" y="829"/>
                    <a:pt x="626" y="881"/>
                  </a:cubicBezTo>
                  <a:cubicBezTo>
                    <a:pt x="585" y="877"/>
                    <a:pt x="545" y="871"/>
                    <a:pt x="506" y="864"/>
                  </a:cubicBezTo>
                  <a:cubicBezTo>
                    <a:pt x="566" y="807"/>
                    <a:pt x="638" y="763"/>
                    <a:pt x="716" y="736"/>
                  </a:cubicBezTo>
                  <a:moveTo>
                    <a:pt x="552" y="1312"/>
                  </a:moveTo>
                  <a:cubicBezTo>
                    <a:pt x="554" y="1416"/>
                    <a:pt x="571" y="1519"/>
                    <a:pt x="603" y="1618"/>
                  </a:cubicBezTo>
                  <a:cubicBezTo>
                    <a:pt x="551" y="1624"/>
                    <a:pt x="502" y="1632"/>
                    <a:pt x="455" y="1641"/>
                  </a:cubicBezTo>
                  <a:cubicBezTo>
                    <a:pt x="379" y="1548"/>
                    <a:pt x="335" y="1433"/>
                    <a:pt x="329" y="1312"/>
                  </a:cubicBezTo>
                  <a:lnTo>
                    <a:pt x="552" y="1312"/>
                  </a:lnTo>
                  <a:close/>
                  <a:moveTo>
                    <a:pt x="871" y="1852"/>
                  </a:moveTo>
                  <a:cubicBezTo>
                    <a:pt x="803" y="1836"/>
                    <a:pt x="741" y="1770"/>
                    <a:pt x="695" y="1673"/>
                  </a:cubicBezTo>
                  <a:cubicBezTo>
                    <a:pt x="752" y="1668"/>
                    <a:pt x="811" y="1666"/>
                    <a:pt x="871" y="1665"/>
                  </a:cubicBezTo>
                  <a:lnTo>
                    <a:pt x="871" y="1852"/>
                  </a:lnTo>
                  <a:close/>
                  <a:moveTo>
                    <a:pt x="935" y="1665"/>
                  </a:moveTo>
                  <a:cubicBezTo>
                    <a:pt x="995" y="1666"/>
                    <a:pt x="1054" y="1668"/>
                    <a:pt x="1111" y="1673"/>
                  </a:cubicBezTo>
                  <a:cubicBezTo>
                    <a:pt x="1065" y="1770"/>
                    <a:pt x="1003" y="1836"/>
                    <a:pt x="935" y="1852"/>
                  </a:cubicBezTo>
                  <a:lnTo>
                    <a:pt x="935" y="1665"/>
                  </a:lnTo>
                  <a:close/>
                  <a:moveTo>
                    <a:pt x="935" y="1601"/>
                  </a:moveTo>
                  <a:cubicBezTo>
                    <a:pt x="935" y="1312"/>
                    <a:pt x="935" y="1312"/>
                    <a:pt x="935" y="1312"/>
                  </a:cubicBezTo>
                  <a:cubicBezTo>
                    <a:pt x="1190" y="1312"/>
                    <a:pt x="1190" y="1312"/>
                    <a:pt x="1190" y="1312"/>
                  </a:cubicBezTo>
                  <a:cubicBezTo>
                    <a:pt x="1188" y="1414"/>
                    <a:pt x="1170" y="1515"/>
                    <a:pt x="1137" y="1611"/>
                  </a:cubicBezTo>
                  <a:cubicBezTo>
                    <a:pt x="1072" y="1605"/>
                    <a:pt x="1004" y="1602"/>
                    <a:pt x="935" y="1601"/>
                  </a:cubicBezTo>
                  <a:moveTo>
                    <a:pt x="935" y="1248"/>
                  </a:moveTo>
                  <a:cubicBezTo>
                    <a:pt x="935" y="960"/>
                    <a:pt x="935" y="960"/>
                    <a:pt x="935" y="960"/>
                  </a:cubicBezTo>
                  <a:cubicBezTo>
                    <a:pt x="1004" y="959"/>
                    <a:pt x="1072" y="956"/>
                    <a:pt x="1137" y="950"/>
                  </a:cubicBezTo>
                  <a:cubicBezTo>
                    <a:pt x="1170" y="1046"/>
                    <a:pt x="1188" y="1147"/>
                    <a:pt x="1190" y="1248"/>
                  </a:cubicBezTo>
                  <a:lnTo>
                    <a:pt x="935" y="1248"/>
                  </a:lnTo>
                  <a:close/>
                  <a:moveTo>
                    <a:pt x="935" y="896"/>
                  </a:moveTo>
                  <a:cubicBezTo>
                    <a:pt x="935" y="708"/>
                    <a:pt x="935" y="708"/>
                    <a:pt x="935" y="708"/>
                  </a:cubicBezTo>
                  <a:cubicBezTo>
                    <a:pt x="1003" y="724"/>
                    <a:pt x="1065" y="791"/>
                    <a:pt x="1111" y="888"/>
                  </a:cubicBezTo>
                  <a:cubicBezTo>
                    <a:pt x="1054" y="893"/>
                    <a:pt x="995" y="895"/>
                    <a:pt x="935" y="896"/>
                  </a:cubicBezTo>
                  <a:moveTo>
                    <a:pt x="871" y="708"/>
                  </a:moveTo>
                  <a:cubicBezTo>
                    <a:pt x="871" y="896"/>
                    <a:pt x="871" y="896"/>
                    <a:pt x="871" y="896"/>
                  </a:cubicBezTo>
                  <a:cubicBezTo>
                    <a:pt x="811" y="895"/>
                    <a:pt x="752" y="893"/>
                    <a:pt x="695" y="888"/>
                  </a:cubicBezTo>
                  <a:cubicBezTo>
                    <a:pt x="741" y="791"/>
                    <a:pt x="803" y="724"/>
                    <a:pt x="871" y="708"/>
                  </a:cubicBezTo>
                  <a:moveTo>
                    <a:pt x="871" y="960"/>
                  </a:moveTo>
                  <a:cubicBezTo>
                    <a:pt x="871" y="1248"/>
                    <a:pt x="871" y="1248"/>
                    <a:pt x="871" y="1248"/>
                  </a:cubicBezTo>
                  <a:cubicBezTo>
                    <a:pt x="616" y="1248"/>
                    <a:pt x="616" y="1248"/>
                    <a:pt x="616" y="1248"/>
                  </a:cubicBezTo>
                  <a:cubicBezTo>
                    <a:pt x="618" y="1147"/>
                    <a:pt x="636" y="1046"/>
                    <a:pt x="669" y="950"/>
                  </a:cubicBezTo>
                  <a:cubicBezTo>
                    <a:pt x="734" y="956"/>
                    <a:pt x="802" y="959"/>
                    <a:pt x="871" y="960"/>
                  </a:cubicBezTo>
                  <a:moveTo>
                    <a:pt x="871" y="1312"/>
                  </a:moveTo>
                  <a:cubicBezTo>
                    <a:pt x="871" y="1601"/>
                    <a:pt x="871" y="1601"/>
                    <a:pt x="871" y="1601"/>
                  </a:cubicBezTo>
                  <a:cubicBezTo>
                    <a:pt x="802" y="1602"/>
                    <a:pt x="734" y="1605"/>
                    <a:pt x="669" y="1611"/>
                  </a:cubicBezTo>
                  <a:cubicBezTo>
                    <a:pt x="636" y="1515"/>
                    <a:pt x="618" y="1414"/>
                    <a:pt x="616" y="1312"/>
                  </a:cubicBezTo>
                  <a:lnTo>
                    <a:pt x="871" y="1312"/>
                  </a:lnTo>
                  <a:close/>
                  <a:moveTo>
                    <a:pt x="626" y="1680"/>
                  </a:moveTo>
                  <a:cubicBezTo>
                    <a:pt x="648" y="1732"/>
                    <a:pt x="679" y="1781"/>
                    <a:pt x="716" y="1825"/>
                  </a:cubicBezTo>
                  <a:cubicBezTo>
                    <a:pt x="638" y="1798"/>
                    <a:pt x="566" y="1754"/>
                    <a:pt x="506" y="1697"/>
                  </a:cubicBezTo>
                  <a:cubicBezTo>
                    <a:pt x="545" y="1690"/>
                    <a:pt x="585" y="1684"/>
                    <a:pt x="626" y="1680"/>
                  </a:cubicBezTo>
                  <a:moveTo>
                    <a:pt x="1180" y="1680"/>
                  </a:moveTo>
                  <a:cubicBezTo>
                    <a:pt x="1221" y="1684"/>
                    <a:pt x="1261" y="1690"/>
                    <a:pt x="1300" y="1697"/>
                  </a:cubicBezTo>
                  <a:cubicBezTo>
                    <a:pt x="1240" y="1754"/>
                    <a:pt x="1168" y="1798"/>
                    <a:pt x="1090" y="1825"/>
                  </a:cubicBezTo>
                  <a:cubicBezTo>
                    <a:pt x="1127" y="1781"/>
                    <a:pt x="1158" y="1732"/>
                    <a:pt x="1180" y="1680"/>
                  </a:cubicBezTo>
                  <a:moveTo>
                    <a:pt x="1203" y="1618"/>
                  </a:moveTo>
                  <a:cubicBezTo>
                    <a:pt x="1235" y="1519"/>
                    <a:pt x="1252" y="1416"/>
                    <a:pt x="1254" y="1312"/>
                  </a:cubicBezTo>
                  <a:cubicBezTo>
                    <a:pt x="1477" y="1312"/>
                    <a:pt x="1477" y="1312"/>
                    <a:pt x="1477" y="1312"/>
                  </a:cubicBezTo>
                  <a:cubicBezTo>
                    <a:pt x="1471" y="1433"/>
                    <a:pt x="1427" y="1548"/>
                    <a:pt x="1351" y="1641"/>
                  </a:cubicBezTo>
                  <a:cubicBezTo>
                    <a:pt x="1304" y="1632"/>
                    <a:pt x="1255" y="1624"/>
                    <a:pt x="1203" y="1618"/>
                  </a:cubicBezTo>
                  <a:moveTo>
                    <a:pt x="1254" y="1248"/>
                  </a:moveTo>
                  <a:cubicBezTo>
                    <a:pt x="1252" y="1145"/>
                    <a:pt x="1235" y="1042"/>
                    <a:pt x="1203" y="943"/>
                  </a:cubicBezTo>
                  <a:cubicBezTo>
                    <a:pt x="1255" y="937"/>
                    <a:pt x="1304" y="929"/>
                    <a:pt x="1351" y="920"/>
                  </a:cubicBezTo>
                  <a:cubicBezTo>
                    <a:pt x="1427" y="1013"/>
                    <a:pt x="1471" y="1128"/>
                    <a:pt x="1477" y="1248"/>
                  </a:cubicBezTo>
                  <a:lnTo>
                    <a:pt x="1254" y="1248"/>
                  </a:lnTo>
                  <a:close/>
                  <a:moveTo>
                    <a:pt x="1300" y="864"/>
                  </a:moveTo>
                  <a:cubicBezTo>
                    <a:pt x="1261" y="871"/>
                    <a:pt x="1221" y="877"/>
                    <a:pt x="1180" y="881"/>
                  </a:cubicBezTo>
                  <a:cubicBezTo>
                    <a:pt x="1158" y="829"/>
                    <a:pt x="1127" y="780"/>
                    <a:pt x="1090" y="736"/>
                  </a:cubicBezTo>
                  <a:cubicBezTo>
                    <a:pt x="1168" y="763"/>
                    <a:pt x="1240" y="807"/>
                    <a:pt x="1300" y="864"/>
                  </a:cubicBezTo>
                  <a:moveTo>
                    <a:pt x="455" y="920"/>
                  </a:moveTo>
                  <a:cubicBezTo>
                    <a:pt x="502" y="929"/>
                    <a:pt x="551" y="937"/>
                    <a:pt x="603" y="943"/>
                  </a:cubicBezTo>
                  <a:cubicBezTo>
                    <a:pt x="571" y="1042"/>
                    <a:pt x="554" y="1145"/>
                    <a:pt x="552" y="1248"/>
                  </a:cubicBezTo>
                  <a:cubicBezTo>
                    <a:pt x="329" y="1248"/>
                    <a:pt x="329" y="1248"/>
                    <a:pt x="329" y="1248"/>
                  </a:cubicBezTo>
                  <a:cubicBezTo>
                    <a:pt x="335" y="1128"/>
                    <a:pt x="379" y="1013"/>
                    <a:pt x="455" y="920"/>
                  </a:cubicBezTo>
                  <a:moveTo>
                    <a:pt x="1723" y="704"/>
                  </a:moveTo>
                  <a:cubicBezTo>
                    <a:pt x="1668" y="792"/>
                    <a:pt x="1600" y="870"/>
                    <a:pt x="1522" y="938"/>
                  </a:cubicBezTo>
                  <a:cubicBezTo>
                    <a:pt x="1505" y="953"/>
                    <a:pt x="1487" y="967"/>
                    <a:pt x="1468" y="981"/>
                  </a:cubicBezTo>
                  <a:cubicBezTo>
                    <a:pt x="1436" y="921"/>
                    <a:pt x="1396" y="867"/>
                    <a:pt x="1347" y="821"/>
                  </a:cubicBezTo>
                  <a:cubicBezTo>
                    <a:pt x="1350" y="803"/>
                    <a:pt x="1351" y="786"/>
                    <a:pt x="1351" y="768"/>
                  </a:cubicBezTo>
                  <a:cubicBezTo>
                    <a:pt x="1351" y="521"/>
                    <a:pt x="1150" y="320"/>
                    <a:pt x="903" y="320"/>
                  </a:cubicBezTo>
                  <a:cubicBezTo>
                    <a:pt x="722" y="320"/>
                    <a:pt x="559" y="429"/>
                    <a:pt x="489" y="596"/>
                  </a:cubicBezTo>
                  <a:cubicBezTo>
                    <a:pt x="548" y="621"/>
                    <a:pt x="548" y="621"/>
                    <a:pt x="548" y="621"/>
                  </a:cubicBezTo>
                  <a:cubicBezTo>
                    <a:pt x="630" y="425"/>
                    <a:pt x="854" y="333"/>
                    <a:pt x="1050" y="414"/>
                  </a:cubicBezTo>
                  <a:cubicBezTo>
                    <a:pt x="1060" y="418"/>
                    <a:pt x="1071" y="423"/>
                    <a:pt x="1081" y="429"/>
                  </a:cubicBezTo>
                  <a:cubicBezTo>
                    <a:pt x="1035" y="454"/>
                    <a:pt x="1018" y="512"/>
                    <a:pt x="1043" y="558"/>
                  </a:cubicBezTo>
                  <a:cubicBezTo>
                    <a:pt x="1068" y="605"/>
                    <a:pt x="1126" y="622"/>
                    <a:pt x="1173" y="597"/>
                  </a:cubicBezTo>
                  <a:cubicBezTo>
                    <a:pt x="1193" y="586"/>
                    <a:pt x="1208" y="568"/>
                    <a:pt x="1216" y="547"/>
                  </a:cubicBezTo>
                  <a:cubicBezTo>
                    <a:pt x="1262" y="612"/>
                    <a:pt x="1287" y="689"/>
                    <a:pt x="1287" y="768"/>
                  </a:cubicBezTo>
                  <a:cubicBezTo>
                    <a:pt x="1287" y="770"/>
                    <a:pt x="1287" y="770"/>
                    <a:pt x="1287" y="770"/>
                  </a:cubicBezTo>
                  <a:cubicBezTo>
                    <a:pt x="1060" y="597"/>
                    <a:pt x="746" y="597"/>
                    <a:pt x="519" y="770"/>
                  </a:cubicBezTo>
                  <a:cubicBezTo>
                    <a:pt x="519" y="768"/>
                    <a:pt x="519" y="768"/>
                    <a:pt x="519" y="768"/>
                  </a:cubicBezTo>
                  <a:cubicBezTo>
                    <a:pt x="519" y="739"/>
                    <a:pt x="522" y="709"/>
                    <a:pt x="529" y="680"/>
                  </a:cubicBezTo>
                  <a:cubicBezTo>
                    <a:pt x="467" y="665"/>
                    <a:pt x="467" y="665"/>
                    <a:pt x="467" y="665"/>
                  </a:cubicBezTo>
                  <a:cubicBezTo>
                    <a:pt x="459" y="699"/>
                    <a:pt x="455" y="734"/>
                    <a:pt x="455" y="768"/>
                  </a:cubicBezTo>
                  <a:cubicBezTo>
                    <a:pt x="455" y="786"/>
                    <a:pt x="456" y="803"/>
                    <a:pt x="459" y="821"/>
                  </a:cubicBezTo>
                  <a:cubicBezTo>
                    <a:pt x="410" y="867"/>
                    <a:pt x="369" y="922"/>
                    <a:pt x="338" y="981"/>
                  </a:cubicBezTo>
                  <a:cubicBezTo>
                    <a:pt x="232" y="907"/>
                    <a:pt x="141" y="813"/>
                    <a:pt x="71" y="704"/>
                  </a:cubicBezTo>
                  <a:cubicBezTo>
                    <a:pt x="267" y="403"/>
                    <a:pt x="532" y="256"/>
                    <a:pt x="881" y="256"/>
                  </a:cubicBezTo>
                  <a:cubicBezTo>
                    <a:pt x="1236" y="256"/>
                    <a:pt x="1534" y="415"/>
                    <a:pt x="1723" y="704"/>
                  </a:cubicBezTo>
                  <a:moveTo>
                    <a:pt x="1159" y="512"/>
                  </a:moveTo>
                  <a:cubicBezTo>
                    <a:pt x="1159" y="530"/>
                    <a:pt x="1145" y="544"/>
                    <a:pt x="1127" y="544"/>
                  </a:cubicBezTo>
                  <a:cubicBezTo>
                    <a:pt x="1109" y="544"/>
                    <a:pt x="1095" y="530"/>
                    <a:pt x="1095" y="512"/>
                  </a:cubicBezTo>
                  <a:cubicBezTo>
                    <a:pt x="1095" y="495"/>
                    <a:pt x="1109" y="480"/>
                    <a:pt x="1127" y="480"/>
                  </a:cubicBezTo>
                  <a:cubicBezTo>
                    <a:pt x="1145" y="480"/>
                    <a:pt x="1159" y="495"/>
                    <a:pt x="1159" y="5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349"/>
            <p:cNvSpPr>
              <a:spLocks noChangeArrowheads="1"/>
            </p:cNvSpPr>
            <p:nvPr/>
          </p:nvSpPr>
          <p:spPr bwMode="auto">
            <a:xfrm>
              <a:off x="876301" y="7143751"/>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350"/>
            <p:cNvSpPr>
              <a:spLocks noChangeArrowheads="1"/>
            </p:cNvSpPr>
            <p:nvPr/>
          </p:nvSpPr>
          <p:spPr bwMode="auto">
            <a:xfrm>
              <a:off x="876301" y="7223126"/>
              <a:ext cx="396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Rectangle 351"/>
            <p:cNvSpPr>
              <a:spLocks noChangeArrowheads="1"/>
            </p:cNvSpPr>
            <p:nvPr/>
          </p:nvSpPr>
          <p:spPr bwMode="auto">
            <a:xfrm>
              <a:off x="915988" y="71834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Rectangle 352"/>
            <p:cNvSpPr>
              <a:spLocks noChangeArrowheads="1"/>
            </p:cNvSpPr>
            <p:nvPr/>
          </p:nvSpPr>
          <p:spPr bwMode="auto">
            <a:xfrm>
              <a:off x="836613" y="7183438"/>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Rectangle 353"/>
            <p:cNvSpPr>
              <a:spLocks noChangeArrowheads="1"/>
            </p:cNvSpPr>
            <p:nvPr/>
          </p:nvSpPr>
          <p:spPr bwMode="auto">
            <a:xfrm>
              <a:off x="1930401" y="7143751"/>
              <a:ext cx="39688"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Rectangle 354"/>
            <p:cNvSpPr>
              <a:spLocks noChangeArrowheads="1"/>
            </p:cNvSpPr>
            <p:nvPr/>
          </p:nvSpPr>
          <p:spPr bwMode="auto">
            <a:xfrm>
              <a:off x="1930401" y="7223126"/>
              <a:ext cx="396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355"/>
            <p:cNvSpPr>
              <a:spLocks noChangeArrowheads="1"/>
            </p:cNvSpPr>
            <p:nvPr/>
          </p:nvSpPr>
          <p:spPr bwMode="auto">
            <a:xfrm>
              <a:off x="1970088" y="71834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356"/>
            <p:cNvSpPr>
              <a:spLocks noChangeArrowheads="1"/>
            </p:cNvSpPr>
            <p:nvPr/>
          </p:nvSpPr>
          <p:spPr bwMode="auto">
            <a:xfrm>
              <a:off x="1892301" y="7183438"/>
              <a:ext cx="38100" cy="396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828710650"/>
      </p:ext>
    </p:extLst>
  </p:cSld>
  <p:clrMapOvr>
    <a:masterClrMapping/>
  </p:clrMapOvr>
  <p:transition spd="slow">
    <p:push dir="u"/>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Isosceles Triangle 22"/>
          <p:cNvSpPr/>
          <p:nvPr/>
        </p:nvSpPr>
        <p:spPr bwMode="auto">
          <a:xfrm>
            <a:off x="4147664" y="1664325"/>
            <a:ext cx="295377" cy="194501"/>
          </a:xfrm>
          <a:prstGeom prst="triangle">
            <a:avLst>
              <a:gd name="adj" fmla="val 80152"/>
            </a:avLst>
          </a:prstGeom>
          <a:solidFill>
            <a:schemeClr val="tx1">
              <a:lumMod val="90000"/>
              <a:lumOff val="10000"/>
              <a:alpha val="7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4" name="Isosceles Triangle 23"/>
          <p:cNvSpPr/>
          <p:nvPr/>
        </p:nvSpPr>
        <p:spPr bwMode="auto">
          <a:xfrm rot="16200000">
            <a:off x="3448284" y="2278264"/>
            <a:ext cx="295377" cy="194501"/>
          </a:xfrm>
          <a:prstGeom prst="triangle">
            <a:avLst>
              <a:gd name="adj" fmla="val 45895"/>
            </a:avLst>
          </a:prstGeom>
          <a:solidFill>
            <a:schemeClr val="tx1">
              <a:lumMod val="90000"/>
              <a:lumOff val="10000"/>
              <a:alpha val="7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Steps Infographic </a:t>
            </a:r>
          </a:p>
        </p:txBody>
      </p:sp>
      <p:sp>
        <p:nvSpPr>
          <p:cNvPr id="9" name="Rounded Rectangle 8"/>
          <p:cNvSpPr/>
          <p:nvPr/>
        </p:nvSpPr>
        <p:spPr bwMode="auto">
          <a:xfrm>
            <a:off x="3548086" y="1713230"/>
            <a:ext cx="2049600" cy="2743200"/>
          </a:xfrm>
          <a:prstGeom prst="roundRect">
            <a:avLst>
              <a:gd name="adj" fmla="val 7372"/>
            </a:avLst>
          </a:prstGeom>
          <a:solidFill>
            <a:schemeClr val="bg1"/>
          </a:solidFill>
          <a:ln w="9525">
            <a:noFill/>
            <a:round/>
            <a:headEnd/>
            <a:tailEnd/>
          </a:ln>
          <a:effectLst>
            <a:outerShdw blurRad="177800" sx="99000" sy="99000" algn="ctr" rotWithShape="0">
              <a:prstClr val="black">
                <a:alpha val="19000"/>
              </a:prstClr>
            </a:outerShdw>
          </a:effectLst>
        </p:spPr>
        <p:txBody>
          <a:bodyPr vert="horz" wrap="square" lIns="91440" tIns="45720" rIns="91440" bIns="45720" numCol="1" rtlCol="0" anchor="t" anchorCtr="0" compatLnSpc="1">
            <a:prstTxWarp prst="textNoShape">
              <a:avLst/>
            </a:prstTxWarp>
          </a:bodyPr>
          <a:lstStyle/>
          <a:p>
            <a:pPr algn="ctr"/>
            <a:endParaRPr lang="en-US" dirty="0">
              <a:solidFill>
                <a:schemeClr val="tx1">
                  <a:lumMod val="75000"/>
                  <a:lumOff val="25000"/>
                </a:schemeClr>
              </a:solidFill>
            </a:endParaRPr>
          </a:p>
        </p:txBody>
      </p:sp>
      <p:sp>
        <p:nvSpPr>
          <p:cNvPr id="5" name="Rectangle 4"/>
          <p:cNvSpPr/>
          <p:nvPr/>
        </p:nvSpPr>
        <p:spPr>
          <a:xfrm>
            <a:off x="3761356" y="3109344"/>
            <a:ext cx="1623060" cy="877163"/>
          </a:xfrm>
          <a:prstGeom prst="rect">
            <a:avLst/>
          </a:prstGeom>
        </p:spPr>
        <p:txBody>
          <a:bodyPr wrap="square" lIns="0" tIns="0" rIns="0" bIns="0" anchor="ctr">
            <a:spAutoFit/>
          </a:bodyPr>
          <a:lstStyle/>
          <a:p>
            <a:pPr algn="ctr">
              <a:lnSpc>
                <a:spcPct val="150000"/>
              </a:lnSpc>
            </a:pPr>
            <a:r>
              <a:rPr lang="en-US" sz="1100" b="1" dirty="0" smtClean="0">
                <a:solidFill>
                  <a:schemeClr val="tx1">
                    <a:lumMod val="75000"/>
                    <a:lumOff val="25000"/>
                  </a:schemeClr>
                </a:solidFill>
              </a:rPr>
              <a:t>Your Title Here</a:t>
            </a:r>
          </a:p>
          <a:p>
            <a:pPr algn="ctr">
              <a:lnSpc>
                <a:spcPct val="15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0" name="Rounded Rectangle 9"/>
          <p:cNvSpPr/>
          <p:nvPr/>
        </p:nvSpPr>
        <p:spPr bwMode="auto">
          <a:xfrm>
            <a:off x="4156326" y="4099695"/>
            <a:ext cx="833120" cy="158026"/>
          </a:xfrm>
          <a:prstGeom prst="roundRect">
            <a:avLst>
              <a:gd name="adj" fmla="val 50000"/>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algn="ctr"/>
            <a:r>
              <a:rPr lang="en-US" sz="900" dirty="0" smtClean="0">
                <a:solidFill>
                  <a:schemeClr val="accent2"/>
                </a:solidFill>
              </a:rPr>
              <a:t>Read More</a:t>
            </a:r>
            <a:endParaRPr lang="en-US" sz="900" dirty="0">
              <a:solidFill>
                <a:schemeClr val="accent2"/>
              </a:solidFill>
            </a:endParaRPr>
          </a:p>
        </p:txBody>
      </p:sp>
      <p:sp>
        <p:nvSpPr>
          <p:cNvPr id="11" name="Chevron 10"/>
          <p:cNvSpPr/>
          <p:nvPr/>
        </p:nvSpPr>
        <p:spPr bwMode="auto">
          <a:xfrm rot="5400000">
            <a:off x="4512771" y="2806564"/>
            <a:ext cx="120230" cy="304800"/>
          </a:xfrm>
          <a:prstGeom prst="chevron">
            <a:avLst>
              <a:gd name="adj" fmla="val 76735"/>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solidFill>
                <a:schemeClr val="bg1"/>
              </a:solidFill>
            </a:endParaRPr>
          </a:p>
        </p:txBody>
      </p:sp>
      <p:sp>
        <p:nvSpPr>
          <p:cNvPr id="12" name="Oval 11"/>
          <p:cNvSpPr/>
          <p:nvPr/>
        </p:nvSpPr>
        <p:spPr bwMode="auto">
          <a:xfrm>
            <a:off x="4136006" y="1911940"/>
            <a:ext cx="873760" cy="873760"/>
          </a:xfrm>
          <a:prstGeom prst="ellipse">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5" name="Rectangle 14"/>
          <p:cNvSpPr/>
          <p:nvPr/>
        </p:nvSpPr>
        <p:spPr>
          <a:xfrm>
            <a:off x="6634186" y="3109344"/>
            <a:ext cx="1623060" cy="877163"/>
          </a:xfrm>
          <a:prstGeom prst="rect">
            <a:avLst/>
          </a:prstGeom>
        </p:spPr>
        <p:txBody>
          <a:bodyPr wrap="square" lIns="0" tIns="0" rIns="0" bIns="0" anchor="ctr">
            <a:spAutoFit/>
          </a:bodyPr>
          <a:lstStyle/>
          <a:p>
            <a:pPr algn="ctr">
              <a:lnSpc>
                <a:spcPct val="150000"/>
              </a:lnSpc>
            </a:pPr>
            <a:r>
              <a:rPr lang="en-US" sz="1100" b="1" dirty="0" smtClean="0">
                <a:solidFill>
                  <a:schemeClr val="tx1">
                    <a:lumMod val="75000"/>
                    <a:lumOff val="25000"/>
                  </a:schemeClr>
                </a:solidFill>
              </a:rPr>
              <a:t>Your Title Here</a:t>
            </a:r>
          </a:p>
          <a:p>
            <a:pPr algn="ctr">
              <a:lnSpc>
                <a:spcPct val="15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16" name="Rounded Rectangle 15"/>
          <p:cNvSpPr/>
          <p:nvPr/>
        </p:nvSpPr>
        <p:spPr bwMode="auto">
          <a:xfrm>
            <a:off x="7029156" y="4099695"/>
            <a:ext cx="833120" cy="158026"/>
          </a:xfrm>
          <a:prstGeom prst="roundRect">
            <a:avLst>
              <a:gd name="adj" fmla="val 50000"/>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algn="ctr"/>
            <a:r>
              <a:rPr lang="en-US" sz="900" dirty="0" smtClean="0">
                <a:solidFill>
                  <a:schemeClr val="accent3"/>
                </a:solidFill>
              </a:rPr>
              <a:t>Read More</a:t>
            </a:r>
            <a:endParaRPr lang="en-US" sz="900" dirty="0">
              <a:solidFill>
                <a:schemeClr val="accent3"/>
              </a:solidFill>
            </a:endParaRPr>
          </a:p>
        </p:txBody>
      </p:sp>
      <p:sp>
        <p:nvSpPr>
          <p:cNvPr id="17" name="Chevron 16"/>
          <p:cNvSpPr/>
          <p:nvPr/>
        </p:nvSpPr>
        <p:spPr bwMode="auto">
          <a:xfrm rot="5400000">
            <a:off x="7385601" y="2806564"/>
            <a:ext cx="120230" cy="304800"/>
          </a:xfrm>
          <a:prstGeom prst="chevron">
            <a:avLst>
              <a:gd name="adj" fmla="val 76735"/>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solidFill>
                <a:schemeClr val="bg1"/>
              </a:solidFill>
            </a:endParaRPr>
          </a:p>
        </p:txBody>
      </p:sp>
      <p:sp>
        <p:nvSpPr>
          <p:cNvPr id="18" name="Oval 17"/>
          <p:cNvSpPr/>
          <p:nvPr/>
        </p:nvSpPr>
        <p:spPr bwMode="auto">
          <a:xfrm>
            <a:off x="7008836" y="1911940"/>
            <a:ext cx="873760" cy="873760"/>
          </a:xfrm>
          <a:prstGeom prst="ellipse">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5" name="Rectangle 24"/>
          <p:cNvSpPr/>
          <p:nvPr/>
        </p:nvSpPr>
        <p:spPr>
          <a:xfrm>
            <a:off x="886755" y="3109344"/>
            <a:ext cx="1623060" cy="877163"/>
          </a:xfrm>
          <a:prstGeom prst="rect">
            <a:avLst/>
          </a:prstGeom>
        </p:spPr>
        <p:txBody>
          <a:bodyPr wrap="square" lIns="0" tIns="0" rIns="0" bIns="0" anchor="ctr">
            <a:spAutoFit/>
          </a:bodyPr>
          <a:lstStyle/>
          <a:p>
            <a:pPr algn="ctr">
              <a:lnSpc>
                <a:spcPct val="150000"/>
              </a:lnSpc>
            </a:pPr>
            <a:r>
              <a:rPr lang="en-US" sz="1100" b="1" dirty="0" smtClean="0">
                <a:solidFill>
                  <a:schemeClr val="tx1">
                    <a:lumMod val="75000"/>
                    <a:lumOff val="25000"/>
                  </a:schemeClr>
                </a:solidFill>
              </a:rPr>
              <a:t>Your Title Here</a:t>
            </a:r>
          </a:p>
          <a:p>
            <a:pPr algn="ctr">
              <a:lnSpc>
                <a:spcPct val="15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26" name="Rounded Rectangle 25"/>
          <p:cNvSpPr/>
          <p:nvPr/>
        </p:nvSpPr>
        <p:spPr bwMode="auto">
          <a:xfrm>
            <a:off x="1281725" y="4099695"/>
            <a:ext cx="833120" cy="158026"/>
          </a:xfrm>
          <a:prstGeom prst="roundRect">
            <a:avLst>
              <a:gd name="adj" fmla="val 50000"/>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algn="ctr"/>
            <a:r>
              <a:rPr lang="en-US" sz="900" dirty="0" smtClean="0">
                <a:solidFill>
                  <a:schemeClr val="accent1"/>
                </a:solidFill>
              </a:rPr>
              <a:t>Read More</a:t>
            </a:r>
            <a:endParaRPr lang="en-US" sz="900" dirty="0">
              <a:solidFill>
                <a:schemeClr val="accent1"/>
              </a:solidFill>
            </a:endParaRPr>
          </a:p>
        </p:txBody>
      </p:sp>
      <p:sp>
        <p:nvSpPr>
          <p:cNvPr id="27" name="Chevron 26"/>
          <p:cNvSpPr/>
          <p:nvPr/>
        </p:nvSpPr>
        <p:spPr bwMode="auto">
          <a:xfrm rot="5400000">
            <a:off x="1638170" y="2806564"/>
            <a:ext cx="120230" cy="304800"/>
          </a:xfrm>
          <a:prstGeom prst="chevron">
            <a:avLst>
              <a:gd name="adj" fmla="val 76735"/>
            </a:avLst>
          </a:prstGeom>
          <a:solidFill>
            <a:schemeClr val="bg1">
              <a:lumMod val="9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solidFill>
                <a:schemeClr val="bg1"/>
              </a:solidFill>
            </a:endParaRPr>
          </a:p>
        </p:txBody>
      </p:sp>
      <p:sp>
        <p:nvSpPr>
          <p:cNvPr id="28" name="Oval 27"/>
          <p:cNvSpPr/>
          <p:nvPr/>
        </p:nvSpPr>
        <p:spPr bwMode="auto">
          <a:xfrm>
            <a:off x="1261405" y="1911940"/>
            <a:ext cx="873760" cy="873760"/>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2" name="Freeform 21"/>
          <p:cNvSpPr/>
          <p:nvPr/>
        </p:nvSpPr>
        <p:spPr bwMode="auto">
          <a:xfrm>
            <a:off x="3501634" y="1664325"/>
            <a:ext cx="882130" cy="721592"/>
          </a:xfrm>
          <a:custGeom>
            <a:avLst/>
            <a:gdLst>
              <a:gd name="connsiteX0" fmla="*/ 448053 w 864613"/>
              <a:gd name="connsiteY0" fmla="*/ 0 h 707264"/>
              <a:gd name="connsiteX1" fmla="*/ 864613 w 864613"/>
              <a:gd name="connsiteY1" fmla="*/ 0 h 707264"/>
              <a:gd name="connsiteX2" fmla="*/ 0 w 864613"/>
              <a:gd name="connsiteY2" fmla="*/ 707264 h 707264"/>
              <a:gd name="connsiteX3" fmla="*/ 0 w 864613"/>
              <a:gd name="connsiteY3" fmla="*/ 366513 h 707264"/>
            </a:gdLst>
            <a:ahLst/>
            <a:cxnLst>
              <a:cxn ang="0">
                <a:pos x="connsiteX0" y="connsiteY0"/>
              </a:cxn>
              <a:cxn ang="0">
                <a:pos x="connsiteX1" y="connsiteY1"/>
              </a:cxn>
              <a:cxn ang="0">
                <a:pos x="connsiteX2" y="connsiteY2"/>
              </a:cxn>
              <a:cxn ang="0">
                <a:pos x="connsiteX3" y="connsiteY3"/>
              </a:cxn>
            </a:cxnLst>
            <a:rect l="l" t="t" r="r" b="b"/>
            <a:pathLst>
              <a:path w="864613" h="707264">
                <a:moveTo>
                  <a:pt x="448053" y="0"/>
                </a:moveTo>
                <a:lnTo>
                  <a:pt x="864613" y="0"/>
                </a:lnTo>
                <a:lnTo>
                  <a:pt x="0" y="707264"/>
                </a:lnTo>
                <a:lnTo>
                  <a:pt x="0" y="366513"/>
                </a:lnTo>
                <a:close/>
              </a:path>
            </a:pathLst>
          </a:custGeom>
          <a:solidFill>
            <a:srgbClr val="FFC000"/>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29" name="Group 28"/>
          <p:cNvGrpSpPr/>
          <p:nvPr/>
        </p:nvGrpSpPr>
        <p:grpSpPr>
          <a:xfrm>
            <a:off x="4299452" y="2077474"/>
            <a:ext cx="546868" cy="542692"/>
            <a:chOff x="10340975" y="4513263"/>
            <a:chExt cx="623888" cy="619124"/>
          </a:xfrm>
          <a:solidFill>
            <a:schemeClr val="bg1"/>
          </a:solidFill>
        </p:grpSpPr>
        <p:sp>
          <p:nvSpPr>
            <p:cNvPr id="30" name="Freeform 5"/>
            <p:cNvSpPr>
              <a:spLocks/>
            </p:cNvSpPr>
            <p:nvPr/>
          </p:nvSpPr>
          <p:spPr bwMode="auto">
            <a:xfrm>
              <a:off x="10391775" y="4954588"/>
              <a:ext cx="49213" cy="50800"/>
            </a:xfrm>
            <a:custGeom>
              <a:avLst/>
              <a:gdLst>
                <a:gd name="T0" fmla="*/ 156 w 168"/>
                <a:gd name="T1" fmla="*/ 12 h 168"/>
                <a:gd name="T2" fmla="*/ 114 w 168"/>
                <a:gd name="T3" fmla="*/ 12 h 168"/>
                <a:gd name="T4" fmla="*/ 12 w 168"/>
                <a:gd name="T5" fmla="*/ 114 h 168"/>
                <a:gd name="T6" fmla="*/ 12 w 168"/>
                <a:gd name="T7" fmla="*/ 156 h 168"/>
                <a:gd name="T8" fmla="*/ 54 w 168"/>
                <a:gd name="T9" fmla="*/ 156 h 168"/>
                <a:gd name="T10" fmla="*/ 156 w 168"/>
                <a:gd name="T11" fmla="*/ 54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4" y="0"/>
                    <a:pt x="125" y="0"/>
                    <a:pt x="114" y="12"/>
                  </a:cubicBezTo>
                  <a:cubicBezTo>
                    <a:pt x="12" y="114"/>
                    <a:pt x="12" y="114"/>
                    <a:pt x="12" y="114"/>
                  </a:cubicBezTo>
                  <a:cubicBezTo>
                    <a:pt x="0" y="126"/>
                    <a:pt x="0" y="145"/>
                    <a:pt x="12" y="156"/>
                  </a:cubicBezTo>
                  <a:cubicBezTo>
                    <a:pt x="23" y="168"/>
                    <a:pt x="42" y="168"/>
                    <a:pt x="54" y="156"/>
                  </a:cubicBezTo>
                  <a:cubicBezTo>
                    <a:pt x="156" y="54"/>
                    <a:pt x="156" y="54"/>
                    <a:pt x="156" y="54"/>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6"/>
            <p:cNvSpPr>
              <a:spLocks/>
            </p:cNvSpPr>
            <p:nvPr/>
          </p:nvSpPr>
          <p:spPr bwMode="auto">
            <a:xfrm>
              <a:off x="10420350" y="4984750"/>
              <a:ext cx="50800" cy="50800"/>
            </a:xfrm>
            <a:custGeom>
              <a:avLst/>
              <a:gdLst>
                <a:gd name="T0" fmla="*/ 156 w 168"/>
                <a:gd name="T1" fmla="*/ 12 h 168"/>
                <a:gd name="T2" fmla="*/ 114 w 168"/>
                <a:gd name="T3" fmla="*/ 12 h 168"/>
                <a:gd name="T4" fmla="*/ 12 w 168"/>
                <a:gd name="T5" fmla="*/ 114 h 168"/>
                <a:gd name="T6" fmla="*/ 12 w 168"/>
                <a:gd name="T7" fmla="*/ 157 h 168"/>
                <a:gd name="T8" fmla="*/ 54 w 168"/>
                <a:gd name="T9" fmla="*/ 157 h 168"/>
                <a:gd name="T10" fmla="*/ 156 w 168"/>
                <a:gd name="T11" fmla="*/ 55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5" y="0"/>
                    <a:pt x="126" y="0"/>
                    <a:pt x="114" y="12"/>
                  </a:cubicBezTo>
                  <a:cubicBezTo>
                    <a:pt x="12" y="114"/>
                    <a:pt x="12" y="114"/>
                    <a:pt x="12" y="114"/>
                  </a:cubicBezTo>
                  <a:cubicBezTo>
                    <a:pt x="0" y="126"/>
                    <a:pt x="0" y="145"/>
                    <a:pt x="12" y="157"/>
                  </a:cubicBezTo>
                  <a:cubicBezTo>
                    <a:pt x="24" y="168"/>
                    <a:pt x="43" y="168"/>
                    <a:pt x="54" y="157"/>
                  </a:cubicBezTo>
                  <a:cubicBezTo>
                    <a:pt x="156" y="55"/>
                    <a:pt x="156" y="55"/>
                    <a:pt x="156" y="55"/>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7"/>
            <p:cNvSpPr>
              <a:spLocks/>
            </p:cNvSpPr>
            <p:nvPr/>
          </p:nvSpPr>
          <p:spPr bwMode="auto">
            <a:xfrm>
              <a:off x="10480675" y="5043488"/>
              <a:ext cx="50800" cy="50800"/>
            </a:xfrm>
            <a:custGeom>
              <a:avLst/>
              <a:gdLst>
                <a:gd name="T0" fmla="*/ 113 w 168"/>
                <a:gd name="T1" fmla="*/ 12 h 168"/>
                <a:gd name="T2" fmla="*/ 11 w 168"/>
                <a:gd name="T3" fmla="*/ 114 h 168"/>
                <a:gd name="T4" fmla="*/ 11 w 168"/>
                <a:gd name="T5" fmla="*/ 156 h 168"/>
                <a:gd name="T6" fmla="*/ 54 w 168"/>
                <a:gd name="T7" fmla="*/ 156 h 168"/>
                <a:gd name="T8" fmla="*/ 156 w 168"/>
                <a:gd name="T9" fmla="*/ 54 h 168"/>
                <a:gd name="T10" fmla="*/ 156 w 168"/>
                <a:gd name="T11" fmla="*/ 12 h 168"/>
                <a:gd name="T12" fmla="*/ 113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13" y="12"/>
                  </a:moveTo>
                  <a:cubicBezTo>
                    <a:pt x="11" y="114"/>
                    <a:pt x="11" y="114"/>
                    <a:pt x="11" y="114"/>
                  </a:cubicBezTo>
                  <a:cubicBezTo>
                    <a:pt x="0" y="125"/>
                    <a:pt x="0" y="144"/>
                    <a:pt x="11" y="156"/>
                  </a:cubicBezTo>
                  <a:cubicBezTo>
                    <a:pt x="23" y="168"/>
                    <a:pt x="42" y="168"/>
                    <a:pt x="54" y="156"/>
                  </a:cubicBezTo>
                  <a:cubicBezTo>
                    <a:pt x="156" y="54"/>
                    <a:pt x="156" y="54"/>
                    <a:pt x="156" y="54"/>
                  </a:cubicBezTo>
                  <a:cubicBezTo>
                    <a:pt x="168" y="42"/>
                    <a:pt x="168" y="23"/>
                    <a:pt x="156" y="12"/>
                  </a:cubicBezTo>
                  <a:cubicBezTo>
                    <a:pt x="144" y="0"/>
                    <a:pt x="125" y="0"/>
                    <a:pt x="113"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8"/>
            <p:cNvSpPr>
              <a:spLocks/>
            </p:cNvSpPr>
            <p:nvPr/>
          </p:nvSpPr>
          <p:spPr bwMode="auto">
            <a:xfrm>
              <a:off x="10450513" y="5014913"/>
              <a:ext cx="50800" cy="49212"/>
            </a:xfrm>
            <a:custGeom>
              <a:avLst/>
              <a:gdLst>
                <a:gd name="T0" fmla="*/ 157 w 168"/>
                <a:gd name="T1" fmla="*/ 11 h 167"/>
                <a:gd name="T2" fmla="*/ 114 w 168"/>
                <a:gd name="T3" fmla="*/ 11 h 167"/>
                <a:gd name="T4" fmla="*/ 12 w 168"/>
                <a:gd name="T5" fmla="*/ 113 h 167"/>
                <a:gd name="T6" fmla="*/ 12 w 168"/>
                <a:gd name="T7" fmla="*/ 156 h 167"/>
                <a:gd name="T8" fmla="*/ 55 w 168"/>
                <a:gd name="T9" fmla="*/ 156 h 167"/>
                <a:gd name="T10" fmla="*/ 157 w 168"/>
                <a:gd name="T11" fmla="*/ 54 h 167"/>
                <a:gd name="T12" fmla="*/ 157 w 168"/>
                <a:gd name="T13" fmla="*/ 11 h 167"/>
              </a:gdLst>
              <a:ahLst/>
              <a:cxnLst>
                <a:cxn ang="0">
                  <a:pos x="T0" y="T1"/>
                </a:cxn>
                <a:cxn ang="0">
                  <a:pos x="T2" y="T3"/>
                </a:cxn>
                <a:cxn ang="0">
                  <a:pos x="T4" y="T5"/>
                </a:cxn>
                <a:cxn ang="0">
                  <a:pos x="T6" y="T7"/>
                </a:cxn>
                <a:cxn ang="0">
                  <a:pos x="T8" y="T9"/>
                </a:cxn>
                <a:cxn ang="0">
                  <a:pos x="T10" y="T11"/>
                </a:cxn>
                <a:cxn ang="0">
                  <a:pos x="T12" y="T13"/>
                </a:cxn>
              </a:cxnLst>
              <a:rect l="0" t="0" r="r" b="b"/>
              <a:pathLst>
                <a:path w="168" h="167">
                  <a:moveTo>
                    <a:pt x="157" y="11"/>
                  </a:moveTo>
                  <a:cubicBezTo>
                    <a:pt x="145" y="0"/>
                    <a:pt x="126" y="0"/>
                    <a:pt x="114" y="11"/>
                  </a:cubicBezTo>
                  <a:cubicBezTo>
                    <a:pt x="12" y="113"/>
                    <a:pt x="12" y="113"/>
                    <a:pt x="12" y="113"/>
                  </a:cubicBezTo>
                  <a:cubicBezTo>
                    <a:pt x="0" y="125"/>
                    <a:pt x="0" y="144"/>
                    <a:pt x="12" y="156"/>
                  </a:cubicBezTo>
                  <a:cubicBezTo>
                    <a:pt x="24" y="167"/>
                    <a:pt x="43" y="167"/>
                    <a:pt x="55" y="156"/>
                  </a:cubicBezTo>
                  <a:cubicBezTo>
                    <a:pt x="157" y="54"/>
                    <a:pt x="157" y="54"/>
                    <a:pt x="157" y="54"/>
                  </a:cubicBezTo>
                  <a:cubicBezTo>
                    <a:pt x="168" y="42"/>
                    <a:pt x="168" y="23"/>
                    <a:pt x="157"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9"/>
            <p:cNvSpPr>
              <a:spLocks noEditPoints="1"/>
            </p:cNvSpPr>
            <p:nvPr/>
          </p:nvSpPr>
          <p:spPr bwMode="auto">
            <a:xfrm>
              <a:off x="10340975" y="4513263"/>
              <a:ext cx="623888" cy="619124"/>
            </a:xfrm>
            <a:custGeom>
              <a:avLst/>
              <a:gdLst>
                <a:gd name="T0" fmla="*/ 1365 w 2079"/>
                <a:gd name="T1" fmla="*/ 197 h 2063"/>
                <a:gd name="T2" fmla="*/ 933 w 2079"/>
                <a:gd name="T3" fmla="*/ 624 h 2063"/>
                <a:gd name="T4" fmla="*/ 39 w 2079"/>
                <a:gd name="T5" fmla="*/ 967 h 2063"/>
                <a:gd name="T6" fmla="*/ 445 w 2079"/>
                <a:gd name="T7" fmla="*/ 1112 h 2063"/>
                <a:gd name="T8" fmla="*/ 407 w 2079"/>
                <a:gd name="T9" fmla="*/ 1234 h 2063"/>
                <a:gd name="T10" fmla="*/ 370 w 2079"/>
                <a:gd name="T11" fmla="*/ 1345 h 2063"/>
                <a:gd name="T12" fmla="*/ 629 w 2079"/>
                <a:gd name="T13" fmla="*/ 1709 h 2063"/>
                <a:gd name="T14" fmla="*/ 808 w 2079"/>
                <a:gd name="T15" fmla="*/ 1635 h 2063"/>
                <a:gd name="T16" fmla="*/ 931 w 2079"/>
                <a:gd name="T17" fmla="*/ 1670 h 2063"/>
                <a:gd name="T18" fmla="*/ 999 w 2079"/>
                <a:gd name="T19" fmla="*/ 1998 h 2063"/>
                <a:gd name="T20" fmla="*/ 1111 w 2079"/>
                <a:gd name="T21" fmla="*/ 2039 h 2063"/>
                <a:gd name="T22" fmla="*/ 1355 w 2079"/>
                <a:gd name="T23" fmla="*/ 1593 h 2063"/>
                <a:gd name="T24" fmla="*/ 1069 w 2079"/>
                <a:gd name="T25" fmla="*/ 1997 h 2063"/>
                <a:gd name="T26" fmla="*/ 1022 w 2079"/>
                <a:gd name="T27" fmla="*/ 1578 h 2063"/>
                <a:gd name="T28" fmla="*/ 1357 w 2079"/>
                <a:gd name="T29" fmla="*/ 1474 h 2063"/>
                <a:gd name="T30" fmla="*/ 1415 w 2079"/>
                <a:gd name="T31" fmla="*/ 1487 h 2063"/>
                <a:gd name="T32" fmla="*/ 1874 w 2079"/>
                <a:gd name="T33" fmla="*/ 726 h 2063"/>
                <a:gd name="T34" fmla="*/ 1965 w 2079"/>
                <a:gd name="T35" fmla="*/ 428 h 2063"/>
                <a:gd name="T36" fmla="*/ 2066 w 2079"/>
                <a:gd name="T37" fmla="*/ 85 h 2063"/>
                <a:gd name="T38" fmla="*/ 1922 w 2079"/>
                <a:gd name="T39" fmla="*/ 363 h 2063"/>
                <a:gd name="T40" fmla="*/ 2007 w 2079"/>
                <a:gd name="T41" fmla="*/ 71 h 2063"/>
                <a:gd name="T42" fmla="*/ 82 w 2079"/>
                <a:gd name="T43" fmla="*/ 1010 h 2063"/>
                <a:gd name="T44" fmla="*/ 867 w 2079"/>
                <a:gd name="T45" fmla="*/ 689 h 2063"/>
                <a:gd name="T46" fmla="*/ 86 w 2079"/>
                <a:gd name="T47" fmla="*/ 1020 h 2063"/>
                <a:gd name="T48" fmla="*/ 1165 w 2079"/>
                <a:gd name="T49" fmla="*/ 939 h 2063"/>
                <a:gd name="T50" fmla="*/ 567 w 2079"/>
                <a:gd name="T51" fmla="*/ 1537 h 2063"/>
                <a:gd name="T52" fmla="*/ 542 w 2079"/>
                <a:gd name="T53" fmla="*/ 1512 h 2063"/>
                <a:gd name="T54" fmla="*/ 1165 w 2079"/>
                <a:gd name="T55" fmla="*/ 914 h 2063"/>
                <a:gd name="T56" fmla="*/ 613 w 2079"/>
                <a:gd name="T57" fmla="*/ 1355 h 2063"/>
                <a:gd name="T58" fmla="*/ 512 w 2079"/>
                <a:gd name="T59" fmla="*/ 1130 h 2063"/>
                <a:gd name="T60" fmla="*/ 613 w 2079"/>
                <a:gd name="T61" fmla="*/ 1355 h 2063"/>
                <a:gd name="T62" fmla="*/ 486 w 2079"/>
                <a:gd name="T63" fmla="*/ 1313 h 2063"/>
                <a:gd name="T64" fmla="*/ 498 w 2079"/>
                <a:gd name="T65" fmla="*/ 1471 h 2063"/>
                <a:gd name="T66" fmla="*/ 412 w 2079"/>
                <a:gd name="T67" fmla="*/ 1407 h 2063"/>
                <a:gd name="T68" fmla="*/ 691 w 2079"/>
                <a:gd name="T69" fmla="*/ 1667 h 2063"/>
                <a:gd name="T70" fmla="*/ 671 w 2079"/>
                <a:gd name="T71" fmla="*/ 1667 h 2063"/>
                <a:gd name="T72" fmla="*/ 608 w 2079"/>
                <a:gd name="T73" fmla="*/ 1581 h 2063"/>
                <a:gd name="T74" fmla="*/ 765 w 2079"/>
                <a:gd name="T75" fmla="*/ 1593 h 2063"/>
                <a:gd name="T76" fmla="*/ 723 w 2079"/>
                <a:gd name="T77" fmla="*/ 1466 h 2063"/>
                <a:gd name="T78" fmla="*/ 949 w 2079"/>
                <a:gd name="T79" fmla="*/ 1567 h 2063"/>
                <a:gd name="T80" fmla="*/ 888 w 2079"/>
                <a:gd name="T81" fmla="*/ 1627 h 2063"/>
                <a:gd name="T82" fmla="*/ 723 w 2079"/>
                <a:gd name="T83" fmla="*/ 1466 h 2063"/>
                <a:gd name="T84" fmla="*/ 991 w 2079"/>
                <a:gd name="T85" fmla="*/ 1525 h 2063"/>
                <a:gd name="T86" fmla="*/ 1209 w 2079"/>
                <a:gd name="T87" fmla="*/ 980 h 2063"/>
                <a:gd name="T88" fmla="*/ 1099 w 2079"/>
                <a:gd name="T89" fmla="*/ 870 h 2063"/>
                <a:gd name="T90" fmla="*/ 554 w 2079"/>
                <a:gd name="T91" fmla="*/ 1088 h 2063"/>
                <a:gd name="T92" fmla="*/ 1650 w 2079"/>
                <a:gd name="T93" fmla="*/ 176 h 2063"/>
                <a:gd name="T94" fmla="*/ 1827 w 2079"/>
                <a:gd name="T95" fmla="*/ 689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9" h="2063">
                  <a:moveTo>
                    <a:pt x="1993" y="13"/>
                  </a:moveTo>
                  <a:cubicBezTo>
                    <a:pt x="1863" y="51"/>
                    <a:pt x="1489" y="160"/>
                    <a:pt x="1365" y="197"/>
                  </a:cubicBezTo>
                  <a:cubicBezTo>
                    <a:pt x="1361" y="198"/>
                    <a:pt x="1356" y="201"/>
                    <a:pt x="1353" y="204"/>
                  </a:cubicBezTo>
                  <a:cubicBezTo>
                    <a:pt x="933" y="624"/>
                    <a:pt x="933" y="624"/>
                    <a:pt x="933" y="624"/>
                  </a:cubicBezTo>
                  <a:cubicBezTo>
                    <a:pt x="746" y="639"/>
                    <a:pt x="746" y="639"/>
                    <a:pt x="746" y="639"/>
                  </a:cubicBezTo>
                  <a:cubicBezTo>
                    <a:pt x="479" y="662"/>
                    <a:pt x="228" y="778"/>
                    <a:pt x="39" y="967"/>
                  </a:cubicBezTo>
                  <a:cubicBezTo>
                    <a:pt x="0" y="1007"/>
                    <a:pt x="25" y="1075"/>
                    <a:pt x="81" y="1080"/>
                  </a:cubicBezTo>
                  <a:cubicBezTo>
                    <a:pt x="445" y="1112"/>
                    <a:pt x="445" y="1112"/>
                    <a:pt x="445" y="1112"/>
                  </a:cubicBezTo>
                  <a:cubicBezTo>
                    <a:pt x="407" y="1150"/>
                    <a:pt x="407" y="1150"/>
                    <a:pt x="407" y="1150"/>
                  </a:cubicBezTo>
                  <a:cubicBezTo>
                    <a:pt x="384" y="1173"/>
                    <a:pt x="384" y="1211"/>
                    <a:pt x="407" y="1234"/>
                  </a:cubicBezTo>
                  <a:cubicBezTo>
                    <a:pt x="444" y="1271"/>
                    <a:pt x="444" y="1271"/>
                    <a:pt x="444" y="1271"/>
                  </a:cubicBezTo>
                  <a:cubicBezTo>
                    <a:pt x="370" y="1345"/>
                    <a:pt x="370" y="1345"/>
                    <a:pt x="370" y="1345"/>
                  </a:cubicBezTo>
                  <a:cubicBezTo>
                    <a:pt x="341" y="1374"/>
                    <a:pt x="341" y="1421"/>
                    <a:pt x="370" y="1450"/>
                  </a:cubicBezTo>
                  <a:cubicBezTo>
                    <a:pt x="401" y="1481"/>
                    <a:pt x="597" y="1677"/>
                    <a:pt x="629" y="1709"/>
                  </a:cubicBezTo>
                  <a:cubicBezTo>
                    <a:pt x="658" y="1738"/>
                    <a:pt x="705" y="1738"/>
                    <a:pt x="734" y="1709"/>
                  </a:cubicBezTo>
                  <a:cubicBezTo>
                    <a:pt x="808" y="1635"/>
                    <a:pt x="808" y="1635"/>
                    <a:pt x="808" y="1635"/>
                  </a:cubicBezTo>
                  <a:cubicBezTo>
                    <a:pt x="842" y="1670"/>
                    <a:pt x="842" y="1670"/>
                    <a:pt x="842" y="1670"/>
                  </a:cubicBezTo>
                  <a:cubicBezTo>
                    <a:pt x="867" y="1694"/>
                    <a:pt x="907" y="1694"/>
                    <a:pt x="931" y="1670"/>
                  </a:cubicBezTo>
                  <a:cubicBezTo>
                    <a:pt x="967" y="1634"/>
                    <a:pt x="967" y="1634"/>
                    <a:pt x="967" y="1634"/>
                  </a:cubicBezTo>
                  <a:cubicBezTo>
                    <a:pt x="999" y="1998"/>
                    <a:pt x="999" y="1998"/>
                    <a:pt x="999" y="1998"/>
                  </a:cubicBezTo>
                  <a:cubicBezTo>
                    <a:pt x="1001" y="2024"/>
                    <a:pt x="1017" y="2046"/>
                    <a:pt x="1042" y="2054"/>
                  </a:cubicBezTo>
                  <a:cubicBezTo>
                    <a:pt x="1066" y="2063"/>
                    <a:pt x="1093" y="2058"/>
                    <a:pt x="1111" y="2039"/>
                  </a:cubicBezTo>
                  <a:cubicBezTo>
                    <a:pt x="1228" y="1923"/>
                    <a:pt x="1316" y="1786"/>
                    <a:pt x="1373" y="1631"/>
                  </a:cubicBezTo>
                  <a:cubicBezTo>
                    <a:pt x="1378" y="1616"/>
                    <a:pt x="1370" y="1598"/>
                    <a:pt x="1355" y="1593"/>
                  </a:cubicBezTo>
                  <a:cubicBezTo>
                    <a:pt x="1339" y="1587"/>
                    <a:pt x="1322" y="1595"/>
                    <a:pt x="1316" y="1610"/>
                  </a:cubicBezTo>
                  <a:cubicBezTo>
                    <a:pt x="1262" y="1757"/>
                    <a:pt x="1179" y="1887"/>
                    <a:pt x="1069" y="1997"/>
                  </a:cubicBezTo>
                  <a:cubicBezTo>
                    <a:pt x="1065" y="2000"/>
                    <a:pt x="1059" y="1998"/>
                    <a:pt x="1058" y="1993"/>
                  </a:cubicBezTo>
                  <a:cubicBezTo>
                    <a:pt x="1022" y="1578"/>
                    <a:pt x="1022" y="1578"/>
                    <a:pt x="1022" y="1578"/>
                  </a:cubicBezTo>
                  <a:cubicBezTo>
                    <a:pt x="1389" y="1211"/>
                    <a:pt x="1389" y="1211"/>
                    <a:pt x="1389" y="1211"/>
                  </a:cubicBezTo>
                  <a:cubicBezTo>
                    <a:pt x="1377" y="1360"/>
                    <a:pt x="1374" y="1399"/>
                    <a:pt x="1357" y="1474"/>
                  </a:cubicBezTo>
                  <a:cubicBezTo>
                    <a:pt x="1353" y="1490"/>
                    <a:pt x="1363" y="1506"/>
                    <a:pt x="1379" y="1510"/>
                  </a:cubicBezTo>
                  <a:cubicBezTo>
                    <a:pt x="1396" y="1514"/>
                    <a:pt x="1412" y="1503"/>
                    <a:pt x="1415" y="1487"/>
                  </a:cubicBezTo>
                  <a:cubicBezTo>
                    <a:pt x="1436" y="1395"/>
                    <a:pt x="1438" y="1351"/>
                    <a:pt x="1455" y="1146"/>
                  </a:cubicBezTo>
                  <a:cubicBezTo>
                    <a:pt x="1874" y="726"/>
                    <a:pt x="1874" y="726"/>
                    <a:pt x="1874" y="726"/>
                  </a:cubicBezTo>
                  <a:cubicBezTo>
                    <a:pt x="1878" y="722"/>
                    <a:pt x="1881" y="718"/>
                    <a:pt x="1882" y="713"/>
                  </a:cubicBezTo>
                  <a:cubicBezTo>
                    <a:pt x="1965" y="428"/>
                    <a:pt x="1965" y="428"/>
                    <a:pt x="1965" y="428"/>
                  </a:cubicBezTo>
                  <a:cubicBezTo>
                    <a:pt x="1965" y="428"/>
                    <a:pt x="1965" y="428"/>
                    <a:pt x="1965" y="428"/>
                  </a:cubicBezTo>
                  <a:cubicBezTo>
                    <a:pt x="2066" y="85"/>
                    <a:pt x="2066" y="85"/>
                    <a:pt x="2066" y="85"/>
                  </a:cubicBezTo>
                  <a:cubicBezTo>
                    <a:pt x="2079" y="41"/>
                    <a:pt x="2037" y="0"/>
                    <a:pt x="1993" y="13"/>
                  </a:cubicBezTo>
                  <a:moveTo>
                    <a:pt x="1922" y="363"/>
                  </a:moveTo>
                  <a:cubicBezTo>
                    <a:pt x="1716" y="157"/>
                    <a:pt x="1716" y="157"/>
                    <a:pt x="1716" y="157"/>
                  </a:cubicBezTo>
                  <a:cubicBezTo>
                    <a:pt x="2007" y="71"/>
                    <a:pt x="2007" y="71"/>
                    <a:pt x="2007" y="71"/>
                  </a:cubicBezTo>
                  <a:lnTo>
                    <a:pt x="1922" y="363"/>
                  </a:lnTo>
                  <a:close/>
                  <a:moveTo>
                    <a:pt x="82" y="1010"/>
                  </a:moveTo>
                  <a:cubicBezTo>
                    <a:pt x="261" y="831"/>
                    <a:pt x="498" y="720"/>
                    <a:pt x="751" y="699"/>
                  </a:cubicBezTo>
                  <a:cubicBezTo>
                    <a:pt x="867" y="689"/>
                    <a:pt x="867" y="689"/>
                    <a:pt x="867" y="689"/>
                  </a:cubicBezTo>
                  <a:cubicBezTo>
                    <a:pt x="500" y="1056"/>
                    <a:pt x="500" y="1056"/>
                    <a:pt x="500" y="1056"/>
                  </a:cubicBezTo>
                  <a:cubicBezTo>
                    <a:pt x="86" y="1020"/>
                    <a:pt x="86" y="1020"/>
                    <a:pt x="86" y="1020"/>
                  </a:cubicBezTo>
                  <a:cubicBezTo>
                    <a:pt x="80" y="1020"/>
                    <a:pt x="78" y="1013"/>
                    <a:pt x="82" y="1010"/>
                  </a:cubicBezTo>
                  <a:moveTo>
                    <a:pt x="1165" y="939"/>
                  </a:moveTo>
                  <a:cubicBezTo>
                    <a:pt x="764" y="1340"/>
                    <a:pt x="764" y="1340"/>
                    <a:pt x="764" y="1340"/>
                  </a:cubicBezTo>
                  <a:cubicBezTo>
                    <a:pt x="742" y="1362"/>
                    <a:pt x="586" y="1518"/>
                    <a:pt x="567" y="1537"/>
                  </a:cubicBezTo>
                  <a:cubicBezTo>
                    <a:pt x="560" y="1544"/>
                    <a:pt x="549" y="1544"/>
                    <a:pt x="542" y="1537"/>
                  </a:cubicBezTo>
                  <a:cubicBezTo>
                    <a:pt x="535" y="1530"/>
                    <a:pt x="535" y="1519"/>
                    <a:pt x="542" y="1512"/>
                  </a:cubicBezTo>
                  <a:cubicBezTo>
                    <a:pt x="566" y="1487"/>
                    <a:pt x="1107" y="946"/>
                    <a:pt x="1140" y="914"/>
                  </a:cubicBezTo>
                  <a:cubicBezTo>
                    <a:pt x="1147" y="907"/>
                    <a:pt x="1158" y="907"/>
                    <a:pt x="1165" y="914"/>
                  </a:cubicBezTo>
                  <a:cubicBezTo>
                    <a:pt x="1172" y="921"/>
                    <a:pt x="1172" y="932"/>
                    <a:pt x="1165" y="939"/>
                  </a:cubicBezTo>
                  <a:moveTo>
                    <a:pt x="613" y="1355"/>
                  </a:moveTo>
                  <a:cubicBezTo>
                    <a:pt x="548" y="1291"/>
                    <a:pt x="464" y="1207"/>
                    <a:pt x="450" y="1192"/>
                  </a:cubicBezTo>
                  <a:cubicBezTo>
                    <a:pt x="512" y="1130"/>
                    <a:pt x="512" y="1130"/>
                    <a:pt x="512" y="1130"/>
                  </a:cubicBezTo>
                  <a:cubicBezTo>
                    <a:pt x="675" y="1293"/>
                    <a:pt x="675" y="1293"/>
                    <a:pt x="675" y="1293"/>
                  </a:cubicBezTo>
                  <a:lnTo>
                    <a:pt x="613" y="1355"/>
                  </a:lnTo>
                  <a:close/>
                  <a:moveTo>
                    <a:pt x="412" y="1387"/>
                  </a:moveTo>
                  <a:cubicBezTo>
                    <a:pt x="486" y="1313"/>
                    <a:pt x="486" y="1313"/>
                    <a:pt x="486" y="1313"/>
                  </a:cubicBezTo>
                  <a:cubicBezTo>
                    <a:pt x="524" y="1352"/>
                    <a:pt x="543" y="1370"/>
                    <a:pt x="571" y="1398"/>
                  </a:cubicBezTo>
                  <a:cubicBezTo>
                    <a:pt x="498" y="1471"/>
                    <a:pt x="498" y="1471"/>
                    <a:pt x="498" y="1471"/>
                  </a:cubicBezTo>
                  <a:cubicBezTo>
                    <a:pt x="494" y="1474"/>
                    <a:pt x="491" y="1479"/>
                    <a:pt x="488" y="1483"/>
                  </a:cubicBezTo>
                  <a:cubicBezTo>
                    <a:pt x="412" y="1407"/>
                    <a:pt x="412" y="1407"/>
                    <a:pt x="412" y="1407"/>
                  </a:cubicBezTo>
                  <a:cubicBezTo>
                    <a:pt x="407" y="1402"/>
                    <a:pt x="407" y="1393"/>
                    <a:pt x="412" y="1387"/>
                  </a:cubicBezTo>
                  <a:moveTo>
                    <a:pt x="691" y="1667"/>
                  </a:moveTo>
                  <a:cubicBezTo>
                    <a:pt x="688" y="1670"/>
                    <a:pt x="684" y="1671"/>
                    <a:pt x="681" y="1671"/>
                  </a:cubicBezTo>
                  <a:cubicBezTo>
                    <a:pt x="679" y="1671"/>
                    <a:pt x="675" y="1670"/>
                    <a:pt x="671" y="1667"/>
                  </a:cubicBezTo>
                  <a:cubicBezTo>
                    <a:pt x="596" y="1591"/>
                    <a:pt x="596" y="1591"/>
                    <a:pt x="596" y="1591"/>
                  </a:cubicBezTo>
                  <a:cubicBezTo>
                    <a:pt x="600" y="1588"/>
                    <a:pt x="604" y="1585"/>
                    <a:pt x="608" y="1581"/>
                  </a:cubicBezTo>
                  <a:cubicBezTo>
                    <a:pt x="681" y="1508"/>
                    <a:pt x="681" y="1508"/>
                    <a:pt x="681" y="1508"/>
                  </a:cubicBezTo>
                  <a:cubicBezTo>
                    <a:pt x="765" y="1593"/>
                    <a:pt x="765" y="1593"/>
                    <a:pt x="765" y="1593"/>
                  </a:cubicBezTo>
                  <a:lnTo>
                    <a:pt x="691" y="1667"/>
                  </a:lnTo>
                  <a:close/>
                  <a:moveTo>
                    <a:pt x="723" y="1466"/>
                  </a:moveTo>
                  <a:cubicBezTo>
                    <a:pt x="785" y="1404"/>
                    <a:pt x="785" y="1404"/>
                    <a:pt x="785" y="1404"/>
                  </a:cubicBezTo>
                  <a:cubicBezTo>
                    <a:pt x="949" y="1567"/>
                    <a:pt x="949" y="1567"/>
                    <a:pt x="949" y="1567"/>
                  </a:cubicBezTo>
                  <a:cubicBezTo>
                    <a:pt x="888" y="1627"/>
                    <a:pt x="888" y="1627"/>
                    <a:pt x="888" y="1627"/>
                  </a:cubicBezTo>
                  <a:cubicBezTo>
                    <a:pt x="888" y="1627"/>
                    <a:pt x="888" y="1627"/>
                    <a:pt x="888" y="1627"/>
                  </a:cubicBezTo>
                  <a:cubicBezTo>
                    <a:pt x="887" y="1628"/>
                    <a:pt x="886" y="1628"/>
                    <a:pt x="885" y="1627"/>
                  </a:cubicBezTo>
                  <a:cubicBezTo>
                    <a:pt x="867" y="1609"/>
                    <a:pt x="742" y="1484"/>
                    <a:pt x="723" y="1466"/>
                  </a:cubicBezTo>
                  <a:moveTo>
                    <a:pt x="1827" y="689"/>
                  </a:moveTo>
                  <a:cubicBezTo>
                    <a:pt x="1787" y="729"/>
                    <a:pt x="1026" y="1489"/>
                    <a:pt x="991" y="1525"/>
                  </a:cubicBezTo>
                  <a:cubicBezTo>
                    <a:pt x="828" y="1361"/>
                    <a:pt x="828" y="1361"/>
                    <a:pt x="828" y="1361"/>
                  </a:cubicBezTo>
                  <a:cubicBezTo>
                    <a:pt x="1209" y="980"/>
                    <a:pt x="1209" y="980"/>
                    <a:pt x="1209" y="980"/>
                  </a:cubicBezTo>
                  <a:cubicBezTo>
                    <a:pt x="1236" y="952"/>
                    <a:pt x="1242" y="905"/>
                    <a:pt x="1206" y="870"/>
                  </a:cubicBezTo>
                  <a:cubicBezTo>
                    <a:pt x="1176" y="840"/>
                    <a:pt x="1128" y="840"/>
                    <a:pt x="1099" y="870"/>
                  </a:cubicBezTo>
                  <a:cubicBezTo>
                    <a:pt x="717" y="1251"/>
                    <a:pt x="717" y="1251"/>
                    <a:pt x="717" y="1251"/>
                  </a:cubicBezTo>
                  <a:cubicBezTo>
                    <a:pt x="554" y="1088"/>
                    <a:pt x="554" y="1088"/>
                    <a:pt x="554" y="1088"/>
                  </a:cubicBezTo>
                  <a:cubicBezTo>
                    <a:pt x="587" y="1054"/>
                    <a:pt x="1351" y="291"/>
                    <a:pt x="1390" y="252"/>
                  </a:cubicBezTo>
                  <a:cubicBezTo>
                    <a:pt x="1650" y="176"/>
                    <a:pt x="1650" y="176"/>
                    <a:pt x="1650" y="176"/>
                  </a:cubicBezTo>
                  <a:cubicBezTo>
                    <a:pt x="1903" y="428"/>
                    <a:pt x="1903" y="428"/>
                    <a:pt x="1903" y="428"/>
                  </a:cubicBezTo>
                  <a:lnTo>
                    <a:pt x="1827" y="6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0"/>
            <p:cNvSpPr>
              <a:spLocks/>
            </p:cNvSpPr>
            <p:nvPr/>
          </p:nvSpPr>
          <p:spPr bwMode="auto">
            <a:xfrm>
              <a:off x="10691813" y="4657725"/>
              <a:ext cx="150813" cy="117475"/>
            </a:xfrm>
            <a:custGeom>
              <a:avLst/>
              <a:gdLst>
                <a:gd name="T0" fmla="*/ 323 w 507"/>
                <a:gd name="T1" fmla="*/ 7 h 389"/>
                <a:gd name="T2" fmla="*/ 283 w 507"/>
                <a:gd name="T3" fmla="*/ 22 h 389"/>
                <a:gd name="T4" fmla="*/ 298 w 507"/>
                <a:gd name="T5" fmla="*/ 62 h 389"/>
                <a:gd name="T6" fmla="*/ 339 w 507"/>
                <a:gd name="T7" fmla="*/ 288 h 389"/>
                <a:gd name="T8" fmla="*/ 141 w 507"/>
                <a:gd name="T9" fmla="*/ 288 h 389"/>
                <a:gd name="T10" fmla="*/ 183 w 507"/>
                <a:gd name="T11" fmla="*/ 62 h 389"/>
                <a:gd name="T12" fmla="*/ 198 w 507"/>
                <a:gd name="T13" fmla="*/ 22 h 389"/>
                <a:gd name="T14" fmla="*/ 158 w 507"/>
                <a:gd name="T15" fmla="*/ 7 h 389"/>
                <a:gd name="T16" fmla="*/ 99 w 507"/>
                <a:gd name="T17" fmla="*/ 331 h 389"/>
                <a:gd name="T18" fmla="*/ 240 w 507"/>
                <a:gd name="T19" fmla="*/ 389 h 389"/>
                <a:gd name="T20" fmla="*/ 382 w 507"/>
                <a:gd name="T21" fmla="*/ 48 h 389"/>
                <a:gd name="T22" fmla="*/ 323 w 507"/>
                <a:gd name="T23" fmla="*/ 7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7" h="389">
                  <a:moveTo>
                    <a:pt x="323" y="7"/>
                  </a:moveTo>
                  <a:cubicBezTo>
                    <a:pt x="307" y="0"/>
                    <a:pt x="290" y="7"/>
                    <a:pt x="283" y="22"/>
                  </a:cubicBezTo>
                  <a:cubicBezTo>
                    <a:pt x="276" y="37"/>
                    <a:pt x="283" y="55"/>
                    <a:pt x="298" y="62"/>
                  </a:cubicBezTo>
                  <a:cubicBezTo>
                    <a:pt x="387" y="102"/>
                    <a:pt x="408" y="219"/>
                    <a:pt x="339" y="288"/>
                  </a:cubicBezTo>
                  <a:cubicBezTo>
                    <a:pt x="285" y="343"/>
                    <a:pt x="196" y="343"/>
                    <a:pt x="141" y="288"/>
                  </a:cubicBezTo>
                  <a:cubicBezTo>
                    <a:pt x="72" y="219"/>
                    <a:pt x="93" y="102"/>
                    <a:pt x="183" y="62"/>
                  </a:cubicBezTo>
                  <a:cubicBezTo>
                    <a:pt x="198" y="55"/>
                    <a:pt x="204" y="37"/>
                    <a:pt x="198" y="22"/>
                  </a:cubicBezTo>
                  <a:cubicBezTo>
                    <a:pt x="191" y="7"/>
                    <a:pt x="173" y="0"/>
                    <a:pt x="158" y="7"/>
                  </a:cubicBezTo>
                  <a:cubicBezTo>
                    <a:pt x="31" y="65"/>
                    <a:pt x="0" y="232"/>
                    <a:pt x="99" y="331"/>
                  </a:cubicBezTo>
                  <a:cubicBezTo>
                    <a:pt x="138" y="370"/>
                    <a:pt x="189" y="389"/>
                    <a:pt x="240" y="389"/>
                  </a:cubicBezTo>
                  <a:cubicBezTo>
                    <a:pt x="418" y="389"/>
                    <a:pt x="507" y="174"/>
                    <a:pt x="382" y="48"/>
                  </a:cubicBezTo>
                  <a:cubicBezTo>
                    <a:pt x="364" y="31"/>
                    <a:pt x="345" y="17"/>
                    <a:pt x="323" y="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6" name="Group 35"/>
          <p:cNvGrpSpPr/>
          <p:nvPr/>
        </p:nvGrpSpPr>
        <p:grpSpPr>
          <a:xfrm>
            <a:off x="7205842" y="2104858"/>
            <a:ext cx="479748" cy="487924"/>
            <a:chOff x="9451975" y="5634038"/>
            <a:chExt cx="558800" cy="568325"/>
          </a:xfrm>
          <a:solidFill>
            <a:schemeClr val="bg1"/>
          </a:solidFill>
        </p:grpSpPr>
        <p:sp>
          <p:nvSpPr>
            <p:cNvPr id="37" name="Freeform 26"/>
            <p:cNvSpPr>
              <a:spLocks noEditPoints="1"/>
            </p:cNvSpPr>
            <p:nvPr/>
          </p:nvSpPr>
          <p:spPr bwMode="auto">
            <a:xfrm>
              <a:off x="9956800" y="6148388"/>
              <a:ext cx="53975" cy="53975"/>
            </a:xfrm>
            <a:custGeom>
              <a:avLst/>
              <a:gdLst>
                <a:gd name="T0" fmla="*/ 96 w 192"/>
                <a:gd name="T1" fmla="*/ 128 h 192"/>
                <a:gd name="T2" fmla="*/ 64 w 192"/>
                <a:gd name="T3" fmla="*/ 96 h 192"/>
                <a:gd name="T4" fmla="*/ 96 w 192"/>
                <a:gd name="T5" fmla="*/ 64 h 192"/>
                <a:gd name="T6" fmla="*/ 128 w 192"/>
                <a:gd name="T7" fmla="*/ 96 h 192"/>
                <a:gd name="T8" fmla="*/ 96 w 192"/>
                <a:gd name="T9" fmla="*/ 128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8"/>
                  </a:moveTo>
                  <a:cubicBezTo>
                    <a:pt x="78" y="128"/>
                    <a:pt x="64" y="113"/>
                    <a:pt x="64" y="96"/>
                  </a:cubicBezTo>
                  <a:cubicBezTo>
                    <a:pt x="64" y="78"/>
                    <a:pt x="78" y="64"/>
                    <a:pt x="96" y="64"/>
                  </a:cubicBezTo>
                  <a:cubicBezTo>
                    <a:pt x="114" y="64"/>
                    <a:pt x="128" y="78"/>
                    <a:pt x="128" y="96"/>
                  </a:cubicBezTo>
                  <a:cubicBezTo>
                    <a:pt x="128" y="113"/>
                    <a:pt x="114" y="128"/>
                    <a:pt x="96" y="128"/>
                  </a:cubicBezTo>
                  <a:moveTo>
                    <a:pt x="96" y="0"/>
                  </a:moveTo>
                  <a:cubicBezTo>
                    <a:pt x="43" y="0"/>
                    <a:pt x="0" y="43"/>
                    <a:pt x="0" y="96"/>
                  </a:cubicBezTo>
                  <a:cubicBezTo>
                    <a:pt x="0" y="148"/>
                    <a:pt x="43" y="192"/>
                    <a:pt x="96" y="192"/>
                  </a:cubicBezTo>
                  <a:cubicBezTo>
                    <a:pt x="149" y="192"/>
                    <a:pt x="192" y="148"/>
                    <a:pt x="192" y="96"/>
                  </a:cubicBezTo>
                  <a:cubicBezTo>
                    <a:pt x="192" y="43"/>
                    <a:pt x="149"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7"/>
            <p:cNvSpPr>
              <a:spLocks noEditPoints="1"/>
            </p:cNvSpPr>
            <p:nvPr/>
          </p:nvSpPr>
          <p:spPr bwMode="auto">
            <a:xfrm>
              <a:off x="9451975" y="5634038"/>
              <a:ext cx="53975" cy="53975"/>
            </a:xfrm>
            <a:custGeom>
              <a:avLst/>
              <a:gdLst>
                <a:gd name="T0" fmla="*/ 64 w 192"/>
                <a:gd name="T1" fmla="*/ 96 h 192"/>
                <a:gd name="T2" fmla="*/ 96 w 192"/>
                <a:gd name="T3" fmla="*/ 64 h 192"/>
                <a:gd name="T4" fmla="*/ 128 w 192"/>
                <a:gd name="T5" fmla="*/ 96 h 192"/>
                <a:gd name="T6" fmla="*/ 96 w 192"/>
                <a:gd name="T7" fmla="*/ 128 h 192"/>
                <a:gd name="T8" fmla="*/ 64 w 192"/>
                <a:gd name="T9" fmla="*/ 96 h 192"/>
                <a:gd name="T10" fmla="*/ 192 w 192"/>
                <a:gd name="T11" fmla="*/ 96 h 192"/>
                <a:gd name="T12" fmla="*/ 96 w 192"/>
                <a:gd name="T13" fmla="*/ 0 h 192"/>
                <a:gd name="T14" fmla="*/ 0 w 192"/>
                <a:gd name="T15" fmla="*/ 96 h 192"/>
                <a:gd name="T16" fmla="*/ 96 w 192"/>
                <a:gd name="T17" fmla="*/ 192 h 192"/>
                <a:gd name="T18" fmla="*/ 192 w 192"/>
                <a:gd name="T19" fmla="*/ 9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64" y="96"/>
                  </a:moveTo>
                  <a:cubicBezTo>
                    <a:pt x="64" y="78"/>
                    <a:pt x="78" y="64"/>
                    <a:pt x="96" y="64"/>
                  </a:cubicBezTo>
                  <a:cubicBezTo>
                    <a:pt x="114" y="64"/>
                    <a:pt x="128" y="78"/>
                    <a:pt x="128" y="96"/>
                  </a:cubicBezTo>
                  <a:cubicBezTo>
                    <a:pt x="128" y="113"/>
                    <a:pt x="114" y="128"/>
                    <a:pt x="96" y="128"/>
                  </a:cubicBezTo>
                  <a:cubicBezTo>
                    <a:pt x="78" y="128"/>
                    <a:pt x="64" y="113"/>
                    <a:pt x="64" y="96"/>
                  </a:cubicBezTo>
                  <a:moveTo>
                    <a:pt x="192" y="96"/>
                  </a:moveTo>
                  <a:cubicBezTo>
                    <a:pt x="192" y="43"/>
                    <a:pt x="149" y="0"/>
                    <a:pt x="96" y="0"/>
                  </a:cubicBezTo>
                  <a:cubicBezTo>
                    <a:pt x="43" y="0"/>
                    <a:pt x="0" y="43"/>
                    <a:pt x="0" y="96"/>
                  </a:cubicBezTo>
                  <a:cubicBezTo>
                    <a:pt x="0" y="148"/>
                    <a:pt x="43" y="192"/>
                    <a:pt x="96" y="192"/>
                  </a:cubicBezTo>
                  <a:cubicBezTo>
                    <a:pt x="149" y="192"/>
                    <a:pt x="192" y="148"/>
                    <a:pt x="192"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8"/>
            <p:cNvSpPr>
              <a:spLocks noEditPoints="1"/>
            </p:cNvSpPr>
            <p:nvPr/>
          </p:nvSpPr>
          <p:spPr bwMode="auto">
            <a:xfrm>
              <a:off x="9496425" y="5643563"/>
              <a:ext cx="469900" cy="558800"/>
            </a:xfrm>
            <a:custGeom>
              <a:avLst/>
              <a:gdLst>
                <a:gd name="T0" fmla="*/ 960 w 1664"/>
                <a:gd name="T1" fmla="*/ 1696 h 1984"/>
                <a:gd name="T2" fmla="*/ 864 w 1664"/>
                <a:gd name="T3" fmla="*/ 1920 h 1984"/>
                <a:gd name="T4" fmla="*/ 864 w 1664"/>
                <a:gd name="T5" fmla="*/ 1344 h 1984"/>
                <a:gd name="T6" fmla="*/ 864 w 1664"/>
                <a:gd name="T7" fmla="*/ 1600 h 1984"/>
                <a:gd name="T8" fmla="*/ 928 w 1664"/>
                <a:gd name="T9" fmla="*/ 1856 h 1984"/>
                <a:gd name="T10" fmla="*/ 224 w 1664"/>
                <a:gd name="T11" fmla="*/ 1664 h 1984"/>
                <a:gd name="T12" fmla="*/ 1088 w 1664"/>
                <a:gd name="T13" fmla="*/ 1184 h 1984"/>
                <a:gd name="T14" fmla="*/ 617 w 1664"/>
                <a:gd name="T15" fmla="*/ 1385 h 1984"/>
                <a:gd name="T16" fmla="*/ 589 w 1664"/>
                <a:gd name="T17" fmla="*/ 1760 h 1984"/>
                <a:gd name="T18" fmla="*/ 160 w 1664"/>
                <a:gd name="T19" fmla="*/ 1248 h 1984"/>
                <a:gd name="T20" fmla="*/ 960 w 1664"/>
                <a:gd name="T21" fmla="*/ 1440 h 1984"/>
                <a:gd name="T22" fmla="*/ 960 w 1664"/>
                <a:gd name="T23" fmla="*/ 1504 h 1984"/>
                <a:gd name="T24" fmla="*/ 960 w 1664"/>
                <a:gd name="T25" fmla="*/ 1376 h 1984"/>
                <a:gd name="T26" fmla="*/ 1312 w 1664"/>
                <a:gd name="T27" fmla="*/ 800 h 1984"/>
                <a:gd name="T28" fmla="*/ 564 w 1664"/>
                <a:gd name="T29" fmla="*/ 1214 h 1984"/>
                <a:gd name="T30" fmla="*/ 1182 w 1664"/>
                <a:gd name="T31" fmla="*/ 1200 h 1984"/>
                <a:gd name="T32" fmla="*/ 1120 w 1664"/>
                <a:gd name="T33" fmla="*/ 845 h 1984"/>
                <a:gd name="T34" fmla="*/ 928 w 1664"/>
                <a:gd name="T35" fmla="*/ 722 h 1984"/>
                <a:gd name="T36" fmla="*/ 800 w 1664"/>
                <a:gd name="T37" fmla="*/ 544 h 1984"/>
                <a:gd name="T38" fmla="*/ 736 w 1664"/>
                <a:gd name="T39" fmla="*/ 973 h 1984"/>
                <a:gd name="T40" fmla="*/ 480 w 1664"/>
                <a:gd name="T41" fmla="*/ 800 h 1984"/>
                <a:gd name="T42" fmla="*/ 992 w 1664"/>
                <a:gd name="T43" fmla="*/ 1120 h 1984"/>
                <a:gd name="T44" fmla="*/ 928 w 1664"/>
                <a:gd name="T45" fmla="*/ 1120 h 1984"/>
                <a:gd name="T46" fmla="*/ 941 w 1664"/>
                <a:gd name="T47" fmla="*/ 800 h 1984"/>
                <a:gd name="T48" fmla="*/ 1056 w 1664"/>
                <a:gd name="T49" fmla="*/ 818 h 1984"/>
                <a:gd name="T50" fmla="*/ 672 w 1664"/>
                <a:gd name="T51" fmla="*/ 672 h 1984"/>
                <a:gd name="T52" fmla="*/ 1248 w 1664"/>
                <a:gd name="T53" fmla="*/ 1600 h 1984"/>
                <a:gd name="T54" fmla="*/ 960 w 1664"/>
                <a:gd name="T55" fmla="*/ 1568 h 1984"/>
                <a:gd name="T56" fmla="*/ 254 w 1664"/>
                <a:gd name="T57" fmla="*/ 992 h 1984"/>
                <a:gd name="T58" fmla="*/ 249 w 1664"/>
                <a:gd name="T59" fmla="*/ 622 h 1984"/>
                <a:gd name="T60" fmla="*/ 247 w 1664"/>
                <a:gd name="T61" fmla="*/ 376 h 1984"/>
                <a:gd name="T62" fmla="*/ 671 w 1664"/>
                <a:gd name="T63" fmla="*/ 189 h 1984"/>
                <a:gd name="T64" fmla="*/ 1041 w 1664"/>
                <a:gd name="T65" fmla="*/ 184 h 1984"/>
                <a:gd name="T66" fmla="*/ 1288 w 1664"/>
                <a:gd name="T67" fmla="*/ 182 h 1984"/>
                <a:gd name="T68" fmla="*/ 1474 w 1664"/>
                <a:gd name="T69" fmla="*/ 607 h 1984"/>
                <a:gd name="T70" fmla="*/ 1479 w 1664"/>
                <a:gd name="T71" fmla="*/ 977 h 1984"/>
                <a:gd name="T72" fmla="*/ 1481 w 1664"/>
                <a:gd name="T73" fmla="*/ 1223 h 1984"/>
                <a:gd name="T74" fmla="*/ 1225 w 1664"/>
                <a:gd name="T75" fmla="*/ 1248 h 1984"/>
                <a:gd name="T76" fmla="*/ 502 w 1664"/>
                <a:gd name="T77" fmla="*/ 1248 h 1984"/>
                <a:gd name="T78" fmla="*/ 1559 w 1664"/>
                <a:gd name="T79" fmla="*/ 1236 h 1984"/>
                <a:gd name="T80" fmla="*/ 1664 w 1664"/>
                <a:gd name="T81" fmla="*/ 616 h 1984"/>
                <a:gd name="T82" fmla="*/ 1300 w 1664"/>
                <a:gd name="T83" fmla="*/ 104 h 1984"/>
                <a:gd name="T84" fmla="*/ 681 w 1664"/>
                <a:gd name="T85" fmla="*/ 0 h 1984"/>
                <a:gd name="T86" fmla="*/ 169 w 1664"/>
                <a:gd name="T87" fmla="*/ 363 h 1984"/>
                <a:gd name="T88" fmla="*/ 64 w 1664"/>
                <a:gd name="T89" fmla="*/ 983 h 1984"/>
                <a:gd name="T90" fmla="*/ 0 w 1664"/>
                <a:gd name="T91" fmla="*/ 1184 h 1984"/>
                <a:gd name="T92" fmla="*/ 467 w 1664"/>
                <a:gd name="T93" fmla="*/ 1728 h 1984"/>
                <a:gd name="T94" fmla="*/ 864 w 1664"/>
                <a:gd name="T95" fmla="*/ 1984 h 1984"/>
                <a:gd name="T96" fmla="*/ 1312 w 1664"/>
                <a:gd name="T97" fmla="*/ 1728 h 1984"/>
                <a:gd name="T98" fmla="*/ 1311 w 1664"/>
                <a:gd name="T99" fmla="*/ 1486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4" h="1984">
                  <a:moveTo>
                    <a:pt x="1216" y="1760"/>
                  </a:moveTo>
                  <a:cubicBezTo>
                    <a:pt x="960" y="1760"/>
                    <a:pt x="960" y="1760"/>
                    <a:pt x="960" y="1760"/>
                  </a:cubicBezTo>
                  <a:cubicBezTo>
                    <a:pt x="942" y="1760"/>
                    <a:pt x="928" y="1745"/>
                    <a:pt x="928" y="1728"/>
                  </a:cubicBezTo>
                  <a:cubicBezTo>
                    <a:pt x="928" y="1710"/>
                    <a:pt x="942" y="1696"/>
                    <a:pt x="960" y="1696"/>
                  </a:cubicBezTo>
                  <a:cubicBezTo>
                    <a:pt x="1216" y="1696"/>
                    <a:pt x="1216" y="1696"/>
                    <a:pt x="1216" y="1696"/>
                  </a:cubicBezTo>
                  <a:cubicBezTo>
                    <a:pt x="1234" y="1696"/>
                    <a:pt x="1248" y="1710"/>
                    <a:pt x="1248" y="1728"/>
                  </a:cubicBezTo>
                  <a:cubicBezTo>
                    <a:pt x="1248" y="1745"/>
                    <a:pt x="1234" y="1760"/>
                    <a:pt x="1216" y="1760"/>
                  </a:cubicBezTo>
                  <a:moveTo>
                    <a:pt x="864" y="1920"/>
                  </a:moveTo>
                  <a:cubicBezTo>
                    <a:pt x="829" y="1920"/>
                    <a:pt x="800" y="1891"/>
                    <a:pt x="800" y="1856"/>
                  </a:cubicBezTo>
                  <a:cubicBezTo>
                    <a:pt x="800" y="1312"/>
                    <a:pt x="800" y="1312"/>
                    <a:pt x="800" y="1312"/>
                  </a:cubicBezTo>
                  <a:cubicBezTo>
                    <a:pt x="870" y="1312"/>
                    <a:pt x="870" y="1312"/>
                    <a:pt x="870" y="1312"/>
                  </a:cubicBezTo>
                  <a:cubicBezTo>
                    <a:pt x="866" y="1322"/>
                    <a:pt x="864" y="1332"/>
                    <a:pt x="864" y="1344"/>
                  </a:cubicBezTo>
                  <a:cubicBezTo>
                    <a:pt x="864" y="1368"/>
                    <a:pt x="874" y="1391"/>
                    <a:pt x="889" y="1408"/>
                  </a:cubicBezTo>
                  <a:cubicBezTo>
                    <a:pt x="874" y="1425"/>
                    <a:pt x="864" y="1447"/>
                    <a:pt x="864" y="1472"/>
                  </a:cubicBezTo>
                  <a:cubicBezTo>
                    <a:pt x="864" y="1496"/>
                    <a:pt x="874" y="1519"/>
                    <a:pt x="889" y="1536"/>
                  </a:cubicBezTo>
                  <a:cubicBezTo>
                    <a:pt x="874" y="1553"/>
                    <a:pt x="864" y="1575"/>
                    <a:pt x="864" y="1600"/>
                  </a:cubicBezTo>
                  <a:cubicBezTo>
                    <a:pt x="864" y="1624"/>
                    <a:pt x="874" y="1647"/>
                    <a:pt x="889" y="1664"/>
                  </a:cubicBezTo>
                  <a:cubicBezTo>
                    <a:pt x="874" y="1681"/>
                    <a:pt x="864" y="1703"/>
                    <a:pt x="864" y="1728"/>
                  </a:cubicBezTo>
                  <a:cubicBezTo>
                    <a:pt x="864" y="1769"/>
                    <a:pt x="891" y="1804"/>
                    <a:pt x="928" y="1818"/>
                  </a:cubicBezTo>
                  <a:cubicBezTo>
                    <a:pt x="928" y="1856"/>
                    <a:pt x="928" y="1856"/>
                    <a:pt x="928" y="1856"/>
                  </a:cubicBezTo>
                  <a:cubicBezTo>
                    <a:pt x="928" y="1891"/>
                    <a:pt x="899" y="1920"/>
                    <a:pt x="864" y="1920"/>
                  </a:cubicBezTo>
                  <a:moveTo>
                    <a:pt x="589" y="1760"/>
                  </a:moveTo>
                  <a:cubicBezTo>
                    <a:pt x="493" y="1664"/>
                    <a:pt x="493" y="1664"/>
                    <a:pt x="493" y="1664"/>
                  </a:cubicBezTo>
                  <a:cubicBezTo>
                    <a:pt x="224" y="1664"/>
                    <a:pt x="224" y="1664"/>
                    <a:pt x="224" y="1664"/>
                  </a:cubicBezTo>
                  <a:cubicBezTo>
                    <a:pt x="224" y="1312"/>
                    <a:pt x="224" y="1312"/>
                    <a:pt x="224" y="1312"/>
                  </a:cubicBezTo>
                  <a:cubicBezTo>
                    <a:pt x="557" y="1312"/>
                    <a:pt x="557" y="1312"/>
                    <a:pt x="557" y="1312"/>
                  </a:cubicBezTo>
                  <a:cubicBezTo>
                    <a:pt x="685" y="1184"/>
                    <a:pt x="685" y="1184"/>
                    <a:pt x="685" y="1184"/>
                  </a:cubicBezTo>
                  <a:cubicBezTo>
                    <a:pt x="1088" y="1184"/>
                    <a:pt x="1088" y="1184"/>
                    <a:pt x="1088" y="1184"/>
                  </a:cubicBezTo>
                  <a:cubicBezTo>
                    <a:pt x="1106" y="1184"/>
                    <a:pt x="1120" y="1198"/>
                    <a:pt x="1120" y="1216"/>
                  </a:cubicBezTo>
                  <a:cubicBezTo>
                    <a:pt x="1120" y="1233"/>
                    <a:pt x="1106" y="1248"/>
                    <a:pt x="1088" y="1248"/>
                  </a:cubicBezTo>
                  <a:cubicBezTo>
                    <a:pt x="755" y="1248"/>
                    <a:pt x="755" y="1248"/>
                    <a:pt x="755" y="1248"/>
                  </a:cubicBezTo>
                  <a:cubicBezTo>
                    <a:pt x="617" y="1385"/>
                    <a:pt x="617" y="1385"/>
                    <a:pt x="617" y="1385"/>
                  </a:cubicBezTo>
                  <a:cubicBezTo>
                    <a:pt x="663" y="1430"/>
                    <a:pt x="663" y="1430"/>
                    <a:pt x="663" y="1430"/>
                  </a:cubicBezTo>
                  <a:cubicBezTo>
                    <a:pt x="736" y="1357"/>
                    <a:pt x="736" y="1357"/>
                    <a:pt x="736" y="1357"/>
                  </a:cubicBezTo>
                  <a:cubicBezTo>
                    <a:pt x="736" y="1760"/>
                    <a:pt x="736" y="1760"/>
                    <a:pt x="736" y="1760"/>
                  </a:cubicBezTo>
                  <a:lnTo>
                    <a:pt x="589" y="1760"/>
                  </a:lnTo>
                  <a:close/>
                  <a:moveTo>
                    <a:pt x="160" y="1760"/>
                  </a:moveTo>
                  <a:cubicBezTo>
                    <a:pt x="64" y="1760"/>
                    <a:pt x="64" y="1760"/>
                    <a:pt x="64" y="1760"/>
                  </a:cubicBezTo>
                  <a:cubicBezTo>
                    <a:pt x="64" y="1248"/>
                    <a:pt x="64" y="1248"/>
                    <a:pt x="64" y="1248"/>
                  </a:cubicBezTo>
                  <a:cubicBezTo>
                    <a:pt x="160" y="1248"/>
                    <a:pt x="160" y="1248"/>
                    <a:pt x="160" y="1248"/>
                  </a:cubicBezTo>
                  <a:lnTo>
                    <a:pt x="160" y="1760"/>
                  </a:lnTo>
                  <a:close/>
                  <a:moveTo>
                    <a:pt x="960" y="1504"/>
                  </a:moveTo>
                  <a:cubicBezTo>
                    <a:pt x="942" y="1504"/>
                    <a:pt x="928" y="1489"/>
                    <a:pt x="928" y="1472"/>
                  </a:cubicBezTo>
                  <a:cubicBezTo>
                    <a:pt x="928" y="1454"/>
                    <a:pt x="942" y="1440"/>
                    <a:pt x="960" y="1440"/>
                  </a:cubicBezTo>
                  <a:cubicBezTo>
                    <a:pt x="1216" y="1440"/>
                    <a:pt x="1216" y="1440"/>
                    <a:pt x="1216" y="1440"/>
                  </a:cubicBezTo>
                  <a:cubicBezTo>
                    <a:pt x="1234" y="1440"/>
                    <a:pt x="1248" y="1454"/>
                    <a:pt x="1248" y="1472"/>
                  </a:cubicBezTo>
                  <a:cubicBezTo>
                    <a:pt x="1248" y="1489"/>
                    <a:pt x="1234" y="1504"/>
                    <a:pt x="1216" y="1504"/>
                  </a:cubicBezTo>
                  <a:lnTo>
                    <a:pt x="960" y="1504"/>
                  </a:lnTo>
                  <a:close/>
                  <a:moveTo>
                    <a:pt x="1216" y="1312"/>
                  </a:moveTo>
                  <a:cubicBezTo>
                    <a:pt x="1234" y="1312"/>
                    <a:pt x="1248" y="1326"/>
                    <a:pt x="1248" y="1344"/>
                  </a:cubicBezTo>
                  <a:cubicBezTo>
                    <a:pt x="1248" y="1361"/>
                    <a:pt x="1234" y="1376"/>
                    <a:pt x="1216" y="1376"/>
                  </a:cubicBezTo>
                  <a:cubicBezTo>
                    <a:pt x="960" y="1376"/>
                    <a:pt x="960" y="1376"/>
                    <a:pt x="960" y="1376"/>
                  </a:cubicBezTo>
                  <a:cubicBezTo>
                    <a:pt x="942" y="1376"/>
                    <a:pt x="928" y="1361"/>
                    <a:pt x="928" y="1344"/>
                  </a:cubicBezTo>
                  <a:cubicBezTo>
                    <a:pt x="928" y="1326"/>
                    <a:pt x="942" y="1312"/>
                    <a:pt x="960" y="1312"/>
                  </a:cubicBezTo>
                  <a:lnTo>
                    <a:pt x="1216" y="1312"/>
                  </a:lnTo>
                  <a:close/>
                  <a:moveTo>
                    <a:pt x="1312" y="800"/>
                  </a:moveTo>
                  <a:cubicBezTo>
                    <a:pt x="1312" y="553"/>
                    <a:pt x="1111" y="352"/>
                    <a:pt x="864" y="352"/>
                  </a:cubicBezTo>
                  <a:cubicBezTo>
                    <a:pt x="617" y="352"/>
                    <a:pt x="416" y="553"/>
                    <a:pt x="416" y="800"/>
                  </a:cubicBezTo>
                  <a:cubicBezTo>
                    <a:pt x="416" y="947"/>
                    <a:pt x="490" y="1085"/>
                    <a:pt x="610" y="1168"/>
                  </a:cubicBezTo>
                  <a:cubicBezTo>
                    <a:pt x="564" y="1214"/>
                    <a:pt x="564" y="1214"/>
                    <a:pt x="564" y="1214"/>
                  </a:cubicBezTo>
                  <a:cubicBezTo>
                    <a:pt x="431" y="1118"/>
                    <a:pt x="352" y="964"/>
                    <a:pt x="352" y="800"/>
                  </a:cubicBezTo>
                  <a:cubicBezTo>
                    <a:pt x="352" y="517"/>
                    <a:pt x="582" y="288"/>
                    <a:pt x="864" y="288"/>
                  </a:cubicBezTo>
                  <a:cubicBezTo>
                    <a:pt x="1146" y="288"/>
                    <a:pt x="1376" y="517"/>
                    <a:pt x="1376" y="800"/>
                  </a:cubicBezTo>
                  <a:cubicBezTo>
                    <a:pt x="1376" y="958"/>
                    <a:pt x="1305" y="1104"/>
                    <a:pt x="1182" y="1200"/>
                  </a:cubicBezTo>
                  <a:cubicBezTo>
                    <a:pt x="1179" y="1178"/>
                    <a:pt x="1167" y="1158"/>
                    <a:pt x="1151" y="1143"/>
                  </a:cubicBezTo>
                  <a:cubicBezTo>
                    <a:pt x="1253" y="1059"/>
                    <a:pt x="1312" y="934"/>
                    <a:pt x="1312" y="800"/>
                  </a:cubicBezTo>
                  <a:moveTo>
                    <a:pt x="992" y="973"/>
                  </a:moveTo>
                  <a:cubicBezTo>
                    <a:pt x="1120" y="845"/>
                    <a:pt x="1120" y="845"/>
                    <a:pt x="1120" y="845"/>
                  </a:cubicBezTo>
                  <a:cubicBezTo>
                    <a:pt x="1120" y="672"/>
                    <a:pt x="1120" y="672"/>
                    <a:pt x="1120" y="672"/>
                  </a:cubicBezTo>
                  <a:cubicBezTo>
                    <a:pt x="1120" y="601"/>
                    <a:pt x="1063" y="544"/>
                    <a:pt x="992" y="544"/>
                  </a:cubicBezTo>
                  <a:cubicBezTo>
                    <a:pt x="928" y="544"/>
                    <a:pt x="928" y="544"/>
                    <a:pt x="928" y="544"/>
                  </a:cubicBezTo>
                  <a:cubicBezTo>
                    <a:pt x="928" y="722"/>
                    <a:pt x="928" y="722"/>
                    <a:pt x="928" y="722"/>
                  </a:cubicBezTo>
                  <a:cubicBezTo>
                    <a:pt x="915" y="736"/>
                    <a:pt x="915" y="736"/>
                    <a:pt x="915" y="736"/>
                  </a:cubicBezTo>
                  <a:cubicBezTo>
                    <a:pt x="813" y="736"/>
                    <a:pt x="813" y="736"/>
                    <a:pt x="813" y="736"/>
                  </a:cubicBezTo>
                  <a:cubicBezTo>
                    <a:pt x="800" y="722"/>
                    <a:pt x="800" y="722"/>
                    <a:pt x="800" y="722"/>
                  </a:cubicBezTo>
                  <a:cubicBezTo>
                    <a:pt x="800" y="544"/>
                    <a:pt x="800" y="544"/>
                    <a:pt x="800" y="544"/>
                  </a:cubicBezTo>
                  <a:cubicBezTo>
                    <a:pt x="736" y="544"/>
                    <a:pt x="736" y="544"/>
                    <a:pt x="736" y="544"/>
                  </a:cubicBezTo>
                  <a:cubicBezTo>
                    <a:pt x="665" y="544"/>
                    <a:pt x="608" y="601"/>
                    <a:pt x="608" y="672"/>
                  </a:cubicBezTo>
                  <a:cubicBezTo>
                    <a:pt x="608" y="845"/>
                    <a:pt x="608" y="845"/>
                    <a:pt x="608" y="845"/>
                  </a:cubicBezTo>
                  <a:cubicBezTo>
                    <a:pt x="736" y="973"/>
                    <a:pt x="736" y="973"/>
                    <a:pt x="736" y="973"/>
                  </a:cubicBezTo>
                  <a:cubicBezTo>
                    <a:pt x="736" y="1120"/>
                    <a:pt x="736" y="1120"/>
                    <a:pt x="736" y="1120"/>
                  </a:cubicBezTo>
                  <a:cubicBezTo>
                    <a:pt x="659" y="1120"/>
                    <a:pt x="659" y="1120"/>
                    <a:pt x="659" y="1120"/>
                  </a:cubicBezTo>
                  <a:cubicBezTo>
                    <a:pt x="657" y="1122"/>
                    <a:pt x="657" y="1122"/>
                    <a:pt x="657" y="1122"/>
                  </a:cubicBezTo>
                  <a:cubicBezTo>
                    <a:pt x="547" y="1051"/>
                    <a:pt x="480" y="930"/>
                    <a:pt x="480" y="800"/>
                  </a:cubicBezTo>
                  <a:cubicBezTo>
                    <a:pt x="480" y="588"/>
                    <a:pt x="652" y="416"/>
                    <a:pt x="864" y="416"/>
                  </a:cubicBezTo>
                  <a:cubicBezTo>
                    <a:pt x="1076" y="416"/>
                    <a:pt x="1248" y="588"/>
                    <a:pt x="1248" y="800"/>
                  </a:cubicBezTo>
                  <a:cubicBezTo>
                    <a:pt x="1248" y="929"/>
                    <a:pt x="1183" y="1048"/>
                    <a:pt x="1075" y="1120"/>
                  </a:cubicBezTo>
                  <a:cubicBezTo>
                    <a:pt x="992" y="1120"/>
                    <a:pt x="992" y="1120"/>
                    <a:pt x="992" y="1120"/>
                  </a:cubicBezTo>
                  <a:lnTo>
                    <a:pt x="992" y="973"/>
                  </a:lnTo>
                  <a:close/>
                  <a:moveTo>
                    <a:pt x="800" y="992"/>
                  </a:moveTo>
                  <a:cubicBezTo>
                    <a:pt x="928" y="992"/>
                    <a:pt x="928" y="992"/>
                    <a:pt x="928" y="992"/>
                  </a:cubicBezTo>
                  <a:cubicBezTo>
                    <a:pt x="928" y="1120"/>
                    <a:pt x="928" y="1120"/>
                    <a:pt x="928" y="1120"/>
                  </a:cubicBezTo>
                  <a:cubicBezTo>
                    <a:pt x="800" y="1120"/>
                    <a:pt x="800" y="1120"/>
                    <a:pt x="800" y="1120"/>
                  </a:cubicBezTo>
                  <a:lnTo>
                    <a:pt x="800" y="992"/>
                  </a:lnTo>
                  <a:close/>
                  <a:moveTo>
                    <a:pt x="787" y="800"/>
                  </a:moveTo>
                  <a:cubicBezTo>
                    <a:pt x="941" y="800"/>
                    <a:pt x="941" y="800"/>
                    <a:pt x="941" y="800"/>
                  </a:cubicBezTo>
                  <a:cubicBezTo>
                    <a:pt x="992" y="749"/>
                    <a:pt x="992" y="749"/>
                    <a:pt x="992" y="749"/>
                  </a:cubicBezTo>
                  <a:cubicBezTo>
                    <a:pt x="992" y="608"/>
                    <a:pt x="992" y="608"/>
                    <a:pt x="992" y="608"/>
                  </a:cubicBezTo>
                  <a:cubicBezTo>
                    <a:pt x="1027" y="608"/>
                    <a:pt x="1056" y="636"/>
                    <a:pt x="1056" y="672"/>
                  </a:cubicBezTo>
                  <a:cubicBezTo>
                    <a:pt x="1056" y="818"/>
                    <a:pt x="1056" y="818"/>
                    <a:pt x="1056" y="818"/>
                  </a:cubicBezTo>
                  <a:cubicBezTo>
                    <a:pt x="947" y="928"/>
                    <a:pt x="947" y="928"/>
                    <a:pt x="947" y="928"/>
                  </a:cubicBezTo>
                  <a:cubicBezTo>
                    <a:pt x="781" y="928"/>
                    <a:pt x="781" y="928"/>
                    <a:pt x="781" y="928"/>
                  </a:cubicBezTo>
                  <a:cubicBezTo>
                    <a:pt x="672" y="818"/>
                    <a:pt x="672" y="818"/>
                    <a:pt x="672" y="818"/>
                  </a:cubicBezTo>
                  <a:cubicBezTo>
                    <a:pt x="672" y="672"/>
                    <a:pt x="672" y="672"/>
                    <a:pt x="672" y="672"/>
                  </a:cubicBezTo>
                  <a:cubicBezTo>
                    <a:pt x="672" y="636"/>
                    <a:pt x="701" y="608"/>
                    <a:pt x="736" y="608"/>
                  </a:cubicBezTo>
                  <a:cubicBezTo>
                    <a:pt x="736" y="749"/>
                    <a:pt x="736" y="749"/>
                    <a:pt x="736" y="749"/>
                  </a:cubicBezTo>
                  <a:lnTo>
                    <a:pt x="787" y="800"/>
                  </a:lnTo>
                  <a:close/>
                  <a:moveTo>
                    <a:pt x="1248" y="1600"/>
                  </a:moveTo>
                  <a:cubicBezTo>
                    <a:pt x="1248" y="1617"/>
                    <a:pt x="1234" y="1632"/>
                    <a:pt x="1216" y="1632"/>
                  </a:cubicBezTo>
                  <a:cubicBezTo>
                    <a:pt x="960" y="1632"/>
                    <a:pt x="960" y="1632"/>
                    <a:pt x="960" y="1632"/>
                  </a:cubicBezTo>
                  <a:cubicBezTo>
                    <a:pt x="942" y="1632"/>
                    <a:pt x="928" y="1617"/>
                    <a:pt x="928" y="1600"/>
                  </a:cubicBezTo>
                  <a:cubicBezTo>
                    <a:pt x="928" y="1582"/>
                    <a:pt x="942" y="1568"/>
                    <a:pt x="960" y="1568"/>
                  </a:cubicBezTo>
                  <a:cubicBezTo>
                    <a:pt x="1216" y="1568"/>
                    <a:pt x="1216" y="1568"/>
                    <a:pt x="1216" y="1568"/>
                  </a:cubicBezTo>
                  <a:cubicBezTo>
                    <a:pt x="1234" y="1568"/>
                    <a:pt x="1248" y="1582"/>
                    <a:pt x="1248" y="1600"/>
                  </a:cubicBezTo>
                  <a:moveTo>
                    <a:pt x="296" y="1094"/>
                  </a:moveTo>
                  <a:cubicBezTo>
                    <a:pt x="279" y="1061"/>
                    <a:pt x="264" y="1026"/>
                    <a:pt x="254" y="992"/>
                  </a:cubicBezTo>
                  <a:cubicBezTo>
                    <a:pt x="249" y="977"/>
                    <a:pt x="249" y="977"/>
                    <a:pt x="249" y="977"/>
                  </a:cubicBezTo>
                  <a:cubicBezTo>
                    <a:pt x="128" y="936"/>
                    <a:pt x="128" y="936"/>
                    <a:pt x="128" y="936"/>
                  </a:cubicBezTo>
                  <a:cubicBezTo>
                    <a:pt x="128" y="663"/>
                    <a:pt x="128" y="663"/>
                    <a:pt x="128" y="663"/>
                  </a:cubicBezTo>
                  <a:cubicBezTo>
                    <a:pt x="249" y="622"/>
                    <a:pt x="249" y="622"/>
                    <a:pt x="249" y="622"/>
                  </a:cubicBezTo>
                  <a:cubicBezTo>
                    <a:pt x="254" y="607"/>
                    <a:pt x="254" y="607"/>
                    <a:pt x="254" y="607"/>
                  </a:cubicBezTo>
                  <a:cubicBezTo>
                    <a:pt x="264" y="573"/>
                    <a:pt x="279" y="539"/>
                    <a:pt x="296" y="505"/>
                  </a:cubicBezTo>
                  <a:cubicBezTo>
                    <a:pt x="304" y="490"/>
                    <a:pt x="304" y="490"/>
                    <a:pt x="304" y="490"/>
                  </a:cubicBezTo>
                  <a:cubicBezTo>
                    <a:pt x="247" y="376"/>
                    <a:pt x="247" y="376"/>
                    <a:pt x="247" y="376"/>
                  </a:cubicBezTo>
                  <a:cubicBezTo>
                    <a:pt x="440" y="182"/>
                    <a:pt x="440" y="182"/>
                    <a:pt x="440" y="182"/>
                  </a:cubicBezTo>
                  <a:cubicBezTo>
                    <a:pt x="555" y="239"/>
                    <a:pt x="555" y="239"/>
                    <a:pt x="555" y="239"/>
                  </a:cubicBezTo>
                  <a:cubicBezTo>
                    <a:pt x="569" y="232"/>
                    <a:pt x="569" y="232"/>
                    <a:pt x="569" y="232"/>
                  </a:cubicBezTo>
                  <a:cubicBezTo>
                    <a:pt x="603" y="214"/>
                    <a:pt x="637" y="200"/>
                    <a:pt x="671" y="189"/>
                  </a:cubicBezTo>
                  <a:cubicBezTo>
                    <a:pt x="687" y="184"/>
                    <a:pt x="687" y="184"/>
                    <a:pt x="687" y="184"/>
                  </a:cubicBezTo>
                  <a:cubicBezTo>
                    <a:pt x="727" y="64"/>
                    <a:pt x="727" y="64"/>
                    <a:pt x="727" y="64"/>
                  </a:cubicBezTo>
                  <a:cubicBezTo>
                    <a:pt x="1001" y="64"/>
                    <a:pt x="1001" y="64"/>
                    <a:pt x="1001" y="64"/>
                  </a:cubicBezTo>
                  <a:cubicBezTo>
                    <a:pt x="1041" y="184"/>
                    <a:pt x="1041" y="184"/>
                    <a:pt x="1041" y="184"/>
                  </a:cubicBezTo>
                  <a:cubicBezTo>
                    <a:pt x="1057" y="189"/>
                    <a:pt x="1057" y="189"/>
                    <a:pt x="1057" y="189"/>
                  </a:cubicBezTo>
                  <a:cubicBezTo>
                    <a:pt x="1091" y="200"/>
                    <a:pt x="1125" y="214"/>
                    <a:pt x="1159" y="232"/>
                  </a:cubicBezTo>
                  <a:cubicBezTo>
                    <a:pt x="1173" y="239"/>
                    <a:pt x="1173" y="239"/>
                    <a:pt x="1173" y="239"/>
                  </a:cubicBezTo>
                  <a:cubicBezTo>
                    <a:pt x="1288" y="182"/>
                    <a:pt x="1288" y="182"/>
                    <a:pt x="1288" y="182"/>
                  </a:cubicBezTo>
                  <a:cubicBezTo>
                    <a:pt x="1481" y="376"/>
                    <a:pt x="1481" y="376"/>
                    <a:pt x="1481" y="376"/>
                  </a:cubicBezTo>
                  <a:cubicBezTo>
                    <a:pt x="1424" y="490"/>
                    <a:pt x="1424" y="490"/>
                    <a:pt x="1424" y="490"/>
                  </a:cubicBezTo>
                  <a:cubicBezTo>
                    <a:pt x="1432" y="505"/>
                    <a:pt x="1432" y="505"/>
                    <a:pt x="1432" y="505"/>
                  </a:cubicBezTo>
                  <a:cubicBezTo>
                    <a:pt x="1449" y="539"/>
                    <a:pt x="1464" y="573"/>
                    <a:pt x="1474" y="607"/>
                  </a:cubicBezTo>
                  <a:cubicBezTo>
                    <a:pt x="1479" y="622"/>
                    <a:pt x="1479" y="622"/>
                    <a:pt x="1479" y="622"/>
                  </a:cubicBezTo>
                  <a:cubicBezTo>
                    <a:pt x="1600" y="663"/>
                    <a:pt x="1600" y="663"/>
                    <a:pt x="1600" y="663"/>
                  </a:cubicBezTo>
                  <a:cubicBezTo>
                    <a:pt x="1600" y="937"/>
                    <a:pt x="1600" y="937"/>
                    <a:pt x="1600" y="937"/>
                  </a:cubicBezTo>
                  <a:cubicBezTo>
                    <a:pt x="1479" y="977"/>
                    <a:pt x="1479" y="977"/>
                    <a:pt x="1479" y="977"/>
                  </a:cubicBezTo>
                  <a:cubicBezTo>
                    <a:pt x="1474" y="992"/>
                    <a:pt x="1474" y="992"/>
                    <a:pt x="1474" y="992"/>
                  </a:cubicBezTo>
                  <a:cubicBezTo>
                    <a:pt x="1464" y="1026"/>
                    <a:pt x="1449" y="1061"/>
                    <a:pt x="1432" y="1094"/>
                  </a:cubicBezTo>
                  <a:cubicBezTo>
                    <a:pt x="1424" y="1109"/>
                    <a:pt x="1424" y="1109"/>
                    <a:pt x="1424" y="1109"/>
                  </a:cubicBezTo>
                  <a:cubicBezTo>
                    <a:pt x="1481" y="1223"/>
                    <a:pt x="1481" y="1223"/>
                    <a:pt x="1481" y="1223"/>
                  </a:cubicBezTo>
                  <a:cubicBezTo>
                    <a:pt x="1292" y="1414"/>
                    <a:pt x="1292" y="1414"/>
                    <a:pt x="1292" y="1414"/>
                  </a:cubicBezTo>
                  <a:cubicBezTo>
                    <a:pt x="1291" y="1412"/>
                    <a:pt x="1289" y="1410"/>
                    <a:pt x="1287" y="1408"/>
                  </a:cubicBezTo>
                  <a:cubicBezTo>
                    <a:pt x="1302" y="1391"/>
                    <a:pt x="1312" y="1368"/>
                    <a:pt x="1312" y="1344"/>
                  </a:cubicBezTo>
                  <a:cubicBezTo>
                    <a:pt x="1312" y="1294"/>
                    <a:pt x="1274" y="1253"/>
                    <a:pt x="1225" y="1248"/>
                  </a:cubicBezTo>
                  <a:cubicBezTo>
                    <a:pt x="1361" y="1140"/>
                    <a:pt x="1440" y="976"/>
                    <a:pt x="1440" y="800"/>
                  </a:cubicBezTo>
                  <a:cubicBezTo>
                    <a:pt x="1440" y="482"/>
                    <a:pt x="1182" y="224"/>
                    <a:pt x="864" y="224"/>
                  </a:cubicBezTo>
                  <a:cubicBezTo>
                    <a:pt x="546" y="224"/>
                    <a:pt x="288" y="482"/>
                    <a:pt x="288" y="800"/>
                  </a:cubicBezTo>
                  <a:cubicBezTo>
                    <a:pt x="288" y="974"/>
                    <a:pt x="367" y="1139"/>
                    <a:pt x="502" y="1248"/>
                  </a:cubicBezTo>
                  <a:cubicBezTo>
                    <a:pt x="229" y="1248"/>
                    <a:pt x="229" y="1248"/>
                    <a:pt x="229" y="1248"/>
                  </a:cubicBezTo>
                  <a:cubicBezTo>
                    <a:pt x="304" y="1110"/>
                    <a:pt x="304" y="1110"/>
                    <a:pt x="304" y="1110"/>
                  </a:cubicBezTo>
                  <a:lnTo>
                    <a:pt x="296" y="1094"/>
                  </a:lnTo>
                  <a:close/>
                  <a:moveTo>
                    <a:pt x="1559" y="1236"/>
                  </a:moveTo>
                  <a:cubicBezTo>
                    <a:pt x="1496" y="1109"/>
                    <a:pt x="1496" y="1109"/>
                    <a:pt x="1496" y="1109"/>
                  </a:cubicBezTo>
                  <a:cubicBezTo>
                    <a:pt x="1509" y="1082"/>
                    <a:pt x="1521" y="1055"/>
                    <a:pt x="1530" y="1027"/>
                  </a:cubicBezTo>
                  <a:cubicBezTo>
                    <a:pt x="1664" y="983"/>
                    <a:pt x="1664" y="983"/>
                    <a:pt x="1664" y="983"/>
                  </a:cubicBezTo>
                  <a:cubicBezTo>
                    <a:pt x="1664" y="616"/>
                    <a:pt x="1664" y="616"/>
                    <a:pt x="1664" y="616"/>
                  </a:cubicBezTo>
                  <a:cubicBezTo>
                    <a:pt x="1530" y="572"/>
                    <a:pt x="1530" y="572"/>
                    <a:pt x="1530" y="572"/>
                  </a:cubicBezTo>
                  <a:cubicBezTo>
                    <a:pt x="1521" y="545"/>
                    <a:pt x="1509" y="517"/>
                    <a:pt x="1496" y="490"/>
                  </a:cubicBezTo>
                  <a:cubicBezTo>
                    <a:pt x="1559" y="363"/>
                    <a:pt x="1559" y="363"/>
                    <a:pt x="1559" y="363"/>
                  </a:cubicBezTo>
                  <a:cubicBezTo>
                    <a:pt x="1300" y="104"/>
                    <a:pt x="1300" y="104"/>
                    <a:pt x="1300" y="104"/>
                  </a:cubicBezTo>
                  <a:cubicBezTo>
                    <a:pt x="1174" y="168"/>
                    <a:pt x="1174" y="168"/>
                    <a:pt x="1174" y="168"/>
                  </a:cubicBezTo>
                  <a:cubicBezTo>
                    <a:pt x="1147" y="154"/>
                    <a:pt x="1119" y="143"/>
                    <a:pt x="1092" y="133"/>
                  </a:cubicBezTo>
                  <a:cubicBezTo>
                    <a:pt x="1047" y="0"/>
                    <a:pt x="1047" y="0"/>
                    <a:pt x="1047" y="0"/>
                  </a:cubicBezTo>
                  <a:cubicBezTo>
                    <a:pt x="681" y="0"/>
                    <a:pt x="681" y="0"/>
                    <a:pt x="681" y="0"/>
                  </a:cubicBezTo>
                  <a:cubicBezTo>
                    <a:pt x="636" y="133"/>
                    <a:pt x="636" y="133"/>
                    <a:pt x="636" y="133"/>
                  </a:cubicBezTo>
                  <a:cubicBezTo>
                    <a:pt x="609" y="143"/>
                    <a:pt x="581" y="154"/>
                    <a:pt x="554" y="168"/>
                  </a:cubicBezTo>
                  <a:cubicBezTo>
                    <a:pt x="428" y="104"/>
                    <a:pt x="428" y="104"/>
                    <a:pt x="428" y="104"/>
                  </a:cubicBezTo>
                  <a:cubicBezTo>
                    <a:pt x="169" y="363"/>
                    <a:pt x="169" y="363"/>
                    <a:pt x="169" y="363"/>
                  </a:cubicBezTo>
                  <a:cubicBezTo>
                    <a:pt x="232" y="490"/>
                    <a:pt x="232" y="490"/>
                    <a:pt x="232" y="490"/>
                  </a:cubicBezTo>
                  <a:cubicBezTo>
                    <a:pt x="219" y="517"/>
                    <a:pt x="207" y="545"/>
                    <a:pt x="198" y="572"/>
                  </a:cubicBezTo>
                  <a:cubicBezTo>
                    <a:pt x="64" y="616"/>
                    <a:pt x="64" y="616"/>
                    <a:pt x="64" y="616"/>
                  </a:cubicBezTo>
                  <a:cubicBezTo>
                    <a:pt x="64" y="983"/>
                    <a:pt x="64" y="983"/>
                    <a:pt x="64" y="983"/>
                  </a:cubicBezTo>
                  <a:cubicBezTo>
                    <a:pt x="198" y="1027"/>
                    <a:pt x="198" y="1027"/>
                    <a:pt x="198" y="1027"/>
                  </a:cubicBezTo>
                  <a:cubicBezTo>
                    <a:pt x="207" y="1054"/>
                    <a:pt x="219" y="1082"/>
                    <a:pt x="232" y="1109"/>
                  </a:cubicBezTo>
                  <a:cubicBezTo>
                    <a:pt x="191" y="1184"/>
                    <a:pt x="191" y="1184"/>
                    <a:pt x="191" y="1184"/>
                  </a:cubicBezTo>
                  <a:cubicBezTo>
                    <a:pt x="0" y="1184"/>
                    <a:pt x="0" y="1184"/>
                    <a:pt x="0" y="1184"/>
                  </a:cubicBezTo>
                  <a:cubicBezTo>
                    <a:pt x="0" y="1824"/>
                    <a:pt x="0" y="1824"/>
                    <a:pt x="0" y="1824"/>
                  </a:cubicBezTo>
                  <a:cubicBezTo>
                    <a:pt x="224" y="1824"/>
                    <a:pt x="224" y="1824"/>
                    <a:pt x="224" y="1824"/>
                  </a:cubicBezTo>
                  <a:cubicBezTo>
                    <a:pt x="224" y="1728"/>
                    <a:pt x="224" y="1728"/>
                    <a:pt x="224" y="1728"/>
                  </a:cubicBezTo>
                  <a:cubicBezTo>
                    <a:pt x="467" y="1728"/>
                    <a:pt x="467" y="1728"/>
                    <a:pt x="467" y="1728"/>
                  </a:cubicBezTo>
                  <a:cubicBezTo>
                    <a:pt x="563" y="1824"/>
                    <a:pt x="563" y="1824"/>
                    <a:pt x="563" y="1824"/>
                  </a:cubicBezTo>
                  <a:cubicBezTo>
                    <a:pt x="736" y="1824"/>
                    <a:pt x="736" y="1824"/>
                    <a:pt x="736" y="1824"/>
                  </a:cubicBezTo>
                  <a:cubicBezTo>
                    <a:pt x="736" y="1856"/>
                    <a:pt x="736" y="1856"/>
                    <a:pt x="736" y="1856"/>
                  </a:cubicBezTo>
                  <a:cubicBezTo>
                    <a:pt x="736" y="1926"/>
                    <a:pt x="793" y="1984"/>
                    <a:pt x="864" y="1984"/>
                  </a:cubicBezTo>
                  <a:cubicBezTo>
                    <a:pt x="935" y="1984"/>
                    <a:pt x="992" y="1926"/>
                    <a:pt x="992" y="1856"/>
                  </a:cubicBezTo>
                  <a:cubicBezTo>
                    <a:pt x="992" y="1824"/>
                    <a:pt x="992" y="1824"/>
                    <a:pt x="992" y="1824"/>
                  </a:cubicBezTo>
                  <a:cubicBezTo>
                    <a:pt x="1216" y="1824"/>
                    <a:pt x="1216" y="1824"/>
                    <a:pt x="1216" y="1824"/>
                  </a:cubicBezTo>
                  <a:cubicBezTo>
                    <a:pt x="1269" y="1824"/>
                    <a:pt x="1312" y="1780"/>
                    <a:pt x="1312" y="1728"/>
                  </a:cubicBezTo>
                  <a:cubicBezTo>
                    <a:pt x="1312" y="1703"/>
                    <a:pt x="1302" y="1681"/>
                    <a:pt x="1287" y="1664"/>
                  </a:cubicBezTo>
                  <a:cubicBezTo>
                    <a:pt x="1302" y="1647"/>
                    <a:pt x="1312" y="1624"/>
                    <a:pt x="1312" y="1600"/>
                  </a:cubicBezTo>
                  <a:cubicBezTo>
                    <a:pt x="1312" y="1575"/>
                    <a:pt x="1302" y="1553"/>
                    <a:pt x="1287" y="1536"/>
                  </a:cubicBezTo>
                  <a:cubicBezTo>
                    <a:pt x="1299" y="1522"/>
                    <a:pt x="1308" y="1505"/>
                    <a:pt x="1311" y="1486"/>
                  </a:cubicBezTo>
                  <a:lnTo>
                    <a:pt x="1559" y="1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Rectangle 29"/>
            <p:cNvSpPr>
              <a:spLocks noChangeArrowheads="1"/>
            </p:cNvSpPr>
            <p:nvPr/>
          </p:nvSpPr>
          <p:spPr bwMode="auto">
            <a:xfrm>
              <a:off x="9469438" y="57150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Rectangle 30"/>
            <p:cNvSpPr>
              <a:spLocks noChangeArrowheads="1"/>
            </p:cNvSpPr>
            <p:nvPr/>
          </p:nvSpPr>
          <p:spPr bwMode="auto">
            <a:xfrm>
              <a:off x="9469438" y="57594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Rectangle 31"/>
            <p:cNvSpPr>
              <a:spLocks noChangeArrowheads="1"/>
            </p:cNvSpPr>
            <p:nvPr/>
          </p:nvSpPr>
          <p:spPr bwMode="auto">
            <a:xfrm>
              <a:off x="9469438" y="5805488"/>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Rectangle 32"/>
            <p:cNvSpPr>
              <a:spLocks noChangeArrowheads="1"/>
            </p:cNvSpPr>
            <p:nvPr/>
          </p:nvSpPr>
          <p:spPr bwMode="auto">
            <a:xfrm>
              <a:off x="9974263" y="601345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33"/>
            <p:cNvSpPr>
              <a:spLocks noChangeArrowheads="1"/>
            </p:cNvSpPr>
            <p:nvPr/>
          </p:nvSpPr>
          <p:spPr bwMode="auto">
            <a:xfrm>
              <a:off x="9974263" y="60579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34"/>
            <p:cNvSpPr>
              <a:spLocks noChangeArrowheads="1"/>
            </p:cNvSpPr>
            <p:nvPr/>
          </p:nvSpPr>
          <p:spPr bwMode="auto">
            <a:xfrm>
              <a:off x="9974263" y="61023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9" name="Group 48"/>
          <p:cNvGrpSpPr/>
          <p:nvPr/>
        </p:nvGrpSpPr>
        <p:grpSpPr>
          <a:xfrm>
            <a:off x="1483725" y="2133755"/>
            <a:ext cx="429120" cy="430130"/>
            <a:chOff x="8305800" y="5635625"/>
            <a:chExt cx="674688" cy="676276"/>
          </a:xfrm>
          <a:solidFill>
            <a:schemeClr val="bg1"/>
          </a:solidFill>
        </p:grpSpPr>
        <p:sp>
          <p:nvSpPr>
            <p:cNvPr id="50" name="Freeform 38"/>
            <p:cNvSpPr>
              <a:spLocks noEditPoints="1"/>
            </p:cNvSpPr>
            <p:nvPr/>
          </p:nvSpPr>
          <p:spPr bwMode="auto">
            <a:xfrm>
              <a:off x="8432800" y="5821363"/>
              <a:ext cx="420688" cy="490538"/>
            </a:xfrm>
            <a:custGeom>
              <a:avLst/>
              <a:gdLst>
                <a:gd name="T0" fmla="*/ 779 w 1238"/>
                <a:gd name="T1" fmla="*/ 997 h 1440"/>
                <a:gd name="T2" fmla="*/ 874 w 1238"/>
                <a:gd name="T3" fmla="*/ 896 h 1440"/>
                <a:gd name="T4" fmla="*/ 1035 w 1238"/>
                <a:gd name="T5" fmla="*/ 800 h 1440"/>
                <a:gd name="T6" fmla="*/ 892 w 1238"/>
                <a:gd name="T7" fmla="*/ 131 h 1440"/>
                <a:gd name="T8" fmla="*/ 597 w 1238"/>
                <a:gd name="T9" fmla="*/ 0 h 1440"/>
                <a:gd name="T10" fmla="*/ 203 w 1238"/>
                <a:gd name="T11" fmla="*/ 640 h 1440"/>
                <a:gd name="T12" fmla="*/ 459 w 1238"/>
                <a:gd name="T13" fmla="*/ 980 h 1440"/>
                <a:gd name="T14" fmla="*/ 249 w 1238"/>
                <a:gd name="T15" fmla="*/ 1035 h 1440"/>
                <a:gd name="T16" fmla="*/ 0 w 1238"/>
                <a:gd name="T17" fmla="*/ 1440 h 1440"/>
                <a:gd name="T18" fmla="*/ 1163 w 1238"/>
                <a:gd name="T19" fmla="*/ 1191 h 1440"/>
                <a:gd name="T20" fmla="*/ 483 w 1238"/>
                <a:gd name="T21" fmla="*/ 1058 h 1440"/>
                <a:gd name="T22" fmla="*/ 505 w 1238"/>
                <a:gd name="T23" fmla="*/ 1188 h 1440"/>
                <a:gd name="T24" fmla="*/ 483 w 1238"/>
                <a:gd name="T25" fmla="*/ 1058 h 1440"/>
                <a:gd name="T26" fmla="*/ 526 w 1238"/>
                <a:gd name="T27" fmla="*/ 1010 h 1440"/>
                <a:gd name="T28" fmla="*/ 712 w 1238"/>
                <a:gd name="T29" fmla="*/ 1010 h 1440"/>
                <a:gd name="T30" fmla="*/ 755 w 1238"/>
                <a:gd name="T31" fmla="*/ 1058 h 1440"/>
                <a:gd name="T32" fmla="*/ 733 w 1238"/>
                <a:gd name="T33" fmla="*/ 1188 h 1440"/>
                <a:gd name="T34" fmla="*/ 755 w 1238"/>
                <a:gd name="T35" fmla="*/ 1058 h 1440"/>
                <a:gd name="T36" fmla="*/ 912 w 1238"/>
                <a:gd name="T37" fmla="*/ 832 h 1440"/>
                <a:gd name="T38" fmla="*/ 971 w 1238"/>
                <a:gd name="T39" fmla="*/ 750 h 1440"/>
                <a:gd name="T40" fmla="*/ 939 w 1238"/>
                <a:gd name="T41" fmla="*/ 832 h 1440"/>
                <a:gd name="T42" fmla="*/ 971 w 1238"/>
                <a:gd name="T43" fmla="*/ 640 h 1440"/>
                <a:gd name="T44" fmla="*/ 939 w 1238"/>
                <a:gd name="T45" fmla="*/ 584 h 1440"/>
                <a:gd name="T46" fmla="*/ 299 w 1238"/>
                <a:gd name="T47" fmla="*/ 584 h 1440"/>
                <a:gd name="T48" fmla="*/ 267 w 1238"/>
                <a:gd name="T49" fmla="*/ 640 h 1440"/>
                <a:gd name="T50" fmla="*/ 299 w 1238"/>
                <a:gd name="T51" fmla="*/ 516 h 1440"/>
                <a:gd name="T52" fmla="*/ 267 w 1238"/>
                <a:gd name="T53" fmla="*/ 394 h 1440"/>
                <a:gd name="T54" fmla="*/ 830 w 1238"/>
                <a:gd name="T55" fmla="*/ 160 h 1440"/>
                <a:gd name="T56" fmla="*/ 867 w 1238"/>
                <a:gd name="T57" fmla="*/ 191 h 1440"/>
                <a:gd name="T58" fmla="*/ 971 w 1238"/>
                <a:gd name="T59" fmla="*/ 529 h 1440"/>
                <a:gd name="T60" fmla="*/ 939 w 1238"/>
                <a:gd name="T61" fmla="*/ 480 h 1440"/>
                <a:gd name="T62" fmla="*/ 616 w 1238"/>
                <a:gd name="T63" fmla="*/ 369 h 1440"/>
                <a:gd name="T64" fmla="*/ 527 w 1238"/>
                <a:gd name="T65" fmla="*/ 398 h 1440"/>
                <a:gd name="T66" fmla="*/ 299 w 1238"/>
                <a:gd name="T67" fmla="*/ 480 h 1440"/>
                <a:gd name="T68" fmla="*/ 363 w 1238"/>
                <a:gd name="T69" fmla="*/ 542 h 1440"/>
                <a:gd name="T70" fmla="*/ 585 w 1238"/>
                <a:gd name="T71" fmla="*/ 431 h 1440"/>
                <a:gd name="T72" fmla="*/ 875 w 1238"/>
                <a:gd name="T73" fmla="*/ 544 h 1440"/>
                <a:gd name="T74" fmla="*/ 840 w 1238"/>
                <a:gd name="T75" fmla="*/ 832 h 1440"/>
                <a:gd name="T76" fmla="*/ 619 w 1238"/>
                <a:gd name="T77" fmla="*/ 896 h 1440"/>
                <a:gd name="T78" fmla="*/ 619 w 1238"/>
                <a:gd name="T79" fmla="*/ 960 h 1440"/>
                <a:gd name="T80" fmla="*/ 86 w 1238"/>
                <a:gd name="T81" fmla="*/ 1376 h 1440"/>
                <a:gd name="T82" fmla="*/ 261 w 1238"/>
                <a:gd name="T83" fmla="*/ 1098 h 1440"/>
                <a:gd name="T84" fmla="*/ 477 w 1238"/>
                <a:gd name="T85" fmla="*/ 1307 h 1440"/>
                <a:gd name="T86" fmla="*/ 761 w 1238"/>
                <a:gd name="T87" fmla="*/ 1307 h 1440"/>
                <a:gd name="T88" fmla="*/ 978 w 1238"/>
                <a:gd name="T89" fmla="*/ 1098 h 1440"/>
                <a:gd name="T90" fmla="*/ 1152 w 1238"/>
                <a:gd name="T91" fmla="*/ 1376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8" h="1440">
                  <a:moveTo>
                    <a:pt x="989" y="1035"/>
                  </a:moveTo>
                  <a:cubicBezTo>
                    <a:pt x="779" y="997"/>
                    <a:pt x="779" y="997"/>
                    <a:pt x="779" y="997"/>
                  </a:cubicBezTo>
                  <a:cubicBezTo>
                    <a:pt x="779" y="980"/>
                    <a:pt x="779" y="980"/>
                    <a:pt x="779" y="980"/>
                  </a:cubicBezTo>
                  <a:cubicBezTo>
                    <a:pt x="816" y="959"/>
                    <a:pt x="849" y="930"/>
                    <a:pt x="874" y="896"/>
                  </a:cubicBezTo>
                  <a:cubicBezTo>
                    <a:pt x="939" y="896"/>
                    <a:pt x="939" y="896"/>
                    <a:pt x="939" y="896"/>
                  </a:cubicBezTo>
                  <a:cubicBezTo>
                    <a:pt x="992" y="896"/>
                    <a:pt x="1035" y="852"/>
                    <a:pt x="1035" y="800"/>
                  </a:cubicBezTo>
                  <a:cubicBezTo>
                    <a:pt x="1035" y="323"/>
                    <a:pt x="1035" y="323"/>
                    <a:pt x="1035" y="323"/>
                  </a:cubicBezTo>
                  <a:cubicBezTo>
                    <a:pt x="1035" y="234"/>
                    <a:pt x="977" y="156"/>
                    <a:pt x="892" y="131"/>
                  </a:cubicBezTo>
                  <a:cubicBezTo>
                    <a:pt x="876" y="115"/>
                    <a:pt x="876" y="115"/>
                    <a:pt x="876" y="115"/>
                  </a:cubicBezTo>
                  <a:cubicBezTo>
                    <a:pt x="801" y="41"/>
                    <a:pt x="702" y="0"/>
                    <a:pt x="597" y="0"/>
                  </a:cubicBezTo>
                  <a:cubicBezTo>
                    <a:pt x="380" y="0"/>
                    <a:pt x="203" y="176"/>
                    <a:pt x="203" y="394"/>
                  </a:cubicBezTo>
                  <a:cubicBezTo>
                    <a:pt x="203" y="640"/>
                    <a:pt x="203" y="640"/>
                    <a:pt x="203" y="640"/>
                  </a:cubicBezTo>
                  <a:cubicBezTo>
                    <a:pt x="203" y="701"/>
                    <a:pt x="247" y="753"/>
                    <a:pt x="305" y="765"/>
                  </a:cubicBezTo>
                  <a:cubicBezTo>
                    <a:pt x="323" y="857"/>
                    <a:pt x="380" y="935"/>
                    <a:pt x="459" y="980"/>
                  </a:cubicBezTo>
                  <a:cubicBezTo>
                    <a:pt x="459" y="997"/>
                    <a:pt x="459" y="997"/>
                    <a:pt x="459" y="997"/>
                  </a:cubicBezTo>
                  <a:cubicBezTo>
                    <a:pt x="249" y="1035"/>
                    <a:pt x="249" y="1035"/>
                    <a:pt x="249" y="1035"/>
                  </a:cubicBezTo>
                  <a:cubicBezTo>
                    <a:pt x="166" y="1050"/>
                    <a:pt x="99" y="1110"/>
                    <a:pt x="75" y="1191"/>
                  </a:cubicBezTo>
                  <a:cubicBezTo>
                    <a:pt x="0" y="1440"/>
                    <a:pt x="0" y="1440"/>
                    <a:pt x="0" y="1440"/>
                  </a:cubicBezTo>
                  <a:cubicBezTo>
                    <a:pt x="1238" y="1440"/>
                    <a:pt x="1238" y="1440"/>
                    <a:pt x="1238" y="1440"/>
                  </a:cubicBezTo>
                  <a:cubicBezTo>
                    <a:pt x="1163" y="1191"/>
                    <a:pt x="1163" y="1191"/>
                    <a:pt x="1163" y="1191"/>
                  </a:cubicBezTo>
                  <a:cubicBezTo>
                    <a:pt x="1139" y="1110"/>
                    <a:pt x="1072" y="1050"/>
                    <a:pt x="989" y="1035"/>
                  </a:cubicBezTo>
                  <a:moveTo>
                    <a:pt x="483" y="1058"/>
                  </a:moveTo>
                  <a:cubicBezTo>
                    <a:pt x="570" y="1123"/>
                    <a:pt x="570" y="1123"/>
                    <a:pt x="570" y="1123"/>
                  </a:cubicBezTo>
                  <a:cubicBezTo>
                    <a:pt x="505" y="1188"/>
                    <a:pt x="505" y="1188"/>
                    <a:pt x="505" y="1188"/>
                  </a:cubicBezTo>
                  <a:cubicBezTo>
                    <a:pt x="463" y="1061"/>
                    <a:pt x="463" y="1061"/>
                    <a:pt x="463" y="1061"/>
                  </a:cubicBezTo>
                  <a:lnTo>
                    <a:pt x="483" y="1058"/>
                  </a:lnTo>
                  <a:close/>
                  <a:moveTo>
                    <a:pt x="619" y="1080"/>
                  </a:moveTo>
                  <a:cubicBezTo>
                    <a:pt x="526" y="1010"/>
                    <a:pt x="526" y="1010"/>
                    <a:pt x="526" y="1010"/>
                  </a:cubicBezTo>
                  <a:cubicBezTo>
                    <a:pt x="555" y="1019"/>
                    <a:pt x="587" y="1024"/>
                    <a:pt x="619" y="1024"/>
                  </a:cubicBezTo>
                  <a:cubicBezTo>
                    <a:pt x="651" y="1024"/>
                    <a:pt x="683" y="1019"/>
                    <a:pt x="712" y="1010"/>
                  </a:cubicBezTo>
                  <a:lnTo>
                    <a:pt x="619" y="1080"/>
                  </a:lnTo>
                  <a:close/>
                  <a:moveTo>
                    <a:pt x="755" y="1058"/>
                  </a:moveTo>
                  <a:cubicBezTo>
                    <a:pt x="775" y="1061"/>
                    <a:pt x="775" y="1061"/>
                    <a:pt x="775" y="1061"/>
                  </a:cubicBezTo>
                  <a:cubicBezTo>
                    <a:pt x="733" y="1188"/>
                    <a:pt x="733" y="1188"/>
                    <a:pt x="733" y="1188"/>
                  </a:cubicBezTo>
                  <a:cubicBezTo>
                    <a:pt x="668" y="1123"/>
                    <a:pt x="668" y="1123"/>
                    <a:pt x="668" y="1123"/>
                  </a:cubicBezTo>
                  <a:lnTo>
                    <a:pt x="755" y="1058"/>
                  </a:lnTo>
                  <a:close/>
                  <a:moveTo>
                    <a:pt x="939" y="832"/>
                  </a:moveTo>
                  <a:cubicBezTo>
                    <a:pt x="912" y="832"/>
                    <a:pt x="912" y="832"/>
                    <a:pt x="912" y="832"/>
                  </a:cubicBezTo>
                  <a:cubicBezTo>
                    <a:pt x="921" y="810"/>
                    <a:pt x="928" y="788"/>
                    <a:pt x="933" y="765"/>
                  </a:cubicBezTo>
                  <a:cubicBezTo>
                    <a:pt x="947" y="762"/>
                    <a:pt x="959" y="757"/>
                    <a:pt x="971" y="750"/>
                  </a:cubicBezTo>
                  <a:cubicBezTo>
                    <a:pt x="971" y="800"/>
                    <a:pt x="971" y="800"/>
                    <a:pt x="971" y="800"/>
                  </a:cubicBezTo>
                  <a:cubicBezTo>
                    <a:pt x="971" y="817"/>
                    <a:pt x="957" y="832"/>
                    <a:pt x="939" y="832"/>
                  </a:cubicBezTo>
                  <a:moveTo>
                    <a:pt x="939" y="584"/>
                  </a:moveTo>
                  <a:cubicBezTo>
                    <a:pt x="958" y="596"/>
                    <a:pt x="971" y="616"/>
                    <a:pt x="971" y="640"/>
                  </a:cubicBezTo>
                  <a:cubicBezTo>
                    <a:pt x="971" y="663"/>
                    <a:pt x="958" y="684"/>
                    <a:pt x="939" y="695"/>
                  </a:cubicBezTo>
                  <a:lnTo>
                    <a:pt x="939" y="584"/>
                  </a:lnTo>
                  <a:close/>
                  <a:moveTo>
                    <a:pt x="267" y="640"/>
                  </a:moveTo>
                  <a:cubicBezTo>
                    <a:pt x="267" y="616"/>
                    <a:pt x="280" y="596"/>
                    <a:pt x="299" y="584"/>
                  </a:cubicBezTo>
                  <a:cubicBezTo>
                    <a:pt x="299" y="695"/>
                    <a:pt x="299" y="695"/>
                    <a:pt x="299" y="695"/>
                  </a:cubicBezTo>
                  <a:cubicBezTo>
                    <a:pt x="280" y="684"/>
                    <a:pt x="267" y="663"/>
                    <a:pt x="267" y="640"/>
                  </a:cubicBezTo>
                  <a:moveTo>
                    <a:pt x="299" y="480"/>
                  </a:moveTo>
                  <a:cubicBezTo>
                    <a:pt x="299" y="516"/>
                    <a:pt x="299" y="516"/>
                    <a:pt x="299" y="516"/>
                  </a:cubicBezTo>
                  <a:cubicBezTo>
                    <a:pt x="288" y="519"/>
                    <a:pt x="277" y="524"/>
                    <a:pt x="267" y="529"/>
                  </a:cubicBezTo>
                  <a:cubicBezTo>
                    <a:pt x="267" y="394"/>
                    <a:pt x="267" y="394"/>
                    <a:pt x="267" y="394"/>
                  </a:cubicBezTo>
                  <a:cubicBezTo>
                    <a:pt x="267" y="212"/>
                    <a:pt x="415" y="64"/>
                    <a:pt x="597" y="64"/>
                  </a:cubicBezTo>
                  <a:cubicBezTo>
                    <a:pt x="685" y="64"/>
                    <a:pt x="768" y="98"/>
                    <a:pt x="830" y="160"/>
                  </a:cubicBezTo>
                  <a:cubicBezTo>
                    <a:pt x="859" y="188"/>
                    <a:pt x="859" y="188"/>
                    <a:pt x="859" y="188"/>
                  </a:cubicBezTo>
                  <a:cubicBezTo>
                    <a:pt x="867" y="191"/>
                    <a:pt x="867" y="191"/>
                    <a:pt x="867" y="191"/>
                  </a:cubicBezTo>
                  <a:cubicBezTo>
                    <a:pt x="928" y="206"/>
                    <a:pt x="971" y="261"/>
                    <a:pt x="971" y="323"/>
                  </a:cubicBezTo>
                  <a:cubicBezTo>
                    <a:pt x="971" y="529"/>
                    <a:pt x="971" y="529"/>
                    <a:pt x="971" y="529"/>
                  </a:cubicBezTo>
                  <a:cubicBezTo>
                    <a:pt x="961" y="524"/>
                    <a:pt x="950" y="519"/>
                    <a:pt x="939" y="516"/>
                  </a:cubicBezTo>
                  <a:cubicBezTo>
                    <a:pt x="939" y="480"/>
                    <a:pt x="939" y="480"/>
                    <a:pt x="939" y="480"/>
                  </a:cubicBezTo>
                  <a:cubicBezTo>
                    <a:pt x="837" y="480"/>
                    <a:pt x="837" y="480"/>
                    <a:pt x="837" y="480"/>
                  </a:cubicBezTo>
                  <a:cubicBezTo>
                    <a:pt x="751" y="480"/>
                    <a:pt x="668" y="438"/>
                    <a:pt x="616" y="369"/>
                  </a:cubicBezTo>
                  <a:cubicBezTo>
                    <a:pt x="590" y="335"/>
                    <a:pt x="590" y="335"/>
                    <a:pt x="590" y="335"/>
                  </a:cubicBezTo>
                  <a:cubicBezTo>
                    <a:pt x="527" y="398"/>
                    <a:pt x="527" y="398"/>
                    <a:pt x="527" y="398"/>
                  </a:cubicBezTo>
                  <a:cubicBezTo>
                    <a:pt x="475" y="451"/>
                    <a:pt x="405" y="480"/>
                    <a:pt x="331" y="480"/>
                  </a:cubicBezTo>
                  <a:lnTo>
                    <a:pt x="299" y="480"/>
                  </a:lnTo>
                  <a:close/>
                  <a:moveTo>
                    <a:pt x="363" y="704"/>
                  </a:moveTo>
                  <a:cubicBezTo>
                    <a:pt x="363" y="542"/>
                    <a:pt x="363" y="542"/>
                    <a:pt x="363" y="542"/>
                  </a:cubicBezTo>
                  <a:cubicBezTo>
                    <a:pt x="442" y="535"/>
                    <a:pt x="515" y="500"/>
                    <a:pt x="572" y="444"/>
                  </a:cubicBezTo>
                  <a:cubicBezTo>
                    <a:pt x="585" y="431"/>
                    <a:pt x="585" y="431"/>
                    <a:pt x="585" y="431"/>
                  </a:cubicBezTo>
                  <a:cubicBezTo>
                    <a:pt x="649" y="502"/>
                    <a:pt x="741" y="544"/>
                    <a:pt x="837" y="544"/>
                  </a:cubicBezTo>
                  <a:cubicBezTo>
                    <a:pt x="875" y="544"/>
                    <a:pt x="875" y="544"/>
                    <a:pt x="875" y="544"/>
                  </a:cubicBezTo>
                  <a:cubicBezTo>
                    <a:pt x="875" y="704"/>
                    <a:pt x="875" y="704"/>
                    <a:pt x="875" y="704"/>
                  </a:cubicBezTo>
                  <a:cubicBezTo>
                    <a:pt x="875" y="750"/>
                    <a:pt x="862" y="794"/>
                    <a:pt x="840" y="832"/>
                  </a:cubicBezTo>
                  <a:cubicBezTo>
                    <a:pt x="619" y="832"/>
                    <a:pt x="619" y="832"/>
                    <a:pt x="619" y="832"/>
                  </a:cubicBezTo>
                  <a:cubicBezTo>
                    <a:pt x="619" y="896"/>
                    <a:pt x="619" y="896"/>
                    <a:pt x="619" y="896"/>
                  </a:cubicBezTo>
                  <a:cubicBezTo>
                    <a:pt x="788" y="896"/>
                    <a:pt x="788" y="896"/>
                    <a:pt x="788" y="896"/>
                  </a:cubicBezTo>
                  <a:cubicBezTo>
                    <a:pt x="743" y="935"/>
                    <a:pt x="684" y="960"/>
                    <a:pt x="619" y="960"/>
                  </a:cubicBezTo>
                  <a:cubicBezTo>
                    <a:pt x="478" y="960"/>
                    <a:pt x="363" y="845"/>
                    <a:pt x="363" y="704"/>
                  </a:cubicBezTo>
                  <a:moveTo>
                    <a:pt x="86" y="1376"/>
                  </a:moveTo>
                  <a:cubicBezTo>
                    <a:pt x="136" y="1209"/>
                    <a:pt x="136" y="1209"/>
                    <a:pt x="136" y="1209"/>
                  </a:cubicBezTo>
                  <a:cubicBezTo>
                    <a:pt x="153" y="1152"/>
                    <a:pt x="201" y="1109"/>
                    <a:pt x="261" y="1098"/>
                  </a:cubicBezTo>
                  <a:cubicBezTo>
                    <a:pt x="399" y="1073"/>
                    <a:pt x="399" y="1073"/>
                    <a:pt x="399" y="1073"/>
                  </a:cubicBezTo>
                  <a:cubicBezTo>
                    <a:pt x="477" y="1307"/>
                    <a:pt x="477" y="1307"/>
                    <a:pt x="477" y="1307"/>
                  </a:cubicBezTo>
                  <a:cubicBezTo>
                    <a:pt x="619" y="1165"/>
                    <a:pt x="619" y="1165"/>
                    <a:pt x="619" y="1165"/>
                  </a:cubicBezTo>
                  <a:cubicBezTo>
                    <a:pt x="761" y="1307"/>
                    <a:pt x="761" y="1307"/>
                    <a:pt x="761" y="1307"/>
                  </a:cubicBezTo>
                  <a:cubicBezTo>
                    <a:pt x="839" y="1073"/>
                    <a:pt x="839" y="1073"/>
                    <a:pt x="839" y="1073"/>
                  </a:cubicBezTo>
                  <a:cubicBezTo>
                    <a:pt x="978" y="1098"/>
                    <a:pt x="978" y="1098"/>
                    <a:pt x="978" y="1098"/>
                  </a:cubicBezTo>
                  <a:cubicBezTo>
                    <a:pt x="1037" y="1109"/>
                    <a:pt x="1085" y="1152"/>
                    <a:pt x="1102" y="1209"/>
                  </a:cubicBezTo>
                  <a:cubicBezTo>
                    <a:pt x="1152" y="1376"/>
                    <a:pt x="1152" y="1376"/>
                    <a:pt x="1152" y="1376"/>
                  </a:cubicBezTo>
                  <a:lnTo>
                    <a:pt x="86" y="13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39"/>
            <p:cNvSpPr>
              <a:spLocks noEditPoints="1"/>
            </p:cNvSpPr>
            <p:nvPr/>
          </p:nvSpPr>
          <p:spPr bwMode="auto">
            <a:xfrm>
              <a:off x="8305800" y="5635625"/>
              <a:ext cx="260350" cy="276225"/>
            </a:xfrm>
            <a:custGeom>
              <a:avLst/>
              <a:gdLst>
                <a:gd name="T0" fmla="*/ 521 w 768"/>
                <a:gd name="T1" fmla="*/ 576 h 808"/>
                <a:gd name="T2" fmla="*/ 672 w 768"/>
                <a:gd name="T3" fmla="*/ 576 h 808"/>
                <a:gd name="T4" fmla="*/ 768 w 768"/>
                <a:gd name="T5" fmla="*/ 480 h 808"/>
                <a:gd name="T6" fmla="*/ 768 w 768"/>
                <a:gd name="T7" fmla="*/ 96 h 808"/>
                <a:gd name="T8" fmla="*/ 672 w 768"/>
                <a:gd name="T9" fmla="*/ 0 h 808"/>
                <a:gd name="T10" fmla="*/ 96 w 768"/>
                <a:gd name="T11" fmla="*/ 0 h 808"/>
                <a:gd name="T12" fmla="*/ 0 w 768"/>
                <a:gd name="T13" fmla="*/ 96 h 808"/>
                <a:gd name="T14" fmla="*/ 0 w 768"/>
                <a:gd name="T15" fmla="*/ 480 h 808"/>
                <a:gd name="T16" fmla="*/ 96 w 768"/>
                <a:gd name="T17" fmla="*/ 576 h 808"/>
                <a:gd name="T18" fmla="*/ 245 w 768"/>
                <a:gd name="T19" fmla="*/ 576 h 808"/>
                <a:gd name="T20" fmla="*/ 555 w 768"/>
                <a:gd name="T21" fmla="*/ 808 h 808"/>
                <a:gd name="T22" fmla="*/ 521 w 768"/>
                <a:gd name="T23" fmla="*/ 576 h 808"/>
                <a:gd name="T24" fmla="*/ 267 w 768"/>
                <a:gd name="T25" fmla="*/ 512 h 808"/>
                <a:gd name="T26" fmla="*/ 96 w 768"/>
                <a:gd name="T27" fmla="*/ 512 h 808"/>
                <a:gd name="T28" fmla="*/ 64 w 768"/>
                <a:gd name="T29" fmla="*/ 480 h 808"/>
                <a:gd name="T30" fmla="*/ 64 w 768"/>
                <a:gd name="T31" fmla="*/ 96 h 808"/>
                <a:gd name="T32" fmla="*/ 96 w 768"/>
                <a:gd name="T33" fmla="*/ 64 h 808"/>
                <a:gd name="T34" fmla="*/ 672 w 768"/>
                <a:gd name="T35" fmla="*/ 64 h 808"/>
                <a:gd name="T36" fmla="*/ 704 w 768"/>
                <a:gd name="T37" fmla="*/ 96 h 808"/>
                <a:gd name="T38" fmla="*/ 704 w 768"/>
                <a:gd name="T39" fmla="*/ 480 h 808"/>
                <a:gd name="T40" fmla="*/ 672 w 768"/>
                <a:gd name="T41" fmla="*/ 512 h 808"/>
                <a:gd name="T42" fmla="*/ 448 w 768"/>
                <a:gd name="T43" fmla="*/ 512 h 808"/>
                <a:gd name="T44" fmla="*/ 469 w 768"/>
                <a:gd name="T45" fmla="*/ 664 h 808"/>
                <a:gd name="T46" fmla="*/ 267 w 768"/>
                <a:gd name="T47" fmla="*/ 512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68" h="808">
                  <a:moveTo>
                    <a:pt x="521" y="576"/>
                  </a:moveTo>
                  <a:cubicBezTo>
                    <a:pt x="672" y="576"/>
                    <a:pt x="672" y="576"/>
                    <a:pt x="672" y="576"/>
                  </a:cubicBezTo>
                  <a:cubicBezTo>
                    <a:pt x="725" y="576"/>
                    <a:pt x="768" y="532"/>
                    <a:pt x="768" y="480"/>
                  </a:cubicBezTo>
                  <a:cubicBezTo>
                    <a:pt x="768" y="96"/>
                    <a:pt x="768" y="96"/>
                    <a:pt x="768" y="96"/>
                  </a:cubicBezTo>
                  <a:cubicBezTo>
                    <a:pt x="768" y="43"/>
                    <a:pt x="725" y="0"/>
                    <a:pt x="672" y="0"/>
                  </a:cubicBezTo>
                  <a:cubicBezTo>
                    <a:pt x="96" y="0"/>
                    <a:pt x="96" y="0"/>
                    <a:pt x="96" y="0"/>
                  </a:cubicBezTo>
                  <a:cubicBezTo>
                    <a:pt x="43" y="0"/>
                    <a:pt x="0" y="43"/>
                    <a:pt x="0" y="96"/>
                  </a:cubicBezTo>
                  <a:cubicBezTo>
                    <a:pt x="0" y="480"/>
                    <a:pt x="0" y="480"/>
                    <a:pt x="0" y="480"/>
                  </a:cubicBezTo>
                  <a:cubicBezTo>
                    <a:pt x="0" y="532"/>
                    <a:pt x="43" y="576"/>
                    <a:pt x="96" y="576"/>
                  </a:cubicBezTo>
                  <a:cubicBezTo>
                    <a:pt x="245" y="576"/>
                    <a:pt x="245" y="576"/>
                    <a:pt x="245" y="576"/>
                  </a:cubicBezTo>
                  <a:cubicBezTo>
                    <a:pt x="555" y="808"/>
                    <a:pt x="555" y="808"/>
                    <a:pt x="555" y="808"/>
                  </a:cubicBezTo>
                  <a:lnTo>
                    <a:pt x="521" y="576"/>
                  </a:lnTo>
                  <a:close/>
                  <a:moveTo>
                    <a:pt x="267" y="512"/>
                  </a:moveTo>
                  <a:cubicBezTo>
                    <a:pt x="96" y="512"/>
                    <a:pt x="96" y="512"/>
                    <a:pt x="96" y="512"/>
                  </a:cubicBezTo>
                  <a:cubicBezTo>
                    <a:pt x="78" y="512"/>
                    <a:pt x="64" y="497"/>
                    <a:pt x="64" y="480"/>
                  </a:cubicBezTo>
                  <a:cubicBezTo>
                    <a:pt x="64" y="96"/>
                    <a:pt x="64" y="96"/>
                    <a:pt x="64" y="96"/>
                  </a:cubicBezTo>
                  <a:cubicBezTo>
                    <a:pt x="64" y="78"/>
                    <a:pt x="78" y="64"/>
                    <a:pt x="96" y="64"/>
                  </a:cubicBezTo>
                  <a:cubicBezTo>
                    <a:pt x="672" y="64"/>
                    <a:pt x="672" y="64"/>
                    <a:pt x="672" y="64"/>
                  </a:cubicBezTo>
                  <a:cubicBezTo>
                    <a:pt x="690" y="64"/>
                    <a:pt x="704" y="78"/>
                    <a:pt x="704" y="96"/>
                  </a:cubicBezTo>
                  <a:cubicBezTo>
                    <a:pt x="704" y="480"/>
                    <a:pt x="704" y="480"/>
                    <a:pt x="704" y="480"/>
                  </a:cubicBezTo>
                  <a:cubicBezTo>
                    <a:pt x="704" y="497"/>
                    <a:pt x="690" y="512"/>
                    <a:pt x="672" y="512"/>
                  </a:cubicBezTo>
                  <a:cubicBezTo>
                    <a:pt x="448" y="512"/>
                    <a:pt x="448" y="512"/>
                    <a:pt x="448" y="512"/>
                  </a:cubicBezTo>
                  <a:cubicBezTo>
                    <a:pt x="469" y="664"/>
                    <a:pt x="469" y="664"/>
                    <a:pt x="469" y="664"/>
                  </a:cubicBezTo>
                  <a:lnTo>
                    <a:pt x="267" y="5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40"/>
            <p:cNvSpPr>
              <a:spLocks noChangeArrowheads="1"/>
            </p:cNvSpPr>
            <p:nvPr/>
          </p:nvSpPr>
          <p:spPr bwMode="auto">
            <a:xfrm>
              <a:off x="8348663" y="5680075"/>
              <a:ext cx="17462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41"/>
            <p:cNvSpPr>
              <a:spLocks noChangeArrowheads="1"/>
            </p:cNvSpPr>
            <p:nvPr/>
          </p:nvSpPr>
          <p:spPr bwMode="auto">
            <a:xfrm>
              <a:off x="8348663" y="5767388"/>
              <a:ext cx="131763"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42"/>
            <p:cNvSpPr>
              <a:spLocks noEditPoints="1"/>
            </p:cNvSpPr>
            <p:nvPr/>
          </p:nvSpPr>
          <p:spPr bwMode="auto">
            <a:xfrm>
              <a:off x="8785225" y="5635625"/>
              <a:ext cx="195263" cy="250825"/>
            </a:xfrm>
            <a:custGeom>
              <a:avLst/>
              <a:gdLst>
                <a:gd name="T0" fmla="*/ 480 w 576"/>
                <a:gd name="T1" fmla="*/ 502 h 736"/>
                <a:gd name="T2" fmla="*/ 576 w 576"/>
                <a:gd name="T3" fmla="*/ 288 h 736"/>
                <a:gd name="T4" fmla="*/ 288 w 576"/>
                <a:gd name="T5" fmla="*/ 0 h 736"/>
                <a:gd name="T6" fmla="*/ 0 w 576"/>
                <a:gd name="T7" fmla="*/ 288 h 736"/>
                <a:gd name="T8" fmla="*/ 96 w 576"/>
                <a:gd name="T9" fmla="*/ 502 h 736"/>
                <a:gd name="T10" fmla="*/ 96 w 576"/>
                <a:gd name="T11" fmla="*/ 544 h 736"/>
                <a:gd name="T12" fmla="*/ 32 w 576"/>
                <a:gd name="T13" fmla="*/ 544 h 736"/>
                <a:gd name="T14" fmla="*/ 32 w 576"/>
                <a:gd name="T15" fmla="*/ 608 h 736"/>
                <a:gd name="T16" fmla="*/ 96 w 576"/>
                <a:gd name="T17" fmla="*/ 608 h 736"/>
                <a:gd name="T18" fmla="*/ 96 w 576"/>
                <a:gd name="T19" fmla="*/ 736 h 736"/>
                <a:gd name="T20" fmla="*/ 480 w 576"/>
                <a:gd name="T21" fmla="*/ 736 h 736"/>
                <a:gd name="T22" fmla="*/ 480 w 576"/>
                <a:gd name="T23" fmla="*/ 608 h 736"/>
                <a:gd name="T24" fmla="*/ 544 w 576"/>
                <a:gd name="T25" fmla="*/ 608 h 736"/>
                <a:gd name="T26" fmla="*/ 544 w 576"/>
                <a:gd name="T27" fmla="*/ 544 h 736"/>
                <a:gd name="T28" fmla="*/ 480 w 576"/>
                <a:gd name="T29" fmla="*/ 544 h 736"/>
                <a:gd name="T30" fmla="*/ 480 w 576"/>
                <a:gd name="T31" fmla="*/ 502 h 736"/>
                <a:gd name="T32" fmla="*/ 148 w 576"/>
                <a:gd name="T33" fmla="*/ 462 h 736"/>
                <a:gd name="T34" fmla="*/ 64 w 576"/>
                <a:gd name="T35" fmla="*/ 288 h 736"/>
                <a:gd name="T36" fmla="*/ 288 w 576"/>
                <a:gd name="T37" fmla="*/ 64 h 736"/>
                <a:gd name="T38" fmla="*/ 512 w 576"/>
                <a:gd name="T39" fmla="*/ 288 h 736"/>
                <a:gd name="T40" fmla="*/ 428 w 576"/>
                <a:gd name="T41" fmla="*/ 462 h 736"/>
                <a:gd name="T42" fmla="*/ 416 w 576"/>
                <a:gd name="T43" fmla="*/ 472 h 736"/>
                <a:gd name="T44" fmla="*/ 416 w 576"/>
                <a:gd name="T45" fmla="*/ 544 h 736"/>
                <a:gd name="T46" fmla="*/ 320 w 576"/>
                <a:gd name="T47" fmla="*/ 544 h 736"/>
                <a:gd name="T48" fmla="*/ 320 w 576"/>
                <a:gd name="T49" fmla="*/ 378 h 736"/>
                <a:gd name="T50" fmla="*/ 384 w 576"/>
                <a:gd name="T51" fmla="*/ 288 h 736"/>
                <a:gd name="T52" fmla="*/ 288 w 576"/>
                <a:gd name="T53" fmla="*/ 192 h 736"/>
                <a:gd name="T54" fmla="*/ 192 w 576"/>
                <a:gd name="T55" fmla="*/ 288 h 736"/>
                <a:gd name="T56" fmla="*/ 256 w 576"/>
                <a:gd name="T57" fmla="*/ 378 h 736"/>
                <a:gd name="T58" fmla="*/ 256 w 576"/>
                <a:gd name="T59" fmla="*/ 544 h 736"/>
                <a:gd name="T60" fmla="*/ 160 w 576"/>
                <a:gd name="T61" fmla="*/ 544 h 736"/>
                <a:gd name="T62" fmla="*/ 160 w 576"/>
                <a:gd name="T63" fmla="*/ 472 h 736"/>
                <a:gd name="T64" fmla="*/ 148 w 576"/>
                <a:gd name="T65" fmla="*/ 462 h 736"/>
                <a:gd name="T66" fmla="*/ 256 w 576"/>
                <a:gd name="T67" fmla="*/ 288 h 736"/>
                <a:gd name="T68" fmla="*/ 288 w 576"/>
                <a:gd name="T69" fmla="*/ 256 h 736"/>
                <a:gd name="T70" fmla="*/ 320 w 576"/>
                <a:gd name="T71" fmla="*/ 288 h 736"/>
                <a:gd name="T72" fmla="*/ 288 w 576"/>
                <a:gd name="T73" fmla="*/ 320 h 736"/>
                <a:gd name="T74" fmla="*/ 256 w 576"/>
                <a:gd name="T75" fmla="*/ 288 h 736"/>
                <a:gd name="T76" fmla="*/ 416 w 576"/>
                <a:gd name="T77" fmla="*/ 672 h 736"/>
                <a:gd name="T78" fmla="*/ 160 w 576"/>
                <a:gd name="T79" fmla="*/ 672 h 736"/>
                <a:gd name="T80" fmla="*/ 160 w 576"/>
                <a:gd name="T81" fmla="*/ 608 h 736"/>
                <a:gd name="T82" fmla="*/ 416 w 576"/>
                <a:gd name="T83" fmla="*/ 608 h 736"/>
                <a:gd name="T84" fmla="*/ 416 w 576"/>
                <a:gd name="T85" fmla="*/ 672 h 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6" h="736">
                  <a:moveTo>
                    <a:pt x="480" y="502"/>
                  </a:moveTo>
                  <a:cubicBezTo>
                    <a:pt x="541" y="447"/>
                    <a:pt x="576" y="370"/>
                    <a:pt x="576" y="288"/>
                  </a:cubicBezTo>
                  <a:cubicBezTo>
                    <a:pt x="576" y="129"/>
                    <a:pt x="447" y="0"/>
                    <a:pt x="288" y="0"/>
                  </a:cubicBezTo>
                  <a:cubicBezTo>
                    <a:pt x="129" y="0"/>
                    <a:pt x="0" y="129"/>
                    <a:pt x="0" y="288"/>
                  </a:cubicBezTo>
                  <a:cubicBezTo>
                    <a:pt x="0" y="370"/>
                    <a:pt x="35" y="447"/>
                    <a:pt x="96" y="502"/>
                  </a:cubicBezTo>
                  <a:cubicBezTo>
                    <a:pt x="96" y="544"/>
                    <a:pt x="96" y="544"/>
                    <a:pt x="96" y="544"/>
                  </a:cubicBezTo>
                  <a:cubicBezTo>
                    <a:pt x="32" y="544"/>
                    <a:pt x="32" y="544"/>
                    <a:pt x="32" y="544"/>
                  </a:cubicBezTo>
                  <a:cubicBezTo>
                    <a:pt x="32" y="608"/>
                    <a:pt x="32" y="608"/>
                    <a:pt x="32" y="608"/>
                  </a:cubicBezTo>
                  <a:cubicBezTo>
                    <a:pt x="96" y="608"/>
                    <a:pt x="96" y="608"/>
                    <a:pt x="96" y="608"/>
                  </a:cubicBezTo>
                  <a:cubicBezTo>
                    <a:pt x="96" y="736"/>
                    <a:pt x="96" y="736"/>
                    <a:pt x="96" y="736"/>
                  </a:cubicBezTo>
                  <a:cubicBezTo>
                    <a:pt x="480" y="736"/>
                    <a:pt x="480" y="736"/>
                    <a:pt x="480" y="736"/>
                  </a:cubicBezTo>
                  <a:cubicBezTo>
                    <a:pt x="480" y="608"/>
                    <a:pt x="480" y="608"/>
                    <a:pt x="480" y="608"/>
                  </a:cubicBezTo>
                  <a:cubicBezTo>
                    <a:pt x="544" y="608"/>
                    <a:pt x="544" y="608"/>
                    <a:pt x="544" y="608"/>
                  </a:cubicBezTo>
                  <a:cubicBezTo>
                    <a:pt x="544" y="544"/>
                    <a:pt x="544" y="544"/>
                    <a:pt x="544" y="544"/>
                  </a:cubicBezTo>
                  <a:cubicBezTo>
                    <a:pt x="480" y="544"/>
                    <a:pt x="480" y="544"/>
                    <a:pt x="480" y="544"/>
                  </a:cubicBezTo>
                  <a:lnTo>
                    <a:pt x="480" y="502"/>
                  </a:lnTo>
                  <a:close/>
                  <a:moveTo>
                    <a:pt x="148" y="462"/>
                  </a:moveTo>
                  <a:cubicBezTo>
                    <a:pt x="95" y="419"/>
                    <a:pt x="64" y="356"/>
                    <a:pt x="64" y="288"/>
                  </a:cubicBezTo>
                  <a:cubicBezTo>
                    <a:pt x="64" y="164"/>
                    <a:pt x="165" y="64"/>
                    <a:pt x="288" y="64"/>
                  </a:cubicBezTo>
                  <a:cubicBezTo>
                    <a:pt x="411" y="64"/>
                    <a:pt x="512" y="164"/>
                    <a:pt x="512" y="288"/>
                  </a:cubicBezTo>
                  <a:cubicBezTo>
                    <a:pt x="512" y="356"/>
                    <a:pt x="481" y="419"/>
                    <a:pt x="428" y="462"/>
                  </a:cubicBezTo>
                  <a:cubicBezTo>
                    <a:pt x="416" y="472"/>
                    <a:pt x="416" y="472"/>
                    <a:pt x="416" y="472"/>
                  </a:cubicBezTo>
                  <a:cubicBezTo>
                    <a:pt x="416" y="544"/>
                    <a:pt x="416" y="544"/>
                    <a:pt x="416" y="544"/>
                  </a:cubicBezTo>
                  <a:cubicBezTo>
                    <a:pt x="320" y="544"/>
                    <a:pt x="320" y="544"/>
                    <a:pt x="320" y="544"/>
                  </a:cubicBezTo>
                  <a:cubicBezTo>
                    <a:pt x="320" y="378"/>
                    <a:pt x="320" y="378"/>
                    <a:pt x="320" y="378"/>
                  </a:cubicBezTo>
                  <a:cubicBezTo>
                    <a:pt x="357" y="364"/>
                    <a:pt x="384" y="329"/>
                    <a:pt x="384" y="288"/>
                  </a:cubicBezTo>
                  <a:cubicBezTo>
                    <a:pt x="384" y="235"/>
                    <a:pt x="341" y="192"/>
                    <a:pt x="288" y="192"/>
                  </a:cubicBezTo>
                  <a:cubicBezTo>
                    <a:pt x="235" y="192"/>
                    <a:pt x="192" y="235"/>
                    <a:pt x="192" y="288"/>
                  </a:cubicBezTo>
                  <a:cubicBezTo>
                    <a:pt x="192" y="329"/>
                    <a:pt x="219" y="364"/>
                    <a:pt x="256" y="378"/>
                  </a:cubicBezTo>
                  <a:cubicBezTo>
                    <a:pt x="256" y="544"/>
                    <a:pt x="256" y="544"/>
                    <a:pt x="256" y="544"/>
                  </a:cubicBezTo>
                  <a:cubicBezTo>
                    <a:pt x="160" y="544"/>
                    <a:pt x="160" y="544"/>
                    <a:pt x="160" y="544"/>
                  </a:cubicBezTo>
                  <a:cubicBezTo>
                    <a:pt x="160" y="472"/>
                    <a:pt x="160" y="472"/>
                    <a:pt x="160" y="472"/>
                  </a:cubicBezTo>
                  <a:lnTo>
                    <a:pt x="148" y="462"/>
                  </a:lnTo>
                  <a:close/>
                  <a:moveTo>
                    <a:pt x="256" y="288"/>
                  </a:moveTo>
                  <a:cubicBezTo>
                    <a:pt x="256" y="270"/>
                    <a:pt x="270" y="256"/>
                    <a:pt x="288" y="256"/>
                  </a:cubicBezTo>
                  <a:cubicBezTo>
                    <a:pt x="306" y="256"/>
                    <a:pt x="320" y="270"/>
                    <a:pt x="320" y="288"/>
                  </a:cubicBezTo>
                  <a:cubicBezTo>
                    <a:pt x="320" y="305"/>
                    <a:pt x="306" y="320"/>
                    <a:pt x="288" y="320"/>
                  </a:cubicBezTo>
                  <a:cubicBezTo>
                    <a:pt x="270" y="320"/>
                    <a:pt x="256" y="305"/>
                    <a:pt x="256" y="288"/>
                  </a:cubicBezTo>
                  <a:moveTo>
                    <a:pt x="416" y="672"/>
                  </a:moveTo>
                  <a:cubicBezTo>
                    <a:pt x="160" y="672"/>
                    <a:pt x="160" y="672"/>
                    <a:pt x="160" y="672"/>
                  </a:cubicBezTo>
                  <a:cubicBezTo>
                    <a:pt x="160" y="608"/>
                    <a:pt x="160" y="608"/>
                    <a:pt x="160" y="608"/>
                  </a:cubicBezTo>
                  <a:cubicBezTo>
                    <a:pt x="416" y="608"/>
                    <a:pt x="416" y="608"/>
                    <a:pt x="416" y="608"/>
                  </a:cubicBezTo>
                  <a:lnTo>
                    <a:pt x="416" y="6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43"/>
            <p:cNvSpPr>
              <a:spLocks noChangeArrowheads="1"/>
            </p:cNvSpPr>
            <p:nvPr/>
          </p:nvSpPr>
          <p:spPr bwMode="auto">
            <a:xfrm>
              <a:off x="8348663" y="5722938"/>
              <a:ext cx="1746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44"/>
            <p:cNvSpPr>
              <a:spLocks noChangeArrowheads="1"/>
            </p:cNvSpPr>
            <p:nvPr/>
          </p:nvSpPr>
          <p:spPr bwMode="auto">
            <a:xfrm>
              <a:off x="8501063" y="5767388"/>
              <a:ext cx="2222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Rectangle 6"/>
          <p:cNvSpPr/>
          <p:nvPr/>
        </p:nvSpPr>
        <p:spPr>
          <a:xfrm rot="19207570">
            <a:off x="3527638" y="1824010"/>
            <a:ext cx="558165" cy="276999"/>
          </a:xfrm>
          <a:prstGeom prst="rect">
            <a:avLst/>
          </a:prstGeom>
        </p:spPr>
        <p:txBody>
          <a:bodyPr wrap="none" anchor="ctr">
            <a:spAutoFit/>
          </a:bodyPr>
          <a:lstStyle/>
          <a:p>
            <a:pPr algn="ctr"/>
            <a:r>
              <a:rPr lang="en-US" sz="1200" dirty="0" smtClean="0">
                <a:solidFill>
                  <a:schemeClr val="bg1"/>
                </a:solidFill>
              </a:rPr>
              <a:t>BEST</a:t>
            </a:r>
            <a:endParaRPr lang="en-US" sz="1200" dirty="0">
              <a:solidFill>
                <a:schemeClr val="bg1"/>
              </a:solidFill>
            </a:endParaRPr>
          </a:p>
        </p:txBody>
      </p:sp>
    </p:spTree>
    <p:extLst>
      <p:ext uri="{BB962C8B-B14F-4D97-AF65-F5344CB8AC3E}">
        <p14:creationId xmlns:p14="http://schemas.microsoft.com/office/powerpoint/2010/main" val="2706753412"/>
      </p:ext>
    </p:extLst>
  </p:cSld>
  <p:clrMapOvr>
    <a:masterClrMapping/>
  </p:clrMapOvr>
  <p:transition spd="slow">
    <p:push dir="u"/>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smtClean="0"/>
              <a:t>Enter your subhead line here</a:t>
            </a:r>
            <a:endParaRPr lang="en-US" dirty="0"/>
          </a:p>
        </p:txBody>
      </p:sp>
      <p:sp>
        <p:nvSpPr>
          <p:cNvPr id="3" name="Title 2"/>
          <p:cNvSpPr>
            <a:spLocks noGrp="1"/>
          </p:cNvSpPr>
          <p:nvPr>
            <p:ph type="title"/>
          </p:nvPr>
        </p:nvSpPr>
        <p:spPr/>
        <p:txBody>
          <a:bodyPr/>
          <a:lstStyle/>
          <a:p>
            <a:r>
              <a:rPr lang="en-US" dirty="0"/>
              <a:t>Steps Infographic </a:t>
            </a:r>
          </a:p>
        </p:txBody>
      </p:sp>
      <p:sp>
        <p:nvSpPr>
          <p:cNvPr id="68" name="Rectangle 67"/>
          <p:cNvSpPr/>
          <p:nvPr/>
        </p:nvSpPr>
        <p:spPr bwMode="auto">
          <a:xfrm>
            <a:off x="756212" y="1489526"/>
            <a:ext cx="3194282" cy="1406534"/>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12" name="Group 11"/>
          <p:cNvGrpSpPr/>
          <p:nvPr/>
        </p:nvGrpSpPr>
        <p:grpSpPr>
          <a:xfrm>
            <a:off x="569119" y="1566948"/>
            <a:ext cx="661987" cy="1251690"/>
            <a:chOff x="633412" y="1641898"/>
            <a:chExt cx="661987" cy="1251690"/>
          </a:xfrm>
        </p:grpSpPr>
        <p:sp>
          <p:nvSpPr>
            <p:cNvPr id="44" name="Round Same Side Corner Rectangle 43"/>
            <p:cNvSpPr/>
            <p:nvPr/>
          </p:nvSpPr>
          <p:spPr bwMode="auto">
            <a:xfrm rot="5400000">
              <a:off x="426606" y="1936750"/>
              <a:ext cx="1075600" cy="661987"/>
            </a:xfrm>
            <a:prstGeom prst="round2SameRect">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5" name="Right Triangle 4"/>
            <p:cNvSpPr/>
            <p:nvPr/>
          </p:nvSpPr>
          <p:spPr bwMode="auto">
            <a:xfrm rot="10800000">
              <a:off x="633414" y="2805544"/>
              <a:ext cx="187090" cy="88044"/>
            </a:xfrm>
            <a:prstGeom prst="rtTriangle">
              <a:avLst/>
            </a:prstGeom>
            <a:solidFill>
              <a:schemeClr val="tx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1" name="Right Triangle 120"/>
            <p:cNvSpPr/>
            <p:nvPr/>
          </p:nvSpPr>
          <p:spPr bwMode="auto">
            <a:xfrm flipH="1">
              <a:off x="633414" y="1641898"/>
              <a:ext cx="187090" cy="88044"/>
            </a:xfrm>
            <a:prstGeom prst="rtTriangle">
              <a:avLst/>
            </a:prstGeom>
            <a:solidFill>
              <a:schemeClr val="tx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26" name="Rectangle 125"/>
          <p:cNvSpPr/>
          <p:nvPr/>
        </p:nvSpPr>
        <p:spPr bwMode="auto">
          <a:xfrm>
            <a:off x="756212" y="3258800"/>
            <a:ext cx="3194282" cy="1406534"/>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127" name="Group 126"/>
          <p:cNvGrpSpPr/>
          <p:nvPr/>
        </p:nvGrpSpPr>
        <p:grpSpPr>
          <a:xfrm>
            <a:off x="569119" y="3336222"/>
            <a:ext cx="661987" cy="1251690"/>
            <a:chOff x="633412" y="1641898"/>
            <a:chExt cx="661987" cy="1251690"/>
          </a:xfrm>
        </p:grpSpPr>
        <p:sp>
          <p:nvSpPr>
            <p:cNvPr id="128" name="Round Same Side Corner Rectangle 127"/>
            <p:cNvSpPr/>
            <p:nvPr/>
          </p:nvSpPr>
          <p:spPr bwMode="auto">
            <a:xfrm rot="5400000">
              <a:off x="426606" y="1936750"/>
              <a:ext cx="1075600" cy="661987"/>
            </a:xfrm>
            <a:prstGeom prst="round2SameRect">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29" name="Right Triangle 128"/>
            <p:cNvSpPr/>
            <p:nvPr/>
          </p:nvSpPr>
          <p:spPr bwMode="auto">
            <a:xfrm rot="10800000">
              <a:off x="633414" y="2805544"/>
              <a:ext cx="187090" cy="88044"/>
            </a:xfrm>
            <a:prstGeom prst="rtTriangle">
              <a:avLst/>
            </a:prstGeom>
            <a:solidFill>
              <a:schemeClr val="tx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0" name="Right Triangle 129"/>
            <p:cNvSpPr/>
            <p:nvPr/>
          </p:nvSpPr>
          <p:spPr bwMode="auto">
            <a:xfrm flipH="1">
              <a:off x="633414" y="1641898"/>
              <a:ext cx="187090" cy="88044"/>
            </a:xfrm>
            <a:prstGeom prst="rtTriangle">
              <a:avLst/>
            </a:prstGeom>
            <a:solidFill>
              <a:schemeClr val="tx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32" name="Rectangle 131"/>
          <p:cNvSpPr/>
          <p:nvPr/>
        </p:nvSpPr>
        <p:spPr bwMode="auto">
          <a:xfrm>
            <a:off x="5380600" y="1489526"/>
            <a:ext cx="3194282" cy="1406534"/>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133" name="Group 132"/>
          <p:cNvGrpSpPr/>
          <p:nvPr/>
        </p:nvGrpSpPr>
        <p:grpSpPr>
          <a:xfrm>
            <a:off x="5193507" y="1566948"/>
            <a:ext cx="661987" cy="1251690"/>
            <a:chOff x="633412" y="1641898"/>
            <a:chExt cx="661987" cy="1251690"/>
          </a:xfrm>
        </p:grpSpPr>
        <p:sp>
          <p:nvSpPr>
            <p:cNvPr id="134" name="Round Same Side Corner Rectangle 133"/>
            <p:cNvSpPr/>
            <p:nvPr/>
          </p:nvSpPr>
          <p:spPr bwMode="auto">
            <a:xfrm rot="5400000">
              <a:off x="426606" y="1936750"/>
              <a:ext cx="1075600" cy="661987"/>
            </a:xfrm>
            <a:prstGeom prst="round2SameRect">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35" name="Right Triangle 134"/>
            <p:cNvSpPr/>
            <p:nvPr/>
          </p:nvSpPr>
          <p:spPr bwMode="auto">
            <a:xfrm rot="10800000">
              <a:off x="633414" y="2805544"/>
              <a:ext cx="187090" cy="88044"/>
            </a:xfrm>
            <a:prstGeom prst="rtTriangle">
              <a:avLst/>
            </a:prstGeom>
            <a:solidFill>
              <a:schemeClr val="tx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6" name="Right Triangle 135"/>
            <p:cNvSpPr/>
            <p:nvPr/>
          </p:nvSpPr>
          <p:spPr bwMode="auto">
            <a:xfrm flipH="1">
              <a:off x="633414" y="1641898"/>
              <a:ext cx="187090" cy="88044"/>
            </a:xfrm>
            <a:prstGeom prst="rtTriangle">
              <a:avLst/>
            </a:prstGeom>
            <a:solidFill>
              <a:schemeClr val="tx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38" name="Rectangle 137"/>
          <p:cNvSpPr/>
          <p:nvPr/>
        </p:nvSpPr>
        <p:spPr bwMode="auto">
          <a:xfrm>
            <a:off x="5380600" y="3258800"/>
            <a:ext cx="3194282" cy="1406534"/>
          </a:xfrm>
          <a:prstGeom prst="rect">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139" name="Group 138"/>
          <p:cNvGrpSpPr/>
          <p:nvPr/>
        </p:nvGrpSpPr>
        <p:grpSpPr>
          <a:xfrm>
            <a:off x="5193507" y="3336222"/>
            <a:ext cx="661987" cy="1251690"/>
            <a:chOff x="633412" y="1641898"/>
            <a:chExt cx="661987" cy="1251690"/>
          </a:xfrm>
        </p:grpSpPr>
        <p:sp>
          <p:nvSpPr>
            <p:cNvPr id="140" name="Round Same Side Corner Rectangle 139"/>
            <p:cNvSpPr/>
            <p:nvPr/>
          </p:nvSpPr>
          <p:spPr bwMode="auto">
            <a:xfrm rot="5400000">
              <a:off x="426606" y="1936750"/>
              <a:ext cx="1075600" cy="661987"/>
            </a:xfrm>
            <a:prstGeom prst="round2SameRect">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dirty="0"/>
            </a:p>
          </p:txBody>
        </p:sp>
        <p:sp>
          <p:nvSpPr>
            <p:cNvPr id="141" name="Right Triangle 140"/>
            <p:cNvSpPr/>
            <p:nvPr/>
          </p:nvSpPr>
          <p:spPr bwMode="auto">
            <a:xfrm rot="10800000">
              <a:off x="633414" y="2805544"/>
              <a:ext cx="187090" cy="88044"/>
            </a:xfrm>
            <a:prstGeom prst="rtTriangle">
              <a:avLst/>
            </a:prstGeom>
            <a:solidFill>
              <a:schemeClr val="tx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2" name="Right Triangle 141"/>
            <p:cNvSpPr/>
            <p:nvPr/>
          </p:nvSpPr>
          <p:spPr bwMode="auto">
            <a:xfrm flipH="1">
              <a:off x="633414" y="1641898"/>
              <a:ext cx="187090" cy="88044"/>
            </a:xfrm>
            <a:prstGeom prst="rtTriangle">
              <a:avLst/>
            </a:prstGeom>
            <a:solidFill>
              <a:schemeClr val="tx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29" name="Rectangle 28"/>
          <p:cNvSpPr/>
          <p:nvPr/>
        </p:nvSpPr>
        <p:spPr>
          <a:xfrm>
            <a:off x="1547299" y="1661879"/>
            <a:ext cx="2087002" cy="1061829"/>
          </a:xfrm>
          <a:prstGeom prst="rect">
            <a:avLst/>
          </a:prstGeom>
        </p:spPr>
        <p:txBody>
          <a:bodyPr wrap="square" anchor="ctr">
            <a:spAutoFit/>
          </a:bodyPr>
          <a:lstStyle/>
          <a:p>
            <a:pPr>
              <a:lnSpc>
                <a:spcPct val="150000"/>
              </a:lnSpc>
            </a:pPr>
            <a:r>
              <a:rPr lang="en-US" sz="1200" b="1" dirty="0" smtClean="0">
                <a:solidFill>
                  <a:schemeClr val="tx1">
                    <a:lumMod val="75000"/>
                    <a:lumOff val="25000"/>
                  </a:schemeClr>
                </a:solidFill>
              </a:rPr>
              <a:t>Your Title Here</a:t>
            </a:r>
          </a:p>
          <a:p>
            <a:pPr>
              <a:lnSpc>
                <a:spcPct val="150000"/>
              </a:lnSpc>
            </a:pPr>
            <a:r>
              <a:rPr lang="en-US" sz="1000" dirty="0" smtClean="0">
                <a:solidFill>
                  <a:schemeClr val="tx1">
                    <a:lumMod val="75000"/>
                    <a:lumOff val="25000"/>
                  </a:schemeClr>
                </a:solidFill>
                <a:latin typeface="Roboto (Body)"/>
              </a:rPr>
              <a:t>It </a:t>
            </a:r>
            <a:r>
              <a:rPr lang="en-US" sz="1000" dirty="0">
                <a:solidFill>
                  <a:schemeClr val="tx1">
                    <a:lumMod val="75000"/>
                    <a:lumOff val="25000"/>
                  </a:schemeClr>
                </a:solidFill>
                <a:latin typeface="Roboto (Body)"/>
              </a:rPr>
              <a:t>is a long established fact that a reader will be distracted by the readable </a:t>
            </a:r>
            <a:r>
              <a:rPr lang="en-US" sz="1000" dirty="0" smtClean="0">
                <a:solidFill>
                  <a:schemeClr val="tx1">
                    <a:lumMod val="75000"/>
                    <a:lumOff val="25000"/>
                  </a:schemeClr>
                </a:solidFill>
                <a:latin typeface="Roboto (Body)"/>
              </a:rPr>
              <a:t>.</a:t>
            </a:r>
            <a:endParaRPr lang="en-US" sz="1000" dirty="0">
              <a:solidFill>
                <a:schemeClr val="tx1">
                  <a:lumMod val="75000"/>
                  <a:lumOff val="25000"/>
                </a:schemeClr>
              </a:solidFill>
              <a:latin typeface="Roboto (Body)"/>
            </a:endParaRPr>
          </a:p>
        </p:txBody>
      </p:sp>
      <p:sp>
        <p:nvSpPr>
          <p:cNvPr id="37" name="Rectangle 36"/>
          <p:cNvSpPr/>
          <p:nvPr/>
        </p:nvSpPr>
        <p:spPr>
          <a:xfrm>
            <a:off x="6171687" y="1661879"/>
            <a:ext cx="2087002" cy="1061829"/>
          </a:xfrm>
          <a:prstGeom prst="rect">
            <a:avLst/>
          </a:prstGeom>
        </p:spPr>
        <p:txBody>
          <a:bodyPr wrap="square" anchor="ctr">
            <a:spAutoFit/>
          </a:bodyPr>
          <a:lstStyle/>
          <a:p>
            <a:pPr>
              <a:lnSpc>
                <a:spcPct val="150000"/>
              </a:lnSpc>
            </a:pPr>
            <a:r>
              <a:rPr lang="en-US" sz="1200" b="1" dirty="0" smtClean="0">
                <a:solidFill>
                  <a:schemeClr val="tx1">
                    <a:lumMod val="75000"/>
                    <a:lumOff val="25000"/>
                  </a:schemeClr>
                </a:solidFill>
              </a:rPr>
              <a:t>Your Title Here</a:t>
            </a:r>
          </a:p>
          <a:p>
            <a:pPr>
              <a:lnSpc>
                <a:spcPct val="150000"/>
              </a:lnSpc>
            </a:pPr>
            <a:r>
              <a:rPr lang="en-US" sz="1000" dirty="0" smtClean="0">
                <a:solidFill>
                  <a:schemeClr val="tx1">
                    <a:lumMod val="75000"/>
                    <a:lumOff val="25000"/>
                  </a:schemeClr>
                </a:solidFill>
                <a:latin typeface="Roboto (Body)"/>
              </a:rPr>
              <a:t>It </a:t>
            </a:r>
            <a:r>
              <a:rPr lang="en-US" sz="1000" dirty="0">
                <a:solidFill>
                  <a:schemeClr val="tx1">
                    <a:lumMod val="75000"/>
                    <a:lumOff val="25000"/>
                  </a:schemeClr>
                </a:solidFill>
                <a:latin typeface="Roboto (Body)"/>
              </a:rPr>
              <a:t>is a long established fact that a reader will be distracted by the readable </a:t>
            </a:r>
            <a:r>
              <a:rPr lang="en-US" sz="1000" dirty="0" smtClean="0">
                <a:solidFill>
                  <a:schemeClr val="tx1">
                    <a:lumMod val="75000"/>
                    <a:lumOff val="25000"/>
                  </a:schemeClr>
                </a:solidFill>
                <a:latin typeface="Roboto (Body)"/>
              </a:rPr>
              <a:t>.</a:t>
            </a:r>
            <a:endParaRPr lang="en-US" sz="1000" dirty="0">
              <a:solidFill>
                <a:schemeClr val="tx1">
                  <a:lumMod val="75000"/>
                  <a:lumOff val="25000"/>
                </a:schemeClr>
              </a:solidFill>
              <a:latin typeface="Roboto (Body)"/>
            </a:endParaRPr>
          </a:p>
        </p:txBody>
      </p:sp>
      <p:sp>
        <p:nvSpPr>
          <p:cNvPr id="46" name="Rectangle 45"/>
          <p:cNvSpPr/>
          <p:nvPr/>
        </p:nvSpPr>
        <p:spPr>
          <a:xfrm>
            <a:off x="1547299" y="3431153"/>
            <a:ext cx="2087002" cy="1061829"/>
          </a:xfrm>
          <a:prstGeom prst="rect">
            <a:avLst/>
          </a:prstGeom>
        </p:spPr>
        <p:txBody>
          <a:bodyPr wrap="square" anchor="ctr">
            <a:spAutoFit/>
          </a:bodyPr>
          <a:lstStyle/>
          <a:p>
            <a:pPr>
              <a:lnSpc>
                <a:spcPct val="150000"/>
              </a:lnSpc>
            </a:pPr>
            <a:r>
              <a:rPr lang="en-US" sz="1200" b="1" dirty="0" smtClean="0">
                <a:solidFill>
                  <a:schemeClr val="tx1">
                    <a:lumMod val="75000"/>
                    <a:lumOff val="25000"/>
                  </a:schemeClr>
                </a:solidFill>
              </a:rPr>
              <a:t>Your Title Here</a:t>
            </a:r>
          </a:p>
          <a:p>
            <a:pPr>
              <a:lnSpc>
                <a:spcPct val="150000"/>
              </a:lnSpc>
            </a:pPr>
            <a:r>
              <a:rPr lang="en-US" sz="1000" dirty="0" smtClean="0">
                <a:solidFill>
                  <a:schemeClr val="tx1">
                    <a:lumMod val="75000"/>
                    <a:lumOff val="25000"/>
                  </a:schemeClr>
                </a:solidFill>
                <a:latin typeface="Roboto (Body)"/>
              </a:rPr>
              <a:t>It </a:t>
            </a:r>
            <a:r>
              <a:rPr lang="en-US" sz="1000" dirty="0">
                <a:solidFill>
                  <a:schemeClr val="tx1">
                    <a:lumMod val="75000"/>
                    <a:lumOff val="25000"/>
                  </a:schemeClr>
                </a:solidFill>
                <a:latin typeface="Roboto (Body)"/>
              </a:rPr>
              <a:t>is a long established fact that a reader will be distracted by the readable </a:t>
            </a:r>
            <a:r>
              <a:rPr lang="en-US" sz="1000" dirty="0" smtClean="0">
                <a:solidFill>
                  <a:schemeClr val="tx1">
                    <a:lumMod val="75000"/>
                    <a:lumOff val="25000"/>
                  </a:schemeClr>
                </a:solidFill>
                <a:latin typeface="Roboto (Body)"/>
              </a:rPr>
              <a:t>.</a:t>
            </a:r>
            <a:endParaRPr lang="en-US" sz="1000" dirty="0">
              <a:solidFill>
                <a:schemeClr val="tx1">
                  <a:lumMod val="75000"/>
                  <a:lumOff val="25000"/>
                </a:schemeClr>
              </a:solidFill>
              <a:latin typeface="Roboto (Body)"/>
            </a:endParaRPr>
          </a:p>
        </p:txBody>
      </p:sp>
      <p:sp>
        <p:nvSpPr>
          <p:cNvPr id="47" name="Rectangle 46"/>
          <p:cNvSpPr/>
          <p:nvPr/>
        </p:nvSpPr>
        <p:spPr>
          <a:xfrm>
            <a:off x="6171687" y="3431153"/>
            <a:ext cx="2087002" cy="1061829"/>
          </a:xfrm>
          <a:prstGeom prst="rect">
            <a:avLst/>
          </a:prstGeom>
        </p:spPr>
        <p:txBody>
          <a:bodyPr wrap="square" anchor="ctr">
            <a:spAutoFit/>
          </a:bodyPr>
          <a:lstStyle/>
          <a:p>
            <a:pPr>
              <a:lnSpc>
                <a:spcPct val="150000"/>
              </a:lnSpc>
            </a:pPr>
            <a:r>
              <a:rPr lang="en-US" sz="1200" b="1" dirty="0" smtClean="0">
                <a:solidFill>
                  <a:schemeClr val="tx1">
                    <a:lumMod val="75000"/>
                    <a:lumOff val="25000"/>
                  </a:schemeClr>
                </a:solidFill>
              </a:rPr>
              <a:t>Your Title Here</a:t>
            </a:r>
          </a:p>
          <a:p>
            <a:pPr>
              <a:lnSpc>
                <a:spcPct val="150000"/>
              </a:lnSpc>
            </a:pPr>
            <a:r>
              <a:rPr lang="en-US" sz="1000" dirty="0" smtClean="0">
                <a:solidFill>
                  <a:schemeClr val="tx1">
                    <a:lumMod val="75000"/>
                    <a:lumOff val="25000"/>
                  </a:schemeClr>
                </a:solidFill>
                <a:latin typeface="Roboto (Body)"/>
              </a:rPr>
              <a:t>It </a:t>
            </a:r>
            <a:r>
              <a:rPr lang="en-US" sz="1000" dirty="0">
                <a:solidFill>
                  <a:schemeClr val="tx1">
                    <a:lumMod val="75000"/>
                    <a:lumOff val="25000"/>
                  </a:schemeClr>
                </a:solidFill>
                <a:latin typeface="Roboto (Body)"/>
              </a:rPr>
              <a:t>is a long established fact that a reader will be distracted by the readable </a:t>
            </a:r>
            <a:r>
              <a:rPr lang="en-US" sz="1000" dirty="0" smtClean="0">
                <a:solidFill>
                  <a:schemeClr val="tx1">
                    <a:lumMod val="75000"/>
                    <a:lumOff val="25000"/>
                  </a:schemeClr>
                </a:solidFill>
                <a:latin typeface="Roboto (Body)"/>
              </a:rPr>
              <a:t>.</a:t>
            </a:r>
            <a:endParaRPr lang="en-US" sz="1000" dirty="0">
              <a:solidFill>
                <a:schemeClr val="tx1">
                  <a:lumMod val="75000"/>
                  <a:lumOff val="25000"/>
                </a:schemeClr>
              </a:solidFill>
              <a:latin typeface="Roboto (Body)"/>
            </a:endParaRPr>
          </a:p>
        </p:txBody>
      </p:sp>
      <p:sp>
        <p:nvSpPr>
          <p:cNvPr id="56" name="Freeform 55"/>
          <p:cNvSpPr/>
          <p:nvPr/>
        </p:nvSpPr>
        <p:spPr bwMode="auto">
          <a:xfrm>
            <a:off x="5287194" y="3637027"/>
            <a:ext cx="474613" cy="650081"/>
          </a:xfrm>
          <a:custGeom>
            <a:avLst/>
            <a:gdLst>
              <a:gd name="connsiteX0" fmla="*/ 268337 w 474613"/>
              <a:gd name="connsiteY0" fmla="*/ 173235 h 650081"/>
              <a:gd name="connsiteX1" fmla="*/ 258068 w 474613"/>
              <a:gd name="connsiteY1" fmla="*/ 191577 h 650081"/>
              <a:gd name="connsiteX2" fmla="*/ 121443 w 474613"/>
              <a:gd name="connsiteY2" fmla="*/ 408533 h 650081"/>
              <a:gd name="connsiteX3" fmla="*/ 271016 w 474613"/>
              <a:gd name="connsiteY3" fmla="*/ 408533 h 650081"/>
              <a:gd name="connsiteX4" fmla="*/ 271016 w 474613"/>
              <a:gd name="connsiteY4" fmla="*/ 174128 h 650081"/>
              <a:gd name="connsiteX5" fmla="*/ 269676 w 474613"/>
              <a:gd name="connsiteY5" fmla="*/ 0 h 650081"/>
              <a:gd name="connsiteX6" fmla="*/ 400943 w 474613"/>
              <a:gd name="connsiteY6" fmla="*/ 0 h 650081"/>
              <a:gd name="connsiteX7" fmla="*/ 400943 w 474613"/>
              <a:gd name="connsiteY7" fmla="*/ 408533 h 650081"/>
              <a:gd name="connsiteX8" fmla="*/ 474613 w 474613"/>
              <a:gd name="connsiteY8" fmla="*/ 408533 h 650081"/>
              <a:gd name="connsiteX9" fmla="*/ 474613 w 474613"/>
              <a:gd name="connsiteY9" fmla="*/ 508992 h 650081"/>
              <a:gd name="connsiteX10" fmla="*/ 400943 w 474613"/>
              <a:gd name="connsiteY10" fmla="*/ 508992 h 650081"/>
              <a:gd name="connsiteX11" fmla="*/ 400943 w 474613"/>
              <a:gd name="connsiteY11" fmla="*/ 650081 h 650081"/>
              <a:gd name="connsiteX12" fmla="*/ 271016 w 474613"/>
              <a:gd name="connsiteY12" fmla="*/ 650081 h 650081"/>
              <a:gd name="connsiteX13" fmla="*/ 271016 w 474613"/>
              <a:gd name="connsiteY13" fmla="*/ 508992 h 650081"/>
              <a:gd name="connsiteX14" fmla="*/ 5804 w 474613"/>
              <a:gd name="connsiteY14" fmla="*/ 508992 h 650081"/>
              <a:gd name="connsiteX15" fmla="*/ 0 w 474613"/>
              <a:gd name="connsiteY15" fmla="*/ 430857 h 65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74613" h="650081">
                <a:moveTo>
                  <a:pt x="268337" y="173235"/>
                </a:moveTo>
                <a:lnTo>
                  <a:pt x="258068" y="191577"/>
                </a:lnTo>
                <a:lnTo>
                  <a:pt x="121443" y="408533"/>
                </a:lnTo>
                <a:lnTo>
                  <a:pt x="271016" y="408533"/>
                </a:lnTo>
                <a:lnTo>
                  <a:pt x="271016" y="174128"/>
                </a:lnTo>
                <a:close/>
                <a:moveTo>
                  <a:pt x="269676" y="0"/>
                </a:moveTo>
                <a:lnTo>
                  <a:pt x="400943" y="0"/>
                </a:lnTo>
                <a:lnTo>
                  <a:pt x="400943" y="408533"/>
                </a:lnTo>
                <a:lnTo>
                  <a:pt x="474613" y="408533"/>
                </a:lnTo>
                <a:lnTo>
                  <a:pt x="474613" y="508992"/>
                </a:lnTo>
                <a:lnTo>
                  <a:pt x="400943" y="508992"/>
                </a:lnTo>
                <a:lnTo>
                  <a:pt x="400943" y="650081"/>
                </a:lnTo>
                <a:lnTo>
                  <a:pt x="271016" y="650081"/>
                </a:lnTo>
                <a:lnTo>
                  <a:pt x="271016" y="508992"/>
                </a:lnTo>
                <a:lnTo>
                  <a:pt x="5804" y="508992"/>
                </a:lnTo>
                <a:lnTo>
                  <a:pt x="0" y="430857"/>
                </a:lnTo>
                <a:close/>
              </a:path>
            </a:pathLst>
          </a:custGeom>
          <a:solidFill>
            <a:schemeClr val="bg1"/>
          </a:solidFill>
          <a:ln w="9525">
            <a:noFill/>
            <a:round/>
            <a:headEnd/>
            <a:tailEnd/>
          </a:ln>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58" name="Freeform 57"/>
          <p:cNvSpPr/>
          <p:nvPr/>
        </p:nvSpPr>
        <p:spPr bwMode="auto">
          <a:xfrm>
            <a:off x="675270" y="3627650"/>
            <a:ext cx="449685" cy="668834"/>
          </a:xfrm>
          <a:custGeom>
            <a:avLst/>
            <a:gdLst>
              <a:gd name="connsiteX0" fmla="*/ 218406 w 449685"/>
              <a:gd name="connsiteY0" fmla="*/ 0 h 668834"/>
              <a:gd name="connsiteX1" fmla="*/ 379364 w 449685"/>
              <a:gd name="connsiteY1" fmla="*/ 48220 h 668834"/>
              <a:gd name="connsiteX2" fmla="*/ 439416 w 449685"/>
              <a:gd name="connsiteY2" fmla="*/ 185738 h 668834"/>
              <a:gd name="connsiteX3" fmla="*/ 412627 w 449685"/>
              <a:gd name="connsiteY3" fmla="*/ 266328 h 668834"/>
              <a:gd name="connsiteX4" fmla="*/ 338957 w 449685"/>
              <a:gd name="connsiteY4" fmla="*/ 325934 h 668834"/>
              <a:gd name="connsiteX5" fmla="*/ 421333 w 449685"/>
              <a:gd name="connsiteY5" fmla="*/ 384870 h 668834"/>
              <a:gd name="connsiteX6" fmla="*/ 449685 w 449685"/>
              <a:gd name="connsiteY6" fmla="*/ 477292 h 668834"/>
              <a:gd name="connsiteX7" fmla="*/ 384721 w 449685"/>
              <a:gd name="connsiteY7" fmla="*/ 617711 h 668834"/>
              <a:gd name="connsiteX8" fmla="*/ 218406 w 449685"/>
              <a:gd name="connsiteY8" fmla="*/ 668834 h 668834"/>
              <a:gd name="connsiteX9" fmla="*/ 62806 w 449685"/>
              <a:gd name="connsiteY9" fmla="*/ 620837 h 668834"/>
              <a:gd name="connsiteX10" fmla="*/ 75 w 449685"/>
              <a:gd name="connsiteY10" fmla="*/ 485329 h 668834"/>
              <a:gd name="connsiteX11" fmla="*/ 968 w 449685"/>
              <a:gd name="connsiteY11" fmla="*/ 482650 h 668834"/>
              <a:gd name="connsiteX12" fmla="*/ 127323 w 449685"/>
              <a:gd name="connsiteY12" fmla="*/ 482650 h 668834"/>
              <a:gd name="connsiteX13" fmla="*/ 154112 w 449685"/>
              <a:gd name="connsiteY13" fmla="*/ 544167 h 668834"/>
              <a:gd name="connsiteX14" fmla="*/ 221978 w 449685"/>
              <a:gd name="connsiteY14" fmla="*/ 568375 h 668834"/>
              <a:gd name="connsiteX15" fmla="*/ 293192 w 449685"/>
              <a:gd name="connsiteY15" fmla="*/ 543431 h 668834"/>
              <a:gd name="connsiteX16" fmla="*/ 319311 w 449685"/>
              <a:gd name="connsiteY16" fmla="*/ 475722 h 668834"/>
              <a:gd name="connsiteX17" fmla="*/ 293639 w 449685"/>
              <a:gd name="connsiteY17" fmla="*/ 400664 h 668834"/>
              <a:gd name="connsiteX18" fmla="*/ 217960 w 449685"/>
              <a:gd name="connsiteY18" fmla="*/ 376833 h 668834"/>
              <a:gd name="connsiteX19" fmla="*/ 144736 w 449685"/>
              <a:gd name="connsiteY19" fmla="*/ 376833 h 668834"/>
              <a:gd name="connsiteX20" fmla="*/ 144736 w 449685"/>
              <a:gd name="connsiteY20" fmla="*/ 279053 h 668834"/>
              <a:gd name="connsiteX21" fmla="*/ 217960 w 449685"/>
              <a:gd name="connsiteY21" fmla="*/ 279053 h 668834"/>
              <a:gd name="connsiteX22" fmla="*/ 286718 w 449685"/>
              <a:gd name="connsiteY22" fmla="*/ 254720 h 668834"/>
              <a:gd name="connsiteX23" fmla="*/ 309042 w 449685"/>
              <a:gd name="connsiteY23" fmla="*/ 187077 h 668834"/>
              <a:gd name="connsiteX24" fmla="*/ 286718 w 449685"/>
              <a:gd name="connsiteY24" fmla="*/ 124123 h 668834"/>
              <a:gd name="connsiteX25" fmla="*/ 221978 w 449685"/>
              <a:gd name="connsiteY25" fmla="*/ 100459 h 668834"/>
              <a:gd name="connsiteX26" fmla="*/ 160363 w 449685"/>
              <a:gd name="connsiteY26" fmla="*/ 121890 h 668834"/>
              <a:gd name="connsiteX27" fmla="*/ 135360 w 449685"/>
              <a:gd name="connsiteY27" fmla="*/ 178147 h 668834"/>
              <a:gd name="connsiteX28" fmla="*/ 9005 w 449685"/>
              <a:gd name="connsiteY28" fmla="*/ 178147 h 668834"/>
              <a:gd name="connsiteX29" fmla="*/ 8112 w 449685"/>
              <a:gd name="connsiteY29" fmla="*/ 175469 h 668834"/>
              <a:gd name="connsiteX30" fmla="*/ 66601 w 449685"/>
              <a:gd name="connsiteY30" fmla="*/ 49560 h 668834"/>
              <a:gd name="connsiteX31" fmla="*/ 218406 w 449685"/>
              <a:gd name="connsiteY31" fmla="*/ 0 h 668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9685" h="668834">
                <a:moveTo>
                  <a:pt x="218406" y="0"/>
                </a:moveTo>
                <a:cubicBezTo>
                  <a:pt x="285676" y="0"/>
                  <a:pt x="339329" y="16073"/>
                  <a:pt x="379364" y="48220"/>
                </a:cubicBezTo>
                <a:cubicBezTo>
                  <a:pt x="419398" y="80367"/>
                  <a:pt x="439416" y="126206"/>
                  <a:pt x="439416" y="185738"/>
                </a:cubicBezTo>
                <a:cubicBezTo>
                  <a:pt x="439416" y="214015"/>
                  <a:pt x="430486" y="240878"/>
                  <a:pt x="412627" y="266328"/>
                </a:cubicBezTo>
                <a:cubicBezTo>
                  <a:pt x="394767" y="291778"/>
                  <a:pt x="370211" y="311646"/>
                  <a:pt x="338957" y="325934"/>
                </a:cubicBezTo>
                <a:cubicBezTo>
                  <a:pt x="374973" y="338733"/>
                  <a:pt x="402432" y="358378"/>
                  <a:pt x="421333" y="384870"/>
                </a:cubicBezTo>
                <a:cubicBezTo>
                  <a:pt x="440234" y="411361"/>
                  <a:pt x="449685" y="442169"/>
                  <a:pt x="449685" y="477292"/>
                </a:cubicBezTo>
                <a:cubicBezTo>
                  <a:pt x="449685" y="536823"/>
                  <a:pt x="428030" y="583630"/>
                  <a:pt x="384721" y="617711"/>
                </a:cubicBezTo>
                <a:cubicBezTo>
                  <a:pt x="341412" y="651793"/>
                  <a:pt x="285974" y="668834"/>
                  <a:pt x="218406" y="668834"/>
                </a:cubicBezTo>
                <a:cubicBezTo>
                  <a:pt x="157982" y="668834"/>
                  <a:pt x="106115" y="652835"/>
                  <a:pt x="62806" y="620837"/>
                </a:cubicBezTo>
                <a:cubicBezTo>
                  <a:pt x="19497" y="588839"/>
                  <a:pt x="-1413" y="543669"/>
                  <a:pt x="75" y="485329"/>
                </a:cubicBezTo>
                <a:lnTo>
                  <a:pt x="968" y="482650"/>
                </a:lnTo>
                <a:lnTo>
                  <a:pt x="127323" y="482650"/>
                </a:lnTo>
                <a:cubicBezTo>
                  <a:pt x="127323" y="507523"/>
                  <a:pt x="136253" y="528028"/>
                  <a:pt x="154112" y="544167"/>
                </a:cubicBezTo>
                <a:cubicBezTo>
                  <a:pt x="171972" y="560306"/>
                  <a:pt x="194594" y="568375"/>
                  <a:pt x="221978" y="568375"/>
                </a:cubicBezTo>
                <a:cubicBezTo>
                  <a:pt x="252041" y="568375"/>
                  <a:pt x="275779" y="560060"/>
                  <a:pt x="293192" y="543431"/>
                </a:cubicBezTo>
                <a:cubicBezTo>
                  <a:pt x="310605" y="526802"/>
                  <a:pt x="319311" y="504232"/>
                  <a:pt x="319311" y="475722"/>
                </a:cubicBezTo>
                <a:cubicBezTo>
                  <a:pt x="319311" y="441571"/>
                  <a:pt x="310754" y="416552"/>
                  <a:pt x="293639" y="400664"/>
                </a:cubicBezTo>
                <a:cubicBezTo>
                  <a:pt x="276523" y="384777"/>
                  <a:pt x="251297" y="376833"/>
                  <a:pt x="217960" y="376833"/>
                </a:cubicBezTo>
                <a:lnTo>
                  <a:pt x="144736" y="376833"/>
                </a:lnTo>
                <a:lnTo>
                  <a:pt x="144736" y="279053"/>
                </a:lnTo>
                <a:lnTo>
                  <a:pt x="217960" y="279053"/>
                </a:lnTo>
                <a:cubicBezTo>
                  <a:pt x="248916" y="279053"/>
                  <a:pt x="271835" y="270942"/>
                  <a:pt x="286718" y="254720"/>
                </a:cubicBezTo>
                <a:cubicBezTo>
                  <a:pt x="301601" y="238497"/>
                  <a:pt x="309042" y="215950"/>
                  <a:pt x="309042" y="187077"/>
                </a:cubicBezTo>
                <a:cubicBezTo>
                  <a:pt x="309042" y="160883"/>
                  <a:pt x="301601" y="139898"/>
                  <a:pt x="286718" y="124123"/>
                </a:cubicBezTo>
                <a:cubicBezTo>
                  <a:pt x="271835" y="108347"/>
                  <a:pt x="250255" y="100459"/>
                  <a:pt x="221978" y="100459"/>
                </a:cubicBezTo>
                <a:cubicBezTo>
                  <a:pt x="197570" y="100459"/>
                  <a:pt x="177032" y="107603"/>
                  <a:pt x="160363" y="121890"/>
                </a:cubicBezTo>
                <a:cubicBezTo>
                  <a:pt x="143694" y="136178"/>
                  <a:pt x="135360" y="154930"/>
                  <a:pt x="135360" y="178147"/>
                </a:cubicBezTo>
                <a:lnTo>
                  <a:pt x="9005" y="178147"/>
                </a:lnTo>
                <a:lnTo>
                  <a:pt x="8112" y="175469"/>
                </a:lnTo>
                <a:cubicBezTo>
                  <a:pt x="6326" y="124569"/>
                  <a:pt x="25822" y="82600"/>
                  <a:pt x="66601" y="49560"/>
                </a:cubicBezTo>
                <a:cubicBezTo>
                  <a:pt x="107380" y="16520"/>
                  <a:pt x="157982" y="0"/>
                  <a:pt x="218406" y="0"/>
                </a:cubicBezTo>
                <a:close/>
              </a:path>
            </a:pathLst>
          </a:custGeom>
          <a:solidFill>
            <a:schemeClr val="bg1"/>
          </a:solidFill>
          <a:ln w="9525">
            <a:noFill/>
            <a:round/>
            <a:headEnd/>
            <a:tailEnd/>
          </a:ln>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54" name="Freeform 53"/>
          <p:cNvSpPr/>
          <p:nvPr/>
        </p:nvSpPr>
        <p:spPr bwMode="auto">
          <a:xfrm>
            <a:off x="5297423" y="1863064"/>
            <a:ext cx="454155" cy="659458"/>
          </a:xfrm>
          <a:custGeom>
            <a:avLst/>
            <a:gdLst>
              <a:gd name="connsiteX0" fmla="*/ 219750 w 454155"/>
              <a:gd name="connsiteY0" fmla="*/ 0 h 659458"/>
              <a:gd name="connsiteX1" fmla="*/ 377583 w 454155"/>
              <a:gd name="connsiteY1" fmla="*/ 52239 h 659458"/>
              <a:gd name="connsiteX2" fmla="*/ 434956 w 454155"/>
              <a:gd name="connsiteY2" fmla="*/ 191542 h 659458"/>
              <a:gd name="connsiteX3" fmla="*/ 402586 w 454155"/>
              <a:gd name="connsiteY3" fmla="*/ 300261 h 659458"/>
              <a:gd name="connsiteX4" fmla="*/ 295653 w 454155"/>
              <a:gd name="connsiteY4" fmla="*/ 430858 h 659458"/>
              <a:gd name="connsiteX5" fmla="*/ 180013 w 454155"/>
              <a:gd name="connsiteY5" fmla="*/ 556773 h 659458"/>
              <a:gd name="connsiteX6" fmla="*/ 180906 w 454155"/>
              <a:gd name="connsiteY6" fmla="*/ 558999 h 659458"/>
              <a:gd name="connsiteX7" fmla="*/ 454155 w 454155"/>
              <a:gd name="connsiteY7" fmla="*/ 558999 h 659458"/>
              <a:gd name="connsiteX8" fmla="*/ 454155 w 454155"/>
              <a:gd name="connsiteY8" fmla="*/ 659458 h 659458"/>
              <a:gd name="connsiteX9" fmla="*/ 10349 w 454155"/>
              <a:gd name="connsiteY9" fmla="*/ 659458 h 659458"/>
              <a:gd name="connsiteX10" fmla="*/ 10349 w 454155"/>
              <a:gd name="connsiteY10" fmla="*/ 574179 h 659458"/>
              <a:gd name="connsiteX11" fmla="*/ 220643 w 454155"/>
              <a:gd name="connsiteY11" fmla="*/ 348705 h 659458"/>
              <a:gd name="connsiteX12" fmla="*/ 285384 w 454155"/>
              <a:gd name="connsiteY12" fmla="*/ 260524 h 659458"/>
              <a:gd name="connsiteX13" fmla="*/ 304582 w 454155"/>
              <a:gd name="connsiteY13" fmla="*/ 193774 h 659458"/>
              <a:gd name="connsiteX14" fmla="*/ 282481 w 454155"/>
              <a:gd name="connsiteY14" fmla="*/ 126578 h 659458"/>
              <a:gd name="connsiteX15" fmla="*/ 219750 w 454155"/>
              <a:gd name="connsiteY15" fmla="*/ 100459 h 659458"/>
              <a:gd name="connsiteX16" fmla="*/ 151215 w 454155"/>
              <a:gd name="connsiteY16" fmla="*/ 131043 h 659458"/>
              <a:gd name="connsiteX17" fmla="*/ 127775 w 454155"/>
              <a:gd name="connsiteY17" fmla="*/ 212527 h 659458"/>
              <a:gd name="connsiteX18" fmla="*/ 973 w 454155"/>
              <a:gd name="connsiteY18" fmla="*/ 212527 h 659458"/>
              <a:gd name="connsiteX19" fmla="*/ 80 w 454155"/>
              <a:gd name="connsiteY19" fmla="*/ 209848 h 659458"/>
              <a:gd name="connsiteX20" fmla="*/ 57900 w 454155"/>
              <a:gd name="connsiteY20" fmla="*/ 60945 h 659458"/>
              <a:gd name="connsiteX21" fmla="*/ 219750 w 454155"/>
              <a:gd name="connsiteY21" fmla="*/ 0 h 65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54155" h="659458">
                <a:moveTo>
                  <a:pt x="219750" y="0"/>
                </a:moveTo>
                <a:cubicBezTo>
                  <a:pt x="286723" y="0"/>
                  <a:pt x="339334" y="17413"/>
                  <a:pt x="377583" y="52239"/>
                </a:cubicBezTo>
                <a:cubicBezTo>
                  <a:pt x="415831" y="87064"/>
                  <a:pt x="434956" y="133499"/>
                  <a:pt x="434956" y="191542"/>
                </a:cubicBezTo>
                <a:cubicBezTo>
                  <a:pt x="434956" y="230833"/>
                  <a:pt x="424166" y="267072"/>
                  <a:pt x="402586" y="300261"/>
                </a:cubicBezTo>
                <a:cubicBezTo>
                  <a:pt x="381006" y="333450"/>
                  <a:pt x="345361" y="376982"/>
                  <a:pt x="295653" y="430858"/>
                </a:cubicBezTo>
                <a:lnTo>
                  <a:pt x="180013" y="556773"/>
                </a:lnTo>
                <a:lnTo>
                  <a:pt x="180906" y="558999"/>
                </a:lnTo>
                <a:lnTo>
                  <a:pt x="454155" y="558999"/>
                </a:lnTo>
                <a:lnTo>
                  <a:pt x="454155" y="659458"/>
                </a:lnTo>
                <a:lnTo>
                  <a:pt x="10349" y="659458"/>
                </a:lnTo>
                <a:lnTo>
                  <a:pt x="10349" y="574179"/>
                </a:lnTo>
                <a:lnTo>
                  <a:pt x="220643" y="348705"/>
                </a:lnTo>
                <a:cubicBezTo>
                  <a:pt x="251004" y="313879"/>
                  <a:pt x="272584" y="284485"/>
                  <a:pt x="285384" y="260524"/>
                </a:cubicBezTo>
                <a:cubicBezTo>
                  <a:pt x="298183" y="236562"/>
                  <a:pt x="304582" y="214313"/>
                  <a:pt x="304582" y="193774"/>
                </a:cubicBezTo>
                <a:cubicBezTo>
                  <a:pt x="304582" y="166390"/>
                  <a:pt x="297215" y="143991"/>
                  <a:pt x="282481" y="126578"/>
                </a:cubicBezTo>
                <a:cubicBezTo>
                  <a:pt x="267747" y="109165"/>
                  <a:pt x="246837" y="100459"/>
                  <a:pt x="219750" y="100459"/>
                </a:cubicBezTo>
                <a:cubicBezTo>
                  <a:pt x="189687" y="100459"/>
                  <a:pt x="166842" y="110654"/>
                  <a:pt x="151215" y="131043"/>
                </a:cubicBezTo>
                <a:cubicBezTo>
                  <a:pt x="135588" y="151433"/>
                  <a:pt x="127775" y="178594"/>
                  <a:pt x="127775" y="212527"/>
                </a:cubicBezTo>
                <a:lnTo>
                  <a:pt x="973" y="212527"/>
                </a:lnTo>
                <a:lnTo>
                  <a:pt x="80" y="209848"/>
                </a:lnTo>
                <a:cubicBezTo>
                  <a:pt x="-1408" y="151210"/>
                  <a:pt x="17865" y="101575"/>
                  <a:pt x="57900" y="60945"/>
                </a:cubicBezTo>
                <a:cubicBezTo>
                  <a:pt x="97934" y="20315"/>
                  <a:pt x="151885" y="0"/>
                  <a:pt x="219750" y="0"/>
                </a:cubicBezTo>
                <a:close/>
              </a:path>
            </a:pathLst>
          </a:custGeom>
          <a:solidFill>
            <a:schemeClr val="bg1"/>
          </a:solidFill>
          <a:ln w="9525">
            <a:noFill/>
            <a:round/>
            <a:headEnd/>
            <a:tailEnd/>
          </a:ln>
        </p:spPr>
        <p:txBody>
          <a:bodyPr vert="horz" wrap="square" lIns="91440" tIns="45720" rIns="91440" bIns="45720" numCol="1" rtlCol="0" anchor="t" anchorCtr="0" compatLnSpc="1">
            <a:prstTxWarp prst="textNoShape">
              <a:avLst/>
            </a:prstTxWarp>
            <a:noAutofit/>
          </a:bodyPr>
          <a:lstStyle/>
          <a:p>
            <a:pPr algn="ctr"/>
            <a:endParaRPr lang="en-US" dirty="0"/>
          </a:p>
        </p:txBody>
      </p:sp>
      <p:sp>
        <p:nvSpPr>
          <p:cNvPr id="52" name="Freeform 51"/>
          <p:cNvSpPr/>
          <p:nvPr/>
        </p:nvSpPr>
        <p:spPr bwMode="auto">
          <a:xfrm>
            <a:off x="768846" y="1867752"/>
            <a:ext cx="262533" cy="650082"/>
          </a:xfrm>
          <a:custGeom>
            <a:avLst/>
            <a:gdLst>
              <a:gd name="connsiteX0" fmla="*/ 262533 w 262533"/>
              <a:gd name="connsiteY0" fmla="*/ 0 h 650082"/>
              <a:gd name="connsiteX1" fmla="*/ 262533 w 262533"/>
              <a:gd name="connsiteY1" fmla="*/ 650082 h 650082"/>
              <a:gd name="connsiteX2" fmla="*/ 132159 w 262533"/>
              <a:gd name="connsiteY2" fmla="*/ 650082 h 650082"/>
              <a:gd name="connsiteX3" fmla="*/ 132159 w 262533"/>
              <a:gd name="connsiteY3" fmla="*/ 115193 h 650082"/>
              <a:gd name="connsiteX4" fmla="*/ 0 w 262533"/>
              <a:gd name="connsiteY4" fmla="*/ 115193 h 650082"/>
              <a:gd name="connsiteX5" fmla="*/ 0 w 262533"/>
              <a:gd name="connsiteY5" fmla="*/ 23217 h 65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533" h="650082">
                <a:moveTo>
                  <a:pt x="262533" y="0"/>
                </a:moveTo>
                <a:lnTo>
                  <a:pt x="262533" y="650082"/>
                </a:lnTo>
                <a:lnTo>
                  <a:pt x="132159" y="650082"/>
                </a:lnTo>
                <a:lnTo>
                  <a:pt x="132159" y="115193"/>
                </a:lnTo>
                <a:lnTo>
                  <a:pt x="0" y="115193"/>
                </a:lnTo>
                <a:lnTo>
                  <a:pt x="0" y="23217"/>
                </a:lnTo>
                <a:close/>
              </a:path>
            </a:pathLst>
          </a:custGeom>
          <a:solidFill>
            <a:schemeClr val="bg1"/>
          </a:solidFill>
          <a:ln w="9525">
            <a:noFill/>
            <a:round/>
            <a:headEnd/>
            <a:tailEnd/>
          </a:ln>
        </p:spPr>
        <p:txBody>
          <a:bodyPr vert="horz" wrap="square" lIns="91440" tIns="45720" rIns="91440" bIns="45720" numCol="1" rtlCol="0" anchor="t" anchorCtr="0" compatLnSpc="1">
            <a:prstTxWarp prst="textNoShape">
              <a:avLst/>
            </a:prstTxWarp>
            <a:noAutofit/>
          </a:bodyPr>
          <a:lstStyle/>
          <a:p>
            <a:pPr algn="ctr"/>
            <a:endParaRPr lang="en-US"/>
          </a:p>
        </p:txBody>
      </p:sp>
    </p:spTree>
    <p:extLst>
      <p:ext uri="{BB962C8B-B14F-4D97-AF65-F5344CB8AC3E}">
        <p14:creationId xmlns:p14="http://schemas.microsoft.com/office/powerpoint/2010/main" val="19546360"/>
      </p:ext>
    </p:extLst>
  </p:cSld>
  <p:clrMapOvr>
    <a:masterClrMapping/>
  </p:clrMapOvr>
  <p:transition spd="slow">
    <p:push dir="u"/>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a:t>Steps Infographic </a:t>
            </a:r>
          </a:p>
        </p:txBody>
      </p:sp>
      <p:sp>
        <p:nvSpPr>
          <p:cNvPr id="52" name="TextBox 51"/>
          <p:cNvSpPr txBox="1"/>
          <p:nvPr/>
        </p:nvSpPr>
        <p:spPr>
          <a:xfrm flipH="1">
            <a:off x="7130582" y="3364087"/>
            <a:ext cx="1625600" cy="960263"/>
          </a:xfrm>
          <a:prstGeom prst="rect">
            <a:avLst/>
          </a:prstGeom>
          <a:noFill/>
          <a:ln>
            <a:noFill/>
          </a:ln>
        </p:spPr>
        <p:txBody>
          <a:bodyPr wrap="square" lIns="91440" rIns="91440" rtlCol="0" anchor="ctr">
            <a:spAutoFit/>
          </a:bodyPr>
          <a:lstStyle/>
          <a:p>
            <a:pPr>
              <a:lnSpc>
                <a:spcPct val="200000"/>
              </a:lnSpc>
            </a:pPr>
            <a:r>
              <a:rPr lang="en-US" sz="1200" dirty="0" smtClean="0">
                <a:solidFill>
                  <a:schemeClr val="bg1">
                    <a:lumMod val="50000"/>
                  </a:schemeClr>
                </a:solidFill>
              </a:rPr>
              <a:t>YOUR TITLE HERE</a:t>
            </a:r>
          </a:p>
          <a:p>
            <a:pPr>
              <a:lnSpc>
                <a:spcPct val="120000"/>
              </a:lnSpc>
            </a:pP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65" name="Freeform 64"/>
          <p:cNvSpPr/>
          <p:nvPr/>
        </p:nvSpPr>
        <p:spPr bwMode="auto">
          <a:xfrm>
            <a:off x="6135281" y="3540281"/>
            <a:ext cx="977057" cy="668834"/>
          </a:xfrm>
          <a:custGeom>
            <a:avLst/>
            <a:gdLst/>
            <a:ahLst/>
            <a:cxnLst/>
            <a:rect l="l" t="t" r="r" b="b"/>
            <a:pathLst>
              <a:path w="977057" h="668834">
                <a:moveTo>
                  <a:pt x="756940" y="321916"/>
                </a:moveTo>
                <a:cubicBezTo>
                  <a:pt x="732830" y="321916"/>
                  <a:pt x="712292" y="325778"/>
                  <a:pt x="695325" y="333503"/>
                </a:cubicBezTo>
                <a:cubicBezTo>
                  <a:pt x="678359" y="341228"/>
                  <a:pt x="665262" y="351776"/>
                  <a:pt x="656035" y="365148"/>
                </a:cubicBezTo>
                <a:lnTo>
                  <a:pt x="656035" y="408380"/>
                </a:lnTo>
                <a:cubicBezTo>
                  <a:pt x="656035" y="459781"/>
                  <a:pt x="665336" y="499298"/>
                  <a:pt x="683940" y="526929"/>
                </a:cubicBezTo>
                <a:cubicBezTo>
                  <a:pt x="702543" y="554559"/>
                  <a:pt x="727323" y="568375"/>
                  <a:pt x="758280" y="568375"/>
                </a:cubicBezTo>
                <a:cubicBezTo>
                  <a:pt x="785069" y="568375"/>
                  <a:pt x="806574" y="556119"/>
                  <a:pt x="822797" y="531606"/>
                </a:cubicBezTo>
                <a:cubicBezTo>
                  <a:pt x="839019" y="507094"/>
                  <a:pt x="847130" y="477457"/>
                  <a:pt x="847130" y="442696"/>
                </a:cubicBezTo>
                <a:cubicBezTo>
                  <a:pt x="847130" y="406745"/>
                  <a:pt x="838944" y="377627"/>
                  <a:pt x="822573" y="355342"/>
                </a:cubicBezTo>
                <a:cubicBezTo>
                  <a:pt x="806202" y="333058"/>
                  <a:pt x="784324" y="321916"/>
                  <a:pt x="756940" y="321916"/>
                </a:cubicBezTo>
                <a:close/>
                <a:moveTo>
                  <a:pt x="219670" y="100459"/>
                </a:moveTo>
                <a:cubicBezTo>
                  <a:pt x="190202" y="100459"/>
                  <a:pt x="167878" y="112354"/>
                  <a:pt x="152697" y="136143"/>
                </a:cubicBezTo>
                <a:cubicBezTo>
                  <a:pt x="137517" y="159932"/>
                  <a:pt x="129927" y="197699"/>
                  <a:pt x="129927" y="249446"/>
                </a:cubicBezTo>
                <a:lnTo>
                  <a:pt x="129927" y="418496"/>
                </a:lnTo>
                <a:cubicBezTo>
                  <a:pt x="129927" y="470837"/>
                  <a:pt x="137591" y="508902"/>
                  <a:pt x="152921" y="532691"/>
                </a:cubicBezTo>
                <a:cubicBezTo>
                  <a:pt x="168250" y="556480"/>
                  <a:pt x="190797" y="568375"/>
                  <a:pt x="220563" y="568375"/>
                </a:cubicBezTo>
                <a:cubicBezTo>
                  <a:pt x="249733" y="568375"/>
                  <a:pt x="271909" y="556480"/>
                  <a:pt x="287089" y="532691"/>
                </a:cubicBezTo>
                <a:cubicBezTo>
                  <a:pt x="302270" y="508902"/>
                  <a:pt x="309860" y="470837"/>
                  <a:pt x="309860" y="418496"/>
                </a:cubicBezTo>
                <a:lnTo>
                  <a:pt x="309860" y="249446"/>
                </a:lnTo>
                <a:cubicBezTo>
                  <a:pt x="309860" y="197997"/>
                  <a:pt x="302121" y="160304"/>
                  <a:pt x="286643" y="136366"/>
                </a:cubicBezTo>
                <a:cubicBezTo>
                  <a:pt x="271165" y="112428"/>
                  <a:pt x="248840" y="100459"/>
                  <a:pt x="219670" y="100459"/>
                </a:cubicBezTo>
                <a:close/>
                <a:moveTo>
                  <a:pt x="786855" y="0"/>
                </a:moveTo>
                <a:cubicBezTo>
                  <a:pt x="811262" y="0"/>
                  <a:pt x="833810" y="2307"/>
                  <a:pt x="854497" y="6920"/>
                </a:cubicBezTo>
                <a:cubicBezTo>
                  <a:pt x="875184" y="11534"/>
                  <a:pt x="895946" y="18306"/>
                  <a:pt x="916782" y="27236"/>
                </a:cubicBezTo>
                <a:lnTo>
                  <a:pt x="893564" y="122783"/>
                </a:lnTo>
                <a:cubicBezTo>
                  <a:pt x="873919" y="115937"/>
                  <a:pt x="856432" y="110802"/>
                  <a:pt x="841102" y="107379"/>
                </a:cubicBezTo>
                <a:cubicBezTo>
                  <a:pt x="825773" y="103956"/>
                  <a:pt x="807988" y="102245"/>
                  <a:pt x="787748" y="102245"/>
                </a:cubicBezTo>
                <a:cubicBezTo>
                  <a:pt x="748159" y="102245"/>
                  <a:pt x="716384" y="117053"/>
                  <a:pt x="692423" y="146670"/>
                </a:cubicBezTo>
                <a:cubicBezTo>
                  <a:pt x="668462" y="176287"/>
                  <a:pt x="657374" y="217289"/>
                  <a:pt x="659160" y="269677"/>
                </a:cubicBezTo>
                <a:lnTo>
                  <a:pt x="660499" y="271909"/>
                </a:lnTo>
                <a:cubicBezTo>
                  <a:pt x="675085" y="256729"/>
                  <a:pt x="693539" y="244823"/>
                  <a:pt x="715864" y="236191"/>
                </a:cubicBezTo>
                <a:cubicBezTo>
                  <a:pt x="738188" y="227559"/>
                  <a:pt x="763340" y="223242"/>
                  <a:pt x="791319" y="223242"/>
                </a:cubicBezTo>
                <a:cubicBezTo>
                  <a:pt x="849362" y="223242"/>
                  <a:pt x="894829" y="243855"/>
                  <a:pt x="927720" y="285081"/>
                </a:cubicBezTo>
                <a:cubicBezTo>
                  <a:pt x="960611" y="326306"/>
                  <a:pt x="977057" y="378917"/>
                  <a:pt x="977057" y="442913"/>
                </a:cubicBezTo>
                <a:cubicBezTo>
                  <a:pt x="977057" y="508397"/>
                  <a:pt x="956742" y="562422"/>
                  <a:pt x="916112" y="604987"/>
                </a:cubicBezTo>
                <a:cubicBezTo>
                  <a:pt x="875482" y="647551"/>
                  <a:pt x="822871" y="668834"/>
                  <a:pt x="758280" y="668834"/>
                </a:cubicBezTo>
                <a:cubicBezTo>
                  <a:pt x="689521" y="668834"/>
                  <a:pt x="633562" y="645542"/>
                  <a:pt x="590401" y="598959"/>
                </a:cubicBezTo>
                <a:cubicBezTo>
                  <a:pt x="547241" y="552376"/>
                  <a:pt x="525661" y="487859"/>
                  <a:pt x="525661" y="405408"/>
                </a:cubicBezTo>
                <a:lnTo>
                  <a:pt x="525661" y="278607"/>
                </a:lnTo>
                <a:cubicBezTo>
                  <a:pt x="525661" y="193476"/>
                  <a:pt x="550218" y="125760"/>
                  <a:pt x="599331" y="75456"/>
                </a:cubicBezTo>
                <a:cubicBezTo>
                  <a:pt x="648444" y="25152"/>
                  <a:pt x="710952" y="0"/>
                  <a:pt x="786855" y="0"/>
                </a:cubicBezTo>
                <a:close/>
                <a:moveTo>
                  <a:pt x="219670" y="0"/>
                </a:moveTo>
                <a:cubicBezTo>
                  <a:pt x="286940" y="0"/>
                  <a:pt x="340444" y="22399"/>
                  <a:pt x="380182" y="67196"/>
                </a:cubicBezTo>
                <a:cubicBezTo>
                  <a:pt x="419919" y="111993"/>
                  <a:pt x="439787" y="177254"/>
                  <a:pt x="439787" y="262980"/>
                </a:cubicBezTo>
                <a:lnTo>
                  <a:pt x="439787" y="406301"/>
                </a:lnTo>
                <a:cubicBezTo>
                  <a:pt x="439787" y="492324"/>
                  <a:pt x="420068" y="557585"/>
                  <a:pt x="380628" y="602084"/>
                </a:cubicBezTo>
                <a:cubicBezTo>
                  <a:pt x="341188" y="646584"/>
                  <a:pt x="287833" y="668834"/>
                  <a:pt x="220563" y="668834"/>
                </a:cubicBezTo>
                <a:cubicBezTo>
                  <a:pt x="152697" y="668834"/>
                  <a:pt x="98970" y="646584"/>
                  <a:pt x="59382" y="602084"/>
                </a:cubicBezTo>
                <a:cubicBezTo>
                  <a:pt x="19794" y="557585"/>
                  <a:pt x="0" y="492324"/>
                  <a:pt x="0" y="406301"/>
                </a:cubicBezTo>
                <a:lnTo>
                  <a:pt x="0" y="262980"/>
                </a:lnTo>
                <a:cubicBezTo>
                  <a:pt x="0" y="177254"/>
                  <a:pt x="19720" y="111993"/>
                  <a:pt x="59159" y="67196"/>
                </a:cubicBezTo>
                <a:cubicBezTo>
                  <a:pt x="98598" y="22399"/>
                  <a:pt x="152102" y="0"/>
                  <a:pt x="219670" y="0"/>
                </a:cubicBezTo>
                <a:close/>
              </a:path>
            </a:pathLst>
          </a:cu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20" name="Group 19"/>
          <p:cNvGrpSpPr/>
          <p:nvPr/>
        </p:nvGrpSpPr>
        <p:grpSpPr>
          <a:xfrm>
            <a:off x="387819" y="3364087"/>
            <a:ext cx="2620901" cy="960263"/>
            <a:chOff x="387819" y="3364087"/>
            <a:chExt cx="2620901" cy="960263"/>
          </a:xfrm>
        </p:grpSpPr>
        <p:sp>
          <p:nvSpPr>
            <p:cNvPr id="48" name="TextBox 47"/>
            <p:cNvSpPr txBox="1"/>
            <p:nvPr/>
          </p:nvSpPr>
          <p:spPr>
            <a:xfrm flipH="1">
              <a:off x="1383120" y="3364087"/>
              <a:ext cx="1625600" cy="960263"/>
            </a:xfrm>
            <a:prstGeom prst="rect">
              <a:avLst/>
            </a:prstGeom>
            <a:noFill/>
            <a:ln>
              <a:noFill/>
            </a:ln>
          </p:spPr>
          <p:txBody>
            <a:bodyPr wrap="square" lIns="91440" rIns="91440" rtlCol="0" anchor="ctr">
              <a:spAutoFit/>
            </a:bodyPr>
            <a:lstStyle/>
            <a:p>
              <a:pPr>
                <a:lnSpc>
                  <a:spcPct val="200000"/>
                </a:lnSpc>
              </a:pPr>
              <a:r>
                <a:rPr lang="en-US" sz="1200" dirty="0" smtClean="0">
                  <a:solidFill>
                    <a:schemeClr val="bg1">
                      <a:lumMod val="50000"/>
                    </a:schemeClr>
                  </a:solidFill>
                </a:rPr>
                <a:t>YOUR TITLE HERE</a:t>
              </a:r>
            </a:p>
            <a:p>
              <a:pPr>
                <a:lnSpc>
                  <a:spcPct val="120000"/>
                </a:lnSpc>
              </a:pP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60" name="Freeform 59"/>
            <p:cNvSpPr/>
            <p:nvPr/>
          </p:nvSpPr>
          <p:spPr bwMode="auto">
            <a:xfrm>
              <a:off x="387819" y="3540281"/>
              <a:ext cx="981522" cy="668834"/>
            </a:xfrm>
            <a:custGeom>
              <a:avLst/>
              <a:gdLst/>
              <a:ahLst/>
              <a:cxnLst/>
              <a:rect l="l" t="t" r="r" b="b"/>
              <a:pathLst>
                <a:path w="981522" h="668834">
                  <a:moveTo>
                    <a:pt x="775246" y="182612"/>
                  </a:moveTo>
                  <a:lnTo>
                    <a:pt x="764977" y="200954"/>
                  </a:lnTo>
                  <a:lnTo>
                    <a:pt x="628352" y="417910"/>
                  </a:lnTo>
                  <a:lnTo>
                    <a:pt x="777925" y="417910"/>
                  </a:lnTo>
                  <a:lnTo>
                    <a:pt x="777925" y="183505"/>
                  </a:lnTo>
                  <a:close/>
                  <a:moveTo>
                    <a:pt x="219670" y="100459"/>
                  </a:moveTo>
                  <a:cubicBezTo>
                    <a:pt x="190202" y="100459"/>
                    <a:pt x="167878" y="112354"/>
                    <a:pt x="152698" y="136143"/>
                  </a:cubicBezTo>
                  <a:cubicBezTo>
                    <a:pt x="137517" y="159932"/>
                    <a:pt x="129927" y="197700"/>
                    <a:pt x="129927" y="249446"/>
                  </a:cubicBezTo>
                  <a:lnTo>
                    <a:pt x="129927" y="418496"/>
                  </a:lnTo>
                  <a:cubicBezTo>
                    <a:pt x="129927" y="470837"/>
                    <a:pt x="137592" y="508902"/>
                    <a:pt x="152921" y="532691"/>
                  </a:cubicBezTo>
                  <a:cubicBezTo>
                    <a:pt x="168250" y="556481"/>
                    <a:pt x="190798" y="568375"/>
                    <a:pt x="220563" y="568375"/>
                  </a:cubicBezTo>
                  <a:cubicBezTo>
                    <a:pt x="249734" y="568375"/>
                    <a:pt x="271909" y="556481"/>
                    <a:pt x="287089" y="532691"/>
                  </a:cubicBezTo>
                  <a:cubicBezTo>
                    <a:pt x="302270" y="508902"/>
                    <a:pt x="309860" y="470837"/>
                    <a:pt x="309860" y="418496"/>
                  </a:cubicBezTo>
                  <a:lnTo>
                    <a:pt x="309860" y="249446"/>
                  </a:lnTo>
                  <a:cubicBezTo>
                    <a:pt x="309860" y="197998"/>
                    <a:pt x="302121" y="160305"/>
                    <a:pt x="286643" y="136366"/>
                  </a:cubicBezTo>
                  <a:cubicBezTo>
                    <a:pt x="271165" y="112428"/>
                    <a:pt x="248841" y="100459"/>
                    <a:pt x="219670" y="100459"/>
                  </a:cubicBezTo>
                  <a:close/>
                  <a:moveTo>
                    <a:pt x="776585" y="9377"/>
                  </a:moveTo>
                  <a:lnTo>
                    <a:pt x="907852" y="9377"/>
                  </a:lnTo>
                  <a:lnTo>
                    <a:pt x="907852" y="417910"/>
                  </a:lnTo>
                  <a:lnTo>
                    <a:pt x="981522" y="417910"/>
                  </a:lnTo>
                  <a:lnTo>
                    <a:pt x="981522" y="518369"/>
                  </a:lnTo>
                  <a:lnTo>
                    <a:pt x="907852" y="518369"/>
                  </a:lnTo>
                  <a:lnTo>
                    <a:pt x="907852" y="659458"/>
                  </a:lnTo>
                  <a:lnTo>
                    <a:pt x="777925" y="659458"/>
                  </a:lnTo>
                  <a:lnTo>
                    <a:pt x="777925" y="518369"/>
                  </a:lnTo>
                  <a:lnTo>
                    <a:pt x="512713" y="518369"/>
                  </a:lnTo>
                  <a:lnTo>
                    <a:pt x="506909" y="440234"/>
                  </a:lnTo>
                  <a:close/>
                  <a:moveTo>
                    <a:pt x="219670" y="0"/>
                  </a:moveTo>
                  <a:cubicBezTo>
                    <a:pt x="286941" y="0"/>
                    <a:pt x="340444" y="22399"/>
                    <a:pt x="380181" y="67196"/>
                  </a:cubicBezTo>
                  <a:cubicBezTo>
                    <a:pt x="419919" y="111994"/>
                    <a:pt x="439787" y="177255"/>
                    <a:pt x="439787" y="262980"/>
                  </a:cubicBezTo>
                  <a:lnTo>
                    <a:pt x="439787" y="406302"/>
                  </a:lnTo>
                  <a:cubicBezTo>
                    <a:pt x="439787" y="492324"/>
                    <a:pt x="420067" y="557585"/>
                    <a:pt x="380628" y="602085"/>
                  </a:cubicBezTo>
                  <a:cubicBezTo>
                    <a:pt x="341188" y="646585"/>
                    <a:pt x="287834" y="668834"/>
                    <a:pt x="220563" y="668834"/>
                  </a:cubicBezTo>
                  <a:cubicBezTo>
                    <a:pt x="152698" y="668834"/>
                    <a:pt x="98971" y="646585"/>
                    <a:pt x="59382" y="602085"/>
                  </a:cubicBezTo>
                  <a:cubicBezTo>
                    <a:pt x="19794" y="557585"/>
                    <a:pt x="0" y="492324"/>
                    <a:pt x="0" y="406302"/>
                  </a:cubicBezTo>
                  <a:lnTo>
                    <a:pt x="0" y="262980"/>
                  </a:lnTo>
                  <a:cubicBezTo>
                    <a:pt x="0" y="177255"/>
                    <a:pt x="19720" y="111994"/>
                    <a:pt x="59159" y="67196"/>
                  </a:cubicBezTo>
                  <a:cubicBezTo>
                    <a:pt x="98599" y="22399"/>
                    <a:pt x="152102" y="0"/>
                    <a:pt x="219670" y="0"/>
                  </a:cubicBezTo>
                  <a:close/>
                </a:path>
              </a:pathLst>
            </a:cu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sp>
        <p:nvSpPr>
          <p:cNvPr id="50" name="TextBox 49"/>
          <p:cNvSpPr txBox="1"/>
          <p:nvPr/>
        </p:nvSpPr>
        <p:spPr>
          <a:xfrm flipH="1">
            <a:off x="4279901" y="3364087"/>
            <a:ext cx="1625600" cy="960263"/>
          </a:xfrm>
          <a:prstGeom prst="rect">
            <a:avLst/>
          </a:prstGeom>
          <a:noFill/>
          <a:ln>
            <a:noFill/>
          </a:ln>
        </p:spPr>
        <p:txBody>
          <a:bodyPr wrap="square" lIns="91440" rIns="91440" rtlCol="0" anchor="ctr">
            <a:spAutoFit/>
          </a:bodyPr>
          <a:lstStyle/>
          <a:p>
            <a:pPr>
              <a:lnSpc>
                <a:spcPct val="200000"/>
              </a:lnSpc>
            </a:pPr>
            <a:r>
              <a:rPr lang="en-US" sz="1200" dirty="0" smtClean="0">
                <a:solidFill>
                  <a:schemeClr val="bg1">
                    <a:lumMod val="50000"/>
                  </a:schemeClr>
                </a:solidFill>
              </a:rPr>
              <a:t>YOUR TITLE HERE</a:t>
            </a:r>
          </a:p>
          <a:p>
            <a:pPr>
              <a:lnSpc>
                <a:spcPct val="120000"/>
              </a:lnSpc>
            </a:pP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64" name="Freeform 63"/>
          <p:cNvSpPr/>
          <p:nvPr/>
        </p:nvSpPr>
        <p:spPr bwMode="auto">
          <a:xfrm>
            <a:off x="3284600" y="3540281"/>
            <a:ext cx="965002" cy="668834"/>
          </a:xfrm>
          <a:custGeom>
            <a:avLst/>
            <a:gdLst/>
            <a:ahLst/>
            <a:cxnLst/>
            <a:rect l="l" t="t" r="r" b="b"/>
            <a:pathLst>
              <a:path w="965002" h="668834">
                <a:moveTo>
                  <a:pt x="219670" y="100459"/>
                </a:moveTo>
                <a:cubicBezTo>
                  <a:pt x="190202" y="100459"/>
                  <a:pt x="167878" y="112354"/>
                  <a:pt x="152698" y="136143"/>
                </a:cubicBezTo>
                <a:cubicBezTo>
                  <a:pt x="137517" y="159932"/>
                  <a:pt x="129927" y="197699"/>
                  <a:pt x="129927" y="249446"/>
                </a:cubicBezTo>
                <a:lnTo>
                  <a:pt x="129927" y="418496"/>
                </a:lnTo>
                <a:cubicBezTo>
                  <a:pt x="129927" y="470837"/>
                  <a:pt x="137592" y="508902"/>
                  <a:pt x="152921" y="532691"/>
                </a:cubicBezTo>
                <a:cubicBezTo>
                  <a:pt x="168250" y="556480"/>
                  <a:pt x="190798" y="568375"/>
                  <a:pt x="220563" y="568375"/>
                </a:cubicBezTo>
                <a:cubicBezTo>
                  <a:pt x="249734" y="568375"/>
                  <a:pt x="271909" y="556480"/>
                  <a:pt x="287089" y="532691"/>
                </a:cubicBezTo>
                <a:cubicBezTo>
                  <a:pt x="302270" y="508902"/>
                  <a:pt x="309860" y="470837"/>
                  <a:pt x="309860" y="418496"/>
                </a:cubicBezTo>
                <a:lnTo>
                  <a:pt x="309860" y="249446"/>
                </a:lnTo>
                <a:cubicBezTo>
                  <a:pt x="309860" y="197997"/>
                  <a:pt x="302121" y="160304"/>
                  <a:pt x="286643" y="136366"/>
                </a:cubicBezTo>
                <a:cubicBezTo>
                  <a:pt x="271165" y="112428"/>
                  <a:pt x="248841" y="100459"/>
                  <a:pt x="219670" y="100459"/>
                </a:cubicBezTo>
                <a:close/>
                <a:moveTo>
                  <a:pt x="579686" y="9376"/>
                </a:moveTo>
                <a:lnTo>
                  <a:pt x="942231" y="9376"/>
                </a:lnTo>
                <a:lnTo>
                  <a:pt x="942231" y="113853"/>
                </a:lnTo>
                <a:lnTo>
                  <a:pt x="686396" y="113853"/>
                </a:lnTo>
                <a:lnTo>
                  <a:pt x="668536" y="263873"/>
                </a:lnTo>
                <a:cubicBezTo>
                  <a:pt x="680442" y="254943"/>
                  <a:pt x="694879" y="247576"/>
                  <a:pt x="711845" y="241772"/>
                </a:cubicBezTo>
                <a:cubicBezTo>
                  <a:pt x="728812" y="235967"/>
                  <a:pt x="747564" y="232916"/>
                  <a:pt x="768102" y="232619"/>
                </a:cubicBezTo>
                <a:cubicBezTo>
                  <a:pt x="830610" y="231726"/>
                  <a:pt x="879054" y="250627"/>
                  <a:pt x="913433" y="289322"/>
                </a:cubicBezTo>
                <a:cubicBezTo>
                  <a:pt x="947812" y="328017"/>
                  <a:pt x="965002" y="381893"/>
                  <a:pt x="965002" y="450949"/>
                </a:cubicBezTo>
                <a:cubicBezTo>
                  <a:pt x="965002" y="513457"/>
                  <a:pt x="946175" y="565398"/>
                  <a:pt x="908521" y="606772"/>
                </a:cubicBezTo>
                <a:cubicBezTo>
                  <a:pt x="870868" y="648147"/>
                  <a:pt x="816620" y="668834"/>
                  <a:pt x="745778" y="668834"/>
                </a:cubicBezTo>
                <a:cubicBezTo>
                  <a:pt x="685949" y="668834"/>
                  <a:pt x="634752" y="652464"/>
                  <a:pt x="592187" y="619724"/>
                </a:cubicBezTo>
                <a:cubicBezTo>
                  <a:pt x="549622" y="586984"/>
                  <a:pt x="529084" y="542037"/>
                  <a:pt x="530572" y="484882"/>
                </a:cubicBezTo>
                <a:lnTo>
                  <a:pt x="531465" y="482650"/>
                </a:lnTo>
                <a:lnTo>
                  <a:pt x="656928" y="476399"/>
                </a:lnTo>
                <a:cubicBezTo>
                  <a:pt x="656928" y="505272"/>
                  <a:pt x="665113" y="527819"/>
                  <a:pt x="681484" y="544041"/>
                </a:cubicBezTo>
                <a:cubicBezTo>
                  <a:pt x="697855" y="560264"/>
                  <a:pt x="719287" y="568375"/>
                  <a:pt x="745778" y="568375"/>
                </a:cubicBezTo>
                <a:cubicBezTo>
                  <a:pt x="776139" y="568375"/>
                  <a:pt x="798538" y="557605"/>
                  <a:pt x="812974" y="536064"/>
                </a:cubicBezTo>
                <a:cubicBezTo>
                  <a:pt x="827410" y="514523"/>
                  <a:pt x="834628" y="486373"/>
                  <a:pt x="834628" y="451612"/>
                </a:cubicBezTo>
                <a:cubicBezTo>
                  <a:pt x="834628" y="414177"/>
                  <a:pt x="826889" y="384170"/>
                  <a:pt x="811411" y="361590"/>
                </a:cubicBezTo>
                <a:cubicBezTo>
                  <a:pt x="795933" y="339010"/>
                  <a:pt x="773013" y="327720"/>
                  <a:pt x="742653" y="327720"/>
                </a:cubicBezTo>
                <a:cubicBezTo>
                  <a:pt x="717649" y="327720"/>
                  <a:pt x="698525" y="332334"/>
                  <a:pt x="685279" y="341561"/>
                </a:cubicBezTo>
                <a:cubicBezTo>
                  <a:pt x="672034" y="350788"/>
                  <a:pt x="662583" y="363290"/>
                  <a:pt x="656928" y="379065"/>
                </a:cubicBezTo>
                <a:lnTo>
                  <a:pt x="542181" y="371475"/>
                </a:lnTo>
                <a:close/>
                <a:moveTo>
                  <a:pt x="219670" y="0"/>
                </a:moveTo>
                <a:cubicBezTo>
                  <a:pt x="286940" y="0"/>
                  <a:pt x="340444" y="22399"/>
                  <a:pt x="380182" y="67196"/>
                </a:cubicBezTo>
                <a:cubicBezTo>
                  <a:pt x="419919" y="111993"/>
                  <a:pt x="439787" y="177254"/>
                  <a:pt x="439787" y="262980"/>
                </a:cubicBezTo>
                <a:lnTo>
                  <a:pt x="439787" y="406301"/>
                </a:lnTo>
                <a:cubicBezTo>
                  <a:pt x="439787" y="492324"/>
                  <a:pt x="420068" y="557585"/>
                  <a:pt x="380628" y="602084"/>
                </a:cubicBezTo>
                <a:cubicBezTo>
                  <a:pt x="341188" y="646584"/>
                  <a:pt x="287834" y="668834"/>
                  <a:pt x="220563" y="668834"/>
                </a:cubicBezTo>
                <a:cubicBezTo>
                  <a:pt x="152698" y="668834"/>
                  <a:pt x="98971" y="646584"/>
                  <a:pt x="59382" y="602084"/>
                </a:cubicBezTo>
                <a:cubicBezTo>
                  <a:pt x="19794" y="557585"/>
                  <a:pt x="0" y="492324"/>
                  <a:pt x="0" y="406301"/>
                </a:cubicBezTo>
                <a:lnTo>
                  <a:pt x="0" y="262980"/>
                </a:lnTo>
                <a:cubicBezTo>
                  <a:pt x="0" y="177254"/>
                  <a:pt x="19720" y="111993"/>
                  <a:pt x="59159" y="67196"/>
                </a:cubicBezTo>
                <a:cubicBezTo>
                  <a:pt x="98599" y="22399"/>
                  <a:pt x="152102" y="0"/>
                  <a:pt x="219670" y="0"/>
                </a:cubicBezTo>
                <a:close/>
              </a:path>
            </a:pathLst>
          </a:cu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46" name="TextBox 45"/>
          <p:cNvSpPr txBox="1"/>
          <p:nvPr/>
        </p:nvSpPr>
        <p:spPr>
          <a:xfrm flipH="1">
            <a:off x="7130582" y="1817554"/>
            <a:ext cx="1625600" cy="960263"/>
          </a:xfrm>
          <a:prstGeom prst="rect">
            <a:avLst/>
          </a:prstGeom>
          <a:noFill/>
          <a:ln>
            <a:noFill/>
          </a:ln>
        </p:spPr>
        <p:txBody>
          <a:bodyPr wrap="square" lIns="91440" rIns="91440" rtlCol="0" anchor="ctr">
            <a:spAutoFit/>
          </a:bodyPr>
          <a:lstStyle/>
          <a:p>
            <a:pPr>
              <a:lnSpc>
                <a:spcPct val="200000"/>
              </a:lnSpc>
            </a:pPr>
            <a:r>
              <a:rPr lang="en-US" sz="1200" dirty="0" smtClean="0">
                <a:solidFill>
                  <a:schemeClr val="bg1">
                    <a:lumMod val="50000"/>
                  </a:schemeClr>
                </a:solidFill>
              </a:rPr>
              <a:t>YOUR TITLE HERE</a:t>
            </a:r>
          </a:p>
          <a:p>
            <a:pPr>
              <a:lnSpc>
                <a:spcPct val="120000"/>
              </a:lnSpc>
            </a:pP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63" name="Freeform 62"/>
          <p:cNvSpPr/>
          <p:nvPr/>
        </p:nvSpPr>
        <p:spPr bwMode="auto">
          <a:xfrm>
            <a:off x="6135281" y="1993748"/>
            <a:ext cx="962323" cy="668834"/>
          </a:xfrm>
          <a:custGeom>
            <a:avLst/>
            <a:gdLst/>
            <a:ahLst/>
            <a:cxnLst/>
            <a:rect l="l" t="t" r="r" b="b"/>
            <a:pathLst>
              <a:path w="962323" h="668834">
                <a:moveTo>
                  <a:pt x="219670" y="100459"/>
                </a:moveTo>
                <a:cubicBezTo>
                  <a:pt x="190202" y="100459"/>
                  <a:pt x="167878" y="112354"/>
                  <a:pt x="152697" y="136143"/>
                </a:cubicBezTo>
                <a:cubicBezTo>
                  <a:pt x="137517" y="159932"/>
                  <a:pt x="129927" y="197700"/>
                  <a:pt x="129927" y="249445"/>
                </a:cubicBezTo>
                <a:lnTo>
                  <a:pt x="129927" y="418496"/>
                </a:lnTo>
                <a:cubicBezTo>
                  <a:pt x="129927" y="470837"/>
                  <a:pt x="137591" y="508902"/>
                  <a:pt x="152921" y="532691"/>
                </a:cubicBezTo>
                <a:cubicBezTo>
                  <a:pt x="168250" y="556480"/>
                  <a:pt x="190797" y="568375"/>
                  <a:pt x="220563" y="568375"/>
                </a:cubicBezTo>
                <a:cubicBezTo>
                  <a:pt x="249733" y="568375"/>
                  <a:pt x="271909" y="556480"/>
                  <a:pt x="287089" y="532691"/>
                </a:cubicBezTo>
                <a:cubicBezTo>
                  <a:pt x="302270" y="508902"/>
                  <a:pt x="309860" y="470837"/>
                  <a:pt x="309860" y="418496"/>
                </a:cubicBezTo>
                <a:lnTo>
                  <a:pt x="309860" y="249445"/>
                </a:lnTo>
                <a:cubicBezTo>
                  <a:pt x="309860" y="197997"/>
                  <a:pt x="302121" y="160304"/>
                  <a:pt x="286643" y="136366"/>
                </a:cubicBezTo>
                <a:cubicBezTo>
                  <a:pt x="271165" y="112428"/>
                  <a:pt x="248840" y="100459"/>
                  <a:pt x="219670" y="100459"/>
                </a:cubicBezTo>
                <a:close/>
                <a:moveTo>
                  <a:pt x="731044" y="0"/>
                </a:moveTo>
                <a:cubicBezTo>
                  <a:pt x="798314" y="0"/>
                  <a:pt x="851967" y="16073"/>
                  <a:pt x="892002" y="48220"/>
                </a:cubicBezTo>
                <a:cubicBezTo>
                  <a:pt x="932036" y="80367"/>
                  <a:pt x="952054" y="126206"/>
                  <a:pt x="952054" y="185738"/>
                </a:cubicBezTo>
                <a:cubicBezTo>
                  <a:pt x="952054" y="214015"/>
                  <a:pt x="943124" y="240878"/>
                  <a:pt x="925265" y="266328"/>
                </a:cubicBezTo>
                <a:cubicBezTo>
                  <a:pt x="907405" y="291778"/>
                  <a:pt x="882849" y="311646"/>
                  <a:pt x="851595" y="325934"/>
                </a:cubicBezTo>
                <a:cubicBezTo>
                  <a:pt x="887611" y="338733"/>
                  <a:pt x="915070" y="358378"/>
                  <a:pt x="933971" y="384870"/>
                </a:cubicBezTo>
                <a:cubicBezTo>
                  <a:pt x="952872" y="411361"/>
                  <a:pt x="962323" y="442169"/>
                  <a:pt x="962323" y="477292"/>
                </a:cubicBezTo>
                <a:cubicBezTo>
                  <a:pt x="962323" y="536823"/>
                  <a:pt x="940668" y="583630"/>
                  <a:pt x="897359" y="617711"/>
                </a:cubicBezTo>
                <a:cubicBezTo>
                  <a:pt x="854050" y="651793"/>
                  <a:pt x="798612" y="668834"/>
                  <a:pt x="731044" y="668834"/>
                </a:cubicBezTo>
                <a:cubicBezTo>
                  <a:pt x="670620" y="668834"/>
                  <a:pt x="618753" y="652835"/>
                  <a:pt x="575444" y="620837"/>
                </a:cubicBezTo>
                <a:cubicBezTo>
                  <a:pt x="532135" y="588839"/>
                  <a:pt x="511225" y="543669"/>
                  <a:pt x="512713" y="485329"/>
                </a:cubicBezTo>
                <a:lnTo>
                  <a:pt x="513606" y="482650"/>
                </a:lnTo>
                <a:lnTo>
                  <a:pt x="639961" y="482650"/>
                </a:lnTo>
                <a:cubicBezTo>
                  <a:pt x="639961" y="507523"/>
                  <a:pt x="648891" y="528028"/>
                  <a:pt x="666750" y="544167"/>
                </a:cubicBezTo>
                <a:cubicBezTo>
                  <a:pt x="684610" y="560306"/>
                  <a:pt x="707232" y="568375"/>
                  <a:pt x="734616" y="568375"/>
                </a:cubicBezTo>
                <a:cubicBezTo>
                  <a:pt x="764679" y="568375"/>
                  <a:pt x="788417" y="560060"/>
                  <a:pt x="805830" y="543431"/>
                </a:cubicBezTo>
                <a:cubicBezTo>
                  <a:pt x="823243" y="526802"/>
                  <a:pt x="831949" y="504232"/>
                  <a:pt x="831949" y="475722"/>
                </a:cubicBezTo>
                <a:cubicBezTo>
                  <a:pt x="831949" y="441571"/>
                  <a:pt x="823392" y="416552"/>
                  <a:pt x="806277" y="400664"/>
                </a:cubicBezTo>
                <a:cubicBezTo>
                  <a:pt x="789161" y="384777"/>
                  <a:pt x="763935" y="376833"/>
                  <a:pt x="730598" y="376833"/>
                </a:cubicBezTo>
                <a:lnTo>
                  <a:pt x="657374" y="376833"/>
                </a:lnTo>
                <a:lnTo>
                  <a:pt x="657374" y="279053"/>
                </a:lnTo>
                <a:lnTo>
                  <a:pt x="730598" y="279053"/>
                </a:lnTo>
                <a:cubicBezTo>
                  <a:pt x="761554" y="279053"/>
                  <a:pt x="784473" y="270942"/>
                  <a:pt x="799356" y="254720"/>
                </a:cubicBezTo>
                <a:cubicBezTo>
                  <a:pt x="814239" y="238497"/>
                  <a:pt x="821680" y="215950"/>
                  <a:pt x="821680" y="187077"/>
                </a:cubicBezTo>
                <a:cubicBezTo>
                  <a:pt x="821680" y="160883"/>
                  <a:pt x="814239" y="139898"/>
                  <a:pt x="799356" y="124123"/>
                </a:cubicBezTo>
                <a:cubicBezTo>
                  <a:pt x="784473" y="108347"/>
                  <a:pt x="762893" y="100459"/>
                  <a:pt x="734616" y="100459"/>
                </a:cubicBezTo>
                <a:cubicBezTo>
                  <a:pt x="710208" y="100459"/>
                  <a:pt x="689670" y="107603"/>
                  <a:pt x="673001" y="121890"/>
                </a:cubicBezTo>
                <a:cubicBezTo>
                  <a:pt x="656332" y="136178"/>
                  <a:pt x="647998" y="154930"/>
                  <a:pt x="647998" y="178147"/>
                </a:cubicBezTo>
                <a:lnTo>
                  <a:pt x="521643" y="178147"/>
                </a:lnTo>
                <a:lnTo>
                  <a:pt x="520750" y="175469"/>
                </a:lnTo>
                <a:cubicBezTo>
                  <a:pt x="518964" y="124569"/>
                  <a:pt x="538460" y="82600"/>
                  <a:pt x="579239" y="49560"/>
                </a:cubicBezTo>
                <a:cubicBezTo>
                  <a:pt x="620018" y="16520"/>
                  <a:pt x="670620" y="0"/>
                  <a:pt x="731044" y="0"/>
                </a:cubicBezTo>
                <a:close/>
                <a:moveTo>
                  <a:pt x="219670" y="0"/>
                </a:moveTo>
                <a:cubicBezTo>
                  <a:pt x="286940" y="0"/>
                  <a:pt x="340444" y="22399"/>
                  <a:pt x="380182" y="67196"/>
                </a:cubicBezTo>
                <a:cubicBezTo>
                  <a:pt x="419919" y="111993"/>
                  <a:pt x="439787" y="177254"/>
                  <a:pt x="439787" y="262979"/>
                </a:cubicBezTo>
                <a:lnTo>
                  <a:pt x="439787" y="406301"/>
                </a:lnTo>
                <a:cubicBezTo>
                  <a:pt x="439787" y="492324"/>
                  <a:pt x="420068" y="557585"/>
                  <a:pt x="380628" y="602084"/>
                </a:cubicBezTo>
                <a:cubicBezTo>
                  <a:pt x="341188" y="646584"/>
                  <a:pt x="287833" y="668834"/>
                  <a:pt x="220563" y="668834"/>
                </a:cubicBezTo>
                <a:cubicBezTo>
                  <a:pt x="152697" y="668834"/>
                  <a:pt x="98970" y="646584"/>
                  <a:pt x="59382" y="602084"/>
                </a:cubicBezTo>
                <a:cubicBezTo>
                  <a:pt x="19794" y="557585"/>
                  <a:pt x="0" y="492324"/>
                  <a:pt x="0" y="406301"/>
                </a:cubicBezTo>
                <a:lnTo>
                  <a:pt x="0" y="262979"/>
                </a:lnTo>
                <a:cubicBezTo>
                  <a:pt x="0" y="177254"/>
                  <a:pt x="19720" y="111993"/>
                  <a:pt x="59159" y="67196"/>
                </a:cubicBezTo>
                <a:cubicBezTo>
                  <a:pt x="98598" y="22399"/>
                  <a:pt x="152102" y="0"/>
                  <a:pt x="219670" y="0"/>
                </a:cubicBezTo>
                <a:close/>
              </a:path>
            </a:pathLst>
          </a:cu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sp>
        <p:nvSpPr>
          <p:cNvPr id="44" name="TextBox 43"/>
          <p:cNvSpPr txBox="1"/>
          <p:nvPr/>
        </p:nvSpPr>
        <p:spPr>
          <a:xfrm flipH="1">
            <a:off x="4279901" y="1817554"/>
            <a:ext cx="1625600" cy="960263"/>
          </a:xfrm>
          <a:prstGeom prst="rect">
            <a:avLst/>
          </a:prstGeom>
          <a:noFill/>
          <a:ln>
            <a:noFill/>
          </a:ln>
        </p:spPr>
        <p:txBody>
          <a:bodyPr wrap="square" lIns="91440" rIns="91440" rtlCol="0" anchor="ctr">
            <a:spAutoFit/>
          </a:bodyPr>
          <a:lstStyle/>
          <a:p>
            <a:pPr>
              <a:lnSpc>
                <a:spcPct val="200000"/>
              </a:lnSpc>
            </a:pPr>
            <a:r>
              <a:rPr lang="en-US" sz="1200" dirty="0" smtClean="0">
                <a:solidFill>
                  <a:schemeClr val="bg1">
                    <a:lumMod val="50000"/>
                  </a:schemeClr>
                </a:solidFill>
              </a:rPr>
              <a:t>YOUR TITLE HERE</a:t>
            </a:r>
          </a:p>
          <a:p>
            <a:pPr>
              <a:lnSpc>
                <a:spcPct val="120000"/>
              </a:lnSpc>
            </a:pP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62" name="Freeform 61"/>
          <p:cNvSpPr/>
          <p:nvPr/>
        </p:nvSpPr>
        <p:spPr bwMode="auto">
          <a:xfrm>
            <a:off x="3284600" y="1993748"/>
            <a:ext cx="969467" cy="668834"/>
          </a:xfrm>
          <a:custGeom>
            <a:avLst/>
            <a:gdLst/>
            <a:ahLst/>
            <a:cxnLst/>
            <a:rect l="l" t="t" r="r" b="b"/>
            <a:pathLst>
              <a:path w="969467" h="668834">
                <a:moveTo>
                  <a:pt x="219670" y="100459"/>
                </a:moveTo>
                <a:cubicBezTo>
                  <a:pt x="190202" y="100459"/>
                  <a:pt x="167878" y="112354"/>
                  <a:pt x="152698" y="136143"/>
                </a:cubicBezTo>
                <a:cubicBezTo>
                  <a:pt x="137517" y="159932"/>
                  <a:pt x="129927" y="197700"/>
                  <a:pt x="129927" y="249445"/>
                </a:cubicBezTo>
                <a:lnTo>
                  <a:pt x="129927" y="418496"/>
                </a:lnTo>
                <a:cubicBezTo>
                  <a:pt x="129927" y="470837"/>
                  <a:pt x="137592" y="508902"/>
                  <a:pt x="152921" y="532691"/>
                </a:cubicBezTo>
                <a:cubicBezTo>
                  <a:pt x="168250" y="556480"/>
                  <a:pt x="190798" y="568375"/>
                  <a:pt x="220563" y="568375"/>
                </a:cubicBezTo>
                <a:cubicBezTo>
                  <a:pt x="249734" y="568375"/>
                  <a:pt x="271909" y="556480"/>
                  <a:pt x="287089" y="532691"/>
                </a:cubicBezTo>
                <a:cubicBezTo>
                  <a:pt x="302270" y="508902"/>
                  <a:pt x="309860" y="470837"/>
                  <a:pt x="309860" y="418496"/>
                </a:cubicBezTo>
                <a:lnTo>
                  <a:pt x="309860" y="249445"/>
                </a:lnTo>
                <a:cubicBezTo>
                  <a:pt x="309860" y="197997"/>
                  <a:pt x="302121" y="160304"/>
                  <a:pt x="286643" y="136366"/>
                </a:cubicBezTo>
                <a:cubicBezTo>
                  <a:pt x="271165" y="112428"/>
                  <a:pt x="248841" y="100459"/>
                  <a:pt x="219670" y="100459"/>
                </a:cubicBezTo>
                <a:close/>
                <a:moveTo>
                  <a:pt x="735062" y="0"/>
                </a:moveTo>
                <a:cubicBezTo>
                  <a:pt x="802035" y="0"/>
                  <a:pt x="854646" y="17413"/>
                  <a:pt x="892895" y="52239"/>
                </a:cubicBezTo>
                <a:cubicBezTo>
                  <a:pt x="931143" y="87064"/>
                  <a:pt x="950268" y="133499"/>
                  <a:pt x="950268" y="191542"/>
                </a:cubicBezTo>
                <a:cubicBezTo>
                  <a:pt x="950268" y="230833"/>
                  <a:pt x="939478" y="267072"/>
                  <a:pt x="917898" y="300261"/>
                </a:cubicBezTo>
                <a:cubicBezTo>
                  <a:pt x="896318" y="333450"/>
                  <a:pt x="860673" y="376982"/>
                  <a:pt x="810965" y="430858"/>
                </a:cubicBezTo>
                <a:lnTo>
                  <a:pt x="695325" y="556773"/>
                </a:lnTo>
                <a:lnTo>
                  <a:pt x="696218" y="558999"/>
                </a:lnTo>
                <a:lnTo>
                  <a:pt x="969467" y="558999"/>
                </a:lnTo>
                <a:lnTo>
                  <a:pt x="969467" y="659458"/>
                </a:lnTo>
                <a:lnTo>
                  <a:pt x="525661" y="659458"/>
                </a:lnTo>
                <a:lnTo>
                  <a:pt x="525661" y="574179"/>
                </a:lnTo>
                <a:lnTo>
                  <a:pt x="735955" y="348705"/>
                </a:lnTo>
                <a:cubicBezTo>
                  <a:pt x="766316" y="313879"/>
                  <a:pt x="787896" y="284485"/>
                  <a:pt x="800696" y="260524"/>
                </a:cubicBezTo>
                <a:cubicBezTo>
                  <a:pt x="813495" y="236562"/>
                  <a:pt x="819894" y="214313"/>
                  <a:pt x="819894" y="193774"/>
                </a:cubicBezTo>
                <a:cubicBezTo>
                  <a:pt x="819894" y="166390"/>
                  <a:pt x="812527" y="143991"/>
                  <a:pt x="797793" y="126578"/>
                </a:cubicBezTo>
                <a:cubicBezTo>
                  <a:pt x="783059" y="109165"/>
                  <a:pt x="762149" y="100459"/>
                  <a:pt x="735062" y="100459"/>
                </a:cubicBezTo>
                <a:cubicBezTo>
                  <a:pt x="704999" y="100459"/>
                  <a:pt x="682154" y="110654"/>
                  <a:pt x="666527" y="131043"/>
                </a:cubicBezTo>
                <a:cubicBezTo>
                  <a:pt x="650900" y="151433"/>
                  <a:pt x="643087" y="178594"/>
                  <a:pt x="643087" y="212527"/>
                </a:cubicBezTo>
                <a:lnTo>
                  <a:pt x="516285" y="212527"/>
                </a:lnTo>
                <a:lnTo>
                  <a:pt x="515392" y="209848"/>
                </a:lnTo>
                <a:cubicBezTo>
                  <a:pt x="513904" y="151210"/>
                  <a:pt x="533177" y="101575"/>
                  <a:pt x="573212" y="60945"/>
                </a:cubicBezTo>
                <a:cubicBezTo>
                  <a:pt x="613246" y="20315"/>
                  <a:pt x="667197" y="0"/>
                  <a:pt x="735062" y="0"/>
                </a:cubicBezTo>
                <a:close/>
                <a:moveTo>
                  <a:pt x="219670" y="0"/>
                </a:moveTo>
                <a:cubicBezTo>
                  <a:pt x="286940" y="0"/>
                  <a:pt x="340444" y="22399"/>
                  <a:pt x="380182" y="67196"/>
                </a:cubicBezTo>
                <a:cubicBezTo>
                  <a:pt x="419919" y="111993"/>
                  <a:pt x="439787" y="177254"/>
                  <a:pt x="439787" y="262979"/>
                </a:cubicBezTo>
                <a:lnTo>
                  <a:pt x="439787" y="406301"/>
                </a:lnTo>
                <a:cubicBezTo>
                  <a:pt x="439787" y="492324"/>
                  <a:pt x="420068" y="557585"/>
                  <a:pt x="380628" y="602084"/>
                </a:cubicBezTo>
                <a:cubicBezTo>
                  <a:pt x="341188" y="646584"/>
                  <a:pt x="287833" y="668834"/>
                  <a:pt x="220563" y="668834"/>
                </a:cubicBezTo>
                <a:cubicBezTo>
                  <a:pt x="152698" y="668834"/>
                  <a:pt x="98971" y="646584"/>
                  <a:pt x="59382" y="602084"/>
                </a:cubicBezTo>
                <a:cubicBezTo>
                  <a:pt x="19794" y="557585"/>
                  <a:pt x="0" y="492324"/>
                  <a:pt x="0" y="406301"/>
                </a:cubicBezTo>
                <a:lnTo>
                  <a:pt x="0" y="262979"/>
                </a:lnTo>
                <a:cubicBezTo>
                  <a:pt x="0" y="177254"/>
                  <a:pt x="19720" y="111993"/>
                  <a:pt x="59159" y="67196"/>
                </a:cubicBezTo>
                <a:cubicBezTo>
                  <a:pt x="98599" y="22399"/>
                  <a:pt x="152102" y="0"/>
                  <a:pt x="219670" y="0"/>
                </a:cubicBezTo>
                <a:close/>
              </a:path>
            </a:pathLst>
          </a:cu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dirty="0"/>
          </a:p>
        </p:txBody>
      </p:sp>
      <p:grpSp>
        <p:nvGrpSpPr>
          <p:cNvPr id="19" name="Group 18"/>
          <p:cNvGrpSpPr/>
          <p:nvPr/>
        </p:nvGrpSpPr>
        <p:grpSpPr>
          <a:xfrm>
            <a:off x="387819" y="1817554"/>
            <a:ext cx="2620901" cy="960263"/>
            <a:chOff x="387819" y="1817554"/>
            <a:chExt cx="2620901" cy="960263"/>
          </a:xfrm>
        </p:grpSpPr>
        <p:sp>
          <p:nvSpPr>
            <p:cNvPr id="41" name="TextBox 40"/>
            <p:cNvSpPr txBox="1"/>
            <p:nvPr/>
          </p:nvSpPr>
          <p:spPr>
            <a:xfrm flipH="1">
              <a:off x="1383120" y="1817554"/>
              <a:ext cx="1625600" cy="960263"/>
            </a:xfrm>
            <a:prstGeom prst="rect">
              <a:avLst/>
            </a:prstGeom>
            <a:noFill/>
            <a:ln>
              <a:noFill/>
            </a:ln>
          </p:spPr>
          <p:txBody>
            <a:bodyPr wrap="square" lIns="91440" rIns="91440" rtlCol="0" anchor="ctr">
              <a:spAutoFit/>
            </a:bodyPr>
            <a:lstStyle/>
            <a:p>
              <a:pPr>
                <a:lnSpc>
                  <a:spcPct val="200000"/>
                </a:lnSpc>
              </a:pPr>
              <a:r>
                <a:rPr lang="en-US" sz="1200" dirty="0" smtClean="0">
                  <a:solidFill>
                    <a:schemeClr val="bg1">
                      <a:lumMod val="50000"/>
                    </a:schemeClr>
                  </a:solidFill>
                </a:rPr>
                <a:t>YOUR TITLE HERE</a:t>
              </a:r>
            </a:p>
            <a:p>
              <a:pPr>
                <a:lnSpc>
                  <a:spcPct val="120000"/>
                </a:lnSpc>
              </a:pPr>
              <a:r>
                <a:rPr lang="en-US" sz="900" dirty="0" smtClean="0">
                  <a:solidFill>
                    <a:schemeClr val="bg1">
                      <a:lumMod val="50000"/>
                    </a:schemeClr>
                  </a:solidFill>
                </a:rPr>
                <a:t>There Are Many Variations Of Passages Of Lorem Ipsum Available, </a:t>
              </a:r>
              <a:endParaRPr lang="en-US" sz="900" dirty="0">
                <a:solidFill>
                  <a:schemeClr val="bg1">
                    <a:lumMod val="50000"/>
                  </a:schemeClr>
                </a:solidFill>
              </a:endParaRPr>
            </a:p>
          </p:txBody>
        </p:sp>
        <p:sp>
          <p:nvSpPr>
            <p:cNvPr id="61" name="Freeform 60"/>
            <p:cNvSpPr/>
            <p:nvPr/>
          </p:nvSpPr>
          <p:spPr bwMode="auto">
            <a:xfrm>
              <a:off x="387819" y="1993748"/>
              <a:ext cx="820341" cy="668834"/>
            </a:xfrm>
            <a:custGeom>
              <a:avLst/>
              <a:gdLst/>
              <a:ahLst/>
              <a:cxnLst/>
              <a:rect l="l" t="t" r="r" b="b"/>
              <a:pathLst>
                <a:path w="820341" h="668834">
                  <a:moveTo>
                    <a:pt x="219670" y="100459"/>
                  </a:moveTo>
                  <a:cubicBezTo>
                    <a:pt x="190202" y="100459"/>
                    <a:pt x="167878" y="112354"/>
                    <a:pt x="152698" y="136143"/>
                  </a:cubicBezTo>
                  <a:cubicBezTo>
                    <a:pt x="137517" y="159932"/>
                    <a:pt x="129927" y="197700"/>
                    <a:pt x="129927" y="249445"/>
                  </a:cubicBezTo>
                  <a:lnTo>
                    <a:pt x="129927" y="418496"/>
                  </a:lnTo>
                  <a:cubicBezTo>
                    <a:pt x="129927" y="470837"/>
                    <a:pt x="137592" y="508902"/>
                    <a:pt x="152921" y="532691"/>
                  </a:cubicBezTo>
                  <a:cubicBezTo>
                    <a:pt x="168250" y="556480"/>
                    <a:pt x="190798" y="568375"/>
                    <a:pt x="220563" y="568375"/>
                  </a:cubicBezTo>
                  <a:cubicBezTo>
                    <a:pt x="249734" y="568375"/>
                    <a:pt x="271909" y="556480"/>
                    <a:pt x="287089" y="532691"/>
                  </a:cubicBezTo>
                  <a:cubicBezTo>
                    <a:pt x="302270" y="508902"/>
                    <a:pt x="309860" y="470837"/>
                    <a:pt x="309860" y="418496"/>
                  </a:cubicBezTo>
                  <a:lnTo>
                    <a:pt x="309860" y="249445"/>
                  </a:lnTo>
                  <a:cubicBezTo>
                    <a:pt x="309860" y="197997"/>
                    <a:pt x="302121" y="160304"/>
                    <a:pt x="286643" y="136366"/>
                  </a:cubicBezTo>
                  <a:cubicBezTo>
                    <a:pt x="271165" y="112428"/>
                    <a:pt x="248841" y="100459"/>
                    <a:pt x="219670" y="100459"/>
                  </a:cubicBezTo>
                  <a:close/>
                  <a:moveTo>
                    <a:pt x="820341" y="9376"/>
                  </a:moveTo>
                  <a:lnTo>
                    <a:pt x="820341" y="659458"/>
                  </a:lnTo>
                  <a:lnTo>
                    <a:pt x="689967" y="659458"/>
                  </a:lnTo>
                  <a:lnTo>
                    <a:pt x="689967" y="124569"/>
                  </a:lnTo>
                  <a:lnTo>
                    <a:pt x="557808" y="124569"/>
                  </a:lnTo>
                  <a:lnTo>
                    <a:pt x="557808" y="32593"/>
                  </a:lnTo>
                  <a:close/>
                  <a:moveTo>
                    <a:pt x="219670" y="0"/>
                  </a:moveTo>
                  <a:cubicBezTo>
                    <a:pt x="286941" y="0"/>
                    <a:pt x="340444" y="22399"/>
                    <a:pt x="380181" y="67196"/>
                  </a:cubicBezTo>
                  <a:cubicBezTo>
                    <a:pt x="419919" y="111993"/>
                    <a:pt x="439787" y="177254"/>
                    <a:pt x="439787" y="262979"/>
                  </a:cubicBezTo>
                  <a:lnTo>
                    <a:pt x="439787" y="406301"/>
                  </a:lnTo>
                  <a:cubicBezTo>
                    <a:pt x="439787" y="492324"/>
                    <a:pt x="420067" y="557585"/>
                    <a:pt x="380628" y="602084"/>
                  </a:cubicBezTo>
                  <a:cubicBezTo>
                    <a:pt x="341188" y="646584"/>
                    <a:pt x="287834" y="668834"/>
                    <a:pt x="220563" y="668834"/>
                  </a:cubicBezTo>
                  <a:cubicBezTo>
                    <a:pt x="152698" y="668834"/>
                    <a:pt x="98971" y="646584"/>
                    <a:pt x="59382" y="602084"/>
                  </a:cubicBezTo>
                  <a:cubicBezTo>
                    <a:pt x="19794" y="557585"/>
                    <a:pt x="0" y="492324"/>
                    <a:pt x="0" y="406301"/>
                  </a:cubicBezTo>
                  <a:lnTo>
                    <a:pt x="0" y="262979"/>
                  </a:lnTo>
                  <a:cubicBezTo>
                    <a:pt x="0" y="177254"/>
                    <a:pt x="19720" y="111993"/>
                    <a:pt x="59159" y="67196"/>
                  </a:cubicBezTo>
                  <a:cubicBezTo>
                    <a:pt x="98599" y="22399"/>
                    <a:pt x="152102" y="0"/>
                    <a:pt x="219670" y="0"/>
                  </a:cubicBezTo>
                  <a:close/>
                </a:path>
              </a:pathLst>
            </a:cu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cxnSp>
        <p:nvCxnSpPr>
          <p:cNvPr id="18" name="Straight Connector 17"/>
          <p:cNvCxnSpPr/>
          <p:nvPr/>
        </p:nvCxnSpPr>
        <p:spPr>
          <a:xfrm>
            <a:off x="479069" y="3070952"/>
            <a:ext cx="24384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3375850" y="3070952"/>
            <a:ext cx="24384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6226531" y="3070952"/>
            <a:ext cx="24384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rot="5400000">
            <a:off x="1927460" y="3070952"/>
            <a:ext cx="24384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rot="5400000">
            <a:off x="4801191" y="3070952"/>
            <a:ext cx="24384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668621"/>
      </p:ext>
    </p:extLst>
  </p:cSld>
  <p:clrMapOvr>
    <a:masterClrMapping/>
  </p:clrMapOvr>
  <p:transition spd="slow">
    <p:push dir="u"/>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Steps Infographic </a:t>
            </a:r>
          </a:p>
        </p:txBody>
      </p:sp>
      <p:sp>
        <p:nvSpPr>
          <p:cNvPr id="4" name="Rectangle 3"/>
          <p:cNvSpPr/>
          <p:nvPr/>
        </p:nvSpPr>
        <p:spPr>
          <a:xfrm>
            <a:off x="1052864" y="1565910"/>
            <a:ext cx="1016147" cy="816634"/>
          </a:xfrm>
          <a:prstGeom prst="rect">
            <a:avLst/>
          </a:prstGeom>
        </p:spPr>
        <p:txBody>
          <a:bodyPr wrap="square" lIns="91440" tIns="0" rIns="91440" bIns="0" anchor="ctr">
            <a:spAutoFit/>
          </a:bodyPr>
          <a:lstStyle/>
          <a:p>
            <a:pPr>
              <a:lnSpc>
                <a:spcPct val="120000"/>
              </a:lnSpc>
            </a:pPr>
            <a:r>
              <a:rPr lang="en-US" sz="4800" dirty="0" smtClean="0">
                <a:solidFill>
                  <a:schemeClr val="accent1"/>
                </a:solidFill>
              </a:rPr>
              <a:t>01</a:t>
            </a:r>
            <a:endParaRPr lang="en-US" sz="3600" dirty="0">
              <a:solidFill>
                <a:schemeClr val="accent1"/>
              </a:solidFill>
            </a:endParaRPr>
          </a:p>
        </p:txBody>
      </p:sp>
      <p:sp>
        <p:nvSpPr>
          <p:cNvPr id="5" name="Rectangle 4"/>
          <p:cNvSpPr/>
          <p:nvPr/>
        </p:nvSpPr>
        <p:spPr bwMode="auto">
          <a:xfrm>
            <a:off x="1925755" y="1720362"/>
            <a:ext cx="1219200" cy="228600"/>
          </a:xfrm>
          <a:prstGeom prst="rect">
            <a:avLst/>
          </a:prstGeom>
          <a:solidFill>
            <a:schemeClr val="accent1"/>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dirty="0" smtClean="0">
                <a:solidFill>
                  <a:schemeClr val="bg1"/>
                </a:solidFill>
              </a:rPr>
              <a:t>SERVICE NAME</a:t>
            </a:r>
            <a:endParaRPr lang="en-US" sz="1100" dirty="0">
              <a:solidFill>
                <a:schemeClr val="bg1"/>
              </a:solidFill>
            </a:endParaRPr>
          </a:p>
        </p:txBody>
      </p:sp>
      <p:sp>
        <p:nvSpPr>
          <p:cNvPr id="6" name="Rectangle 5"/>
          <p:cNvSpPr/>
          <p:nvPr/>
        </p:nvSpPr>
        <p:spPr>
          <a:xfrm>
            <a:off x="1925755" y="1948962"/>
            <a:ext cx="2438400" cy="397032"/>
          </a:xfrm>
          <a:prstGeom prst="rect">
            <a:avLst/>
          </a:prstGeom>
        </p:spPr>
        <p:txBody>
          <a:bodyPr wrap="square" lIns="0">
            <a:spAutoFit/>
          </a:bodyPr>
          <a:lstStyle/>
          <a:p>
            <a:pPr>
              <a:lnSpc>
                <a:spcPct val="110000"/>
              </a:lnSpc>
            </a:pPr>
            <a:r>
              <a:rPr lang="en-US" sz="900" dirty="0" smtClean="0">
                <a:solidFill>
                  <a:schemeClr val="bg1">
                    <a:lumMod val="50000"/>
                  </a:schemeClr>
                </a:solidFill>
              </a:rPr>
              <a:t>It’s </a:t>
            </a:r>
            <a:r>
              <a:rPr lang="en-US" sz="900" dirty="0">
                <a:solidFill>
                  <a:schemeClr val="bg1">
                    <a:lumMod val="50000"/>
                  </a:schemeClr>
                </a:solidFill>
              </a:rPr>
              <a:t>now that much easier and more effective to start your business, thanks to company! </a:t>
            </a:r>
          </a:p>
        </p:txBody>
      </p:sp>
      <p:sp>
        <p:nvSpPr>
          <p:cNvPr id="9" name="Rectangle 8"/>
          <p:cNvSpPr/>
          <p:nvPr/>
        </p:nvSpPr>
        <p:spPr>
          <a:xfrm>
            <a:off x="1052864" y="2635929"/>
            <a:ext cx="1016147" cy="886397"/>
          </a:xfrm>
          <a:prstGeom prst="rect">
            <a:avLst/>
          </a:prstGeom>
        </p:spPr>
        <p:txBody>
          <a:bodyPr wrap="square" lIns="91440" tIns="0" rIns="91440" bIns="0" anchor="ctr">
            <a:spAutoFit/>
          </a:bodyPr>
          <a:lstStyle/>
          <a:p>
            <a:pPr>
              <a:lnSpc>
                <a:spcPct val="120000"/>
              </a:lnSpc>
            </a:pPr>
            <a:r>
              <a:rPr lang="en-US" sz="4800" dirty="0" smtClean="0">
                <a:solidFill>
                  <a:schemeClr val="accent2"/>
                </a:solidFill>
              </a:rPr>
              <a:t>02</a:t>
            </a:r>
            <a:endParaRPr lang="en-US" sz="3600" dirty="0">
              <a:solidFill>
                <a:schemeClr val="accent2"/>
              </a:solidFill>
            </a:endParaRPr>
          </a:p>
        </p:txBody>
      </p:sp>
      <p:sp>
        <p:nvSpPr>
          <p:cNvPr id="10" name="Rectangle 9"/>
          <p:cNvSpPr/>
          <p:nvPr/>
        </p:nvSpPr>
        <p:spPr bwMode="auto">
          <a:xfrm>
            <a:off x="1925755" y="2825262"/>
            <a:ext cx="1219200" cy="228600"/>
          </a:xfrm>
          <a:prstGeom prst="rect">
            <a:avLst/>
          </a:prstGeom>
          <a:solidFill>
            <a:schemeClr val="accent2"/>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dirty="0" smtClean="0">
                <a:solidFill>
                  <a:schemeClr val="bg1"/>
                </a:solidFill>
              </a:rPr>
              <a:t>SERVICE NAME</a:t>
            </a:r>
            <a:endParaRPr lang="en-US" sz="1100" dirty="0">
              <a:solidFill>
                <a:schemeClr val="bg1"/>
              </a:solidFill>
            </a:endParaRPr>
          </a:p>
        </p:txBody>
      </p:sp>
      <p:sp>
        <p:nvSpPr>
          <p:cNvPr id="11" name="Rectangle 10"/>
          <p:cNvSpPr/>
          <p:nvPr/>
        </p:nvSpPr>
        <p:spPr>
          <a:xfrm>
            <a:off x="1925755" y="3053862"/>
            <a:ext cx="2438400" cy="397032"/>
          </a:xfrm>
          <a:prstGeom prst="rect">
            <a:avLst/>
          </a:prstGeom>
        </p:spPr>
        <p:txBody>
          <a:bodyPr wrap="square" lIns="0">
            <a:spAutoFit/>
          </a:bodyPr>
          <a:lstStyle/>
          <a:p>
            <a:pPr>
              <a:lnSpc>
                <a:spcPct val="110000"/>
              </a:lnSpc>
            </a:pPr>
            <a:r>
              <a:rPr lang="en-US" sz="900" dirty="0" smtClean="0">
                <a:solidFill>
                  <a:schemeClr val="bg1">
                    <a:lumMod val="50000"/>
                  </a:schemeClr>
                </a:solidFill>
              </a:rPr>
              <a:t>It’s </a:t>
            </a:r>
            <a:r>
              <a:rPr lang="en-US" sz="900" dirty="0">
                <a:solidFill>
                  <a:schemeClr val="bg1">
                    <a:lumMod val="50000"/>
                  </a:schemeClr>
                </a:solidFill>
              </a:rPr>
              <a:t>now that much easier and more effective to start your business, thanks to company! </a:t>
            </a:r>
          </a:p>
        </p:txBody>
      </p:sp>
      <p:sp>
        <p:nvSpPr>
          <p:cNvPr id="13" name="Rectangle 12"/>
          <p:cNvSpPr/>
          <p:nvPr/>
        </p:nvSpPr>
        <p:spPr>
          <a:xfrm>
            <a:off x="1052864" y="3775710"/>
            <a:ext cx="1016147" cy="816634"/>
          </a:xfrm>
          <a:prstGeom prst="rect">
            <a:avLst/>
          </a:prstGeom>
        </p:spPr>
        <p:txBody>
          <a:bodyPr wrap="square" lIns="91440" tIns="0" rIns="91440" bIns="0" anchor="ctr">
            <a:spAutoFit/>
          </a:bodyPr>
          <a:lstStyle/>
          <a:p>
            <a:pPr>
              <a:lnSpc>
                <a:spcPct val="120000"/>
              </a:lnSpc>
            </a:pPr>
            <a:r>
              <a:rPr lang="en-US" sz="4800" dirty="0" smtClean="0">
                <a:solidFill>
                  <a:schemeClr val="accent3"/>
                </a:solidFill>
              </a:rPr>
              <a:t>03</a:t>
            </a:r>
            <a:endParaRPr lang="en-US" sz="3600" dirty="0">
              <a:solidFill>
                <a:schemeClr val="accent3"/>
              </a:solidFill>
            </a:endParaRPr>
          </a:p>
        </p:txBody>
      </p:sp>
      <p:sp>
        <p:nvSpPr>
          <p:cNvPr id="14" name="Rectangle 13"/>
          <p:cNvSpPr/>
          <p:nvPr/>
        </p:nvSpPr>
        <p:spPr bwMode="auto">
          <a:xfrm>
            <a:off x="1925755" y="3930162"/>
            <a:ext cx="1219200" cy="228600"/>
          </a:xfrm>
          <a:prstGeom prst="rect">
            <a:avLst/>
          </a:prstGeom>
          <a:solidFill>
            <a:schemeClr val="accent3"/>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dirty="0" smtClean="0">
                <a:solidFill>
                  <a:schemeClr val="bg1"/>
                </a:solidFill>
              </a:rPr>
              <a:t>SERVICE NAME</a:t>
            </a:r>
            <a:endParaRPr lang="en-US" sz="1100" dirty="0">
              <a:solidFill>
                <a:schemeClr val="bg1"/>
              </a:solidFill>
            </a:endParaRPr>
          </a:p>
        </p:txBody>
      </p:sp>
      <p:sp>
        <p:nvSpPr>
          <p:cNvPr id="15" name="Rectangle 14"/>
          <p:cNvSpPr/>
          <p:nvPr/>
        </p:nvSpPr>
        <p:spPr>
          <a:xfrm>
            <a:off x="1925755" y="4158762"/>
            <a:ext cx="2438400" cy="397032"/>
          </a:xfrm>
          <a:prstGeom prst="rect">
            <a:avLst/>
          </a:prstGeom>
        </p:spPr>
        <p:txBody>
          <a:bodyPr wrap="square" lIns="0">
            <a:spAutoFit/>
          </a:bodyPr>
          <a:lstStyle/>
          <a:p>
            <a:pPr>
              <a:lnSpc>
                <a:spcPct val="110000"/>
              </a:lnSpc>
            </a:pPr>
            <a:r>
              <a:rPr lang="en-US" sz="900" dirty="0" smtClean="0">
                <a:solidFill>
                  <a:schemeClr val="bg1">
                    <a:lumMod val="50000"/>
                  </a:schemeClr>
                </a:solidFill>
              </a:rPr>
              <a:t>It’s </a:t>
            </a:r>
            <a:r>
              <a:rPr lang="en-US" sz="900" dirty="0">
                <a:solidFill>
                  <a:schemeClr val="bg1">
                    <a:lumMod val="50000"/>
                  </a:schemeClr>
                </a:solidFill>
              </a:rPr>
              <a:t>now that much easier and more effective to start your business, thanks to company! </a:t>
            </a:r>
          </a:p>
        </p:txBody>
      </p:sp>
      <p:sp>
        <p:nvSpPr>
          <p:cNvPr id="27" name="Rectangle 26"/>
          <p:cNvSpPr/>
          <p:nvPr/>
        </p:nvSpPr>
        <p:spPr>
          <a:xfrm>
            <a:off x="4779845" y="1531029"/>
            <a:ext cx="1016147" cy="886397"/>
          </a:xfrm>
          <a:prstGeom prst="rect">
            <a:avLst/>
          </a:prstGeom>
        </p:spPr>
        <p:txBody>
          <a:bodyPr wrap="square" lIns="91440" tIns="0" rIns="91440" bIns="0" anchor="ctr">
            <a:spAutoFit/>
          </a:bodyPr>
          <a:lstStyle/>
          <a:p>
            <a:pPr>
              <a:lnSpc>
                <a:spcPct val="120000"/>
              </a:lnSpc>
            </a:pPr>
            <a:r>
              <a:rPr lang="en-US" sz="4800" dirty="0" smtClean="0">
                <a:solidFill>
                  <a:schemeClr val="accent4"/>
                </a:solidFill>
              </a:rPr>
              <a:t>04</a:t>
            </a:r>
            <a:endParaRPr lang="en-US" sz="3600" dirty="0">
              <a:solidFill>
                <a:schemeClr val="accent4"/>
              </a:solidFill>
            </a:endParaRPr>
          </a:p>
        </p:txBody>
      </p:sp>
      <p:sp>
        <p:nvSpPr>
          <p:cNvPr id="28" name="Rectangle 27"/>
          <p:cNvSpPr/>
          <p:nvPr/>
        </p:nvSpPr>
        <p:spPr bwMode="auto">
          <a:xfrm>
            <a:off x="5652736" y="1720362"/>
            <a:ext cx="1219200" cy="228600"/>
          </a:xfrm>
          <a:prstGeom prst="rect">
            <a:avLst/>
          </a:prstGeom>
          <a:solidFill>
            <a:schemeClr val="accent4"/>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dirty="0" smtClean="0">
                <a:solidFill>
                  <a:schemeClr val="bg1"/>
                </a:solidFill>
              </a:rPr>
              <a:t>SERVICE NAME</a:t>
            </a:r>
            <a:endParaRPr lang="en-US" sz="1100" dirty="0">
              <a:solidFill>
                <a:schemeClr val="bg1"/>
              </a:solidFill>
            </a:endParaRPr>
          </a:p>
        </p:txBody>
      </p:sp>
      <p:sp>
        <p:nvSpPr>
          <p:cNvPr id="29" name="Rectangle 28"/>
          <p:cNvSpPr/>
          <p:nvPr/>
        </p:nvSpPr>
        <p:spPr>
          <a:xfrm>
            <a:off x="5652736" y="1948962"/>
            <a:ext cx="2438400" cy="397032"/>
          </a:xfrm>
          <a:prstGeom prst="rect">
            <a:avLst/>
          </a:prstGeom>
        </p:spPr>
        <p:txBody>
          <a:bodyPr wrap="square" lIns="0">
            <a:spAutoFit/>
          </a:bodyPr>
          <a:lstStyle/>
          <a:p>
            <a:pPr>
              <a:lnSpc>
                <a:spcPct val="110000"/>
              </a:lnSpc>
            </a:pPr>
            <a:r>
              <a:rPr lang="en-US" sz="900" dirty="0" smtClean="0">
                <a:solidFill>
                  <a:schemeClr val="bg1">
                    <a:lumMod val="50000"/>
                  </a:schemeClr>
                </a:solidFill>
              </a:rPr>
              <a:t>It’s </a:t>
            </a:r>
            <a:r>
              <a:rPr lang="en-US" sz="900" dirty="0">
                <a:solidFill>
                  <a:schemeClr val="bg1">
                    <a:lumMod val="50000"/>
                  </a:schemeClr>
                </a:solidFill>
              </a:rPr>
              <a:t>now that much easier and more effective to start your business, thanks to company! </a:t>
            </a:r>
          </a:p>
        </p:txBody>
      </p:sp>
      <p:sp>
        <p:nvSpPr>
          <p:cNvPr id="24" name="Rectangle 23"/>
          <p:cNvSpPr/>
          <p:nvPr/>
        </p:nvSpPr>
        <p:spPr>
          <a:xfrm>
            <a:off x="4779845" y="2635929"/>
            <a:ext cx="1016147" cy="886397"/>
          </a:xfrm>
          <a:prstGeom prst="rect">
            <a:avLst/>
          </a:prstGeom>
        </p:spPr>
        <p:txBody>
          <a:bodyPr wrap="square" lIns="91440" tIns="0" rIns="91440" bIns="0" anchor="ctr">
            <a:spAutoFit/>
          </a:bodyPr>
          <a:lstStyle/>
          <a:p>
            <a:pPr>
              <a:lnSpc>
                <a:spcPct val="120000"/>
              </a:lnSpc>
            </a:pPr>
            <a:r>
              <a:rPr lang="en-US" sz="4800" dirty="0" smtClean="0">
                <a:solidFill>
                  <a:schemeClr val="accent5"/>
                </a:solidFill>
              </a:rPr>
              <a:t>05</a:t>
            </a:r>
            <a:endParaRPr lang="en-US" sz="3600" dirty="0">
              <a:solidFill>
                <a:schemeClr val="accent5"/>
              </a:solidFill>
            </a:endParaRPr>
          </a:p>
        </p:txBody>
      </p:sp>
      <p:sp>
        <p:nvSpPr>
          <p:cNvPr id="25" name="Rectangle 24"/>
          <p:cNvSpPr/>
          <p:nvPr/>
        </p:nvSpPr>
        <p:spPr bwMode="auto">
          <a:xfrm>
            <a:off x="5652736" y="2825262"/>
            <a:ext cx="1219200" cy="228600"/>
          </a:xfrm>
          <a:prstGeom prst="rect">
            <a:avLst/>
          </a:prstGeom>
          <a:solidFill>
            <a:schemeClr val="accent5"/>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dirty="0" smtClean="0">
                <a:solidFill>
                  <a:schemeClr val="bg1"/>
                </a:solidFill>
              </a:rPr>
              <a:t>SERVICE NAME</a:t>
            </a:r>
            <a:endParaRPr lang="en-US" sz="1100" dirty="0">
              <a:solidFill>
                <a:schemeClr val="bg1"/>
              </a:solidFill>
            </a:endParaRPr>
          </a:p>
        </p:txBody>
      </p:sp>
      <p:sp>
        <p:nvSpPr>
          <p:cNvPr id="26" name="Rectangle 25"/>
          <p:cNvSpPr/>
          <p:nvPr/>
        </p:nvSpPr>
        <p:spPr>
          <a:xfrm>
            <a:off x="5652736" y="3053862"/>
            <a:ext cx="2438400" cy="397032"/>
          </a:xfrm>
          <a:prstGeom prst="rect">
            <a:avLst/>
          </a:prstGeom>
        </p:spPr>
        <p:txBody>
          <a:bodyPr wrap="square" lIns="0">
            <a:spAutoFit/>
          </a:bodyPr>
          <a:lstStyle/>
          <a:p>
            <a:pPr>
              <a:lnSpc>
                <a:spcPct val="110000"/>
              </a:lnSpc>
            </a:pPr>
            <a:r>
              <a:rPr lang="en-US" sz="900" dirty="0" smtClean="0">
                <a:solidFill>
                  <a:schemeClr val="bg1">
                    <a:lumMod val="50000"/>
                  </a:schemeClr>
                </a:solidFill>
              </a:rPr>
              <a:t>It’s </a:t>
            </a:r>
            <a:r>
              <a:rPr lang="en-US" sz="900" dirty="0">
                <a:solidFill>
                  <a:schemeClr val="bg1">
                    <a:lumMod val="50000"/>
                  </a:schemeClr>
                </a:solidFill>
              </a:rPr>
              <a:t>now that much easier and more effective to start your business, thanks to company! </a:t>
            </a:r>
          </a:p>
        </p:txBody>
      </p:sp>
      <p:sp>
        <p:nvSpPr>
          <p:cNvPr id="21" name="Rectangle 20"/>
          <p:cNvSpPr/>
          <p:nvPr/>
        </p:nvSpPr>
        <p:spPr>
          <a:xfrm>
            <a:off x="4779845" y="3740829"/>
            <a:ext cx="1016147" cy="886397"/>
          </a:xfrm>
          <a:prstGeom prst="rect">
            <a:avLst/>
          </a:prstGeom>
        </p:spPr>
        <p:txBody>
          <a:bodyPr wrap="square" lIns="91440" tIns="0" rIns="91440" bIns="0" anchor="ctr">
            <a:spAutoFit/>
          </a:bodyPr>
          <a:lstStyle/>
          <a:p>
            <a:pPr>
              <a:lnSpc>
                <a:spcPct val="120000"/>
              </a:lnSpc>
            </a:pPr>
            <a:r>
              <a:rPr lang="en-US" sz="4800" dirty="0" smtClean="0">
                <a:solidFill>
                  <a:schemeClr val="accent6"/>
                </a:solidFill>
              </a:rPr>
              <a:t>06</a:t>
            </a:r>
            <a:endParaRPr lang="en-US" sz="3600" dirty="0">
              <a:solidFill>
                <a:schemeClr val="accent6"/>
              </a:solidFill>
            </a:endParaRPr>
          </a:p>
        </p:txBody>
      </p:sp>
      <p:sp>
        <p:nvSpPr>
          <p:cNvPr id="22" name="Rectangle 21"/>
          <p:cNvSpPr/>
          <p:nvPr/>
        </p:nvSpPr>
        <p:spPr bwMode="auto">
          <a:xfrm>
            <a:off x="5652736" y="3930162"/>
            <a:ext cx="1219200" cy="228600"/>
          </a:xfrm>
          <a:prstGeom prst="rect">
            <a:avLst/>
          </a:prstGeom>
          <a:solidFill>
            <a:schemeClr val="accent6"/>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1100" dirty="0" smtClean="0">
                <a:solidFill>
                  <a:schemeClr val="bg1"/>
                </a:solidFill>
              </a:rPr>
              <a:t>SERVICE NAME</a:t>
            </a:r>
            <a:endParaRPr lang="en-US" sz="1100" dirty="0">
              <a:solidFill>
                <a:schemeClr val="bg1"/>
              </a:solidFill>
            </a:endParaRPr>
          </a:p>
        </p:txBody>
      </p:sp>
      <p:sp>
        <p:nvSpPr>
          <p:cNvPr id="23" name="Rectangle 22"/>
          <p:cNvSpPr/>
          <p:nvPr/>
        </p:nvSpPr>
        <p:spPr>
          <a:xfrm>
            <a:off x="5652736" y="4158762"/>
            <a:ext cx="2438400" cy="397032"/>
          </a:xfrm>
          <a:prstGeom prst="rect">
            <a:avLst/>
          </a:prstGeom>
        </p:spPr>
        <p:txBody>
          <a:bodyPr wrap="square" lIns="0">
            <a:spAutoFit/>
          </a:bodyPr>
          <a:lstStyle/>
          <a:p>
            <a:pPr>
              <a:lnSpc>
                <a:spcPct val="110000"/>
              </a:lnSpc>
            </a:pPr>
            <a:r>
              <a:rPr lang="en-US" sz="900" dirty="0" smtClean="0">
                <a:solidFill>
                  <a:schemeClr val="bg1">
                    <a:lumMod val="50000"/>
                  </a:schemeClr>
                </a:solidFill>
              </a:rPr>
              <a:t>It’s </a:t>
            </a:r>
            <a:r>
              <a:rPr lang="en-US" sz="900" dirty="0">
                <a:solidFill>
                  <a:schemeClr val="bg1">
                    <a:lumMod val="50000"/>
                  </a:schemeClr>
                </a:solidFill>
              </a:rPr>
              <a:t>now that much easier and more effective to start your business, thanks to company! </a:t>
            </a:r>
          </a:p>
        </p:txBody>
      </p:sp>
    </p:spTree>
    <p:extLst>
      <p:ext uri="{BB962C8B-B14F-4D97-AF65-F5344CB8AC3E}">
        <p14:creationId xmlns:p14="http://schemas.microsoft.com/office/powerpoint/2010/main" val="3754081208"/>
      </p:ext>
    </p:extLst>
  </p:cSld>
  <p:clrMapOvr>
    <a:masterClrMapping/>
  </p:clrMapOvr>
  <p:transition spd="slow">
    <p:push dir="u"/>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Steps Infographic </a:t>
            </a:r>
          </a:p>
        </p:txBody>
      </p:sp>
      <p:sp>
        <p:nvSpPr>
          <p:cNvPr id="14" name="Rectangle 13"/>
          <p:cNvSpPr/>
          <p:nvPr/>
        </p:nvSpPr>
        <p:spPr>
          <a:xfrm>
            <a:off x="4776554" y="1466850"/>
            <a:ext cx="3972809" cy="646331"/>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6" name="Rectangle 15"/>
          <p:cNvSpPr/>
          <p:nvPr/>
        </p:nvSpPr>
        <p:spPr>
          <a:xfrm>
            <a:off x="4776554" y="2320968"/>
            <a:ext cx="3972809"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8" name="Rectangle 17"/>
          <p:cNvSpPr/>
          <p:nvPr/>
        </p:nvSpPr>
        <p:spPr>
          <a:xfrm>
            <a:off x="4776554" y="3175086"/>
            <a:ext cx="3972809"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20" name="Rectangle 19"/>
          <p:cNvSpPr/>
          <p:nvPr/>
        </p:nvSpPr>
        <p:spPr>
          <a:xfrm>
            <a:off x="4776554" y="4029203"/>
            <a:ext cx="3972809" cy="646331"/>
          </a:xfrm>
          <a:prstGeom prst="rect">
            <a:avLst/>
          </a:prstGeom>
        </p:spPr>
        <p:txBody>
          <a:bodyPr wrap="square" anchor="ctr">
            <a:spAutoFit/>
          </a:bodyPr>
          <a:lstStyle/>
          <a:p>
            <a:pPr>
              <a:lnSpc>
                <a:spcPct val="120000"/>
              </a:lnSpc>
            </a:pPr>
            <a:r>
              <a:rPr lang="en-US" sz="1200" b="1" dirty="0">
                <a:solidFill>
                  <a:schemeClr val="accent4"/>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25" name="Freeform 45"/>
          <p:cNvSpPr>
            <a:spLocks noEditPoints="1"/>
          </p:cNvSpPr>
          <p:nvPr/>
        </p:nvSpPr>
        <p:spPr bwMode="auto">
          <a:xfrm>
            <a:off x="4277331" y="1625537"/>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6" name="Freeform 45"/>
          <p:cNvSpPr>
            <a:spLocks noEditPoints="1"/>
          </p:cNvSpPr>
          <p:nvPr/>
        </p:nvSpPr>
        <p:spPr bwMode="auto">
          <a:xfrm>
            <a:off x="4277331" y="2479655"/>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7" name="Freeform 45"/>
          <p:cNvSpPr>
            <a:spLocks noEditPoints="1"/>
          </p:cNvSpPr>
          <p:nvPr/>
        </p:nvSpPr>
        <p:spPr bwMode="auto">
          <a:xfrm>
            <a:off x="4277331" y="3333773"/>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8" name="Freeform 45"/>
          <p:cNvSpPr>
            <a:spLocks noEditPoints="1"/>
          </p:cNvSpPr>
          <p:nvPr/>
        </p:nvSpPr>
        <p:spPr bwMode="auto">
          <a:xfrm>
            <a:off x="4277331" y="4187890"/>
            <a:ext cx="328960" cy="328958"/>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grpSp>
        <p:nvGrpSpPr>
          <p:cNvPr id="13" name="Group 12"/>
          <p:cNvGrpSpPr/>
          <p:nvPr/>
        </p:nvGrpSpPr>
        <p:grpSpPr>
          <a:xfrm>
            <a:off x="437542" y="1558019"/>
            <a:ext cx="3087978" cy="3087978"/>
            <a:chOff x="437542" y="1558019"/>
            <a:chExt cx="3087978" cy="3087978"/>
          </a:xfrm>
        </p:grpSpPr>
        <p:sp>
          <p:nvSpPr>
            <p:cNvPr id="24" name="Rectangle 23"/>
            <p:cNvSpPr/>
            <p:nvPr/>
          </p:nvSpPr>
          <p:spPr bwMode="auto">
            <a:xfrm rot="5400000">
              <a:off x="1416989" y="2863103"/>
              <a:ext cx="3087978" cy="477809"/>
            </a:xfrm>
            <a:prstGeom prst="rect">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3" name="Rectangle 32"/>
            <p:cNvSpPr/>
            <p:nvPr/>
          </p:nvSpPr>
          <p:spPr bwMode="auto">
            <a:xfrm>
              <a:off x="3199883" y="3735223"/>
              <a:ext cx="325637" cy="477809"/>
            </a:xfrm>
            <a:prstGeom prst="rect">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 name="Rectangle 3"/>
            <p:cNvSpPr/>
            <p:nvPr/>
          </p:nvSpPr>
          <p:spPr bwMode="auto">
            <a:xfrm>
              <a:off x="437542" y="1990983"/>
              <a:ext cx="3087978" cy="477809"/>
            </a:xfrm>
            <a:prstGeom prst="rect">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3" name="Rectangle 22"/>
            <p:cNvSpPr/>
            <p:nvPr/>
          </p:nvSpPr>
          <p:spPr bwMode="auto">
            <a:xfrm rot="5400000">
              <a:off x="-541906" y="2863103"/>
              <a:ext cx="3087978" cy="477809"/>
            </a:xfrm>
            <a:prstGeom prst="rect">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2" name="Rectangle 21"/>
            <p:cNvSpPr/>
            <p:nvPr/>
          </p:nvSpPr>
          <p:spPr bwMode="auto">
            <a:xfrm>
              <a:off x="437542" y="3735223"/>
              <a:ext cx="2284531" cy="477809"/>
            </a:xfrm>
            <a:prstGeom prst="rect">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19" name="Rectangle 18"/>
          <p:cNvSpPr/>
          <p:nvPr/>
        </p:nvSpPr>
        <p:spPr>
          <a:xfrm>
            <a:off x="1441159" y="2081473"/>
            <a:ext cx="1080745" cy="307777"/>
          </a:xfrm>
          <a:prstGeom prst="rect">
            <a:avLst/>
          </a:prstGeom>
        </p:spPr>
        <p:txBody>
          <a:bodyPr wrap="none" anchor="ctr">
            <a:spAutoFit/>
          </a:bodyPr>
          <a:lstStyle/>
          <a:p>
            <a:pPr algn="ctr"/>
            <a:r>
              <a:rPr lang="en-US" sz="1400" dirty="0" smtClean="0">
                <a:solidFill>
                  <a:schemeClr val="bg1"/>
                </a:solidFill>
              </a:rPr>
              <a:t>Step Name</a:t>
            </a:r>
            <a:endParaRPr lang="en-US" sz="1400" dirty="0">
              <a:solidFill>
                <a:schemeClr val="bg1"/>
              </a:solidFill>
            </a:endParaRPr>
          </a:p>
        </p:txBody>
      </p:sp>
      <p:sp>
        <p:nvSpPr>
          <p:cNvPr id="21" name="Rectangle 20"/>
          <p:cNvSpPr/>
          <p:nvPr/>
        </p:nvSpPr>
        <p:spPr>
          <a:xfrm>
            <a:off x="1441159" y="3821417"/>
            <a:ext cx="1080745" cy="307777"/>
          </a:xfrm>
          <a:prstGeom prst="rect">
            <a:avLst/>
          </a:prstGeom>
        </p:spPr>
        <p:txBody>
          <a:bodyPr wrap="none" anchor="ctr">
            <a:spAutoFit/>
          </a:bodyPr>
          <a:lstStyle/>
          <a:p>
            <a:pPr algn="ctr"/>
            <a:r>
              <a:rPr lang="en-US" sz="1400" dirty="0" smtClean="0">
                <a:solidFill>
                  <a:schemeClr val="bg1"/>
                </a:solidFill>
              </a:rPr>
              <a:t>Step Name</a:t>
            </a:r>
            <a:endParaRPr lang="en-US" sz="1400" dirty="0">
              <a:solidFill>
                <a:schemeClr val="bg1"/>
              </a:solidFill>
            </a:endParaRPr>
          </a:p>
        </p:txBody>
      </p:sp>
      <p:sp>
        <p:nvSpPr>
          <p:cNvPr id="37" name="Rectangle 36"/>
          <p:cNvSpPr/>
          <p:nvPr/>
        </p:nvSpPr>
        <p:spPr>
          <a:xfrm rot="16200000">
            <a:off x="432670" y="2948120"/>
            <a:ext cx="1080745" cy="307777"/>
          </a:xfrm>
          <a:prstGeom prst="rect">
            <a:avLst/>
          </a:prstGeom>
        </p:spPr>
        <p:txBody>
          <a:bodyPr wrap="none" anchor="ctr">
            <a:spAutoFit/>
          </a:bodyPr>
          <a:lstStyle/>
          <a:p>
            <a:pPr algn="ctr"/>
            <a:r>
              <a:rPr lang="en-US" sz="1400" dirty="0" smtClean="0">
                <a:solidFill>
                  <a:schemeClr val="bg1"/>
                </a:solidFill>
              </a:rPr>
              <a:t>Step Name</a:t>
            </a:r>
            <a:endParaRPr lang="en-US" sz="1400" dirty="0">
              <a:solidFill>
                <a:schemeClr val="bg1"/>
              </a:solidFill>
            </a:endParaRPr>
          </a:p>
        </p:txBody>
      </p:sp>
      <p:sp>
        <p:nvSpPr>
          <p:cNvPr id="38" name="Rectangle 37"/>
          <p:cNvSpPr/>
          <p:nvPr/>
        </p:nvSpPr>
        <p:spPr>
          <a:xfrm rot="16200000">
            <a:off x="2420605" y="2948120"/>
            <a:ext cx="1080745" cy="307777"/>
          </a:xfrm>
          <a:prstGeom prst="rect">
            <a:avLst/>
          </a:prstGeom>
        </p:spPr>
        <p:txBody>
          <a:bodyPr wrap="none" anchor="ctr">
            <a:spAutoFit/>
          </a:bodyPr>
          <a:lstStyle/>
          <a:p>
            <a:pPr algn="ctr"/>
            <a:r>
              <a:rPr lang="en-US" sz="1400" dirty="0" smtClean="0">
                <a:solidFill>
                  <a:schemeClr val="bg1"/>
                </a:solidFill>
              </a:rPr>
              <a:t>Step Name</a:t>
            </a:r>
            <a:endParaRPr lang="en-US" sz="1400" dirty="0">
              <a:solidFill>
                <a:schemeClr val="bg1"/>
              </a:solidFill>
            </a:endParaRPr>
          </a:p>
        </p:txBody>
      </p:sp>
    </p:spTree>
    <p:extLst>
      <p:ext uri="{BB962C8B-B14F-4D97-AF65-F5344CB8AC3E}">
        <p14:creationId xmlns:p14="http://schemas.microsoft.com/office/powerpoint/2010/main" val="599133623"/>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sp>
        <p:nvSpPr>
          <p:cNvPr id="36" name="Rounded Rectangle 35"/>
          <p:cNvSpPr/>
          <p:nvPr/>
        </p:nvSpPr>
        <p:spPr>
          <a:xfrm>
            <a:off x="1023638" y="2966302"/>
            <a:ext cx="1143000" cy="2286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p:cNvSpPr/>
          <p:nvPr/>
        </p:nvSpPr>
        <p:spPr>
          <a:xfrm>
            <a:off x="1918988" y="2966302"/>
            <a:ext cx="1143000"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ed Rectangle 29"/>
          <p:cNvSpPr/>
          <p:nvPr/>
        </p:nvSpPr>
        <p:spPr>
          <a:xfrm>
            <a:off x="2833388" y="2966302"/>
            <a:ext cx="1143000" cy="2286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p:cNvSpPr/>
          <p:nvPr/>
        </p:nvSpPr>
        <p:spPr>
          <a:xfrm>
            <a:off x="3747788" y="2966302"/>
            <a:ext cx="1143000" cy="22860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p:cNvSpPr/>
          <p:nvPr/>
        </p:nvSpPr>
        <p:spPr>
          <a:xfrm>
            <a:off x="4662188" y="2966302"/>
            <a:ext cx="1143000" cy="2286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p:cNvSpPr/>
          <p:nvPr/>
        </p:nvSpPr>
        <p:spPr>
          <a:xfrm>
            <a:off x="5576588" y="2966302"/>
            <a:ext cx="1143000" cy="2286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p:cNvSpPr/>
          <p:nvPr/>
        </p:nvSpPr>
        <p:spPr>
          <a:xfrm>
            <a:off x="6490988" y="2966302"/>
            <a:ext cx="1143000" cy="228600"/>
          </a:xfrm>
          <a:prstGeom prst="roundRect">
            <a:avLst>
              <a:gd name="adj" fmla="val 50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0" name="Group 149"/>
          <p:cNvGrpSpPr/>
          <p:nvPr/>
        </p:nvGrpSpPr>
        <p:grpSpPr>
          <a:xfrm>
            <a:off x="7405388" y="2571750"/>
            <a:ext cx="1208033" cy="793216"/>
            <a:chOff x="7405388" y="2571750"/>
            <a:chExt cx="1208033" cy="793216"/>
          </a:xfrm>
        </p:grpSpPr>
        <p:sp>
          <p:nvSpPr>
            <p:cNvPr id="13" name="Rounded Rectangle 39"/>
            <p:cNvSpPr/>
            <p:nvPr/>
          </p:nvSpPr>
          <p:spPr>
            <a:xfrm>
              <a:off x="7405388" y="2966302"/>
              <a:ext cx="1143000"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p:cNvSpPr/>
            <p:nvPr/>
          </p:nvSpPr>
          <p:spPr>
            <a:xfrm rot="2700000">
              <a:off x="7920976" y="2803673"/>
              <a:ext cx="692445"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p:cNvSpPr/>
            <p:nvPr/>
          </p:nvSpPr>
          <p:spPr>
            <a:xfrm rot="18900000" flipV="1">
              <a:off x="7920976" y="3136366"/>
              <a:ext cx="692445"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9" name="Straight Connector 38"/>
          <p:cNvCxnSpPr>
            <a:endCxn id="51" idx="4"/>
          </p:cNvCxnSpPr>
          <p:nvPr/>
        </p:nvCxnSpPr>
        <p:spPr>
          <a:xfrm flipV="1">
            <a:off x="1137938" y="2418081"/>
            <a:ext cx="0" cy="370839"/>
          </a:xfrm>
          <a:prstGeom prst="line">
            <a:avLst/>
          </a:prstGeom>
          <a:ln w="12700">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1042688" y="2227581"/>
            <a:ext cx="190500" cy="190500"/>
            <a:chOff x="781050" y="2909152"/>
            <a:chExt cx="342900" cy="342900"/>
          </a:xfrm>
        </p:grpSpPr>
        <p:sp>
          <p:nvSpPr>
            <p:cNvPr id="51" name="Oval 50"/>
            <p:cNvSpPr/>
            <p:nvPr/>
          </p:nvSpPr>
          <p:spPr>
            <a:xfrm>
              <a:off x="781050" y="290915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838200" y="2966302"/>
              <a:ext cx="228600" cy="228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1" name="TextBox 60"/>
          <p:cNvSpPr txBox="1"/>
          <p:nvPr/>
        </p:nvSpPr>
        <p:spPr>
          <a:xfrm>
            <a:off x="530579" y="1556211"/>
            <a:ext cx="1214718" cy="609398"/>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1"/>
                </a:solidFill>
              </a:rPr>
              <a:t>2013</a:t>
            </a:r>
            <a:endParaRPr lang="en-US" sz="1200" dirty="0" smtClean="0">
              <a:solidFill>
                <a:schemeClr val="accent1"/>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cxnSp>
        <p:nvCxnSpPr>
          <p:cNvPr id="64" name="Straight Connector 63"/>
          <p:cNvCxnSpPr>
            <a:endCxn id="67" idx="4"/>
          </p:cNvCxnSpPr>
          <p:nvPr/>
        </p:nvCxnSpPr>
        <p:spPr>
          <a:xfrm flipV="1">
            <a:off x="2944031" y="2418081"/>
            <a:ext cx="0" cy="491071"/>
          </a:xfrm>
          <a:prstGeom prst="line">
            <a:avLst/>
          </a:prstGeom>
          <a:ln w="12700">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5" name="Group 64"/>
          <p:cNvGrpSpPr/>
          <p:nvPr/>
        </p:nvGrpSpPr>
        <p:grpSpPr>
          <a:xfrm>
            <a:off x="2848781" y="2227581"/>
            <a:ext cx="190500" cy="190500"/>
            <a:chOff x="781050" y="2909152"/>
            <a:chExt cx="342900" cy="342900"/>
          </a:xfrm>
        </p:grpSpPr>
        <p:sp>
          <p:nvSpPr>
            <p:cNvPr id="67" name="Oval 66"/>
            <p:cNvSpPr/>
            <p:nvPr/>
          </p:nvSpPr>
          <p:spPr>
            <a:xfrm>
              <a:off x="781050" y="290915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838200" y="2966302"/>
              <a:ext cx="228600" cy="228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TextBox 65"/>
          <p:cNvSpPr txBox="1"/>
          <p:nvPr/>
        </p:nvSpPr>
        <p:spPr>
          <a:xfrm>
            <a:off x="2336672" y="1556211"/>
            <a:ext cx="1214718" cy="609398"/>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3"/>
                </a:solidFill>
              </a:rPr>
              <a:t>2015</a:t>
            </a:r>
            <a:endParaRPr lang="en-US" sz="1200" dirty="0" smtClean="0">
              <a:solidFill>
                <a:schemeClr val="accent3"/>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cxnSp>
        <p:nvCxnSpPr>
          <p:cNvPr id="70" name="Straight Connector 69"/>
          <p:cNvCxnSpPr>
            <a:endCxn id="73" idx="4"/>
          </p:cNvCxnSpPr>
          <p:nvPr/>
        </p:nvCxnSpPr>
        <p:spPr>
          <a:xfrm flipV="1">
            <a:off x="4772831" y="2418081"/>
            <a:ext cx="0" cy="491071"/>
          </a:xfrm>
          <a:prstGeom prst="line">
            <a:avLst/>
          </a:prstGeom>
          <a:ln w="12700">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1" name="Group 70"/>
          <p:cNvGrpSpPr/>
          <p:nvPr/>
        </p:nvGrpSpPr>
        <p:grpSpPr>
          <a:xfrm>
            <a:off x="4677581" y="2227581"/>
            <a:ext cx="190500" cy="190500"/>
            <a:chOff x="781050" y="2909152"/>
            <a:chExt cx="342900" cy="342900"/>
          </a:xfrm>
        </p:grpSpPr>
        <p:sp>
          <p:nvSpPr>
            <p:cNvPr id="73" name="Oval 72"/>
            <p:cNvSpPr/>
            <p:nvPr/>
          </p:nvSpPr>
          <p:spPr>
            <a:xfrm>
              <a:off x="781050" y="290915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838200" y="2966302"/>
              <a:ext cx="228600" cy="2286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TextBox 71"/>
          <p:cNvSpPr txBox="1"/>
          <p:nvPr/>
        </p:nvSpPr>
        <p:spPr>
          <a:xfrm>
            <a:off x="4165472" y="1556211"/>
            <a:ext cx="1214718" cy="609398"/>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5"/>
                </a:solidFill>
              </a:rPr>
              <a:t>2017</a:t>
            </a:r>
            <a:endParaRPr lang="en-US" sz="1200" dirty="0" smtClean="0">
              <a:solidFill>
                <a:schemeClr val="accent5"/>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cxnSp>
        <p:nvCxnSpPr>
          <p:cNvPr id="76" name="Straight Connector 75"/>
          <p:cNvCxnSpPr>
            <a:endCxn id="79" idx="4"/>
          </p:cNvCxnSpPr>
          <p:nvPr/>
        </p:nvCxnSpPr>
        <p:spPr>
          <a:xfrm flipV="1">
            <a:off x="6601631" y="2418081"/>
            <a:ext cx="0" cy="491071"/>
          </a:xfrm>
          <a:prstGeom prst="line">
            <a:avLst/>
          </a:prstGeom>
          <a:ln w="12700">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7" name="Group 76"/>
          <p:cNvGrpSpPr/>
          <p:nvPr/>
        </p:nvGrpSpPr>
        <p:grpSpPr>
          <a:xfrm>
            <a:off x="6506381" y="2227581"/>
            <a:ext cx="190500" cy="190500"/>
            <a:chOff x="781050" y="2909152"/>
            <a:chExt cx="342900" cy="342900"/>
          </a:xfrm>
        </p:grpSpPr>
        <p:sp>
          <p:nvSpPr>
            <p:cNvPr id="79" name="Oval 78"/>
            <p:cNvSpPr/>
            <p:nvPr/>
          </p:nvSpPr>
          <p:spPr>
            <a:xfrm>
              <a:off x="781050" y="290915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838200" y="2966302"/>
              <a:ext cx="228600" cy="228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8" name="TextBox 77"/>
          <p:cNvSpPr txBox="1"/>
          <p:nvPr/>
        </p:nvSpPr>
        <p:spPr>
          <a:xfrm>
            <a:off x="5994272" y="1556211"/>
            <a:ext cx="1214718" cy="609398"/>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1"/>
                </a:solidFill>
              </a:rPr>
              <a:t>2019</a:t>
            </a:r>
            <a:endParaRPr lang="en-US" sz="1200" dirty="0" smtClean="0">
              <a:solidFill>
                <a:schemeClr val="accent1"/>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sp>
        <p:nvSpPr>
          <p:cNvPr id="84" name="TextBox 83"/>
          <p:cNvSpPr txBox="1"/>
          <p:nvPr/>
        </p:nvSpPr>
        <p:spPr>
          <a:xfrm>
            <a:off x="1425929" y="3994210"/>
            <a:ext cx="1214718" cy="609398"/>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2"/>
                </a:solidFill>
              </a:rPr>
              <a:t>2014</a:t>
            </a:r>
            <a:endParaRPr lang="en-US" sz="1200" dirty="0" smtClean="0">
              <a:solidFill>
                <a:schemeClr val="accent2"/>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grpSp>
        <p:nvGrpSpPr>
          <p:cNvPr id="88" name="Group 87"/>
          <p:cNvGrpSpPr/>
          <p:nvPr/>
        </p:nvGrpSpPr>
        <p:grpSpPr>
          <a:xfrm>
            <a:off x="1938038" y="3741737"/>
            <a:ext cx="190500" cy="190500"/>
            <a:chOff x="781050" y="2909152"/>
            <a:chExt cx="342900" cy="342900"/>
          </a:xfrm>
        </p:grpSpPr>
        <p:sp>
          <p:nvSpPr>
            <p:cNvPr id="89" name="Oval 88"/>
            <p:cNvSpPr/>
            <p:nvPr/>
          </p:nvSpPr>
          <p:spPr>
            <a:xfrm>
              <a:off x="781050" y="290915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p:cNvSpPr/>
            <p:nvPr/>
          </p:nvSpPr>
          <p:spPr>
            <a:xfrm>
              <a:off x="838200" y="2966302"/>
              <a:ext cx="228600" cy="228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94" name="Straight Connector 93"/>
          <p:cNvCxnSpPr>
            <a:endCxn id="89" idx="0"/>
          </p:cNvCxnSpPr>
          <p:nvPr/>
        </p:nvCxnSpPr>
        <p:spPr>
          <a:xfrm>
            <a:off x="2033288" y="3372284"/>
            <a:ext cx="0" cy="369453"/>
          </a:xfrm>
          <a:prstGeom prst="line">
            <a:avLst/>
          </a:prstGeom>
          <a:ln w="12700">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9" name="TextBox 98"/>
          <p:cNvSpPr txBox="1"/>
          <p:nvPr/>
        </p:nvSpPr>
        <p:spPr>
          <a:xfrm>
            <a:off x="3251072" y="3994210"/>
            <a:ext cx="1214718" cy="609398"/>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4"/>
                </a:solidFill>
              </a:rPr>
              <a:t>2016</a:t>
            </a:r>
            <a:endParaRPr lang="en-US" sz="1200" dirty="0" smtClean="0">
              <a:solidFill>
                <a:schemeClr val="accent4"/>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grpSp>
        <p:nvGrpSpPr>
          <p:cNvPr id="100" name="Group 99"/>
          <p:cNvGrpSpPr/>
          <p:nvPr/>
        </p:nvGrpSpPr>
        <p:grpSpPr>
          <a:xfrm>
            <a:off x="3763181" y="3741737"/>
            <a:ext cx="190500" cy="190500"/>
            <a:chOff x="781050" y="2909152"/>
            <a:chExt cx="342900" cy="342900"/>
          </a:xfrm>
        </p:grpSpPr>
        <p:sp>
          <p:nvSpPr>
            <p:cNvPr id="102" name="Oval 101"/>
            <p:cNvSpPr/>
            <p:nvPr/>
          </p:nvSpPr>
          <p:spPr>
            <a:xfrm>
              <a:off x="781050" y="290915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p:cNvSpPr/>
            <p:nvPr/>
          </p:nvSpPr>
          <p:spPr>
            <a:xfrm>
              <a:off x="838200" y="2966302"/>
              <a:ext cx="228600" cy="228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1" name="Straight Connector 100"/>
          <p:cNvCxnSpPr>
            <a:endCxn id="102" idx="0"/>
          </p:cNvCxnSpPr>
          <p:nvPr/>
        </p:nvCxnSpPr>
        <p:spPr>
          <a:xfrm>
            <a:off x="3858431" y="3252052"/>
            <a:ext cx="0" cy="489685"/>
          </a:xfrm>
          <a:prstGeom prst="line">
            <a:avLst/>
          </a:prstGeom>
          <a:ln w="12700">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05" name="TextBox 104"/>
          <p:cNvSpPr txBox="1"/>
          <p:nvPr/>
        </p:nvSpPr>
        <p:spPr>
          <a:xfrm>
            <a:off x="5079872" y="3994210"/>
            <a:ext cx="1214718" cy="609398"/>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6"/>
                </a:solidFill>
              </a:rPr>
              <a:t>2018</a:t>
            </a:r>
            <a:endParaRPr lang="en-US" sz="1200" dirty="0" smtClean="0">
              <a:solidFill>
                <a:schemeClr val="accent6"/>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grpSp>
        <p:nvGrpSpPr>
          <p:cNvPr id="106" name="Group 105"/>
          <p:cNvGrpSpPr/>
          <p:nvPr/>
        </p:nvGrpSpPr>
        <p:grpSpPr>
          <a:xfrm>
            <a:off x="5591981" y="3741737"/>
            <a:ext cx="190500" cy="190500"/>
            <a:chOff x="781050" y="2909152"/>
            <a:chExt cx="342900" cy="342900"/>
          </a:xfrm>
        </p:grpSpPr>
        <p:sp>
          <p:nvSpPr>
            <p:cNvPr id="108" name="Oval 107"/>
            <p:cNvSpPr/>
            <p:nvPr/>
          </p:nvSpPr>
          <p:spPr>
            <a:xfrm>
              <a:off x="781050" y="290915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p:cNvSpPr/>
            <p:nvPr/>
          </p:nvSpPr>
          <p:spPr>
            <a:xfrm>
              <a:off x="838200" y="2966302"/>
              <a:ext cx="228600" cy="228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7" name="Straight Connector 106"/>
          <p:cNvCxnSpPr>
            <a:endCxn id="108" idx="0"/>
          </p:cNvCxnSpPr>
          <p:nvPr/>
        </p:nvCxnSpPr>
        <p:spPr>
          <a:xfrm>
            <a:off x="5687231" y="3252052"/>
            <a:ext cx="0" cy="489685"/>
          </a:xfrm>
          <a:prstGeom prst="line">
            <a:avLst/>
          </a:prstGeom>
          <a:ln w="12700">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1" name="TextBox 110"/>
          <p:cNvSpPr txBox="1"/>
          <p:nvPr/>
        </p:nvSpPr>
        <p:spPr>
          <a:xfrm>
            <a:off x="6906063" y="3994210"/>
            <a:ext cx="1214718" cy="609398"/>
          </a:xfrm>
          <a:prstGeom prst="rect">
            <a:avLst/>
          </a:prstGeom>
          <a:noFill/>
          <a:ln>
            <a:noFill/>
          </a:ln>
        </p:spPr>
        <p:txBody>
          <a:bodyPr wrap="square" lIns="0" tIns="0" rIns="0" bIns="0" rtlCol="0" anchor="ctr">
            <a:spAutoFit/>
          </a:bodyPr>
          <a:lstStyle/>
          <a:p>
            <a:pPr algn="ctr">
              <a:lnSpc>
                <a:spcPct val="120000"/>
              </a:lnSpc>
            </a:pPr>
            <a:r>
              <a:rPr lang="en-US" sz="1200" b="1" dirty="0" smtClean="0">
                <a:solidFill>
                  <a:schemeClr val="accent2"/>
                </a:solidFill>
              </a:rPr>
              <a:t>2020</a:t>
            </a:r>
            <a:endParaRPr lang="en-US" sz="1200" dirty="0" smtClean="0">
              <a:solidFill>
                <a:schemeClr val="accent2"/>
              </a:solidFill>
            </a:endParaRPr>
          </a:p>
          <a:p>
            <a:pPr algn="ctr">
              <a:lnSpc>
                <a:spcPct val="120000"/>
              </a:lnSpc>
            </a:pPr>
            <a:r>
              <a:rPr lang="en-US" sz="700" dirty="0" smtClean="0">
                <a:solidFill>
                  <a:schemeClr val="bg1">
                    <a:lumMod val="50000"/>
                  </a:schemeClr>
                </a:solidFill>
              </a:rPr>
              <a:t>There </a:t>
            </a:r>
            <a:r>
              <a:rPr lang="en-US" sz="700" dirty="0">
                <a:solidFill>
                  <a:schemeClr val="bg1">
                    <a:lumMod val="50000"/>
                  </a:schemeClr>
                </a:solidFill>
              </a:rPr>
              <a:t>are many variations of passages of lorem ipsum available, </a:t>
            </a:r>
          </a:p>
        </p:txBody>
      </p:sp>
      <p:grpSp>
        <p:nvGrpSpPr>
          <p:cNvPr id="112" name="Group 111"/>
          <p:cNvGrpSpPr/>
          <p:nvPr/>
        </p:nvGrpSpPr>
        <p:grpSpPr>
          <a:xfrm>
            <a:off x="7418172" y="3741737"/>
            <a:ext cx="190500" cy="190500"/>
            <a:chOff x="781050" y="2909152"/>
            <a:chExt cx="342900" cy="342900"/>
          </a:xfrm>
        </p:grpSpPr>
        <p:sp>
          <p:nvSpPr>
            <p:cNvPr id="114" name="Oval 113"/>
            <p:cNvSpPr/>
            <p:nvPr/>
          </p:nvSpPr>
          <p:spPr>
            <a:xfrm>
              <a:off x="781050" y="290915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a:off x="838200" y="2966302"/>
              <a:ext cx="228600" cy="228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13" name="Straight Connector 112"/>
          <p:cNvCxnSpPr>
            <a:endCxn id="114" idx="0"/>
          </p:cNvCxnSpPr>
          <p:nvPr/>
        </p:nvCxnSpPr>
        <p:spPr>
          <a:xfrm>
            <a:off x="7513422" y="3252052"/>
            <a:ext cx="0" cy="489685"/>
          </a:xfrm>
          <a:prstGeom prst="line">
            <a:avLst/>
          </a:prstGeom>
          <a:ln w="12700">
            <a:solidFill>
              <a:schemeClr val="bg1">
                <a:lumMod val="50000"/>
              </a:schemeClr>
            </a:solidFill>
            <a:prstDash val="sysDot"/>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6" name="Oval 125"/>
          <p:cNvSpPr/>
          <p:nvPr/>
        </p:nvSpPr>
        <p:spPr>
          <a:xfrm>
            <a:off x="846256" y="2788920"/>
            <a:ext cx="583364" cy="583364"/>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p:cNvSpPr/>
          <p:nvPr/>
        </p:nvSpPr>
        <p:spPr>
          <a:xfrm>
            <a:off x="908085" y="2850750"/>
            <a:ext cx="459706" cy="4597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p:cNvSpPr/>
          <p:nvPr/>
        </p:nvSpPr>
        <p:spPr>
          <a:xfrm>
            <a:off x="1741606" y="2788920"/>
            <a:ext cx="583364" cy="583364"/>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a:off x="1803435" y="2850750"/>
            <a:ext cx="459706" cy="4597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2656006" y="2788920"/>
            <a:ext cx="583364" cy="583364"/>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a:off x="2717835" y="2850750"/>
            <a:ext cx="459706" cy="45970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a:off x="3570406" y="2788920"/>
            <a:ext cx="583364" cy="583364"/>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3632235" y="2850750"/>
            <a:ext cx="459706" cy="4597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4484806" y="2788920"/>
            <a:ext cx="583364" cy="583364"/>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p:cNvSpPr/>
          <p:nvPr/>
        </p:nvSpPr>
        <p:spPr>
          <a:xfrm>
            <a:off x="4546635" y="2850750"/>
            <a:ext cx="459706" cy="45970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p:cNvSpPr/>
          <p:nvPr/>
        </p:nvSpPr>
        <p:spPr>
          <a:xfrm>
            <a:off x="5399206" y="2788920"/>
            <a:ext cx="583364" cy="583364"/>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p:cNvSpPr/>
          <p:nvPr/>
        </p:nvSpPr>
        <p:spPr>
          <a:xfrm>
            <a:off x="5461035" y="2850750"/>
            <a:ext cx="459706" cy="45970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p:cNvSpPr/>
          <p:nvPr/>
        </p:nvSpPr>
        <p:spPr>
          <a:xfrm>
            <a:off x="6313606" y="2788920"/>
            <a:ext cx="583364" cy="583364"/>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p:cNvSpPr/>
          <p:nvPr/>
        </p:nvSpPr>
        <p:spPr>
          <a:xfrm>
            <a:off x="6375435" y="2850750"/>
            <a:ext cx="459706" cy="45970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p:cNvSpPr/>
          <p:nvPr/>
        </p:nvSpPr>
        <p:spPr>
          <a:xfrm>
            <a:off x="7228006" y="2788920"/>
            <a:ext cx="583364" cy="583364"/>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41"/>
          <p:cNvSpPr/>
          <p:nvPr/>
        </p:nvSpPr>
        <p:spPr>
          <a:xfrm>
            <a:off x="7289835" y="2850750"/>
            <a:ext cx="459706" cy="4597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Freeform 217"/>
          <p:cNvSpPr>
            <a:spLocks noEditPoints="1"/>
          </p:cNvSpPr>
          <p:nvPr/>
        </p:nvSpPr>
        <p:spPr bwMode="auto">
          <a:xfrm>
            <a:off x="1923436" y="2998214"/>
            <a:ext cx="219704" cy="164776"/>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sp>
        <p:nvSpPr>
          <p:cNvPr id="143" name="Freeform 56"/>
          <p:cNvSpPr>
            <a:spLocks noEditPoints="1"/>
          </p:cNvSpPr>
          <p:nvPr/>
        </p:nvSpPr>
        <p:spPr bwMode="auto">
          <a:xfrm>
            <a:off x="2847473" y="2971074"/>
            <a:ext cx="200430" cy="200426"/>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sp>
        <p:nvSpPr>
          <p:cNvPr id="144" name="Freeform 245"/>
          <p:cNvSpPr>
            <a:spLocks/>
          </p:cNvSpPr>
          <p:nvPr/>
        </p:nvSpPr>
        <p:spPr bwMode="auto">
          <a:xfrm>
            <a:off x="3765942" y="2984458"/>
            <a:ext cx="192292" cy="192288"/>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sp>
        <p:nvSpPr>
          <p:cNvPr id="145" name="Freeform 144"/>
          <p:cNvSpPr>
            <a:spLocks noEditPoints="1"/>
          </p:cNvSpPr>
          <p:nvPr/>
        </p:nvSpPr>
        <p:spPr bwMode="auto">
          <a:xfrm>
            <a:off x="4690481" y="2954952"/>
            <a:ext cx="172014" cy="251300"/>
          </a:xfrm>
          <a:custGeom>
            <a:avLst/>
            <a:gdLst/>
            <a:ahLst/>
            <a:cxnLst>
              <a:cxn ang="0">
                <a:pos x="35" y="0"/>
              </a:cxn>
              <a:cxn ang="0">
                <a:pos x="0" y="35"/>
              </a:cxn>
              <a:cxn ang="0">
                <a:pos x="16" y="74"/>
              </a:cxn>
              <a:cxn ang="0">
                <a:pos x="35" y="102"/>
              </a:cxn>
              <a:cxn ang="0">
                <a:pos x="54" y="74"/>
              </a:cxn>
              <a:cxn ang="0">
                <a:pos x="70" y="35"/>
              </a:cxn>
              <a:cxn ang="0">
                <a:pos x="35" y="0"/>
              </a:cxn>
              <a:cxn ang="0">
                <a:pos x="43" y="87"/>
              </a:cxn>
              <a:cxn ang="0">
                <a:pos x="27" y="89"/>
              </a:cxn>
              <a:cxn ang="0">
                <a:pos x="26" y="83"/>
              </a:cxn>
              <a:cxn ang="0">
                <a:pos x="26" y="83"/>
              </a:cxn>
              <a:cxn ang="0">
                <a:pos x="45" y="80"/>
              </a:cxn>
              <a:cxn ang="0">
                <a:pos x="44" y="83"/>
              </a:cxn>
              <a:cxn ang="0">
                <a:pos x="43" y="87"/>
              </a:cxn>
              <a:cxn ang="0">
                <a:pos x="25" y="79"/>
              </a:cxn>
              <a:cxn ang="0">
                <a:pos x="23" y="73"/>
              </a:cxn>
              <a:cxn ang="0">
                <a:pos x="47" y="73"/>
              </a:cxn>
              <a:cxn ang="0">
                <a:pos x="46" y="77"/>
              </a:cxn>
              <a:cxn ang="0">
                <a:pos x="25" y="79"/>
              </a:cxn>
              <a:cxn ang="0">
                <a:pos x="35" y="96"/>
              </a:cxn>
              <a:cxn ang="0">
                <a:pos x="29" y="92"/>
              </a:cxn>
              <a:cxn ang="0">
                <a:pos x="42" y="90"/>
              </a:cxn>
              <a:cxn ang="0">
                <a:pos x="35" y="96"/>
              </a:cxn>
              <a:cxn ang="0">
                <a:pos x="50" y="67"/>
              </a:cxn>
              <a:cxn ang="0">
                <a:pos x="20" y="67"/>
              </a:cxn>
              <a:cxn ang="0">
                <a:pos x="15" y="57"/>
              </a:cxn>
              <a:cxn ang="0">
                <a:pos x="6" y="35"/>
              </a:cxn>
              <a:cxn ang="0">
                <a:pos x="35" y="6"/>
              </a:cxn>
              <a:cxn ang="0">
                <a:pos x="64" y="35"/>
              </a:cxn>
              <a:cxn ang="0">
                <a:pos x="55" y="57"/>
              </a:cxn>
              <a:cxn ang="0">
                <a:pos x="50" y="67"/>
              </a:cxn>
              <a:cxn ang="0">
                <a:pos x="50" y="67"/>
              </a:cxn>
              <a:cxn ang="0">
                <a:pos x="50" y="67"/>
              </a:cxn>
            </a:cxnLst>
            <a:rect l="0" t="0" r="r" b="b"/>
            <a:pathLst>
              <a:path w="70" h="102">
                <a:moveTo>
                  <a:pt x="35" y="0"/>
                </a:moveTo>
                <a:cubicBezTo>
                  <a:pt x="16" y="0"/>
                  <a:pt x="0" y="16"/>
                  <a:pt x="0" y="35"/>
                </a:cubicBezTo>
                <a:cubicBezTo>
                  <a:pt x="0" y="48"/>
                  <a:pt x="12" y="62"/>
                  <a:pt x="16" y="74"/>
                </a:cubicBezTo>
                <a:cubicBezTo>
                  <a:pt x="22" y="91"/>
                  <a:pt x="22" y="102"/>
                  <a:pt x="35" y="102"/>
                </a:cubicBezTo>
                <a:cubicBezTo>
                  <a:pt x="49" y="102"/>
                  <a:pt x="48" y="92"/>
                  <a:pt x="54" y="74"/>
                </a:cubicBezTo>
                <a:cubicBezTo>
                  <a:pt x="58" y="62"/>
                  <a:pt x="70" y="48"/>
                  <a:pt x="70" y="35"/>
                </a:cubicBezTo>
                <a:cubicBezTo>
                  <a:pt x="70" y="16"/>
                  <a:pt x="54" y="0"/>
                  <a:pt x="35" y="0"/>
                </a:cubicBezTo>
                <a:close/>
                <a:moveTo>
                  <a:pt x="43" y="87"/>
                </a:moveTo>
                <a:cubicBezTo>
                  <a:pt x="27" y="89"/>
                  <a:pt x="27" y="89"/>
                  <a:pt x="27" y="89"/>
                </a:cubicBezTo>
                <a:cubicBezTo>
                  <a:pt x="27" y="87"/>
                  <a:pt x="26" y="85"/>
                  <a:pt x="26" y="83"/>
                </a:cubicBezTo>
                <a:cubicBezTo>
                  <a:pt x="26" y="83"/>
                  <a:pt x="26" y="83"/>
                  <a:pt x="26" y="83"/>
                </a:cubicBezTo>
                <a:cubicBezTo>
                  <a:pt x="45" y="80"/>
                  <a:pt x="45" y="80"/>
                  <a:pt x="45" y="80"/>
                </a:cubicBezTo>
                <a:cubicBezTo>
                  <a:pt x="45" y="81"/>
                  <a:pt x="45" y="82"/>
                  <a:pt x="44" y="83"/>
                </a:cubicBezTo>
                <a:cubicBezTo>
                  <a:pt x="44" y="84"/>
                  <a:pt x="44" y="86"/>
                  <a:pt x="43" y="87"/>
                </a:cubicBezTo>
                <a:close/>
                <a:moveTo>
                  <a:pt x="25" y="79"/>
                </a:moveTo>
                <a:cubicBezTo>
                  <a:pt x="24" y="78"/>
                  <a:pt x="23" y="76"/>
                  <a:pt x="23" y="73"/>
                </a:cubicBezTo>
                <a:cubicBezTo>
                  <a:pt x="47" y="73"/>
                  <a:pt x="47" y="73"/>
                  <a:pt x="47" y="73"/>
                </a:cubicBezTo>
                <a:cubicBezTo>
                  <a:pt x="47" y="75"/>
                  <a:pt x="47" y="76"/>
                  <a:pt x="46" y="77"/>
                </a:cubicBezTo>
                <a:lnTo>
                  <a:pt x="25" y="79"/>
                </a:lnTo>
                <a:close/>
                <a:moveTo>
                  <a:pt x="35" y="96"/>
                </a:moveTo>
                <a:cubicBezTo>
                  <a:pt x="32" y="96"/>
                  <a:pt x="30" y="95"/>
                  <a:pt x="29" y="92"/>
                </a:cubicBezTo>
                <a:cubicBezTo>
                  <a:pt x="42" y="90"/>
                  <a:pt x="42" y="90"/>
                  <a:pt x="42" y="90"/>
                </a:cubicBezTo>
                <a:cubicBezTo>
                  <a:pt x="40" y="95"/>
                  <a:pt x="39" y="96"/>
                  <a:pt x="35" y="96"/>
                </a:cubicBezTo>
                <a:close/>
                <a:moveTo>
                  <a:pt x="50" y="67"/>
                </a:moveTo>
                <a:cubicBezTo>
                  <a:pt x="20" y="67"/>
                  <a:pt x="20" y="67"/>
                  <a:pt x="20" y="67"/>
                </a:cubicBezTo>
                <a:cubicBezTo>
                  <a:pt x="19" y="64"/>
                  <a:pt x="17" y="60"/>
                  <a:pt x="15" y="57"/>
                </a:cubicBezTo>
                <a:cubicBezTo>
                  <a:pt x="11" y="49"/>
                  <a:pt x="6" y="41"/>
                  <a:pt x="6" y="35"/>
                </a:cubicBezTo>
                <a:cubicBezTo>
                  <a:pt x="6" y="19"/>
                  <a:pt x="19" y="6"/>
                  <a:pt x="35" y="6"/>
                </a:cubicBezTo>
                <a:cubicBezTo>
                  <a:pt x="51" y="6"/>
                  <a:pt x="64" y="19"/>
                  <a:pt x="64" y="35"/>
                </a:cubicBezTo>
                <a:cubicBezTo>
                  <a:pt x="64" y="41"/>
                  <a:pt x="60" y="49"/>
                  <a:pt x="55" y="57"/>
                </a:cubicBezTo>
                <a:cubicBezTo>
                  <a:pt x="53" y="60"/>
                  <a:pt x="52" y="64"/>
                  <a:pt x="50" y="67"/>
                </a:cubicBezTo>
                <a:close/>
                <a:moveTo>
                  <a:pt x="50" y="67"/>
                </a:moveTo>
                <a:cubicBezTo>
                  <a:pt x="50" y="67"/>
                  <a:pt x="50" y="67"/>
                  <a:pt x="50" y="67"/>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sp>
        <p:nvSpPr>
          <p:cNvPr id="146" name="Freeform 185"/>
          <p:cNvSpPr>
            <a:spLocks noEditPoints="1"/>
          </p:cNvSpPr>
          <p:nvPr/>
        </p:nvSpPr>
        <p:spPr bwMode="auto">
          <a:xfrm>
            <a:off x="1044606" y="2987270"/>
            <a:ext cx="186664" cy="186664"/>
          </a:xfrm>
          <a:custGeom>
            <a:avLst/>
            <a:gdLst/>
            <a:ahLst/>
            <a:cxnLst>
              <a:cxn ang="0">
                <a:pos x="322" y="358"/>
              </a:cxn>
              <a:cxn ang="0">
                <a:pos x="315" y="358"/>
              </a:cxn>
              <a:cxn ang="0">
                <a:pos x="315" y="244"/>
              </a:cxn>
              <a:cxn ang="0">
                <a:pos x="358" y="244"/>
              </a:cxn>
              <a:cxn ang="0">
                <a:pos x="358" y="325"/>
              </a:cxn>
              <a:cxn ang="0">
                <a:pos x="322" y="358"/>
              </a:cxn>
              <a:cxn ang="0">
                <a:pos x="315" y="115"/>
              </a:cxn>
              <a:cxn ang="0">
                <a:pos x="322" y="115"/>
              </a:cxn>
              <a:cxn ang="0">
                <a:pos x="358" y="146"/>
              </a:cxn>
              <a:cxn ang="0">
                <a:pos x="358" y="229"/>
              </a:cxn>
              <a:cxn ang="0">
                <a:pos x="315" y="229"/>
              </a:cxn>
              <a:cxn ang="0">
                <a:pos x="315" y="115"/>
              </a:cxn>
              <a:cxn ang="0">
                <a:pos x="72" y="244"/>
              </a:cxn>
              <a:cxn ang="0">
                <a:pos x="157" y="244"/>
              </a:cxn>
              <a:cxn ang="0">
                <a:pos x="157" y="258"/>
              </a:cxn>
              <a:cxn ang="0">
                <a:pos x="157" y="265"/>
              </a:cxn>
              <a:cxn ang="0">
                <a:pos x="172" y="279"/>
              </a:cxn>
              <a:cxn ang="0">
                <a:pos x="186" y="279"/>
              </a:cxn>
              <a:cxn ang="0">
                <a:pos x="200" y="265"/>
              </a:cxn>
              <a:cxn ang="0">
                <a:pos x="200" y="258"/>
              </a:cxn>
              <a:cxn ang="0">
                <a:pos x="200" y="244"/>
              </a:cxn>
              <a:cxn ang="0">
                <a:pos x="286" y="244"/>
              </a:cxn>
              <a:cxn ang="0">
                <a:pos x="286" y="358"/>
              </a:cxn>
              <a:cxn ang="0">
                <a:pos x="72" y="358"/>
              </a:cxn>
              <a:cxn ang="0">
                <a:pos x="72" y="244"/>
              </a:cxn>
              <a:cxn ang="0">
                <a:pos x="200" y="229"/>
              </a:cxn>
              <a:cxn ang="0">
                <a:pos x="200" y="215"/>
              </a:cxn>
              <a:cxn ang="0">
                <a:pos x="200" y="208"/>
              </a:cxn>
              <a:cxn ang="0">
                <a:pos x="186" y="193"/>
              </a:cxn>
              <a:cxn ang="0">
                <a:pos x="172" y="193"/>
              </a:cxn>
              <a:cxn ang="0">
                <a:pos x="157" y="208"/>
              </a:cxn>
              <a:cxn ang="0">
                <a:pos x="157" y="215"/>
              </a:cxn>
              <a:cxn ang="0">
                <a:pos x="157" y="229"/>
              </a:cxn>
              <a:cxn ang="0">
                <a:pos x="72" y="229"/>
              </a:cxn>
              <a:cxn ang="0">
                <a:pos x="72" y="115"/>
              </a:cxn>
              <a:cxn ang="0">
                <a:pos x="93" y="115"/>
              </a:cxn>
              <a:cxn ang="0">
                <a:pos x="93" y="86"/>
              </a:cxn>
              <a:cxn ang="0">
                <a:pos x="179" y="0"/>
              </a:cxn>
              <a:cxn ang="0">
                <a:pos x="265" y="86"/>
              </a:cxn>
              <a:cxn ang="0">
                <a:pos x="265" y="115"/>
              </a:cxn>
              <a:cxn ang="0">
                <a:pos x="286" y="115"/>
              </a:cxn>
              <a:cxn ang="0">
                <a:pos x="286" y="229"/>
              </a:cxn>
              <a:cxn ang="0">
                <a:pos x="200" y="229"/>
              </a:cxn>
              <a:cxn ang="0">
                <a:pos x="229" y="86"/>
              </a:cxn>
              <a:cxn ang="0">
                <a:pos x="179" y="45"/>
              </a:cxn>
              <a:cxn ang="0">
                <a:pos x="129" y="86"/>
              </a:cxn>
              <a:cxn ang="0">
                <a:pos x="129" y="115"/>
              </a:cxn>
              <a:cxn ang="0">
                <a:pos x="229" y="115"/>
              </a:cxn>
              <a:cxn ang="0">
                <a:pos x="229" y="86"/>
              </a:cxn>
              <a:cxn ang="0">
                <a:pos x="0" y="325"/>
              </a:cxn>
              <a:cxn ang="0">
                <a:pos x="0" y="244"/>
              </a:cxn>
              <a:cxn ang="0">
                <a:pos x="43" y="244"/>
              </a:cxn>
              <a:cxn ang="0">
                <a:pos x="43" y="358"/>
              </a:cxn>
              <a:cxn ang="0">
                <a:pos x="34" y="358"/>
              </a:cxn>
              <a:cxn ang="0">
                <a:pos x="0" y="325"/>
              </a:cxn>
              <a:cxn ang="0">
                <a:pos x="0" y="146"/>
              </a:cxn>
              <a:cxn ang="0">
                <a:pos x="36" y="115"/>
              </a:cxn>
              <a:cxn ang="0">
                <a:pos x="43" y="115"/>
              </a:cxn>
              <a:cxn ang="0">
                <a:pos x="43" y="229"/>
              </a:cxn>
              <a:cxn ang="0">
                <a:pos x="0" y="229"/>
              </a:cxn>
              <a:cxn ang="0">
                <a:pos x="0" y="146"/>
              </a:cxn>
            </a:cxnLst>
            <a:rect l="0" t="0" r="r" b="b"/>
            <a:pathLst>
              <a:path w="358" h="358">
                <a:moveTo>
                  <a:pt x="322" y="358"/>
                </a:moveTo>
                <a:cubicBezTo>
                  <a:pt x="315" y="358"/>
                  <a:pt x="315" y="358"/>
                  <a:pt x="315" y="358"/>
                </a:cubicBezTo>
                <a:cubicBezTo>
                  <a:pt x="315" y="244"/>
                  <a:pt x="315" y="244"/>
                  <a:pt x="315" y="244"/>
                </a:cubicBezTo>
                <a:cubicBezTo>
                  <a:pt x="358" y="244"/>
                  <a:pt x="358" y="244"/>
                  <a:pt x="358" y="244"/>
                </a:cubicBezTo>
                <a:cubicBezTo>
                  <a:pt x="358" y="325"/>
                  <a:pt x="358" y="325"/>
                  <a:pt x="358" y="325"/>
                </a:cubicBezTo>
                <a:cubicBezTo>
                  <a:pt x="358" y="343"/>
                  <a:pt x="341" y="358"/>
                  <a:pt x="322" y="358"/>
                </a:cubicBezTo>
                <a:close/>
                <a:moveTo>
                  <a:pt x="315" y="115"/>
                </a:moveTo>
                <a:cubicBezTo>
                  <a:pt x="322" y="115"/>
                  <a:pt x="322" y="115"/>
                  <a:pt x="322" y="115"/>
                </a:cubicBezTo>
                <a:cubicBezTo>
                  <a:pt x="341" y="115"/>
                  <a:pt x="358" y="127"/>
                  <a:pt x="358" y="146"/>
                </a:cubicBezTo>
                <a:cubicBezTo>
                  <a:pt x="358" y="229"/>
                  <a:pt x="358" y="229"/>
                  <a:pt x="358" y="229"/>
                </a:cubicBezTo>
                <a:cubicBezTo>
                  <a:pt x="315" y="229"/>
                  <a:pt x="315" y="229"/>
                  <a:pt x="315" y="229"/>
                </a:cubicBezTo>
                <a:cubicBezTo>
                  <a:pt x="315" y="115"/>
                  <a:pt x="315" y="115"/>
                  <a:pt x="315" y="115"/>
                </a:cubicBezTo>
                <a:close/>
                <a:moveTo>
                  <a:pt x="72" y="244"/>
                </a:moveTo>
                <a:cubicBezTo>
                  <a:pt x="157" y="244"/>
                  <a:pt x="157" y="244"/>
                  <a:pt x="157" y="244"/>
                </a:cubicBezTo>
                <a:cubicBezTo>
                  <a:pt x="157" y="258"/>
                  <a:pt x="157" y="258"/>
                  <a:pt x="157" y="258"/>
                </a:cubicBezTo>
                <a:cubicBezTo>
                  <a:pt x="157" y="265"/>
                  <a:pt x="157" y="265"/>
                  <a:pt x="157" y="265"/>
                </a:cubicBezTo>
                <a:cubicBezTo>
                  <a:pt x="157" y="271"/>
                  <a:pt x="166" y="279"/>
                  <a:pt x="172" y="279"/>
                </a:cubicBezTo>
                <a:cubicBezTo>
                  <a:pt x="186" y="279"/>
                  <a:pt x="186" y="279"/>
                  <a:pt x="186" y="279"/>
                </a:cubicBezTo>
                <a:cubicBezTo>
                  <a:pt x="192" y="279"/>
                  <a:pt x="200" y="271"/>
                  <a:pt x="200" y="265"/>
                </a:cubicBezTo>
                <a:cubicBezTo>
                  <a:pt x="200" y="258"/>
                  <a:pt x="200" y="258"/>
                  <a:pt x="200" y="258"/>
                </a:cubicBezTo>
                <a:cubicBezTo>
                  <a:pt x="200" y="244"/>
                  <a:pt x="200" y="244"/>
                  <a:pt x="200" y="244"/>
                </a:cubicBezTo>
                <a:cubicBezTo>
                  <a:pt x="286" y="244"/>
                  <a:pt x="286" y="244"/>
                  <a:pt x="286" y="244"/>
                </a:cubicBezTo>
                <a:cubicBezTo>
                  <a:pt x="286" y="358"/>
                  <a:pt x="286" y="358"/>
                  <a:pt x="286" y="358"/>
                </a:cubicBezTo>
                <a:cubicBezTo>
                  <a:pt x="72" y="358"/>
                  <a:pt x="72" y="358"/>
                  <a:pt x="72" y="358"/>
                </a:cubicBezTo>
                <a:cubicBezTo>
                  <a:pt x="72" y="244"/>
                  <a:pt x="72" y="244"/>
                  <a:pt x="72" y="244"/>
                </a:cubicBezTo>
                <a:close/>
                <a:moveTo>
                  <a:pt x="200" y="229"/>
                </a:moveTo>
                <a:cubicBezTo>
                  <a:pt x="200" y="215"/>
                  <a:pt x="200" y="215"/>
                  <a:pt x="200" y="215"/>
                </a:cubicBezTo>
                <a:cubicBezTo>
                  <a:pt x="200" y="208"/>
                  <a:pt x="200" y="208"/>
                  <a:pt x="200" y="208"/>
                </a:cubicBezTo>
                <a:cubicBezTo>
                  <a:pt x="200" y="202"/>
                  <a:pt x="192" y="193"/>
                  <a:pt x="186" y="193"/>
                </a:cubicBezTo>
                <a:cubicBezTo>
                  <a:pt x="172" y="193"/>
                  <a:pt x="172" y="193"/>
                  <a:pt x="172" y="193"/>
                </a:cubicBezTo>
                <a:cubicBezTo>
                  <a:pt x="166" y="193"/>
                  <a:pt x="157" y="202"/>
                  <a:pt x="157" y="208"/>
                </a:cubicBezTo>
                <a:cubicBezTo>
                  <a:pt x="157" y="215"/>
                  <a:pt x="157" y="215"/>
                  <a:pt x="157" y="215"/>
                </a:cubicBezTo>
                <a:cubicBezTo>
                  <a:pt x="157" y="229"/>
                  <a:pt x="157" y="229"/>
                  <a:pt x="157" y="229"/>
                </a:cubicBezTo>
                <a:cubicBezTo>
                  <a:pt x="72" y="229"/>
                  <a:pt x="72" y="229"/>
                  <a:pt x="72" y="229"/>
                </a:cubicBezTo>
                <a:cubicBezTo>
                  <a:pt x="72" y="115"/>
                  <a:pt x="72" y="115"/>
                  <a:pt x="72" y="115"/>
                </a:cubicBezTo>
                <a:cubicBezTo>
                  <a:pt x="93" y="115"/>
                  <a:pt x="93" y="115"/>
                  <a:pt x="93" y="115"/>
                </a:cubicBezTo>
                <a:cubicBezTo>
                  <a:pt x="93" y="86"/>
                  <a:pt x="93" y="86"/>
                  <a:pt x="93" y="86"/>
                </a:cubicBezTo>
                <a:cubicBezTo>
                  <a:pt x="93" y="40"/>
                  <a:pt x="129" y="0"/>
                  <a:pt x="179" y="0"/>
                </a:cubicBezTo>
                <a:cubicBezTo>
                  <a:pt x="228" y="0"/>
                  <a:pt x="265" y="40"/>
                  <a:pt x="265" y="86"/>
                </a:cubicBezTo>
                <a:cubicBezTo>
                  <a:pt x="265" y="115"/>
                  <a:pt x="265" y="115"/>
                  <a:pt x="265" y="115"/>
                </a:cubicBezTo>
                <a:cubicBezTo>
                  <a:pt x="286" y="115"/>
                  <a:pt x="286" y="115"/>
                  <a:pt x="286" y="115"/>
                </a:cubicBezTo>
                <a:cubicBezTo>
                  <a:pt x="286" y="229"/>
                  <a:pt x="286" y="229"/>
                  <a:pt x="286" y="229"/>
                </a:cubicBezTo>
                <a:cubicBezTo>
                  <a:pt x="200" y="229"/>
                  <a:pt x="200" y="229"/>
                  <a:pt x="200" y="229"/>
                </a:cubicBezTo>
                <a:close/>
                <a:moveTo>
                  <a:pt x="229" y="86"/>
                </a:moveTo>
                <a:cubicBezTo>
                  <a:pt x="229" y="61"/>
                  <a:pt x="204" y="45"/>
                  <a:pt x="179" y="45"/>
                </a:cubicBezTo>
                <a:cubicBezTo>
                  <a:pt x="154" y="45"/>
                  <a:pt x="129" y="61"/>
                  <a:pt x="129" y="86"/>
                </a:cubicBezTo>
                <a:cubicBezTo>
                  <a:pt x="129" y="115"/>
                  <a:pt x="129" y="115"/>
                  <a:pt x="129" y="115"/>
                </a:cubicBezTo>
                <a:cubicBezTo>
                  <a:pt x="229" y="115"/>
                  <a:pt x="229" y="115"/>
                  <a:pt x="229" y="115"/>
                </a:cubicBezTo>
                <a:cubicBezTo>
                  <a:pt x="229" y="86"/>
                  <a:pt x="229" y="86"/>
                  <a:pt x="229" y="86"/>
                </a:cubicBezTo>
                <a:close/>
                <a:moveTo>
                  <a:pt x="0" y="325"/>
                </a:moveTo>
                <a:cubicBezTo>
                  <a:pt x="0" y="244"/>
                  <a:pt x="0" y="244"/>
                  <a:pt x="0" y="244"/>
                </a:cubicBezTo>
                <a:cubicBezTo>
                  <a:pt x="43" y="244"/>
                  <a:pt x="43" y="244"/>
                  <a:pt x="43" y="244"/>
                </a:cubicBezTo>
                <a:cubicBezTo>
                  <a:pt x="43" y="358"/>
                  <a:pt x="43" y="358"/>
                  <a:pt x="43" y="358"/>
                </a:cubicBezTo>
                <a:cubicBezTo>
                  <a:pt x="34" y="358"/>
                  <a:pt x="34" y="358"/>
                  <a:pt x="34" y="358"/>
                </a:cubicBezTo>
                <a:cubicBezTo>
                  <a:pt x="15" y="358"/>
                  <a:pt x="0" y="343"/>
                  <a:pt x="0" y="325"/>
                </a:cubicBezTo>
                <a:close/>
                <a:moveTo>
                  <a:pt x="0" y="146"/>
                </a:moveTo>
                <a:cubicBezTo>
                  <a:pt x="0" y="127"/>
                  <a:pt x="17" y="115"/>
                  <a:pt x="36" y="115"/>
                </a:cubicBezTo>
                <a:cubicBezTo>
                  <a:pt x="43" y="115"/>
                  <a:pt x="43" y="115"/>
                  <a:pt x="43" y="115"/>
                </a:cubicBezTo>
                <a:cubicBezTo>
                  <a:pt x="43" y="229"/>
                  <a:pt x="43" y="229"/>
                  <a:pt x="43" y="229"/>
                </a:cubicBezTo>
                <a:cubicBezTo>
                  <a:pt x="0" y="229"/>
                  <a:pt x="0" y="229"/>
                  <a:pt x="0" y="229"/>
                </a:cubicBezTo>
                <a:cubicBezTo>
                  <a:pt x="0" y="146"/>
                  <a:pt x="0" y="146"/>
                  <a:pt x="0" y="146"/>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91"/>
          <p:cNvSpPr>
            <a:spLocks noEditPoints="1"/>
          </p:cNvSpPr>
          <p:nvPr/>
        </p:nvSpPr>
        <p:spPr bwMode="auto">
          <a:xfrm>
            <a:off x="5568048" y="2957764"/>
            <a:ext cx="245680" cy="245676"/>
          </a:xfrm>
          <a:custGeom>
            <a:avLst/>
            <a:gdLst/>
            <a:ahLst/>
            <a:cxnLst>
              <a:cxn ang="0">
                <a:pos x="0" y="31"/>
              </a:cxn>
              <a:cxn ang="0">
                <a:pos x="41" y="22"/>
              </a:cxn>
              <a:cxn ang="0">
                <a:pos x="45" y="20"/>
              </a:cxn>
              <a:cxn ang="0">
                <a:pos x="49" y="19"/>
              </a:cxn>
              <a:cxn ang="0">
                <a:pos x="48" y="17"/>
              </a:cxn>
              <a:cxn ang="0">
                <a:pos x="45" y="15"/>
              </a:cxn>
              <a:cxn ang="0">
                <a:pos x="43" y="15"/>
              </a:cxn>
              <a:cxn ang="0">
                <a:pos x="42" y="14"/>
              </a:cxn>
              <a:cxn ang="0">
                <a:pos x="38" y="12"/>
              </a:cxn>
              <a:cxn ang="0">
                <a:pos x="38" y="16"/>
              </a:cxn>
              <a:cxn ang="0">
                <a:pos x="37" y="19"/>
              </a:cxn>
              <a:cxn ang="0">
                <a:pos x="33" y="17"/>
              </a:cxn>
              <a:cxn ang="0">
                <a:pos x="29" y="15"/>
              </a:cxn>
              <a:cxn ang="0">
                <a:pos x="30" y="11"/>
              </a:cxn>
              <a:cxn ang="0">
                <a:pos x="35" y="10"/>
              </a:cxn>
              <a:cxn ang="0">
                <a:pos x="34" y="8"/>
              </a:cxn>
              <a:cxn ang="0">
                <a:pos x="31" y="9"/>
              </a:cxn>
              <a:cxn ang="0">
                <a:pos x="27" y="6"/>
              </a:cxn>
              <a:cxn ang="0">
                <a:pos x="28" y="9"/>
              </a:cxn>
              <a:cxn ang="0">
                <a:pos x="26" y="9"/>
              </a:cxn>
              <a:cxn ang="0">
                <a:pos x="23" y="7"/>
              </a:cxn>
              <a:cxn ang="0">
                <a:pos x="21" y="8"/>
              </a:cxn>
              <a:cxn ang="0">
                <a:pos x="23" y="9"/>
              </a:cxn>
              <a:cxn ang="0">
                <a:pos x="22" y="10"/>
              </a:cxn>
              <a:cxn ang="0">
                <a:pos x="10" y="18"/>
              </a:cxn>
              <a:cxn ang="0">
                <a:pos x="11" y="19"/>
              </a:cxn>
              <a:cxn ang="0">
                <a:pos x="13" y="22"/>
              </a:cxn>
              <a:cxn ang="0">
                <a:pos x="12" y="26"/>
              </a:cxn>
              <a:cxn ang="0">
                <a:pos x="15" y="30"/>
              </a:cxn>
              <a:cxn ang="0">
                <a:pos x="18" y="35"/>
              </a:cxn>
              <a:cxn ang="0">
                <a:pos x="19" y="37"/>
              </a:cxn>
              <a:cxn ang="0">
                <a:pos x="17" y="32"/>
              </a:cxn>
              <a:cxn ang="0">
                <a:pos x="21" y="37"/>
              </a:cxn>
              <a:cxn ang="0">
                <a:pos x="25" y="41"/>
              </a:cxn>
              <a:cxn ang="0">
                <a:pos x="30" y="44"/>
              </a:cxn>
              <a:cxn ang="0">
                <a:pos x="35" y="47"/>
              </a:cxn>
              <a:cxn ang="0">
                <a:pos x="36" y="47"/>
              </a:cxn>
              <a:cxn ang="0">
                <a:pos x="34" y="43"/>
              </a:cxn>
              <a:cxn ang="0">
                <a:pos x="32" y="42"/>
              </a:cxn>
              <a:cxn ang="0">
                <a:pos x="32" y="39"/>
              </a:cxn>
              <a:cxn ang="0">
                <a:pos x="28" y="41"/>
              </a:cxn>
              <a:cxn ang="0">
                <a:pos x="27" y="34"/>
              </a:cxn>
              <a:cxn ang="0">
                <a:pos x="30" y="34"/>
              </a:cxn>
              <a:cxn ang="0">
                <a:pos x="32" y="33"/>
              </a:cxn>
              <a:cxn ang="0">
                <a:pos x="35" y="34"/>
              </a:cxn>
              <a:cxn ang="0">
                <a:pos x="36" y="33"/>
              </a:cxn>
              <a:cxn ang="0">
                <a:pos x="38" y="29"/>
              </a:cxn>
              <a:cxn ang="0">
                <a:pos x="38" y="28"/>
              </a:cxn>
              <a:cxn ang="0">
                <a:pos x="41" y="26"/>
              </a:cxn>
              <a:cxn ang="0">
                <a:pos x="43" y="23"/>
              </a:cxn>
              <a:cxn ang="0">
                <a:pos x="44" y="22"/>
              </a:cxn>
              <a:cxn ang="0">
                <a:pos x="41" y="22"/>
              </a:cxn>
              <a:cxn ang="0">
                <a:pos x="48" y="48"/>
              </a:cxn>
              <a:cxn ang="0">
                <a:pos x="44" y="47"/>
              </a:cxn>
              <a:cxn ang="0">
                <a:pos x="41" y="47"/>
              </a:cxn>
              <a:cxn ang="0">
                <a:pos x="38" y="46"/>
              </a:cxn>
              <a:cxn ang="0">
                <a:pos x="37" y="50"/>
              </a:cxn>
              <a:cxn ang="0">
                <a:pos x="36" y="54"/>
              </a:cxn>
              <a:cxn ang="0">
                <a:pos x="50" y="49"/>
              </a:cxn>
            </a:cxnLst>
            <a:rect l="0" t="0" r="r" b="b"/>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7"/>
          <p:cNvSpPr>
            <a:spLocks noEditPoints="1"/>
          </p:cNvSpPr>
          <p:nvPr/>
        </p:nvSpPr>
        <p:spPr bwMode="auto">
          <a:xfrm>
            <a:off x="6504976" y="2972178"/>
            <a:ext cx="200624" cy="216848"/>
          </a:xfrm>
          <a:custGeom>
            <a:avLst/>
            <a:gdLst/>
            <a:ahLst/>
            <a:cxnLst>
              <a:cxn ang="0">
                <a:pos x="58" y="58"/>
              </a:cxn>
              <a:cxn ang="0">
                <a:pos x="41" y="58"/>
              </a:cxn>
              <a:cxn ang="0">
                <a:pos x="31" y="68"/>
              </a:cxn>
              <a:cxn ang="0">
                <a:pos x="22" y="58"/>
              </a:cxn>
              <a:cxn ang="0">
                <a:pos x="5" y="58"/>
              </a:cxn>
              <a:cxn ang="0">
                <a:pos x="0" y="53"/>
              </a:cxn>
              <a:cxn ang="0">
                <a:pos x="12" y="22"/>
              </a:cxn>
              <a:cxn ang="0">
                <a:pos x="28" y="5"/>
              </a:cxn>
              <a:cxn ang="0">
                <a:pos x="28" y="3"/>
              </a:cxn>
              <a:cxn ang="0">
                <a:pos x="31" y="0"/>
              </a:cxn>
              <a:cxn ang="0">
                <a:pos x="35" y="3"/>
              </a:cxn>
              <a:cxn ang="0">
                <a:pos x="35" y="5"/>
              </a:cxn>
              <a:cxn ang="0">
                <a:pos x="51" y="22"/>
              </a:cxn>
              <a:cxn ang="0">
                <a:pos x="63" y="53"/>
              </a:cxn>
              <a:cxn ang="0">
                <a:pos x="58" y="58"/>
              </a:cxn>
              <a:cxn ang="0">
                <a:pos x="56" y="53"/>
              </a:cxn>
              <a:cxn ang="0">
                <a:pos x="46" y="22"/>
              </a:cxn>
              <a:cxn ang="0">
                <a:pos x="31" y="9"/>
              </a:cxn>
              <a:cxn ang="0">
                <a:pos x="17" y="22"/>
              </a:cxn>
              <a:cxn ang="0">
                <a:pos x="7" y="53"/>
              </a:cxn>
              <a:cxn ang="0">
                <a:pos x="56" y="53"/>
              </a:cxn>
              <a:cxn ang="0">
                <a:pos x="31" y="63"/>
              </a:cxn>
              <a:cxn ang="0">
                <a:pos x="26" y="58"/>
              </a:cxn>
              <a:cxn ang="0">
                <a:pos x="25" y="57"/>
              </a:cxn>
              <a:cxn ang="0">
                <a:pos x="25" y="58"/>
              </a:cxn>
              <a:cxn ang="0">
                <a:pos x="31" y="65"/>
              </a:cxn>
              <a:cxn ang="0">
                <a:pos x="32" y="64"/>
              </a:cxn>
              <a:cxn ang="0">
                <a:pos x="31" y="63"/>
              </a:cxn>
            </a:cxnLst>
            <a:rect l="0" t="0" r="r" b="b"/>
            <a:pathLst>
              <a:path w="63" h="68">
                <a:moveTo>
                  <a:pt x="58" y="58"/>
                </a:moveTo>
                <a:cubicBezTo>
                  <a:pt x="41" y="58"/>
                  <a:pt x="41" y="58"/>
                  <a:pt x="41" y="58"/>
                </a:cubicBezTo>
                <a:cubicBezTo>
                  <a:pt x="41" y="63"/>
                  <a:pt x="37" y="68"/>
                  <a:pt x="31" y="68"/>
                </a:cubicBezTo>
                <a:cubicBezTo>
                  <a:pt x="26" y="68"/>
                  <a:pt x="22" y="63"/>
                  <a:pt x="22" y="58"/>
                </a:cubicBezTo>
                <a:cubicBezTo>
                  <a:pt x="5" y="58"/>
                  <a:pt x="5" y="58"/>
                  <a:pt x="5" y="58"/>
                </a:cubicBezTo>
                <a:cubicBezTo>
                  <a:pt x="2" y="58"/>
                  <a:pt x="0" y="56"/>
                  <a:pt x="0" y="53"/>
                </a:cubicBezTo>
                <a:cubicBezTo>
                  <a:pt x="5" y="48"/>
                  <a:pt x="12" y="40"/>
                  <a:pt x="12" y="22"/>
                </a:cubicBezTo>
                <a:cubicBezTo>
                  <a:pt x="12" y="14"/>
                  <a:pt x="18" y="6"/>
                  <a:pt x="28" y="5"/>
                </a:cubicBezTo>
                <a:cubicBezTo>
                  <a:pt x="28" y="4"/>
                  <a:pt x="28" y="4"/>
                  <a:pt x="28" y="3"/>
                </a:cubicBezTo>
                <a:cubicBezTo>
                  <a:pt x="28" y="1"/>
                  <a:pt x="29" y="0"/>
                  <a:pt x="31" y="0"/>
                </a:cubicBezTo>
                <a:cubicBezTo>
                  <a:pt x="33" y="0"/>
                  <a:pt x="35" y="1"/>
                  <a:pt x="35" y="3"/>
                </a:cubicBezTo>
                <a:cubicBezTo>
                  <a:pt x="35" y="4"/>
                  <a:pt x="35" y="4"/>
                  <a:pt x="35" y="5"/>
                </a:cubicBezTo>
                <a:cubicBezTo>
                  <a:pt x="45" y="6"/>
                  <a:pt x="51" y="14"/>
                  <a:pt x="51" y="22"/>
                </a:cubicBezTo>
                <a:cubicBezTo>
                  <a:pt x="51" y="40"/>
                  <a:pt x="57" y="48"/>
                  <a:pt x="63" y="53"/>
                </a:cubicBezTo>
                <a:cubicBezTo>
                  <a:pt x="63" y="56"/>
                  <a:pt x="61" y="58"/>
                  <a:pt x="58" y="58"/>
                </a:cubicBezTo>
                <a:close/>
                <a:moveTo>
                  <a:pt x="56" y="53"/>
                </a:moveTo>
                <a:cubicBezTo>
                  <a:pt x="49" y="45"/>
                  <a:pt x="46" y="35"/>
                  <a:pt x="46" y="22"/>
                </a:cubicBezTo>
                <a:cubicBezTo>
                  <a:pt x="46" y="17"/>
                  <a:pt x="41" y="9"/>
                  <a:pt x="31" y="9"/>
                </a:cubicBezTo>
                <a:cubicBezTo>
                  <a:pt x="22" y="9"/>
                  <a:pt x="17" y="17"/>
                  <a:pt x="17" y="22"/>
                </a:cubicBezTo>
                <a:cubicBezTo>
                  <a:pt x="17" y="35"/>
                  <a:pt x="14" y="45"/>
                  <a:pt x="7" y="53"/>
                </a:cubicBezTo>
                <a:lnTo>
                  <a:pt x="56" y="53"/>
                </a:lnTo>
                <a:close/>
                <a:moveTo>
                  <a:pt x="31" y="63"/>
                </a:moveTo>
                <a:cubicBezTo>
                  <a:pt x="28" y="63"/>
                  <a:pt x="26" y="61"/>
                  <a:pt x="26" y="58"/>
                </a:cubicBezTo>
                <a:cubicBezTo>
                  <a:pt x="26" y="58"/>
                  <a:pt x="26" y="57"/>
                  <a:pt x="25" y="57"/>
                </a:cubicBezTo>
                <a:cubicBezTo>
                  <a:pt x="25" y="57"/>
                  <a:pt x="25" y="58"/>
                  <a:pt x="25" y="58"/>
                </a:cubicBezTo>
                <a:cubicBezTo>
                  <a:pt x="25" y="62"/>
                  <a:pt x="28" y="65"/>
                  <a:pt x="31" y="65"/>
                </a:cubicBezTo>
                <a:cubicBezTo>
                  <a:pt x="32" y="65"/>
                  <a:pt x="32" y="64"/>
                  <a:pt x="32" y="64"/>
                </a:cubicBezTo>
                <a:cubicBezTo>
                  <a:pt x="32" y="64"/>
                  <a:pt x="32" y="63"/>
                  <a:pt x="31" y="6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166"/>
          <p:cNvSpPr>
            <a:spLocks noEditPoints="1"/>
          </p:cNvSpPr>
          <p:nvPr/>
        </p:nvSpPr>
        <p:spPr bwMode="auto">
          <a:xfrm>
            <a:off x="7405798" y="2965875"/>
            <a:ext cx="227780" cy="229454"/>
          </a:xfrm>
          <a:custGeom>
            <a:avLst/>
            <a:gdLst/>
            <a:ahLst/>
            <a:cxnLst>
              <a:cxn ang="0">
                <a:pos x="1" y="42"/>
              </a:cxn>
              <a:cxn ang="0">
                <a:pos x="1" y="40"/>
              </a:cxn>
              <a:cxn ang="0">
                <a:pos x="14" y="41"/>
              </a:cxn>
              <a:cxn ang="0">
                <a:pos x="30" y="19"/>
              </a:cxn>
              <a:cxn ang="0">
                <a:pos x="17" y="8"/>
              </a:cxn>
              <a:cxn ang="0">
                <a:pos x="9" y="14"/>
              </a:cxn>
              <a:cxn ang="0">
                <a:pos x="9" y="19"/>
              </a:cxn>
              <a:cxn ang="0">
                <a:pos x="18" y="39"/>
              </a:cxn>
              <a:cxn ang="0">
                <a:pos x="4" y="24"/>
              </a:cxn>
              <a:cxn ang="0">
                <a:pos x="4" y="9"/>
              </a:cxn>
              <a:cxn ang="0">
                <a:pos x="17" y="0"/>
              </a:cxn>
              <a:cxn ang="0">
                <a:pos x="37" y="16"/>
              </a:cxn>
              <a:cxn ang="0">
                <a:pos x="30" y="19"/>
              </a:cxn>
              <a:cxn ang="0">
                <a:pos x="6" y="58"/>
              </a:cxn>
              <a:cxn ang="0">
                <a:pos x="5" y="56"/>
              </a:cxn>
              <a:cxn ang="0">
                <a:pos x="16" y="46"/>
              </a:cxn>
              <a:cxn ang="0">
                <a:pos x="7" y="58"/>
              </a:cxn>
              <a:cxn ang="0">
                <a:pos x="22" y="63"/>
              </a:cxn>
              <a:cxn ang="0">
                <a:pos x="20" y="49"/>
              </a:cxn>
              <a:cxn ang="0">
                <a:pos x="23" y="49"/>
              </a:cxn>
              <a:cxn ang="0">
                <a:pos x="59" y="54"/>
              </a:cxn>
              <a:cxn ang="0">
                <a:pos x="46" y="62"/>
              </a:cxn>
              <a:cxn ang="0">
                <a:pos x="25" y="46"/>
              </a:cxn>
              <a:cxn ang="0">
                <a:pos x="33" y="43"/>
              </a:cxn>
              <a:cxn ang="0">
                <a:pos x="48" y="54"/>
              </a:cxn>
              <a:cxn ang="0">
                <a:pos x="55" y="46"/>
              </a:cxn>
              <a:cxn ang="0">
                <a:pos x="44" y="33"/>
              </a:cxn>
              <a:cxn ang="0">
                <a:pos x="46" y="25"/>
              </a:cxn>
              <a:cxn ang="0">
                <a:pos x="62" y="46"/>
              </a:cxn>
              <a:cxn ang="0">
                <a:pos x="42" y="13"/>
              </a:cxn>
              <a:cxn ang="0">
                <a:pos x="40" y="13"/>
              </a:cxn>
              <a:cxn ang="0">
                <a:pos x="41" y="0"/>
              </a:cxn>
              <a:cxn ang="0">
                <a:pos x="42" y="13"/>
              </a:cxn>
              <a:cxn ang="0">
                <a:pos x="47" y="17"/>
              </a:cxn>
              <a:cxn ang="0">
                <a:pos x="46" y="15"/>
              </a:cxn>
              <a:cxn ang="0">
                <a:pos x="58" y="5"/>
              </a:cxn>
              <a:cxn ang="0">
                <a:pos x="48" y="16"/>
              </a:cxn>
              <a:cxn ang="0">
                <a:pos x="50" y="23"/>
              </a:cxn>
              <a:cxn ang="0">
                <a:pos x="50" y="20"/>
              </a:cxn>
              <a:cxn ang="0">
                <a:pos x="63" y="22"/>
              </a:cxn>
            </a:cxnLst>
            <a:rect l="0" t="0" r="r" b="b"/>
            <a:pathLst>
              <a:path w="63" h="63">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84049666"/>
      </p:ext>
    </p:extLst>
  </p:cSld>
  <p:clrMapOvr>
    <a:masterClrMapping/>
  </p:clrMapOvr>
  <p:transition spd="slow">
    <p:push dir="u"/>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20800" y="-681674"/>
            <a:ext cx="6502400" cy="6506848"/>
            <a:chOff x="4953000" y="1504057"/>
            <a:chExt cx="2094980" cy="2096412"/>
          </a:xfrm>
          <a:effectLst/>
        </p:grpSpPr>
        <p:grpSp>
          <p:nvGrpSpPr>
            <p:cNvPr id="44" name="Group 43"/>
            <p:cNvGrpSpPr/>
            <p:nvPr/>
          </p:nvGrpSpPr>
          <p:grpSpPr>
            <a:xfrm>
              <a:off x="4953000" y="1504057"/>
              <a:ext cx="2094980" cy="2096412"/>
              <a:chOff x="5861448" y="2812258"/>
              <a:chExt cx="1740694" cy="1741884"/>
            </a:xfrm>
          </p:grpSpPr>
          <p:sp>
            <p:nvSpPr>
              <p:cNvPr id="46" name="Freeform 939"/>
              <p:cNvSpPr>
                <a:spLocks/>
              </p:cNvSpPr>
              <p:nvPr/>
            </p:nvSpPr>
            <p:spPr bwMode="auto">
              <a:xfrm>
                <a:off x="6116241" y="3682604"/>
                <a:ext cx="615554" cy="871538"/>
              </a:xfrm>
              <a:custGeom>
                <a:avLst/>
                <a:gdLst>
                  <a:gd name="T0" fmla="*/ 0 w 435"/>
                  <a:gd name="T1" fmla="*/ 435 h 615"/>
                  <a:gd name="T2" fmla="*/ 435 w 435"/>
                  <a:gd name="T3" fmla="*/ 615 h 615"/>
                  <a:gd name="T4" fmla="*/ 435 w 435"/>
                  <a:gd name="T5" fmla="*/ 0 h 615"/>
                  <a:gd name="T6" fmla="*/ 0 w 435"/>
                  <a:gd name="T7" fmla="*/ 435 h 615"/>
                </a:gdLst>
                <a:ahLst/>
                <a:cxnLst>
                  <a:cxn ang="0">
                    <a:pos x="T0" y="T1"/>
                  </a:cxn>
                  <a:cxn ang="0">
                    <a:pos x="T2" y="T3"/>
                  </a:cxn>
                  <a:cxn ang="0">
                    <a:pos x="T4" y="T5"/>
                  </a:cxn>
                  <a:cxn ang="0">
                    <a:pos x="T6" y="T7"/>
                  </a:cxn>
                </a:cxnLst>
                <a:rect l="0" t="0" r="r" b="b"/>
                <a:pathLst>
                  <a:path w="435" h="615">
                    <a:moveTo>
                      <a:pt x="0" y="435"/>
                    </a:moveTo>
                    <a:cubicBezTo>
                      <a:pt x="111" y="546"/>
                      <a:pt x="265" y="615"/>
                      <a:pt x="435" y="615"/>
                    </a:cubicBezTo>
                    <a:cubicBezTo>
                      <a:pt x="435" y="0"/>
                      <a:pt x="435" y="0"/>
                      <a:pt x="435" y="0"/>
                    </a:cubicBezTo>
                    <a:cubicBezTo>
                      <a:pt x="0" y="435"/>
                      <a:pt x="0" y="435"/>
                      <a:pt x="0" y="435"/>
                    </a:cubicBezTo>
                  </a:path>
                </a:pathLst>
              </a:custGeom>
              <a:solidFill>
                <a:schemeClr val="accent6"/>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40"/>
              <p:cNvSpPr>
                <a:spLocks/>
              </p:cNvSpPr>
              <p:nvPr/>
            </p:nvSpPr>
            <p:spPr bwMode="auto">
              <a:xfrm>
                <a:off x="5861448" y="3682605"/>
                <a:ext cx="870347" cy="616744"/>
              </a:xfrm>
              <a:custGeom>
                <a:avLst/>
                <a:gdLst>
                  <a:gd name="T0" fmla="*/ 0 w 615"/>
                  <a:gd name="T1" fmla="*/ 0 h 435"/>
                  <a:gd name="T2" fmla="*/ 180 w 615"/>
                  <a:gd name="T3" fmla="*/ 435 h 435"/>
                  <a:gd name="T4" fmla="*/ 615 w 615"/>
                  <a:gd name="T5" fmla="*/ 0 h 435"/>
                  <a:gd name="T6" fmla="*/ 0 w 615"/>
                  <a:gd name="T7" fmla="*/ 0 h 435"/>
                </a:gdLst>
                <a:ahLst/>
                <a:cxnLst>
                  <a:cxn ang="0">
                    <a:pos x="T0" y="T1"/>
                  </a:cxn>
                  <a:cxn ang="0">
                    <a:pos x="T2" y="T3"/>
                  </a:cxn>
                  <a:cxn ang="0">
                    <a:pos x="T4" y="T5"/>
                  </a:cxn>
                  <a:cxn ang="0">
                    <a:pos x="T6" y="T7"/>
                  </a:cxn>
                </a:cxnLst>
                <a:rect l="0" t="0" r="r" b="b"/>
                <a:pathLst>
                  <a:path w="615" h="435">
                    <a:moveTo>
                      <a:pt x="0" y="0"/>
                    </a:moveTo>
                    <a:cubicBezTo>
                      <a:pt x="0" y="157"/>
                      <a:pt x="60" y="315"/>
                      <a:pt x="180" y="435"/>
                    </a:cubicBezTo>
                    <a:cubicBezTo>
                      <a:pt x="615" y="0"/>
                      <a:pt x="615" y="0"/>
                      <a:pt x="615" y="0"/>
                    </a:cubicBezTo>
                    <a:cubicBezTo>
                      <a:pt x="0" y="0"/>
                      <a:pt x="0" y="0"/>
                      <a:pt x="0"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41"/>
              <p:cNvSpPr>
                <a:spLocks/>
              </p:cNvSpPr>
              <p:nvPr/>
            </p:nvSpPr>
            <p:spPr bwMode="auto">
              <a:xfrm>
                <a:off x="5861448" y="3067051"/>
                <a:ext cx="870347" cy="615554"/>
              </a:xfrm>
              <a:custGeom>
                <a:avLst/>
                <a:gdLst>
                  <a:gd name="T0" fmla="*/ 180 w 615"/>
                  <a:gd name="T1" fmla="*/ 0 h 435"/>
                  <a:gd name="T2" fmla="*/ 0 w 615"/>
                  <a:gd name="T3" fmla="*/ 435 h 435"/>
                  <a:gd name="T4" fmla="*/ 615 w 615"/>
                  <a:gd name="T5" fmla="*/ 435 h 435"/>
                  <a:gd name="T6" fmla="*/ 180 w 615"/>
                  <a:gd name="T7" fmla="*/ 0 h 435"/>
                </a:gdLst>
                <a:ahLst/>
                <a:cxnLst>
                  <a:cxn ang="0">
                    <a:pos x="T0" y="T1"/>
                  </a:cxn>
                  <a:cxn ang="0">
                    <a:pos x="T2" y="T3"/>
                  </a:cxn>
                  <a:cxn ang="0">
                    <a:pos x="T4" y="T5"/>
                  </a:cxn>
                  <a:cxn ang="0">
                    <a:pos x="T6" y="T7"/>
                  </a:cxn>
                </a:cxnLst>
                <a:rect l="0" t="0" r="r" b="b"/>
                <a:pathLst>
                  <a:path w="615" h="435">
                    <a:moveTo>
                      <a:pt x="180" y="0"/>
                    </a:moveTo>
                    <a:cubicBezTo>
                      <a:pt x="69" y="111"/>
                      <a:pt x="0" y="265"/>
                      <a:pt x="0" y="435"/>
                    </a:cubicBezTo>
                    <a:cubicBezTo>
                      <a:pt x="615" y="435"/>
                      <a:pt x="615" y="435"/>
                      <a:pt x="615" y="435"/>
                    </a:cubicBezTo>
                    <a:cubicBezTo>
                      <a:pt x="180" y="0"/>
                      <a:pt x="180" y="0"/>
                      <a:pt x="180" y="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42"/>
              <p:cNvSpPr>
                <a:spLocks/>
              </p:cNvSpPr>
              <p:nvPr/>
            </p:nvSpPr>
            <p:spPr bwMode="auto">
              <a:xfrm>
                <a:off x="6116241" y="2812258"/>
                <a:ext cx="615554" cy="870347"/>
              </a:xfrm>
              <a:custGeom>
                <a:avLst/>
                <a:gdLst>
                  <a:gd name="T0" fmla="*/ 435 w 435"/>
                  <a:gd name="T1" fmla="*/ 0 h 615"/>
                  <a:gd name="T2" fmla="*/ 0 w 435"/>
                  <a:gd name="T3" fmla="*/ 180 h 615"/>
                  <a:gd name="T4" fmla="*/ 435 w 435"/>
                  <a:gd name="T5" fmla="*/ 615 h 615"/>
                  <a:gd name="T6" fmla="*/ 435 w 435"/>
                  <a:gd name="T7" fmla="*/ 0 h 615"/>
                </a:gdLst>
                <a:ahLst/>
                <a:cxnLst>
                  <a:cxn ang="0">
                    <a:pos x="T0" y="T1"/>
                  </a:cxn>
                  <a:cxn ang="0">
                    <a:pos x="T2" y="T3"/>
                  </a:cxn>
                  <a:cxn ang="0">
                    <a:pos x="T4" y="T5"/>
                  </a:cxn>
                  <a:cxn ang="0">
                    <a:pos x="T6" y="T7"/>
                  </a:cxn>
                </a:cxnLst>
                <a:rect l="0" t="0" r="r" b="b"/>
                <a:pathLst>
                  <a:path w="435" h="615">
                    <a:moveTo>
                      <a:pt x="435" y="0"/>
                    </a:moveTo>
                    <a:cubicBezTo>
                      <a:pt x="278" y="0"/>
                      <a:pt x="120" y="60"/>
                      <a:pt x="0" y="180"/>
                    </a:cubicBezTo>
                    <a:cubicBezTo>
                      <a:pt x="435" y="615"/>
                      <a:pt x="435" y="615"/>
                      <a:pt x="435" y="615"/>
                    </a:cubicBezTo>
                    <a:cubicBezTo>
                      <a:pt x="435" y="0"/>
                      <a:pt x="435" y="0"/>
                      <a:pt x="435"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943"/>
              <p:cNvSpPr>
                <a:spLocks/>
              </p:cNvSpPr>
              <p:nvPr/>
            </p:nvSpPr>
            <p:spPr bwMode="auto">
              <a:xfrm>
                <a:off x="6731794" y="3682604"/>
                <a:ext cx="615554" cy="871538"/>
              </a:xfrm>
              <a:custGeom>
                <a:avLst/>
                <a:gdLst>
                  <a:gd name="T0" fmla="*/ 0 w 435"/>
                  <a:gd name="T1" fmla="*/ 615 h 615"/>
                  <a:gd name="T2" fmla="*/ 435 w 435"/>
                  <a:gd name="T3" fmla="*/ 435 h 615"/>
                  <a:gd name="T4" fmla="*/ 0 w 435"/>
                  <a:gd name="T5" fmla="*/ 0 h 615"/>
                  <a:gd name="T6" fmla="*/ 0 w 435"/>
                  <a:gd name="T7" fmla="*/ 615 h 615"/>
                </a:gdLst>
                <a:ahLst/>
                <a:cxnLst>
                  <a:cxn ang="0">
                    <a:pos x="T0" y="T1"/>
                  </a:cxn>
                  <a:cxn ang="0">
                    <a:pos x="T2" y="T3"/>
                  </a:cxn>
                  <a:cxn ang="0">
                    <a:pos x="T4" y="T5"/>
                  </a:cxn>
                  <a:cxn ang="0">
                    <a:pos x="T6" y="T7"/>
                  </a:cxn>
                </a:cxnLst>
                <a:rect l="0" t="0" r="r" b="b"/>
                <a:pathLst>
                  <a:path w="435" h="615">
                    <a:moveTo>
                      <a:pt x="0" y="615"/>
                    </a:moveTo>
                    <a:cubicBezTo>
                      <a:pt x="157" y="615"/>
                      <a:pt x="315" y="555"/>
                      <a:pt x="435" y="435"/>
                    </a:cubicBezTo>
                    <a:cubicBezTo>
                      <a:pt x="0" y="0"/>
                      <a:pt x="0" y="0"/>
                      <a:pt x="0" y="0"/>
                    </a:cubicBezTo>
                    <a:cubicBezTo>
                      <a:pt x="0" y="615"/>
                      <a:pt x="0" y="615"/>
                      <a:pt x="0" y="615"/>
                    </a:cubicBezTo>
                  </a:path>
                </a:pathLst>
              </a:custGeom>
              <a:solidFill>
                <a:schemeClr val="accent5"/>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944"/>
              <p:cNvSpPr>
                <a:spLocks/>
              </p:cNvSpPr>
              <p:nvPr/>
            </p:nvSpPr>
            <p:spPr bwMode="auto">
              <a:xfrm>
                <a:off x="6731795" y="3682605"/>
                <a:ext cx="870347" cy="616744"/>
              </a:xfrm>
              <a:custGeom>
                <a:avLst/>
                <a:gdLst>
                  <a:gd name="T0" fmla="*/ 435 w 615"/>
                  <a:gd name="T1" fmla="*/ 435 h 435"/>
                  <a:gd name="T2" fmla="*/ 615 w 615"/>
                  <a:gd name="T3" fmla="*/ 0 h 435"/>
                  <a:gd name="T4" fmla="*/ 0 w 615"/>
                  <a:gd name="T5" fmla="*/ 0 h 435"/>
                  <a:gd name="T6" fmla="*/ 435 w 615"/>
                  <a:gd name="T7" fmla="*/ 435 h 435"/>
                </a:gdLst>
                <a:ahLst/>
                <a:cxnLst>
                  <a:cxn ang="0">
                    <a:pos x="T0" y="T1"/>
                  </a:cxn>
                  <a:cxn ang="0">
                    <a:pos x="T2" y="T3"/>
                  </a:cxn>
                  <a:cxn ang="0">
                    <a:pos x="T4" y="T5"/>
                  </a:cxn>
                  <a:cxn ang="0">
                    <a:pos x="T6" y="T7"/>
                  </a:cxn>
                </a:cxnLst>
                <a:rect l="0" t="0" r="r" b="b"/>
                <a:pathLst>
                  <a:path w="615" h="435">
                    <a:moveTo>
                      <a:pt x="435" y="435"/>
                    </a:moveTo>
                    <a:cubicBezTo>
                      <a:pt x="546" y="324"/>
                      <a:pt x="615" y="170"/>
                      <a:pt x="615" y="0"/>
                    </a:cubicBezTo>
                    <a:cubicBezTo>
                      <a:pt x="0" y="0"/>
                      <a:pt x="0" y="0"/>
                      <a:pt x="0" y="0"/>
                    </a:cubicBezTo>
                    <a:cubicBezTo>
                      <a:pt x="435" y="435"/>
                      <a:pt x="435" y="435"/>
                      <a:pt x="435" y="435"/>
                    </a:cubicBezTo>
                  </a:path>
                </a:pathLst>
              </a:custGeom>
              <a:solidFill>
                <a:schemeClr val="accent4"/>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945"/>
              <p:cNvSpPr>
                <a:spLocks/>
              </p:cNvSpPr>
              <p:nvPr/>
            </p:nvSpPr>
            <p:spPr bwMode="auto">
              <a:xfrm>
                <a:off x="6731795" y="3067051"/>
                <a:ext cx="870347" cy="615554"/>
              </a:xfrm>
              <a:custGeom>
                <a:avLst/>
                <a:gdLst>
                  <a:gd name="T0" fmla="*/ 615 w 615"/>
                  <a:gd name="T1" fmla="*/ 435 h 435"/>
                  <a:gd name="T2" fmla="*/ 435 w 615"/>
                  <a:gd name="T3" fmla="*/ 0 h 435"/>
                  <a:gd name="T4" fmla="*/ 0 w 615"/>
                  <a:gd name="T5" fmla="*/ 435 h 435"/>
                  <a:gd name="T6" fmla="*/ 615 w 615"/>
                  <a:gd name="T7" fmla="*/ 435 h 435"/>
                </a:gdLst>
                <a:ahLst/>
                <a:cxnLst>
                  <a:cxn ang="0">
                    <a:pos x="T0" y="T1"/>
                  </a:cxn>
                  <a:cxn ang="0">
                    <a:pos x="T2" y="T3"/>
                  </a:cxn>
                  <a:cxn ang="0">
                    <a:pos x="T4" y="T5"/>
                  </a:cxn>
                  <a:cxn ang="0">
                    <a:pos x="T6" y="T7"/>
                  </a:cxn>
                </a:cxnLst>
                <a:rect l="0" t="0" r="r" b="b"/>
                <a:pathLst>
                  <a:path w="615" h="435">
                    <a:moveTo>
                      <a:pt x="615" y="435"/>
                    </a:moveTo>
                    <a:cubicBezTo>
                      <a:pt x="615" y="278"/>
                      <a:pt x="555" y="120"/>
                      <a:pt x="435" y="0"/>
                    </a:cubicBezTo>
                    <a:cubicBezTo>
                      <a:pt x="0" y="435"/>
                      <a:pt x="0" y="435"/>
                      <a:pt x="0" y="435"/>
                    </a:cubicBezTo>
                    <a:cubicBezTo>
                      <a:pt x="615" y="435"/>
                      <a:pt x="615" y="435"/>
                      <a:pt x="615" y="435"/>
                    </a:cubicBezTo>
                  </a:path>
                </a:pathLst>
              </a:custGeom>
              <a:solidFill>
                <a:schemeClr val="accent3"/>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946"/>
              <p:cNvSpPr>
                <a:spLocks/>
              </p:cNvSpPr>
              <p:nvPr/>
            </p:nvSpPr>
            <p:spPr bwMode="auto">
              <a:xfrm>
                <a:off x="6731794" y="2812258"/>
                <a:ext cx="615554" cy="870347"/>
              </a:xfrm>
              <a:custGeom>
                <a:avLst/>
                <a:gdLst>
                  <a:gd name="T0" fmla="*/ 435 w 435"/>
                  <a:gd name="T1" fmla="*/ 180 h 615"/>
                  <a:gd name="T2" fmla="*/ 0 w 435"/>
                  <a:gd name="T3" fmla="*/ 0 h 615"/>
                  <a:gd name="T4" fmla="*/ 0 w 435"/>
                  <a:gd name="T5" fmla="*/ 615 h 615"/>
                  <a:gd name="T6" fmla="*/ 435 w 435"/>
                  <a:gd name="T7" fmla="*/ 180 h 615"/>
                </a:gdLst>
                <a:ahLst/>
                <a:cxnLst>
                  <a:cxn ang="0">
                    <a:pos x="T0" y="T1"/>
                  </a:cxn>
                  <a:cxn ang="0">
                    <a:pos x="T2" y="T3"/>
                  </a:cxn>
                  <a:cxn ang="0">
                    <a:pos x="T4" y="T5"/>
                  </a:cxn>
                  <a:cxn ang="0">
                    <a:pos x="T6" y="T7"/>
                  </a:cxn>
                </a:cxnLst>
                <a:rect l="0" t="0" r="r" b="b"/>
                <a:pathLst>
                  <a:path w="435" h="615">
                    <a:moveTo>
                      <a:pt x="435" y="180"/>
                    </a:moveTo>
                    <a:cubicBezTo>
                      <a:pt x="324" y="69"/>
                      <a:pt x="170" y="0"/>
                      <a:pt x="0" y="0"/>
                    </a:cubicBezTo>
                    <a:cubicBezTo>
                      <a:pt x="0" y="615"/>
                      <a:pt x="0" y="615"/>
                      <a:pt x="0" y="615"/>
                    </a:cubicBezTo>
                    <a:cubicBezTo>
                      <a:pt x="435" y="180"/>
                      <a:pt x="435" y="180"/>
                      <a:pt x="435" y="18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grpSp>
        <p:sp>
          <p:nvSpPr>
            <p:cNvPr id="45" name="Oval 44"/>
            <p:cNvSpPr/>
            <p:nvPr/>
          </p:nvSpPr>
          <p:spPr bwMode="auto">
            <a:xfrm>
              <a:off x="5196236" y="1748009"/>
              <a:ext cx="1608509" cy="1608509"/>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4117658" y="3910368"/>
            <a:ext cx="908685" cy="37502"/>
            <a:chOff x="5775554" y="3550610"/>
            <a:chExt cx="1211580" cy="103652"/>
          </a:xfrm>
        </p:grpSpPr>
        <p:sp>
          <p:nvSpPr>
            <p:cNvPr id="67" name="Rectangle 66"/>
            <p:cNvSpPr/>
            <p:nvPr/>
          </p:nvSpPr>
          <p:spPr bwMode="auto">
            <a:xfrm rot="10800000">
              <a:off x="5775554" y="3550610"/>
              <a:ext cx="223343" cy="103652"/>
            </a:xfrm>
            <a:prstGeom prst="rect">
              <a:avLst/>
            </a:prstGeom>
            <a:solidFill>
              <a:schemeClr val="accent1"/>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8" name="Rectangle 67"/>
            <p:cNvSpPr/>
            <p:nvPr/>
          </p:nvSpPr>
          <p:spPr bwMode="auto">
            <a:xfrm rot="10800000">
              <a:off x="5973201" y="3550610"/>
              <a:ext cx="223343" cy="103652"/>
            </a:xfrm>
            <a:prstGeom prst="rect">
              <a:avLst/>
            </a:prstGeom>
            <a:solidFill>
              <a:schemeClr val="accent2"/>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9" name="Rectangle 68"/>
            <p:cNvSpPr/>
            <p:nvPr/>
          </p:nvSpPr>
          <p:spPr bwMode="auto">
            <a:xfrm rot="10800000">
              <a:off x="6170848" y="3550610"/>
              <a:ext cx="223343" cy="103652"/>
            </a:xfrm>
            <a:prstGeom prst="rect">
              <a:avLst/>
            </a:prstGeom>
            <a:solidFill>
              <a:schemeClr val="accent3"/>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0" name="Rectangle 69"/>
            <p:cNvSpPr/>
            <p:nvPr/>
          </p:nvSpPr>
          <p:spPr bwMode="auto">
            <a:xfrm rot="10800000">
              <a:off x="6368495" y="3550610"/>
              <a:ext cx="223343" cy="103652"/>
            </a:xfrm>
            <a:prstGeom prst="rect">
              <a:avLst/>
            </a:prstGeom>
            <a:solidFill>
              <a:schemeClr val="accent4"/>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1" name="Rectangle 70"/>
            <p:cNvSpPr/>
            <p:nvPr/>
          </p:nvSpPr>
          <p:spPr bwMode="auto">
            <a:xfrm rot="10800000">
              <a:off x="6566142" y="3550610"/>
              <a:ext cx="223343" cy="103652"/>
            </a:xfrm>
            <a:prstGeom prst="rect">
              <a:avLst/>
            </a:prstGeom>
            <a:solidFill>
              <a:schemeClr val="accent5"/>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9" name="Rectangle 78"/>
            <p:cNvSpPr/>
            <p:nvPr/>
          </p:nvSpPr>
          <p:spPr bwMode="auto">
            <a:xfrm rot="10800000">
              <a:off x="6763791" y="3550610"/>
              <a:ext cx="223343" cy="103652"/>
            </a:xfrm>
            <a:prstGeom prst="rect">
              <a:avLst/>
            </a:prstGeom>
            <a:solidFill>
              <a:schemeClr val="accent6"/>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grpSp>
      <p:sp>
        <p:nvSpPr>
          <p:cNvPr id="25" name="Rectangle 24"/>
          <p:cNvSpPr/>
          <p:nvPr/>
        </p:nvSpPr>
        <p:spPr>
          <a:xfrm>
            <a:off x="2133600" y="1848474"/>
            <a:ext cx="4876800" cy="1446550"/>
          </a:xfrm>
          <a:prstGeom prst="rect">
            <a:avLst/>
          </a:prstGeom>
        </p:spPr>
        <p:txBody>
          <a:bodyPr wrap="square" lIns="0" tIns="0" rIns="0" bIns="0" anchor="ctr">
            <a:spAutoFit/>
          </a:bodyPr>
          <a:lstStyle/>
          <a:p>
            <a:pPr algn="ctr"/>
            <a:r>
              <a:rPr lang="en-US" sz="4000" dirty="0" smtClean="0"/>
              <a:t>Cycle &amp; Circular </a:t>
            </a:r>
            <a:r>
              <a:rPr lang="en-US" sz="5400" b="1" dirty="0" smtClean="0">
                <a:solidFill>
                  <a:schemeClr val="tx1">
                    <a:lumMod val="90000"/>
                    <a:lumOff val="10000"/>
                  </a:schemeClr>
                </a:solidFill>
              </a:rPr>
              <a:t>Infographics</a:t>
            </a:r>
            <a:endParaRPr lang="en-US" sz="5400" b="1" dirty="0">
              <a:solidFill>
                <a:schemeClr val="tx1">
                  <a:lumMod val="90000"/>
                  <a:lumOff val="10000"/>
                </a:schemeClr>
              </a:solidFill>
            </a:endParaRPr>
          </a:p>
        </p:txBody>
      </p:sp>
    </p:spTree>
    <p:extLst>
      <p:ext uri="{BB962C8B-B14F-4D97-AF65-F5344CB8AC3E}">
        <p14:creationId xmlns:p14="http://schemas.microsoft.com/office/powerpoint/2010/main" val="1282973720"/>
      </p:ext>
    </p:extLst>
  </p:cSld>
  <p:clrMapOvr>
    <a:masterClrMapping/>
  </p:clrMapOvr>
  <p:transition spd="slow">
    <p:push dir="u"/>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Circular</a:t>
            </a:r>
            <a:r>
              <a:rPr lang="en-US" dirty="0" smtClean="0"/>
              <a:t> </a:t>
            </a:r>
            <a:r>
              <a:rPr lang="en-US" dirty="0"/>
              <a:t>– </a:t>
            </a:r>
            <a:r>
              <a:rPr lang="en-US" dirty="0" smtClean="0"/>
              <a:t>2 </a:t>
            </a:r>
            <a:r>
              <a:rPr lang="en-US" dirty="0"/>
              <a:t>Periods</a:t>
            </a:r>
          </a:p>
        </p:txBody>
      </p:sp>
      <p:sp>
        <p:nvSpPr>
          <p:cNvPr id="57" name="Freeform 56"/>
          <p:cNvSpPr>
            <a:spLocks/>
          </p:cNvSpPr>
          <p:nvPr/>
        </p:nvSpPr>
        <p:spPr bwMode="auto">
          <a:xfrm>
            <a:off x="4573106" y="1501193"/>
            <a:ext cx="1583854" cy="3172130"/>
          </a:xfrm>
          <a:custGeom>
            <a:avLst/>
            <a:gdLst>
              <a:gd name="connsiteX0" fmla="*/ 914499 w 1583854"/>
              <a:gd name="connsiteY0" fmla="*/ 2113276 h 3172130"/>
              <a:gd name="connsiteX1" fmla="*/ 1373411 w 1583854"/>
              <a:gd name="connsiteY1" fmla="*/ 2379655 h 3172130"/>
              <a:gd name="connsiteX2" fmla="*/ 0 w 1583854"/>
              <a:gd name="connsiteY2" fmla="*/ 3172130 h 3172130"/>
              <a:gd name="connsiteX3" fmla="*/ 0 w 1583854"/>
              <a:gd name="connsiteY3" fmla="*/ 2642703 h 3172130"/>
              <a:gd name="connsiteX4" fmla="*/ 914499 w 1583854"/>
              <a:gd name="connsiteY4" fmla="*/ 2113276 h 3172130"/>
              <a:gd name="connsiteX5" fmla="*/ 0 w 1583854"/>
              <a:gd name="connsiteY5" fmla="*/ 0 h 3172130"/>
              <a:gd name="connsiteX6" fmla="*/ 1259157 w 1583854"/>
              <a:gd name="connsiteY6" fmla="*/ 624903 h 3172130"/>
              <a:gd name="connsiteX7" fmla="*/ 1373353 w 1583854"/>
              <a:gd name="connsiteY7" fmla="*/ 795718 h 3172130"/>
              <a:gd name="connsiteX8" fmla="*/ 1374173 w 1583854"/>
              <a:gd name="connsiteY8" fmla="*/ 795249 h 3172130"/>
              <a:gd name="connsiteX9" fmla="*/ 1583854 w 1583854"/>
              <a:gd name="connsiteY9" fmla="*/ 1587174 h 3172130"/>
              <a:gd name="connsiteX10" fmla="*/ 1374173 w 1583854"/>
              <a:gd name="connsiteY10" fmla="*/ 2379099 h 3172130"/>
              <a:gd name="connsiteX11" fmla="*/ 914870 w 1583854"/>
              <a:gd name="connsiteY11" fmla="*/ 2112906 h 3172130"/>
              <a:gd name="connsiteX12" fmla="*/ 1054658 w 1583854"/>
              <a:gd name="connsiteY12" fmla="*/ 1587174 h 3172130"/>
              <a:gd name="connsiteX13" fmla="*/ 974623 w 1583854"/>
              <a:gd name="connsiteY13" fmla="*/ 1179618 h 3172130"/>
              <a:gd name="connsiteX14" fmla="*/ 915072 w 1583854"/>
              <a:gd name="connsiteY14" fmla="*/ 1058526 h 3172130"/>
              <a:gd name="connsiteX15" fmla="*/ 914499 w 1583854"/>
              <a:gd name="connsiteY15" fmla="*/ 1058854 h 3172130"/>
              <a:gd name="connsiteX16" fmla="*/ 0 w 1583854"/>
              <a:gd name="connsiteY16" fmla="*/ 529427 h 3172130"/>
              <a:gd name="connsiteX17" fmla="*/ 0 w 1583854"/>
              <a:gd name="connsiteY17" fmla="*/ 0 h 3172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83854" h="3172130">
                <a:moveTo>
                  <a:pt x="914499" y="2113276"/>
                </a:moveTo>
                <a:cubicBezTo>
                  <a:pt x="914499" y="2113276"/>
                  <a:pt x="914499" y="2113276"/>
                  <a:pt x="1373411" y="2379655"/>
                </a:cubicBezTo>
                <a:cubicBezTo>
                  <a:pt x="1097399" y="2852476"/>
                  <a:pt x="585279" y="3172130"/>
                  <a:pt x="0" y="3172130"/>
                </a:cubicBezTo>
                <a:cubicBezTo>
                  <a:pt x="0" y="3172130"/>
                  <a:pt x="0" y="3172130"/>
                  <a:pt x="0" y="2642703"/>
                </a:cubicBezTo>
                <a:cubicBezTo>
                  <a:pt x="389078" y="2642703"/>
                  <a:pt x="731599" y="2429600"/>
                  <a:pt x="914499" y="2113276"/>
                </a:cubicBezTo>
                <a:close/>
                <a:moveTo>
                  <a:pt x="0" y="0"/>
                </a:moveTo>
                <a:cubicBezTo>
                  <a:pt x="512119" y="0"/>
                  <a:pt x="968226" y="244735"/>
                  <a:pt x="1259157" y="624903"/>
                </a:cubicBezTo>
                <a:lnTo>
                  <a:pt x="1373353" y="795718"/>
                </a:lnTo>
                <a:lnTo>
                  <a:pt x="1374173" y="795249"/>
                </a:lnTo>
                <a:cubicBezTo>
                  <a:pt x="1507304" y="1028168"/>
                  <a:pt x="1583854" y="1297689"/>
                  <a:pt x="1583854" y="1587174"/>
                </a:cubicBezTo>
                <a:cubicBezTo>
                  <a:pt x="1583854" y="1873332"/>
                  <a:pt x="1507304" y="2146180"/>
                  <a:pt x="1374173" y="2379099"/>
                </a:cubicBezTo>
                <a:cubicBezTo>
                  <a:pt x="1374173" y="2379099"/>
                  <a:pt x="1374173" y="2379099"/>
                  <a:pt x="914870" y="2112906"/>
                </a:cubicBezTo>
                <a:cubicBezTo>
                  <a:pt x="1004734" y="1956517"/>
                  <a:pt x="1054658" y="1776837"/>
                  <a:pt x="1054658" y="1587174"/>
                </a:cubicBezTo>
                <a:cubicBezTo>
                  <a:pt x="1054658" y="1442432"/>
                  <a:pt x="1026576" y="1305176"/>
                  <a:pt x="974623" y="1179618"/>
                </a:cubicBezTo>
                <a:lnTo>
                  <a:pt x="915072" y="1058526"/>
                </a:lnTo>
                <a:lnTo>
                  <a:pt x="914499" y="1058854"/>
                </a:lnTo>
                <a:cubicBezTo>
                  <a:pt x="731599" y="742530"/>
                  <a:pt x="389078" y="529427"/>
                  <a:pt x="0" y="529427"/>
                </a:cubicBezTo>
                <a:cubicBezTo>
                  <a:pt x="0" y="529427"/>
                  <a:pt x="0" y="529427"/>
                  <a:pt x="0" y="0"/>
                </a:cubicBezTo>
                <a:close/>
              </a:path>
            </a:pathLst>
          </a:custGeom>
          <a:solidFill>
            <a:schemeClr val="accent2"/>
          </a:solidFill>
          <a:ln w="3175">
            <a:solidFill>
              <a:schemeClr val="accent2"/>
            </a:solid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59" name="Freeform 58"/>
          <p:cNvSpPr>
            <a:spLocks/>
          </p:cNvSpPr>
          <p:nvPr/>
        </p:nvSpPr>
        <p:spPr bwMode="auto">
          <a:xfrm>
            <a:off x="2987040" y="1501193"/>
            <a:ext cx="1586068" cy="3172130"/>
          </a:xfrm>
          <a:custGeom>
            <a:avLst/>
            <a:gdLst>
              <a:gd name="connsiteX0" fmla="*/ 671569 w 1586068"/>
              <a:gd name="connsiteY0" fmla="*/ 2117706 h 3172130"/>
              <a:gd name="connsiteX1" fmla="*/ 1586068 w 1586068"/>
              <a:gd name="connsiteY1" fmla="*/ 2643255 h 3172130"/>
              <a:gd name="connsiteX2" fmla="*/ 1586068 w 1586068"/>
              <a:gd name="connsiteY2" fmla="*/ 3172130 h 3172130"/>
              <a:gd name="connsiteX3" fmla="*/ 212657 w 1586068"/>
              <a:gd name="connsiteY3" fmla="*/ 2380481 h 3172130"/>
              <a:gd name="connsiteX4" fmla="*/ 671569 w 1586068"/>
              <a:gd name="connsiteY4" fmla="*/ 2117706 h 3172130"/>
              <a:gd name="connsiteX5" fmla="*/ 212658 w 1586068"/>
              <a:gd name="connsiteY5" fmla="*/ 793031 h 3172130"/>
              <a:gd name="connsiteX6" fmla="*/ 671200 w 1586068"/>
              <a:gd name="connsiteY6" fmla="*/ 1059038 h 3172130"/>
              <a:gd name="connsiteX7" fmla="*/ 531644 w 1586068"/>
              <a:gd name="connsiteY7" fmla="*/ 1587727 h 3172130"/>
              <a:gd name="connsiteX8" fmla="*/ 671200 w 1586068"/>
              <a:gd name="connsiteY8" fmla="*/ 2116415 h 3172130"/>
              <a:gd name="connsiteX9" fmla="*/ 212658 w 1586068"/>
              <a:gd name="connsiteY9" fmla="*/ 2379097 h 3172130"/>
              <a:gd name="connsiteX10" fmla="*/ 0 w 1586068"/>
              <a:gd name="connsiteY10" fmla="*/ 1587727 h 3172130"/>
              <a:gd name="connsiteX11" fmla="*/ 212658 w 1586068"/>
              <a:gd name="connsiteY11" fmla="*/ 793031 h 3172130"/>
              <a:gd name="connsiteX12" fmla="*/ 1586068 w 1586068"/>
              <a:gd name="connsiteY12" fmla="*/ 0 h 3172130"/>
              <a:gd name="connsiteX13" fmla="*/ 1586068 w 1586068"/>
              <a:gd name="connsiteY13" fmla="*/ 529427 h 3172130"/>
              <a:gd name="connsiteX14" fmla="*/ 671569 w 1586068"/>
              <a:gd name="connsiteY14" fmla="*/ 1058854 h 3172130"/>
              <a:gd name="connsiteX15" fmla="*/ 212657 w 1586068"/>
              <a:gd name="connsiteY15" fmla="*/ 792476 h 3172130"/>
              <a:gd name="connsiteX16" fmla="*/ 1586068 w 1586068"/>
              <a:gd name="connsiteY16" fmla="*/ 0 h 3172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86068" h="3172130">
                <a:moveTo>
                  <a:pt x="671569" y="2117706"/>
                </a:moveTo>
                <a:cubicBezTo>
                  <a:pt x="854469" y="2430374"/>
                  <a:pt x="1196990" y="2643255"/>
                  <a:pt x="1586068" y="2643255"/>
                </a:cubicBezTo>
                <a:cubicBezTo>
                  <a:pt x="1586068" y="2643255"/>
                  <a:pt x="1586068" y="2643255"/>
                  <a:pt x="1586068" y="3172130"/>
                </a:cubicBezTo>
                <a:cubicBezTo>
                  <a:pt x="1000789" y="3172130"/>
                  <a:pt x="488670" y="2852809"/>
                  <a:pt x="212657" y="2380481"/>
                </a:cubicBezTo>
                <a:cubicBezTo>
                  <a:pt x="212657" y="2380481"/>
                  <a:pt x="212657" y="2380481"/>
                  <a:pt x="671569" y="2117706"/>
                </a:cubicBezTo>
                <a:close/>
                <a:moveTo>
                  <a:pt x="212658" y="793031"/>
                </a:moveTo>
                <a:cubicBezTo>
                  <a:pt x="212658" y="793031"/>
                  <a:pt x="212658" y="793031"/>
                  <a:pt x="671200" y="1059038"/>
                </a:cubicBezTo>
                <a:cubicBezTo>
                  <a:pt x="581485" y="1215317"/>
                  <a:pt x="531644" y="1394872"/>
                  <a:pt x="531644" y="1587727"/>
                </a:cubicBezTo>
                <a:cubicBezTo>
                  <a:pt x="531644" y="1780582"/>
                  <a:pt x="581485" y="1960136"/>
                  <a:pt x="671200" y="2116415"/>
                </a:cubicBezTo>
                <a:cubicBezTo>
                  <a:pt x="671200" y="2116415"/>
                  <a:pt x="671200" y="2116415"/>
                  <a:pt x="212658" y="2379097"/>
                </a:cubicBezTo>
                <a:cubicBezTo>
                  <a:pt x="79746" y="2146341"/>
                  <a:pt x="0" y="1877009"/>
                  <a:pt x="0" y="1587727"/>
                </a:cubicBezTo>
                <a:cubicBezTo>
                  <a:pt x="0" y="1298444"/>
                  <a:pt x="79746" y="1025787"/>
                  <a:pt x="212658" y="793031"/>
                </a:cubicBezTo>
                <a:close/>
                <a:moveTo>
                  <a:pt x="1586068" y="0"/>
                </a:moveTo>
                <a:cubicBezTo>
                  <a:pt x="1586068" y="0"/>
                  <a:pt x="1586068" y="0"/>
                  <a:pt x="1586068" y="529427"/>
                </a:cubicBezTo>
                <a:cubicBezTo>
                  <a:pt x="1196990" y="532757"/>
                  <a:pt x="854469" y="742530"/>
                  <a:pt x="671569" y="1058854"/>
                </a:cubicBezTo>
                <a:cubicBezTo>
                  <a:pt x="671569" y="1058854"/>
                  <a:pt x="671569" y="1058854"/>
                  <a:pt x="212657" y="792476"/>
                </a:cubicBezTo>
                <a:cubicBezTo>
                  <a:pt x="488670" y="319654"/>
                  <a:pt x="1000789" y="0"/>
                  <a:pt x="1586068" y="0"/>
                </a:cubicBezTo>
                <a:close/>
              </a:path>
            </a:pathLst>
          </a:custGeom>
          <a:solidFill>
            <a:schemeClr val="accent1"/>
          </a:solidFill>
          <a:ln w="3175">
            <a:solidFill>
              <a:schemeClr val="accent1"/>
            </a:solidFill>
          </a:ln>
          <a:extLst/>
        </p:spPr>
        <p:txBody>
          <a:bodyPr vert="horz" wrap="square" lIns="68580" tIns="34290" rIns="68580" bIns="34290" numCol="1" anchor="t" anchorCtr="0" compatLnSpc="1">
            <a:prstTxWarp prst="textNoShape">
              <a:avLst/>
            </a:prstTxWarp>
            <a:noAutofit/>
          </a:bodyPr>
          <a:lstStyle/>
          <a:p>
            <a:endParaRPr lang="en-US" sz="1350"/>
          </a:p>
        </p:txBody>
      </p:sp>
      <p:sp>
        <p:nvSpPr>
          <p:cNvPr id="11" name="Oval 10"/>
          <p:cNvSpPr/>
          <p:nvPr/>
        </p:nvSpPr>
        <p:spPr bwMode="auto">
          <a:xfrm>
            <a:off x="3996559" y="2511817"/>
            <a:ext cx="1150882" cy="1150880"/>
          </a:xfrm>
          <a:prstGeom prst="ellipse">
            <a:avLst/>
          </a:prstGeom>
          <a:solidFill>
            <a:schemeClr val="bg1">
              <a:lumMod val="85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4400" dirty="0" smtClean="0">
                <a:solidFill>
                  <a:schemeClr val="bg1"/>
                </a:solidFill>
              </a:rPr>
              <a:t>02</a:t>
            </a:r>
            <a:endParaRPr lang="en-US" sz="4400" dirty="0">
              <a:solidFill>
                <a:schemeClr val="bg1"/>
              </a:solidFill>
            </a:endParaRPr>
          </a:p>
        </p:txBody>
      </p:sp>
      <p:sp>
        <p:nvSpPr>
          <p:cNvPr id="39" name="Rectangle 38"/>
          <p:cNvSpPr/>
          <p:nvPr/>
        </p:nvSpPr>
        <p:spPr>
          <a:xfrm>
            <a:off x="388175" y="1418898"/>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0" name="Rectangle 39"/>
          <p:cNvSpPr/>
          <p:nvPr/>
        </p:nvSpPr>
        <p:spPr>
          <a:xfrm>
            <a:off x="388175" y="2692732"/>
            <a:ext cx="2252942" cy="784830"/>
          </a:xfrm>
          <a:prstGeom prst="rect">
            <a:avLst/>
          </a:prstGeom>
        </p:spPr>
        <p:txBody>
          <a:bodyPr wrap="square" anchor="ctr">
            <a:spAutoFit/>
          </a:bodyPr>
          <a:lstStyle/>
          <a:p>
            <a:pPr algn="r">
              <a:lnSpc>
                <a:spcPct val="150000"/>
              </a:lnSpc>
            </a:pPr>
            <a:r>
              <a:rPr lang="en-US" sz="1200" b="1" dirty="0" smtClean="0">
                <a:solidFill>
                  <a:schemeClr val="accent6"/>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1" name="Rectangle 40"/>
          <p:cNvSpPr/>
          <p:nvPr/>
        </p:nvSpPr>
        <p:spPr>
          <a:xfrm>
            <a:off x="388175" y="3966565"/>
            <a:ext cx="2252942" cy="784830"/>
          </a:xfrm>
          <a:prstGeom prst="rect">
            <a:avLst/>
          </a:prstGeom>
        </p:spPr>
        <p:txBody>
          <a:bodyPr wrap="square" anchor="ctr">
            <a:spAutoFit/>
          </a:bodyPr>
          <a:lstStyle/>
          <a:p>
            <a:pPr algn="r">
              <a:lnSpc>
                <a:spcPct val="150000"/>
              </a:lnSpc>
            </a:pPr>
            <a:r>
              <a:rPr lang="en-US" sz="1200" b="1" dirty="0" smtClean="0">
                <a:solidFill>
                  <a:schemeClr val="accent5"/>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2" name="Rectangle 41"/>
          <p:cNvSpPr/>
          <p:nvPr/>
        </p:nvSpPr>
        <p:spPr>
          <a:xfrm>
            <a:off x="6502883" y="1418898"/>
            <a:ext cx="2252942" cy="784830"/>
          </a:xfrm>
          <a:prstGeom prst="rect">
            <a:avLst/>
          </a:prstGeom>
        </p:spPr>
        <p:txBody>
          <a:bodyPr wrap="square" anchor="ctr">
            <a:spAutoFit/>
          </a:bodyPr>
          <a:lstStyle/>
          <a:p>
            <a:pPr>
              <a:lnSpc>
                <a:spcPct val="150000"/>
              </a:lnSpc>
            </a:pPr>
            <a:r>
              <a:rPr lang="en-US" sz="1200" b="1" dirty="0" smtClean="0">
                <a:solidFill>
                  <a:schemeClr val="accent2"/>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3" name="Rectangle 42"/>
          <p:cNvSpPr/>
          <p:nvPr/>
        </p:nvSpPr>
        <p:spPr>
          <a:xfrm>
            <a:off x="6502883" y="2692731"/>
            <a:ext cx="2252942" cy="784830"/>
          </a:xfrm>
          <a:prstGeom prst="rect">
            <a:avLst/>
          </a:prstGeom>
        </p:spPr>
        <p:txBody>
          <a:bodyPr wrap="square" anchor="ctr">
            <a:spAutoFit/>
          </a:bodyPr>
          <a:lstStyle/>
          <a:p>
            <a:pPr>
              <a:lnSpc>
                <a:spcPct val="150000"/>
              </a:lnSpc>
            </a:pPr>
            <a:r>
              <a:rPr lang="en-US" sz="1200" b="1" dirty="0" smtClean="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4" name="Rectangle 43"/>
          <p:cNvSpPr/>
          <p:nvPr/>
        </p:nvSpPr>
        <p:spPr>
          <a:xfrm>
            <a:off x="6502883" y="3966565"/>
            <a:ext cx="2252942" cy="784830"/>
          </a:xfrm>
          <a:prstGeom prst="rect">
            <a:avLst/>
          </a:prstGeom>
        </p:spPr>
        <p:txBody>
          <a:bodyPr wrap="square" anchor="ctr">
            <a:spAutoFit/>
          </a:bodyPr>
          <a:lstStyle/>
          <a:p>
            <a:pPr>
              <a:lnSpc>
                <a:spcPct val="150000"/>
              </a:lnSpc>
            </a:pPr>
            <a:r>
              <a:rPr lang="en-US" sz="1200" b="1" dirty="0" smtClean="0">
                <a:solidFill>
                  <a:schemeClr val="accent4"/>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7" name="Chevron 46"/>
          <p:cNvSpPr/>
          <p:nvPr/>
        </p:nvSpPr>
        <p:spPr bwMode="auto">
          <a:xfrm flipH="1">
            <a:off x="2709783" y="2959903"/>
            <a:ext cx="120230" cy="250486"/>
          </a:xfrm>
          <a:prstGeom prst="chevron">
            <a:avLst>
              <a:gd name="adj" fmla="val 76735"/>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8" name="Chevron 47"/>
          <p:cNvSpPr/>
          <p:nvPr/>
        </p:nvSpPr>
        <p:spPr bwMode="auto">
          <a:xfrm>
            <a:off x="6313987" y="2959903"/>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4" name="Shape 23894"/>
          <p:cNvSpPr/>
          <p:nvPr/>
        </p:nvSpPr>
        <p:spPr>
          <a:xfrm>
            <a:off x="3076341" y="2939267"/>
            <a:ext cx="242520" cy="290536"/>
          </a:xfrm>
          <a:custGeom>
            <a:avLst/>
            <a:gdLst/>
            <a:ahLst/>
            <a:cxnLst>
              <a:cxn ang="0">
                <a:pos x="wd2" y="hd2"/>
              </a:cxn>
              <a:cxn ang="5400000">
                <a:pos x="wd2" y="hd2"/>
              </a:cxn>
              <a:cxn ang="10800000">
                <a:pos x="wd2" y="hd2"/>
              </a:cxn>
              <a:cxn ang="16200000">
                <a:pos x="wd2" y="hd2"/>
              </a:cxn>
            </a:cxnLst>
            <a:rect l="0" t="0" r="r" b="b"/>
            <a:pathLst>
              <a:path w="21391" h="21600" extrusionOk="0">
                <a:moveTo>
                  <a:pt x="6852" y="0"/>
                </a:moveTo>
                <a:cubicBezTo>
                  <a:pt x="6254" y="0"/>
                  <a:pt x="5764" y="393"/>
                  <a:pt x="5764" y="898"/>
                </a:cubicBezTo>
                <a:lnTo>
                  <a:pt x="5764" y="2029"/>
                </a:lnTo>
                <a:cubicBezTo>
                  <a:pt x="5764" y="2533"/>
                  <a:pt x="6254" y="2946"/>
                  <a:pt x="6852" y="2946"/>
                </a:cubicBezTo>
                <a:lnTo>
                  <a:pt x="8056" y="2946"/>
                </a:lnTo>
                <a:lnTo>
                  <a:pt x="8056" y="4020"/>
                </a:lnTo>
                <a:cubicBezTo>
                  <a:pt x="3428" y="4975"/>
                  <a:pt x="0" y="8491"/>
                  <a:pt x="0" y="12683"/>
                </a:cubicBezTo>
                <a:cubicBezTo>
                  <a:pt x="0" y="17606"/>
                  <a:pt x="4740" y="21600"/>
                  <a:pt x="10579" y="21600"/>
                </a:cubicBezTo>
                <a:cubicBezTo>
                  <a:pt x="16420" y="21600"/>
                  <a:pt x="21182" y="17606"/>
                  <a:pt x="21182" y="12683"/>
                </a:cubicBezTo>
                <a:cubicBezTo>
                  <a:pt x="21182" y="10738"/>
                  <a:pt x="20426" y="8942"/>
                  <a:pt x="19168" y="7473"/>
                </a:cubicBezTo>
                <a:cubicBezTo>
                  <a:pt x="19168" y="7473"/>
                  <a:pt x="20765" y="6107"/>
                  <a:pt x="20765" y="6107"/>
                </a:cubicBezTo>
                <a:cubicBezTo>
                  <a:pt x="21600" y="5402"/>
                  <a:pt x="21600" y="4255"/>
                  <a:pt x="20765" y="3551"/>
                </a:cubicBezTo>
                <a:cubicBezTo>
                  <a:pt x="19928" y="2847"/>
                  <a:pt x="18591" y="2847"/>
                  <a:pt x="17756" y="3551"/>
                </a:cubicBezTo>
                <a:lnTo>
                  <a:pt x="15996" y="5015"/>
                </a:lnTo>
                <a:cubicBezTo>
                  <a:pt x="15135" y="4580"/>
                  <a:pt x="14193" y="4254"/>
                  <a:pt x="13195" y="4039"/>
                </a:cubicBezTo>
                <a:lnTo>
                  <a:pt x="13195" y="2946"/>
                </a:lnTo>
                <a:lnTo>
                  <a:pt x="14306" y="2946"/>
                </a:lnTo>
                <a:cubicBezTo>
                  <a:pt x="14905" y="2946"/>
                  <a:pt x="15394" y="2533"/>
                  <a:pt x="15394" y="2029"/>
                </a:cubicBezTo>
                <a:lnTo>
                  <a:pt x="15394" y="898"/>
                </a:lnTo>
                <a:cubicBezTo>
                  <a:pt x="15394" y="393"/>
                  <a:pt x="14905" y="0"/>
                  <a:pt x="14306" y="0"/>
                </a:cubicBezTo>
                <a:lnTo>
                  <a:pt x="6852" y="0"/>
                </a:lnTo>
                <a:close/>
                <a:moveTo>
                  <a:pt x="10579" y="5912"/>
                </a:moveTo>
                <a:cubicBezTo>
                  <a:pt x="15004" y="5912"/>
                  <a:pt x="18612" y="8953"/>
                  <a:pt x="18612" y="12683"/>
                </a:cubicBezTo>
                <a:cubicBezTo>
                  <a:pt x="18612" y="16412"/>
                  <a:pt x="15004" y="19434"/>
                  <a:pt x="10579" y="19434"/>
                </a:cubicBezTo>
                <a:cubicBezTo>
                  <a:pt x="6156" y="19434"/>
                  <a:pt x="2546" y="16412"/>
                  <a:pt x="2546" y="12683"/>
                </a:cubicBezTo>
                <a:cubicBezTo>
                  <a:pt x="2546" y="8953"/>
                  <a:pt x="6156" y="5912"/>
                  <a:pt x="10579" y="5912"/>
                </a:cubicBezTo>
                <a:close/>
                <a:moveTo>
                  <a:pt x="10163" y="7493"/>
                </a:moveTo>
                <a:cubicBezTo>
                  <a:pt x="9454" y="7493"/>
                  <a:pt x="8889" y="7968"/>
                  <a:pt x="8889" y="8566"/>
                </a:cubicBezTo>
                <a:lnTo>
                  <a:pt x="8889" y="12917"/>
                </a:lnTo>
                <a:cubicBezTo>
                  <a:pt x="8889" y="13515"/>
                  <a:pt x="9454" y="13990"/>
                  <a:pt x="10163" y="13990"/>
                </a:cubicBezTo>
                <a:cubicBezTo>
                  <a:pt x="10872" y="13990"/>
                  <a:pt x="11459" y="13515"/>
                  <a:pt x="11459" y="12917"/>
                </a:cubicBezTo>
                <a:lnTo>
                  <a:pt x="11459" y="8566"/>
                </a:lnTo>
                <a:cubicBezTo>
                  <a:pt x="11459" y="7968"/>
                  <a:pt x="10872" y="7493"/>
                  <a:pt x="10163" y="7493"/>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55" name="Shape 23946"/>
          <p:cNvSpPr/>
          <p:nvPr/>
        </p:nvSpPr>
        <p:spPr>
          <a:xfrm>
            <a:off x="5820982" y="3009145"/>
            <a:ext cx="209486" cy="292670"/>
          </a:xfrm>
          <a:custGeom>
            <a:avLst/>
            <a:gdLst/>
            <a:ahLst/>
            <a:cxnLst>
              <a:cxn ang="0">
                <a:pos x="wd2" y="hd2"/>
              </a:cxn>
              <a:cxn ang="5400000">
                <a:pos x="wd2" y="hd2"/>
              </a:cxn>
              <a:cxn ang="10800000">
                <a:pos x="wd2" y="hd2"/>
              </a:cxn>
              <a:cxn ang="16200000">
                <a:pos x="wd2" y="hd2"/>
              </a:cxn>
            </a:cxnLst>
            <a:rect l="0" t="0" r="r" b="b"/>
            <a:pathLst>
              <a:path w="21486" h="21600" extrusionOk="0">
                <a:moveTo>
                  <a:pt x="10254" y="0"/>
                </a:moveTo>
                <a:cubicBezTo>
                  <a:pt x="6865" y="0"/>
                  <a:pt x="4106" y="1983"/>
                  <a:pt x="4106" y="4424"/>
                </a:cubicBezTo>
                <a:cubicBezTo>
                  <a:pt x="4106" y="6864"/>
                  <a:pt x="6865" y="8829"/>
                  <a:pt x="10254" y="8829"/>
                </a:cubicBezTo>
                <a:cubicBezTo>
                  <a:pt x="13645" y="8829"/>
                  <a:pt x="16376" y="6864"/>
                  <a:pt x="16376" y="4424"/>
                </a:cubicBezTo>
                <a:cubicBezTo>
                  <a:pt x="16376" y="1983"/>
                  <a:pt x="13645" y="0"/>
                  <a:pt x="10254" y="0"/>
                </a:cubicBezTo>
                <a:close/>
                <a:moveTo>
                  <a:pt x="6807" y="10069"/>
                </a:moveTo>
                <a:cubicBezTo>
                  <a:pt x="3903" y="10069"/>
                  <a:pt x="1437" y="11607"/>
                  <a:pt x="1071" y="13678"/>
                </a:cubicBezTo>
                <a:lnTo>
                  <a:pt x="17" y="19731"/>
                </a:lnTo>
                <a:cubicBezTo>
                  <a:pt x="-57" y="20153"/>
                  <a:pt x="112" y="20687"/>
                  <a:pt x="505" y="21008"/>
                </a:cubicBezTo>
                <a:cubicBezTo>
                  <a:pt x="897" y="21326"/>
                  <a:pt x="1458" y="21600"/>
                  <a:pt x="2049" y="21600"/>
                </a:cubicBezTo>
                <a:lnTo>
                  <a:pt x="19411" y="21600"/>
                </a:lnTo>
                <a:cubicBezTo>
                  <a:pt x="20003" y="21600"/>
                  <a:pt x="20589" y="21309"/>
                  <a:pt x="20980" y="20989"/>
                </a:cubicBezTo>
                <a:cubicBezTo>
                  <a:pt x="21373" y="20670"/>
                  <a:pt x="21543" y="20136"/>
                  <a:pt x="21469" y="19712"/>
                </a:cubicBezTo>
                <a:lnTo>
                  <a:pt x="20389" y="13678"/>
                </a:lnTo>
                <a:cubicBezTo>
                  <a:pt x="20023" y="11607"/>
                  <a:pt x="17583" y="10069"/>
                  <a:pt x="14678" y="10069"/>
                </a:cubicBezTo>
                <a:lnTo>
                  <a:pt x="6807" y="10069"/>
                </a:ln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Tree>
    <p:extLst>
      <p:ext uri="{BB962C8B-B14F-4D97-AF65-F5344CB8AC3E}">
        <p14:creationId xmlns:p14="http://schemas.microsoft.com/office/powerpoint/2010/main" val="3937335569"/>
      </p:ext>
    </p:extLst>
  </p:cSld>
  <p:clrMapOvr>
    <a:masterClrMapping/>
  </p:clrMapOvr>
  <p:transition spd="slow">
    <p:push dir="u"/>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Circular – 3 Periods</a:t>
            </a:r>
            <a:endParaRPr lang="en-US" dirty="0"/>
          </a:p>
        </p:txBody>
      </p:sp>
      <p:grpSp>
        <p:nvGrpSpPr>
          <p:cNvPr id="22" name="Group 21"/>
          <p:cNvGrpSpPr/>
          <p:nvPr/>
        </p:nvGrpSpPr>
        <p:grpSpPr>
          <a:xfrm>
            <a:off x="2976761" y="1492018"/>
            <a:ext cx="3190478" cy="3190478"/>
            <a:chOff x="915592" y="327423"/>
            <a:chExt cx="1814512" cy="1814512"/>
          </a:xfrm>
        </p:grpSpPr>
        <p:sp>
          <p:nvSpPr>
            <p:cNvPr id="23" name="Freeform 97"/>
            <p:cNvSpPr>
              <a:spLocks/>
            </p:cNvSpPr>
            <p:nvPr/>
          </p:nvSpPr>
          <p:spPr bwMode="auto">
            <a:xfrm>
              <a:off x="1038225" y="1525191"/>
              <a:ext cx="1570435" cy="616744"/>
            </a:xfrm>
            <a:custGeom>
              <a:avLst/>
              <a:gdLst>
                <a:gd name="T0" fmla="*/ 440 w 879"/>
                <a:gd name="T1" fmla="*/ 162 h 345"/>
                <a:gd name="T2" fmla="*/ 158 w 879"/>
                <a:gd name="T3" fmla="*/ 0 h 345"/>
                <a:gd name="T4" fmla="*/ 158 w 879"/>
                <a:gd name="T5" fmla="*/ 0 h 345"/>
                <a:gd name="T6" fmla="*/ 0 w 879"/>
                <a:gd name="T7" fmla="*/ 91 h 345"/>
                <a:gd name="T8" fmla="*/ 440 w 879"/>
                <a:gd name="T9" fmla="*/ 345 h 345"/>
                <a:gd name="T10" fmla="*/ 879 w 879"/>
                <a:gd name="T11" fmla="*/ 91 h 345"/>
                <a:gd name="T12" fmla="*/ 721 w 879"/>
                <a:gd name="T13" fmla="*/ 0 h 345"/>
                <a:gd name="T14" fmla="*/ 440 w 879"/>
                <a:gd name="T15" fmla="*/ 162 h 3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79" h="345">
                  <a:moveTo>
                    <a:pt x="440" y="162"/>
                  </a:moveTo>
                  <a:cubicBezTo>
                    <a:pt x="320" y="162"/>
                    <a:pt x="215" y="97"/>
                    <a:pt x="158" y="0"/>
                  </a:cubicBezTo>
                  <a:cubicBezTo>
                    <a:pt x="158" y="0"/>
                    <a:pt x="158" y="0"/>
                    <a:pt x="158" y="0"/>
                  </a:cubicBezTo>
                  <a:cubicBezTo>
                    <a:pt x="0" y="91"/>
                    <a:pt x="0" y="91"/>
                    <a:pt x="0" y="91"/>
                  </a:cubicBezTo>
                  <a:cubicBezTo>
                    <a:pt x="88" y="243"/>
                    <a:pt x="252" y="345"/>
                    <a:pt x="440" y="345"/>
                  </a:cubicBezTo>
                  <a:cubicBezTo>
                    <a:pt x="627" y="345"/>
                    <a:pt x="791" y="243"/>
                    <a:pt x="879" y="91"/>
                  </a:cubicBezTo>
                  <a:cubicBezTo>
                    <a:pt x="721" y="0"/>
                    <a:pt x="721" y="0"/>
                    <a:pt x="721" y="0"/>
                  </a:cubicBezTo>
                  <a:cubicBezTo>
                    <a:pt x="665" y="97"/>
                    <a:pt x="560" y="162"/>
                    <a:pt x="440" y="162"/>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4" name="Freeform 98"/>
            <p:cNvSpPr>
              <a:spLocks/>
            </p:cNvSpPr>
            <p:nvPr/>
          </p:nvSpPr>
          <p:spPr bwMode="auto">
            <a:xfrm>
              <a:off x="1824038" y="327423"/>
              <a:ext cx="906066" cy="1360885"/>
            </a:xfrm>
            <a:custGeom>
              <a:avLst/>
              <a:gdLst>
                <a:gd name="T0" fmla="*/ 0 w 507"/>
                <a:gd name="T1" fmla="*/ 0 h 761"/>
                <a:gd name="T2" fmla="*/ 0 w 507"/>
                <a:gd name="T3" fmla="*/ 182 h 761"/>
                <a:gd name="T4" fmla="*/ 325 w 507"/>
                <a:gd name="T5" fmla="*/ 507 h 761"/>
                <a:gd name="T6" fmla="*/ 281 w 507"/>
                <a:gd name="T7" fmla="*/ 670 h 761"/>
                <a:gd name="T8" fmla="*/ 439 w 507"/>
                <a:gd name="T9" fmla="*/ 761 h 761"/>
                <a:gd name="T10" fmla="*/ 507 w 507"/>
                <a:gd name="T11" fmla="*/ 507 h 761"/>
                <a:gd name="T12" fmla="*/ 0 w 507"/>
                <a:gd name="T13" fmla="*/ 0 h 761"/>
              </a:gdLst>
              <a:ahLst/>
              <a:cxnLst>
                <a:cxn ang="0">
                  <a:pos x="T0" y="T1"/>
                </a:cxn>
                <a:cxn ang="0">
                  <a:pos x="T2" y="T3"/>
                </a:cxn>
                <a:cxn ang="0">
                  <a:pos x="T4" y="T5"/>
                </a:cxn>
                <a:cxn ang="0">
                  <a:pos x="T6" y="T7"/>
                </a:cxn>
                <a:cxn ang="0">
                  <a:pos x="T8" y="T9"/>
                </a:cxn>
                <a:cxn ang="0">
                  <a:pos x="T10" y="T11"/>
                </a:cxn>
                <a:cxn ang="0">
                  <a:pos x="T12" y="T13"/>
                </a:cxn>
              </a:cxnLst>
              <a:rect l="0" t="0" r="r" b="b"/>
              <a:pathLst>
                <a:path w="507" h="761">
                  <a:moveTo>
                    <a:pt x="0" y="0"/>
                  </a:moveTo>
                  <a:cubicBezTo>
                    <a:pt x="0" y="182"/>
                    <a:pt x="0" y="182"/>
                    <a:pt x="0" y="182"/>
                  </a:cubicBezTo>
                  <a:cubicBezTo>
                    <a:pt x="179" y="182"/>
                    <a:pt x="325" y="328"/>
                    <a:pt x="325" y="507"/>
                  </a:cubicBezTo>
                  <a:cubicBezTo>
                    <a:pt x="325" y="566"/>
                    <a:pt x="309" y="622"/>
                    <a:pt x="281" y="670"/>
                  </a:cubicBezTo>
                  <a:cubicBezTo>
                    <a:pt x="439" y="761"/>
                    <a:pt x="439" y="761"/>
                    <a:pt x="439" y="761"/>
                  </a:cubicBezTo>
                  <a:cubicBezTo>
                    <a:pt x="482" y="686"/>
                    <a:pt x="507" y="600"/>
                    <a:pt x="507" y="507"/>
                  </a:cubicBezTo>
                  <a:cubicBezTo>
                    <a:pt x="507" y="228"/>
                    <a:pt x="279" y="0"/>
                    <a:pt x="0" y="0"/>
                  </a:cubicBezTo>
                  <a:close/>
                </a:path>
              </a:pathLst>
            </a:custGeom>
            <a:solidFill>
              <a:schemeClr val="accent2"/>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5" name="Freeform 99"/>
            <p:cNvSpPr>
              <a:spLocks/>
            </p:cNvSpPr>
            <p:nvPr/>
          </p:nvSpPr>
          <p:spPr bwMode="auto">
            <a:xfrm>
              <a:off x="915592" y="327423"/>
              <a:ext cx="908447" cy="1360885"/>
            </a:xfrm>
            <a:custGeom>
              <a:avLst/>
              <a:gdLst>
                <a:gd name="T0" fmla="*/ 226 w 508"/>
                <a:gd name="T1" fmla="*/ 670 h 761"/>
                <a:gd name="T2" fmla="*/ 183 w 508"/>
                <a:gd name="T3" fmla="*/ 507 h 761"/>
                <a:gd name="T4" fmla="*/ 508 w 508"/>
                <a:gd name="T5" fmla="*/ 182 h 761"/>
                <a:gd name="T6" fmla="*/ 508 w 508"/>
                <a:gd name="T7" fmla="*/ 0 h 761"/>
                <a:gd name="T8" fmla="*/ 0 w 508"/>
                <a:gd name="T9" fmla="*/ 507 h 761"/>
                <a:gd name="T10" fmla="*/ 68 w 508"/>
                <a:gd name="T11" fmla="*/ 761 h 761"/>
                <a:gd name="T12" fmla="*/ 226 w 508"/>
                <a:gd name="T13" fmla="*/ 670 h 761"/>
              </a:gdLst>
              <a:ahLst/>
              <a:cxnLst>
                <a:cxn ang="0">
                  <a:pos x="T0" y="T1"/>
                </a:cxn>
                <a:cxn ang="0">
                  <a:pos x="T2" y="T3"/>
                </a:cxn>
                <a:cxn ang="0">
                  <a:pos x="T4" y="T5"/>
                </a:cxn>
                <a:cxn ang="0">
                  <a:pos x="T6" y="T7"/>
                </a:cxn>
                <a:cxn ang="0">
                  <a:pos x="T8" y="T9"/>
                </a:cxn>
                <a:cxn ang="0">
                  <a:pos x="T10" y="T11"/>
                </a:cxn>
                <a:cxn ang="0">
                  <a:pos x="T12" y="T13"/>
                </a:cxn>
              </a:cxnLst>
              <a:rect l="0" t="0" r="r" b="b"/>
              <a:pathLst>
                <a:path w="508" h="761">
                  <a:moveTo>
                    <a:pt x="226" y="670"/>
                  </a:moveTo>
                  <a:cubicBezTo>
                    <a:pt x="199" y="622"/>
                    <a:pt x="183" y="567"/>
                    <a:pt x="183" y="507"/>
                  </a:cubicBezTo>
                  <a:cubicBezTo>
                    <a:pt x="183" y="328"/>
                    <a:pt x="328" y="182"/>
                    <a:pt x="508" y="182"/>
                  </a:cubicBezTo>
                  <a:cubicBezTo>
                    <a:pt x="508" y="0"/>
                    <a:pt x="508" y="0"/>
                    <a:pt x="508" y="0"/>
                  </a:cubicBezTo>
                  <a:cubicBezTo>
                    <a:pt x="228" y="0"/>
                    <a:pt x="0" y="228"/>
                    <a:pt x="0" y="507"/>
                  </a:cubicBezTo>
                  <a:cubicBezTo>
                    <a:pt x="0" y="600"/>
                    <a:pt x="25" y="686"/>
                    <a:pt x="68" y="761"/>
                  </a:cubicBezTo>
                  <a:cubicBezTo>
                    <a:pt x="226" y="670"/>
                    <a:pt x="226" y="670"/>
                    <a:pt x="226" y="670"/>
                  </a:cubicBezTo>
                  <a:close/>
                </a:path>
              </a:pathLst>
            </a:custGeom>
            <a:solidFill>
              <a:schemeClr val="accent1"/>
            </a:solidFill>
            <a:ln>
              <a:noFill/>
            </a:ln>
            <a:extLst/>
          </p:spPr>
          <p:txBody>
            <a:bodyPr vert="horz" wrap="square" lIns="68580" tIns="34290" rIns="68580" bIns="34290" numCol="1" anchor="t" anchorCtr="0" compatLnSpc="1">
              <a:prstTxWarp prst="textNoShape">
                <a:avLst/>
              </a:prstTxWarp>
            </a:bodyPr>
            <a:lstStyle/>
            <a:p>
              <a:endParaRPr lang="en-US" sz="1350"/>
            </a:p>
          </p:txBody>
        </p:sp>
      </p:grpSp>
      <p:sp>
        <p:nvSpPr>
          <p:cNvPr id="8" name="Rectangle 7"/>
          <p:cNvSpPr/>
          <p:nvPr/>
        </p:nvSpPr>
        <p:spPr>
          <a:xfrm>
            <a:off x="388175" y="1418898"/>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9" name="Rectangle 8"/>
          <p:cNvSpPr/>
          <p:nvPr/>
        </p:nvSpPr>
        <p:spPr>
          <a:xfrm>
            <a:off x="388175" y="3966565"/>
            <a:ext cx="2252942" cy="784830"/>
          </a:xfrm>
          <a:prstGeom prst="rect">
            <a:avLst/>
          </a:prstGeom>
        </p:spPr>
        <p:txBody>
          <a:bodyPr wrap="square" anchor="ctr">
            <a:spAutoFit/>
          </a:bodyPr>
          <a:lstStyle/>
          <a:p>
            <a:pPr algn="r">
              <a:lnSpc>
                <a:spcPct val="150000"/>
              </a:lnSpc>
            </a:pPr>
            <a:r>
              <a:rPr lang="en-US" sz="1200" b="1" dirty="0" smtClean="0">
                <a:solidFill>
                  <a:schemeClr val="accent3"/>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0" name="Rectangle 9"/>
          <p:cNvSpPr/>
          <p:nvPr/>
        </p:nvSpPr>
        <p:spPr>
          <a:xfrm>
            <a:off x="6502883" y="2692731"/>
            <a:ext cx="2252942" cy="784830"/>
          </a:xfrm>
          <a:prstGeom prst="rect">
            <a:avLst/>
          </a:prstGeom>
        </p:spPr>
        <p:txBody>
          <a:bodyPr wrap="square" anchor="ctr">
            <a:spAutoFit/>
          </a:bodyPr>
          <a:lstStyle/>
          <a:p>
            <a:pPr>
              <a:lnSpc>
                <a:spcPct val="150000"/>
              </a:lnSpc>
            </a:pPr>
            <a:r>
              <a:rPr lang="en-US" sz="1200" b="1" dirty="0" smtClean="0">
                <a:solidFill>
                  <a:schemeClr val="accent2"/>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1" name="Chevron 10"/>
          <p:cNvSpPr/>
          <p:nvPr/>
        </p:nvSpPr>
        <p:spPr bwMode="auto">
          <a:xfrm flipH="1">
            <a:off x="2709783" y="1686070"/>
            <a:ext cx="120230" cy="250486"/>
          </a:xfrm>
          <a:prstGeom prst="chevron">
            <a:avLst>
              <a:gd name="adj" fmla="val 76735"/>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 name="Chevron 11"/>
          <p:cNvSpPr/>
          <p:nvPr/>
        </p:nvSpPr>
        <p:spPr bwMode="auto">
          <a:xfrm>
            <a:off x="6313987" y="2959903"/>
            <a:ext cx="120230" cy="250486"/>
          </a:xfrm>
          <a:prstGeom prst="chevron">
            <a:avLst>
              <a:gd name="adj" fmla="val 76735"/>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3" name="Chevron 12"/>
          <p:cNvSpPr/>
          <p:nvPr/>
        </p:nvSpPr>
        <p:spPr bwMode="auto">
          <a:xfrm flipH="1">
            <a:off x="2709783" y="4233737"/>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 name="Oval 3"/>
          <p:cNvSpPr/>
          <p:nvPr/>
        </p:nvSpPr>
        <p:spPr bwMode="auto">
          <a:xfrm>
            <a:off x="3996559" y="2511817"/>
            <a:ext cx="1150882" cy="1150880"/>
          </a:xfrm>
          <a:prstGeom prst="ellipse">
            <a:avLst/>
          </a:prstGeom>
          <a:solidFill>
            <a:schemeClr val="bg1">
              <a:lumMod val="85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4400" dirty="0" smtClean="0">
                <a:solidFill>
                  <a:schemeClr val="bg1"/>
                </a:solidFill>
              </a:rPr>
              <a:t>03</a:t>
            </a:r>
            <a:endParaRPr lang="en-US" sz="4400" dirty="0">
              <a:solidFill>
                <a:schemeClr val="bg1"/>
              </a:solidFill>
            </a:endParaRPr>
          </a:p>
        </p:txBody>
      </p:sp>
      <p:grpSp>
        <p:nvGrpSpPr>
          <p:cNvPr id="19" name="Group 395"/>
          <p:cNvGrpSpPr>
            <a:grpSpLocks noChangeAspect="1"/>
          </p:cNvGrpSpPr>
          <p:nvPr/>
        </p:nvGrpSpPr>
        <p:grpSpPr bwMode="auto">
          <a:xfrm>
            <a:off x="4474944" y="4335311"/>
            <a:ext cx="266990" cy="270710"/>
            <a:chOff x="790" y="4742"/>
            <a:chExt cx="2871" cy="2911"/>
          </a:xfrm>
          <a:solidFill>
            <a:schemeClr val="bg1"/>
          </a:solidFill>
        </p:grpSpPr>
        <p:sp>
          <p:nvSpPr>
            <p:cNvPr id="20" name="Freeform 397"/>
            <p:cNvSpPr>
              <a:spLocks/>
            </p:cNvSpPr>
            <p:nvPr/>
          </p:nvSpPr>
          <p:spPr bwMode="auto">
            <a:xfrm>
              <a:off x="1072" y="6492"/>
              <a:ext cx="277" cy="1161"/>
            </a:xfrm>
            <a:custGeom>
              <a:avLst/>
              <a:gdLst>
                <a:gd name="T0" fmla="*/ 554 w 554"/>
                <a:gd name="T1" fmla="*/ 0 h 2321"/>
                <a:gd name="T2" fmla="*/ 554 w 554"/>
                <a:gd name="T3" fmla="*/ 2043 h 2321"/>
                <a:gd name="T4" fmla="*/ 550 w 554"/>
                <a:gd name="T5" fmla="*/ 2093 h 2321"/>
                <a:gd name="T6" fmla="*/ 538 w 554"/>
                <a:gd name="T7" fmla="*/ 2141 h 2321"/>
                <a:gd name="T8" fmla="*/ 517 w 554"/>
                <a:gd name="T9" fmla="*/ 2183 h 2321"/>
                <a:gd name="T10" fmla="*/ 490 w 554"/>
                <a:gd name="T11" fmla="*/ 2222 h 2321"/>
                <a:gd name="T12" fmla="*/ 457 w 554"/>
                <a:gd name="T13" fmla="*/ 2256 h 2321"/>
                <a:gd name="T14" fmla="*/ 418 w 554"/>
                <a:gd name="T15" fmla="*/ 2284 h 2321"/>
                <a:gd name="T16" fmla="*/ 373 w 554"/>
                <a:gd name="T17" fmla="*/ 2304 h 2321"/>
                <a:gd name="T18" fmla="*/ 327 w 554"/>
                <a:gd name="T19" fmla="*/ 2316 h 2321"/>
                <a:gd name="T20" fmla="*/ 278 w 554"/>
                <a:gd name="T21" fmla="*/ 2321 h 2321"/>
                <a:gd name="T22" fmla="*/ 228 w 554"/>
                <a:gd name="T23" fmla="*/ 2316 h 2321"/>
                <a:gd name="T24" fmla="*/ 180 w 554"/>
                <a:gd name="T25" fmla="*/ 2304 h 2321"/>
                <a:gd name="T26" fmla="*/ 138 w 554"/>
                <a:gd name="T27" fmla="*/ 2284 h 2321"/>
                <a:gd name="T28" fmla="*/ 99 w 554"/>
                <a:gd name="T29" fmla="*/ 2256 h 2321"/>
                <a:gd name="T30" fmla="*/ 65 w 554"/>
                <a:gd name="T31" fmla="*/ 2222 h 2321"/>
                <a:gd name="T32" fmla="*/ 37 w 554"/>
                <a:gd name="T33" fmla="*/ 2183 h 2321"/>
                <a:gd name="T34" fmla="*/ 17 w 554"/>
                <a:gd name="T35" fmla="*/ 2141 h 2321"/>
                <a:gd name="T36" fmla="*/ 3 w 554"/>
                <a:gd name="T37" fmla="*/ 2093 h 2321"/>
                <a:gd name="T38" fmla="*/ 0 w 554"/>
                <a:gd name="T39" fmla="*/ 2043 h 2321"/>
                <a:gd name="T40" fmla="*/ 0 w 554"/>
                <a:gd name="T41" fmla="*/ 350 h 2321"/>
                <a:gd name="T42" fmla="*/ 58 w 554"/>
                <a:gd name="T43" fmla="*/ 354 h 2321"/>
                <a:gd name="T44" fmla="*/ 113 w 554"/>
                <a:gd name="T45" fmla="*/ 348 h 2321"/>
                <a:gd name="T46" fmla="*/ 168 w 554"/>
                <a:gd name="T47" fmla="*/ 334 h 2321"/>
                <a:gd name="T48" fmla="*/ 219 w 554"/>
                <a:gd name="T49" fmla="*/ 313 h 2321"/>
                <a:gd name="T50" fmla="*/ 267 w 554"/>
                <a:gd name="T51" fmla="*/ 283 h 2321"/>
                <a:gd name="T52" fmla="*/ 309 w 554"/>
                <a:gd name="T53" fmla="*/ 246 h 2321"/>
                <a:gd name="T54" fmla="*/ 554 w 554"/>
                <a:gd name="T55" fmla="*/ 0 h 2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54" h="2321">
                  <a:moveTo>
                    <a:pt x="554" y="0"/>
                  </a:moveTo>
                  <a:lnTo>
                    <a:pt x="554" y="2043"/>
                  </a:lnTo>
                  <a:lnTo>
                    <a:pt x="550" y="2093"/>
                  </a:lnTo>
                  <a:lnTo>
                    <a:pt x="538" y="2141"/>
                  </a:lnTo>
                  <a:lnTo>
                    <a:pt x="517" y="2183"/>
                  </a:lnTo>
                  <a:lnTo>
                    <a:pt x="490" y="2222"/>
                  </a:lnTo>
                  <a:lnTo>
                    <a:pt x="457" y="2256"/>
                  </a:lnTo>
                  <a:lnTo>
                    <a:pt x="418" y="2284"/>
                  </a:lnTo>
                  <a:lnTo>
                    <a:pt x="373" y="2304"/>
                  </a:lnTo>
                  <a:lnTo>
                    <a:pt x="327" y="2316"/>
                  </a:lnTo>
                  <a:lnTo>
                    <a:pt x="278" y="2321"/>
                  </a:lnTo>
                  <a:lnTo>
                    <a:pt x="228" y="2316"/>
                  </a:lnTo>
                  <a:lnTo>
                    <a:pt x="180" y="2304"/>
                  </a:lnTo>
                  <a:lnTo>
                    <a:pt x="138" y="2284"/>
                  </a:lnTo>
                  <a:lnTo>
                    <a:pt x="99" y="2256"/>
                  </a:lnTo>
                  <a:lnTo>
                    <a:pt x="65" y="2222"/>
                  </a:lnTo>
                  <a:lnTo>
                    <a:pt x="37" y="2183"/>
                  </a:lnTo>
                  <a:lnTo>
                    <a:pt x="17" y="2141"/>
                  </a:lnTo>
                  <a:lnTo>
                    <a:pt x="3" y="2093"/>
                  </a:lnTo>
                  <a:lnTo>
                    <a:pt x="0" y="2043"/>
                  </a:lnTo>
                  <a:lnTo>
                    <a:pt x="0" y="350"/>
                  </a:lnTo>
                  <a:lnTo>
                    <a:pt x="58" y="354"/>
                  </a:lnTo>
                  <a:lnTo>
                    <a:pt x="113" y="348"/>
                  </a:lnTo>
                  <a:lnTo>
                    <a:pt x="168" y="334"/>
                  </a:lnTo>
                  <a:lnTo>
                    <a:pt x="219" y="313"/>
                  </a:lnTo>
                  <a:lnTo>
                    <a:pt x="267" y="283"/>
                  </a:lnTo>
                  <a:lnTo>
                    <a:pt x="309" y="246"/>
                  </a:lnTo>
                  <a:lnTo>
                    <a:pt x="5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398"/>
            <p:cNvSpPr>
              <a:spLocks/>
            </p:cNvSpPr>
            <p:nvPr/>
          </p:nvSpPr>
          <p:spPr bwMode="auto">
            <a:xfrm>
              <a:off x="790" y="5297"/>
              <a:ext cx="519" cy="1238"/>
            </a:xfrm>
            <a:custGeom>
              <a:avLst/>
              <a:gdLst>
                <a:gd name="T0" fmla="*/ 788 w 1038"/>
                <a:gd name="T1" fmla="*/ 0 h 2476"/>
                <a:gd name="T2" fmla="*/ 806 w 1038"/>
                <a:gd name="T3" fmla="*/ 48 h 2476"/>
                <a:gd name="T4" fmla="*/ 836 w 1038"/>
                <a:gd name="T5" fmla="*/ 124 h 2476"/>
                <a:gd name="T6" fmla="*/ 873 w 1038"/>
                <a:gd name="T7" fmla="*/ 219 h 2476"/>
                <a:gd name="T8" fmla="*/ 914 w 1038"/>
                <a:gd name="T9" fmla="*/ 324 h 2476"/>
                <a:gd name="T10" fmla="*/ 955 w 1038"/>
                <a:gd name="T11" fmla="*/ 430 h 2476"/>
                <a:gd name="T12" fmla="*/ 990 w 1038"/>
                <a:gd name="T13" fmla="*/ 526 h 2476"/>
                <a:gd name="T14" fmla="*/ 1021 w 1038"/>
                <a:gd name="T15" fmla="*/ 602 h 2476"/>
                <a:gd name="T16" fmla="*/ 1038 w 1038"/>
                <a:gd name="T17" fmla="*/ 650 h 2476"/>
                <a:gd name="T18" fmla="*/ 939 w 1038"/>
                <a:gd name="T19" fmla="*/ 598 h 2476"/>
                <a:gd name="T20" fmla="*/ 829 w 1038"/>
                <a:gd name="T21" fmla="*/ 581 h 2476"/>
                <a:gd name="T22" fmla="*/ 721 w 1038"/>
                <a:gd name="T23" fmla="*/ 595 h 2476"/>
                <a:gd name="T24" fmla="*/ 620 w 1038"/>
                <a:gd name="T25" fmla="*/ 641 h 2476"/>
                <a:gd name="T26" fmla="*/ 564 w 1038"/>
                <a:gd name="T27" fmla="*/ 568 h 2476"/>
                <a:gd name="T28" fmla="*/ 560 w 1038"/>
                <a:gd name="T29" fmla="*/ 529 h 2476"/>
                <a:gd name="T30" fmla="*/ 535 w 1038"/>
                <a:gd name="T31" fmla="*/ 505 h 2476"/>
                <a:gd name="T32" fmla="*/ 500 w 1038"/>
                <a:gd name="T33" fmla="*/ 505 h 2476"/>
                <a:gd name="T34" fmla="*/ 475 w 1038"/>
                <a:gd name="T35" fmla="*/ 529 h 2476"/>
                <a:gd name="T36" fmla="*/ 471 w 1038"/>
                <a:gd name="T37" fmla="*/ 547 h 2476"/>
                <a:gd name="T38" fmla="*/ 459 w 1038"/>
                <a:gd name="T39" fmla="*/ 2293 h 2476"/>
                <a:gd name="T40" fmla="*/ 424 w 1038"/>
                <a:gd name="T41" fmla="*/ 2375 h 2476"/>
                <a:gd name="T42" fmla="*/ 360 w 1038"/>
                <a:gd name="T43" fmla="*/ 2437 h 2476"/>
                <a:gd name="T44" fmla="*/ 278 w 1038"/>
                <a:gd name="T45" fmla="*/ 2472 h 2476"/>
                <a:gd name="T46" fmla="*/ 231 w 1038"/>
                <a:gd name="T47" fmla="*/ 2476 h 2476"/>
                <a:gd name="T48" fmla="*/ 140 w 1038"/>
                <a:gd name="T49" fmla="*/ 2458 h 2476"/>
                <a:gd name="T50" fmla="*/ 68 w 1038"/>
                <a:gd name="T51" fmla="*/ 2408 h 2476"/>
                <a:gd name="T52" fmla="*/ 18 w 1038"/>
                <a:gd name="T53" fmla="*/ 2334 h 2476"/>
                <a:gd name="T54" fmla="*/ 0 w 1038"/>
                <a:gd name="T55" fmla="*/ 2244 h 2476"/>
                <a:gd name="T56" fmla="*/ 2 w 1038"/>
                <a:gd name="T57" fmla="*/ 2061 h 2476"/>
                <a:gd name="T58" fmla="*/ 4 w 1038"/>
                <a:gd name="T59" fmla="*/ 1734 h 2476"/>
                <a:gd name="T60" fmla="*/ 4 w 1038"/>
                <a:gd name="T61" fmla="*/ 1457 h 2476"/>
                <a:gd name="T62" fmla="*/ 6 w 1038"/>
                <a:gd name="T63" fmla="*/ 1225 h 2476"/>
                <a:gd name="T64" fmla="*/ 6 w 1038"/>
                <a:gd name="T65" fmla="*/ 1036 h 2476"/>
                <a:gd name="T66" fmla="*/ 7 w 1038"/>
                <a:gd name="T67" fmla="*/ 884 h 2476"/>
                <a:gd name="T68" fmla="*/ 7 w 1038"/>
                <a:gd name="T69" fmla="*/ 763 h 2476"/>
                <a:gd name="T70" fmla="*/ 9 w 1038"/>
                <a:gd name="T71" fmla="*/ 673 h 2476"/>
                <a:gd name="T72" fmla="*/ 9 w 1038"/>
                <a:gd name="T73" fmla="*/ 607 h 2476"/>
                <a:gd name="T74" fmla="*/ 9 w 1038"/>
                <a:gd name="T75" fmla="*/ 561 h 2476"/>
                <a:gd name="T76" fmla="*/ 9 w 1038"/>
                <a:gd name="T77" fmla="*/ 533 h 2476"/>
                <a:gd name="T78" fmla="*/ 9 w 1038"/>
                <a:gd name="T79" fmla="*/ 515 h 2476"/>
                <a:gd name="T80" fmla="*/ 11 w 1038"/>
                <a:gd name="T81" fmla="*/ 506 h 2476"/>
                <a:gd name="T82" fmla="*/ 11 w 1038"/>
                <a:gd name="T83" fmla="*/ 499 h 2476"/>
                <a:gd name="T84" fmla="*/ 13 w 1038"/>
                <a:gd name="T85" fmla="*/ 494 h 2476"/>
                <a:gd name="T86" fmla="*/ 46 w 1038"/>
                <a:gd name="T87" fmla="*/ 351 h 2476"/>
                <a:gd name="T88" fmla="*/ 115 w 1038"/>
                <a:gd name="T89" fmla="*/ 223 h 2476"/>
                <a:gd name="T90" fmla="*/ 216 w 1038"/>
                <a:gd name="T91" fmla="*/ 120 h 2476"/>
                <a:gd name="T92" fmla="*/ 339 w 1038"/>
                <a:gd name="T93" fmla="*/ 46 h 2476"/>
                <a:gd name="T94" fmla="*/ 480 w 1038"/>
                <a:gd name="T95" fmla="*/ 5 h 2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38" h="2476">
                  <a:moveTo>
                    <a:pt x="556" y="0"/>
                  </a:moveTo>
                  <a:lnTo>
                    <a:pt x="788" y="0"/>
                  </a:lnTo>
                  <a:lnTo>
                    <a:pt x="796" y="19"/>
                  </a:lnTo>
                  <a:lnTo>
                    <a:pt x="806" y="48"/>
                  </a:lnTo>
                  <a:lnTo>
                    <a:pt x="820" y="81"/>
                  </a:lnTo>
                  <a:lnTo>
                    <a:pt x="836" y="124"/>
                  </a:lnTo>
                  <a:lnTo>
                    <a:pt x="854" y="170"/>
                  </a:lnTo>
                  <a:lnTo>
                    <a:pt x="873" y="219"/>
                  </a:lnTo>
                  <a:lnTo>
                    <a:pt x="893" y="271"/>
                  </a:lnTo>
                  <a:lnTo>
                    <a:pt x="914" y="324"/>
                  </a:lnTo>
                  <a:lnTo>
                    <a:pt x="934" y="379"/>
                  </a:lnTo>
                  <a:lnTo>
                    <a:pt x="955" y="430"/>
                  </a:lnTo>
                  <a:lnTo>
                    <a:pt x="973" y="480"/>
                  </a:lnTo>
                  <a:lnTo>
                    <a:pt x="990" y="526"/>
                  </a:lnTo>
                  <a:lnTo>
                    <a:pt x="1006" y="567"/>
                  </a:lnTo>
                  <a:lnTo>
                    <a:pt x="1021" y="602"/>
                  </a:lnTo>
                  <a:lnTo>
                    <a:pt x="1031" y="630"/>
                  </a:lnTo>
                  <a:lnTo>
                    <a:pt x="1038" y="650"/>
                  </a:lnTo>
                  <a:lnTo>
                    <a:pt x="990" y="620"/>
                  </a:lnTo>
                  <a:lnTo>
                    <a:pt x="939" y="598"/>
                  </a:lnTo>
                  <a:lnTo>
                    <a:pt x="884" y="586"/>
                  </a:lnTo>
                  <a:lnTo>
                    <a:pt x="829" y="581"/>
                  </a:lnTo>
                  <a:lnTo>
                    <a:pt x="774" y="583"/>
                  </a:lnTo>
                  <a:lnTo>
                    <a:pt x="721" y="595"/>
                  </a:lnTo>
                  <a:lnTo>
                    <a:pt x="670" y="614"/>
                  </a:lnTo>
                  <a:lnTo>
                    <a:pt x="620" y="641"/>
                  </a:lnTo>
                  <a:lnTo>
                    <a:pt x="594" y="604"/>
                  </a:lnTo>
                  <a:lnTo>
                    <a:pt x="564" y="568"/>
                  </a:lnTo>
                  <a:lnTo>
                    <a:pt x="564" y="547"/>
                  </a:lnTo>
                  <a:lnTo>
                    <a:pt x="560" y="529"/>
                  </a:lnTo>
                  <a:lnTo>
                    <a:pt x="549" y="515"/>
                  </a:lnTo>
                  <a:lnTo>
                    <a:pt x="535" y="505"/>
                  </a:lnTo>
                  <a:lnTo>
                    <a:pt x="517" y="501"/>
                  </a:lnTo>
                  <a:lnTo>
                    <a:pt x="500" y="505"/>
                  </a:lnTo>
                  <a:lnTo>
                    <a:pt x="486" y="515"/>
                  </a:lnTo>
                  <a:lnTo>
                    <a:pt x="475" y="529"/>
                  </a:lnTo>
                  <a:lnTo>
                    <a:pt x="471" y="547"/>
                  </a:lnTo>
                  <a:lnTo>
                    <a:pt x="471" y="547"/>
                  </a:lnTo>
                  <a:lnTo>
                    <a:pt x="463" y="2245"/>
                  </a:lnTo>
                  <a:lnTo>
                    <a:pt x="459" y="2293"/>
                  </a:lnTo>
                  <a:lnTo>
                    <a:pt x="445" y="2336"/>
                  </a:lnTo>
                  <a:lnTo>
                    <a:pt x="424" y="2375"/>
                  </a:lnTo>
                  <a:lnTo>
                    <a:pt x="395" y="2408"/>
                  </a:lnTo>
                  <a:lnTo>
                    <a:pt x="360" y="2437"/>
                  </a:lnTo>
                  <a:lnTo>
                    <a:pt x="321" y="2458"/>
                  </a:lnTo>
                  <a:lnTo>
                    <a:pt x="278" y="2472"/>
                  </a:lnTo>
                  <a:lnTo>
                    <a:pt x="232" y="2476"/>
                  </a:lnTo>
                  <a:lnTo>
                    <a:pt x="231" y="2476"/>
                  </a:lnTo>
                  <a:lnTo>
                    <a:pt x="184" y="2472"/>
                  </a:lnTo>
                  <a:lnTo>
                    <a:pt x="140" y="2458"/>
                  </a:lnTo>
                  <a:lnTo>
                    <a:pt x="101" y="2437"/>
                  </a:lnTo>
                  <a:lnTo>
                    <a:pt x="68" y="2408"/>
                  </a:lnTo>
                  <a:lnTo>
                    <a:pt x="39" y="2373"/>
                  </a:lnTo>
                  <a:lnTo>
                    <a:pt x="18" y="2334"/>
                  </a:lnTo>
                  <a:lnTo>
                    <a:pt x="6" y="2290"/>
                  </a:lnTo>
                  <a:lnTo>
                    <a:pt x="0" y="2244"/>
                  </a:lnTo>
                  <a:lnTo>
                    <a:pt x="0" y="2244"/>
                  </a:lnTo>
                  <a:lnTo>
                    <a:pt x="2" y="2061"/>
                  </a:lnTo>
                  <a:lnTo>
                    <a:pt x="2" y="1891"/>
                  </a:lnTo>
                  <a:lnTo>
                    <a:pt x="4" y="1734"/>
                  </a:lnTo>
                  <a:lnTo>
                    <a:pt x="4" y="1590"/>
                  </a:lnTo>
                  <a:lnTo>
                    <a:pt x="4" y="1457"/>
                  </a:lnTo>
                  <a:lnTo>
                    <a:pt x="6" y="1335"/>
                  </a:lnTo>
                  <a:lnTo>
                    <a:pt x="6" y="1225"/>
                  </a:lnTo>
                  <a:lnTo>
                    <a:pt x="6" y="1126"/>
                  </a:lnTo>
                  <a:lnTo>
                    <a:pt x="6" y="1036"/>
                  </a:lnTo>
                  <a:lnTo>
                    <a:pt x="7" y="956"/>
                  </a:lnTo>
                  <a:lnTo>
                    <a:pt x="7" y="884"/>
                  </a:lnTo>
                  <a:lnTo>
                    <a:pt x="7" y="820"/>
                  </a:lnTo>
                  <a:lnTo>
                    <a:pt x="7" y="763"/>
                  </a:lnTo>
                  <a:lnTo>
                    <a:pt x="7" y="715"/>
                  </a:lnTo>
                  <a:lnTo>
                    <a:pt x="9" y="673"/>
                  </a:lnTo>
                  <a:lnTo>
                    <a:pt x="9" y="637"/>
                  </a:lnTo>
                  <a:lnTo>
                    <a:pt x="9" y="607"/>
                  </a:lnTo>
                  <a:lnTo>
                    <a:pt x="9" y="583"/>
                  </a:lnTo>
                  <a:lnTo>
                    <a:pt x="9" y="561"/>
                  </a:lnTo>
                  <a:lnTo>
                    <a:pt x="9" y="545"/>
                  </a:lnTo>
                  <a:lnTo>
                    <a:pt x="9" y="533"/>
                  </a:lnTo>
                  <a:lnTo>
                    <a:pt x="9" y="522"/>
                  </a:lnTo>
                  <a:lnTo>
                    <a:pt x="9" y="515"/>
                  </a:lnTo>
                  <a:lnTo>
                    <a:pt x="11" y="510"/>
                  </a:lnTo>
                  <a:lnTo>
                    <a:pt x="11" y="506"/>
                  </a:lnTo>
                  <a:lnTo>
                    <a:pt x="11" y="503"/>
                  </a:lnTo>
                  <a:lnTo>
                    <a:pt x="11" y="499"/>
                  </a:lnTo>
                  <a:lnTo>
                    <a:pt x="11" y="498"/>
                  </a:lnTo>
                  <a:lnTo>
                    <a:pt x="13" y="494"/>
                  </a:lnTo>
                  <a:lnTo>
                    <a:pt x="25" y="420"/>
                  </a:lnTo>
                  <a:lnTo>
                    <a:pt x="46" y="351"/>
                  </a:lnTo>
                  <a:lnTo>
                    <a:pt x="76" y="283"/>
                  </a:lnTo>
                  <a:lnTo>
                    <a:pt x="115" y="223"/>
                  </a:lnTo>
                  <a:lnTo>
                    <a:pt x="163" y="168"/>
                  </a:lnTo>
                  <a:lnTo>
                    <a:pt x="216" y="120"/>
                  </a:lnTo>
                  <a:lnTo>
                    <a:pt x="275" y="80"/>
                  </a:lnTo>
                  <a:lnTo>
                    <a:pt x="339" y="46"/>
                  </a:lnTo>
                  <a:lnTo>
                    <a:pt x="408" y="21"/>
                  </a:lnTo>
                  <a:lnTo>
                    <a:pt x="480" y="5"/>
                  </a:lnTo>
                  <a:lnTo>
                    <a:pt x="5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399"/>
            <p:cNvSpPr>
              <a:spLocks/>
            </p:cNvSpPr>
            <p:nvPr/>
          </p:nvSpPr>
          <p:spPr bwMode="auto">
            <a:xfrm>
              <a:off x="1409" y="6121"/>
              <a:ext cx="277" cy="1532"/>
            </a:xfrm>
            <a:custGeom>
              <a:avLst/>
              <a:gdLst>
                <a:gd name="T0" fmla="*/ 551 w 555"/>
                <a:gd name="T1" fmla="*/ 0 h 3063"/>
                <a:gd name="T2" fmla="*/ 555 w 555"/>
                <a:gd name="T3" fmla="*/ 2785 h 3063"/>
                <a:gd name="T4" fmla="*/ 551 w 555"/>
                <a:gd name="T5" fmla="*/ 2835 h 3063"/>
                <a:gd name="T6" fmla="*/ 539 w 555"/>
                <a:gd name="T7" fmla="*/ 2883 h 3063"/>
                <a:gd name="T8" fmla="*/ 518 w 555"/>
                <a:gd name="T9" fmla="*/ 2925 h 3063"/>
                <a:gd name="T10" fmla="*/ 491 w 555"/>
                <a:gd name="T11" fmla="*/ 2964 h 3063"/>
                <a:gd name="T12" fmla="*/ 457 w 555"/>
                <a:gd name="T13" fmla="*/ 2998 h 3063"/>
                <a:gd name="T14" fmla="*/ 418 w 555"/>
                <a:gd name="T15" fmla="*/ 3026 h 3063"/>
                <a:gd name="T16" fmla="*/ 374 w 555"/>
                <a:gd name="T17" fmla="*/ 3046 h 3063"/>
                <a:gd name="T18" fmla="*/ 328 w 555"/>
                <a:gd name="T19" fmla="*/ 3058 h 3063"/>
                <a:gd name="T20" fmla="*/ 278 w 555"/>
                <a:gd name="T21" fmla="*/ 3063 h 3063"/>
                <a:gd name="T22" fmla="*/ 229 w 555"/>
                <a:gd name="T23" fmla="*/ 3058 h 3063"/>
                <a:gd name="T24" fmla="*/ 181 w 555"/>
                <a:gd name="T25" fmla="*/ 3046 h 3063"/>
                <a:gd name="T26" fmla="*/ 139 w 555"/>
                <a:gd name="T27" fmla="*/ 3026 h 3063"/>
                <a:gd name="T28" fmla="*/ 100 w 555"/>
                <a:gd name="T29" fmla="*/ 2998 h 3063"/>
                <a:gd name="T30" fmla="*/ 66 w 555"/>
                <a:gd name="T31" fmla="*/ 2964 h 3063"/>
                <a:gd name="T32" fmla="*/ 38 w 555"/>
                <a:gd name="T33" fmla="*/ 2925 h 3063"/>
                <a:gd name="T34" fmla="*/ 18 w 555"/>
                <a:gd name="T35" fmla="*/ 2883 h 3063"/>
                <a:gd name="T36" fmla="*/ 6 w 555"/>
                <a:gd name="T37" fmla="*/ 2835 h 3063"/>
                <a:gd name="T38" fmla="*/ 0 w 555"/>
                <a:gd name="T39" fmla="*/ 2785 h 3063"/>
                <a:gd name="T40" fmla="*/ 0 w 555"/>
                <a:gd name="T41" fmla="*/ 623 h 3063"/>
                <a:gd name="T42" fmla="*/ 23 w 555"/>
                <a:gd name="T43" fmla="*/ 598 h 3063"/>
                <a:gd name="T44" fmla="*/ 54 w 555"/>
                <a:gd name="T45" fmla="*/ 570 h 3063"/>
                <a:gd name="T46" fmla="*/ 87 w 555"/>
                <a:gd name="T47" fmla="*/ 536 h 3063"/>
                <a:gd name="T48" fmla="*/ 124 w 555"/>
                <a:gd name="T49" fmla="*/ 497 h 3063"/>
                <a:gd name="T50" fmla="*/ 165 w 555"/>
                <a:gd name="T51" fmla="*/ 458 h 3063"/>
                <a:gd name="T52" fmla="*/ 208 w 555"/>
                <a:gd name="T53" fmla="*/ 416 h 3063"/>
                <a:gd name="T54" fmla="*/ 248 w 555"/>
                <a:gd name="T55" fmla="*/ 373 h 3063"/>
                <a:gd name="T56" fmla="*/ 291 w 555"/>
                <a:gd name="T57" fmla="*/ 333 h 3063"/>
                <a:gd name="T58" fmla="*/ 330 w 555"/>
                <a:gd name="T59" fmla="*/ 292 h 3063"/>
                <a:gd name="T60" fmla="*/ 369 w 555"/>
                <a:gd name="T61" fmla="*/ 255 h 3063"/>
                <a:gd name="T62" fmla="*/ 401 w 555"/>
                <a:gd name="T63" fmla="*/ 221 h 3063"/>
                <a:gd name="T64" fmla="*/ 431 w 555"/>
                <a:gd name="T65" fmla="*/ 193 h 3063"/>
                <a:gd name="T66" fmla="*/ 454 w 555"/>
                <a:gd name="T67" fmla="*/ 170 h 3063"/>
                <a:gd name="T68" fmla="*/ 486 w 555"/>
                <a:gd name="T69" fmla="*/ 132 h 3063"/>
                <a:gd name="T70" fmla="*/ 514 w 555"/>
                <a:gd name="T71" fmla="*/ 90 h 3063"/>
                <a:gd name="T72" fmla="*/ 535 w 555"/>
                <a:gd name="T73" fmla="*/ 46 h 3063"/>
                <a:gd name="T74" fmla="*/ 551 w 555"/>
                <a:gd name="T75" fmla="*/ 0 h 3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55" h="3063">
                  <a:moveTo>
                    <a:pt x="551" y="0"/>
                  </a:moveTo>
                  <a:lnTo>
                    <a:pt x="555" y="2785"/>
                  </a:lnTo>
                  <a:lnTo>
                    <a:pt x="551" y="2835"/>
                  </a:lnTo>
                  <a:lnTo>
                    <a:pt x="539" y="2883"/>
                  </a:lnTo>
                  <a:lnTo>
                    <a:pt x="518" y="2925"/>
                  </a:lnTo>
                  <a:lnTo>
                    <a:pt x="491" y="2964"/>
                  </a:lnTo>
                  <a:lnTo>
                    <a:pt x="457" y="2998"/>
                  </a:lnTo>
                  <a:lnTo>
                    <a:pt x="418" y="3026"/>
                  </a:lnTo>
                  <a:lnTo>
                    <a:pt x="374" y="3046"/>
                  </a:lnTo>
                  <a:lnTo>
                    <a:pt x="328" y="3058"/>
                  </a:lnTo>
                  <a:lnTo>
                    <a:pt x="278" y="3063"/>
                  </a:lnTo>
                  <a:lnTo>
                    <a:pt x="229" y="3058"/>
                  </a:lnTo>
                  <a:lnTo>
                    <a:pt x="181" y="3046"/>
                  </a:lnTo>
                  <a:lnTo>
                    <a:pt x="139" y="3026"/>
                  </a:lnTo>
                  <a:lnTo>
                    <a:pt x="100" y="2998"/>
                  </a:lnTo>
                  <a:lnTo>
                    <a:pt x="66" y="2964"/>
                  </a:lnTo>
                  <a:lnTo>
                    <a:pt x="38" y="2925"/>
                  </a:lnTo>
                  <a:lnTo>
                    <a:pt x="18" y="2883"/>
                  </a:lnTo>
                  <a:lnTo>
                    <a:pt x="6" y="2835"/>
                  </a:lnTo>
                  <a:lnTo>
                    <a:pt x="0" y="2785"/>
                  </a:lnTo>
                  <a:lnTo>
                    <a:pt x="0" y="623"/>
                  </a:lnTo>
                  <a:lnTo>
                    <a:pt x="23" y="598"/>
                  </a:lnTo>
                  <a:lnTo>
                    <a:pt x="54" y="570"/>
                  </a:lnTo>
                  <a:lnTo>
                    <a:pt x="87" y="536"/>
                  </a:lnTo>
                  <a:lnTo>
                    <a:pt x="124" y="497"/>
                  </a:lnTo>
                  <a:lnTo>
                    <a:pt x="165" y="458"/>
                  </a:lnTo>
                  <a:lnTo>
                    <a:pt x="208" y="416"/>
                  </a:lnTo>
                  <a:lnTo>
                    <a:pt x="248" y="373"/>
                  </a:lnTo>
                  <a:lnTo>
                    <a:pt x="291" y="333"/>
                  </a:lnTo>
                  <a:lnTo>
                    <a:pt x="330" y="292"/>
                  </a:lnTo>
                  <a:lnTo>
                    <a:pt x="369" y="255"/>
                  </a:lnTo>
                  <a:lnTo>
                    <a:pt x="401" y="221"/>
                  </a:lnTo>
                  <a:lnTo>
                    <a:pt x="431" y="193"/>
                  </a:lnTo>
                  <a:lnTo>
                    <a:pt x="454" y="170"/>
                  </a:lnTo>
                  <a:lnTo>
                    <a:pt x="486" y="132"/>
                  </a:lnTo>
                  <a:lnTo>
                    <a:pt x="514" y="90"/>
                  </a:lnTo>
                  <a:lnTo>
                    <a:pt x="535" y="46"/>
                  </a:lnTo>
                  <a:lnTo>
                    <a:pt x="55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400"/>
            <p:cNvSpPr>
              <a:spLocks/>
            </p:cNvSpPr>
            <p:nvPr/>
          </p:nvSpPr>
          <p:spPr bwMode="auto">
            <a:xfrm>
              <a:off x="1140" y="4742"/>
              <a:ext cx="479" cy="479"/>
            </a:xfrm>
            <a:custGeom>
              <a:avLst/>
              <a:gdLst>
                <a:gd name="T0" fmla="*/ 478 w 958"/>
                <a:gd name="T1" fmla="*/ 0 h 958"/>
                <a:gd name="T2" fmla="*/ 549 w 958"/>
                <a:gd name="T3" fmla="*/ 5 h 958"/>
                <a:gd name="T4" fmla="*/ 616 w 958"/>
                <a:gd name="T5" fmla="*/ 19 h 958"/>
                <a:gd name="T6" fmla="*/ 680 w 958"/>
                <a:gd name="T7" fmla="*/ 44 h 958"/>
                <a:gd name="T8" fmla="*/ 740 w 958"/>
                <a:gd name="T9" fmla="*/ 76 h 958"/>
                <a:gd name="T10" fmla="*/ 793 w 958"/>
                <a:gd name="T11" fmla="*/ 116 h 958"/>
                <a:gd name="T12" fmla="*/ 840 w 958"/>
                <a:gd name="T13" fmla="*/ 164 h 958"/>
                <a:gd name="T14" fmla="*/ 880 w 958"/>
                <a:gd name="T15" fmla="*/ 217 h 958"/>
                <a:gd name="T16" fmla="*/ 914 w 958"/>
                <a:gd name="T17" fmla="*/ 276 h 958"/>
                <a:gd name="T18" fmla="*/ 937 w 958"/>
                <a:gd name="T19" fmla="*/ 340 h 958"/>
                <a:gd name="T20" fmla="*/ 953 w 958"/>
                <a:gd name="T21" fmla="*/ 407 h 958"/>
                <a:gd name="T22" fmla="*/ 958 w 958"/>
                <a:gd name="T23" fmla="*/ 478 h 958"/>
                <a:gd name="T24" fmla="*/ 953 w 958"/>
                <a:gd name="T25" fmla="*/ 549 h 958"/>
                <a:gd name="T26" fmla="*/ 937 w 958"/>
                <a:gd name="T27" fmla="*/ 618 h 958"/>
                <a:gd name="T28" fmla="*/ 914 w 958"/>
                <a:gd name="T29" fmla="*/ 681 h 958"/>
                <a:gd name="T30" fmla="*/ 880 w 958"/>
                <a:gd name="T31" fmla="*/ 740 h 958"/>
                <a:gd name="T32" fmla="*/ 840 w 958"/>
                <a:gd name="T33" fmla="*/ 793 h 958"/>
                <a:gd name="T34" fmla="*/ 793 w 958"/>
                <a:gd name="T35" fmla="*/ 841 h 958"/>
                <a:gd name="T36" fmla="*/ 740 w 958"/>
                <a:gd name="T37" fmla="*/ 880 h 958"/>
                <a:gd name="T38" fmla="*/ 680 w 958"/>
                <a:gd name="T39" fmla="*/ 913 h 958"/>
                <a:gd name="T40" fmla="*/ 616 w 958"/>
                <a:gd name="T41" fmla="*/ 938 h 958"/>
                <a:gd name="T42" fmla="*/ 549 w 958"/>
                <a:gd name="T43" fmla="*/ 952 h 958"/>
                <a:gd name="T44" fmla="*/ 478 w 958"/>
                <a:gd name="T45" fmla="*/ 958 h 958"/>
                <a:gd name="T46" fmla="*/ 407 w 958"/>
                <a:gd name="T47" fmla="*/ 952 h 958"/>
                <a:gd name="T48" fmla="*/ 340 w 958"/>
                <a:gd name="T49" fmla="*/ 938 h 958"/>
                <a:gd name="T50" fmla="*/ 276 w 958"/>
                <a:gd name="T51" fmla="*/ 913 h 958"/>
                <a:gd name="T52" fmla="*/ 218 w 958"/>
                <a:gd name="T53" fmla="*/ 880 h 958"/>
                <a:gd name="T54" fmla="*/ 165 w 958"/>
                <a:gd name="T55" fmla="*/ 841 h 958"/>
                <a:gd name="T56" fmla="*/ 117 w 958"/>
                <a:gd name="T57" fmla="*/ 793 h 958"/>
                <a:gd name="T58" fmla="*/ 76 w 958"/>
                <a:gd name="T59" fmla="*/ 740 h 958"/>
                <a:gd name="T60" fmla="*/ 44 w 958"/>
                <a:gd name="T61" fmla="*/ 681 h 958"/>
                <a:gd name="T62" fmla="*/ 19 w 958"/>
                <a:gd name="T63" fmla="*/ 618 h 958"/>
                <a:gd name="T64" fmla="*/ 3 w 958"/>
                <a:gd name="T65" fmla="*/ 549 h 958"/>
                <a:gd name="T66" fmla="*/ 0 w 958"/>
                <a:gd name="T67" fmla="*/ 478 h 958"/>
                <a:gd name="T68" fmla="*/ 3 w 958"/>
                <a:gd name="T69" fmla="*/ 407 h 958"/>
                <a:gd name="T70" fmla="*/ 19 w 958"/>
                <a:gd name="T71" fmla="*/ 340 h 958"/>
                <a:gd name="T72" fmla="*/ 44 w 958"/>
                <a:gd name="T73" fmla="*/ 276 h 958"/>
                <a:gd name="T74" fmla="*/ 76 w 958"/>
                <a:gd name="T75" fmla="*/ 217 h 958"/>
                <a:gd name="T76" fmla="*/ 117 w 958"/>
                <a:gd name="T77" fmla="*/ 164 h 958"/>
                <a:gd name="T78" fmla="*/ 165 w 958"/>
                <a:gd name="T79" fmla="*/ 116 h 958"/>
                <a:gd name="T80" fmla="*/ 218 w 958"/>
                <a:gd name="T81" fmla="*/ 76 h 958"/>
                <a:gd name="T82" fmla="*/ 276 w 958"/>
                <a:gd name="T83" fmla="*/ 44 h 958"/>
                <a:gd name="T84" fmla="*/ 340 w 958"/>
                <a:gd name="T85" fmla="*/ 19 h 958"/>
                <a:gd name="T86" fmla="*/ 407 w 958"/>
                <a:gd name="T87" fmla="*/ 5 h 958"/>
                <a:gd name="T88" fmla="*/ 478 w 958"/>
                <a:gd name="T89" fmla="*/ 0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58" h="958">
                  <a:moveTo>
                    <a:pt x="478" y="0"/>
                  </a:moveTo>
                  <a:lnTo>
                    <a:pt x="549" y="5"/>
                  </a:lnTo>
                  <a:lnTo>
                    <a:pt x="616" y="19"/>
                  </a:lnTo>
                  <a:lnTo>
                    <a:pt x="680" y="44"/>
                  </a:lnTo>
                  <a:lnTo>
                    <a:pt x="740" y="76"/>
                  </a:lnTo>
                  <a:lnTo>
                    <a:pt x="793" y="116"/>
                  </a:lnTo>
                  <a:lnTo>
                    <a:pt x="840" y="164"/>
                  </a:lnTo>
                  <a:lnTo>
                    <a:pt x="880" y="217"/>
                  </a:lnTo>
                  <a:lnTo>
                    <a:pt x="914" y="276"/>
                  </a:lnTo>
                  <a:lnTo>
                    <a:pt x="937" y="340"/>
                  </a:lnTo>
                  <a:lnTo>
                    <a:pt x="953" y="407"/>
                  </a:lnTo>
                  <a:lnTo>
                    <a:pt x="958" y="478"/>
                  </a:lnTo>
                  <a:lnTo>
                    <a:pt x="953" y="549"/>
                  </a:lnTo>
                  <a:lnTo>
                    <a:pt x="937" y="618"/>
                  </a:lnTo>
                  <a:lnTo>
                    <a:pt x="914" y="681"/>
                  </a:lnTo>
                  <a:lnTo>
                    <a:pt x="880" y="740"/>
                  </a:lnTo>
                  <a:lnTo>
                    <a:pt x="840" y="793"/>
                  </a:lnTo>
                  <a:lnTo>
                    <a:pt x="793" y="841"/>
                  </a:lnTo>
                  <a:lnTo>
                    <a:pt x="740" y="880"/>
                  </a:lnTo>
                  <a:lnTo>
                    <a:pt x="680" y="913"/>
                  </a:lnTo>
                  <a:lnTo>
                    <a:pt x="616" y="938"/>
                  </a:lnTo>
                  <a:lnTo>
                    <a:pt x="549" y="952"/>
                  </a:lnTo>
                  <a:lnTo>
                    <a:pt x="478" y="958"/>
                  </a:lnTo>
                  <a:lnTo>
                    <a:pt x="407" y="952"/>
                  </a:lnTo>
                  <a:lnTo>
                    <a:pt x="340" y="938"/>
                  </a:lnTo>
                  <a:lnTo>
                    <a:pt x="276" y="913"/>
                  </a:lnTo>
                  <a:lnTo>
                    <a:pt x="218" y="880"/>
                  </a:lnTo>
                  <a:lnTo>
                    <a:pt x="165" y="841"/>
                  </a:lnTo>
                  <a:lnTo>
                    <a:pt x="117" y="793"/>
                  </a:lnTo>
                  <a:lnTo>
                    <a:pt x="76" y="740"/>
                  </a:lnTo>
                  <a:lnTo>
                    <a:pt x="44" y="681"/>
                  </a:lnTo>
                  <a:lnTo>
                    <a:pt x="19" y="618"/>
                  </a:lnTo>
                  <a:lnTo>
                    <a:pt x="3" y="549"/>
                  </a:lnTo>
                  <a:lnTo>
                    <a:pt x="0" y="478"/>
                  </a:lnTo>
                  <a:lnTo>
                    <a:pt x="3" y="407"/>
                  </a:lnTo>
                  <a:lnTo>
                    <a:pt x="19" y="340"/>
                  </a:lnTo>
                  <a:lnTo>
                    <a:pt x="44" y="276"/>
                  </a:lnTo>
                  <a:lnTo>
                    <a:pt x="76" y="217"/>
                  </a:lnTo>
                  <a:lnTo>
                    <a:pt x="117" y="164"/>
                  </a:lnTo>
                  <a:lnTo>
                    <a:pt x="165" y="116"/>
                  </a:lnTo>
                  <a:lnTo>
                    <a:pt x="218" y="76"/>
                  </a:lnTo>
                  <a:lnTo>
                    <a:pt x="276" y="44"/>
                  </a:lnTo>
                  <a:lnTo>
                    <a:pt x="340" y="19"/>
                  </a:lnTo>
                  <a:lnTo>
                    <a:pt x="407" y="5"/>
                  </a:lnTo>
                  <a:lnTo>
                    <a:pt x="47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401"/>
            <p:cNvSpPr>
              <a:spLocks/>
            </p:cNvSpPr>
            <p:nvPr/>
          </p:nvSpPr>
          <p:spPr bwMode="auto">
            <a:xfrm>
              <a:off x="1297" y="5297"/>
              <a:ext cx="669" cy="1238"/>
            </a:xfrm>
            <a:custGeom>
              <a:avLst/>
              <a:gdLst>
                <a:gd name="T0" fmla="*/ 861 w 1340"/>
                <a:gd name="T1" fmla="*/ 5 h 2476"/>
                <a:gd name="T2" fmla="*/ 1063 w 1340"/>
                <a:gd name="T3" fmla="*/ 74 h 2476"/>
                <a:gd name="T4" fmla="*/ 1219 w 1340"/>
                <a:gd name="T5" fmla="*/ 212 h 2476"/>
                <a:gd name="T6" fmla="*/ 1315 w 1340"/>
                <a:gd name="T7" fmla="*/ 400 h 2476"/>
                <a:gd name="T8" fmla="*/ 1336 w 1340"/>
                <a:gd name="T9" fmla="*/ 662 h 2476"/>
                <a:gd name="T10" fmla="*/ 1338 w 1340"/>
                <a:gd name="T11" fmla="*/ 946 h 2476"/>
                <a:gd name="T12" fmla="*/ 1338 w 1340"/>
                <a:gd name="T13" fmla="*/ 1146 h 2476"/>
                <a:gd name="T14" fmla="*/ 1340 w 1340"/>
                <a:gd name="T15" fmla="*/ 1291 h 2476"/>
                <a:gd name="T16" fmla="*/ 1340 w 1340"/>
                <a:gd name="T17" fmla="*/ 1411 h 2476"/>
                <a:gd name="T18" fmla="*/ 1340 w 1340"/>
                <a:gd name="T19" fmla="*/ 1537 h 2476"/>
                <a:gd name="T20" fmla="*/ 1340 w 1340"/>
                <a:gd name="T21" fmla="*/ 1698 h 2476"/>
                <a:gd name="T22" fmla="*/ 1340 w 1340"/>
                <a:gd name="T23" fmla="*/ 1925 h 2476"/>
                <a:gd name="T24" fmla="*/ 1340 w 1340"/>
                <a:gd name="T25" fmla="*/ 2245 h 2476"/>
                <a:gd name="T26" fmla="*/ 1299 w 1340"/>
                <a:gd name="T27" fmla="*/ 2375 h 2476"/>
                <a:gd name="T28" fmla="*/ 1198 w 1340"/>
                <a:gd name="T29" fmla="*/ 2458 h 2476"/>
                <a:gd name="T30" fmla="*/ 1061 w 1340"/>
                <a:gd name="T31" fmla="*/ 2472 h 2476"/>
                <a:gd name="T32" fmla="*/ 945 w 1340"/>
                <a:gd name="T33" fmla="*/ 2408 h 2476"/>
                <a:gd name="T34" fmla="*/ 881 w 1340"/>
                <a:gd name="T35" fmla="*/ 2291 h 2476"/>
                <a:gd name="T36" fmla="*/ 877 w 1340"/>
                <a:gd name="T37" fmla="*/ 2021 h 2476"/>
                <a:gd name="T38" fmla="*/ 877 w 1340"/>
                <a:gd name="T39" fmla="*/ 1765 h 2476"/>
                <a:gd name="T40" fmla="*/ 877 w 1340"/>
                <a:gd name="T41" fmla="*/ 1587 h 2476"/>
                <a:gd name="T42" fmla="*/ 877 w 1340"/>
                <a:gd name="T43" fmla="*/ 1452 h 2476"/>
                <a:gd name="T44" fmla="*/ 875 w 1340"/>
                <a:gd name="T45" fmla="*/ 1333 h 2476"/>
                <a:gd name="T46" fmla="*/ 875 w 1340"/>
                <a:gd name="T47" fmla="*/ 1199 h 2476"/>
                <a:gd name="T48" fmla="*/ 875 w 1340"/>
                <a:gd name="T49" fmla="*/ 1022 h 2476"/>
                <a:gd name="T50" fmla="*/ 874 w 1340"/>
                <a:gd name="T51" fmla="*/ 770 h 2476"/>
                <a:gd name="T52" fmla="*/ 868 w 1340"/>
                <a:gd name="T53" fmla="*/ 529 h 2476"/>
                <a:gd name="T54" fmla="*/ 824 w 1340"/>
                <a:gd name="T55" fmla="*/ 499 h 2476"/>
                <a:gd name="T56" fmla="*/ 780 w 1340"/>
                <a:gd name="T57" fmla="*/ 529 h 2476"/>
                <a:gd name="T58" fmla="*/ 760 w 1340"/>
                <a:gd name="T59" fmla="*/ 1418 h 2476"/>
                <a:gd name="T60" fmla="*/ 679 w 1340"/>
                <a:gd name="T61" fmla="*/ 1294 h 2476"/>
                <a:gd name="T62" fmla="*/ 509 w 1340"/>
                <a:gd name="T63" fmla="*/ 1124 h 2476"/>
                <a:gd name="T64" fmla="*/ 390 w 1340"/>
                <a:gd name="T65" fmla="*/ 1006 h 2476"/>
                <a:gd name="T66" fmla="*/ 310 w 1340"/>
                <a:gd name="T67" fmla="*/ 926 h 2476"/>
                <a:gd name="T68" fmla="*/ 259 w 1340"/>
                <a:gd name="T69" fmla="*/ 875 h 2476"/>
                <a:gd name="T70" fmla="*/ 220 w 1340"/>
                <a:gd name="T71" fmla="*/ 838 h 2476"/>
                <a:gd name="T72" fmla="*/ 185 w 1340"/>
                <a:gd name="T73" fmla="*/ 802 h 2476"/>
                <a:gd name="T74" fmla="*/ 140 w 1340"/>
                <a:gd name="T75" fmla="*/ 760 h 2476"/>
                <a:gd name="T76" fmla="*/ 77 w 1340"/>
                <a:gd name="T77" fmla="*/ 696 h 2476"/>
                <a:gd name="T78" fmla="*/ 0 w 1340"/>
                <a:gd name="T79" fmla="*/ 420 h 2476"/>
                <a:gd name="T80" fmla="*/ 107 w 1340"/>
                <a:gd name="T81" fmla="*/ 205 h 2476"/>
                <a:gd name="T82" fmla="*/ 23 w 1340"/>
                <a:gd name="T83" fmla="*/ 21 h 2476"/>
                <a:gd name="T84" fmla="*/ 282 w 1340"/>
                <a:gd name="T85" fmla="*/ 3 h 2476"/>
                <a:gd name="T86" fmla="*/ 316 w 1340"/>
                <a:gd name="T87" fmla="*/ 37 h 2476"/>
                <a:gd name="T88" fmla="*/ 323 w 1340"/>
                <a:gd name="T89" fmla="*/ 377 h 2476"/>
                <a:gd name="T90" fmla="*/ 333 w 1340"/>
                <a:gd name="T91" fmla="*/ 443 h 2476"/>
                <a:gd name="T92" fmla="*/ 287 w 1340"/>
                <a:gd name="T93" fmla="*/ 708 h 2476"/>
                <a:gd name="T94" fmla="*/ 342 w 1340"/>
                <a:gd name="T95" fmla="*/ 563 h 2476"/>
                <a:gd name="T96" fmla="*/ 411 w 1340"/>
                <a:gd name="T97" fmla="*/ 384 h 2476"/>
                <a:gd name="T98" fmla="*/ 480 w 1340"/>
                <a:gd name="T99" fmla="*/ 205 h 2476"/>
                <a:gd name="T100" fmla="*/ 537 w 1340"/>
                <a:gd name="T101" fmla="*/ 60 h 2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40" h="2476">
                  <a:moveTo>
                    <a:pt x="560" y="0"/>
                  </a:moveTo>
                  <a:lnTo>
                    <a:pt x="787" y="0"/>
                  </a:lnTo>
                  <a:lnTo>
                    <a:pt x="861" y="5"/>
                  </a:lnTo>
                  <a:lnTo>
                    <a:pt x="932" y="19"/>
                  </a:lnTo>
                  <a:lnTo>
                    <a:pt x="999" y="44"/>
                  </a:lnTo>
                  <a:lnTo>
                    <a:pt x="1063" y="74"/>
                  </a:lnTo>
                  <a:lnTo>
                    <a:pt x="1120" y="113"/>
                  </a:lnTo>
                  <a:lnTo>
                    <a:pt x="1173" y="161"/>
                  </a:lnTo>
                  <a:lnTo>
                    <a:pt x="1219" y="212"/>
                  </a:lnTo>
                  <a:lnTo>
                    <a:pt x="1260" y="271"/>
                  </a:lnTo>
                  <a:lnTo>
                    <a:pt x="1292" y="333"/>
                  </a:lnTo>
                  <a:lnTo>
                    <a:pt x="1315" y="400"/>
                  </a:lnTo>
                  <a:lnTo>
                    <a:pt x="1329" y="471"/>
                  </a:lnTo>
                  <a:lnTo>
                    <a:pt x="1334" y="545"/>
                  </a:lnTo>
                  <a:lnTo>
                    <a:pt x="1336" y="662"/>
                  </a:lnTo>
                  <a:lnTo>
                    <a:pt x="1336" y="768"/>
                  </a:lnTo>
                  <a:lnTo>
                    <a:pt x="1336" y="862"/>
                  </a:lnTo>
                  <a:lnTo>
                    <a:pt x="1338" y="946"/>
                  </a:lnTo>
                  <a:lnTo>
                    <a:pt x="1338" y="1020"/>
                  </a:lnTo>
                  <a:lnTo>
                    <a:pt x="1338" y="1085"/>
                  </a:lnTo>
                  <a:lnTo>
                    <a:pt x="1338" y="1146"/>
                  </a:lnTo>
                  <a:lnTo>
                    <a:pt x="1338" y="1197"/>
                  </a:lnTo>
                  <a:lnTo>
                    <a:pt x="1338" y="1247"/>
                  </a:lnTo>
                  <a:lnTo>
                    <a:pt x="1340" y="1291"/>
                  </a:lnTo>
                  <a:lnTo>
                    <a:pt x="1340" y="1332"/>
                  </a:lnTo>
                  <a:lnTo>
                    <a:pt x="1340" y="1372"/>
                  </a:lnTo>
                  <a:lnTo>
                    <a:pt x="1340" y="1411"/>
                  </a:lnTo>
                  <a:lnTo>
                    <a:pt x="1340" y="1450"/>
                  </a:lnTo>
                  <a:lnTo>
                    <a:pt x="1340" y="1493"/>
                  </a:lnTo>
                  <a:lnTo>
                    <a:pt x="1340" y="1537"/>
                  </a:lnTo>
                  <a:lnTo>
                    <a:pt x="1340" y="1585"/>
                  </a:lnTo>
                  <a:lnTo>
                    <a:pt x="1340" y="1640"/>
                  </a:lnTo>
                  <a:lnTo>
                    <a:pt x="1340" y="1698"/>
                  </a:lnTo>
                  <a:lnTo>
                    <a:pt x="1340" y="1765"/>
                  </a:lnTo>
                  <a:lnTo>
                    <a:pt x="1340" y="1840"/>
                  </a:lnTo>
                  <a:lnTo>
                    <a:pt x="1340" y="1925"/>
                  </a:lnTo>
                  <a:lnTo>
                    <a:pt x="1340" y="2019"/>
                  </a:lnTo>
                  <a:lnTo>
                    <a:pt x="1340" y="2127"/>
                  </a:lnTo>
                  <a:lnTo>
                    <a:pt x="1340" y="2245"/>
                  </a:lnTo>
                  <a:lnTo>
                    <a:pt x="1334" y="2291"/>
                  </a:lnTo>
                  <a:lnTo>
                    <a:pt x="1322" y="2336"/>
                  </a:lnTo>
                  <a:lnTo>
                    <a:pt x="1299" y="2375"/>
                  </a:lnTo>
                  <a:lnTo>
                    <a:pt x="1272" y="2408"/>
                  </a:lnTo>
                  <a:lnTo>
                    <a:pt x="1237" y="2437"/>
                  </a:lnTo>
                  <a:lnTo>
                    <a:pt x="1198" y="2458"/>
                  </a:lnTo>
                  <a:lnTo>
                    <a:pt x="1155" y="2472"/>
                  </a:lnTo>
                  <a:lnTo>
                    <a:pt x="1108" y="2476"/>
                  </a:lnTo>
                  <a:lnTo>
                    <a:pt x="1061" y="2472"/>
                  </a:lnTo>
                  <a:lnTo>
                    <a:pt x="1017" y="2458"/>
                  </a:lnTo>
                  <a:lnTo>
                    <a:pt x="978" y="2437"/>
                  </a:lnTo>
                  <a:lnTo>
                    <a:pt x="945" y="2408"/>
                  </a:lnTo>
                  <a:lnTo>
                    <a:pt x="916" y="2375"/>
                  </a:lnTo>
                  <a:lnTo>
                    <a:pt x="895" y="2336"/>
                  </a:lnTo>
                  <a:lnTo>
                    <a:pt x="881" y="2291"/>
                  </a:lnTo>
                  <a:lnTo>
                    <a:pt x="877" y="2245"/>
                  </a:lnTo>
                  <a:lnTo>
                    <a:pt x="877" y="2127"/>
                  </a:lnTo>
                  <a:lnTo>
                    <a:pt x="877" y="2021"/>
                  </a:lnTo>
                  <a:lnTo>
                    <a:pt x="877" y="1925"/>
                  </a:lnTo>
                  <a:lnTo>
                    <a:pt x="877" y="1840"/>
                  </a:lnTo>
                  <a:lnTo>
                    <a:pt x="877" y="1765"/>
                  </a:lnTo>
                  <a:lnTo>
                    <a:pt x="877" y="1700"/>
                  </a:lnTo>
                  <a:lnTo>
                    <a:pt x="877" y="1640"/>
                  </a:lnTo>
                  <a:lnTo>
                    <a:pt x="877" y="1587"/>
                  </a:lnTo>
                  <a:lnTo>
                    <a:pt x="877" y="1539"/>
                  </a:lnTo>
                  <a:lnTo>
                    <a:pt x="877" y="1493"/>
                  </a:lnTo>
                  <a:lnTo>
                    <a:pt x="877" y="1452"/>
                  </a:lnTo>
                  <a:lnTo>
                    <a:pt x="877" y="1411"/>
                  </a:lnTo>
                  <a:lnTo>
                    <a:pt x="877" y="1372"/>
                  </a:lnTo>
                  <a:lnTo>
                    <a:pt x="875" y="1333"/>
                  </a:lnTo>
                  <a:lnTo>
                    <a:pt x="875" y="1291"/>
                  </a:lnTo>
                  <a:lnTo>
                    <a:pt x="875" y="1247"/>
                  </a:lnTo>
                  <a:lnTo>
                    <a:pt x="875" y="1199"/>
                  </a:lnTo>
                  <a:lnTo>
                    <a:pt x="875" y="1146"/>
                  </a:lnTo>
                  <a:lnTo>
                    <a:pt x="875" y="1087"/>
                  </a:lnTo>
                  <a:lnTo>
                    <a:pt x="875" y="1022"/>
                  </a:lnTo>
                  <a:lnTo>
                    <a:pt x="874" y="947"/>
                  </a:lnTo>
                  <a:lnTo>
                    <a:pt x="874" y="864"/>
                  </a:lnTo>
                  <a:lnTo>
                    <a:pt x="874" y="770"/>
                  </a:lnTo>
                  <a:lnTo>
                    <a:pt x="874" y="666"/>
                  </a:lnTo>
                  <a:lnTo>
                    <a:pt x="872" y="547"/>
                  </a:lnTo>
                  <a:lnTo>
                    <a:pt x="868" y="529"/>
                  </a:lnTo>
                  <a:lnTo>
                    <a:pt x="858" y="513"/>
                  </a:lnTo>
                  <a:lnTo>
                    <a:pt x="842" y="503"/>
                  </a:lnTo>
                  <a:lnTo>
                    <a:pt x="824" y="499"/>
                  </a:lnTo>
                  <a:lnTo>
                    <a:pt x="805" y="503"/>
                  </a:lnTo>
                  <a:lnTo>
                    <a:pt x="790" y="513"/>
                  </a:lnTo>
                  <a:lnTo>
                    <a:pt x="780" y="529"/>
                  </a:lnTo>
                  <a:lnTo>
                    <a:pt x="776" y="547"/>
                  </a:lnTo>
                  <a:lnTo>
                    <a:pt x="776" y="1464"/>
                  </a:lnTo>
                  <a:lnTo>
                    <a:pt x="760" y="1418"/>
                  </a:lnTo>
                  <a:lnTo>
                    <a:pt x="739" y="1374"/>
                  </a:lnTo>
                  <a:lnTo>
                    <a:pt x="711" y="1332"/>
                  </a:lnTo>
                  <a:lnTo>
                    <a:pt x="679" y="1294"/>
                  </a:lnTo>
                  <a:lnTo>
                    <a:pt x="615" y="1231"/>
                  </a:lnTo>
                  <a:lnTo>
                    <a:pt x="558" y="1176"/>
                  </a:lnTo>
                  <a:lnTo>
                    <a:pt x="509" y="1124"/>
                  </a:lnTo>
                  <a:lnTo>
                    <a:pt x="465" y="1080"/>
                  </a:lnTo>
                  <a:lnTo>
                    <a:pt x="426" y="1041"/>
                  </a:lnTo>
                  <a:lnTo>
                    <a:pt x="390" y="1006"/>
                  </a:lnTo>
                  <a:lnTo>
                    <a:pt x="360" y="976"/>
                  </a:lnTo>
                  <a:lnTo>
                    <a:pt x="333" y="949"/>
                  </a:lnTo>
                  <a:lnTo>
                    <a:pt x="310" y="926"/>
                  </a:lnTo>
                  <a:lnTo>
                    <a:pt x="291" y="907"/>
                  </a:lnTo>
                  <a:lnTo>
                    <a:pt x="273" y="889"/>
                  </a:lnTo>
                  <a:lnTo>
                    <a:pt x="259" y="875"/>
                  </a:lnTo>
                  <a:lnTo>
                    <a:pt x="245" y="861"/>
                  </a:lnTo>
                  <a:lnTo>
                    <a:pt x="232" y="848"/>
                  </a:lnTo>
                  <a:lnTo>
                    <a:pt x="220" y="838"/>
                  </a:lnTo>
                  <a:lnTo>
                    <a:pt x="209" y="825"/>
                  </a:lnTo>
                  <a:lnTo>
                    <a:pt x="197" y="815"/>
                  </a:lnTo>
                  <a:lnTo>
                    <a:pt x="185" y="802"/>
                  </a:lnTo>
                  <a:lnTo>
                    <a:pt x="172" y="790"/>
                  </a:lnTo>
                  <a:lnTo>
                    <a:pt x="158" y="776"/>
                  </a:lnTo>
                  <a:lnTo>
                    <a:pt x="140" y="760"/>
                  </a:lnTo>
                  <a:lnTo>
                    <a:pt x="123" y="742"/>
                  </a:lnTo>
                  <a:lnTo>
                    <a:pt x="101" y="721"/>
                  </a:lnTo>
                  <a:lnTo>
                    <a:pt x="77" y="696"/>
                  </a:lnTo>
                  <a:lnTo>
                    <a:pt x="48" y="668"/>
                  </a:lnTo>
                  <a:lnTo>
                    <a:pt x="2" y="443"/>
                  </a:lnTo>
                  <a:lnTo>
                    <a:pt x="0" y="420"/>
                  </a:lnTo>
                  <a:lnTo>
                    <a:pt x="4" y="398"/>
                  </a:lnTo>
                  <a:lnTo>
                    <a:pt x="13" y="377"/>
                  </a:lnTo>
                  <a:lnTo>
                    <a:pt x="107" y="205"/>
                  </a:lnTo>
                  <a:lnTo>
                    <a:pt x="23" y="55"/>
                  </a:lnTo>
                  <a:lnTo>
                    <a:pt x="20" y="37"/>
                  </a:lnTo>
                  <a:lnTo>
                    <a:pt x="23" y="21"/>
                  </a:lnTo>
                  <a:lnTo>
                    <a:pt x="36" y="9"/>
                  </a:lnTo>
                  <a:lnTo>
                    <a:pt x="54" y="3"/>
                  </a:lnTo>
                  <a:lnTo>
                    <a:pt x="282" y="3"/>
                  </a:lnTo>
                  <a:lnTo>
                    <a:pt x="300" y="9"/>
                  </a:lnTo>
                  <a:lnTo>
                    <a:pt x="312" y="21"/>
                  </a:lnTo>
                  <a:lnTo>
                    <a:pt x="316" y="37"/>
                  </a:lnTo>
                  <a:lnTo>
                    <a:pt x="312" y="55"/>
                  </a:lnTo>
                  <a:lnTo>
                    <a:pt x="229" y="205"/>
                  </a:lnTo>
                  <a:lnTo>
                    <a:pt x="323" y="377"/>
                  </a:lnTo>
                  <a:lnTo>
                    <a:pt x="332" y="398"/>
                  </a:lnTo>
                  <a:lnTo>
                    <a:pt x="335" y="420"/>
                  </a:lnTo>
                  <a:lnTo>
                    <a:pt x="333" y="443"/>
                  </a:lnTo>
                  <a:lnTo>
                    <a:pt x="264" y="768"/>
                  </a:lnTo>
                  <a:lnTo>
                    <a:pt x="273" y="744"/>
                  </a:lnTo>
                  <a:lnTo>
                    <a:pt x="287" y="708"/>
                  </a:lnTo>
                  <a:lnTo>
                    <a:pt x="303" y="666"/>
                  </a:lnTo>
                  <a:lnTo>
                    <a:pt x="323" y="618"/>
                  </a:lnTo>
                  <a:lnTo>
                    <a:pt x="342" y="563"/>
                  </a:lnTo>
                  <a:lnTo>
                    <a:pt x="365" y="506"/>
                  </a:lnTo>
                  <a:lnTo>
                    <a:pt x="388" y="446"/>
                  </a:lnTo>
                  <a:lnTo>
                    <a:pt x="411" y="384"/>
                  </a:lnTo>
                  <a:lnTo>
                    <a:pt x="436" y="324"/>
                  </a:lnTo>
                  <a:lnTo>
                    <a:pt x="459" y="264"/>
                  </a:lnTo>
                  <a:lnTo>
                    <a:pt x="480" y="205"/>
                  </a:lnTo>
                  <a:lnTo>
                    <a:pt x="502" y="152"/>
                  </a:lnTo>
                  <a:lnTo>
                    <a:pt x="521" y="103"/>
                  </a:lnTo>
                  <a:lnTo>
                    <a:pt x="537" y="60"/>
                  </a:lnTo>
                  <a:lnTo>
                    <a:pt x="550" y="26"/>
                  </a:lnTo>
                  <a:lnTo>
                    <a:pt x="5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402"/>
            <p:cNvSpPr>
              <a:spLocks/>
            </p:cNvSpPr>
            <p:nvPr/>
          </p:nvSpPr>
          <p:spPr bwMode="auto">
            <a:xfrm>
              <a:off x="1094" y="5715"/>
              <a:ext cx="468" cy="827"/>
            </a:xfrm>
            <a:custGeom>
              <a:avLst/>
              <a:gdLst>
                <a:gd name="T0" fmla="*/ 216 w 935"/>
                <a:gd name="T1" fmla="*/ 0 h 1654"/>
                <a:gd name="T2" fmla="*/ 244 w 935"/>
                <a:gd name="T3" fmla="*/ 3 h 1654"/>
                <a:gd name="T4" fmla="*/ 273 w 935"/>
                <a:gd name="T5" fmla="*/ 16 h 1654"/>
                <a:gd name="T6" fmla="*/ 297 w 935"/>
                <a:gd name="T7" fmla="*/ 33 h 1654"/>
                <a:gd name="T8" fmla="*/ 901 w 935"/>
                <a:gd name="T9" fmla="*/ 639 h 1654"/>
                <a:gd name="T10" fmla="*/ 921 w 935"/>
                <a:gd name="T11" fmla="*/ 664 h 1654"/>
                <a:gd name="T12" fmla="*/ 932 w 935"/>
                <a:gd name="T13" fmla="*/ 692 h 1654"/>
                <a:gd name="T14" fmla="*/ 935 w 935"/>
                <a:gd name="T15" fmla="*/ 721 h 1654"/>
                <a:gd name="T16" fmla="*/ 932 w 935"/>
                <a:gd name="T17" fmla="*/ 749 h 1654"/>
                <a:gd name="T18" fmla="*/ 921 w 935"/>
                <a:gd name="T19" fmla="*/ 777 h 1654"/>
                <a:gd name="T20" fmla="*/ 901 w 935"/>
                <a:gd name="T21" fmla="*/ 802 h 1654"/>
                <a:gd name="T22" fmla="*/ 85 w 935"/>
                <a:gd name="T23" fmla="*/ 1620 h 1654"/>
                <a:gd name="T24" fmla="*/ 60 w 935"/>
                <a:gd name="T25" fmla="*/ 1638 h 1654"/>
                <a:gd name="T26" fmla="*/ 32 w 935"/>
                <a:gd name="T27" fmla="*/ 1648 h 1654"/>
                <a:gd name="T28" fmla="*/ 3 w 935"/>
                <a:gd name="T29" fmla="*/ 1654 h 1654"/>
                <a:gd name="T30" fmla="*/ 0 w 935"/>
                <a:gd name="T31" fmla="*/ 1654 h 1654"/>
                <a:gd name="T32" fmla="*/ 30 w 935"/>
                <a:gd name="T33" fmla="*/ 1599 h 1654"/>
                <a:gd name="T34" fmla="*/ 53 w 935"/>
                <a:gd name="T35" fmla="*/ 1540 h 1654"/>
                <a:gd name="T36" fmla="*/ 67 w 935"/>
                <a:gd name="T37" fmla="*/ 1477 h 1654"/>
                <a:gd name="T38" fmla="*/ 72 w 935"/>
                <a:gd name="T39" fmla="*/ 1411 h 1654"/>
                <a:gd name="T40" fmla="*/ 81 w 935"/>
                <a:gd name="T41" fmla="*/ 88 h 1654"/>
                <a:gd name="T42" fmla="*/ 134 w 935"/>
                <a:gd name="T43" fmla="*/ 33 h 1654"/>
                <a:gd name="T44" fmla="*/ 159 w 935"/>
                <a:gd name="T45" fmla="*/ 16 h 1654"/>
                <a:gd name="T46" fmla="*/ 186 w 935"/>
                <a:gd name="T47" fmla="*/ 3 h 1654"/>
                <a:gd name="T48" fmla="*/ 216 w 935"/>
                <a:gd name="T49" fmla="*/ 0 h 1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35" h="1654">
                  <a:moveTo>
                    <a:pt x="216" y="0"/>
                  </a:moveTo>
                  <a:lnTo>
                    <a:pt x="244" y="3"/>
                  </a:lnTo>
                  <a:lnTo>
                    <a:pt x="273" y="16"/>
                  </a:lnTo>
                  <a:lnTo>
                    <a:pt x="297" y="33"/>
                  </a:lnTo>
                  <a:lnTo>
                    <a:pt x="901" y="639"/>
                  </a:lnTo>
                  <a:lnTo>
                    <a:pt x="921" y="664"/>
                  </a:lnTo>
                  <a:lnTo>
                    <a:pt x="932" y="692"/>
                  </a:lnTo>
                  <a:lnTo>
                    <a:pt x="935" y="721"/>
                  </a:lnTo>
                  <a:lnTo>
                    <a:pt x="932" y="749"/>
                  </a:lnTo>
                  <a:lnTo>
                    <a:pt x="921" y="777"/>
                  </a:lnTo>
                  <a:lnTo>
                    <a:pt x="901" y="802"/>
                  </a:lnTo>
                  <a:lnTo>
                    <a:pt x="85" y="1620"/>
                  </a:lnTo>
                  <a:lnTo>
                    <a:pt x="60" y="1638"/>
                  </a:lnTo>
                  <a:lnTo>
                    <a:pt x="32" y="1648"/>
                  </a:lnTo>
                  <a:lnTo>
                    <a:pt x="3" y="1654"/>
                  </a:lnTo>
                  <a:lnTo>
                    <a:pt x="0" y="1654"/>
                  </a:lnTo>
                  <a:lnTo>
                    <a:pt x="30" y="1599"/>
                  </a:lnTo>
                  <a:lnTo>
                    <a:pt x="53" y="1540"/>
                  </a:lnTo>
                  <a:lnTo>
                    <a:pt x="67" y="1477"/>
                  </a:lnTo>
                  <a:lnTo>
                    <a:pt x="72" y="1411"/>
                  </a:lnTo>
                  <a:lnTo>
                    <a:pt x="81" y="88"/>
                  </a:lnTo>
                  <a:lnTo>
                    <a:pt x="134" y="33"/>
                  </a:lnTo>
                  <a:lnTo>
                    <a:pt x="159" y="16"/>
                  </a:lnTo>
                  <a:lnTo>
                    <a:pt x="186" y="3"/>
                  </a:lnTo>
                  <a:lnTo>
                    <a:pt x="21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403"/>
            <p:cNvSpPr>
              <a:spLocks/>
            </p:cNvSpPr>
            <p:nvPr/>
          </p:nvSpPr>
          <p:spPr bwMode="auto">
            <a:xfrm>
              <a:off x="1787" y="4753"/>
              <a:ext cx="1874" cy="2900"/>
            </a:xfrm>
            <a:custGeom>
              <a:avLst/>
              <a:gdLst>
                <a:gd name="T0" fmla="*/ 3491 w 3748"/>
                <a:gd name="T1" fmla="*/ 0 h 5799"/>
                <a:gd name="T2" fmla="*/ 3590 w 3748"/>
                <a:gd name="T3" fmla="*/ 21 h 5799"/>
                <a:gd name="T4" fmla="*/ 3672 w 3748"/>
                <a:gd name="T5" fmla="*/ 74 h 5799"/>
                <a:gd name="T6" fmla="*/ 3727 w 3748"/>
                <a:gd name="T7" fmla="*/ 155 h 5799"/>
                <a:gd name="T8" fmla="*/ 3748 w 3748"/>
                <a:gd name="T9" fmla="*/ 256 h 5799"/>
                <a:gd name="T10" fmla="*/ 3743 w 3748"/>
                <a:gd name="T11" fmla="*/ 929 h 5799"/>
                <a:gd name="T12" fmla="*/ 3704 w 3748"/>
                <a:gd name="T13" fmla="*/ 1021 h 5799"/>
                <a:gd name="T14" fmla="*/ 3635 w 3748"/>
                <a:gd name="T15" fmla="*/ 1090 h 5799"/>
                <a:gd name="T16" fmla="*/ 3542 w 3748"/>
                <a:gd name="T17" fmla="*/ 1128 h 5799"/>
                <a:gd name="T18" fmla="*/ 3440 w 3748"/>
                <a:gd name="T19" fmla="*/ 1128 h 5799"/>
                <a:gd name="T20" fmla="*/ 3348 w 3748"/>
                <a:gd name="T21" fmla="*/ 1090 h 5799"/>
                <a:gd name="T22" fmla="*/ 3279 w 3748"/>
                <a:gd name="T23" fmla="*/ 1021 h 5799"/>
                <a:gd name="T24" fmla="*/ 3241 w 3748"/>
                <a:gd name="T25" fmla="*/ 929 h 5799"/>
                <a:gd name="T26" fmla="*/ 3236 w 3748"/>
                <a:gd name="T27" fmla="*/ 873 h 5799"/>
                <a:gd name="T28" fmla="*/ 2072 w 3748"/>
                <a:gd name="T29" fmla="*/ 2867 h 5799"/>
                <a:gd name="T30" fmla="*/ 2079 w 3748"/>
                <a:gd name="T31" fmla="*/ 2957 h 5799"/>
                <a:gd name="T32" fmla="*/ 2055 w 3748"/>
                <a:gd name="T33" fmla="*/ 3044 h 5799"/>
                <a:gd name="T34" fmla="*/ 2001 w 3748"/>
                <a:gd name="T35" fmla="*/ 3116 h 5799"/>
                <a:gd name="T36" fmla="*/ 1539 w 3748"/>
                <a:gd name="T37" fmla="*/ 4645 h 5799"/>
                <a:gd name="T38" fmla="*/ 1536 w 3748"/>
                <a:gd name="T39" fmla="*/ 4730 h 5799"/>
                <a:gd name="T40" fmla="*/ 1504 w 3748"/>
                <a:gd name="T41" fmla="*/ 4806 h 5799"/>
                <a:gd name="T42" fmla="*/ 1450 w 3748"/>
                <a:gd name="T43" fmla="*/ 4870 h 5799"/>
                <a:gd name="T44" fmla="*/ 382 w 3748"/>
                <a:gd name="T45" fmla="*/ 5766 h 5799"/>
                <a:gd name="T46" fmla="*/ 299 w 3748"/>
                <a:gd name="T47" fmla="*/ 5796 h 5799"/>
                <a:gd name="T48" fmla="*/ 212 w 3748"/>
                <a:gd name="T49" fmla="*/ 5796 h 5799"/>
                <a:gd name="T50" fmla="*/ 129 w 3748"/>
                <a:gd name="T51" fmla="*/ 5766 h 5799"/>
                <a:gd name="T52" fmla="*/ 60 w 3748"/>
                <a:gd name="T53" fmla="*/ 5709 h 5799"/>
                <a:gd name="T54" fmla="*/ 14 w 3748"/>
                <a:gd name="T55" fmla="*/ 5629 h 5799"/>
                <a:gd name="T56" fmla="*/ 0 w 3748"/>
                <a:gd name="T57" fmla="*/ 5543 h 5799"/>
                <a:gd name="T58" fmla="*/ 14 w 3748"/>
                <a:gd name="T59" fmla="*/ 5458 h 5799"/>
                <a:gd name="T60" fmla="*/ 58 w 3748"/>
                <a:gd name="T61" fmla="*/ 5380 h 5799"/>
                <a:gd name="T62" fmla="*/ 1015 w 3748"/>
                <a:gd name="T63" fmla="*/ 4567 h 5799"/>
                <a:gd name="T64" fmla="*/ 903 w 3748"/>
                <a:gd name="T65" fmla="*/ 3552 h 5799"/>
                <a:gd name="T66" fmla="*/ 926 w 3748"/>
                <a:gd name="T67" fmla="*/ 3462 h 5799"/>
                <a:gd name="T68" fmla="*/ 981 w 3748"/>
                <a:gd name="T69" fmla="*/ 3386 h 5799"/>
                <a:gd name="T70" fmla="*/ 1365 w 3748"/>
                <a:gd name="T71" fmla="*/ 2188 h 5799"/>
                <a:gd name="T72" fmla="*/ 1358 w 3748"/>
                <a:gd name="T73" fmla="*/ 2100 h 5799"/>
                <a:gd name="T74" fmla="*/ 1381 w 3748"/>
                <a:gd name="T75" fmla="*/ 2015 h 5799"/>
                <a:gd name="T76" fmla="*/ 1433 w 3748"/>
                <a:gd name="T77" fmla="*/ 1942 h 5799"/>
                <a:gd name="T78" fmla="*/ 2818 w 3748"/>
                <a:gd name="T79" fmla="*/ 508 h 5799"/>
                <a:gd name="T80" fmla="*/ 2728 w 3748"/>
                <a:gd name="T81" fmla="*/ 469 h 5799"/>
                <a:gd name="T82" fmla="*/ 2659 w 3748"/>
                <a:gd name="T83" fmla="*/ 400 h 5799"/>
                <a:gd name="T84" fmla="*/ 2620 w 3748"/>
                <a:gd name="T85" fmla="*/ 308 h 5799"/>
                <a:gd name="T86" fmla="*/ 2620 w 3748"/>
                <a:gd name="T87" fmla="*/ 205 h 5799"/>
                <a:gd name="T88" fmla="*/ 2659 w 3748"/>
                <a:gd name="T89" fmla="*/ 113 h 5799"/>
                <a:gd name="T90" fmla="*/ 2728 w 3748"/>
                <a:gd name="T91" fmla="*/ 44 h 5799"/>
                <a:gd name="T92" fmla="*/ 2818 w 3748"/>
                <a:gd name="T93" fmla="*/ 5 h 5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748" h="5799">
                  <a:moveTo>
                    <a:pt x="2871" y="0"/>
                  </a:moveTo>
                  <a:lnTo>
                    <a:pt x="3491" y="0"/>
                  </a:lnTo>
                  <a:lnTo>
                    <a:pt x="3542" y="5"/>
                  </a:lnTo>
                  <a:lnTo>
                    <a:pt x="3590" y="21"/>
                  </a:lnTo>
                  <a:lnTo>
                    <a:pt x="3633" y="44"/>
                  </a:lnTo>
                  <a:lnTo>
                    <a:pt x="3672" y="74"/>
                  </a:lnTo>
                  <a:lnTo>
                    <a:pt x="3704" y="113"/>
                  </a:lnTo>
                  <a:lnTo>
                    <a:pt x="3727" y="155"/>
                  </a:lnTo>
                  <a:lnTo>
                    <a:pt x="3743" y="205"/>
                  </a:lnTo>
                  <a:lnTo>
                    <a:pt x="3748" y="256"/>
                  </a:lnTo>
                  <a:lnTo>
                    <a:pt x="3748" y="878"/>
                  </a:lnTo>
                  <a:lnTo>
                    <a:pt x="3743" y="929"/>
                  </a:lnTo>
                  <a:lnTo>
                    <a:pt x="3728" y="977"/>
                  </a:lnTo>
                  <a:lnTo>
                    <a:pt x="3704" y="1021"/>
                  </a:lnTo>
                  <a:lnTo>
                    <a:pt x="3674" y="1059"/>
                  </a:lnTo>
                  <a:lnTo>
                    <a:pt x="3635" y="1090"/>
                  </a:lnTo>
                  <a:lnTo>
                    <a:pt x="3592" y="1113"/>
                  </a:lnTo>
                  <a:lnTo>
                    <a:pt x="3542" y="1128"/>
                  </a:lnTo>
                  <a:lnTo>
                    <a:pt x="3491" y="1133"/>
                  </a:lnTo>
                  <a:lnTo>
                    <a:pt x="3440" y="1128"/>
                  </a:lnTo>
                  <a:lnTo>
                    <a:pt x="3392" y="1113"/>
                  </a:lnTo>
                  <a:lnTo>
                    <a:pt x="3348" y="1090"/>
                  </a:lnTo>
                  <a:lnTo>
                    <a:pt x="3310" y="1059"/>
                  </a:lnTo>
                  <a:lnTo>
                    <a:pt x="3279" y="1021"/>
                  </a:lnTo>
                  <a:lnTo>
                    <a:pt x="3255" y="977"/>
                  </a:lnTo>
                  <a:lnTo>
                    <a:pt x="3241" y="929"/>
                  </a:lnTo>
                  <a:lnTo>
                    <a:pt x="3236" y="878"/>
                  </a:lnTo>
                  <a:lnTo>
                    <a:pt x="3236" y="873"/>
                  </a:lnTo>
                  <a:lnTo>
                    <a:pt x="1899" y="2201"/>
                  </a:lnTo>
                  <a:lnTo>
                    <a:pt x="2072" y="2867"/>
                  </a:lnTo>
                  <a:lnTo>
                    <a:pt x="2079" y="2913"/>
                  </a:lnTo>
                  <a:lnTo>
                    <a:pt x="2079" y="2957"/>
                  </a:lnTo>
                  <a:lnTo>
                    <a:pt x="2070" y="3001"/>
                  </a:lnTo>
                  <a:lnTo>
                    <a:pt x="2055" y="3044"/>
                  </a:lnTo>
                  <a:lnTo>
                    <a:pt x="2031" y="3083"/>
                  </a:lnTo>
                  <a:lnTo>
                    <a:pt x="2001" y="3116"/>
                  </a:lnTo>
                  <a:lnTo>
                    <a:pt x="1427" y="3667"/>
                  </a:lnTo>
                  <a:lnTo>
                    <a:pt x="1539" y="4645"/>
                  </a:lnTo>
                  <a:lnTo>
                    <a:pt x="1541" y="4687"/>
                  </a:lnTo>
                  <a:lnTo>
                    <a:pt x="1536" y="4730"/>
                  </a:lnTo>
                  <a:lnTo>
                    <a:pt x="1523" y="4769"/>
                  </a:lnTo>
                  <a:lnTo>
                    <a:pt x="1504" y="4806"/>
                  </a:lnTo>
                  <a:lnTo>
                    <a:pt x="1481" y="4839"/>
                  </a:lnTo>
                  <a:lnTo>
                    <a:pt x="1450" y="4870"/>
                  </a:lnTo>
                  <a:lnTo>
                    <a:pt x="421" y="5739"/>
                  </a:lnTo>
                  <a:lnTo>
                    <a:pt x="382" y="5766"/>
                  </a:lnTo>
                  <a:lnTo>
                    <a:pt x="342" y="5783"/>
                  </a:lnTo>
                  <a:lnTo>
                    <a:pt x="299" y="5796"/>
                  </a:lnTo>
                  <a:lnTo>
                    <a:pt x="257" y="5799"/>
                  </a:lnTo>
                  <a:lnTo>
                    <a:pt x="212" y="5796"/>
                  </a:lnTo>
                  <a:lnTo>
                    <a:pt x="170" y="5785"/>
                  </a:lnTo>
                  <a:lnTo>
                    <a:pt x="129" y="5766"/>
                  </a:lnTo>
                  <a:lnTo>
                    <a:pt x="94" y="5741"/>
                  </a:lnTo>
                  <a:lnTo>
                    <a:pt x="60" y="5709"/>
                  </a:lnTo>
                  <a:lnTo>
                    <a:pt x="33" y="5670"/>
                  </a:lnTo>
                  <a:lnTo>
                    <a:pt x="14" y="5629"/>
                  </a:lnTo>
                  <a:lnTo>
                    <a:pt x="3" y="5587"/>
                  </a:lnTo>
                  <a:lnTo>
                    <a:pt x="0" y="5543"/>
                  </a:lnTo>
                  <a:lnTo>
                    <a:pt x="3" y="5500"/>
                  </a:lnTo>
                  <a:lnTo>
                    <a:pt x="14" y="5458"/>
                  </a:lnTo>
                  <a:lnTo>
                    <a:pt x="32" y="5417"/>
                  </a:lnTo>
                  <a:lnTo>
                    <a:pt x="58" y="5380"/>
                  </a:lnTo>
                  <a:lnTo>
                    <a:pt x="90" y="5348"/>
                  </a:lnTo>
                  <a:lnTo>
                    <a:pt x="1015" y="4567"/>
                  </a:lnTo>
                  <a:lnTo>
                    <a:pt x="903" y="3600"/>
                  </a:lnTo>
                  <a:lnTo>
                    <a:pt x="903" y="3552"/>
                  </a:lnTo>
                  <a:lnTo>
                    <a:pt x="910" y="3506"/>
                  </a:lnTo>
                  <a:lnTo>
                    <a:pt x="926" y="3462"/>
                  </a:lnTo>
                  <a:lnTo>
                    <a:pt x="949" y="3421"/>
                  </a:lnTo>
                  <a:lnTo>
                    <a:pt x="981" y="3386"/>
                  </a:lnTo>
                  <a:lnTo>
                    <a:pt x="1539" y="2851"/>
                  </a:lnTo>
                  <a:lnTo>
                    <a:pt x="1365" y="2188"/>
                  </a:lnTo>
                  <a:lnTo>
                    <a:pt x="1358" y="2144"/>
                  </a:lnTo>
                  <a:lnTo>
                    <a:pt x="1358" y="2100"/>
                  </a:lnTo>
                  <a:lnTo>
                    <a:pt x="1367" y="2056"/>
                  </a:lnTo>
                  <a:lnTo>
                    <a:pt x="1381" y="2015"/>
                  </a:lnTo>
                  <a:lnTo>
                    <a:pt x="1404" y="1976"/>
                  </a:lnTo>
                  <a:lnTo>
                    <a:pt x="1433" y="1942"/>
                  </a:lnTo>
                  <a:lnTo>
                    <a:pt x="2871" y="513"/>
                  </a:lnTo>
                  <a:lnTo>
                    <a:pt x="2818" y="508"/>
                  </a:lnTo>
                  <a:lnTo>
                    <a:pt x="2770" y="492"/>
                  </a:lnTo>
                  <a:lnTo>
                    <a:pt x="2728" y="469"/>
                  </a:lnTo>
                  <a:lnTo>
                    <a:pt x="2689" y="437"/>
                  </a:lnTo>
                  <a:lnTo>
                    <a:pt x="2659" y="400"/>
                  </a:lnTo>
                  <a:lnTo>
                    <a:pt x="2634" y="356"/>
                  </a:lnTo>
                  <a:lnTo>
                    <a:pt x="2620" y="308"/>
                  </a:lnTo>
                  <a:lnTo>
                    <a:pt x="2614" y="256"/>
                  </a:lnTo>
                  <a:lnTo>
                    <a:pt x="2620" y="205"/>
                  </a:lnTo>
                  <a:lnTo>
                    <a:pt x="2634" y="157"/>
                  </a:lnTo>
                  <a:lnTo>
                    <a:pt x="2659" y="113"/>
                  </a:lnTo>
                  <a:lnTo>
                    <a:pt x="2689" y="76"/>
                  </a:lnTo>
                  <a:lnTo>
                    <a:pt x="2728" y="44"/>
                  </a:lnTo>
                  <a:lnTo>
                    <a:pt x="2770" y="21"/>
                  </a:lnTo>
                  <a:lnTo>
                    <a:pt x="2818" y="5"/>
                  </a:lnTo>
                  <a:lnTo>
                    <a:pt x="28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 name="Group 431"/>
          <p:cNvGrpSpPr>
            <a:grpSpLocks noChangeAspect="1"/>
          </p:cNvGrpSpPr>
          <p:nvPr/>
        </p:nvGrpSpPr>
        <p:grpSpPr bwMode="auto">
          <a:xfrm>
            <a:off x="5726550" y="2506861"/>
            <a:ext cx="259362" cy="270014"/>
            <a:chOff x="96" y="5524"/>
            <a:chExt cx="2751" cy="2864"/>
          </a:xfrm>
          <a:solidFill>
            <a:schemeClr val="bg1"/>
          </a:solidFill>
        </p:grpSpPr>
        <p:sp>
          <p:nvSpPr>
            <p:cNvPr id="32" name="Freeform 433"/>
            <p:cNvSpPr>
              <a:spLocks/>
            </p:cNvSpPr>
            <p:nvPr/>
          </p:nvSpPr>
          <p:spPr bwMode="auto">
            <a:xfrm>
              <a:off x="1253" y="6850"/>
              <a:ext cx="392" cy="346"/>
            </a:xfrm>
            <a:custGeom>
              <a:avLst/>
              <a:gdLst>
                <a:gd name="T0" fmla="*/ 396 w 786"/>
                <a:gd name="T1" fmla="*/ 0 h 692"/>
                <a:gd name="T2" fmla="*/ 749 w 786"/>
                <a:gd name="T3" fmla="*/ 0 h 692"/>
                <a:gd name="T4" fmla="*/ 786 w 786"/>
                <a:gd name="T5" fmla="*/ 4 h 692"/>
                <a:gd name="T6" fmla="*/ 746 w 786"/>
                <a:gd name="T7" fmla="*/ 51 h 692"/>
                <a:gd name="T8" fmla="*/ 714 w 786"/>
                <a:gd name="T9" fmla="*/ 103 h 692"/>
                <a:gd name="T10" fmla="*/ 690 w 786"/>
                <a:gd name="T11" fmla="*/ 161 h 692"/>
                <a:gd name="T12" fmla="*/ 676 w 786"/>
                <a:gd name="T13" fmla="*/ 221 h 692"/>
                <a:gd name="T14" fmla="*/ 671 w 786"/>
                <a:gd name="T15" fmla="*/ 288 h 692"/>
                <a:gd name="T16" fmla="*/ 671 w 786"/>
                <a:gd name="T17" fmla="*/ 493 h 692"/>
                <a:gd name="T18" fmla="*/ 608 w 786"/>
                <a:gd name="T19" fmla="*/ 484 h 692"/>
                <a:gd name="T20" fmla="*/ 544 w 786"/>
                <a:gd name="T21" fmla="*/ 483 h 692"/>
                <a:gd name="T22" fmla="*/ 457 w 786"/>
                <a:gd name="T23" fmla="*/ 488 h 692"/>
                <a:gd name="T24" fmla="*/ 373 w 786"/>
                <a:gd name="T25" fmla="*/ 502 h 692"/>
                <a:gd name="T26" fmla="*/ 289 w 786"/>
                <a:gd name="T27" fmla="*/ 523 h 692"/>
                <a:gd name="T28" fmla="*/ 211 w 786"/>
                <a:gd name="T29" fmla="*/ 554 h 692"/>
                <a:gd name="T30" fmla="*/ 136 w 786"/>
                <a:gd name="T31" fmla="*/ 592 h 692"/>
                <a:gd name="T32" fmla="*/ 66 w 786"/>
                <a:gd name="T33" fmla="*/ 638 h 692"/>
                <a:gd name="T34" fmla="*/ 0 w 786"/>
                <a:gd name="T35" fmla="*/ 692 h 692"/>
                <a:gd name="T36" fmla="*/ 0 w 786"/>
                <a:gd name="T37" fmla="*/ 253 h 692"/>
                <a:gd name="T38" fmla="*/ 190 w 786"/>
                <a:gd name="T39" fmla="*/ 444 h 692"/>
                <a:gd name="T40" fmla="*/ 190 w 786"/>
                <a:gd name="T41" fmla="*/ 147 h 692"/>
                <a:gd name="T42" fmla="*/ 190 w 786"/>
                <a:gd name="T43" fmla="*/ 145 h 692"/>
                <a:gd name="T44" fmla="*/ 251 w 786"/>
                <a:gd name="T45" fmla="*/ 120 h 692"/>
                <a:gd name="T46" fmla="*/ 305 w 786"/>
                <a:gd name="T47" fmla="*/ 87 h 692"/>
                <a:gd name="T48" fmla="*/ 354 w 786"/>
                <a:gd name="T49" fmla="*/ 47 h 692"/>
                <a:gd name="T50" fmla="*/ 396 w 786"/>
                <a:gd name="T51" fmla="*/ 0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6" h="692">
                  <a:moveTo>
                    <a:pt x="396" y="0"/>
                  </a:moveTo>
                  <a:lnTo>
                    <a:pt x="749" y="0"/>
                  </a:lnTo>
                  <a:lnTo>
                    <a:pt x="786" y="4"/>
                  </a:lnTo>
                  <a:lnTo>
                    <a:pt x="746" y="51"/>
                  </a:lnTo>
                  <a:lnTo>
                    <a:pt x="714" y="103"/>
                  </a:lnTo>
                  <a:lnTo>
                    <a:pt x="690" y="161"/>
                  </a:lnTo>
                  <a:lnTo>
                    <a:pt x="676" y="221"/>
                  </a:lnTo>
                  <a:lnTo>
                    <a:pt x="671" y="288"/>
                  </a:lnTo>
                  <a:lnTo>
                    <a:pt x="671" y="493"/>
                  </a:lnTo>
                  <a:lnTo>
                    <a:pt x="608" y="484"/>
                  </a:lnTo>
                  <a:lnTo>
                    <a:pt x="544" y="483"/>
                  </a:lnTo>
                  <a:lnTo>
                    <a:pt x="457" y="488"/>
                  </a:lnTo>
                  <a:lnTo>
                    <a:pt x="373" y="502"/>
                  </a:lnTo>
                  <a:lnTo>
                    <a:pt x="289" y="523"/>
                  </a:lnTo>
                  <a:lnTo>
                    <a:pt x="211" y="554"/>
                  </a:lnTo>
                  <a:lnTo>
                    <a:pt x="136" y="592"/>
                  </a:lnTo>
                  <a:lnTo>
                    <a:pt x="66" y="638"/>
                  </a:lnTo>
                  <a:lnTo>
                    <a:pt x="0" y="692"/>
                  </a:lnTo>
                  <a:lnTo>
                    <a:pt x="0" y="253"/>
                  </a:lnTo>
                  <a:lnTo>
                    <a:pt x="190" y="444"/>
                  </a:lnTo>
                  <a:lnTo>
                    <a:pt x="190" y="147"/>
                  </a:lnTo>
                  <a:lnTo>
                    <a:pt x="190" y="145"/>
                  </a:lnTo>
                  <a:lnTo>
                    <a:pt x="251" y="120"/>
                  </a:lnTo>
                  <a:lnTo>
                    <a:pt x="305" y="87"/>
                  </a:lnTo>
                  <a:lnTo>
                    <a:pt x="354" y="47"/>
                  </a:lnTo>
                  <a:lnTo>
                    <a:pt x="3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434"/>
            <p:cNvSpPr>
              <a:spLocks/>
            </p:cNvSpPr>
            <p:nvPr/>
          </p:nvSpPr>
          <p:spPr bwMode="auto">
            <a:xfrm>
              <a:off x="1253" y="7219"/>
              <a:ext cx="541" cy="558"/>
            </a:xfrm>
            <a:custGeom>
              <a:avLst/>
              <a:gdLst>
                <a:gd name="T0" fmla="*/ 544 w 1084"/>
                <a:gd name="T1" fmla="*/ 0 h 1115"/>
                <a:gd name="T2" fmla="*/ 624 w 1084"/>
                <a:gd name="T3" fmla="*/ 5 h 1115"/>
                <a:gd name="T4" fmla="*/ 701 w 1084"/>
                <a:gd name="T5" fmla="*/ 22 h 1115"/>
                <a:gd name="T6" fmla="*/ 728 w 1084"/>
                <a:gd name="T7" fmla="*/ 76 h 1115"/>
                <a:gd name="T8" fmla="*/ 763 w 1084"/>
                <a:gd name="T9" fmla="*/ 127 h 1115"/>
                <a:gd name="T10" fmla="*/ 805 w 1084"/>
                <a:gd name="T11" fmla="*/ 171 h 1115"/>
                <a:gd name="T12" fmla="*/ 854 w 1084"/>
                <a:gd name="T13" fmla="*/ 207 h 1115"/>
                <a:gd name="T14" fmla="*/ 847 w 1084"/>
                <a:gd name="T15" fmla="*/ 259 h 1115"/>
                <a:gd name="T16" fmla="*/ 845 w 1084"/>
                <a:gd name="T17" fmla="*/ 313 h 1115"/>
                <a:gd name="T18" fmla="*/ 852 w 1084"/>
                <a:gd name="T19" fmla="*/ 366 h 1115"/>
                <a:gd name="T20" fmla="*/ 868 w 1084"/>
                <a:gd name="T21" fmla="*/ 423 h 1115"/>
                <a:gd name="T22" fmla="*/ 890 w 1084"/>
                <a:gd name="T23" fmla="*/ 477 h 1115"/>
                <a:gd name="T24" fmla="*/ 924 w 1084"/>
                <a:gd name="T25" fmla="*/ 529 h 1115"/>
                <a:gd name="T26" fmla="*/ 964 w 1084"/>
                <a:gd name="T27" fmla="*/ 576 h 1115"/>
                <a:gd name="T28" fmla="*/ 1084 w 1084"/>
                <a:gd name="T29" fmla="*/ 697 h 1115"/>
                <a:gd name="T30" fmla="*/ 1061 w 1084"/>
                <a:gd name="T31" fmla="*/ 768 h 1115"/>
                <a:gd name="T32" fmla="*/ 1028 w 1084"/>
                <a:gd name="T33" fmla="*/ 832 h 1115"/>
                <a:gd name="T34" fmla="*/ 988 w 1084"/>
                <a:gd name="T35" fmla="*/ 893 h 1115"/>
                <a:gd name="T36" fmla="*/ 941 w 1084"/>
                <a:gd name="T37" fmla="*/ 949 h 1115"/>
                <a:gd name="T38" fmla="*/ 887 w 1084"/>
                <a:gd name="T39" fmla="*/ 996 h 1115"/>
                <a:gd name="T40" fmla="*/ 828 w 1084"/>
                <a:gd name="T41" fmla="*/ 1038 h 1115"/>
                <a:gd name="T42" fmla="*/ 763 w 1084"/>
                <a:gd name="T43" fmla="*/ 1071 h 1115"/>
                <a:gd name="T44" fmla="*/ 694 w 1084"/>
                <a:gd name="T45" fmla="*/ 1095 h 1115"/>
                <a:gd name="T46" fmla="*/ 620 w 1084"/>
                <a:gd name="T47" fmla="*/ 1109 h 1115"/>
                <a:gd name="T48" fmla="*/ 544 w 1084"/>
                <a:gd name="T49" fmla="*/ 1115 h 1115"/>
                <a:gd name="T50" fmla="*/ 467 w 1084"/>
                <a:gd name="T51" fmla="*/ 1109 h 1115"/>
                <a:gd name="T52" fmla="*/ 392 w 1084"/>
                <a:gd name="T53" fmla="*/ 1094 h 1115"/>
                <a:gd name="T54" fmla="*/ 323 w 1084"/>
                <a:gd name="T55" fmla="*/ 1069 h 1115"/>
                <a:gd name="T56" fmla="*/ 256 w 1084"/>
                <a:gd name="T57" fmla="*/ 1034 h 1115"/>
                <a:gd name="T58" fmla="*/ 195 w 1084"/>
                <a:gd name="T59" fmla="*/ 993 h 1115"/>
                <a:gd name="T60" fmla="*/ 141 w 1084"/>
                <a:gd name="T61" fmla="*/ 944 h 1115"/>
                <a:gd name="T62" fmla="*/ 94 w 1084"/>
                <a:gd name="T63" fmla="*/ 886 h 1115"/>
                <a:gd name="T64" fmla="*/ 54 w 1084"/>
                <a:gd name="T65" fmla="*/ 825 h 1115"/>
                <a:gd name="T66" fmla="*/ 23 w 1084"/>
                <a:gd name="T67" fmla="*/ 757 h 1115"/>
                <a:gd name="T68" fmla="*/ 2 w 1084"/>
                <a:gd name="T69" fmla="*/ 684 h 1115"/>
                <a:gd name="T70" fmla="*/ 2 w 1084"/>
                <a:gd name="T71" fmla="*/ 643 h 1115"/>
                <a:gd name="T72" fmla="*/ 2 w 1084"/>
                <a:gd name="T73" fmla="*/ 613 h 1115"/>
                <a:gd name="T74" fmla="*/ 2 w 1084"/>
                <a:gd name="T75" fmla="*/ 592 h 1115"/>
                <a:gd name="T76" fmla="*/ 2 w 1084"/>
                <a:gd name="T77" fmla="*/ 576 h 1115"/>
                <a:gd name="T78" fmla="*/ 2 w 1084"/>
                <a:gd name="T79" fmla="*/ 566 h 1115"/>
                <a:gd name="T80" fmla="*/ 0 w 1084"/>
                <a:gd name="T81" fmla="*/ 559 h 1115"/>
                <a:gd name="T82" fmla="*/ 0 w 1084"/>
                <a:gd name="T83" fmla="*/ 550 h 1115"/>
                <a:gd name="T84" fmla="*/ 0 w 1084"/>
                <a:gd name="T85" fmla="*/ 540 h 1115"/>
                <a:gd name="T86" fmla="*/ 0 w 1084"/>
                <a:gd name="T87" fmla="*/ 526 h 1115"/>
                <a:gd name="T88" fmla="*/ 0 w 1084"/>
                <a:gd name="T89" fmla="*/ 503 h 1115"/>
                <a:gd name="T90" fmla="*/ 0 w 1084"/>
                <a:gd name="T91" fmla="*/ 474 h 1115"/>
                <a:gd name="T92" fmla="*/ 0 w 1084"/>
                <a:gd name="T93" fmla="*/ 432 h 1115"/>
                <a:gd name="T94" fmla="*/ 23 w 1084"/>
                <a:gd name="T95" fmla="*/ 360 h 1115"/>
                <a:gd name="T96" fmla="*/ 54 w 1084"/>
                <a:gd name="T97" fmla="*/ 292 h 1115"/>
                <a:gd name="T98" fmla="*/ 93 w 1084"/>
                <a:gd name="T99" fmla="*/ 230 h 1115"/>
                <a:gd name="T100" fmla="*/ 141 w 1084"/>
                <a:gd name="T101" fmla="*/ 174 h 1115"/>
                <a:gd name="T102" fmla="*/ 195 w 1084"/>
                <a:gd name="T103" fmla="*/ 123 h 1115"/>
                <a:gd name="T104" fmla="*/ 255 w 1084"/>
                <a:gd name="T105" fmla="*/ 82 h 1115"/>
                <a:gd name="T106" fmla="*/ 321 w 1084"/>
                <a:gd name="T107" fmla="*/ 47 h 1115"/>
                <a:gd name="T108" fmla="*/ 392 w 1084"/>
                <a:gd name="T109" fmla="*/ 21 h 1115"/>
                <a:gd name="T110" fmla="*/ 465 w 1084"/>
                <a:gd name="T111" fmla="*/ 5 h 1115"/>
                <a:gd name="T112" fmla="*/ 544 w 1084"/>
                <a:gd name="T113" fmla="*/ 0 h 1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84" h="1115">
                  <a:moveTo>
                    <a:pt x="544" y="0"/>
                  </a:moveTo>
                  <a:lnTo>
                    <a:pt x="624" y="5"/>
                  </a:lnTo>
                  <a:lnTo>
                    <a:pt x="701" y="22"/>
                  </a:lnTo>
                  <a:lnTo>
                    <a:pt x="728" y="76"/>
                  </a:lnTo>
                  <a:lnTo>
                    <a:pt x="763" y="127"/>
                  </a:lnTo>
                  <a:lnTo>
                    <a:pt x="805" y="171"/>
                  </a:lnTo>
                  <a:lnTo>
                    <a:pt x="854" y="207"/>
                  </a:lnTo>
                  <a:lnTo>
                    <a:pt x="847" y="259"/>
                  </a:lnTo>
                  <a:lnTo>
                    <a:pt x="845" y="313"/>
                  </a:lnTo>
                  <a:lnTo>
                    <a:pt x="852" y="366"/>
                  </a:lnTo>
                  <a:lnTo>
                    <a:pt x="868" y="423"/>
                  </a:lnTo>
                  <a:lnTo>
                    <a:pt x="890" y="477"/>
                  </a:lnTo>
                  <a:lnTo>
                    <a:pt x="924" y="529"/>
                  </a:lnTo>
                  <a:lnTo>
                    <a:pt x="964" y="576"/>
                  </a:lnTo>
                  <a:lnTo>
                    <a:pt x="1084" y="697"/>
                  </a:lnTo>
                  <a:lnTo>
                    <a:pt x="1061" y="768"/>
                  </a:lnTo>
                  <a:lnTo>
                    <a:pt x="1028" y="832"/>
                  </a:lnTo>
                  <a:lnTo>
                    <a:pt x="988" y="893"/>
                  </a:lnTo>
                  <a:lnTo>
                    <a:pt x="941" y="949"/>
                  </a:lnTo>
                  <a:lnTo>
                    <a:pt x="887" y="996"/>
                  </a:lnTo>
                  <a:lnTo>
                    <a:pt x="828" y="1038"/>
                  </a:lnTo>
                  <a:lnTo>
                    <a:pt x="763" y="1071"/>
                  </a:lnTo>
                  <a:lnTo>
                    <a:pt x="694" y="1095"/>
                  </a:lnTo>
                  <a:lnTo>
                    <a:pt x="620" y="1109"/>
                  </a:lnTo>
                  <a:lnTo>
                    <a:pt x="544" y="1115"/>
                  </a:lnTo>
                  <a:lnTo>
                    <a:pt x="467" y="1109"/>
                  </a:lnTo>
                  <a:lnTo>
                    <a:pt x="392" y="1094"/>
                  </a:lnTo>
                  <a:lnTo>
                    <a:pt x="323" y="1069"/>
                  </a:lnTo>
                  <a:lnTo>
                    <a:pt x="256" y="1034"/>
                  </a:lnTo>
                  <a:lnTo>
                    <a:pt x="195" y="993"/>
                  </a:lnTo>
                  <a:lnTo>
                    <a:pt x="141" y="944"/>
                  </a:lnTo>
                  <a:lnTo>
                    <a:pt x="94" y="886"/>
                  </a:lnTo>
                  <a:lnTo>
                    <a:pt x="54" y="825"/>
                  </a:lnTo>
                  <a:lnTo>
                    <a:pt x="23" y="757"/>
                  </a:lnTo>
                  <a:lnTo>
                    <a:pt x="2" y="684"/>
                  </a:lnTo>
                  <a:lnTo>
                    <a:pt x="2" y="643"/>
                  </a:lnTo>
                  <a:lnTo>
                    <a:pt x="2" y="613"/>
                  </a:lnTo>
                  <a:lnTo>
                    <a:pt x="2" y="592"/>
                  </a:lnTo>
                  <a:lnTo>
                    <a:pt x="2" y="576"/>
                  </a:lnTo>
                  <a:lnTo>
                    <a:pt x="2" y="566"/>
                  </a:lnTo>
                  <a:lnTo>
                    <a:pt x="0" y="559"/>
                  </a:lnTo>
                  <a:lnTo>
                    <a:pt x="0" y="550"/>
                  </a:lnTo>
                  <a:lnTo>
                    <a:pt x="0" y="540"/>
                  </a:lnTo>
                  <a:lnTo>
                    <a:pt x="0" y="526"/>
                  </a:lnTo>
                  <a:lnTo>
                    <a:pt x="0" y="503"/>
                  </a:lnTo>
                  <a:lnTo>
                    <a:pt x="0" y="474"/>
                  </a:lnTo>
                  <a:lnTo>
                    <a:pt x="0" y="432"/>
                  </a:lnTo>
                  <a:lnTo>
                    <a:pt x="23" y="360"/>
                  </a:lnTo>
                  <a:lnTo>
                    <a:pt x="54" y="292"/>
                  </a:lnTo>
                  <a:lnTo>
                    <a:pt x="93" y="230"/>
                  </a:lnTo>
                  <a:lnTo>
                    <a:pt x="141" y="174"/>
                  </a:lnTo>
                  <a:lnTo>
                    <a:pt x="195" y="123"/>
                  </a:lnTo>
                  <a:lnTo>
                    <a:pt x="255" y="82"/>
                  </a:lnTo>
                  <a:lnTo>
                    <a:pt x="321" y="47"/>
                  </a:lnTo>
                  <a:lnTo>
                    <a:pt x="392" y="21"/>
                  </a:lnTo>
                  <a:lnTo>
                    <a:pt x="465" y="5"/>
                  </a:lnTo>
                  <a:lnTo>
                    <a:pt x="5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435"/>
            <p:cNvSpPr>
              <a:spLocks/>
            </p:cNvSpPr>
            <p:nvPr/>
          </p:nvSpPr>
          <p:spPr bwMode="auto">
            <a:xfrm>
              <a:off x="1254" y="7658"/>
              <a:ext cx="823" cy="489"/>
            </a:xfrm>
            <a:custGeom>
              <a:avLst/>
              <a:gdLst>
                <a:gd name="T0" fmla="*/ 1291 w 1646"/>
                <a:gd name="T1" fmla="*/ 0 h 977"/>
                <a:gd name="T2" fmla="*/ 1343 w 1646"/>
                <a:gd name="T3" fmla="*/ 21 h 977"/>
                <a:gd name="T4" fmla="*/ 1397 w 1646"/>
                <a:gd name="T5" fmla="*/ 36 h 977"/>
                <a:gd name="T6" fmla="*/ 1604 w 1646"/>
                <a:gd name="T7" fmla="*/ 242 h 977"/>
                <a:gd name="T8" fmla="*/ 1625 w 1646"/>
                <a:gd name="T9" fmla="*/ 270 h 977"/>
                <a:gd name="T10" fmla="*/ 1639 w 1646"/>
                <a:gd name="T11" fmla="*/ 299 h 977"/>
                <a:gd name="T12" fmla="*/ 1646 w 1646"/>
                <a:gd name="T13" fmla="*/ 331 h 977"/>
                <a:gd name="T14" fmla="*/ 1646 w 1646"/>
                <a:gd name="T15" fmla="*/ 364 h 977"/>
                <a:gd name="T16" fmla="*/ 1639 w 1646"/>
                <a:gd name="T17" fmla="*/ 395 h 977"/>
                <a:gd name="T18" fmla="*/ 1625 w 1646"/>
                <a:gd name="T19" fmla="*/ 425 h 977"/>
                <a:gd name="T20" fmla="*/ 1604 w 1646"/>
                <a:gd name="T21" fmla="*/ 451 h 977"/>
                <a:gd name="T22" fmla="*/ 1313 w 1646"/>
                <a:gd name="T23" fmla="*/ 742 h 977"/>
                <a:gd name="T24" fmla="*/ 1287 w 1646"/>
                <a:gd name="T25" fmla="*/ 763 h 977"/>
                <a:gd name="T26" fmla="*/ 1258 w 1646"/>
                <a:gd name="T27" fmla="*/ 777 h 977"/>
                <a:gd name="T28" fmla="*/ 1225 w 1646"/>
                <a:gd name="T29" fmla="*/ 783 h 977"/>
                <a:gd name="T30" fmla="*/ 1193 w 1646"/>
                <a:gd name="T31" fmla="*/ 783 h 977"/>
                <a:gd name="T32" fmla="*/ 1162 w 1646"/>
                <a:gd name="T33" fmla="*/ 777 h 977"/>
                <a:gd name="T34" fmla="*/ 1132 w 1646"/>
                <a:gd name="T35" fmla="*/ 763 h 977"/>
                <a:gd name="T36" fmla="*/ 1104 w 1646"/>
                <a:gd name="T37" fmla="*/ 742 h 977"/>
                <a:gd name="T38" fmla="*/ 895 w 1646"/>
                <a:gd name="T39" fmla="*/ 533 h 977"/>
                <a:gd name="T40" fmla="*/ 895 w 1646"/>
                <a:gd name="T41" fmla="*/ 829 h 977"/>
                <a:gd name="T42" fmla="*/ 890 w 1646"/>
                <a:gd name="T43" fmla="*/ 869 h 977"/>
                <a:gd name="T44" fmla="*/ 874 w 1646"/>
                <a:gd name="T45" fmla="*/ 904 h 977"/>
                <a:gd name="T46" fmla="*/ 852 w 1646"/>
                <a:gd name="T47" fmla="*/ 933 h 977"/>
                <a:gd name="T48" fmla="*/ 822 w 1646"/>
                <a:gd name="T49" fmla="*/ 956 h 977"/>
                <a:gd name="T50" fmla="*/ 787 w 1646"/>
                <a:gd name="T51" fmla="*/ 972 h 977"/>
                <a:gd name="T52" fmla="*/ 747 w 1646"/>
                <a:gd name="T53" fmla="*/ 977 h 977"/>
                <a:gd name="T54" fmla="*/ 336 w 1646"/>
                <a:gd name="T55" fmla="*/ 977 h 977"/>
                <a:gd name="T56" fmla="*/ 298 w 1646"/>
                <a:gd name="T57" fmla="*/ 972 h 977"/>
                <a:gd name="T58" fmla="*/ 261 w 1646"/>
                <a:gd name="T59" fmla="*/ 956 h 977"/>
                <a:gd name="T60" fmla="*/ 232 w 1646"/>
                <a:gd name="T61" fmla="*/ 933 h 977"/>
                <a:gd name="T62" fmla="*/ 209 w 1646"/>
                <a:gd name="T63" fmla="*/ 904 h 977"/>
                <a:gd name="T64" fmla="*/ 193 w 1646"/>
                <a:gd name="T65" fmla="*/ 869 h 977"/>
                <a:gd name="T66" fmla="*/ 188 w 1646"/>
                <a:gd name="T67" fmla="*/ 829 h 977"/>
                <a:gd name="T68" fmla="*/ 188 w 1646"/>
                <a:gd name="T69" fmla="*/ 533 h 977"/>
                <a:gd name="T70" fmla="*/ 0 w 1646"/>
                <a:gd name="T71" fmla="*/ 721 h 977"/>
                <a:gd name="T72" fmla="*/ 0 w 1646"/>
                <a:gd name="T73" fmla="*/ 285 h 977"/>
                <a:gd name="T74" fmla="*/ 66 w 1646"/>
                <a:gd name="T75" fmla="*/ 339 h 977"/>
                <a:gd name="T76" fmla="*/ 138 w 1646"/>
                <a:gd name="T77" fmla="*/ 385 h 977"/>
                <a:gd name="T78" fmla="*/ 213 w 1646"/>
                <a:gd name="T79" fmla="*/ 423 h 977"/>
                <a:gd name="T80" fmla="*/ 291 w 1646"/>
                <a:gd name="T81" fmla="*/ 454 h 977"/>
                <a:gd name="T82" fmla="*/ 373 w 1646"/>
                <a:gd name="T83" fmla="*/ 475 h 977"/>
                <a:gd name="T84" fmla="*/ 456 w 1646"/>
                <a:gd name="T85" fmla="*/ 489 h 977"/>
                <a:gd name="T86" fmla="*/ 542 w 1646"/>
                <a:gd name="T87" fmla="*/ 493 h 977"/>
                <a:gd name="T88" fmla="*/ 631 w 1646"/>
                <a:gd name="T89" fmla="*/ 489 h 977"/>
                <a:gd name="T90" fmla="*/ 718 w 1646"/>
                <a:gd name="T91" fmla="*/ 473 h 977"/>
                <a:gd name="T92" fmla="*/ 801 w 1646"/>
                <a:gd name="T93" fmla="*/ 451 h 977"/>
                <a:gd name="T94" fmla="*/ 881 w 1646"/>
                <a:gd name="T95" fmla="*/ 419 h 977"/>
                <a:gd name="T96" fmla="*/ 958 w 1646"/>
                <a:gd name="T97" fmla="*/ 379 h 977"/>
                <a:gd name="T98" fmla="*/ 1028 w 1646"/>
                <a:gd name="T99" fmla="*/ 332 h 977"/>
                <a:gd name="T100" fmla="*/ 1094 w 1646"/>
                <a:gd name="T101" fmla="*/ 277 h 977"/>
                <a:gd name="T102" fmla="*/ 1153 w 1646"/>
                <a:gd name="T103" fmla="*/ 216 h 977"/>
                <a:gd name="T104" fmla="*/ 1205 w 1646"/>
                <a:gd name="T105" fmla="*/ 149 h 977"/>
                <a:gd name="T106" fmla="*/ 1252 w 1646"/>
                <a:gd name="T107" fmla="*/ 76 h 977"/>
                <a:gd name="T108" fmla="*/ 1291 w 1646"/>
                <a:gd name="T109" fmla="*/ 0 h 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46" h="977">
                  <a:moveTo>
                    <a:pt x="1291" y="0"/>
                  </a:moveTo>
                  <a:lnTo>
                    <a:pt x="1343" y="21"/>
                  </a:lnTo>
                  <a:lnTo>
                    <a:pt x="1397" y="36"/>
                  </a:lnTo>
                  <a:lnTo>
                    <a:pt x="1604" y="242"/>
                  </a:lnTo>
                  <a:lnTo>
                    <a:pt x="1625" y="270"/>
                  </a:lnTo>
                  <a:lnTo>
                    <a:pt x="1639" y="299"/>
                  </a:lnTo>
                  <a:lnTo>
                    <a:pt x="1646" y="331"/>
                  </a:lnTo>
                  <a:lnTo>
                    <a:pt x="1646" y="364"/>
                  </a:lnTo>
                  <a:lnTo>
                    <a:pt x="1639" y="395"/>
                  </a:lnTo>
                  <a:lnTo>
                    <a:pt x="1625" y="425"/>
                  </a:lnTo>
                  <a:lnTo>
                    <a:pt x="1604" y="451"/>
                  </a:lnTo>
                  <a:lnTo>
                    <a:pt x="1313" y="742"/>
                  </a:lnTo>
                  <a:lnTo>
                    <a:pt x="1287" y="763"/>
                  </a:lnTo>
                  <a:lnTo>
                    <a:pt x="1258" y="777"/>
                  </a:lnTo>
                  <a:lnTo>
                    <a:pt x="1225" y="783"/>
                  </a:lnTo>
                  <a:lnTo>
                    <a:pt x="1193" y="783"/>
                  </a:lnTo>
                  <a:lnTo>
                    <a:pt x="1162" y="777"/>
                  </a:lnTo>
                  <a:lnTo>
                    <a:pt x="1132" y="763"/>
                  </a:lnTo>
                  <a:lnTo>
                    <a:pt x="1104" y="742"/>
                  </a:lnTo>
                  <a:lnTo>
                    <a:pt x="895" y="533"/>
                  </a:lnTo>
                  <a:lnTo>
                    <a:pt x="895" y="829"/>
                  </a:lnTo>
                  <a:lnTo>
                    <a:pt x="890" y="869"/>
                  </a:lnTo>
                  <a:lnTo>
                    <a:pt x="874" y="904"/>
                  </a:lnTo>
                  <a:lnTo>
                    <a:pt x="852" y="933"/>
                  </a:lnTo>
                  <a:lnTo>
                    <a:pt x="822" y="956"/>
                  </a:lnTo>
                  <a:lnTo>
                    <a:pt x="787" y="972"/>
                  </a:lnTo>
                  <a:lnTo>
                    <a:pt x="747" y="977"/>
                  </a:lnTo>
                  <a:lnTo>
                    <a:pt x="336" y="977"/>
                  </a:lnTo>
                  <a:lnTo>
                    <a:pt x="298" y="972"/>
                  </a:lnTo>
                  <a:lnTo>
                    <a:pt x="261" y="956"/>
                  </a:lnTo>
                  <a:lnTo>
                    <a:pt x="232" y="933"/>
                  </a:lnTo>
                  <a:lnTo>
                    <a:pt x="209" y="904"/>
                  </a:lnTo>
                  <a:lnTo>
                    <a:pt x="193" y="869"/>
                  </a:lnTo>
                  <a:lnTo>
                    <a:pt x="188" y="829"/>
                  </a:lnTo>
                  <a:lnTo>
                    <a:pt x="188" y="533"/>
                  </a:lnTo>
                  <a:lnTo>
                    <a:pt x="0" y="721"/>
                  </a:lnTo>
                  <a:lnTo>
                    <a:pt x="0" y="285"/>
                  </a:lnTo>
                  <a:lnTo>
                    <a:pt x="66" y="339"/>
                  </a:lnTo>
                  <a:lnTo>
                    <a:pt x="138" y="385"/>
                  </a:lnTo>
                  <a:lnTo>
                    <a:pt x="213" y="423"/>
                  </a:lnTo>
                  <a:lnTo>
                    <a:pt x="291" y="454"/>
                  </a:lnTo>
                  <a:lnTo>
                    <a:pt x="373" y="475"/>
                  </a:lnTo>
                  <a:lnTo>
                    <a:pt x="456" y="489"/>
                  </a:lnTo>
                  <a:lnTo>
                    <a:pt x="542" y="493"/>
                  </a:lnTo>
                  <a:lnTo>
                    <a:pt x="631" y="489"/>
                  </a:lnTo>
                  <a:lnTo>
                    <a:pt x="718" y="473"/>
                  </a:lnTo>
                  <a:lnTo>
                    <a:pt x="801" y="451"/>
                  </a:lnTo>
                  <a:lnTo>
                    <a:pt x="881" y="419"/>
                  </a:lnTo>
                  <a:lnTo>
                    <a:pt x="958" y="379"/>
                  </a:lnTo>
                  <a:lnTo>
                    <a:pt x="1028" y="332"/>
                  </a:lnTo>
                  <a:lnTo>
                    <a:pt x="1094" y="277"/>
                  </a:lnTo>
                  <a:lnTo>
                    <a:pt x="1153" y="216"/>
                  </a:lnTo>
                  <a:lnTo>
                    <a:pt x="1205" y="149"/>
                  </a:lnTo>
                  <a:lnTo>
                    <a:pt x="1252" y="76"/>
                  </a:lnTo>
                  <a:lnTo>
                    <a:pt x="129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436"/>
            <p:cNvSpPr>
              <a:spLocks noEditPoints="1"/>
            </p:cNvSpPr>
            <p:nvPr/>
          </p:nvSpPr>
          <p:spPr bwMode="auto">
            <a:xfrm>
              <a:off x="1716" y="6509"/>
              <a:ext cx="1131" cy="1130"/>
            </a:xfrm>
            <a:custGeom>
              <a:avLst/>
              <a:gdLst>
                <a:gd name="T0" fmla="*/ 885 w 2261"/>
                <a:gd name="T1" fmla="*/ 446 h 2261"/>
                <a:gd name="T2" fmla="*/ 617 w 2261"/>
                <a:gd name="T3" fmla="*/ 617 h 2261"/>
                <a:gd name="T4" fmla="*/ 446 w 2261"/>
                <a:gd name="T5" fmla="*/ 885 h 2261"/>
                <a:gd name="T6" fmla="*/ 409 w 2261"/>
                <a:gd name="T7" fmla="*/ 1215 h 2261"/>
                <a:gd name="T8" fmla="*/ 517 w 2261"/>
                <a:gd name="T9" fmla="*/ 1519 h 2261"/>
                <a:gd name="T10" fmla="*/ 742 w 2261"/>
                <a:gd name="T11" fmla="*/ 1742 h 2261"/>
                <a:gd name="T12" fmla="*/ 1045 w 2261"/>
                <a:gd name="T13" fmla="*/ 1852 h 2261"/>
                <a:gd name="T14" fmla="*/ 1374 w 2261"/>
                <a:gd name="T15" fmla="*/ 1814 h 2261"/>
                <a:gd name="T16" fmla="*/ 1643 w 2261"/>
                <a:gd name="T17" fmla="*/ 1643 h 2261"/>
                <a:gd name="T18" fmla="*/ 1813 w 2261"/>
                <a:gd name="T19" fmla="*/ 1375 h 2261"/>
                <a:gd name="T20" fmla="*/ 1852 w 2261"/>
                <a:gd name="T21" fmla="*/ 1046 h 2261"/>
                <a:gd name="T22" fmla="*/ 1744 w 2261"/>
                <a:gd name="T23" fmla="*/ 741 h 2261"/>
                <a:gd name="T24" fmla="*/ 1519 w 2261"/>
                <a:gd name="T25" fmla="*/ 518 h 2261"/>
                <a:gd name="T26" fmla="*/ 1214 w 2261"/>
                <a:gd name="T27" fmla="*/ 410 h 2261"/>
                <a:gd name="T28" fmla="*/ 1329 w 2261"/>
                <a:gd name="T29" fmla="*/ 6 h 2261"/>
                <a:gd name="T30" fmla="*/ 1434 w 2261"/>
                <a:gd name="T31" fmla="*/ 108 h 2261"/>
                <a:gd name="T32" fmla="*/ 1528 w 2261"/>
                <a:gd name="T33" fmla="*/ 297 h 2261"/>
                <a:gd name="T34" fmla="*/ 1684 w 2261"/>
                <a:gd name="T35" fmla="*/ 176 h 2261"/>
                <a:gd name="T36" fmla="*/ 1792 w 2261"/>
                <a:gd name="T37" fmla="*/ 199 h 2261"/>
                <a:gd name="T38" fmla="*/ 2078 w 2261"/>
                <a:gd name="T39" fmla="*/ 500 h 2261"/>
                <a:gd name="T40" fmla="*/ 2064 w 2261"/>
                <a:gd name="T41" fmla="*/ 626 h 2261"/>
                <a:gd name="T42" fmla="*/ 2001 w 2261"/>
                <a:gd name="T43" fmla="*/ 823 h 2261"/>
                <a:gd name="T44" fmla="*/ 2217 w 2261"/>
                <a:gd name="T45" fmla="*/ 866 h 2261"/>
                <a:gd name="T46" fmla="*/ 2261 w 2261"/>
                <a:gd name="T47" fmla="*/ 1291 h 2261"/>
                <a:gd name="T48" fmla="*/ 2188 w 2261"/>
                <a:gd name="T49" fmla="*/ 1418 h 2261"/>
                <a:gd name="T50" fmla="*/ 1984 w 2261"/>
                <a:gd name="T51" fmla="*/ 1485 h 2261"/>
                <a:gd name="T52" fmla="*/ 2078 w 2261"/>
                <a:gd name="T53" fmla="*/ 1664 h 2261"/>
                <a:gd name="T54" fmla="*/ 2064 w 2261"/>
                <a:gd name="T55" fmla="*/ 1789 h 2261"/>
                <a:gd name="T56" fmla="*/ 1768 w 2261"/>
                <a:gd name="T57" fmla="*/ 2077 h 2261"/>
                <a:gd name="T58" fmla="*/ 1657 w 2261"/>
                <a:gd name="T59" fmla="*/ 2077 h 2261"/>
                <a:gd name="T60" fmla="*/ 1484 w 2261"/>
                <a:gd name="T61" fmla="*/ 1984 h 2261"/>
                <a:gd name="T62" fmla="*/ 1418 w 2261"/>
                <a:gd name="T63" fmla="*/ 2188 h 2261"/>
                <a:gd name="T64" fmla="*/ 1291 w 2261"/>
                <a:gd name="T65" fmla="*/ 2261 h 2261"/>
                <a:gd name="T66" fmla="*/ 866 w 2261"/>
                <a:gd name="T67" fmla="*/ 2218 h 2261"/>
                <a:gd name="T68" fmla="*/ 822 w 2261"/>
                <a:gd name="T69" fmla="*/ 2002 h 2261"/>
                <a:gd name="T70" fmla="*/ 629 w 2261"/>
                <a:gd name="T71" fmla="*/ 2063 h 2261"/>
                <a:gd name="T72" fmla="*/ 521 w 2261"/>
                <a:gd name="T73" fmla="*/ 2084 h 2261"/>
                <a:gd name="T74" fmla="*/ 218 w 2261"/>
                <a:gd name="T75" fmla="*/ 1817 h 2261"/>
                <a:gd name="T76" fmla="*/ 174 w 2261"/>
                <a:gd name="T77" fmla="*/ 1695 h 2261"/>
                <a:gd name="T78" fmla="*/ 296 w 2261"/>
                <a:gd name="T79" fmla="*/ 1528 h 2261"/>
                <a:gd name="T80" fmla="*/ 108 w 2261"/>
                <a:gd name="T81" fmla="*/ 1434 h 2261"/>
                <a:gd name="T82" fmla="*/ 5 w 2261"/>
                <a:gd name="T83" fmla="*/ 1329 h 2261"/>
                <a:gd name="T84" fmla="*/ 19 w 2261"/>
                <a:gd name="T85" fmla="*/ 896 h 2261"/>
                <a:gd name="T86" fmla="*/ 146 w 2261"/>
                <a:gd name="T87" fmla="*/ 823 h 2261"/>
                <a:gd name="T88" fmla="*/ 218 w 2261"/>
                <a:gd name="T89" fmla="*/ 654 h 2261"/>
                <a:gd name="T90" fmla="*/ 174 w 2261"/>
                <a:gd name="T91" fmla="*/ 532 h 2261"/>
                <a:gd name="T92" fmla="*/ 444 w 2261"/>
                <a:gd name="T93" fmla="*/ 218 h 2261"/>
                <a:gd name="T94" fmla="*/ 549 w 2261"/>
                <a:gd name="T95" fmla="*/ 175 h 2261"/>
                <a:gd name="T96" fmla="*/ 653 w 2261"/>
                <a:gd name="T97" fmla="*/ 218 h 2261"/>
                <a:gd name="T98" fmla="*/ 822 w 2261"/>
                <a:gd name="T99" fmla="*/ 147 h 2261"/>
                <a:gd name="T100" fmla="*/ 895 w 2261"/>
                <a:gd name="T101" fmla="*/ 2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61" h="2261">
                  <a:moveTo>
                    <a:pt x="1131" y="405"/>
                  </a:moveTo>
                  <a:lnTo>
                    <a:pt x="1045" y="410"/>
                  </a:lnTo>
                  <a:lnTo>
                    <a:pt x="963" y="424"/>
                  </a:lnTo>
                  <a:lnTo>
                    <a:pt x="885" y="446"/>
                  </a:lnTo>
                  <a:lnTo>
                    <a:pt x="812" y="478"/>
                  </a:lnTo>
                  <a:lnTo>
                    <a:pt x="742" y="518"/>
                  </a:lnTo>
                  <a:lnTo>
                    <a:pt x="676" y="565"/>
                  </a:lnTo>
                  <a:lnTo>
                    <a:pt x="617" y="617"/>
                  </a:lnTo>
                  <a:lnTo>
                    <a:pt x="564" y="676"/>
                  </a:lnTo>
                  <a:lnTo>
                    <a:pt x="517" y="741"/>
                  </a:lnTo>
                  <a:lnTo>
                    <a:pt x="479" y="812"/>
                  </a:lnTo>
                  <a:lnTo>
                    <a:pt x="446" y="885"/>
                  </a:lnTo>
                  <a:lnTo>
                    <a:pt x="423" y="964"/>
                  </a:lnTo>
                  <a:lnTo>
                    <a:pt x="409" y="1046"/>
                  </a:lnTo>
                  <a:lnTo>
                    <a:pt x="404" y="1131"/>
                  </a:lnTo>
                  <a:lnTo>
                    <a:pt x="409" y="1215"/>
                  </a:lnTo>
                  <a:lnTo>
                    <a:pt x="423" y="1296"/>
                  </a:lnTo>
                  <a:lnTo>
                    <a:pt x="446" y="1375"/>
                  </a:lnTo>
                  <a:lnTo>
                    <a:pt x="479" y="1450"/>
                  </a:lnTo>
                  <a:lnTo>
                    <a:pt x="517" y="1519"/>
                  </a:lnTo>
                  <a:lnTo>
                    <a:pt x="564" y="1584"/>
                  </a:lnTo>
                  <a:lnTo>
                    <a:pt x="617" y="1643"/>
                  </a:lnTo>
                  <a:lnTo>
                    <a:pt x="676" y="1697"/>
                  </a:lnTo>
                  <a:lnTo>
                    <a:pt x="742" y="1742"/>
                  </a:lnTo>
                  <a:lnTo>
                    <a:pt x="812" y="1782"/>
                  </a:lnTo>
                  <a:lnTo>
                    <a:pt x="885" y="1814"/>
                  </a:lnTo>
                  <a:lnTo>
                    <a:pt x="963" y="1836"/>
                  </a:lnTo>
                  <a:lnTo>
                    <a:pt x="1045" y="1852"/>
                  </a:lnTo>
                  <a:lnTo>
                    <a:pt x="1131" y="1856"/>
                  </a:lnTo>
                  <a:lnTo>
                    <a:pt x="1214" y="1852"/>
                  </a:lnTo>
                  <a:lnTo>
                    <a:pt x="1296" y="1836"/>
                  </a:lnTo>
                  <a:lnTo>
                    <a:pt x="1374" y="1814"/>
                  </a:lnTo>
                  <a:lnTo>
                    <a:pt x="1449" y="1782"/>
                  </a:lnTo>
                  <a:lnTo>
                    <a:pt x="1519" y="1742"/>
                  </a:lnTo>
                  <a:lnTo>
                    <a:pt x="1583" y="1697"/>
                  </a:lnTo>
                  <a:lnTo>
                    <a:pt x="1643" y="1643"/>
                  </a:lnTo>
                  <a:lnTo>
                    <a:pt x="1697" y="1584"/>
                  </a:lnTo>
                  <a:lnTo>
                    <a:pt x="1744" y="1519"/>
                  </a:lnTo>
                  <a:lnTo>
                    <a:pt x="1782" y="1450"/>
                  </a:lnTo>
                  <a:lnTo>
                    <a:pt x="1813" y="1375"/>
                  </a:lnTo>
                  <a:lnTo>
                    <a:pt x="1838" y="1296"/>
                  </a:lnTo>
                  <a:lnTo>
                    <a:pt x="1852" y="1215"/>
                  </a:lnTo>
                  <a:lnTo>
                    <a:pt x="1857" y="1131"/>
                  </a:lnTo>
                  <a:lnTo>
                    <a:pt x="1852" y="1046"/>
                  </a:lnTo>
                  <a:lnTo>
                    <a:pt x="1838" y="964"/>
                  </a:lnTo>
                  <a:lnTo>
                    <a:pt x="1813" y="885"/>
                  </a:lnTo>
                  <a:lnTo>
                    <a:pt x="1782" y="812"/>
                  </a:lnTo>
                  <a:lnTo>
                    <a:pt x="1744" y="741"/>
                  </a:lnTo>
                  <a:lnTo>
                    <a:pt x="1697" y="676"/>
                  </a:lnTo>
                  <a:lnTo>
                    <a:pt x="1643" y="617"/>
                  </a:lnTo>
                  <a:lnTo>
                    <a:pt x="1583" y="565"/>
                  </a:lnTo>
                  <a:lnTo>
                    <a:pt x="1519" y="518"/>
                  </a:lnTo>
                  <a:lnTo>
                    <a:pt x="1449" y="478"/>
                  </a:lnTo>
                  <a:lnTo>
                    <a:pt x="1374" y="446"/>
                  </a:lnTo>
                  <a:lnTo>
                    <a:pt x="1296" y="424"/>
                  </a:lnTo>
                  <a:lnTo>
                    <a:pt x="1214" y="410"/>
                  </a:lnTo>
                  <a:lnTo>
                    <a:pt x="1131" y="405"/>
                  </a:lnTo>
                  <a:close/>
                  <a:moveTo>
                    <a:pt x="970" y="0"/>
                  </a:moveTo>
                  <a:lnTo>
                    <a:pt x="1291" y="0"/>
                  </a:lnTo>
                  <a:lnTo>
                    <a:pt x="1329" y="6"/>
                  </a:lnTo>
                  <a:lnTo>
                    <a:pt x="1366" y="20"/>
                  </a:lnTo>
                  <a:lnTo>
                    <a:pt x="1395" y="42"/>
                  </a:lnTo>
                  <a:lnTo>
                    <a:pt x="1418" y="74"/>
                  </a:lnTo>
                  <a:lnTo>
                    <a:pt x="1434" y="108"/>
                  </a:lnTo>
                  <a:lnTo>
                    <a:pt x="1439" y="147"/>
                  </a:lnTo>
                  <a:lnTo>
                    <a:pt x="1439" y="260"/>
                  </a:lnTo>
                  <a:lnTo>
                    <a:pt x="1484" y="277"/>
                  </a:lnTo>
                  <a:lnTo>
                    <a:pt x="1528" y="297"/>
                  </a:lnTo>
                  <a:lnTo>
                    <a:pt x="1608" y="218"/>
                  </a:lnTo>
                  <a:lnTo>
                    <a:pt x="1630" y="199"/>
                  </a:lnTo>
                  <a:lnTo>
                    <a:pt x="1657" y="185"/>
                  </a:lnTo>
                  <a:lnTo>
                    <a:pt x="1684" y="176"/>
                  </a:lnTo>
                  <a:lnTo>
                    <a:pt x="1712" y="175"/>
                  </a:lnTo>
                  <a:lnTo>
                    <a:pt x="1740" y="176"/>
                  </a:lnTo>
                  <a:lnTo>
                    <a:pt x="1768" y="185"/>
                  </a:lnTo>
                  <a:lnTo>
                    <a:pt x="1792" y="199"/>
                  </a:lnTo>
                  <a:lnTo>
                    <a:pt x="1817" y="218"/>
                  </a:lnTo>
                  <a:lnTo>
                    <a:pt x="2043" y="445"/>
                  </a:lnTo>
                  <a:lnTo>
                    <a:pt x="2064" y="471"/>
                  </a:lnTo>
                  <a:lnTo>
                    <a:pt x="2078" y="500"/>
                  </a:lnTo>
                  <a:lnTo>
                    <a:pt x="2085" y="532"/>
                  </a:lnTo>
                  <a:lnTo>
                    <a:pt x="2085" y="565"/>
                  </a:lnTo>
                  <a:lnTo>
                    <a:pt x="2078" y="596"/>
                  </a:lnTo>
                  <a:lnTo>
                    <a:pt x="2064" y="626"/>
                  </a:lnTo>
                  <a:lnTo>
                    <a:pt x="2043" y="654"/>
                  </a:lnTo>
                  <a:lnTo>
                    <a:pt x="1963" y="732"/>
                  </a:lnTo>
                  <a:lnTo>
                    <a:pt x="1984" y="777"/>
                  </a:lnTo>
                  <a:lnTo>
                    <a:pt x="2001" y="823"/>
                  </a:lnTo>
                  <a:lnTo>
                    <a:pt x="2113" y="823"/>
                  </a:lnTo>
                  <a:lnTo>
                    <a:pt x="2153" y="828"/>
                  </a:lnTo>
                  <a:lnTo>
                    <a:pt x="2188" y="844"/>
                  </a:lnTo>
                  <a:lnTo>
                    <a:pt x="2217" y="866"/>
                  </a:lnTo>
                  <a:lnTo>
                    <a:pt x="2240" y="896"/>
                  </a:lnTo>
                  <a:lnTo>
                    <a:pt x="2256" y="931"/>
                  </a:lnTo>
                  <a:lnTo>
                    <a:pt x="2261" y="971"/>
                  </a:lnTo>
                  <a:lnTo>
                    <a:pt x="2261" y="1291"/>
                  </a:lnTo>
                  <a:lnTo>
                    <a:pt x="2256" y="1329"/>
                  </a:lnTo>
                  <a:lnTo>
                    <a:pt x="2240" y="1366"/>
                  </a:lnTo>
                  <a:lnTo>
                    <a:pt x="2217" y="1396"/>
                  </a:lnTo>
                  <a:lnTo>
                    <a:pt x="2188" y="1418"/>
                  </a:lnTo>
                  <a:lnTo>
                    <a:pt x="2153" y="1434"/>
                  </a:lnTo>
                  <a:lnTo>
                    <a:pt x="2113" y="1439"/>
                  </a:lnTo>
                  <a:lnTo>
                    <a:pt x="2001" y="1439"/>
                  </a:lnTo>
                  <a:lnTo>
                    <a:pt x="1984" y="1485"/>
                  </a:lnTo>
                  <a:lnTo>
                    <a:pt x="1963" y="1528"/>
                  </a:lnTo>
                  <a:lnTo>
                    <a:pt x="2043" y="1608"/>
                  </a:lnTo>
                  <a:lnTo>
                    <a:pt x="2064" y="1634"/>
                  </a:lnTo>
                  <a:lnTo>
                    <a:pt x="2078" y="1664"/>
                  </a:lnTo>
                  <a:lnTo>
                    <a:pt x="2085" y="1695"/>
                  </a:lnTo>
                  <a:lnTo>
                    <a:pt x="2085" y="1728"/>
                  </a:lnTo>
                  <a:lnTo>
                    <a:pt x="2078" y="1760"/>
                  </a:lnTo>
                  <a:lnTo>
                    <a:pt x="2064" y="1789"/>
                  </a:lnTo>
                  <a:lnTo>
                    <a:pt x="2043" y="1817"/>
                  </a:lnTo>
                  <a:lnTo>
                    <a:pt x="1817" y="2044"/>
                  </a:lnTo>
                  <a:lnTo>
                    <a:pt x="1792" y="2063"/>
                  </a:lnTo>
                  <a:lnTo>
                    <a:pt x="1768" y="2077"/>
                  </a:lnTo>
                  <a:lnTo>
                    <a:pt x="1740" y="2084"/>
                  </a:lnTo>
                  <a:lnTo>
                    <a:pt x="1712" y="2087"/>
                  </a:lnTo>
                  <a:lnTo>
                    <a:pt x="1684" y="2084"/>
                  </a:lnTo>
                  <a:lnTo>
                    <a:pt x="1657" y="2077"/>
                  </a:lnTo>
                  <a:lnTo>
                    <a:pt x="1630" y="2063"/>
                  </a:lnTo>
                  <a:lnTo>
                    <a:pt x="1608" y="2044"/>
                  </a:lnTo>
                  <a:lnTo>
                    <a:pt x="1528" y="1964"/>
                  </a:lnTo>
                  <a:lnTo>
                    <a:pt x="1484" y="1984"/>
                  </a:lnTo>
                  <a:lnTo>
                    <a:pt x="1439" y="2002"/>
                  </a:lnTo>
                  <a:lnTo>
                    <a:pt x="1439" y="2113"/>
                  </a:lnTo>
                  <a:lnTo>
                    <a:pt x="1434" y="2153"/>
                  </a:lnTo>
                  <a:lnTo>
                    <a:pt x="1418" y="2188"/>
                  </a:lnTo>
                  <a:lnTo>
                    <a:pt x="1395" y="2218"/>
                  </a:lnTo>
                  <a:lnTo>
                    <a:pt x="1366" y="2240"/>
                  </a:lnTo>
                  <a:lnTo>
                    <a:pt x="1329" y="2256"/>
                  </a:lnTo>
                  <a:lnTo>
                    <a:pt x="1291" y="2261"/>
                  </a:lnTo>
                  <a:lnTo>
                    <a:pt x="970" y="2261"/>
                  </a:lnTo>
                  <a:lnTo>
                    <a:pt x="930" y="2256"/>
                  </a:lnTo>
                  <a:lnTo>
                    <a:pt x="895" y="2240"/>
                  </a:lnTo>
                  <a:lnTo>
                    <a:pt x="866" y="2218"/>
                  </a:lnTo>
                  <a:lnTo>
                    <a:pt x="843" y="2188"/>
                  </a:lnTo>
                  <a:lnTo>
                    <a:pt x="827" y="2153"/>
                  </a:lnTo>
                  <a:lnTo>
                    <a:pt x="822" y="2113"/>
                  </a:lnTo>
                  <a:lnTo>
                    <a:pt x="822" y="2002"/>
                  </a:lnTo>
                  <a:lnTo>
                    <a:pt x="777" y="1984"/>
                  </a:lnTo>
                  <a:lnTo>
                    <a:pt x="732" y="1964"/>
                  </a:lnTo>
                  <a:lnTo>
                    <a:pt x="653" y="2044"/>
                  </a:lnTo>
                  <a:lnTo>
                    <a:pt x="629" y="2063"/>
                  </a:lnTo>
                  <a:lnTo>
                    <a:pt x="604" y="2077"/>
                  </a:lnTo>
                  <a:lnTo>
                    <a:pt x="577" y="2084"/>
                  </a:lnTo>
                  <a:lnTo>
                    <a:pt x="549" y="2087"/>
                  </a:lnTo>
                  <a:lnTo>
                    <a:pt x="521" y="2084"/>
                  </a:lnTo>
                  <a:lnTo>
                    <a:pt x="493" y="2077"/>
                  </a:lnTo>
                  <a:lnTo>
                    <a:pt x="467" y="2063"/>
                  </a:lnTo>
                  <a:lnTo>
                    <a:pt x="444" y="2044"/>
                  </a:lnTo>
                  <a:lnTo>
                    <a:pt x="218" y="1817"/>
                  </a:lnTo>
                  <a:lnTo>
                    <a:pt x="197" y="1789"/>
                  </a:lnTo>
                  <a:lnTo>
                    <a:pt x="181" y="1760"/>
                  </a:lnTo>
                  <a:lnTo>
                    <a:pt x="174" y="1728"/>
                  </a:lnTo>
                  <a:lnTo>
                    <a:pt x="174" y="1695"/>
                  </a:lnTo>
                  <a:lnTo>
                    <a:pt x="181" y="1664"/>
                  </a:lnTo>
                  <a:lnTo>
                    <a:pt x="197" y="1634"/>
                  </a:lnTo>
                  <a:lnTo>
                    <a:pt x="218" y="1608"/>
                  </a:lnTo>
                  <a:lnTo>
                    <a:pt x="296" y="1528"/>
                  </a:lnTo>
                  <a:lnTo>
                    <a:pt x="277" y="1485"/>
                  </a:lnTo>
                  <a:lnTo>
                    <a:pt x="260" y="1439"/>
                  </a:lnTo>
                  <a:lnTo>
                    <a:pt x="146" y="1439"/>
                  </a:lnTo>
                  <a:lnTo>
                    <a:pt x="108" y="1434"/>
                  </a:lnTo>
                  <a:lnTo>
                    <a:pt x="73" y="1418"/>
                  </a:lnTo>
                  <a:lnTo>
                    <a:pt x="42" y="1396"/>
                  </a:lnTo>
                  <a:lnTo>
                    <a:pt x="19" y="1366"/>
                  </a:lnTo>
                  <a:lnTo>
                    <a:pt x="5" y="1329"/>
                  </a:lnTo>
                  <a:lnTo>
                    <a:pt x="0" y="1291"/>
                  </a:lnTo>
                  <a:lnTo>
                    <a:pt x="0" y="971"/>
                  </a:lnTo>
                  <a:lnTo>
                    <a:pt x="5" y="931"/>
                  </a:lnTo>
                  <a:lnTo>
                    <a:pt x="19" y="896"/>
                  </a:lnTo>
                  <a:lnTo>
                    <a:pt x="42" y="866"/>
                  </a:lnTo>
                  <a:lnTo>
                    <a:pt x="73" y="844"/>
                  </a:lnTo>
                  <a:lnTo>
                    <a:pt x="108" y="828"/>
                  </a:lnTo>
                  <a:lnTo>
                    <a:pt x="146" y="823"/>
                  </a:lnTo>
                  <a:lnTo>
                    <a:pt x="260" y="823"/>
                  </a:lnTo>
                  <a:lnTo>
                    <a:pt x="277" y="777"/>
                  </a:lnTo>
                  <a:lnTo>
                    <a:pt x="296" y="732"/>
                  </a:lnTo>
                  <a:lnTo>
                    <a:pt x="218" y="654"/>
                  </a:lnTo>
                  <a:lnTo>
                    <a:pt x="197" y="626"/>
                  </a:lnTo>
                  <a:lnTo>
                    <a:pt x="181" y="596"/>
                  </a:lnTo>
                  <a:lnTo>
                    <a:pt x="174" y="565"/>
                  </a:lnTo>
                  <a:lnTo>
                    <a:pt x="174" y="532"/>
                  </a:lnTo>
                  <a:lnTo>
                    <a:pt x="181" y="500"/>
                  </a:lnTo>
                  <a:lnTo>
                    <a:pt x="197" y="471"/>
                  </a:lnTo>
                  <a:lnTo>
                    <a:pt x="218" y="445"/>
                  </a:lnTo>
                  <a:lnTo>
                    <a:pt x="444" y="218"/>
                  </a:lnTo>
                  <a:lnTo>
                    <a:pt x="467" y="199"/>
                  </a:lnTo>
                  <a:lnTo>
                    <a:pt x="493" y="185"/>
                  </a:lnTo>
                  <a:lnTo>
                    <a:pt x="521" y="176"/>
                  </a:lnTo>
                  <a:lnTo>
                    <a:pt x="549" y="175"/>
                  </a:lnTo>
                  <a:lnTo>
                    <a:pt x="577" y="176"/>
                  </a:lnTo>
                  <a:lnTo>
                    <a:pt x="604" y="185"/>
                  </a:lnTo>
                  <a:lnTo>
                    <a:pt x="629" y="199"/>
                  </a:lnTo>
                  <a:lnTo>
                    <a:pt x="653" y="218"/>
                  </a:lnTo>
                  <a:lnTo>
                    <a:pt x="732" y="297"/>
                  </a:lnTo>
                  <a:lnTo>
                    <a:pt x="777" y="277"/>
                  </a:lnTo>
                  <a:lnTo>
                    <a:pt x="822" y="260"/>
                  </a:lnTo>
                  <a:lnTo>
                    <a:pt x="822" y="147"/>
                  </a:lnTo>
                  <a:lnTo>
                    <a:pt x="827" y="108"/>
                  </a:lnTo>
                  <a:lnTo>
                    <a:pt x="843" y="74"/>
                  </a:lnTo>
                  <a:lnTo>
                    <a:pt x="866" y="42"/>
                  </a:lnTo>
                  <a:lnTo>
                    <a:pt x="895" y="20"/>
                  </a:lnTo>
                  <a:lnTo>
                    <a:pt x="930" y="6"/>
                  </a:lnTo>
                  <a:lnTo>
                    <a:pt x="9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437"/>
            <p:cNvSpPr>
              <a:spLocks/>
            </p:cNvSpPr>
            <p:nvPr/>
          </p:nvSpPr>
          <p:spPr bwMode="auto">
            <a:xfrm>
              <a:off x="2046" y="6839"/>
              <a:ext cx="470" cy="469"/>
            </a:xfrm>
            <a:custGeom>
              <a:avLst/>
              <a:gdLst>
                <a:gd name="T0" fmla="*/ 471 w 939"/>
                <a:gd name="T1" fmla="*/ 0 h 938"/>
                <a:gd name="T2" fmla="*/ 540 w 939"/>
                <a:gd name="T3" fmla="*/ 5 h 938"/>
                <a:gd name="T4" fmla="*/ 606 w 939"/>
                <a:gd name="T5" fmla="*/ 21 h 938"/>
                <a:gd name="T6" fmla="*/ 667 w 939"/>
                <a:gd name="T7" fmla="*/ 43 h 938"/>
                <a:gd name="T8" fmla="*/ 727 w 939"/>
                <a:gd name="T9" fmla="*/ 76 h 938"/>
                <a:gd name="T10" fmla="*/ 779 w 939"/>
                <a:gd name="T11" fmla="*/ 115 h 938"/>
                <a:gd name="T12" fmla="*/ 824 w 939"/>
                <a:gd name="T13" fmla="*/ 162 h 938"/>
                <a:gd name="T14" fmla="*/ 864 w 939"/>
                <a:gd name="T15" fmla="*/ 214 h 938"/>
                <a:gd name="T16" fmla="*/ 896 w 939"/>
                <a:gd name="T17" fmla="*/ 271 h 938"/>
                <a:gd name="T18" fmla="*/ 920 w 939"/>
                <a:gd name="T19" fmla="*/ 334 h 938"/>
                <a:gd name="T20" fmla="*/ 936 w 939"/>
                <a:gd name="T21" fmla="*/ 400 h 938"/>
                <a:gd name="T22" fmla="*/ 939 w 939"/>
                <a:gd name="T23" fmla="*/ 470 h 938"/>
                <a:gd name="T24" fmla="*/ 936 w 939"/>
                <a:gd name="T25" fmla="*/ 540 h 938"/>
                <a:gd name="T26" fmla="*/ 920 w 939"/>
                <a:gd name="T27" fmla="*/ 606 h 938"/>
                <a:gd name="T28" fmla="*/ 896 w 939"/>
                <a:gd name="T29" fmla="*/ 667 h 938"/>
                <a:gd name="T30" fmla="*/ 864 w 939"/>
                <a:gd name="T31" fmla="*/ 724 h 938"/>
                <a:gd name="T32" fmla="*/ 824 w 939"/>
                <a:gd name="T33" fmla="*/ 778 h 938"/>
                <a:gd name="T34" fmla="*/ 779 w 939"/>
                <a:gd name="T35" fmla="*/ 824 h 938"/>
                <a:gd name="T36" fmla="*/ 727 w 939"/>
                <a:gd name="T37" fmla="*/ 864 h 938"/>
                <a:gd name="T38" fmla="*/ 667 w 939"/>
                <a:gd name="T39" fmla="*/ 895 h 938"/>
                <a:gd name="T40" fmla="*/ 606 w 939"/>
                <a:gd name="T41" fmla="*/ 919 h 938"/>
                <a:gd name="T42" fmla="*/ 540 w 939"/>
                <a:gd name="T43" fmla="*/ 933 h 938"/>
                <a:gd name="T44" fmla="*/ 471 w 939"/>
                <a:gd name="T45" fmla="*/ 938 h 938"/>
                <a:gd name="T46" fmla="*/ 401 w 939"/>
                <a:gd name="T47" fmla="*/ 933 h 938"/>
                <a:gd name="T48" fmla="*/ 335 w 939"/>
                <a:gd name="T49" fmla="*/ 919 h 938"/>
                <a:gd name="T50" fmla="*/ 272 w 939"/>
                <a:gd name="T51" fmla="*/ 895 h 938"/>
                <a:gd name="T52" fmla="*/ 214 w 939"/>
                <a:gd name="T53" fmla="*/ 864 h 938"/>
                <a:gd name="T54" fmla="*/ 162 w 939"/>
                <a:gd name="T55" fmla="*/ 824 h 938"/>
                <a:gd name="T56" fmla="*/ 115 w 939"/>
                <a:gd name="T57" fmla="*/ 778 h 938"/>
                <a:gd name="T58" fmla="*/ 77 w 939"/>
                <a:gd name="T59" fmla="*/ 724 h 938"/>
                <a:gd name="T60" fmla="*/ 44 w 939"/>
                <a:gd name="T61" fmla="*/ 667 h 938"/>
                <a:gd name="T62" fmla="*/ 21 w 939"/>
                <a:gd name="T63" fmla="*/ 606 h 938"/>
                <a:gd name="T64" fmla="*/ 5 w 939"/>
                <a:gd name="T65" fmla="*/ 540 h 938"/>
                <a:gd name="T66" fmla="*/ 0 w 939"/>
                <a:gd name="T67" fmla="*/ 470 h 938"/>
                <a:gd name="T68" fmla="*/ 5 w 939"/>
                <a:gd name="T69" fmla="*/ 400 h 938"/>
                <a:gd name="T70" fmla="*/ 21 w 939"/>
                <a:gd name="T71" fmla="*/ 334 h 938"/>
                <a:gd name="T72" fmla="*/ 44 w 939"/>
                <a:gd name="T73" fmla="*/ 271 h 938"/>
                <a:gd name="T74" fmla="*/ 77 w 939"/>
                <a:gd name="T75" fmla="*/ 214 h 938"/>
                <a:gd name="T76" fmla="*/ 115 w 939"/>
                <a:gd name="T77" fmla="*/ 162 h 938"/>
                <a:gd name="T78" fmla="*/ 162 w 939"/>
                <a:gd name="T79" fmla="*/ 115 h 938"/>
                <a:gd name="T80" fmla="*/ 214 w 939"/>
                <a:gd name="T81" fmla="*/ 76 h 938"/>
                <a:gd name="T82" fmla="*/ 272 w 939"/>
                <a:gd name="T83" fmla="*/ 43 h 938"/>
                <a:gd name="T84" fmla="*/ 335 w 939"/>
                <a:gd name="T85" fmla="*/ 21 h 938"/>
                <a:gd name="T86" fmla="*/ 401 w 939"/>
                <a:gd name="T87" fmla="*/ 5 h 938"/>
                <a:gd name="T88" fmla="*/ 471 w 939"/>
                <a:gd name="T89" fmla="*/ 0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39" h="938">
                  <a:moveTo>
                    <a:pt x="471" y="0"/>
                  </a:moveTo>
                  <a:lnTo>
                    <a:pt x="540" y="5"/>
                  </a:lnTo>
                  <a:lnTo>
                    <a:pt x="606" y="21"/>
                  </a:lnTo>
                  <a:lnTo>
                    <a:pt x="667" y="43"/>
                  </a:lnTo>
                  <a:lnTo>
                    <a:pt x="727" y="76"/>
                  </a:lnTo>
                  <a:lnTo>
                    <a:pt x="779" y="115"/>
                  </a:lnTo>
                  <a:lnTo>
                    <a:pt x="824" y="162"/>
                  </a:lnTo>
                  <a:lnTo>
                    <a:pt x="864" y="214"/>
                  </a:lnTo>
                  <a:lnTo>
                    <a:pt x="896" y="271"/>
                  </a:lnTo>
                  <a:lnTo>
                    <a:pt x="920" y="334"/>
                  </a:lnTo>
                  <a:lnTo>
                    <a:pt x="936" y="400"/>
                  </a:lnTo>
                  <a:lnTo>
                    <a:pt x="939" y="470"/>
                  </a:lnTo>
                  <a:lnTo>
                    <a:pt x="936" y="540"/>
                  </a:lnTo>
                  <a:lnTo>
                    <a:pt x="920" y="606"/>
                  </a:lnTo>
                  <a:lnTo>
                    <a:pt x="896" y="667"/>
                  </a:lnTo>
                  <a:lnTo>
                    <a:pt x="864" y="724"/>
                  </a:lnTo>
                  <a:lnTo>
                    <a:pt x="824" y="778"/>
                  </a:lnTo>
                  <a:lnTo>
                    <a:pt x="779" y="824"/>
                  </a:lnTo>
                  <a:lnTo>
                    <a:pt x="727" y="864"/>
                  </a:lnTo>
                  <a:lnTo>
                    <a:pt x="667" y="895"/>
                  </a:lnTo>
                  <a:lnTo>
                    <a:pt x="606" y="919"/>
                  </a:lnTo>
                  <a:lnTo>
                    <a:pt x="540" y="933"/>
                  </a:lnTo>
                  <a:lnTo>
                    <a:pt x="471" y="938"/>
                  </a:lnTo>
                  <a:lnTo>
                    <a:pt x="401" y="933"/>
                  </a:lnTo>
                  <a:lnTo>
                    <a:pt x="335" y="919"/>
                  </a:lnTo>
                  <a:lnTo>
                    <a:pt x="272" y="895"/>
                  </a:lnTo>
                  <a:lnTo>
                    <a:pt x="214" y="864"/>
                  </a:lnTo>
                  <a:lnTo>
                    <a:pt x="162" y="824"/>
                  </a:lnTo>
                  <a:lnTo>
                    <a:pt x="115" y="778"/>
                  </a:lnTo>
                  <a:lnTo>
                    <a:pt x="77" y="724"/>
                  </a:lnTo>
                  <a:lnTo>
                    <a:pt x="44" y="667"/>
                  </a:lnTo>
                  <a:lnTo>
                    <a:pt x="21" y="606"/>
                  </a:lnTo>
                  <a:lnTo>
                    <a:pt x="5" y="540"/>
                  </a:lnTo>
                  <a:lnTo>
                    <a:pt x="0" y="470"/>
                  </a:lnTo>
                  <a:lnTo>
                    <a:pt x="5" y="400"/>
                  </a:lnTo>
                  <a:lnTo>
                    <a:pt x="21" y="334"/>
                  </a:lnTo>
                  <a:lnTo>
                    <a:pt x="44" y="271"/>
                  </a:lnTo>
                  <a:lnTo>
                    <a:pt x="77" y="214"/>
                  </a:lnTo>
                  <a:lnTo>
                    <a:pt x="115" y="162"/>
                  </a:lnTo>
                  <a:lnTo>
                    <a:pt x="162" y="115"/>
                  </a:lnTo>
                  <a:lnTo>
                    <a:pt x="214" y="76"/>
                  </a:lnTo>
                  <a:lnTo>
                    <a:pt x="272" y="43"/>
                  </a:lnTo>
                  <a:lnTo>
                    <a:pt x="335" y="21"/>
                  </a:lnTo>
                  <a:lnTo>
                    <a:pt x="401" y="5"/>
                  </a:lnTo>
                  <a:lnTo>
                    <a:pt x="4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438"/>
            <p:cNvSpPr>
              <a:spLocks/>
            </p:cNvSpPr>
            <p:nvPr/>
          </p:nvSpPr>
          <p:spPr bwMode="auto">
            <a:xfrm>
              <a:off x="521" y="6382"/>
              <a:ext cx="604" cy="2006"/>
            </a:xfrm>
            <a:custGeom>
              <a:avLst/>
              <a:gdLst>
                <a:gd name="T0" fmla="*/ 227 w 1209"/>
                <a:gd name="T1" fmla="*/ 819 h 4011"/>
                <a:gd name="T2" fmla="*/ 308 w 1209"/>
                <a:gd name="T3" fmla="*/ 897 h 4011"/>
                <a:gd name="T4" fmla="*/ 425 w 1209"/>
                <a:gd name="T5" fmla="*/ 909 h 4011"/>
                <a:gd name="T6" fmla="*/ 589 w 1209"/>
                <a:gd name="T7" fmla="*/ 996 h 4011"/>
                <a:gd name="T8" fmla="*/ 1207 w 1209"/>
                <a:gd name="T9" fmla="*/ 1068 h 4011"/>
                <a:gd name="T10" fmla="*/ 1207 w 1209"/>
                <a:gd name="T11" fmla="*/ 1444 h 4011"/>
                <a:gd name="T12" fmla="*/ 1207 w 1209"/>
                <a:gd name="T13" fmla="*/ 1726 h 4011"/>
                <a:gd name="T14" fmla="*/ 1207 w 1209"/>
                <a:gd name="T15" fmla="*/ 1925 h 4011"/>
                <a:gd name="T16" fmla="*/ 1209 w 1209"/>
                <a:gd name="T17" fmla="*/ 2052 h 4011"/>
                <a:gd name="T18" fmla="*/ 1209 w 1209"/>
                <a:gd name="T19" fmla="*/ 2114 h 4011"/>
                <a:gd name="T20" fmla="*/ 1209 w 1209"/>
                <a:gd name="T21" fmla="*/ 2125 h 4011"/>
                <a:gd name="T22" fmla="*/ 1209 w 1209"/>
                <a:gd name="T23" fmla="*/ 2094 h 4011"/>
                <a:gd name="T24" fmla="*/ 1209 w 1209"/>
                <a:gd name="T25" fmla="*/ 2031 h 4011"/>
                <a:gd name="T26" fmla="*/ 1209 w 1209"/>
                <a:gd name="T27" fmla="*/ 1946 h 4011"/>
                <a:gd name="T28" fmla="*/ 1209 w 1209"/>
                <a:gd name="T29" fmla="*/ 1848 h 4011"/>
                <a:gd name="T30" fmla="*/ 1209 w 1209"/>
                <a:gd name="T31" fmla="*/ 1750 h 4011"/>
                <a:gd name="T32" fmla="*/ 1209 w 1209"/>
                <a:gd name="T33" fmla="*/ 1662 h 4011"/>
                <a:gd name="T34" fmla="*/ 1209 w 1209"/>
                <a:gd name="T35" fmla="*/ 1592 h 4011"/>
                <a:gd name="T36" fmla="*/ 1209 w 1209"/>
                <a:gd name="T37" fmla="*/ 1552 h 4011"/>
                <a:gd name="T38" fmla="*/ 1209 w 1209"/>
                <a:gd name="T39" fmla="*/ 1552 h 4011"/>
                <a:gd name="T40" fmla="*/ 1209 w 1209"/>
                <a:gd name="T41" fmla="*/ 1601 h 4011"/>
                <a:gd name="T42" fmla="*/ 1209 w 1209"/>
                <a:gd name="T43" fmla="*/ 1710 h 4011"/>
                <a:gd name="T44" fmla="*/ 1209 w 1209"/>
                <a:gd name="T45" fmla="*/ 1892 h 4011"/>
                <a:gd name="T46" fmla="*/ 1209 w 1209"/>
                <a:gd name="T47" fmla="*/ 2153 h 4011"/>
                <a:gd name="T48" fmla="*/ 1209 w 1209"/>
                <a:gd name="T49" fmla="*/ 2505 h 4011"/>
                <a:gd name="T50" fmla="*/ 1209 w 1209"/>
                <a:gd name="T51" fmla="*/ 2958 h 4011"/>
                <a:gd name="T52" fmla="*/ 1209 w 1209"/>
                <a:gd name="T53" fmla="*/ 3524 h 4011"/>
                <a:gd name="T54" fmla="*/ 1193 w 1209"/>
                <a:gd name="T55" fmla="*/ 3834 h 4011"/>
                <a:gd name="T56" fmla="*/ 1113 w 1209"/>
                <a:gd name="T57" fmla="*/ 3947 h 4011"/>
                <a:gd name="T58" fmla="*/ 986 w 1209"/>
                <a:gd name="T59" fmla="*/ 4006 h 4011"/>
                <a:gd name="T60" fmla="*/ 841 w 1209"/>
                <a:gd name="T61" fmla="*/ 3994 h 4011"/>
                <a:gd name="T62" fmla="*/ 728 w 1209"/>
                <a:gd name="T63" fmla="*/ 3914 h 4011"/>
                <a:gd name="T64" fmla="*/ 669 w 1209"/>
                <a:gd name="T65" fmla="*/ 3787 h 4011"/>
                <a:gd name="T66" fmla="*/ 659 w 1209"/>
                <a:gd name="T67" fmla="*/ 1592 h 4011"/>
                <a:gd name="T68" fmla="*/ 605 w 1209"/>
                <a:gd name="T69" fmla="*/ 1557 h 4011"/>
                <a:gd name="T70" fmla="*/ 551 w 1209"/>
                <a:gd name="T71" fmla="*/ 1592 h 4011"/>
                <a:gd name="T72" fmla="*/ 542 w 1209"/>
                <a:gd name="T73" fmla="*/ 3787 h 4011"/>
                <a:gd name="T74" fmla="*/ 481 w 1209"/>
                <a:gd name="T75" fmla="*/ 3914 h 4011"/>
                <a:gd name="T76" fmla="*/ 368 w 1209"/>
                <a:gd name="T77" fmla="*/ 3994 h 4011"/>
                <a:gd name="T78" fmla="*/ 223 w 1209"/>
                <a:gd name="T79" fmla="*/ 4006 h 4011"/>
                <a:gd name="T80" fmla="*/ 98 w 1209"/>
                <a:gd name="T81" fmla="*/ 3947 h 4011"/>
                <a:gd name="T82" fmla="*/ 17 w 1209"/>
                <a:gd name="T83" fmla="*/ 3834 h 4011"/>
                <a:gd name="T84" fmla="*/ 0 w 1209"/>
                <a:gd name="T85" fmla="*/ 3724 h 4011"/>
                <a:gd name="T86" fmla="*/ 0 w 1209"/>
                <a:gd name="T87" fmla="*/ 3609 h 4011"/>
                <a:gd name="T88" fmla="*/ 0 w 1209"/>
                <a:gd name="T89" fmla="*/ 3400 h 4011"/>
                <a:gd name="T90" fmla="*/ 0 w 1209"/>
                <a:gd name="T91" fmla="*/ 3113 h 4011"/>
                <a:gd name="T92" fmla="*/ 0 w 1209"/>
                <a:gd name="T93" fmla="*/ 2766 h 4011"/>
                <a:gd name="T94" fmla="*/ 0 w 1209"/>
                <a:gd name="T95" fmla="*/ 2379 h 4011"/>
                <a:gd name="T96" fmla="*/ 0 w 1209"/>
                <a:gd name="T97" fmla="*/ 1970 h 4011"/>
                <a:gd name="T98" fmla="*/ 0 w 1209"/>
                <a:gd name="T99" fmla="*/ 1557 h 4011"/>
                <a:gd name="T100" fmla="*/ 0 w 1209"/>
                <a:gd name="T101" fmla="*/ 1156 h 4011"/>
                <a:gd name="T102" fmla="*/ 0 w 1209"/>
                <a:gd name="T103" fmla="*/ 789 h 4011"/>
                <a:gd name="T104" fmla="*/ 0 w 1209"/>
                <a:gd name="T105" fmla="*/ 470 h 4011"/>
                <a:gd name="T106" fmla="*/ 0 w 1209"/>
                <a:gd name="T107" fmla="*/ 221 h 4011"/>
                <a:gd name="T108" fmla="*/ 0 w 1209"/>
                <a:gd name="T109" fmla="*/ 57 h 4011"/>
                <a:gd name="T110" fmla="*/ 0 w 1209"/>
                <a:gd name="T111" fmla="*/ 0 h 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09" h="4011">
                  <a:moveTo>
                    <a:pt x="0" y="0"/>
                  </a:moveTo>
                  <a:lnTo>
                    <a:pt x="213" y="782"/>
                  </a:lnTo>
                  <a:lnTo>
                    <a:pt x="227" y="819"/>
                  </a:lnTo>
                  <a:lnTo>
                    <a:pt x="249" y="852"/>
                  </a:lnTo>
                  <a:lnTo>
                    <a:pt x="277" y="878"/>
                  </a:lnTo>
                  <a:lnTo>
                    <a:pt x="308" y="897"/>
                  </a:lnTo>
                  <a:lnTo>
                    <a:pt x="345" y="909"/>
                  </a:lnTo>
                  <a:lnTo>
                    <a:pt x="385" y="914"/>
                  </a:lnTo>
                  <a:lnTo>
                    <a:pt x="425" y="909"/>
                  </a:lnTo>
                  <a:lnTo>
                    <a:pt x="474" y="946"/>
                  </a:lnTo>
                  <a:lnTo>
                    <a:pt x="530" y="975"/>
                  </a:lnTo>
                  <a:lnTo>
                    <a:pt x="589" y="996"/>
                  </a:lnTo>
                  <a:lnTo>
                    <a:pt x="653" y="1008"/>
                  </a:lnTo>
                  <a:lnTo>
                    <a:pt x="1205" y="1068"/>
                  </a:lnTo>
                  <a:lnTo>
                    <a:pt x="1207" y="1068"/>
                  </a:lnTo>
                  <a:lnTo>
                    <a:pt x="1207" y="1204"/>
                  </a:lnTo>
                  <a:lnTo>
                    <a:pt x="1207" y="1329"/>
                  </a:lnTo>
                  <a:lnTo>
                    <a:pt x="1207" y="1444"/>
                  </a:lnTo>
                  <a:lnTo>
                    <a:pt x="1207" y="1548"/>
                  </a:lnTo>
                  <a:lnTo>
                    <a:pt x="1207" y="1641"/>
                  </a:lnTo>
                  <a:lnTo>
                    <a:pt x="1207" y="1726"/>
                  </a:lnTo>
                  <a:lnTo>
                    <a:pt x="1207" y="1801"/>
                  </a:lnTo>
                  <a:lnTo>
                    <a:pt x="1207" y="1867"/>
                  </a:lnTo>
                  <a:lnTo>
                    <a:pt x="1207" y="1925"/>
                  </a:lnTo>
                  <a:lnTo>
                    <a:pt x="1207" y="1975"/>
                  </a:lnTo>
                  <a:lnTo>
                    <a:pt x="1209" y="2017"/>
                  </a:lnTo>
                  <a:lnTo>
                    <a:pt x="1209" y="2052"/>
                  </a:lnTo>
                  <a:lnTo>
                    <a:pt x="1209" y="2080"/>
                  </a:lnTo>
                  <a:lnTo>
                    <a:pt x="1209" y="2101"/>
                  </a:lnTo>
                  <a:lnTo>
                    <a:pt x="1209" y="2114"/>
                  </a:lnTo>
                  <a:lnTo>
                    <a:pt x="1209" y="2123"/>
                  </a:lnTo>
                  <a:lnTo>
                    <a:pt x="1209" y="2127"/>
                  </a:lnTo>
                  <a:lnTo>
                    <a:pt x="1209" y="2125"/>
                  </a:lnTo>
                  <a:lnTo>
                    <a:pt x="1209" y="2120"/>
                  </a:lnTo>
                  <a:lnTo>
                    <a:pt x="1209" y="2109"/>
                  </a:lnTo>
                  <a:lnTo>
                    <a:pt x="1209" y="2094"/>
                  </a:lnTo>
                  <a:lnTo>
                    <a:pt x="1209" y="2076"/>
                  </a:lnTo>
                  <a:lnTo>
                    <a:pt x="1209" y="2055"/>
                  </a:lnTo>
                  <a:lnTo>
                    <a:pt x="1209" y="2031"/>
                  </a:lnTo>
                  <a:lnTo>
                    <a:pt x="1209" y="2005"/>
                  </a:lnTo>
                  <a:lnTo>
                    <a:pt x="1209" y="1975"/>
                  </a:lnTo>
                  <a:lnTo>
                    <a:pt x="1209" y="1946"/>
                  </a:lnTo>
                  <a:lnTo>
                    <a:pt x="1209" y="1914"/>
                  </a:lnTo>
                  <a:lnTo>
                    <a:pt x="1209" y="1881"/>
                  </a:lnTo>
                  <a:lnTo>
                    <a:pt x="1209" y="1848"/>
                  </a:lnTo>
                  <a:lnTo>
                    <a:pt x="1209" y="1817"/>
                  </a:lnTo>
                  <a:lnTo>
                    <a:pt x="1209" y="1784"/>
                  </a:lnTo>
                  <a:lnTo>
                    <a:pt x="1209" y="1750"/>
                  </a:lnTo>
                  <a:lnTo>
                    <a:pt x="1209" y="1719"/>
                  </a:lnTo>
                  <a:lnTo>
                    <a:pt x="1209" y="1689"/>
                  </a:lnTo>
                  <a:lnTo>
                    <a:pt x="1209" y="1662"/>
                  </a:lnTo>
                  <a:lnTo>
                    <a:pt x="1209" y="1635"/>
                  </a:lnTo>
                  <a:lnTo>
                    <a:pt x="1209" y="1613"/>
                  </a:lnTo>
                  <a:lnTo>
                    <a:pt x="1209" y="1592"/>
                  </a:lnTo>
                  <a:lnTo>
                    <a:pt x="1209" y="1575"/>
                  </a:lnTo>
                  <a:lnTo>
                    <a:pt x="1209" y="1562"/>
                  </a:lnTo>
                  <a:lnTo>
                    <a:pt x="1209" y="1552"/>
                  </a:lnTo>
                  <a:lnTo>
                    <a:pt x="1209" y="1547"/>
                  </a:lnTo>
                  <a:lnTo>
                    <a:pt x="1209" y="1547"/>
                  </a:lnTo>
                  <a:lnTo>
                    <a:pt x="1209" y="1552"/>
                  </a:lnTo>
                  <a:lnTo>
                    <a:pt x="1209" y="1562"/>
                  </a:lnTo>
                  <a:lnTo>
                    <a:pt x="1209" y="1578"/>
                  </a:lnTo>
                  <a:lnTo>
                    <a:pt x="1209" y="1601"/>
                  </a:lnTo>
                  <a:lnTo>
                    <a:pt x="1209" y="1630"/>
                  </a:lnTo>
                  <a:lnTo>
                    <a:pt x="1209" y="1667"/>
                  </a:lnTo>
                  <a:lnTo>
                    <a:pt x="1209" y="1710"/>
                  </a:lnTo>
                  <a:lnTo>
                    <a:pt x="1209" y="1763"/>
                  </a:lnTo>
                  <a:lnTo>
                    <a:pt x="1209" y="1824"/>
                  </a:lnTo>
                  <a:lnTo>
                    <a:pt x="1209" y="1892"/>
                  </a:lnTo>
                  <a:lnTo>
                    <a:pt x="1209" y="1968"/>
                  </a:lnTo>
                  <a:lnTo>
                    <a:pt x="1209" y="2055"/>
                  </a:lnTo>
                  <a:lnTo>
                    <a:pt x="1209" y="2153"/>
                  </a:lnTo>
                  <a:lnTo>
                    <a:pt x="1209" y="2259"/>
                  </a:lnTo>
                  <a:lnTo>
                    <a:pt x="1209" y="2376"/>
                  </a:lnTo>
                  <a:lnTo>
                    <a:pt x="1209" y="2505"/>
                  </a:lnTo>
                  <a:lnTo>
                    <a:pt x="1209" y="2644"/>
                  </a:lnTo>
                  <a:lnTo>
                    <a:pt x="1209" y="2796"/>
                  </a:lnTo>
                  <a:lnTo>
                    <a:pt x="1209" y="2958"/>
                  </a:lnTo>
                  <a:lnTo>
                    <a:pt x="1209" y="3133"/>
                  </a:lnTo>
                  <a:lnTo>
                    <a:pt x="1209" y="3322"/>
                  </a:lnTo>
                  <a:lnTo>
                    <a:pt x="1209" y="3524"/>
                  </a:lnTo>
                  <a:lnTo>
                    <a:pt x="1209" y="3738"/>
                  </a:lnTo>
                  <a:lnTo>
                    <a:pt x="1205" y="3787"/>
                  </a:lnTo>
                  <a:lnTo>
                    <a:pt x="1193" y="3834"/>
                  </a:lnTo>
                  <a:lnTo>
                    <a:pt x="1172" y="3875"/>
                  </a:lnTo>
                  <a:lnTo>
                    <a:pt x="1146" y="3914"/>
                  </a:lnTo>
                  <a:lnTo>
                    <a:pt x="1113" y="3947"/>
                  </a:lnTo>
                  <a:lnTo>
                    <a:pt x="1075" y="3973"/>
                  </a:lnTo>
                  <a:lnTo>
                    <a:pt x="1031" y="3994"/>
                  </a:lnTo>
                  <a:lnTo>
                    <a:pt x="986" y="4006"/>
                  </a:lnTo>
                  <a:lnTo>
                    <a:pt x="937" y="4011"/>
                  </a:lnTo>
                  <a:lnTo>
                    <a:pt x="888" y="4006"/>
                  </a:lnTo>
                  <a:lnTo>
                    <a:pt x="841" y="3994"/>
                  </a:lnTo>
                  <a:lnTo>
                    <a:pt x="800" y="3973"/>
                  </a:lnTo>
                  <a:lnTo>
                    <a:pt x="761" y="3947"/>
                  </a:lnTo>
                  <a:lnTo>
                    <a:pt x="728" y="3914"/>
                  </a:lnTo>
                  <a:lnTo>
                    <a:pt x="700" y="3875"/>
                  </a:lnTo>
                  <a:lnTo>
                    <a:pt x="681" y="3834"/>
                  </a:lnTo>
                  <a:lnTo>
                    <a:pt x="669" y="3787"/>
                  </a:lnTo>
                  <a:lnTo>
                    <a:pt x="664" y="3738"/>
                  </a:lnTo>
                  <a:lnTo>
                    <a:pt x="664" y="1615"/>
                  </a:lnTo>
                  <a:lnTo>
                    <a:pt x="659" y="1592"/>
                  </a:lnTo>
                  <a:lnTo>
                    <a:pt x="646" y="1573"/>
                  </a:lnTo>
                  <a:lnTo>
                    <a:pt x="627" y="1561"/>
                  </a:lnTo>
                  <a:lnTo>
                    <a:pt x="605" y="1557"/>
                  </a:lnTo>
                  <a:lnTo>
                    <a:pt x="582" y="1561"/>
                  </a:lnTo>
                  <a:lnTo>
                    <a:pt x="563" y="1573"/>
                  </a:lnTo>
                  <a:lnTo>
                    <a:pt x="551" y="1592"/>
                  </a:lnTo>
                  <a:lnTo>
                    <a:pt x="545" y="1615"/>
                  </a:lnTo>
                  <a:lnTo>
                    <a:pt x="545" y="3738"/>
                  </a:lnTo>
                  <a:lnTo>
                    <a:pt x="542" y="3787"/>
                  </a:lnTo>
                  <a:lnTo>
                    <a:pt x="530" y="3834"/>
                  </a:lnTo>
                  <a:lnTo>
                    <a:pt x="509" y="3875"/>
                  </a:lnTo>
                  <a:lnTo>
                    <a:pt x="481" y="3914"/>
                  </a:lnTo>
                  <a:lnTo>
                    <a:pt x="448" y="3947"/>
                  </a:lnTo>
                  <a:lnTo>
                    <a:pt x="411" y="3973"/>
                  </a:lnTo>
                  <a:lnTo>
                    <a:pt x="368" y="3994"/>
                  </a:lnTo>
                  <a:lnTo>
                    <a:pt x="322" y="4006"/>
                  </a:lnTo>
                  <a:lnTo>
                    <a:pt x="274" y="4011"/>
                  </a:lnTo>
                  <a:lnTo>
                    <a:pt x="223" y="4006"/>
                  </a:lnTo>
                  <a:lnTo>
                    <a:pt x="178" y="3994"/>
                  </a:lnTo>
                  <a:lnTo>
                    <a:pt x="136" y="3973"/>
                  </a:lnTo>
                  <a:lnTo>
                    <a:pt x="98" y="3947"/>
                  </a:lnTo>
                  <a:lnTo>
                    <a:pt x="65" y="3914"/>
                  </a:lnTo>
                  <a:lnTo>
                    <a:pt x="37" y="3875"/>
                  </a:lnTo>
                  <a:lnTo>
                    <a:pt x="17" y="3834"/>
                  </a:lnTo>
                  <a:lnTo>
                    <a:pt x="4" y="3787"/>
                  </a:lnTo>
                  <a:lnTo>
                    <a:pt x="0" y="3738"/>
                  </a:lnTo>
                  <a:lnTo>
                    <a:pt x="0" y="3724"/>
                  </a:lnTo>
                  <a:lnTo>
                    <a:pt x="0" y="3698"/>
                  </a:lnTo>
                  <a:lnTo>
                    <a:pt x="0" y="3659"/>
                  </a:lnTo>
                  <a:lnTo>
                    <a:pt x="0" y="3609"/>
                  </a:lnTo>
                  <a:lnTo>
                    <a:pt x="0" y="3550"/>
                  </a:lnTo>
                  <a:lnTo>
                    <a:pt x="0" y="3478"/>
                  </a:lnTo>
                  <a:lnTo>
                    <a:pt x="0" y="3400"/>
                  </a:lnTo>
                  <a:lnTo>
                    <a:pt x="0" y="3311"/>
                  </a:lnTo>
                  <a:lnTo>
                    <a:pt x="0" y="3215"/>
                  </a:lnTo>
                  <a:lnTo>
                    <a:pt x="0" y="3113"/>
                  </a:lnTo>
                  <a:lnTo>
                    <a:pt x="0" y="3003"/>
                  </a:lnTo>
                  <a:lnTo>
                    <a:pt x="0" y="2888"/>
                  </a:lnTo>
                  <a:lnTo>
                    <a:pt x="0" y="2766"/>
                  </a:lnTo>
                  <a:lnTo>
                    <a:pt x="0" y="2641"/>
                  </a:lnTo>
                  <a:lnTo>
                    <a:pt x="0" y="2512"/>
                  </a:lnTo>
                  <a:lnTo>
                    <a:pt x="0" y="2379"/>
                  </a:lnTo>
                  <a:lnTo>
                    <a:pt x="0" y="2245"/>
                  </a:lnTo>
                  <a:lnTo>
                    <a:pt x="0" y="2108"/>
                  </a:lnTo>
                  <a:lnTo>
                    <a:pt x="0" y="1970"/>
                  </a:lnTo>
                  <a:lnTo>
                    <a:pt x="0" y="1832"/>
                  </a:lnTo>
                  <a:lnTo>
                    <a:pt x="0" y="1693"/>
                  </a:lnTo>
                  <a:lnTo>
                    <a:pt x="0" y="1557"/>
                  </a:lnTo>
                  <a:lnTo>
                    <a:pt x="0" y="1421"/>
                  </a:lnTo>
                  <a:lnTo>
                    <a:pt x="0" y="1287"/>
                  </a:lnTo>
                  <a:lnTo>
                    <a:pt x="0" y="1156"/>
                  </a:lnTo>
                  <a:lnTo>
                    <a:pt x="0" y="1029"/>
                  </a:lnTo>
                  <a:lnTo>
                    <a:pt x="0" y="907"/>
                  </a:lnTo>
                  <a:lnTo>
                    <a:pt x="0" y="789"/>
                  </a:lnTo>
                  <a:lnTo>
                    <a:pt x="0" y="676"/>
                  </a:lnTo>
                  <a:lnTo>
                    <a:pt x="0" y="569"/>
                  </a:lnTo>
                  <a:lnTo>
                    <a:pt x="0" y="470"/>
                  </a:lnTo>
                  <a:lnTo>
                    <a:pt x="0" y="380"/>
                  </a:lnTo>
                  <a:lnTo>
                    <a:pt x="0" y="296"/>
                  </a:lnTo>
                  <a:lnTo>
                    <a:pt x="0" y="221"/>
                  </a:lnTo>
                  <a:lnTo>
                    <a:pt x="0" y="157"/>
                  </a:lnTo>
                  <a:lnTo>
                    <a:pt x="0" y="103"/>
                  </a:lnTo>
                  <a:lnTo>
                    <a:pt x="0" y="57"/>
                  </a:lnTo>
                  <a:lnTo>
                    <a:pt x="0" y="26"/>
                  </a:lnTo>
                  <a:lnTo>
                    <a:pt x="0" y="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439"/>
            <p:cNvSpPr>
              <a:spLocks/>
            </p:cNvSpPr>
            <p:nvPr/>
          </p:nvSpPr>
          <p:spPr bwMode="auto">
            <a:xfrm>
              <a:off x="96" y="5524"/>
              <a:ext cx="1303" cy="1314"/>
            </a:xfrm>
            <a:custGeom>
              <a:avLst/>
              <a:gdLst>
                <a:gd name="T0" fmla="*/ 1653 w 2606"/>
                <a:gd name="T1" fmla="*/ 46 h 2629"/>
                <a:gd name="T2" fmla="*/ 1850 w 2606"/>
                <a:gd name="T3" fmla="*/ 216 h 2629"/>
                <a:gd name="T4" fmla="*/ 1927 w 2606"/>
                <a:gd name="T5" fmla="*/ 473 h 2629"/>
                <a:gd name="T6" fmla="*/ 1850 w 2606"/>
                <a:gd name="T7" fmla="*/ 729 h 2629"/>
                <a:gd name="T8" fmla="*/ 1653 w 2606"/>
                <a:gd name="T9" fmla="*/ 901 h 2629"/>
                <a:gd name="T10" fmla="*/ 1385 w 2606"/>
                <a:gd name="T11" fmla="*/ 939 h 2629"/>
                <a:gd name="T12" fmla="*/ 1146 w 2606"/>
                <a:gd name="T13" fmla="*/ 828 h 2629"/>
                <a:gd name="T14" fmla="*/ 1003 w 2606"/>
                <a:gd name="T15" fmla="*/ 608 h 2629"/>
                <a:gd name="T16" fmla="*/ 599 w 2606"/>
                <a:gd name="T17" fmla="*/ 936 h 2629"/>
                <a:gd name="T18" fmla="*/ 810 w 2606"/>
                <a:gd name="T19" fmla="*/ 1016 h 2629"/>
                <a:gd name="T20" fmla="*/ 920 w 2606"/>
                <a:gd name="T21" fmla="*/ 1058 h 2629"/>
                <a:gd name="T22" fmla="*/ 981 w 2606"/>
                <a:gd name="T23" fmla="*/ 1080 h 2629"/>
                <a:gd name="T24" fmla="*/ 1033 w 2606"/>
                <a:gd name="T25" fmla="*/ 1098 h 2629"/>
                <a:gd name="T26" fmla="*/ 1047 w 2606"/>
                <a:gd name="T27" fmla="*/ 1096 h 2629"/>
                <a:gd name="T28" fmla="*/ 1092 w 2606"/>
                <a:gd name="T29" fmla="*/ 1094 h 2629"/>
                <a:gd name="T30" fmla="*/ 1207 w 2606"/>
                <a:gd name="T31" fmla="*/ 1094 h 2629"/>
                <a:gd name="T32" fmla="*/ 1432 w 2606"/>
                <a:gd name="T33" fmla="*/ 1094 h 2629"/>
                <a:gd name="T34" fmla="*/ 1806 w 2606"/>
                <a:gd name="T35" fmla="*/ 1094 h 2629"/>
                <a:gd name="T36" fmla="*/ 2205 w 2606"/>
                <a:gd name="T37" fmla="*/ 1114 h 2629"/>
                <a:gd name="T38" fmla="*/ 2442 w 2606"/>
                <a:gd name="T39" fmla="*/ 1251 h 2629"/>
                <a:gd name="T40" fmla="*/ 2582 w 2606"/>
                <a:gd name="T41" fmla="*/ 1488 h 2629"/>
                <a:gd name="T42" fmla="*/ 2602 w 2606"/>
                <a:gd name="T43" fmla="*/ 1681 h 2629"/>
                <a:gd name="T44" fmla="*/ 2602 w 2606"/>
                <a:gd name="T45" fmla="*/ 1887 h 2629"/>
                <a:gd name="T46" fmla="*/ 2604 w 2606"/>
                <a:gd name="T47" fmla="*/ 2143 h 2629"/>
                <a:gd name="T48" fmla="*/ 2606 w 2606"/>
                <a:gd name="T49" fmla="*/ 2348 h 2629"/>
                <a:gd name="T50" fmla="*/ 2594 w 2606"/>
                <a:gd name="T51" fmla="*/ 2476 h 2629"/>
                <a:gd name="T52" fmla="*/ 2500 w 2606"/>
                <a:gd name="T53" fmla="*/ 2592 h 2629"/>
                <a:gd name="T54" fmla="*/ 2353 w 2606"/>
                <a:gd name="T55" fmla="*/ 2627 h 2629"/>
                <a:gd name="T56" fmla="*/ 1401 w 2606"/>
                <a:gd name="T57" fmla="*/ 2486 h 2629"/>
                <a:gd name="T58" fmla="*/ 1320 w 2606"/>
                <a:gd name="T59" fmla="*/ 2335 h 2629"/>
                <a:gd name="T60" fmla="*/ 1373 w 2606"/>
                <a:gd name="T61" fmla="*/ 2166 h 2629"/>
                <a:gd name="T62" fmla="*/ 1524 w 2606"/>
                <a:gd name="T63" fmla="*/ 2085 h 2629"/>
                <a:gd name="T64" fmla="*/ 2150 w 2606"/>
                <a:gd name="T65" fmla="*/ 2068 h 2629"/>
                <a:gd name="T66" fmla="*/ 2148 w 2606"/>
                <a:gd name="T67" fmla="*/ 1990 h 2629"/>
                <a:gd name="T68" fmla="*/ 2148 w 2606"/>
                <a:gd name="T69" fmla="*/ 1946 h 2629"/>
                <a:gd name="T70" fmla="*/ 2148 w 2606"/>
                <a:gd name="T71" fmla="*/ 1856 h 2629"/>
                <a:gd name="T72" fmla="*/ 2146 w 2606"/>
                <a:gd name="T73" fmla="*/ 1633 h 2629"/>
                <a:gd name="T74" fmla="*/ 2118 w 2606"/>
                <a:gd name="T75" fmla="*/ 1591 h 2629"/>
                <a:gd name="T76" fmla="*/ 2059 w 2606"/>
                <a:gd name="T77" fmla="*/ 1615 h 2629"/>
                <a:gd name="T78" fmla="*/ 2035 w 2606"/>
                <a:gd name="T79" fmla="*/ 1946 h 2629"/>
                <a:gd name="T80" fmla="*/ 1946 w 2606"/>
                <a:gd name="T81" fmla="*/ 1936 h 2629"/>
                <a:gd name="T82" fmla="*/ 1744 w 2606"/>
                <a:gd name="T83" fmla="*/ 1282 h 2629"/>
                <a:gd name="T84" fmla="*/ 1639 w 2606"/>
                <a:gd name="T85" fmla="*/ 1190 h 2629"/>
                <a:gd name="T86" fmla="*/ 1235 w 2606"/>
                <a:gd name="T87" fmla="*/ 1270 h 2629"/>
                <a:gd name="T88" fmla="*/ 850 w 2606"/>
                <a:gd name="T89" fmla="*/ 1406 h 2629"/>
                <a:gd name="T90" fmla="*/ 773 w 2606"/>
                <a:gd name="T91" fmla="*/ 1488 h 2629"/>
                <a:gd name="T92" fmla="*/ 571 w 2606"/>
                <a:gd name="T93" fmla="*/ 1411 h 2629"/>
                <a:gd name="T94" fmla="*/ 331 w 2606"/>
                <a:gd name="T95" fmla="*/ 1321 h 2629"/>
                <a:gd name="T96" fmla="*/ 146 w 2606"/>
                <a:gd name="T97" fmla="*/ 1251 h 2629"/>
                <a:gd name="T98" fmla="*/ 23 w 2606"/>
                <a:gd name="T99" fmla="*/ 1140 h 2629"/>
                <a:gd name="T100" fmla="*/ 9 w 2606"/>
                <a:gd name="T101" fmla="*/ 972 h 2629"/>
                <a:gd name="T102" fmla="*/ 704 w 2606"/>
                <a:gd name="T103" fmla="*/ 77 h 2629"/>
                <a:gd name="T104" fmla="*/ 867 w 2606"/>
                <a:gd name="T105" fmla="*/ 23 h 2629"/>
                <a:gd name="T106" fmla="*/ 1019 w 2606"/>
                <a:gd name="T107" fmla="*/ 100 h 2629"/>
                <a:gd name="T108" fmla="*/ 1111 w 2606"/>
                <a:gd name="T109" fmla="*/ 150 h 2629"/>
                <a:gd name="T110" fmla="*/ 1324 w 2606"/>
                <a:gd name="T111" fmla="*/ 20 h 2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06" h="2629">
                  <a:moveTo>
                    <a:pt x="1455" y="0"/>
                  </a:moveTo>
                  <a:lnTo>
                    <a:pt x="1524" y="6"/>
                  </a:lnTo>
                  <a:lnTo>
                    <a:pt x="1590" y="21"/>
                  </a:lnTo>
                  <a:lnTo>
                    <a:pt x="1653" y="46"/>
                  </a:lnTo>
                  <a:lnTo>
                    <a:pt x="1712" y="77"/>
                  </a:lnTo>
                  <a:lnTo>
                    <a:pt x="1765" y="117"/>
                  </a:lnTo>
                  <a:lnTo>
                    <a:pt x="1810" y="164"/>
                  </a:lnTo>
                  <a:lnTo>
                    <a:pt x="1850" y="216"/>
                  </a:lnTo>
                  <a:lnTo>
                    <a:pt x="1883" y="274"/>
                  </a:lnTo>
                  <a:lnTo>
                    <a:pt x="1906" y="337"/>
                  </a:lnTo>
                  <a:lnTo>
                    <a:pt x="1921" y="403"/>
                  </a:lnTo>
                  <a:lnTo>
                    <a:pt x="1927" y="473"/>
                  </a:lnTo>
                  <a:lnTo>
                    <a:pt x="1921" y="542"/>
                  </a:lnTo>
                  <a:lnTo>
                    <a:pt x="1906" y="608"/>
                  </a:lnTo>
                  <a:lnTo>
                    <a:pt x="1883" y="671"/>
                  </a:lnTo>
                  <a:lnTo>
                    <a:pt x="1850" y="729"/>
                  </a:lnTo>
                  <a:lnTo>
                    <a:pt x="1810" y="783"/>
                  </a:lnTo>
                  <a:lnTo>
                    <a:pt x="1765" y="828"/>
                  </a:lnTo>
                  <a:lnTo>
                    <a:pt x="1712" y="868"/>
                  </a:lnTo>
                  <a:lnTo>
                    <a:pt x="1653" y="901"/>
                  </a:lnTo>
                  <a:lnTo>
                    <a:pt x="1590" y="924"/>
                  </a:lnTo>
                  <a:lnTo>
                    <a:pt x="1524" y="939"/>
                  </a:lnTo>
                  <a:lnTo>
                    <a:pt x="1455" y="945"/>
                  </a:lnTo>
                  <a:lnTo>
                    <a:pt x="1385" y="939"/>
                  </a:lnTo>
                  <a:lnTo>
                    <a:pt x="1319" y="924"/>
                  </a:lnTo>
                  <a:lnTo>
                    <a:pt x="1256" y="901"/>
                  </a:lnTo>
                  <a:lnTo>
                    <a:pt x="1198" y="868"/>
                  </a:lnTo>
                  <a:lnTo>
                    <a:pt x="1146" y="828"/>
                  </a:lnTo>
                  <a:lnTo>
                    <a:pt x="1099" y="783"/>
                  </a:lnTo>
                  <a:lnTo>
                    <a:pt x="1059" y="729"/>
                  </a:lnTo>
                  <a:lnTo>
                    <a:pt x="1028" y="671"/>
                  </a:lnTo>
                  <a:lnTo>
                    <a:pt x="1003" y="608"/>
                  </a:lnTo>
                  <a:lnTo>
                    <a:pt x="988" y="542"/>
                  </a:lnTo>
                  <a:lnTo>
                    <a:pt x="984" y="473"/>
                  </a:lnTo>
                  <a:lnTo>
                    <a:pt x="984" y="448"/>
                  </a:lnTo>
                  <a:lnTo>
                    <a:pt x="599" y="936"/>
                  </a:lnTo>
                  <a:lnTo>
                    <a:pt x="664" y="960"/>
                  </a:lnTo>
                  <a:lnTo>
                    <a:pt x="719" y="981"/>
                  </a:lnTo>
                  <a:lnTo>
                    <a:pt x="768" y="1000"/>
                  </a:lnTo>
                  <a:lnTo>
                    <a:pt x="810" y="1016"/>
                  </a:lnTo>
                  <a:lnTo>
                    <a:pt x="845" y="1030"/>
                  </a:lnTo>
                  <a:lnTo>
                    <a:pt x="874" y="1040"/>
                  </a:lnTo>
                  <a:lnTo>
                    <a:pt x="899" y="1049"/>
                  </a:lnTo>
                  <a:lnTo>
                    <a:pt x="920" y="1058"/>
                  </a:lnTo>
                  <a:lnTo>
                    <a:pt x="937" y="1065"/>
                  </a:lnTo>
                  <a:lnTo>
                    <a:pt x="953" y="1070"/>
                  </a:lnTo>
                  <a:lnTo>
                    <a:pt x="967" y="1075"/>
                  </a:lnTo>
                  <a:lnTo>
                    <a:pt x="981" y="1080"/>
                  </a:lnTo>
                  <a:lnTo>
                    <a:pt x="995" y="1086"/>
                  </a:lnTo>
                  <a:lnTo>
                    <a:pt x="1010" y="1093"/>
                  </a:lnTo>
                  <a:lnTo>
                    <a:pt x="1028" y="1100"/>
                  </a:lnTo>
                  <a:lnTo>
                    <a:pt x="1033" y="1098"/>
                  </a:lnTo>
                  <a:lnTo>
                    <a:pt x="1035" y="1098"/>
                  </a:lnTo>
                  <a:lnTo>
                    <a:pt x="1038" y="1096"/>
                  </a:lnTo>
                  <a:lnTo>
                    <a:pt x="1042" y="1096"/>
                  </a:lnTo>
                  <a:lnTo>
                    <a:pt x="1047" y="1096"/>
                  </a:lnTo>
                  <a:lnTo>
                    <a:pt x="1054" y="1096"/>
                  </a:lnTo>
                  <a:lnTo>
                    <a:pt x="1063" y="1094"/>
                  </a:lnTo>
                  <a:lnTo>
                    <a:pt x="1077" y="1094"/>
                  </a:lnTo>
                  <a:lnTo>
                    <a:pt x="1092" y="1094"/>
                  </a:lnTo>
                  <a:lnTo>
                    <a:pt x="1113" y="1094"/>
                  </a:lnTo>
                  <a:lnTo>
                    <a:pt x="1139" y="1094"/>
                  </a:lnTo>
                  <a:lnTo>
                    <a:pt x="1171" y="1094"/>
                  </a:lnTo>
                  <a:lnTo>
                    <a:pt x="1207" y="1094"/>
                  </a:lnTo>
                  <a:lnTo>
                    <a:pt x="1252" y="1094"/>
                  </a:lnTo>
                  <a:lnTo>
                    <a:pt x="1303" y="1094"/>
                  </a:lnTo>
                  <a:lnTo>
                    <a:pt x="1364" y="1094"/>
                  </a:lnTo>
                  <a:lnTo>
                    <a:pt x="1432" y="1094"/>
                  </a:lnTo>
                  <a:lnTo>
                    <a:pt x="1510" y="1094"/>
                  </a:lnTo>
                  <a:lnTo>
                    <a:pt x="1599" y="1094"/>
                  </a:lnTo>
                  <a:lnTo>
                    <a:pt x="1697" y="1094"/>
                  </a:lnTo>
                  <a:lnTo>
                    <a:pt x="1806" y="1094"/>
                  </a:lnTo>
                  <a:lnTo>
                    <a:pt x="1928" y="1094"/>
                  </a:lnTo>
                  <a:lnTo>
                    <a:pt x="2062" y="1094"/>
                  </a:lnTo>
                  <a:lnTo>
                    <a:pt x="2136" y="1100"/>
                  </a:lnTo>
                  <a:lnTo>
                    <a:pt x="2205" y="1114"/>
                  </a:lnTo>
                  <a:lnTo>
                    <a:pt x="2271" y="1136"/>
                  </a:lnTo>
                  <a:lnTo>
                    <a:pt x="2332" y="1168"/>
                  </a:lnTo>
                  <a:lnTo>
                    <a:pt x="2390" y="1206"/>
                  </a:lnTo>
                  <a:lnTo>
                    <a:pt x="2442" y="1251"/>
                  </a:lnTo>
                  <a:lnTo>
                    <a:pt x="2487" y="1303"/>
                  </a:lnTo>
                  <a:lnTo>
                    <a:pt x="2526" y="1359"/>
                  </a:lnTo>
                  <a:lnTo>
                    <a:pt x="2559" y="1422"/>
                  </a:lnTo>
                  <a:lnTo>
                    <a:pt x="2582" y="1488"/>
                  </a:lnTo>
                  <a:lnTo>
                    <a:pt x="2595" y="1558"/>
                  </a:lnTo>
                  <a:lnTo>
                    <a:pt x="2601" y="1631"/>
                  </a:lnTo>
                  <a:lnTo>
                    <a:pt x="2601" y="1650"/>
                  </a:lnTo>
                  <a:lnTo>
                    <a:pt x="2602" y="1681"/>
                  </a:lnTo>
                  <a:lnTo>
                    <a:pt x="2602" y="1723"/>
                  </a:lnTo>
                  <a:lnTo>
                    <a:pt x="2602" y="1772"/>
                  </a:lnTo>
                  <a:lnTo>
                    <a:pt x="2602" y="1828"/>
                  </a:lnTo>
                  <a:lnTo>
                    <a:pt x="2602" y="1887"/>
                  </a:lnTo>
                  <a:lnTo>
                    <a:pt x="2602" y="1950"/>
                  </a:lnTo>
                  <a:lnTo>
                    <a:pt x="2604" y="2014"/>
                  </a:lnTo>
                  <a:lnTo>
                    <a:pt x="2604" y="2080"/>
                  </a:lnTo>
                  <a:lnTo>
                    <a:pt x="2604" y="2143"/>
                  </a:lnTo>
                  <a:lnTo>
                    <a:pt x="2604" y="2202"/>
                  </a:lnTo>
                  <a:lnTo>
                    <a:pt x="2604" y="2258"/>
                  </a:lnTo>
                  <a:lnTo>
                    <a:pt x="2604" y="2307"/>
                  </a:lnTo>
                  <a:lnTo>
                    <a:pt x="2606" y="2348"/>
                  </a:lnTo>
                  <a:lnTo>
                    <a:pt x="2606" y="2380"/>
                  </a:lnTo>
                  <a:lnTo>
                    <a:pt x="2606" y="2401"/>
                  </a:lnTo>
                  <a:lnTo>
                    <a:pt x="2602" y="2439"/>
                  </a:lnTo>
                  <a:lnTo>
                    <a:pt x="2594" y="2476"/>
                  </a:lnTo>
                  <a:lnTo>
                    <a:pt x="2578" y="2510"/>
                  </a:lnTo>
                  <a:lnTo>
                    <a:pt x="2557" y="2542"/>
                  </a:lnTo>
                  <a:lnTo>
                    <a:pt x="2531" y="2570"/>
                  </a:lnTo>
                  <a:lnTo>
                    <a:pt x="2500" y="2592"/>
                  </a:lnTo>
                  <a:lnTo>
                    <a:pt x="2467" y="2610"/>
                  </a:lnTo>
                  <a:lnTo>
                    <a:pt x="2430" y="2622"/>
                  </a:lnTo>
                  <a:lnTo>
                    <a:pt x="2393" y="2629"/>
                  </a:lnTo>
                  <a:lnTo>
                    <a:pt x="2353" y="2627"/>
                  </a:lnTo>
                  <a:lnTo>
                    <a:pt x="1522" y="2538"/>
                  </a:lnTo>
                  <a:lnTo>
                    <a:pt x="1477" y="2530"/>
                  </a:lnTo>
                  <a:lnTo>
                    <a:pt x="1437" y="2512"/>
                  </a:lnTo>
                  <a:lnTo>
                    <a:pt x="1401" y="2486"/>
                  </a:lnTo>
                  <a:lnTo>
                    <a:pt x="1369" y="2455"/>
                  </a:lnTo>
                  <a:lnTo>
                    <a:pt x="1347" y="2418"/>
                  </a:lnTo>
                  <a:lnTo>
                    <a:pt x="1329" y="2378"/>
                  </a:lnTo>
                  <a:lnTo>
                    <a:pt x="1320" y="2335"/>
                  </a:lnTo>
                  <a:lnTo>
                    <a:pt x="1320" y="2287"/>
                  </a:lnTo>
                  <a:lnTo>
                    <a:pt x="1331" y="2244"/>
                  </a:lnTo>
                  <a:lnTo>
                    <a:pt x="1348" y="2202"/>
                  </a:lnTo>
                  <a:lnTo>
                    <a:pt x="1373" y="2166"/>
                  </a:lnTo>
                  <a:lnTo>
                    <a:pt x="1404" y="2136"/>
                  </a:lnTo>
                  <a:lnTo>
                    <a:pt x="1441" y="2112"/>
                  </a:lnTo>
                  <a:lnTo>
                    <a:pt x="1481" y="2094"/>
                  </a:lnTo>
                  <a:lnTo>
                    <a:pt x="1524" y="2085"/>
                  </a:lnTo>
                  <a:lnTo>
                    <a:pt x="1571" y="2085"/>
                  </a:lnTo>
                  <a:lnTo>
                    <a:pt x="2150" y="2148"/>
                  </a:lnTo>
                  <a:lnTo>
                    <a:pt x="2150" y="2105"/>
                  </a:lnTo>
                  <a:lnTo>
                    <a:pt x="2150" y="2068"/>
                  </a:lnTo>
                  <a:lnTo>
                    <a:pt x="2148" y="2040"/>
                  </a:lnTo>
                  <a:lnTo>
                    <a:pt x="2148" y="2019"/>
                  </a:lnTo>
                  <a:lnTo>
                    <a:pt x="2148" y="2002"/>
                  </a:lnTo>
                  <a:lnTo>
                    <a:pt x="2148" y="1990"/>
                  </a:lnTo>
                  <a:lnTo>
                    <a:pt x="2148" y="1979"/>
                  </a:lnTo>
                  <a:lnTo>
                    <a:pt x="2148" y="1969"/>
                  </a:lnTo>
                  <a:lnTo>
                    <a:pt x="2148" y="1958"/>
                  </a:lnTo>
                  <a:lnTo>
                    <a:pt x="2148" y="1946"/>
                  </a:lnTo>
                  <a:lnTo>
                    <a:pt x="2148" y="1932"/>
                  </a:lnTo>
                  <a:lnTo>
                    <a:pt x="2148" y="1913"/>
                  </a:lnTo>
                  <a:lnTo>
                    <a:pt x="2148" y="1887"/>
                  </a:lnTo>
                  <a:lnTo>
                    <a:pt x="2148" y="1856"/>
                  </a:lnTo>
                  <a:lnTo>
                    <a:pt x="2148" y="1815"/>
                  </a:lnTo>
                  <a:lnTo>
                    <a:pt x="2148" y="1765"/>
                  </a:lnTo>
                  <a:lnTo>
                    <a:pt x="2146" y="1706"/>
                  </a:lnTo>
                  <a:lnTo>
                    <a:pt x="2146" y="1633"/>
                  </a:lnTo>
                  <a:lnTo>
                    <a:pt x="2146" y="1633"/>
                  </a:lnTo>
                  <a:lnTo>
                    <a:pt x="2143" y="1613"/>
                  </a:lnTo>
                  <a:lnTo>
                    <a:pt x="2132" y="1599"/>
                  </a:lnTo>
                  <a:lnTo>
                    <a:pt x="2118" y="1591"/>
                  </a:lnTo>
                  <a:lnTo>
                    <a:pt x="2101" y="1587"/>
                  </a:lnTo>
                  <a:lnTo>
                    <a:pt x="2083" y="1591"/>
                  </a:lnTo>
                  <a:lnTo>
                    <a:pt x="2068" y="1599"/>
                  </a:lnTo>
                  <a:lnTo>
                    <a:pt x="2059" y="1615"/>
                  </a:lnTo>
                  <a:lnTo>
                    <a:pt x="2055" y="1633"/>
                  </a:lnTo>
                  <a:lnTo>
                    <a:pt x="2055" y="1948"/>
                  </a:lnTo>
                  <a:lnTo>
                    <a:pt x="2050" y="1948"/>
                  </a:lnTo>
                  <a:lnTo>
                    <a:pt x="2035" y="1946"/>
                  </a:lnTo>
                  <a:lnTo>
                    <a:pt x="2014" y="1944"/>
                  </a:lnTo>
                  <a:lnTo>
                    <a:pt x="1991" y="1941"/>
                  </a:lnTo>
                  <a:lnTo>
                    <a:pt x="1967" y="1939"/>
                  </a:lnTo>
                  <a:lnTo>
                    <a:pt x="1946" y="1936"/>
                  </a:lnTo>
                  <a:lnTo>
                    <a:pt x="1932" y="1934"/>
                  </a:lnTo>
                  <a:lnTo>
                    <a:pt x="1925" y="1934"/>
                  </a:lnTo>
                  <a:lnTo>
                    <a:pt x="1759" y="1323"/>
                  </a:lnTo>
                  <a:lnTo>
                    <a:pt x="1744" y="1282"/>
                  </a:lnTo>
                  <a:lnTo>
                    <a:pt x="1725" y="1251"/>
                  </a:lnTo>
                  <a:lnTo>
                    <a:pt x="1698" y="1225"/>
                  </a:lnTo>
                  <a:lnTo>
                    <a:pt x="1671" y="1204"/>
                  </a:lnTo>
                  <a:lnTo>
                    <a:pt x="1639" y="1190"/>
                  </a:lnTo>
                  <a:lnTo>
                    <a:pt x="1604" y="1183"/>
                  </a:lnTo>
                  <a:lnTo>
                    <a:pt x="1571" y="1183"/>
                  </a:lnTo>
                  <a:lnTo>
                    <a:pt x="1536" y="1188"/>
                  </a:lnTo>
                  <a:lnTo>
                    <a:pt x="1235" y="1270"/>
                  </a:lnTo>
                  <a:lnTo>
                    <a:pt x="937" y="1352"/>
                  </a:lnTo>
                  <a:lnTo>
                    <a:pt x="904" y="1364"/>
                  </a:lnTo>
                  <a:lnTo>
                    <a:pt x="874" y="1382"/>
                  </a:lnTo>
                  <a:lnTo>
                    <a:pt x="850" y="1406"/>
                  </a:lnTo>
                  <a:lnTo>
                    <a:pt x="829" y="1434"/>
                  </a:lnTo>
                  <a:lnTo>
                    <a:pt x="813" y="1465"/>
                  </a:lnTo>
                  <a:lnTo>
                    <a:pt x="807" y="1500"/>
                  </a:lnTo>
                  <a:lnTo>
                    <a:pt x="773" y="1488"/>
                  </a:lnTo>
                  <a:lnTo>
                    <a:pt x="732" y="1472"/>
                  </a:lnTo>
                  <a:lnTo>
                    <a:pt x="683" y="1455"/>
                  </a:lnTo>
                  <a:lnTo>
                    <a:pt x="629" y="1434"/>
                  </a:lnTo>
                  <a:lnTo>
                    <a:pt x="571" y="1411"/>
                  </a:lnTo>
                  <a:lnTo>
                    <a:pt x="510" y="1389"/>
                  </a:lnTo>
                  <a:lnTo>
                    <a:pt x="449" y="1366"/>
                  </a:lnTo>
                  <a:lnTo>
                    <a:pt x="390" y="1343"/>
                  </a:lnTo>
                  <a:lnTo>
                    <a:pt x="331" y="1321"/>
                  </a:lnTo>
                  <a:lnTo>
                    <a:pt x="277" y="1300"/>
                  </a:lnTo>
                  <a:lnTo>
                    <a:pt x="226" y="1281"/>
                  </a:lnTo>
                  <a:lnTo>
                    <a:pt x="183" y="1265"/>
                  </a:lnTo>
                  <a:lnTo>
                    <a:pt x="146" y="1251"/>
                  </a:lnTo>
                  <a:lnTo>
                    <a:pt x="108" y="1232"/>
                  </a:lnTo>
                  <a:lnTo>
                    <a:pt x="75" y="1206"/>
                  </a:lnTo>
                  <a:lnTo>
                    <a:pt x="45" y="1174"/>
                  </a:lnTo>
                  <a:lnTo>
                    <a:pt x="23" y="1140"/>
                  </a:lnTo>
                  <a:lnTo>
                    <a:pt x="9" y="1100"/>
                  </a:lnTo>
                  <a:lnTo>
                    <a:pt x="0" y="1056"/>
                  </a:lnTo>
                  <a:lnTo>
                    <a:pt x="2" y="1014"/>
                  </a:lnTo>
                  <a:lnTo>
                    <a:pt x="9" y="972"/>
                  </a:lnTo>
                  <a:lnTo>
                    <a:pt x="26" y="934"/>
                  </a:lnTo>
                  <a:lnTo>
                    <a:pt x="49" y="898"/>
                  </a:lnTo>
                  <a:lnTo>
                    <a:pt x="671" y="110"/>
                  </a:lnTo>
                  <a:lnTo>
                    <a:pt x="704" y="77"/>
                  </a:lnTo>
                  <a:lnTo>
                    <a:pt x="740" y="51"/>
                  </a:lnTo>
                  <a:lnTo>
                    <a:pt x="780" y="34"/>
                  </a:lnTo>
                  <a:lnTo>
                    <a:pt x="824" y="25"/>
                  </a:lnTo>
                  <a:lnTo>
                    <a:pt x="867" y="23"/>
                  </a:lnTo>
                  <a:lnTo>
                    <a:pt x="911" y="32"/>
                  </a:lnTo>
                  <a:lnTo>
                    <a:pt x="953" y="48"/>
                  </a:lnTo>
                  <a:lnTo>
                    <a:pt x="991" y="72"/>
                  </a:lnTo>
                  <a:lnTo>
                    <a:pt x="1019" y="100"/>
                  </a:lnTo>
                  <a:lnTo>
                    <a:pt x="1043" y="129"/>
                  </a:lnTo>
                  <a:lnTo>
                    <a:pt x="1059" y="162"/>
                  </a:lnTo>
                  <a:lnTo>
                    <a:pt x="1071" y="199"/>
                  </a:lnTo>
                  <a:lnTo>
                    <a:pt x="1111" y="150"/>
                  </a:lnTo>
                  <a:lnTo>
                    <a:pt x="1157" y="107"/>
                  </a:lnTo>
                  <a:lnTo>
                    <a:pt x="1209" y="70"/>
                  </a:lnTo>
                  <a:lnTo>
                    <a:pt x="1265" y="41"/>
                  </a:lnTo>
                  <a:lnTo>
                    <a:pt x="1324" y="20"/>
                  </a:lnTo>
                  <a:lnTo>
                    <a:pt x="1388" y="6"/>
                  </a:lnTo>
                  <a:lnTo>
                    <a:pt x="145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440"/>
            <p:cNvSpPr>
              <a:spLocks/>
            </p:cNvSpPr>
            <p:nvPr/>
          </p:nvSpPr>
          <p:spPr bwMode="auto">
            <a:xfrm>
              <a:off x="588" y="6205"/>
              <a:ext cx="375" cy="401"/>
            </a:xfrm>
            <a:custGeom>
              <a:avLst/>
              <a:gdLst>
                <a:gd name="T0" fmla="*/ 599 w 749"/>
                <a:gd name="T1" fmla="*/ 0 h 803"/>
                <a:gd name="T2" fmla="*/ 749 w 749"/>
                <a:gd name="T3" fmla="*/ 550 h 803"/>
                <a:gd name="T4" fmla="*/ 606 w 749"/>
                <a:gd name="T5" fmla="*/ 536 h 803"/>
                <a:gd name="T6" fmla="*/ 544 w 749"/>
                <a:gd name="T7" fmla="*/ 534 h 803"/>
                <a:gd name="T8" fmla="*/ 483 w 749"/>
                <a:gd name="T9" fmla="*/ 541 h 803"/>
                <a:gd name="T10" fmla="*/ 423 w 749"/>
                <a:gd name="T11" fmla="*/ 557 h 803"/>
                <a:gd name="T12" fmla="*/ 368 w 749"/>
                <a:gd name="T13" fmla="*/ 581 h 803"/>
                <a:gd name="T14" fmla="*/ 317 w 749"/>
                <a:gd name="T15" fmla="*/ 613 h 803"/>
                <a:gd name="T16" fmla="*/ 272 w 749"/>
                <a:gd name="T17" fmla="*/ 651 h 803"/>
                <a:gd name="T18" fmla="*/ 232 w 749"/>
                <a:gd name="T19" fmla="*/ 696 h 803"/>
                <a:gd name="T20" fmla="*/ 199 w 749"/>
                <a:gd name="T21" fmla="*/ 747 h 803"/>
                <a:gd name="T22" fmla="*/ 173 w 749"/>
                <a:gd name="T23" fmla="*/ 803 h 803"/>
                <a:gd name="T24" fmla="*/ 0 w 749"/>
                <a:gd name="T25" fmla="*/ 162 h 803"/>
                <a:gd name="T26" fmla="*/ 599 w 749"/>
                <a:gd name="T27" fmla="*/ 0 h 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9" h="803">
                  <a:moveTo>
                    <a:pt x="599" y="0"/>
                  </a:moveTo>
                  <a:lnTo>
                    <a:pt x="749" y="550"/>
                  </a:lnTo>
                  <a:lnTo>
                    <a:pt x="606" y="536"/>
                  </a:lnTo>
                  <a:lnTo>
                    <a:pt x="544" y="534"/>
                  </a:lnTo>
                  <a:lnTo>
                    <a:pt x="483" y="541"/>
                  </a:lnTo>
                  <a:lnTo>
                    <a:pt x="423" y="557"/>
                  </a:lnTo>
                  <a:lnTo>
                    <a:pt x="368" y="581"/>
                  </a:lnTo>
                  <a:lnTo>
                    <a:pt x="317" y="613"/>
                  </a:lnTo>
                  <a:lnTo>
                    <a:pt x="272" y="651"/>
                  </a:lnTo>
                  <a:lnTo>
                    <a:pt x="232" y="696"/>
                  </a:lnTo>
                  <a:lnTo>
                    <a:pt x="199" y="747"/>
                  </a:lnTo>
                  <a:lnTo>
                    <a:pt x="173" y="803"/>
                  </a:lnTo>
                  <a:lnTo>
                    <a:pt x="0" y="162"/>
                  </a:lnTo>
                  <a:lnTo>
                    <a:pt x="5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0" name="Group 514"/>
          <p:cNvGrpSpPr>
            <a:grpSpLocks noChangeAspect="1"/>
          </p:cNvGrpSpPr>
          <p:nvPr/>
        </p:nvGrpSpPr>
        <p:grpSpPr bwMode="auto">
          <a:xfrm>
            <a:off x="3155425" y="2497538"/>
            <a:ext cx="290542" cy="288656"/>
            <a:chOff x="1484" y="-5372"/>
            <a:chExt cx="2926" cy="2907"/>
          </a:xfrm>
          <a:solidFill>
            <a:schemeClr val="bg1"/>
          </a:solidFill>
        </p:grpSpPr>
        <p:sp>
          <p:nvSpPr>
            <p:cNvPr id="41" name="Freeform 516"/>
            <p:cNvSpPr>
              <a:spLocks noEditPoints="1"/>
            </p:cNvSpPr>
            <p:nvPr/>
          </p:nvSpPr>
          <p:spPr bwMode="auto">
            <a:xfrm>
              <a:off x="1484" y="-5372"/>
              <a:ext cx="1746" cy="1775"/>
            </a:xfrm>
            <a:custGeom>
              <a:avLst/>
              <a:gdLst>
                <a:gd name="T0" fmla="*/ 1688 w 3492"/>
                <a:gd name="T1" fmla="*/ 673 h 3549"/>
                <a:gd name="T2" fmla="*/ 1601 w 3492"/>
                <a:gd name="T3" fmla="*/ 760 h 3549"/>
                <a:gd name="T4" fmla="*/ 1581 w 3492"/>
                <a:gd name="T5" fmla="*/ 1665 h 3549"/>
                <a:gd name="T6" fmla="*/ 994 w 3492"/>
                <a:gd name="T7" fmla="*/ 2022 h 3549"/>
                <a:gd name="T8" fmla="*/ 956 w 3492"/>
                <a:gd name="T9" fmla="*/ 2125 h 3549"/>
                <a:gd name="T10" fmla="*/ 981 w 3492"/>
                <a:gd name="T11" fmla="*/ 2235 h 3549"/>
                <a:gd name="T12" fmla="*/ 1065 w 3492"/>
                <a:gd name="T13" fmla="*/ 2311 h 3549"/>
                <a:gd name="T14" fmla="*/ 1173 w 3492"/>
                <a:gd name="T15" fmla="*/ 2329 h 3549"/>
                <a:gd name="T16" fmla="*/ 1869 w 3492"/>
                <a:gd name="T17" fmla="*/ 1940 h 3549"/>
                <a:gd name="T18" fmla="*/ 1948 w 3492"/>
                <a:gd name="T19" fmla="*/ 1853 h 3549"/>
                <a:gd name="T20" fmla="*/ 1964 w 3492"/>
                <a:gd name="T21" fmla="*/ 846 h 3549"/>
                <a:gd name="T22" fmla="*/ 1922 w 3492"/>
                <a:gd name="T23" fmla="*/ 725 h 3549"/>
                <a:gd name="T24" fmla="*/ 1817 w 3492"/>
                <a:gd name="T25" fmla="*/ 659 h 3549"/>
                <a:gd name="T26" fmla="*/ 1909 w 3492"/>
                <a:gd name="T27" fmla="*/ 6 h 3549"/>
                <a:gd name="T28" fmla="*/ 2303 w 3492"/>
                <a:gd name="T29" fmla="*/ 82 h 3549"/>
                <a:gd name="T30" fmla="*/ 2660 w 3492"/>
                <a:gd name="T31" fmla="*/ 240 h 3549"/>
                <a:gd name="T32" fmla="*/ 2971 w 3492"/>
                <a:gd name="T33" fmla="*/ 469 h 3549"/>
                <a:gd name="T34" fmla="*/ 3224 w 3492"/>
                <a:gd name="T35" fmla="*/ 759 h 3549"/>
                <a:gd name="T36" fmla="*/ 3411 w 3492"/>
                <a:gd name="T37" fmla="*/ 1100 h 3549"/>
                <a:gd name="T38" fmla="*/ 3453 w 3492"/>
                <a:gd name="T39" fmla="*/ 1356 h 3549"/>
                <a:gd name="T40" fmla="*/ 3361 w 3492"/>
                <a:gd name="T41" fmla="*/ 1368 h 3549"/>
                <a:gd name="T42" fmla="*/ 3292 w 3492"/>
                <a:gd name="T43" fmla="*/ 1379 h 3549"/>
                <a:gd name="T44" fmla="*/ 3212 w 3492"/>
                <a:gd name="T45" fmla="*/ 1389 h 3549"/>
                <a:gd name="T46" fmla="*/ 3095 w 3492"/>
                <a:gd name="T47" fmla="*/ 1407 h 3549"/>
                <a:gd name="T48" fmla="*/ 2907 w 3492"/>
                <a:gd name="T49" fmla="*/ 1434 h 3549"/>
                <a:gd name="T50" fmla="*/ 2697 w 3492"/>
                <a:gd name="T51" fmla="*/ 1482 h 3549"/>
                <a:gd name="T52" fmla="*/ 2541 w 3492"/>
                <a:gd name="T53" fmla="*/ 1594 h 3549"/>
                <a:gd name="T54" fmla="*/ 2442 w 3492"/>
                <a:gd name="T55" fmla="*/ 1761 h 3549"/>
                <a:gd name="T56" fmla="*/ 2417 w 3492"/>
                <a:gd name="T57" fmla="*/ 1952 h 3549"/>
                <a:gd name="T58" fmla="*/ 2472 w 3492"/>
                <a:gd name="T59" fmla="*/ 2139 h 3549"/>
                <a:gd name="T60" fmla="*/ 2837 w 3492"/>
                <a:gd name="T61" fmla="*/ 2947 h 3549"/>
                <a:gd name="T62" fmla="*/ 2795 w 3492"/>
                <a:gd name="T63" fmla="*/ 3059 h 3549"/>
                <a:gd name="T64" fmla="*/ 2736 w 3492"/>
                <a:gd name="T65" fmla="*/ 3212 h 3549"/>
                <a:gd name="T66" fmla="*/ 2499 w 3492"/>
                <a:gd name="T67" fmla="*/ 3393 h 3549"/>
                <a:gd name="T68" fmla="*/ 2149 w 3492"/>
                <a:gd name="T69" fmla="*/ 3508 h 3549"/>
                <a:gd name="T70" fmla="*/ 1773 w 3492"/>
                <a:gd name="T71" fmla="*/ 3549 h 3549"/>
                <a:gd name="T72" fmla="*/ 1366 w 3492"/>
                <a:gd name="T73" fmla="*/ 3501 h 3549"/>
                <a:gd name="T74" fmla="*/ 994 w 3492"/>
                <a:gd name="T75" fmla="*/ 3368 h 3549"/>
                <a:gd name="T76" fmla="*/ 664 w 3492"/>
                <a:gd name="T77" fmla="*/ 3158 h 3549"/>
                <a:gd name="T78" fmla="*/ 390 w 3492"/>
                <a:gd name="T79" fmla="*/ 2883 h 3549"/>
                <a:gd name="T80" fmla="*/ 181 w 3492"/>
                <a:gd name="T81" fmla="*/ 2555 h 3549"/>
                <a:gd name="T82" fmla="*/ 46 w 3492"/>
                <a:gd name="T83" fmla="*/ 2181 h 3549"/>
                <a:gd name="T84" fmla="*/ 0 w 3492"/>
                <a:gd name="T85" fmla="*/ 1775 h 3549"/>
                <a:gd name="T86" fmla="*/ 46 w 3492"/>
                <a:gd name="T87" fmla="*/ 1368 h 3549"/>
                <a:gd name="T88" fmla="*/ 181 w 3492"/>
                <a:gd name="T89" fmla="*/ 995 h 3549"/>
                <a:gd name="T90" fmla="*/ 390 w 3492"/>
                <a:gd name="T91" fmla="*/ 666 h 3549"/>
                <a:gd name="T92" fmla="*/ 664 w 3492"/>
                <a:gd name="T93" fmla="*/ 391 h 3549"/>
                <a:gd name="T94" fmla="*/ 994 w 3492"/>
                <a:gd name="T95" fmla="*/ 181 h 3549"/>
                <a:gd name="T96" fmla="*/ 1366 w 3492"/>
                <a:gd name="T97" fmla="*/ 48 h 3549"/>
                <a:gd name="T98" fmla="*/ 1773 w 3492"/>
                <a:gd name="T99" fmla="*/ 0 h 3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92" h="3549">
                  <a:moveTo>
                    <a:pt x="1773" y="654"/>
                  </a:moveTo>
                  <a:lnTo>
                    <a:pt x="1728" y="659"/>
                  </a:lnTo>
                  <a:lnTo>
                    <a:pt x="1688" y="673"/>
                  </a:lnTo>
                  <a:lnTo>
                    <a:pt x="1652" y="695"/>
                  </a:lnTo>
                  <a:lnTo>
                    <a:pt x="1622" y="725"/>
                  </a:lnTo>
                  <a:lnTo>
                    <a:pt x="1601" y="760"/>
                  </a:lnTo>
                  <a:lnTo>
                    <a:pt x="1585" y="801"/>
                  </a:lnTo>
                  <a:lnTo>
                    <a:pt x="1581" y="846"/>
                  </a:lnTo>
                  <a:lnTo>
                    <a:pt x="1581" y="1665"/>
                  </a:lnTo>
                  <a:lnTo>
                    <a:pt x="1052" y="1972"/>
                  </a:lnTo>
                  <a:lnTo>
                    <a:pt x="1020" y="1995"/>
                  </a:lnTo>
                  <a:lnTo>
                    <a:pt x="994" y="2022"/>
                  </a:lnTo>
                  <a:lnTo>
                    <a:pt x="976" y="2054"/>
                  </a:lnTo>
                  <a:lnTo>
                    <a:pt x="962" y="2089"/>
                  </a:lnTo>
                  <a:lnTo>
                    <a:pt x="956" y="2125"/>
                  </a:lnTo>
                  <a:lnTo>
                    <a:pt x="958" y="2162"/>
                  </a:lnTo>
                  <a:lnTo>
                    <a:pt x="965" y="2199"/>
                  </a:lnTo>
                  <a:lnTo>
                    <a:pt x="981" y="2235"/>
                  </a:lnTo>
                  <a:lnTo>
                    <a:pt x="1004" y="2265"/>
                  </a:lnTo>
                  <a:lnTo>
                    <a:pt x="1033" y="2292"/>
                  </a:lnTo>
                  <a:lnTo>
                    <a:pt x="1065" y="2311"/>
                  </a:lnTo>
                  <a:lnTo>
                    <a:pt x="1098" y="2324"/>
                  </a:lnTo>
                  <a:lnTo>
                    <a:pt x="1136" y="2329"/>
                  </a:lnTo>
                  <a:lnTo>
                    <a:pt x="1173" y="2329"/>
                  </a:lnTo>
                  <a:lnTo>
                    <a:pt x="1208" y="2320"/>
                  </a:lnTo>
                  <a:lnTo>
                    <a:pt x="1244" y="2304"/>
                  </a:lnTo>
                  <a:lnTo>
                    <a:pt x="1869" y="1940"/>
                  </a:lnTo>
                  <a:lnTo>
                    <a:pt x="1901" y="1917"/>
                  </a:lnTo>
                  <a:lnTo>
                    <a:pt x="1927" y="1887"/>
                  </a:lnTo>
                  <a:lnTo>
                    <a:pt x="1948" y="1853"/>
                  </a:lnTo>
                  <a:lnTo>
                    <a:pt x="1961" y="1816"/>
                  </a:lnTo>
                  <a:lnTo>
                    <a:pt x="1964" y="1775"/>
                  </a:lnTo>
                  <a:lnTo>
                    <a:pt x="1964" y="846"/>
                  </a:lnTo>
                  <a:lnTo>
                    <a:pt x="1959" y="801"/>
                  </a:lnTo>
                  <a:lnTo>
                    <a:pt x="1945" y="760"/>
                  </a:lnTo>
                  <a:lnTo>
                    <a:pt x="1922" y="725"/>
                  </a:lnTo>
                  <a:lnTo>
                    <a:pt x="1892" y="695"/>
                  </a:lnTo>
                  <a:lnTo>
                    <a:pt x="1856" y="673"/>
                  </a:lnTo>
                  <a:lnTo>
                    <a:pt x="1817" y="659"/>
                  </a:lnTo>
                  <a:lnTo>
                    <a:pt x="1773" y="654"/>
                  </a:lnTo>
                  <a:close/>
                  <a:moveTo>
                    <a:pt x="1773" y="0"/>
                  </a:moveTo>
                  <a:lnTo>
                    <a:pt x="1909" y="6"/>
                  </a:lnTo>
                  <a:lnTo>
                    <a:pt x="2044" y="22"/>
                  </a:lnTo>
                  <a:lnTo>
                    <a:pt x="2176" y="46"/>
                  </a:lnTo>
                  <a:lnTo>
                    <a:pt x="2303" y="82"/>
                  </a:lnTo>
                  <a:lnTo>
                    <a:pt x="2426" y="126"/>
                  </a:lnTo>
                  <a:lnTo>
                    <a:pt x="2545" y="178"/>
                  </a:lnTo>
                  <a:lnTo>
                    <a:pt x="2660" y="240"/>
                  </a:lnTo>
                  <a:lnTo>
                    <a:pt x="2768" y="309"/>
                  </a:lnTo>
                  <a:lnTo>
                    <a:pt x="2873" y="386"/>
                  </a:lnTo>
                  <a:lnTo>
                    <a:pt x="2971" y="469"/>
                  </a:lnTo>
                  <a:lnTo>
                    <a:pt x="3063" y="560"/>
                  </a:lnTo>
                  <a:lnTo>
                    <a:pt x="3146" y="656"/>
                  </a:lnTo>
                  <a:lnTo>
                    <a:pt x="3224" y="759"/>
                  </a:lnTo>
                  <a:lnTo>
                    <a:pt x="3295" y="867"/>
                  </a:lnTo>
                  <a:lnTo>
                    <a:pt x="3357" y="981"/>
                  </a:lnTo>
                  <a:lnTo>
                    <a:pt x="3411" y="1100"/>
                  </a:lnTo>
                  <a:lnTo>
                    <a:pt x="3457" y="1222"/>
                  </a:lnTo>
                  <a:lnTo>
                    <a:pt x="3492" y="1350"/>
                  </a:lnTo>
                  <a:lnTo>
                    <a:pt x="3453" y="1356"/>
                  </a:lnTo>
                  <a:lnTo>
                    <a:pt x="3418" y="1361"/>
                  </a:lnTo>
                  <a:lnTo>
                    <a:pt x="3388" y="1364"/>
                  </a:lnTo>
                  <a:lnTo>
                    <a:pt x="3361" y="1368"/>
                  </a:lnTo>
                  <a:lnTo>
                    <a:pt x="3336" y="1372"/>
                  </a:lnTo>
                  <a:lnTo>
                    <a:pt x="3315" y="1375"/>
                  </a:lnTo>
                  <a:lnTo>
                    <a:pt x="3292" y="1379"/>
                  </a:lnTo>
                  <a:lnTo>
                    <a:pt x="3267" y="1382"/>
                  </a:lnTo>
                  <a:lnTo>
                    <a:pt x="3242" y="1386"/>
                  </a:lnTo>
                  <a:lnTo>
                    <a:pt x="3212" y="1389"/>
                  </a:lnTo>
                  <a:lnTo>
                    <a:pt x="3178" y="1395"/>
                  </a:lnTo>
                  <a:lnTo>
                    <a:pt x="3141" y="1400"/>
                  </a:lnTo>
                  <a:lnTo>
                    <a:pt x="3095" y="1407"/>
                  </a:lnTo>
                  <a:lnTo>
                    <a:pt x="3042" y="1414"/>
                  </a:lnTo>
                  <a:lnTo>
                    <a:pt x="2979" y="1423"/>
                  </a:lnTo>
                  <a:lnTo>
                    <a:pt x="2907" y="1434"/>
                  </a:lnTo>
                  <a:lnTo>
                    <a:pt x="2823" y="1446"/>
                  </a:lnTo>
                  <a:lnTo>
                    <a:pt x="2759" y="1459"/>
                  </a:lnTo>
                  <a:lnTo>
                    <a:pt x="2697" y="1482"/>
                  </a:lnTo>
                  <a:lnTo>
                    <a:pt x="2641" y="1512"/>
                  </a:lnTo>
                  <a:lnTo>
                    <a:pt x="2587" y="1549"/>
                  </a:lnTo>
                  <a:lnTo>
                    <a:pt x="2541" y="1594"/>
                  </a:lnTo>
                  <a:lnTo>
                    <a:pt x="2500" y="1645"/>
                  </a:lnTo>
                  <a:lnTo>
                    <a:pt x="2467" y="1700"/>
                  </a:lnTo>
                  <a:lnTo>
                    <a:pt x="2442" y="1761"/>
                  </a:lnTo>
                  <a:lnTo>
                    <a:pt x="2424" y="1824"/>
                  </a:lnTo>
                  <a:lnTo>
                    <a:pt x="2417" y="1888"/>
                  </a:lnTo>
                  <a:lnTo>
                    <a:pt x="2417" y="1952"/>
                  </a:lnTo>
                  <a:lnTo>
                    <a:pt x="2426" y="2016"/>
                  </a:lnTo>
                  <a:lnTo>
                    <a:pt x="2445" y="2078"/>
                  </a:lnTo>
                  <a:lnTo>
                    <a:pt x="2472" y="2139"/>
                  </a:lnTo>
                  <a:lnTo>
                    <a:pt x="2864" y="2876"/>
                  </a:lnTo>
                  <a:lnTo>
                    <a:pt x="2852" y="2912"/>
                  </a:lnTo>
                  <a:lnTo>
                    <a:pt x="2837" y="2947"/>
                  </a:lnTo>
                  <a:lnTo>
                    <a:pt x="2823" y="2983"/>
                  </a:lnTo>
                  <a:lnTo>
                    <a:pt x="2809" y="3020"/>
                  </a:lnTo>
                  <a:lnTo>
                    <a:pt x="2795" y="3059"/>
                  </a:lnTo>
                  <a:lnTo>
                    <a:pt x="2777" y="3103"/>
                  </a:lnTo>
                  <a:lnTo>
                    <a:pt x="2758" y="3155"/>
                  </a:lnTo>
                  <a:lnTo>
                    <a:pt x="2736" y="3212"/>
                  </a:lnTo>
                  <a:lnTo>
                    <a:pt x="2712" y="3277"/>
                  </a:lnTo>
                  <a:lnTo>
                    <a:pt x="2607" y="3340"/>
                  </a:lnTo>
                  <a:lnTo>
                    <a:pt x="2499" y="3393"/>
                  </a:lnTo>
                  <a:lnTo>
                    <a:pt x="2385" y="3439"/>
                  </a:lnTo>
                  <a:lnTo>
                    <a:pt x="2270" y="3478"/>
                  </a:lnTo>
                  <a:lnTo>
                    <a:pt x="2149" y="3508"/>
                  </a:lnTo>
                  <a:lnTo>
                    <a:pt x="2027" y="3530"/>
                  </a:lnTo>
                  <a:lnTo>
                    <a:pt x="1901" y="3544"/>
                  </a:lnTo>
                  <a:lnTo>
                    <a:pt x="1773" y="3549"/>
                  </a:lnTo>
                  <a:lnTo>
                    <a:pt x="1634" y="3544"/>
                  </a:lnTo>
                  <a:lnTo>
                    <a:pt x="1498" y="3528"/>
                  </a:lnTo>
                  <a:lnTo>
                    <a:pt x="1366" y="3501"/>
                  </a:lnTo>
                  <a:lnTo>
                    <a:pt x="1239" y="3466"/>
                  </a:lnTo>
                  <a:lnTo>
                    <a:pt x="1113" y="3421"/>
                  </a:lnTo>
                  <a:lnTo>
                    <a:pt x="994" y="3368"/>
                  </a:lnTo>
                  <a:lnTo>
                    <a:pt x="878" y="3306"/>
                  </a:lnTo>
                  <a:lnTo>
                    <a:pt x="768" y="3237"/>
                  </a:lnTo>
                  <a:lnTo>
                    <a:pt x="664" y="3158"/>
                  </a:lnTo>
                  <a:lnTo>
                    <a:pt x="566" y="3073"/>
                  </a:lnTo>
                  <a:lnTo>
                    <a:pt x="474" y="2981"/>
                  </a:lnTo>
                  <a:lnTo>
                    <a:pt x="390" y="2883"/>
                  </a:lnTo>
                  <a:lnTo>
                    <a:pt x="312" y="2778"/>
                  </a:lnTo>
                  <a:lnTo>
                    <a:pt x="243" y="2670"/>
                  </a:lnTo>
                  <a:lnTo>
                    <a:pt x="181" y="2555"/>
                  </a:lnTo>
                  <a:lnTo>
                    <a:pt x="128" y="2434"/>
                  </a:lnTo>
                  <a:lnTo>
                    <a:pt x="82" y="2309"/>
                  </a:lnTo>
                  <a:lnTo>
                    <a:pt x="46" y="2181"/>
                  </a:lnTo>
                  <a:lnTo>
                    <a:pt x="21" y="2048"/>
                  </a:lnTo>
                  <a:lnTo>
                    <a:pt x="5" y="1913"/>
                  </a:lnTo>
                  <a:lnTo>
                    <a:pt x="0" y="1775"/>
                  </a:lnTo>
                  <a:lnTo>
                    <a:pt x="5" y="1636"/>
                  </a:lnTo>
                  <a:lnTo>
                    <a:pt x="21" y="1501"/>
                  </a:lnTo>
                  <a:lnTo>
                    <a:pt x="46" y="1368"/>
                  </a:lnTo>
                  <a:lnTo>
                    <a:pt x="82" y="1240"/>
                  </a:lnTo>
                  <a:lnTo>
                    <a:pt x="128" y="1116"/>
                  </a:lnTo>
                  <a:lnTo>
                    <a:pt x="181" y="995"/>
                  </a:lnTo>
                  <a:lnTo>
                    <a:pt x="243" y="879"/>
                  </a:lnTo>
                  <a:lnTo>
                    <a:pt x="312" y="769"/>
                  </a:lnTo>
                  <a:lnTo>
                    <a:pt x="390" y="666"/>
                  </a:lnTo>
                  <a:lnTo>
                    <a:pt x="474" y="567"/>
                  </a:lnTo>
                  <a:lnTo>
                    <a:pt x="566" y="476"/>
                  </a:lnTo>
                  <a:lnTo>
                    <a:pt x="664" y="391"/>
                  </a:lnTo>
                  <a:lnTo>
                    <a:pt x="768" y="313"/>
                  </a:lnTo>
                  <a:lnTo>
                    <a:pt x="878" y="244"/>
                  </a:lnTo>
                  <a:lnTo>
                    <a:pt x="994" y="181"/>
                  </a:lnTo>
                  <a:lnTo>
                    <a:pt x="1113" y="128"/>
                  </a:lnTo>
                  <a:lnTo>
                    <a:pt x="1239" y="84"/>
                  </a:lnTo>
                  <a:lnTo>
                    <a:pt x="1366" y="48"/>
                  </a:lnTo>
                  <a:lnTo>
                    <a:pt x="1498" y="22"/>
                  </a:lnTo>
                  <a:lnTo>
                    <a:pt x="1634" y="6"/>
                  </a:lnTo>
                  <a:lnTo>
                    <a:pt x="17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517"/>
            <p:cNvSpPr>
              <a:spLocks/>
            </p:cNvSpPr>
            <p:nvPr/>
          </p:nvSpPr>
          <p:spPr bwMode="auto">
            <a:xfrm>
              <a:off x="3522" y="-5053"/>
              <a:ext cx="481" cy="481"/>
            </a:xfrm>
            <a:custGeom>
              <a:avLst/>
              <a:gdLst>
                <a:gd name="T0" fmla="*/ 463 w 962"/>
                <a:gd name="T1" fmla="*/ 0 h 963"/>
                <a:gd name="T2" fmla="*/ 527 w 962"/>
                <a:gd name="T3" fmla="*/ 2 h 963"/>
                <a:gd name="T4" fmla="*/ 589 w 962"/>
                <a:gd name="T5" fmla="*/ 12 h 963"/>
                <a:gd name="T6" fmla="*/ 653 w 962"/>
                <a:gd name="T7" fmla="*/ 30 h 963"/>
                <a:gd name="T8" fmla="*/ 712 w 962"/>
                <a:gd name="T9" fmla="*/ 59 h 963"/>
                <a:gd name="T10" fmla="*/ 767 w 962"/>
                <a:gd name="T11" fmla="*/ 92 h 963"/>
                <a:gd name="T12" fmla="*/ 815 w 962"/>
                <a:gd name="T13" fmla="*/ 133 h 963"/>
                <a:gd name="T14" fmla="*/ 855 w 962"/>
                <a:gd name="T15" fmla="*/ 179 h 963"/>
                <a:gd name="T16" fmla="*/ 891 w 962"/>
                <a:gd name="T17" fmla="*/ 229 h 963"/>
                <a:gd name="T18" fmla="*/ 919 w 962"/>
                <a:gd name="T19" fmla="*/ 284 h 963"/>
                <a:gd name="T20" fmla="*/ 942 w 962"/>
                <a:gd name="T21" fmla="*/ 343 h 963"/>
                <a:gd name="T22" fmla="*/ 957 w 962"/>
                <a:gd name="T23" fmla="*/ 401 h 963"/>
                <a:gd name="T24" fmla="*/ 962 w 962"/>
                <a:gd name="T25" fmla="*/ 464 h 963"/>
                <a:gd name="T26" fmla="*/ 960 w 962"/>
                <a:gd name="T27" fmla="*/ 527 h 963"/>
                <a:gd name="T28" fmla="*/ 950 w 962"/>
                <a:gd name="T29" fmla="*/ 590 h 963"/>
                <a:gd name="T30" fmla="*/ 930 w 962"/>
                <a:gd name="T31" fmla="*/ 654 h 963"/>
                <a:gd name="T32" fmla="*/ 903 w 962"/>
                <a:gd name="T33" fmla="*/ 712 h 963"/>
                <a:gd name="T34" fmla="*/ 868 w 962"/>
                <a:gd name="T35" fmla="*/ 767 h 963"/>
                <a:gd name="T36" fmla="*/ 829 w 962"/>
                <a:gd name="T37" fmla="*/ 815 h 963"/>
                <a:gd name="T38" fmla="*/ 783 w 962"/>
                <a:gd name="T39" fmla="*/ 856 h 963"/>
                <a:gd name="T40" fmla="*/ 731 w 962"/>
                <a:gd name="T41" fmla="*/ 892 h 963"/>
                <a:gd name="T42" fmla="*/ 676 w 962"/>
                <a:gd name="T43" fmla="*/ 920 h 963"/>
                <a:gd name="T44" fmla="*/ 619 w 962"/>
                <a:gd name="T45" fmla="*/ 943 h 963"/>
                <a:gd name="T46" fmla="*/ 559 w 962"/>
                <a:gd name="T47" fmla="*/ 956 h 963"/>
                <a:gd name="T48" fmla="*/ 497 w 962"/>
                <a:gd name="T49" fmla="*/ 963 h 963"/>
                <a:gd name="T50" fmla="*/ 435 w 962"/>
                <a:gd name="T51" fmla="*/ 961 h 963"/>
                <a:gd name="T52" fmla="*/ 371 w 962"/>
                <a:gd name="T53" fmla="*/ 950 h 963"/>
                <a:gd name="T54" fmla="*/ 309 w 962"/>
                <a:gd name="T55" fmla="*/ 931 h 963"/>
                <a:gd name="T56" fmla="*/ 250 w 962"/>
                <a:gd name="T57" fmla="*/ 904 h 963"/>
                <a:gd name="T58" fmla="*/ 195 w 962"/>
                <a:gd name="T59" fmla="*/ 869 h 963"/>
                <a:gd name="T60" fmla="*/ 147 w 962"/>
                <a:gd name="T61" fmla="*/ 829 h 963"/>
                <a:gd name="T62" fmla="*/ 105 w 962"/>
                <a:gd name="T63" fmla="*/ 783 h 963"/>
                <a:gd name="T64" fmla="*/ 69 w 962"/>
                <a:gd name="T65" fmla="*/ 732 h 963"/>
                <a:gd name="T66" fmla="*/ 41 w 962"/>
                <a:gd name="T67" fmla="*/ 678 h 963"/>
                <a:gd name="T68" fmla="*/ 20 w 962"/>
                <a:gd name="T69" fmla="*/ 620 h 963"/>
                <a:gd name="T70" fmla="*/ 5 w 962"/>
                <a:gd name="T71" fmla="*/ 559 h 963"/>
                <a:gd name="T72" fmla="*/ 0 w 962"/>
                <a:gd name="T73" fmla="*/ 497 h 963"/>
                <a:gd name="T74" fmla="*/ 2 w 962"/>
                <a:gd name="T75" fmla="*/ 435 h 963"/>
                <a:gd name="T76" fmla="*/ 13 w 962"/>
                <a:gd name="T77" fmla="*/ 371 h 963"/>
                <a:gd name="T78" fmla="*/ 30 w 962"/>
                <a:gd name="T79" fmla="*/ 309 h 963"/>
                <a:gd name="T80" fmla="*/ 59 w 962"/>
                <a:gd name="T81" fmla="*/ 249 h 963"/>
                <a:gd name="T82" fmla="*/ 92 w 962"/>
                <a:gd name="T83" fmla="*/ 195 h 963"/>
                <a:gd name="T84" fmla="*/ 133 w 962"/>
                <a:gd name="T85" fmla="*/ 147 h 963"/>
                <a:gd name="T86" fmla="*/ 179 w 962"/>
                <a:gd name="T87" fmla="*/ 105 h 963"/>
                <a:gd name="T88" fmla="*/ 229 w 962"/>
                <a:gd name="T89" fmla="*/ 69 h 963"/>
                <a:gd name="T90" fmla="*/ 284 w 962"/>
                <a:gd name="T91" fmla="*/ 41 h 963"/>
                <a:gd name="T92" fmla="*/ 343 w 962"/>
                <a:gd name="T93" fmla="*/ 19 h 963"/>
                <a:gd name="T94" fmla="*/ 403 w 962"/>
                <a:gd name="T95" fmla="*/ 5 h 963"/>
                <a:gd name="T96" fmla="*/ 463 w 962"/>
                <a:gd name="T97" fmla="*/ 0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62" h="963">
                  <a:moveTo>
                    <a:pt x="463" y="0"/>
                  </a:moveTo>
                  <a:lnTo>
                    <a:pt x="527" y="2"/>
                  </a:lnTo>
                  <a:lnTo>
                    <a:pt x="589" y="12"/>
                  </a:lnTo>
                  <a:lnTo>
                    <a:pt x="653" y="30"/>
                  </a:lnTo>
                  <a:lnTo>
                    <a:pt x="712" y="59"/>
                  </a:lnTo>
                  <a:lnTo>
                    <a:pt x="767" y="92"/>
                  </a:lnTo>
                  <a:lnTo>
                    <a:pt x="815" y="133"/>
                  </a:lnTo>
                  <a:lnTo>
                    <a:pt x="855" y="179"/>
                  </a:lnTo>
                  <a:lnTo>
                    <a:pt x="891" y="229"/>
                  </a:lnTo>
                  <a:lnTo>
                    <a:pt x="919" y="284"/>
                  </a:lnTo>
                  <a:lnTo>
                    <a:pt x="942" y="343"/>
                  </a:lnTo>
                  <a:lnTo>
                    <a:pt x="957" y="401"/>
                  </a:lnTo>
                  <a:lnTo>
                    <a:pt x="962" y="464"/>
                  </a:lnTo>
                  <a:lnTo>
                    <a:pt x="960" y="527"/>
                  </a:lnTo>
                  <a:lnTo>
                    <a:pt x="950" y="590"/>
                  </a:lnTo>
                  <a:lnTo>
                    <a:pt x="930" y="654"/>
                  </a:lnTo>
                  <a:lnTo>
                    <a:pt x="903" y="712"/>
                  </a:lnTo>
                  <a:lnTo>
                    <a:pt x="868" y="767"/>
                  </a:lnTo>
                  <a:lnTo>
                    <a:pt x="829" y="815"/>
                  </a:lnTo>
                  <a:lnTo>
                    <a:pt x="783" y="856"/>
                  </a:lnTo>
                  <a:lnTo>
                    <a:pt x="731" y="892"/>
                  </a:lnTo>
                  <a:lnTo>
                    <a:pt x="676" y="920"/>
                  </a:lnTo>
                  <a:lnTo>
                    <a:pt x="619" y="943"/>
                  </a:lnTo>
                  <a:lnTo>
                    <a:pt x="559" y="956"/>
                  </a:lnTo>
                  <a:lnTo>
                    <a:pt x="497" y="963"/>
                  </a:lnTo>
                  <a:lnTo>
                    <a:pt x="435" y="961"/>
                  </a:lnTo>
                  <a:lnTo>
                    <a:pt x="371" y="950"/>
                  </a:lnTo>
                  <a:lnTo>
                    <a:pt x="309" y="931"/>
                  </a:lnTo>
                  <a:lnTo>
                    <a:pt x="250" y="904"/>
                  </a:lnTo>
                  <a:lnTo>
                    <a:pt x="195" y="869"/>
                  </a:lnTo>
                  <a:lnTo>
                    <a:pt x="147" y="829"/>
                  </a:lnTo>
                  <a:lnTo>
                    <a:pt x="105" y="783"/>
                  </a:lnTo>
                  <a:lnTo>
                    <a:pt x="69" y="732"/>
                  </a:lnTo>
                  <a:lnTo>
                    <a:pt x="41" y="678"/>
                  </a:lnTo>
                  <a:lnTo>
                    <a:pt x="20" y="620"/>
                  </a:lnTo>
                  <a:lnTo>
                    <a:pt x="5" y="559"/>
                  </a:lnTo>
                  <a:lnTo>
                    <a:pt x="0" y="497"/>
                  </a:lnTo>
                  <a:lnTo>
                    <a:pt x="2" y="435"/>
                  </a:lnTo>
                  <a:lnTo>
                    <a:pt x="13" y="371"/>
                  </a:lnTo>
                  <a:lnTo>
                    <a:pt x="30" y="309"/>
                  </a:lnTo>
                  <a:lnTo>
                    <a:pt x="59" y="249"/>
                  </a:lnTo>
                  <a:lnTo>
                    <a:pt x="92" y="195"/>
                  </a:lnTo>
                  <a:lnTo>
                    <a:pt x="133" y="147"/>
                  </a:lnTo>
                  <a:lnTo>
                    <a:pt x="179" y="105"/>
                  </a:lnTo>
                  <a:lnTo>
                    <a:pt x="229" y="69"/>
                  </a:lnTo>
                  <a:lnTo>
                    <a:pt x="284" y="41"/>
                  </a:lnTo>
                  <a:lnTo>
                    <a:pt x="343" y="19"/>
                  </a:lnTo>
                  <a:lnTo>
                    <a:pt x="403" y="5"/>
                  </a:lnTo>
                  <a:lnTo>
                    <a:pt x="46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518"/>
            <p:cNvSpPr>
              <a:spLocks noEditPoints="1"/>
            </p:cNvSpPr>
            <p:nvPr/>
          </p:nvSpPr>
          <p:spPr bwMode="auto">
            <a:xfrm>
              <a:off x="2564" y="-4589"/>
              <a:ext cx="1846" cy="2124"/>
            </a:xfrm>
            <a:custGeom>
              <a:avLst/>
              <a:gdLst>
                <a:gd name="T0" fmla="*/ 2747 w 3692"/>
                <a:gd name="T1" fmla="*/ 1887 h 4249"/>
                <a:gd name="T2" fmla="*/ 1224 w 3692"/>
                <a:gd name="T3" fmla="*/ 670 h 4249"/>
                <a:gd name="T4" fmla="*/ 1261 w 3692"/>
                <a:gd name="T5" fmla="*/ 572 h 4249"/>
                <a:gd name="T6" fmla="*/ 1279 w 3692"/>
                <a:gd name="T7" fmla="*/ 526 h 4249"/>
                <a:gd name="T8" fmla="*/ 1748 w 3692"/>
                <a:gd name="T9" fmla="*/ 11 h 4249"/>
                <a:gd name="T10" fmla="*/ 2404 w 3692"/>
                <a:gd name="T11" fmla="*/ 263 h 4249"/>
                <a:gd name="T12" fmla="*/ 2553 w 3692"/>
                <a:gd name="T13" fmla="*/ 458 h 4249"/>
                <a:gd name="T14" fmla="*/ 2401 w 3692"/>
                <a:gd name="T15" fmla="*/ 1036 h 4249"/>
                <a:gd name="T16" fmla="*/ 2362 w 3692"/>
                <a:gd name="T17" fmla="*/ 1251 h 4249"/>
                <a:gd name="T18" fmla="*/ 2615 w 3692"/>
                <a:gd name="T19" fmla="*/ 1316 h 4249"/>
                <a:gd name="T20" fmla="*/ 2885 w 3692"/>
                <a:gd name="T21" fmla="*/ 1386 h 4249"/>
                <a:gd name="T22" fmla="*/ 3050 w 3692"/>
                <a:gd name="T23" fmla="*/ 1432 h 4249"/>
                <a:gd name="T24" fmla="*/ 3171 w 3692"/>
                <a:gd name="T25" fmla="*/ 1601 h 4249"/>
                <a:gd name="T26" fmla="*/ 3325 w 3692"/>
                <a:gd name="T27" fmla="*/ 1677 h 4249"/>
                <a:gd name="T28" fmla="*/ 3362 w 3692"/>
                <a:gd name="T29" fmla="*/ 1760 h 4249"/>
                <a:gd name="T30" fmla="*/ 3364 w 3692"/>
                <a:gd name="T31" fmla="*/ 1812 h 4249"/>
                <a:gd name="T32" fmla="*/ 3364 w 3692"/>
                <a:gd name="T33" fmla="*/ 2030 h 4249"/>
                <a:gd name="T34" fmla="*/ 3676 w 3692"/>
                <a:gd name="T35" fmla="*/ 2087 h 4249"/>
                <a:gd name="T36" fmla="*/ 3676 w 3692"/>
                <a:gd name="T37" fmla="*/ 3041 h 4249"/>
                <a:gd name="T38" fmla="*/ 2294 w 3692"/>
                <a:gd name="T39" fmla="*/ 3098 h 4249"/>
                <a:gd name="T40" fmla="*/ 2182 w 3692"/>
                <a:gd name="T41" fmla="*/ 3013 h 4249"/>
                <a:gd name="T42" fmla="*/ 2212 w 3692"/>
                <a:gd name="T43" fmla="*/ 2064 h 4249"/>
                <a:gd name="T44" fmla="*/ 2507 w 3692"/>
                <a:gd name="T45" fmla="*/ 1963 h 4249"/>
                <a:gd name="T46" fmla="*/ 2507 w 3692"/>
                <a:gd name="T47" fmla="*/ 1782 h 4249"/>
                <a:gd name="T48" fmla="*/ 2509 w 3692"/>
                <a:gd name="T49" fmla="*/ 1743 h 4249"/>
                <a:gd name="T50" fmla="*/ 1982 w 3692"/>
                <a:gd name="T51" fmla="*/ 1586 h 4249"/>
                <a:gd name="T52" fmla="*/ 1616 w 3692"/>
                <a:gd name="T53" fmla="*/ 743 h 4249"/>
                <a:gd name="T54" fmla="*/ 1664 w 3692"/>
                <a:gd name="T55" fmla="*/ 1201 h 4249"/>
                <a:gd name="T56" fmla="*/ 1689 w 3692"/>
                <a:gd name="T57" fmla="*/ 1435 h 4249"/>
                <a:gd name="T58" fmla="*/ 1700 w 3692"/>
                <a:gd name="T59" fmla="*/ 1524 h 4249"/>
                <a:gd name="T60" fmla="*/ 1705 w 3692"/>
                <a:gd name="T61" fmla="*/ 1547 h 4249"/>
                <a:gd name="T62" fmla="*/ 1817 w 3692"/>
                <a:gd name="T63" fmla="*/ 1723 h 4249"/>
                <a:gd name="T64" fmla="*/ 1994 w 3692"/>
                <a:gd name="T65" fmla="*/ 1823 h 4249"/>
                <a:gd name="T66" fmla="*/ 2069 w 3692"/>
                <a:gd name="T67" fmla="*/ 1888 h 4249"/>
                <a:gd name="T68" fmla="*/ 1952 w 3692"/>
                <a:gd name="T69" fmla="*/ 2146 h 4249"/>
                <a:gd name="T70" fmla="*/ 2021 w 3692"/>
                <a:gd name="T71" fmla="*/ 3187 h 4249"/>
                <a:gd name="T72" fmla="*/ 2246 w 3692"/>
                <a:gd name="T73" fmla="*/ 3322 h 4249"/>
                <a:gd name="T74" fmla="*/ 1866 w 3692"/>
                <a:gd name="T75" fmla="*/ 4215 h 4249"/>
                <a:gd name="T76" fmla="*/ 1653 w 3692"/>
                <a:gd name="T77" fmla="*/ 4235 h 4249"/>
                <a:gd name="T78" fmla="*/ 1501 w 3692"/>
                <a:gd name="T79" fmla="*/ 4086 h 4249"/>
                <a:gd name="T80" fmla="*/ 1882 w 3692"/>
                <a:gd name="T81" fmla="*/ 2830 h 4249"/>
                <a:gd name="T82" fmla="*/ 1781 w 3692"/>
                <a:gd name="T83" fmla="*/ 2670 h 4249"/>
                <a:gd name="T84" fmla="*/ 1613 w 3692"/>
                <a:gd name="T85" fmla="*/ 2407 h 4249"/>
                <a:gd name="T86" fmla="*/ 1446 w 3692"/>
                <a:gd name="T87" fmla="*/ 2144 h 4249"/>
                <a:gd name="T88" fmla="*/ 1348 w 3692"/>
                <a:gd name="T89" fmla="*/ 1991 h 4249"/>
                <a:gd name="T90" fmla="*/ 1405 w 3692"/>
                <a:gd name="T91" fmla="*/ 2171 h 4249"/>
                <a:gd name="T92" fmla="*/ 1510 w 3692"/>
                <a:gd name="T93" fmla="*/ 2467 h 4249"/>
                <a:gd name="T94" fmla="*/ 1584 w 3692"/>
                <a:gd name="T95" fmla="*/ 2693 h 4249"/>
                <a:gd name="T96" fmla="*/ 1533 w 3692"/>
                <a:gd name="T97" fmla="*/ 2894 h 4249"/>
                <a:gd name="T98" fmla="*/ 1348 w 3692"/>
                <a:gd name="T99" fmla="*/ 2990 h 4249"/>
                <a:gd name="T100" fmla="*/ 88 w 3692"/>
                <a:gd name="T101" fmla="*/ 2812 h 4249"/>
                <a:gd name="T102" fmla="*/ 0 w 3692"/>
                <a:gd name="T103" fmla="*/ 2590 h 4249"/>
                <a:gd name="T104" fmla="*/ 134 w 3692"/>
                <a:gd name="T105" fmla="*/ 2393 h 4249"/>
                <a:gd name="T106" fmla="*/ 830 w 3692"/>
                <a:gd name="T107" fmla="*/ 2068 h 4249"/>
                <a:gd name="T108" fmla="*/ 782 w 3692"/>
                <a:gd name="T109" fmla="*/ 1895 h 4249"/>
                <a:gd name="T110" fmla="*/ 986 w 3692"/>
                <a:gd name="T111" fmla="*/ 1293 h 4249"/>
                <a:gd name="T112" fmla="*/ 520 w 3692"/>
                <a:gd name="T113" fmla="*/ 291 h 4249"/>
                <a:gd name="T114" fmla="*/ 658 w 3692"/>
                <a:gd name="T115" fmla="*/ 144 h 4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92" h="4249">
                  <a:moveTo>
                    <a:pt x="2747" y="1887"/>
                  </a:moveTo>
                  <a:lnTo>
                    <a:pt x="2747" y="2030"/>
                  </a:lnTo>
                  <a:lnTo>
                    <a:pt x="3123" y="2030"/>
                  </a:lnTo>
                  <a:lnTo>
                    <a:pt x="3123" y="1887"/>
                  </a:lnTo>
                  <a:lnTo>
                    <a:pt x="2747" y="1887"/>
                  </a:lnTo>
                  <a:close/>
                  <a:moveTo>
                    <a:pt x="1291" y="490"/>
                  </a:moveTo>
                  <a:lnTo>
                    <a:pt x="1070" y="522"/>
                  </a:lnTo>
                  <a:lnTo>
                    <a:pt x="1192" y="753"/>
                  </a:lnTo>
                  <a:lnTo>
                    <a:pt x="1210" y="707"/>
                  </a:lnTo>
                  <a:lnTo>
                    <a:pt x="1224" y="670"/>
                  </a:lnTo>
                  <a:lnTo>
                    <a:pt x="1235" y="640"/>
                  </a:lnTo>
                  <a:lnTo>
                    <a:pt x="1244" y="615"/>
                  </a:lnTo>
                  <a:lnTo>
                    <a:pt x="1251" y="597"/>
                  </a:lnTo>
                  <a:lnTo>
                    <a:pt x="1256" y="583"/>
                  </a:lnTo>
                  <a:lnTo>
                    <a:pt x="1261" y="572"/>
                  </a:lnTo>
                  <a:lnTo>
                    <a:pt x="1265" y="563"/>
                  </a:lnTo>
                  <a:lnTo>
                    <a:pt x="1267" y="556"/>
                  </a:lnTo>
                  <a:lnTo>
                    <a:pt x="1270" y="547"/>
                  </a:lnTo>
                  <a:lnTo>
                    <a:pt x="1274" y="538"/>
                  </a:lnTo>
                  <a:lnTo>
                    <a:pt x="1279" y="526"/>
                  </a:lnTo>
                  <a:lnTo>
                    <a:pt x="1284" y="510"/>
                  </a:lnTo>
                  <a:lnTo>
                    <a:pt x="1291" y="490"/>
                  </a:lnTo>
                  <a:close/>
                  <a:moveTo>
                    <a:pt x="1671" y="0"/>
                  </a:moveTo>
                  <a:lnTo>
                    <a:pt x="1712" y="4"/>
                  </a:lnTo>
                  <a:lnTo>
                    <a:pt x="1748" y="11"/>
                  </a:lnTo>
                  <a:lnTo>
                    <a:pt x="1776" y="18"/>
                  </a:lnTo>
                  <a:lnTo>
                    <a:pt x="1799" y="27"/>
                  </a:lnTo>
                  <a:lnTo>
                    <a:pt x="1815" y="34"/>
                  </a:lnTo>
                  <a:lnTo>
                    <a:pt x="2356" y="240"/>
                  </a:lnTo>
                  <a:lnTo>
                    <a:pt x="2404" y="263"/>
                  </a:lnTo>
                  <a:lnTo>
                    <a:pt x="2447" y="293"/>
                  </a:lnTo>
                  <a:lnTo>
                    <a:pt x="2482" y="327"/>
                  </a:lnTo>
                  <a:lnTo>
                    <a:pt x="2512" y="368"/>
                  </a:lnTo>
                  <a:lnTo>
                    <a:pt x="2537" y="412"/>
                  </a:lnTo>
                  <a:lnTo>
                    <a:pt x="2553" y="458"/>
                  </a:lnTo>
                  <a:lnTo>
                    <a:pt x="2564" y="508"/>
                  </a:lnTo>
                  <a:lnTo>
                    <a:pt x="2566" y="558"/>
                  </a:lnTo>
                  <a:lnTo>
                    <a:pt x="2559" y="609"/>
                  </a:lnTo>
                  <a:lnTo>
                    <a:pt x="2544" y="661"/>
                  </a:lnTo>
                  <a:lnTo>
                    <a:pt x="2401" y="1036"/>
                  </a:lnTo>
                  <a:lnTo>
                    <a:pt x="2007" y="444"/>
                  </a:lnTo>
                  <a:lnTo>
                    <a:pt x="2278" y="1229"/>
                  </a:lnTo>
                  <a:lnTo>
                    <a:pt x="2298" y="1235"/>
                  </a:lnTo>
                  <a:lnTo>
                    <a:pt x="2324" y="1242"/>
                  </a:lnTo>
                  <a:lnTo>
                    <a:pt x="2362" y="1251"/>
                  </a:lnTo>
                  <a:lnTo>
                    <a:pt x="2402" y="1261"/>
                  </a:lnTo>
                  <a:lnTo>
                    <a:pt x="2450" y="1274"/>
                  </a:lnTo>
                  <a:lnTo>
                    <a:pt x="2504" y="1286"/>
                  </a:lnTo>
                  <a:lnTo>
                    <a:pt x="2559" y="1300"/>
                  </a:lnTo>
                  <a:lnTo>
                    <a:pt x="2615" y="1316"/>
                  </a:lnTo>
                  <a:lnTo>
                    <a:pt x="2672" y="1331"/>
                  </a:lnTo>
                  <a:lnTo>
                    <a:pt x="2731" y="1345"/>
                  </a:lnTo>
                  <a:lnTo>
                    <a:pt x="2786" y="1359"/>
                  </a:lnTo>
                  <a:lnTo>
                    <a:pt x="2837" y="1373"/>
                  </a:lnTo>
                  <a:lnTo>
                    <a:pt x="2885" y="1386"/>
                  </a:lnTo>
                  <a:lnTo>
                    <a:pt x="2928" y="1396"/>
                  </a:lnTo>
                  <a:lnTo>
                    <a:pt x="2963" y="1405"/>
                  </a:lnTo>
                  <a:lnTo>
                    <a:pt x="2992" y="1412"/>
                  </a:lnTo>
                  <a:lnTo>
                    <a:pt x="3009" y="1418"/>
                  </a:lnTo>
                  <a:lnTo>
                    <a:pt x="3050" y="1432"/>
                  </a:lnTo>
                  <a:lnTo>
                    <a:pt x="3087" y="1455"/>
                  </a:lnTo>
                  <a:lnTo>
                    <a:pt x="3119" y="1485"/>
                  </a:lnTo>
                  <a:lnTo>
                    <a:pt x="3144" y="1519"/>
                  </a:lnTo>
                  <a:lnTo>
                    <a:pt x="3162" y="1558"/>
                  </a:lnTo>
                  <a:lnTo>
                    <a:pt x="3171" y="1601"/>
                  </a:lnTo>
                  <a:lnTo>
                    <a:pt x="3173" y="1645"/>
                  </a:lnTo>
                  <a:lnTo>
                    <a:pt x="3243" y="1645"/>
                  </a:lnTo>
                  <a:lnTo>
                    <a:pt x="3274" y="1650"/>
                  </a:lnTo>
                  <a:lnTo>
                    <a:pt x="3300" y="1661"/>
                  </a:lnTo>
                  <a:lnTo>
                    <a:pt x="3325" y="1677"/>
                  </a:lnTo>
                  <a:lnTo>
                    <a:pt x="3343" y="1700"/>
                  </a:lnTo>
                  <a:lnTo>
                    <a:pt x="3357" y="1727"/>
                  </a:lnTo>
                  <a:lnTo>
                    <a:pt x="3362" y="1755"/>
                  </a:lnTo>
                  <a:lnTo>
                    <a:pt x="3362" y="1759"/>
                  </a:lnTo>
                  <a:lnTo>
                    <a:pt x="3362" y="1760"/>
                  </a:lnTo>
                  <a:lnTo>
                    <a:pt x="3364" y="1764"/>
                  </a:lnTo>
                  <a:lnTo>
                    <a:pt x="3364" y="1769"/>
                  </a:lnTo>
                  <a:lnTo>
                    <a:pt x="3364" y="1780"/>
                  </a:lnTo>
                  <a:lnTo>
                    <a:pt x="3364" y="1792"/>
                  </a:lnTo>
                  <a:lnTo>
                    <a:pt x="3364" y="1812"/>
                  </a:lnTo>
                  <a:lnTo>
                    <a:pt x="3364" y="1839"/>
                  </a:lnTo>
                  <a:lnTo>
                    <a:pt x="3364" y="1872"/>
                  </a:lnTo>
                  <a:lnTo>
                    <a:pt x="3364" y="1915"/>
                  </a:lnTo>
                  <a:lnTo>
                    <a:pt x="3364" y="1966"/>
                  </a:lnTo>
                  <a:lnTo>
                    <a:pt x="3364" y="2030"/>
                  </a:lnTo>
                  <a:lnTo>
                    <a:pt x="3575" y="2030"/>
                  </a:lnTo>
                  <a:lnTo>
                    <a:pt x="3605" y="2034"/>
                  </a:lnTo>
                  <a:lnTo>
                    <a:pt x="3634" y="2046"/>
                  </a:lnTo>
                  <a:lnTo>
                    <a:pt x="3657" y="2064"/>
                  </a:lnTo>
                  <a:lnTo>
                    <a:pt x="3676" y="2087"/>
                  </a:lnTo>
                  <a:lnTo>
                    <a:pt x="3687" y="2116"/>
                  </a:lnTo>
                  <a:lnTo>
                    <a:pt x="3692" y="2146"/>
                  </a:lnTo>
                  <a:lnTo>
                    <a:pt x="3692" y="2983"/>
                  </a:lnTo>
                  <a:lnTo>
                    <a:pt x="3687" y="3013"/>
                  </a:lnTo>
                  <a:lnTo>
                    <a:pt x="3676" y="3041"/>
                  </a:lnTo>
                  <a:lnTo>
                    <a:pt x="3657" y="3064"/>
                  </a:lnTo>
                  <a:lnTo>
                    <a:pt x="3634" y="3082"/>
                  </a:lnTo>
                  <a:lnTo>
                    <a:pt x="3605" y="3094"/>
                  </a:lnTo>
                  <a:lnTo>
                    <a:pt x="3575" y="3098"/>
                  </a:lnTo>
                  <a:lnTo>
                    <a:pt x="2294" y="3098"/>
                  </a:lnTo>
                  <a:lnTo>
                    <a:pt x="2264" y="3094"/>
                  </a:lnTo>
                  <a:lnTo>
                    <a:pt x="2236" y="3082"/>
                  </a:lnTo>
                  <a:lnTo>
                    <a:pt x="2212" y="3064"/>
                  </a:lnTo>
                  <a:lnTo>
                    <a:pt x="2193" y="3041"/>
                  </a:lnTo>
                  <a:lnTo>
                    <a:pt x="2182" y="3013"/>
                  </a:lnTo>
                  <a:lnTo>
                    <a:pt x="2179" y="2983"/>
                  </a:lnTo>
                  <a:lnTo>
                    <a:pt x="2179" y="2146"/>
                  </a:lnTo>
                  <a:lnTo>
                    <a:pt x="2182" y="2116"/>
                  </a:lnTo>
                  <a:lnTo>
                    <a:pt x="2193" y="2087"/>
                  </a:lnTo>
                  <a:lnTo>
                    <a:pt x="2212" y="2064"/>
                  </a:lnTo>
                  <a:lnTo>
                    <a:pt x="2236" y="2046"/>
                  </a:lnTo>
                  <a:lnTo>
                    <a:pt x="2264" y="2034"/>
                  </a:lnTo>
                  <a:lnTo>
                    <a:pt x="2294" y="2030"/>
                  </a:lnTo>
                  <a:lnTo>
                    <a:pt x="2507" y="2030"/>
                  </a:lnTo>
                  <a:lnTo>
                    <a:pt x="2507" y="1963"/>
                  </a:lnTo>
                  <a:lnTo>
                    <a:pt x="2505" y="1908"/>
                  </a:lnTo>
                  <a:lnTo>
                    <a:pt x="2505" y="1863"/>
                  </a:lnTo>
                  <a:lnTo>
                    <a:pt x="2505" y="1828"/>
                  </a:lnTo>
                  <a:lnTo>
                    <a:pt x="2505" y="1801"/>
                  </a:lnTo>
                  <a:lnTo>
                    <a:pt x="2507" y="1782"/>
                  </a:lnTo>
                  <a:lnTo>
                    <a:pt x="2507" y="1768"/>
                  </a:lnTo>
                  <a:lnTo>
                    <a:pt x="2507" y="1757"/>
                  </a:lnTo>
                  <a:lnTo>
                    <a:pt x="2507" y="1752"/>
                  </a:lnTo>
                  <a:lnTo>
                    <a:pt x="2507" y="1746"/>
                  </a:lnTo>
                  <a:lnTo>
                    <a:pt x="2509" y="1743"/>
                  </a:lnTo>
                  <a:lnTo>
                    <a:pt x="2509" y="1739"/>
                  </a:lnTo>
                  <a:lnTo>
                    <a:pt x="2417" y="1716"/>
                  </a:lnTo>
                  <a:lnTo>
                    <a:pt x="2056" y="1622"/>
                  </a:lnTo>
                  <a:lnTo>
                    <a:pt x="2017" y="1608"/>
                  </a:lnTo>
                  <a:lnTo>
                    <a:pt x="1982" y="1586"/>
                  </a:lnTo>
                  <a:lnTo>
                    <a:pt x="1950" y="1558"/>
                  </a:lnTo>
                  <a:lnTo>
                    <a:pt x="1923" y="1524"/>
                  </a:lnTo>
                  <a:lnTo>
                    <a:pt x="1905" y="1483"/>
                  </a:lnTo>
                  <a:lnTo>
                    <a:pt x="1604" y="616"/>
                  </a:lnTo>
                  <a:lnTo>
                    <a:pt x="1616" y="743"/>
                  </a:lnTo>
                  <a:lnTo>
                    <a:pt x="1629" y="856"/>
                  </a:lnTo>
                  <a:lnTo>
                    <a:pt x="1639" y="958"/>
                  </a:lnTo>
                  <a:lnTo>
                    <a:pt x="1648" y="1048"/>
                  </a:lnTo>
                  <a:lnTo>
                    <a:pt x="1657" y="1130"/>
                  </a:lnTo>
                  <a:lnTo>
                    <a:pt x="1664" y="1201"/>
                  </a:lnTo>
                  <a:lnTo>
                    <a:pt x="1671" y="1263"/>
                  </a:lnTo>
                  <a:lnTo>
                    <a:pt x="1677" y="1316"/>
                  </a:lnTo>
                  <a:lnTo>
                    <a:pt x="1682" y="1363"/>
                  </a:lnTo>
                  <a:lnTo>
                    <a:pt x="1685" y="1402"/>
                  </a:lnTo>
                  <a:lnTo>
                    <a:pt x="1689" y="1435"/>
                  </a:lnTo>
                  <a:lnTo>
                    <a:pt x="1693" y="1462"/>
                  </a:lnTo>
                  <a:lnTo>
                    <a:pt x="1694" y="1483"/>
                  </a:lnTo>
                  <a:lnTo>
                    <a:pt x="1696" y="1501"/>
                  </a:lnTo>
                  <a:lnTo>
                    <a:pt x="1698" y="1514"/>
                  </a:lnTo>
                  <a:lnTo>
                    <a:pt x="1700" y="1524"/>
                  </a:lnTo>
                  <a:lnTo>
                    <a:pt x="1701" y="1531"/>
                  </a:lnTo>
                  <a:lnTo>
                    <a:pt x="1701" y="1537"/>
                  </a:lnTo>
                  <a:lnTo>
                    <a:pt x="1703" y="1542"/>
                  </a:lnTo>
                  <a:lnTo>
                    <a:pt x="1705" y="1544"/>
                  </a:lnTo>
                  <a:lnTo>
                    <a:pt x="1705" y="1547"/>
                  </a:lnTo>
                  <a:lnTo>
                    <a:pt x="1707" y="1553"/>
                  </a:lnTo>
                  <a:lnTo>
                    <a:pt x="1730" y="1604"/>
                  </a:lnTo>
                  <a:lnTo>
                    <a:pt x="1755" y="1650"/>
                  </a:lnTo>
                  <a:lnTo>
                    <a:pt x="1785" y="1689"/>
                  </a:lnTo>
                  <a:lnTo>
                    <a:pt x="1817" y="1723"/>
                  </a:lnTo>
                  <a:lnTo>
                    <a:pt x="1850" y="1752"/>
                  </a:lnTo>
                  <a:lnTo>
                    <a:pt x="1886" y="1775"/>
                  </a:lnTo>
                  <a:lnTo>
                    <a:pt x="1923" y="1794"/>
                  </a:lnTo>
                  <a:lnTo>
                    <a:pt x="1959" y="1810"/>
                  </a:lnTo>
                  <a:lnTo>
                    <a:pt x="1994" y="1823"/>
                  </a:lnTo>
                  <a:lnTo>
                    <a:pt x="2028" y="1833"/>
                  </a:lnTo>
                  <a:lnTo>
                    <a:pt x="2060" y="1840"/>
                  </a:lnTo>
                  <a:lnTo>
                    <a:pt x="2090" y="1847"/>
                  </a:lnTo>
                  <a:lnTo>
                    <a:pt x="2117" y="1855"/>
                  </a:lnTo>
                  <a:lnTo>
                    <a:pt x="2069" y="1888"/>
                  </a:lnTo>
                  <a:lnTo>
                    <a:pt x="2030" y="1929"/>
                  </a:lnTo>
                  <a:lnTo>
                    <a:pt x="1998" y="1977"/>
                  </a:lnTo>
                  <a:lnTo>
                    <a:pt x="1973" y="2030"/>
                  </a:lnTo>
                  <a:lnTo>
                    <a:pt x="1957" y="2085"/>
                  </a:lnTo>
                  <a:lnTo>
                    <a:pt x="1952" y="2146"/>
                  </a:lnTo>
                  <a:lnTo>
                    <a:pt x="1952" y="2983"/>
                  </a:lnTo>
                  <a:lnTo>
                    <a:pt x="1957" y="3039"/>
                  </a:lnTo>
                  <a:lnTo>
                    <a:pt x="1969" y="3093"/>
                  </a:lnTo>
                  <a:lnTo>
                    <a:pt x="1992" y="3142"/>
                  </a:lnTo>
                  <a:lnTo>
                    <a:pt x="2021" y="3187"/>
                  </a:lnTo>
                  <a:lnTo>
                    <a:pt x="2056" y="3228"/>
                  </a:lnTo>
                  <a:lnTo>
                    <a:pt x="2097" y="3261"/>
                  </a:lnTo>
                  <a:lnTo>
                    <a:pt x="2143" y="3288"/>
                  </a:lnTo>
                  <a:lnTo>
                    <a:pt x="2193" y="3309"/>
                  </a:lnTo>
                  <a:lnTo>
                    <a:pt x="2246" y="3322"/>
                  </a:lnTo>
                  <a:lnTo>
                    <a:pt x="1976" y="4080"/>
                  </a:lnTo>
                  <a:lnTo>
                    <a:pt x="1959" y="4123"/>
                  </a:lnTo>
                  <a:lnTo>
                    <a:pt x="1932" y="4158"/>
                  </a:lnTo>
                  <a:lnTo>
                    <a:pt x="1902" y="4190"/>
                  </a:lnTo>
                  <a:lnTo>
                    <a:pt x="1866" y="4215"/>
                  </a:lnTo>
                  <a:lnTo>
                    <a:pt x="1827" y="4233"/>
                  </a:lnTo>
                  <a:lnTo>
                    <a:pt x="1785" y="4245"/>
                  </a:lnTo>
                  <a:lnTo>
                    <a:pt x="1742" y="4249"/>
                  </a:lnTo>
                  <a:lnTo>
                    <a:pt x="1698" y="4247"/>
                  </a:lnTo>
                  <a:lnTo>
                    <a:pt x="1653" y="4235"/>
                  </a:lnTo>
                  <a:lnTo>
                    <a:pt x="1611" y="4215"/>
                  </a:lnTo>
                  <a:lnTo>
                    <a:pt x="1575" y="4190"/>
                  </a:lnTo>
                  <a:lnTo>
                    <a:pt x="1543" y="4160"/>
                  </a:lnTo>
                  <a:lnTo>
                    <a:pt x="1519" y="4125"/>
                  </a:lnTo>
                  <a:lnTo>
                    <a:pt x="1501" y="4086"/>
                  </a:lnTo>
                  <a:lnTo>
                    <a:pt x="1488" y="4043"/>
                  </a:lnTo>
                  <a:lnTo>
                    <a:pt x="1483" y="3999"/>
                  </a:lnTo>
                  <a:lnTo>
                    <a:pt x="1487" y="3954"/>
                  </a:lnTo>
                  <a:lnTo>
                    <a:pt x="1499" y="3910"/>
                  </a:lnTo>
                  <a:lnTo>
                    <a:pt x="1882" y="2830"/>
                  </a:lnTo>
                  <a:lnTo>
                    <a:pt x="1870" y="2812"/>
                  </a:lnTo>
                  <a:lnTo>
                    <a:pt x="1854" y="2785"/>
                  </a:lnTo>
                  <a:lnTo>
                    <a:pt x="1833" y="2753"/>
                  </a:lnTo>
                  <a:lnTo>
                    <a:pt x="1808" y="2714"/>
                  </a:lnTo>
                  <a:lnTo>
                    <a:pt x="1781" y="2670"/>
                  </a:lnTo>
                  <a:lnTo>
                    <a:pt x="1749" y="2622"/>
                  </a:lnTo>
                  <a:lnTo>
                    <a:pt x="1717" y="2572"/>
                  </a:lnTo>
                  <a:lnTo>
                    <a:pt x="1684" y="2517"/>
                  </a:lnTo>
                  <a:lnTo>
                    <a:pt x="1648" y="2462"/>
                  </a:lnTo>
                  <a:lnTo>
                    <a:pt x="1613" y="2407"/>
                  </a:lnTo>
                  <a:lnTo>
                    <a:pt x="1577" y="2350"/>
                  </a:lnTo>
                  <a:lnTo>
                    <a:pt x="1542" y="2295"/>
                  </a:lnTo>
                  <a:lnTo>
                    <a:pt x="1508" y="2242"/>
                  </a:lnTo>
                  <a:lnTo>
                    <a:pt x="1476" y="2190"/>
                  </a:lnTo>
                  <a:lnTo>
                    <a:pt x="1446" y="2144"/>
                  </a:lnTo>
                  <a:lnTo>
                    <a:pt x="1419" y="2101"/>
                  </a:lnTo>
                  <a:lnTo>
                    <a:pt x="1394" y="2064"/>
                  </a:lnTo>
                  <a:lnTo>
                    <a:pt x="1375" y="2032"/>
                  </a:lnTo>
                  <a:lnTo>
                    <a:pt x="1359" y="2007"/>
                  </a:lnTo>
                  <a:lnTo>
                    <a:pt x="1348" y="1991"/>
                  </a:lnTo>
                  <a:lnTo>
                    <a:pt x="1341" y="1988"/>
                  </a:lnTo>
                  <a:lnTo>
                    <a:pt x="1354" y="2023"/>
                  </a:lnTo>
                  <a:lnTo>
                    <a:pt x="1368" y="2066"/>
                  </a:lnTo>
                  <a:lnTo>
                    <a:pt x="1386" y="2116"/>
                  </a:lnTo>
                  <a:lnTo>
                    <a:pt x="1405" y="2171"/>
                  </a:lnTo>
                  <a:lnTo>
                    <a:pt x="1425" y="2229"/>
                  </a:lnTo>
                  <a:lnTo>
                    <a:pt x="1446" y="2288"/>
                  </a:lnTo>
                  <a:lnTo>
                    <a:pt x="1467" y="2350"/>
                  </a:lnTo>
                  <a:lnTo>
                    <a:pt x="1488" y="2411"/>
                  </a:lnTo>
                  <a:lnTo>
                    <a:pt x="1510" y="2467"/>
                  </a:lnTo>
                  <a:lnTo>
                    <a:pt x="1528" y="2522"/>
                  </a:lnTo>
                  <a:lnTo>
                    <a:pt x="1545" y="2572"/>
                  </a:lnTo>
                  <a:lnTo>
                    <a:pt x="1561" y="2615"/>
                  </a:lnTo>
                  <a:lnTo>
                    <a:pt x="1574" y="2650"/>
                  </a:lnTo>
                  <a:lnTo>
                    <a:pt x="1584" y="2693"/>
                  </a:lnTo>
                  <a:lnTo>
                    <a:pt x="1588" y="2736"/>
                  </a:lnTo>
                  <a:lnTo>
                    <a:pt x="1584" y="2778"/>
                  </a:lnTo>
                  <a:lnTo>
                    <a:pt x="1574" y="2819"/>
                  </a:lnTo>
                  <a:lnTo>
                    <a:pt x="1556" y="2858"/>
                  </a:lnTo>
                  <a:lnTo>
                    <a:pt x="1533" y="2894"/>
                  </a:lnTo>
                  <a:lnTo>
                    <a:pt x="1503" y="2926"/>
                  </a:lnTo>
                  <a:lnTo>
                    <a:pt x="1469" y="2951"/>
                  </a:lnTo>
                  <a:lnTo>
                    <a:pt x="1432" y="2970"/>
                  </a:lnTo>
                  <a:lnTo>
                    <a:pt x="1391" y="2983"/>
                  </a:lnTo>
                  <a:lnTo>
                    <a:pt x="1348" y="2990"/>
                  </a:lnTo>
                  <a:lnTo>
                    <a:pt x="1306" y="2988"/>
                  </a:lnTo>
                  <a:lnTo>
                    <a:pt x="225" y="2871"/>
                  </a:lnTo>
                  <a:lnTo>
                    <a:pt x="175" y="2860"/>
                  </a:lnTo>
                  <a:lnTo>
                    <a:pt x="129" y="2839"/>
                  </a:lnTo>
                  <a:lnTo>
                    <a:pt x="88" y="2812"/>
                  </a:lnTo>
                  <a:lnTo>
                    <a:pt x="55" y="2776"/>
                  </a:lnTo>
                  <a:lnTo>
                    <a:pt x="28" y="2736"/>
                  </a:lnTo>
                  <a:lnTo>
                    <a:pt x="8" y="2689"/>
                  </a:lnTo>
                  <a:lnTo>
                    <a:pt x="0" y="2641"/>
                  </a:lnTo>
                  <a:lnTo>
                    <a:pt x="0" y="2590"/>
                  </a:lnTo>
                  <a:lnTo>
                    <a:pt x="10" y="2538"/>
                  </a:lnTo>
                  <a:lnTo>
                    <a:pt x="30" y="2494"/>
                  </a:lnTo>
                  <a:lnTo>
                    <a:pt x="58" y="2453"/>
                  </a:lnTo>
                  <a:lnTo>
                    <a:pt x="94" y="2419"/>
                  </a:lnTo>
                  <a:lnTo>
                    <a:pt x="134" y="2393"/>
                  </a:lnTo>
                  <a:lnTo>
                    <a:pt x="181" y="2373"/>
                  </a:lnTo>
                  <a:lnTo>
                    <a:pt x="229" y="2364"/>
                  </a:lnTo>
                  <a:lnTo>
                    <a:pt x="280" y="2364"/>
                  </a:lnTo>
                  <a:lnTo>
                    <a:pt x="960" y="2439"/>
                  </a:lnTo>
                  <a:lnTo>
                    <a:pt x="830" y="2068"/>
                  </a:lnTo>
                  <a:lnTo>
                    <a:pt x="818" y="2032"/>
                  </a:lnTo>
                  <a:lnTo>
                    <a:pt x="805" y="1997"/>
                  </a:lnTo>
                  <a:lnTo>
                    <a:pt x="795" y="1963"/>
                  </a:lnTo>
                  <a:lnTo>
                    <a:pt x="788" y="1929"/>
                  </a:lnTo>
                  <a:lnTo>
                    <a:pt x="782" y="1895"/>
                  </a:lnTo>
                  <a:lnTo>
                    <a:pt x="784" y="1860"/>
                  </a:lnTo>
                  <a:lnTo>
                    <a:pt x="791" y="1823"/>
                  </a:lnTo>
                  <a:lnTo>
                    <a:pt x="805" y="1784"/>
                  </a:lnTo>
                  <a:lnTo>
                    <a:pt x="800" y="1782"/>
                  </a:lnTo>
                  <a:lnTo>
                    <a:pt x="986" y="1293"/>
                  </a:lnTo>
                  <a:lnTo>
                    <a:pt x="537" y="453"/>
                  </a:lnTo>
                  <a:lnTo>
                    <a:pt x="521" y="414"/>
                  </a:lnTo>
                  <a:lnTo>
                    <a:pt x="512" y="373"/>
                  </a:lnTo>
                  <a:lnTo>
                    <a:pt x="512" y="332"/>
                  </a:lnTo>
                  <a:lnTo>
                    <a:pt x="520" y="291"/>
                  </a:lnTo>
                  <a:lnTo>
                    <a:pt x="536" y="252"/>
                  </a:lnTo>
                  <a:lnTo>
                    <a:pt x="557" y="217"/>
                  </a:lnTo>
                  <a:lnTo>
                    <a:pt x="587" y="185"/>
                  </a:lnTo>
                  <a:lnTo>
                    <a:pt x="621" y="162"/>
                  </a:lnTo>
                  <a:lnTo>
                    <a:pt x="658" y="144"/>
                  </a:lnTo>
                  <a:lnTo>
                    <a:pt x="699" y="133"/>
                  </a:lnTo>
                  <a:lnTo>
                    <a:pt x="1625" y="2"/>
                  </a:lnTo>
                  <a:lnTo>
                    <a:pt x="1625" y="2"/>
                  </a:lnTo>
                  <a:lnTo>
                    <a:pt x="16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89539338"/>
      </p:ext>
    </p:extLst>
  </p:cSld>
  <p:clrMapOvr>
    <a:masterClrMapping/>
  </p:clrMapOvr>
  <p:transition spd="slow">
    <p:push dir="u"/>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Circular</a:t>
            </a:r>
            <a:r>
              <a:rPr lang="en-US" dirty="0" smtClean="0"/>
              <a:t> </a:t>
            </a:r>
            <a:r>
              <a:rPr lang="en-US" dirty="0"/>
              <a:t>– </a:t>
            </a:r>
            <a:r>
              <a:rPr lang="en-US" dirty="0" smtClean="0"/>
              <a:t>4 </a:t>
            </a:r>
            <a:r>
              <a:rPr lang="en-US" dirty="0"/>
              <a:t>Periods</a:t>
            </a:r>
          </a:p>
        </p:txBody>
      </p:sp>
      <p:grpSp>
        <p:nvGrpSpPr>
          <p:cNvPr id="8" name="Group 7"/>
          <p:cNvGrpSpPr/>
          <p:nvPr/>
        </p:nvGrpSpPr>
        <p:grpSpPr>
          <a:xfrm>
            <a:off x="2976761" y="1492018"/>
            <a:ext cx="3190478" cy="3190478"/>
            <a:chOff x="3630216" y="284560"/>
            <a:chExt cx="1897857" cy="1899047"/>
          </a:xfrm>
        </p:grpSpPr>
        <p:sp>
          <p:nvSpPr>
            <p:cNvPr id="9" name="Freeform 85"/>
            <p:cNvSpPr>
              <a:spLocks/>
            </p:cNvSpPr>
            <p:nvPr/>
          </p:nvSpPr>
          <p:spPr bwMode="auto">
            <a:xfrm>
              <a:off x="4579144" y="1233488"/>
              <a:ext cx="948929" cy="950119"/>
            </a:xfrm>
            <a:custGeom>
              <a:avLst/>
              <a:gdLst>
                <a:gd name="T0" fmla="*/ 351 w 531"/>
                <a:gd name="T1" fmla="*/ 0 h 531"/>
                <a:gd name="T2" fmla="*/ 0 w 531"/>
                <a:gd name="T3" fmla="*/ 352 h 531"/>
                <a:gd name="T4" fmla="*/ 0 w 531"/>
                <a:gd name="T5" fmla="*/ 531 h 531"/>
                <a:gd name="T6" fmla="*/ 531 w 531"/>
                <a:gd name="T7" fmla="*/ 0 h 531"/>
                <a:gd name="T8" fmla="*/ 351 w 531"/>
                <a:gd name="T9" fmla="*/ 0 h 531"/>
              </a:gdLst>
              <a:ahLst/>
              <a:cxnLst>
                <a:cxn ang="0">
                  <a:pos x="T0" y="T1"/>
                </a:cxn>
                <a:cxn ang="0">
                  <a:pos x="T2" y="T3"/>
                </a:cxn>
                <a:cxn ang="0">
                  <a:pos x="T4" y="T5"/>
                </a:cxn>
                <a:cxn ang="0">
                  <a:pos x="T6" y="T7"/>
                </a:cxn>
                <a:cxn ang="0">
                  <a:pos x="T8" y="T9"/>
                </a:cxn>
              </a:cxnLst>
              <a:rect l="0" t="0" r="r" b="b"/>
              <a:pathLst>
                <a:path w="531" h="531">
                  <a:moveTo>
                    <a:pt x="351" y="0"/>
                  </a:moveTo>
                  <a:cubicBezTo>
                    <a:pt x="351" y="194"/>
                    <a:pt x="194" y="352"/>
                    <a:pt x="0" y="352"/>
                  </a:cubicBezTo>
                  <a:cubicBezTo>
                    <a:pt x="0" y="531"/>
                    <a:pt x="0" y="531"/>
                    <a:pt x="0" y="531"/>
                  </a:cubicBezTo>
                  <a:cubicBezTo>
                    <a:pt x="293" y="531"/>
                    <a:pt x="531" y="293"/>
                    <a:pt x="531" y="0"/>
                  </a:cubicBezTo>
                  <a:lnTo>
                    <a:pt x="351" y="0"/>
                  </a:lnTo>
                  <a:close/>
                </a:path>
              </a:pathLst>
            </a:custGeom>
            <a:solidFill>
              <a:schemeClr val="accent3"/>
            </a:solidFill>
            <a:ln>
              <a:noFill/>
            </a:ln>
            <a:extLst/>
          </p:spPr>
          <p:txBody>
            <a:bodyPr vert="horz" wrap="square" lIns="68580" tIns="34290" rIns="68580" bIns="34290" numCol="1" anchor="t" anchorCtr="0" compatLnSpc="1">
              <a:prstTxWarp prst="textNoShape">
                <a:avLst/>
              </a:prstTxWarp>
            </a:bodyPr>
            <a:lstStyle/>
            <a:p>
              <a:endParaRPr lang="en-US" sz="1350" dirty="0"/>
            </a:p>
          </p:txBody>
        </p:sp>
        <p:sp>
          <p:nvSpPr>
            <p:cNvPr id="10" name="Freeform 86"/>
            <p:cNvSpPr>
              <a:spLocks/>
            </p:cNvSpPr>
            <p:nvPr/>
          </p:nvSpPr>
          <p:spPr bwMode="auto">
            <a:xfrm>
              <a:off x="3630216" y="1233488"/>
              <a:ext cx="948929" cy="950119"/>
            </a:xfrm>
            <a:custGeom>
              <a:avLst/>
              <a:gdLst>
                <a:gd name="T0" fmla="*/ 180 w 531"/>
                <a:gd name="T1" fmla="*/ 0 h 531"/>
                <a:gd name="T2" fmla="*/ 0 w 531"/>
                <a:gd name="T3" fmla="*/ 0 h 531"/>
                <a:gd name="T4" fmla="*/ 531 w 531"/>
                <a:gd name="T5" fmla="*/ 531 h 531"/>
                <a:gd name="T6" fmla="*/ 531 w 531"/>
                <a:gd name="T7" fmla="*/ 352 h 531"/>
                <a:gd name="T8" fmla="*/ 180 w 531"/>
                <a:gd name="T9" fmla="*/ 0 h 531"/>
              </a:gdLst>
              <a:ahLst/>
              <a:cxnLst>
                <a:cxn ang="0">
                  <a:pos x="T0" y="T1"/>
                </a:cxn>
                <a:cxn ang="0">
                  <a:pos x="T2" y="T3"/>
                </a:cxn>
                <a:cxn ang="0">
                  <a:pos x="T4" y="T5"/>
                </a:cxn>
                <a:cxn ang="0">
                  <a:pos x="T6" y="T7"/>
                </a:cxn>
                <a:cxn ang="0">
                  <a:pos x="T8" y="T9"/>
                </a:cxn>
              </a:cxnLst>
              <a:rect l="0" t="0" r="r" b="b"/>
              <a:pathLst>
                <a:path w="531" h="531">
                  <a:moveTo>
                    <a:pt x="180" y="0"/>
                  </a:moveTo>
                  <a:cubicBezTo>
                    <a:pt x="0" y="0"/>
                    <a:pt x="0" y="0"/>
                    <a:pt x="0" y="0"/>
                  </a:cubicBezTo>
                  <a:cubicBezTo>
                    <a:pt x="0" y="293"/>
                    <a:pt x="238" y="531"/>
                    <a:pt x="531" y="531"/>
                  </a:cubicBezTo>
                  <a:cubicBezTo>
                    <a:pt x="531" y="352"/>
                    <a:pt x="531" y="352"/>
                    <a:pt x="531" y="352"/>
                  </a:cubicBezTo>
                  <a:cubicBezTo>
                    <a:pt x="337" y="352"/>
                    <a:pt x="180" y="194"/>
                    <a:pt x="180" y="0"/>
                  </a:cubicBezTo>
                  <a:close/>
                </a:path>
              </a:pathLst>
            </a:custGeom>
            <a:solidFill>
              <a:schemeClr val="accent4"/>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11" name="Freeform 87"/>
            <p:cNvSpPr>
              <a:spLocks/>
            </p:cNvSpPr>
            <p:nvPr/>
          </p:nvSpPr>
          <p:spPr bwMode="auto">
            <a:xfrm>
              <a:off x="3630216" y="284560"/>
              <a:ext cx="948929" cy="948929"/>
            </a:xfrm>
            <a:custGeom>
              <a:avLst/>
              <a:gdLst>
                <a:gd name="T0" fmla="*/ 180 w 531"/>
                <a:gd name="T1" fmla="*/ 531 h 531"/>
                <a:gd name="T2" fmla="*/ 531 w 531"/>
                <a:gd name="T3" fmla="*/ 180 h 531"/>
                <a:gd name="T4" fmla="*/ 531 w 531"/>
                <a:gd name="T5" fmla="*/ 0 h 531"/>
                <a:gd name="T6" fmla="*/ 0 w 531"/>
                <a:gd name="T7" fmla="*/ 531 h 531"/>
                <a:gd name="T8" fmla="*/ 0 w 531"/>
                <a:gd name="T9" fmla="*/ 531 h 531"/>
                <a:gd name="T10" fmla="*/ 180 w 531"/>
                <a:gd name="T11" fmla="*/ 531 h 531"/>
              </a:gdLst>
              <a:ahLst/>
              <a:cxnLst>
                <a:cxn ang="0">
                  <a:pos x="T0" y="T1"/>
                </a:cxn>
                <a:cxn ang="0">
                  <a:pos x="T2" y="T3"/>
                </a:cxn>
                <a:cxn ang="0">
                  <a:pos x="T4" y="T5"/>
                </a:cxn>
                <a:cxn ang="0">
                  <a:pos x="T6" y="T7"/>
                </a:cxn>
                <a:cxn ang="0">
                  <a:pos x="T8" y="T9"/>
                </a:cxn>
                <a:cxn ang="0">
                  <a:pos x="T10" y="T11"/>
                </a:cxn>
              </a:cxnLst>
              <a:rect l="0" t="0" r="r" b="b"/>
              <a:pathLst>
                <a:path w="531" h="531">
                  <a:moveTo>
                    <a:pt x="180" y="531"/>
                  </a:moveTo>
                  <a:cubicBezTo>
                    <a:pt x="180" y="338"/>
                    <a:pt x="337" y="180"/>
                    <a:pt x="531" y="180"/>
                  </a:cubicBezTo>
                  <a:cubicBezTo>
                    <a:pt x="531" y="0"/>
                    <a:pt x="531" y="0"/>
                    <a:pt x="531" y="0"/>
                  </a:cubicBezTo>
                  <a:cubicBezTo>
                    <a:pt x="238" y="0"/>
                    <a:pt x="0" y="238"/>
                    <a:pt x="0" y="531"/>
                  </a:cubicBezTo>
                  <a:cubicBezTo>
                    <a:pt x="0" y="531"/>
                    <a:pt x="0" y="531"/>
                    <a:pt x="0" y="531"/>
                  </a:cubicBezTo>
                  <a:cubicBezTo>
                    <a:pt x="180" y="531"/>
                    <a:pt x="180" y="531"/>
                    <a:pt x="180" y="531"/>
                  </a:cubicBezTo>
                  <a:close/>
                </a:path>
              </a:pathLst>
            </a:custGeom>
            <a:solidFill>
              <a:schemeClr val="accent1"/>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12" name="Freeform 88"/>
            <p:cNvSpPr>
              <a:spLocks/>
            </p:cNvSpPr>
            <p:nvPr/>
          </p:nvSpPr>
          <p:spPr bwMode="auto">
            <a:xfrm>
              <a:off x="4579144" y="284560"/>
              <a:ext cx="948929" cy="948929"/>
            </a:xfrm>
            <a:custGeom>
              <a:avLst/>
              <a:gdLst>
                <a:gd name="T0" fmla="*/ 351 w 531"/>
                <a:gd name="T1" fmla="*/ 531 h 531"/>
                <a:gd name="T2" fmla="*/ 351 w 531"/>
                <a:gd name="T3" fmla="*/ 531 h 531"/>
                <a:gd name="T4" fmla="*/ 531 w 531"/>
                <a:gd name="T5" fmla="*/ 531 h 531"/>
                <a:gd name="T6" fmla="*/ 531 w 531"/>
                <a:gd name="T7" fmla="*/ 531 h 531"/>
                <a:gd name="T8" fmla="*/ 0 w 531"/>
                <a:gd name="T9" fmla="*/ 0 h 531"/>
                <a:gd name="T10" fmla="*/ 0 w 531"/>
                <a:gd name="T11" fmla="*/ 180 h 531"/>
                <a:gd name="T12" fmla="*/ 351 w 531"/>
                <a:gd name="T13" fmla="*/ 531 h 531"/>
              </a:gdLst>
              <a:ahLst/>
              <a:cxnLst>
                <a:cxn ang="0">
                  <a:pos x="T0" y="T1"/>
                </a:cxn>
                <a:cxn ang="0">
                  <a:pos x="T2" y="T3"/>
                </a:cxn>
                <a:cxn ang="0">
                  <a:pos x="T4" y="T5"/>
                </a:cxn>
                <a:cxn ang="0">
                  <a:pos x="T6" y="T7"/>
                </a:cxn>
                <a:cxn ang="0">
                  <a:pos x="T8" y="T9"/>
                </a:cxn>
                <a:cxn ang="0">
                  <a:pos x="T10" y="T11"/>
                </a:cxn>
                <a:cxn ang="0">
                  <a:pos x="T12" y="T13"/>
                </a:cxn>
              </a:cxnLst>
              <a:rect l="0" t="0" r="r" b="b"/>
              <a:pathLst>
                <a:path w="531" h="531">
                  <a:moveTo>
                    <a:pt x="351" y="531"/>
                  </a:moveTo>
                  <a:cubicBezTo>
                    <a:pt x="351" y="531"/>
                    <a:pt x="351" y="531"/>
                    <a:pt x="351" y="531"/>
                  </a:cubicBezTo>
                  <a:cubicBezTo>
                    <a:pt x="531" y="531"/>
                    <a:pt x="531" y="531"/>
                    <a:pt x="531" y="531"/>
                  </a:cubicBezTo>
                  <a:cubicBezTo>
                    <a:pt x="531" y="531"/>
                    <a:pt x="531" y="531"/>
                    <a:pt x="531" y="531"/>
                  </a:cubicBezTo>
                  <a:cubicBezTo>
                    <a:pt x="531" y="238"/>
                    <a:pt x="293" y="0"/>
                    <a:pt x="0" y="0"/>
                  </a:cubicBezTo>
                  <a:cubicBezTo>
                    <a:pt x="0" y="180"/>
                    <a:pt x="0" y="180"/>
                    <a:pt x="0" y="180"/>
                  </a:cubicBezTo>
                  <a:cubicBezTo>
                    <a:pt x="194" y="180"/>
                    <a:pt x="351" y="338"/>
                    <a:pt x="351" y="531"/>
                  </a:cubicBezTo>
                  <a:close/>
                </a:path>
              </a:pathLst>
            </a:custGeom>
            <a:solidFill>
              <a:schemeClr val="accent2"/>
            </a:solidFill>
            <a:ln>
              <a:noFill/>
            </a:ln>
            <a:extLst/>
          </p:spPr>
          <p:txBody>
            <a:bodyPr vert="horz" wrap="square" lIns="68580" tIns="34290" rIns="68580" bIns="34290" numCol="1" anchor="t" anchorCtr="0" compatLnSpc="1">
              <a:prstTxWarp prst="textNoShape">
                <a:avLst/>
              </a:prstTxWarp>
            </a:bodyPr>
            <a:lstStyle/>
            <a:p>
              <a:endParaRPr lang="en-US" sz="1350"/>
            </a:p>
          </p:txBody>
        </p:sp>
      </p:grpSp>
      <p:sp>
        <p:nvSpPr>
          <p:cNvPr id="13" name="Rectangle 12"/>
          <p:cNvSpPr/>
          <p:nvPr/>
        </p:nvSpPr>
        <p:spPr>
          <a:xfrm>
            <a:off x="388175" y="1861384"/>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4" name="Rectangle 13"/>
          <p:cNvSpPr/>
          <p:nvPr/>
        </p:nvSpPr>
        <p:spPr>
          <a:xfrm>
            <a:off x="388175" y="3559828"/>
            <a:ext cx="2252942" cy="784830"/>
          </a:xfrm>
          <a:prstGeom prst="rect">
            <a:avLst/>
          </a:prstGeom>
        </p:spPr>
        <p:txBody>
          <a:bodyPr wrap="square" anchor="ctr">
            <a:spAutoFit/>
          </a:bodyPr>
          <a:lstStyle/>
          <a:p>
            <a:pPr algn="r">
              <a:lnSpc>
                <a:spcPct val="150000"/>
              </a:lnSpc>
            </a:pPr>
            <a:r>
              <a:rPr lang="en-US" sz="1200" b="1" dirty="0" smtClean="0">
                <a:solidFill>
                  <a:schemeClr val="accent4"/>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5" name="Rectangle 14"/>
          <p:cNvSpPr/>
          <p:nvPr/>
        </p:nvSpPr>
        <p:spPr>
          <a:xfrm>
            <a:off x="6502883" y="1861384"/>
            <a:ext cx="2252942" cy="784830"/>
          </a:xfrm>
          <a:prstGeom prst="rect">
            <a:avLst/>
          </a:prstGeom>
        </p:spPr>
        <p:txBody>
          <a:bodyPr wrap="square" anchor="ctr">
            <a:spAutoFit/>
          </a:bodyPr>
          <a:lstStyle/>
          <a:p>
            <a:pPr>
              <a:lnSpc>
                <a:spcPct val="150000"/>
              </a:lnSpc>
            </a:pPr>
            <a:r>
              <a:rPr lang="en-US" sz="1200" b="1" dirty="0" smtClean="0">
                <a:solidFill>
                  <a:schemeClr val="accent2"/>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6" name="Rectangle 15"/>
          <p:cNvSpPr/>
          <p:nvPr/>
        </p:nvSpPr>
        <p:spPr>
          <a:xfrm>
            <a:off x="6502883" y="3559828"/>
            <a:ext cx="2252942" cy="784830"/>
          </a:xfrm>
          <a:prstGeom prst="rect">
            <a:avLst/>
          </a:prstGeom>
        </p:spPr>
        <p:txBody>
          <a:bodyPr wrap="square" anchor="ctr">
            <a:spAutoFit/>
          </a:bodyPr>
          <a:lstStyle/>
          <a:p>
            <a:pPr>
              <a:lnSpc>
                <a:spcPct val="150000"/>
              </a:lnSpc>
            </a:pPr>
            <a:r>
              <a:rPr lang="en-US" sz="1200" b="1" dirty="0" smtClean="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7" name="Rectangle 16"/>
          <p:cNvSpPr/>
          <p:nvPr/>
        </p:nvSpPr>
        <p:spPr bwMode="auto">
          <a:xfrm>
            <a:off x="6342380" y="2051122"/>
            <a:ext cx="63444" cy="405354"/>
          </a:xfrm>
          <a:prstGeom prst="rect">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8" name="Rectangle 17"/>
          <p:cNvSpPr/>
          <p:nvPr/>
        </p:nvSpPr>
        <p:spPr bwMode="auto">
          <a:xfrm>
            <a:off x="6342380" y="3749566"/>
            <a:ext cx="63444" cy="405354"/>
          </a:xfrm>
          <a:prstGeom prst="rect">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9" name="Rectangle 18"/>
          <p:cNvSpPr/>
          <p:nvPr/>
        </p:nvSpPr>
        <p:spPr bwMode="auto">
          <a:xfrm flipH="1">
            <a:off x="2738176" y="2051122"/>
            <a:ext cx="63444" cy="405354"/>
          </a:xfrm>
          <a:prstGeom prst="rect">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0" name="Rectangle 19"/>
          <p:cNvSpPr/>
          <p:nvPr/>
        </p:nvSpPr>
        <p:spPr bwMode="auto">
          <a:xfrm flipH="1">
            <a:off x="2738176" y="3749566"/>
            <a:ext cx="63444" cy="405354"/>
          </a:xfrm>
          <a:prstGeom prst="rect">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5" name="Oval 24"/>
          <p:cNvSpPr/>
          <p:nvPr/>
        </p:nvSpPr>
        <p:spPr bwMode="auto">
          <a:xfrm>
            <a:off x="3996559" y="2511817"/>
            <a:ext cx="1150882" cy="1150880"/>
          </a:xfrm>
          <a:prstGeom prst="ellipse">
            <a:avLst/>
          </a:prstGeom>
          <a:solidFill>
            <a:schemeClr val="bg1">
              <a:lumMod val="85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4400" dirty="0" smtClean="0">
                <a:solidFill>
                  <a:schemeClr val="bg1"/>
                </a:solidFill>
              </a:rPr>
              <a:t>04</a:t>
            </a:r>
            <a:endParaRPr lang="en-US" sz="4400" dirty="0">
              <a:solidFill>
                <a:schemeClr val="bg1"/>
              </a:solidFill>
            </a:endParaRPr>
          </a:p>
        </p:txBody>
      </p:sp>
      <p:sp>
        <p:nvSpPr>
          <p:cNvPr id="23" name="Freeform 101"/>
          <p:cNvSpPr>
            <a:spLocks/>
          </p:cNvSpPr>
          <p:nvPr/>
        </p:nvSpPr>
        <p:spPr bwMode="auto">
          <a:xfrm>
            <a:off x="5309356" y="3987943"/>
            <a:ext cx="352425" cy="263525"/>
          </a:xfrm>
          <a:custGeom>
            <a:avLst/>
            <a:gdLst>
              <a:gd name="T0" fmla="*/ 3303 w 3325"/>
              <a:gd name="T1" fmla="*/ 0 h 2495"/>
              <a:gd name="T2" fmla="*/ 3312 w 3325"/>
              <a:gd name="T3" fmla="*/ 3 h 2495"/>
              <a:gd name="T4" fmla="*/ 3319 w 3325"/>
              <a:gd name="T5" fmla="*/ 9 h 2495"/>
              <a:gd name="T6" fmla="*/ 3324 w 3325"/>
              <a:gd name="T7" fmla="*/ 18 h 2495"/>
              <a:gd name="T8" fmla="*/ 3325 w 3325"/>
              <a:gd name="T9" fmla="*/ 28 h 2495"/>
              <a:gd name="T10" fmla="*/ 3321 w 3325"/>
              <a:gd name="T11" fmla="*/ 38 h 2495"/>
              <a:gd name="T12" fmla="*/ 1856 w 3325"/>
              <a:gd name="T13" fmla="*/ 2458 h 2495"/>
              <a:gd name="T14" fmla="*/ 1844 w 3325"/>
              <a:gd name="T15" fmla="*/ 2473 h 2495"/>
              <a:gd name="T16" fmla="*/ 1829 w 3325"/>
              <a:gd name="T17" fmla="*/ 2484 h 2495"/>
              <a:gd name="T18" fmla="*/ 1813 w 3325"/>
              <a:gd name="T19" fmla="*/ 2491 h 2495"/>
              <a:gd name="T20" fmla="*/ 1796 w 3325"/>
              <a:gd name="T21" fmla="*/ 2495 h 2495"/>
              <a:gd name="T22" fmla="*/ 1778 w 3325"/>
              <a:gd name="T23" fmla="*/ 2495 h 2495"/>
              <a:gd name="T24" fmla="*/ 1761 w 3325"/>
              <a:gd name="T25" fmla="*/ 2490 h 2495"/>
              <a:gd name="T26" fmla="*/ 1745 w 3325"/>
              <a:gd name="T27" fmla="*/ 2482 h 2495"/>
              <a:gd name="T28" fmla="*/ 1341 w 3325"/>
              <a:gd name="T29" fmla="*/ 2206 h 2495"/>
              <a:gd name="T30" fmla="*/ 931 w 3325"/>
              <a:gd name="T31" fmla="*/ 2478 h 2495"/>
              <a:gd name="T32" fmla="*/ 916 w 3325"/>
              <a:gd name="T33" fmla="*/ 2485 h 2495"/>
              <a:gd name="T34" fmla="*/ 902 w 3325"/>
              <a:gd name="T35" fmla="*/ 2486 h 2495"/>
              <a:gd name="T36" fmla="*/ 888 w 3325"/>
              <a:gd name="T37" fmla="*/ 2483 h 2495"/>
              <a:gd name="T38" fmla="*/ 875 w 3325"/>
              <a:gd name="T39" fmla="*/ 2477 h 2495"/>
              <a:gd name="T40" fmla="*/ 865 w 3325"/>
              <a:gd name="T41" fmla="*/ 2466 h 2495"/>
              <a:gd name="T42" fmla="*/ 859 w 3325"/>
              <a:gd name="T43" fmla="*/ 2453 h 2495"/>
              <a:gd name="T44" fmla="*/ 856 w 3325"/>
              <a:gd name="T45" fmla="*/ 2437 h 2495"/>
              <a:gd name="T46" fmla="*/ 856 w 3325"/>
              <a:gd name="T47" fmla="*/ 1874 h 2495"/>
              <a:gd name="T48" fmla="*/ 2716 w 3325"/>
              <a:gd name="T49" fmla="*/ 483 h 2495"/>
              <a:gd name="T50" fmla="*/ 519 w 3325"/>
              <a:gd name="T51" fmla="*/ 1643 h 2495"/>
              <a:gd name="T52" fmla="*/ 34 w 3325"/>
              <a:gd name="T53" fmla="*/ 1313 h 2495"/>
              <a:gd name="T54" fmla="*/ 19 w 3325"/>
              <a:gd name="T55" fmla="*/ 1299 h 2495"/>
              <a:gd name="T56" fmla="*/ 8 w 3325"/>
              <a:gd name="T57" fmla="*/ 1283 h 2495"/>
              <a:gd name="T58" fmla="*/ 2 w 3325"/>
              <a:gd name="T59" fmla="*/ 1265 h 2495"/>
              <a:gd name="T60" fmla="*/ 0 w 3325"/>
              <a:gd name="T61" fmla="*/ 1247 h 2495"/>
              <a:gd name="T62" fmla="*/ 0 w 3325"/>
              <a:gd name="T63" fmla="*/ 1247 h 2495"/>
              <a:gd name="T64" fmla="*/ 2 w 3325"/>
              <a:gd name="T65" fmla="*/ 1229 h 2495"/>
              <a:gd name="T66" fmla="*/ 9 w 3325"/>
              <a:gd name="T67" fmla="*/ 1212 h 2495"/>
              <a:gd name="T68" fmla="*/ 19 w 3325"/>
              <a:gd name="T69" fmla="*/ 1196 h 2495"/>
              <a:gd name="T70" fmla="*/ 33 w 3325"/>
              <a:gd name="T71" fmla="*/ 1183 h 2495"/>
              <a:gd name="T72" fmla="*/ 51 w 3325"/>
              <a:gd name="T73" fmla="*/ 1174 h 2495"/>
              <a:gd name="T74" fmla="*/ 3292 w 3325"/>
              <a:gd name="T75" fmla="*/ 2 h 2495"/>
              <a:gd name="T76" fmla="*/ 3303 w 3325"/>
              <a:gd name="T77" fmla="*/ 0 h 2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325" h="2495">
                <a:moveTo>
                  <a:pt x="3303" y="0"/>
                </a:moveTo>
                <a:lnTo>
                  <a:pt x="3312" y="3"/>
                </a:lnTo>
                <a:lnTo>
                  <a:pt x="3319" y="9"/>
                </a:lnTo>
                <a:lnTo>
                  <a:pt x="3324" y="18"/>
                </a:lnTo>
                <a:lnTo>
                  <a:pt x="3325" y="28"/>
                </a:lnTo>
                <a:lnTo>
                  <a:pt x="3321" y="38"/>
                </a:lnTo>
                <a:lnTo>
                  <a:pt x="1856" y="2458"/>
                </a:lnTo>
                <a:lnTo>
                  <a:pt x="1844" y="2473"/>
                </a:lnTo>
                <a:lnTo>
                  <a:pt x="1829" y="2484"/>
                </a:lnTo>
                <a:lnTo>
                  <a:pt x="1813" y="2491"/>
                </a:lnTo>
                <a:lnTo>
                  <a:pt x="1796" y="2495"/>
                </a:lnTo>
                <a:lnTo>
                  <a:pt x="1778" y="2495"/>
                </a:lnTo>
                <a:lnTo>
                  <a:pt x="1761" y="2490"/>
                </a:lnTo>
                <a:lnTo>
                  <a:pt x="1745" y="2482"/>
                </a:lnTo>
                <a:lnTo>
                  <a:pt x="1341" y="2206"/>
                </a:lnTo>
                <a:lnTo>
                  <a:pt x="931" y="2478"/>
                </a:lnTo>
                <a:lnTo>
                  <a:pt x="916" y="2485"/>
                </a:lnTo>
                <a:lnTo>
                  <a:pt x="902" y="2486"/>
                </a:lnTo>
                <a:lnTo>
                  <a:pt x="888" y="2483"/>
                </a:lnTo>
                <a:lnTo>
                  <a:pt x="875" y="2477"/>
                </a:lnTo>
                <a:lnTo>
                  <a:pt x="865" y="2466"/>
                </a:lnTo>
                <a:lnTo>
                  <a:pt x="859" y="2453"/>
                </a:lnTo>
                <a:lnTo>
                  <a:pt x="856" y="2437"/>
                </a:lnTo>
                <a:lnTo>
                  <a:pt x="856" y="1874"/>
                </a:lnTo>
                <a:lnTo>
                  <a:pt x="2716" y="483"/>
                </a:lnTo>
                <a:lnTo>
                  <a:pt x="519" y="1643"/>
                </a:lnTo>
                <a:lnTo>
                  <a:pt x="34" y="1313"/>
                </a:lnTo>
                <a:lnTo>
                  <a:pt x="19" y="1299"/>
                </a:lnTo>
                <a:lnTo>
                  <a:pt x="8" y="1283"/>
                </a:lnTo>
                <a:lnTo>
                  <a:pt x="2" y="1265"/>
                </a:lnTo>
                <a:lnTo>
                  <a:pt x="0" y="1247"/>
                </a:lnTo>
                <a:lnTo>
                  <a:pt x="0" y="1247"/>
                </a:lnTo>
                <a:lnTo>
                  <a:pt x="2" y="1229"/>
                </a:lnTo>
                <a:lnTo>
                  <a:pt x="9" y="1212"/>
                </a:lnTo>
                <a:lnTo>
                  <a:pt x="19" y="1196"/>
                </a:lnTo>
                <a:lnTo>
                  <a:pt x="33" y="1183"/>
                </a:lnTo>
                <a:lnTo>
                  <a:pt x="51" y="1174"/>
                </a:lnTo>
                <a:lnTo>
                  <a:pt x="3292" y="2"/>
                </a:lnTo>
                <a:lnTo>
                  <a:pt x="330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91"/>
          <p:cNvSpPr>
            <a:spLocks noEditPoints="1"/>
          </p:cNvSpPr>
          <p:nvPr/>
        </p:nvSpPr>
        <p:spPr bwMode="auto">
          <a:xfrm>
            <a:off x="5506887" y="2191407"/>
            <a:ext cx="316052" cy="246292"/>
          </a:xfrm>
          <a:custGeom>
            <a:avLst/>
            <a:gdLst>
              <a:gd name="T0" fmla="*/ 1935 w 3325"/>
              <a:gd name="T1" fmla="*/ 390 h 2599"/>
              <a:gd name="T2" fmla="*/ 1850 w 3325"/>
              <a:gd name="T3" fmla="*/ 443 h 2599"/>
              <a:gd name="T4" fmla="*/ 1797 w 3325"/>
              <a:gd name="T5" fmla="*/ 527 h 2599"/>
              <a:gd name="T6" fmla="*/ 1790 w 3325"/>
              <a:gd name="T7" fmla="*/ 624 h 2599"/>
              <a:gd name="T8" fmla="*/ 1827 w 3325"/>
              <a:gd name="T9" fmla="*/ 715 h 2599"/>
              <a:gd name="T10" fmla="*/ 1904 w 3325"/>
              <a:gd name="T11" fmla="*/ 780 h 2599"/>
              <a:gd name="T12" fmla="*/ 1999 w 3325"/>
              <a:gd name="T13" fmla="*/ 802 h 2599"/>
              <a:gd name="T14" fmla="*/ 2094 w 3325"/>
              <a:gd name="T15" fmla="*/ 780 h 2599"/>
              <a:gd name="T16" fmla="*/ 2152 w 3325"/>
              <a:gd name="T17" fmla="*/ 735 h 2599"/>
              <a:gd name="T18" fmla="*/ 2266 w 3325"/>
              <a:gd name="T19" fmla="*/ 802 h 2599"/>
              <a:gd name="T20" fmla="*/ 2456 w 3325"/>
              <a:gd name="T21" fmla="*/ 896 h 2599"/>
              <a:gd name="T22" fmla="*/ 2654 w 3325"/>
              <a:gd name="T23" fmla="*/ 965 h 2599"/>
              <a:gd name="T24" fmla="*/ 2821 w 3325"/>
              <a:gd name="T25" fmla="*/ 997 h 2599"/>
              <a:gd name="T26" fmla="*/ 2955 w 3325"/>
              <a:gd name="T27" fmla="*/ 1001 h 2599"/>
              <a:gd name="T28" fmla="*/ 3048 w 3325"/>
              <a:gd name="T29" fmla="*/ 987 h 2599"/>
              <a:gd name="T30" fmla="*/ 3100 w 3325"/>
              <a:gd name="T31" fmla="*/ 960 h 2599"/>
              <a:gd name="T32" fmla="*/ 3109 w 3325"/>
              <a:gd name="T33" fmla="*/ 934 h 2599"/>
              <a:gd name="T34" fmla="*/ 3097 w 3325"/>
              <a:gd name="T35" fmla="*/ 893 h 2599"/>
              <a:gd name="T36" fmla="*/ 3060 w 3325"/>
              <a:gd name="T37" fmla="*/ 834 h 2599"/>
              <a:gd name="T38" fmla="*/ 3012 w 3325"/>
              <a:gd name="T39" fmla="*/ 778 h 2599"/>
              <a:gd name="T40" fmla="*/ 2866 w 3325"/>
              <a:gd name="T41" fmla="*/ 661 h 2599"/>
              <a:gd name="T42" fmla="*/ 2679 w 3325"/>
              <a:gd name="T43" fmla="*/ 556 h 2599"/>
              <a:gd name="T44" fmla="*/ 2593 w 3325"/>
              <a:gd name="T45" fmla="*/ 519 h 2599"/>
              <a:gd name="T46" fmla="*/ 2490 w 3325"/>
              <a:gd name="T47" fmla="*/ 776 h 2599"/>
              <a:gd name="T48" fmla="*/ 2272 w 3325"/>
              <a:gd name="T49" fmla="*/ 664 h 2599"/>
              <a:gd name="T50" fmla="*/ 2208 w 3325"/>
              <a:gd name="T51" fmla="*/ 559 h 2599"/>
              <a:gd name="T52" fmla="*/ 2172 w 3325"/>
              <a:gd name="T53" fmla="*/ 469 h 2599"/>
              <a:gd name="T54" fmla="*/ 2094 w 3325"/>
              <a:gd name="T55" fmla="*/ 402 h 2599"/>
              <a:gd name="T56" fmla="*/ 1999 w 3325"/>
              <a:gd name="T57" fmla="*/ 380 h 2599"/>
              <a:gd name="T58" fmla="*/ 2355 w 3325"/>
              <a:gd name="T59" fmla="*/ 14 h 2599"/>
              <a:gd name="T60" fmla="*/ 2463 w 3325"/>
              <a:gd name="T61" fmla="*/ 55 h 2599"/>
              <a:gd name="T62" fmla="*/ 2545 w 3325"/>
              <a:gd name="T63" fmla="*/ 137 h 2599"/>
              <a:gd name="T64" fmla="*/ 2586 w 3325"/>
              <a:gd name="T65" fmla="*/ 246 h 2599"/>
              <a:gd name="T66" fmla="*/ 2642 w 3325"/>
              <a:gd name="T67" fmla="*/ 307 h 2599"/>
              <a:gd name="T68" fmla="*/ 2850 w 3325"/>
              <a:gd name="T69" fmla="*/ 401 h 2599"/>
              <a:gd name="T70" fmla="*/ 3055 w 3325"/>
              <a:gd name="T71" fmla="*/ 531 h 2599"/>
              <a:gd name="T72" fmla="*/ 3171 w 3325"/>
              <a:gd name="T73" fmla="*/ 633 h 2599"/>
              <a:gd name="T74" fmla="*/ 3263 w 3325"/>
              <a:gd name="T75" fmla="*/ 747 h 2599"/>
              <a:gd name="T76" fmla="*/ 3311 w 3325"/>
              <a:gd name="T77" fmla="*/ 848 h 2599"/>
              <a:gd name="T78" fmla="*/ 3325 w 3325"/>
              <a:gd name="T79" fmla="*/ 933 h 2599"/>
              <a:gd name="T80" fmla="*/ 3318 w 3325"/>
              <a:gd name="T81" fmla="*/ 999 h 2599"/>
              <a:gd name="T82" fmla="*/ 3300 w 3325"/>
              <a:gd name="T83" fmla="*/ 1047 h 2599"/>
              <a:gd name="T84" fmla="*/ 3269 w 3325"/>
              <a:gd name="T85" fmla="*/ 1095 h 2599"/>
              <a:gd name="T86" fmla="*/ 3216 w 3325"/>
              <a:gd name="T87" fmla="*/ 1143 h 2599"/>
              <a:gd name="T88" fmla="*/ 3136 w 3325"/>
              <a:gd name="T89" fmla="*/ 1185 h 2599"/>
              <a:gd name="T90" fmla="*/ 3023 w 3325"/>
              <a:gd name="T91" fmla="*/ 1212 h 2599"/>
              <a:gd name="T92" fmla="*/ 2862 w 3325"/>
              <a:gd name="T93" fmla="*/ 1217 h 2599"/>
              <a:gd name="T94" fmla="*/ 2649 w 3325"/>
              <a:gd name="T95" fmla="*/ 1185 h 2599"/>
              <a:gd name="T96" fmla="*/ 2542 w 3325"/>
              <a:gd name="T97" fmla="*/ 1231 h 2599"/>
              <a:gd name="T98" fmla="*/ 1257 w 3325"/>
              <a:gd name="T99" fmla="*/ 2524 h 2599"/>
              <a:gd name="T100" fmla="*/ 1165 w 3325"/>
              <a:gd name="T101" fmla="*/ 2584 h 2599"/>
              <a:gd name="T102" fmla="*/ 1060 w 3325"/>
              <a:gd name="T103" fmla="*/ 2599 h 2599"/>
              <a:gd name="T104" fmla="*/ 956 w 3325"/>
              <a:gd name="T105" fmla="*/ 2569 h 2599"/>
              <a:gd name="T106" fmla="*/ 74 w 3325"/>
              <a:gd name="T107" fmla="*/ 1704 h 2599"/>
              <a:gd name="T108" fmla="*/ 14 w 3325"/>
              <a:gd name="T109" fmla="*/ 1611 h 2599"/>
              <a:gd name="T110" fmla="*/ 0 w 3325"/>
              <a:gd name="T111" fmla="*/ 1505 h 2599"/>
              <a:gd name="T112" fmla="*/ 29 w 3325"/>
              <a:gd name="T113" fmla="*/ 1402 h 2599"/>
              <a:gd name="T114" fmla="*/ 1312 w 3325"/>
              <a:gd name="T115" fmla="*/ 107 h 2599"/>
              <a:gd name="T116" fmla="*/ 1413 w 3325"/>
              <a:gd name="T117" fmla="*/ 35 h 2599"/>
              <a:gd name="T118" fmla="*/ 1531 w 3325"/>
              <a:gd name="T119" fmla="*/ 2 h 2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25" h="2599">
                <a:moveTo>
                  <a:pt x="1999" y="380"/>
                </a:moveTo>
                <a:lnTo>
                  <a:pt x="1967" y="383"/>
                </a:lnTo>
                <a:lnTo>
                  <a:pt x="1935" y="390"/>
                </a:lnTo>
                <a:lnTo>
                  <a:pt x="1905" y="402"/>
                </a:lnTo>
                <a:lnTo>
                  <a:pt x="1876" y="420"/>
                </a:lnTo>
                <a:lnTo>
                  <a:pt x="1850" y="443"/>
                </a:lnTo>
                <a:lnTo>
                  <a:pt x="1827" y="469"/>
                </a:lnTo>
                <a:lnTo>
                  <a:pt x="1810" y="497"/>
                </a:lnTo>
                <a:lnTo>
                  <a:pt x="1797" y="527"/>
                </a:lnTo>
                <a:lnTo>
                  <a:pt x="1790" y="560"/>
                </a:lnTo>
                <a:lnTo>
                  <a:pt x="1788" y="592"/>
                </a:lnTo>
                <a:lnTo>
                  <a:pt x="1790" y="624"/>
                </a:lnTo>
                <a:lnTo>
                  <a:pt x="1797" y="655"/>
                </a:lnTo>
                <a:lnTo>
                  <a:pt x="1809" y="686"/>
                </a:lnTo>
                <a:lnTo>
                  <a:pt x="1827" y="715"/>
                </a:lnTo>
                <a:lnTo>
                  <a:pt x="1849" y="741"/>
                </a:lnTo>
                <a:lnTo>
                  <a:pt x="1875" y="763"/>
                </a:lnTo>
                <a:lnTo>
                  <a:pt x="1904" y="780"/>
                </a:lnTo>
                <a:lnTo>
                  <a:pt x="1934" y="792"/>
                </a:lnTo>
                <a:lnTo>
                  <a:pt x="1967" y="800"/>
                </a:lnTo>
                <a:lnTo>
                  <a:pt x="1999" y="802"/>
                </a:lnTo>
                <a:lnTo>
                  <a:pt x="2031" y="800"/>
                </a:lnTo>
                <a:lnTo>
                  <a:pt x="2063" y="792"/>
                </a:lnTo>
                <a:lnTo>
                  <a:pt x="2094" y="780"/>
                </a:lnTo>
                <a:lnTo>
                  <a:pt x="2122" y="763"/>
                </a:lnTo>
                <a:lnTo>
                  <a:pt x="2148" y="741"/>
                </a:lnTo>
                <a:lnTo>
                  <a:pt x="2152" y="735"/>
                </a:lnTo>
                <a:lnTo>
                  <a:pt x="2157" y="730"/>
                </a:lnTo>
                <a:lnTo>
                  <a:pt x="2210" y="767"/>
                </a:lnTo>
                <a:lnTo>
                  <a:pt x="2266" y="802"/>
                </a:lnTo>
                <a:lnTo>
                  <a:pt x="2327" y="836"/>
                </a:lnTo>
                <a:lnTo>
                  <a:pt x="2391" y="867"/>
                </a:lnTo>
                <a:lnTo>
                  <a:pt x="2456" y="896"/>
                </a:lnTo>
                <a:lnTo>
                  <a:pt x="2525" y="923"/>
                </a:lnTo>
                <a:lnTo>
                  <a:pt x="2591" y="946"/>
                </a:lnTo>
                <a:lnTo>
                  <a:pt x="2654" y="965"/>
                </a:lnTo>
                <a:lnTo>
                  <a:pt x="2713" y="979"/>
                </a:lnTo>
                <a:lnTo>
                  <a:pt x="2770" y="989"/>
                </a:lnTo>
                <a:lnTo>
                  <a:pt x="2821" y="997"/>
                </a:lnTo>
                <a:lnTo>
                  <a:pt x="2870" y="1001"/>
                </a:lnTo>
                <a:lnTo>
                  <a:pt x="2914" y="1002"/>
                </a:lnTo>
                <a:lnTo>
                  <a:pt x="2955" y="1001"/>
                </a:lnTo>
                <a:lnTo>
                  <a:pt x="2990" y="998"/>
                </a:lnTo>
                <a:lnTo>
                  <a:pt x="3021" y="993"/>
                </a:lnTo>
                <a:lnTo>
                  <a:pt x="3048" y="987"/>
                </a:lnTo>
                <a:lnTo>
                  <a:pt x="3071" y="979"/>
                </a:lnTo>
                <a:lnTo>
                  <a:pt x="3088" y="970"/>
                </a:lnTo>
                <a:lnTo>
                  <a:pt x="3100" y="960"/>
                </a:lnTo>
                <a:lnTo>
                  <a:pt x="3107" y="950"/>
                </a:lnTo>
                <a:lnTo>
                  <a:pt x="3108" y="943"/>
                </a:lnTo>
                <a:lnTo>
                  <a:pt x="3109" y="934"/>
                </a:lnTo>
                <a:lnTo>
                  <a:pt x="3107" y="922"/>
                </a:lnTo>
                <a:lnTo>
                  <a:pt x="3104" y="909"/>
                </a:lnTo>
                <a:lnTo>
                  <a:pt x="3097" y="893"/>
                </a:lnTo>
                <a:lnTo>
                  <a:pt x="3088" y="875"/>
                </a:lnTo>
                <a:lnTo>
                  <a:pt x="3076" y="856"/>
                </a:lnTo>
                <a:lnTo>
                  <a:pt x="3060" y="834"/>
                </a:lnTo>
                <a:lnTo>
                  <a:pt x="3040" y="810"/>
                </a:lnTo>
                <a:lnTo>
                  <a:pt x="3016" y="783"/>
                </a:lnTo>
                <a:lnTo>
                  <a:pt x="3012" y="778"/>
                </a:lnTo>
                <a:lnTo>
                  <a:pt x="2969" y="739"/>
                </a:lnTo>
                <a:lnTo>
                  <a:pt x="2919" y="700"/>
                </a:lnTo>
                <a:lnTo>
                  <a:pt x="2866" y="661"/>
                </a:lnTo>
                <a:lnTo>
                  <a:pt x="2807" y="625"/>
                </a:lnTo>
                <a:lnTo>
                  <a:pt x="2745" y="590"/>
                </a:lnTo>
                <a:lnTo>
                  <a:pt x="2679" y="556"/>
                </a:lnTo>
                <a:lnTo>
                  <a:pt x="2611" y="526"/>
                </a:lnTo>
                <a:lnTo>
                  <a:pt x="2601" y="522"/>
                </a:lnTo>
                <a:lnTo>
                  <a:pt x="2593" y="519"/>
                </a:lnTo>
                <a:lnTo>
                  <a:pt x="2597" y="817"/>
                </a:lnTo>
                <a:lnTo>
                  <a:pt x="2545" y="797"/>
                </a:lnTo>
                <a:lnTo>
                  <a:pt x="2490" y="776"/>
                </a:lnTo>
                <a:lnTo>
                  <a:pt x="2414" y="742"/>
                </a:lnTo>
                <a:lnTo>
                  <a:pt x="2341" y="705"/>
                </a:lnTo>
                <a:lnTo>
                  <a:pt x="2272" y="664"/>
                </a:lnTo>
                <a:lnTo>
                  <a:pt x="2209" y="622"/>
                </a:lnTo>
                <a:lnTo>
                  <a:pt x="2211" y="591"/>
                </a:lnTo>
                <a:lnTo>
                  <a:pt x="2208" y="559"/>
                </a:lnTo>
                <a:lnTo>
                  <a:pt x="2201" y="527"/>
                </a:lnTo>
                <a:lnTo>
                  <a:pt x="2189" y="497"/>
                </a:lnTo>
                <a:lnTo>
                  <a:pt x="2172" y="469"/>
                </a:lnTo>
                <a:lnTo>
                  <a:pt x="2149" y="443"/>
                </a:lnTo>
                <a:lnTo>
                  <a:pt x="2123" y="420"/>
                </a:lnTo>
                <a:lnTo>
                  <a:pt x="2094" y="402"/>
                </a:lnTo>
                <a:lnTo>
                  <a:pt x="2064" y="390"/>
                </a:lnTo>
                <a:lnTo>
                  <a:pt x="2031" y="383"/>
                </a:lnTo>
                <a:lnTo>
                  <a:pt x="1999" y="380"/>
                </a:lnTo>
                <a:close/>
                <a:moveTo>
                  <a:pt x="1573" y="0"/>
                </a:moveTo>
                <a:lnTo>
                  <a:pt x="2314" y="10"/>
                </a:lnTo>
                <a:lnTo>
                  <a:pt x="2355" y="14"/>
                </a:lnTo>
                <a:lnTo>
                  <a:pt x="2394" y="23"/>
                </a:lnTo>
                <a:lnTo>
                  <a:pt x="2430" y="37"/>
                </a:lnTo>
                <a:lnTo>
                  <a:pt x="2463" y="55"/>
                </a:lnTo>
                <a:lnTo>
                  <a:pt x="2494" y="79"/>
                </a:lnTo>
                <a:lnTo>
                  <a:pt x="2522" y="106"/>
                </a:lnTo>
                <a:lnTo>
                  <a:pt x="2545" y="137"/>
                </a:lnTo>
                <a:lnTo>
                  <a:pt x="2563" y="170"/>
                </a:lnTo>
                <a:lnTo>
                  <a:pt x="2578" y="207"/>
                </a:lnTo>
                <a:lnTo>
                  <a:pt x="2586" y="246"/>
                </a:lnTo>
                <a:lnTo>
                  <a:pt x="2590" y="286"/>
                </a:lnTo>
                <a:lnTo>
                  <a:pt x="2590" y="288"/>
                </a:lnTo>
                <a:lnTo>
                  <a:pt x="2642" y="307"/>
                </a:lnTo>
                <a:lnTo>
                  <a:pt x="2694" y="328"/>
                </a:lnTo>
                <a:lnTo>
                  <a:pt x="2774" y="363"/>
                </a:lnTo>
                <a:lnTo>
                  <a:pt x="2850" y="401"/>
                </a:lnTo>
                <a:lnTo>
                  <a:pt x="2922" y="443"/>
                </a:lnTo>
                <a:lnTo>
                  <a:pt x="2991" y="486"/>
                </a:lnTo>
                <a:lnTo>
                  <a:pt x="3055" y="531"/>
                </a:lnTo>
                <a:lnTo>
                  <a:pt x="3112" y="578"/>
                </a:lnTo>
                <a:lnTo>
                  <a:pt x="3165" y="627"/>
                </a:lnTo>
                <a:lnTo>
                  <a:pt x="3171" y="633"/>
                </a:lnTo>
                <a:lnTo>
                  <a:pt x="3208" y="672"/>
                </a:lnTo>
                <a:lnTo>
                  <a:pt x="3238" y="711"/>
                </a:lnTo>
                <a:lnTo>
                  <a:pt x="3263" y="747"/>
                </a:lnTo>
                <a:lnTo>
                  <a:pt x="3284" y="782"/>
                </a:lnTo>
                <a:lnTo>
                  <a:pt x="3300" y="816"/>
                </a:lnTo>
                <a:lnTo>
                  <a:pt x="3311" y="848"/>
                </a:lnTo>
                <a:lnTo>
                  <a:pt x="3319" y="878"/>
                </a:lnTo>
                <a:lnTo>
                  <a:pt x="3324" y="906"/>
                </a:lnTo>
                <a:lnTo>
                  <a:pt x="3325" y="933"/>
                </a:lnTo>
                <a:lnTo>
                  <a:pt x="3325" y="957"/>
                </a:lnTo>
                <a:lnTo>
                  <a:pt x="3322" y="979"/>
                </a:lnTo>
                <a:lnTo>
                  <a:pt x="3318" y="999"/>
                </a:lnTo>
                <a:lnTo>
                  <a:pt x="3313" y="1017"/>
                </a:lnTo>
                <a:lnTo>
                  <a:pt x="3307" y="1032"/>
                </a:lnTo>
                <a:lnTo>
                  <a:pt x="3300" y="1047"/>
                </a:lnTo>
                <a:lnTo>
                  <a:pt x="3292" y="1063"/>
                </a:lnTo>
                <a:lnTo>
                  <a:pt x="3282" y="1079"/>
                </a:lnTo>
                <a:lnTo>
                  <a:pt x="3269" y="1095"/>
                </a:lnTo>
                <a:lnTo>
                  <a:pt x="3254" y="1111"/>
                </a:lnTo>
                <a:lnTo>
                  <a:pt x="3236" y="1127"/>
                </a:lnTo>
                <a:lnTo>
                  <a:pt x="3216" y="1143"/>
                </a:lnTo>
                <a:lnTo>
                  <a:pt x="3193" y="1158"/>
                </a:lnTo>
                <a:lnTo>
                  <a:pt x="3167" y="1172"/>
                </a:lnTo>
                <a:lnTo>
                  <a:pt x="3136" y="1185"/>
                </a:lnTo>
                <a:lnTo>
                  <a:pt x="3103" y="1196"/>
                </a:lnTo>
                <a:lnTo>
                  <a:pt x="3065" y="1205"/>
                </a:lnTo>
                <a:lnTo>
                  <a:pt x="3023" y="1212"/>
                </a:lnTo>
                <a:lnTo>
                  <a:pt x="2978" y="1217"/>
                </a:lnTo>
                <a:lnTo>
                  <a:pt x="2927" y="1218"/>
                </a:lnTo>
                <a:lnTo>
                  <a:pt x="2862" y="1217"/>
                </a:lnTo>
                <a:lnTo>
                  <a:pt x="2793" y="1210"/>
                </a:lnTo>
                <a:lnTo>
                  <a:pt x="2723" y="1200"/>
                </a:lnTo>
                <a:lnTo>
                  <a:pt x="2649" y="1185"/>
                </a:lnTo>
                <a:lnTo>
                  <a:pt x="2575" y="1165"/>
                </a:lnTo>
                <a:lnTo>
                  <a:pt x="2560" y="1199"/>
                </a:lnTo>
                <a:lnTo>
                  <a:pt x="2542" y="1231"/>
                </a:lnTo>
                <a:lnTo>
                  <a:pt x="2520" y="1261"/>
                </a:lnTo>
                <a:lnTo>
                  <a:pt x="2494" y="1288"/>
                </a:lnTo>
                <a:lnTo>
                  <a:pt x="1257" y="2524"/>
                </a:lnTo>
                <a:lnTo>
                  <a:pt x="1229" y="2550"/>
                </a:lnTo>
                <a:lnTo>
                  <a:pt x="1198" y="2569"/>
                </a:lnTo>
                <a:lnTo>
                  <a:pt x="1165" y="2584"/>
                </a:lnTo>
                <a:lnTo>
                  <a:pt x="1130" y="2594"/>
                </a:lnTo>
                <a:lnTo>
                  <a:pt x="1095" y="2599"/>
                </a:lnTo>
                <a:lnTo>
                  <a:pt x="1060" y="2599"/>
                </a:lnTo>
                <a:lnTo>
                  <a:pt x="1023" y="2594"/>
                </a:lnTo>
                <a:lnTo>
                  <a:pt x="989" y="2584"/>
                </a:lnTo>
                <a:lnTo>
                  <a:pt x="956" y="2569"/>
                </a:lnTo>
                <a:lnTo>
                  <a:pt x="925" y="2550"/>
                </a:lnTo>
                <a:lnTo>
                  <a:pt x="896" y="2524"/>
                </a:lnTo>
                <a:lnTo>
                  <a:pt x="74" y="1704"/>
                </a:lnTo>
                <a:lnTo>
                  <a:pt x="49" y="1674"/>
                </a:lnTo>
                <a:lnTo>
                  <a:pt x="29" y="1643"/>
                </a:lnTo>
                <a:lnTo>
                  <a:pt x="14" y="1611"/>
                </a:lnTo>
                <a:lnTo>
                  <a:pt x="5" y="1576"/>
                </a:lnTo>
                <a:lnTo>
                  <a:pt x="0" y="1540"/>
                </a:lnTo>
                <a:lnTo>
                  <a:pt x="0" y="1505"/>
                </a:lnTo>
                <a:lnTo>
                  <a:pt x="5" y="1470"/>
                </a:lnTo>
                <a:lnTo>
                  <a:pt x="14" y="1436"/>
                </a:lnTo>
                <a:lnTo>
                  <a:pt x="29" y="1402"/>
                </a:lnTo>
                <a:lnTo>
                  <a:pt x="49" y="1371"/>
                </a:lnTo>
                <a:lnTo>
                  <a:pt x="74" y="1343"/>
                </a:lnTo>
                <a:lnTo>
                  <a:pt x="1312" y="107"/>
                </a:lnTo>
                <a:lnTo>
                  <a:pt x="1342" y="79"/>
                </a:lnTo>
                <a:lnTo>
                  <a:pt x="1376" y="54"/>
                </a:lnTo>
                <a:lnTo>
                  <a:pt x="1413" y="35"/>
                </a:lnTo>
                <a:lnTo>
                  <a:pt x="1451" y="19"/>
                </a:lnTo>
                <a:lnTo>
                  <a:pt x="1490" y="8"/>
                </a:lnTo>
                <a:lnTo>
                  <a:pt x="1531" y="2"/>
                </a:lnTo>
                <a:lnTo>
                  <a:pt x="157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6" name="Group 25"/>
          <p:cNvGrpSpPr/>
          <p:nvPr/>
        </p:nvGrpSpPr>
        <p:grpSpPr>
          <a:xfrm>
            <a:off x="3339252" y="2167759"/>
            <a:ext cx="252794" cy="277822"/>
            <a:chOff x="4233863" y="5540367"/>
            <a:chExt cx="320675" cy="352426"/>
          </a:xfrm>
          <a:solidFill>
            <a:schemeClr val="bg1"/>
          </a:solidFill>
        </p:grpSpPr>
        <p:sp>
          <p:nvSpPr>
            <p:cNvPr id="27" name="Freeform 219"/>
            <p:cNvSpPr>
              <a:spLocks/>
            </p:cNvSpPr>
            <p:nvPr/>
          </p:nvSpPr>
          <p:spPr bwMode="auto">
            <a:xfrm>
              <a:off x="4233863" y="5580055"/>
              <a:ext cx="320675" cy="252413"/>
            </a:xfrm>
            <a:custGeom>
              <a:avLst/>
              <a:gdLst>
                <a:gd name="T0" fmla="*/ 149 w 3026"/>
                <a:gd name="T1" fmla="*/ 4 h 2382"/>
                <a:gd name="T2" fmla="*/ 572 w 3026"/>
                <a:gd name="T3" fmla="*/ 132 h 2382"/>
                <a:gd name="T4" fmla="*/ 605 w 3026"/>
                <a:gd name="T5" fmla="*/ 158 h 2382"/>
                <a:gd name="T6" fmla="*/ 627 w 3026"/>
                <a:gd name="T7" fmla="*/ 194 h 2382"/>
                <a:gd name="T8" fmla="*/ 634 w 3026"/>
                <a:gd name="T9" fmla="*/ 217 h 2382"/>
                <a:gd name="T10" fmla="*/ 735 w 3026"/>
                <a:gd name="T11" fmla="*/ 627 h 2382"/>
                <a:gd name="T12" fmla="*/ 2857 w 3026"/>
                <a:gd name="T13" fmla="*/ 824 h 2382"/>
                <a:gd name="T14" fmla="*/ 2917 w 3026"/>
                <a:gd name="T15" fmla="*/ 840 h 2382"/>
                <a:gd name="T16" fmla="*/ 2967 w 3026"/>
                <a:gd name="T17" fmla="*/ 872 h 2382"/>
                <a:gd name="T18" fmla="*/ 3004 w 3026"/>
                <a:gd name="T19" fmla="*/ 917 h 2382"/>
                <a:gd name="T20" fmla="*/ 3024 w 3026"/>
                <a:gd name="T21" fmla="*/ 971 h 2382"/>
                <a:gd name="T22" fmla="*/ 3023 w 3026"/>
                <a:gd name="T23" fmla="*/ 1030 h 2382"/>
                <a:gd name="T24" fmla="*/ 2875 w 3026"/>
                <a:gd name="T25" fmla="*/ 1765 h 2382"/>
                <a:gd name="T26" fmla="*/ 2842 w 3026"/>
                <a:gd name="T27" fmla="*/ 1817 h 2382"/>
                <a:gd name="T28" fmla="*/ 2793 w 3026"/>
                <a:gd name="T29" fmla="*/ 1854 h 2382"/>
                <a:gd name="T30" fmla="*/ 2733 w 3026"/>
                <a:gd name="T31" fmla="*/ 1875 h 2382"/>
                <a:gd name="T32" fmla="*/ 977 w 3026"/>
                <a:gd name="T33" fmla="*/ 1877 h 2382"/>
                <a:gd name="T34" fmla="*/ 2669 w 3026"/>
                <a:gd name="T35" fmla="*/ 2147 h 2382"/>
                <a:gd name="T36" fmla="*/ 2720 w 3026"/>
                <a:gd name="T37" fmla="*/ 2159 h 2382"/>
                <a:gd name="T38" fmla="*/ 2760 w 3026"/>
                <a:gd name="T39" fmla="*/ 2191 h 2382"/>
                <a:gd name="T40" fmla="*/ 2783 w 3026"/>
                <a:gd name="T41" fmla="*/ 2237 h 2382"/>
                <a:gd name="T42" fmla="*/ 2783 w 3026"/>
                <a:gd name="T43" fmla="*/ 2291 h 2382"/>
                <a:gd name="T44" fmla="*/ 2760 w 3026"/>
                <a:gd name="T45" fmla="*/ 2338 h 2382"/>
                <a:gd name="T46" fmla="*/ 2720 w 3026"/>
                <a:gd name="T47" fmla="*/ 2370 h 2382"/>
                <a:gd name="T48" fmla="*/ 2669 w 3026"/>
                <a:gd name="T49" fmla="*/ 2381 h 2382"/>
                <a:gd name="T50" fmla="*/ 913 w 3026"/>
                <a:gd name="T51" fmla="*/ 2380 h 2382"/>
                <a:gd name="T52" fmla="*/ 869 w 3026"/>
                <a:gd name="T53" fmla="*/ 2360 h 2382"/>
                <a:gd name="T54" fmla="*/ 837 w 3026"/>
                <a:gd name="T55" fmla="*/ 2325 h 2382"/>
                <a:gd name="T56" fmla="*/ 821 w 3026"/>
                <a:gd name="T57" fmla="*/ 2281 h 2382"/>
                <a:gd name="T58" fmla="*/ 84 w 3026"/>
                <a:gd name="T59" fmla="*/ 230 h 2382"/>
                <a:gd name="T60" fmla="*/ 42 w 3026"/>
                <a:gd name="T61" fmla="*/ 209 h 2382"/>
                <a:gd name="T62" fmla="*/ 13 w 3026"/>
                <a:gd name="T63" fmla="*/ 173 h 2382"/>
                <a:gd name="T64" fmla="*/ 0 w 3026"/>
                <a:gd name="T65" fmla="*/ 131 h 2382"/>
                <a:gd name="T66" fmla="*/ 4 w 3026"/>
                <a:gd name="T67" fmla="*/ 84 h 2382"/>
                <a:gd name="T68" fmla="*/ 26 w 3026"/>
                <a:gd name="T69" fmla="*/ 43 h 2382"/>
                <a:gd name="T70" fmla="*/ 60 w 3026"/>
                <a:gd name="T71" fmla="*/ 14 h 2382"/>
                <a:gd name="T72" fmla="*/ 103 w 3026"/>
                <a:gd name="T73" fmla="*/ 0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26" h="2382">
                  <a:moveTo>
                    <a:pt x="126" y="0"/>
                  </a:moveTo>
                  <a:lnTo>
                    <a:pt x="149" y="4"/>
                  </a:lnTo>
                  <a:lnTo>
                    <a:pt x="551" y="124"/>
                  </a:lnTo>
                  <a:lnTo>
                    <a:pt x="572" y="132"/>
                  </a:lnTo>
                  <a:lnTo>
                    <a:pt x="590" y="143"/>
                  </a:lnTo>
                  <a:lnTo>
                    <a:pt x="605" y="158"/>
                  </a:lnTo>
                  <a:lnTo>
                    <a:pt x="617" y="174"/>
                  </a:lnTo>
                  <a:lnTo>
                    <a:pt x="627" y="194"/>
                  </a:lnTo>
                  <a:lnTo>
                    <a:pt x="631" y="205"/>
                  </a:lnTo>
                  <a:lnTo>
                    <a:pt x="634" y="217"/>
                  </a:lnTo>
                  <a:lnTo>
                    <a:pt x="719" y="627"/>
                  </a:lnTo>
                  <a:lnTo>
                    <a:pt x="735" y="627"/>
                  </a:lnTo>
                  <a:lnTo>
                    <a:pt x="752" y="628"/>
                  </a:lnTo>
                  <a:lnTo>
                    <a:pt x="2857" y="824"/>
                  </a:lnTo>
                  <a:lnTo>
                    <a:pt x="2888" y="830"/>
                  </a:lnTo>
                  <a:lnTo>
                    <a:pt x="2917" y="840"/>
                  </a:lnTo>
                  <a:lnTo>
                    <a:pt x="2944" y="855"/>
                  </a:lnTo>
                  <a:lnTo>
                    <a:pt x="2967" y="872"/>
                  </a:lnTo>
                  <a:lnTo>
                    <a:pt x="2988" y="893"/>
                  </a:lnTo>
                  <a:lnTo>
                    <a:pt x="3004" y="917"/>
                  </a:lnTo>
                  <a:lnTo>
                    <a:pt x="3016" y="943"/>
                  </a:lnTo>
                  <a:lnTo>
                    <a:pt x="3024" y="971"/>
                  </a:lnTo>
                  <a:lnTo>
                    <a:pt x="3026" y="1000"/>
                  </a:lnTo>
                  <a:lnTo>
                    <a:pt x="3023" y="1030"/>
                  </a:lnTo>
                  <a:lnTo>
                    <a:pt x="2884" y="1735"/>
                  </a:lnTo>
                  <a:lnTo>
                    <a:pt x="2875" y="1765"/>
                  </a:lnTo>
                  <a:lnTo>
                    <a:pt x="2861" y="1792"/>
                  </a:lnTo>
                  <a:lnTo>
                    <a:pt x="2842" y="1817"/>
                  </a:lnTo>
                  <a:lnTo>
                    <a:pt x="2819" y="1838"/>
                  </a:lnTo>
                  <a:lnTo>
                    <a:pt x="2793" y="1854"/>
                  </a:lnTo>
                  <a:lnTo>
                    <a:pt x="2764" y="1867"/>
                  </a:lnTo>
                  <a:lnTo>
                    <a:pt x="2733" y="1875"/>
                  </a:lnTo>
                  <a:lnTo>
                    <a:pt x="2699" y="1877"/>
                  </a:lnTo>
                  <a:lnTo>
                    <a:pt x="977" y="1877"/>
                  </a:lnTo>
                  <a:lnTo>
                    <a:pt x="1033" y="2148"/>
                  </a:lnTo>
                  <a:lnTo>
                    <a:pt x="2669" y="2147"/>
                  </a:lnTo>
                  <a:lnTo>
                    <a:pt x="2695" y="2150"/>
                  </a:lnTo>
                  <a:lnTo>
                    <a:pt x="2720" y="2159"/>
                  </a:lnTo>
                  <a:lnTo>
                    <a:pt x="2742" y="2172"/>
                  </a:lnTo>
                  <a:lnTo>
                    <a:pt x="2760" y="2191"/>
                  </a:lnTo>
                  <a:lnTo>
                    <a:pt x="2774" y="2213"/>
                  </a:lnTo>
                  <a:lnTo>
                    <a:pt x="2783" y="2237"/>
                  </a:lnTo>
                  <a:lnTo>
                    <a:pt x="2786" y="2265"/>
                  </a:lnTo>
                  <a:lnTo>
                    <a:pt x="2783" y="2291"/>
                  </a:lnTo>
                  <a:lnTo>
                    <a:pt x="2774" y="2316"/>
                  </a:lnTo>
                  <a:lnTo>
                    <a:pt x="2760" y="2338"/>
                  </a:lnTo>
                  <a:lnTo>
                    <a:pt x="2742" y="2356"/>
                  </a:lnTo>
                  <a:lnTo>
                    <a:pt x="2720" y="2370"/>
                  </a:lnTo>
                  <a:lnTo>
                    <a:pt x="2695" y="2378"/>
                  </a:lnTo>
                  <a:lnTo>
                    <a:pt x="2669" y="2381"/>
                  </a:lnTo>
                  <a:lnTo>
                    <a:pt x="937" y="2382"/>
                  </a:lnTo>
                  <a:lnTo>
                    <a:pt x="913" y="2380"/>
                  </a:lnTo>
                  <a:lnTo>
                    <a:pt x="889" y="2372"/>
                  </a:lnTo>
                  <a:lnTo>
                    <a:pt x="869" y="2360"/>
                  </a:lnTo>
                  <a:lnTo>
                    <a:pt x="851" y="2345"/>
                  </a:lnTo>
                  <a:lnTo>
                    <a:pt x="837" y="2325"/>
                  </a:lnTo>
                  <a:lnTo>
                    <a:pt x="827" y="2304"/>
                  </a:lnTo>
                  <a:lnTo>
                    <a:pt x="821" y="2281"/>
                  </a:lnTo>
                  <a:lnTo>
                    <a:pt x="418" y="330"/>
                  </a:lnTo>
                  <a:lnTo>
                    <a:pt x="84" y="230"/>
                  </a:lnTo>
                  <a:lnTo>
                    <a:pt x="62" y="221"/>
                  </a:lnTo>
                  <a:lnTo>
                    <a:pt x="42" y="209"/>
                  </a:lnTo>
                  <a:lnTo>
                    <a:pt x="26" y="193"/>
                  </a:lnTo>
                  <a:lnTo>
                    <a:pt x="13" y="173"/>
                  </a:lnTo>
                  <a:lnTo>
                    <a:pt x="5" y="153"/>
                  </a:lnTo>
                  <a:lnTo>
                    <a:pt x="0" y="131"/>
                  </a:lnTo>
                  <a:lnTo>
                    <a:pt x="0" y="108"/>
                  </a:lnTo>
                  <a:lnTo>
                    <a:pt x="4" y="84"/>
                  </a:lnTo>
                  <a:lnTo>
                    <a:pt x="13" y="62"/>
                  </a:lnTo>
                  <a:lnTo>
                    <a:pt x="26" y="43"/>
                  </a:lnTo>
                  <a:lnTo>
                    <a:pt x="42" y="26"/>
                  </a:lnTo>
                  <a:lnTo>
                    <a:pt x="60" y="14"/>
                  </a:lnTo>
                  <a:lnTo>
                    <a:pt x="82" y="5"/>
                  </a:lnTo>
                  <a:lnTo>
                    <a:pt x="103" y="0"/>
                  </a:lnTo>
                  <a:lnTo>
                    <a:pt x="12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0"/>
            <p:cNvSpPr>
              <a:spLocks/>
            </p:cNvSpPr>
            <p:nvPr/>
          </p:nvSpPr>
          <p:spPr bwMode="auto">
            <a:xfrm>
              <a:off x="4343401" y="5843580"/>
              <a:ext cx="49213" cy="49213"/>
            </a:xfrm>
            <a:custGeom>
              <a:avLst/>
              <a:gdLst>
                <a:gd name="T0" fmla="*/ 232 w 466"/>
                <a:gd name="T1" fmla="*/ 0 h 470"/>
                <a:gd name="T2" fmla="*/ 271 w 466"/>
                <a:gd name="T3" fmla="*/ 3 h 470"/>
                <a:gd name="T4" fmla="*/ 307 w 466"/>
                <a:gd name="T5" fmla="*/ 12 h 470"/>
                <a:gd name="T6" fmla="*/ 340 w 466"/>
                <a:gd name="T7" fmla="*/ 26 h 470"/>
                <a:gd name="T8" fmla="*/ 371 w 466"/>
                <a:gd name="T9" fmla="*/ 45 h 470"/>
                <a:gd name="T10" fmla="*/ 398 w 466"/>
                <a:gd name="T11" fmla="*/ 68 h 470"/>
                <a:gd name="T12" fmla="*/ 421 w 466"/>
                <a:gd name="T13" fmla="*/ 96 h 470"/>
                <a:gd name="T14" fmla="*/ 440 w 466"/>
                <a:gd name="T15" fmla="*/ 126 h 470"/>
                <a:gd name="T16" fmla="*/ 454 w 466"/>
                <a:gd name="T17" fmla="*/ 161 h 470"/>
                <a:gd name="T18" fmla="*/ 463 w 466"/>
                <a:gd name="T19" fmla="*/ 196 h 470"/>
                <a:gd name="T20" fmla="*/ 466 w 466"/>
                <a:gd name="T21" fmla="*/ 235 h 470"/>
                <a:gd name="T22" fmla="*/ 463 w 466"/>
                <a:gd name="T23" fmla="*/ 272 h 470"/>
                <a:gd name="T24" fmla="*/ 454 w 466"/>
                <a:gd name="T25" fmla="*/ 309 h 470"/>
                <a:gd name="T26" fmla="*/ 440 w 466"/>
                <a:gd name="T27" fmla="*/ 342 h 470"/>
                <a:gd name="T28" fmla="*/ 421 w 466"/>
                <a:gd name="T29" fmla="*/ 374 h 470"/>
                <a:gd name="T30" fmla="*/ 398 w 466"/>
                <a:gd name="T31" fmla="*/ 401 h 470"/>
                <a:gd name="T32" fmla="*/ 371 w 466"/>
                <a:gd name="T33" fmla="*/ 424 h 470"/>
                <a:gd name="T34" fmla="*/ 340 w 466"/>
                <a:gd name="T35" fmla="*/ 444 h 470"/>
                <a:gd name="T36" fmla="*/ 307 w 466"/>
                <a:gd name="T37" fmla="*/ 458 h 470"/>
                <a:gd name="T38" fmla="*/ 271 w 466"/>
                <a:gd name="T39" fmla="*/ 467 h 470"/>
                <a:gd name="T40" fmla="*/ 232 w 466"/>
                <a:gd name="T41" fmla="*/ 470 h 470"/>
                <a:gd name="T42" fmla="*/ 195 w 466"/>
                <a:gd name="T43" fmla="*/ 467 h 470"/>
                <a:gd name="T44" fmla="*/ 159 w 466"/>
                <a:gd name="T45" fmla="*/ 458 h 470"/>
                <a:gd name="T46" fmla="*/ 126 w 466"/>
                <a:gd name="T47" fmla="*/ 444 h 470"/>
                <a:gd name="T48" fmla="*/ 95 w 466"/>
                <a:gd name="T49" fmla="*/ 424 h 470"/>
                <a:gd name="T50" fmla="*/ 68 w 466"/>
                <a:gd name="T51" fmla="*/ 401 h 470"/>
                <a:gd name="T52" fmla="*/ 45 w 466"/>
                <a:gd name="T53" fmla="*/ 374 h 470"/>
                <a:gd name="T54" fmla="*/ 26 w 466"/>
                <a:gd name="T55" fmla="*/ 342 h 470"/>
                <a:gd name="T56" fmla="*/ 12 w 466"/>
                <a:gd name="T57" fmla="*/ 309 h 470"/>
                <a:gd name="T58" fmla="*/ 3 w 466"/>
                <a:gd name="T59" fmla="*/ 272 h 470"/>
                <a:gd name="T60" fmla="*/ 0 w 466"/>
                <a:gd name="T61" fmla="*/ 235 h 470"/>
                <a:gd name="T62" fmla="*/ 3 w 466"/>
                <a:gd name="T63" fmla="*/ 196 h 470"/>
                <a:gd name="T64" fmla="*/ 12 w 466"/>
                <a:gd name="T65" fmla="*/ 161 h 470"/>
                <a:gd name="T66" fmla="*/ 26 w 466"/>
                <a:gd name="T67" fmla="*/ 126 h 470"/>
                <a:gd name="T68" fmla="*/ 45 w 466"/>
                <a:gd name="T69" fmla="*/ 96 h 470"/>
                <a:gd name="T70" fmla="*/ 68 w 466"/>
                <a:gd name="T71" fmla="*/ 68 h 470"/>
                <a:gd name="T72" fmla="*/ 95 w 466"/>
                <a:gd name="T73" fmla="*/ 45 h 470"/>
                <a:gd name="T74" fmla="*/ 126 w 466"/>
                <a:gd name="T75" fmla="*/ 26 h 470"/>
                <a:gd name="T76" fmla="*/ 159 w 466"/>
                <a:gd name="T77" fmla="*/ 12 h 470"/>
                <a:gd name="T78" fmla="*/ 195 w 466"/>
                <a:gd name="T79" fmla="*/ 3 h 470"/>
                <a:gd name="T80" fmla="*/ 232 w 466"/>
                <a:gd name="T81" fmla="*/ 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66" h="470">
                  <a:moveTo>
                    <a:pt x="232" y="0"/>
                  </a:moveTo>
                  <a:lnTo>
                    <a:pt x="271" y="3"/>
                  </a:lnTo>
                  <a:lnTo>
                    <a:pt x="307" y="12"/>
                  </a:lnTo>
                  <a:lnTo>
                    <a:pt x="340" y="26"/>
                  </a:lnTo>
                  <a:lnTo>
                    <a:pt x="371" y="45"/>
                  </a:lnTo>
                  <a:lnTo>
                    <a:pt x="398" y="68"/>
                  </a:lnTo>
                  <a:lnTo>
                    <a:pt x="421" y="96"/>
                  </a:lnTo>
                  <a:lnTo>
                    <a:pt x="440" y="126"/>
                  </a:lnTo>
                  <a:lnTo>
                    <a:pt x="454" y="161"/>
                  </a:lnTo>
                  <a:lnTo>
                    <a:pt x="463" y="196"/>
                  </a:lnTo>
                  <a:lnTo>
                    <a:pt x="466" y="235"/>
                  </a:lnTo>
                  <a:lnTo>
                    <a:pt x="463" y="272"/>
                  </a:lnTo>
                  <a:lnTo>
                    <a:pt x="454" y="309"/>
                  </a:lnTo>
                  <a:lnTo>
                    <a:pt x="440" y="342"/>
                  </a:lnTo>
                  <a:lnTo>
                    <a:pt x="421" y="374"/>
                  </a:lnTo>
                  <a:lnTo>
                    <a:pt x="398" y="401"/>
                  </a:lnTo>
                  <a:lnTo>
                    <a:pt x="371" y="424"/>
                  </a:lnTo>
                  <a:lnTo>
                    <a:pt x="340" y="444"/>
                  </a:lnTo>
                  <a:lnTo>
                    <a:pt x="307" y="458"/>
                  </a:lnTo>
                  <a:lnTo>
                    <a:pt x="271" y="467"/>
                  </a:lnTo>
                  <a:lnTo>
                    <a:pt x="232" y="470"/>
                  </a:lnTo>
                  <a:lnTo>
                    <a:pt x="195" y="467"/>
                  </a:lnTo>
                  <a:lnTo>
                    <a:pt x="159" y="458"/>
                  </a:lnTo>
                  <a:lnTo>
                    <a:pt x="126" y="444"/>
                  </a:lnTo>
                  <a:lnTo>
                    <a:pt x="95" y="424"/>
                  </a:lnTo>
                  <a:lnTo>
                    <a:pt x="68" y="401"/>
                  </a:lnTo>
                  <a:lnTo>
                    <a:pt x="45" y="374"/>
                  </a:lnTo>
                  <a:lnTo>
                    <a:pt x="26" y="342"/>
                  </a:lnTo>
                  <a:lnTo>
                    <a:pt x="12" y="309"/>
                  </a:lnTo>
                  <a:lnTo>
                    <a:pt x="3" y="272"/>
                  </a:lnTo>
                  <a:lnTo>
                    <a:pt x="0" y="235"/>
                  </a:lnTo>
                  <a:lnTo>
                    <a:pt x="3" y="196"/>
                  </a:lnTo>
                  <a:lnTo>
                    <a:pt x="12" y="161"/>
                  </a:lnTo>
                  <a:lnTo>
                    <a:pt x="26" y="126"/>
                  </a:lnTo>
                  <a:lnTo>
                    <a:pt x="45" y="96"/>
                  </a:lnTo>
                  <a:lnTo>
                    <a:pt x="68" y="68"/>
                  </a:lnTo>
                  <a:lnTo>
                    <a:pt x="95" y="45"/>
                  </a:lnTo>
                  <a:lnTo>
                    <a:pt x="126" y="26"/>
                  </a:lnTo>
                  <a:lnTo>
                    <a:pt x="159" y="12"/>
                  </a:lnTo>
                  <a:lnTo>
                    <a:pt x="195" y="3"/>
                  </a:lnTo>
                  <a:lnTo>
                    <a:pt x="2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21"/>
            <p:cNvSpPr>
              <a:spLocks/>
            </p:cNvSpPr>
            <p:nvPr/>
          </p:nvSpPr>
          <p:spPr bwMode="auto">
            <a:xfrm>
              <a:off x="4462463" y="5843580"/>
              <a:ext cx="49213" cy="49213"/>
            </a:xfrm>
            <a:custGeom>
              <a:avLst/>
              <a:gdLst>
                <a:gd name="T0" fmla="*/ 234 w 467"/>
                <a:gd name="T1" fmla="*/ 0 h 470"/>
                <a:gd name="T2" fmla="*/ 271 w 467"/>
                <a:gd name="T3" fmla="*/ 3 h 470"/>
                <a:gd name="T4" fmla="*/ 307 w 467"/>
                <a:gd name="T5" fmla="*/ 12 h 470"/>
                <a:gd name="T6" fmla="*/ 341 w 467"/>
                <a:gd name="T7" fmla="*/ 26 h 470"/>
                <a:gd name="T8" fmla="*/ 371 w 467"/>
                <a:gd name="T9" fmla="*/ 45 h 470"/>
                <a:gd name="T10" fmla="*/ 398 w 467"/>
                <a:gd name="T11" fmla="*/ 68 h 470"/>
                <a:gd name="T12" fmla="*/ 422 w 467"/>
                <a:gd name="T13" fmla="*/ 96 h 470"/>
                <a:gd name="T14" fmla="*/ 440 w 467"/>
                <a:gd name="T15" fmla="*/ 126 h 470"/>
                <a:gd name="T16" fmla="*/ 456 w 467"/>
                <a:gd name="T17" fmla="*/ 161 h 470"/>
                <a:gd name="T18" fmla="*/ 464 w 467"/>
                <a:gd name="T19" fmla="*/ 196 h 470"/>
                <a:gd name="T20" fmla="*/ 467 w 467"/>
                <a:gd name="T21" fmla="*/ 235 h 470"/>
                <a:gd name="T22" fmla="*/ 464 w 467"/>
                <a:gd name="T23" fmla="*/ 272 h 470"/>
                <a:gd name="T24" fmla="*/ 456 w 467"/>
                <a:gd name="T25" fmla="*/ 309 h 470"/>
                <a:gd name="T26" fmla="*/ 440 w 467"/>
                <a:gd name="T27" fmla="*/ 342 h 470"/>
                <a:gd name="T28" fmla="*/ 422 w 467"/>
                <a:gd name="T29" fmla="*/ 374 h 470"/>
                <a:gd name="T30" fmla="*/ 398 w 467"/>
                <a:gd name="T31" fmla="*/ 401 h 470"/>
                <a:gd name="T32" fmla="*/ 371 w 467"/>
                <a:gd name="T33" fmla="*/ 424 h 470"/>
                <a:gd name="T34" fmla="*/ 341 w 467"/>
                <a:gd name="T35" fmla="*/ 444 h 470"/>
                <a:gd name="T36" fmla="*/ 307 w 467"/>
                <a:gd name="T37" fmla="*/ 458 h 470"/>
                <a:gd name="T38" fmla="*/ 271 w 467"/>
                <a:gd name="T39" fmla="*/ 467 h 470"/>
                <a:gd name="T40" fmla="*/ 234 w 467"/>
                <a:gd name="T41" fmla="*/ 470 h 470"/>
                <a:gd name="T42" fmla="*/ 195 w 467"/>
                <a:gd name="T43" fmla="*/ 467 h 470"/>
                <a:gd name="T44" fmla="*/ 159 w 467"/>
                <a:gd name="T45" fmla="*/ 458 h 470"/>
                <a:gd name="T46" fmla="*/ 126 w 467"/>
                <a:gd name="T47" fmla="*/ 444 h 470"/>
                <a:gd name="T48" fmla="*/ 96 w 467"/>
                <a:gd name="T49" fmla="*/ 424 h 470"/>
                <a:gd name="T50" fmla="*/ 68 w 467"/>
                <a:gd name="T51" fmla="*/ 401 h 470"/>
                <a:gd name="T52" fmla="*/ 45 w 467"/>
                <a:gd name="T53" fmla="*/ 374 h 470"/>
                <a:gd name="T54" fmla="*/ 26 w 467"/>
                <a:gd name="T55" fmla="*/ 342 h 470"/>
                <a:gd name="T56" fmla="*/ 12 w 467"/>
                <a:gd name="T57" fmla="*/ 309 h 470"/>
                <a:gd name="T58" fmla="*/ 3 w 467"/>
                <a:gd name="T59" fmla="*/ 272 h 470"/>
                <a:gd name="T60" fmla="*/ 0 w 467"/>
                <a:gd name="T61" fmla="*/ 235 h 470"/>
                <a:gd name="T62" fmla="*/ 3 w 467"/>
                <a:gd name="T63" fmla="*/ 196 h 470"/>
                <a:gd name="T64" fmla="*/ 12 w 467"/>
                <a:gd name="T65" fmla="*/ 161 h 470"/>
                <a:gd name="T66" fmla="*/ 26 w 467"/>
                <a:gd name="T67" fmla="*/ 126 h 470"/>
                <a:gd name="T68" fmla="*/ 45 w 467"/>
                <a:gd name="T69" fmla="*/ 96 h 470"/>
                <a:gd name="T70" fmla="*/ 68 w 467"/>
                <a:gd name="T71" fmla="*/ 68 h 470"/>
                <a:gd name="T72" fmla="*/ 96 w 467"/>
                <a:gd name="T73" fmla="*/ 45 h 470"/>
                <a:gd name="T74" fmla="*/ 126 w 467"/>
                <a:gd name="T75" fmla="*/ 26 h 470"/>
                <a:gd name="T76" fmla="*/ 159 w 467"/>
                <a:gd name="T77" fmla="*/ 12 h 470"/>
                <a:gd name="T78" fmla="*/ 195 w 467"/>
                <a:gd name="T79" fmla="*/ 3 h 470"/>
                <a:gd name="T80" fmla="*/ 234 w 467"/>
                <a:gd name="T81" fmla="*/ 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67" h="470">
                  <a:moveTo>
                    <a:pt x="234" y="0"/>
                  </a:moveTo>
                  <a:lnTo>
                    <a:pt x="271" y="3"/>
                  </a:lnTo>
                  <a:lnTo>
                    <a:pt x="307" y="12"/>
                  </a:lnTo>
                  <a:lnTo>
                    <a:pt x="341" y="26"/>
                  </a:lnTo>
                  <a:lnTo>
                    <a:pt x="371" y="45"/>
                  </a:lnTo>
                  <a:lnTo>
                    <a:pt x="398" y="68"/>
                  </a:lnTo>
                  <a:lnTo>
                    <a:pt x="422" y="96"/>
                  </a:lnTo>
                  <a:lnTo>
                    <a:pt x="440" y="126"/>
                  </a:lnTo>
                  <a:lnTo>
                    <a:pt x="456" y="161"/>
                  </a:lnTo>
                  <a:lnTo>
                    <a:pt x="464" y="196"/>
                  </a:lnTo>
                  <a:lnTo>
                    <a:pt x="467" y="235"/>
                  </a:lnTo>
                  <a:lnTo>
                    <a:pt x="464" y="272"/>
                  </a:lnTo>
                  <a:lnTo>
                    <a:pt x="456" y="309"/>
                  </a:lnTo>
                  <a:lnTo>
                    <a:pt x="440" y="342"/>
                  </a:lnTo>
                  <a:lnTo>
                    <a:pt x="422" y="374"/>
                  </a:lnTo>
                  <a:lnTo>
                    <a:pt x="398" y="401"/>
                  </a:lnTo>
                  <a:lnTo>
                    <a:pt x="371" y="424"/>
                  </a:lnTo>
                  <a:lnTo>
                    <a:pt x="341" y="444"/>
                  </a:lnTo>
                  <a:lnTo>
                    <a:pt x="307" y="458"/>
                  </a:lnTo>
                  <a:lnTo>
                    <a:pt x="271" y="467"/>
                  </a:lnTo>
                  <a:lnTo>
                    <a:pt x="234" y="470"/>
                  </a:lnTo>
                  <a:lnTo>
                    <a:pt x="195" y="467"/>
                  </a:lnTo>
                  <a:lnTo>
                    <a:pt x="159" y="458"/>
                  </a:lnTo>
                  <a:lnTo>
                    <a:pt x="126" y="444"/>
                  </a:lnTo>
                  <a:lnTo>
                    <a:pt x="96" y="424"/>
                  </a:lnTo>
                  <a:lnTo>
                    <a:pt x="68" y="401"/>
                  </a:lnTo>
                  <a:lnTo>
                    <a:pt x="45" y="374"/>
                  </a:lnTo>
                  <a:lnTo>
                    <a:pt x="26" y="342"/>
                  </a:lnTo>
                  <a:lnTo>
                    <a:pt x="12" y="309"/>
                  </a:lnTo>
                  <a:lnTo>
                    <a:pt x="3" y="272"/>
                  </a:lnTo>
                  <a:lnTo>
                    <a:pt x="0" y="235"/>
                  </a:lnTo>
                  <a:lnTo>
                    <a:pt x="3" y="196"/>
                  </a:lnTo>
                  <a:lnTo>
                    <a:pt x="12" y="161"/>
                  </a:lnTo>
                  <a:lnTo>
                    <a:pt x="26" y="126"/>
                  </a:lnTo>
                  <a:lnTo>
                    <a:pt x="45" y="96"/>
                  </a:lnTo>
                  <a:lnTo>
                    <a:pt x="68" y="68"/>
                  </a:lnTo>
                  <a:lnTo>
                    <a:pt x="96" y="45"/>
                  </a:lnTo>
                  <a:lnTo>
                    <a:pt x="126" y="26"/>
                  </a:lnTo>
                  <a:lnTo>
                    <a:pt x="159" y="12"/>
                  </a:lnTo>
                  <a:lnTo>
                    <a:pt x="195" y="3"/>
                  </a:lnTo>
                  <a:lnTo>
                    <a:pt x="2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22"/>
            <p:cNvSpPr>
              <a:spLocks/>
            </p:cNvSpPr>
            <p:nvPr/>
          </p:nvSpPr>
          <p:spPr bwMode="auto">
            <a:xfrm>
              <a:off x="4340226" y="5540367"/>
              <a:ext cx="179388" cy="112713"/>
            </a:xfrm>
            <a:custGeom>
              <a:avLst/>
              <a:gdLst>
                <a:gd name="T0" fmla="*/ 985 w 1696"/>
                <a:gd name="T1" fmla="*/ 11 h 1057"/>
                <a:gd name="T2" fmla="*/ 1022 w 1696"/>
                <a:gd name="T3" fmla="*/ 24 h 1057"/>
                <a:gd name="T4" fmla="*/ 1045 w 1696"/>
                <a:gd name="T5" fmla="*/ 53 h 1057"/>
                <a:gd name="T6" fmla="*/ 1051 w 1696"/>
                <a:gd name="T7" fmla="*/ 91 h 1057"/>
                <a:gd name="T8" fmla="*/ 1092 w 1696"/>
                <a:gd name="T9" fmla="*/ 218 h 1057"/>
                <a:gd name="T10" fmla="*/ 1188 w 1696"/>
                <a:gd name="T11" fmla="*/ 265 h 1057"/>
                <a:gd name="T12" fmla="*/ 1275 w 1696"/>
                <a:gd name="T13" fmla="*/ 324 h 1057"/>
                <a:gd name="T14" fmla="*/ 1377 w 1696"/>
                <a:gd name="T15" fmla="*/ 244 h 1057"/>
                <a:gd name="T16" fmla="*/ 1413 w 1696"/>
                <a:gd name="T17" fmla="*/ 238 h 1057"/>
                <a:gd name="T18" fmla="*/ 1448 w 1696"/>
                <a:gd name="T19" fmla="*/ 250 h 1057"/>
                <a:gd name="T20" fmla="*/ 1538 w 1696"/>
                <a:gd name="T21" fmla="*/ 355 h 1057"/>
                <a:gd name="T22" fmla="*/ 1553 w 1696"/>
                <a:gd name="T23" fmla="*/ 390 h 1057"/>
                <a:gd name="T24" fmla="*/ 1550 w 1696"/>
                <a:gd name="T25" fmla="*/ 428 h 1057"/>
                <a:gd name="T26" fmla="*/ 1528 w 1696"/>
                <a:gd name="T27" fmla="*/ 459 h 1057"/>
                <a:gd name="T28" fmla="*/ 1467 w 1696"/>
                <a:gd name="T29" fmla="*/ 577 h 1057"/>
                <a:gd name="T30" fmla="*/ 1503 w 1696"/>
                <a:gd name="T31" fmla="*/ 677 h 1057"/>
                <a:gd name="T32" fmla="*/ 1522 w 1696"/>
                <a:gd name="T33" fmla="*/ 784 h 1057"/>
                <a:gd name="T34" fmla="*/ 1650 w 1696"/>
                <a:gd name="T35" fmla="*/ 798 h 1057"/>
                <a:gd name="T36" fmla="*/ 1680 w 1696"/>
                <a:gd name="T37" fmla="*/ 819 h 1057"/>
                <a:gd name="T38" fmla="*/ 1695 w 1696"/>
                <a:gd name="T39" fmla="*/ 854 h 1057"/>
                <a:gd name="T40" fmla="*/ 1685 w 1696"/>
                <a:gd name="T41" fmla="*/ 990 h 1057"/>
                <a:gd name="T42" fmla="*/ 1672 w 1696"/>
                <a:gd name="T43" fmla="*/ 1027 h 1057"/>
                <a:gd name="T44" fmla="*/ 1644 w 1696"/>
                <a:gd name="T45" fmla="*/ 1050 h 1057"/>
                <a:gd name="T46" fmla="*/ 1607 w 1696"/>
                <a:gd name="T47" fmla="*/ 1057 h 1057"/>
                <a:gd name="T48" fmla="*/ 1157 w 1696"/>
                <a:gd name="T49" fmla="*/ 1015 h 1057"/>
                <a:gd name="T50" fmla="*/ 1170 w 1696"/>
                <a:gd name="T51" fmla="*/ 838 h 1057"/>
                <a:gd name="T52" fmla="*/ 1155 w 1696"/>
                <a:gd name="T53" fmla="*/ 755 h 1057"/>
                <a:gd name="T54" fmla="*/ 1121 w 1696"/>
                <a:gd name="T55" fmla="*/ 679 h 1057"/>
                <a:gd name="T56" fmla="*/ 1068 w 1696"/>
                <a:gd name="T57" fmla="*/ 615 h 1057"/>
                <a:gd name="T58" fmla="*/ 1001 w 1696"/>
                <a:gd name="T59" fmla="*/ 567 h 1057"/>
                <a:gd name="T60" fmla="*/ 922 w 1696"/>
                <a:gd name="T61" fmla="*/ 537 h 1057"/>
                <a:gd name="T62" fmla="*/ 834 w 1696"/>
                <a:gd name="T63" fmla="*/ 529 h 1057"/>
                <a:gd name="T64" fmla="*/ 750 w 1696"/>
                <a:gd name="T65" fmla="*/ 543 h 1057"/>
                <a:gd name="T66" fmla="*/ 676 w 1696"/>
                <a:gd name="T67" fmla="*/ 579 h 1057"/>
                <a:gd name="T68" fmla="*/ 612 w 1696"/>
                <a:gd name="T69" fmla="*/ 632 h 1057"/>
                <a:gd name="T70" fmla="*/ 564 w 1696"/>
                <a:gd name="T71" fmla="*/ 698 h 1057"/>
                <a:gd name="T72" fmla="*/ 534 w 1696"/>
                <a:gd name="T73" fmla="*/ 779 h 1057"/>
                <a:gd name="T74" fmla="*/ 515 w 1696"/>
                <a:gd name="T75" fmla="*/ 954 h 1057"/>
                <a:gd name="T76" fmla="*/ 91 w 1696"/>
                <a:gd name="T77" fmla="*/ 914 h 1057"/>
                <a:gd name="T78" fmla="*/ 46 w 1696"/>
                <a:gd name="T79" fmla="*/ 907 h 1057"/>
                <a:gd name="T80" fmla="*/ 15 w 1696"/>
                <a:gd name="T81" fmla="*/ 885 h 1057"/>
                <a:gd name="T82" fmla="*/ 0 w 1696"/>
                <a:gd name="T83" fmla="*/ 851 h 1057"/>
                <a:gd name="T84" fmla="*/ 11 w 1696"/>
                <a:gd name="T85" fmla="*/ 714 h 1057"/>
                <a:gd name="T86" fmla="*/ 24 w 1696"/>
                <a:gd name="T87" fmla="*/ 678 h 1057"/>
                <a:gd name="T88" fmla="*/ 54 w 1696"/>
                <a:gd name="T89" fmla="*/ 654 h 1057"/>
                <a:gd name="T90" fmla="*/ 91 w 1696"/>
                <a:gd name="T91" fmla="*/ 648 h 1057"/>
                <a:gd name="T92" fmla="*/ 217 w 1696"/>
                <a:gd name="T93" fmla="*/ 607 h 1057"/>
                <a:gd name="T94" fmla="*/ 263 w 1696"/>
                <a:gd name="T95" fmla="*/ 510 h 1057"/>
                <a:gd name="T96" fmla="*/ 323 w 1696"/>
                <a:gd name="T97" fmla="*/ 424 h 1057"/>
                <a:gd name="T98" fmla="*/ 243 w 1696"/>
                <a:gd name="T99" fmla="*/ 322 h 1057"/>
                <a:gd name="T100" fmla="*/ 237 w 1696"/>
                <a:gd name="T101" fmla="*/ 285 h 1057"/>
                <a:gd name="T102" fmla="*/ 249 w 1696"/>
                <a:gd name="T103" fmla="*/ 249 h 1057"/>
                <a:gd name="T104" fmla="*/ 353 w 1696"/>
                <a:gd name="T105" fmla="*/ 160 h 1057"/>
                <a:gd name="T106" fmla="*/ 388 w 1696"/>
                <a:gd name="T107" fmla="*/ 144 h 1057"/>
                <a:gd name="T108" fmla="*/ 425 w 1696"/>
                <a:gd name="T109" fmla="*/ 147 h 1057"/>
                <a:gd name="T110" fmla="*/ 456 w 1696"/>
                <a:gd name="T111" fmla="*/ 169 h 1057"/>
                <a:gd name="T112" fmla="*/ 573 w 1696"/>
                <a:gd name="T113" fmla="*/ 230 h 1057"/>
                <a:gd name="T114" fmla="*/ 673 w 1696"/>
                <a:gd name="T115" fmla="*/ 195 h 1057"/>
                <a:gd name="T116" fmla="*/ 779 w 1696"/>
                <a:gd name="T117" fmla="*/ 175 h 1057"/>
                <a:gd name="T118" fmla="*/ 794 w 1696"/>
                <a:gd name="T119" fmla="*/ 47 h 1057"/>
                <a:gd name="T120" fmla="*/ 815 w 1696"/>
                <a:gd name="T121" fmla="*/ 16 h 1057"/>
                <a:gd name="T122" fmla="*/ 849 w 1696"/>
                <a:gd name="T123" fmla="*/ 1 h 1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96" h="1057">
                  <a:moveTo>
                    <a:pt x="868" y="0"/>
                  </a:moveTo>
                  <a:lnTo>
                    <a:pt x="985" y="11"/>
                  </a:lnTo>
                  <a:lnTo>
                    <a:pt x="1005" y="15"/>
                  </a:lnTo>
                  <a:lnTo>
                    <a:pt x="1022" y="24"/>
                  </a:lnTo>
                  <a:lnTo>
                    <a:pt x="1035" y="38"/>
                  </a:lnTo>
                  <a:lnTo>
                    <a:pt x="1045" y="53"/>
                  </a:lnTo>
                  <a:lnTo>
                    <a:pt x="1051" y="71"/>
                  </a:lnTo>
                  <a:lnTo>
                    <a:pt x="1051" y="91"/>
                  </a:lnTo>
                  <a:lnTo>
                    <a:pt x="1041" y="200"/>
                  </a:lnTo>
                  <a:lnTo>
                    <a:pt x="1092" y="218"/>
                  </a:lnTo>
                  <a:lnTo>
                    <a:pt x="1142" y="239"/>
                  </a:lnTo>
                  <a:lnTo>
                    <a:pt x="1188" y="265"/>
                  </a:lnTo>
                  <a:lnTo>
                    <a:pt x="1232" y="293"/>
                  </a:lnTo>
                  <a:lnTo>
                    <a:pt x="1275" y="324"/>
                  </a:lnTo>
                  <a:lnTo>
                    <a:pt x="1360" y="254"/>
                  </a:lnTo>
                  <a:lnTo>
                    <a:pt x="1377" y="244"/>
                  </a:lnTo>
                  <a:lnTo>
                    <a:pt x="1395" y="238"/>
                  </a:lnTo>
                  <a:lnTo>
                    <a:pt x="1413" y="238"/>
                  </a:lnTo>
                  <a:lnTo>
                    <a:pt x="1431" y="242"/>
                  </a:lnTo>
                  <a:lnTo>
                    <a:pt x="1448" y="250"/>
                  </a:lnTo>
                  <a:lnTo>
                    <a:pt x="1462" y="265"/>
                  </a:lnTo>
                  <a:lnTo>
                    <a:pt x="1538" y="355"/>
                  </a:lnTo>
                  <a:lnTo>
                    <a:pt x="1548" y="372"/>
                  </a:lnTo>
                  <a:lnTo>
                    <a:pt x="1553" y="390"/>
                  </a:lnTo>
                  <a:lnTo>
                    <a:pt x="1554" y="409"/>
                  </a:lnTo>
                  <a:lnTo>
                    <a:pt x="1550" y="428"/>
                  </a:lnTo>
                  <a:lnTo>
                    <a:pt x="1541" y="444"/>
                  </a:lnTo>
                  <a:lnTo>
                    <a:pt x="1528" y="459"/>
                  </a:lnTo>
                  <a:lnTo>
                    <a:pt x="1444" y="529"/>
                  </a:lnTo>
                  <a:lnTo>
                    <a:pt x="1467" y="577"/>
                  </a:lnTo>
                  <a:lnTo>
                    <a:pt x="1487" y="625"/>
                  </a:lnTo>
                  <a:lnTo>
                    <a:pt x="1503" y="677"/>
                  </a:lnTo>
                  <a:lnTo>
                    <a:pt x="1515" y="729"/>
                  </a:lnTo>
                  <a:lnTo>
                    <a:pt x="1522" y="784"/>
                  </a:lnTo>
                  <a:lnTo>
                    <a:pt x="1631" y="794"/>
                  </a:lnTo>
                  <a:lnTo>
                    <a:pt x="1650" y="798"/>
                  </a:lnTo>
                  <a:lnTo>
                    <a:pt x="1666" y="807"/>
                  </a:lnTo>
                  <a:lnTo>
                    <a:pt x="1680" y="819"/>
                  </a:lnTo>
                  <a:lnTo>
                    <a:pt x="1690" y="835"/>
                  </a:lnTo>
                  <a:lnTo>
                    <a:pt x="1695" y="854"/>
                  </a:lnTo>
                  <a:lnTo>
                    <a:pt x="1696" y="873"/>
                  </a:lnTo>
                  <a:lnTo>
                    <a:pt x="1685" y="990"/>
                  </a:lnTo>
                  <a:lnTo>
                    <a:pt x="1681" y="1010"/>
                  </a:lnTo>
                  <a:lnTo>
                    <a:pt x="1672" y="1027"/>
                  </a:lnTo>
                  <a:lnTo>
                    <a:pt x="1660" y="1040"/>
                  </a:lnTo>
                  <a:lnTo>
                    <a:pt x="1644" y="1050"/>
                  </a:lnTo>
                  <a:lnTo>
                    <a:pt x="1626" y="1056"/>
                  </a:lnTo>
                  <a:lnTo>
                    <a:pt x="1607" y="1057"/>
                  </a:lnTo>
                  <a:lnTo>
                    <a:pt x="1498" y="1046"/>
                  </a:lnTo>
                  <a:lnTo>
                    <a:pt x="1157" y="1015"/>
                  </a:lnTo>
                  <a:lnTo>
                    <a:pt x="1169" y="883"/>
                  </a:lnTo>
                  <a:lnTo>
                    <a:pt x="1170" y="838"/>
                  </a:lnTo>
                  <a:lnTo>
                    <a:pt x="1165" y="796"/>
                  </a:lnTo>
                  <a:lnTo>
                    <a:pt x="1155" y="755"/>
                  </a:lnTo>
                  <a:lnTo>
                    <a:pt x="1140" y="716"/>
                  </a:lnTo>
                  <a:lnTo>
                    <a:pt x="1121" y="679"/>
                  </a:lnTo>
                  <a:lnTo>
                    <a:pt x="1096" y="646"/>
                  </a:lnTo>
                  <a:lnTo>
                    <a:pt x="1068" y="615"/>
                  </a:lnTo>
                  <a:lnTo>
                    <a:pt x="1036" y="589"/>
                  </a:lnTo>
                  <a:lnTo>
                    <a:pt x="1001" y="567"/>
                  </a:lnTo>
                  <a:lnTo>
                    <a:pt x="962" y="549"/>
                  </a:lnTo>
                  <a:lnTo>
                    <a:pt x="922" y="537"/>
                  </a:lnTo>
                  <a:lnTo>
                    <a:pt x="879" y="530"/>
                  </a:lnTo>
                  <a:lnTo>
                    <a:pt x="834" y="529"/>
                  </a:lnTo>
                  <a:lnTo>
                    <a:pt x="792" y="533"/>
                  </a:lnTo>
                  <a:lnTo>
                    <a:pt x="750" y="543"/>
                  </a:lnTo>
                  <a:lnTo>
                    <a:pt x="712" y="559"/>
                  </a:lnTo>
                  <a:lnTo>
                    <a:pt x="676" y="579"/>
                  </a:lnTo>
                  <a:lnTo>
                    <a:pt x="643" y="603"/>
                  </a:lnTo>
                  <a:lnTo>
                    <a:pt x="612" y="632"/>
                  </a:lnTo>
                  <a:lnTo>
                    <a:pt x="586" y="663"/>
                  </a:lnTo>
                  <a:lnTo>
                    <a:pt x="564" y="698"/>
                  </a:lnTo>
                  <a:lnTo>
                    <a:pt x="547" y="737"/>
                  </a:lnTo>
                  <a:lnTo>
                    <a:pt x="534" y="779"/>
                  </a:lnTo>
                  <a:lnTo>
                    <a:pt x="527" y="822"/>
                  </a:lnTo>
                  <a:lnTo>
                    <a:pt x="515" y="954"/>
                  </a:lnTo>
                  <a:lnTo>
                    <a:pt x="174" y="921"/>
                  </a:lnTo>
                  <a:lnTo>
                    <a:pt x="91" y="914"/>
                  </a:lnTo>
                  <a:lnTo>
                    <a:pt x="65" y="911"/>
                  </a:lnTo>
                  <a:lnTo>
                    <a:pt x="46" y="907"/>
                  </a:lnTo>
                  <a:lnTo>
                    <a:pt x="29" y="898"/>
                  </a:lnTo>
                  <a:lnTo>
                    <a:pt x="15" y="885"/>
                  </a:lnTo>
                  <a:lnTo>
                    <a:pt x="5" y="870"/>
                  </a:lnTo>
                  <a:lnTo>
                    <a:pt x="0" y="851"/>
                  </a:lnTo>
                  <a:lnTo>
                    <a:pt x="0" y="831"/>
                  </a:lnTo>
                  <a:lnTo>
                    <a:pt x="11" y="714"/>
                  </a:lnTo>
                  <a:lnTo>
                    <a:pt x="16" y="695"/>
                  </a:lnTo>
                  <a:lnTo>
                    <a:pt x="24" y="678"/>
                  </a:lnTo>
                  <a:lnTo>
                    <a:pt x="38" y="664"/>
                  </a:lnTo>
                  <a:lnTo>
                    <a:pt x="54" y="654"/>
                  </a:lnTo>
                  <a:lnTo>
                    <a:pt x="72" y="649"/>
                  </a:lnTo>
                  <a:lnTo>
                    <a:pt x="91" y="648"/>
                  </a:lnTo>
                  <a:lnTo>
                    <a:pt x="200" y="658"/>
                  </a:lnTo>
                  <a:lnTo>
                    <a:pt x="217" y="607"/>
                  </a:lnTo>
                  <a:lnTo>
                    <a:pt x="238" y="558"/>
                  </a:lnTo>
                  <a:lnTo>
                    <a:pt x="263" y="510"/>
                  </a:lnTo>
                  <a:lnTo>
                    <a:pt x="292" y="465"/>
                  </a:lnTo>
                  <a:lnTo>
                    <a:pt x="323" y="424"/>
                  </a:lnTo>
                  <a:lnTo>
                    <a:pt x="253" y="339"/>
                  </a:lnTo>
                  <a:lnTo>
                    <a:pt x="243" y="322"/>
                  </a:lnTo>
                  <a:lnTo>
                    <a:pt x="237" y="303"/>
                  </a:lnTo>
                  <a:lnTo>
                    <a:pt x="237" y="285"/>
                  </a:lnTo>
                  <a:lnTo>
                    <a:pt x="241" y="267"/>
                  </a:lnTo>
                  <a:lnTo>
                    <a:pt x="249" y="249"/>
                  </a:lnTo>
                  <a:lnTo>
                    <a:pt x="262" y="235"/>
                  </a:lnTo>
                  <a:lnTo>
                    <a:pt x="353" y="160"/>
                  </a:lnTo>
                  <a:lnTo>
                    <a:pt x="370" y="149"/>
                  </a:lnTo>
                  <a:lnTo>
                    <a:pt x="388" y="144"/>
                  </a:lnTo>
                  <a:lnTo>
                    <a:pt x="407" y="143"/>
                  </a:lnTo>
                  <a:lnTo>
                    <a:pt x="425" y="147"/>
                  </a:lnTo>
                  <a:lnTo>
                    <a:pt x="442" y="156"/>
                  </a:lnTo>
                  <a:lnTo>
                    <a:pt x="456" y="169"/>
                  </a:lnTo>
                  <a:lnTo>
                    <a:pt x="527" y="254"/>
                  </a:lnTo>
                  <a:lnTo>
                    <a:pt x="573" y="230"/>
                  </a:lnTo>
                  <a:lnTo>
                    <a:pt x="622" y="211"/>
                  </a:lnTo>
                  <a:lnTo>
                    <a:pt x="673" y="195"/>
                  </a:lnTo>
                  <a:lnTo>
                    <a:pt x="725" y="183"/>
                  </a:lnTo>
                  <a:lnTo>
                    <a:pt x="779" y="175"/>
                  </a:lnTo>
                  <a:lnTo>
                    <a:pt x="789" y="66"/>
                  </a:lnTo>
                  <a:lnTo>
                    <a:pt x="794" y="47"/>
                  </a:lnTo>
                  <a:lnTo>
                    <a:pt x="802" y="30"/>
                  </a:lnTo>
                  <a:lnTo>
                    <a:pt x="815" y="16"/>
                  </a:lnTo>
                  <a:lnTo>
                    <a:pt x="831" y="6"/>
                  </a:lnTo>
                  <a:lnTo>
                    <a:pt x="849" y="1"/>
                  </a:lnTo>
                  <a:lnTo>
                    <a:pt x="8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 name="Group 35"/>
          <p:cNvGrpSpPr/>
          <p:nvPr/>
        </p:nvGrpSpPr>
        <p:grpSpPr>
          <a:xfrm>
            <a:off x="3481320" y="3894083"/>
            <a:ext cx="323940" cy="309356"/>
            <a:chOff x="5575300" y="1136650"/>
            <a:chExt cx="493713" cy="471488"/>
          </a:xfrm>
          <a:solidFill>
            <a:schemeClr val="bg1"/>
          </a:solidFill>
        </p:grpSpPr>
        <p:sp>
          <p:nvSpPr>
            <p:cNvPr id="37" name="Freeform 68"/>
            <p:cNvSpPr>
              <a:spLocks/>
            </p:cNvSpPr>
            <p:nvPr/>
          </p:nvSpPr>
          <p:spPr bwMode="auto">
            <a:xfrm>
              <a:off x="5643563" y="1136650"/>
              <a:ext cx="142875" cy="144463"/>
            </a:xfrm>
            <a:custGeom>
              <a:avLst/>
              <a:gdLst>
                <a:gd name="T0" fmla="*/ 497 w 994"/>
                <a:gd name="T1" fmla="*/ 0 h 996"/>
                <a:gd name="T2" fmla="*/ 551 w 994"/>
                <a:gd name="T3" fmla="*/ 3 h 996"/>
                <a:gd name="T4" fmla="*/ 603 w 994"/>
                <a:gd name="T5" fmla="*/ 12 h 996"/>
                <a:gd name="T6" fmla="*/ 654 w 994"/>
                <a:gd name="T7" fmla="*/ 25 h 996"/>
                <a:gd name="T8" fmla="*/ 702 w 994"/>
                <a:gd name="T9" fmla="*/ 44 h 996"/>
                <a:gd name="T10" fmla="*/ 748 w 994"/>
                <a:gd name="T11" fmla="*/ 68 h 996"/>
                <a:gd name="T12" fmla="*/ 791 w 994"/>
                <a:gd name="T13" fmla="*/ 96 h 996"/>
                <a:gd name="T14" fmla="*/ 830 w 994"/>
                <a:gd name="T15" fmla="*/ 128 h 996"/>
                <a:gd name="T16" fmla="*/ 866 w 994"/>
                <a:gd name="T17" fmla="*/ 165 h 996"/>
                <a:gd name="T18" fmla="*/ 898 w 994"/>
                <a:gd name="T19" fmla="*/ 204 h 996"/>
                <a:gd name="T20" fmla="*/ 926 w 994"/>
                <a:gd name="T21" fmla="*/ 247 h 996"/>
                <a:gd name="T22" fmla="*/ 950 w 994"/>
                <a:gd name="T23" fmla="*/ 293 h 996"/>
                <a:gd name="T24" fmla="*/ 968 w 994"/>
                <a:gd name="T25" fmla="*/ 341 h 996"/>
                <a:gd name="T26" fmla="*/ 983 w 994"/>
                <a:gd name="T27" fmla="*/ 391 h 996"/>
                <a:gd name="T28" fmla="*/ 991 w 994"/>
                <a:gd name="T29" fmla="*/ 444 h 996"/>
                <a:gd name="T30" fmla="*/ 994 w 994"/>
                <a:gd name="T31" fmla="*/ 498 h 996"/>
                <a:gd name="T32" fmla="*/ 991 w 994"/>
                <a:gd name="T33" fmla="*/ 552 h 996"/>
                <a:gd name="T34" fmla="*/ 983 w 994"/>
                <a:gd name="T35" fmla="*/ 604 h 996"/>
                <a:gd name="T36" fmla="*/ 968 w 994"/>
                <a:gd name="T37" fmla="*/ 655 h 996"/>
                <a:gd name="T38" fmla="*/ 950 w 994"/>
                <a:gd name="T39" fmla="*/ 703 h 996"/>
                <a:gd name="T40" fmla="*/ 926 w 994"/>
                <a:gd name="T41" fmla="*/ 749 h 996"/>
                <a:gd name="T42" fmla="*/ 898 w 994"/>
                <a:gd name="T43" fmla="*/ 792 h 996"/>
                <a:gd name="T44" fmla="*/ 866 w 994"/>
                <a:gd name="T45" fmla="*/ 831 h 996"/>
                <a:gd name="T46" fmla="*/ 830 w 994"/>
                <a:gd name="T47" fmla="*/ 868 h 996"/>
                <a:gd name="T48" fmla="*/ 791 w 994"/>
                <a:gd name="T49" fmla="*/ 900 h 996"/>
                <a:gd name="T50" fmla="*/ 748 w 994"/>
                <a:gd name="T51" fmla="*/ 928 h 996"/>
                <a:gd name="T52" fmla="*/ 702 w 994"/>
                <a:gd name="T53" fmla="*/ 951 h 996"/>
                <a:gd name="T54" fmla="*/ 654 w 994"/>
                <a:gd name="T55" fmla="*/ 971 h 996"/>
                <a:gd name="T56" fmla="*/ 603 w 994"/>
                <a:gd name="T57" fmla="*/ 985 h 996"/>
                <a:gd name="T58" fmla="*/ 551 w 994"/>
                <a:gd name="T59" fmla="*/ 993 h 996"/>
                <a:gd name="T60" fmla="*/ 497 w 994"/>
                <a:gd name="T61" fmla="*/ 996 h 996"/>
                <a:gd name="T62" fmla="*/ 443 w 994"/>
                <a:gd name="T63" fmla="*/ 993 h 996"/>
                <a:gd name="T64" fmla="*/ 390 w 994"/>
                <a:gd name="T65" fmla="*/ 985 h 996"/>
                <a:gd name="T66" fmla="*/ 340 w 994"/>
                <a:gd name="T67" fmla="*/ 971 h 996"/>
                <a:gd name="T68" fmla="*/ 291 w 994"/>
                <a:gd name="T69" fmla="*/ 951 h 996"/>
                <a:gd name="T70" fmla="*/ 247 w 994"/>
                <a:gd name="T71" fmla="*/ 928 h 996"/>
                <a:gd name="T72" fmla="*/ 203 w 994"/>
                <a:gd name="T73" fmla="*/ 900 h 996"/>
                <a:gd name="T74" fmla="*/ 163 w 994"/>
                <a:gd name="T75" fmla="*/ 868 h 996"/>
                <a:gd name="T76" fmla="*/ 128 w 994"/>
                <a:gd name="T77" fmla="*/ 831 h 996"/>
                <a:gd name="T78" fmla="*/ 96 w 994"/>
                <a:gd name="T79" fmla="*/ 792 h 996"/>
                <a:gd name="T80" fmla="*/ 68 w 994"/>
                <a:gd name="T81" fmla="*/ 749 h 996"/>
                <a:gd name="T82" fmla="*/ 44 w 994"/>
                <a:gd name="T83" fmla="*/ 703 h 996"/>
                <a:gd name="T84" fmla="*/ 25 w 994"/>
                <a:gd name="T85" fmla="*/ 655 h 996"/>
                <a:gd name="T86" fmla="*/ 12 w 994"/>
                <a:gd name="T87" fmla="*/ 604 h 996"/>
                <a:gd name="T88" fmla="*/ 2 w 994"/>
                <a:gd name="T89" fmla="*/ 552 h 996"/>
                <a:gd name="T90" fmla="*/ 0 w 994"/>
                <a:gd name="T91" fmla="*/ 498 h 996"/>
                <a:gd name="T92" fmla="*/ 2 w 994"/>
                <a:gd name="T93" fmla="*/ 444 h 996"/>
                <a:gd name="T94" fmla="*/ 12 w 994"/>
                <a:gd name="T95" fmla="*/ 391 h 996"/>
                <a:gd name="T96" fmla="*/ 25 w 994"/>
                <a:gd name="T97" fmla="*/ 341 h 996"/>
                <a:gd name="T98" fmla="*/ 44 w 994"/>
                <a:gd name="T99" fmla="*/ 293 h 996"/>
                <a:gd name="T100" fmla="*/ 68 w 994"/>
                <a:gd name="T101" fmla="*/ 247 h 996"/>
                <a:gd name="T102" fmla="*/ 96 w 994"/>
                <a:gd name="T103" fmla="*/ 204 h 996"/>
                <a:gd name="T104" fmla="*/ 128 w 994"/>
                <a:gd name="T105" fmla="*/ 165 h 996"/>
                <a:gd name="T106" fmla="*/ 163 w 994"/>
                <a:gd name="T107" fmla="*/ 128 h 996"/>
                <a:gd name="T108" fmla="*/ 203 w 994"/>
                <a:gd name="T109" fmla="*/ 96 h 996"/>
                <a:gd name="T110" fmla="*/ 247 w 994"/>
                <a:gd name="T111" fmla="*/ 68 h 996"/>
                <a:gd name="T112" fmla="*/ 291 w 994"/>
                <a:gd name="T113" fmla="*/ 44 h 996"/>
                <a:gd name="T114" fmla="*/ 340 w 994"/>
                <a:gd name="T115" fmla="*/ 25 h 996"/>
                <a:gd name="T116" fmla="*/ 390 w 994"/>
                <a:gd name="T117" fmla="*/ 12 h 996"/>
                <a:gd name="T118" fmla="*/ 443 w 994"/>
                <a:gd name="T119" fmla="*/ 3 h 996"/>
                <a:gd name="T120" fmla="*/ 497 w 994"/>
                <a:gd name="T121" fmla="*/ 0 h 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94" h="996">
                  <a:moveTo>
                    <a:pt x="497" y="0"/>
                  </a:moveTo>
                  <a:lnTo>
                    <a:pt x="551" y="3"/>
                  </a:lnTo>
                  <a:lnTo>
                    <a:pt x="603" y="12"/>
                  </a:lnTo>
                  <a:lnTo>
                    <a:pt x="654" y="25"/>
                  </a:lnTo>
                  <a:lnTo>
                    <a:pt x="702" y="44"/>
                  </a:lnTo>
                  <a:lnTo>
                    <a:pt x="748" y="68"/>
                  </a:lnTo>
                  <a:lnTo>
                    <a:pt x="791" y="96"/>
                  </a:lnTo>
                  <a:lnTo>
                    <a:pt x="830" y="128"/>
                  </a:lnTo>
                  <a:lnTo>
                    <a:pt x="866" y="165"/>
                  </a:lnTo>
                  <a:lnTo>
                    <a:pt x="898" y="204"/>
                  </a:lnTo>
                  <a:lnTo>
                    <a:pt x="926" y="247"/>
                  </a:lnTo>
                  <a:lnTo>
                    <a:pt x="950" y="293"/>
                  </a:lnTo>
                  <a:lnTo>
                    <a:pt x="968" y="341"/>
                  </a:lnTo>
                  <a:lnTo>
                    <a:pt x="983" y="391"/>
                  </a:lnTo>
                  <a:lnTo>
                    <a:pt x="991" y="444"/>
                  </a:lnTo>
                  <a:lnTo>
                    <a:pt x="994" y="498"/>
                  </a:lnTo>
                  <a:lnTo>
                    <a:pt x="991" y="552"/>
                  </a:lnTo>
                  <a:lnTo>
                    <a:pt x="983" y="604"/>
                  </a:lnTo>
                  <a:lnTo>
                    <a:pt x="968" y="655"/>
                  </a:lnTo>
                  <a:lnTo>
                    <a:pt x="950" y="703"/>
                  </a:lnTo>
                  <a:lnTo>
                    <a:pt x="926" y="749"/>
                  </a:lnTo>
                  <a:lnTo>
                    <a:pt x="898" y="792"/>
                  </a:lnTo>
                  <a:lnTo>
                    <a:pt x="866" y="831"/>
                  </a:lnTo>
                  <a:lnTo>
                    <a:pt x="830" y="868"/>
                  </a:lnTo>
                  <a:lnTo>
                    <a:pt x="791" y="900"/>
                  </a:lnTo>
                  <a:lnTo>
                    <a:pt x="748" y="928"/>
                  </a:lnTo>
                  <a:lnTo>
                    <a:pt x="702" y="951"/>
                  </a:lnTo>
                  <a:lnTo>
                    <a:pt x="654" y="971"/>
                  </a:lnTo>
                  <a:lnTo>
                    <a:pt x="603" y="985"/>
                  </a:lnTo>
                  <a:lnTo>
                    <a:pt x="551" y="993"/>
                  </a:lnTo>
                  <a:lnTo>
                    <a:pt x="497" y="996"/>
                  </a:lnTo>
                  <a:lnTo>
                    <a:pt x="443" y="993"/>
                  </a:lnTo>
                  <a:lnTo>
                    <a:pt x="390" y="985"/>
                  </a:lnTo>
                  <a:lnTo>
                    <a:pt x="340" y="971"/>
                  </a:lnTo>
                  <a:lnTo>
                    <a:pt x="291" y="951"/>
                  </a:lnTo>
                  <a:lnTo>
                    <a:pt x="247" y="928"/>
                  </a:lnTo>
                  <a:lnTo>
                    <a:pt x="203" y="900"/>
                  </a:lnTo>
                  <a:lnTo>
                    <a:pt x="163" y="868"/>
                  </a:lnTo>
                  <a:lnTo>
                    <a:pt x="128" y="831"/>
                  </a:lnTo>
                  <a:lnTo>
                    <a:pt x="96" y="792"/>
                  </a:lnTo>
                  <a:lnTo>
                    <a:pt x="68" y="749"/>
                  </a:lnTo>
                  <a:lnTo>
                    <a:pt x="44" y="703"/>
                  </a:lnTo>
                  <a:lnTo>
                    <a:pt x="25" y="655"/>
                  </a:lnTo>
                  <a:lnTo>
                    <a:pt x="12" y="604"/>
                  </a:lnTo>
                  <a:lnTo>
                    <a:pt x="2" y="552"/>
                  </a:lnTo>
                  <a:lnTo>
                    <a:pt x="0" y="498"/>
                  </a:lnTo>
                  <a:lnTo>
                    <a:pt x="2" y="444"/>
                  </a:lnTo>
                  <a:lnTo>
                    <a:pt x="12" y="391"/>
                  </a:lnTo>
                  <a:lnTo>
                    <a:pt x="25" y="341"/>
                  </a:lnTo>
                  <a:lnTo>
                    <a:pt x="44" y="293"/>
                  </a:lnTo>
                  <a:lnTo>
                    <a:pt x="68" y="247"/>
                  </a:lnTo>
                  <a:lnTo>
                    <a:pt x="96" y="204"/>
                  </a:lnTo>
                  <a:lnTo>
                    <a:pt x="128" y="165"/>
                  </a:lnTo>
                  <a:lnTo>
                    <a:pt x="163" y="128"/>
                  </a:lnTo>
                  <a:lnTo>
                    <a:pt x="203" y="96"/>
                  </a:lnTo>
                  <a:lnTo>
                    <a:pt x="247" y="68"/>
                  </a:lnTo>
                  <a:lnTo>
                    <a:pt x="291" y="44"/>
                  </a:lnTo>
                  <a:lnTo>
                    <a:pt x="340" y="25"/>
                  </a:lnTo>
                  <a:lnTo>
                    <a:pt x="390" y="12"/>
                  </a:lnTo>
                  <a:lnTo>
                    <a:pt x="443" y="3"/>
                  </a:lnTo>
                  <a:lnTo>
                    <a:pt x="4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69"/>
            <p:cNvSpPr>
              <a:spLocks/>
            </p:cNvSpPr>
            <p:nvPr/>
          </p:nvSpPr>
          <p:spPr bwMode="auto">
            <a:xfrm>
              <a:off x="5732463" y="1433513"/>
              <a:ext cx="336550" cy="174625"/>
            </a:xfrm>
            <a:custGeom>
              <a:avLst/>
              <a:gdLst>
                <a:gd name="T0" fmla="*/ 841 w 2337"/>
                <a:gd name="T1" fmla="*/ 3 h 1201"/>
                <a:gd name="T2" fmla="*/ 877 w 2337"/>
                <a:gd name="T3" fmla="*/ 36 h 1201"/>
                <a:gd name="T4" fmla="*/ 871 w 2337"/>
                <a:gd name="T5" fmla="*/ 108 h 1201"/>
                <a:gd name="T6" fmla="*/ 880 w 2337"/>
                <a:gd name="T7" fmla="*/ 227 h 1201"/>
                <a:gd name="T8" fmla="*/ 933 w 2337"/>
                <a:gd name="T9" fmla="*/ 335 h 1201"/>
                <a:gd name="T10" fmla="*/ 1022 w 2337"/>
                <a:gd name="T11" fmla="*/ 413 h 1201"/>
                <a:gd name="T12" fmla="*/ 1136 w 2337"/>
                <a:gd name="T13" fmla="*/ 452 h 1201"/>
                <a:gd name="T14" fmla="*/ 1259 w 2337"/>
                <a:gd name="T15" fmla="*/ 444 h 1201"/>
                <a:gd name="T16" fmla="*/ 1366 w 2337"/>
                <a:gd name="T17" fmla="*/ 391 h 1201"/>
                <a:gd name="T18" fmla="*/ 1444 w 2337"/>
                <a:gd name="T19" fmla="*/ 301 h 1201"/>
                <a:gd name="T20" fmla="*/ 1484 w 2337"/>
                <a:gd name="T21" fmla="*/ 188 h 1201"/>
                <a:gd name="T22" fmla="*/ 1478 w 2337"/>
                <a:gd name="T23" fmla="*/ 70 h 1201"/>
                <a:gd name="T24" fmla="*/ 1487 w 2337"/>
                <a:gd name="T25" fmla="*/ 22 h 1201"/>
                <a:gd name="T26" fmla="*/ 1531 w 2337"/>
                <a:gd name="T27" fmla="*/ 0 h 1201"/>
                <a:gd name="T28" fmla="*/ 1754 w 2337"/>
                <a:gd name="T29" fmla="*/ 11 h 1201"/>
                <a:gd name="T30" fmla="*/ 1777 w 2337"/>
                <a:gd name="T31" fmla="*/ 56 h 1201"/>
                <a:gd name="T32" fmla="*/ 1787 w 2337"/>
                <a:gd name="T33" fmla="*/ 340 h 1201"/>
                <a:gd name="T34" fmla="*/ 1825 w 2337"/>
                <a:gd name="T35" fmla="*/ 364 h 1201"/>
                <a:gd name="T36" fmla="*/ 1910 w 2337"/>
                <a:gd name="T37" fmla="*/ 334 h 1201"/>
                <a:gd name="T38" fmla="*/ 2006 w 2337"/>
                <a:gd name="T39" fmla="*/ 306 h 1201"/>
                <a:gd name="T40" fmla="*/ 2123 w 2337"/>
                <a:gd name="T41" fmla="*/ 315 h 1201"/>
                <a:gd name="T42" fmla="*/ 2228 w 2337"/>
                <a:gd name="T43" fmla="*/ 370 h 1201"/>
                <a:gd name="T44" fmla="*/ 2302 w 2337"/>
                <a:gd name="T45" fmla="*/ 462 h 1201"/>
                <a:gd name="T46" fmla="*/ 2337 w 2337"/>
                <a:gd name="T47" fmla="*/ 579 h 1201"/>
                <a:gd name="T48" fmla="*/ 2319 w 2337"/>
                <a:gd name="T49" fmla="*/ 705 h 1201"/>
                <a:gd name="T50" fmla="*/ 2256 w 2337"/>
                <a:gd name="T51" fmla="*/ 807 h 1201"/>
                <a:gd name="T52" fmla="*/ 2158 w 2337"/>
                <a:gd name="T53" fmla="*/ 873 h 1201"/>
                <a:gd name="T54" fmla="*/ 2039 w 2337"/>
                <a:gd name="T55" fmla="*/ 898 h 1201"/>
                <a:gd name="T56" fmla="*/ 1941 w 2337"/>
                <a:gd name="T57" fmla="*/ 881 h 1201"/>
                <a:gd name="T58" fmla="*/ 1841 w 2337"/>
                <a:gd name="T59" fmla="*/ 837 h 1201"/>
                <a:gd name="T60" fmla="*/ 1797 w 2337"/>
                <a:gd name="T61" fmla="*/ 849 h 1201"/>
                <a:gd name="T62" fmla="*/ 1777 w 2337"/>
                <a:gd name="T63" fmla="*/ 892 h 1201"/>
                <a:gd name="T64" fmla="*/ 1767 w 2337"/>
                <a:gd name="T65" fmla="*/ 1179 h 1201"/>
                <a:gd name="T66" fmla="*/ 1722 w 2337"/>
                <a:gd name="T67" fmla="*/ 1201 h 1201"/>
                <a:gd name="T68" fmla="*/ 582 w 2337"/>
                <a:gd name="T69" fmla="*/ 1191 h 1201"/>
                <a:gd name="T70" fmla="*/ 559 w 2337"/>
                <a:gd name="T71" fmla="*/ 1146 h 1201"/>
                <a:gd name="T72" fmla="*/ 550 w 2337"/>
                <a:gd name="T73" fmla="*/ 861 h 1201"/>
                <a:gd name="T74" fmla="*/ 512 w 2337"/>
                <a:gd name="T75" fmla="*/ 837 h 1201"/>
                <a:gd name="T76" fmla="*/ 427 w 2337"/>
                <a:gd name="T77" fmla="*/ 868 h 1201"/>
                <a:gd name="T78" fmla="*/ 331 w 2337"/>
                <a:gd name="T79" fmla="*/ 896 h 1201"/>
                <a:gd name="T80" fmla="*/ 214 w 2337"/>
                <a:gd name="T81" fmla="*/ 887 h 1201"/>
                <a:gd name="T82" fmla="*/ 109 w 2337"/>
                <a:gd name="T83" fmla="*/ 831 h 1201"/>
                <a:gd name="T84" fmla="*/ 34 w 2337"/>
                <a:gd name="T85" fmla="*/ 739 h 1201"/>
                <a:gd name="T86" fmla="*/ 1 w 2337"/>
                <a:gd name="T87" fmla="*/ 622 h 1201"/>
                <a:gd name="T88" fmla="*/ 18 w 2337"/>
                <a:gd name="T89" fmla="*/ 496 h 1201"/>
                <a:gd name="T90" fmla="*/ 81 w 2337"/>
                <a:gd name="T91" fmla="*/ 395 h 1201"/>
                <a:gd name="T92" fmla="*/ 179 w 2337"/>
                <a:gd name="T93" fmla="*/ 327 h 1201"/>
                <a:gd name="T94" fmla="*/ 298 w 2337"/>
                <a:gd name="T95" fmla="*/ 304 h 1201"/>
                <a:gd name="T96" fmla="*/ 396 w 2337"/>
                <a:gd name="T97" fmla="*/ 320 h 1201"/>
                <a:gd name="T98" fmla="*/ 496 w 2337"/>
                <a:gd name="T99" fmla="*/ 364 h 1201"/>
                <a:gd name="T100" fmla="*/ 540 w 2337"/>
                <a:gd name="T101" fmla="*/ 351 h 1201"/>
                <a:gd name="T102" fmla="*/ 559 w 2337"/>
                <a:gd name="T103" fmla="*/ 310 h 1201"/>
                <a:gd name="T104" fmla="*/ 570 w 2337"/>
                <a:gd name="T105" fmla="*/ 22 h 1201"/>
                <a:gd name="T106" fmla="*/ 615 w 2337"/>
                <a:gd name="T107" fmla="*/ 0 h 1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37" h="1201">
                  <a:moveTo>
                    <a:pt x="615" y="0"/>
                  </a:moveTo>
                  <a:lnTo>
                    <a:pt x="825" y="0"/>
                  </a:lnTo>
                  <a:lnTo>
                    <a:pt x="841" y="3"/>
                  </a:lnTo>
                  <a:lnTo>
                    <a:pt x="857" y="11"/>
                  </a:lnTo>
                  <a:lnTo>
                    <a:pt x="868" y="22"/>
                  </a:lnTo>
                  <a:lnTo>
                    <a:pt x="877" y="36"/>
                  </a:lnTo>
                  <a:lnTo>
                    <a:pt x="880" y="53"/>
                  </a:lnTo>
                  <a:lnTo>
                    <a:pt x="878" y="70"/>
                  </a:lnTo>
                  <a:lnTo>
                    <a:pt x="871" y="108"/>
                  </a:lnTo>
                  <a:lnTo>
                    <a:pt x="868" y="145"/>
                  </a:lnTo>
                  <a:lnTo>
                    <a:pt x="871" y="188"/>
                  </a:lnTo>
                  <a:lnTo>
                    <a:pt x="880" y="227"/>
                  </a:lnTo>
                  <a:lnTo>
                    <a:pt x="893" y="266"/>
                  </a:lnTo>
                  <a:lnTo>
                    <a:pt x="911" y="301"/>
                  </a:lnTo>
                  <a:lnTo>
                    <a:pt x="933" y="335"/>
                  </a:lnTo>
                  <a:lnTo>
                    <a:pt x="959" y="364"/>
                  </a:lnTo>
                  <a:lnTo>
                    <a:pt x="989" y="391"/>
                  </a:lnTo>
                  <a:lnTo>
                    <a:pt x="1022" y="413"/>
                  </a:lnTo>
                  <a:lnTo>
                    <a:pt x="1058" y="431"/>
                  </a:lnTo>
                  <a:lnTo>
                    <a:pt x="1096" y="444"/>
                  </a:lnTo>
                  <a:lnTo>
                    <a:pt x="1136" y="452"/>
                  </a:lnTo>
                  <a:lnTo>
                    <a:pt x="1177" y="456"/>
                  </a:lnTo>
                  <a:lnTo>
                    <a:pt x="1220" y="452"/>
                  </a:lnTo>
                  <a:lnTo>
                    <a:pt x="1259" y="444"/>
                  </a:lnTo>
                  <a:lnTo>
                    <a:pt x="1298" y="431"/>
                  </a:lnTo>
                  <a:lnTo>
                    <a:pt x="1333" y="413"/>
                  </a:lnTo>
                  <a:lnTo>
                    <a:pt x="1366" y="391"/>
                  </a:lnTo>
                  <a:lnTo>
                    <a:pt x="1396" y="364"/>
                  </a:lnTo>
                  <a:lnTo>
                    <a:pt x="1423" y="335"/>
                  </a:lnTo>
                  <a:lnTo>
                    <a:pt x="1444" y="301"/>
                  </a:lnTo>
                  <a:lnTo>
                    <a:pt x="1462" y="266"/>
                  </a:lnTo>
                  <a:lnTo>
                    <a:pt x="1476" y="227"/>
                  </a:lnTo>
                  <a:lnTo>
                    <a:pt x="1484" y="188"/>
                  </a:lnTo>
                  <a:lnTo>
                    <a:pt x="1487" y="145"/>
                  </a:lnTo>
                  <a:lnTo>
                    <a:pt x="1484" y="108"/>
                  </a:lnTo>
                  <a:lnTo>
                    <a:pt x="1478" y="70"/>
                  </a:lnTo>
                  <a:lnTo>
                    <a:pt x="1476" y="53"/>
                  </a:lnTo>
                  <a:lnTo>
                    <a:pt x="1479" y="36"/>
                  </a:lnTo>
                  <a:lnTo>
                    <a:pt x="1487" y="22"/>
                  </a:lnTo>
                  <a:lnTo>
                    <a:pt x="1499" y="11"/>
                  </a:lnTo>
                  <a:lnTo>
                    <a:pt x="1513" y="3"/>
                  </a:lnTo>
                  <a:lnTo>
                    <a:pt x="1531" y="0"/>
                  </a:lnTo>
                  <a:lnTo>
                    <a:pt x="1722" y="0"/>
                  </a:lnTo>
                  <a:lnTo>
                    <a:pt x="1740" y="3"/>
                  </a:lnTo>
                  <a:lnTo>
                    <a:pt x="1754" y="11"/>
                  </a:lnTo>
                  <a:lnTo>
                    <a:pt x="1767" y="22"/>
                  </a:lnTo>
                  <a:lnTo>
                    <a:pt x="1774" y="38"/>
                  </a:lnTo>
                  <a:lnTo>
                    <a:pt x="1777" y="56"/>
                  </a:lnTo>
                  <a:lnTo>
                    <a:pt x="1777" y="310"/>
                  </a:lnTo>
                  <a:lnTo>
                    <a:pt x="1779" y="326"/>
                  </a:lnTo>
                  <a:lnTo>
                    <a:pt x="1787" y="340"/>
                  </a:lnTo>
                  <a:lnTo>
                    <a:pt x="1797" y="351"/>
                  </a:lnTo>
                  <a:lnTo>
                    <a:pt x="1811" y="360"/>
                  </a:lnTo>
                  <a:lnTo>
                    <a:pt x="1825" y="364"/>
                  </a:lnTo>
                  <a:lnTo>
                    <a:pt x="1841" y="364"/>
                  </a:lnTo>
                  <a:lnTo>
                    <a:pt x="1857" y="360"/>
                  </a:lnTo>
                  <a:lnTo>
                    <a:pt x="1910" y="334"/>
                  </a:lnTo>
                  <a:lnTo>
                    <a:pt x="1942" y="320"/>
                  </a:lnTo>
                  <a:lnTo>
                    <a:pt x="1973" y="311"/>
                  </a:lnTo>
                  <a:lnTo>
                    <a:pt x="2006" y="306"/>
                  </a:lnTo>
                  <a:lnTo>
                    <a:pt x="2040" y="304"/>
                  </a:lnTo>
                  <a:lnTo>
                    <a:pt x="2082" y="307"/>
                  </a:lnTo>
                  <a:lnTo>
                    <a:pt x="2123" y="315"/>
                  </a:lnTo>
                  <a:lnTo>
                    <a:pt x="2160" y="329"/>
                  </a:lnTo>
                  <a:lnTo>
                    <a:pt x="2195" y="347"/>
                  </a:lnTo>
                  <a:lnTo>
                    <a:pt x="2228" y="370"/>
                  </a:lnTo>
                  <a:lnTo>
                    <a:pt x="2257" y="397"/>
                  </a:lnTo>
                  <a:lnTo>
                    <a:pt x="2282" y="429"/>
                  </a:lnTo>
                  <a:lnTo>
                    <a:pt x="2302" y="462"/>
                  </a:lnTo>
                  <a:lnTo>
                    <a:pt x="2319" y="498"/>
                  </a:lnTo>
                  <a:lnTo>
                    <a:pt x="2331" y="538"/>
                  </a:lnTo>
                  <a:lnTo>
                    <a:pt x="2337" y="579"/>
                  </a:lnTo>
                  <a:lnTo>
                    <a:pt x="2337" y="621"/>
                  </a:lnTo>
                  <a:lnTo>
                    <a:pt x="2331" y="665"/>
                  </a:lnTo>
                  <a:lnTo>
                    <a:pt x="2319" y="705"/>
                  </a:lnTo>
                  <a:lnTo>
                    <a:pt x="2302" y="742"/>
                  </a:lnTo>
                  <a:lnTo>
                    <a:pt x="2281" y="775"/>
                  </a:lnTo>
                  <a:lnTo>
                    <a:pt x="2256" y="807"/>
                  </a:lnTo>
                  <a:lnTo>
                    <a:pt x="2227" y="833"/>
                  </a:lnTo>
                  <a:lnTo>
                    <a:pt x="2193" y="856"/>
                  </a:lnTo>
                  <a:lnTo>
                    <a:pt x="2158" y="873"/>
                  </a:lnTo>
                  <a:lnTo>
                    <a:pt x="2119" y="887"/>
                  </a:lnTo>
                  <a:lnTo>
                    <a:pt x="2080" y="895"/>
                  </a:lnTo>
                  <a:lnTo>
                    <a:pt x="2039" y="898"/>
                  </a:lnTo>
                  <a:lnTo>
                    <a:pt x="2005" y="896"/>
                  </a:lnTo>
                  <a:lnTo>
                    <a:pt x="1973" y="890"/>
                  </a:lnTo>
                  <a:lnTo>
                    <a:pt x="1941" y="881"/>
                  </a:lnTo>
                  <a:lnTo>
                    <a:pt x="1910" y="868"/>
                  </a:lnTo>
                  <a:lnTo>
                    <a:pt x="1857" y="842"/>
                  </a:lnTo>
                  <a:lnTo>
                    <a:pt x="1841" y="837"/>
                  </a:lnTo>
                  <a:lnTo>
                    <a:pt x="1825" y="837"/>
                  </a:lnTo>
                  <a:lnTo>
                    <a:pt x="1811" y="841"/>
                  </a:lnTo>
                  <a:lnTo>
                    <a:pt x="1797" y="849"/>
                  </a:lnTo>
                  <a:lnTo>
                    <a:pt x="1787" y="861"/>
                  </a:lnTo>
                  <a:lnTo>
                    <a:pt x="1779" y="875"/>
                  </a:lnTo>
                  <a:lnTo>
                    <a:pt x="1777" y="892"/>
                  </a:lnTo>
                  <a:lnTo>
                    <a:pt x="1777" y="1146"/>
                  </a:lnTo>
                  <a:lnTo>
                    <a:pt x="1774" y="1163"/>
                  </a:lnTo>
                  <a:lnTo>
                    <a:pt x="1767" y="1179"/>
                  </a:lnTo>
                  <a:lnTo>
                    <a:pt x="1754" y="1191"/>
                  </a:lnTo>
                  <a:lnTo>
                    <a:pt x="1740" y="1198"/>
                  </a:lnTo>
                  <a:lnTo>
                    <a:pt x="1722" y="1201"/>
                  </a:lnTo>
                  <a:lnTo>
                    <a:pt x="615" y="1201"/>
                  </a:lnTo>
                  <a:lnTo>
                    <a:pt x="598" y="1198"/>
                  </a:lnTo>
                  <a:lnTo>
                    <a:pt x="582" y="1191"/>
                  </a:lnTo>
                  <a:lnTo>
                    <a:pt x="570" y="1179"/>
                  </a:lnTo>
                  <a:lnTo>
                    <a:pt x="563" y="1163"/>
                  </a:lnTo>
                  <a:lnTo>
                    <a:pt x="559" y="1146"/>
                  </a:lnTo>
                  <a:lnTo>
                    <a:pt x="559" y="892"/>
                  </a:lnTo>
                  <a:lnTo>
                    <a:pt x="557" y="875"/>
                  </a:lnTo>
                  <a:lnTo>
                    <a:pt x="550" y="861"/>
                  </a:lnTo>
                  <a:lnTo>
                    <a:pt x="540" y="849"/>
                  </a:lnTo>
                  <a:lnTo>
                    <a:pt x="527" y="841"/>
                  </a:lnTo>
                  <a:lnTo>
                    <a:pt x="512" y="837"/>
                  </a:lnTo>
                  <a:lnTo>
                    <a:pt x="496" y="837"/>
                  </a:lnTo>
                  <a:lnTo>
                    <a:pt x="480" y="842"/>
                  </a:lnTo>
                  <a:lnTo>
                    <a:pt x="427" y="868"/>
                  </a:lnTo>
                  <a:lnTo>
                    <a:pt x="396" y="881"/>
                  </a:lnTo>
                  <a:lnTo>
                    <a:pt x="364" y="890"/>
                  </a:lnTo>
                  <a:lnTo>
                    <a:pt x="331" y="896"/>
                  </a:lnTo>
                  <a:lnTo>
                    <a:pt x="296" y="898"/>
                  </a:lnTo>
                  <a:lnTo>
                    <a:pt x="255" y="895"/>
                  </a:lnTo>
                  <a:lnTo>
                    <a:pt x="214" y="887"/>
                  </a:lnTo>
                  <a:lnTo>
                    <a:pt x="177" y="872"/>
                  </a:lnTo>
                  <a:lnTo>
                    <a:pt x="141" y="854"/>
                  </a:lnTo>
                  <a:lnTo>
                    <a:pt x="109" y="831"/>
                  </a:lnTo>
                  <a:lnTo>
                    <a:pt x="80" y="804"/>
                  </a:lnTo>
                  <a:lnTo>
                    <a:pt x="55" y="773"/>
                  </a:lnTo>
                  <a:lnTo>
                    <a:pt x="34" y="739"/>
                  </a:lnTo>
                  <a:lnTo>
                    <a:pt x="18" y="702"/>
                  </a:lnTo>
                  <a:lnTo>
                    <a:pt x="6" y="664"/>
                  </a:lnTo>
                  <a:lnTo>
                    <a:pt x="1" y="622"/>
                  </a:lnTo>
                  <a:lnTo>
                    <a:pt x="0" y="580"/>
                  </a:lnTo>
                  <a:lnTo>
                    <a:pt x="6" y="536"/>
                  </a:lnTo>
                  <a:lnTo>
                    <a:pt x="18" y="496"/>
                  </a:lnTo>
                  <a:lnTo>
                    <a:pt x="34" y="460"/>
                  </a:lnTo>
                  <a:lnTo>
                    <a:pt x="56" y="425"/>
                  </a:lnTo>
                  <a:lnTo>
                    <a:pt x="81" y="395"/>
                  </a:lnTo>
                  <a:lnTo>
                    <a:pt x="111" y="368"/>
                  </a:lnTo>
                  <a:lnTo>
                    <a:pt x="143" y="346"/>
                  </a:lnTo>
                  <a:lnTo>
                    <a:pt x="179" y="327"/>
                  </a:lnTo>
                  <a:lnTo>
                    <a:pt x="217" y="314"/>
                  </a:lnTo>
                  <a:lnTo>
                    <a:pt x="257" y="306"/>
                  </a:lnTo>
                  <a:lnTo>
                    <a:pt x="298" y="304"/>
                  </a:lnTo>
                  <a:lnTo>
                    <a:pt x="332" y="306"/>
                  </a:lnTo>
                  <a:lnTo>
                    <a:pt x="364" y="311"/>
                  </a:lnTo>
                  <a:lnTo>
                    <a:pt x="396" y="320"/>
                  </a:lnTo>
                  <a:lnTo>
                    <a:pt x="427" y="334"/>
                  </a:lnTo>
                  <a:lnTo>
                    <a:pt x="480" y="360"/>
                  </a:lnTo>
                  <a:lnTo>
                    <a:pt x="496" y="364"/>
                  </a:lnTo>
                  <a:lnTo>
                    <a:pt x="512" y="364"/>
                  </a:lnTo>
                  <a:lnTo>
                    <a:pt x="527" y="360"/>
                  </a:lnTo>
                  <a:lnTo>
                    <a:pt x="540" y="351"/>
                  </a:lnTo>
                  <a:lnTo>
                    <a:pt x="550" y="340"/>
                  </a:lnTo>
                  <a:lnTo>
                    <a:pt x="557" y="326"/>
                  </a:lnTo>
                  <a:lnTo>
                    <a:pt x="559" y="310"/>
                  </a:lnTo>
                  <a:lnTo>
                    <a:pt x="559" y="56"/>
                  </a:lnTo>
                  <a:lnTo>
                    <a:pt x="563" y="38"/>
                  </a:lnTo>
                  <a:lnTo>
                    <a:pt x="570" y="22"/>
                  </a:lnTo>
                  <a:lnTo>
                    <a:pt x="582" y="11"/>
                  </a:lnTo>
                  <a:lnTo>
                    <a:pt x="598" y="3"/>
                  </a:lnTo>
                  <a:lnTo>
                    <a:pt x="6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70"/>
            <p:cNvSpPr>
              <a:spLocks/>
            </p:cNvSpPr>
            <p:nvPr/>
          </p:nvSpPr>
          <p:spPr bwMode="auto">
            <a:xfrm>
              <a:off x="5575300" y="1309688"/>
              <a:ext cx="279400" cy="192088"/>
            </a:xfrm>
            <a:custGeom>
              <a:avLst/>
              <a:gdLst>
                <a:gd name="T0" fmla="*/ 592 w 1938"/>
                <a:gd name="T1" fmla="*/ 2 h 1332"/>
                <a:gd name="T2" fmla="*/ 614 w 1938"/>
                <a:gd name="T3" fmla="*/ 16 h 1332"/>
                <a:gd name="T4" fmla="*/ 918 w 1938"/>
                <a:gd name="T5" fmla="*/ 849 h 1332"/>
                <a:gd name="T6" fmla="*/ 936 w 1938"/>
                <a:gd name="T7" fmla="*/ 874 h 1332"/>
                <a:gd name="T8" fmla="*/ 962 w 1938"/>
                <a:gd name="T9" fmla="*/ 884 h 1332"/>
                <a:gd name="T10" fmla="*/ 989 w 1938"/>
                <a:gd name="T11" fmla="*/ 880 h 1332"/>
                <a:gd name="T12" fmla="*/ 1012 w 1938"/>
                <a:gd name="T13" fmla="*/ 863 h 1332"/>
                <a:gd name="T14" fmla="*/ 1318 w 1938"/>
                <a:gd name="T15" fmla="*/ 29 h 1332"/>
                <a:gd name="T16" fmla="*/ 1334 w 1938"/>
                <a:gd name="T17" fmla="*/ 7 h 1332"/>
                <a:gd name="T18" fmla="*/ 1359 w 1938"/>
                <a:gd name="T19" fmla="*/ 0 h 1332"/>
                <a:gd name="T20" fmla="*/ 1636 w 1938"/>
                <a:gd name="T21" fmla="*/ 46 h 1332"/>
                <a:gd name="T22" fmla="*/ 1684 w 1938"/>
                <a:gd name="T23" fmla="*/ 64 h 1332"/>
                <a:gd name="T24" fmla="*/ 1769 w 1938"/>
                <a:gd name="T25" fmla="*/ 116 h 1332"/>
                <a:gd name="T26" fmla="*/ 1840 w 1938"/>
                <a:gd name="T27" fmla="*/ 185 h 1332"/>
                <a:gd name="T28" fmla="*/ 1893 w 1938"/>
                <a:gd name="T29" fmla="*/ 269 h 1332"/>
                <a:gd name="T30" fmla="*/ 1926 w 1938"/>
                <a:gd name="T31" fmla="*/ 361 h 1332"/>
                <a:gd name="T32" fmla="*/ 1938 w 1938"/>
                <a:gd name="T33" fmla="*/ 462 h 1332"/>
                <a:gd name="T34" fmla="*/ 1642 w 1938"/>
                <a:gd name="T35" fmla="*/ 681 h 1332"/>
                <a:gd name="T36" fmla="*/ 1580 w 1938"/>
                <a:gd name="T37" fmla="*/ 692 h 1332"/>
                <a:gd name="T38" fmla="*/ 1528 w 1938"/>
                <a:gd name="T39" fmla="*/ 724 h 1332"/>
                <a:gd name="T40" fmla="*/ 1488 w 1938"/>
                <a:gd name="T41" fmla="*/ 770 h 1332"/>
                <a:gd name="T42" fmla="*/ 1466 w 1938"/>
                <a:gd name="T43" fmla="*/ 828 h 1332"/>
                <a:gd name="T44" fmla="*/ 1464 w 1938"/>
                <a:gd name="T45" fmla="*/ 991 h 1332"/>
                <a:gd name="T46" fmla="*/ 1385 w 1938"/>
                <a:gd name="T47" fmla="*/ 984 h 1332"/>
                <a:gd name="T48" fmla="*/ 1279 w 1938"/>
                <a:gd name="T49" fmla="*/ 997 h 1332"/>
                <a:gd name="T50" fmla="*/ 1181 w 1938"/>
                <a:gd name="T51" fmla="*/ 1030 h 1332"/>
                <a:gd name="T52" fmla="*/ 1094 w 1938"/>
                <a:gd name="T53" fmla="*/ 1083 h 1332"/>
                <a:gd name="T54" fmla="*/ 1020 w 1938"/>
                <a:gd name="T55" fmla="*/ 1153 h 1332"/>
                <a:gd name="T56" fmla="*/ 963 w 1938"/>
                <a:gd name="T57" fmla="*/ 1236 h 1332"/>
                <a:gd name="T58" fmla="*/ 924 w 1938"/>
                <a:gd name="T59" fmla="*/ 1332 h 1332"/>
                <a:gd name="T60" fmla="*/ 152 w 1938"/>
                <a:gd name="T61" fmla="*/ 1329 h 1332"/>
                <a:gd name="T62" fmla="*/ 92 w 1938"/>
                <a:gd name="T63" fmla="*/ 1307 h 1332"/>
                <a:gd name="T64" fmla="*/ 44 w 1938"/>
                <a:gd name="T65" fmla="*/ 1266 h 1332"/>
                <a:gd name="T66" fmla="*/ 11 w 1938"/>
                <a:gd name="T67" fmla="*/ 1211 h 1332"/>
                <a:gd name="T68" fmla="*/ 0 w 1938"/>
                <a:gd name="T69" fmla="*/ 1147 h 1332"/>
                <a:gd name="T70" fmla="*/ 2 w 1938"/>
                <a:gd name="T71" fmla="*/ 417 h 1332"/>
                <a:gd name="T72" fmla="*/ 22 w 1938"/>
                <a:gd name="T73" fmla="*/ 327 h 1332"/>
                <a:gd name="T74" fmla="*/ 58 w 1938"/>
                <a:gd name="T75" fmla="*/ 245 h 1332"/>
                <a:gd name="T76" fmla="*/ 111 w 1938"/>
                <a:gd name="T77" fmla="*/ 171 h 1332"/>
                <a:gd name="T78" fmla="*/ 179 w 1938"/>
                <a:gd name="T79" fmla="*/ 109 h 1332"/>
                <a:gd name="T80" fmla="*/ 259 w 1938"/>
                <a:gd name="T81" fmla="*/ 62 h 1332"/>
                <a:gd name="T82" fmla="*/ 306 w 1938"/>
                <a:gd name="T83" fmla="*/ 45 h 1332"/>
                <a:gd name="T84" fmla="*/ 328 w 1938"/>
                <a:gd name="T85" fmla="*/ 40 h 1332"/>
                <a:gd name="T86" fmla="*/ 366 w 1938"/>
                <a:gd name="T87" fmla="*/ 34 h 1332"/>
                <a:gd name="T88" fmla="*/ 413 w 1938"/>
                <a:gd name="T89" fmla="*/ 27 h 1332"/>
                <a:gd name="T90" fmla="*/ 465 w 1938"/>
                <a:gd name="T91" fmla="*/ 19 h 1332"/>
                <a:gd name="T92" fmla="*/ 513 w 1938"/>
                <a:gd name="T93" fmla="*/ 10 h 1332"/>
                <a:gd name="T94" fmla="*/ 551 w 1938"/>
                <a:gd name="T95" fmla="*/ 4 h 1332"/>
                <a:gd name="T96" fmla="*/ 575 w 1938"/>
                <a:gd name="T97" fmla="*/ 0 h 1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38" h="1332">
                  <a:moveTo>
                    <a:pt x="578" y="0"/>
                  </a:moveTo>
                  <a:lnTo>
                    <a:pt x="592" y="2"/>
                  </a:lnTo>
                  <a:lnTo>
                    <a:pt x="603" y="7"/>
                  </a:lnTo>
                  <a:lnTo>
                    <a:pt x="614" y="16"/>
                  </a:lnTo>
                  <a:lnTo>
                    <a:pt x="620" y="29"/>
                  </a:lnTo>
                  <a:lnTo>
                    <a:pt x="918" y="849"/>
                  </a:lnTo>
                  <a:lnTo>
                    <a:pt x="926" y="863"/>
                  </a:lnTo>
                  <a:lnTo>
                    <a:pt x="936" y="874"/>
                  </a:lnTo>
                  <a:lnTo>
                    <a:pt x="948" y="880"/>
                  </a:lnTo>
                  <a:lnTo>
                    <a:pt x="962" y="884"/>
                  </a:lnTo>
                  <a:lnTo>
                    <a:pt x="976" y="884"/>
                  </a:lnTo>
                  <a:lnTo>
                    <a:pt x="989" y="880"/>
                  </a:lnTo>
                  <a:lnTo>
                    <a:pt x="1002" y="874"/>
                  </a:lnTo>
                  <a:lnTo>
                    <a:pt x="1012" y="863"/>
                  </a:lnTo>
                  <a:lnTo>
                    <a:pt x="1019" y="849"/>
                  </a:lnTo>
                  <a:lnTo>
                    <a:pt x="1318" y="29"/>
                  </a:lnTo>
                  <a:lnTo>
                    <a:pt x="1325" y="16"/>
                  </a:lnTo>
                  <a:lnTo>
                    <a:pt x="1334" y="7"/>
                  </a:lnTo>
                  <a:lnTo>
                    <a:pt x="1346" y="2"/>
                  </a:lnTo>
                  <a:lnTo>
                    <a:pt x="1359" y="0"/>
                  </a:lnTo>
                  <a:lnTo>
                    <a:pt x="1373" y="2"/>
                  </a:lnTo>
                  <a:lnTo>
                    <a:pt x="1636" y="46"/>
                  </a:lnTo>
                  <a:lnTo>
                    <a:pt x="1636" y="46"/>
                  </a:lnTo>
                  <a:lnTo>
                    <a:pt x="1684" y="64"/>
                  </a:lnTo>
                  <a:lnTo>
                    <a:pt x="1728" y="88"/>
                  </a:lnTo>
                  <a:lnTo>
                    <a:pt x="1769" y="116"/>
                  </a:lnTo>
                  <a:lnTo>
                    <a:pt x="1806" y="149"/>
                  </a:lnTo>
                  <a:lnTo>
                    <a:pt x="1840" y="185"/>
                  </a:lnTo>
                  <a:lnTo>
                    <a:pt x="1868" y="225"/>
                  </a:lnTo>
                  <a:lnTo>
                    <a:pt x="1893" y="269"/>
                  </a:lnTo>
                  <a:lnTo>
                    <a:pt x="1912" y="313"/>
                  </a:lnTo>
                  <a:lnTo>
                    <a:pt x="1926" y="361"/>
                  </a:lnTo>
                  <a:lnTo>
                    <a:pt x="1934" y="411"/>
                  </a:lnTo>
                  <a:lnTo>
                    <a:pt x="1938" y="462"/>
                  </a:lnTo>
                  <a:lnTo>
                    <a:pt x="1938" y="681"/>
                  </a:lnTo>
                  <a:lnTo>
                    <a:pt x="1642" y="681"/>
                  </a:lnTo>
                  <a:lnTo>
                    <a:pt x="1610" y="684"/>
                  </a:lnTo>
                  <a:lnTo>
                    <a:pt x="1580" y="692"/>
                  </a:lnTo>
                  <a:lnTo>
                    <a:pt x="1553" y="706"/>
                  </a:lnTo>
                  <a:lnTo>
                    <a:pt x="1528" y="724"/>
                  </a:lnTo>
                  <a:lnTo>
                    <a:pt x="1506" y="745"/>
                  </a:lnTo>
                  <a:lnTo>
                    <a:pt x="1488" y="770"/>
                  </a:lnTo>
                  <a:lnTo>
                    <a:pt x="1475" y="798"/>
                  </a:lnTo>
                  <a:lnTo>
                    <a:pt x="1466" y="828"/>
                  </a:lnTo>
                  <a:lnTo>
                    <a:pt x="1464" y="860"/>
                  </a:lnTo>
                  <a:lnTo>
                    <a:pt x="1464" y="991"/>
                  </a:lnTo>
                  <a:lnTo>
                    <a:pt x="1425" y="986"/>
                  </a:lnTo>
                  <a:lnTo>
                    <a:pt x="1385" y="984"/>
                  </a:lnTo>
                  <a:lnTo>
                    <a:pt x="1331" y="987"/>
                  </a:lnTo>
                  <a:lnTo>
                    <a:pt x="1279" y="997"/>
                  </a:lnTo>
                  <a:lnTo>
                    <a:pt x="1229" y="1011"/>
                  </a:lnTo>
                  <a:lnTo>
                    <a:pt x="1181" y="1030"/>
                  </a:lnTo>
                  <a:lnTo>
                    <a:pt x="1137" y="1054"/>
                  </a:lnTo>
                  <a:lnTo>
                    <a:pt x="1094" y="1083"/>
                  </a:lnTo>
                  <a:lnTo>
                    <a:pt x="1056" y="1116"/>
                  </a:lnTo>
                  <a:lnTo>
                    <a:pt x="1020" y="1153"/>
                  </a:lnTo>
                  <a:lnTo>
                    <a:pt x="989" y="1193"/>
                  </a:lnTo>
                  <a:lnTo>
                    <a:pt x="963" y="1236"/>
                  </a:lnTo>
                  <a:lnTo>
                    <a:pt x="940" y="1283"/>
                  </a:lnTo>
                  <a:lnTo>
                    <a:pt x="924" y="1332"/>
                  </a:lnTo>
                  <a:lnTo>
                    <a:pt x="185" y="1332"/>
                  </a:lnTo>
                  <a:lnTo>
                    <a:pt x="152" y="1329"/>
                  </a:lnTo>
                  <a:lnTo>
                    <a:pt x="121" y="1321"/>
                  </a:lnTo>
                  <a:lnTo>
                    <a:pt x="92" y="1307"/>
                  </a:lnTo>
                  <a:lnTo>
                    <a:pt x="66" y="1288"/>
                  </a:lnTo>
                  <a:lnTo>
                    <a:pt x="44" y="1266"/>
                  </a:lnTo>
                  <a:lnTo>
                    <a:pt x="25" y="1240"/>
                  </a:lnTo>
                  <a:lnTo>
                    <a:pt x="11" y="1211"/>
                  </a:lnTo>
                  <a:lnTo>
                    <a:pt x="3" y="1180"/>
                  </a:lnTo>
                  <a:lnTo>
                    <a:pt x="0" y="1147"/>
                  </a:lnTo>
                  <a:lnTo>
                    <a:pt x="0" y="464"/>
                  </a:lnTo>
                  <a:lnTo>
                    <a:pt x="2" y="417"/>
                  </a:lnTo>
                  <a:lnTo>
                    <a:pt x="9" y="372"/>
                  </a:lnTo>
                  <a:lnTo>
                    <a:pt x="22" y="327"/>
                  </a:lnTo>
                  <a:lnTo>
                    <a:pt x="38" y="284"/>
                  </a:lnTo>
                  <a:lnTo>
                    <a:pt x="58" y="245"/>
                  </a:lnTo>
                  <a:lnTo>
                    <a:pt x="83" y="206"/>
                  </a:lnTo>
                  <a:lnTo>
                    <a:pt x="111" y="171"/>
                  </a:lnTo>
                  <a:lnTo>
                    <a:pt x="144" y="138"/>
                  </a:lnTo>
                  <a:lnTo>
                    <a:pt x="179" y="109"/>
                  </a:lnTo>
                  <a:lnTo>
                    <a:pt x="217" y="84"/>
                  </a:lnTo>
                  <a:lnTo>
                    <a:pt x="259" y="62"/>
                  </a:lnTo>
                  <a:lnTo>
                    <a:pt x="303" y="46"/>
                  </a:lnTo>
                  <a:lnTo>
                    <a:pt x="306" y="45"/>
                  </a:lnTo>
                  <a:lnTo>
                    <a:pt x="314" y="44"/>
                  </a:lnTo>
                  <a:lnTo>
                    <a:pt x="328" y="40"/>
                  </a:lnTo>
                  <a:lnTo>
                    <a:pt x="345" y="38"/>
                  </a:lnTo>
                  <a:lnTo>
                    <a:pt x="366" y="34"/>
                  </a:lnTo>
                  <a:lnTo>
                    <a:pt x="389" y="31"/>
                  </a:lnTo>
                  <a:lnTo>
                    <a:pt x="413" y="27"/>
                  </a:lnTo>
                  <a:lnTo>
                    <a:pt x="439" y="23"/>
                  </a:lnTo>
                  <a:lnTo>
                    <a:pt x="465" y="19"/>
                  </a:lnTo>
                  <a:lnTo>
                    <a:pt x="489" y="14"/>
                  </a:lnTo>
                  <a:lnTo>
                    <a:pt x="513" y="10"/>
                  </a:lnTo>
                  <a:lnTo>
                    <a:pt x="534" y="7"/>
                  </a:lnTo>
                  <a:lnTo>
                    <a:pt x="551" y="4"/>
                  </a:lnTo>
                  <a:lnTo>
                    <a:pt x="566" y="2"/>
                  </a:lnTo>
                  <a:lnTo>
                    <a:pt x="575" y="0"/>
                  </a:lnTo>
                  <a:lnTo>
                    <a:pt x="57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71"/>
            <p:cNvSpPr>
              <a:spLocks/>
            </p:cNvSpPr>
            <p:nvPr/>
          </p:nvSpPr>
          <p:spPr bwMode="auto">
            <a:xfrm>
              <a:off x="5697538" y="1300163"/>
              <a:ext cx="34925" cy="92075"/>
            </a:xfrm>
            <a:custGeom>
              <a:avLst/>
              <a:gdLst>
                <a:gd name="T0" fmla="*/ 60 w 246"/>
                <a:gd name="T1" fmla="*/ 0 h 632"/>
                <a:gd name="T2" fmla="*/ 186 w 246"/>
                <a:gd name="T3" fmla="*/ 0 h 632"/>
                <a:gd name="T4" fmla="*/ 202 w 246"/>
                <a:gd name="T5" fmla="*/ 2 h 632"/>
                <a:gd name="T6" fmla="*/ 218 w 246"/>
                <a:gd name="T7" fmla="*/ 9 h 632"/>
                <a:gd name="T8" fmla="*/ 230 w 246"/>
                <a:gd name="T9" fmla="*/ 19 h 632"/>
                <a:gd name="T10" fmla="*/ 240 w 246"/>
                <a:gd name="T11" fmla="*/ 32 h 632"/>
                <a:gd name="T12" fmla="*/ 245 w 246"/>
                <a:gd name="T13" fmla="*/ 45 h 632"/>
                <a:gd name="T14" fmla="*/ 246 w 246"/>
                <a:gd name="T15" fmla="*/ 60 h 632"/>
                <a:gd name="T16" fmla="*/ 244 w 246"/>
                <a:gd name="T17" fmla="*/ 74 h 632"/>
                <a:gd name="T18" fmla="*/ 239 w 246"/>
                <a:gd name="T19" fmla="*/ 88 h 632"/>
                <a:gd name="T20" fmla="*/ 171 w 246"/>
                <a:gd name="T21" fmla="*/ 190 h 632"/>
                <a:gd name="T22" fmla="*/ 202 w 246"/>
                <a:gd name="T23" fmla="*/ 456 h 632"/>
                <a:gd name="T24" fmla="*/ 141 w 246"/>
                <a:gd name="T25" fmla="*/ 620 h 632"/>
                <a:gd name="T26" fmla="*/ 136 w 246"/>
                <a:gd name="T27" fmla="*/ 629 h 632"/>
                <a:gd name="T28" fmla="*/ 127 w 246"/>
                <a:gd name="T29" fmla="*/ 632 h 632"/>
                <a:gd name="T30" fmla="*/ 118 w 246"/>
                <a:gd name="T31" fmla="*/ 632 h 632"/>
                <a:gd name="T32" fmla="*/ 111 w 246"/>
                <a:gd name="T33" fmla="*/ 629 h 632"/>
                <a:gd name="T34" fmla="*/ 106 w 246"/>
                <a:gd name="T35" fmla="*/ 620 h 632"/>
                <a:gd name="T36" fmla="*/ 43 w 246"/>
                <a:gd name="T37" fmla="*/ 456 h 632"/>
                <a:gd name="T38" fmla="*/ 74 w 246"/>
                <a:gd name="T39" fmla="*/ 190 h 632"/>
                <a:gd name="T40" fmla="*/ 8 w 246"/>
                <a:gd name="T41" fmla="*/ 88 h 632"/>
                <a:gd name="T42" fmla="*/ 2 w 246"/>
                <a:gd name="T43" fmla="*/ 74 h 632"/>
                <a:gd name="T44" fmla="*/ 0 w 246"/>
                <a:gd name="T45" fmla="*/ 60 h 632"/>
                <a:gd name="T46" fmla="*/ 2 w 246"/>
                <a:gd name="T47" fmla="*/ 45 h 632"/>
                <a:gd name="T48" fmla="*/ 7 w 246"/>
                <a:gd name="T49" fmla="*/ 32 h 632"/>
                <a:gd name="T50" fmla="*/ 15 w 246"/>
                <a:gd name="T51" fmla="*/ 19 h 632"/>
                <a:gd name="T52" fmla="*/ 29 w 246"/>
                <a:gd name="T53" fmla="*/ 9 h 632"/>
                <a:gd name="T54" fmla="*/ 43 w 246"/>
                <a:gd name="T55" fmla="*/ 2 h 632"/>
                <a:gd name="T56" fmla="*/ 60 w 246"/>
                <a:gd name="T57" fmla="*/ 0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6" h="632">
                  <a:moveTo>
                    <a:pt x="60" y="0"/>
                  </a:moveTo>
                  <a:lnTo>
                    <a:pt x="186" y="0"/>
                  </a:lnTo>
                  <a:lnTo>
                    <a:pt x="202" y="2"/>
                  </a:lnTo>
                  <a:lnTo>
                    <a:pt x="218" y="9"/>
                  </a:lnTo>
                  <a:lnTo>
                    <a:pt x="230" y="19"/>
                  </a:lnTo>
                  <a:lnTo>
                    <a:pt x="240" y="32"/>
                  </a:lnTo>
                  <a:lnTo>
                    <a:pt x="245" y="45"/>
                  </a:lnTo>
                  <a:lnTo>
                    <a:pt x="246" y="60"/>
                  </a:lnTo>
                  <a:lnTo>
                    <a:pt x="244" y="74"/>
                  </a:lnTo>
                  <a:lnTo>
                    <a:pt x="239" y="88"/>
                  </a:lnTo>
                  <a:lnTo>
                    <a:pt x="171" y="190"/>
                  </a:lnTo>
                  <a:lnTo>
                    <a:pt x="202" y="456"/>
                  </a:lnTo>
                  <a:lnTo>
                    <a:pt x="141" y="620"/>
                  </a:lnTo>
                  <a:lnTo>
                    <a:pt x="136" y="629"/>
                  </a:lnTo>
                  <a:lnTo>
                    <a:pt x="127" y="632"/>
                  </a:lnTo>
                  <a:lnTo>
                    <a:pt x="118" y="632"/>
                  </a:lnTo>
                  <a:lnTo>
                    <a:pt x="111" y="629"/>
                  </a:lnTo>
                  <a:lnTo>
                    <a:pt x="106" y="620"/>
                  </a:lnTo>
                  <a:lnTo>
                    <a:pt x="43" y="456"/>
                  </a:lnTo>
                  <a:lnTo>
                    <a:pt x="74" y="190"/>
                  </a:lnTo>
                  <a:lnTo>
                    <a:pt x="8" y="88"/>
                  </a:lnTo>
                  <a:lnTo>
                    <a:pt x="2" y="74"/>
                  </a:lnTo>
                  <a:lnTo>
                    <a:pt x="0" y="60"/>
                  </a:lnTo>
                  <a:lnTo>
                    <a:pt x="2" y="45"/>
                  </a:lnTo>
                  <a:lnTo>
                    <a:pt x="7" y="32"/>
                  </a:lnTo>
                  <a:lnTo>
                    <a:pt x="15" y="19"/>
                  </a:lnTo>
                  <a:lnTo>
                    <a:pt x="29" y="9"/>
                  </a:lnTo>
                  <a:lnTo>
                    <a:pt x="43" y="2"/>
                  </a:lnTo>
                  <a:lnTo>
                    <a:pt x="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79863936"/>
      </p:ext>
    </p:extLst>
  </p:cSld>
  <p:clrMapOvr>
    <a:masterClrMapping/>
  </p:clrMapOvr>
  <p:transition spd="slow">
    <p:push dir="u"/>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Circular</a:t>
            </a:r>
            <a:r>
              <a:rPr lang="en-US" dirty="0" smtClean="0"/>
              <a:t> </a:t>
            </a:r>
            <a:r>
              <a:rPr lang="en-US" dirty="0"/>
              <a:t>– </a:t>
            </a:r>
            <a:r>
              <a:rPr lang="en-US" dirty="0" smtClean="0"/>
              <a:t>5 </a:t>
            </a:r>
            <a:r>
              <a:rPr lang="en-US" dirty="0"/>
              <a:t>Periods</a:t>
            </a:r>
          </a:p>
        </p:txBody>
      </p:sp>
      <p:grpSp>
        <p:nvGrpSpPr>
          <p:cNvPr id="15" name="Group 14"/>
          <p:cNvGrpSpPr/>
          <p:nvPr/>
        </p:nvGrpSpPr>
        <p:grpSpPr>
          <a:xfrm>
            <a:off x="2976761" y="1492018"/>
            <a:ext cx="3190478" cy="3190478"/>
            <a:chOff x="6438900" y="338138"/>
            <a:chExt cx="1790700" cy="1791891"/>
          </a:xfrm>
        </p:grpSpPr>
        <p:sp>
          <p:nvSpPr>
            <p:cNvPr id="16" name="Freeform 70"/>
            <p:cNvSpPr>
              <a:spLocks/>
            </p:cNvSpPr>
            <p:nvPr/>
          </p:nvSpPr>
          <p:spPr bwMode="auto">
            <a:xfrm>
              <a:off x="7334250" y="338138"/>
              <a:ext cx="852488" cy="711994"/>
            </a:xfrm>
            <a:custGeom>
              <a:avLst/>
              <a:gdLst>
                <a:gd name="T0" fmla="*/ 0 w 477"/>
                <a:gd name="T1" fmla="*/ 167 h 398"/>
                <a:gd name="T2" fmla="*/ 0 w 477"/>
                <a:gd name="T3" fmla="*/ 167 h 398"/>
                <a:gd name="T4" fmla="*/ 318 w 477"/>
                <a:gd name="T5" fmla="*/ 398 h 398"/>
                <a:gd name="T6" fmla="*/ 477 w 477"/>
                <a:gd name="T7" fmla="*/ 348 h 398"/>
                <a:gd name="T8" fmla="*/ 0 w 477"/>
                <a:gd name="T9" fmla="*/ 0 h 398"/>
                <a:gd name="T10" fmla="*/ 0 w 477"/>
                <a:gd name="T11" fmla="*/ 0 h 398"/>
                <a:gd name="T12" fmla="*/ 0 w 477"/>
                <a:gd name="T13" fmla="*/ 167 h 398"/>
              </a:gdLst>
              <a:ahLst/>
              <a:cxnLst>
                <a:cxn ang="0">
                  <a:pos x="T0" y="T1"/>
                </a:cxn>
                <a:cxn ang="0">
                  <a:pos x="T2" y="T3"/>
                </a:cxn>
                <a:cxn ang="0">
                  <a:pos x="T4" y="T5"/>
                </a:cxn>
                <a:cxn ang="0">
                  <a:pos x="T6" y="T7"/>
                </a:cxn>
                <a:cxn ang="0">
                  <a:pos x="T8" y="T9"/>
                </a:cxn>
                <a:cxn ang="0">
                  <a:pos x="T10" y="T11"/>
                </a:cxn>
                <a:cxn ang="0">
                  <a:pos x="T12" y="T13"/>
                </a:cxn>
              </a:cxnLst>
              <a:rect l="0" t="0" r="r" b="b"/>
              <a:pathLst>
                <a:path w="477" h="398">
                  <a:moveTo>
                    <a:pt x="0" y="167"/>
                  </a:moveTo>
                  <a:cubicBezTo>
                    <a:pt x="0" y="167"/>
                    <a:pt x="0" y="167"/>
                    <a:pt x="0" y="167"/>
                  </a:cubicBezTo>
                  <a:cubicBezTo>
                    <a:pt x="148" y="167"/>
                    <a:pt x="274" y="264"/>
                    <a:pt x="318" y="398"/>
                  </a:cubicBezTo>
                  <a:cubicBezTo>
                    <a:pt x="477" y="348"/>
                    <a:pt x="477" y="348"/>
                    <a:pt x="477" y="348"/>
                  </a:cubicBezTo>
                  <a:cubicBezTo>
                    <a:pt x="412" y="146"/>
                    <a:pt x="223" y="0"/>
                    <a:pt x="0" y="0"/>
                  </a:cubicBezTo>
                  <a:cubicBezTo>
                    <a:pt x="0" y="0"/>
                    <a:pt x="0" y="0"/>
                    <a:pt x="0" y="0"/>
                  </a:cubicBezTo>
                  <a:cubicBezTo>
                    <a:pt x="0" y="167"/>
                    <a:pt x="0" y="167"/>
                    <a:pt x="0" y="167"/>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17" name="Freeform 71"/>
            <p:cNvSpPr>
              <a:spLocks/>
            </p:cNvSpPr>
            <p:nvPr/>
          </p:nvSpPr>
          <p:spPr bwMode="auto">
            <a:xfrm>
              <a:off x="6482954" y="338138"/>
              <a:ext cx="851297" cy="711994"/>
            </a:xfrm>
            <a:custGeom>
              <a:avLst/>
              <a:gdLst>
                <a:gd name="T0" fmla="*/ 159 w 476"/>
                <a:gd name="T1" fmla="*/ 398 h 398"/>
                <a:gd name="T2" fmla="*/ 476 w 476"/>
                <a:gd name="T3" fmla="*/ 167 h 398"/>
                <a:gd name="T4" fmla="*/ 476 w 476"/>
                <a:gd name="T5" fmla="*/ 167 h 398"/>
                <a:gd name="T6" fmla="*/ 476 w 476"/>
                <a:gd name="T7" fmla="*/ 0 h 398"/>
                <a:gd name="T8" fmla="*/ 0 w 476"/>
                <a:gd name="T9" fmla="*/ 348 h 398"/>
                <a:gd name="T10" fmla="*/ 159 w 476"/>
                <a:gd name="T11" fmla="*/ 398 h 398"/>
              </a:gdLst>
              <a:ahLst/>
              <a:cxnLst>
                <a:cxn ang="0">
                  <a:pos x="T0" y="T1"/>
                </a:cxn>
                <a:cxn ang="0">
                  <a:pos x="T2" y="T3"/>
                </a:cxn>
                <a:cxn ang="0">
                  <a:pos x="T4" y="T5"/>
                </a:cxn>
                <a:cxn ang="0">
                  <a:pos x="T6" y="T7"/>
                </a:cxn>
                <a:cxn ang="0">
                  <a:pos x="T8" y="T9"/>
                </a:cxn>
                <a:cxn ang="0">
                  <a:pos x="T10" y="T11"/>
                </a:cxn>
              </a:cxnLst>
              <a:rect l="0" t="0" r="r" b="b"/>
              <a:pathLst>
                <a:path w="476" h="398">
                  <a:moveTo>
                    <a:pt x="159" y="398"/>
                  </a:moveTo>
                  <a:cubicBezTo>
                    <a:pt x="202" y="264"/>
                    <a:pt x="328" y="167"/>
                    <a:pt x="476" y="167"/>
                  </a:cubicBezTo>
                  <a:cubicBezTo>
                    <a:pt x="476" y="167"/>
                    <a:pt x="476" y="167"/>
                    <a:pt x="476" y="167"/>
                  </a:cubicBezTo>
                  <a:cubicBezTo>
                    <a:pt x="476" y="0"/>
                    <a:pt x="476" y="0"/>
                    <a:pt x="476" y="0"/>
                  </a:cubicBezTo>
                  <a:cubicBezTo>
                    <a:pt x="254" y="0"/>
                    <a:pt x="64" y="147"/>
                    <a:pt x="0" y="348"/>
                  </a:cubicBezTo>
                  <a:cubicBezTo>
                    <a:pt x="159" y="398"/>
                    <a:pt x="159" y="398"/>
                    <a:pt x="159" y="398"/>
                  </a:cubicBezTo>
                  <a:close/>
                </a:path>
              </a:pathLst>
            </a:custGeom>
            <a:solidFill>
              <a:schemeClr val="accent2"/>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18" name="Freeform 72"/>
            <p:cNvSpPr>
              <a:spLocks/>
            </p:cNvSpPr>
            <p:nvPr/>
          </p:nvSpPr>
          <p:spPr bwMode="auto">
            <a:xfrm>
              <a:off x="7686675" y="959644"/>
              <a:ext cx="542925" cy="998935"/>
            </a:xfrm>
            <a:custGeom>
              <a:avLst/>
              <a:gdLst>
                <a:gd name="T0" fmla="*/ 304 w 304"/>
                <a:gd name="T1" fmla="*/ 153 h 558"/>
                <a:gd name="T2" fmla="*/ 280 w 304"/>
                <a:gd name="T3" fmla="*/ 0 h 558"/>
                <a:gd name="T4" fmla="*/ 121 w 304"/>
                <a:gd name="T5" fmla="*/ 50 h 558"/>
                <a:gd name="T6" fmla="*/ 137 w 304"/>
                <a:gd name="T7" fmla="*/ 153 h 558"/>
                <a:gd name="T8" fmla="*/ 0 w 304"/>
                <a:gd name="T9" fmla="*/ 423 h 558"/>
                <a:gd name="T10" fmla="*/ 0 w 304"/>
                <a:gd name="T11" fmla="*/ 423 h 558"/>
                <a:gd name="T12" fmla="*/ 98 w 304"/>
                <a:gd name="T13" fmla="*/ 558 h 558"/>
                <a:gd name="T14" fmla="*/ 304 w 304"/>
                <a:gd name="T15" fmla="*/ 153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4" h="558">
                  <a:moveTo>
                    <a:pt x="304" y="153"/>
                  </a:moveTo>
                  <a:cubicBezTo>
                    <a:pt x="304" y="100"/>
                    <a:pt x="296" y="48"/>
                    <a:pt x="280" y="0"/>
                  </a:cubicBezTo>
                  <a:cubicBezTo>
                    <a:pt x="121" y="50"/>
                    <a:pt x="121" y="50"/>
                    <a:pt x="121" y="50"/>
                  </a:cubicBezTo>
                  <a:cubicBezTo>
                    <a:pt x="132" y="82"/>
                    <a:pt x="137" y="117"/>
                    <a:pt x="137" y="153"/>
                  </a:cubicBezTo>
                  <a:cubicBezTo>
                    <a:pt x="137" y="264"/>
                    <a:pt x="83" y="363"/>
                    <a:pt x="0" y="423"/>
                  </a:cubicBezTo>
                  <a:cubicBezTo>
                    <a:pt x="0" y="423"/>
                    <a:pt x="0" y="423"/>
                    <a:pt x="0" y="423"/>
                  </a:cubicBezTo>
                  <a:cubicBezTo>
                    <a:pt x="98" y="558"/>
                    <a:pt x="98" y="558"/>
                    <a:pt x="98" y="558"/>
                  </a:cubicBezTo>
                  <a:cubicBezTo>
                    <a:pt x="223" y="467"/>
                    <a:pt x="304" y="320"/>
                    <a:pt x="304" y="153"/>
                  </a:cubicBezTo>
                  <a:close/>
                </a:path>
              </a:pathLst>
            </a:custGeom>
            <a:solidFill>
              <a:schemeClr val="accent4"/>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19" name="Freeform 73"/>
            <p:cNvSpPr>
              <a:spLocks/>
            </p:cNvSpPr>
            <p:nvPr/>
          </p:nvSpPr>
          <p:spPr bwMode="auto">
            <a:xfrm>
              <a:off x="6438900" y="959644"/>
              <a:ext cx="544116" cy="998935"/>
            </a:xfrm>
            <a:custGeom>
              <a:avLst/>
              <a:gdLst>
                <a:gd name="T0" fmla="*/ 305 w 305"/>
                <a:gd name="T1" fmla="*/ 423 h 558"/>
                <a:gd name="T2" fmla="*/ 167 w 305"/>
                <a:gd name="T3" fmla="*/ 153 h 558"/>
                <a:gd name="T4" fmla="*/ 184 w 305"/>
                <a:gd name="T5" fmla="*/ 50 h 558"/>
                <a:gd name="T6" fmla="*/ 184 w 305"/>
                <a:gd name="T7" fmla="*/ 50 h 558"/>
                <a:gd name="T8" fmla="*/ 25 w 305"/>
                <a:gd name="T9" fmla="*/ 0 h 558"/>
                <a:gd name="T10" fmla="*/ 0 w 305"/>
                <a:gd name="T11" fmla="*/ 153 h 558"/>
                <a:gd name="T12" fmla="*/ 207 w 305"/>
                <a:gd name="T13" fmla="*/ 558 h 558"/>
                <a:gd name="T14" fmla="*/ 305 w 305"/>
                <a:gd name="T15" fmla="*/ 423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5" h="558">
                  <a:moveTo>
                    <a:pt x="305" y="423"/>
                  </a:moveTo>
                  <a:cubicBezTo>
                    <a:pt x="222" y="363"/>
                    <a:pt x="167" y="264"/>
                    <a:pt x="167" y="153"/>
                  </a:cubicBezTo>
                  <a:cubicBezTo>
                    <a:pt x="167" y="117"/>
                    <a:pt x="173" y="83"/>
                    <a:pt x="184" y="50"/>
                  </a:cubicBezTo>
                  <a:cubicBezTo>
                    <a:pt x="184" y="50"/>
                    <a:pt x="184" y="50"/>
                    <a:pt x="184" y="50"/>
                  </a:cubicBezTo>
                  <a:cubicBezTo>
                    <a:pt x="25" y="0"/>
                    <a:pt x="25" y="0"/>
                    <a:pt x="25" y="0"/>
                  </a:cubicBezTo>
                  <a:cubicBezTo>
                    <a:pt x="9" y="48"/>
                    <a:pt x="0" y="100"/>
                    <a:pt x="0" y="153"/>
                  </a:cubicBezTo>
                  <a:cubicBezTo>
                    <a:pt x="0" y="320"/>
                    <a:pt x="82" y="467"/>
                    <a:pt x="207" y="558"/>
                  </a:cubicBezTo>
                  <a:cubicBezTo>
                    <a:pt x="305" y="423"/>
                    <a:pt x="305" y="423"/>
                    <a:pt x="305" y="423"/>
                  </a:cubicBezTo>
                  <a:close/>
                </a:path>
              </a:pathLst>
            </a:custGeom>
            <a:solidFill>
              <a:schemeClr val="accent1"/>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0" name="Freeform 74"/>
            <p:cNvSpPr>
              <a:spLocks/>
            </p:cNvSpPr>
            <p:nvPr/>
          </p:nvSpPr>
          <p:spPr bwMode="auto">
            <a:xfrm>
              <a:off x="6807994" y="1716882"/>
              <a:ext cx="1053704" cy="413147"/>
            </a:xfrm>
            <a:custGeom>
              <a:avLst/>
              <a:gdLst>
                <a:gd name="T0" fmla="*/ 491 w 589"/>
                <a:gd name="T1" fmla="*/ 0 h 231"/>
                <a:gd name="T2" fmla="*/ 294 w 589"/>
                <a:gd name="T3" fmla="*/ 64 h 231"/>
                <a:gd name="T4" fmla="*/ 98 w 589"/>
                <a:gd name="T5" fmla="*/ 0 h 231"/>
                <a:gd name="T6" fmla="*/ 98 w 589"/>
                <a:gd name="T7" fmla="*/ 0 h 231"/>
                <a:gd name="T8" fmla="*/ 0 w 589"/>
                <a:gd name="T9" fmla="*/ 135 h 231"/>
                <a:gd name="T10" fmla="*/ 294 w 589"/>
                <a:gd name="T11" fmla="*/ 231 h 231"/>
                <a:gd name="T12" fmla="*/ 589 w 589"/>
                <a:gd name="T13" fmla="*/ 135 h 231"/>
                <a:gd name="T14" fmla="*/ 491 w 589"/>
                <a:gd name="T15" fmla="*/ 0 h 231"/>
                <a:gd name="T16" fmla="*/ 491 w 589"/>
                <a:gd name="T17" fmla="*/ 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9" h="231">
                  <a:moveTo>
                    <a:pt x="491" y="0"/>
                  </a:moveTo>
                  <a:cubicBezTo>
                    <a:pt x="436" y="41"/>
                    <a:pt x="368" y="64"/>
                    <a:pt x="294" y="64"/>
                  </a:cubicBezTo>
                  <a:cubicBezTo>
                    <a:pt x="221" y="64"/>
                    <a:pt x="153" y="41"/>
                    <a:pt x="98" y="0"/>
                  </a:cubicBezTo>
                  <a:cubicBezTo>
                    <a:pt x="98" y="0"/>
                    <a:pt x="98" y="0"/>
                    <a:pt x="98" y="0"/>
                  </a:cubicBezTo>
                  <a:cubicBezTo>
                    <a:pt x="0" y="135"/>
                    <a:pt x="0" y="135"/>
                    <a:pt x="0" y="135"/>
                  </a:cubicBezTo>
                  <a:cubicBezTo>
                    <a:pt x="83" y="196"/>
                    <a:pt x="185" y="231"/>
                    <a:pt x="294" y="231"/>
                  </a:cubicBezTo>
                  <a:cubicBezTo>
                    <a:pt x="404" y="231"/>
                    <a:pt x="506" y="196"/>
                    <a:pt x="589" y="135"/>
                  </a:cubicBezTo>
                  <a:cubicBezTo>
                    <a:pt x="491" y="0"/>
                    <a:pt x="491" y="0"/>
                    <a:pt x="491" y="0"/>
                  </a:cubicBezTo>
                  <a:cubicBezTo>
                    <a:pt x="491" y="0"/>
                    <a:pt x="491" y="0"/>
                    <a:pt x="491" y="0"/>
                  </a:cubicBezTo>
                  <a:close/>
                </a:path>
              </a:pathLst>
            </a:custGeom>
            <a:solidFill>
              <a:schemeClr val="accent5"/>
            </a:solidFill>
            <a:ln>
              <a:noFill/>
            </a:ln>
            <a:extLst/>
          </p:spPr>
          <p:txBody>
            <a:bodyPr vert="horz" wrap="square" lIns="68580" tIns="34290" rIns="68580" bIns="34290" numCol="1" anchor="t" anchorCtr="0" compatLnSpc="1">
              <a:prstTxWarp prst="textNoShape">
                <a:avLst/>
              </a:prstTxWarp>
            </a:bodyPr>
            <a:lstStyle/>
            <a:p>
              <a:endParaRPr lang="en-US" sz="1350"/>
            </a:p>
          </p:txBody>
        </p:sp>
      </p:grpSp>
      <p:sp>
        <p:nvSpPr>
          <p:cNvPr id="10" name="Oval 9"/>
          <p:cNvSpPr/>
          <p:nvPr/>
        </p:nvSpPr>
        <p:spPr bwMode="auto">
          <a:xfrm>
            <a:off x="3996559" y="2511817"/>
            <a:ext cx="1150882" cy="1150880"/>
          </a:xfrm>
          <a:prstGeom prst="ellipse">
            <a:avLst/>
          </a:prstGeom>
          <a:solidFill>
            <a:schemeClr val="bg1">
              <a:lumMod val="85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4400" dirty="0" smtClean="0">
                <a:solidFill>
                  <a:schemeClr val="bg1"/>
                </a:solidFill>
              </a:rPr>
              <a:t>05</a:t>
            </a:r>
            <a:endParaRPr lang="en-US" sz="4400" dirty="0">
              <a:solidFill>
                <a:schemeClr val="bg1"/>
              </a:solidFill>
            </a:endParaRPr>
          </a:p>
        </p:txBody>
      </p:sp>
      <p:sp>
        <p:nvSpPr>
          <p:cNvPr id="34" name="Rectangle 33"/>
          <p:cNvSpPr/>
          <p:nvPr/>
        </p:nvSpPr>
        <p:spPr>
          <a:xfrm>
            <a:off x="388175" y="1418898"/>
            <a:ext cx="2252942" cy="784830"/>
          </a:xfrm>
          <a:prstGeom prst="rect">
            <a:avLst/>
          </a:prstGeom>
        </p:spPr>
        <p:txBody>
          <a:bodyPr wrap="square" anchor="ctr">
            <a:spAutoFit/>
          </a:bodyPr>
          <a:lstStyle/>
          <a:p>
            <a:pPr algn="r">
              <a:lnSpc>
                <a:spcPct val="150000"/>
              </a:lnSpc>
            </a:pPr>
            <a:r>
              <a:rPr lang="en-US" sz="1200" b="1" dirty="0" smtClean="0">
                <a:solidFill>
                  <a:schemeClr val="accent2"/>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5" name="Rectangle 34"/>
          <p:cNvSpPr/>
          <p:nvPr/>
        </p:nvSpPr>
        <p:spPr>
          <a:xfrm>
            <a:off x="388175" y="3966565"/>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6" name="Rectangle 35"/>
          <p:cNvSpPr/>
          <p:nvPr/>
        </p:nvSpPr>
        <p:spPr>
          <a:xfrm>
            <a:off x="6502883" y="1418898"/>
            <a:ext cx="2252942" cy="784830"/>
          </a:xfrm>
          <a:prstGeom prst="rect">
            <a:avLst/>
          </a:prstGeom>
        </p:spPr>
        <p:txBody>
          <a:bodyPr wrap="square" anchor="ctr">
            <a:spAutoFit/>
          </a:bodyPr>
          <a:lstStyle/>
          <a:p>
            <a:pPr>
              <a:lnSpc>
                <a:spcPct val="150000"/>
              </a:lnSpc>
            </a:pPr>
            <a:r>
              <a:rPr lang="en-US" sz="1200" b="1" dirty="0" smtClean="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7" name="Rectangle 36"/>
          <p:cNvSpPr/>
          <p:nvPr/>
        </p:nvSpPr>
        <p:spPr>
          <a:xfrm>
            <a:off x="6502883" y="2692731"/>
            <a:ext cx="2252942" cy="784830"/>
          </a:xfrm>
          <a:prstGeom prst="rect">
            <a:avLst/>
          </a:prstGeom>
        </p:spPr>
        <p:txBody>
          <a:bodyPr wrap="square" anchor="ctr">
            <a:spAutoFit/>
          </a:bodyPr>
          <a:lstStyle/>
          <a:p>
            <a:pPr>
              <a:lnSpc>
                <a:spcPct val="150000"/>
              </a:lnSpc>
            </a:pPr>
            <a:r>
              <a:rPr lang="en-US" sz="1200" b="1" dirty="0" smtClean="0">
                <a:solidFill>
                  <a:schemeClr val="accent4"/>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8" name="Rectangle 37"/>
          <p:cNvSpPr/>
          <p:nvPr/>
        </p:nvSpPr>
        <p:spPr>
          <a:xfrm>
            <a:off x="6502883" y="3966565"/>
            <a:ext cx="2252942" cy="784830"/>
          </a:xfrm>
          <a:prstGeom prst="rect">
            <a:avLst/>
          </a:prstGeom>
        </p:spPr>
        <p:txBody>
          <a:bodyPr wrap="square" anchor="ctr">
            <a:spAutoFit/>
          </a:bodyPr>
          <a:lstStyle/>
          <a:p>
            <a:pPr>
              <a:lnSpc>
                <a:spcPct val="150000"/>
              </a:lnSpc>
            </a:pPr>
            <a:r>
              <a:rPr lang="en-US" sz="1200" b="1" dirty="0" smtClean="0">
                <a:solidFill>
                  <a:schemeClr val="accent5"/>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9" name="Chevron 38"/>
          <p:cNvSpPr/>
          <p:nvPr/>
        </p:nvSpPr>
        <p:spPr bwMode="auto">
          <a:xfrm flipH="1">
            <a:off x="2709783" y="1686070"/>
            <a:ext cx="120230" cy="250486"/>
          </a:xfrm>
          <a:prstGeom prst="chevron">
            <a:avLst>
              <a:gd name="adj" fmla="val 76735"/>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0" name="Chevron 39"/>
          <p:cNvSpPr/>
          <p:nvPr/>
        </p:nvSpPr>
        <p:spPr bwMode="auto">
          <a:xfrm>
            <a:off x="6313987" y="1686070"/>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1" name="Chevron 40"/>
          <p:cNvSpPr/>
          <p:nvPr/>
        </p:nvSpPr>
        <p:spPr bwMode="auto">
          <a:xfrm>
            <a:off x="6313987" y="2959903"/>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2" name="Chevron 41"/>
          <p:cNvSpPr/>
          <p:nvPr/>
        </p:nvSpPr>
        <p:spPr bwMode="auto">
          <a:xfrm flipH="1">
            <a:off x="2709783" y="4233737"/>
            <a:ext cx="120230" cy="250486"/>
          </a:xfrm>
          <a:prstGeom prst="chevron">
            <a:avLst>
              <a:gd name="adj" fmla="val 76735"/>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3" name="Chevron 42"/>
          <p:cNvSpPr/>
          <p:nvPr/>
        </p:nvSpPr>
        <p:spPr bwMode="auto">
          <a:xfrm>
            <a:off x="6313987" y="4233737"/>
            <a:ext cx="120230" cy="250486"/>
          </a:xfrm>
          <a:prstGeom prst="chevron">
            <a:avLst>
              <a:gd name="adj" fmla="val 76735"/>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nvGrpSpPr>
          <p:cNvPr id="27" name="Group 72"/>
          <p:cNvGrpSpPr>
            <a:grpSpLocks noChangeAspect="1"/>
          </p:cNvGrpSpPr>
          <p:nvPr/>
        </p:nvGrpSpPr>
        <p:grpSpPr bwMode="auto">
          <a:xfrm>
            <a:off x="5705128" y="3423586"/>
            <a:ext cx="246354" cy="226770"/>
            <a:chOff x="6313" y="3937"/>
            <a:chExt cx="239" cy="220"/>
          </a:xfrm>
          <a:solidFill>
            <a:schemeClr val="bg1"/>
          </a:solidFill>
        </p:grpSpPr>
        <p:sp>
          <p:nvSpPr>
            <p:cNvPr id="44" name="Freeform 74"/>
            <p:cNvSpPr>
              <a:spLocks/>
            </p:cNvSpPr>
            <p:nvPr/>
          </p:nvSpPr>
          <p:spPr bwMode="auto">
            <a:xfrm>
              <a:off x="6375" y="4133"/>
              <a:ext cx="115" cy="24"/>
            </a:xfrm>
            <a:custGeom>
              <a:avLst/>
              <a:gdLst>
                <a:gd name="T0" fmla="*/ 382 w 1614"/>
                <a:gd name="T1" fmla="*/ 0 h 339"/>
                <a:gd name="T2" fmla="*/ 1237 w 1614"/>
                <a:gd name="T3" fmla="*/ 0 h 339"/>
                <a:gd name="T4" fmla="*/ 1252 w 1614"/>
                <a:gd name="T5" fmla="*/ 21 h 339"/>
                <a:gd name="T6" fmla="*/ 1270 w 1614"/>
                <a:gd name="T7" fmla="*/ 40 h 339"/>
                <a:gd name="T8" fmla="*/ 1291 w 1614"/>
                <a:gd name="T9" fmla="*/ 59 h 339"/>
                <a:gd name="T10" fmla="*/ 1315 w 1614"/>
                <a:gd name="T11" fmla="*/ 77 h 339"/>
                <a:gd name="T12" fmla="*/ 1342 w 1614"/>
                <a:gd name="T13" fmla="*/ 94 h 339"/>
                <a:gd name="T14" fmla="*/ 1374 w 1614"/>
                <a:gd name="T15" fmla="*/ 110 h 339"/>
                <a:gd name="T16" fmla="*/ 1408 w 1614"/>
                <a:gd name="T17" fmla="*/ 124 h 339"/>
                <a:gd name="T18" fmla="*/ 1447 w 1614"/>
                <a:gd name="T19" fmla="*/ 136 h 339"/>
                <a:gd name="T20" fmla="*/ 1489 w 1614"/>
                <a:gd name="T21" fmla="*/ 146 h 339"/>
                <a:gd name="T22" fmla="*/ 1537 w 1614"/>
                <a:gd name="T23" fmla="*/ 154 h 339"/>
                <a:gd name="T24" fmla="*/ 1521 w 1614"/>
                <a:gd name="T25" fmla="*/ 154 h 339"/>
                <a:gd name="T26" fmla="*/ 1542 w 1614"/>
                <a:gd name="T27" fmla="*/ 156 h 339"/>
                <a:gd name="T28" fmla="*/ 1562 w 1614"/>
                <a:gd name="T29" fmla="*/ 163 h 339"/>
                <a:gd name="T30" fmla="*/ 1580 w 1614"/>
                <a:gd name="T31" fmla="*/ 174 h 339"/>
                <a:gd name="T32" fmla="*/ 1594 w 1614"/>
                <a:gd name="T33" fmla="*/ 188 h 339"/>
                <a:gd name="T34" fmla="*/ 1605 w 1614"/>
                <a:gd name="T35" fmla="*/ 206 h 339"/>
                <a:gd name="T36" fmla="*/ 1612 w 1614"/>
                <a:gd name="T37" fmla="*/ 225 h 339"/>
                <a:gd name="T38" fmla="*/ 1614 w 1614"/>
                <a:gd name="T39" fmla="*/ 246 h 339"/>
                <a:gd name="T40" fmla="*/ 1611 w 1614"/>
                <a:gd name="T41" fmla="*/ 267 h 339"/>
                <a:gd name="T42" fmla="*/ 1605 w 1614"/>
                <a:gd name="T43" fmla="*/ 286 h 339"/>
                <a:gd name="T44" fmla="*/ 1594 w 1614"/>
                <a:gd name="T45" fmla="*/ 304 h 339"/>
                <a:gd name="T46" fmla="*/ 1580 w 1614"/>
                <a:gd name="T47" fmla="*/ 319 h 339"/>
                <a:gd name="T48" fmla="*/ 1562 w 1614"/>
                <a:gd name="T49" fmla="*/ 329 h 339"/>
                <a:gd name="T50" fmla="*/ 1542 w 1614"/>
                <a:gd name="T51" fmla="*/ 336 h 339"/>
                <a:gd name="T52" fmla="*/ 1521 w 1614"/>
                <a:gd name="T53" fmla="*/ 339 h 339"/>
                <a:gd name="T54" fmla="*/ 92 w 1614"/>
                <a:gd name="T55" fmla="*/ 339 h 339"/>
                <a:gd name="T56" fmla="*/ 71 w 1614"/>
                <a:gd name="T57" fmla="*/ 336 h 339"/>
                <a:gd name="T58" fmla="*/ 52 w 1614"/>
                <a:gd name="T59" fmla="*/ 329 h 339"/>
                <a:gd name="T60" fmla="*/ 34 w 1614"/>
                <a:gd name="T61" fmla="*/ 319 h 339"/>
                <a:gd name="T62" fmla="*/ 20 w 1614"/>
                <a:gd name="T63" fmla="*/ 305 h 339"/>
                <a:gd name="T64" fmla="*/ 9 w 1614"/>
                <a:gd name="T65" fmla="*/ 287 h 339"/>
                <a:gd name="T66" fmla="*/ 2 w 1614"/>
                <a:gd name="T67" fmla="*/ 267 h 339"/>
                <a:gd name="T68" fmla="*/ 0 w 1614"/>
                <a:gd name="T69" fmla="*/ 246 h 339"/>
                <a:gd name="T70" fmla="*/ 2 w 1614"/>
                <a:gd name="T71" fmla="*/ 225 h 339"/>
                <a:gd name="T72" fmla="*/ 9 w 1614"/>
                <a:gd name="T73" fmla="*/ 206 h 339"/>
                <a:gd name="T74" fmla="*/ 20 w 1614"/>
                <a:gd name="T75" fmla="*/ 188 h 339"/>
                <a:gd name="T76" fmla="*/ 34 w 1614"/>
                <a:gd name="T77" fmla="*/ 174 h 339"/>
                <a:gd name="T78" fmla="*/ 52 w 1614"/>
                <a:gd name="T79" fmla="*/ 163 h 339"/>
                <a:gd name="T80" fmla="*/ 71 w 1614"/>
                <a:gd name="T81" fmla="*/ 156 h 339"/>
                <a:gd name="T82" fmla="*/ 92 w 1614"/>
                <a:gd name="T83" fmla="*/ 154 h 339"/>
                <a:gd name="T84" fmla="*/ 82 w 1614"/>
                <a:gd name="T85" fmla="*/ 154 h 339"/>
                <a:gd name="T86" fmla="*/ 130 w 1614"/>
                <a:gd name="T87" fmla="*/ 146 h 339"/>
                <a:gd name="T88" fmla="*/ 172 w 1614"/>
                <a:gd name="T89" fmla="*/ 136 h 339"/>
                <a:gd name="T90" fmla="*/ 211 w 1614"/>
                <a:gd name="T91" fmla="*/ 124 h 339"/>
                <a:gd name="T92" fmla="*/ 245 w 1614"/>
                <a:gd name="T93" fmla="*/ 110 h 339"/>
                <a:gd name="T94" fmla="*/ 277 w 1614"/>
                <a:gd name="T95" fmla="*/ 94 h 339"/>
                <a:gd name="T96" fmla="*/ 304 w 1614"/>
                <a:gd name="T97" fmla="*/ 77 h 339"/>
                <a:gd name="T98" fmla="*/ 328 w 1614"/>
                <a:gd name="T99" fmla="*/ 59 h 339"/>
                <a:gd name="T100" fmla="*/ 349 w 1614"/>
                <a:gd name="T101" fmla="*/ 40 h 339"/>
                <a:gd name="T102" fmla="*/ 367 w 1614"/>
                <a:gd name="T103" fmla="*/ 21 h 339"/>
                <a:gd name="T104" fmla="*/ 382 w 1614"/>
                <a:gd name="T105"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14" h="339">
                  <a:moveTo>
                    <a:pt x="382" y="0"/>
                  </a:moveTo>
                  <a:lnTo>
                    <a:pt x="1237" y="0"/>
                  </a:lnTo>
                  <a:lnTo>
                    <a:pt x="1252" y="21"/>
                  </a:lnTo>
                  <a:lnTo>
                    <a:pt x="1270" y="40"/>
                  </a:lnTo>
                  <a:lnTo>
                    <a:pt x="1291" y="59"/>
                  </a:lnTo>
                  <a:lnTo>
                    <a:pt x="1315" y="77"/>
                  </a:lnTo>
                  <a:lnTo>
                    <a:pt x="1342" y="94"/>
                  </a:lnTo>
                  <a:lnTo>
                    <a:pt x="1374" y="110"/>
                  </a:lnTo>
                  <a:lnTo>
                    <a:pt x="1408" y="124"/>
                  </a:lnTo>
                  <a:lnTo>
                    <a:pt x="1447" y="136"/>
                  </a:lnTo>
                  <a:lnTo>
                    <a:pt x="1489" y="146"/>
                  </a:lnTo>
                  <a:lnTo>
                    <a:pt x="1537" y="154"/>
                  </a:lnTo>
                  <a:lnTo>
                    <a:pt x="1521" y="154"/>
                  </a:lnTo>
                  <a:lnTo>
                    <a:pt x="1542" y="156"/>
                  </a:lnTo>
                  <a:lnTo>
                    <a:pt x="1562" y="163"/>
                  </a:lnTo>
                  <a:lnTo>
                    <a:pt x="1580" y="174"/>
                  </a:lnTo>
                  <a:lnTo>
                    <a:pt x="1594" y="188"/>
                  </a:lnTo>
                  <a:lnTo>
                    <a:pt x="1605" y="206"/>
                  </a:lnTo>
                  <a:lnTo>
                    <a:pt x="1612" y="225"/>
                  </a:lnTo>
                  <a:lnTo>
                    <a:pt x="1614" y="246"/>
                  </a:lnTo>
                  <a:lnTo>
                    <a:pt x="1611" y="267"/>
                  </a:lnTo>
                  <a:lnTo>
                    <a:pt x="1605" y="286"/>
                  </a:lnTo>
                  <a:lnTo>
                    <a:pt x="1594" y="304"/>
                  </a:lnTo>
                  <a:lnTo>
                    <a:pt x="1580" y="319"/>
                  </a:lnTo>
                  <a:lnTo>
                    <a:pt x="1562" y="329"/>
                  </a:lnTo>
                  <a:lnTo>
                    <a:pt x="1542" y="336"/>
                  </a:lnTo>
                  <a:lnTo>
                    <a:pt x="1521" y="339"/>
                  </a:lnTo>
                  <a:lnTo>
                    <a:pt x="92" y="339"/>
                  </a:lnTo>
                  <a:lnTo>
                    <a:pt x="71" y="336"/>
                  </a:lnTo>
                  <a:lnTo>
                    <a:pt x="52" y="329"/>
                  </a:lnTo>
                  <a:lnTo>
                    <a:pt x="34" y="319"/>
                  </a:lnTo>
                  <a:lnTo>
                    <a:pt x="20" y="305"/>
                  </a:lnTo>
                  <a:lnTo>
                    <a:pt x="9" y="287"/>
                  </a:lnTo>
                  <a:lnTo>
                    <a:pt x="2" y="267"/>
                  </a:lnTo>
                  <a:lnTo>
                    <a:pt x="0" y="246"/>
                  </a:lnTo>
                  <a:lnTo>
                    <a:pt x="2" y="225"/>
                  </a:lnTo>
                  <a:lnTo>
                    <a:pt x="9" y="206"/>
                  </a:lnTo>
                  <a:lnTo>
                    <a:pt x="20" y="188"/>
                  </a:lnTo>
                  <a:lnTo>
                    <a:pt x="34" y="174"/>
                  </a:lnTo>
                  <a:lnTo>
                    <a:pt x="52" y="163"/>
                  </a:lnTo>
                  <a:lnTo>
                    <a:pt x="71" y="156"/>
                  </a:lnTo>
                  <a:lnTo>
                    <a:pt x="92" y="154"/>
                  </a:lnTo>
                  <a:lnTo>
                    <a:pt x="82" y="154"/>
                  </a:lnTo>
                  <a:lnTo>
                    <a:pt x="130" y="146"/>
                  </a:lnTo>
                  <a:lnTo>
                    <a:pt x="172" y="136"/>
                  </a:lnTo>
                  <a:lnTo>
                    <a:pt x="211" y="124"/>
                  </a:lnTo>
                  <a:lnTo>
                    <a:pt x="245" y="110"/>
                  </a:lnTo>
                  <a:lnTo>
                    <a:pt x="277" y="94"/>
                  </a:lnTo>
                  <a:lnTo>
                    <a:pt x="304" y="77"/>
                  </a:lnTo>
                  <a:lnTo>
                    <a:pt x="328" y="59"/>
                  </a:lnTo>
                  <a:lnTo>
                    <a:pt x="349" y="40"/>
                  </a:lnTo>
                  <a:lnTo>
                    <a:pt x="367" y="21"/>
                  </a:lnTo>
                  <a:lnTo>
                    <a:pt x="38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75"/>
            <p:cNvSpPr>
              <a:spLocks noEditPoints="1"/>
            </p:cNvSpPr>
            <p:nvPr/>
          </p:nvSpPr>
          <p:spPr bwMode="auto">
            <a:xfrm>
              <a:off x="6313" y="3937"/>
              <a:ext cx="239" cy="185"/>
            </a:xfrm>
            <a:custGeom>
              <a:avLst/>
              <a:gdLst>
                <a:gd name="T0" fmla="*/ 1514 w 3343"/>
                <a:gd name="T1" fmla="*/ 2271 h 2591"/>
                <a:gd name="T2" fmla="*/ 1487 w 3343"/>
                <a:gd name="T3" fmla="*/ 2290 h 2591"/>
                <a:gd name="T4" fmla="*/ 1476 w 3343"/>
                <a:gd name="T5" fmla="*/ 2321 h 2591"/>
                <a:gd name="T6" fmla="*/ 1479 w 3343"/>
                <a:gd name="T7" fmla="*/ 2375 h 2591"/>
                <a:gd name="T8" fmla="*/ 1499 w 3343"/>
                <a:gd name="T9" fmla="*/ 2401 h 2591"/>
                <a:gd name="T10" fmla="*/ 1530 w 3343"/>
                <a:gd name="T11" fmla="*/ 2412 h 2591"/>
                <a:gd name="T12" fmla="*/ 1829 w 3343"/>
                <a:gd name="T13" fmla="*/ 2409 h 2591"/>
                <a:gd name="T14" fmla="*/ 1856 w 3343"/>
                <a:gd name="T15" fmla="*/ 2390 h 2591"/>
                <a:gd name="T16" fmla="*/ 1866 w 3343"/>
                <a:gd name="T17" fmla="*/ 2358 h 2591"/>
                <a:gd name="T18" fmla="*/ 1863 w 3343"/>
                <a:gd name="T19" fmla="*/ 2304 h 2591"/>
                <a:gd name="T20" fmla="*/ 1843 w 3343"/>
                <a:gd name="T21" fmla="*/ 2278 h 2591"/>
                <a:gd name="T22" fmla="*/ 1812 w 3343"/>
                <a:gd name="T23" fmla="*/ 2267 h 2591"/>
                <a:gd name="T24" fmla="*/ 243 w 3343"/>
                <a:gd name="T25" fmla="*/ 199 h 2591"/>
                <a:gd name="T26" fmla="*/ 218 w 3343"/>
                <a:gd name="T27" fmla="*/ 207 h 2591"/>
                <a:gd name="T28" fmla="*/ 203 w 3343"/>
                <a:gd name="T29" fmla="*/ 228 h 2591"/>
                <a:gd name="T30" fmla="*/ 200 w 3343"/>
                <a:gd name="T31" fmla="*/ 2028 h 2591"/>
                <a:gd name="T32" fmla="*/ 209 w 3343"/>
                <a:gd name="T33" fmla="*/ 2053 h 2591"/>
                <a:gd name="T34" fmla="*/ 229 w 3343"/>
                <a:gd name="T35" fmla="*/ 2068 h 2591"/>
                <a:gd name="T36" fmla="*/ 3100 w 3343"/>
                <a:gd name="T37" fmla="*/ 2070 h 2591"/>
                <a:gd name="T38" fmla="*/ 3125 w 3343"/>
                <a:gd name="T39" fmla="*/ 2062 h 2591"/>
                <a:gd name="T40" fmla="*/ 3140 w 3343"/>
                <a:gd name="T41" fmla="*/ 2042 h 2591"/>
                <a:gd name="T42" fmla="*/ 3142 w 3343"/>
                <a:gd name="T43" fmla="*/ 242 h 2591"/>
                <a:gd name="T44" fmla="*/ 3134 w 3343"/>
                <a:gd name="T45" fmla="*/ 217 h 2591"/>
                <a:gd name="T46" fmla="*/ 3113 w 3343"/>
                <a:gd name="T47" fmla="*/ 201 h 2591"/>
                <a:gd name="T48" fmla="*/ 243 w 3343"/>
                <a:gd name="T49" fmla="*/ 199 h 2591"/>
                <a:gd name="T50" fmla="*/ 3100 w 3343"/>
                <a:gd name="T51" fmla="*/ 0 h 2591"/>
                <a:gd name="T52" fmla="*/ 3177 w 3343"/>
                <a:gd name="T53" fmla="*/ 12 h 2591"/>
                <a:gd name="T54" fmla="*/ 3244 w 3343"/>
                <a:gd name="T55" fmla="*/ 47 h 2591"/>
                <a:gd name="T56" fmla="*/ 3296 w 3343"/>
                <a:gd name="T57" fmla="*/ 99 h 2591"/>
                <a:gd name="T58" fmla="*/ 3331 w 3343"/>
                <a:gd name="T59" fmla="*/ 166 h 2591"/>
                <a:gd name="T60" fmla="*/ 3343 w 3343"/>
                <a:gd name="T61" fmla="*/ 242 h 2591"/>
                <a:gd name="T62" fmla="*/ 3342 w 3343"/>
                <a:gd name="T63" fmla="*/ 2386 h 2591"/>
                <a:gd name="T64" fmla="*/ 3329 w 3343"/>
                <a:gd name="T65" fmla="*/ 2450 h 2591"/>
                <a:gd name="T66" fmla="*/ 3298 w 3343"/>
                <a:gd name="T67" fmla="*/ 2507 h 2591"/>
                <a:gd name="T68" fmla="*/ 3252 w 3343"/>
                <a:gd name="T69" fmla="*/ 2551 h 2591"/>
                <a:gd name="T70" fmla="*/ 3194 w 3343"/>
                <a:gd name="T71" fmla="*/ 2581 h 2591"/>
                <a:gd name="T72" fmla="*/ 3128 w 3343"/>
                <a:gd name="T73" fmla="*/ 2591 h 2591"/>
                <a:gd name="T74" fmla="*/ 180 w 3343"/>
                <a:gd name="T75" fmla="*/ 2588 h 2591"/>
                <a:gd name="T76" fmla="*/ 118 w 3343"/>
                <a:gd name="T77" fmla="*/ 2568 h 2591"/>
                <a:gd name="T78" fmla="*/ 65 w 3343"/>
                <a:gd name="T79" fmla="*/ 2531 h 2591"/>
                <a:gd name="T80" fmla="*/ 26 w 3343"/>
                <a:gd name="T81" fmla="*/ 2480 h 2591"/>
                <a:gd name="T82" fmla="*/ 4 w 3343"/>
                <a:gd name="T83" fmla="*/ 2419 h 2591"/>
                <a:gd name="T84" fmla="*/ 0 w 3343"/>
                <a:gd name="T85" fmla="*/ 242 h 2591"/>
                <a:gd name="T86" fmla="*/ 12 w 3343"/>
                <a:gd name="T87" fmla="*/ 166 h 2591"/>
                <a:gd name="T88" fmla="*/ 47 w 3343"/>
                <a:gd name="T89" fmla="*/ 99 h 2591"/>
                <a:gd name="T90" fmla="*/ 99 w 3343"/>
                <a:gd name="T91" fmla="*/ 47 h 2591"/>
                <a:gd name="T92" fmla="*/ 166 w 3343"/>
                <a:gd name="T93" fmla="*/ 12 h 2591"/>
                <a:gd name="T94" fmla="*/ 243 w 3343"/>
                <a:gd name="T95" fmla="*/ 0 h 2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343" h="2591">
                  <a:moveTo>
                    <a:pt x="1530" y="2267"/>
                  </a:moveTo>
                  <a:lnTo>
                    <a:pt x="1514" y="2271"/>
                  </a:lnTo>
                  <a:lnTo>
                    <a:pt x="1499" y="2278"/>
                  </a:lnTo>
                  <a:lnTo>
                    <a:pt x="1487" y="2290"/>
                  </a:lnTo>
                  <a:lnTo>
                    <a:pt x="1479" y="2304"/>
                  </a:lnTo>
                  <a:lnTo>
                    <a:pt x="1476" y="2321"/>
                  </a:lnTo>
                  <a:lnTo>
                    <a:pt x="1476" y="2358"/>
                  </a:lnTo>
                  <a:lnTo>
                    <a:pt x="1479" y="2375"/>
                  </a:lnTo>
                  <a:lnTo>
                    <a:pt x="1487" y="2390"/>
                  </a:lnTo>
                  <a:lnTo>
                    <a:pt x="1499" y="2401"/>
                  </a:lnTo>
                  <a:lnTo>
                    <a:pt x="1514" y="2409"/>
                  </a:lnTo>
                  <a:lnTo>
                    <a:pt x="1530" y="2412"/>
                  </a:lnTo>
                  <a:lnTo>
                    <a:pt x="1812" y="2412"/>
                  </a:lnTo>
                  <a:lnTo>
                    <a:pt x="1829" y="2409"/>
                  </a:lnTo>
                  <a:lnTo>
                    <a:pt x="1843" y="2401"/>
                  </a:lnTo>
                  <a:lnTo>
                    <a:pt x="1856" y="2390"/>
                  </a:lnTo>
                  <a:lnTo>
                    <a:pt x="1863" y="2375"/>
                  </a:lnTo>
                  <a:lnTo>
                    <a:pt x="1866" y="2358"/>
                  </a:lnTo>
                  <a:lnTo>
                    <a:pt x="1866" y="2321"/>
                  </a:lnTo>
                  <a:lnTo>
                    <a:pt x="1863" y="2304"/>
                  </a:lnTo>
                  <a:lnTo>
                    <a:pt x="1856" y="2290"/>
                  </a:lnTo>
                  <a:lnTo>
                    <a:pt x="1843" y="2278"/>
                  </a:lnTo>
                  <a:lnTo>
                    <a:pt x="1829" y="2271"/>
                  </a:lnTo>
                  <a:lnTo>
                    <a:pt x="1812" y="2267"/>
                  </a:lnTo>
                  <a:lnTo>
                    <a:pt x="1530" y="2267"/>
                  </a:lnTo>
                  <a:close/>
                  <a:moveTo>
                    <a:pt x="243" y="199"/>
                  </a:moveTo>
                  <a:lnTo>
                    <a:pt x="229" y="201"/>
                  </a:lnTo>
                  <a:lnTo>
                    <a:pt x="218" y="207"/>
                  </a:lnTo>
                  <a:lnTo>
                    <a:pt x="209" y="217"/>
                  </a:lnTo>
                  <a:lnTo>
                    <a:pt x="203" y="228"/>
                  </a:lnTo>
                  <a:lnTo>
                    <a:pt x="200" y="242"/>
                  </a:lnTo>
                  <a:lnTo>
                    <a:pt x="200" y="2028"/>
                  </a:lnTo>
                  <a:lnTo>
                    <a:pt x="203" y="2042"/>
                  </a:lnTo>
                  <a:lnTo>
                    <a:pt x="209" y="2053"/>
                  </a:lnTo>
                  <a:lnTo>
                    <a:pt x="218" y="2062"/>
                  </a:lnTo>
                  <a:lnTo>
                    <a:pt x="229" y="2068"/>
                  </a:lnTo>
                  <a:lnTo>
                    <a:pt x="243" y="2070"/>
                  </a:lnTo>
                  <a:lnTo>
                    <a:pt x="3100" y="2070"/>
                  </a:lnTo>
                  <a:lnTo>
                    <a:pt x="3114" y="2068"/>
                  </a:lnTo>
                  <a:lnTo>
                    <a:pt x="3125" y="2062"/>
                  </a:lnTo>
                  <a:lnTo>
                    <a:pt x="3134" y="2053"/>
                  </a:lnTo>
                  <a:lnTo>
                    <a:pt x="3140" y="2042"/>
                  </a:lnTo>
                  <a:lnTo>
                    <a:pt x="3142" y="2028"/>
                  </a:lnTo>
                  <a:lnTo>
                    <a:pt x="3142" y="242"/>
                  </a:lnTo>
                  <a:lnTo>
                    <a:pt x="3140" y="228"/>
                  </a:lnTo>
                  <a:lnTo>
                    <a:pt x="3134" y="217"/>
                  </a:lnTo>
                  <a:lnTo>
                    <a:pt x="3124" y="207"/>
                  </a:lnTo>
                  <a:lnTo>
                    <a:pt x="3113" y="201"/>
                  </a:lnTo>
                  <a:lnTo>
                    <a:pt x="3100" y="199"/>
                  </a:lnTo>
                  <a:lnTo>
                    <a:pt x="243" y="199"/>
                  </a:lnTo>
                  <a:close/>
                  <a:moveTo>
                    <a:pt x="243" y="0"/>
                  </a:moveTo>
                  <a:lnTo>
                    <a:pt x="3100" y="0"/>
                  </a:lnTo>
                  <a:lnTo>
                    <a:pt x="3139" y="3"/>
                  </a:lnTo>
                  <a:lnTo>
                    <a:pt x="3177" y="12"/>
                  </a:lnTo>
                  <a:lnTo>
                    <a:pt x="3211" y="27"/>
                  </a:lnTo>
                  <a:lnTo>
                    <a:pt x="3244" y="47"/>
                  </a:lnTo>
                  <a:lnTo>
                    <a:pt x="3272" y="71"/>
                  </a:lnTo>
                  <a:lnTo>
                    <a:pt x="3296" y="99"/>
                  </a:lnTo>
                  <a:lnTo>
                    <a:pt x="3316" y="130"/>
                  </a:lnTo>
                  <a:lnTo>
                    <a:pt x="3331" y="166"/>
                  </a:lnTo>
                  <a:lnTo>
                    <a:pt x="3340" y="203"/>
                  </a:lnTo>
                  <a:lnTo>
                    <a:pt x="3343" y="242"/>
                  </a:lnTo>
                  <a:lnTo>
                    <a:pt x="3343" y="1986"/>
                  </a:lnTo>
                  <a:lnTo>
                    <a:pt x="3342" y="2386"/>
                  </a:lnTo>
                  <a:lnTo>
                    <a:pt x="3338" y="2419"/>
                  </a:lnTo>
                  <a:lnTo>
                    <a:pt x="3329" y="2450"/>
                  </a:lnTo>
                  <a:lnTo>
                    <a:pt x="3316" y="2480"/>
                  </a:lnTo>
                  <a:lnTo>
                    <a:pt x="3298" y="2507"/>
                  </a:lnTo>
                  <a:lnTo>
                    <a:pt x="3277" y="2531"/>
                  </a:lnTo>
                  <a:lnTo>
                    <a:pt x="3252" y="2551"/>
                  </a:lnTo>
                  <a:lnTo>
                    <a:pt x="3224" y="2568"/>
                  </a:lnTo>
                  <a:lnTo>
                    <a:pt x="3194" y="2581"/>
                  </a:lnTo>
                  <a:lnTo>
                    <a:pt x="3162" y="2588"/>
                  </a:lnTo>
                  <a:lnTo>
                    <a:pt x="3128" y="2591"/>
                  </a:lnTo>
                  <a:lnTo>
                    <a:pt x="214" y="2591"/>
                  </a:lnTo>
                  <a:lnTo>
                    <a:pt x="180" y="2588"/>
                  </a:lnTo>
                  <a:lnTo>
                    <a:pt x="148" y="2581"/>
                  </a:lnTo>
                  <a:lnTo>
                    <a:pt x="118" y="2568"/>
                  </a:lnTo>
                  <a:lnTo>
                    <a:pt x="90" y="2551"/>
                  </a:lnTo>
                  <a:lnTo>
                    <a:pt x="65" y="2531"/>
                  </a:lnTo>
                  <a:lnTo>
                    <a:pt x="44" y="2507"/>
                  </a:lnTo>
                  <a:lnTo>
                    <a:pt x="26" y="2480"/>
                  </a:lnTo>
                  <a:lnTo>
                    <a:pt x="13" y="2450"/>
                  </a:lnTo>
                  <a:lnTo>
                    <a:pt x="4" y="2419"/>
                  </a:lnTo>
                  <a:lnTo>
                    <a:pt x="0" y="2386"/>
                  </a:lnTo>
                  <a:lnTo>
                    <a:pt x="0" y="242"/>
                  </a:lnTo>
                  <a:lnTo>
                    <a:pt x="3" y="203"/>
                  </a:lnTo>
                  <a:lnTo>
                    <a:pt x="12" y="166"/>
                  </a:lnTo>
                  <a:lnTo>
                    <a:pt x="27" y="130"/>
                  </a:lnTo>
                  <a:lnTo>
                    <a:pt x="47" y="99"/>
                  </a:lnTo>
                  <a:lnTo>
                    <a:pt x="71" y="71"/>
                  </a:lnTo>
                  <a:lnTo>
                    <a:pt x="99" y="47"/>
                  </a:lnTo>
                  <a:lnTo>
                    <a:pt x="131" y="27"/>
                  </a:lnTo>
                  <a:lnTo>
                    <a:pt x="166" y="12"/>
                  </a:lnTo>
                  <a:lnTo>
                    <a:pt x="204" y="3"/>
                  </a:lnTo>
                  <a:lnTo>
                    <a:pt x="2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76"/>
            <p:cNvSpPr>
              <a:spLocks/>
            </p:cNvSpPr>
            <p:nvPr/>
          </p:nvSpPr>
          <p:spPr bwMode="auto">
            <a:xfrm>
              <a:off x="6482" y="4006"/>
              <a:ext cx="8" cy="7"/>
            </a:xfrm>
            <a:custGeom>
              <a:avLst/>
              <a:gdLst>
                <a:gd name="T0" fmla="*/ 103 w 110"/>
                <a:gd name="T1" fmla="*/ 0 h 102"/>
                <a:gd name="T2" fmla="*/ 108 w 110"/>
                <a:gd name="T3" fmla="*/ 49 h 102"/>
                <a:gd name="T4" fmla="*/ 110 w 110"/>
                <a:gd name="T5" fmla="*/ 99 h 102"/>
                <a:gd name="T6" fmla="*/ 107 w 110"/>
                <a:gd name="T7" fmla="*/ 102 h 102"/>
                <a:gd name="T8" fmla="*/ 0 w 110"/>
                <a:gd name="T9" fmla="*/ 102 h 102"/>
                <a:gd name="T10" fmla="*/ 103 w 110"/>
                <a:gd name="T11" fmla="*/ 0 h 102"/>
              </a:gdLst>
              <a:ahLst/>
              <a:cxnLst>
                <a:cxn ang="0">
                  <a:pos x="T0" y="T1"/>
                </a:cxn>
                <a:cxn ang="0">
                  <a:pos x="T2" y="T3"/>
                </a:cxn>
                <a:cxn ang="0">
                  <a:pos x="T4" y="T5"/>
                </a:cxn>
                <a:cxn ang="0">
                  <a:pos x="T6" y="T7"/>
                </a:cxn>
                <a:cxn ang="0">
                  <a:pos x="T8" y="T9"/>
                </a:cxn>
                <a:cxn ang="0">
                  <a:pos x="T10" y="T11"/>
                </a:cxn>
              </a:cxnLst>
              <a:rect l="0" t="0" r="r" b="b"/>
              <a:pathLst>
                <a:path w="110" h="102">
                  <a:moveTo>
                    <a:pt x="103" y="0"/>
                  </a:moveTo>
                  <a:lnTo>
                    <a:pt x="108" y="49"/>
                  </a:lnTo>
                  <a:lnTo>
                    <a:pt x="110" y="99"/>
                  </a:lnTo>
                  <a:lnTo>
                    <a:pt x="107" y="102"/>
                  </a:lnTo>
                  <a:lnTo>
                    <a:pt x="0" y="102"/>
                  </a:lnTo>
                  <a:lnTo>
                    <a:pt x="10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77"/>
            <p:cNvSpPr>
              <a:spLocks/>
            </p:cNvSpPr>
            <p:nvPr/>
          </p:nvSpPr>
          <p:spPr bwMode="auto">
            <a:xfrm>
              <a:off x="6440" y="3970"/>
              <a:ext cx="29" cy="32"/>
            </a:xfrm>
            <a:custGeom>
              <a:avLst/>
              <a:gdLst>
                <a:gd name="T0" fmla="*/ 341 w 406"/>
                <a:gd name="T1" fmla="*/ 0 h 446"/>
                <a:gd name="T2" fmla="*/ 374 w 406"/>
                <a:gd name="T3" fmla="*/ 20 h 446"/>
                <a:gd name="T4" fmla="*/ 406 w 406"/>
                <a:gd name="T5" fmla="*/ 42 h 446"/>
                <a:gd name="T6" fmla="*/ 0 w 406"/>
                <a:gd name="T7" fmla="*/ 446 h 446"/>
                <a:gd name="T8" fmla="*/ 0 w 406"/>
                <a:gd name="T9" fmla="*/ 339 h 446"/>
                <a:gd name="T10" fmla="*/ 341 w 406"/>
                <a:gd name="T11" fmla="*/ 0 h 446"/>
              </a:gdLst>
              <a:ahLst/>
              <a:cxnLst>
                <a:cxn ang="0">
                  <a:pos x="T0" y="T1"/>
                </a:cxn>
                <a:cxn ang="0">
                  <a:pos x="T2" y="T3"/>
                </a:cxn>
                <a:cxn ang="0">
                  <a:pos x="T4" y="T5"/>
                </a:cxn>
                <a:cxn ang="0">
                  <a:pos x="T6" y="T7"/>
                </a:cxn>
                <a:cxn ang="0">
                  <a:pos x="T8" y="T9"/>
                </a:cxn>
                <a:cxn ang="0">
                  <a:pos x="T10" y="T11"/>
                </a:cxn>
              </a:cxnLst>
              <a:rect l="0" t="0" r="r" b="b"/>
              <a:pathLst>
                <a:path w="406" h="446">
                  <a:moveTo>
                    <a:pt x="341" y="0"/>
                  </a:moveTo>
                  <a:lnTo>
                    <a:pt x="374" y="20"/>
                  </a:lnTo>
                  <a:lnTo>
                    <a:pt x="406" y="42"/>
                  </a:lnTo>
                  <a:lnTo>
                    <a:pt x="0" y="446"/>
                  </a:lnTo>
                  <a:lnTo>
                    <a:pt x="0" y="339"/>
                  </a:lnTo>
                  <a:lnTo>
                    <a:pt x="3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78"/>
            <p:cNvSpPr>
              <a:spLocks/>
            </p:cNvSpPr>
            <p:nvPr/>
          </p:nvSpPr>
          <p:spPr bwMode="auto">
            <a:xfrm>
              <a:off x="6440" y="3965"/>
              <a:ext cx="19" cy="22"/>
            </a:xfrm>
            <a:custGeom>
              <a:avLst/>
              <a:gdLst>
                <a:gd name="T0" fmla="*/ 190 w 269"/>
                <a:gd name="T1" fmla="*/ 0 h 296"/>
                <a:gd name="T2" fmla="*/ 230 w 269"/>
                <a:gd name="T3" fmla="*/ 13 h 296"/>
                <a:gd name="T4" fmla="*/ 269 w 269"/>
                <a:gd name="T5" fmla="*/ 28 h 296"/>
                <a:gd name="T6" fmla="*/ 0 w 269"/>
                <a:gd name="T7" fmla="*/ 296 h 296"/>
                <a:gd name="T8" fmla="*/ 0 w 269"/>
                <a:gd name="T9" fmla="*/ 189 h 296"/>
                <a:gd name="T10" fmla="*/ 190 w 269"/>
                <a:gd name="T11" fmla="*/ 0 h 296"/>
              </a:gdLst>
              <a:ahLst/>
              <a:cxnLst>
                <a:cxn ang="0">
                  <a:pos x="T0" y="T1"/>
                </a:cxn>
                <a:cxn ang="0">
                  <a:pos x="T2" y="T3"/>
                </a:cxn>
                <a:cxn ang="0">
                  <a:pos x="T4" y="T5"/>
                </a:cxn>
                <a:cxn ang="0">
                  <a:pos x="T6" y="T7"/>
                </a:cxn>
                <a:cxn ang="0">
                  <a:pos x="T8" y="T9"/>
                </a:cxn>
                <a:cxn ang="0">
                  <a:pos x="T10" y="T11"/>
                </a:cxn>
              </a:cxnLst>
              <a:rect l="0" t="0" r="r" b="b"/>
              <a:pathLst>
                <a:path w="269" h="296">
                  <a:moveTo>
                    <a:pt x="190" y="0"/>
                  </a:moveTo>
                  <a:lnTo>
                    <a:pt x="230" y="13"/>
                  </a:lnTo>
                  <a:lnTo>
                    <a:pt x="269" y="28"/>
                  </a:lnTo>
                  <a:lnTo>
                    <a:pt x="0" y="296"/>
                  </a:lnTo>
                  <a:lnTo>
                    <a:pt x="0" y="189"/>
                  </a:lnTo>
                  <a:lnTo>
                    <a:pt x="19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79"/>
            <p:cNvSpPr>
              <a:spLocks/>
            </p:cNvSpPr>
            <p:nvPr/>
          </p:nvSpPr>
          <p:spPr bwMode="auto">
            <a:xfrm>
              <a:off x="6440" y="3964"/>
              <a:ext cx="7" cy="7"/>
            </a:xfrm>
            <a:custGeom>
              <a:avLst/>
              <a:gdLst>
                <a:gd name="T0" fmla="*/ 2 w 102"/>
                <a:gd name="T1" fmla="*/ 0 h 108"/>
                <a:gd name="T2" fmla="*/ 52 w 102"/>
                <a:gd name="T3" fmla="*/ 2 h 108"/>
                <a:gd name="T4" fmla="*/ 102 w 102"/>
                <a:gd name="T5" fmla="*/ 7 h 108"/>
                <a:gd name="T6" fmla="*/ 0 w 102"/>
                <a:gd name="T7" fmla="*/ 108 h 108"/>
                <a:gd name="T8" fmla="*/ 0 w 102"/>
                <a:gd name="T9" fmla="*/ 1 h 108"/>
                <a:gd name="T10" fmla="*/ 2 w 102"/>
                <a:gd name="T11" fmla="*/ 0 h 108"/>
              </a:gdLst>
              <a:ahLst/>
              <a:cxnLst>
                <a:cxn ang="0">
                  <a:pos x="T0" y="T1"/>
                </a:cxn>
                <a:cxn ang="0">
                  <a:pos x="T2" y="T3"/>
                </a:cxn>
                <a:cxn ang="0">
                  <a:pos x="T4" y="T5"/>
                </a:cxn>
                <a:cxn ang="0">
                  <a:pos x="T6" y="T7"/>
                </a:cxn>
                <a:cxn ang="0">
                  <a:pos x="T8" y="T9"/>
                </a:cxn>
                <a:cxn ang="0">
                  <a:pos x="T10" y="T11"/>
                </a:cxn>
              </a:cxnLst>
              <a:rect l="0" t="0" r="r" b="b"/>
              <a:pathLst>
                <a:path w="102" h="108">
                  <a:moveTo>
                    <a:pt x="2" y="0"/>
                  </a:moveTo>
                  <a:lnTo>
                    <a:pt x="52" y="2"/>
                  </a:lnTo>
                  <a:lnTo>
                    <a:pt x="102" y="7"/>
                  </a:lnTo>
                  <a:lnTo>
                    <a:pt x="0" y="108"/>
                  </a:lnTo>
                  <a:lnTo>
                    <a:pt x="0" y="1"/>
                  </a:lnTo>
                  <a:lnTo>
                    <a:pt x="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80"/>
            <p:cNvSpPr>
              <a:spLocks/>
            </p:cNvSpPr>
            <p:nvPr/>
          </p:nvSpPr>
          <p:spPr bwMode="auto">
            <a:xfrm>
              <a:off x="6452" y="3984"/>
              <a:ext cx="32" cy="29"/>
            </a:xfrm>
            <a:custGeom>
              <a:avLst/>
              <a:gdLst>
                <a:gd name="T0" fmla="*/ 407 w 449"/>
                <a:gd name="T1" fmla="*/ 0 h 405"/>
                <a:gd name="T2" fmla="*/ 430 w 449"/>
                <a:gd name="T3" fmla="*/ 32 h 405"/>
                <a:gd name="T4" fmla="*/ 449 w 449"/>
                <a:gd name="T5" fmla="*/ 65 h 405"/>
                <a:gd name="T6" fmla="*/ 107 w 449"/>
                <a:gd name="T7" fmla="*/ 405 h 405"/>
                <a:gd name="T8" fmla="*/ 0 w 449"/>
                <a:gd name="T9" fmla="*/ 405 h 405"/>
                <a:gd name="T10" fmla="*/ 407 w 449"/>
                <a:gd name="T11" fmla="*/ 0 h 405"/>
              </a:gdLst>
              <a:ahLst/>
              <a:cxnLst>
                <a:cxn ang="0">
                  <a:pos x="T0" y="T1"/>
                </a:cxn>
                <a:cxn ang="0">
                  <a:pos x="T2" y="T3"/>
                </a:cxn>
                <a:cxn ang="0">
                  <a:pos x="T4" y="T5"/>
                </a:cxn>
                <a:cxn ang="0">
                  <a:pos x="T6" y="T7"/>
                </a:cxn>
                <a:cxn ang="0">
                  <a:pos x="T8" y="T9"/>
                </a:cxn>
                <a:cxn ang="0">
                  <a:pos x="T10" y="T11"/>
                </a:cxn>
              </a:cxnLst>
              <a:rect l="0" t="0" r="r" b="b"/>
              <a:pathLst>
                <a:path w="449" h="405">
                  <a:moveTo>
                    <a:pt x="407" y="0"/>
                  </a:moveTo>
                  <a:lnTo>
                    <a:pt x="430" y="32"/>
                  </a:lnTo>
                  <a:lnTo>
                    <a:pt x="449" y="65"/>
                  </a:lnTo>
                  <a:lnTo>
                    <a:pt x="107" y="405"/>
                  </a:lnTo>
                  <a:lnTo>
                    <a:pt x="0" y="405"/>
                  </a:lnTo>
                  <a:lnTo>
                    <a:pt x="40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81"/>
            <p:cNvSpPr>
              <a:spLocks/>
            </p:cNvSpPr>
            <p:nvPr/>
          </p:nvSpPr>
          <p:spPr bwMode="auto">
            <a:xfrm>
              <a:off x="6440" y="3976"/>
              <a:ext cx="37" cy="37"/>
            </a:xfrm>
            <a:custGeom>
              <a:avLst/>
              <a:gdLst>
                <a:gd name="T0" fmla="*/ 466 w 520"/>
                <a:gd name="T1" fmla="*/ 0 h 518"/>
                <a:gd name="T2" fmla="*/ 494 w 520"/>
                <a:gd name="T3" fmla="*/ 26 h 518"/>
                <a:gd name="T4" fmla="*/ 520 w 520"/>
                <a:gd name="T5" fmla="*/ 53 h 518"/>
                <a:gd name="T6" fmla="*/ 53 w 520"/>
                <a:gd name="T7" fmla="*/ 518 h 518"/>
                <a:gd name="T8" fmla="*/ 0 w 520"/>
                <a:gd name="T9" fmla="*/ 518 h 518"/>
                <a:gd name="T10" fmla="*/ 0 w 520"/>
                <a:gd name="T11" fmla="*/ 463 h 518"/>
                <a:gd name="T12" fmla="*/ 466 w 520"/>
                <a:gd name="T13" fmla="*/ 0 h 518"/>
              </a:gdLst>
              <a:ahLst/>
              <a:cxnLst>
                <a:cxn ang="0">
                  <a:pos x="T0" y="T1"/>
                </a:cxn>
                <a:cxn ang="0">
                  <a:pos x="T2" y="T3"/>
                </a:cxn>
                <a:cxn ang="0">
                  <a:pos x="T4" y="T5"/>
                </a:cxn>
                <a:cxn ang="0">
                  <a:pos x="T6" y="T7"/>
                </a:cxn>
                <a:cxn ang="0">
                  <a:pos x="T8" y="T9"/>
                </a:cxn>
                <a:cxn ang="0">
                  <a:pos x="T10" y="T11"/>
                </a:cxn>
                <a:cxn ang="0">
                  <a:pos x="T12" y="T13"/>
                </a:cxn>
              </a:cxnLst>
              <a:rect l="0" t="0" r="r" b="b"/>
              <a:pathLst>
                <a:path w="520" h="518">
                  <a:moveTo>
                    <a:pt x="466" y="0"/>
                  </a:moveTo>
                  <a:lnTo>
                    <a:pt x="494" y="26"/>
                  </a:lnTo>
                  <a:lnTo>
                    <a:pt x="520" y="53"/>
                  </a:lnTo>
                  <a:lnTo>
                    <a:pt x="53" y="518"/>
                  </a:lnTo>
                  <a:lnTo>
                    <a:pt x="0" y="518"/>
                  </a:lnTo>
                  <a:lnTo>
                    <a:pt x="0" y="463"/>
                  </a:lnTo>
                  <a:lnTo>
                    <a:pt x="4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82"/>
            <p:cNvSpPr>
              <a:spLocks/>
            </p:cNvSpPr>
            <p:nvPr/>
          </p:nvSpPr>
          <p:spPr bwMode="auto">
            <a:xfrm>
              <a:off x="6467" y="3994"/>
              <a:ext cx="21" cy="19"/>
            </a:xfrm>
            <a:custGeom>
              <a:avLst/>
              <a:gdLst>
                <a:gd name="T0" fmla="*/ 269 w 297"/>
                <a:gd name="T1" fmla="*/ 0 h 269"/>
                <a:gd name="T2" fmla="*/ 285 w 297"/>
                <a:gd name="T3" fmla="*/ 39 h 269"/>
                <a:gd name="T4" fmla="*/ 297 w 297"/>
                <a:gd name="T5" fmla="*/ 79 h 269"/>
                <a:gd name="T6" fmla="*/ 106 w 297"/>
                <a:gd name="T7" fmla="*/ 269 h 269"/>
                <a:gd name="T8" fmla="*/ 0 w 297"/>
                <a:gd name="T9" fmla="*/ 269 h 269"/>
                <a:gd name="T10" fmla="*/ 269 w 297"/>
                <a:gd name="T11" fmla="*/ 0 h 269"/>
              </a:gdLst>
              <a:ahLst/>
              <a:cxnLst>
                <a:cxn ang="0">
                  <a:pos x="T0" y="T1"/>
                </a:cxn>
                <a:cxn ang="0">
                  <a:pos x="T2" y="T3"/>
                </a:cxn>
                <a:cxn ang="0">
                  <a:pos x="T4" y="T5"/>
                </a:cxn>
                <a:cxn ang="0">
                  <a:pos x="T6" y="T7"/>
                </a:cxn>
                <a:cxn ang="0">
                  <a:pos x="T8" y="T9"/>
                </a:cxn>
                <a:cxn ang="0">
                  <a:pos x="T10" y="T11"/>
                </a:cxn>
              </a:cxnLst>
              <a:rect l="0" t="0" r="r" b="b"/>
              <a:pathLst>
                <a:path w="297" h="269">
                  <a:moveTo>
                    <a:pt x="269" y="0"/>
                  </a:moveTo>
                  <a:lnTo>
                    <a:pt x="285" y="39"/>
                  </a:lnTo>
                  <a:lnTo>
                    <a:pt x="297" y="79"/>
                  </a:lnTo>
                  <a:lnTo>
                    <a:pt x="106" y="269"/>
                  </a:lnTo>
                  <a:lnTo>
                    <a:pt x="0" y="269"/>
                  </a:lnTo>
                  <a:lnTo>
                    <a:pt x="2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83"/>
            <p:cNvSpPr>
              <a:spLocks/>
            </p:cNvSpPr>
            <p:nvPr/>
          </p:nvSpPr>
          <p:spPr bwMode="auto">
            <a:xfrm>
              <a:off x="6382" y="3972"/>
              <a:ext cx="100" cy="100"/>
            </a:xfrm>
            <a:custGeom>
              <a:avLst/>
              <a:gdLst>
                <a:gd name="T0" fmla="*/ 701 w 1401"/>
                <a:gd name="T1" fmla="*/ 0 h 1397"/>
                <a:gd name="T2" fmla="*/ 701 w 1401"/>
                <a:gd name="T3" fmla="*/ 698 h 1397"/>
                <a:gd name="T4" fmla="*/ 1401 w 1401"/>
                <a:gd name="T5" fmla="*/ 698 h 1397"/>
                <a:gd name="T6" fmla="*/ 1398 w 1401"/>
                <a:gd name="T7" fmla="*/ 766 h 1397"/>
                <a:gd name="T8" fmla="*/ 1388 w 1401"/>
                <a:gd name="T9" fmla="*/ 831 h 1397"/>
                <a:gd name="T10" fmla="*/ 1373 w 1401"/>
                <a:gd name="T11" fmla="*/ 894 h 1397"/>
                <a:gd name="T12" fmla="*/ 1352 w 1401"/>
                <a:gd name="T13" fmla="*/ 955 h 1397"/>
                <a:gd name="T14" fmla="*/ 1326 w 1401"/>
                <a:gd name="T15" fmla="*/ 1014 h 1397"/>
                <a:gd name="T16" fmla="*/ 1295 w 1401"/>
                <a:gd name="T17" fmla="*/ 1069 h 1397"/>
                <a:gd name="T18" fmla="*/ 1258 w 1401"/>
                <a:gd name="T19" fmla="*/ 1121 h 1397"/>
                <a:gd name="T20" fmla="*/ 1218 w 1401"/>
                <a:gd name="T21" fmla="*/ 1169 h 1397"/>
                <a:gd name="T22" fmla="*/ 1173 w 1401"/>
                <a:gd name="T23" fmla="*/ 1214 h 1397"/>
                <a:gd name="T24" fmla="*/ 1125 w 1401"/>
                <a:gd name="T25" fmla="*/ 1254 h 1397"/>
                <a:gd name="T26" fmla="*/ 1072 w 1401"/>
                <a:gd name="T27" fmla="*/ 1290 h 1397"/>
                <a:gd name="T28" fmla="*/ 1017 w 1401"/>
                <a:gd name="T29" fmla="*/ 1322 h 1397"/>
                <a:gd name="T30" fmla="*/ 958 w 1401"/>
                <a:gd name="T31" fmla="*/ 1348 h 1397"/>
                <a:gd name="T32" fmla="*/ 898 w 1401"/>
                <a:gd name="T33" fmla="*/ 1369 h 1397"/>
                <a:gd name="T34" fmla="*/ 834 w 1401"/>
                <a:gd name="T35" fmla="*/ 1384 h 1397"/>
                <a:gd name="T36" fmla="*/ 768 w 1401"/>
                <a:gd name="T37" fmla="*/ 1393 h 1397"/>
                <a:gd name="T38" fmla="*/ 701 w 1401"/>
                <a:gd name="T39" fmla="*/ 1397 h 1397"/>
                <a:gd name="T40" fmla="*/ 633 w 1401"/>
                <a:gd name="T41" fmla="*/ 1393 h 1397"/>
                <a:gd name="T42" fmla="*/ 568 w 1401"/>
                <a:gd name="T43" fmla="*/ 1384 h 1397"/>
                <a:gd name="T44" fmla="*/ 504 w 1401"/>
                <a:gd name="T45" fmla="*/ 1369 h 1397"/>
                <a:gd name="T46" fmla="*/ 443 w 1401"/>
                <a:gd name="T47" fmla="*/ 1348 h 1397"/>
                <a:gd name="T48" fmla="*/ 384 w 1401"/>
                <a:gd name="T49" fmla="*/ 1322 h 1397"/>
                <a:gd name="T50" fmla="*/ 329 w 1401"/>
                <a:gd name="T51" fmla="*/ 1290 h 1397"/>
                <a:gd name="T52" fmla="*/ 277 w 1401"/>
                <a:gd name="T53" fmla="*/ 1254 h 1397"/>
                <a:gd name="T54" fmla="*/ 228 w 1401"/>
                <a:gd name="T55" fmla="*/ 1214 h 1397"/>
                <a:gd name="T56" fmla="*/ 184 w 1401"/>
                <a:gd name="T57" fmla="*/ 1169 h 1397"/>
                <a:gd name="T58" fmla="*/ 143 w 1401"/>
                <a:gd name="T59" fmla="*/ 1121 h 1397"/>
                <a:gd name="T60" fmla="*/ 107 w 1401"/>
                <a:gd name="T61" fmla="*/ 1069 h 1397"/>
                <a:gd name="T62" fmla="*/ 75 w 1401"/>
                <a:gd name="T63" fmla="*/ 1014 h 1397"/>
                <a:gd name="T64" fmla="*/ 49 w 1401"/>
                <a:gd name="T65" fmla="*/ 955 h 1397"/>
                <a:gd name="T66" fmla="*/ 29 w 1401"/>
                <a:gd name="T67" fmla="*/ 894 h 1397"/>
                <a:gd name="T68" fmla="*/ 13 w 1401"/>
                <a:gd name="T69" fmla="*/ 831 h 1397"/>
                <a:gd name="T70" fmla="*/ 3 w 1401"/>
                <a:gd name="T71" fmla="*/ 766 h 1397"/>
                <a:gd name="T72" fmla="*/ 0 w 1401"/>
                <a:gd name="T73" fmla="*/ 698 h 1397"/>
                <a:gd name="T74" fmla="*/ 3 w 1401"/>
                <a:gd name="T75" fmla="*/ 632 h 1397"/>
                <a:gd name="T76" fmla="*/ 13 w 1401"/>
                <a:gd name="T77" fmla="*/ 566 h 1397"/>
                <a:gd name="T78" fmla="*/ 29 w 1401"/>
                <a:gd name="T79" fmla="*/ 502 h 1397"/>
                <a:gd name="T80" fmla="*/ 49 w 1401"/>
                <a:gd name="T81" fmla="*/ 442 h 1397"/>
                <a:gd name="T82" fmla="*/ 75 w 1401"/>
                <a:gd name="T83" fmla="*/ 383 h 1397"/>
                <a:gd name="T84" fmla="*/ 107 w 1401"/>
                <a:gd name="T85" fmla="*/ 328 h 1397"/>
                <a:gd name="T86" fmla="*/ 143 w 1401"/>
                <a:gd name="T87" fmla="*/ 276 h 1397"/>
                <a:gd name="T88" fmla="*/ 184 w 1401"/>
                <a:gd name="T89" fmla="*/ 227 h 1397"/>
                <a:gd name="T90" fmla="*/ 228 w 1401"/>
                <a:gd name="T91" fmla="*/ 183 h 1397"/>
                <a:gd name="T92" fmla="*/ 277 w 1401"/>
                <a:gd name="T93" fmla="*/ 143 h 1397"/>
                <a:gd name="T94" fmla="*/ 329 w 1401"/>
                <a:gd name="T95" fmla="*/ 107 h 1397"/>
                <a:gd name="T96" fmla="*/ 384 w 1401"/>
                <a:gd name="T97" fmla="*/ 76 h 1397"/>
                <a:gd name="T98" fmla="*/ 443 w 1401"/>
                <a:gd name="T99" fmla="*/ 50 h 1397"/>
                <a:gd name="T100" fmla="*/ 504 w 1401"/>
                <a:gd name="T101" fmla="*/ 28 h 1397"/>
                <a:gd name="T102" fmla="*/ 568 w 1401"/>
                <a:gd name="T103" fmla="*/ 13 h 1397"/>
                <a:gd name="T104" fmla="*/ 633 w 1401"/>
                <a:gd name="T105" fmla="*/ 4 h 1397"/>
                <a:gd name="T106" fmla="*/ 701 w 1401"/>
                <a:gd name="T107" fmla="*/ 0 h 1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01" h="1397">
                  <a:moveTo>
                    <a:pt x="701" y="0"/>
                  </a:moveTo>
                  <a:lnTo>
                    <a:pt x="701" y="698"/>
                  </a:lnTo>
                  <a:lnTo>
                    <a:pt x="1401" y="698"/>
                  </a:lnTo>
                  <a:lnTo>
                    <a:pt x="1398" y="766"/>
                  </a:lnTo>
                  <a:lnTo>
                    <a:pt x="1388" y="831"/>
                  </a:lnTo>
                  <a:lnTo>
                    <a:pt x="1373" y="894"/>
                  </a:lnTo>
                  <a:lnTo>
                    <a:pt x="1352" y="955"/>
                  </a:lnTo>
                  <a:lnTo>
                    <a:pt x="1326" y="1014"/>
                  </a:lnTo>
                  <a:lnTo>
                    <a:pt x="1295" y="1069"/>
                  </a:lnTo>
                  <a:lnTo>
                    <a:pt x="1258" y="1121"/>
                  </a:lnTo>
                  <a:lnTo>
                    <a:pt x="1218" y="1169"/>
                  </a:lnTo>
                  <a:lnTo>
                    <a:pt x="1173" y="1214"/>
                  </a:lnTo>
                  <a:lnTo>
                    <a:pt x="1125" y="1254"/>
                  </a:lnTo>
                  <a:lnTo>
                    <a:pt x="1072" y="1290"/>
                  </a:lnTo>
                  <a:lnTo>
                    <a:pt x="1017" y="1322"/>
                  </a:lnTo>
                  <a:lnTo>
                    <a:pt x="958" y="1348"/>
                  </a:lnTo>
                  <a:lnTo>
                    <a:pt x="898" y="1369"/>
                  </a:lnTo>
                  <a:lnTo>
                    <a:pt x="834" y="1384"/>
                  </a:lnTo>
                  <a:lnTo>
                    <a:pt x="768" y="1393"/>
                  </a:lnTo>
                  <a:lnTo>
                    <a:pt x="701" y="1397"/>
                  </a:lnTo>
                  <a:lnTo>
                    <a:pt x="633" y="1393"/>
                  </a:lnTo>
                  <a:lnTo>
                    <a:pt x="568" y="1384"/>
                  </a:lnTo>
                  <a:lnTo>
                    <a:pt x="504" y="1369"/>
                  </a:lnTo>
                  <a:lnTo>
                    <a:pt x="443" y="1348"/>
                  </a:lnTo>
                  <a:lnTo>
                    <a:pt x="384" y="1322"/>
                  </a:lnTo>
                  <a:lnTo>
                    <a:pt x="329" y="1290"/>
                  </a:lnTo>
                  <a:lnTo>
                    <a:pt x="277" y="1254"/>
                  </a:lnTo>
                  <a:lnTo>
                    <a:pt x="228" y="1214"/>
                  </a:lnTo>
                  <a:lnTo>
                    <a:pt x="184" y="1169"/>
                  </a:lnTo>
                  <a:lnTo>
                    <a:pt x="143" y="1121"/>
                  </a:lnTo>
                  <a:lnTo>
                    <a:pt x="107" y="1069"/>
                  </a:lnTo>
                  <a:lnTo>
                    <a:pt x="75" y="1014"/>
                  </a:lnTo>
                  <a:lnTo>
                    <a:pt x="49" y="955"/>
                  </a:lnTo>
                  <a:lnTo>
                    <a:pt x="29" y="894"/>
                  </a:lnTo>
                  <a:lnTo>
                    <a:pt x="13" y="831"/>
                  </a:lnTo>
                  <a:lnTo>
                    <a:pt x="3" y="766"/>
                  </a:lnTo>
                  <a:lnTo>
                    <a:pt x="0" y="698"/>
                  </a:lnTo>
                  <a:lnTo>
                    <a:pt x="3" y="632"/>
                  </a:lnTo>
                  <a:lnTo>
                    <a:pt x="13" y="566"/>
                  </a:lnTo>
                  <a:lnTo>
                    <a:pt x="29" y="502"/>
                  </a:lnTo>
                  <a:lnTo>
                    <a:pt x="49" y="442"/>
                  </a:lnTo>
                  <a:lnTo>
                    <a:pt x="75" y="383"/>
                  </a:lnTo>
                  <a:lnTo>
                    <a:pt x="107" y="328"/>
                  </a:lnTo>
                  <a:lnTo>
                    <a:pt x="143" y="276"/>
                  </a:lnTo>
                  <a:lnTo>
                    <a:pt x="184" y="227"/>
                  </a:lnTo>
                  <a:lnTo>
                    <a:pt x="228" y="183"/>
                  </a:lnTo>
                  <a:lnTo>
                    <a:pt x="277" y="143"/>
                  </a:lnTo>
                  <a:lnTo>
                    <a:pt x="329" y="107"/>
                  </a:lnTo>
                  <a:lnTo>
                    <a:pt x="384" y="76"/>
                  </a:lnTo>
                  <a:lnTo>
                    <a:pt x="443" y="50"/>
                  </a:lnTo>
                  <a:lnTo>
                    <a:pt x="504" y="28"/>
                  </a:lnTo>
                  <a:lnTo>
                    <a:pt x="568" y="13"/>
                  </a:lnTo>
                  <a:lnTo>
                    <a:pt x="633" y="4"/>
                  </a:lnTo>
                  <a:lnTo>
                    <a:pt x="7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4" name="Group 86"/>
          <p:cNvGrpSpPr>
            <a:grpSpLocks noChangeAspect="1"/>
          </p:cNvGrpSpPr>
          <p:nvPr/>
        </p:nvGrpSpPr>
        <p:grpSpPr bwMode="auto">
          <a:xfrm>
            <a:off x="3663097" y="1869348"/>
            <a:ext cx="278282" cy="278282"/>
            <a:chOff x="5844" y="3929"/>
            <a:chExt cx="237" cy="237"/>
          </a:xfrm>
          <a:solidFill>
            <a:schemeClr val="bg1"/>
          </a:solidFill>
        </p:grpSpPr>
        <p:sp>
          <p:nvSpPr>
            <p:cNvPr id="55" name="Freeform 88"/>
            <p:cNvSpPr>
              <a:spLocks noEditPoints="1"/>
            </p:cNvSpPr>
            <p:nvPr/>
          </p:nvSpPr>
          <p:spPr bwMode="auto">
            <a:xfrm>
              <a:off x="5913" y="3998"/>
              <a:ext cx="99" cy="99"/>
            </a:xfrm>
            <a:custGeom>
              <a:avLst/>
              <a:gdLst>
                <a:gd name="T0" fmla="*/ 947 w 1385"/>
                <a:gd name="T1" fmla="*/ 1090 h 1388"/>
                <a:gd name="T2" fmla="*/ 982 w 1385"/>
                <a:gd name="T3" fmla="*/ 1122 h 1388"/>
                <a:gd name="T4" fmla="*/ 1119 w 1385"/>
                <a:gd name="T5" fmla="*/ 986 h 1388"/>
                <a:gd name="T6" fmla="*/ 745 w 1385"/>
                <a:gd name="T7" fmla="*/ 1190 h 1388"/>
                <a:gd name="T8" fmla="*/ 836 w 1385"/>
                <a:gd name="T9" fmla="*/ 1073 h 1388"/>
                <a:gd name="T10" fmla="*/ 745 w 1385"/>
                <a:gd name="T11" fmla="*/ 944 h 1388"/>
                <a:gd name="T12" fmla="*/ 549 w 1385"/>
                <a:gd name="T13" fmla="*/ 1072 h 1388"/>
                <a:gd name="T14" fmla="*/ 640 w 1385"/>
                <a:gd name="T15" fmla="*/ 1189 h 1388"/>
                <a:gd name="T16" fmla="*/ 266 w 1385"/>
                <a:gd name="T17" fmla="*/ 986 h 1388"/>
                <a:gd name="T18" fmla="*/ 403 w 1385"/>
                <a:gd name="T19" fmla="*/ 1122 h 1388"/>
                <a:gd name="T20" fmla="*/ 438 w 1385"/>
                <a:gd name="T21" fmla="*/ 1090 h 1388"/>
                <a:gd name="T22" fmla="*/ 241 w 1385"/>
                <a:gd name="T23" fmla="*/ 944 h 1388"/>
                <a:gd name="T24" fmla="*/ 1044 w 1385"/>
                <a:gd name="T25" fmla="*/ 694 h 1388"/>
                <a:gd name="T26" fmla="*/ 1188 w 1385"/>
                <a:gd name="T27" fmla="*/ 841 h 1388"/>
                <a:gd name="T28" fmla="*/ 1206 w 1385"/>
                <a:gd name="T29" fmla="*/ 644 h 1388"/>
                <a:gd name="T30" fmla="*/ 745 w 1385"/>
                <a:gd name="T31" fmla="*/ 548 h 1388"/>
                <a:gd name="T32" fmla="*/ 938 w 1385"/>
                <a:gd name="T33" fmla="*/ 746 h 1388"/>
                <a:gd name="T34" fmla="*/ 926 w 1385"/>
                <a:gd name="T35" fmla="*/ 548 h 1388"/>
                <a:gd name="T36" fmla="*/ 445 w 1385"/>
                <a:gd name="T37" fmla="*/ 642 h 1388"/>
                <a:gd name="T38" fmla="*/ 458 w 1385"/>
                <a:gd name="T39" fmla="*/ 841 h 1388"/>
                <a:gd name="T40" fmla="*/ 197 w 1385"/>
                <a:gd name="T41" fmla="*/ 548 h 1388"/>
                <a:gd name="T42" fmla="*/ 178 w 1385"/>
                <a:gd name="T43" fmla="*/ 745 h 1388"/>
                <a:gd name="T44" fmla="*/ 345 w 1385"/>
                <a:gd name="T45" fmla="*/ 794 h 1388"/>
                <a:gd name="T46" fmla="*/ 346 w 1385"/>
                <a:gd name="T47" fmla="*/ 595 h 1388"/>
                <a:gd name="T48" fmla="*/ 922 w 1385"/>
                <a:gd name="T49" fmla="*/ 257 h 1388"/>
                <a:gd name="T50" fmla="*/ 1007 w 1385"/>
                <a:gd name="T51" fmla="*/ 444 h 1388"/>
                <a:gd name="T52" fmla="*/ 1057 w 1385"/>
                <a:gd name="T53" fmla="*/ 328 h 1388"/>
                <a:gd name="T54" fmla="*/ 897 w 1385"/>
                <a:gd name="T55" fmla="*/ 219 h 1388"/>
                <a:gd name="T56" fmla="*/ 364 w 1385"/>
                <a:gd name="T57" fmla="*/ 296 h 1388"/>
                <a:gd name="T58" fmla="*/ 241 w 1385"/>
                <a:gd name="T59" fmla="*/ 444 h 1388"/>
                <a:gd name="T60" fmla="*/ 438 w 1385"/>
                <a:gd name="T61" fmla="*/ 298 h 1388"/>
                <a:gd name="T62" fmla="*/ 745 w 1385"/>
                <a:gd name="T63" fmla="*/ 444 h 1388"/>
                <a:gd name="T64" fmla="*/ 836 w 1385"/>
                <a:gd name="T65" fmla="*/ 316 h 1388"/>
                <a:gd name="T66" fmla="*/ 745 w 1385"/>
                <a:gd name="T67" fmla="*/ 199 h 1388"/>
                <a:gd name="T68" fmla="*/ 571 w 1385"/>
                <a:gd name="T69" fmla="*/ 280 h 1388"/>
                <a:gd name="T70" fmla="*/ 486 w 1385"/>
                <a:gd name="T71" fmla="*/ 444 h 1388"/>
                <a:gd name="T72" fmla="*/ 759 w 1385"/>
                <a:gd name="T73" fmla="*/ 3 h 1388"/>
                <a:gd name="T74" fmla="*/ 1005 w 1385"/>
                <a:gd name="T75" fmla="*/ 75 h 1388"/>
                <a:gd name="T76" fmla="*/ 1204 w 1385"/>
                <a:gd name="T77" fmla="*/ 227 h 1388"/>
                <a:gd name="T78" fmla="*/ 1336 w 1385"/>
                <a:gd name="T79" fmla="*/ 439 h 1388"/>
                <a:gd name="T80" fmla="*/ 1385 w 1385"/>
                <a:gd name="T81" fmla="*/ 694 h 1388"/>
                <a:gd name="T82" fmla="*/ 1336 w 1385"/>
                <a:gd name="T83" fmla="*/ 949 h 1388"/>
                <a:gd name="T84" fmla="*/ 1204 w 1385"/>
                <a:gd name="T85" fmla="*/ 1161 h 1388"/>
                <a:gd name="T86" fmla="*/ 1005 w 1385"/>
                <a:gd name="T87" fmla="*/ 1314 h 1388"/>
                <a:gd name="T88" fmla="*/ 759 w 1385"/>
                <a:gd name="T89" fmla="*/ 1384 h 1388"/>
                <a:gd name="T90" fmla="*/ 498 w 1385"/>
                <a:gd name="T91" fmla="*/ 1360 h 1388"/>
                <a:gd name="T92" fmla="*/ 273 w 1385"/>
                <a:gd name="T93" fmla="*/ 1247 h 1388"/>
                <a:gd name="T94" fmla="*/ 105 w 1385"/>
                <a:gd name="T95" fmla="*/ 1062 h 1388"/>
                <a:gd name="T96" fmla="*/ 12 w 1385"/>
                <a:gd name="T97" fmla="*/ 826 h 1388"/>
                <a:gd name="T98" fmla="*/ 12 w 1385"/>
                <a:gd name="T99" fmla="*/ 562 h 1388"/>
                <a:gd name="T100" fmla="*/ 105 w 1385"/>
                <a:gd name="T101" fmla="*/ 326 h 1388"/>
                <a:gd name="T102" fmla="*/ 273 w 1385"/>
                <a:gd name="T103" fmla="*/ 142 h 1388"/>
                <a:gd name="T104" fmla="*/ 498 w 1385"/>
                <a:gd name="T105" fmla="*/ 28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85" h="1388">
                  <a:moveTo>
                    <a:pt x="1007" y="944"/>
                  </a:moveTo>
                  <a:lnTo>
                    <a:pt x="990" y="997"/>
                  </a:lnTo>
                  <a:lnTo>
                    <a:pt x="969" y="1046"/>
                  </a:lnTo>
                  <a:lnTo>
                    <a:pt x="947" y="1090"/>
                  </a:lnTo>
                  <a:lnTo>
                    <a:pt x="922" y="1132"/>
                  </a:lnTo>
                  <a:lnTo>
                    <a:pt x="897" y="1169"/>
                  </a:lnTo>
                  <a:lnTo>
                    <a:pt x="940" y="1147"/>
                  </a:lnTo>
                  <a:lnTo>
                    <a:pt x="982" y="1122"/>
                  </a:lnTo>
                  <a:lnTo>
                    <a:pt x="1020" y="1093"/>
                  </a:lnTo>
                  <a:lnTo>
                    <a:pt x="1057" y="1060"/>
                  </a:lnTo>
                  <a:lnTo>
                    <a:pt x="1089" y="1025"/>
                  </a:lnTo>
                  <a:lnTo>
                    <a:pt x="1119" y="986"/>
                  </a:lnTo>
                  <a:lnTo>
                    <a:pt x="1144" y="944"/>
                  </a:lnTo>
                  <a:lnTo>
                    <a:pt x="1007" y="944"/>
                  </a:lnTo>
                  <a:close/>
                  <a:moveTo>
                    <a:pt x="745" y="944"/>
                  </a:moveTo>
                  <a:lnTo>
                    <a:pt x="745" y="1190"/>
                  </a:lnTo>
                  <a:lnTo>
                    <a:pt x="766" y="1166"/>
                  </a:lnTo>
                  <a:lnTo>
                    <a:pt x="790" y="1139"/>
                  </a:lnTo>
                  <a:lnTo>
                    <a:pt x="814" y="1108"/>
                  </a:lnTo>
                  <a:lnTo>
                    <a:pt x="836" y="1073"/>
                  </a:lnTo>
                  <a:lnTo>
                    <a:pt x="859" y="1035"/>
                  </a:lnTo>
                  <a:lnTo>
                    <a:pt x="880" y="991"/>
                  </a:lnTo>
                  <a:lnTo>
                    <a:pt x="899" y="944"/>
                  </a:lnTo>
                  <a:lnTo>
                    <a:pt x="745" y="944"/>
                  </a:lnTo>
                  <a:close/>
                  <a:moveTo>
                    <a:pt x="486" y="944"/>
                  </a:moveTo>
                  <a:lnTo>
                    <a:pt x="505" y="991"/>
                  </a:lnTo>
                  <a:lnTo>
                    <a:pt x="526" y="1034"/>
                  </a:lnTo>
                  <a:lnTo>
                    <a:pt x="549" y="1072"/>
                  </a:lnTo>
                  <a:lnTo>
                    <a:pt x="572" y="1107"/>
                  </a:lnTo>
                  <a:lnTo>
                    <a:pt x="595" y="1138"/>
                  </a:lnTo>
                  <a:lnTo>
                    <a:pt x="618" y="1165"/>
                  </a:lnTo>
                  <a:lnTo>
                    <a:pt x="640" y="1189"/>
                  </a:lnTo>
                  <a:lnTo>
                    <a:pt x="640" y="944"/>
                  </a:lnTo>
                  <a:lnTo>
                    <a:pt x="486" y="944"/>
                  </a:lnTo>
                  <a:close/>
                  <a:moveTo>
                    <a:pt x="241" y="944"/>
                  </a:moveTo>
                  <a:lnTo>
                    <a:pt x="266" y="986"/>
                  </a:lnTo>
                  <a:lnTo>
                    <a:pt x="296" y="1025"/>
                  </a:lnTo>
                  <a:lnTo>
                    <a:pt x="328" y="1060"/>
                  </a:lnTo>
                  <a:lnTo>
                    <a:pt x="364" y="1093"/>
                  </a:lnTo>
                  <a:lnTo>
                    <a:pt x="403" y="1122"/>
                  </a:lnTo>
                  <a:lnTo>
                    <a:pt x="444" y="1147"/>
                  </a:lnTo>
                  <a:lnTo>
                    <a:pt x="488" y="1169"/>
                  </a:lnTo>
                  <a:lnTo>
                    <a:pt x="463" y="1132"/>
                  </a:lnTo>
                  <a:lnTo>
                    <a:pt x="438" y="1090"/>
                  </a:lnTo>
                  <a:lnTo>
                    <a:pt x="416" y="1046"/>
                  </a:lnTo>
                  <a:lnTo>
                    <a:pt x="395" y="997"/>
                  </a:lnTo>
                  <a:lnTo>
                    <a:pt x="377" y="944"/>
                  </a:lnTo>
                  <a:lnTo>
                    <a:pt x="241" y="944"/>
                  </a:lnTo>
                  <a:close/>
                  <a:moveTo>
                    <a:pt x="1032" y="548"/>
                  </a:moveTo>
                  <a:lnTo>
                    <a:pt x="1039" y="595"/>
                  </a:lnTo>
                  <a:lnTo>
                    <a:pt x="1043" y="643"/>
                  </a:lnTo>
                  <a:lnTo>
                    <a:pt x="1044" y="694"/>
                  </a:lnTo>
                  <a:lnTo>
                    <a:pt x="1043" y="746"/>
                  </a:lnTo>
                  <a:lnTo>
                    <a:pt x="1039" y="794"/>
                  </a:lnTo>
                  <a:lnTo>
                    <a:pt x="1032" y="841"/>
                  </a:lnTo>
                  <a:lnTo>
                    <a:pt x="1188" y="841"/>
                  </a:lnTo>
                  <a:lnTo>
                    <a:pt x="1199" y="793"/>
                  </a:lnTo>
                  <a:lnTo>
                    <a:pt x="1206" y="745"/>
                  </a:lnTo>
                  <a:lnTo>
                    <a:pt x="1209" y="694"/>
                  </a:lnTo>
                  <a:lnTo>
                    <a:pt x="1206" y="644"/>
                  </a:lnTo>
                  <a:lnTo>
                    <a:pt x="1199" y="595"/>
                  </a:lnTo>
                  <a:lnTo>
                    <a:pt x="1188" y="548"/>
                  </a:lnTo>
                  <a:lnTo>
                    <a:pt x="1032" y="548"/>
                  </a:lnTo>
                  <a:close/>
                  <a:moveTo>
                    <a:pt x="745" y="548"/>
                  </a:moveTo>
                  <a:lnTo>
                    <a:pt x="745" y="841"/>
                  </a:lnTo>
                  <a:lnTo>
                    <a:pt x="926" y="841"/>
                  </a:lnTo>
                  <a:lnTo>
                    <a:pt x="934" y="794"/>
                  </a:lnTo>
                  <a:lnTo>
                    <a:pt x="938" y="746"/>
                  </a:lnTo>
                  <a:lnTo>
                    <a:pt x="940" y="694"/>
                  </a:lnTo>
                  <a:lnTo>
                    <a:pt x="938" y="642"/>
                  </a:lnTo>
                  <a:lnTo>
                    <a:pt x="934" y="594"/>
                  </a:lnTo>
                  <a:lnTo>
                    <a:pt x="926" y="548"/>
                  </a:lnTo>
                  <a:lnTo>
                    <a:pt x="745" y="548"/>
                  </a:lnTo>
                  <a:close/>
                  <a:moveTo>
                    <a:pt x="458" y="548"/>
                  </a:moveTo>
                  <a:lnTo>
                    <a:pt x="450" y="594"/>
                  </a:lnTo>
                  <a:lnTo>
                    <a:pt x="445" y="642"/>
                  </a:lnTo>
                  <a:lnTo>
                    <a:pt x="444" y="694"/>
                  </a:lnTo>
                  <a:lnTo>
                    <a:pt x="445" y="746"/>
                  </a:lnTo>
                  <a:lnTo>
                    <a:pt x="450" y="794"/>
                  </a:lnTo>
                  <a:lnTo>
                    <a:pt x="458" y="841"/>
                  </a:lnTo>
                  <a:lnTo>
                    <a:pt x="640" y="841"/>
                  </a:lnTo>
                  <a:lnTo>
                    <a:pt x="640" y="548"/>
                  </a:lnTo>
                  <a:lnTo>
                    <a:pt x="458" y="548"/>
                  </a:lnTo>
                  <a:close/>
                  <a:moveTo>
                    <a:pt x="197" y="548"/>
                  </a:moveTo>
                  <a:lnTo>
                    <a:pt x="185" y="595"/>
                  </a:lnTo>
                  <a:lnTo>
                    <a:pt x="178" y="643"/>
                  </a:lnTo>
                  <a:lnTo>
                    <a:pt x="176" y="694"/>
                  </a:lnTo>
                  <a:lnTo>
                    <a:pt x="178" y="745"/>
                  </a:lnTo>
                  <a:lnTo>
                    <a:pt x="185" y="793"/>
                  </a:lnTo>
                  <a:lnTo>
                    <a:pt x="197" y="841"/>
                  </a:lnTo>
                  <a:lnTo>
                    <a:pt x="352" y="841"/>
                  </a:lnTo>
                  <a:lnTo>
                    <a:pt x="345" y="794"/>
                  </a:lnTo>
                  <a:lnTo>
                    <a:pt x="341" y="746"/>
                  </a:lnTo>
                  <a:lnTo>
                    <a:pt x="340" y="694"/>
                  </a:lnTo>
                  <a:lnTo>
                    <a:pt x="341" y="643"/>
                  </a:lnTo>
                  <a:lnTo>
                    <a:pt x="346" y="595"/>
                  </a:lnTo>
                  <a:lnTo>
                    <a:pt x="352" y="548"/>
                  </a:lnTo>
                  <a:lnTo>
                    <a:pt x="197" y="548"/>
                  </a:lnTo>
                  <a:close/>
                  <a:moveTo>
                    <a:pt x="897" y="219"/>
                  </a:moveTo>
                  <a:lnTo>
                    <a:pt x="922" y="257"/>
                  </a:lnTo>
                  <a:lnTo>
                    <a:pt x="946" y="298"/>
                  </a:lnTo>
                  <a:lnTo>
                    <a:pt x="969" y="342"/>
                  </a:lnTo>
                  <a:lnTo>
                    <a:pt x="989" y="391"/>
                  </a:lnTo>
                  <a:lnTo>
                    <a:pt x="1007" y="444"/>
                  </a:lnTo>
                  <a:lnTo>
                    <a:pt x="1144" y="444"/>
                  </a:lnTo>
                  <a:lnTo>
                    <a:pt x="1119" y="402"/>
                  </a:lnTo>
                  <a:lnTo>
                    <a:pt x="1089" y="363"/>
                  </a:lnTo>
                  <a:lnTo>
                    <a:pt x="1057" y="328"/>
                  </a:lnTo>
                  <a:lnTo>
                    <a:pt x="1020" y="296"/>
                  </a:lnTo>
                  <a:lnTo>
                    <a:pt x="982" y="266"/>
                  </a:lnTo>
                  <a:lnTo>
                    <a:pt x="940" y="241"/>
                  </a:lnTo>
                  <a:lnTo>
                    <a:pt x="897" y="219"/>
                  </a:lnTo>
                  <a:close/>
                  <a:moveTo>
                    <a:pt x="488" y="219"/>
                  </a:moveTo>
                  <a:lnTo>
                    <a:pt x="444" y="241"/>
                  </a:lnTo>
                  <a:lnTo>
                    <a:pt x="403" y="266"/>
                  </a:lnTo>
                  <a:lnTo>
                    <a:pt x="364" y="296"/>
                  </a:lnTo>
                  <a:lnTo>
                    <a:pt x="328" y="328"/>
                  </a:lnTo>
                  <a:lnTo>
                    <a:pt x="296" y="363"/>
                  </a:lnTo>
                  <a:lnTo>
                    <a:pt x="266" y="402"/>
                  </a:lnTo>
                  <a:lnTo>
                    <a:pt x="241" y="444"/>
                  </a:lnTo>
                  <a:lnTo>
                    <a:pt x="377" y="444"/>
                  </a:lnTo>
                  <a:lnTo>
                    <a:pt x="395" y="391"/>
                  </a:lnTo>
                  <a:lnTo>
                    <a:pt x="416" y="342"/>
                  </a:lnTo>
                  <a:lnTo>
                    <a:pt x="438" y="298"/>
                  </a:lnTo>
                  <a:lnTo>
                    <a:pt x="463" y="256"/>
                  </a:lnTo>
                  <a:lnTo>
                    <a:pt x="488" y="219"/>
                  </a:lnTo>
                  <a:close/>
                  <a:moveTo>
                    <a:pt x="745" y="199"/>
                  </a:moveTo>
                  <a:lnTo>
                    <a:pt x="745" y="444"/>
                  </a:lnTo>
                  <a:lnTo>
                    <a:pt x="899" y="444"/>
                  </a:lnTo>
                  <a:lnTo>
                    <a:pt x="880" y="397"/>
                  </a:lnTo>
                  <a:lnTo>
                    <a:pt x="858" y="354"/>
                  </a:lnTo>
                  <a:lnTo>
                    <a:pt x="836" y="316"/>
                  </a:lnTo>
                  <a:lnTo>
                    <a:pt x="813" y="281"/>
                  </a:lnTo>
                  <a:lnTo>
                    <a:pt x="790" y="250"/>
                  </a:lnTo>
                  <a:lnTo>
                    <a:pt x="766" y="223"/>
                  </a:lnTo>
                  <a:lnTo>
                    <a:pt x="745" y="199"/>
                  </a:lnTo>
                  <a:close/>
                  <a:moveTo>
                    <a:pt x="640" y="199"/>
                  </a:moveTo>
                  <a:lnTo>
                    <a:pt x="618" y="223"/>
                  </a:lnTo>
                  <a:lnTo>
                    <a:pt x="595" y="250"/>
                  </a:lnTo>
                  <a:lnTo>
                    <a:pt x="571" y="280"/>
                  </a:lnTo>
                  <a:lnTo>
                    <a:pt x="548" y="316"/>
                  </a:lnTo>
                  <a:lnTo>
                    <a:pt x="525" y="354"/>
                  </a:lnTo>
                  <a:lnTo>
                    <a:pt x="505" y="397"/>
                  </a:lnTo>
                  <a:lnTo>
                    <a:pt x="486" y="444"/>
                  </a:lnTo>
                  <a:lnTo>
                    <a:pt x="640" y="444"/>
                  </a:lnTo>
                  <a:lnTo>
                    <a:pt x="640" y="199"/>
                  </a:lnTo>
                  <a:close/>
                  <a:moveTo>
                    <a:pt x="692" y="0"/>
                  </a:moveTo>
                  <a:lnTo>
                    <a:pt x="759" y="3"/>
                  </a:lnTo>
                  <a:lnTo>
                    <a:pt x="824" y="13"/>
                  </a:lnTo>
                  <a:lnTo>
                    <a:pt x="887" y="28"/>
                  </a:lnTo>
                  <a:lnTo>
                    <a:pt x="947" y="49"/>
                  </a:lnTo>
                  <a:lnTo>
                    <a:pt x="1005" y="75"/>
                  </a:lnTo>
                  <a:lnTo>
                    <a:pt x="1060" y="106"/>
                  </a:lnTo>
                  <a:lnTo>
                    <a:pt x="1112" y="142"/>
                  </a:lnTo>
                  <a:lnTo>
                    <a:pt x="1159" y="182"/>
                  </a:lnTo>
                  <a:lnTo>
                    <a:pt x="1204" y="227"/>
                  </a:lnTo>
                  <a:lnTo>
                    <a:pt x="1243" y="274"/>
                  </a:lnTo>
                  <a:lnTo>
                    <a:pt x="1280" y="326"/>
                  </a:lnTo>
                  <a:lnTo>
                    <a:pt x="1310" y="382"/>
                  </a:lnTo>
                  <a:lnTo>
                    <a:pt x="1336" y="439"/>
                  </a:lnTo>
                  <a:lnTo>
                    <a:pt x="1358" y="499"/>
                  </a:lnTo>
                  <a:lnTo>
                    <a:pt x="1373" y="562"/>
                  </a:lnTo>
                  <a:lnTo>
                    <a:pt x="1382" y="627"/>
                  </a:lnTo>
                  <a:lnTo>
                    <a:pt x="1385" y="694"/>
                  </a:lnTo>
                  <a:lnTo>
                    <a:pt x="1382" y="761"/>
                  </a:lnTo>
                  <a:lnTo>
                    <a:pt x="1373" y="826"/>
                  </a:lnTo>
                  <a:lnTo>
                    <a:pt x="1358" y="889"/>
                  </a:lnTo>
                  <a:lnTo>
                    <a:pt x="1336" y="949"/>
                  </a:lnTo>
                  <a:lnTo>
                    <a:pt x="1310" y="1007"/>
                  </a:lnTo>
                  <a:lnTo>
                    <a:pt x="1280" y="1062"/>
                  </a:lnTo>
                  <a:lnTo>
                    <a:pt x="1243" y="1114"/>
                  </a:lnTo>
                  <a:lnTo>
                    <a:pt x="1204" y="1161"/>
                  </a:lnTo>
                  <a:lnTo>
                    <a:pt x="1159" y="1206"/>
                  </a:lnTo>
                  <a:lnTo>
                    <a:pt x="1112" y="1247"/>
                  </a:lnTo>
                  <a:lnTo>
                    <a:pt x="1060" y="1282"/>
                  </a:lnTo>
                  <a:lnTo>
                    <a:pt x="1005" y="1314"/>
                  </a:lnTo>
                  <a:lnTo>
                    <a:pt x="947" y="1339"/>
                  </a:lnTo>
                  <a:lnTo>
                    <a:pt x="887" y="1360"/>
                  </a:lnTo>
                  <a:lnTo>
                    <a:pt x="824" y="1375"/>
                  </a:lnTo>
                  <a:lnTo>
                    <a:pt x="759" y="1384"/>
                  </a:lnTo>
                  <a:lnTo>
                    <a:pt x="692" y="1388"/>
                  </a:lnTo>
                  <a:lnTo>
                    <a:pt x="626" y="1384"/>
                  </a:lnTo>
                  <a:lnTo>
                    <a:pt x="561" y="1375"/>
                  </a:lnTo>
                  <a:lnTo>
                    <a:pt x="498" y="1360"/>
                  </a:lnTo>
                  <a:lnTo>
                    <a:pt x="437" y="1339"/>
                  </a:lnTo>
                  <a:lnTo>
                    <a:pt x="380" y="1314"/>
                  </a:lnTo>
                  <a:lnTo>
                    <a:pt x="325" y="1282"/>
                  </a:lnTo>
                  <a:lnTo>
                    <a:pt x="273" y="1247"/>
                  </a:lnTo>
                  <a:lnTo>
                    <a:pt x="226" y="1206"/>
                  </a:lnTo>
                  <a:lnTo>
                    <a:pt x="181" y="1161"/>
                  </a:lnTo>
                  <a:lnTo>
                    <a:pt x="141" y="1114"/>
                  </a:lnTo>
                  <a:lnTo>
                    <a:pt x="105" y="1062"/>
                  </a:lnTo>
                  <a:lnTo>
                    <a:pt x="74" y="1007"/>
                  </a:lnTo>
                  <a:lnTo>
                    <a:pt x="49" y="949"/>
                  </a:lnTo>
                  <a:lnTo>
                    <a:pt x="27" y="889"/>
                  </a:lnTo>
                  <a:lnTo>
                    <a:pt x="12" y="826"/>
                  </a:lnTo>
                  <a:lnTo>
                    <a:pt x="3" y="761"/>
                  </a:lnTo>
                  <a:lnTo>
                    <a:pt x="0" y="694"/>
                  </a:lnTo>
                  <a:lnTo>
                    <a:pt x="3" y="627"/>
                  </a:lnTo>
                  <a:lnTo>
                    <a:pt x="12" y="562"/>
                  </a:lnTo>
                  <a:lnTo>
                    <a:pt x="27" y="499"/>
                  </a:lnTo>
                  <a:lnTo>
                    <a:pt x="49" y="439"/>
                  </a:lnTo>
                  <a:lnTo>
                    <a:pt x="74" y="382"/>
                  </a:lnTo>
                  <a:lnTo>
                    <a:pt x="105" y="326"/>
                  </a:lnTo>
                  <a:lnTo>
                    <a:pt x="141" y="274"/>
                  </a:lnTo>
                  <a:lnTo>
                    <a:pt x="181" y="227"/>
                  </a:lnTo>
                  <a:lnTo>
                    <a:pt x="226" y="182"/>
                  </a:lnTo>
                  <a:lnTo>
                    <a:pt x="273" y="142"/>
                  </a:lnTo>
                  <a:lnTo>
                    <a:pt x="325" y="106"/>
                  </a:lnTo>
                  <a:lnTo>
                    <a:pt x="380" y="75"/>
                  </a:lnTo>
                  <a:lnTo>
                    <a:pt x="437" y="49"/>
                  </a:lnTo>
                  <a:lnTo>
                    <a:pt x="498" y="28"/>
                  </a:lnTo>
                  <a:lnTo>
                    <a:pt x="561" y="13"/>
                  </a:lnTo>
                  <a:lnTo>
                    <a:pt x="626" y="3"/>
                  </a:lnTo>
                  <a:lnTo>
                    <a:pt x="69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89"/>
            <p:cNvSpPr>
              <a:spLocks/>
            </p:cNvSpPr>
            <p:nvPr/>
          </p:nvSpPr>
          <p:spPr bwMode="auto">
            <a:xfrm>
              <a:off x="5844" y="4028"/>
              <a:ext cx="58" cy="41"/>
            </a:xfrm>
            <a:custGeom>
              <a:avLst/>
              <a:gdLst>
                <a:gd name="T0" fmla="*/ 290 w 813"/>
                <a:gd name="T1" fmla="*/ 0 h 579"/>
                <a:gd name="T2" fmla="*/ 330 w 813"/>
                <a:gd name="T3" fmla="*/ 3 h 579"/>
                <a:gd name="T4" fmla="*/ 370 w 813"/>
                <a:gd name="T5" fmla="*/ 11 h 579"/>
                <a:gd name="T6" fmla="*/ 407 w 813"/>
                <a:gd name="T7" fmla="*/ 25 h 579"/>
                <a:gd name="T8" fmla="*/ 441 w 813"/>
                <a:gd name="T9" fmla="*/ 43 h 579"/>
                <a:gd name="T10" fmla="*/ 473 w 813"/>
                <a:gd name="T11" fmla="*/ 65 h 579"/>
                <a:gd name="T12" fmla="*/ 501 w 813"/>
                <a:gd name="T13" fmla="*/ 91 h 579"/>
                <a:gd name="T14" fmla="*/ 525 w 813"/>
                <a:gd name="T15" fmla="*/ 121 h 579"/>
                <a:gd name="T16" fmla="*/ 546 w 813"/>
                <a:gd name="T17" fmla="*/ 154 h 579"/>
                <a:gd name="T18" fmla="*/ 562 w 813"/>
                <a:gd name="T19" fmla="*/ 190 h 579"/>
                <a:gd name="T20" fmla="*/ 809 w 813"/>
                <a:gd name="T21" fmla="*/ 190 h 579"/>
                <a:gd name="T22" fmla="*/ 806 w 813"/>
                <a:gd name="T23" fmla="*/ 231 h 579"/>
                <a:gd name="T24" fmla="*/ 805 w 813"/>
                <a:gd name="T25" fmla="*/ 273 h 579"/>
                <a:gd name="T26" fmla="*/ 807 w 813"/>
                <a:gd name="T27" fmla="*/ 332 h 579"/>
                <a:gd name="T28" fmla="*/ 813 w 813"/>
                <a:gd name="T29" fmla="*/ 391 h 579"/>
                <a:gd name="T30" fmla="*/ 562 w 813"/>
                <a:gd name="T31" fmla="*/ 391 h 579"/>
                <a:gd name="T32" fmla="*/ 546 w 813"/>
                <a:gd name="T33" fmla="*/ 426 h 579"/>
                <a:gd name="T34" fmla="*/ 525 w 813"/>
                <a:gd name="T35" fmla="*/ 459 h 579"/>
                <a:gd name="T36" fmla="*/ 500 w 813"/>
                <a:gd name="T37" fmla="*/ 489 h 579"/>
                <a:gd name="T38" fmla="*/ 473 w 813"/>
                <a:gd name="T39" fmla="*/ 515 h 579"/>
                <a:gd name="T40" fmla="*/ 440 w 813"/>
                <a:gd name="T41" fmla="*/ 538 h 579"/>
                <a:gd name="T42" fmla="*/ 406 w 813"/>
                <a:gd name="T43" fmla="*/ 555 h 579"/>
                <a:gd name="T44" fmla="*/ 370 w 813"/>
                <a:gd name="T45" fmla="*/ 568 h 579"/>
                <a:gd name="T46" fmla="*/ 330 w 813"/>
                <a:gd name="T47" fmla="*/ 577 h 579"/>
                <a:gd name="T48" fmla="*/ 290 w 813"/>
                <a:gd name="T49" fmla="*/ 579 h 579"/>
                <a:gd name="T50" fmla="*/ 247 w 813"/>
                <a:gd name="T51" fmla="*/ 576 h 579"/>
                <a:gd name="T52" fmla="*/ 207 w 813"/>
                <a:gd name="T53" fmla="*/ 567 h 579"/>
                <a:gd name="T54" fmla="*/ 168 w 813"/>
                <a:gd name="T55" fmla="*/ 553 h 579"/>
                <a:gd name="T56" fmla="*/ 133 w 813"/>
                <a:gd name="T57" fmla="*/ 533 h 579"/>
                <a:gd name="T58" fmla="*/ 100 w 813"/>
                <a:gd name="T59" fmla="*/ 508 h 579"/>
                <a:gd name="T60" fmla="*/ 71 w 813"/>
                <a:gd name="T61" fmla="*/ 480 h 579"/>
                <a:gd name="T62" fmla="*/ 47 w 813"/>
                <a:gd name="T63" fmla="*/ 447 h 579"/>
                <a:gd name="T64" fmla="*/ 27 w 813"/>
                <a:gd name="T65" fmla="*/ 412 h 579"/>
                <a:gd name="T66" fmla="*/ 12 w 813"/>
                <a:gd name="T67" fmla="*/ 373 h 579"/>
                <a:gd name="T68" fmla="*/ 3 w 813"/>
                <a:gd name="T69" fmla="*/ 333 h 579"/>
                <a:gd name="T70" fmla="*/ 0 w 813"/>
                <a:gd name="T71" fmla="*/ 289 h 579"/>
                <a:gd name="T72" fmla="*/ 0 w 813"/>
                <a:gd name="T73" fmla="*/ 289 h 579"/>
                <a:gd name="T74" fmla="*/ 3 w 813"/>
                <a:gd name="T75" fmla="*/ 247 h 579"/>
                <a:gd name="T76" fmla="*/ 12 w 813"/>
                <a:gd name="T77" fmla="*/ 206 h 579"/>
                <a:gd name="T78" fmla="*/ 27 w 813"/>
                <a:gd name="T79" fmla="*/ 168 h 579"/>
                <a:gd name="T80" fmla="*/ 47 w 813"/>
                <a:gd name="T81" fmla="*/ 132 h 579"/>
                <a:gd name="T82" fmla="*/ 71 w 813"/>
                <a:gd name="T83" fmla="*/ 100 h 579"/>
                <a:gd name="T84" fmla="*/ 99 w 813"/>
                <a:gd name="T85" fmla="*/ 71 h 579"/>
                <a:gd name="T86" fmla="*/ 132 w 813"/>
                <a:gd name="T87" fmla="*/ 47 h 579"/>
                <a:gd name="T88" fmla="*/ 167 w 813"/>
                <a:gd name="T89" fmla="*/ 27 h 579"/>
                <a:gd name="T90" fmla="*/ 206 w 813"/>
                <a:gd name="T91" fmla="*/ 12 h 579"/>
                <a:gd name="T92" fmla="*/ 247 w 813"/>
                <a:gd name="T93" fmla="*/ 3 h 579"/>
                <a:gd name="T94" fmla="*/ 290 w 813"/>
                <a:gd name="T95" fmla="*/ 0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13" h="579">
                  <a:moveTo>
                    <a:pt x="290" y="0"/>
                  </a:moveTo>
                  <a:lnTo>
                    <a:pt x="330" y="3"/>
                  </a:lnTo>
                  <a:lnTo>
                    <a:pt x="370" y="11"/>
                  </a:lnTo>
                  <a:lnTo>
                    <a:pt x="407" y="25"/>
                  </a:lnTo>
                  <a:lnTo>
                    <a:pt x="441" y="43"/>
                  </a:lnTo>
                  <a:lnTo>
                    <a:pt x="473" y="65"/>
                  </a:lnTo>
                  <a:lnTo>
                    <a:pt x="501" y="91"/>
                  </a:lnTo>
                  <a:lnTo>
                    <a:pt x="525" y="121"/>
                  </a:lnTo>
                  <a:lnTo>
                    <a:pt x="546" y="154"/>
                  </a:lnTo>
                  <a:lnTo>
                    <a:pt x="562" y="190"/>
                  </a:lnTo>
                  <a:lnTo>
                    <a:pt x="809" y="190"/>
                  </a:lnTo>
                  <a:lnTo>
                    <a:pt x="806" y="231"/>
                  </a:lnTo>
                  <a:lnTo>
                    <a:pt x="805" y="273"/>
                  </a:lnTo>
                  <a:lnTo>
                    <a:pt x="807" y="332"/>
                  </a:lnTo>
                  <a:lnTo>
                    <a:pt x="813" y="391"/>
                  </a:lnTo>
                  <a:lnTo>
                    <a:pt x="562" y="391"/>
                  </a:lnTo>
                  <a:lnTo>
                    <a:pt x="546" y="426"/>
                  </a:lnTo>
                  <a:lnTo>
                    <a:pt x="525" y="459"/>
                  </a:lnTo>
                  <a:lnTo>
                    <a:pt x="500" y="489"/>
                  </a:lnTo>
                  <a:lnTo>
                    <a:pt x="473" y="515"/>
                  </a:lnTo>
                  <a:lnTo>
                    <a:pt x="440" y="538"/>
                  </a:lnTo>
                  <a:lnTo>
                    <a:pt x="406" y="555"/>
                  </a:lnTo>
                  <a:lnTo>
                    <a:pt x="370" y="568"/>
                  </a:lnTo>
                  <a:lnTo>
                    <a:pt x="330" y="577"/>
                  </a:lnTo>
                  <a:lnTo>
                    <a:pt x="290" y="579"/>
                  </a:lnTo>
                  <a:lnTo>
                    <a:pt x="247" y="576"/>
                  </a:lnTo>
                  <a:lnTo>
                    <a:pt x="207" y="567"/>
                  </a:lnTo>
                  <a:lnTo>
                    <a:pt x="168" y="553"/>
                  </a:lnTo>
                  <a:lnTo>
                    <a:pt x="133" y="533"/>
                  </a:lnTo>
                  <a:lnTo>
                    <a:pt x="100" y="508"/>
                  </a:lnTo>
                  <a:lnTo>
                    <a:pt x="71" y="480"/>
                  </a:lnTo>
                  <a:lnTo>
                    <a:pt x="47" y="447"/>
                  </a:lnTo>
                  <a:lnTo>
                    <a:pt x="27" y="412"/>
                  </a:lnTo>
                  <a:lnTo>
                    <a:pt x="12" y="373"/>
                  </a:lnTo>
                  <a:lnTo>
                    <a:pt x="3" y="333"/>
                  </a:lnTo>
                  <a:lnTo>
                    <a:pt x="0" y="289"/>
                  </a:lnTo>
                  <a:lnTo>
                    <a:pt x="0" y="289"/>
                  </a:lnTo>
                  <a:lnTo>
                    <a:pt x="3" y="247"/>
                  </a:lnTo>
                  <a:lnTo>
                    <a:pt x="12" y="206"/>
                  </a:lnTo>
                  <a:lnTo>
                    <a:pt x="27" y="168"/>
                  </a:lnTo>
                  <a:lnTo>
                    <a:pt x="47" y="132"/>
                  </a:lnTo>
                  <a:lnTo>
                    <a:pt x="71" y="100"/>
                  </a:lnTo>
                  <a:lnTo>
                    <a:pt x="99" y="71"/>
                  </a:lnTo>
                  <a:lnTo>
                    <a:pt x="132" y="47"/>
                  </a:lnTo>
                  <a:lnTo>
                    <a:pt x="167" y="27"/>
                  </a:lnTo>
                  <a:lnTo>
                    <a:pt x="206" y="12"/>
                  </a:lnTo>
                  <a:lnTo>
                    <a:pt x="247" y="3"/>
                  </a:lnTo>
                  <a:lnTo>
                    <a:pt x="29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90"/>
            <p:cNvSpPr>
              <a:spLocks/>
            </p:cNvSpPr>
            <p:nvPr/>
          </p:nvSpPr>
          <p:spPr bwMode="auto">
            <a:xfrm>
              <a:off x="5942" y="3929"/>
              <a:ext cx="41" cy="58"/>
            </a:xfrm>
            <a:custGeom>
              <a:avLst/>
              <a:gdLst>
                <a:gd name="T0" fmla="*/ 289 w 579"/>
                <a:gd name="T1" fmla="*/ 0 h 812"/>
                <a:gd name="T2" fmla="*/ 332 w 579"/>
                <a:gd name="T3" fmla="*/ 3 h 812"/>
                <a:gd name="T4" fmla="*/ 372 w 579"/>
                <a:gd name="T5" fmla="*/ 12 h 812"/>
                <a:gd name="T6" fmla="*/ 411 w 579"/>
                <a:gd name="T7" fmla="*/ 26 h 812"/>
                <a:gd name="T8" fmla="*/ 446 w 579"/>
                <a:gd name="T9" fmla="*/ 47 h 812"/>
                <a:gd name="T10" fmla="*/ 479 w 579"/>
                <a:gd name="T11" fmla="*/ 71 h 812"/>
                <a:gd name="T12" fmla="*/ 507 w 579"/>
                <a:gd name="T13" fmla="*/ 99 h 812"/>
                <a:gd name="T14" fmla="*/ 532 w 579"/>
                <a:gd name="T15" fmla="*/ 132 h 812"/>
                <a:gd name="T16" fmla="*/ 552 w 579"/>
                <a:gd name="T17" fmla="*/ 167 h 812"/>
                <a:gd name="T18" fmla="*/ 567 w 579"/>
                <a:gd name="T19" fmla="*/ 206 h 812"/>
                <a:gd name="T20" fmla="*/ 576 w 579"/>
                <a:gd name="T21" fmla="*/ 246 h 812"/>
                <a:gd name="T22" fmla="*/ 579 w 579"/>
                <a:gd name="T23" fmla="*/ 290 h 812"/>
                <a:gd name="T24" fmla="*/ 576 w 579"/>
                <a:gd name="T25" fmla="*/ 331 h 812"/>
                <a:gd name="T26" fmla="*/ 568 w 579"/>
                <a:gd name="T27" fmla="*/ 370 h 812"/>
                <a:gd name="T28" fmla="*/ 554 w 579"/>
                <a:gd name="T29" fmla="*/ 407 h 812"/>
                <a:gd name="T30" fmla="*/ 536 w 579"/>
                <a:gd name="T31" fmla="*/ 441 h 812"/>
                <a:gd name="T32" fmla="*/ 513 w 579"/>
                <a:gd name="T33" fmla="*/ 473 h 812"/>
                <a:gd name="T34" fmla="*/ 487 w 579"/>
                <a:gd name="T35" fmla="*/ 501 h 812"/>
                <a:gd name="T36" fmla="*/ 458 w 579"/>
                <a:gd name="T37" fmla="*/ 525 h 812"/>
                <a:gd name="T38" fmla="*/ 425 w 579"/>
                <a:gd name="T39" fmla="*/ 547 h 812"/>
                <a:gd name="T40" fmla="*/ 389 w 579"/>
                <a:gd name="T41" fmla="*/ 562 h 812"/>
                <a:gd name="T42" fmla="*/ 389 w 579"/>
                <a:gd name="T43" fmla="*/ 812 h 812"/>
                <a:gd name="T44" fmla="*/ 340 w 579"/>
                <a:gd name="T45" fmla="*/ 807 h 812"/>
                <a:gd name="T46" fmla="*/ 289 w 579"/>
                <a:gd name="T47" fmla="*/ 806 h 812"/>
                <a:gd name="T48" fmla="*/ 239 w 579"/>
                <a:gd name="T49" fmla="*/ 807 h 812"/>
                <a:gd name="T50" fmla="*/ 190 w 579"/>
                <a:gd name="T51" fmla="*/ 812 h 812"/>
                <a:gd name="T52" fmla="*/ 190 w 579"/>
                <a:gd name="T53" fmla="*/ 563 h 812"/>
                <a:gd name="T54" fmla="*/ 154 w 579"/>
                <a:gd name="T55" fmla="*/ 547 h 812"/>
                <a:gd name="T56" fmla="*/ 121 w 579"/>
                <a:gd name="T57" fmla="*/ 526 h 812"/>
                <a:gd name="T58" fmla="*/ 91 w 579"/>
                <a:gd name="T59" fmla="*/ 502 h 812"/>
                <a:gd name="T60" fmla="*/ 65 w 579"/>
                <a:gd name="T61" fmla="*/ 474 h 812"/>
                <a:gd name="T62" fmla="*/ 42 w 579"/>
                <a:gd name="T63" fmla="*/ 442 h 812"/>
                <a:gd name="T64" fmla="*/ 24 w 579"/>
                <a:gd name="T65" fmla="*/ 408 h 812"/>
                <a:gd name="T66" fmla="*/ 11 w 579"/>
                <a:gd name="T67" fmla="*/ 370 h 812"/>
                <a:gd name="T68" fmla="*/ 3 w 579"/>
                <a:gd name="T69" fmla="*/ 331 h 812"/>
                <a:gd name="T70" fmla="*/ 0 w 579"/>
                <a:gd name="T71" fmla="*/ 290 h 812"/>
                <a:gd name="T72" fmla="*/ 3 w 579"/>
                <a:gd name="T73" fmla="*/ 246 h 812"/>
                <a:gd name="T74" fmla="*/ 12 w 579"/>
                <a:gd name="T75" fmla="*/ 206 h 812"/>
                <a:gd name="T76" fmla="*/ 27 w 579"/>
                <a:gd name="T77" fmla="*/ 167 h 812"/>
                <a:gd name="T78" fmla="*/ 46 w 579"/>
                <a:gd name="T79" fmla="*/ 132 h 812"/>
                <a:gd name="T80" fmla="*/ 71 w 579"/>
                <a:gd name="T81" fmla="*/ 99 h 812"/>
                <a:gd name="T82" fmla="*/ 99 w 579"/>
                <a:gd name="T83" fmla="*/ 71 h 812"/>
                <a:gd name="T84" fmla="*/ 132 w 579"/>
                <a:gd name="T85" fmla="*/ 47 h 812"/>
                <a:gd name="T86" fmla="*/ 167 w 579"/>
                <a:gd name="T87" fmla="*/ 26 h 812"/>
                <a:gd name="T88" fmla="*/ 205 w 579"/>
                <a:gd name="T89" fmla="*/ 12 h 812"/>
                <a:gd name="T90" fmla="*/ 247 w 579"/>
                <a:gd name="T91" fmla="*/ 3 h 812"/>
                <a:gd name="T92" fmla="*/ 289 w 579"/>
                <a:gd name="T93" fmla="*/ 0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9" h="812">
                  <a:moveTo>
                    <a:pt x="289" y="0"/>
                  </a:moveTo>
                  <a:lnTo>
                    <a:pt x="332" y="3"/>
                  </a:lnTo>
                  <a:lnTo>
                    <a:pt x="372" y="12"/>
                  </a:lnTo>
                  <a:lnTo>
                    <a:pt x="411" y="26"/>
                  </a:lnTo>
                  <a:lnTo>
                    <a:pt x="446" y="47"/>
                  </a:lnTo>
                  <a:lnTo>
                    <a:pt x="479" y="71"/>
                  </a:lnTo>
                  <a:lnTo>
                    <a:pt x="507" y="99"/>
                  </a:lnTo>
                  <a:lnTo>
                    <a:pt x="532" y="132"/>
                  </a:lnTo>
                  <a:lnTo>
                    <a:pt x="552" y="167"/>
                  </a:lnTo>
                  <a:lnTo>
                    <a:pt x="567" y="206"/>
                  </a:lnTo>
                  <a:lnTo>
                    <a:pt x="576" y="246"/>
                  </a:lnTo>
                  <a:lnTo>
                    <a:pt x="579" y="290"/>
                  </a:lnTo>
                  <a:lnTo>
                    <a:pt x="576" y="331"/>
                  </a:lnTo>
                  <a:lnTo>
                    <a:pt x="568" y="370"/>
                  </a:lnTo>
                  <a:lnTo>
                    <a:pt x="554" y="407"/>
                  </a:lnTo>
                  <a:lnTo>
                    <a:pt x="536" y="441"/>
                  </a:lnTo>
                  <a:lnTo>
                    <a:pt x="513" y="473"/>
                  </a:lnTo>
                  <a:lnTo>
                    <a:pt x="487" y="501"/>
                  </a:lnTo>
                  <a:lnTo>
                    <a:pt x="458" y="525"/>
                  </a:lnTo>
                  <a:lnTo>
                    <a:pt x="425" y="547"/>
                  </a:lnTo>
                  <a:lnTo>
                    <a:pt x="389" y="562"/>
                  </a:lnTo>
                  <a:lnTo>
                    <a:pt x="389" y="812"/>
                  </a:lnTo>
                  <a:lnTo>
                    <a:pt x="340" y="807"/>
                  </a:lnTo>
                  <a:lnTo>
                    <a:pt x="289" y="806"/>
                  </a:lnTo>
                  <a:lnTo>
                    <a:pt x="239" y="807"/>
                  </a:lnTo>
                  <a:lnTo>
                    <a:pt x="190" y="812"/>
                  </a:lnTo>
                  <a:lnTo>
                    <a:pt x="190" y="563"/>
                  </a:lnTo>
                  <a:lnTo>
                    <a:pt x="154" y="547"/>
                  </a:lnTo>
                  <a:lnTo>
                    <a:pt x="121" y="526"/>
                  </a:lnTo>
                  <a:lnTo>
                    <a:pt x="91" y="502"/>
                  </a:lnTo>
                  <a:lnTo>
                    <a:pt x="65" y="474"/>
                  </a:lnTo>
                  <a:lnTo>
                    <a:pt x="42" y="442"/>
                  </a:lnTo>
                  <a:lnTo>
                    <a:pt x="24" y="408"/>
                  </a:lnTo>
                  <a:lnTo>
                    <a:pt x="11" y="370"/>
                  </a:lnTo>
                  <a:lnTo>
                    <a:pt x="3" y="331"/>
                  </a:lnTo>
                  <a:lnTo>
                    <a:pt x="0" y="290"/>
                  </a:lnTo>
                  <a:lnTo>
                    <a:pt x="3" y="246"/>
                  </a:lnTo>
                  <a:lnTo>
                    <a:pt x="12" y="206"/>
                  </a:lnTo>
                  <a:lnTo>
                    <a:pt x="27" y="167"/>
                  </a:lnTo>
                  <a:lnTo>
                    <a:pt x="46" y="132"/>
                  </a:lnTo>
                  <a:lnTo>
                    <a:pt x="71" y="99"/>
                  </a:lnTo>
                  <a:lnTo>
                    <a:pt x="99" y="71"/>
                  </a:lnTo>
                  <a:lnTo>
                    <a:pt x="132" y="47"/>
                  </a:lnTo>
                  <a:lnTo>
                    <a:pt x="167" y="26"/>
                  </a:lnTo>
                  <a:lnTo>
                    <a:pt x="205" y="12"/>
                  </a:lnTo>
                  <a:lnTo>
                    <a:pt x="247" y="3"/>
                  </a:lnTo>
                  <a:lnTo>
                    <a:pt x="28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1"/>
            <p:cNvSpPr>
              <a:spLocks/>
            </p:cNvSpPr>
            <p:nvPr/>
          </p:nvSpPr>
          <p:spPr bwMode="auto">
            <a:xfrm>
              <a:off x="5873" y="3957"/>
              <a:ext cx="52" cy="52"/>
            </a:xfrm>
            <a:custGeom>
              <a:avLst/>
              <a:gdLst>
                <a:gd name="T0" fmla="*/ 290 w 728"/>
                <a:gd name="T1" fmla="*/ 0 h 731"/>
                <a:gd name="T2" fmla="*/ 332 w 728"/>
                <a:gd name="T3" fmla="*/ 4 h 731"/>
                <a:gd name="T4" fmla="*/ 373 w 728"/>
                <a:gd name="T5" fmla="*/ 13 h 731"/>
                <a:gd name="T6" fmla="*/ 411 w 728"/>
                <a:gd name="T7" fmla="*/ 27 h 731"/>
                <a:gd name="T8" fmla="*/ 446 w 728"/>
                <a:gd name="T9" fmla="*/ 46 h 731"/>
                <a:gd name="T10" fmla="*/ 479 w 728"/>
                <a:gd name="T11" fmla="*/ 71 h 731"/>
                <a:gd name="T12" fmla="*/ 507 w 728"/>
                <a:gd name="T13" fmla="*/ 100 h 731"/>
                <a:gd name="T14" fmla="*/ 531 w 728"/>
                <a:gd name="T15" fmla="*/ 131 h 731"/>
                <a:gd name="T16" fmla="*/ 552 w 728"/>
                <a:gd name="T17" fmla="*/ 168 h 731"/>
                <a:gd name="T18" fmla="*/ 566 w 728"/>
                <a:gd name="T19" fmla="*/ 206 h 731"/>
                <a:gd name="T20" fmla="*/ 575 w 728"/>
                <a:gd name="T21" fmla="*/ 247 h 731"/>
                <a:gd name="T22" fmla="*/ 578 w 728"/>
                <a:gd name="T23" fmla="*/ 290 h 731"/>
                <a:gd name="T24" fmla="*/ 575 w 728"/>
                <a:gd name="T25" fmla="*/ 332 h 731"/>
                <a:gd name="T26" fmla="*/ 566 w 728"/>
                <a:gd name="T27" fmla="*/ 373 h 731"/>
                <a:gd name="T28" fmla="*/ 552 w 728"/>
                <a:gd name="T29" fmla="*/ 411 h 731"/>
                <a:gd name="T30" fmla="*/ 728 w 728"/>
                <a:gd name="T31" fmla="*/ 589 h 731"/>
                <a:gd name="T32" fmla="*/ 677 w 728"/>
                <a:gd name="T33" fmla="*/ 632 h 731"/>
                <a:gd name="T34" fmla="*/ 630 w 728"/>
                <a:gd name="T35" fmla="*/ 680 h 731"/>
                <a:gd name="T36" fmla="*/ 587 w 728"/>
                <a:gd name="T37" fmla="*/ 731 h 731"/>
                <a:gd name="T38" fmla="*/ 410 w 728"/>
                <a:gd name="T39" fmla="*/ 553 h 731"/>
                <a:gd name="T40" fmla="*/ 372 w 728"/>
                <a:gd name="T41" fmla="*/ 568 h 731"/>
                <a:gd name="T42" fmla="*/ 331 w 728"/>
                <a:gd name="T43" fmla="*/ 578 h 731"/>
                <a:gd name="T44" fmla="*/ 288 w 728"/>
                <a:gd name="T45" fmla="*/ 581 h 731"/>
                <a:gd name="T46" fmla="*/ 246 w 728"/>
                <a:gd name="T47" fmla="*/ 577 h 731"/>
                <a:gd name="T48" fmla="*/ 204 w 728"/>
                <a:gd name="T49" fmla="*/ 567 h 731"/>
                <a:gd name="T50" fmla="*/ 166 w 728"/>
                <a:gd name="T51" fmla="*/ 553 h 731"/>
                <a:gd name="T52" fmla="*/ 131 w 728"/>
                <a:gd name="T53" fmla="*/ 533 h 731"/>
                <a:gd name="T54" fmla="*/ 98 w 728"/>
                <a:gd name="T55" fmla="*/ 509 h 731"/>
                <a:gd name="T56" fmla="*/ 70 w 728"/>
                <a:gd name="T57" fmla="*/ 480 h 731"/>
                <a:gd name="T58" fmla="*/ 46 w 728"/>
                <a:gd name="T59" fmla="*/ 448 h 731"/>
                <a:gd name="T60" fmla="*/ 26 w 728"/>
                <a:gd name="T61" fmla="*/ 412 h 731"/>
                <a:gd name="T62" fmla="*/ 12 w 728"/>
                <a:gd name="T63" fmla="*/ 374 h 731"/>
                <a:gd name="T64" fmla="*/ 3 w 728"/>
                <a:gd name="T65" fmla="*/ 333 h 731"/>
                <a:gd name="T66" fmla="*/ 0 w 728"/>
                <a:gd name="T67" fmla="*/ 290 h 731"/>
                <a:gd name="T68" fmla="*/ 3 w 728"/>
                <a:gd name="T69" fmla="*/ 247 h 731"/>
                <a:gd name="T70" fmla="*/ 12 w 728"/>
                <a:gd name="T71" fmla="*/ 206 h 731"/>
                <a:gd name="T72" fmla="*/ 26 w 728"/>
                <a:gd name="T73" fmla="*/ 168 h 731"/>
                <a:gd name="T74" fmla="*/ 47 w 728"/>
                <a:gd name="T75" fmla="*/ 132 h 731"/>
                <a:gd name="T76" fmla="*/ 71 w 728"/>
                <a:gd name="T77" fmla="*/ 100 h 731"/>
                <a:gd name="T78" fmla="*/ 99 w 728"/>
                <a:gd name="T79" fmla="*/ 72 h 731"/>
                <a:gd name="T80" fmla="*/ 132 w 728"/>
                <a:gd name="T81" fmla="*/ 47 h 731"/>
                <a:gd name="T82" fmla="*/ 167 w 728"/>
                <a:gd name="T83" fmla="*/ 27 h 731"/>
                <a:gd name="T84" fmla="*/ 205 w 728"/>
                <a:gd name="T85" fmla="*/ 13 h 731"/>
                <a:gd name="T86" fmla="*/ 246 w 728"/>
                <a:gd name="T87" fmla="*/ 4 h 731"/>
                <a:gd name="T88" fmla="*/ 290 w 728"/>
                <a:gd name="T89" fmla="*/ 0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8" h="731">
                  <a:moveTo>
                    <a:pt x="290" y="0"/>
                  </a:moveTo>
                  <a:lnTo>
                    <a:pt x="332" y="4"/>
                  </a:lnTo>
                  <a:lnTo>
                    <a:pt x="373" y="13"/>
                  </a:lnTo>
                  <a:lnTo>
                    <a:pt x="411" y="27"/>
                  </a:lnTo>
                  <a:lnTo>
                    <a:pt x="446" y="46"/>
                  </a:lnTo>
                  <a:lnTo>
                    <a:pt x="479" y="71"/>
                  </a:lnTo>
                  <a:lnTo>
                    <a:pt x="507" y="100"/>
                  </a:lnTo>
                  <a:lnTo>
                    <a:pt x="531" y="131"/>
                  </a:lnTo>
                  <a:lnTo>
                    <a:pt x="552" y="168"/>
                  </a:lnTo>
                  <a:lnTo>
                    <a:pt x="566" y="206"/>
                  </a:lnTo>
                  <a:lnTo>
                    <a:pt x="575" y="247"/>
                  </a:lnTo>
                  <a:lnTo>
                    <a:pt x="578" y="290"/>
                  </a:lnTo>
                  <a:lnTo>
                    <a:pt x="575" y="332"/>
                  </a:lnTo>
                  <a:lnTo>
                    <a:pt x="566" y="373"/>
                  </a:lnTo>
                  <a:lnTo>
                    <a:pt x="552" y="411"/>
                  </a:lnTo>
                  <a:lnTo>
                    <a:pt x="728" y="589"/>
                  </a:lnTo>
                  <a:lnTo>
                    <a:pt x="677" y="632"/>
                  </a:lnTo>
                  <a:lnTo>
                    <a:pt x="630" y="680"/>
                  </a:lnTo>
                  <a:lnTo>
                    <a:pt x="587" y="731"/>
                  </a:lnTo>
                  <a:lnTo>
                    <a:pt x="410" y="553"/>
                  </a:lnTo>
                  <a:lnTo>
                    <a:pt x="372" y="568"/>
                  </a:lnTo>
                  <a:lnTo>
                    <a:pt x="331" y="578"/>
                  </a:lnTo>
                  <a:lnTo>
                    <a:pt x="288" y="581"/>
                  </a:lnTo>
                  <a:lnTo>
                    <a:pt x="246" y="577"/>
                  </a:lnTo>
                  <a:lnTo>
                    <a:pt x="204" y="567"/>
                  </a:lnTo>
                  <a:lnTo>
                    <a:pt x="166" y="553"/>
                  </a:lnTo>
                  <a:lnTo>
                    <a:pt x="131" y="533"/>
                  </a:lnTo>
                  <a:lnTo>
                    <a:pt x="98" y="509"/>
                  </a:lnTo>
                  <a:lnTo>
                    <a:pt x="70" y="480"/>
                  </a:lnTo>
                  <a:lnTo>
                    <a:pt x="46" y="448"/>
                  </a:lnTo>
                  <a:lnTo>
                    <a:pt x="26" y="412"/>
                  </a:lnTo>
                  <a:lnTo>
                    <a:pt x="12" y="374"/>
                  </a:lnTo>
                  <a:lnTo>
                    <a:pt x="3" y="333"/>
                  </a:lnTo>
                  <a:lnTo>
                    <a:pt x="0" y="290"/>
                  </a:lnTo>
                  <a:lnTo>
                    <a:pt x="3" y="247"/>
                  </a:lnTo>
                  <a:lnTo>
                    <a:pt x="12" y="206"/>
                  </a:lnTo>
                  <a:lnTo>
                    <a:pt x="26" y="168"/>
                  </a:lnTo>
                  <a:lnTo>
                    <a:pt x="47" y="132"/>
                  </a:lnTo>
                  <a:lnTo>
                    <a:pt x="71" y="100"/>
                  </a:lnTo>
                  <a:lnTo>
                    <a:pt x="99" y="72"/>
                  </a:lnTo>
                  <a:lnTo>
                    <a:pt x="132" y="47"/>
                  </a:lnTo>
                  <a:lnTo>
                    <a:pt x="167" y="27"/>
                  </a:lnTo>
                  <a:lnTo>
                    <a:pt x="205" y="13"/>
                  </a:lnTo>
                  <a:lnTo>
                    <a:pt x="246" y="4"/>
                  </a:lnTo>
                  <a:lnTo>
                    <a:pt x="29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92"/>
            <p:cNvSpPr>
              <a:spLocks/>
            </p:cNvSpPr>
            <p:nvPr/>
          </p:nvSpPr>
          <p:spPr bwMode="auto">
            <a:xfrm>
              <a:off x="6001" y="3957"/>
              <a:ext cx="52" cy="52"/>
            </a:xfrm>
            <a:custGeom>
              <a:avLst/>
              <a:gdLst>
                <a:gd name="T0" fmla="*/ 439 w 729"/>
                <a:gd name="T1" fmla="*/ 0 h 730"/>
                <a:gd name="T2" fmla="*/ 477 w 729"/>
                <a:gd name="T3" fmla="*/ 3 h 730"/>
                <a:gd name="T4" fmla="*/ 513 w 729"/>
                <a:gd name="T5" fmla="*/ 10 h 730"/>
                <a:gd name="T6" fmla="*/ 549 w 729"/>
                <a:gd name="T7" fmla="*/ 21 h 730"/>
                <a:gd name="T8" fmla="*/ 582 w 729"/>
                <a:gd name="T9" fmla="*/ 38 h 730"/>
                <a:gd name="T10" fmla="*/ 615 w 729"/>
                <a:gd name="T11" fmla="*/ 58 h 730"/>
                <a:gd name="T12" fmla="*/ 644 w 729"/>
                <a:gd name="T13" fmla="*/ 85 h 730"/>
                <a:gd name="T14" fmla="*/ 670 w 729"/>
                <a:gd name="T15" fmla="*/ 114 h 730"/>
                <a:gd name="T16" fmla="*/ 690 w 729"/>
                <a:gd name="T17" fmla="*/ 147 h 730"/>
                <a:gd name="T18" fmla="*/ 708 w 729"/>
                <a:gd name="T19" fmla="*/ 180 h 730"/>
                <a:gd name="T20" fmla="*/ 719 w 729"/>
                <a:gd name="T21" fmla="*/ 216 h 730"/>
                <a:gd name="T22" fmla="*/ 726 w 729"/>
                <a:gd name="T23" fmla="*/ 252 h 730"/>
                <a:gd name="T24" fmla="*/ 729 w 729"/>
                <a:gd name="T25" fmla="*/ 290 h 730"/>
                <a:gd name="T26" fmla="*/ 726 w 729"/>
                <a:gd name="T27" fmla="*/ 326 h 730"/>
                <a:gd name="T28" fmla="*/ 719 w 729"/>
                <a:gd name="T29" fmla="*/ 363 h 730"/>
                <a:gd name="T30" fmla="*/ 708 w 729"/>
                <a:gd name="T31" fmla="*/ 398 h 730"/>
                <a:gd name="T32" fmla="*/ 690 w 729"/>
                <a:gd name="T33" fmla="*/ 433 h 730"/>
                <a:gd name="T34" fmla="*/ 670 w 729"/>
                <a:gd name="T35" fmla="*/ 465 h 730"/>
                <a:gd name="T36" fmla="*/ 644 w 729"/>
                <a:gd name="T37" fmla="*/ 494 h 730"/>
                <a:gd name="T38" fmla="*/ 617 w 729"/>
                <a:gd name="T39" fmla="*/ 519 h 730"/>
                <a:gd name="T40" fmla="*/ 586 w 729"/>
                <a:gd name="T41" fmla="*/ 539 h 730"/>
                <a:gd name="T42" fmla="*/ 555 w 729"/>
                <a:gd name="T43" fmla="*/ 555 h 730"/>
                <a:gd name="T44" fmla="*/ 522 w 729"/>
                <a:gd name="T45" fmla="*/ 567 h 730"/>
                <a:gd name="T46" fmla="*/ 488 w 729"/>
                <a:gd name="T47" fmla="*/ 576 h 730"/>
                <a:gd name="T48" fmla="*/ 454 w 729"/>
                <a:gd name="T49" fmla="*/ 579 h 730"/>
                <a:gd name="T50" fmla="*/ 419 w 729"/>
                <a:gd name="T51" fmla="*/ 579 h 730"/>
                <a:gd name="T52" fmla="*/ 385 w 729"/>
                <a:gd name="T53" fmla="*/ 575 h 730"/>
                <a:gd name="T54" fmla="*/ 351 w 729"/>
                <a:gd name="T55" fmla="*/ 565 h 730"/>
                <a:gd name="T56" fmla="*/ 318 w 729"/>
                <a:gd name="T57" fmla="*/ 552 h 730"/>
                <a:gd name="T58" fmla="*/ 142 w 729"/>
                <a:gd name="T59" fmla="*/ 730 h 730"/>
                <a:gd name="T60" fmla="*/ 98 w 729"/>
                <a:gd name="T61" fmla="*/ 679 h 730"/>
                <a:gd name="T62" fmla="*/ 51 w 729"/>
                <a:gd name="T63" fmla="*/ 631 h 730"/>
                <a:gd name="T64" fmla="*/ 0 w 729"/>
                <a:gd name="T65" fmla="*/ 588 h 730"/>
                <a:gd name="T66" fmla="*/ 177 w 729"/>
                <a:gd name="T67" fmla="*/ 411 h 730"/>
                <a:gd name="T68" fmla="*/ 164 w 729"/>
                <a:gd name="T69" fmla="*/ 378 h 730"/>
                <a:gd name="T70" fmla="*/ 156 w 729"/>
                <a:gd name="T71" fmla="*/ 344 h 730"/>
                <a:gd name="T72" fmla="*/ 151 w 729"/>
                <a:gd name="T73" fmla="*/ 310 h 730"/>
                <a:gd name="T74" fmla="*/ 151 w 729"/>
                <a:gd name="T75" fmla="*/ 275 h 730"/>
                <a:gd name="T76" fmla="*/ 155 w 729"/>
                <a:gd name="T77" fmla="*/ 241 h 730"/>
                <a:gd name="T78" fmla="*/ 163 w 729"/>
                <a:gd name="T79" fmla="*/ 206 h 730"/>
                <a:gd name="T80" fmla="*/ 174 w 729"/>
                <a:gd name="T81" fmla="*/ 174 h 730"/>
                <a:gd name="T82" fmla="*/ 190 w 729"/>
                <a:gd name="T83" fmla="*/ 143 h 730"/>
                <a:gd name="T84" fmla="*/ 211 w 729"/>
                <a:gd name="T85" fmla="*/ 112 h 730"/>
                <a:gd name="T86" fmla="*/ 235 w 729"/>
                <a:gd name="T87" fmla="*/ 85 h 730"/>
                <a:gd name="T88" fmla="*/ 265 w 729"/>
                <a:gd name="T89" fmla="*/ 58 h 730"/>
                <a:gd name="T90" fmla="*/ 297 w 729"/>
                <a:gd name="T91" fmla="*/ 38 h 730"/>
                <a:gd name="T92" fmla="*/ 331 w 729"/>
                <a:gd name="T93" fmla="*/ 21 h 730"/>
                <a:gd name="T94" fmla="*/ 366 w 729"/>
                <a:gd name="T95" fmla="*/ 10 h 730"/>
                <a:gd name="T96" fmla="*/ 403 w 729"/>
                <a:gd name="T97" fmla="*/ 3 h 730"/>
                <a:gd name="T98" fmla="*/ 439 w 729"/>
                <a:gd name="T99" fmla="*/ 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29" h="730">
                  <a:moveTo>
                    <a:pt x="439" y="0"/>
                  </a:moveTo>
                  <a:lnTo>
                    <a:pt x="477" y="3"/>
                  </a:lnTo>
                  <a:lnTo>
                    <a:pt x="513" y="10"/>
                  </a:lnTo>
                  <a:lnTo>
                    <a:pt x="549" y="21"/>
                  </a:lnTo>
                  <a:lnTo>
                    <a:pt x="582" y="38"/>
                  </a:lnTo>
                  <a:lnTo>
                    <a:pt x="615" y="58"/>
                  </a:lnTo>
                  <a:lnTo>
                    <a:pt x="644" y="85"/>
                  </a:lnTo>
                  <a:lnTo>
                    <a:pt x="670" y="114"/>
                  </a:lnTo>
                  <a:lnTo>
                    <a:pt x="690" y="147"/>
                  </a:lnTo>
                  <a:lnTo>
                    <a:pt x="708" y="180"/>
                  </a:lnTo>
                  <a:lnTo>
                    <a:pt x="719" y="216"/>
                  </a:lnTo>
                  <a:lnTo>
                    <a:pt x="726" y="252"/>
                  </a:lnTo>
                  <a:lnTo>
                    <a:pt x="729" y="290"/>
                  </a:lnTo>
                  <a:lnTo>
                    <a:pt x="726" y="326"/>
                  </a:lnTo>
                  <a:lnTo>
                    <a:pt x="719" y="363"/>
                  </a:lnTo>
                  <a:lnTo>
                    <a:pt x="708" y="398"/>
                  </a:lnTo>
                  <a:lnTo>
                    <a:pt x="690" y="433"/>
                  </a:lnTo>
                  <a:lnTo>
                    <a:pt x="670" y="465"/>
                  </a:lnTo>
                  <a:lnTo>
                    <a:pt x="644" y="494"/>
                  </a:lnTo>
                  <a:lnTo>
                    <a:pt x="617" y="519"/>
                  </a:lnTo>
                  <a:lnTo>
                    <a:pt x="586" y="539"/>
                  </a:lnTo>
                  <a:lnTo>
                    <a:pt x="555" y="555"/>
                  </a:lnTo>
                  <a:lnTo>
                    <a:pt x="522" y="567"/>
                  </a:lnTo>
                  <a:lnTo>
                    <a:pt x="488" y="576"/>
                  </a:lnTo>
                  <a:lnTo>
                    <a:pt x="454" y="579"/>
                  </a:lnTo>
                  <a:lnTo>
                    <a:pt x="419" y="579"/>
                  </a:lnTo>
                  <a:lnTo>
                    <a:pt x="385" y="575"/>
                  </a:lnTo>
                  <a:lnTo>
                    <a:pt x="351" y="565"/>
                  </a:lnTo>
                  <a:lnTo>
                    <a:pt x="318" y="552"/>
                  </a:lnTo>
                  <a:lnTo>
                    <a:pt x="142" y="730"/>
                  </a:lnTo>
                  <a:lnTo>
                    <a:pt x="98" y="679"/>
                  </a:lnTo>
                  <a:lnTo>
                    <a:pt x="51" y="631"/>
                  </a:lnTo>
                  <a:lnTo>
                    <a:pt x="0" y="588"/>
                  </a:lnTo>
                  <a:lnTo>
                    <a:pt x="177" y="411"/>
                  </a:lnTo>
                  <a:lnTo>
                    <a:pt x="164" y="378"/>
                  </a:lnTo>
                  <a:lnTo>
                    <a:pt x="156" y="344"/>
                  </a:lnTo>
                  <a:lnTo>
                    <a:pt x="151" y="310"/>
                  </a:lnTo>
                  <a:lnTo>
                    <a:pt x="151" y="275"/>
                  </a:lnTo>
                  <a:lnTo>
                    <a:pt x="155" y="241"/>
                  </a:lnTo>
                  <a:lnTo>
                    <a:pt x="163" y="206"/>
                  </a:lnTo>
                  <a:lnTo>
                    <a:pt x="174" y="174"/>
                  </a:lnTo>
                  <a:lnTo>
                    <a:pt x="190" y="143"/>
                  </a:lnTo>
                  <a:lnTo>
                    <a:pt x="211" y="112"/>
                  </a:lnTo>
                  <a:lnTo>
                    <a:pt x="235" y="85"/>
                  </a:lnTo>
                  <a:lnTo>
                    <a:pt x="265" y="58"/>
                  </a:lnTo>
                  <a:lnTo>
                    <a:pt x="297" y="38"/>
                  </a:lnTo>
                  <a:lnTo>
                    <a:pt x="331" y="21"/>
                  </a:lnTo>
                  <a:lnTo>
                    <a:pt x="366" y="10"/>
                  </a:lnTo>
                  <a:lnTo>
                    <a:pt x="403" y="3"/>
                  </a:lnTo>
                  <a:lnTo>
                    <a:pt x="43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93"/>
            <p:cNvSpPr>
              <a:spLocks/>
            </p:cNvSpPr>
            <p:nvPr/>
          </p:nvSpPr>
          <p:spPr bwMode="auto">
            <a:xfrm>
              <a:off x="6023" y="4027"/>
              <a:ext cx="58" cy="41"/>
            </a:xfrm>
            <a:custGeom>
              <a:avLst/>
              <a:gdLst>
                <a:gd name="T0" fmla="*/ 523 w 813"/>
                <a:gd name="T1" fmla="*/ 0 h 581"/>
                <a:gd name="T2" fmla="*/ 566 w 813"/>
                <a:gd name="T3" fmla="*/ 4 h 581"/>
                <a:gd name="T4" fmla="*/ 607 w 813"/>
                <a:gd name="T5" fmla="*/ 13 h 581"/>
                <a:gd name="T6" fmla="*/ 645 w 813"/>
                <a:gd name="T7" fmla="*/ 27 h 581"/>
                <a:gd name="T8" fmla="*/ 681 w 813"/>
                <a:gd name="T9" fmla="*/ 48 h 581"/>
                <a:gd name="T10" fmla="*/ 713 w 813"/>
                <a:gd name="T11" fmla="*/ 72 h 581"/>
                <a:gd name="T12" fmla="*/ 742 w 813"/>
                <a:gd name="T13" fmla="*/ 100 h 581"/>
                <a:gd name="T14" fmla="*/ 766 w 813"/>
                <a:gd name="T15" fmla="*/ 133 h 581"/>
                <a:gd name="T16" fmla="*/ 786 w 813"/>
                <a:gd name="T17" fmla="*/ 168 h 581"/>
                <a:gd name="T18" fmla="*/ 801 w 813"/>
                <a:gd name="T19" fmla="*/ 207 h 581"/>
                <a:gd name="T20" fmla="*/ 810 w 813"/>
                <a:gd name="T21" fmla="*/ 248 h 581"/>
                <a:gd name="T22" fmla="*/ 813 w 813"/>
                <a:gd name="T23" fmla="*/ 290 h 581"/>
                <a:gd name="T24" fmla="*/ 810 w 813"/>
                <a:gd name="T25" fmla="*/ 334 h 581"/>
                <a:gd name="T26" fmla="*/ 801 w 813"/>
                <a:gd name="T27" fmla="*/ 374 h 581"/>
                <a:gd name="T28" fmla="*/ 786 w 813"/>
                <a:gd name="T29" fmla="*/ 413 h 581"/>
                <a:gd name="T30" fmla="*/ 766 w 813"/>
                <a:gd name="T31" fmla="*/ 448 h 581"/>
                <a:gd name="T32" fmla="*/ 742 w 813"/>
                <a:gd name="T33" fmla="*/ 481 h 581"/>
                <a:gd name="T34" fmla="*/ 713 w 813"/>
                <a:gd name="T35" fmla="*/ 509 h 581"/>
                <a:gd name="T36" fmla="*/ 681 w 813"/>
                <a:gd name="T37" fmla="*/ 533 h 581"/>
                <a:gd name="T38" fmla="*/ 645 w 813"/>
                <a:gd name="T39" fmla="*/ 554 h 581"/>
                <a:gd name="T40" fmla="*/ 607 w 813"/>
                <a:gd name="T41" fmla="*/ 568 h 581"/>
                <a:gd name="T42" fmla="*/ 566 w 813"/>
                <a:gd name="T43" fmla="*/ 577 h 581"/>
                <a:gd name="T44" fmla="*/ 523 w 813"/>
                <a:gd name="T45" fmla="*/ 581 h 581"/>
                <a:gd name="T46" fmla="*/ 484 w 813"/>
                <a:gd name="T47" fmla="*/ 578 h 581"/>
                <a:gd name="T48" fmla="*/ 447 w 813"/>
                <a:gd name="T49" fmla="*/ 571 h 581"/>
                <a:gd name="T50" fmla="*/ 412 w 813"/>
                <a:gd name="T51" fmla="*/ 559 h 581"/>
                <a:gd name="T52" fmla="*/ 379 w 813"/>
                <a:gd name="T53" fmla="*/ 541 h 581"/>
                <a:gd name="T54" fmla="*/ 348 w 813"/>
                <a:gd name="T55" fmla="*/ 521 h 581"/>
                <a:gd name="T56" fmla="*/ 320 w 813"/>
                <a:gd name="T57" fmla="*/ 497 h 581"/>
                <a:gd name="T58" fmla="*/ 296 w 813"/>
                <a:gd name="T59" fmla="*/ 470 h 581"/>
                <a:gd name="T60" fmla="*/ 275 w 813"/>
                <a:gd name="T61" fmla="*/ 440 h 581"/>
                <a:gd name="T62" fmla="*/ 258 w 813"/>
                <a:gd name="T63" fmla="*/ 408 h 581"/>
                <a:gd name="T64" fmla="*/ 0 w 813"/>
                <a:gd name="T65" fmla="*/ 408 h 581"/>
                <a:gd name="T66" fmla="*/ 6 w 813"/>
                <a:gd name="T67" fmla="*/ 349 h 581"/>
                <a:gd name="T68" fmla="*/ 8 w 813"/>
                <a:gd name="T69" fmla="*/ 290 h 581"/>
                <a:gd name="T70" fmla="*/ 7 w 813"/>
                <a:gd name="T71" fmla="*/ 248 h 581"/>
                <a:gd name="T72" fmla="*/ 4 w 813"/>
                <a:gd name="T73" fmla="*/ 207 h 581"/>
                <a:gd name="T74" fmla="*/ 246 w 813"/>
                <a:gd name="T75" fmla="*/ 207 h 581"/>
                <a:gd name="T76" fmla="*/ 260 w 813"/>
                <a:gd name="T77" fmla="*/ 168 h 581"/>
                <a:gd name="T78" fmla="*/ 280 w 813"/>
                <a:gd name="T79" fmla="*/ 133 h 581"/>
                <a:gd name="T80" fmla="*/ 305 w 813"/>
                <a:gd name="T81" fmla="*/ 100 h 581"/>
                <a:gd name="T82" fmla="*/ 333 w 813"/>
                <a:gd name="T83" fmla="*/ 72 h 581"/>
                <a:gd name="T84" fmla="*/ 365 w 813"/>
                <a:gd name="T85" fmla="*/ 48 h 581"/>
                <a:gd name="T86" fmla="*/ 401 w 813"/>
                <a:gd name="T87" fmla="*/ 27 h 581"/>
                <a:gd name="T88" fmla="*/ 439 w 813"/>
                <a:gd name="T89" fmla="*/ 13 h 581"/>
                <a:gd name="T90" fmla="*/ 481 w 813"/>
                <a:gd name="T91" fmla="*/ 4 h 581"/>
                <a:gd name="T92" fmla="*/ 523 w 813"/>
                <a:gd name="T93" fmla="*/ 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3" h="581">
                  <a:moveTo>
                    <a:pt x="523" y="0"/>
                  </a:moveTo>
                  <a:lnTo>
                    <a:pt x="566" y="4"/>
                  </a:lnTo>
                  <a:lnTo>
                    <a:pt x="607" y="13"/>
                  </a:lnTo>
                  <a:lnTo>
                    <a:pt x="645" y="27"/>
                  </a:lnTo>
                  <a:lnTo>
                    <a:pt x="681" y="48"/>
                  </a:lnTo>
                  <a:lnTo>
                    <a:pt x="713" y="72"/>
                  </a:lnTo>
                  <a:lnTo>
                    <a:pt x="742" y="100"/>
                  </a:lnTo>
                  <a:lnTo>
                    <a:pt x="766" y="133"/>
                  </a:lnTo>
                  <a:lnTo>
                    <a:pt x="786" y="168"/>
                  </a:lnTo>
                  <a:lnTo>
                    <a:pt x="801" y="207"/>
                  </a:lnTo>
                  <a:lnTo>
                    <a:pt x="810" y="248"/>
                  </a:lnTo>
                  <a:lnTo>
                    <a:pt x="813" y="290"/>
                  </a:lnTo>
                  <a:lnTo>
                    <a:pt x="810" y="334"/>
                  </a:lnTo>
                  <a:lnTo>
                    <a:pt x="801" y="374"/>
                  </a:lnTo>
                  <a:lnTo>
                    <a:pt x="786" y="413"/>
                  </a:lnTo>
                  <a:lnTo>
                    <a:pt x="766" y="448"/>
                  </a:lnTo>
                  <a:lnTo>
                    <a:pt x="742" y="481"/>
                  </a:lnTo>
                  <a:lnTo>
                    <a:pt x="713" y="509"/>
                  </a:lnTo>
                  <a:lnTo>
                    <a:pt x="681" y="533"/>
                  </a:lnTo>
                  <a:lnTo>
                    <a:pt x="645" y="554"/>
                  </a:lnTo>
                  <a:lnTo>
                    <a:pt x="607" y="568"/>
                  </a:lnTo>
                  <a:lnTo>
                    <a:pt x="566" y="577"/>
                  </a:lnTo>
                  <a:lnTo>
                    <a:pt x="523" y="581"/>
                  </a:lnTo>
                  <a:lnTo>
                    <a:pt x="484" y="578"/>
                  </a:lnTo>
                  <a:lnTo>
                    <a:pt x="447" y="571"/>
                  </a:lnTo>
                  <a:lnTo>
                    <a:pt x="412" y="559"/>
                  </a:lnTo>
                  <a:lnTo>
                    <a:pt x="379" y="541"/>
                  </a:lnTo>
                  <a:lnTo>
                    <a:pt x="348" y="521"/>
                  </a:lnTo>
                  <a:lnTo>
                    <a:pt x="320" y="497"/>
                  </a:lnTo>
                  <a:lnTo>
                    <a:pt x="296" y="470"/>
                  </a:lnTo>
                  <a:lnTo>
                    <a:pt x="275" y="440"/>
                  </a:lnTo>
                  <a:lnTo>
                    <a:pt x="258" y="408"/>
                  </a:lnTo>
                  <a:lnTo>
                    <a:pt x="0" y="408"/>
                  </a:lnTo>
                  <a:lnTo>
                    <a:pt x="6" y="349"/>
                  </a:lnTo>
                  <a:lnTo>
                    <a:pt x="8" y="290"/>
                  </a:lnTo>
                  <a:lnTo>
                    <a:pt x="7" y="248"/>
                  </a:lnTo>
                  <a:lnTo>
                    <a:pt x="4" y="207"/>
                  </a:lnTo>
                  <a:lnTo>
                    <a:pt x="246" y="207"/>
                  </a:lnTo>
                  <a:lnTo>
                    <a:pt x="260" y="168"/>
                  </a:lnTo>
                  <a:lnTo>
                    <a:pt x="280" y="133"/>
                  </a:lnTo>
                  <a:lnTo>
                    <a:pt x="305" y="100"/>
                  </a:lnTo>
                  <a:lnTo>
                    <a:pt x="333" y="72"/>
                  </a:lnTo>
                  <a:lnTo>
                    <a:pt x="365" y="48"/>
                  </a:lnTo>
                  <a:lnTo>
                    <a:pt x="401" y="27"/>
                  </a:lnTo>
                  <a:lnTo>
                    <a:pt x="439" y="13"/>
                  </a:lnTo>
                  <a:lnTo>
                    <a:pt x="481" y="4"/>
                  </a:lnTo>
                  <a:lnTo>
                    <a:pt x="5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94"/>
            <p:cNvSpPr>
              <a:spLocks/>
            </p:cNvSpPr>
            <p:nvPr/>
          </p:nvSpPr>
          <p:spPr bwMode="auto">
            <a:xfrm>
              <a:off x="6001" y="4085"/>
              <a:ext cx="52" cy="53"/>
            </a:xfrm>
            <a:custGeom>
              <a:avLst/>
              <a:gdLst>
                <a:gd name="T0" fmla="*/ 142 w 729"/>
                <a:gd name="T1" fmla="*/ 0 h 730"/>
                <a:gd name="T2" fmla="*/ 318 w 729"/>
                <a:gd name="T3" fmla="*/ 177 h 730"/>
                <a:gd name="T4" fmla="*/ 356 w 729"/>
                <a:gd name="T5" fmla="*/ 163 h 730"/>
                <a:gd name="T6" fmla="*/ 397 w 729"/>
                <a:gd name="T7" fmla="*/ 153 h 730"/>
                <a:gd name="T8" fmla="*/ 439 w 729"/>
                <a:gd name="T9" fmla="*/ 150 h 730"/>
                <a:gd name="T10" fmla="*/ 482 w 729"/>
                <a:gd name="T11" fmla="*/ 153 h 730"/>
                <a:gd name="T12" fmla="*/ 523 w 729"/>
                <a:gd name="T13" fmla="*/ 163 h 730"/>
                <a:gd name="T14" fmla="*/ 561 w 729"/>
                <a:gd name="T15" fmla="*/ 177 h 730"/>
                <a:gd name="T16" fmla="*/ 597 w 729"/>
                <a:gd name="T17" fmla="*/ 197 h 730"/>
                <a:gd name="T18" fmla="*/ 629 w 729"/>
                <a:gd name="T19" fmla="*/ 221 h 730"/>
                <a:gd name="T20" fmla="*/ 658 w 729"/>
                <a:gd name="T21" fmla="*/ 250 h 730"/>
                <a:gd name="T22" fmla="*/ 682 w 729"/>
                <a:gd name="T23" fmla="*/ 282 h 730"/>
                <a:gd name="T24" fmla="*/ 702 w 729"/>
                <a:gd name="T25" fmla="*/ 319 h 730"/>
                <a:gd name="T26" fmla="*/ 717 w 729"/>
                <a:gd name="T27" fmla="*/ 357 h 730"/>
                <a:gd name="T28" fmla="*/ 725 w 729"/>
                <a:gd name="T29" fmla="*/ 398 h 730"/>
                <a:gd name="T30" fmla="*/ 729 w 729"/>
                <a:gd name="T31" fmla="*/ 441 h 730"/>
                <a:gd name="T32" fmla="*/ 725 w 729"/>
                <a:gd name="T33" fmla="*/ 484 h 730"/>
                <a:gd name="T34" fmla="*/ 717 w 729"/>
                <a:gd name="T35" fmla="*/ 525 h 730"/>
                <a:gd name="T36" fmla="*/ 702 w 729"/>
                <a:gd name="T37" fmla="*/ 563 h 730"/>
                <a:gd name="T38" fmla="*/ 682 w 729"/>
                <a:gd name="T39" fmla="*/ 599 h 730"/>
                <a:gd name="T40" fmla="*/ 658 w 729"/>
                <a:gd name="T41" fmla="*/ 631 h 730"/>
                <a:gd name="T42" fmla="*/ 629 w 729"/>
                <a:gd name="T43" fmla="*/ 659 h 730"/>
                <a:gd name="T44" fmla="*/ 597 w 729"/>
                <a:gd name="T45" fmla="*/ 684 h 730"/>
                <a:gd name="T46" fmla="*/ 561 w 729"/>
                <a:gd name="T47" fmla="*/ 704 h 730"/>
                <a:gd name="T48" fmla="*/ 523 w 729"/>
                <a:gd name="T49" fmla="*/ 718 h 730"/>
                <a:gd name="T50" fmla="*/ 482 w 729"/>
                <a:gd name="T51" fmla="*/ 727 h 730"/>
                <a:gd name="T52" fmla="*/ 439 w 729"/>
                <a:gd name="T53" fmla="*/ 730 h 730"/>
                <a:gd name="T54" fmla="*/ 397 w 729"/>
                <a:gd name="T55" fmla="*/ 727 h 730"/>
                <a:gd name="T56" fmla="*/ 355 w 729"/>
                <a:gd name="T57" fmla="*/ 718 h 730"/>
                <a:gd name="T58" fmla="*/ 318 w 729"/>
                <a:gd name="T59" fmla="*/ 704 h 730"/>
                <a:gd name="T60" fmla="*/ 281 w 729"/>
                <a:gd name="T61" fmla="*/ 685 h 730"/>
                <a:gd name="T62" fmla="*/ 250 w 729"/>
                <a:gd name="T63" fmla="*/ 660 h 730"/>
                <a:gd name="T64" fmla="*/ 221 w 729"/>
                <a:gd name="T65" fmla="*/ 631 h 730"/>
                <a:gd name="T66" fmla="*/ 196 w 729"/>
                <a:gd name="T67" fmla="*/ 599 h 730"/>
                <a:gd name="T68" fmla="*/ 177 w 729"/>
                <a:gd name="T69" fmla="*/ 563 h 730"/>
                <a:gd name="T70" fmla="*/ 162 w 729"/>
                <a:gd name="T71" fmla="*/ 525 h 730"/>
                <a:gd name="T72" fmla="*/ 153 w 729"/>
                <a:gd name="T73" fmla="*/ 484 h 730"/>
                <a:gd name="T74" fmla="*/ 150 w 729"/>
                <a:gd name="T75" fmla="*/ 441 h 730"/>
                <a:gd name="T76" fmla="*/ 153 w 729"/>
                <a:gd name="T77" fmla="*/ 399 h 730"/>
                <a:gd name="T78" fmla="*/ 162 w 729"/>
                <a:gd name="T79" fmla="*/ 358 h 730"/>
                <a:gd name="T80" fmla="*/ 177 w 729"/>
                <a:gd name="T81" fmla="*/ 320 h 730"/>
                <a:gd name="T82" fmla="*/ 0 w 729"/>
                <a:gd name="T83" fmla="*/ 142 h 730"/>
                <a:gd name="T84" fmla="*/ 52 w 729"/>
                <a:gd name="T85" fmla="*/ 99 h 730"/>
                <a:gd name="T86" fmla="*/ 98 w 729"/>
                <a:gd name="T87" fmla="*/ 51 h 730"/>
                <a:gd name="T88" fmla="*/ 142 w 729"/>
                <a:gd name="T89" fmla="*/ 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9" h="730">
                  <a:moveTo>
                    <a:pt x="142" y="0"/>
                  </a:moveTo>
                  <a:lnTo>
                    <a:pt x="318" y="177"/>
                  </a:lnTo>
                  <a:lnTo>
                    <a:pt x="356" y="163"/>
                  </a:lnTo>
                  <a:lnTo>
                    <a:pt x="397" y="153"/>
                  </a:lnTo>
                  <a:lnTo>
                    <a:pt x="439" y="150"/>
                  </a:lnTo>
                  <a:lnTo>
                    <a:pt x="482" y="153"/>
                  </a:lnTo>
                  <a:lnTo>
                    <a:pt x="523" y="163"/>
                  </a:lnTo>
                  <a:lnTo>
                    <a:pt x="561" y="177"/>
                  </a:lnTo>
                  <a:lnTo>
                    <a:pt x="597" y="197"/>
                  </a:lnTo>
                  <a:lnTo>
                    <a:pt x="629" y="221"/>
                  </a:lnTo>
                  <a:lnTo>
                    <a:pt x="658" y="250"/>
                  </a:lnTo>
                  <a:lnTo>
                    <a:pt x="682" y="282"/>
                  </a:lnTo>
                  <a:lnTo>
                    <a:pt x="702" y="319"/>
                  </a:lnTo>
                  <a:lnTo>
                    <a:pt x="717" y="357"/>
                  </a:lnTo>
                  <a:lnTo>
                    <a:pt x="725" y="398"/>
                  </a:lnTo>
                  <a:lnTo>
                    <a:pt x="729" y="441"/>
                  </a:lnTo>
                  <a:lnTo>
                    <a:pt x="725" y="484"/>
                  </a:lnTo>
                  <a:lnTo>
                    <a:pt x="717" y="525"/>
                  </a:lnTo>
                  <a:lnTo>
                    <a:pt x="702" y="563"/>
                  </a:lnTo>
                  <a:lnTo>
                    <a:pt x="682" y="599"/>
                  </a:lnTo>
                  <a:lnTo>
                    <a:pt x="658" y="631"/>
                  </a:lnTo>
                  <a:lnTo>
                    <a:pt x="629" y="659"/>
                  </a:lnTo>
                  <a:lnTo>
                    <a:pt x="597" y="684"/>
                  </a:lnTo>
                  <a:lnTo>
                    <a:pt x="561" y="704"/>
                  </a:lnTo>
                  <a:lnTo>
                    <a:pt x="523" y="718"/>
                  </a:lnTo>
                  <a:lnTo>
                    <a:pt x="482" y="727"/>
                  </a:lnTo>
                  <a:lnTo>
                    <a:pt x="439" y="730"/>
                  </a:lnTo>
                  <a:lnTo>
                    <a:pt x="397" y="727"/>
                  </a:lnTo>
                  <a:lnTo>
                    <a:pt x="355" y="718"/>
                  </a:lnTo>
                  <a:lnTo>
                    <a:pt x="318" y="704"/>
                  </a:lnTo>
                  <a:lnTo>
                    <a:pt x="281" y="685"/>
                  </a:lnTo>
                  <a:lnTo>
                    <a:pt x="250" y="660"/>
                  </a:lnTo>
                  <a:lnTo>
                    <a:pt x="221" y="631"/>
                  </a:lnTo>
                  <a:lnTo>
                    <a:pt x="196" y="599"/>
                  </a:lnTo>
                  <a:lnTo>
                    <a:pt x="177" y="563"/>
                  </a:lnTo>
                  <a:lnTo>
                    <a:pt x="162" y="525"/>
                  </a:lnTo>
                  <a:lnTo>
                    <a:pt x="153" y="484"/>
                  </a:lnTo>
                  <a:lnTo>
                    <a:pt x="150" y="441"/>
                  </a:lnTo>
                  <a:lnTo>
                    <a:pt x="153" y="399"/>
                  </a:lnTo>
                  <a:lnTo>
                    <a:pt x="162" y="358"/>
                  </a:lnTo>
                  <a:lnTo>
                    <a:pt x="177" y="320"/>
                  </a:lnTo>
                  <a:lnTo>
                    <a:pt x="0" y="142"/>
                  </a:lnTo>
                  <a:lnTo>
                    <a:pt x="52" y="99"/>
                  </a:lnTo>
                  <a:lnTo>
                    <a:pt x="98" y="51"/>
                  </a:lnTo>
                  <a:lnTo>
                    <a:pt x="1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95"/>
            <p:cNvSpPr>
              <a:spLocks/>
            </p:cNvSpPr>
            <p:nvPr/>
          </p:nvSpPr>
          <p:spPr bwMode="auto">
            <a:xfrm>
              <a:off x="5873" y="4085"/>
              <a:ext cx="52" cy="53"/>
            </a:xfrm>
            <a:custGeom>
              <a:avLst/>
              <a:gdLst>
                <a:gd name="T0" fmla="*/ 587 w 729"/>
                <a:gd name="T1" fmla="*/ 0 h 729"/>
                <a:gd name="T2" fmla="*/ 631 w 729"/>
                <a:gd name="T3" fmla="*/ 51 h 729"/>
                <a:gd name="T4" fmla="*/ 678 w 729"/>
                <a:gd name="T5" fmla="*/ 99 h 729"/>
                <a:gd name="T6" fmla="*/ 729 w 729"/>
                <a:gd name="T7" fmla="*/ 141 h 729"/>
                <a:gd name="T8" fmla="*/ 552 w 729"/>
                <a:gd name="T9" fmla="*/ 318 h 729"/>
                <a:gd name="T10" fmla="*/ 567 w 729"/>
                <a:gd name="T11" fmla="*/ 356 h 729"/>
                <a:gd name="T12" fmla="*/ 576 w 729"/>
                <a:gd name="T13" fmla="*/ 397 h 729"/>
                <a:gd name="T14" fmla="*/ 579 w 729"/>
                <a:gd name="T15" fmla="*/ 439 h 729"/>
                <a:gd name="T16" fmla="*/ 576 w 729"/>
                <a:gd name="T17" fmla="*/ 483 h 729"/>
                <a:gd name="T18" fmla="*/ 567 w 729"/>
                <a:gd name="T19" fmla="*/ 523 h 729"/>
                <a:gd name="T20" fmla="*/ 552 w 729"/>
                <a:gd name="T21" fmla="*/ 562 h 729"/>
                <a:gd name="T22" fmla="*/ 532 w 729"/>
                <a:gd name="T23" fmla="*/ 598 h 729"/>
                <a:gd name="T24" fmla="*/ 508 w 729"/>
                <a:gd name="T25" fmla="*/ 630 h 729"/>
                <a:gd name="T26" fmla="*/ 480 w 729"/>
                <a:gd name="T27" fmla="*/ 658 h 729"/>
                <a:gd name="T28" fmla="*/ 447 w 729"/>
                <a:gd name="T29" fmla="*/ 683 h 729"/>
                <a:gd name="T30" fmla="*/ 412 w 729"/>
                <a:gd name="T31" fmla="*/ 703 h 729"/>
                <a:gd name="T32" fmla="*/ 374 w 729"/>
                <a:gd name="T33" fmla="*/ 717 h 729"/>
                <a:gd name="T34" fmla="*/ 332 w 729"/>
                <a:gd name="T35" fmla="*/ 726 h 729"/>
                <a:gd name="T36" fmla="*/ 289 w 729"/>
                <a:gd name="T37" fmla="*/ 729 h 729"/>
                <a:gd name="T38" fmla="*/ 247 w 729"/>
                <a:gd name="T39" fmla="*/ 726 h 729"/>
                <a:gd name="T40" fmla="*/ 206 w 729"/>
                <a:gd name="T41" fmla="*/ 717 h 729"/>
                <a:gd name="T42" fmla="*/ 168 w 729"/>
                <a:gd name="T43" fmla="*/ 703 h 729"/>
                <a:gd name="T44" fmla="*/ 133 w 729"/>
                <a:gd name="T45" fmla="*/ 683 h 729"/>
                <a:gd name="T46" fmla="*/ 100 w 729"/>
                <a:gd name="T47" fmla="*/ 658 h 729"/>
                <a:gd name="T48" fmla="*/ 71 w 729"/>
                <a:gd name="T49" fmla="*/ 630 h 729"/>
                <a:gd name="T50" fmla="*/ 47 w 729"/>
                <a:gd name="T51" fmla="*/ 598 h 729"/>
                <a:gd name="T52" fmla="*/ 27 w 729"/>
                <a:gd name="T53" fmla="*/ 562 h 729"/>
                <a:gd name="T54" fmla="*/ 12 w 729"/>
                <a:gd name="T55" fmla="*/ 523 h 729"/>
                <a:gd name="T56" fmla="*/ 3 w 729"/>
                <a:gd name="T57" fmla="*/ 483 h 729"/>
                <a:gd name="T58" fmla="*/ 0 w 729"/>
                <a:gd name="T59" fmla="*/ 439 h 729"/>
                <a:gd name="T60" fmla="*/ 3 w 729"/>
                <a:gd name="T61" fmla="*/ 397 h 729"/>
                <a:gd name="T62" fmla="*/ 12 w 729"/>
                <a:gd name="T63" fmla="*/ 356 h 729"/>
                <a:gd name="T64" fmla="*/ 27 w 729"/>
                <a:gd name="T65" fmla="*/ 318 h 729"/>
                <a:gd name="T66" fmla="*/ 47 w 729"/>
                <a:gd name="T67" fmla="*/ 282 h 729"/>
                <a:gd name="T68" fmla="*/ 71 w 729"/>
                <a:gd name="T69" fmla="*/ 250 h 729"/>
                <a:gd name="T70" fmla="*/ 99 w 729"/>
                <a:gd name="T71" fmla="*/ 221 h 729"/>
                <a:gd name="T72" fmla="*/ 132 w 729"/>
                <a:gd name="T73" fmla="*/ 197 h 729"/>
                <a:gd name="T74" fmla="*/ 167 w 729"/>
                <a:gd name="T75" fmla="*/ 177 h 729"/>
                <a:gd name="T76" fmla="*/ 205 w 729"/>
                <a:gd name="T77" fmla="*/ 163 h 729"/>
                <a:gd name="T78" fmla="*/ 247 w 729"/>
                <a:gd name="T79" fmla="*/ 153 h 729"/>
                <a:gd name="T80" fmla="*/ 289 w 729"/>
                <a:gd name="T81" fmla="*/ 150 h 729"/>
                <a:gd name="T82" fmla="*/ 332 w 729"/>
                <a:gd name="T83" fmla="*/ 153 h 729"/>
                <a:gd name="T84" fmla="*/ 373 w 729"/>
                <a:gd name="T85" fmla="*/ 163 h 729"/>
                <a:gd name="T86" fmla="*/ 411 w 729"/>
                <a:gd name="T87" fmla="*/ 177 h 729"/>
                <a:gd name="T88" fmla="*/ 587 w 729"/>
                <a:gd name="T89"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9" h="729">
                  <a:moveTo>
                    <a:pt x="587" y="0"/>
                  </a:moveTo>
                  <a:lnTo>
                    <a:pt x="631" y="51"/>
                  </a:lnTo>
                  <a:lnTo>
                    <a:pt x="678" y="99"/>
                  </a:lnTo>
                  <a:lnTo>
                    <a:pt x="729" y="141"/>
                  </a:lnTo>
                  <a:lnTo>
                    <a:pt x="552" y="318"/>
                  </a:lnTo>
                  <a:lnTo>
                    <a:pt x="567" y="356"/>
                  </a:lnTo>
                  <a:lnTo>
                    <a:pt x="576" y="397"/>
                  </a:lnTo>
                  <a:lnTo>
                    <a:pt x="579" y="439"/>
                  </a:lnTo>
                  <a:lnTo>
                    <a:pt x="576" y="483"/>
                  </a:lnTo>
                  <a:lnTo>
                    <a:pt x="567" y="523"/>
                  </a:lnTo>
                  <a:lnTo>
                    <a:pt x="552" y="562"/>
                  </a:lnTo>
                  <a:lnTo>
                    <a:pt x="532" y="598"/>
                  </a:lnTo>
                  <a:lnTo>
                    <a:pt x="508" y="630"/>
                  </a:lnTo>
                  <a:lnTo>
                    <a:pt x="480" y="658"/>
                  </a:lnTo>
                  <a:lnTo>
                    <a:pt x="447" y="683"/>
                  </a:lnTo>
                  <a:lnTo>
                    <a:pt x="412" y="703"/>
                  </a:lnTo>
                  <a:lnTo>
                    <a:pt x="374" y="717"/>
                  </a:lnTo>
                  <a:lnTo>
                    <a:pt x="332" y="726"/>
                  </a:lnTo>
                  <a:lnTo>
                    <a:pt x="289" y="729"/>
                  </a:lnTo>
                  <a:lnTo>
                    <a:pt x="247" y="726"/>
                  </a:lnTo>
                  <a:lnTo>
                    <a:pt x="206" y="717"/>
                  </a:lnTo>
                  <a:lnTo>
                    <a:pt x="168" y="703"/>
                  </a:lnTo>
                  <a:lnTo>
                    <a:pt x="133" y="683"/>
                  </a:lnTo>
                  <a:lnTo>
                    <a:pt x="100" y="658"/>
                  </a:lnTo>
                  <a:lnTo>
                    <a:pt x="71" y="630"/>
                  </a:lnTo>
                  <a:lnTo>
                    <a:pt x="47" y="598"/>
                  </a:lnTo>
                  <a:lnTo>
                    <a:pt x="27" y="562"/>
                  </a:lnTo>
                  <a:lnTo>
                    <a:pt x="12" y="523"/>
                  </a:lnTo>
                  <a:lnTo>
                    <a:pt x="3" y="483"/>
                  </a:lnTo>
                  <a:lnTo>
                    <a:pt x="0" y="439"/>
                  </a:lnTo>
                  <a:lnTo>
                    <a:pt x="3" y="397"/>
                  </a:lnTo>
                  <a:lnTo>
                    <a:pt x="12" y="356"/>
                  </a:lnTo>
                  <a:lnTo>
                    <a:pt x="27" y="318"/>
                  </a:lnTo>
                  <a:lnTo>
                    <a:pt x="47" y="282"/>
                  </a:lnTo>
                  <a:lnTo>
                    <a:pt x="71" y="250"/>
                  </a:lnTo>
                  <a:lnTo>
                    <a:pt x="99" y="221"/>
                  </a:lnTo>
                  <a:lnTo>
                    <a:pt x="132" y="197"/>
                  </a:lnTo>
                  <a:lnTo>
                    <a:pt x="167" y="177"/>
                  </a:lnTo>
                  <a:lnTo>
                    <a:pt x="205" y="163"/>
                  </a:lnTo>
                  <a:lnTo>
                    <a:pt x="247" y="153"/>
                  </a:lnTo>
                  <a:lnTo>
                    <a:pt x="289" y="150"/>
                  </a:lnTo>
                  <a:lnTo>
                    <a:pt x="332" y="153"/>
                  </a:lnTo>
                  <a:lnTo>
                    <a:pt x="373" y="163"/>
                  </a:lnTo>
                  <a:lnTo>
                    <a:pt x="411" y="177"/>
                  </a:lnTo>
                  <a:lnTo>
                    <a:pt x="58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96"/>
            <p:cNvSpPr>
              <a:spLocks/>
            </p:cNvSpPr>
            <p:nvPr/>
          </p:nvSpPr>
          <p:spPr bwMode="auto">
            <a:xfrm>
              <a:off x="5942" y="4108"/>
              <a:ext cx="41" cy="58"/>
            </a:xfrm>
            <a:custGeom>
              <a:avLst/>
              <a:gdLst>
                <a:gd name="T0" fmla="*/ 190 w 579"/>
                <a:gd name="T1" fmla="*/ 0 h 812"/>
                <a:gd name="T2" fmla="*/ 239 w 579"/>
                <a:gd name="T3" fmla="*/ 4 h 812"/>
                <a:gd name="T4" fmla="*/ 289 w 579"/>
                <a:gd name="T5" fmla="*/ 6 h 812"/>
                <a:gd name="T6" fmla="*/ 339 w 579"/>
                <a:gd name="T7" fmla="*/ 4 h 812"/>
                <a:gd name="T8" fmla="*/ 389 w 579"/>
                <a:gd name="T9" fmla="*/ 0 h 812"/>
                <a:gd name="T10" fmla="*/ 389 w 579"/>
                <a:gd name="T11" fmla="*/ 249 h 812"/>
                <a:gd name="T12" fmla="*/ 425 w 579"/>
                <a:gd name="T13" fmla="*/ 265 h 812"/>
                <a:gd name="T14" fmla="*/ 458 w 579"/>
                <a:gd name="T15" fmla="*/ 286 h 812"/>
                <a:gd name="T16" fmla="*/ 487 w 579"/>
                <a:gd name="T17" fmla="*/ 310 h 812"/>
                <a:gd name="T18" fmla="*/ 513 w 579"/>
                <a:gd name="T19" fmla="*/ 338 h 812"/>
                <a:gd name="T20" fmla="*/ 536 w 579"/>
                <a:gd name="T21" fmla="*/ 370 h 812"/>
                <a:gd name="T22" fmla="*/ 554 w 579"/>
                <a:gd name="T23" fmla="*/ 404 h 812"/>
                <a:gd name="T24" fmla="*/ 568 w 579"/>
                <a:gd name="T25" fmla="*/ 441 h 812"/>
                <a:gd name="T26" fmla="*/ 576 w 579"/>
                <a:gd name="T27" fmla="*/ 480 h 812"/>
                <a:gd name="T28" fmla="*/ 579 w 579"/>
                <a:gd name="T29" fmla="*/ 522 h 812"/>
                <a:gd name="T30" fmla="*/ 576 w 579"/>
                <a:gd name="T31" fmla="*/ 564 h 812"/>
                <a:gd name="T32" fmla="*/ 567 w 579"/>
                <a:gd name="T33" fmla="*/ 605 h 812"/>
                <a:gd name="T34" fmla="*/ 552 w 579"/>
                <a:gd name="T35" fmla="*/ 644 h 812"/>
                <a:gd name="T36" fmla="*/ 532 w 579"/>
                <a:gd name="T37" fmla="*/ 679 h 812"/>
                <a:gd name="T38" fmla="*/ 508 w 579"/>
                <a:gd name="T39" fmla="*/ 712 h 812"/>
                <a:gd name="T40" fmla="*/ 480 w 579"/>
                <a:gd name="T41" fmla="*/ 740 h 812"/>
                <a:gd name="T42" fmla="*/ 447 w 579"/>
                <a:gd name="T43" fmla="*/ 764 h 812"/>
                <a:gd name="T44" fmla="*/ 412 w 579"/>
                <a:gd name="T45" fmla="*/ 785 h 812"/>
                <a:gd name="T46" fmla="*/ 373 w 579"/>
                <a:gd name="T47" fmla="*/ 799 h 812"/>
                <a:gd name="T48" fmla="*/ 332 w 579"/>
                <a:gd name="T49" fmla="*/ 808 h 812"/>
                <a:gd name="T50" fmla="*/ 289 w 579"/>
                <a:gd name="T51" fmla="*/ 812 h 812"/>
                <a:gd name="T52" fmla="*/ 247 w 579"/>
                <a:gd name="T53" fmla="*/ 808 h 812"/>
                <a:gd name="T54" fmla="*/ 206 w 579"/>
                <a:gd name="T55" fmla="*/ 799 h 812"/>
                <a:gd name="T56" fmla="*/ 168 w 579"/>
                <a:gd name="T57" fmla="*/ 785 h 812"/>
                <a:gd name="T58" fmla="*/ 133 w 579"/>
                <a:gd name="T59" fmla="*/ 765 h 812"/>
                <a:gd name="T60" fmla="*/ 100 w 579"/>
                <a:gd name="T61" fmla="*/ 741 h 812"/>
                <a:gd name="T62" fmla="*/ 71 w 579"/>
                <a:gd name="T63" fmla="*/ 712 h 812"/>
                <a:gd name="T64" fmla="*/ 46 w 579"/>
                <a:gd name="T65" fmla="*/ 680 h 812"/>
                <a:gd name="T66" fmla="*/ 27 w 579"/>
                <a:gd name="T67" fmla="*/ 644 h 812"/>
                <a:gd name="T68" fmla="*/ 12 w 579"/>
                <a:gd name="T69" fmla="*/ 605 h 812"/>
                <a:gd name="T70" fmla="*/ 3 w 579"/>
                <a:gd name="T71" fmla="*/ 564 h 812"/>
                <a:gd name="T72" fmla="*/ 0 w 579"/>
                <a:gd name="T73" fmla="*/ 522 h 812"/>
                <a:gd name="T74" fmla="*/ 3 w 579"/>
                <a:gd name="T75" fmla="*/ 480 h 812"/>
                <a:gd name="T76" fmla="*/ 11 w 579"/>
                <a:gd name="T77" fmla="*/ 442 h 812"/>
                <a:gd name="T78" fmla="*/ 24 w 579"/>
                <a:gd name="T79" fmla="*/ 404 h 812"/>
                <a:gd name="T80" fmla="*/ 42 w 579"/>
                <a:gd name="T81" fmla="*/ 370 h 812"/>
                <a:gd name="T82" fmla="*/ 65 w 579"/>
                <a:gd name="T83" fmla="*/ 338 h 812"/>
                <a:gd name="T84" fmla="*/ 91 w 579"/>
                <a:gd name="T85" fmla="*/ 310 h 812"/>
                <a:gd name="T86" fmla="*/ 121 w 579"/>
                <a:gd name="T87" fmla="*/ 286 h 812"/>
                <a:gd name="T88" fmla="*/ 154 w 579"/>
                <a:gd name="T89" fmla="*/ 265 h 812"/>
                <a:gd name="T90" fmla="*/ 190 w 579"/>
                <a:gd name="T91" fmla="*/ 249 h 812"/>
                <a:gd name="T92" fmla="*/ 190 w 579"/>
                <a:gd name="T93" fmla="*/ 0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9" h="812">
                  <a:moveTo>
                    <a:pt x="190" y="0"/>
                  </a:moveTo>
                  <a:lnTo>
                    <a:pt x="239" y="4"/>
                  </a:lnTo>
                  <a:lnTo>
                    <a:pt x="289" y="6"/>
                  </a:lnTo>
                  <a:lnTo>
                    <a:pt x="339" y="4"/>
                  </a:lnTo>
                  <a:lnTo>
                    <a:pt x="389" y="0"/>
                  </a:lnTo>
                  <a:lnTo>
                    <a:pt x="389" y="249"/>
                  </a:lnTo>
                  <a:lnTo>
                    <a:pt x="425" y="265"/>
                  </a:lnTo>
                  <a:lnTo>
                    <a:pt x="458" y="286"/>
                  </a:lnTo>
                  <a:lnTo>
                    <a:pt x="487" y="310"/>
                  </a:lnTo>
                  <a:lnTo>
                    <a:pt x="513" y="338"/>
                  </a:lnTo>
                  <a:lnTo>
                    <a:pt x="536" y="370"/>
                  </a:lnTo>
                  <a:lnTo>
                    <a:pt x="554" y="404"/>
                  </a:lnTo>
                  <a:lnTo>
                    <a:pt x="568" y="441"/>
                  </a:lnTo>
                  <a:lnTo>
                    <a:pt x="576" y="480"/>
                  </a:lnTo>
                  <a:lnTo>
                    <a:pt x="579" y="522"/>
                  </a:lnTo>
                  <a:lnTo>
                    <a:pt x="576" y="564"/>
                  </a:lnTo>
                  <a:lnTo>
                    <a:pt x="567" y="605"/>
                  </a:lnTo>
                  <a:lnTo>
                    <a:pt x="552" y="644"/>
                  </a:lnTo>
                  <a:lnTo>
                    <a:pt x="532" y="679"/>
                  </a:lnTo>
                  <a:lnTo>
                    <a:pt x="508" y="712"/>
                  </a:lnTo>
                  <a:lnTo>
                    <a:pt x="480" y="740"/>
                  </a:lnTo>
                  <a:lnTo>
                    <a:pt x="447" y="764"/>
                  </a:lnTo>
                  <a:lnTo>
                    <a:pt x="412" y="785"/>
                  </a:lnTo>
                  <a:lnTo>
                    <a:pt x="373" y="799"/>
                  </a:lnTo>
                  <a:lnTo>
                    <a:pt x="332" y="808"/>
                  </a:lnTo>
                  <a:lnTo>
                    <a:pt x="289" y="812"/>
                  </a:lnTo>
                  <a:lnTo>
                    <a:pt x="247" y="808"/>
                  </a:lnTo>
                  <a:lnTo>
                    <a:pt x="206" y="799"/>
                  </a:lnTo>
                  <a:lnTo>
                    <a:pt x="168" y="785"/>
                  </a:lnTo>
                  <a:lnTo>
                    <a:pt x="133" y="765"/>
                  </a:lnTo>
                  <a:lnTo>
                    <a:pt x="100" y="741"/>
                  </a:lnTo>
                  <a:lnTo>
                    <a:pt x="71" y="712"/>
                  </a:lnTo>
                  <a:lnTo>
                    <a:pt x="46" y="680"/>
                  </a:lnTo>
                  <a:lnTo>
                    <a:pt x="27" y="644"/>
                  </a:lnTo>
                  <a:lnTo>
                    <a:pt x="12" y="605"/>
                  </a:lnTo>
                  <a:lnTo>
                    <a:pt x="3" y="564"/>
                  </a:lnTo>
                  <a:lnTo>
                    <a:pt x="0" y="522"/>
                  </a:lnTo>
                  <a:lnTo>
                    <a:pt x="3" y="480"/>
                  </a:lnTo>
                  <a:lnTo>
                    <a:pt x="11" y="442"/>
                  </a:lnTo>
                  <a:lnTo>
                    <a:pt x="24" y="404"/>
                  </a:lnTo>
                  <a:lnTo>
                    <a:pt x="42" y="370"/>
                  </a:lnTo>
                  <a:lnTo>
                    <a:pt x="65" y="338"/>
                  </a:lnTo>
                  <a:lnTo>
                    <a:pt x="91" y="310"/>
                  </a:lnTo>
                  <a:lnTo>
                    <a:pt x="121" y="286"/>
                  </a:lnTo>
                  <a:lnTo>
                    <a:pt x="154" y="265"/>
                  </a:lnTo>
                  <a:lnTo>
                    <a:pt x="190" y="249"/>
                  </a:lnTo>
                  <a:lnTo>
                    <a:pt x="19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4" name="Group 63"/>
          <p:cNvGrpSpPr/>
          <p:nvPr/>
        </p:nvGrpSpPr>
        <p:grpSpPr>
          <a:xfrm>
            <a:off x="5229905" y="1861964"/>
            <a:ext cx="311643" cy="309067"/>
            <a:chOff x="3257400" y="2019543"/>
            <a:chExt cx="384174" cy="380999"/>
          </a:xfrm>
          <a:solidFill>
            <a:schemeClr val="bg1"/>
          </a:solidFill>
        </p:grpSpPr>
        <p:sp>
          <p:nvSpPr>
            <p:cNvPr id="65" name="Freeform 281"/>
            <p:cNvSpPr>
              <a:spLocks noEditPoints="1"/>
            </p:cNvSpPr>
            <p:nvPr/>
          </p:nvSpPr>
          <p:spPr bwMode="auto">
            <a:xfrm>
              <a:off x="3392337" y="2151305"/>
              <a:ext cx="249237" cy="249237"/>
            </a:xfrm>
            <a:custGeom>
              <a:avLst/>
              <a:gdLst>
                <a:gd name="T0" fmla="*/ 670 w 2211"/>
                <a:gd name="T1" fmla="*/ 207 h 2200"/>
                <a:gd name="T2" fmla="*/ 507 w 2211"/>
                <a:gd name="T3" fmla="*/ 267 h 2200"/>
                <a:gd name="T4" fmla="*/ 370 w 2211"/>
                <a:gd name="T5" fmla="*/ 368 h 2200"/>
                <a:gd name="T6" fmla="*/ 267 w 2211"/>
                <a:gd name="T7" fmla="*/ 505 h 2200"/>
                <a:gd name="T8" fmla="*/ 209 w 2211"/>
                <a:gd name="T9" fmla="*/ 667 h 2200"/>
                <a:gd name="T10" fmla="*/ 199 w 2211"/>
                <a:gd name="T11" fmla="*/ 847 h 2200"/>
                <a:gd name="T12" fmla="*/ 243 w 2211"/>
                <a:gd name="T13" fmla="*/ 1017 h 2200"/>
                <a:gd name="T14" fmla="*/ 332 w 2211"/>
                <a:gd name="T15" fmla="*/ 1163 h 2200"/>
                <a:gd name="T16" fmla="*/ 458 w 2211"/>
                <a:gd name="T17" fmla="*/ 1277 h 2200"/>
                <a:gd name="T18" fmla="*/ 613 w 2211"/>
                <a:gd name="T19" fmla="*/ 1352 h 2200"/>
                <a:gd name="T20" fmla="*/ 789 w 2211"/>
                <a:gd name="T21" fmla="*/ 1379 h 2200"/>
                <a:gd name="T22" fmla="*/ 965 w 2211"/>
                <a:gd name="T23" fmla="*/ 1352 h 2200"/>
                <a:gd name="T24" fmla="*/ 1121 w 2211"/>
                <a:gd name="T25" fmla="*/ 1277 h 2200"/>
                <a:gd name="T26" fmla="*/ 1247 w 2211"/>
                <a:gd name="T27" fmla="*/ 1163 h 2200"/>
                <a:gd name="T28" fmla="*/ 1337 w 2211"/>
                <a:gd name="T29" fmla="*/ 1017 h 2200"/>
                <a:gd name="T30" fmla="*/ 1380 w 2211"/>
                <a:gd name="T31" fmla="*/ 847 h 2200"/>
                <a:gd name="T32" fmla="*/ 1371 w 2211"/>
                <a:gd name="T33" fmla="*/ 667 h 2200"/>
                <a:gd name="T34" fmla="*/ 1311 w 2211"/>
                <a:gd name="T35" fmla="*/ 505 h 2200"/>
                <a:gd name="T36" fmla="*/ 1209 w 2211"/>
                <a:gd name="T37" fmla="*/ 368 h 2200"/>
                <a:gd name="T38" fmla="*/ 1073 w 2211"/>
                <a:gd name="T39" fmla="*/ 267 h 2200"/>
                <a:gd name="T40" fmla="*/ 909 w 2211"/>
                <a:gd name="T41" fmla="*/ 207 h 2200"/>
                <a:gd name="T42" fmla="*/ 796 w 2211"/>
                <a:gd name="T43" fmla="*/ 0 h 2200"/>
                <a:gd name="T44" fmla="*/ 1003 w 2211"/>
                <a:gd name="T45" fmla="*/ 29 h 2200"/>
                <a:gd name="T46" fmla="*/ 1188 w 2211"/>
                <a:gd name="T47" fmla="*/ 108 h 2200"/>
                <a:gd name="T48" fmla="*/ 1346 w 2211"/>
                <a:gd name="T49" fmla="*/ 231 h 2200"/>
                <a:gd name="T50" fmla="*/ 1468 w 2211"/>
                <a:gd name="T51" fmla="*/ 387 h 2200"/>
                <a:gd name="T52" fmla="*/ 1548 w 2211"/>
                <a:gd name="T53" fmla="*/ 572 h 2200"/>
                <a:gd name="T54" fmla="*/ 1579 w 2211"/>
                <a:gd name="T55" fmla="*/ 777 h 2200"/>
                <a:gd name="T56" fmla="*/ 1559 w 2211"/>
                <a:gd name="T57" fmla="*/ 959 h 2200"/>
                <a:gd name="T58" fmla="*/ 1501 w 2211"/>
                <a:gd name="T59" fmla="*/ 1127 h 2200"/>
                <a:gd name="T60" fmla="*/ 1464 w 2211"/>
                <a:gd name="T61" fmla="*/ 1212 h 2200"/>
                <a:gd name="T62" fmla="*/ 1480 w 2211"/>
                <a:gd name="T63" fmla="*/ 1260 h 2200"/>
                <a:gd name="T64" fmla="*/ 2150 w 2211"/>
                <a:gd name="T65" fmla="*/ 1826 h 2200"/>
                <a:gd name="T66" fmla="*/ 2203 w 2211"/>
                <a:gd name="T67" fmla="*/ 1916 h 2200"/>
                <a:gd name="T68" fmla="*/ 2208 w 2211"/>
                <a:gd name="T69" fmla="*/ 2000 h 2200"/>
                <a:gd name="T70" fmla="*/ 2182 w 2211"/>
                <a:gd name="T71" fmla="*/ 2073 h 2200"/>
                <a:gd name="T72" fmla="*/ 2142 w 2211"/>
                <a:gd name="T73" fmla="*/ 2132 h 2200"/>
                <a:gd name="T74" fmla="*/ 2098 w 2211"/>
                <a:gd name="T75" fmla="*/ 2167 h 2200"/>
                <a:gd name="T76" fmla="*/ 2030 w 2211"/>
                <a:gd name="T77" fmla="*/ 2194 h 2200"/>
                <a:gd name="T78" fmla="*/ 1947 w 2211"/>
                <a:gd name="T79" fmla="*/ 2199 h 2200"/>
                <a:gd name="T80" fmla="*/ 1859 w 2211"/>
                <a:gd name="T81" fmla="*/ 2167 h 2200"/>
                <a:gd name="T82" fmla="*/ 1279 w 2211"/>
                <a:gd name="T83" fmla="*/ 1487 h 2200"/>
                <a:gd name="T84" fmla="*/ 1234 w 2211"/>
                <a:gd name="T85" fmla="*/ 1461 h 2200"/>
                <a:gd name="T86" fmla="*/ 1182 w 2211"/>
                <a:gd name="T87" fmla="*/ 1469 h 2200"/>
                <a:gd name="T88" fmla="*/ 1020 w 2211"/>
                <a:gd name="T89" fmla="*/ 1540 h 2200"/>
                <a:gd name="T90" fmla="*/ 843 w 2211"/>
                <a:gd name="T91" fmla="*/ 1573 h 2200"/>
                <a:gd name="T92" fmla="*/ 641 w 2211"/>
                <a:gd name="T93" fmla="*/ 1559 h 2200"/>
                <a:gd name="T94" fmla="*/ 448 w 2211"/>
                <a:gd name="T95" fmla="*/ 1496 h 2200"/>
                <a:gd name="T96" fmla="*/ 280 w 2211"/>
                <a:gd name="T97" fmla="*/ 1387 h 2200"/>
                <a:gd name="T98" fmla="*/ 145 w 2211"/>
                <a:gd name="T99" fmla="*/ 1240 h 2200"/>
                <a:gd name="T100" fmla="*/ 51 w 2211"/>
                <a:gd name="T101" fmla="*/ 1063 h 2200"/>
                <a:gd name="T102" fmla="*/ 4 w 2211"/>
                <a:gd name="T103" fmla="*/ 864 h 2200"/>
                <a:gd name="T104" fmla="*/ 12 w 2211"/>
                <a:gd name="T105" fmla="*/ 650 h 2200"/>
                <a:gd name="T106" fmla="*/ 75 w 2211"/>
                <a:gd name="T107" fmla="*/ 452 h 2200"/>
                <a:gd name="T108" fmla="*/ 185 w 2211"/>
                <a:gd name="T109" fmla="*/ 280 h 2200"/>
                <a:gd name="T110" fmla="*/ 336 w 2211"/>
                <a:gd name="T111" fmla="*/ 143 h 2200"/>
                <a:gd name="T112" fmla="*/ 517 w 2211"/>
                <a:gd name="T113" fmla="*/ 48 h 2200"/>
                <a:gd name="T114" fmla="*/ 723 w 2211"/>
                <a:gd name="T115" fmla="*/ 2 h 2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11" h="2200">
                  <a:moveTo>
                    <a:pt x="789" y="196"/>
                  </a:moveTo>
                  <a:lnTo>
                    <a:pt x="729" y="199"/>
                  </a:lnTo>
                  <a:lnTo>
                    <a:pt x="670" y="207"/>
                  </a:lnTo>
                  <a:lnTo>
                    <a:pt x="613" y="222"/>
                  </a:lnTo>
                  <a:lnTo>
                    <a:pt x="558" y="242"/>
                  </a:lnTo>
                  <a:lnTo>
                    <a:pt x="507" y="267"/>
                  </a:lnTo>
                  <a:lnTo>
                    <a:pt x="458" y="296"/>
                  </a:lnTo>
                  <a:lnTo>
                    <a:pt x="412" y="330"/>
                  </a:lnTo>
                  <a:lnTo>
                    <a:pt x="370" y="368"/>
                  </a:lnTo>
                  <a:lnTo>
                    <a:pt x="331" y="410"/>
                  </a:lnTo>
                  <a:lnTo>
                    <a:pt x="297" y="457"/>
                  </a:lnTo>
                  <a:lnTo>
                    <a:pt x="267" y="505"/>
                  </a:lnTo>
                  <a:lnTo>
                    <a:pt x="243" y="556"/>
                  </a:lnTo>
                  <a:lnTo>
                    <a:pt x="223" y="611"/>
                  </a:lnTo>
                  <a:lnTo>
                    <a:pt x="209" y="667"/>
                  </a:lnTo>
                  <a:lnTo>
                    <a:pt x="199" y="726"/>
                  </a:lnTo>
                  <a:lnTo>
                    <a:pt x="196" y="787"/>
                  </a:lnTo>
                  <a:lnTo>
                    <a:pt x="199" y="847"/>
                  </a:lnTo>
                  <a:lnTo>
                    <a:pt x="209" y="906"/>
                  </a:lnTo>
                  <a:lnTo>
                    <a:pt x="223" y="962"/>
                  </a:lnTo>
                  <a:lnTo>
                    <a:pt x="243" y="1017"/>
                  </a:lnTo>
                  <a:lnTo>
                    <a:pt x="269" y="1069"/>
                  </a:lnTo>
                  <a:lnTo>
                    <a:pt x="297" y="1118"/>
                  </a:lnTo>
                  <a:lnTo>
                    <a:pt x="332" y="1163"/>
                  </a:lnTo>
                  <a:lnTo>
                    <a:pt x="371" y="1205"/>
                  </a:lnTo>
                  <a:lnTo>
                    <a:pt x="413" y="1243"/>
                  </a:lnTo>
                  <a:lnTo>
                    <a:pt x="458" y="1277"/>
                  </a:lnTo>
                  <a:lnTo>
                    <a:pt x="507" y="1307"/>
                  </a:lnTo>
                  <a:lnTo>
                    <a:pt x="559" y="1331"/>
                  </a:lnTo>
                  <a:lnTo>
                    <a:pt x="613" y="1352"/>
                  </a:lnTo>
                  <a:lnTo>
                    <a:pt x="671" y="1366"/>
                  </a:lnTo>
                  <a:lnTo>
                    <a:pt x="729" y="1376"/>
                  </a:lnTo>
                  <a:lnTo>
                    <a:pt x="789" y="1379"/>
                  </a:lnTo>
                  <a:lnTo>
                    <a:pt x="850" y="1376"/>
                  </a:lnTo>
                  <a:lnTo>
                    <a:pt x="909" y="1366"/>
                  </a:lnTo>
                  <a:lnTo>
                    <a:pt x="965" y="1352"/>
                  </a:lnTo>
                  <a:lnTo>
                    <a:pt x="1020" y="1331"/>
                  </a:lnTo>
                  <a:lnTo>
                    <a:pt x="1073" y="1307"/>
                  </a:lnTo>
                  <a:lnTo>
                    <a:pt x="1121" y="1277"/>
                  </a:lnTo>
                  <a:lnTo>
                    <a:pt x="1166" y="1243"/>
                  </a:lnTo>
                  <a:lnTo>
                    <a:pt x="1209" y="1205"/>
                  </a:lnTo>
                  <a:lnTo>
                    <a:pt x="1247" y="1163"/>
                  </a:lnTo>
                  <a:lnTo>
                    <a:pt x="1282" y="1118"/>
                  </a:lnTo>
                  <a:lnTo>
                    <a:pt x="1311" y="1068"/>
                  </a:lnTo>
                  <a:lnTo>
                    <a:pt x="1337" y="1017"/>
                  </a:lnTo>
                  <a:lnTo>
                    <a:pt x="1356" y="962"/>
                  </a:lnTo>
                  <a:lnTo>
                    <a:pt x="1371" y="906"/>
                  </a:lnTo>
                  <a:lnTo>
                    <a:pt x="1380" y="847"/>
                  </a:lnTo>
                  <a:lnTo>
                    <a:pt x="1383" y="787"/>
                  </a:lnTo>
                  <a:lnTo>
                    <a:pt x="1380" y="726"/>
                  </a:lnTo>
                  <a:lnTo>
                    <a:pt x="1371" y="667"/>
                  </a:lnTo>
                  <a:lnTo>
                    <a:pt x="1356" y="611"/>
                  </a:lnTo>
                  <a:lnTo>
                    <a:pt x="1337" y="556"/>
                  </a:lnTo>
                  <a:lnTo>
                    <a:pt x="1311" y="505"/>
                  </a:lnTo>
                  <a:lnTo>
                    <a:pt x="1282" y="456"/>
                  </a:lnTo>
                  <a:lnTo>
                    <a:pt x="1247" y="410"/>
                  </a:lnTo>
                  <a:lnTo>
                    <a:pt x="1209" y="368"/>
                  </a:lnTo>
                  <a:lnTo>
                    <a:pt x="1166" y="330"/>
                  </a:lnTo>
                  <a:lnTo>
                    <a:pt x="1121" y="296"/>
                  </a:lnTo>
                  <a:lnTo>
                    <a:pt x="1073" y="267"/>
                  </a:lnTo>
                  <a:lnTo>
                    <a:pt x="1020" y="242"/>
                  </a:lnTo>
                  <a:lnTo>
                    <a:pt x="965" y="222"/>
                  </a:lnTo>
                  <a:lnTo>
                    <a:pt x="909" y="207"/>
                  </a:lnTo>
                  <a:lnTo>
                    <a:pt x="850" y="199"/>
                  </a:lnTo>
                  <a:lnTo>
                    <a:pt x="789" y="196"/>
                  </a:lnTo>
                  <a:close/>
                  <a:moveTo>
                    <a:pt x="796" y="0"/>
                  </a:moveTo>
                  <a:lnTo>
                    <a:pt x="866" y="5"/>
                  </a:lnTo>
                  <a:lnTo>
                    <a:pt x="936" y="14"/>
                  </a:lnTo>
                  <a:lnTo>
                    <a:pt x="1003" y="29"/>
                  </a:lnTo>
                  <a:lnTo>
                    <a:pt x="1066" y="51"/>
                  </a:lnTo>
                  <a:lnTo>
                    <a:pt x="1128" y="78"/>
                  </a:lnTo>
                  <a:lnTo>
                    <a:pt x="1188" y="108"/>
                  </a:lnTo>
                  <a:lnTo>
                    <a:pt x="1244" y="144"/>
                  </a:lnTo>
                  <a:lnTo>
                    <a:pt x="1296" y="185"/>
                  </a:lnTo>
                  <a:lnTo>
                    <a:pt x="1346" y="231"/>
                  </a:lnTo>
                  <a:lnTo>
                    <a:pt x="1391" y="279"/>
                  </a:lnTo>
                  <a:lnTo>
                    <a:pt x="1431" y="331"/>
                  </a:lnTo>
                  <a:lnTo>
                    <a:pt x="1468" y="387"/>
                  </a:lnTo>
                  <a:lnTo>
                    <a:pt x="1500" y="446"/>
                  </a:lnTo>
                  <a:lnTo>
                    <a:pt x="1527" y="508"/>
                  </a:lnTo>
                  <a:lnTo>
                    <a:pt x="1548" y="572"/>
                  </a:lnTo>
                  <a:lnTo>
                    <a:pt x="1564" y="639"/>
                  </a:lnTo>
                  <a:lnTo>
                    <a:pt x="1575" y="706"/>
                  </a:lnTo>
                  <a:lnTo>
                    <a:pt x="1579" y="777"/>
                  </a:lnTo>
                  <a:lnTo>
                    <a:pt x="1577" y="839"/>
                  </a:lnTo>
                  <a:lnTo>
                    <a:pt x="1571" y="900"/>
                  </a:lnTo>
                  <a:lnTo>
                    <a:pt x="1559" y="959"/>
                  </a:lnTo>
                  <a:lnTo>
                    <a:pt x="1545" y="1017"/>
                  </a:lnTo>
                  <a:lnTo>
                    <a:pt x="1525" y="1073"/>
                  </a:lnTo>
                  <a:lnTo>
                    <a:pt x="1501" y="1127"/>
                  </a:lnTo>
                  <a:lnTo>
                    <a:pt x="1474" y="1179"/>
                  </a:lnTo>
                  <a:lnTo>
                    <a:pt x="1467" y="1196"/>
                  </a:lnTo>
                  <a:lnTo>
                    <a:pt x="1464" y="1212"/>
                  </a:lnTo>
                  <a:lnTo>
                    <a:pt x="1465" y="1230"/>
                  </a:lnTo>
                  <a:lnTo>
                    <a:pt x="1471" y="1246"/>
                  </a:lnTo>
                  <a:lnTo>
                    <a:pt x="1480" y="1260"/>
                  </a:lnTo>
                  <a:lnTo>
                    <a:pt x="1492" y="1274"/>
                  </a:lnTo>
                  <a:lnTo>
                    <a:pt x="2119" y="1795"/>
                  </a:lnTo>
                  <a:lnTo>
                    <a:pt x="2150" y="1826"/>
                  </a:lnTo>
                  <a:lnTo>
                    <a:pt x="2175" y="1856"/>
                  </a:lnTo>
                  <a:lnTo>
                    <a:pt x="2191" y="1886"/>
                  </a:lnTo>
                  <a:lnTo>
                    <a:pt x="2203" y="1916"/>
                  </a:lnTo>
                  <a:lnTo>
                    <a:pt x="2209" y="1945"/>
                  </a:lnTo>
                  <a:lnTo>
                    <a:pt x="2211" y="1974"/>
                  </a:lnTo>
                  <a:lnTo>
                    <a:pt x="2208" y="2000"/>
                  </a:lnTo>
                  <a:lnTo>
                    <a:pt x="2203" y="2026"/>
                  </a:lnTo>
                  <a:lnTo>
                    <a:pt x="2193" y="2051"/>
                  </a:lnTo>
                  <a:lnTo>
                    <a:pt x="2182" y="2073"/>
                  </a:lnTo>
                  <a:lnTo>
                    <a:pt x="2170" y="2095"/>
                  </a:lnTo>
                  <a:lnTo>
                    <a:pt x="2156" y="2114"/>
                  </a:lnTo>
                  <a:lnTo>
                    <a:pt x="2142" y="2132"/>
                  </a:lnTo>
                  <a:lnTo>
                    <a:pt x="2130" y="2143"/>
                  </a:lnTo>
                  <a:lnTo>
                    <a:pt x="2116" y="2156"/>
                  </a:lnTo>
                  <a:lnTo>
                    <a:pt x="2098" y="2167"/>
                  </a:lnTo>
                  <a:lnTo>
                    <a:pt x="2078" y="2177"/>
                  </a:lnTo>
                  <a:lnTo>
                    <a:pt x="2055" y="2186"/>
                  </a:lnTo>
                  <a:lnTo>
                    <a:pt x="2030" y="2194"/>
                  </a:lnTo>
                  <a:lnTo>
                    <a:pt x="2004" y="2198"/>
                  </a:lnTo>
                  <a:lnTo>
                    <a:pt x="1976" y="2200"/>
                  </a:lnTo>
                  <a:lnTo>
                    <a:pt x="1947" y="2199"/>
                  </a:lnTo>
                  <a:lnTo>
                    <a:pt x="1918" y="2193"/>
                  </a:lnTo>
                  <a:lnTo>
                    <a:pt x="1888" y="2182"/>
                  </a:lnTo>
                  <a:lnTo>
                    <a:pt x="1859" y="2167"/>
                  </a:lnTo>
                  <a:lnTo>
                    <a:pt x="1830" y="2146"/>
                  </a:lnTo>
                  <a:lnTo>
                    <a:pt x="1804" y="2119"/>
                  </a:lnTo>
                  <a:lnTo>
                    <a:pt x="1279" y="1487"/>
                  </a:lnTo>
                  <a:lnTo>
                    <a:pt x="1265" y="1474"/>
                  </a:lnTo>
                  <a:lnTo>
                    <a:pt x="1251" y="1466"/>
                  </a:lnTo>
                  <a:lnTo>
                    <a:pt x="1234" y="1461"/>
                  </a:lnTo>
                  <a:lnTo>
                    <a:pt x="1217" y="1460"/>
                  </a:lnTo>
                  <a:lnTo>
                    <a:pt x="1199" y="1463"/>
                  </a:lnTo>
                  <a:lnTo>
                    <a:pt x="1182" y="1469"/>
                  </a:lnTo>
                  <a:lnTo>
                    <a:pt x="1130" y="1497"/>
                  </a:lnTo>
                  <a:lnTo>
                    <a:pt x="1077" y="1520"/>
                  </a:lnTo>
                  <a:lnTo>
                    <a:pt x="1020" y="1540"/>
                  </a:lnTo>
                  <a:lnTo>
                    <a:pt x="962" y="1555"/>
                  </a:lnTo>
                  <a:lnTo>
                    <a:pt x="904" y="1566"/>
                  </a:lnTo>
                  <a:lnTo>
                    <a:pt x="843" y="1573"/>
                  </a:lnTo>
                  <a:lnTo>
                    <a:pt x="780" y="1574"/>
                  </a:lnTo>
                  <a:lnTo>
                    <a:pt x="710" y="1570"/>
                  </a:lnTo>
                  <a:lnTo>
                    <a:pt x="641" y="1559"/>
                  </a:lnTo>
                  <a:lnTo>
                    <a:pt x="574" y="1544"/>
                  </a:lnTo>
                  <a:lnTo>
                    <a:pt x="510" y="1522"/>
                  </a:lnTo>
                  <a:lnTo>
                    <a:pt x="448" y="1496"/>
                  </a:lnTo>
                  <a:lnTo>
                    <a:pt x="388" y="1464"/>
                  </a:lnTo>
                  <a:lnTo>
                    <a:pt x="332" y="1428"/>
                  </a:lnTo>
                  <a:lnTo>
                    <a:pt x="280" y="1387"/>
                  </a:lnTo>
                  <a:lnTo>
                    <a:pt x="230" y="1342"/>
                  </a:lnTo>
                  <a:lnTo>
                    <a:pt x="186" y="1292"/>
                  </a:lnTo>
                  <a:lnTo>
                    <a:pt x="145" y="1240"/>
                  </a:lnTo>
                  <a:lnTo>
                    <a:pt x="109" y="1184"/>
                  </a:lnTo>
                  <a:lnTo>
                    <a:pt x="77" y="1126"/>
                  </a:lnTo>
                  <a:lnTo>
                    <a:pt x="51" y="1063"/>
                  </a:lnTo>
                  <a:lnTo>
                    <a:pt x="29" y="999"/>
                  </a:lnTo>
                  <a:lnTo>
                    <a:pt x="14" y="933"/>
                  </a:lnTo>
                  <a:lnTo>
                    <a:pt x="4" y="864"/>
                  </a:lnTo>
                  <a:lnTo>
                    <a:pt x="0" y="794"/>
                  </a:lnTo>
                  <a:lnTo>
                    <a:pt x="3" y="721"/>
                  </a:lnTo>
                  <a:lnTo>
                    <a:pt x="12" y="650"/>
                  </a:lnTo>
                  <a:lnTo>
                    <a:pt x="27" y="582"/>
                  </a:lnTo>
                  <a:lnTo>
                    <a:pt x="48" y="515"/>
                  </a:lnTo>
                  <a:lnTo>
                    <a:pt x="75" y="452"/>
                  </a:lnTo>
                  <a:lnTo>
                    <a:pt x="107" y="391"/>
                  </a:lnTo>
                  <a:lnTo>
                    <a:pt x="144" y="334"/>
                  </a:lnTo>
                  <a:lnTo>
                    <a:pt x="185" y="280"/>
                  </a:lnTo>
                  <a:lnTo>
                    <a:pt x="231" y="231"/>
                  </a:lnTo>
                  <a:lnTo>
                    <a:pt x="281" y="184"/>
                  </a:lnTo>
                  <a:lnTo>
                    <a:pt x="336" y="143"/>
                  </a:lnTo>
                  <a:lnTo>
                    <a:pt x="393" y="106"/>
                  </a:lnTo>
                  <a:lnTo>
                    <a:pt x="453" y="74"/>
                  </a:lnTo>
                  <a:lnTo>
                    <a:pt x="517" y="48"/>
                  </a:lnTo>
                  <a:lnTo>
                    <a:pt x="584" y="27"/>
                  </a:lnTo>
                  <a:lnTo>
                    <a:pt x="652" y="12"/>
                  </a:lnTo>
                  <a:lnTo>
                    <a:pt x="723" y="2"/>
                  </a:lnTo>
                  <a:lnTo>
                    <a:pt x="79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82"/>
            <p:cNvSpPr>
              <a:spLocks/>
            </p:cNvSpPr>
            <p:nvPr/>
          </p:nvSpPr>
          <p:spPr bwMode="auto">
            <a:xfrm>
              <a:off x="3430437" y="2189405"/>
              <a:ext cx="101600" cy="101600"/>
            </a:xfrm>
            <a:custGeom>
              <a:avLst/>
              <a:gdLst>
                <a:gd name="T0" fmla="*/ 449 w 900"/>
                <a:gd name="T1" fmla="*/ 0 h 897"/>
                <a:gd name="T2" fmla="*/ 502 w 900"/>
                <a:gd name="T3" fmla="*/ 3 h 897"/>
                <a:gd name="T4" fmla="*/ 553 w 900"/>
                <a:gd name="T5" fmla="*/ 11 h 897"/>
                <a:gd name="T6" fmla="*/ 602 w 900"/>
                <a:gd name="T7" fmla="*/ 25 h 897"/>
                <a:gd name="T8" fmla="*/ 647 w 900"/>
                <a:gd name="T9" fmla="*/ 45 h 897"/>
                <a:gd name="T10" fmla="*/ 690 w 900"/>
                <a:gd name="T11" fmla="*/ 69 h 897"/>
                <a:gd name="T12" fmla="*/ 731 w 900"/>
                <a:gd name="T13" fmla="*/ 98 h 897"/>
                <a:gd name="T14" fmla="*/ 768 w 900"/>
                <a:gd name="T15" fmla="*/ 131 h 897"/>
                <a:gd name="T16" fmla="*/ 801 w 900"/>
                <a:gd name="T17" fmla="*/ 167 h 897"/>
                <a:gd name="T18" fmla="*/ 830 w 900"/>
                <a:gd name="T19" fmla="*/ 207 h 897"/>
                <a:gd name="T20" fmla="*/ 854 w 900"/>
                <a:gd name="T21" fmla="*/ 250 h 897"/>
                <a:gd name="T22" fmla="*/ 873 w 900"/>
                <a:gd name="T23" fmla="*/ 297 h 897"/>
                <a:gd name="T24" fmla="*/ 887 w 900"/>
                <a:gd name="T25" fmla="*/ 345 h 897"/>
                <a:gd name="T26" fmla="*/ 897 w 900"/>
                <a:gd name="T27" fmla="*/ 395 h 897"/>
                <a:gd name="T28" fmla="*/ 900 w 900"/>
                <a:gd name="T29" fmla="*/ 448 h 897"/>
                <a:gd name="T30" fmla="*/ 897 w 900"/>
                <a:gd name="T31" fmla="*/ 500 h 897"/>
                <a:gd name="T32" fmla="*/ 887 w 900"/>
                <a:gd name="T33" fmla="*/ 550 h 897"/>
                <a:gd name="T34" fmla="*/ 873 w 900"/>
                <a:gd name="T35" fmla="*/ 599 h 897"/>
                <a:gd name="T36" fmla="*/ 854 w 900"/>
                <a:gd name="T37" fmla="*/ 645 h 897"/>
                <a:gd name="T38" fmla="*/ 830 w 900"/>
                <a:gd name="T39" fmla="*/ 688 h 897"/>
                <a:gd name="T40" fmla="*/ 801 w 900"/>
                <a:gd name="T41" fmla="*/ 728 h 897"/>
                <a:gd name="T42" fmla="*/ 768 w 900"/>
                <a:gd name="T43" fmla="*/ 765 h 897"/>
                <a:gd name="T44" fmla="*/ 731 w 900"/>
                <a:gd name="T45" fmla="*/ 798 h 897"/>
                <a:gd name="T46" fmla="*/ 690 w 900"/>
                <a:gd name="T47" fmla="*/ 827 h 897"/>
                <a:gd name="T48" fmla="*/ 647 w 900"/>
                <a:gd name="T49" fmla="*/ 851 h 897"/>
                <a:gd name="T50" fmla="*/ 602 w 900"/>
                <a:gd name="T51" fmla="*/ 870 h 897"/>
                <a:gd name="T52" fmla="*/ 553 w 900"/>
                <a:gd name="T53" fmla="*/ 884 h 897"/>
                <a:gd name="T54" fmla="*/ 502 w 900"/>
                <a:gd name="T55" fmla="*/ 894 h 897"/>
                <a:gd name="T56" fmla="*/ 449 w 900"/>
                <a:gd name="T57" fmla="*/ 897 h 897"/>
                <a:gd name="T58" fmla="*/ 398 w 900"/>
                <a:gd name="T59" fmla="*/ 894 h 897"/>
                <a:gd name="T60" fmla="*/ 346 w 900"/>
                <a:gd name="T61" fmla="*/ 884 h 897"/>
                <a:gd name="T62" fmla="*/ 298 w 900"/>
                <a:gd name="T63" fmla="*/ 870 h 897"/>
                <a:gd name="T64" fmla="*/ 252 w 900"/>
                <a:gd name="T65" fmla="*/ 851 h 897"/>
                <a:gd name="T66" fmla="*/ 209 w 900"/>
                <a:gd name="T67" fmla="*/ 827 h 897"/>
                <a:gd name="T68" fmla="*/ 169 w 900"/>
                <a:gd name="T69" fmla="*/ 798 h 897"/>
                <a:gd name="T70" fmla="*/ 132 w 900"/>
                <a:gd name="T71" fmla="*/ 765 h 897"/>
                <a:gd name="T72" fmla="*/ 99 w 900"/>
                <a:gd name="T73" fmla="*/ 728 h 897"/>
                <a:gd name="T74" fmla="*/ 70 w 900"/>
                <a:gd name="T75" fmla="*/ 688 h 897"/>
                <a:gd name="T76" fmla="*/ 45 w 900"/>
                <a:gd name="T77" fmla="*/ 645 h 897"/>
                <a:gd name="T78" fmla="*/ 26 w 900"/>
                <a:gd name="T79" fmla="*/ 599 h 897"/>
                <a:gd name="T80" fmla="*/ 12 w 900"/>
                <a:gd name="T81" fmla="*/ 550 h 897"/>
                <a:gd name="T82" fmla="*/ 3 w 900"/>
                <a:gd name="T83" fmla="*/ 500 h 897"/>
                <a:gd name="T84" fmla="*/ 0 w 900"/>
                <a:gd name="T85" fmla="*/ 448 h 897"/>
                <a:gd name="T86" fmla="*/ 3 w 900"/>
                <a:gd name="T87" fmla="*/ 395 h 897"/>
                <a:gd name="T88" fmla="*/ 12 w 900"/>
                <a:gd name="T89" fmla="*/ 345 h 897"/>
                <a:gd name="T90" fmla="*/ 26 w 900"/>
                <a:gd name="T91" fmla="*/ 297 h 897"/>
                <a:gd name="T92" fmla="*/ 45 w 900"/>
                <a:gd name="T93" fmla="*/ 250 h 897"/>
                <a:gd name="T94" fmla="*/ 70 w 900"/>
                <a:gd name="T95" fmla="*/ 207 h 897"/>
                <a:gd name="T96" fmla="*/ 99 w 900"/>
                <a:gd name="T97" fmla="*/ 167 h 897"/>
                <a:gd name="T98" fmla="*/ 132 w 900"/>
                <a:gd name="T99" fmla="*/ 131 h 897"/>
                <a:gd name="T100" fmla="*/ 169 w 900"/>
                <a:gd name="T101" fmla="*/ 98 h 897"/>
                <a:gd name="T102" fmla="*/ 209 w 900"/>
                <a:gd name="T103" fmla="*/ 69 h 897"/>
                <a:gd name="T104" fmla="*/ 252 w 900"/>
                <a:gd name="T105" fmla="*/ 45 h 897"/>
                <a:gd name="T106" fmla="*/ 298 w 900"/>
                <a:gd name="T107" fmla="*/ 25 h 897"/>
                <a:gd name="T108" fmla="*/ 346 w 900"/>
                <a:gd name="T109" fmla="*/ 11 h 897"/>
                <a:gd name="T110" fmla="*/ 398 w 900"/>
                <a:gd name="T111" fmla="*/ 3 h 897"/>
                <a:gd name="T112" fmla="*/ 449 w 900"/>
                <a:gd name="T113" fmla="*/ 0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0" h="897">
                  <a:moveTo>
                    <a:pt x="449" y="0"/>
                  </a:moveTo>
                  <a:lnTo>
                    <a:pt x="502" y="3"/>
                  </a:lnTo>
                  <a:lnTo>
                    <a:pt x="553" y="11"/>
                  </a:lnTo>
                  <a:lnTo>
                    <a:pt x="602" y="25"/>
                  </a:lnTo>
                  <a:lnTo>
                    <a:pt x="647" y="45"/>
                  </a:lnTo>
                  <a:lnTo>
                    <a:pt x="690" y="69"/>
                  </a:lnTo>
                  <a:lnTo>
                    <a:pt x="731" y="98"/>
                  </a:lnTo>
                  <a:lnTo>
                    <a:pt x="768" y="131"/>
                  </a:lnTo>
                  <a:lnTo>
                    <a:pt x="801" y="167"/>
                  </a:lnTo>
                  <a:lnTo>
                    <a:pt x="830" y="207"/>
                  </a:lnTo>
                  <a:lnTo>
                    <a:pt x="854" y="250"/>
                  </a:lnTo>
                  <a:lnTo>
                    <a:pt x="873" y="297"/>
                  </a:lnTo>
                  <a:lnTo>
                    <a:pt x="887" y="345"/>
                  </a:lnTo>
                  <a:lnTo>
                    <a:pt x="897" y="395"/>
                  </a:lnTo>
                  <a:lnTo>
                    <a:pt x="900" y="448"/>
                  </a:lnTo>
                  <a:lnTo>
                    <a:pt x="897" y="500"/>
                  </a:lnTo>
                  <a:lnTo>
                    <a:pt x="887" y="550"/>
                  </a:lnTo>
                  <a:lnTo>
                    <a:pt x="873" y="599"/>
                  </a:lnTo>
                  <a:lnTo>
                    <a:pt x="854" y="645"/>
                  </a:lnTo>
                  <a:lnTo>
                    <a:pt x="830" y="688"/>
                  </a:lnTo>
                  <a:lnTo>
                    <a:pt x="801" y="728"/>
                  </a:lnTo>
                  <a:lnTo>
                    <a:pt x="768" y="765"/>
                  </a:lnTo>
                  <a:lnTo>
                    <a:pt x="731" y="798"/>
                  </a:lnTo>
                  <a:lnTo>
                    <a:pt x="690" y="827"/>
                  </a:lnTo>
                  <a:lnTo>
                    <a:pt x="647" y="851"/>
                  </a:lnTo>
                  <a:lnTo>
                    <a:pt x="602" y="870"/>
                  </a:lnTo>
                  <a:lnTo>
                    <a:pt x="553" y="884"/>
                  </a:lnTo>
                  <a:lnTo>
                    <a:pt x="502" y="894"/>
                  </a:lnTo>
                  <a:lnTo>
                    <a:pt x="449" y="897"/>
                  </a:lnTo>
                  <a:lnTo>
                    <a:pt x="398" y="894"/>
                  </a:lnTo>
                  <a:lnTo>
                    <a:pt x="346" y="884"/>
                  </a:lnTo>
                  <a:lnTo>
                    <a:pt x="298" y="870"/>
                  </a:lnTo>
                  <a:lnTo>
                    <a:pt x="252" y="851"/>
                  </a:lnTo>
                  <a:lnTo>
                    <a:pt x="209" y="827"/>
                  </a:lnTo>
                  <a:lnTo>
                    <a:pt x="169" y="798"/>
                  </a:lnTo>
                  <a:lnTo>
                    <a:pt x="132" y="765"/>
                  </a:lnTo>
                  <a:lnTo>
                    <a:pt x="99" y="728"/>
                  </a:lnTo>
                  <a:lnTo>
                    <a:pt x="70" y="688"/>
                  </a:lnTo>
                  <a:lnTo>
                    <a:pt x="45" y="645"/>
                  </a:lnTo>
                  <a:lnTo>
                    <a:pt x="26" y="599"/>
                  </a:lnTo>
                  <a:lnTo>
                    <a:pt x="12" y="550"/>
                  </a:lnTo>
                  <a:lnTo>
                    <a:pt x="3" y="500"/>
                  </a:lnTo>
                  <a:lnTo>
                    <a:pt x="0" y="448"/>
                  </a:lnTo>
                  <a:lnTo>
                    <a:pt x="3" y="395"/>
                  </a:lnTo>
                  <a:lnTo>
                    <a:pt x="12" y="345"/>
                  </a:lnTo>
                  <a:lnTo>
                    <a:pt x="26" y="297"/>
                  </a:lnTo>
                  <a:lnTo>
                    <a:pt x="45" y="250"/>
                  </a:lnTo>
                  <a:lnTo>
                    <a:pt x="70" y="207"/>
                  </a:lnTo>
                  <a:lnTo>
                    <a:pt x="99" y="167"/>
                  </a:lnTo>
                  <a:lnTo>
                    <a:pt x="132" y="131"/>
                  </a:lnTo>
                  <a:lnTo>
                    <a:pt x="169" y="98"/>
                  </a:lnTo>
                  <a:lnTo>
                    <a:pt x="209" y="69"/>
                  </a:lnTo>
                  <a:lnTo>
                    <a:pt x="252" y="45"/>
                  </a:lnTo>
                  <a:lnTo>
                    <a:pt x="298" y="25"/>
                  </a:lnTo>
                  <a:lnTo>
                    <a:pt x="346" y="11"/>
                  </a:lnTo>
                  <a:lnTo>
                    <a:pt x="398" y="3"/>
                  </a:lnTo>
                  <a:lnTo>
                    <a:pt x="4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83"/>
            <p:cNvSpPr>
              <a:spLocks/>
            </p:cNvSpPr>
            <p:nvPr/>
          </p:nvSpPr>
          <p:spPr bwMode="auto">
            <a:xfrm>
              <a:off x="3257400" y="2108443"/>
              <a:ext cx="76200" cy="49212"/>
            </a:xfrm>
            <a:custGeom>
              <a:avLst/>
              <a:gdLst>
                <a:gd name="T0" fmla="*/ 101 w 670"/>
                <a:gd name="T1" fmla="*/ 0 h 437"/>
                <a:gd name="T2" fmla="*/ 670 w 670"/>
                <a:gd name="T3" fmla="*/ 0 h 437"/>
                <a:gd name="T4" fmla="*/ 654 w 670"/>
                <a:gd name="T5" fmla="*/ 105 h 437"/>
                <a:gd name="T6" fmla="*/ 641 w 670"/>
                <a:gd name="T7" fmla="*/ 213 h 437"/>
                <a:gd name="T8" fmla="*/ 633 w 670"/>
                <a:gd name="T9" fmla="*/ 324 h 437"/>
                <a:gd name="T10" fmla="*/ 629 w 670"/>
                <a:gd name="T11" fmla="*/ 437 h 437"/>
                <a:gd name="T12" fmla="*/ 0 w 670"/>
                <a:gd name="T13" fmla="*/ 437 h 437"/>
                <a:gd name="T14" fmla="*/ 0 w 670"/>
                <a:gd name="T15" fmla="*/ 437 h 437"/>
                <a:gd name="T16" fmla="*/ 6 w 670"/>
                <a:gd name="T17" fmla="*/ 361 h 437"/>
                <a:gd name="T18" fmla="*/ 18 w 670"/>
                <a:gd name="T19" fmla="*/ 286 h 437"/>
                <a:gd name="T20" fmla="*/ 32 w 670"/>
                <a:gd name="T21" fmla="*/ 212 h 437"/>
                <a:gd name="T22" fmla="*/ 51 w 670"/>
                <a:gd name="T23" fmla="*/ 140 h 437"/>
                <a:gd name="T24" fmla="*/ 74 w 670"/>
                <a:gd name="T25" fmla="*/ 69 h 437"/>
                <a:gd name="T26" fmla="*/ 101 w 670"/>
                <a:gd name="T27"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0" h="437">
                  <a:moveTo>
                    <a:pt x="101" y="0"/>
                  </a:moveTo>
                  <a:lnTo>
                    <a:pt x="670" y="0"/>
                  </a:lnTo>
                  <a:lnTo>
                    <a:pt x="654" y="105"/>
                  </a:lnTo>
                  <a:lnTo>
                    <a:pt x="641" y="213"/>
                  </a:lnTo>
                  <a:lnTo>
                    <a:pt x="633" y="324"/>
                  </a:lnTo>
                  <a:lnTo>
                    <a:pt x="629" y="437"/>
                  </a:lnTo>
                  <a:lnTo>
                    <a:pt x="0" y="437"/>
                  </a:lnTo>
                  <a:lnTo>
                    <a:pt x="0" y="437"/>
                  </a:lnTo>
                  <a:lnTo>
                    <a:pt x="6" y="361"/>
                  </a:lnTo>
                  <a:lnTo>
                    <a:pt x="18" y="286"/>
                  </a:lnTo>
                  <a:lnTo>
                    <a:pt x="32" y="212"/>
                  </a:lnTo>
                  <a:lnTo>
                    <a:pt x="51" y="140"/>
                  </a:lnTo>
                  <a:lnTo>
                    <a:pt x="74" y="69"/>
                  </a:lnTo>
                  <a:lnTo>
                    <a:pt x="1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84"/>
            <p:cNvSpPr>
              <a:spLocks/>
            </p:cNvSpPr>
            <p:nvPr/>
          </p:nvSpPr>
          <p:spPr bwMode="auto">
            <a:xfrm>
              <a:off x="3346300" y="2108443"/>
              <a:ext cx="49212" cy="49212"/>
            </a:xfrm>
            <a:custGeom>
              <a:avLst/>
              <a:gdLst>
                <a:gd name="T0" fmla="*/ 41 w 434"/>
                <a:gd name="T1" fmla="*/ 0 h 437"/>
                <a:gd name="T2" fmla="*/ 434 w 434"/>
                <a:gd name="T3" fmla="*/ 0 h 437"/>
                <a:gd name="T4" fmla="*/ 434 w 434"/>
                <a:gd name="T5" fmla="*/ 437 h 437"/>
                <a:gd name="T6" fmla="*/ 0 w 434"/>
                <a:gd name="T7" fmla="*/ 437 h 437"/>
                <a:gd name="T8" fmla="*/ 5 w 434"/>
                <a:gd name="T9" fmla="*/ 323 h 437"/>
                <a:gd name="T10" fmla="*/ 13 w 434"/>
                <a:gd name="T11" fmla="*/ 212 h 437"/>
                <a:gd name="T12" fmla="*/ 25 w 434"/>
                <a:gd name="T13" fmla="*/ 104 h 437"/>
                <a:gd name="T14" fmla="*/ 41 w 434"/>
                <a:gd name="T15" fmla="*/ 0 h 4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4" h="437">
                  <a:moveTo>
                    <a:pt x="41" y="0"/>
                  </a:moveTo>
                  <a:lnTo>
                    <a:pt x="434" y="0"/>
                  </a:lnTo>
                  <a:lnTo>
                    <a:pt x="434" y="437"/>
                  </a:lnTo>
                  <a:lnTo>
                    <a:pt x="0" y="437"/>
                  </a:lnTo>
                  <a:lnTo>
                    <a:pt x="5" y="323"/>
                  </a:lnTo>
                  <a:lnTo>
                    <a:pt x="13" y="212"/>
                  </a:lnTo>
                  <a:lnTo>
                    <a:pt x="25" y="104"/>
                  </a:lnTo>
                  <a:lnTo>
                    <a:pt x="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85"/>
            <p:cNvSpPr>
              <a:spLocks/>
            </p:cNvSpPr>
            <p:nvPr/>
          </p:nvSpPr>
          <p:spPr bwMode="auto">
            <a:xfrm>
              <a:off x="3354237" y="2021130"/>
              <a:ext cx="41275" cy="69850"/>
            </a:xfrm>
            <a:custGeom>
              <a:avLst/>
              <a:gdLst>
                <a:gd name="T0" fmla="*/ 363 w 363"/>
                <a:gd name="T1" fmla="*/ 0 h 627"/>
                <a:gd name="T2" fmla="*/ 363 w 363"/>
                <a:gd name="T3" fmla="*/ 627 h 627"/>
                <a:gd name="T4" fmla="*/ 0 w 363"/>
                <a:gd name="T5" fmla="*/ 627 h 627"/>
                <a:gd name="T6" fmla="*/ 20 w 363"/>
                <a:gd name="T7" fmla="*/ 547 h 627"/>
                <a:gd name="T8" fmla="*/ 43 w 363"/>
                <a:gd name="T9" fmla="*/ 471 h 627"/>
                <a:gd name="T10" fmla="*/ 68 w 363"/>
                <a:gd name="T11" fmla="*/ 400 h 627"/>
                <a:gd name="T12" fmla="*/ 93 w 363"/>
                <a:gd name="T13" fmla="*/ 333 h 627"/>
                <a:gd name="T14" fmla="*/ 122 w 363"/>
                <a:gd name="T15" fmla="*/ 272 h 627"/>
                <a:gd name="T16" fmla="*/ 152 w 363"/>
                <a:gd name="T17" fmla="*/ 215 h 627"/>
                <a:gd name="T18" fmla="*/ 184 w 363"/>
                <a:gd name="T19" fmla="*/ 164 h 627"/>
                <a:gd name="T20" fmla="*/ 217 w 363"/>
                <a:gd name="T21" fmla="*/ 118 h 627"/>
                <a:gd name="T22" fmla="*/ 252 w 363"/>
                <a:gd name="T23" fmla="*/ 79 h 627"/>
                <a:gd name="T24" fmla="*/ 288 w 363"/>
                <a:gd name="T25" fmla="*/ 46 h 627"/>
                <a:gd name="T26" fmla="*/ 325 w 363"/>
                <a:gd name="T27" fmla="*/ 20 h 627"/>
                <a:gd name="T28" fmla="*/ 363 w 363"/>
                <a:gd name="T29" fmla="*/ 0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3" h="627">
                  <a:moveTo>
                    <a:pt x="363" y="0"/>
                  </a:moveTo>
                  <a:lnTo>
                    <a:pt x="363" y="627"/>
                  </a:lnTo>
                  <a:lnTo>
                    <a:pt x="0" y="627"/>
                  </a:lnTo>
                  <a:lnTo>
                    <a:pt x="20" y="547"/>
                  </a:lnTo>
                  <a:lnTo>
                    <a:pt x="43" y="471"/>
                  </a:lnTo>
                  <a:lnTo>
                    <a:pt x="68" y="400"/>
                  </a:lnTo>
                  <a:lnTo>
                    <a:pt x="93" y="333"/>
                  </a:lnTo>
                  <a:lnTo>
                    <a:pt x="122" y="272"/>
                  </a:lnTo>
                  <a:lnTo>
                    <a:pt x="152" y="215"/>
                  </a:lnTo>
                  <a:lnTo>
                    <a:pt x="184" y="164"/>
                  </a:lnTo>
                  <a:lnTo>
                    <a:pt x="217" y="118"/>
                  </a:lnTo>
                  <a:lnTo>
                    <a:pt x="252" y="79"/>
                  </a:lnTo>
                  <a:lnTo>
                    <a:pt x="288" y="46"/>
                  </a:lnTo>
                  <a:lnTo>
                    <a:pt x="325" y="20"/>
                  </a:lnTo>
                  <a:lnTo>
                    <a:pt x="36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86"/>
            <p:cNvSpPr>
              <a:spLocks/>
            </p:cNvSpPr>
            <p:nvPr/>
          </p:nvSpPr>
          <p:spPr bwMode="auto">
            <a:xfrm>
              <a:off x="3257400" y="2175118"/>
              <a:ext cx="76200" cy="50800"/>
            </a:xfrm>
            <a:custGeom>
              <a:avLst/>
              <a:gdLst>
                <a:gd name="T0" fmla="*/ 0 w 672"/>
                <a:gd name="T1" fmla="*/ 0 h 444"/>
                <a:gd name="T2" fmla="*/ 628 w 672"/>
                <a:gd name="T3" fmla="*/ 0 h 444"/>
                <a:gd name="T4" fmla="*/ 633 w 672"/>
                <a:gd name="T5" fmla="*/ 115 h 444"/>
                <a:gd name="T6" fmla="*/ 641 w 672"/>
                <a:gd name="T7" fmla="*/ 228 h 444"/>
                <a:gd name="T8" fmla="*/ 655 w 672"/>
                <a:gd name="T9" fmla="*/ 338 h 444"/>
                <a:gd name="T10" fmla="*/ 672 w 672"/>
                <a:gd name="T11" fmla="*/ 444 h 444"/>
                <a:gd name="T12" fmla="*/ 108 w 672"/>
                <a:gd name="T13" fmla="*/ 444 h 444"/>
                <a:gd name="T14" fmla="*/ 79 w 672"/>
                <a:gd name="T15" fmla="*/ 374 h 444"/>
                <a:gd name="T16" fmla="*/ 55 w 672"/>
                <a:gd name="T17" fmla="*/ 302 h 444"/>
                <a:gd name="T18" fmla="*/ 34 w 672"/>
                <a:gd name="T19" fmla="*/ 229 h 444"/>
                <a:gd name="T20" fmla="*/ 19 w 672"/>
                <a:gd name="T21" fmla="*/ 154 h 444"/>
                <a:gd name="T22" fmla="*/ 7 w 672"/>
                <a:gd name="T23" fmla="*/ 78 h 444"/>
                <a:gd name="T24" fmla="*/ 0 w 672"/>
                <a:gd name="T25"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2" h="444">
                  <a:moveTo>
                    <a:pt x="0" y="0"/>
                  </a:moveTo>
                  <a:lnTo>
                    <a:pt x="628" y="0"/>
                  </a:lnTo>
                  <a:lnTo>
                    <a:pt x="633" y="115"/>
                  </a:lnTo>
                  <a:lnTo>
                    <a:pt x="641" y="228"/>
                  </a:lnTo>
                  <a:lnTo>
                    <a:pt x="655" y="338"/>
                  </a:lnTo>
                  <a:lnTo>
                    <a:pt x="672" y="444"/>
                  </a:lnTo>
                  <a:lnTo>
                    <a:pt x="108" y="444"/>
                  </a:lnTo>
                  <a:lnTo>
                    <a:pt x="79" y="374"/>
                  </a:lnTo>
                  <a:lnTo>
                    <a:pt x="55" y="302"/>
                  </a:lnTo>
                  <a:lnTo>
                    <a:pt x="34" y="229"/>
                  </a:lnTo>
                  <a:lnTo>
                    <a:pt x="19" y="154"/>
                  </a:lnTo>
                  <a:lnTo>
                    <a:pt x="7" y="7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87"/>
            <p:cNvSpPr>
              <a:spLocks/>
            </p:cNvSpPr>
            <p:nvPr/>
          </p:nvSpPr>
          <p:spPr bwMode="auto">
            <a:xfrm>
              <a:off x="3412975" y="2108443"/>
              <a:ext cx="49212" cy="49212"/>
            </a:xfrm>
            <a:custGeom>
              <a:avLst/>
              <a:gdLst>
                <a:gd name="T0" fmla="*/ 0 w 444"/>
                <a:gd name="T1" fmla="*/ 0 h 437"/>
                <a:gd name="T2" fmla="*/ 414 w 444"/>
                <a:gd name="T3" fmla="*/ 0 h 437"/>
                <a:gd name="T4" fmla="*/ 426 w 444"/>
                <a:gd name="T5" fmla="*/ 78 h 437"/>
                <a:gd name="T6" fmla="*/ 436 w 444"/>
                <a:gd name="T7" fmla="*/ 159 h 437"/>
                <a:gd name="T8" fmla="*/ 444 w 444"/>
                <a:gd name="T9" fmla="*/ 243 h 437"/>
                <a:gd name="T10" fmla="*/ 376 w 444"/>
                <a:gd name="T11" fmla="*/ 256 h 437"/>
                <a:gd name="T12" fmla="*/ 310 w 444"/>
                <a:gd name="T13" fmla="*/ 276 h 437"/>
                <a:gd name="T14" fmla="*/ 245 w 444"/>
                <a:gd name="T15" fmla="*/ 299 h 437"/>
                <a:gd name="T16" fmla="*/ 183 w 444"/>
                <a:gd name="T17" fmla="*/ 328 h 437"/>
                <a:gd name="T18" fmla="*/ 124 w 444"/>
                <a:gd name="T19" fmla="*/ 360 h 437"/>
                <a:gd name="T20" fmla="*/ 67 w 444"/>
                <a:gd name="T21" fmla="*/ 397 h 437"/>
                <a:gd name="T22" fmla="*/ 13 w 444"/>
                <a:gd name="T23" fmla="*/ 437 h 437"/>
                <a:gd name="T24" fmla="*/ 0 w 444"/>
                <a:gd name="T25" fmla="*/ 437 h 437"/>
                <a:gd name="T26" fmla="*/ 0 w 444"/>
                <a:gd name="T27"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437">
                  <a:moveTo>
                    <a:pt x="0" y="0"/>
                  </a:moveTo>
                  <a:lnTo>
                    <a:pt x="414" y="0"/>
                  </a:lnTo>
                  <a:lnTo>
                    <a:pt x="426" y="78"/>
                  </a:lnTo>
                  <a:lnTo>
                    <a:pt x="436" y="159"/>
                  </a:lnTo>
                  <a:lnTo>
                    <a:pt x="444" y="243"/>
                  </a:lnTo>
                  <a:lnTo>
                    <a:pt x="376" y="256"/>
                  </a:lnTo>
                  <a:lnTo>
                    <a:pt x="310" y="276"/>
                  </a:lnTo>
                  <a:lnTo>
                    <a:pt x="245" y="299"/>
                  </a:lnTo>
                  <a:lnTo>
                    <a:pt x="183" y="328"/>
                  </a:lnTo>
                  <a:lnTo>
                    <a:pt x="124" y="360"/>
                  </a:lnTo>
                  <a:lnTo>
                    <a:pt x="67" y="397"/>
                  </a:lnTo>
                  <a:lnTo>
                    <a:pt x="13" y="437"/>
                  </a:lnTo>
                  <a:lnTo>
                    <a:pt x="0" y="43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88"/>
            <p:cNvSpPr>
              <a:spLocks/>
            </p:cNvSpPr>
            <p:nvPr/>
          </p:nvSpPr>
          <p:spPr bwMode="auto">
            <a:xfrm>
              <a:off x="3443137" y="2022718"/>
              <a:ext cx="88900" cy="68262"/>
            </a:xfrm>
            <a:custGeom>
              <a:avLst/>
              <a:gdLst>
                <a:gd name="T0" fmla="*/ 0 w 788"/>
                <a:gd name="T1" fmla="*/ 0 h 600"/>
                <a:gd name="T2" fmla="*/ 83 w 788"/>
                <a:gd name="T3" fmla="*/ 25 h 600"/>
                <a:gd name="T4" fmla="*/ 163 w 788"/>
                <a:gd name="T5" fmla="*/ 55 h 600"/>
                <a:gd name="T6" fmla="*/ 240 w 788"/>
                <a:gd name="T7" fmla="*/ 90 h 600"/>
                <a:gd name="T8" fmla="*/ 315 w 788"/>
                <a:gd name="T9" fmla="*/ 130 h 600"/>
                <a:gd name="T10" fmla="*/ 387 w 788"/>
                <a:gd name="T11" fmla="*/ 175 h 600"/>
                <a:gd name="T12" fmla="*/ 455 w 788"/>
                <a:gd name="T13" fmla="*/ 224 h 600"/>
                <a:gd name="T14" fmla="*/ 521 w 788"/>
                <a:gd name="T15" fmla="*/ 277 h 600"/>
                <a:gd name="T16" fmla="*/ 582 w 788"/>
                <a:gd name="T17" fmla="*/ 334 h 600"/>
                <a:gd name="T18" fmla="*/ 639 w 788"/>
                <a:gd name="T19" fmla="*/ 396 h 600"/>
                <a:gd name="T20" fmla="*/ 693 w 788"/>
                <a:gd name="T21" fmla="*/ 460 h 600"/>
                <a:gd name="T22" fmla="*/ 742 w 788"/>
                <a:gd name="T23" fmla="*/ 528 h 600"/>
                <a:gd name="T24" fmla="*/ 788 w 788"/>
                <a:gd name="T25" fmla="*/ 600 h 600"/>
                <a:gd name="T26" fmla="*/ 264 w 788"/>
                <a:gd name="T27" fmla="*/ 600 h 600"/>
                <a:gd name="T28" fmla="*/ 242 w 788"/>
                <a:gd name="T29" fmla="*/ 518 h 600"/>
                <a:gd name="T30" fmla="*/ 220 w 788"/>
                <a:gd name="T31" fmla="*/ 439 h 600"/>
                <a:gd name="T32" fmla="*/ 194 w 788"/>
                <a:gd name="T33" fmla="*/ 364 h 600"/>
                <a:gd name="T34" fmla="*/ 166 w 788"/>
                <a:gd name="T35" fmla="*/ 293 h 600"/>
                <a:gd name="T36" fmla="*/ 137 w 788"/>
                <a:gd name="T37" fmla="*/ 225 h 600"/>
                <a:gd name="T38" fmla="*/ 105 w 788"/>
                <a:gd name="T39" fmla="*/ 162 h 600"/>
                <a:gd name="T40" fmla="*/ 72 w 788"/>
                <a:gd name="T41" fmla="*/ 104 h 600"/>
                <a:gd name="T42" fmla="*/ 36 w 788"/>
                <a:gd name="T43" fmla="*/ 49 h 600"/>
                <a:gd name="T44" fmla="*/ 0 w 788"/>
                <a:gd name="T45"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88" h="600">
                  <a:moveTo>
                    <a:pt x="0" y="0"/>
                  </a:moveTo>
                  <a:lnTo>
                    <a:pt x="83" y="25"/>
                  </a:lnTo>
                  <a:lnTo>
                    <a:pt x="163" y="55"/>
                  </a:lnTo>
                  <a:lnTo>
                    <a:pt x="240" y="90"/>
                  </a:lnTo>
                  <a:lnTo>
                    <a:pt x="315" y="130"/>
                  </a:lnTo>
                  <a:lnTo>
                    <a:pt x="387" y="175"/>
                  </a:lnTo>
                  <a:lnTo>
                    <a:pt x="455" y="224"/>
                  </a:lnTo>
                  <a:lnTo>
                    <a:pt x="521" y="277"/>
                  </a:lnTo>
                  <a:lnTo>
                    <a:pt x="582" y="334"/>
                  </a:lnTo>
                  <a:lnTo>
                    <a:pt x="639" y="396"/>
                  </a:lnTo>
                  <a:lnTo>
                    <a:pt x="693" y="460"/>
                  </a:lnTo>
                  <a:lnTo>
                    <a:pt x="742" y="528"/>
                  </a:lnTo>
                  <a:lnTo>
                    <a:pt x="788" y="600"/>
                  </a:lnTo>
                  <a:lnTo>
                    <a:pt x="264" y="600"/>
                  </a:lnTo>
                  <a:lnTo>
                    <a:pt x="242" y="518"/>
                  </a:lnTo>
                  <a:lnTo>
                    <a:pt x="220" y="439"/>
                  </a:lnTo>
                  <a:lnTo>
                    <a:pt x="194" y="364"/>
                  </a:lnTo>
                  <a:lnTo>
                    <a:pt x="166" y="293"/>
                  </a:lnTo>
                  <a:lnTo>
                    <a:pt x="137" y="225"/>
                  </a:lnTo>
                  <a:lnTo>
                    <a:pt x="105" y="162"/>
                  </a:lnTo>
                  <a:lnTo>
                    <a:pt x="72" y="104"/>
                  </a:lnTo>
                  <a:lnTo>
                    <a:pt x="36" y="4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89"/>
            <p:cNvSpPr>
              <a:spLocks/>
            </p:cNvSpPr>
            <p:nvPr/>
          </p:nvSpPr>
          <p:spPr bwMode="auto">
            <a:xfrm>
              <a:off x="3346300" y="2175118"/>
              <a:ext cx="49212" cy="50800"/>
            </a:xfrm>
            <a:custGeom>
              <a:avLst/>
              <a:gdLst>
                <a:gd name="T0" fmla="*/ 0 w 435"/>
                <a:gd name="T1" fmla="*/ 0 h 444"/>
                <a:gd name="T2" fmla="*/ 435 w 435"/>
                <a:gd name="T3" fmla="*/ 0 h 444"/>
                <a:gd name="T4" fmla="*/ 435 w 435"/>
                <a:gd name="T5" fmla="*/ 19 h 444"/>
                <a:gd name="T6" fmla="*/ 397 w 435"/>
                <a:gd name="T7" fmla="*/ 73 h 444"/>
                <a:gd name="T8" fmla="*/ 363 w 435"/>
                <a:gd name="T9" fmla="*/ 128 h 444"/>
                <a:gd name="T10" fmla="*/ 333 w 435"/>
                <a:gd name="T11" fmla="*/ 188 h 444"/>
                <a:gd name="T12" fmla="*/ 308 w 435"/>
                <a:gd name="T13" fmla="*/ 249 h 444"/>
                <a:gd name="T14" fmla="*/ 286 w 435"/>
                <a:gd name="T15" fmla="*/ 311 h 444"/>
                <a:gd name="T16" fmla="*/ 270 w 435"/>
                <a:gd name="T17" fmla="*/ 377 h 444"/>
                <a:gd name="T18" fmla="*/ 257 w 435"/>
                <a:gd name="T19" fmla="*/ 444 h 444"/>
                <a:gd name="T20" fmla="*/ 43 w 435"/>
                <a:gd name="T21" fmla="*/ 444 h 444"/>
                <a:gd name="T22" fmla="*/ 27 w 435"/>
                <a:gd name="T23" fmla="*/ 338 h 444"/>
                <a:gd name="T24" fmla="*/ 14 w 435"/>
                <a:gd name="T25" fmla="*/ 229 h 444"/>
                <a:gd name="T26" fmla="*/ 6 w 435"/>
                <a:gd name="T27" fmla="*/ 116 h 444"/>
                <a:gd name="T28" fmla="*/ 0 w 435"/>
                <a:gd name="T29"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444">
                  <a:moveTo>
                    <a:pt x="0" y="0"/>
                  </a:moveTo>
                  <a:lnTo>
                    <a:pt x="435" y="0"/>
                  </a:lnTo>
                  <a:lnTo>
                    <a:pt x="435" y="19"/>
                  </a:lnTo>
                  <a:lnTo>
                    <a:pt x="397" y="73"/>
                  </a:lnTo>
                  <a:lnTo>
                    <a:pt x="363" y="128"/>
                  </a:lnTo>
                  <a:lnTo>
                    <a:pt x="333" y="188"/>
                  </a:lnTo>
                  <a:lnTo>
                    <a:pt x="308" y="249"/>
                  </a:lnTo>
                  <a:lnTo>
                    <a:pt x="286" y="311"/>
                  </a:lnTo>
                  <a:lnTo>
                    <a:pt x="270" y="377"/>
                  </a:lnTo>
                  <a:lnTo>
                    <a:pt x="257" y="444"/>
                  </a:lnTo>
                  <a:lnTo>
                    <a:pt x="43" y="444"/>
                  </a:lnTo>
                  <a:lnTo>
                    <a:pt x="27" y="338"/>
                  </a:lnTo>
                  <a:lnTo>
                    <a:pt x="14" y="229"/>
                  </a:lnTo>
                  <a:lnTo>
                    <a:pt x="6" y="116"/>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90"/>
            <p:cNvSpPr>
              <a:spLocks/>
            </p:cNvSpPr>
            <p:nvPr/>
          </p:nvSpPr>
          <p:spPr bwMode="auto">
            <a:xfrm>
              <a:off x="3412975" y="2019543"/>
              <a:ext cx="42862" cy="71437"/>
            </a:xfrm>
            <a:custGeom>
              <a:avLst/>
              <a:gdLst>
                <a:gd name="T0" fmla="*/ 0 w 385"/>
                <a:gd name="T1" fmla="*/ 0 h 634"/>
                <a:gd name="T2" fmla="*/ 37 w 385"/>
                <a:gd name="T3" fmla="*/ 14 h 634"/>
                <a:gd name="T4" fmla="*/ 74 w 385"/>
                <a:gd name="T5" fmla="*/ 37 h 634"/>
                <a:gd name="T6" fmla="*/ 109 w 385"/>
                <a:gd name="T7" fmla="*/ 65 h 634"/>
                <a:gd name="T8" fmla="*/ 143 w 385"/>
                <a:gd name="T9" fmla="*/ 99 h 634"/>
                <a:gd name="T10" fmla="*/ 176 w 385"/>
                <a:gd name="T11" fmla="*/ 138 h 634"/>
                <a:gd name="T12" fmla="*/ 208 w 385"/>
                <a:gd name="T13" fmla="*/ 183 h 634"/>
                <a:gd name="T14" fmla="*/ 239 w 385"/>
                <a:gd name="T15" fmla="*/ 234 h 634"/>
                <a:gd name="T16" fmla="*/ 267 w 385"/>
                <a:gd name="T17" fmla="*/ 290 h 634"/>
                <a:gd name="T18" fmla="*/ 295 w 385"/>
                <a:gd name="T19" fmla="*/ 349 h 634"/>
                <a:gd name="T20" fmla="*/ 320 w 385"/>
                <a:gd name="T21" fmla="*/ 414 h 634"/>
                <a:gd name="T22" fmla="*/ 343 w 385"/>
                <a:gd name="T23" fmla="*/ 484 h 634"/>
                <a:gd name="T24" fmla="*/ 365 w 385"/>
                <a:gd name="T25" fmla="*/ 557 h 634"/>
                <a:gd name="T26" fmla="*/ 385 w 385"/>
                <a:gd name="T27" fmla="*/ 634 h 634"/>
                <a:gd name="T28" fmla="*/ 0 w 385"/>
                <a:gd name="T29" fmla="*/ 634 h 634"/>
                <a:gd name="T30" fmla="*/ 0 w 385"/>
                <a:gd name="T31" fmla="*/ 0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5" h="634">
                  <a:moveTo>
                    <a:pt x="0" y="0"/>
                  </a:moveTo>
                  <a:lnTo>
                    <a:pt x="37" y="14"/>
                  </a:lnTo>
                  <a:lnTo>
                    <a:pt x="74" y="37"/>
                  </a:lnTo>
                  <a:lnTo>
                    <a:pt x="109" y="65"/>
                  </a:lnTo>
                  <a:lnTo>
                    <a:pt x="143" y="99"/>
                  </a:lnTo>
                  <a:lnTo>
                    <a:pt x="176" y="138"/>
                  </a:lnTo>
                  <a:lnTo>
                    <a:pt x="208" y="183"/>
                  </a:lnTo>
                  <a:lnTo>
                    <a:pt x="239" y="234"/>
                  </a:lnTo>
                  <a:lnTo>
                    <a:pt x="267" y="290"/>
                  </a:lnTo>
                  <a:lnTo>
                    <a:pt x="295" y="349"/>
                  </a:lnTo>
                  <a:lnTo>
                    <a:pt x="320" y="414"/>
                  </a:lnTo>
                  <a:lnTo>
                    <a:pt x="343" y="484"/>
                  </a:lnTo>
                  <a:lnTo>
                    <a:pt x="365" y="557"/>
                  </a:lnTo>
                  <a:lnTo>
                    <a:pt x="385" y="634"/>
                  </a:lnTo>
                  <a:lnTo>
                    <a:pt x="0" y="63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91"/>
            <p:cNvSpPr>
              <a:spLocks/>
            </p:cNvSpPr>
            <p:nvPr/>
          </p:nvSpPr>
          <p:spPr bwMode="auto">
            <a:xfrm>
              <a:off x="3278037" y="2241793"/>
              <a:ext cx="88900" cy="66675"/>
            </a:xfrm>
            <a:custGeom>
              <a:avLst/>
              <a:gdLst>
                <a:gd name="T0" fmla="*/ 0 w 777"/>
                <a:gd name="T1" fmla="*/ 0 h 583"/>
                <a:gd name="T2" fmla="*/ 517 w 777"/>
                <a:gd name="T3" fmla="*/ 0 h 583"/>
                <a:gd name="T4" fmla="*/ 541 w 777"/>
                <a:gd name="T5" fmla="*/ 89 h 583"/>
                <a:gd name="T6" fmla="*/ 568 w 777"/>
                <a:gd name="T7" fmla="*/ 175 h 583"/>
                <a:gd name="T8" fmla="*/ 596 w 777"/>
                <a:gd name="T9" fmla="*/ 255 h 583"/>
                <a:gd name="T10" fmla="*/ 628 w 777"/>
                <a:gd name="T11" fmla="*/ 331 h 583"/>
                <a:gd name="T12" fmla="*/ 661 w 777"/>
                <a:gd name="T13" fmla="*/ 402 h 583"/>
                <a:gd name="T14" fmla="*/ 699 w 777"/>
                <a:gd name="T15" fmla="*/ 468 h 583"/>
                <a:gd name="T16" fmla="*/ 737 w 777"/>
                <a:gd name="T17" fmla="*/ 528 h 583"/>
                <a:gd name="T18" fmla="*/ 777 w 777"/>
                <a:gd name="T19" fmla="*/ 583 h 583"/>
                <a:gd name="T20" fmla="*/ 696 w 777"/>
                <a:gd name="T21" fmla="*/ 558 h 583"/>
                <a:gd name="T22" fmla="*/ 617 w 777"/>
                <a:gd name="T23" fmla="*/ 528 h 583"/>
                <a:gd name="T24" fmla="*/ 542 w 777"/>
                <a:gd name="T25" fmla="*/ 494 h 583"/>
                <a:gd name="T26" fmla="*/ 468 w 777"/>
                <a:gd name="T27" fmla="*/ 455 h 583"/>
                <a:gd name="T28" fmla="*/ 398 w 777"/>
                <a:gd name="T29" fmla="*/ 412 h 583"/>
                <a:gd name="T30" fmla="*/ 329 w 777"/>
                <a:gd name="T31" fmla="*/ 365 h 583"/>
                <a:gd name="T32" fmla="*/ 266 w 777"/>
                <a:gd name="T33" fmla="*/ 313 h 583"/>
                <a:gd name="T34" fmla="*/ 205 w 777"/>
                <a:gd name="T35" fmla="*/ 258 h 583"/>
                <a:gd name="T36" fmla="*/ 148 w 777"/>
                <a:gd name="T37" fmla="*/ 198 h 583"/>
                <a:gd name="T38" fmla="*/ 94 w 777"/>
                <a:gd name="T39" fmla="*/ 136 h 583"/>
                <a:gd name="T40" fmla="*/ 45 w 777"/>
                <a:gd name="T41" fmla="*/ 70 h 583"/>
                <a:gd name="T42" fmla="*/ 0 w 777"/>
                <a:gd name="T43" fmla="*/ 0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77" h="583">
                  <a:moveTo>
                    <a:pt x="0" y="0"/>
                  </a:moveTo>
                  <a:lnTo>
                    <a:pt x="517" y="0"/>
                  </a:lnTo>
                  <a:lnTo>
                    <a:pt x="541" y="89"/>
                  </a:lnTo>
                  <a:lnTo>
                    <a:pt x="568" y="175"/>
                  </a:lnTo>
                  <a:lnTo>
                    <a:pt x="596" y="255"/>
                  </a:lnTo>
                  <a:lnTo>
                    <a:pt x="628" y="331"/>
                  </a:lnTo>
                  <a:lnTo>
                    <a:pt x="661" y="402"/>
                  </a:lnTo>
                  <a:lnTo>
                    <a:pt x="699" y="468"/>
                  </a:lnTo>
                  <a:lnTo>
                    <a:pt x="737" y="528"/>
                  </a:lnTo>
                  <a:lnTo>
                    <a:pt x="777" y="583"/>
                  </a:lnTo>
                  <a:lnTo>
                    <a:pt x="696" y="558"/>
                  </a:lnTo>
                  <a:lnTo>
                    <a:pt x="617" y="528"/>
                  </a:lnTo>
                  <a:lnTo>
                    <a:pt x="542" y="494"/>
                  </a:lnTo>
                  <a:lnTo>
                    <a:pt x="468" y="455"/>
                  </a:lnTo>
                  <a:lnTo>
                    <a:pt x="398" y="412"/>
                  </a:lnTo>
                  <a:lnTo>
                    <a:pt x="329" y="365"/>
                  </a:lnTo>
                  <a:lnTo>
                    <a:pt x="266" y="313"/>
                  </a:lnTo>
                  <a:lnTo>
                    <a:pt x="205" y="258"/>
                  </a:lnTo>
                  <a:lnTo>
                    <a:pt x="148" y="198"/>
                  </a:lnTo>
                  <a:lnTo>
                    <a:pt x="94" y="136"/>
                  </a:lnTo>
                  <a:lnTo>
                    <a:pt x="45" y="7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92"/>
            <p:cNvSpPr>
              <a:spLocks/>
            </p:cNvSpPr>
            <p:nvPr/>
          </p:nvSpPr>
          <p:spPr bwMode="auto">
            <a:xfrm>
              <a:off x="3278037" y="2022718"/>
              <a:ext cx="88900" cy="68262"/>
            </a:xfrm>
            <a:custGeom>
              <a:avLst/>
              <a:gdLst>
                <a:gd name="T0" fmla="*/ 789 w 789"/>
                <a:gd name="T1" fmla="*/ 0 h 600"/>
                <a:gd name="T2" fmla="*/ 752 w 789"/>
                <a:gd name="T3" fmla="*/ 49 h 600"/>
                <a:gd name="T4" fmla="*/ 717 w 789"/>
                <a:gd name="T5" fmla="*/ 104 h 600"/>
                <a:gd name="T6" fmla="*/ 684 w 789"/>
                <a:gd name="T7" fmla="*/ 162 h 600"/>
                <a:gd name="T8" fmla="*/ 652 w 789"/>
                <a:gd name="T9" fmla="*/ 225 h 600"/>
                <a:gd name="T10" fmla="*/ 623 w 789"/>
                <a:gd name="T11" fmla="*/ 293 h 600"/>
                <a:gd name="T12" fmla="*/ 595 w 789"/>
                <a:gd name="T13" fmla="*/ 364 h 600"/>
                <a:gd name="T14" fmla="*/ 569 w 789"/>
                <a:gd name="T15" fmla="*/ 439 h 600"/>
                <a:gd name="T16" fmla="*/ 546 w 789"/>
                <a:gd name="T17" fmla="*/ 518 h 600"/>
                <a:gd name="T18" fmla="*/ 525 w 789"/>
                <a:gd name="T19" fmla="*/ 600 h 600"/>
                <a:gd name="T20" fmla="*/ 0 w 789"/>
                <a:gd name="T21" fmla="*/ 600 h 600"/>
                <a:gd name="T22" fmla="*/ 46 w 789"/>
                <a:gd name="T23" fmla="*/ 528 h 600"/>
                <a:gd name="T24" fmla="*/ 95 w 789"/>
                <a:gd name="T25" fmla="*/ 460 h 600"/>
                <a:gd name="T26" fmla="*/ 149 w 789"/>
                <a:gd name="T27" fmla="*/ 396 h 600"/>
                <a:gd name="T28" fmla="*/ 206 w 789"/>
                <a:gd name="T29" fmla="*/ 335 h 600"/>
                <a:gd name="T30" fmla="*/ 268 w 789"/>
                <a:gd name="T31" fmla="*/ 277 h 600"/>
                <a:gd name="T32" fmla="*/ 333 w 789"/>
                <a:gd name="T33" fmla="*/ 224 h 600"/>
                <a:gd name="T34" fmla="*/ 402 w 789"/>
                <a:gd name="T35" fmla="*/ 175 h 600"/>
                <a:gd name="T36" fmla="*/ 473 w 789"/>
                <a:gd name="T37" fmla="*/ 130 h 600"/>
                <a:gd name="T38" fmla="*/ 549 w 789"/>
                <a:gd name="T39" fmla="*/ 90 h 600"/>
                <a:gd name="T40" fmla="*/ 626 w 789"/>
                <a:gd name="T41" fmla="*/ 55 h 600"/>
                <a:gd name="T42" fmla="*/ 706 w 789"/>
                <a:gd name="T43" fmla="*/ 25 h 600"/>
                <a:gd name="T44" fmla="*/ 789 w 789"/>
                <a:gd name="T45"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89" h="600">
                  <a:moveTo>
                    <a:pt x="789" y="0"/>
                  </a:moveTo>
                  <a:lnTo>
                    <a:pt x="752" y="49"/>
                  </a:lnTo>
                  <a:lnTo>
                    <a:pt x="717" y="104"/>
                  </a:lnTo>
                  <a:lnTo>
                    <a:pt x="684" y="162"/>
                  </a:lnTo>
                  <a:lnTo>
                    <a:pt x="652" y="225"/>
                  </a:lnTo>
                  <a:lnTo>
                    <a:pt x="623" y="293"/>
                  </a:lnTo>
                  <a:lnTo>
                    <a:pt x="595" y="364"/>
                  </a:lnTo>
                  <a:lnTo>
                    <a:pt x="569" y="439"/>
                  </a:lnTo>
                  <a:lnTo>
                    <a:pt x="546" y="518"/>
                  </a:lnTo>
                  <a:lnTo>
                    <a:pt x="525" y="600"/>
                  </a:lnTo>
                  <a:lnTo>
                    <a:pt x="0" y="600"/>
                  </a:lnTo>
                  <a:lnTo>
                    <a:pt x="46" y="528"/>
                  </a:lnTo>
                  <a:lnTo>
                    <a:pt x="95" y="460"/>
                  </a:lnTo>
                  <a:lnTo>
                    <a:pt x="149" y="396"/>
                  </a:lnTo>
                  <a:lnTo>
                    <a:pt x="206" y="335"/>
                  </a:lnTo>
                  <a:lnTo>
                    <a:pt x="268" y="277"/>
                  </a:lnTo>
                  <a:lnTo>
                    <a:pt x="333" y="224"/>
                  </a:lnTo>
                  <a:lnTo>
                    <a:pt x="402" y="175"/>
                  </a:lnTo>
                  <a:lnTo>
                    <a:pt x="473" y="130"/>
                  </a:lnTo>
                  <a:lnTo>
                    <a:pt x="549" y="90"/>
                  </a:lnTo>
                  <a:lnTo>
                    <a:pt x="626" y="55"/>
                  </a:lnTo>
                  <a:lnTo>
                    <a:pt x="706" y="25"/>
                  </a:lnTo>
                  <a:lnTo>
                    <a:pt x="78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93"/>
            <p:cNvSpPr>
              <a:spLocks/>
            </p:cNvSpPr>
            <p:nvPr/>
          </p:nvSpPr>
          <p:spPr bwMode="auto">
            <a:xfrm>
              <a:off x="3476475" y="2108443"/>
              <a:ext cx="76200" cy="49212"/>
            </a:xfrm>
            <a:custGeom>
              <a:avLst/>
              <a:gdLst>
                <a:gd name="T0" fmla="*/ 0 w 669"/>
                <a:gd name="T1" fmla="*/ 0 h 437"/>
                <a:gd name="T2" fmla="*/ 569 w 669"/>
                <a:gd name="T3" fmla="*/ 0 h 437"/>
                <a:gd name="T4" fmla="*/ 596 w 669"/>
                <a:gd name="T5" fmla="*/ 69 h 437"/>
                <a:gd name="T6" fmla="*/ 619 w 669"/>
                <a:gd name="T7" fmla="*/ 140 h 437"/>
                <a:gd name="T8" fmla="*/ 637 w 669"/>
                <a:gd name="T9" fmla="*/ 212 h 437"/>
                <a:gd name="T10" fmla="*/ 653 w 669"/>
                <a:gd name="T11" fmla="*/ 286 h 437"/>
                <a:gd name="T12" fmla="*/ 663 w 669"/>
                <a:gd name="T13" fmla="*/ 361 h 437"/>
                <a:gd name="T14" fmla="*/ 669 w 669"/>
                <a:gd name="T15" fmla="*/ 437 h 437"/>
                <a:gd name="T16" fmla="*/ 630 w 669"/>
                <a:gd name="T17" fmla="*/ 437 h 437"/>
                <a:gd name="T18" fmla="*/ 574 w 669"/>
                <a:gd name="T19" fmla="*/ 396 h 437"/>
                <a:gd name="T20" fmla="*/ 517 w 669"/>
                <a:gd name="T21" fmla="*/ 358 h 437"/>
                <a:gd name="T22" fmla="*/ 455 w 669"/>
                <a:gd name="T23" fmla="*/ 325 h 437"/>
                <a:gd name="T24" fmla="*/ 391 w 669"/>
                <a:gd name="T25" fmla="*/ 296 h 437"/>
                <a:gd name="T26" fmla="*/ 324 w 669"/>
                <a:gd name="T27" fmla="*/ 272 h 437"/>
                <a:gd name="T28" fmla="*/ 255 w 669"/>
                <a:gd name="T29" fmla="*/ 254 h 437"/>
                <a:gd name="T30" fmla="*/ 185 w 669"/>
                <a:gd name="T31" fmla="*/ 240 h 437"/>
                <a:gd name="T32" fmla="*/ 111 w 669"/>
                <a:gd name="T33" fmla="*/ 231 h 437"/>
                <a:gd name="T34" fmla="*/ 37 w 669"/>
                <a:gd name="T35" fmla="*/ 228 h 437"/>
                <a:gd name="T36" fmla="*/ 29 w 669"/>
                <a:gd name="T37" fmla="*/ 228 h 437"/>
                <a:gd name="T38" fmla="*/ 17 w 669"/>
                <a:gd name="T39" fmla="*/ 112 h 437"/>
                <a:gd name="T40" fmla="*/ 0 w 669"/>
                <a:gd name="T41"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9" h="437">
                  <a:moveTo>
                    <a:pt x="0" y="0"/>
                  </a:moveTo>
                  <a:lnTo>
                    <a:pt x="569" y="0"/>
                  </a:lnTo>
                  <a:lnTo>
                    <a:pt x="596" y="69"/>
                  </a:lnTo>
                  <a:lnTo>
                    <a:pt x="619" y="140"/>
                  </a:lnTo>
                  <a:lnTo>
                    <a:pt x="637" y="212"/>
                  </a:lnTo>
                  <a:lnTo>
                    <a:pt x="653" y="286"/>
                  </a:lnTo>
                  <a:lnTo>
                    <a:pt x="663" y="361"/>
                  </a:lnTo>
                  <a:lnTo>
                    <a:pt x="669" y="437"/>
                  </a:lnTo>
                  <a:lnTo>
                    <a:pt x="630" y="437"/>
                  </a:lnTo>
                  <a:lnTo>
                    <a:pt x="574" y="396"/>
                  </a:lnTo>
                  <a:lnTo>
                    <a:pt x="517" y="358"/>
                  </a:lnTo>
                  <a:lnTo>
                    <a:pt x="455" y="325"/>
                  </a:lnTo>
                  <a:lnTo>
                    <a:pt x="391" y="296"/>
                  </a:lnTo>
                  <a:lnTo>
                    <a:pt x="324" y="272"/>
                  </a:lnTo>
                  <a:lnTo>
                    <a:pt x="255" y="254"/>
                  </a:lnTo>
                  <a:lnTo>
                    <a:pt x="185" y="240"/>
                  </a:lnTo>
                  <a:lnTo>
                    <a:pt x="111" y="231"/>
                  </a:lnTo>
                  <a:lnTo>
                    <a:pt x="37" y="228"/>
                  </a:lnTo>
                  <a:lnTo>
                    <a:pt x="29" y="228"/>
                  </a:lnTo>
                  <a:lnTo>
                    <a:pt x="17" y="11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294"/>
            <p:cNvSpPr>
              <a:spLocks/>
            </p:cNvSpPr>
            <p:nvPr/>
          </p:nvSpPr>
          <p:spPr bwMode="auto">
            <a:xfrm>
              <a:off x="3354237" y="2241793"/>
              <a:ext cx="41275" cy="69850"/>
            </a:xfrm>
            <a:custGeom>
              <a:avLst/>
              <a:gdLst>
                <a:gd name="T0" fmla="*/ 0 w 359"/>
                <a:gd name="T1" fmla="*/ 0 h 609"/>
                <a:gd name="T2" fmla="*/ 173 w 359"/>
                <a:gd name="T3" fmla="*/ 0 h 609"/>
                <a:gd name="T4" fmla="*/ 176 w 359"/>
                <a:gd name="T5" fmla="*/ 77 h 609"/>
                <a:gd name="T6" fmla="*/ 186 w 359"/>
                <a:gd name="T7" fmla="*/ 152 h 609"/>
                <a:gd name="T8" fmla="*/ 202 w 359"/>
                <a:gd name="T9" fmla="*/ 225 h 609"/>
                <a:gd name="T10" fmla="*/ 223 w 359"/>
                <a:gd name="T11" fmla="*/ 296 h 609"/>
                <a:gd name="T12" fmla="*/ 250 w 359"/>
                <a:gd name="T13" fmla="*/ 365 h 609"/>
                <a:gd name="T14" fmla="*/ 282 w 359"/>
                <a:gd name="T15" fmla="*/ 430 h 609"/>
                <a:gd name="T16" fmla="*/ 318 w 359"/>
                <a:gd name="T17" fmla="*/ 492 h 609"/>
                <a:gd name="T18" fmla="*/ 359 w 359"/>
                <a:gd name="T19" fmla="*/ 552 h 609"/>
                <a:gd name="T20" fmla="*/ 359 w 359"/>
                <a:gd name="T21" fmla="*/ 609 h 609"/>
                <a:gd name="T22" fmla="*/ 322 w 359"/>
                <a:gd name="T23" fmla="*/ 590 h 609"/>
                <a:gd name="T24" fmla="*/ 285 w 359"/>
                <a:gd name="T25" fmla="*/ 564 h 609"/>
                <a:gd name="T26" fmla="*/ 250 w 359"/>
                <a:gd name="T27" fmla="*/ 532 h 609"/>
                <a:gd name="T28" fmla="*/ 216 w 359"/>
                <a:gd name="T29" fmla="*/ 494 h 609"/>
                <a:gd name="T30" fmla="*/ 183 w 359"/>
                <a:gd name="T31" fmla="*/ 450 h 609"/>
                <a:gd name="T32" fmla="*/ 152 w 359"/>
                <a:gd name="T33" fmla="*/ 401 h 609"/>
                <a:gd name="T34" fmla="*/ 122 w 359"/>
                <a:gd name="T35" fmla="*/ 345 h 609"/>
                <a:gd name="T36" fmla="*/ 93 w 359"/>
                <a:gd name="T37" fmla="*/ 286 h 609"/>
                <a:gd name="T38" fmla="*/ 68 w 359"/>
                <a:gd name="T39" fmla="*/ 221 h 609"/>
                <a:gd name="T40" fmla="*/ 43 w 359"/>
                <a:gd name="T41" fmla="*/ 152 h 609"/>
                <a:gd name="T42" fmla="*/ 20 w 359"/>
                <a:gd name="T43" fmla="*/ 78 h 609"/>
                <a:gd name="T44" fmla="*/ 0 w 359"/>
                <a:gd name="T45" fmla="*/ 0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9" h="609">
                  <a:moveTo>
                    <a:pt x="0" y="0"/>
                  </a:moveTo>
                  <a:lnTo>
                    <a:pt x="173" y="0"/>
                  </a:lnTo>
                  <a:lnTo>
                    <a:pt x="176" y="77"/>
                  </a:lnTo>
                  <a:lnTo>
                    <a:pt x="186" y="152"/>
                  </a:lnTo>
                  <a:lnTo>
                    <a:pt x="202" y="225"/>
                  </a:lnTo>
                  <a:lnTo>
                    <a:pt x="223" y="296"/>
                  </a:lnTo>
                  <a:lnTo>
                    <a:pt x="250" y="365"/>
                  </a:lnTo>
                  <a:lnTo>
                    <a:pt x="282" y="430"/>
                  </a:lnTo>
                  <a:lnTo>
                    <a:pt x="318" y="492"/>
                  </a:lnTo>
                  <a:lnTo>
                    <a:pt x="359" y="552"/>
                  </a:lnTo>
                  <a:lnTo>
                    <a:pt x="359" y="609"/>
                  </a:lnTo>
                  <a:lnTo>
                    <a:pt x="322" y="590"/>
                  </a:lnTo>
                  <a:lnTo>
                    <a:pt x="285" y="564"/>
                  </a:lnTo>
                  <a:lnTo>
                    <a:pt x="250" y="532"/>
                  </a:lnTo>
                  <a:lnTo>
                    <a:pt x="216" y="494"/>
                  </a:lnTo>
                  <a:lnTo>
                    <a:pt x="183" y="450"/>
                  </a:lnTo>
                  <a:lnTo>
                    <a:pt x="152" y="401"/>
                  </a:lnTo>
                  <a:lnTo>
                    <a:pt x="122" y="345"/>
                  </a:lnTo>
                  <a:lnTo>
                    <a:pt x="93" y="286"/>
                  </a:lnTo>
                  <a:lnTo>
                    <a:pt x="68" y="221"/>
                  </a:lnTo>
                  <a:lnTo>
                    <a:pt x="43" y="152"/>
                  </a:lnTo>
                  <a:lnTo>
                    <a:pt x="20" y="7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9" name="Group 78"/>
          <p:cNvGrpSpPr/>
          <p:nvPr/>
        </p:nvGrpSpPr>
        <p:grpSpPr>
          <a:xfrm>
            <a:off x="3137574" y="3414866"/>
            <a:ext cx="307781" cy="309068"/>
            <a:chOff x="5883275" y="2025651"/>
            <a:chExt cx="379413" cy="381000"/>
          </a:xfrm>
          <a:solidFill>
            <a:schemeClr val="bg1"/>
          </a:solidFill>
        </p:grpSpPr>
        <p:sp>
          <p:nvSpPr>
            <p:cNvPr id="80" name="Freeform 323"/>
            <p:cNvSpPr>
              <a:spLocks/>
            </p:cNvSpPr>
            <p:nvPr/>
          </p:nvSpPr>
          <p:spPr bwMode="auto">
            <a:xfrm>
              <a:off x="6019800" y="2338388"/>
              <a:ext cx="69850" cy="68263"/>
            </a:xfrm>
            <a:custGeom>
              <a:avLst/>
              <a:gdLst>
                <a:gd name="T0" fmla="*/ 308 w 615"/>
                <a:gd name="T1" fmla="*/ 0 h 615"/>
                <a:gd name="T2" fmla="*/ 350 w 615"/>
                <a:gd name="T3" fmla="*/ 2 h 615"/>
                <a:gd name="T4" fmla="*/ 390 w 615"/>
                <a:gd name="T5" fmla="*/ 10 h 615"/>
                <a:gd name="T6" fmla="*/ 428 w 615"/>
                <a:gd name="T7" fmla="*/ 23 h 615"/>
                <a:gd name="T8" fmla="*/ 463 w 615"/>
                <a:gd name="T9" fmla="*/ 41 h 615"/>
                <a:gd name="T10" fmla="*/ 496 w 615"/>
                <a:gd name="T11" fmla="*/ 63 h 615"/>
                <a:gd name="T12" fmla="*/ 526 w 615"/>
                <a:gd name="T13" fmla="*/ 89 h 615"/>
                <a:gd name="T14" fmla="*/ 551 w 615"/>
                <a:gd name="T15" fmla="*/ 119 h 615"/>
                <a:gd name="T16" fmla="*/ 574 w 615"/>
                <a:gd name="T17" fmla="*/ 152 h 615"/>
                <a:gd name="T18" fmla="*/ 591 w 615"/>
                <a:gd name="T19" fmla="*/ 188 h 615"/>
                <a:gd name="T20" fmla="*/ 605 w 615"/>
                <a:gd name="T21" fmla="*/ 225 h 615"/>
                <a:gd name="T22" fmla="*/ 613 w 615"/>
                <a:gd name="T23" fmla="*/ 265 h 615"/>
                <a:gd name="T24" fmla="*/ 615 w 615"/>
                <a:gd name="T25" fmla="*/ 307 h 615"/>
                <a:gd name="T26" fmla="*/ 613 w 615"/>
                <a:gd name="T27" fmla="*/ 349 h 615"/>
                <a:gd name="T28" fmla="*/ 605 w 615"/>
                <a:gd name="T29" fmla="*/ 389 h 615"/>
                <a:gd name="T30" fmla="*/ 591 w 615"/>
                <a:gd name="T31" fmla="*/ 427 h 615"/>
                <a:gd name="T32" fmla="*/ 574 w 615"/>
                <a:gd name="T33" fmla="*/ 462 h 615"/>
                <a:gd name="T34" fmla="*/ 551 w 615"/>
                <a:gd name="T35" fmla="*/ 495 h 615"/>
                <a:gd name="T36" fmla="*/ 526 w 615"/>
                <a:gd name="T37" fmla="*/ 524 h 615"/>
                <a:gd name="T38" fmla="*/ 496 w 615"/>
                <a:gd name="T39" fmla="*/ 550 h 615"/>
                <a:gd name="T40" fmla="*/ 463 w 615"/>
                <a:gd name="T41" fmla="*/ 573 h 615"/>
                <a:gd name="T42" fmla="*/ 428 w 615"/>
                <a:gd name="T43" fmla="*/ 590 h 615"/>
                <a:gd name="T44" fmla="*/ 390 w 615"/>
                <a:gd name="T45" fmla="*/ 604 h 615"/>
                <a:gd name="T46" fmla="*/ 350 w 615"/>
                <a:gd name="T47" fmla="*/ 612 h 615"/>
                <a:gd name="T48" fmla="*/ 308 w 615"/>
                <a:gd name="T49" fmla="*/ 615 h 615"/>
                <a:gd name="T50" fmla="*/ 266 w 615"/>
                <a:gd name="T51" fmla="*/ 612 h 615"/>
                <a:gd name="T52" fmla="*/ 226 w 615"/>
                <a:gd name="T53" fmla="*/ 604 h 615"/>
                <a:gd name="T54" fmla="*/ 188 w 615"/>
                <a:gd name="T55" fmla="*/ 590 h 615"/>
                <a:gd name="T56" fmla="*/ 153 w 615"/>
                <a:gd name="T57" fmla="*/ 573 h 615"/>
                <a:gd name="T58" fmla="*/ 120 w 615"/>
                <a:gd name="T59" fmla="*/ 550 h 615"/>
                <a:gd name="T60" fmla="*/ 90 w 615"/>
                <a:gd name="T61" fmla="*/ 524 h 615"/>
                <a:gd name="T62" fmla="*/ 64 w 615"/>
                <a:gd name="T63" fmla="*/ 495 h 615"/>
                <a:gd name="T64" fmla="*/ 42 w 615"/>
                <a:gd name="T65" fmla="*/ 462 h 615"/>
                <a:gd name="T66" fmla="*/ 24 w 615"/>
                <a:gd name="T67" fmla="*/ 427 h 615"/>
                <a:gd name="T68" fmla="*/ 11 w 615"/>
                <a:gd name="T69" fmla="*/ 389 h 615"/>
                <a:gd name="T70" fmla="*/ 3 w 615"/>
                <a:gd name="T71" fmla="*/ 349 h 615"/>
                <a:gd name="T72" fmla="*/ 0 w 615"/>
                <a:gd name="T73" fmla="*/ 307 h 615"/>
                <a:gd name="T74" fmla="*/ 3 w 615"/>
                <a:gd name="T75" fmla="*/ 265 h 615"/>
                <a:gd name="T76" fmla="*/ 11 w 615"/>
                <a:gd name="T77" fmla="*/ 225 h 615"/>
                <a:gd name="T78" fmla="*/ 24 w 615"/>
                <a:gd name="T79" fmla="*/ 188 h 615"/>
                <a:gd name="T80" fmla="*/ 42 w 615"/>
                <a:gd name="T81" fmla="*/ 152 h 615"/>
                <a:gd name="T82" fmla="*/ 64 w 615"/>
                <a:gd name="T83" fmla="*/ 119 h 615"/>
                <a:gd name="T84" fmla="*/ 90 w 615"/>
                <a:gd name="T85" fmla="*/ 89 h 615"/>
                <a:gd name="T86" fmla="*/ 120 w 615"/>
                <a:gd name="T87" fmla="*/ 63 h 615"/>
                <a:gd name="T88" fmla="*/ 153 w 615"/>
                <a:gd name="T89" fmla="*/ 41 h 615"/>
                <a:gd name="T90" fmla="*/ 188 w 615"/>
                <a:gd name="T91" fmla="*/ 23 h 615"/>
                <a:gd name="T92" fmla="*/ 226 w 615"/>
                <a:gd name="T93" fmla="*/ 10 h 615"/>
                <a:gd name="T94" fmla="*/ 266 w 615"/>
                <a:gd name="T95" fmla="*/ 2 h 615"/>
                <a:gd name="T96" fmla="*/ 308 w 615"/>
                <a:gd name="T9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15" h="615">
                  <a:moveTo>
                    <a:pt x="308" y="0"/>
                  </a:moveTo>
                  <a:lnTo>
                    <a:pt x="350" y="2"/>
                  </a:lnTo>
                  <a:lnTo>
                    <a:pt x="390" y="10"/>
                  </a:lnTo>
                  <a:lnTo>
                    <a:pt x="428" y="23"/>
                  </a:lnTo>
                  <a:lnTo>
                    <a:pt x="463" y="41"/>
                  </a:lnTo>
                  <a:lnTo>
                    <a:pt x="496" y="63"/>
                  </a:lnTo>
                  <a:lnTo>
                    <a:pt x="526" y="89"/>
                  </a:lnTo>
                  <a:lnTo>
                    <a:pt x="551" y="119"/>
                  </a:lnTo>
                  <a:lnTo>
                    <a:pt x="574" y="152"/>
                  </a:lnTo>
                  <a:lnTo>
                    <a:pt x="591" y="188"/>
                  </a:lnTo>
                  <a:lnTo>
                    <a:pt x="605" y="225"/>
                  </a:lnTo>
                  <a:lnTo>
                    <a:pt x="613" y="265"/>
                  </a:lnTo>
                  <a:lnTo>
                    <a:pt x="615" y="307"/>
                  </a:lnTo>
                  <a:lnTo>
                    <a:pt x="613" y="349"/>
                  </a:lnTo>
                  <a:lnTo>
                    <a:pt x="605" y="389"/>
                  </a:lnTo>
                  <a:lnTo>
                    <a:pt x="591" y="427"/>
                  </a:lnTo>
                  <a:lnTo>
                    <a:pt x="574" y="462"/>
                  </a:lnTo>
                  <a:lnTo>
                    <a:pt x="551" y="495"/>
                  </a:lnTo>
                  <a:lnTo>
                    <a:pt x="526" y="524"/>
                  </a:lnTo>
                  <a:lnTo>
                    <a:pt x="496" y="550"/>
                  </a:lnTo>
                  <a:lnTo>
                    <a:pt x="463" y="573"/>
                  </a:lnTo>
                  <a:lnTo>
                    <a:pt x="428" y="590"/>
                  </a:lnTo>
                  <a:lnTo>
                    <a:pt x="390" y="604"/>
                  </a:lnTo>
                  <a:lnTo>
                    <a:pt x="350" y="612"/>
                  </a:lnTo>
                  <a:lnTo>
                    <a:pt x="308" y="615"/>
                  </a:lnTo>
                  <a:lnTo>
                    <a:pt x="266" y="612"/>
                  </a:lnTo>
                  <a:lnTo>
                    <a:pt x="226" y="604"/>
                  </a:lnTo>
                  <a:lnTo>
                    <a:pt x="188" y="590"/>
                  </a:lnTo>
                  <a:lnTo>
                    <a:pt x="153" y="573"/>
                  </a:lnTo>
                  <a:lnTo>
                    <a:pt x="120" y="550"/>
                  </a:lnTo>
                  <a:lnTo>
                    <a:pt x="90" y="524"/>
                  </a:lnTo>
                  <a:lnTo>
                    <a:pt x="64" y="495"/>
                  </a:lnTo>
                  <a:lnTo>
                    <a:pt x="42" y="462"/>
                  </a:lnTo>
                  <a:lnTo>
                    <a:pt x="24" y="427"/>
                  </a:lnTo>
                  <a:lnTo>
                    <a:pt x="11" y="389"/>
                  </a:lnTo>
                  <a:lnTo>
                    <a:pt x="3" y="349"/>
                  </a:lnTo>
                  <a:lnTo>
                    <a:pt x="0" y="307"/>
                  </a:lnTo>
                  <a:lnTo>
                    <a:pt x="3" y="265"/>
                  </a:lnTo>
                  <a:lnTo>
                    <a:pt x="11" y="225"/>
                  </a:lnTo>
                  <a:lnTo>
                    <a:pt x="24" y="188"/>
                  </a:lnTo>
                  <a:lnTo>
                    <a:pt x="42" y="152"/>
                  </a:lnTo>
                  <a:lnTo>
                    <a:pt x="64" y="119"/>
                  </a:lnTo>
                  <a:lnTo>
                    <a:pt x="90" y="89"/>
                  </a:lnTo>
                  <a:lnTo>
                    <a:pt x="120" y="63"/>
                  </a:lnTo>
                  <a:lnTo>
                    <a:pt x="153" y="41"/>
                  </a:lnTo>
                  <a:lnTo>
                    <a:pt x="188" y="23"/>
                  </a:lnTo>
                  <a:lnTo>
                    <a:pt x="226" y="10"/>
                  </a:lnTo>
                  <a:lnTo>
                    <a:pt x="266" y="2"/>
                  </a:lnTo>
                  <a:lnTo>
                    <a:pt x="3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324"/>
            <p:cNvSpPr>
              <a:spLocks/>
            </p:cNvSpPr>
            <p:nvPr/>
          </p:nvSpPr>
          <p:spPr bwMode="auto">
            <a:xfrm>
              <a:off x="6099175" y="2297113"/>
              <a:ext cx="163513" cy="66675"/>
            </a:xfrm>
            <a:custGeom>
              <a:avLst/>
              <a:gdLst>
                <a:gd name="T0" fmla="*/ 1366 w 1437"/>
                <a:gd name="T1" fmla="*/ 0 h 594"/>
                <a:gd name="T2" fmla="*/ 1383 w 1437"/>
                <a:gd name="T3" fmla="*/ 1 h 594"/>
                <a:gd name="T4" fmla="*/ 1400 w 1437"/>
                <a:gd name="T5" fmla="*/ 6 h 594"/>
                <a:gd name="T6" fmla="*/ 1414 w 1437"/>
                <a:gd name="T7" fmla="*/ 16 h 594"/>
                <a:gd name="T8" fmla="*/ 1427 w 1437"/>
                <a:gd name="T9" fmla="*/ 29 h 594"/>
                <a:gd name="T10" fmla="*/ 1434 w 1437"/>
                <a:gd name="T11" fmla="*/ 44 h 594"/>
                <a:gd name="T12" fmla="*/ 1437 w 1437"/>
                <a:gd name="T13" fmla="*/ 62 h 594"/>
                <a:gd name="T14" fmla="*/ 1435 w 1437"/>
                <a:gd name="T15" fmla="*/ 79 h 594"/>
                <a:gd name="T16" fmla="*/ 1430 w 1437"/>
                <a:gd name="T17" fmla="*/ 96 h 594"/>
                <a:gd name="T18" fmla="*/ 1420 w 1437"/>
                <a:gd name="T19" fmla="*/ 110 h 594"/>
                <a:gd name="T20" fmla="*/ 1407 w 1437"/>
                <a:gd name="T21" fmla="*/ 122 h 594"/>
                <a:gd name="T22" fmla="*/ 1392 w 1437"/>
                <a:gd name="T23" fmla="*/ 131 h 594"/>
                <a:gd name="T24" fmla="*/ 42 w 1437"/>
                <a:gd name="T25" fmla="*/ 594 h 594"/>
                <a:gd name="T26" fmla="*/ 41 w 1437"/>
                <a:gd name="T27" fmla="*/ 580 h 594"/>
                <a:gd name="T28" fmla="*/ 38 w 1437"/>
                <a:gd name="T29" fmla="*/ 562 h 594"/>
                <a:gd name="T30" fmla="*/ 33 w 1437"/>
                <a:gd name="T31" fmla="*/ 541 h 594"/>
                <a:gd name="T32" fmla="*/ 26 w 1437"/>
                <a:gd name="T33" fmla="*/ 517 h 594"/>
                <a:gd name="T34" fmla="*/ 14 w 1437"/>
                <a:gd name="T35" fmla="*/ 492 h 594"/>
                <a:gd name="T36" fmla="*/ 0 w 1437"/>
                <a:gd name="T37" fmla="*/ 467 h 594"/>
                <a:gd name="T38" fmla="*/ 1349 w 1437"/>
                <a:gd name="T39" fmla="*/ 4 h 594"/>
                <a:gd name="T40" fmla="*/ 1366 w 1437"/>
                <a:gd name="T41" fmla="*/ 0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37" h="594">
                  <a:moveTo>
                    <a:pt x="1366" y="0"/>
                  </a:moveTo>
                  <a:lnTo>
                    <a:pt x="1383" y="1"/>
                  </a:lnTo>
                  <a:lnTo>
                    <a:pt x="1400" y="6"/>
                  </a:lnTo>
                  <a:lnTo>
                    <a:pt x="1414" y="16"/>
                  </a:lnTo>
                  <a:lnTo>
                    <a:pt x="1427" y="29"/>
                  </a:lnTo>
                  <a:lnTo>
                    <a:pt x="1434" y="44"/>
                  </a:lnTo>
                  <a:lnTo>
                    <a:pt x="1437" y="62"/>
                  </a:lnTo>
                  <a:lnTo>
                    <a:pt x="1435" y="79"/>
                  </a:lnTo>
                  <a:lnTo>
                    <a:pt x="1430" y="96"/>
                  </a:lnTo>
                  <a:lnTo>
                    <a:pt x="1420" y="110"/>
                  </a:lnTo>
                  <a:lnTo>
                    <a:pt x="1407" y="122"/>
                  </a:lnTo>
                  <a:lnTo>
                    <a:pt x="1392" y="131"/>
                  </a:lnTo>
                  <a:lnTo>
                    <a:pt x="42" y="594"/>
                  </a:lnTo>
                  <a:lnTo>
                    <a:pt x="41" y="580"/>
                  </a:lnTo>
                  <a:lnTo>
                    <a:pt x="38" y="562"/>
                  </a:lnTo>
                  <a:lnTo>
                    <a:pt x="33" y="541"/>
                  </a:lnTo>
                  <a:lnTo>
                    <a:pt x="26" y="517"/>
                  </a:lnTo>
                  <a:lnTo>
                    <a:pt x="14" y="492"/>
                  </a:lnTo>
                  <a:lnTo>
                    <a:pt x="0" y="467"/>
                  </a:lnTo>
                  <a:lnTo>
                    <a:pt x="1349" y="4"/>
                  </a:lnTo>
                  <a:lnTo>
                    <a:pt x="13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325"/>
            <p:cNvSpPr>
              <a:spLocks/>
            </p:cNvSpPr>
            <p:nvPr/>
          </p:nvSpPr>
          <p:spPr bwMode="auto">
            <a:xfrm>
              <a:off x="5883275" y="2025651"/>
              <a:ext cx="163513" cy="303213"/>
            </a:xfrm>
            <a:custGeom>
              <a:avLst/>
              <a:gdLst>
                <a:gd name="T0" fmla="*/ 331 w 1435"/>
                <a:gd name="T1" fmla="*/ 1 h 2677"/>
                <a:gd name="T2" fmla="*/ 408 w 1435"/>
                <a:gd name="T3" fmla="*/ 17 h 2677"/>
                <a:gd name="T4" fmla="*/ 480 w 1435"/>
                <a:gd name="T5" fmla="*/ 52 h 2677"/>
                <a:gd name="T6" fmla="*/ 539 w 1435"/>
                <a:gd name="T7" fmla="*/ 104 h 2677"/>
                <a:gd name="T8" fmla="*/ 585 w 1435"/>
                <a:gd name="T9" fmla="*/ 172 h 2677"/>
                <a:gd name="T10" fmla="*/ 1435 w 1435"/>
                <a:gd name="T11" fmla="*/ 2634 h 2677"/>
                <a:gd name="T12" fmla="*/ 1407 w 1435"/>
                <a:gd name="T13" fmla="*/ 2636 h 2677"/>
                <a:gd name="T14" fmla="*/ 1373 w 1435"/>
                <a:gd name="T15" fmla="*/ 2646 h 2677"/>
                <a:gd name="T16" fmla="*/ 1340 w 1435"/>
                <a:gd name="T17" fmla="*/ 2658 h 2677"/>
                <a:gd name="T18" fmla="*/ 1318 w 1435"/>
                <a:gd name="T19" fmla="*/ 2671 h 2677"/>
                <a:gd name="T20" fmla="*/ 478 w 1435"/>
                <a:gd name="T21" fmla="*/ 253 h 2677"/>
                <a:gd name="T22" fmla="*/ 446 w 1435"/>
                <a:gd name="T23" fmla="*/ 198 h 2677"/>
                <a:gd name="T24" fmla="*/ 400 w 1435"/>
                <a:gd name="T25" fmla="*/ 158 h 2677"/>
                <a:gd name="T26" fmla="*/ 344 w 1435"/>
                <a:gd name="T27" fmla="*/ 137 h 2677"/>
                <a:gd name="T28" fmla="*/ 282 w 1435"/>
                <a:gd name="T29" fmla="*/ 136 h 2677"/>
                <a:gd name="T30" fmla="*/ 223 w 1435"/>
                <a:gd name="T31" fmla="*/ 156 h 2677"/>
                <a:gd name="T32" fmla="*/ 176 w 1435"/>
                <a:gd name="T33" fmla="*/ 195 h 2677"/>
                <a:gd name="T34" fmla="*/ 145 w 1435"/>
                <a:gd name="T35" fmla="*/ 247 h 2677"/>
                <a:gd name="T36" fmla="*/ 133 w 1435"/>
                <a:gd name="T37" fmla="*/ 305 h 2677"/>
                <a:gd name="T38" fmla="*/ 142 w 1435"/>
                <a:gd name="T39" fmla="*/ 366 h 2677"/>
                <a:gd name="T40" fmla="*/ 146 w 1435"/>
                <a:gd name="T41" fmla="*/ 401 h 2677"/>
                <a:gd name="T42" fmla="*/ 130 w 1435"/>
                <a:gd name="T43" fmla="*/ 432 h 2677"/>
                <a:gd name="T44" fmla="*/ 102 w 1435"/>
                <a:gd name="T45" fmla="*/ 451 h 2677"/>
                <a:gd name="T46" fmla="*/ 67 w 1435"/>
                <a:gd name="T47" fmla="*/ 454 h 2677"/>
                <a:gd name="T48" fmla="*/ 35 w 1435"/>
                <a:gd name="T49" fmla="*/ 440 h 2677"/>
                <a:gd name="T50" fmla="*/ 16 w 1435"/>
                <a:gd name="T51" fmla="*/ 411 h 2677"/>
                <a:gd name="T52" fmla="*/ 0 w 1435"/>
                <a:gd name="T53" fmla="*/ 330 h 2677"/>
                <a:gd name="T54" fmla="*/ 5 w 1435"/>
                <a:gd name="T55" fmla="*/ 250 h 2677"/>
                <a:gd name="T56" fmla="*/ 31 w 1435"/>
                <a:gd name="T57" fmla="*/ 175 h 2677"/>
                <a:gd name="T58" fmla="*/ 75 w 1435"/>
                <a:gd name="T59" fmla="*/ 108 h 2677"/>
                <a:gd name="T60" fmla="*/ 135 w 1435"/>
                <a:gd name="T61" fmla="*/ 55 h 2677"/>
                <a:gd name="T62" fmla="*/ 209 w 1435"/>
                <a:gd name="T63" fmla="*/ 17 h 2677"/>
                <a:gd name="T64" fmla="*/ 290 w 1435"/>
                <a:gd name="T65" fmla="*/ 0 h 2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35" h="2677">
                  <a:moveTo>
                    <a:pt x="290" y="0"/>
                  </a:moveTo>
                  <a:lnTo>
                    <a:pt x="331" y="1"/>
                  </a:lnTo>
                  <a:lnTo>
                    <a:pt x="370" y="6"/>
                  </a:lnTo>
                  <a:lnTo>
                    <a:pt x="408" y="17"/>
                  </a:lnTo>
                  <a:lnTo>
                    <a:pt x="445" y="32"/>
                  </a:lnTo>
                  <a:lnTo>
                    <a:pt x="480" y="52"/>
                  </a:lnTo>
                  <a:lnTo>
                    <a:pt x="511" y="76"/>
                  </a:lnTo>
                  <a:lnTo>
                    <a:pt x="539" y="104"/>
                  </a:lnTo>
                  <a:lnTo>
                    <a:pt x="565" y="136"/>
                  </a:lnTo>
                  <a:lnTo>
                    <a:pt x="585" y="172"/>
                  </a:lnTo>
                  <a:lnTo>
                    <a:pt x="602" y="210"/>
                  </a:lnTo>
                  <a:lnTo>
                    <a:pt x="1435" y="2634"/>
                  </a:lnTo>
                  <a:lnTo>
                    <a:pt x="1422" y="2634"/>
                  </a:lnTo>
                  <a:lnTo>
                    <a:pt x="1407" y="2636"/>
                  </a:lnTo>
                  <a:lnTo>
                    <a:pt x="1391" y="2641"/>
                  </a:lnTo>
                  <a:lnTo>
                    <a:pt x="1373" y="2646"/>
                  </a:lnTo>
                  <a:lnTo>
                    <a:pt x="1356" y="2652"/>
                  </a:lnTo>
                  <a:lnTo>
                    <a:pt x="1340" y="2658"/>
                  </a:lnTo>
                  <a:lnTo>
                    <a:pt x="1327" y="2664"/>
                  </a:lnTo>
                  <a:lnTo>
                    <a:pt x="1318" y="2671"/>
                  </a:lnTo>
                  <a:lnTo>
                    <a:pt x="1312" y="2677"/>
                  </a:lnTo>
                  <a:lnTo>
                    <a:pt x="478" y="253"/>
                  </a:lnTo>
                  <a:lnTo>
                    <a:pt x="464" y="224"/>
                  </a:lnTo>
                  <a:lnTo>
                    <a:pt x="446" y="198"/>
                  </a:lnTo>
                  <a:lnTo>
                    <a:pt x="424" y="177"/>
                  </a:lnTo>
                  <a:lnTo>
                    <a:pt x="400" y="158"/>
                  </a:lnTo>
                  <a:lnTo>
                    <a:pt x="373" y="145"/>
                  </a:lnTo>
                  <a:lnTo>
                    <a:pt x="344" y="137"/>
                  </a:lnTo>
                  <a:lnTo>
                    <a:pt x="313" y="134"/>
                  </a:lnTo>
                  <a:lnTo>
                    <a:pt x="282" y="136"/>
                  </a:lnTo>
                  <a:lnTo>
                    <a:pt x="252" y="143"/>
                  </a:lnTo>
                  <a:lnTo>
                    <a:pt x="223" y="156"/>
                  </a:lnTo>
                  <a:lnTo>
                    <a:pt x="198" y="174"/>
                  </a:lnTo>
                  <a:lnTo>
                    <a:pt x="176" y="195"/>
                  </a:lnTo>
                  <a:lnTo>
                    <a:pt x="158" y="220"/>
                  </a:lnTo>
                  <a:lnTo>
                    <a:pt x="145" y="247"/>
                  </a:lnTo>
                  <a:lnTo>
                    <a:pt x="137" y="275"/>
                  </a:lnTo>
                  <a:lnTo>
                    <a:pt x="133" y="305"/>
                  </a:lnTo>
                  <a:lnTo>
                    <a:pt x="135" y="336"/>
                  </a:lnTo>
                  <a:lnTo>
                    <a:pt x="142" y="366"/>
                  </a:lnTo>
                  <a:lnTo>
                    <a:pt x="146" y="383"/>
                  </a:lnTo>
                  <a:lnTo>
                    <a:pt x="146" y="401"/>
                  </a:lnTo>
                  <a:lnTo>
                    <a:pt x="141" y="417"/>
                  </a:lnTo>
                  <a:lnTo>
                    <a:pt x="130" y="432"/>
                  </a:lnTo>
                  <a:lnTo>
                    <a:pt x="118" y="443"/>
                  </a:lnTo>
                  <a:lnTo>
                    <a:pt x="102" y="451"/>
                  </a:lnTo>
                  <a:lnTo>
                    <a:pt x="84" y="455"/>
                  </a:lnTo>
                  <a:lnTo>
                    <a:pt x="67" y="454"/>
                  </a:lnTo>
                  <a:lnTo>
                    <a:pt x="50" y="449"/>
                  </a:lnTo>
                  <a:lnTo>
                    <a:pt x="35" y="440"/>
                  </a:lnTo>
                  <a:lnTo>
                    <a:pt x="24" y="426"/>
                  </a:lnTo>
                  <a:lnTo>
                    <a:pt x="16" y="411"/>
                  </a:lnTo>
                  <a:lnTo>
                    <a:pt x="5" y="370"/>
                  </a:lnTo>
                  <a:lnTo>
                    <a:pt x="0" y="330"/>
                  </a:lnTo>
                  <a:lnTo>
                    <a:pt x="0" y="289"/>
                  </a:lnTo>
                  <a:lnTo>
                    <a:pt x="5" y="250"/>
                  </a:lnTo>
                  <a:lnTo>
                    <a:pt x="15" y="212"/>
                  </a:lnTo>
                  <a:lnTo>
                    <a:pt x="31" y="175"/>
                  </a:lnTo>
                  <a:lnTo>
                    <a:pt x="50" y="140"/>
                  </a:lnTo>
                  <a:lnTo>
                    <a:pt x="75" y="108"/>
                  </a:lnTo>
                  <a:lnTo>
                    <a:pt x="103" y="79"/>
                  </a:lnTo>
                  <a:lnTo>
                    <a:pt x="135" y="55"/>
                  </a:lnTo>
                  <a:lnTo>
                    <a:pt x="171" y="34"/>
                  </a:lnTo>
                  <a:lnTo>
                    <a:pt x="209" y="17"/>
                  </a:lnTo>
                  <a:lnTo>
                    <a:pt x="250" y="6"/>
                  </a:lnTo>
                  <a:lnTo>
                    <a:pt x="29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326"/>
            <p:cNvSpPr>
              <a:spLocks/>
            </p:cNvSpPr>
            <p:nvPr/>
          </p:nvSpPr>
          <p:spPr bwMode="auto">
            <a:xfrm>
              <a:off x="5992813" y="2054226"/>
              <a:ext cx="127000" cy="122238"/>
            </a:xfrm>
            <a:custGeom>
              <a:avLst/>
              <a:gdLst>
                <a:gd name="T0" fmla="*/ 856 w 1127"/>
                <a:gd name="T1" fmla="*/ 0 h 1083"/>
                <a:gd name="T2" fmla="*/ 1127 w 1127"/>
                <a:gd name="T3" fmla="*/ 792 h 1083"/>
                <a:gd name="T4" fmla="*/ 276 w 1127"/>
                <a:gd name="T5" fmla="*/ 1083 h 1083"/>
                <a:gd name="T6" fmla="*/ 273 w 1127"/>
                <a:gd name="T7" fmla="*/ 1083 h 1083"/>
                <a:gd name="T8" fmla="*/ 0 w 1127"/>
                <a:gd name="T9" fmla="*/ 295 h 1083"/>
                <a:gd name="T10" fmla="*/ 364 w 1127"/>
                <a:gd name="T11" fmla="*/ 168 h 1083"/>
                <a:gd name="T12" fmla="*/ 453 w 1127"/>
                <a:gd name="T13" fmla="*/ 414 h 1083"/>
                <a:gd name="T14" fmla="*/ 461 w 1127"/>
                <a:gd name="T15" fmla="*/ 429 h 1083"/>
                <a:gd name="T16" fmla="*/ 473 w 1127"/>
                <a:gd name="T17" fmla="*/ 442 h 1083"/>
                <a:gd name="T18" fmla="*/ 487 w 1127"/>
                <a:gd name="T19" fmla="*/ 451 h 1083"/>
                <a:gd name="T20" fmla="*/ 502 w 1127"/>
                <a:gd name="T21" fmla="*/ 456 h 1083"/>
                <a:gd name="T22" fmla="*/ 520 w 1127"/>
                <a:gd name="T23" fmla="*/ 458 h 1083"/>
                <a:gd name="T24" fmla="*/ 537 w 1127"/>
                <a:gd name="T25" fmla="*/ 454 h 1083"/>
                <a:gd name="T26" fmla="*/ 553 w 1127"/>
                <a:gd name="T27" fmla="*/ 446 h 1083"/>
                <a:gd name="T28" fmla="*/ 566 w 1127"/>
                <a:gd name="T29" fmla="*/ 434 h 1083"/>
                <a:gd name="T30" fmla="*/ 575 w 1127"/>
                <a:gd name="T31" fmla="*/ 420 h 1083"/>
                <a:gd name="T32" fmla="*/ 580 w 1127"/>
                <a:gd name="T33" fmla="*/ 404 h 1083"/>
                <a:gd name="T34" fmla="*/ 582 w 1127"/>
                <a:gd name="T35" fmla="*/ 386 h 1083"/>
                <a:gd name="T36" fmla="*/ 578 w 1127"/>
                <a:gd name="T37" fmla="*/ 369 h 1083"/>
                <a:gd name="T38" fmla="*/ 492 w 1127"/>
                <a:gd name="T39" fmla="*/ 126 h 1083"/>
                <a:gd name="T40" fmla="*/ 856 w 1127"/>
                <a:gd name="T41" fmla="*/ 0 h 1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7" h="1083">
                  <a:moveTo>
                    <a:pt x="856" y="0"/>
                  </a:moveTo>
                  <a:lnTo>
                    <a:pt x="1127" y="792"/>
                  </a:lnTo>
                  <a:lnTo>
                    <a:pt x="276" y="1083"/>
                  </a:lnTo>
                  <a:lnTo>
                    <a:pt x="273" y="1083"/>
                  </a:lnTo>
                  <a:lnTo>
                    <a:pt x="0" y="295"/>
                  </a:lnTo>
                  <a:lnTo>
                    <a:pt x="364" y="168"/>
                  </a:lnTo>
                  <a:lnTo>
                    <a:pt x="453" y="414"/>
                  </a:lnTo>
                  <a:lnTo>
                    <a:pt x="461" y="429"/>
                  </a:lnTo>
                  <a:lnTo>
                    <a:pt x="473" y="442"/>
                  </a:lnTo>
                  <a:lnTo>
                    <a:pt x="487" y="451"/>
                  </a:lnTo>
                  <a:lnTo>
                    <a:pt x="502" y="456"/>
                  </a:lnTo>
                  <a:lnTo>
                    <a:pt x="520" y="458"/>
                  </a:lnTo>
                  <a:lnTo>
                    <a:pt x="537" y="454"/>
                  </a:lnTo>
                  <a:lnTo>
                    <a:pt x="553" y="446"/>
                  </a:lnTo>
                  <a:lnTo>
                    <a:pt x="566" y="434"/>
                  </a:lnTo>
                  <a:lnTo>
                    <a:pt x="575" y="420"/>
                  </a:lnTo>
                  <a:lnTo>
                    <a:pt x="580" y="404"/>
                  </a:lnTo>
                  <a:lnTo>
                    <a:pt x="582" y="386"/>
                  </a:lnTo>
                  <a:lnTo>
                    <a:pt x="578" y="369"/>
                  </a:lnTo>
                  <a:lnTo>
                    <a:pt x="492" y="126"/>
                  </a:lnTo>
                  <a:lnTo>
                    <a:pt x="85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327"/>
            <p:cNvSpPr>
              <a:spLocks noEditPoints="1"/>
            </p:cNvSpPr>
            <p:nvPr/>
          </p:nvSpPr>
          <p:spPr bwMode="auto">
            <a:xfrm>
              <a:off x="6027738" y="2139951"/>
              <a:ext cx="198438" cy="192088"/>
            </a:xfrm>
            <a:custGeom>
              <a:avLst/>
              <a:gdLst>
                <a:gd name="T0" fmla="*/ 729 w 1753"/>
                <a:gd name="T1" fmla="*/ 378 h 1690"/>
                <a:gd name="T2" fmla="*/ 711 w 1753"/>
                <a:gd name="T3" fmla="*/ 381 h 1690"/>
                <a:gd name="T4" fmla="*/ 696 w 1753"/>
                <a:gd name="T5" fmla="*/ 389 h 1690"/>
                <a:gd name="T6" fmla="*/ 682 w 1753"/>
                <a:gd name="T7" fmla="*/ 400 h 1690"/>
                <a:gd name="T8" fmla="*/ 672 w 1753"/>
                <a:gd name="T9" fmla="*/ 416 h 1690"/>
                <a:gd name="T10" fmla="*/ 507 w 1753"/>
                <a:gd name="T11" fmla="*/ 750 h 1690"/>
                <a:gd name="T12" fmla="*/ 501 w 1753"/>
                <a:gd name="T13" fmla="*/ 767 h 1690"/>
                <a:gd name="T14" fmla="*/ 500 w 1753"/>
                <a:gd name="T15" fmla="*/ 785 h 1690"/>
                <a:gd name="T16" fmla="*/ 503 w 1753"/>
                <a:gd name="T17" fmla="*/ 802 h 1690"/>
                <a:gd name="T18" fmla="*/ 511 w 1753"/>
                <a:gd name="T19" fmla="*/ 818 h 1690"/>
                <a:gd name="T20" fmla="*/ 522 w 1753"/>
                <a:gd name="T21" fmla="*/ 832 h 1690"/>
                <a:gd name="T22" fmla="*/ 537 w 1753"/>
                <a:gd name="T23" fmla="*/ 842 h 1690"/>
                <a:gd name="T24" fmla="*/ 554 w 1753"/>
                <a:gd name="T25" fmla="*/ 848 h 1690"/>
                <a:gd name="T26" fmla="*/ 573 w 1753"/>
                <a:gd name="T27" fmla="*/ 850 h 1690"/>
                <a:gd name="T28" fmla="*/ 590 w 1753"/>
                <a:gd name="T29" fmla="*/ 846 h 1690"/>
                <a:gd name="T30" fmla="*/ 606 w 1753"/>
                <a:gd name="T31" fmla="*/ 839 h 1690"/>
                <a:gd name="T32" fmla="*/ 621 w 1753"/>
                <a:gd name="T33" fmla="*/ 827 h 1690"/>
                <a:gd name="T34" fmla="*/ 631 w 1753"/>
                <a:gd name="T35" fmla="*/ 811 h 1690"/>
                <a:gd name="T36" fmla="*/ 726 w 1753"/>
                <a:gd name="T37" fmla="*/ 618 h 1690"/>
                <a:gd name="T38" fmla="*/ 937 w 1753"/>
                <a:gd name="T39" fmla="*/ 1237 h 1690"/>
                <a:gd name="T40" fmla="*/ 945 w 1753"/>
                <a:gd name="T41" fmla="*/ 1253 h 1690"/>
                <a:gd name="T42" fmla="*/ 957 w 1753"/>
                <a:gd name="T43" fmla="*/ 1266 h 1690"/>
                <a:gd name="T44" fmla="*/ 971 w 1753"/>
                <a:gd name="T45" fmla="*/ 1275 h 1690"/>
                <a:gd name="T46" fmla="*/ 986 w 1753"/>
                <a:gd name="T47" fmla="*/ 1280 h 1690"/>
                <a:gd name="T48" fmla="*/ 1004 w 1753"/>
                <a:gd name="T49" fmla="*/ 1281 h 1690"/>
                <a:gd name="T50" fmla="*/ 1021 w 1753"/>
                <a:gd name="T51" fmla="*/ 1278 h 1690"/>
                <a:gd name="T52" fmla="*/ 1037 w 1753"/>
                <a:gd name="T53" fmla="*/ 1270 h 1690"/>
                <a:gd name="T54" fmla="*/ 1050 w 1753"/>
                <a:gd name="T55" fmla="*/ 1259 h 1690"/>
                <a:gd name="T56" fmla="*/ 1059 w 1753"/>
                <a:gd name="T57" fmla="*/ 1245 h 1690"/>
                <a:gd name="T58" fmla="*/ 1065 w 1753"/>
                <a:gd name="T59" fmla="*/ 1228 h 1690"/>
                <a:gd name="T60" fmla="*/ 1066 w 1753"/>
                <a:gd name="T61" fmla="*/ 1211 h 1690"/>
                <a:gd name="T62" fmla="*/ 1062 w 1753"/>
                <a:gd name="T63" fmla="*/ 1194 h 1690"/>
                <a:gd name="T64" fmla="*/ 851 w 1753"/>
                <a:gd name="T65" fmla="*/ 575 h 1690"/>
                <a:gd name="T66" fmla="*/ 1049 w 1753"/>
                <a:gd name="T67" fmla="*/ 671 h 1690"/>
                <a:gd name="T68" fmla="*/ 1066 w 1753"/>
                <a:gd name="T69" fmla="*/ 677 h 1690"/>
                <a:gd name="T70" fmla="*/ 1082 w 1753"/>
                <a:gd name="T71" fmla="*/ 678 h 1690"/>
                <a:gd name="T72" fmla="*/ 1098 w 1753"/>
                <a:gd name="T73" fmla="*/ 675 h 1690"/>
                <a:gd name="T74" fmla="*/ 1114 w 1753"/>
                <a:gd name="T75" fmla="*/ 667 h 1690"/>
                <a:gd name="T76" fmla="*/ 1127 w 1753"/>
                <a:gd name="T77" fmla="*/ 656 h 1690"/>
                <a:gd name="T78" fmla="*/ 1136 w 1753"/>
                <a:gd name="T79" fmla="*/ 642 h 1690"/>
                <a:gd name="T80" fmla="*/ 1143 w 1753"/>
                <a:gd name="T81" fmla="*/ 625 h 1690"/>
                <a:gd name="T82" fmla="*/ 1144 w 1753"/>
                <a:gd name="T83" fmla="*/ 608 h 1690"/>
                <a:gd name="T84" fmla="*/ 1141 w 1753"/>
                <a:gd name="T85" fmla="*/ 591 h 1690"/>
                <a:gd name="T86" fmla="*/ 1133 w 1753"/>
                <a:gd name="T87" fmla="*/ 577 h 1690"/>
                <a:gd name="T88" fmla="*/ 1123 w 1753"/>
                <a:gd name="T89" fmla="*/ 564 h 1690"/>
                <a:gd name="T90" fmla="*/ 1109 w 1753"/>
                <a:gd name="T91" fmla="*/ 554 h 1690"/>
                <a:gd name="T92" fmla="*/ 764 w 1753"/>
                <a:gd name="T93" fmla="*/ 385 h 1690"/>
                <a:gd name="T94" fmla="*/ 746 w 1753"/>
                <a:gd name="T95" fmla="*/ 379 h 1690"/>
                <a:gd name="T96" fmla="*/ 729 w 1753"/>
                <a:gd name="T97" fmla="*/ 378 h 1690"/>
                <a:gd name="T98" fmla="*/ 1319 w 1753"/>
                <a:gd name="T99" fmla="*/ 0 h 1690"/>
                <a:gd name="T100" fmla="*/ 1753 w 1753"/>
                <a:gd name="T101" fmla="*/ 1257 h 1690"/>
                <a:gd name="T102" fmla="*/ 490 w 1753"/>
                <a:gd name="T103" fmla="*/ 1690 h 1690"/>
                <a:gd name="T104" fmla="*/ 452 w 1753"/>
                <a:gd name="T105" fmla="*/ 1668 h 1690"/>
                <a:gd name="T106" fmla="*/ 412 w 1753"/>
                <a:gd name="T107" fmla="*/ 1648 h 1690"/>
                <a:gd name="T108" fmla="*/ 0 w 1753"/>
                <a:gd name="T109" fmla="*/ 455 h 1690"/>
                <a:gd name="T110" fmla="*/ 1319 w 1753"/>
                <a:gd name="T111" fmla="*/ 0 h 1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53" h="1690">
                  <a:moveTo>
                    <a:pt x="729" y="378"/>
                  </a:moveTo>
                  <a:lnTo>
                    <a:pt x="711" y="381"/>
                  </a:lnTo>
                  <a:lnTo>
                    <a:pt x="696" y="389"/>
                  </a:lnTo>
                  <a:lnTo>
                    <a:pt x="682" y="400"/>
                  </a:lnTo>
                  <a:lnTo>
                    <a:pt x="672" y="416"/>
                  </a:lnTo>
                  <a:lnTo>
                    <a:pt x="507" y="750"/>
                  </a:lnTo>
                  <a:lnTo>
                    <a:pt x="501" y="767"/>
                  </a:lnTo>
                  <a:lnTo>
                    <a:pt x="500" y="785"/>
                  </a:lnTo>
                  <a:lnTo>
                    <a:pt x="503" y="802"/>
                  </a:lnTo>
                  <a:lnTo>
                    <a:pt x="511" y="818"/>
                  </a:lnTo>
                  <a:lnTo>
                    <a:pt x="522" y="832"/>
                  </a:lnTo>
                  <a:lnTo>
                    <a:pt x="537" y="842"/>
                  </a:lnTo>
                  <a:lnTo>
                    <a:pt x="554" y="848"/>
                  </a:lnTo>
                  <a:lnTo>
                    <a:pt x="573" y="850"/>
                  </a:lnTo>
                  <a:lnTo>
                    <a:pt x="590" y="846"/>
                  </a:lnTo>
                  <a:lnTo>
                    <a:pt x="606" y="839"/>
                  </a:lnTo>
                  <a:lnTo>
                    <a:pt x="621" y="827"/>
                  </a:lnTo>
                  <a:lnTo>
                    <a:pt x="631" y="811"/>
                  </a:lnTo>
                  <a:lnTo>
                    <a:pt x="726" y="618"/>
                  </a:lnTo>
                  <a:lnTo>
                    <a:pt x="937" y="1237"/>
                  </a:lnTo>
                  <a:lnTo>
                    <a:pt x="945" y="1253"/>
                  </a:lnTo>
                  <a:lnTo>
                    <a:pt x="957" y="1266"/>
                  </a:lnTo>
                  <a:lnTo>
                    <a:pt x="971" y="1275"/>
                  </a:lnTo>
                  <a:lnTo>
                    <a:pt x="986" y="1280"/>
                  </a:lnTo>
                  <a:lnTo>
                    <a:pt x="1004" y="1281"/>
                  </a:lnTo>
                  <a:lnTo>
                    <a:pt x="1021" y="1278"/>
                  </a:lnTo>
                  <a:lnTo>
                    <a:pt x="1037" y="1270"/>
                  </a:lnTo>
                  <a:lnTo>
                    <a:pt x="1050" y="1259"/>
                  </a:lnTo>
                  <a:lnTo>
                    <a:pt x="1059" y="1245"/>
                  </a:lnTo>
                  <a:lnTo>
                    <a:pt x="1065" y="1228"/>
                  </a:lnTo>
                  <a:lnTo>
                    <a:pt x="1066" y="1211"/>
                  </a:lnTo>
                  <a:lnTo>
                    <a:pt x="1062" y="1194"/>
                  </a:lnTo>
                  <a:lnTo>
                    <a:pt x="851" y="575"/>
                  </a:lnTo>
                  <a:lnTo>
                    <a:pt x="1049" y="671"/>
                  </a:lnTo>
                  <a:lnTo>
                    <a:pt x="1066" y="677"/>
                  </a:lnTo>
                  <a:lnTo>
                    <a:pt x="1082" y="678"/>
                  </a:lnTo>
                  <a:lnTo>
                    <a:pt x="1098" y="675"/>
                  </a:lnTo>
                  <a:lnTo>
                    <a:pt x="1114" y="667"/>
                  </a:lnTo>
                  <a:lnTo>
                    <a:pt x="1127" y="656"/>
                  </a:lnTo>
                  <a:lnTo>
                    <a:pt x="1136" y="642"/>
                  </a:lnTo>
                  <a:lnTo>
                    <a:pt x="1143" y="625"/>
                  </a:lnTo>
                  <a:lnTo>
                    <a:pt x="1144" y="608"/>
                  </a:lnTo>
                  <a:lnTo>
                    <a:pt x="1141" y="591"/>
                  </a:lnTo>
                  <a:lnTo>
                    <a:pt x="1133" y="577"/>
                  </a:lnTo>
                  <a:lnTo>
                    <a:pt x="1123" y="564"/>
                  </a:lnTo>
                  <a:lnTo>
                    <a:pt x="1109" y="554"/>
                  </a:lnTo>
                  <a:lnTo>
                    <a:pt x="764" y="385"/>
                  </a:lnTo>
                  <a:lnTo>
                    <a:pt x="746" y="379"/>
                  </a:lnTo>
                  <a:lnTo>
                    <a:pt x="729" y="378"/>
                  </a:lnTo>
                  <a:close/>
                  <a:moveTo>
                    <a:pt x="1319" y="0"/>
                  </a:moveTo>
                  <a:lnTo>
                    <a:pt x="1753" y="1257"/>
                  </a:lnTo>
                  <a:lnTo>
                    <a:pt x="490" y="1690"/>
                  </a:lnTo>
                  <a:lnTo>
                    <a:pt x="452" y="1668"/>
                  </a:lnTo>
                  <a:lnTo>
                    <a:pt x="412" y="1648"/>
                  </a:lnTo>
                  <a:lnTo>
                    <a:pt x="0" y="455"/>
                  </a:lnTo>
                  <a:lnTo>
                    <a:pt x="131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5" name="Group 84"/>
          <p:cNvGrpSpPr/>
          <p:nvPr/>
        </p:nvGrpSpPr>
        <p:grpSpPr>
          <a:xfrm>
            <a:off x="4371594" y="4319752"/>
            <a:ext cx="314588" cy="267398"/>
            <a:chOff x="8326438" y="2941638"/>
            <a:chExt cx="381000" cy="323849"/>
          </a:xfrm>
          <a:solidFill>
            <a:schemeClr val="bg1"/>
          </a:solidFill>
        </p:grpSpPr>
        <p:sp>
          <p:nvSpPr>
            <p:cNvPr id="86" name="Freeform 969"/>
            <p:cNvSpPr>
              <a:spLocks/>
            </p:cNvSpPr>
            <p:nvPr/>
          </p:nvSpPr>
          <p:spPr bwMode="auto">
            <a:xfrm>
              <a:off x="8326438" y="3097213"/>
              <a:ext cx="161925" cy="120650"/>
            </a:xfrm>
            <a:custGeom>
              <a:avLst/>
              <a:gdLst>
                <a:gd name="T0" fmla="*/ 1428 w 1428"/>
                <a:gd name="T1" fmla="*/ 0 h 1062"/>
                <a:gd name="T2" fmla="*/ 1426 w 1428"/>
                <a:gd name="T3" fmla="*/ 2 h 1062"/>
                <a:gd name="T4" fmla="*/ 1420 w 1428"/>
                <a:gd name="T5" fmla="*/ 7 h 1062"/>
                <a:gd name="T6" fmla="*/ 1410 w 1428"/>
                <a:gd name="T7" fmla="*/ 15 h 1062"/>
                <a:gd name="T8" fmla="*/ 1397 w 1428"/>
                <a:gd name="T9" fmla="*/ 26 h 1062"/>
                <a:gd name="T10" fmla="*/ 1380 w 1428"/>
                <a:gd name="T11" fmla="*/ 42 h 1062"/>
                <a:gd name="T12" fmla="*/ 1360 w 1428"/>
                <a:gd name="T13" fmla="*/ 59 h 1062"/>
                <a:gd name="T14" fmla="*/ 1336 w 1428"/>
                <a:gd name="T15" fmla="*/ 78 h 1062"/>
                <a:gd name="T16" fmla="*/ 1311 w 1428"/>
                <a:gd name="T17" fmla="*/ 101 h 1062"/>
                <a:gd name="T18" fmla="*/ 1281 w 1428"/>
                <a:gd name="T19" fmla="*/ 126 h 1062"/>
                <a:gd name="T20" fmla="*/ 1250 w 1428"/>
                <a:gd name="T21" fmla="*/ 152 h 1062"/>
                <a:gd name="T22" fmla="*/ 1217 w 1428"/>
                <a:gd name="T23" fmla="*/ 181 h 1062"/>
                <a:gd name="T24" fmla="*/ 1182 w 1428"/>
                <a:gd name="T25" fmla="*/ 212 h 1062"/>
                <a:gd name="T26" fmla="*/ 1145 w 1428"/>
                <a:gd name="T27" fmla="*/ 243 h 1062"/>
                <a:gd name="T28" fmla="*/ 1106 w 1428"/>
                <a:gd name="T29" fmla="*/ 277 h 1062"/>
                <a:gd name="T30" fmla="*/ 1066 w 1428"/>
                <a:gd name="T31" fmla="*/ 311 h 1062"/>
                <a:gd name="T32" fmla="*/ 1024 w 1428"/>
                <a:gd name="T33" fmla="*/ 347 h 1062"/>
                <a:gd name="T34" fmla="*/ 983 w 1428"/>
                <a:gd name="T35" fmla="*/ 382 h 1062"/>
                <a:gd name="T36" fmla="*/ 940 w 1428"/>
                <a:gd name="T37" fmla="*/ 419 h 1062"/>
                <a:gd name="T38" fmla="*/ 897 w 1428"/>
                <a:gd name="T39" fmla="*/ 457 h 1062"/>
                <a:gd name="T40" fmla="*/ 853 w 1428"/>
                <a:gd name="T41" fmla="*/ 495 h 1062"/>
                <a:gd name="T42" fmla="*/ 809 w 1428"/>
                <a:gd name="T43" fmla="*/ 532 h 1062"/>
                <a:gd name="T44" fmla="*/ 765 w 1428"/>
                <a:gd name="T45" fmla="*/ 570 h 1062"/>
                <a:gd name="T46" fmla="*/ 722 w 1428"/>
                <a:gd name="T47" fmla="*/ 608 h 1062"/>
                <a:gd name="T48" fmla="*/ 679 w 1428"/>
                <a:gd name="T49" fmla="*/ 645 h 1062"/>
                <a:gd name="T50" fmla="*/ 637 w 1428"/>
                <a:gd name="T51" fmla="*/ 680 h 1062"/>
                <a:gd name="T52" fmla="*/ 595 w 1428"/>
                <a:gd name="T53" fmla="*/ 716 h 1062"/>
                <a:gd name="T54" fmla="*/ 555 w 1428"/>
                <a:gd name="T55" fmla="*/ 751 h 1062"/>
                <a:gd name="T56" fmla="*/ 516 w 1428"/>
                <a:gd name="T57" fmla="*/ 784 h 1062"/>
                <a:gd name="T58" fmla="*/ 480 w 1428"/>
                <a:gd name="T59" fmla="*/ 815 h 1062"/>
                <a:gd name="T60" fmla="*/ 444 w 1428"/>
                <a:gd name="T61" fmla="*/ 846 h 1062"/>
                <a:gd name="T62" fmla="*/ 411 w 1428"/>
                <a:gd name="T63" fmla="*/ 875 h 1062"/>
                <a:gd name="T64" fmla="*/ 379 w 1428"/>
                <a:gd name="T65" fmla="*/ 901 h 1062"/>
                <a:gd name="T66" fmla="*/ 351 w 1428"/>
                <a:gd name="T67" fmla="*/ 927 h 1062"/>
                <a:gd name="T68" fmla="*/ 324 w 1428"/>
                <a:gd name="T69" fmla="*/ 950 h 1062"/>
                <a:gd name="T70" fmla="*/ 301 w 1428"/>
                <a:gd name="T71" fmla="*/ 969 h 1062"/>
                <a:gd name="T72" fmla="*/ 280 w 1428"/>
                <a:gd name="T73" fmla="*/ 987 h 1062"/>
                <a:gd name="T74" fmla="*/ 263 w 1428"/>
                <a:gd name="T75" fmla="*/ 1002 h 1062"/>
                <a:gd name="T76" fmla="*/ 249 w 1428"/>
                <a:gd name="T77" fmla="*/ 1013 h 1062"/>
                <a:gd name="T78" fmla="*/ 239 w 1428"/>
                <a:gd name="T79" fmla="*/ 1022 h 1062"/>
                <a:gd name="T80" fmla="*/ 233 w 1428"/>
                <a:gd name="T81" fmla="*/ 1027 h 1062"/>
                <a:gd name="T82" fmla="*/ 231 w 1428"/>
                <a:gd name="T83" fmla="*/ 1029 h 1062"/>
                <a:gd name="T84" fmla="*/ 208 w 1428"/>
                <a:gd name="T85" fmla="*/ 1046 h 1062"/>
                <a:gd name="T86" fmla="*/ 183 w 1428"/>
                <a:gd name="T87" fmla="*/ 1056 h 1062"/>
                <a:gd name="T88" fmla="*/ 157 w 1428"/>
                <a:gd name="T89" fmla="*/ 1061 h 1062"/>
                <a:gd name="T90" fmla="*/ 132 w 1428"/>
                <a:gd name="T91" fmla="*/ 1062 h 1062"/>
                <a:gd name="T92" fmla="*/ 106 w 1428"/>
                <a:gd name="T93" fmla="*/ 1057 h 1062"/>
                <a:gd name="T94" fmla="*/ 82 w 1428"/>
                <a:gd name="T95" fmla="*/ 1048 h 1062"/>
                <a:gd name="T96" fmla="*/ 59 w 1428"/>
                <a:gd name="T97" fmla="*/ 1033 h 1062"/>
                <a:gd name="T98" fmla="*/ 40 w 1428"/>
                <a:gd name="T99" fmla="*/ 1015 h 1062"/>
                <a:gd name="T100" fmla="*/ 22 w 1428"/>
                <a:gd name="T101" fmla="*/ 993 h 1062"/>
                <a:gd name="T102" fmla="*/ 10 w 1428"/>
                <a:gd name="T103" fmla="*/ 966 h 1062"/>
                <a:gd name="T104" fmla="*/ 3 w 1428"/>
                <a:gd name="T105" fmla="*/ 939 h 1062"/>
                <a:gd name="T106" fmla="*/ 0 w 1428"/>
                <a:gd name="T107" fmla="*/ 912 h 1062"/>
                <a:gd name="T108" fmla="*/ 2 w 1428"/>
                <a:gd name="T109" fmla="*/ 884 h 1062"/>
                <a:gd name="T110" fmla="*/ 8 w 1428"/>
                <a:gd name="T111" fmla="*/ 857 h 1062"/>
                <a:gd name="T112" fmla="*/ 19 w 1428"/>
                <a:gd name="T113" fmla="*/ 832 h 1062"/>
                <a:gd name="T114" fmla="*/ 35 w 1428"/>
                <a:gd name="T115" fmla="*/ 809 h 1062"/>
                <a:gd name="T116" fmla="*/ 53 w 1428"/>
                <a:gd name="T117" fmla="*/ 789 h 1062"/>
                <a:gd name="T118" fmla="*/ 77 w 1428"/>
                <a:gd name="T119" fmla="*/ 772 h 1062"/>
                <a:gd name="T120" fmla="*/ 1428 w 1428"/>
                <a:gd name="T121" fmla="*/ 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28" h="1062">
                  <a:moveTo>
                    <a:pt x="1428" y="0"/>
                  </a:moveTo>
                  <a:lnTo>
                    <a:pt x="1426" y="2"/>
                  </a:lnTo>
                  <a:lnTo>
                    <a:pt x="1420" y="7"/>
                  </a:lnTo>
                  <a:lnTo>
                    <a:pt x="1410" y="15"/>
                  </a:lnTo>
                  <a:lnTo>
                    <a:pt x="1397" y="26"/>
                  </a:lnTo>
                  <a:lnTo>
                    <a:pt x="1380" y="42"/>
                  </a:lnTo>
                  <a:lnTo>
                    <a:pt x="1360" y="59"/>
                  </a:lnTo>
                  <a:lnTo>
                    <a:pt x="1336" y="78"/>
                  </a:lnTo>
                  <a:lnTo>
                    <a:pt x="1311" y="101"/>
                  </a:lnTo>
                  <a:lnTo>
                    <a:pt x="1281" y="126"/>
                  </a:lnTo>
                  <a:lnTo>
                    <a:pt x="1250" y="152"/>
                  </a:lnTo>
                  <a:lnTo>
                    <a:pt x="1217" y="181"/>
                  </a:lnTo>
                  <a:lnTo>
                    <a:pt x="1182" y="212"/>
                  </a:lnTo>
                  <a:lnTo>
                    <a:pt x="1145" y="243"/>
                  </a:lnTo>
                  <a:lnTo>
                    <a:pt x="1106" y="277"/>
                  </a:lnTo>
                  <a:lnTo>
                    <a:pt x="1066" y="311"/>
                  </a:lnTo>
                  <a:lnTo>
                    <a:pt x="1024" y="347"/>
                  </a:lnTo>
                  <a:lnTo>
                    <a:pt x="983" y="382"/>
                  </a:lnTo>
                  <a:lnTo>
                    <a:pt x="940" y="419"/>
                  </a:lnTo>
                  <a:lnTo>
                    <a:pt x="897" y="457"/>
                  </a:lnTo>
                  <a:lnTo>
                    <a:pt x="853" y="495"/>
                  </a:lnTo>
                  <a:lnTo>
                    <a:pt x="809" y="532"/>
                  </a:lnTo>
                  <a:lnTo>
                    <a:pt x="765" y="570"/>
                  </a:lnTo>
                  <a:lnTo>
                    <a:pt x="722" y="608"/>
                  </a:lnTo>
                  <a:lnTo>
                    <a:pt x="679" y="645"/>
                  </a:lnTo>
                  <a:lnTo>
                    <a:pt x="637" y="680"/>
                  </a:lnTo>
                  <a:lnTo>
                    <a:pt x="595" y="716"/>
                  </a:lnTo>
                  <a:lnTo>
                    <a:pt x="555" y="751"/>
                  </a:lnTo>
                  <a:lnTo>
                    <a:pt x="516" y="784"/>
                  </a:lnTo>
                  <a:lnTo>
                    <a:pt x="480" y="815"/>
                  </a:lnTo>
                  <a:lnTo>
                    <a:pt x="444" y="846"/>
                  </a:lnTo>
                  <a:lnTo>
                    <a:pt x="411" y="875"/>
                  </a:lnTo>
                  <a:lnTo>
                    <a:pt x="379" y="901"/>
                  </a:lnTo>
                  <a:lnTo>
                    <a:pt x="351" y="927"/>
                  </a:lnTo>
                  <a:lnTo>
                    <a:pt x="324" y="950"/>
                  </a:lnTo>
                  <a:lnTo>
                    <a:pt x="301" y="969"/>
                  </a:lnTo>
                  <a:lnTo>
                    <a:pt x="280" y="987"/>
                  </a:lnTo>
                  <a:lnTo>
                    <a:pt x="263" y="1002"/>
                  </a:lnTo>
                  <a:lnTo>
                    <a:pt x="249" y="1013"/>
                  </a:lnTo>
                  <a:lnTo>
                    <a:pt x="239" y="1022"/>
                  </a:lnTo>
                  <a:lnTo>
                    <a:pt x="233" y="1027"/>
                  </a:lnTo>
                  <a:lnTo>
                    <a:pt x="231" y="1029"/>
                  </a:lnTo>
                  <a:lnTo>
                    <a:pt x="208" y="1046"/>
                  </a:lnTo>
                  <a:lnTo>
                    <a:pt x="183" y="1056"/>
                  </a:lnTo>
                  <a:lnTo>
                    <a:pt x="157" y="1061"/>
                  </a:lnTo>
                  <a:lnTo>
                    <a:pt x="132" y="1062"/>
                  </a:lnTo>
                  <a:lnTo>
                    <a:pt x="106" y="1057"/>
                  </a:lnTo>
                  <a:lnTo>
                    <a:pt x="82" y="1048"/>
                  </a:lnTo>
                  <a:lnTo>
                    <a:pt x="59" y="1033"/>
                  </a:lnTo>
                  <a:lnTo>
                    <a:pt x="40" y="1015"/>
                  </a:lnTo>
                  <a:lnTo>
                    <a:pt x="22" y="993"/>
                  </a:lnTo>
                  <a:lnTo>
                    <a:pt x="10" y="966"/>
                  </a:lnTo>
                  <a:lnTo>
                    <a:pt x="3" y="939"/>
                  </a:lnTo>
                  <a:lnTo>
                    <a:pt x="0" y="912"/>
                  </a:lnTo>
                  <a:lnTo>
                    <a:pt x="2" y="884"/>
                  </a:lnTo>
                  <a:lnTo>
                    <a:pt x="8" y="857"/>
                  </a:lnTo>
                  <a:lnTo>
                    <a:pt x="19" y="832"/>
                  </a:lnTo>
                  <a:lnTo>
                    <a:pt x="35" y="809"/>
                  </a:lnTo>
                  <a:lnTo>
                    <a:pt x="53" y="789"/>
                  </a:lnTo>
                  <a:lnTo>
                    <a:pt x="77" y="772"/>
                  </a:lnTo>
                  <a:lnTo>
                    <a:pt x="14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Rectangle 970"/>
            <p:cNvSpPr>
              <a:spLocks noChangeArrowheads="1"/>
            </p:cNvSpPr>
            <p:nvPr/>
          </p:nvSpPr>
          <p:spPr bwMode="auto">
            <a:xfrm>
              <a:off x="8358188" y="2941638"/>
              <a:ext cx="349250" cy="381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971"/>
            <p:cNvSpPr>
              <a:spLocks/>
            </p:cNvSpPr>
            <p:nvPr/>
          </p:nvSpPr>
          <p:spPr bwMode="auto">
            <a:xfrm>
              <a:off x="8570913" y="3209925"/>
              <a:ext cx="50800" cy="55562"/>
            </a:xfrm>
            <a:custGeom>
              <a:avLst/>
              <a:gdLst>
                <a:gd name="T0" fmla="*/ 0 w 457"/>
                <a:gd name="T1" fmla="*/ 0 h 498"/>
                <a:gd name="T2" fmla="*/ 368 w 457"/>
                <a:gd name="T3" fmla="*/ 0 h 498"/>
                <a:gd name="T4" fmla="*/ 457 w 457"/>
                <a:gd name="T5" fmla="*/ 498 h 498"/>
                <a:gd name="T6" fmla="*/ 88 w 457"/>
                <a:gd name="T7" fmla="*/ 498 h 498"/>
                <a:gd name="T8" fmla="*/ 0 w 457"/>
                <a:gd name="T9" fmla="*/ 0 h 498"/>
              </a:gdLst>
              <a:ahLst/>
              <a:cxnLst>
                <a:cxn ang="0">
                  <a:pos x="T0" y="T1"/>
                </a:cxn>
                <a:cxn ang="0">
                  <a:pos x="T2" y="T3"/>
                </a:cxn>
                <a:cxn ang="0">
                  <a:pos x="T4" y="T5"/>
                </a:cxn>
                <a:cxn ang="0">
                  <a:pos x="T6" y="T7"/>
                </a:cxn>
                <a:cxn ang="0">
                  <a:pos x="T8" y="T9"/>
                </a:cxn>
              </a:cxnLst>
              <a:rect l="0" t="0" r="r" b="b"/>
              <a:pathLst>
                <a:path w="457" h="498">
                  <a:moveTo>
                    <a:pt x="0" y="0"/>
                  </a:moveTo>
                  <a:lnTo>
                    <a:pt x="368" y="0"/>
                  </a:lnTo>
                  <a:lnTo>
                    <a:pt x="457" y="498"/>
                  </a:lnTo>
                  <a:lnTo>
                    <a:pt x="88" y="49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972"/>
            <p:cNvSpPr>
              <a:spLocks/>
            </p:cNvSpPr>
            <p:nvPr/>
          </p:nvSpPr>
          <p:spPr bwMode="auto">
            <a:xfrm>
              <a:off x="8443913" y="3209925"/>
              <a:ext cx="52387" cy="55562"/>
            </a:xfrm>
            <a:custGeom>
              <a:avLst/>
              <a:gdLst>
                <a:gd name="T0" fmla="*/ 86 w 454"/>
                <a:gd name="T1" fmla="*/ 0 h 498"/>
                <a:gd name="T2" fmla="*/ 454 w 454"/>
                <a:gd name="T3" fmla="*/ 0 h 498"/>
                <a:gd name="T4" fmla="*/ 369 w 454"/>
                <a:gd name="T5" fmla="*/ 498 h 498"/>
                <a:gd name="T6" fmla="*/ 0 w 454"/>
                <a:gd name="T7" fmla="*/ 498 h 498"/>
                <a:gd name="T8" fmla="*/ 86 w 454"/>
                <a:gd name="T9" fmla="*/ 0 h 498"/>
              </a:gdLst>
              <a:ahLst/>
              <a:cxnLst>
                <a:cxn ang="0">
                  <a:pos x="T0" y="T1"/>
                </a:cxn>
                <a:cxn ang="0">
                  <a:pos x="T2" y="T3"/>
                </a:cxn>
                <a:cxn ang="0">
                  <a:pos x="T4" y="T5"/>
                </a:cxn>
                <a:cxn ang="0">
                  <a:pos x="T6" y="T7"/>
                </a:cxn>
                <a:cxn ang="0">
                  <a:pos x="T8" y="T9"/>
                </a:cxn>
              </a:cxnLst>
              <a:rect l="0" t="0" r="r" b="b"/>
              <a:pathLst>
                <a:path w="454" h="498">
                  <a:moveTo>
                    <a:pt x="86" y="0"/>
                  </a:moveTo>
                  <a:lnTo>
                    <a:pt x="454" y="0"/>
                  </a:lnTo>
                  <a:lnTo>
                    <a:pt x="369" y="498"/>
                  </a:lnTo>
                  <a:lnTo>
                    <a:pt x="0" y="498"/>
                  </a:lnTo>
                  <a:lnTo>
                    <a:pt x="8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973"/>
            <p:cNvSpPr>
              <a:spLocks noEditPoints="1"/>
            </p:cNvSpPr>
            <p:nvPr/>
          </p:nvSpPr>
          <p:spPr bwMode="auto">
            <a:xfrm>
              <a:off x="8382000" y="2998788"/>
              <a:ext cx="301625" cy="192087"/>
            </a:xfrm>
            <a:custGeom>
              <a:avLst/>
              <a:gdLst>
                <a:gd name="T0" fmla="*/ 1491 w 2665"/>
                <a:gd name="T1" fmla="*/ 547 h 1695"/>
                <a:gd name="T2" fmla="*/ 1456 w 2665"/>
                <a:gd name="T3" fmla="*/ 569 h 1695"/>
                <a:gd name="T4" fmla="*/ 1434 w 2665"/>
                <a:gd name="T5" fmla="*/ 606 h 1695"/>
                <a:gd name="T6" fmla="*/ 1431 w 2665"/>
                <a:gd name="T7" fmla="*/ 1259 h 1695"/>
                <a:gd name="T8" fmla="*/ 1442 w 2665"/>
                <a:gd name="T9" fmla="*/ 1302 h 1695"/>
                <a:gd name="T10" fmla="*/ 1472 w 2665"/>
                <a:gd name="T11" fmla="*/ 1331 h 1695"/>
                <a:gd name="T12" fmla="*/ 1514 w 2665"/>
                <a:gd name="T13" fmla="*/ 1342 h 1695"/>
                <a:gd name="T14" fmla="*/ 1556 w 2665"/>
                <a:gd name="T15" fmla="*/ 1330 h 1695"/>
                <a:gd name="T16" fmla="*/ 1586 w 2665"/>
                <a:gd name="T17" fmla="*/ 1300 h 1695"/>
                <a:gd name="T18" fmla="*/ 1597 w 2665"/>
                <a:gd name="T19" fmla="*/ 1259 h 1695"/>
                <a:gd name="T20" fmla="*/ 1594 w 2665"/>
                <a:gd name="T21" fmla="*/ 606 h 1695"/>
                <a:gd name="T22" fmla="*/ 1572 w 2665"/>
                <a:gd name="T23" fmla="*/ 569 h 1695"/>
                <a:gd name="T24" fmla="*/ 1535 w 2665"/>
                <a:gd name="T25" fmla="*/ 547 h 1695"/>
                <a:gd name="T26" fmla="*/ 1917 w 2665"/>
                <a:gd name="T27" fmla="*/ 388 h 1695"/>
                <a:gd name="T28" fmla="*/ 1875 w 2665"/>
                <a:gd name="T29" fmla="*/ 399 h 1695"/>
                <a:gd name="T30" fmla="*/ 1845 w 2665"/>
                <a:gd name="T31" fmla="*/ 428 h 1695"/>
                <a:gd name="T32" fmla="*/ 1834 w 2665"/>
                <a:gd name="T33" fmla="*/ 470 h 1695"/>
                <a:gd name="T34" fmla="*/ 1837 w 2665"/>
                <a:gd name="T35" fmla="*/ 1281 h 1695"/>
                <a:gd name="T36" fmla="*/ 1859 w 2665"/>
                <a:gd name="T37" fmla="*/ 1318 h 1695"/>
                <a:gd name="T38" fmla="*/ 1895 w 2665"/>
                <a:gd name="T39" fmla="*/ 1339 h 1695"/>
                <a:gd name="T40" fmla="*/ 1939 w 2665"/>
                <a:gd name="T41" fmla="*/ 1339 h 1695"/>
                <a:gd name="T42" fmla="*/ 1976 w 2665"/>
                <a:gd name="T43" fmla="*/ 1318 h 1695"/>
                <a:gd name="T44" fmla="*/ 1998 w 2665"/>
                <a:gd name="T45" fmla="*/ 1281 h 1695"/>
                <a:gd name="T46" fmla="*/ 2001 w 2665"/>
                <a:gd name="T47" fmla="*/ 470 h 1695"/>
                <a:gd name="T48" fmla="*/ 1988 w 2665"/>
                <a:gd name="T49" fmla="*/ 428 h 1695"/>
                <a:gd name="T50" fmla="*/ 1959 w 2665"/>
                <a:gd name="T51" fmla="*/ 399 h 1695"/>
                <a:gd name="T52" fmla="*/ 1917 w 2665"/>
                <a:gd name="T53" fmla="*/ 388 h 1695"/>
                <a:gd name="T54" fmla="*/ 2299 w 2665"/>
                <a:gd name="T55" fmla="*/ 192 h 1695"/>
                <a:gd name="T56" fmla="*/ 2262 w 2665"/>
                <a:gd name="T57" fmla="*/ 214 h 1695"/>
                <a:gd name="T58" fmla="*/ 2241 w 2665"/>
                <a:gd name="T59" fmla="*/ 250 h 1695"/>
                <a:gd name="T60" fmla="*/ 2238 w 2665"/>
                <a:gd name="T61" fmla="*/ 1259 h 1695"/>
                <a:gd name="T62" fmla="*/ 2249 w 2665"/>
                <a:gd name="T63" fmla="*/ 1302 h 1695"/>
                <a:gd name="T64" fmla="*/ 2280 w 2665"/>
                <a:gd name="T65" fmla="*/ 1331 h 1695"/>
                <a:gd name="T66" fmla="*/ 2321 w 2665"/>
                <a:gd name="T67" fmla="*/ 1342 h 1695"/>
                <a:gd name="T68" fmla="*/ 2363 w 2665"/>
                <a:gd name="T69" fmla="*/ 1330 h 1695"/>
                <a:gd name="T70" fmla="*/ 2393 w 2665"/>
                <a:gd name="T71" fmla="*/ 1300 h 1695"/>
                <a:gd name="T72" fmla="*/ 2405 w 2665"/>
                <a:gd name="T73" fmla="*/ 1259 h 1695"/>
                <a:gd name="T74" fmla="*/ 2401 w 2665"/>
                <a:gd name="T75" fmla="*/ 250 h 1695"/>
                <a:gd name="T76" fmla="*/ 2380 w 2665"/>
                <a:gd name="T77" fmla="*/ 214 h 1695"/>
                <a:gd name="T78" fmla="*/ 2343 w 2665"/>
                <a:gd name="T79" fmla="*/ 192 h 1695"/>
                <a:gd name="T80" fmla="*/ 0 w 2665"/>
                <a:gd name="T81" fmla="*/ 0 h 1695"/>
                <a:gd name="T82" fmla="*/ 2665 w 2665"/>
                <a:gd name="T83" fmla="*/ 1452 h 1695"/>
                <a:gd name="T84" fmla="*/ 2654 w 2665"/>
                <a:gd name="T85" fmla="*/ 1529 h 1695"/>
                <a:gd name="T86" fmla="*/ 2622 w 2665"/>
                <a:gd name="T87" fmla="*/ 1595 h 1695"/>
                <a:gd name="T88" fmla="*/ 2574 w 2665"/>
                <a:gd name="T89" fmla="*/ 1647 h 1695"/>
                <a:gd name="T90" fmla="*/ 2512 w 2665"/>
                <a:gd name="T91" fmla="*/ 1682 h 1695"/>
                <a:gd name="T92" fmla="*/ 2440 w 2665"/>
                <a:gd name="T93" fmla="*/ 1695 h 1695"/>
                <a:gd name="T94" fmla="*/ 1049 w 2665"/>
                <a:gd name="T95" fmla="*/ 1006 h 1695"/>
                <a:gd name="T96" fmla="*/ 1087 w 2665"/>
                <a:gd name="T97" fmla="*/ 960 h 1695"/>
                <a:gd name="T98" fmla="*/ 1105 w 2665"/>
                <a:gd name="T99" fmla="*/ 906 h 1695"/>
                <a:gd name="T100" fmla="*/ 1105 w 2665"/>
                <a:gd name="T101" fmla="*/ 849 h 1695"/>
                <a:gd name="T102" fmla="*/ 1076 w 2665"/>
                <a:gd name="T103" fmla="*/ 787 h 1695"/>
                <a:gd name="T104" fmla="*/ 1030 w 2665"/>
                <a:gd name="T105" fmla="*/ 736 h 1695"/>
                <a:gd name="T106" fmla="*/ 977 w 2665"/>
                <a:gd name="T107" fmla="*/ 710 h 1695"/>
                <a:gd name="T108" fmla="*/ 919 w 2665"/>
                <a:gd name="T109" fmla="*/ 709 h 1695"/>
                <a:gd name="T110" fmla="*/ 855 w 2665"/>
                <a:gd name="T111" fmla="*/ 733 h 1695"/>
                <a:gd name="T112" fmla="*/ 0 w 2665"/>
                <a:gd name="T113" fmla="*/ 0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665" h="1695">
                  <a:moveTo>
                    <a:pt x="1514" y="544"/>
                  </a:moveTo>
                  <a:lnTo>
                    <a:pt x="1491" y="547"/>
                  </a:lnTo>
                  <a:lnTo>
                    <a:pt x="1472" y="556"/>
                  </a:lnTo>
                  <a:lnTo>
                    <a:pt x="1456" y="569"/>
                  </a:lnTo>
                  <a:lnTo>
                    <a:pt x="1442" y="586"/>
                  </a:lnTo>
                  <a:lnTo>
                    <a:pt x="1434" y="606"/>
                  </a:lnTo>
                  <a:lnTo>
                    <a:pt x="1431" y="628"/>
                  </a:lnTo>
                  <a:lnTo>
                    <a:pt x="1431" y="1259"/>
                  </a:lnTo>
                  <a:lnTo>
                    <a:pt x="1434" y="1281"/>
                  </a:lnTo>
                  <a:lnTo>
                    <a:pt x="1442" y="1302"/>
                  </a:lnTo>
                  <a:lnTo>
                    <a:pt x="1456" y="1318"/>
                  </a:lnTo>
                  <a:lnTo>
                    <a:pt x="1472" y="1331"/>
                  </a:lnTo>
                  <a:lnTo>
                    <a:pt x="1493" y="1339"/>
                  </a:lnTo>
                  <a:lnTo>
                    <a:pt x="1514" y="1342"/>
                  </a:lnTo>
                  <a:lnTo>
                    <a:pt x="1536" y="1339"/>
                  </a:lnTo>
                  <a:lnTo>
                    <a:pt x="1556" y="1330"/>
                  </a:lnTo>
                  <a:lnTo>
                    <a:pt x="1573" y="1318"/>
                  </a:lnTo>
                  <a:lnTo>
                    <a:pt x="1586" y="1300"/>
                  </a:lnTo>
                  <a:lnTo>
                    <a:pt x="1594" y="1281"/>
                  </a:lnTo>
                  <a:lnTo>
                    <a:pt x="1597" y="1259"/>
                  </a:lnTo>
                  <a:lnTo>
                    <a:pt x="1597" y="628"/>
                  </a:lnTo>
                  <a:lnTo>
                    <a:pt x="1594" y="606"/>
                  </a:lnTo>
                  <a:lnTo>
                    <a:pt x="1586" y="586"/>
                  </a:lnTo>
                  <a:lnTo>
                    <a:pt x="1572" y="569"/>
                  </a:lnTo>
                  <a:lnTo>
                    <a:pt x="1556" y="556"/>
                  </a:lnTo>
                  <a:lnTo>
                    <a:pt x="1535" y="547"/>
                  </a:lnTo>
                  <a:lnTo>
                    <a:pt x="1514" y="544"/>
                  </a:lnTo>
                  <a:close/>
                  <a:moveTo>
                    <a:pt x="1917" y="388"/>
                  </a:moveTo>
                  <a:lnTo>
                    <a:pt x="1895" y="391"/>
                  </a:lnTo>
                  <a:lnTo>
                    <a:pt x="1875" y="399"/>
                  </a:lnTo>
                  <a:lnTo>
                    <a:pt x="1859" y="412"/>
                  </a:lnTo>
                  <a:lnTo>
                    <a:pt x="1845" y="428"/>
                  </a:lnTo>
                  <a:lnTo>
                    <a:pt x="1837" y="449"/>
                  </a:lnTo>
                  <a:lnTo>
                    <a:pt x="1834" y="470"/>
                  </a:lnTo>
                  <a:lnTo>
                    <a:pt x="1834" y="1259"/>
                  </a:lnTo>
                  <a:lnTo>
                    <a:pt x="1837" y="1281"/>
                  </a:lnTo>
                  <a:lnTo>
                    <a:pt x="1845" y="1302"/>
                  </a:lnTo>
                  <a:lnTo>
                    <a:pt x="1859" y="1318"/>
                  </a:lnTo>
                  <a:lnTo>
                    <a:pt x="1876" y="1331"/>
                  </a:lnTo>
                  <a:lnTo>
                    <a:pt x="1895" y="1339"/>
                  </a:lnTo>
                  <a:lnTo>
                    <a:pt x="1917" y="1342"/>
                  </a:lnTo>
                  <a:lnTo>
                    <a:pt x="1939" y="1339"/>
                  </a:lnTo>
                  <a:lnTo>
                    <a:pt x="1959" y="1330"/>
                  </a:lnTo>
                  <a:lnTo>
                    <a:pt x="1976" y="1318"/>
                  </a:lnTo>
                  <a:lnTo>
                    <a:pt x="1989" y="1300"/>
                  </a:lnTo>
                  <a:lnTo>
                    <a:pt x="1998" y="1281"/>
                  </a:lnTo>
                  <a:lnTo>
                    <a:pt x="2001" y="1259"/>
                  </a:lnTo>
                  <a:lnTo>
                    <a:pt x="2001" y="470"/>
                  </a:lnTo>
                  <a:lnTo>
                    <a:pt x="1998" y="448"/>
                  </a:lnTo>
                  <a:lnTo>
                    <a:pt x="1988" y="428"/>
                  </a:lnTo>
                  <a:lnTo>
                    <a:pt x="1976" y="411"/>
                  </a:lnTo>
                  <a:lnTo>
                    <a:pt x="1959" y="399"/>
                  </a:lnTo>
                  <a:lnTo>
                    <a:pt x="1939" y="391"/>
                  </a:lnTo>
                  <a:lnTo>
                    <a:pt x="1917" y="388"/>
                  </a:lnTo>
                  <a:close/>
                  <a:moveTo>
                    <a:pt x="2321" y="189"/>
                  </a:moveTo>
                  <a:lnTo>
                    <a:pt x="2299" y="192"/>
                  </a:lnTo>
                  <a:lnTo>
                    <a:pt x="2279" y="200"/>
                  </a:lnTo>
                  <a:lnTo>
                    <a:pt x="2262" y="214"/>
                  </a:lnTo>
                  <a:lnTo>
                    <a:pt x="2249" y="231"/>
                  </a:lnTo>
                  <a:lnTo>
                    <a:pt x="2241" y="250"/>
                  </a:lnTo>
                  <a:lnTo>
                    <a:pt x="2238" y="272"/>
                  </a:lnTo>
                  <a:lnTo>
                    <a:pt x="2238" y="1259"/>
                  </a:lnTo>
                  <a:lnTo>
                    <a:pt x="2241" y="1281"/>
                  </a:lnTo>
                  <a:lnTo>
                    <a:pt x="2249" y="1302"/>
                  </a:lnTo>
                  <a:lnTo>
                    <a:pt x="2262" y="1318"/>
                  </a:lnTo>
                  <a:lnTo>
                    <a:pt x="2280" y="1331"/>
                  </a:lnTo>
                  <a:lnTo>
                    <a:pt x="2299" y="1339"/>
                  </a:lnTo>
                  <a:lnTo>
                    <a:pt x="2321" y="1342"/>
                  </a:lnTo>
                  <a:lnTo>
                    <a:pt x="2343" y="1339"/>
                  </a:lnTo>
                  <a:lnTo>
                    <a:pt x="2363" y="1330"/>
                  </a:lnTo>
                  <a:lnTo>
                    <a:pt x="2380" y="1318"/>
                  </a:lnTo>
                  <a:lnTo>
                    <a:pt x="2393" y="1300"/>
                  </a:lnTo>
                  <a:lnTo>
                    <a:pt x="2401" y="1281"/>
                  </a:lnTo>
                  <a:lnTo>
                    <a:pt x="2405" y="1259"/>
                  </a:lnTo>
                  <a:lnTo>
                    <a:pt x="2405" y="272"/>
                  </a:lnTo>
                  <a:lnTo>
                    <a:pt x="2401" y="250"/>
                  </a:lnTo>
                  <a:lnTo>
                    <a:pt x="2392" y="230"/>
                  </a:lnTo>
                  <a:lnTo>
                    <a:pt x="2380" y="214"/>
                  </a:lnTo>
                  <a:lnTo>
                    <a:pt x="2363" y="200"/>
                  </a:lnTo>
                  <a:lnTo>
                    <a:pt x="2343" y="192"/>
                  </a:lnTo>
                  <a:lnTo>
                    <a:pt x="2321" y="189"/>
                  </a:lnTo>
                  <a:close/>
                  <a:moveTo>
                    <a:pt x="0" y="0"/>
                  </a:moveTo>
                  <a:lnTo>
                    <a:pt x="2665" y="0"/>
                  </a:lnTo>
                  <a:lnTo>
                    <a:pt x="2665" y="1452"/>
                  </a:lnTo>
                  <a:lnTo>
                    <a:pt x="2662" y="1491"/>
                  </a:lnTo>
                  <a:lnTo>
                    <a:pt x="2654" y="1529"/>
                  </a:lnTo>
                  <a:lnTo>
                    <a:pt x="2641" y="1564"/>
                  </a:lnTo>
                  <a:lnTo>
                    <a:pt x="2622" y="1595"/>
                  </a:lnTo>
                  <a:lnTo>
                    <a:pt x="2600" y="1624"/>
                  </a:lnTo>
                  <a:lnTo>
                    <a:pt x="2574" y="1647"/>
                  </a:lnTo>
                  <a:lnTo>
                    <a:pt x="2545" y="1668"/>
                  </a:lnTo>
                  <a:lnTo>
                    <a:pt x="2512" y="1682"/>
                  </a:lnTo>
                  <a:lnTo>
                    <a:pt x="2477" y="1691"/>
                  </a:lnTo>
                  <a:lnTo>
                    <a:pt x="2440" y="1695"/>
                  </a:lnTo>
                  <a:lnTo>
                    <a:pt x="237" y="1695"/>
                  </a:lnTo>
                  <a:lnTo>
                    <a:pt x="1049" y="1006"/>
                  </a:lnTo>
                  <a:lnTo>
                    <a:pt x="1070" y="984"/>
                  </a:lnTo>
                  <a:lnTo>
                    <a:pt x="1087" y="960"/>
                  </a:lnTo>
                  <a:lnTo>
                    <a:pt x="1098" y="934"/>
                  </a:lnTo>
                  <a:lnTo>
                    <a:pt x="1105" y="906"/>
                  </a:lnTo>
                  <a:lnTo>
                    <a:pt x="1107" y="878"/>
                  </a:lnTo>
                  <a:lnTo>
                    <a:pt x="1105" y="849"/>
                  </a:lnTo>
                  <a:lnTo>
                    <a:pt x="1097" y="821"/>
                  </a:lnTo>
                  <a:lnTo>
                    <a:pt x="1076" y="787"/>
                  </a:lnTo>
                  <a:lnTo>
                    <a:pt x="1055" y="758"/>
                  </a:lnTo>
                  <a:lnTo>
                    <a:pt x="1030" y="736"/>
                  </a:lnTo>
                  <a:lnTo>
                    <a:pt x="1005" y="719"/>
                  </a:lnTo>
                  <a:lnTo>
                    <a:pt x="977" y="710"/>
                  </a:lnTo>
                  <a:lnTo>
                    <a:pt x="949" y="706"/>
                  </a:lnTo>
                  <a:lnTo>
                    <a:pt x="919" y="709"/>
                  </a:lnTo>
                  <a:lnTo>
                    <a:pt x="887" y="718"/>
                  </a:lnTo>
                  <a:lnTo>
                    <a:pt x="855" y="733"/>
                  </a:lnTo>
                  <a:lnTo>
                    <a:pt x="0" y="122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40345722"/>
      </p:ext>
    </p:extLst>
  </p:cSld>
  <p:clrMapOvr>
    <a:masterClrMapping/>
  </p:clrMapOvr>
  <p:transition spd="slow">
    <p:push dir="u"/>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Circular</a:t>
            </a:r>
            <a:r>
              <a:rPr lang="en-US" dirty="0" smtClean="0"/>
              <a:t> </a:t>
            </a:r>
            <a:r>
              <a:rPr lang="en-US" dirty="0"/>
              <a:t>– </a:t>
            </a:r>
            <a:r>
              <a:rPr lang="en-US" dirty="0" smtClean="0"/>
              <a:t>6 </a:t>
            </a:r>
            <a:r>
              <a:rPr lang="en-US" dirty="0"/>
              <a:t>Periods</a:t>
            </a:r>
          </a:p>
        </p:txBody>
      </p:sp>
      <p:grpSp>
        <p:nvGrpSpPr>
          <p:cNvPr id="23" name="Group 22"/>
          <p:cNvGrpSpPr/>
          <p:nvPr/>
        </p:nvGrpSpPr>
        <p:grpSpPr>
          <a:xfrm>
            <a:off x="2987041" y="1501193"/>
            <a:ext cx="3169920" cy="3172130"/>
            <a:chOff x="971550" y="3138488"/>
            <a:chExt cx="1703785" cy="1704975"/>
          </a:xfrm>
        </p:grpSpPr>
        <p:sp>
          <p:nvSpPr>
            <p:cNvPr id="24" name="Freeform 52"/>
            <p:cNvSpPr>
              <a:spLocks/>
            </p:cNvSpPr>
            <p:nvPr/>
          </p:nvSpPr>
          <p:spPr bwMode="auto">
            <a:xfrm>
              <a:off x="1824037" y="3138488"/>
              <a:ext cx="738188" cy="569119"/>
            </a:xfrm>
            <a:custGeom>
              <a:avLst/>
              <a:gdLst>
                <a:gd name="T0" fmla="*/ 0 w 413"/>
                <a:gd name="T1" fmla="*/ 159 h 318"/>
                <a:gd name="T2" fmla="*/ 275 w 413"/>
                <a:gd name="T3" fmla="*/ 318 h 318"/>
                <a:gd name="T4" fmla="*/ 413 w 413"/>
                <a:gd name="T5" fmla="*/ 239 h 318"/>
                <a:gd name="T6" fmla="*/ 0 w 413"/>
                <a:gd name="T7" fmla="*/ 0 h 318"/>
                <a:gd name="T8" fmla="*/ 0 w 413"/>
                <a:gd name="T9" fmla="*/ 0 h 318"/>
                <a:gd name="T10" fmla="*/ 0 w 413"/>
                <a:gd name="T11" fmla="*/ 159 h 318"/>
                <a:gd name="T12" fmla="*/ 0 w 413"/>
                <a:gd name="T13" fmla="*/ 159 h 318"/>
              </a:gdLst>
              <a:ahLst/>
              <a:cxnLst>
                <a:cxn ang="0">
                  <a:pos x="T0" y="T1"/>
                </a:cxn>
                <a:cxn ang="0">
                  <a:pos x="T2" y="T3"/>
                </a:cxn>
                <a:cxn ang="0">
                  <a:pos x="T4" y="T5"/>
                </a:cxn>
                <a:cxn ang="0">
                  <a:pos x="T6" y="T7"/>
                </a:cxn>
                <a:cxn ang="0">
                  <a:pos x="T8" y="T9"/>
                </a:cxn>
                <a:cxn ang="0">
                  <a:pos x="T10" y="T11"/>
                </a:cxn>
                <a:cxn ang="0">
                  <a:pos x="T12" y="T13"/>
                </a:cxn>
              </a:cxnLst>
              <a:rect l="0" t="0" r="r" b="b"/>
              <a:pathLst>
                <a:path w="413" h="318">
                  <a:moveTo>
                    <a:pt x="0" y="159"/>
                  </a:moveTo>
                  <a:cubicBezTo>
                    <a:pt x="117" y="159"/>
                    <a:pt x="220" y="223"/>
                    <a:pt x="275" y="318"/>
                  </a:cubicBezTo>
                  <a:cubicBezTo>
                    <a:pt x="413" y="239"/>
                    <a:pt x="413" y="239"/>
                    <a:pt x="413" y="239"/>
                  </a:cubicBezTo>
                  <a:cubicBezTo>
                    <a:pt x="330" y="96"/>
                    <a:pt x="176" y="0"/>
                    <a:pt x="0" y="0"/>
                  </a:cubicBezTo>
                  <a:cubicBezTo>
                    <a:pt x="0" y="0"/>
                    <a:pt x="0" y="0"/>
                    <a:pt x="0" y="0"/>
                  </a:cubicBezTo>
                  <a:cubicBezTo>
                    <a:pt x="0" y="159"/>
                    <a:pt x="0" y="159"/>
                    <a:pt x="0" y="159"/>
                  </a:cubicBezTo>
                  <a:cubicBezTo>
                    <a:pt x="0" y="159"/>
                    <a:pt x="0" y="159"/>
                    <a:pt x="0" y="159"/>
                  </a:cubicBezTo>
                  <a:close/>
                </a:path>
              </a:pathLst>
            </a:custGeom>
            <a:solidFill>
              <a:schemeClr val="accent2"/>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5" name="Freeform 53"/>
            <p:cNvSpPr>
              <a:spLocks/>
            </p:cNvSpPr>
            <p:nvPr/>
          </p:nvSpPr>
          <p:spPr bwMode="auto">
            <a:xfrm>
              <a:off x="1085850" y="3138488"/>
              <a:ext cx="738188" cy="569119"/>
            </a:xfrm>
            <a:custGeom>
              <a:avLst/>
              <a:gdLst>
                <a:gd name="T0" fmla="*/ 413 w 413"/>
                <a:gd name="T1" fmla="*/ 159 h 318"/>
                <a:gd name="T2" fmla="*/ 413 w 413"/>
                <a:gd name="T3" fmla="*/ 0 h 318"/>
                <a:gd name="T4" fmla="*/ 0 w 413"/>
                <a:gd name="T5" fmla="*/ 238 h 318"/>
                <a:gd name="T6" fmla="*/ 138 w 413"/>
                <a:gd name="T7" fmla="*/ 318 h 318"/>
                <a:gd name="T8" fmla="*/ 413 w 413"/>
                <a:gd name="T9" fmla="*/ 159 h 318"/>
              </a:gdLst>
              <a:ahLst/>
              <a:cxnLst>
                <a:cxn ang="0">
                  <a:pos x="T0" y="T1"/>
                </a:cxn>
                <a:cxn ang="0">
                  <a:pos x="T2" y="T3"/>
                </a:cxn>
                <a:cxn ang="0">
                  <a:pos x="T4" y="T5"/>
                </a:cxn>
                <a:cxn ang="0">
                  <a:pos x="T6" y="T7"/>
                </a:cxn>
                <a:cxn ang="0">
                  <a:pos x="T8" y="T9"/>
                </a:cxn>
              </a:cxnLst>
              <a:rect l="0" t="0" r="r" b="b"/>
              <a:pathLst>
                <a:path w="413" h="318">
                  <a:moveTo>
                    <a:pt x="413" y="159"/>
                  </a:moveTo>
                  <a:cubicBezTo>
                    <a:pt x="413" y="0"/>
                    <a:pt x="413" y="0"/>
                    <a:pt x="413" y="0"/>
                  </a:cubicBezTo>
                  <a:cubicBezTo>
                    <a:pt x="237" y="0"/>
                    <a:pt x="83" y="96"/>
                    <a:pt x="0" y="238"/>
                  </a:cubicBezTo>
                  <a:cubicBezTo>
                    <a:pt x="138" y="318"/>
                    <a:pt x="138" y="318"/>
                    <a:pt x="138" y="318"/>
                  </a:cubicBezTo>
                  <a:cubicBezTo>
                    <a:pt x="193" y="223"/>
                    <a:pt x="296" y="160"/>
                    <a:pt x="413" y="159"/>
                  </a:cubicBezTo>
                  <a:close/>
                </a:path>
              </a:pathLst>
            </a:custGeom>
            <a:solidFill>
              <a:schemeClr val="accent1"/>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6" name="Freeform 54"/>
            <p:cNvSpPr>
              <a:spLocks/>
            </p:cNvSpPr>
            <p:nvPr/>
          </p:nvSpPr>
          <p:spPr bwMode="auto">
            <a:xfrm>
              <a:off x="1824037" y="4274344"/>
              <a:ext cx="738188" cy="569119"/>
            </a:xfrm>
            <a:custGeom>
              <a:avLst/>
              <a:gdLst>
                <a:gd name="T0" fmla="*/ 0 w 413"/>
                <a:gd name="T1" fmla="*/ 159 h 318"/>
                <a:gd name="T2" fmla="*/ 0 w 413"/>
                <a:gd name="T3" fmla="*/ 159 h 318"/>
                <a:gd name="T4" fmla="*/ 0 w 413"/>
                <a:gd name="T5" fmla="*/ 318 h 318"/>
                <a:gd name="T6" fmla="*/ 0 w 413"/>
                <a:gd name="T7" fmla="*/ 318 h 318"/>
                <a:gd name="T8" fmla="*/ 413 w 413"/>
                <a:gd name="T9" fmla="*/ 80 h 318"/>
                <a:gd name="T10" fmla="*/ 275 w 413"/>
                <a:gd name="T11" fmla="*/ 0 h 318"/>
                <a:gd name="T12" fmla="*/ 0 w 413"/>
                <a:gd name="T13" fmla="*/ 159 h 318"/>
              </a:gdLst>
              <a:ahLst/>
              <a:cxnLst>
                <a:cxn ang="0">
                  <a:pos x="T0" y="T1"/>
                </a:cxn>
                <a:cxn ang="0">
                  <a:pos x="T2" y="T3"/>
                </a:cxn>
                <a:cxn ang="0">
                  <a:pos x="T4" y="T5"/>
                </a:cxn>
                <a:cxn ang="0">
                  <a:pos x="T6" y="T7"/>
                </a:cxn>
                <a:cxn ang="0">
                  <a:pos x="T8" y="T9"/>
                </a:cxn>
                <a:cxn ang="0">
                  <a:pos x="T10" y="T11"/>
                </a:cxn>
                <a:cxn ang="0">
                  <a:pos x="T12" y="T13"/>
                </a:cxn>
              </a:cxnLst>
              <a:rect l="0" t="0" r="r" b="b"/>
              <a:pathLst>
                <a:path w="413" h="318">
                  <a:moveTo>
                    <a:pt x="0" y="159"/>
                  </a:moveTo>
                  <a:cubicBezTo>
                    <a:pt x="0" y="159"/>
                    <a:pt x="0" y="159"/>
                    <a:pt x="0" y="159"/>
                  </a:cubicBezTo>
                  <a:cubicBezTo>
                    <a:pt x="0" y="318"/>
                    <a:pt x="0" y="318"/>
                    <a:pt x="0" y="318"/>
                  </a:cubicBezTo>
                  <a:cubicBezTo>
                    <a:pt x="0" y="318"/>
                    <a:pt x="0" y="318"/>
                    <a:pt x="0" y="318"/>
                  </a:cubicBezTo>
                  <a:cubicBezTo>
                    <a:pt x="176" y="318"/>
                    <a:pt x="330" y="222"/>
                    <a:pt x="413" y="80"/>
                  </a:cubicBezTo>
                  <a:cubicBezTo>
                    <a:pt x="275" y="0"/>
                    <a:pt x="275" y="0"/>
                    <a:pt x="275" y="0"/>
                  </a:cubicBezTo>
                  <a:cubicBezTo>
                    <a:pt x="220" y="95"/>
                    <a:pt x="117" y="159"/>
                    <a:pt x="0" y="159"/>
                  </a:cubicBezTo>
                  <a:close/>
                </a:path>
              </a:pathLst>
            </a:custGeom>
            <a:solidFill>
              <a:schemeClr val="accent4"/>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7" name="Freeform 55"/>
            <p:cNvSpPr>
              <a:spLocks/>
            </p:cNvSpPr>
            <p:nvPr/>
          </p:nvSpPr>
          <p:spPr bwMode="auto">
            <a:xfrm>
              <a:off x="2315766" y="3565923"/>
              <a:ext cx="359569" cy="851297"/>
            </a:xfrm>
            <a:custGeom>
              <a:avLst/>
              <a:gdLst>
                <a:gd name="T0" fmla="*/ 138 w 201"/>
                <a:gd name="T1" fmla="*/ 0 h 476"/>
                <a:gd name="T2" fmla="*/ 0 w 201"/>
                <a:gd name="T3" fmla="*/ 79 h 476"/>
                <a:gd name="T4" fmla="*/ 42 w 201"/>
                <a:gd name="T5" fmla="*/ 238 h 476"/>
                <a:gd name="T6" fmla="*/ 0 w 201"/>
                <a:gd name="T7" fmla="*/ 396 h 476"/>
                <a:gd name="T8" fmla="*/ 138 w 201"/>
                <a:gd name="T9" fmla="*/ 476 h 476"/>
                <a:gd name="T10" fmla="*/ 201 w 201"/>
                <a:gd name="T11" fmla="*/ 238 h 476"/>
                <a:gd name="T12" fmla="*/ 138 w 201"/>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201" h="476">
                  <a:moveTo>
                    <a:pt x="138" y="0"/>
                  </a:moveTo>
                  <a:cubicBezTo>
                    <a:pt x="0" y="79"/>
                    <a:pt x="0" y="79"/>
                    <a:pt x="0" y="79"/>
                  </a:cubicBezTo>
                  <a:cubicBezTo>
                    <a:pt x="27" y="126"/>
                    <a:pt x="42" y="180"/>
                    <a:pt x="42" y="238"/>
                  </a:cubicBezTo>
                  <a:cubicBezTo>
                    <a:pt x="42" y="295"/>
                    <a:pt x="27" y="349"/>
                    <a:pt x="0" y="396"/>
                  </a:cubicBezTo>
                  <a:cubicBezTo>
                    <a:pt x="138" y="476"/>
                    <a:pt x="138" y="476"/>
                    <a:pt x="138" y="476"/>
                  </a:cubicBezTo>
                  <a:cubicBezTo>
                    <a:pt x="178" y="406"/>
                    <a:pt x="201" y="324"/>
                    <a:pt x="201" y="238"/>
                  </a:cubicBezTo>
                  <a:cubicBezTo>
                    <a:pt x="201" y="151"/>
                    <a:pt x="178" y="70"/>
                    <a:pt x="138" y="0"/>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8" name="Freeform 56"/>
            <p:cNvSpPr>
              <a:spLocks/>
            </p:cNvSpPr>
            <p:nvPr/>
          </p:nvSpPr>
          <p:spPr bwMode="auto">
            <a:xfrm>
              <a:off x="1085850" y="4276725"/>
              <a:ext cx="738188" cy="566738"/>
            </a:xfrm>
            <a:custGeom>
              <a:avLst/>
              <a:gdLst>
                <a:gd name="T0" fmla="*/ 138 w 413"/>
                <a:gd name="T1" fmla="*/ 0 h 317"/>
                <a:gd name="T2" fmla="*/ 0 w 413"/>
                <a:gd name="T3" fmla="*/ 79 h 317"/>
                <a:gd name="T4" fmla="*/ 413 w 413"/>
                <a:gd name="T5" fmla="*/ 317 h 317"/>
                <a:gd name="T6" fmla="*/ 413 w 413"/>
                <a:gd name="T7" fmla="*/ 158 h 317"/>
                <a:gd name="T8" fmla="*/ 138 w 413"/>
                <a:gd name="T9" fmla="*/ 0 h 317"/>
              </a:gdLst>
              <a:ahLst/>
              <a:cxnLst>
                <a:cxn ang="0">
                  <a:pos x="T0" y="T1"/>
                </a:cxn>
                <a:cxn ang="0">
                  <a:pos x="T2" y="T3"/>
                </a:cxn>
                <a:cxn ang="0">
                  <a:pos x="T4" y="T5"/>
                </a:cxn>
                <a:cxn ang="0">
                  <a:pos x="T6" y="T7"/>
                </a:cxn>
                <a:cxn ang="0">
                  <a:pos x="T8" y="T9"/>
                </a:cxn>
              </a:cxnLst>
              <a:rect l="0" t="0" r="r" b="b"/>
              <a:pathLst>
                <a:path w="413" h="317">
                  <a:moveTo>
                    <a:pt x="138" y="0"/>
                  </a:moveTo>
                  <a:cubicBezTo>
                    <a:pt x="0" y="79"/>
                    <a:pt x="0" y="79"/>
                    <a:pt x="0" y="79"/>
                  </a:cubicBezTo>
                  <a:cubicBezTo>
                    <a:pt x="83" y="221"/>
                    <a:pt x="237" y="317"/>
                    <a:pt x="413" y="317"/>
                  </a:cubicBezTo>
                  <a:cubicBezTo>
                    <a:pt x="413" y="158"/>
                    <a:pt x="413" y="158"/>
                    <a:pt x="413" y="158"/>
                  </a:cubicBezTo>
                  <a:cubicBezTo>
                    <a:pt x="296" y="158"/>
                    <a:pt x="193" y="94"/>
                    <a:pt x="138" y="0"/>
                  </a:cubicBezTo>
                  <a:close/>
                </a:path>
              </a:pathLst>
            </a:custGeom>
            <a:solidFill>
              <a:schemeClr val="accent5"/>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9" name="Freeform 57"/>
            <p:cNvSpPr>
              <a:spLocks/>
            </p:cNvSpPr>
            <p:nvPr/>
          </p:nvSpPr>
          <p:spPr bwMode="auto">
            <a:xfrm>
              <a:off x="971550" y="3564731"/>
              <a:ext cx="360760" cy="852488"/>
            </a:xfrm>
            <a:custGeom>
              <a:avLst/>
              <a:gdLst>
                <a:gd name="T0" fmla="*/ 160 w 202"/>
                <a:gd name="T1" fmla="*/ 239 h 477"/>
                <a:gd name="T2" fmla="*/ 202 w 202"/>
                <a:gd name="T3" fmla="*/ 80 h 477"/>
                <a:gd name="T4" fmla="*/ 64 w 202"/>
                <a:gd name="T5" fmla="*/ 0 h 477"/>
                <a:gd name="T6" fmla="*/ 0 w 202"/>
                <a:gd name="T7" fmla="*/ 239 h 477"/>
                <a:gd name="T8" fmla="*/ 64 w 202"/>
                <a:gd name="T9" fmla="*/ 477 h 477"/>
                <a:gd name="T10" fmla="*/ 202 w 202"/>
                <a:gd name="T11" fmla="*/ 398 h 477"/>
                <a:gd name="T12" fmla="*/ 160 w 202"/>
                <a:gd name="T13" fmla="*/ 239 h 477"/>
              </a:gdLst>
              <a:ahLst/>
              <a:cxnLst>
                <a:cxn ang="0">
                  <a:pos x="T0" y="T1"/>
                </a:cxn>
                <a:cxn ang="0">
                  <a:pos x="T2" y="T3"/>
                </a:cxn>
                <a:cxn ang="0">
                  <a:pos x="T4" y="T5"/>
                </a:cxn>
                <a:cxn ang="0">
                  <a:pos x="T6" y="T7"/>
                </a:cxn>
                <a:cxn ang="0">
                  <a:pos x="T8" y="T9"/>
                </a:cxn>
                <a:cxn ang="0">
                  <a:pos x="T10" y="T11"/>
                </a:cxn>
                <a:cxn ang="0">
                  <a:pos x="T12" y="T13"/>
                </a:cxn>
              </a:cxnLst>
              <a:rect l="0" t="0" r="r" b="b"/>
              <a:pathLst>
                <a:path w="202" h="477">
                  <a:moveTo>
                    <a:pt x="160" y="239"/>
                  </a:moveTo>
                  <a:cubicBezTo>
                    <a:pt x="160" y="181"/>
                    <a:pt x="175" y="127"/>
                    <a:pt x="202" y="80"/>
                  </a:cubicBezTo>
                  <a:cubicBezTo>
                    <a:pt x="64" y="0"/>
                    <a:pt x="64" y="0"/>
                    <a:pt x="64" y="0"/>
                  </a:cubicBezTo>
                  <a:cubicBezTo>
                    <a:pt x="24" y="70"/>
                    <a:pt x="0" y="152"/>
                    <a:pt x="0" y="239"/>
                  </a:cubicBezTo>
                  <a:cubicBezTo>
                    <a:pt x="0" y="326"/>
                    <a:pt x="24" y="407"/>
                    <a:pt x="64" y="477"/>
                  </a:cubicBezTo>
                  <a:cubicBezTo>
                    <a:pt x="202" y="398"/>
                    <a:pt x="202" y="398"/>
                    <a:pt x="202" y="398"/>
                  </a:cubicBezTo>
                  <a:cubicBezTo>
                    <a:pt x="175" y="351"/>
                    <a:pt x="160" y="297"/>
                    <a:pt x="160" y="239"/>
                  </a:cubicBezTo>
                  <a:close/>
                </a:path>
              </a:pathLst>
            </a:custGeom>
            <a:solidFill>
              <a:schemeClr val="accent6"/>
            </a:solidFill>
            <a:ln>
              <a:noFill/>
            </a:ln>
            <a:extLst/>
          </p:spPr>
          <p:txBody>
            <a:bodyPr vert="horz" wrap="square" lIns="68580" tIns="34290" rIns="68580" bIns="34290" numCol="1" anchor="t" anchorCtr="0" compatLnSpc="1">
              <a:prstTxWarp prst="textNoShape">
                <a:avLst/>
              </a:prstTxWarp>
            </a:bodyPr>
            <a:lstStyle/>
            <a:p>
              <a:endParaRPr lang="en-US" sz="1350"/>
            </a:p>
          </p:txBody>
        </p:sp>
      </p:grpSp>
      <p:sp>
        <p:nvSpPr>
          <p:cNvPr id="11" name="Oval 10"/>
          <p:cNvSpPr/>
          <p:nvPr/>
        </p:nvSpPr>
        <p:spPr bwMode="auto">
          <a:xfrm>
            <a:off x="3996559" y="2511817"/>
            <a:ext cx="1150882" cy="1150880"/>
          </a:xfrm>
          <a:prstGeom prst="ellipse">
            <a:avLst/>
          </a:prstGeom>
          <a:solidFill>
            <a:schemeClr val="bg1">
              <a:lumMod val="85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4400" dirty="0" smtClean="0">
                <a:solidFill>
                  <a:schemeClr val="bg1"/>
                </a:solidFill>
              </a:rPr>
              <a:t>06</a:t>
            </a:r>
            <a:endParaRPr lang="en-US" sz="4400" dirty="0">
              <a:solidFill>
                <a:schemeClr val="bg1"/>
              </a:solidFill>
            </a:endParaRPr>
          </a:p>
        </p:txBody>
      </p:sp>
      <p:sp>
        <p:nvSpPr>
          <p:cNvPr id="39" name="Rectangle 38"/>
          <p:cNvSpPr/>
          <p:nvPr/>
        </p:nvSpPr>
        <p:spPr>
          <a:xfrm>
            <a:off x="388175" y="1418898"/>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0" name="Rectangle 39"/>
          <p:cNvSpPr/>
          <p:nvPr/>
        </p:nvSpPr>
        <p:spPr>
          <a:xfrm>
            <a:off x="388175" y="2692732"/>
            <a:ext cx="2252942" cy="784830"/>
          </a:xfrm>
          <a:prstGeom prst="rect">
            <a:avLst/>
          </a:prstGeom>
        </p:spPr>
        <p:txBody>
          <a:bodyPr wrap="square" anchor="ctr">
            <a:spAutoFit/>
          </a:bodyPr>
          <a:lstStyle/>
          <a:p>
            <a:pPr algn="r">
              <a:lnSpc>
                <a:spcPct val="150000"/>
              </a:lnSpc>
            </a:pPr>
            <a:r>
              <a:rPr lang="en-US" sz="1200" b="1" dirty="0" smtClean="0">
                <a:solidFill>
                  <a:schemeClr val="accent6"/>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1" name="Rectangle 40"/>
          <p:cNvSpPr/>
          <p:nvPr/>
        </p:nvSpPr>
        <p:spPr>
          <a:xfrm>
            <a:off x="388175" y="3966565"/>
            <a:ext cx="2252942" cy="784830"/>
          </a:xfrm>
          <a:prstGeom prst="rect">
            <a:avLst/>
          </a:prstGeom>
        </p:spPr>
        <p:txBody>
          <a:bodyPr wrap="square" anchor="ctr">
            <a:spAutoFit/>
          </a:bodyPr>
          <a:lstStyle/>
          <a:p>
            <a:pPr algn="r">
              <a:lnSpc>
                <a:spcPct val="150000"/>
              </a:lnSpc>
            </a:pPr>
            <a:r>
              <a:rPr lang="en-US" sz="1200" b="1" dirty="0" smtClean="0">
                <a:solidFill>
                  <a:schemeClr val="accent5"/>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2" name="Rectangle 41"/>
          <p:cNvSpPr/>
          <p:nvPr/>
        </p:nvSpPr>
        <p:spPr>
          <a:xfrm>
            <a:off x="6502883" y="1418898"/>
            <a:ext cx="2252942" cy="784830"/>
          </a:xfrm>
          <a:prstGeom prst="rect">
            <a:avLst/>
          </a:prstGeom>
        </p:spPr>
        <p:txBody>
          <a:bodyPr wrap="square" anchor="ctr">
            <a:spAutoFit/>
          </a:bodyPr>
          <a:lstStyle/>
          <a:p>
            <a:pPr>
              <a:lnSpc>
                <a:spcPct val="150000"/>
              </a:lnSpc>
            </a:pPr>
            <a:r>
              <a:rPr lang="en-US" sz="1200" b="1" dirty="0" smtClean="0">
                <a:solidFill>
                  <a:schemeClr val="accent2"/>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3" name="Rectangle 42"/>
          <p:cNvSpPr/>
          <p:nvPr/>
        </p:nvSpPr>
        <p:spPr>
          <a:xfrm>
            <a:off x="6502883" y="2692731"/>
            <a:ext cx="2252942" cy="784830"/>
          </a:xfrm>
          <a:prstGeom prst="rect">
            <a:avLst/>
          </a:prstGeom>
        </p:spPr>
        <p:txBody>
          <a:bodyPr wrap="square" anchor="ctr">
            <a:spAutoFit/>
          </a:bodyPr>
          <a:lstStyle/>
          <a:p>
            <a:pPr>
              <a:lnSpc>
                <a:spcPct val="150000"/>
              </a:lnSpc>
            </a:pPr>
            <a:r>
              <a:rPr lang="en-US" sz="1200" b="1" dirty="0" smtClean="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4" name="Rectangle 43"/>
          <p:cNvSpPr/>
          <p:nvPr/>
        </p:nvSpPr>
        <p:spPr>
          <a:xfrm>
            <a:off x="6502883" y="3966565"/>
            <a:ext cx="2252942" cy="784830"/>
          </a:xfrm>
          <a:prstGeom prst="rect">
            <a:avLst/>
          </a:prstGeom>
        </p:spPr>
        <p:txBody>
          <a:bodyPr wrap="square" anchor="ctr">
            <a:spAutoFit/>
          </a:bodyPr>
          <a:lstStyle/>
          <a:p>
            <a:pPr>
              <a:lnSpc>
                <a:spcPct val="150000"/>
              </a:lnSpc>
            </a:pPr>
            <a:r>
              <a:rPr lang="en-US" sz="1200" b="1" dirty="0" smtClean="0">
                <a:solidFill>
                  <a:schemeClr val="accent4"/>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5" name="Chevron 44"/>
          <p:cNvSpPr/>
          <p:nvPr/>
        </p:nvSpPr>
        <p:spPr bwMode="auto">
          <a:xfrm flipH="1">
            <a:off x="2709783" y="1686070"/>
            <a:ext cx="120230" cy="250486"/>
          </a:xfrm>
          <a:prstGeom prst="chevron">
            <a:avLst>
              <a:gd name="adj" fmla="val 76735"/>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6" name="Chevron 45"/>
          <p:cNvSpPr/>
          <p:nvPr/>
        </p:nvSpPr>
        <p:spPr bwMode="auto">
          <a:xfrm>
            <a:off x="6313987" y="1686070"/>
            <a:ext cx="120230" cy="250486"/>
          </a:xfrm>
          <a:prstGeom prst="chevron">
            <a:avLst>
              <a:gd name="adj" fmla="val 76735"/>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7" name="Chevron 46"/>
          <p:cNvSpPr/>
          <p:nvPr/>
        </p:nvSpPr>
        <p:spPr bwMode="auto">
          <a:xfrm flipH="1">
            <a:off x="2709783" y="2959903"/>
            <a:ext cx="120230" cy="250486"/>
          </a:xfrm>
          <a:prstGeom prst="chevron">
            <a:avLst>
              <a:gd name="adj" fmla="val 76735"/>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8" name="Chevron 47"/>
          <p:cNvSpPr/>
          <p:nvPr/>
        </p:nvSpPr>
        <p:spPr bwMode="auto">
          <a:xfrm>
            <a:off x="6313987" y="2959903"/>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49" name="Chevron 48"/>
          <p:cNvSpPr/>
          <p:nvPr/>
        </p:nvSpPr>
        <p:spPr bwMode="auto">
          <a:xfrm flipH="1">
            <a:off x="2709783" y="4233737"/>
            <a:ext cx="120230" cy="250486"/>
          </a:xfrm>
          <a:prstGeom prst="chevron">
            <a:avLst>
              <a:gd name="adj" fmla="val 76735"/>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0" name="Chevron 49"/>
          <p:cNvSpPr/>
          <p:nvPr/>
        </p:nvSpPr>
        <p:spPr bwMode="auto">
          <a:xfrm>
            <a:off x="6313987" y="4233737"/>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1" name="Shape 23838"/>
          <p:cNvSpPr/>
          <p:nvPr/>
        </p:nvSpPr>
        <p:spPr>
          <a:xfrm>
            <a:off x="5039442" y="4138919"/>
            <a:ext cx="242006" cy="287590"/>
          </a:xfrm>
          <a:custGeom>
            <a:avLst/>
            <a:gdLst/>
            <a:ahLst/>
            <a:cxnLst>
              <a:cxn ang="0">
                <a:pos x="wd2" y="hd2"/>
              </a:cxn>
              <a:cxn ang="5400000">
                <a:pos x="wd2" y="hd2"/>
              </a:cxn>
              <a:cxn ang="10800000">
                <a:pos x="wd2" y="hd2"/>
              </a:cxn>
              <a:cxn ang="16200000">
                <a:pos x="wd2" y="hd2"/>
              </a:cxn>
            </a:cxnLst>
            <a:rect l="0" t="0" r="r" b="b"/>
            <a:pathLst>
              <a:path w="21600" h="21561" extrusionOk="0">
                <a:moveTo>
                  <a:pt x="5401" y="5234"/>
                </a:moveTo>
                <a:lnTo>
                  <a:pt x="7204" y="5234"/>
                </a:lnTo>
                <a:lnTo>
                  <a:pt x="7647" y="9080"/>
                </a:lnTo>
                <a:cubicBezTo>
                  <a:pt x="7672" y="9303"/>
                  <a:pt x="7912" y="9464"/>
                  <a:pt x="8177" y="9445"/>
                </a:cubicBezTo>
                <a:cubicBezTo>
                  <a:pt x="8444" y="9423"/>
                  <a:pt x="8638" y="9226"/>
                  <a:pt x="8613" y="9003"/>
                </a:cubicBezTo>
                <a:lnTo>
                  <a:pt x="8128" y="4790"/>
                </a:lnTo>
                <a:cubicBezTo>
                  <a:pt x="8104" y="4582"/>
                  <a:pt x="7895" y="4424"/>
                  <a:pt x="7645" y="4424"/>
                </a:cubicBezTo>
                <a:lnTo>
                  <a:pt x="6586" y="4424"/>
                </a:lnTo>
                <a:lnTo>
                  <a:pt x="10799" y="971"/>
                </a:lnTo>
                <a:lnTo>
                  <a:pt x="15012" y="4423"/>
                </a:lnTo>
                <a:lnTo>
                  <a:pt x="13955" y="4423"/>
                </a:lnTo>
                <a:cubicBezTo>
                  <a:pt x="13704" y="4423"/>
                  <a:pt x="13496" y="4582"/>
                  <a:pt x="13472" y="4790"/>
                </a:cubicBezTo>
                <a:lnTo>
                  <a:pt x="12986" y="9003"/>
                </a:lnTo>
                <a:cubicBezTo>
                  <a:pt x="12960" y="9225"/>
                  <a:pt x="13157" y="9423"/>
                  <a:pt x="13423" y="9443"/>
                </a:cubicBezTo>
                <a:cubicBezTo>
                  <a:pt x="13438" y="9446"/>
                  <a:pt x="13454" y="9446"/>
                  <a:pt x="13470" y="9446"/>
                </a:cubicBezTo>
                <a:cubicBezTo>
                  <a:pt x="13717" y="9446"/>
                  <a:pt x="13927" y="9289"/>
                  <a:pt x="13952" y="9080"/>
                </a:cubicBezTo>
                <a:lnTo>
                  <a:pt x="14396" y="5234"/>
                </a:lnTo>
                <a:lnTo>
                  <a:pt x="16199" y="5234"/>
                </a:lnTo>
                <a:cubicBezTo>
                  <a:pt x="16397" y="5234"/>
                  <a:pt x="16573" y="5134"/>
                  <a:pt x="16649" y="4981"/>
                </a:cubicBezTo>
                <a:cubicBezTo>
                  <a:pt x="16724" y="4830"/>
                  <a:pt x="16681" y="4655"/>
                  <a:pt x="16541" y="4540"/>
                </a:cubicBezTo>
                <a:lnTo>
                  <a:pt x="11139" y="116"/>
                </a:lnTo>
                <a:cubicBezTo>
                  <a:pt x="10951" y="-39"/>
                  <a:pt x="10648" y="-39"/>
                  <a:pt x="10458" y="116"/>
                </a:cubicBezTo>
                <a:lnTo>
                  <a:pt x="5060" y="4540"/>
                </a:lnTo>
                <a:cubicBezTo>
                  <a:pt x="4919" y="4655"/>
                  <a:pt x="4876" y="4830"/>
                  <a:pt x="4951" y="4981"/>
                </a:cubicBezTo>
                <a:cubicBezTo>
                  <a:pt x="5025" y="5134"/>
                  <a:pt x="5204" y="5234"/>
                  <a:pt x="5401" y="5234"/>
                </a:cubicBezTo>
                <a:cubicBezTo>
                  <a:pt x="5401" y="5234"/>
                  <a:pt x="5401" y="5234"/>
                  <a:pt x="5401" y="5234"/>
                </a:cubicBezTo>
                <a:close/>
                <a:moveTo>
                  <a:pt x="7645" y="16897"/>
                </a:moveTo>
                <a:lnTo>
                  <a:pt x="13955" y="16897"/>
                </a:lnTo>
                <a:cubicBezTo>
                  <a:pt x="14491" y="16897"/>
                  <a:pt x="14925" y="16535"/>
                  <a:pt x="14925" y="16088"/>
                </a:cubicBezTo>
                <a:cubicBezTo>
                  <a:pt x="14925" y="15641"/>
                  <a:pt x="14491" y="15279"/>
                  <a:pt x="13955" y="15279"/>
                </a:cubicBezTo>
                <a:lnTo>
                  <a:pt x="7645" y="15279"/>
                </a:lnTo>
                <a:cubicBezTo>
                  <a:pt x="7110" y="15279"/>
                  <a:pt x="6674" y="15642"/>
                  <a:pt x="6674" y="16088"/>
                </a:cubicBezTo>
                <a:cubicBezTo>
                  <a:pt x="6674" y="16535"/>
                  <a:pt x="7110" y="16897"/>
                  <a:pt x="7645" y="16897"/>
                </a:cubicBezTo>
                <a:cubicBezTo>
                  <a:pt x="7645" y="16897"/>
                  <a:pt x="7645" y="16897"/>
                  <a:pt x="7645" y="16897"/>
                </a:cubicBezTo>
                <a:close/>
                <a:moveTo>
                  <a:pt x="19657" y="19943"/>
                </a:moveTo>
                <a:lnTo>
                  <a:pt x="1942" y="19943"/>
                </a:lnTo>
                <a:lnTo>
                  <a:pt x="1942" y="12233"/>
                </a:lnTo>
                <a:lnTo>
                  <a:pt x="19657" y="12233"/>
                </a:lnTo>
                <a:cubicBezTo>
                  <a:pt x="19657" y="12233"/>
                  <a:pt x="19657" y="19943"/>
                  <a:pt x="19657" y="19943"/>
                </a:cubicBezTo>
                <a:close/>
                <a:moveTo>
                  <a:pt x="21593" y="11373"/>
                </a:moveTo>
                <a:cubicBezTo>
                  <a:pt x="21591" y="11351"/>
                  <a:pt x="21588" y="11329"/>
                  <a:pt x="21586" y="11309"/>
                </a:cubicBezTo>
                <a:cubicBezTo>
                  <a:pt x="21578" y="11265"/>
                  <a:pt x="21565" y="11222"/>
                  <a:pt x="21551" y="11182"/>
                </a:cubicBezTo>
                <a:cubicBezTo>
                  <a:pt x="21547" y="11171"/>
                  <a:pt x="21547" y="11159"/>
                  <a:pt x="21541" y="11148"/>
                </a:cubicBezTo>
                <a:lnTo>
                  <a:pt x="19599" y="6671"/>
                </a:lnTo>
                <a:cubicBezTo>
                  <a:pt x="19459" y="6349"/>
                  <a:pt x="19096" y="6137"/>
                  <a:pt x="18687" y="6137"/>
                </a:cubicBezTo>
                <a:lnTo>
                  <a:pt x="16624" y="6137"/>
                </a:lnTo>
                <a:cubicBezTo>
                  <a:pt x="16088" y="6137"/>
                  <a:pt x="15653" y="6497"/>
                  <a:pt x="15653" y="6944"/>
                </a:cubicBezTo>
                <a:cubicBezTo>
                  <a:pt x="15653" y="7391"/>
                  <a:pt x="16088" y="7754"/>
                  <a:pt x="16624" y="7754"/>
                </a:cubicBezTo>
                <a:lnTo>
                  <a:pt x="18005" y="7754"/>
                </a:lnTo>
                <a:lnTo>
                  <a:pt x="19246" y="10616"/>
                </a:lnTo>
                <a:lnTo>
                  <a:pt x="2354" y="10616"/>
                </a:lnTo>
                <a:lnTo>
                  <a:pt x="3595" y="7754"/>
                </a:lnTo>
                <a:lnTo>
                  <a:pt x="4976" y="7754"/>
                </a:lnTo>
                <a:cubicBezTo>
                  <a:pt x="5512" y="7754"/>
                  <a:pt x="5947" y="7391"/>
                  <a:pt x="5947" y="6944"/>
                </a:cubicBezTo>
                <a:cubicBezTo>
                  <a:pt x="5947" y="6497"/>
                  <a:pt x="5512" y="6137"/>
                  <a:pt x="4976" y="6137"/>
                </a:cubicBezTo>
                <a:lnTo>
                  <a:pt x="2913" y="6137"/>
                </a:lnTo>
                <a:cubicBezTo>
                  <a:pt x="2504" y="6137"/>
                  <a:pt x="2139" y="6349"/>
                  <a:pt x="2000" y="6671"/>
                </a:cubicBezTo>
                <a:lnTo>
                  <a:pt x="59" y="11148"/>
                </a:lnTo>
                <a:cubicBezTo>
                  <a:pt x="53" y="11159"/>
                  <a:pt x="53" y="11170"/>
                  <a:pt x="50" y="11180"/>
                </a:cubicBezTo>
                <a:cubicBezTo>
                  <a:pt x="33" y="11221"/>
                  <a:pt x="22" y="11265"/>
                  <a:pt x="15" y="11309"/>
                </a:cubicBezTo>
                <a:cubicBezTo>
                  <a:pt x="10" y="11329"/>
                  <a:pt x="8" y="11351"/>
                  <a:pt x="8" y="11371"/>
                </a:cubicBezTo>
                <a:cubicBezTo>
                  <a:pt x="4" y="11388"/>
                  <a:pt x="0" y="11405"/>
                  <a:pt x="0" y="11422"/>
                </a:cubicBezTo>
                <a:lnTo>
                  <a:pt x="0" y="20753"/>
                </a:lnTo>
                <a:cubicBezTo>
                  <a:pt x="0" y="21201"/>
                  <a:pt x="434" y="21561"/>
                  <a:pt x="970" y="21561"/>
                </a:cubicBezTo>
                <a:lnTo>
                  <a:pt x="20628" y="21561"/>
                </a:lnTo>
                <a:cubicBezTo>
                  <a:pt x="21164" y="21561"/>
                  <a:pt x="21600" y="21201"/>
                  <a:pt x="21600" y="20753"/>
                </a:cubicBezTo>
                <a:lnTo>
                  <a:pt x="21600" y="11422"/>
                </a:lnTo>
                <a:cubicBezTo>
                  <a:pt x="21598" y="11405"/>
                  <a:pt x="21594" y="11390"/>
                  <a:pt x="21593" y="11373"/>
                </a:cubicBezTo>
                <a:cubicBezTo>
                  <a:pt x="21593" y="11373"/>
                  <a:pt x="21593" y="11373"/>
                  <a:pt x="21593" y="11373"/>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52" name="Shape 23888"/>
          <p:cNvSpPr/>
          <p:nvPr/>
        </p:nvSpPr>
        <p:spPr>
          <a:xfrm>
            <a:off x="5127604" y="1796267"/>
            <a:ext cx="238902" cy="290536"/>
          </a:xfrm>
          <a:custGeom>
            <a:avLst/>
            <a:gdLst/>
            <a:ahLst/>
            <a:cxnLst>
              <a:cxn ang="0">
                <a:pos x="wd2" y="hd2"/>
              </a:cxn>
              <a:cxn ang="5400000">
                <a:pos x="wd2" y="hd2"/>
              </a:cxn>
              <a:cxn ang="10800000">
                <a:pos x="wd2" y="hd2"/>
              </a:cxn>
              <a:cxn ang="16200000">
                <a:pos x="wd2" y="hd2"/>
              </a:cxn>
            </a:cxnLst>
            <a:rect l="0" t="0" r="r" b="b"/>
            <a:pathLst>
              <a:path w="21161" h="21600" extrusionOk="0">
                <a:moveTo>
                  <a:pt x="7131" y="0"/>
                </a:moveTo>
                <a:cubicBezTo>
                  <a:pt x="8216" y="0"/>
                  <a:pt x="9118" y="380"/>
                  <a:pt x="9671" y="1070"/>
                </a:cubicBezTo>
                <a:lnTo>
                  <a:pt x="19399" y="11883"/>
                </a:lnTo>
                <a:cubicBezTo>
                  <a:pt x="19489" y="11983"/>
                  <a:pt x="19549" y="12100"/>
                  <a:pt x="19573" y="12224"/>
                </a:cubicBezTo>
                <a:lnTo>
                  <a:pt x="21151" y="20724"/>
                </a:lnTo>
                <a:cubicBezTo>
                  <a:pt x="21201" y="20996"/>
                  <a:pt x="21074" y="21270"/>
                  <a:pt x="20815" y="21438"/>
                </a:cubicBezTo>
                <a:cubicBezTo>
                  <a:pt x="20652" y="21545"/>
                  <a:pt x="20456" y="21600"/>
                  <a:pt x="20259" y="21600"/>
                </a:cubicBezTo>
                <a:cubicBezTo>
                  <a:pt x="20139" y="21600"/>
                  <a:pt x="20020" y="21581"/>
                  <a:pt x="19909" y="21542"/>
                </a:cubicBezTo>
                <a:lnTo>
                  <a:pt x="10652" y="18296"/>
                </a:lnTo>
                <a:cubicBezTo>
                  <a:pt x="10505" y="18245"/>
                  <a:pt x="10374" y="18161"/>
                  <a:pt x="10277" y="18052"/>
                </a:cubicBezTo>
                <a:lnTo>
                  <a:pt x="530" y="7177"/>
                </a:lnTo>
                <a:cubicBezTo>
                  <a:pt x="508" y="7149"/>
                  <a:pt x="484" y="7121"/>
                  <a:pt x="468" y="7093"/>
                </a:cubicBezTo>
                <a:cubicBezTo>
                  <a:pt x="-242" y="6041"/>
                  <a:pt x="-140" y="4758"/>
                  <a:pt x="749" y="3480"/>
                </a:cubicBezTo>
                <a:cubicBezTo>
                  <a:pt x="2086" y="1561"/>
                  <a:pt x="4948" y="0"/>
                  <a:pt x="7131" y="0"/>
                </a:cubicBezTo>
                <a:cubicBezTo>
                  <a:pt x="7131" y="0"/>
                  <a:pt x="7131" y="0"/>
                  <a:pt x="7131" y="0"/>
                </a:cubicBezTo>
                <a:close/>
                <a:moveTo>
                  <a:pt x="7131" y="760"/>
                </a:moveTo>
                <a:cubicBezTo>
                  <a:pt x="4182" y="760"/>
                  <a:pt x="-399" y="4259"/>
                  <a:pt x="1255" y="6719"/>
                </a:cubicBezTo>
                <a:lnTo>
                  <a:pt x="11001" y="17596"/>
                </a:lnTo>
                <a:lnTo>
                  <a:pt x="20259" y="20840"/>
                </a:lnTo>
                <a:lnTo>
                  <a:pt x="18679" y="12340"/>
                </a:lnTo>
                <a:lnTo>
                  <a:pt x="8932" y="1509"/>
                </a:lnTo>
                <a:cubicBezTo>
                  <a:pt x="8523" y="984"/>
                  <a:pt x="7879" y="760"/>
                  <a:pt x="7131" y="760"/>
                </a:cubicBezTo>
                <a:moveTo>
                  <a:pt x="17280" y="19798"/>
                </a:moveTo>
                <a:cubicBezTo>
                  <a:pt x="17608" y="18849"/>
                  <a:pt x="18547" y="18117"/>
                  <a:pt x="19714" y="17922"/>
                </a:cubicBezTo>
                <a:lnTo>
                  <a:pt x="20259" y="20842"/>
                </a:lnTo>
                <a:cubicBezTo>
                  <a:pt x="20259" y="20842"/>
                  <a:pt x="17280" y="19798"/>
                  <a:pt x="17280" y="19798"/>
                </a:cubicBezTo>
                <a:close/>
                <a:moveTo>
                  <a:pt x="1988" y="7729"/>
                </a:moveTo>
                <a:cubicBezTo>
                  <a:pt x="1872" y="7729"/>
                  <a:pt x="1773" y="7653"/>
                  <a:pt x="1763" y="7554"/>
                </a:cubicBezTo>
                <a:cubicBezTo>
                  <a:pt x="1601" y="5944"/>
                  <a:pt x="3120" y="4325"/>
                  <a:pt x="4596" y="3346"/>
                </a:cubicBezTo>
                <a:cubicBezTo>
                  <a:pt x="6375" y="2166"/>
                  <a:pt x="8303" y="1661"/>
                  <a:pt x="9630" y="2027"/>
                </a:cubicBezTo>
                <a:cubicBezTo>
                  <a:pt x="9749" y="2061"/>
                  <a:pt x="9812" y="2167"/>
                  <a:pt x="9774" y="2266"/>
                </a:cubicBezTo>
                <a:cubicBezTo>
                  <a:pt x="9735" y="2366"/>
                  <a:pt x="9609" y="2421"/>
                  <a:pt x="9490" y="2387"/>
                </a:cubicBezTo>
                <a:cubicBezTo>
                  <a:pt x="8321" y="2067"/>
                  <a:pt x="6511" y="2559"/>
                  <a:pt x="4877" y="3643"/>
                </a:cubicBezTo>
                <a:cubicBezTo>
                  <a:pt x="3492" y="4559"/>
                  <a:pt x="2066" y="6061"/>
                  <a:pt x="2212" y="7522"/>
                </a:cubicBezTo>
                <a:cubicBezTo>
                  <a:pt x="2224" y="7627"/>
                  <a:pt x="2132" y="7719"/>
                  <a:pt x="2008" y="7728"/>
                </a:cubicBezTo>
                <a:cubicBezTo>
                  <a:pt x="2002" y="7729"/>
                  <a:pt x="1995" y="7729"/>
                  <a:pt x="1988" y="7729"/>
                </a:cubicBezTo>
                <a:cubicBezTo>
                  <a:pt x="1988" y="7729"/>
                  <a:pt x="1988" y="7729"/>
                  <a:pt x="1988" y="7729"/>
                </a:cubicBezTo>
                <a:close/>
                <a:moveTo>
                  <a:pt x="11954" y="17724"/>
                </a:moveTo>
                <a:lnTo>
                  <a:pt x="19970" y="20535"/>
                </a:lnTo>
                <a:lnTo>
                  <a:pt x="18635" y="13338"/>
                </a:lnTo>
                <a:cubicBezTo>
                  <a:pt x="17017" y="14147"/>
                  <a:pt x="14914" y="14198"/>
                  <a:pt x="13248" y="13478"/>
                </a:cubicBezTo>
                <a:cubicBezTo>
                  <a:pt x="13352" y="13836"/>
                  <a:pt x="13406" y="14207"/>
                  <a:pt x="13406" y="14581"/>
                </a:cubicBezTo>
                <a:cubicBezTo>
                  <a:pt x="13406" y="15758"/>
                  <a:pt x="12891" y="16861"/>
                  <a:pt x="11954" y="17724"/>
                </a:cubicBezTo>
                <a:cubicBezTo>
                  <a:pt x="11954" y="17724"/>
                  <a:pt x="11954" y="17724"/>
                  <a:pt x="11954" y="17724"/>
                </a:cubicBezTo>
                <a:close/>
                <a:moveTo>
                  <a:pt x="20259" y="21030"/>
                </a:moveTo>
                <a:cubicBezTo>
                  <a:pt x="20227" y="21030"/>
                  <a:pt x="20197" y="21026"/>
                  <a:pt x="20170" y="21016"/>
                </a:cubicBezTo>
                <a:lnTo>
                  <a:pt x="11473" y="17967"/>
                </a:lnTo>
                <a:cubicBezTo>
                  <a:pt x="11403" y="17942"/>
                  <a:pt x="11352" y="17889"/>
                  <a:pt x="11338" y="17827"/>
                </a:cubicBezTo>
                <a:cubicBezTo>
                  <a:pt x="11323" y="17765"/>
                  <a:pt x="11347" y="17701"/>
                  <a:pt x="11403" y="17657"/>
                </a:cubicBezTo>
                <a:cubicBezTo>
                  <a:pt x="12403" y="16841"/>
                  <a:pt x="12953" y="15749"/>
                  <a:pt x="12953" y="14581"/>
                </a:cubicBezTo>
                <a:cubicBezTo>
                  <a:pt x="12953" y="14085"/>
                  <a:pt x="12853" y="13599"/>
                  <a:pt x="12655" y="13136"/>
                </a:cubicBezTo>
                <a:cubicBezTo>
                  <a:pt x="12645" y="13114"/>
                  <a:pt x="12642" y="13095"/>
                  <a:pt x="12642" y="13074"/>
                </a:cubicBezTo>
                <a:lnTo>
                  <a:pt x="6290" y="5921"/>
                </a:lnTo>
                <a:cubicBezTo>
                  <a:pt x="5017" y="6847"/>
                  <a:pt x="3808" y="8231"/>
                  <a:pt x="3945" y="9581"/>
                </a:cubicBezTo>
                <a:cubicBezTo>
                  <a:pt x="3955" y="9686"/>
                  <a:pt x="3864" y="9778"/>
                  <a:pt x="3739" y="9787"/>
                </a:cubicBezTo>
                <a:cubicBezTo>
                  <a:pt x="3616" y="9794"/>
                  <a:pt x="3506" y="9717"/>
                  <a:pt x="3494" y="9613"/>
                </a:cubicBezTo>
                <a:cubicBezTo>
                  <a:pt x="3330" y="8002"/>
                  <a:pt x="4852" y="6381"/>
                  <a:pt x="6328" y="5402"/>
                </a:cubicBezTo>
                <a:cubicBezTo>
                  <a:pt x="8106" y="4223"/>
                  <a:pt x="10033" y="3719"/>
                  <a:pt x="11361" y="4086"/>
                </a:cubicBezTo>
                <a:cubicBezTo>
                  <a:pt x="11478" y="4118"/>
                  <a:pt x="11545" y="4225"/>
                  <a:pt x="11506" y="4325"/>
                </a:cubicBezTo>
                <a:cubicBezTo>
                  <a:pt x="11466" y="4424"/>
                  <a:pt x="11339" y="4480"/>
                  <a:pt x="11219" y="4446"/>
                </a:cubicBezTo>
                <a:cubicBezTo>
                  <a:pt x="10061" y="4127"/>
                  <a:pt x="8266" y="4609"/>
                  <a:pt x="6641" y="5679"/>
                </a:cubicBezTo>
                <a:lnTo>
                  <a:pt x="13126" y="12984"/>
                </a:lnTo>
                <a:cubicBezTo>
                  <a:pt x="14801" y="13846"/>
                  <a:pt x="17049" y="13802"/>
                  <a:pt x="18676" y="12864"/>
                </a:cubicBezTo>
                <a:cubicBezTo>
                  <a:pt x="18739" y="12828"/>
                  <a:pt x="18823" y="12821"/>
                  <a:pt x="18894" y="12847"/>
                </a:cubicBezTo>
                <a:cubicBezTo>
                  <a:pt x="18965" y="12873"/>
                  <a:pt x="19015" y="12928"/>
                  <a:pt x="19028" y="12991"/>
                </a:cubicBezTo>
                <a:lnTo>
                  <a:pt x="20480" y="20813"/>
                </a:lnTo>
                <a:cubicBezTo>
                  <a:pt x="20492" y="20880"/>
                  <a:pt x="20463" y="20948"/>
                  <a:pt x="20396" y="20990"/>
                </a:cubicBezTo>
                <a:cubicBezTo>
                  <a:pt x="20357" y="21018"/>
                  <a:pt x="20307" y="21030"/>
                  <a:pt x="20259" y="21030"/>
                </a:cubicBezTo>
                <a:cubicBezTo>
                  <a:pt x="20259" y="21030"/>
                  <a:pt x="20259" y="21030"/>
                  <a:pt x="20259" y="21030"/>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53" name="Shape 23891"/>
          <p:cNvSpPr/>
          <p:nvPr/>
        </p:nvSpPr>
        <p:spPr>
          <a:xfrm>
            <a:off x="3659822" y="1843563"/>
            <a:ext cx="289734" cy="290538"/>
          </a:xfrm>
          <a:custGeom>
            <a:avLst/>
            <a:gdLst/>
            <a:ahLst/>
            <a:cxnLst>
              <a:cxn ang="0">
                <a:pos x="wd2" y="hd2"/>
              </a:cxn>
              <a:cxn ang="5400000">
                <a:pos x="wd2" y="hd2"/>
              </a:cxn>
              <a:cxn ang="10800000">
                <a:pos x="wd2" y="hd2"/>
              </a:cxn>
              <a:cxn ang="16200000">
                <a:pos x="wd2" y="hd2"/>
              </a:cxn>
            </a:cxnLst>
            <a:rect l="0" t="0" r="r" b="b"/>
            <a:pathLst>
              <a:path w="21552" h="21600" extrusionOk="0">
                <a:moveTo>
                  <a:pt x="15944" y="0"/>
                </a:moveTo>
                <a:cubicBezTo>
                  <a:pt x="14388" y="0"/>
                  <a:pt x="13130" y="1260"/>
                  <a:pt x="13130" y="2812"/>
                </a:cubicBezTo>
                <a:cubicBezTo>
                  <a:pt x="13130" y="2865"/>
                  <a:pt x="13126" y="4575"/>
                  <a:pt x="13130" y="6093"/>
                </a:cubicBezTo>
                <a:lnTo>
                  <a:pt x="15455" y="8417"/>
                </a:lnTo>
                <a:cubicBezTo>
                  <a:pt x="16974" y="8420"/>
                  <a:pt x="18686" y="8417"/>
                  <a:pt x="18738" y="8417"/>
                </a:cubicBezTo>
                <a:cubicBezTo>
                  <a:pt x="20291" y="8417"/>
                  <a:pt x="21552" y="7157"/>
                  <a:pt x="21552" y="5605"/>
                </a:cubicBezTo>
                <a:cubicBezTo>
                  <a:pt x="21552" y="4053"/>
                  <a:pt x="20307" y="2798"/>
                  <a:pt x="18758" y="2793"/>
                </a:cubicBezTo>
                <a:cubicBezTo>
                  <a:pt x="18751" y="1244"/>
                  <a:pt x="17495" y="0"/>
                  <a:pt x="15944" y="0"/>
                </a:cubicBezTo>
                <a:close/>
                <a:moveTo>
                  <a:pt x="11762" y="6875"/>
                </a:moveTo>
                <a:cubicBezTo>
                  <a:pt x="11611" y="6875"/>
                  <a:pt x="11459" y="6923"/>
                  <a:pt x="11352" y="7031"/>
                </a:cubicBezTo>
                <a:lnTo>
                  <a:pt x="10785" y="7597"/>
                </a:lnTo>
                <a:cubicBezTo>
                  <a:pt x="10563" y="7818"/>
                  <a:pt x="10563" y="8176"/>
                  <a:pt x="10785" y="8398"/>
                </a:cubicBezTo>
                <a:lnTo>
                  <a:pt x="13638" y="11249"/>
                </a:lnTo>
                <a:cubicBezTo>
                  <a:pt x="13860" y="11471"/>
                  <a:pt x="14217" y="11471"/>
                  <a:pt x="14439" y="11249"/>
                </a:cubicBezTo>
                <a:lnTo>
                  <a:pt x="15006" y="10683"/>
                </a:lnTo>
                <a:cubicBezTo>
                  <a:pt x="15113" y="10575"/>
                  <a:pt x="15162" y="10420"/>
                  <a:pt x="15162" y="10273"/>
                </a:cubicBezTo>
                <a:cubicBezTo>
                  <a:pt x="15162" y="10122"/>
                  <a:pt x="15113" y="9990"/>
                  <a:pt x="15006" y="9882"/>
                </a:cubicBezTo>
                <a:cubicBezTo>
                  <a:pt x="15006" y="9882"/>
                  <a:pt x="14889" y="9765"/>
                  <a:pt x="14889" y="9765"/>
                </a:cubicBezTo>
                <a:lnTo>
                  <a:pt x="12407" y="7285"/>
                </a:lnTo>
                <a:lnTo>
                  <a:pt x="12153" y="7031"/>
                </a:lnTo>
                <a:cubicBezTo>
                  <a:pt x="12045" y="6923"/>
                  <a:pt x="11910" y="6875"/>
                  <a:pt x="11762" y="6875"/>
                </a:cubicBezTo>
                <a:close/>
                <a:moveTo>
                  <a:pt x="8518" y="8124"/>
                </a:moveTo>
                <a:cubicBezTo>
                  <a:pt x="8342" y="8124"/>
                  <a:pt x="8164" y="8185"/>
                  <a:pt x="8030" y="8320"/>
                </a:cubicBezTo>
                <a:lnTo>
                  <a:pt x="1210" y="15136"/>
                </a:lnTo>
                <a:cubicBezTo>
                  <a:pt x="994" y="15348"/>
                  <a:pt x="855" y="15621"/>
                  <a:pt x="800" y="15917"/>
                </a:cubicBezTo>
                <a:lnTo>
                  <a:pt x="18" y="20252"/>
                </a:lnTo>
                <a:cubicBezTo>
                  <a:pt x="-48" y="20622"/>
                  <a:pt x="66" y="21001"/>
                  <a:pt x="331" y="21268"/>
                </a:cubicBezTo>
                <a:cubicBezTo>
                  <a:pt x="549" y="21485"/>
                  <a:pt x="824" y="21600"/>
                  <a:pt x="1132" y="21600"/>
                </a:cubicBezTo>
                <a:cubicBezTo>
                  <a:pt x="1201" y="21600"/>
                  <a:pt x="1279" y="21592"/>
                  <a:pt x="1347" y="21580"/>
                </a:cubicBezTo>
                <a:lnTo>
                  <a:pt x="5587" y="20799"/>
                </a:lnTo>
                <a:cubicBezTo>
                  <a:pt x="5875" y="20744"/>
                  <a:pt x="6139" y="20594"/>
                  <a:pt x="6349" y="20389"/>
                </a:cubicBezTo>
                <a:lnTo>
                  <a:pt x="13286" y="13573"/>
                </a:lnTo>
                <a:cubicBezTo>
                  <a:pt x="13417" y="13444"/>
                  <a:pt x="13501" y="13268"/>
                  <a:pt x="13501" y="13085"/>
                </a:cubicBezTo>
                <a:cubicBezTo>
                  <a:pt x="13501" y="12902"/>
                  <a:pt x="13417" y="12725"/>
                  <a:pt x="13286" y="12597"/>
                </a:cubicBezTo>
                <a:cubicBezTo>
                  <a:pt x="13286" y="12597"/>
                  <a:pt x="9007" y="8320"/>
                  <a:pt x="9007" y="8320"/>
                </a:cubicBezTo>
                <a:cubicBezTo>
                  <a:pt x="8872" y="8185"/>
                  <a:pt x="8695" y="8124"/>
                  <a:pt x="8518" y="8124"/>
                </a:cubicBezTo>
                <a:close/>
                <a:moveTo>
                  <a:pt x="8518" y="9784"/>
                </a:moveTo>
                <a:lnTo>
                  <a:pt x="9691" y="10956"/>
                </a:lnTo>
                <a:lnTo>
                  <a:pt x="3633" y="16991"/>
                </a:lnTo>
                <a:lnTo>
                  <a:pt x="2480" y="15819"/>
                </a:lnTo>
                <a:cubicBezTo>
                  <a:pt x="2480" y="15819"/>
                  <a:pt x="8518" y="9784"/>
                  <a:pt x="8518" y="9784"/>
                </a:cubicBezTo>
                <a:close/>
                <a:moveTo>
                  <a:pt x="10668" y="11933"/>
                </a:moveTo>
                <a:lnTo>
                  <a:pt x="11821" y="13085"/>
                </a:lnTo>
                <a:cubicBezTo>
                  <a:pt x="11821" y="13085"/>
                  <a:pt x="5783" y="19120"/>
                  <a:pt x="5783" y="19120"/>
                </a:cubicBezTo>
                <a:lnTo>
                  <a:pt x="4610" y="17967"/>
                </a:lnTo>
                <a:lnTo>
                  <a:pt x="10668" y="11933"/>
                </a:lnTo>
                <a:close/>
                <a:moveTo>
                  <a:pt x="1952" y="17245"/>
                </a:moveTo>
                <a:lnTo>
                  <a:pt x="4356" y="19647"/>
                </a:lnTo>
                <a:cubicBezTo>
                  <a:pt x="4356" y="19647"/>
                  <a:pt x="2851" y="19920"/>
                  <a:pt x="2851" y="19920"/>
                </a:cubicBezTo>
                <a:lnTo>
                  <a:pt x="1679" y="18749"/>
                </a:lnTo>
                <a:lnTo>
                  <a:pt x="1952" y="17245"/>
                </a:ln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54" name="Shape 23894"/>
          <p:cNvSpPr/>
          <p:nvPr/>
        </p:nvSpPr>
        <p:spPr>
          <a:xfrm>
            <a:off x="3076341" y="2939267"/>
            <a:ext cx="242520" cy="290536"/>
          </a:xfrm>
          <a:custGeom>
            <a:avLst/>
            <a:gdLst/>
            <a:ahLst/>
            <a:cxnLst>
              <a:cxn ang="0">
                <a:pos x="wd2" y="hd2"/>
              </a:cxn>
              <a:cxn ang="5400000">
                <a:pos x="wd2" y="hd2"/>
              </a:cxn>
              <a:cxn ang="10800000">
                <a:pos x="wd2" y="hd2"/>
              </a:cxn>
              <a:cxn ang="16200000">
                <a:pos x="wd2" y="hd2"/>
              </a:cxn>
            </a:cxnLst>
            <a:rect l="0" t="0" r="r" b="b"/>
            <a:pathLst>
              <a:path w="21391" h="21600" extrusionOk="0">
                <a:moveTo>
                  <a:pt x="6852" y="0"/>
                </a:moveTo>
                <a:cubicBezTo>
                  <a:pt x="6254" y="0"/>
                  <a:pt x="5764" y="393"/>
                  <a:pt x="5764" y="898"/>
                </a:cubicBezTo>
                <a:lnTo>
                  <a:pt x="5764" y="2029"/>
                </a:lnTo>
                <a:cubicBezTo>
                  <a:pt x="5764" y="2533"/>
                  <a:pt x="6254" y="2946"/>
                  <a:pt x="6852" y="2946"/>
                </a:cubicBezTo>
                <a:lnTo>
                  <a:pt x="8056" y="2946"/>
                </a:lnTo>
                <a:lnTo>
                  <a:pt x="8056" y="4020"/>
                </a:lnTo>
                <a:cubicBezTo>
                  <a:pt x="3428" y="4975"/>
                  <a:pt x="0" y="8491"/>
                  <a:pt x="0" y="12683"/>
                </a:cubicBezTo>
                <a:cubicBezTo>
                  <a:pt x="0" y="17606"/>
                  <a:pt x="4740" y="21600"/>
                  <a:pt x="10579" y="21600"/>
                </a:cubicBezTo>
                <a:cubicBezTo>
                  <a:pt x="16420" y="21600"/>
                  <a:pt x="21182" y="17606"/>
                  <a:pt x="21182" y="12683"/>
                </a:cubicBezTo>
                <a:cubicBezTo>
                  <a:pt x="21182" y="10738"/>
                  <a:pt x="20426" y="8942"/>
                  <a:pt x="19168" y="7473"/>
                </a:cubicBezTo>
                <a:cubicBezTo>
                  <a:pt x="19168" y="7473"/>
                  <a:pt x="20765" y="6107"/>
                  <a:pt x="20765" y="6107"/>
                </a:cubicBezTo>
                <a:cubicBezTo>
                  <a:pt x="21600" y="5402"/>
                  <a:pt x="21600" y="4255"/>
                  <a:pt x="20765" y="3551"/>
                </a:cubicBezTo>
                <a:cubicBezTo>
                  <a:pt x="19928" y="2847"/>
                  <a:pt x="18591" y="2847"/>
                  <a:pt x="17756" y="3551"/>
                </a:cubicBezTo>
                <a:lnTo>
                  <a:pt x="15996" y="5015"/>
                </a:lnTo>
                <a:cubicBezTo>
                  <a:pt x="15135" y="4580"/>
                  <a:pt x="14193" y="4254"/>
                  <a:pt x="13195" y="4039"/>
                </a:cubicBezTo>
                <a:lnTo>
                  <a:pt x="13195" y="2946"/>
                </a:lnTo>
                <a:lnTo>
                  <a:pt x="14306" y="2946"/>
                </a:lnTo>
                <a:cubicBezTo>
                  <a:pt x="14905" y="2946"/>
                  <a:pt x="15394" y="2533"/>
                  <a:pt x="15394" y="2029"/>
                </a:cubicBezTo>
                <a:lnTo>
                  <a:pt x="15394" y="898"/>
                </a:lnTo>
                <a:cubicBezTo>
                  <a:pt x="15394" y="393"/>
                  <a:pt x="14905" y="0"/>
                  <a:pt x="14306" y="0"/>
                </a:cubicBezTo>
                <a:lnTo>
                  <a:pt x="6852" y="0"/>
                </a:lnTo>
                <a:close/>
                <a:moveTo>
                  <a:pt x="10579" y="5912"/>
                </a:moveTo>
                <a:cubicBezTo>
                  <a:pt x="15004" y="5912"/>
                  <a:pt x="18612" y="8953"/>
                  <a:pt x="18612" y="12683"/>
                </a:cubicBezTo>
                <a:cubicBezTo>
                  <a:pt x="18612" y="16412"/>
                  <a:pt x="15004" y="19434"/>
                  <a:pt x="10579" y="19434"/>
                </a:cubicBezTo>
                <a:cubicBezTo>
                  <a:pt x="6156" y="19434"/>
                  <a:pt x="2546" y="16412"/>
                  <a:pt x="2546" y="12683"/>
                </a:cubicBezTo>
                <a:cubicBezTo>
                  <a:pt x="2546" y="8953"/>
                  <a:pt x="6156" y="5912"/>
                  <a:pt x="10579" y="5912"/>
                </a:cubicBezTo>
                <a:close/>
                <a:moveTo>
                  <a:pt x="10163" y="7493"/>
                </a:moveTo>
                <a:cubicBezTo>
                  <a:pt x="9454" y="7493"/>
                  <a:pt x="8889" y="7968"/>
                  <a:pt x="8889" y="8566"/>
                </a:cubicBezTo>
                <a:lnTo>
                  <a:pt x="8889" y="12917"/>
                </a:lnTo>
                <a:cubicBezTo>
                  <a:pt x="8889" y="13515"/>
                  <a:pt x="9454" y="13990"/>
                  <a:pt x="10163" y="13990"/>
                </a:cubicBezTo>
                <a:cubicBezTo>
                  <a:pt x="10872" y="13990"/>
                  <a:pt x="11459" y="13515"/>
                  <a:pt x="11459" y="12917"/>
                </a:cubicBezTo>
                <a:lnTo>
                  <a:pt x="11459" y="8566"/>
                </a:lnTo>
                <a:cubicBezTo>
                  <a:pt x="11459" y="7968"/>
                  <a:pt x="10872" y="7493"/>
                  <a:pt x="10163" y="7493"/>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55" name="Shape 23946"/>
          <p:cNvSpPr/>
          <p:nvPr/>
        </p:nvSpPr>
        <p:spPr>
          <a:xfrm>
            <a:off x="5820982" y="3009145"/>
            <a:ext cx="209486" cy="292670"/>
          </a:xfrm>
          <a:custGeom>
            <a:avLst/>
            <a:gdLst/>
            <a:ahLst/>
            <a:cxnLst>
              <a:cxn ang="0">
                <a:pos x="wd2" y="hd2"/>
              </a:cxn>
              <a:cxn ang="5400000">
                <a:pos x="wd2" y="hd2"/>
              </a:cxn>
              <a:cxn ang="10800000">
                <a:pos x="wd2" y="hd2"/>
              </a:cxn>
              <a:cxn ang="16200000">
                <a:pos x="wd2" y="hd2"/>
              </a:cxn>
            </a:cxnLst>
            <a:rect l="0" t="0" r="r" b="b"/>
            <a:pathLst>
              <a:path w="21486" h="21600" extrusionOk="0">
                <a:moveTo>
                  <a:pt x="10254" y="0"/>
                </a:moveTo>
                <a:cubicBezTo>
                  <a:pt x="6865" y="0"/>
                  <a:pt x="4106" y="1983"/>
                  <a:pt x="4106" y="4424"/>
                </a:cubicBezTo>
                <a:cubicBezTo>
                  <a:pt x="4106" y="6864"/>
                  <a:pt x="6865" y="8829"/>
                  <a:pt x="10254" y="8829"/>
                </a:cubicBezTo>
                <a:cubicBezTo>
                  <a:pt x="13645" y="8829"/>
                  <a:pt x="16376" y="6864"/>
                  <a:pt x="16376" y="4424"/>
                </a:cubicBezTo>
                <a:cubicBezTo>
                  <a:pt x="16376" y="1983"/>
                  <a:pt x="13645" y="0"/>
                  <a:pt x="10254" y="0"/>
                </a:cubicBezTo>
                <a:close/>
                <a:moveTo>
                  <a:pt x="6807" y="10069"/>
                </a:moveTo>
                <a:cubicBezTo>
                  <a:pt x="3903" y="10069"/>
                  <a:pt x="1437" y="11607"/>
                  <a:pt x="1071" y="13678"/>
                </a:cubicBezTo>
                <a:lnTo>
                  <a:pt x="17" y="19731"/>
                </a:lnTo>
                <a:cubicBezTo>
                  <a:pt x="-57" y="20153"/>
                  <a:pt x="112" y="20687"/>
                  <a:pt x="505" y="21008"/>
                </a:cubicBezTo>
                <a:cubicBezTo>
                  <a:pt x="897" y="21326"/>
                  <a:pt x="1458" y="21600"/>
                  <a:pt x="2049" y="21600"/>
                </a:cubicBezTo>
                <a:lnTo>
                  <a:pt x="19411" y="21600"/>
                </a:lnTo>
                <a:cubicBezTo>
                  <a:pt x="20003" y="21600"/>
                  <a:pt x="20589" y="21309"/>
                  <a:pt x="20980" y="20989"/>
                </a:cubicBezTo>
                <a:cubicBezTo>
                  <a:pt x="21373" y="20670"/>
                  <a:pt x="21543" y="20136"/>
                  <a:pt x="21469" y="19712"/>
                </a:cubicBezTo>
                <a:lnTo>
                  <a:pt x="20389" y="13678"/>
                </a:lnTo>
                <a:cubicBezTo>
                  <a:pt x="20023" y="11607"/>
                  <a:pt x="17583" y="10069"/>
                  <a:pt x="14678" y="10069"/>
                </a:cubicBezTo>
                <a:lnTo>
                  <a:pt x="6807" y="10069"/>
                </a:ln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56" name="Shape 23928"/>
          <p:cNvSpPr/>
          <p:nvPr/>
        </p:nvSpPr>
        <p:spPr>
          <a:xfrm>
            <a:off x="3713333" y="4146331"/>
            <a:ext cx="257534" cy="220914"/>
          </a:xfrm>
          <a:custGeom>
            <a:avLst/>
            <a:gdLst/>
            <a:ahLst/>
            <a:cxnLst>
              <a:cxn ang="0">
                <a:pos x="wd2" y="hd2"/>
              </a:cxn>
              <a:cxn ang="5400000">
                <a:pos x="wd2" y="hd2"/>
              </a:cxn>
              <a:cxn ang="10800000">
                <a:pos x="wd2" y="hd2"/>
              </a:cxn>
              <a:cxn ang="16200000">
                <a:pos x="wd2" y="hd2"/>
              </a:cxn>
            </a:cxnLst>
            <a:rect l="0" t="0" r="r" b="b"/>
            <a:pathLst>
              <a:path w="21600" h="21541" extrusionOk="0">
                <a:moveTo>
                  <a:pt x="18514" y="15638"/>
                </a:moveTo>
                <a:cubicBezTo>
                  <a:pt x="15372" y="12845"/>
                  <a:pt x="12287" y="11253"/>
                  <a:pt x="9257" y="10859"/>
                </a:cubicBezTo>
                <a:lnTo>
                  <a:pt x="9257" y="7075"/>
                </a:lnTo>
                <a:cubicBezTo>
                  <a:pt x="12262" y="6693"/>
                  <a:pt x="15348" y="5091"/>
                  <a:pt x="18514" y="2270"/>
                </a:cubicBezTo>
                <a:cubicBezTo>
                  <a:pt x="18514" y="2270"/>
                  <a:pt x="18514" y="15638"/>
                  <a:pt x="18514" y="15638"/>
                </a:cubicBezTo>
                <a:close/>
                <a:moveTo>
                  <a:pt x="21148" y="7700"/>
                </a:moveTo>
                <a:cubicBezTo>
                  <a:pt x="20847" y="7350"/>
                  <a:pt x="20483" y="7174"/>
                  <a:pt x="20057" y="7174"/>
                </a:cubicBezTo>
                <a:lnTo>
                  <a:pt x="20057" y="1793"/>
                </a:lnTo>
                <a:cubicBezTo>
                  <a:pt x="20057" y="1307"/>
                  <a:pt x="19905" y="888"/>
                  <a:pt x="19599" y="533"/>
                </a:cubicBezTo>
                <a:cubicBezTo>
                  <a:pt x="19294" y="177"/>
                  <a:pt x="18931" y="0"/>
                  <a:pt x="18514" y="0"/>
                </a:cubicBezTo>
                <a:cubicBezTo>
                  <a:pt x="14809" y="3588"/>
                  <a:pt x="11209" y="5380"/>
                  <a:pt x="7715" y="5380"/>
                </a:cubicBezTo>
                <a:lnTo>
                  <a:pt x="1929" y="5380"/>
                </a:lnTo>
                <a:cubicBezTo>
                  <a:pt x="1399" y="5380"/>
                  <a:pt x="944" y="5601"/>
                  <a:pt x="567" y="6039"/>
                </a:cubicBezTo>
                <a:cubicBezTo>
                  <a:pt x="189" y="6480"/>
                  <a:pt x="0" y="7007"/>
                  <a:pt x="0" y="7623"/>
                </a:cubicBezTo>
                <a:lnTo>
                  <a:pt x="0" y="10313"/>
                </a:lnTo>
                <a:cubicBezTo>
                  <a:pt x="0" y="10930"/>
                  <a:pt x="189" y="11458"/>
                  <a:pt x="567" y="11896"/>
                </a:cubicBezTo>
                <a:cubicBezTo>
                  <a:pt x="944" y="12336"/>
                  <a:pt x="1398" y="12556"/>
                  <a:pt x="1928" y="12556"/>
                </a:cubicBezTo>
                <a:lnTo>
                  <a:pt x="3399" y="12556"/>
                </a:lnTo>
                <a:cubicBezTo>
                  <a:pt x="3262" y="13060"/>
                  <a:pt x="3174" y="13576"/>
                  <a:pt x="3134" y="14104"/>
                </a:cubicBezTo>
                <a:cubicBezTo>
                  <a:pt x="3094" y="14632"/>
                  <a:pt x="3079" y="15092"/>
                  <a:pt x="3093" y="15484"/>
                </a:cubicBezTo>
                <a:cubicBezTo>
                  <a:pt x="3104" y="15876"/>
                  <a:pt x="3164" y="16348"/>
                  <a:pt x="3273" y="16899"/>
                </a:cubicBezTo>
                <a:cubicBezTo>
                  <a:pt x="3381" y="17450"/>
                  <a:pt x="3474" y="17866"/>
                  <a:pt x="3550" y="18146"/>
                </a:cubicBezTo>
                <a:cubicBezTo>
                  <a:pt x="3626" y="18427"/>
                  <a:pt x="3754" y="18867"/>
                  <a:pt x="3936" y="19471"/>
                </a:cubicBezTo>
                <a:cubicBezTo>
                  <a:pt x="4116" y="20072"/>
                  <a:pt x="4235" y="20482"/>
                  <a:pt x="4291" y="20697"/>
                </a:cubicBezTo>
                <a:cubicBezTo>
                  <a:pt x="4661" y="21089"/>
                  <a:pt x="5191" y="21349"/>
                  <a:pt x="5882" y="21474"/>
                </a:cubicBezTo>
                <a:cubicBezTo>
                  <a:pt x="6573" y="21600"/>
                  <a:pt x="7250" y="21547"/>
                  <a:pt x="7913" y="21313"/>
                </a:cubicBezTo>
                <a:cubicBezTo>
                  <a:pt x="8576" y="21080"/>
                  <a:pt x="9025" y="20691"/>
                  <a:pt x="9257" y="20150"/>
                </a:cubicBezTo>
                <a:cubicBezTo>
                  <a:pt x="8952" y="19869"/>
                  <a:pt x="8705" y="19634"/>
                  <a:pt x="8516" y="19442"/>
                </a:cubicBezTo>
                <a:cubicBezTo>
                  <a:pt x="8327" y="19251"/>
                  <a:pt x="8134" y="19017"/>
                  <a:pt x="7937" y="18742"/>
                </a:cubicBezTo>
                <a:cubicBezTo>
                  <a:pt x="7740" y="18467"/>
                  <a:pt x="7606" y="18209"/>
                  <a:pt x="7534" y="17972"/>
                </a:cubicBezTo>
                <a:cubicBezTo>
                  <a:pt x="7461" y="17733"/>
                  <a:pt x="7437" y="17462"/>
                  <a:pt x="7461" y="17159"/>
                </a:cubicBezTo>
                <a:cubicBezTo>
                  <a:pt x="7485" y="16854"/>
                  <a:pt x="7578" y="16549"/>
                  <a:pt x="7738" y="16241"/>
                </a:cubicBezTo>
                <a:cubicBezTo>
                  <a:pt x="7433" y="15876"/>
                  <a:pt x="7272" y="15444"/>
                  <a:pt x="7256" y="14944"/>
                </a:cubicBezTo>
                <a:cubicBezTo>
                  <a:pt x="7241" y="14444"/>
                  <a:pt x="7365" y="13975"/>
                  <a:pt x="7630" y="13536"/>
                </a:cubicBezTo>
                <a:cubicBezTo>
                  <a:pt x="7895" y="13097"/>
                  <a:pt x="8261" y="12789"/>
                  <a:pt x="8727" y="12611"/>
                </a:cubicBezTo>
                <a:cubicBezTo>
                  <a:pt x="11901" y="12919"/>
                  <a:pt x="15164" y="14695"/>
                  <a:pt x="18514" y="17937"/>
                </a:cubicBezTo>
                <a:cubicBezTo>
                  <a:pt x="18931" y="17937"/>
                  <a:pt x="19294" y="17758"/>
                  <a:pt x="19599" y="17404"/>
                </a:cubicBezTo>
                <a:cubicBezTo>
                  <a:pt x="19905" y="17049"/>
                  <a:pt x="20057" y="16628"/>
                  <a:pt x="20057" y="16142"/>
                </a:cubicBezTo>
                <a:lnTo>
                  <a:pt x="20057" y="10762"/>
                </a:lnTo>
                <a:cubicBezTo>
                  <a:pt x="20483" y="10762"/>
                  <a:pt x="20847" y="10586"/>
                  <a:pt x="21148" y="10236"/>
                </a:cubicBezTo>
                <a:cubicBezTo>
                  <a:pt x="21449" y="9886"/>
                  <a:pt x="21600" y="9463"/>
                  <a:pt x="21600" y="8968"/>
                </a:cubicBezTo>
                <a:cubicBezTo>
                  <a:pt x="21600" y="8473"/>
                  <a:pt x="21449" y="8050"/>
                  <a:pt x="21148" y="7700"/>
                </a:cubicBezTo>
                <a:cubicBezTo>
                  <a:pt x="21148" y="7700"/>
                  <a:pt x="21148" y="7700"/>
                  <a:pt x="21148" y="7700"/>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Tree>
    <p:extLst>
      <p:ext uri="{BB962C8B-B14F-4D97-AF65-F5344CB8AC3E}">
        <p14:creationId xmlns:p14="http://schemas.microsoft.com/office/powerpoint/2010/main" val="1182143435"/>
      </p:ext>
    </p:extLst>
  </p:cSld>
  <p:clrMapOvr>
    <a:masterClrMapping/>
  </p:clrMapOvr>
  <p:transition spd="slow">
    <p:push dir="u"/>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Circular</a:t>
            </a:r>
            <a:r>
              <a:rPr lang="en-US" dirty="0" smtClean="0"/>
              <a:t> </a:t>
            </a:r>
            <a:r>
              <a:rPr lang="en-US" dirty="0"/>
              <a:t>– </a:t>
            </a:r>
            <a:r>
              <a:rPr lang="en-US" dirty="0" smtClean="0"/>
              <a:t>7 </a:t>
            </a:r>
            <a:r>
              <a:rPr lang="en-US" dirty="0"/>
              <a:t>Periods</a:t>
            </a:r>
          </a:p>
        </p:txBody>
      </p:sp>
      <p:grpSp>
        <p:nvGrpSpPr>
          <p:cNvPr id="19" name="Group 18"/>
          <p:cNvGrpSpPr/>
          <p:nvPr/>
        </p:nvGrpSpPr>
        <p:grpSpPr>
          <a:xfrm>
            <a:off x="2987042" y="1502299"/>
            <a:ext cx="3169918" cy="3169918"/>
            <a:chOff x="3763567" y="3176588"/>
            <a:chExt cx="1631156" cy="1631157"/>
          </a:xfrm>
        </p:grpSpPr>
        <p:sp>
          <p:nvSpPr>
            <p:cNvPr id="20" name="Freeform 29"/>
            <p:cNvSpPr>
              <a:spLocks/>
            </p:cNvSpPr>
            <p:nvPr/>
          </p:nvSpPr>
          <p:spPr bwMode="auto">
            <a:xfrm>
              <a:off x="4579144" y="3176588"/>
              <a:ext cx="636985" cy="470297"/>
            </a:xfrm>
            <a:custGeom>
              <a:avLst/>
              <a:gdLst>
                <a:gd name="T0" fmla="*/ 0 w 356"/>
                <a:gd name="T1" fmla="*/ 147 h 263"/>
                <a:gd name="T2" fmla="*/ 0 w 356"/>
                <a:gd name="T3" fmla="*/ 147 h 263"/>
                <a:gd name="T4" fmla="*/ 241 w 356"/>
                <a:gd name="T5" fmla="*/ 263 h 263"/>
                <a:gd name="T6" fmla="*/ 241 w 356"/>
                <a:gd name="T7" fmla="*/ 263 h 263"/>
                <a:gd name="T8" fmla="*/ 356 w 356"/>
                <a:gd name="T9" fmla="*/ 171 h 263"/>
                <a:gd name="T10" fmla="*/ 0 w 356"/>
                <a:gd name="T11" fmla="*/ 0 h 263"/>
                <a:gd name="T12" fmla="*/ 0 w 356"/>
                <a:gd name="T13" fmla="*/ 0 h 263"/>
                <a:gd name="T14" fmla="*/ 0 w 356"/>
                <a:gd name="T15" fmla="*/ 147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6" h="263">
                  <a:moveTo>
                    <a:pt x="0" y="147"/>
                  </a:moveTo>
                  <a:cubicBezTo>
                    <a:pt x="0" y="147"/>
                    <a:pt x="0" y="147"/>
                    <a:pt x="0" y="147"/>
                  </a:cubicBezTo>
                  <a:cubicBezTo>
                    <a:pt x="97" y="147"/>
                    <a:pt x="184" y="193"/>
                    <a:pt x="241" y="263"/>
                  </a:cubicBezTo>
                  <a:cubicBezTo>
                    <a:pt x="241" y="263"/>
                    <a:pt x="241" y="263"/>
                    <a:pt x="241" y="263"/>
                  </a:cubicBezTo>
                  <a:cubicBezTo>
                    <a:pt x="356" y="171"/>
                    <a:pt x="356" y="171"/>
                    <a:pt x="356" y="171"/>
                  </a:cubicBezTo>
                  <a:cubicBezTo>
                    <a:pt x="273" y="67"/>
                    <a:pt x="144" y="0"/>
                    <a:pt x="0" y="0"/>
                  </a:cubicBezTo>
                  <a:cubicBezTo>
                    <a:pt x="0" y="0"/>
                    <a:pt x="0" y="0"/>
                    <a:pt x="0" y="0"/>
                  </a:cubicBezTo>
                  <a:cubicBezTo>
                    <a:pt x="0" y="147"/>
                    <a:pt x="0" y="147"/>
                    <a:pt x="0" y="147"/>
                  </a:cubicBezTo>
                  <a:close/>
                </a:path>
              </a:pathLst>
            </a:custGeom>
            <a:solidFill>
              <a:schemeClr val="accent2"/>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1" name="Freeform 30"/>
            <p:cNvSpPr>
              <a:spLocks/>
            </p:cNvSpPr>
            <p:nvPr/>
          </p:nvSpPr>
          <p:spPr bwMode="auto">
            <a:xfrm>
              <a:off x="3763567" y="3483769"/>
              <a:ext cx="383381" cy="689372"/>
            </a:xfrm>
            <a:custGeom>
              <a:avLst/>
              <a:gdLst>
                <a:gd name="T0" fmla="*/ 155 w 214"/>
                <a:gd name="T1" fmla="*/ 352 h 385"/>
                <a:gd name="T2" fmla="*/ 148 w 214"/>
                <a:gd name="T3" fmla="*/ 284 h 385"/>
                <a:gd name="T4" fmla="*/ 214 w 214"/>
                <a:gd name="T5" fmla="*/ 93 h 385"/>
                <a:gd name="T6" fmla="*/ 214 w 214"/>
                <a:gd name="T7" fmla="*/ 92 h 385"/>
                <a:gd name="T8" fmla="*/ 99 w 214"/>
                <a:gd name="T9" fmla="*/ 0 h 385"/>
                <a:gd name="T10" fmla="*/ 99 w 214"/>
                <a:gd name="T11" fmla="*/ 0 h 385"/>
                <a:gd name="T12" fmla="*/ 0 w 214"/>
                <a:gd name="T13" fmla="*/ 284 h 385"/>
                <a:gd name="T14" fmla="*/ 11 w 214"/>
                <a:gd name="T15" fmla="*/ 385 h 385"/>
                <a:gd name="T16" fmla="*/ 155 w 214"/>
                <a:gd name="T17" fmla="*/ 352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4" h="385">
                  <a:moveTo>
                    <a:pt x="155" y="352"/>
                  </a:moveTo>
                  <a:cubicBezTo>
                    <a:pt x="150" y="330"/>
                    <a:pt x="148" y="307"/>
                    <a:pt x="148" y="284"/>
                  </a:cubicBezTo>
                  <a:cubicBezTo>
                    <a:pt x="148" y="212"/>
                    <a:pt x="173" y="145"/>
                    <a:pt x="214" y="93"/>
                  </a:cubicBezTo>
                  <a:cubicBezTo>
                    <a:pt x="214" y="92"/>
                    <a:pt x="214" y="92"/>
                    <a:pt x="214" y="92"/>
                  </a:cubicBezTo>
                  <a:cubicBezTo>
                    <a:pt x="99" y="0"/>
                    <a:pt x="99" y="0"/>
                    <a:pt x="99" y="0"/>
                  </a:cubicBezTo>
                  <a:cubicBezTo>
                    <a:pt x="99" y="0"/>
                    <a:pt x="99" y="0"/>
                    <a:pt x="99" y="0"/>
                  </a:cubicBezTo>
                  <a:cubicBezTo>
                    <a:pt x="37" y="78"/>
                    <a:pt x="0" y="177"/>
                    <a:pt x="0" y="284"/>
                  </a:cubicBezTo>
                  <a:cubicBezTo>
                    <a:pt x="0" y="319"/>
                    <a:pt x="4" y="353"/>
                    <a:pt x="11" y="385"/>
                  </a:cubicBezTo>
                  <a:cubicBezTo>
                    <a:pt x="155" y="352"/>
                    <a:pt x="155" y="352"/>
                    <a:pt x="155" y="352"/>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2" name="Freeform 31"/>
            <p:cNvSpPr>
              <a:spLocks/>
            </p:cNvSpPr>
            <p:nvPr/>
          </p:nvSpPr>
          <p:spPr bwMode="auto">
            <a:xfrm>
              <a:off x="3940969" y="3176588"/>
              <a:ext cx="638175" cy="473869"/>
            </a:xfrm>
            <a:custGeom>
              <a:avLst/>
              <a:gdLst>
                <a:gd name="T0" fmla="*/ 115 w 357"/>
                <a:gd name="T1" fmla="*/ 264 h 265"/>
                <a:gd name="T2" fmla="*/ 115 w 357"/>
                <a:gd name="T3" fmla="*/ 265 h 265"/>
                <a:gd name="T4" fmla="*/ 357 w 357"/>
                <a:gd name="T5" fmla="*/ 147 h 265"/>
                <a:gd name="T6" fmla="*/ 357 w 357"/>
                <a:gd name="T7" fmla="*/ 147 h 265"/>
                <a:gd name="T8" fmla="*/ 357 w 357"/>
                <a:gd name="T9" fmla="*/ 0 h 265"/>
                <a:gd name="T10" fmla="*/ 0 w 357"/>
                <a:gd name="T11" fmla="*/ 172 h 265"/>
                <a:gd name="T12" fmla="*/ 0 w 357"/>
                <a:gd name="T13" fmla="*/ 172 h 265"/>
                <a:gd name="T14" fmla="*/ 115 w 357"/>
                <a:gd name="T15" fmla="*/ 264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7" h="265">
                  <a:moveTo>
                    <a:pt x="115" y="264"/>
                  </a:moveTo>
                  <a:cubicBezTo>
                    <a:pt x="115" y="265"/>
                    <a:pt x="115" y="265"/>
                    <a:pt x="115" y="265"/>
                  </a:cubicBezTo>
                  <a:cubicBezTo>
                    <a:pt x="172" y="193"/>
                    <a:pt x="259" y="147"/>
                    <a:pt x="357" y="147"/>
                  </a:cubicBezTo>
                  <a:cubicBezTo>
                    <a:pt x="357" y="147"/>
                    <a:pt x="357" y="147"/>
                    <a:pt x="357" y="147"/>
                  </a:cubicBezTo>
                  <a:cubicBezTo>
                    <a:pt x="357" y="0"/>
                    <a:pt x="357" y="0"/>
                    <a:pt x="357" y="0"/>
                  </a:cubicBezTo>
                  <a:cubicBezTo>
                    <a:pt x="213" y="0"/>
                    <a:pt x="84" y="67"/>
                    <a:pt x="0" y="172"/>
                  </a:cubicBezTo>
                  <a:cubicBezTo>
                    <a:pt x="0" y="172"/>
                    <a:pt x="0" y="172"/>
                    <a:pt x="0" y="172"/>
                  </a:cubicBezTo>
                  <a:lnTo>
                    <a:pt x="115" y="264"/>
                  </a:lnTo>
                  <a:close/>
                </a:path>
              </a:pathLst>
            </a:custGeom>
            <a:solidFill>
              <a:schemeClr val="accent1"/>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30" name="Freeform 32"/>
            <p:cNvSpPr>
              <a:spLocks/>
            </p:cNvSpPr>
            <p:nvPr/>
          </p:nvSpPr>
          <p:spPr bwMode="auto">
            <a:xfrm>
              <a:off x="4818460" y="4113610"/>
              <a:ext cx="556022" cy="613172"/>
            </a:xfrm>
            <a:custGeom>
              <a:avLst/>
              <a:gdLst>
                <a:gd name="T0" fmla="*/ 167 w 311"/>
                <a:gd name="T1" fmla="*/ 0 h 343"/>
                <a:gd name="T2" fmla="*/ 0 w 311"/>
                <a:gd name="T3" fmla="*/ 209 h 343"/>
                <a:gd name="T4" fmla="*/ 0 w 311"/>
                <a:gd name="T5" fmla="*/ 209 h 343"/>
                <a:gd name="T6" fmla="*/ 63 w 311"/>
                <a:gd name="T7" fmla="*/ 343 h 343"/>
                <a:gd name="T8" fmla="*/ 63 w 311"/>
                <a:gd name="T9" fmla="*/ 343 h 343"/>
                <a:gd name="T10" fmla="*/ 311 w 311"/>
                <a:gd name="T11" fmla="*/ 33 h 343"/>
                <a:gd name="T12" fmla="*/ 167 w 311"/>
                <a:gd name="T13" fmla="*/ 0 h 343"/>
              </a:gdLst>
              <a:ahLst/>
              <a:cxnLst>
                <a:cxn ang="0">
                  <a:pos x="T0" y="T1"/>
                </a:cxn>
                <a:cxn ang="0">
                  <a:pos x="T2" y="T3"/>
                </a:cxn>
                <a:cxn ang="0">
                  <a:pos x="T4" y="T5"/>
                </a:cxn>
                <a:cxn ang="0">
                  <a:pos x="T6" y="T7"/>
                </a:cxn>
                <a:cxn ang="0">
                  <a:pos x="T8" y="T9"/>
                </a:cxn>
                <a:cxn ang="0">
                  <a:pos x="T10" y="T11"/>
                </a:cxn>
                <a:cxn ang="0">
                  <a:pos x="T12" y="T13"/>
                </a:cxn>
              </a:cxnLst>
              <a:rect l="0" t="0" r="r" b="b"/>
              <a:pathLst>
                <a:path w="311" h="343">
                  <a:moveTo>
                    <a:pt x="167" y="0"/>
                  </a:moveTo>
                  <a:cubicBezTo>
                    <a:pt x="146" y="93"/>
                    <a:pt x="83" y="169"/>
                    <a:pt x="0" y="209"/>
                  </a:cubicBezTo>
                  <a:cubicBezTo>
                    <a:pt x="0" y="209"/>
                    <a:pt x="0" y="209"/>
                    <a:pt x="0" y="209"/>
                  </a:cubicBezTo>
                  <a:cubicBezTo>
                    <a:pt x="63" y="343"/>
                    <a:pt x="63" y="343"/>
                    <a:pt x="63" y="343"/>
                  </a:cubicBezTo>
                  <a:cubicBezTo>
                    <a:pt x="63" y="343"/>
                    <a:pt x="63" y="343"/>
                    <a:pt x="63" y="343"/>
                  </a:cubicBezTo>
                  <a:cubicBezTo>
                    <a:pt x="187" y="283"/>
                    <a:pt x="279" y="170"/>
                    <a:pt x="311" y="33"/>
                  </a:cubicBezTo>
                  <a:cubicBezTo>
                    <a:pt x="167" y="0"/>
                    <a:pt x="167" y="0"/>
                    <a:pt x="167" y="0"/>
                  </a:cubicBezTo>
                  <a:close/>
                </a:path>
              </a:pathLst>
            </a:custGeom>
            <a:solidFill>
              <a:schemeClr val="accent4"/>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31" name="Freeform 33"/>
            <p:cNvSpPr>
              <a:spLocks/>
            </p:cNvSpPr>
            <p:nvPr/>
          </p:nvSpPr>
          <p:spPr bwMode="auto">
            <a:xfrm>
              <a:off x="5010151" y="3482578"/>
              <a:ext cx="384572" cy="690563"/>
            </a:xfrm>
            <a:custGeom>
              <a:avLst/>
              <a:gdLst>
                <a:gd name="T0" fmla="*/ 115 w 215"/>
                <a:gd name="T1" fmla="*/ 0 h 386"/>
                <a:gd name="T2" fmla="*/ 0 w 215"/>
                <a:gd name="T3" fmla="*/ 92 h 386"/>
                <a:gd name="T4" fmla="*/ 0 w 215"/>
                <a:gd name="T5" fmla="*/ 92 h 386"/>
                <a:gd name="T6" fmla="*/ 67 w 215"/>
                <a:gd name="T7" fmla="*/ 285 h 386"/>
                <a:gd name="T8" fmla="*/ 60 w 215"/>
                <a:gd name="T9" fmla="*/ 353 h 386"/>
                <a:gd name="T10" fmla="*/ 60 w 215"/>
                <a:gd name="T11" fmla="*/ 353 h 386"/>
                <a:gd name="T12" fmla="*/ 204 w 215"/>
                <a:gd name="T13" fmla="*/ 386 h 386"/>
                <a:gd name="T14" fmla="*/ 215 w 215"/>
                <a:gd name="T15" fmla="*/ 285 h 386"/>
                <a:gd name="T16" fmla="*/ 115 w 215"/>
                <a:gd name="T17"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 h="386">
                  <a:moveTo>
                    <a:pt x="115" y="0"/>
                  </a:moveTo>
                  <a:cubicBezTo>
                    <a:pt x="0" y="92"/>
                    <a:pt x="0" y="92"/>
                    <a:pt x="0" y="92"/>
                  </a:cubicBezTo>
                  <a:cubicBezTo>
                    <a:pt x="0" y="92"/>
                    <a:pt x="0" y="92"/>
                    <a:pt x="0" y="92"/>
                  </a:cubicBezTo>
                  <a:cubicBezTo>
                    <a:pt x="42" y="145"/>
                    <a:pt x="67" y="212"/>
                    <a:pt x="67" y="285"/>
                  </a:cubicBezTo>
                  <a:cubicBezTo>
                    <a:pt x="67" y="308"/>
                    <a:pt x="65" y="331"/>
                    <a:pt x="60" y="353"/>
                  </a:cubicBezTo>
                  <a:cubicBezTo>
                    <a:pt x="60" y="353"/>
                    <a:pt x="60" y="353"/>
                    <a:pt x="60" y="353"/>
                  </a:cubicBezTo>
                  <a:cubicBezTo>
                    <a:pt x="204" y="386"/>
                    <a:pt x="204" y="386"/>
                    <a:pt x="204" y="386"/>
                  </a:cubicBezTo>
                  <a:cubicBezTo>
                    <a:pt x="211" y="354"/>
                    <a:pt x="215" y="320"/>
                    <a:pt x="215" y="285"/>
                  </a:cubicBezTo>
                  <a:cubicBezTo>
                    <a:pt x="215" y="177"/>
                    <a:pt x="178" y="78"/>
                    <a:pt x="115" y="0"/>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32" name="Freeform 34"/>
            <p:cNvSpPr>
              <a:spLocks/>
            </p:cNvSpPr>
            <p:nvPr/>
          </p:nvSpPr>
          <p:spPr bwMode="auto">
            <a:xfrm>
              <a:off x="3783807" y="4113610"/>
              <a:ext cx="559594" cy="613172"/>
            </a:xfrm>
            <a:custGeom>
              <a:avLst/>
              <a:gdLst>
                <a:gd name="T0" fmla="*/ 313 w 313"/>
                <a:gd name="T1" fmla="*/ 210 h 343"/>
                <a:gd name="T2" fmla="*/ 144 w 313"/>
                <a:gd name="T3" fmla="*/ 0 h 343"/>
                <a:gd name="T4" fmla="*/ 144 w 313"/>
                <a:gd name="T5" fmla="*/ 0 h 343"/>
                <a:gd name="T6" fmla="*/ 0 w 313"/>
                <a:gd name="T7" fmla="*/ 33 h 343"/>
                <a:gd name="T8" fmla="*/ 247 w 313"/>
                <a:gd name="T9" fmla="*/ 343 h 343"/>
                <a:gd name="T10" fmla="*/ 312 w 313"/>
                <a:gd name="T11" fmla="*/ 210 h 343"/>
                <a:gd name="T12" fmla="*/ 313 w 313"/>
                <a:gd name="T13" fmla="*/ 210 h 343"/>
              </a:gdLst>
              <a:ahLst/>
              <a:cxnLst>
                <a:cxn ang="0">
                  <a:pos x="T0" y="T1"/>
                </a:cxn>
                <a:cxn ang="0">
                  <a:pos x="T2" y="T3"/>
                </a:cxn>
                <a:cxn ang="0">
                  <a:pos x="T4" y="T5"/>
                </a:cxn>
                <a:cxn ang="0">
                  <a:pos x="T6" y="T7"/>
                </a:cxn>
                <a:cxn ang="0">
                  <a:pos x="T8" y="T9"/>
                </a:cxn>
                <a:cxn ang="0">
                  <a:pos x="T10" y="T11"/>
                </a:cxn>
                <a:cxn ang="0">
                  <a:pos x="T12" y="T13"/>
                </a:cxn>
              </a:cxnLst>
              <a:rect l="0" t="0" r="r" b="b"/>
              <a:pathLst>
                <a:path w="313" h="343">
                  <a:moveTo>
                    <a:pt x="313" y="210"/>
                  </a:moveTo>
                  <a:cubicBezTo>
                    <a:pt x="229" y="170"/>
                    <a:pt x="166" y="93"/>
                    <a:pt x="144" y="0"/>
                  </a:cubicBezTo>
                  <a:cubicBezTo>
                    <a:pt x="144" y="0"/>
                    <a:pt x="144" y="0"/>
                    <a:pt x="144" y="0"/>
                  </a:cubicBezTo>
                  <a:cubicBezTo>
                    <a:pt x="0" y="33"/>
                    <a:pt x="0" y="33"/>
                    <a:pt x="0" y="33"/>
                  </a:cubicBezTo>
                  <a:cubicBezTo>
                    <a:pt x="32" y="170"/>
                    <a:pt x="124" y="283"/>
                    <a:pt x="247" y="343"/>
                  </a:cubicBezTo>
                  <a:cubicBezTo>
                    <a:pt x="312" y="210"/>
                    <a:pt x="312" y="210"/>
                    <a:pt x="312" y="210"/>
                  </a:cubicBezTo>
                  <a:lnTo>
                    <a:pt x="313" y="210"/>
                  </a:lnTo>
                  <a:close/>
                </a:path>
              </a:pathLst>
            </a:custGeom>
            <a:solidFill>
              <a:schemeClr val="accent6"/>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33" name="Freeform 35"/>
            <p:cNvSpPr>
              <a:spLocks/>
            </p:cNvSpPr>
            <p:nvPr/>
          </p:nvSpPr>
          <p:spPr bwMode="auto">
            <a:xfrm>
              <a:off x="4225529" y="4487466"/>
              <a:ext cx="706041" cy="320279"/>
            </a:xfrm>
            <a:custGeom>
              <a:avLst/>
              <a:gdLst>
                <a:gd name="T0" fmla="*/ 332 w 395"/>
                <a:gd name="T1" fmla="*/ 0 h 179"/>
                <a:gd name="T2" fmla="*/ 332 w 395"/>
                <a:gd name="T3" fmla="*/ 0 h 179"/>
                <a:gd name="T4" fmla="*/ 198 w 395"/>
                <a:gd name="T5" fmla="*/ 31 h 179"/>
                <a:gd name="T6" fmla="*/ 66 w 395"/>
                <a:gd name="T7" fmla="*/ 1 h 179"/>
                <a:gd name="T8" fmla="*/ 65 w 395"/>
                <a:gd name="T9" fmla="*/ 1 h 179"/>
                <a:gd name="T10" fmla="*/ 0 w 395"/>
                <a:gd name="T11" fmla="*/ 134 h 179"/>
                <a:gd name="T12" fmla="*/ 198 w 395"/>
                <a:gd name="T13" fmla="*/ 179 h 179"/>
                <a:gd name="T14" fmla="*/ 395 w 395"/>
                <a:gd name="T15" fmla="*/ 134 h 179"/>
                <a:gd name="T16" fmla="*/ 395 w 395"/>
                <a:gd name="T17" fmla="*/ 134 h 179"/>
                <a:gd name="T18" fmla="*/ 332 w 395"/>
                <a:gd name="T19"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5" h="179">
                  <a:moveTo>
                    <a:pt x="332" y="0"/>
                  </a:moveTo>
                  <a:cubicBezTo>
                    <a:pt x="332" y="0"/>
                    <a:pt x="332" y="0"/>
                    <a:pt x="332" y="0"/>
                  </a:cubicBezTo>
                  <a:cubicBezTo>
                    <a:pt x="291" y="20"/>
                    <a:pt x="246" y="31"/>
                    <a:pt x="198" y="31"/>
                  </a:cubicBezTo>
                  <a:cubicBezTo>
                    <a:pt x="151" y="31"/>
                    <a:pt x="106" y="20"/>
                    <a:pt x="66" y="1"/>
                  </a:cubicBezTo>
                  <a:cubicBezTo>
                    <a:pt x="65" y="1"/>
                    <a:pt x="65" y="1"/>
                    <a:pt x="65" y="1"/>
                  </a:cubicBezTo>
                  <a:cubicBezTo>
                    <a:pt x="0" y="134"/>
                    <a:pt x="0" y="134"/>
                    <a:pt x="0" y="134"/>
                  </a:cubicBezTo>
                  <a:cubicBezTo>
                    <a:pt x="60" y="163"/>
                    <a:pt x="127" y="179"/>
                    <a:pt x="198" y="179"/>
                  </a:cubicBezTo>
                  <a:cubicBezTo>
                    <a:pt x="269" y="179"/>
                    <a:pt x="336" y="163"/>
                    <a:pt x="395" y="134"/>
                  </a:cubicBezTo>
                  <a:cubicBezTo>
                    <a:pt x="395" y="134"/>
                    <a:pt x="395" y="134"/>
                    <a:pt x="395" y="134"/>
                  </a:cubicBezTo>
                  <a:lnTo>
                    <a:pt x="332" y="0"/>
                  </a:lnTo>
                  <a:close/>
                </a:path>
              </a:pathLst>
            </a:custGeom>
            <a:solidFill>
              <a:schemeClr val="accent5"/>
            </a:solidFill>
            <a:ln>
              <a:noFill/>
            </a:ln>
            <a:extLst/>
          </p:spPr>
          <p:txBody>
            <a:bodyPr vert="horz" wrap="square" lIns="68580" tIns="34290" rIns="68580" bIns="34290" numCol="1" anchor="t" anchorCtr="0" compatLnSpc="1">
              <a:prstTxWarp prst="textNoShape">
                <a:avLst/>
              </a:prstTxWarp>
            </a:bodyPr>
            <a:lstStyle/>
            <a:p>
              <a:endParaRPr lang="en-US" sz="1350"/>
            </a:p>
          </p:txBody>
        </p:sp>
      </p:grpSp>
      <p:sp>
        <p:nvSpPr>
          <p:cNvPr id="12" name="Oval 11"/>
          <p:cNvSpPr/>
          <p:nvPr/>
        </p:nvSpPr>
        <p:spPr bwMode="auto">
          <a:xfrm>
            <a:off x="3996559" y="2511817"/>
            <a:ext cx="1150882" cy="1150880"/>
          </a:xfrm>
          <a:prstGeom prst="ellipse">
            <a:avLst/>
          </a:prstGeom>
          <a:solidFill>
            <a:schemeClr val="bg1">
              <a:lumMod val="85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4400" dirty="0" smtClean="0">
                <a:solidFill>
                  <a:schemeClr val="bg1"/>
                </a:solidFill>
              </a:rPr>
              <a:t>07</a:t>
            </a:r>
            <a:endParaRPr lang="en-US" sz="4400" dirty="0">
              <a:solidFill>
                <a:schemeClr val="bg1"/>
              </a:solidFill>
            </a:endParaRPr>
          </a:p>
        </p:txBody>
      </p:sp>
      <p:sp>
        <p:nvSpPr>
          <p:cNvPr id="44" name="Rectangle 43"/>
          <p:cNvSpPr/>
          <p:nvPr/>
        </p:nvSpPr>
        <p:spPr>
          <a:xfrm>
            <a:off x="388175" y="1418898"/>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5" name="Rectangle 44"/>
          <p:cNvSpPr/>
          <p:nvPr/>
        </p:nvSpPr>
        <p:spPr>
          <a:xfrm>
            <a:off x="388175" y="2268120"/>
            <a:ext cx="2252942" cy="784830"/>
          </a:xfrm>
          <a:prstGeom prst="rect">
            <a:avLst/>
          </a:prstGeom>
        </p:spPr>
        <p:txBody>
          <a:bodyPr wrap="square" anchor="ctr">
            <a:spAutoFit/>
          </a:bodyPr>
          <a:lstStyle/>
          <a:p>
            <a:pPr algn="r">
              <a:lnSpc>
                <a:spcPct val="150000"/>
              </a:lnSpc>
            </a:pPr>
            <a:r>
              <a:rPr lang="en-US" sz="1200" b="1" dirty="0" smtClean="0">
                <a:solidFill>
                  <a:schemeClr val="accent3"/>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6" name="Rectangle 45"/>
          <p:cNvSpPr/>
          <p:nvPr/>
        </p:nvSpPr>
        <p:spPr>
          <a:xfrm>
            <a:off x="388175" y="3117342"/>
            <a:ext cx="2252942" cy="784830"/>
          </a:xfrm>
          <a:prstGeom prst="rect">
            <a:avLst/>
          </a:prstGeom>
        </p:spPr>
        <p:txBody>
          <a:bodyPr wrap="square" anchor="ctr">
            <a:spAutoFit/>
          </a:bodyPr>
          <a:lstStyle/>
          <a:p>
            <a:pPr algn="r">
              <a:lnSpc>
                <a:spcPct val="150000"/>
              </a:lnSpc>
            </a:pPr>
            <a:r>
              <a:rPr lang="en-US" sz="1200" b="1" dirty="0" smtClean="0">
                <a:solidFill>
                  <a:schemeClr val="accent6"/>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7" name="Rectangle 46"/>
          <p:cNvSpPr/>
          <p:nvPr/>
        </p:nvSpPr>
        <p:spPr>
          <a:xfrm>
            <a:off x="388175" y="3966565"/>
            <a:ext cx="2252942" cy="784830"/>
          </a:xfrm>
          <a:prstGeom prst="rect">
            <a:avLst/>
          </a:prstGeom>
        </p:spPr>
        <p:txBody>
          <a:bodyPr wrap="square" anchor="ctr">
            <a:spAutoFit/>
          </a:bodyPr>
          <a:lstStyle/>
          <a:p>
            <a:pPr algn="r">
              <a:lnSpc>
                <a:spcPct val="150000"/>
              </a:lnSpc>
            </a:pPr>
            <a:r>
              <a:rPr lang="en-US" sz="1200" b="1" dirty="0" smtClean="0">
                <a:solidFill>
                  <a:schemeClr val="accent5"/>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8" name="Rectangle 47"/>
          <p:cNvSpPr/>
          <p:nvPr/>
        </p:nvSpPr>
        <p:spPr>
          <a:xfrm>
            <a:off x="6502883" y="1418898"/>
            <a:ext cx="2252942" cy="784830"/>
          </a:xfrm>
          <a:prstGeom prst="rect">
            <a:avLst/>
          </a:prstGeom>
        </p:spPr>
        <p:txBody>
          <a:bodyPr wrap="square" anchor="ctr">
            <a:spAutoFit/>
          </a:bodyPr>
          <a:lstStyle/>
          <a:p>
            <a:pPr>
              <a:lnSpc>
                <a:spcPct val="150000"/>
              </a:lnSpc>
            </a:pPr>
            <a:r>
              <a:rPr lang="en-US" sz="1200" b="1" dirty="0" smtClean="0">
                <a:solidFill>
                  <a:schemeClr val="accent2"/>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49" name="Chevron 48"/>
          <p:cNvSpPr/>
          <p:nvPr/>
        </p:nvSpPr>
        <p:spPr bwMode="auto">
          <a:xfrm>
            <a:off x="6313987" y="1686070"/>
            <a:ext cx="120230" cy="250486"/>
          </a:xfrm>
          <a:prstGeom prst="chevron">
            <a:avLst>
              <a:gd name="adj" fmla="val 76735"/>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0" name="Rectangle 49"/>
          <p:cNvSpPr/>
          <p:nvPr/>
        </p:nvSpPr>
        <p:spPr>
          <a:xfrm>
            <a:off x="6502883" y="2692731"/>
            <a:ext cx="2252942" cy="784830"/>
          </a:xfrm>
          <a:prstGeom prst="rect">
            <a:avLst/>
          </a:prstGeom>
        </p:spPr>
        <p:txBody>
          <a:bodyPr wrap="square" anchor="ctr">
            <a:spAutoFit/>
          </a:bodyPr>
          <a:lstStyle/>
          <a:p>
            <a:pPr>
              <a:lnSpc>
                <a:spcPct val="150000"/>
              </a:lnSpc>
            </a:pPr>
            <a:r>
              <a:rPr lang="en-US" sz="1200" b="1" dirty="0" smtClean="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1" name="Chevron 50"/>
          <p:cNvSpPr/>
          <p:nvPr/>
        </p:nvSpPr>
        <p:spPr bwMode="auto">
          <a:xfrm>
            <a:off x="6313987" y="2959903"/>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2" name="Rectangle 51"/>
          <p:cNvSpPr/>
          <p:nvPr/>
        </p:nvSpPr>
        <p:spPr>
          <a:xfrm>
            <a:off x="6502883" y="3966565"/>
            <a:ext cx="2252942" cy="784830"/>
          </a:xfrm>
          <a:prstGeom prst="rect">
            <a:avLst/>
          </a:prstGeom>
        </p:spPr>
        <p:txBody>
          <a:bodyPr wrap="square" anchor="ctr">
            <a:spAutoFit/>
          </a:bodyPr>
          <a:lstStyle/>
          <a:p>
            <a:pPr>
              <a:lnSpc>
                <a:spcPct val="150000"/>
              </a:lnSpc>
            </a:pPr>
            <a:r>
              <a:rPr lang="en-US" sz="1200" b="1" dirty="0" smtClean="0">
                <a:solidFill>
                  <a:schemeClr val="accent4"/>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3" name="Chevron 52"/>
          <p:cNvSpPr/>
          <p:nvPr/>
        </p:nvSpPr>
        <p:spPr bwMode="auto">
          <a:xfrm>
            <a:off x="6313987" y="4233737"/>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4" name="Chevron 53"/>
          <p:cNvSpPr/>
          <p:nvPr/>
        </p:nvSpPr>
        <p:spPr bwMode="auto">
          <a:xfrm flipH="1">
            <a:off x="2709783" y="1686070"/>
            <a:ext cx="120230" cy="250486"/>
          </a:xfrm>
          <a:prstGeom prst="chevron">
            <a:avLst>
              <a:gd name="adj" fmla="val 76735"/>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5" name="Chevron 54"/>
          <p:cNvSpPr/>
          <p:nvPr/>
        </p:nvSpPr>
        <p:spPr bwMode="auto">
          <a:xfrm flipH="1">
            <a:off x="2709783" y="2535292"/>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6" name="Chevron 55"/>
          <p:cNvSpPr/>
          <p:nvPr/>
        </p:nvSpPr>
        <p:spPr bwMode="auto">
          <a:xfrm flipH="1">
            <a:off x="2709783" y="3384514"/>
            <a:ext cx="120230" cy="250486"/>
          </a:xfrm>
          <a:prstGeom prst="chevron">
            <a:avLst>
              <a:gd name="adj" fmla="val 76735"/>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7" name="Chevron 56"/>
          <p:cNvSpPr/>
          <p:nvPr/>
        </p:nvSpPr>
        <p:spPr bwMode="auto">
          <a:xfrm flipH="1">
            <a:off x="2709783" y="4233737"/>
            <a:ext cx="120230" cy="250486"/>
          </a:xfrm>
          <a:prstGeom prst="chevron">
            <a:avLst>
              <a:gd name="adj" fmla="val 76735"/>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5" name="Shape 23849"/>
          <p:cNvSpPr/>
          <p:nvPr/>
        </p:nvSpPr>
        <p:spPr>
          <a:xfrm>
            <a:off x="3145063" y="2713894"/>
            <a:ext cx="176368" cy="287592"/>
          </a:xfrm>
          <a:custGeom>
            <a:avLst/>
            <a:gdLst/>
            <a:ahLst/>
            <a:cxnLst>
              <a:cxn ang="0">
                <a:pos x="wd2" y="hd2"/>
              </a:cxn>
              <a:cxn ang="5400000">
                <a:pos x="wd2" y="hd2"/>
              </a:cxn>
              <a:cxn ang="10800000">
                <a:pos x="wd2" y="hd2"/>
              </a:cxn>
              <a:cxn ang="16200000">
                <a:pos x="wd2" y="hd2"/>
              </a:cxn>
            </a:cxnLst>
            <a:rect l="0" t="0" r="r" b="b"/>
            <a:pathLst>
              <a:path w="21600" h="21600" extrusionOk="0">
                <a:moveTo>
                  <a:pt x="10165" y="11933"/>
                </a:moveTo>
                <a:cubicBezTo>
                  <a:pt x="10165" y="12146"/>
                  <a:pt x="10452" y="12322"/>
                  <a:pt x="10800" y="12322"/>
                </a:cubicBezTo>
                <a:cubicBezTo>
                  <a:pt x="11149" y="12322"/>
                  <a:pt x="11432" y="12146"/>
                  <a:pt x="11432" y="11933"/>
                </a:cubicBezTo>
                <a:cubicBezTo>
                  <a:pt x="11432" y="11719"/>
                  <a:pt x="11149" y="11545"/>
                  <a:pt x="10800" y="11545"/>
                </a:cubicBezTo>
                <a:cubicBezTo>
                  <a:pt x="10452" y="11545"/>
                  <a:pt x="10165" y="11719"/>
                  <a:pt x="10165" y="11933"/>
                </a:cubicBezTo>
                <a:cubicBezTo>
                  <a:pt x="10165" y="11933"/>
                  <a:pt x="10165" y="11933"/>
                  <a:pt x="10165" y="11933"/>
                </a:cubicBezTo>
                <a:close/>
                <a:moveTo>
                  <a:pt x="9584" y="11933"/>
                </a:moveTo>
                <a:cubicBezTo>
                  <a:pt x="9584" y="11522"/>
                  <a:pt x="10129" y="11188"/>
                  <a:pt x="10800" y="11188"/>
                </a:cubicBezTo>
                <a:cubicBezTo>
                  <a:pt x="11471" y="11188"/>
                  <a:pt x="12018" y="11522"/>
                  <a:pt x="12018" y="11933"/>
                </a:cubicBezTo>
                <a:cubicBezTo>
                  <a:pt x="12018" y="12344"/>
                  <a:pt x="11471" y="12679"/>
                  <a:pt x="10800" y="12679"/>
                </a:cubicBezTo>
                <a:cubicBezTo>
                  <a:pt x="10129" y="12679"/>
                  <a:pt x="9584" y="12344"/>
                  <a:pt x="9584" y="11933"/>
                </a:cubicBezTo>
                <a:cubicBezTo>
                  <a:pt x="9584" y="11933"/>
                  <a:pt x="9584" y="11933"/>
                  <a:pt x="9584" y="11933"/>
                </a:cubicBezTo>
                <a:close/>
                <a:moveTo>
                  <a:pt x="8369" y="14081"/>
                </a:moveTo>
                <a:cubicBezTo>
                  <a:pt x="8208" y="14081"/>
                  <a:pt x="8075" y="14162"/>
                  <a:pt x="8075" y="14260"/>
                </a:cubicBezTo>
                <a:cubicBezTo>
                  <a:pt x="8075" y="14359"/>
                  <a:pt x="8208" y="14439"/>
                  <a:pt x="8369" y="14439"/>
                </a:cubicBezTo>
                <a:cubicBezTo>
                  <a:pt x="8528" y="14439"/>
                  <a:pt x="8658" y="14359"/>
                  <a:pt x="8658" y="14260"/>
                </a:cubicBezTo>
                <a:cubicBezTo>
                  <a:pt x="8658" y="14162"/>
                  <a:pt x="8528" y="14081"/>
                  <a:pt x="8369" y="14081"/>
                </a:cubicBezTo>
                <a:cubicBezTo>
                  <a:pt x="8369" y="14081"/>
                  <a:pt x="8369" y="14081"/>
                  <a:pt x="8369" y="14081"/>
                </a:cubicBezTo>
                <a:close/>
                <a:moveTo>
                  <a:pt x="8369" y="13724"/>
                </a:moveTo>
                <a:cubicBezTo>
                  <a:pt x="8851" y="13724"/>
                  <a:pt x="9244" y="13965"/>
                  <a:pt x="9244" y="14260"/>
                </a:cubicBezTo>
                <a:cubicBezTo>
                  <a:pt x="9244" y="14557"/>
                  <a:pt x="8853" y="14798"/>
                  <a:pt x="8369" y="14798"/>
                </a:cubicBezTo>
                <a:cubicBezTo>
                  <a:pt x="7885" y="14798"/>
                  <a:pt x="7492" y="14557"/>
                  <a:pt x="7492" y="14260"/>
                </a:cubicBezTo>
                <a:cubicBezTo>
                  <a:pt x="7492" y="13964"/>
                  <a:pt x="7885" y="13724"/>
                  <a:pt x="8369" y="13724"/>
                </a:cubicBezTo>
                <a:cubicBezTo>
                  <a:pt x="8369" y="13724"/>
                  <a:pt x="8369" y="13724"/>
                  <a:pt x="8369" y="13724"/>
                </a:cubicBezTo>
                <a:close/>
                <a:moveTo>
                  <a:pt x="21600" y="14977"/>
                </a:moveTo>
                <a:cubicBezTo>
                  <a:pt x="21600" y="18629"/>
                  <a:pt x="16754" y="21600"/>
                  <a:pt x="10800" y="21600"/>
                </a:cubicBezTo>
                <a:cubicBezTo>
                  <a:pt x="4845" y="21600"/>
                  <a:pt x="0" y="18629"/>
                  <a:pt x="0" y="14977"/>
                </a:cubicBezTo>
                <a:cubicBezTo>
                  <a:pt x="0" y="12367"/>
                  <a:pt x="2528" y="10002"/>
                  <a:pt x="6372" y="8941"/>
                </a:cubicBezTo>
                <a:lnTo>
                  <a:pt x="6372" y="1431"/>
                </a:lnTo>
                <a:lnTo>
                  <a:pt x="4574" y="1431"/>
                </a:lnTo>
                <a:cubicBezTo>
                  <a:pt x="3927" y="1431"/>
                  <a:pt x="3405" y="1112"/>
                  <a:pt x="3405" y="716"/>
                </a:cubicBezTo>
                <a:cubicBezTo>
                  <a:pt x="3405" y="320"/>
                  <a:pt x="3927" y="0"/>
                  <a:pt x="4574" y="0"/>
                </a:cubicBezTo>
                <a:lnTo>
                  <a:pt x="7541" y="0"/>
                </a:lnTo>
                <a:cubicBezTo>
                  <a:pt x="8186" y="0"/>
                  <a:pt x="8708" y="320"/>
                  <a:pt x="8708" y="716"/>
                </a:cubicBezTo>
                <a:lnTo>
                  <a:pt x="8708" y="9424"/>
                </a:lnTo>
                <a:cubicBezTo>
                  <a:pt x="8708" y="9726"/>
                  <a:pt x="8400" y="9994"/>
                  <a:pt x="7937" y="10097"/>
                </a:cubicBezTo>
                <a:cubicBezTo>
                  <a:pt x="4586" y="10837"/>
                  <a:pt x="2336" y="12798"/>
                  <a:pt x="2336" y="14977"/>
                </a:cubicBezTo>
                <a:cubicBezTo>
                  <a:pt x="2336" y="15345"/>
                  <a:pt x="2400" y="15704"/>
                  <a:pt x="2520" y="16051"/>
                </a:cubicBezTo>
                <a:lnTo>
                  <a:pt x="19079" y="16051"/>
                </a:lnTo>
                <a:cubicBezTo>
                  <a:pt x="19199" y="15704"/>
                  <a:pt x="19264" y="15345"/>
                  <a:pt x="19264" y="14977"/>
                </a:cubicBezTo>
                <a:cubicBezTo>
                  <a:pt x="19264" y="12823"/>
                  <a:pt x="17048" y="10870"/>
                  <a:pt x="13748" y="10117"/>
                </a:cubicBezTo>
                <a:cubicBezTo>
                  <a:pt x="13291" y="10012"/>
                  <a:pt x="12987" y="9744"/>
                  <a:pt x="12987" y="9445"/>
                </a:cubicBezTo>
                <a:lnTo>
                  <a:pt x="12987" y="715"/>
                </a:lnTo>
                <a:cubicBezTo>
                  <a:pt x="12987" y="320"/>
                  <a:pt x="13510" y="0"/>
                  <a:pt x="14157" y="0"/>
                </a:cubicBezTo>
                <a:lnTo>
                  <a:pt x="16978" y="0"/>
                </a:lnTo>
                <a:cubicBezTo>
                  <a:pt x="17623" y="0"/>
                  <a:pt x="18145" y="320"/>
                  <a:pt x="18145" y="715"/>
                </a:cubicBezTo>
                <a:cubicBezTo>
                  <a:pt x="18145" y="1112"/>
                  <a:pt x="17623" y="1431"/>
                  <a:pt x="16978" y="1431"/>
                </a:cubicBezTo>
                <a:lnTo>
                  <a:pt x="15323" y="1431"/>
                </a:lnTo>
                <a:lnTo>
                  <a:pt x="15323" y="8968"/>
                </a:lnTo>
                <a:cubicBezTo>
                  <a:pt x="19110" y="10042"/>
                  <a:pt x="21600" y="12397"/>
                  <a:pt x="21600" y="14977"/>
                </a:cubicBezTo>
                <a:cubicBezTo>
                  <a:pt x="21600" y="14977"/>
                  <a:pt x="21600" y="14977"/>
                  <a:pt x="21600" y="14977"/>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58" name="Shape 23850"/>
          <p:cNvSpPr/>
          <p:nvPr/>
        </p:nvSpPr>
        <p:spPr>
          <a:xfrm>
            <a:off x="3346296" y="3778068"/>
            <a:ext cx="287570" cy="287590"/>
          </a:xfrm>
          <a:custGeom>
            <a:avLst/>
            <a:gdLst/>
            <a:ahLst/>
            <a:cxnLst>
              <a:cxn ang="0">
                <a:pos x="wd2" y="hd2"/>
              </a:cxn>
              <a:cxn ang="5400000">
                <a:pos x="wd2" y="hd2"/>
              </a:cxn>
              <a:cxn ang="10800000">
                <a:pos x="wd2" y="hd2"/>
              </a:cxn>
              <a:cxn ang="16200000">
                <a:pos x="wd2" y="hd2"/>
              </a:cxn>
            </a:cxnLst>
            <a:rect l="0" t="0" r="r" b="b"/>
            <a:pathLst>
              <a:path w="21552" h="21563" extrusionOk="0">
                <a:moveTo>
                  <a:pt x="10776" y="0"/>
                </a:moveTo>
                <a:lnTo>
                  <a:pt x="10776" y="1348"/>
                </a:lnTo>
                <a:cubicBezTo>
                  <a:pt x="15975" y="1348"/>
                  <a:pt x="20206" y="5580"/>
                  <a:pt x="20206" y="10781"/>
                </a:cubicBezTo>
                <a:lnTo>
                  <a:pt x="21552" y="10781"/>
                </a:lnTo>
                <a:cubicBezTo>
                  <a:pt x="21552" y="4827"/>
                  <a:pt x="16727" y="0"/>
                  <a:pt x="10776" y="0"/>
                </a:cubicBezTo>
                <a:cubicBezTo>
                  <a:pt x="10776" y="0"/>
                  <a:pt x="10776" y="0"/>
                  <a:pt x="10776" y="0"/>
                </a:cubicBezTo>
                <a:close/>
                <a:moveTo>
                  <a:pt x="17511" y="10781"/>
                </a:moveTo>
                <a:cubicBezTo>
                  <a:pt x="17511" y="7060"/>
                  <a:pt x="14496" y="4043"/>
                  <a:pt x="10776" y="4043"/>
                </a:cubicBezTo>
                <a:lnTo>
                  <a:pt x="10776" y="5391"/>
                </a:lnTo>
                <a:cubicBezTo>
                  <a:pt x="13749" y="5391"/>
                  <a:pt x="16165" y="7810"/>
                  <a:pt x="16165" y="10781"/>
                </a:cubicBezTo>
                <a:cubicBezTo>
                  <a:pt x="16165" y="10781"/>
                  <a:pt x="17511" y="10781"/>
                  <a:pt x="17511" y="10781"/>
                </a:cubicBezTo>
                <a:close/>
                <a:moveTo>
                  <a:pt x="12123" y="10781"/>
                </a:moveTo>
                <a:lnTo>
                  <a:pt x="13470" y="10781"/>
                </a:lnTo>
                <a:cubicBezTo>
                  <a:pt x="13470" y="9293"/>
                  <a:pt x="12264" y="8085"/>
                  <a:pt x="10776" y="8085"/>
                </a:cubicBezTo>
                <a:lnTo>
                  <a:pt x="10776" y="9433"/>
                </a:lnTo>
                <a:cubicBezTo>
                  <a:pt x="11519" y="9433"/>
                  <a:pt x="12123" y="10039"/>
                  <a:pt x="12123" y="10781"/>
                </a:cubicBezTo>
                <a:cubicBezTo>
                  <a:pt x="12123" y="10781"/>
                  <a:pt x="12123" y="10781"/>
                  <a:pt x="12123" y="10781"/>
                </a:cubicBezTo>
                <a:close/>
                <a:moveTo>
                  <a:pt x="19469" y="19718"/>
                </a:moveTo>
                <a:lnTo>
                  <a:pt x="18041" y="21148"/>
                </a:lnTo>
                <a:cubicBezTo>
                  <a:pt x="17785" y="21402"/>
                  <a:pt x="17038" y="21562"/>
                  <a:pt x="17015" y="21562"/>
                </a:cubicBezTo>
                <a:cubicBezTo>
                  <a:pt x="12493" y="21600"/>
                  <a:pt x="8139" y="19823"/>
                  <a:pt x="4939" y="16622"/>
                </a:cubicBezTo>
                <a:cubicBezTo>
                  <a:pt x="1730" y="13412"/>
                  <a:pt x="-48" y="9039"/>
                  <a:pt x="1" y="4500"/>
                </a:cubicBezTo>
                <a:cubicBezTo>
                  <a:pt x="1" y="4498"/>
                  <a:pt x="166" y="3772"/>
                  <a:pt x="420" y="3519"/>
                </a:cubicBezTo>
                <a:lnTo>
                  <a:pt x="1849" y="2088"/>
                </a:lnTo>
                <a:cubicBezTo>
                  <a:pt x="2373" y="1565"/>
                  <a:pt x="3377" y="1328"/>
                  <a:pt x="4079" y="1562"/>
                </a:cubicBezTo>
                <a:lnTo>
                  <a:pt x="4381" y="1664"/>
                </a:lnTo>
                <a:cubicBezTo>
                  <a:pt x="5084" y="1898"/>
                  <a:pt x="5819" y="2674"/>
                  <a:pt x="6013" y="3388"/>
                </a:cubicBezTo>
                <a:lnTo>
                  <a:pt x="6733" y="6030"/>
                </a:lnTo>
                <a:cubicBezTo>
                  <a:pt x="6928" y="6746"/>
                  <a:pt x="6666" y="7765"/>
                  <a:pt x="6142" y="8288"/>
                </a:cubicBezTo>
                <a:lnTo>
                  <a:pt x="5187" y="9244"/>
                </a:lnTo>
                <a:cubicBezTo>
                  <a:pt x="6124" y="12717"/>
                  <a:pt x="8845" y="15439"/>
                  <a:pt x="12315" y="16378"/>
                </a:cubicBezTo>
                <a:lnTo>
                  <a:pt x="13271" y="15422"/>
                </a:lnTo>
                <a:cubicBezTo>
                  <a:pt x="13794" y="14898"/>
                  <a:pt x="14814" y="14638"/>
                  <a:pt x="15531" y="14832"/>
                </a:cubicBezTo>
                <a:lnTo>
                  <a:pt x="18170" y="15553"/>
                </a:lnTo>
                <a:cubicBezTo>
                  <a:pt x="18884" y="15747"/>
                  <a:pt x="19660" y="16480"/>
                  <a:pt x="19895" y="17185"/>
                </a:cubicBezTo>
                <a:lnTo>
                  <a:pt x="19996" y="17486"/>
                </a:lnTo>
                <a:cubicBezTo>
                  <a:pt x="20229" y="18190"/>
                  <a:pt x="19992" y="19194"/>
                  <a:pt x="19469" y="19718"/>
                </a:cubicBezTo>
                <a:cubicBezTo>
                  <a:pt x="19469" y="19718"/>
                  <a:pt x="19469" y="19718"/>
                  <a:pt x="19469" y="19718"/>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59" name="Shape 23899"/>
          <p:cNvSpPr/>
          <p:nvPr/>
        </p:nvSpPr>
        <p:spPr>
          <a:xfrm>
            <a:off x="4420543" y="4312621"/>
            <a:ext cx="291232" cy="290538"/>
          </a:xfrm>
          <a:custGeom>
            <a:avLst/>
            <a:gdLst/>
            <a:ahLst/>
            <a:cxnLst>
              <a:cxn ang="0">
                <a:pos x="wd2" y="hd2"/>
              </a:cxn>
              <a:cxn ang="5400000">
                <a:pos x="wd2" y="hd2"/>
              </a:cxn>
              <a:cxn ang="10800000">
                <a:pos x="wd2" y="hd2"/>
              </a:cxn>
              <a:cxn ang="16200000">
                <a:pos x="wd2" y="hd2"/>
              </a:cxn>
            </a:cxnLst>
            <a:rect l="0" t="0" r="r" b="b"/>
            <a:pathLst>
              <a:path w="21559" h="21600" extrusionOk="0">
                <a:moveTo>
                  <a:pt x="11423" y="0"/>
                </a:moveTo>
                <a:lnTo>
                  <a:pt x="10993" y="288"/>
                </a:lnTo>
                <a:lnTo>
                  <a:pt x="7647" y="2592"/>
                </a:lnTo>
                <a:lnTo>
                  <a:pt x="7647" y="1416"/>
                </a:lnTo>
                <a:lnTo>
                  <a:pt x="5783" y="1416"/>
                </a:lnTo>
                <a:lnTo>
                  <a:pt x="5783" y="3864"/>
                </a:lnTo>
                <a:lnTo>
                  <a:pt x="3824" y="5208"/>
                </a:lnTo>
                <a:lnTo>
                  <a:pt x="4684" y="6456"/>
                </a:lnTo>
                <a:cubicBezTo>
                  <a:pt x="4684" y="6456"/>
                  <a:pt x="5377" y="5952"/>
                  <a:pt x="5377" y="5952"/>
                </a:cubicBezTo>
                <a:lnTo>
                  <a:pt x="5377" y="12840"/>
                </a:lnTo>
                <a:lnTo>
                  <a:pt x="6882" y="12840"/>
                </a:lnTo>
                <a:lnTo>
                  <a:pt x="6882" y="4944"/>
                </a:lnTo>
                <a:lnTo>
                  <a:pt x="11423" y="1800"/>
                </a:lnTo>
                <a:lnTo>
                  <a:pt x="15868" y="4944"/>
                </a:lnTo>
                <a:lnTo>
                  <a:pt x="15868" y="14664"/>
                </a:lnTo>
                <a:cubicBezTo>
                  <a:pt x="16246" y="14350"/>
                  <a:pt x="16605" y="14014"/>
                  <a:pt x="16967" y="13680"/>
                </a:cubicBezTo>
                <a:cubicBezTo>
                  <a:pt x="17094" y="13564"/>
                  <a:pt x="17227" y="13460"/>
                  <a:pt x="17349" y="13344"/>
                </a:cubicBezTo>
                <a:lnTo>
                  <a:pt x="17349" y="5880"/>
                </a:lnTo>
                <a:lnTo>
                  <a:pt x="18233" y="6480"/>
                </a:lnTo>
                <a:lnTo>
                  <a:pt x="19070" y="5256"/>
                </a:lnTo>
                <a:lnTo>
                  <a:pt x="11853" y="288"/>
                </a:lnTo>
                <a:lnTo>
                  <a:pt x="11423" y="0"/>
                </a:lnTo>
                <a:close/>
                <a:moveTo>
                  <a:pt x="10610" y="5376"/>
                </a:moveTo>
                <a:lnTo>
                  <a:pt x="10610" y="6216"/>
                </a:lnTo>
                <a:cubicBezTo>
                  <a:pt x="9774" y="6415"/>
                  <a:pt x="9272" y="6999"/>
                  <a:pt x="9272" y="7776"/>
                </a:cubicBezTo>
                <a:cubicBezTo>
                  <a:pt x="9272" y="8741"/>
                  <a:pt x="10056" y="9176"/>
                  <a:pt x="10825" y="9456"/>
                </a:cubicBezTo>
                <a:cubicBezTo>
                  <a:pt x="11533" y="9715"/>
                  <a:pt x="11638" y="9944"/>
                  <a:pt x="11638" y="10152"/>
                </a:cubicBezTo>
                <a:cubicBezTo>
                  <a:pt x="11638" y="10455"/>
                  <a:pt x="11359" y="10632"/>
                  <a:pt x="10921" y="10632"/>
                </a:cubicBezTo>
                <a:cubicBezTo>
                  <a:pt x="10517" y="10632"/>
                  <a:pt x="10052" y="10517"/>
                  <a:pt x="9678" y="10296"/>
                </a:cubicBezTo>
                <a:lnTo>
                  <a:pt x="9511" y="10176"/>
                </a:lnTo>
                <a:lnTo>
                  <a:pt x="9176" y="11304"/>
                </a:lnTo>
                <a:lnTo>
                  <a:pt x="9296" y="11376"/>
                </a:lnTo>
                <a:cubicBezTo>
                  <a:pt x="9598" y="11578"/>
                  <a:pt x="10073" y="11719"/>
                  <a:pt x="10563" y="11760"/>
                </a:cubicBezTo>
                <a:lnTo>
                  <a:pt x="10563" y="12576"/>
                </a:lnTo>
                <a:lnTo>
                  <a:pt x="11590" y="12576"/>
                </a:lnTo>
                <a:lnTo>
                  <a:pt x="11590" y="11688"/>
                </a:lnTo>
                <a:cubicBezTo>
                  <a:pt x="12456" y="11494"/>
                  <a:pt x="13000" y="10867"/>
                  <a:pt x="13000" y="10056"/>
                </a:cubicBezTo>
                <a:cubicBezTo>
                  <a:pt x="13000" y="9243"/>
                  <a:pt x="12565" y="8714"/>
                  <a:pt x="11542" y="8328"/>
                </a:cubicBezTo>
                <a:cubicBezTo>
                  <a:pt x="10855" y="8053"/>
                  <a:pt x="10634" y="7910"/>
                  <a:pt x="10634" y="7680"/>
                </a:cubicBezTo>
                <a:cubicBezTo>
                  <a:pt x="10634" y="7415"/>
                  <a:pt x="10861" y="7248"/>
                  <a:pt x="11256" y="7248"/>
                </a:cubicBezTo>
                <a:cubicBezTo>
                  <a:pt x="11748" y="7248"/>
                  <a:pt x="12084" y="7395"/>
                  <a:pt x="12283" y="7488"/>
                </a:cubicBezTo>
                <a:lnTo>
                  <a:pt x="12498" y="7608"/>
                </a:lnTo>
                <a:lnTo>
                  <a:pt x="12833" y="6504"/>
                </a:lnTo>
                <a:lnTo>
                  <a:pt x="12713" y="6432"/>
                </a:lnTo>
                <a:cubicBezTo>
                  <a:pt x="12385" y="6268"/>
                  <a:pt x="12033" y="6198"/>
                  <a:pt x="11638" y="6168"/>
                </a:cubicBezTo>
                <a:lnTo>
                  <a:pt x="11638" y="5376"/>
                </a:lnTo>
                <a:lnTo>
                  <a:pt x="10610" y="5376"/>
                </a:lnTo>
                <a:close/>
                <a:moveTo>
                  <a:pt x="0" y="13056"/>
                </a:moveTo>
                <a:lnTo>
                  <a:pt x="0" y="21600"/>
                </a:lnTo>
                <a:lnTo>
                  <a:pt x="2963" y="21600"/>
                </a:lnTo>
                <a:lnTo>
                  <a:pt x="2963" y="20712"/>
                </a:lnTo>
                <a:cubicBezTo>
                  <a:pt x="3076" y="20767"/>
                  <a:pt x="3226" y="20880"/>
                  <a:pt x="3226" y="20880"/>
                </a:cubicBezTo>
                <a:cubicBezTo>
                  <a:pt x="3734" y="21161"/>
                  <a:pt x="4526" y="21504"/>
                  <a:pt x="5329" y="21504"/>
                </a:cubicBezTo>
                <a:lnTo>
                  <a:pt x="11136" y="21504"/>
                </a:lnTo>
                <a:cubicBezTo>
                  <a:pt x="16140" y="21504"/>
                  <a:pt x="19587" y="18674"/>
                  <a:pt x="20838" y="17280"/>
                </a:cubicBezTo>
                <a:cubicBezTo>
                  <a:pt x="21214" y="16864"/>
                  <a:pt x="21600" y="16430"/>
                  <a:pt x="21555" y="15888"/>
                </a:cubicBezTo>
                <a:cubicBezTo>
                  <a:pt x="21516" y="15404"/>
                  <a:pt x="21169" y="15033"/>
                  <a:pt x="20647" y="14616"/>
                </a:cubicBezTo>
                <a:cubicBezTo>
                  <a:pt x="20282" y="14324"/>
                  <a:pt x="19575" y="13992"/>
                  <a:pt x="18783" y="13992"/>
                </a:cubicBezTo>
                <a:cubicBezTo>
                  <a:pt x="18113" y="13992"/>
                  <a:pt x="17147" y="14223"/>
                  <a:pt x="16322" y="15384"/>
                </a:cubicBezTo>
                <a:cubicBezTo>
                  <a:pt x="15579" y="16335"/>
                  <a:pt x="14641" y="16727"/>
                  <a:pt x="13884" y="16872"/>
                </a:cubicBezTo>
                <a:cubicBezTo>
                  <a:pt x="13952" y="16702"/>
                  <a:pt x="14001" y="16488"/>
                  <a:pt x="14004" y="16200"/>
                </a:cubicBezTo>
                <a:cubicBezTo>
                  <a:pt x="14010" y="14586"/>
                  <a:pt x="12716" y="13376"/>
                  <a:pt x="10945" y="13368"/>
                </a:cubicBezTo>
                <a:lnTo>
                  <a:pt x="4636" y="13368"/>
                </a:lnTo>
                <a:cubicBezTo>
                  <a:pt x="4042" y="13368"/>
                  <a:pt x="3456" y="13555"/>
                  <a:pt x="2963" y="13872"/>
                </a:cubicBezTo>
                <a:lnTo>
                  <a:pt x="2963" y="13056"/>
                </a:lnTo>
                <a:lnTo>
                  <a:pt x="0" y="13056"/>
                </a:lnTo>
                <a:close/>
                <a:moveTo>
                  <a:pt x="932" y="13896"/>
                </a:moveTo>
                <a:lnTo>
                  <a:pt x="1983" y="13896"/>
                </a:lnTo>
                <a:lnTo>
                  <a:pt x="1983" y="14928"/>
                </a:lnTo>
                <a:lnTo>
                  <a:pt x="1960" y="14928"/>
                </a:lnTo>
                <a:lnTo>
                  <a:pt x="932" y="14928"/>
                </a:lnTo>
                <a:lnTo>
                  <a:pt x="932" y="13896"/>
                </a:lnTo>
                <a:close/>
                <a:moveTo>
                  <a:pt x="10945" y="14400"/>
                </a:moveTo>
                <a:cubicBezTo>
                  <a:pt x="11954" y="14404"/>
                  <a:pt x="12981" y="14990"/>
                  <a:pt x="12976" y="16200"/>
                </a:cubicBezTo>
                <a:cubicBezTo>
                  <a:pt x="12976" y="16898"/>
                  <a:pt x="12499" y="16938"/>
                  <a:pt x="12474" y="16944"/>
                </a:cubicBezTo>
                <a:lnTo>
                  <a:pt x="7838" y="16944"/>
                </a:lnTo>
                <a:cubicBezTo>
                  <a:pt x="7552" y="16944"/>
                  <a:pt x="7336" y="17187"/>
                  <a:pt x="7336" y="17472"/>
                </a:cubicBezTo>
                <a:cubicBezTo>
                  <a:pt x="7336" y="17758"/>
                  <a:pt x="7552" y="17976"/>
                  <a:pt x="7838" y="17976"/>
                </a:cubicBezTo>
                <a:lnTo>
                  <a:pt x="12761" y="17976"/>
                </a:lnTo>
                <a:lnTo>
                  <a:pt x="13024" y="17976"/>
                </a:lnTo>
                <a:cubicBezTo>
                  <a:pt x="13796" y="17976"/>
                  <a:pt x="15753" y="17787"/>
                  <a:pt x="17134" y="16008"/>
                </a:cubicBezTo>
                <a:cubicBezTo>
                  <a:pt x="17593" y="15359"/>
                  <a:pt x="18159" y="15024"/>
                  <a:pt x="18783" y="15024"/>
                </a:cubicBezTo>
                <a:cubicBezTo>
                  <a:pt x="19345" y="15024"/>
                  <a:pt x="19826" y="15291"/>
                  <a:pt x="20002" y="15432"/>
                </a:cubicBezTo>
                <a:cubicBezTo>
                  <a:pt x="20518" y="15846"/>
                  <a:pt x="20527" y="15978"/>
                  <a:pt x="20528" y="15984"/>
                </a:cubicBezTo>
                <a:cubicBezTo>
                  <a:pt x="20530" y="16089"/>
                  <a:pt x="20198" y="16444"/>
                  <a:pt x="20074" y="16584"/>
                </a:cubicBezTo>
                <a:cubicBezTo>
                  <a:pt x="18914" y="17876"/>
                  <a:pt x="15725" y="20448"/>
                  <a:pt x="11136" y="20448"/>
                </a:cubicBezTo>
                <a:lnTo>
                  <a:pt x="5329" y="20448"/>
                </a:lnTo>
                <a:cubicBezTo>
                  <a:pt x="4349" y="20448"/>
                  <a:pt x="3282" y="19687"/>
                  <a:pt x="3274" y="19680"/>
                </a:cubicBezTo>
                <a:cubicBezTo>
                  <a:pt x="3184" y="19613"/>
                  <a:pt x="3072" y="19584"/>
                  <a:pt x="2963" y="19584"/>
                </a:cubicBezTo>
                <a:lnTo>
                  <a:pt x="2963" y="15024"/>
                </a:lnTo>
                <a:cubicBezTo>
                  <a:pt x="3078" y="15025"/>
                  <a:pt x="3181" y="14974"/>
                  <a:pt x="3274" y="14904"/>
                </a:cubicBezTo>
                <a:lnTo>
                  <a:pt x="3393" y="14832"/>
                </a:lnTo>
                <a:cubicBezTo>
                  <a:pt x="3744" y="14564"/>
                  <a:pt x="4190" y="14424"/>
                  <a:pt x="4636" y="14424"/>
                </a:cubicBezTo>
                <a:lnTo>
                  <a:pt x="10945" y="14400"/>
                </a:ln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0" name="Shape 23903"/>
          <p:cNvSpPr/>
          <p:nvPr/>
        </p:nvSpPr>
        <p:spPr>
          <a:xfrm>
            <a:off x="5044612" y="1757855"/>
            <a:ext cx="268716" cy="256652"/>
          </a:xfrm>
          <a:custGeom>
            <a:avLst/>
            <a:gdLst/>
            <a:ahLst/>
            <a:cxnLst>
              <a:cxn ang="0">
                <a:pos x="wd2" y="hd2"/>
              </a:cxn>
              <a:cxn ang="5400000">
                <a:pos x="wd2" y="hd2"/>
              </a:cxn>
              <a:cxn ang="10800000">
                <a:pos x="wd2" y="hd2"/>
              </a:cxn>
              <a:cxn ang="16200000">
                <a:pos x="wd2" y="hd2"/>
              </a:cxn>
            </a:cxnLst>
            <a:rect l="0" t="0" r="r" b="b"/>
            <a:pathLst>
              <a:path w="21595" h="21596" extrusionOk="0">
                <a:moveTo>
                  <a:pt x="1265" y="0"/>
                </a:moveTo>
                <a:cubicBezTo>
                  <a:pt x="580" y="0"/>
                  <a:pt x="0" y="577"/>
                  <a:pt x="0" y="1297"/>
                </a:cubicBezTo>
                <a:lnTo>
                  <a:pt x="0" y="18407"/>
                </a:lnTo>
                <a:cubicBezTo>
                  <a:pt x="0" y="19126"/>
                  <a:pt x="580" y="19704"/>
                  <a:pt x="1265" y="19704"/>
                </a:cubicBezTo>
                <a:lnTo>
                  <a:pt x="14834" y="19704"/>
                </a:lnTo>
                <a:cubicBezTo>
                  <a:pt x="14729" y="19479"/>
                  <a:pt x="14720" y="19215"/>
                  <a:pt x="14780" y="18971"/>
                </a:cubicBezTo>
                <a:cubicBezTo>
                  <a:pt x="14818" y="18830"/>
                  <a:pt x="14885" y="18714"/>
                  <a:pt x="14969" y="18605"/>
                </a:cubicBezTo>
                <a:cubicBezTo>
                  <a:pt x="14854" y="18531"/>
                  <a:pt x="14753" y="18442"/>
                  <a:pt x="14673" y="18323"/>
                </a:cubicBezTo>
                <a:cubicBezTo>
                  <a:pt x="14636" y="18268"/>
                  <a:pt x="14591" y="18185"/>
                  <a:pt x="14565" y="18125"/>
                </a:cubicBezTo>
                <a:lnTo>
                  <a:pt x="1508" y="18125"/>
                </a:lnTo>
                <a:lnTo>
                  <a:pt x="1508" y="4651"/>
                </a:lnTo>
                <a:lnTo>
                  <a:pt x="19249" y="4651"/>
                </a:lnTo>
                <a:lnTo>
                  <a:pt x="19249" y="13446"/>
                </a:lnTo>
                <a:cubicBezTo>
                  <a:pt x="19627" y="13481"/>
                  <a:pt x="19923" y="13766"/>
                  <a:pt x="20057" y="14123"/>
                </a:cubicBezTo>
                <a:cubicBezTo>
                  <a:pt x="20175" y="14055"/>
                  <a:pt x="20322" y="13993"/>
                  <a:pt x="20461" y="13982"/>
                </a:cubicBezTo>
                <a:cubicBezTo>
                  <a:pt x="20553" y="13973"/>
                  <a:pt x="20641" y="13991"/>
                  <a:pt x="20730" y="14010"/>
                </a:cubicBezTo>
                <a:lnTo>
                  <a:pt x="20730" y="1297"/>
                </a:lnTo>
                <a:cubicBezTo>
                  <a:pt x="20730" y="577"/>
                  <a:pt x="20177" y="0"/>
                  <a:pt x="19492" y="0"/>
                </a:cubicBezTo>
                <a:lnTo>
                  <a:pt x="1265" y="0"/>
                </a:lnTo>
                <a:close/>
                <a:moveTo>
                  <a:pt x="14053" y="1691"/>
                </a:moveTo>
                <a:lnTo>
                  <a:pt x="14511" y="1691"/>
                </a:lnTo>
                <a:cubicBezTo>
                  <a:pt x="14765" y="1691"/>
                  <a:pt x="14969" y="1904"/>
                  <a:pt x="14969" y="2171"/>
                </a:cubicBezTo>
                <a:lnTo>
                  <a:pt x="14969" y="2734"/>
                </a:lnTo>
                <a:cubicBezTo>
                  <a:pt x="14969" y="3001"/>
                  <a:pt x="14765" y="3214"/>
                  <a:pt x="14511" y="3214"/>
                </a:cubicBezTo>
                <a:lnTo>
                  <a:pt x="14053" y="3214"/>
                </a:lnTo>
                <a:cubicBezTo>
                  <a:pt x="13800" y="3214"/>
                  <a:pt x="13596" y="3001"/>
                  <a:pt x="13596" y="2734"/>
                </a:cubicBezTo>
                <a:cubicBezTo>
                  <a:pt x="13596" y="2734"/>
                  <a:pt x="13596" y="2171"/>
                  <a:pt x="13596" y="2171"/>
                </a:cubicBezTo>
                <a:cubicBezTo>
                  <a:pt x="13596" y="1904"/>
                  <a:pt x="13800" y="1691"/>
                  <a:pt x="14053" y="1691"/>
                </a:cubicBezTo>
                <a:close/>
                <a:moveTo>
                  <a:pt x="16207" y="1691"/>
                </a:moveTo>
                <a:lnTo>
                  <a:pt x="16665" y="1691"/>
                </a:lnTo>
                <a:cubicBezTo>
                  <a:pt x="16917" y="1691"/>
                  <a:pt x="17123" y="1904"/>
                  <a:pt x="17123" y="2171"/>
                </a:cubicBezTo>
                <a:lnTo>
                  <a:pt x="17123" y="2734"/>
                </a:lnTo>
                <a:cubicBezTo>
                  <a:pt x="17123" y="3001"/>
                  <a:pt x="16917" y="3214"/>
                  <a:pt x="16665" y="3214"/>
                </a:cubicBezTo>
                <a:lnTo>
                  <a:pt x="16207" y="3214"/>
                </a:lnTo>
                <a:cubicBezTo>
                  <a:pt x="15953" y="3214"/>
                  <a:pt x="15723" y="3001"/>
                  <a:pt x="15723" y="2734"/>
                </a:cubicBezTo>
                <a:cubicBezTo>
                  <a:pt x="15723" y="2734"/>
                  <a:pt x="15723" y="2171"/>
                  <a:pt x="15723" y="2171"/>
                </a:cubicBezTo>
                <a:cubicBezTo>
                  <a:pt x="15723" y="1904"/>
                  <a:pt x="15953" y="1691"/>
                  <a:pt x="16207" y="1691"/>
                </a:cubicBezTo>
                <a:close/>
                <a:moveTo>
                  <a:pt x="18334" y="1691"/>
                </a:moveTo>
                <a:lnTo>
                  <a:pt x="18792" y="1691"/>
                </a:lnTo>
                <a:cubicBezTo>
                  <a:pt x="19045" y="1691"/>
                  <a:pt x="19249" y="1904"/>
                  <a:pt x="19249" y="2171"/>
                </a:cubicBezTo>
                <a:lnTo>
                  <a:pt x="19249" y="2734"/>
                </a:lnTo>
                <a:cubicBezTo>
                  <a:pt x="19249" y="3001"/>
                  <a:pt x="19045" y="3214"/>
                  <a:pt x="18792" y="3214"/>
                </a:cubicBezTo>
                <a:lnTo>
                  <a:pt x="18334" y="3214"/>
                </a:lnTo>
                <a:cubicBezTo>
                  <a:pt x="18082" y="3214"/>
                  <a:pt x="17876" y="3001"/>
                  <a:pt x="17876" y="2734"/>
                </a:cubicBezTo>
                <a:cubicBezTo>
                  <a:pt x="17876" y="2734"/>
                  <a:pt x="17876" y="2171"/>
                  <a:pt x="17876" y="2171"/>
                </a:cubicBezTo>
                <a:cubicBezTo>
                  <a:pt x="17876" y="1904"/>
                  <a:pt x="18082" y="1691"/>
                  <a:pt x="18334" y="1691"/>
                </a:cubicBezTo>
                <a:close/>
                <a:moveTo>
                  <a:pt x="11469" y="6314"/>
                </a:moveTo>
                <a:cubicBezTo>
                  <a:pt x="11186" y="6314"/>
                  <a:pt x="10935" y="6484"/>
                  <a:pt x="10850" y="6765"/>
                </a:cubicBezTo>
                <a:lnTo>
                  <a:pt x="8669" y="13897"/>
                </a:lnTo>
                <a:cubicBezTo>
                  <a:pt x="8606" y="14103"/>
                  <a:pt x="8629" y="14343"/>
                  <a:pt x="8750" y="14517"/>
                </a:cubicBezTo>
                <a:cubicBezTo>
                  <a:pt x="8872" y="14692"/>
                  <a:pt x="9055" y="14771"/>
                  <a:pt x="9261" y="14771"/>
                </a:cubicBezTo>
                <a:lnTo>
                  <a:pt x="9288" y="14771"/>
                </a:lnTo>
                <a:cubicBezTo>
                  <a:pt x="9570" y="14771"/>
                  <a:pt x="9822" y="14603"/>
                  <a:pt x="9907" y="14320"/>
                </a:cubicBezTo>
                <a:lnTo>
                  <a:pt x="11469" y="9246"/>
                </a:lnTo>
                <a:cubicBezTo>
                  <a:pt x="11518" y="9294"/>
                  <a:pt x="11514" y="9384"/>
                  <a:pt x="11577" y="9415"/>
                </a:cubicBezTo>
                <a:lnTo>
                  <a:pt x="13676" y="10430"/>
                </a:lnTo>
                <a:lnTo>
                  <a:pt x="11577" y="11445"/>
                </a:lnTo>
                <a:cubicBezTo>
                  <a:pt x="11350" y="11556"/>
                  <a:pt x="11200" y="11802"/>
                  <a:pt x="11200" y="12065"/>
                </a:cubicBezTo>
                <a:lnTo>
                  <a:pt x="11200" y="12093"/>
                </a:lnTo>
                <a:cubicBezTo>
                  <a:pt x="11200" y="12325"/>
                  <a:pt x="11335" y="12532"/>
                  <a:pt x="11523" y="12657"/>
                </a:cubicBezTo>
                <a:cubicBezTo>
                  <a:pt x="11627" y="12727"/>
                  <a:pt x="11724" y="12769"/>
                  <a:pt x="11846" y="12769"/>
                </a:cubicBezTo>
                <a:cubicBezTo>
                  <a:pt x="11942" y="12769"/>
                  <a:pt x="12055" y="12728"/>
                  <a:pt x="12142" y="12685"/>
                </a:cubicBezTo>
                <a:lnTo>
                  <a:pt x="15453" y="11078"/>
                </a:lnTo>
                <a:cubicBezTo>
                  <a:pt x="15680" y="10967"/>
                  <a:pt x="15830" y="10719"/>
                  <a:pt x="15830" y="10458"/>
                </a:cubicBezTo>
                <a:lnTo>
                  <a:pt x="15830" y="10402"/>
                </a:lnTo>
                <a:cubicBezTo>
                  <a:pt x="15830" y="10139"/>
                  <a:pt x="15680" y="9892"/>
                  <a:pt x="15453" y="9781"/>
                </a:cubicBezTo>
                <a:lnTo>
                  <a:pt x="12142" y="8175"/>
                </a:lnTo>
                <a:cubicBezTo>
                  <a:pt x="12059" y="8134"/>
                  <a:pt x="11967" y="8118"/>
                  <a:pt x="11873" y="8118"/>
                </a:cubicBezTo>
                <a:cubicBezTo>
                  <a:pt x="11855" y="8118"/>
                  <a:pt x="11837" y="8117"/>
                  <a:pt x="11819" y="8118"/>
                </a:cubicBezTo>
                <a:lnTo>
                  <a:pt x="12115" y="7188"/>
                </a:lnTo>
                <a:cubicBezTo>
                  <a:pt x="12180" y="6983"/>
                  <a:pt x="12128" y="6743"/>
                  <a:pt x="12007" y="6568"/>
                </a:cubicBezTo>
                <a:cubicBezTo>
                  <a:pt x="11885" y="6394"/>
                  <a:pt x="11701" y="6314"/>
                  <a:pt x="11496" y="6314"/>
                </a:cubicBezTo>
                <a:lnTo>
                  <a:pt x="11469" y="6314"/>
                </a:lnTo>
                <a:close/>
                <a:moveTo>
                  <a:pt x="7431" y="8118"/>
                </a:moveTo>
                <a:cubicBezTo>
                  <a:pt x="7335" y="8118"/>
                  <a:pt x="7245" y="8134"/>
                  <a:pt x="7161" y="8175"/>
                </a:cubicBezTo>
                <a:lnTo>
                  <a:pt x="3823" y="9781"/>
                </a:lnTo>
                <a:cubicBezTo>
                  <a:pt x="3595" y="9892"/>
                  <a:pt x="3446" y="10139"/>
                  <a:pt x="3446" y="10402"/>
                </a:cubicBezTo>
                <a:lnTo>
                  <a:pt x="3446" y="10458"/>
                </a:lnTo>
                <a:cubicBezTo>
                  <a:pt x="3446" y="10719"/>
                  <a:pt x="3595" y="10967"/>
                  <a:pt x="3823" y="11078"/>
                </a:cubicBezTo>
                <a:lnTo>
                  <a:pt x="7161" y="12685"/>
                </a:lnTo>
                <a:cubicBezTo>
                  <a:pt x="7247" y="12726"/>
                  <a:pt x="7335" y="12769"/>
                  <a:pt x="7431" y="12769"/>
                </a:cubicBezTo>
                <a:cubicBezTo>
                  <a:pt x="7553" y="12769"/>
                  <a:pt x="7676" y="12728"/>
                  <a:pt x="7781" y="12657"/>
                </a:cubicBezTo>
                <a:cubicBezTo>
                  <a:pt x="7969" y="12532"/>
                  <a:pt x="8077" y="12325"/>
                  <a:pt x="8077" y="12093"/>
                </a:cubicBezTo>
                <a:cubicBezTo>
                  <a:pt x="8077" y="12093"/>
                  <a:pt x="8077" y="12065"/>
                  <a:pt x="8077" y="12065"/>
                </a:cubicBezTo>
                <a:cubicBezTo>
                  <a:pt x="8077" y="11802"/>
                  <a:pt x="7926" y="11556"/>
                  <a:pt x="7700" y="11445"/>
                </a:cubicBezTo>
                <a:lnTo>
                  <a:pt x="5627" y="10430"/>
                </a:lnTo>
                <a:lnTo>
                  <a:pt x="7700" y="9415"/>
                </a:lnTo>
                <a:cubicBezTo>
                  <a:pt x="7926" y="9304"/>
                  <a:pt x="8077" y="9057"/>
                  <a:pt x="8077" y="8795"/>
                </a:cubicBezTo>
                <a:cubicBezTo>
                  <a:pt x="8077" y="8562"/>
                  <a:pt x="7969" y="8328"/>
                  <a:pt x="7781" y="8203"/>
                </a:cubicBezTo>
                <a:cubicBezTo>
                  <a:pt x="7678" y="8134"/>
                  <a:pt x="7555" y="8118"/>
                  <a:pt x="7431" y="8118"/>
                </a:cubicBezTo>
                <a:close/>
                <a:moveTo>
                  <a:pt x="17742" y="14433"/>
                </a:moveTo>
                <a:cubicBezTo>
                  <a:pt x="17635" y="14433"/>
                  <a:pt x="17526" y="14518"/>
                  <a:pt x="17526" y="14630"/>
                </a:cubicBezTo>
                <a:lnTo>
                  <a:pt x="17526" y="15363"/>
                </a:lnTo>
                <a:cubicBezTo>
                  <a:pt x="17317" y="15413"/>
                  <a:pt x="17123" y="15489"/>
                  <a:pt x="16934" y="15588"/>
                </a:cubicBezTo>
                <a:lnTo>
                  <a:pt x="16476" y="15025"/>
                </a:lnTo>
                <a:cubicBezTo>
                  <a:pt x="16407" y="14939"/>
                  <a:pt x="16290" y="14925"/>
                  <a:pt x="16207" y="14996"/>
                </a:cubicBezTo>
                <a:lnTo>
                  <a:pt x="15615" y="15532"/>
                </a:lnTo>
                <a:cubicBezTo>
                  <a:pt x="15575" y="15567"/>
                  <a:pt x="15537" y="15619"/>
                  <a:pt x="15534" y="15673"/>
                </a:cubicBezTo>
                <a:cubicBezTo>
                  <a:pt x="15529" y="15727"/>
                  <a:pt x="15556" y="15773"/>
                  <a:pt x="15588" y="15814"/>
                </a:cubicBezTo>
                <a:lnTo>
                  <a:pt x="16046" y="16378"/>
                </a:lnTo>
                <a:cubicBezTo>
                  <a:pt x="15919" y="16553"/>
                  <a:pt x="15806" y="16765"/>
                  <a:pt x="15723" y="16970"/>
                </a:cubicBezTo>
                <a:lnTo>
                  <a:pt x="15023" y="16829"/>
                </a:lnTo>
                <a:cubicBezTo>
                  <a:pt x="14917" y="16809"/>
                  <a:pt x="14827" y="16887"/>
                  <a:pt x="14807" y="16998"/>
                </a:cubicBezTo>
                <a:lnTo>
                  <a:pt x="14646" y="17815"/>
                </a:lnTo>
                <a:cubicBezTo>
                  <a:pt x="14636" y="17868"/>
                  <a:pt x="14670" y="17940"/>
                  <a:pt x="14700" y="17984"/>
                </a:cubicBezTo>
                <a:cubicBezTo>
                  <a:pt x="14729" y="18028"/>
                  <a:pt x="14757" y="18060"/>
                  <a:pt x="14807" y="18069"/>
                </a:cubicBezTo>
                <a:lnTo>
                  <a:pt x="15507" y="18182"/>
                </a:lnTo>
                <a:cubicBezTo>
                  <a:pt x="15517" y="18407"/>
                  <a:pt x="15555" y="18621"/>
                  <a:pt x="15615" y="18830"/>
                </a:cubicBezTo>
                <a:lnTo>
                  <a:pt x="14996" y="19196"/>
                </a:lnTo>
                <a:cubicBezTo>
                  <a:pt x="14952" y="19224"/>
                  <a:pt x="14928" y="19286"/>
                  <a:pt x="14915" y="19337"/>
                </a:cubicBezTo>
                <a:cubicBezTo>
                  <a:pt x="14901" y="19390"/>
                  <a:pt x="14917" y="19432"/>
                  <a:pt x="14942" y="19478"/>
                </a:cubicBezTo>
                <a:lnTo>
                  <a:pt x="15346" y="20211"/>
                </a:lnTo>
                <a:cubicBezTo>
                  <a:pt x="15371" y="20258"/>
                  <a:pt x="15405" y="20282"/>
                  <a:pt x="15453" y="20296"/>
                </a:cubicBezTo>
                <a:cubicBezTo>
                  <a:pt x="15471" y="20302"/>
                  <a:pt x="15490" y="20296"/>
                  <a:pt x="15507" y="20296"/>
                </a:cubicBezTo>
                <a:cubicBezTo>
                  <a:pt x="15540" y="20296"/>
                  <a:pt x="15585" y="20313"/>
                  <a:pt x="15615" y="20296"/>
                </a:cubicBezTo>
                <a:lnTo>
                  <a:pt x="16207" y="19901"/>
                </a:lnTo>
                <a:cubicBezTo>
                  <a:pt x="16351" y="20063"/>
                  <a:pt x="16513" y="20202"/>
                  <a:pt x="16692" y="20324"/>
                </a:cubicBezTo>
                <a:lnTo>
                  <a:pt x="16449" y="21029"/>
                </a:lnTo>
                <a:cubicBezTo>
                  <a:pt x="16433" y="21080"/>
                  <a:pt x="16454" y="21149"/>
                  <a:pt x="16476" y="21198"/>
                </a:cubicBezTo>
                <a:cubicBezTo>
                  <a:pt x="16497" y="21247"/>
                  <a:pt x="16535" y="21263"/>
                  <a:pt x="16584" y="21282"/>
                </a:cubicBezTo>
                <a:lnTo>
                  <a:pt x="17311" y="21593"/>
                </a:lnTo>
                <a:cubicBezTo>
                  <a:pt x="17333" y="21600"/>
                  <a:pt x="17371" y="21593"/>
                  <a:pt x="17392" y="21593"/>
                </a:cubicBezTo>
                <a:cubicBezTo>
                  <a:pt x="17420" y="21593"/>
                  <a:pt x="17446" y="21578"/>
                  <a:pt x="17472" y="21564"/>
                </a:cubicBezTo>
                <a:cubicBezTo>
                  <a:pt x="17519" y="21542"/>
                  <a:pt x="17563" y="21503"/>
                  <a:pt x="17580" y="21452"/>
                </a:cubicBezTo>
                <a:lnTo>
                  <a:pt x="17822" y="20775"/>
                </a:lnTo>
                <a:cubicBezTo>
                  <a:pt x="17928" y="20788"/>
                  <a:pt x="18011" y="20775"/>
                  <a:pt x="18119" y="20775"/>
                </a:cubicBezTo>
                <a:cubicBezTo>
                  <a:pt x="18226" y="20775"/>
                  <a:pt x="18337" y="20788"/>
                  <a:pt x="18442" y="20775"/>
                </a:cubicBezTo>
                <a:lnTo>
                  <a:pt x="18684" y="21452"/>
                </a:lnTo>
                <a:cubicBezTo>
                  <a:pt x="18702" y="21503"/>
                  <a:pt x="18746" y="21542"/>
                  <a:pt x="18792" y="21564"/>
                </a:cubicBezTo>
                <a:cubicBezTo>
                  <a:pt x="18818" y="21578"/>
                  <a:pt x="18845" y="21593"/>
                  <a:pt x="18872" y="21593"/>
                </a:cubicBezTo>
                <a:cubicBezTo>
                  <a:pt x="18895" y="21593"/>
                  <a:pt x="18904" y="21600"/>
                  <a:pt x="18926" y="21593"/>
                </a:cubicBezTo>
                <a:lnTo>
                  <a:pt x="19680" y="21282"/>
                </a:lnTo>
                <a:cubicBezTo>
                  <a:pt x="19728" y="21263"/>
                  <a:pt x="19767" y="21247"/>
                  <a:pt x="19788" y="21198"/>
                </a:cubicBezTo>
                <a:cubicBezTo>
                  <a:pt x="19810" y="21149"/>
                  <a:pt x="19805" y="21080"/>
                  <a:pt x="19788" y="21029"/>
                </a:cubicBezTo>
                <a:lnTo>
                  <a:pt x="19572" y="20324"/>
                </a:lnTo>
                <a:cubicBezTo>
                  <a:pt x="19751" y="20202"/>
                  <a:pt x="19911" y="20063"/>
                  <a:pt x="20057" y="19901"/>
                </a:cubicBezTo>
                <a:lnTo>
                  <a:pt x="20649" y="20296"/>
                </a:lnTo>
                <a:cubicBezTo>
                  <a:pt x="20680" y="20313"/>
                  <a:pt x="20724" y="20296"/>
                  <a:pt x="20757" y="20296"/>
                </a:cubicBezTo>
                <a:cubicBezTo>
                  <a:pt x="20774" y="20296"/>
                  <a:pt x="20794" y="20302"/>
                  <a:pt x="20811" y="20296"/>
                </a:cubicBezTo>
                <a:cubicBezTo>
                  <a:pt x="20860" y="20282"/>
                  <a:pt x="20893" y="20258"/>
                  <a:pt x="20919" y="20211"/>
                </a:cubicBezTo>
                <a:lnTo>
                  <a:pt x="21322" y="19478"/>
                </a:lnTo>
                <a:cubicBezTo>
                  <a:pt x="21348" y="19432"/>
                  <a:pt x="21363" y="19390"/>
                  <a:pt x="21349" y="19337"/>
                </a:cubicBezTo>
                <a:cubicBezTo>
                  <a:pt x="21337" y="19286"/>
                  <a:pt x="21286" y="19224"/>
                  <a:pt x="21242" y="19196"/>
                </a:cubicBezTo>
                <a:lnTo>
                  <a:pt x="20649" y="18830"/>
                </a:lnTo>
                <a:cubicBezTo>
                  <a:pt x="20709" y="18621"/>
                  <a:pt x="20747" y="18407"/>
                  <a:pt x="20757" y="18182"/>
                </a:cubicBezTo>
                <a:lnTo>
                  <a:pt x="21430" y="18069"/>
                </a:lnTo>
                <a:cubicBezTo>
                  <a:pt x="21481" y="18060"/>
                  <a:pt x="21535" y="18028"/>
                  <a:pt x="21565" y="17984"/>
                </a:cubicBezTo>
                <a:cubicBezTo>
                  <a:pt x="21593" y="17940"/>
                  <a:pt x="21600" y="17868"/>
                  <a:pt x="21592" y="17815"/>
                </a:cubicBezTo>
                <a:lnTo>
                  <a:pt x="21457" y="16998"/>
                </a:lnTo>
                <a:cubicBezTo>
                  <a:pt x="21437" y="16887"/>
                  <a:pt x="21346" y="16809"/>
                  <a:pt x="21242" y="16829"/>
                </a:cubicBezTo>
                <a:lnTo>
                  <a:pt x="20542" y="16970"/>
                </a:lnTo>
                <a:cubicBezTo>
                  <a:pt x="20460" y="16763"/>
                  <a:pt x="20346" y="16554"/>
                  <a:pt x="20219" y="16378"/>
                </a:cubicBezTo>
                <a:lnTo>
                  <a:pt x="20676" y="15814"/>
                </a:lnTo>
                <a:cubicBezTo>
                  <a:pt x="20710" y="15773"/>
                  <a:pt x="20736" y="15727"/>
                  <a:pt x="20730" y="15673"/>
                </a:cubicBezTo>
                <a:cubicBezTo>
                  <a:pt x="20727" y="15619"/>
                  <a:pt x="20690" y="15567"/>
                  <a:pt x="20649" y="15532"/>
                </a:cubicBezTo>
                <a:lnTo>
                  <a:pt x="20057" y="14996"/>
                </a:lnTo>
                <a:cubicBezTo>
                  <a:pt x="20017" y="14962"/>
                  <a:pt x="19945" y="14935"/>
                  <a:pt x="19895" y="14940"/>
                </a:cubicBezTo>
                <a:cubicBezTo>
                  <a:pt x="19842" y="14945"/>
                  <a:pt x="19795" y="14983"/>
                  <a:pt x="19761" y="15025"/>
                </a:cubicBezTo>
                <a:lnTo>
                  <a:pt x="19330" y="15588"/>
                </a:lnTo>
                <a:cubicBezTo>
                  <a:pt x="19142" y="15489"/>
                  <a:pt x="18920" y="15413"/>
                  <a:pt x="18711" y="15363"/>
                </a:cubicBezTo>
                <a:lnTo>
                  <a:pt x="18711" y="14630"/>
                </a:lnTo>
                <a:cubicBezTo>
                  <a:pt x="18711" y="14518"/>
                  <a:pt x="18629" y="14433"/>
                  <a:pt x="18522" y="14433"/>
                </a:cubicBezTo>
                <a:lnTo>
                  <a:pt x="17742" y="14433"/>
                </a:lnTo>
                <a:close/>
                <a:moveTo>
                  <a:pt x="18119" y="16885"/>
                </a:moveTo>
                <a:cubicBezTo>
                  <a:pt x="18708" y="16885"/>
                  <a:pt x="19196" y="17395"/>
                  <a:pt x="19196" y="18013"/>
                </a:cubicBezTo>
                <a:cubicBezTo>
                  <a:pt x="19196" y="18631"/>
                  <a:pt x="18708" y="19112"/>
                  <a:pt x="18119" y="19112"/>
                </a:cubicBezTo>
                <a:cubicBezTo>
                  <a:pt x="17530" y="19112"/>
                  <a:pt x="17069" y="18631"/>
                  <a:pt x="17069" y="18013"/>
                </a:cubicBezTo>
                <a:cubicBezTo>
                  <a:pt x="17069" y="17395"/>
                  <a:pt x="17530" y="16885"/>
                  <a:pt x="18119" y="16885"/>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1" name="Shape 23904"/>
          <p:cNvSpPr/>
          <p:nvPr/>
        </p:nvSpPr>
        <p:spPr>
          <a:xfrm>
            <a:off x="5440130" y="3863306"/>
            <a:ext cx="317208" cy="290536"/>
          </a:xfrm>
          <a:custGeom>
            <a:avLst/>
            <a:gdLst/>
            <a:ahLst/>
            <a:cxnLst>
              <a:cxn ang="0">
                <a:pos x="wd2" y="hd2"/>
              </a:cxn>
              <a:cxn ang="5400000">
                <a:pos x="wd2" y="hd2"/>
              </a:cxn>
              <a:cxn ang="10800000">
                <a:pos x="wd2" y="hd2"/>
              </a:cxn>
              <a:cxn ang="16200000">
                <a:pos x="wd2" y="hd2"/>
              </a:cxn>
            </a:cxnLst>
            <a:rect l="0" t="0" r="r" b="b"/>
            <a:pathLst>
              <a:path w="21600" h="21600" extrusionOk="0">
                <a:moveTo>
                  <a:pt x="6393" y="0"/>
                </a:moveTo>
                <a:cubicBezTo>
                  <a:pt x="5869" y="0"/>
                  <a:pt x="5424" y="459"/>
                  <a:pt x="5424" y="1031"/>
                </a:cubicBezTo>
                <a:cubicBezTo>
                  <a:pt x="5424" y="1395"/>
                  <a:pt x="5601" y="1718"/>
                  <a:pt x="5860" y="1904"/>
                </a:cubicBezTo>
                <a:lnTo>
                  <a:pt x="5860" y="2802"/>
                </a:lnTo>
                <a:cubicBezTo>
                  <a:pt x="5931" y="2799"/>
                  <a:pt x="6006" y="2802"/>
                  <a:pt x="6078" y="2802"/>
                </a:cubicBezTo>
                <a:lnTo>
                  <a:pt x="7095" y="2802"/>
                </a:lnTo>
                <a:lnTo>
                  <a:pt x="7095" y="2062"/>
                </a:lnTo>
                <a:lnTo>
                  <a:pt x="19929" y="2062"/>
                </a:lnTo>
                <a:lnTo>
                  <a:pt x="19929" y="11078"/>
                </a:lnTo>
                <a:lnTo>
                  <a:pt x="11333" y="11078"/>
                </a:lnTo>
                <a:cubicBezTo>
                  <a:pt x="11268" y="11211"/>
                  <a:pt x="11181" y="11355"/>
                  <a:pt x="11091" y="11474"/>
                </a:cubicBezTo>
                <a:cubicBezTo>
                  <a:pt x="11047" y="11603"/>
                  <a:pt x="10998" y="11717"/>
                  <a:pt x="10945" y="11844"/>
                </a:cubicBezTo>
                <a:cubicBezTo>
                  <a:pt x="10878" y="12034"/>
                  <a:pt x="10813" y="12236"/>
                  <a:pt x="10727" y="12426"/>
                </a:cubicBezTo>
                <a:lnTo>
                  <a:pt x="20559" y="12426"/>
                </a:lnTo>
                <a:cubicBezTo>
                  <a:pt x="20897" y="12426"/>
                  <a:pt x="21164" y="12134"/>
                  <a:pt x="21164" y="11765"/>
                </a:cubicBezTo>
                <a:lnTo>
                  <a:pt x="21164" y="1904"/>
                </a:lnTo>
                <a:cubicBezTo>
                  <a:pt x="21424" y="1718"/>
                  <a:pt x="21600" y="1395"/>
                  <a:pt x="21600" y="1031"/>
                </a:cubicBezTo>
                <a:cubicBezTo>
                  <a:pt x="21600" y="459"/>
                  <a:pt x="21179" y="0"/>
                  <a:pt x="20656" y="0"/>
                </a:cubicBezTo>
                <a:lnTo>
                  <a:pt x="6393" y="0"/>
                </a:lnTo>
                <a:close/>
                <a:moveTo>
                  <a:pt x="6417" y="3384"/>
                </a:moveTo>
                <a:cubicBezTo>
                  <a:pt x="4772" y="3384"/>
                  <a:pt x="3439" y="4839"/>
                  <a:pt x="3439" y="6636"/>
                </a:cubicBezTo>
                <a:lnTo>
                  <a:pt x="3439" y="7667"/>
                </a:lnTo>
                <a:cubicBezTo>
                  <a:pt x="3327" y="7837"/>
                  <a:pt x="3269" y="8040"/>
                  <a:pt x="3269" y="8249"/>
                </a:cubicBezTo>
                <a:lnTo>
                  <a:pt x="3269" y="8963"/>
                </a:lnTo>
                <a:cubicBezTo>
                  <a:pt x="3269" y="9260"/>
                  <a:pt x="3377" y="9540"/>
                  <a:pt x="3584" y="9729"/>
                </a:cubicBezTo>
                <a:cubicBezTo>
                  <a:pt x="3638" y="9912"/>
                  <a:pt x="3702" y="10099"/>
                  <a:pt x="3778" y="10284"/>
                </a:cubicBezTo>
                <a:cubicBezTo>
                  <a:pt x="3931" y="10724"/>
                  <a:pt x="4164" y="11185"/>
                  <a:pt x="4431" y="11606"/>
                </a:cubicBezTo>
                <a:cubicBezTo>
                  <a:pt x="4544" y="11785"/>
                  <a:pt x="4691" y="12001"/>
                  <a:pt x="4867" y="12214"/>
                </a:cubicBezTo>
                <a:cubicBezTo>
                  <a:pt x="4708" y="12338"/>
                  <a:pt x="4580" y="12494"/>
                  <a:pt x="4528" y="12664"/>
                </a:cubicBezTo>
                <a:lnTo>
                  <a:pt x="2422" y="13351"/>
                </a:lnTo>
                <a:cubicBezTo>
                  <a:pt x="924" y="13821"/>
                  <a:pt x="24" y="20886"/>
                  <a:pt x="24" y="20886"/>
                </a:cubicBezTo>
                <a:cubicBezTo>
                  <a:pt x="20" y="20918"/>
                  <a:pt x="0" y="20960"/>
                  <a:pt x="0" y="20992"/>
                </a:cubicBezTo>
                <a:cubicBezTo>
                  <a:pt x="0" y="21333"/>
                  <a:pt x="269" y="21600"/>
                  <a:pt x="581" y="21600"/>
                </a:cubicBezTo>
                <a:lnTo>
                  <a:pt x="13222" y="21600"/>
                </a:lnTo>
                <a:cubicBezTo>
                  <a:pt x="13533" y="21600"/>
                  <a:pt x="13803" y="21333"/>
                  <a:pt x="13803" y="20992"/>
                </a:cubicBezTo>
                <a:cubicBezTo>
                  <a:pt x="13803" y="20697"/>
                  <a:pt x="12879" y="13821"/>
                  <a:pt x="11381" y="13351"/>
                </a:cubicBezTo>
                <a:lnTo>
                  <a:pt x="9274" y="12664"/>
                </a:lnTo>
                <a:cubicBezTo>
                  <a:pt x="9224" y="12494"/>
                  <a:pt x="9094" y="12338"/>
                  <a:pt x="8935" y="12214"/>
                </a:cubicBezTo>
                <a:cubicBezTo>
                  <a:pt x="9110" y="12001"/>
                  <a:pt x="9258" y="11784"/>
                  <a:pt x="9371" y="11606"/>
                </a:cubicBezTo>
                <a:cubicBezTo>
                  <a:pt x="9638" y="11183"/>
                  <a:pt x="9871" y="10724"/>
                  <a:pt x="10025" y="10284"/>
                </a:cubicBezTo>
                <a:cubicBezTo>
                  <a:pt x="10101" y="10099"/>
                  <a:pt x="10167" y="9912"/>
                  <a:pt x="10219" y="9729"/>
                </a:cubicBezTo>
                <a:cubicBezTo>
                  <a:pt x="10426" y="9540"/>
                  <a:pt x="10534" y="9260"/>
                  <a:pt x="10534" y="8963"/>
                </a:cubicBezTo>
                <a:lnTo>
                  <a:pt x="10534" y="8249"/>
                </a:lnTo>
                <a:cubicBezTo>
                  <a:pt x="10534" y="8040"/>
                  <a:pt x="10475" y="7837"/>
                  <a:pt x="10364" y="7667"/>
                </a:cubicBezTo>
                <a:lnTo>
                  <a:pt x="10364" y="6636"/>
                </a:lnTo>
                <a:cubicBezTo>
                  <a:pt x="10364" y="4839"/>
                  <a:pt x="9031" y="3384"/>
                  <a:pt x="7386" y="3384"/>
                </a:cubicBezTo>
                <a:lnTo>
                  <a:pt x="6417" y="3384"/>
                </a:lnTo>
                <a:close/>
                <a:moveTo>
                  <a:pt x="16709" y="3384"/>
                </a:moveTo>
                <a:lnTo>
                  <a:pt x="14335" y="3754"/>
                </a:lnTo>
                <a:cubicBezTo>
                  <a:pt x="14029" y="3802"/>
                  <a:pt x="13832" y="4107"/>
                  <a:pt x="13875" y="4442"/>
                </a:cubicBezTo>
                <a:cubicBezTo>
                  <a:pt x="13920" y="4776"/>
                  <a:pt x="14198" y="5019"/>
                  <a:pt x="14505" y="4970"/>
                </a:cubicBezTo>
                <a:lnTo>
                  <a:pt x="15570" y="4785"/>
                </a:lnTo>
                <a:lnTo>
                  <a:pt x="14093" y="6980"/>
                </a:lnTo>
                <a:cubicBezTo>
                  <a:pt x="14093" y="6980"/>
                  <a:pt x="11333" y="5684"/>
                  <a:pt x="11333" y="5684"/>
                </a:cubicBezTo>
                <a:cubicBezTo>
                  <a:pt x="11175" y="5609"/>
                  <a:pt x="10994" y="5603"/>
                  <a:pt x="10848" y="5684"/>
                </a:cubicBezTo>
                <a:cubicBezTo>
                  <a:pt x="10995" y="6144"/>
                  <a:pt x="11081" y="6652"/>
                  <a:pt x="11091" y="7165"/>
                </a:cubicBezTo>
                <a:lnTo>
                  <a:pt x="11260" y="6980"/>
                </a:lnTo>
                <a:lnTo>
                  <a:pt x="14045" y="8302"/>
                </a:lnTo>
                <a:cubicBezTo>
                  <a:pt x="14284" y="8416"/>
                  <a:pt x="14568" y="8347"/>
                  <a:pt x="14723" y="8117"/>
                </a:cubicBezTo>
                <a:lnTo>
                  <a:pt x="16442" y="5578"/>
                </a:lnTo>
                <a:lnTo>
                  <a:pt x="16587" y="6662"/>
                </a:lnTo>
                <a:cubicBezTo>
                  <a:pt x="16628" y="6968"/>
                  <a:pt x="16870" y="7191"/>
                  <a:pt x="17144" y="7191"/>
                </a:cubicBezTo>
                <a:cubicBezTo>
                  <a:pt x="17172" y="7191"/>
                  <a:pt x="17191" y="7194"/>
                  <a:pt x="17217" y="7191"/>
                </a:cubicBezTo>
                <a:cubicBezTo>
                  <a:pt x="17524" y="7143"/>
                  <a:pt x="17744" y="6812"/>
                  <a:pt x="17701" y="6477"/>
                </a:cubicBezTo>
                <a:lnTo>
                  <a:pt x="17338" y="3886"/>
                </a:lnTo>
                <a:cubicBezTo>
                  <a:pt x="17295" y="3551"/>
                  <a:pt x="17013" y="3337"/>
                  <a:pt x="16709" y="3384"/>
                </a:cubicBezTo>
                <a:close/>
                <a:moveTo>
                  <a:pt x="5981" y="7350"/>
                </a:moveTo>
                <a:cubicBezTo>
                  <a:pt x="6413" y="7350"/>
                  <a:pt x="6772" y="7491"/>
                  <a:pt x="7047" y="7799"/>
                </a:cubicBezTo>
                <a:cubicBezTo>
                  <a:pt x="7388" y="8186"/>
                  <a:pt x="7799" y="8381"/>
                  <a:pt x="8233" y="8381"/>
                </a:cubicBezTo>
                <a:cubicBezTo>
                  <a:pt x="8480" y="8381"/>
                  <a:pt x="8728" y="8320"/>
                  <a:pt x="8984" y="8196"/>
                </a:cubicBezTo>
                <a:cubicBezTo>
                  <a:pt x="9042" y="8167"/>
                  <a:pt x="9100" y="8184"/>
                  <a:pt x="9153" y="8222"/>
                </a:cubicBezTo>
                <a:cubicBezTo>
                  <a:pt x="9179" y="8240"/>
                  <a:pt x="9212" y="8247"/>
                  <a:pt x="9226" y="8275"/>
                </a:cubicBezTo>
                <a:lnTo>
                  <a:pt x="9323" y="8275"/>
                </a:lnTo>
                <a:cubicBezTo>
                  <a:pt x="9429" y="8275"/>
                  <a:pt x="9517" y="8371"/>
                  <a:pt x="9517" y="8487"/>
                </a:cubicBezTo>
                <a:lnTo>
                  <a:pt x="9517" y="8830"/>
                </a:lnTo>
                <a:cubicBezTo>
                  <a:pt x="9517" y="8901"/>
                  <a:pt x="9473" y="8977"/>
                  <a:pt x="9420" y="9015"/>
                </a:cubicBezTo>
                <a:lnTo>
                  <a:pt x="9250" y="9148"/>
                </a:lnTo>
                <a:lnTo>
                  <a:pt x="9226" y="9227"/>
                </a:lnTo>
                <a:cubicBezTo>
                  <a:pt x="9166" y="9726"/>
                  <a:pt x="8917" y="10362"/>
                  <a:pt x="8548" y="10945"/>
                </a:cubicBezTo>
                <a:cubicBezTo>
                  <a:pt x="8080" y="11686"/>
                  <a:pt x="7637" y="12029"/>
                  <a:pt x="7410" y="12029"/>
                </a:cubicBezTo>
                <a:lnTo>
                  <a:pt x="6393" y="12029"/>
                </a:lnTo>
                <a:cubicBezTo>
                  <a:pt x="6167" y="12029"/>
                  <a:pt x="5723" y="11686"/>
                  <a:pt x="5255" y="10945"/>
                </a:cubicBezTo>
                <a:cubicBezTo>
                  <a:pt x="4887" y="10362"/>
                  <a:pt x="4637" y="9726"/>
                  <a:pt x="4577" y="9227"/>
                </a:cubicBezTo>
                <a:lnTo>
                  <a:pt x="4552" y="9148"/>
                </a:lnTo>
                <a:lnTo>
                  <a:pt x="4383" y="9015"/>
                </a:lnTo>
                <a:cubicBezTo>
                  <a:pt x="4327" y="8977"/>
                  <a:pt x="4286" y="8901"/>
                  <a:pt x="4286" y="8830"/>
                </a:cubicBezTo>
                <a:lnTo>
                  <a:pt x="4286" y="8487"/>
                </a:lnTo>
                <a:cubicBezTo>
                  <a:pt x="4286" y="8371"/>
                  <a:pt x="4374" y="8275"/>
                  <a:pt x="4480" y="8275"/>
                </a:cubicBezTo>
                <a:lnTo>
                  <a:pt x="4552" y="8275"/>
                </a:lnTo>
                <a:lnTo>
                  <a:pt x="4552" y="7905"/>
                </a:lnTo>
                <a:cubicBezTo>
                  <a:pt x="4552" y="7826"/>
                  <a:pt x="4585" y="7755"/>
                  <a:pt x="4649" y="7720"/>
                </a:cubicBezTo>
                <a:cubicBezTo>
                  <a:pt x="4913" y="7577"/>
                  <a:pt x="5441" y="7350"/>
                  <a:pt x="5981" y="7350"/>
                </a:cubicBezTo>
                <a:close/>
                <a:moveTo>
                  <a:pt x="5497" y="12955"/>
                </a:moveTo>
                <a:cubicBezTo>
                  <a:pt x="5555" y="12917"/>
                  <a:pt x="5631" y="12919"/>
                  <a:pt x="5691" y="12955"/>
                </a:cubicBezTo>
                <a:cubicBezTo>
                  <a:pt x="5846" y="13045"/>
                  <a:pt x="6000" y="13111"/>
                  <a:pt x="6151" y="13140"/>
                </a:cubicBezTo>
                <a:cubicBezTo>
                  <a:pt x="6241" y="13158"/>
                  <a:pt x="6320" y="13248"/>
                  <a:pt x="6320" y="13351"/>
                </a:cubicBezTo>
                <a:lnTo>
                  <a:pt x="6320" y="13854"/>
                </a:lnTo>
                <a:cubicBezTo>
                  <a:pt x="6348" y="13866"/>
                  <a:pt x="6372" y="13882"/>
                  <a:pt x="6393" y="13906"/>
                </a:cubicBezTo>
                <a:cubicBezTo>
                  <a:pt x="6429" y="13950"/>
                  <a:pt x="6447" y="14007"/>
                  <a:pt x="6441" y="14065"/>
                </a:cubicBezTo>
                <a:cubicBezTo>
                  <a:pt x="6441" y="14065"/>
                  <a:pt x="6320" y="15176"/>
                  <a:pt x="6320" y="15176"/>
                </a:cubicBezTo>
                <a:cubicBezTo>
                  <a:pt x="6312" y="15261"/>
                  <a:pt x="6275" y="15337"/>
                  <a:pt x="6199" y="15361"/>
                </a:cubicBezTo>
                <a:cubicBezTo>
                  <a:pt x="6181" y="15366"/>
                  <a:pt x="6144" y="15361"/>
                  <a:pt x="6126" y="15361"/>
                </a:cubicBezTo>
                <a:cubicBezTo>
                  <a:pt x="6068" y="15361"/>
                  <a:pt x="6018" y="15335"/>
                  <a:pt x="5981" y="15281"/>
                </a:cubicBezTo>
                <a:lnTo>
                  <a:pt x="5448" y="14515"/>
                </a:lnTo>
                <a:cubicBezTo>
                  <a:pt x="5423" y="14477"/>
                  <a:pt x="5400" y="14427"/>
                  <a:pt x="5400" y="14382"/>
                </a:cubicBezTo>
                <a:lnTo>
                  <a:pt x="5400" y="13140"/>
                </a:lnTo>
                <a:cubicBezTo>
                  <a:pt x="5400" y="13066"/>
                  <a:pt x="5439" y="12992"/>
                  <a:pt x="5497" y="12955"/>
                </a:cubicBezTo>
                <a:close/>
                <a:moveTo>
                  <a:pt x="8112" y="12955"/>
                </a:moveTo>
                <a:cubicBezTo>
                  <a:pt x="8172" y="12920"/>
                  <a:pt x="8249" y="12917"/>
                  <a:pt x="8306" y="12955"/>
                </a:cubicBezTo>
                <a:cubicBezTo>
                  <a:pt x="8363" y="12992"/>
                  <a:pt x="8403" y="13067"/>
                  <a:pt x="8403" y="13140"/>
                </a:cubicBezTo>
                <a:lnTo>
                  <a:pt x="8403" y="14382"/>
                </a:lnTo>
                <a:cubicBezTo>
                  <a:pt x="8403" y="14427"/>
                  <a:pt x="8379" y="14477"/>
                  <a:pt x="8354" y="14515"/>
                </a:cubicBezTo>
                <a:lnTo>
                  <a:pt x="7822" y="15281"/>
                </a:lnTo>
                <a:cubicBezTo>
                  <a:pt x="7784" y="15335"/>
                  <a:pt x="7711" y="15361"/>
                  <a:pt x="7652" y="15361"/>
                </a:cubicBezTo>
                <a:cubicBezTo>
                  <a:pt x="7635" y="15361"/>
                  <a:pt x="7622" y="15366"/>
                  <a:pt x="7604" y="15361"/>
                </a:cubicBezTo>
                <a:cubicBezTo>
                  <a:pt x="7528" y="15337"/>
                  <a:pt x="7491" y="15261"/>
                  <a:pt x="7483" y="15176"/>
                </a:cubicBezTo>
                <a:lnTo>
                  <a:pt x="7361" y="14065"/>
                </a:lnTo>
                <a:cubicBezTo>
                  <a:pt x="7356" y="14007"/>
                  <a:pt x="7373" y="13950"/>
                  <a:pt x="7410" y="13906"/>
                </a:cubicBezTo>
                <a:cubicBezTo>
                  <a:pt x="7430" y="13882"/>
                  <a:pt x="7455" y="13866"/>
                  <a:pt x="7483" y="13854"/>
                </a:cubicBezTo>
                <a:lnTo>
                  <a:pt x="7483" y="13351"/>
                </a:lnTo>
                <a:cubicBezTo>
                  <a:pt x="7483" y="13248"/>
                  <a:pt x="7561" y="13158"/>
                  <a:pt x="7652" y="13140"/>
                </a:cubicBezTo>
                <a:cubicBezTo>
                  <a:pt x="7803" y="13111"/>
                  <a:pt x="7955" y="13045"/>
                  <a:pt x="8112" y="12955"/>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2" name="Shape 23929"/>
          <p:cNvSpPr/>
          <p:nvPr/>
        </p:nvSpPr>
        <p:spPr>
          <a:xfrm>
            <a:off x="5736801" y="2648293"/>
            <a:ext cx="284346" cy="292670"/>
          </a:xfrm>
          <a:custGeom>
            <a:avLst/>
            <a:gdLst/>
            <a:ahLst/>
            <a:cxnLst>
              <a:cxn ang="0">
                <a:pos x="wd2" y="hd2"/>
              </a:cxn>
              <a:cxn ang="5400000">
                <a:pos x="wd2" y="hd2"/>
              </a:cxn>
              <a:cxn ang="10800000">
                <a:pos x="wd2" y="hd2"/>
              </a:cxn>
              <a:cxn ang="16200000">
                <a:pos x="wd2" y="hd2"/>
              </a:cxn>
            </a:cxnLst>
            <a:rect l="0" t="0" r="r" b="b"/>
            <a:pathLst>
              <a:path w="21122" h="21600" extrusionOk="0">
                <a:moveTo>
                  <a:pt x="15531" y="19735"/>
                </a:moveTo>
                <a:lnTo>
                  <a:pt x="9003" y="19933"/>
                </a:lnTo>
                <a:cubicBezTo>
                  <a:pt x="11586" y="17441"/>
                  <a:pt x="12925" y="12749"/>
                  <a:pt x="12138" y="8224"/>
                </a:cubicBezTo>
                <a:cubicBezTo>
                  <a:pt x="11653" y="5430"/>
                  <a:pt x="10564" y="3084"/>
                  <a:pt x="9048" y="1499"/>
                </a:cubicBezTo>
                <a:lnTo>
                  <a:pt x="15457" y="1499"/>
                </a:lnTo>
                <a:cubicBezTo>
                  <a:pt x="16472" y="2127"/>
                  <a:pt x="17355" y="3152"/>
                  <a:pt x="18046" y="4444"/>
                </a:cubicBezTo>
                <a:lnTo>
                  <a:pt x="13779" y="4444"/>
                </a:lnTo>
                <a:cubicBezTo>
                  <a:pt x="13368" y="4444"/>
                  <a:pt x="13021" y="4781"/>
                  <a:pt x="13021" y="5189"/>
                </a:cubicBezTo>
                <a:cubicBezTo>
                  <a:pt x="13021" y="5606"/>
                  <a:pt x="13368" y="5936"/>
                  <a:pt x="13779" y="5936"/>
                </a:cubicBezTo>
                <a:lnTo>
                  <a:pt x="18715" y="5936"/>
                </a:lnTo>
                <a:cubicBezTo>
                  <a:pt x="19010" y="6725"/>
                  <a:pt x="19245" y="7573"/>
                  <a:pt x="19401" y="8471"/>
                </a:cubicBezTo>
                <a:cubicBezTo>
                  <a:pt x="19495" y="8999"/>
                  <a:pt x="19539" y="9524"/>
                  <a:pt x="19568" y="10058"/>
                </a:cubicBezTo>
                <a:lnTo>
                  <a:pt x="15096" y="10058"/>
                </a:lnTo>
                <a:cubicBezTo>
                  <a:pt x="14685" y="10058"/>
                  <a:pt x="14338" y="10395"/>
                  <a:pt x="14338" y="10803"/>
                </a:cubicBezTo>
                <a:cubicBezTo>
                  <a:pt x="14338" y="11221"/>
                  <a:pt x="14685" y="11549"/>
                  <a:pt x="15096" y="11549"/>
                </a:cubicBezTo>
                <a:lnTo>
                  <a:pt x="19562" y="11549"/>
                </a:lnTo>
                <a:cubicBezTo>
                  <a:pt x="19481" y="13018"/>
                  <a:pt x="19185" y="14422"/>
                  <a:pt x="18701" y="15671"/>
                </a:cubicBezTo>
                <a:lnTo>
                  <a:pt x="13770" y="15671"/>
                </a:lnTo>
                <a:cubicBezTo>
                  <a:pt x="13359" y="15671"/>
                  <a:pt x="13021" y="16008"/>
                  <a:pt x="13021" y="16415"/>
                </a:cubicBezTo>
                <a:cubicBezTo>
                  <a:pt x="13021" y="16827"/>
                  <a:pt x="13359" y="17162"/>
                  <a:pt x="13770" y="17162"/>
                </a:cubicBezTo>
                <a:lnTo>
                  <a:pt x="17979" y="17162"/>
                </a:lnTo>
                <a:cubicBezTo>
                  <a:pt x="17318" y="18295"/>
                  <a:pt x="16502" y="19210"/>
                  <a:pt x="15531" y="19735"/>
                </a:cubicBezTo>
                <a:cubicBezTo>
                  <a:pt x="15531" y="19735"/>
                  <a:pt x="15531" y="19735"/>
                  <a:pt x="15531" y="19735"/>
                </a:cubicBezTo>
                <a:close/>
                <a:moveTo>
                  <a:pt x="6636" y="19809"/>
                </a:moveTo>
                <a:cubicBezTo>
                  <a:pt x="6452" y="19904"/>
                  <a:pt x="6268" y="19970"/>
                  <a:pt x="6083" y="20021"/>
                </a:cubicBezTo>
                <a:lnTo>
                  <a:pt x="5473" y="20042"/>
                </a:lnTo>
                <a:cubicBezTo>
                  <a:pt x="5371" y="20042"/>
                  <a:pt x="5275" y="20065"/>
                  <a:pt x="5193" y="20102"/>
                </a:cubicBezTo>
                <a:cubicBezTo>
                  <a:pt x="4877" y="20073"/>
                  <a:pt x="4576" y="19984"/>
                  <a:pt x="4267" y="19830"/>
                </a:cubicBezTo>
                <a:cubicBezTo>
                  <a:pt x="2987" y="19187"/>
                  <a:pt x="1999" y="17535"/>
                  <a:pt x="1633" y="15417"/>
                </a:cubicBezTo>
                <a:cubicBezTo>
                  <a:pt x="1132" y="12544"/>
                  <a:pt x="2244" y="9350"/>
                  <a:pt x="4060" y="8451"/>
                </a:cubicBezTo>
                <a:cubicBezTo>
                  <a:pt x="4487" y="8237"/>
                  <a:pt x="4921" y="8237"/>
                  <a:pt x="5326" y="8443"/>
                </a:cubicBezTo>
                <a:cubicBezTo>
                  <a:pt x="6069" y="8815"/>
                  <a:pt x="6650" y="9801"/>
                  <a:pt x="6870" y="11074"/>
                </a:cubicBezTo>
                <a:cubicBezTo>
                  <a:pt x="7202" y="12983"/>
                  <a:pt x="6407" y="14773"/>
                  <a:pt x="5466" y="15241"/>
                </a:cubicBezTo>
                <a:cubicBezTo>
                  <a:pt x="5259" y="15335"/>
                  <a:pt x="5083" y="15343"/>
                  <a:pt x="4892" y="15245"/>
                </a:cubicBezTo>
                <a:cubicBezTo>
                  <a:pt x="4582" y="15092"/>
                  <a:pt x="4200" y="14619"/>
                  <a:pt x="4052" y="13757"/>
                </a:cubicBezTo>
                <a:cubicBezTo>
                  <a:pt x="3869" y="12704"/>
                  <a:pt x="4296" y="11637"/>
                  <a:pt x="4804" y="11381"/>
                </a:cubicBezTo>
                <a:cubicBezTo>
                  <a:pt x="5178" y="11197"/>
                  <a:pt x="5333" y="10752"/>
                  <a:pt x="5142" y="10380"/>
                </a:cubicBezTo>
                <a:cubicBezTo>
                  <a:pt x="4958" y="10008"/>
                  <a:pt x="4509" y="9862"/>
                  <a:pt x="4134" y="10043"/>
                </a:cubicBezTo>
                <a:cubicBezTo>
                  <a:pt x="2971" y="10614"/>
                  <a:pt x="2279" y="12359"/>
                  <a:pt x="2568" y="14013"/>
                </a:cubicBezTo>
                <a:cubicBezTo>
                  <a:pt x="2781" y="15226"/>
                  <a:pt x="3383" y="16168"/>
                  <a:pt x="4216" y="16585"/>
                </a:cubicBezTo>
                <a:cubicBezTo>
                  <a:pt x="4826" y="16893"/>
                  <a:pt x="5510" y="16893"/>
                  <a:pt x="6135" y="16579"/>
                </a:cubicBezTo>
                <a:cubicBezTo>
                  <a:pt x="7797" y="15759"/>
                  <a:pt x="8776" y="13221"/>
                  <a:pt x="8357" y="10817"/>
                </a:cubicBezTo>
                <a:cubicBezTo>
                  <a:pt x="8167" y="9752"/>
                  <a:pt x="7769" y="8865"/>
                  <a:pt x="7224" y="8172"/>
                </a:cubicBezTo>
                <a:lnTo>
                  <a:pt x="10586" y="8172"/>
                </a:lnTo>
                <a:cubicBezTo>
                  <a:pt x="10601" y="8275"/>
                  <a:pt x="10631" y="8378"/>
                  <a:pt x="10652" y="8479"/>
                </a:cubicBezTo>
                <a:cubicBezTo>
                  <a:pt x="11477" y="13216"/>
                  <a:pt x="9674" y="18303"/>
                  <a:pt x="6636" y="19809"/>
                </a:cubicBezTo>
                <a:cubicBezTo>
                  <a:pt x="6636" y="19809"/>
                  <a:pt x="6636" y="19809"/>
                  <a:pt x="6636" y="19809"/>
                </a:cubicBezTo>
                <a:close/>
                <a:moveTo>
                  <a:pt x="21122" y="10803"/>
                </a:moveTo>
                <a:cubicBezTo>
                  <a:pt x="21122" y="10767"/>
                  <a:pt x="21106" y="10738"/>
                  <a:pt x="21106" y="10701"/>
                </a:cubicBezTo>
                <a:cubicBezTo>
                  <a:pt x="21099" y="9875"/>
                  <a:pt x="21032" y="9050"/>
                  <a:pt x="20886" y="8224"/>
                </a:cubicBezTo>
                <a:cubicBezTo>
                  <a:pt x="20231" y="4437"/>
                  <a:pt x="18465" y="1477"/>
                  <a:pt x="16037" y="103"/>
                </a:cubicBezTo>
                <a:cubicBezTo>
                  <a:pt x="15926" y="38"/>
                  <a:pt x="15795" y="0"/>
                  <a:pt x="15662" y="0"/>
                </a:cubicBezTo>
                <a:lnTo>
                  <a:pt x="6907" y="0"/>
                </a:lnTo>
                <a:cubicBezTo>
                  <a:pt x="6569" y="0"/>
                  <a:pt x="6268" y="228"/>
                  <a:pt x="6179" y="556"/>
                </a:cubicBezTo>
                <a:cubicBezTo>
                  <a:pt x="6092" y="886"/>
                  <a:pt x="6238" y="1227"/>
                  <a:pt x="6532" y="1396"/>
                </a:cubicBezTo>
                <a:cubicBezTo>
                  <a:pt x="8158" y="2317"/>
                  <a:pt x="9460" y="4241"/>
                  <a:pt x="10211" y="6673"/>
                </a:cubicBezTo>
                <a:lnTo>
                  <a:pt x="5207" y="6673"/>
                </a:lnTo>
                <a:cubicBezTo>
                  <a:pt x="5060" y="6673"/>
                  <a:pt x="4928" y="6725"/>
                  <a:pt x="4811" y="6798"/>
                </a:cubicBezTo>
                <a:cubicBezTo>
                  <a:pt x="4332" y="6783"/>
                  <a:pt x="3847" y="6878"/>
                  <a:pt x="3383" y="7105"/>
                </a:cubicBezTo>
                <a:cubicBezTo>
                  <a:pt x="941" y="8317"/>
                  <a:pt x="-478" y="12076"/>
                  <a:pt x="147" y="15664"/>
                </a:cubicBezTo>
                <a:cubicBezTo>
                  <a:pt x="603" y="18287"/>
                  <a:pt x="1853" y="20291"/>
                  <a:pt x="3582" y="21162"/>
                </a:cubicBezTo>
                <a:cubicBezTo>
                  <a:pt x="4172" y="21454"/>
                  <a:pt x="4788" y="21600"/>
                  <a:pt x="5414" y="21600"/>
                </a:cubicBezTo>
                <a:cubicBezTo>
                  <a:pt x="5701" y="21600"/>
                  <a:pt x="5989" y="21570"/>
                  <a:pt x="6275" y="21511"/>
                </a:cubicBezTo>
                <a:lnTo>
                  <a:pt x="15743" y="21227"/>
                </a:lnTo>
                <a:cubicBezTo>
                  <a:pt x="15854" y="21219"/>
                  <a:pt x="15964" y="21198"/>
                  <a:pt x="16060" y="21147"/>
                </a:cubicBezTo>
                <a:cubicBezTo>
                  <a:pt x="19105" y="19634"/>
                  <a:pt x="21083" y="15417"/>
                  <a:pt x="21099" y="10906"/>
                </a:cubicBezTo>
                <a:cubicBezTo>
                  <a:pt x="21106" y="10870"/>
                  <a:pt x="21122" y="10840"/>
                  <a:pt x="21122" y="10803"/>
                </a:cubicBezTo>
                <a:cubicBezTo>
                  <a:pt x="21122" y="10803"/>
                  <a:pt x="21122" y="10803"/>
                  <a:pt x="21122" y="10803"/>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3" name="Shape 23931"/>
          <p:cNvSpPr/>
          <p:nvPr/>
        </p:nvSpPr>
        <p:spPr>
          <a:xfrm>
            <a:off x="3789721" y="1772343"/>
            <a:ext cx="293626" cy="247302"/>
          </a:xfrm>
          <a:custGeom>
            <a:avLst/>
            <a:gdLst/>
            <a:ahLst/>
            <a:cxnLst>
              <a:cxn ang="0">
                <a:pos x="wd2" y="hd2"/>
              </a:cxn>
              <a:cxn ang="5400000">
                <a:pos x="wd2" y="hd2"/>
              </a:cxn>
              <a:cxn ang="10800000">
                <a:pos x="wd2" y="hd2"/>
              </a:cxn>
              <a:cxn ang="16200000">
                <a:pos x="wd2" y="hd2"/>
              </a:cxn>
            </a:cxnLst>
            <a:rect l="0" t="0" r="r" b="b"/>
            <a:pathLst>
              <a:path w="21600" h="21600" extrusionOk="0">
                <a:moveTo>
                  <a:pt x="3413" y="0"/>
                </a:moveTo>
                <a:cubicBezTo>
                  <a:pt x="1537" y="0"/>
                  <a:pt x="0" y="1825"/>
                  <a:pt x="0" y="4054"/>
                </a:cubicBezTo>
                <a:lnTo>
                  <a:pt x="0" y="13493"/>
                </a:lnTo>
                <a:cubicBezTo>
                  <a:pt x="0" y="15719"/>
                  <a:pt x="1537" y="17546"/>
                  <a:pt x="3413" y="17546"/>
                </a:cubicBezTo>
                <a:lnTo>
                  <a:pt x="4551" y="17546"/>
                </a:lnTo>
                <a:lnTo>
                  <a:pt x="4551" y="21600"/>
                </a:lnTo>
                <a:lnTo>
                  <a:pt x="7964" y="17546"/>
                </a:lnTo>
                <a:lnTo>
                  <a:pt x="18187" y="17546"/>
                </a:lnTo>
                <a:cubicBezTo>
                  <a:pt x="20063" y="17546"/>
                  <a:pt x="21600" y="15719"/>
                  <a:pt x="21600" y="13493"/>
                </a:cubicBezTo>
                <a:lnTo>
                  <a:pt x="21600" y="4054"/>
                </a:lnTo>
                <a:cubicBezTo>
                  <a:pt x="21600" y="1825"/>
                  <a:pt x="20063" y="0"/>
                  <a:pt x="18187" y="0"/>
                </a:cubicBezTo>
                <a:lnTo>
                  <a:pt x="3413" y="0"/>
                </a:lnTo>
                <a:close/>
                <a:moveTo>
                  <a:pt x="3413" y="2702"/>
                </a:moveTo>
                <a:lnTo>
                  <a:pt x="18187" y="2702"/>
                </a:lnTo>
                <a:cubicBezTo>
                  <a:pt x="18803" y="2702"/>
                  <a:pt x="19325" y="3323"/>
                  <a:pt x="19325" y="4054"/>
                </a:cubicBezTo>
                <a:cubicBezTo>
                  <a:pt x="19325" y="4054"/>
                  <a:pt x="19325" y="13493"/>
                  <a:pt x="19325" y="13493"/>
                </a:cubicBezTo>
                <a:cubicBezTo>
                  <a:pt x="19325" y="14225"/>
                  <a:pt x="18803" y="14844"/>
                  <a:pt x="18187" y="14844"/>
                </a:cubicBezTo>
                <a:lnTo>
                  <a:pt x="3413" y="14844"/>
                </a:lnTo>
                <a:cubicBezTo>
                  <a:pt x="2797" y="14844"/>
                  <a:pt x="2275" y="14225"/>
                  <a:pt x="2275" y="13493"/>
                </a:cubicBezTo>
                <a:lnTo>
                  <a:pt x="2275" y="4054"/>
                </a:lnTo>
                <a:cubicBezTo>
                  <a:pt x="2275" y="3323"/>
                  <a:pt x="2797" y="2702"/>
                  <a:pt x="3413" y="2702"/>
                </a:cubicBezTo>
                <a:close/>
                <a:moveTo>
                  <a:pt x="5865" y="6090"/>
                </a:moveTo>
                <a:cubicBezTo>
                  <a:pt x="4610" y="6090"/>
                  <a:pt x="3589" y="7302"/>
                  <a:pt x="3589" y="8792"/>
                </a:cubicBezTo>
                <a:cubicBezTo>
                  <a:pt x="3589" y="10283"/>
                  <a:pt x="4610" y="11495"/>
                  <a:pt x="5865" y="11495"/>
                </a:cubicBezTo>
                <a:cubicBezTo>
                  <a:pt x="7119" y="11495"/>
                  <a:pt x="8140" y="10283"/>
                  <a:pt x="8140" y="8792"/>
                </a:cubicBezTo>
                <a:cubicBezTo>
                  <a:pt x="8140" y="7302"/>
                  <a:pt x="7119" y="6090"/>
                  <a:pt x="5865" y="6090"/>
                </a:cubicBezTo>
                <a:close/>
                <a:moveTo>
                  <a:pt x="10992" y="6090"/>
                </a:moveTo>
                <a:cubicBezTo>
                  <a:pt x="9737" y="6090"/>
                  <a:pt x="8717" y="7302"/>
                  <a:pt x="8717" y="8792"/>
                </a:cubicBezTo>
                <a:cubicBezTo>
                  <a:pt x="8717" y="10283"/>
                  <a:pt x="9737" y="11495"/>
                  <a:pt x="10992" y="11495"/>
                </a:cubicBezTo>
                <a:cubicBezTo>
                  <a:pt x="12247" y="11495"/>
                  <a:pt x="13268" y="10283"/>
                  <a:pt x="13268" y="8792"/>
                </a:cubicBezTo>
                <a:cubicBezTo>
                  <a:pt x="13268" y="7302"/>
                  <a:pt x="12247" y="6090"/>
                  <a:pt x="10992" y="6090"/>
                </a:cubicBezTo>
                <a:close/>
                <a:moveTo>
                  <a:pt x="16120" y="6090"/>
                </a:moveTo>
                <a:cubicBezTo>
                  <a:pt x="14867" y="6090"/>
                  <a:pt x="13845" y="7302"/>
                  <a:pt x="13845" y="8792"/>
                </a:cubicBezTo>
                <a:cubicBezTo>
                  <a:pt x="13844" y="10283"/>
                  <a:pt x="14867" y="11495"/>
                  <a:pt x="16120" y="11495"/>
                </a:cubicBezTo>
                <a:cubicBezTo>
                  <a:pt x="17375" y="11495"/>
                  <a:pt x="18395" y="10283"/>
                  <a:pt x="18395" y="8792"/>
                </a:cubicBezTo>
                <a:cubicBezTo>
                  <a:pt x="18395" y="7302"/>
                  <a:pt x="17375" y="6090"/>
                  <a:pt x="16120" y="6090"/>
                </a:cubicBezTo>
                <a:close/>
                <a:moveTo>
                  <a:pt x="5865" y="7441"/>
                </a:moveTo>
                <a:cubicBezTo>
                  <a:pt x="6492" y="7441"/>
                  <a:pt x="7002" y="8049"/>
                  <a:pt x="7002" y="8792"/>
                </a:cubicBezTo>
                <a:cubicBezTo>
                  <a:pt x="7002" y="9538"/>
                  <a:pt x="6492" y="10143"/>
                  <a:pt x="5865" y="10143"/>
                </a:cubicBezTo>
                <a:cubicBezTo>
                  <a:pt x="5237" y="10143"/>
                  <a:pt x="4727" y="9538"/>
                  <a:pt x="4727" y="8792"/>
                </a:cubicBezTo>
                <a:cubicBezTo>
                  <a:pt x="4727" y="8049"/>
                  <a:pt x="5237" y="7441"/>
                  <a:pt x="5865" y="7441"/>
                </a:cubicBezTo>
                <a:close/>
                <a:moveTo>
                  <a:pt x="10992" y="7441"/>
                </a:moveTo>
                <a:cubicBezTo>
                  <a:pt x="11620" y="7441"/>
                  <a:pt x="12130" y="8049"/>
                  <a:pt x="12130" y="8792"/>
                </a:cubicBezTo>
                <a:cubicBezTo>
                  <a:pt x="12130" y="9538"/>
                  <a:pt x="11620" y="10143"/>
                  <a:pt x="10992" y="10143"/>
                </a:cubicBezTo>
                <a:cubicBezTo>
                  <a:pt x="10365" y="10143"/>
                  <a:pt x="9855" y="9538"/>
                  <a:pt x="9855" y="8792"/>
                </a:cubicBezTo>
                <a:cubicBezTo>
                  <a:pt x="9855" y="8049"/>
                  <a:pt x="10365" y="7441"/>
                  <a:pt x="10992" y="7441"/>
                </a:cubicBezTo>
                <a:close/>
                <a:moveTo>
                  <a:pt x="16120" y="7441"/>
                </a:moveTo>
                <a:cubicBezTo>
                  <a:pt x="16747" y="7441"/>
                  <a:pt x="17258" y="8049"/>
                  <a:pt x="17258" y="8792"/>
                </a:cubicBezTo>
                <a:cubicBezTo>
                  <a:pt x="17258" y="9538"/>
                  <a:pt x="16747" y="10143"/>
                  <a:pt x="16120" y="10143"/>
                </a:cubicBezTo>
                <a:cubicBezTo>
                  <a:pt x="15493" y="10143"/>
                  <a:pt x="14982" y="9538"/>
                  <a:pt x="14982" y="8792"/>
                </a:cubicBezTo>
                <a:cubicBezTo>
                  <a:pt x="14982" y="8049"/>
                  <a:pt x="15493" y="7441"/>
                  <a:pt x="16120" y="7441"/>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Tree>
    <p:extLst>
      <p:ext uri="{BB962C8B-B14F-4D97-AF65-F5344CB8AC3E}">
        <p14:creationId xmlns:p14="http://schemas.microsoft.com/office/powerpoint/2010/main" val="3078950030"/>
      </p:ext>
    </p:extLst>
  </p:cSld>
  <p:clrMapOvr>
    <a:masterClrMapping/>
  </p:clrMapOvr>
  <p:transition spd="slow">
    <p:push dir="u"/>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Circular</a:t>
            </a:r>
            <a:r>
              <a:rPr lang="en-US" dirty="0" smtClean="0"/>
              <a:t> </a:t>
            </a:r>
            <a:r>
              <a:rPr lang="en-US" dirty="0"/>
              <a:t>– </a:t>
            </a:r>
            <a:r>
              <a:rPr lang="en-US" dirty="0" smtClean="0"/>
              <a:t>8 </a:t>
            </a:r>
            <a:r>
              <a:rPr lang="en-US" dirty="0"/>
              <a:t>Periods</a:t>
            </a:r>
          </a:p>
        </p:txBody>
      </p:sp>
      <p:grpSp>
        <p:nvGrpSpPr>
          <p:cNvPr id="25" name="Group 24"/>
          <p:cNvGrpSpPr/>
          <p:nvPr/>
        </p:nvGrpSpPr>
        <p:grpSpPr>
          <a:xfrm>
            <a:off x="2987041" y="1500116"/>
            <a:ext cx="3169920" cy="3174284"/>
            <a:chOff x="6471048" y="3124200"/>
            <a:chExt cx="1729977" cy="1732360"/>
          </a:xfrm>
        </p:grpSpPr>
        <p:sp>
          <p:nvSpPr>
            <p:cNvPr id="26" name="Freeform 5"/>
            <p:cNvSpPr>
              <a:spLocks/>
            </p:cNvSpPr>
            <p:nvPr/>
          </p:nvSpPr>
          <p:spPr bwMode="auto">
            <a:xfrm>
              <a:off x="6722269" y="3124200"/>
              <a:ext cx="611981" cy="452438"/>
            </a:xfrm>
            <a:custGeom>
              <a:avLst/>
              <a:gdLst>
                <a:gd name="T0" fmla="*/ 342 w 342"/>
                <a:gd name="T1" fmla="*/ 157 h 253"/>
                <a:gd name="T2" fmla="*/ 342 w 342"/>
                <a:gd name="T3" fmla="*/ 0 h 253"/>
                <a:gd name="T4" fmla="*/ 0 w 342"/>
                <a:gd name="T5" fmla="*/ 143 h 253"/>
                <a:gd name="T6" fmla="*/ 111 w 342"/>
                <a:gd name="T7" fmla="*/ 253 h 253"/>
                <a:gd name="T8" fmla="*/ 342 w 342"/>
                <a:gd name="T9" fmla="*/ 157 h 253"/>
              </a:gdLst>
              <a:ahLst/>
              <a:cxnLst>
                <a:cxn ang="0">
                  <a:pos x="T0" y="T1"/>
                </a:cxn>
                <a:cxn ang="0">
                  <a:pos x="T2" y="T3"/>
                </a:cxn>
                <a:cxn ang="0">
                  <a:pos x="T4" y="T5"/>
                </a:cxn>
                <a:cxn ang="0">
                  <a:pos x="T6" y="T7"/>
                </a:cxn>
                <a:cxn ang="0">
                  <a:pos x="T8" y="T9"/>
                </a:cxn>
              </a:cxnLst>
              <a:rect l="0" t="0" r="r" b="b"/>
              <a:pathLst>
                <a:path w="342" h="253">
                  <a:moveTo>
                    <a:pt x="342" y="157"/>
                  </a:moveTo>
                  <a:cubicBezTo>
                    <a:pt x="342" y="0"/>
                    <a:pt x="342" y="0"/>
                    <a:pt x="342" y="0"/>
                  </a:cubicBezTo>
                  <a:cubicBezTo>
                    <a:pt x="209" y="1"/>
                    <a:pt x="88" y="55"/>
                    <a:pt x="0" y="143"/>
                  </a:cubicBezTo>
                  <a:cubicBezTo>
                    <a:pt x="111" y="253"/>
                    <a:pt x="111" y="253"/>
                    <a:pt x="111" y="253"/>
                  </a:cubicBezTo>
                  <a:cubicBezTo>
                    <a:pt x="170" y="194"/>
                    <a:pt x="252" y="157"/>
                    <a:pt x="342" y="157"/>
                  </a:cubicBezTo>
                  <a:close/>
                </a:path>
              </a:pathLst>
            </a:custGeom>
            <a:solidFill>
              <a:schemeClr val="accent2"/>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7" name="Freeform 6"/>
            <p:cNvSpPr>
              <a:spLocks/>
            </p:cNvSpPr>
            <p:nvPr/>
          </p:nvSpPr>
          <p:spPr bwMode="auto">
            <a:xfrm>
              <a:off x="7334251" y="3124200"/>
              <a:ext cx="613172" cy="452438"/>
            </a:xfrm>
            <a:custGeom>
              <a:avLst/>
              <a:gdLst>
                <a:gd name="T0" fmla="*/ 1 w 343"/>
                <a:gd name="T1" fmla="*/ 157 h 253"/>
                <a:gd name="T2" fmla="*/ 232 w 343"/>
                <a:gd name="T3" fmla="*/ 253 h 253"/>
                <a:gd name="T4" fmla="*/ 343 w 343"/>
                <a:gd name="T5" fmla="*/ 142 h 253"/>
                <a:gd name="T6" fmla="*/ 1 w 343"/>
                <a:gd name="T7" fmla="*/ 0 h 253"/>
                <a:gd name="T8" fmla="*/ 0 w 343"/>
                <a:gd name="T9" fmla="*/ 0 h 253"/>
                <a:gd name="T10" fmla="*/ 0 w 343"/>
                <a:gd name="T11" fmla="*/ 157 h 253"/>
                <a:gd name="T12" fmla="*/ 1 w 343"/>
                <a:gd name="T13" fmla="*/ 157 h 253"/>
              </a:gdLst>
              <a:ahLst/>
              <a:cxnLst>
                <a:cxn ang="0">
                  <a:pos x="T0" y="T1"/>
                </a:cxn>
                <a:cxn ang="0">
                  <a:pos x="T2" y="T3"/>
                </a:cxn>
                <a:cxn ang="0">
                  <a:pos x="T4" y="T5"/>
                </a:cxn>
                <a:cxn ang="0">
                  <a:pos x="T6" y="T7"/>
                </a:cxn>
                <a:cxn ang="0">
                  <a:pos x="T8" y="T9"/>
                </a:cxn>
                <a:cxn ang="0">
                  <a:pos x="T10" y="T11"/>
                </a:cxn>
                <a:cxn ang="0">
                  <a:pos x="T12" y="T13"/>
                </a:cxn>
              </a:cxnLst>
              <a:rect l="0" t="0" r="r" b="b"/>
              <a:pathLst>
                <a:path w="343" h="253">
                  <a:moveTo>
                    <a:pt x="1" y="157"/>
                  </a:moveTo>
                  <a:cubicBezTo>
                    <a:pt x="91" y="157"/>
                    <a:pt x="173" y="194"/>
                    <a:pt x="232" y="253"/>
                  </a:cubicBezTo>
                  <a:cubicBezTo>
                    <a:pt x="343" y="142"/>
                    <a:pt x="343" y="142"/>
                    <a:pt x="343" y="142"/>
                  </a:cubicBezTo>
                  <a:cubicBezTo>
                    <a:pt x="255" y="55"/>
                    <a:pt x="134" y="0"/>
                    <a:pt x="1" y="0"/>
                  </a:cubicBezTo>
                  <a:cubicBezTo>
                    <a:pt x="1" y="0"/>
                    <a:pt x="1" y="0"/>
                    <a:pt x="0" y="0"/>
                  </a:cubicBezTo>
                  <a:cubicBezTo>
                    <a:pt x="0" y="157"/>
                    <a:pt x="0" y="157"/>
                    <a:pt x="0" y="157"/>
                  </a:cubicBezTo>
                  <a:cubicBezTo>
                    <a:pt x="1" y="157"/>
                    <a:pt x="1" y="157"/>
                    <a:pt x="1" y="157"/>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8" name="Freeform 7"/>
            <p:cNvSpPr>
              <a:spLocks/>
            </p:cNvSpPr>
            <p:nvPr/>
          </p:nvSpPr>
          <p:spPr bwMode="auto">
            <a:xfrm>
              <a:off x="7748587" y="3378994"/>
              <a:ext cx="452438" cy="613172"/>
            </a:xfrm>
            <a:custGeom>
              <a:avLst/>
              <a:gdLst>
                <a:gd name="T0" fmla="*/ 96 w 253"/>
                <a:gd name="T1" fmla="*/ 342 h 343"/>
                <a:gd name="T2" fmla="*/ 96 w 253"/>
                <a:gd name="T3" fmla="*/ 343 h 343"/>
                <a:gd name="T4" fmla="*/ 253 w 253"/>
                <a:gd name="T5" fmla="*/ 343 h 343"/>
                <a:gd name="T6" fmla="*/ 253 w 253"/>
                <a:gd name="T7" fmla="*/ 342 h 343"/>
                <a:gd name="T8" fmla="*/ 111 w 253"/>
                <a:gd name="T9" fmla="*/ 0 h 343"/>
                <a:gd name="T10" fmla="*/ 0 w 253"/>
                <a:gd name="T11" fmla="*/ 111 h 343"/>
                <a:gd name="T12" fmla="*/ 96 w 253"/>
                <a:gd name="T13" fmla="*/ 342 h 343"/>
              </a:gdLst>
              <a:ahLst/>
              <a:cxnLst>
                <a:cxn ang="0">
                  <a:pos x="T0" y="T1"/>
                </a:cxn>
                <a:cxn ang="0">
                  <a:pos x="T2" y="T3"/>
                </a:cxn>
                <a:cxn ang="0">
                  <a:pos x="T4" y="T5"/>
                </a:cxn>
                <a:cxn ang="0">
                  <a:pos x="T6" y="T7"/>
                </a:cxn>
                <a:cxn ang="0">
                  <a:pos x="T8" y="T9"/>
                </a:cxn>
                <a:cxn ang="0">
                  <a:pos x="T10" y="T11"/>
                </a:cxn>
                <a:cxn ang="0">
                  <a:pos x="T12" y="T13"/>
                </a:cxn>
              </a:cxnLst>
              <a:rect l="0" t="0" r="r" b="b"/>
              <a:pathLst>
                <a:path w="253" h="343">
                  <a:moveTo>
                    <a:pt x="96" y="342"/>
                  </a:moveTo>
                  <a:cubicBezTo>
                    <a:pt x="96" y="342"/>
                    <a:pt x="96" y="343"/>
                    <a:pt x="96" y="343"/>
                  </a:cubicBezTo>
                  <a:cubicBezTo>
                    <a:pt x="253" y="343"/>
                    <a:pt x="253" y="343"/>
                    <a:pt x="253" y="343"/>
                  </a:cubicBezTo>
                  <a:cubicBezTo>
                    <a:pt x="253" y="343"/>
                    <a:pt x="253" y="342"/>
                    <a:pt x="253" y="342"/>
                  </a:cubicBezTo>
                  <a:cubicBezTo>
                    <a:pt x="253" y="209"/>
                    <a:pt x="198" y="88"/>
                    <a:pt x="111" y="0"/>
                  </a:cubicBezTo>
                  <a:cubicBezTo>
                    <a:pt x="0" y="111"/>
                    <a:pt x="0" y="111"/>
                    <a:pt x="0" y="111"/>
                  </a:cubicBezTo>
                  <a:cubicBezTo>
                    <a:pt x="59" y="170"/>
                    <a:pt x="96" y="252"/>
                    <a:pt x="96" y="342"/>
                  </a:cubicBezTo>
                  <a:close/>
                </a:path>
              </a:pathLst>
            </a:custGeom>
            <a:solidFill>
              <a:schemeClr val="accent4"/>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9" name="Freeform 8"/>
            <p:cNvSpPr>
              <a:spLocks/>
            </p:cNvSpPr>
            <p:nvPr/>
          </p:nvSpPr>
          <p:spPr bwMode="auto">
            <a:xfrm>
              <a:off x="7748587" y="3992167"/>
              <a:ext cx="452438" cy="611981"/>
            </a:xfrm>
            <a:custGeom>
              <a:avLst/>
              <a:gdLst>
                <a:gd name="T0" fmla="*/ 253 w 253"/>
                <a:gd name="T1" fmla="*/ 0 h 342"/>
                <a:gd name="T2" fmla="*/ 96 w 253"/>
                <a:gd name="T3" fmla="*/ 0 h 342"/>
                <a:gd name="T4" fmla="*/ 0 w 253"/>
                <a:gd name="T5" fmla="*/ 231 h 342"/>
                <a:gd name="T6" fmla="*/ 110 w 253"/>
                <a:gd name="T7" fmla="*/ 342 h 342"/>
                <a:gd name="T8" fmla="*/ 253 w 253"/>
                <a:gd name="T9" fmla="*/ 0 h 342"/>
              </a:gdLst>
              <a:ahLst/>
              <a:cxnLst>
                <a:cxn ang="0">
                  <a:pos x="T0" y="T1"/>
                </a:cxn>
                <a:cxn ang="0">
                  <a:pos x="T2" y="T3"/>
                </a:cxn>
                <a:cxn ang="0">
                  <a:pos x="T4" y="T5"/>
                </a:cxn>
                <a:cxn ang="0">
                  <a:pos x="T6" y="T7"/>
                </a:cxn>
                <a:cxn ang="0">
                  <a:pos x="T8" y="T9"/>
                </a:cxn>
              </a:cxnLst>
              <a:rect l="0" t="0" r="r" b="b"/>
              <a:pathLst>
                <a:path w="253" h="342">
                  <a:moveTo>
                    <a:pt x="253" y="0"/>
                  </a:moveTo>
                  <a:cubicBezTo>
                    <a:pt x="96" y="0"/>
                    <a:pt x="96" y="0"/>
                    <a:pt x="96" y="0"/>
                  </a:cubicBezTo>
                  <a:cubicBezTo>
                    <a:pt x="96" y="90"/>
                    <a:pt x="59" y="172"/>
                    <a:pt x="0" y="231"/>
                  </a:cubicBezTo>
                  <a:cubicBezTo>
                    <a:pt x="110" y="342"/>
                    <a:pt x="110" y="342"/>
                    <a:pt x="110" y="342"/>
                  </a:cubicBezTo>
                  <a:cubicBezTo>
                    <a:pt x="198" y="254"/>
                    <a:pt x="253" y="133"/>
                    <a:pt x="253" y="0"/>
                  </a:cubicBezTo>
                  <a:close/>
                </a:path>
              </a:pathLst>
            </a:custGeom>
            <a:solidFill>
              <a:schemeClr val="accent5"/>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34" name="Freeform 9"/>
            <p:cNvSpPr>
              <a:spLocks/>
            </p:cNvSpPr>
            <p:nvPr/>
          </p:nvSpPr>
          <p:spPr bwMode="auto">
            <a:xfrm>
              <a:off x="6471048" y="3992166"/>
              <a:ext cx="451247" cy="609600"/>
            </a:xfrm>
            <a:custGeom>
              <a:avLst/>
              <a:gdLst>
                <a:gd name="T0" fmla="*/ 157 w 253"/>
                <a:gd name="T1" fmla="*/ 0 h 341"/>
                <a:gd name="T2" fmla="*/ 0 w 253"/>
                <a:gd name="T3" fmla="*/ 0 h 341"/>
                <a:gd name="T4" fmla="*/ 142 w 253"/>
                <a:gd name="T5" fmla="*/ 341 h 341"/>
                <a:gd name="T6" fmla="*/ 253 w 253"/>
                <a:gd name="T7" fmla="*/ 231 h 341"/>
                <a:gd name="T8" fmla="*/ 157 w 253"/>
                <a:gd name="T9" fmla="*/ 0 h 341"/>
              </a:gdLst>
              <a:ahLst/>
              <a:cxnLst>
                <a:cxn ang="0">
                  <a:pos x="T0" y="T1"/>
                </a:cxn>
                <a:cxn ang="0">
                  <a:pos x="T2" y="T3"/>
                </a:cxn>
                <a:cxn ang="0">
                  <a:pos x="T4" y="T5"/>
                </a:cxn>
                <a:cxn ang="0">
                  <a:pos x="T6" y="T7"/>
                </a:cxn>
                <a:cxn ang="0">
                  <a:pos x="T8" y="T9"/>
                </a:cxn>
              </a:cxnLst>
              <a:rect l="0" t="0" r="r" b="b"/>
              <a:pathLst>
                <a:path w="253" h="341">
                  <a:moveTo>
                    <a:pt x="157" y="0"/>
                  </a:moveTo>
                  <a:cubicBezTo>
                    <a:pt x="0" y="0"/>
                    <a:pt x="0" y="0"/>
                    <a:pt x="0" y="0"/>
                  </a:cubicBezTo>
                  <a:cubicBezTo>
                    <a:pt x="0" y="133"/>
                    <a:pt x="54" y="254"/>
                    <a:pt x="142" y="341"/>
                  </a:cubicBezTo>
                  <a:cubicBezTo>
                    <a:pt x="253" y="231"/>
                    <a:pt x="253" y="231"/>
                    <a:pt x="253" y="231"/>
                  </a:cubicBezTo>
                  <a:cubicBezTo>
                    <a:pt x="193" y="171"/>
                    <a:pt x="157" y="90"/>
                    <a:pt x="157" y="0"/>
                  </a:cubicBezTo>
                  <a:close/>
                </a:path>
              </a:pathLst>
            </a:custGeom>
            <a:solidFill>
              <a:schemeClr val="accent4"/>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35" name="Freeform 10"/>
            <p:cNvSpPr>
              <a:spLocks/>
            </p:cNvSpPr>
            <p:nvPr/>
          </p:nvSpPr>
          <p:spPr bwMode="auto">
            <a:xfrm>
              <a:off x="6471048" y="3380185"/>
              <a:ext cx="450056" cy="611981"/>
            </a:xfrm>
            <a:custGeom>
              <a:avLst/>
              <a:gdLst>
                <a:gd name="T0" fmla="*/ 157 w 252"/>
                <a:gd name="T1" fmla="*/ 341 h 342"/>
                <a:gd name="T2" fmla="*/ 252 w 252"/>
                <a:gd name="T3" fmla="*/ 110 h 342"/>
                <a:gd name="T4" fmla="*/ 141 w 252"/>
                <a:gd name="T5" fmla="*/ 0 h 342"/>
                <a:gd name="T6" fmla="*/ 0 w 252"/>
                <a:gd name="T7" fmla="*/ 341 h 342"/>
                <a:gd name="T8" fmla="*/ 0 w 252"/>
                <a:gd name="T9" fmla="*/ 342 h 342"/>
                <a:gd name="T10" fmla="*/ 157 w 252"/>
                <a:gd name="T11" fmla="*/ 342 h 342"/>
                <a:gd name="T12" fmla="*/ 157 w 252"/>
                <a:gd name="T13" fmla="*/ 341 h 342"/>
              </a:gdLst>
              <a:ahLst/>
              <a:cxnLst>
                <a:cxn ang="0">
                  <a:pos x="T0" y="T1"/>
                </a:cxn>
                <a:cxn ang="0">
                  <a:pos x="T2" y="T3"/>
                </a:cxn>
                <a:cxn ang="0">
                  <a:pos x="T4" y="T5"/>
                </a:cxn>
                <a:cxn ang="0">
                  <a:pos x="T6" y="T7"/>
                </a:cxn>
                <a:cxn ang="0">
                  <a:pos x="T8" y="T9"/>
                </a:cxn>
                <a:cxn ang="0">
                  <a:pos x="T10" y="T11"/>
                </a:cxn>
                <a:cxn ang="0">
                  <a:pos x="T12" y="T13"/>
                </a:cxn>
              </a:cxnLst>
              <a:rect l="0" t="0" r="r" b="b"/>
              <a:pathLst>
                <a:path w="252" h="342">
                  <a:moveTo>
                    <a:pt x="157" y="341"/>
                  </a:moveTo>
                  <a:cubicBezTo>
                    <a:pt x="157" y="251"/>
                    <a:pt x="193" y="170"/>
                    <a:pt x="252" y="110"/>
                  </a:cubicBezTo>
                  <a:cubicBezTo>
                    <a:pt x="141" y="0"/>
                    <a:pt x="141" y="0"/>
                    <a:pt x="141" y="0"/>
                  </a:cubicBezTo>
                  <a:cubicBezTo>
                    <a:pt x="54" y="87"/>
                    <a:pt x="0" y="208"/>
                    <a:pt x="0" y="341"/>
                  </a:cubicBezTo>
                  <a:cubicBezTo>
                    <a:pt x="0" y="341"/>
                    <a:pt x="0" y="342"/>
                    <a:pt x="0" y="342"/>
                  </a:cubicBezTo>
                  <a:cubicBezTo>
                    <a:pt x="157" y="342"/>
                    <a:pt x="157" y="342"/>
                    <a:pt x="157" y="342"/>
                  </a:cubicBezTo>
                  <a:cubicBezTo>
                    <a:pt x="157" y="342"/>
                    <a:pt x="157" y="341"/>
                    <a:pt x="157" y="341"/>
                  </a:cubicBezTo>
                  <a:close/>
                </a:path>
              </a:pathLst>
            </a:custGeom>
            <a:solidFill>
              <a:schemeClr val="accent1"/>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36" name="Freeform 11"/>
            <p:cNvSpPr>
              <a:spLocks/>
            </p:cNvSpPr>
            <p:nvPr/>
          </p:nvSpPr>
          <p:spPr bwMode="auto">
            <a:xfrm>
              <a:off x="6724650" y="4405313"/>
              <a:ext cx="609600" cy="451247"/>
            </a:xfrm>
            <a:custGeom>
              <a:avLst/>
              <a:gdLst>
                <a:gd name="T0" fmla="*/ 111 w 341"/>
                <a:gd name="T1" fmla="*/ 0 h 252"/>
                <a:gd name="T2" fmla="*/ 0 w 341"/>
                <a:gd name="T3" fmla="*/ 110 h 252"/>
                <a:gd name="T4" fmla="*/ 341 w 341"/>
                <a:gd name="T5" fmla="*/ 252 h 252"/>
                <a:gd name="T6" fmla="*/ 341 w 341"/>
                <a:gd name="T7" fmla="*/ 96 h 252"/>
                <a:gd name="T8" fmla="*/ 111 w 341"/>
                <a:gd name="T9" fmla="*/ 0 h 252"/>
              </a:gdLst>
              <a:ahLst/>
              <a:cxnLst>
                <a:cxn ang="0">
                  <a:pos x="T0" y="T1"/>
                </a:cxn>
                <a:cxn ang="0">
                  <a:pos x="T2" y="T3"/>
                </a:cxn>
                <a:cxn ang="0">
                  <a:pos x="T4" y="T5"/>
                </a:cxn>
                <a:cxn ang="0">
                  <a:pos x="T6" y="T7"/>
                </a:cxn>
                <a:cxn ang="0">
                  <a:pos x="T8" y="T9"/>
                </a:cxn>
              </a:cxnLst>
              <a:rect l="0" t="0" r="r" b="b"/>
              <a:pathLst>
                <a:path w="341" h="252">
                  <a:moveTo>
                    <a:pt x="111" y="0"/>
                  </a:moveTo>
                  <a:cubicBezTo>
                    <a:pt x="0" y="110"/>
                    <a:pt x="0" y="110"/>
                    <a:pt x="0" y="110"/>
                  </a:cubicBezTo>
                  <a:cubicBezTo>
                    <a:pt x="87" y="198"/>
                    <a:pt x="208" y="252"/>
                    <a:pt x="341" y="252"/>
                  </a:cubicBezTo>
                  <a:cubicBezTo>
                    <a:pt x="341" y="96"/>
                    <a:pt x="341" y="96"/>
                    <a:pt x="341" y="96"/>
                  </a:cubicBezTo>
                  <a:cubicBezTo>
                    <a:pt x="251" y="95"/>
                    <a:pt x="170" y="59"/>
                    <a:pt x="111" y="0"/>
                  </a:cubicBezTo>
                  <a:close/>
                </a:path>
              </a:pathLst>
            </a:custGeom>
            <a:solidFill>
              <a:schemeClr val="accent3"/>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37" name="Freeform 12"/>
            <p:cNvSpPr>
              <a:spLocks/>
            </p:cNvSpPr>
            <p:nvPr/>
          </p:nvSpPr>
          <p:spPr bwMode="auto">
            <a:xfrm>
              <a:off x="7334250" y="4405313"/>
              <a:ext cx="610791" cy="451247"/>
            </a:xfrm>
            <a:custGeom>
              <a:avLst/>
              <a:gdLst>
                <a:gd name="T0" fmla="*/ 1 w 342"/>
                <a:gd name="T1" fmla="*/ 96 h 252"/>
                <a:gd name="T2" fmla="*/ 0 w 342"/>
                <a:gd name="T3" fmla="*/ 96 h 252"/>
                <a:gd name="T4" fmla="*/ 0 w 342"/>
                <a:gd name="T5" fmla="*/ 252 h 252"/>
                <a:gd name="T6" fmla="*/ 1 w 342"/>
                <a:gd name="T7" fmla="*/ 252 h 252"/>
                <a:gd name="T8" fmla="*/ 342 w 342"/>
                <a:gd name="T9" fmla="*/ 111 h 252"/>
                <a:gd name="T10" fmla="*/ 232 w 342"/>
                <a:gd name="T11" fmla="*/ 0 h 252"/>
                <a:gd name="T12" fmla="*/ 1 w 342"/>
                <a:gd name="T13" fmla="*/ 96 h 252"/>
              </a:gdLst>
              <a:ahLst/>
              <a:cxnLst>
                <a:cxn ang="0">
                  <a:pos x="T0" y="T1"/>
                </a:cxn>
                <a:cxn ang="0">
                  <a:pos x="T2" y="T3"/>
                </a:cxn>
                <a:cxn ang="0">
                  <a:pos x="T4" y="T5"/>
                </a:cxn>
                <a:cxn ang="0">
                  <a:pos x="T6" y="T7"/>
                </a:cxn>
                <a:cxn ang="0">
                  <a:pos x="T8" y="T9"/>
                </a:cxn>
                <a:cxn ang="0">
                  <a:pos x="T10" y="T11"/>
                </a:cxn>
                <a:cxn ang="0">
                  <a:pos x="T12" y="T13"/>
                </a:cxn>
              </a:cxnLst>
              <a:rect l="0" t="0" r="r" b="b"/>
              <a:pathLst>
                <a:path w="342" h="252">
                  <a:moveTo>
                    <a:pt x="1" y="96"/>
                  </a:moveTo>
                  <a:cubicBezTo>
                    <a:pt x="1" y="96"/>
                    <a:pt x="1" y="96"/>
                    <a:pt x="0" y="96"/>
                  </a:cubicBezTo>
                  <a:cubicBezTo>
                    <a:pt x="0" y="252"/>
                    <a:pt x="0" y="252"/>
                    <a:pt x="0" y="252"/>
                  </a:cubicBezTo>
                  <a:cubicBezTo>
                    <a:pt x="1" y="252"/>
                    <a:pt x="1" y="252"/>
                    <a:pt x="1" y="252"/>
                  </a:cubicBezTo>
                  <a:cubicBezTo>
                    <a:pt x="134" y="252"/>
                    <a:pt x="255" y="198"/>
                    <a:pt x="342" y="111"/>
                  </a:cubicBezTo>
                  <a:cubicBezTo>
                    <a:pt x="232" y="0"/>
                    <a:pt x="232" y="0"/>
                    <a:pt x="232" y="0"/>
                  </a:cubicBezTo>
                  <a:cubicBezTo>
                    <a:pt x="172" y="59"/>
                    <a:pt x="91" y="96"/>
                    <a:pt x="1" y="96"/>
                  </a:cubicBezTo>
                  <a:close/>
                </a:path>
              </a:pathLst>
            </a:custGeom>
            <a:solidFill>
              <a:schemeClr val="accent6"/>
            </a:solidFill>
            <a:ln>
              <a:noFill/>
            </a:ln>
            <a:extLst/>
          </p:spPr>
          <p:txBody>
            <a:bodyPr vert="horz" wrap="square" lIns="68580" tIns="34290" rIns="68580" bIns="34290" numCol="1" anchor="t" anchorCtr="0" compatLnSpc="1">
              <a:prstTxWarp prst="textNoShape">
                <a:avLst/>
              </a:prstTxWarp>
            </a:bodyPr>
            <a:lstStyle/>
            <a:p>
              <a:endParaRPr lang="en-US" sz="1350"/>
            </a:p>
          </p:txBody>
        </p:sp>
      </p:grpSp>
      <p:sp>
        <p:nvSpPr>
          <p:cNvPr id="13" name="Oval 12"/>
          <p:cNvSpPr/>
          <p:nvPr/>
        </p:nvSpPr>
        <p:spPr bwMode="auto">
          <a:xfrm>
            <a:off x="3996559" y="2511817"/>
            <a:ext cx="1150882" cy="1150880"/>
          </a:xfrm>
          <a:prstGeom prst="ellipse">
            <a:avLst/>
          </a:prstGeom>
          <a:solidFill>
            <a:schemeClr val="bg1">
              <a:lumMod val="85000"/>
            </a:schemeClr>
          </a:solidFill>
          <a:ln w="9525">
            <a:noFill/>
            <a:round/>
            <a:headEnd/>
            <a:tailEnd/>
          </a:ln>
        </p:spPr>
        <p:txBody>
          <a:bodyPr vert="horz" wrap="square" lIns="91440" tIns="45720" rIns="91440" bIns="45720" numCol="1" rtlCol="0" anchor="ctr" anchorCtr="0" compatLnSpc="1">
            <a:prstTxWarp prst="textNoShape">
              <a:avLst/>
            </a:prstTxWarp>
          </a:bodyPr>
          <a:lstStyle/>
          <a:p>
            <a:pPr algn="ctr"/>
            <a:r>
              <a:rPr lang="en-US" sz="4400" dirty="0" smtClean="0">
                <a:solidFill>
                  <a:schemeClr val="bg1"/>
                </a:solidFill>
              </a:rPr>
              <a:t>08</a:t>
            </a:r>
            <a:endParaRPr lang="en-US" sz="4400" dirty="0">
              <a:solidFill>
                <a:schemeClr val="bg1"/>
              </a:solidFill>
            </a:endParaRPr>
          </a:p>
        </p:txBody>
      </p:sp>
      <p:sp>
        <p:nvSpPr>
          <p:cNvPr id="49" name="Rectangle 48"/>
          <p:cNvSpPr/>
          <p:nvPr/>
        </p:nvSpPr>
        <p:spPr>
          <a:xfrm>
            <a:off x="388175" y="1418898"/>
            <a:ext cx="2252942" cy="784830"/>
          </a:xfrm>
          <a:prstGeom prst="rect">
            <a:avLst/>
          </a:prstGeom>
        </p:spPr>
        <p:txBody>
          <a:bodyPr wrap="square" anchor="ctr">
            <a:spAutoFit/>
          </a:bodyPr>
          <a:lstStyle/>
          <a:p>
            <a:pPr algn="r">
              <a:lnSpc>
                <a:spcPct val="150000"/>
              </a:lnSpc>
            </a:pPr>
            <a:r>
              <a:rPr lang="en-US" sz="1200" b="1" dirty="0" smtClean="0">
                <a:solidFill>
                  <a:schemeClr val="accent2"/>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0" name="Rectangle 49"/>
          <p:cNvSpPr/>
          <p:nvPr/>
        </p:nvSpPr>
        <p:spPr>
          <a:xfrm>
            <a:off x="388175" y="2268120"/>
            <a:ext cx="2252942" cy="784830"/>
          </a:xfrm>
          <a:prstGeom prst="rect">
            <a:avLst/>
          </a:prstGeom>
        </p:spPr>
        <p:txBody>
          <a:bodyPr wrap="square" anchor="ctr">
            <a:spAutoFit/>
          </a:bodyPr>
          <a:lstStyle/>
          <a:p>
            <a:pPr algn="r">
              <a:lnSpc>
                <a:spcPct val="150000"/>
              </a:lnSpc>
            </a:pPr>
            <a:r>
              <a:rPr lang="en-US" sz="1200" b="1" dirty="0" smtClean="0">
                <a:solidFill>
                  <a:schemeClr val="accent1"/>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1" name="Rectangle 50"/>
          <p:cNvSpPr/>
          <p:nvPr/>
        </p:nvSpPr>
        <p:spPr>
          <a:xfrm>
            <a:off x="388175" y="3117342"/>
            <a:ext cx="2252942" cy="784830"/>
          </a:xfrm>
          <a:prstGeom prst="rect">
            <a:avLst/>
          </a:prstGeom>
        </p:spPr>
        <p:txBody>
          <a:bodyPr wrap="square" anchor="ctr">
            <a:spAutoFit/>
          </a:bodyPr>
          <a:lstStyle/>
          <a:p>
            <a:pPr algn="r">
              <a:lnSpc>
                <a:spcPct val="150000"/>
              </a:lnSpc>
            </a:pPr>
            <a:r>
              <a:rPr lang="en-US" sz="1200" b="1" dirty="0" smtClean="0">
                <a:solidFill>
                  <a:schemeClr val="accent4"/>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2" name="Rectangle 51"/>
          <p:cNvSpPr/>
          <p:nvPr/>
        </p:nvSpPr>
        <p:spPr>
          <a:xfrm>
            <a:off x="388175" y="3966565"/>
            <a:ext cx="2252942" cy="784830"/>
          </a:xfrm>
          <a:prstGeom prst="rect">
            <a:avLst/>
          </a:prstGeom>
        </p:spPr>
        <p:txBody>
          <a:bodyPr wrap="square" anchor="ctr">
            <a:spAutoFit/>
          </a:bodyPr>
          <a:lstStyle/>
          <a:p>
            <a:pPr algn="r">
              <a:lnSpc>
                <a:spcPct val="150000"/>
              </a:lnSpc>
            </a:pPr>
            <a:r>
              <a:rPr lang="en-US" sz="1200" b="1" dirty="0" smtClean="0">
                <a:solidFill>
                  <a:schemeClr val="accent3"/>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3" name="Rectangle 52"/>
          <p:cNvSpPr/>
          <p:nvPr/>
        </p:nvSpPr>
        <p:spPr>
          <a:xfrm>
            <a:off x="6502883" y="1418898"/>
            <a:ext cx="2252942" cy="784830"/>
          </a:xfrm>
          <a:prstGeom prst="rect">
            <a:avLst/>
          </a:prstGeom>
        </p:spPr>
        <p:txBody>
          <a:bodyPr wrap="square" anchor="ctr">
            <a:spAutoFit/>
          </a:bodyPr>
          <a:lstStyle/>
          <a:p>
            <a:pPr>
              <a:lnSpc>
                <a:spcPct val="150000"/>
              </a:lnSpc>
            </a:pPr>
            <a:r>
              <a:rPr lang="en-US" sz="1200" b="1" dirty="0" smtClean="0">
                <a:solidFill>
                  <a:schemeClr val="accent3"/>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4" name="Rectangle 53"/>
          <p:cNvSpPr/>
          <p:nvPr/>
        </p:nvSpPr>
        <p:spPr>
          <a:xfrm>
            <a:off x="6502883" y="2268120"/>
            <a:ext cx="2252942" cy="784830"/>
          </a:xfrm>
          <a:prstGeom prst="rect">
            <a:avLst/>
          </a:prstGeom>
        </p:spPr>
        <p:txBody>
          <a:bodyPr wrap="square" anchor="ctr">
            <a:spAutoFit/>
          </a:bodyPr>
          <a:lstStyle/>
          <a:p>
            <a:pPr>
              <a:lnSpc>
                <a:spcPct val="150000"/>
              </a:lnSpc>
            </a:pPr>
            <a:r>
              <a:rPr lang="en-US" sz="1200" b="1" dirty="0" smtClean="0">
                <a:solidFill>
                  <a:schemeClr val="accent4"/>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5" name="Rectangle 54"/>
          <p:cNvSpPr/>
          <p:nvPr/>
        </p:nvSpPr>
        <p:spPr>
          <a:xfrm>
            <a:off x="6502883" y="3117342"/>
            <a:ext cx="2252942" cy="784830"/>
          </a:xfrm>
          <a:prstGeom prst="rect">
            <a:avLst/>
          </a:prstGeom>
        </p:spPr>
        <p:txBody>
          <a:bodyPr wrap="square" anchor="ctr">
            <a:spAutoFit/>
          </a:bodyPr>
          <a:lstStyle/>
          <a:p>
            <a:pPr>
              <a:lnSpc>
                <a:spcPct val="150000"/>
              </a:lnSpc>
            </a:pPr>
            <a:r>
              <a:rPr lang="en-US" sz="1200" b="1" dirty="0" smtClean="0">
                <a:solidFill>
                  <a:schemeClr val="accent5"/>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6" name="Rectangle 55"/>
          <p:cNvSpPr/>
          <p:nvPr/>
        </p:nvSpPr>
        <p:spPr>
          <a:xfrm>
            <a:off x="6502883" y="3966565"/>
            <a:ext cx="2252942" cy="784830"/>
          </a:xfrm>
          <a:prstGeom prst="rect">
            <a:avLst/>
          </a:prstGeom>
        </p:spPr>
        <p:txBody>
          <a:bodyPr wrap="square" anchor="ctr">
            <a:spAutoFit/>
          </a:bodyPr>
          <a:lstStyle/>
          <a:p>
            <a:pPr>
              <a:lnSpc>
                <a:spcPct val="150000"/>
              </a:lnSpc>
            </a:pPr>
            <a:r>
              <a:rPr lang="en-US" sz="1200" b="1" dirty="0" smtClean="0">
                <a:solidFill>
                  <a:schemeClr val="accent6"/>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57" name="Chevron 56"/>
          <p:cNvSpPr/>
          <p:nvPr/>
        </p:nvSpPr>
        <p:spPr bwMode="auto">
          <a:xfrm>
            <a:off x="6313987" y="1686070"/>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8" name="Chevron 57"/>
          <p:cNvSpPr/>
          <p:nvPr/>
        </p:nvSpPr>
        <p:spPr bwMode="auto">
          <a:xfrm>
            <a:off x="6313987" y="2535292"/>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59" name="Chevron 58"/>
          <p:cNvSpPr/>
          <p:nvPr/>
        </p:nvSpPr>
        <p:spPr bwMode="auto">
          <a:xfrm>
            <a:off x="6313987" y="3384514"/>
            <a:ext cx="120230" cy="250486"/>
          </a:xfrm>
          <a:prstGeom prst="chevron">
            <a:avLst>
              <a:gd name="adj" fmla="val 76735"/>
            </a:avLst>
          </a:prstGeom>
          <a:solidFill>
            <a:schemeClr val="accent5"/>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0" name="Chevron 59"/>
          <p:cNvSpPr/>
          <p:nvPr/>
        </p:nvSpPr>
        <p:spPr bwMode="auto">
          <a:xfrm>
            <a:off x="6313987" y="4233737"/>
            <a:ext cx="120230" cy="250486"/>
          </a:xfrm>
          <a:prstGeom prst="chevron">
            <a:avLst>
              <a:gd name="adj" fmla="val 76735"/>
            </a:avLst>
          </a:prstGeom>
          <a:solidFill>
            <a:schemeClr val="accent6"/>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1" name="Chevron 60"/>
          <p:cNvSpPr/>
          <p:nvPr/>
        </p:nvSpPr>
        <p:spPr bwMode="auto">
          <a:xfrm flipH="1">
            <a:off x="2709783" y="1686070"/>
            <a:ext cx="120230" cy="250486"/>
          </a:xfrm>
          <a:prstGeom prst="chevron">
            <a:avLst>
              <a:gd name="adj" fmla="val 76735"/>
            </a:avLst>
          </a:prstGeom>
          <a:solidFill>
            <a:schemeClr val="accent2"/>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2" name="Chevron 61"/>
          <p:cNvSpPr/>
          <p:nvPr/>
        </p:nvSpPr>
        <p:spPr bwMode="auto">
          <a:xfrm flipH="1">
            <a:off x="2709783" y="2535292"/>
            <a:ext cx="120230" cy="250486"/>
          </a:xfrm>
          <a:prstGeom prst="chevron">
            <a:avLst>
              <a:gd name="adj" fmla="val 76735"/>
            </a:avLst>
          </a:prstGeom>
          <a:solidFill>
            <a:schemeClr val="accent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3" name="Chevron 62"/>
          <p:cNvSpPr/>
          <p:nvPr/>
        </p:nvSpPr>
        <p:spPr bwMode="auto">
          <a:xfrm flipH="1">
            <a:off x="2709783" y="3384514"/>
            <a:ext cx="120230" cy="250486"/>
          </a:xfrm>
          <a:prstGeom prst="chevron">
            <a:avLst>
              <a:gd name="adj" fmla="val 76735"/>
            </a:avLst>
          </a:prstGeom>
          <a:solidFill>
            <a:schemeClr val="accent4"/>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64" name="Chevron 63"/>
          <p:cNvSpPr/>
          <p:nvPr/>
        </p:nvSpPr>
        <p:spPr bwMode="auto">
          <a:xfrm flipH="1">
            <a:off x="2709783" y="4233737"/>
            <a:ext cx="120230" cy="250486"/>
          </a:xfrm>
          <a:prstGeom prst="chevron">
            <a:avLst>
              <a:gd name="adj" fmla="val 76735"/>
            </a:avLst>
          </a:prstGeom>
          <a:solidFill>
            <a:schemeClr val="accent3"/>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9" name="Shape 23862"/>
          <p:cNvSpPr/>
          <p:nvPr/>
        </p:nvSpPr>
        <p:spPr>
          <a:xfrm>
            <a:off x="3186762" y="2454890"/>
            <a:ext cx="240296" cy="287590"/>
          </a:xfrm>
          <a:custGeom>
            <a:avLst/>
            <a:gdLst/>
            <a:ahLst/>
            <a:cxnLst>
              <a:cxn ang="0">
                <a:pos x="wd2" y="hd2"/>
              </a:cxn>
              <a:cxn ang="5400000">
                <a:pos x="wd2" y="hd2"/>
              </a:cxn>
              <a:cxn ang="10800000">
                <a:pos x="wd2" y="hd2"/>
              </a:cxn>
              <a:cxn ang="16200000">
                <a:pos x="wd2" y="hd2"/>
              </a:cxn>
            </a:cxnLst>
            <a:rect l="0" t="0" r="r" b="b"/>
            <a:pathLst>
              <a:path w="21600" h="21600" extrusionOk="0">
                <a:moveTo>
                  <a:pt x="4868" y="0"/>
                </a:moveTo>
                <a:cubicBezTo>
                  <a:pt x="4446" y="0"/>
                  <a:pt x="4165" y="283"/>
                  <a:pt x="4158" y="635"/>
                </a:cubicBezTo>
                <a:cubicBezTo>
                  <a:pt x="4130" y="2241"/>
                  <a:pt x="2578" y="3536"/>
                  <a:pt x="659" y="3536"/>
                </a:cubicBezTo>
                <a:cubicBezTo>
                  <a:pt x="232" y="3536"/>
                  <a:pt x="0" y="3838"/>
                  <a:pt x="0" y="4193"/>
                </a:cubicBezTo>
                <a:lnTo>
                  <a:pt x="0" y="11160"/>
                </a:lnTo>
                <a:lnTo>
                  <a:pt x="0" y="13405"/>
                </a:lnTo>
                <a:cubicBezTo>
                  <a:pt x="0" y="18862"/>
                  <a:pt x="10040" y="21470"/>
                  <a:pt x="10470" y="21579"/>
                </a:cubicBezTo>
                <a:cubicBezTo>
                  <a:pt x="10544" y="21597"/>
                  <a:pt x="10524" y="21600"/>
                  <a:pt x="10597" y="21600"/>
                </a:cubicBezTo>
                <a:cubicBezTo>
                  <a:pt x="10689" y="21600"/>
                  <a:pt x="10889" y="21583"/>
                  <a:pt x="10977" y="21558"/>
                </a:cubicBezTo>
                <a:cubicBezTo>
                  <a:pt x="11407" y="21422"/>
                  <a:pt x="21600" y="18186"/>
                  <a:pt x="21600" y="13405"/>
                </a:cubicBezTo>
                <a:lnTo>
                  <a:pt x="21600" y="4193"/>
                </a:lnTo>
                <a:cubicBezTo>
                  <a:pt x="21600" y="3838"/>
                  <a:pt x="21165" y="3536"/>
                  <a:pt x="20738" y="3536"/>
                </a:cubicBezTo>
                <a:cubicBezTo>
                  <a:pt x="18818" y="3536"/>
                  <a:pt x="17116" y="2241"/>
                  <a:pt x="17087" y="635"/>
                </a:cubicBezTo>
                <a:cubicBezTo>
                  <a:pt x="17082" y="283"/>
                  <a:pt x="16749" y="0"/>
                  <a:pt x="16327" y="0"/>
                </a:cubicBezTo>
                <a:lnTo>
                  <a:pt x="4868" y="0"/>
                </a:lnTo>
                <a:close/>
                <a:moveTo>
                  <a:pt x="5577" y="1292"/>
                </a:moveTo>
                <a:lnTo>
                  <a:pt x="9735" y="1292"/>
                </a:lnTo>
                <a:lnTo>
                  <a:pt x="9735" y="10842"/>
                </a:lnTo>
                <a:lnTo>
                  <a:pt x="1546" y="10842"/>
                </a:lnTo>
                <a:lnTo>
                  <a:pt x="1546" y="4786"/>
                </a:lnTo>
                <a:cubicBezTo>
                  <a:pt x="3475" y="4507"/>
                  <a:pt x="5218" y="3225"/>
                  <a:pt x="5577" y="1292"/>
                </a:cubicBezTo>
                <a:close/>
                <a:moveTo>
                  <a:pt x="10496" y="1292"/>
                </a:moveTo>
                <a:lnTo>
                  <a:pt x="15617" y="1292"/>
                </a:lnTo>
                <a:cubicBezTo>
                  <a:pt x="15977" y="3225"/>
                  <a:pt x="17738" y="4507"/>
                  <a:pt x="20054" y="4786"/>
                </a:cubicBezTo>
                <a:lnTo>
                  <a:pt x="20054" y="10842"/>
                </a:lnTo>
                <a:lnTo>
                  <a:pt x="10496" y="10842"/>
                </a:lnTo>
                <a:lnTo>
                  <a:pt x="10496" y="1292"/>
                </a:lnTo>
                <a:close/>
                <a:moveTo>
                  <a:pt x="1546" y="11478"/>
                </a:moveTo>
                <a:lnTo>
                  <a:pt x="9735" y="11478"/>
                </a:lnTo>
                <a:lnTo>
                  <a:pt x="9735" y="19927"/>
                </a:lnTo>
                <a:cubicBezTo>
                  <a:pt x="7245" y="19140"/>
                  <a:pt x="1546" y="16981"/>
                  <a:pt x="1546" y="13405"/>
                </a:cubicBezTo>
                <a:lnTo>
                  <a:pt x="1546" y="11478"/>
                </a:lnTo>
                <a:close/>
                <a:moveTo>
                  <a:pt x="10496" y="11478"/>
                </a:moveTo>
                <a:lnTo>
                  <a:pt x="20054" y="11478"/>
                </a:lnTo>
                <a:lnTo>
                  <a:pt x="20054" y="13405"/>
                </a:lnTo>
                <a:cubicBezTo>
                  <a:pt x="20054" y="16537"/>
                  <a:pt x="13580" y="19341"/>
                  <a:pt x="10775" y="20266"/>
                </a:cubicBezTo>
                <a:cubicBezTo>
                  <a:pt x="10724" y="20252"/>
                  <a:pt x="10560" y="20199"/>
                  <a:pt x="10496" y="20181"/>
                </a:cubicBezTo>
                <a:lnTo>
                  <a:pt x="10496" y="11478"/>
                </a:lnTo>
                <a:close/>
                <a:moveTo>
                  <a:pt x="2738" y="12875"/>
                </a:moveTo>
                <a:cubicBezTo>
                  <a:pt x="2529" y="12907"/>
                  <a:pt x="2394" y="13082"/>
                  <a:pt x="2434" y="13256"/>
                </a:cubicBezTo>
                <a:cubicBezTo>
                  <a:pt x="2434" y="13256"/>
                  <a:pt x="2465" y="13368"/>
                  <a:pt x="2535" y="13574"/>
                </a:cubicBezTo>
                <a:cubicBezTo>
                  <a:pt x="2582" y="13716"/>
                  <a:pt x="2748" y="13828"/>
                  <a:pt x="2915" y="13828"/>
                </a:cubicBezTo>
                <a:cubicBezTo>
                  <a:pt x="2950" y="13828"/>
                  <a:pt x="2982" y="13815"/>
                  <a:pt x="3017" y="13807"/>
                </a:cubicBezTo>
                <a:cubicBezTo>
                  <a:pt x="3223" y="13758"/>
                  <a:pt x="3327" y="13577"/>
                  <a:pt x="3270" y="13405"/>
                </a:cubicBezTo>
                <a:cubicBezTo>
                  <a:pt x="3215" y="13239"/>
                  <a:pt x="3198" y="13137"/>
                  <a:pt x="3194" y="13129"/>
                </a:cubicBezTo>
                <a:cubicBezTo>
                  <a:pt x="3157" y="12953"/>
                  <a:pt x="2944" y="12843"/>
                  <a:pt x="2738" y="12875"/>
                </a:cubicBezTo>
                <a:close/>
                <a:moveTo>
                  <a:pt x="3448" y="14951"/>
                </a:moveTo>
                <a:cubicBezTo>
                  <a:pt x="3262" y="15036"/>
                  <a:pt x="3194" y="15238"/>
                  <a:pt x="3296" y="15395"/>
                </a:cubicBezTo>
                <a:cubicBezTo>
                  <a:pt x="3984" y="16445"/>
                  <a:pt x="5135" y="17315"/>
                  <a:pt x="6617" y="17936"/>
                </a:cubicBezTo>
                <a:cubicBezTo>
                  <a:pt x="6674" y="17961"/>
                  <a:pt x="6736" y="17979"/>
                  <a:pt x="6794" y="17979"/>
                </a:cubicBezTo>
                <a:cubicBezTo>
                  <a:pt x="6935" y="17979"/>
                  <a:pt x="7057" y="17901"/>
                  <a:pt x="7124" y="17788"/>
                </a:cubicBezTo>
                <a:cubicBezTo>
                  <a:pt x="7220" y="17628"/>
                  <a:pt x="7137" y="17445"/>
                  <a:pt x="6946" y="17365"/>
                </a:cubicBezTo>
                <a:cubicBezTo>
                  <a:pt x="5604" y="16801"/>
                  <a:pt x="4593" y="16012"/>
                  <a:pt x="3980" y="15078"/>
                </a:cubicBezTo>
                <a:cubicBezTo>
                  <a:pt x="3880" y="14923"/>
                  <a:pt x="3634" y="14865"/>
                  <a:pt x="3448" y="14951"/>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5" name="Shape 23863"/>
          <p:cNvSpPr/>
          <p:nvPr/>
        </p:nvSpPr>
        <p:spPr>
          <a:xfrm>
            <a:off x="3182952" y="3479648"/>
            <a:ext cx="238144" cy="287590"/>
          </a:xfrm>
          <a:custGeom>
            <a:avLst/>
            <a:gdLst/>
            <a:ahLst/>
            <a:cxnLst>
              <a:cxn ang="0">
                <a:pos x="wd2" y="hd2"/>
              </a:cxn>
              <a:cxn ang="5400000">
                <a:pos x="wd2" y="hd2"/>
              </a:cxn>
              <a:cxn ang="10800000">
                <a:pos x="wd2" y="hd2"/>
              </a:cxn>
              <a:cxn ang="16200000">
                <a:pos x="wd2" y="hd2"/>
              </a:cxn>
            </a:cxnLst>
            <a:rect l="0" t="0" r="r" b="b"/>
            <a:pathLst>
              <a:path w="21563" h="21600" extrusionOk="0">
                <a:moveTo>
                  <a:pt x="19491" y="0"/>
                </a:moveTo>
                <a:cubicBezTo>
                  <a:pt x="18978" y="0"/>
                  <a:pt x="18403" y="126"/>
                  <a:pt x="17736" y="391"/>
                </a:cubicBezTo>
                <a:lnTo>
                  <a:pt x="17683" y="413"/>
                </a:lnTo>
                <a:cubicBezTo>
                  <a:pt x="14095" y="2032"/>
                  <a:pt x="8306" y="4614"/>
                  <a:pt x="7361" y="4976"/>
                </a:cubicBezTo>
                <a:lnTo>
                  <a:pt x="4139" y="4976"/>
                </a:lnTo>
                <a:cubicBezTo>
                  <a:pt x="1996" y="4976"/>
                  <a:pt x="0" y="6628"/>
                  <a:pt x="0" y="8431"/>
                </a:cubicBezTo>
                <a:lnTo>
                  <a:pt x="0" y="13886"/>
                </a:lnTo>
                <a:cubicBezTo>
                  <a:pt x="0" y="15575"/>
                  <a:pt x="1843" y="16885"/>
                  <a:pt x="4139" y="16885"/>
                </a:cubicBezTo>
                <a:lnTo>
                  <a:pt x="7414" y="16885"/>
                </a:lnTo>
                <a:cubicBezTo>
                  <a:pt x="8323" y="17170"/>
                  <a:pt x="14128" y="19695"/>
                  <a:pt x="17683" y="21252"/>
                </a:cubicBezTo>
                <a:lnTo>
                  <a:pt x="17814" y="21296"/>
                </a:lnTo>
                <a:cubicBezTo>
                  <a:pt x="18570" y="21487"/>
                  <a:pt x="19176" y="21600"/>
                  <a:pt x="19700" y="21600"/>
                </a:cubicBezTo>
                <a:cubicBezTo>
                  <a:pt x="20493" y="21600"/>
                  <a:pt x="20919" y="21313"/>
                  <a:pt x="21141" y="21057"/>
                </a:cubicBezTo>
                <a:cubicBezTo>
                  <a:pt x="21426" y="20729"/>
                  <a:pt x="21534" y="20270"/>
                  <a:pt x="21534" y="19644"/>
                </a:cubicBezTo>
                <a:lnTo>
                  <a:pt x="21534" y="2542"/>
                </a:lnTo>
                <a:lnTo>
                  <a:pt x="21560" y="2456"/>
                </a:lnTo>
                <a:cubicBezTo>
                  <a:pt x="21568" y="2042"/>
                  <a:pt x="21600" y="1063"/>
                  <a:pt x="20879" y="456"/>
                </a:cubicBezTo>
                <a:cubicBezTo>
                  <a:pt x="20521" y="153"/>
                  <a:pt x="20049" y="0"/>
                  <a:pt x="19491" y="0"/>
                </a:cubicBezTo>
                <a:close/>
                <a:moveTo>
                  <a:pt x="19491" y="1326"/>
                </a:moveTo>
                <a:cubicBezTo>
                  <a:pt x="19677" y="1326"/>
                  <a:pt x="19727" y="1370"/>
                  <a:pt x="19753" y="1391"/>
                </a:cubicBezTo>
                <a:cubicBezTo>
                  <a:pt x="20004" y="1602"/>
                  <a:pt x="19993" y="2227"/>
                  <a:pt x="19988" y="2434"/>
                </a:cubicBezTo>
                <a:lnTo>
                  <a:pt x="19988" y="19644"/>
                </a:lnTo>
                <a:cubicBezTo>
                  <a:pt x="19988" y="20144"/>
                  <a:pt x="19882" y="20272"/>
                  <a:pt x="19884" y="20274"/>
                </a:cubicBezTo>
                <a:cubicBezTo>
                  <a:pt x="19880" y="20276"/>
                  <a:pt x="19814" y="20296"/>
                  <a:pt x="19700" y="20296"/>
                </a:cubicBezTo>
                <a:cubicBezTo>
                  <a:pt x="19372" y="20296"/>
                  <a:pt x="18855" y="20158"/>
                  <a:pt x="18364" y="20035"/>
                </a:cubicBezTo>
                <a:cubicBezTo>
                  <a:pt x="10553" y="16614"/>
                  <a:pt x="8951" y="16031"/>
                  <a:pt x="8305" y="15841"/>
                </a:cubicBezTo>
                <a:cubicBezTo>
                  <a:pt x="8306" y="15829"/>
                  <a:pt x="8331" y="15832"/>
                  <a:pt x="8331" y="15820"/>
                </a:cubicBezTo>
                <a:lnTo>
                  <a:pt x="8331" y="5954"/>
                </a:lnTo>
                <a:cubicBezTo>
                  <a:pt x="8615" y="5930"/>
                  <a:pt x="8749" y="5963"/>
                  <a:pt x="18443" y="1586"/>
                </a:cubicBezTo>
                <a:cubicBezTo>
                  <a:pt x="18980" y="1372"/>
                  <a:pt x="19311" y="1326"/>
                  <a:pt x="19491" y="1326"/>
                </a:cubicBezTo>
                <a:close/>
                <a:moveTo>
                  <a:pt x="17369" y="3499"/>
                </a:moveTo>
                <a:cubicBezTo>
                  <a:pt x="17046" y="3552"/>
                  <a:pt x="16724" y="3672"/>
                  <a:pt x="16452" y="3781"/>
                </a:cubicBezTo>
                <a:cubicBezTo>
                  <a:pt x="14598" y="4601"/>
                  <a:pt x="11580" y="5944"/>
                  <a:pt x="11212" y="6063"/>
                </a:cubicBezTo>
                <a:cubicBezTo>
                  <a:pt x="11037" y="6098"/>
                  <a:pt x="10898" y="6211"/>
                  <a:pt x="10898" y="6367"/>
                </a:cubicBezTo>
                <a:cubicBezTo>
                  <a:pt x="10898" y="6550"/>
                  <a:pt x="11071" y="6715"/>
                  <a:pt x="11291" y="6715"/>
                </a:cubicBezTo>
                <a:cubicBezTo>
                  <a:pt x="11415" y="6715"/>
                  <a:pt x="11559" y="6701"/>
                  <a:pt x="16819" y="4368"/>
                </a:cubicBezTo>
                <a:cubicBezTo>
                  <a:pt x="17593" y="4059"/>
                  <a:pt x="17810" y="4142"/>
                  <a:pt x="17866" y="4172"/>
                </a:cubicBezTo>
                <a:cubicBezTo>
                  <a:pt x="17922" y="4199"/>
                  <a:pt x="18024" y="4309"/>
                  <a:pt x="18024" y="4759"/>
                </a:cubicBezTo>
                <a:lnTo>
                  <a:pt x="18024" y="5932"/>
                </a:lnTo>
                <a:cubicBezTo>
                  <a:pt x="18024" y="6115"/>
                  <a:pt x="18197" y="6258"/>
                  <a:pt x="18417" y="6258"/>
                </a:cubicBezTo>
                <a:cubicBezTo>
                  <a:pt x="18636" y="6258"/>
                  <a:pt x="18836" y="6115"/>
                  <a:pt x="18836" y="5932"/>
                </a:cubicBezTo>
                <a:lnTo>
                  <a:pt x="18836" y="4759"/>
                </a:lnTo>
                <a:cubicBezTo>
                  <a:pt x="18836" y="4179"/>
                  <a:pt x="18683" y="3801"/>
                  <a:pt x="18312" y="3607"/>
                </a:cubicBezTo>
                <a:cubicBezTo>
                  <a:pt x="18037" y="3464"/>
                  <a:pt x="17691" y="3445"/>
                  <a:pt x="17369" y="3499"/>
                </a:cubicBezTo>
                <a:close/>
                <a:moveTo>
                  <a:pt x="7545" y="6280"/>
                </a:moveTo>
                <a:lnTo>
                  <a:pt x="7545" y="15581"/>
                </a:lnTo>
                <a:cubicBezTo>
                  <a:pt x="7543" y="15581"/>
                  <a:pt x="7520" y="15581"/>
                  <a:pt x="7519" y="15581"/>
                </a:cubicBezTo>
                <a:lnTo>
                  <a:pt x="4139" y="15581"/>
                </a:lnTo>
                <a:cubicBezTo>
                  <a:pt x="2912" y="15581"/>
                  <a:pt x="1598" y="14944"/>
                  <a:pt x="1598" y="13886"/>
                </a:cubicBezTo>
                <a:lnTo>
                  <a:pt x="1598" y="8431"/>
                </a:lnTo>
                <a:cubicBezTo>
                  <a:pt x="1598" y="7359"/>
                  <a:pt x="2877" y="6302"/>
                  <a:pt x="4139" y="6302"/>
                </a:cubicBezTo>
                <a:lnTo>
                  <a:pt x="7519" y="6302"/>
                </a:lnTo>
                <a:cubicBezTo>
                  <a:pt x="7519" y="6302"/>
                  <a:pt x="7544" y="6280"/>
                  <a:pt x="7545" y="6280"/>
                </a:cubicBezTo>
                <a:close/>
                <a:moveTo>
                  <a:pt x="17997" y="6954"/>
                </a:moveTo>
                <a:cubicBezTo>
                  <a:pt x="17778" y="6954"/>
                  <a:pt x="17605" y="7097"/>
                  <a:pt x="17605" y="7280"/>
                </a:cubicBezTo>
                <a:lnTo>
                  <a:pt x="17605" y="7606"/>
                </a:lnTo>
                <a:cubicBezTo>
                  <a:pt x="17605" y="7788"/>
                  <a:pt x="17778" y="7953"/>
                  <a:pt x="17997" y="7953"/>
                </a:cubicBezTo>
                <a:cubicBezTo>
                  <a:pt x="18217" y="7953"/>
                  <a:pt x="18390" y="7788"/>
                  <a:pt x="18390" y="7606"/>
                </a:cubicBezTo>
                <a:lnTo>
                  <a:pt x="18390" y="7280"/>
                </a:lnTo>
                <a:cubicBezTo>
                  <a:pt x="18390" y="7097"/>
                  <a:pt x="18217" y="6954"/>
                  <a:pt x="17997" y="6954"/>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6" name="Shape 23897"/>
          <p:cNvSpPr/>
          <p:nvPr/>
        </p:nvSpPr>
        <p:spPr>
          <a:xfrm>
            <a:off x="4935571" y="1712436"/>
            <a:ext cx="290550" cy="290538"/>
          </a:xfrm>
          <a:custGeom>
            <a:avLst/>
            <a:gdLst/>
            <a:ahLst/>
            <a:cxnLst>
              <a:cxn ang="0">
                <a:pos x="wd2" y="hd2"/>
              </a:cxn>
              <a:cxn ang="5400000">
                <a:pos x="wd2" y="hd2"/>
              </a:cxn>
              <a:cxn ang="10800000">
                <a:pos x="wd2" y="hd2"/>
              </a:cxn>
              <a:cxn ang="16200000">
                <a:pos x="wd2" y="hd2"/>
              </a:cxn>
            </a:cxnLst>
            <a:rect l="0" t="0" r="r" b="b"/>
            <a:pathLst>
              <a:path w="21600" h="21538" extrusionOk="0">
                <a:moveTo>
                  <a:pt x="18240" y="6601"/>
                </a:moveTo>
                <a:lnTo>
                  <a:pt x="13438" y="8514"/>
                </a:lnTo>
                <a:lnTo>
                  <a:pt x="13438" y="10135"/>
                </a:lnTo>
                <a:lnTo>
                  <a:pt x="18240" y="8221"/>
                </a:lnTo>
                <a:cubicBezTo>
                  <a:pt x="18240" y="8221"/>
                  <a:pt x="18240" y="6601"/>
                  <a:pt x="18240" y="6601"/>
                </a:cubicBezTo>
                <a:close/>
                <a:moveTo>
                  <a:pt x="18240" y="11569"/>
                </a:moveTo>
                <a:lnTo>
                  <a:pt x="13438" y="13486"/>
                </a:lnTo>
                <a:lnTo>
                  <a:pt x="13438" y="15105"/>
                </a:lnTo>
                <a:lnTo>
                  <a:pt x="18240" y="13191"/>
                </a:lnTo>
                <a:cubicBezTo>
                  <a:pt x="18240" y="13191"/>
                  <a:pt x="18240" y="11569"/>
                  <a:pt x="18240" y="11569"/>
                </a:cubicBezTo>
                <a:close/>
                <a:moveTo>
                  <a:pt x="19681" y="16026"/>
                </a:moveTo>
                <a:lnTo>
                  <a:pt x="12000" y="19090"/>
                </a:lnTo>
                <a:lnTo>
                  <a:pt x="12000" y="5678"/>
                </a:lnTo>
                <a:lnTo>
                  <a:pt x="19681" y="2616"/>
                </a:lnTo>
                <a:cubicBezTo>
                  <a:pt x="19681" y="2616"/>
                  <a:pt x="19681" y="16026"/>
                  <a:pt x="19681" y="16026"/>
                </a:cubicBezTo>
                <a:close/>
                <a:moveTo>
                  <a:pt x="9600" y="19090"/>
                </a:moveTo>
                <a:lnTo>
                  <a:pt x="1920" y="16026"/>
                </a:lnTo>
                <a:lnTo>
                  <a:pt x="1920" y="2616"/>
                </a:lnTo>
                <a:lnTo>
                  <a:pt x="9600" y="5679"/>
                </a:lnTo>
                <a:cubicBezTo>
                  <a:pt x="9600" y="5679"/>
                  <a:pt x="9600" y="19090"/>
                  <a:pt x="9600" y="19090"/>
                </a:cubicBezTo>
                <a:close/>
                <a:moveTo>
                  <a:pt x="21073" y="204"/>
                </a:moveTo>
                <a:cubicBezTo>
                  <a:pt x="20742" y="-18"/>
                  <a:pt x="20324" y="-62"/>
                  <a:pt x="19955" y="85"/>
                </a:cubicBezTo>
                <a:lnTo>
                  <a:pt x="10800" y="3736"/>
                </a:lnTo>
                <a:lnTo>
                  <a:pt x="1645" y="85"/>
                </a:lnTo>
                <a:cubicBezTo>
                  <a:pt x="1275" y="-62"/>
                  <a:pt x="858" y="-18"/>
                  <a:pt x="527" y="204"/>
                </a:cubicBezTo>
                <a:cubicBezTo>
                  <a:pt x="198" y="426"/>
                  <a:pt x="0" y="799"/>
                  <a:pt x="0" y="1196"/>
                </a:cubicBezTo>
                <a:lnTo>
                  <a:pt x="0" y="16512"/>
                </a:lnTo>
                <a:cubicBezTo>
                  <a:pt x="0" y="17002"/>
                  <a:pt x="299" y="17443"/>
                  <a:pt x="755" y="17623"/>
                </a:cubicBezTo>
                <a:lnTo>
                  <a:pt x="10334" y="21444"/>
                </a:lnTo>
                <a:cubicBezTo>
                  <a:pt x="10334" y="21444"/>
                  <a:pt x="10530" y="21507"/>
                  <a:pt x="10568" y="21514"/>
                </a:cubicBezTo>
                <a:cubicBezTo>
                  <a:pt x="10645" y="21530"/>
                  <a:pt x="10722" y="21538"/>
                  <a:pt x="10800" y="21538"/>
                </a:cubicBezTo>
                <a:cubicBezTo>
                  <a:pt x="10878" y="21538"/>
                  <a:pt x="10956" y="21530"/>
                  <a:pt x="11032" y="21514"/>
                </a:cubicBezTo>
                <a:cubicBezTo>
                  <a:pt x="11070" y="21507"/>
                  <a:pt x="11268" y="21443"/>
                  <a:pt x="11268" y="21443"/>
                </a:cubicBezTo>
                <a:lnTo>
                  <a:pt x="20846" y="17623"/>
                </a:lnTo>
                <a:cubicBezTo>
                  <a:pt x="21301" y="17443"/>
                  <a:pt x="21600" y="17002"/>
                  <a:pt x="21600" y="16512"/>
                </a:cubicBezTo>
                <a:lnTo>
                  <a:pt x="21600" y="1196"/>
                </a:lnTo>
                <a:cubicBezTo>
                  <a:pt x="21600" y="799"/>
                  <a:pt x="21402" y="426"/>
                  <a:pt x="21073" y="204"/>
                </a:cubicBezTo>
                <a:cubicBezTo>
                  <a:pt x="21073" y="204"/>
                  <a:pt x="21073" y="204"/>
                  <a:pt x="21073" y="204"/>
                </a:cubicBezTo>
                <a:close/>
                <a:moveTo>
                  <a:pt x="8162" y="8514"/>
                </a:moveTo>
                <a:lnTo>
                  <a:pt x="3360" y="6601"/>
                </a:lnTo>
                <a:lnTo>
                  <a:pt x="3360" y="8221"/>
                </a:lnTo>
                <a:lnTo>
                  <a:pt x="8162" y="10135"/>
                </a:lnTo>
                <a:cubicBezTo>
                  <a:pt x="8162" y="10135"/>
                  <a:pt x="8162" y="8514"/>
                  <a:pt x="8162" y="8514"/>
                </a:cubicBezTo>
                <a:close/>
                <a:moveTo>
                  <a:pt x="8162" y="13486"/>
                </a:moveTo>
                <a:lnTo>
                  <a:pt x="3360" y="11569"/>
                </a:lnTo>
                <a:lnTo>
                  <a:pt x="3360" y="13191"/>
                </a:lnTo>
                <a:lnTo>
                  <a:pt x="8162" y="15105"/>
                </a:lnTo>
                <a:cubicBezTo>
                  <a:pt x="8162" y="15105"/>
                  <a:pt x="8162" y="13486"/>
                  <a:pt x="8162" y="13486"/>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7" name="Shape 23898"/>
          <p:cNvSpPr/>
          <p:nvPr/>
        </p:nvSpPr>
        <p:spPr>
          <a:xfrm>
            <a:off x="3873090" y="4211271"/>
            <a:ext cx="332082" cy="290536"/>
          </a:xfrm>
          <a:custGeom>
            <a:avLst/>
            <a:gdLst/>
            <a:ahLst/>
            <a:cxnLst>
              <a:cxn ang="0">
                <a:pos x="wd2" y="hd2"/>
              </a:cxn>
              <a:cxn ang="5400000">
                <a:pos x="wd2" y="hd2"/>
              </a:cxn>
              <a:cxn ang="10800000">
                <a:pos x="wd2" y="hd2"/>
              </a:cxn>
              <a:cxn ang="16200000">
                <a:pos x="wd2" y="hd2"/>
              </a:cxn>
            </a:cxnLst>
            <a:rect l="0" t="0" r="r" b="b"/>
            <a:pathLst>
              <a:path w="21600" h="21600" extrusionOk="0">
                <a:moveTo>
                  <a:pt x="19724" y="5379"/>
                </a:moveTo>
                <a:cubicBezTo>
                  <a:pt x="20030" y="5301"/>
                  <a:pt x="20248" y="4987"/>
                  <a:pt x="20248" y="4630"/>
                </a:cubicBezTo>
                <a:cubicBezTo>
                  <a:pt x="20248" y="4268"/>
                  <a:pt x="20030" y="3959"/>
                  <a:pt x="19724" y="3876"/>
                </a:cubicBezTo>
                <a:lnTo>
                  <a:pt x="10951" y="1564"/>
                </a:lnTo>
                <a:lnTo>
                  <a:pt x="10800" y="1545"/>
                </a:lnTo>
                <a:lnTo>
                  <a:pt x="10648" y="1564"/>
                </a:lnTo>
                <a:lnTo>
                  <a:pt x="1872" y="3876"/>
                </a:lnTo>
                <a:cubicBezTo>
                  <a:pt x="1565" y="3959"/>
                  <a:pt x="1351" y="4268"/>
                  <a:pt x="1351" y="4630"/>
                </a:cubicBezTo>
                <a:cubicBezTo>
                  <a:pt x="1351" y="4987"/>
                  <a:pt x="1565" y="5301"/>
                  <a:pt x="1872" y="5379"/>
                </a:cubicBezTo>
                <a:lnTo>
                  <a:pt x="10648" y="7696"/>
                </a:lnTo>
                <a:lnTo>
                  <a:pt x="10800" y="7715"/>
                </a:lnTo>
                <a:lnTo>
                  <a:pt x="10951" y="7696"/>
                </a:lnTo>
                <a:cubicBezTo>
                  <a:pt x="10951" y="7696"/>
                  <a:pt x="19724" y="5379"/>
                  <a:pt x="19724" y="5379"/>
                </a:cubicBezTo>
                <a:close/>
                <a:moveTo>
                  <a:pt x="16873" y="7718"/>
                </a:moveTo>
                <a:lnTo>
                  <a:pt x="11254" y="9199"/>
                </a:lnTo>
                <a:cubicBezTo>
                  <a:pt x="11100" y="9240"/>
                  <a:pt x="10948" y="9259"/>
                  <a:pt x="10800" y="9259"/>
                </a:cubicBezTo>
                <a:cubicBezTo>
                  <a:pt x="10650" y="9259"/>
                  <a:pt x="10500" y="9240"/>
                  <a:pt x="10351" y="9203"/>
                </a:cubicBezTo>
                <a:lnTo>
                  <a:pt x="4726" y="7718"/>
                </a:lnTo>
                <a:lnTo>
                  <a:pt x="4726" y="13885"/>
                </a:lnTo>
                <a:cubicBezTo>
                  <a:pt x="4726" y="14740"/>
                  <a:pt x="6749" y="16202"/>
                  <a:pt x="10800" y="16202"/>
                </a:cubicBezTo>
                <a:cubicBezTo>
                  <a:pt x="14850" y="16202"/>
                  <a:pt x="16873" y="14740"/>
                  <a:pt x="16873" y="13885"/>
                </a:cubicBezTo>
                <a:cubicBezTo>
                  <a:pt x="16873" y="13885"/>
                  <a:pt x="16873" y="7718"/>
                  <a:pt x="16873" y="7718"/>
                </a:cubicBezTo>
                <a:close/>
                <a:moveTo>
                  <a:pt x="20026" y="6886"/>
                </a:moveTo>
                <a:lnTo>
                  <a:pt x="18225" y="7361"/>
                </a:lnTo>
                <a:lnTo>
                  <a:pt x="18225" y="13885"/>
                </a:lnTo>
                <a:cubicBezTo>
                  <a:pt x="18225" y="15934"/>
                  <a:pt x="16171" y="17742"/>
                  <a:pt x="10800" y="17742"/>
                </a:cubicBezTo>
                <a:cubicBezTo>
                  <a:pt x="5424" y="17742"/>
                  <a:pt x="3374" y="15934"/>
                  <a:pt x="3374" y="13885"/>
                </a:cubicBezTo>
                <a:lnTo>
                  <a:pt x="3374" y="7361"/>
                </a:lnTo>
                <a:lnTo>
                  <a:pt x="1569" y="6886"/>
                </a:lnTo>
                <a:cubicBezTo>
                  <a:pt x="645" y="6642"/>
                  <a:pt x="0" y="5714"/>
                  <a:pt x="0" y="4630"/>
                </a:cubicBezTo>
                <a:cubicBezTo>
                  <a:pt x="0" y="3545"/>
                  <a:pt x="645" y="2618"/>
                  <a:pt x="1569" y="2373"/>
                </a:cubicBezTo>
                <a:lnTo>
                  <a:pt x="10345" y="61"/>
                </a:lnTo>
                <a:cubicBezTo>
                  <a:pt x="10500" y="19"/>
                  <a:pt x="10650" y="0"/>
                  <a:pt x="10800" y="0"/>
                </a:cubicBezTo>
                <a:cubicBezTo>
                  <a:pt x="10948" y="0"/>
                  <a:pt x="11100" y="19"/>
                  <a:pt x="11244" y="57"/>
                </a:cubicBezTo>
                <a:lnTo>
                  <a:pt x="20026" y="2373"/>
                </a:lnTo>
                <a:cubicBezTo>
                  <a:pt x="20954" y="2618"/>
                  <a:pt x="21600" y="3545"/>
                  <a:pt x="21600" y="4630"/>
                </a:cubicBezTo>
                <a:cubicBezTo>
                  <a:pt x="21600" y="5714"/>
                  <a:pt x="20954" y="6642"/>
                  <a:pt x="20026" y="6886"/>
                </a:cubicBezTo>
                <a:cubicBezTo>
                  <a:pt x="20026" y="6886"/>
                  <a:pt x="20026" y="6886"/>
                  <a:pt x="20026" y="6886"/>
                </a:cubicBezTo>
                <a:close/>
                <a:moveTo>
                  <a:pt x="19573" y="8486"/>
                </a:moveTo>
                <a:lnTo>
                  <a:pt x="19573" y="15430"/>
                </a:lnTo>
                <a:cubicBezTo>
                  <a:pt x="19573" y="15856"/>
                  <a:pt x="19876" y="16202"/>
                  <a:pt x="20248" y="16202"/>
                </a:cubicBezTo>
                <a:cubicBezTo>
                  <a:pt x="20621" y="16202"/>
                  <a:pt x="20924" y="15856"/>
                  <a:pt x="20924" y="15430"/>
                </a:cubicBezTo>
                <a:lnTo>
                  <a:pt x="20924" y="8486"/>
                </a:lnTo>
                <a:cubicBezTo>
                  <a:pt x="20924" y="8062"/>
                  <a:pt x="20621" y="7715"/>
                  <a:pt x="20248" y="7715"/>
                </a:cubicBezTo>
                <a:cubicBezTo>
                  <a:pt x="19876" y="7715"/>
                  <a:pt x="19573" y="8062"/>
                  <a:pt x="19573" y="8486"/>
                </a:cubicBezTo>
                <a:cubicBezTo>
                  <a:pt x="19573" y="8486"/>
                  <a:pt x="19573" y="8486"/>
                  <a:pt x="19573" y="8486"/>
                </a:cubicBezTo>
                <a:close/>
                <a:moveTo>
                  <a:pt x="21600" y="20059"/>
                </a:moveTo>
                <a:cubicBezTo>
                  <a:pt x="21600" y="20910"/>
                  <a:pt x="20992" y="21600"/>
                  <a:pt x="20248" y="21600"/>
                </a:cubicBezTo>
                <a:cubicBezTo>
                  <a:pt x="19504" y="21600"/>
                  <a:pt x="18898" y="20910"/>
                  <a:pt x="18898" y="20059"/>
                </a:cubicBezTo>
                <a:cubicBezTo>
                  <a:pt x="18898" y="19208"/>
                  <a:pt x="19504" y="16973"/>
                  <a:pt x="20248" y="16973"/>
                </a:cubicBezTo>
                <a:cubicBezTo>
                  <a:pt x="20992" y="16973"/>
                  <a:pt x="21600" y="19208"/>
                  <a:pt x="21600" y="20059"/>
                </a:cubicBezTo>
                <a:cubicBezTo>
                  <a:pt x="21600" y="20059"/>
                  <a:pt x="21600" y="20059"/>
                  <a:pt x="21600" y="20059"/>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8" name="Shape 23907"/>
          <p:cNvSpPr/>
          <p:nvPr/>
        </p:nvSpPr>
        <p:spPr>
          <a:xfrm>
            <a:off x="5723617" y="2500714"/>
            <a:ext cx="217688" cy="29053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3" y="0"/>
                  <a:pt x="0" y="3614"/>
                  <a:pt x="0" y="8076"/>
                </a:cubicBezTo>
                <a:cubicBezTo>
                  <a:pt x="0" y="10681"/>
                  <a:pt x="1700" y="13157"/>
                  <a:pt x="4528" y="14671"/>
                </a:cubicBezTo>
                <a:lnTo>
                  <a:pt x="4656" y="14735"/>
                </a:lnTo>
                <a:cubicBezTo>
                  <a:pt x="5314" y="15024"/>
                  <a:pt x="5396" y="15951"/>
                  <a:pt x="5379" y="16120"/>
                </a:cubicBezTo>
                <a:lnTo>
                  <a:pt x="5379" y="18860"/>
                </a:lnTo>
                <a:cubicBezTo>
                  <a:pt x="5379" y="19367"/>
                  <a:pt x="5759" y="19835"/>
                  <a:pt x="6357" y="20071"/>
                </a:cubicBezTo>
                <a:lnTo>
                  <a:pt x="9992" y="21457"/>
                </a:lnTo>
                <a:cubicBezTo>
                  <a:pt x="10247" y="21556"/>
                  <a:pt x="10518" y="21600"/>
                  <a:pt x="10800" y="21600"/>
                </a:cubicBezTo>
                <a:cubicBezTo>
                  <a:pt x="11080" y="21600"/>
                  <a:pt x="11353" y="21556"/>
                  <a:pt x="11608" y="21457"/>
                </a:cubicBezTo>
                <a:lnTo>
                  <a:pt x="15286" y="20071"/>
                </a:lnTo>
                <a:cubicBezTo>
                  <a:pt x="15892" y="19842"/>
                  <a:pt x="16285" y="19374"/>
                  <a:pt x="16285" y="18860"/>
                </a:cubicBezTo>
                <a:lnTo>
                  <a:pt x="16285" y="16216"/>
                </a:lnTo>
                <a:cubicBezTo>
                  <a:pt x="16285" y="14887"/>
                  <a:pt x="17360" y="14448"/>
                  <a:pt x="17369" y="14448"/>
                </a:cubicBezTo>
                <a:lnTo>
                  <a:pt x="17773" y="14257"/>
                </a:lnTo>
                <a:cubicBezTo>
                  <a:pt x="20207" y="12711"/>
                  <a:pt x="21600" y="10457"/>
                  <a:pt x="21600" y="8076"/>
                </a:cubicBezTo>
                <a:cubicBezTo>
                  <a:pt x="21600" y="3614"/>
                  <a:pt x="16746" y="0"/>
                  <a:pt x="10800" y="0"/>
                </a:cubicBezTo>
                <a:close/>
                <a:moveTo>
                  <a:pt x="10800" y="1338"/>
                </a:moveTo>
                <a:cubicBezTo>
                  <a:pt x="15763" y="1338"/>
                  <a:pt x="19793" y="4350"/>
                  <a:pt x="19793" y="8076"/>
                </a:cubicBezTo>
                <a:cubicBezTo>
                  <a:pt x="19793" y="10143"/>
                  <a:pt x="18553" y="11997"/>
                  <a:pt x="16604" y="13237"/>
                </a:cubicBezTo>
                <a:cubicBezTo>
                  <a:pt x="16604" y="13237"/>
                  <a:pt x="15393" y="13644"/>
                  <a:pt x="14797" y="14814"/>
                </a:cubicBezTo>
                <a:lnTo>
                  <a:pt x="6888" y="14814"/>
                </a:lnTo>
                <a:cubicBezTo>
                  <a:pt x="6660" y="14349"/>
                  <a:pt x="6264" y="13880"/>
                  <a:pt x="5570" y="13572"/>
                </a:cubicBezTo>
                <a:cubicBezTo>
                  <a:pt x="3285" y="12353"/>
                  <a:pt x="1807" y="10339"/>
                  <a:pt x="1807" y="8076"/>
                </a:cubicBezTo>
                <a:cubicBezTo>
                  <a:pt x="1807" y="4350"/>
                  <a:pt x="5827" y="1338"/>
                  <a:pt x="10800" y="1338"/>
                </a:cubicBezTo>
                <a:close/>
                <a:moveTo>
                  <a:pt x="11778" y="2549"/>
                </a:moveTo>
                <a:cubicBezTo>
                  <a:pt x="11286" y="2549"/>
                  <a:pt x="10885" y="2843"/>
                  <a:pt x="10885" y="3218"/>
                </a:cubicBezTo>
                <a:cubicBezTo>
                  <a:pt x="10885" y="3593"/>
                  <a:pt x="11286" y="3887"/>
                  <a:pt x="11778" y="3887"/>
                </a:cubicBezTo>
                <a:cubicBezTo>
                  <a:pt x="13808" y="3887"/>
                  <a:pt x="16285" y="5274"/>
                  <a:pt x="16285" y="7327"/>
                </a:cubicBezTo>
                <a:cubicBezTo>
                  <a:pt x="16285" y="7702"/>
                  <a:pt x="16698" y="7996"/>
                  <a:pt x="17199" y="7996"/>
                </a:cubicBezTo>
                <a:cubicBezTo>
                  <a:pt x="17692" y="7996"/>
                  <a:pt x="18092" y="7702"/>
                  <a:pt x="18092" y="7327"/>
                </a:cubicBezTo>
                <a:cubicBezTo>
                  <a:pt x="18092" y="4253"/>
                  <a:pt x="14870" y="2549"/>
                  <a:pt x="11778" y="2549"/>
                </a:cubicBezTo>
                <a:close/>
                <a:moveTo>
                  <a:pt x="7186" y="16168"/>
                </a:moveTo>
                <a:lnTo>
                  <a:pt x="14478" y="16168"/>
                </a:lnTo>
                <a:cubicBezTo>
                  <a:pt x="14478" y="16168"/>
                  <a:pt x="14478" y="16216"/>
                  <a:pt x="14478" y="16216"/>
                </a:cubicBezTo>
                <a:lnTo>
                  <a:pt x="14478" y="17522"/>
                </a:lnTo>
                <a:lnTo>
                  <a:pt x="7186" y="17522"/>
                </a:lnTo>
                <a:lnTo>
                  <a:pt x="7186" y="16168"/>
                </a:lnTo>
                <a:close/>
                <a:moveTo>
                  <a:pt x="7186" y="18860"/>
                </a:moveTo>
                <a:lnTo>
                  <a:pt x="14478" y="18860"/>
                </a:lnTo>
                <a:cubicBezTo>
                  <a:pt x="14478" y="18860"/>
                  <a:pt x="10800" y="20246"/>
                  <a:pt x="10800" y="20246"/>
                </a:cubicBezTo>
                <a:lnTo>
                  <a:pt x="7186" y="18860"/>
                </a:ln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69" name="Shape 23916"/>
          <p:cNvSpPr/>
          <p:nvPr/>
        </p:nvSpPr>
        <p:spPr>
          <a:xfrm>
            <a:off x="4889255" y="4203388"/>
            <a:ext cx="290536" cy="290538"/>
          </a:xfrm>
          <a:custGeom>
            <a:avLst/>
            <a:gdLst/>
            <a:ahLst/>
            <a:cxnLst>
              <a:cxn ang="0">
                <a:pos x="wd2" y="hd2"/>
              </a:cxn>
              <a:cxn ang="5400000">
                <a:pos x="wd2" y="hd2"/>
              </a:cxn>
              <a:cxn ang="10800000">
                <a:pos x="wd2" y="hd2"/>
              </a:cxn>
              <a:cxn ang="16200000">
                <a:pos x="wd2" y="hd2"/>
              </a:cxn>
            </a:cxnLst>
            <a:rect l="0" t="0" r="r" b="b"/>
            <a:pathLst>
              <a:path w="21600" h="21600" extrusionOk="0">
                <a:moveTo>
                  <a:pt x="20769" y="19937"/>
                </a:moveTo>
                <a:lnTo>
                  <a:pt x="831" y="19937"/>
                </a:lnTo>
                <a:cubicBezTo>
                  <a:pt x="373" y="19937"/>
                  <a:pt x="0" y="20310"/>
                  <a:pt x="0" y="20769"/>
                </a:cubicBezTo>
                <a:cubicBezTo>
                  <a:pt x="0" y="21225"/>
                  <a:pt x="373" y="21600"/>
                  <a:pt x="831" y="21600"/>
                </a:cubicBezTo>
                <a:lnTo>
                  <a:pt x="20769" y="21600"/>
                </a:lnTo>
                <a:cubicBezTo>
                  <a:pt x="21227" y="21600"/>
                  <a:pt x="21600" y="21225"/>
                  <a:pt x="21600" y="20769"/>
                </a:cubicBezTo>
                <a:cubicBezTo>
                  <a:pt x="21600" y="20310"/>
                  <a:pt x="21227" y="19937"/>
                  <a:pt x="20769" y="19937"/>
                </a:cubicBezTo>
                <a:cubicBezTo>
                  <a:pt x="20769" y="19937"/>
                  <a:pt x="20769" y="19937"/>
                  <a:pt x="20769" y="19937"/>
                </a:cubicBezTo>
                <a:close/>
                <a:moveTo>
                  <a:pt x="10797" y="12461"/>
                </a:moveTo>
                <a:cubicBezTo>
                  <a:pt x="13548" y="12461"/>
                  <a:pt x="15783" y="10226"/>
                  <a:pt x="15783" y="7476"/>
                </a:cubicBezTo>
                <a:cubicBezTo>
                  <a:pt x="15783" y="4730"/>
                  <a:pt x="13548" y="2491"/>
                  <a:pt x="10797" y="2491"/>
                </a:cubicBezTo>
                <a:cubicBezTo>
                  <a:pt x="8051" y="2491"/>
                  <a:pt x="5816" y="4730"/>
                  <a:pt x="5816" y="7476"/>
                </a:cubicBezTo>
                <a:cubicBezTo>
                  <a:pt x="5816" y="10226"/>
                  <a:pt x="8051" y="12461"/>
                  <a:pt x="10797" y="12461"/>
                </a:cubicBezTo>
                <a:cubicBezTo>
                  <a:pt x="10797" y="12461"/>
                  <a:pt x="10797" y="12461"/>
                  <a:pt x="10797" y="12461"/>
                </a:cubicBezTo>
                <a:close/>
                <a:moveTo>
                  <a:pt x="0" y="17446"/>
                </a:moveTo>
                <a:cubicBezTo>
                  <a:pt x="0" y="16987"/>
                  <a:pt x="373" y="16614"/>
                  <a:pt x="831" y="16614"/>
                </a:cubicBezTo>
                <a:lnTo>
                  <a:pt x="8307" y="16614"/>
                </a:lnTo>
                <a:lnTo>
                  <a:pt x="8307" y="14517"/>
                </a:lnTo>
                <a:cubicBezTo>
                  <a:pt x="5407" y="13486"/>
                  <a:pt x="3323" y="10725"/>
                  <a:pt x="3323" y="7476"/>
                </a:cubicBezTo>
                <a:cubicBezTo>
                  <a:pt x="3323" y="3355"/>
                  <a:pt x="6676" y="0"/>
                  <a:pt x="10797" y="0"/>
                </a:cubicBezTo>
                <a:cubicBezTo>
                  <a:pt x="14923" y="0"/>
                  <a:pt x="18278" y="3355"/>
                  <a:pt x="18278" y="7476"/>
                </a:cubicBezTo>
                <a:cubicBezTo>
                  <a:pt x="18278" y="10725"/>
                  <a:pt x="16193" y="13486"/>
                  <a:pt x="13292" y="14517"/>
                </a:cubicBezTo>
                <a:lnTo>
                  <a:pt x="13292" y="16614"/>
                </a:lnTo>
                <a:lnTo>
                  <a:pt x="20769" y="16614"/>
                </a:lnTo>
                <a:cubicBezTo>
                  <a:pt x="21227" y="16614"/>
                  <a:pt x="21600" y="16987"/>
                  <a:pt x="21600" y="17446"/>
                </a:cubicBezTo>
                <a:cubicBezTo>
                  <a:pt x="21600" y="17904"/>
                  <a:pt x="21227" y="18278"/>
                  <a:pt x="20769" y="18278"/>
                </a:cubicBezTo>
                <a:lnTo>
                  <a:pt x="831" y="18278"/>
                </a:lnTo>
                <a:cubicBezTo>
                  <a:pt x="373" y="18278"/>
                  <a:pt x="0" y="17904"/>
                  <a:pt x="0" y="17446"/>
                </a:cubicBezTo>
                <a:cubicBezTo>
                  <a:pt x="0" y="17446"/>
                  <a:pt x="0" y="17446"/>
                  <a:pt x="0" y="17446"/>
                </a:cubicBezTo>
                <a:close/>
                <a:moveTo>
                  <a:pt x="10810" y="9138"/>
                </a:moveTo>
                <a:cubicBezTo>
                  <a:pt x="9893" y="9147"/>
                  <a:pt x="9143" y="8404"/>
                  <a:pt x="9135" y="7488"/>
                </a:cubicBezTo>
                <a:cubicBezTo>
                  <a:pt x="9131" y="6572"/>
                  <a:pt x="9865" y="5821"/>
                  <a:pt x="10785" y="5813"/>
                </a:cubicBezTo>
                <a:cubicBezTo>
                  <a:pt x="10923" y="5813"/>
                  <a:pt x="11057" y="5833"/>
                  <a:pt x="11183" y="5865"/>
                </a:cubicBezTo>
                <a:cubicBezTo>
                  <a:pt x="12145" y="5111"/>
                  <a:pt x="13398" y="4133"/>
                  <a:pt x="13544" y="4028"/>
                </a:cubicBezTo>
                <a:cubicBezTo>
                  <a:pt x="13792" y="3853"/>
                  <a:pt x="14075" y="3833"/>
                  <a:pt x="14274" y="4036"/>
                </a:cubicBezTo>
                <a:cubicBezTo>
                  <a:pt x="14477" y="4243"/>
                  <a:pt x="14456" y="4555"/>
                  <a:pt x="14266" y="4770"/>
                </a:cubicBezTo>
                <a:cubicBezTo>
                  <a:pt x="14205" y="4847"/>
                  <a:pt x="13191" y="6121"/>
                  <a:pt x="12416" y="7095"/>
                </a:cubicBezTo>
                <a:cubicBezTo>
                  <a:pt x="12445" y="7216"/>
                  <a:pt x="12461" y="7338"/>
                  <a:pt x="12465" y="7464"/>
                </a:cubicBezTo>
                <a:cubicBezTo>
                  <a:pt x="12469" y="8381"/>
                  <a:pt x="11731" y="9135"/>
                  <a:pt x="10810" y="9138"/>
                </a:cubicBezTo>
                <a:cubicBezTo>
                  <a:pt x="10810" y="9138"/>
                  <a:pt x="10810" y="9138"/>
                  <a:pt x="10810" y="9138"/>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70" name="Shape 23938"/>
          <p:cNvSpPr/>
          <p:nvPr/>
        </p:nvSpPr>
        <p:spPr>
          <a:xfrm>
            <a:off x="3892536" y="1695605"/>
            <a:ext cx="292660" cy="292670"/>
          </a:xfrm>
          <a:custGeom>
            <a:avLst/>
            <a:gdLst/>
            <a:ahLst/>
            <a:cxnLst>
              <a:cxn ang="0">
                <a:pos x="wd2" y="hd2"/>
              </a:cxn>
              <a:cxn ang="5400000">
                <a:pos x="wd2" y="hd2"/>
              </a:cxn>
              <a:cxn ang="10800000">
                <a:pos x="wd2" y="hd2"/>
              </a:cxn>
              <a:cxn ang="16200000">
                <a:pos x="wd2" y="hd2"/>
              </a:cxn>
            </a:cxnLst>
            <a:rect l="0" t="0" r="r" b="b"/>
            <a:pathLst>
              <a:path w="21598" h="21600" extrusionOk="0">
                <a:moveTo>
                  <a:pt x="10788" y="0"/>
                </a:moveTo>
                <a:cubicBezTo>
                  <a:pt x="4835" y="0"/>
                  <a:pt x="2" y="4834"/>
                  <a:pt x="0" y="10789"/>
                </a:cubicBezTo>
                <a:cubicBezTo>
                  <a:pt x="2" y="16742"/>
                  <a:pt x="4840" y="21600"/>
                  <a:pt x="10788" y="21600"/>
                </a:cubicBezTo>
                <a:lnTo>
                  <a:pt x="10810" y="21600"/>
                </a:lnTo>
                <a:cubicBezTo>
                  <a:pt x="13694" y="21600"/>
                  <a:pt x="16397" y="20478"/>
                  <a:pt x="18435" y="18437"/>
                </a:cubicBezTo>
                <a:cubicBezTo>
                  <a:pt x="20473" y="16400"/>
                  <a:pt x="21600" y="13673"/>
                  <a:pt x="21598" y="10789"/>
                </a:cubicBezTo>
                <a:cubicBezTo>
                  <a:pt x="21600" y="7908"/>
                  <a:pt x="20475" y="5203"/>
                  <a:pt x="18435" y="3163"/>
                </a:cubicBezTo>
                <a:cubicBezTo>
                  <a:pt x="16394" y="1125"/>
                  <a:pt x="13672" y="0"/>
                  <a:pt x="10788" y="0"/>
                </a:cubicBezTo>
                <a:close/>
                <a:moveTo>
                  <a:pt x="10788" y="910"/>
                </a:moveTo>
                <a:cubicBezTo>
                  <a:pt x="13430" y="910"/>
                  <a:pt x="15917" y="1922"/>
                  <a:pt x="17785" y="3791"/>
                </a:cubicBezTo>
                <a:cubicBezTo>
                  <a:pt x="19655" y="5660"/>
                  <a:pt x="20688" y="8148"/>
                  <a:pt x="20688" y="10789"/>
                </a:cubicBezTo>
                <a:cubicBezTo>
                  <a:pt x="20690" y="13434"/>
                  <a:pt x="19675" y="15916"/>
                  <a:pt x="17807" y="17787"/>
                </a:cubicBezTo>
                <a:cubicBezTo>
                  <a:pt x="15939" y="19656"/>
                  <a:pt x="13436" y="20690"/>
                  <a:pt x="10788" y="20690"/>
                </a:cubicBezTo>
                <a:cubicBezTo>
                  <a:pt x="5334" y="20690"/>
                  <a:pt x="910" y="16244"/>
                  <a:pt x="910" y="10789"/>
                </a:cubicBezTo>
                <a:cubicBezTo>
                  <a:pt x="910" y="5331"/>
                  <a:pt x="5333" y="910"/>
                  <a:pt x="10788" y="910"/>
                </a:cubicBezTo>
                <a:close/>
                <a:moveTo>
                  <a:pt x="10810" y="2080"/>
                </a:moveTo>
                <a:cubicBezTo>
                  <a:pt x="5991" y="2080"/>
                  <a:pt x="2080" y="5996"/>
                  <a:pt x="2080" y="10811"/>
                </a:cubicBezTo>
                <a:cubicBezTo>
                  <a:pt x="2080" y="12132"/>
                  <a:pt x="2437" y="13378"/>
                  <a:pt x="2989" y="14537"/>
                </a:cubicBezTo>
                <a:cubicBezTo>
                  <a:pt x="2956" y="14576"/>
                  <a:pt x="2914" y="14606"/>
                  <a:pt x="2881" y="14646"/>
                </a:cubicBezTo>
                <a:cubicBezTo>
                  <a:pt x="2721" y="14836"/>
                  <a:pt x="2733" y="15113"/>
                  <a:pt x="2924" y="15274"/>
                </a:cubicBezTo>
                <a:cubicBezTo>
                  <a:pt x="3009" y="15344"/>
                  <a:pt x="3124" y="15382"/>
                  <a:pt x="3228" y="15382"/>
                </a:cubicBezTo>
                <a:cubicBezTo>
                  <a:pt x="3322" y="15382"/>
                  <a:pt x="3409" y="15332"/>
                  <a:pt x="3488" y="15274"/>
                </a:cubicBezTo>
                <a:cubicBezTo>
                  <a:pt x="3847" y="15863"/>
                  <a:pt x="4136" y="16485"/>
                  <a:pt x="4636" y="16985"/>
                </a:cubicBezTo>
                <a:cubicBezTo>
                  <a:pt x="6286" y="18634"/>
                  <a:pt x="8474" y="19542"/>
                  <a:pt x="10810" y="19542"/>
                </a:cubicBezTo>
                <a:cubicBezTo>
                  <a:pt x="13141" y="19542"/>
                  <a:pt x="15333" y="18636"/>
                  <a:pt x="16983" y="16985"/>
                </a:cubicBezTo>
                <a:cubicBezTo>
                  <a:pt x="18632" y="15333"/>
                  <a:pt x="19561" y="13145"/>
                  <a:pt x="19561" y="10811"/>
                </a:cubicBezTo>
                <a:cubicBezTo>
                  <a:pt x="19561" y="8479"/>
                  <a:pt x="18634" y="6286"/>
                  <a:pt x="16983" y="4636"/>
                </a:cubicBezTo>
                <a:cubicBezTo>
                  <a:pt x="15333" y="2986"/>
                  <a:pt x="13143" y="2080"/>
                  <a:pt x="10810" y="2080"/>
                </a:cubicBezTo>
                <a:close/>
                <a:moveTo>
                  <a:pt x="10810" y="2990"/>
                </a:moveTo>
                <a:cubicBezTo>
                  <a:pt x="12900" y="2990"/>
                  <a:pt x="14874" y="3807"/>
                  <a:pt x="16355" y="5286"/>
                </a:cubicBezTo>
                <a:cubicBezTo>
                  <a:pt x="17833" y="6765"/>
                  <a:pt x="18652" y="8720"/>
                  <a:pt x="18652" y="10811"/>
                </a:cubicBezTo>
                <a:cubicBezTo>
                  <a:pt x="18652" y="12045"/>
                  <a:pt x="18298" y="13205"/>
                  <a:pt x="17763" y="14277"/>
                </a:cubicBezTo>
                <a:cubicBezTo>
                  <a:pt x="16063" y="12465"/>
                  <a:pt x="13779" y="11380"/>
                  <a:pt x="11308" y="11179"/>
                </a:cubicBezTo>
                <a:lnTo>
                  <a:pt x="11308" y="7388"/>
                </a:lnTo>
                <a:cubicBezTo>
                  <a:pt x="11308" y="7139"/>
                  <a:pt x="11102" y="6933"/>
                  <a:pt x="10853" y="6933"/>
                </a:cubicBezTo>
                <a:cubicBezTo>
                  <a:pt x="10604" y="6933"/>
                  <a:pt x="10398" y="7139"/>
                  <a:pt x="10398" y="7388"/>
                </a:cubicBezTo>
                <a:lnTo>
                  <a:pt x="10398" y="11114"/>
                </a:lnTo>
                <a:cubicBezTo>
                  <a:pt x="7850" y="11142"/>
                  <a:pt x="5464" y="12161"/>
                  <a:pt x="3639" y="13909"/>
                </a:cubicBezTo>
                <a:cubicBezTo>
                  <a:pt x="3224" y="12943"/>
                  <a:pt x="2989" y="11895"/>
                  <a:pt x="2989" y="10811"/>
                </a:cubicBezTo>
                <a:cubicBezTo>
                  <a:pt x="2988" y="6494"/>
                  <a:pt x="6489" y="2994"/>
                  <a:pt x="10810" y="2990"/>
                </a:cubicBezTo>
                <a:close/>
                <a:moveTo>
                  <a:pt x="10636" y="4160"/>
                </a:moveTo>
                <a:cubicBezTo>
                  <a:pt x="10510" y="4160"/>
                  <a:pt x="10398" y="4253"/>
                  <a:pt x="10398" y="4376"/>
                </a:cubicBezTo>
                <a:lnTo>
                  <a:pt x="10398" y="5416"/>
                </a:lnTo>
                <a:cubicBezTo>
                  <a:pt x="10398" y="5542"/>
                  <a:pt x="10510" y="5655"/>
                  <a:pt x="10636" y="5655"/>
                </a:cubicBezTo>
                <a:cubicBezTo>
                  <a:pt x="10762" y="5655"/>
                  <a:pt x="10853" y="5542"/>
                  <a:pt x="10853" y="5416"/>
                </a:cubicBezTo>
                <a:lnTo>
                  <a:pt x="10853" y="4376"/>
                </a:lnTo>
                <a:cubicBezTo>
                  <a:pt x="10853" y="4253"/>
                  <a:pt x="10759" y="4160"/>
                  <a:pt x="10636" y="4160"/>
                </a:cubicBezTo>
                <a:close/>
                <a:moveTo>
                  <a:pt x="9185" y="4853"/>
                </a:moveTo>
                <a:cubicBezTo>
                  <a:pt x="9064" y="4883"/>
                  <a:pt x="8980" y="5013"/>
                  <a:pt x="9012" y="5135"/>
                </a:cubicBezTo>
                <a:lnTo>
                  <a:pt x="9293" y="6131"/>
                </a:lnTo>
                <a:cubicBezTo>
                  <a:pt x="9319" y="6232"/>
                  <a:pt x="9411" y="6305"/>
                  <a:pt x="9510" y="6305"/>
                </a:cubicBezTo>
                <a:cubicBezTo>
                  <a:pt x="9530" y="6305"/>
                  <a:pt x="9533" y="6309"/>
                  <a:pt x="9553" y="6305"/>
                </a:cubicBezTo>
                <a:cubicBezTo>
                  <a:pt x="9675" y="6271"/>
                  <a:pt x="9757" y="6144"/>
                  <a:pt x="9727" y="6023"/>
                </a:cubicBezTo>
                <a:lnTo>
                  <a:pt x="9445" y="5026"/>
                </a:lnTo>
                <a:cubicBezTo>
                  <a:pt x="9412" y="4907"/>
                  <a:pt x="9306" y="4824"/>
                  <a:pt x="9185" y="4853"/>
                </a:cubicBezTo>
                <a:close/>
                <a:moveTo>
                  <a:pt x="12348" y="4853"/>
                </a:moveTo>
                <a:cubicBezTo>
                  <a:pt x="12226" y="4820"/>
                  <a:pt x="12097" y="4907"/>
                  <a:pt x="12066" y="5026"/>
                </a:cubicBezTo>
                <a:lnTo>
                  <a:pt x="11784" y="6023"/>
                </a:lnTo>
                <a:cubicBezTo>
                  <a:pt x="11751" y="6141"/>
                  <a:pt x="11839" y="6251"/>
                  <a:pt x="11958" y="6283"/>
                </a:cubicBezTo>
                <a:cubicBezTo>
                  <a:pt x="11978" y="6289"/>
                  <a:pt x="11981" y="6305"/>
                  <a:pt x="12001" y="6305"/>
                </a:cubicBezTo>
                <a:cubicBezTo>
                  <a:pt x="12101" y="6305"/>
                  <a:pt x="12213" y="6233"/>
                  <a:pt x="12239" y="6131"/>
                </a:cubicBezTo>
                <a:lnTo>
                  <a:pt x="12499" y="5135"/>
                </a:lnTo>
                <a:cubicBezTo>
                  <a:pt x="12532" y="5015"/>
                  <a:pt x="12469" y="4884"/>
                  <a:pt x="12348" y="4853"/>
                </a:cubicBezTo>
                <a:close/>
                <a:moveTo>
                  <a:pt x="7734" y="5568"/>
                </a:moveTo>
                <a:cubicBezTo>
                  <a:pt x="7626" y="5629"/>
                  <a:pt x="7583" y="5785"/>
                  <a:pt x="7647" y="5893"/>
                </a:cubicBezTo>
                <a:lnTo>
                  <a:pt x="8167" y="6781"/>
                </a:lnTo>
                <a:cubicBezTo>
                  <a:pt x="8209" y="6852"/>
                  <a:pt x="8285" y="6889"/>
                  <a:pt x="8362" y="6889"/>
                </a:cubicBezTo>
                <a:cubicBezTo>
                  <a:pt x="8399" y="6889"/>
                  <a:pt x="8435" y="6887"/>
                  <a:pt x="8470" y="6868"/>
                </a:cubicBezTo>
                <a:cubicBezTo>
                  <a:pt x="8578" y="6806"/>
                  <a:pt x="8619" y="6652"/>
                  <a:pt x="8557" y="6543"/>
                </a:cubicBezTo>
                <a:lnTo>
                  <a:pt x="8037" y="5655"/>
                </a:lnTo>
                <a:cubicBezTo>
                  <a:pt x="7975" y="5546"/>
                  <a:pt x="7842" y="5504"/>
                  <a:pt x="7734" y="5568"/>
                </a:cubicBezTo>
                <a:close/>
                <a:moveTo>
                  <a:pt x="14016" y="5568"/>
                </a:moveTo>
                <a:cubicBezTo>
                  <a:pt x="13908" y="5506"/>
                  <a:pt x="13776" y="5550"/>
                  <a:pt x="13712" y="5655"/>
                </a:cubicBezTo>
                <a:lnTo>
                  <a:pt x="13193" y="6543"/>
                </a:lnTo>
                <a:cubicBezTo>
                  <a:pt x="13131" y="6651"/>
                  <a:pt x="13172" y="6806"/>
                  <a:pt x="13279" y="6868"/>
                </a:cubicBezTo>
                <a:cubicBezTo>
                  <a:pt x="13316" y="6887"/>
                  <a:pt x="13347" y="6889"/>
                  <a:pt x="13387" y="6889"/>
                </a:cubicBezTo>
                <a:cubicBezTo>
                  <a:pt x="13465" y="6889"/>
                  <a:pt x="13540" y="6852"/>
                  <a:pt x="13582" y="6781"/>
                </a:cubicBezTo>
                <a:lnTo>
                  <a:pt x="14102" y="5893"/>
                </a:lnTo>
                <a:cubicBezTo>
                  <a:pt x="14164" y="5784"/>
                  <a:pt x="14124" y="5630"/>
                  <a:pt x="14016" y="5568"/>
                </a:cubicBezTo>
                <a:close/>
                <a:moveTo>
                  <a:pt x="6304" y="6305"/>
                </a:moveTo>
                <a:cubicBezTo>
                  <a:pt x="6215" y="6392"/>
                  <a:pt x="6215" y="6540"/>
                  <a:pt x="6304" y="6629"/>
                </a:cubicBezTo>
                <a:lnTo>
                  <a:pt x="7040" y="7344"/>
                </a:lnTo>
                <a:cubicBezTo>
                  <a:pt x="7084" y="7390"/>
                  <a:pt x="7132" y="7431"/>
                  <a:pt x="7192" y="7431"/>
                </a:cubicBezTo>
                <a:cubicBezTo>
                  <a:pt x="7249" y="7431"/>
                  <a:pt x="7300" y="7390"/>
                  <a:pt x="7344" y="7344"/>
                </a:cubicBezTo>
                <a:cubicBezTo>
                  <a:pt x="7432" y="7256"/>
                  <a:pt x="7432" y="7127"/>
                  <a:pt x="7344" y="7041"/>
                </a:cubicBezTo>
                <a:lnTo>
                  <a:pt x="6629" y="6305"/>
                </a:lnTo>
                <a:cubicBezTo>
                  <a:pt x="6540" y="6215"/>
                  <a:pt x="6391" y="6215"/>
                  <a:pt x="6304" y="6305"/>
                </a:cubicBezTo>
                <a:close/>
                <a:moveTo>
                  <a:pt x="15359" y="6305"/>
                </a:moveTo>
                <a:lnTo>
                  <a:pt x="14622" y="7041"/>
                </a:lnTo>
                <a:cubicBezTo>
                  <a:pt x="14534" y="7129"/>
                  <a:pt x="14534" y="7257"/>
                  <a:pt x="14622" y="7344"/>
                </a:cubicBezTo>
                <a:cubicBezTo>
                  <a:pt x="14667" y="7388"/>
                  <a:pt x="14715" y="7431"/>
                  <a:pt x="14774" y="7431"/>
                </a:cubicBezTo>
                <a:cubicBezTo>
                  <a:pt x="14832" y="7431"/>
                  <a:pt x="14903" y="7388"/>
                  <a:pt x="14947" y="7344"/>
                </a:cubicBezTo>
                <a:lnTo>
                  <a:pt x="15662" y="6629"/>
                </a:lnTo>
                <a:cubicBezTo>
                  <a:pt x="15750" y="6540"/>
                  <a:pt x="15750" y="6393"/>
                  <a:pt x="15662" y="6305"/>
                </a:cubicBezTo>
                <a:cubicBezTo>
                  <a:pt x="15574" y="6216"/>
                  <a:pt x="15446" y="6216"/>
                  <a:pt x="15359" y="6305"/>
                </a:cubicBezTo>
                <a:close/>
                <a:moveTo>
                  <a:pt x="5199" y="7648"/>
                </a:moveTo>
                <a:cubicBezTo>
                  <a:pt x="5091" y="7585"/>
                  <a:pt x="4935" y="7627"/>
                  <a:pt x="4874" y="7734"/>
                </a:cubicBezTo>
                <a:cubicBezTo>
                  <a:pt x="4812" y="7843"/>
                  <a:pt x="4853" y="7976"/>
                  <a:pt x="4961" y="8038"/>
                </a:cubicBezTo>
                <a:lnTo>
                  <a:pt x="5849" y="8558"/>
                </a:lnTo>
                <a:cubicBezTo>
                  <a:pt x="5884" y="8577"/>
                  <a:pt x="5942" y="8601"/>
                  <a:pt x="5979" y="8601"/>
                </a:cubicBezTo>
                <a:cubicBezTo>
                  <a:pt x="6056" y="8601"/>
                  <a:pt x="6132" y="8543"/>
                  <a:pt x="6174" y="8471"/>
                </a:cubicBezTo>
                <a:cubicBezTo>
                  <a:pt x="6235" y="8361"/>
                  <a:pt x="6195" y="8229"/>
                  <a:pt x="6087" y="8168"/>
                </a:cubicBezTo>
                <a:lnTo>
                  <a:pt x="5199" y="7648"/>
                </a:lnTo>
                <a:close/>
                <a:moveTo>
                  <a:pt x="16269" y="7648"/>
                </a:moveTo>
                <a:lnTo>
                  <a:pt x="15359" y="8168"/>
                </a:lnTo>
                <a:cubicBezTo>
                  <a:pt x="15251" y="8229"/>
                  <a:pt x="15209" y="8384"/>
                  <a:pt x="15272" y="8493"/>
                </a:cubicBezTo>
                <a:cubicBezTo>
                  <a:pt x="15312" y="8564"/>
                  <a:pt x="15389" y="8601"/>
                  <a:pt x="15467" y="8601"/>
                </a:cubicBezTo>
                <a:cubicBezTo>
                  <a:pt x="15507" y="8601"/>
                  <a:pt x="15562" y="8578"/>
                  <a:pt x="15597" y="8558"/>
                </a:cubicBezTo>
                <a:lnTo>
                  <a:pt x="16485" y="8038"/>
                </a:lnTo>
                <a:cubicBezTo>
                  <a:pt x="16594" y="7975"/>
                  <a:pt x="16633" y="7843"/>
                  <a:pt x="16572" y="7734"/>
                </a:cubicBezTo>
                <a:cubicBezTo>
                  <a:pt x="16510" y="7627"/>
                  <a:pt x="16376" y="7585"/>
                  <a:pt x="16269" y="7648"/>
                </a:cubicBezTo>
                <a:close/>
                <a:moveTo>
                  <a:pt x="4441" y="9013"/>
                </a:moveTo>
                <a:cubicBezTo>
                  <a:pt x="4322" y="8984"/>
                  <a:pt x="4192" y="9065"/>
                  <a:pt x="4159" y="9186"/>
                </a:cubicBezTo>
                <a:cubicBezTo>
                  <a:pt x="4128" y="9305"/>
                  <a:pt x="4211" y="9413"/>
                  <a:pt x="4333" y="9446"/>
                </a:cubicBezTo>
                <a:lnTo>
                  <a:pt x="5329" y="9728"/>
                </a:lnTo>
                <a:cubicBezTo>
                  <a:pt x="5349" y="9735"/>
                  <a:pt x="5353" y="9728"/>
                  <a:pt x="5372" y="9728"/>
                </a:cubicBezTo>
                <a:cubicBezTo>
                  <a:pt x="5471" y="9728"/>
                  <a:pt x="5585" y="9656"/>
                  <a:pt x="5611" y="9554"/>
                </a:cubicBezTo>
                <a:cubicBezTo>
                  <a:pt x="5644" y="9432"/>
                  <a:pt x="5556" y="9328"/>
                  <a:pt x="5437" y="9294"/>
                </a:cubicBezTo>
                <a:lnTo>
                  <a:pt x="4441" y="9013"/>
                </a:lnTo>
                <a:close/>
                <a:moveTo>
                  <a:pt x="17113" y="9013"/>
                </a:moveTo>
                <a:lnTo>
                  <a:pt x="16117" y="9294"/>
                </a:lnTo>
                <a:cubicBezTo>
                  <a:pt x="15995" y="9328"/>
                  <a:pt x="15913" y="9434"/>
                  <a:pt x="15944" y="9554"/>
                </a:cubicBezTo>
                <a:cubicBezTo>
                  <a:pt x="15970" y="9655"/>
                  <a:pt x="16061" y="9728"/>
                  <a:pt x="16160" y="9728"/>
                </a:cubicBezTo>
                <a:cubicBezTo>
                  <a:pt x="16180" y="9728"/>
                  <a:pt x="16208" y="9733"/>
                  <a:pt x="16225" y="9728"/>
                </a:cubicBezTo>
                <a:lnTo>
                  <a:pt x="17222" y="9446"/>
                </a:lnTo>
                <a:cubicBezTo>
                  <a:pt x="17344" y="9413"/>
                  <a:pt x="17426" y="9307"/>
                  <a:pt x="17395" y="9186"/>
                </a:cubicBezTo>
                <a:cubicBezTo>
                  <a:pt x="17362" y="9067"/>
                  <a:pt x="17237" y="8984"/>
                  <a:pt x="17113" y="9013"/>
                </a:cubicBezTo>
                <a:close/>
                <a:moveTo>
                  <a:pt x="4376" y="11092"/>
                </a:moveTo>
                <a:cubicBezTo>
                  <a:pt x="4250" y="11092"/>
                  <a:pt x="4159" y="11204"/>
                  <a:pt x="4159" y="11331"/>
                </a:cubicBezTo>
                <a:cubicBezTo>
                  <a:pt x="4159" y="11453"/>
                  <a:pt x="4250" y="11547"/>
                  <a:pt x="4376" y="11547"/>
                </a:cubicBezTo>
                <a:lnTo>
                  <a:pt x="5416" y="11547"/>
                </a:lnTo>
                <a:cubicBezTo>
                  <a:pt x="5540" y="11547"/>
                  <a:pt x="5654" y="11453"/>
                  <a:pt x="5654" y="11331"/>
                </a:cubicBezTo>
                <a:cubicBezTo>
                  <a:pt x="5654" y="11204"/>
                  <a:pt x="5542" y="11092"/>
                  <a:pt x="5416" y="11092"/>
                </a:cubicBezTo>
                <a:lnTo>
                  <a:pt x="4376" y="11092"/>
                </a:lnTo>
                <a:close/>
                <a:moveTo>
                  <a:pt x="16160" y="11092"/>
                </a:moveTo>
                <a:cubicBezTo>
                  <a:pt x="16035" y="11093"/>
                  <a:pt x="15944" y="11184"/>
                  <a:pt x="15944" y="11309"/>
                </a:cubicBezTo>
                <a:cubicBezTo>
                  <a:pt x="15944" y="11434"/>
                  <a:pt x="16035" y="11547"/>
                  <a:pt x="16160" y="11547"/>
                </a:cubicBezTo>
                <a:cubicBezTo>
                  <a:pt x="16160" y="11547"/>
                  <a:pt x="17200" y="11547"/>
                  <a:pt x="17200" y="11547"/>
                </a:cubicBezTo>
                <a:cubicBezTo>
                  <a:pt x="17325" y="11547"/>
                  <a:pt x="17438" y="11434"/>
                  <a:pt x="17438" y="11309"/>
                </a:cubicBezTo>
                <a:cubicBezTo>
                  <a:pt x="17438" y="11185"/>
                  <a:pt x="17325" y="11092"/>
                  <a:pt x="17200" y="11092"/>
                </a:cubicBezTo>
                <a:lnTo>
                  <a:pt x="16160" y="11092"/>
                </a:lnTo>
                <a:close/>
                <a:moveTo>
                  <a:pt x="10398" y="12024"/>
                </a:moveTo>
                <a:lnTo>
                  <a:pt x="10398" y="13216"/>
                </a:lnTo>
                <a:cubicBezTo>
                  <a:pt x="9631" y="13289"/>
                  <a:pt x="9012" y="13903"/>
                  <a:pt x="9012" y="14689"/>
                </a:cubicBezTo>
                <a:cubicBezTo>
                  <a:pt x="9012" y="15472"/>
                  <a:pt x="9635" y="16064"/>
                  <a:pt x="10398" y="16140"/>
                </a:cubicBezTo>
                <a:lnTo>
                  <a:pt x="10398" y="17744"/>
                </a:lnTo>
                <a:cubicBezTo>
                  <a:pt x="10398" y="17993"/>
                  <a:pt x="10604" y="18199"/>
                  <a:pt x="10853" y="18199"/>
                </a:cubicBezTo>
                <a:cubicBezTo>
                  <a:pt x="11102" y="18199"/>
                  <a:pt x="11308" y="17993"/>
                  <a:pt x="11308" y="17744"/>
                </a:cubicBezTo>
                <a:lnTo>
                  <a:pt x="11308" y="15880"/>
                </a:lnTo>
                <a:cubicBezTo>
                  <a:pt x="11720" y="15610"/>
                  <a:pt x="12044" y="15218"/>
                  <a:pt x="12044" y="14689"/>
                </a:cubicBezTo>
                <a:cubicBezTo>
                  <a:pt x="12044" y="14162"/>
                  <a:pt x="11717" y="13768"/>
                  <a:pt x="11308" y="13497"/>
                </a:cubicBezTo>
                <a:lnTo>
                  <a:pt x="11308" y="12089"/>
                </a:lnTo>
                <a:cubicBezTo>
                  <a:pt x="13586" y="12292"/>
                  <a:pt x="15701" y="13322"/>
                  <a:pt x="17243" y="15036"/>
                </a:cubicBezTo>
                <a:cubicBezTo>
                  <a:pt x="16951" y="15480"/>
                  <a:pt x="16740" y="15972"/>
                  <a:pt x="16355" y="16357"/>
                </a:cubicBezTo>
                <a:cubicBezTo>
                  <a:pt x="14876" y="17838"/>
                  <a:pt x="12900" y="18654"/>
                  <a:pt x="10810" y="18654"/>
                </a:cubicBezTo>
                <a:cubicBezTo>
                  <a:pt x="8716" y="18654"/>
                  <a:pt x="6764" y="17838"/>
                  <a:pt x="5286" y="16357"/>
                </a:cubicBezTo>
                <a:cubicBezTo>
                  <a:pt x="4794" y="15866"/>
                  <a:pt x="4498" y="15253"/>
                  <a:pt x="4159" y="14667"/>
                </a:cubicBezTo>
                <a:cubicBezTo>
                  <a:pt x="5828" y="13014"/>
                  <a:pt x="8029" y="12053"/>
                  <a:pt x="10398" y="12024"/>
                </a:cubicBezTo>
                <a:close/>
                <a:moveTo>
                  <a:pt x="10528" y="14082"/>
                </a:moveTo>
                <a:cubicBezTo>
                  <a:pt x="10865" y="14082"/>
                  <a:pt x="11135" y="14352"/>
                  <a:pt x="11135" y="14689"/>
                </a:cubicBezTo>
                <a:cubicBezTo>
                  <a:pt x="11135" y="15026"/>
                  <a:pt x="10865" y="15295"/>
                  <a:pt x="10528" y="15295"/>
                </a:cubicBezTo>
                <a:cubicBezTo>
                  <a:pt x="10191" y="15295"/>
                  <a:pt x="9921" y="15026"/>
                  <a:pt x="9921" y="14689"/>
                </a:cubicBezTo>
                <a:cubicBezTo>
                  <a:pt x="9921" y="14352"/>
                  <a:pt x="10191" y="14082"/>
                  <a:pt x="10528" y="14082"/>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
        <p:nvSpPr>
          <p:cNvPr id="71" name="Shape 23939"/>
          <p:cNvSpPr/>
          <p:nvPr/>
        </p:nvSpPr>
        <p:spPr>
          <a:xfrm>
            <a:off x="5654465" y="3461343"/>
            <a:ext cx="292660" cy="292670"/>
          </a:xfrm>
          <a:custGeom>
            <a:avLst/>
            <a:gdLst/>
            <a:ahLst/>
            <a:cxnLst>
              <a:cxn ang="0">
                <a:pos x="wd2" y="hd2"/>
              </a:cxn>
              <a:cxn ang="5400000">
                <a:pos x="wd2" y="hd2"/>
              </a:cxn>
              <a:cxn ang="10800000">
                <a:pos x="wd2" y="hd2"/>
              </a:cxn>
              <a:cxn ang="16200000">
                <a:pos x="wd2" y="hd2"/>
              </a:cxn>
            </a:cxnLst>
            <a:rect l="0" t="0" r="r" b="b"/>
            <a:pathLst>
              <a:path w="21600" h="21600" extrusionOk="0">
                <a:moveTo>
                  <a:pt x="16875" y="17549"/>
                </a:moveTo>
                <a:cubicBezTo>
                  <a:pt x="15513" y="17549"/>
                  <a:pt x="14343" y="15611"/>
                  <a:pt x="13809" y="12824"/>
                </a:cubicBezTo>
                <a:lnTo>
                  <a:pt x="15524" y="12824"/>
                </a:lnTo>
                <a:cubicBezTo>
                  <a:pt x="17039" y="12824"/>
                  <a:pt x="18225" y="11344"/>
                  <a:pt x="18225" y="9449"/>
                </a:cubicBezTo>
                <a:cubicBezTo>
                  <a:pt x="18225" y="7557"/>
                  <a:pt x="17039" y="6074"/>
                  <a:pt x="15524" y="6074"/>
                </a:cubicBezTo>
                <a:lnTo>
                  <a:pt x="13809" y="6074"/>
                </a:lnTo>
                <a:cubicBezTo>
                  <a:pt x="14343" y="3289"/>
                  <a:pt x="15513" y="1351"/>
                  <a:pt x="16875" y="1351"/>
                </a:cubicBezTo>
                <a:cubicBezTo>
                  <a:pt x="18739" y="1351"/>
                  <a:pt x="20249" y="4977"/>
                  <a:pt x="20249" y="9449"/>
                </a:cubicBezTo>
                <a:cubicBezTo>
                  <a:pt x="20249" y="13922"/>
                  <a:pt x="18739" y="17549"/>
                  <a:pt x="16875" y="17549"/>
                </a:cubicBezTo>
                <a:cubicBezTo>
                  <a:pt x="16875" y="17549"/>
                  <a:pt x="16875" y="17549"/>
                  <a:pt x="16875" y="17549"/>
                </a:cubicBezTo>
                <a:close/>
                <a:moveTo>
                  <a:pt x="8928" y="11482"/>
                </a:moveTo>
                <a:lnTo>
                  <a:pt x="8773" y="11482"/>
                </a:lnTo>
                <a:lnTo>
                  <a:pt x="8773" y="11475"/>
                </a:lnTo>
                <a:cubicBezTo>
                  <a:pt x="8029" y="11475"/>
                  <a:pt x="7425" y="10569"/>
                  <a:pt x="7425" y="9449"/>
                </a:cubicBezTo>
                <a:cubicBezTo>
                  <a:pt x="7425" y="8331"/>
                  <a:pt x="8029" y="7427"/>
                  <a:pt x="8773" y="7427"/>
                </a:cubicBezTo>
                <a:lnTo>
                  <a:pt x="8928" y="7427"/>
                </a:lnTo>
                <a:cubicBezTo>
                  <a:pt x="10200" y="7427"/>
                  <a:pt x="11393" y="6925"/>
                  <a:pt x="12441" y="6064"/>
                </a:cubicBezTo>
                <a:cubicBezTo>
                  <a:pt x="12247" y="7150"/>
                  <a:pt x="12148" y="8299"/>
                  <a:pt x="12148" y="9449"/>
                </a:cubicBezTo>
                <a:cubicBezTo>
                  <a:pt x="12148" y="10603"/>
                  <a:pt x="12247" y="11760"/>
                  <a:pt x="12441" y="12847"/>
                </a:cubicBezTo>
                <a:cubicBezTo>
                  <a:pt x="11393" y="11984"/>
                  <a:pt x="10200" y="11482"/>
                  <a:pt x="8928" y="11482"/>
                </a:cubicBezTo>
                <a:cubicBezTo>
                  <a:pt x="8928" y="11482"/>
                  <a:pt x="8928" y="11482"/>
                  <a:pt x="8928" y="11482"/>
                </a:cubicBezTo>
                <a:close/>
                <a:moveTo>
                  <a:pt x="8098" y="20249"/>
                </a:moveTo>
                <a:lnTo>
                  <a:pt x="5395" y="20249"/>
                </a:lnTo>
                <a:lnTo>
                  <a:pt x="5395" y="14176"/>
                </a:lnTo>
                <a:cubicBezTo>
                  <a:pt x="5395" y="13685"/>
                  <a:pt x="5264" y="13222"/>
                  <a:pt x="5033" y="12824"/>
                </a:cubicBezTo>
                <a:lnTo>
                  <a:pt x="5504" y="12824"/>
                </a:lnTo>
                <a:lnTo>
                  <a:pt x="5504" y="12834"/>
                </a:lnTo>
                <a:lnTo>
                  <a:pt x="7534" y="12834"/>
                </a:lnTo>
                <a:cubicBezTo>
                  <a:pt x="7462" y="13041"/>
                  <a:pt x="7422" y="13265"/>
                  <a:pt x="7422" y="13499"/>
                </a:cubicBezTo>
                <a:lnTo>
                  <a:pt x="7422" y="18224"/>
                </a:lnTo>
                <a:cubicBezTo>
                  <a:pt x="7422" y="18875"/>
                  <a:pt x="7784" y="19306"/>
                  <a:pt x="8002" y="19563"/>
                </a:cubicBezTo>
                <a:cubicBezTo>
                  <a:pt x="8031" y="19600"/>
                  <a:pt x="8064" y="19636"/>
                  <a:pt x="8098" y="19676"/>
                </a:cubicBezTo>
                <a:cubicBezTo>
                  <a:pt x="8098" y="19676"/>
                  <a:pt x="8098" y="20249"/>
                  <a:pt x="8098" y="20249"/>
                </a:cubicBezTo>
                <a:close/>
                <a:moveTo>
                  <a:pt x="1351" y="9449"/>
                </a:moveTo>
                <a:cubicBezTo>
                  <a:pt x="1351" y="8331"/>
                  <a:pt x="1954" y="7427"/>
                  <a:pt x="2699" y="7427"/>
                </a:cubicBezTo>
                <a:lnTo>
                  <a:pt x="7435" y="7427"/>
                </a:lnTo>
                <a:cubicBezTo>
                  <a:pt x="7017" y="7916"/>
                  <a:pt x="6749" y="8631"/>
                  <a:pt x="6749" y="9449"/>
                </a:cubicBezTo>
                <a:cubicBezTo>
                  <a:pt x="6749" y="10269"/>
                  <a:pt x="7017" y="10985"/>
                  <a:pt x="7435" y="11475"/>
                </a:cubicBezTo>
                <a:lnTo>
                  <a:pt x="2699" y="11475"/>
                </a:lnTo>
                <a:cubicBezTo>
                  <a:pt x="1954" y="11475"/>
                  <a:pt x="1351" y="10569"/>
                  <a:pt x="1351" y="9449"/>
                </a:cubicBezTo>
                <a:cubicBezTo>
                  <a:pt x="1351" y="9449"/>
                  <a:pt x="1351" y="9449"/>
                  <a:pt x="1351" y="9449"/>
                </a:cubicBezTo>
                <a:close/>
                <a:moveTo>
                  <a:pt x="13499" y="9449"/>
                </a:moveTo>
                <a:cubicBezTo>
                  <a:pt x="13499" y="8750"/>
                  <a:pt x="13539" y="8075"/>
                  <a:pt x="13611" y="7427"/>
                </a:cubicBezTo>
                <a:lnTo>
                  <a:pt x="15524" y="7427"/>
                </a:lnTo>
                <a:cubicBezTo>
                  <a:pt x="16268" y="7427"/>
                  <a:pt x="16875" y="8331"/>
                  <a:pt x="16875" y="9449"/>
                </a:cubicBezTo>
                <a:cubicBezTo>
                  <a:pt x="16875" y="10569"/>
                  <a:pt x="16268" y="11475"/>
                  <a:pt x="15524" y="11475"/>
                </a:cubicBezTo>
                <a:lnTo>
                  <a:pt x="13611" y="11475"/>
                </a:lnTo>
                <a:cubicBezTo>
                  <a:pt x="13539" y="10825"/>
                  <a:pt x="13499" y="10151"/>
                  <a:pt x="13499" y="9449"/>
                </a:cubicBezTo>
                <a:cubicBezTo>
                  <a:pt x="13499" y="9449"/>
                  <a:pt x="13499" y="9449"/>
                  <a:pt x="13499" y="9449"/>
                </a:cubicBezTo>
                <a:close/>
                <a:moveTo>
                  <a:pt x="16875" y="0"/>
                </a:moveTo>
                <a:cubicBezTo>
                  <a:pt x="15490" y="0"/>
                  <a:pt x="14399" y="953"/>
                  <a:pt x="13618" y="2420"/>
                </a:cubicBezTo>
                <a:lnTo>
                  <a:pt x="13604" y="2413"/>
                </a:lnTo>
                <a:cubicBezTo>
                  <a:pt x="12468" y="4634"/>
                  <a:pt x="10777" y="6074"/>
                  <a:pt x="8928" y="6074"/>
                </a:cubicBezTo>
                <a:lnTo>
                  <a:pt x="2699" y="6074"/>
                </a:lnTo>
                <a:cubicBezTo>
                  <a:pt x="1186" y="6074"/>
                  <a:pt x="0" y="7557"/>
                  <a:pt x="0" y="9449"/>
                </a:cubicBezTo>
                <a:cubicBezTo>
                  <a:pt x="0" y="11344"/>
                  <a:pt x="1186" y="12824"/>
                  <a:pt x="2699" y="12824"/>
                </a:cubicBezTo>
                <a:cubicBezTo>
                  <a:pt x="3444" y="12827"/>
                  <a:pt x="4047" y="13431"/>
                  <a:pt x="4047" y="14176"/>
                </a:cubicBezTo>
                <a:lnTo>
                  <a:pt x="4047" y="20249"/>
                </a:lnTo>
                <a:cubicBezTo>
                  <a:pt x="4047" y="20994"/>
                  <a:pt x="4650" y="21600"/>
                  <a:pt x="5395" y="21600"/>
                </a:cubicBezTo>
                <a:lnTo>
                  <a:pt x="8098" y="21600"/>
                </a:lnTo>
                <a:cubicBezTo>
                  <a:pt x="8843" y="21600"/>
                  <a:pt x="9446" y="20994"/>
                  <a:pt x="9446" y="20249"/>
                </a:cubicBezTo>
                <a:lnTo>
                  <a:pt x="9446" y="19572"/>
                </a:lnTo>
                <a:cubicBezTo>
                  <a:pt x="9446" y="18898"/>
                  <a:pt x="8770" y="18597"/>
                  <a:pt x="8770" y="18224"/>
                </a:cubicBezTo>
                <a:lnTo>
                  <a:pt x="8770" y="13499"/>
                </a:lnTo>
                <a:cubicBezTo>
                  <a:pt x="8770" y="13483"/>
                  <a:pt x="8783" y="13473"/>
                  <a:pt x="8783" y="13457"/>
                </a:cubicBezTo>
                <a:cubicBezTo>
                  <a:pt x="8790" y="13361"/>
                  <a:pt x="8816" y="13272"/>
                  <a:pt x="8859" y="13190"/>
                </a:cubicBezTo>
                <a:cubicBezTo>
                  <a:pt x="8871" y="13169"/>
                  <a:pt x="8885" y="13150"/>
                  <a:pt x="8898" y="13130"/>
                </a:cubicBezTo>
                <a:cubicBezTo>
                  <a:pt x="8951" y="13052"/>
                  <a:pt x="9020" y="12985"/>
                  <a:pt x="9102" y="12932"/>
                </a:cubicBezTo>
                <a:cubicBezTo>
                  <a:pt x="9109" y="12932"/>
                  <a:pt x="9109" y="12926"/>
                  <a:pt x="9113" y="12926"/>
                </a:cubicBezTo>
                <a:cubicBezTo>
                  <a:pt x="9116" y="12926"/>
                  <a:pt x="9119" y="12922"/>
                  <a:pt x="9119" y="12922"/>
                </a:cubicBezTo>
                <a:cubicBezTo>
                  <a:pt x="9176" y="12890"/>
                  <a:pt x="9241" y="12884"/>
                  <a:pt x="9301" y="12867"/>
                </a:cubicBezTo>
                <a:cubicBezTo>
                  <a:pt x="11004" y="13048"/>
                  <a:pt x="12547" y="14423"/>
                  <a:pt x="13604" y="16495"/>
                </a:cubicBezTo>
                <a:lnTo>
                  <a:pt x="13622" y="16485"/>
                </a:lnTo>
                <a:cubicBezTo>
                  <a:pt x="14403" y="17948"/>
                  <a:pt x="15490" y="18898"/>
                  <a:pt x="16875" y="18898"/>
                </a:cubicBezTo>
                <a:cubicBezTo>
                  <a:pt x="19975" y="18898"/>
                  <a:pt x="21600" y="14145"/>
                  <a:pt x="21600" y="9449"/>
                </a:cubicBezTo>
                <a:cubicBezTo>
                  <a:pt x="21600" y="4754"/>
                  <a:pt x="19975" y="0"/>
                  <a:pt x="16875" y="0"/>
                </a:cubicBezTo>
                <a:cubicBezTo>
                  <a:pt x="16875" y="0"/>
                  <a:pt x="16875" y="0"/>
                  <a:pt x="16875" y="0"/>
                </a:cubicBezTo>
                <a:close/>
              </a:path>
            </a:pathLst>
          </a:custGeom>
          <a:solidFill>
            <a:schemeClr val="bg1"/>
          </a:solidFill>
          <a:ln w="12700">
            <a:miter lim="400000"/>
          </a:ln>
        </p:spPr>
        <p:txBody>
          <a:bodyPr lIns="19050" tIns="19050" rIns="19050" bIns="19050" anchor="ct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p>
        </p:txBody>
      </p:sp>
    </p:spTree>
    <p:extLst>
      <p:ext uri="{BB962C8B-B14F-4D97-AF65-F5344CB8AC3E}">
        <p14:creationId xmlns:p14="http://schemas.microsoft.com/office/powerpoint/2010/main" val="3696196486"/>
      </p:ext>
    </p:extLst>
  </p:cSld>
  <p:clrMapOvr>
    <a:masterClrMapping/>
  </p:clrMapOvr>
  <p:transition spd="slow">
    <p:push dir="u"/>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Cycle – </a:t>
            </a:r>
            <a:r>
              <a:rPr lang="en-US" dirty="0" smtClean="0"/>
              <a:t>6 </a:t>
            </a:r>
            <a:r>
              <a:rPr lang="en-US" dirty="0"/>
              <a:t>Periods</a:t>
            </a:r>
          </a:p>
        </p:txBody>
      </p:sp>
      <p:grpSp>
        <p:nvGrpSpPr>
          <p:cNvPr id="4" name="Group 3"/>
          <p:cNvGrpSpPr/>
          <p:nvPr/>
        </p:nvGrpSpPr>
        <p:grpSpPr>
          <a:xfrm>
            <a:off x="2733041" y="1209647"/>
            <a:ext cx="3677920" cy="3789182"/>
            <a:chOff x="2943940" y="1284364"/>
            <a:chExt cx="3256121" cy="3354625"/>
          </a:xfrm>
        </p:grpSpPr>
        <p:sp>
          <p:nvSpPr>
            <p:cNvPr id="5" name="Freeform 4"/>
            <p:cNvSpPr/>
            <p:nvPr/>
          </p:nvSpPr>
          <p:spPr>
            <a:xfrm rot="1820780">
              <a:off x="3856730" y="1284364"/>
              <a:ext cx="1226171" cy="1143446"/>
            </a:xfrm>
            <a:custGeom>
              <a:avLst/>
              <a:gdLst>
                <a:gd name="connsiteX0" fmla="*/ 806177 w 1907434"/>
                <a:gd name="connsiteY0" fmla="*/ 295082 h 1778746"/>
                <a:gd name="connsiteX1" fmla="*/ 1907434 w 1907434"/>
                <a:gd name="connsiteY1" fmla="*/ 0 h 1778746"/>
                <a:gd name="connsiteX2" fmla="*/ 1907434 w 1907434"/>
                <a:gd name="connsiteY2" fmla="*/ 1349039 h 1778746"/>
                <a:gd name="connsiteX3" fmla="*/ 1173442 w 1907434"/>
                <a:gd name="connsiteY3" fmla="*/ 1778746 h 1778746"/>
                <a:gd name="connsiteX4" fmla="*/ 0 w 1907434"/>
                <a:gd name="connsiteY4" fmla="*/ 1101259 h 1778746"/>
                <a:gd name="connsiteX5" fmla="*/ 806177 w 1907434"/>
                <a:gd name="connsiteY5" fmla="*/ 295082 h 1778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7434" h="1778746">
                  <a:moveTo>
                    <a:pt x="806177" y="295082"/>
                  </a:moveTo>
                  <a:cubicBezTo>
                    <a:pt x="1135495" y="104949"/>
                    <a:pt x="1513993" y="0"/>
                    <a:pt x="1907434" y="0"/>
                  </a:cubicBezTo>
                  <a:lnTo>
                    <a:pt x="1907434" y="1349039"/>
                  </a:lnTo>
                  <a:lnTo>
                    <a:pt x="1173442" y="1778746"/>
                  </a:lnTo>
                  <a:lnTo>
                    <a:pt x="0" y="1101259"/>
                  </a:lnTo>
                  <a:cubicBezTo>
                    <a:pt x="196721" y="760529"/>
                    <a:pt x="476858" y="485214"/>
                    <a:pt x="806177" y="295082"/>
                  </a:cubicBezTo>
                  <a:close/>
                </a:path>
              </a:pathLst>
            </a:custGeom>
            <a:solidFill>
              <a:schemeClr val="accent2"/>
            </a:solidFill>
            <a:ln w="3810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49988" tIns="1416714" rIns="199399" bIns="1396425" numCol="1" spcCol="1270" anchor="ctr" anchorCtr="0">
              <a:noAutofit/>
            </a:bodyPr>
            <a:lstStyle/>
            <a:p>
              <a:pPr algn="ctr" defTabSz="1298269">
                <a:lnSpc>
                  <a:spcPct val="90000"/>
                </a:lnSpc>
                <a:spcBef>
                  <a:spcPct val="0"/>
                </a:spcBef>
                <a:spcAft>
                  <a:spcPct val="35000"/>
                </a:spcAft>
              </a:pPr>
              <a:endParaRPr lang="en-US" sz="2921"/>
            </a:p>
          </p:txBody>
        </p:sp>
        <p:sp>
          <p:nvSpPr>
            <p:cNvPr id="6" name="Freeform 5"/>
            <p:cNvSpPr/>
            <p:nvPr/>
          </p:nvSpPr>
          <p:spPr>
            <a:xfrm rot="1820780">
              <a:off x="3227515" y="1742117"/>
              <a:ext cx="941222" cy="1415861"/>
            </a:xfrm>
            <a:custGeom>
              <a:avLst/>
              <a:gdLst>
                <a:gd name="connsiteX0" fmla="*/ 295080 w 1464167"/>
                <a:gd name="connsiteY0" fmla="*/ 0 h 2202516"/>
                <a:gd name="connsiteX1" fmla="*/ 1457724 w 1464167"/>
                <a:gd name="connsiteY1" fmla="*/ 671253 h 2202516"/>
                <a:gd name="connsiteX2" fmla="*/ 1464167 w 1464167"/>
                <a:gd name="connsiteY2" fmla="*/ 1527543 h 2202516"/>
                <a:gd name="connsiteX3" fmla="*/ 295081 w 1464167"/>
                <a:gd name="connsiteY3" fmla="*/ 2202516 h 2202516"/>
                <a:gd name="connsiteX4" fmla="*/ 295080 w 1464167"/>
                <a:gd name="connsiteY4" fmla="*/ 0 h 2202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4167" h="2202516">
                  <a:moveTo>
                    <a:pt x="295080" y="0"/>
                  </a:moveTo>
                  <a:lnTo>
                    <a:pt x="1457724" y="671253"/>
                  </a:lnTo>
                  <a:lnTo>
                    <a:pt x="1464167" y="1527543"/>
                  </a:lnTo>
                  <a:lnTo>
                    <a:pt x="295081" y="2202516"/>
                  </a:lnTo>
                  <a:cubicBezTo>
                    <a:pt x="-98361" y="1521055"/>
                    <a:pt x="-98361" y="681460"/>
                    <a:pt x="295080" y="0"/>
                  </a:cubicBezTo>
                  <a:close/>
                </a:path>
              </a:pathLst>
            </a:custGeom>
            <a:solidFill>
              <a:schemeClr val="accent1"/>
            </a:solidFill>
            <a:ln w="3810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49988" tIns="1416714" rIns="199399" bIns="1396425" numCol="1" spcCol="1270" anchor="ctr" anchorCtr="0">
              <a:noAutofit/>
            </a:bodyPr>
            <a:lstStyle/>
            <a:p>
              <a:pPr algn="ctr" defTabSz="1298269">
                <a:lnSpc>
                  <a:spcPct val="90000"/>
                </a:lnSpc>
                <a:spcBef>
                  <a:spcPct val="0"/>
                </a:spcBef>
                <a:spcAft>
                  <a:spcPct val="35000"/>
                </a:spcAft>
              </a:pPr>
              <a:endParaRPr lang="en-US" sz="2921"/>
            </a:p>
          </p:txBody>
        </p:sp>
        <p:sp>
          <p:nvSpPr>
            <p:cNvPr id="7" name="Freeform 6"/>
            <p:cNvSpPr/>
            <p:nvPr/>
          </p:nvSpPr>
          <p:spPr>
            <a:xfrm rot="1820780">
              <a:off x="4973890" y="1938141"/>
              <a:ext cx="1226171" cy="1140256"/>
            </a:xfrm>
            <a:custGeom>
              <a:avLst/>
              <a:gdLst>
                <a:gd name="connsiteX0" fmla="*/ 0 w 1907434"/>
                <a:gd name="connsiteY0" fmla="*/ 0 h 1773783"/>
                <a:gd name="connsiteX1" fmla="*/ 1907434 w 1907434"/>
                <a:gd name="connsiteY1" fmla="*/ 1101258 h 1773783"/>
                <a:gd name="connsiteX2" fmla="*/ 742586 w 1907434"/>
                <a:gd name="connsiteY2" fmla="*/ 1773783 h 1773783"/>
                <a:gd name="connsiteX3" fmla="*/ 0 w 1907434"/>
                <a:gd name="connsiteY3" fmla="*/ 1349559 h 1773783"/>
                <a:gd name="connsiteX4" fmla="*/ 0 w 1907434"/>
                <a:gd name="connsiteY4" fmla="*/ 0 h 17737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4" h="1773783">
                  <a:moveTo>
                    <a:pt x="0" y="0"/>
                  </a:moveTo>
                  <a:cubicBezTo>
                    <a:pt x="786883" y="-1"/>
                    <a:pt x="1513993" y="419797"/>
                    <a:pt x="1907434" y="1101258"/>
                  </a:cubicBezTo>
                  <a:lnTo>
                    <a:pt x="742586" y="1773783"/>
                  </a:lnTo>
                  <a:lnTo>
                    <a:pt x="0" y="1349559"/>
                  </a:lnTo>
                  <a:lnTo>
                    <a:pt x="0" y="0"/>
                  </a:lnTo>
                  <a:close/>
                </a:path>
              </a:pathLst>
            </a:custGeom>
            <a:solidFill>
              <a:schemeClr val="accent3"/>
            </a:solidFill>
            <a:ln w="3810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49988" tIns="1416714" rIns="199399" bIns="1396425" numCol="1" spcCol="1270" anchor="ctr" anchorCtr="0">
              <a:noAutofit/>
            </a:bodyPr>
            <a:lstStyle/>
            <a:p>
              <a:pPr algn="ctr" defTabSz="1298269">
                <a:lnSpc>
                  <a:spcPct val="90000"/>
                </a:lnSpc>
                <a:spcBef>
                  <a:spcPct val="0"/>
                </a:spcBef>
                <a:spcAft>
                  <a:spcPct val="35000"/>
                </a:spcAft>
              </a:pPr>
              <a:endParaRPr lang="en-US" sz="2921"/>
            </a:p>
          </p:txBody>
        </p:sp>
        <p:sp>
          <p:nvSpPr>
            <p:cNvPr id="8" name="Freeform 7"/>
            <p:cNvSpPr/>
            <p:nvPr/>
          </p:nvSpPr>
          <p:spPr>
            <a:xfrm rot="1820780">
              <a:off x="2943940" y="2845304"/>
              <a:ext cx="1226172" cy="1139882"/>
            </a:xfrm>
            <a:custGeom>
              <a:avLst/>
              <a:gdLst>
                <a:gd name="connsiteX0" fmla="*/ 0 w 1907435"/>
                <a:gd name="connsiteY0" fmla="*/ 671944 h 1773202"/>
                <a:gd name="connsiteX1" fmla="*/ 1163840 w 1907435"/>
                <a:gd name="connsiteY1" fmla="*/ 0 h 1773202"/>
                <a:gd name="connsiteX2" fmla="*/ 1907434 w 1907435"/>
                <a:gd name="connsiteY2" fmla="*/ 424800 h 1773202"/>
                <a:gd name="connsiteX3" fmla="*/ 1907435 w 1907435"/>
                <a:gd name="connsiteY3" fmla="*/ 1773202 h 1773202"/>
                <a:gd name="connsiteX4" fmla="*/ 0 w 1907435"/>
                <a:gd name="connsiteY4" fmla="*/ 671944 h 177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5" h="1773202">
                  <a:moveTo>
                    <a:pt x="0" y="671944"/>
                  </a:moveTo>
                  <a:lnTo>
                    <a:pt x="1163840" y="0"/>
                  </a:lnTo>
                  <a:lnTo>
                    <a:pt x="1907434" y="424800"/>
                  </a:lnTo>
                  <a:lnTo>
                    <a:pt x="1907435" y="1773202"/>
                  </a:lnTo>
                  <a:cubicBezTo>
                    <a:pt x="1120551" y="1773202"/>
                    <a:pt x="393440" y="1353404"/>
                    <a:pt x="0" y="671944"/>
                  </a:cubicBezTo>
                  <a:close/>
                </a:path>
              </a:pathLst>
            </a:custGeom>
            <a:solidFill>
              <a:schemeClr val="accent6"/>
            </a:solidFill>
            <a:ln w="3810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49988" tIns="1416714" rIns="199399" bIns="1396425" numCol="1" spcCol="1270" anchor="ctr" anchorCtr="0">
              <a:noAutofit/>
            </a:bodyPr>
            <a:lstStyle/>
            <a:p>
              <a:pPr algn="ctr" defTabSz="1298269">
                <a:lnSpc>
                  <a:spcPct val="90000"/>
                </a:lnSpc>
                <a:spcBef>
                  <a:spcPct val="0"/>
                </a:spcBef>
                <a:spcAft>
                  <a:spcPct val="35000"/>
                </a:spcAft>
              </a:pPr>
              <a:endParaRPr lang="en-US" sz="2921"/>
            </a:p>
          </p:txBody>
        </p:sp>
        <p:sp>
          <p:nvSpPr>
            <p:cNvPr id="9" name="Freeform 8"/>
            <p:cNvSpPr/>
            <p:nvPr/>
          </p:nvSpPr>
          <p:spPr>
            <a:xfrm rot="1820780">
              <a:off x="4974760" y="2765212"/>
              <a:ext cx="941866" cy="1415862"/>
            </a:xfrm>
            <a:custGeom>
              <a:avLst/>
              <a:gdLst>
                <a:gd name="connsiteX0" fmla="*/ 0 w 1465168"/>
                <a:gd name="connsiteY0" fmla="*/ 675550 h 2202517"/>
                <a:gd name="connsiteX1" fmla="*/ 1170086 w 1465168"/>
                <a:gd name="connsiteY1" fmla="*/ 0 h 2202517"/>
                <a:gd name="connsiteX2" fmla="*/ 1170087 w 1465168"/>
                <a:gd name="connsiteY2" fmla="*/ 2202517 h 2202517"/>
                <a:gd name="connsiteX3" fmla="*/ 6434 w 1465168"/>
                <a:gd name="connsiteY3" fmla="*/ 1530681 h 2202517"/>
                <a:gd name="connsiteX4" fmla="*/ 0 w 1465168"/>
                <a:gd name="connsiteY4" fmla="*/ 675550 h 2202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168" h="2202517">
                  <a:moveTo>
                    <a:pt x="0" y="675550"/>
                  </a:moveTo>
                  <a:lnTo>
                    <a:pt x="1170086" y="0"/>
                  </a:lnTo>
                  <a:cubicBezTo>
                    <a:pt x="1563529" y="681460"/>
                    <a:pt x="1563529" y="1521056"/>
                    <a:pt x="1170087" y="2202517"/>
                  </a:cubicBezTo>
                  <a:lnTo>
                    <a:pt x="6434" y="1530681"/>
                  </a:lnTo>
                  <a:lnTo>
                    <a:pt x="0" y="675550"/>
                  </a:lnTo>
                  <a:close/>
                </a:path>
              </a:pathLst>
            </a:custGeom>
            <a:solidFill>
              <a:schemeClr val="accent4"/>
            </a:solidFill>
            <a:ln w="3810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49988" tIns="1416714" rIns="199399" bIns="1396425" numCol="1" spcCol="1270" anchor="ctr" anchorCtr="0">
              <a:noAutofit/>
            </a:bodyPr>
            <a:lstStyle/>
            <a:p>
              <a:pPr algn="ctr" defTabSz="1298269">
                <a:lnSpc>
                  <a:spcPct val="90000"/>
                </a:lnSpc>
                <a:spcBef>
                  <a:spcPct val="0"/>
                </a:spcBef>
                <a:spcAft>
                  <a:spcPct val="35000"/>
                </a:spcAft>
              </a:pPr>
              <a:endParaRPr lang="en-US" sz="2921"/>
            </a:p>
          </p:txBody>
        </p:sp>
        <p:sp>
          <p:nvSpPr>
            <p:cNvPr id="10" name="Freeform 9"/>
            <p:cNvSpPr/>
            <p:nvPr/>
          </p:nvSpPr>
          <p:spPr>
            <a:xfrm rot="1820780">
              <a:off x="4061195" y="3495544"/>
              <a:ext cx="1226171" cy="1143445"/>
            </a:xfrm>
            <a:custGeom>
              <a:avLst/>
              <a:gdLst>
                <a:gd name="connsiteX0" fmla="*/ 0 w 1907434"/>
                <a:gd name="connsiteY0" fmla="*/ 429707 h 1778745"/>
                <a:gd name="connsiteX1" fmla="*/ 733992 w 1907434"/>
                <a:gd name="connsiteY1" fmla="*/ 0 h 1778745"/>
                <a:gd name="connsiteX2" fmla="*/ 1907434 w 1907434"/>
                <a:gd name="connsiteY2" fmla="*/ 677487 h 1778745"/>
                <a:gd name="connsiteX3" fmla="*/ 0 w 1907434"/>
                <a:gd name="connsiteY3" fmla="*/ 1778745 h 1778745"/>
                <a:gd name="connsiteX4" fmla="*/ 0 w 1907434"/>
                <a:gd name="connsiteY4" fmla="*/ 429707 h 1778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4" h="1778745">
                  <a:moveTo>
                    <a:pt x="0" y="429707"/>
                  </a:moveTo>
                  <a:lnTo>
                    <a:pt x="733992" y="0"/>
                  </a:lnTo>
                  <a:lnTo>
                    <a:pt x="1907434" y="677487"/>
                  </a:lnTo>
                  <a:cubicBezTo>
                    <a:pt x="1513993" y="1358947"/>
                    <a:pt x="786882" y="1778745"/>
                    <a:pt x="0" y="1778745"/>
                  </a:cubicBezTo>
                  <a:lnTo>
                    <a:pt x="0" y="429707"/>
                  </a:lnTo>
                  <a:close/>
                </a:path>
              </a:pathLst>
            </a:custGeom>
            <a:solidFill>
              <a:schemeClr val="accent5"/>
            </a:solidFill>
            <a:ln w="3810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49988" tIns="1416714" rIns="199399" bIns="1396425" numCol="1" spcCol="1270" anchor="ctr" anchorCtr="0">
              <a:noAutofit/>
            </a:bodyPr>
            <a:lstStyle/>
            <a:p>
              <a:pPr algn="ctr" defTabSz="1298269">
                <a:lnSpc>
                  <a:spcPct val="90000"/>
                </a:lnSpc>
                <a:spcBef>
                  <a:spcPct val="0"/>
                </a:spcBef>
                <a:spcAft>
                  <a:spcPct val="35000"/>
                </a:spcAft>
              </a:pPr>
              <a:endParaRPr lang="en-US" sz="2921"/>
            </a:p>
          </p:txBody>
        </p:sp>
      </p:grpSp>
      <p:sp>
        <p:nvSpPr>
          <p:cNvPr id="11" name="TextBox 10"/>
          <p:cNvSpPr txBox="1"/>
          <p:nvPr/>
        </p:nvSpPr>
        <p:spPr>
          <a:xfrm rot="10800000" flipV="1">
            <a:off x="6361774" y="1520451"/>
            <a:ext cx="2387591" cy="738664"/>
          </a:xfrm>
          <a:prstGeom prst="rect">
            <a:avLst/>
          </a:prstGeom>
          <a:noFill/>
          <a:ln>
            <a:noFill/>
          </a:ln>
        </p:spPr>
        <p:txBody>
          <a:bodyPr wrap="square" lIns="0" tIns="0" rIns="0" bIns="0" rtlCol="0" anchor="ctr">
            <a:spAutoFit/>
          </a:bodyPr>
          <a:lstStyle/>
          <a:p>
            <a:pPr>
              <a:lnSpc>
                <a:spcPct val="150000"/>
              </a:lnSpc>
            </a:pPr>
            <a:r>
              <a:rPr lang="en-US" sz="1200" b="1" dirty="0">
                <a:solidFill>
                  <a:schemeClr val="accent3"/>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12" name="TextBox 11"/>
          <p:cNvSpPr txBox="1"/>
          <p:nvPr/>
        </p:nvSpPr>
        <p:spPr>
          <a:xfrm rot="10800000" flipV="1">
            <a:off x="6361774" y="3931914"/>
            <a:ext cx="2387591" cy="738664"/>
          </a:xfrm>
          <a:prstGeom prst="rect">
            <a:avLst/>
          </a:prstGeom>
          <a:noFill/>
          <a:ln>
            <a:noFill/>
          </a:ln>
        </p:spPr>
        <p:txBody>
          <a:bodyPr wrap="square" lIns="0" tIns="0" rIns="0" bIns="0" rtlCol="0" anchor="ctr">
            <a:spAutoFit/>
          </a:bodyPr>
          <a:lstStyle/>
          <a:p>
            <a:pPr>
              <a:lnSpc>
                <a:spcPct val="150000"/>
              </a:lnSpc>
            </a:pPr>
            <a:r>
              <a:rPr lang="en-US" sz="1200" b="1" dirty="0">
                <a:solidFill>
                  <a:schemeClr val="accent5"/>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13" name="TextBox 12"/>
          <p:cNvSpPr txBox="1"/>
          <p:nvPr/>
        </p:nvSpPr>
        <p:spPr>
          <a:xfrm rot="10800000" flipV="1">
            <a:off x="6361774" y="2726183"/>
            <a:ext cx="2387591" cy="738664"/>
          </a:xfrm>
          <a:prstGeom prst="rect">
            <a:avLst/>
          </a:prstGeom>
          <a:noFill/>
          <a:ln>
            <a:noFill/>
          </a:ln>
        </p:spPr>
        <p:txBody>
          <a:bodyPr wrap="square" lIns="0" tIns="0" rIns="0" bIns="0" rtlCol="0" anchor="ctr">
            <a:spAutoFit/>
          </a:bodyPr>
          <a:lstStyle/>
          <a:p>
            <a:pPr>
              <a:lnSpc>
                <a:spcPct val="150000"/>
              </a:lnSpc>
            </a:pPr>
            <a:r>
              <a:rPr lang="en-US" sz="1200" b="1" dirty="0">
                <a:solidFill>
                  <a:schemeClr val="accent4"/>
                </a:solidFill>
              </a:rPr>
              <a:t>YOUR TITLE HERE</a:t>
            </a:r>
          </a:p>
          <a:p>
            <a:pPr>
              <a:lnSpc>
                <a:spcPct val="150000"/>
              </a:lnSpc>
            </a:pPr>
            <a:r>
              <a:rPr lang="en-US" sz="1000" dirty="0">
                <a:solidFill>
                  <a:schemeClr val="bg1">
                    <a:lumMod val="50000"/>
                  </a:schemeClr>
                </a:solidFill>
              </a:rPr>
              <a:t>There are many variations of passages of lorem ipsum available, </a:t>
            </a:r>
          </a:p>
        </p:txBody>
      </p:sp>
      <p:sp>
        <p:nvSpPr>
          <p:cNvPr id="14" name="TextBox 13"/>
          <p:cNvSpPr txBox="1"/>
          <p:nvPr/>
        </p:nvSpPr>
        <p:spPr>
          <a:xfrm rot="10800000" flipV="1">
            <a:off x="385639" y="1520451"/>
            <a:ext cx="2387591" cy="738664"/>
          </a:xfrm>
          <a:prstGeom prst="rect">
            <a:avLst/>
          </a:prstGeom>
          <a:noFill/>
          <a:ln>
            <a:noFill/>
          </a:ln>
        </p:spPr>
        <p:txBody>
          <a:bodyPr wrap="square" lIns="0" tIns="0" rIns="0" bIns="0" rtlCol="0" anchor="ctr">
            <a:spAutoFit/>
          </a:bodyPr>
          <a:lstStyle/>
          <a:p>
            <a:pPr algn="r">
              <a:lnSpc>
                <a:spcPct val="150000"/>
              </a:lnSpc>
            </a:pPr>
            <a:r>
              <a:rPr lang="en-US" sz="1200" b="1" dirty="0">
                <a:solidFill>
                  <a:schemeClr val="accent2"/>
                </a:solidFill>
              </a:rPr>
              <a:t>YOUR TITLE HERE</a:t>
            </a:r>
          </a:p>
          <a:p>
            <a:pPr algn="r">
              <a:lnSpc>
                <a:spcPct val="150000"/>
              </a:lnSpc>
            </a:pPr>
            <a:r>
              <a:rPr lang="en-US" sz="1000" dirty="0">
                <a:solidFill>
                  <a:schemeClr val="bg1">
                    <a:lumMod val="50000"/>
                  </a:schemeClr>
                </a:solidFill>
              </a:rPr>
              <a:t>There are many variations of passages of lorem ipsum available, </a:t>
            </a:r>
          </a:p>
        </p:txBody>
      </p:sp>
      <p:sp>
        <p:nvSpPr>
          <p:cNvPr id="15" name="TextBox 14"/>
          <p:cNvSpPr txBox="1"/>
          <p:nvPr/>
        </p:nvSpPr>
        <p:spPr>
          <a:xfrm rot="10800000" flipV="1">
            <a:off x="385639" y="3931914"/>
            <a:ext cx="2387591" cy="738664"/>
          </a:xfrm>
          <a:prstGeom prst="rect">
            <a:avLst/>
          </a:prstGeom>
          <a:noFill/>
          <a:ln>
            <a:noFill/>
          </a:ln>
        </p:spPr>
        <p:txBody>
          <a:bodyPr wrap="square" lIns="0" tIns="0" rIns="0" bIns="0" rtlCol="0" anchor="ctr">
            <a:spAutoFit/>
          </a:bodyPr>
          <a:lstStyle/>
          <a:p>
            <a:pPr algn="r">
              <a:lnSpc>
                <a:spcPct val="150000"/>
              </a:lnSpc>
            </a:pPr>
            <a:r>
              <a:rPr lang="en-US" sz="1200" b="1" dirty="0">
                <a:solidFill>
                  <a:schemeClr val="accent6"/>
                </a:solidFill>
              </a:rPr>
              <a:t>YOUR TITLE HERE</a:t>
            </a:r>
          </a:p>
          <a:p>
            <a:pPr algn="r">
              <a:lnSpc>
                <a:spcPct val="150000"/>
              </a:lnSpc>
            </a:pPr>
            <a:r>
              <a:rPr lang="en-US" sz="1000" dirty="0">
                <a:solidFill>
                  <a:schemeClr val="bg1">
                    <a:lumMod val="50000"/>
                  </a:schemeClr>
                </a:solidFill>
              </a:rPr>
              <a:t>There are many variations of passages of lorem ipsum available, </a:t>
            </a:r>
          </a:p>
        </p:txBody>
      </p:sp>
      <p:sp>
        <p:nvSpPr>
          <p:cNvPr id="16" name="TextBox 15"/>
          <p:cNvSpPr txBox="1"/>
          <p:nvPr/>
        </p:nvSpPr>
        <p:spPr>
          <a:xfrm rot="10800000" flipV="1">
            <a:off x="385639" y="2726183"/>
            <a:ext cx="2387591" cy="738664"/>
          </a:xfrm>
          <a:prstGeom prst="rect">
            <a:avLst/>
          </a:prstGeom>
          <a:noFill/>
          <a:ln>
            <a:noFill/>
          </a:ln>
        </p:spPr>
        <p:txBody>
          <a:bodyPr wrap="square" lIns="0" tIns="0" rIns="0" bIns="0" rtlCol="0" anchor="ctr">
            <a:spAutoFit/>
          </a:bodyPr>
          <a:lstStyle/>
          <a:p>
            <a:pPr algn="r">
              <a:lnSpc>
                <a:spcPct val="150000"/>
              </a:lnSpc>
            </a:pPr>
            <a:r>
              <a:rPr lang="en-US" sz="1200" b="1" dirty="0">
                <a:solidFill>
                  <a:schemeClr val="accent1"/>
                </a:solidFill>
              </a:rPr>
              <a:t>YOUR TITLE HERE</a:t>
            </a:r>
          </a:p>
          <a:p>
            <a:pPr algn="r">
              <a:lnSpc>
                <a:spcPct val="150000"/>
              </a:lnSpc>
            </a:pPr>
            <a:r>
              <a:rPr lang="en-US" sz="1000" dirty="0">
                <a:solidFill>
                  <a:schemeClr val="bg1">
                    <a:lumMod val="50000"/>
                  </a:schemeClr>
                </a:solidFill>
              </a:rPr>
              <a:t>There are many variations of passages of lorem ipsum available, </a:t>
            </a:r>
          </a:p>
        </p:txBody>
      </p:sp>
      <p:sp>
        <p:nvSpPr>
          <p:cNvPr id="17" name="Oval 16"/>
          <p:cNvSpPr/>
          <p:nvPr/>
        </p:nvSpPr>
        <p:spPr bwMode="auto">
          <a:xfrm>
            <a:off x="4186519" y="1580034"/>
            <a:ext cx="740016" cy="740016"/>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8" name="Oval 17"/>
          <p:cNvSpPr/>
          <p:nvPr/>
        </p:nvSpPr>
        <p:spPr bwMode="auto">
          <a:xfrm>
            <a:off x="5191838" y="2155069"/>
            <a:ext cx="740016" cy="740016"/>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19" name="Oval 18"/>
          <p:cNvSpPr/>
          <p:nvPr/>
        </p:nvSpPr>
        <p:spPr bwMode="auto">
          <a:xfrm>
            <a:off x="3162681" y="2155069"/>
            <a:ext cx="740016" cy="740016"/>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0" name="Oval 19"/>
          <p:cNvSpPr/>
          <p:nvPr/>
        </p:nvSpPr>
        <p:spPr bwMode="auto">
          <a:xfrm>
            <a:off x="4186519" y="3907317"/>
            <a:ext cx="740016" cy="740016"/>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1" name="Oval 20"/>
          <p:cNvSpPr/>
          <p:nvPr/>
        </p:nvSpPr>
        <p:spPr bwMode="auto">
          <a:xfrm>
            <a:off x="5191838" y="3294135"/>
            <a:ext cx="740016" cy="740016"/>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2" name="Oval 21"/>
          <p:cNvSpPr/>
          <p:nvPr/>
        </p:nvSpPr>
        <p:spPr bwMode="auto">
          <a:xfrm>
            <a:off x="3162681" y="3294135"/>
            <a:ext cx="740016" cy="740016"/>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3" name="Shape 23998"/>
          <p:cNvSpPr/>
          <p:nvPr/>
        </p:nvSpPr>
        <p:spPr>
          <a:xfrm>
            <a:off x="3364630" y="3483488"/>
            <a:ext cx="336120" cy="361312"/>
          </a:xfrm>
          <a:custGeom>
            <a:avLst/>
            <a:gdLst/>
            <a:ahLst/>
            <a:cxnLst>
              <a:cxn ang="0">
                <a:pos x="wd2" y="hd2"/>
              </a:cxn>
              <a:cxn ang="5400000">
                <a:pos x="wd2" y="hd2"/>
              </a:cxn>
              <a:cxn ang="10800000">
                <a:pos x="wd2" y="hd2"/>
              </a:cxn>
              <a:cxn ang="16200000">
                <a:pos x="wd2" y="hd2"/>
              </a:cxn>
            </a:cxnLst>
            <a:rect l="0" t="0" r="r" b="b"/>
            <a:pathLst>
              <a:path w="21600" h="21600" extrusionOk="0">
                <a:moveTo>
                  <a:pt x="10693" y="0"/>
                </a:moveTo>
                <a:cubicBezTo>
                  <a:pt x="10445" y="0"/>
                  <a:pt x="10248" y="183"/>
                  <a:pt x="10248" y="414"/>
                </a:cubicBezTo>
                <a:lnTo>
                  <a:pt x="10248" y="1672"/>
                </a:lnTo>
                <a:cubicBezTo>
                  <a:pt x="10248" y="1904"/>
                  <a:pt x="10445" y="2086"/>
                  <a:pt x="10693" y="2086"/>
                </a:cubicBezTo>
                <a:cubicBezTo>
                  <a:pt x="10941" y="2086"/>
                  <a:pt x="11156" y="1904"/>
                  <a:pt x="11156" y="1672"/>
                </a:cubicBezTo>
                <a:lnTo>
                  <a:pt x="11156" y="414"/>
                </a:lnTo>
                <a:cubicBezTo>
                  <a:pt x="11156" y="183"/>
                  <a:pt x="10941" y="0"/>
                  <a:pt x="10693" y="0"/>
                </a:cubicBezTo>
                <a:close/>
                <a:moveTo>
                  <a:pt x="5356" y="1109"/>
                </a:moveTo>
                <a:cubicBezTo>
                  <a:pt x="5140" y="1224"/>
                  <a:pt x="5055" y="1489"/>
                  <a:pt x="5178" y="1688"/>
                </a:cubicBezTo>
                <a:cubicBezTo>
                  <a:pt x="5178" y="1688"/>
                  <a:pt x="5854" y="2781"/>
                  <a:pt x="5854" y="2781"/>
                </a:cubicBezTo>
                <a:cubicBezTo>
                  <a:pt x="5939" y="2914"/>
                  <a:pt x="6090" y="2979"/>
                  <a:pt x="6245" y="2979"/>
                </a:cubicBezTo>
                <a:cubicBezTo>
                  <a:pt x="6321" y="2979"/>
                  <a:pt x="6406" y="2968"/>
                  <a:pt x="6476" y="2930"/>
                </a:cubicBezTo>
                <a:cubicBezTo>
                  <a:pt x="6693" y="2814"/>
                  <a:pt x="6761" y="2552"/>
                  <a:pt x="6637" y="2350"/>
                </a:cubicBezTo>
                <a:lnTo>
                  <a:pt x="5960" y="1274"/>
                </a:lnTo>
                <a:cubicBezTo>
                  <a:pt x="5837" y="1073"/>
                  <a:pt x="5571" y="993"/>
                  <a:pt x="5356" y="1109"/>
                </a:cubicBezTo>
                <a:close/>
                <a:moveTo>
                  <a:pt x="16156" y="1109"/>
                </a:moveTo>
                <a:cubicBezTo>
                  <a:pt x="15941" y="993"/>
                  <a:pt x="15656" y="1073"/>
                  <a:pt x="15533" y="1274"/>
                </a:cubicBezTo>
                <a:lnTo>
                  <a:pt x="14857" y="2350"/>
                </a:lnTo>
                <a:cubicBezTo>
                  <a:pt x="14733" y="2549"/>
                  <a:pt x="14819" y="2813"/>
                  <a:pt x="15035" y="2930"/>
                </a:cubicBezTo>
                <a:cubicBezTo>
                  <a:pt x="15104" y="2967"/>
                  <a:pt x="15173" y="2979"/>
                  <a:pt x="15248" y="2979"/>
                </a:cubicBezTo>
                <a:cubicBezTo>
                  <a:pt x="15403" y="2979"/>
                  <a:pt x="15555" y="2914"/>
                  <a:pt x="15640" y="2781"/>
                </a:cubicBezTo>
                <a:lnTo>
                  <a:pt x="16316" y="1688"/>
                </a:lnTo>
                <a:cubicBezTo>
                  <a:pt x="16441" y="1489"/>
                  <a:pt x="16371" y="1224"/>
                  <a:pt x="16156" y="1109"/>
                </a:cubicBezTo>
                <a:close/>
                <a:moveTo>
                  <a:pt x="11102" y="3178"/>
                </a:moveTo>
                <a:cubicBezTo>
                  <a:pt x="7179" y="3178"/>
                  <a:pt x="3986" y="6054"/>
                  <a:pt x="3986" y="9583"/>
                </a:cubicBezTo>
                <a:cubicBezTo>
                  <a:pt x="3986" y="11875"/>
                  <a:pt x="4993" y="13230"/>
                  <a:pt x="5729" y="14234"/>
                </a:cubicBezTo>
                <a:cubicBezTo>
                  <a:pt x="6182" y="14852"/>
                  <a:pt x="6423" y="15220"/>
                  <a:pt x="6423" y="15592"/>
                </a:cubicBezTo>
                <a:cubicBezTo>
                  <a:pt x="6423" y="16421"/>
                  <a:pt x="6907" y="17204"/>
                  <a:pt x="7757" y="17793"/>
                </a:cubicBezTo>
                <a:cubicBezTo>
                  <a:pt x="7779" y="18285"/>
                  <a:pt x="7864" y="19481"/>
                  <a:pt x="7864" y="19481"/>
                </a:cubicBezTo>
                <a:cubicBezTo>
                  <a:pt x="7879" y="19824"/>
                  <a:pt x="8057" y="20529"/>
                  <a:pt x="9323" y="20921"/>
                </a:cubicBezTo>
                <a:cubicBezTo>
                  <a:pt x="9471" y="21125"/>
                  <a:pt x="9672" y="21302"/>
                  <a:pt x="9910" y="21451"/>
                </a:cubicBezTo>
                <a:cubicBezTo>
                  <a:pt x="10059" y="21544"/>
                  <a:pt x="10228" y="21600"/>
                  <a:pt x="10409" y="21600"/>
                </a:cubicBezTo>
                <a:lnTo>
                  <a:pt x="11796" y="21600"/>
                </a:lnTo>
                <a:cubicBezTo>
                  <a:pt x="11976" y="21600"/>
                  <a:pt x="12147" y="21544"/>
                  <a:pt x="12295" y="21451"/>
                </a:cubicBezTo>
                <a:cubicBezTo>
                  <a:pt x="12533" y="21302"/>
                  <a:pt x="12732" y="21125"/>
                  <a:pt x="12882" y="20921"/>
                </a:cubicBezTo>
                <a:cubicBezTo>
                  <a:pt x="14157" y="20528"/>
                  <a:pt x="14331" y="19811"/>
                  <a:pt x="14341" y="19481"/>
                </a:cubicBezTo>
                <a:cubicBezTo>
                  <a:pt x="14341" y="19481"/>
                  <a:pt x="14425" y="18285"/>
                  <a:pt x="14447" y="17793"/>
                </a:cubicBezTo>
                <a:cubicBezTo>
                  <a:pt x="15298" y="17207"/>
                  <a:pt x="15782" y="16421"/>
                  <a:pt x="15782" y="15592"/>
                </a:cubicBezTo>
                <a:cubicBezTo>
                  <a:pt x="15782" y="15223"/>
                  <a:pt x="16037" y="14858"/>
                  <a:pt x="16494" y="14234"/>
                </a:cubicBezTo>
                <a:cubicBezTo>
                  <a:pt x="17223" y="13239"/>
                  <a:pt x="18219" y="11876"/>
                  <a:pt x="18219" y="9583"/>
                </a:cubicBezTo>
                <a:cubicBezTo>
                  <a:pt x="18219" y="6054"/>
                  <a:pt x="15026" y="3178"/>
                  <a:pt x="11102" y="3178"/>
                </a:cubicBezTo>
                <a:close/>
                <a:moveTo>
                  <a:pt x="2384" y="4817"/>
                </a:moveTo>
                <a:cubicBezTo>
                  <a:pt x="2170" y="4700"/>
                  <a:pt x="1886" y="4781"/>
                  <a:pt x="1761" y="4982"/>
                </a:cubicBezTo>
                <a:cubicBezTo>
                  <a:pt x="1639" y="5180"/>
                  <a:pt x="1725" y="5427"/>
                  <a:pt x="1939" y="5545"/>
                </a:cubicBezTo>
                <a:lnTo>
                  <a:pt x="3096" y="6174"/>
                </a:lnTo>
                <a:cubicBezTo>
                  <a:pt x="3166" y="6212"/>
                  <a:pt x="3252" y="6223"/>
                  <a:pt x="3327" y="6223"/>
                </a:cubicBezTo>
                <a:cubicBezTo>
                  <a:pt x="3483" y="6223"/>
                  <a:pt x="3633" y="6160"/>
                  <a:pt x="3719" y="6025"/>
                </a:cubicBezTo>
                <a:cubicBezTo>
                  <a:pt x="3841" y="5826"/>
                  <a:pt x="3775" y="5563"/>
                  <a:pt x="3558" y="5446"/>
                </a:cubicBezTo>
                <a:lnTo>
                  <a:pt x="2384" y="4817"/>
                </a:lnTo>
                <a:close/>
                <a:moveTo>
                  <a:pt x="19607" y="4817"/>
                </a:moveTo>
                <a:lnTo>
                  <a:pt x="18451" y="5446"/>
                </a:lnTo>
                <a:cubicBezTo>
                  <a:pt x="18238" y="5563"/>
                  <a:pt x="18150" y="5826"/>
                  <a:pt x="18273" y="6025"/>
                </a:cubicBezTo>
                <a:cubicBezTo>
                  <a:pt x="18359" y="6158"/>
                  <a:pt x="18508" y="6223"/>
                  <a:pt x="18664" y="6223"/>
                </a:cubicBezTo>
                <a:cubicBezTo>
                  <a:pt x="18739" y="6223"/>
                  <a:pt x="18825" y="6212"/>
                  <a:pt x="18896" y="6174"/>
                </a:cubicBezTo>
                <a:lnTo>
                  <a:pt x="20070" y="5545"/>
                </a:lnTo>
                <a:cubicBezTo>
                  <a:pt x="20286" y="5429"/>
                  <a:pt x="20355" y="5181"/>
                  <a:pt x="20230" y="4982"/>
                </a:cubicBezTo>
                <a:cubicBezTo>
                  <a:pt x="20107" y="4782"/>
                  <a:pt x="19824" y="4700"/>
                  <a:pt x="19607" y="4817"/>
                </a:cubicBezTo>
                <a:close/>
                <a:moveTo>
                  <a:pt x="11102" y="4850"/>
                </a:moveTo>
                <a:cubicBezTo>
                  <a:pt x="14037" y="4850"/>
                  <a:pt x="16422" y="6977"/>
                  <a:pt x="16422" y="9583"/>
                </a:cubicBezTo>
                <a:cubicBezTo>
                  <a:pt x="16422" y="11359"/>
                  <a:pt x="15670" y="12378"/>
                  <a:pt x="14999" y="13291"/>
                </a:cubicBezTo>
                <a:cubicBezTo>
                  <a:pt x="14475" y="14008"/>
                  <a:pt x="13985" y="14687"/>
                  <a:pt x="13985" y="15592"/>
                </a:cubicBezTo>
                <a:cubicBezTo>
                  <a:pt x="13985" y="15989"/>
                  <a:pt x="13596" y="16317"/>
                  <a:pt x="13309" y="16502"/>
                </a:cubicBezTo>
                <a:lnTo>
                  <a:pt x="8896" y="16502"/>
                </a:lnTo>
                <a:cubicBezTo>
                  <a:pt x="8610" y="16317"/>
                  <a:pt x="8238" y="15989"/>
                  <a:pt x="8238" y="15592"/>
                </a:cubicBezTo>
                <a:cubicBezTo>
                  <a:pt x="8238" y="14687"/>
                  <a:pt x="7738" y="14016"/>
                  <a:pt x="7206" y="13291"/>
                </a:cubicBezTo>
                <a:cubicBezTo>
                  <a:pt x="6541" y="12384"/>
                  <a:pt x="5783" y="11357"/>
                  <a:pt x="5783" y="9583"/>
                </a:cubicBezTo>
                <a:cubicBezTo>
                  <a:pt x="5783" y="6979"/>
                  <a:pt x="8171" y="4852"/>
                  <a:pt x="11102" y="4850"/>
                </a:cubicBezTo>
                <a:close/>
                <a:moveTo>
                  <a:pt x="10764" y="6356"/>
                </a:moveTo>
                <a:cubicBezTo>
                  <a:pt x="10078" y="6356"/>
                  <a:pt x="9679" y="6681"/>
                  <a:pt x="9679" y="7332"/>
                </a:cubicBezTo>
                <a:lnTo>
                  <a:pt x="9679" y="8822"/>
                </a:lnTo>
                <a:cubicBezTo>
                  <a:pt x="9679" y="9011"/>
                  <a:pt x="9704" y="9214"/>
                  <a:pt x="9732" y="9418"/>
                </a:cubicBezTo>
                <a:cubicBezTo>
                  <a:pt x="9732" y="9418"/>
                  <a:pt x="10159" y="12397"/>
                  <a:pt x="10159" y="12397"/>
                </a:cubicBezTo>
                <a:cubicBezTo>
                  <a:pt x="10212" y="12768"/>
                  <a:pt x="10407" y="12877"/>
                  <a:pt x="10764" y="12877"/>
                </a:cubicBezTo>
                <a:cubicBezTo>
                  <a:pt x="11119" y="12877"/>
                  <a:pt x="11316" y="12768"/>
                  <a:pt x="11369" y="12397"/>
                </a:cubicBezTo>
                <a:lnTo>
                  <a:pt x="11796" y="9418"/>
                </a:lnTo>
                <a:cubicBezTo>
                  <a:pt x="11824" y="9214"/>
                  <a:pt x="11850" y="9011"/>
                  <a:pt x="11850" y="8822"/>
                </a:cubicBezTo>
                <a:lnTo>
                  <a:pt x="11850" y="7332"/>
                </a:lnTo>
                <a:cubicBezTo>
                  <a:pt x="11850" y="6681"/>
                  <a:pt x="11450" y="6356"/>
                  <a:pt x="10764" y="6356"/>
                </a:cubicBezTo>
                <a:close/>
                <a:moveTo>
                  <a:pt x="445" y="9534"/>
                </a:moveTo>
                <a:cubicBezTo>
                  <a:pt x="197" y="9534"/>
                  <a:pt x="0" y="9716"/>
                  <a:pt x="0" y="9948"/>
                </a:cubicBezTo>
                <a:cubicBezTo>
                  <a:pt x="0" y="10178"/>
                  <a:pt x="197" y="10378"/>
                  <a:pt x="445" y="10378"/>
                </a:cubicBezTo>
                <a:lnTo>
                  <a:pt x="1797" y="10378"/>
                </a:lnTo>
                <a:cubicBezTo>
                  <a:pt x="2048" y="10378"/>
                  <a:pt x="2242" y="10178"/>
                  <a:pt x="2242" y="9948"/>
                </a:cubicBezTo>
                <a:cubicBezTo>
                  <a:pt x="2242" y="9716"/>
                  <a:pt x="2048" y="9534"/>
                  <a:pt x="1797" y="9534"/>
                </a:cubicBezTo>
                <a:lnTo>
                  <a:pt x="445" y="9534"/>
                </a:lnTo>
                <a:close/>
                <a:moveTo>
                  <a:pt x="19803" y="9534"/>
                </a:moveTo>
                <a:cubicBezTo>
                  <a:pt x="19554" y="9534"/>
                  <a:pt x="19358" y="9716"/>
                  <a:pt x="19358" y="9948"/>
                </a:cubicBezTo>
                <a:cubicBezTo>
                  <a:pt x="19358" y="10178"/>
                  <a:pt x="19554" y="10378"/>
                  <a:pt x="19803" y="10378"/>
                </a:cubicBezTo>
                <a:lnTo>
                  <a:pt x="21155" y="10378"/>
                </a:lnTo>
                <a:cubicBezTo>
                  <a:pt x="21403" y="10378"/>
                  <a:pt x="21600" y="10178"/>
                  <a:pt x="21600" y="9948"/>
                </a:cubicBezTo>
                <a:cubicBezTo>
                  <a:pt x="21600" y="9716"/>
                  <a:pt x="21403" y="9534"/>
                  <a:pt x="21155" y="9534"/>
                </a:cubicBezTo>
                <a:lnTo>
                  <a:pt x="19803" y="9534"/>
                </a:lnTo>
                <a:close/>
                <a:moveTo>
                  <a:pt x="3096" y="13291"/>
                </a:moveTo>
                <a:lnTo>
                  <a:pt x="1939" y="13920"/>
                </a:lnTo>
                <a:cubicBezTo>
                  <a:pt x="1723" y="14036"/>
                  <a:pt x="1639" y="14301"/>
                  <a:pt x="1761" y="14499"/>
                </a:cubicBezTo>
                <a:cubicBezTo>
                  <a:pt x="1845" y="14636"/>
                  <a:pt x="1999" y="14714"/>
                  <a:pt x="2153" y="14714"/>
                </a:cubicBezTo>
                <a:cubicBezTo>
                  <a:pt x="2231" y="14714"/>
                  <a:pt x="2313" y="14687"/>
                  <a:pt x="2384" y="14648"/>
                </a:cubicBezTo>
                <a:lnTo>
                  <a:pt x="3558" y="14019"/>
                </a:lnTo>
                <a:cubicBezTo>
                  <a:pt x="3771" y="13901"/>
                  <a:pt x="3841" y="13655"/>
                  <a:pt x="3719" y="13457"/>
                </a:cubicBezTo>
                <a:cubicBezTo>
                  <a:pt x="3595" y="13254"/>
                  <a:pt x="3312" y="13175"/>
                  <a:pt x="3096" y="13291"/>
                </a:cubicBezTo>
                <a:close/>
                <a:moveTo>
                  <a:pt x="18896" y="13291"/>
                </a:moveTo>
                <a:cubicBezTo>
                  <a:pt x="18682" y="13175"/>
                  <a:pt x="18400" y="13254"/>
                  <a:pt x="18273" y="13457"/>
                </a:cubicBezTo>
                <a:cubicBezTo>
                  <a:pt x="18150" y="13654"/>
                  <a:pt x="18238" y="13902"/>
                  <a:pt x="18451" y="14019"/>
                </a:cubicBezTo>
                <a:lnTo>
                  <a:pt x="19607" y="14648"/>
                </a:lnTo>
                <a:cubicBezTo>
                  <a:pt x="19678" y="14687"/>
                  <a:pt x="19763" y="14714"/>
                  <a:pt x="19839" y="14714"/>
                </a:cubicBezTo>
                <a:cubicBezTo>
                  <a:pt x="19994" y="14714"/>
                  <a:pt x="20145" y="14633"/>
                  <a:pt x="20230" y="14499"/>
                </a:cubicBezTo>
                <a:cubicBezTo>
                  <a:pt x="20355" y="14299"/>
                  <a:pt x="20286" y="14036"/>
                  <a:pt x="20070" y="13920"/>
                </a:cubicBezTo>
                <a:lnTo>
                  <a:pt x="18896" y="13291"/>
                </a:lnTo>
                <a:close/>
                <a:moveTo>
                  <a:pt x="10800" y="13771"/>
                </a:moveTo>
                <a:cubicBezTo>
                  <a:pt x="10183" y="13771"/>
                  <a:pt x="9679" y="14240"/>
                  <a:pt x="9679" y="14814"/>
                </a:cubicBezTo>
                <a:cubicBezTo>
                  <a:pt x="9679" y="15388"/>
                  <a:pt x="10183" y="15857"/>
                  <a:pt x="10800" y="15857"/>
                </a:cubicBezTo>
                <a:cubicBezTo>
                  <a:pt x="11417" y="15857"/>
                  <a:pt x="11921" y="15388"/>
                  <a:pt x="11921" y="14814"/>
                </a:cubicBezTo>
                <a:cubicBezTo>
                  <a:pt x="11921" y="14240"/>
                  <a:pt x="11417" y="13771"/>
                  <a:pt x="10800" y="13771"/>
                </a:cubicBezTo>
                <a:close/>
              </a:path>
            </a:pathLst>
          </a:custGeom>
          <a:solidFill>
            <a:schemeClr val="accent6"/>
          </a:solidFill>
          <a:ln w="12700">
            <a:noFill/>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24" name="Shape 24029"/>
          <p:cNvSpPr/>
          <p:nvPr/>
        </p:nvSpPr>
        <p:spPr>
          <a:xfrm>
            <a:off x="4371076" y="4098255"/>
            <a:ext cx="370904" cy="358140"/>
          </a:xfrm>
          <a:custGeom>
            <a:avLst/>
            <a:gdLst/>
            <a:ahLst/>
            <a:cxnLst>
              <a:cxn ang="0">
                <a:pos x="wd2" y="hd2"/>
              </a:cxn>
              <a:cxn ang="5400000">
                <a:pos x="wd2" y="hd2"/>
              </a:cxn>
              <a:cxn ang="10800000">
                <a:pos x="wd2" y="hd2"/>
              </a:cxn>
              <a:cxn ang="16200000">
                <a:pos x="wd2" y="hd2"/>
              </a:cxn>
            </a:cxnLst>
            <a:rect l="0" t="0" r="r" b="b"/>
            <a:pathLst>
              <a:path w="21600" h="21600" extrusionOk="0">
                <a:moveTo>
                  <a:pt x="3540" y="20848"/>
                </a:moveTo>
                <a:cubicBezTo>
                  <a:pt x="3137" y="20848"/>
                  <a:pt x="2813" y="20512"/>
                  <a:pt x="2813" y="20094"/>
                </a:cubicBezTo>
                <a:cubicBezTo>
                  <a:pt x="2813" y="19681"/>
                  <a:pt x="3137" y="19342"/>
                  <a:pt x="3540" y="19342"/>
                </a:cubicBezTo>
                <a:cubicBezTo>
                  <a:pt x="3939" y="19342"/>
                  <a:pt x="4267" y="19681"/>
                  <a:pt x="4267" y="20094"/>
                </a:cubicBezTo>
                <a:cubicBezTo>
                  <a:pt x="4267" y="20512"/>
                  <a:pt x="3939" y="20848"/>
                  <a:pt x="3540" y="20848"/>
                </a:cubicBezTo>
                <a:cubicBezTo>
                  <a:pt x="3540" y="20848"/>
                  <a:pt x="3540" y="20848"/>
                  <a:pt x="3540" y="20848"/>
                </a:cubicBezTo>
                <a:close/>
                <a:moveTo>
                  <a:pt x="3540" y="18592"/>
                </a:moveTo>
                <a:cubicBezTo>
                  <a:pt x="2738" y="18592"/>
                  <a:pt x="2085" y="19264"/>
                  <a:pt x="2085" y="20094"/>
                </a:cubicBezTo>
                <a:cubicBezTo>
                  <a:pt x="2085" y="20926"/>
                  <a:pt x="2738" y="21600"/>
                  <a:pt x="3540" y="21600"/>
                </a:cubicBezTo>
                <a:cubicBezTo>
                  <a:pt x="4343" y="21600"/>
                  <a:pt x="4991" y="20926"/>
                  <a:pt x="4991" y="20094"/>
                </a:cubicBezTo>
                <a:cubicBezTo>
                  <a:pt x="4991" y="19264"/>
                  <a:pt x="4343" y="18592"/>
                  <a:pt x="3540" y="18592"/>
                </a:cubicBezTo>
                <a:cubicBezTo>
                  <a:pt x="3540" y="18592"/>
                  <a:pt x="3540" y="18592"/>
                  <a:pt x="3540" y="18592"/>
                </a:cubicBezTo>
                <a:close/>
                <a:moveTo>
                  <a:pt x="11142" y="20848"/>
                </a:moveTo>
                <a:cubicBezTo>
                  <a:pt x="10740" y="20848"/>
                  <a:pt x="10415" y="20512"/>
                  <a:pt x="10415" y="20094"/>
                </a:cubicBezTo>
                <a:cubicBezTo>
                  <a:pt x="10415" y="19681"/>
                  <a:pt x="10740" y="19342"/>
                  <a:pt x="11142" y="19342"/>
                </a:cubicBezTo>
                <a:cubicBezTo>
                  <a:pt x="11542" y="19342"/>
                  <a:pt x="11867" y="19681"/>
                  <a:pt x="11867" y="20094"/>
                </a:cubicBezTo>
                <a:cubicBezTo>
                  <a:pt x="11867" y="20512"/>
                  <a:pt x="11542" y="20848"/>
                  <a:pt x="11142" y="20848"/>
                </a:cubicBezTo>
                <a:cubicBezTo>
                  <a:pt x="11142" y="20848"/>
                  <a:pt x="11142" y="20848"/>
                  <a:pt x="11142" y="20848"/>
                </a:cubicBezTo>
                <a:close/>
                <a:moveTo>
                  <a:pt x="11142" y="18592"/>
                </a:moveTo>
                <a:cubicBezTo>
                  <a:pt x="10340" y="18592"/>
                  <a:pt x="9688" y="19264"/>
                  <a:pt x="9688" y="20094"/>
                </a:cubicBezTo>
                <a:cubicBezTo>
                  <a:pt x="9688" y="20926"/>
                  <a:pt x="10340" y="21600"/>
                  <a:pt x="11142" y="21600"/>
                </a:cubicBezTo>
                <a:cubicBezTo>
                  <a:pt x="11945" y="21600"/>
                  <a:pt x="12594" y="20926"/>
                  <a:pt x="12594" y="20094"/>
                </a:cubicBezTo>
                <a:cubicBezTo>
                  <a:pt x="12594" y="19264"/>
                  <a:pt x="11945" y="18592"/>
                  <a:pt x="11142" y="18592"/>
                </a:cubicBezTo>
                <a:cubicBezTo>
                  <a:pt x="11142" y="18592"/>
                  <a:pt x="11142" y="18592"/>
                  <a:pt x="11142" y="18592"/>
                </a:cubicBezTo>
                <a:close/>
                <a:moveTo>
                  <a:pt x="14493" y="17477"/>
                </a:moveTo>
                <a:lnTo>
                  <a:pt x="14493" y="19083"/>
                </a:lnTo>
                <a:cubicBezTo>
                  <a:pt x="14493" y="19484"/>
                  <a:pt x="14179" y="19809"/>
                  <a:pt x="13793" y="19809"/>
                </a:cubicBezTo>
                <a:lnTo>
                  <a:pt x="13043" y="19809"/>
                </a:lnTo>
                <a:cubicBezTo>
                  <a:pt x="12909" y="18846"/>
                  <a:pt x="12107" y="18106"/>
                  <a:pt x="11140" y="18106"/>
                </a:cubicBezTo>
                <a:cubicBezTo>
                  <a:pt x="10176" y="18106"/>
                  <a:pt x="9375" y="18846"/>
                  <a:pt x="9240" y="19809"/>
                </a:cubicBezTo>
                <a:lnTo>
                  <a:pt x="5440" y="19809"/>
                </a:lnTo>
                <a:cubicBezTo>
                  <a:pt x="5305" y="18846"/>
                  <a:pt x="4504" y="18106"/>
                  <a:pt x="3540" y="18106"/>
                </a:cubicBezTo>
                <a:cubicBezTo>
                  <a:pt x="2576" y="18106"/>
                  <a:pt x="1775" y="18846"/>
                  <a:pt x="1639" y="19809"/>
                </a:cubicBezTo>
                <a:lnTo>
                  <a:pt x="701" y="19809"/>
                </a:lnTo>
                <a:cubicBezTo>
                  <a:pt x="314" y="19809"/>
                  <a:pt x="0" y="19484"/>
                  <a:pt x="0" y="19083"/>
                </a:cubicBezTo>
                <a:lnTo>
                  <a:pt x="0" y="17477"/>
                </a:lnTo>
                <a:cubicBezTo>
                  <a:pt x="0" y="17477"/>
                  <a:pt x="14493" y="17477"/>
                  <a:pt x="14493" y="17477"/>
                </a:cubicBezTo>
                <a:close/>
                <a:moveTo>
                  <a:pt x="13018" y="15952"/>
                </a:moveTo>
                <a:lnTo>
                  <a:pt x="10352" y="15952"/>
                </a:lnTo>
                <a:cubicBezTo>
                  <a:pt x="10292" y="15952"/>
                  <a:pt x="10244" y="15902"/>
                  <a:pt x="10244" y="15840"/>
                </a:cubicBezTo>
                <a:lnTo>
                  <a:pt x="10244" y="13709"/>
                </a:lnTo>
                <a:cubicBezTo>
                  <a:pt x="10244" y="13646"/>
                  <a:pt x="10292" y="13597"/>
                  <a:pt x="10352" y="13597"/>
                </a:cubicBezTo>
                <a:lnTo>
                  <a:pt x="10860" y="13597"/>
                </a:lnTo>
                <a:cubicBezTo>
                  <a:pt x="10887" y="13597"/>
                  <a:pt x="10917" y="13609"/>
                  <a:pt x="10938" y="13628"/>
                </a:cubicBezTo>
                <a:lnTo>
                  <a:pt x="13092" y="15759"/>
                </a:lnTo>
                <a:cubicBezTo>
                  <a:pt x="13165" y="15828"/>
                  <a:pt x="13117" y="15952"/>
                  <a:pt x="13018" y="15952"/>
                </a:cubicBezTo>
                <a:cubicBezTo>
                  <a:pt x="13018" y="15952"/>
                  <a:pt x="13018" y="15952"/>
                  <a:pt x="13018" y="15952"/>
                </a:cubicBezTo>
                <a:close/>
                <a:moveTo>
                  <a:pt x="14217" y="15859"/>
                </a:moveTo>
                <a:lnTo>
                  <a:pt x="11463" y="13040"/>
                </a:lnTo>
                <a:cubicBezTo>
                  <a:pt x="11290" y="12859"/>
                  <a:pt x="11052" y="12759"/>
                  <a:pt x="10808" y="12759"/>
                </a:cubicBezTo>
                <a:lnTo>
                  <a:pt x="9420" y="12759"/>
                </a:lnTo>
                <a:lnTo>
                  <a:pt x="9420" y="12221"/>
                </a:lnTo>
                <a:cubicBezTo>
                  <a:pt x="9420" y="11819"/>
                  <a:pt x="9105" y="11496"/>
                  <a:pt x="8717" y="11496"/>
                </a:cubicBezTo>
                <a:lnTo>
                  <a:pt x="701" y="11496"/>
                </a:lnTo>
                <a:cubicBezTo>
                  <a:pt x="313" y="11496"/>
                  <a:pt x="0" y="11819"/>
                  <a:pt x="0" y="12221"/>
                </a:cubicBezTo>
                <a:lnTo>
                  <a:pt x="0" y="17075"/>
                </a:lnTo>
                <a:lnTo>
                  <a:pt x="14493" y="17075"/>
                </a:lnTo>
                <a:lnTo>
                  <a:pt x="14493" y="16546"/>
                </a:lnTo>
                <a:cubicBezTo>
                  <a:pt x="14493" y="16289"/>
                  <a:pt x="14394" y="16039"/>
                  <a:pt x="14217" y="15859"/>
                </a:cubicBezTo>
                <a:cubicBezTo>
                  <a:pt x="14217" y="15859"/>
                  <a:pt x="14217" y="15859"/>
                  <a:pt x="14217" y="15859"/>
                </a:cubicBezTo>
                <a:close/>
                <a:moveTo>
                  <a:pt x="21600" y="9261"/>
                </a:moveTo>
                <a:cubicBezTo>
                  <a:pt x="21600" y="13378"/>
                  <a:pt x="18991" y="16876"/>
                  <a:pt x="15394" y="18076"/>
                </a:cubicBezTo>
                <a:lnTo>
                  <a:pt x="15394" y="16757"/>
                </a:lnTo>
                <a:cubicBezTo>
                  <a:pt x="18315" y="15610"/>
                  <a:pt x="20398" y="12683"/>
                  <a:pt x="20398" y="9261"/>
                </a:cubicBezTo>
                <a:cubicBezTo>
                  <a:pt x="20398" y="4841"/>
                  <a:pt x="16925" y="1245"/>
                  <a:pt x="12658" y="1245"/>
                </a:cubicBezTo>
                <a:cubicBezTo>
                  <a:pt x="8390" y="1245"/>
                  <a:pt x="4919" y="4841"/>
                  <a:pt x="4919" y="9261"/>
                </a:cubicBezTo>
                <a:cubicBezTo>
                  <a:pt x="4919" y="9704"/>
                  <a:pt x="4954" y="10138"/>
                  <a:pt x="5021" y="10562"/>
                </a:cubicBezTo>
                <a:lnTo>
                  <a:pt x="3806" y="10562"/>
                </a:lnTo>
                <a:cubicBezTo>
                  <a:pt x="3748" y="10137"/>
                  <a:pt x="3716" y="9703"/>
                  <a:pt x="3716" y="9261"/>
                </a:cubicBezTo>
                <a:cubicBezTo>
                  <a:pt x="3716" y="4154"/>
                  <a:pt x="7728" y="0"/>
                  <a:pt x="12658" y="0"/>
                </a:cubicBezTo>
                <a:cubicBezTo>
                  <a:pt x="17589" y="0"/>
                  <a:pt x="21600" y="4154"/>
                  <a:pt x="21600" y="9261"/>
                </a:cubicBezTo>
                <a:cubicBezTo>
                  <a:pt x="21600" y="9261"/>
                  <a:pt x="21600" y="9261"/>
                  <a:pt x="21600" y="9261"/>
                </a:cubicBezTo>
                <a:close/>
                <a:moveTo>
                  <a:pt x="12071" y="9261"/>
                </a:moveTo>
                <a:cubicBezTo>
                  <a:pt x="12071" y="8926"/>
                  <a:pt x="12334" y="8653"/>
                  <a:pt x="12658" y="8653"/>
                </a:cubicBezTo>
                <a:cubicBezTo>
                  <a:pt x="12982" y="8653"/>
                  <a:pt x="13245" y="8926"/>
                  <a:pt x="13245" y="9261"/>
                </a:cubicBezTo>
                <a:cubicBezTo>
                  <a:pt x="13245" y="9596"/>
                  <a:pt x="12982" y="9868"/>
                  <a:pt x="12658" y="9868"/>
                </a:cubicBezTo>
                <a:cubicBezTo>
                  <a:pt x="12334" y="9868"/>
                  <a:pt x="12071" y="9596"/>
                  <a:pt x="12071" y="9261"/>
                </a:cubicBezTo>
                <a:cubicBezTo>
                  <a:pt x="12071" y="9261"/>
                  <a:pt x="12071" y="9261"/>
                  <a:pt x="12071" y="9261"/>
                </a:cubicBezTo>
                <a:close/>
                <a:moveTo>
                  <a:pt x="13831" y="9114"/>
                </a:moveTo>
                <a:cubicBezTo>
                  <a:pt x="13805" y="8891"/>
                  <a:pt x="13724" y="8687"/>
                  <a:pt x="13597" y="8517"/>
                </a:cubicBezTo>
                <a:lnTo>
                  <a:pt x="14463" y="2954"/>
                </a:lnTo>
                <a:cubicBezTo>
                  <a:pt x="14495" y="2746"/>
                  <a:pt x="14367" y="2549"/>
                  <a:pt x="14170" y="2502"/>
                </a:cubicBezTo>
                <a:lnTo>
                  <a:pt x="14160" y="2499"/>
                </a:lnTo>
                <a:cubicBezTo>
                  <a:pt x="13963" y="2453"/>
                  <a:pt x="13764" y="2572"/>
                  <a:pt x="13706" y="2773"/>
                </a:cubicBezTo>
                <a:lnTo>
                  <a:pt x="12129" y="8166"/>
                </a:lnTo>
                <a:cubicBezTo>
                  <a:pt x="11740" y="8368"/>
                  <a:pt x="11470" y="8780"/>
                  <a:pt x="11470" y="9261"/>
                </a:cubicBezTo>
                <a:cubicBezTo>
                  <a:pt x="11470" y="9939"/>
                  <a:pt x="12003" y="10491"/>
                  <a:pt x="12658" y="10491"/>
                </a:cubicBezTo>
                <a:cubicBezTo>
                  <a:pt x="12779" y="10491"/>
                  <a:pt x="12895" y="10466"/>
                  <a:pt x="13006" y="10430"/>
                </a:cubicBezTo>
                <a:lnTo>
                  <a:pt x="16300" y="12204"/>
                </a:lnTo>
                <a:cubicBezTo>
                  <a:pt x="16481" y="12301"/>
                  <a:pt x="16704" y="12240"/>
                  <a:pt x="16816" y="12062"/>
                </a:cubicBezTo>
                <a:lnTo>
                  <a:pt x="16821" y="12054"/>
                </a:lnTo>
                <a:cubicBezTo>
                  <a:pt x="16932" y="11878"/>
                  <a:pt x="16895" y="11642"/>
                  <a:pt x="16735" y="11509"/>
                </a:cubicBezTo>
                <a:cubicBezTo>
                  <a:pt x="16735" y="11509"/>
                  <a:pt x="13831" y="9114"/>
                  <a:pt x="13831" y="9114"/>
                </a:cubicBezTo>
                <a:close/>
              </a:path>
            </a:pathLst>
          </a:custGeom>
          <a:solidFill>
            <a:schemeClr val="accent5"/>
          </a:solidFill>
          <a:ln w="12700">
            <a:noFill/>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25" name="Shape 24033"/>
          <p:cNvSpPr/>
          <p:nvPr/>
        </p:nvSpPr>
        <p:spPr>
          <a:xfrm>
            <a:off x="5382768" y="2346007"/>
            <a:ext cx="358156" cy="358140"/>
          </a:xfrm>
          <a:custGeom>
            <a:avLst/>
            <a:gdLst/>
            <a:ahLst/>
            <a:cxnLst>
              <a:cxn ang="0">
                <a:pos x="wd2" y="hd2"/>
              </a:cxn>
              <a:cxn ang="5400000">
                <a:pos x="wd2" y="hd2"/>
              </a:cxn>
              <a:cxn ang="10800000">
                <a:pos x="wd2" y="hd2"/>
              </a:cxn>
              <a:cxn ang="16200000">
                <a:pos x="wd2" y="hd2"/>
              </a:cxn>
            </a:cxnLst>
            <a:rect l="0" t="0" r="r" b="b"/>
            <a:pathLst>
              <a:path w="21561" h="21558" extrusionOk="0">
                <a:moveTo>
                  <a:pt x="21147" y="0"/>
                </a:moveTo>
                <a:cubicBezTo>
                  <a:pt x="20939" y="4"/>
                  <a:pt x="16004" y="119"/>
                  <a:pt x="12818" y="3306"/>
                </a:cubicBezTo>
                <a:lnTo>
                  <a:pt x="8772" y="7351"/>
                </a:lnTo>
                <a:cubicBezTo>
                  <a:pt x="7834" y="7020"/>
                  <a:pt x="4621" y="6391"/>
                  <a:pt x="117" y="10896"/>
                </a:cubicBezTo>
                <a:cubicBezTo>
                  <a:pt x="-21" y="11032"/>
                  <a:pt x="-39" y="11260"/>
                  <a:pt x="73" y="11417"/>
                </a:cubicBezTo>
                <a:cubicBezTo>
                  <a:pt x="85" y="11436"/>
                  <a:pt x="101" y="11445"/>
                  <a:pt x="117" y="11461"/>
                </a:cubicBezTo>
                <a:cubicBezTo>
                  <a:pt x="234" y="11578"/>
                  <a:pt x="420" y="11602"/>
                  <a:pt x="573" y="11526"/>
                </a:cubicBezTo>
                <a:cubicBezTo>
                  <a:pt x="605" y="11512"/>
                  <a:pt x="3486" y="10138"/>
                  <a:pt x="5010" y="11113"/>
                </a:cubicBezTo>
                <a:lnTo>
                  <a:pt x="4010" y="12113"/>
                </a:lnTo>
                <a:cubicBezTo>
                  <a:pt x="3986" y="12138"/>
                  <a:pt x="3961" y="12149"/>
                  <a:pt x="3944" y="12179"/>
                </a:cubicBezTo>
                <a:cubicBezTo>
                  <a:pt x="3901" y="12253"/>
                  <a:pt x="2937" y="13999"/>
                  <a:pt x="5249" y="16310"/>
                </a:cubicBezTo>
                <a:cubicBezTo>
                  <a:pt x="7561" y="18622"/>
                  <a:pt x="9287" y="17657"/>
                  <a:pt x="9360" y="17615"/>
                </a:cubicBezTo>
                <a:cubicBezTo>
                  <a:pt x="9390" y="17598"/>
                  <a:pt x="9423" y="17575"/>
                  <a:pt x="9447" y="17550"/>
                </a:cubicBezTo>
                <a:lnTo>
                  <a:pt x="10447" y="16550"/>
                </a:lnTo>
                <a:cubicBezTo>
                  <a:pt x="11422" y="18074"/>
                  <a:pt x="10028" y="20954"/>
                  <a:pt x="10012" y="20986"/>
                </a:cubicBezTo>
                <a:cubicBezTo>
                  <a:pt x="9935" y="21140"/>
                  <a:pt x="9980" y="21324"/>
                  <a:pt x="10099" y="21443"/>
                </a:cubicBezTo>
                <a:cubicBezTo>
                  <a:pt x="10261" y="21599"/>
                  <a:pt x="10512" y="21596"/>
                  <a:pt x="10664" y="21443"/>
                </a:cubicBezTo>
                <a:cubicBezTo>
                  <a:pt x="10672" y="21435"/>
                  <a:pt x="10679" y="21428"/>
                  <a:pt x="10686" y="21421"/>
                </a:cubicBezTo>
                <a:cubicBezTo>
                  <a:pt x="15167" y="16928"/>
                  <a:pt x="14540" y="13725"/>
                  <a:pt x="14209" y="12787"/>
                </a:cubicBezTo>
                <a:lnTo>
                  <a:pt x="18255" y="8743"/>
                </a:lnTo>
                <a:cubicBezTo>
                  <a:pt x="21439" y="5555"/>
                  <a:pt x="21556" y="601"/>
                  <a:pt x="21560" y="392"/>
                </a:cubicBezTo>
                <a:cubicBezTo>
                  <a:pt x="21561" y="284"/>
                  <a:pt x="21506" y="185"/>
                  <a:pt x="21430" y="109"/>
                </a:cubicBezTo>
                <a:cubicBezTo>
                  <a:pt x="21354" y="33"/>
                  <a:pt x="21255" y="-1"/>
                  <a:pt x="21147" y="0"/>
                </a:cubicBezTo>
                <a:close/>
                <a:moveTo>
                  <a:pt x="14840" y="4480"/>
                </a:moveTo>
                <a:cubicBezTo>
                  <a:pt x="15410" y="4480"/>
                  <a:pt x="15993" y="4698"/>
                  <a:pt x="16428" y="5133"/>
                </a:cubicBezTo>
                <a:cubicBezTo>
                  <a:pt x="17298" y="6002"/>
                  <a:pt x="17298" y="7416"/>
                  <a:pt x="16428" y="8286"/>
                </a:cubicBezTo>
                <a:cubicBezTo>
                  <a:pt x="15557" y="9155"/>
                  <a:pt x="14142" y="9155"/>
                  <a:pt x="13274" y="8286"/>
                </a:cubicBezTo>
                <a:cubicBezTo>
                  <a:pt x="12404" y="7416"/>
                  <a:pt x="12404" y="6002"/>
                  <a:pt x="13274" y="5133"/>
                </a:cubicBezTo>
                <a:cubicBezTo>
                  <a:pt x="13708" y="4698"/>
                  <a:pt x="14270" y="4480"/>
                  <a:pt x="14840" y="4480"/>
                </a:cubicBezTo>
                <a:close/>
                <a:moveTo>
                  <a:pt x="3292" y="14614"/>
                </a:moveTo>
                <a:cubicBezTo>
                  <a:pt x="2571" y="14922"/>
                  <a:pt x="2015" y="15538"/>
                  <a:pt x="1617" y="16202"/>
                </a:cubicBezTo>
                <a:cubicBezTo>
                  <a:pt x="1232" y="16845"/>
                  <a:pt x="972" y="17553"/>
                  <a:pt x="834" y="18289"/>
                </a:cubicBezTo>
                <a:cubicBezTo>
                  <a:pt x="751" y="18725"/>
                  <a:pt x="709" y="19174"/>
                  <a:pt x="704" y="19616"/>
                </a:cubicBezTo>
                <a:cubicBezTo>
                  <a:pt x="701" y="19860"/>
                  <a:pt x="683" y="20164"/>
                  <a:pt x="769" y="20399"/>
                </a:cubicBezTo>
                <a:cubicBezTo>
                  <a:pt x="889" y="20732"/>
                  <a:pt x="1201" y="20940"/>
                  <a:pt x="1552" y="20964"/>
                </a:cubicBezTo>
                <a:cubicBezTo>
                  <a:pt x="1867" y="20985"/>
                  <a:pt x="2172" y="20985"/>
                  <a:pt x="2487" y="20964"/>
                </a:cubicBezTo>
                <a:cubicBezTo>
                  <a:pt x="3918" y="20870"/>
                  <a:pt x="5461" y="20378"/>
                  <a:pt x="6467" y="19312"/>
                </a:cubicBezTo>
                <a:cubicBezTo>
                  <a:pt x="6714" y="19036"/>
                  <a:pt x="6925" y="18739"/>
                  <a:pt x="7076" y="18398"/>
                </a:cubicBezTo>
                <a:cubicBezTo>
                  <a:pt x="6718" y="18529"/>
                  <a:pt x="6379" y="18667"/>
                  <a:pt x="6010" y="18768"/>
                </a:cubicBezTo>
                <a:cubicBezTo>
                  <a:pt x="5694" y="18853"/>
                  <a:pt x="5375" y="18929"/>
                  <a:pt x="5053" y="18985"/>
                </a:cubicBezTo>
                <a:cubicBezTo>
                  <a:pt x="4270" y="19122"/>
                  <a:pt x="3454" y="19173"/>
                  <a:pt x="2661" y="19159"/>
                </a:cubicBezTo>
                <a:cubicBezTo>
                  <a:pt x="2594" y="19158"/>
                  <a:pt x="2531" y="19083"/>
                  <a:pt x="2531" y="19029"/>
                </a:cubicBezTo>
                <a:cubicBezTo>
                  <a:pt x="2531" y="18909"/>
                  <a:pt x="2527" y="18737"/>
                  <a:pt x="2531" y="18616"/>
                </a:cubicBezTo>
                <a:cubicBezTo>
                  <a:pt x="2535" y="18441"/>
                  <a:pt x="2543" y="18269"/>
                  <a:pt x="2552" y="18094"/>
                </a:cubicBezTo>
                <a:cubicBezTo>
                  <a:pt x="2574" y="17695"/>
                  <a:pt x="2603" y="17292"/>
                  <a:pt x="2661" y="16898"/>
                </a:cubicBezTo>
                <a:cubicBezTo>
                  <a:pt x="2763" y="16208"/>
                  <a:pt x="2926" y="15524"/>
                  <a:pt x="3183" y="14875"/>
                </a:cubicBezTo>
                <a:cubicBezTo>
                  <a:pt x="3219" y="14787"/>
                  <a:pt x="3261" y="14705"/>
                  <a:pt x="3292" y="14614"/>
                </a:cubicBezTo>
                <a:close/>
              </a:path>
            </a:pathLst>
          </a:custGeom>
          <a:solidFill>
            <a:schemeClr val="accent3"/>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26" name="Shape 24044"/>
          <p:cNvSpPr/>
          <p:nvPr/>
        </p:nvSpPr>
        <p:spPr>
          <a:xfrm>
            <a:off x="5359033" y="3485074"/>
            <a:ext cx="405626" cy="358138"/>
          </a:xfrm>
          <a:custGeom>
            <a:avLst/>
            <a:gdLst/>
            <a:ahLst/>
            <a:cxnLst>
              <a:cxn ang="0">
                <a:pos x="wd2" y="hd2"/>
              </a:cxn>
              <a:cxn ang="5400000">
                <a:pos x="wd2" y="hd2"/>
              </a:cxn>
              <a:cxn ang="10800000">
                <a:pos x="wd2" y="hd2"/>
              </a:cxn>
              <a:cxn ang="16200000">
                <a:pos x="wd2" y="hd2"/>
              </a:cxn>
            </a:cxnLst>
            <a:rect l="0" t="0" r="r" b="b"/>
            <a:pathLst>
              <a:path w="21600" h="21600" extrusionOk="0">
                <a:moveTo>
                  <a:pt x="843" y="0"/>
                </a:moveTo>
                <a:cubicBezTo>
                  <a:pt x="381" y="0"/>
                  <a:pt x="0" y="432"/>
                  <a:pt x="0" y="955"/>
                </a:cubicBezTo>
                <a:lnTo>
                  <a:pt x="0" y="20645"/>
                </a:lnTo>
                <a:cubicBezTo>
                  <a:pt x="0" y="21168"/>
                  <a:pt x="381" y="21600"/>
                  <a:pt x="843" y="21600"/>
                </a:cubicBezTo>
                <a:lnTo>
                  <a:pt x="20757" y="21600"/>
                </a:lnTo>
                <a:cubicBezTo>
                  <a:pt x="21219" y="21600"/>
                  <a:pt x="21600" y="21168"/>
                  <a:pt x="21600" y="20645"/>
                </a:cubicBezTo>
                <a:cubicBezTo>
                  <a:pt x="21600" y="20122"/>
                  <a:pt x="21219" y="19708"/>
                  <a:pt x="20757" y="19708"/>
                </a:cubicBezTo>
                <a:lnTo>
                  <a:pt x="18454" y="19708"/>
                </a:lnTo>
                <a:lnTo>
                  <a:pt x="18454" y="10314"/>
                </a:lnTo>
                <a:cubicBezTo>
                  <a:pt x="18049" y="10208"/>
                  <a:pt x="17709" y="9936"/>
                  <a:pt x="17476" y="9564"/>
                </a:cubicBezTo>
                <a:lnTo>
                  <a:pt x="16783" y="10280"/>
                </a:lnTo>
                <a:lnTo>
                  <a:pt x="16783" y="19708"/>
                </a:lnTo>
                <a:lnTo>
                  <a:pt x="13999" y="19708"/>
                </a:lnTo>
                <a:lnTo>
                  <a:pt x="13999" y="12974"/>
                </a:lnTo>
                <a:cubicBezTo>
                  <a:pt x="13825" y="13042"/>
                  <a:pt x="13645" y="13076"/>
                  <a:pt x="13457" y="13076"/>
                </a:cubicBezTo>
                <a:cubicBezTo>
                  <a:pt x="13220" y="13076"/>
                  <a:pt x="12981" y="13032"/>
                  <a:pt x="12764" y="12922"/>
                </a:cubicBezTo>
                <a:lnTo>
                  <a:pt x="12328" y="12684"/>
                </a:lnTo>
                <a:lnTo>
                  <a:pt x="12328" y="19708"/>
                </a:lnTo>
                <a:lnTo>
                  <a:pt x="9528" y="19708"/>
                </a:lnTo>
                <a:lnTo>
                  <a:pt x="9528" y="11286"/>
                </a:lnTo>
                <a:lnTo>
                  <a:pt x="9077" y="11047"/>
                </a:lnTo>
                <a:lnTo>
                  <a:pt x="7857" y="11951"/>
                </a:lnTo>
                <a:lnTo>
                  <a:pt x="7857" y="19708"/>
                </a:lnTo>
                <a:lnTo>
                  <a:pt x="5073" y="19708"/>
                </a:lnTo>
                <a:lnTo>
                  <a:pt x="5073" y="14014"/>
                </a:lnTo>
                <a:lnTo>
                  <a:pt x="4741" y="14252"/>
                </a:lnTo>
                <a:cubicBezTo>
                  <a:pt x="4469" y="14454"/>
                  <a:pt x="4161" y="14559"/>
                  <a:pt x="3838" y="14559"/>
                </a:cubicBezTo>
                <a:cubicBezTo>
                  <a:pt x="3690" y="14559"/>
                  <a:pt x="3541" y="14533"/>
                  <a:pt x="3402" y="14491"/>
                </a:cubicBezTo>
                <a:lnTo>
                  <a:pt x="3402" y="19708"/>
                </a:lnTo>
                <a:lnTo>
                  <a:pt x="1686" y="19708"/>
                </a:lnTo>
                <a:lnTo>
                  <a:pt x="1686" y="955"/>
                </a:lnTo>
                <a:cubicBezTo>
                  <a:pt x="1686" y="432"/>
                  <a:pt x="1304" y="0"/>
                  <a:pt x="843" y="0"/>
                </a:cubicBezTo>
                <a:close/>
                <a:moveTo>
                  <a:pt x="16181" y="4364"/>
                </a:moveTo>
                <a:cubicBezTo>
                  <a:pt x="15720" y="4364"/>
                  <a:pt x="15353" y="4796"/>
                  <a:pt x="15353" y="5319"/>
                </a:cubicBezTo>
                <a:cubicBezTo>
                  <a:pt x="15353" y="5843"/>
                  <a:pt x="15720" y="6257"/>
                  <a:pt x="16181" y="6257"/>
                </a:cubicBezTo>
                <a:lnTo>
                  <a:pt x="16573" y="6257"/>
                </a:lnTo>
                <a:lnTo>
                  <a:pt x="13186" y="9786"/>
                </a:lnTo>
                <a:lnTo>
                  <a:pt x="9182" y="7757"/>
                </a:lnTo>
                <a:cubicBezTo>
                  <a:pt x="9073" y="7701"/>
                  <a:pt x="8951" y="7672"/>
                  <a:pt x="8836" y="7672"/>
                </a:cubicBezTo>
                <a:cubicBezTo>
                  <a:pt x="8676" y="7672"/>
                  <a:pt x="8522" y="7724"/>
                  <a:pt x="8384" y="7825"/>
                </a:cubicBezTo>
                <a:lnTo>
                  <a:pt x="3281" y="11593"/>
                </a:lnTo>
                <a:cubicBezTo>
                  <a:pt x="2894" y="11878"/>
                  <a:pt x="2773" y="12468"/>
                  <a:pt x="3026" y="12905"/>
                </a:cubicBezTo>
                <a:cubicBezTo>
                  <a:pt x="3185" y="13184"/>
                  <a:pt x="3459" y="13332"/>
                  <a:pt x="3733" y="13332"/>
                </a:cubicBezTo>
                <a:cubicBezTo>
                  <a:pt x="3888" y="13332"/>
                  <a:pt x="4043" y="13282"/>
                  <a:pt x="4185" y="13178"/>
                </a:cubicBezTo>
                <a:lnTo>
                  <a:pt x="8911" y="9700"/>
                </a:lnTo>
                <a:lnTo>
                  <a:pt x="13005" y="11780"/>
                </a:lnTo>
                <a:cubicBezTo>
                  <a:pt x="13115" y="11836"/>
                  <a:pt x="13236" y="11866"/>
                  <a:pt x="13351" y="11866"/>
                </a:cubicBezTo>
                <a:cubicBezTo>
                  <a:pt x="13558" y="11866"/>
                  <a:pt x="13765" y="11774"/>
                  <a:pt x="13923" y="11610"/>
                </a:cubicBezTo>
                <a:lnTo>
                  <a:pt x="17897" y="7450"/>
                </a:lnTo>
                <a:lnTo>
                  <a:pt x="17897" y="8200"/>
                </a:lnTo>
                <a:cubicBezTo>
                  <a:pt x="17897" y="8723"/>
                  <a:pt x="18264" y="9138"/>
                  <a:pt x="18725" y="9138"/>
                </a:cubicBezTo>
                <a:cubicBezTo>
                  <a:pt x="19187" y="9138"/>
                  <a:pt x="19568" y="8723"/>
                  <a:pt x="19568" y="8200"/>
                </a:cubicBezTo>
                <a:lnTo>
                  <a:pt x="19568" y="5319"/>
                </a:lnTo>
                <a:cubicBezTo>
                  <a:pt x="19568" y="4796"/>
                  <a:pt x="19187" y="4364"/>
                  <a:pt x="18725" y="4364"/>
                </a:cubicBezTo>
                <a:lnTo>
                  <a:pt x="16181" y="4364"/>
                </a:lnTo>
                <a:close/>
              </a:path>
            </a:pathLst>
          </a:custGeom>
          <a:solidFill>
            <a:schemeClr val="accent4"/>
          </a:solidFill>
          <a:ln w="12700">
            <a:noFill/>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
        <p:nvSpPr>
          <p:cNvPr id="27" name="Shape 24070"/>
          <p:cNvSpPr/>
          <p:nvPr/>
        </p:nvSpPr>
        <p:spPr>
          <a:xfrm>
            <a:off x="3393296" y="2346284"/>
            <a:ext cx="278786" cy="357588"/>
          </a:xfrm>
          <a:custGeom>
            <a:avLst/>
            <a:gdLst/>
            <a:ahLst/>
            <a:cxnLst>
              <a:cxn ang="0">
                <a:pos x="wd2" y="hd2"/>
              </a:cxn>
              <a:cxn ang="5400000">
                <a:pos x="wd2" y="hd2"/>
              </a:cxn>
              <a:cxn ang="10800000">
                <a:pos x="wd2" y="hd2"/>
              </a:cxn>
              <a:cxn ang="16200000">
                <a:pos x="wd2" y="hd2"/>
              </a:cxn>
            </a:cxnLst>
            <a:rect l="0" t="0" r="r" b="b"/>
            <a:pathLst>
              <a:path w="20479" h="21600" extrusionOk="0">
                <a:moveTo>
                  <a:pt x="18579" y="3208"/>
                </a:moveTo>
                <a:cubicBezTo>
                  <a:pt x="17421" y="2009"/>
                  <a:pt x="14419" y="0"/>
                  <a:pt x="10486" y="0"/>
                </a:cubicBezTo>
                <a:cubicBezTo>
                  <a:pt x="7846" y="0"/>
                  <a:pt x="5357" y="903"/>
                  <a:pt x="3040" y="2679"/>
                </a:cubicBezTo>
                <a:cubicBezTo>
                  <a:pt x="3040" y="2679"/>
                  <a:pt x="3040" y="2694"/>
                  <a:pt x="3040" y="2694"/>
                </a:cubicBezTo>
                <a:cubicBezTo>
                  <a:pt x="779" y="4594"/>
                  <a:pt x="1083" y="6338"/>
                  <a:pt x="1444" y="8550"/>
                </a:cubicBezTo>
                <a:cubicBezTo>
                  <a:pt x="1482" y="8690"/>
                  <a:pt x="1501" y="8830"/>
                  <a:pt x="1520" y="8970"/>
                </a:cubicBezTo>
                <a:cubicBezTo>
                  <a:pt x="1577" y="9344"/>
                  <a:pt x="1178" y="9936"/>
                  <a:pt x="798" y="10496"/>
                </a:cubicBezTo>
                <a:cubicBezTo>
                  <a:pt x="209" y="11337"/>
                  <a:pt x="-399" y="12209"/>
                  <a:pt x="342" y="12630"/>
                </a:cubicBezTo>
                <a:cubicBezTo>
                  <a:pt x="1596" y="13331"/>
                  <a:pt x="1824" y="14717"/>
                  <a:pt x="2033" y="16056"/>
                </a:cubicBezTo>
                <a:cubicBezTo>
                  <a:pt x="2090" y="16383"/>
                  <a:pt x="2128" y="16710"/>
                  <a:pt x="2204" y="17037"/>
                </a:cubicBezTo>
                <a:cubicBezTo>
                  <a:pt x="2318" y="17582"/>
                  <a:pt x="2888" y="17847"/>
                  <a:pt x="3932" y="17847"/>
                </a:cubicBezTo>
                <a:cubicBezTo>
                  <a:pt x="4407" y="17847"/>
                  <a:pt x="4920" y="17800"/>
                  <a:pt x="5395" y="17753"/>
                </a:cubicBezTo>
                <a:cubicBezTo>
                  <a:pt x="5813" y="17722"/>
                  <a:pt x="6212" y="17676"/>
                  <a:pt x="6535" y="17676"/>
                </a:cubicBezTo>
                <a:cubicBezTo>
                  <a:pt x="6706" y="17676"/>
                  <a:pt x="6839" y="17691"/>
                  <a:pt x="6953" y="17722"/>
                </a:cubicBezTo>
                <a:cubicBezTo>
                  <a:pt x="8226" y="18003"/>
                  <a:pt x="9328" y="20105"/>
                  <a:pt x="9727" y="21366"/>
                </a:cubicBezTo>
                <a:cubicBezTo>
                  <a:pt x="9765" y="21475"/>
                  <a:pt x="9860" y="21553"/>
                  <a:pt x="9993" y="21584"/>
                </a:cubicBezTo>
                <a:cubicBezTo>
                  <a:pt x="10031" y="21600"/>
                  <a:pt x="10050" y="21600"/>
                  <a:pt x="10088" y="21600"/>
                </a:cubicBezTo>
                <a:cubicBezTo>
                  <a:pt x="10183" y="21600"/>
                  <a:pt x="10278" y="21569"/>
                  <a:pt x="10335" y="21522"/>
                </a:cubicBezTo>
                <a:cubicBezTo>
                  <a:pt x="16870" y="16414"/>
                  <a:pt x="16870" y="16414"/>
                  <a:pt x="16870" y="16414"/>
                </a:cubicBezTo>
                <a:cubicBezTo>
                  <a:pt x="16965" y="16336"/>
                  <a:pt x="17003" y="16212"/>
                  <a:pt x="16965" y="16103"/>
                </a:cubicBezTo>
                <a:cubicBezTo>
                  <a:pt x="16376" y="14623"/>
                  <a:pt x="17573" y="13190"/>
                  <a:pt x="18636" y="11913"/>
                </a:cubicBezTo>
                <a:cubicBezTo>
                  <a:pt x="19092" y="11353"/>
                  <a:pt x="19529" y="10839"/>
                  <a:pt x="19833" y="10309"/>
                </a:cubicBezTo>
                <a:cubicBezTo>
                  <a:pt x="21201" y="7927"/>
                  <a:pt x="20213" y="4874"/>
                  <a:pt x="18579" y="3208"/>
                </a:cubicBezTo>
                <a:close/>
                <a:moveTo>
                  <a:pt x="6725" y="9313"/>
                </a:moveTo>
                <a:cubicBezTo>
                  <a:pt x="6440" y="9437"/>
                  <a:pt x="6440" y="9437"/>
                  <a:pt x="6440" y="9437"/>
                </a:cubicBezTo>
                <a:cubicBezTo>
                  <a:pt x="6421" y="9437"/>
                  <a:pt x="6402" y="9453"/>
                  <a:pt x="6383" y="9453"/>
                </a:cubicBezTo>
                <a:cubicBezTo>
                  <a:pt x="6383" y="9453"/>
                  <a:pt x="6364" y="9453"/>
                  <a:pt x="6345" y="9437"/>
                </a:cubicBezTo>
                <a:cubicBezTo>
                  <a:pt x="6326" y="9437"/>
                  <a:pt x="6288" y="9422"/>
                  <a:pt x="6288" y="9391"/>
                </a:cubicBezTo>
                <a:cubicBezTo>
                  <a:pt x="6193" y="9282"/>
                  <a:pt x="6136" y="9188"/>
                  <a:pt x="6079" y="9095"/>
                </a:cubicBezTo>
                <a:cubicBezTo>
                  <a:pt x="6003" y="8955"/>
                  <a:pt x="5946" y="8814"/>
                  <a:pt x="5889" y="8690"/>
                </a:cubicBezTo>
                <a:cubicBezTo>
                  <a:pt x="5794" y="8472"/>
                  <a:pt x="5718" y="8207"/>
                  <a:pt x="5661" y="7896"/>
                </a:cubicBezTo>
                <a:cubicBezTo>
                  <a:pt x="5642" y="7849"/>
                  <a:pt x="5642" y="7849"/>
                  <a:pt x="5642" y="7849"/>
                </a:cubicBezTo>
                <a:cubicBezTo>
                  <a:pt x="5642" y="7818"/>
                  <a:pt x="5642" y="7787"/>
                  <a:pt x="5661" y="7771"/>
                </a:cubicBezTo>
                <a:cubicBezTo>
                  <a:pt x="5680" y="7755"/>
                  <a:pt x="5718" y="7740"/>
                  <a:pt x="5756" y="7740"/>
                </a:cubicBezTo>
                <a:cubicBezTo>
                  <a:pt x="6136" y="7693"/>
                  <a:pt x="6136" y="7693"/>
                  <a:pt x="6136" y="7693"/>
                </a:cubicBezTo>
                <a:cubicBezTo>
                  <a:pt x="6174" y="7693"/>
                  <a:pt x="6212" y="7693"/>
                  <a:pt x="6231" y="7709"/>
                </a:cubicBezTo>
                <a:cubicBezTo>
                  <a:pt x="6269" y="7724"/>
                  <a:pt x="6269" y="7755"/>
                  <a:pt x="6288" y="7787"/>
                </a:cubicBezTo>
                <a:cubicBezTo>
                  <a:pt x="6307" y="8005"/>
                  <a:pt x="6345" y="8269"/>
                  <a:pt x="6459" y="8519"/>
                </a:cubicBezTo>
                <a:cubicBezTo>
                  <a:pt x="6516" y="8674"/>
                  <a:pt x="6573" y="8799"/>
                  <a:pt x="6630" y="8908"/>
                </a:cubicBezTo>
                <a:cubicBezTo>
                  <a:pt x="6649" y="8955"/>
                  <a:pt x="6687" y="9017"/>
                  <a:pt x="6725" y="9079"/>
                </a:cubicBezTo>
                <a:cubicBezTo>
                  <a:pt x="6782" y="9173"/>
                  <a:pt x="6782" y="9173"/>
                  <a:pt x="6782" y="9173"/>
                </a:cubicBezTo>
                <a:cubicBezTo>
                  <a:pt x="6801" y="9219"/>
                  <a:pt x="6782" y="9282"/>
                  <a:pt x="6725" y="9313"/>
                </a:cubicBezTo>
                <a:close/>
                <a:moveTo>
                  <a:pt x="8074" y="4547"/>
                </a:moveTo>
                <a:cubicBezTo>
                  <a:pt x="8074" y="4579"/>
                  <a:pt x="8055" y="4594"/>
                  <a:pt x="8017" y="4610"/>
                </a:cubicBezTo>
                <a:cubicBezTo>
                  <a:pt x="7846" y="4734"/>
                  <a:pt x="7599" y="4890"/>
                  <a:pt x="7409" y="5077"/>
                </a:cubicBezTo>
                <a:cubicBezTo>
                  <a:pt x="7162" y="5279"/>
                  <a:pt x="6991" y="5497"/>
                  <a:pt x="6839" y="5715"/>
                </a:cubicBezTo>
                <a:cubicBezTo>
                  <a:pt x="6668" y="5949"/>
                  <a:pt x="6535" y="6198"/>
                  <a:pt x="6459" y="6447"/>
                </a:cubicBezTo>
                <a:cubicBezTo>
                  <a:pt x="6440" y="6447"/>
                  <a:pt x="6440" y="6494"/>
                  <a:pt x="6421" y="6525"/>
                </a:cubicBezTo>
                <a:cubicBezTo>
                  <a:pt x="6421" y="6572"/>
                  <a:pt x="6402" y="6603"/>
                  <a:pt x="6383" y="6650"/>
                </a:cubicBezTo>
                <a:cubicBezTo>
                  <a:pt x="6364" y="6712"/>
                  <a:pt x="6345" y="6774"/>
                  <a:pt x="6250" y="6774"/>
                </a:cubicBezTo>
                <a:cubicBezTo>
                  <a:pt x="6250" y="6774"/>
                  <a:pt x="6250" y="6774"/>
                  <a:pt x="6250" y="6774"/>
                </a:cubicBezTo>
                <a:cubicBezTo>
                  <a:pt x="6250" y="6774"/>
                  <a:pt x="6231" y="6774"/>
                  <a:pt x="6231" y="6774"/>
                </a:cubicBezTo>
                <a:cubicBezTo>
                  <a:pt x="5794" y="6696"/>
                  <a:pt x="5794" y="6696"/>
                  <a:pt x="5794" y="6696"/>
                </a:cubicBezTo>
                <a:cubicBezTo>
                  <a:pt x="5756" y="6696"/>
                  <a:pt x="5718" y="6681"/>
                  <a:pt x="5699" y="6650"/>
                </a:cubicBezTo>
                <a:cubicBezTo>
                  <a:pt x="5680" y="6634"/>
                  <a:pt x="5680" y="6603"/>
                  <a:pt x="5680" y="6587"/>
                </a:cubicBezTo>
                <a:cubicBezTo>
                  <a:pt x="5718" y="6494"/>
                  <a:pt x="5737" y="6385"/>
                  <a:pt x="5775" y="6292"/>
                </a:cubicBezTo>
                <a:cubicBezTo>
                  <a:pt x="5813" y="6136"/>
                  <a:pt x="5870" y="5996"/>
                  <a:pt x="5927" y="5887"/>
                </a:cubicBezTo>
                <a:cubicBezTo>
                  <a:pt x="6041" y="5637"/>
                  <a:pt x="6193" y="5373"/>
                  <a:pt x="6383" y="5108"/>
                </a:cubicBezTo>
                <a:cubicBezTo>
                  <a:pt x="6554" y="4906"/>
                  <a:pt x="6744" y="4703"/>
                  <a:pt x="6953" y="4516"/>
                </a:cubicBezTo>
                <a:cubicBezTo>
                  <a:pt x="7143" y="4345"/>
                  <a:pt x="7352" y="4205"/>
                  <a:pt x="7504" y="4080"/>
                </a:cubicBezTo>
                <a:cubicBezTo>
                  <a:pt x="7523" y="4065"/>
                  <a:pt x="7561" y="4065"/>
                  <a:pt x="7599" y="4065"/>
                </a:cubicBezTo>
                <a:cubicBezTo>
                  <a:pt x="7618" y="4065"/>
                  <a:pt x="7656" y="4080"/>
                  <a:pt x="7675" y="4096"/>
                </a:cubicBezTo>
                <a:cubicBezTo>
                  <a:pt x="8036" y="4470"/>
                  <a:pt x="8036" y="4470"/>
                  <a:pt x="8036" y="4470"/>
                </a:cubicBezTo>
                <a:cubicBezTo>
                  <a:pt x="8055" y="4485"/>
                  <a:pt x="8074" y="4516"/>
                  <a:pt x="8074" y="4547"/>
                </a:cubicBezTo>
                <a:close/>
                <a:moveTo>
                  <a:pt x="12139" y="5264"/>
                </a:moveTo>
                <a:cubicBezTo>
                  <a:pt x="11379" y="7880"/>
                  <a:pt x="11379" y="7880"/>
                  <a:pt x="11379" y="7880"/>
                </a:cubicBezTo>
                <a:cubicBezTo>
                  <a:pt x="11455" y="8067"/>
                  <a:pt x="11455" y="8285"/>
                  <a:pt x="11341" y="8487"/>
                </a:cubicBezTo>
                <a:cubicBezTo>
                  <a:pt x="11132" y="8892"/>
                  <a:pt x="10562" y="9064"/>
                  <a:pt x="10069" y="8892"/>
                </a:cubicBezTo>
                <a:cubicBezTo>
                  <a:pt x="9575" y="8721"/>
                  <a:pt x="9347" y="8254"/>
                  <a:pt x="9556" y="7849"/>
                </a:cubicBezTo>
                <a:cubicBezTo>
                  <a:pt x="9670" y="7646"/>
                  <a:pt x="9860" y="7506"/>
                  <a:pt x="10088" y="7428"/>
                </a:cubicBezTo>
                <a:cubicBezTo>
                  <a:pt x="11892" y="5186"/>
                  <a:pt x="11892" y="5186"/>
                  <a:pt x="11892" y="5186"/>
                </a:cubicBezTo>
                <a:cubicBezTo>
                  <a:pt x="11930" y="5139"/>
                  <a:pt x="12006" y="5124"/>
                  <a:pt x="12063" y="5139"/>
                </a:cubicBezTo>
                <a:cubicBezTo>
                  <a:pt x="12120" y="5170"/>
                  <a:pt x="12158" y="5217"/>
                  <a:pt x="12139" y="5264"/>
                </a:cubicBezTo>
                <a:close/>
                <a:moveTo>
                  <a:pt x="12538" y="3520"/>
                </a:moveTo>
                <a:cubicBezTo>
                  <a:pt x="12291" y="4111"/>
                  <a:pt x="12291" y="4111"/>
                  <a:pt x="12291" y="4111"/>
                </a:cubicBezTo>
                <a:cubicBezTo>
                  <a:pt x="12291" y="4127"/>
                  <a:pt x="12253" y="4158"/>
                  <a:pt x="12234" y="4158"/>
                </a:cubicBezTo>
                <a:cubicBezTo>
                  <a:pt x="12215" y="4174"/>
                  <a:pt x="12196" y="4174"/>
                  <a:pt x="12177" y="4174"/>
                </a:cubicBezTo>
                <a:cubicBezTo>
                  <a:pt x="12158" y="4174"/>
                  <a:pt x="12158" y="4174"/>
                  <a:pt x="12139" y="4174"/>
                </a:cubicBezTo>
                <a:cubicBezTo>
                  <a:pt x="11816" y="4080"/>
                  <a:pt x="11569" y="4018"/>
                  <a:pt x="11322" y="3987"/>
                </a:cubicBezTo>
                <a:cubicBezTo>
                  <a:pt x="11132" y="3956"/>
                  <a:pt x="10980" y="3940"/>
                  <a:pt x="10828" y="3924"/>
                </a:cubicBezTo>
                <a:cubicBezTo>
                  <a:pt x="10733" y="3924"/>
                  <a:pt x="10638" y="3924"/>
                  <a:pt x="10562" y="3924"/>
                </a:cubicBezTo>
                <a:cubicBezTo>
                  <a:pt x="10524" y="3924"/>
                  <a:pt x="10486" y="3924"/>
                  <a:pt x="10448" y="3924"/>
                </a:cubicBezTo>
                <a:cubicBezTo>
                  <a:pt x="10316" y="3924"/>
                  <a:pt x="10202" y="3940"/>
                  <a:pt x="10107" y="3940"/>
                </a:cubicBezTo>
                <a:cubicBezTo>
                  <a:pt x="9974" y="3956"/>
                  <a:pt x="9822" y="3971"/>
                  <a:pt x="9632" y="4002"/>
                </a:cubicBezTo>
                <a:cubicBezTo>
                  <a:pt x="9499" y="4033"/>
                  <a:pt x="9366" y="4065"/>
                  <a:pt x="9195" y="4111"/>
                </a:cubicBezTo>
                <a:cubicBezTo>
                  <a:pt x="9195" y="4111"/>
                  <a:pt x="9119" y="4127"/>
                  <a:pt x="9081" y="4111"/>
                </a:cubicBezTo>
                <a:cubicBezTo>
                  <a:pt x="9043" y="4096"/>
                  <a:pt x="9024" y="4080"/>
                  <a:pt x="9005" y="4065"/>
                </a:cubicBezTo>
                <a:cubicBezTo>
                  <a:pt x="8796" y="3566"/>
                  <a:pt x="8796" y="3566"/>
                  <a:pt x="8796" y="3566"/>
                </a:cubicBezTo>
                <a:cubicBezTo>
                  <a:pt x="8777" y="3535"/>
                  <a:pt x="8777" y="3520"/>
                  <a:pt x="8796" y="3488"/>
                </a:cubicBezTo>
                <a:cubicBezTo>
                  <a:pt x="8815" y="3473"/>
                  <a:pt x="8834" y="3442"/>
                  <a:pt x="8872" y="3442"/>
                </a:cubicBezTo>
                <a:cubicBezTo>
                  <a:pt x="8986" y="3395"/>
                  <a:pt x="9100" y="3364"/>
                  <a:pt x="9214" y="3333"/>
                </a:cubicBezTo>
                <a:cubicBezTo>
                  <a:pt x="9366" y="3302"/>
                  <a:pt x="9518" y="3270"/>
                  <a:pt x="9708" y="3239"/>
                </a:cubicBezTo>
                <a:cubicBezTo>
                  <a:pt x="9955" y="3193"/>
                  <a:pt x="10221" y="3161"/>
                  <a:pt x="10467" y="3161"/>
                </a:cubicBezTo>
                <a:cubicBezTo>
                  <a:pt x="10562" y="3146"/>
                  <a:pt x="10638" y="3146"/>
                  <a:pt x="10733" y="3146"/>
                </a:cubicBezTo>
                <a:cubicBezTo>
                  <a:pt x="10980" y="3146"/>
                  <a:pt x="11246" y="3161"/>
                  <a:pt x="11474" y="3193"/>
                </a:cubicBezTo>
                <a:cubicBezTo>
                  <a:pt x="11778" y="3224"/>
                  <a:pt x="12082" y="3286"/>
                  <a:pt x="12443" y="3379"/>
                </a:cubicBezTo>
                <a:cubicBezTo>
                  <a:pt x="12462" y="3379"/>
                  <a:pt x="12462" y="3379"/>
                  <a:pt x="12462" y="3379"/>
                </a:cubicBezTo>
                <a:cubicBezTo>
                  <a:pt x="12500" y="3395"/>
                  <a:pt x="12519" y="3411"/>
                  <a:pt x="12538" y="3442"/>
                </a:cubicBezTo>
                <a:cubicBezTo>
                  <a:pt x="12557" y="3457"/>
                  <a:pt x="12557" y="3488"/>
                  <a:pt x="12538" y="3520"/>
                </a:cubicBezTo>
                <a:close/>
                <a:moveTo>
                  <a:pt x="13697" y="5061"/>
                </a:moveTo>
                <a:cubicBezTo>
                  <a:pt x="13583" y="4952"/>
                  <a:pt x="13469" y="4859"/>
                  <a:pt x="13355" y="4781"/>
                </a:cubicBezTo>
                <a:cubicBezTo>
                  <a:pt x="13317" y="4750"/>
                  <a:pt x="13222" y="4688"/>
                  <a:pt x="13222" y="4688"/>
                </a:cubicBezTo>
                <a:cubicBezTo>
                  <a:pt x="13165" y="4656"/>
                  <a:pt x="13165" y="4594"/>
                  <a:pt x="13203" y="4547"/>
                </a:cubicBezTo>
                <a:cubicBezTo>
                  <a:pt x="13716" y="4018"/>
                  <a:pt x="13716" y="4018"/>
                  <a:pt x="13716" y="4018"/>
                </a:cubicBezTo>
                <a:cubicBezTo>
                  <a:pt x="13735" y="4002"/>
                  <a:pt x="13754" y="3987"/>
                  <a:pt x="13792" y="3987"/>
                </a:cubicBezTo>
                <a:cubicBezTo>
                  <a:pt x="13830" y="3987"/>
                  <a:pt x="13849" y="3987"/>
                  <a:pt x="13887" y="4002"/>
                </a:cubicBezTo>
                <a:cubicBezTo>
                  <a:pt x="13963" y="4065"/>
                  <a:pt x="14077" y="4127"/>
                  <a:pt x="14172" y="4189"/>
                </a:cubicBezTo>
                <a:cubicBezTo>
                  <a:pt x="14305" y="4298"/>
                  <a:pt x="14438" y="4407"/>
                  <a:pt x="14533" y="4485"/>
                </a:cubicBezTo>
                <a:cubicBezTo>
                  <a:pt x="14647" y="4579"/>
                  <a:pt x="14761" y="4688"/>
                  <a:pt x="14875" y="4812"/>
                </a:cubicBezTo>
                <a:cubicBezTo>
                  <a:pt x="15008" y="4937"/>
                  <a:pt x="15103" y="5046"/>
                  <a:pt x="15179" y="5155"/>
                </a:cubicBezTo>
                <a:cubicBezTo>
                  <a:pt x="15369" y="5404"/>
                  <a:pt x="15502" y="5637"/>
                  <a:pt x="15616" y="5871"/>
                </a:cubicBezTo>
                <a:cubicBezTo>
                  <a:pt x="15711" y="6058"/>
                  <a:pt x="15787" y="6276"/>
                  <a:pt x="15863" y="6525"/>
                </a:cubicBezTo>
                <a:cubicBezTo>
                  <a:pt x="15882" y="6556"/>
                  <a:pt x="15882" y="6587"/>
                  <a:pt x="15863" y="6603"/>
                </a:cubicBezTo>
                <a:cubicBezTo>
                  <a:pt x="15844" y="6634"/>
                  <a:pt x="15806" y="6650"/>
                  <a:pt x="15787" y="6650"/>
                </a:cubicBezTo>
                <a:cubicBezTo>
                  <a:pt x="14856" y="6821"/>
                  <a:pt x="14856" y="6821"/>
                  <a:pt x="14856" y="6821"/>
                </a:cubicBezTo>
                <a:cubicBezTo>
                  <a:pt x="14837" y="6821"/>
                  <a:pt x="14837" y="6821"/>
                  <a:pt x="14818" y="6821"/>
                </a:cubicBezTo>
                <a:cubicBezTo>
                  <a:pt x="14799" y="6821"/>
                  <a:pt x="14780" y="6821"/>
                  <a:pt x="14761" y="6805"/>
                </a:cubicBezTo>
                <a:cubicBezTo>
                  <a:pt x="14723" y="6790"/>
                  <a:pt x="14704" y="6774"/>
                  <a:pt x="14704" y="6743"/>
                </a:cubicBezTo>
                <a:cubicBezTo>
                  <a:pt x="14685" y="6634"/>
                  <a:pt x="14647" y="6541"/>
                  <a:pt x="14628" y="6447"/>
                </a:cubicBezTo>
                <a:cubicBezTo>
                  <a:pt x="14590" y="6338"/>
                  <a:pt x="14533" y="6214"/>
                  <a:pt x="14476" y="6074"/>
                </a:cubicBezTo>
                <a:cubicBezTo>
                  <a:pt x="14362" y="5840"/>
                  <a:pt x="14191" y="5606"/>
                  <a:pt x="14001" y="5373"/>
                </a:cubicBezTo>
                <a:cubicBezTo>
                  <a:pt x="13925" y="5264"/>
                  <a:pt x="13811" y="5170"/>
                  <a:pt x="13697" y="5061"/>
                </a:cubicBezTo>
                <a:close/>
                <a:moveTo>
                  <a:pt x="15977" y="7864"/>
                </a:moveTo>
                <a:cubicBezTo>
                  <a:pt x="15958" y="8067"/>
                  <a:pt x="15901" y="8347"/>
                  <a:pt x="15825" y="8612"/>
                </a:cubicBezTo>
                <a:cubicBezTo>
                  <a:pt x="15711" y="8908"/>
                  <a:pt x="15597" y="9173"/>
                  <a:pt x="15464" y="9391"/>
                </a:cubicBezTo>
                <a:cubicBezTo>
                  <a:pt x="15369" y="9531"/>
                  <a:pt x="15369" y="9531"/>
                  <a:pt x="15369" y="9531"/>
                </a:cubicBezTo>
                <a:cubicBezTo>
                  <a:pt x="15369" y="9562"/>
                  <a:pt x="15331" y="9578"/>
                  <a:pt x="15312" y="9578"/>
                </a:cubicBezTo>
                <a:cubicBezTo>
                  <a:pt x="15293" y="9593"/>
                  <a:pt x="15274" y="9593"/>
                  <a:pt x="15274" y="9593"/>
                </a:cubicBezTo>
                <a:cubicBezTo>
                  <a:pt x="15255" y="9593"/>
                  <a:pt x="15236" y="9578"/>
                  <a:pt x="15217" y="9578"/>
                </a:cubicBezTo>
                <a:cubicBezTo>
                  <a:pt x="14248" y="9173"/>
                  <a:pt x="14248" y="9173"/>
                  <a:pt x="14248" y="9173"/>
                </a:cubicBezTo>
                <a:cubicBezTo>
                  <a:pt x="14229" y="9157"/>
                  <a:pt x="14210" y="9126"/>
                  <a:pt x="14191" y="9110"/>
                </a:cubicBezTo>
                <a:cubicBezTo>
                  <a:pt x="14191" y="9079"/>
                  <a:pt x="14191" y="9048"/>
                  <a:pt x="14210" y="9017"/>
                </a:cubicBezTo>
                <a:cubicBezTo>
                  <a:pt x="14343" y="8861"/>
                  <a:pt x="14495" y="8550"/>
                  <a:pt x="14571" y="8378"/>
                </a:cubicBezTo>
                <a:cubicBezTo>
                  <a:pt x="14571" y="8347"/>
                  <a:pt x="14590" y="8316"/>
                  <a:pt x="14590" y="8285"/>
                </a:cubicBezTo>
                <a:cubicBezTo>
                  <a:pt x="14628" y="8176"/>
                  <a:pt x="14666" y="8082"/>
                  <a:pt x="14685" y="7973"/>
                </a:cubicBezTo>
                <a:cubicBezTo>
                  <a:pt x="14742" y="7755"/>
                  <a:pt x="14742" y="7755"/>
                  <a:pt x="14742" y="7755"/>
                </a:cubicBezTo>
                <a:cubicBezTo>
                  <a:pt x="14761" y="7693"/>
                  <a:pt x="14818" y="7662"/>
                  <a:pt x="14875" y="7678"/>
                </a:cubicBezTo>
                <a:cubicBezTo>
                  <a:pt x="15863" y="7755"/>
                  <a:pt x="15863" y="7755"/>
                  <a:pt x="15863" y="7755"/>
                </a:cubicBezTo>
                <a:cubicBezTo>
                  <a:pt x="15901" y="7755"/>
                  <a:pt x="15939" y="7771"/>
                  <a:pt x="15958" y="7787"/>
                </a:cubicBezTo>
                <a:cubicBezTo>
                  <a:pt x="15977" y="7818"/>
                  <a:pt x="15977" y="7833"/>
                  <a:pt x="15977" y="7864"/>
                </a:cubicBezTo>
                <a:close/>
              </a:path>
            </a:pathLst>
          </a:custGeom>
          <a:solidFill>
            <a:schemeClr val="accent1"/>
          </a:solidFill>
          <a:ln w="12700">
            <a:miter lim="400000"/>
          </a:ln>
        </p:spPr>
        <p:txBody>
          <a:bodyPr lIns="17145" rIns="17145"/>
          <a:lstStyle/>
          <a:p>
            <a:pPr defTabSz="342900">
              <a:defRPr sz="2100">
                <a:latin typeface="Gill Sans"/>
                <a:ea typeface="Gill Sans"/>
                <a:cs typeface="Gill Sans"/>
                <a:sym typeface="Gill Sans"/>
              </a:defRPr>
            </a:pPr>
            <a:endParaRPr sz="788"/>
          </a:p>
        </p:txBody>
      </p:sp>
      <p:sp>
        <p:nvSpPr>
          <p:cNvPr id="28" name="Shape 24084"/>
          <p:cNvSpPr/>
          <p:nvPr/>
        </p:nvSpPr>
        <p:spPr>
          <a:xfrm>
            <a:off x="4400443" y="1796069"/>
            <a:ext cx="312168" cy="307946"/>
          </a:xfrm>
          <a:custGeom>
            <a:avLst/>
            <a:gdLst/>
            <a:ahLst/>
            <a:cxnLst>
              <a:cxn ang="0">
                <a:pos x="wd2" y="hd2"/>
              </a:cxn>
              <a:cxn ang="5400000">
                <a:pos x="wd2" y="hd2"/>
              </a:cxn>
              <a:cxn ang="10800000">
                <a:pos x="wd2" y="hd2"/>
              </a:cxn>
              <a:cxn ang="16200000">
                <a:pos x="wd2" y="hd2"/>
              </a:cxn>
            </a:cxnLst>
            <a:rect l="0" t="0" r="r" b="b"/>
            <a:pathLst>
              <a:path w="21600" h="21600" extrusionOk="0">
                <a:moveTo>
                  <a:pt x="2904" y="0"/>
                </a:moveTo>
                <a:cubicBezTo>
                  <a:pt x="1884" y="0"/>
                  <a:pt x="1048" y="830"/>
                  <a:pt x="1048" y="1864"/>
                </a:cubicBezTo>
                <a:cubicBezTo>
                  <a:pt x="1048" y="2898"/>
                  <a:pt x="1884" y="3745"/>
                  <a:pt x="2904" y="3745"/>
                </a:cubicBezTo>
                <a:lnTo>
                  <a:pt x="2904" y="5557"/>
                </a:lnTo>
                <a:lnTo>
                  <a:pt x="0" y="5557"/>
                </a:lnTo>
                <a:lnTo>
                  <a:pt x="0" y="11932"/>
                </a:lnTo>
                <a:lnTo>
                  <a:pt x="8953" y="11932"/>
                </a:lnTo>
                <a:lnTo>
                  <a:pt x="2904" y="16113"/>
                </a:lnTo>
                <a:lnTo>
                  <a:pt x="2904" y="17855"/>
                </a:lnTo>
                <a:cubicBezTo>
                  <a:pt x="1884" y="17855"/>
                  <a:pt x="1048" y="18685"/>
                  <a:pt x="1048" y="19719"/>
                </a:cubicBezTo>
                <a:cubicBezTo>
                  <a:pt x="1048" y="20753"/>
                  <a:pt x="1884" y="21600"/>
                  <a:pt x="2904" y="21600"/>
                </a:cubicBezTo>
                <a:lnTo>
                  <a:pt x="19761" y="21600"/>
                </a:lnTo>
                <a:cubicBezTo>
                  <a:pt x="20782" y="21600"/>
                  <a:pt x="21600" y="20753"/>
                  <a:pt x="21600" y="19719"/>
                </a:cubicBezTo>
                <a:cubicBezTo>
                  <a:pt x="21600" y="18685"/>
                  <a:pt x="20782" y="17855"/>
                  <a:pt x="19761" y="17855"/>
                </a:cubicBezTo>
                <a:lnTo>
                  <a:pt x="19693" y="17855"/>
                </a:lnTo>
                <a:lnTo>
                  <a:pt x="19693" y="16113"/>
                </a:lnTo>
                <a:lnTo>
                  <a:pt x="12647" y="11235"/>
                </a:lnTo>
                <a:lnTo>
                  <a:pt x="11616" y="11235"/>
                </a:lnTo>
                <a:lnTo>
                  <a:pt x="11616" y="10434"/>
                </a:lnTo>
                <a:cubicBezTo>
                  <a:pt x="11616" y="10434"/>
                  <a:pt x="12647" y="10434"/>
                  <a:pt x="12647" y="10434"/>
                </a:cubicBezTo>
                <a:lnTo>
                  <a:pt x="19693" y="5574"/>
                </a:lnTo>
                <a:lnTo>
                  <a:pt x="19693" y="3745"/>
                </a:lnTo>
                <a:lnTo>
                  <a:pt x="19761" y="3745"/>
                </a:lnTo>
                <a:cubicBezTo>
                  <a:pt x="20782" y="3745"/>
                  <a:pt x="21600" y="2898"/>
                  <a:pt x="21600" y="1864"/>
                </a:cubicBezTo>
                <a:cubicBezTo>
                  <a:pt x="21600" y="830"/>
                  <a:pt x="20782" y="0"/>
                  <a:pt x="19761" y="0"/>
                </a:cubicBezTo>
                <a:lnTo>
                  <a:pt x="2904" y="0"/>
                </a:lnTo>
                <a:close/>
                <a:moveTo>
                  <a:pt x="2904" y="1428"/>
                </a:moveTo>
                <a:lnTo>
                  <a:pt x="19761" y="1428"/>
                </a:lnTo>
                <a:cubicBezTo>
                  <a:pt x="20005" y="1428"/>
                  <a:pt x="20191" y="1618"/>
                  <a:pt x="20191" y="1864"/>
                </a:cubicBezTo>
                <a:cubicBezTo>
                  <a:pt x="20191" y="2110"/>
                  <a:pt x="20005" y="2317"/>
                  <a:pt x="19761" y="2317"/>
                </a:cubicBezTo>
                <a:cubicBezTo>
                  <a:pt x="19761" y="2317"/>
                  <a:pt x="2904" y="2317"/>
                  <a:pt x="2904" y="2317"/>
                </a:cubicBezTo>
                <a:cubicBezTo>
                  <a:pt x="2661" y="2317"/>
                  <a:pt x="2457" y="2110"/>
                  <a:pt x="2457" y="1864"/>
                </a:cubicBezTo>
                <a:cubicBezTo>
                  <a:pt x="2457" y="1618"/>
                  <a:pt x="2661" y="1428"/>
                  <a:pt x="2904" y="1428"/>
                </a:cubicBezTo>
                <a:close/>
                <a:moveTo>
                  <a:pt x="533" y="6079"/>
                </a:moveTo>
                <a:lnTo>
                  <a:pt x="11084" y="6079"/>
                </a:lnTo>
                <a:lnTo>
                  <a:pt x="11084" y="11392"/>
                </a:lnTo>
                <a:cubicBezTo>
                  <a:pt x="11084" y="11392"/>
                  <a:pt x="533" y="11392"/>
                  <a:pt x="533" y="11392"/>
                </a:cubicBezTo>
                <a:lnTo>
                  <a:pt x="533" y="6079"/>
                </a:lnTo>
                <a:close/>
                <a:moveTo>
                  <a:pt x="2371" y="6689"/>
                </a:moveTo>
                <a:cubicBezTo>
                  <a:pt x="1906" y="6689"/>
                  <a:pt x="1579" y="6847"/>
                  <a:pt x="1392" y="7177"/>
                </a:cubicBezTo>
                <a:cubicBezTo>
                  <a:pt x="1206" y="7508"/>
                  <a:pt x="1100" y="7977"/>
                  <a:pt x="1100" y="8588"/>
                </a:cubicBezTo>
                <a:cubicBezTo>
                  <a:pt x="1100" y="9196"/>
                  <a:pt x="1206" y="9671"/>
                  <a:pt x="1392" y="9999"/>
                </a:cubicBezTo>
                <a:cubicBezTo>
                  <a:pt x="1579" y="10328"/>
                  <a:pt x="1906" y="10486"/>
                  <a:pt x="2371" y="10486"/>
                </a:cubicBezTo>
                <a:cubicBezTo>
                  <a:pt x="2834" y="10486"/>
                  <a:pt x="3148" y="10328"/>
                  <a:pt x="3334" y="9999"/>
                </a:cubicBezTo>
                <a:cubicBezTo>
                  <a:pt x="3521" y="9671"/>
                  <a:pt x="3626" y="9196"/>
                  <a:pt x="3626" y="8588"/>
                </a:cubicBezTo>
                <a:cubicBezTo>
                  <a:pt x="3626" y="7977"/>
                  <a:pt x="3521" y="7508"/>
                  <a:pt x="3334" y="7177"/>
                </a:cubicBezTo>
                <a:cubicBezTo>
                  <a:pt x="3148" y="6846"/>
                  <a:pt x="2834" y="6689"/>
                  <a:pt x="2371" y="6689"/>
                </a:cubicBezTo>
                <a:close/>
                <a:moveTo>
                  <a:pt x="6770" y="6689"/>
                </a:moveTo>
                <a:cubicBezTo>
                  <a:pt x="6305" y="6689"/>
                  <a:pt x="5978" y="6847"/>
                  <a:pt x="5791" y="7177"/>
                </a:cubicBezTo>
                <a:cubicBezTo>
                  <a:pt x="5774" y="7208"/>
                  <a:pt x="5755" y="7248"/>
                  <a:pt x="5739" y="7281"/>
                </a:cubicBezTo>
                <a:cubicBezTo>
                  <a:pt x="5585" y="7606"/>
                  <a:pt x="5499" y="8034"/>
                  <a:pt x="5499" y="8588"/>
                </a:cubicBezTo>
                <a:cubicBezTo>
                  <a:pt x="5499" y="9196"/>
                  <a:pt x="5603" y="9671"/>
                  <a:pt x="5791" y="9999"/>
                </a:cubicBezTo>
                <a:cubicBezTo>
                  <a:pt x="5978" y="10328"/>
                  <a:pt x="6305" y="10486"/>
                  <a:pt x="6770" y="10486"/>
                </a:cubicBezTo>
                <a:cubicBezTo>
                  <a:pt x="7234" y="10486"/>
                  <a:pt x="7545" y="10328"/>
                  <a:pt x="7733" y="9999"/>
                </a:cubicBezTo>
                <a:cubicBezTo>
                  <a:pt x="7891" y="9720"/>
                  <a:pt x="7983" y="9332"/>
                  <a:pt x="8008" y="8849"/>
                </a:cubicBezTo>
                <a:cubicBezTo>
                  <a:pt x="8010" y="8763"/>
                  <a:pt x="8025" y="8680"/>
                  <a:pt x="8025" y="8588"/>
                </a:cubicBezTo>
                <a:cubicBezTo>
                  <a:pt x="8025" y="7979"/>
                  <a:pt x="7920" y="7508"/>
                  <a:pt x="7733" y="7177"/>
                </a:cubicBezTo>
                <a:cubicBezTo>
                  <a:pt x="7545" y="6846"/>
                  <a:pt x="7234" y="6689"/>
                  <a:pt x="6770" y="6689"/>
                </a:cubicBezTo>
                <a:close/>
                <a:moveTo>
                  <a:pt x="9503" y="6689"/>
                </a:moveTo>
                <a:cubicBezTo>
                  <a:pt x="9040" y="6689"/>
                  <a:pt x="8726" y="6847"/>
                  <a:pt x="8540" y="7177"/>
                </a:cubicBezTo>
                <a:cubicBezTo>
                  <a:pt x="8352" y="7508"/>
                  <a:pt x="8248" y="7977"/>
                  <a:pt x="8248" y="8588"/>
                </a:cubicBezTo>
                <a:cubicBezTo>
                  <a:pt x="8248" y="8777"/>
                  <a:pt x="8264" y="8948"/>
                  <a:pt x="8283" y="9110"/>
                </a:cubicBezTo>
                <a:cubicBezTo>
                  <a:pt x="8323" y="9470"/>
                  <a:pt x="8411" y="9772"/>
                  <a:pt x="8540" y="9999"/>
                </a:cubicBezTo>
                <a:cubicBezTo>
                  <a:pt x="8726" y="10326"/>
                  <a:pt x="9040" y="10486"/>
                  <a:pt x="9503" y="10486"/>
                </a:cubicBezTo>
                <a:cubicBezTo>
                  <a:pt x="9797" y="10486"/>
                  <a:pt x="10041" y="10428"/>
                  <a:pt x="10224" y="10295"/>
                </a:cubicBezTo>
                <a:cubicBezTo>
                  <a:pt x="10330" y="10218"/>
                  <a:pt x="10413" y="10121"/>
                  <a:pt x="10482" y="9999"/>
                </a:cubicBezTo>
                <a:cubicBezTo>
                  <a:pt x="10667" y="9671"/>
                  <a:pt x="10774" y="9196"/>
                  <a:pt x="10774" y="8588"/>
                </a:cubicBezTo>
                <a:cubicBezTo>
                  <a:pt x="10774" y="7977"/>
                  <a:pt x="10667" y="7508"/>
                  <a:pt x="10482" y="7177"/>
                </a:cubicBezTo>
                <a:cubicBezTo>
                  <a:pt x="10293" y="6847"/>
                  <a:pt x="9967" y="6689"/>
                  <a:pt x="9503" y="6689"/>
                </a:cubicBezTo>
                <a:close/>
                <a:moveTo>
                  <a:pt x="2354" y="7281"/>
                </a:moveTo>
                <a:cubicBezTo>
                  <a:pt x="2568" y="7281"/>
                  <a:pt x="2716" y="7380"/>
                  <a:pt x="2784" y="7595"/>
                </a:cubicBezTo>
                <a:cubicBezTo>
                  <a:pt x="2848" y="7809"/>
                  <a:pt x="2887" y="8142"/>
                  <a:pt x="2887" y="8588"/>
                </a:cubicBezTo>
                <a:cubicBezTo>
                  <a:pt x="2888" y="9012"/>
                  <a:pt x="2848" y="9338"/>
                  <a:pt x="2784" y="9563"/>
                </a:cubicBezTo>
                <a:cubicBezTo>
                  <a:pt x="2716" y="9789"/>
                  <a:pt x="2583" y="9894"/>
                  <a:pt x="2371" y="9894"/>
                </a:cubicBezTo>
                <a:cubicBezTo>
                  <a:pt x="2261" y="9894"/>
                  <a:pt x="2168" y="9868"/>
                  <a:pt x="2096" y="9807"/>
                </a:cubicBezTo>
                <a:cubicBezTo>
                  <a:pt x="1973" y="9704"/>
                  <a:pt x="1880" y="9385"/>
                  <a:pt x="1856" y="9145"/>
                </a:cubicBezTo>
                <a:cubicBezTo>
                  <a:pt x="1840" y="8987"/>
                  <a:pt x="1839" y="8794"/>
                  <a:pt x="1839" y="8588"/>
                </a:cubicBezTo>
                <a:cubicBezTo>
                  <a:pt x="1839" y="8142"/>
                  <a:pt x="1873" y="7809"/>
                  <a:pt x="1942" y="7595"/>
                </a:cubicBezTo>
                <a:cubicBezTo>
                  <a:pt x="2010" y="7380"/>
                  <a:pt x="2142" y="7281"/>
                  <a:pt x="2354" y="7281"/>
                </a:cubicBezTo>
                <a:close/>
                <a:moveTo>
                  <a:pt x="6770" y="7281"/>
                </a:moveTo>
                <a:cubicBezTo>
                  <a:pt x="6983" y="7281"/>
                  <a:pt x="7116" y="7380"/>
                  <a:pt x="7183" y="7595"/>
                </a:cubicBezTo>
                <a:cubicBezTo>
                  <a:pt x="7236" y="7766"/>
                  <a:pt x="7259" y="8024"/>
                  <a:pt x="7269" y="8344"/>
                </a:cubicBezTo>
                <a:cubicBezTo>
                  <a:pt x="7271" y="8422"/>
                  <a:pt x="7286" y="8499"/>
                  <a:pt x="7286" y="8588"/>
                </a:cubicBezTo>
                <a:cubicBezTo>
                  <a:pt x="7286" y="9012"/>
                  <a:pt x="7248" y="9338"/>
                  <a:pt x="7183" y="9563"/>
                </a:cubicBezTo>
                <a:cubicBezTo>
                  <a:pt x="7116" y="9789"/>
                  <a:pt x="6983" y="9894"/>
                  <a:pt x="6770" y="9894"/>
                </a:cubicBezTo>
                <a:cubicBezTo>
                  <a:pt x="6661" y="9894"/>
                  <a:pt x="6566" y="9868"/>
                  <a:pt x="6495" y="9807"/>
                </a:cubicBezTo>
                <a:cubicBezTo>
                  <a:pt x="6372" y="9704"/>
                  <a:pt x="6279" y="9385"/>
                  <a:pt x="6255" y="9145"/>
                </a:cubicBezTo>
                <a:cubicBezTo>
                  <a:pt x="6239" y="8987"/>
                  <a:pt x="6238" y="8794"/>
                  <a:pt x="6238" y="8588"/>
                </a:cubicBezTo>
                <a:cubicBezTo>
                  <a:pt x="6238" y="8190"/>
                  <a:pt x="6268" y="7895"/>
                  <a:pt x="6324" y="7682"/>
                </a:cubicBezTo>
                <a:cubicBezTo>
                  <a:pt x="6330" y="7656"/>
                  <a:pt x="6334" y="7617"/>
                  <a:pt x="6341" y="7595"/>
                </a:cubicBezTo>
                <a:cubicBezTo>
                  <a:pt x="6410" y="7380"/>
                  <a:pt x="6558" y="7281"/>
                  <a:pt x="6770" y="7281"/>
                </a:cubicBezTo>
                <a:close/>
                <a:moveTo>
                  <a:pt x="9503" y="7281"/>
                </a:moveTo>
                <a:cubicBezTo>
                  <a:pt x="9716" y="7281"/>
                  <a:pt x="9866" y="7380"/>
                  <a:pt x="9932" y="7595"/>
                </a:cubicBezTo>
                <a:cubicBezTo>
                  <a:pt x="9998" y="7809"/>
                  <a:pt x="10035" y="8142"/>
                  <a:pt x="10035" y="8588"/>
                </a:cubicBezTo>
                <a:cubicBezTo>
                  <a:pt x="10035" y="9012"/>
                  <a:pt x="9998" y="9338"/>
                  <a:pt x="9932" y="9563"/>
                </a:cubicBezTo>
                <a:cubicBezTo>
                  <a:pt x="9866" y="9789"/>
                  <a:pt x="9716" y="9894"/>
                  <a:pt x="9503" y="9894"/>
                </a:cubicBezTo>
                <a:cubicBezTo>
                  <a:pt x="9461" y="9894"/>
                  <a:pt x="9436" y="9885"/>
                  <a:pt x="9400" y="9877"/>
                </a:cubicBezTo>
                <a:cubicBezTo>
                  <a:pt x="9339" y="9863"/>
                  <a:pt x="9289" y="9845"/>
                  <a:pt x="9245" y="9807"/>
                </a:cubicBezTo>
                <a:cubicBezTo>
                  <a:pt x="9222" y="9788"/>
                  <a:pt x="9197" y="9771"/>
                  <a:pt x="9176" y="9737"/>
                </a:cubicBezTo>
                <a:cubicBezTo>
                  <a:pt x="9088" y="9593"/>
                  <a:pt x="9025" y="9339"/>
                  <a:pt x="9004" y="9145"/>
                </a:cubicBezTo>
                <a:cubicBezTo>
                  <a:pt x="8990" y="8987"/>
                  <a:pt x="8987" y="8794"/>
                  <a:pt x="8987" y="8588"/>
                </a:cubicBezTo>
                <a:cubicBezTo>
                  <a:pt x="8987" y="8142"/>
                  <a:pt x="9020" y="7809"/>
                  <a:pt x="9090" y="7595"/>
                </a:cubicBezTo>
                <a:cubicBezTo>
                  <a:pt x="9158" y="7380"/>
                  <a:pt x="9292" y="7281"/>
                  <a:pt x="9503" y="7281"/>
                </a:cubicBezTo>
                <a:close/>
                <a:moveTo>
                  <a:pt x="4794" y="7804"/>
                </a:moveTo>
                <a:cubicBezTo>
                  <a:pt x="4584" y="7804"/>
                  <a:pt x="4399" y="7959"/>
                  <a:pt x="4399" y="8170"/>
                </a:cubicBezTo>
                <a:cubicBezTo>
                  <a:pt x="4399" y="8379"/>
                  <a:pt x="4584" y="8553"/>
                  <a:pt x="4794" y="8553"/>
                </a:cubicBezTo>
                <a:cubicBezTo>
                  <a:pt x="5004" y="8553"/>
                  <a:pt x="5172" y="8379"/>
                  <a:pt x="5172" y="8170"/>
                </a:cubicBezTo>
                <a:cubicBezTo>
                  <a:pt x="5172" y="7959"/>
                  <a:pt x="5004" y="7804"/>
                  <a:pt x="4794" y="7804"/>
                </a:cubicBezTo>
                <a:close/>
                <a:moveTo>
                  <a:pt x="4794" y="10034"/>
                </a:moveTo>
                <a:cubicBezTo>
                  <a:pt x="4584" y="10034"/>
                  <a:pt x="4399" y="10188"/>
                  <a:pt x="4399" y="10399"/>
                </a:cubicBezTo>
                <a:cubicBezTo>
                  <a:pt x="4399" y="10608"/>
                  <a:pt x="4584" y="10783"/>
                  <a:pt x="4794" y="10783"/>
                </a:cubicBezTo>
                <a:cubicBezTo>
                  <a:pt x="5004" y="10783"/>
                  <a:pt x="5172" y="10608"/>
                  <a:pt x="5172" y="10399"/>
                </a:cubicBezTo>
                <a:cubicBezTo>
                  <a:pt x="5172" y="10188"/>
                  <a:pt x="5004" y="10034"/>
                  <a:pt x="4794" y="10034"/>
                </a:cubicBezTo>
                <a:close/>
                <a:moveTo>
                  <a:pt x="10362" y="12751"/>
                </a:moveTo>
                <a:cubicBezTo>
                  <a:pt x="10362" y="12751"/>
                  <a:pt x="12235" y="12751"/>
                  <a:pt x="12235" y="12751"/>
                </a:cubicBezTo>
                <a:lnTo>
                  <a:pt x="17167" y="16113"/>
                </a:lnTo>
                <a:lnTo>
                  <a:pt x="17167" y="17541"/>
                </a:lnTo>
                <a:lnTo>
                  <a:pt x="5430" y="17541"/>
                </a:lnTo>
                <a:lnTo>
                  <a:pt x="5430" y="16113"/>
                </a:lnTo>
                <a:lnTo>
                  <a:pt x="10362" y="12751"/>
                </a:lnTo>
                <a:close/>
                <a:moveTo>
                  <a:pt x="2904" y="19283"/>
                </a:moveTo>
                <a:cubicBezTo>
                  <a:pt x="2904" y="19283"/>
                  <a:pt x="19761" y="19283"/>
                  <a:pt x="19761" y="19283"/>
                </a:cubicBezTo>
                <a:cubicBezTo>
                  <a:pt x="20005" y="19283"/>
                  <a:pt x="20191" y="19472"/>
                  <a:pt x="20191" y="19719"/>
                </a:cubicBezTo>
                <a:cubicBezTo>
                  <a:pt x="20191" y="19964"/>
                  <a:pt x="20005" y="20172"/>
                  <a:pt x="19761" y="20172"/>
                </a:cubicBezTo>
                <a:lnTo>
                  <a:pt x="2904" y="20172"/>
                </a:lnTo>
                <a:cubicBezTo>
                  <a:pt x="2661" y="20172"/>
                  <a:pt x="2457" y="19964"/>
                  <a:pt x="2457" y="19719"/>
                </a:cubicBezTo>
                <a:cubicBezTo>
                  <a:pt x="2457" y="19472"/>
                  <a:pt x="2661" y="19283"/>
                  <a:pt x="2904" y="19283"/>
                </a:cubicBezTo>
                <a:close/>
              </a:path>
            </a:pathLst>
          </a:custGeom>
          <a:solidFill>
            <a:schemeClr val="accent2"/>
          </a:solidFill>
          <a:ln w="12700">
            <a:miter lim="400000"/>
          </a:ln>
        </p:spPr>
        <p:txBody>
          <a:bodyPr lIns="14288" tIns="14288" rIns="14288" bIns="14288" anchor="ctr"/>
          <a:lstStyle/>
          <a:p>
            <a:pPr defTabSz="17145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5"/>
          </a:p>
        </p:txBody>
      </p:sp>
    </p:spTree>
    <p:extLst>
      <p:ext uri="{BB962C8B-B14F-4D97-AF65-F5344CB8AC3E}">
        <p14:creationId xmlns:p14="http://schemas.microsoft.com/office/powerpoint/2010/main" val="604763989"/>
      </p:ext>
    </p:extLst>
  </p:cSld>
  <p:clrMapOvr>
    <a:masterClrMapping/>
  </p:clrMapOvr>
  <p:transition spd="slow">
    <p:push dir="u"/>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3002573" y="1535430"/>
            <a:ext cx="3138854" cy="3132030"/>
            <a:chOff x="3002573" y="1535430"/>
            <a:chExt cx="3138854" cy="3132030"/>
          </a:xfrm>
        </p:grpSpPr>
        <p:grpSp>
          <p:nvGrpSpPr>
            <p:cNvPr id="27" name="Group 26"/>
            <p:cNvGrpSpPr/>
            <p:nvPr/>
          </p:nvGrpSpPr>
          <p:grpSpPr>
            <a:xfrm>
              <a:off x="3002573" y="1535430"/>
              <a:ext cx="3138854" cy="3132030"/>
              <a:chOff x="3961691" y="1907221"/>
              <a:chExt cx="4268621" cy="4259343"/>
            </a:xfrm>
          </p:grpSpPr>
          <p:sp>
            <p:nvSpPr>
              <p:cNvPr id="18" name="Shape 6"/>
              <p:cNvSpPr/>
              <p:nvPr/>
            </p:nvSpPr>
            <p:spPr>
              <a:xfrm>
                <a:off x="3966774" y="3416367"/>
                <a:ext cx="1409805" cy="1614422"/>
              </a:xfrm>
              <a:custGeom>
                <a:avLst/>
                <a:gdLst/>
                <a:ahLst/>
                <a:cxnLst>
                  <a:cxn ang="0">
                    <a:pos x="wd2" y="hd2"/>
                  </a:cxn>
                  <a:cxn ang="5400000">
                    <a:pos x="wd2" y="hd2"/>
                  </a:cxn>
                  <a:cxn ang="10800000">
                    <a:pos x="wd2" y="hd2"/>
                  </a:cxn>
                  <a:cxn ang="16200000">
                    <a:pos x="wd2" y="hd2"/>
                  </a:cxn>
                </a:cxnLst>
                <a:rect l="0" t="0" r="r" b="b"/>
                <a:pathLst>
                  <a:path w="21600" h="20132" extrusionOk="0">
                    <a:moveTo>
                      <a:pt x="13929" y="3851"/>
                    </a:moveTo>
                    <a:cubicBezTo>
                      <a:pt x="14600" y="1451"/>
                      <a:pt x="17626" y="-268"/>
                      <a:pt x="21600" y="376"/>
                    </a:cubicBezTo>
                    <a:cubicBezTo>
                      <a:pt x="21573" y="372"/>
                      <a:pt x="21544" y="364"/>
                      <a:pt x="21517" y="359"/>
                    </a:cubicBezTo>
                    <a:cubicBezTo>
                      <a:pt x="19214" y="-228"/>
                      <a:pt x="4602" y="-1468"/>
                      <a:pt x="0" y="9812"/>
                    </a:cubicBezTo>
                    <a:cubicBezTo>
                      <a:pt x="278" y="12533"/>
                      <a:pt x="886" y="15276"/>
                      <a:pt x="3578" y="20132"/>
                    </a:cubicBezTo>
                    <a:lnTo>
                      <a:pt x="15687" y="15236"/>
                    </a:lnTo>
                    <a:cubicBezTo>
                      <a:pt x="13277" y="10565"/>
                      <a:pt x="13027" y="6823"/>
                      <a:pt x="13929" y="3851"/>
                    </a:cubicBezTo>
                    <a:close/>
                  </a:path>
                </a:pathLst>
              </a:custGeom>
              <a:solidFill>
                <a:schemeClr val="accent4"/>
              </a:solidFill>
              <a:ln w="12700">
                <a:solidFill>
                  <a:schemeClr val="accent4"/>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250"/>
              </a:p>
            </p:txBody>
          </p:sp>
          <p:sp>
            <p:nvSpPr>
              <p:cNvPr id="19" name="Shape 7"/>
              <p:cNvSpPr/>
              <p:nvPr/>
            </p:nvSpPr>
            <p:spPr>
              <a:xfrm>
                <a:off x="5476605" y="4753355"/>
                <a:ext cx="1614423" cy="1409806"/>
              </a:xfrm>
              <a:custGeom>
                <a:avLst/>
                <a:gdLst/>
                <a:ahLst/>
                <a:cxnLst>
                  <a:cxn ang="0">
                    <a:pos x="wd2" y="hd2"/>
                  </a:cxn>
                  <a:cxn ang="5400000">
                    <a:pos x="wd2" y="hd2"/>
                  </a:cxn>
                  <a:cxn ang="10800000">
                    <a:pos x="wd2" y="hd2"/>
                  </a:cxn>
                  <a:cxn ang="16200000">
                    <a:pos x="wd2" y="hd2"/>
                  </a:cxn>
                </a:cxnLst>
                <a:rect l="0" t="0" r="r" b="b"/>
                <a:pathLst>
                  <a:path w="20132" h="21600" extrusionOk="0">
                    <a:moveTo>
                      <a:pt x="3851" y="7671"/>
                    </a:moveTo>
                    <a:cubicBezTo>
                      <a:pt x="1451" y="7000"/>
                      <a:pt x="-268" y="3974"/>
                      <a:pt x="376" y="0"/>
                    </a:cubicBezTo>
                    <a:cubicBezTo>
                      <a:pt x="372" y="27"/>
                      <a:pt x="364" y="56"/>
                      <a:pt x="359" y="83"/>
                    </a:cubicBezTo>
                    <a:cubicBezTo>
                      <a:pt x="-228" y="2386"/>
                      <a:pt x="-1468" y="16998"/>
                      <a:pt x="9812" y="21600"/>
                    </a:cubicBezTo>
                    <a:cubicBezTo>
                      <a:pt x="12533" y="21322"/>
                      <a:pt x="15276" y="20714"/>
                      <a:pt x="20132" y="18022"/>
                    </a:cubicBezTo>
                    <a:lnTo>
                      <a:pt x="15236" y="5913"/>
                    </a:lnTo>
                    <a:cubicBezTo>
                      <a:pt x="10565" y="8323"/>
                      <a:pt x="6823" y="8573"/>
                      <a:pt x="3851" y="7671"/>
                    </a:cubicBezTo>
                    <a:close/>
                  </a:path>
                </a:pathLst>
              </a:custGeom>
              <a:solidFill>
                <a:schemeClr val="accent3"/>
              </a:solidFill>
              <a:ln w="12700">
                <a:solidFill>
                  <a:schemeClr val="accent3"/>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250"/>
              </a:p>
            </p:txBody>
          </p:sp>
          <p:sp>
            <p:nvSpPr>
              <p:cNvPr id="20" name="Shape 8"/>
              <p:cNvSpPr/>
              <p:nvPr/>
            </p:nvSpPr>
            <p:spPr>
              <a:xfrm>
                <a:off x="6813593" y="3045950"/>
                <a:ext cx="1409805" cy="1614421"/>
              </a:xfrm>
              <a:custGeom>
                <a:avLst/>
                <a:gdLst/>
                <a:ahLst/>
                <a:cxnLst>
                  <a:cxn ang="0">
                    <a:pos x="wd2" y="hd2"/>
                  </a:cxn>
                  <a:cxn ang="5400000">
                    <a:pos x="wd2" y="hd2"/>
                  </a:cxn>
                  <a:cxn ang="10800000">
                    <a:pos x="wd2" y="hd2"/>
                  </a:cxn>
                  <a:cxn ang="16200000">
                    <a:pos x="wd2" y="hd2"/>
                  </a:cxn>
                </a:cxnLst>
                <a:rect l="0" t="0" r="r" b="b"/>
                <a:pathLst>
                  <a:path w="21600" h="20132" extrusionOk="0">
                    <a:moveTo>
                      <a:pt x="7671" y="16281"/>
                    </a:moveTo>
                    <a:cubicBezTo>
                      <a:pt x="7000" y="18681"/>
                      <a:pt x="3974" y="20400"/>
                      <a:pt x="0" y="19756"/>
                    </a:cubicBezTo>
                    <a:cubicBezTo>
                      <a:pt x="27" y="19760"/>
                      <a:pt x="56" y="19768"/>
                      <a:pt x="83" y="19773"/>
                    </a:cubicBezTo>
                    <a:cubicBezTo>
                      <a:pt x="2386" y="20360"/>
                      <a:pt x="16998" y="21600"/>
                      <a:pt x="21600" y="10320"/>
                    </a:cubicBezTo>
                    <a:cubicBezTo>
                      <a:pt x="21322" y="7599"/>
                      <a:pt x="20714" y="4856"/>
                      <a:pt x="18022" y="0"/>
                    </a:cubicBezTo>
                    <a:lnTo>
                      <a:pt x="5913" y="4896"/>
                    </a:lnTo>
                    <a:cubicBezTo>
                      <a:pt x="8323" y="9567"/>
                      <a:pt x="8573" y="13309"/>
                      <a:pt x="7671" y="16281"/>
                    </a:cubicBezTo>
                    <a:close/>
                  </a:path>
                </a:pathLst>
              </a:custGeom>
              <a:solidFill>
                <a:schemeClr val="accent2"/>
              </a:solidFill>
              <a:ln w="12700">
                <a:solidFill>
                  <a:schemeClr val="accent2"/>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250"/>
              </a:p>
            </p:txBody>
          </p:sp>
          <p:sp>
            <p:nvSpPr>
              <p:cNvPr id="21" name="Shape 9"/>
              <p:cNvSpPr/>
              <p:nvPr/>
            </p:nvSpPr>
            <p:spPr>
              <a:xfrm>
                <a:off x="5100314" y="1911515"/>
                <a:ext cx="1614423" cy="1409805"/>
              </a:xfrm>
              <a:custGeom>
                <a:avLst/>
                <a:gdLst/>
                <a:ahLst/>
                <a:cxnLst>
                  <a:cxn ang="0">
                    <a:pos x="wd2" y="hd2"/>
                  </a:cxn>
                  <a:cxn ang="5400000">
                    <a:pos x="wd2" y="hd2"/>
                  </a:cxn>
                  <a:cxn ang="10800000">
                    <a:pos x="wd2" y="hd2"/>
                  </a:cxn>
                  <a:cxn ang="16200000">
                    <a:pos x="wd2" y="hd2"/>
                  </a:cxn>
                </a:cxnLst>
                <a:rect l="0" t="0" r="r" b="b"/>
                <a:pathLst>
                  <a:path w="20132" h="21600" extrusionOk="0">
                    <a:moveTo>
                      <a:pt x="16281" y="13929"/>
                    </a:moveTo>
                    <a:cubicBezTo>
                      <a:pt x="18681" y="14600"/>
                      <a:pt x="20400" y="17626"/>
                      <a:pt x="19756" y="21600"/>
                    </a:cubicBezTo>
                    <a:cubicBezTo>
                      <a:pt x="19760" y="21573"/>
                      <a:pt x="19768" y="21544"/>
                      <a:pt x="19773" y="21517"/>
                    </a:cubicBezTo>
                    <a:cubicBezTo>
                      <a:pt x="20360" y="19214"/>
                      <a:pt x="21600" y="4602"/>
                      <a:pt x="10320" y="0"/>
                    </a:cubicBezTo>
                    <a:cubicBezTo>
                      <a:pt x="7599" y="278"/>
                      <a:pt x="4856" y="886"/>
                      <a:pt x="0" y="3578"/>
                    </a:cubicBezTo>
                    <a:lnTo>
                      <a:pt x="4896" y="15687"/>
                    </a:lnTo>
                    <a:cubicBezTo>
                      <a:pt x="9567" y="13277"/>
                      <a:pt x="13309" y="13027"/>
                      <a:pt x="16281" y="13929"/>
                    </a:cubicBezTo>
                    <a:close/>
                  </a:path>
                </a:pathLst>
              </a:custGeom>
              <a:solidFill>
                <a:schemeClr val="accent1"/>
              </a:solidFill>
              <a:ln w="12700">
                <a:solidFill>
                  <a:schemeClr val="accent1"/>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250"/>
              </a:p>
            </p:txBody>
          </p:sp>
          <p:sp>
            <p:nvSpPr>
              <p:cNvPr id="22" name="Shape 10"/>
              <p:cNvSpPr/>
              <p:nvPr/>
            </p:nvSpPr>
            <p:spPr>
              <a:xfrm>
                <a:off x="3961691" y="2140382"/>
                <a:ext cx="1702292" cy="2066043"/>
              </a:xfrm>
              <a:custGeom>
                <a:avLst/>
                <a:gdLst/>
                <a:ahLst/>
                <a:cxnLst>
                  <a:cxn ang="0">
                    <a:pos x="wd2" y="hd2"/>
                  </a:cxn>
                  <a:cxn ang="5400000">
                    <a:pos x="wd2" y="hd2"/>
                  </a:cxn>
                  <a:cxn ang="10800000">
                    <a:pos x="wd2" y="hd2"/>
                  </a:cxn>
                  <a:cxn ang="16200000">
                    <a:pos x="wd2" y="hd2"/>
                  </a:cxn>
                </a:cxnLst>
                <a:rect l="0" t="0" r="r" b="b"/>
                <a:pathLst>
                  <a:path w="20842" h="21600" extrusionOk="0">
                    <a:moveTo>
                      <a:pt x="18755" y="8290"/>
                    </a:moveTo>
                    <a:lnTo>
                      <a:pt x="13932" y="0"/>
                    </a:lnTo>
                    <a:cubicBezTo>
                      <a:pt x="4453" y="4270"/>
                      <a:pt x="-758" y="12901"/>
                      <a:pt x="90" y="21600"/>
                    </a:cubicBezTo>
                    <a:cubicBezTo>
                      <a:pt x="3767" y="12143"/>
                      <a:pt x="15444" y="13183"/>
                      <a:pt x="17285" y="13675"/>
                    </a:cubicBezTo>
                    <a:cubicBezTo>
                      <a:pt x="18392" y="13854"/>
                      <a:pt x="19594" y="14276"/>
                      <a:pt x="20842" y="15000"/>
                    </a:cubicBezTo>
                    <a:cubicBezTo>
                      <a:pt x="20781" y="13165"/>
                      <a:pt x="19921" y="10282"/>
                      <a:pt x="18755" y="8290"/>
                    </a:cubicBezTo>
                    <a:close/>
                  </a:path>
                </a:pathLst>
              </a:custGeom>
              <a:solidFill>
                <a:schemeClr val="accent1"/>
              </a:solidFill>
              <a:ln w="12700">
                <a:solidFill>
                  <a:schemeClr val="accent1"/>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250"/>
              </a:p>
            </p:txBody>
          </p:sp>
          <p:sp>
            <p:nvSpPr>
              <p:cNvPr id="23" name="Shape 11"/>
              <p:cNvSpPr/>
              <p:nvPr/>
            </p:nvSpPr>
            <p:spPr>
              <a:xfrm>
                <a:off x="4200620" y="4464271"/>
                <a:ext cx="2066042" cy="1702293"/>
              </a:xfrm>
              <a:custGeom>
                <a:avLst/>
                <a:gdLst/>
                <a:ahLst/>
                <a:cxnLst>
                  <a:cxn ang="0">
                    <a:pos x="wd2" y="hd2"/>
                  </a:cxn>
                  <a:cxn ang="5400000">
                    <a:pos x="wd2" y="hd2"/>
                  </a:cxn>
                  <a:cxn ang="10800000">
                    <a:pos x="wd2" y="hd2"/>
                  </a:cxn>
                  <a:cxn ang="16200000">
                    <a:pos x="wd2" y="hd2"/>
                  </a:cxn>
                </a:cxnLst>
                <a:rect l="0" t="0" r="r" b="b"/>
                <a:pathLst>
                  <a:path w="21600" h="20842" extrusionOk="0">
                    <a:moveTo>
                      <a:pt x="8290" y="2087"/>
                    </a:moveTo>
                    <a:lnTo>
                      <a:pt x="0" y="6910"/>
                    </a:lnTo>
                    <a:cubicBezTo>
                      <a:pt x="4270" y="16389"/>
                      <a:pt x="12901" y="21600"/>
                      <a:pt x="21600" y="20752"/>
                    </a:cubicBezTo>
                    <a:cubicBezTo>
                      <a:pt x="12143" y="17075"/>
                      <a:pt x="13183" y="5398"/>
                      <a:pt x="13675" y="3557"/>
                    </a:cubicBezTo>
                    <a:cubicBezTo>
                      <a:pt x="13854" y="2450"/>
                      <a:pt x="14276" y="1248"/>
                      <a:pt x="15000" y="0"/>
                    </a:cubicBezTo>
                    <a:cubicBezTo>
                      <a:pt x="13165" y="61"/>
                      <a:pt x="10282" y="921"/>
                      <a:pt x="8290" y="2087"/>
                    </a:cubicBezTo>
                    <a:close/>
                  </a:path>
                </a:pathLst>
              </a:custGeom>
              <a:solidFill>
                <a:schemeClr val="accent4"/>
              </a:solidFill>
              <a:ln w="12700">
                <a:solidFill>
                  <a:schemeClr val="accent4"/>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250"/>
              </a:p>
            </p:txBody>
          </p:sp>
          <p:sp>
            <p:nvSpPr>
              <p:cNvPr id="24" name="Shape 12"/>
              <p:cNvSpPr/>
              <p:nvPr/>
            </p:nvSpPr>
            <p:spPr>
              <a:xfrm>
                <a:off x="6528020" y="3870175"/>
                <a:ext cx="1702292" cy="2066043"/>
              </a:xfrm>
              <a:custGeom>
                <a:avLst/>
                <a:gdLst/>
                <a:ahLst/>
                <a:cxnLst>
                  <a:cxn ang="0">
                    <a:pos x="wd2" y="hd2"/>
                  </a:cxn>
                  <a:cxn ang="5400000">
                    <a:pos x="wd2" y="hd2"/>
                  </a:cxn>
                  <a:cxn ang="10800000">
                    <a:pos x="wd2" y="hd2"/>
                  </a:cxn>
                  <a:cxn ang="16200000">
                    <a:pos x="wd2" y="hd2"/>
                  </a:cxn>
                </a:cxnLst>
                <a:rect l="0" t="0" r="r" b="b"/>
                <a:pathLst>
                  <a:path w="20842" h="21600" extrusionOk="0">
                    <a:moveTo>
                      <a:pt x="2087" y="13310"/>
                    </a:moveTo>
                    <a:lnTo>
                      <a:pt x="6910" y="21600"/>
                    </a:lnTo>
                    <a:cubicBezTo>
                      <a:pt x="16389" y="17330"/>
                      <a:pt x="21600" y="8699"/>
                      <a:pt x="20752" y="0"/>
                    </a:cubicBezTo>
                    <a:cubicBezTo>
                      <a:pt x="17075" y="9457"/>
                      <a:pt x="5398" y="8417"/>
                      <a:pt x="3557" y="7925"/>
                    </a:cubicBezTo>
                    <a:cubicBezTo>
                      <a:pt x="2450" y="7746"/>
                      <a:pt x="1248" y="7324"/>
                      <a:pt x="0" y="6600"/>
                    </a:cubicBezTo>
                    <a:cubicBezTo>
                      <a:pt x="61" y="8435"/>
                      <a:pt x="921" y="11318"/>
                      <a:pt x="2087" y="13310"/>
                    </a:cubicBezTo>
                    <a:close/>
                  </a:path>
                </a:pathLst>
              </a:custGeom>
              <a:solidFill>
                <a:schemeClr val="accent3"/>
              </a:solidFill>
              <a:ln w="12700">
                <a:solidFill>
                  <a:schemeClr val="accent3"/>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250"/>
              </a:p>
            </p:txBody>
          </p:sp>
          <p:sp>
            <p:nvSpPr>
              <p:cNvPr id="25" name="Shape 13"/>
              <p:cNvSpPr/>
              <p:nvPr/>
            </p:nvSpPr>
            <p:spPr>
              <a:xfrm>
                <a:off x="5928049" y="1907221"/>
                <a:ext cx="2066042" cy="1702293"/>
              </a:xfrm>
              <a:custGeom>
                <a:avLst/>
                <a:gdLst/>
                <a:ahLst/>
                <a:cxnLst>
                  <a:cxn ang="0">
                    <a:pos x="wd2" y="hd2"/>
                  </a:cxn>
                  <a:cxn ang="5400000">
                    <a:pos x="wd2" y="hd2"/>
                  </a:cxn>
                  <a:cxn ang="10800000">
                    <a:pos x="wd2" y="hd2"/>
                  </a:cxn>
                  <a:cxn ang="16200000">
                    <a:pos x="wd2" y="hd2"/>
                  </a:cxn>
                </a:cxnLst>
                <a:rect l="0" t="0" r="r" b="b"/>
                <a:pathLst>
                  <a:path w="21600" h="20842" extrusionOk="0">
                    <a:moveTo>
                      <a:pt x="13310" y="18755"/>
                    </a:moveTo>
                    <a:lnTo>
                      <a:pt x="21600" y="13932"/>
                    </a:lnTo>
                    <a:cubicBezTo>
                      <a:pt x="17330" y="4453"/>
                      <a:pt x="8699" y="-758"/>
                      <a:pt x="0" y="90"/>
                    </a:cubicBezTo>
                    <a:cubicBezTo>
                      <a:pt x="9457" y="3767"/>
                      <a:pt x="8417" y="15444"/>
                      <a:pt x="7925" y="17285"/>
                    </a:cubicBezTo>
                    <a:cubicBezTo>
                      <a:pt x="7746" y="18392"/>
                      <a:pt x="7324" y="19594"/>
                      <a:pt x="6600" y="20842"/>
                    </a:cubicBezTo>
                    <a:cubicBezTo>
                      <a:pt x="8435" y="20781"/>
                      <a:pt x="11318" y="19921"/>
                      <a:pt x="13310" y="18755"/>
                    </a:cubicBezTo>
                    <a:close/>
                  </a:path>
                </a:pathLst>
              </a:custGeom>
              <a:solidFill>
                <a:schemeClr val="accent2"/>
              </a:solidFill>
              <a:ln w="12700">
                <a:solidFill>
                  <a:schemeClr val="accent2"/>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250"/>
              </a:p>
            </p:txBody>
          </p:sp>
        </p:grpSp>
        <p:sp>
          <p:nvSpPr>
            <p:cNvPr id="4" name="Oval 3"/>
            <p:cNvSpPr/>
            <p:nvPr/>
          </p:nvSpPr>
          <p:spPr bwMode="auto">
            <a:xfrm>
              <a:off x="3508057" y="2037502"/>
              <a:ext cx="2127887" cy="2127887"/>
            </a:xfrm>
            <a:prstGeom prst="ellipse">
              <a:avLst/>
            </a:prstGeom>
            <a:solidFill>
              <a:schemeClr val="bg1"/>
            </a:solidFill>
            <a:ln w="9525">
              <a:solidFill>
                <a:schemeClr val="bg1"/>
              </a:solid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grpSp>
      <p:sp>
        <p:nvSpPr>
          <p:cNvPr id="3" name="Text Placeholder 2"/>
          <p:cNvSpPr>
            <a:spLocks noGrp="1"/>
          </p:cNvSpPr>
          <p:nvPr>
            <p:ph type="body" sz="half" idx="2"/>
          </p:nvPr>
        </p:nvSpPr>
        <p:spPr/>
        <p:txBody>
          <a:bodyPr/>
          <a:lstStyle/>
          <a:p>
            <a:r>
              <a:rPr lang="en-US" dirty="0"/>
              <a:t>Enter your subhead line here</a:t>
            </a:r>
          </a:p>
        </p:txBody>
      </p:sp>
      <p:sp>
        <p:nvSpPr>
          <p:cNvPr id="2" name="Title 1"/>
          <p:cNvSpPr>
            <a:spLocks noGrp="1"/>
          </p:cNvSpPr>
          <p:nvPr>
            <p:ph type="title"/>
          </p:nvPr>
        </p:nvSpPr>
        <p:spPr/>
        <p:txBody>
          <a:bodyPr/>
          <a:lstStyle/>
          <a:p>
            <a:r>
              <a:rPr lang="en-US" dirty="0"/>
              <a:t>Circle Folded – 4 Periods</a:t>
            </a:r>
          </a:p>
        </p:txBody>
      </p:sp>
      <p:sp>
        <p:nvSpPr>
          <p:cNvPr id="32" name="Rectangle 31"/>
          <p:cNvSpPr/>
          <p:nvPr/>
        </p:nvSpPr>
        <p:spPr>
          <a:xfrm>
            <a:off x="387461" y="2141773"/>
            <a:ext cx="2252942" cy="784830"/>
          </a:xfrm>
          <a:prstGeom prst="rect">
            <a:avLst/>
          </a:prstGeom>
        </p:spPr>
        <p:txBody>
          <a:bodyPr wrap="square" anchor="ctr">
            <a:spAutoFit/>
          </a:bodyPr>
          <a:lstStyle/>
          <a:p>
            <a:pPr algn="r">
              <a:lnSpc>
                <a:spcPct val="150000"/>
              </a:lnSpc>
            </a:pPr>
            <a:r>
              <a:rPr lang="en-US" sz="1200" b="1" dirty="0" smtClean="0">
                <a:solidFill>
                  <a:schemeClr val="tx1">
                    <a:lumMod val="75000"/>
                    <a:lumOff val="25000"/>
                  </a:schemeClr>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3" name="Rectangle 32"/>
          <p:cNvSpPr/>
          <p:nvPr/>
        </p:nvSpPr>
        <p:spPr>
          <a:xfrm>
            <a:off x="6503597" y="2141773"/>
            <a:ext cx="2252942" cy="784830"/>
          </a:xfrm>
          <a:prstGeom prst="rect">
            <a:avLst/>
          </a:prstGeom>
        </p:spPr>
        <p:txBody>
          <a:bodyPr wrap="square" anchor="ctr">
            <a:spAutoFit/>
          </a:bodyPr>
          <a:lstStyle/>
          <a:p>
            <a:pPr>
              <a:lnSpc>
                <a:spcPct val="150000"/>
              </a:lnSpc>
            </a:pPr>
            <a:r>
              <a:rPr lang="en-US" sz="1200" b="1" dirty="0" smtClean="0">
                <a:solidFill>
                  <a:schemeClr val="tx1">
                    <a:lumMod val="75000"/>
                    <a:lumOff val="25000"/>
                  </a:schemeClr>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4" name="Oval 33"/>
          <p:cNvSpPr/>
          <p:nvPr/>
        </p:nvSpPr>
        <p:spPr>
          <a:xfrm>
            <a:off x="1872919" y="1507534"/>
            <a:ext cx="645379" cy="645379"/>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smtClean="0">
                <a:solidFill>
                  <a:schemeClr val="bg1"/>
                </a:solidFill>
              </a:rPr>
              <a:t>01</a:t>
            </a:r>
            <a:endParaRPr lang="en-US" sz="2800" b="1" dirty="0">
              <a:solidFill>
                <a:schemeClr val="bg1"/>
              </a:solidFill>
            </a:endParaRPr>
          </a:p>
        </p:txBody>
      </p:sp>
      <p:sp>
        <p:nvSpPr>
          <p:cNvPr id="35" name="Oval 34"/>
          <p:cNvSpPr/>
          <p:nvPr/>
        </p:nvSpPr>
        <p:spPr>
          <a:xfrm>
            <a:off x="6566839" y="1507534"/>
            <a:ext cx="645379" cy="645379"/>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smtClean="0">
                <a:solidFill>
                  <a:schemeClr val="bg1"/>
                </a:solidFill>
              </a:rPr>
              <a:t>02</a:t>
            </a:r>
            <a:endParaRPr lang="en-US" sz="2800" b="1" dirty="0">
              <a:solidFill>
                <a:schemeClr val="bg1"/>
              </a:solidFill>
            </a:endParaRPr>
          </a:p>
        </p:txBody>
      </p:sp>
      <p:sp>
        <p:nvSpPr>
          <p:cNvPr id="36" name="Rectangle 35"/>
          <p:cNvSpPr/>
          <p:nvPr/>
        </p:nvSpPr>
        <p:spPr>
          <a:xfrm>
            <a:off x="387461" y="3929892"/>
            <a:ext cx="2252942" cy="784830"/>
          </a:xfrm>
          <a:prstGeom prst="rect">
            <a:avLst/>
          </a:prstGeom>
        </p:spPr>
        <p:txBody>
          <a:bodyPr wrap="square" anchor="ctr">
            <a:spAutoFit/>
          </a:bodyPr>
          <a:lstStyle/>
          <a:p>
            <a:pPr algn="r">
              <a:lnSpc>
                <a:spcPct val="150000"/>
              </a:lnSpc>
            </a:pPr>
            <a:r>
              <a:rPr lang="en-US" sz="1200" b="1" dirty="0" smtClean="0">
                <a:solidFill>
                  <a:schemeClr val="tx1">
                    <a:lumMod val="75000"/>
                    <a:lumOff val="25000"/>
                  </a:schemeClr>
                </a:solidFill>
              </a:rPr>
              <a:t>Your Title Here</a:t>
            </a: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7" name="Oval 36"/>
          <p:cNvSpPr/>
          <p:nvPr/>
        </p:nvSpPr>
        <p:spPr>
          <a:xfrm>
            <a:off x="6566839" y="3295653"/>
            <a:ext cx="645379" cy="645379"/>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smtClean="0">
                <a:solidFill>
                  <a:schemeClr val="bg1"/>
                </a:solidFill>
              </a:rPr>
              <a:t>03</a:t>
            </a:r>
            <a:endParaRPr lang="en-US" sz="2800" b="1" dirty="0">
              <a:solidFill>
                <a:schemeClr val="bg1"/>
              </a:solidFill>
            </a:endParaRPr>
          </a:p>
        </p:txBody>
      </p:sp>
      <p:sp>
        <p:nvSpPr>
          <p:cNvPr id="38" name="Rectangle 37"/>
          <p:cNvSpPr/>
          <p:nvPr/>
        </p:nvSpPr>
        <p:spPr>
          <a:xfrm>
            <a:off x="6503597" y="3929892"/>
            <a:ext cx="2252942" cy="784830"/>
          </a:xfrm>
          <a:prstGeom prst="rect">
            <a:avLst/>
          </a:prstGeom>
        </p:spPr>
        <p:txBody>
          <a:bodyPr wrap="square" anchor="ctr">
            <a:spAutoFit/>
          </a:bodyPr>
          <a:lstStyle/>
          <a:p>
            <a:pPr>
              <a:lnSpc>
                <a:spcPct val="150000"/>
              </a:lnSpc>
            </a:pPr>
            <a:r>
              <a:rPr lang="en-US" sz="1200" b="1" dirty="0" smtClean="0">
                <a:solidFill>
                  <a:schemeClr val="tx1">
                    <a:lumMod val="75000"/>
                    <a:lumOff val="25000"/>
                  </a:schemeClr>
                </a:solidFill>
              </a:rPr>
              <a:t>Your Title Here</a:t>
            </a: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9" name="Oval 38"/>
          <p:cNvSpPr/>
          <p:nvPr/>
        </p:nvSpPr>
        <p:spPr>
          <a:xfrm>
            <a:off x="1872919" y="3295653"/>
            <a:ext cx="645379" cy="645379"/>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smtClean="0">
                <a:solidFill>
                  <a:schemeClr val="bg1"/>
                </a:solidFill>
              </a:rPr>
              <a:t>04</a:t>
            </a:r>
            <a:endParaRPr lang="en-US" sz="2800" b="1" dirty="0">
              <a:solidFill>
                <a:schemeClr val="bg1"/>
              </a:solidFill>
            </a:endParaRPr>
          </a:p>
        </p:txBody>
      </p:sp>
      <p:grpSp>
        <p:nvGrpSpPr>
          <p:cNvPr id="40" name="Group 39"/>
          <p:cNvGrpSpPr/>
          <p:nvPr/>
        </p:nvGrpSpPr>
        <p:grpSpPr>
          <a:xfrm>
            <a:off x="3408471" y="2146376"/>
            <a:ext cx="247741" cy="247741"/>
            <a:chOff x="7329488" y="4406900"/>
            <a:chExt cx="611187" cy="611188"/>
          </a:xfrm>
          <a:solidFill>
            <a:schemeClr val="bg1"/>
          </a:solidFill>
        </p:grpSpPr>
        <p:sp>
          <p:nvSpPr>
            <p:cNvPr id="41" name="Freeform 26"/>
            <p:cNvSpPr>
              <a:spLocks/>
            </p:cNvSpPr>
            <p:nvPr/>
          </p:nvSpPr>
          <p:spPr bwMode="auto">
            <a:xfrm>
              <a:off x="7381875" y="4406900"/>
              <a:ext cx="504825" cy="160338"/>
            </a:xfrm>
            <a:custGeom>
              <a:avLst/>
              <a:gdLst>
                <a:gd name="T0" fmla="*/ 40 w 1692"/>
                <a:gd name="T1" fmla="*/ 481 h 539"/>
                <a:gd name="T2" fmla="*/ 80 w 1692"/>
                <a:gd name="T3" fmla="*/ 441 h 539"/>
                <a:gd name="T4" fmla="*/ 80 w 1692"/>
                <a:gd name="T5" fmla="*/ 200 h 539"/>
                <a:gd name="T6" fmla="*/ 200 w 1692"/>
                <a:gd name="T7" fmla="*/ 80 h 539"/>
                <a:gd name="T8" fmla="*/ 1328 w 1692"/>
                <a:gd name="T9" fmla="*/ 80 h 539"/>
                <a:gd name="T10" fmla="*/ 1288 w 1692"/>
                <a:gd name="T11" fmla="*/ 200 h 539"/>
                <a:gd name="T12" fmla="*/ 1288 w 1692"/>
                <a:gd name="T13" fmla="*/ 499 h 539"/>
                <a:gd name="T14" fmla="*/ 1328 w 1692"/>
                <a:gd name="T15" fmla="*/ 539 h 539"/>
                <a:gd name="T16" fmla="*/ 1368 w 1692"/>
                <a:gd name="T17" fmla="*/ 499 h 539"/>
                <a:gd name="T18" fmla="*/ 1368 w 1692"/>
                <a:gd name="T19" fmla="*/ 200 h 539"/>
                <a:gd name="T20" fmla="*/ 1488 w 1692"/>
                <a:gd name="T21" fmla="*/ 80 h 539"/>
                <a:gd name="T22" fmla="*/ 1492 w 1692"/>
                <a:gd name="T23" fmla="*/ 80 h 539"/>
                <a:gd name="T24" fmla="*/ 1612 w 1692"/>
                <a:gd name="T25" fmla="*/ 200 h 539"/>
                <a:gd name="T26" fmla="*/ 1612 w 1692"/>
                <a:gd name="T27" fmla="*/ 368 h 539"/>
                <a:gd name="T28" fmla="*/ 1490 w 1692"/>
                <a:gd name="T29" fmla="*/ 368 h 539"/>
                <a:gd name="T30" fmla="*/ 1450 w 1692"/>
                <a:gd name="T31" fmla="*/ 408 h 539"/>
                <a:gd name="T32" fmla="*/ 1490 w 1692"/>
                <a:gd name="T33" fmla="*/ 448 h 539"/>
                <a:gd name="T34" fmla="*/ 1652 w 1692"/>
                <a:gd name="T35" fmla="*/ 448 h 539"/>
                <a:gd name="T36" fmla="*/ 1692 w 1692"/>
                <a:gd name="T37" fmla="*/ 408 h 539"/>
                <a:gd name="T38" fmla="*/ 1692 w 1692"/>
                <a:gd name="T39" fmla="*/ 200 h 539"/>
                <a:gd name="T40" fmla="*/ 1511 w 1692"/>
                <a:gd name="T41" fmla="*/ 0 h 539"/>
                <a:gd name="T42" fmla="*/ 1502 w 1692"/>
                <a:gd name="T43" fmla="*/ 0 h 539"/>
                <a:gd name="T44" fmla="*/ 200 w 1692"/>
                <a:gd name="T45" fmla="*/ 0 h 539"/>
                <a:gd name="T46" fmla="*/ 0 w 1692"/>
                <a:gd name="T47" fmla="*/ 200 h 539"/>
                <a:gd name="T48" fmla="*/ 0 w 1692"/>
                <a:gd name="T49" fmla="*/ 441 h 539"/>
                <a:gd name="T50" fmla="*/ 40 w 1692"/>
                <a:gd name="T51" fmla="*/ 48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2" h="539">
                  <a:moveTo>
                    <a:pt x="40" y="481"/>
                  </a:moveTo>
                  <a:cubicBezTo>
                    <a:pt x="62" y="481"/>
                    <a:pt x="80" y="463"/>
                    <a:pt x="80" y="441"/>
                  </a:cubicBezTo>
                  <a:cubicBezTo>
                    <a:pt x="80" y="200"/>
                    <a:pt x="80" y="200"/>
                    <a:pt x="80" y="200"/>
                  </a:cubicBezTo>
                  <a:cubicBezTo>
                    <a:pt x="80" y="133"/>
                    <a:pt x="134" y="80"/>
                    <a:pt x="200" y="80"/>
                  </a:cubicBezTo>
                  <a:cubicBezTo>
                    <a:pt x="1328" y="80"/>
                    <a:pt x="1328" y="80"/>
                    <a:pt x="1328" y="80"/>
                  </a:cubicBezTo>
                  <a:cubicBezTo>
                    <a:pt x="1303" y="113"/>
                    <a:pt x="1288" y="155"/>
                    <a:pt x="1288" y="200"/>
                  </a:cubicBezTo>
                  <a:cubicBezTo>
                    <a:pt x="1288" y="499"/>
                    <a:pt x="1288" y="499"/>
                    <a:pt x="1288" y="499"/>
                  </a:cubicBezTo>
                  <a:cubicBezTo>
                    <a:pt x="1288" y="521"/>
                    <a:pt x="1306" y="539"/>
                    <a:pt x="1328" y="539"/>
                  </a:cubicBezTo>
                  <a:cubicBezTo>
                    <a:pt x="1350" y="539"/>
                    <a:pt x="1368" y="521"/>
                    <a:pt x="1368" y="499"/>
                  </a:cubicBezTo>
                  <a:cubicBezTo>
                    <a:pt x="1368" y="200"/>
                    <a:pt x="1368" y="200"/>
                    <a:pt x="1368" y="200"/>
                  </a:cubicBezTo>
                  <a:cubicBezTo>
                    <a:pt x="1368" y="133"/>
                    <a:pt x="1422" y="80"/>
                    <a:pt x="1488" y="80"/>
                  </a:cubicBezTo>
                  <a:cubicBezTo>
                    <a:pt x="1492" y="80"/>
                    <a:pt x="1492" y="80"/>
                    <a:pt x="1492" y="80"/>
                  </a:cubicBezTo>
                  <a:cubicBezTo>
                    <a:pt x="1558" y="80"/>
                    <a:pt x="1612" y="133"/>
                    <a:pt x="1612" y="200"/>
                  </a:cubicBezTo>
                  <a:cubicBezTo>
                    <a:pt x="1612" y="368"/>
                    <a:pt x="1612" y="368"/>
                    <a:pt x="1612" y="368"/>
                  </a:cubicBezTo>
                  <a:cubicBezTo>
                    <a:pt x="1490" y="368"/>
                    <a:pt x="1490" y="368"/>
                    <a:pt x="1490" y="368"/>
                  </a:cubicBezTo>
                  <a:cubicBezTo>
                    <a:pt x="1468" y="368"/>
                    <a:pt x="1450" y="385"/>
                    <a:pt x="1450" y="408"/>
                  </a:cubicBezTo>
                  <a:cubicBezTo>
                    <a:pt x="1450" y="430"/>
                    <a:pt x="1468" y="448"/>
                    <a:pt x="1490" y="448"/>
                  </a:cubicBezTo>
                  <a:cubicBezTo>
                    <a:pt x="1652" y="448"/>
                    <a:pt x="1652" y="448"/>
                    <a:pt x="1652" y="448"/>
                  </a:cubicBezTo>
                  <a:cubicBezTo>
                    <a:pt x="1674" y="448"/>
                    <a:pt x="1692" y="430"/>
                    <a:pt x="1692" y="408"/>
                  </a:cubicBezTo>
                  <a:cubicBezTo>
                    <a:pt x="1692" y="200"/>
                    <a:pt x="1692" y="200"/>
                    <a:pt x="1692" y="200"/>
                  </a:cubicBezTo>
                  <a:cubicBezTo>
                    <a:pt x="1692" y="96"/>
                    <a:pt x="1612" y="10"/>
                    <a:pt x="1511" y="0"/>
                  </a:cubicBezTo>
                  <a:cubicBezTo>
                    <a:pt x="1508" y="0"/>
                    <a:pt x="1505" y="0"/>
                    <a:pt x="1502" y="0"/>
                  </a:cubicBezTo>
                  <a:cubicBezTo>
                    <a:pt x="200" y="0"/>
                    <a:pt x="200" y="0"/>
                    <a:pt x="200" y="0"/>
                  </a:cubicBezTo>
                  <a:cubicBezTo>
                    <a:pt x="90" y="0"/>
                    <a:pt x="0" y="89"/>
                    <a:pt x="0" y="200"/>
                  </a:cubicBezTo>
                  <a:cubicBezTo>
                    <a:pt x="0" y="441"/>
                    <a:pt x="0" y="441"/>
                    <a:pt x="0" y="441"/>
                  </a:cubicBezTo>
                  <a:cubicBezTo>
                    <a:pt x="0" y="463"/>
                    <a:pt x="18" y="481"/>
                    <a:pt x="40" y="48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27"/>
            <p:cNvSpPr>
              <a:spLocks/>
            </p:cNvSpPr>
            <p:nvPr/>
          </p:nvSpPr>
          <p:spPr bwMode="auto">
            <a:xfrm>
              <a:off x="7381875" y="4573588"/>
              <a:ext cx="23812" cy="23813"/>
            </a:xfrm>
            <a:custGeom>
              <a:avLst/>
              <a:gdLst>
                <a:gd name="T0" fmla="*/ 40 w 80"/>
                <a:gd name="T1" fmla="*/ 80 h 80"/>
                <a:gd name="T2" fmla="*/ 68 w 80"/>
                <a:gd name="T3" fmla="*/ 68 h 80"/>
                <a:gd name="T4" fmla="*/ 80 w 80"/>
                <a:gd name="T5" fmla="*/ 40 h 80"/>
                <a:gd name="T6" fmla="*/ 68 w 80"/>
                <a:gd name="T7" fmla="*/ 12 h 80"/>
                <a:gd name="T8" fmla="*/ 40 w 80"/>
                <a:gd name="T9" fmla="*/ 0 h 80"/>
                <a:gd name="T10" fmla="*/ 12 w 80"/>
                <a:gd name="T11" fmla="*/ 12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6"/>
                    <a:pt x="68" y="68"/>
                  </a:cubicBez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8"/>
                  </a:cubicBezTo>
                  <a:cubicBezTo>
                    <a:pt x="19" y="76"/>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8"/>
            <p:cNvSpPr>
              <a:spLocks noEditPoints="1"/>
            </p:cNvSpPr>
            <p:nvPr/>
          </p:nvSpPr>
          <p:spPr bwMode="auto">
            <a:xfrm>
              <a:off x="7329488" y="4573588"/>
              <a:ext cx="611187" cy="444500"/>
            </a:xfrm>
            <a:custGeom>
              <a:avLst/>
              <a:gdLst>
                <a:gd name="T0" fmla="*/ 1912 w 2048"/>
                <a:gd name="T1" fmla="*/ 569 h 1492"/>
                <a:gd name="T2" fmla="*/ 1343 w 2048"/>
                <a:gd name="T3" fmla="*/ 0 h 1492"/>
                <a:gd name="T4" fmla="*/ 1266 w 2048"/>
                <a:gd name="T5" fmla="*/ 40 h 1492"/>
                <a:gd name="T6" fmla="*/ 972 w 2048"/>
                <a:gd name="T7" fmla="*/ 597 h 1492"/>
                <a:gd name="T8" fmla="*/ 1109 w 2048"/>
                <a:gd name="T9" fmla="*/ 783 h 1492"/>
                <a:gd name="T10" fmla="*/ 1262 w 2048"/>
                <a:gd name="T11" fmla="*/ 722 h 1492"/>
                <a:gd name="T12" fmla="*/ 1339 w 2048"/>
                <a:gd name="T13" fmla="*/ 821 h 1492"/>
                <a:gd name="T14" fmla="*/ 1216 w 2048"/>
                <a:gd name="T15" fmla="*/ 1053 h 1492"/>
                <a:gd name="T16" fmla="*/ 1060 w 2048"/>
                <a:gd name="T17" fmla="*/ 1387 h 1492"/>
                <a:gd name="T18" fmla="*/ 256 w 2048"/>
                <a:gd name="T19" fmla="*/ 1412 h 1492"/>
                <a:gd name="T20" fmla="*/ 947 w 2048"/>
                <a:gd name="T21" fmla="*/ 1276 h 1492"/>
                <a:gd name="T22" fmla="*/ 947 w 2048"/>
                <a:gd name="T23" fmla="*/ 1196 h 1492"/>
                <a:gd name="T24" fmla="*/ 256 w 2048"/>
                <a:gd name="T25" fmla="*/ 181 h 1492"/>
                <a:gd name="T26" fmla="*/ 176 w 2048"/>
                <a:gd name="T27" fmla="*/ 181 h 1492"/>
                <a:gd name="T28" fmla="*/ 40 w 2048"/>
                <a:gd name="T29" fmla="*/ 1196 h 1492"/>
                <a:gd name="T30" fmla="*/ 256 w 2048"/>
                <a:gd name="T31" fmla="*/ 1492 h 1492"/>
                <a:gd name="T32" fmla="*/ 2048 w 2048"/>
                <a:gd name="T33" fmla="*/ 1452 h 1492"/>
                <a:gd name="T34" fmla="*/ 1912 w 2048"/>
                <a:gd name="T35" fmla="*/ 1216 h 1492"/>
                <a:gd name="T36" fmla="*/ 1419 w 2048"/>
                <a:gd name="T37" fmla="*/ 716 h 1492"/>
                <a:gd name="T38" fmla="*/ 1560 w 2048"/>
                <a:gd name="T39" fmla="*/ 535 h 1492"/>
                <a:gd name="T40" fmla="*/ 1520 w 2048"/>
                <a:gd name="T41" fmla="*/ 474 h 1492"/>
                <a:gd name="T42" fmla="*/ 1480 w 2048"/>
                <a:gd name="T43" fmla="*/ 535 h 1492"/>
                <a:gd name="T44" fmla="*/ 1373 w 2048"/>
                <a:gd name="T45" fmla="*/ 642 h 1492"/>
                <a:gd name="T46" fmla="*/ 1229 w 2048"/>
                <a:gd name="T47" fmla="*/ 648 h 1492"/>
                <a:gd name="T48" fmla="*/ 1057 w 2048"/>
                <a:gd name="T49" fmla="*/ 618 h 1492"/>
                <a:gd name="T50" fmla="*/ 1346 w 2048"/>
                <a:gd name="T51" fmla="*/ 228 h 1492"/>
                <a:gd name="T52" fmla="*/ 1444 w 2048"/>
                <a:gd name="T53" fmla="*/ 181 h 1492"/>
                <a:gd name="T54" fmla="*/ 1488 w 2048"/>
                <a:gd name="T55" fmla="*/ 221 h 1492"/>
                <a:gd name="T56" fmla="*/ 1832 w 2048"/>
                <a:gd name="T57" fmla="*/ 1211 h 1492"/>
                <a:gd name="T58" fmla="*/ 1752 w 2048"/>
                <a:gd name="T59" fmla="*/ 988 h 1492"/>
                <a:gd name="T60" fmla="*/ 1672 w 2048"/>
                <a:gd name="T61" fmla="*/ 988 h 1492"/>
                <a:gd name="T62" fmla="*/ 1296 w 2048"/>
                <a:gd name="T63" fmla="*/ 1211 h 1492"/>
                <a:gd name="T64" fmla="*/ 1419 w 2048"/>
                <a:gd name="T65" fmla="*/ 821 h 1492"/>
                <a:gd name="T66" fmla="*/ 1296 w 2048"/>
                <a:gd name="T67" fmla="*/ 1412 h 1492"/>
                <a:gd name="T68" fmla="*/ 1140 w 2048"/>
                <a:gd name="T69" fmla="*/ 1387 h 1492"/>
                <a:gd name="T70" fmla="*/ 1872 w 2048"/>
                <a:gd name="T71" fmla="*/ 1291 h 1492"/>
                <a:gd name="T72" fmla="*/ 1968 w 2048"/>
                <a:gd name="T73" fmla="*/ 1412 h 1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1492">
                  <a:moveTo>
                    <a:pt x="1912" y="1216"/>
                  </a:moveTo>
                  <a:cubicBezTo>
                    <a:pt x="1912" y="569"/>
                    <a:pt x="1912" y="569"/>
                    <a:pt x="1912" y="569"/>
                  </a:cubicBezTo>
                  <a:cubicBezTo>
                    <a:pt x="1912" y="345"/>
                    <a:pt x="1739" y="161"/>
                    <a:pt x="1520" y="142"/>
                  </a:cubicBezTo>
                  <a:cubicBezTo>
                    <a:pt x="1502" y="61"/>
                    <a:pt x="1429" y="0"/>
                    <a:pt x="1343" y="0"/>
                  </a:cubicBezTo>
                  <a:cubicBezTo>
                    <a:pt x="1306" y="0"/>
                    <a:pt x="1306" y="0"/>
                    <a:pt x="1306" y="0"/>
                  </a:cubicBezTo>
                  <a:cubicBezTo>
                    <a:pt x="1284" y="0"/>
                    <a:pt x="1266" y="18"/>
                    <a:pt x="1266" y="40"/>
                  </a:cubicBezTo>
                  <a:cubicBezTo>
                    <a:pt x="1266" y="214"/>
                    <a:pt x="1266" y="214"/>
                    <a:pt x="1266" y="214"/>
                  </a:cubicBezTo>
                  <a:cubicBezTo>
                    <a:pt x="972" y="597"/>
                    <a:pt x="972" y="597"/>
                    <a:pt x="972" y="597"/>
                  </a:cubicBezTo>
                  <a:cubicBezTo>
                    <a:pt x="960" y="613"/>
                    <a:pt x="961" y="636"/>
                    <a:pt x="975" y="650"/>
                  </a:cubicBezTo>
                  <a:cubicBezTo>
                    <a:pt x="1109" y="783"/>
                    <a:pt x="1109" y="783"/>
                    <a:pt x="1109" y="783"/>
                  </a:cubicBezTo>
                  <a:cubicBezTo>
                    <a:pt x="1122" y="797"/>
                    <a:pt x="1143" y="799"/>
                    <a:pt x="1159" y="789"/>
                  </a:cubicBezTo>
                  <a:cubicBezTo>
                    <a:pt x="1262" y="722"/>
                    <a:pt x="1262" y="722"/>
                    <a:pt x="1262" y="722"/>
                  </a:cubicBezTo>
                  <a:cubicBezTo>
                    <a:pt x="1339" y="722"/>
                    <a:pt x="1339" y="722"/>
                    <a:pt x="1339" y="722"/>
                  </a:cubicBezTo>
                  <a:cubicBezTo>
                    <a:pt x="1339" y="821"/>
                    <a:pt x="1339" y="821"/>
                    <a:pt x="1339" y="821"/>
                  </a:cubicBezTo>
                  <a:cubicBezTo>
                    <a:pt x="1339" y="901"/>
                    <a:pt x="1300" y="975"/>
                    <a:pt x="1233" y="1020"/>
                  </a:cubicBezTo>
                  <a:cubicBezTo>
                    <a:pt x="1222" y="1027"/>
                    <a:pt x="1216" y="1039"/>
                    <a:pt x="1216" y="1053"/>
                  </a:cubicBezTo>
                  <a:cubicBezTo>
                    <a:pt x="1216" y="1212"/>
                    <a:pt x="1216" y="1212"/>
                    <a:pt x="1216" y="1212"/>
                  </a:cubicBezTo>
                  <a:cubicBezTo>
                    <a:pt x="1128" y="1223"/>
                    <a:pt x="1060" y="1297"/>
                    <a:pt x="1060" y="1387"/>
                  </a:cubicBezTo>
                  <a:cubicBezTo>
                    <a:pt x="1060" y="1412"/>
                    <a:pt x="1060" y="1412"/>
                    <a:pt x="1060" y="1412"/>
                  </a:cubicBezTo>
                  <a:cubicBezTo>
                    <a:pt x="256" y="1412"/>
                    <a:pt x="256" y="1412"/>
                    <a:pt x="256" y="1412"/>
                  </a:cubicBezTo>
                  <a:cubicBezTo>
                    <a:pt x="173" y="1412"/>
                    <a:pt x="103" y="1353"/>
                    <a:pt x="85" y="1276"/>
                  </a:cubicBezTo>
                  <a:cubicBezTo>
                    <a:pt x="947" y="1276"/>
                    <a:pt x="947" y="1276"/>
                    <a:pt x="947" y="1276"/>
                  </a:cubicBezTo>
                  <a:cubicBezTo>
                    <a:pt x="969" y="1276"/>
                    <a:pt x="987" y="1258"/>
                    <a:pt x="987" y="1236"/>
                  </a:cubicBezTo>
                  <a:cubicBezTo>
                    <a:pt x="987" y="1213"/>
                    <a:pt x="969" y="1196"/>
                    <a:pt x="947" y="1196"/>
                  </a:cubicBezTo>
                  <a:cubicBezTo>
                    <a:pt x="256" y="1196"/>
                    <a:pt x="256" y="1196"/>
                    <a:pt x="256" y="1196"/>
                  </a:cubicBezTo>
                  <a:cubicBezTo>
                    <a:pt x="256" y="181"/>
                    <a:pt x="256" y="181"/>
                    <a:pt x="256" y="181"/>
                  </a:cubicBezTo>
                  <a:cubicBezTo>
                    <a:pt x="256" y="159"/>
                    <a:pt x="238" y="141"/>
                    <a:pt x="216" y="141"/>
                  </a:cubicBezTo>
                  <a:cubicBezTo>
                    <a:pt x="194" y="141"/>
                    <a:pt x="176" y="159"/>
                    <a:pt x="176" y="181"/>
                  </a:cubicBezTo>
                  <a:cubicBezTo>
                    <a:pt x="176" y="1196"/>
                    <a:pt x="176" y="1196"/>
                    <a:pt x="176" y="1196"/>
                  </a:cubicBezTo>
                  <a:cubicBezTo>
                    <a:pt x="40" y="1196"/>
                    <a:pt x="40" y="1196"/>
                    <a:pt x="40" y="1196"/>
                  </a:cubicBezTo>
                  <a:cubicBezTo>
                    <a:pt x="18" y="1196"/>
                    <a:pt x="0" y="1213"/>
                    <a:pt x="0" y="1236"/>
                  </a:cubicBezTo>
                  <a:cubicBezTo>
                    <a:pt x="0" y="1377"/>
                    <a:pt x="115" y="1492"/>
                    <a:pt x="256" y="1492"/>
                  </a:cubicBezTo>
                  <a:cubicBezTo>
                    <a:pt x="2008" y="1492"/>
                    <a:pt x="2008" y="1492"/>
                    <a:pt x="2008" y="1492"/>
                  </a:cubicBezTo>
                  <a:cubicBezTo>
                    <a:pt x="2030" y="1492"/>
                    <a:pt x="2048" y="1474"/>
                    <a:pt x="2048" y="1452"/>
                  </a:cubicBezTo>
                  <a:cubicBezTo>
                    <a:pt x="2048" y="1387"/>
                    <a:pt x="2048" y="1387"/>
                    <a:pt x="2048" y="1387"/>
                  </a:cubicBezTo>
                  <a:cubicBezTo>
                    <a:pt x="2048" y="1304"/>
                    <a:pt x="1990" y="1234"/>
                    <a:pt x="1912" y="1216"/>
                  </a:cubicBezTo>
                  <a:moveTo>
                    <a:pt x="1419" y="821"/>
                  </a:moveTo>
                  <a:cubicBezTo>
                    <a:pt x="1419" y="716"/>
                    <a:pt x="1419" y="716"/>
                    <a:pt x="1419" y="716"/>
                  </a:cubicBezTo>
                  <a:cubicBezTo>
                    <a:pt x="1434" y="712"/>
                    <a:pt x="1449" y="707"/>
                    <a:pt x="1462" y="699"/>
                  </a:cubicBezTo>
                  <a:cubicBezTo>
                    <a:pt x="1523" y="666"/>
                    <a:pt x="1560" y="603"/>
                    <a:pt x="1560" y="535"/>
                  </a:cubicBezTo>
                  <a:cubicBezTo>
                    <a:pt x="1560" y="514"/>
                    <a:pt x="1560" y="514"/>
                    <a:pt x="1560" y="514"/>
                  </a:cubicBezTo>
                  <a:cubicBezTo>
                    <a:pt x="1560" y="492"/>
                    <a:pt x="1542" y="474"/>
                    <a:pt x="1520" y="474"/>
                  </a:cubicBezTo>
                  <a:cubicBezTo>
                    <a:pt x="1498" y="474"/>
                    <a:pt x="1480" y="492"/>
                    <a:pt x="1480" y="514"/>
                  </a:cubicBezTo>
                  <a:cubicBezTo>
                    <a:pt x="1480" y="535"/>
                    <a:pt x="1480" y="535"/>
                    <a:pt x="1480" y="535"/>
                  </a:cubicBezTo>
                  <a:cubicBezTo>
                    <a:pt x="1480" y="574"/>
                    <a:pt x="1459" y="610"/>
                    <a:pt x="1424" y="629"/>
                  </a:cubicBezTo>
                  <a:cubicBezTo>
                    <a:pt x="1408" y="638"/>
                    <a:pt x="1391" y="642"/>
                    <a:pt x="1373" y="642"/>
                  </a:cubicBezTo>
                  <a:cubicBezTo>
                    <a:pt x="1251" y="642"/>
                    <a:pt x="1251" y="642"/>
                    <a:pt x="1251" y="642"/>
                  </a:cubicBezTo>
                  <a:cubicBezTo>
                    <a:pt x="1243" y="642"/>
                    <a:pt x="1235" y="644"/>
                    <a:pt x="1229" y="648"/>
                  </a:cubicBezTo>
                  <a:cubicBezTo>
                    <a:pt x="1142" y="704"/>
                    <a:pt x="1142" y="704"/>
                    <a:pt x="1142" y="704"/>
                  </a:cubicBezTo>
                  <a:cubicBezTo>
                    <a:pt x="1057" y="618"/>
                    <a:pt x="1057" y="618"/>
                    <a:pt x="1057" y="618"/>
                  </a:cubicBezTo>
                  <a:cubicBezTo>
                    <a:pt x="1338" y="252"/>
                    <a:pt x="1338" y="252"/>
                    <a:pt x="1338" y="252"/>
                  </a:cubicBezTo>
                  <a:cubicBezTo>
                    <a:pt x="1343" y="245"/>
                    <a:pt x="1346" y="237"/>
                    <a:pt x="1346" y="228"/>
                  </a:cubicBezTo>
                  <a:cubicBezTo>
                    <a:pt x="1346" y="80"/>
                    <a:pt x="1346" y="80"/>
                    <a:pt x="1346" y="80"/>
                  </a:cubicBezTo>
                  <a:cubicBezTo>
                    <a:pt x="1400" y="82"/>
                    <a:pt x="1444" y="126"/>
                    <a:pt x="1444" y="181"/>
                  </a:cubicBezTo>
                  <a:cubicBezTo>
                    <a:pt x="1444" y="203"/>
                    <a:pt x="1462" y="221"/>
                    <a:pt x="1484" y="221"/>
                  </a:cubicBezTo>
                  <a:cubicBezTo>
                    <a:pt x="1485" y="221"/>
                    <a:pt x="1487" y="221"/>
                    <a:pt x="1488" y="221"/>
                  </a:cubicBezTo>
                  <a:cubicBezTo>
                    <a:pt x="1678" y="223"/>
                    <a:pt x="1832" y="378"/>
                    <a:pt x="1832" y="569"/>
                  </a:cubicBezTo>
                  <a:cubicBezTo>
                    <a:pt x="1832" y="1211"/>
                    <a:pt x="1832" y="1211"/>
                    <a:pt x="1832" y="1211"/>
                  </a:cubicBezTo>
                  <a:cubicBezTo>
                    <a:pt x="1752" y="1211"/>
                    <a:pt x="1752" y="1211"/>
                    <a:pt x="1752" y="1211"/>
                  </a:cubicBezTo>
                  <a:cubicBezTo>
                    <a:pt x="1752" y="988"/>
                    <a:pt x="1752" y="988"/>
                    <a:pt x="1752" y="988"/>
                  </a:cubicBezTo>
                  <a:cubicBezTo>
                    <a:pt x="1752" y="965"/>
                    <a:pt x="1734" y="948"/>
                    <a:pt x="1712" y="948"/>
                  </a:cubicBezTo>
                  <a:cubicBezTo>
                    <a:pt x="1690" y="948"/>
                    <a:pt x="1672" y="965"/>
                    <a:pt x="1672" y="988"/>
                  </a:cubicBezTo>
                  <a:cubicBezTo>
                    <a:pt x="1672" y="1211"/>
                    <a:pt x="1672" y="1211"/>
                    <a:pt x="1672" y="1211"/>
                  </a:cubicBezTo>
                  <a:cubicBezTo>
                    <a:pt x="1296" y="1211"/>
                    <a:pt x="1296" y="1211"/>
                    <a:pt x="1296" y="1211"/>
                  </a:cubicBezTo>
                  <a:cubicBezTo>
                    <a:pt x="1296" y="1073"/>
                    <a:pt x="1296" y="1073"/>
                    <a:pt x="1296" y="1073"/>
                  </a:cubicBezTo>
                  <a:cubicBezTo>
                    <a:pt x="1373" y="1013"/>
                    <a:pt x="1419" y="920"/>
                    <a:pt x="1419" y="821"/>
                  </a:cubicBezTo>
                  <a:moveTo>
                    <a:pt x="1968" y="1412"/>
                  </a:moveTo>
                  <a:cubicBezTo>
                    <a:pt x="1296" y="1412"/>
                    <a:pt x="1296" y="1412"/>
                    <a:pt x="1296" y="1412"/>
                  </a:cubicBezTo>
                  <a:cubicBezTo>
                    <a:pt x="1140" y="1412"/>
                    <a:pt x="1140" y="1412"/>
                    <a:pt x="1140" y="1412"/>
                  </a:cubicBezTo>
                  <a:cubicBezTo>
                    <a:pt x="1140" y="1387"/>
                    <a:pt x="1140" y="1387"/>
                    <a:pt x="1140" y="1387"/>
                  </a:cubicBezTo>
                  <a:cubicBezTo>
                    <a:pt x="1140" y="1334"/>
                    <a:pt x="1183" y="1291"/>
                    <a:pt x="1236" y="1291"/>
                  </a:cubicBezTo>
                  <a:cubicBezTo>
                    <a:pt x="1872" y="1291"/>
                    <a:pt x="1872" y="1291"/>
                    <a:pt x="1872" y="1291"/>
                  </a:cubicBezTo>
                  <a:cubicBezTo>
                    <a:pt x="1925" y="1291"/>
                    <a:pt x="1968" y="1334"/>
                    <a:pt x="1968" y="1387"/>
                  </a:cubicBezTo>
                  <a:cubicBezTo>
                    <a:pt x="1968" y="1412"/>
                    <a:pt x="1968" y="1412"/>
                    <a:pt x="1968" y="14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9"/>
            <p:cNvSpPr>
              <a:spLocks/>
            </p:cNvSpPr>
            <p:nvPr/>
          </p:nvSpPr>
          <p:spPr bwMode="auto">
            <a:xfrm>
              <a:off x="7729538" y="4684713"/>
              <a:ext cx="23812" cy="23813"/>
            </a:xfrm>
            <a:custGeom>
              <a:avLst/>
              <a:gdLst>
                <a:gd name="T0" fmla="*/ 40 w 80"/>
                <a:gd name="T1" fmla="*/ 0 h 80"/>
                <a:gd name="T2" fmla="*/ 12 w 80"/>
                <a:gd name="T3" fmla="*/ 12 h 80"/>
                <a:gd name="T4" fmla="*/ 0 w 80"/>
                <a:gd name="T5" fmla="*/ 40 h 80"/>
                <a:gd name="T6" fmla="*/ 12 w 80"/>
                <a:gd name="T7" fmla="*/ 69 h 80"/>
                <a:gd name="T8" fmla="*/ 40 w 80"/>
                <a:gd name="T9" fmla="*/ 80 h 80"/>
                <a:gd name="T10" fmla="*/ 68 w 80"/>
                <a:gd name="T11" fmla="*/ 69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30" y="0"/>
                    <a:pt x="19" y="5"/>
                    <a:pt x="12" y="12"/>
                  </a:cubicBezTo>
                  <a:cubicBezTo>
                    <a:pt x="4" y="19"/>
                    <a:pt x="0" y="30"/>
                    <a:pt x="0" y="40"/>
                  </a:cubicBezTo>
                  <a:cubicBezTo>
                    <a:pt x="0" y="51"/>
                    <a:pt x="4" y="61"/>
                    <a:pt x="12" y="69"/>
                  </a:cubicBezTo>
                  <a:cubicBezTo>
                    <a:pt x="19" y="76"/>
                    <a:pt x="30" y="80"/>
                    <a:pt x="40" y="80"/>
                  </a:cubicBezTo>
                  <a:cubicBezTo>
                    <a:pt x="51" y="80"/>
                    <a:pt x="61" y="76"/>
                    <a:pt x="68" y="69"/>
                  </a:cubicBezTo>
                  <a:cubicBezTo>
                    <a:pt x="76" y="61"/>
                    <a:pt x="80" y="51"/>
                    <a:pt x="80" y="40"/>
                  </a:cubicBezTo>
                  <a:cubicBezTo>
                    <a:pt x="80" y="30"/>
                    <a:pt x="76" y="19"/>
                    <a:pt x="68" y="12"/>
                  </a:cubicBezTo>
                  <a:cubicBezTo>
                    <a:pt x="61" y="5"/>
                    <a:pt x="51"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0"/>
            <p:cNvSpPr>
              <a:spLocks noEditPoints="1"/>
            </p:cNvSpPr>
            <p:nvPr/>
          </p:nvSpPr>
          <p:spPr bwMode="auto">
            <a:xfrm>
              <a:off x="7439025" y="44719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31"/>
            <p:cNvSpPr>
              <a:spLocks/>
            </p:cNvSpPr>
            <p:nvPr/>
          </p:nvSpPr>
          <p:spPr bwMode="auto">
            <a:xfrm>
              <a:off x="7545388" y="4500563"/>
              <a:ext cx="120650" cy="23813"/>
            </a:xfrm>
            <a:custGeom>
              <a:avLst/>
              <a:gdLst>
                <a:gd name="T0" fmla="*/ 368 w 408"/>
                <a:gd name="T1" fmla="*/ 0 h 80"/>
                <a:gd name="T2" fmla="*/ 40 w 408"/>
                <a:gd name="T3" fmla="*/ 0 h 80"/>
                <a:gd name="T4" fmla="*/ 0 w 408"/>
                <a:gd name="T5" fmla="*/ 40 h 80"/>
                <a:gd name="T6" fmla="*/ 40 w 408"/>
                <a:gd name="T7" fmla="*/ 80 h 80"/>
                <a:gd name="T8" fmla="*/ 368 w 408"/>
                <a:gd name="T9" fmla="*/ 80 h 80"/>
                <a:gd name="T10" fmla="*/ 408 w 408"/>
                <a:gd name="T11" fmla="*/ 40 h 80"/>
                <a:gd name="T12" fmla="*/ 368 w 408"/>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368" y="0"/>
                  </a:move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cubicBezTo>
                    <a:pt x="408" y="17"/>
                    <a:pt x="390" y="0"/>
                    <a:pt x="36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2"/>
            <p:cNvSpPr>
              <a:spLocks noEditPoints="1"/>
            </p:cNvSpPr>
            <p:nvPr/>
          </p:nvSpPr>
          <p:spPr bwMode="auto">
            <a:xfrm>
              <a:off x="7439025" y="45862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3"/>
            <p:cNvSpPr>
              <a:spLocks/>
            </p:cNvSpPr>
            <p:nvPr/>
          </p:nvSpPr>
          <p:spPr bwMode="auto">
            <a:xfrm>
              <a:off x="7545388" y="4614863"/>
              <a:ext cx="120650" cy="23813"/>
            </a:xfrm>
            <a:custGeom>
              <a:avLst/>
              <a:gdLst>
                <a:gd name="T0" fmla="*/ 408 w 408"/>
                <a:gd name="T1" fmla="*/ 40 h 80"/>
                <a:gd name="T2" fmla="*/ 368 w 408"/>
                <a:gd name="T3" fmla="*/ 0 h 80"/>
                <a:gd name="T4" fmla="*/ 40 w 408"/>
                <a:gd name="T5" fmla="*/ 0 h 80"/>
                <a:gd name="T6" fmla="*/ 0 w 408"/>
                <a:gd name="T7" fmla="*/ 40 h 80"/>
                <a:gd name="T8" fmla="*/ 40 w 408"/>
                <a:gd name="T9" fmla="*/ 80 h 80"/>
                <a:gd name="T10" fmla="*/ 368 w 408"/>
                <a:gd name="T11" fmla="*/ 80 h 80"/>
                <a:gd name="T12" fmla="*/ 408 w 408"/>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408" y="40"/>
                  </a:moveTo>
                  <a:cubicBezTo>
                    <a:pt x="408" y="17"/>
                    <a:pt x="390" y="0"/>
                    <a:pt x="368" y="0"/>
                  </a:cubicBez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4"/>
            <p:cNvSpPr>
              <a:spLocks noEditPoints="1"/>
            </p:cNvSpPr>
            <p:nvPr/>
          </p:nvSpPr>
          <p:spPr bwMode="auto">
            <a:xfrm>
              <a:off x="7439025" y="47005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5"/>
            <p:cNvSpPr>
              <a:spLocks/>
            </p:cNvSpPr>
            <p:nvPr/>
          </p:nvSpPr>
          <p:spPr bwMode="auto">
            <a:xfrm>
              <a:off x="7545388" y="4729163"/>
              <a:ext cx="44450" cy="23813"/>
            </a:xfrm>
            <a:custGeom>
              <a:avLst/>
              <a:gdLst>
                <a:gd name="T0" fmla="*/ 110 w 150"/>
                <a:gd name="T1" fmla="*/ 0 h 80"/>
                <a:gd name="T2" fmla="*/ 40 w 150"/>
                <a:gd name="T3" fmla="*/ 0 h 80"/>
                <a:gd name="T4" fmla="*/ 0 w 150"/>
                <a:gd name="T5" fmla="*/ 40 h 80"/>
                <a:gd name="T6" fmla="*/ 40 w 150"/>
                <a:gd name="T7" fmla="*/ 80 h 80"/>
                <a:gd name="T8" fmla="*/ 110 w 150"/>
                <a:gd name="T9" fmla="*/ 80 h 80"/>
                <a:gd name="T10" fmla="*/ 150 w 150"/>
                <a:gd name="T11" fmla="*/ 40 h 80"/>
                <a:gd name="T12" fmla="*/ 110 w 150"/>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50" h="80">
                  <a:moveTo>
                    <a:pt x="110" y="0"/>
                  </a:moveTo>
                  <a:cubicBezTo>
                    <a:pt x="40" y="0"/>
                    <a:pt x="40" y="0"/>
                    <a:pt x="40" y="0"/>
                  </a:cubicBezTo>
                  <a:cubicBezTo>
                    <a:pt x="18" y="0"/>
                    <a:pt x="0" y="17"/>
                    <a:pt x="0" y="40"/>
                  </a:cubicBezTo>
                  <a:cubicBezTo>
                    <a:pt x="0" y="62"/>
                    <a:pt x="18" y="80"/>
                    <a:pt x="40" y="80"/>
                  </a:cubicBezTo>
                  <a:cubicBezTo>
                    <a:pt x="110" y="80"/>
                    <a:pt x="110" y="80"/>
                    <a:pt x="110" y="80"/>
                  </a:cubicBezTo>
                  <a:cubicBezTo>
                    <a:pt x="132" y="80"/>
                    <a:pt x="150" y="62"/>
                    <a:pt x="150" y="40"/>
                  </a:cubicBezTo>
                  <a:cubicBezTo>
                    <a:pt x="150" y="17"/>
                    <a:pt x="132" y="0"/>
                    <a:pt x="1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36"/>
            <p:cNvSpPr>
              <a:spLocks noEditPoints="1"/>
            </p:cNvSpPr>
            <p:nvPr/>
          </p:nvSpPr>
          <p:spPr bwMode="auto">
            <a:xfrm>
              <a:off x="7439025" y="4814888"/>
              <a:ext cx="80962" cy="80963"/>
            </a:xfrm>
            <a:custGeom>
              <a:avLst/>
              <a:gdLst>
                <a:gd name="T0" fmla="*/ 232 w 272"/>
                <a:gd name="T1" fmla="*/ 0 h 272"/>
                <a:gd name="T2" fmla="*/ 40 w 272"/>
                <a:gd name="T3" fmla="*/ 0 h 272"/>
                <a:gd name="T4" fmla="*/ 0 w 272"/>
                <a:gd name="T5" fmla="*/ 40 h 272"/>
                <a:gd name="T6" fmla="*/ 0 w 272"/>
                <a:gd name="T7" fmla="*/ 232 h 272"/>
                <a:gd name="T8" fmla="*/ 40 w 272"/>
                <a:gd name="T9" fmla="*/ 272 h 272"/>
                <a:gd name="T10" fmla="*/ 232 w 272"/>
                <a:gd name="T11" fmla="*/ 272 h 272"/>
                <a:gd name="T12" fmla="*/ 272 w 272"/>
                <a:gd name="T13" fmla="*/ 232 h 272"/>
                <a:gd name="T14" fmla="*/ 272 w 272"/>
                <a:gd name="T15" fmla="*/ 40 h 272"/>
                <a:gd name="T16" fmla="*/ 232 w 272"/>
                <a:gd name="T17" fmla="*/ 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32" y="0"/>
                  </a:moveTo>
                  <a:cubicBezTo>
                    <a:pt x="40" y="0"/>
                    <a:pt x="40" y="0"/>
                    <a:pt x="40" y="0"/>
                  </a:cubicBezTo>
                  <a:cubicBezTo>
                    <a:pt x="18" y="0"/>
                    <a:pt x="0" y="18"/>
                    <a:pt x="0" y="40"/>
                  </a:cubicBezTo>
                  <a:cubicBezTo>
                    <a:pt x="0" y="232"/>
                    <a:pt x="0" y="232"/>
                    <a:pt x="0" y="232"/>
                  </a:cubicBezTo>
                  <a:cubicBezTo>
                    <a:pt x="0" y="254"/>
                    <a:pt x="18" y="272"/>
                    <a:pt x="40" y="272"/>
                  </a:cubicBezTo>
                  <a:cubicBezTo>
                    <a:pt x="232" y="272"/>
                    <a:pt x="232" y="272"/>
                    <a:pt x="232" y="272"/>
                  </a:cubicBezTo>
                  <a:cubicBezTo>
                    <a:pt x="254" y="272"/>
                    <a:pt x="272" y="254"/>
                    <a:pt x="272" y="232"/>
                  </a:cubicBezTo>
                  <a:cubicBezTo>
                    <a:pt x="272" y="40"/>
                    <a:pt x="272" y="40"/>
                    <a:pt x="272" y="40"/>
                  </a:cubicBezTo>
                  <a:cubicBezTo>
                    <a:pt x="272" y="18"/>
                    <a:pt x="254" y="0"/>
                    <a:pt x="232" y="0"/>
                  </a:cubicBezTo>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37"/>
            <p:cNvSpPr>
              <a:spLocks/>
            </p:cNvSpPr>
            <p:nvPr/>
          </p:nvSpPr>
          <p:spPr bwMode="auto">
            <a:xfrm>
              <a:off x="7545388" y="4843463"/>
              <a:ext cx="101600" cy="23813"/>
            </a:xfrm>
            <a:custGeom>
              <a:avLst/>
              <a:gdLst>
                <a:gd name="T0" fmla="*/ 0 w 344"/>
                <a:gd name="T1" fmla="*/ 40 h 80"/>
                <a:gd name="T2" fmla="*/ 40 w 344"/>
                <a:gd name="T3" fmla="*/ 80 h 80"/>
                <a:gd name="T4" fmla="*/ 304 w 344"/>
                <a:gd name="T5" fmla="*/ 80 h 80"/>
                <a:gd name="T6" fmla="*/ 344 w 344"/>
                <a:gd name="T7" fmla="*/ 40 h 80"/>
                <a:gd name="T8" fmla="*/ 304 w 344"/>
                <a:gd name="T9" fmla="*/ 0 h 80"/>
                <a:gd name="T10" fmla="*/ 40 w 344"/>
                <a:gd name="T11" fmla="*/ 0 h 80"/>
                <a:gd name="T12" fmla="*/ 0 w 344"/>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344" h="80">
                  <a:moveTo>
                    <a:pt x="0" y="40"/>
                  </a:moveTo>
                  <a:cubicBezTo>
                    <a:pt x="0" y="62"/>
                    <a:pt x="18" y="80"/>
                    <a:pt x="40" y="80"/>
                  </a:cubicBezTo>
                  <a:cubicBezTo>
                    <a:pt x="304" y="80"/>
                    <a:pt x="304" y="80"/>
                    <a:pt x="304" y="80"/>
                  </a:cubicBezTo>
                  <a:cubicBezTo>
                    <a:pt x="326" y="80"/>
                    <a:pt x="344" y="62"/>
                    <a:pt x="344" y="40"/>
                  </a:cubicBezTo>
                  <a:cubicBezTo>
                    <a:pt x="344" y="18"/>
                    <a:pt x="326" y="0"/>
                    <a:pt x="304" y="0"/>
                  </a:cubicBezTo>
                  <a:cubicBezTo>
                    <a:pt x="40" y="0"/>
                    <a:pt x="40" y="0"/>
                    <a:pt x="40" y="0"/>
                  </a:cubicBezTo>
                  <a:cubicBezTo>
                    <a:pt x="18" y="0"/>
                    <a:pt x="0" y="18"/>
                    <a:pt x="0"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38"/>
            <p:cNvSpPr>
              <a:spLocks/>
            </p:cNvSpPr>
            <p:nvPr/>
          </p:nvSpPr>
          <p:spPr bwMode="auto">
            <a:xfrm>
              <a:off x="7827963" y="4810125"/>
              <a:ext cx="23812" cy="23813"/>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Freeform 42"/>
          <p:cNvSpPr>
            <a:spLocks noEditPoints="1"/>
          </p:cNvSpPr>
          <p:nvPr/>
        </p:nvSpPr>
        <p:spPr bwMode="auto">
          <a:xfrm>
            <a:off x="5247419" y="1964680"/>
            <a:ext cx="276222" cy="258914"/>
          </a:xfrm>
          <a:custGeom>
            <a:avLst/>
            <a:gdLst>
              <a:gd name="T0" fmla="*/ 1658 w 2048"/>
              <a:gd name="T1" fmla="*/ 1089 h 1919"/>
              <a:gd name="T2" fmla="*/ 1806 w 2048"/>
              <a:gd name="T3" fmla="*/ 649 h 1919"/>
              <a:gd name="T4" fmla="*/ 734 w 2048"/>
              <a:gd name="T5" fmla="*/ 288 h 1919"/>
              <a:gd name="T6" fmla="*/ 752 w 2048"/>
              <a:gd name="T7" fmla="*/ 649 h 1919"/>
              <a:gd name="T8" fmla="*/ 359 w 2048"/>
              <a:gd name="T9" fmla="*/ 663 h 1919"/>
              <a:gd name="T10" fmla="*/ 442 w 2048"/>
              <a:gd name="T11" fmla="*/ 374 h 1919"/>
              <a:gd name="T12" fmla="*/ 389 w 2048"/>
              <a:gd name="T13" fmla="*/ 1038 h 1919"/>
              <a:gd name="T14" fmla="*/ 65 w 2048"/>
              <a:gd name="T15" fmla="*/ 1919 h 1919"/>
              <a:gd name="T16" fmla="*/ 2048 w 2048"/>
              <a:gd name="T17" fmla="*/ 1653 h 1919"/>
              <a:gd name="T18" fmla="*/ 1869 w 2048"/>
              <a:gd name="T19" fmla="*/ 1420 h 1919"/>
              <a:gd name="T20" fmla="*/ 1660 w 2048"/>
              <a:gd name="T21" fmla="*/ 1754 h 1919"/>
              <a:gd name="T22" fmla="*/ 1678 w 2048"/>
              <a:gd name="T23" fmla="*/ 1324 h 1919"/>
              <a:gd name="T24" fmla="*/ 2018 w 2048"/>
              <a:gd name="T25" fmla="*/ 1543 h 1919"/>
              <a:gd name="T26" fmla="*/ 696 w 2048"/>
              <a:gd name="T27" fmla="*/ 1166 h 1919"/>
              <a:gd name="T28" fmla="*/ 696 w 2048"/>
              <a:gd name="T29" fmla="*/ 1166 h 1919"/>
              <a:gd name="T30" fmla="*/ 433 w 2048"/>
              <a:gd name="T31" fmla="*/ 1272 h 1919"/>
              <a:gd name="T32" fmla="*/ 1133 w 2048"/>
              <a:gd name="T33" fmla="*/ 287 h 1919"/>
              <a:gd name="T34" fmla="*/ 1133 w 2048"/>
              <a:gd name="T35" fmla="*/ 287 h 1919"/>
              <a:gd name="T36" fmla="*/ 1383 w 2048"/>
              <a:gd name="T37" fmla="*/ 1038 h 1919"/>
              <a:gd name="T38" fmla="*/ 1150 w 2048"/>
              <a:gd name="T39" fmla="*/ 987 h 1919"/>
              <a:gd name="T40" fmla="*/ 1024 w 2048"/>
              <a:gd name="T41" fmla="*/ 1274 h 1919"/>
              <a:gd name="T42" fmla="*/ 664 w 2048"/>
              <a:gd name="T43" fmla="*/ 1035 h 1919"/>
              <a:gd name="T44" fmla="*/ 937 w 2048"/>
              <a:gd name="T45" fmla="*/ 980 h 1919"/>
              <a:gd name="T46" fmla="*/ 1024 w 2048"/>
              <a:gd name="T47" fmla="*/ 721 h 1919"/>
              <a:gd name="T48" fmla="*/ 946 w 2048"/>
              <a:gd name="T49" fmla="*/ 737 h 1919"/>
              <a:gd name="T50" fmla="*/ 1297 w 2048"/>
              <a:gd name="T51" fmla="*/ 836 h 1919"/>
              <a:gd name="T52" fmla="*/ 1141 w 2048"/>
              <a:gd name="T53" fmla="*/ 784 h 1919"/>
              <a:gd name="T54" fmla="*/ 1024 w 2048"/>
              <a:gd name="T55" fmla="*/ 918 h 1919"/>
              <a:gd name="T56" fmla="*/ 980 w 2048"/>
              <a:gd name="T57" fmla="*/ 875 h 1919"/>
              <a:gd name="T58" fmla="*/ 1219 w 2048"/>
              <a:gd name="T59" fmla="*/ 750 h 1919"/>
              <a:gd name="T60" fmla="*/ 800 w 2048"/>
              <a:gd name="T61" fmla="*/ 395 h 1919"/>
              <a:gd name="T62" fmla="*/ 886 w 2048"/>
              <a:gd name="T63" fmla="*/ 727 h 1919"/>
              <a:gd name="T64" fmla="*/ 512 w 2048"/>
              <a:gd name="T65" fmla="*/ 1381 h 1919"/>
              <a:gd name="T66" fmla="*/ 551 w 2048"/>
              <a:gd name="T67" fmla="*/ 1321 h 1919"/>
              <a:gd name="T68" fmla="*/ 1598 w 2048"/>
              <a:gd name="T69" fmla="*/ 1069 h 1919"/>
              <a:gd name="T70" fmla="*/ 1521 w 2048"/>
              <a:gd name="T71" fmla="*/ 1083 h 1919"/>
              <a:gd name="T72" fmla="*/ 1630 w 2048"/>
              <a:gd name="T73" fmla="*/ 649 h 1919"/>
              <a:gd name="T74" fmla="*/ 1769 w 2048"/>
              <a:gd name="T75" fmla="*/ 796 h 1919"/>
              <a:gd name="T76" fmla="*/ 1733 w 2048"/>
              <a:gd name="T77" fmla="*/ 673 h 1919"/>
              <a:gd name="T78" fmla="*/ 1291 w 2048"/>
              <a:gd name="T79" fmla="*/ 649 h 1919"/>
              <a:gd name="T80" fmla="*/ 1243 w 2048"/>
              <a:gd name="T81" fmla="*/ 332 h 1919"/>
              <a:gd name="T82" fmla="*/ 794 w 2048"/>
              <a:gd name="T83" fmla="*/ 334 h 1919"/>
              <a:gd name="T84" fmla="*/ 363 w 2048"/>
              <a:gd name="T85" fmla="*/ 864 h 1919"/>
              <a:gd name="T86" fmla="*/ 363 w 2048"/>
              <a:gd name="T87" fmla="*/ 864 h 1919"/>
              <a:gd name="T88" fmla="*/ 449 w 2048"/>
              <a:gd name="T89" fmla="*/ 1099 h 1919"/>
              <a:gd name="T90" fmla="*/ 302 w 2048"/>
              <a:gd name="T91" fmla="*/ 1187 h 1919"/>
              <a:gd name="T92" fmla="*/ 455 w 2048"/>
              <a:gd name="T93" fmla="*/ 1358 h 1919"/>
              <a:gd name="T94" fmla="*/ 239 w 2048"/>
              <a:gd name="T95" fmla="*/ 1420 h 1919"/>
              <a:gd name="T96" fmla="*/ 989 w 2048"/>
              <a:gd name="T97" fmla="*/ 1859 h 1919"/>
              <a:gd name="T98" fmla="*/ 595 w 2048"/>
              <a:gd name="T99" fmla="*/ 1859 h 1919"/>
              <a:gd name="T100" fmla="*/ 614 w 2048"/>
              <a:gd name="T101" fmla="*/ 1341 h 1919"/>
              <a:gd name="T102" fmla="*/ 994 w 2048"/>
              <a:gd name="T103" fmla="*/ 1383 h 1919"/>
              <a:gd name="T104" fmla="*/ 1173 w 2048"/>
              <a:gd name="T105" fmla="*/ 1420 h 1919"/>
              <a:gd name="T106" fmla="*/ 1140 w 2048"/>
              <a:gd name="T107" fmla="*/ 1248 h 1919"/>
              <a:gd name="T108" fmla="*/ 1437 w 2048"/>
              <a:gd name="T109" fmla="*/ 1339 h 1919"/>
              <a:gd name="T110" fmla="*/ 1233 w 2048"/>
              <a:gd name="T111" fmla="*/ 1859 h 1919"/>
              <a:gd name="T112" fmla="*/ 1521 w 2048"/>
              <a:gd name="T113" fmla="*/ 1844 h 1919"/>
              <a:gd name="T114" fmla="*/ 1545 w 2048"/>
              <a:gd name="T115" fmla="*/ 1321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48" h="1919">
                <a:moveTo>
                  <a:pt x="2018" y="1543"/>
                </a:moveTo>
                <a:cubicBezTo>
                  <a:pt x="2035" y="1543"/>
                  <a:pt x="2048" y="1530"/>
                  <a:pt x="2048" y="1513"/>
                </a:cubicBezTo>
                <a:cubicBezTo>
                  <a:pt x="2048" y="1383"/>
                  <a:pt x="2048" y="1383"/>
                  <a:pt x="2048" y="1383"/>
                </a:cubicBezTo>
                <a:cubicBezTo>
                  <a:pt x="2048" y="1245"/>
                  <a:pt x="1929" y="1194"/>
                  <a:pt x="1924" y="1192"/>
                </a:cubicBezTo>
                <a:cubicBezTo>
                  <a:pt x="1924" y="1192"/>
                  <a:pt x="1924" y="1192"/>
                  <a:pt x="1924" y="1192"/>
                </a:cubicBezTo>
                <a:cubicBezTo>
                  <a:pt x="1658" y="1089"/>
                  <a:pt x="1658" y="1089"/>
                  <a:pt x="1658" y="1089"/>
                </a:cubicBezTo>
                <a:cubicBezTo>
                  <a:pt x="1658" y="1035"/>
                  <a:pt x="1658" y="1035"/>
                  <a:pt x="1658" y="1035"/>
                </a:cubicBezTo>
                <a:cubicBezTo>
                  <a:pt x="1700" y="1001"/>
                  <a:pt x="1729" y="953"/>
                  <a:pt x="1738" y="898"/>
                </a:cubicBezTo>
                <a:cubicBezTo>
                  <a:pt x="1758" y="896"/>
                  <a:pt x="1777" y="888"/>
                  <a:pt x="1793" y="874"/>
                </a:cubicBezTo>
                <a:cubicBezTo>
                  <a:pt x="1816" y="854"/>
                  <a:pt x="1829" y="826"/>
                  <a:pt x="1829" y="796"/>
                </a:cubicBezTo>
                <a:cubicBezTo>
                  <a:pt x="1829" y="772"/>
                  <a:pt x="1821" y="749"/>
                  <a:pt x="1806" y="730"/>
                </a:cubicBezTo>
                <a:cubicBezTo>
                  <a:pt x="1806" y="649"/>
                  <a:pt x="1806" y="649"/>
                  <a:pt x="1806" y="649"/>
                </a:cubicBezTo>
                <a:cubicBezTo>
                  <a:pt x="1806" y="491"/>
                  <a:pt x="1677" y="362"/>
                  <a:pt x="1519" y="362"/>
                </a:cubicBezTo>
                <a:cubicBezTo>
                  <a:pt x="1447" y="362"/>
                  <a:pt x="1382" y="388"/>
                  <a:pt x="1332" y="431"/>
                </a:cubicBezTo>
                <a:cubicBezTo>
                  <a:pt x="1331" y="408"/>
                  <a:pt x="1323" y="386"/>
                  <a:pt x="1309" y="369"/>
                </a:cubicBezTo>
                <a:cubicBezTo>
                  <a:pt x="1309" y="288"/>
                  <a:pt x="1309" y="288"/>
                  <a:pt x="1309" y="288"/>
                </a:cubicBezTo>
                <a:cubicBezTo>
                  <a:pt x="1309" y="129"/>
                  <a:pt x="1180" y="0"/>
                  <a:pt x="1022" y="0"/>
                </a:cubicBezTo>
                <a:cubicBezTo>
                  <a:pt x="863" y="0"/>
                  <a:pt x="734" y="129"/>
                  <a:pt x="734" y="288"/>
                </a:cubicBezTo>
                <a:cubicBezTo>
                  <a:pt x="734" y="371"/>
                  <a:pt x="734" y="371"/>
                  <a:pt x="734" y="371"/>
                </a:cubicBezTo>
                <a:cubicBezTo>
                  <a:pt x="720" y="388"/>
                  <a:pt x="712" y="409"/>
                  <a:pt x="711" y="431"/>
                </a:cubicBezTo>
                <a:cubicBezTo>
                  <a:pt x="679" y="403"/>
                  <a:pt x="641" y="383"/>
                  <a:pt x="598" y="372"/>
                </a:cubicBezTo>
                <a:cubicBezTo>
                  <a:pt x="582" y="367"/>
                  <a:pt x="565" y="377"/>
                  <a:pt x="561" y="393"/>
                </a:cubicBezTo>
                <a:cubicBezTo>
                  <a:pt x="557" y="409"/>
                  <a:pt x="567" y="425"/>
                  <a:pt x="583" y="430"/>
                </a:cubicBezTo>
                <a:cubicBezTo>
                  <a:pt x="682" y="456"/>
                  <a:pt x="752" y="546"/>
                  <a:pt x="752" y="649"/>
                </a:cubicBezTo>
                <a:cubicBezTo>
                  <a:pt x="752" y="694"/>
                  <a:pt x="752" y="694"/>
                  <a:pt x="752" y="694"/>
                </a:cubicBezTo>
                <a:cubicBezTo>
                  <a:pt x="751" y="694"/>
                  <a:pt x="746" y="693"/>
                  <a:pt x="746" y="693"/>
                </a:cubicBezTo>
                <a:cubicBezTo>
                  <a:pt x="746" y="685"/>
                  <a:pt x="744" y="680"/>
                  <a:pt x="739" y="673"/>
                </a:cubicBezTo>
                <a:cubicBezTo>
                  <a:pt x="731" y="662"/>
                  <a:pt x="718" y="648"/>
                  <a:pt x="673" y="600"/>
                </a:cubicBezTo>
                <a:cubicBezTo>
                  <a:pt x="657" y="583"/>
                  <a:pt x="632" y="580"/>
                  <a:pt x="612" y="593"/>
                </a:cubicBezTo>
                <a:cubicBezTo>
                  <a:pt x="537" y="643"/>
                  <a:pt x="444" y="668"/>
                  <a:pt x="359" y="663"/>
                </a:cubicBezTo>
                <a:cubicBezTo>
                  <a:pt x="331" y="661"/>
                  <a:pt x="313" y="674"/>
                  <a:pt x="306" y="694"/>
                </a:cubicBezTo>
                <a:cubicBezTo>
                  <a:pt x="305" y="694"/>
                  <a:pt x="298" y="695"/>
                  <a:pt x="297" y="695"/>
                </a:cubicBezTo>
                <a:cubicBezTo>
                  <a:pt x="297" y="649"/>
                  <a:pt x="297" y="649"/>
                  <a:pt x="297" y="649"/>
                </a:cubicBezTo>
                <a:cubicBezTo>
                  <a:pt x="297" y="550"/>
                  <a:pt x="364" y="460"/>
                  <a:pt x="459" y="432"/>
                </a:cubicBezTo>
                <a:cubicBezTo>
                  <a:pt x="475" y="427"/>
                  <a:pt x="484" y="410"/>
                  <a:pt x="479" y="394"/>
                </a:cubicBezTo>
                <a:cubicBezTo>
                  <a:pt x="474" y="378"/>
                  <a:pt x="457" y="369"/>
                  <a:pt x="442" y="374"/>
                </a:cubicBezTo>
                <a:cubicBezTo>
                  <a:pt x="384" y="392"/>
                  <a:pt x="332" y="428"/>
                  <a:pt x="295" y="476"/>
                </a:cubicBezTo>
                <a:cubicBezTo>
                  <a:pt x="257" y="527"/>
                  <a:pt x="237" y="586"/>
                  <a:pt x="237" y="649"/>
                </a:cubicBezTo>
                <a:cubicBezTo>
                  <a:pt x="237" y="732"/>
                  <a:pt x="237" y="732"/>
                  <a:pt x="237" y="732"/>
                </a:cubicBezTo>
                <a:cubicBezTo>
                  <a:pt x="222" y="750"/>
                  <a:pt x="214" y="772"/>
                  <a:pt x="214" y="796"/>
                </a:cubicBezTo>
                <a:cubicBezTo>
                  <a:pt x="214" y="847"/>
                  <a:pt x="252" y="892"/>
                  <a:pt x="306" y="898"/>
                </a:cubicBezTo>
                <a:cubicBezTo>
                  <a:pt x="315" y="952"/>
                  <a:pt x="344" y="1003"/>
                  <a:pt x="389" y="1038"/>
                </a:cubicBezTo>
                <a:cubicBezTo>
                  <a:pt x="389" y="1089"/>
                  <a:pt x="389" y="1089"/>
                  <a:pt x="389" y="1089"/>
                </a:cubicBezTo>
                <a:cubicBezTo>
                  <a:pt x="124" y="1192"/>
                  <a:pt x="124" y="1192"/>
                  <a:pt x="124" y="1192"/>
                </a:cubicBezTo>
                <a:cubicBezTo>
                  <a:pt x="124" y="1192"/>
                  <a:pt x="124" y="1192"/>
                  <a:pt x="124" y="1192"/>
                </a:cubicBezTo>
                <a:cubicBezTo>
                  <a:pt x="119" y="1194"/>
                  <a:pt x="0" y="1245"/>
                  <a:pt x="0" y="1383"/>
                </a:cubicBezTo>
                <a:cubicBezTo>
                  <a:pt x="0" y="1854"/>
                  <a:pt x="0" y="1854"/>
                  <a:pt x="0" y="1854"/>
                </a:cubicBezTo>
                <a:cubicBezTo>
                  <a:pt x="0" y="1889"/>
                  <a:pt x="29" y="1919"/>
                  <a:pt x="65" y="1919"/>
                </a:cubicBezTo>
                <a:cubicBezTo>
                  <a:pt x="989" y="1919"/>
                  <a:pt x="989" y="1919"/>
                  <a:pt x="989" y="1919"/>
                </a:cubicBezTo>
                <a:cubicBezTo>
                  <a:pt x="1002" y="1919"/>
                  <a:pt x="1014" y="1915"/>
                  <a:pt x="1024" y="1908"/>
                </a:cubicBezTo>
                <a:cubicBezTo>
                  <a:pt x="1034" y="1915"/>
                  <a:pt x="1046" y="1919"/>
                  <a:pt x="1059" y="1919"/>
                </a:cubicBezTo>
                <a:cubicBezTo>
                  <a:pt x="1983" y="1919"/>
                  <a:pt x="1983" y="1919"/>
                  <a:pt x="1983" y="1919"/>
                </a:cubicBezTo>
                <a:cubicBezTo>
                  <a:pt x="2019" y="1919"/>
                  <a:pt x="2048" y="1889"/>
                  <a:pt x="2048" y="1854"/>
                </a:cubicBezTo>
                <a:cubicBezTo>
                  <a:pt x="2048" y="1653"/>
                  <a:pt x="2048" y="1653"/>
                  <a:pt x="2048" y="1653"/>
                </a:cubicBezTo>
                <a:cubicBezTo>
                  <a:pt x="2048" y="1636"/>
                  <a:pt x="2035" y="1623"/>
                  <a:pt x="2018" y="1623"/>
                </a:cubicBezTo>
                <a:cubicBezTo>
                  <a:pt x="2001" y="1623"/>
                  <a:pt x="1988" y="1636"/>
                  <a:pt x="1988" y="1653"/>
                </a:cubicBezTo>
                <a:cubicBezTo>
                  <a:pt x="1988" y="1854"/>
                  <a:pt x="1988" y="1854"/>
                  <a:pt x="1988" y="1854"/>
                </a:cubicBezTo>
                <a:cubicBezTo>
                  <a:pt x="1988" y="1856"/>
                  <a:pt x="1986" y="1859"/>
                  <a:pt x="1983" y="1859"/>
                </a:cubicBezTo>
                <a:cubicBezTo>
                  <a:pt x="1869" y="1859"/>
                  <a:pt x="1869" y="1859"/>
                  <a:pt x="1869" y="1859"/>
                </a:cubicBezTo>
                <a:cubicBezTo>
                  <a:pt x="1869" y="1420"/>
                  <a:pt x="1869" y="1420"/>
                  <a:pt x="1869" y="1420"/>
                </a:cubicBezTo>
                <a:cubicBezTo>
                  <a:pt x="1869" y="1404"/>
                  <a:pt x="1856" y="1390"/>
                  <a:pt x="1839" y="1390"/>
                </a:cubicBezTo>
                <a:cubicBezTo>
                  <a:pt x="1822" y="1390"/>
                  <a:pt x="1809" y="1404"/>
                  <a:pt x="1809" y="1420"/>
                </a:cubicBezTo>
                <a:cubicBezTo>
                  <a:pt x="1809" y="1859"/>
                  <a:pt x="1809" y="1859"/>
                  <a:pt x="1809" y="1859"/>
                </a:cubicBezTo>
                <a:cubicBezTo>
                  <a:pt x="1589" y="1859"/>
                  <a:pt x="1589" y="1859"/>
                  <a:pt x="1589" y="1859"/>
                </a:cubicBezTo>
                <a:cubicBezTo>
                  <a:pt x="1648" y="1793"/>
                  <a:pt x="1648" y="1793"/>
                  <a:pt x="1648" y="1793"/>
                </a:cubicBezTo>
                <a:cubicBezTo>
                  <a:pt x="1658" y="1783"/>
                  <a:pt x="1662" y="1768"/>
                  <a:pt x="1660" y="1754"/>
                </a:cubicBezTo>
                <a:cubicBezTo>
                  <a:pt x="1660" y="1754"/>
                  <a:pt x="1660" y="1754"/>
                  <a:pt x="1660" y="1754"/>
                </a:cubicBezTo>
                <a:cubicBezTo>
                  <a:pt x="1593" y="1358"/>
                  <a:pt x="1593" y="1358"/>
                  <a:pt x="1593" y="1358"/>
                </a:cubicBezTo>
                <a:cubicBezTo>
                  <a:pt x="1605" y="1339"/>
                  <a:pt x="1605" y="1339"/>
                  <a:pt x="1605" y="1339"/>
                </a:cubicBezTo>
                <a:cubicBezTo>
                  <a:pt x="1608" y="1341"/>
                  <a:pt x="1608" y="1341"/>
                  <a:pt x="1608" y="1341"/>
                </a:cubicBezTo>
                <a:cubicBezTo>
                  <a:pt x="1619" y="1349"/>
                  <a:pt x="1633" y="1352"/>
                  <a:pt x="1647" y="1349"/>
                </a:cubicBezTo>
                <a:cubicBezTo>
                  <a:pt x="1660" y="1345"/>
                  <a:pt x="1671" y="1336"/>
                  <a:pt x="1678" y="1324"/>
                </a:cubicBezTo>
                <a:cubicBezTo>
                  <a:pt x="1678" y="1324"/>
                  <a:pt x="1678" y="1324"/>
                  <a:pt x="1678" y="1324"/>
                </a:cubicBezTo>
                <a:cubicBezTo>
                  <a:pt x="1746" y="1187"/>
                  <a:pt x="1746" y="1187"/>
                  <a:pt x="1746" y="1187"/>
                </a:cubicBezTo>
                <a:cubicBezTo>
                  <a:pt x="1901" y="1248"/>
                  <a:pt x="1901" y="1248"/>
                  <a:pt x="1901" y="1248"/>
                </a:cubicBezTo>
                <a:cubicBezTo>
                  <a:pt x="1908" y="1250"/>
                  <a:pt x="1988" y="1287"/>
                  <a:pt x="1988" y="1383"/>
                </a:cubicBezTo>
                <a:cubicBezTo>
                  <a:pt x="1988" y="1513"/>
                  <a:pt x="1988" y="1513"/>
                  <a:pt x="1988" y="1513"/>
                </a:cubicBezTo>
                <a:cubicBezTo>
                  <a:pt x="1988" y="1530"/>
                  <a:pt x="2001" y="1543"/>
                  <a:pt x="2018" y="1543"/>
                </a:cubicBezTo>
                <a:moveTo>
                  <a:pt x="1411" y="1284"/>
                </a:moveTo>
                <a:cubicBezTo>
                  <a:pt x="1352" y="1166"/>
                  <a:pt x="1352" y="1166"/>
                  <a:pt x="1352" y="1166"/>
                </a:cubicBezTo>
                <a:cubicBezTo>
                  <a:pt x="1404" y="1146"/>
                  <a:pt x="1404" y="1146"/>
                  <a:pt x="1404" y="1146"/>
                </a:cubicBezTo>
                <a:cubicBezTo>
                  <a:pt x="1477" y="1237"/>
                  <a:pt x="1477" y="1237"/>
                  <a:pt x="1477" y="1237"/>
                </a:cubicBezTo>
                <a:cubicBezTo>
                  <a:pt x="1445" y="1259"/>
                  <a:pt x="1413" y="1282"/>
                  <a:pt x="1411" y="1284"/>
                </a:cubicBezTo>
                <a:moveTo>
                  <a:pt x="696" y="1166"/>
                </a:moveTo>
                <a:cubicBezTo>
                  <a:pt x="637" y="1284"/>
                  <a:pt x="637" y="1284"/>
                  <a:pt x="637" y="1284"/>
                </a:cubicBezTo>
                <a:cubicBezTo>
                  <a:pt x="621" y="1272"/>
                  <a:pt x="621" y="1272"/>
                  <a:pt x="621" y="1272"/>
                </a:cubicBezTo>
                <a:cubicBezTo>
                  <a:pt x="621" y="1272"/>
                  <a:pt x="621" y="1272"/>
                  <a:pt x="621" y="1272"/>
                </a:cubicBezTo>
                <a:cubicBezTo>
                  <a:pt x="570" y="1236"/>
                  <a:pt x="570" y="1236"/>
                  <a:pt x="570" y="1236"/>
                </a:cubicBezTo>
                <a:cubicBezTo>
                  <a:pt x="644" y="1146"/>
                  <a:pt x="644" y="1146"/>
                  <a:pt x="644" y="1146"/>
                </a:cubicBezTo>
                <a:lnTo>
                  <a:pt x="696" y="1166"/>
                </a:lnTo>
                <a:close/>
                <a:moveTo>
                  <a:pt x="417" y="1284"/>
                </a:moveTo>
                <a:cubicBezTo>
                  <a:pt x="358" y="1166"/>
                  <a:pt x="358" y="1166"/>
                  <a:pt x="358" y="1166"/>
                </a:cubicBezTo>
                <a:cubicBezTo>
                  <a:pt x="410" y="1146"/>
                  <a:pt x="410" y="1146"/>
                  <a:pt x="410" y="1146"/>
                </a:cubicBezTo>
                <a:cubicBezTo>
                  <a:pt x="483" y="1237"/>
                  <a:pt x="483" y="1237"/>
                  <a:pt x="483" y="1237"/>
                </a:cubicBezTo>
                <a:cubicBezTo>
                  <a:pt x="433" y="1272"/>
                  <a:pt x="433" y="1272"/>
                  <a:pt x="433" y="1272"/>
                </a:cubicBezTo>
                <a:cubicBezTo>
                  <a:pt x="433" y="1272"/>
                  <a:pt x="433" y="1272"/>
                  <a:pt x="433" y="1272"/>
                </a:cubicBezTo>
                <a:lnTo>
                  <a:pt x="417" y="1284"/>
                </a:lnTo>
                <a:close/>
                <a:moveTo>
                  <a:pt x="775" y="793"/>
                </a:moveTo>
                <a:cubicBezTo>
                  <a:pt x="776" y="812"/>
                  <a:pt x="764" y="830"/>
                  <a:pt x="746" y="836"/>
                </a:cubicBezTo>
                <a:cubicBezTo>
                  <a:pt x="746" y="755"/>
                  <a:pt x="746" y="755"/>
                  <a:pt x="746" y="755"/>
                </a:cubicBezTo>
                <a:cubicBezTo>
                  <a:pt x="763" y="761"/>
                  <a:pt x="774" y="776"/>
                  <a:pt x="775" y="793"/>
                </a:cubicBezTo>
                <a:moveTo>
                  <a:pt x="1133" y="287"/>
                </a:moveTo>
                <a:cubicBezTo>
                  <a:pt x="1160" y="316"/>
                  <a:pt x="1177" y="333"/>
                  <a:pt x="1183" y="341"/>
                </a:cubicBezTo>
                <a:cubicBezTo>
                  <a:pt x="1183" y="502"/>
                  <a:pt x="1183" y="502"/>
                  <a:pt x="1183" y="502"/>
                </a:cubicBezTo>
                <a:cubicBezTo>
                  <a:pt x="1183" y="590"/>
                  <a:pt x="1112" y="661"/>
                  <a:pt x="1024" y="661"/>
                </a:cubicBezTo>
                <a:cubicBezTo>
                  <a:pt x="926" y="661"/>
                  <a:pt x="860" y="585"/>
                  <a:pt x="860" y="502"/>
                </a:cubicBezTo>
                <a:cubicBezTo>
                  <a:pt x="860" y="362"/>
                  <a:pt x="860" y="362"/>
                  <a:pt x="860" y="362"/>
                </a:cubicBezTo>
                <a:cubicBezTo>
                  <a:pt x="955" y="365"/>
                  <a:pt x="1053" y="337"/>
                  <a:pt x="1133" y="287"/>
                </a:cubicBezTo>
                <a:moveTo>
                  <a:pt x="1272" y="434"/>
                </a:moveTo>
                <a:cubicBezTo>
                  <a:pt x="1272" y="447"/>
                  <a:pt x="1267" y="459"/>
                  <a:pt x="1257" y="467"/>
                </a:cubicBezTo>
                <a:cubicBezTo>
                  <a:pt x="1253" y="470"/>
                  <a:pt x="1248" y="473"/>
                  <a:pt x="1243" y="475"/>
                </a:cubicBezTo>
                <a:cubicBezTo>
                  <a:pt x="1243" y="393"/>
                  <a:pt x="1243" y="393"/>
                  <a:pt x="1243" y="393"/>
                </a:cubicBezTo>
                <a:cubicBezTo>
                  <a:pt x="1261" y="400"/>
                  <a:pt x="1272" y="416"/>
                  <a:pt x="1272" y="434"/>
                </a:cubicBezTo>
                <a:moveTo>
                  <a:pt x="1383" y="1038"/>
                </a:moveTo>
                <a:cubicBezTo>
                  <a:pt x="1383" y="1089"/>
                  <a:pt x="1383" y="1089"/>
                  <a:pt x="1383" y="1089"/>
                </a:cubicBezTo>
                <a:cubicBezTo>
                  <a:pt x="1128" y="1188"/>
                  <a:pt x="1128" y="1188"/>
                  <a:pt x="1128" y="1188"/>
                </a:cubicBezTo>
                <a:cubicBezTo>
                  <a:pt x="1096" y="996"/>
                  <a:pt x="1096" y="996"/>
                  <a:pt x="1096" y="996"/>
                </a:cubicBezTo>
                <a:cubicBezTo>
                  <a:pt x="1108" y="977"/>
                  <a:pt x="1108" y="977"/>
                  <a:pt x="1108" y="977"/>
                </a:cubicBezTo>
                <a:cubicBezTo>
                  <a:pt x="1111" y="980"/>
                  <a:pt x="1111" y="980"/>
                  <a:pt x="1111" y="980"/>
                </a:cubicBezTo>
                <a:cubicBezTo>
                  <a:pt x="1123" y="988"/>
                  <a:pt x="1137" y="990"/>
                  <a:pt x="1150" y="987"/>
                </a:cubicBezTo>
                <a:cubicBezTo>
                  <a:pt x="1163" y="984"/>
                  <a:pt x="1174" y="975"/>
                  <a:pt x="1181" y="962"/>
                </a:cubicBezTo>
                <a:cubicBezTo>
                  <a:pt x="1181" y="962"/>
                  <a:pt x="1181" y="962"/>
                  <a:pt x="1181" y="962"/>
                </a:cubicBezTo>
                <a:cubicBezTo>
                  <a:pt x="1231" y="861"/>
                  <a:pt x="1231" y="861"/>
                  <a:pt x="1231" y="861"/>
                </a:cubicBezTo>
                <a:cubicBezTo>
                  <a:pt x="1249" y="882"/>
                  <a:pt x="1274" y="895"/>
                  <a:pt x="1300" y="899"/>
                </a:cubicBezTo>
                <a:cubicBezTo>
                  <a:pt x="1309" y="956"/>
                  <a:pt x="1340" y="1005"/>
                  <a:pt x="1383" y="1038"/>
                </a:cubicBezTo>
                <a:moveTo>
                  <a:pt x="1024" y="1274"/>
                </a:moveTo>
                <a:cubicBezTo>
                  <a:pt x="1012" y="1254"/>
                  <a:pt x="995" y="1235"/>
                  <a:pt x="975" y="1220"/>
                </a:cubicBezTo>
                <a:cubicBezTo>
                  <a:pt x="1009" y="1019"/>
                  <a:pt x="1009" y="1019"/>
                  <a:pt x="1009" y="1019"/>
                </a:cubicBezTo>
                <a:cubicBezTo>
                  <a:pt x="1039" y="1019"/>
                  <a:pt x="1039" y="1019"/>
                  <a:pt x="1039" y="1019"/>
                </a:cubicBezTo>
                <a:cubicBezTo>
                  <a:pt x="1073" y="1220"/>
                  <a:pt x="1073" y="1220"/>
                  <a:pt x="1073" y="1220"/>
                </a:cubicBezTo>
                <a:cubicBezTo>
                  <a:pt x="1052" y="1236"/>
                  <a:pt x="1036" y="1255"/>
                  <a:pt x="1024" y="1274"/>
                </a:cubicBezTo>
                <a:moveTo>
                  <a:pt x="664" y="1035"/>
                </a:moveTo>
                <a:cubicBezTo>
                  <a:pt x="707" y="1000"/>
                  <a:pt x="735" y="952"/>
                  <a:pt x="744" y="899"/>
                </a:cubicBezTo>
                <a:cubicBezTo>
                  <a:pt x="772" y="895"/>
                  <a:pt x="798" y="880"/>
                  <a:pt x="815" y="857"/>
                </a:cubicBezTo>
                <a:cubicBezTo>
                  <a:pt x="867" y="962"/>
                  <a:pt x="867" y="962"/>
                  <a:pt x="867" y="962"/>
                </a:cubicBezTo>
                <a:cubicBezTo>
                  <a:pt x="867" y="962"/>
                  <a:pt x="867" y="962"/>
                  <a:pt x="867" y="962"/>
                </a:cubicBezTo>
                <a:cubicBezTo>
                  <a:pt x="873" y="975"/>
                  <a:pt x="885" y="984"/>
                  <a:pt x="898" y="987"/>
                </a:cubicBezTo>
                <a:cubicBezTo>
                  <a:pt x="911" y="990"/>
                  <a:pt x="925" y="988"/>
                  <a:pt x="937" y="980"/>
                </a:cubicBezTo>
                <a:cubicBezTo>
                  <a:pt x="940" y="977"/>
                  <a:pt x="940" y="977"/>
                  <a:pt x="940" y="977"/>
                </a:cubicBezTo>
                <a:cubicBezTo>
                  <a:pt x="952" y="996"/>
                  <a:pt x="952" y="996"/>
                  <a:pt x="952" y="996"/>
                </a:cubicBezTo>
                <a:cubicBezTo>
                  <a:pt x="920" y="1188"/>
                  <a:pt x="920" y="1188"/>
                  <a:pt x="920" y="1188"/>
                </a:cubicBezTo>
                <a:cubicBezTo>
                  <a:pt x="664" y="1089"/>
                  <a:pt x="664" y="1089"/>
                  <a:pt x="664" y="1089"/>
                </a:cubicBezTo>
                <a:cubicBezTo>
                  <a:pt x="664" y="1035"/>
                  <a:pt x="664" y="1035"/>
                  <a:pt x="664" y="1035"/>
                </a:cubicBezTo>
                <a:close/>
                <a:moveTo>
                  <a:pt x="1024" y="721"/>
                </a:moveTo>
                <a:cubicBezTo>
                  <a:pt x="1024" y="721"/>
                  <a:pt x="1024" y="721"/>
                  <a:pt x="1024" y="721"/>
                </a:cubicBezTo>
                <a:cubicBezTo>
                  <a:pt x="1024" y="721"/>
                  <a:pt x="1024" y="721"/>
                  <a:pt x="1024" y="721"/>
                </a:cubicBezTo>
                <a:cubicBezTo>
                  <a:pt x="1051" y="721"/>
                  <a:pt x="1077" y="716"/>
                  <a:pt x="1101" y="707"/>
                </a:cubicBezTo>
                <a:cubicBezTo>
                  <a:pt x="1101" y="737"/>
                  <a:pt x="1101" y="737"/>
                  <a:pt x="1101" y="737"/>
                </a:cubicBezTo>
                <a:cubicBezTo>
                  <a:pt x="1024" y="833"/>
                  <a:pt x="1024" y="833"/>
                  <a:pt x="1024" y="833"/>
                </a:cubicBezTo>
                <a:cubicBezTo>
                  <a:pt x="946" y="737"/>
                  <a:pt x="946" y="737"/>
                  <a:pt x="946" y="737"/>
                </a:cubicBezTo>
                <a:cubicBezTo>
                  <a:pt x="946" y="708"/>
                  <a:pt x="946" y="708"/>
                  <a:pt x="946" y="708"/>
                </a:cubicBezTo>
                <a:cubicBezTo>
                  <a:pt x="971" y="717"/>
                  <a:pt x="999" y="721"/>
                  <a:pt x="1024" y="721"/>
                </a:cubicBezTo>
                <a:moveTo>
                  <a:pt x="1297" y="836"/>
                </a:moveTo>
                <a:cubicBezTo>
                  <a:pt x="1279" y="830"/>
                  <a:pt x="1268" y="814"/>
                  <a:pt x="1268" y="796"/>
                </a:cubicBezTo>
                <a:cubicBezTo>
                  <a:pt x="1268" y="778"/>
                  <a:pt x="1281" y="763"/>
                  <a:pt x="1297" y="757"/>
                </a:cubicBezTo>
                <a:lnTo>
                  <a:pt x="1297" y="836"/>
                </a:lnTo>
                <a:close/>
                <a:moveTo>
                  <a:pt x="1134" y="922"/>
                </a:moveTo>
                <a:cubicBezTo>
                  <a:pt x="1118" y="911"/>
                  <a:pt x="1118" y="911"/>
                  <a:pt x="1118" y="911"/>
                </a:cubicBezTo>
                <a:cubicBezTo>
                  <a:pt x="1118" y="911"/>
                  <a:pt x="1118" y="911"/>
                  <a:pt x="1118" y="911"/>
                </a:cubicBezTo>
                <a:cubicBezTo>
                  <a:pt x="1067" y="875"/>
                  <a:pt x="1067" y="875"/>
                  <a:pt x="1067" y="875"/>
                </a:cubicBezTo>
                <a:cubicBezTo>
                  <a:pt x="1093" y="843"/>
                  <a:pt x="1093" y="843"/>
                  <a:pt x="1093" y="843"/>
                </a:cubicBezTo>
                <a:cubicBezTo>
                  <a:pt x="1141" y="784"/>
                  <a:pt x="1141" y="784"/>
                  <a:pt x="1141" y="784"/>
                </a:cubicBezTo>
                <a:cubicBezTo>
                  <a:pt x="1193" y="804"/>
                  <a:pt x="1193" y="804"/>
                  <a:pt x="1193" y="804"/>
                </a:cubicBezTo>
                <a:lnTo>
                  <a:pt x="1134" y="922"/>
                </a:lnTo>
                <a:close/>
                <a:moveTo>
                  <a:pt x="1048" y="959"/>
                </a:moveTo>
                <a:cubicBezTo>
                  <a:pt x="1000" y="959"/>
                  <a:pt x="1000" y="959"/>
                  <a:pt x="1000" y="959"/>
                </a:cubicBezTo>
                <a:cubicBezTo>
                  <a:pt x="989" y="943"/>
                  <a:pt x="989" y="943"/>
                  <a:pt x="989" y="943"/>
                </a:cubicBezTo>
                <a:cubicBezTo>
                  <a:pt x="1024" y="918"/>
                  <a:pt x="1024" y="918"/>
                  <a:pt x="1024" y="918"/>
                </a:cubicBezTo>
                <a:cubicBezTo>
                  <a:pt x="1059" y="943"/>
                  <a:pt x="1059" y="943"/>
                  <a:pt x="1059" y="943"/>
                </a:cubicBezTo>
                <a:lnTo>
                  <a:pt x="1048" y="959"/>
                </a:lnTo>
                <a:close/>
                <a:moveTo>
                  <a:pt x="914" y="922"/>
                </a:moveTo>
                <a:cubicBezTo>
                  <a:pt x="855" y="804"/>
                  <a:pt x="855" y="804"/>
                  <a:pt x="855" y="804"/>
                </a:cubicBezTo>
                <a:cubicBezTo>
                  <a:pt x="907" y="784"/>
                  <a:pt x="907" y="784"/>
                  <a:pt x="907" y="784"/>
                </a:cubicBezTo>
                <a:cubicBezTo>
                  <a:pt x="980" y="875"/>
                  <a:pt x="980" y="875"/>
                  <a:pt x="980" y="875"/>
                </a:cubicBezTo>
                <a:cubicBezTo>
                  <a:pt x="930" y="911"/>
                  <a:pt x="930" y="911"/>
                  <a:pt x="930" y="911"/>
                </a:cubicBezTo>
                <a:cubicBezTo>
                  <a:pt x="930" y="911"/>
                  <a:pt x="930" y="911"/>
                  <a:pt x="930" y="911"/>
                </a:cubicBezTo>
                <a:lnTo>
                  <a:pt x="914" y="922"/>
                </a:lnTo>
                <a:close/>
                <a:moveTo>
                  <a:pt x="1231" y="649"/>
                </a:moveTo>
                <a:cubicBezTo>
                  <a:pt x="1231" y="732"/>
                  <a:pt x="1231" y="732"/>
                  <a:pt x="1231" y="732"/>
                </a:cubicBezTo>
                <a:cubicBezTo>
                  <a:pt x="1227" y="738"/>
                  <a:pt x="1223" y="744"/>
                  <a:pt x="1219" y="750"/>
                </a:cubicBezTo>
                <a:cubicBezTo>
                  <a:pt x="1161" y="727"/>
                  <a:pt x="1161" y="727"/>
                  <a:pt x="1161" y="727"/>
                </a:cubicBezTo>
                <a:cubicBezTo>
                  <a:pt x="1161" y="673"/>
                  <a:pt x="1161" y="673"/>
                  <a:pt x="1161" y="673"/>
                </a:cubicBezTo>
                <a:cubicBezTo>
                  <a:pt x="1203" y="640"/>
                  <a:pt x="1232" y="591"/>
                  <a:pt x="1241" y="537"/>
                </a:cubicBezTo>
                <a:cubicBezTo>
                  <a:pt x="1246" y="536"/>
                  <a:pt x="1251" y="535"/>
                  <a:pt x="1256" y="534"/>
                </a:cubicBezTo>
                <a:cubicBezTo>
                  <a:pt x="1240" y="569"/>
                  <a:pt x="1231" y="608"/>
                  <a:pt x="1231" y="649"/>
                </a:cubicBezTo>
                <a:moveTo>
                  <a:pt x="800" y="395"/>
                </a:moveTo>
                <a:cubicBezTo>
                  <a:pt x="800" y="475"/>
                  <a:pt x="800" y="475"/>
                  <a:pt x="800" y="475"/>
                </a:cubicBezTo>
                <a:cubicBezTo>
                  <a:pt x="782" y="468"/>
                  <a:pt x="771" y="452"/>
                  <a:pt x="771" y="434"/>
                </a:cubicBezTo>
                <a:cubicBezTo>
                  <a:pt x="771" y="416"/>
                  <a:pt x="784" y="402"/>
                  <a:pt x="800" y="395"/>
                </a:cubicBezTo>
                <a:moveTo>
                  <a:pt x="803" y="537"/>
                </a:moveTo>
                <a:cubicBezTo>
                  <a:pt x="812" y="590"/>
                  <a:pt x="841" y="641"/>
                  <a:pt x="886" y="676"/>
                </a:cubicBezTo>
                <a:cubicBezTo>
                  <a:pt x="886" y="727"/>
                  <a:pt x="886" y="727"/>
                  <a:pt x="886" y="727"/>
                </a:cubicBezTo>
                <a:cubicBezTo>
                  <a:pt x="825" y="751"/>
                  <a:pt x="825" y="751"/>
                  <a:pt x="825" y="751"/>
                </a:cubicBezTo>
                <a:cubicBezTo>
                  <a:pt x="822" y="744"/>
                  <a:pt x="817" y="737"/>
                  <a:pt x="812" y="730"/>
                </a:cubicBezTo>
                <a:cubicBezTo>
                  <a:pt x="812" y="649"/>
                  <a:pt x="812" y="649"/>
                  <a:pt x="812" y="649"/>
                </a:cubicBezTo>
                <a:cubicBezTo>
                  <a:pt x="812" y="609"/>
                  <a:pt x="803" y="569"/>
                  <a:pt x="788" y="534"/>
                </a:cubicBezTo>
                <a:cubicBezTo>
                  <a:pt x="793" y="535"/>
                  <a:pt x="798" y="536"/>
                  <a:pt x="803" y="537"/>
                </a:cubicBezTo>
                <a:moveTo>
                  <a:pt x="512" y="1381"/>
                </a:moveTo>
                <a:cubicBezTo>
                  <a:pt x="542" y="1381"/>
                  <a:pt x="542" y="1381"/>
                  <a:pt x="542" y="1381"/>
                </a:cubicBezTo>
                <a:cubicBezTo>
                  <a:pt x="606" y="1757"/>
                  <a:pt x="606" y="1757"/>
                  <a:pt x="606" y="1757"/>
                </a:cubicBezTo>
                <a:cubicBezTo>
                  <a:pt x="527" y="1844"/>
                  <a:pt x="527" y="1844"/>
                  <a:pt x="527" y="1844"/>
                </a:cubicBezTo>
                <a:cubicBezTo>
                  <a:pt x="448" y="1757"/>
                  <a:pt x="448" y="1757"/>
                  <a:pt x="448" y="1757"/>
                </a:cubicBezTo>
                <a:lnTo>
                  <a:pt x="512" y="1381"/>
                </a:lnTo>
                <a:close/>
                <a:moveTo>
                  <a:pt x="551" y="1321"/>
                </a:moveTo>
                <a:cubicBezTo>
                  <a:pt x="503" y="1321"/>
                  <a:pt x="503" y="1321"/>
                  <a:pt x="503" y="1321"/>
                </a:cubicBezTo>
                <a:cubicBezTo>
                  <a:pt x="492" y="1304"/>
                  <a:pt x="492" y="1304"/>
                  <a:pt x="492" y="1304"/>
                </a:cubicBezTo>
                <a:cubicBezTo>
                  <a:pt x="527" y="1279"/>
                  <a:pt x="527" y="1279"/>
                  <a:pt x="527" y="1279"/>
                </a:cubicBezTo>
                <a:cubicBezTo>
                  <a:pt x="562" y="1304"/>
                  <a:pt x="562" y="1304"/>
                  <a:pt x="562" y="1304"/>
                </a:cubicBezTo>
                <a:lnTo>
                  <a:pt x="551" y="1321"/>
                </a:lnTo>
                <a:close/>
                <a:moveTo>
                  <a:pt x="1598" y="1069"/>
                </a:moveTo>
                <a:cubicBezTo>
                  <a:pt x="1598" y="1099"/>
                  <a:pt x="1598" y="1099"/>
                  <a:pt x="1598" y="1099"/>
                </a:cubicBezTo>
                <a:cubicBezTo>
                  <a:pt x="1521" y="1195"/>
                  <a:pt x="1521" y="1195"/>
                  <a:pt x="1521" y="1195"/>
                </a:cubicBezTo>
                <a:cubicBezTo>
                  <a:pt x="1443" y="1099"/>
                  <a:pt x="1443" y="1099"/>
                  <a:pt x="1443" y="1099"/>
                </a:cubicBezTo>
                <a:cubicBezTo>
                  <a:pt x="1443" y="1070"/>
                  <a:pt x="1443" y="1070"/>
                  <a:pt x="1443" y="1070"/>
                </a:cubicBezTo>
                <a:cubicBezTo>
                  <a:pt x="1469" y="1079"/>
                  <a:pt x="1496" y="1083"/>
                  <a:pt x="1521" y="1083"/>
                </a:cubicBezTo>
                <a:cubicBezTo>
                  <a:pt x="1521" y="1083"/>
                  <a:pt x="1521" y="1083"/>
                  <a:pt x="1521" y="1083"/>
                </a:cubicBezTo>
                <a:cubicBezTo>
                  <a:pt x="1521" y="1083"/>
                  <a:pt x="1521" y="1083"/>
                  <a:pt x="1521" y="1083"/>
                </a:cubicBezTo>
                <a:cubicBezTo>
                  <a:pt x="1548" y="1083"/>
                  <a:pt x="1575" y="1078"/>
                  <a:pt x="1598" y="1069"/>
                </a:cubicBezTo>
                <a:moveTo>
                  <a:pt x="1521" y="1023"/>
                </a:moveTo>
                <a:cubicBezTo>
                  <a:pt x="1419" y="1023"/>
                  <a:pt x="1357" y="943"/>
                  <a:pt x="1357" y="864"/>
                </a:cubicBezTo>
                <a:cubicBezTo>
                  <a:pt x="1357" y="723"/>
                  <a:pt x="1357" y="723"/>
                  <a:pt x="1357" y="723"/>
                </a:cubicBezTo>
                <a:cubicBezTo>
                  <a:pt x="1451" y="727"/>
                  <a:pt x="1549" y="699"/>
                  <a:pt x="1630" y="649"/>
                </a:cubicBezTo>
                <a:cubicBezTo>
                  <a:pt x="1657" y="678"/>
                  <a:pt x="1674" y="695"/>
                  <a:pt x="1680" y="703"/>
                </a:cubicBezTo>
                <a:cubicBezTo>
                  <a:pt x="1680" y="864"/>
                  <a:pt x="1680" y="864"/>
                  <a:pt x="1680" y="864"/>
                </a:cubicBezTo>
                <a:cubicBezTo>
                  <a:pt x="1680" y="949"/>
                  <a:pt x="1611" y="1023"/>
                  <a:pt x="1521" y="1023"/>
                </a:cubicBezTo>
                <a:moveTo>
                  <a:pt x="1740" y="836"/>
                </a:moveTo>
                <a:cubicBezTo>
                  <a:pt x="1740" y="755"/>
                  <a:pt x="1740" y="755"/>
                  <a:pt x="1740" y="755"/>
                </a:cubicBezTo>
                <a:cubicBezTo>
                  <a:pt x="1758" y="761"/>
                  <a:pt x="1769" y="778"/>
                  <a:pt x="1769" y="796"/>
                </a:cubicBezTo>
                <a:cubicBezTo>
                  <a:pt x="1769" y="814"/>
                  <a:pt x="1758" y="830"/>
                  <a:pt x="1740" y="836"/>
                </a:cubicBezTo>
                <a:moveTo>
                  <a:pt x="1519" y="422"/>
                </a:moveTo>
                <a:cubicBezTo>
                  <a:pt x="1644" y="422"/>
                  <a:pt x="1746" y="524"/>
                  <a:pt x="1746" y="649"/>
                </a:cubicBezTo>
                <a:cubicBezTo>
                  <a:pt x="1746" y="694"/>
                  <a:pt x="1746" y="694"/>
                  <a:pt x="1746" y="694"/>
                </a:cubicBezTo>
                <a:cubicBezTo>
                  <a:pt x="1745" y="694"/>
                  <a:pt x="1741" y="693"/>
                  <a:pt x="1740" y="693"/>
                </a:cubicBezTo>
                <a:cubicBezTo>
                  <a:pt x="1740" y="685"/>
                  <a:pt x="1738" y="680"/>
                  <a:pt x="1733" y="673"/>
                </a:cubicBezTo>
                <a:cubicBezTo>
                  <a:pt x="1725" y="662"/>
                  <a:pt x="1712" y="648"/>
                  <a:pt x="1667" y="600"/>
                </a:cubicBezTo>
                <a:cubicBezTo>
                  <a:pt x="1652" y="584"/>
                  <a:pt x="1626" y="580"/>
                  <a:pt x="1606" y="593"/>
                </a:cubicBezTo>
                <a:cubicBezTo>
                  <a:pt x="1533" y="641"/>
                  <a:pt x="1439" y="669"/>
                  <a:pt x="1350" y="663"/>
                </a:cubicBezTo>
                <a:cubicBezTo>
                  <a:pt x="1325" y="661"/>
                  <a:pt x="1307" y="673"/>
                  <a:pt x="1300" y="694"/>
                </a:cubicBezTo>
                <a:cubicBezTo>
                  <a:pt x="1299" y="694"/>
                  <a:pt x="1292" y="695"/>
                  <a:pt x="1291" y="695"/>
                </a:cubicBezTo>
                <a:cubicBezTo>
                  <a:pt x="1291" y="649"/>
                  <a:pt x="1291" y="649"/>
                  <a:pt x="1291" y="649"/>
                </a:cubicBezTo>
                <a:cubicBezTo>
                  <a:pt x="1291" y="524"/>
                  <a:pt x="1393" y="422"/>
                  <a:pt x="1519" y="422"/>
                </a:cubicBezTo>
                <a:moveTo>
                  <a:pt x="794" y="288"/>
                </a:moveTo>
                <a:cubicBezTo>
                  <a:pt x="794" y="162"/>
                  <a:pt x="896" y="60"/>
                  <a:pt x="1022" y="60"/>
                </a:cubicBezTo>
                <a:cubicBezTo>
                  <a:pt x="1147" y="60"/>
                  <a:pt x="1249" y="162"/>
                  <a:pt x="1249" y="288"/>
                </a:cubicBezTo>
                <a:cubicBezTo>
                  <a:pt x="1249" y="333"/>
                  <a:pt x="1249" y="333"/>
                  <a:pt x="1249" y="333"/>
                </a:cubicBezTo>
                <a:cubicBezTo>
                  <a:pt x="1248" y="332"/>
                  <a:pt x="1244" y="332"/>
                  <a:pt x="1243" y="332"/>
                </a:cubicBezTo>
                <a:cubicBezTo>
                  <a:pt x="1243" y="322"/>
                  <a:pt x="1240" y="317"/>
                  <a:pt x="1235" y="309"/>
                </a:cubicBezTo>
                <a:cubicBezTo>
                  <a:pt x="1227" y="298"/>
                  <a:pt x="1212" y="284"/>
                  <a:pt x="1170" y="239"/>
                </a:cubicBezTo>
                <a:cubicBezTo>
                  <a:pt x="1155" y="222"/>
                  <a:pt x="1129" y="219"/>
                  <a:pt x="1109" y="231"/>
                </a:cubicBezTo>
                <a:cubicBezTo>
                  <a:pt x="1031" y="282"/>
                  <a:pt x="937" y="307"/>
                  <a:pt x="851" y="301"/>
                </a:cubicBezTo>
                <a:cubicBezTo>
                  <a:pt x="830" y="299"/>
                  <a:pt x="810" y="312"/>
                  <a:pt x="803" y="332"/>
                </a:cubicBezTo>
                <a:cubicBezTo>
                  <a:pt x="802" y="332"/>
                  <a:pt x="795" y="334"/>
                  <a:pt x="794" y="334"/>
                </a:cubicBezTo>
                <a:cubicBezTo>
                  <a:pt x="794" y="288"/>
                  <a:pt x="794" y="288"/>
                  <a:pt x="794" y="288"/>
                </a:cubicBezTo>
                <a:close/>
                <a:moveTo>
                  <a:pt x="274" y="796"/>
                </a:moveTo>
                <a:cubicBezTo>
                  <a:pt x="274" y="778"/>
                  <a:pt x="287" y="763"/>
                  <a:pt x="303" y="757"/>
                </a:cubicBezTo>
                <a:cubicBezTo>
                  <a:pt x="303" y="836"/>
                  <a:pt x="303" y="836"/>
                  <a:pt x="303" y="836"/>
                </a:cubicBezTo>
                <a:cubicBezTo>
                  <a:pt x="285" y="830"/>
                  <a:pt x="274" y="814"/>
                  <a:pt x="274" y="796"/>
                </a:cubicBezTo>
                <a:moveTo>
                  <a:pt x="363" y="864"/>
                </a:moveTo>
                <a:cubicBezTo>
                  <a:pt x="363" y="723"/>
                  <a:pt x="363" y="723"/>
                  <a:pt x="363" y="723"/>
                </a:cubicBezTo>
                <a:cubicBezTo>
                  <a:pt x="458" y="727"/>
                  <a:pt x="557" y="699"/>
                  <a:pt x="636" y="649"/>
                </a:cubicBezTo>
                <a:cubicBezTo>
                  <a:pt x="663" y="678"/>
                  <a:pt x="680" y="695"/>
                  <a:pt x="686" y="703"/>
                </a:cubicBezTo>
                <a:cubicBezTo>
                  <a:pt x="686" y="864"/>
                  <a:pt x="686" y="864"/>
                  <a:pt x="686" y="864"/>
                </a:cubicBezTo>
                <a:cubicBezTo>
                  <a:pt x="686" y="951"/>
                  <a:pt x="615" y="1023"/>
                  <a:pt x="527" y="1023"/>
                </a:cubicBezTo>
                <a:cubicBezTo>
                  <a:pt x="429" y="1023"/>
                  <a:pt x="363" y="947"/>
                  <a:pt x="363" y="864"/>
                </a:cubicBezTo>
                <a:moveTo>
                  <a:pt x="527" y="1083"/>
                </a:moveTo>
                <a:cubicBezTo>
                  <a:pt x="527" y="1083"/>
                  <a:pt x="527" y="1083"/>
                  <a:pt x="527" y="1083"/>
                </a:cubicBezTo>
                <a:cubicBezTo>
                  <a:pt x="554" y="1083"/>
                  <a:pt x="581" y="1078"/>
                  <a:pt x="604" y="1069"/>
                </a:cubicBezTo>
                <a:cubicBezTo>
                  <a:pt x="604" y="1099"/>
                  <a:pt x="604" y="1099"/>
                  <a:pt x="604" y="1099"/>
                </a:cubicBezTo>
                <a:cubicBezTo>
                  <a:pt x="527" y="1195"/>
                  <a:pt x="527" y="1195"/>
                  <a:pt x="527" y="1195"/>
                </a:cubicBezTo>
                <a:cubicBezTo>
                  <a:pt x="449" y="1099"/>
                  <a:pt x="449" y="1099"/>
                  <a:pt x="449" y="1099"/>
                </a:cubicBezTo>
                <a:cubicBezTo>
                  <a:pt x="449" y="1070"/>
                  <a:pt x="449" y="1070"/>
                  <a:pt x="449" y="1070"/>
                </a:cubicBezTo>
                <a:cubicBezTo>
                  <a:pt x="474" y="1079"/>
                  <a:pt x="502" y="1083"/>
                  <a:pt x="527" y="1083"/>
                </a:cubicBezTo>
                <a:moveTo>
                  <a:pt x="60" y="1854"/>
                </a:moveTo>
                <a:cubicBezTo>
                  <a:pt x="60" y="1383"/>
                  <a:pt x="60" y="1383"/>
                  <a:pt x="60" y="1383"/>
                </a:cubicBezTo>
                <a:cubicBezTo>
                  <a:pt x="60" y="1287"/>
                  <a:pt x="141" y="1250"/>
                  <a:pt x="146" y="1248"/>
                </a:cubicBezTo>
                <a:cubicBezTo>
                  <a:pt x="302" y="1187"/>
                  <a:pt x="302" y="1187"/>
                  <a:pt x="302" y="1187"/>
                </a:cubicBezTo>
                <a:cubicBezTo>
                  <a:pt x="370" y="1324"/>
                  <a:pt x="370" y="1324"/>
                  <a:pt x="370" y="1324"/>
                </a:cubicBezTo>
                <a:cubicBezTo>
                  <a:pt x="370" y="1324"/>
                  <a:pt x="370" y="1324"/>
                  <a:pt x="370" y="1324"/>
                </a:cubicBezTo>
                <a:cubicBezTo>
                  <a:pt x="376" y="1336"/>
                  <a:pt x="388" y="1345"/>
                  <a:pt x="401" y="1349"/>
                </a:cubicBezTo>
                <a:cubicBezTo>
                  <a:pt x="414" y="1352"/>
                  <a:pt x="428" y="1349"/>
                  <a:pt x="440" y="1341"/>
                </a:cubicBezTo>
                <a:cubicBezTo>
                  <a:pt x="443" y="1339"/>
                  <a:pt x="443" y="1339"/>
                  <a:pt x="443" y="1339"/>
                </a:cubicBezTo>
                <a:cubicBezTo>
                  <a:pt x="455" y="1358"/>
                  <a:pt x="455" y="1358"/>
                  <a:pt x="455" y="1358"/>
                </a:cubicBezTo>
                <a:cubicBezTo>
                  <a:pt x="388" y="1754"/>
                  <a:pt x="388" y="1754"/>
                  <a:pt x="388" y="1754"/>
                </a:cubicBezTo>
                <a:cubicBezTo>
                  <a:pt x="388" y="1754"/>
                  <a:pt x="388" y="1754"/>
                  <a:pt x="388" y="1754"/>
                </a:cubicBezTo>
                <a:cubicBezTo>
                  <a:pt x="386" y="1768"/>
                  <a:pt x="390" y="1783"/>
                  <a:pt x="400" y="1793"/>
                </a:cubicBezTo>
                <a:cubicBezTo>
                  <a:pt x="459" y="1859"/>
                  <a:pt x="459" y="1859"/>
                  <a:pt x="459" y="1859"/>
                </a:cubicBezTo>
                <a:cubicBezTo>
                  <a:pt x="239" y="1859"/>
                  <a:pt x="239" y="1859"/>
                  <a:pt x="239" y="1859"/>
                </a:cubicBezTo>
                <a:cubicBezTo>
                  <a:pt x="239" y="1420"/>
                  <a:pt x="239" y="1420"/>
                  <a:pt x="239" y="1420"/>
                </a:cubicBezTo>
                <a:cubicBezTo>
                  <a:pt x="239" y="1404"/>
                  <a:pt x="226" y="1390"/>
                  <a:pt x="209" y="1390"/>
                </a:cubicBezTo>
                <a:cubicBezTo>
                  <a:pt x="192" y="1390"/>
                  <a:pt x="179" y="1404"/>
                  <a:pt x="179" y="1420"/>
                </a:cubicBezTo>
                <a:cubicBezTo>
                  <a:pt x="179" y="1859"/>
                  <a:pt x="179" y="1859"/>
                  <a:pt x="179" y="1859"/>
                </a:cubicBezTo>
                <a:cubicBezTo>
                  <a:pt x="65" y="1859"/>
                  <a:pt x="65" y="1859"/>
                  <a:pt x="65" y="1859"/>
                </a:cubicBezTo>
                <a:cubicBezTo>
                  <a:pt x="62" y="1859"/>
                  <a:pt x="60" y="1856"/>
                  <a:pt x="60" y="1854"/>
                </a:cubicBezTo>
                <a:moveTo>
                  <a:pt x="989" y="1859"/>
                </a:moveTo>
                <a:cubicBezTo>
                  <a:pt x="875" y="1859"/>
                  <a:pt x="875" y="1859"/>
                  <a:pt x="875" y="1859"/>
                </a:cubicBezTo>
                <a:cubicBezTo>
                  <a:pt x="875" y="1420"/>
                  <a:pt x="875" y="1420"/>
                  <a:pt x="875" y="1420"/>
                </a:cubicBezTo>
                <a:cubicBezTo>
                  <a:pt x="875" y="1404"/>
                  <a:pt x="862" y="1390"/>
                  <a:pt x="845" y="1390"/>
                </a:cubicBezTo>
                <a:cubicBezTo>
                  <a:pt x="828" y="1390"/>
                  <a:pt x="815" y="1404"/>
                  <a:pt x="815" y="1420"/>
                </a:cubicBezTo>
                <a:cubicBezTo>
                  <a:pt x="815" y="1859"/>
                  <a:pt x="815" y="1859"/>
                  <a:pt x="815" y="1859"/>
                </a:cubicBezTo>
                <a:cubicBezTo>
                  <a:pt x="595" y="1859"/>
                  <a:pt x="595" y="1859"/>
                  <a:pt x="595" y="1859"/>
                </a:cubicBezTo>
                <a:cubicBezTo>
                  <a:pt x="654" y="1793"/>
                  <a:pt x="654" y="1793"/>
                  <a:pt x="654" y="1793"/>
                </a:cubicBezTo>
                <a:cubicBezTo>
                  <a:pt x="664" y="1783"/>
                  <a:pt x="668" y="1768"/>
                  <a:pt x="666" y="1754"/>
                </a:cubicBezTo>
                <a:cubicBezTo>
                  <a:pt x="666" y="1754"/>
                  <a:pt x="666" y="1754"/>
                  <a:pt x="666" y="1754"/>
                </a:cubicBezTo>
                <a:cubicBezTo>
                  <a:pt x="599" y="1358"/>
                  <a:pt x="599" y="1358"/>
                  <a:pt x="599" y="1358"/>
                </a:cubicBezTo>
                <a:cubicBezTo>
                  <a:pt x="611" y="1339"/>
                  <a:pt x="611" y="1339"/>
                  <a:pt x="611" y="1339"/>
                </a:cubicBezTo>
                <a:cubicBezTo>
                  <a:pt x="614" y="1341"/>
                  <a:pt x="614" y="1341"/>
                  <a:pt x="614" y="1341"/>
                </a:cubicBezTo>
                <a:cubicBezTo>
                  <a:pt x="622" y="1347"/>
                  <a:pt x="632" y="1350"/>
                  <a:pt x="641" y="1350"/>
                </a:cubicBezTo>
                <a:cubicBezTo>
                  <a:pt x="659" y="1350"/>
                  <a:pt x="675" y="1340"/>
                  <a:pt x="684" y="1324"/>
                </a:cubicBezTo>
                <a:cubicBezTo>
                  <a:pt x="684" y="1324"/>
                  <a:pt x="684" y="1324"/>
                  <a:pt x="684" y="1324"/>
                </a:cubicBezTo>
                <a:cubicBezTo>
                  <a:pt x="752" y="1187"/>
                  <a:pt x="752" y="1187"/>
                  <a:pt x="752" y="1187"/>
                </a:cubicBezTo>
                <a:cubicBezTo>
                  <a:pt x="907" y="1248"/>
                  <a:pt x="907" y="1248"/>
                  <a:pt x="907" y="1248"/>
                </a:cubicBezTo>
                <a:cubicBezTo>
                  <a:pt x="953" y="1267"/>
                  <a:pt x="994" y="1318"/>
                  <a:pt x="994" y="1383"/>
                </a:cubicBezTo>
                <a:cubicBezTo>
                  <a:pt x="994" y="1853"/>
                  <a:pt x="994" y="1853"/>
                  <a:pt x="994" y="1853"/>
                </a:cubicBezTo>
                <a:cubicBezTo>
                  <a:pt x="994" y="1856"/>
                  <a:pt x="992" y="1859"/>
                  <a:pt x="989" y="1859"/>
                </a:cubicBezTo>
                <a:moveTo>
                  <a:pt x="1233" y="1859"/>
                </a:moveTo>
                <a:cubicBezTo>
                  <a:pt x="1233" y="1420"/>
                  <a:pt x="1233" y="1420"/>
                  <a:pt x="1233" y="1420"/>
                </a:cubicBezTo>
                <a:cubicBezTo>
                  <a:pt x="1233" y="1404"/>
                  <a:pt x="1220" y="1390"/>
                  <a:pt x="1203" y="1390"/>
                </a:cubicBezTo>
                <a:cubicBezTo>
                  <a:pt x="1186" y="1390"/>
                  <a:pt x="1173" y="1404"/>
                  <a:pt x="1173" y="1420"/>
                </a:cubicBezTo>
                <a:cubicBezTo>
                  <a:pt x="1173" y="1859"/>
                  <a:pt x="1173" y="1859"/>
                  <a:pt x="1173" y="1859"/>
                </a:cubicBezTo>
                <a:cubicBezTo>
                  <a:pt x="1059" y="1859"/>
                  <a:pt x="1059" y="1859"/>
                  <a:pt x="1059" y="1859"/>
                </a:cubicBezTo>
                <a:cubicBezTo>
                  <a:pt x="1056" y="1859"/>
                  <a:pt x="1054" y="1856"/>
                  <a:pt x="1054" y="1854"/>
                </a:cubicBezTo>
                <a:cubicBezTo>
                  <a:pt x="1054" y="1383"/>
                  <a:pt x="1054" y="1383"/>
                  <a:pt x="1054" y="1383"/>
                </a:cubicBezTo>
                <a:cubicBezTo>
                  <a:pt x="1054" y="1347"/>
                  <a:pt x="1065" y="1315"/>
                  <a:pt x="1089" y="1287"/>
                </a:cubicBezTo>
                <a:cubicBezTo>
                  <a:pt x="1105" y="1269"/>
                  <a:pt x="1126" y="1254"/>
                  <a:pt x="1140" y="1248"/>
                </a:cubicBezTo>
                <a:cubicBezTo>
                  <a:pt x="1296" y="1187"/>
                  <a:pt x="1296" y="1187"/>
                  <a:pt x="1296" y="1187"/>
                </a:cubicBezTo>
                <a:cubicBezTo>
                  <a:pt x="1364" y="1324"/>
                  <a:pt x="1364" y="1324"/>
                  <a:pt x="1364" y="1324"/>
                </a:cubicBezTo>
                <a:cubicBezTo>
                  <a:pt x="1364" y="1324"/>
                  <a:pt x="1364" y="1324"/>
                  <a:pt x="1364" y="1324"/>
                </a:cubicBezTo>
                <a:cubicBezTo>
                  <a:pt x="1370" y="1336"/>
                  <a:pt x="1382" y="1345"/>
                  <a:pt x="1395" y="1349"/>
                </a:cubicBezTo>
                <a:cubicBezTo>
                  <a:pt x="1408" y="1352"/>
                  <a:pt x="1422" y="1349"/>
                  <a:pt x="1434" y="1341"/>
                </a:cubicBezTo>
                <a:cubicBezTo>
                  <a:pt x="1437" y="1339"/>
                  <a:pt x="1437" y="1339"/>
                  <a:pt x="1437" y="1339"/>
                </a:cubicBezTo>
                <a:cubicBezTo>
                  <a:pt x="1449" y="1358"/>
                  <a:pt x="1449" y="1358"/>
                  <a:pt x="1449" y="1358"/>
                </a:cubicBezTo>
                <a:cubicBezTo>
                  <a:pt x="1382" y="1754"/>
                  <a:pt x="1382" y="1754"/>
                  <a:pt x="1382" y="1754"/>
                </a:cubicBezTo>
                <a:cubicBezTo>
                  <a:pt x="1382" y="1754"/>
                  <a:pt x="1382" y="1754"/>
                  <a:pt x="1382" y="1754"/>
                </a:cubicBezTo>
                <a:cubicBezTo>
                  <a:pt x="1380" y="1768"/>
                  <a:pt x="1384" y="1783"/>
                  <a:pt x="1394" y="1793"/>
                </a:cubicBezTo>
                <a:cubicBezTo>
                  <a:pt x="1453" y="1859"/>
                  <a:pt x="1453" y="1859"/>
                  <a:pt x="1453" y="1859"/>
                </a:cubicBezTo>
                <a:cubicBezTo>
                  <a:pt x="1233" y="1859"/>
                  <a:pt x="1233" y="1859"/>
                  <a:pt x="1233" y="1859"/>
                </a:cubicBezTo>
                <a:close/>
                <a:moveTo>
                  <a:pt x="1521" y="1844"/>
                </a:moveTo>
                <a:cubicBezTo>
                  <a:pt x="1442" y="1757"/>
                  <a:pt x="1442" y="1757"/>
                  <a:pt x="1442" y="1757"/>
                </a:cubicBezTo>
                <a:cubicBezTo>
                  <a:pt x="1506" y="1381"/>
                  <a:pt x="1506" y="1381"/>
                  <a:pt x="1506" y="1381"/>
                </a:cubicBezTo>
                <a:cubicBezTo>
                  <a:pt x="1536" y="1381"/>
                  <a:pt x="1536" y="1381"/>
                  <a:pt x="1536" y="1381"/>
                </a:cubicBezTo>
                <a:cubicBezTo>
                  <a:pt x="1600" y="1757"/>
                  <a:pt x="1600" y="1757"/>
                  <a:pt x="1600" y="1757"/>
                </a:cubicBezTo>
                <a:lnTo>
                  <a:pt x="1521" y="1844"/>
                </a:lnTo>
                <a:close/>
                <a:moveTo>
                  <a:pt x="1545" y="1321"/>
                </a:moveTo>
                <a:cubicBezTo>
                  <a:pt x="1497" y="1321"/>
                  <a:pt x="1497" y="1321"/>
                  <a:pt x="1497" y="1321"/>
                </a:cubicBezTo>
                <a:cubicBezTo>
                  <a:pt x="1486" y="1304"/>
                  <a:pt x="1486" y="1304"/>
                  <a:pt x="1486" y="1304"/>
                </a:cubicBezTo>
                <a:cubicBezTo>
                  <a:pt x="1521" y="1279"/>
                  <a:pt x="1521" y="1279"/>
                  <a:pt x="1521" y="1279"/>
                </a:cubicBezTo>
                <a:cubicBezTo>
                  <a:pt x="1556" y="1304"/>
                  <a:pt x="1556" y="1304"/>
                  <a:pt x="1556" y="1304"/>
                </a:cubicBezTo>
                <a:lnTo>
                  <a:pt x="1545" y="1321"/>
                </a:lnTo>
                <a:close/>
                <a:moveTo>
                  <a:pt x="1631" y="1284"/>
                </a:moveTo>
                <a:cubicBezTo>
                  <a:pt x="1631" y="1284"/>
                  <a:pt x="1565" y="1237"/>
                  <a:pt x="1564" y="1236"/>
                </a:cubicBezTo>
                <a:cubicBezTo>
                  <a:pt x="1593" y="1202"/>
                  <a:pt x="1579" y="1218"/>
                  <a:pt x="1638" y="1146"/>
                </a:cubicBezTo>
                <a:cubicBezTo>
                  <a:pt x="1690" y="1166"/>
                  <a:pt x="1690" y="1166"/>
                  <a:pt x="1690" y="1166"/>
                </a:cubicBezTo>
                <a:lnTo>
                  <a:pt x="1631" y="1284"/>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p>
        </p:txBody>
      </p:sp>
      <p:grpSp>
        <p:nvGrpSpPr>
          <p:cNvPr id="55" name="Group 54"/>
          <p:cNvGrpSpPr/>
          <p:nvPr/>
        </p:nvGrpSpPr>
        <p:grpSpPr>
          <a:xfrm>
            <a:off x="5474437" y="3777182"/>
            <a:ext cx="292439" cy="297179"/>
            <a:chOff x="9424988" y="4519613"/>
            <a:chExt cx="587375" cy="596899"/>
          </a:xfrm>
          <a:solidFill>
            <a:schemeClr val="bg1"/>
          </a:solidFill>
        </p:grpSpPr>
        <p:sp>
          <p:nvSpPr>
            <p:cNvPr id="56" name="Freeform 46"/>
            <p:cNvSpPr>
              <a:spLocks noEditPoints="1"/>
            </p:cNvSpPr>
            <p:nvPr/>
          </p:nvSpPr>
          <p:spPr bwMode="auto">
            <a:xfrm>
              <a:off x="9424988" y="4519613"/>
              <a:ext cx="490538" cy="487362"/>
            </a:xfrm>
            <a:custGeom>
              <a:avLst/>
              <a:gdLst>
                <a:gd name="T0" fmla="*/ 544 w 1600"/>
                <a:gd name="T1" fmla="*/ 1214 h 1598"/>
                <a:gd name="T2" fmla="*/ 685 w 1600"/>
                <a:gd name="T3" fmla="*/ 1331 h 1598"/>
                <a:gd name="T4" fmla="*/ 736 w 1600"/>
                <a:gd name="T5" fmla="*/ 1086 h 1598"/>
                <a:gd name="T6" fmla="*/ 829 w 1600"/>
                <a:gd name="T7" fmla="*/ 1080 h 1598"/>
                <a:gd name="T8" fmla="*/ 832 w 1600"/>
                <a:gd name="T9" fmla="*/ 832 h 1598"/>
                <a:gd name="T10" fmla="*/ 992 w 1600"/>
                <a:gd name="T11" fmla="*/ 864 h 1598"/>
                <a:gd name="T12" fmla="*/ 1158 w 1600"/>
                <a:gd name="T13" fmla="*/ 990 h 1598"/>
                <a:gd name="T14" fmla="*/ 1067 w 1600"/>
                <a:gd name="T15" fmla="*/ 813 h 1598"/>
                <a:gd name="T16" fmla="*/ 1038 w 1600"/>
                <a:gd name="T17" fmla="*/ 768 h 1598"/>
                <a:gd name="T18" fmla="*/ 832 w 1600"/>
                <a:gd name="T19" fmla="*/ 606 h 1598"/>
                <a:gd name="T20" fmla="*/ 1056 w 1600"/>
                <a:gd name="T21" fmla="*/ 416 h 1598"/>
                <a:gd name="T22" fmla="*/ 832 w 1600"/>
                <a:gd name="T23" fmla="*/ 227 h 1598"/>
                <a:gd name="T24" fmla="*/ 1376 w 1600"/>
                <a:gd name="T25" fmla="*/ 64 h 1598"/>
                <a:gd name="T26" fmla="*/ 1536 w 1600"/>
                <a:gd name="T27" fmla="*/ 768 h 1598"/>
                <a:gd name="T28" fmla="*/ 1299 w 1600"/>
                <a:gd name="T29" fmla="*/ 800 h 1598"/>
                <a:gd name="T30" fmla="*/ 1312 w 1600"/>
                <a:gd name="T31" fmla="*/ 864 h 1598"/>
                <a:gd name="T32" fmla="*/ 1373 w 1600"/>
                <a:gd name="T33" fmla="*/ 832 h 1598"/>
                <a:gd name="T34" fmla="*/ 1600 w 1600"/>
                <a:gd name="T35" fmla="*/ 800 h 1598"/>
                <a:gd name="T36" fmla="*/ 1376 w 1600"/>
                <a:gd name="T37" fmla="*/ 0 h 1598"/>
                <a:gd name="T38" fmla="*/ 0 w 1600"/>
                <a:gd name="T39" fmla="*/ 224 h 1598"/>
                <a:gd name="T40" fmla="*/ 224 w 1600"/>
                <a:gd name="T41" fmla="*/ 1598 h 1598"/>
                <a:gd name="T42" fmla="*/ 576 w 1600"/>
                <a:gd name="T43" fmla="*/ 1534 h 1598"/>
                <a:gd name="T44" fmla="*/ 64 w 1600"/>
                <a:gd name="T45" fmla="*/ 1374 h 1598"/>
                <a:gd name="T46" fmla="*/ 270 w 1600"/>
                <a:gd name="T47" fmla="*/ 832 h 1598"/>
                <a:gd name="T48" fmla="*/ 299 w 1600"/>
                <a:gd name="T49" fmla="*/ 785 h 1598"/>
                <a:gd name="T50" fmla="*/ 533 w 1600"/>
                <a:gd name="T51" fmla="*/ 682 h 1598"/>
                <a:gd name="T52" fmla="*/ 549 w 1600"/>
                <a:gd name="T53" fmla="*/ 829 h 1598"/>
                <a:gd name="T54" fmla="*/ 768 w 1600"/>
                <a:gd name="T55" fmla="*/ 832 h 1598"/>
                <a:gd name="T56" fmla="*/ 736 w 1600"/>
                <a:gd name="T57" fmla="*/ 1022 h 1598"/>
                <a:gd name="T58" fmla="*/ 768 w 1600"/>
                <a:gd name="T59" fmla="*/ 64 h 1598"/>
                <a:gd name="T60" fmla="*/ 800 w 1600"/>
                <a:gd name="T61" fmla="*/ 302 h 1598"/>
                <a:gd name="T62" fmla="*/ 864 w 1600"/>
                <a:gd name="T63" fmla="*/ 288 h 1598"/>
                <a:gd name="T64" fmla="*/ 864 w 1600"/>
                <a:gd name="T65" fmla="*/ 544 h 1598"/>
                <a:gd name="T66" fmla="*/ 771 w 1600"/>
                <a:gd name="T67" fmla="*/ 550 h 1598"/>
                <a:gd name="T68" fmla="*/ 768 w 1600"/>
                <a:gd name="T69" fmla="*/ 766 h 1598"/>
                <a:gd name="T70" fmla="*/ 608 w 1600"/>
                <a:gd name="T71" fmla="*/ 736 h 1598"/>
                <a:gd name="T72" fmla="*/ 608 w 1600"/>
                <a:gd name="T73" fmla="*/ 734 h 1598"/>
                <a:gd name="T74" fmla="*/ 224 w 1600"/>
                <a:gd name="T75" fmla="*/ 734 h 1598"/>
                <a:gd name="T76" fmla="*/ 224 w 1600"/>
                <a:gd name="T77" fmla="*/ 736 h 1598"/>
                <a:gd name="T78" fmla="*/ 64 w 1600"/>
                <a:gd name="T79" fmla="*/ 766 h 1598"/>
                <a:gd name="T80" fmla="*/ 224 w 1600"/>
                <a:gd name="T81" fmla="*/ 64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0" h="1598">
                  <a:moveTo>
                    <a:pt x="736" y="1022"/>
                  </a:moveTo>
                  <a:cubicBezTo>
                    <a:pt x="630" y="1022"/>
                    <a:pt x="544" y="1108"/>
                    <a:pt x="544" y="1214"/>
                  </a:cubicBezTo>
                  <a:cubicBezTo>
                    <a:pt x="544" y="1290"/>
                    <a:pt x="589" y="1359"/>
                    <a:pt x="659" y="1390"/>
                  </a:cubicBezTo>
                  <a:cubicBezTo>
                    <a:pt x="685" y="1331"/>
                    <a:pt x="685" y="1331"/>
                    <a:pt x="685" y="1331"/>
                  </a:cubicBezTo>
                  <a:cubicBezTo>
                    <a:pt x="620" y="1303"/>
                    <a:pt x="590" y="1227"/>
                    <a:pt x="618" y="1163"/>
                  </a:cubicBezTo>
                  <a:cubicBezTo>
                    <a:pt x="639" y="1116"/>
                    <a:pt x="685" y="1086"/>
                    <a:pt x="736" y="1086"/>
                  </a:cubicBezTo>
                  <a:cubicBezTo>
                    <a:pt x="754" y="1086"/>
                    <a:pt x="771" y="1089"/>
                    <a:pt x="787" y="1096"/>
                  </a:cubicBezTo>
                  <a:cubicBezTo>
                    <a:pt x="803" y="1104"/>
                    <a:pt x="822" y="1096"/>
                    <a:pt x="829" y="1080"/>
                  </a:cubicBezTo>
                  <a:cubicBezTo>
                    <a:pt x="831" y="1076"/>
                    <a:pt x="832" y="1072"/>
                    <a:pt x="832" y="1067"/>
                  </a:cubicBezTo>
                  <a:cubicBezTo>
                    <a:pt x="832" y="832"/>
                    <a:pt x="832" y="832"/>
                    <a:pt x="832" y="832"/>
                  </a:cubicBezTo>
                  <a:cubicBezTo>
                    <a:pt x="995" y="832"/>
                    <a:pt x="995" y="832"/>
                    <a:pt x="995" y="832"/>
                  </a:cubicBezTo>
                  <a:cubicBezTo>
                    <a:pt x="993" y="843"/>
                    <a:pt x="992" y="854"/>
                    <a:pt x="992" y="864"/>
                  </a:cubicBezTo>
                  <a:cubicBezTo>
                    <a:pt x="992" y="955"/>
                    <a:pt x="1056" y="1034"/>
                    <a:pt x="1146" y="1052"/>
                  </a:cubicBezTo>
                  <a:cubicBezTo>
                    <a:pt x="1158" y="990"/>
                    <a:pt x="1158" y="990"/>
                    <a:pt x="1158" y="990"/>
                  </a:cubicBezTo>
                  <a:cubicBezTo>
                    <a:pt x="1099" y="977"/>
                    <a:pt x="1056" y="925"/>
                    <a:pt x="1056" y="864"/>
                  </a:cubicBezTo>
                  <a:cubicBezTo>
                    <a:pt x="1056" y="847"/>
                    <a:pt x="1060" y="829"/>
                    <a:pt x="1067" y="813"/>
                  </a:cubicBezTo>
                  <a:cubicBezTo>
                    <a:pt x="1074" y="797"/>
                    <a:pt x="1066" y="778"/>
                    <a:pt x="1050" y="771"/>
                  </a:cubicBezTo>
                  <a:cubicBezTo>
                    <a:pt x="1046" y="769"/>
                    <a:pt x="1042" y="768"/>
                    <a:pt x="1038" y="768"/>
                  </a:cubicBezTo>
                  <a:cubicBezTo>
                    <a:pt x="832" y="768"/>
                    <a:pt x="832" y="768"/>
                    <a:pt x="832" y="768"/>
                  </a:cubicBezTo>
                  <a:cubicBezTo>
                    <a:pt x="832" y="606"/>
                    <a:pt x="832" y="606"/>
                    <a:pt x="832" y="606"/>
                  </a:cubicBezTo>
                  <a:cubicBezTo>
                    <a:pt x="843" y="607"/>
                    <a:pt x="853" y="608"/>
                    <a:pt x="864" y="608"/>
                  </a:cubicBezTo>
                  <a:cubicBezTo>
                    <a:pt x="970" y="608"/>
                    <a:pt x="1056" y="522"/>
                    <a:pt x="1056" y="416"/>
                  </a:cubicBezTo>
                  <a:cubicBezTo>
                    <a:pt x="1056" y="310"/>
                    <a:pt x="970" y="224"/>
                    <a:pt x="864" y="224"/>
                  </a:cubicBezTo>
                  <a:cubicBezTo>
                    <a:pt x="853" y="224"/>
                    <a:pt x="843" y="225"/>
                    <a:pt x="832" y="227"/>
                  </a:cubicBezTo>
                  <a:cubicBezTo>
                    <a:pt x="832" y="64"/>
                    <a:pt x="832" y="64"/>
                    <a:pt x="832" y="64"/>
                  </a:cubicBezTo>
                  <a:cubicBezTo>
                    <a:pt x="1376" y="64"/>
                    <a:pt x="1376" y="64"/>
                    <a:pt x="1376" y="64"/>
                  </a:cubicBezTo>
                  <a:cubicBezTo>
                    <a:pt x="1464" y="64"/>
                    <a:pt x="1536" y="136"/>
                    <a:pt x="1536" y="224"/>
                  </a:cubicBezTo>
                  <a:cubicBezTo>
                    <a:pt x="1536" y="768"/>
                    <a:pt x="1536" y="768"/>
                    <a:pt x="1536" y="768"/>
                  </a:cubicBezTo>
                  <a:cubicBezTo>
                    <a:pt x="1330" y="768"/>
                    <a:pt x="1330" y="768"/>
                    <a:pt x="1330" y="768"/>
                  </a:cubicBezTo>
                  <a:cubicBezTo>
                    <a:pt x="1313" y="768"/>
                    <a:pt x="1299" y="783"/>
                    <a:pt x="1299" y="800"/>
                  </a:cubicBezTo>
                  <a:cubicBezTo>
                    <a:pt x="1299" y="805"/>
                    <a:pt x="1299" y="809"/>
                    <a:pt x="1301" y="813"/>
                  </a:cubicBezTo>
                  <a:cubicBezTo>
                    <a:pt x="1308" y="829"/>
                    <a:pt x="1312" y="847"/>
                    <a:pt x="1312" y="864"/>
                  </a:cubicBezTo>
                  <a:cubicBezTo>
                    <a:pt x="1376" y="864"/>
                    <a:pt x="1376" y="864"/>
                    <a:pt x="1376" y="864"/>
                  </a:cubicBezTo>
                  <a:cubicBezTo>
                    <a:pt x="1376" y="854"/>
                    <a:pt x="1375" y="843"/>
                    <a:pt x="1373" y="832"/>
                  </a:cubicBezTo>
                  <a:cubicBezTo>
                    <a:pt x="1568" y="832"/>
                    <a:pt x="1568" y="832"/>
                    <a:pt x="1568" y="832"/>
                  </a:cubicBezTo>
                  <a:cubicBezTo>
                    <a:pt x="1586" y="832"/>
                    <a:pt x="1600" y="818"/>
                    <a:pt x="1600" y="800"/>
                  </a:cubicBezTo>
                  <a:cubicBezTo>
                    <a:pt x="1600" y="224"/>
                    <a:pt x="1600" y="224"/>
                    <a:pt x="1600" y="224"/>
                  </a:cubicBezTo>
                  <a:cubicBezTo>
                    <a:pt x="1600" y="101"/>
                    <a:pt x="1500" y="0"/>
                    <a:pt x="1376" y="0"/>
                  </a:cubicBezTo>
                  <a:cubicBezTo>
                    <a:pt x="224" y="0"/>
                    <a:pt x="224" y="0"/>
                    <a:pt x="224" y="0"/>
                  </a:cubicBezTo>
                  <a:cubicBezTo>
                    <a:pt x="100" y="0"/>
                    <a:pt x="0" y="101"/>
                    <a:pt x="0" y="224"/>
                  </a:cubicBezTo>
                  <a:cubicBezTo>
                    <a:pt x="0" y="1374"/>
                    <a:pt x="0" y="1374"/>
                    <a:pt x="0" y="1374"/>
                  </a:cubicBezTo>
                  <a:cubicBezTo>
                    <a:pt x="0" y="1497"/>
                    <a:pt x="100" y="1597"/>
                    <a:pt x="224" y="1598"/>
                  </a:cubicBezTo>
                  <a:cubicBezTo>
                    <a:pt x="576" y="1598"/>
                    <a:pt x="576" y="1598"/>
                    <a:pt x="576" y="1598"/>
                  </a:cubicBezTo>
                  <a:cubicBezTo>
                    <a:pt x="576" y="1534"/>
                    <a:pt x="576" y="1534"/>
                    <a:pt x="576" y="1534"/>
                  </a:cubicBezTo>
                  <a:cubicBezTo>
                    <a:pt x="224" y="1534"/>
                    <a:pt x="224" y="1534"/>
                    <a:pt x="224" y="1534"/>
                  </a:cubicBezTo>
                  <a:cubicBezTo>
                    <a:pt x="136" y="1534"/>
                    <a:pt x="64" y="1462"/>
                    <a:pt x="64" y="1374"/>
                  </a:cubicBezTo>
                  <a:cubicBezTo>
                    <a:pt x="64" y="832"/>
                    <a:pt x="64" y="832"/>
                    <a:pt x="64" y="832"/>
                  </a:cubicBezTo>
                  <a:cubicBezTo>
                    <a:pt x="270" y="832"/>
                    <a:pt x="270" y="832"/>
                    <a:pt x="270" y="832"/>
                  </a:cubicBezTo>
                  <a:cubicBezTo>
                    <a:pt x="288" y="831"/>
                    <a:pt x="303" y="814"/>
                    <a:pt x="301" y="795"/>
                  </a:cubicBezTo>
                  <a:cubicBezTo>
                    <a:pt x="301" y="792"/>
                    <a:pt x="300" y="788"/>
                    <a:pt x="299" y="785"/>
                  </a:cubicBezTo>
                  <a:cubicBezTo>
                    <a:pt x="270" y="720"/>
                    <a:pt x="300" y="645"/>
                    <a:pt x="365" y="616"/>
                  </a:cubicBezTo>
                  <a:cubicBezTo>
                    <a:pt x="429" y="588"/>
                    <a:pt x="505" y="617"/>
                    <a:pt x="533" y="682"/>
                  </a:cubicBezTo>
                  <a:cubicBezTo>
                    <a:pt x="548" y="715"/>
                    <a:pt x="548" y="752"/>
                    <a:pt x="533" y="785"/>
                  </a:cubicBezTo>
                  <a:cubicBezTo>
                    <a:pt x="525" y="801"/>
                    <a:pt x="532" y="821"/>
                    <a:pt x="549" y="829"/>
                  </a:cubicBezTo>
                  <a:cubicBezTo>
                    <a:pt x="553" y="831"/>
                    <a:pt x="558" y="832"/>
                    <a:pt x="562" y="832"/>
                  </a:cubicBezTo>
                  <a:cubicBezTo>
                    <a:pt x="768" y="832"/>
                    <a:pt x="768" y="832"/>
                    <a:pt x="768" y="832"/>
                  </a:cubicBezTo>
                  <a:cubicBezTo>
                    <a:pt x="768" y="1024"/>
                    <a:pt x="768" y="1024"/>
                    <a:pt x="768" y="1024"/>
                  </a:cubicBezTo>
                  <a:cubicBezTo>
                    <a:pt x="757" y="1022"/>
                    <a:pt x="747" y="1022"/>
                    <a:pt x="736" y="1022"/>
                  </a:cubicBezTo>
                  <a:moveTo>
                    <a:pt x="224" y="64"/>
                  </a:moveTo>
                  <a:cubicBezTo>
                    <a:pt x="768" y="64"/>
                    <a:pt x="768" y="64"/>
                    <a:pt x="768" y="64"/>
                  </a:cubicBezTo>
                  <a:cubicBezTo>
                    <a:pt x="768" y="270"/>
                    <a:pt x="768" y="270"/>
                    <a:pt x="768" y="270"/>
                  </a:cubicBezTo>
                  <a:cubicBezTo>
                    <a:pt x="768" y="287"/>
                    <a:pt x="782" y="302"/>
                    <a:pt x="800" y="302"/>
                  </a:cubicBezTo>
                  <a:cubicBezTo>
                    <a:pt x="804" y="302"/>
                    <a:pt x="809" y="301"/>
                    <a:pt x="813" y="299"/>
                  </a:cubicBezTo>
                  <a:cubicBezTo>
                    <a:pt x="829" y="292"/>
                    <a:pt x="846" y="288"/>
                    <a:pt x="864" y="288"/>
                  </a:cubicBezTo>
                  <a:cubicBezTo>
                    <a:pt x="935" y="288"/>
                    <a:pt x="992" y="346"/>
                    <a:pt x="992" y="416"/>
                  </a:cubicBezTo>
                  <a:cubicBezTo>
                    <a:pt x="992" y="487"/>
                    <a:pt x="935" y="544"/>
                    <a:pt x="864" y="544"/>
                  </a:cubicBezTo>
                  <a:cubicBezTo>
                    <a:pt x="846" y="544"/>
                    <a:pt x="829" y="541"/>
                    <a:pt x="813" y="533"/>
                  </a:cubicBezTo>
                  <a:cubicBezTo>
                    <a:pt x="797" y="526"/>
                    <a:pt x="778" y="534"/>
                    <a:pt x="771" y="550"/>
                  </a:cubicBezTo>
                  <a:cubicBezTo>
                    <a:pt x="769" y="554"/>
                    <a:pt x="768" y="558"/>
                    <a:pt x="768" y="563"/>
                  </a:cubicBezTo>
                  <a:cubicBezTo>
                    <a:pt x="768" y="766"/>
                    <a:pt x="768" y="766"/>
                    <a:pt x="768" y="766"/>
                  </a:cubicBezTo>
                  <a:cubicBezTo>
                    <a:pt x="606" y="766"/>
                    <a:pt x="606" y="766"/>
                    <a:pt x="606" y="766"/>
                  </a:cubicBezTo>
                  <a:cubicBezTo>
                    <a:pt x="607" y="756"/>
                    <a:pt x="608" y="746"/>
                    <a:pt x="608" y="736"/>
                  </a:cubicBezTo>
                  <a:cubicBezTo>
                    <a:pt x="608" y="735"/>
                    <a:pt x="608" y="735"/>
                    <a:pt x="608" y="735"/>
                  </a:cubicBezTo>
                  <a:cubicBezTo>
                    <a:pt x="608" y="734"/>
                    <a:pt x="608" y="734"/>
                    <a:pt x="608" y="734"/>
                  </a:cubicBezTo>
                  <a:cubicBezTo>
                    <a:pt x="608" y="628"/>
                    <a:pt x="522" y="542"/>
                    <a:pt x="416" y="542"/>
                  </a:cubicBezTo>
                  <a:cubicBezTo>
                    <a:pt x="310" y="542"/>
                    <a:pt x="224" y="628"/>
                    <a:pt x="224" y="734"/>
                  </a:cubicBezTo>
                  <a:cubicBezTo>
                    <a:pt x="224" y="735"/>
                    <a:pt x="224" y="735"/>
                    <a:pt x="224" y="735"/>
                  </a:cubicBezTo>
                  <a:cubicBezTo>
                    <a:pt x="224" y="736"/>
                    <a:pt x="224" y="736"/>
                    <a:pt x="224" y="736"/>
                  </a:cubicBezTo>
                  <a:cubicBezTo>
                    <a:pt x="224" y="746"/>
                    <a:pt x="225" y="756"/>
                    <a:pt x="226" y="766"/>
                  </a:cubicBezTo>
                  <a:cubicBezTo>
                    <a:pt x="64" y="766"/>
                    <a:pt x="64" y="766"/>
                    <a:pt x="64" y="766"/>
                  </a:cubicBezTo>
                  <a:cubicBezTo>
                    <a:pt x="64" y="224"/>
                    <a:pt x="64" y="224"/>
                    <a:pt x="64" y="224"/>
                  </a:cubicBezTo>
                  <a:cubicBezTo>
                    <a:pt x="64" y="136"/>
                    <a:pt x="136" y="64"/>
                    <a:pt x="224"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47"/>
            <p:cNvSpPr>
              <a:spLocks noEditPoints="1"/>
            </p:cNvSpPr>
            <p:nvPr/>
          </p:nvSpPr>
          <p:spPr bwMode="auto">
            <a:xfrm>
              <a:off x="9609138" y="4791075"/>
              <a:ext cx="403225" cy="325437"/>
            </a:xfrm>
            <a:custGeom>
              <a:avLst/>
              <a:gdLst>
                <a:gd name="T0" fmla="*/ 984 w 1321"/>
                <a:gd name="T1" fmla="*/ 301 h 1065"/>
                <a:gd name="T2" fmla="*/ 839 w 1321"/>
                <a:gd name="T3" fmla="*/ 7 h 1065"/>
                <a:gd name="T4" fmla="*/ 629 w 1321"/>
                <a:gd name="T5" fmla="*/ 99 h 1065"/>
                <a:gd name="T6" fmla="*/ 622 w 1321"/>
                <a:gd name="T7" fmla="*/ 163 h 1065"/>
                <a:gd name="T8" fmla="*/ 558 w 1321"/>
                <a:gd name="T9" fmla="*/ 352 h 1065"/>
                <a:gd name="T10" fmla="*/ 385 w 1321"/>
                <a:gd name="T11" fmla="*/ 225 h 1065"/>
                <a:gd name="T12" fmla="*/ 342 w 1321"/>
                <a:gd name="T13" fmla="*/ 194 h 1065"/>
                <a:gd name="T14" fmla="*/ 101 w 1321"/>
                <a:gd name="T15" fmla="*/ 319 h 1065"/>
                <a:gd name="T16" fmla="*/ 150 w 1321"/>
                <a:gd name="T17" fmla="*/ 540 h 1065"/>
                <a:gd name="T18" fmla="*/ 284 w 1321"/>
                <a:gd name="T19" fmla="*/ 901 h 1065"/>
                <a:gd name="T20" fmla="*/ 371 w 1321"/>
                <a:gd name="T21" fmla="*/ 1040 h 1065"/>
                <a:gd name="T22" fmla="*/ 412 w 1321"/>
                <a:gd name="T23" fmla="*/ 1058 h 1065"/>
                <a:gd name="T24" fmla="*/ 831 w 1321"/>
                <a:gd name="T25" fmla="*/ 1030 h 1065"/>
                <a:gd name="T26" fmla="*/ 790 w 1321"/>
                <a:gd name="T27" fmla="*/ 916 h 1065"/>
                <a:gd name="T28" fmla="*/ 1097 w 1321"/>
                <a:gd name="T29" fmla="*/ 1029 h 1065"/>
                <a:gd name="T30" fmla="*/ 937 w 1321"/>
                <a:gd name="T31" fmla="*/ 805 h 1065"/>
                <a:gd name="T32" fmla="*/ 816 w 1321"/>
                <a:gd name="T33" fmla="*/ 671 h 1065"/>
                <a:gd name="T34" fmla="*/ 846 w 1321"/>
                <a:gd name="T35" fmla="*/ 590 h 1065"/>
                <a:gd name="T36" fmla="*/ 1106 w 1321"/>
                <a:gd name="T37" fmla="*/ 827 h 1065"/>
                <a:gd name="T38" fmla="*/ 1086 w 1321"/>
                <a:gd name="T39" fmla="*/ 716 h 1065"/>
                <a:gd name="T40" fmla="*/ 1023 w 1321"/>
                <a:gd name="T41" fmla="*/ 406 h 1065"/>
                <a:gd name="T42" fmla="*/ 1257 w 1321"/>
                <a:gd name="T43" fmla="*/ 618 h 1065"/>
                <a:gd name="T44" fmla="*/ 1321 w 1321"/>
                <a:gd name="T45" fmla="*/ 1031 h 1065"/>
                <a:gd name="T46" fmla="*/ 1253 w 1321"/>
                <a:gd name="T47" fmla="*/ 487 h 1065"/>
                <a:gd name="T48" fmla="*/ 928 w 1321"/>
                <a:gd name="T49" fmla="*/ 559 h 1065"/>
                <a:gd name="T50" fmla="*/ 769 w 1321"/>
                <a:gd name="T51" fmla="*/ 714 h 1065"/>
                <a:gd name="T52" fmla="*/ 872 w 1321"/>
                <a:gd name="T53" fmla="*/ 817 h 1065"/>
                <a:gd name="T54" fmla="*/ 359 w 1321"/>
                <a:gd name="T55" fmla="*/ 824 h 1065"/>
                <a:gd name="T56" fmla="*/ 329 w 1321"/>
                <a:gd name="T57" fmla="*/ 804 h 1065"/>
                <a:gd name="T58" fmla="*/ 126 w 1321"/>
                <a:gd name="T59" fmla="*/ 808 h 1065"/>
                <a:gd name="T60" fmla="*/ 173 w 1321"/>
                <a:gd name="T61" fmla="*/ 600 h 1065"/>
                <a:gd name="T62" fmla="*/ 224 w 1321"/>
                <a:gd name="T63" fmla="*/ 592 h 1065"/>
                <a:gd name="T64" fmla="*/ 256 w 1321"/>
                <a:gd name="T65" fmla="*/ 549 h 1065"/>
                <a:gd name="T66" fmla="*/ 325 w 1321"/>
                <a:gd name="T67" fmla="*/ 269 h 1065"/>
                <a:gd name="T68" fmla="*/ 581 w 1321"/>
                <a:gd name="T69" fmla="*/ 412 h 1065"/>
                <a:gd name="T70" fmla="*/ 685 w 1321"/>
                <a:gd name="T71" fmla="*/ 145 h 1065"/>
                <a:gd name="T72" fmla="*/ 1023 w 1321"/>
                <a:gd name="T73" fmla="*/ 589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1" h="1065">
                  <a:moveTo>
                    <a:pt x="1253" y="487"/>
                  </a:moveTo>
                  <a:cubicBezTo>
                    <a:pt x="984" y="301"/>
                    <a:pt x="984" y="301"/>
                    <a:pt x="984" y="301"/>
                  </a:cubicBezTo>
                  <a:cubicBezTo>
                    <a:pt x="880" y="25"/>
                    <a:pt x="880" y="25"/>
                    <a:pt x="880" y="25"/>
                  </a:cubicBezTo>
                  <a:cubicBezTo>
                    <a:pt x="874" y="9"/>
                    <a:pt x="856" y="0"/>
                    <a:pt x="839" y="7"/>
                  </a:cubicBezTo>
                  <a:cubicBezTo>
                    <a:pt x="838" y="7"/>
                    <a:pt x="838" y="7"/>
                    <a:pt x="837" y="7"/>
                  </a:cubicBezTo>
                  <a:cubicBezTo>
                    <a:pt x="629" y="99"/>
                    <a:pt x="629" y="99"/>
                    <a:pt x="629" y="99"/>
                  </a:cubicBezTo>
                  <a:cubicBezTo>
                    <a:pt x="614" y="106"/>
                    <a:pt x="606" y="124"/>
                    <a:pt x="612" y="140"/>
                  </a:cubicBezTo>
                  <a:cubicBezTo>
                    <a:pt x="616" y="149"/>
                    <a:pt x="619" y="156"/>
                    <a:pt x="622" y="163"/>
                  </a:cubicBezTo>
                  <a:cubicBezTo>
                    <a:pt x="626" y="170"/>
                    <a:pt x="629" y="176"/>
                    <a:pt x="633" y="187"/>
                  </a:cubicBezTo>
                  <a:cubicBezTo>
                    <a:pt x="658" y="253"/>
                    <a:pt x="624" y="327"/>
                    <a:pt x="558" y="352"/>
                  </a:cubicBezTo>
                  <a:cubicBezTo>
                    <a:pt x="492" y="377"/>
                    <a:pt x="418" y="344"/>
                    <a:pt x="393" y="277"/>
                  </a:cubicBezTo>
                  <a:cubicBezTo>
                    <a:pt x="387" y="261"/>
                    <a:pt x="384" y="243"/>
                    <a:pt x="385" y="225"/>
                  </a:cubicBezTo>
                  <a:cubicBezTo>
                    <a:pt x="386" y="208"/>
                    <a:pt x="373" y="193"/>
                    <a:pt x="355" y="192"/>
                  </a:cubicBezTo>
                  <a:cubicBezTo>
                    <a:pt x="351" y="191"/>
                    <a:pt x="346" y="192"/>
                    <a:pt x="342" y="194"/>
                  </a:cubicBezTo>
                  <a:cubicBezTo>
                    <a:pt x="120" y="277"/>
                    <a:pt x="120" y="277"/>
                    <a:pt x="120" y="277"/>
                  </a:cubicBezTo>
                  <a:cubicBezTo>
                    <a:pt x="103" y="284"/>
                    <a:pt x="95" y="302"/>
                    <a:pt x="101" y="319"/>
                  </a:cubicBezTo>
                  <a:cubicBezTo>
                    <a:pt x="181" y="532"/>
                    <a:pt x="181" y="532"/>
                    <a:pt x="181" y="532"/>
                  </a:cubicBezTo>
                  <a:cubicBezTo>
                    <a:pt x="170" y="534"/>
                    <a:pt x="160" y="537"/>
                    <a:pt x="150" y="540"/>
                  </a:cubicBezTo>
                  <a:cubicBezTo>
                    <a:pt x="50" y="577"/>
                    <a:pt x="0" y="688"/>
                    <a:pt x="37" y="788"/>
                  </a:cubicBezTo>
                  <a:cubicBezTo>
                    <a:pt x="74" y="887"/>
                    <a:pt x="185" y="938"/>
                    <a:pt x="284" y="901"/>
                  </a:cubicBezTo>
                  <a:cubicBezTo>
                    <a:pt x="295" y="897"/>
                    <a:pt x="304" y="892"/>
                    <a:pt x="314" y="887"/>
                  </a:cubicBezTo>
                  <a:cubicBezTo>
                    <a:pt x="371" y="1040"/>
                    <a:pt x="371" y="1040"/>
                    <a:pt x="371" y="1040"/>
                  </a:cubicBezTo>
                  <a:cubicBezTo>
                    <a:pt x="377" y="1056"/>
                    <a:pt x="396" y="1065"/>
                    <a:pt x="412" y="1059"/>
                  </a:cubicBezTo>
                  <a:cubicBezTo>
                    <a:pt x="412" y="1059"/>
                    <a:pt x="412" y="1059"/>
                    <a:pt x="412" y="1058"/>
                  </a:cubicBezTo>
                  <a:cubicBezTo>
                    <a:pt x="729" y="939"/>
                    <a:pt x="729" y="939"/>
                    <a:pt x="729" y="939"/>
                  </a:cubicBezTo>
                  <a:cubicBezTo>
                    <a:pt x="749" y="982"/>
                    <a:pt x="786" y="1015"/>
                    <a:pt x="831" y="1030"/>
                  </a:cubicBezTo>
                  <a:cubicBezTo>
                    <a:pt x="851" y="969"/>
                    <a:pt x="851" y="969"/>
                    <a:pt x="851" y="969"/>
                  </a:cubicBezTo>
                  <a:cubicBezTo>
                    <a:pt x="825" y="960"/>
                    <a:pt x="803" y="941"/>
                    <a:pt x="790" y="916"/>
                  </a:cubicBezTo>
                  <a:cubicBezTo>
                    <a:pt x="886" y="880"/>
                    <a:pt x="886" y="880"/>
                    <a:pt x="886" y="880"/>
                  </a:cubicBezTo>
                  <a:cubicBezTo>
                    <a:pt x="918" y="969"/>
                    <a:pt x="1002" y="1029"/>
                    <a:pt x="1097" y="1029"/>
                  </a:cubicBezTo>
                  <a:cubicBezTo>
                    <a:pt x="1097" y="965"/>
                    <a:pt x="1097" y="965"/>
                    <a:pt x="1097" y="965"/>
                  </a:cubicBezTo>
                  <a:cubicBezTo>
                    <a:pt x="1009" y="964"/>
                    <a:pt x="938" y="893"/>
                    <a:pt x="937" y="805"/>
                  </a:cubicBezTo>
                  <a:cubicBezTo>
                    <a:pt x="937" y="796"/>
                    <a:pt x="934" y="788"/>
                    <a:pt x="928" y="782"/>
                  </a:cubicBezTo>
                  <a:cubicBezTo>
                    <a:pt x="816" y="671"/>
                    <a:pt x="816" y="671"/>
                    <a:pt x="816" y="671"/>
                  </a:cubicBezTo>
                  <a:cubicBezTo>
                    <a:pt x="800" y="654"/>
                    <a:pt x="798" y="628"/>
                    <a:pt x="812" y="609"/>
                  </a:cubicBezTo>
                  <a:cubicBezTo>
                    <a:pt x="820" y="598"/>
                    <a:pt x="833" y="591"/>
                    <a:pt x="846" y="590"/>
                  </a:cubicBezTo>
                  <a:cubicBezTo>
                    <a:pt x="860" y="589"/>
                    <a:pt x="873" y="594"/>
                    <a:pt x="883" y="604"/>
                  </a:cubicBezTo>
                  <a:cubicBezTo>
                    <a:pt x="1106" y="827"/>
                    <a:pt x="1106" y="827"/>
                    <a:pt x="1106" y="827"/>
                  </a:cubicBezTo>
                  <a:cubicBezTo>
                    <a:pt x="1152" y="782"/>
                    <a:pt x="1152" y="782"/>
                    <a:pt x="1152" y="782"/>
                  </a:cubicBezTo>
                  <a:cubicBezTo>
                    <a:pt x="1086" y="716"/>
                    <a:pt x="1086" y="716"/>
                    <a:pt x="1086" y="716"/>
                  </a:cubicBezTo>
                  <a:cubicBezTo>
                    <a:pt x="1102" y="667"/>
                    <a:pt x="1101" y="614"/>
                    <a:pt x="1083" y="566"/>
                  </a:cubicBezTo>
                  <a:cubicBezTo>
                    <a:pt x="1023" y="406"/>
                    <a:pt x="1023" y="406"/>
                    <a:pt x="1023" y="406"/>
                  </a:cubicBezTo>
                  <a:cubicBezTo>
                    <a:pt x="1216" y="539"/>
                    <a:pt x="1216" y="539"/>
                    <a:pt x="1216" y="539"/>
                  </a:cubicBezTo>
                  <a:cubicBezTo>
                    <a:pt x="1242" y="557"/>
                    <a:pt x="1257" y="587"/>
                    <a:pt x="1257" y="618"/>
                  </a:cubicBezTo>
                  <a:cubicBezTo>
                    <a:pt x="1257" y="1031"/>
                    <a:pt x="1257" y="1031"/>
                    <a:pt x="1257" y="1031"/>
                  </a:cubicBezTo>
                  <a:cubicBezTo>
                    <a:pt x="1321" y="1031"/>
                    <a:pt x="1321" y="1031"/>
                    <a:pt x="1321" y="1031"/>
                  </a:cubicBezTo>
                  <a:cubicBezTo>
                    <a:pt x="1321" y="618"/>
                    <a:pt x="1321" y="618"/>
                    <a:pt x="1321" y="618"/>
                  </a:cubicBezTo>
                  <a:cubicBezTo>
                    <a:pt x="1321" y="566"/>
                    <a:pt x="1295" y="517"/>
                    <a:pt x="1253" y="487"/>
                  </a:cubicBezTo>
                  <a:moveTo>
                    <a:pt x="1032" y="662"/>
                  </a:moveTo>
                  <a:cubicBezTo>
                    <a:pt x="928" y="559"/>
                    <a:pt x="928" y="559"/>
                    <a:pt x="928" y="559"/>
                  </a:cubicBezTo>
                  <a:cubicBezTo>
                    <a:pt x="885" y="515"/>
                    <a:pt x="815" y="514"/>
                    <a:pt x="771" y="557"/>
                  </a:cubicBezTo>
                  <a:cubicBezTo>
                    <a:pt x="727" y="599"/>
                    <a:pt x="726" y="670"/>
                    <a:pt x="769" y="714"/>
                  </a:cubicBezTo>
                  <a:cubicBezTo>
                    <a:pt x="770" y="715"/>
                    <a:pt x="770" y="715"/>
                    <a:pt x="771" y="716"/>
                  </a:cubicBezTo>
                  <a:cubicBezTo>
                    <a:pt x="872" y="817"/>
                    <a:pt x="872" y="817"/>
                    <a:pt x="872" y="817"/>
                  </a:cubicBezTo>
                  <a:cubicBezTo>
                    <a:pt x="420" y="987"/>
                    <a:pt x="420" y="987"/>
                    <a:pt x="420" y="987"/>
                  </a:cubicBezTo>
                  <a:cubicBezTo>
                    <a:pt x="359" y="824"/>
                    <a:pt x="359" y="824"/>
                    <a:pt x="359" y="824"/>
                  </a:cubicBezTo>
                  <a:cubicBezTo>
                    <a:pt x="355" y="814"/>
                    <a:pt x="347" y="807"/>
                    <a:pt x="336" y="804"/>
                  </a:cubicBezTo>
                  <a:cubicBezTo>
                    <a:pt x="334" y="804"/>
                    <a:pt x="331" y="804"/>
                    <a:pt x="329" y="804"/>
                  </a:cubicBezTo>
                  <a:cubicBezTo>
                    <a:pt x="321" y="804"/>
                    <a:pt x="313" y="807"/>
                    <a:pt x="307" y="813"/>
                  </a:cubicBezTo>
                  <a:cubicBezTo>
                    <a:pt x="255" y="861"/>
                    <a:pt x="174" y="859"/>
                    <a:pt x="126" y="808"/>
                  </a:cubicBezTo>
                  <a:cubicBezTo>
                    <a:pt x="77" y="756"/>
                    <a:pt x="79" y="675"/>
                    <a:pt x="131" y="627"/>
                  </a:cubicBezTo>
                  <a:cubicBezTo>
                    <a:pt x="143" y="615"/>
                    <a:pt x="157" y="606"/>
                    <a:pt x="173" y="600"/>
                  </a:cubicBezTo>
                  <a:cubicBezTo>
                    <a:pt x="183" y="597"/>
                    <a:pt x="193" y="594"/>
                    <a:pt x="204" y="593"/>
                  </a:cubicBezTo>
                  <a:cubicBezTo>
                    <a:pt x="211" y="592"/>
                    <a:pt x="218" y="592"/>
                    <a:pt x="224" y="592"/>
                  </a:cubicBezTo>
                  <a:cubicBezTo>
                    <a:pt x="242" y="593"/>
                    <a:pt x="257" y="580"/>
                    <a:pt x="258" y="562"/>
                  </a:cubicBezTo>
                  <a:cubicBezTo>
                    <a:pt x="258" y="558"/>
                    <a:pt x="257" y="553"/>
                    <a:pt x="256" y="549"/>
                  </a:cubicBezTo>
                  <a:cubicBezTo>
                    <a:pt x="172" y="326"/>
                    <a:pt x="172" y="326"/>
                    <a:pt x="172" y="326"/>
                  </a:cubicBezTo>
                  <a:cubicBezTo>
                    <a:pt x="325" y="269"/>
                    <a:pt x="325" y="269"/>
                    <a:pt x="325" y="269"/>
                  </a:cubicBezTo>
                  <a:cubicBezTo>
                    <a:pt x="345" y="373"/>
                    <a:pt x="445" y="441"/>
                    <a:pt x="550" y="421"/>
                  </a:cubicBezTo>
                  <a:cubicBezTo>
                    <a:pt x="560" y="419"/>
                    <a:pt x="571" y="416"/>
                    <a:pt x="581" y="412"/>
                  </a:cubicBezTo>
                  <a:cubicBezTo>
                    <a:pt x="680" y="375"/>
                    <a:pt x="730" y="264"/>
                    <a:pt x="693" y="165"/>
                  </a:cubicBezTo>
                  <a:cubicBezTo>
                    <a:pt x="690" y="157"/>
                    <a:pt x="687" y="150"/>
                    <a:pt x="685" y="145"/>
                  </a:cubicBezTo>
                  <a:cubicBezTo>
                    <a:pt x="832" y="80"/>
                    <a:pt x="832" y="80"/>
                    <a:pt x="832" y="80"/>
                  </a:cubicBezTo>
                  <a:cubicBezTo>
                    <a:pt x="1023" y="589"/>
                    <a:pt x="1023" y="589"/>
                    <a:pt x="1023" y="589"/>
                  </a:cubicBezTo>
                  <a:cubicBezTo>
                    <a:pt x="1032" y="612"/>
                    <a:pt x="1035" y="637"/>
                    <a:pt x="1032" y="66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8" name="Group 57"/>
          <p:cNvGrpSpPr/>
          <p:nvPr/>
        </p:nvGrpSpPr>
        <p:grpSpPr>
          <a:xfrm>
            <a:off x="3616336" y="4052463"/>
            <a:ext cx="237756" cy="241807"/>
            <a:chOff x="9451975" y="5634038"/>
            <a:chExt cx="558800" cy="568325"/>
          </a:xfrm>
          <a:solidFill>
            <a:schemeClr val="bg1"/>
          </a:solidFill>
        </p:grpSpPr>
        <p:sp>
          <p:nvSpPr>
            <p:cNvPr id="59" name="Freeform 26"/>
            <p:cNvSpPr>
              <a:spLocks noEditPoints="1"/>
            </p:cNvSpPr>
            <p:nvPr/>
          </p:nvSpPr>
          <p:spPr bwMode="auto">
            <a:xfrm>
              <a:off x="9956800" y="6148388"/>
              <a:ext cx="53975" cy="53975"/>
            </a:xfrm>
            <a:custGeom>
              <a:avLst/>
              <a:gdLst>
                <a:gd name="T0" fmla="*/ 96 w 192"/>
                <a:gd name="T1" fmla="*/ 128 h 192"/>
                <a:gd name="T2" fmla="*/ 64 w 192"/>
                <a:gd name="T3" fmla="*/ 96 h 192"/>
                <a:gd name="T4" fmla="*/ 96 w 192"/>
                <a:gd name="T5" fmla="*/ 64 h 192"/>
                <a:gd name="T6" fmla="*/ 128 w 192"/>
                <a:gd name="T7" fmla="*/ 96 h 192"/>
                <a:gd name="T8" fmla="*/ 96 w 192"/>
                <a:gd name="T9" fmla="*/ 128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8"/>
                  </a:moveTo>
                  <a:cubicBezTo>
                    <a:pt x="78" y="128"/>
                    <a:pt x="64" y="113"/>
                    <a:pt x="64" y="96"/>
                  </a:cubicBezTo>
                  <a:cubicBezTo>
                    <a:pt x="64" y="78"/>
                    <a:pt x="78" y="64"/>
                    <a:pt x="96" y="64"/>
                  </a:cubicBezTo>
                  <a:cubicBezTo>
                    <a:pt x="114" y="64"/>
                    <a:pt x="128" y="78"/>
                    <a:pt x="128" y="96"/>
                  </a:cubicBezTo>
                  <a:cubicBezTo>
                    <a:pt x="128" y="113"/>
                    <a:pt x="114" y="128"/>
                    <a:pt x="96" y="128"/>
                  </a:cubicBezTo>
                  <a:moveTo>
                    <a:pt x="96" y="0"/>
                  </a:moveTo>
                  <a:cubicBezTo>
                    <a:pt x="43" y="0"/>
                    <a:pt x="0" y="43"/>
                    <a:pt x="0" y="96"/>
                  </a:cubicBezTo>
                  <a:cubicBezTo>
                    <a:pt x="0" y="148"/>
                    <a:pt x="43" y="192"/>
                    <a:pt x="96" y="192"/>
                  </a:cubicBezTo>
                  <a:cubicBezTo>
                    <a:pt x="149" y="192"/>
                    <a:pt x="192" y="148"/>
                    <a:pt x="192" y="96"/>
                  </a:cubicBezTo>
                  <a:cubicBezTo>
                    <a:pt x="192" y="43"/>
                    <a:pt x="149" y="0"/>
                    <a:pt x="9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27"/>
            <p:cNvSpPr>
              <a:spLocks noEditPoints="1"/>
            </p:cNvSpPr>
            <p:nvPr/>
          </p:nvSpPr>
          <p:spPr bwMode="auto">
            <a:xfrm>
              <a:off x="9451975" y="5634038"/>
              <a:ext cx="53975" cy="53975"/>
            </a:xfrm>
            <a:custGeom>
              <a:avLst/>
              <a:gdLst>
                <a:gd name="T0" fmla="*/ 64 w 192"/>
                <a:gd name="T1" fmla="*/ 96 h 192"/>
                <a:gd name="T2" fmla="*/ 96 w 192"/>
                <a:gd name="T3" fmla="*/ 64 h 192"/>
                <a:gd name="T4" fmla="*/ 128 w 192"/>
                <a:gd name="T5" fmla="*/ 96 h 192"/>
                <a:gd name="T6" fmla="*/ 96 w 192"/>
                <a:gd name="T7" fmla="*/ 128 h 192"/>
                <a:gd name="T8" fmla="*/ 64 w 192"/>
                <a:gd name="T9" fmla="*/ 96 h 192"/>
                <a:gd name="T10" fmla="*/ 192 w 192"/>
                <a:gd name="T11" fmla="*/ 96 h 192"/>
                <a:gd name="T12" fmla="*/ 96 w 192"/>
                <a:gd name="T13" fmla="*/ 0 h 192"/>
                <a:gd name="T14" fmla="*/ 0 w 192"/>
                <a:gd name="T15" fmla="*/ 96 h 192"/>
                <a:gd name="T16" fmla="*/ 96 w 192"/>
                <a:gd name="T17" fmla="*/ 192 h 192"/>
                <a:gd name="T18" fmla="*/ 192 w 192"/>
                <a:gd name="T19" fmla="*/ 9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64" y="96"/>
                  </a:moveTo>
                  <a:cubicBezTo>
                    <a:pt x="64" y="78"/>
                    <a:pt x="78" y="64"/>
                    <a:pt x="96" y="64"/>
                  </a:cubicBezTo>
                  <a:cubicBezTo>
                    <a:pt x="114" y="64"/>
                    <a:pt x="128" y="78"/>
                    <a:pt x="128" y="96"/>
                  </a:cubicBezTo>
                  <a:cubicBezTo>
                    <a:pt x="128" y="113"/>
                    <a:pt x="114" y="128"/>
                    <a:pt x="96" y="128"/>
                  </a:cubicBezTo>
                  <a:cubicBezTo>
                    <a:pt x="78" y="128"/>
                    <a:pt x="64" y="113"/>
                    <a:pt x="64" y="96"/>
                  </a:cubicBezTo>
                  <a:moveTo>
                    <a:pt x="192" y="96"/>
                  </a:moveTo>
                  <a:cubicBezTo>
                    <a:pt x="192" y="43"/>
                    <a:pt x="149" y="0"/>
                    <a:pt x="96" y="0"/>
                  </a:cubicBezTo>
                  <a:cubicBezTo>
                    <a:pt x="43" y="0"/>
                    <a:pt x="0" y="43"/>
                    <a:pt x="0" y="96"/>
                  </a:cubicBezTo>
                  <a:cubicBezTo>
                    <a:pt x="0" y="148"/>
                    <a:pt x="43" y="192"/>
                    <a:pt x="96" y="192"/>
                  </a:cubicBezTo>
                  <a:cubicBezTo>
                    <a:pt x="149" y="192"/>
                    <a:pt x="192" y="148"/>
                    <a:pt x="192" y="9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28"/>
            <p:cNvSpPr>
              <a:spLocks noEditPoints="1"/>
            </p:cNvSpPr>
            <p:nvPr/>
          </p:nvSpPr>
          <p:spPr bwMode="auto">
            <a:xfrm>
              <a:off x="9496425" y="5643563"/>
              <a:ext cx="469900" cy="558800"/>
            </a:xfrm>
            <a:custGeom>
              <a:avLst/>
              <a:gdLst>
                <a:gd name="T0" fmla="*/ 960 w 1664"/>
                <a:gd name="T1" fmla="*/ 1696 h 1984"/>
                <a:gd name="T2" fmla="*/ 864 w 1664"/>
                <a:gd name="T3" fmla="*/ 1920 h 1984"/>
                <a:gd name="T4" fmla="*/ 864 w 1664"/>
                <a:gd name="T5" fmla="*/ 1344 h 1984"/>
                <a:gd name="T6" fmla="*/ 864 w 1664"/>
                <a:gd name="T7" fmla="*/ 1600 h 1984"/>
                <a:gd name="T8" fmla="*/ 928 w 1664"/>
                <a:gd name="T9" fmla="*/ 1856 h 1984"/>
                <a:gd name="T10" fmla="*/ 224 w 1664"/>
                <a:gd name="T11" fmla="*/ 1664 h 1984"/>
                <a:gd name="T12" fmla="*/ 1088 w 1664"/>
                <a:gd name="T13" fmla="*/ 1184 h 1984"/>
                <a:gd name="T14" fmla="*/ 617 w 1664"/>
                <a:gd name="T15" fmla="*/ 1385 h 1984"/>
                <a:gd name="T16" fmla="*/ 589 w 1664"/>
                <a:gd name="T17" fmla="*/ 1760 h 1984"/>
                <a:gd name="T18" fmla="*/ 160 w 1664"/>
                <a:gd name="T19" fmla="*/ 1248 h 1984"/>
                <a:gd name="T20" fmla="*/ 960 w 1664"/>
                <a:gd name="T21" fmla="*/ 1440 h 1984"/>
                <a:gd name="T22" fmla="*/ 960 w 1664"/>
                <a:gd name="T23" fmla="*/ 1504 h 1984"/>
                <a:gd name="T24" fmla="*/ 960 w 1664"/>
                <a:gd name="T25" fmla="*/ 1376 h 1984"/>
                <a:gd name="T26" fmla="*/ 1312 w 1664"/>
                <a:gd name="T27" fmla="*/ 800 h 1984"/>
                <a:gd name="T28" fmla="*/ 564 w 1664"/>
                <a:gd name="T29" fmla="*/ 1214 h 1984"/>
                <a:gd name="T30" fmla="*/ 1182 w 1664"/>
                <a:gd name="T31" fmla="*/ 1200 h 1984"/>
                <a:gd name="T32" fmla="*/ 1120 w 1664"/>
                <a:gd name="T33" fmla="*/ 845 h 1984"/>
                <a:gd name="T34" fmla="*/ 928 w 1664"/>
                <a:gd name="T35" fmla="*/ 722 h 1984"/>
                <a:gd name="T36" fmla="*/ 800 w 1664"/>
                <a:gd name="T37" fmla="*/ 544 h 1984"/>
                <a:gd name="T38" fmla="*/ 736 w 1664"/>
                <a:gd name="T39" fmla="*/ 973 h 1984"/>
                <a:gd name="T40" fmla="*/ 480 w 1664"/>
                <a:gd name="T41" fmla="*/ 800 h 1984"/>
                <a:gd name="T42" fmla="*/ 992 w 1664"/>
                <a:gd name="T43" fmla="*/ 1120 h 1984"/>
                <a:gd name="T44" fmla="*/ 928 w 1664"/>
                <a:gd name="T45" fmla="*/ 1120 h 1984"/>
                <a:gd name="T46" fmla="*/ 941 w 1664"/>
                <a:gd name="T47" fmla="*/ 800 h 1984"/>
                <a:gd name="T48" fmla="*/ 1056 w 1664"/>
                <a:gd name="T49" fmla="*/ 818 h 1984"/>
                <a:gd name="T50" fmla="*/ 672 w 1664"/>
                <a:gd name="T51" fmla="*/ 672 h 1984"/>
                <a:gd name="T52" fmla="*/ 1248 w 1664"/>
                <a:gd name="T53" fmla="*/ 1600 h 1984"/>
                <a:gd name="T54" fmla="*/ 960 w 1664"/>
                <a:gd name="T55" fmla="*/ 1568 h 1984"/>
                <a:gd name="T56" fmla="*/ 254 w 1664"/>
                <a:gd name="T57" fmla="*/ 992 h 1984"/>
                <a:gd name="T58" fmla="*/ 249 w 1664"/>
                <a:gd name="T59" fmla="*/ 622 h 1984"/>
                <a:gd name="T60" fmla="*/ 247 w 1664"/>
                <a:gd name="T61" fmla="*/ 376 h 1984"/>
                <a:gd name="T62" fmla="*/ 671 w 1664"/>
                <a:gd name="T63" fmla="*/ 189 h 1984"/>
                <a:gd name="T64" fmla="*/ 1041 w 1664"/>
                <a:gd name="T65" fmla="*/ 184 h 1984"/>
                <a:gd name="T66" fmla="*/ 1288 w 1664"/>
                <a:gd name="T67" fmla="*/ 182 h 1984"/>
                <a:gd name="T68" fmla="*/ 1474 w 1664"/>
                <a:gd name="T69" fmla="*/ 607 h 1984"/>
                <a:gd name="T70" fmla="*/ 1479 w 1664"/>
                <a:gd name="T71" fmla="*/ 977 h 1984"/>
                <a:gd name="T72" fmla="*/ 1481 w 1664"/>
                <a:gd name="T73" fmla="*/ 1223 h 1984"/>
                <a:gd name="T74" fmla="*/ 1225 w 1664"/>
                <a:gd name="T75" fmla="*/ 1248 h 1984"/>
                <a:gd name="T76" fmla="*/ 502 w 1664"/>
                <a:gd name="T77" fmla="*/ 1248 h 1984"/>
                <a:gd name="T78" fmla="*/ 1559 w 1664"/>
                <a:gd name="T79" fmla="*/ 1236 h 1984"/>
                <a:gd name="T80" fmla="*/ 1664 w 1664"/>
                <a:gd name="T81" fmla="*/ 616 h 1984"/>
                <a:gd name="T82" fmla="*/ 1300 w 1664"/>
                <a:gd name="T83" fmla="*/ 104 h 1984"/>
                <a:gd name="T84" fmla="*/ 681 w 1664"/>
                <a:gd name="T85" fmla="*/ 0 h 1984"/>
                <a:gd name="T86" fmla="*/ 169 w 1664"/>
                <a:gd name="T87" fmla="*/ 363 h 1984"/>
                <a:gd name="T88" fmla="*/ 64 w 1664"/>
                <a:gd name="T89" fmla="*/ 983 h 1984"/>
                <a:gd name="T90" fmla="*/ 0 w 1664"/>
                <a:gd name="T91" fmla="*/ 1184 h 1984"/>
                <a:gd name="T92" fmla="*/ 467 w 1664"/>
                <a:gd name="T93" fmla="*/ 1728 h 1984"/>
                <a:gd name="T94" fmla="*/ 864 w 1664"/>
                <a:gd name="T95" fmla="*/ 1984 h 1984"/>
                <a:gd name="T96" fmla="*/ 1312 w 1664"/>
                <a:gd name="T97" fmla="*/ 1728 h 1984"/>
                <a:gd name="T98" fmla="*/ 1311 w 1664"/>
                <a:gd name="T99" fmla="*/ 1486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4" h="1984">
                  <a:moveTo>
                    <a:pt x="1216" y="1760"/>
                  </a:moveTo>
                  <a:cubicBezTo>
                    <a:pt x="960" y="1760"/>
                    <a:pt x="960" y="1760"/>
                    <a:pt x="960" y="1760"/>
                  </a:cubicBezTo>
                  <a:cubicBezTo>
                    <a:pt x="942" y="1760"/>
                    <a:pt x="928" y="1745"/>
                    <a:pt x="928" y="1728"/>
                  </a:cubicBezTo>
                  <a:cubicBezTo>
                    <a:pt x="928" y="1710"/>
                    <a:pt x="942" y="1696"/>
                    <a:pt x="960" y="1696"/>
                  </a:cubicBezTo>
                  <a:cubicBezTo>
                    <a:pt x="1216" y="1696"/>
                    <a:pt x="1216" y="1696"/>
                    <a:pt x="1216" y="1696"/>
                  </a:cubicBezTo>
                  <a:cubicBezTo>
                    <a:pt x="1234" y="1696"/>
                    <a:pt x="1248" y="1710"/>
                    <a:pt x="1248" y="1728"/>
                  </a:cubicBezTo>
                  <a:cubicBezTo>
                    <a:pt x="1248" y="1745"/>
                    <a:pt x="1234" y="1760"/>
                    <a:pt x="1216" y="1760"/>
                  </a:cubicBezTo>
                  <a:moveTo>
                    <a:pt x="864" y="1920"/>
                  </a:moveTo>
                  <a:cubicBezTo>
                    <a:pt x="829" y="1920"/>
                    <a:pt x="800" y="1891"/>
                    <a:pt x="800" y="1856"/>
                  </a:cubicBezTo>
                  <a:cubicBezTo>
                    <a:pt x="800" y="1312"/>
                    <a:pt x="800" y="1312"/>
                    <a:pt x="800" y="1312"/>
                  </a:cubicBezTo>
                  <a:cubicBezTo>
                    <a:pt x="870" y="1312"/>
                    <a:pt x="870" y="1312"/>
                    <a:pt x="870" y="1312"/>
                  </a:cubicBezTo>
                  <a:cubicBezTo>
                    <a:pt x="866" y="1322"/>
                    <a:pt x="864" y="1332"/>
                    <a:pt x="864" y="1344"/>
                  </a:cubicBezTo>
                  <a:cubicBezTo>
                    <a:pt x="864" y="1368"/>
                    <a:pt x="874" y="1391"/>
                    <a:pt x="889" y="1408"/>
                  </a:cubicBezTo>
                  <a:cubicBezTo>
                    <a:pt x="874" y="1425"/>
                    <a:pt x="864" y="1447"/>
                    <a:pt x="864" y="1472"/>
                  </a:cubicBezTo>
                  <a:cubicBezTo>
                    <a:pt x="864" y="1496"/>
                    <a:pt x="874" y="1519"/>
                    <a:pt x="889" y="1536"/>
                  </a:cubicBezTo>
                  <a:cubicBezTo>
                    <a:pt x="874" y="1553"/>
                    <a:pt x="864" y="1575"/>
                    <a:pt x="864" y="1600"/>
                  </a:cubicBezTo>
                  <a:cubicBezTo>
                    <a:pt x="864" y="1624"/>
                    <a:pt x="874" y="1647"/>
                    <a:pt x="889" y="1664"/>
                  </a:cubicBezTo>
                  <a:cubicBezTo>
                    <a:pt x="874" y="1681"/>
                    <a:pt x="864" y="1703"/>
                    <a:pt x="864" y="1728"/>
                  </a:cubicBezTo>
                  <a:cubicBezTo>
                    <a:pt x="864" y="1769"/>
                    <a:pt x="891" y="1804"/>
                    <a:pt x="928" y="1818"/>
                  </a:cubicBezTo>
                  <a:cubicBezTo>
                    <a:pt x="928" y="1856"/>
                    <a:pt x="928" y="1856"/>
                    <a:pt x="928" y="1856"/>
                  </a:cubicBezTo>
                  <a:cubicBezTo>
                    <a:pt x="928" y="1891"/>
                    <a:pt x="899" y="1920"/>
                    <a:pt x="864" y="1920"/>
                  </a:cubicBezTo>
                  <a:moveTo>
                    <a:pt x="589" y="1760"/>
                  </a:moveTo>
                  <a:cubicBezTo>
                    <a:pt x="493" y="1664"/>
                    <a:pt x="493" y="1664"/>
                    <a:pt x="493" y="1664"/>
                  </a:cubicBezTo>
                  <a:cubicBezTo>
                    <a:pt x="224" y="1664"/>
                    <a:pt x="224" y="1664"/>
                    <a:pt x="224" y="1664"/>
                  </a:cubicBezTo>
                  <a:cubicBezTo>
                    <a:pt x="224" y="1312"/>
                    <a:pt x="224" y="1312"/>
                    <a:pt x="224" y="1312"/>
                  </a:cubicBezTo>
                  <a:cubicBezTo>
                    <a:pt x="557" y="1312"/>
                    <a:pt x="557" y="1312"/>
                    <a:pt x="557" y="1312"/>
                  </a:cubicBezTo>
                  <a:cubicBezTo>
                    <a:pt x="685" y="1184"/>
                    <a:pt x="685" y="1184"/>
                    <a:pt x="685" y="1184"/>
                  </a:cubicBezTo>
                  <a:cubicBezTo>
                    <a:pt x="1088" y="1184"/>
                    <a:pt x="1088" y="1184"/>
                    <a:pt x="1088" y="1184"/>
                  </a:cubicBezTo>
                  <a:cubicBezTo>
                    <a:pt x="1106" y="1184"/>
                    <a:pt x="1120" y="1198"/>
                    <a:pt x="1120" y="1216"/>
                  </a:cubicBezTo>
                  <a:cubicBezTo>
                    <a:pt x="1120" y="1233"/>
                    <a:pt x="1106" y="1248"/>
                    <a:pt x="1088" y="1248"/>
                  </a:cubicBezTo>
                  <a:cubicBezTo>
                    <a:pt x="755" y="1248"/>
                    <a:pt x="755" y="1248"/>
                    <a:pt x="755" y="1248"/>
                  </a:cubicBezTo>
                  <a:cubicBezTo>
                    <a:pt x="617" y="1385"/>
                    <a:pt x="617" y="1385"/>
                    <a:pt x="617" y="1385"/>
                  </a:cubicBezTo>
                  <a:cubicBezTo>
                    <a:pt x="663" y="1430"/>
                    <a:pt x="663" y="1430"/>
                    <a:pt x="663" y="1430"/>
                  </a:cubicBezTo>
                  <a:cubicBezTo>
                    <a:pt x="736" y="1357"/>
                    <a:pt x="736" y="1357"/>
                    <a:pt x="736" y="1357"/>
                  </a:cubicBezTo>
                  <a:cubicBezTo>
                    <a:pt x="736" y="1760"/>
                    <a:pt x="736" y="1760"/>
                    <a:pt x="736" y="1760"/>
                  </a:cubicBezTo>
                  <a:lnTo>
                    <a:pt x="589" y="1760"/>
                  </a:lnTo>
                  <a:close/>
                  <a:moveTo>
                    <a:pt x="160" y="1760"/>
                  </a:moveTo>
                  <a:cubicBezTo>
                    <a:pt x="64" y="1760"/>
                    <a:pt x="64" y="1760"/>
                    <a:pt x="64" y="1760"/>
                  </a:cubicBezTo>
                  <a:cubicBezTo>
                    <a:pt x="64" y="1248"/>
                    <a:pt x="64" y="1248"/>
                    <a:pt x="64" y="1248"/>
                  </a:cubicBezTo>
                  <a:cubicBezTo>
                    <a:pt x="160" y="1248"/>
                    <a:pt x="160" y="1248"/>
                    <a:pt x="160" y="1248"/>
                  </a:cubicBezTo>
                  <a:lnTo>
                    <a:pt x="160" y="1760"/>
                  </a:lnTo>
                  <a:close/>
                  <a:moveTo>
                    <a:pt x="960" y="1504"/>
                  </a:moveTo>
                  <a:cubicBezTo>
                    <a:pt x="942" y="1504"/>
                    <a:pt x="928" y="1489"/>
                    <a:pt x="928" y="1472"/>
                  </a:cubicBezTo>
                  <a:cubicBezTo>
                    <a:pt x="928" y="1454"/>
                    <a:pt x="942" y="1440"/>
                    <a:pt x="960" y="1440"/>
                  </a:cubicBezTo>
                  <a:cubicBezTo>
                    <a:pt x="1216" y="1440"/>
                    <a:pt x="1216" y="1440"/>
                    <a:pt x="1216" y="1440"/>
                  </a:cubicBezTo>
                  <a:cubicBezTo>
                    <a:pt x="1234" y="1440"/>
                    <a:pt x="1248" y="1454"/>
                    <a:pt x="1248" y="1472"/>
                  </a:cubicBezTo>
                  <a:cubicBezTo>
                    <a:pt x="1248" y="1489"/>
                    <a:pt x="1234" y="1504"/>
                    <a:pt x="1216" y="1504"/>
                  </a:cubicBezTo>
                  <a:lnTo>
                    <a:pt x="960" y="1504"/>
                  </a:lnTo>
                  <a:close/>
                  <a:moveTo>
                    <a:pt x="1216" y="1312"/>
                  </a:moveTo>
                  <a:cubicBezTo>
                    <a:pt x="1234" y="1312"/>
                    <a:pt x="1248" y="1326"/>
                    <a:pt x="1248" y="1344"/>
                  </a:cubicBezTo>
                  <a:cubicBezTo>
                    <a:pt x="1248" y="1361"/>
                    <a:pt x="1234" y="1376"/>
                    <a:pt x="1216" y="1376"/>
                  </a:cubicBezTo>
                  <a:cubicBezTo>
                    <a:pt x="960" y="1376"/>
                    <a:pt x="960" y="1376"/>
                    <a:pt x="960" y="1376"/>
                  </a:cubicBezTo>
                  <a:cubicBezTo>
                    <a:pt x="942" y="1376"/>
                    <a:pt x="928" y="1361"/>
                    <a:pt x="928" y="1344"/>
                  </a:cubicBezTo>
                  <a:cubicBezTo>
                    <a:pt x="928" y="1326"/>
                    <a:pt x="942" y="1312"/>
                    <a:pt x="960" y="1312"/>
                  </a:cubicBezTo>
                  <a:lnTo>
                    <a:pt x="1216" y="1312"/>
                  </a:lnTo>
                  <a:close/>
                  <a:moveTo>
                    <a:pt x="1312" y="800"/>
                  </a:moveTo>
                  <a:cubicBezTo>
                    <a:pt x="1312" y="553"/>
                    <a:pt x="1111" y="352"/>
                    <a:pt x="864" y="352"/>
                  </a:cubicBezTo>
                  <a:cubicBezTo>
                    <a:pt x="617" y="352"/>
                    <a:pt x="416" y="553"/>
                    <a:pt x="416" y="800"/>
                  </a:cubicBezTo>
                  <a:cubicBezTo>
                    <a:pt x="416" y="947"/>
                    <a:pt x="490" y="1085"/>
                    <a:pt x="610" y="1168"/>
                  </a:cubicBezTo>
                  <a:cubicBezTo>
                    <a:pt x="564" y="1214"/>
                    <a:pt x="564" y="1214"/>
                    <a:pt x="564" y="1214"/>
                  </a:cubicBezTo>
                  <a:cubicBezTo>
                    <a:pt x="431" y="1118"/>
                    <a:pt x="352" y="964"/>
                    <a:pt x="352" y="800"/>
                  </a:cubicBezTo>
                  <a:cubicBezTo>
                    <a:pt x="352" y="517"/>
                    <a:pt x="582" y="288"/>
                    <a:pt x="864" y="288"/>
                  </a:cubicBezTo>
                  <a:cubicBezTo>
                    <a:pt x="1146" y="288"/>
                    <a:pt x="1376" y="517"/>
                    <a:pt x="1376" y="800"/>
                  </a:cubicBezTo>
                  <a:cubicBezTo>
                    <a:pt x="1376" y="958"/>
                    <a:pt x="1305" y="1104"/>
                    <a:pt x="1182" y="1200"/>
                  </a:cubicBezTo>
                  <a:cubicBezTo>
                    <a:pt x="1179" y="1178"/>
                    <a:pt x="1167" y="1158"/>
                    <a:pt x="1151" y="1143"/>
                  </a:cubicBezTo>
                  <a:cubicBezTo>
                    <a:pt x="1253" y="1059"/>
                    <a:pt x="1312" y="934"/>
                    <a:pt x="1312" y="800"/>
                  </a:cubicBezTo>
                  <a:moveTo>
                    <a:pt x="992" y="973"/>
                  </a:moveTo>
                  <a:cubicBezTo>
                    <a:pt x="1120" y="845"/>
                    <a:pt x="1120" y="845"/>
                    <a:pt x="1120" y="845"/>
                  </a:cubicBezTo>
                  <a:cubicBezTo>
                    <a:pt x="1120" y="672"/>
                    <a:pt x="1120" y="672"/>
                    <a:pt x="1120" y="672"/>
                  </a:cubicBezTo>
                  <a:cubicBezTo>
                    <a:pt x="1120" y="601"/>
                    <a:pt x="1063" y="544"/>
                    <a:pt x="992" y="544"/>
                  </a:cubicBezTo>
                  <a:cubicBezTo>
                    <a:pt x="928" y="544"/>
                    <a:pt x="928" y="544"/>
                    <a:pt x="928" y="544"/>
                  </a:cubicBezTo>
                  <a:cubicBezTo>
                    <a:pt x="928" y="722"/>
                    <a:pt x="928" y="722"/>
                    <a:pt x="928" y="722"/>
                  </a:cubicBezTo>
                  <a:cubicBezTo>
                    <a:pt x="915" y="736"/>
                    <a:pt x="915" y="736"/>
                    <a:pt x="915" y="736"/>
                  </a:cubicBezTo>
                  <a:cubicBezTo>
                    <a:pt x="813" y="736"/>
                    <a:pt x="813" y="736"/>
                    <a:pt x="813" y="736"/>
                  </a:cubicBezTo>
                  <a:cubicBezTo>
                    <a:pt x="800" y="722"/>
                    <a:pt x="800" y="722"/>
                    <a:pt x="800" y="722"/>
                  </a:cubicBezTo>
                  <a:cubicBezTo>
                    <a:pt x="800" y="544"/>
                    <a:pt x="800" y="544"/>
                    <a:pt x="800" y="544"/>
                  </a:cubicBezTo>
                  <a:cubicBezTo>
                    <a:pt x="736" y="544"/>
                    <a:pt x="736" y="544"/>
                    <a:pt x="736" y="544"/>
                  </a:cubicBezTo>
                  <a:cubicBezTo>
                    <a:pt x="665" y="544"/>
                    <a:pt x="608" y="601"/>
                    <a:pt x="608" y="672"/>
                  </a:cubicBezTo>
                  <a:cubicBezTo>
                    <a:pt x="608" y="845"/>
                    <a:pt x="608" y="845"/>
                    <a:pt x="608" y="845"/>
                  </a:cubicBezTo>
                  <a:cubicBezTo>
                    <a:pt x="736" y="973"/>
                    <a:pt x="736" y="973"/>
                    <a:pt x="736" y="973"/>
                  </a:cubicBezTo>
                  <a:cubicBezTo>
                    <a:pt x="736" y="1120"/>
                    <a:pt x="736" y="1120"/>
                    <a:pt x="736" y="1120"/>
                  </a:cubicBezTo>
                  <a:cubicBezTo>
                    <a:pt x="659" y="1120"/>
                    <a:pt x="659" y="1120"/>
                    <a:pt x="659" y="1120"/>
                  </a:cubicBezTo>
                  <a:cubicBezTo>
                    <a:pt x="657" y="1122"/>
                    <a:pt x="657" y="1122"/>
                    <a:pt x="657" y="1122"/>
                  </a:cubicBezTo>
                  <a:cubicBezTo>
                    <a:pt x="547" y="1051"/>
                    <a:pt x="480" y="930"/>
                    <a:pt x="480" y="800"/>
                  </a:cubicBezTo>
                  <a:cubicBezTo>
                    <a:pt x="480" y="588"/>
                    <a:pt x="652" y="416"/>
                    <a:pt x="864" y="416"/>
                  </a:cubicBezTo>
                  <a:cubicBezTo>
                    <a:pt x="1076" y="416"/>
                    <a:pt x="1248" y="588"/>
                    <a:pt x="1248" y="800"/>
                  </a:cubicBezTo>
                  <a:cubicBezTo>
                    <a:pt x="1248" y="929"/>
                    <a:pt x="1183" y="1048"/>
                    <a:pt x="1075" y="1120"/>
                  </a:cubicBezTo>
                  <a:cubicBezTo>
                    <a:pt x="992" y="1120"/>
                    <a:pt x="992" y="1120"/>
                    <a:pt x="992" y="1120"/>
                  </a:cubicBezTo>
                  <a:lnTo>
                    <a:pt x="992" y="973"/>
                  </a:lnTo>
                  <a:close/>
                  <a:moveTo>
                    <a:pt x="800" y="992"/>
                  </a:moveTo>
                  <a:cubicBezTo>
                    <a:pt x="928" y="992"/>
                    <a:pt x="928" y="992"/>
                    <a:pt x="928" y="992"/>
                  </a:cubicBezTo>
                  <a:cubicBezTo>
                    <a:pt x="928" y="1120"/>
                    <a:pt x="928" y="1120"/>
                    <a:pt x="928" y="1120"/>
                  </a:cubicBezTo>
                  <a:cubicBezTo>
                    <a:pt x="800" y="1120"/>
                    <a:pt x="800" y="1120"/>
                    <a:pt x="800" y="1120"/>
                  </a:cubicBezTo>
                  <a:lnTo>
                    <a:pt x="800" y="992"/>
                  </a:lnTo>
                  <a:close/>
                  <a:moveTo>
                    <a:pt x="787" y="800"/>
                  </a:moveTo>
                  <a:cubicBezTo>
                    <a:pt x="941" y="800"/>
                    <a:pt x="941" y="800"/>
                    <a:pt x="941" y="800"/>
                  </a:cubicBezTo>
                  <a:cubicBezTo>
                    <a:pt x="992" y="749"/>
                    <a:pt x="992" y="749"/>
                    <a:pt x="992" y="749"/>
                  </a:cubicBezTo>
                  <a:cubicBezTo>
                    <a:pt x="992" y="608"/>
                    <a:pt x="992" y="608"/>
                    <a:pt x="992" y="608"/>
                  </a:cubicBezTo>
                  <a:cubicBezTo>
                    <a:pt x="1027" y="608"/>
                    <a:pt x="1056" y="636"/>
                    <a:pt x="1056" y="672"/>
                  </a:cubicBezTo>
                  <a:cubicBezTo>
                    <a:pt x="1056" y="818"/>
                    <a:pt x="1056" y="818"/>
                    <a:pt x="1056" y="818"/>
                  </a:cubicBezTo>
                  <a:cubicBezTo>
                    <a:pt x="947" y="928"/>
                    <a:pt x="947" y="928"/>
                    <a:pt x="947" y="928"/>
                  </a:cubicBezTo>
                  <a:cubicBezTo>
                    <a:pt x="781" y="928"/>
                    <a:pt x="781" y="928"/>
                    <a:pt x="781" y="928"/>
                  </a:cubicBezTo>
                  <a:cubicBezTo>
                    <a:pt x="672" y="818"/>
                    <a:pt x="672" y="818"/>
                    <a:pt x="672" y="818"/>
                  </a:cubicBezTo>
                  <a:cubicBezTo>
                    <a:pt x="672" y="672"/>
                    <a:pt x="672" y="672"/>
                    <a:pt x="672" y="672"/>
                  </a:cubicBezTo>
                  <a:cubicBezTo>
                    <a:pt x="672" y="636"/>
                    <a:pt x="701" y="608"/>
                    <a:pt x="736" y="608"/>
                  </a:cubicBezTo>
                  <a:cubicBezTo>
                    <a:pt x="736" y="749"/>
                    <a:pt x="736" y="749"/>
                    <a:pt x="736" y="749"/>
                  </a:cubicBezTo>
                  <a:lnTo>
                    <a:pt x="787" y="800"/>
                  </a:lnTo>
                  <a:close/>
                  <a:moveTo>
                    <a:pt x="1248" y="1600"/>
                  </a:moveTo>
                  <a:cubicBezTo>
                    <a:pt x="1248" y="1617"/>
                    <a:pt x="1234" y="1632"/>
                    <a:pt x="1216" y="1632"/>
                  </a:cubicBezTo>
                  <a:cubicBezTo>
                    <a:pt x="960" y="1632"/>
                    <a:pt x="960" y="1632"/>
                    <a:pt x="960" y="1632"/>
                  </a:cubicBezTo>
                  <a:cubicBezTo>
                    <a:pt x="942" y="1632"/>
                    <a:pt x="928" y="1617"/>
                    <a:pt x="928" y="1600"/>
                  </a:cubicBezTo>
                  <a:cubicBezTo>
                    <a:pt x="928" y="1582"/>
                    <a:pt x="942" y="1568"/>
                    <a:pt x="960" y="1568"/>
                  </a:cubicBezTo>
                  <a:cubicBezTo>
                    <a:pt x="1216" y="1568"/>
                    <a:pt x="1216" y="1568"/>
                    <a:pt x="1216" y="1568"/>
                  </a:cubicBezTo>
                  <a:cubicBezTo>
                    <a:pt x="1234" y="1568"/>
                    <a:pt x="1248" y="1582"/>
                    <a:pt x="1248" y="1600"/>
                  </a:cubicBezTo>
                  <a:moveTo>
                    <a:pt x="296" y="1094"/>
                  </a:moveTo>
                  <a:cubicBezTo>
                    <a:pt x="279" y="1061"/>
                    <a:pt x="264" y="1026"/>
                    <a:pt x="254" y="992"/>
                  </a:cubicBezTo>
                  <a:cubicBezTo>
                    <a:pt x="249" y="977"/>
                    <a:pt x="249" y="977"/>
                    <a:pt x="249" y="977"/>
                  </a:cubicBezTo>
                  <a:cubicBezTo>
                    <a:pt x="128" y="936"/>
                    <a:pt x="128" y="936"/>
                    <a:pt x="128" y="936"/>
                  </a:cubicBezTo>
                  <a:cubicBezTo>
                    <a:pt x="128" y="663"/>
                    <a:pt x="128" y="663"/>
                    <a:pt x="128" y="663"/>
                  </a:cubicBezTo>
                  <a:cubicBezTo>
                    <a:pt x="249" y="622"/>
                    <a:pt x="249" y="622"/>
                    <a:pt x="249" y="622"/>
                  </a:cubicBezTo>
                  <a:cubicBezTo>
                    <a:pt x="254" y="607"/>
                    <a:pt x="254" y="607"/>
                    <a:pt x="254" y="607"/>
                  </a:cubicBezTo>
                  <a:cubicBezTo>
                    <a:pt x="264" y="573"/>
                    <a:pt x="279" y="539"/>
                    <a:pt x="296" y="505"/>
                  </a:cubicBezTo>
                  <a:cubicBezTo>
                    <a:pt x="304" y="490"/>
                    <a:pt x="304" y="490"/>
                    <a:pt x="304" y="490"/>
                  </a:cubicBezTo>
                  <a:cubicBezTo>
                    <a:pt x="247" y="376"/>
                    <a:pt x="247" y="376"/>
                    <a:pt x="247" y="376"/>
                  </a:cubicBezTo>
                  <a:cubicBezTo>
                    <a:pt x="440" y="182"/>
                    <a:pt x="440" y="182"/>
                    <a:pt x="440" y="182"/>
                  </a:cubicBezTo>
                  <a:cubicBezTo>
                    <a:pt x="555" y="239"/>
                    <a:pt x="555" y="239"/>
                    <a:pt x="555" y="239"/>
                  </a:cubicBezTo>
                  <a:cubicBezTo>
                    <a:pt x="569" y="232"/>
                    <a:pt x="569" y="232"/>
                    <a:pt x="569" y="232"/>
                  </a:cubicBezTo>
                  <a:cubicBezTo>
                    <a:pt x="603" y="214"/>
                    <a:pt x="637" y="200"/>
                    <a:pt x="671" y="189"/>
                  </a:cubicBezTo>
                  <a:cubicBezTo>
                    <a:pt x="687" y="184"/>
                    <a:pt x="687" y="184"/>
                    <a:pt x="687" y="184"/>
                  </a:cubicBezTo>
                  <a:cubicBezTo>
                    <a:pt x="727" y="64"/>
                    <a:pt x="727" y="64"/>
                    <a:pt x="727" y="64"/>
                  </a:cubicBezTo>
                  <a:cubicBezTo>
                    <a:pt x="1001" y="64"/>
                    <a:pt x="1001" y="64"/>
                    <a:pt x="1001" y="64"/>
                  </a:cubicBezTo>
                  <a:cubicBezTo>
                    <a:pt x="1041" y="184"/>
                    <a:pt x="1041" y="184"/>
                    <a:pt x="1041" y="184"/>
                  </a:cubicBezTo>
                  <a:cubicBezTo>
                    <a:pt x="1057" y="189"/>
                    <a:pt x="1057" y="189"/>
                    <a:pt x="1057" y="189"/>
                  </a:cubicBezTo>
                  <a:cubicBezTo>
                    <a:pt x="1091" y="200"/>
                    <a:pt x="1125" y="214"/>
                    <a:pt x="1159" y="232"/>
                  </a:cubicBezTo>
                  <a:cubicBezTo>
                    <a:pt x="1173" y="239"/>
                    <a:pt x="1173" y="239"/>
                    <a:pt x="1173" y="239"/>
                  </a:cubicBezTo>
                  <a:cubicBezTo>
                    <a:pt x="1288" y="182"/>
                    <a:pt x="1288" y="182"/>
                    <a:pt x="1288" y="182"/>
                  </a:cubicBezTo>
                  <a:cubicBezTo>
                    <a:pt x="1481" y="376"/>
                    <a:pt x="1481" y="376"/>
                    <a:pt x="1481" y="376"/>
                  </a:cubicBezTo>
                  <a:cubicBezTo>
                    <a:pt x="1424" y="490"/>
                    <a:pt x="1424" y="490"/>
                    <a:pt x="1424" y="490"/>
                  </a:cubicBezTo>
                  <a:cubicBezTo>
                    <a:pt x="1432" y="505"/>
                    <a:pt x="1432" y="505"/>
                    <a:pt x="1432" y="505"/>
                  </a:cubicBezTo>
                  <a:cubicBezTo>
                    <a:pt x="1449" y="539"/>
                    <a:pt x="1464" y="573"/>
                    <a:pt x="1474" y="607"/>
                  </a:cubicBezTo>
                  <a:cubicBezTo>
                    <a:pt x="1479" y="622"/>
                    <a:pt x="1479" y="622"/>
                    <a:pt x="1479" y="622"/>
                  </a:cubicBezTo>
                  <a:cubicBezTo>
                    <a:pt x="1600" y="663"/>
                    <a:pt x="1600" y="663"/>
                    <a:pt x="1600" y="663"/>
                  </a:cubicBezTo>
                  <a:cubicBezTo>
                    <a:pt x="1600" y="937"/>
                    <a:pt x="1600" y="937"/>
                    <a:pt x="1600" y="937"/>
                  </a:cubicBezTo>
                  <a:cubicBezTo>
                    <a:pt x="1479" y="977"/>
                    <a:pt x="1479" y="977"/>
                    <a:pt x="1479" y="977"/>
                  </a:cubicBezTo>
                  <a:cubicBezTo>
                    <a:pt x="1474" y="992"/>
                    <a:pt x="1474" y="992"/>
                    <a:pt x="1474" y="992"/>
                  </a:cubicBezTo>
                  <a:cubicBezTo>
                    <a:pt x="1464" y="1026"/>
                    <a:pt x="1449" y="1061"/>
                    <a:pt x="1432" y="1094"/>
                  </a:cubicBezTo>
                  <a:cubicBezTo>
                    <a:pt x="1424" y="1109"/>
                    <a:pt x="1424" y="1109"/>
                    <a:pt x="1424" y="1109"/>
                  </a:cubicBezTo>
                  <a:cubicBezTo>
                    <a:pt x="1481" y="1223"/>
                    <a:pt x="1481" y="1223"/>
                    <a:pt x="1481" y="1223"/>
                  </a:cubicBezTo>
                  <a:cubicBezTo>
                    <a:pt x="1292" y="1414"/>
                    <a:pt x="1292" y="1414"/>
                    <a:pt x="1292" y="1414"/>
                  </a:cubicBezTo>
                  <a:cubicBezTo>
                    <a:pt x="1291" y="1412"/>
                    <a:pt x="1289" y="1410"/>
                    <a:pt x="1287" y="1408"/>
                  </a:cubicBezTo>
                  <a:cubicBezTo>
                    <a:pt x="1302" y="1391"/>
                    <a:pt x="1312" y="1368"/>
                    <a:pt x="1312" y="1344"/>
                  </a:cubicBezTo>
                  <a:cubicBezTo>
                    <a:pt x="1312" y="1294"/>
                    <a:pt x="1274" y="1253"/>
                    <a:pt x="1225" y="1248"/>
                  </a:cubicBezTo>
                  <a:cubicBezTo>
                    <a:pt x="1361" y="1140"/>
                    <a:pt x="1440" y="976"/>
                    <a:pt x="1440" y="800"/>
                  </a:cubicBezTo>
                  <a:cubicBezTo>
                    <a:pt x="1440" y="482"/>
                    <a:pt x="1182" y="224"/>
                    <a:pt x="864" y="224"/>
                  </a:cubicBezTo>
                  <a:cubicBezTo>
                    <a:pt x="546" y="224"/>
                    <a:pt x="288" y="482"/>
                    <a:pt x="288" y="800"/>
                  </a:cubicBezTo>
                  <a:cubicBezTo>
                    <a:pt x="288" y="974"/>
                    <a:pt x="367" y="1139"/>
                    <a:pt x="502" y="1248"/>
                  </a:cubicBezTo>
                  <a:cubicBezTo>
                    <a:pt x="229" y="1248"/>
                    <a:pt x="229" y="1248"/>
                    <a:pt x="229" y="1248"/>
                  </a:cubicBezTo>
                  <a:cubicBezTo>
                    <a:pt x="304" y="1110"/>
                    <a:pt x="304" y="1110"/>
                    <a:pt x="304" y="1110"/>
                  </a:cubicBezTo>
                  <a:lnTo>
                    <a:pt x="296" y="1094"/>
                  </a:lnTo>
                  <a:close/>
                  <a:moveTo>
                    <a:pt x="1559" y="1236"/>
                  </a:moveTo>
                  <a:cubicBezTo>
                    <a:pt x="1496" y="1109"/>
                    <a:pt x="1496" y="1109"/>
                    <a:pt x="1496" y="1109"/>
                  </a:cubicBezTo>
                  <a:cubicBezTo>
                    <a:pt x="1509" y="1082"/>
                    <a:pt x="1521" y="1055"/>
                    <a:pt x="1530" y="1027"/>
                  </a:cubicBezTo>
                  <a:cubicBezTo>
                    <a:pt x="1664" y="983"/>
                    <a:pt x="1664" y="983"/>
                    <a:pt x="1664" y="983"/>
                  </a:cubicBezTo>
                  <a:cubicBezTo>
                    <a:pt x="1664" y="616"/>
                    <a:pt x="1664" y="616"/>
                    <a:pt x="1664" y="616"/>
                  </a:cubicBezTo>
                  <a:cubicBezTo>
                    <a:pt x="1530" y="572"/>
                    <a:pt x="1530" y="572"/>
                    <a:pt x="1530" y="572"/>
                  </a:cubicBezTo>
                  <a:cubicBezTo>
                    <a:pt x="1521" y="545"/>
                    <a:pt x="1509" y="517"/>
                    <a:pt x="1496" y="490"/>
                  </a:cubicBezTo>
                  <a:cubicBezTo>
                    <a:pt x="1559" y="363"/>
                    <a:pt x="1559" y="363"/>
                    <a:pt x="1559" y="363"/>
                  </a:cubicBezTo>
                  <a:cubicBezTo>
                    <a:pt x="1300" y="104"/>
                    <a:pt x="1300" y="104"/>
                    <a:pt x="1300" y="104"/>
                  </a:cubicBezTo>
                  <a:cubicBezTo>
                    <a:pt x="1174" y="168"/>
                    <a:pt x="1174" y="168"/>
                    <a:pt x="1174" y="168"/>
                  </a:cubicBezTo>
                  <a:cubicBezTo>
                    <a:pt x="1147" y="154"/>
                    <a:pt x="1119" y="143"/>
                    <a:pt x="1092" y="133"/>
                  </a:cubicBezTo>
                  <a:cubicBezTo>
                    <a:pt x="1047" y="0"/>
                    <a:pt x="1047" y="0"/>
                    <a:pt x="1047" y="0"/>
                  </a:cubicBezTo>
                  <a:cubicBezTo>
                    <a:pt x="681" y="0"/>
                    <a:pt x="681" y="0"/>
                    <a:pt x="681" y="0"/>
                  </a:cubicBezTo>
                  <a:cubicBezTo>
                    <a:pt x="636" y="133"/>
                    <a:pt x="636" y="133"/>
                    <a:pt x="636" y="133"/>
                  </a:cubicBezTo>
                  <a:cubicBezTo>
                    <a:pt x="609" y="143"/>
                    <a:pt x="581" y="154"/>
                    <a:pt x="554" y="168"/>
                  </a:cubicBezTo>
                  <a:cubicBezTo>
                    <a:pt x="428" y="104"/>
                    <a:pt x="428" y="104"/>
                    <a:pt x="428" y="104"/>
                  </a:cubicBezTo>
                  <a:cubicBezTo>
                    <a:pt x="169" y="363"/>
                    <a:pt x="169" y="363"/>
                    <a:pt x="169" y="363"/>
                  </a:cubicBezTo>
                  <a:cubicBezTo>
                    <a:pt x="232" y="490"/>
                    <a:pt x="232" y="490"/>
                    <a:pt x="232" y="490"/>
                  </a:cubicBezTo>
                  <a:cubicBezTo>
                    <a:pt x="219" y="517"/>
                    <a:pt x="207" y="545"/>
                    <a:pt x="198" y="572"/>
                  </a:cubicBezTo>
                  <a:cubicBezTo>
                    <a:pt x="64" y="616"/>
                    <a:pt x="64" y="616"/>
                    <a:pt x="64" y="616"/>
                  </a:cubicBezTo>
                  <a:cubicBezTo>
                    <a:pt x="64" y="983"/>
                    <a:pt x="64" y="983"/>
                    <a:pt x="64" y="983"/>
                  </a:cubicBezTo>
                  <a:cubicBezTo>
                    <a:pt x="198" y="1027"/>
                    <a:pt x="198" y="1027"/>
                    <a:pt x="198" y="1027"/>
                  </a:cubicBezTo>
                  <a:cubicBezTo>
                    <a:pt x="207" y="1054"/>
                    <a:pt x="219" y="1082"/>
                    <a:pt x="232" y="1109"/>
                  </a:cubicBezTo>
                  <a:cubicBezTo>
                    <a:pt x="191" y="1184"/>
                    <a:pt x="191" y="1184"/>
                    <a:pt x="191" y="1184"/>
                  </a:cubicBezTo>
                  <a:cubicBezTo>
                    <a:pt x="0" y="1184"/>
                    <a:pt x="0" y="1184"/>
                    <a:pt x="0" y="1184"/>
                  </a:cubicBezTo>
                  <a:cubicBezTo>
                    <a:pt x="0" y="1824"/>
                    <a:pt x="0" y="1824"/>
                    <a:pt x="0" y="1824"/>
                  </a:cubicBezTo>
                  <a:cubicBezTo>
                    <a:pt x="224" y="1824"/>
                    <a:pt x="224" y="1824"/>
                    <a:pt x="224" y="1824"/>
                  </a:cubicBezTo>
                  <a:cubicBezTo>
                    <a:pt x="224" y="1728"/>
                    <a:pt x="224" y="1728"/>
                    <a:pt x="224" y="1728"/>
                  </a:cubicBezTo>
                  <a:cubicBezTo>
                    <a:pt x="467" y="1728"/>
                    <a:pt x="467" y="1728"/>
                    <a:pt x="467" y="1728"/>
                  </a:cubicBezTo>
                  <a:cubicBezTo>
                    <a:pt x="563" y="1824"/>
                    <a:pt x="563" y="1824"/>
                    <a:pt x="563" y="1824"/>
                  </a:cubicBezTo>
                  <a:cubicBezTo>
                    <a:pt x="736" y="1824"/>
                    <a:pt x="736" y="1824"/>
                    <a:pt x="736" y="1824"/>
                  </a:cubicBezTo>
                  <a:cubicBezTo>
                    <a:pt x="736" y="1856"/>
                    <a:pt x="736" y="1856"/>
                    <a:pt x="736" y="1856"/>
                  </a:cubicBezTo>
                  <a:cubicBezTo>
                    <a:pt x="736" y="1926"/>
                    <a:pt x="793" y="1984"/>
                    <a:pt x="864" y="1984"/>
                  </a:cubicBezTo>
                  <a:cubicBezTo>
                    <a:pt x="935" y="1984"/>
                    <a:pt x="992" y="1926"/>
                    <a:pt x="992" y="1856"/>
                  </a:cubicBezTo>
                  <a:cubicBezTo>
                    <a:pt x="992" y="1824"/>
                    <a:pt x="992" y="1824"/>
                    <a:pt x="992" y="1824"/>
                  </a:cubicBezTo>
                  <a:cubicBezTo>
                    <a:pt x="1216" y="1824"/>
                    <a:pt x="1216" y="1824"/>
                    <a:pt x="1216" y="1824"/>
                  </a:cubicBezTo>
                  <a:cubicBezTo>
                    <a:pt x="1269" y="1824"/>
                    <a:pt x="1312" y="1780"/>
                    <a:pt x="1312" y="1728"/>
                  </a:cubicBezTo>
                  <a:cubicBezTo>
                    <a:pt x="1312" y="1703"/>
                    <a:pt x="1302" y="1681"/>
                    <a:pt x="1287" y="1664"/>
                  </a:cubicBezTo>
                  <a:cubicBezTo>
                    <a:pt x="1302" y="1647"/>
                    <a:pt x="1312" y="1624"/>
                    <a:pt x="1312" y="1600"/>
                  </a:cubicBezTo>
                  <a:cubicBezTo>
                    <a:pt x="1312" y="1575"/>
                    <a:pt x="1302" y="1553"/>
                    <a:pt x="1287" y="1536"/>
                  </a:cubicBezTo>
                  <a:cubicBezTo>
                    <a:pt x="1299" y="1522"/>
                    <a:pt x="1308" y="1505"/>
                    <a:pt x="1311" y="1486"/>
                  </a:cubicBezTo>
                  <a:lnTo>
                    <a:pt x="1559" y="1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29"/>
            <p:cNvSpPr>
              <a:spLocks noChangeArrowheads="1"/>
            </p:cNvSpPr>
            <p:nvPr/>
          </p:nvSpPr>
          <p:spPr bwMode="auto">
            <a:xfrm>
              <a:off x="9469438" y="57150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30"/>
            <p:cNvSpPr>
              <a:spLocks noChangeArrowheads="1"/>
            </p:cNvSpPr>
            <p:nvPr/>
          </p:nvSpPr>
          <p:spPr bwMode="auto">
            <a:xfrm>
              <a:off x="9469438" y="57594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31"/>
            <p:cNvSpPr>
              <a:spLocks noChangeArrowheads="1"/>
            </p:cNvSpPr>
            <p:nvPr/>
          </p:nvSpPr>
          <p:spPr bwMode="auto">
            <a:xfrm>
              <a:off x="9469438" y="5805488"/>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32"/>
            <p:cNvSpPr>
              <a:spLocks noChangeArrowheads="1"/>
            </p:cNvSpPr>
            <p:nvPr/>
          </p:nvSpPr>
          <p:spPr bwMode="auto">
            <a:xfrm>
              <a:off x="9974263" y="601345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33"/>
            <p:cNvSpPr>
              <a:spLocks noChangeArrowheads="1"/>
            </p:cNvSpPr>
            <p:nvPr/>
          </p:nvSpPr>
          <p:spPr bwMode="auto">
            <a:xfrm>
              <a:off x="9974263" y="6057901"/>
              <a:ext cx="19050" cy="17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34"/>
            <p:cNvSpPr>
              <a:spLocks noChangeArrowheads="1"/>
            </p:cNvSpPr>
            <p:nvPr/>
          </p:nvSpPr>
          <p:spPr bwMode="auto">
            <a:xfrm>
              <a:off x="9974263" y="6102351"/>
              <a:ext cx="190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33588827"/>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Our History Timeline</a:t>
            </a:r>
          </a:p>
        </p:txBody>
      </p:sp>
      <p:grpSp>
        <p:nvGrpSpPr>
          <p:cNvPr id="79" name="Group 78"/>
          <p:cNvGrpSpPr/>
          <p:nvPr/>
        </p:nvGrpSpPr>
        <p:grpSpPr>
          <a:xfrm>
            <a:off x="401307" y="2612390"/>
            <a:ext cx="1265183" cy="793216"/>
            <a:chOff x="401307" y="2612390"/>
            <a:chExt cx="1265183" cy="793216"/>
          </a:xfrm>
        </p:grpSpPr>
        <p:sp>
          <p:nvSpPr>
            <p:cNvPr id="8" name="Rounded Rectangle 7"/>
            <p:cNvSpPr/>
            <p:nvPr/>
          </p:nvSpPr>
          <p:spPr>
            <a:xfrm rot="2700000">
              <a:off x="974045" y="2844313"/>
              <a:ext cx="692445" cy="2286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rot="18900000" flipV="1">
              <a:off x="974045" y="3177006"/>
              <a:ext cx="692445" cy="2286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39"/>
            <p:cNvSpPr/>
            <p:nvPr/>
          </p:nvSpPr>
          <p:spPr>
            <a:xfrm>
              <a:off x="458457" y="3009047"/>
              <a:ext cx="1143000" cy="2286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r>
                <a:rPr lang="en-US" sz="1600" b="1" dirty="0">
                  <a:solidFill>
                    <a:schemeClr val="bg1"/>
                  </a:solidFill>
                </a:rPr>
                <a:t>2013</a:t>
              </a:r>
              <a:endParaRPr lang="en-US" sz="1200" dirty="0">
                <a:solidFill>
                  <a:schemeClr val="bg1"/>
                </a:solidFill>
              </a:endParaRPr>
            </a:p>
          </p:txBody>
        </p:sp>
        <p:sp>
          <p:nvSpPr>
            <p:cNvPr id="6" name="Oval 5"/>
            <p:cNvSpPr/>
            <p:nvPr/>
          </p:nvSpPr>
          <p:spPr>
            <a:xfrm>
              <a:off x="401307"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41"/>
            <p:cNvSpPr/>
            <p:nvPr/>
          </p:nvSpPr>
          <p:spPr>
            <a:xfrm>
              <a:off x="458457" y="3006942"/>
              <a:ext cx="228600" cy="228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 name="Group 80"/>
          <p:cNvGrpSpPr/>
          <p:nvPr/>
        </p:nvGrpSpPr>
        <p:grpSpPr>
          <a:xfrm>
            <a:off x="1812484" y="2612390"/>
            <a:ext cx="1265183" cy="793216"/>
            <a:chOff x="1812484" y="2612390"/>
            <a:chExt cx="1265183" cy="793216"/>
          </a:xfrm>
        </p:grpSpPr>
        <p:sp>
          <p:nvSpPr>
            <p:cNvPr id="20" name="Rounded Rectangle 19"/>
            <p:cNvSpPr/>
            <p:nvPr/>
          </p:nvSpPr>
          <p:spPr>
            <a:xfrm rot="2700000">
              <a:off x="2385222" y="2844313"/>
              <a:ext cx="692445"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p:cNvSpPr/>
            <p:nvPr/>
          </p:nvSpPr>
          <p:spPr>
            <a:xfrm rot="18900000" flipV="1">
              <a:off x="2385222" y="3177006"/>
              <a:ext cx="692445"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39"/>
            <p:cNvSpPr/>
            <p:nvPr/>
          </p:nvSpPr>
          <p:spPr>
            <a:xfrm>
              <a:off x="1869634" y="3009047"/>
              <a:ext cx="1143000" cy="2286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r>
                <a:rPr lang="en-US" sz="1600" b="1" dirty="0" smtClean="0">
                  <a:solidFill>
                    <a:schemeClr val="bg1"/>
                  </a:solidFill>
                </a:rPr>
                <a:t>2014</a:t>
              </a:r>
              <a:endParaRPr lang="en-US" sz="1200" dirty="0">
                <a:solidFill>
                  <a:schemeClr val="bg1"/>
                </a:solidFill>
              </a:endParaRPr>
            </a:p>
          </p:txBody>
        </p:sp>
        <p:sp>
          <p:nvSpPr>
            <p:cNvPr id="23" name="Oval 22"/>
            <p:cNvSpPr/>
            <p:nvPr/>
          </p:nvSpPr>
          <p:spPr>
            <a:xfrm>
              <a:off x="1812484"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41"/>
            <p:cNvSpPr/>
            <p:nvPr/>
          </p:nvSpPr>
          <p:spPr>
            <a:xfrm>
              <a:off x="1869634" y="3006942"/>
              <a:ext cx="228600" cy="228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2" name="Group 81"/>
          <p:cNvGrpSpPr/>
          <p:nvPr/>
        </p:nvGrpSpPr>
        <p:grpSpPr>
          <a:xfrm>
            <a:off x="3223661" y="2612390"/>
            <a:ext cx="1265183" cy="793216"/>
            <a:chOff x="3223661" y="2612390"/>
            <a:chExt cx="1265183" cy="793216"/>
          </a:xfrm>
        </p:grpSpPr>
        <p:sp>
          <p:nvSpPr>
            <p:cNvPr id="26" name="Rounded Rectangle 25"/>
            <p:cNvSpPr/>
            <p:nvPr/>
          </p:nvSpPr>
          <p:spPr>
            <a:xfrm rot="2700000">
              <a:off x="3796399" y="2844313"/>
              <a:ext cx="692445" cy="2286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p:cNvSpPr/>
            <p:nvPr/>
          </p:nvSpPr>
          <p:spPr>
            <a:xfrm rot="18900000" flipV="1">
              <a:off x="3796399" y="3177006"/>
              <a:ext cx="692445" cy="2286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39"/>
            <p:cNvSpPr/>
            <p:nvPr/>
          </p:nvSpPr>
          <p:spPr>
            <a:xfrm>
              <a:off x="3280811" y="3009047"/>
              <a:ext cx="1143000" cy="2286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r>
                <a:rPr lang="en-US" sz="1600" b="1" dirty="0" smtClean="0">
                  <a:solidFill>
                    <a:schemeClr val="bg1"/>
                  </a:solidFill>
                </a:rPr>
                <a:t>2015</a:t>
              </a:r>
              <a:endParaRPr lang="en-US" sz="1200" dirty="0">
                <a:solidFill>
                  <a:schemeClr val="bg1"/>
                </a:solidFill>
              </a:endParaRPr>
            </a:p>
          </p:txBody>
        </p:sp>
        <p:sp>
          <p:nvSpPr>
            <p:cNvPr id="29" name="Oval 28"/>
            <p:cNvSpPr/>
            <p:nvPr/>
          </p:nvSpPr>
          <p:spPr>
            <a:xfrm>
              <a:off x="3223661"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41"/>
            <p:cNvSpPr/>
            <p:nvPr/>
          </p:nvSpPr>
          <p:spPr>
            <a:xfrm>
              <a:off x="3280811" y="3006942"/>
              <a:ext cx="228600" cy="228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3" name="Group 82"/>
          <p:cNvGrpSpPr/>
          <p:nvPr/>
        </p:nvGrpSpPr>
        <p:grpSpPr>
          <a:xfrm>
            <a:off x="4634838" y="2612390"/>
            <a:ext cx="1265183" cy="793216"/>
            <a:chOff x="4634838" y="2612390"/>
            <a:chExt cx="1265183" cy="793216"/>
          </a:xfrm>
        </p:grpSpPr>
        <p:sp>
          <p:nvSpPr>
            <p:cNvPr id="32" name="Rounded Rectangle 31"/>
            <p:cNvSpPr/>
            <p:nvPr/>
          </p:nvSpPr>
          <p:spPr>
            <a:xfrm rot="2700000">
              <a:off x="5207576" y="2844313"/>
              <a:ext cx="692445" cy="22860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p:cNvSpPr/>
            <p:nvPr/>
          </p:nvSpPr>
          <p:spPr>
            <a:xfrm rot="18900000" flipV="1">
              <a:off x="5207576" y="3177006"/>
              <a:ext cx="692445" cy="22860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9"/>
            <p:cNvSpPr/>
            <p:nvPr/>
          </p:nvSpPr>
          <p:spPr>
            <a:xfrm>
              <a:off x="4691988" y="3009047"/>
              <a:ext cx="1143000" cy="22860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r>
                <a:rPr lang="en-US" sz="1600" b="1" dirty="0" smtClean="0">
                  <a:solidFill>
                    <a:schemeClr val="bg1"/>
                  </a:solidFill>
                </a:rPr>
                <a:t>2016</a:t>
              </a:r>
              <a:endParaRPr lang="en-US" sz="1200" dirty="0">
                <a:solidFill>
                  <a:schemeClr val="bg1"/>
                </a:solidFill>
              </a:endParaRPr>
            </a:p>
          </p:txBody>
        </p:sp>
        <p:sp>
          <p:nvSpPr>
            <p:cNvPr id="35" name="Oval 34"/>
            <p:cNvSpPr/>
            <p:nvPr/>
          </p:nvSpPr>
          <p:spPr>
            <a:xfrm>
              <a:off x="4634838"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41"/>
            <p:cNvSpPr/>
            <p:nvPr/>
          </p:nvSpPr>
          <p:spPr>
            <a:xfrm>
              <a:off x="4691988" y="3006942"/>
              <a:ext cx="228600" cy="228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4" name="Group 83"/>
          <p:cNvGrpSpPr/>
          <p:nvPr/>
        </p:nvGrpSpPr>
        <p:grpSpPr>
          <a:xfrm>
            <a:off x="6046015" y="2612390"/>
            <a:ext cx="1265183" cy="793216"/>
            <a:chOff x="6046015" y="2612390"/>
            <a:chExt cx="1265183" cy="793216"/>
          </a:xfrm>
        </p:grpSpPr>
        <p:sp>
          <p:nvSpPr>
            <p:cNvPr id="38" name="Rounded Rectangle 37"/>
            <p:cNvSpPr/>
            <p:nvPr/>
          </p:nvSpPr>
          <p:spPr>
            <a:xfrm rot="2700000">
              <a:off x="6618753" y="2844313"/>
              <a:ext cx="692445" cy="2286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p:nvSpPr>
          <p:spPr>
            <a:xfrm rot="18900000" flipV="1">
              <a:off x="6618753" y="3177006"/>
              <a:ext cx="692445" cy="2286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p:cNvSpPr/>
            <p:nvPr/>
          </p:nvSpPr>
          <p:spPr>
            <a:xfrm>
              <a:off x="6103165" y="3009047"/>
              <a:ext cx="1143000" cy="2286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r>
                <a:rPr lang="en-US" sz="1600" b="1" dirty="0" smtClean="0">
                  <a:solidFill>
                    <a:schemeClr val="bg1"/>
                  </a:solidFill>
                </a:rPr>
                <a:t>2017</a:t>
              </a:r>
              <a:endParaRPr lang="en-US" sz="1200" dirty="0">
                <a:solidFill>
                  <a:schemeClr val="bg1"/>
                </a:solidFill>
              </a:endParaRPr>
            </a:p>
          </p:txBody>
        </p:sp>
        <p:sp>
          <p:nvSpPr>
            <p:cNvPr id="41" name="Oval 40"/>
            <p:cNvSpPr/>
            <p:nvPr/>
          </p:nvSpPr>
          <p:spPr>
            <a:xfrm>
              <a:off x="6046015"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6103165" y="3006942"/>
              <a:ext cx="228600" cy="2286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5" name="Group 84"/>
          <p:cNvGrpSpPr/>
          <p:nvPr/>
        </p:nvGrpSpPr>
        <p:grpSpPr>
          <a:xfrm>
            <a:off x="7457191" y="2612390"/>
            <a:ext cx="1265183" cy="793216"/>
            <a:chOff x="7457191" y="2612390"/>
            <a:chExt cx="1265183" cy="793216"/>
          </a:xfrm>
        </p:grpSpPr>
        <p:sp>
          <p:nvSpPr>
            <p:cNvPr id="44" name="Rounded Rectangle 43"/>
            <p:cNvSpPr/>
            <p:nvPr/>
          </p:nvSpPr>
          <p:spPr>
            <a:xfrm rot="2700000">
              <a:off x="8029929" y="2844313"/>
              <a:ext cx="692445" cy="2286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ounded Rectangle 44"/>
            <p:cNvSpPr/>
            <p:nvPr/>
          </p:nvSpPr>
          <p:spPr>
            <a:xfrm rot="18900000" flipV="1">
              <a:off x="8029929" y="3177006"/>
              <a:ext cx="692445" cy="2286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ounded Rectangle 45"/>
            <p:cNvSpPr/>
            <p:nvPr/>
          </p:nvSpPr>
          <p:spPr>
            <a:xfrm>
              <a:off x="7514341" y="3009047"/>
              <a:ext cx="1143000" cy="2286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0" rIns="91440" bIns="0" rtlCol="0" anchor="ctr"/>
            <a:lstStyle/>
            <a:p>
              <a:pPr algn="r">
                <a:lnSpc>
                  <a:spcPct val="120000"/>
                </a:lnSpc>
              </a:pPr>
              <a:r>
                <a:rPr lang="en-US" sz="1600" b="1" dirty="0" smtClean="0">
                  <a:solidFill>
                    <a:schemeClr val="bg1"/>
                  </a:solidFill>
                </a:rPr>
                <a:t>2018</a:t>
              </a:r>
              <a:endParaRPr lang="en-US" sz="1200" dirty="0">
                <a:solidFill>
                  <a:schemeClr val="bg1"/>
                </a:solidFill>
              </a:endParaRPr>
            </a:p>
          </p:txBody>
        </p:sp>
        <p:sp>
          <p:nvSpPr>
            <p:cNvPr id="47" name="Oval 46"/>
            <p:cNvSpPr/>
            <p:nvPr/>
          </p:nvSpPr>
          <p:spPr>
            <a:xfrm>
              <a:off x="7457191" y="2949792"/>
              <a:ext cx="342900" cy="342900"/>
            </a:xfrm>
            <a:prstGeom prst="ellipse">
              <a:avLst/>
            </a:prstGeom>
            <a:solidFill>
              <a:schemeClr val="bg2">
                <a:lumMod val="8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7514341" y="3006942"/>
              <a:ext cx="228600" cy="228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50" name="Straight Connector 49"/>
          <p:cNvCxnSpPr/>
          <p:nvPr/>
        </p:nvCxnSpPr>
        <p:spPr>
          <a:xfrm flipV="1">
            <a:off x="572757" y="3292692"/>
            <a:ext cx="0" cy="1258988"/>
          </a:xfrm>
          <a:prstGeom prst="line">
            <a:avLst/>
          </a:prstGeom>
          <a:ln w="19050" cap="rnd">
            <a:solidFill>
              <a:schemeClr val="accent1"/>
            </a:solidFill>
            <a:prstDash val="solid"/>
            <a:headEnd type="ova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endCxn id="29" idx="4"/>
          </p:cNvCxnSpPr>
          <p:nvPr/>
        </p:nvCxnSpPr>
        <p:spPr>
          <a:xfrm flipV="1">
            <a:off x="3395111" y="3292692"/>
            <a:ext cx="0" cy="1258988"/>
          </a:xfrm>
          <a:prstGeom prst="line">
            <a:avLst/>
          </a:prstGeom>
          <a:ln w="19050" cap="rnd">
            <a:solidFill>
              <a:schemeClr val="accent3"/>
            </a:solidFill>
            <a:prstDash val="solid"/>
            <a:headEnd type="ova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endCxn id="41" idx="4"/>
          </p:cNvCxnSpPr>
          <p:nvPr/>
        </p:nvCxnSpPr>
        <p:spPr>
          <a:xfrm flipV="1">
            <a:off x="6217465" y="3292692"/>
            <a:ext cx="0" cy="1258988"/>
          </a:xfrm>
          <a:prstGeom prst="line">
            <a:avLst/>
          </a:prstGeom>
          <a:ln w="19050" cap="rnd">
            <a:solidFill>
              <a:schemeClr val="accent5"/>
            </a:solidFill>
            <a:prstDash val="solid"/>
            <a:headEnd type="oval"/>
          </a:ln>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651635" y="3711417"/>
            <a:ext cx="1048083" cy="849463"/>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1"/>
                </a:solidFill>
              </a:rPr>
              <a:t>Your Title Here</a:t>
            </a:r>
            <a:endParaRPr lang="en-US" sz="1000" dirty="0" smtClean="0">
              <a:solidFill>
                <a:schemeClr val="bg1">
                  <a:lumMod val="50000"/>
                </a:schemeClr>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cxnSp>
        <p:nvCxnSpPr>
          <p:cNvPr id="61" name="Straight Connector 60"/>
          <p:cNvCxnSpPr/>
          <p:nvPr/>
        </p:nvCxnSpPr>
        <p:spPr>
          <a:xfrm flipV="1">
            <a:off x="1983934" y="1692707"/>
            <a:ext cx="0" cy="1257085"/>
          </a:xfrm>
          <a:prstGeom prst="line">
            <a:avLst/>
          </a:prstGeom>
          <a:ln w="19050" cap="rnd">
            <a:solidFill>
              <a:schemeClr val="accent2"/>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a:stCxn id="35" idx="0"/>
          </p:cNvCxnSpPr>
          <p:nvPr/>
        </p:nvCxnSpPr>
        <p:spPr>
          <a:xfrm flipV="1">
            <a:off x="4806288" y="1692707"/>
            <a:ext cx="0" cy="1257085"/>
          </a:xfrm>
          <a:prstGeom prst="line">
            <a:avLst/>
          </a:prstGeom>
          <a:ln w="19050" cap="rnd">
            <a:solidFill>
              <a:schemeClr val="accent4"/>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47" idx="0"/>
          </p:cNvCxnSpPr>
          <p:nvPr/>
        </p:nvCxnSpPr>
        <p:spPr>
          <a:xfrm flipV="1">
            <a:off x="7628641" y="1692707"/>
            <a:ext cx="0" cy="1257085"/>
          </a:xfrm>
          <a:prstGeom prst="line">
            <a:avLst/>
          </a:prstGeom>
          <a:ln w="19050" cap="rnd">
            <a:solidFill>
              <a:schemeClr val="accent6"/>
            </a:solidFill>
            <a:prstDash val="solid"/>
            <a:tailEnd type="oval"/>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3479367" y="3711417"/>
            <a:ext cx="1048083" cy="849463"/>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3"/>
                </a:solidFill>
              </a:rPr>
              <a:t>Your Title Here</a:t>
            </a:r>
            <a:endParaRPr lang="en-US" sz="1000" dirty="0" smtClean="0">
              <a:solidFill>
                <a:schemeClr val="accent3"/>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70" name="TextBox 69"/>
          <p:cNvSpPr txBox="1"/>
          <p:nvPr/>
        </p:nvSpPr>
        <p:spPr>
          <a:xfrm>
            <a:off x="6301720" y="3711417"/>
            <a:ext cx="1048083" cy="849463"/>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5"/>
                </a:solidFill>
              </a:rPr>
              <a:t>Your Title Here</a:t>
            </a:r>
            <a:endParaRPr lang="en-US" sz="1000" dirty="0" smtClean="0">
              <a:solidFill>
                <a:schemeClr val="accent5"/>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74" name="TextBox 73"/>
          <p:cNvSpPr txBox="1"/>
          <p:nvPr/>
        </p:nvSpPr>
        <p:spPr>
          <a:xfrm>
            <a:off x="2049907" y="1621021"/>
            <a:ext cx="1048083" cy="849463"/>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2"/>
                </a:solidFill>
              </a:rPr>
              <a:t>Your Title Here</a:t>
            </a:r>
            <a:endParaRPr lang="en-US" sz="1000" dirty="0" smtClean="0">
              <a:solidFill>
                <a:schemeClr val="accent2"/>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75" name="TextBox 74"/>
          <p:cNvSpPr txBox="1"/>
          <p:nvPr/>
        </p:nvSpPr>
        <p:spPr>
          <a:xfrm>
            <a:off x="4872259" y="1621021"/>
            <a:ext cx="1048083" cy="849463"/>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4"/>
                </a:solidFill>
              </a:rPr>
              <a:t>Your Title Here</a:t>
            </a:r>
            <a:endParaRPr lang="en-US" sz="1000" dirty="0" smtClean="0">
              <a:solidFill>
                <a:schemeClr val="accent4"/>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
        <p:nvSpPr>
          <p:cNvPr id="76" name="TextBox 75"/>
          <p:cNvSpPr txBox="1"/>
          <p:nvPr/>
        </p:nvSpPr>
        <p:spPr>
          <a:xfrm>
            <a:off x="7694611" y="1621021"/>
            <a:ext cx="1048083" cy="849463"/>
          </a:xfrm>
          <a:prstGeom prst="rect">
            <a:avLst/>
          </a:prstGeom>
          <a:noFill/>
          <a:ln>
            <a:noFill/>
          </a:ln>
        </p:spPr>
        <p:txBody>
          <a:bodyPr wrap="square" lIns="0" tIns="0" rIns="0" bIns="0" rtlCol="0" anchor="ctr">
            <a:spAutoFit/>
          </a:bodyPr>
          <a:lstStyle/>
          <a:p>
            <a:pPr>
              <a:lnSpc>
                <a:spcPct val="120000"/>
              </a:lnSpc>
            </a:pPr>
            <a:r>
              <a:rPr lang="en-US" sz="1000" b="1" dirty="0" smtClean="0">
                <a:solidFill>
                  <a:schemeClr val="accent6"/>
                </a:solidFill>
              </a:rPr>
              <a:t>Your Title Here</a:t>
            </a:r>
            <a:endParaRPr lang="en-US" sz="1000" dirty="0" smtClean="0">
              <a:solidFill>
                <a:schemeClr val="accent6"/>
              </a:solidFill>
            </a:endParaRPr>
          </a:p>
          <a:p>
            <a:pPr>
              <a:lnSpc>
                <a:spcPct val="120000"/>
              </a:lnSpc>
            </a:pPr>
            <a:r>
              <a:rPr lang="en-US" sz="900" dirty="0" smtClean="0">
                <a:solidFill>
                  <a:schemeClr val="bg1">
                    <a:lumMod val="50000"/>
                  </a:schemeClr>
                </a:solidFill>
              </a:rPr>
              <a:t>There </a:t>
            </a:r>
            <a:r>
              <a:rPr lang="en-US" sz="900" dirty="0">
                <a:solidFill>
                  <a:schemeClr val="bg1">
                    <a:lumMod val="50000"/>
                  </a:schemeClr>
                </a:solidFill>
              </a:rPr>
              <a:t>are many variations of passages of lorem ipsum available, </a:t>
            </a:r>
          </a:p>
        </p:txBody>
      </p:sp>
    </p:spTree>
    <p:extLst>
      <p:ext uri="{BB962C8B-B14F-4D97-AF65-F5344CB8AC3E}">
        <p14:creationId xmlns:p14="http://schemas.microsoft.com/office/powerpoint/2010/main" val="535644878"/>
      </p:ext>
    </p:extLst>
  </p:cSld>
  <p:clrMapOvr>
    <a:masterClrMapping/>
  </p:clrMapOvr>
  <p:transition spd="slow">
    <p:push dir="u"/>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20800" y="-681674"/>
            <a:ext cx="6502400" cy="6506848"/>
            <a:chOff x="4953000" y="1504057"/>
            <a:chExt cx="2094980" cy="2096412"/>
          </a:xfrm>
          <a:effectLst/>
        </p:grpSpPr>
        <p:grpSp>
          <p:nvGrpSpPr>
            <p:cNvPr id="44" name="Group 43"/>
            <p:cNvGrpSpPr/>
            <p:nvPr/>
          </p:nvGrpSpPr>
          <p:grpSpPr>
            <a:xfrm>
              <a:off x="4953000" y="1504057"/>
              <a:ext cx="2094980" cy="2096412"/>
              <a:chOff x="5861448" y="2812258"/>
              <a:chExt cx="1740694" cy="1741884"/>
            </a:xfrm>
          </p:grpSpPr>
          <p:sp>
            <p:nvSpPr>
              <p:cNvPr id="46" name="Freeform 939"/>
              <p:cNvSpPr>
                <a:spLocks/>
              </p:cNvSpPr>
              <p:nvPr/>
            </p:nvSpPr>
            <p:spPr bwMode="auto">
              <a:xfrm>
                <a:off x="6116241" y="3682604"/>
                <a:ext cx="615554" cy="871538"/>
              </a:xfrm>
              <a:custGeom>
                <a:avLst/>
                <a:gdLst>
                  <a:gd name="T0" fmla="*/ 0 w 435"/>
                  <a:gd name="T1" fmla="*/ 435 h 615"/>
                  <a:gd name="T2" fmla="*/ 435 w 435"/>
                  <a:gd name="T3" fmla="*/ 615 h 615"/>
                  <a:gd name="T4" fmla="*/ 435 w 435"/>
                  <a:gd name="T5" fmla="*/ 0 h 615"/>
                  <a:gd name="T6" fmla="*/ 0 w 435"/>
                  <a:gd name="T7" fmla="*/ 435 h 615"/>
                </a:gdLst>
                <a:ahLst/>
                <a:cxnLst>
                  <a:cxn ang="0">
                    <a:pos x="T0" y="T1"/>
                  </a:cxn>
                  <a:cxn ang="0">
                    <a:pos x="T2" y="T3"/>
                  </a:cxn>
                  <a:cxn ang="0">
                    <a:pos x="T4" y="T5"/>
                  </a:cxn>
                  <a:cxn ang="0">
                    <a:pos x="T6" y="T7"/>
                  </a:cxn>
                </a:cxnLst>
                <a:rect l="0" t="0" r="r" b="b"/>
                <a:pathLst>
                  <a:path w="435" h="615">
                    <a:moveTo>
                      <a:pt x="0" y="435"/>
                    </a:moveTo>
                    <a:cubicBezTo>
                      <a:pt x="111" y="546"/>
                      <a:pt x="265" y="615"/>
                      <a:pt x="435" y="615"/>
                    </a:cubicBezTo>
                    <a:cubicBezTo>
                      <a:pt x="435" y="0"/>
                      <a:pt x="435" y="0"/>
                      <a:pt x="435" y="0"/>
                    </a:cubicBezTo>
                    <a:cubicBezTo>
                      <a:pt x="0" y="435"/>
                      <a:pt x="0" y="435"/>
                      <a:pt x="0" y="435"/>
                    </a:cubicBezTo>
                  </a:path>
                </a:pathLst>
              </a:custGeom>
              <a:solidFill>
                <a:schemeClr val="accent6"/>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40"/>
              <p:cNvSpPr>
                <a:spLocks/>
              </p:cNvSpPr>
              <p:nvPr/>
            </p:nvSpPr>
            <p:spPr bwMode="auto">
              <a:xfrm>
                <a:off x="5861448" y="3682605"/>
                <a:ext cx="870347" cy="616744"/>
              </a:xfrm>
              <a:custGeom>
                <a:avLst/>
                <a:gdLst>
                  <a:gd name="T0" fmla="*/ 0 w 615"/>
                  <a:gd name="T1" fmla="*/ 0 h 435"/>
                  <a:gd name="T2" fmla="*/ 180 w 615"/>
                  <a:gd name="T3" fmla="*/ 435 h 435"/>
                  <a:gd name="T4" fmla="*/ 615 w 615"/>
                  <a:gd name="T5" fmla="*/ 0 h 435"/>
                  <a:gd name="T6" fmla="*/ 0 w 615"/>
                  <a:gd name="T7" fmla="*/ 0 h 435"/>
                </a:gdLst>
                <a:ahLst/>
                <a:cxnLst>
                  <a:cxn ang="0">
                    <a:pos x="T0" y="T1"/>
                  </a:cxn>
                  <a:cxn ang="0">
                    <a:pos x="T2" y="T3"/>
                  </a:cxn>
                  <a:cxn ang="0">
                    <a:pos x="T4" y="T5"/>
                  </a:cxn>
                  <a:cxn ang="0">
                    <a:pos x="T6" y="T7"/>
                  </a:cxn>
                </a:cxnLst>
                <a:rect l="0" t="0" r="r" b="b"/>
                <a:pathLst>
                  <a:path w="615" h="435">
                    <a:moveTo>
                      <a:pt x="0" y="0"/>
                    </a:moveTo>
                    <a:cubicBezTo>
                      <a:pt x="0" y="157"/>
                      <a:pt x="60" y="315"/>
                      <a:pt x="180" y="435"/>
                    </a:cubicBezTo>
                    <a:cubicBezTo>
                      <a:pt x="615" y="0"/>
                      <a:pt x="615" y="0"/>
                      <a:pt x="615" y="0"/>
                    </a:cubicBezTo>
                    <a:cubicBezTo>
                      <a:pt x="0" y="0"/>
                      <a:pt x="0" y="0"/>
                      <a:pt x="0"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41"/>
              <p:cNvSpPr>
                <a:spLocks/>
              </p:cNvSpPr>
              <p:nvPr/>
            </p:nvSpPr>
            <p:spPr bwMode="auto">
              <a:xfrm>
                <a:off x="5861448" y="3067051"/>
                <a:ext cx="870347" cy="615554"/>
              </a:xfrm>
              <a:custGeom>
                <a:avLst/>
                <a:gdLst>
                  <a:gd name="T0" fmla="*/ 180 w 615"/>
                  <a:gd name="T1" fmla="*/ 0 h 435"/>
                  <a:gd name="T2" fmla="*/ 0 w 615"/>
                  <a:gd name="T3" fmla="*/ 435 h 435"/>
                  <a:gd name="T4" fmla="*/ 615 w 615"/>
                  <a:gd name="T5" fmla="*/ 435 h 435"/>
                  <a:gd name="T6" fmla="*/ 180 w 615"/>
                  <a:gd name="T7" fmla="*/ 0 h 435"/>
                </a:gdLst>
                <a:ahLst/>
                <a:cxnLst>
                  <a:cxn ang="0">
                    <a:pos x="T0" y="T1"/>
                  </a:cxn>
                  <a:cxn ang="0">
                    <a:pos x="T2" y="T3"/>
                  </a:cxn>
                  <a:cxn ang="0">
                    <a:pos x="T4" y="T5"/>
                  </a:cxn>
                  <a:cxn ang="0">
                    <a:pos x="T6" y="T7"/>
                  </a:cxn>
                </a:cxnLst>
                <a:rect l="0" t="0" r="r" b="b"/>
                <a:pathLst>
                  <a:path w="615" h="435">
                    <a:moveTo>
                      <a:pt x="180" y="0"/>
                    </a:moveTo>
                    <a:cubicBezTo>
                      <a:pt x="69" y="111"/>
                      <a:pt x="0" y="265"/>
                      <a:pt x="0" y="435"/>
                    </a:cubicBezTo>
                    <a:cubicBezTo>
                      <a:pt x="615" y="435"/>
                      <a:pt x="615" y="435"/>
                      <a:pt x="615" y="435"/>
                    </a:cubicBezTo>
                    <a:cubicBezTo>
                      <a:pt x="180" y="0"/>
                      <a:pt x="180" y="0"/>
                      <a:pt x="180" y="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42"/>
              <p:cNvSpPr>
                <a:spLocks/>
              </p:cNvSpPr>
              <p:nvPr/>
            </p:nvSpPr>
            <p:spPr bwMode="auto">
              <a:xfrm>
                <a:off x="6116241" y="2812258"/>
                <a:ext cx="615554" cy="870347"/>
              </a:xfrm>
              <a:custGeom>
                <a:avLst/>
                <a:gdLst>
                  <a:gd name="T0" fmla="*/ 435 w 435"/>
                  <a:gd name="T1" fmla="*/ 0 h 615"/>
                  <a:gd name="T2" fmla="*/ 0 w 435"/>
                  <a:gd name="T3" fmla="*/ 180 h 615"/>
                  <a:gd name="T4" fmla="*/ 435 w 435"/>
                  <a:gd name="T5" fmla="*/ 615 h 615"/>
                  <a:gd name="T6" fmla="*/ 435 w 435"/>
                  <a:gd name="T7" fmla="*/ 0 h 615"/>
                </a:gdLst>
                <a:ahLst/>
                <a:cxnLst>
                  <a:cxn ang="0">
                    <a:pos x="T0" y="T1"/>
                  </a:cxn>
                  <a:cxn ang="0">
                    <a:pos x="T2" y="T3"/>
                  </a:cxn>
                  <a:cxn ang="0">
                    <a:pos x="T4" y="T5"/>
                  </a:cxn>
                  <a:cxn ang="0">
                    <a:pos x="T6" y="T7"/>
                  </a:cxn>
                </a:cxnLst>
                <a:rect l="0" t="0" r="r" b="b"/>
                <a:pathLst>
                  <a:path w="435" h="615">
                    <a:moveTo>
                      <a:pt x="435" y="0"/>
                    </a:moveTo>
                    <a:cubicBezTo>
                      <a:pt x="278" y="0"/>
                      <a:pt x="120" y="60"/>
                      <a:pt x="0" y="180"/>
                    </a:cubicBezTo>
                    <a:cubicBezTo>
                      <a:pt x="435" y="615"/>
                      <a:pt x="435" y="615"/>
                      <a:pt x="435" y="615"/>
                    </a:cubicBezTo>
                    <a:cubicBezTo>
                      <a:pt x="435" y="0"/>
                      <a:pt x="435" y="0"/>
                      <a:pt x="435"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943"/>
              <p:cNvSpPr>
                <a:spLocks/>
              </p:cNvSpPr>
              <p:nvPr/>
            </p:nvSpPr>
            <p:spPr bwMode="auto">
              <a:xfrm>
                <a:off x="6731794" y="3682604"/>
                <a:ext cx="615554" cy="871538"/>
              </a:xfrm>
              <a:custGeom>
                <a:avLst/>
                <a:gdLst>
                  <a:gd name="T0" fmla="*/ 0 w 435"/>
                  <a:gd name="T1" fmla="*/ 615 h 615"/>
                  <a:gd name="T2" fmla="*/ 435 w 435"/>
                  <a:gd name="T3" fmla="*/ 435 h 615"/>
                  <a:gd name="T4" fmla="*/ 0 w 435"/>
                  <a:gd name="T5" fmla="*/ 0 h 615"/>
                  <a:gd name="T6" fmla="*/ 0 w 435"/>
                  <a:gd name="T7" fmla="*/ 615 h 615"/>
                </a:gdLst>
                <a:ahLst/>
                <a:cxnLst>
                  <a:cxn ang="0">
                    <a:pos x="T0" y="T1"/>
                  </a:cxn>
                  <a:cxn ang="0">
                    <a:pos x="T2" y="T3"/>
                  </a:cxn>
                  <a:cxn ang="0">
                    <a:pos x="T4" y="T5"/>
                  </a:cxn>
                  <a:cxn ang="0">
                    <a:pos x="T6" y="T7"/>
                  </a:cxn>
                </a:cxnLst>
                <a:rect l="0" t="0" r="r" b="b"/>
                <a:pathLst>
                  <a:path w="435" h="615">
                    <a:moveTo>
                      <a:pt x="0" y="615"/>
                    </a:moveTo>
                    <a:cubicBezTo>
                      <a:pt x="157" y="615"/>
                      <a:pt x="315" y="555"/>
                      <a:pt x="435" y="435"/>
                    </a:cubicBezTo>
                    <a:cubicBezTo>
                      <a:pt x="0" y="0"/>
                      <a:pt x="0" y="0"/>
                      <a:pt x="0" y="0"/>
                    </a:cubicBezTo>
                    <a:cubicBezTo>
                      <a:pt x="0" y="615"/>
                      <a:pt x="0" y="615"/>
                      <a:pt x="0" y="615"/>
                    </a:cubicBezTo>
                  </a:path>
                </a:pathLst>
              </a:custGeom>
              <a:solidFill>
                <a:schemeClr val="accent5"/>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944"/>
              <p:cNvSpPr>
                <a:spLocks/>
              </p:cNvSpPr>
              <p:nvPr/>
            </p:nvSpPr>
            <p:spPr bwMode="auto">
              <a:xfrm>
                <a:off x="6731795" y="3682605"/>
                <a:ext cx="870347" cy="616744"/>
              </a:xfrm>
              <a:custGeom>
                <a:avLst/>
                <a:gdLst>
                  <a:gd name="T0" fmla="*/ 435 w 615"/>
                  <a:gd name="T1" fmla="*/ 435 h 435"/>
                  <a:gd name="T2" fmla="*/ 615 w 615"/>
                  <a:gd name="T3" fmla="*/ 0 h 435"/>
                  <a:gd name="T4" fmla="*/ 0 w 615"/>
                  <a:gd name="T5" fmla="*/ 0 h 435"/>
                  <a:gd name="T6" fmla="*/ 435 w 615"/>
                  <a:gd name="T7" fmla="*/ 435 h 435"/>
                </a:gdLst>
                <a:ahLst/>
                <a:cxnLst>
                  <a:cxn ang="0">
                    <a:pos x="T0" y="T1"/>
                  </a:cxn>
                  <a:cxn ang="0">
                    <a:pos x="T2" y="T3"/>
                  </a:cxn>
                  <a:cxn ang="0">
                    <a:pos x="T4" y="T5"/>
                  </a:cxn>
                  <a:cxn ang="0">
                    <a:pos x="T6" y="T7"/>
                  </a:cxn>
                </a:cxnLst>
                <a:rect l="0" t="0" r="r" b="b"/>
                <a:pathLst>
                  <a:path w="615" h="435">
                    <a:moveTo>
                      <a:pt x="435" y="435"/>
                    </a:moveTo>
                    <a:cubicBezTo>
                      <a:pt x="546" y="324"/>
                      <a:pt x="615" y="170"/>
                      <a:pt x="615" y="0"/>
                    </a:cubicBezTo>
                    <a:cubicBezTo>
                      <a:pt x="0" y="0"/>
                      <a:pt x="0" y="0"/>
                      <a:pt x="0" y="0"/>
                    </a:cubicBezTo>
                    <a:cubicBezTo>
                      <a:pt x="435" y="435"/>
                      <a:pt x="435" y="435"/>
                      <a:pt x="435" y="435"/>
                    </a:cubicBezTo>
                  </a:path>
                </a:pathLst>
              </a:custGeom>
              <a:solidFill>
                <a:schemeClr val="accent4"/>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945"/>
              <p:cNvSpPr>
                <a:spLocks/>
              </p:cNvSpPr>
              <p:nvPr/>
            </p:nvSpPr>
            <p:spPr bwMode="auto">
              <a:xfrm>
                <a:off x="6731795" y="3067051"/>
                <a:ext cx="870347" cy="615554"/>
              </a:xfrm>
              <a:custGeom>
                <a:avLst/>
                <a:gdLst>
                  <a:gd name="T0" fmla="*/ 615 w 615"/>
                  <a:gd name="T1" fmla="*/ 435 h 435"/>
                  <a:gd name="T2" fmla="*/ 435 w 615"/>
                  <a:gd name="T3" fmla="*/ 0 h 435"/>
                  <a:gd name="T4" fmla="*/ 0 w 615"/>
                  <a:gd name="T5" fmla="*/ 435 h 435"/>
                  <a:gd name="T6" fmla="*/ 615 w 615"/>
                  <a:gd name="T7" fmla="*/ 435 h 435"/>
                </a:gdLst>
                <a:ahLst/>
                <a:cxnLst>
                  <a:cxn ang="0">
                    <a:pos x="T0" y="T1"/>
                  </a:cxn>
                  <a:cxn ang="0">
                    <a:pos x="T2" y="T3"/>
                  </a:cxn>
                  <a:cxn ang="0">
                    <a:pos x="T4" y="T5"/>
                  </a:cxn>
                  <a:cxn ang="0">
                    <a:pos x="T6" y="T7"/>
                  </a:cxn>
                </a:cxnLst>
                <a:rect l="0" t="0" r="r" b="b"/>
                <a:pathLst>
                  <a:path w="615" h="435">
                    <a:moveTo>
                      <a:pt x="615" y="435"/>
                    </a:moveTo>
                    <a:cubicBezTo>
                      <a:pt x="615" y="278"/>
                      <a:pt x="555" y="120"/>
                      <a:pt x="435" y="0"/>
                    </a:cubicBezTo>
                    <a:cubicBezTo>
                      <a:pt x="0" y="435"/>
                      <a:pt x="0" y="435"/>
                      <a:pt x="0" y="435"/>
                    </a:cubicBezTo>
                    <a:cubicBezTo>
                      <a:pt x="615" y="435"/>
                      <a:pt x="615" y="435"/>
                      <a:pt x="615" y="435"/>
                    </a:cubicBezTo>
                  </a:path>
                </a:pathLst>
              </a:custGeom>
              <a:solidFill>
                <a:schemeClr val="accent3"/>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946"/>
              <p:cNvSpPr>
                <a:spLocks/>
              </p:cNvSpPr>
              <p:nvPr/>
            </p:nvSpPr>
            <p:spPr bwMode="auto">
              <a:xfrm>
                <a:off x="6731794" y="2812258"/>
                <a:ext cx="615554" cy="870347"/>
              </a:xfrm>
              <a:custGeom>
                <a:avLst/>
                <a:gdLst>
                  <a:gd name="T0" fmla="*/ 435 w 435"/>
                  <a:gd name="T1" fmla="*/ 180 h 615"/>
                  <a:gd name="T2" fmla="*/ 0 w 435"/>
                  <a:gd name="T3" fmla="*/ 0 h 615"/>
                  <a:gd name="T4" fmla="*/ 0 w 435"/>
                  <a:gd name="T5" fmla="*/ 615 h 615"/>
                  <a:gd name="T6" fmla="*/ 435 w 435"/>
                  <a:gd name="T7" fmla="*/ 180 h 615"/>
                </a:gdLst>
                <a:ahLst/>
                <a:cxnLst>
                  <a:cxn ang="0">
                    <a:pos x="T0" y="T1"/>
                  </a:cxn>
                  <a:cxn ang="0">
                    <a:pos x="T2" y="T3"/>
                  </a:cxn>
                  <a:cxn ang="0">
                    <a:pos x="T4" y="T5"/>
                  </a:cxn>
                  <a:cxn ang="0">
                    <a:pos x="T6" y="T7"/>
                  </a:cxn>
                </a:cxnLst>
                <a:rect l="0" t="0" r="r" b="b"/>
                <a:pathLst>
                  <a:path w="435" h="615">
                    <a:moveTo>
                      <a:pt x="435" y="180"/>
                    </a:moveTo>
                    <a:cubicBezTo>
                      <a:pt x="324" y="69"/>
                      <a:pt x="170" y="0"/>
                      <a:pt x="0" y="0"/>
                    </a:cubicBezTo>
                    <a:cubicBezTo>
                      <a:pt x="0" y="615"/>
                      <a:pt x="0" y="615"/>
                      <a:pt x="0" y="615"/>
                    </a:cubicBezTo>
                    <a:cubicBezTo>
                      <a:pt x="435" y="180"/>
                      <a:pt x="435" y="180"/>
                      <a:pt x="435" y="18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grpSp>
        <p:sp>
          <p:nvSpPr>
            <p:cNvPr id="45" name="Oval 44"/>
            <p:cNvSpPr/>
            <p:nvPr/>
          </p:nvSpPr>
          <p:spPr bwMode="auto">
            <a:xfrm>
              <a:off x="5196236" y="1748009"/>
              <a:ext cx="1608509" cy="1608509"/>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4117658" y="3910368"/>
            <a:ext cx="908685" cy="37502"/>
            <a:chOff x="5775554" y="3550610"/>
            <a:chExt cx="1211580" cy="103652"/>
          </a:xfrm>
        </p:grpSpPr>
        <p:sp>
          <p:nvSpPr>
            <p:cNvPr id="67" name="Rectangle 66"/>
            <p:cNvSpPr/>
            <p:nvPr/>
          </p:nvSpPr>
          <p:spPr bwMode="auto">
            <a:xfrm rot="10800000">
              <a:off x="5775554" y="3550610"/>
              <a:ext cx="223343" cy="103652"/>
            </a:xfrm>
            <a:prstGeom prst="rect">
              <a:avLst/>
            </a:prstGeom>
            <a:solidFill>
              <a:schemeClr val="accent1"/>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8" name="Rectangle 67"/>
            <p:cNvSpPr/>
            <p:nvPr/>
          </p:nvSpPr>
          <p:spPr bwMode="auto">
            <a:xfrm rot="10800000">
              <a:off x="5973201" y="3550610"/>
              <a:ext cx="223343" cy="103652"/>
            </a:xfrm>
            <a:prstGeom prst="rect">
              <a:avLst/>
            </a:prstGeom>
            <a:solidFill>
              <a:schemeClr val="accent2"/>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9" name="Rectangle 68"/>
            <p:cNvSpPr/>
            <p:nvPr/>
          </p:nvSpPr>
          <p:spPr bwMode="auto">
            <a:xfrm rot="10800000">
              <a:off x="6170848" y="3550610"/>
              <a:ext cx="223343" cy="103652"/>
            </a:xfrm>
            <a:prstGeom prst="rect">
              <a:avLst/>
            </a:prstGeom>
            <a:solidFill>
              <a:schemeClr val="accent3"/>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0" name="Rectangle 69"/>
            <p:cNvSpPr/>
            <p:nvPr/>
          </p:nvSpPr>
          <p:spPr bwMode="auto">
            <a:xfrm rot="10800000">
              <a:off x="6368495" y="3550610"/>
              <a:ext cx="223343" cy="103652"/>
            </a:xfrm>
            <a:prstGeom prst="rect">
              <a:avLst/>
            </a:prstGeom>
            <a:solidFill>
              <a:schemeClr val="accent4"/>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1" name="Rectangle 70"/>
            <p:cNvSpPr/>
            <p:nvPr/>
          </p:nvSpPr>
          <p:spPr bwMode="auto">
            <a:xfrm rot="10800000">
              <a:off x="6566142" y="3550610"/>
              <a:ext cx="223343" cy="103652"/>
            </a:xfrm>
            <a:prstGeom prst="rect">
              <a:avLst/>
            </a:prstGeom>
            <a:solidFill>
              <a:schemeClr val="accent5"/>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9" name="Rectangle 78"/>
            <p:cNvSpPr/>
            <p:nvPr/>
          </p:nvSpPr>
          <p:spPr bwMode="auto">
            <a:xfrm rot="10800000">
              <a:off x="6763791" y="3550610"/>
              <a:ext cx="223343" cy="103652"/>
            </a:xfrm>
            <a:prstGeom prst="rect">
              <a:avLst/>
            </a:prstGeom>
            <a:solidFill>
              <a:schemeClr val="accent6"/>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grpSp>
      <p:sp>
        <p:nvSpPr>
          <p:cNvPr id="25" name="Rectangle 24"/>
          <p:cNvSpPr/>
          <p:nvPr/>
        </p:nvSpPr>
        <p:spPr>
          <a:xfrm>
            <a:off x="2133600" y="1740754"/>
            <a:ext cx="4876800" cy="1661993"/>
          </a:xfrm>
          <a:prstGeom prst="rect">
            <a:avLst/>
          </a:prstGeom>
        </p:spPr>
        <p:txBody>
          <a:bodyPr wrap="square" lIns="0" tIns="0" rIns="0" bIns="0" anchor="ctr">
            <a:spAutoFit/>
          </a:bodyPr>
          <a:lstStyle/>
          <a:p>
            <a:pPr algn="ctr"/>
            <a:r>
              <a:rPr lang="en-US" sz="5400" dirty="0" smtClean="0">
                <a:solidFill>
                  <a:schemeClr val="tx1">
                    <a:lumMod val="90000"/>
                    <a:lumOff val="10000"/>
                  </a:schemeClr>
                </a:solidFill>
              </a:rPr>
              <a:t>Funnel</a:t>
            </a:r>
          </a:p>
          <a:p>
            <a:pPr algn="ctr"/>
            <a:r>
              <a:rPr lang="en-US" sz="5400" b="1" dirty="0" smtClean="0">
                <a:solidFill>
                  <a:schemeClr val="tx1">
                    <a:lumMod val="90000"/>
                    <a:lumOff val="10000"/>
                  </a:schemeClr>
                </a:solidFill>
              </a:rPr>
              <a:t>Infographics</a:t>
            </a:r>
            <a:endParaRPr lang="en-US" sz="5400" b="1" dirty="0">
              <a:solidFill>
                <a:schemeClr val="tx1">
                  <a:lumMod val="90000"/>
                  <a:lumOff val="10000"/>
                </a:schemeClr>
              </a:solidFill>
            </a:endParaRPr>
          </a:p>
        </p:txBody>
      </p:sp>
    </p:spTree>
    <p:extLst>
      <p:ext uri="{BB962C8B-B14F-4D97-AF65-F5344CB8AC3E}">
        <p14:creationId xmlns:p14="http://schemas.microsoft.com/office/powerpoint/2010/main" val="1556957425"/>
      </p:ext>
    </p:extLst>
  </p:cSld>
  <p:clrMapOvr>
    <a:masterClrMapping/>
  </p:clrMapOvr>
  <p:transition spd="slow">
    <p:push dir="u"/>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half" idx="2"/>
          </p:nvPr>
        </p:nvSpPr>
        <p:spPr/>
        <p:txBody>
          <a:bodyPr/>
          <a:lstStyle/>
          <a:p>
            <a:r>
              <a:rPr lang="en-US" dirty="0" smtClean="0"/>
              <a:t>Enter your subhead line here</a:t>
            </a:r>
          </a:p>
        </p:txBody>
      </p:sp>
      <p:sp>
        <p:nvSpPr>
          <p:cNvPr id="6" name="Title 5"/>
          <p:cNvSpPr>
            <a:spLocks noGrp="1"/>
          </p:cNvSpPr>
          <p:nvPr>
            <p:ph type="title"/>
          </p:nvPr>
        </p:nvSpPr>
        <p:spPr/>
        <p:txBody>
          <a:bodyPr/>
          <a:lstStyle/>
          <a:p>
            <a:r>
              <a:rPr lang="en-US" dirty="0"/>
              <a:t>Funnel Infographic </a:t>
            </a:r>
          </a:p>
        </p:txBody>
      </p:sp>
      <p:grpSp>
        <p:nvGrpSpPr>
          <p:cNvPr id="2" name="Group 1"/>
          <p:cNvGrpSpPr/>
          <p:nvPr/>
        </p:nvGrpSpPr>
        <p:grpSpPr>
          <a:xfrm>
            <a:off x="5246696" y="1675094"/>
            <a:ext cx="3245069" cy="3008088"/>
            <a:chOff x="5246696" y="1675094"/>
            <a:chExt cx="3245069" cy="3008088"/>
          </a:xfrm>
        </p:grpSpPr>
        <p:sp>
          <p:nvSpPr>
            <p:cNvPr id="51" name="Freeform 9"/>
            <p:cNvSpPr>
              <a:spLocks/>
            </p:cNvSpPr>
            <p:nvPr/>
          </p:nvSpPr>
          <p:spPr bwMode="auto">
            <a:xfrm>
              <a:off x="5598894" y="2361161"/>
              <a:ext cx="2540673" cy="747603"/>
            </a:xfrm>
            <a:custGeom>
              <a:avLst/>
              <a:gdLst>
                <a:gd name="T0" fmla="*/ 617 w 3881"/>
                <a:gd name="T1" fmla="*/ 1142 h 1142"/>
                <a:gd name="T2" fmla="*/ 3331 w 3881"/>
                <a:gd name="T3" fmla="*/ 1142 h 1142"/>
                <a:gd name="T4" fmla="*/ 3881 w 3881"/>
                <a:gd name="T5" fmla="*/ 0 h 1142"/>
                <a:gd name="T6" fmla="*/ 0 w 3881"/>
                <a:gd name="T7" fmla="*/ 0 h 1142"/>
                <a:gd name="T8" fmla="*/ 617 w 3881"/>
                <a:gd name="T9" fmla="*/ 1142 h 1142"/>
              </a:gdLst>
              <a:ahLst/>
              <a:cxnLst>
                <a:cxn ang="0">
                  <a:pos x="T0" y="T1"/>
                </a:cxn>
                <a:cxn ang="0">
                  <a:pos x="T2" y="T3"/>
                </a:cxn>
                <a:cxn ang="0">
                  <a:pos x="T4" y="T5"/>
                </a:cxn>
                <a:cxn ang="0">
                  <a:pos x="T6" y="T7"/>
                </a:cxn>
                <a:cxn ang="0">
                  <a:pos x="T8" y="T9"/>
                </a:cxn>
              </a:cxnLst>
              <a:rect l="0" t="0" r="r" b="b"/>
              <a:pathLst>
                <a:path w="3881" h="1142">
                  <a:moveTo>
                    <a:pt x="617" y="1142"/>
                  </a:moveTo>
                  <a:lnTo>
                    <a:pt x="3331" y="1142"/>
                  </a:lnTo>
                  <a:lnTo>
                    <a:pt x="3881" y="0"/>
                  </a:lnTo>
                  <a:lnTo>
                    <a:pt x="0" y="0"/>
                  </a:lnTo>
                  <a:lnTo>
                    <a:pt x="617" y="1142"/>
                  </a:lnTo>
                  <a:close/>
                </a:path>
              </a:pathLst>
            </a:custGeom>
            <a:solidFill>
              <a:schemeClr val="accent2"/>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52" name="Freeform 10"/>
            <p:cNvSpPr>
              <a:spLocks/>
            </p:cNvSpPr>
            <p:nvPr/>
          </p:nvSpPr>
          <p:spPr bwMode="auto">
            <a:xfrm>
              <a:off x="6029322" y="3196486"/>
              <a:ext cx="1679816" cy="739093"/>
            </a:xfrm>
            <a:custGeom>
              <a:avLst/>
              <a:gdLst>
                <a:gd name="T0" fmla="*/ 2042 w 2566"/>
                <a:gd name="T1" fmla="*/ 1129 h 1129"/>
                <a:gd name="T2" fmla="*/ 2042 w 2566"/>
                <a:gd name="T3" fmla="*/ 1089 h 1129"/>
                <a:gd name="T4" fmla="*/ 2566 w 2566"/>
                <a:gd name="T5" fmla="*/ 0 h 1129"/>
                <a:gd name="T6" fmla="*/ 0 w 2566"/>
                <a:gd name="T7" fmla="*/ 0 h 1129"/>
                <a:gd name="T8" fmla="*/ 578 w 2566"/>
                <a:gd name="T9" fmla="*/ 1089 h 1129"/>
                <a:gd name="T10" fmla="*/ 578 w 2566"/>
                <a:gd name="T11" fmla="*/ 1129 h 1129"/>
                <a:gd name="T12" fmla="*/ 2042 w 2566"/>
                <a:gd name="T13" fmla="*/ 1129 h 1129"/>
              </a:gdLst>
              <a:ahLst/>
              <a:cxnLst>
                <a:cxn ang="0">
                  <a:pos x="T0" y="T1"/>
                </a:cxn>
                <a:cxn ang="0">
                  <a:pos x="T2" y="T3"/>
                </a:cxn>
                <a:cxn ang="0">
                  <a:pos x="T4" y="T5"/>
                </a:cxn>
                <a:cxn ang="0">
                  <a:pos x="T6" y="T7"/>
                </a:cxn>
                <a:cxn ang="0">
                  <a:pos x="T8" y="T9"/>
                </a:cxn>
                <a:cxn ang="0">
                  <a:pos x="T10" y="T11"/>
                </a:cxn>
                <a:cxn ang="0">
                  <a:pos x="T12" y="T13"/>
                </a:cxn>
              </a:cxnLst>
              <a:rect l="0" t="0" r="r" b="b"/>
              <a:pathLst>
                <a:path w="2566" h="1129">
                  <a:moveTo>
                    <a:pt x="2042" y="1129"/>
                  </a:moveTo>
                  <a:lnTo>
                    <a:pt x="2042" y="1089"/>
                  </a:lnTo>
                  <a:lnTo>
                    <a:pt x="2566" y="0"/>
                  </a:lnTo>
                  <a:lnTo>
                    <a:pt x="0" y="0"/>
                  </a:lnTo>
                  <a:lnTo>
                    <a:pt x="578" y="1089"/>
                  </a:lnTo>
                  <a:lnTo>
                    <a:pt x="578" y="1129"/>
                  </a:lnTo>
                  <a:lnTo>
                    <a:pt x="2042" y="1129"/>
                  </a:lnTo>
                  <a:close/>
                </a:path>
              </a:pathLst>
            </a:custGeom>
            <a:solidFill>
              <a:schemeClr val="accent3"/>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53" name="Freeform 11"/>
            <p:cNvSpPr>
              <a:spLocks/>
            </p:cNvSpPr>
            <p:nvPr/>
          </p:nvSpPr>
          <p:spPr bwMode="auto">
            <a:xfrm>
              <a:off x="6390031" y="4023301"/>
              <a:ext cx="958399" cy="659881"/>
            </a:xfrm>
            <a:custGeom>
              <a:avLst/>
              <a:gdLst>
                <a:gd name="T0" fmla="*/ 0 w 1464"/>
                <a:gd name="T1" fmla="*/ 0 h 1008"/>
                <a:gd name="T2" fmla="*/ 0 w 1464"/>
                <a:gd name="T3" fmla="*/ 1008 h 1008"/>
                <a:gd name="T4" fmla="*/ 725 w 1464"/>
                <a:gd name="T5" fmla="*/ 1008 h 1008"/>
                <a:gd name="T6" fmla="*/ 725 w 1464"/>
                <a:gd name="T7" fmla="*/ 1008 h 1008"/>
                <a:gd name="T8" fmla="*/ 1464 w 1464"/>
                <a:gd name="T9" fmla="*/ 1008 h 1008"/>
                <a:gd name="T10" fmla="*/ 1464 w 1464"/>
                <a:gd name="T11" fmla="*/ 0 h 1008"/>
                <a:gd name="T12" fmla="*/ 0 w 1464"/>
                <a:gd name="T13" fmla="*/ 0 h 1008"/>
              </a:gdLst>
              <a:ahLst/>
              <a:cxnLst>
                <a:cxn ang="0">
                  <a:pos x="T0" y="T1"/>
                </a:cxn>
                <a:cxn ang="0">
                  <a:pos x="T2" y="T3"/>
                </a:cxn>
                <a:cxn ang="0">
                  <a:pos x="T4" y="T5"/>
                </a:cxn>
                <a:cxn ang="0">
                  <a:pos x="T6" y="T7"/>
                </a:cxn>
                <a:cxn ang="0">
                  <a:pos x="T8" y="T9"/>
                </a:cxn>
                <a:cxn ang="0">
                  <a:pos x="T10" y="T11"/>
                </a:cxn>
                <a:cxn ang="0">
                  <a:pos x="T12" y="T13"/>
                </a:cxn>
              </a:cxnLst>
              <a:rect l="0" t="0" r="r" b="b"/>
              <a:pathLst>
                <a:path w="1464" h="1008">
                  <a:moveTo>
                    <a:pt x="0" y="0"/>
                  </a:moveTo>
                  <a:lnTo>
                    <a:pt x="0" y="1008"/>
                  </a:lnTo>
                  <a:lnTo>
                    <a:pt x="725" y="1008"/>
                  </a:lnTo>
                  <a:lnTo>
                    <a:pt x="725" y="1008"/>
                  </a:lnTo>
                  <a:lnTo>
                    <a:pt x="1464" y="1008"/>
                  </a:lnTo>
                  <a:lnTo>
                    <a:pt x="1464" y="0"/>
                  </a:lnTo>
                  <a:lnTo>
                    <a:pt x="0" y="0"/>
                  </a:lnTo>
                  <a:close/>
                </a:path>
              </a:pathLst>
            </a:custGeom>
            <a:solidFill>
              <a:schemeClr val="accent4"/>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54" name="Freeform 12"/>
            <p:cNvSpPr>
              <a:spLocks/>
            </p:cNvSpPr>
            <p:nvPr/>
          </p:nvSpPr>
          <p:spPr bwMode="auto">
            <a:xfrm>
              <a:off x="5246696" y="1675094"/>
              <a:ext cx="3245069" cy="589179"/>
            </a:xfrm>
            <a:custGeom>
              <a:avLst/>
              <a:gdLst>
                <a:gd name="T0" fmla="*/ 4514 w 4957"/>
                <a:gd name="T1" fmla="*/ 900 h 900"/>
                <a:gd name="T2" fmla="*/ 4957 w 4957"/>
                <a:gd name="T3" fmla="*/ 0 h 900"/>
                <a:gd name="T4" fmla="*/ 4688 w 4957"/>
                <a:gd name="T5" fmla="*/ 0 h 900"/>
                <a:gd name="T6" fmla="*/ 3936 w 4957"/>
                <a:gd name="T7" fmla="*/ 0 h 900"/>
                <a:gd name="T8" fmla="*/ 2445 w 4957"/>
                <a:gd name="T9" fmla="*/ 0 h 900"/>
                <a:gd name="T10" fmla="*/ 941 w 4957"/>
                <a:gd name="T11" fmla="*/ 0 h 900"/>
                <a:gd name="T12" fmla="*/ 188 w 4957"/>
                <a:gd name="T13" fmla="*/ 0 h 900"/>
                <a:gd name="T14" fmla="*/ 0 w 4957"/>
                <a:gd name="T15" fmla="*/ 0 h 900"/>
                <a:gd name="T16" fmla="*/ 497 w 4957"/>
                <a:gd name="T17" fmla="*/ 900 h 900"/>
                <a:gd name="T18" fmla="*/ 4514 w 4957"/>
                <a:gd name="T19" fmla="*/ 90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57" h="900">
                  <a:moveTo>
                    <a:pt x="4514" y="900"/>
                  </a:moveTo>
                  <a:lnTo>
                    <a:pt x="4957" y="0"/>
                  </a:lnTo>
                  <a:lnTo>
                    <a:pt x="4688" y="0"/>
                  </a:lnTo>
                  <a:lnTo>
                    <a:pt x="3936" y="0"/>
                  </a:lnTo>
                  <a:lnTo>
                    <a:pt x="2445" y="0"/>
                  </a:lnTo>
                  <a:lnTo>
                    <a:pt x="941" y="0"/>
                  </a:lnTo>
                  <a:lnTo>
                    <a:pt x="188" y="0"/>
                  </a:lnTo>
                  <a:lnTo>
                    <a:pt x="0" y="0"/>
                  </a:lnTo>
                  <a:lnTo>
                    <a:pt x="497" y="900"/>
                  </a:lnTo>
                  <a:lnTo>
                    <a:pt x="4514" y="900"/>
                  </a:lnTo>
                  <a:close/>
                </a:path>
              </a:pathLst>
            </a:custGeom>
            <a:solidFill>
              <a:schemeClr val="accent1"/>
            </a:solidFill>
            <a:ln>
              <a:noFill/>
            </a:ln>
          </p:spPr>
          <p:txBody>
            <a:bodyPr vert="horz" wrap="square" lIns="34290" tIns="17145" rIns="34290" bIns="17145" numCol="1" anchor="t" anchorCtr="0" compatLnSpc="1">
              <a:prstTxWarp prst="textNoShape">
                <a:avLst/>
              </a:prstTxWarp>
            </a:bodyPr>
            <a:lstStyle/>
            <a:p>
              <a:endParaRPr lang="th-TH" sz="675"/>
            </a:p>
          </p:txBody>
        </p:sp>
      </p:grpSp>
      <p:sp>
        <p:nvSpPr>
          <p:cNvPr id="55" name="Freeform 11"/>
          <p:cNvSpPr>
            <a:spLocks/>
          </p:cNvSpPr>
          <p:nvPr/>
        </p:nvSpPr>
        <p:spPr bwMode="auto">
          <a:xfrm>
            <a:off x="4989097" y="1513724"/>
            <a:ext cx="3760266" cy="98524"/>
          </a:xfrm>
          <a:custGeom>
            <a:avLst/>
            <a:gdLst>
              <a:gd name="T0" fmla="*/ 0 w 1464"/>
              <a:gd name="T1" fmla="*/ 0 h 1008"/>
              <a:gd name="T2" fmla="*/ 0 w 1464"/>
              <a:gd name="T3" fmla="*/ 1008 h 1008"/>
              <a:gd name="T4" fmla="*/ 725 w 1464"/>
              <a:gd name="T5" fmla="*/ 1008 h 1008"/>
              <a:gd name="T6" fmla="*/ 725 w 1464"/>
              <a:gd name="T7" fmla="*/ 1008 h 1008"/>
              <a:gd name="T8" fmla="*/ 1464 w 1464"/>
              <a:gd name="T9" fmla="*/ 1008 h 1008"/>
              <a:gd name="T10" fmla="*/ 1464 w 1464"/>
              <a:gd name="T11" fmla="*/ 0 h 1008"/>
              <a:gd name="T12" fmla="*/ 0 w 1464"/>
              <a:gd name="T13" fmla="*/ 0 h 1008"/>
            </a:gdLst>
            <a:ahLst/>
            <a:cxnLst>
              <a:cxn ang="0">
                <a:pos x="T0" y="T1"/>
              </a:cxn>
              <a:cxn ang="0">
                <a:pos x="T2" y="T3"/>
              </a:cxn>
              <a:cxn ang="0">
                <a:pos x="T4" y="T5"/>
              </a:cxn>
              <a:cxn ang="0">
                <a:pos x="T6" y="T7"/>
              </a:cxn>
              <a:cxn ang="0">
                <a:pos x="T8" y="T9"/>
              </a:cxn>
              <a:cxn ang="0">
                <a:pos x="T10" y="T11"/>
              </a:cxn>
              <a:cxn ang="0">
                <a:pos x="T12" y="T13"/>
              </a:cxn>
            </a:cxnLst>
            <a:rect l="0" t="0" r="r" b="b"/>
            <a:pathLst>
              <a:path w="1464" h="1008">
                <a:moveTo>
                  <a:pt x="0" y="0"/>
                </a:moveTo>
                <a:lnTo>
                  <a:pt x="0" y="1008"/>
                </a:lnTo>
                <a:lnTo>
                  <a:pt x="725" y="1008"/>
                </a:lnTo>
                <a:lnTo>
                  <a:pt x="725" y="1008"/>
                </a:lnTo>
                <a:lnTo>
                  <a:pt x="1464" y="1008"/>
                </a:lnTo>
                <a:lnTo>
                  <a:pt x="1464" y="0"/>
                </a:lnTo>
                <a:lnTo>
                  <a:pt x="0" y="0"/>
                </a:lnTo>
                <a:close/>
              </a:path>
            </a:pathLst>
          </a:custGeom>
          <a:solidFill>
            <a:schemeClr val="bg1">
              <a:lumMod val="65000"/>
            </a:schemeClr>
          </a:solidFill>
          <a:ln>
            <a:noFill/>
          </a:ln>
        </p:spPr>
        <p:txBody>
          <a:bodyPr vert="horz" wrap="square" lIns="34290" tIns="17145" rIns="34290" bIns="17145" numCol="1" anchor="t" anchorCtr="0" compatLnSpc="1">
            <a:prstTxWarp prst="textNoShape">
              <a:avLst/>
            </a:prstTxWarp>
          </a:bodyPr>
          <a:lstStyle/>
          <a:p>
            <a:endParaRPr lang="th-TH" sz="675"/>
          </a:p>
        </p:txBody>
      </p:sp>
      <p:sp>
        <p:nvSpPr>
          <p:cNvPr id="10" name="ZoneTexte 13"/>
          <p:cNvSpPr txBox="1"/>
          <p:nvPr/>
        </p:nvSpPr>
        <p:spPr>
          <a:xfrm>
            <a:off x="381001" y="1748137"/>
            <a:ext cx="3733799" cy="692497"/>
          </a:xfrm>
          <a:prstGeom prst="rect">
            <a:avLst/>
          </a:prstGeom>
          <a:noFill/>
        </p:spPr>
        <p:txBody>
          <a:bodyPr wrap="square" lIns="0" tIns="0" rIns="0" bIns="0" rtlCol="0">
            <a:spAutoFit/>
          </a:bodyPr>
          <a:lstStyle/>
          <a:p>
            <a:pPr>
              <a:lnSpc>
                <a:spcPct val="150000"/>
              </a:lnSpc>
            </a:pPr>
            <a:r>
              <a:rPr lang="en-US" sz="1000" dirty="0" smtClean="0">
                <a:solidFill>
                  <a:schemeClr val="tx1">
                    <a:lumMod val="75000"/>
                    <a:lumOff val="25000"/>
                  </a:schemeClr>
                </a:solidFill>
              </a:rPr>
              <a:t>It’s </a:t>
            </a:r>
            <a:r>
              <a:rPr lang="en-US" sz="1000" dirty="0">
                <a:solidFill>
                  <a:schemeClr val="tx1">
                    <a:lumMod val="75000"/>
                    <a:lumOff val="25000"/>
                  </a:schemeClr>
                </a:solidFill>
              </a:rPr>
              <a:t>now that much easier and more effective to start your business, thanks to company! Our tool will guide you step by step to get your project done. </a:t>
            </a:r>
          </a:p>
        </p:txBody>
      </p:sp>
      <p:sp>
        <p:nvSpPr>
          <p:cNvPr id="11" name="TextBox 10"/>
          <p:cNvSpPr txBox="1"/>
          <p:nvPr/>
        </p:nvSpPr>
        <p:spPr>
          <a:xfrm flipH="1">
            <a:off x="900683" y="2584237"/>
            <a:ext cx="3214117" cy="381708"/>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12" name="TextBox 11"/>
          <p:cNvSpPr txBox="1"/>
          <p:nvPr/>
        </p:nvSpPr>
        <p:spPr>
          <a:xfrm flipH="1">
            <a:off x="381000" y="2615047"/>
            <a:ext cx="330708" cy="320088"/>
          </a:xfrm>
          <a:prstGeom prst="rect">
            <a:avLst/>
          </a:prstGeom>
          <a:solidFill>
            <a:schemeClr val="bg1">
              <a:lumMod val="95000"/>
            </a:schemeClr>
          </a:solidFill>
          <a:ln w="3175">
            <a:noFill/>
          </a:ln>
        </p:spPr>
        <p:txBody>
          <a:bodyPr wrap="square" lIns="0" tIns="0" rIns="0" bIns="0" rtlCol="0" anchor="ctr">
            <a:spAutoFit/>
          </a:bodyPr>
          <a:lstStyle/>
          <a:p>
            <a:pPr algn="ctr">
              <a:lnSpc>
                <a:spcPct val="130000"/>
              </a:lnSpc>
            </a:pPr>
            <a:r>
              <a:rPr lang="en-US" sz="1600" b="1" dirty="0" smtClean="0">
                <a:solidFill>
                  <a:schemeClr val="accent1"/>
                </a:solidFill>
              </a:rPr>
              <a:t>01</a:t>
            </a:r>
            <a:endParaRPr lang="en-US" sz="1600" b="1" dirty="0">
              <a:solidFill>
                <a:schemeClr val="accent1"/>
              </a:solidFill>
            </a:endParaRPr>
          </a:p>
        </p:txBody>
      </p:sp>
      <p:sp>
        <p:nvSpPr>
          <p:cNvPr id="13" name="TextBox 12"/>
          <p:cNvSpPr txBox="1"/>
          <p:nvPr/>
        </p:nvSpPr>
        <p:spPr>
          <a:xfrm flipH="1">
            <a:off x="900683" y="3128320"/>
            <a:ext cx="3214117" cy="381708"/>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14" name="TextBox 13"/>
          <p:cNvSpPr txBox="1"/>
          <p:nvPr/>
        </p:nvSpPr>
        <p:spPr>
          <a:xfrm flipH="1">
            <a:off x="381000" y="3159130"/>
            <a:ext cx="330708" cy="320088"/>
          </a:xfrm>
          <a:prstGeom prst="rect">
            <a:avLst/>
          </a:prstGeom>
          <a:solidFill>
            <a:schemeClr val="bg1">
              <a:lumMod val="95000"/>
            </a:schemeClr>
          </a:solidFill>
          <a:ln w="3175">
            <a:noFill/>
          </a:ln>
        </p:spPr>
        <p:txBody>
          <a:bodyPr wrap="square" lIns="0" tIns="0" rIns="0" bIns="0" rtlCol="0" anchor="ctr">
            <a:spAutoFit/>
          </a:bodyPr>
          <a:lstStyle/>
          <a:p>
            <a:pPr algn="ctr">
              <a:lnSpc>
                <a:spcPct val="130000"/>
              </a:lnSpc>
            </a:pPr>
            <a:r>
              <a:rPr lang="en-US" sz="1600" b="1" dirty="0" smtClean="0">
                <a:solidFill>
                  <a:schemeClr val="accent2"/>
                </a:solidFill>
              </a:rPr>
              <a:t>02</a:t>
            </a:r>
            <a:endParaRPr lang="en-US" sz="1600" b="1" dirty="0">
              <a:solidFill>
                <a:schemeClr val="accent2"/>
              </a:solidFill>
            </a:endParaRPr>
          </a:p>
        </p:txBody>
      </p:sp>
      <p:sp>
        <p:nvSpPr>
          <p:cNvPr id="15" name="TextBox 14"/>
          <p:cNvSpPr txBox="1"/>
          <p:nvPr/>
        </p:nvSpPr>
        <p:spPr>
          <a:xfrm flipH="1">
            <a:off x="900683" y="3672403"/>
            <a:ext cx="3214117" cy="381708"/>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16" name="TextBox 15"/>
          <p:cNvSpPr txBox="1"/>
          <p:nvPr/>
        </p:nvSpPr>
        <p:spPr>
          <a:xfrm flipH="1">
            <a:off x="381000" y="3703213"/>
            <a:ext cx="330708" cy="320088"/>
          </a:xfrm>
          <a:prstGeom prst="rect">
            <a:avLst/>
          </a:prstGeom>
          <a:solidFill>
            <a:schemeClr val="bg1">
              <a:lumMod val="95000"/>
            </a:schemeClr>
          </a:solidFill>
          <a:ln w="3175">
            <a:noFill/>
          </a:ln>
        </p:spPr>
        <p:txBody>
          <a:bodyPr wrap="square" lIns="0" tIns="0" rIns="0" bIns="0" rtlCol="0" anchor="ctr">
            <a:spAutoFit/>
          </a:bodyPr>
          <a:lstStyle/>
          <a:p>
            <a:pPr algn="ctr">
              <a:lnSpc>
                <a:spcPct val="130000"/>
              </a:lnSpc>
            </a:pPr>
            <a:r>
              <a:rPr lang="en-US" sz="1600" b="1" dirty="0" smtClean="0">
                <a:solidFill>
                  <a:schemeClr val="accent3"/>
                </a:solidFill>
              </a:rPr>
              <a:t>03</a:t>
            </a:r>
            <a:endParaRPr lang="en-US" sz="1600" b="1" dirty="0">
              <a:solidFill>
                <a:schemeClr val="accent3"/>
              </a:solidFill>
            </a:endParaRPr>
          </a:p>
        </p:txBody>
      </p:sp>
      <p:sp>
        <p:nvSpPr>
          <p:cNvPr id="17" name="Rectangle 16"/>
          <p:cNvSpPr/>
          <p:nvPr/>
        </p:nvSpPr>
        <p:spPr>
          <a:xfrm>
            <a:off x="381000" y="1562986"/>
            <a:ext cx="2133601" cy="184666"/>
          </a:xfrm>
          <a:prstGeom prst="rect">
            <a:avLst/>
          </a:prstGeom>
        </p:spPr>
        <p:txBody>
          <a:bodyPr wrap="square" lIns="0" tIns="0" rIns="0" bIns="0">
            <a:spAutoFit/>
          </a:bodyPr>
          <a:lstStyle/>
          <a:p>
            <a:r>
              <a:rPr lang="en-US" sz="1200" b="1" dirty="0" smtClean="0">
                <a:ln w="3175">
                  <a:noFill/>
                  <a:prstDash val="sysDot"/>
                </a:ln>
                <a:solidFill>
                  <a:schemeClr val="accent1"/>
                </a:solidFill>
              </a:rPr>
              <a:t>#</a:t>
            </a:r>
            <a:r>
              <a:rPr lang="en-US" sz="1200" b="1" dirty="0" smtClean="0">
                <a:solidFill>
                  <a:schemeClr val="accent1"/>
                </a:solidFill>
              </a:rPr>
              <a:t>Business </a:t>
            </a:r>
            <a:r>
              <a:rPr lang="en-US" sz="1200" b="1" dirty="0">
                <a:ln w="3175">
                  <a:noFill/>
                  <a:prstDash val="sysDot"/>
                </a:ln>
                <a:solidFill>
                  <a:schemeClr val="accent1"/>
                </a:solidFill>
              </a:rPr>
              <a:t>Solutions</a:t>
            </a:r>
          </a:p>
        </p:txBody>
      </p:sp>
      <p:sp>
        <p:nvSpPr>
          <p:cNvPr id="19" name="TextBox 18"/>
          <p:cNvSpPr txBox="1"/>
          <p:nvPr/>
        </p:nvSpPr>
        <p:spPr>
          <a:xfrm flipH="1">
            <a:off x="900683" y="4216486"/>
            <a:ext cx="3214117" cy="381708"/>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but the majority </a:t>
            </a:r>
            <a:r>
              <a:rPr lang="en-US" sz="1000" dirty="0" smtClean="0">
                <a:solidFill>
                  <a:schemeClr val="bg1">
                    <a:lumMod val="50000"/>
                  </a:schemeClr>
                </a:solidFill>
              </a:rPr>
              <a:t>.</a:t>
            </a:r>
            <a:endParaRPr lang="en-US" sz="1000" dirty="0">
              <a:solidFill>
                <a:schemeClr val="bg1">
                  <a:lumMod val="50000"/>
                </a:schemeClr>
              </a:solidFill>
            </a:endParaRPr>
          </a:p>
        </p:txBody>
      </p:sp>
      <p:sp>
        <p:nvSpPr>
          <p:cNvPr id="20" name="TextBox 19"/>
          <p:cNvSpPr txBox="1"/>
          <p:nvPr/>
        </p:nvSpPr>
        <p:spPr>
          <a:xfrm flipH="1">
            <a:off x="381000" y="4247296"/>
            <a:ext cx="330708" cy="320088"/>
          </a:xfrm>
          <a:prstGeom prst="rect">
            <a:avLst/>
          </a:prstGeom>
          <a:solidFill>
            <a:schemeClr val="bg1">
              <a:lumMod val="95000"/>
            </a:schemeClr>
          </a:solidFill>
          <a:ln w="3175">
            <a:noFill/>
          </a:ln>
        </p:spPr>
        <p:txBody>
          <a:bodyPr wrap="square" lIns="0" tIns="0" rIns="0" bIns="0" rtlCol="0" anchor="ctr">
            <a:spAutoFit/>
          </a:bodyPr>
          <a:lstStyle/>
          <a:p>
            <a:pPr algn="ctr">
              <a:lnSpc>
                <a:spcPct val="130000"/>
              </a:lnSpc>
            </a:pPr>
            <a:r>
              <a:rPr lang="en-US" sz="1600" b="1" dirty="0" smtClean="0">
                <a:solidFill>
                  <a:schemeClr val="accent4"/>
                </a:solidFill>
              </a:rPr>
              <a:t>04</a:t>
            </a:r>
            <a:endParaRPr lang="en-US" sz="1600" b="1" dirty="0">
              <a:solidFill>
                <a:schemeClr val="accent4"/>
              </a:solidFill>
            </a:endParaRPr>
          </a:p>
        </p:txBody>
      </p:sp>
      <p:sp>
        <p:nvSpPr>
          <p:cNvPr id="21" name="Rectangle 20"/>
          <p:cNvSpPr/>
          <p:nvPr/>
        </p:nvSpPr>
        <p:spPr>
          <a:xfrm flipH="1">
            <a:off x="6407405" y="1831184"/>
            <a:ext cx="923651" cy="276999"/>
          </a:xfrm>
          <a:prstGeom prst="rect">
            <a:avLst/>
          </a:prstGeom>
        </p:spPr>
        <p:txBody>
          <a:bodyPr wrap="none" anchor="ctr">
            <a:spAutoFit/>
          </a:bodyPr>
          <a:lstStyle/>
          <a:p>
            <a:pPr algn="ctr" defTabSz="1714457"/>
            <a:r>
              <a:rPr lang="en-US" sz="1200" dirty="0" smtClean="0">
                <a:solidFill>
                  <a:schemeClr val="bg1"/>
                </a:solidFill>
              </a:rPr>
              <a:t>Insert Title</a:t>
            </a:r>
            <a:endParaRPr lang="en-US" sz="1200" dirty="0">
              <a:solidFill>
                <a:schemeClr val="bg1"/>
              </a:solidFill>
            </a:endParaRPr>
          </a:p>
        </p:txBody>
      </p:sp>
      <p:sp>
        <p:nvSpPr>
          <p:cNvPr id="22" name="Rectangle 21"/>
          <p:cNvSpPr/>
          <p:nvPr/>
        </p:nvSpPr>
        <p:spPr>
          <a:xfrm flipH="1">
            <a:off x="6407405" y="2596463"/>
            <a:ext cx="923651" cy="276999"/>
          </a:xfrm>
          <a:prstGeom prst="rect">
            <a:avLst/>
          </a:prstGeom>
        </p:spPr>
        <p:txBody>
          <a:bodyPr wrap="none" anchor="ctr">
            <a:spAutoFit/>
          </a:bodyPr>
          <a:lstStyle/>
          <a:p>
            <a:pPr algn="ctr" defTabSz="1714457"/>
            <a:r>
              <a:rPr lang="en-US" sz="1200" dirty="0" smtClean="0">
                <a:solidFill>
                  <a:schemeClr val="bg1"/>
                </a:solidFill>
              </a:rPr>
              <a:t>Insert Title</a:t>
            </a:r>
            <a:endParaRPr lang="en-US" sz="1200" dirty="0">
              <a:solidFill>
                <a:schemeClr val="bg1"/>
              </a:solidFill>
            </a:endParaRPr>
          </a:p>
        </p:txBody>
      </p:sp>
      <p:sp>
        <p:nvSpPr>
          <p:cNvPr id="23" name="Rectangle 22"/>
          <p:cNvSpPr/>
          <p:nvPr/>
        </p:nvSpPr>
        <p:spPr>
          <a:xfrm flipH="1">
            <a:off x="6407405" y="3427533"/>
            <a:ext cx="923651" cy="276999"/>
          </a:xfrm>
          <a:prstGeom prst="rect">
            <a:avLst/>
          </a:prstGeom>
        </p:spPr>
        <p:txBody>
          <a:bodyPr wrap="none" anchor="ctr">
            <a:spAutoFit/>
          </a:bodyPr>
          <a:lstStyle/>
          <a:p>
            <a:pPr algn="ctr" defTabSz="1714457"/>
            <a:r>
              <a:rPr lang="en-US" sz="1200" dirty="0" smtClean="0">
                <a:solidFill>
                  <a:schemeClr val="bg1"/>
                </a:solidFill>
              </a:rPr>
              <a:t>Insert Title</a:t>
            </a:r>
            <a:endParaRPr lang="en-US" sz="1200" dirty="0">
              <a:solidFill>
                <a:schemeClr val="bg1"/>
              </a:solidFill>
            </a:endParaRPr>
          </a:p>
        </p:txBody>
      </p:sp>
      <p:sp>
        <p:nvSpPr>
          <p:cNvPr id="24" name="Rectangle 23"/>
          <p:cNvSpPr/>
          <p:nvPr/>
        </p:nvSpPr>
        <p:spPr>
          <a:xfrm flipH="1">
            <a:off x="6407405" y="4214742"/>
            <a:ext cx="923651" cy="276999"/>
          </a:xfrm>
          <a:prstGeom prst="rect">
            <a:avLst/>
          </a:prstGeom>
        </p:spPr>
        <p:txBody>
          <a:bodyPr wrap="none" anchor="ctr">
            <a:spAutoFit/>
          </a:bodyPr>
          <a:lstStyle/>
          <a:p>
            <a:pPr algn="ctr" defTabSz="1714457"/>
            <a:r>
              <a:rPr lang="en-US" sz="1200" dirty="0" smtClean="0">
                <a:solidFill>
                  <a:schemeClr val="bg1"/>
                </a:solidFill>
              </a:rPr>
              <a:t>Insert Title</a:t>
            </a:r>
            <a:endParaRPr lang="en-US" sz="1200" dirty="0">
              <a:solidFill>
                <a:schemeClr val="bg1"/>
              </a:solidFill>
            </a:endParaRPr>
          </a:p>
        </p:txBody>
      </p:sp>
    </p:spTree>
    <p:extLst>
      <p:ext uri="{BB962C8B-B14F-4D97-AF65-F5344CB8AC3E}">
        <p14:creationId xmlns:p14="http://schemas.microsoft.com/office/powerpoint/2010/main" val="462170691"/>
      </p:ext>
    </p:extLst>
  </p:cSld>
  <p:clrMapOvr>
    <a:masterClrMapping/>
  </p:clrMapOvr>
  <p:transition spd="slow">
    <p:push dir="u"/>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a:off x="5791200" y="2284936"/>
            <a:ext cx="1087120" cy="0"/>
          </a:xfrm>
          <a:prstGeom prst="line">
            <a:avLst/>
          </a:prstGeom>
          <a:ln w="127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105400" y="3497414"/>
            <a:ext cx="1762760" cy="0"/>
          </a:xfrm>
          <a:prstGeom prst="line">
            <a:avLst/>
          </a:prstGeom>
          <a:ln w="127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2286000" y="2931713"/>
            <a:ext cx="1447800" cy="0"/>
          </a:xfrm>
          <a:prstGeom prst="line">
            <a:avLst/>
          </a:prstGeom>
          <a:ln w="127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286000" y="4230690"/>
            <a:ext cx="1981200" cy="0"/>
          </a:xfrm>
          <a:prstGeom prst="line">
            <a:avLst/>
          </a:prstGeom>
          <a:ln w="127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9" name="Text Placeholder 8"/>
          <p:cNvSpPr>
            <a:spLocks noGrp="1"/>
          </p:cNvSpPr>
          <p:nvPr>
            <p:ph type="body" sz="half" idx="2"/>
          </p:nvPr>
        </p:nvSpPr>
        <p:spPr/>
        <p:txBody>
          <a:bodyPr/>
          <a:lstStyle/>
          <a:p>
            <a:r>
              <a:rPr lang="en-US" dirty="0" smtClean="0"/>
              <a:t>Enter your subhead line here</a:t>
            </a:r>
          </a:p>
        </p:txBody>
      </p:sp>
      <p:sp>
        <p:nvSpPr>
          <p:cNvPr id="6" name="Title 5"/>
          <p:cNvSpPr>
            <a:spLocks noGrp="1"/>
          </p:cNvSpPr>
          <p:nvPr>
            <p:ph type="title"/>
          </p:nvPr>
        </p:nvSpPr>
        <p:spPr/>
        <p:txBody>
          <a:bodyPr/>
          <a:lstStyle/>
          <a:p>
            <a:r>
              <a:rPr lang="en-US" dirty="0"/>
              <a:t>Funnel Infographic </a:t>
            </a:r>
          </a:p>
        </p:txBody>
      </p:sp>
      <p:sp>
        <p:nvSpPr>
          <p:cNvPr id="11" name="Oval 5"/>
          <p:cNvSpPr>
            <a:spLocks noChangeArrowheads="1"/>
          </p:cNvSpPr>
          <p:nvPr/>
        </p:nvSpPr>
        <p:spPr bwMode="auto">
          <a:xfrm>
            <a:off x="3139616" y="1504950"/>
            <a:ext cx="2864770" cy="584690"/>
          </a:xfrm>
          <a:prstGeom prst="ellipse">
            <a:avLst/>
          </a:prstGeom>
          <a:solidFill>
            <a:schemeClr val="tx2"/>
          </a:solidFill>
          <a:ln>
            <a:noFill/>
          </a:ln>
        </p:spPr>
        <p:txBody>
          <a:bodyPr vert="horz" wrap="square" lIns="68474" tIns="34237" rIns="68474" bIns="34237" numCol="1" anchor="t" anchorCtr="0" compatLnSpc="1">
            <a:prstTxWarp prst="textNoShape">
              <a:avLst/>
            </a:prstTxWarp>
          </a:bodyPr>
          <a:lstStyle/>
          <a:p>
            <a:endParaRPr lang="id-ID" sz="1348"/>
          </a:p>
        </p:txBody>
      </p:sp>
      <p:sp>
        <p:nvSpPr>
          <p:cNvPr id="12" name="Freeform 6"/>
          <p:cNvSpPr>
            <a:spLocks/>
          </p:cNvSpPr>
          <p:nvPr/>
        </p:nvSpPr>
        <p:spPr bwMode="auto">
          <a:xfrm>
            <a:off x="3879020" y="3230386"/>
            <a:ext cx="1395018" cy="534056"/>
          </a:xfrm>
          <a:custGeom>
            <a:avLst/>
            <a:gdLst>
              <a:gd name="T0" fmla="*/ 365 w 434"/>
              <a:gd name="T1" fmla="*/ 152 h 156"/>
              <a:gd name="T2" fmla="*/ 434 w 434"/>
              <a:gd name="T3" fmla="*/ 0 h 156"/>
              <a:gd name="T4" fmla="*/ 215 w 434"/>
              <a:gd name="T5" fmla="*/ 9 h 156"/>
              <a:gd name="T6" fmla="*/ 0 w 434"/>
              <a:gd name="T7" fmla="*/ 1 h 156"/>
              <a:gd name="T8" fmla="*/ 70 w 434"/>
              <a:gd name="T9" fmla="*/ 152 h 156"/>
              <a:gd name="T10" fmla="*/ 215 w 434"/>
              <a:gd name="T11" fmla="*/ 156 h 156"/>
              <a:gd name="T12" fmla="*/ 365 w 434"/>
              <a:gd name="T13" fmla="*/ 152 h 156"/>
            </a:gdLst>
            <a:ahLst/>
            <a:cxnLst>
              <a:cxn ang="0">
                <a:pos x="T0" y="T1"/>
              </a:cxn>
              <a:cxn ang="0">
                <a:pos x="T2" y="T3"/>
              </a:cxn>
              <a:cxn ang="0">
                <a:pos x="T4" y="T5"/>
              </a:cxn>
              <a:cxn ang="0">
                <a:pos x="T6" y="T7"/>
              </a:cxn>
              <a:cxn ang="0">
                <a:pos x="T8" y="T9"/>
              </a:cxn>
              <a:cxn ang="0">
                <a:pos x="T10" y="T11"/>
              </a:cxn>
              <a:cxn ang="0">
                <a:pos x="T12" y="T13"/>
              </a:cxn>
            </a:cxnLst>
            <a:rect l="0" t="0" r="r" b="b"/>
            <a:pathLst>
              <a:path w="434" h="156">
                <a:moveTo>
                  <a:pt x="365" y="152"/>
                </a:moveTo>
                <a:cubicBezTo>
                  <a:pt x="387" y="99"/>
                  <a:pt x="410" y="49"/>
                  <a:pt x="434" y="0"/>
                </a:cubicBezTo>
                <a:cubicBezTo>
                  <a:pt x="368" y="6"/>
                  <a:pt x="294" y="9"/>
                  <a:pt x="215" y="9"/>
                </a:cubicBezTo>
                <a:cubicBezTo>
                  <a:pt x="138" y="9"/>
                  <a:pt x="65" y="6"/>
                  <a:pt x="0" y="1"/>
                </a:cubicBezTo>
                <a:cubicBezTo>
                  <a:pt x="25" y="49"/>
                  <a:pt x="48" y="100"/>
                  <a:pt x="70" y="152"/>
                </a:cubicBezTo>
                <a:cubicBezTo>
                  <a:pt x="115" y="155"/>
                  <a:pt x="164" y="156"/>
                  <a:pt x="215" y="156"/>
                </a:cubicBezTo>
                <a:cubicBezTo>
                  <a:pt x="268" y="156"/>
                  <a:pt x="319" y="155"/>
                  <a:pt x="365" y="152"/>
                </a:cubicBezTo>
                <a:close/>
              </a:path>
            </a:pathLst>
          </a:custGeom>
          <a:solidFill>
            <a:schemeClr val="accent3"/>
          </a:solidFill>
          <a:ln>
            <a:noFill/>
          </a:ln>
        </p:spPr>
        <p:txBody>
          <a:bodyPr vert="horz" wrap="square" lIns="68474" tIns="34237" rIns="68474" bIns="34237" numCol="1" anchor="t" anchorCtr="0" compatLnSpc="1">
            <a:prstTxWarp prst="textNoShape">
              <a:avLst/>
            </a:prstTxWarp>
          </a:bodyPr>
          <a:lstStyle/>
          <a:p>
            <a:endParaRPr lang="id-ID" sz="1348"/>
          </a:p>
        </p:txBody>
      </p:sp>
      <p:sp>
        <p:nvSpPr>
          <p:cNvPr id="13" name="Freeform 7"/>
          <p:cNvSpPr>
            <a:spLocks/>
          </p:cNvSpPr>
          <p:nvPr/>
        </p:nvSpPr>
        <p:spPr bwMode="auto">
          <a:xfrm>
            <a:off x="3571030" y="2647807"/>
            <a:ext cx="2005339" cy="567812"/>
          </a:xfrm>
          <a:custGeom>
            <a:avLst/>
            <a:gdLst>
              <a:gd name="T0" fmla="*/ 0 w 624"/>
              <a:gd name="T1" fmla="*/ 0 h 166"/>
              <a:gd name="T2" fmla="*/ 89 w 624"/>
              <a:gd name="T3" fmla="*/ 157 h 166"/>
              <a:gd name="T4" fmla="*/ 311 w 624"/>
              <a:gd name="T5" fmla="*/ 166 h 166"/>
              <a:gd name="T6" fmla="*/ 537 w 624"/>
              <a:gd name="T7" fmla="*/ 156 h 166"/>
              <a:gd name="T8" fmla="*/ 624 w 624"/>
              <a:gd name="T9" fmla="*/ 0 h 166"/>
              <a:gd name="T10" fmla="*/ 311 w 624"/>
              <a:gd name="T11" fmla="*/ 19 h 166"/>
              <a:gd name="T12" fmla="*/ 0 w 624"/>
              <a:gd name="T13" fmla="*/ 0 h 166"/>
            </a:gdLst>
            <a:ahLst/>
            <a:cxnLst>
              <a:cxn ang="0">
                <a:pos x="T0" y="T1"/>
              </a:cxn>
              <a:cxn ang="0">
                <a:pos x="T2" y="T3"/>
              </a:cxn>
              <a:cxn ang="0">
                <a:pos x="T4" y="T5"/>
              </a:cxn>
              <a:cxn ang="0">
                <a:pos x="T6" y="T7"/>
              </a:cxn>
              <a:cxn ang="0">
                <a:pos x="T8" y="T9"/>
              </a:cxn>
              <a:cxn ang="0">
                <a:pos x="T10" y="T11"/>
              </a:cxn>
              <a:cxn ang="0">
                <a:pos x="T12" y="T13"/>
              </a:cxn>
            </a:cxnLst>
            <a:rect l="0" t="0" r="r" b="b"/>
            <a:pathLst>
              <a:path w="624" h="166">
                <a:moveTo>
                  <a:pt x="0" y="0"/>
                </a:moveTo>
                <a:cubicBezTo>
                  <a:pt x="31" y="50"/>
                  <a:pt x="61" y="102"/>
                  <a:pt x="89" y="157"/>
                </a:cubicBezTo>
                <a:cubicBezTo>
                  <a:pt x="155" y="163"/>
                  <a:pt x="230" y="166"/>
                  <a:pt x="311" y="166"/>
                </a:cubicBezTo>
                <a:cubicBezTo>
                  <a:pt x="394" y="166"/>
                  <a:pt x="470" y="163"/>
                  <a:pt x="537" y="156"/>
                </a:cubicBezTo>
                <a:cubicBezTo>
                  <a:pt x="564" y="102"/>
                  <a:pt x="593" y="50"/>
                  <a:pt x="624" y="0"/>
                </a:cubicBezTo>
                <a:cubicBezTo>
                  <a:pt x="537" y="12"/>
                  <a:pt x="430" y="19"/>
                  <a:pt x="311" y="19"/>
                </a:cubicBezTo>
                <a:cubicBezTo>
                  <a:pt x="193" y="19"/>
                  <a:pt x="87" y="12"/>
                  <a:pt x="0" y="0"/>
                </a:cubicBezTo>
                <a:close/>
              </a:path>
            </a:pathLst>
          </a:custGeom>
          <a:solidFill>
            <a:schemeClr val="accent2"/>
          </a:solidFill>
          <a:ln>
            <a:noFill/>
          </a:ln>
        </p:spPr>
        <p:txBody>
          <a:bodyPr vert="horz" wrap="square" lIns="68474" tIns="34237" rIns="68474" bIns="34237" numCol="1" anchor="t" anchorCtr="0" compatLnSpc="1">
            <a:prstTxWarp prst="textNoShape">
              <a:avLst/>
            </a:prstTxWarp>
          </a:bodyPr>
          <a:lstStyle/>
          <a:p>
            <a:endParaRPr lang="id-ID" sz="1348"/>
          </a:p>
        </p:txBody>
      </p:sp>
      <p:sp>
        <p:nvSpPr>
          <p:cNvPr id="14" name="Freeform 8"/>
          <p:cNvSpPr>
            <a:spLocks/>
          </p:cNvSpPr>
          <p:nvPr/>
        </p:nvSpPr>
        <p:spPr bwMode="auto">
          <a:xfrm>
            <a:off x="4120204" y="3794282"/>
            <a:ext cx="916047" cy="872816"/>
          </a:xfrm>
          <a:custGeom>
            <a:avLst/>
            <a:gdLst>
              <a:gd name="T0" fmla="*/ 140 w 285"/>
              <a:gd name="T1" fmla="*/ 4 h 255"/>
              <a:gd name="T2" fmla="*/ 0 w 285"/>
              <a:gd name="T3" fmla="*/ 1 h 255"/>
              <a:gd name="T4" fmla="*/ 86 w 285"/>
              <a:gd name="T5" fmla="*/ 255 h 255"/>
              <a:gd name="T6" fmla="*/ 200 w 285"/>
              <a:gd name="T7" fmla="*/ 255 h 255"/>
              <a:gd name="T8" fmla="*/ 285 w 285"/>
              <a:gd name="T9" fmla="*/ 0 h 255"/>
              <a:gd name="T10" fmla="*/ 140 w 285"/>
              <a:gd name="T11" fmla="*/ 4 h 255"/>
            </a:gdLst>
            <a:ahLst/>
            <a:cxnLst>
              <a:cxn ang="0">
                <a:pos x="T0" y="T1"/>
              </a:cxn>
              <a:cxn ang="0">
                <a:pos x="T2" y="T3"/>
              </a:cxn>
              <a:cxn ang="0">
                <a:pos x="T4" y="T5"/>
              </a:cxn>
              <a:cxn ang="0">
                <a:pos x="T6" y="T7"/>
              </a:cxn>
              <a:cxn ang="0">
                <a:pos x="T8" y="T9"/>
              </a:cxn>
              <a:cxn ang="0">
                <a:pos x="T10" y="T11"/>
              </a:cxn>
            </a:cxnLst>
            <a:rect l="0" t="0" r="r" b="b"/>
            <a:pathLst>
              <a:path w="285" h="255">
                <a:moveTo>
                  <a:pt x="140" y="4"/>
                </a:moveTo>
                <a:cubicBezTo>
                  <a:pt x="91" y="4"/>
                  <a:pt x="44" y="3"/>
                  <a:pt x="0" y="1"/>
                </a:cubicBezTo>
                <a:cubicBezTo>
                  <a:pt x="32" y="81"/>
                  <a:pt x="61" y="165"/>
                  <a:pt x="86" y="255"/>
                </a:cubicBezTo>
                <a:cubicBezTo>
                  <a:pt x="200" y="255"/>
                  <a:pt x="200" y="255"/>
                  <a:pt x="200" y="255"/>
                </a:cubicBezTo>
                <a:cubicBezTo>
                  <a:pt x="225" y="165"/>
                  <a:pt x="253" y="80"/>
                  <a:pt x="285" y="0"/>
                </a:cubicBezTo>
                <a:cubicBezTo>
                  <a:pt x="239" y="3"/>
                  <a:pt x="191" y="4"/>
                  <a:pt x="140" y="4"/>
                </a:cubicBezTo>
                <a:close/>
              </a:path>
            </a:pathLst>
          </a:custGeom>
          <a:solidFill>
            <a:schemeClr val="accent4"/>
          </a:solidFill>
          <a:ln>
            <a:noFill/>
          </a:ln>
        </p:spPr>
        <p:txBody>
          <a:bodyPr vert="horz" wrap="square" lIns="68474" tIns="34237" rIns="68474" bIns="34237" numCol="1" anchor="t" anchorCtr="0" compatLnSpc="1">
            <a:prstTxWarp prst="textNoShape">
              <a:avLst/>
            </a:prstTxWarp>
          </a:bodyPr>
          <a:lstStyle/>
          <a:p>
            <a:endParaRPr lang="id-ID" sz="1348"/>
          </a:p>
        </p:txBody>
      </p:sp>
      <p:sp>
        <p:nvSpPr>
          <p:cNvPr id="15" name="Freeform 9"/>
          <p:cNvSpPr>
            <a:spLocks/>
          </p:cNvSpPr>
          <p:nvPr/>
        </p:nvSpPr>
        <p:spPr bwMode="auto">
          <a:xfrm>
            <a:off x="3081867" y="1901574"/>
            <a:ext cx="2980266" cy="766727"/>
          </a:xfrm>
          <a:custGeom>
            <a:avLst/>
            <a:gdLst>
              <a:gd name="T0" fmla="*/ 463 w 927"/>
              <a:gd name="T1" fmla="*/ 224 h 224"/>
              <a:gd name="T2" fmla="*/ 785 w 927"/>
              <a:gd name="T3" fmla="*/ 203 h 224"/>
              <a:gd name="T4" fmla="*/ 927 w 927"/>
              <a:gd name="T5" fmla="*/ 0 h 224"/>
              <a:gd name="T6" fmla="*/ 463 w 927"/>
              <a:gd name="T7" fmla="*/ 68 h 224"/>
              <a:gd name="T8" fmla="*/ 0 w 927"/>
              <a:gd name="T9" fmla="*/ 1 h 224"/>
              <a:gd name="T10" fmla="*/ 143 w 927"/>
              <a:gd name="T11" fmla="*/ 203 h 224"/>
              <a:gd name="T12" fmla="*/ 463 w 927"/>
              <a:gd name="T13" fmla="*/ 224 h 224"/>
            </a:gdLst>
            <a:ahLst/>
            <a:cxnLst>
              <a:cxn ang="0">
                <a:pos x="T0" y="T1"/>
              </a:cxn>
              <a:cxn ang="0">
                <a:pos x="T2" y="T3"/>
              </a:cxn>
              <a:cxn ang="0">
                <a:pos x="T4" y="T5"/>
              </a:cxn>
              <a:cxn ang="0">
                <a:pos x="T6" y="T7"/>
              </a:cxn>
              <a:cxn ang="0">
                <a:pos x="T8" y="T9"/>
              </a:cxn>
              <a:cxn ang="0">
                <a:pos x="T10" y="T11"/>
              </a:cxn>
              <a:cxn ang="0">
                <a:pos x="T12" y="T13"/>
              </a:cxn>
            </a:cxnLst>
            <a:rect l="0" t="0" r="r" b="b"/>
            <a:pathLst>
              <a:path w="927" h="224">
                <a:moveTo>
                  <a:pt x="463" y="224"/>
                </a:moveTo>
                <a:cubicBezTo>
                  <a:pt x="589" y="224"/>
                  <a:pt x="699" y="216"/>
                  <a:pt x="785" y="203"/>
                </a:cubicBezTo>
                <a:cubicBezTo>
                  <a:pt x="830" y="131"/>
                  <a:pt x="877" y="64"/>
                  <a:pt x="927" y="0"/>
                </a:cubicBezTo>
                <a:cubicBezTo>
                  <a:pt x="871" y="40"/>
                  <a:pt x="685" y="68"/>
                  <a:pt x="463" y="68"/>
                </a:cubicBezTo>
                <a:cubicBezTo>
                  <a:pt x="242" y="68"/>
                  <a:pt x="56" y="40"/>
                  <a:pt x="0" y="1"/>
                </a:cubicBezTo>
                <a:cubicBezTo>
                  <a:pt x="50" y="64"/>
                  <a:pt x="98" y="131"/>
                  <a:pt x="143" y="203"/>
                </a:cubicBezTo>
                <a:cubicBezTo>
                  <a:pt x="229" y="216"/>
                  <a:pt x="338" y="224"/>
                  <a:pt x="463" y="224"/>
                </a:cubicBezTo>
                <a:close/>
              </a:path>
            </a:pathLst>
          </a:custGeom>
          <a:solidFill>
            <a:schemeClr val="accent1"/>
          </a:solidFill>
          <a:ln>
            <a:noFill/>
          </a:ln>
        </p:spPr>
        <p:txBody>
          <a:bodyPr vert="horz" wrap="square" lIns="68474" tIns="34237" rIns="68474" bIns="34237" numCol="1" anchor="t" anchorCtr="0" compatLnSpc="1">
            <a:prstTxWarp prst="textNoShape">
              <a:avLst/>
            </a:prstTxWarp>
          </a:bodyPr>
          <a:lstStyle/>
          <a:p>
            <a:endParaRPr lang="id-ID" sz="1348"/>
          </a:p>
        </p:txBody>
      </p:sp>
      <p:sp>
        <p:nvSpPr>
          <p:cNvPr id="16" name="Rectangle 15"/>
          <p:cNvSpPr/>
          <p:nvPr/>
        </p:nvSpPr>
        <p:spPr>
          <a:xfrm>
            <a:off x="6903336" y="1961771"/>
            <a:ext cx="1852846" cy="646331"/>
          </a:xfrm>
          <a:prstGeom prst="rect">
            <a:avLst/>
          </a:prstGeom>
          <a:ln w="12700">
            <a:solidFill>
              <a:schemeClr val="bg1">
                <a:lumMod val="50000"/>
              </a:schemeClr>
            </a:solidFill>
            <a:prstDash val="sysDot"/>
          </a:ln>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8" name="Rectangle 17"/>
          <p:cNvSpPr/>
          <p:nvPr/>
        </p:nvSpPr>
        <p:spPr>
          <a:xfrm>
            <a:off x="6903336" y="3174249"/>
            <a:ext cx="1852846" cy="646331"/>
          </a:xfrm>
          <a:prstGeom prst="rect">
            <a:avLst/>
          </a:prstGeom>
          <a:ln w="12700">
            <a:solidFill>
              <a:schemeClr val="bg1">
                <a:lumMod val="50000"/>
              </a:schemeClr>
            </a:solidFill>
            <a:prstDash val="sysDot"/>
          </a:ln>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7" name="Rectangle 16"/>
          <p:cNvSpPr/>
          <p:nvPr/>
        </p:nvSpPr>
        <p:spPr>
          <a:xfrm>
            <a:off x="387819" y="2608548"/>
            <a:ext cx="1866483" cy="646331"/>
          </a:xfrm>
          <a:prstGeom prst="rect">
            <a:avLst/>
          </a:prstGeom>
          <a:ln w="12700">
            <a:solidFill>
              <a:schemeClr val="bg1">
                <a:lumMod val="50000"/>
              </a:schemeClr>
            </a:solidFill>
            <a:prstDash val="sysDot"/>
          </a:ln>
        </p:spPr>
        <p:txBody>
          <a:bodyPr wrap="square" anchor="ctr">
            <a:spAutoFit/>
          </a:bodyPr>
          <a:lstStyle/>
          <a:p>
            <a:pPr algn="r">
              <a:lnSpc>
                <a:spcPct val="120000"/>
              </a:lnSpc>
            </a:pPr>
            <a:r>
              <a:rPr lang="en-US" sz="1200" b="1" dirty="0">
                <a:solidFill>
                  <a:schemeClr val="accent2"/>
                </a:solidFill>
              </a:rPr>
              <a:t>Your Title Here</a:t>
            </a:r>
          </a:p>
          <a:p>
            <a:pPr algn="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9" name="Rectangle 18"/>
          <p:cNvSpPr/>
          <p:nvPr/>
        </p:nvSpPr>
        <p:spPr>
          <a:xfrm>
            <a:off x="387819" y="3907525"/>
            <a:ext cx="1866483" cy="646331"/>
          </a:xfrm>
          <a:prstGeom prst="rect">
            <a:avLst/>
          </a:prstGeom>
          <a:ln w="12700">
            <a:solidFill>
              <a:schemeClr val="bg1">
                <a:lumMod val="50000"/>
              </a:schemeClr>
            </a:solidFill>
            <a:prstDash val="sysDot"/>
          </a:ln>
        </p:spPr>
        <p:txBody>
          <a:bodyPr wrap="square" anchor="ctr">
            <a:spAutoFit/>
          </a:bodyPr>
          <a:lstStyle/>
          <a:p>
            <a:pPr algn="r">
              <a:lnSpc>
                <a:spcPct val="120000"/>
              </a:lnSpc>
            </a:pPr>
            <a:r>
              <a:rPr lang="en-US" sz="1200" b="1" dirty="0">
                <a:solidFill>
                  <a:schemeClr val="accent4"/>
                </a:solidFill>
              </a:rPr>
              <a:t>Your Title Here</a:t>
            </a:r>
          </a:p>
          <a:p>
            <a:pPr algn="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grpSp>
        <p:nvGrpSpPr>
          <p:cNvPr id="27" name="Group 26"/>
          <p:cNvGrpSpPr/>
          <p:nvPr/>
        </p:nvGrpSpPr>
        <p:grpSpPr>
          <a:xfrm>
            <a:off x="4394871" y="3324992"/>
            <a:ext cx="354258" cy="354258"/>
            <a:chOff x="-10293349" y="-733425"/>
            <a:chExt cx="7689850" cy="7689851"/>
          </a:xfrm>
          <a:solidFill>
            <a:schemeClr val="bg1"/>
          </a:solidFill>
        </p:grpSpPr>
        <p:sp>
          <p:nvSpPr>
            <p:cNvPr id="28" name="Freeform 5"/>
            <p:cNvSpPr>
              <a:spLocks/>
            </p:cNvSpPr>
            <p:nvPr/>
          </p:nvSpPr>
          <p:spPr bwMode="auto">
            <a:xfrm>
              <a:off x="-9993312" y="3081338"/>
              <a:ext cx="300038" cy="300038"/>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1 w 80"/>
                <a:gd name="T11" fmla="*/ 11 h 80"/>
                <a:gd name="T12" fmla="*/ 0 w 80"/>
                <a:gd name="T13" fmla="*/ 40 h 80"/>
                <a:gd name="T14" fmla="*/ 11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0" y="80"/>
                    <a:pt x="60" y="75"/>
                    <a:pt x="68" y="68"/>
                  </a:cubicBezTo>
                  <a:cubicBezTo>
                    <a:pt x="75" y="61"/>
                    <a:pt x="80" y="50"/>
                    <a:pt x="80" y="40"/>
                  </a:cubicBezTo>
                  <a:cubicBezTo>
                    <a:pt x="80" y="29"/>
                    <a:pt x="75" y="19"/>
                    <a:pt x="68" y="11"/>
                  </a:cubicBezTo>
                  <a:cubicBezTo>
                    <a:pt x="60" y="4"/>
                    <a:pt x="50" y="0"/>
                    <a:pt x="40" y="0"/>
                  </a:cubicBezTo>
                  <a:cubicBezTo>
                    <a:pt x="29" y="0"/>
                    <a:pt x="19" y="4"/>
                    <a:pt x="11" y="11"/>
                  </a:cubicBezTo>
                  <a:cubicBezTo>
                    <a:pt x="4" y="19"/>
                    <a:pt x="0" y="29"/>
                    <a:pt x="0" y="40"/>
                  </a:cubicBezTo>
                  <a:cubicBezTo>
                    <a:pt x="0" y="50"/>
                    <a:pt x="4" y="61"/>
                    <a:pt x="11"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6"/>
            <p:cNvSpPr>
              <a:spLocks/>
            </p:cNvSpPr>
            <p:nvPr/>
          </p:nvSpPr>
          <p:spPr bwMode="auto">
            <a:xfrm>
              <a:off x="-9993312" y="889000"/>
              <a:ext cx="1517650" cy="1854200"/>
            </a:xfrm>
            <a:custGeom>
              <a:avLst/>
              <a:gdLst>
                <a:gd name="T0" fmla="*/ 40 w 404"/>
                <a:gd name="T1" fmla="*/ 494 h 494"/>
                <a:gd name="T2" fmla="*/ 80 w 404"/>
                <a:gd name="T3" fmla="*/ 454 h 494"/>
                <a:gd name="T4" fmla="*/ 80 w 404"/>
                <a:gd name="T5" fmla="*/ 168 h 494"/>
                <a:gd name="T6" fmla="*/ 168 w 404"/>
                <a:gd name="T7" fmla="*/ 80 h 494"/>
                <a:gd name="T8" fmla="*/ 364 w 404"/>
                <a:gd name="T9" fmla="*/ 80 h 494"/>
                <a:gd name="T10" fmla="*/ 404 w 404"/>
                <a:gd name="T11" fmla="*/ 40 h 494"/>
                <a:gd name="T12" fmla="*/ 364 w 404"/>
                <a:gd name="T13" fmla="*/ 0 h 494"/>
                <a:gd name="T14" fmla="*/ 168 w 404"/>
                <a:gd name="T15" fmla="*/ 0 h 494"/>
                <a:gd name="T16" fmla="*/ 0 w 404"/>
                <a:gd name="T17" fmla="*/ 168 h 494"/>
                <a:gd name="T18" fmla="*/ 0 w 404"/>
                <a:gd name="T19" fmla="*/ 454 h 494"/>
                <a:gd name="T20" fmla="*/ 40 w 404"/>
                <a:gd name="T21" fmla="*/ 494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494">
                  <a:moveTo>
                    <a:pt x="40" y="494"/>
                  </a:moveTo>
                  <a:cubicBezTo>
                    <a:pt x="62" y="494"/>
                    <a:pt x="80" y="476"/>
                    <a:pt x="80" y="454"/>
                  </a:cubicBezTo>
                  <a:cubicBezTo>
                    <a:pt x="80" y="168"/>
                    <a:pt x="80" y="168"/>
                    <a:pt x="80" y="168"/>
                  </a:cubicBezTo>
                  <a:cubicBezTo>
                    <a:pt x="80" y="119"/>
                    <a:pt x="119" y="80"/>
                    <a:pt x="168" y="80"/>
                  </a:cubicBezTo>
                  <a:cubicBezTo>
                    <a:pt x="364" y="80"/>
                    <a:pt x="364" y="80"/>
                    <a:pt x="364" y="80"/>
                  </a:cubicBezTo>
                  <a:cubicBezTo>
                    <a:pt x="386" y="80"/>
                    <a:pt x="404" y="62"/>
                    <a:pt x="404" y="40"/>
                  </a:cubicBezTo>
                  <a:cubicBezTo>
                    <a:pt x="404" y="18"/>
                    <a:pt x="386" y="0"/>
                    <a:pt x="364" y="0"/>
                  </a:cubicBezTo>
                  <a:cubicBezTo>
                    <a:pt x="168" y="0"/>
                    <a:pt x="168" y="0"/>
                    <a:pt x="168" y="0"/>
                  </a:cubicBezTo>
                  <a:cubicBezTo>
                    <a:pt x="75" y="0"/>
                    <a:pt x="0" y="75"/>
                    <a:pt x="0" y="168"/>
                  </a:cubicBezTo>
                  <a:cubicBezTo>
                    <a:pt x="0" y="454"/>
                    <a:pt x="0" y="454"/>
                    <a:pt x="0" y="454"/>
                  </a:cubicBezTo>
                  <a:cubicBezTo>
                    <a:pt x="0" y="476"/>
                    <a:pt x="17" y="494"/>
                    <a:pt x="40" y="49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7"/>
            <p:cNvSpPr>
              <a:spLocks noEditPoints="1"/>
            </p:cNvSpPr>
            <p:nvPr/>
          </p:nvSpPr>
          <p:spPr bwMode="auto">
            <a:xfrm>
              <a:off x="-10293349" y="242888"/>
              <a:ext cx="7689850" cy="6713538"/>
            </a:xfrm>
            <a:custGeom>
              <a:avLst/>
              <a:gdLst>
                <a:gd name="T0" fmla="*/ 1968 w 2048"/>
                <a:gd name="T1" fmla="*/ 1452 h 1788"/>
                <a:gd name="T2" fmla="*/ 1800 w 2048"/>
                <a:gd name="T3" fmla="*/ 172 h 1788"/>
                <a:gd name="T4" fmla="*/ 1568 w 2048"/>
                <a:gd name="T5" fmla="*/ 212 h 1788"/>
                <a:gd name="T6" fmla="*/ 1800 w 2048"/>
                <a:gd name="T7" fmla="*/ 252 h 1788"/>
                <a:gd name="T8" fmla="*/ 1888 w 2048"/>
                <a:gd name="T9" fmla="*/ 1452 h 1788"/>
                <a:gd name="T10" fmla="*/ 1776 w 2048"/>
                <a:gd name="T11" fmla="*/ 1141 h 1788"/>
                <a:gd name="T12" fmla="*/ 1696 w 2048"/>
                <a:gd name="T13" fmla="*/ 1141 h 1788"/>
                <a:gd name="T14" fmla="*/ 1198 w 2048"/>
                <a:gd name="T15" fmla="*/ 1452 h 1788"/>
                <a:gd name="T16" fmla="*/ 1255 w 2048"/>
                <a:gd name="T17" fmla="*/ 1250 h 1788"/>
                <a:gd name="T18" fmla="*/ 1291 w 2048"/>
                <a:gd name="T19" fmla="*/ 1076 h 1788"/>
                <a:gd name="T20" fmla="*/ 1595 w 2048"/>
                <a:gd name="T21" fmla="*/ 571 h 1788"/>
                <a:gd name="T22" fmla="*/ 453 w 2048"/>
                <a:gd name="T23" fmla="*/ 571 h 1788"/>
                <a:gd name="T24" fmla="*/ 756 w 2048"/>
                <a:gd name="T25" fmla="*/ 1076 h 1788"/>
                <a:gd name="T26" fmla="*/ 792 w 2048"/>
                <a:gd name="T27" fmla="*/ 1250 h 1788"/>
                <a:gd name="T28" fmla="*/ 849 w 2048"/>
                <a:gd name="T29" fmla="*/ 1452 h 1788"/>
                <a:gd name="T30" fmla="*/ 160 w 2048"/>
                <a:gd name="T31" fmla="*/ 950 h 1788"/>
                <a:gd name="T32" fmla="*/ 80 w 2048"/>
                <a:gd name="T33" fmla="*/ 950 h 1788"/>
                <a:gd name="T34" fmla="*/ 40 w 2048"/>
                <a:gd name="T35" fmla="*/ 1452 h 1788"/>
                <a:gd name="T36" fmla="*/ 0 w 2048"/>
                <a:gd name="T37" fmla="*/ 1580 h 1788"/>
                <a:gd name="T38" fmla="*/ 1840 w 2048"/>
                <a:gd name="T39" fmla="*/ 1788 h 1788"/>
                <a:gd name="T40" fmla="*/ 2048 w 2048"/>
                <a:gd name="T41" fmla="*/ 1492 h 1788"/>
                <a:gd name="T42" fmla="*/ 813 w 2048"/>
                <a:gd name="T43" fmla="*/ 1147 h 1788"/>
                <a:gd name="T44" fmla="*/ 1194 w 2048"/>
                <a:gd name="T45" fmla="*/ 1107 h 1788"/>
                <a:gd name="T46" fmla="*/ 1194 w 2048"/>
                <a:gd name="T47" fmla="*/ 1187 h 1788"/>
                <a:gd name="T48" fmla="*/ 813 w 2048"/>
                <a:gd name="T49" fmla="*/ 1147 h 1788"/>
                <a:gd name="T50" fmla="*/ 1112 w 2048"/>
                <a:gd name="T51" fmla="*/ 615 h 1788"/>
                <a:gd name="T52" fmla="*/ 936 w 2048"/>
                <a:gd name="T53" fmla="*/ 1027 h 1788"/>
                <a:gd name="T54" fmla="*/ 957 w 2048"/>
                <a:gd name="T55" fmla="*/ 535 h 1788"/>
                <a:gd name="T56" fmla="*/ 1090 w 2048"/>
                <a:gd name="T57" fmla="*/ 535 h 1788"/>
                <a:gd name="T58" fmla="*/ 533 w 2048"/>
                <a:gd name="T59" fmla="*/ 571 h 1788"/>
                <a:gd name="T60" fmla="*/ 1515 w 2048"/>
                <a:gd name="T61" fmla="*/ 571 h 1788"/>
                <a:gd name="T62" fmla="*/ 1192 w 2048"/>
                <a:gd name="T63" fmla="*/ 1027 h 1788"/>
                <a:gd name="T64" fmla="*/ 1188 w 2048"/>
                <a:gd name="T65" fmla="*/ 559 h 1788"/>
                <a:gd name="T66" fmla="*/ 1024 w 2048"/>
                <a:gd name="T67" fmla="*/ 249 h 1788"/>
                <a:gd name="T68" fmla="*/ 859 w 2048"/>
                <a:gd name="T69" fmla="*/ 559 h 1788"/>
                <a:gd name="T70" fmla="*/ 856 w 2048"/>
                <a:gd name="T71" fmla="*/ 1027 h 1788"/>
                <a:gd name="T72" fmla="*/ 533 w 2048"/>
                <a:gd name="T73" fmla="*/ 571 h 1788"/>
                <a:gd name="T74" fmla="*/ 872 w 2048"/>
                <a:gd name="T75" fmla="*/ 1267 h 1788"/>
                <a:gd name="T76" fmla="*/ 1175 w 2048"/>
                <a:gd name="T77" fmla="*/ 1300 h 1788"/>
                <a:gd name="T78" fmla="*/ 872 w 2048"/>
                <a:gd name="T79" fmla="*/ 1300 h 1788"/>
                <a:gd name="T80" fmla="*/ 1840 w 2048"/>
                <a:gd name="T81" fmla="*/ 1708 h 1788"/>
                <a:gd name="T82" fmla="*/ 80 w 2048"/>
                <a:gd name="T83" fmla="*/ 1580 h 1788"/>
                <a:gd name="T84" fmla="*/ 120 w 2048"/>
                <a:gd name="T85" fmla="*/ 1532 h 1788"/>
                <a:gd name="T86" fmla="*/ 1968 w 2048"/>
                <a:gd name="T87" fmla="*/ 1532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1788">
                  <a:moveTo>
                    <a:pt x="2008" y="1452"/>
                  </a:moveTo>
                  <a:cubicBezTo>
                    <a:pt x="1968" y="1452"/>
                    <a:pt x="1968" y="1452"/>
                    <a:pt x="1968" y="1452"/>
                  </a:cubicBezTo>
                  <a:cubicBezTo>
                    <a:pt x="1968" y="340"/>
                    <a:pt x="1968" y="340"/>
                    <a:pt x="1968" y="340"/>
                  </a:cubicBezTo>
                  <a:cubicBezTo>
                    <a:pt x="1968" y="247"/>
                    <a:pt x="1892" y="172"/>
                    <a:pt x="1800" y="172"/>
                  </a:cubicBezTo>
                  <a:cubicBezTo>
                    <a:pt x="1608" y="172"/>
                    <a:pt x="1608" y="172"/>
                    <a:pt x="1608" y="172"/>
                  </a:cubicBezTo>
                  <a:cubicBezTo>
                    <a:pt x="1585" y="172"/>
                    <a:pt x="1568" y="190"/>
                    <a:pt x="1568" y="212"/>
                  </a:cubicBezTo>
                  <a:cubicBezTo>
                    <a:pt x="1568" y="234"/>
                    <a:pt x="1585" y="252"/>
                    <a:pt x="1608" y="252"/>
                  </a:cubicBezTo>
                  <a:cubicBezTo>
                    <a:pt x="1800" y="252"/>
                    <a:pt x="1800" y="252"/>
                    <a:pt x="1800" y="252"/>
                  </a:cubicBezTo>
                  <a:cubicBezTo>
                    <a:pt x="1848" y="252"/>
                    <a:pt x="1888" y="291"/>
                    <a:pt x="1888" y="340"/>
                  </a:cubicBezTo>
                  <a:cubicBezTo>
                    <a:pt x="1888" y="1452"/>
                    <a:pt x="1888" y="1452"/>
                    <a:pt x="1888" y="1452"/>
                  </a:cubicBezTo>
                  <a:cubicBezTo>
                    <a:pt x="1776" y="1452"/>
                    <a:pt x="1776" y="1452"/>
                    <a:pt x="1776" y="1452"/>
                  </a:cubicBezTo>
                  <a:cubicBezTo>
                    <a:pt x="1776" y="1141"/>
                    <a:pt x="1776" y="1141"/>
                    <a:pt x="1776" y="1141"/>
                  </a:cubicBezTo>
                  <a:cubicBezTo>
                    <a:pt x="1776" y="1119"/>
                    <a:pt x="1758" y="1101"/>
                    <a:pt x="1736" y="1101"/>
                  </a:cubicBezTo>
                  <a:cubicBezTo>
                    <a:pt x="1713" y="1101"/>
                    <a:pt x="1696" y="1119"/>
                    <a:pt x="1696" y="1141"/>
                  </a:cubicBezTo>
                  <a:cubicBezTo>
                    <a:pt x="1696" y="1452"/>
                    <a:pt x="1696" y="1452"/>
                    <a:pt x="1696" y="1452"/>
                  </a:cubicBezTo>
                  <a:cubicBezTo>
                    <a:pt x="1198" y="1452"/>
                    <a:pt x="1198" y="1452"/>
                    <a:pt x="1198" y="1452"/>
                  </a:cubicBezTo>
                  <a:cubicBezTo>
                    <a:pt x="1234" y="1411"/>
                    <a:pt x="1255" y="1358"/>
                    <a:pt x="1255" y="1300"/>
                  </a:cubicBezTo>
                  <a:cubicBezTo>
                    <a:pt x="1255" y="1250"/>
                    <a:pt x="1255" y="1250"/>
                    <a:pt x="1255" y="1250"/>
                  </a:cubicBezTo>
                  <a:cubicBezTo>
                    <a:pt x="1291" y="1229"/>
                    <a:pt x="1314" y="1190"/>
                    <a:pt x="1314" y="1147"/>
                  </a:cubicBezTo>
                  <a:cubicBezTo>
                    <a:pt x="1314" y="1120"/>
                    <a:pt x="1306" y="1096"/>
                    <a:pt x="1291" y="1076"/>
                  </a:cubicBezTo>
                  <a:cubicBezTo>
                    <a:pt x="1371" y="1033"/>
                    <a:pt x="1440" y="973"/>
                    <a:pt x="1492" y="898"/>
                  </a:cubicBezTo>
                  <a:cubicBezTo>
                    <a:pt x="1559" y="802"/>
                    <a:pt x="1595" y="689"/>
                    <a:pt x="1595" y="571"/>
                  </a:cubicBezTo>
                  <a:cubicBezTo>
                    <a:pt x="1595" y="256"/>
                    <a:pt x="1338" y="0"/>
                    <a:pt x="1024" y="0"/>
                  </a:cubicBezTo>
                  <a:cubicBezTo>
                    <a:pt x="709" y="0"/>
                    <a:pt x="453" y="256"/>
                    <a:pt x="453" y="571"/>
                  </a:cubicBezTo>
                  <a:cubicBezTo>
                    <a:pt x="453" y="689"/>
                    <a:pt x="488" y="802"/>
                    <a:pt x="555" y="898"/>
                  </a:cubicBezTo>
                  <a:cubicBezTo>
                    <a:pt x="607" y="973"/>
                    <a:pt x="676" y="1033"/>
                    <a:pt x="756" y="1076"/>
                  </a:cubicBezTo>
                  <a:cubicBezTo>
                    <a:pt x="741" y="1096"/>
                    <a:pt x="733" y="1120"/>
                    <a:pt x="733" y="1147"/>
                  </a:cubicBezTo>
                  <a:cubicBezTo>
                    <a:pt x="733" y="1190"/>
                    <a:pt x="757" y="1229"/>
                    <a:pt x="792" y="1250"/>
                  </a:cubicBezTo>
                  <a:cubicBezTo>
                    <a:pt x="792" y="1300"/>
                    <a:pt x="792" y="1300"/>
                    <a:pt x="792" y="1300"/>
                  </a:cubicBezTo>
                  <a:cubicBezTo>
                    <a:pt x="792" y="1358"/>
                    <a:pt x="813" y="1411"/>
                    <a:pt x="849" y="1452"/>
                  </a:cubicBezTo>
                  <a:cubicBezTo>
                    <a:pt x="160" y="1452"/>
                    <a:pt x="160" y="1452"/>
                    <a:pt x="160" y="1452"/>
                  </a:cubicBezTo>
                  <a:cubicBezTo>
                    <a:pt x="160" y="950"/>
                    <a:pt x="160" y="950"/>
                    <a:pt x="160" y="950"/>
                  </a:cubicBezTo>
                  <a:cubicBezTo>
                    <a:pt x="160" y="928"/>
                    <a:pt x="142" y="910"/>
                    <a:pt x="120" y="910"/>
                  </a:cubicBezTo>
                  <a:cubicBezTo>
                    <a:pt x="97" y="910"/>
                    <a:pt x="80" y="928"/>
                    <a:pt x="80" y="950"/>
                  </a:cubicBezTo>
                  <a:cubicBezTo>
                    <a:pt x="80" y="1452"/>
                    <a:pt x="80" y="1452"/>
                    <a:pt x="80" y="1452"/>
                  </a:cubicBezTo>
                  <a:cubicBezTo>
                    <a:pt x="40" y="1452"/>
                    <a:pt x="40" y="1452"/>
                    <a:pt x="40" y="1452"/>
                  </a:cubicBezTo>
                  <a:cubicBezTo>
                    <a:pt x="17" y="1452"/>
                    <a:pt x="0" y="1470"/>
                    <a:pt x="0" y="1492"/>
                  </a:cubicBezTo>
                  <a:cubicBezTo>
                    <a:pt x="0" y="1580"/>
                    <a:pt x="0" y="1580"/>
                    <a:pt x="0" y="1580"/>
                  </a:cubicBezTo>
                  <a:cubicBezTo>
                    <a:pt x="0" y="1694"/>
                    <a:pt x="93" y="1788"/>
                    <a:pt x="208" y="1788"/>
                  </a:cubicBezTo>
                  <a:cubicBezTo>
                    <a:pt x="1840" y="1788"/>
                    <a:pt x="1840" y="1788"/>
                    <a:pt x="1840" y="1788"/>
                  </a:cubicBezTo>
                  <a:cubicBezTo>
                    <a:pt x="1954" y="1788"/>
                    <a:pt x="2048" y="1694"/>
                    <a:pt x="2048" y="1580"/>
                  </a:cubicBezTo>
                  <a:cubicBezTo>
                    <a:pt x="2048" y="1492"/>
                    <a:pt x="2048" y="1492"/>
                    <a:pt x="2048" y="1492"/>
                  </a:cubicBezTo>
                  <a:cubicBezTo>
                    <a:pt x="2048" y="1470"/>
                    <a:pt x="2030" y="1452"/>
                    <a:pt x="2008" y="1452"/>
                  </a:cubicBezTo>
                  <a:moveTo>
                    <a:pt x="813" y="1147"/>
                  </a:moveTo>
                  <a:cubicBezTo>
                    <a:pt x="813" y="1125"/>
                    <a:pt x="831" y="1107"/>
                    <a:pt x="853" y="1107"/>
                  </a:cubicBezTo>
                  <a:cubicBezTo>
                    <a:pt x="1194" y="1107"/>
                    <a:pt x="1194" y="1107"/>
                    <a:pt x="1194" y="1107"/>
                  </a:cubicBezTo>
                  <a:cubicBezTo>
                    <a:pt x="1216" y="1107"/>
                    <a:pt x="1234" y="1125"/>
                    <a:pt x="1234" y="1147"/>
                  </a:cubicBezTo>
                  <a:cubicBezTo>
                    <a:pt x="1234" y="1169"/>
                    <a:pt x="1216" y="1187"/>
                    <a:pt x="1194" y="1187"/>
                  </a:cubicBezTo>
                  <a:cubicBezTo>
                    <a:pt x="853" y="1187"/>
                    <a:pt x="853" y="1187"/>
                    <a:pt x="853" y="1187"/>
                  </a:cubicBezTo>
                  <a:cubicBezTo>
                    <a:pt x="831" y="1187"/>
                    <a:pt x="813" y="1169"/>
                    <a:pt x="813" y="1147"/>
                  </a:cubicBezTo>
                  <a:moveTo>
                    <a:pt x="936" y="615"/>
                  </a:moveTo>
                  <a:cubicBezTo>
                    <a:pt x="1112" y="615"/>
                    <a:pt x="1112" y="615"/>
                    <a:pt x="1112" y="615"/>
                  </a:cubicBezTo>
                  <a:cubicBezTo>
                    <a:pt x="1112" y="1027"/>
                    <a:pt x="1112" y="1027"/>
                    <a:pt x="1112" y="1027"/>
                  </a:cubicBezTo>
                  <a:cubicBezTo>
                    <a:pt x="936" y="1027"/>
                    <a:pt x="936" y="1027"/>
                    <a:pt x="936" y="1027"/>
                  </a:cubicBezTo>
                  <a:lnTo>
                    <a:pt x="936" y="615"/>
                  </a:lnTo>
                  <a:close/>
                  <a:moveTo>
                    <a:pt x="957" y="535"/>
                  </a:moveTo>
                  <a:cubicBezTo>
                    <a:pt x="1024" y="387"/>
                    <a:pt x="1024" y="387"/>
                    <a:pt x="1024" y="387"/>
                  </a:cubicBezTo>
                  <a:cubicBezTo>
                    <a:pt x="1090" y="535"/>
                    <a:pt x="1090" y="535"/>
                    <a:pt x="1090" y="535"/>
                  </a:cubicBezTo>
                  <a:lnTo>
                    <a:pt x="957" y="535"/>
                  </a:lnTo>
                  <a:close/>
                  <a:moveTo>
                    <a:pt x="533" y="571"/>
                  </a:moveTo>
                  <a:cubicBezTo>
                    <a:pt x="533" y="301"/>
                    <a:pt x="753" y="80"/>
                    <a:pt x="1024" y="80"/>
                  </a:cubicBezTo>
                  <a:cubicBezTo>
                    <a:pt x="1294" y="80"/>
                    <a:pt x="1515" y="301"/>
                    <a:pt x="1515" y="571"/>
                  </a:cubicBezTo>
                  <a:cubicBezTo>
                    <a:pt x="1515" y="770"/>
                    <a:pt x="1392" y="952"/>
                    <a:pt x="1208" y="1027"/>
                  </a:cubicBezTo>
                  <a:cubicBezTo>
                    <a:pt x="1192" y="1027"/>
                    <a:pt x="1192" y="1027"/>
                    <a:pt x="1192" y="1027"/>
                  </a:cubicBezTo>
                  <a:cubicBezTo>
                    <a:pt x="1192" y="575"/>
                    <a:pt x="1192" y="575"/>
                    <a:pt x="1192" y="575"/>
                  </a:cubicBezTo>
                  <a:cubicBezTo>
                    <a:pt x="1192" y="570"/>
                    <a:pt x="1190" y="564"/>
                    <a:pt x="1188" y="559"/>
                  </a:cubicBezTo>
                  <a:cubicBezTo>
                    <a:pt x="1060" y="273"/>
                    <a:pt x="1060" y="273"/>
                    <a:pt x="1060" y="273"/>
                  </a:cubicBezTo>
                  <a:cubicBezTo>
                    <a:pt x="1054" y="259"/>
                    <a:pt x="1039" y="249"/>
                    <a:pt x="1024" y="249"/>
                  </a:cubicBezTo>
                  <a:cubicBezTo>
                    <a:pt x="1008" y="249"/>
                    <a:pt x="993" y="259"/>
                    <a:pt x="987" y="273"/>
                  </a:cubicBezTo>
                  <a:cubicBezTo>
                    <a:pt x="859" y="559"/>
                    <a:pt x="859" y="559"/>
                    <a:pt x="859" y="559"/>
                  </a:cubicBezTo>
                  <a:cubicBezTo>
                    <a:pt x="857" y="564"/>
                    <a:pt x="856" y="570"/>
                    <a:pt x="856" y="575"/>
                  </a:cubicBezTo>
                  <a:cubicBezTo>
                    <a:pt x="856" y="1027"/>
                    <a:pt x="856" y="1027"/>
                    <a:pt x="856" y="1027"/>
                  </a:cubicBezTo>
                  <a:cubicBezTo>
                    <a:pt x="839" y="1027"/>
                    <a:pt x="839" y="1027"/>
                    <a:pt x="839" y="1027"/>
                  </a:cubicBezTo>
                  <a:cubicBezTo>
                    <a:pt x="656" y="952"/>
                    <a:pt x="533" y="770"/>
                    <a:pt x="533" y="571"/>
                  </a:cubicBezTo>
                  <a:moveTo>
                    <a:pt x="872" y="1300"/>
                  </a:moveTo>
                  <a:cubicBezTo>
                    <a:pt x="872" y="1267"/>
                    <a:pt x="872" y="1267"/>
                    <a:pt x="872" y="1267"/>
                  </a:cubicBezTo>
                  <a:cubicBezTo>
                    <a:pt x="1175" y="1267"/>
                    <a:pt x="1175" y="1267"/>
                    <a:pt x="1175" y="1267"/>
                  </a:cubicBezTo>
                  <a:cubicBezTo>
                    <a:pt x="1175" y="1300"/>
                    <a:pt x="1175" y="1300"/>
                    <a:pt x="1175" y="1300"/>
                  </a:cubicBezTo>
                  <a:cubicBezTo>
                    <a:pt x="1175" y="1384"/>
                    <a:pt x="1107" y="1452"/>
                    <a:pt x="1024" y="1452"/>
                  </a:cubicBezTo>
                  <a:cubicBezTo>
                    <a:pt x="940" y="1452"/>
                    <a:pt x="872" y="1384"/>
                    <a:pt x="872" y="1300"/>
                  </a:cubicBezTo>
                  <a:moveTo>
                    <a:pt x="1968" y="1580"/>
                  </a:moveTo>
                  <a:cubicBezTo>
                    <a:pt x="1968" y="1650"/>
                    <a:pt x="1910" y="1708"/>
                    <a:pt x="1840" y="1708"/>
                  </a:cubicBezTo>
                  <a:cubicBezTo>
                    <a:pt x="208" y="1708"/>
                    <a:pt x="208" y="1708"/>
                    <a:pt x="208" y="1708"/>
                  </a:cubicBezTo>
                  <a:cubicBezTo>
                    <a:pt x="137" y="1708"/>
                    <a:pt x="80" y="1650"/>
                    <a:pt x="80" y="1580"/>
                  </a:cubicBezTo>
                  <a:cubicBezTo>
                    <a:pt x="80" y="1532"/>
                    <a:pt x="80" y="1532"/>
                    <a:pt x="80" y="1532"/>
                  </a:cubicBezTo>
                  <a:cubicBezTo>
                    <a:pt x="120" y="1532"/>
                    <a:pt x="120" y="1532"/>
                    <a:pt x="120" y="1532"/>
                  </a:cubicBezTo>
                  <a:cubicBezTo>
                    <a:pt x="1928" y="1532"/>
                    <a:pt x="1928" y="1532"/>
                    <a:pt x="1928" y="1532"/>
                  </a:cubicBezTo>
                  <a:cubicBezTo>
                    <a:pt x="1968" y="1532"/>
                    <a:pt x="1968" y="1532"/>
                    <a:pt x="1968" y="1532"/>
                  </a:cubicBezTo>
                  <a:lnTo>
                    <a:pt x="1968" y="15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
            <p:cNvSpPr>
              <a:spLocks/>
            </p:cNvSpPr>
            <p:nvPr/>
          </p:nvSpPr>
          <p:spPr bwMode="auto">
            <a:xfrm>
              <a:off x="-7105649" y="6175375"/>
              <a:ext cx="1311275" cy="301625"/>
            </a:xfrm>
            <a:custGeom>
              <a:avLst/>
              <a:gdLst>
                <a:gd name="T0" fmla="*/ 309 w 349"/>
                <a:gd name="T1" fmla="*/ 0 h 80"/>
                <a:gd name="T2" fmla="*/ 40 w 349"/>
                <a:gd name="T3" fmla="*/ 0 h 80"/>
                <a:gd name="T4" fmla="*/ 0 w 349"/>
                <a:gd name="T5" fmla="*/ 40 h 80"/>
                <a:gd name="T6" fmla="*/ 40 w 349"/>
                <a:gd name="T7" fmla="*/ 80 h 80"/>
                <a:gd name="T8" fmla="*/ 309 w 349"/>
                <a:gd name="T9" fmla="*/ 80 h 80"/>
                <a:gd name="T10" fmla="*/ 349 w 349"/>
                <a:gd name="T11" fmla="*/ 40 h 80"/>
                <a:gd name="T12" fmla="*/ 309 w 349"/>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349" h="80">
                  <a:moveTo>
                    <a:pt x="309" y="0"/>
                  </a:moveTo>
                  <a:cubicBezTo>
                    <a:pt x="40" y="0"/>
                    <a:pt x="40" y="0"/>
                    <a:pt x="40" y="0"/>
                  </a:cubicBezTo>
                  <a:cubicBezTo>
                    <a:pt x="18" y="0"/>
                    <a:pt x="0" y="18"/>
                    <a:pt x="0" y="40"/>
                  </a:cubicBezTo>
                  <a:cubicBezTo>
                    <a:pt x="0" y="62"/>
                    <a:pt x="18" y="80"/>
                    <a:pt x="40" y="80"/>
                  </a:cubicBezTo>
                  <a:cubicBezTo>
                    <a:pt x="309" y="80"/>
                    <a:pt x="309" y="80"/>
                    <a:pt x="309" y="80"/>
                  </a:cubicBezTo>
                  <a:cubicBezTo>
                    <a:pt x="331" y="80"/>
                    <a:pt x="349" y="62"/>
                    <a:pt x="349" y="40"/>
                  </a:cubicBezTo>
                  <a:cubicBezTo>
                    <a:pt x="349" y="18"/>
                    <a:pt x="331" y="0"/>
                    <a:pt x="30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9"/>
            <p:cNvSpPr>
              <a:spLocks/>
            </p:cNvSpPr>
            <p:nvPr/>
          </p:nvSpPr>
          <p:spPr bwMode="auto">
            <a:xfrm>
              <a:off x="-6599237" y="-733425"/>
              <a:ext cx="301625" cy="841375"/>
            </a:xfrm>
            <a:custGeom>
              <a:avLst/>
              <a:gdLst>
                <a:gd name="T0" fmla="*/ 40 w 80"/>
                <a:gd name="T1" fmla="*/ 224 h 224"/>
                <a:gd name="T2" fmla="*/ 80 w 80"/>
                <a:gd name="T3" fmla="*/ 184 h 224"/>
                <a:gd name="T4" fmla="*/ 80 w 80"/>
                <a:gd name="T5" fmla="*/ 40 h 224"/>
                <a:gd name="T6" fmla="*/ 40 w 80"/>
                <a:gd name="T7" fmla="*/ 0 h 224"/>
                <a:gd name="T8" fmla="*/ 0 w 80"/>
                <a:gd name="T9" fmla="*/ 40 h 224"/>
                <a:gd name="T10" fmla="*/ 0 w 80"/>
                <a:gd name="T11" fmla="*/ 184 h 224"/>
                <a:gd name="T12" fmla="*/ 40 w 80"/>
                <a:gd name="T13" fmla="*/ 224 h 224"/>
              </a:gdLst>
              <a:ahLst/>
              <a:cxnLst>
                <a:cxn ang="0">
                  <a:pos x="T0" y="T1"/>
                </a:cxn>
                <a:cxn ang="0">
                  <a:pos x="T2" y="T3"/>
                </a:cxn>
                <a:cxn ang="0">
                  <a:pos x="T4" y="T5"/>
                </a:cxn>
                <a:cxn ang="0">
                  <a:pos x="T6" y="T7"/>
                </a:cxn>
                <a:cxn ang="0">
                  <a:pos x="T8" y="T9"/>
                </a:cxn>
                <a:cxn ang="0">
                  <a:pos x="T10" y="T11"/>
                </a:cxn>
                <a:cxn ang="0">
                  <a:pos x="T12" y="T13"/>
                </a:cxn>
              </a:cxnLst>
              <a:rect l="0" t="0" r="r" b="b"/>
              <a:pathLst>
                <a:path w="80" h="224">
                  <a:moveTo>
                    <a:pt x="40" y="224"/>
                  </a:moveTo>
                  <a:cubicBezTo>
                    <a:pt x="62" y="224"/>
                    <a:pt x="80" y="206"/>
                    <a:pt x="80" y="184"/>
                  </a:cubicBezTo>
                  <a:cubicBezTo>
                    <a:pt x="80" y="40"/>
                    <a:pt x="80" y="40"/>
                    <a:pt x="80" y="40"/>
                  </a:cubicBezTo>
                  <a:cubicBezTo>
                    <a:pt x="80" y="18"/>
                    <a:pt x="62" y="0"/>
                    <a:pt x="40" y="0"/>
                  </a:cubicBezTo>
                  <a:cubicBezTo>
                    <a:pt x="17" y="0"/>
                    <a:pt x="0" y="18"/>
                    <a:pt x="0" y="40"/>
                  </a:cubicBezTo>
                  <a:cubicBezTo>
                    <a:pt x="0" y="184"/>
                    <a:pt x="0" y="184"/>
                    <a:pt x="0" y="184"/>
                  </a:cubicBezTo>
                  <a:cubicBezTo>
                    <a:pt x="0" y="206"/>
                    <a:pt x="17" y="224"/>
                    <a:pt x="40" y="22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
            <p:cNvSpPr>
              <a:spLocks/>
            </p:cNvSpPr>
            <p:nvPr/>
          </p:nvSpPr>
          <p:spPr bwMode="auto">
            <a:xfrm>
              <a:off x="-8056562" y="-606425"/>
              <a:ext cx="815975" cy="800100"/>
            </a:xfrm>
            <a:custGeom>
              <a:avLst/>
              <a:gdLst>
                <a:gd name="T0" fmla="*/ 145 w 217"/>
                <a:gd name="T1" fmla="*/ 202 h 213"/>
                <a:gd name="T2" fmla="*/ 173 w 217"/>
                <a:gd name="T3" fmla="*/ 213 h 213"/>
                <a:gd name="T4" fmla="*/ 202 w 217"/>
                <a:gd name="T5" fmla="*/ 202 h 213"/>
                <a:gd name="T6" fmla="*/ 202 w 217"/>
                <a:gd name="T7" fmla="*/ 145 h 213"/>
                <a:gd name="T8" fmla="*/ 72 w 217"/>
                <a:gd name="T9" fmla="*/ 15 h 213"/>
                <a:gd name="T10" fmla="*/ 15 w 217"/>
                <a:gd name="T11" fmla="*/ 15 h 213"/>
                <a:gd name="T12" fmla="*/ 15 w 217"/>
                <a:gd name="T13" fmla="*/ 72 h 213"/>
                <a:gd name="T14" fmla="*/ 145 w 217"/>
                <a:gd name="T15" fmla="*/ 202 h 2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213">
                  <a:moveTo>
                    <a:pt x="145" y="202"/>
                  </a:moveTo>
                  <a:cubicBezTo>
                    <a:pt x="153" y="209"/>
                    <a:pt x="163" y="213"/>
                    <a:pt x="173" y="213"/>
                  </a:cubicBezTo>
                  <a:cubicBezTo>
                    <a:pt x="183" y="213"/>
                    <a:pt x="194" y="209"/>
                    <a:pt x="202" y="202"/>
                  </a:cubicBezTo>
                  <a:cubicBezTo>
                    <a:pt x="217" y="186"/>
                    <a:pt x="217" y="161"/>
                    <a:pt x="202" y="145"/>
                  </a:cubicBezTo>
                  <a:cubicBezTo>
                    <a:pt x="72" y="15"/>
                    <a:pt x="72" y="15"/>
                    <a:pt x="72" y="15"/>
                  </a:cubicBezTo>
                  <a:cubicBezTo>
                    <a:pt x="56" y="0"/>
                    <a:pt x="31" y="0"/>
                    <a:pt x="15" y="15"/>
                  </a:cubicBezTo>
                  <a:cubicBezTo>
                    <a:pt x="0" y="31"/>
                    <a:pt x="0" y="56"/>
                    <a:pt x="15" y="72"/>
                  </a:cubicBezTo>
                  <a:lnTo>
                    <a:pt x="145" y="2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1"/>
            <p:cNvSpPr>
              <a:spLocks/>
            </p:cNvSpPr>
            <p:nvPr/>
          </p:nvSpPr>
          <p:spPr bwMode="auto">
            <a:xfrm>
              <a:off x="-5681662" y="-587375"/>
              <a:ext cx="822325" cy="808038"/>
            </a:xfrm>
            <a:custGeom>
              <a:avLst/>
              <a:gdLst>
                <a:gd name="T0" fmla="*/ 44 w 219"/>
                <a:gd name="T1" fmla="*/ 215 h 215"/>
                <a:gd name="T2" fmla="*/ 72 w 219"/>
                <a:gd name="T3" fmla="*/ 203 h 215"/>
                <a:gd name="T4" fmla="*/ 203 w 219"/>
                <a:gd name="T5" fmla="*/ 72 h 215"/>
                <a:gd name="T6" fmla="*/ 203 w 219"/>
                <a:gd name="T7" fmla="*/ 16 h 215"/>
                <a:gd name="T8" fmla="*/ 146 w 219"/>
                <a:gd name="T9" fmla="*/ 16 h 215"/>
                <a:gd name="T10" fmla="*/ 16 w 219"/>
                <a:gd name="T11" fmla="*/ 146 h 215"/>
                <a:gd name="T12" fmla="*/ 16 w 219"/>
                <a:gd name="T13" fmla="*/ 203 h 215"/>
                <a:gd name="T14" fmla="*/ 44 w 219"/>
                <a:gd name="T15" fmla="*/ 215 h 2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9" h="215">
                  <a:moveTo>
                    <a:pt x="44" y="215"/>
                  </a:moveTo>
                  <a:cubicBezTo>
                    <a:pt x="54" y="215"/>
                    <a:pt x="64" y="211"/>
                    <a:pt x="72" y="203"/>
                  </a:cubicBezTo>
                  <a:cubicBezTo>
                    <a:pt x="203" y="72"/>
                    <a:pt x="203" y="72"/>
                    <a:pt x="203" y="72"/>
                  </a:cubicBezTo>
                  <a:cubicBezTo>
                    <a:pt x="219" y="56"/>
                    <a:pt x="219" y="31"/>
                    <a:pt x="203" y="16"/>
                  </a:cubicBezTo>
                  <a:cubicBezTo>
                    <a:pt x="187" y="0"/>
                    <a:pt x="162" y="0"/>
                    <a:pt x="146" y="16"/>
                  </a:cubicBezTo>
                  <a:cubicBezTo>
                    <a:pt x="16" y="146"/>
                    <a:pt x="16" y="146"/>
                    <a:pt x="16" y="146"/>
                  </a:cubicBezTo>
                  <a:cubicBezTo>
                    <a:pt x="0" y="162"/>
                    <a:pt x="0" y="187"/>
                    <a:pt x="16" y="203"/>
                  </a:cubicBezTo>
                  <a:cubicBezTo>
                    <a:pt x="23" y="211"/>
                    <a:pt x="34" y="215"/>
                    <a:pt x="44" y="21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2"/>
            <p:cNvSpPr>
              <a:spLocks/>
            </p:cNvSpPr>
            <p:nvPr/>
          </p:nvSpPr>
          <p:spPr bwMode="auto">
            <a:xfrm>
              <a:off x="-3924299" y="3817938"/>
              <a:ext cx="300038" cy="300038"/>
            </a:xfrm>
            <a:custGeom>
              <a:avLst/>
              <a:gdLst>
                <a:gd name="T0" fmla="*/ 40 w 80"/>
                <a:gd name="T1" fmla="*/ 80 h 80"/>
                <a:gd name="T2" fmla="*/ 68 w 80"/>
                <a:gd name="T3" fmla="*/ 68 h 80"/>
                <a:gd name="T4" fmla="*/ 80 w 80"/>
                <a:gd name="T5" fmla="*/ 40 h 80"/>
                <a:gd name="T6" fmla="*/ 68 w 80"/>
                <a:gd name="T7" fmla="*/ 12 h 80"/>
                <a:gd name="T8" fmla="*/ 40 w 80"/>
                <a:gd name="T9" fmla="*/ 0 h 80"/>
                <a:gd name="T10" fmla="*/ 11 w 80"/>
                <a:gd name="T11" fmla="*/ 12 h 80"/>
                <a:gd name="T12" fmla="*/ 0 w 80"/>
                <a:gd name="T13" fmla="*/ 40 h 80"/>
                <a:gd name="T14" fmla="*/ 11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0" y="80"/>
                    <a:pt x="60" y="76"/>
                    <a:pt x="68" y="68"/>
                  </a:cubicBezTo>
                  <a:cubicBezTo>
                    <a:pt x="75" y="61"/>
                    <a:pt x="80" y="51"/>
                    <a:pt x="80" y="40"/>
                  </a:cubicBezTo>
                  <a:cubicBezTo>
                    <a:pt x="80" y="30"/>
                    <a:pt x="75" y="19"/>
                    <a:pt x="68" y="12"/>
                  </a:cubicBezTo>
                  <a:cubicBezTo>
                    <a:pt x="60" y="4"/>
                    <a:pt x="50" y="0"/>
                    <a:pt x="40" y="0"/>
                  </a:cubicBezTo>
                  <a:cubicBezTo>
                    <a:pt x="29" y="0"/>
                    <a:pt x="19" y="4"/>
                    <a:pt x="11" y="12"/>
                  </a:cubicBezTo>
                  <a:cubicBezTo>
                    <a:pt x="4" y="19"/>
                    <a:pt x="0" y="30"/>
                    <a:pt x="0" y="40"/>
                  </a:cubicBezTo>
                  <a:cubicBezTo>
                    <a:pt x="0" y="51"/>
                    <a:pt x="4" y="61"/>
                    <a:pt x="11" y="68"/>
                  </a:cubicBezTo>
                  <a:cubicBezTo>
                    <a:pt x="19" y="76"/>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6" name="Group 35"/>
          <p:cNvGrpSpPr/>
          <p:nvPr/>
        </p:nvGrpSpPr>
        <p:grpSpPr>
          <a:xfrm>
            <a:off x="4412218" y="2240513"/>
            <a:ext cx="319564" cy="319564"/>
            <a:chOff x="7329488" y="4406900"/>
            <a:chExt cx="611187" cy="611188"/>
          </a:xfrm>
          <a:solidFill>
            <a:schemeClr val="bg1"/>
          </a:solidFill>
        </p:grpSpPr>
        <p:sp>
          <p:nvSpPr>
            <p:cNvPr id="37" name="Freeform 26"/>
            <p:cNvSpPr>
              <a:spLocks/>
            </p:cNvSpPr>
            <p:nvPr/>
          </p:nvSpPr>
          <p:spPr bwMode="auto">
            <a:xfrm>
              <a:off x="7381875" y="4406900"/>
              <a:ext cx="504825" cy="160338"/>
            </a:xfrm>
            <a:custGeom>
              <a:avLst/>
              <a:gdLst>
                <a:gd name="T0" fmla="*/ 40 w 1692"/>
                <a:gd name="T1" fmla="*/ 481 h 539"/>
                <a:gd name="T2" fmla="*/ 80 w 1692"/>
                <a:gd name="T3" fmla="*/ 441 h 539"/>
                <a:gd name="T4" fmla="*/ 80 w 1692"/>
                <a:gd name="T5" fmla="*/ 200 h 539"/>
                <a:gd name="T6" fmla="*/ 200 w 1692"/>
                <a:gd name="T7" fmla="*/ 80 h 539"/>
                <a:gd name="T8" fmla="*/ 1328 w 1692"/>
                <a:gd name="T9" fmla="*/ 80 h 539"/>
                <a:gd name="T10" fmla="*/ 1288 w 1692"/>
                <a:gd name="T11" fmla="*/ 200 h 539"/>
                <a:gd name="T12" fmla="*/ 1288 w 1692"/>
                <a:gd name="T13" fmla="*/ 499 h 539"/>
                <a:gd name="T14" fmla="*/ 1328 w 1692"/>
                <a:gd name="T15" fmla="*/ 539 h 539"/>
                <a:gd name="T16" fmla="*/ 1368 w 1692"/>
                <a:gd name="T17" fmla="*/ 499 h 539"/>
                <a:gd name="T18" fmla="*/ 1368 w 1692"/>
                <a:gd name="T19" fmla="*/ 200 h 539"/>
                <a:gd name="T20" fmla="*/ 1488 w 1692"/>
                <a:gd name="T21" fmla="*/ 80 h 539"/>
                <a:gd name="T22" fmla="*/ 1492 w 1692"/>
                <a:gd name="T23" fmla="*/ 80 h 539"/>
                <a:gd name="T24" fmla="*/ 1612 w 1692"/>
                <a:gd name="T25" fmla="*/ 200 h 539"/>
                <a:gd name="T26" fmla="*/ 1612 w 1692"/>
                <a:gd name="T27" fmla="*/ 368 h 539"/>
                <a:gd name="T28" fmla="*/ 1490 w 1692"/>
                <a:gd name="T29" fmla="*/ 368 h 539"/>
                <a:gd name="T30" fmla="*/ 1450 w 1692"/>
                <a:gd name="T31" fmla="*/ 408 h 539"/>
                <a:gd name="T32" fmla="*/ 1490 w 1692"/>
                <a:gd name="T33" fmla="*/ 448 h 539"/>
                <a:gd name="T34" fmla="*/ 1652 w 1692"/>
                <a:gd name="T35" fmla="*/ 448 h 539"/>
                <a:gd name="T36" fmla="*/ 1692 w 1692"/>
                <a:gd name="T37" fmla="*/ 408 h 539"/>
                <a:gd name="T38" fmla="*/ 1692 w 1692"/>
                <a:gd name="T39" fmla="*/ 200 h 539"/>
                <a:gd name="T40" fmla="*/ 1511 w 1692"/>
                <a:gd name="T41" fmla="*/ 0 h 539"/>
                <a:gd name="T42" fmla="*/ 1502 w 1692"/>
                <a:gd name="T43" fmla="*/ 0 h 539"/>
                <a:gd name="T44" fmla="*/ 200 w 1692"/>
                <a:gd name="T45" fmla="*/ 0 h 539"/>
                <a:gd name="T46" fmla="*/ 0 w 1692"/>
                <a:gd name="T47" fmla="*/ 200 h 539"/>
                <a:gd name="T48" fmla="*/ 0 w 1692"/>
                <a:gd name="T49" fmla="*/ 441 h 539"/>
                <a:gd name="T50" fmla="*/ 40 w 1692"/>
                <a:gd name="T51" fmla="*/ 48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2" h="539">
                  <a:moveTo>
                    <a:pt x="40" y="481"/>
                  </a:moveTo>
                  <a:cubicBezTo>
                    <a:pt x="62" y="481"/>
                    <a:pt x="80" y="463"/>
                    <a:pt x="80" y="441"/>
                  </a:cubicBezTo>
                  <a:cubicBezTo>
                    <a:pt x="80" y="200"/>
                    <a:pt x="80" y="200"/>
                    <a:pt x="80" y="200"/>
                  </a:cubicBezTo>
                  <a:cubicBezTo>
                    <a:pt x="80" y="133"/>
                    <a:pt x="134" y="80"/>
                    <a:pt x="200" y="80"/>
                  </a:cubicBezTo>
                  <a:cubicBezTo>
                    <a:pt x="1328" y="80"/>
                    <a:pt x="1328" y="80"/>
                    <a:pt x="1328" y="80"/>
                  </a:cubicBezTo>
                  <a:cubicBezTo>
                    <a:pt x="1303" y="113"/>
                    <a:pt x="1288" y="155"/>
                    <a:pt x="1288" y="200"/>
                  </a:cubicBezTo>
                  <a:cubicBezTo>
                    <a:pt x="1288" y="499"/>
                    <a:pt x="1288" y="499"/>
                    <a:pt x="1288" y="499"/>
                  </a:cubicBezTo>
                  <a:cubicBezTo>
                    <a:pt x="1288" y="521"/>
                    <a:pt x="1306" y="539"/>
                    <a:pt x="1328" y="539"/>
                  </a:cubicBezTo>
                  <a:cubicBezTo>
                    <a:pt x="1350" y="539"/>
                    <a:pt x="1368" y="521"/>
                    <a:pt x="1368" y="499"/>
                  </a:cubicBezTo>
                  <a:cubicBezTo>
                    <a:pt x="1368" y="200"/>
                    <a:pt x="1368" y="200"/>
                    <a:pt x="1368" y="200"/>
                  </a:cubicBezTo>
                  <a:cubicBezTo>
                    <a:pt x="1368" y="133"/>
                    <a:pt x="1422" y="80"/>
                    <a:pt x="1488" y="80"/>
                  </a:cubicBezTo>
                  <a:cubicBezTo>
                    <a:pt x="1492" y="80"/>
                    <a:pt x="1492" y="80"/>
                    <a:pt x="1492" y="80"/>
                  </a:cubicBezTo>
                  <a:cubicBezTo>
                    <a:pt x="1558" y="80"/>
                    <a:pt x="1612" y="133"/>
                    <a:pt x="1612" y="200"/>
                  </a:cubicBezTo>
                  <a:cubicBezTo>
                    <a:pt x="1612" y="368"/>
                    <a:pt x="1612" y="368"/>
                    <a:pt x="1612" y="368"/>
                  </a:cubicBezTo>
                  <a:cubicBezTo>
                    <a:pt x="1490" y="368"/>
                    <a:pt x="1490" y="368"/>
                    <a:pt x="1490" y="368"/>
                  </a:cubicBezTo>
                  <a:cubicBezTo>
                    <a:pt x="1468" y="368"/>
                    <a:pt x="1450" y="385"/>
                    <a:pt x="1450" y="408"/>
                  </a:cubicBezTo>
                  <a:cubicBezTo>
                    <a:pt x="1450" y="430"/>
                    <a:pt x="1468" y="448"/>
                    <a:pt x="1490" y="448"/>
                  </a:cubicBezTo>
                  <a:cubicBezTo>
                    <a:pt x="1652" y="448"/>
                    <a:pt x="1652" y="448"/>
                    <a:pt x="1652" y="448"/>
                  </a:cubicBezTo>
                  <a:cubicBezTo>
                    <a:pt x="1674" y="448"/>
                    <a:pt x="1692" y="430"/>
                    <a:pt x="1692" y="408"/>
                  </a:cubicBezTo>
                  <a:cubicBezTo>
                    <a:pt x="1692" y="200"/>
                    <a:pt x="1692" y="200"/>
                    <a:pt x="1692" y="200"/>
                  </a:cubicBezTo>
                  <a:cubicBezTo>
                    <a:pt x="1692" y="96"/>
                    <a:pt x="1612" y="10"/>
                    <a:pt x="1511" y="0"/>
                  </a:cubicBezTo>
                  <a:cubicBezTo>
                    <a:pt x="1508" y="0"/>
                    <a:pt x="1505" y="0"/>
                    <a:pt x="1502" y="0"/>
                  </a:cubicBezTo>
                  <a:cubicBezTo>
                    <a:pt x="200" y="0"/>
                    <a:pt x="200" y="0"/>
                    <a:pt x="200" y="0"/>
                  </a:cubicBezTo>
                  <a:cubicBezTo>
                    <a:pt x="90" y="0"/>
                    <a:pt x="0" y="89"/>
                    <a:pt x="0" y="200"/>
                  </a:cubicBezTo>
                  <a:cubicBezTo>
                    <a:pt x="0" y="441"/>
                    <a:pt x="0" y="441"/>
                    <a:pt x="0" y="441"/>
                  </a:cubicBezTo>
                  <a:cubicBezTo>
                    <a:pt x="0" y="463"/>
                    <a:pt x="18" y="481"/>
                    <a:pt x="40" y="48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7"/>
            <p:cNvSpPr>
              <a:spLocks/>
            </p:cNvSpPr>
            <p:nvPr/>
          </p:nvSpPr>
          <p:spPr bwMode="auto">
            <a:xfrm>
              <a:off x="7381875" y="4573588"/>
              <a:ext cx="23812" cy="23813"/>
            </a:xfrm>
            <a:custGeom>
              <a:avLst/>
              <a:gdLst>
                <a:gd name="T0" fmla="*/ 40 w 80"/>
                <a:gd name="T1" fmla="*/ 80 h 80"/>
                <a:gd name="T2" fmla="*/ 68 w 80"/>
                <a:gd name="T3" fmla="*/ 68 h 80"/>
                <a:gd name="T4" fmla="*/ 80 w 80"/>
                <a:gd name="T5" fmla="*/ 40 h 80"/>
                <a:gd name="T6" fmla="*/ 68 w 80"/>
                <a:gd name="T7" fmla="*/ 12 h 80"/>
                <a:gd name="T8" fmla="*/ 40 w 80"/>
                <a:gd name="T9" fmla="*/ 0 h 80"/>
                <a:gd name="T10" fmla="*/ 12 w 80"/>
                <a:gd name="T11" fmla="*/ 12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6"/>
                    <a:pt x="68" y="68"/>
                  </a:cubicBezTo>
                  <a:cubicBezTo>
                    <a:pt x="76" y="61"/>
                    <a:pt x="80" y="51"/>
                    <a:pt x="80" y="40"/>
                  </a:cubicBezTo>
                  <a:cubicBezTo>
                    <a:pt x="80" y="30"/>
                    <a:pt x="76" y="19"/>
                    <a:pt x="68" y="12"/>
                  </a:cubicBezTo>
                  <a:cubicBezTo>
                    <a:pt x="61" y="4"/>
                    <a:pt x="51" y="0"/>
                    <a:pt x="40" y="0"/>
                  </a:cubicBezTo>
                  <a:cubicBezTo>
                    <a:pt x="29" y="0"/>
                    <a:pt x="19" y="4"/>
                    <a:pt x="12" y="12"/>
                  </a:cubicBezTo>
                  <a:cubicBezTo>
                    <a:pt x="4" y="19"/>
                    <a:pt x="0" y="30"/>
                    <a:pt x="0" y="40"/>
                  </a:cubicBezTo>
                  <a:cubicBezTo>
                    <a:pt x="0" y="51"/>
                    <a:pt x="4" y="61"/>
                    <a:pt x="12" y="68"/>
                  </a:cubicBezTo>
                  <a:cubicBezTo>
                    <a:pt x="19" y="76"/>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8"/>
            <p:cNvSpPr>
              <a:spLocks noEditPoints="1"/>
            </p:cNvSpPr>
            <p:nvPr/>
          </p:nvSpPr>
          <p:spPr bwMode="auto">
            <a:xfrm>
              <a:off x="7329488" y="4573588"/>
              <a:ext cx="611187" cy="444500"/>
            </a:xfrm>
            <a:custGeom>
              <a:avLst/>
              <a:gdLst>
                <a:gd name="T0" fmla="*/ 1912 w 2048"/>
                <a:gd name="T1" fmla="*/ 569 h 1492"/>
                <a:gd name="T2" fmla="*/ 1343 w 2048"/>
                <a:gd name="T3" fmla="*/ 0 h 1492"/>
                <a:gd name="T4" fmla="*/ 1266 w 2048"/>
                <a:gd name="T5" fmla="*/ 40 h 1492"/>
                <a:gd name="T6" fmla="*/ 972 w 2048"/>
                <a:gd name="T7" fmla="*/ 597 h 1492"/>
                <a:gd name="T8" fmla="*/ 1109 w 2048"/>
                <a:gd name="T9" fmla="*/ 783 h 1492"/>
                <a:gd name="T10" fmla="*/ 1262 w 2048"/>
                <a:gd name="T11" fmla="*/ 722 h 1492"/>
                <a:gd name="T12" fmla="*/ 1339 w 2048"/>
                <a:gd name="T13" fmla="*/ 821 h 1492"/>
                <a:gd name="T14" fmla="*/ 1216 w 2048"/>
                <a:gd name="T15" fmla="*/ 1053 h 1492"/>
                <a:gd name="T16" fmla="*/ 1060 w 2048"/>
                <a:gd name="T17" fmla="*/ 1387 h 1492"/>
                <a:gd name="T18" fmla="*/ 256 w 2048"/>
                <a:gd name="T19" fmla="*/ 1412 h 1492"/>
                <a:gd name="T20" fmla="*/ 947 w 2048"/>
                <a:gd name="T21" fmla="*/ 1276 h 1492"/>
                <a:gd name="T22" fmla="*/ 947 w 2048"/>
                <a:gd name="T23" fmla="*/ 1196 h 1492"/>
                <a:gd name="T24" fmla="*/ 256 w 2048"/>
                <a:gd name="T25" fmla="*/ 181 h 1492"/>
                <a:gd name="T26" fmla="*/ 176 w 2048"/>
                <a:gd name="T27" fmla="*/ 181 h 1492"/>
                <a:gd name="T28" fmla="*/ 40 w 2048"/>
                <a:gd name="T29" fmla="*/ 1196 h 1492"/>
                <a:gd name="T30" fmla="*/ 256 w 2048"/>
                <a:gd name="T31" fmla="*/ 1492 h 1492"/>
                <a:gd name="T32" fmla="*/ 2048 w 2048"/>
                <a:gd name="T33" fmla="*/ 1452 h 1492"/>
                <a:gd name="T34" fmla="*/ 1912 w 2048"/>
                <a:gd name="T35" fmla="*/ 1216 h 1492"/>
                <a:gd name="T36" fmla="*/ 1419 w 2048"/>
                <a:gd name="T37" fmla="*/ 716 h 1492"/>
                <a:gd name="T38" fmla="*/ 1560 w 2048"/>
                <a:gd name="T39" fmla="*/ 535 h 1492"/>
                <a:gd name="T40" fmla="*/ 1520 w 2048"/>
                <a:gd name="T41" fmla="*/ 474 h 1492"/>
                <a:gd name="T42" fmla="*/ 1480 w 2048"/>
                <a:gd name="T43" fmla="*/ 535 h 1492"/>
                <a:gd name="T44" fmla="*/ 1373 w 2048"/>
                <a:gd name="T45" fmla="*/ 642 h 1492"/>
                <a:gd name="T46" fmla="*/ 1229 w 2048"/>
                <a:gd name="T47" fmla="*/ 648 h 1492"/>
                <a:gd name="T48" fmla="*/ 1057 w 2048"/>
                <a:gd name="T49" fmla="*/ 618 h 1492"/>
                <a:gd name="T50" fmla="*/ 1346 w 2048"/>
                <a:gd name="T51" fmla="*/ 228 h 1492"/>
                <a:gd name="T52" fmla="*/ 1444 w 2048"/>
                <a:gd name="T53" fmla="*/ 181 h 1492"/>
                <a:gd name="T54" fmla="*/ 1488 w 2048"/>
                <a:gd name="T55" fmla="*/ 221 h 1492"/>
                <a:gd name="T56" fmla="*/ 1832 w 2048"/>
                <a:gd name="T57" fmla="*/ 1211 h 1492"/>
                <a:gd name="T58" fmla="*/ 1752 w 2048"/>
                <a:gd name="T59" fmla="*/ 988 h 1492"/>
                <a:gd name="T60" fmla="*/ 1672 w 2048"/>
                <a:gd name="T61" fmla="*/ 988 h 1492"/>
                <a:gd name="T62" fmla="*/ 1296 w 2048"/>
                <a:gd name="T63" fmla="*/ 1211 h 1492"/>
                <a:gd name="T64" fmla="*/ 1419 w 2048"/>
                <a:gd name="T65" fmla="*/ 821 h 1492"/>
                <a:gd name="T66" fmla="*/ 1296 w 2048"/>
                <a:gd name="T67" fmla="*/ 1412 h 1492"/>
                <a:gd name="T68" fmla="*/ 1140 w 2048"/>
                <a:gd name="T69" fmla="*/ 1387 h 1492"/>
                <a:gd name="T70" fmla="*/ 1872 w 2048"/>
                <a:gd name="T71" fmla="*/ 1291 h 1492"/>
                <a:gd name="T72" fmla="*/ 1968 w 2048"/>
                <a:gd name="T73" fmla="*/ 1412 h 1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8" h="1492">
                  <a:moveTo>
                    <a:pt x="1912" y="1216"/>
                  </a:moveTo>
                  <a:cubicBezTo>
                    <a:pt x="1912" y="569"/>
                    <a:pt x="1912" y="569"/>
                    <a:pt x="1912" y="569"/>
                  </a:cubicBezTo>
                  <a:cubicBezTo>
                    <a:pt x="1912" y="345"/>
                    <a:pt x="1739" y="161"/>
                    <a:pt x="1520" y="142"/>
                  </a:cubicBezTo>
                  <a:cubicBezTo>
                    <a:pt x="1502" y="61"/>
                    <a:pt x="1429" y="0"/>
                    <a:pt x="1343" y="0"/>
                  </a:cubicBezTo>
                  <a:cubicBezTo>
                    <a:pt x="1306" y="0"/>
                    <a:pt x="1306" y="0"/>
                    <a:pt x="1306" y="0"/>
                  </a:cubicBezTo>
                  <a:cubicBezTo>
                    <a:pt x="1284" y="0"/>
                    <a:pt x="1266" y="18"/>
                    <a:pt x="1266" y="40"/>
                  </a:cubicBezTo>
                  <a:cubicBezTo>
                    <a:pt x="1266" y="214"/>
                    <a:pt x="1266" y="214"/>
                    <a:pt x="1266" y="214"/>
                  </a:cubicBezTo>
                  <a:cubicBezTo>
                    <a:pt x="972" y="597"/>
                    <a:pt x="972" y="597"/>
                    <a:pt x="972" y="597"/>
                  </a:cubicBezTo>
                  <a:cubicBezTo>
                    <a:pt x="960" y="613"/>
                    <a:pt x="961" y="636"/>
                    <a:pt x="975" y="650"/>
                  </a:cubicBezTo>
                  <a:cubicBezTo>
                    <a:pt x="1109" y="783"/>
                    <a:pt x="1109" y="783"/>
                    <a:pt x="1109" y="783"/>
                  </a:cubicBezTo>
                  <a:cubicBezTo>
                    <a:pt x="1122" y="797"/>
                    <a:pt x="1143" y="799"/>
                    <a:pt x="1159" y="789"/>
                  </a:cubicBezTo>
                  <a:cubicBezTo>
                    <a:pt x="1262" y="722"/>
                    <a:pt x="1262" y="722"/>
                    <a:pt x="1262" y="722"/>
                  </a:cubicBezTo>
                  <a:cubicBezTo>
                    <a:pt x="1339" y="722"/>
                    <a:pt x="1339" y="722"/>
                    <a:pt x="1339" y="722"/>
                  </a:cubicBezTo>
                  <a:cubicBezTo>
                    <a:pt x="1339" y="821"/>
                    <a:pt x="1339" y="821"/>
                    <a:pt x="1339" y="821"/>
                  </a:cubicBezTo>
                  <a:cubicBezTo>
                    <a:pt x="1339" y="901"/>
                    <a:pt x="1300" y="975"/>
                    <a:pt x="1233" y="1020"/>
                  </a:cubicBezTo>
                  <a:cubicBezTo>
                    <a:pt x="1222" y="1027"/>
                    <a:pt x="1216" y="1039"/>
                    <a:pt x="1216" y="1053"/>
                  </a:cubicBezTo>
                  <a:cubicBezTo>
                    <a:pt x="1216" y="1212"/>
                    <a:pt x="1216" y="1212"/>
                    <a:pt x="1216" y="1212"/>
                  </a:cubicBezTo>
                  <a:cubicBezTo>
                    <a:pt x="1128" y="1223"/>
                    <a:pt x="1060" y="1297"/>
                    <a:pt x="1060" y="1387"/>
                  </a:cubicBezTo>
                  <a:cubicBezTo>
                    <a:pt x="1060" y="1412"/>
                    <a:pt x="1060" y="1412"/>
                    <a:pt x="1060" y="1412"/>
                  </a:cubicBezTo>
                  <a:cubicBezTo>
                    <a:pt x="256" y="1412"/>
                    <a:pt x="256" y="1412"/>
                    <a:pt x="256" y="1412"/>
                  </a:cubicBezTo>
                  <a:cubicBezTo>
                    <a:pt x="173" y="1412"/>
                    <a:pt x="103" y="1353"/>
                    <a:pt x="85" y="1276"/>
                  </a:cubicBezTo>
                  <a:cubicBezTo>
                    <a:pt x="947" y="1276"/>
                    <a:pt x="947" y="1276"/>
                    <a:pt x="947" y="1276"/>
                  </a:cubicBezTo>
                  <a:cubicBezTo>
                    <a:pt x="969" y="1276"/>
                    <a:pt x="987" y="1258"/>
                    <a:pt x="987" y="1236"/>
                  </a:cubicBezTo>
                  <a:cubicBezTo>
                    <a:pt x="987" y="1213"/>
                    <a:pt x="969" y="1196"/>
                    <a:pt x="947" y="1196"/>
                  </a:cubicBezTo>
                  <a:cubicBezTo>
                    <a:pt x="256" y="1196"/>
                    <a:pt x="256" y="1196"/>
                    <a:pt x="256" y="1196"/>
                  </a:cubicBezTo>
                  <a:cubicBezTo>
                    <a:pt x="256" y="181"/>
                    <a:pt x="256" y="181"/>
                    <a:pt x="256" y="181"/>
                  </a:cubicBezTo>
                  <a:cubicBezTo>
                    <a:pt x="256" y="159"/>
                    <a:pt x="238" y="141"/>
                    <a:pt x="216" y="141"/>
                  </a:cubicBezTo>
                  <a:cubicBezTo>
                    <a:pt x="194" y="141"/>
                    <a:pt x="176" y="159"/>
                    <a:pt x="176" y="181"/>
                  </a:cubicBezTo>
                  <a:cubicBezTo>
                    <a:pt x="176" y="1196"/>
                    <a:pt x="176" y="1196"/>
                    <a:pt x="176" y="1196"/>
                  </a:cubicBezTo>
                  <a:cubicBezTo>
                    <a:pt x="40" y="1196"/>
                    <a:pt x="40" y="1196"/>
                    <a:pt x="40" y="1196"/>
                  </a:cubicBezTo>
                  <a:cubicBezTo>
                    <a:pt x="18" y="1196"/>
                    <a:pt x="0" y="1213"/>
                    <a:pt x="0" y="1236"/>
                  </a:cubicBezTo>
                  <a:cubicBezTo>
                    <a:pt x="0" y="1377"/>
                    <a:pt x="115" y="1492"/>
                    <a:pt x="256" y="1492"/>
                  </a:cubicBezTo>
                  <a:cubicBezTo>
                    <a:pt x="2008" y="1492"/>
                    <a:pt x="2008" y="1492"/>
                    <a:pt x="2008" y="1492"/>
                  </a:cubicBezTo>
                  <a:cubicBezTo>
                    <a:pt x="2030" y="1492"/>
                    <a:pt x="2048" y="1474"/>
                    <a:pt x="2048" y="1452"/>
                  </a:cubicBezTo>
                  <a:cubicBezTo>
                    <a:pt x="2048" y="1387"/>
                    <a:pt x="2048" y="1387"/>
                    <a:pt x="2048" y="1387"/>
                  </a:cubicBezTo>
                  <a:cubicBezTo>
                    <a:pt x="2048" y="1304"/>
                    <a:pt x="1990" y="1234"/>
                    <a:pt x="1912" y="1216"/>
                  </a:cubicBezTo>
                  <a:moveTo>
                    <a:pt x="1419" y="821"/>
                  </a:moveTo>
                  <a:cubicBezTo>
                    <a:pt x="1419" y="716"/>
                    <a:pt x="1419" y="716"/>
                    <a:pt x="1419" y="716"/>
                  </a:cubicBezTo>
                  <a:cubicBezTo>
                    <a:pt x="1434" y="712"/>
                    <a:pt x="1449" y="707"/>
                    <a:pt x="1462" y="699"/>
                  </a:cubicBezTo>
                  <a:cubicBezTo>
                    <a:pt x="1523" y="666"/>
                    <a:pt x="1560" y="603"/>
                    <a:pt x="1560" y="535"/>
                  </a:cubicBezTo>
                  <a:cubicBezTo>
                    <a:pt x="1560" y="514"/>
                    <a:pt x="1560" y="514"/>
                    <a:pt x="1560" y="514"/>
                  </a:cubicBezTo>
                  <a:cubicBezTo>
                    <a:pt x="1560" y="492"/>
                    <a:pt x="1542" y="474"/>
                    <a:pt x="1520" y="474"/>
                  </a:cubicBezTo>
                  <a:cubicBezTo>
                    <a:pt x="1498" y="474"/>
                    <a:pt x="1480" y="492"/>
                    <a:pt x="1480" y="514"/>
                  </a:cubicBezTo>
                  <a:cubicBezTo>
                    <a:pt x="1480" y="535"/>
                    <a:pt x="1480" y="535"/>
                    <a:pt x="1480" y="535"/>
                  </a:cubicBezTo>
                  <a:cubicBezTo>
                    <a:pt x="1480" y="574"/>
                    <a:pt x="1459" y="610"/>
                    <a:pt x="1424" y="629"/>
                  </a:cubicBezTo>
                  <a:cubicBezTo>
                    <a:pt x="1408" y="638"/>
                    <a:pt x="1391" y="642"/>
                    <a:pt x="1373" y="642"/>
                  </a:cubicBezTo>
                  <a:cubicBezTo>
                    <a:pt x="1251" y="642"/>
                    <a:pt x="1251" y="642"/>
                    <a:pt x="1251" y="642"/>
                  </a:cubicBezTo>
                  <a:cubicBezTo>
                    <a:pt x="1243" y="642"/>
                    <a:pt x="1235" y="644"/>
                    <a:pt x="1229" y="648"/>
                  </a:cubicBezTo>
                  <a:cubicBezTo>
                    <a:pt x="1142" y="704"/>
                    <a:pt x="1142" y="704"/>
                    <a:pt x="1142" y="704"/>
                  </a:cubicBezTo>
                  <a:cubicBezTo>
                    <a:pt x="1057" y="618"/>
                    <a:pt x="1057" y="618"/>
                    <a:pt x="1057" y="618"/>
                  </a:cubicBezTo>
                  <a:cubicBezTo>
                    <a:pt x="1338" y="252"/>
                    <a:pt x="1338" y="252"/>
                    <a:pt x="1338" y="252"/>
                  </a:cubicBezTo>
                  <a:cubicBezTo>
                    <a:pt x="1343" y="245"/>
                    <a:pt x="1346" y="237"/>
                    <a:pt x="1346" y="228"/>
                  </a:cubicBezTo>
                  <a:cubicBezTo>
                    <a:pt x="1346" y="80"/>
                    <a:pt x="1346" y="80"/>
                    <a:pt x="1346" y="80"/>
                  </a:cubicBezTo>
                  <a:cubicBezTo>
                    <a:pt x="1400" y="82"/>
                    <a:pt x="1444" y="126"/>
                    <a:pt x="1444" y="181"/>
                  </a:cubicBezTo>
                  <a:cubicBezTo>
                    <a:pt x="1444" y="203"/>
                    <a:pt x="1462" y="221"/>
                    <a:pt x="1484" y="221"/>
                  </a:cubicBezTo>
                  <a:cubicBezTo>
                    <a:pt x="1485" y="221"/>
                    <a:pt x="1487" y="221"/>
                    <a:pt x="1488" y="221"/>
                  </a:cubicBezTo>
                  <a:cubicBezTo>
                    <a:pt x="1678" y="223"/>
                    <a:pt x="1832" y="378"/>
                    <a:pt x="1832" y="569"/>
                  </a:cubicBezTo>
                  <a:cubicBezTo>
                    <a:pt x="1832" y="1211"/>
                    <a:pt x="1832" y="1211"/>
                    <a:pt x="1832" y="1211"/>
                  </a:cubicBezTo>
                  <a:cubicBezTo>
                    <a:pt x="1752" y="1211"/>
                    <a:pt x="1752" y="1211"/>
                    <a:pt x="1752" y="1211"/>
                  </a:cubicBezTo>
                  <a:cubicBezTo>
                    <a:pt x="1752" y="988"/>
                    <a:pt x="1752" y="988"/>
                    <a:pt x="1752" y="988"/>
                  </a:cubicBezTo>
                  <a:cubicBezTo>
                    <a:pt x="1752" y="965"/>
                    <a:pt x="1734" y="948"/>
                    <a:pt x="1712" y="948"/>
                  </a:cubicBezTo>
                  <a:cubicBezTo>
                    <a:pt x="1690" y="948"/>
                    <a:pt x="1672" y="965"/>
                    <a:pt x="1672" y="988"/>
                  </a:cubicBezTo>
                  <a:cubicBezTo>
                    <a:pt x="1672" y="1211"/>
                    <a:pt x="1672" y="1211"/>
                    <a:pt x="1672" y="1211"/>
                  </a:cubicBezTo>
                  <a:cubicBezTo>
                    <a:pt x="1296" y="1211"/>
                    <a:pt x="1296" y="1211"/>
                    <a:pt x="1296" y="1211"/>
                  </a:cubicBezTo>
                  <a:cubicBezTo>
                    <a:pt x="1296" y="1073"/>
                    <a:pt x="1296" y="1073"/>
                    <a:pt x="1296" y="1073"/>
                  </a:cubicBezTo>
                  <a:cubicBezTo>
                    <a:pt x="1373" y="1013"/>
                    <a:pt x="1419" y="920"/>
                    <a:pt x="1419" y="821"/>
                  </a:cubicBezTo>
                  <a:moveTo>
                    <a:pt x="1968" y="1412"/>
                  </a:moveTo>
                  <a:cubicBezTo>
                    <a:pt x="1296" y="1412"/>
                    <a:pt x="1296" y="1412"/>
                    <a:pt x="1296" y="1412"/>
                  </a:cubicBezTo>
                  <a:cubicBezTo>
                    <a:pt x="1140" y="1412"/>
                    <a:pt x="1140" y="1412"/>
                    <a:pt x="1140" y="1412"/>
                  </a:cubicBezTo>
                  <a:cubicBezTo>
                    <a:pt x="1140" y="1387"/>
                    <a:pt x="1140" y="1387"/>
                    <a:pt x="1140" y="1387"/>
                  </a:cubicBezTo>
                  <a:cubicBezTo>
                    <a:pt x="1140" y="1334"/>
                    <a:pt x="1183" y="1291"/>
                    <a:pt x="1236" y="1291"/>
                  </a:cubicBezTo>
                  <a:cubicBezTo>
                    <a:pt x="1872" y="1291"/>
                    <a:pt x="1872" y="1291"/>
                    <a:pt x="1872" y="1291"/>
                  </a:cubicBezTo>
                  <a:cubicBezTo>
                    <a:pt x="1925" y="1291"/>
                    <a:pt x="1968" y="1334"/>
                    <a:pt x="1968" y="1387"/>
                  </a:cubicBezTo>
                  <a:cubicBezTo>
                    <a:pt x="1968" y="1412"/>
                    <a:pt x="1968" y="1412"/>
                    <a:pt x="1968" y="14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9"/>
            <p:cNvSpPr>
              <a:spLocks/>
            </p:cNvSpPr>
            <p:nvPr/>
          </p:nvSpPr>
          <p:spPr bwMode="auto">
            <a:xfrm>
              <a:off x="7729538" y="4684713"/>
              <a:ext cx="23812" cy="23813"/>
            </a:xfrm>
            <a:custGeom>
              <a:avLst/>
              <a:gdLst>
                <a:gd name="T0" fmla="*/ 40 w 80"/>
                <a:gd name="T1" fmla="*/ 0 h 80"/>
                <a:gd name="T2" fmla="*/ 12 w 80"/>
                <a:gd name="T3" fmla="*/ 12 h 80"/>
                <a:gd name="T4" fmla="*/ 0 w 80"/>
                <a:gd name="T5" fmla="*/ 40 h 80"/>
                <a:gd name="T6" fmla="*/ 12 w 80"/>
                <a:gd name="T7" fmla="*/ 69 h 80"/>
                <a:gd name="T8" fmla="*/ 40 w 80"/>
                <a:gd name="T9" fmla="*/ 80 h 80"/>
                <a:gd name="T10" fmla="*/ 68 w 80"/>
                <a:gd name="T11" fmla="*/ 69 h 80"/>
                <a:gd name="T12" fmla="*/ 80 w 80"/>
                <a:gd name="T13" fmla="*/ 40 h 80"/>
                <a:gd name="T14" fmla="*/ 68 w 80"/>
                <a:gd name="T15" fmla="*/ 12 h 80"/>
                <a:gd name="T16" fmla="*/ 40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0"/>
                  </a:moveTo>
                  <a:cubicBezTo>
                    <a:pt x="30" y="0"/>
                    <a:pt x="19" y="5"/>
                    <a:pt x="12" y="12"/>
                  </a:cubicBezTo>
                  <a:cubicBezTo>
                    <a:pt x="4" y="19"/>
                    <a:pt x="0" y="30"/>
                    <a:pt x="0" y="40"/>
                  </a:cubicBezTo>
                  <a:cubicBezTo>
                    <a:pt x="0" y="51"/>
                    <a:pt x="4" y="61"/>
                    <a:pt x="12" y="69"/>
                  </a:cubicBezTo>
                  <a:cubicBezTo>
                    <a:pt x="19" y="76"/>
                    <a:pt x="30" y="80"/>
                    <a:pt x="40" y="80"/>
                  </a:cubicBezTo>
                  <a:cubicBezTo>
                    <a:pt x="51" y="80"/>
                    <a:pt x="61" y="76"/>
                    <a:pt x="68" y="69"/>
                  </a:cubicBezTo>
                  <a:cubicBezTo>
                    <a:pt x="76" y="61"/>
                    <a:pt x="80" y="51"/>
                    <a:pt x="80" y="40"/>
                  </a:cubicBezTo>
                  <a:cubicBezTo>
                    <a:pt x="80" y="30"/>
                    <a:pt x="76" y="19"/>
                    <a:pt x="68" y="12"/>
                  </a:cubicBezTo>
                  <a:cubicBezTo>
                    <a:pt x="61" y="5"/>
                    <a:pt x="51"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0"/>
            <p:cNvSpPr>
              <a:spLocks noEditPoints="1"/>
            </p:cNvSpPr>
            <p:nvPr/>
          </p:nvSpPr>
          <p:spPr bwMode="auto">
            <a:xfrm>
              <a:off x="7439025" y="44719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1"/>
            <p:cNvSpPr>
              <a:spLocks/>
            </p:cNvSpPr>
            <p:nvPr/>
          </p:nvSpPr>
          <p:spPr bwMode="auto">
            <a:xfrm>
              <a:off x="7545388" y="4500563"/>
              <a:ext cx="120650" cy="23813"/>
            </a:xfrm>
            <a:custGeom>
              <a:avLst/>
              <a:gdLst>
                <a:gd name="T0" fmla="*/ 368 w 408"/>
                <a:gd name="T1" fmla="*/ 0 h 80"/>
                <a:gd name="T2" fmla="*/ 40 w 408"/>
                <a:gd name="T3" fmla="*/ 0 h 80"/>
                <a:gd name="T4" fmla="*/ 0 w 408"/>
                <a:gd name="T5" fmla="*/ 40 h 80"/>
                <a:gd name="T6" fmla="*/ 40 w 408"/>
                <a:gd name="T7" fmla="*/ 80 h 80"/>
                <a:gd name="T8" fmla="*/ 368 w 408"/>
                <a:gd name="T9" fmla="*/ 80 h 80"/>
                <a:gd name="T10" fmla="*/ 408 w 408"/>
                <a:gd name="T11" fmla="*/ 40 h 80"/>
                <a:gd name="T12" fmla="*/ 368 w 408"/>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368" y="0"/>
                  </a:move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cubicBezTo>
                    <a:pt x="408" y="17"/>
                    <a:pt x="390" y="0"/>
                    <a:pt x="36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32"/>
            <p:cNvSpPr>
              <a:spLocks noEditPoints="1"/>
            </p:cNvSpPr>
            <p:nvPr/>
          </p:nvSpPr>
          <p:spPr bwMode="auto">
            <a:xfrm>
              <a:off x="7439025" y="45862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33"/>
            <p:cNvSpPr>
              <a:spLocks/>
            </p:cNvSpPr>
            <p:nvPr/>
          </p:nvSpPr>
          <p:spPr bwMode="auto">
            <a:xfrm>
              <a:off x="7545388" y="4614863"/>
              <a:ext cx="120650" cy="23813"/>
            </a:xfrm>
            <a:custGeom>
              <a:avLst/>
              <a:gdLst>
                <a:gd name="T0" fmla="*/ 408 w 408"/>
                <a:gd name="T1" fmla="*/ 40 h 80"/>
                <a:gd name="T2" fmla="*/ 368 w 408"/>
                <a:gd name="T3" fmla="*/ 0 h 80"/>
                <a:gd name="T4" fmla="*/ 40 w 408"/>
                <a:gd name="T5" fmla="*/ 0 h 80"/>
                <a:gd name="T6" fmla="*/ 0 w 408"/>
                <a:gd name="T7" fmla="*/ 40 h 80"/>
                <a:gd name="T8" fmla="*/ 40 w 408"/>
                <a:gd name="T9" fmla="*/ 80 h 80"/>
                <a:gd name="T10" fmla="*/ 368 w 408"/>
                <a:gd name="T11" fmla="*/ 80 h 80"/>
                <a:gd name="T12" fmla="*/ 408 w 408"/>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408" h="80">
                  <a:moveTo>
                    <a:pt x="408" y="40"/>
                  </a:moveTo>
                  <a:cubicBezTo>
                    <a:pt x="408" y="17"/>
                    <a:pt x="390" y="0"/>
                    <a:pt x="368" y="0"/>
                  </a:cubicBezTo>
                  <a:cubicBezTo>
                    <a:pt x="40" y="0"/>
                    <a:pt x="40" y="0"/>
                    <a:pt x="40" y="0"/>
                  </a:cubicBezTo>
                  <a:cubicBezTo>
                    <a:pt x="18" y="0"/>
                    <a:pt x="0" y="17"/>
                    <a:pt x="0" y="40"/>
                  </a:cubicBezTo>
                  <a:cubicBezTo>
                    <a:pt x="0" y="62"/>
                    <a:pt x="18" y="80"/>
                    <a:pt x="40" y="80"/>
                  </a:cubicBezTo>
                  <a:cubicBezTo>
                    <a:pt x="368" y="80"/>
                    <a:pt x="368" y="80"/>
                    <a:pt x="368" y="80"/>
                  </a:cubicBezTo>
                  <a:cubicBezTo>
                    <a:pt x="390" y="80"/>
                    <a:pt x="408" y="62"/>
                    <a:pt x="408"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4"/>
            <p:cNvSpPr>
              <a:spLocks noEditPoints="1"/>
            </p:cNvSpPr>
            <p:nvPr/>
          </p:nvSpPr>
          <p:spPr bwMode="auto">
            <a:xfrm>
              <a:off x="7439025" y="4700588"/>
              <a:ext cx="80962" cy="80963"/>
            </a:xfrm>
            <a:custGeom>
              <a:avLst/>
              <a:gdLst>
                <a:gd name="T0" fmla="*/ 272 w 272"/>
                <a:gd name="T1" fmla="*/ 40 h 272"/>
                <a:gd name="T2" fmla="*/ 232 w 272"/>
                <a:gd name="T3" fmla="*/ 0 h 272"/>
                <a:gd name="T4" fmla="*/ 40 w 272"/>
                <a:gd name="T5" fmla="*/ 0 h 272"/>
                <a:gd name="T6" fmla="*/ 0 w 272"/>
                <a:gd name="T7" fmla="*/ 40 h 272"/>
                <a:gd name="T8" fmla="*/ 0 w 272"/>
                <a:gd name="T9" fmla="*/ 232 h 272"/>
                <a:gd name="T10" fmla="*/ 40 w 272"/>
                <a:gd name="T11" fmla="*/ 272 h 272"/>
                <a:gd name="T12" fmla="*/ 232 w 272"/>
                <a:gd name="T13" fmla="*/ 272 h 272"/>
                <a:gd name="T14" fmla="*/ 272 w 272"/>
                <a:gd name="T15" fmla="*/ 232 h 272"/>
                <a:gd name="T16" fmla="*/ 272 w 272"/>
                <a:gd name="T17" fmla="*/ 4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72" y="40"/>
                  </a:moveTo>
                  <a:cubicBezTo>
                    <a:pt x="272" y="17"/>
                    <a:pt x="254" y="0"/>
                    <a:pt x="232" y="0"/>
                  </a:cubicBezTo>
                  <a:cubicBezTo>
                    <a:pt x="40" y="0"/>
                    <a:pt x="40" y="0"/>
                    <a:pt x="40" y="0"/>
                  </a:cubicBezTo>
                  <a:cubicBezTo>
                    <a:pt x="18" y="0"/>
                    <a:pt x="0" y="17"/>
                    <a:pt x="0" y="40"/>
                  </a:cubicBezTo>
                  <a:cubicBezTo>
                    <a:pt x="0" y="232"/>
                    <a:pt x="0" y="232"/>
                    <a:pt x="0" y="232"/>
                  </a:cubicBezTo>
                  <a:cubicBezTo>
                    <a:pt x="0" y="254"/>
                    <a:pt x="18" y="272"/>
                    <a:pt x="40" y="272"/>
                  </a:cubicBezTo>
                  <a:cubicBezTo>
                    <a:pt x="232" y="272"/>
                    <a:pt x="232" y="272"/>
                    <a:pt x="232" y="272"/>
                  </a:cubicBezTo>
                  <a:cubicBezTo>
                    <a:pt x="254" y="272"/>
                    <a:pt x="272" y="254"/>
                    <a:pt x="272" y="232"/>
                  </a:cubicBezTo>
                  <a:lnTo>
                    <a:pt x="272" y="40"/>
                  </a:lnTo>
                  <a:close/>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35"/>
            <p:cNvSpPr>
              <a:spLocks/>
            </p:cNvSpPr>
            <p:nvPr/>
          </p:nvSpPr>
          <p:spPr bwMode="auto">
            <a:xfrm>
              <a:off x="7545388" y="4729163"/>
              <a:ext cx="44450" cy="23813"/>
            </a:xfrm>
            <a:custGeom>
              <a:avLst/>
              <a:gdLst>
                <a:gd name="T0" fmla="*/ 110 w 150"/>
                <a:gd name="T1" fmla="*/ 0 h 80"/>
                <a:gd name="T2" fmla="*/ 40 w 150"/>
                <a:gd name="T3" fmla="*/ 0 h 80"/>
                <a:gd name="T4" fmla="*/ 0 w 150"/>
                <a:gd name="T5" fmla="*/ 40 h 80"/>
                <a:gd name="T6" fmla="*/ 40 w 150"/>
                <a:gd name="T7" fmla="*/ 80 h 80"/>
                <a:gd name="T8" fmla="*/ 110 w 150"/>
                <a:gd name="T9" fmla="*/ 80 h 80"/>
                <a:gd name="T10" fmla="*/ 150 w 150"/>
                <a:gd name="T11" fmla="*/ 40 h 80"/>
                <a:gd name="T12" fmla="*/ 110 w 150"/>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50" h="80">
                  <a:moveTo>
                    <a:pt x="110" y="0"/>
                  </a:moveTo>
                  <a:cubicBezTo>
                    <a:pt x="40" y="0"/>
                    <a:pt x="40" y="0"/>
                    <a:pt x="40" y="0"/>
                  </a:cubicBezTo>
                  <a:cubicBezTo>
                    <a:pt x="18" y="0"/>
                    <a:pt x="0" y="17"/>
                    <a:pt x="0" y="40"/>
                  </a:cubicBezTo>
                  <a:cubicBezTo>
                    <a:pt x="0" y="62"/>
                    <a:pt x="18" y="80"/>
                    <a:pt x="40" y="80"/>
                  </a:cubicBezTo>
                  <a:cubicBezTo>
                    <a:pt x="110" y="80"/>
                    <a:pt x="110" y="80"/>
                    <a:pt x="110" y="80"/>
                  </a:cubicBezTo>
                  <a:cubicBezTo>
                    <a:pt x="132" y="80"/>
                    <a:pt x="150" y="62"/>
                    <a:pt x="150" y="40"/>
                  </a:cubicBezTo>
                  <a:cubicBezTo>
                    <a:pt x="150" y="17"/>
                    <a:pt x="132" y="0"/>
                    <a:pt x="1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6"/>
            <p:cNvSpPr>
              <a:spLocks noEditPoints="1"/>
            </p:cNvSpPr>
            <p:nvPr/>
          </p:nvSpPr>
          <p:spPr bwMode="auto">
            <a:xfrm>
              <a:off x="7439025" y="4814888"/>
              <a:ext cx="80962" cy="80963"/>
            </a:xfrm>
            <a:custGeom>
              <a:avLst/>
              <a:gdLst>
                <a:gd name="T0" fmla="*/ 232 w 272"/>
                <a:gd name="T1" fmla="*/ 0 h 272"/>
                <a:gd name="T2" fmla="*/ 40 w 272"/>
                <a:gd name="T3" fmla="*/ 0 h 272"/>
                <a:gd name="T4" fmla="*/ 0 w 272"/>
                <a:gd name="T5" fmla="*/ 40 h 272"/>
                <a:gd name="T6" fmla="*/ 0 w 272"/>
                <a:gd name="T7" fmla="*/ 232 h 272"/>
                <a:gd name="T8" fmla="*/ 40 w 272"/>
                <a:gd name="T9" fmla="*/ 272 h 272"/>
                <a:gd name="T10" fmla="*/ 232 w 272"/>
                <a:gd name="T11" fmla="*/ 272 h 272"/>
                <a:gd name="T12" fmla="*/ 272 w 272"/>
                <a:gd name="T13" fmla="*/ 232 h 272"/>
                <a:gd name="T14" fmla="*/ 272 w 272"/>
                <a:gd name="T15" fmla="*/ 40 h 272"/>
                <a:gd name="T16" fmla="*/ 232 w 272"/>
                <a:gd name="T17" fmla="*/ 0 h 272"/>
                <a:gd name="T18" fmla="*/ 192 w 272"/>
                <a:gd name="T19" fmla="*/ 192 h 272"/>
                <a:gd name="T20" fmla="*/ 80 w 272"/>
                <a:gd name="T21" fmla="*/ 192 h 272"/>
                <a:gd name="T22" fmla="*/ 80 w 272"/>
                <a:gd name="T23" fmla="*/ 80 h 272"/>
                <a:gd name="T24" fmla="*/ 192 w 272"/>
                <a:gd name="T25" fmla="*/ 80 h 272"/>
                <a:gd name="T26" fmla="*/ 192 w 272"/>
                <a:gd name="T27" fmla="*/ 192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2" h="272">
                  <a:moveTo>
                    <a:pt x="232" y="0"/>
                  </a:moveTo>
                  <a:cubicBezTo>
                    <a:pt x="40" y="0"/>
                    <a:pt x="40" y="0"/>
                    <a:pt x="40" y="0"/>
                  </a:cubicBezTo>
                  <a:cubicBezTo>
                    <a:pt x="18" y="0"/>
                    <a:pt x="0" y="18"/>
                    <a:pt x="0" y="40"/>
                  </a:cubicBezTo>
                  <a:cubicBezTo>
                    <a:pt x="0" y="232"/>
                    <a:pt x="0" y="232"/>
                    <a:pt x="0" y="232"/>
                  </a:cubicBezTo>
                  <a:cubicBezTo>
                    <a:pt x="0" y="254"/>
                    <a:pt x="18" y="272"/>
                    <a:pt x="40" y="272"/>
                  </a:cubicBezTo>
                  <a:cubicBezTo>
                    <a:pt x="232" y="272"/>
                    <a:pt x="232" y="272"/>
                    <a:pt x="232" y="272"/>
                  </a:cubicBezTo>
                  <a:cubicBezTo>
                    <a:pt x="254" y="272"/>
                    <a:pt x="272" y="254"/>
                    <a:pt x="272" y="232"/>
                  </a:cubicBezTo>
                  <a:cubicBezTo>
                    <a:pt x="272" y="40"/>
                    <a:pt x="272" y="40"/>
                    <a:pt x="272" y="40"/>
                  </a:cubicBezTo>
                  <a:cubicBezTo>
                    <a:pt x="272" y="18"/>
                    <a:pt x="254" y="0"/>
                    <a:pt x="232" y="0"/>
                  </a:cubicBezTo>
                  <a:moveTo>
                    <a:pt x="192" y="192"/>
                  </a:moveTo>
                  <a:cubicBezTo>
                    <a:pt x="80" y="192"/>
                    <a:pt x="80" y="192"/>
                    <a:pt x="80" y="192"/>
                  </a:cubicBezTo>
                  <a:cubicBezTo>
                    <a:pt x="80" y="80"/>
                    <a:pt x="80" y="80"/>
                    <a:pt x="80" y="80"/>
                  </a:cubicBezTo>
                  <a:cubicBezTo>
                    <a:pt x="192" y="80"/>
                    <a:pt x="192" y="80"/>
                    <a:pt x="192" y="80"/>
                  </a:cubicBezTo>
                  <a:lnTo>
                    <a:pt x="192"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7"/>
            <p:cNvSpPr>
              <a:spLocks/>
            </p:cNvSpPr>
            <p:nvPr/>
          </p:nvSpPr>
          <p:spPr bwMode="auto">
            <a:xfrm>
              <a:off x="7545388" y="4843463"/>
              <a:ext cx="101600" cy="23813"/>
            </a:xfrm>
            <a:custGeom>
              <a:avLst/>
              <a:gdLst>
                <a:gd name="T0" fmla="*/ 0 w 344"/>
                <a:gd name="T1" fmla="*/ 40 h 80"/>
                <a:gd name="T2" fmla="*/ 40 w 344"/>
                <a:gd name="T3" fmla="*/ 80 h 80"/>
                <a:gd name="T4" fmla="*/ 304 w 344"/>
                <a:gd name="T5" fmla="*/ 80 h 80"/>
                <a:gd name="T6" fmla="*/ 344 w 344"/>
                <a:gd name="T7" fmla="*/ 40 h 80"/>
                <a:gd name="T8" fmla="*/ 304 w 344"/>
                <a:gd name="T9" fmla="*/ 0 h 80"/>
                <a:gd name="T10" fmla="*/ 40 w 344"/>
                <a:gd name="T11" fmla="*/ 0 h 80"/>
                <a:gd name="T12" fmla="*/ 0 w 344"/>
                <a:gd name="T13" fmla="*/ 40 h 80"/>
              </a:gdLst>
              <a:ahLst/>
              <a:cxnLst>
                <a:cxn ang="0">
                  <a:pos x="T0" y="T1"/>
                </a:cxn>
                <a:cxn ang="0">
                  <a:pos x="T2" y="T3"/>
                </a:cxn>
                <a:cxn ang="0">
                  <a:pos x="T4" y="T5"/>
                </a:cxn>
                <a:cxn ang="0">
                  <a:pos x="T6" y="T7"/>
                </a:cxn>
                <a:cxn ang="0">
                  <a:pos x="T8" y="T9"/>
                </a:cxn>
                <a:cxn ang="0">
                  <a:pos x="T10" y="T11"/>
                </a:cxn>
                <a:cxn ang="0">
                  <a:pos x="T12" y="T13"/>
                </a:cxn>
              </a:cxnLst>
              <a:rect l="0" t="0" r="r" b="b"/>
              <a:pathLst>
                <a:path w="344" h="80">
                  <a:moveTo>
                    <a:pt x="0" y="40"/>
                  </a:moveTo>
                  <a:cubicBezTo>
                    <a:pt x="0" y="62"/>
                    <a:pt x="18" y="80"/>
                    <a:pt x="40" y="80"/>
                  </a:cubicBezTo>
                  <a:cubicBezTo>
                    <a:pt x="304" y="80"/>
                    <a:pt x="304" y="80"/>
                    <a:pt x="304" y="80"/>
                  </a:cubicBezTo>
                  <a:cubicBezTo>
                    <a:pt x="326" y="80"/>
                    <a:pt x="344" y="62"/>
                    <a:pt x="344" y="40"/>
                  </a:cubicBezTo>
                  <a:cubicBezTo>
                    <a:pt x="344" y="18"/>
                    <a:pt x="326" y="0"/>
                    <a:pt x="304" y="0"/>
                  </a:cubicBezTo>
                  <a:cubicBezTo>
                    <a:pt x="40" y="0"/>
                    <a:pt x="40" y="0"/>
                    <a:pt x="40" y="0"/>
                  </a:cubicBezTo>
                  <a:cubicBezTo>
                    <a:pt x="18" y="0"/>
                    <a:pt x="0" y="18"/>
                    <a:pt x="0" y="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8"/>
            <p:cNvSpPr>
              <a:spLocks/>
            </p:cNvSpPr>
            <p:nvPr/>
          </p:nvSpPr>
          <p:spPr bwMode="auto">
            <a:xfrm>
              <a:off x="7827963" y="4810125"/>
              <a:ext cx="23812" cy="23813"/>
            </a:xfrm>
            <a:custGeom>
              <a:avLst/>
              <a:gdLst>
                <a:gd name="T0" fmla="*/ 40 w 80"/>
                <a:gd name="T1" fmla="*/ 80 h 80"/>
                <a:gd name="T2" fmla="*/ 68 w 80"/>
                <a:gd name="T3" fmla="*/ 68 h 80"/>
                <a:gd name="T4" fmla="*/ 80 w 80"/>
                <a:gd name="T5" fmla="*/ 40 h 80"/>
                <a:gd name="T6" fmla="*/ 68 w 80"/>
                <a:gd name="T7" fmla="*/ 11 h 80"/>
                <a:gd name="T8" fmla="*/ 40 w 80"/>
                <a:gd name="T9" fmla="*/ 0 h 80"/>
                <a:gd name="T10" fmla="*/ 12 w 80"/>
                <a:gd name="T11" fmla="*/ 11 h 80"/>
                <a:gd name="T12" fmla="*/ 0 w 80"/>
                <a:gd name="T13" fmla="*/ 40 h 80"/>
                <a:gd name="T14" fmla="*/ 12 w 80"/>
                <a:gd name="T15" fmla="*/ 68 h 80"/>
                <a:gd name="T16" fmla="*/ 40 w 80"/>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40" y="80"/>
                  </a:moveTo>
                  <a:cubicBezTo>
                    <a:pt x="51" y="80"/>
                    <a:pt x="61" y="75"/>
                    <a:pt x="68" y="68"/>
                  </a:cubicBezTo>
                  <a:cubicBezTo>
                    <a:pt x="76" y="60"/>
                    <a:pt x="80" y="50"/>
                    <a:pt x="80" y="40"/>
                  </a:cubicBezTo>
                  <a:cubicBezTo>
                    <a:pt x="80" y="29"/>
                    <a:pt x="76" y="19"/>
                    <a:pt x="68" y="11"/>
                  </a:cubicBezTo>
                  <a:cubicBezTo>
                    <a:pt x="61" y="4"/>
                    <a:pt x="51" y="0"/>
                    <a:pt x="40" y="0"/>
                  </a:cubicBezTo>
                  <a:cubicBezTo>
                    <a:pt x="29" y="0"/>
                    <a:pt x="19" y="4"/>
                    <a:pt x="12" y="11"/>
                  </a:cubicBezTo>
                  <a:cubicBezTo>
                    <a:pt x="4" y="19"/>
                    <a:pt x="0" y="29"/>
                    <a:pt x="0" y="40"/>
                  </a:cubicBezTo>
                  <a:cubicBezTo>
                    <a:pt x="0" y="50"/>
                    <a:pt x="4" y="60"/>
                    <a:pt x="12" y="68"/>
                  </a:cubicBezTo>
                  <a:cubicBezTo>
                    <a:pt x="19" y="75"/>
                    <a:pt x="29" y="80"/>
                    <a:pt x="40" y="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0" name="Group 49"/>
          <p:cNvGrpSpPr/>
          <p:nvPr/>
        </p:nvGrpSpPr>
        <p:grpSpPr>
          <a:xfrm>
            <a:off x="4418443" y="2857737"/>
            <a:ext cx="307114" cy="312092"/>
            <a:chOff x="9424988" y="4519613"/>
            <a:chExt cx="587375" cy="596899"/>
          </a:xfrm>
          <a:solidFill>
            <a:schemeClr val="bg1"/>
          </a:solidFill>
        </p:grpSpPr>
        <p:sp>
          <p:nvSpPr>
            <p:cNvPr id="51" name="Freeform 46"/>
            <p:cNvSpPr>
              <a:spLocks noEditPoints="1"/>
            </p:cNvSpPr>
            <p:nvPr/>
          </p:nvSpPr>
          <p:spPr bwMode="auto">
            <a:xfrm>
              <a:off x="9424988" y="4519613"/>
              <a:ext cx="490538" cy="487362"/>
            </a:xfrm>
            <a:custGeom>
              <a:avLst/>
              <a:gdLst>
                <a:gd name="T0" fmla="*/ 544 w 1600"/>
                <a:gd name="T1" fmla="*/ 1214 h 1598"/>
                <a:gd name="T2" fmla="*/ 685 w 1600"/>
                <a:gd name="T3" fmla="*/ 1331 h 1598"/>
                <a:gd name="T4" fmla="*/ 736 w 1600"/>
                <a:gd name="T5" fmla="*/ 1086 h 1598"/>
                <a:gd name="T6" fmla="*/ 829 w 1600"/>
                <a:gd name="T7" fmla="*/ 1080 h 1598"/>
                <a:gd name="T8" fmla="*/ 832 w 1600"/>
                <a:gd name="T9" fmla="*/ 832 h 1598"/>
                <a:gd name="T10" fmla="*/ 992 w 1600"/>
                <a:gd name="T11" fmla="*/ 864 h 1598"/>
                <a:gd name="T12" fmla="*/ 1158 w 1600"/>
                <a:gd name="T13" fmla="*/ 990 h 1598"/>
                <a:gd name="T14" fmla="*/ 1067 w 1600"/>
                <a:gd name="T15" fmla="*/ 813 h 1598"/>
                <a:gd name="T16" fmla="*/ 1038 w 1600"/>
                <a:gd name="T17" fmla="*/ 768 h 1598"/>
                <a:gd name="T18" fmla="*/ 832 w 1600"/>
                <a:gd name="T19" fmla="*/ 606 h 1598"/>
                <a:gd name="T20" fmla="*/ 1056 w 1600"/>
                <a:gd name="T21" fmla="*/ 416 h 1598"/>
                <a:gd name="T22" fmla="*/ 832 w 1600"/>
                <a:gd name="T23" fmla="*/ 227 h 1598"/>
                <a:gd name="T24" fmla="*/ 1376 w 1600"/>
                <a:gd name="T25" fmla="*/ 64 h 1598"/>
                <a:gd name="T26" fmla="*/ 1536 w 1600"/>
                <a:gd name="T27" fmla="*/ 768 h 1598"/>
                <a:gd name="T28" fmla="*/ 1299 w 1600"/>
                <a:gd name="T29" fmla="*/ 800 h 1598"/>
                <a:gd name="T30" fmla="*/ 1312 w 1600"/>
                <a:gd name="T31" fmla="*/ 864 h 1598"/>
                <a:gd name="T32" fmla="*/ 1373 w 1600"/>
                <a:gd name="T33" fmla="*/ 832 h 1598"/>
                <a:gd name="T34" fmla="*/ 1600 w 1600"/>
                <a:gd name="T35" fmla="*/ 800 h 1598"/>
                <a:gd name="T36" fmla="*/ 1376 w 1600"/>
                <a:gd name="T37" fmla="*/ 0 h 1598"/>
                <a:gd name="T38" fmla="*/ 0 w 1600"/>
                <a:gd name="T39" fmla="*/ 224 h 1598"/>
                <a:gd name="T40" fmla="*/ 224 w 1600"/>
                <a:gd name="T41" fmla="*/ 1598 h 1598"/>
                <a:gd name="T42" fmla="*/ 576 w 1600"/>
                <a:gd name="T43" fmla="*/ 1534 h 1598"/>
                <a:gd name="T44" fmla="*/ 64 w 1600"/>
                <a:gd name="T45" fmla="*/ 1374 h 1598"/>
                <a:gd name="T46" fmla="*/ 270 w 1600"/>
                <a:gd name="T47" fmla="*/ 832 h 1598"/>
                <a:gd name="T48" fmla="*/ 299 w 1600"/>
                <a:gd name="T49" fmla="*/ 785 h 1598"/>
                <a:gd name="T50" fmla="*/ 533 w 1600"/>
                <a:gd name="T51" fmla="*/ 682 h 1598"/>
                <a:gd name="T52" fmla="*/ 549 w 1600"/>
                <a:gd name="T53" fmla="*/ 829 h 1598"/>
                <a:gd name="T54" fmla="*/ 768 w 1600"/>
                <a:gd name="T55" fmla="*/ 832 h 1598"/>
                <a:gd name="T56" fmla="*/ 736 w 1600"/>
                <a:gd name="T57" fmla="*/ 1022 h 1598"/>
                <a:gd name="T58" fmla="*/ 768 w 1600"/>
                <a:gd name="T59" fmla="*/ 64 h 1598"/>
                <a:gd name="T60" fmla="*/ 800 w 1600"/>
                <a:gd name="T61" fmla="*/ 302 h 1598"/>
                <a:gd name="T62" fmla="*/ 864 w 1600"/>
                <a:gd name="T63" fmla="*/ 288 h 1598"/>
                <a:gd name="T64" fmla="*/ 864 w 1600"/>
                <a:gd name="T65" fmla="*/ 544 h 1598"/>
                <a:gd name="T66" fmla="*/ 771 w 1600"/>
                <a:gd name="T67" fmla="*/ 550 h 1598"/>
                <a:gd name="T68" fmla="*/ 768 w 1600"/>
                <a:gd name="T69" fmla="*/ 766 h 1598"/>
                <a:gd name="T70" fmla="*/ 608 w 1600"/>
                <a:gd name="T71" fmla="*/ 736 h 1598"/>
                <a:gd name="T72" fmla="*/ 608 w 1600"/>
                <a:gd name="T73" fmla="*/ 734 h 1598"/>
                <a:gd name="T74" fmla="*/ 224 w 1600"/>
                <a:gd name="T75" fmla="*/ 734 h 1598"/>
                <a:gd name="T76" fmla="*/ 224 w 1600"/>
                <a:gd name="T77" fmla="*/ 736 h 1598"/>
                <a:gd name="T78" fmla="*/ 64 w 1600"/>
                <a:gd name="T79" fmla="*/ 766 h 1598"/>
                <a:gd name="T80" fmla="*/ 224 w 1600"/>
                <a:gd name="T81" fmla="*/ 64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0" h="1598">
                  <a:moveTo>
                    <a:pt x="736" y="1022"/>
                  </a:moveTo>
                  <a:cubicBezTo>
                    <a:pt x="630" y="1022"/>
                    <a:pt x="544" y="1108"/>
                    <a:pt x="544" y="1214"/>
                  </a:cubicBezTo>
                  <a:cubicBezTo>
                    <a:pt x="544" y="1290"/>
                    <a:pt x="589" y="1359"/>
                    <a:pt x="659" y="1390"/>
                  </a:cubicBezTo>
                  <a:cubicBezTo>
                    <a:pt x="685" y="1331"/>
                    <a:pt x="685" y="1331"/>
                    <a:pt x="685" y="1331"/>
                  </a:cubicBezTo>
                  <a:cubicBezTo>
                    <a:pt x="620" y="1303"/>
                    <a:pt x="590" y="1227"/>
                    <a:pt x="618" y="1163"/>
                  </a:cubicBezTo>
                  <a:cubicBezTo>
                    <a:pt x="639" y="1116"/>
                    <a:pt x="685" y="1086"/>
                    <a:pt x="736" y="1086"/>
                  </a:cubicBezTo>
                  <a:cubicBezTo>
                    <a:pt x="754" y="1086"/>
                    <a:pt x="771" y="1089"/>
                    <a:pt x="787" y="1096"/>
                  </a:cubicBezTo>
                  <a:cubicBezTo>
                    <a:pt x="803" y="1104"/>
                    <a:pt x="822" y="1096"/>
                    <a:pt x="829" y="1080"/>
                  </a:cubicBezTo>
                  <a:cubicBezTo>
                    <a:pt x="831" y="1076"/>
                    <a:pt x="832" y="1072"/>
                    <a:pt x="832" y="1067"/>
                  </a:cubicBezTo>
                  <a:cubicBezTo>
                    <a:pt x="832" y="832"/>
                    <a:pt x="832" y="832"/>
                    <a:pt x="832" y="832"/>
                  </a:cubicBezTo>
                  <a:cubicBezTo>
                    <a:pt x="995" y="832"/>
                    <a:pt x="995" y="832"/>
                    <a:pt x="995" y="832"/>
                  </a:cubicBezTo>
                  <a:cubicBezTo>
                    <a:pt x="993" y="843"/>
                    <a:pt x="992" y="854"/>
                    <a:pt x="992" y="864"/>
                  </a:cubicBezTo>
                  <a:cubicBezTo>
                    <a:pt x="992" y="955"/>
                    <a:pt x="1056" y="1034"/>
                    <a:pt x="1146" y="1052"/>
                  </a:cubicBezTo>
                  <a:cubicBezTo>
                    <a:pt x="1158" y="990"/>
                    <a:pt x="1158" y="990"/>
                    <a:pt x="1158" y="990"/>
                  </a:cubicBezTo>
                  <a:cubicBezTo>
                    <a:pt x="1099" y="977"/>
                    <a:pt x="1056" y="925"/>
                    <a:pt x="1056" y="864"/>
                  </a:cubicBezTo>
                  <a:cubicBezTo>
                    <a:pt x="1056" y="847"/>
                    <a:pt x="1060" y="829"/>
                    <a:pt x="1067" y="813"/>
                  </a:cubicBezTo>
                  <a:cubicBezTo>
                    <a:pt x="1074" y="797"/>
                    <a:pt x="1066" y="778"/>
                    <a:pt x="1050" y="771"/>
                  </a:cubicBezTo>
                  <a:cubicBezTo>
                    <a:pt x="1046" y="769"/>
                    <a:pt x="1042" y="768"/>
                    <a:pt x="1038" y="768"/>
                  </a:cubicBezTo>
                  <a:cubicBezTo>
                    <a:pt x="832" y="768"/>
                    <a:pt x="832" y="768"/>
                    <a:pt x="832" y="768"/>
                  </a:cubicBezTo>
                  <a:cubicBezTo>
                    <a:pt x="832" y="606"/>
                    <a:pt x="832" y="606"/>
                    <a:pt x="832" y="606"/>
                  </a:cubicBezTo>
                  <a:cubicBezTo>
                    <a:pt x="843" y="607"/>
                    <a:pt x="853" y="608"/>
                    <a:pt x="864" y="608"/>
                  </a:cubicBezTo>
                  <a:cubicBezTo>
                    <a:pt x="970" y="608"/>
                    <a:pt x="1056" y="522"/>
                    <a:pt x="1056" y="416"/>
                  </a:cubicBezTo>
                  <a:cubicBezTo>
                    <a:pt x="1056" y="310"/>
                    <a:pt x="970" y="224"/>
                    <a:pt x="864" y="224"/>
                  </a:cubicBezTo>
                  <a:cubicBezTo>
                    <a:pt x="853" y="224"/>
                    <a:pt x="843" y="225"/>
                    <a:pt x="832" y="227"/>
                  </a:cubicBezTo>
                  <a:cubicBezTo>
                    <a:pt x="832" y="64"/>
                    <a:pt x="832" y="64"/>
                    <a:pt x="832" y="64"/>
                  </a:cubicBezTo>
                  <a:cubicBezTo>
                    <a:pt x="1376" y="64"/>
                    <a:pt x="1376" y="64"/>
                    <a:pt x="1376" y="64"/>
                  </a:cubicBezTo>
                  <a:cubicBezTo>
                    <a:pt x="1464" y="64"/>
                    <a:pt x="1536" y="136"/>
                    <a:pt x="1536" y="224"/>
                  </a:cubicBezTo>
                  <a:cubicBezTo>
                    <a:pt x="1536" y="768"/>
                    <a:pt x="1536" y="768"/>
                    <a:pt x="1536" y="768"/>
                  </a:cubicBezTo>
                  <a:cubicBezTo>
                    <a:pt x="1330" y="768"/>
                    <a:pt x="1330" y="768"/>
                    <a:pt x="1330" y="768"/>
                  </a:cubicBezTo>
                  <a:cubicBezTo>
                    <a:pt x="1313" y="768"/>
                    <a:pt x="1299" y="783"/>
                    <a:pt x="1299" y="800"/>
                  </a:cubicBezTo>
                  <a:cubicBezTo>
                    <a:pt x="1299" y="805"/>
                    <a:pt x="1299" y="809"/>
                    <a:pt x="1301" y="813"/>
                  </a:cubicBezTo>
                  <a:cubicBezTo>
                    <a:pt x="1308" y="829"/>
                    <a:pt x="1312" y="847"/>
                    <a:pt x="1312" y="864"/>
                  </a:cubicBezTo>
                  <a:cubicBezTo>
                    <a:pt x="1376" y="864"/>
                    <a:pt x="1376" y="864"/>
                    <a:pt x="1376" y="864"/>
                  </a:cubicBezTo>
                  <a:cubicBezTo>
                    <a:pt x="1376" y="854"/>
                    <a:pt x="1375" y="843"/>
                    <a:pt x="1373" y="832"/>
                  </a:cubicBezTo>
                  <a:cubicBezTo>
                    <a:pt x="1568" y="832"/>
                    <a:pt x="1568" y="832"/>
                    <a:pt x="1568" y="832"/>
                  </a:cubicBezTo>
                  <a:cubicBezTo>
                    <a:pt x="1586" y="832"/>
                    <a:pt x="1600" y="818"/>
                    <a:pt x="1600" y="800"/>
                  </a:cubicBezTo>
                  <a:cubicBezTo>
                    <a:pt x="1600" y="224"/>
                    <a:pt x="1600" y="224"/>
                    <a:pt x="1600" y="224"/>
                  </a:cubicBezTo>
                  <a:cubicBezTo>
                    <a:pt x="1600" y="101"/>
                    <a:pt x="1500" y="0"/>
                    <a:pt x="1376" y="0"/>
                  </a:cubicBezTo>
                  <a:cubicBezTo>
                    <a:pt x="224" y="0"/>
                    <a:pt x="224" y="0"/>
                    <a:pt x="224" y="0"/>
                  </a:cubicBezTo>
                  <a:cubicBezTo>
                    <a:pt x="100" y="0"/>
                    <a:pt x="0" y="101"/>
                    <a:pt x="0" y="224"/>
                  </a:cubicBezTo>
                  <a:cubicBezTo>
                    <a:pt x="0" y="1374"/>
                    <a:pt x="0" y="1374"/>
                    <a:pt x="0" y="1374"/>
                  </a:cubicBezTo>
                  <a:cubicBezTo>
                    <a:pt x="0" y="1497"/>
                    <a:pt x="100" y="1597"/>
                    <a:pt x="224" y="1598"/>
                  </a:cubicBezTo>
                  <a:cubicBezTo>
                    <a:pt x="576" y="1598"/>
                    <a:pt x="576" y="1598"/>
                    <a:pt x="576" y="1598"/>
                  </a:cubicBezTo>
                  <a:cubicBezTo>
                    <a:pt x="576" y="1534"/>
                    <a:pt x="576" y="1534"/>
                    <a:pt x="576" y="1534"/>
                  </a:cubicBezTo>
                  <a:cubicBezTo>
                    <a:pt x="224" y="1534"/>
                    <a:pt x="224" y="1534"/>
                    <a:pt x="224" y="1534"/>
                  </a:cubicBezTo>
                  <a:cubicBezTo>
                    <a:pt x="136" y="1534"/>
                    <a:pt x="64" y="1462"/>
                    <a:pt x="64" y="1374"/>
                  </a:cubicBezTo>
                  <a:cubicBezTo>
                    <a:pt x="64" y="832"/>
                    <a:pt x="64" y="832"/>
                    <a:pt x="64" y="832"/>
                  </a:cubicBezTo>
                  <a:cubicBezTo>
                    <a:pt x="270" y="832"/>
                    <a:pt x="270" y="832"/>
                    <a:pt x="270" y="832"/>
                  </a:cubicBezTo>
                  <a:cubicBezTo>
                    <a:pt x="288" y="831"/>
                    <a:pt x="303" y="814"/>
                    <a:pt x="301" y="795"/>
                  </a:cubicBezTo>
                  <a:cubicBezTo>
                    <a:pt x="301" y="792"/>
                    <a:pt x="300" y="788"/>
                    <a:pt x="299" y="785"/>
                  </a:cubicBezTo>
                  <a:cubicBezTo>
                    <a:pt x="270" y="720"/>
                    <a:pt x="300" y="645"/>
                    <a:pt x="365" y="616"/>
                  </a:cubicBezTo>
                  <a:cubicBezTo>
                    <a:pt x="429" y="588"/>
                    <a:pt x="505" y="617"/>
                    <a:pt x="533" y="682"/>
                  </a:cubicBezTo>
                  <a:cubicBezTo>
                    <a:pt x="548" y="715"/>
                    <a:pt x="548" y="752"/>
                    <a:pt x="533" y="785"/>
                  </a:cubicBezTo>
                  <a:cubicBezTo>
                    <a:pt x="525" y="801"/>
                    <a:pt x="532" y="821"/>
                    <a:pt x="549" y="829"/>
                  </a:cubicBezTo>
                  <a:cubicBezTo>
                    <a:pt x="553" y="831"/>
                    <a:pt x="558" y="832"/>
                    <a:pt x="562" y="832"/>
                  </a:cubicBezTo>
                  <a:cubicBezTo>
                    <a:pt x="768" y="832"/>
                    <a:pt x="768" y="832"/>
                    <a:pt x="768" y="832"/>
                  </a:cubicBezTo>
                  <a:cubicBezTo>
                    <a:pt x="768" y="1024"/>
                    <a:pt x="768" y="1024"/>
                    <a:pt x="768" y="1024"/>
                  </a:cubicBezTo>
                  <a:cubicBezTo>
                    <a:pt x="757" y="1022"/>
                    <a:pt x="747" y="1022"/>
                    <a:pt x="736" y="1022"/>
                  </a:cubicBezTo>
                  <a:moveTo>
                    <a:pt x="224" y="64"/>
                  </a:moveTo>
                  <a:cubicBezTo>
                    <a:pt x="768" y="64"/>
                    <a:pt x="768" y="64"/>
                    <a:pt x="768" y="64"/>
                  </a:cubicBezTo>
                  <a:cubicBezTo>
                    <a:pt x="768" y="270"/>
                    <a:pt x="768" y="270"/>
                    <a:pt x="768" y="270"/>
                  </a:cubicBezTo>
                  <a:cubicBezTo>
                    <a:pt x="768" y="287"/>
                    <a:pt x="782" y="302"/>
                    <a:pt x="800" y="302"/>
                  </a:cubicBezTo>
                  <a:cubicBezTo>
                    <a:pt x="804" y="302"/>
                    <a:pt x="809" y="301"/>
                    <a:pt x="813" y="299"/>
                  </a:cubicBezTo>
                  <a:cubicBezTo>
                    <a:pt x="829" y="292"/>
                    <a:pt x="846" y="288"/>
                    <a:pt x="864" y="288"/>
                  </a:cubicBezTo>
                  <a:cubicBezTo>
                    <a:pt x="935" y="288"/>
                    <a:pt x="992" y="346"/>
                    <a:pt x="992" y="416"/>
                  </a:cubicBezTo>
                  <a:cubicBezTo>
                    <a:pt x="992" y="487"/>
                    <a:pt x="935" y="544"/>
                    <a:pt x="864" y="544"/>
                  </a:cubicBezTo>
                  <a:cubicBezTo>
                    <a:pt x="846" y="544"/>
                    <a:pt x="829" y="541"/>
                    <a:pt x="813" y="533"/>
                  </a:cubicBezTo>
                  <a:cubicBezTo>
                    <a:pt x="797" y="526"/>
                    <a:pt x="778" y="534"/>
                    <a:pt x="771" y="550"/>
                  </a:cubicBezTo>
                  <a:cubicBezTo>
                    <a:pt x="769" y="554"/>
                    <a:pt x="768" y="558"/>
                    <a:pt x="768" y="563"/>
                  </a:cubicBezTo>
                  <a:cubicBezTo>
                    <a:pt x="768" y="766"/>
                    <a:pt x="768" y="766"/>
                    <a:pt x="768" y="766"/>
                  </a:cubicBezTo>
                  <a:cubicBezTo>
                    <a:pt x="606" y="766"/>
                    <a:pt x="606" y="766"/>
                    <a:pt x="606" y="766"/>
                  </a:cubicBezTo>
                  <a:cubicBezTo>
                    <a:pt x="607" y="756"/>
                    <a:pt x="608" y="746"/>
                    <a:pt x="608" y="736"/>
                  </a:cubicBezTo>
                  <a:cubicBezTo>
                    <a:pt x="608" y="735"/>
                    <a:pt x="608" y="735"/>
                    <a:pt x="608" y="735"/>
                  </a:cubicBezTo>
                  <a:cubicBezTo>
                    <a:pt x="608" y="734"/>
                    <a:pt x="608" y="734"/>
                    <a:pt x="608" y="734"/>
                  </a:cubicBezTo>
                  <a:cubicBezTo>
                    <a:pt x="608" y="628"/>
                    <a:pt x="522" y="542"/>
                    <a:pt x="416" y="542"/>
                  </a:cubicBezTo>
                  <a:cubicBezTo>
                    <a:pt x="310" y="542"/>
                    <a:pt x="224" y="628"/>
                    <a:pt x="224" y="734"/>
                  </a:cubicBezTo>
                  <a:cubicBezTo>
                    <a:pt x="224" y="735"/>
                    <a:pt x="224" y="735"/>
                    <a:pt x="224" y="735"/>
                  </a:cubicBezTo>
                  <a:cubicBezTo>
                    <a:pt x="224" y="736"/>
                    <a:pt x="224" y="736"/>
                    <a:pt x="224" y="736"/>
                  </a:cubicBezTo>
                  <a:cubicBezTo>
                    <a:pt x="224" y="746"/>
                    <a:pt x="225" y="756"/>
                    <a:pt x="226" y="766"/>
                  </a:cubicBezTo>
                  <a:cubicBezTo>
                    <a:pt x="64" y="766"/>
                    <a:pt x="64" y="766"/>
                    <a:pt x="64" y="766"/>
                  </a:cubicBezTo>
                  <a:cubicBezTo>
                    <a:pt x="64" y="224"/>
                    <a:pt x="64" y="224"/>
                    <a:pt x="64" y="224"/>
                  </a:cubicBezTo>
                  <a:cubicBezTo>
                    <a:pt x="64" y="136"/>
                    <a:pt x="136" y="64"/>
                    <a:pt x="224" y="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47"/>
            <p:cNvSpPr>
              <a:spLocks noEditPoints="1"/>
            </p:cNvSpPr>
            <p:nvPr/>
          </p:nvSpPr>
          <p:spPr bwMode="auto">
            <a:xfrm>
              <a:off x="9609138" y="4791075"/>
              <a:ext cx="403225" cy="325437"/>
            </a:xfrm>
            <a:custGeom>
              <a:avLst/>
              <a:gdLst>
                <a:gd name="T0" fmla="*/ 984 w 1321"/>
                <a:gd name="T1" fmla="*/ 301 h 1065"/>
                <a:gd name="T2" fmla="*/ 839 w 1321"/>
                <a:gd name="T3" fmla="*/ 7 h 1065"/>
                <a:gd name="T4" fmla="*/ 629 w 1321"/>
                <a:gd name="T5" fmla="*/ 99 h 1065"/>
                <a:gd name="T6" fmla="*/ 622 w 1321"/>
                <a:gd name="T7" fmla="*/ 163 h 1065"/>
                <a:gd name="T8" fmla="*/ 558 w 1321"/>
                <a:gd name="T9" fmla="*/ 352 h 1065"/>
                <a:gd name="T10" fmla="*/ 385 w 1321"/>
                <a:gd name="T11" fmla="*/ 225 h 1065"/>
                <a:gd name="T12" fmla="*/ 342 w 1321"/>
                <a:gd name="T13" fmla="*/ 194 h 1065"/>
                <a:gd name="T14" fmla="*/ 101 w 1321"/>
                <a:gd name="T15" fmla="*/ 319 h 1065"/>
                <a:gd name="T16" fmla="*/ 150 w 1321"/>
                <a:gd name="T17" fmla="*/ 540 h 1065"/>
                <a:gd name="T18" fmla="*/ 284 w 1321"/>
                <a:gd name="T19" fmla="*/ 901 h 1065"/>
                <a:gd name="T20" fmla="*/ 371 w 1321"/>
                <a:gd name="T21" fmla="*/ 1040 h 1065"/>
                <a:gd name="T22" fmla="*/ 412 w 1321"/>
                <a:gd name="T23" fmla="*/ 1058 h 1065"/>
                <a:gd name="T24" fmla="*/ 831 w 1321"/>
                <a:gd name="T25" fmla="*/ 1030 h 1065"/>
                <a:gd name="T26" fmla="*/ 790 w 1321"/>
                <a:gd name="T27" fmla="*/ 916 h 1065"/>
                <a:gd name="T28" fmla="*/ 1097 w 1321"/>
                <a:gd name="T29" fmla="*/ 1029 h 1065"/>
                <a:gd name="T30" fmla="*/ 937 w 1321"/>
                <a:gd name="T31" fmla="*/ 805 h 1065"/>
                <a:gd name="T32" fmla="*/ 816 w 1321"/>
                <a:gd name="T33" fmla="*/ 671 h 1065"/>
                <a:gd name="T34" fmla="*/ 846 w 1321"/>
                <a:gd name="T35" fmla="*/ 590 h 1065"/>
                <a:gd name="T36" fmla="*/ 1106 w 1321"/>
                <a:gd name="T37" fmla="*/ 827 h 1065"/>
                <a:gd name="T38" fmla="*/ 1086 w 1321"/>
                <a:gd name="T39" fmla="*/ 716 h 1065"/>
                <a:gd name="T40" fmla="*/ 1023 w 1321"/>
                <a:gd name="T41" fmla="*/ 406 h 1065"/>
                <a:gd name="T42" fmla="*/ 1257 w 1321"/>
                <a:gd name="T43" fmla="*/ 618 h 1065"/>
                <a:gd name="T44" fmla="*/ 1321 w 1321"/>
                <a:gd name="T45" fmla="*/ 1031 h 1065"/>
                <a:gd name="T46" fmla="*/ 1253 w 1321"/>
                <a:gd name="T47" fmla="*/ 487 h 1065"/>
                <a:gd name="T48" fmla="*/ 928 w 1321"/>
                <a:gd name="T49" fmla="*/ 559 h 1065"/>
                <a:gd name="T50" fmla="*/ 769 w 1321"/>
                <a:gd name="T51" fmla="*/ 714 h 1065"/>
                <a:gd name="T52" fmla="*/ 872 w 1321"/>
                <a:gd name="T53" fmla="*/ 817 h 1065"/>
                <a:gd name="T54" fmla="*/ 359 w 1321"/>
                <a:gd name="T55" fmla="*/ 824 h 1065"/>
                <a:gd name="T56" fmla="*/ 329 w 1321"/>
                <a:gd name="T57" fmla="*/ 804 h 1065"/>
                <a:gd name="T58" fmla="*/ 126 w 1321"/>
                <a:gd name="T59" fmla="*/ 808 h 1065"/>
                <a:gd name="T60" fmla="*/ 173 w 1321"/>
                <a:gd name="T61" fmla="*/ 600 h 1065"/>
                <a:gd name="T62" fmla="*/ 224 w 1321"/>
                <a:gd name="T63" fmla="*/ 592 h 1065"/>
                <a:gd name="T64" fmla="*/ 256 w 1321"/>
                <a:gd name="T65" fmla="*/ 549 h 1065"/>
                <a:gd name="T66" fmla="*/ 325 w 1321"/>
                <a:gd name="T67" fmla="*/ 269 h 1065"/>
                <a:gd name="T68" fmla="*/ 581 w 1321"/>
                <a:gd name="T69" fmla="*/ 412 h 1065"/>
                <a:gd name="T70" fmla="*/ 685 w 1321"/>
                <a:gd name="T71" fmla="*/ 145 h 1065"/>
                <a:gd name="T72" fmla="*/ 1023 w 1321"/>
                <a:gd name="T73" fmla="*/ 589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21" h="1065">
                  <a:moveTo>
                    <a:pt x="1253" y="487"/>
                  </a:moveTo>
                  <a:cubicBezTo>
                    <a:pt x="984" y="301"/>
                    <a:pt x="984" y="301"/>
                    <a:pt x="984" y="301"/>
                  </a:cubicBezTo>
                  <a:cubicBezTo>
                    <a:pt x="880" y="25"/>
                    <a:pt x="880" y="25"/>
                    <a:pt x="880" y="25"/>
                  </a:cubicBezTo>
                  <a:cubicBezTo>
                    <a:pt x="874" y="9"/>
                    <a:pt x="856" y="0"/>
                    <a:pt x="839" y="7"/>
                  </a:cubicBezTo>
                  <a:cubicBezTo>
                    <a:pt x="838" y="7"/>
                    <a:pt x="838" y="7"/>
                    <a:pt x="837" y="7"/>
                  </a:cubicBezTo>
                  <a:cubicBezTo>
                    <a:pt x="629" y="99"/>
                    <a:pt x="629" y="99"/>
                    <a:pt x="629" y="99"/>
                  </a:cubicBezTo>
                  <a:cubicBezTo>
                    <a:pt x="614" y="106"/>
                    <a:pt x="606" y="124"/>
                    <a:pt x="612" y="140"/>
                  </a:cubicBezTo>
                  <a:cubicBezTo>
                    <a:pt x="616" y="149"/>
                    <a:pt x="619" y="156"/>
                    <a:pt x="622" y="163"/>
                  </a:cubicBezTo>
                  <a:cubicBezTo>
                    <a:pt x="626" y="170"/>
                    <a:pt x="629" y="176"/>
                    <a:pt x="633" y="187"/>
                  </a:cubicBezTo>
                  <a:cubicBezTo>
                    <a:pt x="658" y="253"/>
                    <a:pt x="624" y="327"/>
                    <a:pt x="558" y="352"/>
                  </a:cubicBezTo>
                  <a:cubicBezTo>
                    <a:pt x="492" y="377"/>
                    <a:pt x="418" y="344"/>
                    <a:pt x="393" y="277"/>
                  </a:cubicBezTo>
                  <a:cubicBezTo>
                    <a:pt x="387" y="261"/>
                    <a:pt x="384" y="243"/>
                    <a:pt x="385" y="225"/>
                  </a:cubicBezTo>
                  <a:cubicBezTo>
                    <a:pt x="386" y="208"/>
                    <a:pt x="373" y="193"/>
                    <a:pt x="355" y="192"/>
                  </a:cubicBezTo>
                  <a:cubicBezTo>
                    <a:pt x="351" y="191"/>
                    <a:pt x="346" y="192"/>
                    <a:pt x="342" y="194"/>
                  </a:cubicBezTo>
                  <a:cubicBezTo>
                    <a:pt x="120" y="277"/>
                    <a:pt x="120" y="277"/>
                    <a:pt x="120" y="277"/>
                  </a:cubicBezTo>
                  <a:cubicBezTo>
                    <a:pt x="103" y="284"/>
                    <a:pt x="95" y="302"/>
                    <a:pt x="101" y="319"/>
                  </a:cubicBezTo>
                  <a:cubicBezTo>
                    <a:pt x="181" y="532"/>
                    <a:pt x="181" y="532"/>
                    <a:pt x="181" y="532"/>
                  </a:cubicBezTo>
                  <a:cubicBezTo>
                    <a:pt x="170" y="534"/>
                    <a:pt x="160" y="537"/>
                    <a:pt x="150" y="540"/>
                  </a:cubicBezTo>
                  <a:cubicBezTo>
                    <a:pt x="50" y="577"/>
                    <a:pt x="0" y="688"/>
                    <a:pt x="37" y="788"/>
                  </a:cubicBezTo>
                  <a:cubicBezTo>
                    <a:pt x="74" y="887"/>
                    <a:pt x="185" y="938"/>
                    <a:pt x="284" y="901"/>
                  </a:cubicBezTo>
                  <a:cubicBezTo>
                    <a:pt x="295" y="897"/>
                    <a:pt x="304" y="892"/>
                    <a:pt x="314" y="887"/>
                  </a:cubicBezTo>
                  <a:cubicBezTo>
                    <a:pt x="371" y="1040"/>
                    <a:pt x="371" y="1040"/>
                    <a:pt x="371" y="1040"/>
                  </a:cubicBezTo>
                  <a:cubicBezTo>
                    <a:pt x="377" y="1056"/>
                    <a:pt x="396" y="1065"/>
                    <a:pt x="412" y="1059"/>
                  </a:cubicBezTo>
                  <a:cubicBezTo>
                    <a:pt x="412" y="1059"/>
                    <a:pt x="412" y="1059"/>
                    <a:pt x="412" y="1058"/>
                  </a:cubicBezTo>
                  <a:cubicBezTo>
                    <a:pt x="729" y="939"/>
                    <a:pt x="729" y="939"/>
                    <a:pt x="729" y="939"/>
                  </a:cubicBezTo>
                  <a:cubicBezTo>
                    <a:pt x="749" y="982"/>
                    <a:pt x="786" y="1015"/>
                    <a:pt x="831" y="1030"/>
                  </a:cubicBezTo>
                  <a:cubicBezTo>
                    <a:pt x="851" y="969"/>
                    <a:pt x="851" y="969"/>
                    <a:pt x="851" y="969"/>
                  </a:cubicBezTo>
                  <a:cubicBezTo>
                    <a:pt x="825" y="960"/>
                    <a:pt x="803" y="941"/>
                    <a:pt x="790" y="916"/>
                  </a:cubicBezTo>
                  <a:cubicBezTo>
                    <a:pt x="886" y="880"/>
                    <a:pt x="886" y="880"/>
                    <a:pt x="886" y="880"/>
                  </a:cubicBezTo>
                  <a:cubicBezTo>
                    <a:pt x="918" y="969"/>
                    <a:pt x="1002" y="1029"/>
                    <a:pt x="1097" y="1029"/>
                  </a:cubicBezTo>
                  <a:cubicBezTo>
                    <a:pt x="1097" y="965"/>
                    <a:pt x="1097" y="965"/>
                    <a:pt x="1097" y="965"/>
                  </a:cubicBezTo>
                  <a:cubicBezTo>
                    <a:pt x="1009" y="964"/>
                    <a:pt x="938" y="893"/>
                    <a:pt x="937" y="805"/>
                  </a:cubicBezTo>
                  <a:cubicBezTo>
                    <a:pt x="937" y="796"/>
                    <a:pt x="934" y="788"/>
                    <a:pt x="928" y="782"/>
                  </a:cubicBezTo>
                  <a:cubicBezTo>
                    <a:pt x="816" y="671"/>
                    <a:pt x="816" y="671"/>
                    <a:pt x="816" y="671"/>
                  </a:cubicBezTo>
                  <a:cubicBezTo>
                    <a:pt x="800" y="654"/>
                    <a:pt x="798" y="628"/>
                    <a:pt x="812" y="609"/>
                  </a:cubicBezTo>
                  <a:cubicBezTo>
                    <a:pt x="820" y="598"/>
                    <a:pt x="833" y="591"/>
                    <a:pt x="846" y="590"/>
                  </a:cubicBezTo>
                  <a:cubicBezTo>
                    <a:pt x="860" y="589"/>
                    <a:pt x="873" y="594"/>
                    <a:pt x="883" y="604"/>
                  </a:cubicBezTo>
                  <a:cubicBezTo>
                    <a:pt x="1106" y="827"/>
                    <a:pt x="1106" y="827"/>
                    <a:pt x="1106" y="827"/>
                  </a:cubicBezTo>
                  <a:cubicBezTo>
                    <a:pt x="1152" y="782"/>
                    <a:pt x="1152" y="782"/>
                    <a:pt x="1152" y="782"/>
                  </a:cubicBezTo>
                  <a:cubicBezTo>
                    <a:pt x="1086" y="716"/>
                    <a:pt x="1086" y="716"/>
                    <a:pt x="1086" y="716"/>
                  </a:cubicBezTo>
                  <a:cubicBezTo>
                    <a:pt x="1102" y="667"/>
                    <a:pt x="1101" y="614"/>
                    <a:pt x="1083" y="566"/>
                  </a:cubicBezTo>
                  <a:cubicBezTo>
                    <a:pt x="1023" y="406"/>
                    <a:pt x="1023" y="406"/>
                    <a:pt x="1023" y="406"/>
                  </a:cubicBezTo>
                  <a:cubicBezTo>
                    <a:pt x="1216" y="539"/>
                    <a:pt x="1216" y="539"/>
                    <a:pt x="1216" y="539"/>
                  </a:cubicBezTo>
                  <a:cubicBezTo>
                    <a:pt x="1242" y="557"/>
                    <a:pt x="1257" y="587"/>
                    <a:pt x="1257" y="618"/>
                  </a:cubicBezTo>
                  <a:cubicBezTo>
                    <a:pt x="1257" y="1031"/>
                    <a:pt x="1257" y="1031"/>
                    <a:pt x="1257" y="1031"/>
                  </a:cubicBezTo>
                  <a:cubicBezTo>
                    <a:pt x="1321" y="1031"/>
                    <a:pt x="1321" y="1031"/>
                    <a:pt x="1321" y="1031"/>
                  </a:cubicBezTo>
                  <a:cubicBezTo>
                    <a:pt x="1321" y="618"/>
                    <a:pt x="1321" y="618"/>
                    <a:pt x="1321" y="618"/>
                  </a:cubicBezTo>
                  <a:cubicBezTo>
                    <a:pt x="1321" y="566"/>
                    <a:pt x="1295" y="517"/>
                    <a:pt x="1253" y="487"/>
                  </a:cubicBezTo>
                  <a:moveTo>
                    <a:pt x="1032" y="662"/>
                  </a:moveTo>
                  <a:cubicBezTo>
                    <a:pt x="928" y="559"/>
                    <a:pt x="928" y="559"/>
                    <a:pt x="928" y="559"/>
                  </a:cubicBezTo>
                  <a:cubicBezTo>
                    <a:pt x="885" y="515"/>
                    <a:pt x="815" y="514"/>
                    <a:pt x="771" y="557"/>
                  </a:cubicBezTo>
                  <a:cubicBezTo>
                    <a:pt x="727" y="599"/>
                    <a:pt x="726" y="670"/>
                    <a:pt x="769" y="714"/>
                  </a:cubicBezTo>
                  <a:cubicBezTo>
                    <a:pt x="770" y="715"/>
                    <a:pt x="770" y="715"/>
                    <a:pt x="771" y="716"/>
                  </a:cubicBezTo>
                  <a:cubicBezTo>
                    <a:pt x="872" y="817"/>
                    <a:pt x="872" y="817"/>
                    <a:pt x="872" y="817"/>
                  </a:cubicBezTo>
                  <a:cubicBezTo>
                    <a:pt x="420" y="987"/>
                    <a:pt x="420" y="987"/>
                    <a:pt x="420" y="987"/>
                  </a:cubicBezTo>
                  <a:cubicBezTo>
                    <a:pt x="359" y="824"/>
                    <a:pt x="359" y="824"/>
                    <a:pt x="359" y="824"/>
                  </a:cubicBezTo>
                  <a:cubicBezTo>
                    <a:pt x="355" y="814"/>
                    <a:pt x="347" y="807"/>
                    <a:pt x="336" y="804"/>
                  </a:cubicBezTo>
                  <a:cubicBezTo>
                    <a:pt x="334" y="804"/>
                    <a:pt x="331" y="804"/>
                    <a:pt x="329" y="804"/>
                  </a:cubicBezTo>
                  <a:cubicBezTo>
                    <a:pt x="321" y="804"/>
                    <a:pt x="313" y="807"/>
                    <a:pt x="307" y="813"/>
                  </a:cubicBezTo>
                  <a:cubicBezTo>
                    <a:pt x="255" y="861"/>
                    <a:pt x="174" y="859"/>
                    <a:pt x="126" y="808"/>
                  </a:cubicBezTo>
                  <a:cubicBezTo>
                    <a:pt x="77" y="756"/>
                    <a:pt x="79" y="675"/>
                    <a:pt x="131" y="627"/>
                  </a:cubicBezTo>
                  <a:cubicBezTo>
                    <a:pt x="143" y="615"/>
                    <a:pt x="157" y="606"/>
                    <a:pt x="173" y="600"/>
                  </a:cubicBezTo>
                  <a:cubicBezTo>
                    <a:pt x="183" y="597"/>
                    <a:pt x="193" y="594"/>
                    <a:pt x="204" y="593"/>
                  </a:cubicBezTo>
                  <a:cubicBezTo>
                    <a:pt x="211" y="592"/>
                    <a:pt x="218" y="592"/>
                    <a:pt x="224" y="592"/>
                  </a:cubicBezTo>
                  <a:cubicBezTo>
                    <a:pt x="242" y="593"/>
                    <a:pt x="257" y="580"/>
                    <a:pt x="258" y="562"/>
                  </a:cubicBezTo>
                  <a:cubicBezTo>
                    <a:pt x="258" y="558"/>
                    <a:pt x="257" y="553"/>
                    <a:pt x="256" y="549"/>
                  </a:cubicBezTo>
                  <a:cubicBezTo>
                    <a:pt x="172" y="326"/>
                    <a:pt x="172" y="326"/>
                    <a:pt x="172" y="326"/>
                  </a:cubicBezTo>
                  <a:cubicBezTo>
                    <a:pt x="325" y="269"/>
                    <a:pt x="325" y="269"/>
                    <a:pt x="325" y="269"/>
                  </a:cubicBezTo>
                  <a:cubicBezTo>
                    <a:pt x="345" y="373"/>
                    <a:pt x="445" y="441"/>
                    <a:pt x="550" y="421"/>
                  </a:cubicBezTo>
                  <a:cubicBezTo>
                    <a:pt x="560" y="419"/>
                    <a:pt x="571" y="416"/>
                    <a:pt x="581" y="412"/>
                  </a:cubicBezTo>
                  <a:cubicBezTo>
                    <a:pt x="680" y="375"/>
                    <a:pt x="730" y="264"/>
                    <a:pt x="693" y="165"/>
                  </a:cubicBezTo>
                  <a:cubicBezTo>
                    <a:pt x="690" y="157"/>
                    <a:pt x="687" y="150"/>
                    <a:pt x="685" y="145"/>
                  </a:cubicBezTo>
                  <a:cubicBezTo>
                    <a:pt x="832" y="80"/>
                    <a:pt x="832" y="80"/>
                    <a:pt x="832" y="80"/>
                  </a:cubicBezTo>
                  <a:cubicBezTo>
                    <a:pt x="1023" y="589"/>
                    <a:pt x="1023" y="589"/>
                    <a:pt x="1023" y="589"/>
                  </a:cubicBezTo>
                  <a:cubicBezTo>
                    <a:pt x="1032" y="612"/>
                    <a:pt x="1035" y="637"/>
                    <a:pt x="1032" y="66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53" name="Group 52"/>
          <p:cNvGrpSpPr/>
          <p:nvPr/>
        </p:nvGrpSpPr>
        <p:grpSpPr>
          <a:xfrm>
            <a:off x="4408898" y="4068833"/>
            <a:ext cx="326204" cy="323714"/>
            <a:chOff x="10340975" y="4513263"/>
            <a:chExt cx="623888" cy="619124"/>
          </a:xfrm>
          <a:solidFill>
            <a:schemeClr val="bg1"/>
          </a:solidFill>
        </p:grpSpPr>
        <p:sp>
          <p:nvSpPr>
            <p:cNvPr id="54" name="Freeform 5"/>
            <p:cNvSpPr>
              <a:spLocks/>
            </p:cNvSpPr>
            <p:nvPr/>
          </p:nvSpPr>
          <p:spPr bwMode="auto">
            <a:xfrm>
              <a:off x="10391775" y="4954588"/>
              <a:ext cx="49213" cy="50800"/>
            </a:xfrm>
            <a:custGeom>
              <a:avLst/>
              <a:gdLst>
                <a:gd name="T0" fmla="*/ 156 w 168"/>
                <a:gd name="T1" fmla="*/ 12 h 168"/>
                <a:gd name="T2" fmla="*/ 114 w 168"/>
                <a:gd name="T3" fmla="*/ 12 h 168"/>
                <a:gd name="T4" fmla="*/ 12 w 168"/>
                <a:gd name="T5" fmla="*/ 114 h 168"/>
                <a:gd name="T6" fmla="*/ 12 w 168"/>
                <a:gd name="T7" fmla="*/ 156 h 168"/>
                <a:gd name="T8" fmla="*/ 54 w 168"/>
                <a:gd name="T9" fmla="*/ 156 h 168"/>
                <a:gd name="T10" fmla="*/ 156 w 168"/>
                <a:gd name="T11" fmla="*/ 54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4" y="0"/>
                    <a:pt x="125" y="0"/>
                    <a:pt x="114" y="12"/>
                  </a:cubicBezTo>
                  <a:cubicBezTo>
                    <a:pt x="12" y="114"/>
                    <a:pt x="12" y="114"/>
                    <a:pt x="12" y="114"/>
                  </a:cubicBezTo>
                  <a:cubicBezTo>
                    <a:pt x="0" y="126"/>
                    <a:pt x="0" y="145"/>
                    <a:pt x="12" y="156"/>
                  </a:cubicBezTo>
                  <a:cubicBezTo>
                    <a:pt x="23" y="168"/>
                    <a:pt x="42" y="168"/>
                    <a:pt x="54" y="156"/>
                  </a:cubicBezTo>
                  <a:cubicBezTo>
                    <a:pt x="156" y="54"/>
                    <a:pt x="156" y="54"/>
                    <a:pt x="156" y="54"/>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6"/>
            <p:cNvSpPr>
              <a:spLocks/>
            </p:cNvSpPr>
            <p:nvPr/>
          </p:nvSpPr>
          <p:spPr bwMode="auto">
            <a:xfrm>
              <a:off x="10420350" y="4984750"/>
              <a:ext cx="50800" cy="50800"/>
            </a:xfrm>
            <a:custGeom>
              <a:avLst/>
              <a:gdLst>
                <a:gd name="T0" fmla="*/ 156 w 168"/>
                <a:gd name="T1" fmla="*/ 12 h 168"/>
                <a:gd name="T2" fmla="*/ 114 w 168"/>
                <a:gd name="T3" fmla="*/ 12 h 168"/>
                <a:gd name="T4" fmla="*/ 12 w 168"/>
                <a:gd name="T5" fmla="*/ 114 h 168"/>
                <a:gd name="T6" fmla="*/ 12 w 168"/>
                <a:gd name="T7" fmla="*/ 157 h 168"/>
                <a:gd name="T8" fmla="*/ 54 w 168"/>
                <a:gd name="T9" fmla="*/ 157 h 168"/>
                <a:gd name="T10" fmla="*/ 156 w 168"/>
                <a:gd name="T11" fmla="*/ 55 h 168"/>
                <a:gd name="T12" fmla="*/ 156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56" y="12"/>
                  </a:moveTo>
                  <a:cubicBezTo>
                    <a:pt x="145" y="0"/>
                    <a:pt x="126" y="0"/>
                    <a:pt x="114" y="12"/>
                  </a:cubicBezTo>
                  <a:cubicBezTo>
                    <a:pt x="12" y="114"/>
                    <a:pt x="12" y="114"/>
                    <a:pt x="12" y="114"/>
                  </a:cubicBezTo>
                  <a:cubicBezTo>
                    <a:pt x="0" y="126"/>
                    <a:pt x="0" y="145"/>
                    <a:pt x="12" y="157"/>
                  </a:cubicBezTo>
                  <a:cubicBezTo>
                    <a:pt x="24" y="168"/>
                    <a:pt x="43" y="168"/>
                    <a:pt x="54" y="157"/>
                  </a:cubicBezTo>
                  <a:cubicBezTo>
                    <a:pt x="156" y="55"/>
                    <a:pt x="156" y="55"/>
                    <a:pt x="156" y="55"/>
                  </a:cubicBezTo>
                  <a:cubicBezTo>
                    <a:pt x="168" y="43"/>
                    <a:pt x="168" y="24"/>
                    <a:pt x="156"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7"/>
            <p:cNvSpPr>
              <a:spLocks/>
            </p:cNvSpPr>
            <p:nvPr/>
          </p:nvSpPr>
          <p:spPr bwMode="auto">
            <a:xfrm>
              <a:off x="10480675" y="5043488"/>
              <a:ext cx="50800" cy="50800"/>
            </a:xfrm>
            <a:custGeom>
              <a:avLst/>
              <a:gdLst>
                <a:gd name="T0" fmla="*/ 113 w 168"/>
                <a:gd name="T1" fmla="*/ 12 h 168"/>
                <a:gd name="T2" fmla="*/ 11 w 168"/>
                <a:gd name="T3" fmla="*/ 114 h 168"/>
                <a:gd name="T4" fmla="*/ 11 w 168"/>
                <a:gd name="T5" fmla="*/ 156 h 168"/>
                <a:gd name="T6" fmla="*/ 54 w 168"/>
                <a:gd name="T7" fmla="*/ 156 h 168"/>
                <a:gd name="T8" fmla="*/ 156 w 168"/>
                <a:gd name="T9" fmla="*/ 54 h 168"/>
                <a:gd name="T10" fmla="*/ 156 w 168"/>
                <a:gd name="T11" fmla="*/ 12 h 168"/>
                <a:gd name="T12" fmla="*/ 113 w 168"/>
                <a:gd name="T13" fmla="*/ 12 h 168"/>
              </a:gdLst>
              <a:ahLst/>
              <a:cxnLst>
                <a:cxn ang="0">
                  <a:pos x="T0" y="T1"/>
                </a:cxn>
                <a:cxn ang="0">
                  <a:pos x="T2" y="T3"/>
                </a:cxn>
                <a:cxn ang="0">
                  <a:pos x="T4" y="T5"/>
                </a:cxn>
                <a:cxn ang="0">
                  <a:pos x="T6" y="T7"/>
                </a:cxn>
                <a:cxn ang="0">
                  <a:pos x="T8" y="T9"/>
                </a:cxn>
                <a:cxn ang="0">
                  <a:pos x="T10" y="T11"/>
                </a:cxn>
                <a:cxn ang="0">
                  <a:pos x="T12" y="T13"/>
                </a:cxn>
              </a:cxnLst>
              <a:rect l="0" t="0" r="r" b="b"/>
              <a:pathLst>
                <a:path w="168" h="168">
                  <a:moveTo>
                    <a:pt x="113" y="12"/>
                  </a:moveTo>
                  <a:cubicBezTo>
                    <a:pt x="11" y="114"/>
                    <a:pt x="11" y="114"/>
                    <a:pt x="11" y="114"/>
                  </a:cubicBezTo>
                  <a:cubicBezTo>
                    <a:pt x="0" y="125"/>
                    <a:pt x="0" y="144"/>
                    <a:pt x="11" y="156"/>
                  </a:cubicBezTo>
                  <a:cubicBezTo>
                    <a:pt x="23" y="168"/>
                    <a:pt x="42" y="168"/>
                    <a:pt x="54" y="156"/>
                  </a:cubicBezTo>
                  <a:cubicBezTo>
                    <a:pt x="156" y="54"/>
                    <a:pt x="156" y="54"/>
                    <a:pt x="156" y="54"/>
                  </a:cubicBezTo>
                  <a:cubicBezTo>
                    <a:pt x="168" y="42"/>
                    <a:pt x="168" y="23"/>
                    <a:pt x="156" y="12"/>
                  </a:cubicBezTo>
                  <a:cubicBezTo>
                    <a:pt x="144" y="0"/>
                    <a:pt x="125" y="0"/>
                    <a:pt x="113"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8"/>
            <p:cNvSpPr>
              <a:spLocks/>
            </p:cNvSpPr>
            <p:nvPr/>
          </p:nvSpPr>
          <p:spPr bwMode="auto">
            <a:xfrm>
              <a:off x="10450513" y="5014913"/>
              <a:ext cx="50800" cy="49212"/>
            </a:xfrm>
            <a:custGeom>
              <a:avLst/>
              <a:gdLst>
                <a:gd name="T0" fmla="*/ 157 w 168"/>
                <a:gd name="T1" fmla="*/ 11 h 167"/>
                <a:gd name="T2" fmla="*/ 114 w 168"/>
                <a:gd name="T3" fmla="*/ 11 h 167"/>
                <a:gd name="T4" fmla="*/ 12 w 168"/>
                <a:gd name="T5" fmla="*/ 113 h 167"/>
                <a:gd name="T6" fmla="*/ 12 w 168"/>
                <a:gd name="T7" fmla="*/ 156 h 167"/>
                <a:gd name="T8" fmla="*/ 55 w 168"/>
                <a:gd name="T9" fmla="*/ 156 h 167"/>
                <a:gd name="T10" fmla="*/ 157 w 168"/>
                <a:gd name="T11" fmla="*/ 54 h 167"/>
                <a:gd name="T12" fmla="*/ 157 w 168"/>
                <a:gd name="T13" fmla="*/ 11 h 167"/>
              </a:gdLst>
              <a:ahLst/>
              <a:cxnLst>
                <a:cxn ang="0">
                  <a:pos x="T0" y="T1"/>
                </a:cxn>
                <a:cxn ang="0">
                  <a:pos x="T2" y="T3"/>
                </a:cxn>
                <a:cxn ang="0">
                  <a:pos x="T4" y="T5"/>
                </a:cxn>
                <a:cxn ang="0">
                  <a:pos x="T6" y="T7"/>
                </a:cxn>
                <a:cxn ang="0">
                  <a:pos x="T8" y="T9"/>
                </a:cxn>
                <a:cxn ang="0">
                  <a:pos x="T10" y="T11"/>
                </a:cxn>
                <a:cxn ang="0">
                  <a:pos x="T12" y="T13"/>
                </a:cxn>
              </a:cxnLst>
              <a:rect l="0" t="0" r="r" b="b"/>
              <a:pathLst>
                <a:path w="168" h="167">
                  <a:moveTo>
                    <a:pt x="157" y="11"/>
                  </a:moveTo>
                  <a:cubicBezTo>
                    <a:pt x="145" y="0"/>
                    <a:pt x="126" y="0"/>
                    <a:pt x="114" y="11"/>
                  </a:cubicBezTo>
                  <a:cubicBezTo>
                    <a:pt x="12" y="113"/>
                    <a:pt x="12" y="113"/>
                    <a:pt x="12" y="113"/>
                  </a:cubicBezTo>
                  <a:cubicBezTo>
                    <a:pt x="0" y="125"/>
                    <a:pt x="0" y="144"/>
                    <a:pt x="12" y="156"/>
                  </a:cubicBezTo>
                  <a:cubicBezTo>
                    <a:pt x="24" y="167"/>
                    <a:pt x="43" y="167"/>
                    <a:pt x="55" y="156"/>
                  </a:cubicBezTo>
                  <a:cubicBezTo>
                    <a:pt x="157" y="54"/>
                    <a:pt x="157" y="54"/>
                    <a:pt x="157" y="54"/>
                  </a:cubicBezTo>
                  <a:cubicBezTo>
                    <a:pt x="168" y="42"/>
                    <a:pt x="168" y="23"/>
                    <a:pt x="157"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9"/>
            <p:cNvSpPr>
              <a:spLocks noEditPoints="1"/>
            </p:cNvSpPr>
            <p:nvPr/>
          </p:nvSpPr>
          <p:spPr bwMode="auto">
            <a:xfrm>
              <a:off x="10340975" y="4513263"/>
              <a:ext cx="623888" cy="619124"/>
            </a:xfrm>
            <a:custGeom>
              <a:avLst/>
              <a:gdLst>
                <a:gd name="T0" fmla="*/ 1365 w 2079"/>
                <a:gd name="T1" fmla="*/ 197 h 2063"/>
                <a:gd name="T2" fmla="*/ 933 w 2079"/>
                <a:gd name="T3" fmla="*/ 624 h 2063"/>
                <a:gd name="T4" fmla="*/ 39 w 2079"/>
                <a:gd name="T5" fmla="*/ 967 h 2063"/>
                <a:gd name="T6" fmla="*/ 445 w 2079"/>
                <a:gd name="T7" fmla="*/ 1112 h 2063"/>
                <a:gd name="T8" fmla="*/ 407 w 2079"/>
                <a:gd name="T9" fmla="*/ 1234 h 2063"/>
                <a:gd name="T10" fmla="*/ 370 w 2079"/>
                <a:gd name="T11" fmla="*/ 1345 h 2063"/>
                <a:gd name="T12" fmla="*/ 629 w 2079"/>
                <a:gd name="T13" fmla="*/ 1709 h 2063"/>
                <a:gd name="T14" fmla="*/ 808 w 2079"/>
                <a:gd name="T15" fmla="*/ 1635 h 2063"/>
                <a:gd name="T16" fmla="*/ 931 w 2079"/>
                <a:gd name="T17" fmla="*/ 1670 h 2063"/>
                <a:gd name="T18" fmla="*/ 999 w 2079"/>
                <a:gd name="T19" fmla="*/ 1998 h 2063"/>
                <a:gd name="T20" fmla="*/ 1111 w 2079"/>
                <a:gd name="T21" fmla="*/ 2039 h 2063"/>
                <a:gd name="T22" fmla="*/ 1355 w 2079"/>
                <a:gd name="T23" fmla="*/ 1593 h 2063"/>
                <a:gd name="T24" fmla="*/ 1069 w 2079"/>
                <a:gd name="T25" fmla="*/ 1997 h 2063"/>
                <a:gd name="T26" fmla="*/ 1022 w 2079"/>
                <a:gd name="T27" fmla="*/ 1578 h 2063"/>
                <a:gd name="T28" fmla="*/ 1357 w 2079"/>
                <a:gd name="T29" fmla="*/ 1474 h 2063"/>
                <a:gd name="T30" fmla="*/ 1415 w 2079"/>
                <a:gd name="T31" fmla="*/ 1487 h 2063"/>
                <a:gd name="T32" fmla="*/ 1874 w 2079"/>
                <a:gd name="T33" fmla="*/ 726 h 2063"/>
                <a:gd name="T34" fmla="*/ 1965 w 2079"/>
                <a:gd name="T35" fmla="*/ 428 h 2063"/>
                <a:gd name="T36" fmla="*/ 2066 w 2079"/>
                <a:gd name="T37" fmla="*/ 85 h 2063"/>
                <a:gd name="T38" fmla="*/ 1922 w 2079"/>
                <a:gd name="T39" fmla="*/ 363 h 2063"/>
                <a:gd name="T40" fmla="*/ 2007 w 2079"/>
                <a:gd name="T41" fmla="*/ 71 h 2063"/>
                <a:gd name="T42" fmla="*/ 82 w 2079"/>
                <a:gd name="T43" fmla="*/ 1010 h 2063"/>
                <a:gd name="T44" fmla="*/ 867 w 2079"/>
                <a:gd name="T45" fmla="*/ 689 h 2063"/>
                <a:gd name="T46" fmla="*/ 86 w 2079"/>
                <a:gd name="T47" fmla="*/ 1020 h 2063"/>
                <a:gd name="T48" fmla="*/ 1165 w 2079"/>
                <a:gd name="T49" fmla="*/ 939 h 2063"/>
                <a:gd name="T50" fmla="*/ 567 w 2079"/>
                <a:gd name="T51" fmla="*/ 1537 h 2063"/>
                <a:gd name="T52" fmla="*/ 542 w 2079"/>
                <a:gd name="T53" fmla="*/ 1512 h 2063"/>
                <a:gd name="T54" fmla="*/ 1165 w 2079"/>
                <a:gd name="T55" fmla="*/ 914 h 2063"/>
                <a:gd name="T56" fmla="*/ 613 w 2079"/>
                <a:gd name="T57" fmla="*/ 1355 h 2063"/>
                <a:gd name="T58" fmla="*/ 512 w 2079"/>
                <a:gd name="T59" fmla="*/ 1130 h 2063"/>
                <a:gd name="T60" fmla="*/ 613 w 2079"/>
                <a:gd name="T61" fmla="*/ 1355 h 2063"/>
                <a:gd name="T62" fmla="*/ 486 w 2079"/>
                <a:gd name="T63" fmla="*/ 1313 h 2063"/>
                <a:gd name="T64" fmla="*/ 498 w 2079"/>
                <a:gd name="T65" fmla="*/ 1471 h 2063"/>
                <a:gd name="T66" fmla="*/ 412 w 2079"/>
                <a:gd name="T67" fmla="*/ 1407 h 2063"/>
                <a:gd name="T68" fmla="*/ 691 w 2079"/>
                <a:gd name="T69" fmla="*/ 1667 h 2063"/>
                <a:gd name="T70" fmla="*/ 671 w 2079"/>
                <a:gd name="T71" fmla="*/ 1667 h 2063"/>
                <a:gd name="T72" fmla="*/ 608 w 2079"/>
                <a:gd name="T73" fmla="*/ 1581 h 2063"/>
                <a:gd name="T74" fmla="*/ 765 w 2079"/>
                <a:gd name="T75" fmla="*/ 1593 h 2063"/>
                <a:gd name="T76" fmla="*/ 723 w 2079"/>
                <a:gd name="T77" fmla="*/ 1466 h 2063"/>
                <a:gd name="T78" fmla="*/ 949 w 2079"/>
                <a:gd name="T79" fmla="*/ 1567 h 2063"/>
                <a:gd name="T80" fmla="*/ 888 w 2079"/>
                <a:gd name="T81" fmla="*/ 1627 h 2063"/>
                <a:gd name="T82" fmla="*/ 723 w 2079"/>
                <a:gd name="T83" fmla="*/ 1466 h 2063"/>
                <a:gd name="T84" fmla="*/ 991 w 2079"/>
                <a:gd name="T85" fmla="*/ 1525 h 2063"/>
                <a:gd name="T86" fmla="*/ 1209 w 2079"/>
                <a:gd name="T87" fmla="*/ 980 h 2063"/>
                <a:gd name="T88" fmla="*/ 1099 w 2079"/>
                <a:gd name="T89" fmla="*/ 870 h 2063"/>
                <a:gd name="T90" fmla="*/ 554 w 2079"/>
                <a:gd name="T91" fmla="*/ 1088 h 2063"/>
                <a:gd name="T92" fmla="*/ 1650 w 2079"/>
                <a:gd name="T93" fmla="*/ 176 h 2063"/>
                <a:gd name="T94" fmla="*/ 1827 w 2079"/>
                <a:gd name="T95" fmla="*/ 689 h 2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79" h="2063">
                  <a:moveTo>
                    <a:pt x="1993" y="13"/>
                  </a:moveTo>
                  <a:cubicBezTo>
                    <a:pt x="1863" y="51"/>
                    <a:pt x="1489" y="160"/>
                    <a:pt x="1365" y="197"/>
                  </a:cubicBezTo>
                  <a:cubicBezTo>
                    <a:pt x="1361" y="198"/>
                    <a:pt x="1356" y="201"/>
                    <a:pt x="1353" y="204"/>
                  </a:cubicBezTo>
                  <a:cubicBezTo>
                    <a:pt x="933" y="624"/>
                    <a:pt x="933" y="624"/>
                    <a:pt x="933" y="624"/>
                  </a:cubicBezTo>
                  <a:cubicBezTo>
                    <a:pt x="746" y="639"/>
                    <a:pt x="746" y="639"/>
                    <a:pt x="746" y="639"/>
                  </a:cubicBezTo>
                  <a:cubicBezTo>
                    <a:pt x="479" y="662"/>
                    <a:pt x="228" y="778"/>
                    <a:pt x="39" y="967"/>
                  </a:cubicBezTo>
                  <a:cubicBezTo>
                    <a:pt x="0" y="1007"/>
                    <a:pt x="25" y="1075"/>
                    <a:pt x="81" y="1080"/>
                  </a:cubicBezTo>
                  <a:cubicBezTo>
                    <a:pt x="445" y="1112"/>
                    <a:pt x="445" y="1112"/>
                    <a:pt x="445" y="1112"/>
                  </a:cubicBezTo>
                  <a:cubicBezTo>
                    <a:pt x="407" y="1150"/>
                    <a:pt x="407" y="1150"/>
                    <a:pt x="407" y="1150"/>
                  </a:cubicBezTo>
                  <a:cubicBezTo>
                    <a:pt x="384" y="1173"/>
                    <a:pt x="384" y="1211"/>
                    <a:pt x="407" y="1234"/>
                  </a:cubicBezTo>
                  <a:cubicBezTo>
                    <a:pt x="444" y="1271"/>
                    <a:pt x="444" y="1271"/>
                    <a:pt x="444" y="1271"/>
                  </a:cubicBezTo>
                  <a:cubicBezTo>
                    <a:pt x="370" y="1345"/>
                    <a:pt x="370" y="1345"/>
                    <a:pt x="370" y="1345"/>
                  </a:cubicBezTo>
                  <a:cubicBezTo>
                    <a:pt x="341" y="1374"/>
                    <a:pt x="341" y="1421"/>
                    <a:pt x="370" y="1450"/>
                  </a:cubicBezTo>
                  <a:cubicBezTo>
                    <a:pt x="401" y="1481"/>
                    <a:pt x="597" y="1677"/>
                    <a:pt x="629" y="1709"/>
                  </a:cubicBezTo>
                  <a:cubicBezTo>
                    <a:pt x="658" y="1738"/>
                    <a:pt x="705" y="1738"/>
                    <a:pt x="734" y="1709"/>
                  </a:cubicBezTo>
                  <a:cubicBezTo>
                    <a:pt x="808" y="1635"/>
                    <a:pt x="808" y="1635"/>
                    <a:pt x="808" y="1635"/>
                  </a:cubicBezTo>
                  <a:cubicBezTo>
                    <a:pt x="842" y="1670"/>
                    <a:pt x="842" y="1670"/>
                    <a:pt x="842" y="1670"/>
                  </a:cubicBezTo>
                  <a:cubicBezTo>
                    <a:pt x="867" y="1694"/>
                    <a:pt x="907" y="1694"/>
                    <a:pt x="931" y="1670"/>
                  </a:cubicBezTo>
                  <a:cubicBezTo>
                    <a:pt x="967" y="1634"/>
                    <a:pt x="967" y="1634"/>
                    <a:pt x="967" y="1634"/>
                  </a:cubicBezTo>
                  <a:cubicBezTo>
                    <a:pt x="999" y="1998"/>
                    <a:pt x="999" y="1998"/>
                    <a:pt x="999" y="1998"/>
                  </a:cubicBezTo>
                  <a:cubicBezTo>
                    <a:pt x="1001" y="2024"/>
                    <a:pt x="1017" y="2046"/>
                    <a:pt x="1042" y="2054"/>
                  </a:cubicBezTo>
                  <a:cubicBezTo>
                    <a:pt x="1066" y="2063"/>
                    <a:pt x="1093" y="2058"/>
                    <a:pt x="1111" y="2039"/>
                  </a:cubicBezTo>
                  <a:cubicBezTo>
                    <a:pt x="1228" y="1923"/>
                    <a:pt x="1316" y="1786"/>
                    <a:pt x="1373" y="1631"/>
                  </a:cubicBezTo>
                  <a:cubicBezTo>
                    <a:pt x="1378" y="1616"/>
                    <a:pt x="1370" y="1598"/>
                    <a:pt x="1355" y="1593"/>
                  </a:cubicBezTo>
                  <a:cubicBezTo>
                    <a:pt x="1339" y="1587"/>
                    <a:pt x="1322" y="1595"/>
                    <a:pt x="1316" y="1610"/>
                  </a:cubicBezTo>
                  <a:cubicBezTo>
                    <a:pt x="1262" y="1757"/>
                    <a:pt x="1179" y="1887"/>
                    <a:pt x="1069" y="1997"/>
                  </a:cubicBezTo>
                  <a:cubicBezTo>
                    <a:pt x="1065" y="2000"/>
                    <a:pt x="1059" y="1998"/>
                    <a:pt x="1058" y="1993"/>
                  </a:cubicBezTo>
                  <a:cubicBezTo>
                    <a:pt x="1022" y="1578"/>
                    <a:pt x="1022" y="1578"/>
                    <a:pt x="1022" y="1578"/>
                  </a:cubicBezTo>
                  <a:cubicBezTo>
                    <a:pt x="1389" y="1211"/>
                    <a:pt x="1389" y="1211"/>
                    <a:pt x="1389" y="1211"/>
                  </a:cubicBezTo>
                  <a:cubicBezTo>
                    <a:pt x="1377" y="1360"/>
                    <a:pt x="1374" y="1399"/>
                    <a:pt x="1357" y="1474"/>
                  </a:cubicBezTo>
                  <a:cubicBezTo>
                    <a:pt x="1353" y="1490"/>
                    <a:pt x="1363" y="1506"/>
                    <a:pt x="1379" y="1510"/>
                  </a:cubicBezTo>
                  <a:cubicBezTo>
                    <a:pt x="1396" y="1514"/>
                    <a:pt x="1412" y="1503"/>
                    <a:pt x="1415" y="1487"/>
                  </a:cubicBezTo>
                  <a:cubicBezTo>
                    <a:pt x="1436" y="1395"/>
                    <a:pt x="1438" y="1351"/>
                    <a:pt x="1455" y="1146"/>
                  </a:cubicBezTo>
                  <a:cubicBezTo>
                    <a:pt x="1874" y="726"/>
                    <a:pt x="1874" y="726"/>
                    <a:pt x="1874" y="726"/>
                  </a:cubicBezTo>
                  <a:cubicBezTo>
                    <a:pt x="1878" y="722"/>
                    <a:pt x="1881" y="718"/>
                    <a:pt x="1882" y="713"/>
                  </a:cubicBezTo>
                  <a:cubicBezTo>
                    <a:pt x="1965" y="428"/>
                    <a:pt x="1965" y="428"/>
                    <a:pt x="1965" y="428"/>
                  </a:cubicBezTo>
                  <a:cubicBezTo>
                    <a:pt x="1965" y="428"/>
                    <a:pt x="1965" y="428"/>
                    <a:pt x="1965" y="428"/>
                  </a:cubicBezTo>
                  <a:cubicBezTo>
                    <a:pt x="2066" y="85"/>
                    <a:pt x="2066" y="85"/>
                    <a:pt x="2066" y="85"/>
                  </a:cubicBezTo>
                  <a:cubicBezTo>
                    <a:pt x="2079" y="41"/>
                    <a:pt x="2037" y="0"/>
                    <a:pt x="1993" y="13"/>
                  </a:cubicBezTo>
                  <a:moveTo>
                    <a:pt x="1922" y="363"/>
                  </a:moveTo>
                  <a:cubicBezTo>
                    <a:pt x="1716" y="157"/>
                    <a:pt x="1716" y="157"/>
                    <a:pt x="1716" y="157"/>
                  </a:cubicBezTo>
                  <a:cubicBezTo>
                    <a:pt x="2007" y="71"/>
                    <a:pt x="2007" y="71"/>
                    <a:pt x="2007" y="71"/>
                  </a:cubicBezTo>
                  <a:lnTo>
                    <a:pt x="1922" y="363"/>
                  </a:lnTo>
                  <a:close/>
                  <a:moveTo>
                    <a:pt x="82" y="1010"/>
                  </a:moveTo>
                  <a:cubicBezTo>
                    <a:pt x="261" y="831"/>
                    <a:pt x="498" y="720"/>
                    <a:pt x="751" y="699"/>
                  </a:cubicBezTo>
                  <a:cubicBezTo>
                    <a:pt x="867" y="689"/>
                    <a:pt x="867" y="689"/>
                    <a:pt x="867" y="689"/>
                  </a:cubicBezTo>
                  <a:cubicBezTo>
                    <a:pt x="500" y="1056"/>
                    <a:pt x="500" y="1056"/>
                    <a:pt x="500" y="1056"/>
                  </a:cubicBezTo>
                  <a:cubicBezTo>
                    <a:pt x="86" y="1020"/>
                    <a:pt x="86" y="1020"/>
                    <a:pt x="86" y="1020"/>
                  </a:cubicBezTo>
                  <a:cubicBezTo>
                    <a:pt x="80" y="1020"/>
                    <a:pt x="78" y="1013"/>
                    <a:pt x="82" y="1010"/>
                  </a:cubicBezTo>
                  <a:moveTo>
                    <a:pt x="1165" y="939"/>
                  </a:moveTo>
                  <a:cubicBezTo>
                    <a:pt x="764" y="1340"/>
                    <a:pt x="764" y="1340"/>
                    <a:pt x="764" y="1340"/>
                  </a:cubicBezTo>
                  <a:cubicBezTo>
                    <a:pt x="742" y="1362"/>
                    <a:pt x="586" y="1518"/>
                    <a:pt x="567" y="1537"/>
                  </a:cubicBezTo>
                  <a:cubicBezTo>
                    <a:pt x="560" y="1544"/>
                    <a:pt x="549" y="1544"/>
                    <a:pt x="542" y="1537"/>
                  </a:cubicBezTo>
                  <a:cubicBezTo>
                    <a:pt x="535" y="1530"/>
                    <a:pt x="535" y="1519"/>
                    <a:pt x="542" y="1512"/>
                  </a:cubicBezTo>
                  <a:cubicBezTo>
                    <a:pt x="566" y="1487"/>
                    <a:pt x="1107" y="946"/>
                    <a:pt x="1140" y="914"/>
                  </a:cubicBezTo>
                  <a:cubicBezTo>
                    <a:pt x="1147" y="907"/>
                    <a:pt x="1158" y="907"/>
                    <a:pt x="1165" y="914"/>
                  </a:cubicBezTo>
                  <a:cubicBezTo>
                    <a:pt x="1172" y="921"/>
                    <a:pt x="1172" y="932"/>
                    <a:pt x="1165" y="939"/>
                  </a:cubicBezTo>
                  <a:moveTo>
                    <a:pt x="613" y="1355"/>
                  </a:moveTo>
                  <a:cubicBezTo>
                    <a:pt x="548" y="1291"/>
                    <a:pt x="464" y="1207"/>
                    <a:pt x="450" y="1192"/>
                  </a:cubicBezTo>
                  <a:cubicBezTo>
                    <a:pt x="512" y="1130"/>
                    <a:pt x="512" y="1130"/>
                    <a:pt x="512" y="1130"/>
                  </a:cubicBezTo>
                  <a:cubicBezTo>
                    <a:pt x="675" y="1293"/>
                    <a:pt x="675" y="1293"/>
                    <a:pt x="675" y="1293"/>
                  </a:cubicBezTo>
                  <a:lnTo>
                    <a:pt x="613" y="1355"/>
                  </a:lnTo>
                  <a:close/>
                  <a:moveTo>
                    <a:pt x="412" y="1387"/>
                  </a:moveTo>
                  <a:cubicBezTo>
                    <a:pt x="486" y="1313"/>
                    <a:pt x="486" y="1313"/>
                    <a:pt x="486" y="1313"/>
                  </a:cubicBezTo>
                  <a:cubicBezTo>
                    <a:pt x="524" y="1352"/>
                    <a:pt x="543" y="1370"/>
                    <a:pt x="571" y="1398"/>
                  </a:cubicBezTo>
                  <a:cubicBezTo>
                    <a:pt x="498" y="1471"/>
                    <a:pt x="498" y="1471"/>
                    <a:pt x="498" y="1471"/>
                  </a:cubicBezTo>
                  <a:cubicBezTo>
                    <a:pt x="494" y="1474"/>
                    <a:pt x="491" y="1479"/>
                    <a:pt x="488" y="1483"/>
                  </a:cubicBezTo>
                  <a:cubicBezTo>
                    <a:pt x="412" y="1407"/>
                    <a:pt x="412" y="1407"/>
                    <a:pt x="412" y="1407"/>
                  </a:cubicBezTo>
                  <a:cubicBezTo>
                    <a:pt x="407" y="1402"/>
                    <a:pt x="407" y="1393"/>
                    <a:pt x="412" y="1387"/>
                  </a:cubicBezTo>
                  <a:moveTo>
                    <a:pt x="691" y="1667"/>
                  </a:moveTo>
                  <a:cubicBezTo>
                    <a:pt x="688" y="1670"/>
                    <a:pt x="684" y="1671"/>
                    <a:pt x="681" y="1671"/>
                  </a:cubicBezTo>
                  <a:cubicBezTo>
                    <a:pt x="679" y="1671"/>
                    <a:pt x="675" y="1670"/>
                    <a:pt x="671" y="1667"/>
                  </a:cubicBezTo>
                  <a:cubicBezTo>
                    <a:pt x="596" y="1591"/>
                    <a:pt x="596" y="1591"/>
                    <a:pt x="596" y="1591"/>
                  </a:cubicBezTo>
                  <a:cubicBezTo>
                    <a:pt x="600" y="1588"/>
                    <a:pt x="604" y="1585"/>
                    <a:pt x="608" y="1581"/>
                  </a:cubicBezTo>
                  <a:cubicBezTo>
                    <a:pt x="681" y="1508"/>
                    <a:pt x="681" y="1508"/>
                    <a:pt x="681" y="1508"/>
                  </a:cubicBezTo>
                  <a:cubicBezTo>
                    <a:pt x="765" y="1593"/>
                    <a:pt x="765" y="1593"/>
                    <a:pt x="765" y="1593"/>
                  </a:cubicBezTo>
                  <a:lnTo>
                    <a:pt x="691" y="1667"/>
                  </a:lnTo>
                  <a:close/>
                  <a:moveTo>
                    <a:pt x="723" y="1466"/>
                  </a:moveTo>
                  <a:cubicBezTo>
                    <a:pt x="785" y="1404"/>
                    <a:pt x="785" y="1404"/>
                    <a:pt x="785" y="1404"/>
                  </a:cubicBezTo>
                  <a:cubicBezTo>
                    <a:pt x="949" y="1567"/>
                    <a:pt x="949" y="1567"/>
                    <a:pt x="949" y="1567"/>
                  </a:cubicBezTo>
                  <a:cubicBezTo>
                    <a:pt x="888" y="1627"/>
                    <a:pt x="888" y="1627"/>
                    <a:pt x="888" y="1627"/>
                  </a:cubicBezTo>
                  <a:cubicBezTo>
                    <a:pt x="888" y="1627"/>
                    <a:pt x="888" y="1627"/>
                    <a:pt x="888" y="1627"/>
                  </a:cubicBezTo>
                  <a:cubicBezTo>
                    <a:pt x="887" y="1628"/>
                    <a:pt x="886" y="1628"/>
                    <a:pt x="885" y="1627"/>
                  </a:cubicBezTo>
                  <a:cubicBezTo>
                    <a:pt x="867" y="1609"/>
                    <a:pt x="742" y="1484"/>
                    <a:pt x="723" y="1466"/>
                  </a:cubicBezTo>
                  <a:moveTo>
                    <a:pt x="1827" y="689"/>
                  </a:moveTo>
                  <a:cubicBezTo>
                    <a:pt x="1787" y="729"/>
                    <a:pt x="1026" y="1489"/>
                    <a:pt x="991" y="1525"/>
                  </a:cubicBezTo>
                  <a:cubicBezTo>
                    <a:pt x="828" y="1361"/>
                    <a:pt x="828" y="1361"/>
                    <a:pt x="828" y="1361"/>
                  </a:cubicBezTo>
                  <a:cubicBezTo>
                    <a:pt x="1209" y="980"/>
                    <a:pt x="1209" y="980"/>
                    <a:pt x="1209" y="980"/>
                  </a:cubicBezTo>
                  <a:cubicBezTo>
                    <a:pt x="1236" y="952"/>
                    <a:pt x="1242" y="905"/>
                    <a:pt x="1206" y="870"/>
                  </a:cubicBezTo>
                  <a:cubicBezTo>
                    <a:pt x="1176" y="840"/>
                    <a:pt x="1128" y="840"/>
                    <a:pt x="1099" y="870"/>
                  </a:cubicBezTo>
                  <a:cubicBezTo>
                    <a:pt x="717" y="1251"/>
                    <a:pt x="717" y="1251"/>
                    <a:pt x="717" y="1251"/>
                  </a:cubicBezTo>
                  <a:cubicBezTo>
                    <a:pt x="554" y="1088"/>
                    <a:pt x="554" y="1088"/>
                    <a:pt x="554" y="1088"/>
                  </a:cubicBezTo>
                  <a:cubicBezTo>
                    <a:pt x="587" y="1054"/>
                    <a:pt x="1351" y="291"/>
                    <a:pt x="1390" y="252"/>
                  </a:cubicBezTo>
                  <a:cubicBezTo>
                    <a:pt x="1650" y="176"/>
                    <a:pt x="1650" y="176"/>
                    <a:pt x="1650" y="176"/>
                  </a:cubicBezTo>
                  <a:cubicBezTo>
                    <a:pt x="1903" y="428"/>
                    <a:pt x="1903" y="428"/>
                    <a:pt x="1903" y="428"/>
                  </a:cubicBezTo>
                  <a:lnTo>
                    <a:pt x="1827" y="6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0"/>
            <p:cNvSpPr>
              <a:spLocks/>
            </p:cNvSpPr>
            <p:nvPr/>
          </p:nvSpPr>
          <p:spPr bwMode="auto">
            <a:xfrm>
              <a:off x="10691813" y="4657725"/>
              <a:ext cx="150813" cy="117475"/>
            </a:xfrm>
            <a:custGeom>
              <a:avLst/>
              <a:gdLst>
                <a:gd name="T0" fmla="*/ 323 w 507"/>
                <a:gd name="T1" fmla="*/ 7 h 389"/>
                <a:gd name="T2" fmla="*/ 283 w 507"/>
                <a:gd name="T3" fmla="*/ 22 h 389"/>
                <a:gd name="T4" fmla="*/ 298 w 507"/>
                <a:gd name="T5" fmla="*/ 62 h 389"/>
                <a:gd name="T6" fmla="*/ 339 w 507"/>
                <a:gd name="T7" fmla="*/ 288 h 389"/>
                <a:gd name="T8" fmla="*/ 141 w 507"/>
                <a:gd name="T9" fmla="*/ 288 h 389"/>
                <a:gd name="T10" fmla="*/ 183 w 507"/>
                <a:gd name="T11" fmla="*/ 62 h 389"/>
                <a:gd name="T12" fmla="*/ 198 w 507"/>
                <a:gd name="T13" fmla="*/ 22 h 389"/>
                <a:gd name="T14" fmla="*/ 158 w 507"/>
                <a:gd name="T15" fmla="*/ 7 h 389"/>
                <a:gd name="T16" fmla="*/ 99 w 507"/>
                <a:gd name="T17" fmla="*/ 331 h 389"/>
                <a:gd name="T18" fmla="*/ 240 w 507"/>
                <a:gd name="T19" fmla="*/ 389 h 389"/>
                <a:gd name="T20" fmla="*/ 382 w 507"/>
                <a:gd name="T21" fmla="*/ 48 h 389"/>
                <a:gd name="T22" fmla="*/ 323 w 507"/>
                <a:gd name="T23" fmla="*/ 7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7" h="389">
                  <a:moveTo>
                    <a:pt x="323" y="7"/>
                  </a:moveTo>
                  <a:cubicBezTo>
                    <a:pt x="307" y="0"/>
                    <a:pt x="290" y="7"/>
                    <a:pt x="283" y="22"/>
                  </a:cubicBezTo>
                  <a:cubicBezTo>
                    <a:pt x="276" y="37"/>
                    <a:pt x="283" y="55"/>
                    <a:pt x="298" y="62"/>
                  </a:cubicBezTo>
                  <a:cubicBezTo>
                    <a:pt x="387" y="102"/>
                    <a:pt x="408" y="219"/>
                    <a:pt x="339" y="288"/>
                  </a:cubicBezTo>
                  <a:cubicBezTo>
                    <a:pt x="285" y="343"/>
                    <a:pt x="196" y="343"/>
                    <a:pt x="141" y="288"/>
                  </a:cubicBezTo>
                  <a:cubicBezTo>
                    <a:pt x="72" y="219"/>
                    <a:pt x="93" y="102"/>
                    <a:pt x="183" y="62"/>
                  </a:cubicBezTo>
                  <a:cubicBezTo>
                    <a:pt x="198" y="55"/>
                    <a:pt x="204" y="37"/>
                    <a:pt x="198" y="22"/>
                  </a:cubicBezTo>
                  <a:cubicBezTo>
                    <a:pt x="191" y="7"/>
                    <a:pt x="173" y="0"/>
                    <a:pt x="158" y="7"/>
                  </a:cubicBezTo>
                  <a:cubicBezTo>
                    <a:pt x="31" y="65"/>
                    <a:pt x="0" y="232"/>
                    <a:pt x="99" y="331"/>
                  </a:cubicBezTo>
                  <a:cubicBezTo>
                    <a:pt x="138" y="370"/>
                    <a:pt x="189" y="389"/>
                    <a:pt x="240" y="389"/>
                  </a:cubicBezTo>
                  <a:cubicBezTo>
                    <a:pt x="418" y="389"/>
                    <a:pt x="507" y="174"/>
                    <a:pt x="382" y="48"/>
                  </a:cubicBezTo>
                  <a:cubicBezTo>
                    <a:pt x="364" y="31"/>
                    <a:pt x="345" y="17"/>
                    <a:pt x="323" y="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828910425"/>
      </p:ext>
    </p:extLst>
  </p:cSld>
  <p:clrMapOvr>
    <a:masterClrMapping/>
  </p:clrMapOvr>
  <p:transition spd="slow">
    <p:push dir="u"/>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Funnel </a:t>
            </a:r>
            <a:r>
              <a:rPr lang="en-US" dirty="0"/>
              <a:t>Infographic</a:t>
            </a:r>
          </a:p>
        </p:txBody>
      </p:sp>
      <p:grpSp>
        <p:nvGrpSpPr>
          <p:cNvPr id="4" name="Group 3"/>
          <p:cNvGrpSpPr/>
          <p:nvPr/>
        </p:nvGrpSpPr>
        <p:grpSpPr>
          <a:xfrm>
            <a:off x="3074988" y="1342339"/>
            <a:ext cx="2990850" cy="3483885"/>
            <a:chOff x="3074988" y="1210688"/>
            <a:chExt cx="2990850" cy="3483885"/>
          </a:xfrm>
        </p:grpSpPr>
        <p:sp>
          <p:nvSpPr>
            <p:cNvPr id="5" name="Down Arrow 4"/>
            <p:cNvSpPr/>
            <p:nvPr/>
          </p:nvSpPr>
          <p:spPr>
            <a:xfrm>
              <a:off x="4343400" y="4206768"/>
              <a:ext cx="457200" cy="487805"/>
            </a:xfrm>
            <a:prstGeom prst="downArrow">
              <a:avLst/>
            </a:pr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p:cNvGrpSpPr/>
            <p:nvPr/>
          </p:nvGrpSpPr>
          <p:grpSpPr>
            <a:xfrm>
              <a:off x="3074988" y="1631914"/>
              <a:ext cx="2990850" cy="2690812"/>
              <a:chOff x="3074988" y="1690282"/>
              <a:chExt cx="2990850" cy="2690812"/>
            </a:xfrm>
          </p:grpSpPr>
          <p:grpSp>
            <p:nvGrpSpPr>
              <p:cNvPr id="11" name="Group 10"/>
              <p:cNvGrpSpPr/>
              <p:nvPr/>
            </p:nvGrpSpPr>
            <p:grpSpPr>
              <a:xfrm>
                <a:off x="4214813" y="3796894"/>
                <a:ext cx="714375" cy="584200"/>
                <a:chOff x="4214813" y="3587750"/>
                <a:chExt cx="714375" cy="584200"/>
              </a:xfrm>
            </p:grpSpPr>
            <p:sp>
              <p:nvSpPr>
                <p:cNvPr id="15" name="Freeform 18"/>
                <p:cNvSpPr>
                  <a:spLocks/>
                </p:cNvSpPr>
                <p:nvPr/>
              </p:nvSpPr>
              <p:spPr bwMode="auto">
                <a:xfrm>
                  <a:off x="4214813" y="4084638"/>
                  <a:ext cx="714375" cy="87312"/>
                </a:xfrm>
                <a:custGeom>
                  <a:avLst/>
                  <a:gdLst/>
                  <a:ahLst/>
                  <a:cxnLst>
                    <a:cxn ang="0">
                      <a:pos x="236" y="14"/>
                    </a:cxn>
                    <a:cxn ang="0">
                      <a:pos x="237" y="14"/>
                    </a:cxn>
                    <a:cxn ang="0">
                      <a:pos x="118" y="29"/>
                    </a:cxn>
                    <a:cxn ang="0">
                      <a:pos x="0" y="14"/>
                    </a:cxn>
                    <a:cxn ang="0">
                      <a:pos x="1" y="14"/>
                    </a:cxn>
                    <a:cxn ang="0">
                      <a:pos x="1" y="13"/>
                    </a:cxn>
                    <a:cxn ang="0">
                      <a:pos x="118" y="0"/>
                    </a:cxn>
                    <a:cxn ang="0">
                      <a:pos x="236" y="14"/>
                    </a:cxn>
                  </a:cxnLst>
                  <a:rect l="0" t="0" r="r" b="b"/>
                  <a:pathLst>
                    <a:path w="237" h="29">
                      <a:moveTo>
                        <a:pt x="236" y="14"/>
                      </a:moveTo>
                      <a:cubicBezTo>
                        <a:pt x="237" y="14"/>
                        <a:pt x="237" y="14"/>
                        <a:pt x="237" y="14"/>
                      </a:cubicBezTo>
                      <a:cubicBezTo>
                        <a:pt x="237" y="22"/>
                        <a:pt x="184" y="29"/>
                        <a:pt x="118" y="29"/>
                      </a:cubicBezTo>
                      <a:cubicBezTo>
                        <a:pt x="53" y="29"/>
                        <a:pt x="0" y="22"/>
                        <a:pt x="0" y="14"/>
                      </a:cubicBezTo>
                      <a:cubicBezTo>
                        <a:pt x="0" y="14"/>
                        <a:pt x="0" y="14"/>
                        <a:pt x="1" y="14"/>
                      </a:cubicBezTo>
                      <a:cubicBezTo>
                        <a:pt x="1" y="13"/>
                        <a:pt x="1" y="13"/>
                        <a:pt x="1" y="13"/>
                      </a:cubicBezTo>
                      <a:cubicBezTo>
                        <a:pt x="5" y="6"/>
                        <a:pt x="56" y="0"/>
                        <a:pt x="118" y="0"/>
                      </a:cubicBezTo>
                      <a:cubicBezTo>
                        <a:pt x="181" y="0"/>
                        <a:pt x="233" y="6"/>
                        <a:pt x="236" y="14"/>
                      </a:cubicBezTo>
                      <a:close/>
                    </a:path>
                  </a:pathLst>
                </a:custGeom>
                <a:solidFill>
                  <a:schemeClr val="accent1">
                    <a:lumMod val="75000"/>
                    <a:alpha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Oval 19"/>
                <p:cNvSpPr>
                  <a:spLocks noChangeArrowheads="1"/>
                </p:cNvSpPr>
                <p:nvPr/>
              </p:nvSpPr>
              <p:spPr bwMode="auto">
                <a:xfrm>
                  <a:off x="4217988" y="3587750"/>
                  <a:ext cx="711200" cy="87312"/>
                </a:xfrm>
                <a:prstGeom prst="ellipse">
                  <a:avLst/>
                </a:prstGeom>
                <a:solidFill>
                  <a:schemeClr val="accent1">
                    <a:lumMod val="75000"/>
                    <a:alpha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p:cNvSpPr>
                <p:nvPr/>
              </p:nvSpPr>
              <p:spPr bwMode="auto">
                <a:xfrm>
                  <a:off x="4214813" y="3630613"/>
                  <a:ext cx="714375" cy="541337"/>
                </a:xfrm>
                <a:custGeom>
                  <a:avLst/>
                  <a:gdLst/>
                  <a:ahLst/>
                  <a:cxnLst>
                    <a:cxn ang="0">
                      <a:pos x="237" y="0"/>
                    </a:cxn>
                    <a:cxn ang="0">
                      <a:pos x="119" y="15"/>
                    </a:cxn>
                    <a:cxn ang="0">
                      <a:pos x="1" y="0"/>
                    </a:cxn>
                    <a:cxn ang="0">
                      <a:pos x="1" y="164"/>
                    </a:cxn>
                    <a:cxn ang="0">
                      <a:pos x="1" y="165"/>
                    </a:cxn>
                    <a:cxn ang="0">
                      <a:pos x="0" y="165"/>
                    </a:cxn>
                    <a:cxn ang="0">
                      <a:pos x="118" y="180"/>
                    </a:cxn>
                    <a:cxn ang="0">
                      <a:pos x="237" y="165"/>
                    </a:cxn>
                    <a:cxn ang="0">
                      <a:pos x="236" y="165"/>
                    </a:cxn>
                    <a:cxn ang="0">
                      <a:pos x="237" y="165"/>
                    </a:cxn>
                    <a:cxn ang="0">
                      <a:pos x="237" y="0"/>
                    </a:cxn>
                  </a:cxnLst>
                  <a:rect l="0" t="0" r="r" b="b"/>
                  <a:pathLst>
                    <a:path w="237" h="180">
                      <a:moveTo>
                        <a:pt x="237" y="0"/>
                      </a:moveTo>
                      <a:cubicBezTo>
                        <a:pt x="237" y="8"/>
                        <a:pt x="184" y="15"/>
                        <a:pt x="119" y="15"/>
                      </a:cubicBezTo>
                      <a:cubicBezTo>
                        <a:pt x="53" y="15"/>
                        <a:pt x="1" y="8"/>
                        <a:pt x="1" y="0"/>
                      </a:cubicBezTo>
                      <a:cubicBezTo>
                        <a:pt x="1" y="164"/>
                        <a:pt x="1" y="164"/>
                        <a:pt x="1" y="164"/>
                      </a:cubicBezTo>
                      <a:cubicBezTo>
                        <a:pt x="1" y="164"/>
                        <a:pt x="1" y="164"/>
                        <a:pt x="1" y="165"/>
                      </a:cubicBezTo>
                      <a:cubicBezTo>
                        <a:pt x="0" y="165"/>
                        <a:pt x="0" y="165"/>
                        <a:pt x="0" y="165"/>
                      </a:cubicBezTo>
                      <a:cubicBezTo>
                        <a:pt x="0" y="173"/>
                        <a:pt x="53" y="180"/>
                        <a:pt x="118" y="180"/>
                      </a:cubicBezTo>
                      <a:cubicBezTo>
                        <a:pt x="184" y="180"/>
                        <a:pt x="237" y="173"/>
                        <a:pt x="237" y="165"/>
                      </a:cubicBezTo>
                      <a:cubicBezTo>
                        <a:pt x="237" y="165"/>
                        <a:pt x="237" y="165"/>
                        <a:pt x="236" y="165"/>
                      </a:cubicBezTo>
                      <a:cubicBezTo>
                        <a:pt x="237" y="165"/>
                        <a:pt x="237" y="165"/>
                        <a:pt x="237" y="165"/>
                      </a:cubicBezTo>
                      <a:lnTo>
                        <a:pt x="237" y="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 name="Group 11"/>
              <p:cNvGrpSpPr/>
              <p:nvPr/>
            </p:nvGrpSpPr>
            <p:grpSpPr>
              <a:xfrm>
                <a:off x="3074988" y="1690282"/>
                <a:ext cx="2990850" cy="2193925"/>
                <a:chOff x="3074988" y="1481138"/>
                <a:chExt cx="2990850" cy="2193925"/>
              </a:xfrm>
            </p:grpSpPr>
            <p:sp>
              <p:nvSpPr>
                <p:cNvPr id="13" name="Freeform 16"/>
                <p:cNvSpPr>
                  <a:spLocks/>
                </p:cNvSpPr>
                <p:nvPr/>
              </p:nvSpPr>
              <p:spPr bwMode="auto">
                <a:xfrm>
                  <a:off x="3078163" y="1649413"/>
                  <a:ext cx="2984500" cy="2025650"/>
                </a:xfrm>
                <a:custGeom>
                  <a:avLst/>
                  <a:gdLst/>
                  <a:ahLst/>
                  <a:cxnLst>
                    <a:cxn ang="0">
                      <a:pos x="496" y="47"/>
                    </a:cxn>
                    <a:cxn ang="0">
                      <a:pos x="0" y="0"/>
                    </a:cxn>
                    <a:cxn ang="0">
                      <a:pos x="379" y="658"/>
                    </a:cxn>
                    <a:cxn ang="0">
                      <a:pos x="497" y="673"/>
                    </a:cxn>
                    <a:cxn ang="0">
                      <a:pos x="615" y="658"/>
                    </a:cxn>
                    <a:cxn ang="0">
                      <a:pos x="992" y="0"/>
                    </a:cxn>
                    <a:cxn ang="0">
                      <a:pos x="496" y="47"/>
                    </a:cxn>
                  </a:cxnLst>
                  <a:rect l="0" t="0" r="r" b="b"/>
                  <a:pathLst>
                    <a:path w="992" h="673">
                      <a:moveTo>
                        <a:pt x="496" y="47"/>
                      </a:moveTo>
                      <a:cubicBezTo>
                        <a:pt x="235" y="47"/>
                        <a:pt x="22" y="27"/>
                        <a:pt x="0" y="0"/>
                      </a:cubicBezTo>
                      <a:cubicBezTo>
                        <a:pt x="379" y="658"/>
                        <a:pt x="379" y="658"/>
                        <a:pt x="379" y="658"/>
                      </a:cubicBezTo>
                      <a:cubicBezTo>
                        <a:pt x="379" y="666"/>
                        <a:pt x="431" y="673"/>
                        <a:pt x="497" y="673"/>
                      </a:cubicBezTo>
                      <a:cubicBezTo>
                        <a:pt x="562" y="673"/>
                        <a:pt x="615" y="666"/>
                        <a:pt x="615" y="658"/>
                      </a:cubicBezTo>
                      <a:cubicBezTo>
                        <a:pt x="992" y="0"/>
                        <a:pt x="992" y="0"/>
                        <a:pt x="992" y="0"/>
                      </a:cubicBezTo>
                      <a:cubicBezTo>
                        <a:pt x="970" y="26"/>
                        <a:pt x="757" y="47"/>
                        <a:pt x="496" y="47"/>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0"/>
                <p:cNvSpPr>
                  <a:spLocks/>
                </p:cNvSpPr>
                <p:nvPr/>
              </p:nvSpPr>
              <p:spPr bwMode="auto">
                <a:xfrm>
                  <a:off x="3074988" y="1481138"/>
                  <a:ext cx="2990850" cy="309562"/>
                </a:xfrm>
                <a:custGeom>
                  <a:avLst/>
                  <a:gdLst/>
                  <a:ahLst/>
                  <a:cxnLst>
                    <a:cxn ang="0">
                      <a:pos x="994" y="52"/>
                    </a:cxn>
                    <a:cxn ang="0">
                      <a:pos x="994" y="54"/>
                    </a:cxn>
                    <a:cxn ang="0">
                      <a:pos x="994" y="54"/>
                    </a:cxn>
                    <a:cxn ang="0">
                      <a:pos x="993" y="56"/>
                    </a:cxn>
                    <a:cxn ang="0">
                      <a:pos x="497" y="103"/>
                    </a:cxn>
                    <a:cxn ang="0">
                      <a:pos x="1" y="56"/>
                    </a:cxn>
                    <a:cxn ang="0">
                      <a:pos x="0" y="54"/>
                    </a:cxn>
                    <a:cxn ang="0">
                      <a:pos x="0" y="54"/>
                    </a:cxn>
                    <a:cxn ang="0">
                      <a:pos x="0" y="52"/>
                    </a:cxn>
                    <a:cxn ang="0">
                      <a:pos x="497" y="0"/>
                    </a:cxn>
                    <a:cxn ang="0">
                      <a:pos x="994" y="52"/>
                    </a:cxn>
                  </a:cxnLst>
                  <a:rect l="0" t="0" r="r" b="b"/>
                  <a:pathLst>
                    <a:path w="994" h="103">
                      <a:moveTo>
                        <a:pt x="994" y="52"/>
                      </a:moveTo>
                      <a:cubicBezTo>
                        <a:pt x="994" y="52"/>
                        <a:pt x="994" y="53"/>
                        <a:pt x="994" y="54"/>
                      </a:cubicBezTo>
                      <a:cubicBezTo>
                        <a:pt x="994" y="54"/>
                        <a:pt x="994" y="54"/>
                        <a:pt x="994" y="54"/>
                      </a:cubicBezTo>
                      <a:cubicBezTo>
                        <a:pt x="993" y="56"/>
                        <a:pt x="993" y="56"/>
                        <a:pt x="993" y="56"/>
                      </a:cubicBezTo>
                      <a:cubicBezTo>
                        <a:pt x="971" y="82"/>
                        <a:pt x="758" y="103"/>
                        <a:pt x="497" y="103"/>
                      </a:cubicBezTo>
                      <a:cubicBezTo>
                        <a:pt x="236" y="103"/>
                        <a:pt x="23" y="83"/>
                        <a:pt x="1" y="56"/>
                      </a:cubicBezTo>
                      <a:cubicBezTo>
                        <a:pt x="0" y="54"/>
                        <a:pt x="0" y="54"/>
                        <a:pt x="0" y="54"/>
                      </a:cubicBezTo>
                      <a:cubicBezTo>
                        <a:pt x="0" y="54"/>
                        <a:pt x="0" y="54"/>
                        <a:pt x="0" y="54"/>
                      </a:cubicBezTo>
                      <a:cubicBezTo>
                        <a:pt x="0" y="53"/>
                        <a:pt x="0" y="52"/>
                        <a:pt x="0" y="52"/>
                      </a:cubicBezTo>
                      <a:cubicBezTo>
                        <a:pt x="0" y="23"/>
                        <a:pt x="222" y="0"/>
                        <a:pt x="497" y="0"/>
                      </a:cubicBezTo>
                      <a:cubicBezTo>
                        <a:pt x="772" y="0"/>
                        <a:pt x="994" y="23"/>
                        <a:pt x="994" y="52"/>
                      </a:cubicBez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7" name="Oval 6"/>
            <p:cNvSpPr/>
            <p:nvPr/>
          </p:nvSpPr>
          <p:spPr>
            <a:xfrm>
              <a:off x="4343400" y="2218310"/>
              <a:ext cx="636350" cy="636350"/>
            </a:xfrm>
            <a:prstGeom prst="ellipse">
              <a:avLst/>
            </a:prstGeom>
            <a:gradFill flip="none" rotWithShape="1">
              <a:gsLst>
                <a:gs pos="0">
                  <a:schemeClr val="bg1">
                    <a:lumMod val="85000"/>
                    <a:shade val="30000"/>
                    <a:satMod val="115000"/>
                  </a:schemeClr>
                </a:gs>
                <a:gs pos="50000">
                  <a:schemeClr val="bg1">
                    <a:lumMod val="85000"/>
                    <a:shade val="67500"/>
                    <a:satMod val="115000"/>
                  </a:schemeClr>
                </a:gs>
                <a:gs pos="100000">
                  <a:schemeClr val="bg1">
                    <a:lumMod val="85000"/>
                    <a:shade val="100000"/>
                    <a:satMod val="115000"/>
                  </a:schemeClr>
                </a:gs>
              </a:gsLst>
              <a:lin ang="10800000" scaled="1"/>
              <a:tileRect/>
            </a:gradFill>
            <a:ln>
              <a:solidFill>
                <a:schemeClr val="bg1">
                  <a:lumMod val="9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tlCol="0" anchor="ctr"/>
            <a:lstStyle/>
            <a:p>
              <a:pPr algn="ctr"/>
              <a:r>
                <a:rPr lang="en-US" b="1" dirty="0" smtClean="0"/>
                <a:t>3</a:t>
              </a:r>
              <a:endParaRPr lang="en-US" b="1" dirty="0"/>
            </a:p>
          </p:txBody>
        </p:sp>
        <p:sp>
          <p:nvSpPr>
            <p:cNvPr id="8" name="Oval 7"/>
            <p:cNvSpPr/>
            <p:nvPr/>
          </p:nvSpPr>
          <p:spPr>
            <a:xfrm>
              <a:off x="3702996" y="1210688"/>
              <a:ext cx="636350" cy="636350"/>
            </a:xfrm>
            <a:prstGeom prst="ellipse">
              <a:avLst/>
            </a:prstGeom>
            <a:gradFill flip="none" rotWithShape="1">
              <a:gsLst>
                <a:gs pos="0">
                  <a:schemeClr val="bg1">
                    <a:lumMod val="85000"/>
                    <a:shade val="30000"/>
                    <a:satMod val="115000"/>
                  </a:schemeClr>
                </a:gs>
                <a:gs pos="50000">
                  <a:schemeClr val="bg1">
                    <a:lumMod val="85000"/>
                    <a:shade val="67500"/>
                    <a:satMod val="115000"/>
                  </a:schemeClr>
                </a:gs>
                <a:gs pos="100000">
                  <a:schemeClr val="bg1">
                    <a:lumMod val="85000"/>
                    <a:shade val="100000"/>
                    <a:satMod val="115000"/>
                  </a:schemeClr>
                </a:gs>
              </a:gsLst>
              <a:lin ang="10800000" scaled="1"/>
              <a:tileRect/>
            </a:gradFill>
            <a:ln>
              <a:solidFill>
                <a:schemeClr val="bg1">
                  <a:lumMod val="9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tlCol="0" anchor="ctr"/>
            <a:lstStyle/>
            <a:p>
              <a:pPr algn="ctr"/>
              <a:r>
                <a:rPr lang="en-US" b="1" dirty="0" smtClean="0"/>
                <a:t>1</a:t>
              </a:r>
              <a:endParaRPr lang="en-US" b="1" dirty="0"/>
            </a:p>
          </p:txBody>
        </p:sp>
        <p:sp>
          <p:nvSpPr>
            <p:cNvPr id="9" name="Oval 8"/>
            <p:cNvSpPr/>
            <p:nvPr/>
          </p:nvSpPr>
          <p:spPr>
            <a:xfrm>
              <a:off x="4555377" y="1372002"/>
              <a:ext cx="549612" cy="549612"/>
            </a:xfrm>
            <a:prstGeom prst="ellipse">
              <a:avLst/>
            </a:prstGeom>
            <a:gradFill flip="none" rotWithShape="1">
              <a:gsLst>
                <a:gs pos="0">
                  <a:schemeClr val="bg1">
                    <a:lumMod val="85000"/>
                    <a:shade val="30000"/>
                    <a:satMod val="115000"/>
                  </a:schemeClr>
                </a:gs>
                <a:gs pos="50000">
                  <a:schemeClr val="bg1">
                    <a:lumMod val="85000"/>
                    <a:shade val="67500"/>
                    <a:satMod val="115000"/>
                  </a:schemeClr>
                </a:gs>
                <a:gs pos="100000">
                  <a:schemeClr val="bg1">
                    <a:lumMod val="85000"/>
                    <a:shade val="100000"/>
                    <a:satMod val="115000"/>
                  </a:schemeClr>
                </a:gs>
              </a:gsLst>
              <a:lin ang="10800000" scaled="1"/>
              <a:tileRect/>
            </a:gradFill>
            <a:ln>
              <a:solidFill>
                <a:schemeClr val="bg1">
                  <a:lumMod val="9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tlCol="0" anchor="ctr"/>
            <a:lstStyle/>
            <a:p>
              <a:pPr algn="ctr"/>
              <a:r>
                <a:rPr lang="en-US" b="1" dirty="0" smtClean="0"/>
                <a:t>2</a:t>
              </a:r>
              <a:endParaRPr lang="en-US" b="1" dirty="0"/>
            </a:p>
          </p:txBody>
        </p:sp>
        <p:sp>
          <p:nvSpPr>
            <p:cNvPr id="10" name="Down Arrow 9"/>
            <p:cNvSpPr/>
            <p:nvPr/>
          </p:nvSpPr>
          <p:spPr>
            <a:xfrm>
              <a:off x="4343400" y="3136676"/>
              <a:ext cx="457200" cy="487805"/>
            </a:xfrm>
            <a:prstGeom prst="downArrow">
              <a:avLst/>
            </a:prstGeom>
            <a:gradFill flip="none" rotWithShape="1">
              <a:gsLst>
                <a:gs pos="0">
                  <a:schemeClr val="tx2">
                    <a:lumMod val="25000"/>
                    <a:lumOff val="75000"/>
                    <a:tint val="66000"/>
                    <a:satMod val="160000"/>
                  </a:schemeClr>
                </a:gs>
                <a:gs pos="50000">
                  <a:schemeClr val="tx2">
                    <a:lumMod val="25000"/>
                    <a:lumOff val="75000"/>
                    <a:tint val="44500"/>
                    <a:satMod val="160000"/>
                  </a:schemeClr>
                </a:gs>
                <a:gs pos="100000">
                  <a:schemeClr val="tx2">
                    <a:lumMod val="25000"/>
                    <a:lumOff val="75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Freeform 27"/>
          <p:cNvSpPr>
            <a:spLocks noEditPoints="1"/>
          </p:cNvSpPr>
          <p:nvPr/>
        </p:nvSpPr>
        <p:spPr bwMode="auto">
          <a:xfrm>
            <a:off x="382267" y="4027921"/>
            <a:ext cx="263835" cy="26383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TextBox 28"/>
          <p:cNvSpPr txBox="1"/>
          <p:nvPr/>
        </p:nvSpPr>
        <p:spPr>
          <a:xfrm flipH="1">
            <a:off x="733170" y="3968984"/>
            <a:ext cx="2226067" cy="381708"/>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a:t>
            </a:r>
          </a:p>
        </p:txBody>
      </p:sp>
      <p:sp>
        <p:nvSpPr>
          <p:cNvPr id="32" name="Freeform 31"/>
          <p:cNvSpPr>
            <a:spLocks noEditPoints="1"/>
          </p:cNvSpPr>
          <p:nvPr/>
        </p:nvSpPr>
        <p:spPr bwMode="auto">
          <a:xfrm>
            <a:off x="382267" y="3301022"/>
            <a:ext cx="263835" cy="26383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3" name="TextBox 32"/>
          <p:cNvSpPr txBox="1"/>
          <p:nvPr/>
        </p:nvSpPr>
        <p:spPr>
          <a:xfrm flipH="1">
            <a:off x="733170" y="3232884"/>
            <a:ext cx="2226067" cy="400110"/>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a:t>
            </a:r>
          </a:p>
        </p:txBody>
      </p:sp>
      <p:sp>
        <p:nvSpPr>
          <p:cNvPr id="34" name="Freeform 33"/>
          <p:cNvSpPr>
            <a:spLocks noEditPoints="1"/>
          </p:cNvSpPr>
          <p:nvPr/>
        </p:nvSpPr>
        <p:spPr bwMode="auto">
          <a:xfrm>
            <a:off x="382267" y="2574123"/>
            <a:ext cx="263835" cy="26383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5" name="TextBox 34"/>
          <p:cNvSpPr txBox="1"/>
          <p:nvPr/>
        </p:nvSpPr>
        <p:spPr>
          <a:xfrm flipH="1">
            <a:off x="733170" y="2515186"/>
            <a:ext cx="2226067" cy="381708"/>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a:t>
            </a:r>
          </a:p>
        </p:txBody>
      </p:sp>
      <p:sp>
        <p:nvSpPr>
          <p:cNvPr id="36" name="Freeform 35"/>
          <p:cNvSpPr>
            <a:spLocks noEditPoints="1"/>
          </p:cNvSpPr>
          <p:nvPr/>
        </p:nvSpPr>
        <p:spPr bwMode="auto">
          <a:xfrm>
            <a:off x="382267" y="1847224"/>
            <a:ext cx="263835" cy="263835"/>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37" name="TextBox 36"/>
          <p:cNvSpPr txBox="1"/>
          <p:nvPr/>
        </p:nvSpPr>
        <p:spPr>
          <a:xfrm flipH="1">
            <a:off x="733170" y="1788287"/>
            <a:ext cx="2226067" cy="381708"/>
          </a:xfrm>
          <a:prstGeom prst="rect">
            <a:avLst/>
          </a:prstGeom>
          <a:noFill/>
          <a:ln>
            <a:noFill/>
          </a:ln>
        </p:spPr>
        <p:txBody>
          <a:bodyPr wrap="square" lIns="0" tIns="0" rIns="0" bIns="0" rtlCol="0" anchor="ctr">
            <a:spAutoFit/>
          </a:bodyPr>
          <a:lstStyle/>
          <a:p>
            <a:pPr>
              <a:lnSpc>
                <a:spcPct val="130000"/>
              </a:lnSpc>
            </a:pPr>
            <a:r>
              <a:rPr lang="en-US" sz="1000" dirty="0" smtClean="0">
                <a:solidFill>
                  <a:schemeClr val="bg1">
                    <a:lumMod val="50000"/>
                  </a:schemeClr>
                </a:solidFill>
              </a:rPr>
              <a:t>There </a:t>
            </a:r>
            <a:r>
              <a:rPr lang="en-US" sz="1000" dirty="0">
                <a:solidFill>
                  <a:schemeClr val="bg1">
                    <a:lumMod val="50000"/>
                  </a:schemeClr>
                </a:solidFill>
              </a:rPr>
              <a:t>are many variations of passages of lorem ipsum available, </a:t>
            </a:r>
          </a:p>
        </p:txBody>
      </p:sp>
      <p:sp>
        <p:nvSpPr>
          <p:cNvPr id="40" name="TextBox 39"/>
          <p:cNvSpPr txBox="1"/>
          <p:nvPr/>
        </p:nvSpPr>
        <p:spPr>
          <a:xfrm rot="16200000">
            <a:off x="7156425" y="3801813"/>
            <a:ext cx="1269523" cy="178248"/>
          </a:xfrm>
          <a:prstGeom prst="rect">
            <a:avLst/>
          </a:prstGeom>
          <a:noFill/>
        </p:spPr>
        <p:txBody>
          <a:bodyPr wrap="square" lIns="0" tIns="0" rIns="0" bIns="0" rtlCol="0" anchor="ctr">
            <a:spAutoFit/>
          </a:bodyPr>
          <a:lstStyle/>
          <a:p>
            <a:r>
              <a:rPr lang="en-US" sz="1200" b="1" dirty="0" smtClean="0">
                <a:solidFill>
                  <a:schemeClr val="bg1">
                    <a:lumMod val="50000"/>
                  </a:schemeClr>
                </a:solidFill>
                <a:latin typeface="+mj-lt"/>
              </a:rPr>
              <a:t>Key Title Here</a:t>
            </a:r>
            <a:endParaRPr lang="en-US" sz="1200" b="1" dirty="0">
              <a:solidFill>
                <a:schemeClr val="bg1">
                  <a:lumMod val="50000"/>
                </a:schemeClr>
              </a:solidFill>
              <a:latin typeface="+mj-lt"/>
            </a:endParaRPr>
          </a:p>
        </p:txBody>
      </p:sp>
      <p:grpSp>
        <p:nvGrpSpPr>
          <p:cNvPr id="43" name="Group 42"/>
          <p:cNvGrpSpPr/>
          <p:nvPr/>
        </p:nvGrpSpPr>
        <p:grpSpPr>
          <a:xfrm rot="16200000" flipH="1">
            <a:off x="6587789" y="2972308"/>
            <a:ext cx="2879927" cy="226857"/>
            <a:chOff x="343417" y="3939541"/>
            <a:chExt cx="4572001" cy="235026"/>
          </a:xfrm>
        </p:grpSpPr>
        <p:sp>
          <p:nvSpPr>
            <p:cNvPr id="44" name="Rounded Rectangle 43"/>
            <p:cNvSpPr/>
            <p:nvPr/>
          </p:nvSpPr>
          <p:spPr bwMode="auto">
            <a:xfrm>
              <a:off x="343417" y="3939541"/>
              <a:ext cx="4572001" cy="235026"/>
            </a:xfrm>
            <a:prstGeom prst="roundRect">
              <a:avLst>
                <a:gd name="adj" fmla="val 50000"/>
              </a:avLst>
            </a:prstGeom>
            <a:solidFill>
              <a:schemeClr val="bg1">
                <a:lumMod val="85000"/>
              </a:schemeClr>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p>
          </p:txBody>
        </p:sp>
        <p:sp>
          <p:nvSpPr>
            <p:cNvPr id="45" name="Rounded Rectangle 44"/>
            <p:cNvSpPr/>
            <p:nvPr/>
          </p:nvSpPr>
          <p:spPr bwMode="auto">
            <a:xfrm>
              <a:off x="402176" y="3962400"/>
              <a:ext cx="3681647" cy="189306"/>
            </a:xfrm>
            <a:prstGeom prst="roundRect">
              <a:avLst>
                <a:gd name="adj" fmla="val 50000"/>
              </a:avLst>
            </a:prstGeom>
            <a:solidFill>
              <a:schemeClr val="accent3"/>
            </a:solidFill>
            <a:ln w="9525">
              <a:noFill/>
              <a:round/>
              <a:headEnd/>
              <a:tailEnd/>
            </a:ln>
          </p:spPr>
          <p:txBody>
            <a:bodyPr vert="horz" wrap="square" lIns="0" tIns="45720" rIns="91440" bIns="45720" numCol="1" rtlCol="0" anchor="ctr" anchorCtr="0" compatLnSpc="1">
              <a:prstTxWarp prst="textNoShape">
                <a:avLst/>
              </a:prstTxWarp>
            </a:bodyPr>
            <a:lstStyle/>
            <a:p>
              <a:pPr algn="r"/>
              <a:r>
                <a:rPr lang="ar-SY" sz="1000" b="1" dirty="0" smtClean="0">
                  <a:solidFill>
                    <a:schemeClr val="bg1"/>
                  </a:solidFill>
                </a:rPr>
                <a:t>80</a:t>
              </a:r>
              <a:r>
                <a:rPr lang="en-US" sz="1000" b="1" dirty="0" smtClean="0">
                  <a:solidFill>
                    <a:schemeClr val="bg1"/>
                  </a:solidFill>
                </a:rPr>
                <a:t>%</a:t>
              </a:r>
              <a:endParaRPr lang="en-US" sz="1000" b="1" dirty="0">
                <a:solidFill>
                  <a:schemeClr val="bg1"/>
                </a:solidFill>
              </a:endParaRPr>
            </a:p>
          </p:txBody>
        </p:sp>
      </p:grpSp>
      <p:sp>
        <p:nvSpPr>
          <p:cNvPr id="41" name="TextBox 40"/>
          <p:cNvSpPr txBox="1"/>
          <p:nvPr/>
        </p:nvSpPr>
        <p:spPr>
          <a:xfrm rot="16200000">
            <a:off x="5940063" y="3801813"/>
            <a:ext cx="1269523" cy="178248"/>
          </a:xfrm>
          <a:prstGeom prst="rect">
            <a:avLst/>
          </a:prstGeom>
          <a:noFill/>
        </p:spPr>
        <p:txBody>
          <a:bodyPr wrap="square" lIns="0" tIns="0" rIns="0" bIns="0" rtlCol="0" anchor="ctr">
            <a:spAutoFit/>
          </a:bodyPr>
          <a:lstStyle/>
          <a:p>
            <a:r>
              <a:rPr lang="en-US" sz="1200" b="1" dirty="0" smtClean="0">
                <a:solidFill>
                  <a:schemeClr val="bg1">
                    <a:lumMod val="50000"/>
                  </a:schemeClr>
                </a:solidFill>
                <a:latin typeface="+mj-lt"/>
              </a:rPr>
              <a:t>Key Title Here</a:t>
            </a:r>
            <a:endParaRPr lang="en-US" sz="1200" b="1" dirty="0">
              <a:solidFill>
                <a:schemeClr val="bg1">
                  <a:lumMod val="50000"/>
                </a:schemeClr>
              </a:solidFill>
              <a:latin typeface="+mj-lt"/>
            </a:endParaRPr>
          </a:p>
        </p:txBody>
      </p:sp>
      <p:grpSp>
        <p:nvGrpSpPr>
          <p:cNvPr id="46" name="Group 45"/>
          <p:cNvGrpSpPr/>
          <p:nvPr/>
        </p:nvGrpSpPr>
        <p:grpSpPr>
          <a:xfrm rot="16200000" flipH="1">
            <a:off x="5371425" y="2972308"/>
            <a:ext cx="2879927" cy="226857"/>
            <a:chOff x="343417" y="3939541"/>
            <a:chExt cx="4572001" cy="235026"/>
          </a:xfrm>
        </p:grpSpPr>
        <p:sp>
          <p:nvSpPr>
            <p:cNvPr id="47" name="Rounded Rectangle 46"/>
            <p:cNvSpPr/>
            <p:nvPr/>
          </p:nvSpPr>
          <p:spPr bwMode="auto">
            <a:xfrm>
              <a:off x="343417" y="3939541"/>
              <a:ext cx="4572001" cy="235026"/>
            </a:xfrm>
            <a:prstGeom prst="roundRect">
              <a:avLst>
                <a:gd name="adj" fmla="val 50000"/>
              </a:avLst>
            </a:prstGeom>
            <a:solidFill>
              <a:schemeClr val="bg1">
                <a:lumMod val="85000"/>
              </a:schemeClr>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p>
          </p:txBody>
        </p:sp>
        <p:sp>
          <p:nvSpPr>
            <p:cNvPr id="48" name="Rounded Rectangle 47"/>
            <p:cNvSpPr/>
            <p:nvPr/>
          </p:nvSpPr>
          <p:spPr bwMode="auto">
            <a:xfrm>
              <a:off x="402176" y="3962400"/>
              <a:ext cx="3926853" cy="189306"/>
            </a:xfrm>
            <a:prstGeom prst="roundRect">
              <a:avLst>
                <a:gd name="adj" fmla="val 50000"/>
              </a:avLst>
            </a:prstGeom>
            <a:solidFill>
              <a:schemeClr val="accent1"/>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a:solidFill>
                    <a:schemeClr val="bg1"/>
                  </a:solidFill>
                </a:rPr>
                <a:t>90%</a:t>
              </a:r>
            </a:p>
          </p:txBody>
        </p:sp>
      </p:grpSp>
      <p:sp>
        <p:nvSpPr>
          <p:cNvPr id="42" name="TextBox 41"/>
          <p:cNvSpPr txBox="1"/>
          <p:nvPr/>
        </p:nvSpPr>
        <p:spPr>
          <a:xfrm rot="16200000">
            <a:off x="6548244" y="3801813"/>
            <a:ext cx="1269523" cy="178248"/>
          </a:xfrm>
          <a:prstGeom prst="rect">
            <a:avLst/>
          </a:prstGeom>
          <a:noFill/>
        </p:spPr>
        <p:txBody>
          <a:bodyPr wrap="square" lIns="0" tIns="0" rIns="0" bIns="0" rtlCol="0" anchor="ctr">
            <a:spAutoFit/>
          </a:bodyPr>
          <a:lstStyle/>
          <a:p>
            <a:r>
              <a:rPr lang="en-US" sz="1200" b="1" dirty="0" smtClean="0">
                <a:solidFill>
                  <a:schemeClr val="bg1">
                    <a:lumMod val="50000"/>
                  </a:schemeClr>
                </a:solidFill>
                <a:latin typeface="+mj-lt"/>
              </a:rPr>
              <a:t>Key Title Here</a:t>
            </a:r>
            <a:endParaRPr lang="en-US" sz="1200" b="1" dirty="0">
              <a:solidFill>
                <a:schemeClr val="bg1">
                  <a:lumMod val="50000"/>
                </a:schemeClr>
              </a:solidFill>
              <a:latin typeface="+mj-lt"/>
            </a:endParaRPr>
          </a:p>
        </p:txBody>
      </p:sp>
      <p:grpSp>
        <p:nvGrpSpPr>
          <p:cNvPr id="49" name="Group 48"/>
          <p:cNvGrpSpPr/>
          <p:nvPr/>
        </p:nvGrpSpPr>
        <p:grpSpPr>
          <a:xfrm rot="16200000" flipH="1">
            <a:off x="5979606" y="2972308"/>
            <a:ext cx="2879927" cy="226857"/>
            <a:chOff x="343417" y="3939541"/>
            <a:chExt cx="4572001" cy="235026"/>
          </a:xfrm>
        </p:grpSpPr>
        <p:sp>
          <p:nvSpPr>
            <p:cNvPr id="50" name="Rounded Rectangle 49"/>
            <p:cNvSpPr/>
            <p:nvPr/>
          </p:nvSpPr>
          <p:spPr bwMode="auto">
            <a:xfrm>
              <a:off x="343417" y="3939541"/>
              <a:ext cx="4572001" cy="235026"/>
            </a:xfrm>
            <a:prstGeom prst="roundRect">
              <a:avLst>
                <a:gd name="adj" fmla="val 50000"/>
              </a:avLst>
            </a:prstGeom>
            <a:solidFill>
              <a:schemeClr val="bg1">
                <a:lumMod val="85000"/>
              </a:schemeClr>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p>
          </p:txBody>
        </p:sp>
        <p:sp>
          <p:nvSpPr>
            <p:cNvPr id="51" name="Rounded Rectangle 50"/>
            <p:cNvSpPr/>
            <p:nvPr/>
          </p:nvSpPr>
          <p:spPr bwMode="auto">
            <a:xfrm>
              <a:off x="402176" y="3962400"/>
              <a:ext cx="2286000" cy="189306"/>
            </a:xfrm>
            <a:prstGeom prst="roundRect">
              <a:avLst>
                <a:gd name="adj" fmla="val 50000"/>
              </a:avLst>
            </a:prstGeom>
            <a:solidFill>
              <a:schemeClr val="accent2"/>
            </a:solidFill>
            <a:ln w="9525">
              <a:noFill/>
              <a:round/>
              <a:headEnd/>
              <a:tailEnd/>
            </a:ln>
          </p:spPr>
          <p:txBody>
            <a:bodyPr vert="horz" wrap="square" lIns="0" tIns="45720" rIns="91440" bIns="45720" numCol="1" rtlCol="0" anchor="ctr" anchorCtr="0" compatLnSpc="1">
              <a:prstTxWarp prst="textNoShape">
                <a:avLst/>
              </a:prstTxWarp>
            </a:bodyPr>
            <a:lstStyle/>
            <a:p>
              <a:pPr algn="r"/>
              <a:r>
                <a:rPr lang="en-US" sz="1000" b="1" dirty="0" smtClean="0">
                  <a:solidFill>
                    <a:schemeClr val="bg1"/>
                  </a:solidFill>
                </a:rPr>
                <a:t>50%</a:t>
              </a:r>
              <a:endParaRPr lang="en-US" sz="1000" b="1" dirty="0">
                <a:solidFill>
                  <a:schemeClr val="bg1"/>
                </a:solidFill>
              </a:endParaRPr>
            </a:p>
          </p:txBody>
        </p:sp>
      </p:grpSp>
      <p:sp>
        <p:nvSpPr>
          <p:cNvPr id="55" name="TextBox 54"/>
          <p:cNvSpPr txBox="1"/>
          <p:nvPr/>
        </p:nvSpPr>
        <p:spPr>
          <a:xfrm rot="16200000">
            <a:off x="7764607" y="3801813"/>
            <a:ext cx="1269523" cy="178248"/>
          </a:xfrm>
          <a:prstGeom prst="rect">
            <a:avLst/>
          </a:prstGeom>
          <a:noFill/>
        </p:spPr>
        <p:txBody>
          <a:bodyPr wrap="square" lIns="0" tIns="0" rIns="0" bIns="0" rtlCol="0" anchor="ctr">
            <a:spAutoFit/>
          </a:bodyPr>
          <a:lstStyle/>
          <a:p>
            <a:r>
              <a:rPr lang="en-US" sz="1200" b="1" dirty="0" smtClean="0">
                <a:solidFill>
                  <a:schemeClr val="bg1">
                    <a:lumMod val="50000"/>
                  </a:schemeClr>
                </a:solidFill>
                <a:latin typeface="+mj-lt"/>
              </a:rPr>
              <a:t>Key Title Here</a:t>
            </a:r>
            <a:endParaRPr lang="en-US" sz="1200" b="1" dirty="0">
              <a:solidFill>
                <a:schemeClr val="bg1">
                  <a:lumMod val="50000"/>
                </a:schemeClr>
              </a:solidFill>
              <a:latin typeface="+mj-lt"/>
            </a:endParaRPr>
          </a:p>
        </p:txBody>
      </p:sp>
      <p:grpSp>
        <p:nvGrpSpPr>
          <p:cNvPr id="56" name="Group 55"/>
          <p:cNvGrpSpPr/>
          <p:nvPr/>
        </p:nvGrpSpPr>
        <p:grpSpPr>
          <a:xfrm rot="16200000" flipH="1">
            <a:off x="7195971" y="2972308"/>
            <a:ext cx="2879927" cy="226857"/>
            <a:chOff x="343417" y="3939541"/>
            <a:chExt cx="4572001" cy="235026"/>
          </a:xfrm>
        </p:grpSpPr>
        <p:sp>
          <p:nvSpPr>
            <p:cNvPr id="57" name="Rounded Rectangle 56"/>
            <p:cNvSpPr/>
            <p:nvPr/>
          </p:nvSpPr>
          <p:spPr bwMode="auto">
            <a:xfrm>
              <a:off x="343417" y="3939541"/>
              <a:ext cx="4572001" cy="235026"/>
            </a:xfrm>
            <a:prstGeom prst="roundRect">
              <a:avLst>
                <a:gd name="adj" fmla="val 50000"/>
              </a:avLst>
            </a:prstGeom>
            <a:solidFill>
              <a:schemeClr val="bg1">
                <a:lumMod val="85000"/>
              </a:schemeClr>
            </a:solidFill>
            <a:ln w="9525">
              <a:noFill/>
              <a:round/>
              <a:headEnd/>
              <a:tailEnd/>
            </a:ln>
          </p:spPr>
          <p:txBody>
            <a:bodyPr vert="horz" wrap="square" lIns="0" tIns="45720" rIns="91440" bIns="45720" numCol="1" rtlCol="0" anchor="t" anchorCtr="0" compatLnSpc="1">
              <a:prstTxWarp prst="textNoShape">
                <a:avLst/>
              </a:prstTxWarp>
            </a:bodyPr>
            <a:lstStyle/>
            <a:p>
              <a:pPr algn="ctr"/>
              <a:endParaRPr lang="en-US" dirty="0"/>
            </a:p>
          </p:txBody>
        </p:sp>
        <p:sp>
          <p:nvSpPr>
            <p:cNvPr id="58" name="Rounded Rectangle 57"/>
            <p:cNvSpPr/>
            <p:nvPr/>
          </p:nvSpPr>
          <p:spPr bwMode="auto">
            <a:xfrm>
              <a:off x="402176" y="3962400"/>
              <a:ext cx="3681647" cy="189306"/>
            </a:xfrm>
            <a:prstGeom prst="roundRect">
              <a:avLst>
                <a:gd name="adj" fmla="val 50000"/>
              </a:avLst>
            </a:prstGeom>
            <a:solidFill>
              <a:schemeClr val="accent4"/>
            </a:solidFill>
            <a:ln w="9525">
              <a:noFill/>
              <a:round/>
              <a:headEnd/>
              <a:tailEnd/>
            </a:ln>
          </p:spPr>
          <p:txBody>
            <a:bodyPr vert="horz" wrap="square" lIns="0" tIns="45720" rIns="91440" bIns="45720" numCol="1" rtlCol="0" anchor="ctr" anchorCtr="0" compatLnSpc="1">
              <a:prstTxWarp prst="textNoShape">
                <a:avLst/>
              </a:prstTxWarp>
            </a:bodyPr>
            <a:lstStyle/>
            <a:p>
              <a:pPr algn="r"/>
              <a:r>
                <a:rPr lang="ar-SY" sz="1000" b="1" dirty="0" smtClean="0">
                  <a:solidFill>
                    <a:schemeClr val="bg1"/>
                  </a:solidFill>
                </a:rPr>
                <a:t>80</a:t>
              </a:r>
              <a:r>
                <a:rPr lang="en-US" sz="1000" b="1" dirty="0" smtClean="0">
                  <a:solidFill>
                    <a:schemeClr val="bg1"/>
                  </a:solidFill>
                </a:rPr>
                <a:t>%</a:t>
              </a:r>
              <a:endParaRPr lang="en-US" sz="1000" b="1" dirty="0">
                <a:solidFill>
                  <a:schemeClr val="bg1"/>
                </a:solidFill>
              </a:endParaRPr>
            </a:p>
          </p:txBody>
        </p:sp>
      </p:grpSp>
    </p:spTree>
    <p:extLst>
      <p:ext uri="{BB962C8B-B14F-4D97-AF65-F5344CB8AC3E}">
        <p14:creationId xmlns:p14="http://schemas.microsoft.com/office/powerpoint/2010/main" val="4168193866"/>
      </p:ext>
    </p:extLst>
  </p:cSld>
  <p:clrMapOvr>
    <a:masterClrMapping/>
  </p:clrMapOvr>
  <p:transition spd="slow">
    <p:push dir="u"/>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p:cNvSpPr>
            <a:spLocks noGrp="1"/>
          </p:cNvSpPr>
          <p:nvPr>
            <p:ph type="body" sz="half" idx="2"/>
          </p:nvPr>
        </p:nvSpPr>
        <p:spPr/>
        <p:txBody>
          <a:bodyPr/>
          <a:lstStyle/>
          <a:p>
            <a:r>
              <a:rPr lang="en-US" dirty="0"/>
              <a:t>Funnel Infographic</a:t>
            </a:r>
          </a:p>
        </p:txBody>
      </p:sp>
      <p:sp>
        <p:nvSpPr>
          <p:cNvPr id="2" name="Title 1"/>
          <p:cNvSpPr>
            <a:spLocks noGrp="1"/>
          </p:cNvSpPr>
          <p:nvPr>
            <p:ph type="title"/>
          </p:nvPr>
        </p:nvSpPr>
        <p:spPr/>
        <p:txBody>
          <a:bodyPr/>
          <a:lstStyle/>
          <a:p>
            <a:r>
              <a:rPr lang="en-US" dirty="0" smtClean="0"/>
              <a:t>Funnel Infographic</a:t>
            </a:r>
            <a:endParaRPr lang="en-US" dirty="0"/>
          </a:p>
        </p:txBody>
      </p:sp>
      <p:grpSp>
        <p:nvGrpSpPr>
          <p:cNvPr id="3" name="Group 2"/>
          <p:cNvGrpSpPr/>
          <p:nvPr/>
        </p:nvGrpSpPr>
        <p:grpSpPr>
          <a:xfrm>
            <a:off x="5668700" y="1446368"/>
            <a:ext cx="2533650" cy="3339738"/>
            <a:chOff x="790575" y="1446368"/>
            <a:chExt cx="2533650" cy="3339738"/>
          </a:xfrm>
        </p:grpSpPr>
        <p:sp>
          <p:nvSpPr>
            <p:cNvPr id="27" name="Down Arrow 26"/>
            <p:cNvSpPr/>
            <p:nvPr/>
          </p:nvSpPr>
          <p:spPr>
            <a:xfrm>
              <a:off x="1281743" y="1446368"/>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8" name="Down Arrow 27"/>
            <p:cNvSpPr/>
            <p:nvPr/>
          </p:nvSpPr>
          <p:spPr>
            <a:xfrm>
              <a:off x="2493697" y="1446368"/>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9" name="Down Arrow 28"/>
            <p:cNvSpPr/>
            <p:nvPr/>
          </p:nvSpPr>
          <p:spPr>
            <a:xfrm>
              <a:off x="1887720" y="1446368"/>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1" name="Down Arrow 30"/>
            <p:cNvSpPr/>
            <p:nvPr/>
          </p:nvSpPr>
          <p:spPr>
            <a:xfrm>
              <a:off x="1887720" y="4415992"/>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54" name="Group 53"/>
            <p:cNvGrpSpPr/>
            <p:nvPr/>
          </p:nvGrpSpPr>
          <p:grpSpPr>
            <a:xfrm>
              <a:off x="790575" y="1918441"/>
              <a:ext cx="2533650" cy="744990"/>
              <a:chOff x="1054100" y="2557920"/>
              <a:chExt cx="3378200" cy="993319"/>
            </a:xfrm>
          </p:grpSpPr>
          <p:sp>
            <p:nvSpPr>
              <p:cNvPr id="9" name="Trapezoid 8"/>
              <p:cNvSpPr/>
              <p:nvPr/>
            </p:nvSpPr>
            <p:spPr>
              <a:xfrm flipV="1">
                <a:off x="1054100" y="2557920"/>
                <a:ext cx="3378200" cy="993316"/>
              </a:xfrm>
              <a:prstGeom prst="trapezoid">
                <a:avLst>
                  <a:gd name="adj" fmla="val 4530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1" name="Freeform 50"/>
              <p:cNvSpPr/>
              <p:nvPr/>
            </p:nvSpPr>
            <p:spPr>
              <a:xfrm>
                <a:off x="1054100" y="2557922"/>
                <a:ext cx="1687300" cy="993317"/>
              </a:xfrm>
              <a:custGeom>
                <a:avLst/>
                <a:gdLst>
                  <a:gd name="connsiteX0" fmla="*/ 0 w 1687300"/>
                  <a:gd name="connsiteY0" fmla="*/ 0 h 993317"/>
                  <a:gd name="connsiteX1" fmla="*/ 1687300 w 1687300"/>
                  <a:gd name="connsiteY1" fmla="*/ 0 h 993317"/>
                  <a:gd name="connsiteX2" fmla="*/ 1687300 w 1687300"/>
                  <a:gd name="connsiteY2" fmla="*/ 993317 h 993317"/>
                  <a:gd name="connsiteX3" fmla="*/ 450042 w 1687300"/>
                  <a:gd name="connsiteY3" fmla="*/ 993317 h 993317"/>
                  <a:gd name="connsiteX4" fmla="*/ 0 w 1687300"/>
                  <a:gd name="connsiteY4" fmla="*/ 0 h 993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300" h="993317">
                    <a:moveTo>
                      <a:pt x="0" y="0"/>
                    </a:moveTo>
                    <a:lnTo>
                      <a:pt x="1687300" y="0"/>
                    </a:lnTo>
                    <a:lnTo>
                      <a:pt x="1687300" y="993317"/>
                    </a:lnTo>
                    <a:lnTo>
                      <a:pt x="450042" y="993317"/>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55" name="Group 54"/>
            <p:cNvGrpSpPr/>
            <p:nvPr/>
          </p:nvGrpSpPr>
          <p:grpSpPr>
            <a:xfrm>
              <a:off x="1129275" y="2769142"/>
              <a:ext cx="1856251" cy="744989"/>
              <a:chOff x="1505700" y="3692189"/>
              <a:chExt cx="2475001" cy="993318"/>
            </a:xfrm>
          </p:grpSpPr>
          <p:sp>
            <p:nvSpPr>
              <p:cNvPr id="10" name="Trapezoid 9"/>
              <p:cNvSpPr/>
              <p:nvPr/>
            </p:nvSpPr>
            <p:spPr>
              <a:xfrm flipV="1">
                <a:off x="1505700" y="3692189"/>
                <a:ext cx="2475001" cy="993317"/>
              </a:xfrm>
              <a:prstGeom prst="trapezoid">
                <a:avLst>
                  <a:gd name="adj" fmla="val 4578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2" name="Freeform 51"/>
              <p:cNvSpPr/>
              <p:nvPr/>
            </p:nvSpPr>
            <p:spPr>
              <a:xfrm>
                <a:off x="1505700" y="3692190"/>
                <a:ext cx="1235700" cy="993317"/>
              </a:xfrm>
              <a:custGeom>
                <a:avLst/>
                <a:gdLst>
                  <a:gd name="connsiteX0" fmla="*/ 0 w 1235700"/>
                  <a:gd name="connsiteY0" fmla="*/ 0 h 993317"/>
                  <a:gd name="connsiteX1" fmla="*/ 1235700 w 1235700"/>
                  <a:gd name="connsiteY1" fmla="*/ 0 h 993317"/>
                  <a:gd name="connsiteX2" fmla="*/ 1235700 w 1235700"/>
                  <a:gd name="connsiteY2" fmla="*/ 993317 h 993317"/>
                  <a:gd name="connsiteX3" fmla="*/ 454800 w 1235700"/>
                  <a:gd name="connsiteY3" fmla="*/ 993317 h 993317"/>
                  <a:gd name="connsiteX4" fmla="*/ 0 w 1235700"/>
                  <a:gd name="connsiteY4" fmla="*/ 0 h 993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5700" h="993317">
                    <a:moveTo>
                      <a:pt x="0" y="0"/>
                    </a:moveTo>
                    <a:lnTo>
                      <a:pt x="1235700" y="0"/>
                    </a:lnTo>
                    <a:lnTo>
                      <a:pt x="1235700" y="993317"/>
                    </a:lnTo>
                    <a:lnTo>
                      <a:pt x="454800" y="993317"/>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56" name="Group 55"/>
            <p:cNvGrpSpPr/>
            <p:nvPr/>
          </p:nvGrpSpPr>
          <p:grpSpPr>
            <a:xfrm>
              <a:off x="1467975" y="3619843"/>
              <a:ext cx="1178851" cy="744989"/>
              <a:chOff x="1957300" y="4826458"/>
              <a:chExt cx="1571801" cy="993318"/>
            </a:xfrm>
          </p:grpSpPr>
          <p:sp>
            <p:nvSpPr>
              <p:cNvPr id="11" name="Trapezoid 10"/>
              <p:cNvSpPr/>
              <p:nvPr/>
            </p:nvSpPr>
            <p:spPr>
              <a:xfrm flipV="1">
                <a:off x="1957300" y="4826458"/>
                <a:ext cx="1571801" cy="993317"/>
              </a:xfrm>
              <a:prstGeom prst="trapezoid">
                <a:avLst>
                  <a:gd name="adj" fmla="val 5058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3" name="Freeform 52"/>
              <p:cNvSpPr/>
              <p:nvPr/>
            </p:nvSpPr>
            <p:spPr>
              <a:xfrm>
                <a:off x="1957300" y="4826459"/>
                <a:ext cx="784100" cy="993317"/>
              </a:xfrm>
              <a:custGeom>
                <a:avLst/>
                <a:gdLst>
                  <a:gd name="connsiteX0" fmla="*/ 0 w 784100"/>
                  <a:gd name="connsiteY0" fmla="*/ 0 h 993317"/>
                  <a:gd name="connsiteX1" fmla="*/ 784100 w 784100"/>
                  <a:gd name="connsiteY1" fmla="*/ 0 h 993317"/>
                  <a:gd name="connsiteX2" fmla="*/ 784100 w 784100"/>
                  <a:gd name="connsiteY2" fmla="*/ 993317 h 993317"/>
                  <a:gd name="connsiteX3" fmla="*/ 502430 w 784100"/>
                  <a:gd name="connsiteY3" fmla="*/ 993317 h 993317"/>
                  <a:gd name="connsiteX4" fmla="*/ 0 w 784100"/>
                  <a:gd name="connsiteY4" fmla="*/ 0 h 993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100" h="993317">
                    <a:moveTo>
                      <a:pt x="0" y="0"/>
                    </a:moveTo>
                    <a:lnTo>
                      <a:pt x="784100" y="0"/>
                    </a:lnTo>
                    <a:lnTo>
                      <a:pt x="784100" y="993317"/>
                    </a:lnTo>
                    <a:lnTo>
                      <a:pt x="502430" y="993317"/>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sp>
        <p:nvSpPr>
          <p:cNvPr id="30" name="Oval 29"/>
          <p:cNvSpPr/>
          <p:nvPr/>
        </p:nvSpPr>
        <p:spPr>
          <a:xfrm>
            <a:off x="941651" y="2027094"/>
            <a:ext cx="337457" cy="33745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t>1</a:t>
            </a:r>
          </a:p>
        </p:txBody>
      </p:sp>
      <p:sp>
        <p:nvSpPr>
          <p:cNvPr id="32" name="Rectangle 31"/>
          <p:cNvSpPr/>
          <p:nvPr/>
        </p:nvSpPr>
        <p:spPr>
          <a:xfrm>
            <a:off x="1445123" y="1872657"/>
            <a:ext cx="3972809" cy="646331"/>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3" name="Oval 32"/>
          <p:cNvSpPr/>
          <p:nvPr/>
        </p:nvSpPr>
        <p:spPr>
          <a:xfrm>
            <a:off x="941651" y="2987976"/>
            <a:ext cx="337457" cy="3374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Y" sz="1350" b="1" dirty="0" smtClean="0"/>
              <a:t>2</a:t>
            </a:r>
            <a:endParaRPr lang="en-US" sz="1350" b="1" dirty="0"/>
          </a:p>
        </p:txBody>
      </p:sp>
      <p:sp>
        <p:nvSpPr>
          <p:cNvPr id="34" name="Rectangle 33"/>
          <p:cNvSpPr/>
          <p:nvPr/>
        </p:nvSpPr>
        <p:spPr>
          <a:xfrm>
            <a:off x="1445123" y="2833539"/>
            <a:ext cx="3972809"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5" name="Oval 34"/>
          <p:cNvSpPr/>
          <p:nvPr/>
        </p:nvSpPr>
        <p:spPr>
          <a:xfrm>
            <a:off x="941651" y="3948858"/>
            <a:ext cx="337457" cy="33745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Y" sz="1350" b="1" dirty="0" smtClean="0"/>
              <a:t>3</a:t>
            </a:r>
            <a:endParaRPr lang="en-US" sz="1350" b="1" dirty="0"/>
          </a:p>
        </p:txBody>
      </p:sp>
      <p:sp>
        <p:nvSpPr>
          <p:cNvPr id="36" name="Rectangle 35"/>
          <p:cNvSpPr/>
          <p:nvPr/>
        </p:nvSpPr>
        <p:spPr>
          <a:xfrm>
            <a:off x="1445123" y="3794421"/>
            <a:ext cx="3972809"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24" name="Rectangle 23"/>
          <p:cNvSpPr/>
          <p:nvPr/>
        </p:nvSpPr>
        <p:spPr>
          <a:xfrm>
            <a:off x="6135425" y="2134662"/>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Step 01</a:t>
            </a:r>
            <a:endParaRPr lang="en-US" sz="900" dirty="0">
              <a:solidFill>
                <a:schemeClr val="bg1"/>
              </a:solidFill>
              <a:latin typeface="Roboto (Body)"/>
            </a:endParaRPr>
          </a:p>
        </p:txBody>
      </p:sp>
      <p:sp>
        <p:nvSpPr>
          <p:cNvPr id="25" name="Rectangle 24"/>
          <p:cNvSpPr/>
          <p:nvPr/>
        </p:nvSpPr>
        <p:spPr>
          <a:xfrm>
            <a:off x="6135425" y="2977369"/>
            <a:ext cx="1600200" cy="313932"/>
          </a:xfrm>
          <a:prstGeom prst="rect">
            <a:avLst/>
          </a:prstGeom>
        </p:spPr>
        <p:txBody>
          <a:bodyPr wrap="square" anchor="ctr">
            <a:spAutoFit/>
          </a:bodyPr>
          <a:lstStyle/>
          <a:p>
            <a:pPr algn="ctr">
              <a:lnSpc>
                <a:spcPct val="120000"/>
              </a:lnSpc>
            </a:pPr>
            <a:r>
              <a:rPr lang="en-US" sz="1200" b="1" dirty="0" smtClean="0">
                <a:solidFill>
                  <a:schemeClr val="bg1"/>
                </a:solidFill>
              </a:rPr>
              <a:t>Step 02</a:t>
            </a:r>
            <a:endParaRPr lang="en-US" sz="900" dirty="0">
              <a:solidFill>
                <a:schemeClr val="bg1"/>
              </a:solidFill>
              <a:latin typeface="Roboto (Body)"/>
            </a:endParaRPr>
          </a:p>
        </p:txBody>
      </p:sp>
      <p:sp>
        <p:nvSpPr>
          <p:cNvPr id="26" name="Rectangle 25"/>
          <p:cNvSpPr/>
          <p:nvPr/>
        </p:nvSpPr>
        <p:spPr>
          <a:xfrm>
            <a:off x="6135425" y="3835371"/>
            <a:ext cx="1600200" cy="313932"/>
          </a:xfrm>
          <a:prstGeom prst="rect">
            <a:avLst/>
          </a:prstGeom>
        </p:spPr>
        <p:txBody>
          <a:bodyPr wrap="square" anchor="ctr">
            <a:spAutoFit/>
          </a:bodyPr>
          <a:lstStyle/>
          <a:p>
            <a:pPr algn="ctr">
              <a:lnSpc>
                <a:spcPct val="120000"/>
              </a:lnSpc>
            </a:pPr>
            <a:r>
              <a:rPr lang="en-US" sz="1200" b="1" dirty="0" smtClean="0">
                <a:solidFill>
                  <a:schemeClr val="bg1"/>
                </a:solidFill>
              </a:rPr>
              <a:t>Step 03</a:t>
            </a:r>
            <a:endParaRPr lang="en-US" sz="900" dirty="0">
              <a:solidFill>
                <a:schemeClr val="bg1"/>
              </a:solidFill>
              <a:latin typeface="Roboto (Body)"/>
            </a:endParaRPr>
          </a:p>
        </p:txBody>
      </p:sp>
    </p:spTree>
    <p:extLst>
      <p:ext uri="{BB962C8B-B14F-4D97-AF65-F5344CB8AC3E}">
        <p14:creationId xmlns:p14="http://schemas.microsoft.com/office/powerpoint/2010/main" val="3204751030"/>
      </p:ext>
    </p:extLst>
  </p:cSld>
  <p:clrMapOvr>
    <a:masterClrMapping/>
  </p:clrMapOvr>
  <p:transition spd="slow">
    <p:push dir="u"/>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p:cNvSpPr>
            <a:spLocks noGrp="1"/>
          </p:cNvSpPr>
          <p:nvPr>
            <p:ph type="body" sz="half" idx="2"/>
          </p:nvPr>
        </p:nvSpPr>
        <p:spPr/>
        <p:txBody>
          <a:bodyPr/>
          <a:lstStyle/>
          <a:p>
            <a:r>
              <a:rPr lang="en-US" smtClean="0"/>
              <a:t>Funnel Infographic</a:t>
            </a:r>
            <a:endParaRPr lang="en-US" dirty="0"/>
          </a:p>
        </p:txBody>
      </p:sp>
      <p:sp>
        <p:nvSpPr>
          <p:cNvPr id="2" name="Title 1"/>
          <p:cNvSpPr>
            <a:spLocks noGrp="1"/>
          </p:cNvSpPr>
          <p:nvPr>
            <p:ph type="title"/>
          </p:nvPr>
        </p:nvSpPr>
        <p:spPr/>
        <p:txBody>
          <a:bodyPr/>
          <a:lstStyle/>
          <a:p>
            <a:r>
              <a:rPr lang="en-US" smtClean="0"/>
              <a:t>Funnel Infographic</a:t>
            </a:r>
            <a:endParaRPr lang="en-US" dirty="0"/>
          </a:p>
        </p:txBody>
      </p:sp>
      <p:grpSp>
        <p:nvGrpSpPr>
          <p:cNvPr id="3" name="Group 2"/>
          <p:cNvGrpSpPr/>
          <p:nvPr/>
        </p:nvGrpSpPr>
        <p:grpSpPr>
          <a:xfrm>
            <a:off x="5668700" y="1446368"/>
            <a:ext cx="2533650" cy="3339738"/>
            <a:chOff x="791485" y="1446368"/>
            <a:chExt cx="2533650" cy="3339738"/>
          </a:xfrm>
        </p:grpSpPr>
        <p:sp>
          <p:nvSpPr>
            <p:cNvPr id="24" name="Down Arrow 23"/>
            <p:cNvSpPr/>
            <p:nvPr/>
          </p:nvSpPr>
          <p:spPr>
            <a:xfrm>
              <a:off x="1281743" y="1446368"/>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Down Arrow 24"/>
            <p:cNvSpPr/>
            <p:nvPr/>
          </p:nvSpPr>
          <p:spPr>
            <a:xfrm>
              <a:off x="2493697" y="1446368"/>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6" name="Down Arrow 25"/>
            <p:cNvSpPr/>
            <p:nvPr/>
          </p:nvSpPr>
          <p:spPr>
            <a:xfrm>
              <a:off x="1887720" y="1446368"/>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7" name="Down Arrow 26"/>
            <p:cNvSpPr/>
            <p:nvPr/>
          </p:nvSpPr>
          <p:spPr>
            <a:xfrm>
              <a:off x="1887720" y="4415992"/>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32" name="Group 31"/>
            <p:cNvGrpSpPr/>
            <p:nvPr/>
          </p:nvGrpSpPr>
          <p:grpSpPr>
            <a:xfrm>
              <a:off x="791485" y="1927372"/>
              <a:ext cx="2533650" cy="502034"/>
              <a:chOff x="1055313" y="2569829"/>
              <a:chExt cx="3378200" cy="669378"/>
            </a:xfrm>
          </p:grpSpPr>
          <p:sp>
            <p:nvSpPr>
              <p:cNvPr id="17" name="Trapezoid 16"/>
              <p:cNvSpPr/>
              <p:nvPr/>
            </p:nvSpPr>
            <p:spPr>
              <a:xfrm flipV="1">
                <a:off x="1055313" y="2569829"/>
                <a:ext cx="3378200" cy="669377"/>
              </a:xfrm>
              <a:prstGeom prst="trapezoid">
                <a:avLst>
                  <a:gd name="adj" fmla="val 4856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8" name="Freeform 27"/>
              <p:cNvSpPr/>
              <p:nvPr/>
            </p:nvSpPr>
            <p:spPr>
              <a:xfrm>
                <a:off x="1055313" y="2569830"/>
                <a:ext cx="1687300" cy="669377"/>
              </a:xfrm>
              <a:custGeom>
                <a:avLst/>
                <a:gdLst>
                  <a:gd name="connsiteX0" fmla="*/ 0 w 1687300"/>
                  <a:gd name="connsiteY0" fmla="*/ 0 h 669377"/>
                  <a:gd name="connsiteX1" fmla="*/ 1687300 w 1687300"/>
                  <a:gd name="connsiteY1" fmla="*/ 0 h 669377"/>
                  <a:gd name="connsiteX2" fmla="*/ 1687300 w 1687300"/>
                  <a:gd name="connsiteY2" fmla="*/ 669377 h 669377"/>
                  <a:gd name="connsiteX3" fmla="*/ 325083 w 1687300"/>
                  <a:gd name="connsiteY3" fmla="*/ 669377 h 669377"/>
                  <a:gd name="connsiteX4" fmla="*/ 0 w 1687300"/>
                  <a:gd name="connsiteY4" fmla="*/ 0 h 669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300" h="669377">
                    <a:moveTo>
                      <a:pt x="0" y="0"/>
                    </a:moveTo>
                    <a:lnTo>
                      <a:pt x="1687300" y="0"/>
                    </a:lnTo>
                    <a:lnTo>
                      <a:pt x="1687300" y="669377"/>
                    </a:lnTo>
                    <a:lnTo>
                      <a:pt x="325083" y="669377"/>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33" name="Group 32"/>
            <p:cNvGrpSpPr/>
            <p:nvPr/>
          </p:nvGrpSpPr>
          <p:grpSpPr>
            <a:xfrm>
              <a:off x="1034438" y="2572215"/>
              <a:ext cx="2047745" cy="502034"/>
              <a:chOff x="1379250" y="3429620"/>
              <a:chExt cx="2730327" cy="669378"/>
            </a:xfrm>
          </p:grpSpPr>
          <p:sp>
            <p:nvSpPr>
              <p:cNvPr id="18" name="Trapezoid 17"/>
              <p:cNvSpPr/>
              <p:nvPr/>
            </p:nvSpPr>
            <p:spPr>
              <a:xfrm flipV="1">
                <a:off x="1379250" y="3429620"/>
                <a:ext cx="2730327" cy="669377"/>
              </a:xfrm>
              <a:prstGeom prst="trapezoid">
                <a:avLst>
                  <a:gd name="adj" fmla="val 4880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9" name="Freeform 28"/>
              <p:cNvSpPr/>
              <p:nvPr/>
            </p:nvSpPr>
            <p:spPr>
              <a:xfrm>
                <a:off x="1379250" y="3429621"/>
                <a:ext cx="1363363" cy="669377"/>
              </a:xfrm>
              <a:custGeom>
                <a:avLst/>
                <a:gdLst>
                  <a:gd name="connsiteX0" fmla="*/ 0 w 1363363"/>
                  <a:gd name="connsiteY0" fmla="*/ 0 h 669377"/>
                  <a:gd name="connsiteX1" fmla="*/ 1363363 w 1363363"/>
                  <a:gd name="connsiteY1" fmla="*/ 0 h 669377"/>
                  <a:gd name="connsiteX2" fmla="*/ 1363363 w 1363363"/>
                  <a:gd name="connsiteY2" fmla="*/ 669377 h 669377"/>
                  <a:gd name="connsiteX3" fmla="*/ 326669 w 1363363"/>
                  <a:gd name="connsiteY3" fmla="*/ 669377 h 669377"/>
                  <a:gd name="connsiteX4" fmla="*/ 0 w 1363363"/>
                  <a:gd name="connsiteY4" fmla="*/ 0 h 669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3363" h="669377">
                    <a:moveTo>
                      <a:pt x="0" y="0"/>
                    </a:moveTo>
                    <a:lnTo>
                      <a:pt x="1363363" y="0"/>
                    </a:lnTo>
                    <a:lnTo>
                      <a:pt x="1363363" y="669377"/>
                    </a:lnTo>
                    <a:lnTo>
                      <a:pt x="326669" y="669377"/>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34" name="Group 33"/>
            <p:cNvGrpSpPr/>
            <p:nvPr/>
          </p:nvGrpSpPr>
          <p:grpSpPr>
            <a:xfrm>
              <a:off x="1278120" y="3217058"/>
              <a:ext cx="1563008" cy="502482"/>
              <a:chOff x="1704160" y="4289411"/>
              <a:chExt cx="2084010" cy="669976"/>
            </a:xfrm>
          </p:grpSpPr>
          <p:sp>
            <p:nvSpPr>
              <p:cNvPr id="19" name="Trapezoid 18"/>
              <p:cNvSpPr/>
              <p:nvPr/>
            </p:nvSpPr>
            <p:spPr>
              <a:xfrm flipV="1">
                <a:off x="1704160" y="4289411"/>
                <a:ext cx="2084010" cy="669975"/>
              </a:xfrm>
              <a:prstGeom prst="trapezoid">
                <a:avLst>
                  <a:gd name="adj" fmla="val 4844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Freeform 29"/>
              <p:cNvSpPr/>
              <p:nvPr/>
            </p:nvSpPr>
            <p:spPr>
              <a:xfrm>
                <a:off x="1704160" y="4289412"/>
                <a:ext cx="1038453" cy="669975"/>
              </a:xfrm>
              <a:custGeom>
                <a:avLst/>
                <a:gdLst>
                  <a:gd name="connsiteX0" fmla="*/ 0 w 1038453"/>
                  <a:gd name="connsiteY0" fmla="*/ 0 h 669975"/>
                  <a:gd name="connsiteX1" fmla="*/ 1038453 w 1038453"/>
                  <a:gd name="connsiteY1" fmla="*/ 0 h 669975"/>
                  <a:gd name="connsiteX2" fmla="*/ 1038453 w 1038453"/>
                  <a:gd name="connsiteY2" fmla="*/ 669975 h 669975"/>
                  <a:gd name="connsiteX3" fmla="*/ 324589 w 1038453"/>
                  <a:gd name="connsiteY3" fmla="*/ 669975 h 669975"/>
                  <a:gd name="connsiteX4" fmla="*/ 0 w 1038453"/>
                  <a:gd name="connsiteY4" fmla="*/ 0 h 669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8453" h="669975">
                    <a:moveTo>
                      <a:pt x="0" y="0"/>
                    </a:moveTo>
                    <a:lnTo>
                      <a:pt x="1038453" y="0"/>
                    </a:lnTo>
                    <a:lnTo>
                      <a:pt x="1038453" y="669975"/>
                    </a:lnTo>
                    <a:lnTo>
                      <a:pt x="324589" y="669975"/>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35" name="Group 34"/>
            <p:cNvGrpSpPr/>
            <p:nvPr/>
          </p:nvGrpSpPr>
          <p:grpSpPr>
            <a:xfrm>
              <a:off x="1522422" y="3862349"/>
              <a:ext cx="1074404" cy="502482"/>
              <a:chOff x="2029895" y="5149799"/>
              <a:chExt cx="1432539" cy="669976"/>
            </a:xfrm>
          </p:grpSpPr>
          <p:sp>
            <p:nvSpPr>
              <p:cNvPr id="20" name="Trapezoid 19"/>
              <p:cNvSpPr/>
              <p:nvPr/>
            </p:nvSpPr>
            <p:spPr>
              <a:xfrm flipV="1">
                <a:off x="2029895" y="5149799"/>
                <a:ext cx="1432539" cy="669975"/>
              </a:xfrm>
              <a:prstGeom prst="trapezoid">
                <a:avLst>
                  <a:gd name="adj" fmla="val 5058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1" name="Freeform 30"/>
              <p:cNvSpPr/>
              <p:nvPr/>
            </p:nvSpPr>
            <p:spPr>
              <a:xfrm>
                <a:off x="2029895" y="5149800"/>
                <a:ext cx="712718" cy="669975"/>
              </a:xfrm>
              <a:custGeom>
                <a:avLst/>
                <a:gdLst>
                  <a:gd name="connsiteX0" fmla="*/ 0 w 712718"/>
                  <a:gd name="connsiteY0" fmla="*/ 0 h 669975"/>
                  <a:gd name="connsiteX1" fmla="*/ 712718 w 712718"/>
                  <a:gd name="connsiteY1" fmla="*/ 0 h 669975"/>
                  <a:gd name="connsiteX2" fmla="*/ 712718 w 712718"/>
                  <a:gd name="connsiteY2" fmla="*/ 669975 h 669975"/>
                  <a:gd name="connsiteX3" fmla="*/ 338880 w 712718"/>
                  <a:gd name="connsiteY3" fmla="*/ 669975 h 669975"/>
                  <a:gd name="connsiteX4" fmla="*/ 0 w 712718"/>
                  <a:gd name="connsiteY4" fmla="*/ 0 h 669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2718" h="669975">
                    <a:moveTo>
                      <a:pt x="0" y="0"/>
                    </a:moveTo>
                    <a:lnTo>
                      <a:pt x="712718" y="0"/>
                    </a:lnTo>
                    <a:lnTo>
                      <a:pt x="712718" y="669975"/>
                    </a:lnTo>
                    <a:lnTo>
                      <a:pt x="338880" y="669975"/>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sp>
        <p:nvSpPr>
          <p:cNvPr id="38" name="Oval 37"/>
          <p:cNvSpPr/>
          <p:nvPr/>
        </p:nvSpPr>
        <p:spPr>
          <a:xfrm>
            <a:off x="941651" y="2027094"/>
            <a:ext cx="337457" cy="33745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t>1</a:t>
            </a:r>
          </a:p>
        </p:txBody>
      </p:sp>
      <p:sp>
        <p:nvSpPr>
          <p:cNvPr id="42" name="Rectangle 41"/>
          <p:cNvSpPr/>
          <p:nvPr/>
        </p:nvSpPr>
        <p:spPr>
          <a:xfrm>
            <a:off x="1445123" y="1872657"/>
            <a:ext cx="3972809" cy="646331"/>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43" name="Oval 42"/>
          <p:cNvSpPr/>
          <p:nvPr/>
        </p:nvSpPr>
        <p:spPr>
          <a:xfrm>
            <a:off x="941651" y="2667682"/>
            <a:ext cx="337457" cy="3374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2</a:t>
            </a:r>
            <a:endParaRPr lang="en-US" sz="1350" b="1" dirty="0"/>
          </a:p>
        </p:txBody>
      </p:sp>
      <p:sp>
        <p:nvSpPr>
          <p:cNvPr id="44" name="Rectangle 43"/>
          <p:cNvSpPr/>
          <p:nvPr/>
        </p:nvSpPr>
        <p:spPr>
          <a:xfrm>
            <a:off x="1445123" y="2513245"/>
            <a:ext cx="3972809"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49" name="Oval 48"/>
          <p:cNvSpPr/>
          <p:nvPr/>
        </p:nvSpPr>
        <p:spPr>
          <a:xfrm>
            <a:off x="941651" y="3308270"/>
            <a:ext cx="337457" cy="33745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3</a:t>
            </a:r>
            <a:endParaRPr lang="en-US" sz="1350" b="1" dirty="0"/>
          </a:p>
        </p:txBody>
      </p:sp>
      <p:sp>
        <p:nvSpPr>
          <p:cNvPr id="53" name="Rectangle 52"/>
          <p:cNvSpPr/>
          <p:nvPr/>
        </p:nvSpPr>
        <p:spPr>
          <a:xfrm>
            <a:off x="1445123" y="3153833"/>
            <a:ext cx="3972809"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54" name="Oval 53"/>
          <p:cNvSpPr/>
          <p:nvPr/>
        </p:nvSpPr>
        <p:spPr>
          <a:xfrm>
            <a:off x="941651" y="3948858"/>
            <a:ext cx="337457" cy="33745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4</a:t>
            </a:r>
            <a:endParaRPr lang="en-US" sz="1350" b="1" dirty="0"/>
          </a:p>
        </p:txBody>
      </p:sp>
      <p:sp>
        <p:nvSpPr>
          <p:cNvPr id="55" name="Rectangle 54"/>
          <p:cNvSpPr/>
          <p:nvPr/>
        </p:nvSpPr>
        <p:spPr>
          <a:xfrm>
            <a:off x="1445123" y="3794421"/>
            <a:ext cx="3972809" cy="646331"/>
          </a:xfrm>
          <a:prstGeom prst="rect">
            <a:avLst/>
          </a:prstGeom>
        </p:spPr>
        <p:txBody>
          <a:bodyPr wrap="square" anchor="ctr">
            <a:spAutoFit/>
          </a:bodyPr>
          <a:lstStyle/>
          <a:p>
            <a:pPr>
              <a:lnSpc>
                <a:spcPct val="120000"/>
              </a:lnSpc>
            </a:pPr>
            <a:r>
              <a:rPr lang="en-US" sz="1200" b="1" dirty="0">
                <a:solidFill>
                  <a:schemeClr val="accent4"/>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6" name="Rectangle 35"/>
          <p:cNvSpPr/>
          <p:nvPr/>
        </p:nvSpPr>
        <p:spPr>
          <a:xfrm>
            <a:off x="6135425" y="2027094"/>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Step 01</a:t>
            </a:r>
            <a:endParaRPr lang="en-US" sz="900" dirty="0">
              <a:solidFill>
                <a:schemeClr val="bg1"/>
              </a:solidFill>
              <a:latin typeface="Roboto (Body)"/>
            </a:endParaRPr>
          </a:p>
        </p:txBody>
      </p:sp>
      <p:sp>
        <p:nvSpPr>
          <p:cNvPr id="37" name="Rectangle 36"/>
          <p:cNvSpPr/>
          <p:nvPr/>
        </p:nvSpPr>
        <p:spPr>
          <a:xfrm>
            <a:off x="6135425" y="2687107"/>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Step 02</a:t>
            </a:r>
            <a:endParaRPr lang="en-US" sz="900" dirty="0">
              <a:solidFill>
                <a:schemeClr val="bg1"/>
              </a:solidFill>
              <a:latin typeface="Roboto (Body)"/>
            </a:endParaRPr>
          </a:p>
        </p:txBody>
      </p:sp>
      <p:sp>
        <p:nvSpPr>
          <p:cNvPr id="39" name="Rectangle 38"/>
          <p:cNvSpPr/>
          <p:nvPr/>
        </p:nvSpPr>
        <p:spPr>
          <a:xfrm>
            <a:off x="6135425" y="3311332"/>
            <a:ext cx="1600200" cy="313932"/>
          </a:xfrm>
          <a:prstGeom prst="rect">
            <a:avLst/>
          </a:prstGeom>
        </p:spPr>
        <p:txBody>
          <a:bodyPr wrap="square" anchor="ctr">
            <a:spAutoFit/>
          </a:bodyPr>
          <a:lstStyle/>
          <a:p>
            <a:pPr algn="ctr">
              <a:lnSpc>
                <a:spcPct val="120000"/>
              </a:lnSpc>
            </a:pPr>
            <a:r>
              <a:rPr lang="en-US" sz="1200" b="1" dirty="0" smtClean="0">
                <a:solidFill>
                  <a:schemeClr val="bg1"/>
                </a:solidFill>
              </a:rPr>
              <a:t>Step 03</a:t>
            </a:r>
            <a:endParaRPr lang="en-US" sz="900" dirty="0">
              <a:solidFill>
                <a:schemeClr val="bg1"/>
              </a:solidFill>
              <a:latin typeface="Roboto (Body)"/>
            </a:endParaRPr>
          </a:p>
        </p:txBody>
      </p:sp>
      <p:sp>
        <p:nvSpPr>
          <p:cNvPr id="40" name="Rectangle 39"/>
          <p:cNvSpPr/>
          <p:nvPr/>
        </p:nvSpPr>
        <p:spPr>
          <a:xfrm>
            <a:off x="6135425" y="3975272"/>
            <a:ext cx="1600200" cy="313932"/>
          </a:xfrm>
          <a:prstGeom prst="rect">
            <a:avLst/>
          </a:prstGeom>
        </p:spPr>
        <p:txBody>
          <a:bodyPr wrap="square" anchor="ctr">
            <a:spAutoFit/>
          </a:bodyPr>
          <a:lstStyle/>
          <a:p>
            <a:pPr algn="ctr">
              <a:lnSpc>
                <a:spcPct val="120000"/>
              </a:lnSpc>
            </a:pPr>
            <a:r>
              <a:rPr lang="en-US" sz="1200" b="1" dirty="0" smtClean="0">
                <a:solidFill>
                  <a:schemeClr val="bg1"/>
                </a:solidFill>
              </a:rPr>
              <a:t>Step 04</a:t>
            </a:r>
            <a:endParaRPr lang="en-US" sz="900" dirty="0">
              <a:solidFill>
                <a:schemeClr val="bg1"/>
              </a:solidFill>
              <a:latin typeface="Roboto (Body)"/>
            </a:endParaRPr>
          </a:p>
        </p:txBody>
      </p:sp>
    </p:spTree>
    <p:extLst>
      <p:ext uri="{BB962C8B-B14F-4D97-AF65-F5344CB8AC3E}">
        <p14:creationId xmlns:p14="http://schemas.microsoft.com/office/powerpoint/2010/main" val="2491533792"/>
      </p:ext>
    </p:extLst>
  </p:cSld>
  <p:clrMapOvr>
    <a:masterClrMapping/>
  </p:clrMapOvr>
  <p:transition spd="slow">
    <p:push dir="u"/>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p:cNvSpPr>
            <a:spLocks noGrp="1"/>
          </p:cNvSpPr>
          <p:nvPr>
            <p:ph type="body" sz="half" idx="2"/>
          </p:nvPr>
        </p:nvSpPr>
        <p:spPr/>
        <p:txBody>
          <a:bodyPr/>
          <a:lstStyle/>
          <a:p>
            <a:r>
              <a:rPr lang="en-US" dirty="0"/>
              <a:t>Funnel Infographic</a:t>
            </a:r>
          </a:p>
        </p:txBody>
      </p:sp>
      <p:sp>
        <p:nvSpPr>
          <p:cNvPr id="2" name="Title 1"/>
          <p:cNvSpPr>
            <a:spLocks noGrp="1"/>
          </p:cNvSpPr>
          <p:nvPr>
            <p:ph type="title"/>
          </p:nvPr>
        </p:nvSpPr>
        <p:spPr/>
        <p:txBody>
          <a:bodyPr/>
          <a:lstStyle/>
          <a:p>
            <a:r>
              <a:rPr lang="en-US" dirty="0" smtClean="0"/>
              <a:t>Funnel Infographic</a:t>
            </a:r>
            <a:endParaRPr lang="en-US" dirty="0"/>
          </a:p>
        </p:txBody>
      </p:sp>
      <p:sp>
        <p:nvSpPr>
          <p:cNvPr id="40" name="Down Arrow 39"/>
          <p:cNvSpPr/>
          <p:nvPr/>
        </p:nvSpPr>
        <p:spPr>
          <a:xfrm>
            <a:off x="6158958" y="1446368"/>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1" name="Down Arrow 40"/>
          <p:cNvSpPr/>
          <p:nvPr/>
        </p:nvSpPr>
        <p:spPr>
          <a:xfrm>
            <a:off x="7370912" y="1446368"/>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2" name="Down Arrow 41"/>
          <p:cNvSpPr/>
          <p:nvPr/>
        </p:nvSpPr>
        <p:spPr>
          <a:xfrm>
            <a:off x="6764935" y="1446368"/>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3" name="Down Arrow 42"/>
          <p:cNvSpPr/>
          <p:nvPr/>
        </p:nvSpPr>
        <p:spPr>
          <a:xfrm>
            <a:off x="6764935" y="4415992"/>
            <a:ext cx="339361" cy="370114"/>
          </a:xfrm>
          <a:prstGeom prst="downArrow">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44" name="Group 43"/>
          <p:cNvGrpSpPr/>
          <p:nvPr/>
        </p:nvGrpSpPr>
        <p:grpSpPr>
          <a:xfrm>
            <a:off x="5668700" y="1927372"/>
            <a:ext cx="2533650" cy="449653"/>
            <a:chOff x="1055313" y="2569829"/>
            <a:chExt cx="3378200" cy="599537"/>
          </a:xfrm>
        </p:grpSpPr>
        <p:sp>
          <p:nvSpPr>
            <p:cNvPr id="57" name="Trapezoid 56"/>
            <p:cNvSpPr/>
            <p:nvPr/>
          </p:nvSpPr>
          <p:spPr>
            <a:xfrm flipV="1">
              <a:off x="1055313" y="2569829"/>
              <a:ext cx="3378200" cy="599537"/>
            </a:xfrm>
            <a:prstGeom prst="trapezoid">
              <a:avLst>
                <a:gd name="adj" fmla="val 5412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8" name="Freeform 57"/>
            <p:cNvSpPr/>
            <p:nvPr/>
          </p:nvSpPr>
          <p:spPr>
            <a:xfrm>
              <a:off x="1055313" y="2569829"/>
              <a:ext cx="1687300" cy="599537"/>
            </a:xfrm>
            <a:custGeom>
              <a:avLst/>
              <a:gdLst>
                <a:gd name="connsiteX0" fmla="*/ 0 w 1687300"/>
                <a:gd name="connsiteY0" fmla="*/ 0 h 599537"/>
                <a:gd name="connsiteX1" fmla="*/ 1687300 w 1687300"/>
                <a:gd name="connsiteY1" fmla="*/ 0 h 599537"/>
                <a:gd name="connsiteX2" fmla="*/ 1687300 w 1687300"/>
                <a:gd name="connsiteY2" fmla="*/ 599537 h 599537"/>
                <a:gd name="connsiteX3" fmla="*/ 324499 w 1687300"/>
                <a:gd name="connsiteY3" fmla="*/ 599537 h 599537"/>
                <a:gd name="connsiteX4" fmla="*/ 0 w 1687300"/>
                <a:gd name="connsiteY4" fmla="*/ 0 h 599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7300" h="599537">
                  <a:moveTo>
                    <a:pt x="0" y="0"/>
                  </a:moveTo>
                  <a:lnTo>
                    <a:pt x="1687300" y="0"/>
                  </a:lnTo>
                  <a:lnTo>
                    <a:pt x="1687300" y="599537"/>
                  </a:lnTo>
                  <a:lnTo>
                    <a:pt x="324499" y="599537"/>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45" name="Group 44"/>
          <p:cNvGrpSpPr/>
          <p:nvPr/>
        </p:nvGrpSpPr>
        <p:grpSpPr>
          <a:xfrm>
            <a:off x="5911653" y="2424022"/>
            <a:ext cx="2047745" cy="449653"/>
            <a:chOff x="1379250" y="3232029"/>
            <a:chExt cx="2730327" cy="599537"/>
          </a:xfrm>
        </p:grpSpPr>
        <p:sp>
          <p:nvSpPr>
            <p:cNvPr id="55" name="Trapezoid 54"/>
            <p:cNvSpPr/>
            <p:nvPr/>
          </p:nvSpPr>
          <p:spPr>
            <a:xfrm flipV="1">
              <a:off x="1379250" y="3232029"/>
              <a:ext cx="2730327" cy="599537"/>
            </a:xfrm>
            <a:prstGeom prst="trapezoid">
              <a:avLst>
                <a:gd name="adj" fmla="val 5356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6" name="Freeform 55"/>
            <p:cNvSpPr/>
            <p:nvPr/>
          </p:nvSpPr>
          <p:spPr>
            <a:xfrm>
              <a:off x="1379250" y="3232029"/>
              <a:ext cx="1363363" cy="599537"/>
            </a:xfrm>
            <a:custGeom>
              <a:avLst/>
              <a:gdLst>
                <a:gd name="connsiteX0" fmla="*/ 0 w 1363363"/>
                <a:gd name="connsiteY0" fmla="*/ 0 h 599537"/>
                <a:gd name="connsiteX1" fmla="*/ 1363363 w 1363363"/>
                <a:gd name="connsiteY1" fmla="*/ 0 h 599537"/>
                <a:gd name="connsiteX2" fmla="*/ 1363363 w 1363363"/>
                <a:gd name="connsiteY2" fmla="*/ 599537 h 599537"/>
                <a:gd name="connsiteX3" fmla="*/ 321160 w 1363363"/>
                <a:gd name="connsiteY3" fmla="*/ 599537 h 599537"/>
                <a:gd name="connsiteX4" fmla="*/ 0 w 1363363"/>
                <a:gd name="connsiteY4" fmla="*/ 0 h 599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3363" h="599537">
                  <a:moveTo>
                    <a:pt x="0" y="0"/>
                  </a:moveTo>
                  <a:lnTo>
                    <a:pt x="1363363" y="0"/>
                  </a:lnTo>
                  <a:lnTo>
                    <a:pt x="1363363" y="599537"/>
                  </a:lnTo>
                  <a:lnTo>
                    <a:pt x="321160" y="599537"/>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46" name="Group 45"/>
          <p:cNvGrpSpPr/>
          <p:nvPr/>
        </p:nvGrpSpPr>
        <p:grpSpPr>
          <a:xfrm>
            <a:off x="6155335" y="2920672"/>
            <a:ext cx="1563008" cy="450054"/>
            <a:chOff x="1704160" y="3894229"/>
            <a:chExt cx="2084010" cy="600072"/>
          </a:xfrm>
        </p:grpSpPr>
        <p:sp>
          <p:nvSpPr>
            <p:cNvPr id="53" name="Trapezoid 52"/>
            <p:cNvSpPr/>
            <p:nvPr/>
          </p:nvSpPr>
          <p:spPr>
            <a:xfrm flipV="1">
              <a:off x="1704160" y="3894229"/>
              <a:ext cx="2084010" cy="600072"/>
            </a:xfrm>
            <a:prstGeom prst="trapezoid">
              <a:avLst>
                <a:gd name="adj" fmla="val 5400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4" name="Freeform 53"/>
            <p:cNvSpPr/>
            <p:nvPr/>
          </p:nvSpPr>
          <p:spPr>
            <a:xfrm>
              <a:off x="1704160" y="3894229"/>
              <a:ext cx="1038453" cy="600072"/>
            </a:xfrm>
            <a:custGeom>
              <a:avLst/>
              <a:gdLst>
                <a:gd name="connsiteX0" fmla="*/ 0 w 1038453"/>
                <a:gd name="connsiteY0" fmla="*/ 0 h 600072"/>
                <a:gd name="connsiteX1" fmla="*/ 1038453 w 1038453"/>
                <a:gd name="connsiteY1" fmla="*/ 0 h 600072"/>
                <a:gd name="connsiteX2" fmla="*/ 1038453 w 1038453"/>
                <a:gd name="connsiteY2" fmla="*/ 600072 h 600072"/>
                <a:gd name="connsiteX3" fmla="*/ 324063 w 1038453"/>
                <a:gd name="connsiteY3" fmla="*/ 600072 h 600072"/>
                <a:gd name="connsiteX4" fmla="*/ 0 w 1038453"/>
                <a:gd name="connsiteY4" fmla="*/ 0 h 600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8453" h="600072">
                  <a:moveTo>
                    <a:pt x="0" y="0"/>
                  </a:moveTo>
                  <a:lnTo>
                    <a:pt x="1038453" y="0"/>
                  </a:lnTo>
                  <a:lnTo>
                    <a:pt x="1038453" y="600072"/>
                  </a:lnTo>
                  <a:lnTo>
                    <a:pt x="324063" y="600072"/>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47" name="Group 46"/>
          <p:cNvGrpSpPr/>
          <p:nvPr/>
        </p:nvGrpSpPr>
        <p:grpSpPr>
          <a:xfrm>
            <a:off x="6399637" y="3417723"/>
            <a:ext cx="1074404" cy="450054"/>
            <a:chOff x="2029895" y="4556964"/>
            <a:chExt cx="1432539" cy="600072"/>
          </a:xfrm>
        </p:grpSpPr>
        <p:sp>
          <p:nvSpPr>
            <p:cNvPr id="51" name="Trapezoid 50"/>
            <p:cNvSpPr/>
            <p:nvPr/>
          </p:nvSpPr>
          <p:spPr>
            <a:xfrm flipV="1">
              <a:off x="2029895" y="4556964"/>
              <a:ext cx="1432539" cy="600072"/>
            </a:xfrm>
            <a:prstGeom prst="trapezoid">
              <a:avLst>
                <a:gd name="adj" fmla="val 5058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2" name="Freeform 51"/>
            <p:cNvSpPr/>
            <p:nvPr/>
          </p:nvSpPr>
          <p:spPr>
            <a:xfrm>
              <a:off x="2029895" y="4556964"/>
              <a:ext cx="712718" cy="600072"/>
            </a:xfrm>
            <a:custGeom>
              <a:avLst/>
              <a:gdLst>
                <a:gd name="connsiteX0" fmla="*/ 0 w 712718"/>
                <a:gd name="connsiteY0" fmla="*/ 0 h 600072"/>
                <a:gd name="connsiteX1" fmla="*/ 712718 w 712718"/>
                <a:gd name="connsiteY1" fmla="*/ 0 h 600072"/>
                <a:gd name="connsiteX2" fmla="*/ 712718 w 712718"/>
                <a:gd name="connsiteY2" fmla="*/ 600072 h 600072"/>
                <a:gd name="connsiteX3" fmla="*/ 303522 w 712718"/>
                <a:gd name="connsiteY3" fmla="*/ 600072 h 600072"/>
                <a:gd name="connsiteX4" fmla="*/ 0 w 712718"/>
                <a:gd name="connsiteY4" fmla="*/ 0 h 600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2718" h="600072">
                  <a:moveTo>
                    <a:pt x="0" y="0"/>
                  </a:moveTo>
                  <a:lnTo>
                    <a:pt x="712718" y="0"/>
                  </a:lnTo>
                  <a:lnTo>
                    <a:pt x="712718" y="600072"/>
                  </a:lnTo>
                  <a:lnTo>
                    <a:pt x="303522" y="600072"/>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48" name="Group 47"/>
          <p:cNvGrpSpPr/>
          <p:nvPr/>
        </p:nvGrpSpPr>
        <p:grpSpPr>
          <a:xfrm>
            <a:off x="6626086" y="3914776"/>
            <a:ext cx="621506" cy="450054"/>
            <a:chOff x="2331827" y="5219701"/>
            <a:chExt cx="828675" cy="600072"/>
          </a:xfrm>
        </p:grpSpPr>
        <p:sp>
          <p:nvSpPr>
            <p:cNvPr id="49" name="Trapezoid 48"/>
            <p:cNvSpPr/>
            <p:nvPr/>
          </p:nvSpPr>
          <p:spPr>
            <a:xfrm flipV="1">
              <a:off x="2331827" y="5219701"/>
              <a:ext cx="828675" cy="600072"/>
            </a:xfrm>
            <a:prstGeom prst="trapezoid">
              <a:avLst>
                <a:gd name="adj" fmla="val 5058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0" name="Freeform 49"/>
            <p:cNvSpPr/>
            <p:nvPr/>
          </p:nvSpPr>
          <p:spPr>
            <a:xfrm>
              <a:off x="2331827" y="5219701"/>
              <a:ext cx="410786" cy="600072"/>
            </a:xfrm>
            <a:custGeom>
              <a:avLst/>
              <a:gdLst>
                <a:gd name="connsiteX0" fmla="*/ 0 w 410786"/>
                <a:gd name="connsiteY0" fmla="*/ 0 h 600072"/>
                <a:gd name="connsiteX1" fmla="*/ 410786 w 410786"/>
                <a:gd name="connsiteY1" fmla="*/ 0 h 600072"/>
                <a:gd name="connsiteX2" fmla="*/ 410786 w 410786"/>
                <a:gd name="connsiteY2" fmla="*/ 600072 h 600072"/>
                <a:gd name="connsiteX3" fmla="*/ 303522 w 410786"/>
                <a:gd name="connsiteY3" fmla="*/ 600072 h 600072"/>
                <a:gd name="connsiteX4" fmla="*/ 0 w 410786"/>
                <a:gd name="connsiteY4" fmla="*/ 0 h 600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786" h="600072">
                  <a:moveTo>
                    <a:pt x="0" y="0"/>
                  </a:moveTo>
                  <a:lnTo>
                    <a:pt x="410786" y="0"/>
                  </a:lnTo>
                  <a:lnTo>
                    <a:pt x="410786" y="600072"/>
                  </a:lnTo>
                  <a:lnTo>
                    <a:pt x="303522" y="600072"/>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59" name="Oval 58"/>
          <p:cNvSpPr/>
          <p:nvPr/>
        </p:nvSpPr>
        <p:spPr>
          <a:xfrm>
            <a:off x="941651" y="1644437"/>
            <a:ext cx="337457" cy="33745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t>1</a:t>
            </a:r>
          </a:p>
        </p:txBody>
      </p:sp>
      <p:sp>
        <p:nvSpPr>
          <p:cNvPr id="60" name="Rectangle 59"/>
          <p:cNvSpPr/>
          <p:nvPr/>
        </p:nvSpPr>
        <p:spPr>
          <a:xfrm>
            <a:off x="1445123" y="1490000"/>
            <a:ext cx="3972809" cy="646331"/>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61" name="Oval 60"/>
          <p:cNvSpPr/>
          <p:nvPr/>
        </p:nvSpPr>
        <p:spPr>
          <a:xfrm>
            <a:off x="941651" y="2285025"/>
            <a:ext cx="337457" cy="3374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2</a:t>
            </a:r>
            <a:endParaRPr lang="en-US" sz="1350" b="1" dirty="0"/>
          </a:p>
        </p:txBody>
      </p:sp>
      <p:sp>
        <p:nvSpPr>
          <p:cNvPr id="62" name="Rectangle 61"/>
          <p:cNvSpPr/>
          <p:nvPr/>
        </p:nvSpPr>
        <p:spPr>
          <a:xfrm>
            <a:off x="1445123" y="2130588"/>
            <a:ext cx="3972809"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63" name="Oval 62"/>
          <p:cNvSpPr/>
          <p:nvPr/>
        </p:nvSpPr>
        <p:spPr>
          <a:xfrm>
            <a:off x="941651" y="2925613"/>
            <a:ext cx="337457" cy="33745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3</a:t>
            </a:r>
            <a:endParaRPr lang="en-US" sz="1350" b="1" dirty="0"/>
          </a:p>
        </p:txBody>
      </p:sp>
      <p:sp>
        <p:nvSpPr>
          <p:cNvPr id="68" name="Rectangle 67"/>
          <p:cNvSpPr/>
          <p:nvPr/>
        </p:nvSpPr>
        <p:spPr>
          <a:xfrm>
            <a:off x="1445123" y="2771176"/>
            <a:ext cx="3972809"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70" name="Oval 69"/>
          <p:cNvSpPr/>
          <p:nvPr/>
        </p:nvSpPr>
        <p:spPr>
          <a:xfrm>
            <a:off x="941651" y="3566201"/>
            <a:ext cx="337457" cy="33745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4</a:t>
            </a:r>
            <a:endParaRPr lang="en-US" sz="1350" b="1" dirty="0"/>
          </a:p>
        </p:txBody>
      </p:sp>
      <p:sp>
        <p:nvSpPr>
          <p:cNvPr id="71" name="Rectangle 70"/>
          <p:cNvSpPr/>
          <p:nvPr/>
        </p:nvSpPr>
        <p:spPr>
          <a:xfrm>
            <a:off x="1445123" y="3411764"/>
            <a:ext cx="3972809" cy="646331"/>
          </a:xfrm>
          <a:prstGeom prst="rect">
            <a:avLst/>
          </a:prstGeom>
        </p:spPr>
        <p:txBody>
          <a:bodyPr wrap="square" anchor="ctr">
            <a:spAutoFit/>
          </a:bodyPr>
          <a:lstStyle/>
          <a:p>
            <a:pPr>
              <a:lnSpc>
                <a:spcPct val="120000"/>
              </a:lnSpc>
            </a:pPr>
            <a:r>
              <a:rPr lang="en-US" sz="1200" b="1" dirty="0">
                <a:solidFill>
                  <a:schemeClr val="accent4"/>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73" name="Oval 72"/>
          <p:cNvSpPr/>
          <p:nvPr/>
        </p:nvSpPr>
        <p:spPr>
          <a:xfrm>
            <a:off x="941651" y="4206790"/>
            <a:ext cx="337457" cy="33745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5</a:t>
            </a:r>
            <a:endParaRPr lang="en-US" sz="1350" b="1" dirty="0"/>
          </a:p>
        </p:txBody>
      </p:sp>
      <p:sp>
        <p:nvSpPr>
          <p:cNvPr id="74" name="Rectangle 73"/>
          <p:cNvSpPr/>
          <p:nvPr/>
        </p:nvSpPr>
        <p:spPr>
          <a:xfrm>
            <a:off x="1445123" y="4052353"/>
            <a:ext cx="3972809" cy="646331"/>
          </a:xfrm>
          <a:prstGeom prst="rect">
            <a:avLst/>
          </a:prstGeom>
        </p:spPr>
        <p:txBody>
          <a:bodyPr wrap="square" anchor="ctr">
            <a:spAutoFit/>
          </a:bodyPr>
          <a:lstStyle/>
          <a:p>
            <a:pPr>
              <a:lnSpc>
                <a:spcPct val="120000"/>
              </a:lnSpc>
            </a:pPr>
            <a:r>
              <a:rPr lang="en-US" sz="1200" b="1" dirty="0">
                <a:solidFill>
                  <a:schemeClr val="accent5"/>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33" name="Rectangle 32"/>
          <p:cNvSpPr/>
          <p:nvPr/>
        </p:nvSpPr>
        <p:spPr>
          <a:xfrm>
            <a:off x="6135425" y="1989175"/>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A</a:t>
            </a:r>
            <a:endParaRPr lang="en-US" sz="900" dirty="0">
              <a:solidFill>
                <a:schemeClr val="bg1"/>
              </a:solidFill>
              <a:latin typeface="Roboto (Body)"/>
            </a:endParaRPr>
          </a:p>
        </p:txBody>
      </p:sp>
      <p:sp>
        <p:nvSpPr>
          <p:cNvPr id="38" name="Rectangle 37"/>
          <p:cNvSpPr/>
          <p:nvPr/>
        </p:nvSpPr>
        <p:spPr>
          <a:xfrm>
            <a:off x="6135425" y="2474557"/>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B</a:t>
            </a:r>
            <a:endParaRPr lang="en-US" sz="900" dirty="0">
              <a:solidFill>
                <a:schemeClr val="bg1"/>
              </a:solidFill>
              <a:latin typeface="Roboto (Body)"/>
            </a:endParaRPr>
          </a:p>
        </p:txBody>
      </p:sp>
      <p:sp>
        <p:nvSpPr>
          <p:cNvPr id="39" name="Rectangle 38"/>
          <p:cNvSpPr/>
          <p:nvPr/>
        </p:nvSpPr>
        <p:spPr>
          <a:xfrm>
            <a:off x="6135425" y="2997774"/>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C</a:t>
            </a:r>
            <a:endParaRPr lang="en-US" sz="900" dirty="0">
              <a:solidFill>
                <a:schemeClr val="bg1"/>
              </a:solidFill>
              <a:latin typeface="Roboto (Body)"/>
            </a:endParaRPr>
          </a:p>
        </p:txBody>
      </p:sp>
      <p:sp>
        <p:nvSpPr>
          <p:cNvPr id="64" name="Rectangle 63"/>
          <p:cNvSpPr/>
          <p:nvPr/>
        </p:nvSpPr>
        <p:spPr>
          <a:xfrm>
            <a:off x="6135425" y="3494825"/>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D</a:t>
            </a:r>
            <a:endParaRPr lang="en-US" sz="900" dirty="0">
              <a:solidFill>
                <a:schemeClr val="bg1"/>
              </a:solidFill>
              <a:latin typeface="Roboto (Body)"/>
            </a:endParaRPr>
          </a:p>
        </p:txBody>
      </p:sp>
      <p:sp>
        <p:nvSpPr>
          <p:cNvPr id="65" name="Rectangle 64"/>
          <p:cNvSpPr/>
          <p:nvPr/>
        </p:nvSpPr>
        <p:spPr>
          <a:xfrm>
            <a:off x="6135425" y="3986756"/>
            <a:ext cx="1600200" cy="295850"/>
          </a:xfrm>
          <a:prstGeom prst="rect">
            <a:avLst/>
          </a:prstGeom>
        </p:spPr>
        <p:txBody>
          <a:bodyPr wrap="square" anchor="ctr">
            <a:spAutoFit/>
          </a:bodyPr>
          <a:lstStyle/>
          <a:p>
            <a:pPr algn="ctr">
              <a:lnSpc>
                <a:spcPct val="120000"/>
              </a:lnSpc>
            </a:pPr>
            <a:r>
              <a:rPr lang="en-US" sz="1200" b="1" dirty="0" smtClean="0">
                <a:solidFill>
                  <a:schemeClr val="bg1"/>
                </a:solidFill>
              </a:rPr>
              <a:t>E</a:t>
            </a:r>
            <a:endParaRPr lang="en-US" sz="900" dirty="0">
              <a:solidFill>
                <a:schemeClr val="bg1"/>
              </a:solidFill>
              <a:latin typeface="Roboto (Body)"/>
            </a:endParaRPr>
          </a:p>
        </p:txBody>
      </p:sp>
    </p:spTree>
    <p:extLst>
      <p:ext uri="{BB962C8B-B14F-4D97-AF65-F5344CB8AC3E}">
        <p14:creationId xmlns:p14="http://schemas.microsoft.com/office/powerpoint/2010/main" val="2174518220"/>
      </p:ext>
    </p:extLst>
  </p:cSld>
  <p:clrMapOvr>
    <a:masterClrMapping/>
  </p:clrMapOvr>
  <p:transition spd="slow">
    <p:push dir="u"/>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20800" y="-681674"/>
            <a:ext cx="6502400" cy="6506848"/>
            <a:chOff x="4953000" y="1504057"/>
            <a:chExt cx="2094980" cy="2096412"/>
          </a:xfrm>
          <a:effectLst/>
        </p:grpSpPr>
        <p:grpSp>
          <p:nvGrpSpPr>
            <p:cNvPr id="44" name="Group 43"/>
            <p:cNvGrpSpPr/>
            <p:nvPr/>
          </p:nvGrpSpPr>
          <p:grpSpPr>
            <a:xfrm>
              <a:off x="4953000" y="1504057"/>
              <a:ext cx="2094980" cy="2096412"/>
              <a:chOff x="5861448" y="2812258"/>
              <a:chExt cx="1740694" cy="1741884"/>
            </a:xfrm>
          </p:grpSpPr>
          <p:sp>
            <p:nvSpPr>
              <p:cNvPr id="46" name="Freeform 939"/>
              <p:cNvSpPr>
                <a:spLocks/>
              </p:cNvSpPr>
              <p:nvPr/>
            </p:nvSpPr>
            <p:spPr bwMode="auto">
              <a:xfrm>
                <a:off x="6116241" y="3682604"/>
                <a:ext cx="615554" cy="871538"/>
              </a:xfrm>
              <a:custGeom>
                <a:avLst/>
                <a:gdLst>
                  <a:gd name="T0" fmla="*/ 0 w 435"/>
                  <a:gd name="T1" fmla="*/ 435 h 615"/>
                  <a:gd name="T2" fmla="*/ 435 w 435"/>
                  <a:gd name="T3" fmla="*/ 615 h 615"/>
                  <a:gd name="T4" fmla="*/ 435 w 435"/>
                  <a:gd name="T5" fmla="*/ 0 h 615"/>
                  <a:gd name="T6" fmla="*/ 0 w 435"/>
                  <a:gd name="T7" fmla="*/ 435 h 615"/>
                </a:gdLst>
                <a:ahLst/>
                <a:cxnLst>
                  <a:cxn ang="0">
                    <a:pos x="T0" y="T1"/>
                  </a:cxn>
                  <a:cxn ang="0">
                    <a:pos x="T2" y="T3"/>
                  </a:cxn>
                  <a:cxn ang="0">
                    <a:pos x="T4" y="T5"/>
                  </a:cxn>
                  <a:cxn ang="0">
                    <a:pos x="T6" y="T7"/>
                  </a:cxn>
                </a:cxnLst>
                <a:rect l="0" t="0" r="r" b="b"/>
                <a:pathLst>
                  <a:path w="435" h="615">
                    <a:moveTo>
                      <a:pt x="0" y="435"/>
                    </a:moveTo>
                    <a:cubicBezTo>
                      <a:pt x="111" y="546"/>
                      <a:pt x="265" y="615"/>
                      <a:pt x="435" y="615"/>
                    </a:cubicBezTo>
                    <a:cubicBezTo>
                      <a:pt x="435" y="0"/>
                      <a:pt x="435" y="0"/>
                      <a:pt x="435" y="0"/>
                    </a:cubicBezTo>
                    <a:cubicBezTo>
                      <a:pt x="0" y="435"/>
                      <a:pt x="0" y="435"/>
                      <a:pt x="0" y="435"/>
                    </a:cubicBezTo>
                  </a:path>
                </a:pathLst>
              </a:custGeom>
              <a:solidFill>
                <a:schemeClr val="accent6"/>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40"/>
              <p:cNvSpPr>
                <a:spLocks/>
              </p:cNvSpPr>
              <p:nvPr/>
            </p:nvSpPr>
            <p:spPr bwMode="auto">
              <a:xfrm>
                <a:off x="5861448" y="3682605"/>
                <a:ext cx="870347" cy="616744"/>
              </a:xfrm>
              <a:custGeom>
                <a:avLst/>
                <a:gdLst>
                  <a:gd name="T0" fmla="*/ 0 w 615"/>
                  <a:gd name="T1" fmla="*/ 0 h 435"/>
                  <a:gd name="T2" fmla="*/ 180 w 615"/>
                  <a:gd name="T3" fmla="*/ 435 h 435"/>
                  <a:gd name="T4" fmla="*/ 615 w 615"/>
                  <a:gd name="T5" fmla="*/ 0 h 435"/>
                  <a:gd name="T6" fmla="*/ 0 w 615"/>
                  <a:gd name="T7" fmla="*/ 0 h 435"/>
                </a:gdLst>
                <a:ahLst/>
                <a:cxnLst>
                  <a:cxn ang="0">
                    <a:pos x="T0" y="T1"/>
                  </a:cxn>
                  <a:cxn ang="0">
                    <a:pos x="T2" y="T3"/>
                  </a:cxn>
                  <a:cxn ang="0">
                    <a:pos x="T4" y="T5"/>
                  </a:cxn>
                  <a:cxn ang="0">
                    <a:pos x="T6" y="T7"/>
                  </a:cxn>
                </a:cxnLst>
                <a:rect l="0" t="0" r="r" b="b"/>
                <a:pathLst>
                  <a:path w="615" h="435">
                    <a:moveTo>
                      <a:pt x="0" y="0"/>
                    </a:moveTo>
                    <a:cubicBezTo>
                      <a:pt x="0" y="157"/>
                      <a:pt x="60" y="315"/>
                      <a:pt x="180" y="435"/>
                    </a:cubicBezTo>
                    <a:cubicBezTo>
                      <a:pt x="615" y="0"/>
                      <a:pt x="615" y="0"/>
                      <a:pt x="615" y="0"/>
                    </a:cubicBezTo>
                    <a:cubicBezTo>
                      <a:pt x="0" y="0"/>
                      <a:pt x="0" y="0"/>
                      <a:pt x="0"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41"/>
              <p:cNvSpPr>
                <a:spLocks/>
              </p:cNvSpPr>
              <p:nvPr/>
            </p:nvSpPr>
            <p:spPr bwMode="auto">
              <a:xfrm>
                <a:off x="5861448" y="3067051"/>
                <a:ext cx="870347" cy="615554"/>
              </a:xfrm>
              <a:custGeom>
                <a:avLst/>
                <a:gdLst>
                  <a:gd name="T0" fmla="*/ 180 w 615"/>
                  <a:gd name="T1" fmla="*/ 0 h 435"/>
                  <a:gd name="T2" fmla="*/ 0 w 615"/>
                  <a:gd name="T3" fmla="*/ 435 h 435"/>
                  <a:gd name="T4" fmla="*/ 615 w 615"/>
                  <a:gd name="T5" fmla="*/ 435 h 435"/>
                  <a:gd name="T6" fmla="*/ 180 w 615"/>
                  <a:gd name="T7" fmla="*/ 0 h 435"/>
                </a:gdLst>
                <a:ahLst/>
                <a:cxnLst>
                  <a:cxn ang="0">
                    <a:pos x="T0" y="T1"/>
                  </a:cxn>
                  <a:cxn ang="0">
                    <a:pos x="T2" y="T3"/>
                  </a:cxn>
                  <a:cxn ang="0">
                    <a:pos x="T4" y="T5"/>
                  </a:cxn>
                  <a:cxn ang="0">
                    <a:pos x="T6" y="T7"/>
                  </a:cxn>
                </a:cxnLst>
                <a:rect l="0" t="0" r="r" b="b"/>
                <a:pathLst>
                  <a:path w="615" h="435">
                    <a:moveTo>
                      <a:pt x="180" y="0"/>
                    </a:moveTo>
                    <a:cubicBezTo>
                      <a:pt x="69" y="111"/>
                      <a:pt x="0" y="265"/>
                      <a:pt x="0" y="435"/>
                    </a:cubicBezTo>
                    <a:cubicBezTo>
                      <a:pt x="615" y="435"/>
                      <a:pt x="615" y="435"/>
                      <a:pt x="615" y="435"/>
                    </a:cubicBezTo>
                    <a:cubicBezTo>
                      <a:pt x="180" y="0"/>
                      <a:pt x="180" y="0"/>
                      <a:pt x="180" y="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42"/>
              <p:cNvSpPr>
                <a:spLocks/>
              </p:cNvSpPr>
              <p:nvPr/>
            </p:nvSpPr>
            <p:spPr bwMode="auto">
              <a:xfrm>
                <a:off x="6116241" y="2812258"/>
                <a:ext cx="615554" cy="870347"/>
              </a:xfrm>
              <a:custGeom>
                <a:avLst/>
                <a:gdLst>
                  <a:gd name="T0" fmla="*/ 435 w 435"/>
                  <a:gd name="T1" fmla="*/ 0 h 615"/>
                  <a:gd name="T2" fmla="*/ 0 w 435"/>
                  <a:gd name="T3" fmla="*/ 180 h 615"/>
                  <a:gd name="T4" fmla="*/ 435 w 435"/>
                  <a:gd name="T5" fmla="*/ 615 h 615"/>
                  <a:gd name="T6" fmla="*/ 435 w 435"/>
                  <a:gd name="T7" fmla="*/ 0 h 615"/>
                </a:gdLst>
                <a:ahLst/>
                <a:cxnLst>
                  <a:cxn ang="0">
                    <a:pos x="T0" y="T1"/>
                  </a:cxn>
                  <a:cxn ang="0">
                    <a:pos x="T2" y="T3"/>
                  </a:cxn>
                  <a:cxn ang="0">
                    <a:pos x="T4" y="T5"/>
                  </a:cxn>
                  <a:cxn ang="0">
                    <a:pos x="T6" y="T7"/>
                  </a:cxn>
                </a:cxnLst>
                <a:rect l="0" t="0" r="r" b="b"/>
                <a:pathLst>
                  <a:path w="435" h="615">
                    <a:moveTo>
                      <a:pt x="435" y="0"/>
                    </a:moveTo>
                    <a:cubicBezTo>
                      <a:pt x="278" y="0"/>
                      <a:pt x="120" y="60"/>
                      <a:pt x="0" y="180"/>
                    </a:cubicBezTo>
                    <a:cubicBezTo>
                      <a:pt x="435" y="615"/>
                      <a:pt x="435" y="615"/>
                      <a:pt x="435" y="615"/>
                    </a:cubicBezTo>
                    <a:cubicBezTo>
                      <a:pt x="435" y="0"/>
                      <a:pt x="435" y="0"/>
                      <a:pt x="435"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943"/>
              <p:cNvSpPr>
                <a:spLocks/>
              </p:cNvSpPr>
              <p:nvPr/>
            </p:nvSpPr>
            <p:spPr bwMode="auto">
              <a:xfrm>
                <a:off x="6731794" y="3682604"/>
                <a:ext cx="615554" cy="871538"/>
              </a:xfrm>
              <a:custGeom>
                <a:avLst/>
                <a:gdLst>
                  <a:gd name="T0" fmla="*/ 0 w 435"/>
                  <a:gd name="T1" fmla="*/ 615 h 615"/>
                  <a:gd name="T2" fmla="*/ 435 w 435"/>
                  <a:gd name="T3" fmla="*/ 435 h 615"/>
                  <a:gd name="T4" fmla="*/ 0 w 435"/>
                  <a:gd name="T5" fmla="*/ 0 h 615"/>
                  <a:gd name="T6" fmla="*/ 0 w 435"/>
                  <a:gd name="T7" fmla="*/ 615 h 615"/>
                </a:gdLst>
                <a:ahLst/>
                <a:cxnLst>
                  <a:cxn ang="0">
                    <a:pos x="T0" y="T1"/>
                  </a:cxn>
                  <a:cxn ang="0">
                    <a:pos x="T2" y="T3"/>
                  </a:cxn>
                  <a:cxn ang="0">
                    <a:pos x="T4" y="T5"/>
                  </a:cxn>
                  <a:cxn ang="0">
                    <a:pos x="T6" y="T7"/>
                  </a:cxn>
                </a:cxnLst>
                <a:rect l="0" t="0" r="r" b="b"/>
                <a:pathLst>
                  <a:path w="435" h="615">
                    <a:moveTo>
                      <a:pt x="0" y="615"/>
                    </a:moveTo>
                    <a:cubicBezTo>
                      <a:pt x="157" y="615"/>
                      <a:pt x="315" y="555"/>
                      <a:pt x="435" y="435"/>
                    </a:cubicBezTo>
                    <a:cubicBezTo>
                      <a:pt x="0" y="0"/>
                      <a:pt x="0" y="0"/>
                      <a:pt x="0" y="0"/>
                    </a:cubicBezTo>
                    <a:cubicBezTo>
                      <a:pt x="0" y="615"/>
                      <a:pt x="0" y="615"/>
                      <a:pt x="0" y="615"/>
                    </a:cubicBezTo>
                  </a:path>
                </a:pathLst>
              </a:custGeom>
              <a:solidFill>
                <a:schemeClr val="accent5"/>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944"/>
              <p:cNvSpPr>
                <a:spLocks/>
              </p:cNvSpPr>
              <p:nvPr/>
            </p:nvSpPr>
            <p:spPr bwMode="auto">
              <a:xfrm>
                <a:off x="6731795" y="3682605"/>
                <a:ext cx="870347" cy="616744"/>
              </a:xfrm>
              <a:custGeom>
                <a:avLst/>
                <a:gdLst>
                  <a:gd name="T0" fmla="*/ 435 w 615"/>
                  <a:gd name="T1" fmla="*/ 435 h 435"/>
                  <a:gd name="T2" fmla="*/ 615 w 615"/>
                  <a:gd name="T3" fmla="*/ 0 h 435"/>
                  <a:gd name="T4" fmla="*/ 0 w 615"/>
                  <a:gd name="T5" fmla="*/ 0 h 435"/>
                  <a:gd name="T6" fmla="*/ 435 w 615"/>
                  <a:gd name="T7" fmla="*/ 435 h 435"/>
                </a:gdLst>
                <a:ahLst/>
                <a:cxnLst>
                  <a:cxn ang="0">
                    <a:pos x="T0" y="T1"/>
                  </a:cxn>
                  <a:cxn ang="0">
                    <a:pos x="T2" y="T3"/>
                  </a:cxn>
                  <a:cxn ang="0">
                    <a:pos x="T4" y="T5"/>
                  </a:cxn>
                  <a:cxn ang="0">
                    <a:pos x="T6" y="T7"/>
                  </a:cxn>
                </a:cxnLst>
                <a:rect l="0" t="0" r="r" b="b"/>
                <a:pathLst>
                  <a:path w="615" h="435">
                    <a:moveTo>
                      <a:pt x="435" y="435"/>
                    </a:moveTo>
                    <a:cubicBezTo>
                      <a:pt x="546" y="324"/>
                      <a:pt x="615" y="170"/>
                      <a:pt x="615" y="0"/>
                    </a:cubicBezTo>
                    <a:cubicBezTo>
                      <a:pt x="0" y="0"/>
                      <a:pt x="0" y="0"/>
                      <a:pt x="0" y="0"/>
                    </a:cubicBezTo>
                    <a:cubicBezTo>
                      <a:pt x="435" y="435"/>
                      <a:pt x="435" y="435"/>
                      <a:pt x="435" y="435"/>
                    </a:cubicBezTo>
                  </a:path>
                </a:pathLst>
              </a:custGeom>
              <a:solidFill>
                <a:schemeClr val="accent4"/>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945"/>
              <p:cNvSpPr>
                <a:spLocks/>
              </p:cNvSpPr>
              <p:nvPr/>
            </p:nvSpPr>
            <p:spPr bwMode="auto">
              <a:xfrm>
                <a:off x="6731795" y="3067051"/>
                <a:ext cx="870347" cy="615554"/>
              </a:xfrm>
              <a:custGeom>
                <a:avLst/>
                <a:gdLst>
                  <a:gd name="T0" fmla="*/ 615 w 615"/>
                  <a:gd name="T1" fmla="*/ 435 h 435"/>
                  <a:gd name="T2" fmla="*/ 435 w 615"/>
                  <a:gd name="T3" fmla="*/ 0 h 435"/>
                  <a:gd name="T4" fmla="*/ 0 w 615"/>
                  <a:gd name="T5" fmla="*/ 435 h 435"/>
                  <a:gd name="T6" fmla="*/ 615 w 615"/>
                  <a:gd name="T7" fmla="*/ 435 h 435"/>
                </a:gdLst>
                <a:ahLst/>
                <a:cxnLst>
                  <a:cxn ang="0">
                    <a:pos x="T0" y="T1"/>
                  </a:cxn>
                  <a:cxn ang="0">
                    <a:pos x="T2" y="T3"/>
                  </a:cxn>
                  <a:cxn ang="0">
                    <a:pos x="T4" y="T5"/>
                  </a:cxn>
                  <a:cxn ang="0">
                    <a:pos x="T6" y="T7"/>
                  </a:cxn>
                </a:cxnLst>
                <a:rect l="0" t="0" r="r" b="b"/>
                <a:pathLst>
                  <a:path w="615" h="435">
                    <a:moveTo>
                      <a:pt x="615" y="435"/>
                    </a:moveTo>
                    <a:cubicBezTo>
                      <a:pt x="615" y="278"/>
                      <a:pt x="555" y="120"/>
                      <a:pt x="435" y="0"/>
                    </a:cubicBezTo>
                    <a:cubicBezTo>
                      <a:pt x="0" y="435"/>
                      <a:pt x="0" y="435"/>
                      <a:pt x="0" y="435"/>
                    </a:cubicBezTo>
                    <a:cubicBezTo>
                      <a:pt x="615" y="435"/>
                      <a:pt x="615" y="435"/>
                      <a:pt x="615" y="435"/>
                    </a:cubicBezTo>
                  </a:path>
                </a:pathLst>
              </a:custGeom>
              <a:solidFill>
                <a:schemeClr val="accent3"/>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946"/>
              <p:cNvSpPr>
                <a:spLocks/>
              </p:cNvSpPr>
              <p:nvPr/>
            </p:nvSpPr>
            <p:spPr bwMode="auto">
              <a:xfrm>
                <a:off x="6731794" y="2812258"/>
                <a:ext cx="615554" cy="870347"/>
              </a:xfrm>
              <a:custGeom>
                <a:avLst/>
                <a:gdLst>
                  <a:gd name="T0" fmla="*/ 435 w 435"/>
                  <a:gd name="T1" fmla="*/ 180 h 615"/>
                  <a:gd name="T2" fmla="*/ 0 w 435"/>
                  <a:gd name="T3" fmla="*/ 0 h 615"/>
                  <a:gd name="T4" fmla="*/ 0 w 435"/>
                  <a:gd name="T5" fmla="*/ 615 h 615"/>
                  <a:gd name="T6" fmla="*/ 435 w 435"/>
                  <a:gd name="T7" fmla="*/ 180 h 615"/>
                </a:gdLst>
                <a:ahLst/>
                <a:cxnLst>
                  <a:cxn ang="0">
                    <a:pos x="T0" y="T1"/>
                  </a:cxn>
                  <a:cxn ang="0">
                    <a:pos x="T2" y="T3"/>
                  </a:cxn>
                  <a:cxn ang="0">
                    <a:pos x="T4" y="T5"/>
                  </a:cxn>
                  <a:cxn ang="0">
                    <a:pos x="T6" y="T7"/>
                  </a:cxn>
                </a:cxnLst>
                <a:rect l="0" t="0" r="r" b="b"/>
                <a:pathLst>
                  <a:path w="435" h="615">
                    <a:moveTo>
                      <a:pt x="435" y="180"/>
                    </a:moveTo>
                    <a:cubicBezTo>
                      <a:pt x="324" y="69"/>
                      <a:pt x="170" y="0"/>
                      <a:pt x="0" y="0"/>
                    </a:cubicBezTo>
                    <a:cubicBezTo>
                      <a:pt x="0" y="615"/>
                      <a:pt x="0" y="615"/>
                      <a:pt x="0" y="615"/>
                    </a:cubicBezTo>
                    <a:cubicBezTo>
                      <a:pt x="435" y="180"/>
                      <a:pt x="435" y="180"/>
                      <a:pt x="435" y="18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grpSp>
        <p:sp>
          <p:nvSpPr>
            <p:cNvPr id="45" name="Oval 44"/>
            <p:cNvSpPr/>
            <p:nvPr/>
          </p:nvSpPr>
          <p:spPr bwMode="auto">
            <a:xfrm>
              <a:off x="5196236" y="1748009"/>
              <a:ext cx="1608509" cy="1608509"/>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4117658" y="3910368"/>
            <a:ext cx="908685" cy="37502"/>
            <a:chOff x="5775554" y="3550610"/>
            <a:chExt cx="1211580" cy="103652"/>
          </a:xfrm>
        </p:grpSpPr>
        <p:sp>
          <p:nvSpPr>
            <p:cNvPr id="67" name="Rectangle 66"/>
            <p:cNvSpPr/>
            <p:nvPr/>
          </p:nvSpPr>
          <p:spPr bwMode="auto">
            <a:xfrm rot="10800000">
              <a:off x="5775554" y="3550610"/>
              <a:ext cx="223343" cy="103652"/>
            </a:xfrm>
            <a:prstGeom prst="rect">
              <a:avLst/>
            </a:prstGeom>
            <a:solidFill>
              <a:schemeClr val="accent1"/>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8" name="Rectangle 67"/>
            <p:cNvSpPr/>
            <p:nvPr/>
          </p:nvSpPr>
          <p:spPr bwMode="auto">
            <a:xfrm rot="10800000">
              <a:off x="5973201" y="3550610"/>
              <a:ext cx="223343" cy="103652"/>
            </a:xfrm>
            <a:prstGeom prst="rect">
              <a:avLst/>
            </a:prstGeom>
            <a:solidFill>
              <a:schemeClr val="accent2"/>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9" name="Rectangle 68"/>
            <p:cNvSpPr/>
            <p:nvPr/>
          </p:nvSpPr>
          <p:spPr bwMode="auto">
            <a:xfrm rot="10800000">
              <a:off x="6170848" y="3550610"/>
              <a:ext cx="223343" cy="103652"/>
            </a:xfrm>
            <a:prstGeom prst="rect">
              <a:avLst/>
            </a:prstGeom>
            <a:solidFill>
              <a:schemeClr val="accent3"/>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0" name="Rectangle 69"/>
            <p:cNvSpPr/>
            <p:nvPr/>
          </p:nvSpPr>
          <p:spPr bwMode="auto">
            <a:xfrm rot="10800000">
              <a:off x="6368495" y="3550610"/>
              <a:ext cx="223343" cy="103652"/>
            </a:xfrm>
            <a:prstGeom prst="rect">
              <a:avLst/>
            </a:prstGeom>
            <a:solidFill>
              <a:schemeClr val="accent4"/>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1" name="Rectangle 70"/>
            <p:cNvSpPr/>
            <p:nvPr/>
          </p:nvSpPr>
          <p:spPr bwMode="auto">
            <a:xfrm rot="10800000">
              <a:off x="6566142" y="3550610"/>
              <a:ext cx="223343" cy="103652"/>
            </a:xfrm>
            <a:prstGeom prst="rect">
              <a:avLst/>
            </a:prstGeom>
            <a:solidFill>
              <a:schemeClr val="accent5"/>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9" name="Rectangle 78"/>
            <p:cNvSpPr/>
            <p:nvPr/>
          </p:nvSpPr>
          <p:spPr bwMode="auto">
            <a:xfrm rot="10800000">
              <a:off x="6763791" y="3550610"/>
              <a:ext cx="223343" cy="103652"/>
            </a:xfrm>
            <a:prstGeom prst="rect">
              <a:avLst/>
            </a:prstGeom>
            <a:solidFill>
              <a:schemeClr val="accent6"/>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grpSp>
      <p:sp>
        <p:nvSpPr>
          <p:cNvPr id="25" name="Rectangle 24"/>
          <p:cNvSpPr/>
          <p:nvPr/>
        </p:nvSpPr>
        <p:spPr>
          <a:xfrm>
            <a:off x="2133600" y="1740754"/>
            <a:ext cx="4876800" cy="1661993"/>
          </a:xfrm>
          <a:prstGeom prst="rect">
            <a:avLst/>
          </a:prstGeom>
        </p:spPr>
        <p:txBody>
          <a:bodyPr wrap="square" lIns="0" tIns="0" rIns="0" bIns="0" anchor="ctr">
            <a:spAutoFit/>
          </a:bodyPr>
          <a:lstStyle/>
          <a:p>
            <a:pPr algn="ctr"/>
            <a:r>
              <a:rPr lang="en-US" sz="5400" dirty="0" smtClean="0">
                <a:solidFill>
                  <a:schemeClr val="tx1">
                    <a:lumMod val="90000"/>
                    <a:lumOff val="10000"/>
                  </a:schemeClr>
                </a:solidFill>
              </a:rPr>
              <a:t>Pyramid</a:t>
            </a:r>
          </a:p>
          <a:p>
            <a:pPr algn="ctr"/>
            <a:r>
              <a:rPr lang="en-US" sz="5400" b="1" dirty="0" smtClean="0">
                <a:solidFill>
                  <a:schemeClr val="tx1">
                    <a:lumMod val="90000"/>
                    <a:lumOff val="10000"/>
                  </a:schemeClr>
                </a:solidFill>
              </a:rPr>
              <a:t>Infographics</a:t>
            </a:r>
            <a:endParaRPr lang="en-US" sz="5400" b="1" dirty="0">
              <a:solidFill>
                <a:schemeClr val="tx1">
                  <a:lumMod val="90000"/>
                  <a:lumOff val="10000"/>
                </a:schemeClr>
              </a:solidFill>
            </a:endParaRPr>
          </a:p>
        </p:txBody>
      </p:sp>
    </p:spTree>
    <p:extLst>
      <p:ext uri="{BB962C8B-B14F-4D97-AF65-F5344CB8AC3E}">
        <p14:creationId xmlns:p14="http://schemas.microsoft.com/office/powerpoint/2010/main" val="2522442547"/>
      </p:ext>
    </p:extLst>
  </p:cSld>
  <p:clrMapOvr>
    <a:masterClrMapping/>
  </p:clrMapOvr>
  <p:transition spd="slow">
    <p:push dir="u"/>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Pyramid Infographic–4 Levels</a:t>
            </a:r>
          </a:p>
        </p:txBody>
      </p:sp>
      <p:grpSp>
        <p:nvGrpSpPr>
          <p:cNvPr id="20" name="Group 19"/>
          <p:cNvGrpSpPr/>
          <p:nvPr/>
        </p:nvGrpSpPr>
        <p:grpSpPr>
          <a:xfrm>
            <a:off x="393635" y="1598035"/>
            <a:ext cx="3648594" cy="2974354"/>
            <a:chOff x="797124" y="1588294"/>
            <a:chExt cx="3163490" cy="2578895"/>
          </a:xfrm>
        </p:grpSpPr>
        <p:sp>
          <p:nvSpPr>
            <p:cNvPr id="21" name="Freeform 20"/>
            <p:cNvSpPr>
              <a:spLocks/>
            </p:cNvSpPr>
            <p:nvPr/>
          </p:nvSpPr>
          <p:spPr bwMode="auto">
            <a:xfrm>
              <a:off x="1922264" y="1876426"/>
              <a:ext cx="807244" cy="659606"/>
            </a:xfrm>
            <a:custGeom>
              <a:avLst/>
              <a:gdLst>
                <a:gd name="T0" fmla="*/ 182 w 678"/>
                <a:gd name="T1" fmla="*/ 554 h 554"/>
                <a:gd name="T2" fmla="*/ 678 w 678"/>
                <a:gd name="T3" fmla="*/ 218 h 554"/>
                <a:gd name="T4" fmla="*/ 541 w 678"/>
                <a:gd name="T5" fmla="*/ 0 h 554"/>
                <a:gd name="T6" fmla="*/ 0 w 678"/>
                <a:gd name="T7" fmla="*/ 365 h 554"/>
                <a:gd name="T8" fmla="*/ 182 w 678"/>
                <a:gd name="T9" fmla="*/ 554 h 554"/>
              </a:gdLst>
              <a:ahLst/>
              <a:cxnLst>
                <a:cxn ang="0">
                  <a:pos x="T0" y="T1"/>
                </a:cxn>
                <a:cxn ang="0">
                  <a:pos x="T2" y="T3"/>
                </a:cxn>
                <a:cxn ang="0">
                  <a:pos x="T4" y="T5"/>
                </a:cxn>
                <a:cxn ang="0">
                  <a:pos x="T6" y="T7"/>
                </a:cxn>
                <a:cxn ang="0">
                  <a:pos x="T8" y="T9"/>
                </a:cxn>
              </a:cxnLst>
              <a:rect l="0" t="0" r="r" b="b"/>
              <a:pathLst>
                <a:path w="678" h="554">
                  <a:moveTo>
                    <a:pt x="182" y="554"/>
                  </a:moveTo>
                  <a:lnTo>
                    <a:pt x="678" y="218"/>
                  </a:lnTo>
                  <a:lnTo>
                    <a:pt x="541" y="0"/>
                  </a:lnTo>
                  <a:lnTo>
                    <a:pt x="0" y="365"/>
                  </a:lnTo>
                  <a:lnTo>
                    <a:pt x="182" y="554"/>
                  </a:lnTo>
                  <a:close/>
                </a:path>
              </a:pathLst>
            </a:custGeom>
            <a:solidFill>
              <a:schemeClr val="tx1"/>
            </a:solidFill>
            <a:ln>
              <a:noFill/>
            </a:ln>
            <a:extLst/>
          </p:spPr>
          <p:txBody>
            <a:bodyPr vert="horz" wrap="square" lIns="68580" tIns="34290" rIns="68580" bIns="34290" numCol="1" anchor="t" anchorCtr="0" compatLnSpc="1">
              <a:prstTxWarp prst="textNoShape">
                <a:avLst/>
              </a:prstTxWarp>
            </a:bodyPr>
            <a:lstStyle/>
            <a:p>
              <a:endParaRPr lang="id-ID" sz="1350"/>
            </a:p>
          </p:txBody>
        </p:sp>
        <p:sp>
          <p:nvSpPr>
            <p:cNvPr id="22" name="Freeform 21"/>
            <p:cNvSpPr>
              <a:spLocks/>
            </p:cNvSpPr>
            <p:nvPr/>
          </p:nvSpPr>
          <p:spPr bwMode="auto">
            <a:xfrm>
              <a:off x="797124" y="3018235"/>
              <a:ext cx="2739628" cy="1148954"/>
            </a:xfrm>
            <a:custGeom>
              <a:avLst/>
              <a:gdLst>
                <a:gd name="T0" fmla="*/ 2075 w 2301"/>
                <a:gd name="T1" fmla="*/ 0 h 965"/>
                <a:gd name="T2" fmla="*/ 226 w 2301"/>
                <a:gd name="T3" fmla="*/ 593 h 965"/>
                <a:gd name="T4" fmla="*/ 0 w 2301"/>
                <a:gd name="T5" fmla="*/ 965 h 965"/>
                <a:gd name="T6" fmla="*/ 2301 w 2301"/>
                <a:gd name="T7" fmla="*/ 375 h 965"/>
                <a:gd name="T8" fmla="*/ 2075 w 2301"/>
                <a:gd name="T9" fmla="*/ 0 h 965"/>
              </a:gdLst>
              <a:ahLst/>
              <a:cxnLst>
                <a:cxn ang="0">
                  <a:pos x="T0" y="T1"/>
                </a:cxn>
                <a:cxn ang="0">
                  <a:pos x="T2" y="T3"/>
                </a:cxn>
                <a:cxn ang="0">
                  <a:pos x="T4" y="T5"/>
                </a:cxn>
                <a:cxn ang="0">
                  <a:pos x="T6" y="T7"/>
                </a:cxn>
                <a:cxn ang="0">
                  <a:pos x="T8" y="T9"/>
                </a:cxn>
              </a:cxnLst>
              <a:rect l="0" t="0" r="r" b="b"/>
              <a:pathLst>
                <a:path w="2301" h="965">
                  <a:moveTo>
                    <a:pt x="2075" y="0"/>
                  </a:moveTo>
                  <a:lnTo>
                    <a:pt x="226" y="593"/>
                  </a:lnTo>
                  <a:lnTo>
                    <a:pt x="0" y="965"/>
                  </a:lnTo>
                  <a:lnTo>
                    <a:pt x="2301" y="375"/>
                  </a:lnTo>
                  <a:lnTo>
                    <a:pt x="2075" y="0"/>
                  </a:lnTo>
                  <a:close/>
                </a:path>
              </a:pathLst>
            </a:custGeom>
            <a:solidFill>
              <a:schemeClr val="tx1"/>
            </a:solidFill>
            <a:ln>
              <a:noFill/>
            </a:ln>
            <a:extLst/>
          </p:spPr>
          <p:txBody>
            <a:bodyPr vert="horz" wrap="square" lIns="68580" tIns="34290" rIns="68580" bIns="34290" numCol="1" anchor="t" anchorCtr="0" compatLnSpc="1">
              <a:prstTxWarp prst="textNoShape">
                <a:avLst/>
              </a:prstTxWarp>
            </a:bodyPr>
            <a:lstStyle/>
            <a:p>
              <a:endParaRPr lang="id-ID" sz="1350"/>
            </a:p>
          </p:txBody>
        </p:sp>
        <p:sp>
          <p:nvSpPr>
            <p:cNvPr id="23" name="Freeform 22"/>
            <p:cNvSpPr>
              <a:spLocks/>
            </p:cNvSpPr>
            <p:nvPr/>
          </p:nvSpPr>
          <p:spPr bwMode="auto">
            <a:xfrm>
              <a:off x="1225749" y="2311004"/>
              <a:ext cx="1883569" cy="1153716"/>
            </a:xfrm>
            <a:custGeom>
              <a:avLst/>
              <a:gdLst>
                <a:gd name="T0" fmla="*/ 1352 w 1582"/>
                <a:gd name="T1" fmla="*/ 0 h 969"/>
                <a:gd name="T2" fmla="*/ 226 w 1582"/>
                <a:gd name="T3" fmla="*/ 594 h 969"/>
                <a:gd name="T4" fmla="*/ 0 w 1582"/>
                <a:gd name="T5" fmla="*/ 969 h 969"/>
                <a:gd name="T6" fmla="*/ 1582 w 1582"/>
                <a:gd name="T7" fmla="*/ 379 h 969"/>
                <a:gd name="T8" fmla="*/ 1352 w 1582"/>
                <a:gd name="T9" fmla="*/ 0 h 969"/>
              </a:gdLst>
              <a:ahLst/>
              <a:cxnLst>
                <a:cxn ang="0">
                  <a:pos x="T0" y="T1"/>
                </a:cxn>
                <a:cxn ang="0">
                  <a:pos x="T2" y="T3"/>
                </a:cxn>
                <a:cxn ang="0">
                  <a:pos x="T4" y="T5"/>
                </a:cxn>
                <a:cxn ang="0">
                  <a:pos x="T6" y="T7"/>
                </a:cxn>
                <a:cxn ang="0">
                  <a:pos x="T8" y="T9"/>
                </a:cxn>
              </a:cxnLst>
              <a:rect l="0" t="0" r="r" b="b"/>
              <a:pathLst>
                <a:path w="1582" h="969">
                  <a:moveTo>
                    <a:pt x="1352" y="0"/>
                  </a:moveTo>
                  <a:lnTo>
                    <a:pt x="226" y="594"/>
                  </a:lnTo>
                  <a:lnTo>
                    <a:pt x="0" y="969"/>
                  </a:lnTo>
                  <a:lnTo>
                    <a:pt x="1582" y="379"/>
                  </a:lnTo>
                  <a:lnTo>
                    <a:pt x="1352" y="0"/>
                  </a:lnTo>
                  <a:close/>
                </a:path>
              </a:pathLst>
            </a:custGeom>
            <a:solidFill>
              <a:schemeClr val="tx1"/>
            </a:solidFill>
            <a:ln>
              <a:noFill/>
            </a:ln>
            <a:extLst/>
          </p:spPr>
          <p:txBody>
            <a:bodyPr vert="horz" wrap="square" lIns="68580" tIns="34290" rIns="68580" bIns="34290" numCol="1" anchor="t" anchorCtr="0" compatLnSpc="1">
              <a:prstTxWarp prst="textNoShape">
                <a:avLst/>
              </a:prstTxWarp>
            </a:bodyPr>
            <a:lstStyle/>
            <a:p>
              <a:endParaRPr lang="id-ID" sz="1350"/>
            </a:p>
          </p:txBody>
        </p:sp>
        <p:sp>
          <p:nvSpPr>
            <p:cNvPr id="24" name="Freeform 23"/>
            <p:cNvSpPr>
              <a:spLocks/>
            </p:cNvSpPr>
            <p:nvPr/>
          </p:nvSpPr>
          <p:spPr bwMode="auto">
            <a:xfrm>
              <a:off x="797124" y="3724275"/>
              <a:ext cx="3163490" cy="442913"/>
            </a:xfrm>
            <a:custGeom>
              <a:avLst/>
              <a:gdLst>
                <a:gd name="T0" fmla="*/ 226 w 2657"/>
                <a:gd name="T1" fmla="*/ 0 h 372"/>
                <a:gd name="T2" fmla="*/ 0 w 2657"/>
                <a:gd name="T3" fmla="*/ 372 h 372"/>
                <a:gd name="T4" fmla="*/ 2657 w 2657"/>
                <a:gd name="T5" fmla="*/ 372 h 372"/>
                <a:gd name="T6" fmla="*/ 2431 w 2657"/>
                <a:gd name="T7" fmla="*/ 0 h 372"/>
                <a:gd name="T8" fmla="*/ 226 w 2657"/>
                <a:gd name="T9" fmla="*/ 0 h 372"/>
              </a:gdLst>
              <a:ahLst/>
              <a:cxnLst>
                <a:cxn ang="0">
                  <a:pos x="T0" y="T1"/>
                </a:cxn>
                <a:cxn ang="0">
                  <a:pos x="T2" y="T3"/>
                </a:cxn>
                <a:cxn ang="0">
                  <a:pos x="T4" y="T5"/>
                </a:cxn>
                <a:cxn ang="0">
                  <a:pos x="T6" y="T7"/>
                </a:cxn>
                <a:cxn ang="0">
                  <a:pos x="T8" y="T9"/>
                </a:cxn>
              </a:cxnLst>
              <a:rect l="0" t="0" r="r" b="b"/>
              <a:pathLst>
                <a:path w="2657" h="372">
                  <a:moveTo>
                    <a:pt x="226" y="0"/>
                  </a:moveTo>
                  <a:lnTo>
                    <a:pt x="0" y="372"/>
                  </a:lnTo>
                  <a:lnTo>
                    <a:pt x="2657" y="372"/>
                  </a:lnTo>
                  <a:lnTo>
                    <a:pt x="2431" y="0"/>
                  </a:lnTo>
                  <a:lnTo>
                    <a:pt x="226" y="0"/>
                  </a:lnTo>
                  <a:close/>
                </a:path>
              </a:pathLst>
            </a:custGeom>
            <a:solidFill>
              <a:schemeClr val="accent4"/>
            </a:solidFill>
            <a:ln>
              <a:noFill/>
            </a:ln>
            <a:extLst/>
          </p:spPr>
          <p:txBody>
            <a:bodyPr vert="horz" wrap="square" lIns="68580" tIns="34290" rIns="68580" bIns="34290" numCol="1" anchor="t" anchorCtr="0" compatLnSpc="1">
              <a:prstTxWarp prst="textNoShape">
                <a:avLst/>
              </a:prstTxWarp>
            </a:bodyPr>
            <a:lstStyle/>
            <a:p>
              <a:endParaRPr lang="id-ID" sz="1350"/>
            </a:p>
          </p:txBody>
        </p:sp>
        <p:sp>
          <p:nvSpPr>
            <p:cNvPr id="25" name="Freeform 24"/>
            <p:cNvSpPr>
              <a:spLocks/>
            </p:cNvSpPr>
            <p:nvPr/>
          </p:nvSpPr>
          <p:spPr bwMode="auto">
            <a:xfrm>
              <a:off x="1648420" y="2311004"/>
              <a:ext cx="1460897" cy="451247"/>
            </a:xfrm>
            <a:custGeom>
              <a:avLst/>
              <a:gdLst>
                <a:gd name="T0" fmla="*/ 1227 w 1227"/>
                <a:gd name="T1" fmla="*/ 379 h 379"/>
                <a:gd name="T2" fmla="*/ 997 w 1227"/>
                <a:gd name="T3" fmla="*/ 0 h 379"/>
                <a:gd name="T4" fmla="*/ 230 w 1227"/>
                <a:gd name="T5" fmla="*/ 0 h 379"/>
                <a:gd name="T6" fmla="*/ 0 w 1227"/>
                <a:gd name="T7" fmla="*/ 379 h 379"/>
                <a:gd name="T8" fmla="*/ 1227 w 1227"/>
                <a:gd name="T9" fmla="*/ 379 h 379"/>
              </a:gdLst>
              <a:ahLst/>
              <a:cxnLst>
                <a:cxn ang="0">
                  <a:pos x="T0" y="T1"/>
                </a:cxn>
                <a:cxn ang="0">
                  <a:pos x="T2" y="T3"/>
                </a:cxn>
                <a:cxn ang="0">
                  <a:pos x="T4" y="T5"/>
                </a:cxn>
                <a:cxn ang="0">
                  <a:pos x="T6" y="T7"/>
                </a:cxn>
                <a:cxn ang="0">
                  <a:pos x="T8" y="T9"/>
                </a:cxn>
              </a:cxnLst>
              <a:rect l="0" t="0" r="r" b="b"/>
              <a:pathLst>
                <a:path w="1227" h="379">
                  <a:moveTo>
                    <a:pt x="1227" y="379"/>
                  </a:moveTo>
                  <a:lnTo>
                    <a:pt x="997" y="0"/>
                  </a:lnTo>
                  <a:lnTo>
                    <a:pt x="230" y="0"/>
                  </a:lnTo>
                  <a:lnTo>
                    <a:pt x="0" y="379"/>
                  </a:lnTo>
                  <a:lnTo>
                    <a:pt x="1227" y="379"/>
                  </a:lnTo>
                  <a:close/>
                </a:path>
              </a:pathLst>
            </a:custGeom>
            <a:solidFill>
              <a:schemeClr val="accent2"/>
            </a:solidFill>
            <a:ln>
              <a:noFill/>
            </a:ln>
            <a:extLst/>
          </p:spPr>
          <p:txBody>
            <a:bodyPr vert="horz" wrap="square" lIns="68580" tIns="34290" rIns="68580" bIns="34290" numCol="1" anchor="t" anchorCtr="0" compatLnSpc="1">
              <a:prstTxWarp prst="textNoShape">
                <a:avLst/>
              </a:prstTxWarp>
            </a:bodyPr>
            <a:lstStyle/>
            <a:p>
              <a:endParaRPr lang="id-ID" sz="1350"/>
            </a:p>
          </p:txBody>
        </p:sp>
        <p:sp>
          <p:nvSpPr>
            <p:cNvPr id="26" name="Freeform 25"/>
            <p:cNvSpPr>
              <a:spLocks/>
            </p:cNvSpPr>
            <p:nvPr/>
          </p:nvSpPr>
          <p:spPr bwMode="auto">
            <a:xfrm>
              <a:off x="1225749" y="3018235"/>
              <a:ext cx="2307431" cy="446485"/>
            </a:xfrm>
            <a:custGeom>
              <a:avLst/>
              <a:gdLst>
                <a:gd name="T0" fmla="*/ 226 w 1938"/>
                <a:gd name="T1" fmla="*/ 0 h 375"/>
                <a:gd name="T2" fmla="*/ 0 w 1938"/>
                <a:gd name="T3" fmla="*/ 375 h 375"/>
                <a:gd name="T4" fmla="*/ 1938 w 1938"/>
                <a:gd name="T5" fmla="*/ 375 h 375"/>
                <a:gd name="T6" fmla="*/ 1712 w 1938"/>
                <a:gd name="T7" fmla="*/ 0 h 375"/>
                <a:gd name="T8" fmla="*/ 226 w 1938"/>
                <a:gd name="T9" fmla="*/ 0 h 375"/>
              </a:gdLst>
              <a:ahLst/>
              <a:cxnLst>
                <a:cxn ang="0">
                  <a:pos x="T0" y="T1"/>
                </a:cxn>
                <a:cxn ang="0">
                  <a:pos x="T2" y="T3"/>
                </a:cxn>
                <a:cxn ang="0">
                  <a:pos x="T4" y="T5"/>
                </a:cxn>
                <a:cxn ang="0">
                  <a:pos x="T6" y="T7"/>
                </a:cxn>
                <a:cxn ang="0">
                  <a:pos x="T8" y="T9"/>
                </a:cxn>
              </a:cxnLst>
              <a:rect l="0" t="0" r="r" b="b"/>
              <a:pathLst>
                <a:path w="1938" h="375">
                  <a:moveTo>
                    <a:pt x="226" y="0"/>
                  </a:moveTo>
                  <a:lnTo>
                    <a:pt x="0" y="375"/>
                  </a:lnTo>
                  <a:lnTo>
                    <a:pt x="1938" y="375"/>
                  </a:lnTo>
                  <a:lnTo>
                    <a:pt x="1712" y="0"/>
                  </a:lnTo>
                  <a:lnTo>
                    <a:pt x="226" y="0"/>
                  </a:lnTo>
                  <a:close/>
                </a:path>
              </a:pathLst>
            </a:custGeom>
            <a:solidFill>
              <a:schemeClr val="accent3"/>
            </a:solidFill>
            <a:ln>
              <a:noFill/>
            </a:ln>
            <a:extLst/>
          </p:spPr>
          <p:txBody>
            <a:bodyPr vert="horz" wrap="square" lIns="68580" tIns="34290" rIns="68580" bIns="34290" numCol="1" anchor="t" anchorCtr="0" compatLnSpc="1">
              <a:prstTxWarp prst="textNoShape">
                <a:avLst/>
              </a:prstTxWarp>
            </a:bodyPr>
            <a:lstStyle/>
            <a:p>
              <a:endParaRPr lang="id-ID" sz="1350"/>
            </a:p>
          </p:txBody>
        </p:sp>
        <p:sp>
          <p:nvSpPr>
            <p:cNvPr id="27" name="Freeform 26"/>
            <p:cNvSpPr>
              <a:spLocks/>
            </p:cNvSpPr>
            <p:nvPr/>
          </p:nvSpPr>
          <p:spPr bwMode="auto">
            <a:xfrm>
              <a:off x="2035300" y="1588294"/>
              <a:ext cx="701278" cy="547688"/>
            </a:xfrm>
            <a:custGeom>
              <a:avLst/>
              <a:gdLst>
                <a:gd name="T0" fmla="*/ 0 w 589"/>
                <a:gd name="T1" fmla="*/ 460 h 460"/>
                <a:gd name="T2" fmla="*/ 589 w 589"/>
                <a:gd name="T3" fmla="*/ 460 h 460"/>
                <a:gd name="T4" fmla="*/ 300 w 589"/>
                <a:gd name="T5" fmla="*/ 0 h 460"/>
                <a:gd name="T6" fmla="*/ 0 w 589"/>
                <a:gd name="T7" fmla="*/ 460 h 460"/>
              </a:gdLst>
              <a:ahLst/>
              <a:cxnLst>
                <a:cxn ang="0">
                  <a:pos x="T0" y="T1"/>
                </a:cxn>
                <a:cxn ang="0">
                  <a:pos x="T2" y="T3"/>
                </a:cxn>
                <a:cxn ang="0">
                  <a:pos x="T4" y="T5"/>
                </a:cxn>
                <a:cxn ang="0">
                  <a:pos x="T6" y="T7"/>
                </a:cxn>
              </a:cxnLst>
              <a:rect l="0" t="0" r="r" b="b"/>
              <a:pathLst>
                <a:path w="589" h="460">
                  <a:moveTo>
                    <a:pt x="0" y="460"/>
                  </a:moveTo>
                  <a:lnTo>
                    <a:pt x="589" y="460"/>
                  </a:lnTo>
                  <a:lnTo>
                    <a:pt x="300" y="0"/>
                  </a:lnTo>
                  <a:lnTo>
                    <a:pt x="0" y="460"/>
                  </a:lnTo>
                  <a:close/>
                </a:path>
              </a:pathLst>
            </a:custGeom>
            <a:solidFill>
              <a:schemeClr val="accent1"/>
            </a:solidFill>
            <a:ln>
              <a:noFill/>
            </a:ln>
            <a:extLst/>
          </p:spPr>
          <p:txBody>
            <a:bodyPr vert="horz" wrap="square" lIns="68580" tIns="34290" rIns="68580" bIns="34290" numCol="1" anchor="t" anchorCtr="0" compatLnSpc="1">
              <a:prstTxWarp prst="textNoShape">
                <a:avLst/>
              </a:prstTxWarp>
            </a:bodyPr>
            <a:lstStyle/>
            <a:p>
              <a:endParaRPr lang="id-ID" sz="1350"/>
            </a:p>
          </p:txBody>
        </p:sp>
      </p:grpSp>
      <p:sp>
        <p:nvSpPr>
          <p:cNvPr id="12" name="Rounded Rectangle 11"/>
          <p:cNvSpPr/>
          <p:nvPr/>
        </p:nvSpPr>
        <p:spPr>
          <a:xfrm>
            <a:off x="4273082" y="1621287"/>
            <a:ext cx="337457" cy="33745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a:t>1</a:t>
            </a:r>
          </a:p>
        </p:txBody>
      </p:sp>
      <p:sp>
        <p:nvSpPr>
          <p:cNvPr id="13" name="Rectangle 12"/>
          <p:cNvSpPr/>
          <p:nvPr/>
        </p:nvSpPr>
        <p:spPr>
          <a:xfrm>
            <a:off x="4776554" y="1466850"/>
            <a:ext cx="3972809" cy="646331"/>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4" name="Rounded Rectangle 13"/>
          <p:cNvSpPr/>
          <p:nvPr/>
        </p:nvSpPr>
        <p:spPr>
          <a:xfrm>
            <a:off x="4273082" y="2475405"/>
            <a:ext cx="337457" cy="337457"/>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2</a:t>
            </a:r>
            <a:endParaRPr lang="en-US" sz="1350" b="1" dirty="0"/>
          </a:p>
        </p:txBody>
      </p:sp>
      <p:sp>
        <p:nvSpPr>
          <p:cNvPr id="15" name="Rectangle 14"/>
          <p:cNvSpPr/>
          <p:nvPr/>
        </p:nvSpPr>
        <p:spPr>
          <a:xfrm>
            <a:off x="4776554" y="2320968"/>
            <a:ext cx="3972809"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6" name="Rounded Rectangle 15"/>
          <p:cNvSpPr/>
          <p:nvPr/>
        </p:nvSpPr>
        <p:spPr>
          <a:xfrm>
            <a:off x="4273082" y="3329523"/>
            <a:ext cx="337457" cy="337457"/>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3</a:t>
            </a:r>
            <a:endParaRPr lang="en-US" sz="1350" b="1" dirty="0"/>
          </a:p>
        </p:txBody>
      </p:sp>
      <p:sp>
        <p:nvSpPr>
          <p:cNvPr id="17" name="Rectangle 16"/>
          <p:cNvSpPr/>
          <p:nvPr/>
        </p:nvSpPr>
        <p:spPr>
          <a:xfrm>
            <a:off x="4776554" y="3175086"/>
            <a:ext cx="3972809"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18" name="Rounded Rectangle 17"/>
          <p:cNvSpPr/>
          <p:nvPr/>
        </p:nvSpPr>
        <p:spPr>
          <a:xfrm>
            <a:off x="4273082" y="4183640"/>
            <a:ext cx="337457" cy="337457"/>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b="1" dirty="0" smtClean="0"/>
              <a:t>4</a:t>
            </a:r>
            <a:endParaRPr lang="en-US" sz="1350" b="1" dirty="0"/>
          </a:p>
        </p:txBody>
      </p:sp>
      <p:sp>
        <p:nvSpPr>
          <p:cNvPr id="19" name="Rectangle 18"/>
          <p:cNvSpPr/>
          <p:nvPr/>
        </p:nvSpPr>
        <p:spPr>
          <a:xfrm>
            <a:off x="4776554" y="4029203"/>
            <a:ext cx="3972809" cy="646331"/>
          </a:xfrm>
          <a:prstGeom prst="rect">
            <a:avLst/>
          </a:prstGeom>
        </p:spPr>
        <p:txBody>
          <a:bodyPr wrap="square" anchor="ctr">
            <a:spAutoFit/>
          </a:bodyPr>
          <a:lstStyle/>
          <a:p>
            <a:pPr>
              <a:lnSpc>
                <a:spcPct val="120000"/>
              </a:lnSpc>
            </a:pPr>
            <a:r>
              <a:rPr lang="en-US" sz="1200" b="1" dirty="0">
                <a:solidFill>
                  <a:schemeClr val="accent4"/>
                </a:solidFill>
              </a:rPr>
              <a:t>Your Title Here</a:t>
            </a:r>
          </a:p>
          <a:p>
            <a:pP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by the readable content</a:t>
            </a:r>
          </a:p>
        </p:txBody>
      </p:sp>
      <p:sp>
        <p:nvSpPr>
          <p:cNvPr id="28" name="Rectangle 27"/>
          <p:cNvSpPr/>
          <p:nvPr/>
        </p:nvSpPr>
        <p:spPr>
          <a:xfrm>
            <a:off x="1932623" y="4173365"/>
            <a:ext cx="570618" cy="276999"/>
          </a:xfrm>
          <a:prstGeom prst="rect">
            <a:avLst/>
          </a:prstGeom>
        </p:spPr>
        <p:txBody>
          <a:bodyPr wrap="square" anchor="ctr">
            <a:spAutoFit/>
          </a:bodyPr>
          <a:lstStyle/>
          <a:p>
            <a:pPr algn="ctr"/>
            <a:r>
              <a:rPr lang="en-US" sz="1200" b="1" dirty="0" smtClean="0">
                <a:solidFill>
                  <a:schemeClr val="bg1"/>
                </a:solidFill>
              </a:rPr>
              <a:t>40%</a:t>
            </a:r>
            <a:endParaRPr lang="en-US" sz="1200" b="1" dirty="0">
              <a:solidFill>
                <a:schemeClr val="bg1"/>
              </a:solidFill>
            </a:endParaRPr>
          </a:p>
        </p:txBody>
      </p:sp>
      <p:sp>
        <p:nvSpPr>
          <p:cNvPr id="29" name="Rectangle 28"/>
          <p:cNvSpPr/>
          <p:nvPr/>
        </p:nvSpPr>
        <p:spPr>
          <a:xfrm>
            <a:off x="1932623" y="3366224"/>
            <a:ext cx="570618" cy="276999"/>
          </a:xfrm>
          <a:prstGeom prst="rect">
            <a:avLst/>
          </a:prstGeom>
        </p:spPr>
        <p:txBody>
          <a:bodyPr wrap="square" anchor="ctr">
            <a:spAutoFit/>
          </a:bodyPr>
          <a:lstStyle/>
          <a:p>
            <a:pPr algn="ctr"/>
            <a:r>
              <a:rPr lang="en-US" sz="1200" b="1" dirty="0" smtClean="0">
                <a:solidFill>
                  <a:schemeClr val="bg1"/>
                </a:solidFill>
              </a:rPr>
              <a:t>60%</a:t>
            </a:r>
            <a:endParaRPr lang="en-US" sz="1200" b="1" dirty="0">
              <a:solidFill>
                <a:schemeClr val="bg1"/>
              </a:solidFill>
            </a:endParaRPr>
          </a:p>
        </p:txBody>
      </p:sp>
      <p:sp>
        <p:nvSpPr>
          <p:cNvPr id="30" name="Rectangle 29"/>
          <p:cNvSpPr/>
          <p:nvPr/>
        </p:nvSpPr>
        <p:spPr>
          <a:xfrm>
            <a:off x="1932623" y="2544184"/>
            <a:ext cx="570618" cy="276999"/>
          </a:xfrm>
          <a:prstGeom prst="rect">
            <a:avLst/>
          </a:prstGeom>
        </p:spPr>
        <p:txBody>
          <a:bodyPr wrap="square" anchor="ctr">
            <a:spAutoFit/>
          </a:bodyPr>
          <a:lstStyle/>
          <a:p>
            <a:pPr algn="ctr"/>
            <a:r>
              <a:rPr lang="en-US" sz="1200" b="1" dirty="0" smtClean="0">
                <a:solidFill>
                  <a:schemeClr val="bg1"/>
                </a:solidFill>
              </a:rPr>
              <a:t>80%</a:t>
            </a:r>
            <a:endParaRPr lang="en-US" sz="1200" b="1" dirty="0">
              <a:solidFill>
                <a:schemeClr val="bg1"/>
              </a:solidFill>
            </a:endParaRPr>
          </a:p>
        </p:txBody>
      </p:sp>
      <p:sp>
        <p:nvSpPr>
          <p:cNvPr id="31" name="Rectangle 30"/>
          <p:cNvSpPr/>
          <p:nvPr/>
        </p:nvSpPr>
        <p:spPr>
          <a:xfrm>
            <a:off x="1932623" y="1856432"/>
            <a:ext cx="570618" cy="276999"/>
          </a:xfrm>
          <a:prstGeom prst="rect">
            <a:avLst/>
          </a:prstGeom>
        </p:spPr>
        <p:txBody>
          <a:bodyPr wrap="square" anchor="ctr">
            <a:spAutoFit/>
          </a:bodyPr>
          <a:lstStyle/>
          <a:p>
            <a:pPr algn="ctr"/>
            <a:r>
              <a:rPr lang="en-US" sz="1200" b="1" dirty="0" smtClean="0">
                <a:solidFill>
                  <a:schemeClr val="bg1"/>
                </a:solidFill>
              </a:rPr>
              <a:t>75%</a:t>
            </a:r>
            <a:endParaRPr lang="en-US" sz="1200" b="1" dirty="0">
              <a:solidFill>
                <a:schemeClr val="bg1"/>
              </a:solidFill>
            </a:endParaRPr>
          </a:p>
        </p:txBody>
      </p:sp>
    </p:spTree>
    <p:extLst>
      <p:ext uri="{BB962C8B-B14F-4D97-AF65-F5344CB8AC3E}">
        <p14:creationId xmlns:p14="http://schemas.microsoft.com/office/powerpoint/2010/main" val="2337494621"/>
      </p:ext>
    </p:extLst>
  </p:cSld>
  <p:clrMapOvr>
    <a:masterClrMapping/>
  </p:clrMapOvr>
  <p:transition spd="slow">
    <p:push dir="u"/>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Pyramid </a:t>
            </a:r>
            <a:r>
              <a:rPr lang="en-US" dirty="0" smtClean="0"/>
              <a:t>Infographic–3 </a:t>
            </a:r>
            <a:r>
              <a:rPr lang="en-US" dirty="0"/>
              <a:t>Levels</a:t>
            </a:r>
          </a:p>
        </p:txBody>
      </p:sp>
      <p:grpSp>
        <p:nvGrpSpPr>
          <p:cNvPr id="4" name="Group 3"/>
          <p:cNvGrpSpPr/>
          <p:nvPr/>
        </p:nvGrpSpPr>
        <p:grpSpPr>
          <a:xfrm>
            <a:off x="381000" y="1436434"/>
            <a:ext cx="3742736" cy="3293422"/>
            <a:chOff x="381000" y="1436434"/>
            <a:chExt cx="3742736" cy="3293422"/>
          </a:xfrm>
        </p:grpSpPr>
        <p:sp>
          <p:nvSpPr>
            <p:cNvPr id="59" name="Shape 18497"/>
            <p:cNvSpPr/>
            <p:nvPr/>
          </p:nvSpPr>
          <p:spPr>
            <a:xfrm>
              <a:off x="1034136" y="2383736"/>
              <a:ext cx="2453527" cy="1217323"/>
            </a:xfrm>
            <a:custGeom>
              <a:avLst/>
              <a:gdLst/>
              <a:ahLst/>
              <a:cxnLst>
                <a:cxn ang="0">
                  <a:pos x="wd2" y="hd2"/>
                </a:cxn>
                <a:cxn ang="5400000">
                  <a:pos x="wd2" y="hd2"/>
                </a:cxn>
                <a:cxn ang="10800000">
                  <a:pos x="wd2" y="hd2"/>
                </a:cxn>
                <a:cxn ang="16200000">
                  <a:pos x="wd2" y="hd2"/>
                </a:cxn>
              </a:cxnLst>
              <a:rect l="0" t="0" r="r" b="b"/>
              <a:pathLst>
                <a:path w="21600" h="21600" extrusionOk="0">
                  <a:moveTo>
                    <a:pt x="8037" y="0"/>
                  </a:moveTo>
                  <a:lnTo>
                    <a:pt x="5089" y="1179"/>
                  </a:lnTo>
                  <a:lnTo>
                    <a:pt x="5013" y="1449"/>
                  </a:lnTo>
                  <a:lnTo>
                    <a:pt x="10673" y="3201"/>
                  </a:lnTo>
                  <a:lnTo>
                    <a:pt x="10733" y="3201"/>
                  </a:lnTo>
                  <a:lnTo>
                    <a:pt x="16435" y="1360"/>
                  </a:lnTo>
                  <a:lnTo>
                    <a:pt x="16377" y="1146"/>
                  </a:lnTo>
                  <a:lnTo>
                    <a:pt x="13591" y="61"/>
                  </a:lnTo>
                  <a:lnTo>
                    <a:pt x="10733" y="904"/>
                  </a:lnTo>
                  <a:lnTo>
                    <a:pt x="10703" y="936"/>
                  </a:lnTo>
                  <a:lnTo>
                    <a:pt x="8037" y="0"/>
                  </a:lnTo>
                  <a:close/>
                  <a:moveTo>
                    <a:pt x="16405" y="1445"/>
                  </a:moveTo>
                  <a:lnTo>
                    <a:pt x="10703" y="3286"/>
                  </a:lnTo>
                  <a:lnTo>
                    <a:pt x="10643" y="3286"/>
                  </a:lnTo>
                  <a:lnTo>
                    <a:pt x="4983" y="1534"/>
                  </a:lnTo>
                  <a:lnTo>
                    <a:pt x="58" y="17317"/>
                  </a:lnTo>
                  <a:lnTo>
                    <a:pt x="0" y="17527"/>
                  </a:lnTo>
                  <a:lnTo>
                    <a:pt x="2544" y="18492"/>
                  </a:lnTo>
                  <a:lnTo>
                    <a:pt x="10703" y="21568"/>
                  </a:lnTo>
                  <a:lnTo>
                    <a:pt x="10793" y="21600"/>
                  </a:lnTo>
                  <a:lnTo>
                    <a:pt x="19535" y="18762"/>
                  </a:lnTo>
                  <a:lnTo>
                    <a:pt x="21600" y="18068"/>
                  </a:lnTo>
                  <a:lnTo>
                    <a:pt x="21526" y="17797"/>
                  </a:lnTo>
                  <a:lnTo>
                    <a:pt x="16405" y="1445"/>
                  </a:lnTo>
                  <a:close/>
                </a:path>
              </a:pathLst>
            </a:custGeom>
            <a:solidFill>
              <a:schemeClr val="accent2"/>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60" name="Shape 18498"/>
            <p:cNvSpPr/>
            <p:nvPr/>
          </p:nvSpPr>
          <p:spPr>
            <a:xfrm>
              <a:off x="2249778" y="2465170"/>
              <a:ext cx="1229383" cy="921612"/>
            </a:xfrm>
            <a:custGeom>
              <a:avLst/>
              <a:gdLst/>
              <a:ahLst/>
              <a:cxnLst>
                <a:cxn ang="0">
                  <a:pos x="wd2" y="hd2"/>
                </a:cxn>
                <a:cxn ang="5400000">
                  <a:pos x="wd2" y="hd2"/>
                </a:cxn>
                <a:cxn ang="10800000">
                  <a:pos x="wd2" y="hd2"/>
                </a:cxn>
                <a:cxn ang="16200000">
                  <a:pos x="wd2" y="hd2"/>
                </a:cxn>
              </a:cxnLst>
              <a:rect l="0" t="0" r="r" b="b"/>
              <a:pathLst>
                <a:path w="21600" h="21600" extrusionOk="0">
                  <a:moveTo>
                    <a:pt x="0" y="16499"/>
                  </a:moveTo>
                  <a:lnTo>
                    <a:pt x="179" y="16459"/>
                  </a:lnTo>
                  <a:lnTo>
                    <a:pt x="21600" y="21600"/>
                  </a:lnTo>
                  <a:lnTo>
                    <a:pt x="11383" y="0"/>
                  </a:lnTo>
                  <a:lnTo>
                    <a:pt x="0" y="2431"/>
                  </a:lnTo>
                  <a:lnTo>
                    <a:pt x="0" y="16499"/>
                  </a:lnTo>
                  <a:close/>
                </a:path>
              </a:pathLst>
            </a:custGeom>
            <a:solidFill>
              <a:schemeClr val="tx1">
                <a:alpha val="2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61" name="Shape 18499"/>
            <p:cNvSpPr/>
            <p:nvPr/>
          </p:nvSpPr>
          <p:spPr>
            <a:xfrm>
              <a:off x="1033909" y="2383736"/>
              <a:ext cx="1219370" cy="1215503"/>
            </a:xfrm>
            <a:custGeom>
              <a:avLst/>
              <a:gdLst/>
              <a:ahLst/>
              <a:cxnLst>
                <a:cxn ang="0">
                  <a:pos x="wd2" y="hd2"/>
                </a:cxn>
                <a:cxn ang="5400000">
                  <a:pos x="wd2" y="hd2"/>
                </a:cxn>
                <a:cxn ang="10800000">
                  <a:pos x="wd2" y="hd2"/>
                </a:cxn>
                <a:cxn ang="16200000">
                  <a:pos x="wd2" y="hd2"/>
                </a:cxn>
              </a:cxnLst>
              <a:rect l="0" t="0" r="r" b="b"/>
              <a:pathLst>
                <a:path w="21600" h="21600" extrusionOk="0">
                  <a:moveTo>
                    <a:pt x="16176" y="0"/>
                  </a:moveTo>
                  <a:lnTo>
                    <a:pt x="10244" y="1180"/>
                  </a:lnTo>
                  <a:lnTo>
                    <a:pt x="10091" y="1451"/>
                  </a:lnTo>
                  <a:lnTo>
                    <a:pt x="21479" y="3206"/>
                  </a:lnTo>
                  <a:lnTo>
                    <a:pt x="21600" y="3206"/>
                  </a:lnTo>
                  <a:lnTo>
                    <a:pt x="21600" y="906"/>
                  </a:lnTo>
                  <a:lnTo>
                    <a:pt x="21540" y="938"/>
                  </a:lnTo>
                  <a:lnTo>
                    <a:pt x="16176" y="0"/>
                  </a:lnTo>
                  <a:close/>
                  <a:moveTo>
                    <a:pt x="21540" y="13955"/>
                  </a:moveTo>
                  <a:lnTo>
                    <a:pt x="121" y="17343"/>
                  </a:lnTo>
                  <a:lnTo>
                    <a:pt x="0" y="17553"/>
                  </a:lnTo>
                  <a:lnTo>
                    <a:pt x="5122" y="18519"/>
                  </a:lnTo>
                  <a:lnTo>
                    <a:pt x="21540" y="21600"/>
                  </a:lnTo>
                  <a:lnTo>
                    <a:pt x="21540" y="13955"/>
                  </a:lnTo>
                  <a:close/>
                </a:path>
              </a:pathLst>
            </a:custGeom>
            <a:solidFill>
              <a:schemeClr val="tx1">
                <a:alpha val="3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62" name="Shape 18500"/>
            <p:cNvSpPr/>
            <p:nvPr/>
          </p:nvSpPr>
          <p:spPr>
            <a:xfrm>
              <a:off x="2249866" y="2387148"/>
              <a:ext cx="1237797" cy="1213911"/>
            </a:xfrm>
            <a:custGeom>
              <a:avLst/>
              <a:gdLst/>
              <a:ahLst/>
              <a:cxnLst>
                <a:cxn ang="0">
                  <a:pos x="wd2" y="hd2"/>
                </a:cxn>
                <a:cxn ang="5400000">
                  <a:pos x="wd2" y="hd2"/>
                </a:cxn>
                <a:cxn ang="10800000">
                  <a:pos x="wd2" y="hd2"/>
                </a:cxn>
                <a:cxn ang="16200000">
                  <a:pos x="wd2" y="hd2"/>
                </a:cxn>
              </a:cxnLst>
              <a:rect l="0" t="0" r="r" b="b"/>
              <a:pathLst>
                <a:path w="21600" h="21600" extrusionOk="0">
                  <a:moveTo>
                    <a:pt x="5725" y="0"/>
                  </a:moveTo>
                  <a:lnTo>
                    <a:pt x="60" y="846"/>
                  </a:lnTo>
                  <a:lnTo>
                    <a:pt x="60" y="3149"/>
                  </a:lnTo>
                  <a:lnTo>
                    <a:pt x="11362" y="1303"/>
                  </a:lnTo>
                  <a:lnTo>
                    <a:pt x="11243" y="1089"/>
                  </a:lnTo>
                  <a:lnTo>
                    <a:pt x="5725" y="0"/>
                  </a:lnTo>
                  <a:close/>
                  <a:moveTo>
                    <a:pt x="175" y="13885"/>
                  </a:moveTo>
                  <a:lnTo>
                    <a:pt x="0" y="13913"/>
                  </a:lnTo>
                  <a:lnTo>
                    <a:pt x="0" y="21568"/>
                  </a:lnTo>
                  <a:lnTo>
                    <a:pt x="175" y="21600"/>
                  </a:lnTo>
                  <a:lnTo>
                    <a:pt x="17507" y="18754"/>
                  </a:lnTo>
                  <a:lnTo>
                    <a:pt x="21600" y="18058"/>
                  </a:lnTo>
                  <a:lnTo>
                    <a:pt x="21453" y="17787"/>
                  </a:lnTo>
                  <a:lnTo>
                    <a:pt x="175" y="13885"/>
                  </a:lnTo>
                  <a:close/>
                </a:path>
              </a:pathLst>
            </a:custGeom>
            <a:solidFill>
              <a:schemeClr val="accent2">
                <a:lumMod val="50000"/>
                <a:alpha val="6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2" name="Shape 18502"/>
            <p:cNvSpPr/>
            <p:nvPr/>
          </p:nvSpPr>
          <p:spPr>
            <a:xfrm>
              <a:off x="381000" y="3420552"/>
              <a:ext cx="3742736" cy="1309231"/>
            </a:xfrm>
            <a:custGeom>
              <a:avLst/>
              <a:gdLst/>
              <a:ahLst/>
              <a:cxnLst>
                <a:cxn ang="0">
                  <a:pos x="wd2" y="hd2"/>
                </a:cxn>
                <a:cxn ang="5400000">
                  <a:pos x="wd2" y="hd2"/>
                </a:cxn>
                <a:cxn ang="10800000">
                  <a:pos x="wd2" y="hd2"/>
                </a:cxn>
                <a:cxn ang="16200000">
                  <a:pos x="wd2" y="hd2"/>
                </a:cxn>
              </a:cxnLst>
              <a:rect l="0" t="0" r="r" b="b"/>
              <a:pathLst>
                <a:path w="21600" h="21600" extrusionOk="0">
                  <a:moveTo>
                    <a:pt x="5437" y="0"/>
                  </a:moveTo>
                  <a:lnTo>
                    <a:pt x="3337" y="1096"/>
                  </a:lnTo>
                  <a:lnTo>
                    <a:pt x="3278" y="1347"/>
                  </a:lnTo>
                  <a:lnTo>
                    <a:pt x="0" y="16244"/>
                  </a:lnTo>
                  <a:lnTo>
                    <a:pt x="118" y="16300"/>
                  </a:lnTo>
                  <a:lnTo>
                    <a:pt x="121" y="16300"/>
                  </a:lnTo>
                  <a:lnTo>
                    <a:pt x="10786" y="21600"/>
                  </a:lnTo>
                  <a:lnTo>
                    <a:pt x="21600" y="16244"/>
                  </a:lnTo>
                  <a:lnTo>
                    <a:pt x="18341" y="1460"/>
                  </a:lnTo>
                  <a:lnTo>
                    <a:pt x="18264" y="1096"/>
                  </a:lnTo>
                  <a:lnTo>
                    <a:pt x="18263" y="1096"/>
                  </a:lnTo>
                  <a:lnTo>
                    <a:pt x="16575" y="251"/>
                  </a:lnTo>
                  <a:lnTo>
                    <a:pt x="10845" y="2890"/>
                  </a:lnTo>
                  <a:lnTo>
                    <a:pt x="10786" y="2860"/>
                  </a:lnTo>
                  <a:lnTo>
                    <a:pt x="5438" y="0"/>
                  </a:lnTo>
                  <a:lnTo>
                    <a:pt x="5437" y="0"/>
                  </a:lnTo>
                  <a:close/>
                </a:path>
              </a:pathLst>
            </a:custGeom>
            <a:solidFill>
              <a:srgbClr val="FFFFFF"/>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3" name="Shape 18503"/>
            <p:cNvSpPr/>
            <p:nvPr/>
          </p:nvSpPr>
          <p:spPr>
            <a:xfrm>
              <a:off x="381000" y="3420552"/>
              <a:ext cx="3742736" cy="1309231"/>
            </a:xfrm>
            <a:custGeom>
              <a:avLst/>
              <a:gdLst/>
              <a:ahLst/>
              <a:cxnLst>
                <a:cxn ang="0">
                  <a:pos x="wd2" y="hd2"/>
                </a:cxn>
                <a:cxn ang="5400000">
                  <a:pos x="wd2" y="hd2"/>
                </a:cxn>
                <a:cxn ang="10800000">
                  <a:pos x="wd2" y="hd2"/>
                </a:cxn>
                <a:cxn ang="16200000">
                  <a:pos x="wd2" y="hd2"/>
                </a:cxn>
              </a:cxnLst>
              <a:rect l="0" t="0" r="r" b="b"/>
              <a:pathLst>
                <a:path w="21600" h="21600" extrusionOk="0">
                  <a:moveTo>
                    <a:pt x="5437" y="0"/>
                  </a:moveTo>
                  <a:lnTo>
                    <a:pt x="3337" y="1096"/>
                  </a:lnTo>
                  <a:lnTo>
                    <a:pt x="3278" y="1347"/>
                  </a:lnTo>
                  <a:lnTo>
                    <a:pt x="0" y="16244"/>
                  </a:lnTo>
                  <a:lnTo>
                    <a:pt x="118" y="16300"/>
                  </a:lnTo>
                  <a:lnTo>
                    <a:pt x="121" y="16300"/>
                  </a:lnTo>
                  <a:lnTo>
                    <a:pt x="10786" y="21600"/>
                  </a:lnTo>
                  <a:lnTo>
                    <a:pt x="21600" y="16244"/>
                  </a:lnTo>
                  <a:lnTo>
                    <a:pt x="18341" y="1460"/>
                  </a:lnTo>
                  <a:lnTo>
                    <a:pt x="18263" y="1096"/>
                  </a:lnTo>
                  <a:lnTo>
                    <a:pt x="16575" y="251"/>
                  </a:lnTo>
                  <a:lnTo>
                    <a:pt x="10845" y="2890"/>
                  </a:lnTo>
                  <a:lnTo>
                    <a:pt x="10786" y="2860"/>
                  </a:lnTo>
                  <a:lnTo>
                    <a:pt x="5437" y="0"/>
                  </a:lnTo>
                  <a:close/>
                </a:path>
              </a:pathLst>
            </a:custGeom>
            <a:solidFill>
              <a:schemeClr val="accent3"/>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4" name="Shape 18504"/>
            <p:cNvSpPr/>
            <p:nvPr/>
          </p:nvSpPr>
          <p:spPr>
            <a:xfrm>
              <a:off x="2249906" y="3435858"/>
              <a:ext cx="1309301" cy="287367"/>
            </a:xfrm>
            <a:custGeom>
              <a:avLst/>
              <a:gdLst/>
              <a:ahLst/>
              <a:cxnLst>
                <a:cxn ang="0">
                  <a:pos x="wd2" y="hd2"/>
                </a:cxn>
                <a:cxn ang="5400000">
                  <a:pos x="wd2" y="hd2"/>
                </a:cxn>
                <a:cxn ang="10800000">
                  <a:pos x="wd2" y="hd2"/>
                </a:cxn>
                <a:cxn ang="16200000">
                  <a:pos x="wd2" y="hd2"/>
                </a:cxn>
              </a:cxnLst>
              <a:rect l="0" t="0" r="r" b="b"/>
              <a:pathLst>
                <a:path w="21600" h="21600" extrusionOk="0">
                  <a:moveTo>
                    <a:pt x="168" y="12014"/>
                  </a:moveTo>
                  <a:lnTo>
                    <a:pt x="0" y="11886"/>
                  </a:lnTo>
                  <a:lnTo>
                    <a:pt x="0" y="21472"/>
                  </a:lnTo>
                  <a:lnTo>
                    <a:pt x="168" y="21600"/>
                  </a:lnTo>
                  <a:lnTo>
                    <a:pt x="21600" y="5496"/>
                  </a:lnTo>
                  <a:lnTo>
                    <a:pt x="21376" y="3834"/>
                  </a:lnTo>
                  <a:lnTo>
                    <a:pt x="16551" y="0"/>
                  </a:lnTo>
                  <a:lnTo>
                    <a:pt x="168" y="12014"/>
                  </a:lnTo>
                  <a:close/>
                </a:path>
              </a:pathLst>
            </a:custGeom>
            <a:solidFill>
              <a:schemeClr val="tx2"/>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5" name="Shape 18505"/>
            <p:cNvSpPr/>
            <p:nvPr/>
          </p:nvSpPr>
          <p:spPr>
            <a:xfrm>
              <a:off x="949107" y="3420554"/>
              <a:ext cx="1300799" cy="300970"/>
            </a:xfrm>
            <a:custGeom>
              <a:avLst/>
              <a:gdLst/>
              <a:ahLst/>
              <a:cxnLst>
                <a:cxn ang="0">
                  <a:pos x="wd2" y="hd2"/>
                </a:cxn>
                <a:cxn ang="5400000">
                  <a:pos x="wd2" y="hd2"/>
                </a:cxn>
                <a:cxn ang="10800000">
                  <a:pos x="wd2" y="hd2"/>
                </a:cxn>
                <a:cxn ang="16200000">
                  <a:pos x="wd2" y="hd2"/>
                </a:cxn>
              </a:cxnLst>
              <a:rect l="0" t="0" r="r" b="b"/>
              <a:pathLst>
                <a:path w="21600" h="21600" extrusionOk="0">
                  <a:moveTo>
                    <a:pt x="21600" y="12447"/>
                  </a:moveTo>
                  <a:lnTo>
                    <a:pt x="6212" y="0"/>
                  </a:lnTo>
                  <a:lnTo>
                    <a:pt x="169" y="4759"/>
                  </a:lnTo>
                  <a:lnTo>
                    <a:pt x="0" y="5858"/>
                  </a:lnTo>
                  <a:lnTo>
                    <a:pt x="21600" y="21600"/>
                  </a:lnTo>
                  <a:lnTo>
                    <a:pt x="21600" y="12447"/>
                  </a:lnTo>
                  <a:close/>
                </a:path>
              </a:pathLst>
            </a:custGeom>
            <a:solidFill>
              <a:schemeClr val="tx2"/>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6" name="Shape 18506"/>
            <p:cNvSpPr/>
            <p:nvPr/>
          </p:nvSpPr>
          <p:spPr>
            <a:xfrm>
              <a:off x="2249906" y="3508974"/>
              <a:ext cx="1873830" cy="901208"/>
            </a:xfrm>
            <a:custGeom>
              <a:avLst/>
              <a:gdLst/>
              <a:ahLst/>
              <a:cxnLst>
                <a:cxn ang="0">
                  <a:pos x="wd2" y="hd2"/>
                </a:cxn>
                <a:cxn ang="5400000">
                  <a:pos x="wd2" y="hd2"/>
                </a:cxn>
                <a:cxn ang="10800000">
                  <a:pos x="wd2" y="hd2"/>
                </a:cxn>
                <a:cxn ang="16200000">
                  <a:pos x="wd2" y="hd2"/>
                </a:cxn>
              </a:cxnLst>
              <a:rect l="0" t="0" r="r" b="b"/>
              <a:pathLst>
                <a:path w="21600" h="21600" extrusionOk="0">
                  <a:moveTo>
                    <a:pt x="0" y="5094"/>
                  </a:moveTo>
                  <a:lnTo>
                    <a:pt x="0" y="13571"/>
                  </a:lnTo>
                  <a:lnTo>
                    <a:pt x="118" y="13531"/>
                  </a:lnTo>
                  <a:lnTo>
                    <a:pt x="21247" y="21600"/>
                  </a:lnTo>
                  <a:lnTo>
                    <a:pt x="21600" y="21478"/>
                  </a:lnTo>
                  <a:lnTo>
                    <a:pt x="15093" y="0"/>
                  </a:lnTo>
                  <a:lnTo>
                    <a:pt x="118" y="5135"/>
                  </a:lnTo>
                  <a:lnTo>
                    <a:pt x="0" y="5094"/>
                  </a:lnTo>
                  <a:close/>
                </a:path>
              </a:pathLst>
            </a:custGeom>
            <a:solidFill>
              <a:schemeClr val="tx1">
                <a:alpha val="2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7" name="Shape 18507"/>
            <p:cNvSpPr/>
            <p:nvPr/>
          </p:nvSpPr>
          <p:spPr>
            <a:xfrm>
              <a:off x="382877" y="4075205"/>
              <a:ext cx="1867029" cy="654651"/>
            </a:xfrm>
            <a:custGeom>
              <a:avLst/>
              <a:gdLst/>
              <a:ahLst/>
              <a:cxnLst>
                <a:cxn ang="0">
                  <a:pos x="wd2" y="hd2"/>
                </a:cxn>
                <a:cxn ang="5400000">
                  <a:pos x="wd2" y="hd2"/>
                </a:cxn>
                <a:cxn ang="10800000">
                  <a:pos x="wd2" y="hd2"/>
                </a:cxn>
                <a:cxn ang="16200000">
                  <a:pos x="wd2" y="hd2"/>
                </a:cxn>
              </a:cxnLst>
              <a:rect l="0" t="0" r="r" b="b"/>
              <a:pathLst>
                <a:path w="21600" h="21600" extrusionOk="0">
                  <a:moveTo>
                    <a:pt x="0" y="10884"/>
                  </a:moveTo>
                  <a:lnTo>
                    <a:pt x="21600" y="21600"/>
                  </a:lnTo>
                  <a:lnTo>
                    <a:pt x="21600" y="0"/>
                  </a:lnTo>
                  <a:lnTo>
                    <a:pt x="0" y="10884"/>
                  </a:lnTo>
                  <a:close/>
                </a:path>
              </a:pathLst>
            </a:custGeom>
            <a:solidFill>
              <a:schemeClr val="tx1">
                <a:alpha val="3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8" name="Shape 18508"/>
            <p:cNvSpPr/>
            <p:nvPr/>
          </p:nvSpPr>
          <p:spPr>
            <a:xfrm>
              <a:off x="2249906" y="4073504"/>
              <a:ext cx="1873830" cy="656352"/>
            </a:xfrm>
            <a:custGeom>
              <a:avLst/>
              <a:gdLst/>
              <a:ahLst/>
              <a:cxnLst>
                <a:cxn ang="0">
                  <a:pos x="wd2" y="hd2"/>
                </a:cxn>
                <a:cxn ang="5400000">
                  <a:pos x="wd2" y="hd2"/>
                </a:cxn>
                <a:cxn ang="10800000">
                  <a:pos x="wd2" y="hd2"/>
                </a:cxn>
                <a:cxn ang="16200000">
                  <a:pos x="wd2" y="hd2"/>
                </a:cxn>
              </a:cxnLst>
              <a:rect l="0" t="0" r="r" b="b"/>
              <a:pathLst>
                <a:path w="21600" h="21600" extrusionOk="0">
                  <a:moveTo>
                    <a:pt x="118" y="0"/>
                  </a:moveTo>
                  <a:lnTo>
                    <a:pt x="0" y="56"/>
                  </a:lnTo>
                  <a:lnTo>
                    <a:pt x="0" y="21600"/>
                  </a:lnTo>
                  <a:lnTo>
                    <a:pt x="21600" y="10912"/>
                  </a:lnTo>
                  <a:lnTo>
                    <a:pt x="118" y="0"/>
                  </a:lnTo>
                  <a:close/>
                </a:path>
              </a:pathLst>
            </a:custGeom>
            <a:solidFill>
              <a:schemeClr val="accent3">
                <a:lumMod val="50000"/>
                <a:alpha val="75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48" name="Shape 18510"/>
            <p:cNvSpPr/>
            <p:nvPr/>
          </p:nvSpPr>
          <p:spPr>
            <a:xfrm>
              <a:off x="1678853" y="1436450"/>
              <a:ext cx="1147711" cy="1003705"/>
            </a:xfrm>
            <a:custGeom>
              <a:avLst/>
              <a:gdLst/>
              <a:ahLst/>
              <a:cxnLst>
                <a:cxn ang="0">
                  <a:pos x="wd2" y="hd2"/>
                </a:cxn>
                <a:cxn ang="5400000">
                  <a:pos x="wd2" y="hd2"/>
                </a:cxn>
                <a:cxn ang="10800000">
                  <a:pos x="wd2" y="hd2"/>
                </a:cxn>
                <a:cxn ang="16200000">
                  <a:pos x="wd2" y="hd2"/>
                </a:cxn>
              </a:cxnLst>
              <a:rect l="0" t="0" r="r" b="b"/>
              <a:pathLst>
                <a:path w="21600" h="21600" extrusionOk="0">
                  <a:moveTo>
                    <a:pt x="10746" y="0"/>
                  </a:moveTo>
                  <a:lnTo>
                    <a:pt x="137" y="19284"/>
                  </a:lnTo>
                  <a:lnTo>
                    <a:pt x="98" y="19294"/>
                  </a:lnTo>
                  <a:lnTo>
                    <a:pt x="0" y="19475"/>
                  </a:lnTo>
                  <a:lnTo>
                    <a:pt x="4962" y="20464"/>
                  </a:lnTo>
                  <a:lnTo>
                    <a:pt x="10657" y="21600"/>
                  </a:lnTo>
                  <a:lnTo>
                    <a:pt x="10721" y="21561"/>
                  </a:lnTo>
                  <a:lnTo>
                    <a:pt x="16835" y="20538"/>
                  </a:lnTo>
                  <a:lnTo>
                    <a:pt x="21600" y="19735"/>
                  </a:lnTo>
                  <a:lnTo>
                    <a:pt x="21549" y="19607"/>
                  </a:lnTo>
                  <a:lnTo>
                    <a:pt x="21561" y="19612"/>
                  </a:lnTo>
                  <a:lnTo>
                    <a:pt x="10746" y="0"/>
                  </a:lnTo>
                  <a:close/>
                </a:path>
              </a:pathLst>
            </a:custGeom>
            <a:solidFill>
              <a:schemeClr val="accent1"/>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49" name="Shape 18511"/>
            <p:cNvSpPr/>
            <p:nvPr/>
          </p:nvSpPr>
          <p:spPr>
            <a:xfrm>
              <a:off x="1685169" y="1436434"/>
              <a:ext cx="564531" cy="89780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1600"/>
                  </a:lnTo>
                  <a:lnTo>
                    <a:pt x="21600" y="19268"/>
                  </a:lnTo>
                  <a:lnTo>
                    <a:pt x="21600" y="0"/>
                  </a:lnTo>
                  <a:close/>
                </a:path>
              </a:pathLst>
            </a:custGeom>
            <a:solidFill>
              <a:schemeClr val="tx2">
                <a:alpha val="2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0" name="Shape 18512"/>
            <p:cNvSpPr/>
            <p:nvPr/>
          </p:nvSpPr>
          <p:spPr>
            <a:xfrm>
              <a:off x="1678798" y="2236050"/>
              <a:ext cx="569632" cy="204047"/>
            </a:xfrm>
            <a:custGeom>
              <a:avLst/>
              <a:gdLst/>
              <a:ahLst/>
              <a:cxnLst>
                <a:cxn ang="0">
                  <a:pos x="wd2" y="hd2"/>
                </a:cxn>
                <a:cxn ang="5400000">
                  <a:pos x="wd2" y="hd2"/>
                </a:cxn>
                <a:cxn ang="10800000">
                  <a:pos x="wd2" y="hd2"/>
                </a:cxn>
                <a:cxn ang="16200000">
                  <a:pos x="wd2" y="hd2"/>
                </a:cxn>
              </a:cxnLst>
              <a:rect l="0" t="0" r="r" b="b"/>
              <a:pathLst>
                <a:path w="21600" h="21600" extrusionOk="0">
                  <a:moveTo>
                    <a:pt x="193" y="10260"/>
                  </a:moveTo>
                  <a:lnTo>
                    <a:pt x="0" y="11160"/>
                  </a:lnTo>
                  <a:lnTo>
                    <a:pt x="9994" y="16020"/>
                  </a:lnTo>
                  <a:lnTo>
                    <a:pt x="21471" y="21600"/>
                  </a:lnTo>
                  <a:lnTo>
                    <a:pt x="21600" y="21420"/>
                  </a:lnTo>
                  <a:lnTo>
                    <a:pt x="21600" y="0"/>
                  </a:lnTo>
                  <a:lnTo>
                    <a:pt x="193" y="10260"/>
                  </a:lnTo>
                  <a:close/>
                </a:path>
              </a:pathLst>
            </a:custGeom>
            <a:solidFill>
              <a:schemeClr val="accent1">
                <a:lumMod val="50000"/>
                <a:alpha val="4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1" name="Shape 18513"/>
            <p:cNvSpPr/>
            <p:nvPr/>
          </p:nvSpPr>
          <p:spPr>
            <a:xfrm>
              <a:off x="2248430" y="2236050"/>
              <a:ext cx="578134" cy="202347"/>
            </a:xfrm>
            <a:custGeom>
              <a:avLst/>
              <a:gdLst/>
              <a:ahLst/>
              <a:cxnLst>
                <a:cxn ang="0">
                  <a:pos x="wd2" y="hd2"/>
                </a:cxn>
                <a:cxn ang="5400000">
                  <a:pos x="wd2" y="hd2"/>
                </a:cxn>
                <a:cxn ang="10800000">
                  <a:pos x="wd2" y="hd2"/>
                </a:cxn>
                <a:cxn ang="16200000">
                  <a:pos x="wd2" y="hd2"/>
                </a:cxn>
              </a:cxnLst>
              <a:rect l="0" t="0" r="r" b="b"/>
              <a:pathLst>
                <a:path w="21600" h="21600" extrusionOk="0">
                  <a:moveTo>
                    <a:pt x="21473" y="11798"/>
                  </a:moveTo>
                  <a:lnTo>
                    <a:pt x="0" y="0"/>
                  </a:lnTo>
                  <a:lnTo>
                    <a:pt x="0" y="21600"/>
                  </a:lnTo>
                  <a:lnTo>
                    <a:pt x="12134" y="16518"/>
                  </a:lnTo>
                  <a:lnTo>
                    <a:pt x="21600" y="12524"/>
                  </a:lnTo>
                  <a:lnTo>
                    <a:pt x="21473" y="11798"/>
                  </a:lnTo>
                  <a:close/>
                </a:path>
              </a:pathLst>
            </a:custGeom>
            <a:solidFill>
              <a:schemeClr val="accent1">
                <a:lumMod val="50000"/>
                <a:alpha val="15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grpSp>
      <p:cxnSp>
        <p:nvCxnSpPr>
          <p:cNvPr id="23" name="Straight Connector 22"/>
          <p:cNvCxnSpPr/>
          <p:nvPr/>
        </p:nvCxnSpPr>
        <p:spPr>
          <a:xfrm flipH="1">
            <a:off x="2826564" y="2151534"/>
            <a:ext cx="2232173" cy="0"/>
          </a:xfrm>
          <a:prstGeom prst="line">
            <a:avLst/>
          </a:prstGeom>
          <a:ln w="28575">
            <a:solidFill>
              <a:schemeClr val="bg1">
                <a:lumMod val="7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H="1">
            <a:off x="3352800" y="3000621"/>
            <a:ext cx="1684506" cy="0"/>
          </a:xfrm>
          <a:prstGeom prst="line">
            <a:avLst/>
          </a:prstGeom>
          <a:ln w="28575">
            <a:solidFill>
              <a:schemeClr val="bg1">
                <a:lumMod val="7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3886200" y="3849709"/>
            <a:ext cx="1143962" cy="0"/>
          </a:xfrm>
          <a:prstGeom prst="line">
            <a:avLst/>
          </a:prstGeom>
          <a:ln w="28575">
            <a:solidFill>
              <a:schemeClr val="bg1">
                <a:lumMod val="7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flipH="1">
            <a:off x="5867400" y="3499763"/>
            <a:ext cx="2881962" cy="683264"/>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1000" dirty="0">
                <a:solidFill>
                  <a:schemeClr val="tx1">
                    <a:lumMod val="75000"/>
                    <a:lumOff val="25000"/>
                  </a:schemeClr>
                </a:solidFill>
                <a:latin typeface="Roboto (Body)"/>
              </a:rPr>
              <a:t>It is a long established fact that a reader will be distracted by the readable content</a:t>
            </a:r>
          </a:p>
        </p:txBody>
      </p:sp>
      <p:sp>
        <p:nvSpPr>
          <p:cNvPr id="27" name="Rectangle 26"/>
          <p:cNvSpPr/>
          <p:nvPr/>
        </p:nvSpPr>
        <p:spPr>
          <a:xfrm flipH="1">
            <a:off x="5867400" y="2649062"/>
            <a:ext cx="2881962" cy="683264"/>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1000" dirty="0">
                <a:solidFill>
                  <a:schemeClr val="tx1">
                    <a:lumMod val="75000"/>
                    <a:lumOff val="25000"/>
                  </a:schemeClr>
                </a:solidFill>
                <a:latin typeface="Roboto (Body)"/>
              </a:rPr>
              <a:t>It is a long established fact that a reader will be distracted by the readable content</a:t>
            </a:r>
          </a:p>
        </p:txBody>
      </p:sp>
      <p:sp>
        <p:nvSpPr>
          <p:cNvPr id="28" name="Rectangle 27"/>
          <p:cNvSpPr/>
          <p:nvPr/>
        </p:nvSpPr>
        <p:spPr>
          <a:xfrm flipH="1">
            <a:off x="5867400" y="1798361"/>
            <a:ext cx="2881962" cy="683264"/>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1000" dirty="0">
                <a:solidFill>
                  <a:schemeClr val="tx1">
                    <a:lumMod val="75000"/>
                    <a:lumOff val="25000"/>
                  </a:schemeClr>
                </a:solidFill>
                <a:latin typeface="Roboto (Body)"/>
              </a:rPr>
              <a:t>It is a long established fact that a reader will be distracted by the readable content</a:t>
            </a:r>
          </a:p>
        </p:txBody>
      </p:sp>
      <p:sp>
        <p:nvSpPr>
          <p:cNvPr id="29" name="Oval 28"/>
          <p:cNvSpPr/>
          <p:nvPr/>
        </p:nvSpPr>
        <p:spPr>
          <a:xfrm flipH="1">
            <a:off x="4258976" y="3680980"/>
            <a:ext cx="337457" cy="33745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smtClean="0"/>
              <a:t>3</a:t>
            </a:r>
            <a:endParaRPr lang="en-US" sz="1350" dirty="0"/>
          </a:p>
        </p:txBody>
      </p:sp>
      <p:sp>
        <p:nvSpPr>
          <p:cNvPr id="30" name="Oval 29"/>
          <p:cNvSpPr/>
          <p:nvPr/>
        </p:nvSpPr>
        <p:spPr>
          <a:xfrm flipH="1">
            <a:off x="4258976" y="2831894"/>
            <a:ext cx="337457" cy="33745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2</a:t>
            </a:r>
          </a:p>
        </p:txBody>
      </p:sp>
      <p:sp>
        <p:nvSpPr>
          <p:cNvPr id="31" name="Oval 30"/>
          <p:cNvSpPr/>
          <p:nvPr/>
        </p:nvSpPr>
        <p:spPr>
          <a:xfrm flipH="1">
            <a:off x="4258976" y="1982805"/>
            <a:ext cx="337457" cy="33745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smtClean="0"/>
              <a:t>1</a:t>
            </a:r>
            <a:endParaRPr lang="en-US" sz="1350" dirty="0"/>
          </a:p>
        </p:txBody>
      </p:sp>
      <p:sp>
        <p:nvSpPr>
          <p:cNvPr id="32" name="Freeform 34"/>
          <p:cNvSpPr>
            <a:spLocks noEditPoints="1"/>
          </p:cNvSpPr>
          <p:nvPr/>
        </p:nvSpPr>
        <p:spPr bwMode="auto">
          <a:xfrm>
            <a:off x="5368553" y="3675452"/>
            <a:ext cx="331886" cy="331886"/>
          </a:xfrm>
          <a:custGeom>
            <a:avLst/>
            <a:gdLst/>
            <a:ahLst/>
            <a:cxnLst>
              <a:cxn ang="0">
                <a:pos x="27" y="55"/>
              </a:cxn>
              <a:cxn ang="0">
                <a:pos x="0" y="28"/>
              </a:cxn>
              <a:cxn ang="0">
                <a:pos x="27" y="0"/>
              </a:cxn>
              <a:cxn ang="0">
                <a:pos x="55" y="28"/>
              </a:cxn>
              <a:cxn ang="0">
                <a:pos x="27" y="55"/>
              </a:cxn>
              <a:cxn ang="0">
                <a:pos x="27" y="5"/>
              </a:cxn>
              <a:cxn ang="0">
                <a:pos x="4" y="28"/>
              </a:cxn>
              <a:cxn ang="0">
                <a:pos x="27" y="51"/>
              </a:cxn>
              <a:cxn ang="0">
                <a:pos x="50" y="28"/>
              </a:cxn>
              <a:cxn ang="0">
                <a:pos x="27" y="5"/>
              </a:cxn>
              <a:cxn ang="0">
                <a:pos x="27" y="46"/>
              </a:cxn>
              <a:cxn ang="0">
                <a:pos x="9" y="28"/>
              </a:cxn>
              <a:cxn ang="0">
                <a:pos x="27" y="9"/>
              </a:cxn>
              <a:cxn ang="0">
                <a:pos x="45" y="28"/>
              </a:cxn>
              <a:cxn ang="0">
                <a:pos x="27" y="46"/>
              </a:cxn>
              <a:cxn ang="0">
                <a:pos x="27" y="14"/>
              </a:cxn>
              <a:cxn ang="0">
                <a:pos x="13" y="28"/>
              </a:cxn>
              <a:cxn ang="0">
                <a:pos x="27" y="41"/>
              </a:cxn>
              <a:cxn ang="0">
                <a:pos x="41" y="28"/>
              </a:cxn>
              <a:cxn ang="0">
                <a:pos x="27" y="14"/>
              </a:cxn>
              <a:cxn ang="0">
                <a:pos x="27" y="37"/>
              </a:cxn>
              <a:cxn ang="0">
                <a:pos x="18" y="28"/>
              </a:cxn>
              <a:cxn ang="0">
                <a:pos x="27" y="19"/>
              </a:cxn>
              <a:cxn ang="0">
                <a:pos x="36" y="28"/>
              </a:cxn>
              <a:cxn ang="0">
                <a:pos x="27" y="37"/>
              </a:cxn>
            </a:cxnLst>
            <a:rect l="0" t="0" r="r" b="b"/>
            <a:pathLst>
              <a:path w="55" h="55">
                <a:moveTo>
                  <a:pt x="27" y="55"/>
                </a:moveTo>
                <a:cubicBezTo>
                  <a:pt x="12" y="55"/>
                  <a:pt x="0" y="43"/>
                  <a:pt x="0" y="28"/>
                </a:cubicBezTo>
                <a:cubicBezTo>
                  <a:pt x="0" y="13"/>
                  <a:pt x="12" y="0"/>
                  <a:pt x="27" y="0"/>
                </a:cubicBezTo>
                <a:cubicBezTo>
                  <a:pt x="42" y="0"/>
                  <a:pt x="55" y="13"/>
                  <a:pt x="55" y="28"/>
                </a:cubicBezTo>
                <a:cubicBezTo>
                  <a:pt x="55" y="43"/>
                  <a:pt x="42" y="55"/>
                  <a:pt x="27" y="55"/>
                </a:cubicBezTo>
                <a:close/>
                <a:moveTo>
                  <a:pt x="27" y="5"/>
                </a:moveTo>
                <a:cubicBezTo>
                  <a:pt x="15" y="5"/>
                  <a:pt x="4" y="15"/>
                  <a:pt x="4" y="28"/>
                </a:cubicBezTo>
                <a:cubicBezTo>
                  <a:pt x="4" y="40"/>
                  <a:pt x="15" y="51"/>
                  <a:pt x="27" y="51"/>
                </a:cubicBezTo>
                <a:cubicBezTo>
                  <a:pt x="40" y="51"/>
                  <a:pt x="50" y="40"/>
                  <a:pt x="50" y="28"/>
                </a:cubicBezTo>
                <a:cubicBezTo>
                  <a:pt x="50" y="15"/>
                  <a:pt x="40" y="5"/>
                  <a:pt x="27" y="5"/>
                </a:cubicBezTo>
                <a:close/>
                <a:moveTo>
                  <a:pt x="27" y="46"/>
                </a:moveTo>
                <a:cubicBezTo>
                  <a:pt x="17" y="46"/>
                  <a:pt x="9" y="38"/>
                  <a:pt x="9" y="28"/>
                </a:cubicBezTo>
                <a:cubicBezTo>
                  <a:pt x="9" y="18"/>
                  <a:pt x="17" y="9"/>
                  <a:pt x="27" y="9"/>
                </a:cubicBezTo>
                <a:cubicBezTo>
                  <a:pt x="37" y="9"/>
                  <a:pt x="45" y="18"/>
                  <a:pt x="45" y="28"/>
                </a:cubicBezTo>
                <a:cubicBezTo>
                  <a:pt x="45" y="38"/>
                  <a:pt x="37" y="46"/>
                  <a:pt x="27" y="46"/>
                </a:cubicBezTo>
                <a:close/>
                <a:moveTo>
                  <a:pt x="27" y="14"/>
                </a:moveTo>
                <a:cubicBezTo>
                  <a:pt x="20" y="14"/>
                  <a:pt x="13" y="20"/>
                  <a:pt x="13" y="28"/>
                </a:cubicBezTo>
                <a:cubicBezTo>
                  <a:pt x="13" y="35"/>
                  <a:pt x="20" y="41"/>
                  <a:pt x="27" y="41"/>
                </a:cubicBezTo>
                <a:cubicBezTo>
                  <a:pt x="35" y="41"/>
                  <a:pt x="41" y="35"/>
                  <a:pt x="41" y="28"/>
                </a:cubicBezTo>
                <a:cubicBezTo>
                  <a:pt x="41" y="20"/>
                  <a:pt x="35" y="14"/>
                  <a:pt x="27" y="14"/>
                </a:cubicBezTo>
                <a:close/>
                <a:moveTo>
                  <a:pt x="27" y="37"/>
                </a:moveTo>
                <a:cubicBezTo>
                  <a:pt x="22" y="37"/>
                  <a:pt x="18" y="33"/>
                  <a:pt x="18" y="28"/>
                </a:cubicBezTo>
                <a:cubicBezTo>
                  <a:pt x="18" y="23"/>
                  <a:pt x="22" y="19"/>
                  <a:pt x="27" y="19"/>
                </a:cubicBezTo>
                <a:cubicBezTo>
                  <a:pt x="32" y="19"/>
                  <a:pt x="36" y="23"/>
                  <a:pt x="36" y="28"/>
                </a:cubicBezTo>
                <a:cubicBezTo>
                  <a:pt x="36" y="33"/>
                  <a:pt x="32" y="37"/>
                  <a:pt x="27" y="37"/>
                </a:cubicBez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sz="1400" dirty="0"/>
          </a:p>
        </p:txBody>
      </p:sp>
      <p:grpSp>
        <p:nvGrpSpPr>
          <p:cNvPr id="33" name="Group 32"/>
          <p:cNvGrpSpPr/>
          <p:nvPr/>
        </p:nvGrpSpPr>
        <p:grpSpPr>
          <a:xfrm>
            <a:off x="5388693" y="1955606"/>
            <a:ext cx="291606" cy="368774"/>
            <a:chOff x="-1029539" y="1581150"/>
            <a:chExt cx="2303463" cy="2913063"/>
          </a:xfrm>
          <a:solidFill>
            <a:schemeClr val="accent1"/>
          </a:solidFill>
        </p:grpSpPr>
        <p:sp>
          <p:nvSpPr>
            <p:cNvPr id="34" name="Freeform 6"/>
            <p:cNvSpPr>
              <a:spLocks noEditPoints="1"/>
            </p:cNvSpPr>
            <p:nvPr/>
          </p:nvSpPr>
          <p:spPr bwMode="auto">
            <a:xfrm>
              <a:off x="-1029539" y="1581150"/>
              <a:ext cx="2303463" cy="2913063"/>
            </a:xfrm>
            <a:custGeom>
              <a:avLst/>
              <a:gdLst>
                <a:gd name="T0" fmla="*/ 1196 w 2902"/>
                <a:gd name="T1" fmla="*/ 1491 h 3670"/>
                <a:gd name="T2" fmla="*/ 939 w 2902"/>
                <a:gd name="T3" fmla="*/ 1669 h 3670"/>
                <a:gd name="T4" fmla="*/ 784 w 2902"/>
                <a:gd name="T5" fmla="*/ 1944 h 3670"/>
                <a:gd name="T6" fmla="*/ 769 w 2902"/>
                <a:gd name="T7" fmla="*/ 2271 h 3670"/>
                <a:gd name="T8" fmla="*/ 898 w 2902"/>
                <a:gd name="T9" fmla="*/ 2560 h 3670"/>
                <a:gd name="T10" fmla="*/ 1138 w 2902"/>
                <a:gd name="T11" fmla="*/ 2761 h 3670"/>
                <a:gd name="T12" fmla="*/ 1450 w 2902"/>
                <a:gd name="T13" fmla="*/ 2836 h 3670"/>
                <a:gd name="T14" fmla="*/ 1764 w 2902"/>
                <a:gd name="T15" fmla="*/ 2761 h 3670"/>
                <a:gd name="T16" fmla="*/ 2004 w 2902"/>
                <a:gd name="T17" fmla="*/ 2560 h 3670"/>
                <a:gd name="T18" fmla="*/ 2133 w 2902"/>
                <a:gd name="T19" fmla="*/ 2271 h 3670"/>
                <a:gd name="T20" fmla="*/ 2118 w 2902"/>
                <a:gd name="T21" fmla="*/ 1944 h 3670"/>
                <a:gd name="T22" fmla="*/ 1963 w 2902"/>
                <a:gd name="T23" fmla="*/ 1669 h 3670"/>
                <a:gd name="T24" fmla="*/ 1706 w 2902"/>
                <a:gd name="T25" fmla="*/ 1491 h 3670"/>
                <a:gd name="T26" fmla="*/ 2031 w 2902"/>
                <a:gd name="T27" fmla="*/ 430 h 3670"/>
                <a:gd name="T28" fmla="*/ 251 w 2902"/>
                <a:gd name="T29" fmla="*/ 3418 h 3670"/>
                <a:gd name="T30" fmla="*/ 2605 w 2902"/>
                <a:gd name="T31" fmla="*/ 3332 h 3670"/>
                <a:gd name="T32" fmla="*/ 2488 w 2902"/>
                <a:gd name="T33" fmla="*/ 3344 h 3670"/>
                <a:gd name="T34" fmla="*/ 596 w 2902"/>
                <a:gd name="T35" fmla="*/ 3097 h 3670"/>
                <a:gd name="T36" fmla="*/ 502 w 2902"/>
                <a:gd name="T37" fmla="*/ 3003 h 3670"/>
                <a:gd name="T38" fmla="*/ 545 w 2902"/>
                <a:gd name="T39" fmla="*/ 2875 h 3670"/>
                <a:gd name="T40" fmla="*/ 772 w 2902"/>
                <a:gd name="T41" fmla="*/ 2799 h 3670"/>
                <a:gd name="T42" fmla="*/ 596 w 2902"/>
                <a:gd name="T43" fmla="*/ 2628 h 3670"/>
                <a:gd name="T44" fmla="*/ 502 w 2902"/>
                <a:gd name="T45" fmla="*/ 2533 h 3670"/>
                <a:gd name="T46" fmla="*/ 543 w 2902"/>
                <a:gd name="T47" fmla="*/ 2408 h 3670"/>
                <a:gd name="T48" fmla="*/ 507 w 2902"/>
                <a:gd name="T49" fmla="*/ 2067 h 3670"/>
                <a:gd name="T50" fmla="*/ 596 w 2902"/>
                <a:gd name="T51" fmla="*/ 1734 h 3670"/>
                <a:gd name="T52" fmla="*/ 502 w 2902"/>
                <a:gd name="T53" fmla="*/ 1641 h 3670"/>
                <a:gd name="T54" fmla="*/ 545 w 2902"/>
                <a:gd name="T55" fmla="*/ 1514 h 3670"/>
                <a:gd name="T56" fmla="*/ 817 w 2902"/>
                <a:gd name="T57" fmla="*/ 1435 h 3670"/>
                <a:gd name="T58" fmla="*/ 1125 w 2902"/>
                <a:gd name="T59" fmla="*/ 1248 h 3670"/>
                <a:gd name="T60" fmla="*/ 526 w 2902"/>
                <a:gd name="T61" fmla="*/ 1201 h 3670"/>
                <a:gd name="T62" fmla="*/ 512 w 2902"/>
                <a:gd name="T63" fmla="*/ 1067 h 3670"/>
                <a:gd name="T64" fmla="*/ 625 w 2902"/>
                <a:gd name="T65" fmla="*/ 996 h 3670"/>
                <a:gd name="T66" fmla="*/ 1617 w 2902"/>
                <a:gd name="T67" fmla="*/ 1043 h 3670"/>
                <a:gd name="T68" fmla="*/ 1636 w 2902"/>
                <a:gd name="T69" fmla="*/ 1166 h 3670"/>
                <a:gd name="T70" fmla="*/ 1833 w 2902"/>
                <a:gd name="T71" fmla="*/ 1270 h 3670"/>
                <a:gd name="T72" fmla="*/ 2137 w 2902"/>
                <a:gd name="T73" fmla="*/ 1486 h 3670"/>
                <a:gd name="T74" fmla="*/ 2376 w 2902"/>
                <a:gd name="T75" fmla="*/ 1533 h 3670"/>
                <a:gd name="T76" fmla="*/ 2390 w 2902"/>
                <a:gd name="T77" fmla="*/ 1667 h 3670"/>
                <a:gd name="T78" fmla="*/ 2333 w 2902"/>
                <a:gd name="T79" fmla="*/ 1797 h 3670"/>
                <a:gd name="T80" fmla="*/ 2397 w 2902"/>
                <a:gd name="T81" fmla="*/ 2139 h 3670"/>
                <a:gd name="T82" fmla="*/ 2377 w 2902"/>
                <a:gd name="T83" fmla="*/ 2427 h 3670"/>
                <a:gd name="T84" fmla="*/ 2390 w 2902"/>
                <a:gd name="T85" fmla="*/ 2559 h 3670"/>
                <a:gd name="T86" fmla="*/ 2277 w 2902"/>
                <a:gd name="T87" fmla="*/ 2630 h 3670"/>
                <a:gd name="T88" fmla="*/ 2639 w 2902"/>
                <a:gd name="T89" fmla="*/ 3155 h 3670"/>
                <a:gd name="T90" fmla="*/ 1850 w 2902"/>
                <a:gd name="T91" fmla="*/ 1112 h 3670"/>
                <a:gd name="T92" fmla="*/ 1780 w 2902"/>
                <a:gd name="T93" fmla="*/ 999 h 3670"/>
                <a:gd name="T94" fmla="*/ 1930 w 2902"/>
                <a:gd name="T95" fmla="*/ 3 h 3670"/>
                <a:gd name="T96" fmla="*/ 2881 w 2902"/>
                <a:gd name="T97" fmla="*/ 930 h 3670"/>
                <a:gd name="T98" fmla="*/ 2899 w 2902"/>
                <a:gd name="T99" fmla="*/ 3573 h 3670"/>
                <a:gd name="T100" fmla="*/ 2805 w 2902"/>
                <a:gd name="T101" fmla="*/ 3666 h 3670"/>
                <a:gd name="T102" fmla="*/ 47 w 2902"/>
                <a:gd name="T103" fmla="*/ 3643 h 3670"/>
                <a:gd name="T104" fmla="*/ 0 w 2902"/>
                <a:gd name="T105" fmla="*/ 126 h 3670"/>
                <a:gd name="T106" fmla="*/ 70 w 2902"/>
                <a:gd name="T107" fmla="*/ 13 h 3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02" h="3670">
                  <a:moveTo>
                    <a:pt x="1450" y="1442"/>
                  </a:moveTo>
                  <a:lnTo>
                    <a:pt x="1384" y="1445"/>
                  </a:lnTo>
                  <a:lnTo>
                    <a:pt x="1319" y="1454"/>
                  </a:lnTo>
                  <a:lnTo>
                    <a:pt x="1256" y="1470"/>
                  </a:lnTo>
                  <a:lnTo>
                    <a:pt x="1196" y="1491"/>
                  </a:lnTo>
                  <a:lnTo>
                    <a:pt x="1138" y="1517"/>
                  </a:lnTo>
                  <a:lnTo>
                    <a:pt x="1083" y="1548"/>
                  </a:lnTo>
                  <a:lnTo>
                    <a:pt x="1030" y="1584"/>
                  </a:lnTo>
                  <a:lnTo>
                    <a:pt x="982" y="1625"/>
                  </a:lnTo>
                  <a:lnTo>
                    <a:pt x="939" y="1669"/>
                  </a:lnTo>
                  <a:lnTo>
                    <a:pt x="898" y="1718"/>
                  </a:lnTo>
                  <a:lnTo>
                    <a:pt x="862" y="1769"/>
                  </a:lnTo>
                  <a:lnTo>
                    <a:pt x="831" y="1825"/>
                  </a:lnTo>
                  <a:lnTo>
                    <a:pt x="805" y="1882"/>
                  </a:lnTo>
                  <a:lnTo>
                    <a:pt x="784" y="1944"/>
                  </a:lnTo>
                  <a:lnTo>
                    <a:pt x="769" y="2007"/>
                  </a:lnTo>
                  <a:lnTo>
                    <a:pt x="759" y="2072"/>
                  </a:lnTo>
                  <a:lnTo>
                    <a:pt x="756" y="2139"/>
                  </a:lnTo>
                  <a:lnTo>
                    <a:pt x="759" y="2206"/>
                  </a:lnTo>
                  <a:lnTo>
                    <a:pt x="769" y="2271"/>
                  </a:lnTo>
                  <a:lnTo>
                    <a:pt x="784" y="2334"/>
                  </a:lnTo>
                  <a:lnTo>
                    <a:pt x="805" y="2396"/>
                  </a:lnTo>
                  <a:lnTo>
                    <a:pt x="831" y="2454"/>
                  </a:lnTo>
                  <a:lnTo>
                    <a:pt x="862" y="2509"/>
                  </a:lnTo>
                  <a:lnTo>
                    <a:pt x="898" y="2560"/>
                  </a:lnTo>
                  <a:lnTo>
                    <a:pt x="939" y="2608"/>
                  </a:lnTo>
                  <a:lnTo>
                    <a:pt x="982" y="2653"/>
                  </a:lnTo>
                  <a:lnTo>
                    <a:pt x="1030" y="2694"/>
                  </a:lnTo>
                  <a:lnTo>
                    <a:pt x="1083" y="2730"/>
                  </a:lnTo>
                  <a:lnTo>
                    <a:pt x="1138" y="2761"/>
                  </a:lnTo>
                  <a:lnTo>
                    <a:pt x="1196" y="2787"/>
                  </a:lnTo>
                  <a:lnTo>
                    <a:pt x="1256" y="2808"/>
                  </a:lnTo>
                  <a:lnTo>
                    <a:pt x="1319" y="2824"/>
                  </a:lnTo>
                  <a:lnTo>
                    <a:pt x="1384" y="2833"/>
                  </a:lnTo>
                  <a:lnTo>
                    <a:pt x="1450" y="2836"/>
                  </a:lnTo>
                  <a:lnTo>
                    <a:pt x="1517" y="2833"/>
                  </a:lnTo>
                  <a:lnTo>
                    <a:pt x="1582" y="2824"/>
                  </a:lnTo>
                  <a:lnTo>
                    <a:pt x="1646" y="2808"/>
                  </a:lnTo>
                  <a:lnTo>
                    <a:pt x="1706" y="2787"/>
                  </a:lnTo>
                  <a:lnTo>
                    <a:pt x="1764" y="2761"/>
                  </a:lnTo>
                  <a:lnTo>
                    <a:pt x="1819" y="2730"/>
                  </a:lnTo>
                  <a:lnTo>
                    <a:pt x="1871" y="2694"/>
                  </a:lnTo>
                  <a:lnTo>
                    <a:pt x="1919" y="2653"/>
                  </a:lnTo>
                  <a:lnTo>
                    <a:pt x="1963" y="2608"/>
                  </a:lnTo>
                  <a:lnTo>
                    <a:pt x="2004" y="2560"/>
                  </a:lnTo>
                  <a:lnTo>
                    <a:pt x="2039" y="2509"/>
                  </a:lnTo>
                  <a:lnTo>
                    <a:pt x="2071" y="2454"/>
                  </a:lnTo>
                  <a:lnTo>
                    <a:pt x="2097" y="2396"/>
                  </a:lnTo>
                  <a:lnTo>
                    <a:pt x="2118" y="2334"/>
                  </a:lnTo>
                  <a:lnTo>
                    <a:pt x="2133" y="2271"/>
                  </a:lnTo>
                  <a:lnTo>
                    <a:pt x="2142" y="2206"/>
                  </a:lnTo>
                  <a:lnTo>
                    <a:pt x="2145" y="2139"/>
                  </a:lnTo>
                  <a:lnTo>
                    <a:pt x="2142" y="2072"/>
                  </a:lnTo>
                  <a:lnTo>
                    <a:pt x="2133" y="2007"/>
                  </a:lnTo>
                  <a:lnTo>
                    <a:pt x="2118" y="1944"/>
                  </a:lnTo>
                  <a:lnTo>
                    <a:pt x="2097" y="1882"/>
                  </a:lnTo>
                  <a:lnTo>
                    <a:pt x="2071" y="1825"/>
                  </a:lnTo>
                  <a:lnTo>
                    <a:pt x="2039" y="1769"/>
                  </a:lnTo>
                  <a:lnTo>
                    <a:pt x="2004" y="1718"/>
                  </a:lnTo>
                  <a:lnTo>
                    <a:pt x="1963" y="1669"/>
                  </a:lnTo>
                  <a:lnTo>
                    <a:pt x="1919" y="1625"/>
                  </a:lnTo>
                  <a:lnTo>
                    <a:pt x="1871" y="1584"/>
                  </a:lnTo>
                  <a:lnTo>
                    <a:pt x="1819" y="1548"/>
                  </a:lnTo>
                  <a:lnTo>
                    <a:pt x="1764" y="1517"/>
                  </a:lnTo>
                  <a:lnTo>
                    <a:pt x="1706" y="1491"/>
                  </a:lnTo>
                  <a:lnTo>
                    <a:pt x="1646" y="1470"/>
                  </a:lnTo>
                  <a:lnTo>
                    <a:pt x="1582" y="1454"/>
                  </a:lnTo>
                  <a:lnTo>
                    <a:pt x="1517" y="1445"/>
                  </a:lnTo>
                  <a:lnTo>
                    <a:pt x="1450" y="1442"/>
                  </a:lnTo>
                  <a:close/>
                  <a:moveTo>
                    <a:pt x="2031" y="430"/>
                  </a:moveTo>
                  <a:lnTo>
                    <a:pt x="2031" y="874"/>
                  </a:lnTo>
                  <a:lnTo>
                    <a:pt x="2473" y="874"/>
                  </a:lnTo>
                  <a:lnTo>
                    <a:pt x="2031" y="430"/>
                  </a:lnTo>
                  <a:close/>
                  <a:moveTo>
                    <a:pt x="251" y="252"/>
                  </a:moveTo>
                  <a:lnTo>
                    <a:pt x="251" y="3418"/>
                  </a:lnTo>
                  <a:lnTo>
                    <a:pt x="2651" y="3418"/>
                  </a:lnTo>
                  <a:lnTo>
                    <a:pt x="2651" y="3279"/>
                  </a:lnTo>
                  <a:lnTo>
                    <a:pt x="2639" y="3299"/>
                  </a:lnTo>
                  <a:lnTo>
                    <a:pt x="2625" y="3317"/>
                  </a:lnTo>
                  <a:lnTo>
                    <a:pt x="2605" y="3332"/>
                  </a:lnTo>
                  <a:lnTo>
                    <a:pt x="2583" y="3344"/>
                  </a:lnTo>
                  <a:lnTo>
                    <a:pt x="2560" y="3351"/>
                  </a:lnTo>
                  <a:lnTo>
                    <a:pt x="2537" y="3354"/>
                  </a:lnTo>
                  <a:lnTo>
                    <a:pt x="2512" y="3351"/>
                  </a:lnTo>
                  <a:lnTo>
                    <a:pt x="2488" y="3344"/>
                  </a:lnTo>
                  <a:lnTo>
                    <a:pt x="2467" y="3332"/>
                  </a:lnTo>
                  <a:lnTo>
                    <a:pt x="2447" y="3317"/>
                  </a:lnTo>
                  <a:lnTo>
                    <a:pt x="2231" y="3100"/>
                  </a:lnTo>
                  <a:lnTo>
                    <a:pt x="625" y="3100"/>
                  </a:lnTo>
                  <a:lnTo>
                    <a:pt x="596" y="3097"/>
                  </a:lnTo>
                  <a:lnTo>
                    <a:pt x="569" y="3087"/>
                  </a:lnTo>
                  <a:lnTo>
                    <a:pt x="545" y="3072"/>
                  </a:lnTo>
                  <a:lnTo>
                    <a:pt x="526" y="3052"/>
                  </a:lnTo>
                  <a:lnTo>
                    <a:pt x="512" y="3030"/>
                  </a:lnTo>
                  <a:lnTo>
                    <a:pt x="502" y="3003"/>
                  </a:lnTo>
                  <a:lnTo>
                    <a:pt x="498" y="2974"/>
                  </a:lnTo>
                  <a:lnTo>
                    <a:pt x="502" y="2945"/>
                  </a:lnTo>
                  <a:lnTo>
                    <a:pt x="512" y="2919"/>
                  </a:lnTo>
                  <a:lnTo>
                    <a:pt x="526" y="2895"/>
                  </a:lnTo>
                  <a:lnTo>
                    <a:pt x="545" y="2875"/>
                  </a:lnTo>
                  <a:lnTo>
                    <a:pt x="569" y="2861"/>
                  </a:lnTo>
                  <a:lnTo>
                    <a:pt x="596" y="2852"/>
                  </a:lnTo>
                  <a:lnTo>
                    <a:pt x="625" y="2848"/>
                  </a:lnTo>
                  <a:lnTo>
                    <a:pt x="822" y="2848"/>
                  </a:lnTo>
                  <a:lnTo>
                    <a:pt x="772" y="2799"/>
                  </a:lnTo>
                  <a:lnTo>
                    <a:pt x="724" y="2746"/>
                  </a:lnTo>
                  <a:lnTo>
                    <a:pt x="681" y="2690"/>
                  </a:lnTo>
                  <a:lnTo>
                    <a:pt x="641" y="2631"/>
                  </a:lnTo>
                  <a:lnTo>
                    <a:pt x="625" y="2631"/>
                  </a:lnTo>
                  <a:lnTo>
                    <a:pt x="596" y="2628"/>
                  </a:lnTo>
                  <a:lnTo>
                    <a:pt x="569" y="2617"/>
                  </a:lnTo>
                  <a:lnTo>
                    <a:pt x="545" y="2603"/>
                  </a:lnTo>
                  <a:lnTo>
                    <a:pt x="526" y="2583"/>
                  </a:lnTo>
                  <a:lnTo>
                    <a:pt x="512" y="2560"/>
                  </a:lnTo>
                  <a:lnTo>
                    <a:pt x="502" y="2533"/>
                  </a:lnTo>
                  <a:lnTo>
                    <a:pt x="498" y="2504"/>
                  </a:lnTo>
                  <a:lnTo>
                    <a:pt x="502" y="2476"/>
                  </a:lnTo>
                  <a:lnTo>
                    <a:pt x="511" y="2450"/>
                  </a:lnTo>
                  <a:lnTo>
                    <a:pt x="525" y="2427"/>
                  </a:lnTo>
                  <a:lnTo>
                    <a:pt x="543" y="2408"/>
                  </a:lnTo>
                  <a:lnTo>
                    <a:pt x="527" y="2343"/>
                  </a:lnTo>
                  <a:lnTo>
                    <a:pt x="515" y="2277"/>
                  </a:lnTo>
                  <a:lnTo>
                    <a:pt x="507" y="2208"/>
                  </a:lnTo>
                  <a:lnTo>
                    <a:pt x="505" y="2139"/>
                  </a:lnTo>
                  <a:lnTo>
                    <a:pt x="507" y="2067"/>
                  </a:lnTo>
                  <a:lnTo>
                    <a:pt x="515" y="1998"/>
                  </a:lnTo>
                  <a:lnTo>
                    <a:pt x="529" y="1928"/>
                  </a:lnTo>
                  <a:lnTo>
                    <a:pt x="546" y="1862"/>
                  </a:lnTo>
                  <a:lnTo>
                    <a:pt x="569" y="1797"/>
                  </a:lnTo>
                  <a:lnTo>
                    <a:pt x="596" y="1734"/>
                  </a:lnTo>
                  <a:lnTo>
                    <a:pt x="569" y="1725"/>
                  </a:lnTo>
                  <a:lnTo>
                    <a:pt x="545" y="1710"/>
                  </a:lnTo>
                  <a:lnTo>
                    <a:pt x="526" y="1691"/>
                  </a:lnTo>
                  <a:lnTo>
                    <a:pt x="512" y="1667"/>
                  </a:lnTo>
                  <a:lnTo>
                    <a:pt x="502" y="1641"/>
                  </a:lnTo>
                  <a:lnTo>
                    <a:pt x="498" y="1612"/>
                  </a:lnTo>
                  <a:lnTo>
                    <a:pt x="502" y="1583"/>
                  </a:lnTo>
                  <a:lnTo>
                    <a:pt x="512" y="1556"/>
                  </a:lnTo>
                  <a:lnTo>
                    <a:pt x="526" y="1533"/>
                  </a:lnTo>
                  <a:lnTo>
                    <a:pt x="545" y="1514"/>
                  </a:lnTo>
                  <a:lnTo>
                    <a:pt x="569" y="1499"/>
                  </a:lnTo>
                  <a:lnTo>
                    <a:pt x="596" y="1489"/>
                  </a:lnTo>
                  <a:lnTo>
                    <a:pt x="625" y="1486"/>
                  </a:lnTo>
                  <a:lnTo>
                    <a:pt x="765" y="1486"/>
                  </a:lnTo>
                  <a:lnTo>
                    <a:pt x="817" y="1435"/>
                  </a:lnTo>
                  <a:lnTo>
                    <a:pt x="873" y="1389"/>
                  </a:lnTo>
                  <a:lnTo>
                    <a:pt x="931" y="1347"/>
                  </a:lnTo>
                  <a:lnTo>
                    <a:pt x="992" y="1309"/>
                  </a:lnTo>
                  <a:lnTo>
                    <a:pt x="1057" y="1276"/>
                  </a:lnTo>
                  <a:lnTo>
                    <a:pt x="1125" y="1248"/>
                  </a:lnTo>
                  <a:lnTo>
                    <a:pt x="625" y="1248"/>
                  </a:lnTo>
                  <a:lnTo>
                    <a:pt x="596" y="1245"/>
                  </a:lnTo>
                  <a:lnTo>
                    <a:pt x="569" y="1236"/>
                  </a:lnTo>
                  <a:lnTo>
                    <a:pt x="545" y="1220"/>
                  </a:lnTo>
                  <a:lnTo>
                    <a:pt x="526" y="1201"/>
                  </a:lnTo>
                  <a:lnTo>
                    <a:pt x="512" y="1177"/>
                  </a:lnTo>
                  <a:lnTo>
                    <a:pt x="502" y="1151"/>
                  </a:lnTo>
                  <a:lnTo>
                    <a:pt x="498" y="1123"/>
                  </a:lnTo>
                  <a:lnTo>
                    <a:pt x="502" y="1093"/>
                  </a:lnTo>
                  <a:lnTo>
                    <a:pt x="512" y="1067"/>
                  </a:lnTo>
                  <a:lnTo>
                    <a:pt x="526" y="1043"/>
                  </a:lnTo>
                  <a:lnTo>
                    <a:pt x="545" y="1024"/>
                  </a:lnTo>
                  <a:lnTo>
                    <a:pt x="569" y="1009"/>
                  </a:lnTo>
                  <a:lnTo>
                    <a:pt x="596" y="999"/>
                  </a:lnTo>
                  <a:lnTo>
                    <a:pt x="625" y="996"/>
                  </a:lnTo>
                  <a:lnTo>
                    <a:pt x="1519" y="996"/>
                  </a:lnTo>
                  <a:lnTo>
                    <a:pt x="1548" y="999"/>
                  </a:lnTo>
                  <a:lnTo>
                    <a:pt x="1573" y="1009"/>
                  </a:lnTo>
                  <a:lnTo>
                    <a:pt x="1597" y="1024"/>
                  </a:lnTo>
                  <a:lnTo>
                    <a:pt x="1617" y="1043"/>
                  </a:lnTo>
                  <a:lnTo>
                    <a:pt x="1631" y="1067"/>
                  </a:lnTo>
                  <a:lnTo>
                    <a:pt x="1641" y="1093"/>
                  </a:lnTo>
                  <a:lnTo>
                    <a:pt x="1645" y="1123"/>
                  </a:lnTo>
                  <a:lnTo>
                    <a:pt x="1643" y="1145"/>
                  </a:lnTo>
                  <a:lnTo>
                    <a:pt x="1636" y="1166"/>
                  </a:lnTo>
                  <a:lnTo>
                    <a:pt x="1627" y="1186"/>
                  </a:lnTo>
                  <a:lnTo>
                    <a:pt x="1614" y="1204"/>
                  </a:lnTo>
                  <a:lnTo>
                    <a:pt x="1690" y="1221"/>
                  </a:lnTo>
                  <a:lnTo>
                    <a:pt x="1762" y="1244"/>
                  </a:lnTo>
                  <a:lnTo>
                    <a:pt x="1833" y="1270"/>
                  </a:lnTo>
                  <a:lnTo>
                    <a:pt x="1900" y="1304"/>
                  </a:lnTo>
                  <a:lnTo>
                    <a:pt x="1964" y="1342"/>
                  </a:lnTo>
                  <a:lnTo>
                    <a:pt x="2026" y="1386"/>
                  </a:lnTo>
                  <a:lnTo>
                    <a:pt x="2083" y="1434"/>
                  </a:lnTo>
                  <a:lnTo>
                    <a:pt x="2137" y="1486"/>
                  </a:lnTo>
                  <a:lnTo>
                    <a:pt x="2277" y="1486"/>
                  </a:lnTo>
                  <a:lnTo>
                    <a:pt x="2306" y="1489"/>
                  </a:lnTo>
                  <a:lnTo>
                    <a:pt x="2333" y="1499"/>
                  </a:lnTo>
                  <a:lnTo>
                    <a:pt x="2357" y="1514"/>
                  </a:lnTo>
                  <a:lnTo>
                    <a:pt x="2376" y="1533"/>
                  </a:lnTo>
                  <a:lnTo>
                    <a:pt x="2390" y="1556"/>
                  </a:lnTo>
                  <a:lnTo>
                    <a:pt x="2400" y="1583"/>
                  </a:lnTo>
                  <a:lnTo>
                    <a:pt x="2404" y="1612"/>
                  </a:lnTo>
                  <a:lnTo>
                    <a:pt x="2400" y="1640"/>
                  </a:lnTo>
                  <a:lnTo>
                    <a:pt x="2390" y="1667"/>
                  </a:lnTo>
                  <a:lnTo>
                    <a:pt x="2376" y="1691"/>
                  </a:lnTo>
                  <a:lnTo>
                    <a:pt x="2357" y="1710"/>
                  </a:lnTo>
                  <a:lnTo>
                    <a:pt x="2333" y="1725"/>
                  </a:lnTo>
                  <a:lnTo>
                    <a:pt x="2306" y="1734"/>
                  </a:lnTo>
                  <a:lnTo>
                    <a:pt x="2333" y="1797"/>
                  </a:lnTo>
                  <a:lnTo>
                    <a:pt x="2356" y="1862"/>
                  </a:lnTo>
                  <a:lnTo>
                    <a:pt x="2373" y="1928"/>
                  </a:lnTo>
                  <a:lnTo>
                    <a:pt x="2387" y="1997"/>
                  </a:lnTo>
                  <a:lnTo>
                    <a:pt x="2395" y="2067"/>
                  </a:lnTo>
                  <a:lnTo>
                    <a:pt x="2397" y="2139"/>
                  </a:lnTo>
                  <a:lnTo>
                    <a:pt x="2395" y="2208"/>
                  </a:lnTo>
                  <a:lnTo>
                    <a:pt x="2387" y="2277"/>
                  </a:lnTo>
                  <a:lnTo>
                    <a:pt x="2375" y="2343"/>
                  </a:lnTo>
                  <a:lnTo>
                    <a:pt x="2358" y="2408"/>
                  </a:lnTo>
                  <a:lnTo>
                    <a:pt x="2377" y="2427"/>
                  </a:lnTo>
                  <a:lnTo>
                    <a:pt x="2391" y="2450"/>
                  </a:lnTo>
                  <a:lnTo>
                    <a:pt x="2400" y="2476"/>
                  </a:lnTo>
                  <a:lnTo>
                    <a:pt x="2404" y="2504"/>
                  </a:lnTo>
                  <a:lnTo>
                    <a:pt x="2400" y="2533"/>
                  </a:lnTo>
                  <a:lnTo>
                    <a:pt x="2390" y="2559"/>
                  </a:lnTo>
                  <a:lnTo>
                    <a:pt x="2376" y="2583"/>
                  </a:lnTo>
                  <a:lnTo>
                    <a:pt x="2357" y="2603"/>
                  </a:lnTo>
                  <a:lnTo>
                    <a:pt x="2333" y="2617"/>
                  </a:lnTo>
                  <a:lnTo>
                    <a:pt x="2306" y="2628"/>
                  </a:lnTo>
                  <a:lnTo>
                    <a:pt x="2277" y="2630"/>
                  </a:lnTo>
                  <a:lnTo>
                    <a:pt x="2261" y="2630"/>
                  </a:lnTo>
                  <a:lnTo>
                    <a:pt x="2233" y="2673"/>
                  </a:lnTo>
                  <a:lnTo>
                    <a:pt x="2202" y="2715"/>
                  </a:lnTo>
                  <a:lnTo>
                    <a:pt x="2625" y="3137"/>
                  </a:lnTo>
                  <a:lnTo>
                    <a:pt x="2639" y="3155"/>
                  </a:lnTo>
                  <a:lnTo>
                    <a:pt x="2651" y="3176"/>
                  </a:lnTo>
                  <a:lnTo>
                    <a:pt x="2651" y="1126"/>
                  </a:lnTo>
                  <a:lnTo>
                    <a:pt x="1905" y="1126"/>
                  </a:lnTo>
                  <a:lnTo>
                    <a:pt x="1876" y="1123"/>
                  </a:lnTo>
                  <a:lnTo>
                    <a:pt x="1850" y="1112"/>
                  </a:lnTo>
                  <a:lnTo>
                    <a:pt x="1827" y="1098"/>
                  </a:lnTo>
                  <a:lnTo>
                    <a:pt x="1807" y="1078"/>
                  </a:lnTo>
                  <a:lnTo>
                    <a:pt x="1792" y="1055"/>
                  </a:lnTo>
                  <a:lnTo>
                    <a:pt x="1783" y="1028"/>
                  </a:lnTo>
                  <a:lnTo>
                    <a:pt x="1780" y="999"/>
                  </a:lnTo>
                  <a:lnTo>
                    <a:pt x="1780" y="252"/>
                  </a:lnTo>
                  <a:lnTo>
                    <a:pt x="251" y="252"/>
                  </a:lnTo>
                  <a:close/>
                  <a:moveTo>
                    <a:pt x="125" y="0"/>
                  </a:moveTo>
                  <a:lnTo>
                    <a:pt x="1905" y="0"/>
                  </a:lnTo>
                  <a:lnTo>
                    <a:pt x="1930" y="3"/>
                  </a:lnTo>
                  <a:lnTo>
                    <a:pt x="1953" y="10"/>
                  </a:lnTo>
                  <a:lnTo>
                    <a:pt x="1976" y="21"/>
                  </a:lnTo>
                  <a:lnTo>
                    <a:pt x="1995" y="37"/>
                  </a:lnTo>
                  <a:lnTo>
                    <a:pt x="2865" y="910"/>
                  </a:lnTo>
                  <a:lnTo>
                    <a:pt x="2881" y="930"/>
                  </a:lnTo>
                  <a:lnTo>
                    <a:pt x="2892" y="951"/>
                  </a:lnTo>
                  <a:lnTo>
                    <a:pt x="2900" y="975"/>
                  </a:lnTo>
                  <a:lnTo>
                    <a:pt x="2902" y="999"/>
                  </a:lnTo>
                  <a:lnTo>
                    <a:pt x="2902" y="3544"/>
                  </a:lnTo>
                  <a:lnTo>
                    <a:pt x="2899" y="3573"/>
                  </a:lnTo>
                  <a:lnTo>
                    <a:pt x="2890" y="3599"/>
                  </a:lnTo>
                  <a:lnTo>
                    <a:pt x="2874" y="3623"/>
                  </a:lnTo>
                  <a:lnTo>
                    <a:pt x="2855" y="3643"/>
                  </a:lnTo>
                  <a:lnTo>
                    <a:pt x="2832" y="3657"/>
                  </a:lnTo>
                  <a:lnTo>
                    <a:pt x="2805" y="3666"/>
                  </a:lnTo>
                  <a:lnTo>
                    <a:pt x="2776" y="3670"/>
                  </a:lnTo>
                  <a:lnTo>
                    <a:pt x="125" y="3670"/>
                  </a:lnTo>
                  <a:lnTo>
                    <a:pt x="97" y="3666"/>
                  </a:lnTo>
                  <a:lnTo>
                    <a:pt x="70" y="3657"/>
                  </a:lnTo>
                  <a:lnTo>
                    <a:pt x="47" y="3643"/>
                  </a:lnTo>
                  <a:lnTo>
                    <a:pt x="28" y="3623"/>
                  </a:lnTo>
                  <a:lnTo>
                    <a:pt x="12" y="3599"/>
                  </a:lnTo>
                  <a:lnTo>
                    <a:pt x="3" y="3573"/>
                  </a:lnTo>
                  <a:lnTo>
                    <a:pt x="0" y="3544"/>
                  </a:lnTo>
                  <a:lnTo>
                    <a:pt x="0" y="126"/>
                  </a:lnTo>
                  <a:lnTo>
                    <a:pt x="3" y="97"/>
                  </a:lnTo>
                  <a:lnTo>
                    <a:pt x="12" y="70"/>
                  </a:lnTo>
                  <a:lnTo>
                    <a:pt x="28" y="48"/>
                  </a:lnTo>
                  <a:lnTo>
                    <a:pt x="47" y="28"/>
                  </a:lnTo>
                  <a:lnTo>
                    <a:pt x="70" y="13"/>
                  </a:lnTo>
                  <a:lnTo>
                    <a:pt x="97" y="3"/>
                  </a:lnTo>
                  <a:lnTo>
                    <a:pt x="12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7"/>
            <p:cNvSpPr>
              <a:spLocks/>
            </p:cNvSpPr>
            <p:nvPr/>
          </p:nvSpPr>
          <p:spPr bwMode="auto">
            <a:xfrm>
              <a:off x="-634251" y="2052637"/>
              <a:ext cx="909638" cy="200025"/>
            </a:xfrm>
            <a:custGeom>
              <a:avLst/>
              <a:gdLst>
                <a:gd name="T0" fmla="*/ 127 w 1147"/>
                <a:gd name="T1" fmla="*/ 0 h 252"/>
                <a:gd name="T2" fmla="*/ 1021 w 1147"/>
                <a:gd name="T3" fmla="*/ 0 h 252"/>
                <a:gd name="T4" fmla="*/ 1050 w 1147"/>
                <a:gd name="T5" fmla="*/ 3 h 252"/>
                <a:gd name="T6" fmla="*/ 1075 w 1147"/>
                <a:gd name="T7" fmla="*/ 12 h 252"/>
                <a:gd name="T8" fmla="*/ 1099 w 1147"/>
                <a:gd name="T9" fmla="*/ 28 h 252"/>
                <a:gd name="T10" fmla="*/ 1119 w 1147"/>
                <a:gd name="T11" fmla="*/ 47 h 252"/>
                <a:gd name="T12" fmla="*/ 1133 w 1147"/>
                <a:gd name="T13" fmla="*/ 70 h 252"/>
                <a:gd name="T14" fmla="*/ 1143 w 1147"/>
                <a:gd name="T15" fmla="*/ 97 h 252"/>
                <a:gd name="T16" fmla="*/ 1147 w 1147"/>
                <a:gd name="T17" fmla="*/ 125 h 252"/>
                <a:gd name="T18" fmla="*/ 1143 w 1147"/>
                <a:gd name="T19" fmla="*/ 154 h 252"/>
                <a:gd name="T20" fmla="*/ 1133 w 1147"/>
                <a:gd name="T21" fmla="*/ 181 h 252"/>
                <a:gd name="T22" fmla="*/ 1119 w 1147"/>
                <a:gd name="T23" fmla="*/ 205 h 252"/>
                <a:gd name="T24" fmla="*/ 1099 w 1147"/>
                <a:gd name="T25" fmla="*/ 224 h 252"/>
                <a:gd name="T26" fmla="*/ 1075 w 1147"/>
                <a:gd name="T27" fmla="*/ 238 h 252"/>
                <a:gd name="T28" fmla="*/ 1050 w 1147"/>
                <a:gd name="T29" fmla="*/ 248 h 252"/>
                <a:gd name="T30" fmla="*/ 1021 w 1147"/>
                <a:gd name="T31" fmla="*/ 252 h 252"/>
                <a:gd name="T32" fmla="*/ 127 w 1147"/>
                <a:gd name="T33" fmla="*/ 252 h 252"/>
                <a:gd name="T34" fmla="*/ 98 w 1147"/>
                <a:gd name="T35" fmla="*/ 248 h 252"/>
                <a:gd name="T36" fmla="*/ 71 w 1147"/>
                <a:gd name="T37" fmla="*/ 238 h 252"/>
                <a:gd name="T38" fmla="*/ 47 w 1147"/>
                <a:gd name="T39" fmla="*/ 224 h 252"/>
                <a:gd name="T40" fmla="*/ 28 w 1147"/>
                <a:gd name="T41" fmla="*/ 205 h 252"/>
                <a:gd name="T42" fmla="*/ 14 w 1147"/>
                <a:gd name="T43" fmla="*/ 181 h 252"/>
                <a:gd name="T44" fmla="*/ 4 w 1147"/>
                <a:gd name="T45" fmla="*/ 154 h 252"/>
                <a:gd name="T46" fmla="*/ 0 w 1147"/>
                <a:gd name="T47" fmla="*/ 125 h 252"/>
                <a:gd name="T48" fmla="*/ 4 w 1147"/>
                <a:gd name="T49" fmla="*/ 97 h 252"/>
                <a:gd name="T50" fmla="*/ 14 w 1147"/>
                <a:gd name="T51" fmla="*/ 70 h 252"/>
                <a:gd name="T52" fmla="*/ 28 w 1147"/>
                <a:gd name="T53" fmla="*/ 47 h 252"/>
                <a:gd name="T54" fmla="*/ 47 w 1147"/>
                <a:gd name="T55" fmla="*/ 28 h 252"/>
                <a:gd name="T56" fmla="*/ 71 w 1147"/>
                <a:gd name="T57" fmla="*/ 12 h 252"/>
                <a:gd name="T58" fmla="*/ 98 w 1147"/>
                <a:gd name="T59" fmla="*/ 3 h 252"/>
                <a:gd name="T60" fmla="*/ 127 w 1147"/>
                <a:gd name="T61"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47" h="252">
                  <a:moveTo>
                    <a:pt x="127" y="0"/>
                  </a:moveTo>
                  <a:lnTo>
                    <a:pt x="1021" y="0"/>
                  </a:lnTo>
                  <a:lnTo>
                    <a:pt x="1050" y="3"/>
                  </a:lnTo>
                  <a:lnTo>
                    <a:pt x="1075" y="12"/>
                  </a:lnTo>
                  <a:lnTo>
                    <a:pt x="1099" y="28"/>
                  </a:lnTo>
                  <a:lnTo>
                    <a:pt x="1119" y="47"/>
                  </a:lnTo>
                  <a:lnTo>
                    <a:pt x="1133" y="70"/>
                  </a:lnTo>
                  <a:lnTo>
                    <a:pt x="1143" y="97"/>
                  </a:lnTo>
                  <a:lnTo>
                    <a:pt x="1147" y="125"/>
                  </a:lnTo>
                  <a:lnTo>
                    <a:pt x="1143" y="154"/>
                  </a:lnTo>
                  <a:lnTo>
                    <a:pt x="1133" y="181"/>
                  </a:lnTo>
                  <a:lnTo>
                    <a:pt x="1119" y="205"/>
                  </a:lnTo>
                  <a:lnTo>
                    <a:pt x="1099" y="224"/>
                  </a:lnTo>
                  <a:lnTo>
                    <a:pt x="1075" y="238"/>
                  </a:lnTo>
                  <a:lnTo>
                    <a:pt x="1050" y="248"/>
                  </a:lnTo>
                  <a:lnTo>
                    <a:pt x="1021" y="252"/>
                  </a:lnTo>
                  <a:lnTo>
                    <a:pt x="127" y="252"/>
                  </a:lnTo>
                  <a:lnTo>
                    <a:pt x="98" y="248"/>
                  </a:lnTo>
                  <a:lnTo>
                    <a:pt x="71" y="238"/>
                  </a:lnTo>
                  <a:lnTo>
                    <a:pt x="47" y="224"/>
                  </a:lnTo>
                  <a:lnTo>
                    <a:pt x="28" y="205"/>
                  </a:lnTo>
                  <a:lnTo>
                    <a:pt x="14" y="181"/>
                  </a:lnTo>
                  <a:lnTo>
                    <a:pt x="4" y="154"/>
                  </a:lnTo>
                  <a:lnTo>
                    <a:pt x="0" y="125"/>
                  </a:lnTo>
                  <a:lnTo>
                    <a:pt x="4" y="97"/>
                  </a:lnTo>
                  <a:lnTo>
                    <a:pt x="14" y="70"/>
                  </a:lnTo>
                  <a:lnTo>
                    <a:pt x="28" y="47"/>
                  </a:lnTo>
                  <a:lnTo>
                    <a:pt x="47" y="28"/>
                  </a:lnTo>
                  <a:lnTo>
                    <a:pt x="71" y="12"/>
                  </a:lnTo>
                  <a:lnTo>
                    <a:pt x="98" y="3"/>
                  </a:lnTo>
                  <a:lnTo>
                    <a:pt x="1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6" name="Freeform 35"/>
          <p:cNvSpPr>
            <a:spLocks/>
          </p:cNvSpPr>
          <p:nvPr/>
        </p:nvSpPr>
        <p:spPr bwMode="auto">
          <a:xfrm>
            <a:off x="5334401" y="2780393"/>
            <a:ext cx="400191" cy="420602"/>
          </a:xfrm>
          <a:custGeom>
            <a:avLst/>
            <a:gdLst>
              <a:gd name="connsiteX0" fmla="*/ 1392573 w 1431926"/>
              <a:gd name="connsiteY0" fmla="*/ 873125 h 1504950"/>
              <a:gd name="connsiteX1" fmla="*/ 1401716 w 1431926"/>
              <a:gd name="connsiteY1" fmla="*/ 874315 h 1504950"/>
              <a:gd name="connsiteX2" fmla="*/ 1410859 w 1431926"/>
              <a:gd name="connsiteY2" fmla="*/ 878281 h 1504950"/>
              <a:gd name="connsiteX3" fmla="*/ 1419206 w 1431926"/>
              <a:gd name="connsiteY3" fmla="*/ 884231 h 1504950"/>
              <a:gd name="connsiteX4" fmla="*/ 1425169 w 1431926"/>
              <a:gd name="connsiteY4" fmla="*/ 892163 h 1504950"/>
              <a:gd name="connsiteX5" fmla="*/ 1429541 w 1431926"/>
              <a:gd name="connsiteY5" fmla="*/ 900889 h 1504950"/>
              <a:gd name="connsiteX6" fmla="*/ 1431926 w 1431926"/>
              <a:gd name="connsiteY6" fmla="*/ 910408 h 1504950"/>
              <a:gd name="connsiteX7" fmla="*/ 1431529 w 1431926"/>
              <a:gd name="connsiteY7" fmla="*/ 920324 h 1504950"/>
              <a:gd name="connsiteX8" fmla="*/ 1429144 w 1431926"/>
              <a:gd name="connsiteY8" fmla="*/ 929843 h 1504950"/>
              <a:gd name="connsiteX9" fmla="*/ 1423976 w 1431926"/>
              <a:gd name="connsiteY9" fmla="*/ 938172 h 1504950"/>
              <a:gd name="connsiteX10" fmla="*/ 1022498 w 1431926"/>
              <a:gd name="connsiteY10" fmla="*/ 1487895 h 1504950"/>
              <a:gd name="connsiteX11" fmla="*/ 1016138 w 1431926"/>
              <a:gd name="connsiteY11" fmla="*/ 1495035 h 1504950"/>
              <a:gd name="connsiteX12" fmla="*/ 1008188 w 1431926"/>
              <a:gd name="connsiteY12" fmla="*/ 1500191 h 1504950"/>
              <a:gd name="connsiteX13" fmla="*/ 999045 w 1431926"/>
              <a:gd name="connsiteY13" fmla="*/ 1503364 h 1504950"/>
              <a:gd name="connsiteX14" fmla="*/ 989903 w 1431926"/>
              <a:gd name="connsiteY14" fmla="*/ 1504950 h 1504950"/>
              <a:gd name="connsiteX15" fmla="*/ 989108 w 1431926"/>
              <a:gd name="connsiteY15" fmla="*/ 1504950 h 1504950"/>
              <a:gd name="connsiteX16" fmla="*/ 979965 w 1431926"/>
              <a:gd name="connsiteY16" fmla="*/ 1503364 h 1504950"/>
              <a:gd name="connsiteX17" fmla="*/ 970823 w 1431926"/>
              <a:gd name="connsiteY17" fmla="*/ 1499794 h 1504950"/>
              <a:gd name="connsiteX18" fmla="*/ 962873 w 1431926"/>
              <a:gd name="connsiteY18" fmla="*/ 1494638 h 1504950"/>
              <a:gd name="connsiteX19" fmla="*/ 956513 w 1431926"/>
              <a:gd name="connsiteY19" fmla="*/ 1487102 h 1504950"/>
              <a:gd name="connsiteX20" fmla="*/ 685416 w 1431926"/>
              <a:gd name="connsiteY20" fmla="*/ 1102375 h 1504950"/>
              <a:gd name="connsiteX21" fmla="*/ 681043 w 1431926"/>
              <a:gd name="connsiteY21" fmla="*/ 1093649 h 1504950"/>
              <a:gd name="connsiteX22" fmla="*/ 678261 w 1431926"/>
              <a:gd name="connsiteY22" fmla="*/ 1084923 h 1504950"/>
              <a:gd name="connsiteX23" fmla="*/ 677863 w 1431926"/>
              <a:gd name="connsiteY23" fmla="*/ 1075801 h 1504950"/>
              <a:gd name="connsiteX24" fmla="*/ 679851 w 1431926"/>
              <a:gd name="connsiteY24" fmla="*/ 1066679 h 1504950"/>
              <a:gd name="connsiteX25" fmla="*/ 683428 w 1431926"/>
              <a:gd name="connsiteY25" fmla="*/ 1058349 h 1504950"/>
              <a:gd name="connsiteX26" fmla="*/ 688596 w 1431926"/>
              <a:gd name="connsiteY26" fmla="*/ 1050814 h 1504950"/>
              <a:gd name="connsiteX27" fmla="*/ 696148 w 1431926"/>
              <a:gd name="connsiteY27" fmla="*/ 1044071 h 1504950"/>
              <a:gd name="connsiteX28" fmla="*/ 704098 w 1431926"/>
              <a:gd name="connsiteY28" fmla="*/ 1039708 h 1504950"/>
              <a:gd name="connsiteX29" fmla="*/ 713241 w 1431926"/>
              <a:gd name="connsiteY29" fmla="*/ 1038121 h 1504950"/>
              <a:gd name="connsiteX30" fmla="*/ 721986 w 1431926"/>
              <a:gd name="connsiteY30" fmla="*/ 1037725 h 1504950"/>
              <a:gd name="connsiteX31" fmla="*/ 731526 w 1431926"/>
              <a:gd name="connsiteY31" fmla="*/ 1039311 h 1504950"/>
              <a:gd name="connsiteX32" fmla="*/ 739874 w 1431926"/>
              <a:gd name="connsiteY32" fmla="*/ 1043278 h 1504950"/>
              <a:gd name="connsiteX33" fmla="*/ 989903 w 1431926"/>
              <a:gd name="connsiteY33" fmla="*/ 1193995 h 1504950"/>
              <a:gd name="connsiteX34" fmla="*/ 1365146 w 1431926"/>
              <a:gd name="connsiteY34" fmla="*/ 882644 h 1504950"/>
              <a:gd name="connsiteX35" fmla="*/ 1373493 w 1431926"/>
              <a:gd name="connsiteY35" fmla="*/ 877488 h 1504950"/>
              <a:gd name="connsiteX36" fmla="*/ 1382636 w 1431926"/>
              <a:gd name="connsiteY36" fmla="*/ 873918 h 1504950"/>
              <a:gd name="connsiteX37" fmla="*/ 346026 w 1431926"/>
              <a:gd name="connsiteY37" fmla="*/ 781050 h 1504950"/>
              <a:gd name="connsiteX38" fmla="*/ 836266 w 1431926"/>
              <a:gd name="connsiteY38" fmla="*/ 781050 h 1504950"/>
              <a:gd name="connsiteX39" fmla="*/ 850545 w 1431926"/>
              <a:gd name="connsiteY39" fmla="*/ 782247 h 1504950"/>
              <a:gd name="connsiteX40" fmla="*/ 864427 w 1431926"/>
              <a:gd name="connsiteY40" fmla="*/ 786234 h 1504950"/>
              <a:gd name="connsiteX41" fmla="*/ 877119 w 1431926"/>
              <a:gd name="connsiteY41" fmla="*/ 792216 h 1504950"/>
              <a:gd name="connsiteX42" fmla="*/ 888225 w 1431926"/>
              <a:gd name="connsiteY42" fmla="*/ 800591 h 1504950"/>
              <a:gd name="connsiteX43" fmla="*/ 898141 w 1431926"/>
              <a:gd name="connsiteY43" fmla="*/ 810561 h 1504950"/>
              <a:gd name="connsiteX44" fmla="*/ 906074 w 1431926"/>
              <a:gd name="connsiteY44" fmla="*/ 821727 h 1504950"/>
              <a:gd name="connsiteX45" fmla="*/ 912420 w 1431926"/>
              <a:gd name="connsiteY45" fmla="*/ 834488 h 1504950"/>
              <a:gd name="connsiteX46" fmla="*/ 915990 w 1431926"/>
              <a:gd name="connsiteY46" fmla="*/ 848845 h 1504950"/>
              <a:gd name="connsiteX47" fmla="*/ 917576 w 1431926"/>
              <a:gd name="connsiteY47" fmla="*/ 863600 h 1504950"/>
              <a:gd name="connsiteX48" fmla="*/ 915990 w 1431926"/>
              <a:gd name="connsiteY48" fmla="*/ 878355 h 1504950"/>
              <a:gd name="connsiteX49" fmla="*/ 912420 w 1431926"/>
              <a:gd name="connsiteY49" fmla="*/ 892712 h 1504950"/>
              <a:gd name="connsiteX50" fmla="*/ 906074 w 1431926"/>
              <a:gd name="connsiteY50" fmla="*/ 905473 h 1504950"/>
              <a:gd name="connsiteX51" fmla="*/ 898141 w 1431926"/>
              <a:gd name="connsiteY51" fmla="*/ 916640 h 1504950"/>
              <a:gd name="connsiteX52" fmla="*/ 888225 w 1431926"/>
              <a:gd name="connsiteY52" fmla="*/ 926609 h 1504950"/>
              <a:gd name="connsiteX53" fmla="*/ 877119 w 1431926"/>
              <a:gd name="connsiteY53" fmla="*/ 934984 h 1504950"/>
              <a:gd name="connsiteX54" fmla="*/ 864427 w 1431926"/>
              <a:gd name="connsiteY54" fmla="*/ 940966 h 1504950"/>
              <a:gd name="connsiteX55" fmla="*/ 850148 w 1431926"/>
              <a:gd name="connsiteY55" fmla="*/ 944954 h 1504950"/>
              <a:gd name="connsiteX56" fmla="*/ 835869 w 1431926"/>
              <a:gd name="connsiteY56" fmla="*/ 946150 h 1504950"/>
              <a:gd name="connsiteX57" fmla="*/ 346026 w 1431926"/>
              <a:gd name="connsiteY57" fmla="*/ 946150 h 1504950"/>
              <a:gd name="connsiteX58" fmla="*/ 331748 w 1431926"/>
              <a:gd name="connsiteY58" fmla="*/ 944954 h 1504950"/>
              <a:gd name="connsiteX59" fmla="*/ 317865 w 1431926"/>
              <a:gd name="connsiteY59" fmla="*/ 940966 h 1504950"/>
              <a:gd name="connsiteX60" fmla="*/ 305173 w 1431926"/>
              <a:gd name="connsiteY60" fmla="*/ 934984 h 1504950"/>
              <a:gd name="connsiteX61" fmla="*/ 293671 w 1431926"/>
              <a:gd name="connsiteY61" fmla="*/ 926609 h 1504950"/>
              <a:gd name="connsiteX62" fmla="*/ 283755 w 1431926"/>
              <a:gd name="connsiteY62" fmla="*/ 916640 h 1504950"/>
              <a:gd name="connsiteX63" fmla="*/ 275822 w 1431926"/>
              <a:gd name="connsiteY63" fmla="*/ 905473 h 1504950"/>
              <a:gd name="connsiteX64" fmla="*/ 269476 w 1431926"/>
              <a:gd name="connsiteY64" fmla="*/ 892712 h 1504950"/>
              <a:gd name="connsiteX65" fmla="*/ 265906 w 1431926"/>
              <a:gd name="connsiteY65" fmla="*/ 878355 h 1504950"/>
              <a:gd name="connsiteX66" fmla="*/ 265113 w 1431926"/>
              <a:gd name="connsiteY66" fmla="*/ 863600 h 1504950"/>
              <a:gd name="connsiteX67" fmla="*/ 265906 w 1431926"/>
              <a:gd name="connsiteY67" fmla="*/ 848845 h 1504950"/>
              <a:gd name="connsiteX68" fmla="*/ 269476 w 1431926"/>
              <a:gd name="connsiteY68" fmla="*/ 834488 h 1504950"/>
              <a:gd name="connsiteX69" fmla="*/ 275822 w 1431926"/>
              <a:gd name="connsiteY69" fmla="*/ 821727 h 1504950"/>
              <a:gd name="connsiteX70" fmla="*/ 283755 w 1431926"/>
              <a:gd name="connsiteY70" fmla="*/ 810561 h 1504950"/>
              <a:gd name="connsiteX71" fmla="*/ 293671 w 1431926"/>
              <a:gd name="connsiteY71" fmla="*/ 800591 h 1504950"/>
              <a:gd name="connsiteX72" fmla="*/ 305173 w 1431926"/>
              <a:gd name="connsiteY72" fmla="*/ 792216 h 1504950"/>
              <a:gd name="connsiteX73" fmla="*/ 317865 w 1431926"/>
              <a:gd name="connsiteY73" fmla="*/ 786234 h 1504950"/>
              <a:gd name="connsiteX74" fmla="*/ 331748 w 1431926"/>
              <a:gd name="connsiteY74" fmla="*/ 782247 h 1504950"/>
              <a:gd name="connsiteX75" fmla="*/ 346026 w 1431926"/>
              <a:gd name="connsiteY75" fmla="*/ 534987 h 1504950"/>
              <a:gd name="connsiteX76" fmla="*/ 836266 w 1431926"/>
              <a:gd name="connsiteY76" fmla="*/ 534987 h 1504950"/>
              <a:gd name="connsiteX77" fmla="*/ 850545 w 1431926"/>
              <a:gd name="connsiteY77" fmla="*/ 535779 h 1504950"/>
              <a:gd name="connsiteX78" fmla="*/ 864427 w 1431926"/>
              <a:gd name="connsiteY78" fmla="*/ 540134 h 1504950"/>
              <a:gd name="connsiteX79" fmla="*/ 877119 w 1431926"/>
              <a:gd name="connsiteY79" fmla="*/ 545677 h 1504950"/>
              <a:gd name="connsiteX80" fmla="*/ 888225 w 1431926"/>
              <a:gd name="connsiteY80" fmla="*/ 554387 h 1504950"/>
              <a:gd name="connsiteX81" fmla="*/ 898141 w 1431926"/>
              <a:gd name="connsiteY81" fmla="*/ 564285 h 1504950"/>
              <a:gd name="connsiteX82" fmla="*/ 906074 w 1431926"/>
              <a:gd name="connsiteY82" fmla="*/ 575370 h 1504950"/>
              <a:gd name="connsiteX83" fmla="*/ 912420 w 1431926"/>
              <a:gd name="connsiteY83" fmla="*/ 588435 h 1504950"/>
              <a:gd name="connsiteX84" fmla="*/ 915990 w 1431926"/>
              <a:gd name="connsiteY84" fmla="*/ 601896 h 1504950"/>
              <a:gd name="connsiteX85" fmla="*/ 917576 w 1431926"/>
              <a:gd name="connsiteY85" fmla="*/ 616545 h 1504950"/>
              <a:gd name="connsiteX86" fmla="*/ 915990 w 1431926"/>
              <a:gd name="connsiteY86" fmla="*/ 631590 h 1504950"/>
              <a:gd name="connsiteX87" fmla="*/ 912420 w 1431926"/>
              <a:gd name="connsiteY87" fmla="*/ 645447 h 1504950"/>
              <a:gd name="connsiteX88" fmla="*/ 906074 w 1431926"/>
              <a:gd name="connsiteY88" fmla="*/ 658116 h 1504950"/>
              <a:gd name="connsiteX89" fmla="*/ 898141 w 1431926"/>
              <a:gd name="connsiteY89" fmla="*/ 669993 h 1504950"/>
              <a:gd name="connsiteX90" fmla="*/ 888225 w 1431926"/>
              <a:gd name="connsiteY90" fmla="*/ 679495 h 1504950"/>
              <a:gd name="connsiteX91" fmla="*/ 877119 w 1431926"/>
              <a:gd name="connsiteY91" fmla="*/ 687809 h 1504950"/>
              <a:gd name="connsiteX92" fmla="*/ 864427 w 1431926"/>
              <a:gd name="connsiteY92" fmla="*/ 693352 h 1504950"/>
              <a:gd name="connsiteX93" fmla="*/ 850148 w 1431926"/>
              <a:gd name="connsiteY93" fmla="*/ 697707 h 1504950"/>
              <a:gd name="connsiteX94" fmla="*/ 835869 w 1431926"/>
              <a:gd name="connsiteY94" fmla="*/ 698499 h 1504950"/>
              <a:gd name="connsiteX95" fmla="*/ 346026 w 1431926"/>
              <a:gd name="connsiteY95" fmla="*/ 698499 h 1504950"/>
              <a:gd name="connsiteX96" fmla="*/ 331748 w 1431926"/>
              <a:gd name="connsiteY96" fmla="*/ 697707 h 1504950"/>
              <a:gd name="connsiteX97" fmla="*/ 317865 w 1431926"/>
              <a:gd name="connsiteY97" fmla="*/ 693352 h 1504950"/>
              <a:gd name="connsiteX98" fmla="*/ 305173 w 1431926"/>
              <a:gd name="connsiteY98" fmla="*/ 687809 h 1504950"/>
              <a:gd name="connsiteX99" fmla="*/ 293671 w 1431926"/>
              <a:gd name="connsiteY99" fmla="*/ 679495 h 1504950"/>
              <a:gd name="connsiteX100" fmla="*/ 283755 w 1431926"/>
              <a:gd name="connsiteY100" fmla="*/ 669993 h 1504950"/>
              <a:gd name="connsiteX101" fmla="*/ 275822 w 1431926"/>
              <a:gd name="connsiteY101" fmla="*/ 658116 h 1504950"/>
              <a:gd name="connsiteX102" fmla="*/ 269476 w 1431926"/>
              <a:gd name="connsiteY102" fmla="*/ 645447 h 1504950"/>
              <a:gd name="connsiteX103" fmla="*/ 265906 w 1431926"/>
              <a:gd name="connsiteY103" fmla="*/ 631590 h 1504950"/>
              <a:gd name="connsiteX104" fmla="*/ 265113 w 1431926"/>
              <a:gd name="connsiteY104" fmla="*/ 616545 h 1504950"/>
              <a:gd name="connsiteX105" fmla="*/ 265906 w 1431926"/>
              <a:gd name="connsiteY105" fmla="*/ 601896 h 1504950"/>
              <a:gd name="connsiteX106" fmla="*/ 269476 w 1431926"/>
              <a:gd name="connsiteY106" fmla="*/ 588435 h 1504950"/>
              <a:gd name="connsiteX107" fmla="*/ 275822 w 1431926"/>
              <a:gd name="connsiteY107" fmla="*/ 575370 h 1504950"/>
              <a:gd name="connsiteX108" fmla="*/ 283755 w 1431926"/>
              <a:gd name="connsiteY108" fmla="*/ 564285 h 1504950"/>
              <a:gd name="connsiteX109" fmla="*/ 293671 w 1431926"/>
              <a:gd name="connsiteY109" fmla="*/ 554387 h 1504950"/>
              <a:gd name="connsiteX110" fmla="*/ 305173 w 1431926"/>
              <a:gd name="connsiteY110" fmla="*/ 545677 h 1504950"/>
              <a:gd name="connsiteX111" fmla="*/ 317865 w 1431926"/>
              <a:gd name="connsiteY111" fmla="*/ 540134 h 1504950"/>
              <a:gd name="connsiteX112" fmla="*/ 331748 w 1431926"/>
              <a:gd name="connsiteY112" fmla="*/ 535779 h 1504950"/>
              <a:gd name="connsiteX113" fmla="*/ 346026 w 1431926"/>
              <a:gd name="connsiteY113" fmla="*/ 287337 h 1504950"/>
              <a:gd name="connsiteX114" fmla="*/ 836266 w 1431926"/>
              <a:gd name="connsiteY114" fmla="*/ 287337 h 1504950"/>
              <a:gd name="connsiteX115" fmla="*/ 850545 w 1431926"/>
              <a:gd name="connsiteY115" fmla="*/ 288928 h 1504950"/>
              <a:gd name="connsiteX116" fmla="*/ 864427 w 1431926"/>
              <a:gd name="connsiteY116" fmla="*/ 292509 h 1504950"/>
              <a:gd name="connsiteX117" fmla="*/ 877119 w 1431926"/>
              <a:gd name="connsiteY117" fmla="*/ 298874 h 1504950"/>
              <a:gd name="connsiteX118" fmla="*/ 888225 w 1431926"/>
              <a:gd name="connsiteY118" fmla="*/ 306831 h 1504950"/>
              <a:gd name="connsiteX119" fmla="*/ 898141 w 1431926"/>
              <a:gd name="connsiteY119" fmla="*/ 316777 h 1504950"/>
              <a:gd name="connsiteX120" fmla="*/ 906074 w 1431926"/>
              <a:gd name="connsiteY120" fmla="*/ 327916 h 1504950"/>
              <a:gd name="connsiteX121" fmla="*/ 912420 w 1431926"/>
              <a:gd name="connsiteY121" fmla="*/ 341044 h 1504950"/>
              <a:gd name="connsiteX122" fmla="*/ 915990 w 1431926"/>
              <a:gd name="connsiteY122" fmla="*/ 354968 h 1504950"/>
              <a:gd name="connsiteX123" fmla="*/ 917576 w 1431926"/>
              <a:gd name="connsiteY123" fmla="*/ 369688 h 1504950"/>
              <a:gd name="connsiteX124" fmla="*/ 915990 w 1431926"/>
              <a:gd name="connsiteY124" fmla="*/ 384408 h 1504950"/>
              <a:gd name="connsiteX125" fmla="*/ 912420 w 1431926"/>
              <a:gd name="connsiteY125" fmla="*/ 398730 h 1504950"/>
              <a:gd name="connsiteX126" fmla="*/ 906074 w 1431926"/>
              <a:gd name="connsiteY126" fmla="*/ 411461 h 1504950"/>
              <a:gd name="connsiteX127" fmla="*/ 898141 w 1431926"/>
              <a:gd name="connsiteY127" fmla="*/ 422998 h 1504950"/>
              <a:gd name="connsiteX128" fmla="*/ 888225 w 1431926"/>
              <a:gd name="connsiteY128" fmla="*/ 432943 h 1504950"/>
              <a:gd name="connsiteX129" fmla="*/ 877119 w 1431926"/>
              <a:gd name="connsiteY129" fmla="*/ 440900 h 1504950"/>
              <a:gd name="connsiteX130" fmla="*/ 864427 w 1431926"/>
              <a:gd name="connsiteY130" fmla="*/ 446867 h 1504950"/>
              <a:gd name="connsiteX131" fmla="*/ 850148 w 1431926"/>
              <a:gd name="connsiteY131" fmla="*/ 450846 h 1504950"/>
              <a:gd name="connsiteX132" fmla="*/ 835869 w 1431926"/>
              <a:gd name="connsiteY132" fmla="*/ 452437 h 1504950"/>
              <a:gd name="connsiteX133" fmla="*/ 346026 w 1431926"/>
              <a:gd name="connsiteY133" fmla="*/ 452437 h 1504950"/>
              <a:gd name="connsiteX134" fmla="*/ 331748 w 1431926"/>
              <a:gd name="connsiteY134" fmla="*/ 450846 h 1504950"/>
              <a:gd name="connsiteX135" fmla="*/ 317865 w 1431926"/>
              <a:gd name="connsiteY135" fmla="*/ 446867 h 1504950"/>
              <a:gd name="connsiteX136" fmla="*/ 305173 w 1431926"/>
              <a:gd name="connsiteY136" fmla="*/ 440900 h 1504950"/>
              <a:gd name="connsiteX137" fmla="*/ 293671 w 1431926"/>
              <a:gd name="connsiteY137" fmla="*/ 432943 h 1504950"/>
              <a:gd name="connsiteX138" fmla="*/ 283755 w 1431926"/>
              <a:gd name="connsiteY138" fmla="*/ 422998 h 1504950"/>
              <a:gd name="connsiteX139" fmla="*/ 275822 w 1431926"/>
              <a:gd name="connsiteY139" fmla="*/ 411461 h 1504950"/>
              <a:gd name="connsiteX140" fmla="*/ 269476 w 1431926"/>
              <a:gd name="connsiteY140" fmla="*/ 398730 h 1504950"/>
              <a:gd name="connsiteX141" fmla="*/ 265906 w 1431926"/>
              <a:gd name="connsiteY141" fmla="*/ 384408 h 1504950"/>
              <a:gd name="connsiteX142" fmla="*/ 265113 w 1431926"/>
              <a:gd name="connsiteY142" fmla="*/ 369688 h 1504950"/>
              <a:gd name="connsiteX143" fmla="*/ 265906 w 1431926"/>
              <a:gd name="connsiteY143" fmla="*/ 354968 h 1504950"/>
              <a:gd name="connsiteX144" fmla="*/ 269476 w 1431926"/>
              <a:gd name="connsiteY144" fmla="*/ 341044 h 1504950"/>
              <a:gd name="connsiteX145" fmla="*/ 275822 w 1431926"/>
              <a:gd name="connsiteY145" fmla="*/ 327916 h 1504950"/>
              <a:gd name="connsiteX146" fmla="*/ 283755 w 1431926"/>
              <a:gd name="connsiteY146" fmla="*/ 316777 h 1504950"/>
              <a:gd name="connsiteX147" fmla="*/ 293671 w 1431926"/>
              <a:gd name="connsiteY147" fmla="*/ 306831 h 1504950"/>
              <a:gd name="connsiteX148" fmla="*/ 305173 w 1431926"/>
              <a:gd name="connsiteY148" fmla="*/ 298874 h 1504950"/>
              <a:gd name="connsiteX149" fmla="*/ 317865 w 1431926"/>
              <a:gd name="connsiteY149" fmla="*/ 292509 h 1504950"/>
              <a:gd name="connsiteX150" fmla="*/ 331748 w 1431926"/>
              <a:gd name="connsiteY150" fmla="*/ 288928 h 1504950"/>
              <a:gd name="connsiteX151" fmla="*/ 81414 w 1431926"/>
              <a:gd name="connsiteY151" fmla="*/ 0 h 1504950"/>
              <a:gd name="connsiteX152" fmla="*/ 1102464 w 1431926"/>
              <a:gd name="connsiteY152" fmla="*/ 0 h 1504950"/>
              <a:gd name="connsiteX153" fmla="*/ 1117555 w 1431926"/>
              <a:gd name="connsiteY153" fmla="*/ 1191 h 1504950"/>
              <a:gd name="connsiteX154" fmla="*/ 1131058 w 1431926"/>
              <a:gd name="connsiteY154" fmla="*/ 5159 h 1504950"/>
              <a:gd name="connsiteX155" fmla="*/ 1143767 w 1431926"/>
              <a:gd name="connsiteY155" fmla="*/ 11113 h 1504950"/>
              <a:gd name="connsiteX156" fmla="*/ 1155284 w 1431926"/>
              <a:gd name="connsiteY156" fmla="*/ 19050 h 1504950"/>
              <a:gd name="connsiteX157" fmla="*/ 1165212 w 1431926"/>
              <a:gd name="connsiteY157" fmla="*/ 28972 h 1504950"/>
              <a:gd name="connsiteX158" fmla="*/ 1173155 w 1431926"/>
              <a:gd name="connsiteY158" fmla="*/ 40481 h 1504950"/>
              <a:gd name="connsiteX159" fmla="*/ 1179112 w 1431926"/>
              <a:gd name="connsiteY159" fmla="*/ 53181 h 1504950"/>
              <a:gd name="connsiteX160" fmla="*/ 1183084 w 1431926"/>
              <a:gd name="connsiteY160" fmla="*/ 67469 h 1504950"/>
              <a:gd name="connsiteX161" fmla="*/ 1184275 w 1431926"/>
              <a:gd name="connsiteY161" fmla="*/ 82153 h 1504950"/>
              <a:gd name="connsiteX162" fmla="*/ 1184275 w 1431926"/>
              <a:gd name="connsiteY162" fmla="*/ 925513 h 1504950"/>
              <a:gd name="connsiteX163" fmla="*/ 1021050 w 1431926"/>
              <a:gd name="connsiteY163" fmla="*/ 1061244 h 1504950"/>
              <a:gd name="connsiteX164" fmla="*/ 1021050 w 1431926"/>
              <a:gd name="connsiteY164" fmla="*/ 164306 h 1504950"/>
              <a:gd name="connsiteX165" fmla="*/ 163225 w 1431926"/>
              <a:gd name="connsiteY165" fmla="*/ 164306 h 1504950"/>
              <a:gd name="connsiteX166" fmla="*/ 163225 w 1431926"/>
              <a:gd name="connsiteY166" fmla="*/ 1232694 h 1504950"/>
              <a:gd name="connsiteX167" fmla="*/ 678714 w 1431926"/>
              <a:gd name="connsiteY167" fmla="*/ 1232694 h 1504950"/>
              <a:gd name="connsiteX168" fmla="*/ 794282 w 1431926"/>
              <a:gd name="connsiteY168" fmla="*/ 1397000 h 1504950"/>
              <a:gd name="connsiteX169" fmla="*/ 81414 w 1431926"/>
              <a:gd name="connsiteY169" fmla="*/ 1397000 h 1504950"/>
              <a:gd name="connsiteX170" fmla="*/ 66720 w 1431926"/>
              <a:gd name="connsiteY170" fmla="*/ 1395810 h 1504950"/>
              <a:gd name="connsiteX171" fmla="*/ 53217 w 1431926"/>
              <a:gd name="connsiteY171" fmla="*/ 1391841 h 1504950"/>
              <a:gd name="connsiteX172" fmla="*/ 40508 w 1431926"/>
              <a:gd name="connsiteY172" fmla="*/ 1385888 h 1504950"/>
              <a:gd name="connsiteX173" fmla="*/ 28594 w 1431926"/>
              <a:gd name="connsiteY173" fmla="*/ 1377950 h 1504950"/>
              <a:gd name="connsiteX174" fmla="*/ 18666 w 1431926"/>
              <a:gd name="connsiteY174" fmla="*/ 1368028 h 1504950"/>
              <a:gd name="connsiteX175" fmla="*/ 10723 w 1431926"/>
              <a:gd name="connsiteY175" fmla="*/ 1356519 h 1504950"/>
              <a:gd name="connsiteX176" fmla="*/ 4766 w 1431926"/>
              <a:gd name="connsiteY176" fmla="*/ 1343819 h 1504950"/>
              <a:gd name="connsiteX177" fmla="*/ 794 w 1431926"/>
              <a:gd name="connsiteY177" fmla="*/ 1329531 h 1504950"/>
              <a:gd name="connsiteX178" fmla="*/ 0 w 1431926"/>
              <a:gd name="connsiteY178" fmla="*/ 1314847 h 1504950"/>
              <a:gd name="connsiteX179" fmla="*/ 0 w 1431926"/>
              <a:gd name="connsiteY179" fmla="*/ 82153 h 1504950"/>
              <a:gd name="connsiteX180" fmla="*/ 794 w 1431926"/>
              <a:gd name="connsiteY180" fmla="*/ 67469 h 1504950"/>
              <a:gd name="connsiteX181" fmla="*/ 4766 w 1431926"/>
              <a:gd name="connsiteY181" fmla="*/ 53181 h 1504950"/>
              <a:gd name="connsiteX182" fmla="*/ 10723 w 1431926"/>
              <a:gd name="connsiteY182" fmla="*/ 40481 h 1504950"/>
              <a:gd name="connsiteX183" fmla="*/ 18666 w 1431926"/>
              <a:gd name="connsiteY183" fmla="*/ 28972 h 1504950"/>
              <a:gd name="connsiteX184" fmla="*/ 28594 w 1431926"/>
              <a:gd name="connsiteY184" fmla="*/ 19050 h 1504950"/>
              <a:gd name="connsiteX185" fmla="*/ 40508 w 1431926"/>
              <a:gd name="connsiteY185" fmla="*/ 11113 h 1504950"/>
              <a:gd name="connsiteX186" fmla="*/ 53217 w 1431926"/>
              <a:gd name="connsiteY186" fmla="*/ 5159 h 1504950"/>
              <a:gd name="connsiteX187" fmla="*/ 66720 w 1431926"/>
              <a:gd name="connsiteY187" fmla="*/ 1191 h 150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1431926" h="1504950">
                <a:moveTo>
                  <a:pt x="1392573" y="873125"/>
                </a:moveTo>
                <a:lnTo>
                  <a:pt x="1401716" y="874315"/>
                </a:lnTo>
                <a:lnTo>
                  <a:pt x="1410859" y="878281"/>
                </a:lnTo>
                <a:lnTo>
                  <a:pt x="1419206" y="884231"/>
                </a:lnTo>
                <a:lnTo>
                  <a:pt x="1425169" y="892163"/>
                </a:lnTo>
                <a:lnTo>
                  <a:pt x="1429541" y="900889"/>
                </a:lnTo>
                <a:lnTo>
                  <a:pt x="1431926" y="910408"/>
                </a:lnTo>
                <a:lnTo>
                  <a:pt x="1431529" y="920324"/>
                </a:lnTo>
                <a:lnTo>
                  <a:pt x="1429144" y="929843"/>
                </a:lnTo>
                <a:lnTo>
                  <a:pt x="1423976" y="938172"/>
                </a:lnTo>
                <a:lnTo>
                  <a:pt x="1022498" y="1487895"/>
                </a:lnTo>
                <a:lnTo>
                  <a:pt x="1016138" y="1495035"/>
                </a:lnTo>
                <a:lnTo>
                  <a:pt x="1008188" y="1500191"/>
                </a:lnTo>
                <a:lnTo>
                  <a:pt x="999045" y="1503364"/>
                </a:lnTo>
                <a:lnTo>
                  <a:pt x="989903" y="1504950"/>
                </a:lnTo>
                <a:lnTo>
                  <a:pt x="989108" y="1504950"/>
                </a:lnTo>
                <a:lnTo>
                  <a:pt x="979965" y="1503364"/>
                </a:lnTo>
                <a:lnTo>
                  <a:pt x="970823" y="1499794"/>
                </a:lnTo>
                <a:lnTo>
                  <a:pt x="962873" y="1494638"/>
                </a:lnTo>
                <a:lnTo>
                  <a:pt x="956513" y="1487102"/>
                </a:lnTo>
                <a:lnTo>
                  <a:pt x="685416" y="1102375"/>
                </a:lnTo>
                <a:lnTo>
                  <a:pt x="681043" y="1093649"/>
                </a:lnTo>
                <a:lnTo>
                  <a:pt x="678261" y="1084923"/>
                </a:lnTo>
                <a:lnTo>
                  <a:pt x="677863" y="1075801"/>
                </a:lnTo>
                <a:lnTo>
                  <a:pt x="679851" y="1066679"/>
                </a:lnTo>
                <a:lnTo>
                  <a:pt x="683428" y="1058349"/>
                </a:lnTo>
                <a:lnTo>
                  <a:pt x="688596" y="1050814"/>
                </a:lnTo>
                <a:lnTo>
                  <a:pt x="696148" y="1044071"/>
                </a:lnTo>
                <a:lnTo>
                  <a:pt x="704098" y="1039708"/>
                </a:lnTo>
                <a:lnTo>
                  <a:pt x="713241" y="1038121"/>
                </a:lnTo>
                <a:lnTo>
                  <a:pt x="721986" y="1037725"/>
                </a:lnTo>
                <a:lnTo>
                  <a:pt x="731526" y="1039311"/>
                </a:lnTo>
                <a:lnTo>
                  <a:pt x="739874" y="1043278"/>
                </a:lnTo>
                <a:lnTo>
                  <a:pt x="989903" y="1193995"/>
                </a:lnTo>
                <a:lnTo>
                  <a:pt x="1365146" y="882644"/>
                </a:lnTo>
                <a:lnTo>
                  <a:pt x="1373493" y="877488"/>
                </a:lnTo>
                <a:lnTo>
                  <a:pt x="1382636" y="873918"/>
                </a:lnTo>
                <a:close/>
                <a:moveTo>
                  <a:pt x="346026" y="781050"/>
                </a:moveTo>
                <a:lnTo>
                  <a:pt x="836266" y="781050"/>
                </a:lnTo>
                <a:lnTo>
                  <a:pt x="850545" y="782247"/>
                </a:lnTo>
                <a:lnTo>
                  <a:pt x="864427" y="786234"/>
                </a:lnTo>
                <a:lnTo>
                  <a:pt x="877119" y="792216"/>
                </a:lnTo>
                <a:lnTo>
                  <a:pt x="888225" y="800591"/>
                </a:lnTo>
                <a:lnTo>
                  <a:pt x="898141" y="810561"/>
                </a:lnTo>
                <a:lnTo>
                  <a:pt x="906074" y="821727"/>
                </a:lnTo>
                <a:lnTo>
                  <a:pt x="912420" y="834488"/>
                </a:lnTo>
                <a:lnTo>
                  <a:pt x="915990" y="848845"/>
                </a:lnTo>
                <a:lnTo>
                  <a:pt x="917576" y="863600"/>
                </a:lnTo>
                <a:lnTo>
                  <a:pt x="915990" y="878355"/>
                </a:lnTo>
                <a:lnTo>
                  <a:pt x="912420" y="892712"/>
                </a:lnTo>
                <a:lnTo>
                  <a:pt x="906074" y="905473"/>
                </a:lnTo>
                <a:lnTo>
                  <a:pt x="898141" y="916640"/>
                </a:lnTo>
                <a:lnTo>
                  <a:pt x="888225" y="926609"/>
                </a:lnTo>
                <a:lnTo>
                  <a:pt x="877119" y="934984"/>
                </a:lnTo>
                <a:lnTo>
                  <a:pt x="864427" y="940966"/>
                </a:lnTo>
                <a:lnTo>
                  <a:pt x="850148" y="944954"/>
                </a:lnTo>
                <a:lnTo>
                  <a:pt x="835869" y="946150"/>
                </a:lnTo>
                <a:lnTo>
                  <a:pt x="346026" y="946150"/>
                </a:lnTo>
                <a:lnTo>
                  <a:pt x="331748" y="944954"/>
                </a:lnTo>
                <a:lnTo>
                  <a:pt x="317865" y="940966"/>
                </a:lnTo>
                <a:lnTo>
                  <a:pt x="305173" y="934984"/>
                </a:lnTo>
                <a:lnTo>
                  <a:pt x="293671" y="926609"/>
                </a:lnTo>
                <a:lnTo>
                  <a:pt x="283755" y="916640"/>
                </a:lnTo>
                <a:lnTo>
                  <a:pt x="275822" y="905473"/>
                </a:lnTo>
                <a:lnTo>
                  <a:pt x="269476" y="892712"/>
                </a:lnTo>
                <a:lnTo>
                  <a:pt x="265906" y="878355"/>
                </a:lnTo>
                <a:lnTo>
                  <a:pt x="265113" y="863600"/>
                </a:lnTo>
                <a:lnTo>
                  <a:pt x="265906" y="848845"/>
                </a:lnTo>
                <a:lnTo>
                  <a:pt x="269476" y="834488"/>
                </a:lnTo>
                <a:lnTo>
                  <a:pt x="275822" y="821727"/>
                </a:lnTo>
                <a:lnTo>
                  <a:pt x="283755" y="810561"/>
                </a:lnTo>
                <a:lnTo>
                  <a:pt x="293671" y="800591"/>
                </a:lnTo>
                <a:lnTo>
                  <a:pt x="305173" y="792216"/>
                </a:lnTo>
                <a:lnTo>
                  <a:pt x="317865" y="786234"/>
                </a:lnTo>
                <a:lnTo>
                  <a:pt x="331748" y="782247"/>
                </a:lnTo>
                <a:close/>
                <a:moveTo>
                  <a:pt x="346026" y="534987"/>
                </a:moveTo>
                <a:lnTo>
                  <a:pt x="836266" y="534987"/>
                </a:lnTo>
                <a:lnTo>
                  <a:pt x="850545" y="535779"/>
                </a:lnTo>
                <a:lnTo>
                  <a:pt x="864427" y="540134"/>
                </a:lnTo>
                <a:lnTo>
                  <a:pt x="877119" y="545677"/>
                </a:lnTo>
                <a:lnTo>
                  <a:pt x="888225" y="554387"/>
                </a:lnTo>
                <a:lnTo>
                  <a:pt x="898141" y="564285"/>
                </a:lnTo>
                <a:lnTo>
                  <a:pt x="906074" y="575370"/>
                </a:lnTo>
                <a:lnTo>
                  <a:pt x="912420" y="588435"/>
                </a:lnTo>
                <a:lnTo>
                  <a:pt x="915990" y="601896"/>
                </a:lnTo>
                <a:lnTo>
                  <a:pt x="917576" y="616545"/>
                </a:lnTo>
                <a:lnTo>
                  <a:pt x="915990" y="631590"/>
                </a:lnTo>
                <a:lnTo>
                  <a:pt x="912420" y="645447"/>
                </a:lnTo>
                <a:lnTo>
                  <a:pt x="906074" y="658116"/>
                </a:lnTo>
                <a:lnTo>
                  <a:pt x="898141" y="669993"/>
                </a:lnTo>
                <a:lnTo>
                  <a:pt x="888225" y="679495"/>
                </a:lnTo>
                <a:lnTo>
                  <a:pt x="877119" y="687809"/>
                </a:lnTo>
                <a:lnTo>
                  <a:pt x="864427" y="693352"/>
                </a:lnTo>
                <a:lnTo>
                  <a:pt x="850148" y="697707"/>
                </a:lnTo>
                <a:lnTo>
                  <a:pt x="835869" y="698499"/>
                </a:lnTo>
                <a:lnTo>
                  <a:pt x="346026" y="698499"/>
                </a:lnTo>
                <a:lnTo>
                  <a:pt x="331748" y="697707"/>
                </a:lnTo>
                <a:lnTo>
                  <a:pt x="317865" y="693352"/>
                </a:lnTo>
                <a:lnTo>
                  <a:pt x="305173" y="687809"/>
                </a:lnTo>
                <a:lnTo>
                  <a:pt x="293671" y="679495"/>
                </a:lnTo>
                <a:lnTo>
                  <a:pt x="283755" y="669993"/>
                </a:lnTo>
                <a:lnTo>
                  <a:pt x="275822" y="658116"/>
                </a:lnTo>
                <a:lnTo>
                  <a:pt x="269476" y="645447"/>
                </a:lnTo>
                <a:lnTo>
                  <a:pt x="265906" y="631590"/>
                </a:lnTo>
                <a:lnTo>
                  <a:pt x="265113" y="616545"/>
                </a:lnTo>
                <a:lnTo>
                  <a:pt x="265906" y="601896"/>
                </a:lnTo>
                <a:lnTo>
                  <a:pt x="269476" y="588435"/>
                </a:lnTo>
                <a:lnTo>
                  <a:pt x="275822" y="575370"/>
                </a:lnTo>
                <a:lnTo>
                  <a:pt x="283755" y="564285"/>
                </a:lnTo>
                <a:lnTo>
                  <a:pt x="293671" y="554387"/>
                </a:lnTo>
                <a:lnTo>
                  <a:pt x="305173" y="545677"/>
                </a:lnTo>
                <a:lnTo>
                  <a:pt x="317865" y="540134"/>
                </a:lnTo>
                <a:lnTo>
                  <a:pt x="331748" y="535779"/>
                </a:lnTo>
                <a:close/>
                <a:moveTo>
                  <a:pt x="346026" y="287337"/>
                </a:moveTo>
                <a:lnTo>
                  <a:pt x="836266" y="287337"/>
                </a:lnTo>
                <a:lnTo>
                  <a:pt x="850545" y="288928"/>
                </a:lnTo>
                <a:lnTo>
                  <a:pt x="864427" y="292509"/>
                </a:lnTo>
                <a:lnTo>
                  <a:pt x="877119" y="298874"/>
                </a:lnTo>
                <a:lnTo>
                  <a:pt x="888225" y="306831"/>
                </a:lnTo>
                <a:lnTo>
                  <a:pt x="898141" y="316777"/>
                </a:lnTo>
                <a:lnTo>
                  <a:pt x="906074" y="327916"/>
                </a:lnTo>
                <a:lnTo>
                  <a:pt x="912420" y="341044"/>
                </a:lnTo>
                <a:lnTo>
                  <a:pt x="915990" y="354968"/>
                </a:lnTo>
                <a:lnTo>
                  <a:pt x="917576" y="369688"/>
                </a:lnTo>
                <a:lnTo>
                  <a:pt x="915990" y="384408"/>
                </a:lnTo>
                <a:lnTo>
                  <a:pt x="912420" y="398730"/>
                </a:lnTo>
                <a:lnTo>
                  <a:pt x="906074" y="411461"/>
                </a:lnTo>
                <a:lnTo>
                  <a:pt x="898141" y="422998"/>
                </a:lnTo>
                <a:lnTo>
                  <a:pt x="888225" y="432943"/>
                </a:lnTo>
                <a:lnTo>
                  <a:pt x="877119" y="440900"/>
                </a:lnTo>
                <a:lnTo>
                  <a:pt x="864427" y="446867"/>
                </a:lnTo>
                <a:lnTo>
                  <a:pt x="850148" y="450846"/>
                </a:lnTo>
                <a:lnTo>
                  <a:pt x="835869" y="452437"/>
                </a:lnTo>
                <a:lnTo>
                  <a:pt x="346026" y="452437"/>
                </a:lnTo>
                <a:lnTo>
                  <a:pt x="331748" y="450846"/>
                </a:lnTo>
                <a:lnTo>
                  <a:pt x="317865" y="446867"/>
                </a:lnTo>
                <a:lnTo>
                  <a:pt x="305173" y="440900"/>
                </a:lnTo>
                <a:lnTo>
                  <a:pt x="293671" y="432943"/>
                </a:lnTo>
                <a:lnTo>
                  <a:pt x="283755" y="422998"/>
                </a:lnTo>
                <a:lnTo>
                  <a:pt x="275822" y="411461"/>
                </a:lnTo>
                <a:lnTo>
                  <a:pt x="269476" y="398730"/>
                </a:lnTo>
                <a:lnTo>
                  <a:pt x="265906" y="384408"/>
                </a:lnTo>
                <a:lnTo>
                  <a:pt x="265113" y="369688"/>
                </a:lnTo>
                <a:lnTo>
                  <a:pt x="265906" y="354968"/>
                </a:lnTo>
                <a:lnTo>
                  <a:pt x="269476" y="341044"/>
                </a:lnTo>
                <a:lnTo>
                  <a:pt x="275822" y="327916"/>
                </a:lnTo>
                <a:lnTo>
                  <a:pt x="283755" y="316777"/>
                </a:lnTo>
                <a:lnTo>
                  <a:pt x="293671" y="306831"/>
                </a:lnTo>
                <a:lnTo>
                  <a:pt x="305173" y="298874"/>
                </a:lnTo>
                <a:lnTo>
                  <a:pt x="317865" y="292509"/>
                </a:lnTo>
                <a:lnTo>
                  <a:pt x="331748" y="288928"/>
                </a:lnTo>
                <a:close/>
                <a:moveTo>
                  <a:pt x="81414" y="0"/>
                </a:moveTo>
                <a:lnTo>
                  <a:pt x="1102464" y="0"/>
                </a:lnTo>
                <a:lnTo>
                  <a:pt x="1117555" y="1191"/>
                </a:lnTo>
                <a:lnTo>
                  <a:pt x="1131058" y="5159"/>
                </a:lnTo>
                <a:lnTo>
                  <a:pt x="1143767" y="11113"/>
                </a:lnTo>
                <a:lnTo>
                  <a:pt x="1155284" y="19050"/>
                </a:lnTo>
                <a:lnTo>
                  <a:pt x="1165212" y="28972"/>
                </a:lnTo>
                <a:lnTo>
                  <a:pt x="1173155" y="40481"/>
                </a:lnTo>
                <a:lnTo>
                  <a:pt x="1179112" y="53181"/>
                </a:lnTo>
                <a:lnTo>
                  <a:pt x="1183084" y="67469"/>
                </a:lnTo>
                <a:lnTo>
                  <a:pt x="1184275" y="82153"/>
                </a:lnTo>
                <a:lnTo>
                  <a:pt x="1184275" y="925513"/>
                </a:lnTo>
                <a:lnTo>
                  <a:pt x="1021050" y="1061244"/>
                </a:lnTo>
                <a:lnTo>
                  <a:pt x="1021050" y="164306"/>
                </a:lnTo>
                <a:lnTo>
                  <a:pt x="163225" y="164306"/>
                </a:lnTo>
                <a:lnTo>
                  <a:pt x="163225" y="1232694"/>
                </a:lnTo>
                <a:lnTo>
                  <a:pt x="678714" y="1232694"/>
                </a:lnTo>
                <a:lnTo>
                  <a:pt x="794282" y="1397000"/>
                </a:lnTo>
                <a:lnTo>
                  <a:pt x="81414" y="1397000"/>
                </a:lnTo>
                <a:lnTo>
                  <a:pt x="66720" y="1395810"/>
                </a:lnTo>
                <a:lnTo>
                  <a:pt x="53217" y="1391841"/>
                </a:lnTo>
                <a:lnTo>
                  <a:pt x="40508" y="1385888"/>
                </a:lnTo>
                <a:lnTo>
                  <a:pt x="28594" y="1377950"/>
                </a:lnTo>
                <a:lnTo>
                  <a:pt x="18666" y="1368028"/>
                </a:lnTo>
                <a:lnTo>
                  <a:pt x="10723" y="1356519"/>
                </a:lnTo>
                <a:lnTo>
                  <a:pt x="4766" y="1343819"/>
                </a:lnTo>
                <a:lnTo>
                  <a:pt x="794" y="1329531"/>
                </a:lnTo>
                <a:lnTo>
                  <a:pt x="0" y="1314847"/>
                </a:lnTo>
                <a:lnTo>
                  <a:pt x="0" y="82153"/>
                </a:lnTo>
                <a:lnTo>
                  <a:pt x="794" y="67469"/>
                </a:lnTo>
                <a:lnTo>
                  <a:pt x="4766" y="53181"/>
                </a:lnTo>
                <a:lnTo>
                  <a:pt x="10723" y="40481"/>
                </a:lnTo>
                <a:lnTo>
                  <a:pt x="18666" y="28972"/>
                </a:lnTo>
                <a:lnTo>
                  <a:pt x="28594" y="19050"/>
                </a:lnTo>
                <a:lnTo>
                  <a:pt x="40508" y="11113"/>
                </a:lnTo>
                <a:lnTo>
                  <a:pt x="53217" y="5159"/>
                </a:lnTo>
                <a:lnTo>
                  <a:pt x="66720" y="1191"/>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407045009"/>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ext Placeholder 66"/>
          <p:cNvSpPr>
            <a:spLocks noGrp="1"/>
          </p:cNvSpPr>
          <p:nvPr>
            <p:ph type="body" sz="half" idx="2"/>
          </p:nvPr>
        </p:nvSpPr>
        <p:spPr/>
        <p:txBody>
          <a:bodyPr/>
          <a:lstStyle/>
          <a:p>
            <a:r>
              <a:rPr lang="en-US" dirty="0"/>
              <a:t>Enter your subhead line here</a:t>
            </a:r>
          </a:p>
        </p:txBody>
      </p:sp>
      <p:sp>
        <p:nvSpPr>
          <p:cNvPr id="66" name="Title 65"/>
          <p:cNvSpPr>
            <a:spLocks noGrp="1"/>
          </p:cNvSpPr>
          <p:nvPr>
            <p:ph type="title"/>
          </p:nvPr>
        </p:nvSpPr>
        <p:spPr/>
        <p:txBody>
          <a:bodyPr/>
          <a:lstStyle/>
          <a:p>
            <a:r>
              <a:rPr lang="en-US" dirty="0"/>
              <a:t>Our History Timeline</a:t>
            </a:r>
          </a:p>
        </p:txBody>
      </p:sp>
      <p:cxnSp>
        <p:nvCxnSpPr>
          <p:cNvPr id="28" name="Straight Connector 27"/>
          <p:cNvCxnSpPr/>
          <p:nvPr/>
        </p:nvCxnSpPr>
        <p:spPr>
          <a:xfrm flipV="1">
            <a:off x="2247281" y="2323304"/>
            <a:ext cx="0" cy="1528763"/>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4572001" y="2323304"/>
            <a:ext cx="0" cy="1528763"/>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6896721" y="2323304"/>
            <a:ext cx="0" cy="1528763"/>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4" idx="6"/>
            <a:endCxn id="64" idx="2"/>
          </p:cNvCxnSpPr>
          <p:nvPr/>
        </p:nvCxnSpPr>
        <p:spPr>
          <a:xfrm>
            <a:off x="1151453" y="2923383"/>
            <a:ext cx="6841094" cy="0"/>
          </a:xfrm>
          <a:prstGeom prst="line">
            <a:avLst/>
          </a:prstGeom>
          <a:ln w="12700">
            <a:solidFill>
              <a:schemeClr val="bg1">
                <a:lumMod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2" name="Hexagon 1"/>
          <p:cNvSpPr/>
          <p:nvPr/>
        </p:nvSpPr>
        <p:spPr bwMode="auto">
          <a:xfrm rot="5400000">
            <a:off x="749899" y="1748002"/>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3" name="Straight Connector 2"/>
          <p:cNvCxnSpPr/>
          <p:nvPr/>
        </p:nvCxnSpPr>
        <p:spPr>
          <a:xfrm flipV="1">
            <a:off x="1084921" y="2323305"/>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4" name="Oval 3"/>
          <p:cNvSpPr/>
          <p:nvPr/>
        </p:nvSpPr>
        <p:spPr bwMode="auto">
          <a:xfrm>
            <a:off x="1018389" y="2856705"/>
            <a:ext cx="133064" cy="133356"/>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7" name="Hexagon 26"/>
          <p:cNvSpPr/>
          <p:nvPr/>
        </p:nvSpPr>
        <p:spPr bwMode="auto">
          <a:xfrm rot="5400000">
            <a:off x="1912259" y="1748002"/>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29" name="Oval 28"/>
          <p:cNvSpPr/>
          <p:nvPr/>
        </p:nvSpPr>
        <p:spPr bwMode="auto">
          <a:xfrm>
            <a:off x="2180749" y="2856705"/>
            <a:ext cx="133064" cy="133356"/>
          </a:xfrm>
          <a:prstGeom prst="ellipse">
            <a:avLst/>
          </a:prstGeom>
          <a:solidFill>
            <a:schemeClr val="accent2"/>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34" name="Hexagon 33"/>
          <p:cNvSpPr/>
          <p:nvPr/>
        </p:nvSpPr>
        <p:spPr bwMode="auto">
          <a:xfrm rot="5400000">
            <a:off x="3074619" y="1748002"/>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35" name="Straight Connector 34"/>
          <p:cNvCxnSpPr/>
          <p:nvPr/>
        </p:nvCxnSpPr>
        <p:spPr>
          <a:xfrm flipV="1">
            <a:off x="3409641" y="2323305"/>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36" name="Oval 35"/>
          <p:cNvSpPr/>
          <p:nvPr/>
        </p:nvSpPr>
        <p:spPr bwMode="auto">
          <a:xfrm>
            <a:off x="3343109" y="2856705"/>
            <a:ext cx="133064" cy="133356"/>
          </a:xfrm>
          <a:prstGeom prst="ellipse">
            <a:avLst/>
          </a:prstGeom>
          <a:solidFill>
            <a:schemeClr val="accent3"/>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1" name="Hexagon 40"/>
          <p:cNvSpPr/>
          <p:nvPr/>
        </p:nvSpPr>
        <p:spPr bwMode="auto">
          <a:xfrm rot="5400000">
            <a:off x="4236979" y="1748002"/>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3" name="Oval 42"/>
          <p:cNvSpPr/>
          <p:nvPr/>
        </p:nvSpPr>
        <p:spPr bwMode="auto">
          <a:xfrm>
            <a:off x="4505469" y="2856705"/>
            <a:ext cx="133064" cy="133356"/>
          </a:xfrm>
          <a:prstGeom prst="ellipse">
            <a:avLst/>
          </a:prstGeom>
          <a:solidFill>
            <a:schemeClr val="accent4"/>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48" name="Hexagon 47"/>
          <p:cNvSpPr/>
          <p:nvPr/>
        </p:nvSpPr>
        <p:spPr bwMode="auto">
          <a:xfrm rot="5400000">
            <a:off x="5399339" y="1748002"/>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49" name="Straight Connector 48"/>
          <p:cNvCxnSpPr/>
          <p:nvPr/>
        </p:nvCxnSpPr>
        <p:spPr>
          <a:xfrm flipV="1">
            <a:off x="5734361" y="2323305"/>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50" name="Oval 49"/>
          <p:cNvSpPr/>
          <p:nvPr/>
        </p:nvSpPr>
        <p:spPr bwMode="auto">
          <a:xfrm>
            <a:off x="5667829" y="2856705"/>
            <a:ext cx="133064" cy="133356"/>
          </a:xfrm>
          <a:prstGeom prst="ellipse">
            <a:avLst/>
          </a:prstGeom>
          <a:solidFill>
            <a:schemeClr val="accent5"/>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5" name="Hexagon 54"/>
          <p:cNvSpPr/>
          <p:nvPr/>
        </p:nvSpPr>
        <p:spPr bwMode="auto">
          <a:xfrm rot="5400000">
            <a:off x="6561699" y="1748002"/>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57" name="Oval 56"/>
          <p:cNvSpPr/>
          <p:nvPr/>
        </p:nvSpPr>
        <p:spPr bwMode="auto">
          <a:xfrm>
            <a:off x="6830189" y="2856705"/>
            <a:ext cx="133064" cy="133356"/>
          </a:xfrm>
          <a:prstGeom prst="ellipse">
            <a:avLst/>
          </a:prstGeom>
          <a:solidFill>
            <a:schemeClr val="accent6"/>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62" name="Hexagon 61"/>
          <p:cNvSpPr/>
          <p:nvPr/>
        </p:nvSpPr>
        <p:spPr bwMode="auto">
          <a:xfrm rot="5400000">
            <a:off x="7724057" y="1748002"/>
            <a:ext cx="670044" cy="575302"/>
          </a:xfrm>
          <a:prstGeom prst="hexagon">
            <a:avLst/>
          </a:prstGeom>
          <a:solidFill>
            <a:schemeClr val="bg1">
              <a:lumMod val="95000"/>
            </a:schemeClr>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cxnSp>
        <p:nvCxnSpPr>
          <p:cNvPr id="63" name="Straight Connector 62"/>
          <p:cNvCxnSpPr/>
          <p:nvPr/>
        </p:nvCxnSpPr>
        <p:spPr>
          <a:xfrm flipV="1">
            <a:off x="8059079" y="2323305"/>
            <a:ext cx="0" cy="914400"/>
          </a:xfrm>
          <a:prstGeom prst="line">
            <a:avLst/>
          </a:prstGeom>
          <a:ln w="12700" cap="rnd">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64" name="Oval 63"/>
          <p:cNvSpPr/>
          <p:nvPr/>
        </p:nvSpPr>
        <p:spPr bwMode="auto">
          <a:xfrm>
            <a:off x="7992547" y="2856705"/>
            <a:ext cx="133064" cy="133356"/>
          </a:xfrm>
          <a:prstGeom prst="ellipse">
            <a:avLst/>
          </a:prstGeom>
          <a:solidFill>
            <a:schemeClr val="accent1"/>
          </a:solidFill>
          <a:ln w="9525">
            <a:noFill/>
            <a:round/>
            <a:headEnd/>
            <a:tailEnd/>
          </a:ln>
          <a:effectLst/>
        </p:spPr>
        <p:txBody>
          <a:bodyPr vert="horz" wrap="square" lIns="91440" tIns="45720" rIns="91440" bIns="45720" numCol="1" rtlCol="0" anchor="t" anchorCtr="0" compatLnSpc="1">
            <a:prstTxWarp prst="textNoShape">
              <a:avLst/>
            </a:prstTxWarp>
          </a:bodyPr>
          <a:lstStyle/>
          <a:p>
            <a:pPr algn="ctr"/>
            <a:endParaRPr lang="en-US"/>
          </a:p>
        </p:txBody>
      </p:sp>
      <p:sp>
        <p:nvSpPr>
          <p:cNvPr id="77" name="TextBox 76"/>
          <p:cNvSpPr txBox="1"/>
          <p:nvPr/>
        </p:nvSpPr>
        <p:spPr>
          <a:xfrm>
            <a:off x="660107" y="1402751"/>
            <a:ext cx="849628"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1"/>
                </a:solidFill>
              </a:rPr>
              <a:t>2013</a:t>
            </a:r>
            <a:endParaRPr lang="en-US" sz="1100" dirty="0">
              <a:solidFill>
                <a:schemeClr val="accent1"/>
              </a:solidFill>
            </a:endParaRPr>
          </a:p>
        </p:txBody>
      </p:sp>
      <p:sp>
        <p:nvSpPr>
          <p:cNvPr id="79" name="TextBox 78"/>
          <p:cNvSpPr txBox="1"/>
          <p:nvPr/>
        </p:nvSpPr>
        <p:spPr>
          <a:xfrm>
            <a:off x="1822467" y="1402751"/>
            <a:ext cx="849628"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2"/>
                </a:solidFill>
              </a:rPr>
              <a:t>2014</a:t>
            </a:r>
            <a:endParaRPr lang="en-US" sz="1100" dirty="0">
              <a:solidFill>
                <a:schemeClr val="accent2"/>
              </a:solidFill>
            </a:endParaRPr>
          </a:p>
        </p:txBody>
      </p:sp>
      <p:sp>
        <p:nvSpPr>
          <p:cNvPr id="80" name="TextBox 79"/>
          <p:cNvSpPr txBox="1"/>
          <p:nvPr/>
        </p:nvSpPr>
        <p:spPr>
          <a:xfrm>
            <a:off x="2984827" y="1402751"/>
            <a:ext cx="849628"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3"/>
                </a:solidFill>
              </a:rPr>
              <a:t>2015</a:t>
            </a:r>
            <a:endParaRPr lang="en-US" sz="1100" dirty="0">
              <a:solidFill>
                <a:schemeClr val="accent3"/>
              </a:solidFill>
            </a:endParaRPr>
          </a:p>
        </p:txBody>
      </p:sp>
      <p:sp>
        <p:nvSpPr>
          <p:cNvPr id="81" name="TextBox 80"/>
          <p:cNvSpPr txBox="1"/>
          <p:nvPr/>
        </p:nvSpPr>
        <p:spPr>
          <a:xfrm>
            <a:off x="4145152" y="1402751"/>
            <a:ext cx="849628"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4"/>
                </a:solidFill>
              </a:rPr>
              <a:t>2016</a:t>
            </a:r>
            <a:endParaRPr lang="en-US" sz="1100" dirty="0">
              <a:solidFill>
                <a:schemeClr val="accent4"/>
              </a:solidFill>
            </a:endParaRPr>
          </a:p>
        </p:txBody>
      </p:sp>
      <p:sp>
        <p:nvSpPr>
          <p:cNvPr id="82" name="TextBox 81"/>
          <p:cNvSpPr txBox="1"/>
          <p:nvPr/>
        </p:nvSpPr>
        <p:spPr>
          <a:xfrm>
            <a:off x="5314619" y="1402751"/>
            <a:ext cx="849628"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5"/>
                </a:solidFill>
              </a:rPr>
              <a:t>2017</a:t>
            </a:r>
            <a:endParaRPr lang="en-US" sz="1100" dirty="0">
              <a:solidFill>
                <a:schemeClr val="accent5"/>
              </a:solidFill>
            </a:endParaRPr>
          </a:p>
        </p:txBody>
      </p:sp>
      <p:sp>
        <p:nvSpPr>
          <p:cNvPr id="83" name="TextBox 82"/>
          <p:cNvSpPr txBox="1"/>
          <p:nvPr/>
        </p:nvSpPr>
        <p:spPr>
          <a:xfrm>
            <a:off x="6471907" y="1402751"/>
            <a:ext cx="849628"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6"/>
                </a:solidFill>
              </a:rPr>
              <a:t>2018</a:t>
            </a:r>
            <a:endParaRPr lang="en-US" sz="1100" dirty="0">
              <a:solidFill>
                <a:schemeClr val="accent6"/>
              </a:solidFill>
            </a:endParaRPr>
          </a:p>
        </p:txBody>
      </p:sp>
      <p:sp>
        <p:nvSpPr>
          <p:cNvPr id="84" name="TextBox 83"/>
          <p:cNvSpPr txBox="1"/>
          <p:nvPr/>
        </p:nvSpPr>
        <p:spPr>
          <a:xfrm>
            <a:off x="7629195" y="1402751"/>
            <a:ext cx="849628" cy="258532"/>
          </a:xfrm>
          <a:prstGeom prst="rect">
            <a:avLst/>
          </a:prstGeom>
          <a:noFill/>
          <a:ln>
            <a:noFill/>
          </a:ln>
        </p:spPr>
        <p:txBody>
          <a:bodyPr wrap="square" lIns="0" tIns="0" rIns="0" bIns="0" rtlCol="0" anchor="ctr">
            <a:spAutoFit/>
          </a:bodyPr>
          <a:lstStyle/>
          <a:p>
            <a:pPr algn="ctr">
              <a:lnSpc>
                <a:spcPct val="120000"/>
              </a:lnSpc>
            </a:pPr>
            <a:r>
              <a:rPr lang="en-US" sz="1400" dirty="0" smtClean="0">
                <a:solidFill>
                  <a:schemeClr val="accent1"/>
                </a:solidFill>
              </a:rPr>
              <a:t>2019</a:t>
            </a:r>
            <a:endParaRPr lang="en-US" sz="1100" dirty="0">
              <a:solidFill>
                <a:schemeClr val="bg1">
                  <a:lumMod val="50000"/>
                </a:schemeClr>
              </a:solidFill>
            </a:endParaRPr>
          </a:p>
        </p:txBody>
      </p:sp>
      <p:sp>
        <p:nvSpPr>
          <p:cNvPr id="71" name="Rectangle 70"/>
          <p:cNvSpPr/>
          <p:nvPr/>
        </p:nvSpPr>
        <p:spPr>
          <a:xfrm>
            <a:off x="2704482" y="3370983"/>
            <a:ext cx="1410318" cy="784830"/>
          </a:xfrm>
          <a:prstGeom prst="rect">
            <a:avLst/>
          </a:prstGeom>
        </p:spPr>
        <p:txBody>
          <a:bodyPr wrap="square" anchor="ctr">
            <a:spAutoFit/>
          </a:bodyPr>
          <a:lstStyle/>
          <a:p>
            <a:pPr algn="ctr">
              <a:lnSpc>
                <a:spcPct val="120000"/>
              </a:lnSpc>
            </a:pPr>
            <a:r>
              <a:rPr lang="en-US" sz="1050" b="1" dirty="0" smtClean="0">
                <a:solidFill>
                  <a:schemeClr val="accent3"/>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72" name="Rectangle 71"/>
          <p:cNvSpPr/>
          <p:nvPr/>
        </p:nvSpPr>
        <p:spPr>
          <a:xfrm>
            <a:off x="5029202" y="3370983"/>
            <a:ext cx="1410318" cy="784830"/>
          </a:xfrm>
          <a:prstGeom prst="rect">
            <a:avLst/>
          </a:prstGeom>
        </p:spPr>
        <p:txBody>
          <a:bodyPr wrap="square" anchor="ctr">
            <a:spAutoFit/>
          </a:bodyPr>
          <a:lstStyle/>
          <a:p>
            <a:pPr algn="ctr">
              <a:lnSpc>
                <a:spcPct val="120000"/>
              </a:lnSpc>
            </a:pPr>
            <a:r>
              <a:rPr lang="en-US" sz="1050" b="1" dirty="0" smtClean="0">
                <a:solidFill>
                  <a:schemeClr val="accent5"/>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74" name="Rectangle 73"/>
          <p:cNvSpPr/>
          <p:nvPr/>
        </p:nvSpPr>
        <p:spPr>
          <a:xfrm>
            <a:off x="7353920" y="3370983"/>
            <a:ext cx="1410318" cy="784830"/>
          </a:xfrm>
          <a:prstGeom prst="rect">
            <a:avLst/>
          </a:prstGeom>
        </p:spPr>
        <p:txBody>
          <a:bodyPr wrap="square" anchor="ctr">
            <a:spAutoFit/>
          </a:bodyPr>
          <a:lstStyle/>
          <a:p>
            <a:pPr algn="ctr">
              <a:lnSpc>
                <a:spcPct val="120000"/>
              </a:lnSpc>
            </a:pPr>
            <a:r>
              <a:rPr lang="en-US" sz="1050" b="1" dirty="0" smtClean="0">
                <a:solidFill>
                  <a:schemeClr val="accent1"/>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86" name="Rectangle 85"/>
          <p:cNvSpPr/>
          <p:nvPr/>
        </p:nvSpPr>
        <p:spPr>
          <a:xfrm>
            <a:off x="385785" y="3333237"/>
            <a:ext cx="1410318" cy="784830"/>
          </a:xfrm>
          <a:prstGeom prst="rect">
            <a:avLst/>
          </a:prstGeom>
        </p:spPr>
        <p:txBody>
          <a:bodyPr wrap="square" anchor="ctr">
            <a:spAutoFit/>
          </a:bodyPr>
          <a:lstStyle/>
          <a:p>
            <a:pPr algn="ctr">
              <a:lnSpc>
                <a:spcPct val="120000"/>
              </a:lnSpc>
            </a:pPr>
            <a:r>
              <a:rPr lang="en-US" sz="1050" b="1" dirty="0" smtClean="0">
                <a:solidFill>
                  <a:schemeClr val="accent1"/>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87" name="Rectangle 86"/>
          <p:cNvSpPr/>
          <p:nvPr/>
        </p:nvSpPr>
        <p:spPr>
          <a:xfrm>
            <a:off x="1542122" y="3997604"/>
            <a:ext cx="1410318" cy="784830"/>
          </a:xfrm>
          <a:prstGeom prst="rect">
            <a:avLst/>
          </a:prstGeom>
        </p:spPr>
        <p:txBody>
          <a:bodyPr wrap="square" anchor="ctr">
            <a:spAutoFit/>
          </a:bodyPr>
          <a:lstStyle/>
          <a:p>
            <a:pPr algn="ctr">
              <a:lnSpc>
                <a:spcPct val="120000"/>
              </a:lnSpc>
            </a:pPr>
            <a:r>
              <a:rPr lang="en-US" sz="1050" b="1" dirty="0" smtClean="0">
                <a:solidFill>
                  <a:schemeClr val="accent2"/>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88" name="Rectangle 87"/>
          <p:cNvSpPr/>
          <p:nvPr/>
        </p:nvSpPr>
        <p:spPr>
          <a:xfrm>
            <a:off x="3866842" y="3997604"/>
            <a:ext cx="1410318" cy="784830"/>
          </a:xfrm>
          <a:prstGeom prst="rect">
            <a:avLst/>
          </a:prstGeom>
        </p:spPr>
        <p:txBody>
          <a:bodyPr wrap="square" anchor="ctr">
            <a:spAutoFit/>
          </a:bodyPr>
          <a:lstStyle/>
          <a:p>
            <a:pPr algn="ctr">
              <a:lnSpc>
                <a:spcPct val="120000"/>
              </a:lnSpc>
            </a:pPr>
            <a:r>
              <a:rPr lang="en-US" sz="1050" b="1" dirty="0" smtClean="0">
                <a:solidFill>
                  <a:schemeClr val="accent4"/>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89" name="Rectangle 88"/>
          <p:cNvSpPr/>
          <p:nvPr/>
        </p:nvSpPr>
        <p:spPr>
          <a:xfrm>
            <a:off x="6191560" y="3997604"/>
            <a:ext cx="1410318" cy="784830"/>
          </a:xfrm>
          <a:prstGeom prst="rect">
            <a:avLst/>
          </a:prstGeom>
        </p:spPr>
        <p:txBody>
          <a:bodyPr wrap="square" anchor="ctr">
            <a:spAutoFit/>
          </a:bodyPr>
          <a:lstStyle/>
          <a:p>
            <a:pPr algn="ctr">
              <a:lnSpc>
                <a:spcPct val="120000"/>
              </a:lnSpc>
            </a:pPr>
            <a:r>
              <a:rPr lang="en-US" sz="1050" b="1" dirty="0" smtClean="0">
                <a:solidFill>
                  <a:schemeClr val="accent6"/>
                </a:solidFill>
              </a:rPr>
              <a:t>Your Title Here</a:t>
            </a:r>
          </a:p>
          <a:p>
            <a:pPr algn="ctr">
              <a:lnSpc>
                <a:spcPct val="120000"/>
              </a:lnSpc>
            </a:pPr>
            <a:r>
              <a:rPr lang="en-US" sz="900" dirty="0" smtClean="0">
                <a:solidFill>
                  <a:schemeClr val="tx1">
                    <a:lumMod val="75000"/>
                    <a:lumOff val="25000"/>
                  </a:schemeClr>
                </a:solidFill>
                <a:latin typeface="Roboto (Body)"/>
              </a:rPr>
              <a:t>It </a:t>
            </a:r>
            <a:r>
              <a:rPr lang="en-US" sz="900" dirty="0">
                <a:solidFill>
                  <a:schemeClr val="tx1">
                    <a:lumMod val="75000"/>
                    <a:lumOff val="25000"/>
                  </a:schemeClr>
                </a:solidFill>
                <a:latin typeface="Roboto (Body)"/>
              </a:rPr>
              <a:t>is a long established fact that a reader will be distracted </a:t>
            </a:r>
            <a:r>
              <a:rPr lang="en-US" sz="900" dirty="0" smtClean="0">
                <a:solidFill>
                  <a:schemeClr val="tx1">
                    <a:lumMod val="75000"/>
                    <a:lumOff val="25000"/>
                  </a:schemeClr>
                </a:solidFill>
                <a:latin typeface="Roboto (Body)"/>
              </a:rPr>
              <a:t>.</a:t>
            </a:r>
            <a:endParaRPr lang="en-US" sz="900" dirty="0">
              <a:solidFill>
                <a:schemeClr val="tx1">
                  <a:lumMod val="75000"/>
                  <a:lumOff val="25000"/>
                </a:schemeClr>
              </a:solidFill>
              <a:latin typeface="Roboto (Body)"/>
            </a:endParaRPr>
          </a:p>
        </p:txBody>
      </p:sp>
      <p:sp>
        <p:nvSpPr>
          <p:cNvPr id="99" name="Freeform 98"/>
          <p:cNvSpPr/>
          <p:nvPr/>
        </p:nvSpPr>
        <p:spPr bwMode="auto">
          <a:xfrm>
            <a:off x="835772" y="1745474"/>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dirty="0" smtClean="0">
                <a:solidFill>
                  <a:schemeClr val="bg1"/>
                </a:solidFill>
              </a:rPr>
              <a:t>57%</a:t>
            </a:r>
            <a:endParaRPr lang="en-US" sz="1600" dirty="0">
              <a:solidFill>
                <a:schemeClr val="bg1"/>
              </a:solidFill>
            </a:endParaRPr>
          </a:p>
        </p:txBody>
      </p:sp>
      <p:sp>
        <p:nvSpPr>
          <p:cNvPr id="106" name="Freeform 105"/>
          <p:cNvSpPr/>
          <p:nvPr/>
        </p:nvSpPr>
        <p:spPr bwMode="auto">
          <a:xfrm>
            <a:off x="1998132" y="1745474"/>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2"/>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dirty="0" smtClean="0">
                <a:solidFill>
                  <a:schemeClr val="bg1"/>
                </a:solidFill>
              </a:rPr>
              <a:t>96%</a:t>
            </a:r>
            <a:endParaRPr lang="en-US" sz="1600" dirty="0">
              <a:solidFill>
                <a:schemeClr val="bg1"/>
              </a:solidFill>
            </a:endParaRPr>
          </a:p>
        </p:txBody>
      </p:sp>
      <p:sp>
        <p:nvSpPr>
          <p:cNvPr id="107" name="Freeform 106"/>
          <p:cNvSpPr/>
          <p:nvPr/>
        </p:nvSpPr>
        <p:spPr bwMode="auto">
          <a:xfrm>
            <a:off x="3160492" y="1745474"/>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3"/>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dirty="0" smtClean="0">
                <a:solidFill>
                  <a:schemeClr val="bg1"/>
                </a:solidFill>
              </a:rPr>
              <a:t>50%</a:t>
            </a:r>
            <a:endParaRPr lang="en-US" sz="1600" dirty="0">
              <a:solidFill>
                <a:schemeClr val="bg1"/>
              </a:solidFill>
            </a:endParaRPr>
          </a:p>
        </p:txBody>
      </p:sp>
      <p:sp>
        <p:nvSpPr>
          <p:cNvPr id="108" name="Freeform 107"/>
          <p:cNvSpPr/>
          <p:nvPr/>
        </p:nvSpPr>
        <p:spPr bwMode="auto">
          <a:xfrm>
            <a:off x="4322852" y="1745474"/>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4"/>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dirty="0" smtClean="0">
                <a:solidFill>
                  <a:schemeClr val="bg1"/>
                </a:solidFill>
              </a:rPr>
              <a:t>47%</a:t>
            </a:r>
            <a:endParaRPr lang="en-US" sz="1600" dirty="0">
              <a:solidFill>
                <a:schemeClr val="bg1"/>
              </a:solidFill>
            </a:endParaRPr>
          </a:p>
        </p:txBody>
      </p:sp>
      <p:sp>
        <p:nvSpPr>
          <p:cNvPr id="109" name="Freeform 108"/>
          <p:cNvSpPr/>
          <p:nvPr/>
        </p:nvSpPr>
        <p:spPr bwMode="auto">
          <a:xfrm>
            <a:off x="5485212" y="1745474"/>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5"/>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dirty="0" smtClean="0">
                <a:solidFill>
                  <a:schemeClr val="bg1"/>
                </a:solidFill>
              </a:rPr>
              <a:t>60%</a:t>
            </a:r>
            <a:endParaRPr lang="en-US" sz="1600" dirty="0">
              <a:solidFill>
                <a:schemeClr val="bg1"/>
              </a:solidFill>
            </a:endParaRPr>
          </a:p>
        </p:txBody>
      </p:sp>
      <p:sp>
        <p:nvSpPr>
          <p:cNvPr id="110" name="Freeform 109"/>
          <p:cNvSpPr/>
          <p:nvPr/>
        </p:nvSpPr>
        <p:spPr bwMode="auto">
          <a:xfrm>
            <a:off x="6647572" y="1745474"/>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6"/>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dirty="0" smtClean="0">
                <a:solidFill>
                  <a:schemeClr val="bg1"/>
                </a:solidFill>
              </a:rPr>
              <a:t>80%</a:t>
            </a:r>
            <a:endParaRPr lang="en-US" sz="1600" dirty="0">
              <a:solidFill>
                <a:schemeClr val="bg1"/>
              </a:solidFill>
            </a:endParaRPr>
          </a:p>
        </p:txBody>
      </p:sp>
      <p:sp>
        <p:nvSpPr>
          <p:cNvPr id="111" name="Freeform 110"/>
          <p:cNvSpPr/>
          <p:nvPr/>
        </p:nvSpPr>
        <p:spPr bwMode="auto">
          <a:xfrm>
            <a:off x="7809930" y="1745474"/>
            <a:ext cx="498298" cy="580358"/>
          </a:xfrm>
          <a:custGeom>
            <a:avLst/>
            <a:gdLst>
              <a:gd name="connsiteX0" fmla="*/ 249149 w 498298"/>
              <a:gd name="connsiteY0" fmla="*/ 0 h 580358"/>
              <a:gd name="connsiteX1" fmla="*/ 498298 w 498298"/>
              <a:gd name="connsiteY1" fmla="*/ 124575 h 580358"/>
              <a:gd name="connsiteX2" fmla="*/ 498298 w 498298"/>
              <a:gd name="connsiteY2" fmla="*/ 455784 h 580358"/>
              <a:gd name="connsiteX3" fmla="*/ 249149 w 498298"/>
              <a:gd name="connsiteY3" fmla="*/ 580358 h 580358"/>
              <a:gd name="connsiteX4" fmla="*/ 0 w 498298"/>
              <a:gd name="connsiteY4" fmla="*/ 455784 h 580358"/>
              <a:gd name="connsiteX5" fmla="*/ 0 w 498298"/>
              <a:gd name="connsiteY5" fmla="*/ 124575 h 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8298" h="580358">
                <a:moveTo>
                  <a:pt x="249149" y="0"/>
                </a:moveTo>
                <a:lnTo>
                  <a:pt x="498298" y="124575"/>
                </a:lnTo>
                <a:lnTo>
                  <a:pt x="498298" y="455784"/>
                </a:lnTo>
                <a:lnTo>
                  <a:pt x="249149" y="580358"/>
                </a:lnTo>
                <a:lnTo>
                  <a:pt x="0" y="455784"/>
                </a:lnTo>
                <a:lnTo>
                  <a:pt x="0" y="124575"/>
                </a:lnTo>
                <a:close/>
              </a:path>
            </a:pathLst>
          </a:custGeom>
          <a:solidFill>
            <a:schemeClr val="accent1"/>
          </a:solidFill>
          <a:ln w="9525">
            <a:noFill/>
            <a:round/>
            <a:headEnd/>
            <a:tailEnd/>
          </a:ln>
        </p:spPr>
        <p:txBody>
          <a:bodyPr vert="horz" wrap="square" lIns="0" tIns="0" rIns="0" bIns="0" numCol="1" rtlCol="0" anchor="ctr" anchorCtr="0" compatLnSpc="1">
            <a:prstTxWarp prst="textNoShape">
              <a:avLst/>
            </a:prstTxWarp>
          </a:bodyPr>
          <a:lstStyle/>
          <a:p>
            <a:pPr algn="ctr"/>
            <a:r>
              <a:rPr lang="en-US" sz="1600" dirty="0" smtClean="0">
                <a:solidFill>
                  <a:schemeClr val="bg1"/>
                </a:solidFill>
              </a:rPr>
              <a:t>78%</a:t>
            </a:r>
            <a:endParaRPr lang="en-US" sz="1600" dirty="0">
              <a:solidFill>
                <a:schemeClr val="bg1"/>
              </a:solidFill>
            </a:endParaRPr>
          </a:p>
        </p:txBody>
      </p:sp>
    </p:spTree>
    <p:extLst>
      <p:ext uri="{BB962C8B-B14F-4D97-AF65-F5344CB8AC3E}">
        <p14:creationId xmlns:p14="http://schemas.microsoft.com/office/powerpoint/2010/main" val="1956623979"/>
      </p:ext>
    </p:extLst>
  </p:cSld>
  <p:clrMapOvr>
    <a:masterClrMapping/>
  </p:clrMapOvr>
  <p:transition spd="slow">
    <p:push dir="u"/>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a:t>Pyramid Infographic–4 Levels</a:t>
            </a:r>
          </a:p>
        </p:txBody>
      </p:sp>
      <p:sp>
        <p:nvSpPr>
          <p:cNvPr id="28" name="Freeform 9"/>
          <p:cNvSpPr>
            <a:spLocks/>
          </p:cNvSpPr>
          <p:nvPr/>
        </p:nvSpPr>
        <p:spPr bwMode="auto">
          <a:xfrm>
            <a:off x="832276" y="3197055"/>
            <a:ext cx="2480252" cy="1032133"/>
          </a:xfrm>
          <a:custGeom>
            <a:avLst/>
            <a:gdLst>
              <a:gd name="T0" fmla="*/ 0 w 3186"/>
              <a:gd name="T1" fmla="*/ 620 h 1325"/>
              <a:gd name="T2" fmla="*/ 1421 w 3186"/>
              <a:gd name="T3" fmla="*/ 0 h 1325"/>
              <a:gd name="T4" fmla="*/ 3186 w 3186"/>
              <a:gd name="T5" fmla="*/ 580 h 1325"/>
              <a:gd name="T6" fmla="*/ 1769 w 3186"/>
              <a:gd name="T7" fmla="*/ 1325 h 1325"/>
              <a:gd name="T8" fmla="*/ 0 w 3186"/>
              <a:gd name="T9" fmla="*/ 620 h 1325"/>
            </a:gdLst>
            <a:ahLst/>
            <a:cxnLst>
              <a:cxn ang="0">
                <a:pos x="T0" y="T1"/>
              </a:cxn>
              <a:cxn ang="0">
                <a:pos x="T2" y="T3"/>
              </a:cxn>
              <a:cxn ang="0">
                <a:pos x="T4" y="T5"/>
              </a:cxn>
              <a:cxn ang="0">
                <a:pos x="T6" y="T7"/>
              </a:cxn>
              <a:cxn ang="0">
                <a:pos x="T8" y="T9"/>
              </a:cxn>
            </a:cxnLst>
            <a:rect l="0" t="0" r="r" b="b"/>
            <a:pathLst>
              <a:path w="3186" h="1325">
                <a:moveTo>
                  <a:pt x="0" y="620"/>
                </a:moveTo>
                <a:lnTo>
                  <a:pt x="1421" y="0"/>
                </a:lnTo>
                <a:lnTo>
                  <a:pt x="3186" y="580"/>
                </a:lnTo>
                <a:lnTo>
                  <a:pt x="1769" y="1325"/>
                </a:lnTo>
                <a:lnTo>
                  <a:pt x="0" y="620"/>
                </a:lnTo>
                <a:close/>
              </a:path>
            </a:pathLst>
          </a:custGeom>
          <a:solidFill>
            <a:schemeClr val="tx1"/>
          </a:solidFill>
          <a:ln w="25400">
            <a:solidFill>
              <a:schemeClr val="accent4"/>
            </a:solidFill>
          </a:ln>
        </p:spPr>
        <p:txBody>
          <a:bodyPr/>
          <a:lstStyle/>
          <a:p>
            <a:pPr>
              <a:defRPr/>
            </a:pPr>
            <a:endParaRPr lang="en-US" sz="1350" dirty="0">
              <a:latin typeface="Source Sans Pro" charset="0"/>
            </a:endParaRPr>
          </a:p>
        </p:txBody>
      </p:sp>
      <p:sp>
        <p:nvSpPr>
          <p:cNvPr id="29" name="Freeform 12"/>
          <p:cNvSpPr>
            <a:spLocks/>
          </p:cNvSpPr>
          <p:nvPr/>
        </p:nvSpPr>
        <p:spPr bwMode="auto">
          <a:xfrm>
            <a:off x="2195994" y="3643187"/>
            <a:ext cx="1425211" cy="1100861"/>
          </a:xfrm>
          <a:custGeom>
            <a:avLst/>
            <a:gdLst>
              <a:gd name="T0" fmla="*/ 1426 w 1830"/>
              <a:gd name="T1" fmla="*/ 0 h 1413"/>
              <a:gd name="T2" fmla="*/ 0 w 1830"/>
              <a:gd name="T3" fmla="*/ 615 h 1413"/>
              <a:gd name="T4" fmla="*/ 37 w 1830"/>
              <a:gd name="T5" fmla="*/ 1413 h 1413"/>
              <a:gd name="T6" fmla="*/ 1830 w 1830"/>
              <a:gd name="T7" fmla="*/ 641 h 1413"/>
              <a:gd name="T8" fmla="*/ 1426 w 1830"/>
              <a:gd name="T9" fmla="*/ 0 h 1413"/>
            </a:gdLst>
            <a:ahLst/>
            <a:cxnLst>
              <a:cxn ang="0">
                <a:pos x="T0" y="T1"/>
              </a:cxn>
              <a:cxn ang="0">
                <a:pos x="T2" y="T3"/>
              </a:cxn>
              <a:cxn ang="0">
                <a:pos x="T4" y="T5"/>
              </a:cxn>
              <a:cxn ang="0">
                <a:pos x="T6" y="T7"/>
              </a:cxn>
              <a:cxn ang="0">
                <a:pos x="T8" y="T9"/>
              </a:cxn>
            </a:cxnLst>
            <a:rect l="0" t="0" r="r" b="b"/>
            <a:pathLst>
              <a:path w="1830" h="1413">
                <a:moveTo>
                  <a:pt x="1426" y="0"/>
                </a:moveTo>
                <a:lnTo>
                  <a:pt x="0" y="615"/>
                </a:lnTo>
                <a:lnTo>
                  <a:pt x="37" y="1413"/>
                </a:lnTo>
                <a:lnTo>
                  <a:pt x="1830" y="641"/>
                </a:lnTo>
                <a:lnTo>
                  <a:pt x="1426" y="0"/>
                </a:lnTo>
                <a:close/>
              </a:path>
            </a:pathLst>
          </a:custGeom>
          <a:solidFill>
            <a:schemeClr val="accent4"/>
          </a:solidFill>
          <a:ln w="25400">
            <a:solidFill>
              <a:schemeClr val="accent4"/>
            </a:solidFill>
            <a:bevel/>
          </a:ln>
        </p:spPr>
        <p:txBody>
          <a:bodyPr/>
          <a:lstStyle/>
          <a:p>
            <a:pPr>
              <a:defRPr/>
            </a:pPr>
            <a:endParaRPr lang="en-US" sz="1350" dirty="0">
              <a:latin typeface="Source Sans Pro" charset="0"/>
            </a:endParaRPr>
          </a:p>
        </p:txBody>
      </p:sp>
      <p:sp>
        <p:nvSpPr>
          <p:cNvPr id="30" name="Freeform 16"/>
          <p:cNvSpPr>
            <a:spLocks/>
          </p:cNvSpPr>
          <p:nvPr/>
        </p:nvSpPr>
        <p:spPr bwMode="auto">
          <a:xfrm>
            <a:off x="504309" y="3674537"/>
            <a:ext cx="1726652" cy="1069512"/>
          </a:xfrm>
          <a:custGeom>
            <a:avLst/>
            <a:gdLst>
              <a:gd name="T0" fmla="*/ 2181 w 2218"/>
              <a:gd name="T1" fmla="*/ 575 h 1373"/>
              <a:gd name="T2" fmla="*/ 2218 w 2218"/>
              <a:gd name="T3" fmla="*/ 1373 h 1373"/>
              <a:gd name="T4" fmla="*/ 0 w 2218"/>
              <a:gd name="T5" fmla="*/ 651 h 1373"/>
              <a:gd name="T6" fmla="*/ 419 w 2218"/>
              <a:gd name="T7" fmla="*/ 0 h 1373"/>
              <a:gd name="T8" fmla="*/ 2181 w 2218"/>
              <a:gd name="T9" fmla="*/ 575 h 1373"/>
            </a:gdLst>
            <a:ahLst/>
            <a:cxnLst>
              <a:cxn ang="0">
                <a:pos x="T0" y="T1"/>
              </a:cxn>
              <a:cxn ang="0">
                <a:pos x="T2" y="T3"/>
              </a:cxn>
              <a:cxn ang="0">
                <a:pos x="T4" y="T5"/>
              </a:cxn>
              <a:cxn ang="0">
                <a:pos x="T6" y="T7"/>
              </a:cxn>
              <a:cxn ang="0">
                <a:pos x="T8" y="T9"/>
              </a:cxn>
            </a:cxnLst>
            <a:rect l="0" t="0" r="r" b="b"/>
            <a:pathLst>
              <a:path w="2218" h="1373">
                <a:moveTo>
                  <a:pt x="2181" y="575"/>
                </a:moveTo>
                <a:lnTo>
                  <a:pt x="2218" y="1373"/>
                </a:lnTo>
                <a:lnTo>
                  <a:pt x="0" y="651"/>
                </a:lnTo>
                <a:lnTo>
                  <a:pt x="419" y="0"/>
                </a:lnTo>
                <a:lnTo>
                  <a:pt x="2181" y="575"/>
                </a:lnTo>
                <a:close/>
              </a:path>
            </a:pathLst>
          </a:custGeom>
          <a:solidFill>
            <a:schemeClr val="bg1"/>
          </a:solidFill>
          <a:ln w="25400">
            <a:solidFill>
              <a:schemeClr val="accent4"/>
            </a:solidFill>
            <a:bevel/>
          </a:ln>
        </p:spPr>
        <p:txBody>
          <a:bodyPr anchor="ctr"/>
          <a:lstStyle/>
          <a:p>
            <a:pPr algn="ctr">
              <a:defRPr/>
            </a:pPr>
            <a:endParaRPr lang="en-US" sz="2700" dirty="0">
              <a:solidFill>
                <a:srgbClr val="FFFFFF"/>
              </a:solidFill>
              <a:latin typeface="Source Sans Pro" charset="0"/>
            </a:endParaRPr>
          </a:p>
        </p:txBody>
      </p:sp>
      <p:sp>
        <p:nvSpPr>
          <p:cNvPr id="31" name="Freeform 10"/>
          <p:cNvSpPr>
            <a:spLocks/>
          </p:cNvSpPr>
          <p:nvPr/>
        </p:nvSpPr>
        <p:spPr bwMode="auto">
          <a:xfrm>
            <a:off x="1220533" y="2660491"/>
            <a:ext cx="1709771" cy="605293"/>
          </a:xfrm>
          <a:custGeom>
            <a:avLst/>
            <a:gdLst>
              <a:gd name="T0" fmla="*/ 0 w 2197"/>
              <a:gd name="T1" fmla="*/ 383 h 778"/>
              <a:gd name="T2" fmla="*/ 1005 w 2197"/>
              <a:gd name="T3" fmla="*/ 0 h 778"/>
              <a:gd name="T4" fmla="*/ 2197 w 2197"/>
              <a:gd name="T5" fmla="*/ 355 h 778"/>
              <a:gd name="T6" fmla="*/ 1213 w 2197"/>
              <a:gd name="T7" fmla="*/ 778 h 778"/>
              <a:gd name="T8" fmla="*/ 0 w 2197"/>
              <a:gd name="T9" fmla="*/ 383 h 778"/>
            </a:gdLst>
            <a:ahLst/>
            <a:cxnLst>
              <a:cxn ang="0">
                <a:pos x="T0" y="T1"/>
              </a:cxn>
              <a:cxn ang="0">
                <a:pos x="T2" y="T3"/>
              </a:cxn>
              <a:cxn ang="0">
                <a:pos x="T4" y="T5"/>
              </a:cxn>
              <a:cxn ang="0">
                <a:pos x="T6" y="T7"/>
              </a:cxn>
              <a:cxn ang="0">
                <a:pos x="T8" y="T9"/>
              </a:cxn>
            </a:cxnLst>
            <a:rect l="0" t="0" r="r" b="b"/>
            <a:pathLst>
              <a:path w="2197" h="778">
                <a:moveTo>
                  <a:pt x="0" y="383"/>
                </a:moveTo>
                <a:lnTo>
                  <a:pt x="1005" y="0"/>
                </a:lnTo>
                <a:lnTo>
                  <a:pt x="2197" y="355"/>
                </a:lnTo>
                <a:lnTo>
                  <a:pt x="1213" y="778"/>
                </a:lnTo>
                <a:lnTo>
                  <a:pt x="0" y="383"/>
                </a:lnTo>
                <a:close/>
              </a:path>
            </a:pathLst>
          </a:custGeom>
          <a:solidFill>
            <a:schemeClr val="tx1"/>
          </a:solidFill>
          <a:ln w="25400">
            <a:solidFill>
              <a:schemeClr val="accent3"/>
            </a:solidFill>
          </a:ln>
        </p:spPr>
        <p:txBody>
          <a:bodyPr/>
          <a:lstStyle/>
          <a:p>
            <a:pPr>
              <a:defRPr/>
            </a:pPr>
            <a:endParaRPr lang="en-US" sz="1350" dirty="0">
              <a:latin typeface="Source Sans Pro" charset="0"/>
            </a:endParaRPr>
          </a:p>
        </p:txBody>
      </p:sp>
      <p:sp>
        <p:nvSpPr>
          <p:cNvPr id="32" name="Freeform 13"/>
          <p:cNvSpPr>
            <a:spLocks/>
          </p:cNvSpPr>
          <p:nvPr/>
        </p:nvSpPr>
        <p:spPr bwMode="auto">
          <a:xfrm>
            <a:off x="2158614" y="2930582"/>
            <a:ext cx="1079157" cy="948935"/>
          </a:xfrm>
          <a:custGeom>
            <a:avLst/>
            <a:gdLst>
              <a:gd name="T0" fmla="*/ 984 w 1386"/>
              <a:gd name="T1" fmla="*/ 0 h 1219"/>
              <a:gd name="T2" fmla="*/ 0 w 1386"/>
              <a:gd name="T3" fmla="*/ 423 h 1219"/>
              <a:gd name="T4" fmla="*/ 38 w 1386"/>
              <a:gd name="T5" fmla="*/ 1219 h 1219"/>
              <a:gd name="T6" fmla="*/ 1386 w 1386"/>
              <a:gd name="T7" fmla="*/ 636 h 1219"/>
              <a:gd name="T8" fmla="*/ 984 w 1386"/>
              <a:gd name="T9" fmla="*/ 0 h 1219"/>
            </a:gdLst>
            <a:ahLst/>
            <a:cxnLst>
              <a:cxn ang="0">
                <a:pos x="T0" y="T1"/>
              </a:cxn>
              <a:cxn ang="0">
                <a:pos x="T2" y="T3"/>
              </a:cxn>
              <a:cxn ang="0">
                <a:pos x="T4" y="T5"/>
              </a:cxn>
              <a:cxn ang="0">
                <a:pos x="T6" y="T7"/>
              </a:cxn>
              <a:cxn ang="0">
                <a:pos x="T8" y="T9"/>
              </a:cxn>
            </a:cxnLst>
            <a:rect l="0" t="0" r="r" b="b"/>
            <a:pathLst>
              <a:path w="1386" h="1219">
                <a:moveTo>
                  <a:pt x="984" y="0"/>
                </a:moveTo>
                <a:lnTo>
                  <a:pt x="0" y="423"/>
                </a:lnTo>
                <a:lnTo>
                  <a:pt x="38" y="1219"/>
                </a:lnTo>
                <a:lnTo>
                  <a:pt x="1386" y="636"/>
                </a:lnTo>
                <a:lnTo>
                  <a:pt x="984" y="0"/>
                </a:lnTo>
                <a:close/>
              </a:path>
            </a:pathLst>
          </a:custGeom>
          <a:solidFill>
            <a:schemeClr val="accent3"/>
          </a:solidFill>
          <a:ln w="25400">
            <a:solidFill>
              <a:schemeClr val="accent3"/>
            </a:solidFill>
            <a:bevel/>
          </a:ln>
        </p:spPr>
        <p:txBody>
          <a:bodyPr/>
          <a:lstStyle/>
          <a:p>
            <a:pPr>
              <a:defRPr/>
            </a:pPr>
            <a:endParaRPr lang="en-US" sz="1350" dirty="0">
              <a:latin typeface="Source Sans Pro" charset="0"/>
            </a:endParaRPr>
          </a:p>
        </p:txBody>
      </p:sp>
      <p:sp>
        <p:nvSpPr>
          <p:cNvPr id="33" name="Freeform 17"/>
          <p:cNvSpPr>
            <a:spLocks/>
          </p:cNvSpPr>
          <p:nvPr/>
        </p:nvSpPr>
        <p:spPr bwMode="auto">
          <a:xfrm>
            <a:off x="898593" y="2952286"/>
            <a:ext cx="1296195" cy="927231"/>
          </a:xfrm>
          <a:custGeom>
            <a:avLst/>
            <a:gdLst>
              <a:gd name="T0" fmla="*/ 1665 w 1665"/>
              <a:gd name="T1" fmla="*/ 1191 h 1191"/>
              <a:gd name="T2" fmla="*/ 1627 w 1665"/>
              <a:gd name="T3" fmla="*/ 395 h 1191"/>
              <a:gd name="T4" fmla="*/ 414 w 1665"/>
              <a:gd name="T5" fmla="*/ 0 h 1191"/>
              <a:gd name="T6" fmla="*/ 0 w 1665"/>
              <a:gd name="T7" fmla="*/ 646 h 1191"/>
              <a:gd name="T8" fmla="*/ 1665 w 1665"/>
              <a:gd name="T9" fmla="*/ 1191 h 1191"/>
            </a:gdLst>
            <a:ahLst/>
            <a:cxnLst>
              <a:cxn ang="0">
                <a:pos x="T0" y="T1"/>
              </a:cxn>
              <a:cxn ang="0">
                <a:pos x="T2" y="T3"/>
              </a:cxn>
              <a:cxn ang="0">
                <a:pos x="T4" y="T5"/>
              </a:cxn>
              <a:cxn ang="0">
                <a:pos x="T6" y="T7"/>
              </a:cxn>
              <a:cxn ang="0">
                <a:pos x="T8" y="T9"/>
              </a:cxn>
            </a:cxnLst>
            <a:rect l="0" t="0" r="r" b="b"/>
            <a:pathLst>
              <a:path w="1665" h="1191">
                <a:moveTo>
                  <a:pt x="1665" y="1191"/>
                </a:moveTo>
                <a:lnTo>
                  <a:pt x="1627" y="395"/>
                </a:lnTo>
                <a:lnTo>
                  <a:pt x="414" y="0"/>
                </a:lnTo>
                <a:lnTo>
                  <a:pt x="0" y="646"/>
                </a:lnTo>
                <a:lnTo>
                  <a:pt x="1665" y="1191"/>
                </a:lnTo>
                <a:close/>
              </a:path>
            </a:pathLst>
          </a:custGeom>
          <a:solidFill>
            <a:schemeClr val="bg1"/>
          </a:solidFill>
          <a:ln w="25400">
            <a:solidFill>
              <a:schemeClr val="accent3"/>
            </a:solidFill>
            <a:bevel/>
          </a:ln>
        </p:spPr>
        <p:txBody>
          <a:bodyPr anchor="ctr"/>
          <a:lstStyle/>
          <a:p>
            <a:pPr algn="ctr">
              <a:defRPr/>
            </a:pPr>
            <a:endParaRPr lang="en-US" sz="2100" dirty="0">
              <a:solidFill>
                <a:srgbClr val="FFFFFF"/>
              </a:solidFill>
              <a:latin typeface="Source Sans Pro" charset="0"/>
            </a:endParaRPr>
          </a:p>
        </p:txBody>
      </p:sp>
      <p:sp>
        <p:nvSpPr>
          <p:cNvPr id="34" name="Freeform 33"/>
          <p:cNvSpPr>
            <a:spLocks/>
          </p:cNvSpPr>
          <p:nvPr/>
        </p:nvSpPr>
        <p:spPr bwMode="auto">
          <a:xfrm>
            <a:off x="1619639" y="2080519"/>
            <a:ext cx="923614" cy="397901"/>
          </a:xfrm>
          <a:custGeom>
            <a:avLst/>
            <a:gdLst>
              <a:gd name="T0" fmla="*/ 0 w 1187"/>
              <a:gd name="T1" fmla="*/ 206 h 511"/>
              <a:gd name="T2" fmla="*/ 513 w 1187"/>
              <a:gd name="T3" fmla="*/ 0 h 511"/>
              <a:gd name="T4" fmla="*/ 1187 w 1187"/>
              <a:gd name="T5" fmla="*/ 194 h 511"/>
              <a:gd name="T6" fmla="*/ 662 w 1187"/>
              <a:gd name="T7" fmla="*/ 511 h 511"/>
              <a:gd name="T8" fmla="*/ 0 w 1187"/>
              <a:gd name="T9" fmla="*/ 206 h 511"/>
            </a:gdLst>
            <a:ahLst/>
            <a:cxnLst>
              <a:cxn ang="0">
                <a:pos x="T0" y="T1"/>
              </a:cxn>
              <a:cxn ang="0">
                <a:pos x="T2" y="T3"/>
              </a:cxn>
              <a:cxn ang="0">
                <a:pos x="T4" y="T5"/>
              </a:cxn>
              <a:cxn ang="0">
                <a:pos x="T6" y="T7"/>
              </a:cxn>
              <a:cxn ang="0">
                <a:pos x="T8" y="T9"/>
              </a:cxn>
            </a:cxnLst>
            <a:rect l="0" t="0" r="r" b="b"/>
            <a:pathLst>
              <a:path w="1187" h="511">
                <a:moveTo>
                  <a:pt x="0" y="206"/>
                </a:moveTo>
                <a:lnTo>
                  <a:pt x="513" y="0"/>
                </a:lnTo>
                <a:lnTo>
                  <a:pt x="1187" y="194"/>
                </a:lnTo>
                <a:lnTo>
                  <a:pt x="662" y="511"/>
                </a:lnTo>
                <a:lnTo>
                  <a:pt x="0" y="206"/>
                </a:lnTo>
                <a:close/>
              </a:path>
            </a:pathLst>
          </a:custGeom>
          <a:solidFill>
            <a:schemeClr val="tx1"/>
          </a:solidFill>
          <a:ln w="25400">
            <a:solidFill>
              <a:schemeClr val="accent2"/>
            </a:solidFill>
          </a:ln>
        </p:spPr>
        <p:txBody>
          <a:bodyPr/>
          <a:lstStyle/>
          <a:p>
            <a:pPr>
              <a:defRPr/>
            </a:pPr>
            <a:endParaRPr lang="en-US" sz="1350" dirty="0">
              <a:latin typeface="Source Sans Pro" charset="0"/>
            </a:endParaRPr>
          </a:p>
        </p:txBody>
      </p:sp>
      <p:sp>
        <p:nvSpPr>
          <p:cNvPr id="35" name="Freeform 14"/>
          <p:cNvSpPr>
            <a:spLocks/>
          </p:cNvSpPr>
          <p:nvPr/>
        </p:nvSpPr>
        <p:spPr bwMode="auto">
          <a:xfrm>
            <a:off x="2123647" y="2232445"/>
            <a:ext cx="728281" cy="803037"/>
          </a:xfrm>
          <a:custGeom>
            <a:avLst/>
            <a:gdLst>
              <a:gd name="T0" fmla="*/ 545298 w 935"/>
              <a:gd name="T1" fmla="*/ 0 h 1032"/>
              <a:gd name="T2" fmla="*/ 0 w 935"/>
              <a:gd name="T3" fmla="*/ 235749 h 1032"/>
              <a:gd name="T4" fmla="*/ 38950 w 935"/>
              <a:gd name="T5" fmla="*/ 1057796 h 1032"/>
              <a:gd name="T6" fmla="*/ 958371 w 935"/>
              <a:gd name="T7" fmla="*/ 662147 h 1032"/>
              <a:gd name="T8" fmla="*/ 545298 w 935"/>
              <a:gd name="T9" fmla="*/ 0 h 103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35" h="1032">
                <a:moveTo>
                  <a:pt x="532" y="0"/>
                </a:moveTo>
                <a:lnTo>
                  <a:pt x="0" y="230"/>
                </a:lnTo>
                <a:lnTo>
                  <a:pt x="38" y="1032"/>
                </a:lnTo>
                <a:lnTo>
                  <a:pt x="935" y="646"/>
                </a:lnTo>
                <a:lnTo>
                  <a:pt x="532" y="0"/>
                </a:lnTo>
                <a:close/>
              </a:path>
            </a:pathLst>
          </a:custGeom>
          <a:solidFill>
            <a:schemeClr val="accent2"/>
          </a:solidFill>
          <a:ln w="25400">
            <a:solidFill>
              <a:schemeClr val="accent2"/>
            </a:solidFill>
            <a:bevel/>
            <a:headEnd/>
            <a:tailEnd/>
          </a:ln>
        </p:spPr>
        <p:txBody>
          <a:bodyPr/>
          <a:lstStyle/>
          <a:p>
            <a:endParaRPr lang="en-US" sz="1350"/>
          </a:p>
        </p:txBody>
      </p:sp>
      <p:sp>
        <p:nvSpPr>
          <p:cNvPr id="36" name="Freeform 18"/>
          <p:cNvSpPr>
            <a:spLocks/>
          </p:cNvSpPr>
          <p:nvPr/>
        </p:nvSpPr>
        <p:spPr bwMode="auto">
          <a:xfrm>
            <a:off x="1294083" y="2240885"/>
            <a:ext cx="865738" cy="794597"/>
          </a:xfrm>
          <a:custGeom>
            <a:avLst/>
            <a:gdLst>
              <a:gd name="T0" fmla="*/ 1138770 w 1111"/>
              <a:gd name="T1" fmla="*/ 1045496 h 1020"/>
              <a:gd name="T2" fmla="*/ 1102895 w 1111"/>
              <a:gd name="T3" fmla="*/ 220374 h 1020"/>
              <a:gd name="T4" fmla="*/ 428448 w 1111"/>
              <a:gd name="T5" fmla="*/ 0 h 1020"/>
              <a:gd name="T6" fmla="*/ 0 w 1111"/>
              <a:gd name="T7" fmla="*/ 671372 h 1020"/>
              <a:gd name="T8" fmla="*/ 1138770 w 1111"/>
              <a:gd name="T9" fmla="*/ 1045496 h 10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11" h="1020">
                <a:moveTo>
                  <a:pt x="1111" y="1020"/>
                </a:moveTo>
                <a:lnTo>
                  <a:pt x="1076" y="215"/>
                </a:lnTo>
                <a:lnTo>
                  <a:pt x="418" y="0"/>
                </a:lnTo>
                <a:lnTo>
                  <a:pt x="0" y="655"/>
                </a:lnTo>
                <a:lnTo>
                  <a:pt x="1111" y="1020"/>
                </a:lnTo>
                <a:close/>
              </a:path>
            </a:pathLst>
          </a:custGeom>
          <a:solidFill>
            <a:schemeClr val="bg1"/>
          </a:solidFill>
          <a:ln w="25400">
            <a:solidFill>
              <a:schemeClr val="accent2"/>
            </a:solidFill>
            <a:bevel/>
            <a:headEnd/>
            <a:tailEnd/>
          </a:ln>
        </p:spPr>
        <p:txBody>
          <a:bodyPr anchor="ctr"/>
          <a:lstStyle/>
          <a:p>
            <a:endParaRPr lang="en-US" sz="1350"/>
          </a:p>
        </p:txBody>
      </p:sp>
      <p:sp>
        <p:nvSpPr>
          <p:cNvPr id="37" name="Freeform 15"/>
          <p:cNvSpPr>
            <a:spLocks/>
          </p:cNvSpPr>
          <p:nvPr/>
        </p:nvSpPr>
        <p:spPr bwMode="auto">
          <a:xfrm>
            <a:off x="2089887" y="1465580"/>
            <a:ext cx="384639" cy="760837"/>
          </a:xfrm>
          <a:custGeom>
            <a:avLst/>
            <a:gdLst>
              <a:gd name="T0" fmla="*/ 0 w 494"/>
              <a:gd name="T1" fmla="*/ 0 h 978"/>
              <a:gd name="T2" fmla="*/ 46125 w 494"/>
              <a:gd name="T3" fmla="*/ 1002446 h 978"/>
              <a:gd name="T4" fmla="*/ 506348 w 494"/>
              <a:gd name="T5" fmla="*/ 803597 h 978"/>
              <a:gd name="T6" fmla="*/ 0 w 494"/>
              <a:gd name="T7" fmla="*/ 0 h 97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94" h="978">
                <a:moveTo>
                  <a:pt x="0" y="0"/>
                </a:moveTo>
                <a:lnTo>
                  <a:pt x="45" y="978"/>
                </a:lnTo>
                <a:lnTo>
                  <a:pt x="494" y="784"/>
                </a:lnTo>
                <a:lnTo>
                  <a:pt x="0" y="0"/>
                </a:lnTo>
                <a:close/>
              </a:path>
            </a:pathLst>
          </a:custGeom>
          <a:solidFill>
            <a:schemeClr val="accent1"/>
          </a:solidFill>
          <a:ln w="25400">
            <a:solidFill>
              <a:schemeClr val="accent1"/>
            </a:solidFill>
            <a:bevel/>
            <a:headEnd/>
            <a:tailEnd/>
          </a:ln>
        </p:spPr>
        <p:txBody>
          <a:bodyPr/>
          <a:lstStyle/>
          <a:p>
            <a:endParaRPr lang="en-US" sz="1350"/>
          </a:p>
        </p:txBody>
      </p:sp>
      <p:sp>
        <p:nvSpPr>
          <p:cNvPr id="38" name="Freeform 19"/>
          <p:cNvSpPr>
            <a:spLocks/>
          </p:cNvSpPr>
          <p:nvPr/>
        </p:nvSpPr>
        <p:spPr bwMode="auto">
          <a:xfrm>
            <a:off x="1690779" y="1465580"/>
            <a:ext cx="431663" cy="758425"/>
          </a:xfrm>
          <a:custGeom>
            <a:avLst/>
            <a:gdLst>
              <a:gd name="T0" fmla="*/ 567848 w 554"/>
              <a:gd name="T1" fmla="*/ 999371 h 975"/>
              <a:gd name="T2" fmla="*/ 0 w 554"/>
              <a:gd name="T3" fmla="*/ 812822 h 975"/>
              <a:gd name="T4" fmla="*/ 521723 w 554"/>
              <a:gd name="T5" fmla="*/ 0 h 975"/>
              <a:gd name="T6" fmla="*/ 567848 w 554"/>
              <a:gd name="T7" fmla="*/ 999371 h 97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54" h="975">
                <a:moveTo>
                  <a:pt x="554" y="975"/>
                </a:moveTo>
                <a:lnTo>
                  <a:pt x="0" y="793"/>
                </a:lnTo>
                <a:lnTo>
                  <a:pt x="509" y="0"/>
                </a:lnTo>
                <a:lnTo>
                  <a:pt x="554" y="975"/>
                </a:lnTo>
                <a:close/>
              </a:path>
            </a:pathLst>
          </a:custGeom>
          <a:solidFill>
            <a:schemeClr val="accent1">
              <a:lumMod val="75000"/>
            </a:schemeClr>
          </a:solidFill>
          <a:ln w="25400">
            <a:solidFill>
              <a:schemeClr val="accent1"/>
            </a:solidFill>
            <a:bevel/>
            <a:headEnd/>
            <a:tailEnd/>
          </a:ln>
        </p:spPr>
        <p:txBody>
          <a:bodyPr tIns="68580" rIns="0" bIns="137160" anchor="b"/>
          <a:lstStyle/>
          <a:p>
            <a:endParaRPr lang="en-US" sz="1350"/>
          </a:p>
        </p:txBody>
      </p:sp>
      <p:sp>
        <p:nvSpPr>
          <p:cNvPr id="43" name="Freeform 19"/>
          <p:cNvSpPr>
            <a:spLocks/>
          </p:cNvSpPr>
          <p:nvPr/>
        </p:nvSpPr>
        <p:spPr bwMode="auto">
          <a:xfrm>
            <a:off x="1690779" y="1494518"/>
            <a:ext cx="431663" cy="758425"/>
          </a:xfrm>
          <a:custGeom>
            <a:avLst/>
            <a:gdLst>
              <a:gd name="T0" fmla="*/ 554 w 554"/>
              <a:gd name="T1" fmla="*/ 975 h 975"/>
              <a:gd name="T2" fmla="*/ 0 w 554"/>
              <a:gd name="T3" fmla="*/ 793 h 975"/>
              <a:gd name="T4" fmla="*/ 509 w 554"/>
              <a:gd name="T5" fmla="*/ 0 h 975"/>
              <a:gd name="T6" fmla="*/ 554 w 554"/>
              <a:gd name="T7" fmla="*/ 975 h 975"/>
            </a:gdLst>
            <a:ahLst/>
            <a:cxnLst>
              <a:cxn ang="0">
                <a:pos x="T0" y="T1"/>
              </a:cxn>
              <a:cxn ang="0">
                <a:pos x="T2" y="T3"/>
              </a:cxn>
              <a:cxn ang="0">
                <a:pos x="T4" y="T5"/>
              </a:cxn>
              <a:cxn ang="0">
                <a:pos x="T6" y="T7"/>
              </a:cxn>
            </a:cxnLst>
            <a:rect l="0" t="0" r="r" b="b"/>
            <a:pathLst>
              <a:path w="554" h="975">
                <a:moveTo>
                  <a:pt x="554" y="975"/>
                </a:moveTo>
                <a:lnTo>
                  <a:pt x="0" y="793"/>
                </a:lnTo>
                <a:lnTo>
                  <a:pt x="509" y="0"/>
                </a:lnTo>
                <a:lnTo>
                  <a:pt x="554" y="975"/>
                </a:lnTo>
                <a:close/>
              </a:path>
            </a:pathLst>
          </a:custGeom>
          <a:solidFill>
            <a:schemeClr val="accent1"/>
          </a:solidFill>
          <a:ln w="25400">
            <a:noFill/>
            <a:bevel/>
          </a:ln>
        </p:spPr>
        <p:txBody>
          <a:bodyPr tIns="68580" rIns="0" bIns="137160" anchor="b"/>
          <a:lstStyle/>
          <a:p>
            <a:pPr algn="ctr">
              <a:defRPr/>
            </a:pPr>
            <a:endParaRPr lang="en-US" sz="1350" dirty="0">
              <a:solidFill>
                <a:srgbClr val="FFFFFF"/>
              </a:solidFill>
              <a:latin typeface="Source Sans Pro" charset="0"/>
            </a:endParaRPr>
          </a:p>
        </p:txBody>
      </p:sp>
      <p:sp>
        <p:nvSpPr>
          <p:cNvPr id="44" name="Freeform 18"/>
          <p:cNvSpPr>
            <a:spLocks/>
          </p:cNvSpPr>
          <p:nvPr/>
        </p:nvSpPr>
        <p:spPr bwMode="auto">
          <a:xfrm>
            <a:off x="1285643" y="2249326"/>
            <a:ext cx="865738" cy="793391"/>
          </a:xfrm>
          <a:custGeom>
            <a:avLst/>
            <a:gdLst>
              <a:gd name="T0" fmla="*/ 1111 w 1111"/>
              <a:gd name="T1" fmla="*/ 1020 h 1020"/>
              <a:gd name="T2" fmla="*/ 1076 w 1111"/>
              <a:gd name="T3" fmla="*/ 215 h 1020"/>
              <a:gd name="T4" fmla="*/ 418 w 1111"/>
              <a:gd name="T5" fmla="*/ 0 h 1020"/>
              <a:gd name="T6" fmla="*/ 0 w 1111"/>
              <a:gd name="T7" fmla="*/ 655 h 1020"/>
              <a:gd name="T8" fmla="*/ 1111 w 1111"/>
              <a:gd name="T9" fmla="*/ 1020 h 1020"/>
            </a:gdLst>
            <a:ahLst/>
            <a:cxnLst>
              <a:cxn ang="0">
                <a:pos x="T0" y="T1"/>
              </a:cxn>
              <a:cxn ang="0">
                <a:pos x="T2" y="T3"/>
              </a:cxn>
              <a:cxn ang="0">
                <a:pos x="T4" y="T5"/>
              </a:cxn>
              <a:cxn ang="0">
                <a:pos x="T6" y="T7"/>
              </a:cxn>
              <a:cxn ang="0">
                <a:pos x="T8" y="T9"/>
              </a:cxn>
            </a:cxnLst>
            <a:rect l="0" t="0" r="r" b="b"/>
            <a:pathLst>
              <a:path w="1111" h="1020">
                <a:moveTo>
                  <a:pt x="1111" y="1020"/>
                </a:moveTo>
                <a:lnTo>
                  <a:pt x="1076" y="215"/>
                </a:lnTo>
                <a:lnTo>
                  <a:pt x="418" y="0"/>
                </a:lnTo>
                <a:lnTo>
                  <a:pt x="0" y="655"/>
                </a:lnTo>
                <a:lnTo>
                  <a:pt x="1111" y="1020"/>
                </a:lnTo>
                <a:close/>
              </a:path>
            </a:pathLst>
          </a:custGeom>
          <a:solidFill>
            <a:schemeClr val="accent2"/>
          </a:solidFill>
          <a:ln w="25400">
            <a:noFill/>
            <a:bevel/>
          </a:ln>
        </p:spPr>
        <p:txBody>
          <a:bodyPr anchor="ctr"/>
          <a:lstStyle/>
          <a:p>
            <a:pPr algn="ctr">
              <a:defRPr/>
            </a:pPr>
            <a:endParaRPr lang="en-US" dirty="0">
              <a:solidFill>
                <a:srgbClr val="FFFFFF"/>
              </a:solidFill>
              <a:latin typeface="Source Sans Pro" charset="0"/>
            </a:endParaRPr>
          </a:p>
        </p:txBody>
      </p:sp>
      <p:sp>
        <p:nvSpPr>
          <p:cNvPr id="45" name="Freeform 17"/>
          <p:cNvSpPr>
            <a:spLocks/>
          </p:cNvSpPr>
          <p:nvPr/>
        </p:nvSpPr>
        <p:spPr bwMode="auto">
          <a:xfrm>
            <a:off x="898593" y="2960725"/>
            <a:ext cx="1296195" cy="927232"/>
          </a:xfrm>
          <a:custGeom>
            <a:avLst/>
            <a:gdLst>
              <a:gd name="T0" fmla="*/ 1665 w 1665"/>
              <a:gd name="T1" fmla="*/ 1191 h 1191"/>
              <a:gd name="T2" fmla="*/ 1627 w 1665"/>
              <a:gd name="T3" fmla="*/ 395 h 1191"/>
              <a:gd name="T4" fmla="*/ 414 w 1665"/>
              <a:gd name="T5" fmla="*/ 0 h 1191"/>
              <a:gd name="T6" fmla="*/ 0 w 1665"/>
              <a:gd name="T7" fmla="*/ 646 h 1191"/>
              <a:gd name="T8" fmla="*/ 1665 w 1665"/>
              <a:gd name="T9" fmla="*/ 1191 h 1191"/>
            </a:gdLst>
            <a:ahLst/>
            <a:cxnLst>
              <a:cxn ang="0">
                <a:pos x="T0" y="T1"/>
              </a:cxn>
              <a:cxn ang="0">
                <a:pos x="T2" y="T3"/>
              </a:cxn>
              <a:cxn ang="0">
                <a:pos x="T4" y="T5"/>
              </a:cxn>
              <a:cxn ang="0">
                <a:pos x="T6" y="T7"/>
              </a:cxn>
              <a:cxn ang="0">
                <a:pos x="T8" y="T9"/>
              </a:cxn>
            </a:cxnLst>
            <a:rect l="0" t="0" r="r" b="b"/>
            <a:pathLst>
              <a:path w="1665" h="1191">
                <a:moveTo>
                  <a:pt x="1665" y="1191"/>
                </a:moveTo>
                <a:lnTo>
                  <a:pt x="1627" y="395"/>
                </a:lnTo>
                <a:lnTo>
                  <a:pt x="414" y="0"/>
                </a:lnTo>
                <a:lnTo>
                  <a:pt x="0" y="646"/>
                </a:lnTo>
                <a:lnTo>
                  <a:pt x="1665" y="1191"/>
                </a:lnTo>
                <a:close/>
              </a:path>
            </a:pathLst>
          </a:custGeom>
          <a:solidFill>
            <a:schemeClr val="accent3"/>
          </a:solidFill>
          <a:ln w="25400">
            <a:noFill/>
            <a:bevel/>
          </a:ln>
        </p:spPr>
        <p:txBody>
          <a:bodyPr anchor="ctr"/>
          <a:lstStyle/>
          <a:p>
            <a:pPr algn="ctr">
              <a:defRPr/>
            </a:pPr>
            <a:endParaRPr lang="en-US" sz="2100" dirty="0">
              <a:solidFill>
                <a:srgbClr val="FFFFFF"/>
              </a:solidFill>
              <a:latin typeface="Source Sans Pro" charset="0"/>
            </a:endParaRPr>
          </a:p>
        </p:txBody>
      </p:sp>
      <p:sp>
        <p:nvSpPr>
          <p:cNvPr id="46" name="Freeform 16"/>
          <p:cNvSpPr>
            <a:spLocks/>
          </p:cNvSpPr>
          <p:nvPr/>
        </p:nvSpPr>
        <p:spPr bwMode="auto">
          <a:xfrm>
            <a:off x="510338" y="3689006"/>
            <a:ext cx="1726652" cy="1069512"/>
          </a:xfrm>
          <a:custGeom>
            <a:avLst/>
            <a:gdLst>
              <a:gd name="T0" fmla="*/ 2181 w 2218"/>
              <a:gd name="T1" fmla="*/ 575 h 1373"/>
              <a:gd name="T2" fmla="*/ 2218 w 2218"/>
              <a:gd name="T3" fmla="*/ 1373 h 1373"/>
              <a:gd name="T4" fmla="*/ 0 w 2218"/>
              <a:gd name="T5" fmla="*/ 651 h 1373"/>
              <a:gd name="T6" fmla="*/ 419 w 2218"/>
              <a:gd name="T7" fmla="*/ 0 h 1373"/>
              <a:gd name="T8" fmla="*/ 2181 w 2218"/>
              <a:gd name="T9" fmla="*/ 575 h 1373"/>
            </a:gdLst>
            <a:ahLst/>
            <a:cxnLst>
              <a:cxn ang="0">
                <a:pos x="T0" y="T1"/>
              </a:cxn>
              <a:cxn ang="0">
                <a:pos x="T2" y="T3"/>
              </a:cxn>
              <a:cxn ang="0">
                <a:pos x="T4" y="T5"/>
              </a:cxn>
              <a:cxn ang="0">
                <a:pos x="T6" y="T7"/>
              </a:cxn>
              <a:cxn ang="0">
                <a:pos x="T8" y="T9"/>
              </a:cxn>
            </a:cxnLst>
            <a:rect l="0" t="0" r="r" b="b"/>
            <a:pathLst>
              <a:path w="2218" h="1373">
                <a:moveTo>
                  <a:pt x="2181" y="575"/>
                </a:moveTo>
                <a:lnTo>
                  <a:pt x="2218" y="1373"/>
                </a:lnTo>
                <a:lnTo>
                  <a:pt x="0" y="651"/>
                </a:lnTo>
                <a:lnTo>
                  <a:pt x="419" y="0"/>
                </a:lnTo>
                <a:lnTo>
                  <a:pt x="2181" y="575"/>
                </a:lnTo>
                <a:close/>
              </a:path>
            </a:pathLst>
          </a:custGeom>
          <a:solidFill>
            <a:schemeClr val="accent4"/>
          </a:solidFill>
          <a:ln w="25400">
            <a:noFill/>
            <a:bevel/>
          </a:ln>
        </p:spPr>
        <p:txBody>
          <a:bodyPr anchor="ctr"/>
          <a:lstStyle/>
          <a:p>
            <a:pPr algn="ctr">
              <a:defRPr/>
            </a:pPr>
            <a:endParaRPr lang="en-US" sz="2700" dirty="0">
              <a:solidFill>
                <a:srgbClr val="FFFFFF"/>
              </a:solidFill>
              <a:latin typeface="Source Sans Pro" charset="0"/>
            </a:endParaRPr>
          </a:p>
        </p:txBody>
      </p:sp>
      <p:sp>
        <p:nvSpPr>
          <p:cNvPr id="39" name="Oval 38"/>
          <p:cNvSpPr/>
          <p:nvPr/>
        </p:nvSpPr>
        <p:spPr>
          <a:xfrm>
            <a:off x="2167640" y="1668870"/>
            <a:ext cx="312328" cy="312326"/>
          </a:xfrm>
          <a:prstGeom prst="ellipse">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80000"/>
              </a:lnSpc>
              <a:defRPr/>
            </a:pPr>
            <a:r>
              <a:rPr lang="en-US" sz="1600" dirty="0" smtClean="0">
                <a:solidFill>
                  <a:srgbClr val="FFFFFF"/>
                </a:solidFill>
              </a:rPr>
              <a:t>A</a:t>
            </a:r>
            <a:endParaRPr lang="en-US" sz="1600" dirty="0">
              <a:solidFill>
                <a:srgbClr val="FFFFFF"/>
              </a:solidFill>
            </a:endParaRPr>
          </a:p>
        </p:txBody>
      </p:sp>
      <p:cxnSp>
        <p:nvCxnSpPr>
          <p:cNvPr id="25" name="Straight Connector 24"/>
          <p:cNvCxnSpPr>
            <a:endCxn id="39" idx="6"/>
          </p:cNvCxnSpPr>
          <p:nvPr/>
        </p:nvCxnSpPr>
        <p:spPr>
          <a:xfrm flipH="1" flipV="1">
            <a:off x="2479968" y="1825033"/>
            <a:ext cx="2578770" cy="11541"/>
          </a:xfrm>
          <a:prstGeom prst="line">
            <a:avLst/>
          </a:prstGeom>
          <a:ln w="28575">
            <a:solidFill>
              <a:schemeClr val="bg1">
                <a:lumMod val="7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flipH="1">
            <a:off x="5364952" y="1483401"/>
            <a:ext cx="3384410" cy="683264"/>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1000" dirty="0">
                <a:solidFill>
                  <a:schemeClr val="tx1">
                    <a:lumMod val="75000"/>
                    <a:lumOff val="25000"/>
                  </a:schemeClr>
                </a:solidFill>
                <a:latin typeface="Roboto (Body)"/>
              </a:rPr>
              <a:t>It is a long established fact that a reader will be distracted by the readable content</a:t>
            </a:r>
          </a:p>
        </p:txBody>
      </p:sp>
      <p:sp>
        <p:nvSpPr>
          <p:cNvPr id="40" name="Oval 39"/>
          <p:cNvSpPr/>
          <p:nvPr/>
        </p:nvSpPr>
        <p:spPr>
          <a:xfrm>
            <a:off x="2542633" y="2363137"/>
            <a:ext cx="312328" cy="312326"/>
          </a:xfrm>
          <a:prstGeom prst="ellipse">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80000"/>
              </a:lnSpc>
              <a:defRPr/>
            </a:pPr>
            <a:r>
              <a:rPr lang="en-US" sz="1600" dirty="0" smtClean="0">
                <a:solidFill>
                  <a:srgbClr val="FFFFFF"/>
                </a:solidFill>
              </a:rPr>
              <a:t>B</a:t>
            </a:r>
            <a:endParaRPr lang="en-US" sz="1600" dirty="0">
              <a:solidFill>
                <a:srgbClr val="FFFFFF"/>
              </a:solidFill>
            </a:endParaRPr>
          </a:p>
        </p:txBody>
      </p:sp>
      <p:cxnSp>
        <p:nvCxnSpPr>
          <p:cNvPr id="48" name="Straight Connector 47"/>
          <p:cNvCxnSpPr>
            <a:endCxn id="40" idx="6"/>
          </p:cNvCxnSpPr>
          <p:nvPr/>
        </p:nvCxnSpPr>
        <p:spPr>
          <a:xfrm flipH="1" flipV="1">
            <a:off x="2854961" y="2519300"/>
            <a:ext cx="2203777" cy="11541"/>
          </a:xfrm>
          <a:prstGeom prst="line">
            <a:avLst/>
          </a:prstGeom>
          <a:ln w="28575">
            <a:solidFill>
              <a:schemeClr val="bg1">
                <a:lumMod val="7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flipH="1">
            <a:off x="5364952" y="2177668"/>
            <a:ext cx="3384410" cy="683264"/>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1000" dirty="0">
                <a:solidFill>
                  <a:schemeClr val="tx1">
                    <a:lumMod val="75000"/>
                    <a:lumOff val="25000"/>
                  </a:schemeClr>
                </a:solidFill>
                <a:latin typeface="Roboto (Body)"/>
              </a:rPr>
              <a:t>It is a long established fact that a reader will be distracted by the readable content</a:t>
            </a:r>
          </a:p>
        </p:txBody>
      </p:sp>
      <p:sp>
        <p:nvSpPr>
          <p:cNvPr id="41" name="Oval 40"/>
          <p:cNvSpPr/>
          <p:nvPr/>
        </p:nvSpPr>
        <p:spPr>
          <a:xfrm>
            <a:off x="2923653" y="3056681"/>
            <a:ext cx="312328" cy="313772"/>
          </a:xfrm>
          <a:prstGeom prst="ellipse">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80000"/>
              </a:lnSpc>
              <a:defRPr/>
            </a:pPr>
            <a:r>
              <a:rPr lang="en-US" sz="1600" dirty="0" smtClean="0">
                <a:solidFill>
                  <a:srgbClr val="FFFFFF"/>
                </a:solidFill>
              </a:rPr>
              <a:t>C</a:t>
            </a:r>
            <a:endParaRPr lang="en-US" sz="1600" dirty="0">
              <a:solidFill>
                <a:srgbClr val="FFFFFF"/>
              </a:solidFill>
            </a:endParaRPr>
          </a:p>
        </p:txBody>
      </p:sp>
      <p:cxnSp>
        <p:nvCxnSpPr>
          <p:cNvPr id="51" name="Straight Connector 50"/>
          <p:cNvCxnSpPr>
            <a:endCxn id="41" idx="6"/>
          </p:cNvCxnSpPr>
          <p:nvPr/>
        </p:nvCxnSpPr>
        <p:spPr>
          <a:xfrm flipH="1" flipV="1">
            <a:off x="3235981" y="3213567"/>
            <a:ext cx="1822757" cy="11541"/>
          </a:xfrm>
          <a:prstGeom prst="line">
            <a:avLst/>
          </a:prstGeom>
          <a:ln w="28575">
            <a:solidFill>
              <a:schemeClr val="bg1">
                <a:lumMod val="7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52" name="Rectangle 51"/>
          <p:cNvSpPr/>
          <p:nvPr/>
        </p:nvSpPr>
        <p:spPr>
          <a:xfrm flipH="1">
            <a:off x="5364952" y="2871935"/>
            <a:ext cx="3384410" cy="683264"/>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1000" dirty="0">
                <a:solidFill>
                  <a:schemeClr val="tx1">
                    <a:lumMod val="75000"/>
                    <a:lumOff val="25000"/>
                  </a:schemeClr>
                </a:solidFill>
                <a:latin typeface="Roboto (Body)"/>
              </a:rPr>
              <a:t>It is a long established fact that a reader will be distracted by the readable content</a:t>
            </a:r>
          </a:p>
        </p:txBody>
      </p:sp>
      <p:sp>
        <p:nvSpPr>
          <p:cNvPr id="42" name="Oval 41"/>
          <p:cNvSpPr/>
          <p:nvPr/>
        </p:nvSpPr>
        <p:spPr>
          <a:xfrm>
            <a:off x="3320350" y="3751670"/>
            <a:ext cx="312328" cy="312326"/>
          </a:xfrm>
          <a:prstGeom prst="ellipse">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80000"/>
              </a:lnSpc>
              <a:defRPr/>
            </a:pPr>
            <a:r>
              <a:rPr lang="en-US" sz="1600" dirty="0" smtClean="0">
                <a:solidFill>
                  <a:srgbClr val="FFFFFF"/>
                </a:solidFill>
              </a:rPr>
              <a:t>D</a:t>
            </a:r>
            <a:endParaRPr lang="en-US" sz="1600" dirty="0">
              <a:solidFill>
                <a:srgbClr val="FFFFFF"/>
              </a:solidFill>
            </a:endParaRPr>
          </a:p>
        </p:txBody>
      </p:sp>
      <p:cxnSp>
        <p:nvCxnSpPr>
          <p:cNvPr id="54" name="Straight Connector 53"/>
          <p:cNvCxnSpPr>
            <a:endCxn id="42" idx="6"/>
          </p:cNvCxnSpPr>
          <p:nvPr/>
        </p:nvCxnSpPr>
        <p:spPr>
          <a:xfrm flipH="1" flipV="1">
            <a:off x="3632678" y="3907833"/>
            <a:ext cx="1426060" cy="11541"/>
          </a:xfrm>
          <a:prstGeom prst="line">
            <a:avLst/>
          </a:prstGeom>
          <a:ln w="28575">
            <a:solidFill>
              <a:schemeClr val="bg1">
                <a:lumMod val="75000"/>
              </a:schemeClr>
            </a:solidFill>
            <a:prstDash val="sysDot"/>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55" name="Rectangle 54"/>
          <p:cNvSpPr/>
          <p:nvPr/>
        </p:nvSpPr>
        <p:spPr>
          <a:xfrm flipH="1">
            <a:off x="5364952" y="3566201"/>
            <a:ext cx="3384410" cy="683264"/>
          </a:xfrm>
          <a:prstGeom prst="rect">
            <a:avLst/>
          </a:prstGeom>
        </p:spPr>
        <p:txBody>
          <a:bodyPr wrap="square" anchor="ctr">
            <a:spAutoFit/>
          </a:bodyPr>
          <a:lstStyle/>
          <a:p>
            <a:pPr>
              <a:lnSpc>
                <a:spcPct val="120000"/>
              </a:lnSpc>
            </a:pPr>
            <a:r>
              <a:rPr lang="en-US" sz="1200" b="1" dirty="0">
                <a:solidFill>
                  <a:schemeClr val="accent4"/>
                </a:solidFill>
              </a:rPr>
              <a:t>Your Title Here</a:t>
            </a:r>
          </a:p>
          <a:p>
            <a:pPr>
              <a:lnSpc>
                <a:spcPct val="120000"/>
              </a:lnSpc>
            </a:pPr>
            <a:r>
              <a:rPr lang="en-US" sz="1000" dirty="0">
                <a:solidFill>
                  <a:schemeClr val="tx1">
                    <a:lumMod val="75000"/>
                    <a:lumOff val="25000"/>
                  </a:schemeClr>
                </a:solidFill>
                <a:latin typeface="Roboto (Body)"/>
              </a:rPr>
              <a:t>It is a long established fact that a reader will be distracted by the readable content</a:t>
            </a:r>
          </a:p>
        </p:txBody>
      </p:sp>
      <p:sp>
        <p:nvSpPr>
          <p:cNvPr id="47" name="Freeform 19"/>
          <p:cNvSpPr>
            <a:spLocks/>
          </p:cNvSpPr>
          <p:nvPr/>
        </p:nvSpPr>
        <p:spPr bwMode="auto">
          <a:xfrm>
            <a:off x="1681565" y="1494518"/>
            <a:ext cx="431663" cy="758425"/>
          </a:xfrm>
          <a:custGeom>
            <a:avLst/>
            <a:gdLst>
              <a:gd name="T0" fmla="*/ 554 w 554"/>
              <a:gd name="T1" fmla="*/ 975 h 975"/>
              <a:gd name="T2" fmla="*/ 0 w 554"/>
              <a:gd name="T3" fmla="*/ 793 h 975"/>
              <a:gd name="T4" fmla="*/ 509 w 554"/>
              <a:gd name="T5" fmla="*/ 0 h 975"/>
              <a:gd name="T6" fmla="*/ 554 w 554"/>
              <a:gd name="T7" fmla="*/ 975 h 975"/>
            </a:gdLst>
            <a:ahLst/>
            <a:cxnLst>
              <a:cxn ang="0">
                <a:pos x="T0" y="T1"/>
              </a:cxn>
              <a:cxn ang="0">
                <a:pos x="T2" y="T3"/>
              </a:cxn>
              <a:cxn ang="0">
                <a:pos x="T4" y="T5"/>
              </a:cxn>
              <a:cxn ang="0">
                <a:pos x="T6" y="T7"/>
              </a:cxn>
            </a:cxnLst>
            <a:rect l="0" t="0" r="r" b="b"/>
            <a:pathLst>
              <a:path w="554" h="975">
                <a:moveTo>
                  <a:pt x="554" y="975"/>
                </a:moveTo>
                <a:lnTo>
                  <a:pt x="0" y="793"/>
                </a:lnTo>
                <a:lnTo>
                  <a:pt x="509" y="0"/>
                </a:lnTo>
                <a:lnTo>
                  <a:pt x="554" y="975"/>
                </a:lnTo>
                <a:close/>
              </a:path>
            </a:pathLst>
          </a:custGeom>
          <a:solidFill>
            <a:schemeClr val="tx1">
              <a:alpha val="20000"/>
            </a:schemeClr>
          </a:solidFill>
          <a:ln w="25400">
            <a:noFill/>
            <a:bevel/>
          </a:ln>
        </p:spPr>
        <p:txBody>
          <a:bodyPr tIns="68580" rIns="0" bIns="137160" anchor="b"/>
          <a:lstStyle/>
          <a:p>
            <a:pPr algn="ctr">
              <a:defRPr/>
            </a:pPr>
            <a:endParaRPr lang="en-US" sz="1350" dirty="0">
              <a:solidFill>
                <a:srgbClr val="FFFFFF"/>
              </a:solidFill>
              <a:latin typeface="Source Sans Pro" charset="0"/>
            </a:endParaRPr>
          </a:p>
        </p:txBody>
      </p:sp>
      <p:sp>
        <p:nvSpPr>
          <p:cNvPr id="50" name="Freeform 18"/>
          <p:cNvSpPr>
            <a:spLocks/>
          </p:cNvSpPr>
          <p:nvPr/>
        </p:nvSpPr>
        <p:spPr bwMode="auto">
          <a:xfrm>
            <a:off x="1276429" y="2249326"/>
            <a:ext cx="865738" cy="793391"/>
          </a:xfrm>
          <a:custGeom>
            <a:avLst/>
            <a:gdLst>
              <a:gd name="T0" fmla="*/ 1111 w 1111"/>
              <a:gd name="T1" fmla="*/ 1020 h 1020"/>
              <a:gd name="T2" fmla="*/ 1076 w 1111"/>
              <a:gd name="T3" fmla="*/ 215 h 1020"/>
              <a:gd name="T4" fmla="*/ 418 w 1111"/>
              <a:gd name="T5" fmla="*/ 0 h 1020"/>
              <a:gd name="T6" fmla="*/ 0 w 1111"/>
              <a:gd name="T7" fmla="*/ 655 h 1020"/>
              <a:gd name="T8" fmla="*/ 1111 w 1111"/>
              <a:gd name="T9" fmla="*/ 1020 h 1020"/>
            </a:gdLst>
            <a:ahLst/>
            <a:cxnLst>
              <a:cxn ang="0">
                <a:pos x="T0" y="T1"/>
              </a:cxn>
              <a:cxn ang="0">
                <a:pos x="T2" y="T3"/>
              </a:cxn>
              <a:cxn ang="0">
                <a:pos x="T4" y="T5"/>
              </a:cxn>
              <a:cxn ang="0">
                <a:pos x="T6" y="T7"/>
              </a:cxn>
              <a:cxn ang="0">
                <a:pos x="T8" y="T9"/>
              </a:cxn>
            </a:cxnLst>
            <a:rect l="0" t="0" r="r" b="b"/>
            <a:pathLst>
              <a:path w="1111" h="1020">
                <a:moveTo>
                  <a:pt x="1111" y="1020"/>
                </a:moveTo>
                <a:lnTo>
                  <a:pt x="1076" y="215"/>
                </a:lnTo>
                <a:lnTo>
                  <a:pt x="418" y="0"/>
                </a:lnTo>
                <a:lnTo>
                  <a:pt x="0" y="655"/>
                </a:lnTo>
                <a:lnTo>
                  <a:pt x="1111" y="1020"/>
                </a:lnTo>
                <a:close/>
              </a:path>
            </a:pathLst>
          </a:custGeom>
          <a:solidFill>
            <a:schemeClr val="tx1">
              <a:alpha val="20000"/>
            </a:schemeClr>
          </a:solidFill>
          <a:ln w="25400">
            <a:noFill/>
            <a:bevel/>
          </a:ln>
        </p:spPr>
        <p:txBody>
          <a:bodyPr anchor="ctr"/>
          <a:lstStyle/>
          <a:p>
            <a:pPr algn="ctr">
              <a:defRPr/>
            </a:pPr>
            <a:endParaRPr lang="en-US" dirty="0">
              <a:solidFill>
                <a:srgbClr val="FFFFFF"/>
              </a:solidFill>
              <a:latin typeface="Source Sans Pro" charset="0"/>
            </a:endParaRPr>
          </a:p>
        </p:txBody>
      </p:sp>
      <p:sp>
        <p:nvSpPr>
          <p:cNvPr id="53" name="Freeform 17"/>
          <p:cNvSpPr>
            <a:spLocks/>
          </p:cNvSpPr>
          <p:nvPr/>
        </p:nvSpPr>
        <p:spPr bwMode="auto">
          <a:xfrm>
            <a:off x="889379" y="2960725"/>
            <a:ext cx="1296195" cy="927232"/>
          </a:xfrm>
          <a:custGeom>
            <a:avLst/>
            <a:gdLst>
              <a:gd name="T0" fmla="*/ 1665 w 1665"/>
              <a:gd name="T1" fmla="*/ 1191 h 1191"/>
              <a:gd name="T2" fmla="*/ 1627 w 1665"/>
              <a:gd name="T3" fmla="*/ 395 h 1191"/>
              <a:gd name="T4" fmla="*/ 414 w 1665"/>
              <a:gd name="T5" fmla="*/ 0 h 1191"/>
              <a:gd name="T6" fmla="*/ 0 w 1665"/>
              <a:gd name="T7" fmla="*/ 646 h 1191"/>
              <a:gd name="T8" fmla="*/ 1665 w 1665"/>
              <a:gd name="T9" fmla="*/ 1191 h 1191"/>
            </a:gdLst>
            <a:ahLst/>
            <a:cxnLst>
              <a:cxn ang="0">
                <a:pos x="T0" y="T1"/>
              </a:cxn>
              <a:cxn ang="0">
                <a:pos x="T2" y="T3"/>
              </a:cxn>
              <a:cxn ang="0">
                <a:pos x="T4" y="T5"/>
              </a:cxn>
              <a:cxn ang="0">
                <a:pos x="T6" y="T7"/>
              </a:cxn>
              <a:cxn ang="0">
                <a:pos x="T8" y="T9"/>
              </a:cxn>
            </a:cxnLst>
            <a:rect l="0" t="0" r="r" b="b"/>
            <a:pathLst>
              <a:path w="1665" h="1191">
                <a:moveTo>
                  <a:pt x="1665" y="1191"/>
                </a:moveTo>
                <a:lnTo>
                  <a:pt x="1627" y="395"/>
                </a:lnTo>
                <a:lnTo>
                  <a:pt x="414" y="0"/>
                </a:lnTo>
                <a:lnTo>
                  <a:pt x="0" y="646"/>
                </a:lnTo>
                <a:lnTo>
                  <a:pt x="1665" y="1191"/>
                </a:lnTo>
                <a:close/>
              </a:path>
            </a:pathLst>
          </a:custGeom>
          <a:solidFill>
            <a:schemeClr val="tx1">
              <a:alpha val="20000"/>
            </a:schemeClr>
          </a:solidFill>
          <a:ln w="25400">
            <a:noFill/>
            <a:bevel/>
          </a:ln>
        </p:spPr>
        <p:txBody>
          <a:bodyPr anchor="ctr"/>
          <a:lstStyle/>
          <a:p>
            <a:pPr algn="ctr">
              <a:defRPr/>
            </a:pPr>
            <a:endParaRPr lang="en-US" sz="2100" dirty="0">
              <a:solidFill>
                <a:srgbClr val="FFFFFF"/>
              </a:solidFill>
              <a:latin typeface="Source Sans Pro" charset="0"/>
            </a:endParaRPr>
          </a:p>
        </p:txBody>
      </p:sp>
      <p:sp>
        <p:nvSpPr>
          <p:cNvPr id="56" name="Freeform 16"/>
          <p:cNvSpPr>
            <a:spLocks/>
          </p:cNvSpPr>
          <p:nvPr/>
        </p:nvSpPr>
        <p:spPr bwMode="auto">
          <a:xfrm>
            <a:off x="501124" y="3689006"/>
            <a:ext cx="1726652" cy="1069512"/>
          </a:xfrm>
          <a:custGeom>
            <a:avLst/>
            <a:gdLst>
              <a:gd name="T0" fmla="*/ 2181 w 2218"/>
              <a:gd name="T1" fmla="*/ 575 h 1373"/>
              <a:gd name="T2" fmla="*/ 2218 w 2218"/>
              <a:gd name="T3" fmla="*/ 1373 h 1373"/>
              <a:gd name="T4" fmla="*/ 0 w 2218"/>
              <a:gd name="T5" fmla="*/ 651 h 1373"/>
              <a:gd name="T6" fmla="*/ 419 w 2218"/>
              <a:gd name="T7" fmla="*/ 0 h 1373"/>
              <a:gd name="T8" fmla="*/ 2181 w 2218"/>
              <a:gd name="T9" fmla="*/ 575 h 1373"/>
            </a:gdLst>
            <a:ahLst/>
            <a:cxnLst>
              <a:cxn ang="0">
                <a:pos x="T0" y="T1"/>
              </a:cxn>
              <a:cxn ang="0">
                <a:pos x="T2" y="T3"/>
              </a:cxn>
              <a:cxn ang="0">
                <a:pos x="T4" y="T5"/>
              </a:cxn>
              <a:cxn ang="0">
                <a:pos x="T6" y="T7"/>
              </a:cxn>
              <a:cxn ang="0">
                <a:pos x="T8" y="T9"/>
              </a:cxn>
            </a:cxnLst>
            <a:rect l="0" t="0" r="r" b="b"/>
            <a:pathLst>
              <a:path w="2218" h="1373">
                <a:moveTo>
                  <a:pt x="2181" y="575"/>
                </a:moveTo>
                <a:lnTo>
                  <a:pt x="2218" y="1373"/>
                </a:lnTo>
                <a:lnTo>
                  <a:pt x="0" y="651"/>
                </a:lnTo>
                <a:lnTo>
                  <a:pt x="419" y="0"/>
                </a:lnTo>
                <a:lnTo>
                  <a:pt x="2181" y="575"/>
                </a:lnTo>
                <a:close/>
              </a:path>
            </a:pathLst>
          </a:custGeom>
          <a:solidFill>
            <a:schemeClr val="tx1">
              <a:alpha val="20000"/>
            </a:schemeClr>
          </a:solidFill>
          <a:ln w="25400">
            <a:noFill/>
            <a:bevel/>
          </a:ln>
        </p:spPr>
        <p:txBody>
          <a:bodyPr anchor="ctr"/>
          <a:lstStyle/>
          <a:p>
            <a:pPr algn="ctr">
              <a:defRPr/>
            </a:pPr>
            <a:endParaRPr lang="en-US" sz="2700" dirty="0">
              <a:solidFill>
                <a:srgbClr val="FFFFFF"/>
              </a:solidFill>
              <a:latin typeface="Source Sans Pro" charset="0"/>
            </a:endParaRPr>
          </a:p>
        </p:txBody>
      </p:sp>
    </p:spTree>
    <p:extLst>
      <p:ext uri="{BB962C8B-B14F-4D97-AF65-F5344CB8AC3E}">
        <p14:creationId xmlns:p14="http://schemas.microsoft.com/office/powerpoint/2010/main" val="3213565161"/>
      </p:ext>
    </p:extLst>
  </p:cSld>
  <p:clrMapOvr>
    <a:masterClrMapping/>
  </p:clrMapOvr>
  <p:transition spd="slow">
    <p:push dir="u"/>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Pyramid – 5 Levels</a:t>
            </a:r>
            <a:endParaRPr lang="en-US" dirty="0"/>
          </a:p>
        </p:txBody>
      </p:sp>
      <p:grpSp>
        <p:nvGrpSpPr>
          <p:cNvPr id="4" name="Group 3"/>
          <p:cNvGrpSpPr/>
          <p:nvPr/>
        </p:nvGrpSpPr>
        <p:grpSpPr>
          <a:xfrm>
            <a:off x="2912882" y="1533231"/>
            <a:ext cx="3318236" cy="3147404"/>
            <a:chOff x="3302569" y="1625257"/>
            <a:chExt cx="2538862" cy="2408154"/>
          </a:xfrm>
          <a:effectLst>
            <a:outerShdw blurRad="50800" dist="38100" dir="5400000" algn="t" rotWithShape="0">
              <a:prstClr val="black">
                <a:alpha val="40000"/>
              </a:prstClr>
            </a:outerShdw>
          </a:effectLst>
        </p:grpSpPr>
        <p:sp>
          <p:nvSpPr>
            <p:cNvPr id="5" name="Freeform 41"/>
            <p:cNvSpPr>
              <a:spLocks/>
            </p:cNvSpPr>
            <p:nvPr/>
          </p:nvSpPr>
          <p:spPr bwMode="auto">
            <a:xfrm>
              <a:off x="4374396" y="1625257"/>
              <a:ext cx="395207" cy="346000"/>
            </a:xfrm>
            <a:custGeom>
              <a:avLst/>
              <a:gdLst/>
              <a:ahLst/>
              <a:cxnLst>
                <a:cxn ang="0">
                  <a:pos x="55" y="95"/>
                </a:cxn>
                <a:cxn ang="0">
                  <a:pos x="108" y="94"/>
                </a:cxn>
                <a:cxn ang="0">
                  <a:pos x="102" y="83"/>
                </a:cxn>
                <a:cxn ang="0">
                  <a:pos x="54" y="0"/>
                </a:cxn>
                <a:cxn ang="0">
                  <a:pos x="6" y="83"/>
                </a:cxn>
                <a:cxn ang="0">
                  <a:pos x="0" y="94"/>
                </a:cxn>
                <a:cxn ang="0">
                  <a:pos x="54" y="95"/>
                </a:cxn>
                <a:cxn ang="0">
                  <a:pos x="55" y="95"/>
                </a:cxn>
              </a:cxnLst>
              <a:rect l="0" t="0" r="r" b="b"/>
              <a:pathLst>
                <a:path w="108" h="95">
                  <a:moveTo>
                    <a:pt x="55" y="95"/>
                  </a:moveTo>
                  <a:cubicBezTo>
                    <a:pt x="74" y="95"/>
                    <a:pt x="93" y="95"/>
                    <a:pt x="108" y="94"/>
                  </a:cubicBezTo>
                  <a:cubicBezTo>
                    <a:pt x="102" y="83"/>
                    <a:pt x="102" y="83"/>
                    <a:pt x="102" y="83"/>
                  </a:cubicBezTo>
                  <a:cubicBezTo>
                    <a:pt x="54" y="0"/>
                    <a:pt x="54" y="0"/>
                    <a:pt x="54" y="0"/>
                  </a:cubicBezTo>
                  <a:cubicBezTo>
                    <a:pt x="6" y="83"/>
                    <a:pt x="6" y="83"/>
                    <a:pt x="6" y="83"/>
                  </a:cubicBezTo>
                  <a:cubicBezTo>
                    <a:pt x="0" y="94"/>
                    <a:pt x="0" y="94"/>
                    <a:pt x="0" y="94"/>
                  </a:cubicBezTo>
                  <a:cubicBezTo>
                    <a:pt x="16" y="95"/>
                    <a:pt x="34" y="95"/>
                    <a:pt x="54" y="95"/>
                  </a:cubicBezTo>
                  <a:cubicBezTo>
                    <a:pt x="54" y="95"/>
                    <a:pt x="54" y="95"/>
                    <a:pt x="55" y="95"/>
                  </a:cubicBezTo>
                  <a:close/>
                </a:path>
              </a:pathLst>
            </a:custGeom>
            <a:solidFill>
              <a:schemeClr val="accent5">
                <a:alpha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baseline="-25000"/>
            </a:p>
          </p:txBody>
        </p:sp>
        <p:sp>
          <p:nvSpPr>
            <p:cNvPr id="6" name="Freeform 42"/>
            <p:cNvSpPr>
              <a:spLocks/>
            </p:cNvSpPr>
            <p:nvPr/>
          </p:nvSpPr>
          <p:spPr bwMode="auto">
            <a:xfrm>
              <a:off x="4100672" y="2045070"/>
              <a:ext cx="941117" cy="407511"/>
            </a:xfrm>
            <a:custGeom>
              <a:avLst/>
              <a:gdLst/>
              <a:ahLst/>
              <a:cxnLst>
                <a:cxn ang="0">
                  <a:pos x="258" y="109"/>
                </a:cxn>
                <a:cxn ang="0">
                  <a:pos x="256" y="105"/>
                </a:cxn>
                <a:cxn ang="0">
                  <a:pos x="201" y="11"/>
                </a:cxn>
                <a:cxn ang="0">
                  <a:pos x="196" y="1"/>
                </a:cxn>
                <a:cxn ang="0">
                  <a:pos x="130" y="0"/>
                </a:cxn>
                <a:cxn ang="0">
                  <a:pos x="129" y="0"/>
                </a:cxn>
                <a:cxn ang="0">
                  <a:pos x="62" y="1"/>
                </a:cxn>
                <a:cxn ang="0">
                  <a:pos x="57" y="11"/>
                </a:cxn>
                <a:cxn ang="0">
                  <a:pos x="2" y="105"/>
                </a:cxn>
                <a:cxn ang="0">
                  <a:pos x="0" y="109"/>
                </a:cxn>
                <a:cxn ang="0">
                  <a:pos x="129" y="112"/>
                </a:cxn>
                <a:cxn ang="0">
                  <a:pos x="258" y="109"/>
                </a:cxn>
              </a:cxnLst>
              <a:rect l="0" t="0" r="r" b="b"/>
              <a:pathLst>
                <a:path w="258" h="112">
                  <a:moveTo>
                    <a:pt x="258" y="109"/>
                  </a:moveTo>
                  <a:cubicBezTo>
                    <a:pt x="256" y="105"/>
                    <a:pt x="256" y="105"/>
                    <a:pt x="256" y="105"/>
                  </a:cubicBezTo>
                  <a:cubicBezTo>
                    <a:pt x="201" y="11"/>
                    <a:pt x="201" y="11"/>
                    <a:pt x="201" y="11"/>
                  </a:cubicBezTo>
                  <a:cubicBezTo>
                    <a:pt x="196" y="1"/>
                    <a:pt x="196" y="1"/>
                    <a:pt x="196" y="1"/>
                  </a:cubicBezTo>
                  <a:cubicBezTo>
                    <a:pt x="178" y="0"/>
                    <a:pt x="155" y="0"/>
                    <a:pt x="130" y="0"/>
                  </a:cubicBezTo>
                  <a:cubicBezTo>
                    <a:pt x="129" y="0"/>
                    <a:pt x="129" y="0"/>
                    <a:pt x="129" y="0"/>
                  </a:cubicBezTo>
                  <a:cubicBezTo>
                    <a:pt x="104" y="0"/>
                    <a:pt x="80" y="0"/>
                    <a:pt x="62" y="1"/>
                  </a:cubicBezTo>
                  <a:cubicBezTo>
                    <a:pt x="57" y="11"/>
                    <a:pt x="57" y="11"/>
                    <a:pt x="57" y="11"/>
                  </a:cubicBezTo>
                  <a:cubicBezTo>
                    <a:pt x="2" y="105"/>
                    <a:pt x="2" y="105"/>
                    <a:pt x="2" y="105"/>
                  </a:cubicBezTo>
                  <a:cubicBezTo>
                    <a:pt x="0" y="109"/>
                    <a:pt x="0" y="109"/>
                    <a:pt x="0" y="109"/>
                  </a:cubicBezTo>
                  <a:cubicBezTo>
                    <a:pt x="21" y="111"/>
                    <a:pt x="71" y="112"/>
                    <a:pt x="129" y="112"/>
                  </a:cubicBezTo>
                  <a:cubicBezTo>
                    <a:pt x="187" y="112"/>
                    <a:pt x="237" y="111"/>
                    <a:pt x="258" y="109"/>
                  </a:cubicBezTo>
                  <a:close/>
                </a:path>
              </a:pathLst>
            </a:custGeom>
            <a:solidFill>
              <a:schemeClr val="accent4">
                <a:alpha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baseline="-25000"/>
            </a:p>
          </p:txBody>
        </p:sp>
        <p:grpSp>
          <p:nvGrpSpPr>
            <p:cNvPr id="7" name="Group 54"/>
            <p:cNvGrpSpPr/>
            <p:nvPr/>
          </p:nvGrpSpPr>
          <p:grpSpPr>
            <a:xfrm>
              <a:off x="3302569" y="3255297"/>
              <a:ext cx="2538862" cy="778114"/>
              <a:chOff x="3398838" y="3008313"/>
              <a:chExt cx="2620962" cy="803275"/>
            </a:xfrm>
          </p:grpSpPr>
          <p:grpSp>
            <p:nvGrpSpPr>
              <p:cNvPr id="14" name="Group 52"/>
              <p:cNvGrpSpPr/>
              <p:nvPr/>
            </p:nvGrpSpPr>
            <p:grpSpPr>
              <a:xfrm>
                <a:off x="3398838" y="3008313"/>
                <a:ext cx="2620962" cy="803275"/>
                <a:chOff x="3398838" y="3008313"/>
                <a:chExt cx="2620962" cy="803275"/>
              </a:xfrm>
            </p:grpSpPr>
            <p:sp>
              <p:nvSpPr>
                <p:cNvPr id="16" name="Freeform 48"/>
                <p:cNvSpPr>
                  <a:spLocks/>
                </p:cNvSpPr>
                <p:nvPr/>
              </p:nvSpPr>
              <p:spPr bwMode="auto">
                <a:xfrm>
                  <a:off x="3398838" y="3411538"/>
                  <a:ext cx="2620962" cy="400050"/>
                </a:xfrm>
                <a:custGeom>
                  <a:avLst/>
                  <a:gdLst/>
                  <a:ahLst/>
                  <a:cxnLst>
                    <a:cxn ang="0">
                      <a:pos x="696" y="50"/>
                    </a:cxn>
                    <a:cxn ang="0">
                      <a:pos x="348" y="0"/>
                    </a:cxn>
                    <a:cxn ang="0">
                      <a:pos x="0" y="50"/>
                    </a:cxn>
                    <a:cxn ang="0">
                      <a:pos x="0" y="53"/>
                    </a:cxn>
                    <a:cxn ang="0">
                      <a:pos x="348" y="106"/>
                    </a:cxn>
                    <a:cxn ang="0">
                      <a:pos x="696" y="53"/>
                    </a:cxn>
                    <a:cxn ang="0">
                      <a:pos x="696" y="50"/>
                    </a:cxn>
                  </a:cxnLst>
                  <a:rect l="0" t="0" r="r" b="b"/>
                  <a:pathLst>
                    <a:path w="696" h="106">
                      <a:moveTo>
                        <a:pt x="696" y="50"/>
                      </a:moveTo>
                      <a:cubicBezTo>
                        <a:pt x="686" y="23"/>
                        <a:pt x="534" y="0"/>
                        <a:pt x="348" y="0"/>
                      </a:cubicBezTo>
                      <a:cubicBezTo>
                        <a:pt x="162" y="0"/>
                        <a:pt x="10" y="23"/>
                        <a:pt x="0" y="50"/>
                      </a:cubicBezTo>
                      <a:cubicBezTo>
                        <a:pt x="0" y="51"/>
                        <a:pt x="0" y="52"/>
                        <a:pt x="0" y="53"/>
                      </a:cubicBezTo>
                      <a:cubicBezTo>
                        <a:pt x="0" y="82"/>
                        <a:pt x="156" y="106"/>
                        <a:pt x="348" y="106"/>
                      </a:cubicBezTo>
                      <a:cubicBezTo>
                        <a:pt x="540" y="106"/>
                        <a:pt x="696" y="82"/>
                        <a:pt x="696" y="53"/>
                      </a:cubicBezTo>
                      <a:cubicBezTo>
                        <a:pt x="696" y="52"/>
                        <a:pt x="696" y="51"/>
                        <a:pt x="696" y="50"/>
                      </a:cubicBezTo>
                      <a:close/>
                    </a:path>
                  </a:pathLst>
                </a:custGeom>
                <a:solidFill>
                  <a:schemeClr val="accent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baseline="-25000"/>
                </a:p>
              </p:txBody>
            </p:sp>
            <p:sp>
              <p:nvSpPr>
                <p:cNvPr id="17" name="Freeform 49"/>
                <p:cNvSpPr>
                  <a:spLocks/>
                </p:cNvSpPr>
                <p:nvPr/>
              </p:nvSpPr>
              <p:spPr bwMode="auto">
                <a:xfrm>
                  <a:off x="3659188" y="3008313"/>
                  <a:ext cx="2100262" cy="287338"/>
                </a:xfrm>
                <a:custGeom>
                  <a:avLst/>
                  <a:gdLst/>
                  <a:ahLst/>
                  <a:cxnLst>
                    <a:cxn ang="0">
                      <a:pos x="279" y="76"/>
                    </a:cxn>
                    <a:cxn ang="0">
                      <a:pos x="279" y="76"/>
                    </a:cxn>
                    <a:cxn ang="0">
                      <a:pos x="558" y="38"/>
                    </a:cxn>
                    <a:cxn ang="0">
                      <a:pos x="557" y="36"/>
                    </a:cxn>
                    <a:cxn ang="0">
                      <a:pos x="556" y="34"/>
                    </a:cxn>
                    <a:cxn ang="0">
                      <a:pos x="552" y="31"/>
                    </a:cxn>
                    <a:cxn ang="0">
                      <a:pos x="279" y="0"/>
                    </a:cxn>
                    <a:cxn ang="0">
                      <a:pos x="279" y="0"/>
                    </a:cxn>
                    <a:cxn ang="0">
                      <a:pos x="6" y="30"/>
                    </a:cxn>
                    <a:cxn ang="0">
                      <a:pos x="3" y="32"/>
                    </a:cxn>
                    <a:cxn ang="0">
                      <a:pos x="0" y="38"/>
                    </a:cxn>
                    <a:cxn ang="0">
                      <a:pos x="279" y="76"/>
                    </a:cxn>
                  </a:cxnLst>
                  <a:rect l="0" t="0" r="r" b="b"/>
                  <a:pathLst>
                    <a:path w="558" h="76">
                      <a:moveTo>
                        <a:pt x="279" y="76"/>
                      </a:moveTo>
                      <a:cubicBezTo>
                        <a:pt x="279" y="76"/>
                        <a:pt x="279" y="76"/>
                        <a:pt x="279" y="76"/>
                      </a:cubicBezTo>
                      <a:cubicBezTo>
                        <a:pt x="433" y="76"/>
                        <a:pt x="558" y="59"/>
                        <a:pt x="558" y="38"/>
                      </a:cubicBezTo>
                      <a:cubicBezTo>
                        <a:pt x="558" y="38"/>
                        <a:pt x="558" y="37"/>
                        <a:pt x="557" y="36"/>
                      </a:cubicBezTo>
                      <a:cubicBezTo>
                        <a:pt x="556" y="34"/>
                        <a:pt x="556" y="34"/>
                        <a:pt x="556" y="34"/>
                      </a:cubicBezTo>
                      <a:cubicBezTo>
                        <a:pt x="555" y="33"/>
                        <a:pt x="554" y="32"/>
                        <a:pt x="552" y="31"/>
                      </a:cubicBezTo>
                      <a:cubicBezTo>
                        <a:pt x="527" y="14"/>
                        <a:pt x="414" y="1"/>
                        <a:pt x="279" y="0"/>
                      </a:cubicBezTo>
                      <a:cubicBezTo>
                        <a:pt x="279" y="0"/>
                        <a:pt x="279" y="0"/>
                        <a:pt x="279" y="0"/>
                      </a:cubicBezTo>
                      <a:cubicBezTo>
                        <a:pt x="144" y="0"/>
                        <a:pt x="32" y="13"/>
                        <a:pt x="6" y="30"/>
                      </a:cubicBezTo>
                      <a:cubicBezTo>
                        <a:pt x="5" y="31"/>
                        <a:pt x="4" y="32"/>
                        <a:pt x="3" y="32"/>
                      </a:cubicBezTo>
                      <a:cubicBezTo>
                        <a:pt x="0" y="38"/>
                        <a:pt x="0" y="38"/>
                        <a:pt x="0" y="38"/>
                      </a:cubicBezTo>
                      <a:cubicBezTo>
                        <a:pt x="0" y="59"/>
                        <a:pt x="125" y="76"/>
                        <a:pt x="279" y="76"/>
                      </a:cubicBez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endParaRPr lang="en-US" baseline="-25000"/>
                </a:p>
              </p:txBody>
            </p:sp>
          </p:grpSp>
          <p:sp>
            <p:nvSpPr>
              <p:cNvPr id="15" name="Freeform 45"/>
              <p:cNvSpPr>
                <a:spLocks/>
              </p:cNvSpPr>
              <p:nvPr/>
            </p:nvSpPr>
            <p:spPr bwMode="auto">
              <a:xfrm>
                <a:off x="3398838" y="3144838"/>
                <a:ext cx="2620962" cy="666750"/>
              </a:xfrm>
              <a:custGeom>
                <a:avLst/>
                <a:gdLst/>
                <a:ahLst/>
                <a:cxnLst>
                  <a:cxn ang="0">
                    <a:pos x="696" y="121"/>
                  </a:cxn>
                  <a:cxn ang="0">
                    <a:pos x="626" y="0"/>
                  </a:cxn>
                  <a:cxn ang="0">
                    <a:pos x="627" y="2"/>
                  </a:cxn>
                  <a:cxn ang="0">
                    <a:pos x="348" y="40"/>
                  </a:cxn>
                  <a:cxn ang="0">
                    <a:pos x="348" y="40"/>
                  </a:cxn>
                  <a:cxn ang="0">
                    <a:pos x="69" y="2"/>
                  </a:cxn>
                  <a:cxn ang="0">
                    <a:pos x="0" y="121"/>
                  </a:cxn>
                  <a:cxn ang="0">
                    <a:pos x="0" y="121"/>
                  </a:cxn>
                  <a:cxn ang="0">
                    <a:pos x="0" y="124"/>
                  </a:cxn>
                  <a:cxn ang="0">
                    <a:pos x="348" y="177"/>
                  </a:cxn>
                  <a:cxn ang="0">
                    <a:pos x="696" y="124"/>
                  </a:cxn>
                  <a:cxn ang="0">
                    <a:pos x="696" y="121"/>
                  </a:cxn>
                </a:cxnLst>
                <a:rect l="0" t="0" r="r" b="b"/>
                <a:pathLst>
                  <a:path w="696" h="177">
                    <a:moveTo>
                      <a:pt x="696" y="121"/>
                    </a:moveTo>
                    <a:cubicBezTo>
                      <a:pt x="626" y="0"/>
                      <a:pt x="626" y="0"/>
                      <a:pt x="626" y="0"/>
                    </a:cubicBezTo>
                    <a:cubicBezTo>
                      <a:pt x="627" y="1"/>
                      <a:pt x="627" y="2"/>
                      <a:pt x="627" y="2"/>
                    </a:cubicBezTo>
                    <a:cubicBezTo>
                      <a:pt x="627" y="23"/>
                      <a:pt x="502" y="40"/>
                      <a:pt x="348" y="40"/>
                    </a:cubicBezTo>
                    <a:cubicBezTo>
                      <a:pt x="348" y="40"/>
                      <a:pt x="348" y="40"/>
                      <a:pt x="348" y="40"/>
                    </a:cubicBezTo>
                    <a:cubicBezTo>
                      <a:pt x="194" y="40"/>
                      <a:pt x="69" y="23"/>
                      <a:pt x="69" y="2"/>
                    </a:cubicBezTo>
                    <a:cubicBezTo>
                      <a:pt x="0" y="121"/>
                      <a:pt x="0" y="121"/>
                      <a:pt x="0" y="121"/>
                    </a:cubicBezTo>
                    <a:cubicBezTo>
                      <a:pt x="0" y="121"/>
                      <a:pt x="0" y="121"/>
                      <a:pt x="0" y="121"/>
                    </a:cubicBezTo>
                    <a:cubicBezTo>
                      <a:pt x="0" y="122"/>
                      <a:pt x="0" y="123"/>
                      <a:pt x="0" y="124"/>
                    </a:cubicBezTo>
                    <a:cubicBezTo>
                      <a:pt x="0" y="153"/>
                      <a:pt x="156" y="177"/>
                      <a:pt x="348" y="177"/>
                    </a:cubicBezTo>
                    <a:cubicBezTo>
                      <a:pt x="540" y="177"/>
                      <a:pt x="696" y="153"/>
                      <a:pt x="696" y="124"/>
                    </a:cubicBezTo>
                    <a:cubicBezTo>
                      <a:pt x="696" y="123"/>
                      <a:pt x="696" y="122"/>
                      <a:pt x="696" y="121"/>
                    </a:cubicBezTo>
                    <a:close/>
                  </a:path>
                </a:pathLst>
              </a:custGeom>
              <a:solidFill>
                <a:schemeClr val="accent1">
                  <a:alpha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baseline="-25000"/>
              </a:p>
            </p:txBody>
          </p:sp>
        </p:grpSp>
        <p:grpSp>
          <p:nvGrpSpPr>
            <p:cNvPr id="8" name="Group 67"/>
            <p:cNvGrpSpPr/>
            <p:nvPr/>
          </p:nvGrpSpPr>
          <p:grpSpPr>
            <a:xfrm>
              <a:off x="3573217" y="2906223"/>
              <a:ext cx="1997566" cy="579741"/>
              <a:chOff x="3678238" y="2647951"/>
              <a:chExt cx="2062162" cy="598488"/>
            </a:xfrm>
          </p:grpSpPr>
          <p:sp>
            <p:nvSpPr>
              <p:cNvPr id="12" name="Freeform 47"/>
              <p:cNvSpPr>
                <a:spLocks/>
              </p:cNvSpPr>
              <p:nvPr/>
            </p:nvSpPr>
            <p:spPr bwMode="auto">
              <a:xfrm>
                <a:off x="3911600" y="2647951"/>
                <a:ext cx="1592262" cy="134938"/>
              </a:xfrm>
              <a:custGeom>
                <a:avLst/>
                <a:gdLst/>
                <a:ahLst/>
                <a:cxnLst>
                  <a:cxn ang="0">
                    <a:pos x="211" y="36"/>
                  </a:cxn>
                  <a:cxn ang="0">
                    <a:pos x="212" y="36"/>
                  </a:cxn>
                  <a:cxn ang="0">
                    <a:pos x="423" y="18"/>
                  </a:cxn>
                  <a:cxn ang="0">
                    <a:pos x="423" y="17"/>
                  </a:cxn>
                  <a:cxn ang="0">
                    <a:pos x="382" y="7"/>
                  </a:cxn>
                  <a:cxn ang="0">
                    <a:pos x="212" y="0"/>
                  </a:cxn>
                  <a:cxn ang="0">
                    <a:pos x="211" y="0"/>
                  </a:cxn>
                  <a:cxn ang="0">
                    <a:pos x="41" y="7"/>
                  </a:cxn>
                  <a:cxn ang="0">
                    <a:pos x="1" y="16"/>
                  </a:cxn>
                  <a:cxn ang="0">
                    <a:pos x="0" y="18"/>
                  </a:cxn>
                  <a:cxn ang="0">
                    <a:pos x="211" y="36"/>
                  </a:cxn>
                </a:cxnLst>
                <a:rect l="0" t="0" r="r" b="b"/>
                <a:pathLst>
                  <a:path w="423" h="36">
                    <a:moveTo>
                      <a:pt x="211" y="36"/>
                    </a:moveTo>
                    <a:cubicBezTo>
                      <a:pt x="211" y="36"/>
                      <a:pt x="212" y="36"/>
                      <a:pt x="212" y="36"/>
                    </a:cubicBezTo>
                    <a:cubicBezTo>
                      <a:pt x="329" y="36"/>
                      <a:pt x="423" y="28"/>
                      <a:pt x="423" y="18"/>
                    </a:cubicBezTo>
                    <a:cubicBezTo>
                      <a:pt x="423" y="18"/>
                      <a:pt x="423" y="18"/>
                      <a:pt x="423" y="17"/>
                    </a:cubicBezTo>
                    <a:cubicBezTo>
                      <a:pt x="420" y="14"/>
                      <a:pt x="406" y="10"/>
                      <a:pt x="382" y="7"/>
                    </a:cubicBezTo>
                    <a:cubicBezTo>
                      <a:pt x="344" y="3"/>
                      <a:pt x="282" y="0"/>
                      <a:pt x="212" y="0"/>
                    </a:cubicBezTo>
                    <a:cubicBezTo>
                      <a:pt x="212" y="0"/>
                      <a:pt x="211" y="0"/>
                      <a:pt x="211" y="0"/>
                    </a:cubicBezTo>
                    <a:cubicBezTo>
                      <a:pt x="141" y="0"/>
                      <a:pt x="79" y="3"/>
                      <a:pt x="41" y="7"/>
                    </a:cubicBezTo>
                    <a:cubicBezTo>
                      <a:pt x="19" y="10"/>
                      <a:pt x="5" y="13"/>
                      <a:pt x="1" y="16"/>
                    </a:cubicBezTo>
                    <a:cubicBezTo>
                      <a:pt x="0" y="18"/>
                      <a:pt x="0" y="18"/>
                      <a:pt x="0" y="18"/>
                    </a:cubicBezTo>
                    <a:cubicBezTo>
                      <a:pt x="0" y="28"/>
                      <a:pt x="94" y="36"/>
                      <a:pt x="211" y="36"/>
                    </a:cubicBez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endParaRPr lang="en-US" baseline="-25000"/>
              </a:p>
            </p:txBody>
          </p:sp>
          <p:sp>
            <p:nvSpPr>
              <p:cNvPr id="13" name="Freeform 43"/>
              <p:cNvSpPr>
                <a:spLocks/>
              </p:cNvSpPr>
              <p:nvPr/>
            </p:nvSpPr>
            <p:spPr bwMode="auto">
              <a:xfrm>
                <a:off x="3678238" y="2711451"/>
                <a:ext cx="2062162" cy="534988"/>
              </a:xfrm>
              <a:custGeom>
                <a:avLst/>
                <a:gdLst/>
                <a:ahLst/>
                <a:cxnLst>
                  <a:cxn ang="0">
                    <a:pos x="0" y="108"/>
                  </a:cxn>
                  <a:cxn ang="0">
                    <a:pos x="1" y="109"/>
                  </a:cxn>
                  <a:cxn ang="0">
                    <a:pos x="10" y="117"/>
                  </a:cxn>
                  <a:cxn ang="0">
                    <a:pos x="274" y="142"/>
                  </a:cxn>
                  <a:cxn ang="0">
                    <a:pos x="538" y="117"/>
                  </a:cxn>
                  <a:cxn ang="0">
                    <a:pos x="547" y="111"/>
                  </a:cxn>
                  <a:cxn ang="0">
                    <a:pos x="548" y="107"/>
                  </a:cxn>
                  <a:cxn ang="0">
                    <a:pos x="485" y="0"/>
                  </a:cxn>
                  <a:cxn ang="0">
                    <a:pos x="485" y="1"/>
                  </a:cxn>
                  <a:cxn ang="0">
                    <a:pos x="274" y="19"/>
                  </a:cxn>
                  <a:cxn ang="0">
                    <a:pos x="273" y="19"/>
                  </a:cxn>
                  <a:cxn ang="0">
                    <a:pos x="62" y="1"/>
                  </a:cxn>
                  <a:cxn ang="0">
                    <a:pos x="0" y="108"/>
                  </a:cxn>
                  <a:cxn ang="0">
                    <a:pos x="0" y="108"/>
                  </a:cxn>
                  <a:cxn ang="0">
                    <a:pos x="0" y="108"/>
                  </a:cxn>
                  <a:cxn ang="0">
                    <a:pos x="0" y="108"/>
                  </a:cxn>
                </a:cxnLst>
                <a:rect l="0" t="0" r="r" b="b"/>
                <a:pathLst>
                  <a:path w="548" h="142">
                    <a:moveTo>
                      <a:pt x="0" y="108"/>
                    </a:moveTo>
                    <a:cubicBezTo>
                      <a:pt x="0" y="108"/>
                      <a:pt x="0" y="109"/>
                      <a:pt x="1" y="109"/>
                    </a:cubicBezTo>
                    <a:cubicBezTo>
                      <a:pt x="2" y="112"/>
                      <a:pt x="4" y="115"/>
                      <a:pt x="10" y="117"/>
                    </a:cubicBezTo>
                    <a:cubicBezTo>
                      <a:pt x="41" y="131"/>
                      <a:pt x="147" y="142"/>
                      <a:pt x="274" y="142"/>
                    </a:cubicBezTo>
                    <a:cubicBezTo>
                      <a:pt x="401" y="142"/>
                      <a:pt x="507" y="131"/>
                      <a:pt x="538" y="117"/>
                    </a:cubicBezTo>
                    <a:cubicBezTo>
                      <a:pt x="544" y="115"/>
                      <a:pt x="547" y="111"/>
                      <a:pt x="547" y="111"/>
                    </a:cubicBezTo>
                    <a:cubicBezTo>
                      <a:pt x="548" y="109"/>
                      <a:pt x="547" y="106"/>
                      <a:pt x="548" y="107"/>
                    </a:cubicBezTo>
                    <a:cubicBezTo>
                      <a:pt x="485" y="0"/>
                      <a:pt x="485" y="0"/>
                      <a:pt x="485" y="0"/>
                    </a:cubicBezTo>
                    <a:cubicBezTo>
                      <a:pt x="485" y="1"/>
                      <a:pt x="485" y="1"/>
                      <a:pt x="485" y="1"/>
                    </a:cubicBezTo>
                    <a:cubicBezTo>
                      <a:pt x="485" y="11"/>
                      <a:pt x="391" y="19"/>
                      <a:pt x="274" y="19"/>
                    </a:cubicBezTo>
                    <a:cubicBezTo>
                      <a:pt x="274" y="19"/>
                      <a:pt x="273" y="19"/>
                      <a:pt x="273" y="19"/>
                    </a:cubicBezTo>
                    <a:cubicBezTo>
                      <a:pt x="156" y="19"/>
                      <a:pt x="62" y="11"/>
                      <a:pt x="62" y="1"/>
                    </a:cubicBezTo>
                    <a:cubicBezTo>
                      <a:pt x="0" y="108"/>
                      <a:pt x="0" y="108"/>
                      <a:pt x="0" y="108"/>
                    </a:cubicBezTo>
                    <a:cubicBezTo>
                      <a:pt x="0" y="108"/>
                      <a:pt x="0" y="108"/>
                      <a:pt x="0" y="108"/>
                    </a:cubicBezTo>
                    <a:cubicBezTo>
                      <a:pt x="0" y="108"/>
                      <a:pt x="0" y="108"/>
                      <a:pt x="0" y="108"/>
                    </a:cubicBezTo>
                    <a:cubicBezTo>
                      <a:pt x="0" y="108"/>
                      <a:pt x="0" y="108"/>
                      <a:pt x="0" y="108"/>
                    </a:cubicBezTo>
                    <a:close/>
                  </a:path>
                </a:pathLst>
              </a:custGeom>
              <a:solidFill>
                <a:schemeClr val="accent2">
                  <a:alpha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baseline="-25000"/>
              </a:p>
            </p:txBody>
          </p:sp>
        </p:grpSp>
        <p:grpSp>
          <p:nvGrpSpPr>
            <p:cNvPr id="9" name="Group 68"/>
            <p:cNvGrpSpPr/>
            <p:nvPr/>
          </p:nvGrpSpPr>
          <p:grpSpPr>
            <a:xfrm>
              <a:off x="3839251" y="2489486"/>
              <a:ext cx="1465497" cy="470559"/>
              <a:chOff x="3952875" y="2217738"/>
              <a:chExt cx="1512887" cy="485775"/>
            </a:xfrm>
          </p:grpSpPr>
          <p:sp>
            <p:nvSpPr>
              <p:cNvPr id="10" name="Freeform 44"/>
              <p:cNvSpPr>
                <a:spLocks/>
              </p:cNvSpPr>
              <p:nvPr/>
            </p:nvSpPr>
            <p:spPr bwMode="auto">
              <a:xfrm>
                <a:off x="3952875" y="2236788"/>
                <a:ext cx="1512887" cy="466725"/>
              </a:xfrm>
              <a:custGeom>
                <a:avLst/>
                <a:gdLst/>
                <a:ahLst/>
                <a:cxnLst>
                  <a:cxn ang="0">
                    <a:pos x="30" y="116"/>
                  </a:cxn>
                  <a:cxn ang="0">
                    <a:pos x="201" y="124"/>
                  </a:cxn>
                  <a:cxn ang="0">
                    <a:pos x="371" y="116"/>
                  </a:cxn>
                  <a:cxn ang="0">
                    <a:pos x="402" y="108"/>
                  </a:cxn>
                  <a:cxn ang="0">
                    <a:pos x="402" y="108"/>
                  </a:cxn>
                  <a:cxn ang="0">
                    <a:pos x="402" y="106"/>
                  </a:cxn>
                  <a:cxn ang="0">
                    <a:pos x="340" y="0"/>
                  </a:cxn>
                  <a:cxn ang="0">
                    <a:pos x="201" y="5"/>
                  </a:cxn>
                  <a:cxn ang="0">
                    <a:pos x="62" y="0"/>
                  </a:cxn>
                  <a:cxn ang="0">
                    <a:pos x="1" y="106"/>
                  </a:cxn>
                  <a:cxn ang="0">
                    <a:pos x="0" y="108"/>
                  </a:cxn>
                  <a:cxn ang="0">
                    <a:pos x="0" y="108"/>
                  </a:cxn>
                  <a:cxn ang="0">
                    <a:pos x="30" y="116"/>
                  </a:cxn>
                </a:cxnLst>
                <a:rect l="0" t="0" r="r" b="b"/>
                <a:pathLst>
                  <a:path w="402" h="124">
                    <a:moveTo>
                      <a:pt x="30" y="116"/>
                    </a:moveTo>
                    <a:cubicBezTo>
                      <a:pt x="65" y="121"/>
                      <a:pt x="129" y="124"/>
                      <a:pt x="201" y="124"/>
                    </a:cubicBezTo>
                    <a:cubicBezTo>
                      <a:pt x="273" y="124"/>
                      <a:pt x="336" y="121"/>
                      <a:pt x="371" y="116"/>
                    </a:cubicBezTo>
                    <a:cubicBezTo>
                      <a:pt x="391" y="114"/>
                      <a:pt x="402" y="111"/>
                      <a:pt x="402" y="108"/>
                    </a:cubicBezTo>
                    <a:cubicBezTo>
                      <a:pt x="402" y="108"/>
                      <a:pt x="402" y="108"/>
                      <a:pt x="402" y="108"/>
                    </a:cubicBezTo>
                    <a:cubicBezTo>
                      <a:pt x="402" y="106"/>
                      <a:pt x="402" y="106"/>
                      <a:pt x="402" y="106"/>
                    </a:cubicBezTo>
                    <a:cubicBezTo>
                      <a:pt x="340" y="0"/>
                      <a:pt x="340" y="0"/>
                      <a:pt x="340" y="0"/>
                    </a:cubicBezTo>
                    <a:cubicBezTo>
                      <a:pt x="340" y="3"/>
                      <a:pt x="278" y="5"/>
                      <a:pt x="201" y="5"/>
                    </a:cubicBezTo>
                    <a:cubicBezTo>
                      <a:pt x="124" y="5"/>
                      <a:pt x="62" y="3"/>
                      <a:pt x="62" y="0"/>
                    </a:cubicBezTo>
                    <a:cubicBezTo>
                      <a:pt x="1" y="106"/>
                      <a:pt x="1" y="106"/>
                      <a:pt x="1" y="106"/>
                    </a:cubicBezTo>
                    <a:cubicBezTo>
                      <a:pt x="0" y="108"/>
                      <a:pt x="0" y="108"/>
                      <a:pt x="0" y="108"/>
                    </a:cubicBezTo>
                    <a:cubicBezTo>
                      <a:pt x="0" y="108"/>
                      <a:pt x="0" y="108"/>
                      <a:pt x="0" y="108"/>
                    </a:cubicBezTo>
                    <a:cubicBezTo>
                      <a:pt x="0" y="111"/>
                      <a:pt x="11" y="114"/>
                      <a:pt x="30" y="116"/>
                    </a:cubicBezTo>
                    <a:close/>
                  </a:path>
                </a:pathLst>
              </a:custGeom>
              <a:solidFill>
                <a:schemeClr val="accent3">
                  <a:alpha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baseline="-25000"/>
              </a:p>
            </p:txBody>
          </p:sp>
          <p:sp>
            <p:nvSpPr>
              <p:cNvPr id="11" name="Freeform 46"/>
              <p:cNvSpPr>
                <a:spLocks/>
              </p:cNvSpPr>
              <p:nvPr/>
            </p:nvSpPr>
            <p:spPr bwMode="auto">
              <a:xfrm>
                <a:off x="4186238" y="2217738"/>
                <a:ext cx="1046162" cy="38100"/>
              </a:xfrm>
              <a:custGeom>
                <a:avLst/>
                <a:gdLst/>
                <a:ahLst/>
                <a:cxnLst>
                  <a:cxn ang="0">
                    <a:pos x="139" y="10"/>
                  </a:cxn>
                  <a:cxn ang="0">
                    <a:pos x="278" y="5"/>
                  </a:cxn>
                  <a:cxn ang="0">
                    <a:pos x="278" y="5"/>
                  </a:cxn>
                  <a:cxn ang="0">
                    <a:pos x="139" y="0"/>
                  </a:cxn>
                  <a:cxn ang="0">
                    <a:pos x="0" y="5"/>
                  </a:cxn>
                  <a:cxn ang="0">
                    <a:pos x="0" y="5"/>
                  </a:cxn>
                  <a:cxn ang="0">
                    <a:pos x="139" y="10"/>
                  </a:cxn>
                </a:cxnLst>
                <a:rect l="0" t="0" r="r" b="b"/>
                <a:pathLst>
                  <a:path w="278" h="10">
                    <a:moveTo>
                      <a:pt x="139" y="10"/>
                    </a:moveTo>
                    <a:cubicBezTo>
                      <a:pt x="216" y="10"/>
                      <a:pt x="278" y="8"/>
                      <a:pt x="278" y="5"/>
                    </a:cubicBezTo>
                    <a:cubicBezTo>
                      <a:pt x="278" y="5"/>
                      <a:pt x="278" y="5"/>
                      <a:pt x="278" y="5"/>
                    </a:cubicBezTo>
                    <a:cubicBezTo>
                      <a:pt x="275" y="2"/>
                      <a:pt x="214" y="0"/>
                      <a:pt x="139" y="0"/>
                    </a:cubicBezTo>
                    <a:cubicBezTo>
                      <a:pt x="64" y="0"/>
                      <a:pt x="3" y="2"/>
                      <a:pt x="0" y="5"/>
                    </a:cubicBezTo>
                    <a:cubicBezTo>
                      <a:pt x="0" y="5"/>
                      <a:pt x="0" y="5"/>
                      <a:pt x="0" y="5"/>
                    </a:cubicBezTo>
                    <a:cubicBezTo>
                      <a:pt x="0" y="8"/>
                      <a:pt x="62" y="10"/>
                      <a:pt x="139" y="10"/>
                    </a:cubicBez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endParaRPr lang="en-US" baseline="-25000"/>
              </a:p>
            </p:txBody>
          </p:sp>
        </p:grpSp>
      </p:grpSp>
      <p:sp>
        <p:nvSpPr>
          <p:cNvPr id="19" name="Rectangle 18"/>
          <p:cNvSpPr/>
          <p:nvPr/>
        </p:nvSpPr>
        <p:spPr>
          <a:xfrm rot="16200000">
            <a:off x="-16970" y="1931496"/>
            <a:ext cx="1335715" cy="520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smtClean="0">
                <a:solidFill>
                  <a:schemeClr val="bg1"/>
                </a:solidFill>
              </a:rPr>
              <a:t>Your Title Here</a:t>
            </a:r>
            <a:endParaRPr lang="en-US" sz="1200" b="1" dirty="0">
              <a:solidFill>
                <a:schemeClr val="bg1"/>
              </a:solidFill>
            </a:endParaRPr>
          </a:p>
        </p:txBody>
      </p:sp>
      <p:sp>
        <p:nvSpPr>
          <p:cNvPr id="20" name="Rectangle 19"/>
          <p:cNvSpPr/>
          <p:nvPr/>
        </p:nvSpPr>
        <p:spPr>
          <a:xfrm>
            <a:off x="1050729" y="1524069"/>
            <a:ext cx="1733111" cy="1336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sz="1000" dirty="0">
                <a:solidFill>
                  <a:schemeClr val="bg1"/>
                </a:solidFill>
              </a:rPr>
              <a:t>It’s now that much easier and more effective to start your business, thanks to company! Our tool will guide you step </a:t>
            </a:r>
            <a:r>
              <a:rPr lang="en-US" sz="1000" dirty="0" smtClean="0">
                <a:solidFill>
                  <a:schemeClr val="bg1"/>
                </a:solidFill>
              </a:rPr>
              <a:t>.</a:t>
            </a:r>
            <a:endParaRPr lang="en-US" sz="1000" dirty="0">
              <a:solidFill>
                <a:schemeClr val="bg1"/>
              </a:solidFill>
            </a:endParaRPr>
          </a:p>
        </p:txBody>
      </p:sp>
      <p:sp>
        <p:nvSpPr>
          <p:cNvPr id="23" name="Rectangle 22"/>
          <p:cNvSpPr/>
          <p:nvPr/>
        </p:nvSpPr>
        <p:spPr>
          <a:xfrm rot="16200000">
            <a:off x="-16970" y="3533230"/>
            <a:ext cx="1335715" cy="5207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200" b="1" dirty="0" smtClean="0">
                <a:solidFill>
                  <a:schemeClr val="bg1"/>
                </a:solidFill>
              </a:rPr>
              <a:t>Your Title Here</a:t>
            </a:r>
            <a:endParaRPr lang="en-US" sz="1200" b="1" dirty="0">
              <a:solidFill>
                <a:schemeClr val="bg1"/>
              </a:solidFill>
            </a:endParaRPr>
          </a:p>
        </p:txBody>
      </p:sp>
      <p:sp>
        <p:nvSpPr>
          <p:cNvPr id="24" name="Rectangle 23"/>
          <p:cNvSpPr/>
          <p:nvPr/>
        </p:nvSpPr>
        <p:spPr>
          <a:xfrm>
            <a:off x="1050729" y="3125803"/>
            <a:ext cx="1733111" cy="1336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sz="1000" dirty="0">
                <a:solidFill>
                  <a:schemeClr val="bg1"/>
                </a:solidFill>
              </a:rPr>
              <a:t>It’s now that much easier and more effective to start your business, thanks to company! Our tool will guide you step </a:t>
            </a:r>
            <a:r>
              <a:rPr lang="en-US" sz="1000" dirty="0" smtClean="0">
                <a:solidFill>
                  <a:schemeClr val="bg1"/>
                </a:solidFill>
              </a:rPr>
              <a:t>.</a:t>
            </a:r>
            <a:endParaRPr lang="en-US" sz="1000" dirty="0">
              <a:solidFill>
                <a:schemeClr val="bg1"/>
              </a:solidFill>
            </a:endParaRPr>
          </a:p>
        </p:txBody>
      </p:sp>
      <p:sp>
        <p:nvSpPr>
          <p:cNvPr id="33" name="TextBox 32"/>
          <p:cNvSpPr txBox="1"/>
          <p:nvPr/>
        </p:nvSpPr>
        <p:spPr>
          <a:xfrm rot="10800000" flipV="1">
            <a:off x="6926333" y="1643779"/>
            <a:ext cx="1816881" cy="215444"/>
          </a:xfrm>
          <a:prstGeom prst="rect">
            <a:avLst/>
          </a:prstGeom>
          <a:noFill/>
          <a:ln>
            <a:noFill/>
          </a:ln>
        </p:spPr>
        <p:txBody>
          <a:bodyPr wrap="square" lIns="0" tIns="0" rIns="0" bIns="0" rtlCol="0" anchor="ctr">
            <a:spAutoFit/>
          </a:bodyPr>
          <a:lstStyle/>
          <a:p>
            <a:pPr algn="ctr"/>
            <a:r>
              <a:rPr lang="en-US" sz="1400" b="1" dirty="0">
                <a:solidFill>
                  <a:schemeClr val="accent5"/>
                </a:solidFill>
              </a:rPr>
              <a:t>ENTERTAINMENT</a:t>
            </a:r>
          </a:p>
        </p:txBody>
      </p:sp>
      <p:sp>
        <p:nvSpPr>
          <p:cNvPr id="32" name="TextBox 31"/>
          <p:cNvSpPr txBox="1"/>
          <p:nvPr/>
        </p:nvSpPr>
        <p:spPr>
          <a:xfrm rot="10800000" flipV="1">
            <a:off x="6931414" y="2203349"/>
            <a:ext cx="1816881" cy="215444"/>
          </a:xfrm>
          <a:prstGeom prst="rect">
            <a:avLst/>
          </a:prstGeom>
          <a:noFill/>
          <a:ln>
            <a:noFill/>
          </a:ln>
        </p:spPr>
        <p:txBody>
          <a:bodyPr wrap="square" lIns="0" tIns="0" rIns="0" bIns="0" rtlCol="0" anchor="ctr">
            <a:spAutoFit/>
          </a:bodyPr>
          <a:lstStyle/>
          <a:p>
            <a:pPr algn="ctr"/>
            <a:r>
              <a:rPr lang="en-US" sz="1400" b="1" dirty="0">
                <a:solidFill>
                  <a:schemeClr val="accent4"/>
                </a:solidFill>
              </a:rPr>
              <a:t>TECHNOLOGY</a:t>
            </a:r>
          </a:p>
        </p:txBody>
      </p:sp>
      <p:cxnSp>
        <p:nvCxnSpPr>
          <p:cNvPr id="34" name="Straight Connector 33"/>
          <p:cNvCxnSpPr/>
          <p:nvPr/>
        </p:nvCxnSpPr>
        <p:spPr>
          <a:xfrm flipH="1">
            <a:off x="5186004" y="2304490"/>
            <a:ext cx="1628025" cy="0"/>
          </a:xfrm>
          <a:prstGeom prst="line">
            <a:avLst/>
          </a:prstGeom>
          <a:solidFill>
            <a:schemeClr val="bg1"/>
          </a:solidFill>
          <a:ln w="19050">
            <a:solidFill>
              <a:schemeClr val="bg1">
                <a:lumMod val="65000"/>
              </a:schemeClr>
            </a:solidFill>
            <a:prstDash val="sysDot"/>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rot="10800000" flipV="1">
            <a:off x="4757047" y="1761212"/>
            <a:ext cx="2051899" cy="0"/>
          </a:xfrm>
          <a:prstGeom prst="line">
            <a:avLst/>
          </a:prstGeom>
          <a:solidFill>
            <a:schemeClr val="bg1"/>
          </a:solidFill>
          <a:ln w="19050">
            <a:solidFill>
              <a:schemeClr val="bg1">
                <a:lumMod val="65000"/>
              </a:schemeClr>
            </a:solidFill>
            <a:prstDash val="sysDot"/>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rot="10800000" flipV="1">
            <a:off x="6931413" y="4021356"/>
            <a:ext cx="1816881" cy="286682"/>
          </a:xfrm>
          <a:prstGeom prst="rect">
            <a:avLst/>
          </a:prstGeom>
          <a:noFill/>
          <a:ln>
            <a:noFill/>
          </a:ln>
        </p:spPr>
        <p:txBody>
          <a:bodyPr wrap="square" lIns="0" tIns="0" rIns="0" bIns="0" rtlCol="0" anchor="ctr">
            <a:spAutoFit/>
          </a:bodyPr>
          <a:lstStyle/>
          <a:p>
            <a:pPr algn="ctr">
              <a:lnSpc>
                <a:spcPct val="150000"/>
              </a:lnSpc>
            </a:pPr>
            <a:r>
              <a:rPr lang="en-US" sz="1400" b="1" dirty="0">
                <a:solidFill>
                  <a:schemeClr val="accent1"/>
                </a:solidFill>
              </a:rPr>
              <a:t>EDUCATION</a:t>
            </a:r>
          </a:p>
        </p:txBody>
      </p:sp>
      <p:cxnSp>
        <p:nvCxnSpPr>
          <p:cNvPr id="36" name="Straight Connector 35"/>
          <p:cNvCxnSpPr/>
          <p:nvPr/>
        </p:nvCxnSpPr>
        <p:spPr>
          <a:xfrm flipH="1">
            <a:off x="6231118" y="4156619"/>
            <a:ext cx="582910" cy="0"/>
          </a:xfrm>
          <a:prstGeom prst="line">
            <a:avLst/>
          </a:prstGeom>
          <a:solidFill>
            <a:schemeClr val="bg1"/>
          </a:solidFill>
          <a:ln w="19050">
            <a:solidFill>
              <a:schemeClr val="bg1">
                <a:lumMod val="65000"/>
              </a:schemeClr>
            </a:solidFill>
            <a:prstDash val="sysDot"/>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0800000" flipV="1">
            <a:off x="6931414" y="3442744"/>
            <a:ext cx="1816881" cy="215444"/>
          </a:xfrm>
          <a:prstGeom prst="rect">
            <a:avLst/>
          </a:prstGeom>
          <a:noFill/>
          <a:ln>
            <a:noFill/>
          </a:ln>
        </p:spPr>
        <p:txBody>
          <a:bodyPr wrap="square" lIns="0" tIns="0" rIns="0" bIns="0" rtlCol="0" anchor="ctr">
            <a:spAutoFit/>
          </a:bodyPr>
          <a:lstStyle/>
          <a:p>
            <a:pPr algn="ctr"/>
            <a:r>
              <a:rPr lang="en-US" sz="1400" b="1" dirty="0">
                <a:solidFill>
                  <a:schemeClr val="accent2"/>
                </a:solidFill>
              </a:rPr>
              <a:t>AGENCY</a:t>
            </a:r>
          </a:p>
        </p:txBody>
      </p:sp>
      <p:cxnSp>
        <p:nvCxnSpPr>
          <p:cNvPr id="37" name="Straight Connector 36"/>
          <p:cNvCxnSpPr/>
          <p:nvPr/>
        </p:nvCxnSpPr>
        <p:spPr>
          <a:xfrm flipH="1">
            <a:off x="5829035" y="3530725"/>
            <a:ext cx="984994" cy="0"/>
          </a:xfrm>
          <a:prstGeom prst="line">
            <a:avLst/>
          </a:prstGeom>
          <a:solidFill>
            <a:schemeClr val="bg1"/>
          </a:solidFill>
          <a:ln w="19050">
            <a:solidFill>
              <a:schemeClr val="bg1">
                <a:lumMod val="65000"/>
              </a:schemeClr>
            </a:solidFill>
            <a:prstDash val="sysDot"/>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rot="10800000" flipV="1">
            <a:off x="6931414" y="2811549"/>
            <a:ext cx="1816881" cy="215444"/>
          </a:xfrm>
          <a:prstGeom prst="rect">
            <a:avLst/>
          </a:prstGeom>
          <a:noFill/>
          <a:ln>
            <a:noFill/>
          </a:ln>
        </p:spPr>
        <p:txBody>
          <a:bodyPr wrap="square" lIns="0" tIns="0" rIns="0" bIns="0" rtlCol="0" anchor="ctr">
            <a:spAutoFit/>
          </a:bodyPr>
          <a:lstStyle/>
          <a:p>
            <a:pPr algn="ctr"/>
            <a:r>
              <a:rPr lang="en-US" sz="1400" b="1" dirty="0">
                <a:solidFill>
                  <a:schemeClr val="accent3"/>
                </a:solidFill>
              </a:rPr>
              <a:t>BUSINESS</a:t>
            </a:r>
          </a:p>
        </p:txBody>
      </p:sp>
      <p:cxnSp>
        <p:nvCxnSpPr>
          <p:cNvPr id="38" name="Straight Connector 37"/>
          <p:cNvCxnSpPr/>
          <p:nvPr/>
        </p:nvCxnSpPr>
        <p:spPr>
          <a:xfrm flipH="1">
            <a:off x="5480069" y="2906110"/>
            <a:ext cx="1333959" cy="0"/>
          </a:xfrm>
          <a:prstGeom prst="line">
            <a:avLst/>
          </a:prstGeom>
          <a:solidFill>
            <a:schemeClr val="bg1"/>
          </a:solidFill>
          <a:ln w="19050">
            <a:solidFill>
              <a:schemeClr val="bg1">
                <a:lumMod val="65000"/>
              </a:schemeClr>
            </a:solidFill>
            <a:prstDash val="sysDot"/>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 name="Rectangle 47"/>
          <p:cNvSpPr/>
          <p:nvPr/>
        </p:nvSpPr>
        <p:spPr>
          <a:xfrm>
            <a:off x="4241621" y="4056216"/>
            <a:ext cx="660758" cy="553998"/>
          </a:xfrm>
          <a:prstGeom prst="rect">
            <a:avLst/>
          </a:prstGeom>
        </p:spPr>
        <p:txBody>
          <a:bodyPr wrap="none" anchor="ctr">
            <a:spAutoFit/>
          </a:bodyPr>
          <a:lstStyle/>
          <a:p>
            <a:pPr algn="ctr">
              <a:lnSpc>
                <a:spcPct val="150000"/>
              </a:lnSpc>
            </a:pPr>
            <a:r>
              <a:rPr lang="en-US" sz="2000" dirty="0" smtClean="0">
                <a:solidFill>
                  <a:schemeClr val="bg1"/>
                </a:solidFill>
              </a:rPr>
              <a:t>90%</a:t>
            </a:r>
            <a:endParaRPr lang="en-US" sz="2000" dirty="0">
              <a:solidFill>
                <a:schemeClr val="bg1"/>
              </a:solidFill>
            </a:endParaRPr>
          </a:p>
        </p:txBody>
      </p:sp>
      <p:sp>
        <p:nvSpPr>
          <p:cNvPr id="49" name="Rectangle 48"/>
          <p:cNvSpPr/>
          <p:nvPr/>
        </p:nvSpPr>
        <p:spPr>
          <a:xfrm>
            <a:off x="4265666" y="3423160"/>
            <a:ext cx="612668" cy="460895"/>
          </a:xfrm>
          <a:prstGeom prst="rect">
            <a:avLst/>
          </a:prstGeom>
        </p:spPr>
        <p:txBody>
          <a:bodyPr wrap="none" anchor="ctr">
            <a:spAutoFit/>
          </a:bodyPr>
          <a:lstStyle/>
          <a:p>
            <a:pPr algn="ctr">
              <a:lnSpc>
                <a:spcPct val="150000"/>
              </a:lnSpc>
            </a:pPr>
            <a:r>
              <a:rPr lang="en-US" dirty="0" smtClean="0">
                <a:solidFill>
                  <a:schemeClr val="bg1"/>
                </a:solidFill>
              </a:rPr>
              <a:t>70%</a:t>
            </a:r>
            <a:endParaRPr lang="en-US" dirty="0">
              <a:solidFill>
                <a:schemeClr val="bg1"/>
              </a:solidFill>
            </a:endParaRPr>
          </a:p>
        </p:txBody>
      </p:sp>
      <p:sp>
        <p:nvSpPr>
          <p:cNvPr id="50" name="Rectangle 49"/>
          <p:cNvSpPr/>
          <p:nvPr/>
        </p:nvSpPr>
        <p:spPr>
          <a:xfrm>
            <a:off x="4288910" y="2772485"/>
            <a:ext cx="566181" cy="419923"/>
          </a:xfrm>
          <a:prstGeom prst="rect">
            <a:avLst/>
          </a:prstGeom>
        </p:spPr>
        <p:txBody>
          <a:bodyPr wrap="none" anchor="ctr">
            <a:spAutoFit/>
          </a:bodyPr>
          <a:lstStyle/>
          <a:p>
            <a:pPr algn="ctr">
              <a:lnSpc>
                <a:spcPct val="150000"/>
              </a:lnSpc>
            </a:pPr>
            <a:r>
              <a:rPr lang="en-US" sz="1600" dirty="0" smtClean="0">
                <a:solidFill>
                  <a:schemeClr val="bg1"/>
                </a:solidFill>
              </a:rPr>
              <a:t>60%</a:t>
            </a:r>
            <a:endParaRPr lang="en-US" sz="1600" dirty="0">
              <a:solidFill>
                <a:schemeClr val="bg1"/>
              </a:solidFill>
            </a:endParaRPr>
          </a:p>
        </p:txBody>
      </p:sp>
      <p:sp>
        <p:nvSpPr>
          <p:cNvPr id="51" name="Rectangle 50"/>
          <p:cNvSpPr/>
          <p:nvPr/>
        </p:nvSpPr>
        <p:spPr>
          <a:xfrm>
            <a:off x="4312955" y="2144205"/>
            <a:ext cx="518091" cy="415498"/>
          </a:xfrm>
          <a:prstGeom prst="rect">
            <a:avLst/>
          </a:prstGeom>
        </p:spPr>
        <p:txBody>
          <a:bodyPr wrap="none" anchor="ctr">
            <a:spAutoFit/>
          </a:bodyPr>
          <a:lstStyle/>
          <a:p>
            <a:pPr algn="ctr">
              <a:lnSpc>
                <a:spcPct val="150000"/>
              </a:lnSpc>
            </a:pPr>
            <a:r>
              <a:rPr lang="en-US" sz="1400" dirty="0" smtClean="0">
                <a:solidFill>
                  <a:schemeClr val="bg1"/>
                </a:solidFill>
              </a:rPr>
              <a:t>55%</a:t>
            </a:r>
            <a:endParaRPr lang="en-US" sz="1400" dirty="0">
              <a:solidFill>
                <a:schemeClr val="bg1"/>
              </a:solidFill>
            </a:endParaRPr>
          </a:p>
        </p:txBody>
      </p:sp>
      <p:sp>
        <p:nvSpPr>
          <p:cNvPr id="52" name="Rectangle 51"/>
          <p:cNvSpPr/>
          <p:nvPr/>
        </p:nvSpPr>
        <p:spPr>
          <a:xfrm>
            <a:off x="4355434" y="1654596"/>
            <a:ext cx="433132" cy="334707"/>
          </a:xfrm>
          <a:prstGeom prst="rect">
            <a:avLst/>
          </a:prstGeom>
        </p:spPr>
        <p:txBody>
          <a:bodyPr wrap="none" anchor="ctr">
            <a:spAutoFit/>
          </a:bodyPr>
          <a:lstStyle/>
          <a:p>
            <a:pPr algn="ctr">
              <a:lnSpc>
                <a:spcPct val="150000"/>
              </a:lnSpc>
            </a:pPr>
            <a:r>
              <a:rPr lang="en-US" sz="1050" dirty="0" smtClean="0">
                <a:solidFill>
                  <a:schemeClr val="bg1"/>
                </a:solidFill>
              </a:rPr>
              <a:t>21%</a:t>
            </a:r>
            <a:endParaRPr lang="en-US" sz="1050" dirty="0">
              <a:solidFill>
                <a:schemeClr val="bg1"/>
              </a:solidFill>
            </a:endParaRPr>
          </a:p>
        </p:txBody>
      </p:sp>
    </p:spTree>
    <p:extLst>
      <p:ext uri="{BB962C8B-B14F-4D97-AF65-F5344CB8AC3E}">
        <p14:creationId xmlns:p14="http://schemas.microsoft.com/office/powerpoint/2010/main" val="2042696262"/>
      </p:ext>
    </p:extLst>
  </p:cSld>
  <p:clrMapOvr>
    <a:masterClrMapping/>
  </p:clrMapOvr>
  <p:transition spd="slow">
    <p:push dir="u"/>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Pyramid – 4 Levels</a:t>
            </a:r>
          </a:p>
        </p:txBody>
      </p:sp>
      <p:sp>
        <p:nvSpPr>
          <p:cNvPr id="73" name="Freeform 72"/>
          <p:cNvSpPr/>
          <p:nvPr/>
        </p:nvSpPr>
        <p:spPr>
          <a:xfrm>
            <a:off x="1965608" y="1600628"/>
            <a:ext cx="2941758" cy="640045"/>
          </a:xfrm>
          <a:custGeom>
            <a:avLst/>
            <a:gdLst>
              <a:gd name="connsiteX0" fmla="*/ 0 w 2941758"/>
              <a:gd name="connsiteY0" fmla="*/ 0 h 640045"/>
              <a:gd name="connsiteX1" fmla="*/ 132786 w 2941758"/>
              <a:gd name="connsiteY1" fmla="*/ 0 h 640045"/>
              <a:gd name="connsiteX2" fmla="*/ 1066670 w 2941758"/>
              <a:gd name="connsiteY2" fmla="*/ 0 h 640045"/>
              <a:gd name="connsiteX3" fmla="*/ 1199456 w 2941758"/>
              <a:gd name="connsiteY3" fmla="*/ 0 h 640045"/>
              <a:gd name="connsiteX4" fmla="*/ 1564200 w 2941758"/>
              <a:gd name="connsiteY4" fmla="*/ 0 h 640045"/>
              <a:gd name="connsiteX5" fmla="*/ 1696986 w 2941758"/>
              <a:gd name="connsiteY5" fmla="*/ 0 h 640045"/>
              <a:gd name="connsiteX6" fmla="*/ 2630870 w 2941758"/>
              <a:gd name="connsiteY6" fmla="*/ 0 h 640045"/>
              <a:gd name="connsiteX7" fmla="*/ 2763656 w 2941758"/>
              <a:gd name="connsiteY7" fmla="*/ 0 h 640045"/>
              <a:gd name="connsiteX8" fmla="*/ 2941758 w 2941758"/>
              <a:gd name="connsiteY8" fmla="*/ 322838 h 640045"/>
              <a:gd name="connsiteX9" fmla="*/ 2756477 w 2941758"/>
              <a:gd name="connsiteY9" fmla="*/ 640045 h 640045"/>
              <a:gd name="connsiteX10" fmla="*/ 2623691 w 2941758"/>
              <a:gd name="connsiteY10" fmla="*/ 640045 h 640045"/>
              <a:gd name="connsiteX11" fmla="*/ 1689807 w 2941758"/>
              <a:gd name="connsiteY11" fmla="*/ 640045 h 640045"/>
              <a:gd name="connsiteX12" fmla="*/ 1601638 w 2941758"/>
              <a:gd name="connsiteY12" fmla="*/ 640045 h 640045"/>
              <a:gd name="connsiteX13" fmla="*/ 1557021 w 2941758"/>
              <a:gd name="connsiteY13" fmla="*/ 640045 h 640045"/>
              <a:gd name="connsiteX14" fmla="*/ 1468852 w 2941758"/>
              <a:gd name="connsiteY14" fmla="*/ 640045 h 640045"/>
              <a:gd name="connsiteX15" fmla="*/ 534968 w 2941758"/>
              <a:gd name="connsiteY15" fmla="*/ 640045 h 640045"/>
              <a:gd name="connsiteX16" fmla="*/ 402182 w 2941758"/>
              <a:gd name="connsiteY16" fmla="*/ 640045 h 64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41758" h="640045">
                <a:moveTo>
                  <a:pt x="0" y="0"/>
                </a:moveTo>
                <a:lnTo>
                  <a:pt x="132786" y="0"/>
                </a:lnTo>
                <a:lnTo>
                  <a:pt x="1066670" y="0"/>
                </a:lnTo>
                <a:lnTo>
                  <a:pt x="1199456" y="0"/>
                </a:lnTo>
                <a:lnTo>
                  <a:pt x="1564200" y="0"/>
                </a:lnTo>
                <a:lnTo>
                  <a:pt x="1696986" y="0"/>
                </a:lnTo>
                <a:lnTo>
                  <a:pt x="2630870" y="0"/>
                </a:lnTo>
                <a:lnTo>
                  <a:pt x="2763656" y="0"/>
                </a:lnTo>
                <a:lnTo>
                  <a:pt x="2941758" y="322838"/>
                </a:lnTo>
                <a:lnTo>
                  <a:pt x="2756477" y="640045"/>
                </a:lnTo>
                <a:lnTo>
                  <a:pt x="2623691" y="640045"/>
                </a:lnTo>
                <a:lnTo>
                  <a:pt x="1689807" y="640045"/>
                </a:lnTo>
                <a:lnTo>
                  <a:pt x="1601638" y="640045"/>
                </a:lnTo>
                <a:lnTo>
                  <a:pt x="1557021" y="640045"/>
                </a:lnTo>
                <a:lnTo>
                  <a:pt x="1468852" y="640045"/>
                </a:lnTo>
                <a:lnTo>
                  <a:pt x="534968" y="640045"/>
                </a:lnTo>
                <a:lnTo>
                  <a:pt x="402182" y="640045"/>
                </a:lnTo>
                <a:close/>
              </a:path>
            </a:pathLst>
          </a:custGeom>
          <a:solidFill>
            <a:schemeClr val="accent1"/>
          </a:solidFill>
          <a:ln w="12700">
            <a:miter lim="400000"/>
          </a:ln>
        </p:spPr>
        <p:txBody>
          <a:bodyPr wrap="square" lIns="45720" tIns="45720" rIns="45720" bIns="45720">
            <a:noAutofit/>
          </a:bodyPr>
          <a:lstStyle/>
          <a:p>
            <a:pPr defTabSz="342900">
              <a:defRPr sz="5600">
                <a:latin typeface="Gill Sans"/>
                <a:ea typeface="Gill Sans"/>
                <a:cs typeface="Gill Sans"/>
                <a:sym typeface="Gill Sans"/>
              </a:defRPr>
            </a:pPr>
            <a:endParaRPr sz="2100"/>
          </a:p>
        </p:txBody>
      </p:sp>
      <p:sp>
        <p:nvSpPr>
          <p:cNvPr id="67" name="Freeform 66"/>
          <p:cNvSpPr/>
          <p:nvPr/>
        </p:nvSpPr>
        <p:spPr>
          <a:xfrm>
            <a:off x="2118002" y="2238849"/>
            <a:ext cx="2789364" cy="606454"/>
          </a:xfrm>
          <a:custGeom>
            <a:avLst/>
            <a:gdLst>
              <a:gd name="connsiteX0" fmla="*/ 0 w 2789364"/>
              <a:gd name="connsiteY0" fmla="*/ 0 h 606454"/>
              <a:gd name="connsiteX1" fmla="*/ 1066670 w 2789364"/>
              <a:gd name="connsiteY1" fmla="*/ 0 h 606454"/>
              <a:gd name="connsiteX2" fmla="*/ 1546198 w 2789364"/>
              <a:gd name="connsiteY2" fmla="*/ 0 h 606454"/>
              <a:gd name="connsiteX3" fmla="*/ 2612868 w 2789364"/>
              <a:gd name="connsiteY3" fmla="*/ 0 h 606454"/>
              <a:gd name="connsiteX4" fmla="*/ 2789364 w 2789364"/>
              <a:gd name="connsiteY4" fmla="*/ 306877 h 606454"/>
              <a:gd name="connsiteX5" fmla="*/ 2605770 w 2789364"/>
              <a:gd name="connsiteY5" fmla="*/ 606454 h 606454"/>
              <a:gd name="connsiteX6" fmla="*/ 1539100 w 2789364"/>
              <a:gd name="connsiteY6" fmla="*/ 606454 h 606454"/>
              <a:gd name="connsiteX7" fmla="*/ 1452123 w 2789364"/>
              <a:gd name="connsiteY7" fmla="*/ 606454 h 606454"/>
              <a:gd name="connsiteX8" fmla="*/ 385453 w 2789364"/>
              <a:gd name="connsiteY8" fmla="*/ 606454 h 606454"/>
              <a:gd name="connsiteX9" fmla="*/ 383938 w 2789364"/>
              <a:gd name="connsiteY9" fmla="*/ 604180 h 606454"/>
              <a:gd name="connsiteX10" fmla="*/ 386968 w 2789364"/>
              <a:gd name="connsiteY10" fmla="*/ 602804 h 606454"/>
              <a:gd name="connsiteX11" fmla="*/ 73135 w 2789364"/>
              <a:gd name="connsiteY11" fmla="*/ 105343 h 606454"/>
              <a:gd name="connsiteX12" fmla="*/ 69466 w 2789364"/>
              <a:gd name="connsiteY12" fmla="*/ 106860 h 606454"/>
              <a:gd name="connsiteX13" fmla="*/ 6859 w 2789364"/>
              <a:gd name="connsiteY13" fmla="*/ 7609 h 606454"/>
              <a:gd name="connsiteX14" fmla="*/ 5184 w 2789364"/>
              <a:gd name="connsiteY14" fmla="*/ 8198 h 60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89364" h="606454">
                <a:moveTo>
                  <a:pt x="0" y="0"/>
                </a:moveTo>
                <a:lnTo>
                  <a:pt x="1066670" y="0"/>
                </a:lnTo>
                <a:lnTo>
                  <a:pt x="1546198" y="0"/>
                </a:lnTo>
                <a:lnTo>
                  <a:pt x="2612868" y="0"/>
                </a:lnTo>
                <a:lnTo>
                  <a:pt x="2789364" y="306877"/>
                </a:lnTo>
                <a:lnTo>
                  <a:pt x="2605770" y="606454"/>
                </a:lnTo>
                <a:lnTo>
                  <a:pt x="1539100" y="606454"/>
                </a:lnTo>
                <a:lnTo>
                  <a:pt x="1452123" y="606454"/>
                </a:lnTo>
                <a:lnTo>
                  <a:pt x="385453" y="606454"/>
                </a:lnTo>
                <a:lnTo>
                  <a:pt x="383938" y="604180"/>
                </a:lnTo>
                <a:lnTo>
                  <a:pt x="386968" y="602804"/>
                </a:lnTo>
                <a:lnTo>
                  <a:pt x="73135" y="105343"/>
                </a:lnTo>
                <a:lnTo>
                  <a:pt x="69466" y="106860"/>
                </a:lnTo>
                <a:lnTo>
                  <a:pt x="6859" y="7609"/>
                </a:lnTo>
                <a:lnTo>
                  <a:pt x="5184" y="8198"/>
                </a:lnTo>
                <a:close/>
              </a:path>
            </a:pathLst>
          </a:custGeom>
          <a:solidFill>
            <a:schemeClr val="accent2"/>
          </a:solidFill>
          <a:ln w="12700">
            <a:miter lim="400000"/>
          </a:ln>
        </p:spPr>
        <p:txBody>
          <a:bodyPr wrap="square" lIns="45720" tIns="45720" rIns="45720" bIns="45720">
            <a:noAutofit/>
          </a:bodyPr>
          <a:lstStyle/>
          <a:p>
            <a:pPr defTabSz="342900">
              <a:defRPr sz="5600">
                <a:latin typeface="Gill Sans"/>
                <a:ea typeface="Gill Sans"/>
                <a:cs typeface="Gill Sans"/>
                <a:sym typeface="Gill Sans"/>
              </a:defRPr>
            </a:pPr>
            <a:endParaRPr sz="2100"/>
          </a:p>
        </p:txBody>
      </p:sp>
      <p:sp>
        <p:nvSpPr>
          <p:cNvPr id="68" name="Freeform 67"/>
          <p:cNvSpPr/>
          <p:nvPr/>
        </p:nvSpPr>
        <p:spPr>
          <a:xfrm>
            <a:off x="2086538" y="2841655"/>
            <a:ext cx="2820828" cy="611774"/>
          </a:xfrm>
          <a:custGeom>
            <a:avLst/>
            <a:gdLst>
              <a:gd name="connsiteX0" fmla="*/ 2924 w 2820828"/>
              <a:gd name="connsiteY0" fmla="*/ 0 h 611774"/>
              <a:gd name="connsiteX1" fmla="*/ 6416 w 2820828"/>
              <a:gd name="connsiteY1" fmla="*/ 3654 h 611774"/>
              <a:gd name="connsiteX2" fmla="*/ 1068020 w 2820828"/>
              <a:gd name="connsiteY2" fmla="*/ 3654 h 611774"/>
              <a:gd name="connsiteX3" fmla="*/ 1066670 w 2820828"/>
              <a:gd name="connsiteY3" fmla="*/ 1530 h 611774"/>
              <a:gd name="connsiteX4" fmla="*/ 1069594 w 2820828"/>
              <a:gd name="connsiteY4" fmla="*/ 0 h 611774"/>
              <a:gd name="connsiteX5" fmla="*/ 1073086 w 2820828"/>
              <a:gd name="connsiteY5" fmla="*/ 3654 h 611774"/>
              <a:gd name="connsiteX6" fmla="*/ 1577524 w 2820828"/>
              <a:gd name="connsiteY6" fmla="*/ 3654 h 611774"/>
              <a:gd name="connsiteX7" fmla="*/ 2644194 w 2820828"/>
              <a:gd name="connsiteY7" fmla="*/ 3654 h 611774"/>
              <a:gd name="connsiteX8" fmla="*/ 2820828 w 2820828"/>
              <a:gd name="connsiteY8" fmla="*/ 310362 h 611774"/>
              <a:gd name="connsiteX9" fmla="*/ 2638916 w 2820828"/>
              <a:gd name="connsiteY9" fmla="*/ 611774 h 611774"/>
              <a:gd name="connsiteX10" fmla="*/ 1572246 w 2820828"/>
              <a:gd name="connsiteY10" fmla="*/ 611774 h 611774"/>
              <a:gd name="connsiteX11" fmla="*/ 1454534 w 2820828"/>
              <a:gd name="connsiteY11" fmla="*/ 611774 h 611774"/>
              <a:gd name="connsiteX12" fmla="*/ 387864 w 2820828"/>
              <a:gd name="connsiteY12" fmla="*/ 611774 h 611774"/>
              <a:gd name="connsiteX13" fmla="*/ 380149 w 2820828"/>
              <a:gd name="connsiteY13" fmla="*/ 599765 h 611774"/>
              <a:gd name="connsiteX14" fmla="*/ 380880 w 2820828"/>
              <a:gd name="connsiteY14" fmla="*/ 599312 h 611774"/>
              <a:gd name="connsiteX15" fmla="*/ 83160 w 2820828"/>
              <a:gd name="connsiteY15" fmla="*/ 126603 h 611774"/>
              <a:gd name="connsiteX16" fmla="*/ 80237 w 2820828"/>
              <a:gd name="connsiteY16" fmla="*/ 127821 h 611774"/>
              <a:gd name="connsiteX17" fmla="*/ 0 w 2820828"/>
              <a:gd name="connsiteY17" fmla="*/ 1530 h 611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20828" h="611774">
                <a:moveTo>
                  <a:pt x="2924" y="0"/>
                </a:moveTo>
                <a:lnTo>
                  <a:pt x="6416" y="3654"/>
                </a:lnTo>
                <a:lnTo>
                  <a:pt x="1068020" y="3654"/>
                </a:lnTo>
                <a:lnTo>
                  <a:pt x="1066670" y="1530"/>
                </a:lnTo>
                <a:lnTo>
                  <a:pt x="1069594" y="0"/>
                </a:lnTo>
                <a:lnTo>
                  <a:pt x="1073086" y="3654"/>
                </a:lnTo>
                <a:lnTo>
                  <a:pt x="1577524" y="3654"/>
                </a:lnTo>
                <a:lnTo>
                  <a:pt x="2644194" y="3654"/>
                </a:lnTo>
                <a:lnTo>
                  <a:pt x="2820828" y="310362"/>
                </a:lnTo>
                <a:lnTo>
                  <a:pt x="2638916" y="611774"/>
                </a:lnTo>
                <a:lnTo>
                  <a:pt x="1572246" y="611774"/>
                </a:lnTo>
                <a:lnTo>
                  <a:pt x="1454534" y="611774"/>
                </a:lnTo>
                <a:lnTo>
                  <a:pt x="387864" y="611774"/>
                </a:lnTo>
                <a:lnTo>
                  <a:pt x="380149" y="599765"/>
                </a:lnTo>
                <a:lnTo>
                  <a:pt x="380880" y="599312"/>
                </a:lnTo>
                <a:lnTo>
                  <a:pt x="83160" y="126603"/>
                </a:lnTo>
                <a:lnTo>
                  <a:pt x="80237" y="127821"/>
                </a:lnTo>
                <a:lnTo>
                  <a:pt x="0" y="1530"/>
                </a:lnTo>
                <a:close/>
              </a:path>
            </a:pathLst>
          </a:custGeom>
          <a:solidFill>
            <a:schemeClr val="accent3"/>
          </a:solidFill>
          <a:ln w="12700">
            <a:miter lim="400000"/>
          </a:ln>
        </p:spPr>
        <p:txBody>
          <a:bodyPr wrap="square" lIns="45720" tIns="45720" rIns="45720" bIns="45720">
            <a:noAutofit/>
          </a:bodyPr>
          <a:lstStyle/>
          <a:p>
            <a:pPr defTabSz="342900">
              <a:defRPr sz="5600">
                <a:latin typeface="Gill Sans"/>
                <a:ea typeface="Gill Sans"/>
                <a:cs typeface="Gill Sans"/>
                <a:sym typeface="Gill Sans"/>
              </a:defRPr>
            </a:pPr>
            <a:endParaRPr sz="2100"/>
          </a:p>
        </p:txBody>
      </p:sp>
      <p:sp>
        <p:nvSpPr>
          <p:cNvPr id="70" name="Freeform 69"/>
          <p:cNvSpPr/>
          <p:nvPr/>
        </p:nvSpPr>
        <p:spPr>
          <a:xfrm>
            <a:off x="2203355" y="3440965"/>
            <a:ext cx="2704011" cy="616941"/>
          </a:xfrm>
          <a:custGeom>
            <a:avLst/>
            <a:gdLst>
              <a:gd name="connsiteX0" fmla="*/ 6562 w 2704011"/>
              <a:gd name="connsiteY0" fmla="*/ 10654 h 616941"/>
              <a:gd name="connsiteX1" fmla="*/ 938784 w 2704011"/>
              <a:gd name="connsiteY1" fmla="*/ 10654 h 616941"/>
              <a:gd name="connsiteX2" fmla="*/ 1593380 w 2704011"/>
              <a:gd name="connsiteY2" fmla="*/ 10654 h 616941"/>
              <a:gd name="connsiteX3" fmla="*/ 2525602 w 2704011"/>
              <a:gd name="connsiteY3" fmla="*/ 10654 h 616941"/>
              <a:gd name="connsiteX4" fmla="*/ 2704011 w 2704011"/>
              <a:gd name="connsiteY4" fmla="*/ 317353 h 616941"/>
              <a:gd name="connsiteX5" fmla="*/ 2518466 w 2704011"/>
              <a:gd name="connsiteY5" fmla="*/ 616941 h 616941"/>
              <a:gd name="connsiteX6" fmla="*/ 1586244 w 2704011"/>
              <a:gd name="connsiteY6" fmla="*/ 616941 h 616941"/>
              <a:gd name="connsiteX7" fmla="*/ 1324066 w 2704011"/>
              <a:gd name="connsiteY7" fmla="*/ 616941 h 616941"/>
              <a:gd name="connsiteX8" fmla="*/ 391844 w 2704011"/>
              <a:gd name="connsiteY8" fmla="*/ 616941 h 616941"/>
              <a:gd name="connsiteX9" fmla="*/ 180132 w 2704011"/>
              <a:gd name="connsiteY9" fmla="*/ 283622 h 616941"/>
              <a:gd name="connsiteX10" fmla="*/ 75711 w 2704011"/>
              <a:gd name="connsiteY10" fmla="*/ 117647 h 616941"/>
              <a:gd name="connsiteX11" fmla="*/ 74809 w 2704011"/>
              <a:gd name="connsiteY11" fmla="*/ 118104 h 616941"/>
              <a:gd name="connsiteX12" fmla="*/ 932960 w 2704011"/>
              <a:gd name="connsiteY12" fmla="*/ 0 h 616941"/>
              <a:gd name="connsiteX13" fmla="*/ 937226 w 2704011"/>
              <a:gd name="connsiteY13" fmla="*/ 8197 h 616941"/>
              <a:gd name="connsiteX14" fmla="*/ 932222 w 2704011"/>
              <a:gd name="connsiteY14" fmla="*/ 314 h 616941"/>
              <a:gd name="connsiteX15" fmla="*/ 738 w 2704011"/>
              <a:gd name="connsiteY15" fmla="*/ 0 h 616941"/>
              <a:gd name="connsiteX16" fmla="*/ 5004 w 2704011"/>
              <a:gd name="connsiteY16" fmla="*/ 8197 h 616941"/>
              <a:gd name="connsiteX17" fmla="*/ 0 w 2704011"/>
              <a:gd name="connsiteY17" fmla="*/ 314 h 61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04011" h="616941">
                <a:moveTo>
                  <a:pt x="6562" y="10654"/>
                </a:moveTo>
                <a:lnTo>
                  <a:pt x="938784" y="10654"/>
                </a:lnTo>
                <a:lnTo>
                  <a:pt x="1593380" y="10654"/>
                </a:lnTo>
                <a:lnTo>
                  <a:pt x="2525602" y="10654"/>
                </a:lnTo>
                <a:lnTo>
                  <a:pt x="2704011" y="317353"/>
                </a:lnTo>
                <a:lnTo>
                  <a:pt x="2518466" y="616941"/>
                </a:lnTo>
                <a:lnTo>
                  <a:pt x="1586244" y="616941"/>
                </a:lnTo>
                <a:lnTo>
                  <a:pt x="1324066" y="616941"/>
                </a:lnTo>
                <a:lnTo>
                  <a:pt x="391844" y="616941"/>
                </a:lnTo>
                <a:lnTo>
                  <a:pt x="180132" y="283622"/>
                </a:lnTo>
                <a:lnTo>
                  <a:pt x="75711" y="117647"/>
                </a:lnTo>
                <a:lnTo>
                  <a:pt x="74809" y="118104"/>
                </a:lnTo>
                <a:close/>
                <a:moveTo>
                  <a:pt x="932960" y="0"/>
                </a:moveTo>
                <a:lnTo>
                  <a:pt x="937226" y="8197"/>
                </a:lnTo>
                <a:lnTo>
                  <a:pt x="932222" y="314"/>
                </a:lnTo>
                <a:close/>
                <a:moveTo>
                  <a:pt x="738" y="0"/>
                </a:moveTo>
                <a:lnTo>
                  <a:pt x="5004" y="8197"/>
                </a:lnTo>
                <a:lnTo>
                  <a:pt x="0" y="314"/>
                </a:lnTo>
                <a:close/>
              </a:path>
            </a:pathLst>
          </a:custGeom>
          <a:solidFill>
            <a:schemeClr val="accent4"/>
          </a:solidFill>
          <a:ln w="12700">
            <a:miter lim="400000"/>
          </a:ln>
        </p:spPr>
        <p:txBody>
          <a:bodyPr wrap="square" lIns="45720" tIns="45720" rIns="45720" bIns="45720">
            <a:noAutofit/>
          </a:bodyPr>
          <a:lstStyle/>
          <a:p>
            <a:pPr defTabSz="342900">
              <a:defRPr sz="5600">
                <a:latin typeface="Gill Sans"/>
                <a:ea typeface="Gill Sans"/>
                <a:cs typeface="Gill Sans"/>
                <a:sym typeface="Gill Sans"/>
              </a:defRPr>
            </a:pPr>
            <a:endParaRPr sz="2100"/>
          </a:p>
        </p:txBody>
      </p:sp>
      <p:sp>
        <p:nvSpPr>
          <p:cNvPr id="40" name="Rectangle 39"/>
          <p:cNvSpPr/>
          <p:nvPr/>
        </p:nvSpPr>
        <p:spPr>
          <a:xfrm flipH="1">
            <a:off x="5609838" y="1507490"/>
            <a:ext cx="3139525" cy="646331"/>
          </a:xfrm>
          <a:prstGeom prst="rect">
            <a:avLst/>
          </a:prstGeom>
        </p:spPr>
        <p:txBody>
          <a:bodyPr wrap="square" anchor="ctr">
            <a:spAutoFit/>
          </a:bodyPr>
          <a:lstStyle/>
          <a:p>
            <a:pPr>
              <a:lnSpc>
                <a:spcPct val="120000"/>
              </a:lnSpc>
            </a:pPr>
            <a:r>
              <a:rPr lang="en-US" sz="1200" b="1" dirty="0">
                <a:solidFill>
                  <a:schemeClr val="accent1"/>
                </a:solidFill>
              </a:rPr>
              <a:t>Your Title Here</a:t>
            </a:r>
          </a:p>
          <a:p>
            <a:pP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content</a:t>
            </a:r>
          </a:p>
        </p:txBody>
      </p:sp>
      <p:sp>
        <p:nvSpPr>
          <p:cNvPr id="41" name="Rectangle 40"/>
          <p:cNvSpPr/>
          <p:nvPr/>
        </p:nvSpPr>
        <p:spPr>
          <a:xfrm flipH="1">
            <a:off x="5609838" y="2148078"/>
            <a:ext cx="3139525" cy="646331"/>
          </a:xfrm>
          <a:prstGeom prst="rect">
            <a:avLst/>
          </a:prstGeom>
        </p:spPr>
        <p:txBody>
          <a:bodyPr wrap="square" anchor="ctr">
            <a:spAutoFit/>
          </a:bodyPr>
          <a:lstStyle/>
          <a:p>
            <a:pPr>
              <a:lnSpc>
                <a:spcPct val="120000"/>
              </a:lnSpc>
            </a:pPr>
            <a:r>
              <a:rPr lang="en-US" sz="1200" b="1" dirty="0">
                <a:solidFill>
                  <a:schemeClr val="accent2"/>
                </a:solidFill>
              </a:rPr>
              <a:t>Your Title Here</a:t>
            </a:r>
          </a:p>
          <a:p>
            <a:pP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content</a:t>
            </a:r>
          </a:p>
        </p:txBody>
      </p:sp>
      <p:sp>
        <p:nvSpPr>
          <p:cNvPr id="42" name="Rectangle 41"/>
          <p:cNvSpPr/>
          <p:nvPr/>
        </p:nvSpPr>
        <p:spPr>
          <a:xfrm flipH="1">
            <a:off x="5609838" y="2788666"/>
            <a:ext cx="3139525" cy="646331"/>
          </a:xfrm>
          <a:prstGeom prst="rect">
            <a:avLst/>
          </a:prstGeom>
        </p:spPr>
        <p:txBody>
          <a:bodyPr wrap="square" anchor="ctr">
            <a:spAutoFit/>
          </a:bodyPr>
          <a:lstStyle/>
          <a:p>
            <a:pPr>
              <a:lnSpc>
                <a:spcPct val="120000"/>
              </a:lnSpc>
            </a:pPr>
            <a:r>
              <a:rPr lang="en-US" sz="1200" b="1" dirty="0">
                <a:solidFill>
                  <a:schemeClr val="accent3"/>
                </a:solidFill>
              </a:rPr>
              <a:t>Your Title Here</a:t>
            </a:r>
          </a:p>
          <a:p>
            <a:pP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content</a:t>
            </a:r>
          </a:p>
        </p:txBody>
      </p:sp>
      <p:sp>
        <p:nvSpPr>
          <p:cNvPr id="43" name="Rectangle 42"/>
          <p:cNvSpPr/>
          <p:nvPr/>
        </p:nvSpPr>
        <p:spPr>
          <a:xfrm flipH="1">
            <a:off x="5609838" y="3429254"/>
            <a:ext cx="3139525" cy="646331"/>
          </a:xfrm>
          <a:prstGeom prst="rect">
            <a:avLst/>
          </a:prstGeom>
        </p:spPr>
        <p:txBody>
          <a:bodyPr wrap="square" anchor="ctr">
            <a:spAutoFit/>
          </a:bodyPr>
          <a:lstStyle/>
          <a:p>
            <a:pPr>
              <a:lnSpc>
                <a:spcPct val="120000"/>
              </a:lnSpc>
            </a:pPr>
            <a:r>
              <a:rPr lang="en-US" sz="1200" b="1" dirty="0">
                <a:solidFill>
                  <a:schemeClr val="accent4"/>
                </a:solidFill>
              </a:rPr>
              <a:t>Your Title Here</a:t>
            </a:r>
          </a:p>
          <a:p>
            <a:pPr>
              <a:lnSpc>
                <a:spcPct val="12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content</a:t>
            </a:r>
          </a:p>
        </p:txBody>
      </p:sp>
      <p:sp>
        <p:nvSpPr>
          <p:cNvPr id="30" name="Shape 18346"/>
          <p:cNvSpPr/>
          <p:nvPr/>
        </p:nvSpPr>
        <p:spPr>
          <a:xfrm>
            <a:off x="1172886" y="2235353"/>
            <a:ext cx="1585446" cy="893418"/>
          </a:xfrm>
          <a:custGeom>
            <a:avLst/>
            <a:gdLst/>
            <a:ahLst/>
            <a:cxnLst>
              <a:cxn ang="0">
                <a:pos x="wd2" y="hd2"/>
              </a:cxn>
              <a:cxn ang="5400000">
                <a:pos x="wd2" y="hd2"/>
              </a:cxn>
              <a:cxn ang="10800000">
                <a:pos x="wd2" y="hd2"/>
              </a:cxn>
              <a:cxn ang="16200000">
                <a:pos x="wd2" y="hd2"/>
              </a:cxn>
            </a:cxnLst>
            <a:rect l="0" t="0" r="r" b="b"/>
            <a:pathLst>
              <a:path w="21600" h="21600" extrusionOk="0">
                <a:moveTo>
                  <a:pt x="5297" y="0"/>
                </a:moveTo>
                <a:lnTo>
                  <a:pt x="4373" y="2587"/>
                </a:lnTo>
                <a:lnTo>
                  <a:pt x="0" y="14831"/>
                </a:lnTo>
                <a:lnTo>
                  <a:pt x="5759" y="18109"/>
                </a:lnTo>
                <a:lnTo>
                  <a:pt x="11832" y="21600"/>
                </a:lnTo>
                <a:lnTo>
                  <a:pt x="21476" y="14747"/>
                </a:lnTo>
                <a:lnTo>
                  <a:pt x="21563" y="14747"/>
                </a:lnTo>
                <a:lnTo>
                  <a:pt x="21546" y="14699"/>
                </a:lnTo>
                <a:lnTo>
                  <a:pt x="21600" y="14658"/>
                </a:lnTo>
                <a:lnTo>
                  <a:pt x="17324" y="2631"/>
                </a:lnTo>
                <a:lnTo>
                  <a:pt x="17274" y="2668"/>
                </a:lnTo>
                <a:lnTo>
                  <a:pt x="16421" y="268"/>
                </a:lnTo>
                <a:lnTo>
                  <a:pt x="11346" y="3756"/>
                </a:lnTo>
                <a:lnTo>
                  <a:pt x="8260" y="1904"/>
                </a:lnTo>
                <a:lnTo>
                  <a:pt x="5297" y="180"/>
                </a:lnTo>
                <a:lnTo>
                  <a:pt x="5351" y="29"/>
                </a:lnTo>
                <a:lnTo>
                  <a:pt x="5297" y="0"/>
                </a:lnTo>
                <a:close/>
                <a:moveTo>
                  <a:pt x="7801" y="4656"/>
                </a:moveTo>
                <a:lnTo>
                  <a:pt x="10789" y="6379"/>
                </a:lnTo>
                <a:lnTo>
                  <a:pt x="10789" y="6387"/>
                </a:lnTo>
                <a:lnTo>
                  <a:pt x="7801" y="4656"/>
                </a:lnTo>
                <a:close/>
              </a:path>
            </a:pathLst>
          </a:custGeom>
          <a:solidFill>
            <a:schemeClr val="accent2"/>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33" name="Shape 18347"/>
          <p:cNvSpPr/>
          <p:nvPr/>
        </p:nvSpPr>
        <p:spPr>
          <a:xfrm>
            <a:off x="2012874" y="2344130"/>
            <a:ext cx="745459" cy="784693"/>
          </a:xfrm>
          <a:custGeom>
            <a:avLst/>
            <a:gdLst/>
            <a:ahLst/>
            <a:cxnLst>
              <a:cxn ang="0">
                <a:pos x="wd2" y="hd2"/>
              </a:cxn>
              <a:cxn ang="5400000">
                <a:pos x="wd2" y="hd2"/>
              </a:cxn>
              <a:cxn ang="10800000">
                <a:pos x="wd2" y="hd2"/>
              </a:cxn>
              <a:cxn ang="16200000">
                <a:pos x="wd2" y="hd2"/>
              </a:cxn>
            </a:cxnLst>
            <a:rect l="0" t="0" r="r" b="b"/>
            <a:pathLst>
              <a:path w="21600" h="21600" extrusionOk="0">
                <a:moveTo>
                  <a:pt x="0" y="4713"/>
                </a:moveTo>
                <a:lnTo>
                  <a:pt x="827" y="21600"/>
                </a:lnTo>
                <a:lnTo>
                  <a:pt x="21600" y="13696"/>
                </a:lnTo>
                <a:lnTo>
                  <a:pt x="12505" y="0"/>
                </a:lnTo>
                <a:lnTo>
                  <a:pt x="0" y="4713"/>
                </a:lnTo>
                <a:close/>
              </a:path>
            </a:pathLst>
          </a:custGeom>
          <a:solidFill>
            <a:schemeClr val="tx2">
              <a:alpha val="1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32" name="Shape 18350"/>
          <p:cNvSpPr/>
          <p:nvPr/>
        </p:nvSpPr>
        <p:spPr>
          <a:xfrm>
            <a:off x="1493896" y="2235353"/>
            <a:ext cx="1261700" cy="609950"/>
          </a:xfrm>
          <a:custGeom>
            <a:avLst/>
            <a:gdLst/>
            <a:ahLst/>
            <a:cxnLst>
              <a:cxn ang="0">
                <a:pos x="wd2" y="hd2"/>
              </a:cxn>
              <a:cxn ang="5400000">
                <a:pos x="wd2" y="hd2"/>
              </a:cxn>
              <a:cxn ang="10800000">
                <a:pos x="wd2" y="hd2"/>
              </a:cxn>
              <a:cxn ang="16200000">
                <a:pos x="wd2" y="hd2"/>
              </a:cxn>
            </a:cxnLst>
            <a:rect l="0" t="0" r="r" b="b"/>
            <a:pathLst>
              <a:path w="21600" h="21600" extrusionOk="0">
                <a:moveTo>
                  <a:pt x="1161" y="0"/>
                </a:moveTo>
                <a:lnTo>
                  <a:pt x="0" y="3789"/>
                </a:lnTo>
                <a:lnTo>
                  <a:pt x="4304" y="6820"/>
                </a:lnTo>
                <a:lnTo>
                  <a:pt x="8061" y="9344"/>
                </a:lnTo>
                <a:lnTo>
                  <a:pt x="8061" y="9360"/>
                </a:lnTo>
                <a:lnTo>
                  <a:pt x="8884" y="9915"/>
                </a:lnTo>
                <a:lnTo>
                  <a:pt x="16211" y="3908"/>
                </a:lnTo>
                <a:lnTo>
                  <a:pt x="15139" y="393"/>
                </a:lnTo>
                <a:lnTo>
                  <a:pt x="8761" y="5501"/>
                </a:lnTo>
                <a:lnTo>
                  <a:pt x="4884" y="2788"/>
                </a:lnTo>
                <a:lnTo>
                  <a:pt x="1161" y="264"/>
                </a:lnTo>
                <a:lnTo>
                  <a:pt x="1228" y="43"/>
                </a:lnTo>
                <a:lnTo>
                  <a:pt x="1161" y="0"/>
                </a:lnTo>
                <a:close/>
                <a:moveTo>
                  <a:pt x="21579" y="21530"/>
                </a:moveTo>
                <a:lnTo>
                  <a:pt x="21491" y="21600"/>
                </a:lnTo>
                <a:lnTo>
                  <a:pt x="21600" y="21600"/>
                </a:lnTo>
                <a:lnTo>
                  <a:pt x="21579" y="21530"/>
                </a:lnTo>
                <a:close/>
              </a:path>
            </a:pathLst>
          </a:custGeom>
          <a:solidFill>
            <a:schemeClr val="tx1"/>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26" name="Shape 18352"/>
          <p:cNvSpPr/>
          <p:nvPr/>
        </p:nvSpPr>
        <p:spPr>
          <a:xfrm>
            <a:off x="1561686" y="1598955"/>
            <a:ext cx="816813" cy="791735"/>
          </a:xfrm>
          <a:custGeom>
            <a:avLst/>
            <a:gdLst/>
            <a:ahLst/>
            <a:cxnLst>
              <a:cxn ang="0">
                <a:pos x="wd2" y="hd2"/>
              </a:cxn>
              <a:cxn ang="5400000">
                <a:pos x="wd2" y="hd2"/>
              </a:cxn>
              <a:cxn ang="10800000">
                <a:pos x="wd2" y="hd2"/>
              </a:cxn>
              <a:cxn ang="16200000">
                <a:pos x="wd2" y="hd2"/>
              </a:cxn>
            </a:cxnLst>
            <a:rect l="0" t="0" r="r" b="b"/>
            <a:pathLst>
              <a:path w="21600" h="21600" extrusionOk="0">
                <a:moveTo>
                  <a:pt x="10844" y="0"/>
                </a:moveTo>
                <a:lnTo>
                  <a:pt x="0" y="17565"/>
                </a:lnTo>
                <a:lnTo>
                  <a:pt x="5752" y="19510"/>
                </a:lnTo>
                <a:lnTo>
                  <a:pt x="11741" y="21600"/>
                </a:lnTo>
                <a:lnTo>
                  <a:pt x="21600" y="17661"/>
                </a:lnTo>
                <a:lnTo>
                  <a:pt x="10844" y="0"/>
                </a:lnTo>
                <a:close/>
              </a:path>
            </a:pathLst>
          </a:custGeom>
          <a:solidFill>
            <a:schemeClr val="accent1"/>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29" name="Shape 18354"/>
          <p:cNvSpPr/>
          <p:nvPr/>
        </p:nvSpPr>
        <p:spPr>
          <a:xfrm>
            <a:off x="1971886" y="1598930"/>
            <a:ext cx="406614" cy="791827"/>
          </a:xfrm>
          <a:custGeom>
            <a:avLst/>
            <a:gdLst/>
            <a:ahLst/>
            <a:cxnLst>
              <a:cxn ang="0">
                <a:pos x="wd2" y="hd2"/>
              </a:cxn>
              <a:cxn ang="5400000">
                <a:pos x="wd2" y="hd2"/>
              </a:cxn>
              <a:cxn ang="10800000">
                <a:pos x="wd2" y="hd2"/>
              </a:cxn>
              <a:cxn ang="16200000">
                <a:pos x="wd2" y="hd2"/>
              </a:cxn>
            </a:cxnLst>
            <a:rect l="0" t="0" r="r" b="b"/>
            <a:pathLst>
              <a:path w="21600" h="21600" extrusionOk="0">
                <a:moveTo>
                  <a:pt x="21600" y="17659"/>
                </a:moveTo>
                <a:lnTo>
                  <a:pt x="0" y="0"/>
                </a:lnTo>
                <a:lnTo>
                  <a:pt x="1800" y="21600"/>
                </a:lnTo>
                <a:lnTo>
                  <a:pt x="21600" y="17659"/>
                </a:lnTo>
                <a:close/>
              </a:path>
            </a:pathLst>
          </a:custGeom>
          <a:solidFill>
            <a:schemeClr val="tx2">
              <a:alpha val="1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21" name="Shape 18357"/>
          <p:cNvSpPr/>
          <p:nvPr/>
        </p:nvSpPr>
        <p:spPr>
          <a:xfrm>
            <a:off x="778767" y="2843631"/>
            <a:ext cx="2360003" cy="1041308"/>
          </a:xfrm>
          <a:custGeom>
            <a:avLst/>
            <a:gdLst/>
            <a:ahLst/>
            <a:cxnLst>
              <a:cxn ang="0">
                <a:pos x="wd2" y="hd2"/>
              </a:cxn>
              <a:cxn ang="5400000">
                <a:pos x="wd2" y="hd2"/>
              </a:cxn>
              <a:cxn ang="10800000">
                <a:pos x="wd2" y="hd2"/>
              </a:cxn>
              <a:cxn ang="16200000">
                <a:pos x="wd2" y="hd2"/>
              </a:cxn>
            </a:cxnLst>
            <a:rect l="0" t="0" r="r" b="b"/>
            <a:pathLst>
              <a:path w="21600" h="21600" extrusionOk="0">
                <a:moveTo>
                  <a:pt x="18083" y="0"/>
                </a:moveTo>
                <a:lnTo>
                  <a:pt x="18053" y="35"/>
                </a:lnTo>
                <a:lnTo>
                  <a:pt x="18035" y="35"/>
                </a:lnTo>
                <a:lnTo>
                  <a:pt x="11556" y="5915"/>
                </a:lnTo>
                <a:lnTo>
                  <a:pt x="7476" y="2920"/>
                </a:lnTo>
                <a:lnTo>
                  <a:pt x="3607" y="107"/>
                </a:lnTo>
                <a:lnTo>
                  <a:pt x="2856" y="2771"/>
                </a:lnTo>
                <a:lnTo>
                  <a:pt x="0" y="13018"/>
                </a:lnTo>
                <a:lnTo>
                  <a:pt x="5794" y="17161"/>
                </a:lnTo>
                <a:lnTo>
                  <a:pt x="11866" y="21600"/>
                </a:lnTo>
                <a:lnTo>
                  <a:pt x="11883" y="21565"/>
                </a:lnTo>
                <a:lnTo>
                  <a:pt x="21578" y="12391"/>
                </a:lnTo>
                <a:lnTo>
                  <a:pt x="18853" y="2585"/>
                </a:lnTo>
                <a:lnTo>
                  <a:pt x="18812" y="2623"/>
                </a:lnTo>
                <a:lnTo>
                  <a:pt x="18083" y="0"/>
                </a:lnTo>
                <a:close/>
                <a:moveTo>
                  <a:pt x="21542" y="12435"/>
                </a:moveTo>
                <a:lnTo>
                  <a:pt x="21366" y="12649"/>
                </a:lnTo>
                <a:lnTo>
                  <a:pt x="21600" y="12649"/>
                </a:lnTo>
                <a:lnTo>
                  <a:pt x="21542" y="12435"/>
                </a:lnTo>
                <a:close/>
              </a:path>
            </a:pathLst>
          </a:custGeom>
          <a:solidFill>
            <a:schemeClr val="accent3"/>
          </a:solidFill>
          <a:ln w="12700" cap="flat">
            <a:noFill/>
            <a:miter lim="400000"/>
          </a:ln>
          <a:effectLst/>
        </p:spPr>
        <p:txBody>
          <a:bodyPr wrap="square" lIns="0" tIns="0" rIns="0" bIns="0" numCol="1" anchor="ctr">
            <a:noAutofit/>
          </a:bodyPr>
          <a:lstStyle/>
          <a:p>
            <a:pPr lvl="0">
              <a:defRPr sz="3200"/>
            </a:pPr>
            <a:endParaRPr sz="1200"/>
          </a:p>
        </p:txBody>
      </p:sp>
      <p:sp>
        <p:nvSpPr>
          <p:cNvPr id="22" name="Shape 18358"/>
          <p:cNvSpPr/>
          <p:nvPr/>
        </p:nvSpPr>
        <p:spPr>
          <a:xfrm>
            <a:off x="1090810" y="2843631"/>
            <a:ext cx="2047961" cy="609798"/>
          </a:xfrm>
          <a:custGeom>
            <a:avLst/>
            <a:gdLst/>
            <a:ahLst/>
            <a:cxnLst>
              <a:cxn ang="0">
                <a:pos x="wd2" y="hd2"/>
              </a:cxn>
              <a:cxn ang="5400000">
                <a:pos x="wd2" y="hd2"/>
              </a:cxn>
              <a:cxn ang="10800000">
                <a:pos x="wd2" y="hd2"/>
              </a:cxn>
              <a:cxn ang="16200000">
                <a:pos x="wd2" y="hd2"/>
              </a:cxn>
            </a:cxnLst>
            <a:rect l="0" t="0" r="r" b="b"/>
            <a:pathLst>
              <a:path w="21600" h="21600" extrusionOk="0">
                <a:moveTo>
                  <a:pt x="17547" y="0"/>
                </a:moveTo>
                <a:lnTo>
                  <a:pt x="17512" y="59"/>
                </a:lnTo>
                <a:lnTo>
                  <a:pt x="17491" y="59"/>
                </a:lnTo>
                <a:lnTo>
                  <a:pt x="10026" y="10100"/>
                </a:lnTo>
                <a:lnTo>
                  <a:pt x="5324" y="4985"/>
                </a:lnTo>
                <a:lnTo>
                  <a:pt x="866" y="183"/>
                </a:lnTo>
                <a:lnTo>
                  <a:pt x="0" y="4732"/>
                </a:lnTo>
                <a:lnTo>
                  <a:pt x="4910" y="10041"/>
                </a:lnTo>
                <a:lnTo>
                  <a:pt x="10101" y="15597"/>
                </a:lnTo>
                <a:lnTo>
                  <a:pt x="10120" y="15597"/>
                </a:lnTo>
                <a:lnTo>
                  <a:pt x="18387" y="4479"/>
                </a:lnTo>
                <a:lnTo>
                  <a:pt x="17547" y="0"/>
                </a:lnTo>
                <a:close/>
                <a:moveTo>
                  <a:pt x="21533" y="21234"/>
                </a:moveTo>
                <a:lnTo>
                  <a:pt x="21331" y="21600"/>
                </a:lnTo>
                <a:lnTo>
                  <a:pt x="21600" y="21600"/>
                </a:lnTo>
                <a:lnTo>
                  <a:pt x="21533" y="21234"/>
                </a:lnTo>
                <a:close/>
              </a:path>
            </a:pathLst>
          </a:custGeom>
          <a:solidFill>
            <a:schemeClr val="tx1"/>
          </a:solidFill>
          <a:ln w="12700" cap="flat">
            <a:noFill/>
            <a:miter lim="400000"/>
          </a:ln>
          <a:effectLst/>
        </p:spPr>
        <p:txBody>
          <a:bodyPr wrap="square" lIns="0" tIns="0" rIns="0" bIns="0" numCol="1" anchor="ctr">
            <a:noAutofit/>
          </a:bodyPr>
          <a:lstStyle/>
          <a:p>
            <a:pPr lvl="0">
              <a:defRPr sz="3200"/>
            </a:pPr>
            <a:endParaRPr sz="1200"/>
          </a:p>
        </p:txBody>
      </p:sp>
      <p:sp>
        <p:nvSpPr>
          <p:cNvPr id="25" name="Shape 18360"/>
          <p:cNvSpPr/>
          <p:nvPr/>
        </p:nvSpPr>
        <p:spPr>
          <a:xfrm>
            <a:off x="2050901" y="2968318"/>
            <a:ext cx="1087870" cy="914880"/>
          </a:xfrm>
          <a:custGeom>
            <a:avLst/>
            <a:gdLst/>
            <a:ahLst/>
            <a:cxnLst>
              <a:cxn ang="0">
                <a:pos x="wd2" y="hd2"/>
              </a:cxn>
              <a:cxn ang="5400000">
                <a:pos x="wd2" y="hd2"/>
              </a:cxn>
              <a:cxn ang="10800000">
                <a:pos x="wd2" y="hd2"/>
              </a:cxn>
              <a:cxn ang="16200000">
                <a:pos x="wd2" y="hd2"/>
              </a:cxn>
            </a:cxnLst>
            <a:rect l="0" t="0" r="r" b="b"/>
            <a:pathLst>
              <a:path w="21600" h="21600" extrusionOk="0">
                <a:moveTo>
                  <a:pt x="0" y="7453"/>
                </a:moveTo>
                <a:lnTo>
                  <a:pt x="567" y="21600"/>
                </a:lnTo>
                <a:lnTo>
                  <a:pt x="21600" y="11158"/>
                </a:lnTo>
                <a:lnTo>
                  <a:pt x="15687" y="0"/>
                </a:lnTo>
                <a:lnTo>
                  <a:pt x="35" y="7453"/>
                </a:lnTo>
                <a:lnTo>
                  <a:pt x="0" y="7453"/>
                </a:lnTo>
                <a:close/>
              </a:path>
            </a:pathLst>
          </a:custGeom>
          <a:solidFill>
            <a:schemeClr val="tx2">
              <a:alpha val="1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17" name="Shape 18363"/>
          <p:cNvSpPr/>
          <p:nvPr/>
        </p:nvSpPr>
        <p:spPr>
          <a:xfrm>
            <a:off x="381000" y="3441421"/>
            <a:ext cx="3144138" cy="1219292"/>
          </a:xfrm>
          <a:custGeom>
            <a:avLst/>
            <a:gdLst/>
            <a:ahLst/>
            <a:cxnLst>
              <a:cxn ang="0">
                <a:pos x="wd2" y="hd2"/>
              </a:cxn>
              <a:cxn ang="5400000">
                <a:pos x="wd2" y="hd2"/>
              </a:cxn>
              <a:cxn ang="10800000">
                <a:pos x="wd2" y="hd2"/>
              </a:cxn>
              <a:cxn ang="16200000">
                <a:pos x="wd2" y="hd2"/>
              </a:cxn>
            </a:cxnLst>
            <a:rect l="0" t="0" r="r" b="b"/>
            <a:pathLst>
              <a:path w="21600" h="21600" extrusionOk="0">
                <a:moveTo>
                  <a:pt x="18923" y="0"/>
                </a:moveTo>
                <a:lnTo>
                  <a:pt x="18783" y="180"/>
                </a:lnTo>
                <a:lnTo>
                  <a:pt x="18754" y="180"/>
                </a:lnTo>
                <a:lnTo>
                  <a:pt x="11652" y="7827"/>
                </a:lnTo>
                <a:lnTo>
                  <a:pt x="11640" y="7857"/>
                </a:lnTo>
                <a:lnTo>
                  <a:pt x="10953" y="7286"/>
                </a:lnTo>
                <a:lnTo>
                  <a:pt x="10953" y="7289"/>
                </a:lnTo>
                <a:lnTo>
                  <a:pt x="7082" y="4066"/>
                </a:lnTo>
                <a:lnTo>
                  <a:pt x="2733" y="528"/>
                </a:lnTo>
                <a:lnTo>
                  <a:pt x="2194" y="2676"/>
                </a:lnTo>
                <a:lnTo>
                  <a:pt x="0" y="11586"/>
                </a:lnTo>
                <a:lnTo>
                  <a:pt x="5783" y="16481"/>
                </a:lnTo>
                <a:lnTo>
                  <a:pt x="11896" y="21600"/>
                </a:lnTo>
                <a:lnTo>
                  <a:pt x="21600" y="10921"/>
                </a:lnTo>
                <a:lnTo>
                  <a:pt x="19444" y="2076"/>
                </a:lnTo>
                <a:lnTo>
                  <a:pt x="19433" y="2087"/>
                </a:lnTo>
                <a:lnTo>
                  <a:pt x="18968" y="180"/>
                </a:lnTo>
                <a:lnTo>
                  <a:pt x="18967" y="180"/>
                </a:lnTo>
                <a:lnTo>
                  <a:pt x="18963" y="164"/>
                </a:lnTo>
                <a:lnTo>
                  <a:pt x="18923" y="0"/>
                </a:lnTo>
                <a:close/>
              </a:path>
            </a:pathLst>
          </a:custGeom>
          <a:solidFill>
            <a:schemeClr val="accent4"/>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18" name="Shape 18364"/>
          <p:cNvSpPr/>
          <p:nvPr/>
        </p:nvSpPr>
        <p:spPr>
          <a:xfrm>
            <a:off x="700338" y="3441421"/>
            <a:ext cx="2509413" cy="589735"/>
          </a:xfrm>
          <a:custGeom>
            <a:avLst/>
            <a:gdLst/>
            <a:ahLst/>
            <a:cxnLst>
              <a:cxn ang="0">
                <a:pos x="wd2" y="hd2"/>
              </a:cxn>
              <a:cxn ang="5400000">
                <a:pos x="wd2" y="hd2"/>
              </a:cxn>
              <a:cxn ang="10800000">
                <a:pos x="wd2" y="hd2"/>
              </a:cxn>
              <a:cxn ang="16200000">
                <a:pos x="wd2" y="hd2"/>
              </a:cxn>
            </a:cxnLst>
            <a:rect l="0" t="0" r="r" b="b"/>
            <a:pathLst>
              <a:path w="21600" h="21600" extrusionOk="0">
                <a:moveTo>
                  <a:pt x="20960" y="0"/>
                </a:moveTo>
                <a:lnTo>
                  <a:pt x="20785" y="373"/>
                </a:lnTo>
                <a:lnTo>
                  <a:pt x="20748" y="373"/>
                </a:lnTo>
                <a:lnTo>
                  <a:pt x="11851" y="16183"/>
                </a:lnTo>
                <a:lnTo>
                  <a:pt x="11835" y="16245"/>
                </a:lnTo>
                <a:lnTo>
                  <a:pt x="10975" y="15064"/>
                </a:lnTo>
                <a:lnTo>
                  <a:pt x="10975" y="15070"/>
                </a:lnTo>
                <a:lnTo>
                  <a:pt x="6124" y="8406"/>
                </a:lnTo>
                <a:lnTo>
                  <a:pt x="675" y="1091"/>
                </a:lnTo>
                <a:lnTo>
                  <a:pt x="0" y="5534"/>
                </a:lnTo>
                <a:lnTo>
                  <a:pt x="5802" y="13372"/>
                </a:lnTo>
                <a:lnTo>
                  <a:pt x="11896" y="21600"/>
                </a:lnTo>
                <a:lnTo>
                  <a:pt x="21600" y="4314"/>
                </a:lnTo>
                <a:lnTo>
                  <a:pt x="21016" y="373"/>
                </a:lnTo>
                <a:lnTo>
                  <a:pt x="21015" y="373"/>
                </a:lnTo>
                <a:lnTo>
                  <a:pt x="21011" y="340"/>
                </a:lnTo>
                <a:lnTo>
                  <a:pt x="20960" y="0"/>
                </a:lnTo>
                <a:close/>
              </a:path>
            </a:pathLst>
          </a:custGeom>
          <a:solidFill>
            <a:schemeClr val="tx1"/>
          </a:solidFill>
          <a:ln w="12700" cap="flat">
            <a:noFill/>
            <a:miter lim="400000"/>
          </a:ln>
          <a:effectLst/>
        </p:spPr>
        <p:txBody>
          <a:bodyPr wrap="square" lIns="0" tIns="0" rIns="0" bIns="0" numCol="1" anchor="ctr">
            <a:noAutofit/>
          </a:bodyPr>
          <a:lstStyle/>
          <a:p>
            <a:pPr lvl="0">
              <a:defRPr sz="3200"/>
            </a:pPr>
            <a:endParaRPr sz="1200"/>
          </a:p>
        </p:txBody>
      </p:sp>
      <p:sp>
        <p:nvSpPr>
          <p:cNvPr id="20" name="Shape 18366"/>
          <p:cNvSpPr/>
          <p:nvPr/>
        </p:nvSpPr>
        <p:spPr>
          <a:xfrm>
            <a:off x="2082375" y="3558618"/>
            <a:ext cx="1442763" cy="1102136"/>
          </a:xfrm>
          <a:custGeom>
            <a:avLst/>
            <a:gdLst/>
            <a:ahLst/>
            <a:cxnLst>
              <a:cxn ang="0">
                <a:pos x="wd2" y="hd2"/>
              </a:cxn>
              <a:cxn ang="5400000">
                <a:pos x="wd2" y="hd2"/>
              </a:cxn>
              <a:cxn ang="10800000">
                <a:pos x="wd2" y="hd2"/>
              </a:cxn>
              <a:cxn ang="16200000">
                <a:pos x="wd2" y="hd2"/>
              </a:cxn>
            </a:cxnLst>
            <a:rect l="0" t="0" r="r" b="b"/>
            <a:pathLst>
              <a:path w="21600" h="21600" extrusionOk="0">
                <a:moveTo>
                  <a:pt x="16901" y="0"/>
                </a:moveTo>
                <a:lnTo>
                  <a:pt x="0" y="9262"/>
                </a:lnTo>
                <a:lnTo>
                  <a:pt x="454" y="21600"/>
                </a:lnTo>
                <a:lnTo>
                  <a:pt x="21600" y="9786"/>
                </a:lnTo>
                <a:lnTo>
                  <a:pt x="16901" y="0"/>
                </a:lnTo>
                <a:close/>
              </a:path>
            </a:pathLst>
          </a:custGeom>
          <a:solidFill>
            <a:schemeClr val="tx2">
              <a:alpha val="10000"/>
            </a:schemeClr>
          </a:solidFill>
          <a:ln w="12700" cap="flat">
            <a:noFill/>
            <a:miter lim="400000"/>
          </a:ln>
          <a:effectLst/>
        </p:spPr>
        <p:txBody>
          <a:bodyPr wrap="square" lIns="45720" tIns="45720" rIns="45720" bIns="45720" numCol="1" anchor="t">
            <a:noAutofit/>
          </a:bodyPr>
          <a:lstStyle/>
          <a:p>
            <a:pPr defTabSz="342900">
              <a:defRPr sz="5600">
                <a:latin typeface="Gill Sans"/>
                <a:ea typeface="Gill Sans"/>
                <a:cs typeface="Gill Sans"/>
                <a:sym typeface="Gill Sans"/>
              </a:defRPr>
            </a:pPr>
            <a:endParaRPr sz="2100"/>
          </a:p>
        </p:txBody>
      </p:sp>
      <p:sp>
        <p:nvSpPr>
          <p:cNvPr id="55" name="Shape 24145"/>
          <p:cNvSpPr/>
          <p:nvPr/>
        </p:nvSpPr>
        <p:spPr>
          <a:xfrm>
            <a:off x="5105259" y="1698165"/>
            <a:ext cx="263908" cy="264980"/>
          </a:xfrm>
          <a:custGeom>
            <a:avLst/>
            <a:gdLst/>
            <a:ahLst/>
            <a:cxnLst>
              <a:cxn ang="0">
                <a:pos x="wd2" y="hd2"/>
              </a:cxn>
              <a:cxn ang="5400000">
                <a:pos x="wd2" y="hd2"/>
              </a:cxn>
              <a:cxn ang="10800000">
                <a:pos x="wd2" y="hd2"/>
              </a:cxn>
              <a:cxn ang="16200000">
                <a:pos x="wd2" y="hd2"/>
              </a:cxn>
            </a:cxnLst>
            <a:rect l="0" t="0" r="r" b="b"/>
            <a:pathLst>
              <a:path w="21600" h="21600" extrusionOk="0">
                <a:moveTo>
                  <a:pt x="878" y="19589"/>
                </a:moveTo>
                <a:lnTo>
                  <a:pt x="20546" y="19589"/>
                </a:lnTo>
                <a:lnTo>
                  <a:pt x="20985" y="19676"/>
                </a:lnTo>
                <a:lnTo>
                  <a:pt x="21249" y="19851"/>
                </a:lnTo>
                <a:lnTo>
                  <a:pt x="21512" y="20288"/>
                </a:lnTo>
                <a:lnTo>
                  <a:pt x="21600" y="20638"/>
                </a:lnTo>
                <a:lnTo>
                  <a:pt x="21512" y="20900"/>
                </a:lnTo>
                <a:lnTo>
                  <a:pt x="21249" y="21338"/>
                </a:lnTo>
                <a:lnTo>
                  <a:pt x="20985" y="21513"/>
                </a:lnTo>
                <a:lnTo>
                  <a:pt x="20546" y="21600"/>
                </a:lnTo>
                <a:lnTo>
                  <a:pt x="878" y="21600"/>
                </a:lnTo>
                <a:lnTo>
                  <a:pt x="615" y="21513"/>
                </a:lnTo>
                <a:lnTo>
                  <a:pt x="263" y="21338"/>
                </a:lnTo>
                <a:lnTo>
                  <a:pt x="88" y="20900"/>
                </a:lnTo>
                <a:lnTo>
                  <a:pt x="0" y="20638"/>
                </a:lnTo>
                <a:lnTo>
                  <a:pt x="88" y="20288"/>
                </a:lnTo>
                <a:lnTo>
                  <a:pt x="263" y="19851"/>
                </a:lnTo>
                <a:lnTo>
                  <a:pt x="615" y="19676"/>
                </a:lnTo>
                <a:lnTo>
                  <a:pt x="878" y="19589"/>
                </a:lnTo>
                <a:close/>
                <a:moveTo>
                  <a:pt x="14224" y="8395"/>
                </a:moveTo>
                <a:lnTo>
                  <a:pt x="14224" y="17140"/>
                </a:lnTo>
                <a:lnTo>
                  <a:pt x="17122" y="17140"/>
                </a:lnTo>
                <a:lnTo>
                  <a:pt x="17122" y="8395"/>
                </a:lnTo>
                <a:lnTo>
                  <a:pt x="14224" y="8395"/>
                </a:lnTo>
                <a:close/>
                <a:moveTo>
                  <a:pt x="9307" y="8395"/>
                </a:moveTo>
                <a:lnTo>
                  <a:pt x="9307" y="17140"/>
                </a:lnTo>
                <a:lnTo>
                  <a:pt x="12293" y="17140"/>
                </a:lnTo>
                <a:lnTo>
                  <a:pt x="12293" y="8395"/>
                </a:lnTo>
                <a:lnTo>
                  <a:pt x="9307" y="8395"/>
                </a:lnTo>
                <a:close/>
                <a:moveTo>
                  <a:pt x="4390" y="8395"/>
                </a:moveTo>
                <a:lnTo>
                  <a:pt x="4390" y="17140"/>
                </a:lnTo>
                <a:lnTo>
                  <a:pt x="7376" y="17140"/>
                </a:lnTo>
                <a:lnTo>
                  <a:pt x="7376" y="8395"/>
                </a:lnTo>
                <a:lnTo>
                  <a:pt x="4390" y="8395"/>
                </a:lnTo>
                <a:close/>
                <a:moveTo>
                  <a:pt x="2195" y="7258"/>
                </a:moveTo>
                <a:lnTo>
                  <a:pt x="19317" y="7258"/>
                </a:lnTo>
                <a:lnTo>
                  <a:pt x="19580" y="7433"/>
                </a:lnTo>
                <a:lnTo>
                  <a:pt x="19844" y="7521"/>
                </a:lnTo>
                <a:lnTo>
                  <a:pt x="19844" y="8133"/>
                </a:lnTo>
                <a:lnTo>
                  <a:pt x="19580" y="8220"/>
                </a:lnTo>
                <a:lnTo>
                  <a:pt x="19317" y="8395"/>
                </a:lnTo>
                <a:lnTo>
                  <a:pt x="19141" y="8395"/>
                </a:lnTo>
                <a:lnTo>
                  <a:pt x="19141" y="17140"/>
                </a:lnTo>
                <a:lnTo>
                  <a:pt x="19756" y="17140"/>
                </a:lnTo>
                <a:lnTo>
                  <a:pt x="20107" y="17402"/>
                </a:lnTo>
                <a:lnTo>
                  <a:pt x="20283" y="17665"/>
                </a:lnTo>
                <a:lnTo>
                  <a:pt x="20371" y="18102"/>
                </a:lnTo>
                <a:lnTo>
                  <a:pt x="20283" y="18452"/>
                </a:lnTo>
                <a:lnTo>
                  <a:pt x="20107" y="18714"/>
                </a:lnTo>
                <a:lnTo>
                  <a:pt x="19756" y="19064"/>
                </a:lnTo>
                <a:lnTo>
                  <a:pt x="1844" y="19064"/>
                </a:lnTo>
                <a:lnTo>
                  <a:pt x="1493" y="18714"/>
                </a:lnTo>
                <a:lnTo>
                  <a:pt x="1317" y="18452"/>
                </a:lnTo>
                <a:lnTo>
                  <a:pt x="1229" y="18102"/>
                </a:lnTo>
                <a:lnTo>
                  <a:pt x="1317" y="17665"/>
                </a:lnTo>
                <a:lnTo>
                  <a:pt x="1493" y="17402"/>
                </a:lnTo>
                <a:lnTo>
                  <a:pt x="1844" y="17140"/>
                </a:lnTo>
                <a:lnTo>
                  <a:pt x="2459" y="17140"/>
                </a:lnTo>
                <a:lnTo>
                  <a:pt x="2459" y="8395"/>
                </a:lnTo>
                <a:lnTo>
                  <a:pt x="2195" y="8395"/>
                </a:lnTo>
                <a:lnTo>
                  <a:pt x="2020" y="8220"/>
                </a:lnTo>
                <a:lnTo>
                  <a:pt x="1756" y="8133"/>
                </a:lnTo>
                <a:lnTo>
                  <a:pt x="1756" y="7521"/>
                </a:lnTo>
                <a:lnTo>
                  <a:pt x="2020" y="7433"/>
                </a:lnTo>
                <a:lnTo>
                  <a:pt x="2195" y="7258"/>
                </a:lnTo>
                <a:close/>
                <a:moveTo>
                  <a:pt x="10800" y="0"/>
                </a:moveTo>
                <a:lnTo>
                  <a:pt x="11239" y="175"/>
                </a:lnTo>
                <a:lnTo>
                  <a:pt x="20985" y="4547"/>
                </a:lnTo>
                <a:lnTo>
                  <a:pt x="21512" y="5072"/>
                </a:lnTo>
                <a:lnTo>
                  <a:pt x="21600" y="5509"/>
                </a:lnTo>
                <a:lnTo>
                  <a:pt x="21512" y="5947"/>
                </a:lnTo>
                <a:lnTo>
                  <a:pt x="21337" y="6209"/>
                </a:lnTo>
                <a:lnTo>
                  <a:pt x="20985" y="6296"/>
                </a:lnTo>
                <a:lnTo>
                  <a:pt x="20546" y="6471"/>
                </a:lnTo>
                <a:lnTo>
                  <a:pt x="615" y="6471"/>
                </a:lnTo>
                <a:lnTo>
                  <a:pt x="351" y="6209"/>
                </a:lnTo>
                <a:lnTo>
                  <a:pt x="88" y="6034"/>
                </a:lnTo>
                <a:lnTo>
                  <a:pt x="0" y="5597"/>
                </a:lnTo>
                <a:lnTo>
                  <a:pt x="0" y="5334"/>
                </a:lnTo>
                <a:lnTo>
                  <a:pt x="88" y="5072"/>
                </a:lnTo>
                <a:lnTo>
                  <a:pt x="615" y="4547"/>
                </a:lnTo>
                <a:lnTo>
                  <a:pt x="10361" y="175"/>
                </a:lnTo>
                <a:lnTo>
                  <a:pt x="10800" y="0"/>
                </a:lnTo>
                <a:close/>
              </a:path>
            </a:pathLst>
          </a:custGeom>
          <a:solidFill>
            <a:schemeClr val="accent1"/>
          </a:solidFill>
          <a:ln w="12700">
            <a:miter lim="400000"/>
          </a:ln>
        </p:spPr>
        <p:txBody>
          <a:bodyPr lIns="22860" rIns="22860"/>
          <a:lstStyle/>
          <a:p>
            <a:pPr defTabSz="457200">
              <a:defRPr sz="1800">
                <a:latin typeface="Calibri"/>
                <a:ea typeface="Calibri"/>
                <a:cs typeface="Calibri"/>
                <a:sym typeface="Calibri"/>
              </a:defRPr>
            </a:pPr>
            <a:endParaRPr sz="900"/>
          </a:p>
        </p:txBody>
      </p:sp>
      <p:sp>
        <p:nvSpPr>
          <p:cNvPr id="56" name="Shape 24142"/>
          <p:cNvSpPr/>
          <p:nvPr/>
        </p:nvSpPr>
        <p:spPr>
          <a:xfrm>
            <a:off x="5093738" y="3618040"/>
            <a:ext cx="286950" cy="268758"/>
          </a:xfrm>
          <a:custGeom>
            <a:avLst/>
            <a:gdLst/>
            <a:ahLst/>
            <a:cxnLst>
              <a:cxn ang="0">
                <a:pos x="wd2" y="hd2"/>
              </a:cxn>
              <a:cxn ang="5400000">
                <a:pos x="wd2" y="hd2"/>
              </a:cxn>
              <a:cxn ang="10800000">
                <a:pos x="wd2" y="hd2"/>
              </a:cxn>
              <a:cxn ang="16200000">
                <a:pos x="wd2" y="hd2"/>
              </a:cxn>
            </a:cxnLst>
            <a:rect l="0" t="0" r="r" b="b"/>
            <a:pathLst>
              <a:path w="21600" h="21600" extrusionOk="0">
                <a:moveTo>
                  <a:pt x="17678" y="18011"/>
                </a:moveTo>
                <a:lnTo>
                  <a:pt x="18114" y="18144"/>
                </a:lnTo>
                <a:lnTo>
                  <a:pt x="18550" y="18210"/>
                </a:lnTo>
                <a:lnTo>
                  <a:pt x="19235" y="18942"/>
                </a:lnTo>
                <a:lnTo>
                  <a:pt x="19359" y="19274"/>
                </a:lnTo>
                <a:lnTo>
                  <a:pt x="19421" y="19872"/>
                </a:lnTo>
                <a:lnTo>
                  <a:pt x="19359" y="20337"/>
                </a:lnTo>
                <a:lnTo>
                  <a:pt x="19235" y="20670"/>
                </a:lnTo>
                <a:lnTo>
                  <a:pt x="18923" y="21135"/>
                </a:lnTo>
                <a:lnTo>
                  <a:pt x="18550" y="21401"/>
                </a:lnTo>
                <a:lnTo>
                  <a:pt x="18114" y="21467"/>
                </a:lnTo>
                <a:lnTo>
                  <a:pt x="17678" y="21600"/>
                </a:lnTo>
                <a:lnTo>
                  <a:pt x="17243" y="21467"/>
                </a:lnTo>
                <a:lnTo>
                  <a:pt x="16807" y="21401"/>
                </a:lnTo>
                <a:lnTo>
                  <a:pt x="16496" y="21135"/>
                </a:lnTo>
                <a:lnTo>
                  <a:pt x="16309" y="20670"/>
                </a:lnTo>
                <a:lnTo>
                  <a:pt x="16060" y="20337"/>
                </a:lnTo>
                <a:lnTo>
                  <a:pt x="16060" y="19274"/>
                </a:lnTo>
                <a:lnTo>
                  <a:pt x="16309" y="18942"/>
                </a:lnTo>
                <a:lnTo>
                  <a:pt x="16496" y="18609"/>
                </a:lnTo>
                <a:lnTo>
                  <a:pt x="16807" y="18210"/>
                </a:lnTo>
                <a:lnTo>
                  <a:pt x="17243" y="18144"/>
                </a:lnTo>
                <a:lnTo>
                  <a:pt x="17678" y="18011"/>
                </a:lnTo>
                <a:close/>
                <a:moveTo>
                  <a:pt x="7594" y="18011"/>
                </a:moveTo>
                <a:lnTo>
                  <a:pt x="8030" y="18144"/>
                </a:lnTo>
                <a:lnTo>
                  <a:pt x="8466" y="18210"/>
                </a:lnTo>
                <a:lnTo>
                  <a:pt x="8777" y="18609"/>
                </a:lnTo>
                <a:lnTo>
                  <a:pt x="9026" y="18942"/>
                </a:lnTo>
                <a:lnTo>
                  <a:pt x="9213" y="19274"/>
                </a:lnTo>
                <a:lnTo>
                  <a:pt x="9213" y="20337"/>
                </a:lnTo>
                <a:lnTo>
                  <a:pt x="9026" y="20670"/>
                </a:lnTo>
                <a:lnTo>
                  <a:pt x="8777" y="21135"/>
                </a:lnTo>
                <a:lnTo>
                  <a:pt x="8466" y="21401"/>
                </a:lnTo>
                <a:lnTo>
                  <a:pt x="8030" y="21467"/>
                </a:lnTo>
                <a:lnTo>
                  <a:pt x="7594" y="21600"/>
                </a:lnTo>
                <a:lnTo>
                  <a:pt x="7159" y="21467"/>
                </a:lnTo>
                <a:lnTo>
                  <a:pt x="6723" y="21401"/>
                </a:lnTo>
                <a:lnTo>
                  <a:pt x="6412" y="21135"/>
                </a:lnTo>
                <a:lnTo>
                  <a:pt x="6100" y="20670"/>
                </a:lnTo>
                <a:lnTo>
                  <a:pt x="5976" y="20337"/>
                </a:lnTo>
                <a:lnTo>
                  <a:pt x="5851" y="19872"/>
                </a:lnTo>
                <a:lnTo>
                  <a:pt x="5976" y="19274"/>
                </a:lnTo>
                <a:lnTo>
                  <a:pt x="6100" y="18942"/>
                </a:lnTo>
                <a:lnTo>
                  <a:pt x="6412" y="18609"/>
                </a:lnTo>
                <a:lnTo>
                  <a:pt x="6723" y="18210"/>
                </a:lnTo>
                <a:lnTo>
                  <a:pt x="7159" y="18144"/>
                </a:lnTo>
                <a:lnTo>
                  <a:pt x="7594" y="18011"/>
                </a:lnTo>
                <a:close/>
                <a:moveTo>
                  <a:pt x="14877" y="8374"/>
                </a:moveTo>
                <a:lnTo>
                  <a:pt x="14877" y="10833"/>
                </a:lnTo>
                <a:lnTo>
                  <a:pt x="18488" y="10833"/>
                </a:lnTo>
                <a:lnTo>
                  <a:pt x="18799" y="8374"/>
                </a:lnTo>
                <a:lnTo>
                  <a:pt x="14877" y="8374"/>
                </a:lnTo>
                <a:close/>
                <a:moveTo>
                  <a:pt x="10458" y="8374"/>
                </a:moveTo>
                <a:lnTo>
                  <a:pt x="10458" y="10833"/>
                </a:lnTo>
                <a:lnTo>
                  <a:pt x="13819" y="10833"/>
                </a:lnTo>
                <a:lnTo>
                  <a:pt x="13819" y="8374"/>
                </a:lnTo>
                <a:lnTo>
                  <a:pt x="10458" y="8374"/>
                </a:lnTo>
                <a:close/>
                <a:moveTo>
                  <a:pt x="5851" y="8374"/>
                </a:moveTo>
                <a:lnTo>
                  <a:pt x="6287" y="10833"/>
                </a:lnTo>
                <a:lnTo>
                  <a:pt x="9213" y="10833"/>
                </a:lnTo>
                <a:lnTo>
                  <a:pt x="9213" y="8374"/>
                </a:lnTo>
                <a:lnTo>
                  <a:pt x="5851" y="8374"/>
                </a:lnTo>
                <a:close/>
                <a:moveTo>
                  <a:pt x="14877" y="4785"/>
                </a:moveTo>
                <a:lnTo>
                  <a:pt x="14877" y="7244"/>
                </a:lnTo>
                <a:lnTo>
                  <a:pt x="18923" y="7244"/>
                </a:lnTo>
                <a:lnTo>
                  <a:pt x="19235" y="4785"/>
                </a:lnTo>
                <a:lnTo>
                  <a:pt x="14877" y="4785"/>
                </a:lnTo>
                <a:close/>
                <a:moveTo>
                  <a:pt x="10458" y="4785"/>
                </a:moveTo>
                <a:lnTo>
                  <a:pt x="10458" y="7244"/>
                </a:lnTo>
                <a:lnTo>
                  <a:pt x="13819" y="7244"/>
                </a:lnTo>
                <a:lnTo>
                  <a:pt x="13819" y="4785"/>
                </a:lnTo>
                <a:lnTo>
                  <a:pt x="10458" y="4785"/>
                </a:lnTo>
                <a:close/>
                <a:moveTo>
                  <a:pt x="5291" y="4785"/>
                </a:moveTo>
                <a:lnTo>
                  <a:pt x="5727" y="7244"/>
                </a:lnTo>
                <a:lnTo>
                  <a:pt x="9213" y="7244"/>
                </a:lnTo>
                <a:lnTo>
                  <a:pt x="9213" y="4785"/>
                </a:lnTo>
                <a:lnTo>
                  <a:pt x="5291" y="4785"/>
                </a:lnTo>
                <a:close/>
                <a:moveTo>
                  <a:pt x="1058" y="0"/>
                </a:moveTo>
                <a:lnTo>
                  <a:pt x="4046" y="0"/>
                </a:lnTo>
                <a:lnTo>
                  <a:pt x="4357" y="266"/>
                </a:lnTo>
                <a:lnTo>
                  <a:pt x="4669" y="598"/>
                </a:lnTo>
                <a:lnTo>
                  <a:pt x="4793" y="930"/>
                </a:lnTo>
                <a:lnTo>
                  <a:pt x="4980" y="2326"/>
                </a:lnTo>
                <a:lnTo>
                  <a:pt x="20542" y="2326"/>
                </a:lnTo>
                <a:lnTo>
                  <a:pt x="21164" y="2592"/>
                </a:lnTo>
                <a:lnTo>
                  <a:pt x="21413" y="2791"/>
                </a:lnTo>
                <a:lnTo>
                  <a:pt x="21538" y="3057"/>
                </a:lnTo>
                <a:lnTo>
                  <a:pt x="21600" y="3390"/>
                </a:lnTo>
                <a:lnTo>
                  <a:pt x="21600" y="3722"/>
                </a:lnTo>
                <a:lnTo>
                  <a:pt x="20542" y="12229"/>
                </a:lnTo>
                <a:lnTo>
                  <a:pt x="20417" y="12561"/>
                </a:lnTo>
                <a:lnTo>
                  <a:pt x="20106" y="12894"/>
                </a:lnTo>
                <a:lnTo>
                  <a:pt x="19795" y="13159"/>
                </a:lnTo>
                <a:lnTo>
                  <a:pt x="19421" y="13226"/>
                </a:lnTo>
                <a:lnTo>
                  <a:pt x="6598" y="13226"/>
                </a:lnTo>
                <a:lnTo>
                  <a:pt x="6847" y="14422"/>
                </a:lnTo>
                <a:lnTo>
                  <a:pt x="18674" y="14422"/>
                </a:lnTo>
                <a:lnTo>
                  <a:pt x="18923" y="14622"/>
                </a:lnTo>
                <a:lnTo>
                  <a:pt x="19235" y="14887"/>
                </a:lnTo>
                <a:lnTo>
                  <a:pt x="19359" y="15220"/>
                </a:lnTo>
                <a:lnTo>
                  <a:pt x="19421" y="15552"/>
                </a:lnTo>
                <a:lnTo>
                  <a:pt x="19359" y="16017"/>
                </a:lnTo>
                <a:lnTo>
                  <a:pt x="19235" y="16283"/>
                </a:lnTo>
                <a:lnTo>
                  <a:pt x="18923" y="16615"/>
                </a:lnTo>
                <a:lnTo>
                  <a:pt x="18674" y="16748"/>
                </a:lnTo>
                <a:lnTo>
                  <a:pt x="18239" y="16815"/>
                </a:lnTo>
                <a:lnTo>
                  <a:pt x="5851" y="16815"/>
                </a:lnTo>
                <a:lnTo>
                  <a:pt x="5665" y="16748"/>
                </a:lnTo>
                <a:lnTo>
                  <a:pt x="5416" y="16748"/>
                </a:lnTo>
                <a:lnTo>
                  <a:pt x="5291" y="16615"/>
                </a:lnTo>
                <a:lnTo>
                  <a:pt x="5104" y="16482"/>
                </a:lnTo>
                <a:lnTo>
                  <a:pt x="4980" y="16350"/>
                </a:lnTo>
                <a:lnTo>
                  <a:pt x="4855" y="16150"/>
                </a:lnTo>
                <a:lnTo>
                  <a:pt x="4855" y="15884"/>
                </a:lnTo>
                <a:lnTo>
                  <a:pt x="4793" y="15818"/>
                </a:lnTo>
                <a:lnTo>
                  <a:pt x="2739" y="2326"/>
                </a:lnTo>
                <a:lnTo>
                  <a:pt x="747" y="2326"/>
                </a:lnTo>
                <a:lnTo>
                  <a:pt x="436" y="2127"/>
                </a:lnTo>
                <a:lnTo>
                  <a:pt x="187" y="1861"/>
                </a:lnTo>
                <a:lnTo>
                  <a:pt x="0" y="1529"/>
                </a:lnTo>
                <a:lnTo>
                  <a:pt x="0" y="864"/>
                </a:lnTo>
                <a:lnTo>
                  <a:pt x="187" y="465"/>
                </a:lnTo>
                <a:lnTo>
                  <a:pt x="436" y="266"/>
                </a:lnTo>
                <a:lnTo>
                  <a:pt x="747" y="0"/>
                </a:lnTo>
                <a:lnTo>
                  <a:pt x="1058" y="0"/>
                </a:lnTo>
                <a:close/>
              </a:path>
            </a:pathLst>
          </a:custGeom>
          <a:solidFill>
            <a:schemeClr val="accent4"/>
          </a:solidFill>
          <a:ln w="12700">
            <a:miter lim="400000"/>
          </a:ln>
        </p:spPr>
        <p:txBody>
          <a:bodyPr lIns="22860" rIns="22860"/>
          <a:lstStyle/>
          <a:p>
            <a:pPr defTabSz="457200">
              <a:defRPr sz="1800">
                <a:latin typeface="Calibri"/>
                <a:ea typeface="Calibri"/>
                <a:cs typeface="Calibri"/>
                <a:sym typeface="Calibri"/>
              </a:defRPr>
            </a:pPr>
            <a:endParaRPr sz="900"/>
          </a:p>
        </p:txBody>
      </p:sp>
      <p:grpSp>
        <p:nvGrpSpPr>
          <p:cNvPr id="57" name="Group 533"/>
          <p:cNvGrpSpPr>
            <a:grpSpLocks noChangeAspect="1"/>
          </p:cNvGrpSpPr>
          <p:nvPr/>
        </p:nvGrpSpPr>
        <p:grpSpPr bwMode="auto">
          <a:xfrm>
            <a:off x="5089674" y="2978316"/>
            <a:ext cx="295078" cy="267030"/>
            <a:chOff x="559" y="1410"/>
            <a:chExt cx="2062" cy="1866"/>
          </a:xfrm>
          <a:solidFill>
            <a:schemeClr val="accent3"/>
          </a:solidFill>
        </p:grpSpPr>
        <p:sp>
          <p:nvSpPr>
            <p:cNvPr id="58" name="Freeform 535"/>
            <p:cNvSpPr>
              <a:spLocks/>
            </p:cNvSpPr>
            <p:nvPr/>
          </p:nvSpPr>
          <p:spPr bwMode="auto">
            <a:xfrm>
              <a:off x="707" y="1410"/>
              <a:ext cx="1553" cy="1102"/>
            </a:xfrm>
            <a:custGeom>
              <a:avLst/>
              <a:gdLst>
                <a:gd name="T0" fmla="*/ 269 w 3106"/>
                <a:gd name="T1" fmla="*/ 0 h 2204"/>
                <a:gd name="T2" fmla="*/ 2837 w 3106"/>
                <a:gd name="T3" fmla="*/ 0 h 2204"/>
                <a:gd name="T4" fmla="*/ 2881 w 3106"/>
                <a:gd name="T5" fmla="*/ 3 h 2204"/>
                <a:gd name="T6" fmla="*/ 2922 w 3106"/>
                <a:gd name="T7" fmla="*/ 14 h 2204"/>
                <a:gd name="T8" fmla="*/ 2961 w 3106"/>
                <a:gd name="T9" fmla="*/ 30 h 2204"/>
                <a:gd name="T10" fmla="*/ 2996 w 3106"/>
                <a:gd name="T11" fmla="*/ 51 h 2204"/>
                <a:gd name="T12" fmla="*/ 3027 w 3106"/>
                <a:gd name="T13" fmla="*/ 79 h 2204"/>
                <a:gd name="T14" fmla="*/ 3053 w 3106"/>
                <a:gd name="T15" fmla="*/ 110 h 2204"/>
                <a:gd name="T16" fmla="*/ 3076 w 3106"/>
                <a:gd name="T17" fmla="*/ 145 h 2204"/>
                <a:gd name="T18" fmla="*/ 3092 w 3106"/>
                <a:gd name="T19" fmla="*/ 183 h 2204"/>
                <a:gd name="T20" fmla="*/ 3102 w 3106"/>
                <a:gd name="T21" fmla="*/ 224 h 2204"/>
                <a:gd name="T22" fmla="*/ 3106 w 3106"/>
                <a:gd name="T23" fmla="*/ 268 h 2204"/>
                <a:gd name="T24" fmla="*/ 3106 w 3106"/>
                <a:gd name="T25" fmla="*/ 1187 h 2204"/>
                <a:gd name="T26" fmla="*/ 3052 w 3106"/>
                <a:gd name="T27" fmla="*/ 1161 h 2204"/>
                <a:gd name="T28" fmla="*/ 2998 w 3106"/>
                <a:gd name="T29" fmla="*/ 1138 h 2204"/>
                <a:gd name="T30" fmla="*/ 2943 w 3106"/>
                <a:gd name="T31" fmla="*/ 1122 h 2204"/>
                <a:gd name="T32" fmla="*/ 2887 w 3106"/>
                <a:gd name="T33" fmla="*/ 1113 h 2204"/>
                <a:gd name="T34" fmla="*/ 2829 w 3106"/>
                <a:gd name="T35" fmla="*/ 1110 h 2204"/>
                <a:gd name="T36" fmla="*/ 2829 w 3106"/>
                <a:gd name="T37" fmla="*/ 268 h 2204"/>
                <a:gd name="T38" fmla="*/ 269 w 3106"/>
                <a:gd name="T39" fmla="*/ 275 h 2204"/>
                <a:gd name="T40" fmla="*/ 276 w 3106"/>
                <a:gd name="T41" fmla="*/ 1935 h 2204"/>
                <a:gd name="T42" fmla="*/ 1726 w 3106"/>
                <a:gd name="T43" fmla="*/ 1931 h 2204"/>
                <a:gd name="T44" fmla="*/ 1726 w 3106"/>
                <a:gd name="T45" fmla="*/ 1950 h 2204"/>
                <a:gd name="T46" fmla="*/ 1727 w 3106"/>
                <a:gd name="T47" fmla="*/ 1969 h 2204"/>
                <a:gd name="T48" fmla="*/ 1754 w 3106"/>
                <a:gd name="T49" fmla="*/ 2204 h 2204"/>
                <a:gd name="T50" fmla="*/ 269 w 3106"/>
                <a:gd name="T51" fmla="*/ 2204 h 2204"/>
                <a:gd name="T52" fmla="*/ 225 w 3106"/>
                <a:gd name="T53" fmla="*/ 2200 h 2204"/>
                <a:gd name="T54" fmla="*/ 184 w 3106"/>
                <a:gd name="T55" fmla="*/ 2190 h 2204"/>
                <a:gd name="T56" fmla="*/ 145 w 3106"/>
                <a:gd name="T57" fmla="*/ 2174 h 2204"/>
                <a:gd name="T58" fmla="*/ 110 w 3106"/>
                <a:gd name="T59" fmla="*/ 2152 h 2204"/>
                <a:gd name="T60" fmla="*/ 78 w 3106"/>
                <a:gd name="T61" fmla="*/ 2125 h 2204"/>
                <a:gd name="T62" fmla="*/ 52 w 3106"/>
                <a:gd name="T63" fmla="*/ 2094 h 2204"/>
                <a:gd name="T64" fmla="*/ 30 w 3106"/>
                <a:gd name="T65" fmla="*/ 2059 h 2204"/>
                <a:gd name="T66" fmla="*/ 13 w 3106"/>
                <a:gd name="T67" fmla="*/ 2020 h 2204"/>
                <a:gd name="T68" fmla="*/ 3 w 3106"/>
                <a:gd name="T69" fmla="*/ 1979 h 2204"/>
                <a:gd name="T70" fmla="*/ 0 w 3106"/>
                <a:gd name="T71" fmla="*/ 1935 h 2204"/>
                <a:gd name="T72" fmla="*/ 0 w 3106"/>
                <a:gd name="T73" fmla="*/ 268 h 2204"/>
                <a:gd name="T74" fmla="*/ 3 w 3106"/>
                <a:gd name="T75" fmla="*/ 224 h 2204"/>
                <a:gd name="T76" fmla="*/ 13 w 3106"/>
                <a:gd name="T77" fmla="*/ 183 h 2204"/>
                <a:gd name="T78" fmla="*/ 30 w 3106"/>
                <a:gd name="T79" fmla="*/ 145 h 2204"/>
                <a:gd name="T80" fmla="*/ 52 w 3106"/>
                <a:gd name="T81" fmla="*/ 110 h 2204"/>
                <a:gd name="T82" fmla="*/ 78 w 3106"/>
                <a:gd name="T83" fmla="*/ 79 h 2204"/>
                <a:gd name="T84" fmla="*/ 110 w 3106"/>
                <a:gd name="T85" fmla="*/ 51 h 2204"/>
                <a:gd name="T86" fmla="*/ 145 w 3106"/>
                <a:gd name="T87" fmla="*/ 30 h 2204"/>
                <a:gd name="T88" fmla="*/ 184 w 3106"/>
                <a:gd name="T89" fmla="*/ 14 h 2204"/>
                <a:gd name="T90" fmla="*/ 225 w 3106"/>
                <a:gd name="T91" fmla="*/ 3 h 2204"/>
                <a:gd name="T92" fmla="*/ 269 w 3106"/>
                <a:gd name="T93" fmla="*/ 0 h 2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06" h="2204">
                  <a:moveTo>
                    <a:pt x="269" y="0"/>
                  </a:moveTo>
                  <a:lnTo>
                    <a:pt x="2837" y="0"/>
                  </a:lnTo>
                  <a:lnTo>
                    <a:pt x="2881" y="3"/>
                  </a:lnTo>
                  <a:lnTo>
                    <a:pt x="2922" y="14"/>
                  </a:lnTo>
                  <a:lnTo>
                    <a:pt x="2961" y="30"/>
                  </a:lnTo>
                  <a:lnTo>
                    <a:pt x="2996" y="51"/>
                  </a:lnTo>
                  <a:lnTo>
                    <a:pt x="3027" y="79"/>
                  </a:lnTo>
                  <a:lnTo>
                    <a:pt x="3053" y="110"/>
                  </a:lnTo>
                  <a:lnTo>
                    <a:pt x="3076" y="145"/>
                  </a:lnTo>
                  <a:lnTo>
                    <a:pt x="3092" y="183"/>
                  </a:lnTo>
                  <a:lnTo>
                    <a:pt x="3102" y="224"/>
                  </a:lnTo>
                  <a:lnTo>
                    <a:pt x="3106" y="268"/>
                  </a:lnTo>
                  <a:lnTo>
                    <a:pt x="3106" y="1187"/>
                  </a:lnTo>
                  <a:lnTo>
                    <a:pt x="3052" y="1161"/>
                  </a:lnTo>
                  <a:lnTo>
                    <a:pt x="2998" y="1138"/>
                  </a:lnTo>
                  <a:lnTo>
                    <a:pt x="2943" y="1122"/>
                  </a:lnTo>
                  <a:lnTo>
                    <a:pt x="2887" y="1113"/>
                  </a:lnTo>
                  <a:lnTo>
                    <a:pt x="2829" y="1110"/>
                  </a:lnTo>
                  <a:lnTo>
                    <a:pt x="2829" y="268"/>
                  </a:lnTo>
                  <a:lnTo>
                    <a:pt x="269" y="275"/>
                  </a:lnTo>
                  <a:lnTo>
                    <a:pt x="276" y="1935"/>
                  </a:lnTo>
                  <a:lnTo>
                    <a:pt x="1726" y="1931"/>
                  </a:lnTo>
                  <a:lnTo>
                    <a:pt x="1726" y="1950"/>
                  </a:lnTo>
                  <a:lnTo>
                    <a:pt x="1727" y="1969"/>
                  </a:lnTo>
                  <a:lnTo>
                    <a:pt x="1754" y="2204"/>
                  </a:lnTo>
                  <a:lnTo>
                    <a:pt x="269" y="2204"/>
                  </a:lnTo>
                  <a:lnTo>
                    <a:pt x="225" y="2200"/>
                  </a:lnTo>
                  <a:lnTo>
                    <a:pt x="184" y="2190"/>
                  </a:lnTo>
                  <a:lnTo>
                    <a:pt x="145" y="2174"/>
                  </a:lnTo>
                  <a:lnTo>
                    <a:pt x="110" y="2152"/>
                  </a:lnTo>
                  <a:lnTo>
                    <a:pt x="78" y="2125"/>
                  </a:lnTo>
                  <a:lnTo>
                    <a:pt x="52" y="2094"/>
                  </a:lnTo>
                  <a:lnTo>
                    <a:pt x="30" y="2059"/>
                  </a:lnTo>
                  <a:lnTo>
                    <a:pt x="13" y="2020"/>
                  </a:lnTo>
                  <a:lnTo>
                    <a:pt x="3" y="1979"/>
                  </a:lnTo>
                  <a:lnTo>
                    <a:pt x="0" y="1935"/>
                  </a:lnTo>
                  <a:lnTo>
                    <a:pt x="0" y="268"/>
                  </a:lnTo>
                  <a:lnTo>
                    <a:pt x="3" y="224"/>
                  </a:lnTo>
                  <a:lnTo>
                    <a:pt x="13" y="183"/>
                  </a:lnTo>
                  <a:lnTo>
                    <a:pt x="30" y="145"/>
                  </a:lnTo>
                  <a:lnTo>
                    <a:pt x="52" y="110"/>
                  </a:lnTo>
                  <a:lnTo>
                    <a:pt x="78" y="79"/>
                  </a:lnTo>
                  <a:lnTo>
                    <a:pt x="110" y="51"/>
                  </a:lnTo>
                  <a:lnTo>
                    <a:pt x="145" y="30"/>
                  </a:lnTo>
                  <a:lnTo>
                    <a:pt x="184" y="14"/>
                  </a:lnTo>
                  <a:lnTo>
                    <a:pt x="225" y="3"/>
                  </a:lnTo>
                  <a:lnTo>
                    <a:pt x="2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536"/>
            <p:cNvSpPr>
              <a:spLocks/>
            </p:cNvSpPr>
            <p:nvPr/>
          </p:nvSpPr>
          <p:spPr bwMode="auto">
            <a:xfrm>
              <a:off x="559" y="2627"/>
              <a:ext cx="1063" cy="207"/>
            </a:xfrm>
            <a:custGeom>
              <a:avLst/>
              <a:gdLst>
                <a:gd name="T0" fmla="*/ 208 w 2126"/>
                <a:gd name="T1" fmla="*/ 0 h 414"/>
                <a:gd name="T2" fmla="*/ 2076 w 2126"/>
                <a:gd name="T3" fmla="*/ 0 h 414"/>
                <a:gd name="T4" fmla="*/ 2121 w 2126"/>
                <a:gd name="T5" fmla="*/ 387 h 414"/>
                <a:gd name="T6" fmla="*/ 2124 w 2126"/>
                <a:gd name="T7" fmla="*/ 400 h 414"/>
                <a:gd name="T8" fmla="*/ 2126 w 2126"/>
                <a:gd name="T9" fmla="*/ 414 h 414"/>
                <a:gd name="T10" fmla="*/ 208 w 2126"/>
                <a:gd name="T11" fmla="*/ 414 h 414"/>
                <a:gd name="T12" fmla="*/ 170 w 2126"/>
                <a:gd name="T13" fmla="*/ 412 h 414"/>
                <a:gd name="T14" fmla="*/ 135 w 2126"/>
                <a:gd name="T15" fmla="*/ 402 h 414"/>
                <a:gd name="T16" fmla="*/ 103 w 2126"/>
                <a:gd name="T17" fmla="*/ 387 h 414"/>
                <a:gd name="T18" fmla="*/ 74 w 2126"/>
                <a:gd name="T19" fmla="*/ 367 h 414"/>
                <a:gd name="T20" fmla="*/ 49 w 2126"/>
                <a:gd name="T21" fmla="*/ 342 h 414"/>
                <a:gd name="T22" fmla="*/ 29 w 2126"/>
                <a:gd name="T23" fmla="*/ 312 h 414"/>
                <a:gd name="T24" fmla="*/ 13 w 2126"/>
                <a:gd name="T25" fmla="*/ 280 h 414"/>
                <a:gd name="T26" fmla="*/ 4 w 2126"/>
                <a:gd name="T27" fmla="*/ 245 h 414"/>
                <a:gd name="T28" fmla="*/ 0 w 2126"/>
                <a:gd name="T29" fmla="*/ 208 h 414"/>
                <a:gd name="T30" fmla="*/ 4 w 2126"/>
                <a:gd name="T31" fmla="*/ 170 h 414"/>
                <a:gd name="T32" fmla="*/ 13 w 2126"/>
                <a:gd name="T33" fmla="*/ 135 h 414"/>
                <a:gd name="T34" fmla="*/ 29 w 2126"/>
                <a:gd name="T35" fmla="*/ 103 h 414"/>
                <a:gd name="T36" fmla="*/ 49 w 2126"/>
                <a:gd name="T37" fmla="*/ 74 h 414"/>
                <a:gd name="T38" fmla="*/ 74 w 2126"/>
                <a:gd name="T39" fmla="*/ 49 h 414"/>
                <a:gd name="T40" fmla="*/ 103 w 2126"/>
                <a:gd name="T41" fmla="*/ 29 h 414"/>
                <a:gd name="T42" fmla="*/ 135 w 2126"/>
                <a:gd name="T43" fmla="*/ 14 h 414"/>
                <a:gd name="T44" fmla="*/ 170 w 2126"/>
                <a:gd name="T45" fmla="*/ 4 h 414"/>
                <a:gd name="T46" fmla="*/ 208 w 2126"/>
                <a:gd name="T4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26" h="414">
                  <a:moveTo>
                    <a:pt x="208" y="0"/>
                  </a:moveTo>
                  <a:lnTo>
                    <a:pt x="2076" y="0"/>
                  </a:lnTo>
                  <a:lnTo>
                    <a:pt x="2121" y="387"/>
                  </a:lnTo>
                  <a:lnTo>
                    <a:pt x="2124" y="400"/>
                  </a:lnTo>
                  <a:lnTo>
                    <a:pt x="2126" y="414"/>
                  </a:lnTo>
                  <a:lnTo>
                    <a:pt x="208" y="414"/>
                  </a:lnTo>
                  <a:lnTo>
                    <a:pt x="170" y="412"/>
                  </a:lnTo>
                  <a:lnTo>
                    <a:pt x="135" y="402"/>
                  </a:lnTo>
                  <a:lnTo>
                    <a:pt x="103" y="387"/>
                  </a:lnTo>
                  <a:lnTo>
                    <a:pt x="74" y="367"/>
                  </a:lnTo>
                  <a:lnTo>
                    <a:pt x="49" y="342"/>
                  </a:lnTo>
                  <a:lnTo>
                    <a:pt x="29" y="312"/>
                  </a:lnTo>
                  <a:lnTo>
                    <a:pt x="13" y="280"/>
                  </a:lnTo>
                  <a:lnTo>
                    <a:pt x="4" y="245"/>
                  </a:lnTo>
                  <a:lnTo>
                    <a:pt x="0" y="208"/>
                  </a:lnTo>
                  <a:lnTo>
                    <a:pt x="4" y="170"/>
                  </a:lnTo>
                  <a:lnTo>
                    <a:pt x="13" y="135"/>
                  </a:lnTo>
                  <a:lnTo>
                    <a:pt x="29" y="103"/>
                  </a:lnTo>
                  <a:lnTo>
                    <a:pt x="49" y="74"/>
                  </a:lnTo>
                  <a:lnTo>
                    <a:pt x="74" y="49"/>
                  </a:lnTo>
                  <a:lnTo>
                    <a:pt x="103" y="29"/>
                  </a:lnTo>
                  <a:lnTo>
                    <a:pt x="135" y="14"/>
                  </a:lnTo>
                  <a:lnTo>
                    <a:pt x="170" y="4"/>
                  </a:lnTo>
                  <a:lnTo>
                    <a:pt x="2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Freeform 537"/>
            <p:cNvSpPr>
              <a:spLocks/>
            </p:cNvSpPr>
            <p:nvPr/>
          </p:nvSpPr>
          <p:spPr bwMode="auto">
            <a:xfrm>
              <a:off x="1770" y="2166"/>
              <a:ext cx="667" cy="958"/>
            </a:xfrm>
            <a:custGeom>
              <a:avLst/>
              <a:gdLst>
                <a:gd name="T0" fmla="*/ 699 w 1333"/>
                <a:gd name="T1" fmla="*/ 0 h 1918"/>
                <a:gd name="T2" fmla="*/ 699 w 1333"/>
                <a:gd name="T3" fmla="*/ 960 h 1918"/>
                <a:gd name="T4" fmla="*/ 1333 w 1333"/>
                <a:gd name="T5" fmla="*/ 960 h 1918"/>
                <a:gd name="T6" fmla="*/ 1298 w 1333"/>
                <a:gd name="T7" fmla="*/ 1262 h 1918"/>
                <a:gd name="T8" fmla="*/ 1295 w 1333"/>
                <a:gd name="T9" fmla="*/ 1285 h 1918"/>
                <a:gd name="T10" fmla="*/ 1286 w 1333"/>
                <a:gd name="T11" fmla="*/ 1305 h 1918"/>
                <a:gd name="T12" fmla="*/ 1272 w 1333"/>
                <a:gd name="T13" fmla="*/ 1322 h 1918"/>
                <a:gd name="T14" fmla="*/ 781 w 1333"/>
                <a:gd name="T15" fmla="*/ 1883 h 1918"/>
                <a:gd name="T16" fmla="*/ 764 w 1333"/>
                <a:gd name="T17" fmla="*/ 1898 h 1918"/>
                <a:gd name="T18" fmla="*/ 744 w 1333"/>
                <a:gd name="T19" fmla="*/ 1909 h 1918"/>
                <a:gd name="T20" fmla="*/ 722 w 1333"/>
                <a:gd name="T21" fmla="*/ 1917 h 1918"/>
                <a:gd name="T22" fmla="*/ 699 w 1333"/>
                <a:gd name="T23" fmla="*/ 1918 h 1918"/>
                <a:gd name="T24" fmla="*/ 699 w 1333"/>
                <a:gd name="T25" fmla="*/ 960 h 1918"/>
                <a:gd name="T26" fmla="*/ 64 w 1333"/>
                <a:gd name="T27" fmla="*/ 960 h 1918"/>
                <a:gd name="T28" fmla="*/ 0 w 1333"/>
                <a:gd name="T29" fmla="*/ 412 h 1918"/>
                <a:gd name="T30" fmla="*/ 1 w 1333"/>
                <a:gd name="T31" fmla="*/ 384 h 1918"/>
                <a:gd name="T32" fmla="*/ 7 w 1333"/>
                <a:gd name="T33" fmla="*/ 358 h 1918"/>
                <a:gd name="T34" fmla="*/ 20 w 1333"/>
                <a:gd name="T35" fmla="*/ 335 h 1918"/>
                <a:gd name="T36" fmla="*/ 39 w 1333"/>
                <a:gd name="T37" fmla="*/ 315 h 1918"/>
                <a:gd name="T38" fmla="*/ 61 w 1333"/>
                <a:gd name="T39" fmla="*/ 300 h 1918"/>
                <a:gd name="T40" fmla="*/ 650 w 1333"/>
                <a:gd name="T41" fmla="*/ 11 h 1918"/>
                <a:gd name="T42" fmla="*/ 673 w 1333"/>
                <a:gd name="T43" fmla="*/ 3 h 1918"/>
                <a:gd name="T44" fmla="*/ 699 w 1333"/>
                <a:gd name="T45" fmla="*/ 0 h 1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33" h="1918">
                  <a:moveTo>
                    <a:pt x="699" y="0"/>
                  </a:moveTo>
                  <a:lnTo>
                    <a:pt x="699" y="960"/>
                  </a:lnTo>
                  <a:lnTo>
                    <a:pt x="1333" y="960"/>
                  </a:lnTo>
                  <a:lnTo>
                    <a:pt x="1298" y="1262"/>
                  </a:lnTo>
                  <a:lnTo>
                    <a:pt x="1295" y="1285"/>
                  </a:lnTo>
                  <a:lnTo>
                    <a:pt x="1286" y="1305"/>
                  </a:lnTo>
                  <a:lnTo>
                    <a:pt x="1272" y="1322"/>
                  </a:lnTo>
                  <a:lnTo>
                    <a:pt x="781" y="1883"/>
                  </a:lnTo>
                  <a:lnTo>
                    <a:pt x="764" y="1898"/>
                  </a:lnTo>
                  <a:lnTo>
                    <a:pt x="744" y="1909"/>
                  </a:lnTo>
                  <a:lnTo>
                    <a:pt x="722" y="1917"/>
                  </a:lnTo>
                  <a:lnTo>
                    <a:pt x="699" y="1918"/>
                  </a:lnTo>
                  <a:lnTo>
                    <a:pt x="699" y="960"/>
                  </a:lnTo>
                  <a:lnTo>
                    <a:pt x="64" y="960"/>
                  </a:lnTo>
                  <a:lnTo>
                    <a:pt x="0" y="412"/>
                  </a:lnTo>
                  <a:lnTo>
                    <a:pt x="1" y="384"/>
                  </a:lnTo>
                  <a:lnTo>
                    <a:pt x="7" y="358"/>
                  </a:lnTo>
                  <a:lnTo>
                    <a:pt x="20" y="335"/>
                  </a:lnTo>
                  <a:lnTo>
                    <a:pt x="39" y="315"/>
                  </a:lnTo>
                  <a:lnTo>
                    <a:pt x="61" y="300"/>
                  </a:lnTo>
                  <a:lnTo>
                    <a:pt x="650" y="11"/>
                  </a:lnTo>
                  <a:lnTo>
                    <a:pt x="673" y="3"/>
                  </a:lnTo>
                  <a:lnTo>
                    <a:pt x="6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538"/>
            <p:cNvSpPr>
              <a:spLocks noEditPoints="1"/>
            </p:cNvSpPr>
            <p:nvPr/>
          </p:nvSpPr>
          <p:spPr bwMode="auto">
            <a:xfrm>
              <a:off x="1619" y="2015"/>
              <a:ext cx="1002" cy="1261"/>
            </a:xfrm>
            <a:custGeom>
              <a:avLst/>
              <a:gdLst>
                <a:gd name="T0" fmla="*/ 970 w 2003"/>
                <a:gd name="T1" fmla="*/ 202 h 2523"/>
                <a:gd name="T2" fmla="*/ 909 w 2003"/>
                <a:gd name="T3" fmla="*/ 221 h 2523"/>
                <a:gd name="T4" fmla="*/ 288 w 2003"/>
                <a:gd name="T5" fmla="*/ 530 h 2523"/>
                <a:gd name="T6" fmla="*/ 238 w 2003"/>
                <a:gd name="T7" fmla="*/ 584 h 2523"/>
                <a:gd name="T8" fmla="*/ 208 w 2003"/>
                <a:gd name="T9" fmla="*/ 650 h 2523"/>
                <a:gd name="T10" fmla="*/ 203 w 2003"/>
                <a:gd name="T11" fmla="*/ 724 h 2523"/>
                <a:gd name="T12" fmla="*/ 308 w 2003"/>
                <a:gd name="T13" fmla="*/ 1607 h 2523"/>
                <a:gd name="T14" fmla="*/ 333 w 2003"/>
                <a:gd name="T15" fmla="*/ 1665 h 2523"/>
                <a:gd name="T16" fmla="*/ 843 w 2003"/>
                <a:gd name="T17" fmla="*/ 2250 h 2523"/>
                <a:gd name="T18" fmla="*/ 893 w 2003"/>
                <a:gd name="T19" fmla="*/ 2290 h 2523"/>
                <a:gd name="T20" fmla="*/ 953 w 2003"/>
                <a:gd name="T21" fmla="*/ 2313 h 2523"/>
                <a:gd name="T22" fmla="*/ 1018 w 2003"/>
                <a:gd name="T23" fmla="*/ 2318 h 2523"/>
                <a:gd name="T24" fmla="*/ 1080 w 2003"/>
                <a:gd name="T25" fmla="*/ 2304 h 2523"/>
                <a:gd name="T26" fmla="*/ 1137 w 2003"/>
                <a:gd name="T27" fmla="*/ 2273 h 2523"/>
                <a:gd name="T28" fmla="*/ 1651 w 2003"/>
                <a:gd name="T29" fmla="*/ 1690 h 2523"/>
                <a:gd name="T30" fmla="*/ 1685 w 2003"/>
                <a:gd name="T31" fmla="*/ 1636 h 2523"/>
                <a:gd name="T32" fmla="*/ 1701 w 2003"/>
                <a:gd name="T33" fmla="*/ 1576 h 2523"/>
                <a:gd name="T34" fmla="*/ 1800 w 2003"/>
                <a:gd name="T35" fmla="*/ 686 h 2523"/>
                <a:gd name="T36" fmla="*/ 1784 w 2003"/>
                <a:gd name="T37" fmla="*/ 615 h 2523"/>
                <a:gd name="T38" fmla="*/ 1743 w 2003"/>
                <a:gd name="T39" fmla="*/ 555 h 2523"/>
                <a:gd name="T40" fmla="*/ 1684 w 2003"/>
                <a:gd name="T41" fmla="*/ 510 h 2523"/>
                <a:gd name="T42" fmla="*/ 1065 w 2003"/>
                <a:gd name="T43" fmla="*/ 210 h 2523"/>
                <a:gd name="T44" fmla="*/ 1002 w 2003"/>
                <a:gd name="T45" fmla="*/ 200 h 2523"/>
                <a:gd name="T46" fmla="*/ 1049 w 2003"/>
                <a:gd name="T47" fmla="*/ 2 h 2523"/>
                <a:gd name="T48" fmla="*/ 1141 w 2003"/>
                <a:gd name="T49" fmla="*/ 23 h 2523"/>
                <a:gd name="T50" fmla="*/ 1772 w 2003"/>
                <a:gd name="T51" fmla="*/ 330 h 2523"/>
                <a:gd name="T52" fmla="*/ 1858 w 2003"/>
                <a:gd name="T53" fmla="*/ 386 h 2523"/>
                <a:gd name="T54" fmla="*/ 1926 w 2003"/>
                <a:gd name="T55" fmla="*/ 460 h 2523"/>
                <a:gd name="T56" fmla="*/ 1973 w 2003"/>
                <a:gd name="T57" fmla="*/ 548 h 2523"/>
                <a:gd name="T58" fmla="*/ 1999 w 2003"/>
                <a:gd name="T59" fmla="*/ 645 h 2523"/>
                <a:gd name="T60" fmla="*/ 2001 w 2003"/>
                <a:gd name="T61" fmla="*/ 746 h 2523"/>
                <a:gd name="T62" fmla="*/ 1893 w 2003"/>
                <a:gd name="T63" fmla="*/ 1647 h 2523"/>
                <a:gd name="T64" fmla="*/ 1859 w 2003"/>
                <a:gd name="T65" fmla="*/ 1740 h 2523"/>
                <a:gd name="T66" fmla="*/ 1803 w 2003"/>
                <a:gd name="T67" fmla="*/ 1822 h 2523"/>
                <a:gd name="T68" fmla="*/ 1277 w 2003"/>
                <a:gd name="T69" fmla="*/ 2419 h 2523"/>
                <a:gd name="T70" fmla="*/ 1194 w 2003"/>
                <a:gd name="T71" fmla="*/ 2475 h 2523"/>
                <a:gd name="T72" fmla="*/ 1102 w 2003"/>
                <a:gd name="T73" fmla="*/ 2511 h 2523"/>
                <a:gd name="T74" fmla="*/ 1002 w 2003"/>
                <a:gd name="T75" fmla="*/ 2523 h 2523"/>
                <a:gd name="T76" fmla="*/ 901 w 2003"/>
                <a:gd name="T77" fmla="*/ 2511 h 2523"/>
                <a:gd name="T78" fmla="*/ 809 w 2003"/>
                <a:gd name="T79" fmla="*/ 2475 h 2523"/>
                <a:gd name="T80" fmla="*/ 727 w 2003"/>
                <a:gd name="T81" fmla="*/ 2419 h 2523"/>
                <a:gd name="T82" fmla="*/ 200 w 2003"/>
                <a:gd name="T83" fmla="*/ 1822 h 2523"/>
                <a:gd name="T84" fmla="*/ 144 w 2003"/>
                <a:gd name="T85" fmla="*/ 1740 h 2523"/>
                <a:gd name="T86" fmla="*/ 110 w 2003"/>
                <a:gd name="T87" fmla="*/ 1647 h 2523"/>
                <a:gd name="T88" fmla="*/ 4 w 2003"/>
                <a:gd name="T89" fmla="*/ 746 h 2523"/>
                <a:gd name="T90" fmla="*/ 4 w 2003"/>
                <a:gd name="T91" fmla="*/ 645 h 2523"/>
                <a:gd name="T92" fmla="*/ 30 w 2003"/>
                <a:gd name="T93" fmla="*/ 548 h 2523"/>
                <a:gd name="T94" fmla="*/ 77 w 2003"/>
                <a:gd name="T95" fmla="*/ 460 h 2523"/>
                <a:gd name="T96" fmla="*/ 145 w 2003"/>
                <a:gd name="T97" fmla="*/ 386 h 2523"/>
                <a:gd name="T98" fmla="*/ 230 w 2003"/>
                <a:gd name="T99" fmla="*/ 330 h 2523"/>
                <a:gd name="T100" fmla="*/ 864 w 2003"/>
                <a:gd name="T101" fmla="*/ 23 h 2523"/>
                <a:gd name="T102" fmla="*/ 955 w 2003"/>
                <a:gd name="T103" fmla="*/ 2 h 2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03" h="2523">
                  <a:moveTo>
                    <a:pt x="1002" y="200"/>
                  </a:moveTo>
                  <a:lnTo>
                    <a:pt x="970" y="202"/>
                  </a:lnTo>
                  <a:lnTo>
                    <a:pt x="939" y="210"/>
                  </a:lnTo>
                  <a:lnTo>
                    <a:pt x="909" y="221"/>
                  </a:lnTo>
                  <a:lnTo>
                    <a:pt x="320" y="510"/>
                  </a:lnTo>
                  <a:lnTo>
                    <a:pt x="288" y="530"/>
                  </a:lnTo>
                  <a:lnTo>
                    <a:pt x="260" y="555"/>
                  </a:lnTo>
                  <a:lnTo>
                    <a:pt x="238" y="584"/>
                  </a:lnTo>
                  <a:lnTo>
                    <a:pt x="220" y="615"/>
                  </a:lnTo>
                  <a:lnTo>
                    <a:pt x="208" y="650"/>
                  </a:lnTo>
                  <a:lnTo>
                    <a:pt x="203" y="686"/>
                  </a:lnTo>
                  <a:lnTo>
                    <a:pt x="203" y="724"/>
                  </a:lnTo>
                  <a:lnTo>
                    <a:pt x="302" y="1576"/>
                  </a:lnTo>
                  <a:lnTo>
                    <a:pt x="308" y="1607"/>
                  </a:lnTo>
                  <a:lnTo>
                    <a:pt x="318" y="1636"/>
                  </a:lnTo>
                  <a:lnTo>
                    <a:pt x="333" y="1665"/>
                  </a:lnTo>
                  <a:lnTo>
                    <a:pt x="352" y="1690"/>
                  </a:lnTo>
                  <a:lnTo>
                    <a:pt x="843" y="2250"/>
                  </a:lnTo>
                  <a:lnTo>
                    <a:pt x="866" y="2273"/>
                  </a:lnTo>
                  <a:lnTo>
                    <a:pt x="893" y="2290"/>
                  </a:lnTo>
                  <a:lnTo>
                    <a:pt x="923" y="2304"/>
                  </a:lnTo>
                  <a:lnTo>
                    <a:pt x="953" y="2313"/>
                  </a:lnTo>
                  <a:lnTo>
                    <a:pt x="985" y="2318"/>
                  </a:lnTo>
                  <a:lnTo>
                    <a:pt x="1018" y="2318"/>
                  </a:lnTo>
                  <a:lnTo>
                    <a:pt x="1049" y="2314"/>
                  </a:lnTo>
                  <a:lnTo>
                    <a:pt x="1080" y="2304"/>
                  </a:lnTo>
                  <a:lnTo>
                    <a:pt x="1110" y="2290"/>
                  </a:lnTo>
                  <a:lnTo>
                    <a:pt x="1137" y="2273"/>
                  </a:lnTo>
                  <a:lnTo>
                    <a:pt x="1161" y="2250"/>
                  </a:lnTo>
                  <a:lnTo>
                    <a:pt x="1651" y="1690"/>
                  </a:lnTo>
                  <a:lnTo>
                    <a:pt x="1670" y="1665"/>
                  </a:lnTo>
                  <a:lnTo>
                    <a:pt x="1685" y="1636"/>
                  </a:lnTo>
                  <a:lnTo>
                    <a:pt x="1696" y="1607"/>
                  </a:lnTo>
                  <a:lnTo>
                    <a:pt x="1701" y="1576"/>
                  </a:lnTo>
                  <a:lnTo>
                    <a:pt x="1800" y="724"/>
                  </a:lnTo>
                  <a:lnTo>
                    <a:pt x="1800" y="686"/>
                  </a:lnTo>
                  <a:lnTo>
                    <a:pt x="1795" y="650"/>
                  </a:lnTo>
                  <a:lnTo>
                    <a:pt x="1784" y="615"/>
                  </a:lnTo>
                  <a:lnTo>
                    <a:pt x="1767" y="584"/>
                  </a:lnTo>
                  <a:lnTo>
                    <a:pt x="1743" y="555"/>
                  </a:lnTo>
                  <a:lnTo>
                    <a:pt x="1715" y="530"/>
                  </a:lnTo>
                  <a:lnTo>
                    <a:pt x="1684" y="510"/>
                  </a:lnTo>
                  <a:lnTo>
                    <a:pt x="1094" y="221"/>
                  </a:lnTo>
                  <a:lnTo>
                    <a:pt x="1065" y="210"/>
                  </a:lnTo>
                  <a:lnTo>
                    <a:pt x="1034" y="202"/>
                  </a:lnTo>
                  <a:lnTo>
                    <a:pt x="1002" y="200"/>
                  </a:lnTo>
                  <a:close/>
                  <a:moveTo>
                    <a:pt x="1002" y="0"/>
                  </a:moveTo>
                  <a:lnTo>
                    <a:pt x="1049" y="2"/>
                  </a:lnTo>
                  <a:lnTo>
                    <a:pt x="1095" y="10"/>
                  </a:lnTo>
                  <a:lnTo>
                    <a:pt x="1141" y="23"/>
                  </a:lnTo>
                  <a:lnTo>
                    <a:pt x="1183" y="41"/>
                  </a:lnTo>
                  <a:lnTo>
                    <a:pt x="1772" y="330"/>
                  </a:lnTo>
                  <a:lnTo>
                    <a:pt x="1817" y="355"/>
                  </a:lnTo>
                  <a:lnTo>
                    <a:pt x="1858" y="386"/>
                  </a:lnTo>
                  <a:lnTo>
                    <a:pt x="1894" y="421"/>
                  </a:lnTo>
                  <a:lnTo>
                    <a:pt x="1926" y="460"/>
                  </a:lnTo>
                  <a:lnTo>
                    <a:pt x="1952" y="503"/>
                  </a:lnTo>
                  <a:lnTo>
                    <a:pt x="1973" y="548"/>
                  </a:lnTo>
                  <a:lnTo>
                    <a:pt x="1989" y="595"/>
                  </a:lnTo>
                  <a:lnTo>
                    <a:pt x="1999" y="645"/>
                  </a:lnTo>
                  <a:lnTo>
                    <a:pt x="2003" y="695"/>
                  </a:lnTo>
                  <a:lnTo>
                    <a:pt x="2001" y="746"/>
                  </a:lnTo>
                  <a:lnTo>
                    <a:pt x="1902" y="1598"/>
                  </a:lnTo>
                  <a:lnTo>
                    <a:pt x="1893" y="1647"/>
                  </a:lnTo>
                  <a:lnTo>
                    <a:pt x="1879" y="1695"/>
                  </a:lnTo>
                  <a:lnTo>
                    <a:pt x="1859" y="1740"/>
                  </a:lnTo>
                  <a:lnTo>
                    <a:pt x="1833" y="1782"/>
                  </a:lnTo>
                  <a:lnTo>
                    <a:pt x="1803" y="1822"/>
                  </a:lnTo>
                  <a:lnTo>
                    <a:pt x="1312" y="2383"/>
                  </a:lnTo>
                  <a:lnTo>
                    <a:pt x="1277" y="2419"/>
                  </a:lnTo>
                  <a:lnTo>
                    <a:pt x="1237" y="2449"/>
                  </a:lnTo>
                  <a:lnTo>
                    <a:pt x="1194" y="2475"/>
                  </a:lnTo>
                  <a:lnTo>
                    <a:pt x="1149" y="2496"/>
                  </a:lnTo>
                  <a:lnTo>
                    <a:pt x="1102" y="2511"/>
                  </a:lnTo>
                  <a:lnTo>
                    <a:pt x="1052" y="2520"/>
                  </a:lnTo>
                  <a:lnTo>
                    <a:pt x="1002" y="2523"/>
                  </a:lnTo>
                  <a:lnTo>
                    <a:pt x="951" y="2520"/>
                  </a:lnTo>
                  <a:lnTo>
                    <a:pt x="901" y="2511"/>
                  </a:lnTo>
                  <a:lnTo>
                    <a:pt x="854" y="2496"/>
                  </a:lnTo>
                  <a:lnTo>
                    <a:pt x="809" y="2475"/>
                  </a:lnTo>
                  <a:lnTo>
                    <a:pt x="766" y="2449"/>
                  </a:lnTo>
                  <a:lnTo>
                    <a:pt x="727" y="2419"/>
                  </a:lnTo>
                  <a:lnTo>
                    <a:pt x="691" y="2383"/>
                  </a:lnTo>
                  <a:lnTo>
                    <a:pt x="200" y="1822"/>
                  </a:lnTo>
                  <a:lnTo>
                    <a:pt x="170" y="1782"/>
                  </a:lnTo>
                  <a:lnTo>
                    <a:pt x="144" y="1740"/>
                  </a:lnTo>
                  <a:lnTo>
                    <a:pt x="124" y="1695"/>
                  </a:lnTo>
                  <a:lnTo>
                    <a:pt x="110" y="1647"/>
                  </a:lnTo>
                  <a:lnTo>
                    <a:pt x="101" y="1598"/>
                  </a:lnTo>
                  <a:lnTo>
                    <a:pt x="4" y="746"/>
                  </a:lnTo>
                  <a:lnTo>
                    <a:pt x="0" y="695"/>
                  </a:lnTo>
                  <a:lnTo>
                    <a:pt x="4" y="645"/>
                  </a:lnTo>
                  <a:lnTo>
                    <a:pt x="14" y="595"/>
                  </a:lnTo>
                  <a:lnTo>
                    <a:pt x="30" y="548"/>
                  </a:lnTo>
                  <a:lnTo>
                    <a:pt x="51" y="503"/>
                  </a:lnTo>
                  <a:lnTo>
                    <a:pt x="77" y="460"/>
                  </a:lnTo>
                  <a:lnTo>
                    <a:pt x="109" y="421"/>
                  </a:lnTo>
                  <a:lnTo>
                    <a:pt x="145" y="386"/>
                  </a:lnTo>
                  <a:lnTo>
                    <a:pt x="186" y="355"/>
                  </a:lnTo>
                  <a:lnTo>
                    <a:pt x="230" y="330"/>
                  </a:lnTo>
                  <a:lnTo>
                    <a:pt x="820" y="41"/>
                  </a:lnTo>
                  <a:lnTo>
                    <a:pt x="864" y="23"/>
                  </a:lnTo>
                  <a:lnTo>
                    <a:pt x="909" y="10"/>
                  </a:lnTo>
                  <a:lnTo>
                    <a:pt x="955" y="2"/>
                  </a:lnTo>
                  <a:lnTo>
                    <a:pt x="100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62" name="Freeform 245"/>
          <p:cNvSpPr>
            <a:spLocks/>
          </p:cNvSpPr>
          <p:nvPr/>
        </p:nvSpPr>
        <p:spPr bwMode="auto">
          <a:xfrm>
            <a:off x="5104240" y="2338272"/>
            <a:ext cx="265946" cy="265942"/>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sz="1800" dirty="0"/>
          </a:p>
        </p:txBody>
      </p:sp>
      <p:sp>
        <p:nvSpPr>
          <p:cNvPr id="77" name="TextBox 76"/>
          <p:cNvSpPr txBox="1"/>
          <p:nvPr/>
        </p:nvSpPr>
        <p:spPr>
          <a:xfrm flipH="1">
            <a:off x="3729256" y="1782151"/>
            <a:ext cx="715259" cy="276999"/>
          </a:xfrm>
          <a:prstGeom prst="rect">
            <a:avLst/>
          </a:prstGeom>
          <a:noFill/>
        </p:spPr>
        <p:txBody>
          <a:bodyPr wrap="none" rtlCol="0">
            <a:spAutoFit/>
          </a:bodyPr>
          <a:lstStyle>
            <a:defPPr>
              <a:defRPr lang="en-US"/>
            </a:defPPr>
            <a:lvl1pPr algn="ctr">
              <a:defRPr>
                <a:solidFill>
                  <a:srgbClr val="FFFFFF"/>
                </a:solidFill>
              </a:defRPr>
            </a:lvl1pPr>
          </a:lstStyle>
          <a:p>
            <a:r>
              <a:rPr lang="en-US" sz="1200" dirty="0"/>
              <a:t>Step</a:t>
            </a:r>
            <a:r>
              <a:rPr lang="id-ID" sz="1200" dirty="0"/>
              <a:t> 0</a:t>
            </a:r>
            <a:r>
              <a:rPr lang="en-US" sz="1200" dirty="0"/>
              <a:t>1</a:t>
            </a:r>
            <a:endParaRPr lang="id-ID" sz="1200" dirty="0"/>
          </a:p>
        </p:txBody>
      </p:sp>
      <p:sp>
        <p:nvSpPr>
          <p:cNvPr id="78" name="TextBox 77"/>
          <p:cNvSpPr txBox="1"/>
          <p:nvPr/>
        </p:nvSpPr>
        <p:spPr>
          <a:xfrm flipH="1">
            <a:off x="3729256" y="2403577"/>
            <a:ext cx="715259" cy="276999"/>
          </a:xfrm>
          <a:prstGeom prst="rect">
            <a:avLst/>
          </a:prstGeom>
          <a:noFill/>
        </p:spPr>
        <p:txBody>
          <a:bodyPr wrap="none" rtlCol="0">
            <a:spAutoFit/>
          </a:bodyPr>
          <a:lstStyle>
            <a:defPPr>
              <a:defRPr lang="en-US"/>
            </a:defPPr>
            <a:lvl1pPr algn="ctr">
              <a:defRPr>
                <a:solidFill>
                  <a:srgbClr val="FFFFFF"/>
                </a:solidFill>
              </a:defRPr>
            </a:lvl1pPr>
          </a:lstStyle>
          <a:p>
            <a:r>
              <a:rPr lang="en-US" sz="1200" dirty="0"/>
              <a:t>Step</a:t>
            </a:r>
            <a:r>
              <a:rPr lang="id-ID" sz="1200" dirty="0"/>
              <a:t> 0</a:t>
            </a:r>
            <a:r>
              <a:rPr lang="en-US" sz="1200" dirty="0"/>
              <a:t>2</a:t>
            </a:r>
            <a:endParaRPr lang="id-ID" sz="1200" dirty="0"/>
          </a:p>
        </p:txBody>
      </p:sp>
      <p:sp>
        <p:nvSpPr>
          <p:cNvPr id="79" name="TextBox 78"/>
          <p:cNvSpPr txBox="1"/>
          <p:nvPr/>
        </p:nvSpPr>
        <p:spPr>
          <a:xfrm flipH="1">
            <a:off x="3729256" y="3009043"/>
            <a:ext cx="715259" cy="276999"/>
          </a:xfrm>
          <a:prstGeom prst="rect">
            <a:avLst/>
          </a:prstGeom>
          <a:noFill/>
        </p:spPr>
        <p:txBody>
          <a:bodyPr wrap="none" rtlCol="0">
            <a:spAutoFit/>
          </a:bodyPr>
          <a:lstStyle>
            <a:defPPr>
              <a:defRPr lang="en-US"/>
            </a:defPPr>
            <a:lvl1pPr algn="ctr">
              <a:defRPr>
                <a:solidFill>
                  <a:srgbClr val="FFFFFF"/>
                </a:solidFill>
              </a:defRPr>
            </a:lvl1pPr>
          </a:lstStyle>
          <a:p>
            <a:r>
              <a:rPr lang="en-US" sz="1200" dirty="0"/>
              <a:t>Step</a:t>
            </a:r>
            <a:r>
              <a:rPr lang="id-ID" sz="1200" dirty="0"/>
              <a:t> 0</a:t>
            </a:r>
            <a:r>
              <a:rPr lang="en-US" sz="1200" dirty="0"/>
              <a:t>3</a:t>
            </a:r>
            <a:endParaRPr lang="id-ID" sz="1200" dirty="0"/>
          </a:p>
        </p:txBody>
      </p:sp>
      <p:sp>
        <p:nvSpPr>
          <p:cNvPr id="80" name="TextBox 79"/>
          <p:cNvSpPr txBox="1"/>
          <p:nvPr/>
        </p:nvSpPr>
        <p:spPr>
          <a:xfrm flipH="1">
            <a:off x="3729256" y="3610936"/>
            <a:ext cx="715259" cy="276999"/>
          </a:xfrm>
          <a:prstGeom prst="rect">
            <a:avLst/>
          </a:prstGeom>
          <a:noFill/>
        </p:spPr>
        <p:txBody>
          <a:bodyPr wrap="none" rtlCol="0">
            <a:spAutoFit/>
          </a:bodyPr>
          <a:lstStyle>
            <a:defPPr>
              <a:defRPr lang="en-US"/>
            </a:defPPr>
            <a:lvl1pPr algn="ctr">
              <a:defRPr>
                <a:solidFill>
                  <a:srgbClr val="FFFFFF"/>
                </a:solidFill>
              </a:defRPr>
            </a:lvl1pPr>
          </a:lstStyle>
          <a:p>
            <a:r>
              <a:rPr lang="en-US" sz="1200" dirty="0"/>
              <a:t>Step</a:t>
            </a:r>
            <a:r>
              <a:rPr lang="id-ID" sz="1200" dirty="0"/>
              <a:t> 0</a:t>
            </a:r>
            <a:r>
              <a:rPr lang="en-US" sz="1200" dirty="0"/>
              <a:t>4</a:t>
            </a:r>
            <a:endParaRPr lang="id-ID" sz="1200" dirty="0"/>
          </a:p>
        </p:txBody>
      </p:sp>
    </p:spTree>
    <p:extLst>
      <p:ext uri="{BB962C8B-B14F-4D97-AF65-F5344CB8AC3E}">
        <p14:creationId xmlns:p14="http://schemas.microsoft.com/office/powerpoint/2010/main" val="4009821156"/>
      </p:ext>
    </p:extLst>
  </p:cSld>
  <p:clrMapOvr>
    <a:masterClrMapping/>
  </p:clrMapOvr>
  <p:transition spd="slow">
    <p:push dir="u"/>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Pyramid – 4 Levels</a:t>
            </a:r>
          </a:p>
        </p:txBody>
      </p:sp>
      <p:grpSp>
        <p:nvGrpSpPr>
          <p:cNvPr id="10" name="Group 9"/>
          <p:cNvGrpSpPr/>
          <p:nvPr/>
        </p:nvGrpSpPr>
        <p:grpSpPr>
          <a:xfrm>
            <a:off x="606684" y="1523273"/>
            <a:ext cx="7930632" cy="3167788"/>
            <a:chOff x="818731" y="1523273"/>
            <a:chExt cx="7930632" cy="3167788"/>
          </a:xfrm>
        </p:grpSpPr>
        <p:sp>
          <p:nvSpPr>
            <p:cNvPr id="43" name="Rectangle 42"/>
            <p:cNvSpPr/>
            <p:nvPr/>
          </p:nvSpPr>
          <p:spPr>
            <a:xfrm>
              <a:off x="7599810" y="3968181"/>
              <a:ext cx="1149553" cy="184666"/>
            </a:xfrm>
            <a:prstGeom prst="rect">
              <a:avLst/>
            </a:prstGeom>
          </p:spPr>
          <p:txBody>
            <a:bodyPr wrap="square" lIns="0" tIns="0" rIns="0" bIns="0" anchor="ctr">
              <a:spAutoFit/>
            </a:bodyPr>
            <a:lstStyle/>
            <a:p>
              <a:r>
                <a:rPr lang="en-US" sz="1200" b="1" dirty="0" smtClean="0">
                  <a:solidFill>
                    <a:schemeClr val="accent1"/>
                  </a:solidFill>
                </a:rPr>
                <a:t>WEB DESIGN</a:t>
              </a:r>
            </a:p>
          </p:txBody>
        </p:sp>
        <p:sp>
          <p:nvSpPr>
            <p:cNvPr id="45" name="Rectangle 44"/>
            <p:cNvSpPr/>
            <p:nvPr/>
          </p:nvSpPr>
          <p:spPr>
            <a:xfrm>
              <a:off x="818731" y="3215103"/>
              <a:ext cx="762000" cy="184666"/>
            </a:xfrm>
            <a:prstGeom prst="rect">
              <a:avLst/>
            </a:prstGeom>
          </p:spPr>
          <p:txBody>
            <a:bodyPr wrap="square" lIns="0" tIns="0" rIns="0" bIns="0" anchor="ctr">
              <a:spAutoFit/>
            </a:bodyPr>
            <a:lstStyle/>
            <a:p>
              <a:r>
                <a:rPr lang="en-US" sz="1200" b="1" dirty="0" smtClean="0">
                  <a:solidFill>
                    <a:schemeClr val="accent2"/>
                  </a:solidFill>
                </a:rPr>
                <a:t>SUPPORT</a:t>
              </a:r>
            </a:p>
          </p:txBody>
        </p:sp>
        <p:sp>
          <p:nvSpPr>
            <p:cNvPr id="47" name="Rectangle 46"/>
            <p:cNvSpPr/>
            <p:nvPr/>
          </p:nvSpPr>
          <p:spPr>
            <a:xfrm>
              <a:off x="1345504" y="1737067"/>
              <a:ext cx="928817" cy="184666"/>
            </a:xfrm>
            <a:prstGeom prst="rect">
              <a:avLst/>
            </a:prstGeom>
          </p:spPr>
          <p:txBody>
            <a:bodyPr wrap="square" lIns="0" tIns="0" rIns="0" bIns="0" anchor="ctr">
              <a:spAutoFit/>
            </a:bodyPr>
            <a:lstStyle/>
            <a:p>
              <a:r>
                <a:rPr lang="en-US" sz="1200" b="1" dirty="0" smtClean="0">
                  <a:solidFill>
                    <a:schemeClr val="accent4"/>
                  </a:solidFill>
                </a:rPr>
                <a:t>MARKETING</a:t>
              </a:r>
            </a:p>
          </p:txBody>
        </p:sp>
        <p:sp>
          <p:nvSpPr>
            <p:cNvPr id="49" name="Rectangle 48"/>
            <p:cNvSpPr/>
            <p:nvPr/>
          </p:nvSpPr>
          <p:spPr>
            <a:xfrm>
              <a:off x="6854759" y="2468787"/>
              <a:ext cx="1893321" cy="184666"/>
            </a:xfrm>
            <a:prstGeom prst="rect">
              <a:avLst/>
            </a:prstGeom>
          </p:spPr>
          <p:txBody>
            <a:bodyPr wrap="square" lIns="0" tIns="0" rIns="0" bIns="0" anchor="ctr">
              <a:spAutoFit/>
            </a:bodyPr>
            <a:lstStyle/>
            <a:p>
              <a:r>
                <a:rPr lang="en-US" sz="1200" b="1" dirty="0" smtClean="0">
                  <a:solidFill>
                    <a:schemeClr val="accent3"/>
                  </a:solidFill>
                </a:rPr>
                <a:t>WEBSITES DEVELOPMENT</a:t>
              </a:r>
            </a:p>
          </p:txBody>
        </p:sp>
        <p:sp>
          <p:nvSpPr>
            <p:cNvPr id="61" name="Pentagon 60"/>
            <p:cNvSpPr/>
            <p:nvPr/>
          </p:nvSpPr>
          <p:spPr>
            <a:xfrm flipH="1">
              <a:off x="1648913" y="2995613"/>
              <a:ext cx="2750720" cy="623646"/>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Pentagon 62"/>
            <p:cNvSpPr/>
            <p:nvPr/>
          </p:nvSpPr>
          <p:spPr>
            <a:xfrm flipH="1">
              <a:off x="2354353" y="1524554"/>
              <a:ext cx="2045280" cy="609692"/>
            </a:xfrm>
            <a:prstGeom prst="homePlat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Pentagon 63"/>
            <p:cNvSpPr/>
            <p:nvPr/>
          </p:nvSpPr>
          <p:spPr>
            <a:xfrm>
              <a:off x="4416094" y="3751666"/>
              <a:ext cx="3078994" cy="617696"/>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Pentagon 65"/>
            <p:cNvSpPr/>
            <p:nvPr/>
          </p:nvSpPr>
          <p:spPr>
            <a:xfrm>
              <a:off x="4416094" y="2257001"/>
              <a:ext cx="2394507" cy="608238"/>
            </a:xfrm>
            <a:prstGeom prst="homePlat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0" name="Group 26"/>
            <p:cNvGrpSpPr/>
            <p:nvPr/>
          </p:nvGrpSpPr>
          <p:grpSpPr>
            <a:xfrm flipH="1">
              <a:off x="2599154" y="3512417"/>
              <a:ext cx="3617419" cy="1178644"/>
              <a:chOff x="2597150" y="3303588"/>
              <a:chExt cx="3946526" cy="1285875"/>
            </a:xfrm>
          </p:grpSpPr>
          <p:grpSp>
            <p:nvGrpSpPr>
              <p:cNvPr id="143" name="Group 22"/>
              <p:cNvGrpSpPr/>
              <p:nvPr/>
            </p:nvGrpSpPr>
            <p:grpSpPr>
              <a:xfrm>
                <a:off x="2597150" y="3303588"/>
                <a:ext cx="3946525" cy="1285875"/>
                <a:chOff x="2597150" y="3303588"/>
                <a:chExt cx="3946525" cy="1285875"/>
              </a:xfrm>
            </p:grpSpPr>
            <p:sp>
              <p:nvSpPr>
                <p:cNvPr id="147" name="Freeform 7"/>
                <p:cNvSpPr>
                  <a:spLocks/>
                </p:cNvSpPr>
                <p:nvPr/>
              </p:nvSpPr>
              <p:spPr bwMode="auto">
                <a:xfrm>
                  <a:off x="2597150" y="3902075"/>
                  <a:ext cx="3946525" cy="687388"/>
                </a:xfrm>
                <a:custGeom>
                  <a:avLst/>
                  <a:gdLst/>
                  <a:ahLst/>
                  <a:cxnLst>
                    <a:cxn ang="0">
                      <a:pos x="1243" y="0"/>
                    </a:cxn>
                    <a:cxn ang="0">
                      <a:pos x="0" y="209"/>
                    </a:cxn>
                    <a:cxn ang="0">
                      <a:pos x="1243" y="433"/>
                    </a:cxn>
                    <a:cxn ang="0">
                      <a:pos x="2486" y="209"/>
                    </a:cxn>
                    <a:cxn ang="0">
                      <a:pos x="1243" y="0"/>
                    </a:cxn>
                  </a:cxnLst>
                  <a:rect l="0" t="0" r="r" b="b"/>
                  <a:pathLst>
                    <a:path w="2486" h="433">
                      <a:moveTo>
                        <a:pt x="1243" y="0"/>
                      </a:moveTo>
                      <a:lnTo>
                        <a:pt x="0" y="209"/>
                      </a:lnTo>
                      <a:lnTo>
                        <a:pt x="1243" y="433"/>
                      </a:lnTo>
                      <a:lnTo>
                        <a:pt x="2486" y="209"/>
                      </a:lnTo>
                      <a:lnTo>
                        <a:pt x="1243" y="0"/>
                      </a:lnTo>
                      <a:close/>
                    </a:path>
                  </a:pathLst>
                </a:custGeom>
                <a:solidFill>
                  <a:schemeClr val="accent1">
                    <a:lumMod val="50000"/>
                    <a:alpha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4"/>
                <p:cNvSpPr>
                  <a:spLocks/>
                </p:cNvSpPr>
                <p:nvPr/>
              </p:nvSpPr>
              <p:spPr bwMode="auto">
                <a:xfrm>
                  <a:off x="3028950" y="3303588"/>
                  <a:ext cx="3084513" cy="522288"/>
                </a:xfrm>
                <a:custGeom>
                  <a:avLst/>
                  <a:gdLst/>
                  <a:ahLst/>
                  <a:cxnLst>
                    <a:cxn ang="0">
                      <a:pos x="1664" y="116"/>
                    </a:cxn>
                    <a:cxn ang="0">
                      <a:pos x="964" y="0"/>
                    </a:cxn>
                    <a:cxn ang="0">
                      <a:pos x="266" y="116"/>
                    </a:cxn>
                    <a:cxn ang="0">
                      <a:pos x="0" y="160"/>
                    </a:cxn>
                    <a:cxn ang="0">
                      <a:pos x="0" y="160"/>
                    </a:cxn>
                    <a:cxn ang="0">
                      <a:pos x="971" y="329"/>
                    </a:cxn>
                    <a:cxn ang="0">
                      <a:pos x="975" y="329"/>
                    </a:cxn>
                    <a:cxn ang="0">
                      <a:pos x="1943" y="160"/>
                    </a:cxn>
                    <a:cxn ang="0">
                      <a:pos x="1664" y="116"/>
                    </a:cxn>
                  </a:cxnLst>
                  <a:rect l="0" t="0" r="r" b="b"/>
                  <a:pathLst>
                    <a:path w="1943" h="329">
                      <a:moveTo>
                        <a:pt x="1664" y="116"/>
                      </a:moveTo>
                      <a:lnTo>
                        <a:pt x="964" y="0"/>
                      </a:lnTo>
                      <a:lnTo>
                        <a:pt x="266" y="116"/>
                      </a:lnTo>
                      <a:lnTo>
                        <a:pt x="0" y="160"/>
                      </a:lnTo>
                      <a:lnTo>
                        <a:pt x="0" y="160"/>
                      </a:lnTo>
                      <a:lnTo>
                        <a:pt x="971" y="329"/>
                      </a:lnTo>
                      <a:lnTo>
                        <a:pt x="975" y="329"/>
                      </a:lnTo>
                      <a:lnTo>
                        <a:pt x="1943" y="160"/>
                      </a:lnTo>
                      <a:lnTo>
                        <a:pt x="1664" y="116"/>
                      </a:lnTo>
                      <a:close/>
                    </a:path>
                  </a:pathLst>
                </a:custGeom>
                <a:solidFill>
                  <a:schemeClr val="tx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4" name="Group 23"/>
              <p:cNvGrpSpPr/>
              <p:nvPr/>
            </p:nvGrpSpPr>
            <p:grpSpPr>
              <a:xfrm>
                <a:off x="2597150" y="3557588"/>
                <a:ext cx="3946526" cy="1031875"/>
                <a:chOff x="2597150" y="3557588"/>
                <a:chExt cx="3946526" cy="1031875"/>
              </a:xfrm>
            </p:grpSpPr>
            <p:sp>
              <p:nvSpPr>
                <p:cNvPr id="145" name="Freeform 5"/>
                <p:cNvSpPr>
                  <a:spLocks/>
                </p:cNvSpPr>
                <p:nvPr/>
              </p:nvSpPr>
              <p:spPr bwMode="auto">
                <a:xfrm>
                  <a:off x="2597150" y="3557588"/>
                  <a:ext cx="1973263" cy="1031875"/>
                </a:xfrm>
                <a:custGeom>
                  <a:avLst/>
                  <a:gdLst/>
                  <a:ahLst/>
                  <a:cxnLst>
                    <a:cxn ang="0">
                      <a:pos x="272" y="0"/>
                    </a:cxn>
                    <a:cxn ang="0">
                      <a:pos x="0" y="426"/>
                    </a:cxn>
                    <a:cxn ang="0">
                      <a:pos x="1243" y="650"/>
                    </a:cxn>
                    <a:cxn ang="0">
                      <a:pos x="1243" y="217"/>
                    </a:cxn>
                    <a:cxn ang="0">
                      <a:pos x="1243" y="169"/>
                    </a:cxn>
                    <a:cxn ang="0">
                      <a:pos x="272" y="0"/>
                    </a:cxn>
                  </a:cxnLst>
                  <a:rect l="0" t="0" r="r" b="b"/>
                  <a:pathLst>
                    <a:path w="1243" h="650">
                      <a:moveTo>
                        <a:pt x="272" y="0"/>
                      </a:moveTo>
                      <a:lnTo>
                        <a:pt x="0" y="426"/>
                      </a:lnTo>
                      <a:lnTo>
                        <a:pt x="1243" y="650"/>
                      </a:lnTo>
                      <a:lnTo>
                        <a:pt x="1243" y="217"/>
                      </a:lnTo>
                      <a:lnTo>
                        <a:pt x="1243" y="169"/>
                      </a:lnTo>
                      <a:lnTo>
                        <a:pt x="272" y="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6"/>
                <p:cNvSpPr>
                  <a:spLocks/>
                </p:cNvSpPr>
                <p:nvPr/>
              </p:nvSpPr>
              <p:spPr bwMode="auto">
                <a:xfrm>
                  <a:off x="4570413" y="3557588"/>
                  <a:ext cx="1973263" cy="1031875"/>
                </a:xfrm>
                <a:custGeom>
                  <a:avLst/>
                  <a:gdLst/>
                  <a:ahLst/>
                  <a:cxnLst>
                    <a:cxn ang="0">
                      <a:pos x="972" y="0"/>
                    </a:cxn>
                    <a:cxn ang="0">
                      <a:pos x="4" y="169"/>
                    </a:cxn>
                    <a:cxn ang="0">
                      <a:pos x="0" y="169"/>
                    </a:cxn>
                    <a:cxn ang="0">
                      <a:pos x="0" y="217"/>
                    </a:cxn>
                    <a:cxn ang="0">
                      <a:pos x="0" y="650"/>
                    </a:cxn>
                    <a:cxn ang="0">
                      <a:pos x="1243" y="426"/>
                    </a:cxn>
                    <a:cxn ang="0">
                      <a:pos x="972" y="0"/>
                    </a:cxn>
                  </a:cxnLst>
                  <a:rect l="0" t="0" r="r" b="b"/>
                  <a:pathLst>
                    <a:path w="1243" h="650">
                      <a:moveTo>
                        <a:pt x="972" y="0"/>
                      </a:moveTo>
                      <a:lnTo>
                        <a:pt x="4" y="169"/>
                      </a:lnTo>
                      <a:lnTo>
                        <a:pt x="0" y="169"/>
                      </a:lnTo>
                      <a:lnTo>
                        <a:pt x="0" y="217"/>
                      </a:lnTo>
                      <a:lnTo>
                        <a:pt x="0" y="650"/>
                      </a:lnTo>
                      <a:lnTo>
                        <a:pt x="1243" y="426"/>
                      </a:lnTo>
                      <a:lnTo>
                        <a:pt x="972" y="0"/>
                      </a:ln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
                <p:cNvSpPr>
                  <a:spLocks/>
                </p:cNvSpPr>
                <p:nvPr/>
              </p:nvSpPr>
              <p:spPr bwMode="auto">
                <a:xfrm>
                  <a:off x="2597943" y="3557588"/>
                  <a:ext cx="1973263" cy="1031875"/>
                </a:xfrm>
                <a:custGeom>
                  <a:avLst/>
                  <a:gdLst/>
                  <a:ahLst/>
                  <a:cxnLst>
                    <a:cxn ang="0">
                      <a:pos x="272" y="0"/>
                    </a:cxn>
                    <a:cxn ang="0">
                      <a:pos x="0" y="426"/>
                    </a:cxn>
                    <a:cxn ang="0">
                      <a:pos x="1243" y="650"/>
                    </a:cxn>
                    <a:cxn ang="0">
                      <a:pos x="1243" y="217"/>
                    </a:cxn>
                    <a:cxn ang="0">
                      <a:pos x="1243" y="169"/>
                    </a:cxn>
                    <a:cxn ang="0">
                      <a:pos x="272" y="0"/>
                    </a:cxn>
                  </a:cxnLst>
                  <a:rect l="0" t="0" r="r" b="b"/>
                  <a:pathLst>
                    <a:path w="1243" h="650">
                      <a:moveTo>
                        <a:pt x="272" y="0"/>
                      </a:moveTo>
                      <a:lnTo>
                        <a:pt x="0" y="426"/>
                      </a:lnTo>
                      <a:lnTo>
                        <a:pt x="1243" y="650"/>
                      </a:lnTo>
                      <a:lnTo>
                        <a:pt x="1243" y="217"/>
                      </a:lnTo>
                      <a:lnTo>
                        <a:pt x="1243" y="169"/>
                      </a:lnTo>
                      <a:lnTo>
                        <a:pt x="272" y="0"/>
                      </a:lnTo>
                      <a:close/>
                    </a:path>
                  </a:pathLst>
                </a:custGeom>
                <a:solidFill>
                  <a:schemeClr val="tx1">
                    <a:alpha val="2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21" name="Group 32"/>
            <p:cNvGrpSpPr/>
            <p:nvPr/>
          </p:nvGrpSpPr>
          <p:grpSpPr>
            <a:xfrm flipH="1">
              <a:off x="3072067" y="2845972"/>
              <a:ext cx="2671593" cy="1021492"/>
              <a:chOff x="3113088" y="2576513"/>
              <a:chExt cx="2914650" cy="1114427"/>
            </a:xfrm>
          </p:grpSpPr>
          <p:grpSp>
            <p:nvGrpSpPr>
              <p:cNvPr id="137" name="Group 28"/>
              <p:cNvGrpSpPr/>
              <p:nvPr/>
            </p:nvGrpSpPr>
            <p:grpSpPr>
              <a:xfrm>
                <a:off x="3113088" y="2576513"/>
                <a:ext cx="2914650" cy="1114425"/>
                <a:chOff x="3113088" y="2576513"/>
                <a:chExt cx="2914650" cy="1114425"/>
              </a:xfrm>
            </p:grpSpPr>
            <p:sp>
              <p:nvSpPr>
                <p:cNvPr id="141" name="Freeform 15"/>
                <p:cNvSpPr>
                  <a:spLocks/>
                </p:cNvSpPr>
                <p:nvPr/>
              </p:nvSpPr>
              <p:spPr bwMode="auto">
                <a:xfrm>
                  <a:off x="3541713" y="2576513"/>
                  <a:ext cx="2052638" cy="341313"/>
                </a:xfrm>
                <a:custGeom>
                  <a:avLst/>
                  <a:gdLst/>
                  <a:ahLst/>
                  <a:cxnLst>
                    <a:cxn ang="0">
                      <a:pos x="1002" y="59"/>
                    </a:cxn>
                    <a:cxn ang="0">
                      <a:pos x="641" y="0"/>
                    </a:cxn>
                    <a:cxn ang="0">
                      <a:pos x="293" y="60"/>
                    </a:cxn>
                    <a:cxn ang="0">
                      <a:pos x="0" y="112"/>
                    </a:cxn>
                    <a:cxn ang="0">
                      <a:pos x="0" y="114"/>
                    </a:cxn>
                    <a:cxn ang="0">
                      <a:pos x="648" y="215"/>
                    </a:cxn>
                    <a:cxn ang="0">
                      <a:pos x="1293" y="103"/>
                    </a:cxn>
                    <a:cxn ang="0">
                      <a:pos x="1002" y="59"/>
                    </a:cxn>
                  </a:cxnLst>
                  <a:rect l="0" t="0" r="r" b="b"/>
                  <a:pathLst>
                    <a:path w="1293" h="215">
                      <a:moveTo>
                        <a:pt x="1002" y="59"/>
                      </a:moveTo>
                      <a:lnTo>
                        <a:pt x="641" y="0"/>
                      </a:lnTo>
                      <a:lnTo>
                        <a:pt x="293" y="60"/>
                      </a:lnTo>
                      <a:lnTo>
                        <a:pt x="0" y="112"/>
                      </a:lnTo>
                      <a:lnTo>
                        <a:pt x="0" y="114"/>
                      </a:lnTo>
                      <a:lnTo>
                        <a:pt x="648" y="215"/>
                      </a:lnTo>
                      <a:lnTo>
                        <a:pt x="1293" y="103"/>
                      </a:lnTo>
                      <a:lnTo>
                        <a:pt x="1002" y="59"/>
                      </a:lnTo>
                      <a:close/>
                    </a:path>
                  </a:pathLst>
                </a:custGeom>
                <a:solidFill>
                  <a:schemeClr val="tx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7"/>
                <p:cNvSpPr>
                  <a:spLocks/>
                </p:cNvSpPr>
                <p:nvPr/>
              </p:nvSpPr>
              <p:spPr bwMode="auto">
                <a:xfrm>
                  <a:off x="3113088" y="3187700"/>
                  <a:ext cx="2914650" cy="503238"/>
                </a:xfrm>
                <a:custGeom>
                  <a:avLst/>
                  <a:gdLst/>
                  <a:ahLst/>
                  <a:cxnLst>
                    <a:cxn ang="0">
                      <a:pos x="922" y="0"/>
                    </a:cxn>
                    <a:cxn ang="0">
                      <a:pos x="918" y="0"/>
                    </a:cxn>
                    <a:cxn ang="0">
                      <a:pos x="0" y="148"/>
                    </a:cxn>
                    <a:cxn ang="0">
                      <a:pos x="218" y="189"/>
                    </a:cxn>
                    <a:cxn ang="0">
                      <a:pos x="918" y="317"/>
                    </a:cxn>
                    <a:cxn ang="0">
                      <a:pos x="1621" y="187"/>
                    </a:cxn>
                    <a:cxn ang="0">
                      <a:pos x="1836" y="148"/>
                    </a:cxn>
                    <a:cxn ang="0">
                      <a:pos x="922" y="0"/>
                    </a:cxn>
                  </a:cxnLst>
                  <a:rect l="0" t="0" r="r" b="b"/>
                  <a:pathLst>
                    <a:path w="1836" h="317">
                      <a:moveTo>
                        <a:pt x="922" y="0"/>
                      </a:moveTo>
                      <a:lnTo>
                        <a:pt x="918" y="0"/>
                      </a:lnTo>
                      <a:lnTo>
                        <a:pt x="0" y="148"/>
                      </a:lnTo>
                      <a:lnTo>
                        <a:pt x="218" y="189"/>
                      </a:lnTo>
                      <a:lnTo>
                        <a:pt x="918" y="317"/>
                      </a:lnTo>
                      <a:lnTo>
                        <a:pt x="1621" y="187"/>
                      </a:lnTo>
                      <a:lnTo>
                        <a:pt x="1836" y="148"/>
                      </a:lnTo>
                      <a:lnTo>
                        <a:pt x="922" y="0"/>
                      </a:lnTo>
                      <a:close/>
                    </a:path>
                  </a:pathLst>
                </a:custGeom>
                <a:solidFill>
                  <a:schemeClr val="accent2">
                    <a:lumMod val="75000"/>
                    <a:alpha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8" name="Group 29"/>
              <p:cNvGrpSpPr/>
              <p:nvPr/>
            </p:nvGrpSpPr>
            <p:grpSpPr>
              <a:xfrm>
                <a:off x="3113088" y="2740026"/>
                <a:ext cx="2914649" cy="950914"/>
                <a:chOff x="3113088" y="2740026"/>
                <a:chExt cx="2914649" cy="950914"/>
              </a:xfrm>
            </p:grpSpPr>
            <p:sp>
              <p:nvSpPr>
                <p:cNvPr id="139" name="Freeform 10"/>
                <p:cNvSpPr>
                  <a:spLocks/>
                </p:cNvSpPr>
                <p:nvPr/>
              </p:nvSpPr>
              <p:spPr bwMode="auto">
                <a:xfrm>
                  <a:off x="3113088" y="2754313"/>
                  <a:ext cx="1457325" cy="936625"/>
                </a:xfrm>
                <a:custGeom>
                  <a:avLst/>
                  <a:gdLst/>
                  <a:ahLst/>
                  <a:cxnLst>
                    <a:cxn ang="0">
                      <a:pos x="277" y="2"/>
                    </a:cxn>
                    <a:cxn ang="0">
                      <a:pos x="268" y="0"/>
                    </a:cxn>
                    <a:cxn ang="0">
                      <a:pos x="0" y="421"/>
                    </a:cxn>
                    <a:cxn ang="0">
                      <a:pos x="218" y="462"/>
                    </a:cxn>
                    <a:cxn ang="0">
                      <a:pos x="918" y="590"/>
                    </a:cxn>
                    <a:cxn ang="0">
                      <a:pos x="918" y="346"/>
                    </a:cxn>
                    <a:cxn ang="0">
                      <a:pos x="918" y="273"/>
                    </a:cxn>
                    <a:cxn ang="0">
                      <a:pos x="918" y="103"/>
                    </a:cxn>
                    <a:cxn ang="0">
                      <a:pos x="277" y="2"/>
                    </a:cxn>
                  </a:cxnLst>
                  <a:rect l="0" t="0" r="r" b="b"/>
                  <a:pathLst>
                    <a:path w="918" h="590">
                      <a:moveTo>
                        <a:pt x="277" y="2"/>
                      </a:moveTo>
                      <a:lnTo>
                        <a:pt x="268" y="0"/>
                      </a:lnTo>
                      <a:lnTo>
                        <a:pt x="0" y="421"/>
                      </a:lnTo>
                      <a:lnTo>
                        <a:pt x="218" y="462"/>
                      </a:lnTo>
                      <a:lnTo>
                        <a:pt x="918" y="590"/>
                      </a:lnTo>
                      <a:lnTo>
                        <a:pt x="918" y="346"/>
                      </a:lnTo>
                      <a:lnTo>
                        <a:pt x="918" y="273"/>
                      </a:lnTo>
                      <a:lnTo>
                        <a:pt x="918" y="103"/>
                      </a:lnTo>
                      <a:lnTo>
                        <a:pt x="277" y="2"/>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3"/>
                <p:cNvSpPr>
                  <a:spLocks/>
                </p:cNvSpPr>
                <p:nvPr/>
              </p:nvSpPr>
              <p:spPr bwMode="auto">
                <a:xfrm>
                  <a:off x="4570412" y="2740026"/>
                  <a:ext cx="1457325" cy="950914"/>
                </a:xfrm>
                <a:custGeom>
                  <a:avLst/>
                  <a:gdLst/>
                  <a:ahLst/>
                  <a:cxnLst>
                    <a:cxn ang="0">
                      <a:pos x="645" y="0"/>
                    </a:cxn>
                    <a:cxn ang="0">
                      <a:pos x="0" y="112"/>
                    </a:cxn>
                    <a:cxn ang="0">
                      <a:pos x="0" y="282"/>
                    </a:cxn>
                    <a:cxn ang="0">
                      <a:pos x="0" y="355"/>
                    </a:cxn>
                    <a:cxn ang="0">
                      <a:pos x="0" y="599"/>
                    </a:cxn>
                    <a:cxn ang="0">
                      <a:pos x="700" y="471"/>
                    </a:cxn>
                    <a:cxn ang="0">
                      <a:pos x="918" y="430"/>
                    </a:cxn>
                    <a:cxn ang="0">
                      <a:pos x="645" y="0"/>
                    </a:cxn>
                  </a:cxnLst>
                  <a:rect l="0" t="0" r="r" b="b"/>
                  <a:pathLst>
                    <a:path w="918" h="599">
                      <a:moveTo>
                        <a:pt x="645" y="0"/>
                      </a:moveTo>
                      <a:lnTo>
                        <a:pt x="0" y="112"/>
                      </a:lnTo>
                      <a:lnTo>
                        <a:pt x="0" y="282"/>
                      </a:lnTo>
                      <a:lnTo>
                        <a:pt x="0" y="355"/>
                      </a:lnTo>
                      <a:lnTo>
                        <a:pt x="0" y="599"/>
                      </a:lnTo>
                      <a:lnTo>
                        <a:pt x="700" y="471"/>
                      </a:lnTo>
                      <a:lnTo>
                        <a:pt x="918" y="430"/>
                      </a:lnTo>
                      <a:lnTo>
                        <a:pt x="645" y="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13"/>
                <p:cNvSpPr>
                  <a:spLocks/>
                </p:cNvSpPr>
                <p:nvPr/>
              </p:nvSpPr>
              <p:spPr bwMode="auto">
                <a:xfrm>
                  <a:off x="4565924" y="2740026"/>
                  <a:ext cx="1457325" cy="950914"/>
                </a:xfrm>
                <a:custGeom>
                  <a:avLst/>
                  <a:gdLst/>
                  <a:ahLst/>
                  <a:cxnLst>
                    <a:cxn ang="0">
                      <a:pos x="645" y="0"/>
                    </a:cxn>
                    <a:cxn ang="0">
                      <a:pos x="0" y="112"/>
                    </a:cxn>
                    <a:cxn ang="0">
                      <a:pos x="0" y="282"/>
                    </a:cxn>
                    <a:cxn ang="0">
                      <a:pos x="0" y="355"/>
                    </a:cxn>
                    <a:cxn ang="0">
                      <a:pos x="0" y="599"/>
                    </a:cxn>
                    <a:cxn ang="0">
                      <a:pos x="700" y="471"/>
                    </a:cxn>
                    <a:cxn ang="0">
                      <a:pos x="918" y="430"/>
                    </a:cxn>
                    <a:cxn ang="0">
                      <a:pos x="645" y="0"/>
                    </a:cxn>
                  </a:cxnLst>
                  <a:rect l="0" t="0" r="r" b="b"/>
                  <a:pathLst>
                    <a:path w="918" h="599">
                      <a:moveTo>
                        <a:pt x="645" y="0"/>
                      </a:moveTo>
                      <a:lnTo>
                        <a:pt x="0" y="112"/>
                      </a:lnTo>
                      <a:lnTo>
                        <a:pt x="0" y="282"/>
                      </a:lnTo>
                      <a:lnTo>
                        <a:pt x="0" y="355"/>
                      </a:lnTo>
                      <a:lnTo>
                        <a:pt x="0" y="599"/>
                      </a:lnTo>
                      <a:lnTo>
                        <a:pt x="700" y="471"/>
                      </a:lnTo>
                      <a:lnTo>
                        <a:pt x="918" y="430"/>
                      </a:lnTo>
                      <a:lnTo>
                        <a:pt x="645" y="0"/>
                      </a:lnTo>
                      <a:close/>
                    </a:path>
                  </a:pathLst>
                </a:custGeom>
                <a:solidFill>
                  <a:schemeClr val="tx1">
                    <a:alpha val="2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22" name="Group 41"/>
            <p:cNvGrpSpPr/>
            <p:nvPr/>
          </p:nvGrpSpPr>
          <p:grpSpPr>
            <a:xfrm flipH="1">
              <a:off x="3552255" y="2173710"/>
              <a:ext cx="1711216" cy="855608"/>
              <a:chOff x="3636963" y="1843088"/>
              <a:chExt cx="1866900" cy="933450"/>
            </a:xfrm>
          </p:grpSpPr>
          <p:grpSp>
            <p:nvGrpSpPr>
              <p:cNvPr id="131" name="Group 37"/>
              <p:cNvGrpSpPr/>
              <p:nvPr/>
            </p:nvGrpSpPr>
            <p:grpSpPr>
              <a:xfrm>
                <a:off x="3636963" y="1843088"/>
                <a:ext cx="1866900" cy="933450"/>
                <a:chOff x="3636963" y="1843088"/>
                <a:chExt cx="1866900" cy="933450"/>
              </a:xfrm>
            </p:grpSpPr>
            <p:sp>
              <p:nvSpPr>
                <p:cNvPr id="135" name="Freeform 16"/>
                <p:cNvSpPr>
                  <a:spLocks/>
                </p:cNvSpPr>
                <p:nvPr/>
              </p:nvSpPr>
              <p:spPr bwMode="auto">
                <a:xfrm>
                  <a:off x="4060825" y="1843088"/>
                  <a:ext cx="1020763" cy="174625"/>
                </a:xfrm>
                <a:custGeom>
                  <a:avLst/>
                  <a:gdLst/>
                  <a:ahLst/>
                  <a:cxnLst>
                    <a:cxn ang="0">
                      <a:pos x="378" y="11"/>
                    </a:cxn>
                    <a:cxn ang="0">
                      <a:pos x="321" y="0"/>
                    </a:cxn>
                    <a:cxn ang="0">
                      <a:pos x="266" y="9"/>
                    </a:cxn>
                    <a:cxn ang="0">
                      <a:pos x="0" y="57"/>
                    </a:cxn>
                    <a:cxn ang="0">
                      <a:pos x="321" y="110"/>
                    </a:cxn>
                    <a:cxn ang="0">
                      <a:pos x="643" y="57"/>
                    </a:cxn>
                    <a:cxn ang="0">
                      <a:pos x="378" y="11"/>
                    </a:cxn>
                  </a:cxnLst>
                  <a:rect l="0" t="0" r="r" b="b"/>
                  <a:pathLst>
                    <a:path w="643" h="110">
                      <a:moveTo>
                        <a:pt x="378" y="11"/>
                      </a:moveTo>
                      <a:lnTo>
                        <a:pt x="321" y="0"/>
                      </a:lnTo>
                      <a:lnTo>
                        <a:pt x="266" y="9"/>
                      </a:lnTo>
                      <a:lnTo>
                        <a:pt x="0" y="57"/>
                      </a:lnTo>
                      <a:lnTo>
                        <a:pt x="321" y="110"/>
                      </a:lnTo>
                      <a:lnTo>
                        <a:pt x="643" y="57"/>
                      </a:lnTo>
                      <a:lnTo>
                        <a:pt x="378" y="11"/>
                      </a:lnTo>
                      <a:close/>
                    </a:path>
                  </a:pathLst>
                </a:custGeom>
                <a:solidFill>
                  <a:schemeClr val="tx2"/>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8"/>
                <p:cNvSpPr>
                  <a:spLocks/>
                </p:cNvSpPr>
                <p:nvPr/>
              </p:nvSpPr>
              <p:spPr bwMode="auto">
                <a:xfrm>
                  <a:off x="3636963" y="2457450"/>
                  <a:ext cx="1866900" cy="319088"/>
                </a:xfrm>
                <a:custGeom>
                  <a:avLst/>
                  <a:gdLst/>
                  <a:ahLst/>
                  <a:cxnLst>
                    <a:cxn ang="0">
                      <a:pos x="588" y="0"/>
                    </a:cxn>
                    <a:cxn ang="0">
                      <a:pos x="0" y="89"/>
                    </a:cxn>
                    <a:cxn ang="0">
                      <a:pos x="240" y="135"/>
                    </a:cxn>
                    <a:cxn ang="0">
                      <a:pos x="588" y="201"/>
                    </a:cxn>
                    <a:cxn ang="0">
                      <a:pos x="949" y="134"/>
                    </a:cxn>
                    <a:cxn ang="0">
                      <a:pos x="1176" y="89"/>
                    </a:cxn>
                    <a:cxn ang="0">
                      <a:pos x="588" y="0"/>
                    </a:cxn>
                  </a:cxnLst>
                  <a:rect l="0" t="0" r="r" b="b"/>
                  <a:pathLst>
                    <a:path w="1176" h="201">
                      <a:moveTo>
                        <a:pt x="588" y="0"/>
                      </a:moveTo>
                      <a:lnTo>
                        <a:pt x="0" y="89"/>
                      </a:lnTo>
                      <a:lnTo>
                        <a:pt x="240" y="135"/>
                      </a:lnTo>
                      <a:lnTo>
                        <a:pt x="588" y="201"/>
                      </a:lnTo>
                      <a:lnTo>
                        <a:pt x="949" y="134"/>
                      </a:lnTo>
                      <a:lnTo>
                        <a:pt x="1176" y="89"/>
                      </a:lnTo>
                      <a:lnTo>
                        <a:pt x="588" y="0"/>
                      </a:lnTo>
                      <a:close/>
                    </a:path>
                  </a:pathLst>
                </a:custGeom>
                <a:solidFill>
                  <a:schemeClr val="accent3">
                    <a:lumMod val="50000"/>
                    <a:alpha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2" name="Group 38"/>
              <p:cNvGrpSpPr/>
              <p:nvPr/>
            </p:nvGrpSpPr>
            <p:grpSpPr>
              <a:xfrm>
                <a:off x="3636963" y="1933575"/>
                <a:ext cx="1866900" cy="842963"/>
                <a:chOff x="3636963" y="1933575"/>
                <a:chExt cx="1866900" cy="842963"/>
              </a:xfrm>
            </p:grpSpPr>
            <p:sp>
              <p:nvSpPr>
                <p:cNvPr id="133" name="Freeform 9"/>
                <p:cNvSpPr>
                  <a:spLocks/>
                </p:cNvSpPr>
                <p:nvPr/>
              </p:nvSpPr>
              <p:spPr bwMode="auto">
                <a:xfrm>
                  <a:off x="3636963" y="1933575"/>
                  <a:ext cx="933450" cy="842963"/>
                </a:xfrm>
                <a:custGeom>
                  <a:avLst/>
                  <a:gdLst/>
                  <a:ahLst/>
                  <a:cxnLst>
                    <a:cxn ang="0">
                      <a:pos x="267" y="0"/>
                    </a:cxn>
                    <a:cxn ang="0">
                      <a:pos x="0" y="419"/>
                    </a:cxn>
                    <a:cxn ang="0">
                      <a:pos x="240" y="465"/>
                    </a:cxn>
                    <a:cxn ang="0">
                      <a:pos x="588" y="531"/>
                    </a:cxn>
                    <a:cxn ang="0">
                      <a:pos x="588" y="405"/>
                    </a:cxn>
                    <a:cxn ang="0">
                      <a:pos x="588" y="330"/>
                    </a:cxn>
                    <a:cxn ang="0">
                      <a:pos x="588" y="53"/>
                    </a:cxn>
                    <a:cxn ang="0">
                      <a:pos x="267" y="0"/>
                    </a:cxn>
                  </a:cxnLst>
                  <a:rect l="0" t="0" r="r" b="b"/>
                  <a:pathLst>
                    <a:path w="588" h="531">
                      <a:moveTo>
                        <a:pt x="267" y="0"/>
                      </a:moveTo>
                      <a:lnTo>
                        <a:pt x="0" y="419"/>
                      </a:lnTo>
                      <a:lnTo>
                        <a:pt x="240" y="465"/>
                      </a:lnTo>
                      <a:lnTo>
                        <a:pt x="588" y="531"/>
                      </a:lnTo>
                      <a:lnTo>
                        <a:pt x="588" y="405"/>
                      </a:lnTo>
                      <a:lnTo>
                        <a:pt x="588" y="330"/>
                      </a:lnTo>
                      <a:lnTo>
                        <a:pt x="588" y="53"/>
                      </a:lnTo>
                      <a:lnTo>
                        <a:pt x="267" y="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2"/>
                <p:cNvSpPr>
                  <a:spLocks/>
                </p:cNvSpPr>
                <p:nvPr/>
              </p:nvSpPr>
              <p:spPr bwMode="auto">
                <a:xfrm>
                  <a:off x="4570413" y="1933575"/>
                  <a:ext cx="933450" cy="842963"/>
                </a:xfrm>
                <a:custGeom>
                  <a:avLst/>
                  <a:gdLst/>
                  <a:ahLst/>
                  <a:cxnLst>
                    <a:cxn ang="0">
                      <a:pos x="322" y="0"/>
                    </a:cxn>
                    <a:cxn ang="0">
                      <a:pos x="0" y="53"/>
                    </a:cxn>
                    <a:cxn ang="0">
                      <a:pos x="0" y="330"/>
                    </a:cxn>
                    <a:cxn ang="0">
                      <a:pos x="0" y="405"/>
                    </a:cxn>
                    <a:cxn ang="0">
                      <a:pos x="0" y="531"/>
                    </a:cxn>
                    <a:cxn ang="0">
                      <a:pos x="361" y="464"/>
                    </a:cxn>
                    <a:cxn ang="0">
                      <a:pos x="588" y="419"/>
                    </a:cxn>
                    <a:cxn ang="0">
                      <a:pos x="322" y="0"/>
                    </a:cxn>
                  </a:cxnLst>
                  <a:rect l="0" t="0" r="r" b="b"/>
                  <a:pathLst>
                    <a:path w="588" h="531">
                      <a:moveTo>
                        <a:pt x="322" y="0"/>
                      </a:moveTo>
                      <a:lnTo>
                        <a:pt x="0" y="53"/>
                      </a:lnTo>
                      <a:lnTo>
                        <a:pt x="0" y="330"/>
                      </a:lnTo>
                      <a:lnTo>
                        <a:pt x="0" y="405"/>
                      </a:lnTo>
                      <a:lnTo>
                        <a:pt x="0" y="531"/>
                      </a:lnTo>
                      <a:lnTo>
                        <a:pt x="361" y="464"/>
                      </a:lnTo>
                      <a:lnTo>
                        <a:pt x="588" y="419"/>
                      </a:lnTo>
                      <a:lnTo>
                        <a:pt x="322" y="0"/>
                      </a:lnTo>
                      <a:close/>
                    </a:path>
                  </a:pathLst>
                </a:custGeom>
                <a:solidFill>
                  <a:schemeClr val="accent3"/>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9"/>
                <p:cNvSpPr>
                  <a:spLocks/>
                </p:cNvSpPr>
                <p:nvPr/>
              </p:nvSpPr>
              <p:spPr bwMode="auto">
                <a:xfrm>
                  <a:off x="3636963" y="1933575"/>
                  <a:ext cx="933450" cy="842963"/>
                </a:xfrm>
                <a:custGeom>
                  <a:avLst/>
                  <a:gdLst/>
                  <a:ahLst/>
                  <a:cxnLst>
                    <a:cxn ang="0">
                      <a:pos x="267" y="0"/>
                    </a:cxn>
                    <a:cxn ang="0">
                      <a:pos x="0" y="419"/>
                    </a:cxn>
                    <a:cxn ang="0">
                      <a:pos x="240" y="465"/>
                    </a:cxn>
                    <a:cxn ang="0">
                      <a:pos x="588" y="531"/>
                    </a:cxn>
                    <a:cxn ang="0">
                      <a:pos x="588" y="405"/>
                    </a:cxn>
                    <a:cxn ang="0">
                      <a:pos x="588" y="330"/>
                    </a:cxn>
                    <a:cxn ang="0">
                      <a:pos x="588" y="53"/>
                    </a:cxn>
                    <a:cxn ang="0">
                      <a:pos x="267" y="0"/>
                    </a:cxn>
                  </a:cxnLst>
                  <a:rect l="0" t="0" r="r" b="b"/>
                  <a:pathLst>
                    <a:path w="588" h="531">
                      <a:moveTo>
                        <a:pt x="267" y="0"/>
                      </a:moveTo>
                      <a:lnTo>
                        <a:pt x="0" y="419"/>
                      </a:lnTo>
                      <a:lnTo>
                        <a:pt x="240" y="465"/>
                      </a:lnTo>
                      <a:lnTo>
                        <a:pt x="588" y="531"/>
                      </a:lnTo>
                      <a:lnTo>
                        <a:pt x="588" y="405"/>
                      </a:lnTo>
                      <a:lnTo>
                        <a:pt x="588" y="330"/>
                      </a:lnTo>
                      <a:lnTo>
                        <a:pt x="588" y="53"/>
                      </a:lnTo>
                      <a:lnTo>
                        <a:pt x="267" y="0"/>
                      </a:lnTo>
                      <a:close/>
                    </a:path>
                  </a:pathLst>
                </a:custGeom>
                <a:solidFill>
                  <a:schemeClr val="tx1">
                    <a:alpha val="2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23" name="Group 44"/>
            <p:cNvGrpSpPr/>
            <p:nvPr/>
          </p:nvGrpSpPr>
          <p:grpSpPr>
            <a:xfrm flipH="1">
              <a:off x="4012572" y="1523273"/>
              <a:ext cx="782353" cy="682450"/>
              <a:chOff x="4148138" y="1133475"/>
              <a:chExt cx="853530" cy="744538"/>
            </a:xfrm>
          </p:grpSpPr>
          <p:sp>
            <p:nvSpPr>
              <p:cNvPr id="128" name="Freeform 19"/>
              <p:cNvSpPr>
                <a:spLocks/>
              </p:cNvSpPr>
              <p:nvPr/>
            </p:nvSpPr>
            <p:spPr bwMode="auto">
              <a:xfrm>
                <a:off x="4148138" y="1728788"/>
                <a:ext cx="844550" cy="149225"/>
              </a:xfrm>
              <a:custGeom>
                <a:avLst/>
                <a:gdLst/>
                <a:ahLst/>
                <a:cxnLst>
                  <a:cxn ang="0">
                    <a:pos x="266" y="0"/>
                  </a:cxn>
                  <a:cxn ang="0">
                    <a:pos x="0" y="42"/>
                  </a:cxn>
                  <a:cxn ang="0">
                    <a:pos x="211" y="81"/>
                  </a:cxn>
                  <a:cxn ang="0">
                    <a:pos x="266" y="92"/>
                  </a:cxn>
                  <a:cxn ang="0">
                    <a:pos x="270" y="94"/>
                  </a:cxn>
                  <a:cxn ang="0">
                    <a:pos x="323" y="83"/>
                  </a:cxn>
                  <a:cxn ang="0">
                    <a:pos x="532" y="42"/>
                  </a:cxn>
                  <a:cxn ang="0">
                    <a:pos x="266" y="0"/>
                  </a:cxn>
                </a:cxnLst>
                <a:rect l="0" t="0" r="r" b="b"/>
                <a:pathLst>
                  <a:path w="532" h="94">
                    <a:moveTo>
                      <a:pt x="266" y="0"/>
                    </a:moveTo>
                    <a:lnTo>
                      <a:pt x="0" y="42"/>
                    </a:lnTo>
                    <a:lnTo>
                      <a:pt x="211" y="81"/>
                    </a:lnTo>
                    <a:lnTo>
                      <a:pt x="266" y="92"/>
                    </a:lnTo>
                    <a:lnTo>
                      <a:pt x="270" y="94"/>
                    </a:lnTo>
                    <a:lnTo>
                      <a:pt x="323" y="83"/>
                    </a:lnTo>
                    <a:lnTo>
                      <a:pt x="532" y="42"/>
                    </a:lnTo>
                    <a:lnTo>
                      <a:pt x="266" y="0"/>
                    </a:lnTo>
                    <a:close/>
                  </a:path>
                </a:pathLst>
              </a:custGeom>
              <a:solidFill>
                <a:schemeClr val="accent4">
                  <a:lumMod val="50000"/>
                  <a:alpha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8"/>
              <p:cNvSpPr>
                <a:spLocks/>
              </p:cNvSpPr>
              <p:nvPr/>
            </p:nvSpPr>
            <p:spPr bwMode="auto">
              <a:xfrm>
                <a:off x="4148138" y="1133475"/>
                <a:ext cx="422275" cy="741363"/>
              </a:xfrm>
              <a:custGeom>
                <a:avLst/>
                <a:gdLst/>
                <a:ahLst/>
                <a:cxnLst>
                  <a:cxn ang="0">
                    <a:pos x="0" y="417"/>
                  </a:cxn>
                  <a:cxn ang="0">
                    <a:pos x="211" y="456"/>
                  </a:cxn>
                  <a:cxn ang="0">
                    <a:pos x="266" y="467"/>
                  </a:cxn>
                  <a:cxn ang="0">
                    <a:pos x="266" y="447"/>
                  </a:cxn>
                  <a:cxn ang="0">
                    <a:pos x="266" y="375"/>
                  </a:cxn>
                  <a:cxn ang="0">
                    <a:pos x="266" y="0"/>
                  </a:cxn>
                  <a:cxn ang="0">
                    <a:pos x="0" y="417"/>
                  </a:cxn>
                </a:cxnLst>
                <a:rect l="0" t="0" r="r" b="b"/>
                <a:pathLst>
                  <a:path w="266" h="467">
                    <a:moveTo>
                      <a:pt x="0" y="417"/>
                    </a:moveTo>
                    <a:lnTo>
                      <a:pt x="211" y="456"/>
                    </a:lnTo>
                    <a:lnTo>
                      <a:pt x="266" y="467"/>
                    </a:lnTo>
                    <a:lnTo>
                      <a:pt x="266" y="447"/>
                    </a:lnTo>
                    <a:lnTo>
                      <a:pt x="266" y="375"/>
                    </a:lnTo>
                    <a:lnTo>
                      <a:pt x="266" y="0"/>
                    </a:lnTo>
                    <a:lnTo>
                      <a:pt x="0" y="417"/>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1"/>
              <p:cNvSpPr>
                <a:spLocks/>
              </p:cNvSpPr>
              <p:nvPr/>
            </p:nvSpPr>
            <p:spPr bwMode="auto">
              <a:xfrm>
                <a:off x="4570413" y="1133475"/>
                <a:ext cx="422275" cy="744538"/>
              </a:xfrm>
              <a:custGeom>
                <a:avLst/>
                <a:gdLst/>
                <a:ahLst/>
                <a:cxnLst>
                  <a:cxn ang="0">
                    <a:pos x="0" y="0"/>
                  </a:cxn>
                  <a:cxn ang="0">
                    <a:pos x="0" y="375"/>
                  </a:cxn>
                  <a:cxn ang="0">
                    <a:pos x="0" y="447"/>
                  </a:cxn>
                  <a:cxn ang="0">
                    <a:pos x="0" y="467"/>
                  </a:cxn>
                  <a:cxn ang="0">
                    <a:pos x="4" y="469"/>
                  </a:cxn>
                  <a:cxn ang="0">
                    <a:pos x="57" y="458"/>
                  </a:cxn>
                  <a:cxn ang="0">
                    <a:pos x="266" y="417"/>
                  </a:cxn>
                  <a:cxn ang="0">
                    <a:pos x="0" y="0"/>
                  </a:cxn>
                </a:cxnLst>
                <a:rect l="0" t="0" r="r" b="b"/>
                <a:pathLst>
                  <a:path w="266" h="469">
                    <a:moveTo>
                      <a:pt x="0" y="0"/>
                    </a:moveTo>
                    <a:lnTo>
                      <a:pt x="0" y="375"/>
                    </a:lnTo>
                    <a:lnTo>
                      <a:pt x="0" y="447"/>
                    </a:lnTo>
                    <a:lnTo>
                      <a:pt x="0" y="467"/>
                    </a:lnTo>
                    <a:lnTo>
                      <a:pt x="4" y="469"/>
                    </a:lnTo>
                    <a:lnTo>
                      <a:pt x="57" y="458"/>
                    </a:lnTo>
                    <a:lnTo>
                      <a:pt x="266" y="417"/>
                    </a:lnTo>
                    <a:lnTo>
                      <a:pt x="0" y="0"/>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11"/>
              <p:cNvSpPr>
                <a:spLocks/>
              </p:cNvSpPr>
              <p:nvPr/>
            </p:nvSpPr>
            <p:spPr bwMode="auto">
              <a:xfrm>
                <a:off x="4579393" y="1133475"/>
                <a:ext cx="422275" cy="744538"/>
              </a:xfrm>
              <a:custGeom>
                <a:avLst/>
                <a:gdLst/>
                <a:ahLst/>
                <a:cxnLst>
                  <a:cxn ang="0">
                    <a:pos x="0" y="0"/>
                  </a:cxn>
                  <a:cxn ang="0">
                    <a:pos x="0" y="375"/>
                  </a:cxn>
                  <a:cxn ang="0">
                    <a:pos x="0" y="447"/>
                  </a:cxn>
                  <a:cxn ang="0">
                    <a:pos x="0" y="467"/>
                  </a:cxn>
                  <a:cxn ang="0">
                    <a:pos x="4" y="469"/>
                  </a:cxn>
                  <a:cxn ang="0">
                    <a:pos x="57" y="458"/>
                  </a:cxn>
                  <a:cxn ang="0">
                    <a:pos x="266" y="417"/>
                  </a:cxn>
                  <a:cxn ang="0">
                    <a:pos x="0" y="0"/>
                  </a:cxn>
                </a:cxnLst>
                <a:rect l="0" t="0" r="r" b="b"/>
                <a:pathLst>
                  <a:path w="266" h="469">
                    <a:moveTo>
                      <a:pt x="0" y="0"/>
                    </a:moveTo>
                    <a:lnTo>
                      <a:pt x="0" y="375"/>
                    </a:lnTo>
                    <a:lnTo>
                      <a:pt x="0" y="447"/>
                    </a:lnTo>
                    <a:lnTo>
                      <a:pt x="0" y="467"/>
                    </a:lnTo>
                    <a:lnTo>
                      <a:pt x="4" y="469"/>
                    </a:lnTo>
                    <a:lnTo>
                      <a:pt x="57" y="458"/>
                    </a:lnTo>
                    <a:lnTo>
                      <a:pt x="266" y="417"/>
                    </a:lnTo>
                    <a:lnTo>
                      <a:pt x="0" y="0"/>
                    </a:lnTo>
                    <a:close/>
                  </a:path>
                </a:pathLst>
              </a:custGeom>
              <a:solidFill>
                <a:schemeClr val="tx1">
                  <a:alpha val="2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24" name="Text Placeholder 3"/>
            <p:cNvSpPr txBox="1">
              <a:spLocks/>
            </p:cNvSpPr>
            <p:nvPr/>
          </p:nvSpPr>
          <p:spPr>
            <a:xfrm flipH="1">
              <a:off x="2586759" y="1690901"/>
              <a:ext cx="908435" cy="27699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914377">
                <a:spcBef>
                  <a:spcPct val="20000"/>
                </a:spcBef>
                <a:defRPr/>
              </a:pPr>
              <a:r>
                <a:rPr lang="en-US" sz="1800" dirty="0" smtClean="0">
                  <a:solidFill>
                    <a:schemeClr val="bg1"/>
                  </a:solidFill>
                  <a:cs typeface="+mj-cs"/>
                </a:rPr>
                <a:t>30%</a:t>
              </a:r>
              <a:endParaRPr lang="en-US" sz="1800" dirty="0">
                <a:solidFill>
                  <a:schemeClr val="bg1"/>
                </a:solidFill>
                <a:cs typeface="+mj-cs"/>
              </a:endParaRPr>
            </a:p>
          </p:txBody>
        </p:sp>
        <p:sp>
          <p:nvSpPr>
            <p:cNvPr id="125" name="Text Placeholder 3"/>
            <p:cNvSpPr txBox="1">
              <a:spLocks/>
            </p:cNvSpPr>
            <p:nvPr/>
          </p:nvSpPr>
          <p:spPr>
            <a:xfrm flipH="1">
              <a:off x="5491054" y="2422621"/>
              <a:ext cx="908435" cy="27699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914377">
                <a:spcBef>
                  <a:spcPct val="20000"/>
                </a:spcBef>
                <a:defRPr/>
              </a:pPr>
              <a:r>
                <a:rPr lang="en-US" sz="1800" dirty="0" smtClean="0">
                  <a:solidFill>
                    <a:schemeClr val="bg1"/>
                  </a:solidFill>
                  <a:cs typeface="+mj-cs"/>
                </a:rPr>
                <a:t>24%</a:t>
              </a:r>
              <a:endParaRPr lang="en-US" sz="1800" dirty="0">
                <a:solidFill>
                  <a:schemeClr val="bg1"/>
                </a:solidFill>
                <a:cs typeface="+mj-cs"/>
              </a:endParaRPr>
            </a:p>
          </p:txBody>
        </p:sp>
        <p:sp>
          <p:nvSpPr>
            <p:cNvPr id="126" name="Text Placeholder 3"/>
            <p:cNvSpPr txBox="1">
              <a:spLocks/>
            </p:cNvSpPr>
            <p:nvPr/>
          </p:nvSpPr>
          <p:spPr>
            <a:xfrm flipH="1">
              <a:off x="1985070" y="3168937"/>
              <a:ext cx="908435" cy="27699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914377">
                <a:spcBef>
                  <a:spcPct val="20000"/>
                </a:spcBef>
                <a:defRPr/>
              </a:pPr>
              <a:r>
                <a:rPr lang="en-US" sz="1800" dirty="0" smtClean="0">
                  <a:solidFill>
                    <a:schemeClr val="bg1"/>
                  </a:solidFill>
                  <a:cs typeface="+mj-cs"/>
                </a:rPr>
                <a:t>35%</a:t>
              </a:r>
              <a:endParaRPr lang="en-US" sz="1800" dirty="0">
                <a:solidFill>
                  <a:schemeClr val="bg1"/>
                </a:solidFill>
                <a:cs typeface="+mj-cs"/>
              </a:endParaRPr>
            </a:p>
          </p:txBody>
        </p:sp>
        <p:sp>
          <p:nvSpPr>
            <p:cNvPr id="127" name="Text Placeholder 3"/>
            <p:cNvSpPr txBox="1">
              <a:spLocks/>
            </p:cNvSpPr>
            <p:nvPr/>
          </p:nvSpPr>
          <p:spPr>
            <a:xfrm flipH="1">
              <a:off x="6314119" y="3921904"/>
              <a:ext cx="908435" cy="27699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914377">
                <a:spcBef>
                  <a:spcPct val="20000"/>
                </a:spcBef>
                <a:defRPr/>
              </a:pPr>
              <a:r>
                <a:rPr lang="en-US" sz="1800" dirty="0" smtClean="0">
                  <a:solidFill>
                    <a:schemeClr val="bg1"/>
                  </a:solidFill>
                  <a:cs typeface="+mj-cs"/>
                </a:rPr>
                <a:t>35%</a:t>
              </a:r>
              <a:endParaRPr lang="en-US" sz="1800" dirty="0">
                <a:solidFill>
                  <a:schemeClr val="bg1"/>
                </a:solidFill>
                <a:cs typeface="+mj-cs"/>
              </a:endParaRPr>
            </a:p>
          </p:txBody>
        </p:sp>
        <p:sp>
          <p:nvSpPr>
            <p:cNvPr id="51" name="Freeform 711"/>
            <p:cNvSpPr>
              <a:spLocks noEditPoints="1"/>
            </p:cNvSpPr>
            <p:nvPr/>
          </p:nvSpPr>
          <p:spPr bwMode="auto">
            <a:xfrm>
              <a:off x="6150289" y="3924894"/>
              <a:ext cx="277094" cy="274230"/>
            </a:xfrm>
            <a:custGeom>
              <a:avLst/>
              <a:gdLst>
                <a:gd name="T0" fmla="*/ 2522 w 3386"/>
                <a:gd name="T1" fmla="*/ 2763 h 3353"/>
                <a:gd name="T2" fmla="*/ 866 w 3386"/>
                <a:gd name="T3" fmla="*/ 2763 h 3353"/>
                <a:gd name="T4" fmla="*/ 1843 w 3386"/>
                <a:gd name="T5" fmla="*/ 2545 h 3353"/>
                <a:gd name="T6" fmla="*/ 2020 w 3386"/>
                <a:gd name="T7" fmla="*/ 2848 h 3353"/>
                <a:gd name="T8" fmla="*/ 2094 w 3386"/>
                <a:gd name="T9" fmla="*/ 2585 h 3353"/>
                <a:gd name="T10" fmla="*/ 1459 w 3386"/>
                <a:gd name="T11" fmla="*/ 2555 h 3353"/>
                <a:gd name="T12" fmla="*/ 1286 w 3386"/>
                <a:gd name="T13" fmla="*/ 2739 h 3353"/>
                <a:gd name="T14" fmla="*/ 1498 w 3386"/>
                <a:gd name="T15" fmla="*/ 2965 h 3353"/>
                <a:gd name="T16" fmla="*/ 2638 w 3386"/>
                <a:gd name="T17" fmla="*/ 2080 h 3353"/>
                <a:gd name="T18" fmla="*/ 2702 w 3386"/>
                <a:gd name="T19" fmla="*/ 2497 h 3353"/>
                <a:gd name="T20" fmla="*/ 2956 w 3386"/>
                <a:gd name="T21" fmla="*/ 2251 h 3353"/>
                <a:gd name="T22" fmla="*/ 3078 w 3386"/>
                <a:gd name="T23" fmla="*/ 1839 h 3353"/>
                <a:gd name="T24" fmla="*/ 2026 w 3386"/>
                <a:gd name="T25" fmla="*/ 2242 h 3353"/>
                <a:gd name="T26" fmla="*/ 2328 w 3386"/>
                <a:gd name="T27" fmla="*/ 2123 h 3353"/>
                <a:gd name="T28" fmla="*/ 1024 w 3386"/>
                <a:gd name="T29" fmla="*/ 1839 h 3353"/>
                <a:gd name="T30" fmla="*/ 1100 w 3386"/>
                <a:gd name="T31" fmla="*/ 2302 h 3353"/>
                <a:gd name="T32" fmla="*/ 1544 w 3386"/>
                <a:gd name="T33" fmla="*/ 2221 h 3353"/>
                <a:gd name="T34" fmla="*/ 341 w 3386"/>
                <a:gd name="T35" fmla="*/ 2009 h 3353"/>
                <a:gd name="T36" fmla="*/ 518 w 3386"/>
                <a:gd name="T37" fmla="*/ 2401 h 3353"/>
                <a:gd name="T38" fmla="*/ 817 w 3386"/>
                <a:gd name="T39" fmla="*/ 2419 h 3353"/>
                <a:gd name="T40" fmla="*/ 726 w 3386"/>
                <a:gd name="T41" fmla="*/ 1839 h 3353"/>
                <a:gd name="T42" fmla="*/ 2026 w 3386"/>
                <a:gd name="T43" fmla="*/ 1111 h 3353"/>
                <a:gd name="T44" fmla="*/ 2354 w 3386"/>
                <a:gd name="T45" fmla="*/ 1418 h 3353"/>
                <a:gd name="T46" fmla="*/ 1099 w 3386"/>
                <a:gd name="T47" fmla="*/ 1050 h 3353"/>
                <a:gd name="T48" fmla="*/ 1024 w 3386"/>
                <a:gd name="T49" fmla="*/ 1515 h 3353"/>
                <a:gd name="T50" fmla="*/ 1272 w 3386"/>
                <a:gd name="T51" fmla="*/ 1095 h 3353"/>
                <a:gd name="T52" fmla="*/ 518 w 3386"/>
                <a:gd name="T53" fmla="*/ 952 h 3353"/>
                <a:gd name="T54" fmla="*/ 341 w 3386"/>
                <a:gd name="T55" fmla="*/ 1345 h 3353"/>
                <a:gd name="T56" fmla="*/ 748 w 3386"/>
                <a:gd name="T57" fmla="*/ 1274 h 3353"/>
                <a:gd name="T58" fmla="*/ 685 w 3386"/>
                <a:gd name="T59" fmla="*/ 856 h 3353"/>
                <a:gd name="T60" fmla="*/ 2568 w 3386"/>
                <a:gd name="T61" fmla="*/ 935 h 3353"/>
                <a:gd name="T62" fmla="*/ 2660 w 3386"/>
                <a:gd name="T63" fmla="*/ 1515 h 3353"/>
                <a:gd name="T64" fmla="*/ 2991 w 3386"/>
                <a:gd name="T65" fmla="*/ 1181 h 3353"/>
                <a:gd name="T66" fmla="*/ 2763 w 3386"/>
                <a:gd name="T67" fmla="*/ 811 h 3353"/>
                <a:gd name="T68" fmla="*/ 2461 w 3386"/>
                <a:gd name="T69" fmla="*/ 549 h 3353"/>
                <a:gd name="T70" fmla="*/ 897 w 3386"/>
                <a:gd name="T71" fmla="*/ 609 h 3353"/>
                <a:gd name="T72" fmla="*/ 1843 w 3386"/>
                <a:gd name="T73" fmla="*/ 808 h 3353"/>
                <a:gd name="T74" fmla="*/ 2138 w 3386"/>
                <a:gd name="T75" fmla="*/ 677 h 3353"/>
                <a:gd name="T76" fmla="*/ 1933 w 3386"/>
                <a:gd name="T77" fmla="*/ 421 h 3353"/>
                <a:gd name="T78" fmla="*/ 1453 w 3386"/>
                <a:gd name="T79" fmla="*/ 421 h 3353"/>
                <a:gd name="T80" fmla="*/ 1248 w 3386"/>
                <a:gd name="T81" fmla="*/ 677 h 3353"/>
                <a:gd name="T82" fmla="*/ 1544 w 3386"/>
                <a:gd name="T83" fmla="*/ 808 h 3353"/>
                <a:gd name="T84" fmla="*/ 1906 w 3386"/>
                <a:gd name="T85" fmla="*/ 13 h 3353"/>
                <a:gd name="T86" fmla="*/ 2398 w 3386"/>
                <a:gd name="T87" fmla="*/ 153 h 3353"/>
                <a:gd name="T88" fmla="*/ 2818 w 3386"/>
                <a:gd name="T89" fmla="*/ 424 h 3353"/>
                <a:gd name="T90" fmla="*/ 3137 w 3386"/>
                <a:gd name="T91" fmla="*/ 803 h 3353"/>
                <a:gd name="T92" fmla="*/ 3335 w 3386"/>
                <a:gd name="T93" fmla="*/ 1264 h 3353"/>
                <a:gd name="T94" fmla="*/ 3383 w 3386"/>
                <a:gd name="T95" fmla="*/ 1783 h 3353"/>
                <a:gd name="T96" fmla="*/ 3273 w 3386"/>
                <a:gd name="T97" fmla="*/ 2282 h 3353"/>
                <a:gd name="T98" fmla="*/ 3023 w 3386"/>
                <a:gd name="T99" fmla="*/ 2713 h 3353"/>
                <a:gd name="T100" fmla="*/ 2660 w 3386"/>
                <a:gd name="T101" fmla="*/ 3052 h 3353"/>
                <a:gd name="T102" fmla="*/ 2209 w 3386"/>
                <a:gd name="T103" fmla="*/ 3273 h 3353"/>
                <a:gd name="T104" fmla="*/ 1693 w 3386"/>
                <a:gd name="T105" fmla="*/ 3353 h 3353"/>
                <a:gd name="T106" fmla="*/ 1179 w 3386"/>
                <a:gd name="T107" fmla="*/ 3273 h 3353"/>
                <a:gd name="T108" fmla="*/ 727 w 3386"/>
                <a:gd name="T109" fmla="*/ 3052 h 3353"/>
                <a:gd name="T110" fmla="*/ 363 w 3386"/>
                <a:gd name="T111" fmla="*/ 2713 h 3353"/>
                <a:gd name="T112" fmla="*/ 114 w 3386"/>
                <a:gd name="T113" fmla="*/ 2282 h 3353"/>
                <a:gd name="T114" fmla="*/ 3 w 3386"/>
                <a:gd name="T115" fmla="*/ 1783 h 3353"/>
                <a:gd name="T116" fmla="*/ 52 w 3386"/>
                <a:gd name="T117" fmla="*/ 1264 h 3353"/>
                <a:gd name="T118" fmla="*/ 249 w 3386"/>
                <a:gd name="T119" fmla="*/ 803 h 3353"/>
                <a:gd name="T120" fmla="*/ 569 w 3386"/>
                <a:gd name="T121" fmla="*/ 424 h 3353"/>
                <a:gd name="T122" fmla="*/ 988 w 3386"/>
                <a:gd name="T123" fmla="*/ 153 h 3353"/>
                <a:gd name="T124" fmla="*/ 1482 w 3386"/>
                <a:gd name="T125" fmla="*/ 13 h 3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86" h="3353">
                  <a:moveTo>
                    <a:pt x="2458" y="2726"/>
                  </a:moveTo>
                  <a:lnTo>
                    <a:pt x="2429" y="2786"/>
                  </a:lnTo>
                  <a:lnTo>
                    <a:pt x="2399" y="2842"/>
                  </a:lnTo>
                  <a:lnTo>
                    <a:pt x="2461" y="2805"/>
                  </a:lnTo>
                  <a:lnTo>
                    <a:pt x="2522" y="2763"/>
                  </a:lnTo>
                  <a:lnTo>
                    <a:pt x="2491" y="2745"/>
                  </a:lnTo>
                  <a:lnTo>
                    <a:pt x="2458" y="2726"/>
                  </a:lnTo>
                  <a:close/>
                  <a:moveTo>
                    <a:pt x="930" y="2725"/>
                  </a:moveTo>
                  <a:lnTo>
                    <a:pt x="898" y="2744"/>
                  </a:lnTo>
                  <a:lnTo>
                    <a:pt x="866" y="2763"/>
                  </a:lnTo>
                  <a:lnTo>
                    <a:pt x="925" y="2805"/>
                  </a:lnTo>
                  <a:lnTo>
                    <a:pt x="988" y="2843"/>
                  </a:lnTo>
                  <a:lnTo>
                    <a:pt x="958" y="2785"/>
                  </a:lnTo>
                  <a:lnTo>
                    <a:pt x="930" y="2725"/>
                  </a:lnTo>
                  <a:close/>
                  <a:moveTo>
                    <a:pt x="1843" y="2545"/>
                  </a:moveTo>
                  <a:lnTo>
                    <a:pt x="1843" y="2991"/>
                  </a:lnTo>
                  <a:lnTo>
                    <a:pt x="1888" y="2965"/>
                  </a:lnTo>
                  <a:lnTo>
                    <a:pt x="1933" y="2932"/>
                  </a:lnTo>
                  <a:lnTo>
                    <a:pt x="1977" y="2893"/>
                  </a:lnTo>
                  <a:lnTo>
                    <a:pt x="2020" y="2848"/>
                  </a:lnTo>
                  <a:lnTo>
                    <a:pt x="2061" y="2796"/>
                  </a:lnTo>
                  <a:lnTo>
                    <a:pt x="2101" y="2739"/>
                  </a:lnTo>
                  <a:lnTo>
                    <a:pt x="2138" y="2676"/>
                  </a:lnTo>
                  <a:lnTo>
                    <a:pt x="2175" y="2607"/>
                  </a:lnTo>
                  <a:lnTo>
                    <a:pt x="2094" y="2585"/>
                  </a:lnTo>
                  <a:lnTo>
                    <a:pt x="2013" y="2568"/>
                  </a:lnTo>
                  <a:lnTo>
                    <a:pt x="1928" y="2555"/>
                  </a:lnTo>
                  <a:lnTo>
                    <a:pt x="1843" y="2545"/>
                  </a:lnTo>
                  <a:close/>
                  <a:moveTo>
                    <a:pt x="1544" y="2545"/>
                  </a:moveTo>
                  <a:lnTo>
                    <a:pt x="1459" y="2555"/>
                  </a:lnTo>
                  <a:lnTo>
                    <a:pt x="1375" y="2568"/>
                  </a:lnTo>
                  <a:lnTo>
                    <a:pt x="1293" y="2585"/>
                  </a:lnTo>
                  <a:lnTo>
                    <a:pt x="1213" y="2607"/>
                  </a:lnTo>
                  <a:lnTo>
                    <a:pt x="1248" y="2676"/>
                  </a:lnTo>
                  <a:lnTo>
                    <a:pt x="1286" y="2739"/>
                  </a:lnTo>
                  <a:lnTo>
                    <a:pt x="1325" y="2796"/>
                  </a:lnTo>
                  <a:lnTo>
                    <a:pt x="1366" y="2848"/>
                  </a:lnTo>
                  <a:lnTo>
                    <a:pt x="1409" y="2893"/>
                  </a:lnTo>
                  <a:lnTo>
                    <a:pt x="1453" y="2932"/>
                  </a:lnTo>
                  <a:lnTo>
                    <a:pt x="1498" y="2965"/>
                  </a:lnTo>
                  <a:lnTo>
                    <a:pt x="1544" y="2991"/>
                  </a:lnTo>
                  <a:lnTo>
                    <a:pt x="1544" y="2545"/>
                  </a:lnTo>
                  <a:close/>
                  <a:moveTo>
                    <a:pt x="2660" y="1839"/>
                  </a:moveTo>
                  <a:lnTo>
                    <a:pt x="2652" y="1961"/>
                  </a:lnTo>
                  <a:lnTo>
                    <a:pt x="2638" y="2080"/>
                  </a:lnTo>
                  <a:lnTo>
                    <a:pt x="2620" y="2196"/>
                  </a:lnTo>
                  <a:lnTo>
                    <a:pt x="2597" y="2308"/>
                  </a:lnTo>
                  <a:lnTo>
                    <a:pt x="2569" y="2418"/>
                  </a:lnTo>
                  <a:lnTo>
                    <a:pt x="2637" y="2457"/>
                  </a:lnTo>
                  <a:lnTo>
                    <a:pt x="2702" y="2497"/>
                  </a:lnTo>
                  <a:lnTo>
                    <a:pt x="2763" y="2542"/>
                  </a:lnTo>
                  <a:lnTo>
                    <a:pt x="2819" y="2473"/>
                  </a:lnTo>
                  <a:lnTo>
                    <a:pt x="2870" y="2401"/>
                  </a:lnTo>
                  <a:lnTo>
                    <a:pt x="2915" y="2327"/>
                  </a:lnTo>
                  <a:lnTo>
                    <a:pt x="2956" y="2251"/>
                  </a:lnTo>
                  <a:lnTo>
                    <a:pt x="2991" y="2172"/>
                  </a:lnTo>
                  <a:lnTo>
                    <a:pt x="3021" y="2092"/>
                  </a:lnTo>
                  <a:lnTo>
                    <a:pt x="3045" y="2009"/>
                  </a:lnTo>
                  <a:lnTo>
                    <a:pt x="3064" y="1925"/>
                  </a:lnTo>
                  <a:lnTo>
                    <a:pt x="3078" y="1839"/>
                  </a:lnTo>
                  <a:lnTo>
                    <a:pt x="2660" y="1839"/>
                  </a:lnTo>
                  <a:close/>
                  <a:moveTo>
                    <a:pt x="1843" y="1839"/>
                  </a:moveTo>
                  <a:lnTo>
                    <a:pt x="1843" y="2221"/>
                  </a:lnTo>
                  <a:lnTo>
                    <a:pt x="1934" y="2229"/>
                  </a:lnTo>
                  <a:lnTo>
                    <a:pt x="2026" y="2242"/>
                  </a:lnTo>
                  <a:lnTo>
                    <a:pt x="2115" y="2258"/>
                  </a:lnTo>
                  <a:lnTo>
                    <a:pt x="2201" y="2279"/>
                  </a:lnTo>
                  <a:lnTo>
                    <a:pt x="2286" y="2303"/>
                  </a:lnTo>
                  <a:lnTo>
                    <a:pt x="2309" y="2215"/>
                  </a:lnTo>
                  <a:lnTo>
                    <a:pt x="2328" y="2123"/>
                  </a:lnTo>
                  <a:lnTo>
                    <a:pt x="2343" y="2030"/>
                  </a:lnTo>
                  <a:lnTo>
                    <a:pt x="2354" y="1936"/>
                  </a:lnTo>
                  <a:lnTo>
                    <a:pt x="2363" y="1839"/>
                  </a:lnTo>
                  <a:lnTo>
                    <a:pt x="1843" y="1839"/>
                  </a:lnTo>
                  <a:close/>
                  <a:moveTo>
                    <a:pt x="1024" y="1839"/>
                  </a:moveTo>
                  <a:lnTo>
                    <a:pt x="1032" y="1936"/>
                  </a:lnTo>
                  <a:lnTo>
                    <a:pt x="1044" y="2030"/>
                  </a:lnTo>
                  <a:lnTo>
                    <a:pt x="1059" y="2123"/>
                  </a:lnTo>
                  <a:lnTo>
                    <a:pt x="1078" y="2214"/>
                  </a:lnTo>
                  <a:lnTo>
                    <a:pt x="1100" y="2302"/>
                  </a:lnTo>
                  <a:lnTo>
                    <a:pt x="1185" y="2278"/>
                  </a:lnTo>
                  <a:lnTo>
                    <a:pt x="1272" y="2257"/>
                  </a:lnTo>
                  <a:lnTo>
                    <a:pt x="1362" y="2241"/>
                  </a:lnTo>
                  <a:lnTo>
                    <a:pt x="1452" y="2229"/>
                  </a:lnTo>
                  <a:lnTo>
                    <a:pt x="1544" y="2221"/>
                  </a:lnTo>
                  <a:lnTo>
                    <a:pt x="1544" y="1839"/>
                  </a:lnTo>
                  <a:lnTo>
                    <a:pt x="1024" y="1839"/>
                  </a:lnTo>
                  <a:close/>
                  <a:moveTo>
                    <a:pt x="308" y="1839"/>
                  </a:moveTo>
                  <a:lnTo>
                    <a:pt x="323" y="1925"/>
                  </a:lnTo>
                  <a:lnTo>
                    <a:pt x="341" y="2009"/>
                  </a:lnTo>
                  <a:lnTo>
                    <a:pt x="366" y="2092"/>
                  </a:lnTo>
                  <a:lnTo>
                    <a:pt x="395" y="2172"/>
                  </a:lnTo>
                  <a:lnTo>
                    <a:pt x="431" y="2251"/>
                  </a:lnTo>
                  <a:lnTo>
                    <a:pt x="471" y="2327"/>
                  </a:lnTo>
                  <a:lnTo>
                    <a:pt x="518" y="2401"/>
                  </a:lnTo>
                  <a:lnTo>
                    <a:pt x="568" y="2473"/>
                  </a:lnTo>
                  <a:lnTo>
                    <a:pt x="623" y="2542"/>
                  </a:lnTo>
                  <a:lnTo>
                    <a:pt x="686" y="2498"/>
                  </a:lnTo>
                  <a:lnTo>
                    <a:pt x="750" y="2457"/>
                  </a:lnTo>
                  <a:lnTo>
                    <a:pt x="817" y="2419"/>
                  </a:lnTo>
                  <a:lnTo>
                    <a:pt x="790" y="2308"/>
                  </a:lnTo>
                  <a:lnTo>
                    <a:pt x="767" y="2196"/>
                  </a:lnTo>
                  <a:lnTo>
                    <a:pt x="749" y="2080"/>
                  </a:lnTo>
                  <a:lnTo>
                    <a:pt x="735" y="1961"/>
                  </a:lnTo>
                  <a:lnTo>
                    <a:pt x="726" y="1839"/>
                  </a:lnTo>
                  <a:lnTo>
                    <a:pt x="308" y="1839"/>
                  </a:lnTo>
                  <a:close/>
                  <a:moveTo>
                    <a:pt x="2286" y="1050"/>
                  </a:moveTo>
                  <a:lnTo>
                    <a:pt x="2202" y="1075"/>
                  </a:lnTo>
                  <a:lnTo>
                    <a:pt x="2115" y="1095"/>
                  </a:lnTo>
                  <a:lnTo>
                    <a:pt x="2026" y="1111"/>
                  </a:lnTo>
                  <a:lnTo>
                    <a:pt x="1936" y="1124"/>
                  </a:lnTo>
                  <a:lnTo>
                    <a:pt x="1843" y="1133"/>
                  </a:lnTo>
                  <a:lnTo>
                    <a:pt x="1843" y="1515"/>
                  </a:lnTo>
                  <a:lnTo>
                    <a:pt x="2363" y="1515"/>
                  </a:lnTo>
                  <a:lnTo>
                    <a:pt x="2354" y="1418"/>
                  </a:lnTo>
                  <a:lnTo>
                    <a:pt x="2343" y="1323"/>
                  </a:lnTo>
                  <a:lnTo>
                    <a:pt x="2328" y="1230"/>
                  </a:lnTo>
                  <a:lnTo>
                    <a:pt x="2309" y="1140"/>
                  </a:lnTo>
                  <a:lnTo>
                    <a:pt x="2286" y="1050"/>
                  </a:lnTo>
                  <a:close/>
                  <a:moveTo>
                    <a:pt x="1099" y="1050"/>
                  </a:moveTo>
                  <a:lnTo>
                    <a:pt x="1077" y="1140"/>
                  </a:lnTo>
                  <a:lnTo>
                    <a:pt x="1059" y="1230"/>
                  </a:lnTo>
                  <a:lnTo>
                    <a:pt x="1044" y="1323"/>
                  </a:lnTo>
                  <a:lnTo>
                    <a:pt x="1032" y="1418"/>
                  </a:lnTo>
                  <a:lnTo>
                    <a:pt x="1024" y="1515"/>
                  </a:lnTo>
                  <a:lnTo>
                    <a:pt x="1544" y="1515"/>
                  </a:lnTo>
                  <a:lnTo>
                    <a:pt x="1544" y="1133"/>
                  </a:lnTo>
                  <a:lnTo>
                    <a:pt x="1452" y="1124"/>
                  </a:lnTo>
                  <a:lnTo>
                    <a:pt x="1362" y="1111"/>
                  </a:lnTo>
                  <a:lnTo>
                    <a:pt x="1272" y="1095"/>
                  </a:lnTo>
                  <a:lnTo>
                    <a:pt x="1185" y="1075"/>
                  </a:lnTo>
                  <a:lnTo>
                    <a:pt x="1099" y="1050"/>
                  </a:lnTo>
                  <a:close/>
                  <a:moveTo>
                    <a:pt x="623" y="813"/>
                  </a:moveTo>
                  <a:lnTo>
                    <a:pt x="568" y="881"/>
                  </a:lnTo>
                  <a:lnTo>
                    <a:pt x="518" y="952"/>
                  </a:lnTo>
                  <a:lnTo>
                    <a:pt x="471" y="1026"/>
                  </a:lnTo>
                  <a:lnTo>
                    <a:pt x="431" y="1103"/>
                  </a:lnTo>
                  <a:lnTo>
                    <a:pt x="396" y="1181"/>
                  </a:lnTo>
                  <a:lnTo>
                    <a:pt x="366" y="1262"/>
                  </a:lnTo>
                  <a:lnTo>
                    <a:pt x="341" y="1345"/>
                  </a:lnTo>
                  <a:lnTo>
                    <a:pt x="323" y="1429"/>
                  </a:lnTo>
                  <a:lnTo>
                    <a:pt x="309" y="1515"/>
                  </a:lnTo>
                  <a:lnTo>
                    <a:pt x="726" y="1515"/>
                  </a:lnTo>
                  <a:lnTo>
                    <a:pt x="735" y="1393"/>
                  </a:lnTo>
                  <a:lnTo>
                    <a:pt x="748" y="1274"/>
                  </a:lnTo>
                  <a:lnTo>
                    <a:pt x="767" y="1157"/>
                  </a:lnTo>
                  <a:lnTo>
                    <a:pt x="790" y="1045"/>
                  </a:lnTo>
                  <a:lnTo>
                    <a:pt x="817" y="935"/>
                  </a:lnTo>
                  <a:lnTo>
                    <a:pt x="750" y="897"/>
                  </a:lnTo>
                  <a:lnTo>
                    <a:pt x="685" y="856"/>
                  </a:lnTo>
                  <a:lnTo>
                    <a:pt x="623" y="813"/>
                  </a:lnTo>
                  <a:close/>
                  <a:moveTo>
                    <a:pt x="2763" y="811"/>
                  </a:moveTo>
                  <a:lnTo>
                    <a:pt x="2700" y="855"/>
                  </a:lnTo>
                  <a:lnTo>
                    <a:pt x="2636" y="897"/>
                  </a:lnTo>
                  <a:lnTo>
                    <a:pt x="2568" y="935"/>
                  </a:lnTo>
                  <a:lnTo>
                    <a:pt x="2597" y="1045"/>
                  </a:lnTo>
                  <a:lnTo>
                    <a:pt x="2620" y="1157"/>
                  </a:lnTo>
                  <a:lnTo>
                    <a:pt x="2638" y="1274"/>
                  </a:lnTo>
                  <a:lnTo>
                    <a:pt x="2652" y="1393"/>
                  </a:lnTo>
                  <a:lnTo>
                    <a:pt x="2660" y="1515"/>
                  </a:lnTo>
                  <a:lnTo>
                    <a:pt x="3078" y="1515"/>
                  </a:lnTo>
                  <a:lnTo>
                    <a:pt x="3064" y="1429"/>
                  </a:lnTo>
                  <a:lnTo>
                    <a:pt x="3045" y="1345"/>
                  </a:lnTo>
                  <a:lnTo>
                    <a:pt x="3021" y="1262"/>
                  </a:lnTo>
                  <a:lnTo>
                    <a:pt x="2991" y="1181"/>
                  </a:lnTo>
                  <a:lnTo>
                    <a:pt x="2956" y="1103"/>
                  </a:lnTo>
                  <a:lnTo>
                    <a:pt x="2915" y="1025"/>
                  </a:lnTo>
                  <a:lnTo>
                    <a:pt x="2869" y="951"/>
                  </a:lnTo>
                  <a:lnTo>
                    <a:pt x="2818" y="880"/>
                  </a:lnTo>
                  <a:lnTo>
                    <a:pt x="2763" y="811"/>
                  </a:lnTo>
                  <a:close/>
                  <a:moveTo>
                    <a:pt x="2399" y="512"/>
                  </a:moveTo>
                  <a:lnTo>
                    <a:pt x="2429" y="568"/>
                  </a:lnTo>
                  <a:lnTo>
                    <a:pt x="2458" y="628"/>
                  </a:lnTo>
                  <a:lnTo>
                    <a:pt x="2522" y="590"/>
                  </a:lnTo>
                  <a:lnTo>
                    <a:pt x="2461" y="549"/>
                  </a:lnTo>
                  <a:lnTo>
                    <a:pt x="2399" y="512"/>
                  </a:lnTo>
                  <a:close/>
                  <a:moveTo>
                    <a:pt x="988" y="512"/>
                  </a:moveTo>
                  <a:lnTo>
                    <a:pt x="925" y="549"/>
                  </a:lnTo>
                  <a:lnTo>
                    <a:pt x="866" y="590"/>
                  </a:lnTo>
                  <a:lnTo>
                    <a:pt x="897" y="609"/>
                  </a:lnTo>
                  <a:lnTo>
                    <a:pt x="930" y="627"/>
                  </a:lnTo>
                  <a:lnTo>
                    <a:pt x="958" y="568"/>
                  </a:lnTo>
                  <a:lnTo>
                    <a:pt x="988" y="512"/>
                  </a:lnTo>
                  <a:close/>
                  <a:moveTo>
                    <a:pt x="1843" y="363"/>
                  </a:moveTo>
                  <a:lnTo>
                    <a:pt x="1843" y="808"/>
                  </a:lnTo>
                  <a:lnTo>
                    <a:pt x="1928" y="798"/>
                  </a:lnTo>
                  <a:lnTo>
                    <a:pt x="2012" y="785"/>
                  </a:lnTo>
                  <a:lnTo>
                    <a:pt x="2094" y="768"/>
                  </a:lnTo>
                  <a:lnTo>
                    <a:pt x="2175" y="746"/>
                  </a:lnTo>
                  <a:lnTo>
                    <a:pt x="2138" y="677"/>
                  </a:lnTo>
                  <a:lnTo>
                    <a:pt x="2101" y="614"/>
                  </a:lnTo>
                  <a:lnTo>
                    <a:pt x="2061" y="556"/>
                  </a:lnTo>
                  <a:lnTo>
                    <a:pt x="2020" y="505"/>
                  </a:lnTo>
                  <a:lnTo>
                    <a:pt x="1977" y="460"/>
                  </a:lnTo>
                  <a:lnTo>
                    <a:pt x="1933" y="421"/>
                  </a:lnTo>
                  <a:lnTo>
                    <a:pt x="1888" y="388"/>
                  </a:lnTo>
                  <a:lnTo>
                    <a:pt x="1843" y="363"/>
                  </a:lnTo>
                  <a:close/>
                  <a:moveTo>
                    <a:pt x="1544" y="362"/>
                  </a:moveTo>
                  <a:lnTo>
                    <a:pt x="1498" y="388"/>
                  </a:lnTo>
                  <a:lnTo>
                    <a:pt x="1453" y="421"/>
                  </a:lnTo>
                  <a:lnTo>
                    <a:pt x="1409" y="460"/>
                  </a:lnTo>
                  <a:lnTo>
                    <a:pt x="1366" y="505"/>
                  </a:lnTo>
                  <a:lnTo>
                    <a:pt x="1325" y="556"/>
                  </a:lnTo>
                  <a:lnTo>
                    <a:pt x="1286" y="614"/>
                  </a:lnTo>
                  <a:lnTo>
                    <a:pt x="1248" y="677"/>
                  </a:lnTo>
                  <a:lnTo>
                    <a:pt x="1213" y="746"/>
                  </a:lnTo>
                  <a:lnTo>
                    <a:pt x="1292" y="768"/>
                  </a:lnTo>
                  <a:lnTo>
                    <a:pt x="1375" y="785"/>
                  </a:lnTo>
                  <a:lnTo>
                    <a:pt x="1459" y="798"/>
                  </a:lnTo>
                  <a:lnTo>
                    <a:pt x="1544" y="808"/>
                  </a:lnTo>
                  <a:lnTo>
                    <a:pt x="1544" y="362"/>
                  </a:lnTo>
                  <a:close/>
                  <a:moveTo>
                    <a:pt x="1693" y="0"/>
                  </a:moveTo>
                  <a:lnTo>
                    <a:pt x="1693" y="0"/>
                  </a:lnTo>
                  <a:lnTo>
                    <a:pt x="1800" y="4"/>
                  </a:lnTo>
                  <a:lnTo>
                    <a:pt x="1906" y="13"/>
                  </a:lnTo>
                  <a:lnTo>
                    <a:pt x="2009" y="30"/>
                  </a:lnTo>
                  <a:lnTo>
                    <a:pt x="2110" y="52"/>
                  </a:lnTo>
                  <a:lnTo>
                    <a:pt x="2209" y="80"/>
                  </a:lnTo>
                  <a:lnTo>
                    <a:pt x="2305" y="114"/>
                  </a:lnTo>
                  <a:lnTo>
                    <a:pt x="2398" y="153"/>
                  </a:lnTo>
                  <a:lnTo>
                    <a:pt x="2489" y="198"/>
                  </a:lnTo>
                  <a:lnTo>
                    <a:pt x="2577" y="247"/>
                  </a:lnTo>
                  <a:lnTo>
                    <a:pt x="2660" y="301"/>
                  </a:lnTo>
                  <a:lnTo>
                    <a:pt x="2741" y="360"/>
                  </a:lnTo>
                  <a:lnTo>
                    <a:pt x="2818" y="424"/>
                  </a:lnTo>
                  <a:lnTo>
                    <a:pt x="2891" y="492"/>
                  </a:lnTo>
                  <a:lnTo>
                    <a:pt x="2959" y="564"/>
                  </a:lnTo>
                  <a:lnTo>
                    <a:pt x="3023" y="640"/>
                  </a:lnTo>
                  <a:lnTo>
                    <a:pt x="3083" y="720"/>
                  </a:lnTo>
                  <a:lnTo>
                    <a:pt x="3137" y="803"/>
                  </a:lnTo>
                  <a:lnTo>
                    <a:pt x="3188" y="889"/>
                  </a:lnTo>
                  <a:lnTo>
                    <a:pt x="3233" y="979"/>
                  </a:lnTo>
                  <a:lnTo>
                    <a:pt x="3273" y="1071"/>
                  </a:lnTo>
                  <a:lnTo>
                    <a:pt x="3307" y="1167"/>
                  </a:lnTo>
                  <a:lnTo>
                    <a:pt x="3335" y="1264"/>
                  </a:lnTo>
                  <a:lnTo>
                    <a:pt x="3358" y="1364"/>
                  </a:lnTo>
                  <a:lnTo>
                    <a:pt x="3373" y="1467"/>
                  </a:lnTo>
                  <a:lnTo>
                    <a:pt x="3383" y="1570"/>
                  </a:lnTo>
                  <a:lnTo>
                    <a:pt x="3386" y="1677"/>
                  </a:lnTo>
                  <a:lnTo>
                    <a:pt x="3383" y="1783"/>
                  </a:lnTo>
                  <a:lnTo>
                    <a:pt x="3373" y="1887"/>
                  </a:lnTo>
                  <a:lnTo>
                    <a:pt x="3358" y="1989"/>
                  </a:lnTo>
                  <a:lnTo>
                    <a:pt x="3335" y="2089"/>
                  </a:lnTo>
                  <a:lnTo>
                    <a:pt x="3307" y="2186"/>
                  </a:lnTo>
                  <a:lnTo>
                    <a:pt x="3273" y="2282"/>
                  </a:lnTo>
                  <a:lnTo>
                    <a:pt x="3233" y="2374"/>
                  </a:lnTo>
                  <a:lnTo>
                    <a:pt x="3188" y="2464"/>
                  </a:lnTo>
                  <a:lnTo>
                    <a:pt x="3137" y="2551"/>
                  </a:lnTo>
                  <a:lnTo>
                    <a:pt x="3083" y="2633"/>
                  </a:lnTo>
                  <a:lnTo>
                    <a:pt x="3023" y="2713"/>
                  </a:lnTo>
                  <a:lnTo>
                    <a:pt x="2959" y="2789"/>
                  </a:lnTo>
                  <a:lnTo>
                    <a:pt x="2891" y="2861"/>
                  </a:lnTo>
                  <a:lnTo>
                    <a:pt x="2818" y="2929"/>
                  </a:lnTo>
                  <a:lnTo>
                    <a:pt x="2741" y="2993"/>
                  </a:lnTo>
                  <a:lnTo>
                    <a:pt x="2660" y="3052"/>
                  </a:lnTo>
                  <a:lnTo>
                    <a:pt x="2577" y="3107"/>
                  </a:lnTo>
                  <a:lnTo>
                    <a:pt x="2489" y="3156"/>
                  </a:lnTo>
                  <a:lnTo>
                    <a:pt x="2398" y="3200"/>
                  </a:lnTo>
                  <a:lnTo>
                    <a:pt x="2305" y="3240"/>
                  </a:lnTo>
                  <a:lnTo>
                    <a:pt x="2209" y="3273"/>
                  </a:lnTo>
                  <a:lnTo>
                    <a:pt x="2110" y="3302"/>
                  </a:lnTo>
                  <a:lnTo>
                    <a:pt x="2009" y="3324"/>
                  </a:lnTo>
                  <a:lnTo>
                    <a:pt x="1906" y="3340"/>
                  </a:lnTo>
                  <a:lnTo>
                    <a:pt x="1800" y="3350"/>
                  </a:lnTo>
                  <a:lnTo>
                    <a:pt x="1693" y="3353"/>
                  </a:lnTo>
                  <a:lnTo>
                    <a:pt x="1586" y="3350"/>
                  </a:lnTo>
                  <a:lnTo>
                    <a:pt x="1482" y="3340"/>
                  </a:lnTo>
                  <a:lnTo>
                    <a:pt x="1378" y="3324"/>
                  </a:lnTo>
                  <a:lnTo>
                    <a:pt x="1277" y="3302"/>
                  </a:lnTo>
                  <a:lnTo>
                    <a:pt x="1179" y="3273"/>
                  </a:lnTo>
                  <a:lnTo>
                    <a:pt x="1082" y="3240"/>
                  </a:lnTo>
                  <a:lnTo>
                    <a:pt x="988" y="3200"/>
                  </a:lnTo>
                  <a:lnTo>
                    <a:pt x="898" y="3156"/>
                  </a:lnTo>
                  <a:lnTo>
                    <a:pt x="811" y="3107"/>
                  </a:lnTo>
                  <a:lnTo>
                    <a:pt x="727" y="3052"/>
                  </a:lnTo>
                  <a:lnTo>
                    <a:pt x="647" y="2993"/>
                  </a:lnTo>
                  <a:lnTo>
                    <a:pt x="569" y="2929"/>
                  </a:lnTo>
                  <a:lnTo>
                    <a:pt x="497" y="2861"/>
                  </a:lnTo>
                  <a:lnTo>
                    <a:pt x="427" y="2789"/>
                  </a:lnTo>
                  <a:lnTo>
                    <a:pt x="363" y="2713"/>
                  </a:lnTo>
                  <a:lnTo>
                    <a:pt x="304" y="2633"/>
                  </a:lnTo>
                  <a:lnTo>
                    <a:pt x="249" y="2551"/>
                  </a:lnTo>
                  <a:lnTo>
                    <a:pt x="198" y="2464"/>
                  </a:lnTo>
                  <a:lnTo>
                    <a:pt x="154" y="2374"/>
                  </a:lnTo>
                  <a:lnTo>
                    <a:pt x="114" y="2282"/>
                  </a:lnTo>
                  <a:lnTo>
                    <a:pt x="80" y="2186"/>
                  </a:lnTo>
                  <a:lnTo>
                    <a:pt x="52" y="2089"/>
                  </a:lnTo>
                  <a:lnTo>
                    <a:pt x="30" y="1989"/>
                  </a:lnTo>
                  <a:lnTo>
                    <a:pt x="13" y="1887"/>
                  </a:lnTo>
                  <a:lnTo>
                    <a:pt x="3" y="1783"/>
                  </a:lnTo>
                  <a:lnTo>
                    <a:pt x="0" y="1677"/>
                  </a:lnTo>
                  <a:lnTo>
                    <a:pt x="3" y="1570"/>
                  </a:lnTo>
                  <a:lnTo>
                    <a:pt x="13" y="1467"/>
                  </a:lnTo>
                  <a:lnTo>
                    <a:pt x="30" y="1364"/>
                  </a:lnTo>
                  <a:lnTo>
                    <a:pt x="52" y="1264"/>
                  </a:lnTo>
                  <a:lnTo>
                    <a:pt x="80" y="1167"/>
                  </a:lnTo>
                  <a:lnTo>
                    <a:pt x="114" y="1071"/>
                  </a:lnTo>
                  <a:lnTo>
                    <a:pt x="154" y="979"/>
                  </a:lnTo>
                  <a:lnTo>
                    <a:pt x="198" y="889"/>
                  </a:lnTo>
                  <a:lnTo>
                    <a:pt x="249" y="803"/>
                  </a:lnTo>
                  <a:lnTo>
                    <a:pt x="304" y="720"/>
                  </a:lnTo>
                  <a:lnTo>
                    <a:pt x="363" y="640"/>
                  </a:lnTo>
                  <a:lnTo>
                    <a:pt x="427" y="564"/>
                  </a:lnTo>
                  <a:lnTo>
                    <a:pt x="497" y="492"/>
                  </a:lnTo>
                  <a:lnTo>
                    <a:pt x="569" y="424"/>
                  </a:lnTo>
                  <a:lnTo>
                    <a:pt x="647" y="360"/>
                  </a:lnTo>
                  <a:lnTo>
                    <a:pt x="727" y="301"/>
                  </a:lnTo>
                  <a:lnTo>
                    <a:pt x="811" y="247"/>
                  </a:lnTo>
                  <a:lnTo>
                    <a:pt x="898" y="198"/>
                  </a:lnTo>
                  <a:lnTo>
                    <a:pt x="988" y="153"/>
                  </a:lnTo>
                  <a:lnTo>
                    <a:pt x="1082" y="114"/>
                  </a:lnTo>
                  <a:lnTo>
                    <a:pt x="1179" y="80"/>
                  </a:lnTo>
                  <a:lnTo>
                    <a:pt x="1277" y="52"/>
                  </a:lnTo>
                  <a:lnTo>
                    <a:pt x="1378" y="30"/>
                  </a:lnTo>
                  <a:lnTo>
                    <a:pt x="1482" y="13"/>
                  </a:lnTo>
                  <a:lnTo>
                    <a:pt x="1586" y="4"/>
                  </a:lnTo>
                  <a:lnTo>
                    <a:pt x="1693"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9" name="Group 68"/>
            <p:cNvGrpSpPr/>
            <p:nvPr/>
          </p:nvGrpSpPr>
          <p:grpSpPr>
            <a:xfrm>
              <a:off x="5305481" y="2460635"/>
              <a:ext cx="197622" cy="200970"/>
              <a:chOff x="1843088" y="360363"/>
              <a:chExt cx="374650" cy="380999"/>
            </a:xfrm>
            <a:solidFill>
              <a:schemeClr val="bg1"/>
            </a:solidFill>
          </p:grpSpPr>
          <p:sp>
            <p:nvSpPr>
              <p:cNvPr id="70" name="Freeform 19"/>
              <p:cNvSpPr>
                <a:spLocks noEditPoints="1"/>
              </p:cNvSpPr>
              <p:nvPr/>
            </p:nvSpPr>
            <p:spPr bwMode="auto">
              <a:xfrm>
                <a:off x="1893888" y="409575"/>
                <a:ext cx="273050" cy="204787"/>
              </a:xfrm>
              <a:custGeom>
                <a:avLst/>
                <a:gdLst>
                  <a:gd name="T0" fmla="*/ 950 w 2416"/>
                  <a:gd name="T1" fmla="*/ 749 h 1814"/>
                  <a:gd name="T2" fmla="*/ 909 w 2416"/>
                  <a:gd name="T3" fmla="*/ 802 h 1814"/>
                  <a:gd name="T4" fmla="*/ 909 w 2416"/>
                  <a:gd name="T5" fmla="*/ 1629 h 1814"/>
                  <a:gd name="T6" fmla="*/ 950 w 2416"/>
                  <a:gd name="T7" fmla="*/ 1682 h 1814"/>
                  <a:gd name="T8" fmla="*/ 1018 w 2416"/>
                  <a:gd name="T9" fmla="*/ 1691 h 1814"/>
                  <a:gd name="T10" fmla="*/ 1070 w 2416"/>
                  <a:gd name="T11" fmla="*/ 1651 h 1814"/>
                  <a:gd name="T12" fmla="*/ 1082 w 2416"/>
                  <a:gd name="T13" fmla="*/ 824 h 1814"/>
                  <a:gd name="T14" fmla="*/ 1057 w 2416"/>
                  <a:gd name="T15" fmla="*/ 763 h 1814"/>
                  <a:gd name="T16" fmla="*/ 994 w 2416"/>
                  <a:gd name="T17" fmla="*/ 737 h 1814"/>
                  <a:gd name="T18" fmla="*/ 604 w 2416"/>
                  <a:gd name="T19" fmla="*/ 514 h 1814"/>
                  <a:gd name="T20" fmla="*/ 563 w 2416"/>
                  <a:gd name="T21" fmla="*/ 567 h 1814"/>
                  <a:gd name="T22" fmla="*/ 563 w 2416"/>
                  <a:gd name="T23" fmla="*/ 1629 h 1814"/>
                  <a:gd name="T24" fmla="*/ 604 w 2416"/>
                  <a:gd name="T25" fmla="*/ 1682 h 1814"/>
                  <a:gd name="T26" fmla="*/ 671 w 2416"/>
                  <a:gd name="T27" fmla="*/ 1691 h 1814"/>
                  <a:gd name="T28" fmla="*/ 723 w 2416"/>
                  <a:gd name="T29" fmla="*/ 1651 h 1814"/>
                  <a:gd name="T30" fmla="*/ 736 w 2416"/>
                  <a:gd name="T31" fmla="*/ 590 h 1814"/>
                  <a:gd name="T32" fmla="*/ 710 w 2416"/>
                  <a:gd name="T33" fmla="*/ 528 h 1814"/>
                  <a:gd name="T34" fmla="*/ 648 w 2416"/>
                  <a:gd name="T35" fmla="*/ 502 h 1814"/>
                  <a:gd name="T36" fmla="*/ 254 w 2416"/>
                  <a:gd name="T37" fmla="*/ 218 h 1814"/>
                  <a:gd name="T38" fmla="*/ 213 w 2416"/>
                  <a:gd name="T39" fmla="*/ 270 h 1814"/>
                  <a:gd name="T40" fmla="*/ 213 w 2416"/>
                  <a:gd name="T41" fmla="*/ 1629 h 1814"/>
                  <a:gd name="T42" fmla="*/ 254 w 2416"/>
                  <a:gd name="T43" fmla="*/ 1682 h 1814"/>
                  <a:gd name="T44" fmla="*/ 322 w 2416"/>
                  <a:gd name="T45" fmla="*/ 1691 h 1814"/>
                  <a:gd name="T46" fmla="*/ 374 w 2416"/>
                  <a:gd name="T47" fmla="*/ 1651 h 1814"/>
                  <a:gd name="T48" fmla="*/ 386 w 2416"/>
                  <a:gd name="T49" fmla="*/ 294 h 1814"/>
                  <a:gd name="T50" fmla="*/ 361 w 2416"/>
                  <a:gd name="T51" fmla="*/ 231 h 1814"/>
                  <a:gd name="T52" fmla="*/ 298 w 2416"/>
                  <a:gd name="T53" fmla="*/ 206 h 1814"/>
                  <a:gd name="T54" fmla="*/ 2416 w 2416"/>
                  <a:gd name="T55" fmla="*/ 1814 h 1814"/>
                  <a:gd name="T56" fmla="*/ 2079 w 2416"/>
                  <a:gd name="T57" fmla="*/ 1311 h 1814"/>
                  <a:gd name="T58" fmla="*/ 2163 w 2416"/>
                  <a:gd name="T59" fmla="*/ 1201 h 1814"/>
                  <a:gd name="T60" fmla="*/ 2207 w 2416"/>
                  <a:gd name="T61" fmla="*/ 1070 h 1814"/>
                  <a:gd name="T62" fmla="*/ 2209 w 2416"/>
                  <a:gd name="T63" fmla="*/ 932 h 1814"/>
                  <a:gd name="T64" fmla="*/ 2165 w 2416"/>
                  <a:gd name="T65" fmla="*/ 796 h 1814"/>
                  <a:gd name="T66" fmla="*/ 2081 w 2416"/>
                  <a:gd name="T67" fmla="*/ 684 h 1814"/>
                  <a:gd name="T68" fmla="*/ 1972 w 2416"/>
                  <a:gd name="T69" fmla="*/ 607 h 1814"/>
                  <a:gd name="T70" fmla="*/ 1845 w 2416"/>
                  <a:gd name="T71" fmla="*/ 567 h 1814"/>
                  <a:gd name="T72" fmla="*/ 1711 w 2416"/>
                  <a:gd name="T73" fmla="*/ 568 h 1814"/>
                  <a:gd name="T74" fmla="*/ 1578 w 2416"/>
                  <a:gd name="T75" fmla="*/ 612 h 1814"/>
                  <a:gd name="T76" fmla="*/ 1467 w 2416"/>
                  <a:gd name="T77" fmla="*/ 696 h 1814"/>
                  <a:gd name="T78" fmla="*/ 1389 w 2416"/>
                  <a:gd name="T79" fmla="*/ 805 h 1814"/>
                  <a:gd name="T80" fmla="*/ 1349 w 2416"/>
                  <a:gd name="T81" fmla="*/ 932 h 1814"/>
                  <a:gd name="T82" fmla="*/ 1350 w 2416"/>
                  <a:gd name="T83" fmla="*/ 1066 h 1814"/>
                  <a:gd name="T84" fmla="*/ 1394 w 2416"/>
                  <a:gd name="T85" fmla="*/ 1199 h 1814"/>
                  <a:gd name="T86" fmla="*/ 1477 w 2416"/>
                  <a:gd name="T87" fmla="*/ 1308 h 1814"/>
                  <a:gd name="T88" fmla="*/ 1585 w 2416"/>
                  <a:gd name="T89" fmla="*/ 1385 h 1814"/>
                  <a:gd name="T90" fmla="*/ 1710 w 2416"/>
                  <a:gd name="T91" fmla="*/ 1425 h 1814"/>
                  <a:gd name="T92" fmla="*/ 1842 w 2416"/>
                  <a:gd name="T93" fmla="*/ 1426 h 1814"/>
                  <a:gd name="T94" fmla="*/ 0 w 2416"/>
                  <a:gd name="T95" fmla="*/ 1814 h 1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16" h="1814">
                    <a:moveTo>
                      <a:pt x="994" y="737"/>
                    </a:moveTo>
                    <a:lnTo>
                      <a:pt x="972" y="740"/>
                    </a:lnTo>
                    <a:lnTo>
                      <a:pt x="950" y="749"/>
                    </a:lnTo>
                    <a:lnTo>
                      <a:pt x="933" y="763"/>
                    </a:lnTo>
                    <a:lnTo>
                      <a:pt x="919" y="781"/>
                    </a:lnTo>
                    <a:lnTo>
                      <a:pt x="909" y="802"/>
                    </a:lnTo>
                    <a:lnTo>
                      <a:pt x="906" y="824"/>
                    </a:lnTo>
                    <a:lnTo>
                      <a:pt x="906" y="1607"/>
                    </a:lnTo>
                    <a:lnTo>
                      <a:pt x="909" y="1629"/>
                    </a:lnTo>
                    <a:lnTo>
                      <a:pt x="919" y="1651"/>
                    </a:lnTo>
                    <a:lnTo>
                      <a:pt x="933" y="1668"/>
                    </a:lnTo>
                    <a:lnTo>
                      <a:pt x="950" y="1682"/>
                    </a:lnTo>
                    <a:lnTo>
                      <a:pt x="972" y="1691"/>
                    </a:lnTo>
                    <a:lnTo>
                      <a:pt x="994" y="1695"/>
                    </a:lnTo>
                    <a:lnTo>
                      <a:pt x="1018" y="1691"/>
                    </a:lnTo>
                    <a:lnTo>
                      <a:pt x="1038" y="1682"/>
                    </a:lnTo>
                    <a:lnTo>
                      <a:pt x="1057" y="1668"/>
                    </a:lnTo>
                    <a:lnTo>
                      <a:pt x="1070" y="1651"/>
                    </a:lnTo>
                    <a:lnTo>
                      <a:pt x="1079" y="1629"/>
                    </a:lnTo>
                    <a:lnTo>
                      <a:pt x="1082" y="1607"/>
                    </a:lnTo>
                    <a:lnTo>
                      <a:pt x="1082" y="824"/>
                    </a:lnTo>
                    <a:lnTo>
                      <a:pt x="1079" y="802"/>
                    </a:lnTo>
                    <a:lnTo>
                      <a:pt x="1070" y="781"/>
                    </a:lnTo>
                    <a:lnTo>
                      <a:pt x="1057" y="763"/>
                    </a:lnTo>
                    <a:lnTo>
                      <a:pt x="1038" y="749"/>
                    </a:lnTo>
                    <a:lnTo>
                      <a:pt x="1018" y="740"/>
                    </a:lnTo>
                    <a:lnTo>
                      <a:pt x="994" y="737"/>
                    </a:lnTo>
                    <a:close/>
                    <a:moveTo>
                      <a:pt x="648" y="502"/>
                    </a:moveTo>
                    <a:lnTo>
                      <a:pt x="624" y="505"/>
                    </a:lnTo>
                    <a:lnTo>
                      <a:pt x="604" y="514"/>
                    </a:lnTo>
                    <a:lnTo>
                      <a:pt x="585" y="528"/>
                    </a:lnTo>
                    <a:lnTo>
                      <a:pt x="572" y="545"/>
                    </a:lnTo>
                    <a:lnTo>
                      <a:pt x="563" y="567"/>
                    </a:lnTo>
                    <a:lnTo>
                      <a:pt x="560" y="590"/>
                    </a:lnTo>
                    <a:lnTo>
                      <a:pt x="560" y="1607"/>
                    </a:lnTo>
                    <a:lnTo>
                      <a:pt x="563" y="1629"/>
                    </a:lnTo>
                    <a:lnTo>
                      <a:pt x="572" y="1651"/>
                    </a:lnTo>
                    <a:lnTo>
                      <a:pt x="585" y="1668"/>
                    </a:lnTo>
                    <a:lnTo>
                      <a:pt x="604" y="1682"/>
                    </a:lnTo>
                    <a:lnTo>
                      <a:pt x="624" y="1691"/>
                    </a:lnTo>
                    <a:lnTo>
                      <a:pt x="648" y="1695"/>
                    </a:lnTo>
                    <a:lnTo>
                      <a:pt x="671" y="1691"/>
                    </a:lnTo>
                    <a:lnTo>
                      <a:pt x="692" y="1682"/>
                    </a:lnTo>
                    <a:lnTo>
                      <a:pt x="710" y="1668"/>
                    </a:lnTo>
                    <a:lnTo>
                      <a:pt x="723" y="1651"/>
                    </a:lnTo>
                    <a:lnTo>
                      <a:pt x="733" y="1629"/>
                    </a:lnTo>
                    <a:lnTo>
                      <a:pt x="736" y="1607"/>
                    </a:lnTo>
                    <a:lnTo>
                      <a:pt x="736" y="590"/>
                    </a:lnTo>
                    <a:lnTo>
                      <a:pt x="733" y="567"/>
                    </a:lnTo>
                    <a:lnTo>
                      <a:pt x="723" y="545"/>
                    </a:lnTo>
                    <a:lnTo>
                      <a:pt x="710" y="528"/>
                    </a:lnTo>
                    <a:lnTo>
                      <a:pt x="692" y="514"/>
                    </a:lnTo>
                    <a:lnTo>
                      <a:pt x="671" y="505"/>
                    </a:lnTo>
                    <a:lnTo>
                      <a:pt x="648" y="502"/>
                    </a:lnTo>
                    <a:close/>
                    <a:moveTo>
                      <a:pt x="298" y="206"/>
                    </a:moveTo>
                    <a:lnTo>
                      <a:pt x="275" y="209"/>
                    </a:lnTo>
                    <a:lnTo>
                      <a:pt x="254" y="218"/>
                    </a:lnTo>
                    <a:lnTo>
                      <a:pt x="236" y="231"/>
                    </a:lnTo>
                    <a:lnTo>
                      <a:pt x="223" y="250"/>
                    </a:lnTo>
                    <a:lnTo>
                      <a:pt x="213" y="270"/>
                    </a:lnTo>
                    <a:lnTo>
                      <a:pt x="210" y="294"/>
                    </a:lnTo>
                    <a:lnTo>
                      <a:pt x="210" y="1607"/>
                    </a:lnTo>
                    <a:lnTo>
                      <a:pt x="213" y="1629"/>
                    </a:lnTo>
                    <a:lnTo>
                      <a:pt x="223" y="1651"/>
                    </a:lnTo>
                    <a:lnTo>
                      <a:pt x="236" y="1668"/>
                    </a:lnTo>
                    <a:lnTo>
                      <a:pt x="254" y="1682"/>
                    </a:lnTo>
                    <a:lnTo>
                      <a:pt x="275" y="1691"/>
                    </a:lnTo>
                    <a:lnTo>
                      <a:pt x="298" y="1695"/>
                    </a:lnTo>
                    <a:lnTo>
                      <a:pt x="322" y="1691"/>
                    </a:lnTo>
                    <a:lnTo>
                      <a:pt x="342" y="1682"/>
                    </a:lnTo>
                    <a:lnTo>
                      <a:pt x="361" y="1668"/>
                    </a:lnTo>
                    <a:lnTo>
                      <a:pt x="374" y="1651"/>
                    </a:lnTo>
                    <a:lnTo>
                      <a:pt x="383" y="1629"/>
                    </a:lnTo>
                    <a:lnTo>
                      <a:pt x="386" y="1607"/>
                    </a:lnTo>
                    <a:lnTo>
                      <a:pt x="386" y="294"/>
                    </a:lnTo>
                    <a:lnTo>
                      <a:pt x="383" y="270"/>
                    </a:lnTo>
                    <a:lnTo>
                      <a:pt x="374" y="250"/>
                    </a:lnTo>
                    <a:lnTo>
                      <a:pt x="361" y="231"/>
                    </a:lnTo>
                    <a:lnTo>
                      <a:pt x="342" y="218"/>
                    </a:lnTo>
                    <a:lnTo>
                      <a:pt x="322" y="209"/>
                    </a:lnTo>
                    <a:lnTo>
                      <a:pt x="298" y="206"/>
                    </a:lnTo>
                    <a:close/>
                    <a:moveTo>
                      <a:pt x="0" y="0"/>
                    </a:moveTo>
                    <a:lnTo>
                      <a:pt x="2416" y="0"/>
                    </a:lnTo>
                    <a:lnTo>
                      <a:pt x="2416" y="1814"/>
                    </a:lnTo>
                    <a:lnTo>
                      <a:pt x="2296" y="1814"/>
                    </a:lnTo>
                    <a:lnTo>
                      <a:pt x="2042" y="1342"/>
                    </a:lnTo>
                    <a:lnTo>
                      <a:pt x="2079" y="1311"/>
                    </a:lnTo>
                    <a:lnTo>
                      <a:pt x="2111" y="1277"/>
                    </a:lnTo>
                    <a:lnTo>
                      <a:pt x="2138" y="1241"/>
                    </a:lnTo>
                    <a:lnTo>
                      <a:pt x="2163" y="1201"/>
                    </a:lnTo>
                    <a:lnTo>
                      <a:pt x="2182" y="1159"/>
                    </a:lnTo>
                    <a:lnTo>
                      <a:pt x="2197" y="1115"/>
                    </a:lnTo>
                    <a:lnTo>
                      <a:pt x="2207" y="1070"/>
                    </a:lnTo>
                    <a:lnTo>
                      <a:pt x="2213" y="1025"/>
                    </a:lnTo>
                    <a:lnTo>
                      <a:pt x="2213" y="978"/>
                    </a:lnTo>
                    <a:lnTo>
                      <a:pt x="2209" y="932"/>
                    </a:lnTo>
                    <a:lnTo>
                      <a:pt x="2200" y="886"/>
                    </a:lnTo>
                    <a:lnTo>
                      <a:pt x="2185" y="840"/>
                    </a:lnTo>
                    <a:lnTo>
                      <a:pt x="2165" y="796"/>
                    </a:lnTo>
                    <a:lnTo>
                      <a:pt x="2140" y="755"/>
                    </a:lnTo>
                    <a:lnTo>
                      <a:pt x="2113" y="717"/>
                    </a:lnTo>
                    <a:lnTo>
                      <a:pt x="2081" y="684"/>
                    </a:lnTo>
                    <a:lnTo>
                      <a:pt x="2047" y="654"/>
                    </a:lnTo>
                    <a:lnTo>
                      <a:pt x="2010" y="628"/>
                    </a:lnTo>
                    <a:lnTo>
                      <a:pt x="1972" y="607"/>
                    </a:lnTo>
                    <a:lnTo>
                      <a:pt x="1931" y="589"/>
                    </a:lnTo>
                    <a:lnTo>
                      <a:pt x="1888" y="576"/>
                    </a:lnTo>
                    <a:lnTo>
                      <a:pt x="1845" y="567"/>
                    </a:lnTo>
                    <a:lnTo>
                      <a:pt x="1800" y="563"/>
                    </a:lnTo>
                    <a:lnTo>
                      <a:pt x="1756" y="563"/>
                    </a:lnTo>
                    <a:lnTo>
                      <a:pt x="1711" y="568"/>
                    </a:lnTo>
                    <a:lnTo>
                      <a:pt x="1666" y="577"/>
                    </a:lnTo>
                    <a:lnTo>
                      <a:pt x="1622" y="592"/>
                    </a:lnTo>
                    <a:lnTo>
                      <a:pt x="1578" y="612"/>
                    </a:lnTo>
                    <a:lnTo>
                      <a:pt x="1537" y="636"/>
                    </a:lnTo>
                    <a:lnTo>
                      <a:pt x="1500" y="664"/>
                    </a:lnTo>
                    <a:lnTo>
                      <a:pt x="1467" y="696"/>
                    </a:lnTo>
                    <a:lnTo>
                      <a:pt x="1437" y="729"/>
                    </a:lnTo>
                    <a:lnTo>
                      <a:pt x="1410" y="766"/>
                    </a:lnTo>
                    <a:lnTo>
                      <a:pt x="1389" y="805"/>
                    </a:lnTo>
                    <a:lnTo>
                      <a:pt x="1372" y="846"/>
                    </a:lnTo>
                    <a:lnTo>
                      <a:pt x="1358" y="888"/>
                    </a:lnTo>
                    <a:lnTo>
                      <a:pt x="1349" y="932"/>
                    </a:lnTo>
                    <a:lnTo>
                      <a:pt x="1345" y="976"/>
                    </a:lnTo>
                    <a:lnTo>
                      <a:pt x="1345" y="1021"/>
                    </a:lnTo>
                    <a:lnTo>
                      <a:pt x="1350" y="1066"/>
                    </a:lnTo>
                    <a:lnTo>
                      <a:pt x="1359" y="1111"/>
                    </a:lnTo>
                    <a:lnTo>
                      <a:pt x="1375" y="1155"/>
                    </a:lnTo>
                    <a:lnTo>
                      <a:pt x="1394" y="1199"/>
                    </a:lnTo>
                    <a:lnTo>
                      <a:pt x="1419" y="1239"/>
                    </a:lnTo>
                    <a:lnTo>
                      <a:pt x="1446" y="1275"/>
                    </a:lnTo>
                    <a:lnTo>
                      <a:pt x="1477" y="1308"/>
                    </a:lnTo>
                    <a:lnTo>
                      <a:pt x="1511" y="1338"/>
                    </a:lnTo>
                    <a:lnTo>
                      <a:pt x="1546" y="1363"/>
                    </a:lnTo>
                    <a:lnTo>
                      <a:pt x="1585" y="1385"/>
                    </a:lnTo>
                    <a:lnTo>
                      <a:pt x="1625" y="1402"/>
                    </a:lnTo>
                    <a:lnTo>
                      <a:pt x="1667" y="1415"/>
                    </a:lnTo>
                    <a:lnTo>
                      <a:pt x="1710" y="1425"/>
                    </a:lnTo>
                    <a:lnTo>
                      <a:pt x="1753" y="1430"/>
                    </a:lnTo>
                    <a:lnTo>
                      <a:pt x="1797" y="1430"/>
                    </a:lnTo>
                    <a:lnTo>
                      <a:pt x="1842" y="1426"/>
                    </a:lnTo>
                    <a:lnTo>
                      <a:pt x="1886" y="1416"/>
                    </a:lnTo>
                    <a:lnTo>
                      <a:pt x="2096" y="1814"/>
                    </a:lnTo>
                    <a:lnTo>
                      <a:pt x="0" y="181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0"/>
              <p:cNvSpPr>
                <a:spLocks/>
              </p:cNvSpPr>
              <p:nvPr/>
            </p:nvSpPr>
            <p:spPr bwMode="auto">
              <a:xfrm>
                <a:off x="1843088" y="360363"/>
                <a:ext cx="374650" cy="325437"/>
              </a:xfrm>
              <a:custGeom>
                <a:avLst/>
                <a:gdLst>
                  <a:gd name="T0" fmla="*/ 0 w 3304"/>
                  <a:gd name="T1" fmla="*/ 0 h 2860"/>
                  <a:gd name="T2" fmla="*/ 3304 w 3304"/>
                  <a:gd name="T3" fmla="*/ 0 h 2860"/>
                  <a:gd name="T4" fmla="*/ 3304 w 3304"/>
                  <a:gd name="T5" fmla="*/ 2860 h 2860"/>
                  <a:gd name="T6" fmla="*/ 3069 w 3304"/>
                  <a:gd name="T7" fmla="*/ 2860 h 2860"/>
                  <a:gd name="T8" fmla="*/ 2832 w 3304"/>
                  <a:gd name="T9" fmla="*/ 2414 h 2860"/>
                  <a:gd name="T10" fmla="*/ 2946 w 3304"/>
                  <a:gd name="T11" fmla="*/ 2414 h 2860"/>
                  <a:gd name="T12" fmla="*/ 2970 w 3304"/>
                  <a:gd name="T13" fmla="*/ 2411 h 2860"/>
                  <a:gd name="T14" fmla="*/ 2990 w 3304"/>
                  <a:gd name="T15" fmla="*/ 2402 h 2860"/>
                  <a:gd name="T16" fmla="*/ 3009 w 3304"/>
                  <a:gd name="T17" fmla="*/ 2388 h 2860"/>
                  <a:gd name="T18" fmla="*/ 3022 w 3304"/>
                  <a:gd name="T19" fmla="*/ 2370 h 2860"/>
                  <a:gd name="T20" fmla="*/ 3031 w 3304"/>
                  <a:gd name="T21" fmla="*/ 2350 h 2860"/>
                  <a:gd name="T22" fmla="*/ 3034 w 3304"/>
                  <a:gd name="T23" fmla="*/ 2326 h 2860"/>
                  <a:gd name="T24" fmla="*/ 3034 w 3304"/>
                  <a:gd name="T25" fmla="*/ 339 h 2860"/>
                  <a:gd name="T26" fmla="*/ 3031 w 3304"/>
                  <a:gd name="T27" fmla="*/ 316 h 2860"/>
                  <a:gd name="T28" fmla="*/ 3022 w 3304"/>
                  <a:gd name="T29" fmla="*/ 295 h 2860"/>
                  <a:gd name="T30" fmla="*/ 3009 w 3304"/>
                  <a:gd name="T31" fmla="*/ 277 h 2860"/>
                  <a:gd name="T32" fmla="*/ 2990 w 3304"/>
                  <a:gd name="T33" fmla="*/ 263 h 2860"/>
                  <a:gd name="T34" fmla="*/ 2970 w 3304"/>
                  <a:gd name="T35" fmla="*/ 254 h 2860"/>
                  <a:gd name="T36" fmla="*/ 2946 w 3304"/>
                  <a:gd name="T37" fmla="*/ 251 h 2860"/>
                  <a:gd name="T38" fmla="*/ 357 w 3304"/>
                  <a:gd name="T39" fmla="*/ 251 h 2860"/>
                  <a:gd name="T40" fmla="*/ 333 w 3304"/>
                  <a:gd name="T41" fmla="*/ 254 h 2860"/>
                  <a:gd name="T42" fmla="*/ 313 w 3304"/>
                  <a:gd name="T43" fmla="*/ 263 h 2860"/>
                  <a:gd name="T44" fmla="*/ 294 w 3304"/>
                  <a:gd name="T45" fmla="*/ 277 h 2860"/>
                  <a:gd name="T46" fmla="*/ 281 w 3304"/>
                  <a:gd name="T47" fmla="*/ 295 h 2860"/>
                  <a:gd name="T48" fmla="*/ 272 w 3304"/>
                  <a:gd name="T49" fmla="*/ 316 h 2860"/>
                  <a:gd name="T50" fmla="*/ 269 w 3304"/>
                  <a:gd name="T51" fmla="*/ 339 h 2860"/>
                  <a:gd name="T52" fmla="*/ 269 w 3304"/>
                  <a:gd name="T53" fmla="*/ 2324 h 2860"/>
                  <a:gd name="T54" fmla="*/ 272 w 3304"/>
                  <a:gd name="T55" fmla="*/ 2347 h 2860"/>
                  <a:gd name="T56" fmla="*/ 281 w 3304"/>
                  <a:gd name="T57" fmla="*/ 2368 h 2860"/>
                  <a:gd name="T58" fmla="*/ 294 w 3304"/>
                  <a:gd name="T59" fmla="*/ 2385 h 2860"/>
                  <a:gd name="T60" fmla="*/ 313 w 3304"/>
                  <a:gd name="T61" fmla="*/ 2400 h 2860"/>
                  <a:gd name="T62" fmla="*/ 333 w 3304"/>
                  <a:gd name="T63" fmla="*/ 2408 h 2860"/>
                  <a:gd name="T64" fmla="*/ 357 w 3304"/>
                  <a:gd name="T65" fmla="*/ 2412 h 2860"/>
                  <a:gd name="T66" fmla="*/ 2634 w 3304"/>
                  <a:gd name="T67" fmla="*/ 2412 h 2860"/>
                  <a:gd name="T68" fmla="*/ 2873 w 3304"/>
                  <a:gd name="T69" fmla="*/ 2858 h 2860"/>
                  <a:gd name="T70" fmla="*/ 0 w 3304"/>
                  <a:gd name="T71" fmla="*/ 2858 h 2860"/>
                  <a:gd name="T72" fmla="*/ 0 w 3304"/>
                  <a:gd name="T73" fmla="*/ 0 h 2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04" h="2860">
                    <a:moveTo>
                      <a:pt x="0" y="0"/>
                    </a:moveTo>
                    <a:lnTo>
                      <a:pt x="3304" y="0"/>
                    </a:lnTo>
                    <a:lnTo>
                      <a:pt x="3304" y="2860"/>
                    </a:lnTo>
                    <a:lnTo>
                      <a:pt x="3069" y="2860"/>
                    </a:lnTo>
                    <a:lnTo>
                      <a:pt x="2832" y="2414"/>
                    </a:lnTo>
                    <a:lnTo>
                      <a:pt x="2946" y="2414"/>
                    </a:lnTo>
                    <a:lnTo>
                      <a:pt x="2970" y="2411"/>
                    </a:lnTo>
                    <a:lnTo>
                      <a:pt x="2990" y="2402"/>
                    </a:lnTo>
                    <a:lnTo>
                      <a:pt x="3009" y="2388"/>
                    </a:lnTo>
                    <a:lnTo>
                      <a:pt x="3022" y="2370"/>
                    </a:lnTo>
                    <a:lnTo>
                      <a:pt x="3031" y="2350"/>
                    </a:lnTo>
                    <a:lnTo>
                      <a:pt x="3034" y="2326"/>
                    </a:lnTo>
                    <a:lnTo>
                      <a:pt x="3034" y="339"/>
                    </a:lnTo>
                    <a:lnTo>
                      <a:pt x="3031" y="316"/>
                    </a:lnTo>
                    <a:lnTo>
                      <a:pt x="3022" y="295"/>
                    </a:lnTo>
                    <a:lnTo>
                      <a:pt x="3009" y="277"/>
                    </a:lnTo>
                    <a:lnTo>
                      <a:pt x="2990" y="263"/>
                    </a:lnTo>
                    <a:lnTo>
                      <a:pt x="2970" y="254"/>
                    </a:lnTo>
                    <a:lnTo>
                      <a:pt x="2946" y="251"/>
                    </a:lnTo>
                    <a:lnTo>
                      <a:pt x="357" y="251"/>
                    </a:lnTo>
                    <a:lnTo>
                      <a:pt x="333" y="254"/>
                    </a:lnTo>
                    <a:lnTo>
                      <a:pt x="313" y="263"/>
                    </a:lnTo>
                    <a:lnTo>
                      <a:pt x="294" y="277"/>
                    </a:lnTo>
                    <a:lnTo>
                      <a:pt x="281" y="295"/>
                    </a:lnTo>
                    <a:lnTo>
                      <a:pt x="272" y="316"/>
                    </a:lnTo>
                    <a:lnTo>
                      <a:pt x="269" y="339"/>
                    </a:lnTo>
                    <a:lnTo>
                      <a:pt x="269" y="2324"/>
                    </a:lnTo>
                    <a:lnTo>
                      <a:pt x="272" y="2347"/>
                    </a:lnTo>
                    <a:lnTo>
                      <a:pt x="281" y="2368"/>
                    </a:lnTo>
                    <a:lnTo>
                      <a:pt x="294" y="2385"/>
                    </a:lnTo>
                    <a:lnTo>
                      <a:pt x="313" y="2400"/>
                    </a:lnTo>
                    <a:lnTo>
                      <a:pt x="333" y="2408"/>
                    </a:lnTo>
                    <a:lnTo>
                      <a:pt x="357" y="2412"/>
                    </a:lnTo>
                    <a:lnTo>
                      <a:pt x="2634" y="2412"/>
                    </a:lnTo>
                    <a:lnTo>
                      <a:pt x="2873" y="2858"/>
                    </a:lnTo>
                    <a:lnTo>
                      <a:pt x="0" y="285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1"/>
              <p:cNvSpPr>
                <a:spLocks/>
              </p:cNvSpPr>
              <p:nvPr/>
            </p:nvSpPr>
            <p:spPr bwMode="auto">
              <a:xfrm>
                <a:off x="1949451" y="704850"/>
                <a:ext cx="161925" cy="36512"/>
              </a:xfrm>
              <a:custGeom>
                <a:avLst/>
                <a:gdLst>
                  <a:gd name="T0" fmla="*/ 166 w 1436"/>
                  <a:gd name="T1" fmla="*/ 0 h 331"/>
                  <a:gd name="T2" fmla="*/ 1271 w 1436"/>
                  <a:gd name="T3" fmla="*/ 0 h 331"/>
                  <a:gd name="T4" fmla="*/ 1300 w 1436"/>
                  <a:gd name="T5" fmla="*/ 2 h 331"/>
                  <a:gd name="T6" fmla="*/ 1328 w 1436"/>
                  <a:gd name="T7" fmla="*/ 10 h 331"/>
                  <a:gd name="T8" fmla="*/ 1354 w 1436"/>
                  <a:gd name="T9" fmla="*/ 22 h 331"/>
                  <a:gd name="T10" fmla="*/ 1377 w 1436"/>
                  <a:gd name="T11" fmla="*/ 38 h 331"/>
                  <a:gd name="T12" fmla="*/ 1397 w 1436"/>
                  <a:gd name="T13" fmla="*/ 59 h 331"/>
                  <a:gd name="T14" fmla="*/ 1413 w 1436"/>
                  <a:gd name="T15" fmla="*/ 81 h 331"/>
                  <a:gd name="T16" fmla="*/ 1425 w 1436"/>
                  <a:gd name="T17" fmla="*/ 108 h 331"/>
                  <a:gd name="T18" fmla="*/ 1434 w 1436"/>
                  <a:gd name="T19" fmla="*/ 136 h 331"/>
                  <a:gd name="T20" fmla="*/ 1436 w 1436"/>
                  <a:gd name="T21" fmla="*/ 165 h 331"/>
                  <a:gd name="T22" fmla="*/ 1434 w 1436"/>
                  <a:gd name="T23" fmla="*/ 195 h 331"/>
                  <a:gd name="T24" fmla="*/ 1425 w 1436"/>
                  <a:gd name="T25" fmla="*/ 222 h 331"/>
                  <a:gd name="T26" fmla="*/ 1413 w 1436"/>
                  <a:gd name="T27" fmla="*/ 248 h 331"/>
                  <a:gd name="T28" fmla="*/ 1397 w 1436"/>
                  <a:gd name="T29" fmla="*/ 272 h 331"/>
                  <a:gd name="T30" fmla="*/ 1377 w 1436"/>
                  <a:gd name="T31" fmla="*/ 291 h 331"/>
                  <a:gd name="T32" fmla="*/ 1354 w 1436"/>
                  <a:gd name="T33" fmla="*/ 307 h 331"/>
                  <a:gd name="T34" fmla="*/ 1328 w 1436"/>
                  <a:gd name="T35" fmla="*/ 320 h 331"/>
                  <a:gd name="T36" fmla="*/ 1300 w 1436"/>
                  <a:gd name="T37" fmla="*/ 328 h 331"/>
                  <a:gd name="T38" fmla="*/ 1271 w 1436"/>
                  <a:gd name="T39" fmla="*/ 331 h 331"/>
                  <a:gd name="T40" fmla="*/ 166 w 1436"/>
                  <a:gd name="T41" fmla="*/ 331 h 331"/>
                  <a:gd name="T42" fmla="*/ 136 w 1436"/>
                  <a:gd name="T43" fmla="*/ 328 h 331"/>
                  <a:gd name="T44" fmla="*/ 109 w 1436"/>
                  <a:gd name="T45" fmla="*/ 320 h 331"/>
                  <a:gd name="T46" fmla="*/ 83 w 1436"/>
                  <a:gd name="T47" fmla="*/ 307 h 331"/>
                  <a:gd name="T48" fmla="*/ 60 w 1436"/>
                  <a:gd name="T49" fmla="*/ 291 h 331"/>
                  <a:gd name="T50" fmla="*/ 40 w 1436"/>
                  <a:gd name="T51" fmla="*/ 272 h 331"/>
                  <a:gd name="T52" fmla="*/ 24 w 1436"/>
                  <a:gd name="T53" fmla="*/ 248 h 331"/>
                  <a:gd name="T54" fmla="*/ 12 w 1436"/>
                  <a:gd name="T55" fmla="*/ 222 h 331"/>
                  <a:gd name="T56" fmla="*/ 3 w 1436"/>
                  <a:gd name="T57" fmla="*/ 195 h 331"/>
                  <a:gd name="T58" fmla="*/ 0 w 1436"/>
                  <a:gd name="T59" fmla="*/ 165 h 331"/>
                  <a:gd name="T60" fmla="*/ 3 w 1436"/>
                  <a:gd name="T61" fmla="*/ 136 h 331"/>
                  <a:gd name="T62" fmla="*/ 12 w 1436"/>
                  <a:gd name="T63" fmla="*/ 108 h 331"/>
                  <a:gd name="T64" fmla="*/ 24 w 1436"/>
                  <a:gd name="T65" fmla="*/ 81 h 331"/>
                  <a:gd name="T66" fmla="*/ 40 w 1436"/>
                  <a:gd name="T67" fmla="*/ 59 h 331"/>
                  <a:gd name="T68" fmla="*/ 60 w 1436"/>
                  <a:gd name="T69" fmla="*/ 38 h 331"/>
                  <a:gd name="T70" fmla="*/ 83 w 1436"/>
                  <a:gd name="T71" fmla="*/ 22 h 331"/>
                  <a:gd name="T72" fmla="*/ 109 w 1436"/>
                  <a:gd name="T73" fmla="*/ 10 h 331"/>
                  <a:gd name="T74" fmla="*/ 136 w 1436"/>
                  <a:gd name="T75" fmla="*/ 2 h 331"/>
                  <a:gd name="T76" fmla="*/ 166 w 1436"/>
                  <a:gd name="T7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36" h="331">
                    <a:moveTo>
                      <a:pt x="166" y="0"/>
                    </a:moveTo>
                    <a:lnTo>
                      <a:pt x="1271" y="0"/>
                    </a:lnTo>
                    <a:lnTo>
                      <a:pt x="1300" y="2"/>
                    </a:lnTo>
                    <a:lnTo>
                      <a:pt x="1328" y="10"/>
                    </a:lnTo>
                    <a:lnTo>
                      <a:pt x="1354" y="22"/>
                    </a:lnTo>
                    <a:lnTo>
                      <a:pt x="1377" y="38"/>
                    </a:lnTo>
                    <a:lnTo>
                      <a:pt x="1397" y="59"/>
                    </a:lnTo>
                    <a:lnTo>
                      <a:pt x="1413" y="81"/>
                    </a:lnTo>
                    <a:lnTo>
                      <a:pt x="1425" y="108"/>
                    </a:lnTo>
                    <a:lnTo>
                      <a:pt x="1434" y="136"/>
                    </a:lnTo>
                    <a:lnTo>
                      <a:pt x="1436" y="165"/>
                    </a:lnTo>
                    <a:lnTo>
                      <a:pt x="1434" y="195"/>
                    </a:lnTo>
                    <a:lnTo>
                      <a:pt x="1425" y="222"/>
                    </a:lnTo>
                    <a:lnTo>
                      <a:pt x="1413" y="248"/>
                    </a:lnTo>
                    <a:lnTo>
                      <a:pt x="1397" y="272"/>
                    </a:lnTo>
                    <a:lnTo>
                      <a:pt x="1377" y="291"/>
                    </a:lnTo>
                    <a:lnTo>
                      <a:pt x="1354" y="307"/>
                    </a:lnTo>
                    <a:lnTo>
                      <a:pt x="1328" y="320"/>
                    </a:lnTo>
                    <a:lnTo>
                      <a:pt x="1300" y="328"/>
                    </a:lnTo>
                    <a:lnTo>
                      <a:pt x="1271" y="331"/>
                    </a:lnTo>
                    <a:lnTo>
                      <a:pt x="166" y="331"/>
                    </a:lnTo>
                    <a:lnTo>
                      <a:pt x="136" y="328"/>
                    </a:lnTo>
                    <a:lnTo>
                      <a:pt x="109" y="320"/>
                    </a:lnTo>
                    <a:lnTo>
                      <a:pt x="83" y="307"/>
                    </a:lnTo>
                    <a:lnTo>
                      <a:pt x="60" y="291"/>
                    </a:lnTo>
                    <a:lnTo>
                      <a:pt x="40" y="272"/>
                    </a:lnTo>
                    <a:lnTo>
                      <a:pt x="24" y="248"/>
                    </a:lnTo>
                    <a:lnTo>
                      <a:pt x="12" y="222"/>
                    </a:lnTo>
                    <a:lnTo>
                      <a:pt x="3" y="195"/>
                    </a:lnTo>
                    <a:lnTo>
                      <a:pt x="0" y="165"/>
                    </a:lnTo>
                    <a:lnTo>
                      <a:pt x="3" y="136"/>
                    </a:lnTo>
                    <a:lnTo>
                      <a:pt x="12" y="108"/>
                    </a:lnTo>
                    <a:lnTo>
                      <a:pt x="24" y="81"/>
                    </a:lnTo>
                    <a:lnTo>
                      <a:pt x="40" y="59"/>
                    </a:lnTo>
                    <a:lnTo>
                      <a:pt x="60" y="38"/>
                    </a:lnTo>
                    <a:lnTo>
                      <a:pt x="83" y="22"/>
                    </a:lnTo>
                    <a:lnTo>
                      <a:pt x="109" y="10"/>
                    </a:lnTo>
                    <a:lnTo>
                      <a:pt x="136" y="2"/>
                    </a:lnTo>
                    <a:lnTo>
                      <a:pt x="16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3" name="Freeform 21"/>
            <p:cNvSpPr>
              <a:spLocks noEditPoints="1"/>
            </p:cNvSpPr>
            <p:nvPr/>
          </p:nvSpPr>
          <p:spPr bwMode="auto">
            <a:xfrm>
              <a:off x="3495194" y="1715076"/>
              <a:ext cx="277094" cy="228648"/>
            </a:xfrm>
            <a:custGeom>
              <a:avLst/>
              <a:gdLst>
                <a:gd name="T0" fmla="*/ 507 w 6560"/>
                <a:gd name="T1" fmla="*/ 5870 h 6556"/>
                <a:gd name="T2" fmla="*/ 1640 w 6560"/>
                <a:gd name="T3" fmla="*/ 6145 h 6556"/>
                <a:gd name="T4" fmla="*/ 2774 w 6560"/>
                <a:gd name="T5" fmla="*/ 5870 h 6556"/>
                <a:gd name="T6" fmla="*/ 2581 w 6560"/>
                <a:gd name="T7" fmla="*/ 5595 h 6556"/>
                <a:gd name="T8" fmla="*/ 1081 w 6560"/>
                <a:gd name="T9" fmla="*/ 5691 h 6556"/>
                <a:gd name="T10" fmla="*/ 411 w 6560"/>
                <a:gd name="T11" fmla="*/ 4918 h 6556"/>
                <a:gd name="T12" fmla="*/ 1095 w 6560"/>
                <a:gd name="T13" fmla="*/ 5278 h 6556"/>
                <a:gd name="T14" fmla="*/ 2497 w 6560"/>
                <a:gd name="T15" fmla="*/ 5193 h 6556"/>
                <a:gd name="T16" fmla="*/ 2824 w 6560"/>
                <a:gd name="T17" fmla="*/ 4830 h 6556"/>
                <a:gd name="T18" fmla="*/ 1640 w 6560"/>
                <a:gd name="T19" fmla="*/ 4918 h 6556"/>
                <a:gd name="T20" fmla="*/ 1350 w 6560"/>
                <a:gd name="T21" fmla="*/ 3702 h 6556"/>
                <a:gd name="T22" fmla="*/ 435 w 6560"/>
                <a:gd name="T23" fmla="*/ 4034 h 6556"/>
                <a:gd name="T24" fmla="*/ 878 w 6560"/>
                <a:gd name="T25" fmla="*/ 4405 h 6556"/>
                <a:gd name="T26" fmla="*/ 2298 w 6560"/>
                <a:gd name="T27" fmla="*/ 4433 h 6556"/>
                <a:gd name="T28" fmla="*/ 2864 w 6560"/>
                <a:gd name="T29" fmla="*/ 4066 h 6556"/>
                <a:gd name="T30" fmla="*/ 2060 w 6560"/>
                <a:gd name="T31" fmla="*/ 3718 h 6556"/>
                <a:gd name="T32" fmla="*/ 2393 w 6560"/>
                <a:gd name="T33" fmla="*/ 3373 h 6556"/>
                <a:gd name="T34" fmla="*/ 3229 w 6560"/>
                <a:gd name="T35" fmla="*/ 3879 h 6556"/>
                <a:gd name="T36" fmla="*/ 3125 w 6560"/>
                <a:gd name="T37" fmla="*/ 4559 h 6556"/>
                <a:gd name="T38" fmla="*/ 3169 w 6560"/>
                <a:gd name="T39" fmla="*/ 5225 h 6556"/>
                <a:gd name="T40" fmla="*/ 3259 w 6560"/>
                <a:gd name="T41" fmla="*/ 5882 h 6556"/>
                <a:gd name="T42" fmla="*/ 2529 w 6560"/>
                <a:gd name="T43" fmla="*/ 6434 h 6556"/>
                <a:gd name="T44" fmla="*/ 1292 w 6560"/>
                <a:gd name="T45" fmla="*/ 6538 h 6556"/>
                <a:gd name="T46" fmla="*/ 243 w 6560"/>
                <a:gd name="T47" fmla="*/ 6187 h 6556"/>
                <a:gd name="T48" fmla="*/ 72 w 6560"/>
                <a:gd name="T49" fmla="*/ 5486 h 6556"/>
                <a:gd name="T50" fmla="*/ 4 w 6560"/>
                <a:gd name="T51" fmla="*/ 4850 h 6556"/>
                <a:gd name="T52" fmla="*/ 18 w 6560"/>
                <a:gd name="T53" fmla="*/ 4230 h 6556"/>
                <a:gd name="T54" fmla="*/ 405 w 6560"/>
                <a:gd name="T55" fmla="*/ 3544 h 6556"/>
                <a:gd name="T56" fmla="*/ 1580 w 6560"/>
                <a:gd name="T57" fmla="*/ 3291 h 6556"/>
                <a:gd name="T58" fmla="*/ 4372 w 6560"/>
                <a:gd name="T59" fmla="*/ 3046 h 6556"/>
                <a:gd name="T60" fmla="*/ 5126 w 6560"/>
                <a:gd name="T61" fmla="*/ 4347 h 6556"/>
                <a:gd name="T62" fmla="*/ 5629 w 6560"/>
                <a:gd name="T63" fmla="*/ 5619 h 6556"/>
                <a:gd name="T64" fmla="*/ 5812 w 6560"/>
                <a:gd name="T65" fmla="*/ 5555 h 6556"/>
                <a:gd name="T66" fmla="*/ 5720 w 6560"/>
                <a:gd name="T67" fmla="*/ 4453 h 6556"/>
                <a:gd name="T68" fmla="*/ 5172 w 6560"/>
                <a:gd name="T69" fmla="*/ 3646 h 6556"/>
                <a:gd name="T70" fmla="*/ 4687 w 6560"/>
                <a:gd name="T71" fmla="*/ 3145 h 6556"/>
                <a:gd name="T72" fmla="*/ 4647 w 6560"/>
                <a:gd name="T73" fmla="*/ 2304 h 6556"/>
                <a:gd name="T74" fmla="*/ 5174 w 6560"/>
                <a:gd name="T75" fmla="*/ 3096 h 6556"/>
                <a:gd name="T76" fmla="*/ 5515 w 6560"/>
                <a:gd name="T77" fmla="*/ 3401 h 6556"/>
                <a:gd name="T78" fmla="*/ 6083 w 6560"/>
                <a:gd name="T79" fmla="*/ 4256 h 6556"/>
                <a:gd name="T80" fmla="*/ 6235 w 6560"/>
                <a:gd name="T81" fmla="*/ 5518 h 6556"/>
                <a:gd name="T82" fmla="*/ 6538 w 6560"/>
                <a:gd name="T83" fmla="*/ 6187 h 6556"/>
                <a:gd name="T84" fmla="*/ 3193 w 6560"/>
                <a:gd name="T85" fmla="*/ 6319 h 6556"/>
                <a:gd name="T86" fmla="*/ 3437 w 6560"/>
                <a:gd name="T87" fmla="*/ 5484 h 6556"/>
                <a:gd name="T88" fmla="*/ 3397 w 6560"/>
                <a:gd name="T89" fmla="*/ 4585 h 6556"/>
                <a:gd name="T90" fmla="*/ 3357 w 6560"/>
                <a:gd name="T91" fmla="*/ 3688 h 6556"/>
                <a:gd name="T92" fmla="*/ 2407 w 6560"/>
                <a:gd name="T93" fmla="*/ 3169 h 6556"/>
                <a:gd name="T94" fmla="*/ 2557 w 6560"/>
                <a:gd name="T95" fmla="*/ 2607 h 6556"/>
                <a:gd name="T96" fmla="*/ 4709 w 6560"/>
                <a:gd name="T97" fmla="*/ 1812 h 6556"/>
                <a:gd name="T98" fmla="*/ 2671 w 6560"/>
                <a:gd name="T99" fmla="*/ 1876 h 6556"/>
                <a:gd name="T100" fmla="*/ 4695 w 6560"/>
                <a:gd name="T101" fmla="*/ 1477 h 6556"/>
                <a:gd name="T102" fmla="*/ 2685 w 6560"/>
                <a:gd name="T103" fmla="*/ 1597 h 6556"/>
                <a:gd name="T104" fmla="*/ 3873 w 6560"/>
                <a:gd name="T105" fmla="*/ 46 h 6556"/>
                <a:gd name="T106" fmla="*/ 4328 w 6560"/>
                <a:gd name="T107" fmla="*/ 8 h 6556"/>
                <a:gd name="T108" fmla="*/ 4809 w 6560"/>
                <a:gd name="T109" fmla="*/ 333 h 6556"/>
                <a:gd name="T110" fmla="*/ 2563 w 6560"/>
                <a:gd name="T111" fmla="*/ 446 h 6556"/>
                <a:gd name="T112" fmla="*/ 2936 w 6560"/>
                <a:gd name="T113" fmla="*/ 2 h 6556"/>
                <a:gd name="T114" fmla="*/ 3409 w 6560"/>
                <a:gd name="T115" fmla="*/ 12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560" h="6556">
                  <a:moveTo>
                    <a:pt x="582" y="5553"/>
                  </a:moveTo>
                  <a:lnTo>
                    <a:pt x="531" y="5585"/>
                  </a:lnTo>
                  <a:lnTo>
                    <a:pt x="489" y="5619"/>
                  </a:lnTo>
                  <a:lnTo>
                    <a:pt x="455" y="5651"/>
                  </a:lnTo>
                  <a:lnTo>
                    <a:pt x="431" y="5681"/>
                  </a:lnTo>
                  <a:lnTo>
                    <a:pt x="415" y="5709"/>
                  </a:lnTo>
                  <a:lnTo>
                    <a:pt x="411" y="5737"/>
                  </a:lnTo>
                  <a:lnTo>
                    <a:pt x="417" y="5767"/>
                  </a:lnTo>
                  <a:lnTo>
                    <a:pt x="435" y="5801"/>
                  </a:lnTo>
                  <a:lnTo>
                    <a:pt x="465" y="5834"/>
                  </a:lnTo>
                  <a:lnTo>
                    <a:pt x="507" y="5870"/>
                  </a:lnTo>
                  <a:lnTo>
                    <a:pt x="558" y="5906"/>
                  </a:lnTo>
                  <a:lnTo>
                    <a:pt x="622" y="5944"/>
                  </a:lnTo>
                  <a:lnTo>
                    <a:pt x="698" y="5978"/>
                  </a:lnTo>
                  <a:lnTo>
                    <a:pt x="782" y="6012"/>
                  </a:lnTo>
                  <a:lnTo>
                    <a:pt x="878" y="6044"/>
                  </a:lnTo>
                  <a:lnTo>
                    <a:pt x="981" y="6072"/>
                  </a:lnTo>
                  <a:lnTo>
                    <a:pt x="1095" y="6098"/>
                  </a:lnTo>
                  <a:lnTo>
                    <a:pt x="1219" y="6118"/>
                  </a:lnTo>
                  <a:lnTo>
                    <a:pt x="1350" y="6133"/>
                  </a:lnTo>
                  <a:lnTo>
                    <a:pt x="1492" y="6143"/>
                  </a:lnTo>
                  <a:lnTo>
                    <a:pt x="1640" y="6145"/>
                  </a:lnTo>
                  <a:lnTo>
                    <a:pt x="1789" y="6143"/>
                  </a:lnTo>
                  <a:lnTo>
                    <a:pt x="1929" y="6133"/>
                  </a:lnTo>
                  <a:lnTo>
                    <a:pt x="2060" y="6118"/>
                  </a:lnTo>
                  <a:lnTo>
                    <a:pt x="2184" y="6098"/>
                  </a:lnTo>
                  <a:lnTo>
                    <a:pt x="2298" y="6072"/>
                  </a:lnTo>
                  <a:lnTo>
                    <a:pt x="2401" y="6044"/>
                  </a:lnTo>
                  <a:lnTo>
                    <a:pt x="2497" y="6012"/>
                  </a:lnTo>
                  <a:lnTo>
                    <a:pt x="2583" y="5978"/>
                  </a:lnTo>
                  <a:lnTo>
                    <a:pt x="2657" y="5944"/>
                  </a:lnTo>
                  <a:lnTo>
                    <a:pt x="2721" y="5906"/>
                  </a:lnTo>
                  <a:lnTo>
                    <a:pt x="2774" y="5870"/>
                  </a:lnTo>
                  <a:lnTo>
                    <a:pt x="2814" y="5834"/>
                  </a:lnTo>
                  <a:lnTo>
                    <a:pt x="2846" y="5801"/>
                  </a:lnTo>
                  <a:lnTo>
                    <a:pt x="2864" y="5767"/>
                  </a:lnTo>
                  <a:lnTo>
                    <a:pt x="2870" y="5737"/>
                  </a:lnTo>
                  <a:lnTo>
                    <a:pt x="2864" y="5709"/>
                  </a:lnTo>
                  <a:lnTo>
                    <a:pt x="2850" y="5681"/>
                  </a:lnTo>
                  <a:lnTo>
                    <a:pt x="2824" y="5651"/>
                  </a:lnTo>
                  <a:lnTo>
                    <a:pt x="2790" y="5619"/>
                  </a:lnTo>
                  <a:lnTo>
                    <a:pt x="2748" y="5585"/>
                  </a:lnTo>
                  <a:lnTo>
                    <a:pt x="2697" y="5553"/>
                  </a:lnTo>
                  <a:lnTo>
                    <a:pt x="2581" y="5595"/>
                  </a:lnTo>
                  <a:lnTo>
                    <a:pt x="2459" y="5633"/>
                  </a:lnTo>
                  <a:lnTo>
                    <a:pt x="2332" y="5665"/>
                  </a:lnTo>
                  <a:lnTo>
                    <a:pt x="2198" y="5691"/>
                  </a:lnTo>
                  <a:lnTo>
                    <a:pt x="2062" y="5711"/>
                  </a:lnTo>
                  <a:lnTo>
                    <a:pt x="1923" y="5725"/>
                  </a:lnTo>
                  <a:lnTo>
                    <a:pt x="1781" y="5733"/>
                  </a:lnTo>
                  <a:lnTo>
                    <a:pt x="1640" y="5737"/>
                  </a:lnTo>
                  <a:lnTo>
                    <a:pt x="1498" y="5733"/>
                  </a:lnTo>
                  <a:lnTo>
                    <a:pt x="1356" y="5725"/>
                  </a:lnTo>
                  <a:lnTo>
                    <a:pt x="1217" y="5711"/>
                  </a:lnTo>
                  <a:lnTo>
                    <a:pt x="1081" y="5691"/>
                  </a:lnTo>
                  <a:lnTo>
                    <a:pt x="949" y="5665"/>
                  </a:lnTo>
                  <a:lnTo>
                    <a:pt x="822" y="5633"/>
                  </a:lnTo>
                  <a:lnTo>
                    <a:pt x="698" y="5595"/>
                  </a:lnTo>
                  <a:lnTo>
                    <a:pt x="582" y="5553"/>
                  </a:lnTo>
                  <a:close/>
                  <a:moveTo>
                    <a:pt x="582" y="4734"/>
                  </a:moveTo>
                  <a:lnTo>
                    <a:pt x="531" y="4766"/>
                  </a:lnTo>
                  <a:lnTo>
                    <a:pt x="489" y="4800"/>
                  </a:lnTo>
                  <a:lnTo>
                    <a:pt x="455" y="4830"/>
                  </a:lnTo>
                  <a:lnTo>
                    <a:pt x="431" y="4862"/>
                  </a:lnTo>
                  <a:lnTo>
                    <a:pt x="415" y="4890"/>
                  </a:lnTo>
                  <a:lnTo>
                    <a:pt x="411" y="4918"/>
                  </a:lnTo>
                  <a:lnTo>
                    <a:pt x="417" y="4947"/>
                  </a:lnTo>
                  <a:lnTo>
                    <a:pt x="435" y="4981"/>
                  </a:lnTo>
                  <a:lnTo>
                    <a:pt x="465" y="5015"/>
                  </a:lnTo>
                  <a:lnTo>
                    <a:pt x="507" y="5051"/>
                  </a:lnTo>
                  <a:lnTo>
                    <a:pt x="558" y="5087"/>
                  </a:lnTo>
                  <a:lnTo>
                    <a:pt x="622" y="5125"/>
                  </a:lnTo>
                  <a:lnTo>
                    <a:pt x="698" y="5159"/>
                  </a:lnTo>
                  <a:lnTo>
                    <a:pt x="782" y="5193"/>
                  </a:lnTo>
                  <a:lnTo>
                    <a:pt x="878" y="5225"/>
                  </a:lnTo>
                  <a:lnTo>
                    <a:pt x="981" y="5252"/>
                  </a:lnTo>
                  <a:lnTo>
                    <a:pt x="1095" y="5278"/>
                  </a:lnTo>
                  <a:lnTo>
                    <a:pt x="1219" y="5298"/>
                  </a:lnTo>
                  <a:lnTo>
                    <a:pt x="1350" y="5314"/>
                  </a:lnTo>
                  <a:lnTo>
                    <a:pt x="1492" y="5324"/>
                  </a:lnTo>
                  <a:lnTo>
                    <a:pt x="1640" y="5326"/>
                  </a:lnTo>
                  <a:lnTo>
                    <a:pt x="1789" y="5324"/>
                  </a:lnTo>
                  <a:lnTo>
                    <a:pt x="1929" y="5314"/>
                  </a:lnTo>
                  <a:lnTo>
                    <a:pt x="2060" y="5298"/>
                  </a:lnTo>
                  <a:lnTo>
                    <a:pt x="2184" y="5278"/>
                  </a:lnTo>
                  <a:lnTo>
                    <a:pt x="2298" y="5252"/>
                  </a:lnTo>
                  <a:lnTo>
                    <a:pt x="2401" y="5225"/>
                  </a:lnTo>
                  <a:lnTo>
                    <a:pt x="2497" y="5193"/>
                  </a:lnTo>
                  <a:lnTo>
                    <a:pt x="2583" y="5159"/>
                  </a:lnTo>
                  <a:lnTo>
                    <a:pt x="2657" y="5125"/>
                  </a:lnTo>
                  <a:lnTo>
                    <a:pt x="2721" y="5087"/>
                  </a:lnTo>
                  <a:lnTo>
                    <a:pt x="2774" y="5051"/>
                  </a:lnTo>
                  <a:lnTo>
                    <a:pt x="2814" y="5015"/>
                  </a:lnTo>
                  <a:lnTo>
                    <a:pt x="2846" y="4981"/>
                  </a:lnTo>
                  <a:lnTo>
                    <a:pt x="2864" y="4947"/>
                  </a:lnTo>
                  <a:lnTo>
                    <a:pt x="2870" y="4918"/>
                  </a:lnTo>
                  <a:lnTo>
                    <a:pt x="2864" y="4890"/>
                  </a:lnTo>
                  <a:lnTo>
                    <a:pt x="2850" y="4862"/>
                  </a:lnTo>
                  <a:lnTo>
                    <a:pt x="2824" y="4830"/>
                  </a:lnTo>
                  <a:lnTo>
                    <a:pt x="2790" y="4800"/>
                  </a:lnTo>
                  <a:lnTo>
                    <a:pt x="2748" y="4766"/>
                  </a:lnTo>
                  <a:lnTo>
                    <a:pt x="2697" y="4734"/>
                  </a:lnTo>
                  <a:lnTo>
                    <a:pt x="2581" y="4776"/>
                  </a:lnTo>
                  <a:lnTo>
                    <a:pt x="2459" y="4814"/>
                  </a:lnTo>
                  <a:lnTo>
                    <a:pt x="2332" y="4844"/>
                  </a:lnTo>
                  <a:lnTo>
                    <a:pt x="2198" y="4870"/>
                  </a:lnTo>
                  <a:lnTo>
                    <a:pt x="2062" y="4892"/>
                  </a:lnTo>
                  <a:lnTo>
                    <a:pt x="1923" y="4906"/>
                  </a:lnTo>
                  <a:lnTo>
                    <a:pt x="1781" y="4914"/>
                  </a:lnTo>
                  <a:lnTo>
                    <a:pt x="1640" y="4918"/>
                  </a:lnTo>
                  <a:lnTo>
                    <a:pt x="1498" y="4914"/>
                  </a:lnTo>
                  <a:lnTo>
                    <a:pt x="1356" y="4906"/>
                  </a:lnTo>
                  <a:lnTo>
                    <a:pt x="1217" y="4892"/>
                  </a:lnTo>
                  <a:lnTo>
                    <a:pt x="1081" y="4870"/>
                  </a:lnTo>
                  <a:lnTo>
                    <a:pt x="949" y="4844"/>
                  </a:lnTo>
                  <a:lnTo>
                    <a:pt x="822" y="4814"/>
                  </a:lnTo>
                  <a:lnTo>
                    <a:pt x="698" y="4776"/>
                  </a:lnTo>
                  <a:lnTo>
                    <a:pt x="582" y="4734"/>
                  </a:lnTo>
                  <a:close/>
                  <a:moveTo>
                    <a:pt x="1640" y="3688"/>
                  </a:moveTo>
                  <a:lnTo>
                    <a:pt x="1492" y="3692"/>
                  </a:lnTo>
                  <a:lnTo>
                    <a:pt x="1350" y="3702"/>
                  </a:lnTo>
                  <a:lnTo>
                    <a:pt x="1219" y="3718"/>
                  </a:lnTo>
                  <a:lnTo>
                    <a:pt x="1095" y="3737"/>
                  </a:lnTo>
                  <a:lnTo>
                    <a:pt x="981" y="3761"/>
                  </a:lnTo>
                  <a:lnTo>
                    <a:pt x="878" y="3791"/>
                  </a:lnTo>
                  <a:lnTo>
                    <a:pt x="782" y="3821"/>
                  </a:lnTo>
                  <a:lnTo>
                    <a:pt x="698" y="3855"/>
                  </a:lnTo>
                  <a:lnTo>
                    <a:pt x="622" y="3891"/>
                  </a:lnTo>
                  <a:lnTo>
                    <a:pt x="558" y="3927"/>
                  </a:lnTo>
                  <a:lnTo>
                    <a:pt x="507" y="3965"/>
                  </a:lnTo>
                  <a:lnTo>
                    <a:pt x="465" y="4001"/>
                  </a:lnTo>
                  <a:lnTo>
                    <a:pt x="435" y="4034"/>
                  </a:lnTo>
                  <a:lnTo>
                    <a:pt x="417" y="4066"/>
                  </a:lnTo>
                  <a:lnTo>
                    <a:pt x="411" y="4098"/>
                  </a:lnTo>
                  <a:lnTo>
                    <a:pt x="417" y="4128"/>
                  </a:lnTo>
                  <a:lnTo>
                    <a:pt x="435" y="4162"/>
                  </a:lnTo>
                  <a:lnTo>
                    <a:pt x="465" y="4196"/>
                  </a:lnTo>
                  <a:lnTo>
                    <a:pt x="507" y="4232"/>
                  </a:lnTo>
                  <a:lnTo>
                    <a:pt x="558" y="4268"/>
                  </a:lnTo>
                  <a:lnTo>
                    <a:pt x="622" y="4304"/>
                  </a:lnTo>
                  <a:lnTo>
                    <a:pt x="698" y="4339"/>
                  </a:lnTo>
                  <a:lnTo>
                    <a:pt x="782" y="4373"/>
                  </a:lnTo>
                  <a:lnTo>
                    <a:pt x="878" y="4405"/>
                  </a:lnTo>
                  <a:lnTo>
                    <a:pt x="981" y="4433"/>
                  </a:lnTo>
                  <a:lnTo>
                    <a:pt x="1095" y="4459"/>
                  </a:lnTo>
                  <a:lnTo>
                    <a:pt x="1219" y="4479"/>
                  </a:lnTo>
                  <a:lnTo>
                    <a:pt x="1350" y="4495"/>
                  </a:lnTo>
                  <a:lnTo>
                    <a:pt x="1492" y="4505"/>
                  </a:lnTo>
                  <a:lnTo>
                    <a:pt x="1640" y="4507"/>
                  </a:lnTo>
                  <a:lnTo>
                    <a:pt x="1789" y="4505"/>
                  </a:lnTo>
                  <a:lnTo>
                    <a:pt x="1929" y="4495"/>
                  </a:lnTo>
                  <a:lnTo>
                    <a:pt x="2060" y="4479"/>
                  </a:lnTo>
                  <a:lnTo>
                    <a:pt x="2184" y="4459"/>
                  </a:lnTo>
                  <a:lnTo>
                    <a:pt x="2298" y="4433"/>
                  </a:lnTo>
                  <a:lnTo>
                    <a:pt x="2401" y="4405"/>
                  </a:lnTo>
                  <a:lnTo>
                    <a:pt x="2497" y="4373"/>
                  </a:lnTo>
                  <a:lnTo>
                    <a:pt x="2583" y="4339"/>
                  </a:lnTo>
                  <a:lnTo>
                    <a:pt x="2657" y="4304"/>
                  </a:lnTo>
                  <a:lnTo>
                    <a:pt x="2721" y="4268"/>
                  </a:lnTo>
                  <a:lnTo>
                    <a:pt x="2774" y="4232"/>
                  </a:lnTo>
                  <a:lnTo>
                    <a:pt x="2814" y="4196"/>
                  </a:lnTo>
                  <a:lnTo>
                    <a:pt x="2846" y="4162"/>
                  </a:lnTo>
                  <a:lnTo>
                    <a:pt x="2864" y="4128"/>
                  </a:lnTo>
                  <a:lnTo>
                    <a:pt x="2870" y="4098"/>
                  </a:lnTo>
                  <a:lnTo>
                    <a:pt x="2864" y="4066"/>
                  </a:lnTo>
                  <a:lnTo>
                    <a:pt x="2846" y="4034"/>
                  </a:lnTo>
                  <a:lnTo>
                    <a:pt x="2814" y="4001"/>
                  </a:lnTo>
                  <a:lnTo>
                    <a:pt x="2774" y="3965"/>
                  </a:lnTo>
                  <a:lnTo>
                    <a:pt x="2721" y="3927"/>
                  </a:lnTo>
                  <a:lnTo>
                    <a:pt x="2657" y="3891"/>
                  </a:lnTo>
                  <a:lnTo>
                    <a:pt x="2583" y="3855"/>
                  </a:lnTo>
                  <a:lnTo>
                    <a:pt x="2497" y="3821"/>
                  </a:lnTo>
                  <a:lnTo>
                    <a:pt x="2401" y="3791"/>
                  </a:lnTo>
                  <a:lnTo>
                    <a:pt x="2298" y="3761"/>
                  </a:lnTo>
                  <a:lnTo>
                    <a:pt x="2184" y="3737"/>
                  </a:lnTo>
                  <a:lnTo>
                    <a:pt x="2060" y="3718"/>
                  </a:lnTo>
                  <a:lnTo>
                    <a:pt x="1929" y="3702"/>
                  </a:lnTo>
                  <a:lnTo>
                    <a:pt x="1789" y="3692"/>
                  </a:lnTo>
                  <a:lnTo>
                    <a:pt x="1640" y="3688"/>
                  </a:lnTo>
                  <a:close/>
                  <a:moveTo>
                    <a:pt x="1580" y="3291"/>
                  </a:moveTo>
                  <a:lnTo>
                    <a:pt x="1699" y="3291"/>
                  </a:lnTo>
                  <a:lnTo>
                    <a:pt x="1819" y="3295"/>
                  </a:lnTo>
                  <a:lnTo>
                    <a:pt x="1939" y="3303"/>
                  </a:lnTo>
                  <a:lnTo>
                    <a:pt x="2056" y="3315"/>
                  </a:lnTo>
                  <a:lnTo>
                    <a:pt x="2172" y="3331"/>
                  </a:lnTo>
                  <a:lnTo>
                    <a:pt x="2284" y="3349"/>
                  </a:lnTo>
                  <a:lnTo>
                    <a:pt x="2393" y="3373"/>
                  </a:lnTo>
                  <a:lnTo>
                    <a:pt x="2499" y="3399"/>
                  </a:lnTo>
                  <a:lnTo>
                    <a:pt x="2601" y="3431"/>
                  </a:lnTo>
                  <a:lnTo>
                    <a:pt x="2699" y="3464"/>
                  </a:lnTo>
                  <a:lnTo>
                    <a:pt x="2790" y="3502"/>
                  </a:lnTo>
                  <a:lnTo>
                    <a:pt x="2874" y="3544"/>
                  </a:lnTo>
                  <a:lnTo>
                    <a:pt x="2954" y="3590"/>
                  </a:lnTo>
                  <a:lnTo>
                    <a:pt x="3026" y="3642"/>
                  </a:lnTo>
                  <a:lnTo>
                    <a:pt x="3090" y="3694"/>
                  </a:lnTo>
                  <a:lnTo>
                    <a:pt x="3145" y="3751"/>
                  </a:lnTo>
                  <a:lnTo>
                    <a:pt x="3193" y="3813"/>
                  </a:lnTo>
                  <a:lnTo>
                    <a:pt x="3229" y="3879"/>
                  </a:lnTo>
                  <a:lnTo>
                    <a:pt x="3257" y="3949"/>
                  </a:lnTo>
                  <a:lnTo>
                    <a:pt x="3275" y="4021"/>
                  </a:lnTo>
                  <a:lnTo>
                    <a:pt x="3279" y="4098"/>
                  </a:lnTo>
                  <a:lnTo>
                    <a:pt x="3275" y="4166"/>
                  </a:lnTo>
                  <a:lnTo>
                    <a:pt x="3261" y="4230"/>
                  </a:lnTo>
                  <a:lnTo>
                    <a:pt x="3239" y="4292"/>
                  </a:lnTo>
                  <a:lnTo>
                    <a:pt x="3207" y="4349"/>
                  </a:lnTo>
                  <a:lnTo>
                    <a:pt x="3169" y="4405"/>
                  </a:lnTo>
                  <a:lnTo>
                    <a:pt x="3125" y="4459"/>
                  </a:lnTo>
                  <a:lnTo>
                    <a:pt x="3074" y="4509"/>
                  </a:lnTo>
                  <a:lnTo>
                    <a:pt x="3125" y="4559"/>
                  </a:lnTo>
                  <a:lnTo>
                    <a:pt x="3169" y="4611"/>
                  </a:lnTo>
                  <a:lnTo>
                    <a:pt x="3207" y="4666"/>
                  </a:lnTo>
                  <a:lnTo>
                    <a:pt x="3239" y="4724"/>
                  </a:lnTo>
                  <a:lnTo>
                    <a:pt x="3261" y="4786"/>
                  </a:lnTo>
                  <a:lnTo>
                    <a:pt x="3275" y="4850"/>
                  </a:lnTo>
                  <a:lnTo>
                    <a:pt x="3279" y="4918"/>
                  </a:lnTo>
                  <a:lnTo>
                    <a:pt x="3275" y="4985"/>
                  </a:lnTo>
                  <a:lnTo>
                    <a:pt x="3261" y="5049"/>
                  </a:lnTo>
                  <a:lnTo>
                    <a:pt x="3239" y="5111"/>
                  </a:lnTo>
                  <a:lnTo>
                    <a:pt x="3207" y="5169"/>
                  </a:lnTo>
                  <a:lnTo>
                    <a:pt x="3169" y="5225"/>
                  </a:lnTo>
                  <a:lnTo>
                    <a:pt x="3125" y="5278"/>
                  </a:lnTo>
                  <a:lnTo>
                    <a:pt x="3074" y="5328"/>
                  </a:lnTo>
                  <a:lnTo>
                    <a:pt x="3125" y="5378"/>
                  </a:lnTo>
                  <a:lnTo>
                    <a:pt x="3169" y="5430"/>
                  </a:lnTo>
                  <a:lnTo>
                    <a:pt x="3207" y="5486"/>
                  </a:lnTo>
                  <a:lnTo>
                    <a:pt x="3239" y="5543"/>
                  </a:lnTo>
                  <a:lnTo>
                    <a:pt x="3261" y="5605"/>
                  </a:lnTo>
                  <a:lnTo>
                    <a:pt x="3275" y="5669"/>
                  </a:lnTo>
                  <a:lnTo>
                    <a:pt x="3279" y="5737"/>
                  </a:lnTo>
                  <a:lnTo>
                    <a:pt x="3275" y="5813"/>
                  </a:lnTo>
                  <a:lnTo>
                    <a:pt x="3259" y="5882"/>
                  </a:lnTo>
                  <a:lnTo>
                    <a:pt x="3231" y="5952"/>
                  </a:lnTo>
                  <a:lnTo>
                    <a:pt x="3195" y="6016"/>
                  </a:lnTo>
                  <a:lnTo>
                    <a:pt x="3151" y="6078"/>
                  </a:lnTo>
                  <a:lnTo>
                    <a:pt x="3098" y="6133"/>
                  </a:lnTo>
                  <a:lnTo>
                    <a:pt x="3036" y="6187"/>
                  </a:lnTo>
                  <a:lnTo>
                    <a:pt x="2966" y="6239"/>
                  </a:lnTo>
                  <a:lnTo>
                    <a:pt x="2890" y="6285"/>
                  </a:lnTo>
                  <a:lnTo>
                    <a:pt x="2808" y="6329"/>
                  </a:lnTo>
                  <a:lnTo>
                    <a:pt x="2721" y="6367"/>
                  </a:lnTo>
                  <a:lnTo>
                    <a:pt x="2627" y="6403"/>
                  </a:lnTo>
                  <a:lnTo>
                    <a:pt x="2529" y="6434"/>
                  </a:lnTo>
                  <a:lnTo>
                    <a:pt x="2427" y="6462"/>
                  </a:lnTo>
                  <a:lnTo>
                    <a:pt x="2322" y="6488"/>
                  </a:lnTo>
                  <a:lnTo>
                    <a:pt x="2212" y="6508"/>
                  </a:lnTo>
                  <a:lnTo>
                    <a:pt x="2100" y="6526"/>
                  </a:lnTo>
                  <a:lnTo>
                    <a:pt x="1987" y="6538"/>
                  </a:lnTo>
                  <a:lnTo>
                    <a:pt x="1873" y="6548"/>
                  </a:lnTo>
                  <a:lnTo>
                    <a:pt x="1757" y="6554"/>
                  </a:lnTo>
                  <a:lnTo>
                    <a:pt x="1640" y="6556"/>
                  </a:lnTo>
                  <a:lnTo>
                    <a:pt x="1524" y="6554"/>
                  </a:lnTo>
                  <a:lnTo>
                    <a:pt x="1408" y="6548"/>
                  </a:lnTo>
                  <a:lnTo>
                    <a:pt x="1292" y="6538"/>
                  </a:lnTo>
                  <a:lnTo>
                    <a:pt x="1179" y="6526"/>
                  </a:lnTo>
                  <a:lnTo>
                    <a:pt x="1067" y="6508"/>
                  </a:lnTo>
                  <a:lnTo>
                    <a:pt x="959" y="6488"/>
                  </a:lnTo>
                  <a:lnTo>
                    <a:pt x="852" y="6462"/>
                  </a:lnTo>
                  <a:lnTo>
                    <a:pt x="750" y="6434"/>
                  </a:lnTo>
                  <a:lnTo>
                    <a:pt x="652" y="6403"/>
                  </a:lnTo>
                  <a:lnTo>
                    <a:pt x="558" y="6367"/>
                  </a:lnTo>
                  <a:lnTo>
                    <a:pt x="471" y="6329"/>
                  </a:lnTo>
                  <a:lnTo>
                    <a:pt x="389" y="6285"/>
                  </a:lnTo>
                  <a:lnTo>
                    <a:pt x="313" y="6239"/>
                  </a:lnTo>
                  <a:lnTo>
                    <a:pt x="243" y="6187"/>
                  </a:lnTo>
                  <a:lnTo>
                    <a:pt x="184" y="6133"/>
                  </a:lnTo>
                  <a:lnTo>
                    <a:pt x="130" y="6078"/>
                  </a:lnTo>
                  <a:lnTo>
                    <a:pt x="84" y="6016"/>
                  </a:lnTo>
                  <a:lnTo>
                    <a:pt x="48" y="5952"/>
                  </a:lnTo>
                  <a:lnTo>
                    <a:pt x="22" y="5882"/>
                  </a:lnTo>
                  <a:lnTo>
                    <a:pt x="6" y="5813"/>
                  </a:lnTo>
                  <a:lnTo>
                    <a:pt x="0" y="5737"/>
                  </a:lnTo>
                  <a:lnTo>
                    <a:pt x="4" y="5669"/>
                  </a:lnTo>
                  <a:lnTo>
                    <a:pt x="18" y="5605"/>
                  </a:lnTo>
                  <a:lnTo>
                    <a:pt x="42" y="5543"/>
                  </a:lnTo>
                  <a:lnTo>
                    <a:pt x="72" y="5486"/>
                  </a:lnTo>
                  <a:lnTo>
                    <a:pt x="110" y="5430"/>
                  </a:lnTo>
                  <a:lnTo>
                    <a:pt x="156" y="5378"/>
                  </a:lnTo>
                  <a:lnTo>
                    <a:pt x="205" y="5328"/>
                  </a:lnTo>
                  <a:lnTo>
                    <a:pt x="156" y="5278"/>
                  </a:lnTo>
                  <a:lnTo>
                    <a:pt x="110" y="5225"/>
                  </a:lnTo>
                  <a:lnTo>
                    <a:pt x="72" y="5169"/>
                  </a:lnTo>
                  <a:lnTo>
                    <a:pt x="42" y="5111"/>
                  </a:lnTo>
                  <a:lnTo>
                    <a:pt x="18" y="5049"/>
                  </a:lnTo>
                  <a:lnTo>
                    <a:pt x="4" y="4985"/>
                  </a:lnTo>
                  <a:lnTo>
                    <a:pt x="0" y="4918"/>
                  </a:lnTo>
                  <a:lnTo>
                    <a:pt x="4" y="4850"/>
                  </a:lnTo>
                  <a:lnTo>
                    <a:pt x="18" y="4786"/>
                  </a:lnTo>
                  <a:lnTo>
                    <a:pt x="42" y="4724"/>
                  </a:lnTo>
                  <a:lnTo>
                    <a:pt x="72" y="4666"/>
                  </a:lnTo>
                  <a:lnTo>
                    <a:pt x="110" y="4611"/>
                  </a:lnTo>
                  <a:lnTo>
                    <a:pt x="156" y="4559"/>
                  </a:lnTo>
                  <a:lnTo>
                    <a:pt x="205" y="4509"/>
                  </a:lnTo>
                  <a:lnTo>
                    <a:pt x="156" y="4459"/>
                  </a:lnTo>
                  <a:lnTo>
                    <a:pt x="110" y="4405"/>
                  </a:lnTo>
                  <a:lnTo>
                    <a:pt x="72" y="4349"/>
                  </a:lnTo>
                  <a:lnTo>
                    <a:pt x="42" y="4292"/>
                  </a:lnTo>
                  <a:lnTo>
                    <a:pt x="18" y="4230"/>
                  </a:lnTo>
                  <a:lnTo>
                    <a:pt x="4" y="4166"/>
                  </a:lnTo>
                  <a:lnTo>
                    <a:pt x="0" y="4098"/>
                  </a:lnTo>
                  <a:lnTo>
                    <a:pt x="6" y="4021"/>
                  </a:lnTo>
                  <a:lnTo>
                    <a:pt x="22" y="3949"/>
                  </a:lnTo>
                  <a:lnTo>
                    <a:pt x="50" y="3879"/>
                  </a:lnTo>
                  <a:lnTo>
                    <a:pt x="88" y="3813"/>
                  </a:lnTo>
                  <a:lnTo>
                    <a:pt x="134" y="3751"/>
                  </a:lnTo>
                  <a:lnTo>
                    <a:pt x="189" y="3694"/>
                  </a:lnTo>
                  <a:lnTo>
                    <a:pt x="253" y="3642"/>
                  </a:lnTo>
                  <a:lnTo>
                    <a:pt x="325" y="3590"/>
                  </a:lnTo>
                  <a:lnTo>
                    <a:pt x="405" y="3544"/>
                  </a:lnTo>
                  <a:lnTo>
                    <a:pt x="491" y="3502"/>
                  </a:lnTo>
                  <a:lnTo>
                    <a:pt x="582" y="3464"/>
                  </a:lnTo>
                  <a:lnTo>
                    <a:pt x="678" y="3431"/>
                  </a:lnTo>
                  <a:lnTo>
                    <a:pt x="780" y="3399"/>
                  </a:lnTo>
                  <a:lnTo>
                    <a:pt x="886" y="3373"/>
                  </a:lnTo>
                  <a:lnTo>
                    <a:pt x="995" y="3349"/>
                  </a:lnTo>
                  <a:lnTo>
                    <a:pt x="1109" y="3331"/>
                  </a:lnTo>
                  <a:lnTo>
                    <a:pt x="1225" y="3315"/>
                  </a:lnTo>
                  <a:lnTo>
                    <a:pt x="1342" y="3303"/>
                  </a:lnTo>
                  <a:lnTo>
                    <a:pt x="1460" y="3295"/>
                  </a:lnTo>
                  <a:lnTo>
                    <a:pt x="1580" y="3291"/>
                  </a:lnTo>
                  <a:close/>
                  <a:moveTo>
                    <a:pt x="4264" y="2460"/>
                  </a:moveTo>
                  <a:lnTo>
                    <a:pt x="4264" y="2466"/>
                  </a:lnTo>
                  <a:lnTo>
                    <a:pt x="4266" y="2488"/>
                  </a:lnTo>
                  <a:lnTo>
                    <a:pt x="4268" y="2522"/>
                  </a:lnTo>
                  <a:lnTo>
                    <a:pt x="4272" y="2567"/>
                  </a:lnTo>
                  <a:lnTo>
                    <a:pt x="4280" y="2623"/>
                  </a:lnTo>
                  <a:lnTo>
                    <a:pt x="4290" y="2691"/>
                  </a:lnTo>
                  <a:lnTo>
                    <a:pt x="4304" y="2767"/>
                  </a:lnTo>
                  <a:lnTo>
                    <a:pt x="4322" y="2852"/>
                  </a:lnTo>
                  <a:lnTo>
                    <a:pt x="4344" y="2946"/>
                  </a:lnTo>
                  <a:lnTo>
                    <a:pt x="4372" y="3046"/>
                  </a:lnTo>
                  <a:lnTo>
                    <a:pt x="4404" y="3151"/>
                  </a:lnTo>
                  <a:lnTo>
                    <a:pt x="4444" y="3263"/>
                  </a:lnTo>
                  <a:lnTo>
                    <a:pt x="4492" y="3379"/>
                  </a:lnTo>
                  <a:lnTo>
                    <a:pt x="4546" y="3496"/>
                  </a:lnTo>
                  <a:lnTo>
                    <a:pt x="4607" y="3618"/>
                  </a:lnTo>
                  <a:lnTo>
                    <a:pt x="4677" y="3741"/>
                  </a:lnTo>
                  <a:lnTo>
                    <a:pt x="4757" y="3865"/>
                  </a:lnTo>
                  <a:lnTo>
                    <a:pt x="4847" y="3989"/>
                  </a:lnTo>
                  <a:lnTo>
                    <a:pt x="4944" y="4110"/>
                  </a:lnTo>
                  <a:lnTo>
                    <a:pt x="5040" y="4228"/>
                  </a:lnTo>
                  <a:lnTo>
                    <a:pt x="5126" y="4347"/>
                  </a:lnTo>
                  <a:lnTo>
                    <a:pt x="5204" y="4471"/>
                  </a:lnTo>
                  <a:lnTo>
                    <a:pt x="5274" y="4595"/>
                  </a:lnTo>
                  <a:lnTo>
                    <a:pt x="5337" y="4718"/>
                  </a:lnTo>
                  <a:lnTo>
                    <a:pt x="5393" y="4842"/>
                  </a:lnTo>
                  <a:lnTo>
                    <a:pt x="5443" y="4965"/>
                  </a:lnTo>
                  <a:lnTo>
                    <a:pt x="5487" y="5085"/>
                  </a:lnTo>
                  <a:lnTo>
                    <a:pt x="5525" y="5201"/>
                  </a:lnTo>
                  <a:lnTo>
                    <a:pt x="5559" y="5314"/>
                  </a:lnTo>
                  <a:lnTo>
                    <a:pt x="5585" y="5422"/>
                  </a:lnTo>
                  <a:lnTo>
                    <a:pt x="5609" y="5524"/>
                  </a:lnTo>
                  <a:lnTo>
                    <a:pt x="5629" y="5619"/>
                  </a:lnTo>
                  <a:lnTo>
                    <a:pt x="5643" y="5705"/>
                  </a:lnTo>
                  <a:lnTo>
                    <a:pt x="5656" y="5785"/>
                  </a:lnTo>
                  <a:lnTo>
                    <a:pt x="5664" y="5852"/>
                  </a:lnTo>
                  <a:lnTo>
                    <a:pt x="5672" y="5912"/>
                  </a:lnTo>
                  <a:lnTo>
                    <a:pt x="5676" y="5958"/>
                  </a:lnTo>
                  <a:lnTo>
                    <a:pt x="5678" y="5994"/>
                  </a:lnTo>
                  <a:lnTo>
                    <a:pt x="5680" y="6014"/>
                  </a:lnTo>
                  <a:lnTo>
                    <a:pt x="5680" y="6022"/>
                  </a:lnTo>
                  <a:lnTo>
                    <a:pt x="5784" y="5667"/>
                  </a:lnTo>
                  <a:lnTo>
                    <a:pt x="5798" y="5615"/>
                  </a:lnTo>
                  <a:lnTo>
                    <a:pt x="5812" y="5555"/>
                  </a:lnTo>
                  <a:lnTo>
                    <a:pt x="5826" y="5488"/>
                  </a:lnTo>
                  <a:lnTo>
                    <a:pt x="5838" y="5410"/>
                  </a:lnTo>
                  <a:lnTo>
                    <a:pt x="5846" y="5326"/>
                  </a:lnTo>
                  <a:lnTo>
                    <a:pt x="5852" y="5236"/>
                  </a:lnTo>
                  <a:lnTo>
                    <a:pt x="5854" y="5139"/>
                  </a:lnTo>
                  <a:lnTo>
                    <a:pt x="5850" y="5037"/>
                  </a:lnTo>
                  <a:lnTo>
                    <a:pt x="5840" y="4929"/>
                  </a:lnTo>
                  <a:lnTo>
                    <a:pt x="5822" y="4816"/>
                  </a:lnTo>
                  <a:lnTo>
                    <a:pt x="5798" y="4698"/>
                  </a:lnTo>
                  <a:lnTo>
                    <a:pt x="5764" y="4577"/>
                  </a:lnTo>
                  <a:lnTo>
                    <a:pt x="5720" y="4453"/>
                  </a:lnTo>
                  <a:lnTo>
                    <a:pt x="5666" y="4326"/>
                  </a:lnTo>
                  <a:lnTo>
                    <a:pt x="5601" y="4194"/>
                  </a:lnTo>
                  <a:lnTo>
                    <a:pt x="5523" y="4062"/>
                  </a:lnTo>
                  <a:lnTo>
                    <a:pt x="5433" y="3929"/>
                  </a:lnTo>
                  <a:lnTo>
                    <a:pt x="5389" y="3869"/>
                  </a:lnTo>
                  <a:lnTo>
                    <a:pt x="5349" y="3819"/>
                  </a:lnTo>
                  <a:lnTo>
                    <a:pt x="5311" y="3775"/>
                  </a:lnTo>
                  <a:lnTo>
                    <a:pt x="5276" y="3737"/>
                  </a:lnTo>
                  <a:lnTo>
                    <a:pt x="5240" y="3706"/>
                  </a:lnTo>
                  <a:lnTo>
                    <a:pt x="5206" y="3674"/>
                  </a:lnTo>
                  <a:lnTo>
                    <a:pt x="5172" y="3646"/>
                  </a:lnTo>
                  <a:lnTo>
                    <a:pt x="5136" y="3616"/>
                  </a:lnTo>
                  <a:lnTo>
                    <a:pt x="5092" y="3580"/>
                  </a:lnTo>
                  <a:lnTo>
                    <a:pt x="5048" y="3544"/>
                  </a:lnTo>
                  <a:lnTo>
                    <a:pt x="5006" y="3506"/>
                  </a:lnTo>
                  <a:lnTo>
                    <a:pt x="4962" y="3464"/>
                  </a:lnTo>
                  <a:lnTo>
                    <a:pt x="4921" y="3423"/>
                  </a:lnTo>
                  <a:lnTo>
                    <a:pt x="4877" y="3377"/>
                  </a:lnTo>
                  <a:lnTo>
                    <a:pt x="4831" y="3327"/>
                  </a:lnTo>
                  <a:lnTo>
                    <a:pt x="4785" y="3271"/>
                  </a:lnTo>
                  <a:lnTo>
                    <a:pt x="4737" y="3211"/>
                  </a:lnTo>
                  <a:lnTo>
                    <a:pt x="4687" y="3145"/>
                  </a:lnTo>
                  <a:lnTo>
                    <a:pt x="4635" y="3072"/>
                  </a:lnTo>
                  <a:lnTo>
                    <a:pt x="4581" y="2992"/>
                  </a:lnTo>
                  <a:lnTo>
                    <a:pt x="4524" y="2904"/>
                  </a:lnTo>
                  <a:lnTo>
                    <a:pt x="4464" y="2807"/>
                  </a:lnTo>
                  <a:lnTo>
                    <a:pt x="4402" y="2701"/>
                  </a:lnTo>
                  <a:lnTo>
                    <a:pt x="4334" y="2585"/>
                  </a:lnTo>
                  <a:lnTo>
                    <a:pt x="4264" y="2460"/>
                  </a:lnTo>
                  <a:close/>
                  <a:moveTo>
                    <a:pt x="2870" y="2049"/>
                  </a:moveTo>
                  <a:lnTo>
                    <a:pt x="4510" y="2049"/>
                  </a:lnTo>
                  <a:lnTo>
                    <a:pt x="4581" y="2183"/>
                  </a:lnTo>
                  <a:lnTo>
                    <a:pt x="4647" y="2304"/>
                  </a:lnTo>
                  <a:lnTo>
                    <a:pt x="4711" y="2416"/>
                  </a:lnTo>
                  <a:lnTo>
                    <a:pt x="4771" y="2520"/>
                  </a:lnTo>
                  <a:lnTo>
                    <a:pt x="4827" y="2611"/>
                  </a:lnTo>
                  <a:lnTo>
                    <a:pt x="4879" y="2697"/>
                  </a:lnTo>
                  <a:lnTo>
                    <a:pt x="4928" y="2773"/>
                  </a:lnTo>
                  <a:lnTo>
                    <a:pt x="4974" y="2842"/>
                  </a:lnTo>
                  <a:lnTo>
                    <a:pt x="5018" y="2904"/>
                  </a:lnTo>
                  <a:lnTo>
                    <a:pt x="5060" y="2960"/>
                  </a:lnTo>
                  <a:lnTo>
                    <a:pt x="5100" y="3010"/>
                  </a:lnTo>
                  <a:lnTo>
                    <a:pt x="5138" y="3056"/>
                  </a:lnTo>
                  <a:lnTo>
                    <a:pt x="5174" y="3096"/>
                  </a:lnTo>
                  <a:lnTo>
                    <a:pt x="5208" y="3132"/>
                  </a:lnTo>
                  <a:lnTo>
                    <a:pt x="5242" y="3165"/>
                  </a:lnTo>
                  <a:lnTo>
                    <a:pt x="5274" y="3195"/>
                  </a:lnTo>
                  <a:lnTo>
                    <a:pt x="5305" y="3223"/>
                  </a:lnTo>
                  <a:lnTo>
                    <a:pt x="5335" y="3249"/>
                  </a:lnTo>
                  <a:lnTo>
                    <a:pt x="5365" y="3273"/>
                  </a:lnTo>
                  <a:lnTo>
                    <a:pt x="5395" y="3299"/>
                  </a:lnTo>
                  <a:lnTo>
                    <a:pt x="5423" y="3323"/>
                  </a:lnTo>
                  <a:lnTo>
                    <a:pt x="5453" y="3347"/>
                  </a:lnTo>
                  <a:lnTo>
                    <a:pt x="5485" y="3373"/>
                  </a:lnTo>
                  <a:lnTo>
                    <a:pt x="5515" y="3401"/>
                  </a:lnTo>
                  <a:lnTo>
                    <a:pt x="5547" y="3431"/>
                  </a:lnTo>
                  <a:lnTo>
                    <a:pt x="5579" y="3462"/>
                  </a:lnTo>
                  <a:lnTo>
                    <a:pt x="5613" y="3498"/>
                  </a:lnTo>
                  <a:lnTo>
                    <a:pt x="5649" y="3538"/>
                  </a:lnTo>
                  <a:lnTo>
                    <a:pt x="5684" y="3584"/>
                  </a:lnTo>
                  <a:lnTo>
                    <a:pt x="5724" y="3632"/>
                  </a:lnTo>
                  <a:lnTo>
                    <a:pt x="5766" y="3688"/>
                  </a:lnTo>
                  <a:lnTo>
                    <a:pt x="5864" y="3833"/>
                  </a:lnTo>
                  <a:lnTo>
                    <a:pt x="5950" y="3975"/>
                  </a:lnTo>
                  <a:lnTo>
                    <a:pt x="6021" y="4116"/>
                  </a:lnTo>
                  <a:lnTo>
                    <a:pt x="6083" y="4256"/>
                  </a:lnTo>
                  <a:lnTo>
                    <a:pt x="6135" y="4393"/>
                  </a:lnTo>
                  <a:lnTo>
                    <a:pt x="6177" y="4527"/>
                  </a:lnTo>
                  <a:lnTo>
                    <a:pt x="6209" y="4656"/>
                  </a:lnTo>
                  <a:lnTo>
                    <a:pt x="6233" y="4784"/>
                  </a:lnTo>
                  <a:lnTo>
                    <a:pt x="6249" y="4906"/>
                  </a:lnTo>
                  <a:lnTo>
                    <a:pt x="6259" y="5021"/>
                  </a:lnTo>
                  <a:lnTo>
                    <a:pt x="6263" y="5133"/>
                  </a:lnTo>
                  <a:lnTo>
                    <a:pt x="6263" y="5238"/>
                  </a:lnTo>
                  <a:lnTo>
                    <a:pt x="6257" y="5338"/>
                  </a:lnTo>
                  <a:lnTo>
                    <a:pt x="6247" y="5432"/>
                  </a:lnTo>
                  <a:lnTo>
                    <a:pt x="6235" y="5518"/>
                  </a:lnTo>
                  <a:lnTo>
                    <a:pt x="6223" y="5597"/>
                  </a:lnTo>
                  <a:lnTo>
                    <a:pt x="6207" y="5667"/>
                  </a:lnTo>
                  <a:lnTo>
                    <a:pt x="6193" y="5729"/>
                  </a:lnTo>
                  <a:lnTo>
                    <a:pt x="6177" y="5783"/>
                  </a:lnTo>
                  <a:lnTo>
                    <a:pt x="6249" y="5819"/>
                  </a:lnTo>
                  <a:lnTo>
                    <a:pt x="6317" y="5862"/>
                  </a:lnTo>
                  <a:lnTo>
                    <a:pt x="6377" y="5914"/>
                  </a:lnTo>
                  <a:lnTo>
                    <a:pt x="6428" y="5974"/>
                  </a:lnTo>
                  <a:lnTo>
                    <a:pt x="6474" y="6038"/>
                  </a:lnTo>
                  <a:lnTo>
                    <a:pt x="6510" y="6110"/>
                  </a:lnTo>
                  <a:lnTo>
                    <a:pt x="6538" y="6187"/>
                  </a:lnTo>
                  <a:lnTo>
                    <a:pt x="6554" y="6267"/>
                  </a:lnTo>
                  <a:lnTo>
                    <a:pt x="6560" y="6351"/>
                  </a:lnTo>
                  <a:lnTo>
                    <a:pt x="6554" y="6422"/>
                  </a:lnTo>
                  <a:lnTo>
                    <a:pt x="6542" y="6490"/>
                  </a:lnTo>
                  <a:lnTo>
                    <a:pt x="6522" y="6556"/>
                  </a:lnTo>
                  <a:lnTo>
                    <a:pt x="2784" y="6556"/>
                  </a:lnTo>
                  <a:lnTo>
                    <a:pt x="2876" y="6516"/>
                  </a:lnTo>
                  <a:lnTo>
                    <a:pt x="2964" y="6472"/>
                  </a:lnTo>
                  <a:lnTo>
                    <a:pt x="3046" y="6424"/>
                  </a:lnTo>
                  <a:lnTo>
                    <a:pt x="3123" y="6375"/>
                  </a:lnTo>
                  <a:lnTo>
                    <a:pt x="3193" y="6319"/>
                  </a:lnTo>
                  <a:lnTo>
                    <a:pt x="3257" y="6259"/>
                  </a:lnTo>
                  <a:lnTo>
                    <a:pt x="3315" y="6197"/>
                  </a:lnTo>
                  <a:lnTo>
                    <a:pt x="3365" y="6131"/>
                  </a:lnTo>
                  <a:lnTo>
                    <a:pt x="3407" y="6060"/>
                  </a:lnTo>
                  <a:lnTo>
                    <a:pt x="3441" y="5986"/>
                  </a:lnTo>
                  <a:lnTo>
                    <a:pt x="3465" y="5906"/>
                  </a:lnTo>
                  <a:lnTo>
                    <a:pt x="3480" y="5824"/>
                  </a:lnTo>
                  <a:lnTo>
                    <a:pt x="3484" y="5737"/>
                  </a:lnTo>
                  <a:lnTo>
                    <a:pt x="3478" y="5649"/>
                  </a:lnTo>
                  <a:lnTo>
                    <a:pt x="3463" y="5565"/>
                  </a:lnTo>
                  <a:lnTo>
                    <a:pt x="3437" y="5484"/>
                  </a:lnTo>
                  <a:lnTo>
                    <a:pt x="3397" y="5404"/>
                  </a:lnTo>
                  <a:lnTo>
                    <a:pt x="3349" y="5328"/>
                  </a:lnTo>
                  <a:lnTo>
                    <a:pt x="3397" y="5250"/>
                  </a:lnTo>
                  <a:lnTo>
                    <a:pt x="3437" y="5171"/>
                  </a:lnTo>
                  <a:lnTo>
                    <a:pt x="3463" y="5089"/>
                  </a:lnTo>
                  <a:lnTo>
                    <a:pt x="3478" y="5003"/>
                  </a:lnTo>
                  <a:lnTo>
                    <a:pt x="3484" y="4918"/>
                  </a:lnTo>
                  <a:lnTo>
                    <a:pt x="3478" y="4830"/>
                  </a:lnTo>
                  <a:lnTo>
                    <a:pt x="3463" y="4746"/>
                  </a:lnTo>
                  <a:lnTo>
                    <a:pt x="3437" y="4664"/>
                  </a:lnTo>
                  <a:lnTo>
                    <a:pt x="3397" y="4585"/>
                  </a:lnTo>
                  <a:lnTo>
                    <a:pt x="3349" y="4507"/>
                  </a:lnTo>
                  <a:lnTo>
                    <a:pt x="3397" y="4431"/>
                  </a:lnTo>
                  <a:lnTo>
                    <a:pt x="3437" y="4351"/>
                  </a:lnTo>
                  <a:lnTo>
                    <a:pt x="3463" y="4270"/>
                  </a:lnTo>
                  <a:lnTo>
                    <a:pt x="3478" y="4184"/>
                  </a:lnTo>
                  <a:lnTo>
                    <a:pt x="3484" y="4098"/>
                  </a:lnTo>
                  <a:lnTo>
                    <a:pt x="3478" y="4007"/>
                  </a:lnTo>
                  <a:lnTo>
                    <a:pt x="3463" y="3921"/>
                  </a:lnTo>
                  <a:lnTo>
                    <a:pt x="3437" y="3837"/>
                  </a:lnTo>
                  <a:lnTo>
                    <a:pt x="3401" y="3761"/>
                  </a:lnTo>
                  <a:lnTo>
                    <a:pt x="3357" y="3688"/>
                  </a:lnTo>
                  <a:lnTo>
                    <a:pt x="3303" y="3620"/>
                  </a:lnTo>
                  <a:lnTo>
                    <a:pt x="3241" y="3556"/>
                  </a:lnTo>
                  <a:lnTo>
                    <a:pt x="3173" y="3496"/>
                  </a:lnTo>
                  <a:lnTo>
                    <a:pt x="3098" y="3440"/>
                  </a:lnTo>
                  <a:lnTo>
                    <a:pt x="3014" y="3389"/>
                  </a:lnTo>
                  <a:lnTo>
                    <a:pt x="2926" y="3343"/>
                  </a:lnTo>
                  <a:lnTo>
                    <a:pt x="2830" y="3299"/>
                  </a:lnTo>
                  <a:lnTo>
                    <a:pt x="2731" y="3261"/>
                  </a:lnTo>
                  <a:lnTo>
                    <a:pt x="2627" y="3225"/>
                  </a:lnTo>
                  <a:lnTo>
                    <a:pt x="2519" y="3195"/>
                  </a:lnTo>
                  <a:lnTo>
                    <a:pt x="2407" y="3169"/>
                  </a:lnTo>
                  <a:lnTo>
                    <a:pt x="2294" y="3145"/>
                  </a:lnTo>
                  <a:lnTo>
                    <a:pt x="2176" y="3128"/>
                  </a:lnTo>
                  <a:lnTo>
                    <a:pt x="2210" y="3090"/>
                  </a:lnTo>
                  <a:lnTo>
                    <a:pt x="2246" y="3050"/>
                  </a:lnTo>
                  <a:lnTo>
                    <a:pt x="2284" y="3004"/>
                  </a:lnTo>
                  <a:lnTo>
                    <a:pt x="2324" y="2954"/>
                  </a:lnTo>
                  <a:lnTo>
                    <a:pt x="2364" y="2898"/>
                  </a:lnTo>
                  <a:lnTo>
                    <a:pt x="2407" y="2836"/>
                  </a:lnTo>
                  <a:lnTo>
                    <a:pt x="2455" y="2769"/>
                  </a:lnTo>
                  <a:lnTo>
                    <a:pt x="2503" y="2691"/>
                  </a:lnTo>
                  <a:lnTo>
                    <a:pt x="2557" y="2607"/>
                  </a:lnTo>
                  <a:lnTo>
                    <a:pt x="2611" y="2516"/>
                  </a:lnTo>
                  <a:lnTo>
                    <a:pt x="2671" y="2414"/>
                  </a:lnTo>
                  <a:lnTo>
                    <a:pt x="2733" y="2302"/>
                  </a:lnTo>
                  <a:lnTo>
                    <a:pt x="2800" y="2181"/>
                  </a:lnTo>
                  <a:lnTo>
                    <a:pt x="2870" y="2049"/>
                  </a:lnTo>
                  <a:close/>
                  <a:moveTo>
                    <a:pt x="2766" y="1742"/>
                  </a:moveTo>
                  <a:lnTo>
                    <a:pt x="4611" y="1742"/>
                  </a:lnTo>
                  <a:lnTo>
                    <a:pt x="4645" y="1746"/>
                  </a:lnTo>
                  <a:lnTo>
                    <a:pt x="4673" y="1762"/>
                  </a:lnTo>
                  <a:lnTo>
                    <a:pt x="4695" y="1784"/>
                  </a:lnTo>
                  <a:lnTo>
                    <a:pt x="4709" y="1812"/>
                  </a:lnTo>
                  <a:lnTo>
                    <a:pt x="4715" y="1844"/>
                  </a:lnTo>
                  <a:lnTo>
                    <a:pt x="4709" y="1876"/>
                  </a:lnTo>
                  <a:lnTo>
                    <a:pt x="4695" y="1906"/>
                  </a:lnTo>
                  <a:lnTo>
                    <a:pt x="4673" y="1928"/>
                  </a:lnTo>
                  <a:lnTo>
                    <a:pt x="4645" y="1941"/>
                  </a:lnTo>
                  <a:lnTo>
                    <a:pt x="4611" y="1947"/>
                  </a:lnTo>
                  <a:lnTo>
                    <a:pt x="2766" y="1947"/>
                  </a:lnTo>
                  <a:lnTo>
                    <a:pt x="2735" y="1941"/>
                  </a:lnTo>
                  <a:lnTo>
                    <a:pt x="2707" y="1928"/>
                  </a:lnTo>
                  <a:lnTo>
                    <a:pt x="2685" y="1906"/>
                  </a:lnTo>
                  <a:lnTo>
                    <a:pt x="2671" y="1876"/>
                  </a:lnTo>
                  <a:lnTo>
                    <a:pt x="2665" y="1844"/>
                  </a:lnTo>
                  <a:lnTo>
                    <a:pt x="2671" y="1812"/>
                  </a:lnTo>
                  <a:lnTo>
                    <a:pt x="2685" y="1784"/>
                  </a:lnTo>
                  <a:lnTo>
                    <a:pt x="2707" y="1762"/>
                  </a:lnTo>
                  <a:lnTo>
                    <a:pt x="2735" y="1746"/>
                  </a:lnTo>
                  <a:lnTo>
                    <a:pt x="2766" y="1742"/>
                  </a:lnTo>
                  <a:close/>
                  <a:moveTo>
                    <a:pt x="2766" y="1435"/>
                  </a:moveTo>
                  <a:lnTo>
                    <a:pt x="4611" y="1435"/>
                  </a:lnTo>
                  <a:lnTo>
                    <a:pt x="4645" y="1439"/>
                  </a:lnTo>
                  <a:lnTo>
                    <a:pt x="4673" y="1455"/>
                  </a:lnTo>
                  <a:lnTo>
                    <a:pt x="4695" y="1477"/>
                  </a:lnTo>
                  <a:lnTo>
                    <a:pt x="4709" y="1505"/>
                  </a:lnTo>
                  <a:lnTo>
                    <a:pt x="4715" y="1537"/>
                  </a:lnTo>
                  <a:lnTo>
                    <a:pt x="4709" y="1569"/>
                  </a:lnTo>
                  <a:lnTo>
                    <a:pt x="4695" y="1597"/>
                  </a:lnTo>
                  <a:lnTo>
                    <a:pt x="4673" y="1621"/>
                  </a:lnTo>
                  <a:lnTo>
                    <a:pt x="4645" y="1635"/>
                  </a:lnTo>
                  <a:lnTo>
                    <a:pt x="4611" y="1638"/>
                  </a:lnTo>
                  <a:lnTo>
                    <a:pt x="2766" y="1638"/>
                  </a:lnTo>
                  <a:lnTo>
                    <a:pt x="2735" y="1635"/>
                  </a:lnTo>
                  <a:lnTo>
                    <a:pt x="2707" y="1621"/>
                  </a:lnTo>
                  <a:lnTo>
                    <a:pt x="2685" y="1597"/>
                  </a:lnTo>
                  <a:lnTo>
                    <a:pt x="2671" y="1569"/>
                  </a:lnTo>
                  <a:lnTo>
                    <a:pt x="2665" y="1537"/>
                  </a:lnTo>
                  <a:lnTo>
                    <a:pt x="2671" y="1505"/>
                  </a:lnTo>
                  <a:lnTo>
                    <a:pt x="2685" y="1477"/>
                  </a:lnTo>
                  <a:lnTo>
                    <a:pt x="2707" y="1455"/>
                  </a:lnTo>
                  <a:lnTo>
                    <a:pt x="2735" y="1439"/>
                  </a:lnTo>
                  <a:lnTo>
                    <a:pt x="2766" y="1435"/>
                  </a:lnTo>
                  <a:close/>
                  <a:moveTo>
                    <a:pt x="3690" y="0"/>
                  </a:moveTo>
                  <a:lnTo>
                    <a:pt x="3756" y="6"/>
                  </a:lnTo>
                  <a:lnTo>
                    <a:pt x="3816" y="22"/>
                  </a:lnTo>
                  <a:lnTo>
                    <a:pt x="3873" y="46"/>
                  </a:lnTo>
                  <a:lnTo>
                    <a:pt x="3925" y="78"/>
                  </a:lnTo>
                  <a:lnTo>
                    <a:pt x="3971" y="120"/>
                  </a:lnTo>
                  <a:lnTo>
                    <a:pt x="4011" y="165"/>
                  </a:lnTo>
                  <a:lnTo>
                    <a:pt x="4045" y="217"/>
                  </a:lnTo>
                  <a:lnTo>
                    <a:pt x="4053" y="205"/>
                  </a:lnTo>
                  <a:lnTo>
                    <a:pt x="4087" y="155"/>
                  </a:lnTo>
                  <a:lnTo>
                    <a:pt x="4127" y="112"/>
                  </a:lnTo>
                  <a:lnTo>
                    <a:pt x="4171" y="74"/>
                  </a:lnTo>
                  <a:lnTo>
                    <a:pt x="4220" y="46"/>
                  </a:lnTo>
                  <a:lnTo>
                    <a:pt x="4274" y="22"/>
                  </a:lnTo>
                  <a:lnTo>
                    <a:pt x="4328" y="8"/>
                  </a:lnTo>
                  <a:lnTo>
                    <a:pt x="4386" y="0"/>
                  </a:lnTo>
                  <a:lnTo>
                    <a:pt x="4444" y="2"/>
                  </a:lnTo>
                  <a:lnTo>
                    <a:pt x="4502" y="12"/>
                  </a:lnTo>
                  <a:lnTo>
                    <a:pt x="4558" y="30"/>
                  </a:lnTo>
                  <a:lnTo>
                    <a:pt x="4611" y="56"/>
                  </a:lnTo>
                  <a:lnTo>
                    <a:pt x="4663" y="90"/>
                  </a:lnTo>
                  <a:lnTo>
                    <a:pt x="4707" y="130"/>
                  </a:lnTo>
                  <a:lnTo>
                    <a:pt x="4743" y="175"/>
                  </a:lnTo>
                  <a:lnTo>
                    <a:pt x="4773" y="223"/>
                  </a:lnTo>
                  <a:lnTo>
                    <a:pt x="4795" y="277"/>
                  </a:lnTo>
                  <a:lnTo>
                    <a:pt x="4809" y="333"/>
                  </a:lnTo>
                  <a:lnTo>
                    <a:pt x="4817" y="389"/>
                  </a:lnTo>
                  <a:lnTo>
                    <a:pt x="4815" y="446"/>
                  </a:lnTo>
                  <a:lnTo>
                    <a:pt x="4807" y="504"/>
                  </a:lnTo>
                  <a:lnTo>
                    <a:pt x="4789" y="560"/>
                  </a:lnTo>
                  <a:lnTo>
                    <a:pt x="4763" y="616"/>
                  </a:lnTo>
                  <a:lnTo>
                    <a:pt x="4510" y="1332"/>
                  </a:lnTo>
                  <a:lnTo>
                    <a:pt x="2870" y="1332"/>
                  </a:lnTo>
                  <a:lnTo>
                    <a:pt x="2617" y="616"/>
                  </a:lnTo>
                  <a:lnTo>
                    <a:pt x="2591" y="560"/>
                  </a:lnTo>
                  <a:lnTo>
                    <a:pt x="2573" y="504"/>
                  </a:lnTo>
                  <a:lnTo>
                    <a:pt x="2563" y="446"/>
                  </a:lnTo>
                  <a:lnTo>
                    <a:pt x="2563" y="389"/>
                  </a:lnTo>
                  <a:lnTo>
                    <a:pt x="2569" y="333"/>
                  </a:lnTo>
                  <a:lnTo>
                    <a:pt x="2585" y="277"/>
                  </a:lnTo>
                  <a:lnTo>
                    <a:pt x="2607" y="223"/>
                  </a:lnTo>
                  <a:lnTo>
                    <a:pt x="2637" y="175"/>
                  </a:lnTo>
                  <a:lnTo>
                    <a:pt x="2673" y="130"/>
                  </a:lnTo>
                  <a:lnTo>
                    <a:pt x="2717" y="90"/>
                  </a:lnTo>
                  <a:lnTo>
                    <a:pt x="2766" y="56"/>
                  </a:lnTo>
                  <a:lnTo>
                    <a:pt x="2822" y="30"/>
                  </a:lnTo>
                  <a:lnTo>
                    <a:pt x="2878" y="12"/>
                  </a:lnTo>
                  <a:lnTo>
                    <a:pt x="2936" y="2"/>
                  </a:lnTo>
                  <a:lnTo>
                    <a:pt x="2994" y="0"/>
                  </a:lnTo>
                  <a:lnTo>
                    <a:pt x="3050" y="8"/>
                  </a:lnTo>
                  <a:lnTo>
                    <a:pt x="3105" y="22"/>
                  </a:lnTo>
                  <a:lnTo>
                    <a:pt x="3159" y="46"/>
                  </a:lnTo>
                  <a:lnTo>
                    <a:pt x="3207" y="74"/>
                  </a:lnTo>
                  <a:lnTo>
                    <a:pt x="3253" y="112"/>
                  </a:lnTo>
                  <a:lnTo>
                    <a:pt x="3293" y="155"/>
                  </a:lnTo>
                  <a:lnTo>
                    <a:pt x="3327" y="205"/>
                  </a:lnTo>
                  <a:lnTo>
                    <a:pt x="3335" y="217"/>
                  </a:lnTo>
                  <a:lnTo>
                    <a:pt x="3367" y="165"/>
                  </a:lnTo>
                  <a:lnTo>
                    <a:pt x="3409" y="120"/>
                  </a:lnTo>
                  <a:lnTo>
                    <a:pt x="3455" y="78"/>
                  </a:lnTo>
                  <a:lnTo>
                    <a:pt x="3506" y="46"/>
                  </a:lnTo>
                  <a:lnTo>
                    <a:pt x="3564" y="22"/>
                  </a:lnTo>
                  <a:lnTo>
                    <a:pt x="3624" y="6"/>
                  </a:lnTo>
                  <a:lnTo>
                    <a:pt x="3690" y="0"/>
                  </a:lnTo>
                  <a:close/>
                </a:path>
              </a:pathLst>
            </a:custGeom>
            <a:solidFill>
              <a:schemeClr val="bg1"/>
            </a:solidFill>
            <a:ln w="0">
              <a:noFill/>
              <a:prstDash val="solid"/>
              <a:round/>
              <a:headEnd/>
              <a:tailEnd/>
            </a:ln>
          </p:spPr>
          <p:txBody>
            <a:bodyPr vert="horz" wrap="square" lIns="68580" tIns="34291" rIns="68580" bIns="34291" numCol="1" anchor="t" anchorCtr="0" compatLnSpc="1">
              <a:prstTxWarp prst="textNoShape">
                <a:avLst/>
              </a:prstTxWarp>
            </a:bodyPr>
            <a:lstStyle/>
            <a:p>
              <a:endParaRPr lang="en-US" sz="1500" dirty="0"/>
            </a:p>
          </p:txBody>
        </p:sp>
        <p:sp>
          <p:nvSpPr>
            <p:cNvPr id="74" name="Freeform 249"/>
            <p:cNvSpPr>
              <a:spLocks noEditPoints="1"/>
            </p:cNvSpPr>
            <p:nvPr/>
          </p:nvSpPr>
          <p:spPr bwMode="auto">
            <a:xfrm>
              <a:off x="2818231" y="3173594"/>
              <a:ext cx="185654" cy="267684"/>
            </a:xfrm>
            <a:custGeom>
              <a:avLst/>
              <a:gdLst/>
              <a:ahLst/>
              <a:cxnLst>
                <a:cxn ang="0">
                  <a:pos x="69" y="131"/>
                </a:cxn>
                <a:cxn ang="0">
                  <a:pos x="69" y="139"/>
                </a:cxn>
                <a:cxn ang="0">
                  <a:pos x="60" y="148"/>
                </a:cxn>
                <a:cxn ang="0">
                  <a:pos x="50" y="139"/>
                </a:cxn>
                <a:cxn ang="0">
                  <a:pos x="50" y="131"/>
                </a:cxn>
                <a:cxn ang="0">
                  <a:pos x="41" y="115"/>
                </a:cxn>
                <a:cxn ang="0">
                  <a:pos x="60" y="96"/>
                </a:cxn>
                <a:cxn ang="0">
                  <a:pos x="79" y="115"/>
                </a:cxn>
                <a:cxn ang="0">
                  <a:pos x="69" y="131"/>
                </a:cxn>
                <a:cxn ang="0">
                  <a:pos x="115" y="72"/>
                </a:cxn>
                <a:cxn ang="0">
                  <a:pos x="24" y="72"/>
                </a:cxn>
                <a:cxn ang="0">
                  <a:pos x="21" y="70"/>
                </a:cxn>
                <a:cxn ang="0">
                  <a:pos x="21" y="53"/>
                </a:cxn>
                <a:cxn ang="0">
                  <a:pos x="60" y="14"/>
                </a:cxn>
                <a:cxn ang="0">
                  <a:pos x="91" y="31"/>
                </a:cxn>
                <a:cxn ang="0">
                  <a:pos x="95" y="34"/>
                </a:cxn>
                <a:cxn ang="0">
                  <a:pos x="106" y="34"/>
                </a:cxn>
                <a:cxn ang="0">
                  <a:pos x="107" y="30"/>
                </a:cxn>
                <a:cxn ang="0">
                  <a:pos x="60" y="0"/>
                </a:cxn>
                <a:cxn ang="0">
                  <a:pos x="7" y="53"/>
                </a:cxn>
                <a:cxn ang="0">
                  <a:pos x="7" y="70"/>
                </a:cxn>
                <a:cxn ang="0">
                  <a:pos x="5" y="72"/>
                </a:cxn>
                <a:cxn ang="0">
                  <a:pos x="4" y="72"/>
                </a:cxn>
                <a:cxn ang="0">
                  <a:pos x="0" y="76"/>
                </a:cxn>
                <a:cxn ang="0">
                  <a:pos x="0" y="168"/>
                </a:cxn>
                <a:cxn ang="0">
                  <a:pos x="4" y="172"/>
                </a:cxn>
                <a:cxn ang="0">
                  <a:pos x="115" y="172"/>
                </a:cxn>
                <a:cxn ang="0">
                  <a:pos x="119" y="168"/>
                </a:cxn>
                <a:cxn ang="0">
                  <a:pos x="119" y="160"/>
                </a:cxn>
                <a:cxn ang="0">
                  <a:pos x="117" y="158"/>
                </a:cxn>
                <a:cxn ang="0">
                  <a:pos x="101" y="158"/>
                </a:cxn>
                <a:cxn ang="0">
                  <a:pos x="95" y="151"/>
                </a:cxn>
                <a:cxn ang="0">
                  <a:pos x="101" y="145"/>
                </a:cxn>
                <a:cxn ang="0">
                  <a:pos x="116" y="145"/>
                </a:cxn>
                <a:cxn ang="0">
                  <a:pos x="119" y="143"/>
                </a:cxn>
                <a:cxn ang="0">
                  <a:pos x="119" y="134"/>
                </a:cxn>
                <a:cxn ang="0">
                  <a:pos x="117" y="132"/>
                </a:cxn>
                <a:cxn ang="0">
                  <a:pos x="101" y="132"/>
                </a:cxn>
                <a:cxn ang="0">
                  <a:pos x="95" y="126"/>
                </a:cxn>
                <a:cxn ang="0">
                  <a:pos x="101" y="119"/>
                </a:cxn>
                <a:cxn ang="0">
                  <a:pos x="117" y="119"/>
                </a:cxn>
                <a:cxn ang="0">
                  <a:pos x="119" y="117"/>
                </a:cxn>
                <a:cxn ang="0">
                  <a:pos x="119" y="108"/>
                </a:cxn>
                <a:cxn ang="0">
                  <a:pos x="117" y="106"/>
                </a:cxn>
                <a:cxn ang="0">
                  <a:pos x="101" y="106"/>
                </a:cxn>
                <a:cxn ang="0">
                  <a:pos x="95" y="100"/>
                </a:cxn>
                <a:cxn ang="0">
                  <a:pos x="101" y="93"/>
                </a:cxn>
                <a:cxn ang="0">
                  <a:pos x="117" y="93"/>
                </a:cxn>
                <a:cxn ang="0">
                  <a:pos x="119" y="91"/>
                </a:cxn>
                <a:cxn ang="0">
                  <a:pos x="119" y="76"/>
                </a:cxn>
                <a:cxn ang="0">
                  <a:pos x="115" y="72"/>
                </a:cxn>
              </a:cxnLst>
              <a:rect l="0" t="0" r="r" b="b"/>
              <a:pathLst>
                <a:path w="119" h="172">
                  <a:moveTo>
                    <a:pt x="69" y="131"/>
                  </a:moveTo>
                  <a:cubicBezTo>
                    <a:pt x="69" y="134"/>
                    <a:pt x="69" y="139"/>
                    <a:pt x="69" y="139"/>
                  </a:cubicBezTo>
                  <a:cubicBezTo>
                    <a:pt x="69" y="144"/>
                    <a:pt x="65" y="148"/>
                    <a:pt x="60" y="148"/>
                  </a:cubicBezTo>
                  <a:cubicBezTo>
                    <a:pt x="55" y="148"/>
                    <a:pt x="50" y="144"/>
                    <a:pt x="50" y="139"/>
                  </a:cubicBezTo>
                  <a:cubicBezTo>
                    <a:pt x="50" y="139"/>
                    <a:pt x="50" y="134"/>
                    <a:pt x="50" y="131"/>
                  </a:cubicBezTo>
                  <a:cubicBezTo>
                    <a:pt x="50" y="126"/>
                    <a:pt x="41" y="127"/>
                    <a:pt x="41" y="115"/>
                  </a:cubicBezTo>
                  <a:cubicBezTo>
                    <a:pt x="41" y="105"/>
                    <a:pt x="49" y="96"/>
                    <a:pt x="60" y="96"/>
                  </a:cubicBezTo>
                  <a:cubicBezTo>
                    <a:pt x="70" y="96"/>
                    <a:pt x="79" y="105"/>
                    <a:pt x="79" y="115"/>
                  </a:cubicBezTo>
                  <a:cubicBezTo>
                    <a:pt x="79" y="127"/>
                    <a:pt x="69" y="126"/>
                    <a:pt x="69" y="131"/>
                  </a:cubicBezTo>
                  <a:moveTo>
                    <a:pt x="115" y="72"/>
                  </a:moveTo>
                  <a:cubicBezTo>
                    <a:pt x="24" y="72"/>
                    <a:pt x="24" y="72"/>
                    <a:pt x="24" y="72"/>
                  </a:cubicBezTo>
                  <a:cubicBezTo>
                    <a:pt x="21" y="72"/>
                    <a:pt x="21" y="70"/>
                    <a:pt x="21" y="70"/>
                  </a:cubicBezTo>
                  <a:cubicBezTo>
                    <a:pt x="21" y="53"/>
                    <a:pt x="21" y="53"/>
                    <a:pt x="21" y="53"/>
                  </a:cubicBezTo>
                  <a:cubicBezTo>
                    <a:pt x="21" y="32"/>
                    <a:pt x="39" y="14"/>
                    <a:pt x="60" y="14"/>
                  </a:cubicBezTo>
                  <a:cubicBezTo>
                    <a:pt x="73" y="14"/>
                    <a:pt x="84" y="21"/>
                    <a:pt x="91" y="31"/>
                  </a:cubicBezTo>
                  <a:cubicBezTo>
                    <a:pt x="92" y="32"/>
                    <a:pt x="93" y="34"/>
                    <a:pt x="95" y="34"/>
                  </a:cubicBezTo>
                  <a:cubicBezTo>
                    <a:pt x="106" y="34"/>
                    <a:pt x="106" y="34"/>
                    <a:pt x="106" y="34"/>
                  </a:cubicBezTo>
                  <a:cubicBezTo>
                    <a:pt x="109" y="34"/>
                    <a:pt x="108" y="32"/>
                    <a:pt x="107" y="30"/>
                  </a:cubicBezTo>
                  <a:cubicBezTo>
                    <a:pt x="99" y="13"/>
                    <a:pt x="81" y="0"/>
                    <a:pt x="60" y="0"/>
                  </a:cubicBezTo>
                  <a:cubicBezTo>
                    <a:pt x="31" y="0"/>
                    <a:pt x="7" y="24"/>
                    <a:pt x="7" y="53"/>
                  </a:cubicBezTo>
                  <a:cubicBezTo>
                    <a:pt x="7" y="70"/>
                    <a:pt x="7" y="70"/>
                    <a:pt x="7" y="70"/>
                  </a:cubicBezTo>
                  <a:cubicBezTo>
                    <a:pt x="7" y="70"/>
                    <a:pt x="7" y="72"/>
                    <a:pt x="5" y="72"/>
                  </a:cubicBezTo>
                  <a:cubicBezTo>
                    <a:pt x="4" y="72"/>
                    <a:pt x="4" y="72"/>
                    <a:pt x="4" y="72"/>
                  </a:cubicBezTo>
                  <a:cubicBezTo>
                    <a:pt x="2" y="72"/>
                    <a:pt x="0" y="74"/>
                    <a:pt x="0" y="76"/>
                  </a:cubicBezTo>
                  <a:cubicBezTo>
                    <a:pt x="0" y="168"/>
                    <a:pt x="0" y="168"/>
                    <a:pt x="0" y="168"/>
                  </a:cubicBezTo>
                  <a:cubicBezTo>
                    <a:pt x="0" y="170"/>
                    <a:pt x="2" y="172"/>
                    <a:pt x="4" y="172"/>
                  </a:cubicBezTo>
                  <a:cubicBezTo>
                    <a:pt x="115" y="172"/>
                    <a:pt x="115" y="172"/>
                    <a:pt x="115" y="172"/>
                  </a:cubicBezTo>
                  <a:cubicBezTo>
                    <a:pt x="117" y="172"/>
                    <a:pt x="119" y="170"/>
                    <a:pt x="119" y="168"/>
                  </a:cubicBezTo>
                  <a:cubicBezTo>
                    <a:pt x="119" y="160"/>
                    <a:pt x="119" y="160"/>
                    <a:pt x="119" y="160"/>
                  </a:cubicBezTo>
                  <a:cubicBezTo>
                    <a:pt x="119" y="158"/>
                    <a:pt x="117" y="158"/>
                    <a:pt x="117" y="158"/>
                  </a:cubicBezTo>
                  <a:cubicBezTo>
                    <a:pt x="101" y="158"/>
                    <a:pt x="101" y="158"/>
                    <a:pt x="101" y="158"/>
                  </a:cubicBezTo>
                  <a:cubicBezTo>
                    <a:pt x="97" y="158"/>
                    <a:pt x="95" y="155"/>
                    <a:pt x="95" y="151"/>
                  </a:cubicBezTo>
                  <a:cubicBezTo>
                    <a:pt x="95" y="148"/>
                    <a:pt x="97" y="145"/>
                    <a:pt x="101" y="145"/>
                  </a:cubicBezTo>
                  <a:cubicBezTo>
                    <a:pt x="116" y="145"/>
                    <a:pt x="116" y="145"/>
                    <a:pt x="116" y="145"/>
                  </a:cubicBezTo>
                  <a:cubicBezTo>
                    <a:pt x="116" y="145"/>
                    <a:pt x="119" y="145"/>
                    <a:pt x="119" y="143"/>
                  </a:cubicBezTo>
                  <a:cubicBezTo>
                    <a:pt x="119" y="134"/>
                    <a:pt x="119" y="134"/>
                    <a:pt x="119" y="134"/>
                  </a:cubicBezTo>
                  <a:cubicBezTo>
                    <a:pt x="119" y="132"/>
                    <a:pt x="117" y="132"/>
                    <a:pt x="117" y="132"/>
                  </a:cubicBezTo>
                  <a:cubicBezTo>
                    <a:pt x="101" y="132"/>
                    <a:pt x="101" y="132"/>
                    <a:pt x="101" y="132"/>
                  </a:cubicBezTo>
                  <a:cubicBezTo>
                    <a:pt x="97" y="132"/>
                    <a:pt x="95" y="129"/>
                    <a:pt x="95" y="126"/>
                  </a:cubicBezTo>
                  <a:cubicBezTo>
                    <a:pt x="95" y="122"/>
                    <a:pt x="97" y="119"/>
                    <a:pt x="101" y="119"/>
                  </a:cubicBezTo>
                  <a:cubicBezTo>
                    <a:pt x="117" y="119"/>
                    <a:pt x="117" y="119"/>
                    <a:pt x="117" y="119"/>
                  </a:cubicBezTo>
                  <a:cubicBezTo>
                    <a:pt x="117" y="119"/>
                    <a:pt x="119" y="119"/>
                    <a:pt x="119" y="117"/>
                  </a:cubicBezTo>
                  <a:cubicBezTo>
                    <a:pt x="119" y="108"/>
                    <a:pt x="119" y="108"/>
                    <a:pt x="119" y="108"/>
                  </a:cubicBezTo>
                  <a:cubicBezTo>
                    <a:pt x="119" y="106"/>
                    <a:pt x="117" y="106"/>
                    <a:pt x="117" y="106"/>
                  </a:cubicBezTo>
                  <a:cubicBezTo>
                    <a:pt x="101" y="106"/>
                    <a:pt x="101" y="106"/>
                    <a:pt x="101" y="106"/>
                  </a:cubicBezTo>
                  <a:cubicBezTo>
                    <a:pt x="97" y="106"/>
                    <a:pt x="95" y="103"/>
                    <a:pt x="95" y="100"/>
                  </a:cubicBezTo>
                  <a:cubicBezTo>
                    <a:pt x="95" y="96"/>
                    <a:pt x="97" y="93"/>
                    <a:pt x="101" y="93"/>
                  </a:cubicBezTo>
                  <a:cubicBezTo>
                    <a:pt x="117" y="93"/>
                    <a:pt x="117" y="93"/>
                    <a:pt x="117" y="93"/>
                  </a:cubicBezTo>
                  <a:cubicBezTo>
                    <a:pt x="117" y="93"/>
                    <a:pt x="119" y="93"/>
                    <a:pt x="119" y="91"/>
                  </a:cubicBezTo>
                  <a:cubicBezTo>
                    <a:pt x="119" y="76"/>
                    <a:pt x="119" y="76"/>
                    <a:pt x="119" y="76"/>
                  </a:cubicBezTo>
                  <a:cubicBezTo>
                    <a:pt x="119" y="74"/>
                    <a:pt x="117" y="72"/>
                    <a:pt x="115" y="72"/>
                  </a:cubicBezTo>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919176572"/>
      </p:ext>
    </p:extLst>
  </p:cSld>
  <p:clrMapOvr>
    <a:masterClrMapping/>
  </p:clrMapOvr>
  <p:transition spd="slow">
    <p:push dir="u"/>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Pyramid – </a:t>
            </a:r>
            <a:r>
              <a:rPr lang="en-US" dirty="0" smtClean="0"/>
              <a:t>3 </a:t>
            </a:r>
            <a:r>
              <a:rPr lang="en-US" dirty="0"/>
              <a:t>Levels</a:t>
            </a:r>
          </a:p>
        </p:txBody>
      </p:sp>
      <p:grpSp>
        <p:nvGrpSpPr>
          <p:cNvPr id="4" name="Group 3"/>
          <p:cNvGrpSpPr/>
          <p:nvPr/>
        </p:nvGrpSpPr>
        <p:grpSpPr>
          <a:xfrm>
            <a:off x="5850715" y="1466572"/>
            <a:ext cx="2898648" cy="3236976"/>
            <a:chOff x="5336209" y="1466572"/>
            <a:chExt cx="2898648" cy="3236976"/>
          </a:xfrm>
        </p:grpSpPr>
        <p:sp>
          <p:nvSpPr>
            <p:cNvPr id="41" name="Shape 28041"/>
            <p:cNvSpPr/>
            <p:nvPr/>
          </p:nvSpPr>
          <p:spPr>
            <a:xfrm>
              <a:off x="5336209" y="3304001"/>
              <a:ext cx="2898648" cy="1399547"/>
            </a:xfrm>
            <a:custGeom>
              <a:avLst/>
              <a:gdLst/>
              <a:ahLst/>
              <a:cxnLst>
                <a:cxn ang="0">
                  <a:pos x="wd2" y="hd2"/>
                </a:cxn>
                <a:cxn ang="5400000">
                  <a:pos x="wd2" y="hd2"/>
                </a:cxn>
                <a:cxn ang="10800000">
                  <a:pos x="wd2" y="hd2"/>
                </a:cxn>
                <a:cxn ang="16200000">
                  <a:pos x="wd2" y="hd2"/>
                </a:cxn>
              </a:cxnLst>
              <a:rect l="0" t="0" r="r" b="b"/>
              <a:pathLst>
                <a:path w="21600" h="21600" extrusionOk="0">
                  <a:moveTo>
                    <a:pt x="18954" y="4148"/>
                  </a:moveTo>
                  <a:cubicBezTo>
                    <a:pt x="18954" y="1857"/>
                    <a:pt x="15304" y="0"/>
                    <a:pt x="10800" y="0"/>
                  </a:cubicBezTo>
                  <a:cubicBezTo>
                    <a:pt x="6296" y="0"/>
                    <a:pt x="2646" y="1857"/>
                    <a:pt x="2646" y="4148"/>
                  </a:cubicBezTo>
                  <a:lnTo>
                    <a:pt x="0" y="15919"/>
                  </a:lnTo>
                  <a:cubicBezTo>
                    <a:pt x="0" y="19056"/>
                    <a:pt x="4835" y="21600"/>
                    <a:pt x="10800" y="21600"/>
                  </a:cubicBezTo>
                  <a:cubicBezTo>
                    <a:pt x="16765" y="21600"/>
                    <a:pt x="21600" y="19056"/>
                    <a:pt x="21600" y="15919"/>
                  </a:cubicBezTo>
                  <a:cubicBezTo>
                    <a:pt x="21600" y="15919"/>
                    <a:pt x="18954" y="4148"/>
                    <a:pt x="18954" y="4148"/>
                  </a:cubicBezTo>
                  <a:close/>
                </a:path>
              </a:pathLst>
            </a:custGeom>
            <a:solidFill>
              <a:schemeClr val="accent1"/>
            </a:solidFill>
            <a:ln w="12700" cap="flat">
              <a:noFill/>
              <a:miter lim="400000"/>
            </a:ln>
            <a:effectLst/>
          </p:spPr>
          <p:txBody>
            <a:bodyPr wrap="square" lIns="14266" tIns="14266" rIns="14266" bIns="14266" numCol="1" anchor="ctr">
              <a:noAutofit/>
            </a:bodyPr>
            <a:lstStyle/>
            <a:p>
              <a:pPr defTabSz="171196">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3" dirty="0"/>
            </a:p>
          </p:txBody>
        </p:sp>
        <p:sp>
          <p:nvSpPr>
            <p:cNvPr id="42" name="Shape 28042"/>
            <p:cNvSpPr/>
            <p:nvPr/>
          </p:nvSpPr>
          <p:spPr>
            <a:xfrm>
              <a:off x="5682636" y="3304001"/>
              <a:ext cx="2188572" cy="537549"/>
            </a:xfrm>
            <a:prstGeom prst="ellipse">
              <a:avLst/>
            </a:prstGeom>
            <a:solidFill>
              <a:schemeClr val="tx1"/>
            </a:solidFill>
            <a:ln w="12700" cap="flat">
              <a:noFill/>
              <a:miter lim="400000"/>
            </a:ln>
            <a:effectLst/>
          </p:spPr>
          <p:txBody>
            <a:bodyPr wrap="square" lIns="14266" tIns="14266" rIns="14266" bIns="14266" numCol="1" anchor="ctr">
              <a:noAutofit/>
            </a:bodyPr>
            <a:lstStyle/>
            <a:p>
              <a:pPr defTabSz="171196">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3" dirty="0"/>
            </a:p>
          </p:txBody>
        </p:sp>
        <p:sp>
          <p:nvSpPr>
            <p:cNvPr id="44" name="Shape 28046"/>
            <p:cNvSpPr/>
            <p:nvPr/>
          </p:nvSpPr>
          <p:spPr>
            <a:xfrm>
              <a:off x="5867400" y="2313831"/>
              <a:ext cx="1816579" cy="1174195"/>
            </a:xfrm>
            <a:custGeom>
              <a:avLst/>
              <a:gdLst/>
              <a:ahLst/>
              <a:cxnLst>
                <a:cxn ang="0">
                  <a:pos x="wd2" y="hd2"/>
                </a:cxn>
                <a:cxn ang="5400000">
                  <a:pos x="wd2" y="hd2"/>
                </a:cxn>
                <a:cxn ang="10800000">
                  <a:pos x="wd2" y="hd2"/>
                </a:cxn>
                <a:cxn ang="16200000">
                  <a:pos x="wd2" y="hd2"/>
                </a:cxn>
              </a:cxnLst>
              <a:rect l="0" t="0" r="r" b="b"/>
              <a:pathLst>
                <a:path w="21600" h="21600" extrusionOk="0">
                  <a:moveTo>
                    <a:pt x="17164" y="2880"/>
                  </a:moveTo>
                  <a:cubicBezTo>
                    <a:pt x="17164" y="1289"/>
                    <a:pt x="14315" y="0"/>
                    <a:pt x="10800" y="0"/>
                  </a:cubicBezTo>
                  <a:cubicBezTo>
                    <a:pt x="7285" y="0"/>
                    <a:pt x="4436" y="1289"/>
                    <a:pt x="4436" y="2880"/>
                  </a:cubicBezTo>
                  <a:lnTo>
                    <a:pt x="0" y="17270"/>
                  </a:lnTo>
                  <a:cubicBezTo>
                    <a:pt x="0" y="19661"/>
                    <a:pt x="4835" y="21600"/>
                    <a:pt x="10800" y="21600"/>
                  </a:cubicBezTo>
                  <a:cubicBezTo>
                    <a:pt x="16764" y="21600"/>
                    <a:pt x="21600" y="19661"/>
                    <a:pt x="21600" y="17270"/>
                  </a:cubicBezTo>
                  <a:cubicBezTo>
                    <a:pt x="21600" y="17270"/>
                    <a:pt x="17164" y="2880"/>
                    <a:pt x="17164" y="2880"/>
                  </a:cubicBezTo>
                  <a:close/>
                </a:path>
              </a:pathLst>
            </a:custGeom>
            <a:solidFill>
              <a:schemeClr val="accent2"/>
            </a:solidFill>
            <a:ln w="12700" cap="flat">
              <a:noFill/>
              <a:miter lim="400000"/>
            </a:ln>
            <a:effectLst/>
          </p:spPr>
          <p:txBody>
            <a:bodyPr wrap="square" lIns="14266" tIns="14266" rIns="14266" bIns="14266" numCol="1" anchor="ctr">
              <a:noAutofit/>
            </a:bodyPr>
            <a:lstStyle/>
            <a:p>
              <a:pPr defTabSz="171196">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3" dirty="0"/>
            </a:p>
          </p:txBody>
        </p:sp>
        <p:sp>
          <p:nvSpPr>
            <p:cNvPr id="46" name="Shape 28047"/>
            <p:cNvSpPr/>
            <p:nvPr/>
          </p:nvSpPr>
          <p:spPr>
            <a:xfrm>
              <a:off x="6248470" y="2313831"/>
              <a:ext cx="1070473" cy="313063"/>
            </a:xfrm>
            <a:prstGeom prst="ellipse">
              <a:avLst/>
            </a:prstGeom>
            <a:solidFill>
              <a:schemeClr val="tx1"/>
            </a:solidFill>
            <a:ln w="12700" cap="flat">
              <a:noFill/>
              <a:miter lim="400000"/>
            </a:ln>
            <a:effectLst/>
          </p:spPr>
          <p:txBody>
            <a:bodyPr wrap="square" lIns="14266" tIns="14266" rIns="14266" bIns="14266" numCol="1" anchor="ctr">
              <a:noAutofit/>
            </a:bodyPr>
            <a:lstStyle/>
            <a:p>
              <a:pPr defTabSz="171196">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3" dirty="0"/>
            </a:p>
          </p:txBody>
        </p:sp>
        <p:sp>
          <p:nvSpPr>
            <p:cNvPr id="48" name="Shape 28051"/>
            <p:cNvSpPr/>
            <p:nvPr/>
          </p:nvSpPr>
          <p:spPr>
            <a:xfrm>
              <a:off x="6398588" y="1466572"/>
              <a:ext cx="770588" cy="870801"/>
            </a:xfrm>
            <a:custGeom>
              <a:avLst/>
              <a:gdLst/>
              <a:ahLst/>
              <a:cxnLst>
                <a:cxn ang="0">
                  <a:pos x="wd2" y="hd2"/>
                </a:cxn>
                <a:cxn ang="5400000">
                  <a:pos x="wd2" y="hd2"/>
                </a:cxn>
                <a:cxn ang="10800000">
                  <a:pos x="wd2" y="hd2"/>
                </a:cxn>
                <a:cxn ang="16200000">
                  <a:pos x="wd2" y="hd2"/>
                </a:cxn>
              </a:cxnLst>
              <a:rect l="0" t="0" r="r" b="b"/>
              <a:pathLst>
                <a:path w="21600" h="21600" extrusionOk="0">
                  <a:moveTo>
                    <a:pt x="21600" y="19034"/>
                  </a:moveTo>
                  <a:cubicBezTo>
                    <a:pt x="21600" y="20450"/>
                    <a:pt x="16765" y="21600"/>
                    <a:pt x="10800" y="21600"/>
                  </a:cubicBezTo>
                  <a:cubicBezTo>
                    <a:pt x="4835" y="21600"/>
                    <a:pt x="0" y="20450"/>
                    <a:pt x="0" y="19034"/>
                  </a:cubicBezTo>
                  <a:lnTo>
                    <a:pt x="10789" y="0"/>
                  </a:lnTo>
                  <a:cubicBezTo>
                    <a:pt x="10789" y="0"/>
                    <a:pt x="21600" y="19034"/>
                    <a:pt x="21600" y="19034"/>
                  </a:cubicBezTo>
                  <a:close/>
                </a:path>
              </a:pathLst>
            </a:custGeom>
            <a:solidFill>
              <a:schemeClr val="accent3"/>
            </a:solidFill>
            <a:ln w="12700" cap="flat">
              <a:noFill/>
              <a:miter lim="400000"/>
            </a:ln>
            <a:effectLst/>
          </p:spPr>
          <p:txBody>
            <a:bodyPr wrap="square" lIns="14266" tIns="14266" rIns="14266" bIns="14266" numCol="1" anchor="ctr">
              <a:noAutofit/>
            </a:bodyPr>
            <a:lstStyle/>
            <a:p>
              <a:pPr defTabSz="171196">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123" dirty="0"/>
            </a:p>
          </p:txBody>
        </p:sp>
      </p:grpSp>
      <p:sp>
        <p:nvSpPr>
          <p:cNvPr id="10" name="Rectangle 9"/>
          <p:cNvSpPr/>
          <p:nvPr/>
        </p:nvSpPr>
        <p:spPr>
          <a:xfrm>
            <a:off x="1715020" y="1622147"/>
            <a:ext cx="2768601" cy="584775"/>
          </a:xfrm>
          <a:prstGeom prst="rect">
            <a:avLst/>
          </a:prstGeom>
        </p:spPr>
        <p:txBody>
          <a:bodyPr wrap="square" lIns="0" tIns="0" rIns="0" bIns="0" anchor="ctr">
            <a:spAutoFit/>
          </a:bodyPr>
          <a:lstStyle/>
          <a:p>
            <a:r>
              <a:rPr lang="en-US" sz="1200" b="1" dirty="0" smtClean="0">
                <a:solidFill>
                  <a:schemeClr val="accent1"/>
                </a:solidFill>
              </a:rPr>
              <a:t>Web Design</a:t>
            </a:r>
          </a:p>
          <a:p>
            <a:pPr>
              <a:lnSpc>
                <a:spcPct val="130000"/>
              </a:lnSpc>
            </a:pPr>
            <a:r>
              <a:rPr lang="en-US" sz="1000" dirty="0" smtClean="0">
                <a:solidFill>
                  <a:schemeClr val="bg1">
                    <a:lumMod val="50000"/>
                  </a:schemeClr>
                </a:solidFill>
                <a:latin typeface="Roboto (Body)"/>
              </a:rPr>
              <a:t>It </a:t>
            </a:r>
            <a:r>
              <a:rPr lang="en-US" sz="1000" dirty="0">
                <a:solidFill>
                  <a:schemeClr val="bg1">
                    <a:lumMod val="50000"/>
                  </a:schemeClr>
                </a:solidFill>
                <a:latin typeface="Roboto (Body)"/>
              </a:rPr>
              <a:t>is a long established fact that a reader will be distracted </a:t>
            </a:r>
            <a:r>
              <a:rPr lang="en-US" sz="1000" dirty="0" smtClean="0">
                <a:solidFill>
                  <a:schemeClr val="bg1">
                    <a:lumMod val="50000"/>
                  </a:schemeClr>
                </a:solidFill>
                <a:latin typeface="Roboto (Body)"/>
              </a:rPr>
              <a:t>.</a:t>
            </a:r>
            <a:endParaRPr lang="en-US" sz="1000" dirty="0">
              <a:solidFill>
                <a:schemeClr val="bg1">
                  <a:lumMod val="50000"/>
                </a:schemeClr>
              </a:solidFill>
              <a:latin typeface="Roboto (Body)"/>
            </a:endParaRPr>
          </a:p>
        </p:txBody>
      </p:sp>
      <p:sp>
        <p:nvSpPr>
          <p:cNvPr id="11" name="Isosceles Triangle 10"/>
          <p:cNvSpPr/>
          <p:nvPr/>
        </p:nvSpPr>
        <p:spPr bwMode="auto">
          <a:xfrm rot="5400000">
            <a:off x="1090268" y="1859184"/>
            <a:ext cx="229486" cy="110700"/>
          </a:xfrm>
          <a:prstGeom prst="triangle">
            <a:avLst/>
          </a:prstGeom>
          <a:solidFill>
            <a:schemeClr val="bg1">
              <a:lumMod val="8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2" name="Rectangle 11"/>
          <p:cNvSpPr/>
          <p:nvPr/>
        </p:nvSpPr>
        <p:spPr>
          <a:xfrm>
            <a:off x="1715020" y="2378062"/>
            <a:ext cx="2768601" cy="584775"/>
          </a:xfrm>
          <a:prstGeom prst="rect">
            <a:avLst/>
          </a:prstGeom>
        </p:spPr>
        <p:txBody>
          <a:bodyPr wrap="square" lIns="0" tIns="0" rIns="0" bIns="0" anchor="ctr">
            <a:spAutoFit/>
          </a:bodyPr>
          <a:lstStyle/>
          <a:p>
            <a:r>
              <a:rPr lang="en-US" sz="1200" b="1" dirty="0" smtClean="0">
                <a:solidFill>
                  <a:schemeClr val="accent2"/>
                </a:solidFill>
              </a:rPr>
              <a:t>Support</a:t>
            </a:r>
          </a:p>
          <a:p>
            <a:pPr>
              <a:lnSpc>
                <a:spcPct val="130000"/>
              </a:lnSpc>
            </a:pPr>
            <a:r>
              <a:rPr lang="en-US" sz="1000" dirty="0" smtClean="0">
                <a:solidFill>
                  <a:schemeClr val="bg1">
                    <a:lumMod val="50000"/>
                  </a:schemeClr>
                </a:solidFill>
                <a:latin typeface="Roboto (Body)"/>
              </a:rPr>
              <a:t>It </a:t>
            </a:r>
            <a:r>
              <a:rPr lang="en-US" sz="1000" dirty="0">
                <a:solidFill>
                  <a:schemeClr val="bg1">
                    <a:lumMod val="50000"/>
                  </a:schemeClr>
                </a:solidFill>
                <a:latin typeface="Roboto (Body)"/>
              </a:rPr>
              <a:t>is a long established fact that a reader will be distracted </a:t>
            </a:r>
            <a:r>
              <a:rPr lang="en-US" sz="1000" dirty="0" smtClean="0">
                <a:solidFill>
                  <a:schemeClr val="bg1">
                    <a:lumMod val="50000"/>
                  </a:schemeClr>
                </a:solidFill>
                <a:latin typeface="Roboto (Body)"/>
              </a:rPr>
              <a:t>.</a:t>
            </a:r>
            <a:endParaRPr lang="en-US" sz="1000" dirty="0">
              <a:solidFill>
                <a:schemeClr val="bg1">
                  <a:lumMod val="50000"/>
                </a:schemeClr>
              </a:solidFill>
              <a:latin typeface="Roboto (Body)"/>
            </a:endParaRPr>
          </a:p>
        </p:txBody>
      </p:sp>
      <p:sp>
        <p:nvSpPr>
          <p:cNvPr id="13" name="Isosceles Triangle 12"/>
          <p:cNvSpPr/>
          <p:nvPr/>
        </p:nvSpPr>
        <p:spPr bwMode="auto">
          <a:xfrm rot="5400000">
            <a:off x="1090268" y="2615099"/>
            <a:ext cx="229486" cy="110700"/>
          </a:xfrm>
          <a:prstGeom prst="triangle">
            <a:avLst/>
          </a:prstGeom>
          <a:solidFill>
            <a:schemeClr val="bg1">
              <a:lumMod val="8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4" name="Rectangle 13"/>
          <p:cNvSpPr/>
          <p:nvPr/>
        </p:nvSpPr>
        <p:spPr>
          <a:xfrm>
            <a:off x="1715020" y="3133977"/>
            <a:ext cx="2768601" cy="584775"/>
          </a:xfrm>
          <a:prstGeom prst="rect">
            <a:avLst/>
          </a:prstGeom>
        </p:spPr>
        <p:txBody>
          <a:bodyPr wrap="square" lIns="0" tIns="0" rIns="0" bIns="0" anchor="ctr">
            <a:spAutoFit/>
          </a:bodyPr>
          <a:lstStyle/>
          <a:p>
            <a:r>
              <a:rPr lang="en-US" sz="1200" b="1" dirty="0" smtClean="0">
                <a:solidFill>
                  <a:schemeClr val="accent3"/>
                </a:solidFill>
              </a:rPr>
              <a:t>Marketing</a:t>
            </a:r>
          </a:p>
          <a:p>
            <a:pPr>
              <a:lnSpc>
                <a:spcPct val="130000"/>
              </a:lnSpc>
            </a:pPr>
            <a:r>
              <a:rPr lang="en-US" sz="1000" dirty="0" smtClean="0">
                <a:solidFill>
                  <a:schemeClr val="bg1">
                    <a:lumMod val="50000"/>
                  </a:schemeClr>
                </a:solidFill>
                <a:latin typeface="Roboto (Body)"/>
              </a:rPr>
              <a:t>It </a:t>
            </a:r>
            <a:r>
              <a:rPr lang="en-US" sz="1000" dirty="0">
                <a:solidFill>
                  <a:schemeClr val="bg1">
                    <a:lumMod val="50000"/>
                  </a:schemeClr>
                </a:solidFill>
                <a:latin typeface="Roboto (Body)"/>
              </a:rPr>
              <a:t>is a long established fact that a reader will be distracted </a:t>
            </a:r>
            <a:r>
              <a:rPr lang="en-US" sz="1000" dirty="0" smtClean="0">
                <a:solidFill>
                  <a:schemeClr val="bg1">
                    <a:lumMod val="50000"/>
                  </a:schemeClr>
                </a:solidFill>
                <a:latin typeface="Roboto (Body)"/>
              </a:rPr>
              <a:t>.</a:t>
            </a:r>
            <a:endParaRPr lang="en-US" sz="1000" dirty="0">
              <a:solidFill>
                <a:schemeClr val="bg1">
                  <a:lumMod val="50000"/>
                </a:schemeClr>
              </a:solidFill>
              <a:latin typeface="Roboto (Body)"/>
            </a:endParaRPr>
          </a:p>
        </p:txBody>
      </p:sp>
      <p:sp>
        <p:nvSpPr>
          <p:cNvPr id="15" name="Isosceles Triangle 14"/>
          <p:cNvSpPr/>
          <p:nvPr/>
        </p:nvSpPr>
        <p:spPr bwMode="auto">
          <a:xfrm rot="5400000">
            <a:off x="1090268" y="3371014"/>
            <a:ext cx="229486" cy="110700"/>
          </a:xfrm>
          <a:prstGeom prst="triangle">
            <a:avLst/>
          </a:prstGeom>
          <a:solidFill>
            <a:schemeClr val="bg1">
              <a:lumMod val="85000"/>
            </a:schemeClr>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17" name="ZoneTexte 13"/>
          <p:cNvSpPr txBox="1"/>
          <p:nvPr/>
        </p:nvSpPr>
        <p:spPr>
          <a:xfrm>
            <a:off x="381000" y="3933557"/>
            <a:ext cx="4101162" cy="623248"/>
          </a:xfrm>
          <a:prstGeom prst="rect">
            <a:avLst/>
          </a:prstGeom>
          <a:noFill/>
        </p:spPr>
        <p:txBody>
          <a:bodyPr wrap="square" lIns="0" tIns="0" rIns="0" bIns="0" rtlCol="0">
            <a:spAutoFit/>
          </a:bodyPr>
          <a:lstStyle/>
          <a:p>
            <a:pPr>
              <a:lnSpc>
                <a:spcPct val="150000"/>
              </a:lnSpc>
            </a:pPr>
            <a:r>
              <a:rPr lang="en-US" sz="900" dirty="0">
                <a:solidFill>
                  <a:schemeClr val="tx1">
                    <a:lumMod val="75000"/>
                    <a:lumOff val="25000"/>
                  </a:schemeClr>
                </a:solidFill>
                <a:latin typeface="+mj-lt"/>
              </a:rPr>
              <a:t>It’s now that much easier and more effective to start your business, thanks to company! Our tool will guide you step by step to get your project done. Evaluate how successful your new business </a:t>
            </a:r>
            <a:r>
              <a:rPr lang="en-US" sz="900" dirty="0" smtClean="0">
                <a:solidFill>
                  <a:schemeClr val="tx1">
                    <a:lumMod val="75000"/>
                    <a:lumOff val="25000"/>
                  </a:schemeClr>
                </a:solidFill>
                <a:latin typeface="+mj-lt"/>
              </a:rPr>
              <a:t>.</a:t>
            </a:r>
            <a:endParaRPr lang="en-US" sz="900" dirty="0">
              <a:solidFill>
                <a:schemeClr val="tx1">
                  <a:lumMod val="75000"/>
                  <a:lumOff val="25000"/>
                </a:schemeClr>
              </a:solidFill>
              <a:latin typeface="+mj-lt"/>
            </a:endParaRPr>
          </a:p>
        </p:txBody>
      </p:sp>
      <p:grpSp>
        <p:nvGrpSpPr>
          <p:cNvPr id="43" name="Group 42"/>
          <p:cNvGrpSpPr/>
          <p:nvPr/>
        </p:nvGrpSpPr>
        <p:grpSpPr>
          <a:xfrm>
            <a:off x="381000" y="3216778"/>
            <a:ext cx="425140" cy="419172"/>
            <a:chOff x="3838575" y="1847850"/>
            <a:chExt cx="1470025" cy="1449388"/>
          </a:xfrm>
          <a:solidFill>
            <a:schemeClr val="accent3"/>
          </a:solidFill>
        </p:grpSpPr>
        <p:sp>
          <p:nvSpPr>
            <p:cNvPr id="45" name="Freeform 20"/>
            <p:cNvSpPr>
              <a:spLocks noEditPoints="1"/>
            </p:cNvSpPr>
            <p:nvPr/>
          </p:nvSpPr>
          <p:spPr bwMode="auto">
            <a:xfrm>
              <a:off x="3838575" y="1847850"/>
              <a:ext cx="1289050" cy="1289050"/>
            </a:xfrm>
            <a:custGeom>
              <a:avLst/>
              <a:gdLst/>
              <a:ahLst/>
              <a:cxnLst>
                <a:cxn ang="0">
                  <a:pos x="199" y="339"/>
                </a:cxn>
                <a:cxn ang="0">
                  <a:pos x="193" y="318"/>
                </a:cxn>
                <a:cxn ang="0">
                  <a:pos x="181" y="316"/>
                </a:cxn>
                <a:cxn ang="0">
                  <a:pos x="166" y="232"/>
                </a:cxn>
                <a:cxn ang="0">
                  <a:pos x="131" y="219"/>
                </a:cxn>
                <a:cxn ang="0">
                  <a:pos x="99" y="211"/>
                </a:cxn>
                <a:cxn ang="0">
                  <a:pos x="99" y="130"/>
                </a:cxn>
                <a:cxn ang="0">
                  <a:pos x="160" y="169"/>
                </a:cxn>
                <a:cxn ang="0">
                  <a:pos x="181" y="169"/>
                </a:cxn>
                <a:cxn ang="0">
                  <a:pos x="242" y="130"/>
                </a:cxn>
                <a:cxn ang="0">
                  <a:pos x="244" y="192"/>
                </a:cxn>
                <a:cxn ang="0">
                  <a:pos x="266" y="171"/>
                </a:cxn>
                <a:cxn ang="0">
                  <a:pos x="314" y="130"/>
                </a:cxn>
                <a:cxn ang="0">
                  <a:pos x="318" y="192"/>
                </a:cxn>
                <a:cxn ang="0">
                  <a:pos x="341" y="171"/>
                </a:cxn>
                <a:cxn ang="0">
                  <a:pos x="0" y="171"/>
                </a:cxn>
                <a:cxn ang="0">
                  <a:pos x="160" y="232"/>
                </a:cxn>
                <a:cxn ang="0">
                  <a:pos x="103" y="232"/>
                </a:cxn>
                <a:cxn ang="0">
                  <a:pos x="78" y="211"/>
                </a:cxn>
                <a:cxn ang="0">
                  <a:pos x="21" y="171"/>
                </a:cxn>
                <a:cxn ang="0">
                  <a:pos x="78" y="130"/>
                </a:cxn>
                <a:cxn ang="0">
                  <a:pos x="78" y="211"/>
                </a:cxn>
                <a:cxn ang="0">
                  <a:pos x="160" y="25"/>
                </a:cxn>
                <a:cxn ang="0">
                  <a:pos x="103" y="109"/>
                </a:cxn>
                <a:cxn ang="0">
                  <a:pos x="181" y="25"/>
                </a:cxn>
                <a:cxn ang="0">
                  <a:pos x="181" y="109"/>
                </a:cxn>
                <a:cxn ang="0">
                  <a:pos x="260" y="109"/>
                </a:cxn>
                <a:cxn ang="0">
                  <a:pos x="307" y="109"/>
                </a:cxn>
                <a:cxn ang="0">
                  <a:pos x="81" y="109"/>
                </a:cxn>
                <a:cxn ang="0">
                  <a:pos x="116" y="32"/>
                </a:cxn>
                <a:cxn ang="0">
                  <a:pos x="116" y="310"/>
                </a:cxn>
                <a:cxn ang="0">
                  <a:pos x="81" y="232"/>
                </a:cxn>
                <a:cxn ang="0">
                  <a:pos x="81" y="232"/>
                </a:cxn>
              </a:cxnLst>
              <a:rect l="0" t="0" r="r" b="b"/>
              <a:pathLst>
                <a:path w="341" h="341">
                  <a:moveTo>
                    <a:pt x="171" y="341"/>
                  </a:moveTo>
                  <a:cubicBezTo>
                    <a:pt x="180" y="341"/>
                    <a:pt x="190" y="340"/>
                    <a:pt x="199" y="339"/>
                  </a:cubicBezTo>
                  <a:cubicBezTo>
                    <a:pt x="197" y="333"/>
                    <a:pt x="197" y="333"/>
                    <a:pt x="197" y="333"/>
                  </a:cubicBezTo>
                  <a:cubicBezTo>
                    <a:pt x="193" y="318"/>
                    <a:pt x="193" y="318"/>
                    <a:pt x="193" y="318"/>
                  </a:cubicBezTo>
                  <a:cubicBezTo>
                    <a:pt x="191" y="312"/>
                    <a:pt x="191" y="312"/>
                    <a:pt x="191" y="312"/>
                  </a:cubicBezTo>
                  <a:cubicBezTo>
                    <a:pt x="188" y="314"/>
                    <a:pt x="184" y="315"/>
                    <a:pt x="181" y="316"/>
                  </a:cubicBezTo>
                  <a:cubicBezTo>
                    <a:pt x="181" y="281"/>
                    <a:pt x="181" y="281"/>
                    <a:pt x="181" y="281"/>
                  </a:cubicBezTo>
                  <a:cubicBezTo>
                    <a:pt x="166" y="232"/>
                    <a:pt x="166" y="232"/>
                    <a:pt x="166" y="232"/>
                  </a:cubicBezTo>
                  <a:cubicBezTo>
                    <a:pt x="161" y="219"/>
                    <a:pt x="161" y="219"/>
                    <a:pt x="161" y="219"/>
                  </a:cubicBezTo>
                  <a:cubicBezTo>
                    <a:pt x="131" y="219"/>
                    <a:pt x="131" y="219"/>
                    <a:pt x="131" y="219"/>
                  </a:cubicBezTo>
                  <a:cubicBezTo>
                    <a:pt x="124" y="219"/>
                    <a:pt x="118" y="216"/>
                    <a:pt x="113" y="211"/>
                  </a:cubicBezTo>
                  <a:cubicBezTo>
                    <a:pt x="99" y="211"/>
                    <a:pt x="99" y="211"/>
                    <a:pt x="99" y="211"/>
                  </a:cubicBezTo>
                  <a:cubicBezTo>
                    <a:pt x="97" y="198"/>
                    <a:pt x="96" y="184"/>
                    <a:pt x="96" y="171"/>
                  </a:cubicBezTo>
                  <a:cubicBezTo>
                    <a:pt x="96" y="157"/>
                    <a:pt x="97" y="143"/>
                    <a:pt x="99" y="130"/>
                  </a:cubicBezTo>
                  <a:cubicBezTo>
                    <a:pt x="160" y="130"/>
                    <a:pt x="160" y="130"/>
                    <a:pt x="160" y="130"/>
                  </a:cubicBezTo>
                  <a:cubicBezTo>
                    <a:pt x="160" y="169"/>
                    <a:pt x="160" y="169"/>
                    <a:pt x="160" y="169"/>
                  </a:cubicBezTo>
                  <a:cubicBezTo>
                    <a:pt x="180" y="169"/>
                    <a:pt x="180" y="169"/>
                    <a:pt x="180" y="169"/>
                  </a:cubicBezTo>
                  <a:cubicBezTo>
                    <a:pt x="180" y="169"/>
                    <a:pt x="181" y="169"/>
                    <a:pt x="181" y="169"/>
                  </a:cubicBezTo>
                  <a:cubicBezTo>
                    <a:pt x="181" y="130"/>
                    <a:pt x="181" y="130"/>
                    <a:pt x="181" y="130"/>
                  </a:cubicBezTo>
                  <a:cubicBezTo>
                    <a:pt x="242" y="130"/>
                    <a:pt x="242" y="130"/>
                    <a:pt x="242" y="130"/>
                  </a:cubicBezTo>
                  <a:cubicBezTo>
                    <a:pt x="244" y="143"/>
                    <a:pt x="245" y="157"/>
                    <a:pt x="245" y="171"/>
                  </a:cubicBezTo>
                  <a:cubicBezTo>
                    <a:pt x="245" y="178"/>
                    <a:pt x="245" y="185"/>
                    <a:pt x="244" y="192"/>
                  </a:cubicBezTo>
                  <a:cubicBezTo>
                    <a:pt x="265" y="192"/>
                    <a:pt x="265" y="192"/>
                    <a:pt x="265" y="192"/>
                  </a:cubicBezTo>
                  <a:cubicBezTo>
                    <a:pt x="266" y="185"/>
                    <a:pt x="266" y="178"/>
                    <a:pt x="266" y="171"/>
                  </a:cubicBezTo>
                  <a:cubicBezTo>
                    <a:pt x="266" y="157"/>
                    <a:pt x="265" y="143"/>
                    <a:pt x="264" y="130"/>
                  </a:cubicBezTo>
                  <a:cubicBezTo>
                    <a:pt x="314" y="130"/>
                    <a:pt x="314" y="130"/>
                    <a:pt x="314" y="130"/>
                  </a:cubicBezTo>
                  <a:cubicBezTo>
                    <a:pt x="318" y="143"/>
                    <a:pt x="320" y="157"/>
                    <a:pt x="320" y="171"/>
                  </a:cubicBezTo>
                  <a:cubicBezTo>
                    <a:pt x="320" y="178"/>
                    <a:pt x="319" y="185"/>
                    <a:pt x="318" y="192"/>
                  </a:cubicBezTo>
                  <a:cubicBezTo>
                    <a:pt x="340" y="192"/>
                    <a:pt x="340" y="192"/>
                    <a:pt x="340" y="192"/>
                  </a:cubicBezTo>
                  <a:cubicBezTo>
                    <a:pt x="341" y="185"/>
                    <a:pt x="341" y="178"/>
                    <a:pt x="341" y="171"/>
                  </a:cubicBezTo>
                  <a:cubicBezTo>
                    <a:pt x="341" y="76"/>
                    <a:pt x="265" y="0"/>
                    <a:pt x="171" y="0"/>
                  </a:cubicBezTo>
                  <a:cubicBezTo>
                    <a:pt x="76" y="0"/>
                    <a:pt x="0" y="76"/>
                    <a:pt x="0" y="171"/>
                  </a:cubicBezTo>
                  <a:cubicBezTo>
                    <a:pt x="0" y="265"/>
                    <a:pt x="76" y="341"/>
                    <a:pt x="171" y="341"/>
                  </a:cubicBezTo>
                  <a:close/>
                  <a:moveTo>
                    <a:pt x="160" y="232"/>
                  </a:moveTo>
                  <a:cubicBezTo>
                    <a:pt x="160" y="316"/>
                    <a:pt x="160" y="316"/>
                    <a:pt x="160" y="316"/>
                  </a:cubicBezTo>
                  <a:cubicBezTo>
                    <a:pt x="135" y="309"/>
                    <a:pt x="114" y="276"/>
                    <a:pt x="103" y="232"/>
                  </a:cubicBezTo>
                  <a:lnTo>
                    <a:pt x="160" y="232"/>
                  </a:lnTo>
                  <a:close/>
                  <a:moveTo>
                    <a:pt x="78" y="211"/>
                  </a:moveTo>
                  <a:cubicBezTo>
                    <a:pt x="27" y="211"/>
                    <a:pt x="27" y="211"/>
                    <a:pt x="27" y="211"/>
                  </a:cubicBezTo>
                  <a:cubicBezTo>
                    <a:pt x="23" y="198"/>
                    <a:pt x="21" y="185"/>
                    <a:pt x="21" y="171"/>
                  </a:cubicBezTo>
                  <a:cubicBezTo>
                    <a:pt x="21" y="157"/>
                    <a:pt x="23" y="143"/>
                    <a:pt x="27" y="130"/>
                  </a:cubicBezTo>
                  <a:cubicBezTo>
                    <a:pt x="78" y="130"/>
                    <a:pt x="78" y="130"/>
                    <a:pt x="78" y="130"/>
                  </a:cubicBezTo>
                  <a:cubicBezTo>
                    <a:pt x="76" y="143"/>
                    <a:pt x="75" y="157"/>
                    <a:pt x="75" y="171"/>
                  </a:cubicBezTo>
                  <a:cubicBezTo>
                    <a:pt x="75" y="184"/>
                    <a:pt x="76" y="198"/>
                    <a:pt x="78" y="211"/>
                  </a:cubicBezTo>
                  <a:close/>
                  <a:moveTo>
                    <a:pt x="103" y="109"/>
                  </a:moveTo>
                  <a:cubicBezTo>
                    <a:pt x="114" y="65"/>
                    <a:pt x="135" y="32"/>
                    <a:pt x="160" y="25"/>
                  </a:cubicBezTo>
                  <a:cubicBezTo>
                    <a:pt x="160" y="109"/>
                    <a:pt x="160" y="109"/>
                    <a:pt x="160" y="109"/>
                  </a:cubicBezTo>
                  <a:lnTo>
                    <a:pt x="103" y="109"/>
                  </a:lnTo>
                  <a:close/>
                  <a:moveTo>
                    <a:pt x="181" y="109"/>
                  </a:moveTo>
                  <a:cubicBezTo>
                    <a:pt x="181" y="25"/>
                    <a:pt x="181" y="25"/>
                    <a:pt x="181" y="25"/>
                  </a:cubicBezTo>
                  <a:cubicBezTo>
                    <a:pt x="206" y="32"/>
                    <a:pt x="227" y="65"/>
                    <a:pt x="238" y="109"/>
                  </a:cubicBezTo>
                  <a:lnTo>
                    <a:pt x="181" y="109"/>
                  </a:lnTo>
                  <a:close/>
                  <a:moveTo>
                    <a:pt x="307" y="109"/>
                  </a:moveTo>
                  <a:cubicBezTo>
                    <a:pt x="260" y="109"/>
                    <a:pt x="260" y="109"/>
                    <a:pt x="260" y="109"/>
                  </a:cubicBezTo>
                  <a:cubicBezTo>
                    <a:pt x="253" y="77"/>
                    <a:pt x="241" y="51"/>
                    <a:pt x="225" y="32"/>
                  </a:cubicBezTo>
                  <a:cubicBezTo>
                    <a:pt x="262" y="46"/>
                    <a:pt x="291" y="74"/>
                    <a:pt x="307" y="109"/>
                  </a:cubicBezTo>
                  <a:close/>
                  <a:moveTo>
                    <a:pt x="116" y="32"/>
                  </a:moveTo>
                  <a:cubicBezTo>
                    <a:pt x="100" y="51"/>
                    <a:pt x="88" y="77"/>
                    <a:pt x="81" y="109"/>
                  </a:cubicBezTo>
                  <a:cubicBezTo>
                    <a:pt x="34" y="109"/>
                    <a:pt x="34" y="109"/>
                    <a:pt x="34" y="109"/>
                  </a:cubicBezTo>
                  <a:cubicBezTo>
                    <a:pt x="50" y="74"/>
                    <a:pt x="80" y="46"/>
                    <a:pt x="116" y="32"/>
                  </a:cubicBezTo>
                  <a:close/>
                  <a:moveTo>
                    <a:pt x="81" y="232"/>
                  </a:moveTo>
                  <a:cubicBezTo>
                    <a:pt x="88" y="264"/>
                    <a:pt x="100" y="291"/>
                    <a:pt x="116" y="310"/>
                  </a:cubicBezTo>
                  <a:cubicBezTo>
                    <a:pt x="80" y="295"/>
                    <a:pt x="50" y="267"/>
                    <a:pt x="34" y="232"/>
                  </a:cubicBezTo>
                  <a:lnTo>
                    <a:pt x="81" y="232"/>
                  </a:lnTo>
                  <a:close/>
                  <a:moveTo>
                    <a:pt x="81" y="232"/>
                  </a:moveTo>
                  <a:cubicBezTo>
                    <a:pt x="81" y="232"/>
                    <a:pt x="81" y="232"/>
                    <a:pt x="81" y="23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21"/>
            <p:cNvSpPr>
              <a:spLocks noEditPoints="1"/>
            </p:cNvSpPr>
            <p:nvPr/>
          </p:nvSpPr>
          <p:spPr bwMode="auto">
            <a:xfrm>
              <a:off x="4295775" y="2540000"/>
              <a:ext cx="1012825" cy="604838"/>
            </a:xfrm>
            <a:custGeom>
              <a:avLst/>
              <a:gdLst/>
              <a:ahLst/>
              <a:cxnLst>
                <a:cxn ang="0">
                  <a:pos x="195" y="24"/>
                </a:cxn>
                <a:cxn ang="0">
                  <a:pos x="74" y="24"/>
                </a:cxn>
                <a:cxn ang="0">
                  <a:pos x="74" y="24"/>
                </a:cxn>
                <a:cxn ang="0">
                  <a:pos x="69" y="8"/>
                </a:cxn>
                <a:cxn ang="0">
                  <a:pos x="60" y="1"/>
                </a:cxn>
                <a:cxn ang="0">
                  <a:pos x="59" y="0"/>
                </a:cxn>
                <a:cxn ang="0">
                  <a:pos x="10" y="0"/>
                </a:cxn>
                <a:cxn ang="0">
                  <a:pos x="0" y="11"/>
                </a:cxn>
                <a:cxn ang="0">
                  <a:pos x="10" y="21"/>
                </a:cxn>
                <a:cxn ang="0">
                  <a:pos x="51" y="21"/>
                </a:cxn>
                <a:cxn ang="0">
                  <a:pos x="53" y="28"/>
                </a:cxn>
                <a:cxn ang="0">
                  <a:pos x="59" y="49"/>
                </a:cxn>
                <a:cxn ang="0">
                  <a:pos x="60" y="51"/>
                </a:cxn>
                <a:cxn ang="0">
                  <a:pos x="82" y="120"/>
                </a:cxn>
                <a:cxn ang="0">
                  <a:pos x="86" y="132"/>
                </a:cxn>
                <a:cxn ang="0">
                  <a:pos x="89" y="142"/>
                </a:cxn>
                <a:cxn ang="0">
                  <a:pos x="92" y="153"/>
                </a:cxn>
                <a:cxn ang="0">
                  <a:pos x="92" y="153"/>
                </a:cxn>
                <a:cxn ang="0">
                  <a:pos x="101" y="160"/>
                </a:cxn>
                <a:cxn ang="0">
                  <a:pos x="116" y="156"/>
                </a:cxn>
                <a:cxn ang="0">
                  <a:pos x="131" y="160"/>
                </a:cxn>
                <a:cxn ang="0">
                  <a:pos x="194" y="160"/>
                </a:cxn>
                <a:cxn ang="0">
                  <a:pos x="209" y="156"/>
                </a:cxn>
                <a:cxn ang="0">
                  <a:pos x="224" y="160"/>
                </a:cxn>
                <a:cxn ang="0">
                  <a:pos x="231" y="160"/>
                </a:cxn>
                <a:cxn ang="0">
                  <a:pos x="241" y="150"/>
                </a:cxn>
                <a:cxn ang="0">
                  <a:pos x="231" y="139"/>
                </a:cxn>
                <a:cxn ang="0">
                  <a:pos x="110" y="139"/>
                </a:cxn>
                <a:cxn ang="0">
                  <a:pos x="106" y="126"/>
                </a:cxn>
                <a:cxn ang="0">
                  <a:pos x="105" y="125"/>
                </a:cxn>
                <a:cxn ang="0">
                  <a:pos x="102" y="115"/>
                </a:cxn>
                <a:cxn ang="0">
                  <a:pos x="235" y="115"/>
                </a:cxn>
                <a:cxn ang="0">
                  <a:pos x="255" y="99"/>
                </a:cxn>
                <a:cxn ang="0">
                  <a:pos x="267" y="44"/>
                </a:cxn>
                <a:cxn ang="0">
                  <a:pos x="264" y="30"/>
                </a:cxn>
                <a:cxn ang="0">
                  <a:pos x="251" y="24"/>
                </a:cxn>
                <a:cxn ang="0">
                  <a:pos x="195" y="24"/>
                </a:cxn>
                <a:cxn ang="0">
                  <a:pos x="235" y="94"/>
                </a:cxn>
                <a:cxn ang="0">
                  <a:pos x="183" y="94"/>
                </a:cxn>
                <a:cxn ang="0">
                  <a:pos x="154" y="94"/>
                </a:cxn>
                <a:cxn ang="0">
                  <a:pos x="97" y="94"/>
                </a:cxn>
                <a:cxn ang="0">
                  <a:pos x="97" y="94"/>
                </a:cxn>
                <a:cxn ang="0">
                  <a:pos x="97" y="94"/>
                </a:cxn>
                <a:cxn ang="0">
                  <a:pos x="92" y="80"/>
                </a:cxn>
                <a:cxn ang="0">
                  <a:pos x="238" y="80"/>
                </a:cxn>
                <a:cxn ang="0">
                  <a:pos x="235" y="94"/>
                </a:cxn>
                <a:cxn ang="0">
                  <a:pos x="245" y="45"/>
                </a:cxn>
                <a:cxn ang="0">
                  <a:pos x="242" y="59"/>
                </a:cxn>
                <a:cxn ang="0">
                  <a:pos x="85" y="59"/>
                </a:cxn>
                <a:cxn ang="0">
                  <a:pos x="82" y="49"/>
                </a:cxn>
                <a:cxn ang="0">
                  <a:pos x="81" y="45"/>
                </a:cxn>
                <a:cxn ang="0">
                  <a:pos x="245" y="45"/>
                </a:cxn>
                <a:cxn ang="0">
                  <a:pos x="245" y="45"/>
                </a:cxn>
                <a:cxn ang="0">
                  <a:pos x="245" y="45"/>
                </a:cxn>
              </a:cxnLst>
              <a:rect l="0" t="0" r="r" b="b"/>
              <a:pathLst>
                <a:path w="268" h="160">
                  <a:moveTo>
                    <a:pt x="195" y="24"/>
                  </a:moveTo>
                  <a:cubicBezTo>
                    <a:pt x="74" y="24"/>
                    <a:pt x="74" y="24"/>
                    <a:pt x="74" y="24"/>
                  </a:cubicBezTo>
                  <a:cubicBezTo>
                    <a:pt x="74" y="24"/>
                    <a:pt x="74" y="24"/>
                    <a:pt x="74" y="24"/>
                  </a:cubicBezTo>
                  <a:cubicBezTo>
                    <a:pt x="69" y="8"/>
                    <a:pt x="69" y="8"/>
                    <a:pt x="69" y="8"/>
                  </a:cubicBezTo>
                  <a:cubicBezTo>
                    <a:pt x="67" y="4"/>
                    <a:pt x="64" y="1"/>
                    <a:pt x="60" y="1"/>
                  </a:cubicBezTo>
                  <a:cubicBezTo>
                    <a:pt x="60" y="0"/>
                    <a:pt x="59" y="0"/>
                    <a:pt x="59" y="0"/>
                  </a:cubicBezTo>
                  <a:cubicBezTo>
                    <a:pt x="10" y="0"/>
                    <a:pt x="10" y="0"/>
                    <a:pt x="10" y="0"/>
                  </a:cubicBezTo>
                  <a:cubicBezTo>
                    <a:pt x="4" y="0"/>
                    <a:pt x="0" y="5"/>
                    <a:pt x="0" y="11"/>
                  </a:cubicBezTo>
                  <a:cubicBezTo>
                    <a:pt x="0" y="17"/>
                    <a:pt x="4" y="21"/>
                    <a:pt x="10" y="21"/>
                  </a:cubicBezTo>
                  <a:cubicBezTo>
                    <a:pt x="51" y="21"/>
                    <a:pt x="51" y="21"/>
                    <a:pt x="51" y="21"/>
                  </a:cubicBezTo>
                  <a:cubicBezTo>
                    <a:pt x="53" y="28"/>
                    <a:pt x="53" y="28"/>
                    <a:pt x="53" y="28"/>
                  </a:cubicBezTo>
                  <a:cubicBezTo>
                    <a:pt x="59" y="49"/>
                    <a:pt x="59" y="49"/>
                    <a:pt x="59" y="49"/>
                  </a:cubicBezTo>
                  <a:cubicBezTo>
                    <a:pt x="60" y="51"/>
                    <a:pt x="60" y="51"/>
                    <a:pt x="60" y="51"/>
                  </a:cubicBezTo>
                  <a:cubicBezTo>
                    <a:pt x="82" y="120"/>
                    <a:pt x="82" y="120"/>
                    <a:pt x="82" y="120"/>
                  </a:cubicBezTo>
                  <a:cubicBezTo>
                    <a:pt x="86" y="132"/>
                    <a:pt x="86" y="132"/>
                    <a:pt x="86" y="132"/>
                  </a:cubicBezTo>
                  <a:cubicBezTo>
                    <a:pt x="89" y="142"/>
                    <a:pt x="89" y="142"/>
                    <a:pt x="89" y="142"/>
                  </a:cubicBezTo>
                  <a:cubicBezTo>
                    <a:pt x="92" y="153"/>
                    <a:pt x="92" y="153"/>
                    <a:pt x="92" y="153"/>
                  </a:cubicBezTo>
                  <a:cubicBezTo>
                    <a:pt x="92" y="153"/>
                    <a:pt x="92" y="153"/>
                    <a:pt x="92" y="153"/>
                  </a:cubicBezTo>
                  <a:cubicBezTo>
                    <a:pt x="93" y="157"/>
                    <a:pt x="97" y="160"/>
                    <a:pt x="101" y="160"/>
                  </a:cubicBezTo>
                  <a:cubicBezTo>
                    <a:pt x="106" y="157"/>
                    <a:pt x="111" y="156"/>
                    <a:pt x="116" y="156"/>
                  </a:cubicBezTo>
                  <a:cubicBezTo>
                    <a:pt x="122" y="156"/>
                    <a:pt x="127" y="157"/>
                    <a:pt x="131" y="160"/>
                  </a:cubicBezTo>
                  <a:cubicBezTo>
                    <a:pt x="194" y="160"/>
                    <a:pt x="194" y="160"/>
                    <a:pt x="194" y="160"/>
                  </a:cubicBezTo>
                  <a:cubicBezTo>
                    <a:pt x="198" y="157"/>
                    <a:pt x="203" y="156"/>
                    <a:pt x="209" y="156"/>
                  </a:cubicBezTo>
                  <a:cubicBezTo>
                    <a:pt x="214" y="156"/>
                    <a:pt x="220" y="157"/>
                    <a:pt x="224" y="160"/>
                  </a:cubicBezTo>
                  <a:cubicBezTo>
                    <a:pt x="231" y="160"/>
                    <a:pt x="231" y="160"/>
                    <a:pt x="231" y="160"/>
                  </a:cubicBezTo>
                  <a:cubicBezTo>
                    <a:pt x="237" y="160"/>
                    <a:pt x="241" y="155"/>
                    <a:pt x="241" y="150"/>
                  </a:cubicBezTo>
                  <a:cubicBezTo>
                    <a:pt x="241" y="144"/>
                    <a:pt x="237" y="139"/>
                    <a:pt x="231" y="139"/>
                  </a:cubicBezTo>
                  <a:cubicBezTo>
                    <a:pt x="110" y="139"/>
                    <a:pt x="110" y="139"/>
                    <a:pt x="110" y="139"/>
                  </a:cubicBezTo>
                  <a:cubicBezTo>
                    <a:pt x="106" y="126"/>
                    <a:pt x="106" y="126"/>
                    <a:pt x="106" y="126"/>
                  </a:cubicBezTo>
                  <a:cubicBezTo>
                    <a:pt x="105" y="125"/>
                    <a:pt x="105" y="125"/>
                    <a:pt x="105" y="125"/>
                  </a:cubicBezTo>
                  <a:cubicBezTo>
                    <a:pt x="102" y="115"/>
                    <a:pt x="102" y="115"/>
                    <a:pt x="102" y="115"/>
                  </a:cubicBezTo>
                  <a:cubicBezTo>
                    <a:pt x="235" y="115"/>
                    <a:pt x="235" y="115"/>
                    <a:pt x="235" y="115"/>
                  </a:cubicBezTo>
                  <a:cubicBezTo>
                    <a:pt x="245" y="115"/>
                    <a:pt x="253" y="108"/>
                    <a:pt x="255" y="99"/>
                  </a:cubicBezTo>
                  <a:cubicBezTo>
                    <a:pt x="267" y="44"/>
                    <a:pt x="267" y="44"/>
                    <a:pt x="267" y="44"/>
                  </a:cubicBezTo>
                  <a:cubicBezTo>
                    <a:pt x="268" y="39"/>
                    <a:pt x="267" y="34"/>
                    <a:pt x="264" y="30"/>
                  </a:cubicBezTo>
                  <a:cubicBezTo>
                    <a:pt x="261" y="26"/>
                    <a:pt x="256" y="24"/>
                    <a:pt x="251" y="24"/>
                  </a:cubicBezTo>
                  <a:lnTo>
                    <a:pt x="195" y="24"/>
                  </a:lnTo>
                  <a:close/>
                  <a:moveTo>
                    <a:pt x="235" y="94"/>
                  </a:moveTo>
                  <a:cubicBezTo>
                    <a:pt x="183" y="94"/>
                    <a:pt x="183" y="94"/>
                    <a:pt x="183" y="94"/>
                  </a:cubicBezTo>
                  <a:cubicBezTo>
                    <a:pt x="154" y="94"/>
                    <a:pt x="154" y="94"/>
                    <a:pt x="154" y="94"/>
                  </a:cubicBezTo>
                  <a:cubicBezTo>
                    <a:pt x="97" y="94"/>
                    <a:pt x="97" y="94"/>
                    <a:pt x="97" y="94"/>
                  </a:cubicBezTo>
                  <a:cubicBezTo>
                    <a:pt x="97" y="94"/>
                    <a:pt x="97" y="94"/>
                    <a:pt x="97" y="94"/>
                  </a:cubicBezTo>
                  <a:cubicBezTo>
                    <a:pt x="97" y="94"/>
                    <a:pt x="97" y="94"/>
                    <a:pt x="97" y="94"/>
                  </a:cubicBezTo>
                  <a:cubicBezTo>
                    <a:pt x="92" y="80"/>
                    <a:pt x="92" y="80"/>
                    <a:pt x="92" y="80"/>
                  </a:cubicBezTo>
                  <a:cubicBezTo>
                    <a:pt x="238" y="80"/>
                    <a:pt x="238" y="80"/>
                    <a:pt x="238" y="80"/>
                  </a:cubicBezTo>
                  <a:lnTo>
                    <a:pt x="235" y="94"/>
                  </a:lnTo>
                  <a:close/>
                  <a:moveTo>
                    <a:pt x="245" y="45"/>
                  </a:moveTo>
                  <a:cubicBezTo>
                    <a:pt x="242" y="59"/>
                    <a:pt x="242" y="59"/>
                    <a:pt x="242" y="59"/>
                  </a:cubicBezTo>
                  <a:cubicBezTo>
                    <a:pt x="85" y="59"/>
                    <a:pt x="85" y="59"/>
                    <a:pt x="85" y="59"/>
                  </a:cubicBezTo>
                  <a:cubicBezTo>
                    <a:pt x="82" y="49"/>
                    <a:pt x="82" y="49"/>
                    <a:pt x="82" y="49"/>
                  </a:cubicBezTo>
                  <a:cubicBezTo>
                    <a:pt x="81" y="45"/>
                    <a:pt x="81" y="45"/>
                    <a:pt x="81" y="45"/>
                  </a:cubicBezTo>
                  <a:lnTo>
                    <a:pt x="245" y="45"/>
                  </a:lnTo>
                  <a:close/>
                  <a:moveTo>
                    <a:pt x="245" y="45"/>
                  </a:moveTo>
                  <a:cubicBezTo>
                    <a:pt x="245" y="45"/>
                    <a:pt x="245" y="45"/>
                    <a:pt x="245" y="4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22"/>
            <p:cNvSpPr>
              <a:spLocks noEditPoints="1"/>
            </p:cNvSpPr>
            <p:nvPr/>
          </p:nvSpPr>
          <p:spPr bwMode="auto">
            <a:xfrm>
              <a:off x="4678363" y="3182938"/>
              <a:ext cx="112713" cy="114300"/>
            </a:xfrm>
            <a:custGeom>
              <a:avLst/>
              <a:gdLst/>
              <a:ahLst/>
              <a:cxnLst>
                <a:cxn ang="0">
                  <a:pos x="5" y="4"/>
                </a:cxn>
                <a:cxn ang="0">
                  <a:pos x="0" y="15"/>
                </a:cxn>
                <a:cxn ang="0">
                  <a:pos x="15" y="30"/>
                </a:cxn>
                <a:cxn ang="0">
                  <a:pos x="30" y="15"/>
                </a:cxn>
                <a:cxn ang="0">
                  <a:pos x="26" y="4"/>
                </a:cxn>
                <a:cxn ang="0">
                  <a:pos x="15" y="0"/>
                </a:cxn>
                <a:cxn ang="0">
                  <a:pos x="5" y="4"/>
                </a:cxn>
                <a:cxn ang="0">
                  <a:pos x="5" y="4"/>
                </a:cxn>
                <a:cxn ang="0">
                  <a:pos x="5" y="4"/>
                </a:cxn>
              </a:cxnLst>
              <a:rect l="0" t="0" r="r" b="b"/>
              <a:pathLst>
                <a:path w="30" h="30">
                  <a:moveTo>
                    <a:pt x="5" y="4"/>
                  </a:moveTo>
                  <a:cubicBezTo>
                    <a:pt x="2" y="7"/>
                    <a:pt x="0" y="11"/>
                    <a:pt x="0" y="15"/>
                  </a:cubicBezTo>
                  <a:cubicBezTo>
                    <a:pt x="0" y="23"/>
                    <a:pt x="7" y="30"/>
                    <a:pt x="15" y="30"/>
                  </a:cubicBezTo>
                  <a:cubicBezTo>
                    <a:pt x="23" y="30"/>
                    <a:pt x="30" y="23"/>
                    <a:pt x="30" y="15"/>
                  </a:cubicBezTo>
                  <a:cubicBezTo>
                    <a:pt x="30" y="11"/>
                    <a:pt x="28" y="7"/>
                    <a:pt x="26" y="4"/>
                  </a:cubicBezTo>
                  <a:cubicBezTo>
                    <a:pt x="23" y="2"/>
                    <a:pt x="19" y="0"/>
                    <a:pt x="15" y="0"/>
                  </a:cubicBezTo>
                  <a:cubicBezTo>
                    <a:pt x="11" y="0"/>
                    <a:pt x="7" y="1"/>
                    <a:pt x="5" y="4"/>
                  </a:cubicBezTo>
                  <a:close/>
                  <a:moveTo>
                    <a:pt x="5" y="4"/>
                  </a:moveTo>
                  <a:cubicBezTo>
                    <a:pt x="5" y="4"/>
                    <a:pt x="5" y="4"/>
                    <a:pt x="5" y="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Freeform 23"/>
            <p:cNvSpPr>
              <a:spLocks noEditPoints="1"/>
            </p:cNvSpPr>
            <p:nvPr/>
          </p:nvSpPr>
          <p:spPr bwMode="auto">
            <a:xfrm>
              <a:off x="5029200" y="3182938"/>
              <a:ext cx="112713" cy="114300"/>
            </a:xfrm>
            <a:custGeom>
              <a:avLst/>
              <a:gdLst/>
              <a:ahLst/>
              <a:cxnLst>
                <a:cxn ang="0">
                  <a:pos x="4" y="4"/>
                </a:cxn>
                <a:cxn ang="0">
                  <a:pos x="0" y="15"/>
                </a:cxn>
                <a:cxn ang="0">
                  <a:pos x="15" y="30"/>
                </a:cxn>
                <a:cxn ang="0">
                  <a:pos x="30" y="15"/>
                </a:cxn>
                <a:cxn ang="0">
                  <a:pos x="25" y="4"/>
                </a:cxn>
                <a:cxn ang="0">
                  <a:pos x="15" y="0"/>
                </a:cxn>
                <a:cxn ang="0">
                  <a:pos x="4" y="4"/>
                </a:cxn>
                <a:cxn ang="0">
                  <a:pos x="4" y="4"/>
                </a:cxn>
                <a:cxn ang="0">
                  <a:pos x="4" y="4"/>
                </a:cxn>
              </a:cxnLst>
              <a:rect l="0" t="0" r="r" b="b"/>
              <a:pathLst>
                <a:path w="30" h="30">
                  <a:moveTo>
                    <a:pt x="4" y="4"/>
                  </a:moveTo>
                  <a:cubicBezTo>
                    <a:pt x="2" y="7"/>
                    <a:pt x="0" y="11"/>
                    <a:pt x="0" y="15"/>
                  </a:cubicBezTo>
                  <a:cubicBezTo>
                    <a:pt x="0" y="23"/>
                    <a:pt x="7" y="30"/>
                    <a:pt x="15" y="30"/>
                  </a:cubicBezTo>
                  <a:cubicBezTo>
                    <a:pt x="23" y="30"/>
                    <a:pt x="30" y="23"/>
                    <a:pt x="30" y="15"/>
                  </a:cubicBezTo>
                  <a:cubicBezTo>
                    <a:pt x="30" y="11"/>
                    <a:pt x="28" y="7"/>
                    <a:pt x="25" y="4"/>
                  </a:cubicBezTo>
                  <a:cubicBezTo>
                    <a:pt x="23" y="2"/>
                    <a:pt x="19" y="0"/>
                    <a:pt x="15" y="0"/>
                  </a:cubicBezTo>
                  <a:cubicBezTo>
                    <a:pt x="11" y="0"/>
                    <a:pt x="7" y="1"/>
                    <a:pt x="4" y="4"/>
                  </a:cubicBezTo>
                  <a:close/>
                  <a:moveTo>
                    <a:pt x="4" y="4"/>
                  </a:moveTo>
                  <a:cubicBezTo>
                    <a:pt x="4" y="4"/>
                    <a:pt x="4" y="4"/>
                    <a:pt x="4" y="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51" name="Group 50"/>
          <p:cNvGrpSpPr/>
          <p:nvPr/>
        </p:nvGrpSpPr>
        <p:grpSpPr>
          <a:xfrm>
            <a:off x="381000" y="2456033"/>
            <a:ext cx="347108" cy="428832"/>
            <a:chOff x="2208213" y="3468688"/>
            <a:chExt cx="627062" cy="774700"/>
          </a:xfrm>
          <a:solidFill>
            <a:schemeClr val="accent2"/>
          </a:solidFill>
        </p:grpSpPr>
        <p:sp>
          <p:nvSpPr>
            <p:cNvPr id="52" name="Freeform 9"/>
            <p:cNvSpPr>
              <a:spLocks noEditPoints="1"/>
            </p:cNvSpPr>
            <p:nvPr/>
          </p:nvSpPr>
          <p:spPr bwMode="auto">
            <a:xfrm>
              <a:off x="2235200" y="3633788"/>
              <a:ext cx="180975" cy="173038"/>
            </a:xfrm>
            <a:custGeom>
              <a:avLst/>
              <a:gdLst/>
              <a:ahLst/>
              <a:cxnLst>
                <a:cxn ang="0">
                  <a:pos x="84" y="102"/>
                </a:cxn>
                <a:cxn ang="0">
                  <a:pos x="83" y="91"/>
                </a:cxn>
                <a:cxn ang="0">
                  <a:pos x="88" y="87"/>
                </a:cxn>
                <a:cxn ang="0">
                  <a:pos x="96" y="92"/>
                </a:cxn>
                <a:cxn ang="0">
                  <a:pos x="106" y="90"/>
                </a:cxn>
                <a:cxn ang="0">
                  <a:pos x="118" y="70"/>
                </a:cxn>
                <a:cxn ang="0">
                  <a:pos x="115" y="60"/>
                </a:cxn>
                <a:cxn ang="0">
                  <a:pos x="104" y="54"/>
                </a:cxn>
                <a:cxn ang="0">
                  <a:pos x="103" y="47"/>
                </a:cxn>
                <a:cxn ang="0">
                  <a:pos x="112" y="40"/>
                </a:cxn>
                <a:cxn ang="0">
                  <a:pos x="112" y="30"/>
                </a:cxn>
                <a:cxn ang="0">
                  <a:pos x="97" y="13"/>
                </a:cxn>
                <a:cxn ang="0">
                  <a:pos x="87" y="13"/>
                </a:cxn>
                <a:cxn ang="0">
                  <a:pos x="80" y="19"/>
                </a:cxn>
                <a:cxn ang="0">
                  <a:pos x="71" y="16"/>
                </a:cxn>
                <a:cxn ang="0">
                  <a:pos x="71" y="7"/>
                </a:cxn>
                <a:cxn ang="0">
                  <a:pos x="63" y="0"/>
                </a:cxn>
                <a:cxn ang="0">
                  <a:pos x="41" y="2"/>
                </a:cxn>
                <a:cxn ang="0">
                  <a:pos x="34" y="9"/>
                </a:cxn>
                <a:cxn ang="0">
                  <a:pos x="35" y="20"/>
                </a:cxn>
                <a:cxn ang="0">
                  <a:pos x="29" y="24"/>
                </a:cxn>
                <a:cxn ang="0">
                  <a:pos x="19" y="20"/>
                </a:cxn>
                <a:cxn ang="0">
                  <a:pos x="9" y="23"/>
                </a:cxn>
                <a:cxn ang="0">
                  <a:pos x="0" y="43"/>
                </a:cxn>
                <a:cxn ang="0">
                  <a:pos x="0" y="45"/>
                </a:cxn>
                <a:cxn ang="0">
                  <a:pos x="2" y="53"/>
                </a:cxn>
                <a:cxn ang="0">
                  <a:pos x="13" y="58"/>
                </a:cxn>
                <a:cxn ang="0">
                  <a:pos x="15" y="65"/>
                </a:cxn>
                <a:cxn ang="0">
                  <a:pos x="6" y="72"/>
                </a:cxn>
                <a:cxn ang="0">
                  <a:pos x="6" y="82"/>
                </a:cxn>
                <a:cxn ang="0">
                  <a:pos x="21" y="100"/>
                </a:cxn>
                <a:cxn ang="0">
                  <a:pos x="30" y="100"/>
                </a:cxn>
                <a:cxn ang="0">
                  <a:pos x="31" y="100"/>
                </a:cxn>
                <a:cxn ang="0">
                  <a:pos x="39" y="93"/>
                </a:cxn>
                <a:cxn ang="0">
                  <a:pos x="46" y="95"/>
                </a:cxn>
                <a:cxn ang="0">
                  <a:pos x="47" y="104"/>
                </a:cxn>
                <a:cxn ang="0">
                  <a:pos x="54" y="112"/>
                </a:cxn>
                <a:cxn ang="0">
                  <a:pos x="76" y="110"/>
                </a:cxn>
                <a:cxn ang="0">
                  <a:pos x="84" y="102"/>
                </a:cxn>
                <a:cxn ang="0">
                  <a:pos x="57" y="78"/>
                </a:cxn>
                <a:cxn ang="0">
                  <a:pos x="35" y="56"/>
                </a:cxn>
                <a:cxn ang="0">
                  <a:pos x="57" y="33"/>
                </a:cxn>
                <a:cxn ang="0">
                  <a:pos x="80" y="56"/>
                </a:cxn>
                <a:cxn ang="0">
                  <a:pos x="57" y="78"/>
                </a:cxn>
                <a:cxn ang="0">
                  <a:pos x="57" y="78"/>
                </a:cxn>
                <a:cxn ang="0">
                  <a:pos x="57" y="78"/>
                </a:cxn>
              </a:cxnLst>
              <a:rect l="0" t="0" r="r" b="b"/>
              <a:pathLst>
                <a:path w="118" h="112">
                  <a:moveTo>
                    <a:pt x="84" y="102"/>
                  </a:moveTo>
                  <a:cubicBezTo>
                    <a:pt x="84" y="102"/>
                    <a:pt x="83" y="95"/>
                    <a:pt x="83" y="91"/>
                  </a:cubicBezTo>
                  <a:cubicBezTo>
                    <a:pt x="84" y="90"/>
                    <a:pt x="86" y="88"/>
                    <a:pt x="88" y="87"/>
                  </a:cubicBezTo>
                  <a:cubicBezTo>
                    <a:pt x="91" y="89"/>
                    <a:pt x="96" y="92"/>
                    <a:pt x="96" y="92"/>
                  </a:cubicBezTo>
                  <a:cubicBezTo>
                    <a:pt x="106" y="90"/>
                    <a:pt x="106" y="90"/>
                    <a:pt x="106" y="90"/>
                  </a:cubicBezTo>
                  <a:cubicBezTo>
                    <a:pt x="118" y="70"/>
                    <a:pt x="118" y="70"/>
                    <a:pt x="118" y="70"/>
                  </a:cubicBezTo>
                  <a:cubicBezTo>
                    <a:pt x="115" y="60"/>
                    <a:pt x="115" y="60"/>
                    <a:pt x="115" y="60"/>
                  </a:cubicBezTo>
                  <a:cubicBezTo>
                    <a:pt x="115" y="60"/>
                    <a:pt x="108" y="56"/>
                    <a:pt x="104" y="54"/>
                  </a:cubicBezTo>
                  <a:cubicBezTo>
                    <a:pt x="104" y="52"/>
                    <a:pt x="103" y="50"/>
                    <a:pt x="103" y="47"/>
                  </a:cubicBezTo>
                  <a:cubicBezTo>
                    <a:pt x="106" y="45"/>
                    <a:pt x="112" y="40"/>
                    <a:pt x="112" y="40"/>
                  </a:cubicBezTo>
                  <a:cubicBezTo>
                    <a:pt x="112" y="30"/>
                    <a:pt x="112" y="30"/>
                    <a:pt x="112" y="30"/>
                  </a:cubicBezTo>
                  <a:cubicBezTo>
                    <a:pt x="97" y="13"/>
                    <a:pt x="97" y="13"/>
                    <a:pt x="97" y="13"/>
                  </a:cubicBezTo>
                  <a:cubicBezTo>
                    <a:pt x="87" y="13"/>
                    <a:pt x="87" y="13"/>
                    <a:pt x="87" y="13"/>
                  </a:cubicBezTo>
                  <a:cubicBezTo>
                    <a:pt x="87" y="13"/>
                    <a:pt x="82" y="17"/>
                    <a:pt x="80" y="19"/>
                  </a:cubicBezTo>
                  <a:cubicBezTo>
                    <a:pt x="77" y="18"/>
                    <a:pt x="74" y="16"/>
                    <a:pt x="71" y="16"/>
                  </a:cubicBezTo>
                  <a:cubicBezTo>
                    <a:pt x="71" y="13"/>
                    <a:pt x="71" y="7"/>
                    <a:pt x="71" y="7"/>
                  </a:cubicBezTo>
                  <a:cubicBezTo>
                    <a:pt x="63" y="0"/>
                    <a:pt x="63" y="0"/>
                    <a:pt x="63" y="0"/>
                  </a:cubicBezTo>
                  <a:cubicBezTo>
                    <a:pt x="41" y="2"/>
                    <a:pt x="41" y="2"/>
                    <a:pt x="41" y="2"/>
                  </a:cubicBezTo>
                  <a:cubicBezTo>
                    <a:pt x="34" y="9"/>
                    <a:pt x="34" y="9"/>
                    <a:pt x="34" y="9"/>
                  </a:cubicBezTo>
                  <a:cubicBezTo>
                    <a:pt x="34" y="9"/>
                    <a:pt x="35" y="16"/>
                    <a:pt x="35" y="20"/>
                  </a:cubicBezTo>
                  <a:cubicBezTo>
                    <a:pt x="33" y="21"/>
                    <a:pt x="31" y="23"/>
                    <a:pt x="29" y="24"/>
                  </a:cubicBezTo>
                  <a:cubicBezTo>
                    <a:pt x="25" y="23"/>
                    <a:pt x="19" y="20"/>
                    <a:pt x="19" y="20"/>
                  </a:cubicBezTo>
                  <a:cubicBezTo>
                    <a:pt x="9" y="23"/>
                    <a:pt x="9" y="23"/>
                    <a:pt x="9" y="23"/>
                  </a:cubicBezTo>
                  <a:cubicBezTo>
                    <a:pt x="0" y="43"/>
                    <a:pt x="0" y="43"/>
                    <a:pt x="0" y="43"/>
                  </a:cubicBezTo>
                  <a:cubicBezTo>
                    <a:pt x="0" y="45"/>
                    <a:pt x="0" y="45"/>
                    <a:pt x="0" y="45"/>
                  </a:cubicBezTo>
                  <a:cubicBezTo>
                    <a:pt x="2" y="53"/>
                    <a:pt x="2" y="53"/>
                    <a:pt x="2" y="53"/>
                  </a:cubicBezTo>
                  <a:cubicBezTo>
                    <a:pt x="2" y="53"/>
                    <a:pt x="10" y="56"/>
                    <a:pt x="13" y="58"/>
                  </a:cubicBezTo>
                  <a:cubicBezTo>
                    <a:pt x="14" y="60"/>
                    <a:pt x="14" y="63"/>
                    <a:pt x="15" y="65"/>
                  </a:cubicBezTo>
                  <a:cubicBezTo>
                    <a:pt x="12" y="67"/>
                    <a:pt x="6" y="72"/>
                    <a:pt x="6" y="72"/>
                  </a:cubicBezTo>
                  <a:cubicBezTo>
                    <a:pt x="6" y="82"/>
                    <a:pt x="6" y="82"/>
                    <a:pt x="6" y="82"/>
                  </a:cubicBezTo>
                  <a:cubicBezTo>
                    <a:pt x="21" y="100"/>
                    <a:pt x="21" y="100"/>
                    <a:pt x="21" y="100"/>
                  </a:cubicBezTo>
                  <a:cubicBezTo>
                    <a:pt x="21" y="100"/>
                    <a:pt x="29" y="101"/>
                    <a:pt x="30" y="100"/>
                  </a:cubicBezTo>
                  <a:cubicBezTo>
                    <a:pt x="30" y="100"/>
                    <a:pt x="31" y="100"/>
                    <a:pt x="31" y="100"/>
                  </a:cubicBezTo>
                  <a:cubicBezTo>
                    <a:pt x="31" y="100"/>
                    <a:pt x="36" y="95"/>
                    <a:pt x="39" y="93"/>
                  </a:cubicBezTo>
                  <a:cubicBezTo>
                    <a:pt x="41" y="94"/>
                    <a:pt x="44" y="95"/>
                    <a:pt x="46" y="95"/>
                  </a:cubicBezTo>
                  <a:cubicBezTo>
                    <a:pt x="46" y="98"/>
                    <a:pt x="47" y="104"/>
                    <a:pt x="47" y="104"/>
                  </a:cubicBezTo>
                  <a:cubicBezTo>
                    <a:pt x="54" y="112"/>
                    <a:pt x="54" y="112"/>
                    <a:pt x="54" y="112"/>
                  </a:cubicBezTo>
                  <a:cubicBezTo>
                    <a:pt x="76" y="110"/>
                    <a:pt x="76" y="110"/>
                    <a:pt x="76" y="110"/>
                  </a:cubicBezTo>
                  <a:lnTo>
                    <a:pt x="84" y="102"/>
                  </a:lnTo>
                  <a:close/>
                  <a:moveTo>
                    <a:pt x="57" y="78"/>
                  </a:moveTo>
                  <a:cubicBezTo>
                    <a:pt x="45" y="78"/>
                    <a:pt x="35" y="68"/>
                    <a:pt x="35" y="56"/>
                  </a:cubicBezTo>
                  <a:cubicBezTo>
                    <a:pt x="35" y="43"/>
                    <a:pt x="45" y="33"/>
                    <a:pt x="57" y="33"/>
                  </a:cubicBezTo>
                  <a:cubicBezTo>
                    <a:pt x="70" y="33"/>
                    <a:pt x="80" y="43"/>
                    <a:pt x="80" y="56"/>
                  </a:cubicBezTo>
                  <a:cubicBezTo>
                    <a:pt x="80" y="68"/>
                    <a:pt x="70" y="78"/>
                    <a:pt x="57" y="78"/>
                  </a:cubicBezTo>
                  <a:close/>
                  <a:moveTo>
                    <a:pt x="57" y="78"/>
                  </a:moveTo>
                  <a:cubicBezTo>
                    <a:pt x="57" y="78"/>
                    <a:pt x="57" y="78"/>
                    <a:pt x="57" y="7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10"/>
            <p:cNvSpPr>
              <a:spLocks noEditPoints="1"/>
            </p:cNvSpPr>
            <p:nvPr/>
          </p:nvSpPr>
          <p:spPr bwMode="auto">
            <a:xfrm>
              <a:off x="2360613" y="3786188"/>
              <a:ext cx="138113" cy="131763"/>
            </a:xfrm>
            <a:custGeom>
              <a:avLst/>
              <a:gdLst/>
              <a:ahLst/>
              <a:cxnLst>
                <a:cxn ang="0">
                  <a:pos x="64" y="78"/>
                </a:cxn>
                <a:cxn ang="0">
                  <a:pos x="63" y="69"/>
                </a:cxn>
                <a:cxn ang="0">
                  <a:pos x="67" y="66"/>
                </a:cxn>
                <a:cxn ang="0">
                  <a:pos x="73" y="70"/>
                </a:cxn>
                <a:cxn ang="0">
                  <a:pos x="81" y="68"/>
                </a:cxn>
                <a:cxn ang="0">
                  <a:pos x="89" y="53"/>
                </a:cxn>
                <a:cxn ang="0">
                  <a:pos x="87" y="46"/>
                </a:cxn>
                <a:cxn ang="0">
                  <a:pos x="79" y="41"/>
                </a:cxn>
                <a:cxn ang="0">
                  <a:pos x="78" y="36"/>
                </a:cxn>
                <a:cxn ang="0">
                  <a:pos x="85" y="31"/>
                </a:cxn>
                <a:cxn ang="0">
                  <a:pos x="85" y="23"/>
                </a:cxn>
                <a:cxn ang="0">
                  <a:pos x="74" y="10"/>
                </a:cxn>
                <a:cxn ang="0">
                  <a:pos x="66" y="10"/>
                </a:cxn>
                <a:cxn ang="0">
                  <a:pos x="61" y="15"/>
                </a:cxn>
                <a:cxn ang="0">
                  <a:pos x="54" y="12"/>
                </a:cxn>
                <a:cxn ang="0">
                  <a:pos x="54" y="6"/>
                </a:cxn>
                <a:cxn ang="0">
                  <a:pos x="48" y="0"/>
                </a:cxn>
                <a:cxn ang="0">
                  <a:pos x="32" y="2"/>
                </a:cxn>
                <a:cxn ang="0">
                  <a:pos x="26" y="7"/>
                </a:cxn>
                <a:cxn ang="0">
                  <a:pos x="27" y="16"/>
                </a:cxn>
                <a:cxn ang="0">
                  <a:pos x="22" y="19"/>
                </a:cxn>
                <a:cxn ang="0">
                  <a:pos x="15" y="16"/>
                </a:cxn>
                <a:cxn ang="0">
                  <a:pos x="7" y="18"/>
                </a:cxn>
                <a:cxn ang="0">
                  <a:pos x="0" y="33"/>
                </a:cxn>
                <a:cxn ang="0">
                  <a:pos x="0" y="34"/>
                </a:cxn>
                <a:cxn ang="0">
                  <a:pos x="2" y="41"/>
                </a:cxn>
                <a:cxn ang="0">
                  <a:pos x="11" y="44"/>
                </a:cxn>
                <a:cxn ang="0">
                  <a:pos x="12" y="50"/>
                </a:cxn>
                <a:cxn ang="0">
                  <a:pos x="5" y="55"/>
                </a:cxn>
                <a:cxn ang="0">
                  <a:pos x="5" y="63"/>
                </a:cxn>
                <a:cxn ang="0">
                  <a:pos x="16" y="76"/>
                </a:cxn>
                <a:cxn ang="0">
                  <a:pos x="23" y="76"/>
                </a:cxn>
                <a:cxn ang="0">
                  <a:pos x="24" y="76"/>
                </a:cxn>
                <a:cxn ang="0">
                  <a:pos x="30" y="71"/>
                </a:cxn>
                <a:cxn ang="0">
                  <a:pos x="35" y="72"/>
                </a:cxn>
                <a:cxn ang="0">
                  <a:pos x="36" y="79"/>
                </a:cxn>
                <a:cxn ang="0">
                  <a:pos x="41" y="85"/>
                </a:cxn>
                <a:cxn ang="0">
                  <a:pos x="58" y="83"/>
                </a:cxn>
                <a:cxn ang="0">
                  <a:pos x="64" y="78"/>
                </a:cxn>
                <a:cxn ang="0">
                  <a:pos x="44" y="60"/>
                </a:cxn>
                <a:cxn ang="0">
                  <a:pos x="27" y="42"/>
                </a:cxn>
                <a:cxn ang="0">
                  <a:pos x="44" y="25"/>
                </a:cxn>
                <a:cxn ang="0">
                  <a:pos x="61" y="42"/>
                </a:cxn>
                <a:cxn ang="0">
                  <a:pos x="44" y="60"/>
                </a:cxn>
                <a:cxn ang="0">
                  <a:pos x="44" y="60"/>
                </a:cxn>
                <a:cxn ang="0">
                  <a:pos x="44" y="60"/>
                </a:cxn>
              </a:cxnLst>
              <a:rect l="0" t="0" r="r" b="b"/>
              <a:pathLst>
                <a:path w="89" h="85">
                  <a:moveTo>
                    <a:pt x="64" y="78"/>
                  </a:moveTo>
                  <a:cubicBezTo>
                    <a:pt x="64" y="78"/>
                    <a:pt x="63" y="72"/>
                    <a:pt x="63" y="69"/>
                  </a:cubicBezTo>
                  <a:cubicBezTo>
                    <a:pt x="64" y="68"/>
                    <a:pt x="66" y="67"/>
                    <a:pt x="67" y="66"/>
                  </a:cubicBezTo>
                  <a:cubicBezTo>
                    <a:pt x="69" y="68"/>
                    <a:pt x="73" y="70"/>
                    <a:pt x="73" y="70"/>
                  </a:cubicBezTo>
                  <a:cubicBezTo>
                    <a:pt x="81" y="68"/>
                    <a:pt x="81" y="68"/>
                    <a:pt x="81" y="68"/>
                  </a:cubicBezTo>
                  <a:cubicBezTo>
                    <a:pt x="89" y="53"/>
                    <a:pt x="89" y="53"/>
                    <a:pt x="89" y="53"/>
                  </a:cubicBezTo>
                  <a:cubicBezTo>
                    <a:pt x="87" y="46"/>
                    <a:pt x="87" y="46"/>
                    <a:pt x="87" y="46"/>
                  </a:cubicBezTo>
                  <a:cubicBezTo>
                    <a:pt x="87" y="46"/>
                    <a:pt x="82" y="43"/>
                    <a:pt x="79" y="41"/>
                  </a:cubicBezTo>
                  <a:cubicBezTo>
                    <a:pt x="79" y="39"/>
                    <a:pt x="79" y="38"/>
                    <a:pt x="78" y="36"/>
                  </a:cubicBezTo>
                  <a:cubicBezTo>
                    <a:pt x="81" y="34"/>
                    <a:pt x="85" y="31"/>
                    <a:pt x="85" y="31"/>
                  </a:cubicBezTo>
                  <a:cubicBezTo>
                    <a:pt x="85" y="23"/>
                    <a:pt x="85" y="23"/>
                    <a:pt x="85" y="23"/>
                  </a:cubicBezTo>
                  <a:cubicBezTo>
                    <a:pt x="74" y="10"/>
                    <a:pt x="74" y="10"/>
                    <a:pt x="74" y="10"/>
                  </a:cubicBezTo>
                  <a:cubicBezTo>
                    <a:pt x="66" y="10"/>
                    <a:pt x="66" y="10"/>
                    <a:pt x="66" y="10"/>
                  </a:cubicBezTo>
                  <a:cubicBezTo>
                    <a:pt x="66" y="10"/>
                    <a:pt x="63" y="13"/>
                    <a:pt x="61" y="15"/>
                  </a:cubicBezTo>
                  <a:cubicBezTo>
                    <a:pt x="59" y="14"/>
                    <a:pt x="57" y="13"/>
                    <a:pt x="54" y="12"/>
                  </a:cubicBezTo>
                  <a:cubicBezTo>
                    <a:pt x="54" y="10"/>
                    <a:pt x="54" y="6"/>
                    <a:pt x="54" y="6"/>
                  </a:cubicBezTo>
                  <a:cubicBezTo>
                    <a:pt x="48" y="0"/>
                    <a:pt x="48" y="0"/>
                    <a:pt x="48" y="0"/>
                  </a:cubicBezTo>
                  <a:cubicBezTo>
                    <a:pt x="32" y="2"/>
                    <a:pt x="32" y="2"/>
                    <a:pt x="32" y="2"/>
                  </a:cubicBezTo>
                  <a:cubicBezTo>
                    <a:pt x="26" y="7"/>
                    <a:pt x="26" y="7"/>
                    <a:pt x="26" y="7"/>
                  </a:cubicBezTo>
                  <a:cubicBezTo>
                    <a:pt x="26" y="7"/>
                    <a:pt x="27" y="13"/>
                    <a:pt x="27" y="16"/>
                  </a:cubicBezTo>
                  <a:cubicBezTo>
                    <a:pt x="25" y="17"/>
                    <a:pt x="24" y="18"/>
                    <a:pt x="22" y="19"/>
                  </a:cubicBezTo>
                  <a:cubicBezTo>
                    <a:pt x="20" y="18"/>
                    <a:pt x="15" y="16"/>
                    <a:pt x="15" y="16"/>
                  </a:cubicBezTo>
                  <a:cubicBezTo>
                    <a:pt x="7" y="18"/>
                    <a:pt x="7" y="18"/>
                    <a:pt x="7" y="18"/>
                  </a:cubicBezTo>
                  <a:cubicBezTo>
                    <a:pt x="0" y="33"/>
                    <a:pt x="0" y="33"/>
                    <a:pt x="0" y="33"/>
                  </a:cubicBezTo>
                  <a:cubicBezTo>
                    <a:pt x="0" y="34"/>
                    <a:pt x="0" y="34"/>
                    <a:pt x="0" y="34"/>
                  </a:cubicBezTo>
                  <a:cubicBezTo>
                    <a:pt x="2" y="41"/>
                    <a:pt x="2" y="41"/>
                    <a:pt x="2" y="41"/>
                  </a:cubicBezTo>
                  <a:cubicBezTo>
                    <a:pt x="2" y="41"/>
                    <a:pt x="8" y="43"/>
                    <a:pt x="11" y="44"/>
                  </a:cubicBezTo>
                  <a:cubicBezTo>
                    <a:pt x="11" y="46"/>
                    <a:pt x="11" y="48"/>
                    <a:pt x="12" y="50"/>
                  </a:cubicBezTo>
                  <a:cubicBezTo>
                    <a:pt x="9" y="51"/>
                    <a:pt x="5" y="55"/>
                    <a:pt x="5" y="55"/>
                  </a:cubicBezTo>
                  <a:cubicBezTo>
                    <a:pt x="5" y="63"/>
                    <a:pt x="5" y="63"/>
                    <a:pt x="5" y="63"/>
                  </a:cubicBezTo>
                  <a:cubicBezTo>
                    <a:pt x="16" y="76"/>
                    <a:pt x="16" y="76"/>
                    <a:pt x="16" y="76"/>
                  </a:cubicBezTo>
                  <a:cubicBezTo>
                    <a:pt x="16" y="76"/>
                    <a:pt x="23" y="76"/>
                    <a:pt x="23" y="76"/>
                  </a:cubicBezTo>
                  <a:cubicBezTo>
                    <a:pt x="23" y="76"/>
                    <a:pt x="24" y="76"/>
                    <a:pt x="24" y="76"/>
                  </a:cubicBezTo>
                  <a:cubicBezTo>
                    <a:pt x="24" y="76"/>
                    <a:pt x="28" y="72"/>
                    <a:pt x="30" y="71"/>
                  </a:cubicBezTo>
                  <a:cubicBezTo>
                    <a:pt x="32" y="71"/>
                    <a:pt x="33" y="72"/>
                    <a:pt x="35" y="72"/>
                  </a:cubicBezTo>
                  <a:cubicBezTo>
                    <a:pt x="35" y="75"/>
                    <a:pt x="36" y="79"/>
                    <a:pt x="36" y="79"/>
                  </a:cubicBezTo>
                  <a:cubicBezTo>
                    <a:pt x="41" y="85"/>
                    <a:pt x="41" y="85"/>
                    <a:pt x="41" y="85"/>
                  </a:cubicBezTo>
                  <a:cubicBezTo>
                    <a:pt x="58" y="83"/>
                    <a:pt x="58" y="83"/>
                    <a:pt x="58" y="83"/>
                  </a:cubicBezTo>
                  <a:lnTo>
                    <a:pt x="64" y="78"/>
                  </a:lnTo>
                  <a:close/>
                  <a:moveTo>
                    <a:pt x="44" y="60"/>
                  </a:moveTo>
                  <a:cubicBezTo>
                    <a:pt x="34" y="60"/>
                    <a:pt x="27" y="52"/>
                    <a:pt x="27" y="42"/>
                  </a:cubicBezTo>
                  <a:cubicBezTo>
                    <a:pt x="27" y="33"/>
                    <a:pt x="34" y="25"/>
                    <a:pt x="44" y="25"/>
                  </a:cubicBezTo>
                  <a:cubicBezTo>
                    <a:pt x="53" y="25"/>
                    <a:pt x="61" y="33"/>
                    <a:pt x="61" y="42"/>
                  </a:cubicBezTo>
                  <a:cubicBezTo>
                    <a:pt x="61" y="52"/>
                    <a:pt x="53" y="60"/>
                    <a:pt x="44" y="60"/>
                  </a:cubicBezTo>
                  <a:close/>
                  <a:moveTo>
                    <a:pt x="44" y="60"/>
                  </a:moveTo>
                  <a:cubicBezTo>
                    <a:pt x="44" y="60"/>
                    <a:pt x="44" y="60"/>
                    <a:pt x="44" y="6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Freeform 11"/>
            <p:cNvSpPr>
              <a:spLocks noEditPoints="1"/>
            </p:cNvSpPr>
            <p:nvPr/>
          </p:nvSpPr>
          <p:spPr bwMode="auto">
            <a:xfrm>
              <a:off x="2339975" y="3576638"/>
              <a:ext cx="387350" cy="42863"/>
            </a:xfrm>
            <a:custGeom>
              <a:avLst/>
              <a:gdLst/>
              <a:ahLst/>
              <a:cxnLst>
                <a:cxn ang="0">
                  <a:pos x="233" y="0"/>
                </a:cxn>
                <a:cxn ang="0">
                  <a:pos x="18" y="0"/>
                </a:cxn>
                <a:cxn ang="0">
                  <a:pos x="18" y="28"/>
                </a:cxn>
                <a:cxn ang="0">
                  <a:pos x="233" y="28"/>
                </a:cxn>
                <a:cxn ang="0">
                  <a:pos x="233" y="0"/>
                </a:cxn>
                <a:cxn ang="0">
                  <a:pos x="233" y="0"/>
                </a:cxn>
                <a:cxn ang="0">
                  <a:pos x="233" y="0"/>
                </a:cxn>
              </a:cxnLst>
              <a:rect l="0" t="0" r="r" b="b"/>
              <a:pathLst>
                <a:path w="251" h="28">
                  <a:moveTo>
                    <a:pt x="233" y="0"/>
                  </a:moveTo>
                  <a:cubicBezTo>
                    <a:pt x="18" y="0"/>
                    <a:pt x="18" y="0"/>
                    <a:pt x="18" y="0"/>
                  </a:cubicBezTo>
                  <a:cubicBezTo>
                    <a:pt x="0" y="0"/>
                    <a:pt x="0" y="28"/>
                    <a:pt x="18" y="28"/>
                  </a:cubicBezTo>
                  <a:cubicBezTo>
                    <a:pt x="233" y="28"/>
                    <a:pt x="233" y="28"/>
                    <a:pt x="233" y="28"/>
                  </a:cubicBezTo>
                  <a:cubicBezTo>
                    <a:pt x="251" y="28"/>
                    <a:pt x="251" y="0"/>
                    <a:pt x="233" y="0"/>
                  </a:cubicBezTo>
                  <a:close/>
                  <a:moveTo>
                    <a:pt x="233" y="0"/>
                  </a:moveTo>
                  <a:cubicBezTo>
                    <a:pt x="233" y="0"/>
                    <a:pt x="233" y="0"/>
                    <a:pt x="233"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12"/>
            <p:cNvSpPr>
              <a:spLocks noEditPoints="1"/>
            </p:cNvSpPr>
            <p:nvPr/>
          </p:nvSpPr>
          <p:spPr bwMode="auto">
            <a:xfrm>
              <a:off x="2513013" y="3678238"/>
              <a:ext cx="214313" cy="44450"/>
            </a:xfrm>
            <a:custGeom>
              <a:avLst/>
              <a:gdLst/>
              <a:ahLst/>
              <a:cxnLst>
                <a:cxn ang="0">
                  <a:pos x="121" y="0"/>
                </a:cxn>
                <a:cxn ang="0">
                  <a:pos x="18" y="0"/>
                </a:cxn>
                <a:cxn ang="0">
                  <a:pos x="18" y="28"/>
                </a:cxn>
                <a:cxn ang="0">
                  <a:pos x="121" y="28"/>
                </a:cxn>
                <a:cxn ang="0">
                  <a:pos x="121" y="0"/>
                </a:cxn>
                <a:cxn ang="0">
                  <a:pos x="121" y="0"/>
                </a:cxn>
                <a:cxn ang="0">
                  <a:pos x="121" y="0"/>
                </a:cxn>
              </a:cxnLst>
              <a:rect l="0" t="0" r="r" b="b"/>
              <a:pathLst>
                <a:path w="139" h="28">
                  <a:moveTo>
                    <a:pt x="121" y="0"/>
                  </a:moveTo>
                  <a:cubicBezTo>
                    <a:pt x="18" y="0"/>
                    <a:pt x="18" y="0"/>
                    <a:pt x="18" y="0"/>
                  </a:cubicBezTo>
                  <a:cubicBezTo>
                    <a:pt x="0" y="0"/>
                    <a:pt x="0" y="28"/>
                    <a:pt x="18" y="28"/>
                  </a:cubicBezTo>
                  <a:cubicBezTo>
                    <a:pt x="121" y="28"/>
                    <a:pt x="121" y="28"/>
                    <a:pt x="121" y="28"/>
                  </a:cubicBezTo>
                  <a:cubicBezTo>
                    <a:pt x="139" y="28"/>
                    <a:pt x="139" y="0"/>
                    <a:pt x="121" y="0"/>
                  </a:cubicBezTo>
                  <a:close/>
                  <a:moveTo>
                    <a:pt x="121" y="0"/>
                  </a:moveTo>
                  <a:cubicBezTo>
                    <a:pt x="121" y="0"/>
                    <a:pt x="121" y="0"/>
                    <a:pt x="121"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Freeform 13"/>
            <p:cNvSpPr>
              <a:spLocks noEditPoints="1"/>
            </p:cNvSpPr>
            <p:nvPr/>
          </p:nvSpPr>
          <p:spPr bwMode="auto">
            <a:xfrm>
              <a:off x="2208213" y="3468688"/>
              <a:ext cx="606425" cy="327025"/>
            </a:xfrm>
            <a:custGeom>
              <a:avLst/>
              <a:gdLst/>
              <a:ahLst/>
              <a:cxnLst>
                <a:cxn ang="0">
                  <a:pos x="33" y="33"/>
                </a:cxn>
                <a:cxn ang="0">
                  <a:pos x="349" y="33"/>
                </a:cxn>
                <a:cxn ang="0">
                  <a:pos x="349" y="206"/>
                </a:cxn>
                <a:cxn ang="0">
                  <a:pos x="382" y="206"/>
                </a:cxn>
                <a:cxn ang="0">
                  <a:pos x="382" y="0"/>
                </a:cxn>
                <a:cxn ang="0">
                  <a:pos x="0" y="0"/>
                </a:cxn>
                <a:cxn ang="0">
                  <a:pos x="0" y="108"/>
                </a:cxn>
                <a:cxn ang="0">
                  <a:pos x="33" y="108"/>
                </a:cxn>
                <a:cxn ang="0">
                  <a:pos x="33" y="33"/>
                </a:cxn>
                <a:cxn ang="0">
                  <a:pos x="33" y="33"/>
                </a:cxn>
                <a:cxn ang="0">
                  <a:pos x="33" y="33"/>
                </a:cxn>
              </a:cxnLst>
              <a:rect l="0" t="0" r="r" b="b"/>
              <a:pathLst>
                <a:path w="382" h="206">
                  <a:moveTo>
                    <a:pt x="33" y="33"/>
                  </a:moveTo>
                  <a:lnTo>
                    <a:pt x="349" y="33"/>
                  </a:lnTo>
                  <a:lnTo>
                    <a:pt x="349" y="206"/>
                  </a:lnTo>
                  <a:lnTo>
                    <a:pt x="382" y="206"/>
                  </a:lnTo>
                  <a:lnTo>
                    <a:pt x="382" y="0"/>
                  </a:lnTo>
                  <a:lnTo>
                    <a:pt x="0" y="0"/>
                  </a:lnTo>
                  <a:lnTo>
                    <a:pt x="0" y="108"/>
                  </a:lnTo>
                  <a:lnTo>
                    <a:pt x="33" y="108"/>
                  </a:lnTo>
                  <a:lnTo>
                    <a:pt x="33" y="33"/>
                  </a:lnTo>
                  <a:close/>
                  <a:moveTo>
                    <a:pt x="33" y="33"/>
                  </a:moveTo>
                  <a:lnTo>
                    <a:pt x="33" y="3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14"/>
            <p:cNvSpPr>
              <a:spLocks noEditPoints="1"/>
            </p:cNvSpPr>
            <p:nvPr/>
          </p:nvSpPr>
          <p:spPr bwMode="auto">
            <a:xfrm>
              <a:off x="2208213" y="3468688"/>
              <a:ext cx="606425" cy="327025"/>
            </a:xfrm>
            <a:custGeom>
              <a:avLst/>
              <a:gdLst/>
              <a:ahLst/>
              <a:cxnLst>
                <a:cxn ang="0">
                  <a:pos x="33" y="33"/>
                </a:cxn>
                <a:cxn ang="0">
                  <a:pos x="349" y="33"/>
                </a:cxn>
                <a:cxn ang="0">
                  <a:pos x="349" y="206"/>
                </a:cxn>
                <a:cxn ang="0">
                  <a:pos x="382" y="206"/>
                </a:cxn>
                <a:cxn ang="0">
                  <a:pos x="382" y="0"/>
                </a:cxn>
                <a:cxn ang="0">
                  <a:pos x="0" y="0"/>
                </a:cxn>
                <a:cxn ang="0">
                  <a:pos x="0" y="108"/>
                </a:cxn>
                <a:cxn ang="0">
                  <a:pos x="33" y="108"/>
                </a:cxn>
                <a:cxn ang="0">
                  <a:pos x="33" y="33"/>
                </a:cxn>
                <a:cxn ang="0">
                  <a:pos x="33" y="33"/>
                </a:cxn>
                <a:cxn ang="0">
                  <a:pos x="33" y="33"/>
                </a:cxn>
              </a:cxnLst>
              <a:rect l="0" t="0" r="r" b="b"/>
              <a:pathLst>
                <a:path w="382" h="206">
                  <a:moveTo>
                    <a:pt x="33" y="33"/>
                  </a:moveTo>
                  <a:lnTo>
                    <a:pt x="349" y="33"/>
                  </a:lnTo>
                  <a:lnTo>
                    <a:pt x="349" y="206"/>
                  </a:lnTo>
                  <a:lnTo>
                    <a:pt x="382" y="206"/>
                  </a:lnTo>
                  <a:lnTo>
                    <a:pt x="382" y="0"/>
                  </a:lnTo>
                  <a:lnTo>
                    <a:pt x="0" y="0"/>
                  </a:lnTo>
                  <a:lnTo>
                    <a:pt x="0" y="108"/>
                  </a:lnTo>
                  <a:lnTo>
                    <a:pt x="33" y="108"/>
                  </a:lnTo>
                  <a:lnTo>
                    <a:pt x="33" y="33"/>
                  </a:lnTo>
                  <a:moveTo>
                    <a:pt x="33" y="33"/>
                  </a:moveTo>
                  <a:lnTo>
                    <a:pt x="33" y="33"/>
                  </a:ln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15"/>
            <p:cNvSpPr>
              <a:spLocks noEditPoints="1"/>
            </p:cNvSpPr>
            <p:nvPr/>
          </p:nvSpPr>
          <p:spPr bwMode="auto">
            <a:xfrm>
              <a:off x="2459038" y="3948113"/>
              <a:ext cx="298450" cy="285750"/>
            </a:xfrm>
            <a:custGeom>
              <a:avLst/>
              <a:gdLst/>
              <a:ahLst/>
              <a:cxnLst>
                <a:cxn ang="0">
                  <a:pos x="171" y="91"/>
                </a:cxn>
                <a:cxn ang="0">
                  <a:pos x="170" y="81"/>
                </a:cxn>
                <a:cxn ang="0">
                  <a:pos x="185" y="69"/>
                </a:cxn>
                <a:cxn ang="0">
                  <a:pos x="186" y="52"/>
                </a:cxn>
                <a:cxn ang="0">
                  <a:pos x="162" y="23"/>
                </a:cxn>
                <a:cxn ang="0">
                  <a:pos x="146" y="22"/>
                </a:cxn>
                <a:cxn ang="0">
                  <a:pos x="133" y="32"/>
                </a:cxn>
                <a:cxn ang="0">
                  <a:pos x="120" y="27"/>
                </a:cxn>
                <a:cxn ang="0">
                  <a:pos x="119" y="12"/>
                </a:cxn>
                <a:cxn ang="0">
                  <a:pos x="107" y="0"/>
                </a:cxn>
                <a:cxn ang="0">
                  <a:pos x="70" y="2"/>
                </a:cxn>
                <a:cxn ang="0">
                  <a:pos x="58" y="13"/>
                </a:cxn>
                <a:cxn ang="0">
                  <a:pos x="59" y="32"/>
                </a:cxn>
                <a:cxn ang="0">
                  <a:pos x="49" y="39"/>
                </a:cxn>
                <a:cxn ang="0">
                  <a:pos x="33" y="31"/>
                </a:cxn>
                <a:cxn ang="0">
                  <a:pos x="17" y="35"/>
                </a:cxn>
                <a:cxn ang="0">
                  <a:pos x="0" y="68"/>
                </a:cxn>
                <a:cxn ang="0">
                  <a:pos x="0" y="70"/>
                </a:cxn>
                <a:cxn ang="0">
                  <a:pos x="4" y="85"/>
                </a:cxn>
                <a:cxn ang="0">
                  <a:pos x="22" y="93"/>
                </a:cxn>
                <a:cxn ang="0">
                  <a:pos x="23" y="105"/>
                </a:cxn>
                <a:cxn ang="0">
                  <a:pos x="9" y="116"/>
                </a:cxn>
                <a:cxn ang="0">
                  <a:pos x="9" y="133"/>
                </a:cxn>
                <a:cxn ang="0">
                  <a:pos x="32" y="162"/>
                </a:cxn>
                <a:cxn ang="0">
                  <a:pos x="46" y="164"/>
                </a:cxn>
                <a:cxn ang="0">
                  <a:pos x="49" y="163"/>
                </a:cxn>
                <a:cxn ang="0">
                  <a:pos x="62" y="152"/>
                </a:cxn>
                <a:cxn ang="0">
                  <a:pos x="73" y="156"/>
                </a:cxn>
                <a:cxn ang="0">
                  <a:pos x="74" y="171"/>
                </a:cxn>
                <a:cxn ang="0">
                  <a:pos x="86" y="184"/>
                </a:cxn>
                <a:cxn ang="0">
                  <a:pos x="123" y="182"/>
                </a:cxn>
                <a:cxn ang="0">
                  <a:pos x="135" y="170"/>
                </a:cxn>
                <a:cxn ang="0">
                  <a:pos x="134" y="151"/>
                </a:cxn>
                <a:cxn ang="0">
                  <a:pos x="143" y="145"/>
                </a:cxn>
                <a:cxn ang="0">
                  <a:pos x="157" y="154"/>
                </a:cxn>
                <a:cxn ang="0">
                  <a:pos x="173" y="150"/>
                </a:cxn>
                <a:cxn ang="0">
                  <a:pos x="193" y="119"/>
                </a:cxn>
                <a:cxn ang="0">
                  <a:pos x="189" y="102"/>
                </a:cxn>
                <a:cxn ang="0">
                  <a:pos x="171" y="91"/>
                </a:cxn>
                <a:cxn ang="0">
                  <a:pos x="93" y="129"/>
                </a:cxn>
                <a:cxn ang="0">
                  <a:pos x="57" y="91"/>
                </a:cxn>
                <a:cxn ang="0">
                  <a:pos x="96" y="55"/>
                </a:cxn>
                <a:cxn ang="0">
                  <a:pos x="132" y="93"/>
                </a:cxn>
                <a:cxn ang="0">
                  <a:pos x="93" y="129"/>
                </a:cxn>
                <a:cxn ang="0">
                  <a:pos x="93" y="129"/>
                </a:cxn>
                <a:cxn ang="0">
                  <a:pos x="93" y="129"/>
                </a:cxn>
              </a:cxnLst>
              <a:rect l="0" t="0" r="r" b="b"/>
              <a:pathLst>
                <a:path w="193" h="184">
                  <a:moveTo>
                    <a:pt x="171" y="91"/>
                  </a:moveTo>
                  <a:cubicBezTo>
                    <a:pt x="171" y="88"/>
                    <a:pt x="171" y="84"/>
                    <a:pt x="170" y="81"/>
                  </a:cubicBezTo>
                  <a:cubicBezTo>
                    <a:pt x="175" y="77"/>
                    <a:pt x="185" y="69"/>
                    <a:pt x="185" y="69"/>
                  </a:cubicBezTo>
                  <a:cubicBezTo>
                    <a:pt x="186" y="52"/>
                    <a:pt x="186" y="52"/>
                    <a:pt x="186" y="52"/>
                  </a:cubicBezTo>
                  <a:cubicBezTo>
                    <a:pt x="162" y="23"/>
                    <a:pt x="162" y="23"/>
                    <a:pt x="162" y="23"/>
                  </a:cubicBezTo>
                  <a:cubicBezTo>
                    <a:pt x="146" y="22"/>
                    <a:pt x="146" y="22"/>
                    <a:pt x="146" y="22"/>
                  </a:cubicBezTo>
                  <a:cubicBezTo>
                    <a:pt x="146" y="22"/>
                    <a:pt x="137" y="29"/>
                    <a:pt x="133" y="32"/>
                  </a:cubicBezTo>
                  <a:cubicBezTo>
                    <a:pt x="129" y="30"/>
                    <a:pt x="124" y="28"/>
                    <a:pt x="120" y="27"/>
                  </a:cubicBezTo>
                  <a:cubicBezTo>
                    <a:pt x="119" y="22"/>
                    <a:pt x="119" y="12"/>
                    <a:pt x="119" y="12"/>
                  </a:cubicBezTo>
                  <a:cubicBezTo>
                    <a:pt x="107" y="0"/>
                    <a:pt x="107" y="0"/>
                    <a:pt x="107" y="0"/>
                  </a:cubicBezTo>
                  <a:cubicBezTo>
                    <a:pt x="70" y="2"/>
                    <a:pt x="70" y="2"/>
                    <a:pt x="70" y="2"/>
                  </a:cubicBezTo>
                  <a:cubicBezTo>
                    <a:pt x="58" y="13"/>
                    <a:pt x="58" y="13"/>
                    <a:pt x="58" y="13"/>
                  </a:cubicBezTo>
                  <a:cubicBezTo>
                    <a:pt x="58" y="13"/>
                    <a:pt x="59" y="26"/>
                    <a:pt x="59" y="32"/>
                  </a:cubicBezTo>
                  <a:cubicBezTo>
                    <a:pt x="55" y="34"/>
                    <a:pt x="52" y="36"/>
                    <a:pt x="49" y="39"/>
                  </a:cubicBezTo>
                  <a:cubicBezTo>
                    <a:pt x="44" y="36"/>
                    <a:pt x="33" y="31"/>
                    <a:pt x="33" y="31"/>
                  </a:cubicBezTo>
                  <a:cubicBezTo>
                    <a:pt x="17" y="35"/>
                    <a:pt x="17" y="35"/>
                    <a:pt x="17" y="35"/>
                  </a:cubicBezTo>
                  <a:cubicBezTo>
                    <a:pt x="0" y="68"/>
                    <a:pt x="0" y="68"/>
                    <a:pt x="0" y="68"/>
                  </a:cubicBezTo>
                  <a:cubicBezTo>
                    <a:pt x="0" y="70"/>
                    <a:pt x="0" y="70"/>
                    <a:pt x="0" y="70"/>
                  </a:cubicBezTo>
                  <a:cubicBezTo>
                    <a:pt x="4" y="85"/>
                    <a:pt x="4" y="85"/>
                    <a:pt x="4" y="85"/>
                  </a:cubicBezTo>
                  <a:cubicBezTo>
                    <a:pt x="4" y="85"/>
                    <a:pt x="16" y="90"/>
                    <a:pt x="22" y="93"/>
                  </a:cubicBezTo>
                  <a:cubicBezTo>
                    <a:pt x="22" y="97"/>
                    <a:pt x="22" y="101"/>
                    <a:pt x="23" y="105"/>
                  </a:cubicBezTo>
                  <a:cubicBezTo>
                    <a:pt x="19" y="109"/>
                    <a:pt x="9" y="116"/>
                    <a:pt x="9" y="116"/>
                  </a:cubicBezTo>
                  <a:cubicBezTo>
                    <a:pt x="9" y="133"/>
                    <a:pt x="9" y="133"/>
                    <a:pt x="9" y="133"/>
                  </a:cubicBezTo>
                  <a:cubicBezTo>
                    <a:pt x="32" y="162"/>
                    <a:pt x="32" y="162"/>
                    <a:pt x="32" y="162"/>
                  </a:cubicBezTo>
                  <a:cubicBezTo>
                    <a:pt x="32" y="162"/>
                    <a:pt x="45" y="164"/>
                    <a:pt x="46" y="164"/>
                  </a:cubicBezTo>
                  <a:cubicBezTo>
                    <a:pt x="49" y="163"/>
                    <a:pt x="49" y="163"/>
                    <a:pt x="49" y="163"/>
                  </a:cubicBezTo>
                  <a:cubicBezTo>
                    <a:pt x="49" y="163"/>
                    <a:pt x="57" y="156"/>
                    <a:pt x="62" y="152"/>
                  </a:cubicBezTo>
                  <a:cubicBezTo>
                    <a:pt x="66" y="154"/>
                    <a:pt x="69" y="155"/>
                    <a:pt x="73" y="156"/>
                  </a:cubicBezTo>
                  <a:cubicBezTo>
                    <a:pt x="74" y="161"/>
                    <a:pt x="74" y="171"/>
                    <a:pt x="74" y="171"/>
                  </a:cubicBezTo>
                  <a:cubicBezTo>
                    <a:pt x="86" y="184"/>
                    <a:pt x="86" y="184"/>
                    <a:pt x="86" y="184"/>
                  </a:cubicBezTo>
                  <a:cubicBezTo>
                    <a:pt x="123" y="182"/>
                    <a:pt x="123" y="182"/>
                    <a:pt x="123" y="182"/>
                  </a:cubicBezTo>
                  <a:cubicBezTo>
                    <a:pt x="135" y="170"/>
                    <a:pt x="135" y="170"/>
                    <a:pt x="135" y="170"/>
                  </a:cubicBezTo>
                  <a:cubicBezTo>
                    <a:pt x="135" y="170"/>
                    <a:pt x="134" y="157"/>
                    <a:pt x="134" y="151"/>
                  </a:cubicBezTo>
                  <a:cubicBezTo>
                    <a:pt x="137" y="149"/>
                    <a:pt x="140" y="147"/>
                    <a:pt x="143" y="145"/>
                  </a:cubicBezTo>
                  <a:cubicBezTo>
                    <a:pt x="157" y="154"/>
                    <a:pt x="157" y="154"/>
                    <a:pt x="157" y="154"/>
                  </a:cubicBezTo>
                  <a:cubicBezTo>
                    <a:pt x="173" y="150"/>
                    <a:pt x="173" y="150"/>
                    <a:pt x="173" y="150"/>
                  </a:cubicBezTo>
                  <a:cubicBezTo>
                    <a:pt x="193" y="119"/>
                    <a:pt x="193" y="119"/>
                    <a:pt x="193" y="119"/>
                  </a:cubicBezTo>
                  <a:cubicBezTo>
                    <a:pt x="189" y="102"/>
                    <a:pt x="189" y="102"/>
                    <a:pt x="189" y="102"/>
                  </a:cubicBezTo>
                  <a:cubicBezTo>
                    <a:pt x="189" y="102"/>
                    <a:pt x="177" y="95"/>
                    <a:pt x="171" y="91"/>
                  </a:cubicBezTo>
                  <a:close/>
                  <a:moveTo>
                    <a:pt x="93" y="129"/>
                  </a:moveTo>
                  <a:cubicBezTo>
                    <a:pt x="73" y="128"/>
                    <a:pt x="56" y="111"/>
                    <a:pt x="57" y="91"/>
                  </a:cubicBezTo>
                  <a:cubicBezTo>
                    <a:pt x="58" y="70"/>
                    <a:pt x="75" y="54"/>
                    <a:pt x="96" y="55"/>
                  </a:cubicBezTo>
                  <a:cubicBezTo>
                    <a:pt x="116" y="55"/>
                    <a:pt x="132" y="72"/>
                    <a:pt x="132" y="93"/>
                  </a:cubicBezTo>
                  <a:cubicBezTo>
                    <a:pt x="131" y="114"/>
                    <a:pt x="114" y="130"/>
                    <a:pt x="93" y="129"/>
                  </a:cubicBezTo>
                  <a:close/>
                  <a:moveTo>
                    <a:pt x="93" y="129"/>
                  </a:moveTo>
                  <a:cubicBezTo>
                    <a:pt x="93" y="129"/>
                    <a:pt x="93" y="129"/>
                    <a:pt x="93" y="129"/>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16"/>
            <p:cNvSpPr>
              <a:spLocks noEditPoints="1"/>
            </p:cNvSpPr>
            <p:nvPr/>
          </p:nvSpPr>
          <p:spPr bwMode="auto">
            <a:xfrm>
              <a:off x="2514600" y="3795713"/>
              <a:ext cx="320675" cy="258763"/>
            </a:xfrm>
            <a:custGeom>
              <a:avLst/>
              <a:gdLst/>
              <a:ahLst/>
              <a:cxnLst>
                <a:cxn ang="0">
                  <a:pos x="204" y="110"/>
                </a:cxn>
                <a:cxn ang="0">
                  <a:pos x="184" y="98"/>
                </a:cxn>
                <a:cxn ang="0">
                  <a:pos x="183" y="87"/>
                </a:cxn>
                <a:cxn ang="0">
                  <a:pos x="199" y="74"/>
                </a:cxn>
                <a:cxn ang="0">
                  <a:pos x="200" y="56"/>
                </a:cxn>
                <a:cxn ang="0">
                  <a:pos x="175" y="25"/>
                </a:cxn>
                <a:cxn ang="0">
                  <a:pos x="157" y="24"/>
                </a:cxn>
                <a:cxn ang="0">
                  <a:pos x="144" y="35"/>
                </a:cxn>
                <a:cxn ang="0">
                  <a:pos x="129" y="29"/>
                </a:cxn>
                <a:cxn ang="0">
                  <a:pos x="128" y="13"/>
                </a:cxn>
                <a:cxn ang="0">
                  <a:pos x="116" y="0"/>
                </a:cxn>
                <a:cxn ang="0">
                  <a:pos x="76" y="2"/>
                </a:cxn>
                <a:cxn ang="0">
                  <a:pos x="63" y="14"/>
                </a:cxn>
                <a:cxn ang="0">
                  <a:pos x="64" y="35"/>
                </a:cxn>
                <a:cxn ang="0">
                  <a:pos x="53" y="42"/>
                </a:cxn>
                <a:cxn ang="0">
                  <a:pos x="36" y="34"/>
                </a:cxn>
                <a:cxn ang="0">
                  <a:pos x="18" y="38"/>
                </a:cxn>
                <a:cxn ang="0">
                  <a:pos x="0" y="73"/>
                </a:cxn>
                <a:cxn ang="0">
                  <a:pos x="0" y="76"/>
                </a:cxn>
                <a:cxn ang="0">
                  <a:pos x="5" y="91"/>
                </a:cxn>
                <a:cxn ang="0">
                  <a:pos x="19" y="99"/>
                </a:cxn>
                <a:cxn ang="0">
                  <a:pos x="27" y="92"/>
                </a:cxn>
                <a:cxn ang="0">
                  <a:pos x="30" y="89"/>
                </a:cxn>
                <a:cxn ang="0">
                  <a:pos x="34" y="89"/>
                </a:cxn>
                <a:cxn ang="0">
                  <a:pos x="64" y="87"/>
                </a:cxn>
                <a:cxn ang="0">
                  <a:pos x="103" y="59"/>
                </a:cxn>
                <a:cxn ang="0">
                  <a:pos x="142" y="100"/>
                </a:cxn>
                <a:cxn ang="0">
                  <a:pos x="138" y="117"/>
                </a:cxn>
                <a:cxn ang="0">
                  <a:pos x="158" y="143"/>
                </a:cxn>
                <a:cxn ang="0">
                  <a:pos x="161" y="146"/>
                </a:cxn>
                <a:cxn ang="0">
                  <a:pos x="161" y="150"/>
                </a:cxn>
                <a:cxn ang="0">
                  <a:pos x="160" y="161"/>
                </a:cxn>
                <a:cxn ang="0">
                  <a:pos x="169" y="166"/>
                </a:cxn>
                <a:cxn ang="0">
                  <a:pos x="187" y="162"/>
                </a:cxn>
                <a:cxn ang="0">
                  <a:pos x="208" y="128"/>
                </a:cxn>
                <a:cxn ang="0">
                  <a:pos x="204" y="110"/>
                </a:cxn>
                <a:cxn ang="0">
                  <a:pos x="204" y="110"/>
                </a:cxn>
                <a:cxn ang="0">
                  <a:pos x="204" y="110"/>
                </a:cxn>
              </a:cxnLst>
              <a:rect l="0" t="0" r="r" b="b"/>
              <a:pathLst>
                <a:path w="208" h="166">
                  <a:moveTo>
                    <a:pt x="204" y="110"/>
                  </a:moveTo>
                  <a:cubicBezTo>
                    <a:pt x="204" y="110"/>
                    <a:pt x="191" y="102"/>
                    <a:pt x="184" y="98"/>
                  </a:cubicBezTo>
                  <a:cubicBezTo>
                    <a:pt x="184" y="94"/>
                    <a:pt x="184" y="91"/>
                    <a:pt x="183" y="87"/>
                  </a:cubicBezTo>
                  <a:cubicBezTo>
                    <a:pt x="189" y="83"/>
                    <a:pt x="199" y="74"/>
                    <a:pt x="199" y="74"/>
                  </a:cubicBezTo>
                  <a:cubicBezTo>
                    <a:pt x="200" y="56"/>
                    <a:pt x="200" y="56"/>
                    <a:pt x="200" y="56"/>
                  </a:cubicBezTo>
                  <a:cubicBezTo>
                    <a:pt x="175" y="25"/>
                    <a:pt x="175" y="25"/>
                    <a:pt x="175" y="25"/>
                  </a:cubicBezTo>
                  <a:cubicBezTo>
                    <a:pt x="157" y="24"/>
                    <a:pt x="157" y="24"/>
                    <a:pt x="157" y="24"/>
                  </a:cubicBezTo>
                  <a:cubicBezTo>
                    <a:pt x="157" y="24"/>
                    <a:pt x="148" y="31"/>
                    <a:pt x="144" y="35"/>
                  </a:cubicBezTo>
                  <a:cubicBezTo>
                    <a:pt x="139" y="32"/>
                    <a:pt x="134" y="30"/>
                    <a:pt x="129" y="29"/>
                  </a:cubicBezTo>
                  <a:cubicBezTo>
                    <a:pt x="129" y="24"/>
                    <a:pt x="128" y="13"/>
                    <a:pt x="128" y="13"/>
                  </a:cubicBezTo>
                  <a:cubicBezTo>
                    <a:pt x="116" y="0"/>
                    <a:pt x="116" y="0"/>
                    <a:pt x="116" y="0"/>
                  </a:cubicBezTo>
                  <a:cubicBezTo>
                    <a:pt x="76" y="2"/>
                    <a:pt x="76" y="2"/>
                    <a:pt x="76" y="2"/>
                  </a:cubicBezTo>
                  <a:cubicBezTo>
                    <a:pt x="63" y="14"/>
                    <a:pt x="63" y="14"/>
                    <a:pt x="63" y="14"/>
                  </a:cubicBezTo>
                  <a:cubicBezTo>
                    <a:pt x="63" y="14"/>
                    <a:pt x="63" y="28"/>
                    <a:pt x="64" y="35"/>
                  </a:cubicBezTo>
                  <a:cubicBezTo>
                    <a:pt x="60" y="37"/>
                    <a:pt x="56" y="39"/>
                    <a:pt x="53" y="42"/>
                  </a:cubicBezTo>
                  <a:cubicBezTo>
                    <a:pt x="47" y="39"/>
                    <a:pt x="36" y="34"/>
                    <a:pt x="36" y="34"/>
                  </a:cubicBezTo>
                  <a:cubicBezTo>
                    <a:pt x="18" y="38"/>
                    <a:pt x="18" y="38"/>
                    <a:pt x="18" y="38"/>
                  </a:cubicBezTo>
                  <a:cubicBezTo>
                    <a:pt x="0" y="73"/>
                    <a:pt x="0" y="73"/>
                    <a:pt x="0" y="73"/>
                  </a:cubicBezTo>
                  <a:cubicBezTo>
                    <a:pt x="0" y="76"/>
                    <a:pt x="0" y="76"/>
                    <a:pt x="0" y="76"/>
                  </a:cubicBezTo>
                  <a:cubicBezTo>
                    <a:pt x="5" y="91"/>
                    <a:pt x="5" y="91"/>
                    <a:pt x="5" y="91"/>
                  </a:cubicBezTo>
                  <a:cubicBezTo>
                    <a:pt x="5" y="91"/>
                    <a:pt x="13" y="95"/>
                    <a:pt x="19" y="99"/>
                  </a:cubicBezTo>
                  <a:cubicBezTo>
                    <a:pt x="27" y="92"/>
                    <a:pt x="27" y="92"/>
                    <a:pt x="27" y="92"/>
                  </a:cubicBezTo>
                  <a:cubicBezTo>
                    <a:pt x="30" y="89"/>
                    <a:pt x="30" y="89"/>
                    <a:pt x="30" y="89"/>
                  </a:cubicBezTo>
                  <a:cubicBezTo>
                    <a:pt x="34" y="89"/>
                    <a:pt x="34" y="89"/>
                    <a:pt x="34" y="89"/>
                  </a:cubicBezTo>
                  <a:cubicBezTo>
                    <a:pt x="64" y="87"/>
                    <a:pt x="64" y="87"/>
                    <a:pt x="64" y="87"/>
                  </a:cubicBezTo>
                  <a:cubicBezTo>
                    <a:pt x="69" y="70"/>
                    <a:pt x="85" y="58"/>
                    <a:pt x="103" y="59"/>
                  </a:cubicBezTo>
                  <a:cubicBezTo>
                    <a:pt x="125" y="60"/>
                    <a:pt x="142" y="78"/>
                    <a:pt x="142" y="100"/>
                  </a:cubicBezTo>
                  <a:cubicBezTo>
                    <a:pt x="142" y="106"/>
                    <a:pt x="140" y="112"/>
                    <a:pt x="138" y="117"/>
                  </a:cubicBezTo>
                  <a:cubicBezTo>
                    <a:pt x="158" y="143"/>
                    <a:pt x="158" y="143"/>
                    <a:pt x="158" y="143"/>
                  </a:cubicBezTo>
                  <a:cubicBezTo>
                    <a:pt x="161" y="146"/>
                    <a:pt x="161" y="146"/>
                    <a:pt x="161" y="146"/>
                  </a:cubicBezTo>
                  <a:cubicBezTo>
                    <a:pt x="161" y="150"/>
                    <a:pt x="161" y="150"/>
                    <a:pt x="161" y="150"/>
                  </a:cubicBezTo>
                  <a:cubicBezTo>
                    <a:pt x="160" y="161"/>
                    <a:pt x="160" y="161"/>
                    <a:pt x="160" y="161"/>
                  </a:cubicBezTo>
                  <a:cubicBezTo>
                    <a:pt x="165" y="163"/>
                    <a:pt x="169" y="166"/>
                    <a:pt x="169" y="166"/>
                  </a:cubicBezTo>
                  <a:cubicBezTo>
                    <a:pt x="187" y="162"/>
                    <a:pt x="187" y="162"/>
                    <a:pt x="187" y="162"/>
                  </a:cubicBezTo>
                  <a:cubicBezTo>
                    <a:pt x="208" y="128"/>
                    <a:pt x="208" y="128"/>
                    <a:pt x="208" y="128"/>
                  </a:cubicBezTo>
                  <a:lnTo>
                    <a:pt x="204" y="110"/>
                  </a:lnTo>
                  <a:close/>
                  <a:moveTo>
                    <a:pt x="204" y="110"/>
                  </a:moveTo>
                  <a:cubicBezTo>
                    <a:pt x="204" y="110"/>
                    <a:pt x="204" y="110"/>
                    <a:pt x="204" y="11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Freeform 17"/>
            <p:cNvSpPr>
              <a:spLocks noEditPoints="1"/>
            </p:cNvSpPr>
            <p:nvPr/>
          </p:nvSpPr>
          <p:spPr bwMode="auto">
            <a:xfrm>
              <a:off x="2216150" y="3835400"/>
              <a:ext cx="44450" cy="71438"/>
            </a:xfrm>
            <a:custGeom>
              <a:avLst/>
              <a:gdLst/>
              <a:ahLst/>
              <a:cxnLst>
                <a:cxn ang="0">
                  <a:pos x="15" y="46"/>
                </a:cxn>
                <a:cxn ang="0">
                  <a:pos x="23" y="43"/>
                </a:cxn>
                <a:cxn ang="0">
                  <a:pos x="28" y="36"/>
                </a:cxn>
                <a:cxn ang="0">
                  <a:pos x="29" y="23"/>
                </a:cxn>
                <a:cxn ang="0">
                  <a:pos x="28" y="12"/>
                </a:cxn>
                <a:cxn ang="0">
                  <a:pos x="26" y="5"/>
                </a:cxn>
                <a:cxn ang="0">
                  <a:pos x="21" y="1"/>
                </a:cxn>
                <a:cxn ang="0">
                  <a:pos x="15" y="0"/>
                </a:cxn>
                <a:cxn ang="0">
                  <a:pos x="7" y="3"/>
                </a:cxn>
                <a:cxn ang="0">
                  <a:pos x="2" y="10"/>
                </a:cxn>
                <a:cxn ang="0">
                  <a:pos x="0" y="23"/>
                </a:cxn>
                <a:cxn ang="0">
                  <a:pos x="5" y="41"/>
                </a:cxn>
                <a:cxn ang="0">
                  <a:pos x="15" y="46"/>
                </a:cxn>
                <a:cxn ang="0">
                  <a:pos x="9" y="8"/>
                </a:cxn>
                <a:cxn ang="0">
                  <a:pos x="15" y="4"/>
                </a:cxn>
                <a:cxn ang="0">
                  <a:pos x="21" y="8"/>
                </a:cxn>
                <a:cxn ang="0">
                  <a:pos x="24" y="23"/>
                </a:cxn>
                <a:cxn ang="0">
                  <a:pos x="21" y="38"/>
                </a:cxn>
                <a:cxn ang="0">
                  <a:pos x="15" y="41"/>
                </a:cxn>
                <a:cxn ang="0">
                  <a:pos x="8" y="38"/>
                </a:cxn>
                <a:cxn ang="0">
                  <a:pos x="6" y="23"/>
                </a:cxn>
                <a:cxn ang="0">
                  <a:pos x="9" y="8"/>
                </a:cxn>
                <a:cxn ang="0">
                  <a:pos x="9" y="8"/>
                </a:cxn>
                <a:cxn ang="0">
                  <a:pos x="9" y="8"/>
                </a:cxn>
              </a:cxnLst>
              <a:rect l="0" t="0" r="r" b="b"/>
              <a:pathLst>
                <a:path w="29" h="46">
                  <a:moveTo>
                    <a:pt x="15" y="46"/>
                  </a:moveTo>
                  <a:cubicBezTo>
                    <a:pt x="18" y="46"/>
                    <a:pt x="21" y="45"/>
                    <a:pt x="23" y="43"/>
                  </a:cubicBezTo>
                  <a:cubicBezTo>
                    <a:pt x="25" y="41"/>
                    <a:pt x="27" y="39"/>
                    <a:pt x="28" y="36"/>
                  </a:cubicBezTo>
                  <a:cubicBezTo>
                    <a:pt x="29" y="32"/>
                    <a:pt x="29" y="28"/>
                    <a:pt x="29" y="23"/>
                  </a:cubicBezTo>
                  <a:cubicBezTo>
                    <a:pt x="29" y="18"/>
                    <a:pt x="29" y="15"/>
                    <a:pt x="28" y="12"/>
                  </a:cubicBezTo>
                  <a:cubicBezTo>
                    <a:pt x="28" y="10"/>
                    <a:pt x="27" y="7"/>
                    <a:pt x="26" y="5"/>
                  </a:cubicBezTo>
                  <a:cubicBezTo>
                    <a:pt x="24" y="4"/>
                    <a:pt x="23" y="2"/>
                    <a:pt x="21" y="1"/>
                  </a:cubicBezTo>
                  <a:cubicBezTo>
                    <a:pt x="19" y="0"/>
                    <a:pt x="17" y="0"/>
                    <a:pt x="15" y="0"/>
                  </a:cubicBezTo>
                  <a:cubicBezTo>
                    <a:pt x="11" y="0"/>
                    <a:pt x="9" y="1"/>
                    <a:pt x="7" y="3"/>
                  </a:cubicBezTo>
                  <a:cubicBezTo>
                    <a:pt x="4" y="4"/>
                    <a:pt x="3" y="7"/>
                    <a:pt x="2" y="10"/>
                  </a:cubicBezTo>
                  <a:cubicBezTo>
                    <a:pt x="1" y="13"/>
                    <a:pt x="0" y="18"/>
                    <a:pt x="0" y="23"/>
                  </a:cubicBezTo>
                  <a:cubicBezTo>
                    <a:pt x="0" y="31"/>
                    <a:pt x="2" y="37"/>
                    <a:pt x="5" y="41"/>
                  </a:cubicBezTo>
                  <a:cubicBezTo>
                    <a:pt x="7" y="44"/>
                    <a:pt x="10" y="46"/>
                    <a:pt x="15" y="46"/>
                  </a:cubicBezTo>
                  <a:close/>
                  <a:moveTo>
                    <a:pt x="9" y="8"/>
                  </a:moveTo>
                  <a:cubicBezTo>
                    <a:pt x="10" y="5"/>
                    <a:pt x="12" y="4"/>
                    <a:pt x="15" y="4"/>
                  </a:cubicBezTo>
                  <a:cubicBezTo>
                    <a:pt x="17" y="4"/>
                    <a:pt x="19" y="6"/>
                    <a:pt x="21" y="8"/>
                  </a:cubicBezTo>
                  <a:cubicBezTo>
                    <a:pt x="23" y="10"/>
                    <a:pt x="24" y="15"/>
                    <a:pt x="24" y="23"/>
                  </a:cubicBezTo>
                  <a:cubicBezTo>
                    <a:pt x="24" y="30"/>
                    <a:pt x="23" y="35"/>
                    <a:pt x="21" y="38"/>
                  </a:cubicBezTo>
                  <a:cubicBezTo>
                    <a:pt x="19" y="40"/>
                    <a:pt x="17" y="41"/>
                    <a:pt x="15" y="41"/>
                  </a:cubicBezTo>
                  <a:cubicBezTo>
                    <a:pt x="12" y="41"/>
                    <a:pt x="10" y="40"/>
                    <a:pt x="8" y="38"/>
                  </a:cubicBezTo>
                  <a:cubicBezTo>
                    <a:pt x="7" y="35"/>
                    <a:pt x="6" y="30"/>
                    <a:pt x="6" y="23"/>
                  </a:cubicBezTo>
                  <a:cubicBezTo>
                    <a:pt x="6" y="15"/>
                    <a:pt x="7" y="10"/>
                    <a:pt x="9" y="8"/>
                  </a:cubicBezTo>
                  <a:close/>
                  <a:moveTo>
                    <a:pt x="9" y="8"/>
                  </a:moveTo>
                  <a:cubicBezTo>
                    <a:pt x="9" y="8"/>
                    <a:pt x="9" y="8"/>
                    <a:pt x="9" y="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18"/>
            <p:cNvSpPr>
              <a:spLocks noEditPoints="1"/>
            </p:cNvSpPr>
            <p:nvPr/>
          </p:nvSpPr>
          <p:spPr bwMode="auto">
            <a:xfrm>
              <a:off x="2276475" y="3835400"/>
              <a:ext cx="25400" cy="69850"/>
            </a:xfrm>
            <a:custGeom>
              <a:avLst/>
              <a:gdLst/>
              <a:ahLst/>
              <a:cxnLst>
                <a:cxn ang="0">
                  <a:pos x="8" y="6"/>
                </a:cxn>
                <a:cxn ang="0">
                  <a:pos x="0" y="11"/>
                </a:cxn>
                <a:cxn ang="0">
                  <a:pos x="0" y="16"/>
                </a:cxn>
                <a:cxn ang="0">
                  <a:pos x="6" y="14"/>
                </a:cxn>
                <a:cxn ang="0">
                  <a:pos x="11" y="10"/>
                </a:cxn>
                <a:cxn ang="0">
                  <a:pos x="11" y="45"/>
                </a:cxn>
                <a:cxn ang="0">
                  <a:pos x="17" y="45"/>
                </a:cxn>
                <a:cxn ang="0">
                  <a:pos x="17" y="0"/>
                </a:cxn>
                <a:cxn ang="0">
                  <a:pos x="13" y="0"/>
                </a:cxn>
                <a:cxn ang="0">
                  <a:pos x="8" y="6"/>
                </a:cxn>
                <a:cxn ang="0">
                  <a:pos x="8" y="6"/>
                </a:cxn>
                <a:cxn ang="0">
                  <a:pos x="8" y="6"/>
                </a:cxn>
              </a:cxnLst>
              <a:rect l="0" t="0" r="r" b="b"/>
              <a:pathLst>
                <a:path w="17" h="45">
                  <a:moveTo>
                    <a:pt x="8" y="6"/>
                  </a:moveTo>
                  <a:cubicBezTo>
                    <a:pt x="6" y="8"/>
                    <a:pt x="3" y="10"/>
                    <a:pt x="0" y="11"/>
                  </a:cubicBezTo>
                  <a:cubicBezTo>
                    <a:pt x="0" y="16"/>
                    <a:pt x="0" y="16"/>
                    <a:pt x="0" y="16"/>
                  </a:cubicBezTo>
                  <a:cubicBezTo>
                    <a:pt x="2" y="16"/>
                    <a:pt x="4" y="15"/>
                    <a:pt x="6" y="14"/>
                  </a:cubicBezTo>
                  <a:cubicBezTo>
                    <a:pt x="8" y="12"/>
                    <a:pt x="10" y="11"/>
                    <a:pt x="11" y="10"/>
                  </a:cubicBezTo>
                  <a:cubicBezTo>
                    <a:pt x="11" y="45"/>
                    <a:pt x="11" y="45"/>
                    <a:pt x="11" y="45"/>
                  </a:cubicBezTo>
                  <a:cubicBezTo>
                    <a:pt x="17" y="45"/>
                    <a:pt x="17" y="45"/>
                    <a:pt x="17" y="45"/>
                  </a:cubicBezTo>
                  <a:cubicBezTo>
                    <a:pt x="17" y="0"/>
                    <a:pt x="17" y="0"/>
                    <a:pt x="17" y="0"/>
                  </a:cubicBezTo>
                  <a:cubicBezTo>
                    <a:pt x="13" y="0"/>
                    <a:pt x="13" y="0"/>
                    <a:pt x="13" y="0"/>
                  </a:cubicBezTo>
                  <a:cubicBezTo>
                    <a:pt x="12" y="2"/>
                    <a:pt x="11" y="4"/>
                    <a:pt x="8" y="6"/>
                  </a:cubicBezTo>
                  <a:close/>
                  <a:moveTo>
                    <a:pt x="8" y="6"/>
                  </a:moveTo>
                  <a:cubicBezTo>
                    <a:pt x="8" y="6"/>
                    <a:pt x="8" y="6"/>
                    <a:pt x="8" y="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2" name="Freeform 19"/>
            <p:cNvSpPr>
              <a:spLocks noEditPoints="1"/>
            </p:cNvSpPr>
            <p:nvPr/>
          </p:nvSpPr>
          <p:spPr bwMode="auto">
            <a:xfrm>
              <a:off x="2217738" y="3938588"/>
              <a:ext cx="44450" cy="71438"/>
            </a:xfrm>
            <a:custGeom>
              <a:avLst/>
              <a:gdLst/>
              <a:ahLst/>
              <a:cxnLst>
                <a:cxn ang="0">
                  <a:pos x="26" y="6"/>
                </a:cxn>
                <a:cxn ang="0">
                  <a:pos x="21" y="1"/>
                </a:cxn>
                <a:cxn ang="0">
                  <a:pos x="15" y="0"/>
                </a:cxn>
                <a:cxn ang="0">
                  <a:pos x="7" y="3"/>
                </a:cxn>
                <a:cxn ang="0">
                  <a:pos x="2" y="10"/>
                </a:cxn>
                <a:cxn ang="0">
                  <a:pos x="0" y="23"/>
                </a:cxn>
                <a:cxn ang="0">
                  <a:pos x="5" y="41"/>
                </a:cxn>
                <a:cxn ang="0">
                  <a:pos x="15" y="46"/>
                </a:cxn>
                <a:cxn ang="0">
                  <a:pos x="23" y="43"/>
                </a:cxn>
                <a:cxn ang="0">
                  <a:pos x="28" y="36"/>
                </a:cxn>
                <a:cxn ang="0">
                  <a:pos x="29" y="23"/>
                </a:cxn>
                <a:cxn ang="0">
                  <a:pos x="29" y="12"/>
                </a:cxn>
                <a:cxn ang="0">
                  <a:pos x="26" y="6"/>
                </a:cxn>
                <a:cxn ang="0">
                  <a:pos x="21" y="38"/>
                </a:cxn>
                <a:cxn ang="0">
                  <a:pos x="15" y="41"/>
                </a:cxn>
                <a:cxn ang="0">
                  <a:pos x="8" y="38"/>
                </a:cxn>
                <a:cxn ang="0">
                  <a:pos x="6" y="23"/>
                </a:cxn>
                <a:cxn ang="0">
                  <a:pos x="9" y="8"/>
                </a:cxn>
                <a:cxn ang="0">
                  <a:pos x="15" y="4"/>
                </a:cxn>
                <a:cxn ang="0">
                  <a:pos x="21" y="8"/>
                </a:cxn>
                <a:cxn ang="0">
                  <a:pos x="24" y="23"/>
                </a:cxn>
                <a:cxn ang="0">
                  <a:pos x="21" y="38"/>
                </a:cxn>
                <a:cxn ang="0">
                  <a:pos x="21" y="38"/>
                </a:cxn>
                <a:cxn ang="0">
                  <a:pos x="21" y="38"/>
                </a:cxn>
              </a:cxnLst>
              <a:rect l="0" t="0" r="r" b="b"/>
              <a:pathLst>
                <a:path w="29" h="46">
                  <a:moveTo>
                    <a:pt x="26" y="6"/>
                  </a:moveTo>
                  <a:cubicBezTo>
                    <a:pt x="25" y="4"/>
                    <a:pt x="23" y="2"/>
                    <a:pt x="21" y="1"/>
                  </a:cubicBezTo>
                  <a:cubicBezTo>
                    <a:pt x="19" y="0"/>
                    <a:pt x="17" y="0"/>
                    <a:pt x="15" y="0"/>
                  </a:cubicBezTo>
                  <a:cubicBezTo>
                    <a:pt x="12" y="0"/>
                    <a:pt x="9" y="1"/>
                    <a:pt x="7" y="3"/>
                  </a:cubicBezTo>
                  <a:cubicBezTo>
                    <a:pt x="5" y="4"/>
                    <a:pt x="3" y="7"/>
                    <a:pt x="2" y="10"/>
                  </a:cubicBezTo>
                  <a:cubicBezTo>
                    <a:pt x="1" y="13"/>
                    <a:pt x="0" y="18"/>
                    <a:pt x="0" y="23"/>
                  </a:cubicBezTo>
                  <a:cubicBezTo>
                    <a:pt x="0" y="31"/>
                    <a:pt x="2" y="37"/>
                    <a:pt x="5" y="41"/>
                  </a:cubicBezTo>
                  <a:cubicBezTo>
                    <a:pt x="7" y="44"/>
                    <a:pt x="10" y="46"/>
                    <a:pt x="15" y="46"/>
                  </a:cubicBezTo>
                  <a:cubicBezTo>
                    <a:pt x="18" y="46"/>
                    <a:pt x="21" y="45"/>
                    <a:pt x="23" y="43"/>
                  </a:cubicBezTo>
                  <a:cubicBezTo>
                    <a:pt x="25" y="41"/>
                    <a:pt x="27" y="39"/>
                    <a:pt x="28" y="36"/>
                  </a:cubicBezTo>
                  <a:cubicBezTo>
                    <a:pt x="29" y="32"/>
                    <a:pt x="29" y="28"/>
                    <a:pt x="29" y="23"/>
                  </a:cubicBezTo>
                  <a:cubicBezTo>
                    <a:pt x="29" y="18"/>
                    <a:pt x="29" y="15"/>
                    <a:pt x="29" y="12"/>
                  </a:cubicBezTo>
                  <a:cubicBezTo>
                    <a:pt x="28" y="10"/>
                    <a:pt x="27" y="7"/>
                    <a:pt x="26" y="6"/>
                  </a:cubicBezTo>
                  <a:close/>
                  <a:moveTo>
                    <a:pt x="21" y="38"/>
                  </a:moveTo>
                  <a:cubicBezTo>
                    <a:pt x="20" y="40"/>
                    <a:pt x="17" y="41"/>
                    <a:pt x="15" y="41"/>
                  </a:cubicBezTo>
                  <a:cubicBezTo>
                    <a:pt x="12" y="41"/>
                    <a:pt x="10" y="40"/>
                    <a:pt x="8" y="38"/>
                  </a:cubicBezTo>
                  <a:cubicBezTo>
                    <a:pt x="7" y="35"/>
                    <a:pt x="6" y="30"/>
                    <a:pt x="6" y="23"/>
                  </a:cubicBezTo>
                  <a:cubicBezTo>
                    <a:pt x="6" y="15"/>
                    <a:pt x="7" y="10"/>
                    <a:pt x="9" y="8"/>
                  </a:cubicBezTo>
                  <a:cubicBezTo>
                    <a:pt x="10" y="6"/>
                    <a:pt x="12" y="4"/>
                    <a:pt x="15" y="4"/>
                  </a:cubicBezTo>
                  <a:cubicBezTo>
                    <a:pt x="17" y="4"/>
                    <a:pt x="20" y="6"/>
                    <a:pt x="21" y="8"/>
                  </a:cubicBezTo>
                  <a:cubicBezTo>
                    <a:pt x="23" y="10"/>
                    <a:pt x="24" y="15"/>
                    <a:pt x="24" y="23"/>
                  </a:cubicBezTo>
                  <a:cubicBezTo>
                    <a:pt x="24" y="30"/>
                    <a:pt x="23" y="35"/>
                    <a:pt x="21" y="38"/>
                  </a:cubicBezTo>
                  <a:close/>
                  <a:moveTo>
                    <a:pt x="21" y="38"/>
                  </a:moveTo>
                  <a:cubicBezTo>
                    <a:pt x="21" y="38"/>
                    <a:pt x="21" y="38"/>
                    <a:pt x="21" y="3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20"/>
            <p:cNvSpPr>
              <a:spLocks noEditPoints="1"/>
            </p:cNvSpPr>
            <p:nvPr/>
          </p:nvSpPr>
          <p:spPr bwMode="auto">
            <a:xfrm>
              <a:off x="2278063" y="3938588"/>
              <a:ext cx="25400" cy="69850"/>
            </a:xfrm>
            <a:custGeom>
              <a:avLst/>
              <a:gdLst/>
              <a:ahLst/>
              <a:cxnLst>
                <a:cxn ang="0">
                  <a:pos x="17" y="45"/>
                </a:cxn>
                <a:cxn ang="0">
                  <a:pos x="17" y="0"/>
                </a:cxn>
                <a:cxn ang="0">
                  <a:pos x="13" y="0"/>
                </a:cxn>
                <a:cxn ang="0">
                  <a:pos x="8" y="6"/>
                </a:cxn>
                <a:cxn ang="0">
                  <a:pos x="0" y="11"/>
                </a:cxn>
                <a:cxn ang="0">
                  <a:pos x="0" y="16"/>
                </a:cxn>
                <a:cxn ang="0">
                  <a:pos x="6" y="14"/>
                </a:cxn>
                <a:cxn ang="0">
                  <a:pos x="11" y="10"/>
                </a:cxn>
                <a:cxn ang="0">
                  <a:pos x="11" y="45"/>
                </a:cxn>
                <a:cxn ang="0">
                  <a:pos x="17" y="45"/>
                </a:cxn>
                <a:cxn ang="0">
                  <a:pos x="17" y="45"/>
                </a:cxn>
                <a:cxn ang="0">
                  <a:pos x="17" y="45"/>
                </a:cxn>
              </a:cxnLst>
              <a:rect l="0" t="0" r="r" b="b"/>
              <a:pathLst>
                <a:path w="17" h="45">
                  <a:moveTo>
                    <a:pt x="17" y="45"/>
                  </a:moveTo>
                  <a:cubicBezTo>
                    <a:pt x="17" y="0"/>
                    <a:pt x="17" y="0"/>
                    <a:pt x="17" y="0"/>
                  </a:cubicBezTo>
                  <a:cubicBezTo>
                    <a:pt x="13" y="0"/>
                    <a:pt x="13" y="0"/>
                    <a:pt x="13" y="0"/>
                  </a:cubicBezTo>
                  <a:cubicBezTo>
                    <a:pt x="12" y="2"/>
                    <a:pt x="11" y="4"/>
                    <a:pt x="8" y="6"/>
                  </a:cubicBezTo>
                  <a:cubicBezTo>
                    <a:pt x="6" y="8"/>
                    <a:pt x="3" y="10"/>
                    <a:pt x="0" y="11"/>
                  </a:cubicBezTo>
                  <a:cubicBezTo>
                    <a:pt x="0" y="16"/>
                    <a:pt x="0" y="16"/>
                    <a:pt x="0" y="16"/>
                  </a:cubicBezTo>
                  <a:cubicBezTo>
                    <a:pt x="2" y="16"/>
                    <a:pt x="4" y="15"/>
                    <a:pt x="6" y="14"/>
                  </a:cubicBezTo>
                  <a:cubicBezTo>
                    <a:pt x="8" y="12"/>
                    <a:pt x="10" y="11"/>
                    <a:pt x="11" y="10"/>
                  </a:cubicBezTo>
                  <a:cubicBezTo>
                    <a:pt x="11" y="45"/>
                    <a:pt x="11" y="45"/>
                    <a:pt x="11" y="45"/>
                  </a:cubicBezTo>
                  <a:lnTo>
                    <a:pt x="17" y="45"/>
                  </a:lnTo>
                  <a:close/>
                  <a:moveTo>
                    <a:pt x="17" y="45"/>
                  </a:moveTo>
                  <a:cubicBezTo>
                    <a:pt x="17" y="45"/>
                    <a:pt x="17" y="45"/>
                    <a:pt x="17" y="4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21"/>
            <p:cNvSpPr>
              <a:spLocks noEditPoints="1"/>
            </p:cNvSpPr>
            <p:nvPr/>
          </p:nvSpPr>
          <p:spPr bwMode="auto">
            <a:xfrm>
              <a:off x="2325688" y="3938588"/>
              <a:ext cx="25400" cy="69850"/>
            </a:xfrm>
            <a:custGeom>
              <a:avLst/>
              <a:gdLst/>
              <a:ahLst/>
              <a:cxnLst>
                <a:cxn ang="0">
                  <a:pos x="16" y="45"/>
                </a:cxn>
                <a:cxn ang="0">
                  <a:pos x="16" y="0"/>
                </a:cxn>
                <a:cxn ang="0">
                  <a:pos x="13" y="0"/>
                </a:cxn>
                <a:cxn ang="0">
                  <a:pos x="8" y="6"/>
                </a:cxn>
                <a:cxn ang="0">
                  <a:pos x="0" y="11"/>
                </a:cxn>
                <a:cxn ang="0">
                  <a:pos x="0" y="16"/>
                </a:cxn>
                <a:cxn ang="0">
                  <a:pos x="5" y="14"/>
                </a:cxn>
                <a:cxn ang="0">
                  <a:pos x="11" y="10"/>
                </a:cxn>
                <a:cxn ang="0">
                  <a:pos x="11" y="45"/>
                </a:cxn>
                <a:cxn ang="0">
                  <a:pos x="16" y="45"/>
                </a:cxn>
                <a:cxn ang="0">
                  <a:pos x="16" y="45"/>
                </a:cxn>
                <a:cxn ang="0">
                  <a:pos x="16" y="45"/>
                </a:cxn>
              </a:cxnLst>
              <a:rect l="0" t="0" r="r" b="b"/>
              <a:pathLst>
                <a:path w="16" h="45">
                  <a:moveTo>
                    <a:pt x="16" y="45"/>
                  </a:moveTo>
                  <a:cubicBezTo>
                    <a:pt x="16" y="0"/>
                    <a:pt x="16" y="0"/>
                    <a:pt x="16" y="0"/>
                  </a:cubicBezTo>
                  <a:cubicBezTo>
                    <a:pt x="13" y="0"/>
                    <a:pt x="13" y="0"/>
                    <a:pt x="13" y="0"/>
                  </a:cubicBezTo>
                  <a:cubicBezTo>
                    <a:pt x="12" y="2"/>
                    <a:pt x="10" y="4"/>
                    <a:pt x="8" y="6"/>
                  </a:cubicBezTo>
                  <a:cubicBezTo>
                    <a:pt x="5" y="8"/>
                    <a:pt x="3" y="10"/>
                    <a:pt x="0" y="11"/>
                  </a:cubicBezTo>
                  <a:cubicBezTo>
                    <a:pt x="0" y="16"/>
                    <a:pt x="0" y="16"/>
                    <a:pt x="0" y="16"/>
                  </a:cubicBezTo>
                  <a:cubicBezTo>
                    <a:pt x="1" y="16"/>
                    <a:pt x="3" y="15"/>
                    <a:pt x="5" y="14"/>
                  </a:cubicBezTo>
                  <a:cubicBezTo>
                    <a:pt x="8" y="12"/>
                    <a:pt x="9" y="11"/>
                    <a:pt x="11" y="10"/>
                  </a:cubicBezTo>
                  <a:cubicBezTo>
                    <a:pt x="11" y="45"/>
                    <a:pt x="11" y="45"/>
                    <a:pt x="11" y="45"/>
                  </a:cubicBezTo>
                  <a:lnTo>
                    <a:pt x="16" y="45"/>
                  </a:lnTo>
                  <a:close/>
                  <a:moveTo>
                    <a:pt x="16" y="45"/>
                  </a:moveTo>
                  <a:cubicBezTo>
                    <a:pt x="16" y="45"/>
                    <a:pt x="16" y="45"/>
                    <a:pt x="16" y="4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22"/>
            <p:cNvSpPr>
              <a:spLocks noEditPoints="1"/>
            </p:cNvSpPr>
            <p:nvPr/>
          </p:nvSpPr>
          <p:spPr bwMode="auto">
            <a:xfrm>
              <a:off x="2371725" y="3938588"/>
              <a:ext cx="46038" cy="71438"/>
            </a:xfrm>
            <a:custGeom>
              <a:avLst/>
              <a:gdLst/>
              <a:ahLst/>
              <a:cxnLst>
                <a:cxn ang="0">
                  <a:pos x="26" y="6"/>
                </a:cxn>
                <a:cxn ang="0">
                  <a:pos x="21" y="1"/>
                </a:cxn>
                <a:cxn ang="0">
                  <a:pos x="15" y="0"/>
                </a:cxn>
                <a:cxn ang="0">
                  <a:pos x="7" y="3"/>
                </a:cxn>
                <a:cxn ang="0">
                  <a:pos x="2" y="10"/>
                </a:cxn>
                <a:cxn ang="0">
                  <a:pos x="0" y="23"/>
                </a:cxn>
                <a:cxn ang="0">
                  <a:pos x="5" y="41"/>
                </a:cxn>
                <a:cxn ang="0">
                  <a:pos x="15" y="46"/>
                </a:cxn>
                <a:cxn ang="0">
                  <a:pos x="23" y="43"/>
                </a:cxn>
                <a:cxn ang="0">
                  <a:pos x="28" y="36"/>
                </a:cxn>
                <a:cxn ang="0">
                  <a:pos x="30" y="23"/>
                </a:cxn>
                <a:cxn ang="0">
                  <a:pos x="29" y="12"/>
                </a:cxn>
                <a:cxn ang="0">
                  <a:pos x="26" y="6"/>
                </a:cxn>
                <a:cxn ang="0">
                  <a:pos x="21" y="38"/>
                </a:cxn>
                <a:cxn ang="0">
                  <a:pos x="15" y="41"/>
                </a:cxn>
                <a:cxn ang="0">
                  <a:pos x="9" y="38"/>
                </a:cxn>
                <a:cxn ang="0">
                  <a:pos x="6" y="23"/>
                </a:cxn>
                <a:cxn ang="0">
                  <a:pos x="9" y="8"/>
                </a:cxn>
                <a:cxn ang="0">
                  <a:pos x="15" y="4"/>
                </a:cxn>
                <a:cxn ang="0">
                  <a:pos x="21" y="8"/>
                </a:cxn>
                <a:cxn ang="0">
                  <a:pos x="24" y="23"/>
                </a:cxn>
                <a:cxn ang="0">
                  <a:pos x="21" y="38"/>
                </a:cxn>
                <a:cxn ang="0">
                  <a:pos x="21" y="38"/>
                </a:cxn>
                <a:cxn ang="0">
                  <a:pos x="21" y="38"/>
                </a:cxn>
              </a:cxnLst>
              <a:rect l="0" t="0" r="r" b="b"/>
              <a:pathLst>
                <a:path w="30" h="46">
                  <a:moveTo>
                    <a:pt x="26" y="6"/>
                  </a:moveTo>
                  <a:cubicBezTo>
                    <a:pt x="25" y="4"/>
                    <a:pt x="23" y="2"/>
                    <a:pt x="21" y="1"/>
                  </a:cubicBezTo>
                  <a:cubicBezTo>
                    <a:pt x="19" y="0"/>
                    <a:pt x="17" y="0"/>
                    <a:pt x="15" y="0"/>
                  </a:cubicBezTo>
                  <a:cubicBezTo>
                    <a:pt x="12" y="0"/>
                    <a:pt x="9" y="1"/>
                    <a:pt x="7" y="3"/>
                  </a:cubicBezTo>
                  <a:cubicBezTo>
                    <a:pt x="5" y="4"/>
                    <a:pt x="3" y="7"/>
                    <a:pt x="2" y="10"/>
                  </a:cubicBezTo>
                  <a:cubicBezTo>
                    <a:pt x="1" y="13"/>
                    <a:pt x="0" y="18"/>
                    <a:pt x="0" y="23"/>
                  </a:cubicBezTo>
                  <a:cubicBezTo>
                    <a:pt x="0" y="31"/>
                    <a:pt x="2" y="37"/>
                    <a:pt x="5" y="41"/>
                  </a:cubicBezTo>
                  <a:cubicBezTo>
                    <a:pt x="7" y="44"/>
                    <a:pt x="11" y="46"/>
                    <a:pt x="15" y="46"/>
                  </a:cubicBezTo>
                  <a:cubicBezTo>
                    <a:pt x="18" y="46"/>
                    <a:pt x="21" y="45"/>
                    <a:pt x="23" y="43"/>
                  </a:cubicBezTo>
                  <a:cubicBezTo>
                    <a:pt x="25" y="41"/>
                    <a:pt x="27" y="39"/>
                    <a:pt x="28" y="36"/>
                  </a:cubicBezTo>
                  <a:cubicBezTo>
                    <a:pt x="29" y="32"/>
                    <a:pt x="30" y="28"/>
                    <a:pt x="30" y="23"/>
                  </a:cubicBezTo>
                  <a:cubicBezTo>
                    <a:pt x="30" y="18"/>
                    <a:pt x="29" y="15"/>
                    <a:pt x="29" y="12"/>
                  </a:cubicBezTo>
                  <a:cubicBezTo>
                    <a:pt x="28" y="10"/>
                    <a:pt x="27" y="7"/>
                    <a:pt x="26" y="6"/>
                  </a:cubicBezTo>
                  <a:close/>
                  <a:moveTo>
                    <a:pt x="21" y="38"/>
                  </a:moveTo>
                  <a:cubicBezTo>
                    <a:pt x="20" y="40"/>
                    <a:pt x="17" y="41"/>
                    <a:pt x="15" y="41"/>
                  </a:cubicBezTo>
                  <a:cubicBezTo>
                    <a:pt x="12" y="41"/>
                    <a:pt x="10" y="40"/>
                    <a:pt x="9" y="38"/>
                  </a:cubicBezTo>
                  <a:cubicBezTo>
                    <a:pt x="7" y="35"/>
                    <a:pt x="6" y="30"/>
                    <a:pt x="6" y="23"/>
                  </a:cubicBezTo>
                  <a:cubicBezTo>
                    <a:pt x="6" y="15"/>
                    <a:pt x="7" y="10"/>
                    <a:pt x="9" y="8"/>
                  </a:cubicBezTo>
                  <a:cubicBezTo>
                    <a:pt x="10" y="6"/>
                    <a:pt x="12" y="4"/>
                    <a:pt x="15" y="4"/>
                  </a:cubicBezTo>
                  <a:cubicBezTo>
                    <a:pt x="17" y="4"/>
                    <a:pt x="20" y="6"/>
                    <a:pt x="21" y="8"/>
                  </a:cubicBezTo>
                  <a:cubicBezTo>
                    <a:pt x="23" y="10"/>
                    <a:pt x="24" y="15"/>
                    <a:pt x="24" y="23"/>
                  </a:cubicBezTo>
                  <a:cubicBezTo>
                    <a:pt x="24" y="30"/>
                    <a:pt x="23" y="35"/>
                    <a:pt x="21" y="38"/>
                  </a:cubicBezTo>
                  <a:close/>
                  <a:moveTo>
                    <a:pt x="21" y="38"/>
                  </a:moveTo>
                  <a:cubicBezTo>
                    <a:pt x="21" y="38"/>
                    <a:pt x="21" y="38"/>
                    <a:pt x="21" y="3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23"/>
            <p:cNvSpPr>
              <a:spLocks noEditPoints="1"/>
            </p:cNvSpPr>
            <p:nvPr/>
          </p:nvSpPr>
          <p:spPr bwMode="auto">
            <a:xfrm>
              <a:off x="2217738" y="4056063"/>
              <a:ext cx="44450" cy="71438"/>
            </a:xfrm>
            <a:custGeom>
              <a:avLst/>
              <a:gdLst/>
              <a:ahLst/>
              <a:cxnLst>
                <a:cxn ang="0">
                  <a:pos x="26" y="6"/>
                </a:cxn>
                <a:cxn ang="0">
                  <a:pos x="21" y="2"/>
                </a:cxn>
                <a:cxn ang="0">
                  <a:pos x="15" y="0"/>
                </a:cxn>
                <a:cxn ang="0">
                  <a:pos x="7" y="3"/>
                </a:cxn>
                <a:cxn ang="0">
                  <a:pos x="2" y="10"/>
                </a:cxn>
                <a:cxn ang="0">
                  <a:pos x="0" y="23"/>
                </a:cxn>
                <a:cxn ang="0">
                  <a:pos x="5" y="41"/>
                </a:cxn>
                <a:cxn ang="0">
                  <a:pos x="15" y="46"/>
                </a:cxn>
                <a:cxn ang="0">
                  <a:pos x="23" y="43"/>
                </a:cxn>
                <a:cxn ang="0">
                  <a:pos x="28" y="36"/>
                </a:cxn>
                <a:cxn ang="0">
                  <a:pos x="29" y="23"/>
                </a:cxn>
                <a:cxn ang="0">
                  <a:pos x="29" y="13"/>
                </a:cxn>
                <a:cxn ang="0">
                  <a:pos x="26" y="6"/>
                </a:cxn>
                <a:cxn ang="0">
                  <a:pos x="21" y="38"/>
                </a:cxn>
                <a:cxn ang="0">
                  <a:pos x="15" y="42"/>
                </a:cxn>
                <a:cxn ang="0">
                  <a:pos x="8" y="38"/>
                </a:cxn>
                <a:cxn ang="0">
                  <a:pos x="6" y="23"/>
                </a:cxn>
                <a:cxn ang="0">
                  <a:pos x="9" y="8"/>
                </a:cxn>
                <a:cxn ang="0">
                  <a:pos x="15" y="5"/>
                </a:cxn>
                <a:cxn ang="0">
                  <a:pos x="21" y="8"/>
                </a:cxn>
                <a:cxn ang="0">
                  <a:pos x="24" y="23"/>
                </a:cxn>
                <a:cxn ang="0">
                  <a:pos x="21" y="38"/>
                </a:cxn>
                <a:cxn ang="0">
                  <a:pos x="21" y="38"/>
                </a:cxn>
                <a:cxn ang="0">
                  <a:pos x="21" y="38"/>
                </a:cxn>
              </a:cxnLst>
              <a:rect l="0" t="0" r="r" b="b"/>
              <a:pathLst>
                <a:path w="29" h="46">
                  <a:moveTo>
                    <a:pt x="26" y="6"/>
                  </a:moveTo>
                  <a:cubicBezTo>
                    <a:pt x="25" y="4"/>
                    <a:pt x="23" y="3"/>
                    <a:pt x="21" y="2"/>
                  </a:cubicBezTo>
                  <a:cubicBezTo>
                    <a:pt x="19" y="1"/>
                    <a:pt x="17" y="0"/>
                    <a:pt x="15" y="0"/>
                  </a:cubicBezTo>
                  <a:cubicBezTo>
                    <a:pt x="12" y="0"/>
                    <a:pt x="9" y="1"/>
                    <a:pt x="7" y="3"/>
                  </a:cubicBezTo>
                  <a:cubicBezTo>
                    <a:pt x="5" y="5"/>
                    <a:pt x="3" y="7"/>
                    <a:pt x="2" y="10"/>
                  </a:cubicBezTo>
                  <a:cubicBezTo>
                    <a:pt x="1" y="14"/>
                    <a:pt x="0" y="18"/>
                    <a:pt x="0" y="23"/>
                  </a:cubicBezTo>
                  <a:cubicBezTo>
                    <a:pt x="0" y="32"/>
                    <a:pt x="2" y="38"/>
                    <a:pt x="5" y="41"/>
                  </a:cubicBezTo>
                  <a:cubicBezTo>
                    <a:pt x="7" y="44"/>
                    <a:pt x="10" y="46"/>
                    <a:pt x="15" y="46"/>
                  </a:cubicBezTo>
                  <a:cubicBezTo>
                    <a:pt x="18" y="46"/>
                    <a:pt x="21" y="45"/>
                    <a:pt x="23" y="43"/>
                  </a:cubicBezTo>
                  <a:cubicBezTo>
                    <a:pt x="25" y="42"/>
                    <a:pt x="27" y="39"/>
                    <a:pt x="28" y="36"/>
                  </a:cubicBezTo>
                  <a:cubicBezTo>
                    <a:pt x="29" y="33"/>
                    <a:pt x="29" y="28"/>
                    <a:pt x="29" y="23"/>
                  </a:cubicBezTo>
                  <a:cubicBezTo>
                    <a:pt x="29" y="19"/>
                    <a:pt x="29" y="15"/>
                    <a:pt x="29" y="13"/>
                  </a:cubicBezTo>
                  <a:cubicBezTo>
                    <a:pt x="28" y="10"/>
                    <a:pt x="27" y="8"/>
                    <a:pt x="26" y="6"/>
                  </a:cubicBezTo>
                  <a:close/>
                  <a:moveTo>
                    <a:pt x="21" y="38"/>
                  </a:moveTo>
                  <a:cubicBezTo>
                    <a:pt x="20" y="40"/>
                    <a:pt x="17" y="42"/>
                    <a:pt x="15" y="42"/>
                  </a:cubicBezTo>
                  <a:cubicBezTo>
                    <a:pt x="12" y="42"/>
                    <a:pt x="10" y="40"/>
                    <a:pt x="8" y="38"/>
                  </a:cubicBezTo>
                  <a:cubicBezTo>
                    <a:pt x="7" y="35"/>
                    <a:pt x="6" y="31"/>
                    <a:pt x="6" y="23"/>
                  </a:cubicBezTo>
                  <a:cubicBezTo>
                    <a:pt x="6" y="16"/>
                    <a:pt x="7" y="11"/>
                    <a:pt x="9" y="8"/>
                  </a:cubicBezTo>
                  <a:cubicBezTo>
                    <a:pt x="10" y="6"/>
                    <a:pt x="12" y="5"/>
                    <a:pt x="15" y="5"/>
                  </a:cubicBezTo>
                  <a:cubicBezTo>
                    <a:pt x="17" y="5"/>
                    <a:pt x="20" y="6"/>
                    <a:pt x="21" y="8"/>
                  </a:cubicBezTo>
                  <a:cubicBezTo>
                    <a:pt x="23" y="11"/>
                    <a:pt x="24" y="16"/>
                    <a:pt x="24" y="23"/>
                  </a:cubicBezTo>
                  <a:cubicBezTo>
                    <a:pt x="24" y="30"/>
                    <a:pt x="23" y="35"/>
                    <a:pt x="21" y="38"/>
                  </a:cubicBezTo>
                  <a:close/>
                  <a:moveTo>
                    <a:pt x="21" y="38"/>
                  </a:moveTo>
                  <a:cubicBezTo>
                    <a:pt x="21" y="38"/>
                    <a:pt x="21" y="38"/>
                    <a:pt x="21" y="3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Freeform 24"/>
            <p:cNvSpPr>
              <a:spLocks noEditPoints="1"/>
            </p:cNvSpPr>
            <p:nvPr/>
          </p:nvSpPr>
          <p:spPr bwMode="auto">
            <a:xfrm>
              <a:off x="2271713" y="4056063"/>
              <a:ext cx="44450" cy="71438"/>
            </a:xfrm>
            <a:custGeom>
              <a:avLst/>
              <a:gdLst/>
              <a:ahLst/>
              <a:cxnLst>
                <a:cxn ang="0">
                  <a:pos x="26" y="6"/>
                </a:cxn>
                <a:cxn ang="0">
                  <a:pos x="21" y="2"/>
                </a:cxn>
                <a:cxn ang="0">
                  <a:pos x="15" y="0"/>
                </a:cxn>
                <a:cxn ang="0">
                  <a:pos x="7" y="3"/>
                </a:cxn>
                <a:cxn ang="0">
                  <a:pos x="2" y="10"/>
                </a:cxn>
                <a:cxn ang="0">
                  <a:pos x="0" y="23"/>
                </a:cxn>
                <a:cxn ang="0">
                  <a:pos x="5" y="41"/>
                </a:cxn>
                <a:cxn ang="0">
                  <a:pos x="15" y="46"/>
                </a:cxn>
                <a:cxn ang="0">
                  <a:pos x="23" y="43"/>
                </a:cxn>
                <a:cxn ang="0">
                  <a:pos x="28" y="36"/>
                </a:cxn>
                <a:cxn ang="0">
                  <a:pos x="29" y="23"/>
                </a:cxn>
                <a:cxn ang="0">
                  <a:pos x="28" y="13"/>
                </a:cxn>
                <a:cxn ang="0">
                  <a:pos x="26" y="6"/>
                </a:cxn>
                <a:cxn ang="0">
                  <a:pos x="21" y="38"/>
                </a:cxn>
                <a:cxn ang="0">
                  <a:pos x="15" y="42"/>
                </a:cxn>
                <a:cxn ang="0">
                  <a:pos x="8" y="38"/>
                </a:cxn>
                <a:cxn ang="0">
                  <a:pos x="6" y="23"/>
                </a:cxn>
                <a:cxn ang="0">
                  <a:pos x="9" y="8"/>
                </a:cxn>
                <a:cxn ang="0">
                  <a:pos x="15" y="5"/>
                </a:cxn>
                <a:cxn ang="0">
                  <a:pos x="21" y="8"/>
                </a:cxn>
                <a:cxn ang="0">
                  <a:pos x="24" y="23"/>
                </a:cxn>
                <a:cxn ang="0">
                  <a:pos x="21" y="38"/>
                </a:cxn>
                <a:cxn ang="0">
                  <a:pos x="21" y="38"/>
                </a:cxn>
                <a:cxn ang="0">
                  <a:pos x="21" y="38"/>
                </a:cxn>
              </a:cxnLst>
              <a:rect l="0" t="0" r="r" b="b"/>
              <a:pathLst>
                <a:path w="29" h="46">
                  <a:moveTo>
                    <a:pt x="26" y="6"/>
                  </a:moveTo>
                  <a:cubicBezTo>
                    <a:pt x="24" y="4"/>
                    <a:pt x="23" y="3"/>
                    <a:pt x="21" y="2"/>
                  </a:cubicBezTo>
                  <a:cubicBezTo>
                    <a:pt x="19" y="1"/>
                    <a:pt x="17" y="0"/>
                    <a:pt x="15" y="0"/>
                  </a:cubicBezTo>
                  <a:cubicBezTo>
                    <a:pt x="12" y="0"/>
                    <a:pt x="9" y="1"/>
                    <a:pt x="7" y="3"/>
                  </a:cubicBezTo>
                  <a:cubicBezTo>
                    <a:pt x="4" y="5"/>
                    <a:pt x="3" y="7"/>
                    <a:pt x="2" y="10"/>
                  </a:cubicBezTo>
                  <a:cubicBezTo>
                    <a:pt x="1" y="14"/>
                    <a:pt x="0" y="18"/>
                    <a:pt x="0" y="23"/>
                  </a:cubicBezTo>
                  <a:cubicBezTo>
                    <a:pt x="0" y="32"/>
                    <a:pt x="2" y="38"/>
                    <a:pt x="5" y="41"/>
                  </a:cubicBezTo>
                  <a:cubicBezTo>
                    <a:pt x="7" y="44"/>
                    <a:pt x="10" y="46"/>
                    <a:pt x="15" y="46"/>
                  </a:cubicBezTo>
                  <a:cubicBezTo>
                    <a:pt x="18" y="46"/>
                    <a:pt x="21" y="45"/>
                    <a:pt x="23" y="43"/>
                  </a:cubicBezTo>
                  <a:cubicBezTo>
                    <a:pt x="25" y="42"/>
                    <a:pt x="27" y="39"/>
                    <a:pt x="28" y="36"/>
                  </a:cubicBezTo>
                  <a:cubicBezTo>
                    <a:pt x="29" y="33"/>
                    <a:pt x="29" y="28"/>
                    <a:pt x="29" y="23"/>
                  </a:cubicBezTo>
                  <a:cubicBezTo>
                    <a:pt x="29" y="19"/>
                    <a:pt x="29" y="15"/>
                    <a:pt x="28" y="13"/>
                  </a:cubicBezTo>
                  <a:cubicBezTo>
                    <a:pt x="28" y="10"/>
                    <a:pt x="27" y="8"/>
                    <a:pt x="26" y="6"/>
                  </a:cubicBezTo>
                  <a:close/>
                  <a:moveTo>
                    <a:pt x="21" y="38"/>
                  </a:moveTo>
                  <a:cubicBezTo>
                    <a:pt x="19" y="40"/>
                    <a:pt x="17" y="42"/>
                    <a:pt x="15" y="42"/>
                  </a:cubicBezTo>
                  <a:cubicBezTo>
                    <a:pt x="12" y="42"/>
                    <a:pt x="10" y="40"/>
                    <a:pt x="8" y="38"/>
                  </a:cubicBezTo>
                  <a:cubicBezTo>
                    <a:pt x="7" y="35"/>
                    <a:pt x="6" y="31"/>
                    <a:pt x="6" y="23"/>
                  </a:cubicBezTo>
                  <a:cubicBezTo>
                    <a:pt x="6" y="16"/>
                    <a:pt x="7" y="11"/>
                    <a:pt x="9" y="8"/>
                  </a:cubicBezTo>
                  <a:cubicBezTo>
                    <a:pt x="10" y="6"/>
                    <a:pt x="12" y="5"/>
                    <a:pt x="15" y="5"/>
                  </a:cubicBezTo>
                  <a:cubicBezTo>
                    <a:pt x="17" y="5"/>
                    <a:pt x="19" y="6"/>
                    <a:pt x="21" y="8"/>
                  </a:cubicBezTo>
                  <a:cubicBezTo>
                    <a:pt x="23" y="11"/>
                    <a:pt x="24" y="16"/>
                    <a:pt x="24" y="23"/>
                  </a:cubicBezTo>
                  <a:cubicBezTo>
                    <a:pt x="24" y="30"/>
                    <a:pt x="23" y="35"/>
                    <a:pt x="21" y="38"/>
                  </a:cubicBezTo>
                  <a:close/>
                  <a:moveTo>
                    <a:pt x="21" y="38"/>
                  </a:moveTo>
                  <a:cubicBezTo>
                    <a:pt x="21" y="38"/>
                    <a:pt x="21" y="38"/>
                    <a:pt x="21" y="3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8" name="Freeform 25"/>
            <p:cNvSpPr>
              <a:spLocks noEditPoints="1"/>
            </p:cNvSpPr>
            <p:nvPr/>
          </p:nvSpPr>
          <p:spPr bwMode="auto">
            <a:xfrm>
              <a:off x="2325688" y="4056063"/>
              <a:ext cx="44450" cy="71438"/>
            </a:xfrm>
            <a:custGeom>
              <a:avLst/>
              <a:gdLst/>
              <a:ahLst/>
              <a:cxnLst>
                <a:cxn ang="0">
                  <a:pos x="25" y="6"/>
                </a:cxn>
                <a:cxn ang="0">
                  <a:pos x="21" y="2"/>
                </a:cxn>
                <a:cxn ang="0">
                  <a:pos x="15" y="0"/>
                </a:cxn>
                <a:cxn ang="0">
                  <a:pos x="6" y="3"/>
                </a:cxn>
                <a:cxn ang="0">
                  <a:pos x="2" y="10"/>
                </a:cxn>
                <a:cxn ang="0">
                  <a:pos x="0" y="23"/>
                </a:cxn>
                <a:cxn ang="0">
                  <a:pos x="4" y="41"/>
                </a:cxn>
                <a:cxn ang="0">
                  <a:pos x="15" y="46"/>
                </a:cxn>
                <a:cxn ang="0">
                  <a:pos x="23" y="43"/>
                </a:cxn>
                <a:cxn ang="0">
                  <a:pos x="28" y="36"/>
                </a:cxn>
                <a:cxn ang="0">
                  <a:pos x="29" y="23"/>
                </a:cxn>
                <a:cxn ang="0">
                  <a:pos x="28" y="13"/>
                </a:cxn>
                <a:cxn ang="0">
                  <a:pos x="25" y="6"/>
                </a:cxn>
                <a:cxn ang="0">
                  <a:pos x="21" y="38"/>
                </a:cxn>
                <a:cxn ang="0">
                  <a:pos x="15" y="42"/>
                </a:cxn>
                <a:cxn ang="0">
                  <a:pos x="8" y="38"/>
                </a:cxn>
                <a:cxn ang="0">
                  <a:pos x="6" y="23"/>
                </a:cxn>
                <a:cxn ang="0">
                  <a:pos x="9" y="8"/>
                </a:cxn>
                <a:cxn ang="0">
                  <a:pos x="15" y="5"/>
                </a:cxn>
                <a:cxn ang="0">
                  <a:pos x="21" y="8"/>
                </a:cxn>
                <a:cxn ang="0">
                  <a:pos x="24" y="23"/>
                </a:cxn>
                <a:cxn ang="0">
                  <a:pos x="21" y="38"/>
                </a:cxn>
                <a:cxn ang="0">
                  <a:pos x="21" y="38"/>
                </a:cxn>
                <a:cxn ang="0">
                  <a:pos x="21" y="38"/>
                </a:cxn>
              </a:cxnLst>
              <a:rect l="0" t="0" r="r" b="b"/>
              <a:pathLst>
                <a:path w="29" h="46">
                  <a:moveTo>
                    <a:pt x="25" y="6"/>
                  </a:moveTo>
                  <a:cubicBezTo>
                    <a:pt x="24" y="4"/>
                    <a:pt x="23" y="3"/>
                    <a:pt x="21" y="2"/>
                  </a:cubicBezTo>
                  <a:cubicBezTo>
                    <a:pt x="19" y="1"/>
                    <a:pt x="17" y="0"/>
                    <a:pt x="15" y="0"/>
                  </a:cubicBezTo>
                  <a:cubicBezTo>
                    <a:pt x="11" y="0"/>
                    <a:pt x="9" y="1"/>
                    <a:pt x="6" y="3"/>
                  </a:cubicBezTo>
                  <a:cubicBezTo>
                    <a:pt x="4" y="5"/>
                    <a:pt x="3" y="7"/>
                    <a:pt x="2" y="10"/>
                  </a:cubicBezTo>
                  <a:cubicBezTo>
                    <a:pt x="1" y="14"/>
                    <a:pt x="0" y="18"/>
                    <a:pt x="0" y="23"/>
                  </a:cubicBezTo>
                  <a:cubicBezTo>
                    <a:pt x="0" y="32"/>
                    <a:pt x="1" y="38"/>
                    <a:pt x="4" y="41"/>
                  </a:cubicBezTo>
                  <a:cubicBezTo>
                    <a:pt x="7" y="44"/>
                    <a:pt x="10" y="46"/>
                    <a:pt x="15" y="46"/>
                  </a:cubicBezTo>
                  <a:cubicBezTo>
                    <a:pt x="18" y="46"/>
                    <a:pt x="21" y="45"/>
                    <a:pt x="23" y="43"/>
                  </a:cubicBezTo>
                  <a:cubicBezTo>
                    <a:pt x="25" y="42"/>
                    <a:pt x="27" y="39"/>
                    <a:pt x="28" y="36"/>
                  </a:cubicBezTo>
                  <a:cubicBezTo>
                    <a:pt x="29" y="33"/>
                    <a:pt x="29" y="28"/>
                    <a:pt x="29" y="23"/>
                  </a:cubicBezTo>
                  <a:cubicBezTo>
                    <a:pt x="29" y="19"/>
                    <a:pt x="29" y="15"/>
                    <a:pt x="28" y="13"/>
                  </a:cubicBezTo>
                  <a:cubicBezTo>
                    <a:pt x="28" y="10"/>
                    <a:pt x="27" y="8"/>
                    <a:pt x="25" y="6"/>
                  </a:cubicBezTo>
                  <a:close/>
                  <a:moveTo>
                    <a:pt x="21" y="38"/>
                  </a:moveTo>
                  <a:cubicBezTo>
                    <a:pt x="19" y="40"/>
                    <a:pt x="17" y="42"/>
                    <a:pt x="15" y="42"/>
                  </a:cubicBezTo>
                  <a:cubicBezTo>
                    <a:pt x="12" y="42"/>
                    <a:pt x="10" y="40"/>
                    <a:pt x="8" y="38"/>
                  </a:cubicBezTo>
                  <a:cubicBezTo>
                    <a:pt x="7" y="35"/>
                    <a:pt x="6" y="31"/>
                    <a:pt x="6" y="23"/>
                  </a:cubicBezTo>
                  <a:cubicBezTo>
                    <a:pt x="6" y="16"/>
                    <a:pt x="7" y="11"/>
                    <a:pt x="9" y="8"/>
                  </a:cubicBezTo>
                  <a:cubicBezTo>
                    <a:pt x="10" y="6"/>
                    <a:pt x="12" y="5"/>
                    <a:pt x="15" y="5"/>
                  </a:cubicBezTo>
                  <a:cubicBezTo>
                    <a:pt x="17" y="5"/>
                    <a:pt x="19" y="6"/>
                    <a:pt x="21" y="8"/>
                  </a:cubicBezTo>
                  <a:cubicBezTo>
                    <a:pt x="23" y="11"/>
                    <a:pt x="24" y="16"/>
                    <a:pt x="24" y="23"/>
                  </a:cubicBezTo>
                  <a:cubicBezTo>
                    <a:pt x="24" y="30"/>
                    <a:pt x="23" y="35"/>
                    <a:pt x="21" y="38"/>
                  </a:cubicBezTo>
                  <a:close/>
                  <a:moveTo>
                    <a:pt x="21" y="38"/>
                  </a:moveTo>
                  <a:cubicBezTo>
                    <a:pt x="21" y="38"/>
                    <a:pt x="21" y="38"/>
                    <a:pt x="21" y="3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26"/>
            <p:cNvSpPr>
              <a:spLocks noEditPoints="1"/>
            </p:cNvSpPr>
            <p:nvPr/>
          </p:nvSpPr>
          <p:spPr bwMode="auto">
            <a:xfrm>
              <a:off x="2386013" y="4056063"/>
              <a:ext cx="26988" cy="69850"/>
            </a:xfrm>
            <a:custGeom>
              <a:avLst/>
              <a:gdLst/>
              <a:ahLst/>
              <a:cxnLst>
                <a:cxn ang="0">
                  <a:pos x="17" y="45"/>
                </a:cxn>
                <a:cxn ang="0">
                  <a:pos x="17" y="0"/>
                </a:cxn>
                <a:cxn ang="0">
                  <a:pos x="13" y="0"/>
                </a:cxn>
                <a:cxn ang="0">
                  <a:pos x="8" y="6"/>
                </a:cxn>
                <a:cxn ang="0">
                  <a:pos x="0" y="12"/>
                </a:cxn>
                <a:cxn ang="0">
                  <a:pos x="0" y="17"/>
                </a:cxn>
                <a:cxn ang="0">
                  <a:pos x="6" y="14"/>
                </a:cxn>
                <a:cxn ang="0">
                  <a:pos x="11" y="10"/>
                </a:cxn>
                <a:cxn ang="0">
                  <a:pos x="11" y="45"/>
                </a:cxn>
                <a:cxn ang="0">
                  <a:pos x="17" y="45"/>
                </a:cxn>
                <a:cxn ang="0">
                  <a:pos x="17" y="45"/>
                </a:cxn>
                <a:cxn ang="0">
                  <a:pos x="17" y="45"/>
                </a:cxn>
              </a:cxnLst>
              <a:rect l="0" t="0" r="r" b="b"/>
              <a:pathLst>
                <a:path w="17" h="45">
                  <a:moveTo>
                    <a:pt x="17" y="45"/>
                  </a:moveTo>
                  <a:cubicBezTo>
                    <a:pt x="17" y="0"/>
                    <a:pt x="17" y="0"/>
                    <a:pt x="17" y="0"/>
                  </a:cubicBezTo>
                  <a:cubicBezTo>
                    <a:pt x="13" y="0"/>
                    <a:pt x="13" y="0"/>
                    <a:pt x="13" y="0"/>
                  </a:cubicBezTo>
                  <a:cubicBezTo>
                    <a:pt x="12" y="2"/>
                    <a:pt x="11" y="4"/>
                    <a:pt x="8" y="6"/>
                  </a:cubicBezTo>
                  <a:cubicBezTo>
                    <a:pt x="6" y="8"/>
                    <a:pt x="3" y="10"/>
                    <a:pt x="0" y="12"/>
                  </a:cubicBezTo>
                  <a:cubicBezTo>
                    <a:pt x="0" y="17"/>
                    <a:pt x="0" y="17"/>
                    <a:pt x="0" y="17"/>
                  </a:cubicBezTo>
                  <a:cubicBezTo>
                    <a:pt x="2" y="16"/>
                    <a:pt x="4" y="15"/>
                    <a:pt x="6" y="14"/>
                  </a:cubicBezTo>
                  <a:cubicBezTo>
                    <a:pt x="8" y="13"/>
                    <a:pt x="10" y="11"/>
                    <a:pt x="11" y="10"/>
                  </a:cubicBezTo>
                  <a:cubicBezTo>
                    <a:pt x="11" y="45"/>
                    <a:pt x="11" y="45"/>
                    <a:pt x="11" y="45"/>
                  </a:cubicBezTo>
                  <a:lnTo>
                    <a:pt x="17" y="45"/>
                  </a:lnTo>
                  <a:close/>
                  <a:moveTo>
                    <a:pt x="17" y="45"/>
                  </a:moveTo>
                  <a:cubicBezTo>
                    <a:pt x="17" y="45"/>
                    <a:pt x="17" y="45"/>
                    <a:pt x="17" y="4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Freeform 27"/>
            <p:cNvSpPr>
              <a:spLocks noEditPoints="1"/>
            </p:cNvSpPr>
            <p:nvPr/>
          </p:nvSpPr>
          <p:spPr bwMode="auto">
            <a:xfrm>
              <a:off x="2444750" y="4168775"/>
              <a:ext cx="26988" cy="69850"/>
            </a:xfrm>
            <a:custGeom>
              <a:avLst/>
              <a:gdLst/>
              <a:ahLst/>
              <a:cxnLst>
                <a:cxn ang="0">
                  <a:pos x="9" y="6"/>
                </a:cxn>
                <a:cxn ang="0">
                  <a:pos x="0" y="12"/>
                </a:cxn>
                <a:cxn ang="0">
                  <a:pos x="0" y="17"/>
                </a:cxn>
                <a:cxn ang="0">
                  <a:pos x="6" y="14"/>
                </a:cxn>
                <a:cxn ang="0">
                  <a:pos x="11" y="10"/>
                </a:cxn>
                <a:cxn ang="0">
                  <a:pos x="11" y="45"/>
                </a:cxn>
                <a:cxn ang="0">
                  <a:pos x="17" y="45"/>
                </a:cxn>
                <a:cxn ang="0">
                  <a:pos x="17" y="0"/>
                </a:cxn>
                <a:cxn ang="0">
                  <a:pos x="13" y="0"/>
                </a:cxn>
                <a:cxn ang="0">
                  <a:pos x="9" y="6"/>
                </a:cxn>
                <a:cxn ang="0">
                  <a:pos x="9" y="6"/>
                </a:cxn>
                <a:cxn ang="0">
                  <a:pos x="9" y="6"/>
                </a:cxn>
              </a:cxnLst>
              <a:rect l="0" t="0" r="r" b="b"/>
              <a:pathLst>
                <a:path w="17" h="45">
                  <a:moveTo>
                    <a:pt x="9" y="6"/>
                  </a:moveTo>
                  <a:cubicBezTo>
                    <a:pt x="6" y="8"/>
                    <a:pt x="3" y="10"/>
                    <a:pt x="0" y="12"/>
                  </a:cubicBezTo>
                  <a:cubicBezTo>
                    <a:pt x="0" y="17"/>
                    <a:pt x="0" y="17"/>
                    <a:pt x="0" y="17"/>
                  </a:cubicBezTo>
                  <a:cubicBezTo>
                    <a:pt x="2" y="16"/>
                    <a:pt x="4" y="15"/>
                    <a:pt x="6" y="14"/>
                  </a:cubicBezTo>
                  <a:cubicBezTo>
                    <a:pt x="8" y="13"/>
                    <a:pt x="10" y="12"/>
                    <a:pt x="11" y="10"/>
                  </a:cubicBezTo>
                  <a:cubicBezTo>
                    <a:pt x="11" y="45"/>
                    <a:pt x="11" y="45"/>
                    <a:pt x="11" y="45"/>
                  </a:cubicBezTo>
                  <a:cubicBezTo>
                    <a:pt x="17" y="45"/>
                    <a:pt x="17" y="45"/>
                    <a:pt x="17" y="45"/>
                  </a:cubicBezTo>
                  <a:cubicBezTo>
                    <a:pt x="17" y="0"/>
                    <a:pt x="17" y="0"/>
                    <a:pt x="17" y="0"/>
                  </a:cubicBezTo>
                  <a:cubicBezTo>
                    <a:pt x="13" y="0"/>
                    <a:pt x="13" y="0"/>
                    <a:pt x="13" y="0"/>
                  </a:cubicBezTo>
                  <a:cubicBezTo>
                    <a:pt x="12" y="2"/>
                    <a:pt x="11" y="4"/>
                    <a:pt x="9" y="6"/>
                  </a:cubicBezTo>
                  <a:close/>
                  <a:moveTo>
                    <a:pt x="9" y="6"/>
                  </a:moveTo>
                  <a:cubicBezTo>
                    <a:pt x="9" y="6"/>
                    <a:pt x="9" y="6"/>
                    <a:pt x="9" y="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1" name="Freeform 28"/>
            <p:cNvSpPr>
              <a:spLocks noEditPoints="1"/>
            </p:cNvSpPr>
            <p:nvPr/>
          </p:nvSpPr>
          <p:spPr bwMode="auto">
            <a:xfrm>
              <a:off x="2217738" y="4173538"/>
              <a:ext cx="44450" cy="69850"/>
            </a:xfrm>
            <a:custGeom>
              <a:avLst/>
              <a:gdLst/>
              <a:ahLst/>
              <a:cxnLst>
                <a:cxn ang="0">
                  <a:pos x="26" y="5"/>
                </a:cxn>
                <a:cxn ang="0">
                  <a:pos x="21" y="1"/>
                </a:cxn>
                <a:cxn ang="0">
                  <a:pos x="15" y="0"/>
                </a:cxn>
                <a:cxn ang="0">
                  <a:pos x="7" y="2"/>
                </a:cxn>
                <a:cxn ang="0">
                  <a:pos x="2" y="10"/>
                </a:cxn>
                <a:cxn ang="0">
                  <a:pos x="0" y="22"/>
                </a:cxn>
                <a:cxn ang="0">
                  <a:pos x="5" y="41"/>
                </a:cxn>
                <a:cxn ang="0">
                  <a:pos x="15" y="45"/>
                </a:cxn>
                <a:cxn ang="0">
                  <a:pos x="23" y="43"/>
                </a:cxn>
                <a:cxn ang="0">
                  <a:pos x="28" y="35"/>
                </a:cxn>
                <a:cxn ang="0">
                  <a:pos x="29" y="22"/>
                </a:cxn>
                <a:cxn ang="0">
                  <a:pos x="29" y="12"/>
                </a:cxn>
                <a:cxn ang="0">
                  <a:pos x="26" y="5"/>
                </a:cxn>
                <a:cxn ang="0">
                  <a:pos x="21" y="37"/>
                </a:cxn>
                <a:cxn ang="0">
                  <a:pos x="15" y="41"/>
                </a:cxn>
                <a:cxn ang="0">
                  <a:pos x="8" y="37"/>
                </a:cxn>
                <a:cxn ang="0">
                  <a:pos x="6" y="22"/>
                </a:cxn>
                <a:cxn ang="0">
                  <a:pos x="9" y="7"/>
                </a:cxn>
                <a:cxn ang="0">
                  <a:pos x="15" y="4"/>
                </a:cxn>
                <a:cxn ang="0">
                  <a:pos x="21" y="8"/>
                </a:cxn>
                <a:cxn ang="0">
                  <a:pos x="24" y="22"/>
                </a:cxn>
                <a:cxn ang="0">
                  <a:pos x="21" y="37"/>
                </a:cxn>
                <a:cxn ang="0">
                  <a:pos x="21" y="37"/>
                </a:cxn>
                <a:cxn ang="0">
                  <a:pos x="21" y="37"/>
                </a:cxn>
              </a:cxnLst>
              <a:rect l="0" t="0" r="r" b="b"/>
              <a:pathLst>
                <a:path w="29" h="45">
                  <a:moveTo>
                    <a:pt x="26" y="5"/>
                  </a:moveTo>
                  <a:cubicBezTo>
                    <a:pt x="25" y="3"/>
                    <a:pt x="23" y="2"/>
                    <a:pt x="21" y="1"/>
                  </a:cubicBezTo>
                  <a:cubicBezTo>
                    <a:pt x="19" y="0"/>
                    <a:pt x="17" y="0"/>
                    <a:pt x="15" y="0"/>
                  </a:cubicBezTo>
                  <a:cubicBezTo>
                    <a:pt x="12" y="0"/>
                    <a:pt x="9" y="0"/>
                    <a:pt x="7" y="2"/>
                  </a:cubicBezTo>
                  <a:cubicBezTo>
                    <a:pt x="5" y="4"/>
                    <a:pt x="3" y="6"/>
                    <a:pt x="2" y="10"/>
                  </a:cubicBezTo>
                  <a:cubicBezTo>
                    <a:pt x="1" y="13"/>
                    <a:pt x="0" y="17"/>
                    <a:pt x="0" y="22"/>
                  </a:cubicBezTo>
                  <a:cubicBezTo>
                    <a:pt x="0" y="31"/>
                    <a:pt x="2" y="37"/>
                    <a:pt x="5" y="41"/>
                  </a:cubicBezTo>
                  <a:cubicBezTo>
                    <a:pt x="7" y="44"/>
                    <a:pt x="10" y="45"/>
                    <a:pt x="15" y="45"/>
                  </a:cubicBezTo>
                  <a:cubicBezTo>
                    <a:pt x="18" y="45"/>
                    <a:pt x="21" y="45"/>
                    <a:pt x="23" y="43"/>
                  </a:cubicBezTo>
                  <a:cubicBezTo>
                    <a:pt x="25" y="41"/>
                    <a:pt x="27" y="38"/>
                    <a:pt x="28" y="35"/>
                  </a:cubicBezTo>
                  <a:cubicBezTo>
                    <a:pt x="29" y="32"/>
                    <a:pt x="29" y="28"/>
                    <a:pt x="29" y="22"/>
                  </a:cubicBezTo>
                  <a:cubicBezTo>
                    <a:pt x="29" y="18"/>
                    <a:pt x="29" y="14"/>
                    <a:pt x="29" y="12"/>
                  </a:cubicBezTo>
                  <a:cubicBezTo>
                    <a:pt x="28" y="9"/>
                    <a:pt x="27" y="7"/>
                    <a:pt x="26" y="5"/>
                  </a:cubicBezTo>
                  <a:close/>
                  <a:moveTo>
                    <a:pt x="21" y="37"/>
                  </a:moveTo>
                  <a:cubicBezTo>
                    <a:pt x="20" y="40"/>
                    <a:pt x="17" y="41"/>
                    <a:pt x="15" y="41"/>
                  </a:cubicBezTo>
                  <a:cubicBezTo>
                    <a:pt x="12" y="41"/>
                    <a:pt x="10" y="40"/>
                    <a:pt x="8" y="37"/>
                  </a:cubicBezTo>
                  <a:cubicBezTo>
                    <a:pt x="7" y="35"/>
                    <a:pt x="6" y="30"/>
                    <a:pt x="6" y="22"/>
                  </a:cubicBezTo>
                  <a:cubicBezTo>
                    <a:pt x="6" y="15"/>
                    <a:pt x="7" y="10"/>
                    <a:pt x="9" y="7"/>
                  </a:cubicBezTo>
                  <a:cubicBezTo>
                    <a:pt x="10" y="5"/>
                    <a:pt x="12" y="4"/>
                    <a:pt x="15" y="4"/>
                  </a:cubicBezTo>
                  <a:cubicBezTo>
                    <a:pt x="17" y="4"/>
                    <a:pt x="20" y="5"/>
                    <a:pt x="21" y="8"/>
                  </a:cubicBezTo>
                  <a:cubicBezTo>
                    <a:pt x="23" y="10"/>
                    <a:pt x="24" y="15"/>
                    <a:pt x="24" y="22"/>
                  </a:cubicBezTo>
                  <a:cubicBezTo>
                    <a:pt x="24" y="30"/>
                    <a:pt x="23" y="35"/>
                    <a:pt x="21" y="37"/>
                  </a:cubicBezTo>
                  <a:close/>
                  <a:moveTo>
                    <a:pt x="21" y="37"/>
                  </a:moveTo>
                  <a:cubicBezTo>
                    <a:pt x="21" y="37"/>
                    <a:pt x="21" y="37"/>
                    <a:pt x="21" y="3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2" name="Freeform 29"/>
            <p:cNvSpPr>
              <a:spLocks noEditPoints="1"/>
            </p:cNvSpPr>
            <p:nvPr/>
          </p:nvSpPr>
          <p:spPr bwMode="auto">
            <a:xfrm>
              <a:off x="2278063" y="4173538"/>
              <a:ext cx="25400" cy="69850"/>
            </a:xfrm>
            <a:custGeom>
              <a:avLst/>
              <a:gdLst/>
              <a:ahLst/>
              <a:cxnLst>
                <a:cxn ang="0">
                  <a:pos x="8" y="6"/>
                </a:cxn>
                <a:cxn ang="0">
                  <a:pos x="0" y="11"/>
                </a:cxn>
                <a:cxn ang="0">
                  <a:pos x="0" y="16"/>
                </a:cxn>
                <a:cxn ang="0">
                  <a:pos x="6" y="13"/>
                </a:cxn>
                <a:cxn ang="0">
                  <a:pos x="11" y="10"/>
                </a:cxn>
                <a:cxn ang="0">
                  <a:pos x="11" y="45"/>
                </a:cxn>
                <a:cxn ang="0">
                  <a:pos x="17" y="45"/>
                </a:cxn>
                <a:cxn ang="0">
                  <a:pos x="17" y="0"/>
                </a:cxn>
                <a:cxn ang="0">
                  <a:pos x="13" y="0"/>
                </a:cxn>
                <a:cxn ang="0">
                  <a:pos x="8" y="6"/>
                </a:cxn>
                <a:cxn ang="0">
                  <a:pos x="8" y="6"/>
                </a:cxn>
                <a:cxn ang="0">
                  <a:pos x="8" y="6"/>
                </a:cxn>
              </a:cxnLst>
              <a:rect l="0" t="0" r="r" b="b"/>
              <a:pathLst>
                <a:path w="17" h="45">
                  <a:moveTo>
                    <a:pt x="8" y="6"/>
                  </a:moveTo>
                  <a:cubicBezTo>
                    <a:pt x="6" y="8"/>
                    <a:pt x="3" y="9"/>
                    <a:pt x="0" y="11"/>
                  </a:cubicBezTo>
                  <a:cubicBezTo>
                    <a:pt x="0" y="16"/>
                    <a:pt x="0" y="16"/>
                    <a:pt x="0" y="16"/>
                  </a:cubicBezTo>
                  <a:cubicBezTo>
                    <a:pt x="2" y="16"/>
                    <a:pt x="4" y="15"/>
                    <a:pt x="6" y="13"/>
                  </a:cubicBezTo>
                  <a:cubicBezTo>
                    <a:pt x="8" y="12"/>
                    <a:pt x="10" y="11"/>
                    <a:pt x="11" y="10"/>
                  </a:cubicBezTo>
                  <a:cubicBezTo>
                    <a:pt x="11" y="45"/>
                    <a:pt x="11" y="45"/>
                    <a:pt x="11" y="45"/>
                  </a:cubicBezTo>
                  <a:cubicBezTo>
                    <a:pt x="17" y="45"/>
                    <a:pt x="17" y="45"/>
                    <a:pt x="17" y="45"/>
                  </a:cubicBezTo>
                  <a:cubicBezTo>
                    <a:pt x="17" y="0"/>
                    <a:pt x="17" y="0"/>
                    <a:pt x="17" y="0"/>
                  </a:cubicBezTo>
                  <a:cubicBezTo>
                    <a:pt x="13" y="0"/>
                    <a:pt x="13" y="0"/>
                    <a:pt x="13" y="0"/>
                  </a:cubicBezTo>
                  <a:cubicBezTo>
                    <a:pt x="12" y="1"/>
                    <a:pt x="11" y="3"/>
                    <a:pt x="8" y="6"/>
                  </a:cubicBezTo>
                  <a:close/>
                  <a:moveTo>
                    <a:pt x="8" y="6"/>
                  </a:moveTo>
                  <a:cubicBezTo>
                    <a:pt x="8" y="6"/>
                    <a:pt x="8" y="6"/>
                    <a:pt x="8" y="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3" name="Freeform 30"/>
            <p:cNvSpPr>
              <a:spLocks noEditPoints="1"/>
            </p:cNvSpPr>
            <p:nvPr/>
          </p:nvSpPr>
          <p:spPr bwMode="auto">
            <a:xfrm>
              <a:off x="2325688" y="4173538"/>
              <a:ext cx="25400" cy="69850"/>
            </a:xfrm>
            <a:custGeom>
              <a:avLst/>
              <a:gdLst/>
              <a:ahLst/>
              <a:cxnLst>
                <a:cxn ang="0">
                  <a:pos x="8" y="6"/>
                </a:cxn>
                <a:cxn ang="0">
                  <a:pos x="0" y="11"/>
                </a:cxn>
                <a:cxn ang="0">
                  <a:pos x="0" y="16"/>
                </a:cxn>
                <a:cxn ang="0">
                  <a:pos x="5" y="13"/>
                </a:cxn>
                <a:cxn ang="0">
                  <a:pos x="11" y="10"/>
                </a:cxn>
                <a:cxn ang="0">
                  <a:pos x="11" y="45"/>
                </a:cxn>
                <a:cxn ang="0">
                  <a:pos x="16" y="45"/>
                </a:cxn>
                <a:cxn ang="0">
                  <a:pos x="16" y="0"/>
                </a:cxn>
                <a:cxn ang="0">
                  <a:pos x="13" y="0"/>
                </a:cxn>
                <a:cxn ang="0">
                  <a:pos x="8" y="6"/>
                </a:cxn>
                <a:cxn ang="0">
                  <a:pos x="8" y="6"/>
                </a:cxn>
                <a:cxn ang="0">
                  <a:pos x="8" y="6"/>
                </a:cxn>
              </a:cxnLst>
              <a:rect l="0" t="0" r="r" b="b"/>
              <a:pathLst>
                <a:path w="16" h="45">
                  <a:moveTo>
                    <a:pt x="8" y="6"/>
                  </a:moveTo>
                  <a:cubicBezTo>
                    <a:pt x="5" y="8"/>
                    <a:pt x="3" y="9"/>
                    <a:pt x="0" y="11"/>
                  </a:cubicBezTo>
                  <a:cubicBezTo>
                    <a:pt x="0" y="16"/>
                    <a:pt x="0" y="16"/>
                    <a:pt x="0" y="16"/>
                  </a:cubicBezTo>
                  <a:cubicBezTo>
                    <a:pt x="1" y="16"/>
                    <a:pt x="3" y="15"/>
                    <a:pt x="5" y="13"/>
                  </a:cubicBezTo>
                  <a:cubicBezTo>
                    <a:pt x="8" y="12"/>
                    <a:pt x="9" y="11"/>
                    <a:pt x="11" y="10"/>
                  </a:cubicBezTo>
                  <a:cubicBezTo>
                    <a:pt x="11" y="45"/>
                    <a:pt x="11" y="45"/>
                    <a:pt x="11" y="45"/>
                  </a:cubicBezTo>
                  <a:cubicBezTo>
                    <a:pt x="16" y="45"/>
                    <a:pt x="16" y="45"/>
                    <a:pt x="16" y="45"/>
                  </a:cubicBezTo>
                  <a:cubicBezTo>
                    <a:pt x="16" y="0"/>
                    <a:pt x="16" y="0"/>
                    <a:pt x="16" y="0"/>
                  </a:cubicBezTo>
                  <a:cubicBezTo>
                    <a:pt x="13" y="0"/>
                    <a:pt x="13" y="0"/>
                    <a:pt x="13" y="0"/>
                  </a:cubicBezTo>
                  <a:cubicBezTo>
                    <a:pt x="12" y="1"/>
                    <a:pt x="10" y="3"/>
                    <a:pt x="8" y="6"/>
                  </a:cubicBezTo>
                  <a:close/>
                  <a:moveTo>
                    <a:pt x="8" y="6"/>
                  </a:moveTo>
                  <a:cubicBezTo>
                    <a:pt x="8" y="6"/>
                    <a:pt x="8" y="6"/>
                    <a:pt x="8" y="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4" name="Freeform 31"/>
            <p:cNvSpPr>
              <a:spLocks noEditPoints="1"/>
            </p:cNvSpPr>
            <p:nvPr/>
          </p:nvSpPr>
          <p:spPr bwMode="auto">
            <a:xfrm>
              <a:off x="2371725" y="4173538"/>
              <a:ext cx="46038" cy="69850"/>
            </a:xfrm>
            <a:custGeom>
              <a:avLst/>
              <a:gdLst/>
              <a:ahLst/>
              <a:cxnLst>
                <a:cxn ang="0">
                  <a:pos x="26" y="5"/>
                </a:cxn>
                <a:cxn ang="0">
                  <a:pos x="21" y="1"/>
                </a:cxn>
                <a:cxn ang="0">
                  <a:pos x="15" y="0"/>
                </a:cxn>
                <a:cxn ang="0">
                  <a:pos x="7" y="2"/>
                </a:cxn>
                <a:cxn ang="0">
                  <a:pos x="2" y="10"/>
                </a:cxn>
                <a:cxn ang="0">
                  <a:pos x="0" y="22"/>
                </a:cxn>
                <a:cxn ang="0">
                  <a:pos x="5" y="41"/>
                </a:cxn>
                <a:cxn ang="0">
                  <a:pos x="15" y="45"/>
                </a:cxn>
                <a:cxn ang="0">
                  <a:pos x="23" y="43"/>
                </a:cxn>
                <a:cxn ang="0">
                  <a:pos x="28" y="35"/>
                </a:cxn>
                <a:cxn ang="0">
                  <a:pos x="30" y="22"/>
                </a:cxn>
                <a:cxn ang="0">
                  <a:pos x="29" y="12"/>
                </a:cxn>
                <a:cxn ang="0">
                  <a:pos x="26" y="5"/>
                </a:cxn>
                <a:cxn ang="0">
                  <a:pos x="21" y="37"/>
                </a:cxn>
                <a:cxn ang="0">
                  <a:pos x="15" y="41"/>
                </a:cxn>
                <a:cxn ang="0">
                  <a:pos x="9" y="37"/>
                </a:cxn>
                <a:cxn ang="0">
                  <a:pos x="6" y="22"/>
                </a:cxn>
                <a:cxn ang="0">
                  <a:pos x="9" y="7"/>
                </a:cxn>
                <a:cxn ang="0">
                  <a:pos x="15" y="4"/>
                </a:cxn>
                <a:cxn ang="0">
                  <a:pos x="21" y="8"/>
                </a:cxn>
                <a:cxn ang="0">
                  <a:pos x="24" y="22"/>
                </a:cxn>
                <a:cxn ang="0">
                  <a:pos x="21" y="37"/>
                </a:cxn>
                <a:cxn ang="0">
                  <a:pos x="21" y="37"/>
                </a:cxn>
                <a:cxn ang="0">
                  <a:pos x="21" y="37"/>
                </a:cxn>
              </a:cxnLst>
              <a:rect l="0" t="0" r="r" b="b"/>
              <a:pathLst>
                <a:path w="30" h="45">
                  <a:moveTo>
                    <a:pt x="26" y="5"/>
                  </a:moveTo>
                  <a:cubicBezTo>
                    <a:pt x="25" y="3"/>
                    <a:pt x="23" y="2"/>
                    <a:pt x="21" y="1"/>
                  </a:cubicBezTo>
                  <a:cubicBezTo>
                    <a:pt x="19" y="0"/>
                    <a:pt x="17" y="0"/>
                    <a:pt x="15" y="0"/>
                  </a:cubicBezTo>
                  <a:cubicBezTo>
                    <a:pt x="12" y="0"/>
                    <a:pt x="9" y="0"/>
                    <a:pt x="7" y="2"/>
                  </a:cubicBezTo>
                  <a:cubicBezTo>
                    <a:pt x="5" y="4"/>
                    <a:pt x="3" y="6"/>
                    <a:pt x="2" y="10"/>
                  </a:cubicBezTo>
                  <a:cubicBezTo>
                    <a:pt x="1" y="13"/>
                    <a:pt x="0" y="17"/>
                    <a:pt x="0" y="22"/>
                  </a:cubicBezTo>
                  <a:cubicBezTo>
                    <a:pt x="0" y="31"/>
                    <a:pt x="2" y="37"/>
                    <a:pt x="5" y="41"/>
                  </a:cubicBezTo>
                  <a:cubicBezTo>
                    <a:pt x="7" y="44"/>
                    <a:pt x="11" y="45"/>
                    <a:pt x="15" y="45"/>
                  </a:cubicBezTo>
                  <a:cubicBezTo>
                    <a:pt x="18" y="45"/>
                    <a:pt x="21" y="45"/>
                    <a:pt x="23" y="43"/>
                  </a:cubicBezTo>
                  <a:cubicBezTo>
                    <a:pt x="25" y="41"/>
                    <a:pt x="27" y="38"/>
                    <a:pt x="28" y="35"/>
                  </a:cubicBezTo>
                  <a:cubicBezTo>
                    <a:pt x="29" y="32"/>
                    <a:pt x="30" y="28"/>
                    <a:pt x="30" y="22"/>
                  </a:cubicBezTo>
                  <a:cubicBezTo>
                    <a:pt x="30" y="18"/>
                    <a:pt x="29" y="14"/>
                    <a:pt x="29" y="12"/>
                  </a:cubicBezTo>
                  <a:cubicBezTo>
                    <a:pt x="28" y="9"/>
                    <a:pt x="27" y="7"/>
                    <a:pt x="26" y="5"/>
                  </a:cubicBezTo>
                  <a:close/>
                  <a:moveTo>
                    <a:pt x="21" y="37"/>
                  </a:moveTo>
                  <a:cubicBezTo>
                    <a:pt x="20" y="40"/>
                    <a:pt x="17" y="41"/>
                    <a:pt x="15" y="41"/>
                  </a:cubicBezTo>
                  <a:cubicBezTo>
                    <a:pt x="12" y="41"/>
                    <a:pt x="10" y="40"/>
                    <a:pt x="9" y="37"/>
                  </a:cubicBezTo>
                  <a:cubicBezTo>
                    <a:pt x="7" y="35"/>
                    <a:pt x="6" y="30"/>
                    <a:pt x="6" y="22"/>
                  </a:cubicBezTo>
                  <a:cubicBezTo>
                    <a:pt x="6" y="15"/>
                    <a:pt x="7" y="10"/>
                    <a:pt x="9" y="7"/>
                  </a:cubicBezTo>
                  <a:cubicBezTo>
                    <a:pt x="10" y="5"/>
                    <a:pt x="12" y="4"/>
                    <a:pt x="15" y="4"/>
                  </a:cubicBezTo>
                  <a:cubicBezTo>
                    <a:pt x="17" y="4"/>
                    <a:pt x="20" y="5"/>
                    <a:pt x="21" y="8"/>
                  </a:cubicBezTo>
                  <a:cubicBezTo>
                    <a:pt x="23" y="10"/>
                    <a:pt x="24" y="15"/>
                    <a:pt x="24" y="22"/>
                  </a:cubicBezTo>
                  <a:cubicBezTo>
                    <a:pt x="24" y="30"/>
                    <a:pt x="23" y="35"/>
                    <a:pt x="21" y="37"/>
                  </a:cubicBezTo>
                  <a:close/>
                  <a:moveTo>
                    <a:pt x="21" y="37"/>
                  </a:moveTo>
                  <a:cubicBezTo>
                    <a:pt x="21" y="37"/>
                    <a:pt x="21" y="37"/>
                    <a:pt x="21" y="3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75" name="Group 74"/>
          <p:cNvGrpSpPr/>
          <p:nvPr/>
        </p:nvGrpSpPr>
        <p:grpSpPr>
          <a:xfrm>
            <a:off x="381000" y="1737360"/>
            <a:ext cx="354352" cy="354348"/>
            <a:chOff x="3721100" y="6330951"/>
            <a:chExt cx="530225" cy="530225"/>
          </a:xfrm>
          <a:solidFill>
            <a:schemeClr val="accent1"/>
          </a:solidFill>
        </p:grpSpPr>
        <p:sp>
          <p:nvSpPr>
            <p:cNvPr id="76" name="Freeform 75"/>
            <p:cNvSpPr>
              <a:spLocks noEditPoints="1"/>
            </p:cNvSpPr>
            <p:nvPr/>
          </p:nvSpPr>
          <p:spPr bwMode="auto">
            <a:xfrm>
              <a:off x="3959225" y="6383338"/>
              <a:ext cx="292100" cy="469900"/>
            </a:xfrm>
            <a:custGeom>
              <a:avLst/>
              <a:gdLst/>
              <a:ahLst/>
              <a:cxnLst>
                <a:cxn ang="0">
                  <a:pos x="126" y="33"/>
                </a:cxn>
                <a:cxn ang="0">
                  <a:pos x="122" y="34"/>
                </a:cxn>
                <a:cxn ang="0">
                  <a:pos x="101" y="36"/>
                </a:cxn>
                <a:cxn ang="0">
                  <a:pos x="95" y="46"/>
                </a:cxn>
                <a:cxn ang="0">
                  <a:pos x="90" y="44"/>
                </a:cxn>
                <a:cxn ang="0">
                  <a:pos x="73" y="29"/>
                </a:cxn>
                <a:cxn ang="0">
                  <a:pos x="70" y="21"/>
                </a:cxn>
                <a:cxn ang="0">
                  <a:pos x="67" y="12"/>
                </a:cxn>
                <a:cxn ang="0">
                  <a:pos x="56" y="2"/>
                </a:cxn>
                <a:cxn ang="0">
                  <a:pos x="43" y="0"/>
                </a:cxn>
                <a:cxn ang="0">
                  <a:pos x="43" y="6"/>
                </a:cxn>
                <a:cxn ang="0">
                  <a:pos x="56" y="18"/>
                </a:cxn>
                <a:cxn ang="0">
                  <a:pos x="62" y="25"/>
                </a:cxn>
                <a:cxn ang="0">
                  <a:pos x="55" y="29"/>
                </a:cxn>
                <a:cxn ang="0">
                  <a:pos x="49" y="27"/>
                </a:cxn>
                <a:cxn ang="0">
                  <a:pos x="41" y="24"/>
                </a:cxn>
                <a:cxn ang="0">
                  <a:pos x="41" y="17"/>
                </a:cxn>
                <a:cxn ang="0">
                  <a:pos x="30" y="12"/>
                </a:cxn>
                <a:cxn ang="0">
                  <a:pos x="27" y="28"/>
                </a:cxn>
                <a:cxn ang="0">
                  <a:pos x="15" y="31"/>
                </a:cxn>
                <a:cxn ang="0">
                  <a:pos x="17" y="40"/>
                </a:cxn>
                <a:cxn ang="0">
                  <a:pos x="31" y="42"/>
                </a:cxn>
                <a:cxn ang="0">
                  <a:pos x="34" y="28"/>
                </a:cxn>
                <a:cxn ang="0">
                  <a:pos x="45" y="30"/>
                </a:cxn>
                <a:cxn ang="0">
                  <a:pos x="51" y="33"/>
                </a:cxn>
                <a:cxn ang="0">
                  <a:pos x="60" y="33"/>
                </a:cxn>
                <a:cxn ang="0">
                  <a:pos x="66" y="45"/>
                </a:cxn>
                <a:cxn ang="0">
                  <a:pos x="82" y="62"/>
                </a:cxn>
                <a:cxn ang="0">
                  <a:pos x="81" y="68"/>
                </a:cxn>
                <a:cxn ang="0">
                  <a:pos x="68" y="66"/>
                </a:cxn>
                <a:cxn ang="0">
                  <a:pos x="45" y="78"/>
                </a:cxn>
                <a:cxn ang="0">
                  <a:pos x="29" y="97"/>
                </a:cxn>
                <a:cxn ang="0">
                  <a:pos x="27" y="106"/>
                </a:cxn>
                <a:cxn ang="0">
                  <a:pos x="21" y="106"/>
                </a:cxn>
                <a:cxn ang="0">
                  <a:pos x="11" y="101"/>
                </a:cxn>
                <a:cxn ang="0">
                  <a:pos x="0" y="106"/>
                </a:cxn>
                <a:cxn ang="0">
                  <a:pos x="3" y="117"/>
                </a:cxn>
                <a:cxn ang="0">
                  <a:pos x="7" y="112"/>
                </a:cxn>
                <a:cxn ang="0">
                  <a:pos x="15" y="111"/>
                </a:cxn>
                <a:cxn ang="0">
                  <a:pos x="15" y="121"/>
                </a:cxn>
                <a:cxn ang="0">
                  <a:pos x="21" y="123"/>
                </a:cxn>
                <a:cxn ang="0">
                  <a:pos x="28" y="131"/>
                </a:cxn>
                <a:cxn ang="0">
                  <a:pos x="39" y="128"/>
                </a:cxn>
                <a:cxn ang="0">
                  <a:pos x="51" y="130"/>
                </a:cxn>
                <a:cxn ang="0">
                  <a:pos x="66" y="134"/>
                </a:cxn>
                <a:cxn ang="0">
                  <a:pos x="73" y="134"/>
                </a:cxn>
                <a:cxn ang="0">
                  <a:pos x="85" y="148"/>
                </a:cxn>
                <a:cxn ang="0">
                  <a:pos x="109" y="162"/>
                </a:cxn>
                <a:cxn ang="0">
                  <a:pos x="93" y="191"/>
                </a:cxn>
                <a:cxn ang="0">
                  <a:pos x="77" y="199"/>
                </a:cxn>
                <a:cxn ang="0">
                  <a:pos x="71" y="215"/>
                </a:cxn>
                <a:cxn ang="0">
                  <a:pos x="48" y="231"/>
                </a:cxn>
                <a:cxn ang="0">
                  <a:pos x="45" y="240"/>
                </a:cxn>
                <a:cxn ang="0">
                  <a:pos x="149" y="108"/>
                </a:cxn>
                <a:cxn ang="0">
                  <a:pos x="126" y="33"/>
                </a:cxn>
                <a:cxn ang="0">
                  <a:pos x="126" y="33"/>
                </a:cxn>
                <a:cxn ang="0">
                  <a:pos x="126" y="33"/>
                </a:cxn>
              </a:cxnLst>
              <a:rect l="0" t="0" r="r" b="b"/>
              <a:pathLst>
                <a:path w="149" h="240">
                  <a:moveTo>
                    <a:pt x="126" y="33"/>
                  </a:moveTo>
                  <a:cubicBezTo>
                    <a:pt x="122" y="34"/>
                    <a:pt x="122" y="34"/>
                    <a:pt x="122" y="34"/>
                  </a:cubicBezTo>
                  <a:cubicBezTo>
                    <a:pt x="101" y="36"/>
                    <a:pt x="101" y="36"/>
                    <a:pt x="101" y="36"/>
                  </a:cubicBezTo>
                  <a:cubicBezTo>
                    <a:pt x="95" y="46"/>
                    <a:pt x="95" y="46"/>
                    <a:pt x="95" y="46"/>
                  </a:cubicBezTo>
                  <a:cubicBezTo>
                    <a:pt x="90" y="44"/>
                    <a:pt x="90" y="44"/>
                    <a:pt x="90" y="44"/>
                  </a:cubicBezTo>
                  <a:cubicBezTo>
                    <a:pt x="73" y="29"/>
                    <a:pt x="73" y="29"/>
                    <a:pt x="73" y="29"/>
                  </a:cubicBezTo>
                  <a:cubicBezTo>
                    <a:pt x="70" y="21"/>
                    <a:pt x="70" y="21"/>
                    <a:pt x="70" y="21"/>
                  </a:cubicBezTo>
                  <a:cubicBezTo>
                    <a:pt x="67" y="12"/>
                    <a:pt x="67" y="12"/>
                    <a:pt x="67" y="12"/>
                  </a:cubicBezTo>
                  <a:cubicBezTo>
                    <a:pt x="56" y="2"/>
                    <a:pt x="56" y="2"/>
                    <a:pt x="56" y="2"/>
                  </a:cubicBezTo>
                  <a:cubicBezTo>
                    <a:pt x="43" y="0"/>
                    <a:pt x="43" y="0"/>
                    <a:pt x="43" y="0"/>
                  </a:cubicBezTo>
                  <a:cubicBezTo>
                    <a:pt x="43" y="6"/>
                    <a:pt x="43" y="6"/>
                    <a:pt x="43" y="6"/>
                  </a:cubicBezTo>
                  <a:cubicBezTo>
                    <a:pt x="56" y="18"/>
                    <a:pt x="56" y="18"/>
                    <a:pt x="56" y="18"/>
                  </a:cubicBezTo>
                  <a:cubicBezTo>
                    <a:pt x="62" y="25"/>
                    <a:pt x="62" y="25"/>
                    <a:pt x="62" y="25"/>
                  </a:cubicBezTo>
                  <a:cubicBezTo>
                    <a:pt x="55" y="29"/>
                    <a:pt x="55" y="29"/>
                    <a:pt x="55" y="29"/>
                  </a:cubicBezTo>
                  <a:cubicBezTo>
                    <a:pt x="49" y="27"/>
                    <a:pt x="49" y="27"/>
                    <a:pt x="49" y="27"/>
                  </a:cubicBezTo>
                  <a:cubicBezTo>
                    <a:pt x="41" y="24"/>
                    <a:pt x="41" y="24"/>
                    <a:pt x="41" y="24"/>
                  </a:cubicBezTo>
                  <a:cubicBezTo>
                    <a:pt x="41" y="17"/>
                    <a:pt x="41" y="17"/>
                    <a:pt x="41" y="17"/>
                  </a:cubicBezTo>
                  <a:cubicBezTo>
                    <a:pt x="30" y="12"/>
                    <a:pt x="30" y="12"/>
                    <a:pt x="30" y="12"/>
                  </a:cubicBezTo>
                  <a:cubicBezTo>
                    <a:pt x="27" y="28"/>
                    <a:pt x="27" y="28"/>
                    <a:pt x="27" y="28"/>
                  </a:cubicBezTo>
                  <a:cubicBezTo>
                    <a:pt x="15" y="31"/>
                    <a:pt x="15" y="31"/>
                    <a:pt x="15" y="31"/>
                  </a:cubicBezTo>
                  <a:cubicBezTo>
                    <a:pt x="17" y="40"/>
                    <a:pt x="17" y="40"/>
                    <a:pt x="17" y="40"/>
                  </a:cubicBezTo>
                  <a:cubicBezTo>
                    <a:pt x="31" y="42"/>
                    <a:pt x="31" y="42"/>
                    <a:pt x="31" y="42"/>
                  </a:cubicBezTo>
                  <a:cubicBezTo>
                    <a:pt x="34" y="28"/>
                    <a:pt x="34" y="28"/>
                    <a:pt x="34" y="28"/>
                  </a:cubicBezTo>
                  <a:cubicBezTo>
                    <a:pt x="45" y="30"/>
                    <a:pt x="45" y="30"/>
                    <a:pt x="45" y="30"/>
                  </a:cubicBezTo>
                  <a:cubicBezTo>
                    <a:pt x="51" y="33"/>
                    <a:pt x="51" y="33"/>
                    <a:pt x="51" y="33"/>
                  </a:cubicBezTo>
                  <a:cubicBezTo>
                    <a:pt x="60" y="33"/>
                    <a:pt x="60" y="33"/>
                    <a:pt x="60" y="33"/>
                  </a:cubicBezTo>
                  <a:cubicBezTo>
                    <a:pt x="66" y="45"/>
                    <a:pt x="66" y="45"/>
                    <a:pt x="66" y="45"/>
                  </a:cubicBezTo>
                  <a:cubicBezTo>
                    <a:pt x="82" y="62"/>
                    <a:pt x="82" y="62"/>
                    <a:pt x="82" y="62"/>
                  </a:cubicBezTo>
                  <a:cubicBezTo>
                    <a:pt x="81" y="68"/>
                    <a:pt x="81" y="68"/>
                    <a:pt x="81" y="68"/>
                  </a:cubicBezTo>
                  <a:cubicBezTo>
                    <a:pt x="68" y="66"/>
                    <a:pt x="68" y="66"/>
                    <a:pt x="68" y="66"/>
                  </a:cubicBezTo>
                  <a:cubicBezTo>
                    <a:pt x="45" y="78"/>
                    <a:pt x="45" y="78"/>
                    <a:pt x="45" y="78"/>
                  </a:cubicBezTo>
                  <a:cubicBezTo>
                    <a:pt x="29" y="97"/>
                    <a:pt x="29" y="97"/>
                    <a:pt x="29" y="97"/>
                  </a:cubicBezTo>
                  <a:cubicBezTo>
                    <a:pt x="27" y="106"/>
                    <a:pt x="27" y="106"/>
                    <a:pt x="27" y="106"/>
                  </a:cubicBezTo>
                  <a:cubicBezTo>
                    <a:pt x="21" y="106"/>
                    <a:pt x="21" y="106"/>
                    <a:pt x="21" y="106"/>
                  </a:cubicBezTo>
                  <a:cubicBezTo>
                    <a:pt x="11" y="101"/>
                    <a:pt x="11" y="101"/>
                    <a:pt x="11" y="101"/>
                  </a:cubicBezTo>
                  <a:cubicBezTo>
                    <a:pt x="0" y="106"/>
                    <a:pt x="0" y="106"/>
                    <a:pt x="0" y="106"/>
                  </a:cubicBezTo>
                  <a:cubicBezTo>
                    <a:pt x="3" y="117"/>
                    <a:pt x="3" y="117"/>
                    <a:pt x="3" y="117"/>
                  </a:cubicBezTo>
                  <a:cubicBezTo>
                    <a:pt x="7" y="112"/>
                    <a:pt x="7" y="112"/>
                    <a:pt x="7" y="112"/>
                  </a:cubicBezTo>
                  <a:cubicBezTo>
                    <a:pt x="15" y="111"/>
                    <a:pt x="15" y="111"/>
                    <a:pt x="15" y="111"/>
                  </a:cubicBezTo>
                  <a:cubicBezTo>
                    <a:pt x="15" y="121"/>
                    <a:pt x="15" y="121"/>
                    <a:pt x="15" y="121"/>
                  </a:cubicBezTo>
                  <a:cubicBezTo>
                    <a:pt x="21" y="123"/>
                    <a:pt x="21" y="123"/>
                    <a:pt x="21" y="123"/>
                  </a:cubicBezTo>
                  <a:cubicBezTo>
                    <a:pt x="28" y="131"/>
                    <a:pt x="28" y="131"/>
                    <a:pt x="28" y="131"/>
                  </a:cubicBezTo>
                  <a:cubicBezTo>
                    <a:pt x="39" y="128"/>
                    <a:pt x="39" y="128"/>
                    <a:pt x="39" y="128"/>
                  </a:cubicBezTo>
                  <a:cubicBezTo>
                    <a:pt x="51" y="130"/>
                    <a:pt x="51" y="130"/>
                    <a:pt x="51" y="130"/>
                  </a:cubicBezTo>
                  <a:cubicBezTo>
                    <a:pt x="66" y="134"/>
                    <a:pt x="66" y="134"/>
                    <a:pt x="66" y="134"/>
                  </a:cubicBezTo>
                  <a:cubicBezTo>
                    <a:pt x="73" y="134"/>
                    <a:pt x="73" y="134"/>
                    <a:pt x="73" y="134"/>
                  </a:cubicBezTo>
                  <a:cubicBezTo>
                    <a:pt x="85" y="148"/>
                    <a:pt x="85" y="148"/>
                    <a:pt x="85" y="148"/>
                  </a:cubicBezTo>
                  <a:cubicBezTo>
                    <a:pt x="109" y="162"/>
                    <a:pt x="109" y="162"/>
                    <a:pt x="109" y="162"/>
                  </a:cubicBezTo>
                  <a:cubicBezTo>
                    <a:pt x="93" y="191"/>
                    <a:pt x="93" y="191"/>
                    <a:pt x="93" y="191"/>
                  </a:cubicBezTo>
                  <a:cubicBezTo>
                    <a:pt x="77" y="199"/>
                    <a:pt x="77" y="199"/>
                    <a:pt x="77" y="199"/>
                  </a:cubicBezTo>
                  <a:cubicBezTo>
                    <a:pt x="71" y="215"/>
                    <a:pt x="71" y="215"/>
                    <a:pt x="71" y="215"/>
                  </a:cubicBezTo>
                  <a:cubicBezTo>
                    <a:pt x="48" y="231"/>
                    <a:pt x="48" y="231"/>
                    <a:pt x="48" y="231"/>
                  </a:cubicBezTo>
                  <a:cubicBezTo>
                    <a:pt x="45" y="240"/>
                    <a:pt x="45" y="240"/>
                    <a:pt x="45" y="240"/>
                  </a:cubicBezTo>
                  <a:cubicBezTo>
                    <a:pt x="105" y="226"/>
                    <a:pt x="149" y="172"/>
                    <a:pt x="149" y="108"/>
                  </a:cubicBezTo>
                  <a:cubicBezTo>
                    <a:pt x="149" y="80"/>
                    <a:pt x="141" y="54"/>
                    <a:pt x="126" y="33"/>
                  </a:cubicBezTo>
                  <a:close/>
                  <a:moveTo>
                    <a:pt x="126" y="33"/>
                  </a:moveTo>
                  <a:cubicBezTo>
                    <a:pt x="126" y="33"/>
                    <a:pt x="126" y="33"/>
                    <a:pt x="126" y="3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7" name="Freeform 76"/>
            <p:cNvSpPr>
              <a:spLocks noEditPoints="1"/>
            </p:cNvSpPr>
            <p:nvPr/>
          </p:nvSpPr>
          <p:spPr bwMode="auto">
            <a:xfrm>
              <a:off x="3721100" y="6457951"/>
              <a:ext cx="307975" cy="403225"/>
            </a:xfrm>
            <a:custGeom>
              <a:avLst/>
              <a:gdLst/>
              <a:ahLst/>
              <a:cxnLst>
                <a:cxn ang="0">
                  <a:pos x="151" y="141"/>
                </a:cxn>
                <a:cxn ang="0">
                  <a:pos x="141" y="123"/>
                </a:cxn>
                <a:cxn ang="0">
                  <a:pos x="150" y="104"/>
                </a:cxn>
                <a:cxn ang="0">
                  <a:pos x="141" y="101"/>
                </a:cxn>
                <a:cxn ang="0">
                  <a:pos x="131" y="91"/>
                </a:cxn>
                <a:cxn ang="0">
                  <a:pos x="109" y="86"/>
                </a:cxn>
                <a:cxn ang="0">
                  <a:pos x="101" y="70"/>
                </a:cxn>
                <a:cxn ang="0">
                  <a:pos x="101" y="80"/>
                </a:cxn>
                <a:cxn ang="0">
                  <a:pos x="98" y="80"/>
                </a:cxn>
                <a:cxn ang="0">
                  <a:pos x="78" y="53"/>
                </a:cxn>
                <a:cxn ang="0">
                  <a:pos x="78" y="31"/>
                </a:cxn>
                <a:cxn ang="0">
                  <a:pos x="64" y="8"/>
                </a:cxn>
                <a:cxn ang="0">
                  <a:pos x="42" y="12"/>
                </a:cxn>
                <a:cxn ang="0">
                  <a:pos x="26" y="12"/>
                </a:cxn>
                <a:cxn ang="0">
                  <a:pos x="19" y="7"/>
                </a:cxn>
                <a:cxn ang="0">
                  <a:pos x="28" y="0"/>
                </a:cxn>
                <a:cxn ang="0">
                  <a:pos x="19" y="2"/>
                </a:cxn>
                <a:cxn ang="0">
                  <a:pos x="0" y="70"/>
                </a:cxn>
                <a:cxn ang="0">
                  <a:pos x="136" y="206"/>
                </a:cxn>
                <a:cxn ang="0">
                  <a:pos x="153" y="205"/>
                </a:cxn>
                <a:cxn ang="0">
                  <a:pos x="151" y="188"/>
                </a:cxn>
                <a:cxn ang="0">
                  <a:pos x="157" y="163"/>
                </a:cxn>
                <a:cxn ang="0">
                  <a:pos x="151" y="141"/>
                </a:cxn>
                <a:cxn ang="0">
                  <a:pos x="151" y="141"/>
                </a:cxn>
                <a:cxn ang="0">
                  <a:pos x="151" y="141"/>
                </a:cxn>
              </a:cxnLst>
              <a:rect l="0" t="0" r="r" b="b"/>
              <a:pathLst>
                <a:path w="157" h="206">
                  <a:moveTo>
                    <a:pt x="151" y="141"/>
                  </a:moveTo>
                  <a:cubicBezTo>
                    <a:pt x="141" y="123"/>
                    <a:pt x="141" y="123"/>
                    <a:pt x="141" y="123"/>
                  </a:cubicBezTo>
                  <a:cubicBezTo>
                    <a:pt x="150" y="104"/>
                    <a:pt x="150" y="104"/>
                    <a:pt x="150" y="104"/>
                  </a:cubicBezTo>
                  <a:cubicBezTo>
                    <a:pt x="141" y="101"/>
                    <a:pt x="141" y="101"/>
                    <a:pt x="141" y="101"/>
                  </a:cubicBezTo>
                  <a:cubicBezTo>
                    <a:pt x="131" y="91"/>
                    <a:pt x="131" y="91"/>
                    <a:pt x="131" y="91"/>
                  </a:cubicBezTo>
                  <a:cubicBezTo>
                    <a:pt x="109" y="86"/>
                    <a:pt x="109" y="86"/>
                    <a:pt x="109" y="86"/>
                  </a:cubicBezTo>
                  <a:cubicBezTo>
                    <a:pt x="101" y="70"/>
                    <a:pt x="101" y="70"/>
                    <a:pt x="101" y="70"/>
                  </a:cubicBezTo>
                  <a:cubicBezTo>
                    <a:pt x="101" y="80"/>
                    <a:pt x="101" y="80"/>
                    <a:pt x="101" y="80"/>
                  </a:cubicBezTo>
                  <a:cubicBezTo>
                    <a:pt x="98" y="80"/>
                    <a:pt x="98" y="80"/>
                    <a:pt x="98" y="80"/>
                  </a:cubicBezTo>
                  <a:cubicBezTo>
                    <a:pt x="78" y="53"/>
                    <a:pt x="78" y="53"/>
                    <a:pt x="78" y="53"/>
                  </a:cubicBezTo>
                  <a:cubicBezTo>
                    <a:pt x="78" y="31"/>
                    <a:pt x="78" y="31"/>
                    <a:pt x="78" y="31"/>
                  </a:cubicBezTo>
                  <a:cubicBezTo>
                    <a:pt x="64" y="8"/>
                    <a:pt x="64" y="8"/>
                    <a:pt x="64" y="8"/>
                  </a:cubicBezTo>
                  <a:cubicBezTo>
                    <a:pt x="42" y="12"/>
                    <a:pt x="42" y="12"/>
                    <a:pt x="42" y="12"/>
                  </a:cubicBezTo>
                  <a:cubicBezTo>
                    <a:pt x="26" y="12"/>
                    <a:pt x="26" y="12"/>
                    <a:pt x="26" y="12"/>
                  </a:cubicBezTo>
                  <a:cubicBezTo>
                    <a:pt x="19" y="7"/>
                    <a:pt x="19" y="7"/>
                    <a:pt x="19" y="7"/>
                  </a:cubicBezTo>
                  <a:cubicBezTo>
                    <a:pt x="28" y="0"/>
                    <a:pt x="28" y="0"/>
                    <a:pt x="28" y="0"/>
                  </a:cubicBezTo>
                  <a:cubicBezTo>
                    <a:pt x="19" y="2"/>
                    <a:pt x="19" y="2"/>
                    <a:pt x="19" y="2"/>
                  </a:cubicBezTo>
                  <a:cubicBezTo>
                    <a:pt x="7" y="22"/>
                    <a:pt x="0" y="45"/>
                    <a:pt x="0" y="70"/>
                  </a:cubicBezTo>
                  <a:cubicBezTo>
                    <a:pt x="0" y="145"/>
                    <a:pt x="61" y="206"/>
                    <a:pt x="136" y="206"/>
                  </a:cubicBezTo>
                  <a:cubicBezTo>
                    <a:pt x="141" y="206"/>
                    <a:pt x="147" y="205"/>
                    <a:pt x="153" y="205"/>
                  </a:cubicBezTo>
                  <a:cubicBezTo>
                    <a:pt x="151" y="188"/>
                    <a:pt x="151" y="188"/>
                    <a:pt x="151" y="188"/>
                  </a:cubicBezTo>
                  <a:cubicBezTo>
                    <a:pt x="151" y="188"/>
                    <a:pt x="157" y="164"/>
                    <a:pt x="157" y="163"/>
                  </a:cubicBezTo>
                  <a:cubicBezTo>
                    <a:pt x="157" y="162"/>
                    <a:pt x="151" y="141"/>
                    <a:pt x="151" y="141"/>
                  </a:cubicBezTo>
                  <a:close/>
                  <a:moveTo>
                    <a:pt x="151" y="141"/>
                  </a:moveTo>
                  <a:cubicBezTo>
                    <a:pt x="151" y="141"/>
                    <a:pt x="151" y="141"/>
                    <a:pt x="151" y="14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8" name="Freeform 77"/>
            <p:cNvSpPr>
              <a:spLocks noEditPoints="1"/>
            </p:cNvSpPr>
            <p:nvPr/>
          </p:nvSpPr>
          <p:spPr bwMode="auto">
            <a:xfrm>
              <a:off x="3781425" y="6330951"/>
              <a:ext cx="317500" cy="95250"/>
            </a:xfrm>
            <a:custGeom>
              <a:avLst/>
              <a:gdLst/>
              <a:ahLst/>
              <a:cxnLst>
                <a:cxn ang="0">
                  <a:pos x="19" y="43"/>
                </a:cxn>
                <a:cxn ang="0">
                  <a:pos x="44" y="40"/>
                </a:cxn>
                <a:cxn ang="0">
                  <a:pos x="55" y="34"/>
                </a:cxn>
                <a:cxn ang="0">
                  <a:pos x="67" y="37"/>
                </a:cxn>
                <a:cxn ang="0">
                  <a:pos x="87" y="36"/>
                </a:cxn>
                <a:cxn ang="0">
                  <a:pos x="94" y="26"/>
                </a:cxn>
                <a:cxn ang="0">
                  <a:pos x="104" y="27"/>
                </a:cxn>
                <a:cxn ang="0">
                  <a:pos x="128" y="25"/>
                </a:cxn>
                <a:cxn ang="0">
                  <a:pos x="135" y="18"/>
                </a:cxn>
                <a:cxn ang="0">
                  <a:pos x="144" y="11"/>
                </a:cxn>
                <a:cxn ang="0">
                  <a:pos x="157" y="13"/>
                </a:cxn>
                <a:cxn ang="0">
                  <a:pos x="162" y="13"/>
                </a:cxn>
                <a:cxn ang="0">
                  <a:pos x="105" y="0"/>
                </a:cxn>
                <a:cxn ang="0">
                  <a:pos x="0" y="49"/>
                </a:cxn>
                <a:cxn ang="0">
                  <a:pos x="0" y="49"/>
                </a:cxn>
                <a:cxn ang="0">
                  <a:pos x="19" y="43"/>
                </a:cxn>
                <a:cxn ang="0">
                  <a:pos x="110" y="13"/>
                </a:cxn>
                <a:cxn ang="0">
                  <a:pos x="124" y="5"/>
                </a:cxn>
                <a:cxn ang="0">
                  <a:pos x="133" y="11"/>
                </a:cxn>
                <a:cxn ang="0">
                  <a:pos x="120" y="20"/>
                </a:cxn>
                <a:cxn ang="0">
                  <a:pos x="108" y="22"/>
                </a:cxn>
                <a:cxn ang="0">
                  <a:pos x="102" y="18"/>
                </a:cxn>
                <a:cxn ang="0">
                  <a:pos x="110" y="13"/>
                </a:cxn>
                <a:cxn ang="0">
                  <a:pos x="69" y="14"/>
                </a:cxn>
                <a:cxn ang="0">
                  <a:pos x="75" y="17"/>
                </a:cxn>
                <a:cxn ang="0">
                  <a:pos x="83" y="14"/>
                </a:cxn>
                <a:cxn ang="0">
                  <a:pos x="88" y="22"/>
                </a:cxn>
                <a:cxn ang="0">
                  <a:pos x="69" y="27"/>
                </a:cxn>
                <a:cxn ang="0">
                  <a:pos x="60" y="21"/>
                </a:cxn>
                <a:cxn ang="0">
                  <a:pos x="69" y="14"/>
                </a:cxn>
                <a:cxn ang="0">
                  <a:pos x="69" y="14"/>
                </a:cxn>
                <a:cxn ang="0">
                  <a:pos x="69" y="14"/>
                </a:cxn>
              </a:cxnLst>
              <a:rect l="0" t="0" r="r" b="b"/>
              <a:pathLst>
                <a:path w="162" h="49">
                  <a:moveTo>
                    <a:pt x="19" y="43"/>
                  </a:moveTo>
                  <a:cubicBezTo>
                    <a:pt x="44" y="40"/>
                    <a:pt x="44" y="40"/>
                    <a:pt x="44" y="40"/>
                  </a:cubicBezTo>
                  <a:cubicBezTo>
                    <a:pt x="55" y="34"/>
                    <a:pt x="55" y="34"/>
                    <a:pt x="55" y="34"/>
                  </a:cubicBezTo>
                  <a:cubicBezTo>
                    <a:pt x="67" y="37"/>
                    <a:pt x="67" y="37"/>
                    <a:pt x="67" y="37"/>
                  </a:cubicBezTo>
                  <a:cubicBezTo>
                    <a:pt x="87" y="36"/>
                    <a:pt x="87" y="36"/>
                    <a:pt x="87" y="36"/>
                  </a:cubicBezTo>
                  <a:cubicBezTo>
                    <a:pt x="94" y="26"/>
                    <a:pt x="94" y="26"/>
                    <a:pt x="94" y="26"/>
                  </a:cubicBezTo>
                  <a:cubicBezTo>
                    <a:pt x="104" y="27"/>
                    <a:pt x="104" y="27"/>
                    <a:pt x="104" y="27"/>
                  </a:cubicBezTo>
                  <a:cubicBezTo>
                    <a:pt x="128" y="25"/>
                    <a:pt x="128" y="25"/>
                    <a:pt x="128" y="25"/>
                  </a:cubicBezTo>
                  <a:cubicBezTo>
                    <a:pt x="135" y="18"/>
                    <a:pt x="135" y="18"/>
                    <a:pt x="135" y="18"/>
                  </a:cubicBezTo>
                  <a:cubicBezTo>
                    <a:pt x="144" y="11"/>
                    <a:pt x="144" y="11"/>
                    <a:pt x="144" y="11"/>
                  </a:cubicBezTo>
                  <a:cubicBezTo>
                    <a:pt x="157" y="13"/>
                    <a:pt x="157" y="13"/>
                    <a:pt x="157" y="13"/>
                  </a:cubicBezTo>
                  <a:cubicBezTo>
                    <a:pt x="162" y="13"/>
                    <a:pt x="162" y="13"/>
                    <a:pt x="162" y="13"/>
                  </a:cubicBezTo>
                  <a:cubicBezTo>
                    <a:pt x="145" y="4"/>
                    <a:pt x="125" y="0"/>
                    <a:pt x="105" y="0"/>
                  </a:cubicBezTo>
                  <a:cubicBezTo>
                    <a:pt x="63" y="0"/>
                    <a:pt x="25" y="19"/>
                    <a:pt x="0" y="49"/>
                  </a:cubicBezTo>
                  <a:cubicBezTo>
                    <a:pt x="0" y="49"/>
                    <a:pt x="0" y="49"/>
                    <a:pt x="0" y="49"/>
                  </a:cubicBezTo>
                  <a:lnTo>
                    <a:pt x="19" y="43"/>
                  </a:lnTo>
                  <a:close/>
                  <a:moveTo>
                    <a:pt x="110" y="13"/>
                  </a:moveTo>
                  <a:cubicBezTo>
                    <a:pt x="124" y="5"/>
                    <a:pt x="124" y="5"/>
                    <a:pt x="124" y="5"/>
                  </a:cubicBezTo>
                  <a:cubicBezTo>
                    <a:pt x="133" y="11"/>
                    <a:pt x="133" y="11"/>
                    <a:pt x="133" y="11"/>
                  </a:cubicBezTo>
                  <a:cubicBezTo>
                    <a:pt x="120" y="20"/>
                    <a:pt x="120" y="20"/>
                    <a:pt x="120" y="20"/>
                  </a:cubicBezTo>
                  <a:cubicBezTo>
                    <a:pt x="108" y="22"/>
                    <a:pt x="108" y="22"/>
                    <a:pt x="108" y="22"/>
                  </a:cubicBezTo>
                  <a:cubicBezTo>
                    <a:pt x="102" y="18"/>
                    <a:pt x="102" y="18"/>
                    <a:pt x="102" y="18"/>
                  </a:cubicBezTo>
                  <a:lnTo>
                    <a:pt x="110" y="13"/>
                  </a:lnTo>
                  <a:close/>
                  <a:moveTo>
                    <a:pt x="69" y="14"/>
                  </a:moveTo>
                  <a:cubicBezTo>
                    <a:pt x="75" y="17"/>
                    <a:pt x="75" y="17"/>
                    <a:pt x="75" y="17"/>
                  </a:cubicBezTo>
                  <a:cubicBezTo>
                    <a:pt x="83" y="14"/>
                    <a:pt x="83" y="14"/>
                    <a:pt x="83" y="14"/>
                  </a:cubicBezTo>
                  <a:cubicBezTo>
                    <a:pt x="88" y="22"/>
                    <a:pt x="88" y="22"/>
                    <a:pt x="88" y="22"/>
                  </a:cubicBezTo>
                  <a:cubicBezTo>
                    <a:pt x="69" y="27"/>
                    <a:pt x="69" y="27"/>
                    <a:pt x="69" y="27"/>
                  </a:cubicBezTo>
                  <a:cubicBezTo>
                    <a:pt x="60" y="21"/>
                    <a:pt x="60" y="21"/>
                    <a:pt x="60" y="21"/>
                  </a:cubicBezTo>
                  <a:cubicBezTo>
                    <a:pt x="60" y="21"/>
                    <a:pt x="69" y="16"/>
                    <a:pt x="69" y="14"/>
                  </a:cubicBezTo>
                  <a:close/>
                  <a:moveTo>
                    <a:pt x="69" y="14"/>
                  </a:moveTo>
                  <a:cubicBezTo>
                    <a:pt x="69" y="14"/>
                    <a:pt x="69" y="14"/>
                    <a:pt x="69" y="1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Tree>
    <p:extLst>
      <p:ext uri="{BB962C8B-B14F-4D97-AF65-F5344CB8AC3E}">
        <p14:creationId xmlns:p14="http://schemas.microsoft.com/office/powerpoint/2010/main" val="1887439208"/>
      </p:ext>
    </p:extLst>
  </p:cSld>
  <p:clrMapOvr>
    <a:masterClrMapping/>
  </p:clrMapOvr>
  <p:transition spd="slow">
    <p:push dir="u"/>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1320800" y="-681674"/>
            <a:ext cx="6502400" cy="6506848"/>
            <a:chOff x="4953000" y="1504057"/>
            <a:chExt cx="2094980" cy="2096412"/>
          </a:xfrm>
          <a:effectLst/>
        </p:grpSpPr>
        <p:grpSp>
          <p:nvGrpSpPr>
            <p:cNvPr id="44" name="Group 43"/>
            <p:cNvGrpSpPr/>
            <p:nvPr/>
          </p:nvGrpSpPr>
          <p:grpSpPr>
            <a:xfrm>
              <a:off x="4953000" y="1504057"/>
              <a:ext cx="2094980" cy="2096412"/>
              <a:chOff x="5861448" y="2812258"/>
              <a:chExt cx="1740694" cy="1741884"/>
            </a:xfrm>
          </p:grpSpPr>
          <p:sp>
            <p:nvSpPr>
              <p:cNvPr id="46" name="Freeform 939"/>
              <p:cNvSpPr>
                <a:spLocks/>
              </p:cNvSpPr>
              <p:nvPr/>
            </p:nvSpPr>
            <p:spPr bwMode="auto">
              <a:xfrm>
                <a:off x="6116241" y="3682604"/>
                <a:ext cx="615554" cy="871538"/>
              </a:xfrm>
              <a:custGeom>
                <a:avLst/>
                <a:gdLst>
                  <a:gd name="T0" fmla="*/ 0 w 435"/>
                  <a:gd name="T1" fmla="*/ 435 h 615"/>
                  <a:gd name="T2" fmla="*/ 435 w 435"/>
                  <a:gd name="T3" fmla="*/ 615 h 615"/>
                  <a:gd name="T4" fmla="*/ 435 w 435"/>
                  <a:gd name="T5" fmla="*/ 0 h 615"/>
                  <a:gd name="T6" fmla="*/ 0 w 435"/>
                  <a:gd name="T7" fmla="*/ 435 h 615"/>
                </a:gdLst>
                <a:ahLst/>
                <a:cxnLst>
                  <a:cxn ang="0">
                    <a:pos x="T0" y="T1"/>
                  </a:cxn>
                  <a:cxn ang="0">
                    <a:pos x="T2" y="T3"/>
                  </a:cxn>
                  <a:cxn ang="0">
                    <a:pos x="T4" y="T5"/>
                  </a:cxn>
                  <a:cxn ang="0">
                    <a:pos x="T6" y="T7"/>
                  </a:cxn>
                </a:cxnLst>
                <a:rect l="0" t="0" r="r" b="b"/>
                <a:pathLst>
                  <a:path w="435" h="615">
                    <a:moveTo>
                      <a:pt x="0" y="435"/>
                    </a:moveTo>
                    <a:cubicBezTo>
                      <a:pt x="111" y="546"/>
                      <a:pt x="265" y="615"/>
                      <a:pt x="435" y="615"/>
                    </a:cubicBezTo>
                    <a:cubicBezTo>
                      <a:pt x="435" y="0"/>
                      <a:pt x="435" y="0"/>
                      <a:pt x="435" y="0"/>
                    </a:cubicBezTo>
                    <a:cubicBezTo>
                      <a:pt x="0" y="435"/>
                      <a:pt x="0" y="435"/>
                      <a:pt x="0" y="435"/>
                    </a:cubicBezTo>
                  </a:path>
                </a:pathLst>
              </a:custGeom>
              <a:solidFill>
                <a:schemeClr val="accent6"/>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7" name="Freeform 940"/>
              <p:cNvSpPr>
                <a:spLocks/>
              </p:cNvSpPr>
              <p:nvPr/>
            </p:nvSpPr>
            <p:spPr bwMode="auto">
              <a:xfrm>
                <a:off x="5861448" y="3682605"/>
                <a:ext cx="870347" cy="616744"/>
              </a:xfrm>
              <a:custGeom>
                <a:avLst/>
                <a:gdLst>
                  <a:gd name="T0" fmla="*/ 0 w 615"/>
                  <a:gd name="T1" fmla="*/ 0 h 435"/>
                  <a:gd name="T2" fmla="*/ 180 w 615"/>
                  <a:gd name="T3" fmla="*/ 435 h 435"/>
                  <a:gd name="T4" fmla="*/ 615 w 615"/>
                  <a:gd name="T5" fmla="*/ 0 h 435"/>
                  <a:gd name="T6" fmla="*/ 0 w 615"/>
                  <a:gd name="T7" fmla="*/ 0 h 435"/>
                </a:gdLst>
                <a:ahLst/>
                <a:cxnLst>
                  <a:cxn ang="0">
                    <a:pos x="T0" y="T1"/>
                  </a:cxn>
                  <a:cxn ang="0">
                    <a:pos x="T2" y="T3"/>
                  </a:cxn>
                  <a:cxn ang="0">
                    <a:pos x="T4" y="T5"/>
                  </a:cxn>
                  <a:cxn ang="0">
                    <a:pos x="T6" y="T7"/>
                  </a:cxn>
                </a:cxnLst>
                <a:rect l="0" t="0" r="r" b="b"/>
                <a:pathLst>
                  <a:path w="615" h="435">
                    <a:moveTo>
                      <a:pt x="0" y="0"/>
                    </a:moveTo>
                    <a:cubicBezTo>
                      <a:pt x="0" y="157"/>
                      <a:pt x="60" y="315"/>
                      <a:pt x="180" y="435"/>
                    </a:cubicBezTo>
                    <a:cubicBezTo>
                      <a:pt x="615" y="0"/>
                      <a:pt x="615" y="0"/>
                      <a:pt x="615" y="0"/>
                    </a:cubicBezTo>
                    <a:cubicBezTo>
                      <a:pt x="0" y="0"/>
                      <a:pt x="0" y="0"/>
                      <a:pt x="0"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8" name="Freeform 941"/>
              <p:cNvSpPr>
                <a:spLocks/>
              </p:cNvSpPr>
              <p:nvPr/>
            </p:nvSpPr>
            <p:spPr bwMode="auto">
              <a:xfrm>
                <a:off x="5861448" y="3067051"/>
                <a:ext cx="870347" cy="615554"/>
              </a:xfrm>
              <a:custGeom>
                <a:avLst/>
                <a:gdLst>
                  <a:gd name="T0" fmla="*/ 180 w 615"/>
                  <a:gd name="T1" fmla="*/ 0 h 435"/>
                  <a:gd name="T2" fmla="*/ 0 w 615"/>
                  <a:gd name="T3" fmla="*/ 435 h 435"/>
                  <a:gd name="T4" fmla="*/ 615 w 615"/>
                  <a:gd name="T5" fmla="*/ 435 h 435"/>
                  <a:gd name="T6" fmla="*/ 180 w 615"/>
                  <a:gd name="T7" fmla="*/ 0 h 435"/>
                </a:gdLst>
                <a:ahLst/>
                <a:cxnLst>
                  <a:cxn ang="0">
                    <a:pos x="T0" y="T1"/>
                  </a:cxn>
                  <a:cxn ang="0">
                    <a:pos x="T2" y="T3"/>
                  </a:cxn>
                  <a:cxn ang="0">
                    <a:pos x="T4" y="T5"/>
                  </a:cxn>
                  <a:cxn ang="0">
                    <a:pos x="T6" y="T7"/>
                  </a:cxn>
                </a:cxnLst>
                <a:rect l="0" t="0" r="r" b="b"/>
                <a:pathLst>
                  <a:path w="615" h="435">
                    <a:moveTo>
                      <a:pt x="180" y="0"/>
                    </a:moveTo>
                    <a:cubicBezTo>
                      <a:pt x="69" y="111"/>
                      <a:pt x="0" y="265"/>
                      <a:pt x="0" y="435"/>
                    </a:cubicBezTo>
                    <a:cubicBezTo>
                      <a:pt x="615" y="435"/>
                      <a:pt x="615" y="435"/>
                      <a:pt x="615" y="435"/>
                    </a:cubicBezTo>
                    <a:cubicBezTo>
                      <a:pt x="180" y="0"/>
                      <a:pt x="180" y="0"/>
                      <a:pt x="180" y="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49" name="Freeform 942"/>
              <p:cNvSpPr>
                <a:spLocks/>
              </p:cNvSpPr>
              <p:nvPr/>
            </p:nvSpPr>
            <p:spPr bwMode="auto">
              <a:xfrm>
                <a:off x="6116241" y="2812258"/>
                <a:ext cx="615554" cy="870347"/>
              </a:xfrm>
              <a:custGeom>
                <a:avLst/>
                <a:gdLst>
                  <a:gd name="T0" fmla="*/ 435 w 435"/>
                  <a:gd name="T1" fmla="*/ 0 h 615"/>
                  <a:gd name="T2" fmla="*/ 0 w 435"/>
                  <a:gd name="T3" fmla="*/ 180 h 615"/>
                  <a:gd name="T4" fmla="*/ 435 w 435"/>
                  <a:gd name="T5" fmla="*/ 615 h 615"/>
                  <a:gd name="T6" fmla="*/ 435 w 435"/>
                  <a:gd name="T7" fmla="*/ 0 h 615"/>
                </a:gdLst>
                <a:ahLst/>
                <a:cxnLst>
                  <a:cxn ang="0">
                    <a:pos x="T0" y="T1"/>
                  </a:cxn>
                  <a:cxn ang="0">
                    <a:pos x="T2" y="T3"/>
                  </a:cxn>
                  <a:cxn ang="0">
                    <a:pos x="T4" y="T5"/>
                  </a:cxn>
                  <a:cxn ang="0">
                    <a:pos x="T6" y="T7"/>
                  </a:cxn>
                </a:cxnLst>
                <a:rect l="0" t="0" r="r" b="b"/>
                <a:pathLst>
                  <a:path w="435" h="615">
                    <a:moveTo>
                      <a:pt x="435" y="0"/>
                    </a:moveTo>
                    <a:cubicBezTo>
                      <a:pt x="278" y="0"/>
                      <a:pt x="120" y="60"/>
                      <a:pt x="0" y="180"/>
                    </a:cubicBezTo>
                    <a:cubicBezTo>
                      <a:pt x="435" y="615"/>
                      <a:pt x="435" y="615"/>
                      <a:pt x="435" y="615"/>
                    </a:cubicBezTo>
                    <a:cubicBezTo>
                      <a:pt x="435" y="0"/>
                      <a:pt x="435" y="0"/>
                      <a:pt x="435" y="0"/>
                    </a:cubicBezTo>
                  </a:path>
                </a:pathLst>
              </a:custGeom>
              <a:solidFill>
                <a:schemeClr val="accent1"/>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0" name="Freeform 943"/>
              <p:cNvSpPr>
                <a:spLocks/>
              </p:cNvSpPr>
              <p:nvPr/>
            </p:nvSpPr>
            <p:spPr bwMode="auto">
              <a:xfrm>
                <a:off x="6731794" y="3682604"/>
                <a:ext cx="615554" cy="871538"/>
              </a:xfrm>
              <a:custGeom>
                <a:avLst/>
                <a:gdLst>
                  <a:gd name="T0" fmla="*/ 0 w 435"/>
                  <a:gd name="T1" fmla="*/ 615 h 615"/>
                  <a:gd name="T2" fmla="*/ 435 w 435"/>
                  <a:gd name="T3" fmla="*/ 435 h 615"/>
                  <a:gd name="T4" fmla="*/ 0 w 435"/>
                  <a:gd name="T5" fmla="*/ 0 h 615"/>
                  <a:gd name="T6" fmla="*/ 0 w 435"/>
                  <a:gd name="T7" fmla="*/ 615 h 615"/>
                </a:gdLst>
                <a:ahLst/>
                <a:cxnLst>
                  <a:cxn ang="0">
                    <a:pos x="T0" y="T1"/>
                  </a:cxn>
                  <a:cxn ang="0">
                    <a:pos x="T2" y="T3"/>
                  </a:cxn>
                  <a:cxn ang="0">
                    <a:pos x="T4" y="T5"/>
                  </a:cxn>
                  <a:cxn ang="0">
                    <a:pos x="T6" y="T7"/>
                  </a:cxn>
                </a:cxnLst>
                <a:rect l="0" t="0" r="r" b="b"/>
                <a:pathLst>
                  <a:path w="435" h="615">
                    <a:moveTo>
                      <a:pt x="0" y="615"/>
                    </a:moveTo>
                    <a:cubicBezTo>
                      <a:pt x="157" y="615"/>
                      <a:pt x="315" y="555"/>
                      <a:pt x="435" y="435"/>
                    </a:cubicBezTo>
                    <a:cubicBezTo>
                      <a:pt x="0" y="0"/>
                      <a:pt x="0" y="0"/>
                      <a:pt x="0" y="0"/>
                    </a:cubicBezTo>
                    <a:cubicBezTo>
                      <a:pt x="0" y="615"/>
                      <a:pt x="0" y="615"/>
                      <a:pt x="0" y="615"/>
                    </a:cubicBezTo>
                  </a:path>
                </a:pathLst>
              </a:custGeom>
              <a:solidFill>
                <a:schemeClr val="accent5"/>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1" name="Freeform 944"/>
              <p:cNvSpPr>
                <a:spLocks/>
              </p:cNvSpPr>
              <p:nvPr/>
            </p:nvSpPr>
            <p:spPr bwMode="auto">
              <a:xfrm>
                <a:off x="6731795" y="3682605"/>
                <a:ext cx="870347" cy="616744"/>
              </a:xfrm>
              <a:custGeom>
                <a:avLst/>
                <a:gdLst>
                  <a:gd name="T0" fmla="*/ 435 w 615"/>
                  <a:gd name="T1" fmla="*/ 435 h 435"/>
                  <a:gd name="T2" fmla="*/ 615 w 615"/>
                  <a:gd name="T3" fmla="*/ 0 h 435"/>
                  <a:gd name="T4" fmla="*/ 0 w 615"/>
                  <a:gd name="T5" fmla="*/ 0 h 435"/>
                  <a:gd name="T6" fmla="*/ 435 w 615"/>
                  <a:gd name="T7" fmla="*/ 435 h 435"/>
                </a:gdLst>
                <a:ahLst/>
                <a:cxnLst>
                  <a:cxn ang="0">
                    <a:pos x="T0" y="T1"/>
                  </a:cxn>
                  <a:cxn ang="0">
                    <a:pos x="T2" y="T3"/>
                  </a:cxn>
                  <a:cxn ang="0">
                    <a:pos x="T4" y="T5"/>
                  </a:cxn>
                  <a:cxn ang="0">
                    <a:pos x="T6" y="T7"/>
                  </a:cxn>
                </a:cxnLst>
                <a:rect l="0" t="0" r="r" b="b"/>
                <a:pathLst>
                  <a:path w="615" h="435">
                    <a:moveTo>
                      <a:pt x="435" y="435"/>
                    </a:moveTo>
                    <a:cubicBezTo>
                      <a:pt x="546" y="324"/>
                      <a:pt x="615" y="170"/>
                      <a:pt x="615" y="0"/>
                    </a:cubicBezTo>
                    <a:cubicBezTo>
                      <a:pt x="0" y="0"/>
                      <a:pt x="0" y="0"/>
                      <a:pt x="0" y="0"/>
                    </a:cubicBezTo>
                    <a:cubicBezTo>
                      <a:pt x="435" y="435"/>
                      <a:pt x="435" y="435"/>
                      <a:pt x="435" y="435"/>
                    </a:cubicBezTo>
                  </a:path>
                </a:pathLst>
              </a:custGeom>
              <a:solidFill>
                <a:schemeClr val="accent4"/>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2" name="Freeform 945"/>
              <p:cNvSpPr>
                <a:spLocks/>
              </p:cNvSpPr>
              <p:nvPr/>
            </p:nvSpPr>
            <p:spPr bwMode="auto">
              <a:xfrm>
                <a:off x="6731795" y="3067051"/>
                <a:ext cx="870347" cy="615554"/>
              </a:xfrm>
              <a:custGeom>
                <a:avLst/>
                <a:gdLst>
                  <a:gd name="T0" fmla="*/ 615 w 615"/>
                  <a:gd name="T1" fmla="*/ 435 h 435"/>
                  <a:gd name="T2" fmla="*/ 435 w 615"/>
                  <a:gd name="T3" fmla="*/ 0 h 435"/>
                  <a:gd name="T4" fmla="*/ 0 w 615"/>
                  <a:gd name="T5" fmla="*/ 435 h 435"/>
                  <a:gd name="T6" fmla="*/ 615 w 615"/>
                  <a:gd name="T7" fmla="*/ 435 h 435"/>
                </a:gdLst>
                <a:ahLst/>
                <a:cxnLst>
                  <a:cxn ang="0">
                    <a:pos x="T0" y="T1"/>
                  </a:cxn>
                  <a:cxn ang="0">
                    <a:pos x="T2" y="T3"/>
                  </a:cxn>
                  <a:cxn ang="0">
                    <a:pos x="T4" y="T5"/>
                  </a:cxn>
                  <a:cxn ang="0">
                    <a:pos x="T6" y="T7"/>
                  </a:cxn>
                </a:cxnLst>
                <a:rect l="0" t="0" r="r" b="b"/>
                <a:pathLst>
                  <a:path w="615" h="435">
                    <a:moveTo>
                      <a:pt x="615" y="435"/>
                    </a:moveTo>
                    <a:cubicBezTo>
                      <a:pt x="615" y="278"/>
                      <a:pt x="555" y="120"/>
                      <a:pt x="435" y="0"/>
                    </a:cubicBezTo>
                    <a:cubicBezTo>
                      <a:pt x="0" y="435"/>
                      <a:pt x="0" y="435"/>
                      <a:pt x="0" y="435"/>
                    </a:cubicBezTo>
                    <a:cubicBezTo>
                      <a:pt x="615" y="435"/>
                      <a:pt x="615" y="435"/>
                      <a:pt x="615" y="435"/>
                    </a:cubicBezTo>
                  </a:path>
                </a:pathLst>
              </a:custGeom>
              <a:solidFill>
                <a:schemeClr val="accent3"/>
              </a:solidFill>
              <a:ln w="3175">
                <a:noFill/>
              </a:ln>
            </p:spPr>
            <p:txBody>
              <a:bodyPr vert="horz" wrap="square" lIns="68580" tIns="34290" rIns="68580" bIns="34290" numCol="1" anchor="t" anchorCtr="0" compatLnSpc="1">
                <a:prstTxWarp prst="textNoShape">
                  <a:avLst/>
                </a:prstTxWarp>
              </a:bodyPr>
              <a:lstStyle/>
              <a:p>
                <a:endParaRPr lang="en-US" sz="1350"/>
              </a:p>
            </p:txBody>
          </p:sp>
          <p:sp>
            <p:nvSpPr>
              <p:cNvPr id="53" name="Freeform 946"/>
              <p:cNvSpPr>
                <a:spLocks/>
              </p:cNvSpPr>
              <p:nvPr/>
            </p:nvSpPr>
            <p:spPr bwMode="auto">
              <a:xfrm>
                <a:off x="6731794" y="2812258"/>
                <a:ext cx="615554" cy="870347"/>
              </a:xfrm>
              <a:custGeom>
                <a:avLst/>
                <a:gdLst>
                  <a:gd name="T0" fmla="*/ 435 w 435"/>
                  <a:gd name="T1" fmla="*/ 180 h 615"/>
                  <a:gd name="T2" fmla="*/ 0 w 435"/>
                  <a:gd name="T3" fmla="*/ 0 h 615"/>
                  <a:gd name="T4" fmla="*/ 0 w 435"/>
                  <a:gd name="T5" fmla="*/ 615 h 615"/>
                  <a:gd name="T6" fmla="*/ 435 w 435"/>
                  <a:gd name="T7" fmla="*/ 180 h 615"/>
                </a:gdLst>
                <a:ahLst/>
                <a:cxnLst>
                  <a:cxn ang="0">
                    <a:pos x="T0" y="T1"/>
                  </a:cxn>
                  <a:cxn ang="0">
                    <a:pos x="T2" y="T3"/>
                  </a:cxn>
                  <a:cxn ang="0">
                    <a:pos x="T4" y="T5"/>
                  </a:cxn>
                  <a:cxn ang="0">
                    <a:pos x="T6" y="T7"/>
                  </a:cxn>
                </a:cxnLst>
                <a:rect l="0" t="0" r="r" b="b"/>
                <a:pathLst>
                  <a:path w="435" h="615">
                    <a:moveTo>
                      <a:pt x="435" y="180"/>
                    </a:moveTo>
                    <a:cubicBezTo>
                      <a:pt x="324" y="69"/>
                      <a:pt x="170" y="0"/>
                      <a:pt x="0" y="0"/>
                    </a:cubicBezTo>
                    <a:cubicBezTo>
                      <a:pt x="0" y="615"/>
                      <a:pt x="0" y="615"/>
                      <a:pt x="0" y="615"/>
                    </a:cubicBezTo>
                    <a:cubicBezTo>
                      <a:pt x="435" y="180"/>
                      <a:pt x="435" y="180"/>
                      <a:pt x="435" y="180"/>
                    </a:cubicBezTo>
                  </a:path>
                </a:pathLst>
              </a:custGeom>
              <a:solidFill>
                <a:schemeClr val="accent2"/>
              </a:solidFill>
              <a:ln w="3175">
                <a:noFill/>
              </a:ln>
            </p:spPr>
            <p:txBody>
              <a:bodyPr vert="horz" wrap="square" lIns="68580" tIns="34290" rIns="68580" bIns="34290" numCol="1" anchor="t" anchorCtr="0" compatLnSpc="1">
                <a:prstTxWarp prst="textNoShape">
                  <a:avLst/>
                </a:prstTxWarp>
              </a:bodyPr>
              <a:lstStyle/>
              <a:p>
                <a:endParaRPr lang="en-US" sz="1350"/>
              </a:p>
            </p:txBody>
          </p:sp>
        </p:grpSp>
        <p:sp>
          <p:nvSpPr>
            <p:cNvPr id="45" name="Oval 44"/>
            <p:cNvSpPr/>
            <p:nvPr/>
          </p:nvSpPr>
          <p:spPr bwMode="auto">
            <a:xfrm>
              <a:off x="5196236" y="1748009"/>
              <a:ext cx="1608509" cy="1608509"/>
            </a:xfrm>
            <a:prstGeom prst="ellipse">
              <a:avLst/>
            </a:prstGeom>
            <a:solidFill>
              <a:schemeClr val="bg1"/>
            </a:solidFill>
            <a:ln w="9525">
              <a:noFill/>
              <a:round/>
              <a:headEnd/>
              <a:tailEnd/>
            </a:ln>
            <a:effectLst>
              <a:outerShdw blurRad="63500" sx="102000" sy="102000" algn="ctr"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algn="ctr"/>
              <a:endParaRPr lang="en-US"/>
            </a:p>
          </p:txBody>
        </p:sp>
      </p:grpSp>
      <p:grpSp>
        <p:nvGrpSpPr>
          <p:cNvPr id="66" name="Group 65"/>
          <p:cNvGrpSpPr/>
          <p:nvPr/>
        </p:nvGrpSpPr>
        <p:grpSpPr>
          <a:xfrm>
            <a:off x="4117658" y="3910368"/>
            <a:ext cx="908685" cy="37502"/>
            <a:chOff x="5775554" y="3550610"/>
            <a:chExt cx="1211580" cy="103652"/>
          </a:xfrm>
        </p:grpSpPr>
        <p:sp>
          <p:nvSpPr>
            <p:cNvPr id="67" name="Rectangle 66"/>
            <p:cNvSpPr/>
            <p:nvPr/>
          </p:nvSpPr>
          <p:spPr bwMode="auto">
            <a:xfrm rot="10800000">
              <a:off x="5775554" y="3550610"/>
              <a:ext cx="223343" cy="103652"/>
            </a:xfrm>
            <a:prstGeom prst="rect">
              <a:avLst/>
            </a:prstGeom>
            <a:solidFill>
              <a:schemeClr val="accent1"/>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8" name="Rectangle 67"/>
            <p:cNvSpPr/>
            <p:nvPr/>
          </p:nvSpPr>
          <p:spPr bwMode="auto">
            <a:xfrm rot="10800000">
              <a:off x="5973201" y="3550610"/>
              <a:ext cx="223343" cy="103652"/>
            </a:xfrm>
            <a:prstGeom prst="rect">
              <a:avLst/>
            </a:prstGeom>
            <a:solidFill>
              <a:schemeClr val="accent2"/>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69" name="Rectangle 68"/>
            <p:cNvSpPr/>
            <p:nvPr/>
          </p:nvSpPr>
          <p:spPr bwMode="auto">
            <a:xfrm rot="10800000">
              <a:off x="6170848" y="3550610"/>
              <a:ext cx="223343" cy="103652"/>
            </a:xfrm>
            <a:prstGeom prst="rect">
              <a:avLst/>
            </a:prstGeom>
            <a:solidFill>
              <a:schemeClr val="accent3"/>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0" name="Rectangle 69"/>
            <p:cNvSpPr/>
            <p:nvPr/>
          </p:nvSpPr>
          <p:spPr bwMode="auto">
            <a:xfrm rot="10800000">
              <a:off x="6368495" y="3550610"/>
              <a:ext cx="223343" cy="103652"/>
            </a:xfrm>
            <a:prstGeom prst="rect">
              <a:avLst/>
            </a:prstGeom>
            <a:solidFill>
              <a:schemeClr val="accent4"/>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1" name="Rectangle 70"/>
            <p:cNvSpPr/>
            <p:nvPr/>
          </p:nvSpPr>
          <p:spPr bwMode="auto">
            <a:xfrm rot="10800000">
              <a:off x="6566142" y="3550610"/>
              <a:ext cx="223343" cy="103652"/>
            </a:xfrm>
            <a:prstGeom prst="rect">
              <a:avLst/>
            </a:prstGeom>
            <a:solidFill>
              <a:schemeClr val="accent5"/>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sp>
          <p:nvSpPr>
            <p:cNvPr id="79" name="Rectangle 78"/>
            <p:cNvSpPr/>
            <p:nvPr/>
          </p:nvSpPr>
          <p:spPr bwMode="auto">
            <a:xfrm rot="10800000">
              <a:off x="6763791" y="3550610"/>
              <a:ext cx="223343" cy="103652"/>
            </a:xfrm>
            <a:prstGeom prst="rect">
              <a:avLst/>
            </a:prstGeom>
            <a:solidFill>
              <a:schemeClr val="accent6"/>
            </a:solidFill>
            <a:ln w="3175">
              <a:solidFill>
                <a:schemeClr val="bg1"/>
              </a:solidFill>
              <a:round/>
              <a:headEnd/>
              <a:tailEnd/>
            </a:ln>
          </p:spPr>
          <p:txBody>
            <a:bodyPr vert="horz" wrap="square" lIns="68580" tIns="34290" rIns="68580" bIns="34290" numCol="1" rtlCol="0" anchor="t" anchorCtr="0" compatLnSpc="1">
              <a:prstTxWarp prst="textNoShape">
                <a:avLst/>
              </a:prstTxWarp>
            </a:bodyPr>
            <a:lstStyle/>
            <a:p>
              <a:pPr algn="ctr"/>
              <a:endParaRPr lang="en-US" sz="1350"/>
            </a:p>
          </p:txBody>
        </p:sp>
      </p:grpSp>
      <p:sp>
        <p:nvSpPr>
          <p:cNvPr id="25" name="Rectangle 24"/>
          <p:cNvSpPr/>
          <p:nvPr/>
        </p:nvSpPr>
        <p:spPr>
          <a:xfrm>
            <a:off x="2133600" y="1740754"/>
            <a:ext cx="4876800" cy="1661993"/>
          </a:xfrm>
          <a:prstGeom prst="rect">
            <a:avLst/>
          </a:prstGeom>
        </p:spPr>
        <p:txBody>
          <a:bodyPr wrap="square" lIns="0" tIns="0" rIns="0" bIns="0" anchor="ctr">
            <a:spAutoFit/>
          </a:bodyPr>
          <a:lstStyle/>
          <a:p>
            <a:pPr algn="ctr"/>
            <a:r>
              <a:rPr lang="en-US" sz="5400" dirty="0" smtClean="0">
                <a:solidFill>
                  <a:schemeClr val="tx1">
                    <a:lumMod val="90000"/>
                    <a:lumOff val="10000"/>
                  </a:schemeClr>
                </a:solidFill>
              </a:rPr>
              <a:t>SWOT</a:t>
            </a:r>
          </a:p>
          <a:p>
            <a:pPr algn="ctr"/>
            <a:r>
              <a:rPr lang="en-US" sz="5400" b="1" dirty="0" smtClean="0">
                <a:solidFill>
                  <a:schemeClr val="tx1">
                    <a:lumMod val="90000"/>
                    <a:lumOff val="10000"/>
                  </a:schemeClr>
                </a:solidFill>
              </a:rPr>
              <a:t>Infographics</a:t>
            </a:r>
            <a:endParaRPr lang="en-US" sz="5400" b="1" dirty="0">
              <a:solidFill>
                <a:schemeClr val="tx1">
                  <a:lumMod val="90000"/>
                  <a:lumOff val="10000"/>
                </a:schemeClr>
              </a:solidFill>
            </a:endParaRPr>
          </a:p>
        </p:txBody>
      </p:sp>
    </p:spTree>
    <p:extLst>
      <p:ext uri="{BB962C8B-B14F-4D97-AF65-F5344CB8AC3E}">
        <p14:creationId xmlns:p14="http://schemas.microsoft.com/office/powerpoint/2010/main" val="920559710"/>
      </p:ext>
    </p:extLst>
  </p:cSld>
  <p:clrMapOvr>
    <a:masterClrMapping/>
  </p:clrMapOvr>
  <p:transition spd="slow">
    <p:push dir="u"/>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a:t>Swot Infographic</a:t>
            </a:r>
          </a:p>
        </p:txBody>
      </p:sp>
      <p:sp>
        <p:nvSpPr>
          <p:cNvPr id="53" name="Block Arc 52"/>
          <p:cNvSpPr/>
          <p:nvPr/>
        </p:nvSpPr>
        <p:spPr>
          <a:xfrm rot="2364690" flipH="1">
            <a:off x="2895677" y="1897819"/>
            <a:ext cx="3340936" cy="3340931"/>
          </a:xfrm>
          <a:prstGeom prst="blockArc">
            <a:avLst>
              <a:gd name="adj1" fmla="val 15011212"/>
              <a:gd name="adj2" fmla="val 18376964"/>
              <a:gd name="adj3" fmla="val 2153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4" name="Block Arc 53"/>
          <p:cNvSpPr/>
          <p:nvPr/>
        </p:nvSpPr>
        <p:spPr>
          <a:xfrm rot="19235310">
            <a:off x="2900340" y="1879776"/>
            <a:ext cx="3340936" cy="3340931"/>
          </a:xfrm>
          <a:prstGeom prst="blockArc">
            <a:avLst>
              <a:gd name="adj1" fmla="val 15011212"/>
              <a:gd name="adj2" fmla="val 18376964"/>
              <a:gd name="adj3" fmla="val 2153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6" name="Block Arc 55"/>
          <p:cNvSpPr/>
          <p:nvPr/>
        </p:nvSpPr>
        <p:spPr>
          <a:xfrm rot="6037468" flipH="1">
            <a:off x="2895680" y="1879774"/>
            <a:ext cx="3340931" cy="3340936"/>
          </a:xfrm>
          <a:prstGeom prst="blockArc">
            <a:avLst>
              <a:gd name="adj1" fmla="val 15011212"/>
              <a:gd name="adj2" fmla="val 18376964"/>
              <a:gd name="adj3" fmla="val 2153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7" name="Block Arc 56"/>
          <p:cNvSpPr/>
          <p:nvPr/>
        </p:nvSpPr>
        <p:spPr>
          <a:xfrm rot="15562532">
            <a:off x="2900345" y="1879774"/>
            <a:ext cx="3340931" cy="3340936"/>
          </a:xfrm>
          <a:prstGeom prst="blockArc">
            <a:avLst>
              <a:gd name="adj1" fmla="val 15011212"/>
              <a:gd name="adj2" fmla="val 18376964"/>
              <a:gd name="adj3" fmla="val 2153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8" name="Oval 57"/>
          <p:cNvSpPr/>
          <p:nvPr/>
        </p:nvSpPr>
        <p:spPr>
          <a:xfrm rot="10800000" flipV="1">
            <a:off x="3782262" y="2801283"/>
            <a:ext cx="1572431" cy="1574852"/>
          </a:xfrm>
          <a:prstGeom prst="ellipse">
            <a:avLst/>
          </a:prstGeom>
          <a:solidFill>
            <a:schemeClr val="bg1">
              <a:lumMod val="95000"/>
            </a:schemeClr>
          </a:solidFill>
          <a:ln>
            <a:solidFill>
              <a:schemeClr val="bg1"/>
            </a:solid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lumMod val="90000"/>
                    <a:lumOff val="10000"/>
                  </a:schemeClr>
                </a:solidFill>
              </a:rPr>
              <a:t>SWOT</a:t>
            </a:r>
            <a:endParaRPr lang="en-US" sz="2400" b="1" dirty="0">
              <a:solidFill>
                <a:schemeClr val="tx1">
                  <a:lumMod val="90000"/>
                  <a:lumOff val="10000"/>
                </a:schemeClr>
              </a:solidFill>
            </a:endParaRPr>
          </a:p>
        </p:txBody>
      </p:sp>
      <p:sp>
        <p:nvSpPr>
          <p:cNvPr id="139" name="Rectangle 138"/>
          <p:cNvSpPr/>
          <p:nvPr/>
        </p:nvSpPr>
        <p:spPr>
          <a:xfrm>
            <a:off x="2987922" y="3444087"/>
            <a:ext cx="570618" cy="338554"/>
          </a:xfrm>
          <a:prstGeom prst="rect">
            <a:avLst/>
          </a:prstGeom>
        </p:spPr>
        <p:txBody>
          <a:bodyPr wrap="square" anchor="ctr">
            <a:spAutoFit/>
          </a:bodyPr>
          <a:lstStyle/>
          <a:p>
            <a:pPr algn="ctr"/>
            <a:r>
              <a:rPr lang="en-US" sz="1600" b="1" dirty="0" smtClean="0">
                <a:solidFill>
                  <a:schemeClr val="bg1"/>
                </a:solidFill>
              </a:rPr>
              <a:t>80%</a:t>
            </a:r>
            <a:endParaRPr lang="en-US" sz="1600" b="1" dirty="0">
              <a:solidFill>
                <a:schemeClr val="bg1"/>
              </a:solidFill>
            </a:endParaRPr>
          </a:p>
        </p:txBody>
      </p:sp>
      <p:sp>
        <p:nvSpPr>
          <p:cNvPr id="140" name="Rectangle 139"/>
          <p:cNvSpPr/>
          <p:nvPr/>
        </p:nvSpPr>
        <p:spPr>
          <a:xfrm>
            <a:off x="5601582" y="3444087"/>
            <a:ext cx="570618" cy="338554"/>
          </a:xfrm>
          <a:prstGeom prst="rect">
            <a:avLst/>
          </a:prstGeom>
        </p:spPr>
        <p:txBody>
          <a:bodyPr wrap="square" anchor="ctr">
            <a:spAutoFit/>
          </a:bodyPr>
          <a:lstStyle/>
          <a:p>
            <a:pPr algn="ctr"/>
            <a:r>
              <a:rPr lang="en-US" sz="1600" b="1" dirty="0" smtClean="0">
                <a:solidFill>
                  <a:schemeClr val="bg1"/>
                </a:solidFill>
              </a:rPr>
              <a:t>15%</a:t>
            </a:r>
            <a:endParaRPr lang="en-US" sz="1600" b="1" dirty="0">
              <a:solidFill>
                <a:schemeClr val="bg1"/>
              </a:solidFill>
            </a:endParaRPr>
          </a:p>
        </p:txBody>
      </p:sp>
      <p:sp>
        <p:nvSpPr>
          <p:cNvPr id="141" name="Rectangle 140"/>
          <p:cNvSpPr/>
          <p:nvPr/>
        </p:nvSpPr>
        <p:spPr>
          <a:xfrm>
            <a:off x="4969122" y="2316327"/>
            <a:ext cx="570618" cy="338554"/>
          </a:xfrm>
          <a:prstGeom prst="rect">
            <a:avLst/>
          </a:prstGeom>
        </p:spPr>
        <p:txBody>
          <a:bodyPr wrap="square" anchor="ctr">
            <a:spAutoFit/>
          </a:bodyPr>
          <a:lstStyle/>
          <a:p>
            <a:pPr algn="ctr"/>
            <a:r>
              <a:rPr lang="en-US" sz="1600" b="1" dirty="0" smtClean="0">
                <a:solidFill>
                  <a:schemeClr val="bg1"/>
                </a:solidFill>
              </a:rPr>
              <a:t>30%</a:t>
            </a:r>
            <a:endParaRPr lang="en-US" sz="1600" b="1" dirty="0">
              <a:solidFill>
                <a:schemeClr val="bg1"/>
              </a:solidFill>
            </a:endParaRPr>
          </a:p>
        </p:txBody>
      </p:sp>
      <p:sp>
        <p:nvSpPr>
          <p:cNvPr id="142" name="Rectangle 141"/>
          <p:cNvSpPr/>
          <p:nvPr/>
        </p:nvSpPr>
        <p:spPr>
          <a:xfrm>
            <a:off x="3567042" y="2316327"/>
            <a:ext cx="570618" cy="338554"/>
          </a:xfrm>
          <a:prstGeom prst="rect">
            <a:avLst/>
          </a:prstGeom>
        </p:spPr>
        <p:txBody>
          <a:bodyPr wrap="square" anchor="ctr">
            <a:spAutoFit/>
          </a:bodyPr>
          <a:lstStyle/>
          <a:p>
            <a:pPr algn="ctr"/>
            <a:r>
              <a:rPr lang="en-US" sz="1600" b="1" dirty="0" smtClean="0">
                <a:solidFill>
                  <a:schemeClr val="bg1"/>
                </a:solidFill>
              </a:rPr>
              <a:t>40%</a:t>
            </a:r>
            <a:endParaRPr lang="en-US" sz="1600" b="1" dirty="0">
              <a:solidFill>
                <a:schemeClr val="bg1"/>
              </a:solidFill>
            </a:endParaRPr>
          </a:p>
        </p:txBody>
      </p:sp>
      <p:sp>
        <p:nvSpPr>
          <p:cNvPr id="100" name="Rectangle 99"/>
          <p:cNvSpPr/>
          <p:nvPr/>
        </p:nvSpPr>
        <p:spPr>
          <a:xfrm>
            <a:off x="387461" y="2126980"/>
            <a:ext cx="2252942" cy="692497"/>
          </a:xfrm>
          <a:prstGeom prst="rect">
            <a:avLst/>
          </a:prstGeom>
        </p:spPr>
        <p:txBody>
          <a:bodyPr wrap="square" anchor="ctr">
            <a:spAutoFit/>
          </a:bodyPr>
          <a:lstStyle/>
          <a:p>
            <a:pPr algn="r"/>
            <a:r>
              <a:rPr lang="en-US" sz="1200" b="1" dirty="0">
                <a:solidFill>
                  <a:schemeClr val="tx1">
                    <a:lumMod val="90000"/>
                    <a:lumOff val="10000"/>
                  </a:schemeClr>
                </a:solidFill>
              </a:rPr>
              <a:t>WEAKNESSES</a:t>
            </a:r>
            <a:endParaRPr lang="en-US" sz="1200" dirty="0">
              <a:solidFill>
                <a:schemeClr val="tx1">
                  <a:lumMod val="90000"/>
                  <a:lumOff val="10000"/>
                </a:schemeClr>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01" name="Rectangle 100"/>
          <p:cNvSpPr/>
          <p:nvPr/>
        </p:nvSpPr>
        <p:spPr>
          <a:xfrm>
            <a:off x="387461" y="3897883"/>
            <a:ext cx="2252942" cy="692497"/>
          </a:xfrm>
          <a:prstGeom prst="rect">
            <a:avLst/>
          </a:prstGeom>
        </p:spPr>
        <p:txBody>
          <a:bodyPr wrap="square" anchor="ctr">
            <a:spAutoFit/>
          </a:bodyPr>
          <a:lstStyle/>
          <a:p>
            <a:pPr algn="r">
              <a:spcBef>
                <a:spcPct val="20000"/>
              </a:spcBef>
              <a:defRPr/>
            </a:pPr>
            <a:r>
              <a:rPr lang="en-US" sz="1200" b="1" dirty="0">
                <a:solidFill>
                  <a:schemeClr val="tx1">
                    <a:lumMod val="90000"/>
                    <a:lumOff val="10000"/>
                  </a:schemeClr>
                </a:solidFill>
              </a:rPr>
              <a:t>STRENGTHS</a:t>
            </a:r>
            <a:endParaRPr lang="en-US" sz="1200" dirty="0">
              <a:solidFill>
                <a:schemeClr val="tx1">
                  <a:lumMod val="90000"/>
                  <a:lumOff val="10000"/>
                </a:schemeClr>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37" name="Rectangle 136"/>
          <p:cNvSpPr/>
          <p:nvPr/>
        </p:nvSpPr>
        <p:spPr>
          <a:xfrm>
            <a:off x="6503597" y="2126980"/>
            <a:ext cx="2252942" cy="692497"/>
          </a:xfrm>
          <a:prstGeom prst="rect">
            <a:avLst/>
          </a:prstGeom>
        </p:spPr>
        <p:txBody>
          <a:bodyPr wrap="square" anchor="ctr">
            <a:spAutoFit/>
          </a:bodyPr>
          <a:lstStyle/>
          <a:p>
            <a:pPr>
              <a:spcBef>
                <a:spcPct val="20000"/>
              </a:spcBef>
              <a:defRPr/>
            </a:pPr>
            <a:r>
              <a:rPr lang="en-US" sz="1200" b="1" dirty="0">
                <a:solidFill>
                  <a:schemeClr val="tx1">
                    <a:lumMod val="90000"/>
                    <a:lumOff val="10000"/>
                  </a:schemeClr>
                </a:solidFill>
              </a:rPr>
              <a:t>OPPORTUNITIES</a:t>
            </a:r>
            <a:endParaRPr lang="en-US" sz="1200" dirty="0">
              <a:solidFill>
                <a:schemeClr val="tx1">
                  <a:lumMod val="90000"/>
                  <a:lumOff val="10000"/>
                </a:schemeClr>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138" name="Rectangle 137"/>
          <p:cNvSpPr/>
          <p:nvPr/>
        </p:nvSpPr>
        <p:spPr>
          <a:xfrm>
            <a:off x="6503597" y="3897883"/>
            <a:ext cx="2252942" cy="692497"/>
          </a:xfrm>
          <a:prstGeom prst="rect">
            <a:avLst/>
          </a:prstGeom>
        </p:spPr>
        <p:txBody>
          <a:bodyPr wrap="square" anchor="ctr">
            <a:spAutoFit/>
          </a:bodyPr>
          <a:lstStyle/>
          <a:p>
            <a:r>
              <a:rPr lang="en-US" sz="1200" b="1" dirty="0">
                <a:solidFill>
                  <a:schemeClr val="tx1">
                    <a:lumMod val="90000"/>
                    <a:lumOff val="10000"/>
                  </a:schemeClr>
                </a:solidFill>
              </a:rPr>
              <a:t>THREATS</a:t>
            </a:r>
            <a:endParaRPr lang="en-US" sz="1200" dirty="0">
              <a:solidFill>
                <a:schemeClr val="tx1">
                  <a:lumMod val="90000"/>
                  <a:lumOff val="10000"/>
                </a:schemeClr>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grpSp>
        <p:nvGrpSpPr>
          <p:cNvPr id="143" name="Group 142"/>
          <p:cNvGrpSpPr/>
          <p:nvPr/>
        </p:nvGrpSpPr>
        <p:grpSpPr>
          <a:xfrm>
            <a:off x="2057400" y="3611199"/>
            <a:ext cx="544368" cy="240696"/>
            <a:chOff x="-782639" y="460375"/>
            <a:chExt cx="2470152" cy="1092200"/>
          </a:xfrm>
          <a:solidFill>
            <a:schemeClr val="accent1"/>
          </a:solidFill>
        </p:grpSpPr>
        <p:sp>
          <p:nvSpPr>
            <p:cNvPr id="144" name="Freeform 5"/>
            <p:cNvSpPr>
              <a:spLocks noEditPoints="1"/>
            </p:cNvSpPr>
            <p:nvPr/>
          </p:nvSpPr>
          <p:spPr bwMode="auto">
            <a:xfrm>
              <a:off x="-782639" y="617539"/>
              <a:ext cx="280988" cy="777875"/>
            </a:xfrm>
            <a:custGeom>
              <a:avLst/>
              <a:gdLst>
                <a:gd name="T0" fmla="*/ 43 w 86"/>
                <a:gd name="T1" fmla="*/ 0 h 238"/>
                <a:gd name="T2" fmla="*/ 0 w 86"/>
                <a:gd name="T3" fmla="*/ 44 h 238"/>
                <a:gd name="T4" fmla="*/ 0 w 86"/>
                <a:gd name="T5" fmla="*/ 194 h 238"/>
                <a:gd name="T6" fmla="*/ 43 w 86"/>
                <a:gd name="T7" fmla="*/ 238 h 238"/>
                <a:gd name="T8" fmla="*/ 86 w 86"/>
                <a:gd name="T9" fmla="*/ 194 h 238"/>
                <a:gd name="T10" fmla="*/ 86 w 86"/>
                <a:gd name="T11" fmla="*/ 44 h 238"/>
                <a:gd name="T12" fmla="*/ 43 w 86"/>
                <a:gd name="T13" fmla="*/ 0 h 238"/>
                <a:gd name="T14" fmla="*/ 43 w 86"/>
                <a:gd name="T15" fmla="*/ 0 h 238"/>
                <a:gd name="T16" fmla="*/ 43 w 86"/>
                <a:gd name="T17"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238">
                  <a:moveTo>
                    <a:pt x="43" y="0"/>
                  </a:moveTo>
                  <a:cubicBezTo>
                    <a:pt x="19" y="0"/>
                    <a:pt x="0" y="20"/>
                    <a:pt x="0" y="44"/>
                  </a:cubicBezTo>
                  <a:cubicBezTo>
                    <a:pt x="0" y="194"/>
                    <a:pt x="0" y="194"/>
                    <a:pt x="0" y="194"/>
                  </a:cubicBezTo>
                  <a:cubicBezTo>
                    <a:pt x="0" y="218"/>
                    <a:pt x="19" y="238"/>
                    <a:pt x="43" y="238"/>
                  </a:cubicBezTo>
                  <a:cubicBezTo>
                    <a:pt x="67" y="238"/>
                    <a:pt x="86" y="218"/>
                    <a:pt x="86" y="194"/>
                  </a:cubicBezTo>
                  <a:cubicBezTo>
                    <a:pt x="86" y="44"/>
                    <a:pt x="86" y="44"/>
                    <a:pt x="86" y="44"/>
                  </a:cubicBezTo>
                  <a:cubicBezTo>
                    <a:pt x="86" y="20"/>
                    <a:pt x="67" y="0"/>
                    <a:pt x="43" y="0"/>
                  </a:cubicBezTo>
                  <a:close/>
                  <a:moveTo>
                    <a:pt x="43" y="0"/>
                  </a:moveTo>
                  <a:cubicBezTo>
                    <a:pt x="43" y="0"/>
                    <a:pt x="43" y="0"/>
                    <a:pt x="4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145" name="Freeform 6"/>
            <p:cNvSpPr>
              <a:spLocks noEditPoints="1"/>
            </p:cNvSpPr>
            <p:nvPr/>
          </p:nvSpPr>
          <p:spPr bwMode="auto">
            <a:xfrm>
              <a:off x="-404815" y="460375"/>
              <a:ext cx="1714501" cy="1092200"/>
            </a:xfrm>
            <a:custGeom>
              <a:avLst/>
              <a:gdLst>
                <a:gd name="T0" fmla="*/ 481 w 525"/>
                <a:gd name="T1" fmla="*/ 0 h 334"/>
                <a:gd name="T2" fmla="*/ 438 w 525"/>
                <a:gd name="T3" fmla="*/ 44 h 334"/>
                <a:gd name="T4" fmla="*/ 438 w 525"/>
                <a:gd name="T5" fmla="*/ 132 h 334"/>
                <a:gd name="T6" fmla="*/ 86 w 525"/>
                <a:gd name="T7" fmla="*/ 132 h 334"/>
                <a:gd name="T8" fmla="*/ 86 w 525"/>
                <a:gd name="T9" fmla="*/ 44 h 334"/>
                <a:gd name="T10" fmla="*/ 43 w 525"/>
                <a:gd name="T11" fmla="*/ 0 h 334"/>
                <a:gd name="T12" fmla="*/ 0 w 525"/>
                <a:gd name="T13" fmla="*/ 44 h 334"/>
                <a:gd name="T14" fmla="*/ 0 w 525"/>
                <a:gd name="T15" fmla="*/ 290 h 334"/>
                <a:gd name="T16" fmla="*/ 43 w 525"/>
                <a:gd name="T17" fmla="*/ 334 h 334"/>
                <a:gd name="T18" fmla="*/ 86 w 525"/>
                <a:gd name="T19" fmla="*/ 290 h 334"/>
                <a:gd name="T20" fmla="*/ 86 w 525"/>
                <a:gd name="T21" fmla="*/ 202 h 334"/>
                <a:gd name="T22" fmla="*/ 438 w 525"/>
                <a:gd name="T23" fmla="*/ 202 h 334"/>
                <a:gd name="T24" fmla="*/ 438 w 525"/>
                <a:gd name="T25" fmla="*/ 290 h 334"/>
                <a:gd name="T26" fmla="*/ 481 w 525"/>
                <a:gd name="T27" fmla="*/ 334 h 334"/>
                <a:gd name="T28" fmla="*/ 525 w 525"/>
                <a:gd name="T29" fmla="*/ 290 h 334"/>
                <a:gd name="T30" fmla="*/ 525 w 525"/>
                <a:gd name="T31" fmla="*/ 44 h 334"/>
                <a:gd name="T32" fmla="*/ 481 w 525"/>
                <a:gd name="T33" fmla="*/ 0 h 334"/>
                <a:gd name="T34" fmla="*/ 481 w 525"/>
                <a:gd name="T35" fmla="*/ 0 h 334"/>
                <a:gd name="T36" fmla="*/ 481 w 525"/>
                <a:gd name="T37"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5" h="334">
                  <a:moveTo>
                    <a:pt x="481" y="0"/>
                  </a:moveTo>
                  <a:cubicBezTo>
                    <a:pt x="457" y="0"/>
                    <a:pt x="438" y="20"/>
                    <a:pt x="438" y="44"/>
                  </a:cubicBezTo>
                  <a:cubicBezTo>
                    <a:pt x="438" y="132"/>
                    <a:pt x="438" y="132"/>
                    <a:pt x="438" y="132"/>
                  </a:cubicBezTo>
                  <a:cubicBezTo>
                    <a:pt x="86" y="132"/>
                    <a:pt x="86" y="132"/>
                    <a:pt x="86" y="132"/>
                  </a:cubicBezTo>
                  <a:cubicBezTo>
                    <a:pt x="86" y="44"/>
                    <a:pt x="86" y="44"/>
                    <a:pt x="86" y="44"/>
                  </a:cubicBezTo>
                  <a:cubicBezTo>
                    <a:pt x="86" y="20"/>
                    <a:pt x="67" y="0"/>
                    <a:pt x="43" y="0"/>
                  </a:cubicBezTo>
                  <a:cubicBezTo>
                    <a:pt x="19" y="0"/>
                    <a:pt x="0" y="20"/>
                    <a:pt x="0" y="44"/>
                  </a:cubicBezTo>
                  <a:cubicBezTo>
                    <a:pt x="0" y="290"/>
                    <a:pt x="0" y="290"/>
                    <a:pt x="0" y="290"/>
                  </a:cubicBezTo>
                  <a:cubicBezTo>
                    <a:pt x="0" y="314"/>
                    <a:pt x="19" y="334"/>
                    <a:pt x="43" y="334"/>
                  </a:cubicBezTo>
                  <a:cubicBezTo>
                    <a:pt x="67" y="334"/>
                    <a:pt x="86" y="314"/>
                    <a:pt x="86" y="290"/>
                  </a:cubicBezTo>
                  <a:cubicBezTo>
                    <a:pt x="86" y="202"/>
                    <a:pt x="86" y="202"/>
                    <a:pt x="86" y="202"/>
                  </a:cubicBezTo>
                  <a:cubicBezTo>
                    <a:pt x="438" y="202"/>
                    <a:pt x="438" y="202"/>
                    <a:pt x="438" y="202"/>
                  </a:cubicBezTo>
                  <a:cubicBezTo>
                    <a:pt x="438" y="290"/>
                    <a:pt x="438" y="290"/>
                    <a:pt x="438" y="290"/>
                  </a:cubicBezTo>
                  <a:cubicBezTo>
                    <a:pt x="438" y="314"/>
                    <a:pt x="457" y="334"/>
                    <a:pt x="481" y="334"/>
                  </a:cubicBezTo>
                  <a:cubicBezTo>
                    <a:pt x="505" y="334"/>
                    <a:pt x="525" y="314"/>
                    <a:pt x="525" y="290"/>
                  </a:cubicBezTo>
                  <a:cubicBezTo>
                    <a:pt x="525" y="44"/>
                    <a:pt x="525" y="44"/>
                    <a:pt x="525" y="44"/>
                  </a:cubicBezTo>
                  <a:cubicBezTo>
                    <a:pt x="525" y="20"/>
                    <a:pt x="505" y="0"/>
                    <a:pt x="481" y="0"/>
                  </a:cubicBezTo>
                  <a:close/>
                  <a:moveTo>
                    <a:pt x="481" y="0"/>
                  </a:moveTo>
                  <a:cubicBezTo>
                    <a:pt x="481" y="0"/>
                    <a:pt x="481" y="0"/>
                    <a:pt x="48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146" name="Freeform 7"/>
            <p:cNvSpPr>
              <a:spLocks noEditPoints="1"/>
            </p:cNvSpPr>
            <p:nvPr/>
          </p:nvSpPr>
          <p:spPr bwMode="auto">
            <a:xfrm>
              <a:off x="1403349" y="617539"/>
              <a:ext cx="284164" cy="777875"/>
            </a:xfrm>
            <a:custGeom>
              <a:avLst/>
              <a:gdLst>
                <a:gd name="T0" fmla="*/ 43 w 87"/>
                <a:gd name="T1" fmla="*/ 0 h 238"/>
                <a:gd name="T2" fmla="*/ 0 w 87"/>
                <a:gd name="T3" fmla="*/ 44 h 238"/>
                <a:gd name="T4" fmla="*/ 0 w 87"/>
                <a:gd name="T5" fmla="*/ 194 h 238"/>
                <a:gd name="T6" fmla="*/ 43 w 87"/>
                <a:gd name="T7" fmla="*/ 238 h 238"/>
                <a:gd name="T8" fmla="*/ 87 w 87"/>
                <a:gd name="T9" fmla="*/ 194 h 238"/>
                <a:gd name="T10" fmla="*/ 87 w 87"/>
                <a:gd name="T11" fmla="*/ 44 h 238"/>
                <a:gd name="T12" fmla="*/ 43 w 87"/>
                <a:gd name="T13" fmla="*/ 0 h 238"/>
                <a:gd name="T14" fmla="*/ 43 w 87"/>
                <a:gd name="T15" fmla="*/ 0 h 238"/>
                <a:gd name="T16" fmla="*/ 43 w 87"/>
                <a:gd name="T17"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238">
                  <a:moveTo>
                    <a:pt x="43" y="0"/>
                  </a:moveTo>
                  <a:cubicBezTo>
                    <a:pt x="19" y="0"/>
                    <a:pt x="0" y="20"/>
                    <a:pt x="0" y="44"/>
                  </a:cubicBezTo>
                  <a:cubicBezTo>
                    <a:pt x="0" y="194"/>
                    <a:pt x="0" y="194"/>
                    <a:pt x="0" y="194"/>
                  </a:cubicBezTo>
                  <a:cubicBezTo>
                    <a:pt x="0" y="218"/>
                    <a:pt x="19" y="238"/>
                    <a:pt x="43" y="238"/>
                  </a:cubicBezTo>
                  <a:cubicBezTo>
                    <a:pt x="67" y="238"/>
                    <a:pt x="87" y="218"/>
                    <a:pt x="87" y="194"/>
                  </a:cubicBezTo>
                  <a:cubicBezTo>
                    <a:pt x="87" y="44"/>
                    <a:pt x="87" y="44"/>
                    <a:pt x="87" y="44"/>
                  </a:cubicBezTo>
                  <a:cubicBezTo>
                    <a:pt x="87" y="20"/>
                    <a:pt x="67" y="0"/>
                    <a:pt x="43" y="0"/>
                  </a:cubicBezTo>
                  <a:close/>
                  <a:moveTo>
                    <a:pt x="43" y="0"/>
                  </a:moveTo>
                  <a:cubicBezTo>
                    <a:pt x="43" y="0"/>
                    <a:pt x="43" y="0"/>
                    <a:pt x="4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147" name="Freeform 26"/>
          <p:cNvSpPr>
            <a:spLocks/>
          </p:cNvSpPr>
          <p:nvPr/>
        </p:nvSpPr>
        <p:spPr bwMode="auto">
          <a:xfrm>
            <a:off x="2066100" y="1594231"/>
            <a:ext cx="526966" cy="529786"/>
          </a:xfrm>
          <a:custGeom>
            <a:avLst/>
            <a:gdLst/>
            <a:ahLst/>
            <a:cxnLst>
              <a:cxn ang="0">
                <a:pos x="187" y="94"/>
              </a:cxn>
              <a:cxn ang="0">
                <a:pos x="140" y="58"/>
              </a:cxn>
              <a:cxn ang="0">
                <a:pos x="140" y="83"/>
              </a:cxn>
              <a:cxn ang="0">
                <a:pos x="105" y="83"/>
              </a:cxn>
              <a:cxn ang="0">
                <a:pos x="105" y="47"/>
              </a:cxn>
              <a:cxn ang="0">
                <a:pos x="129" y="47"/>
              </a:cxn>
              <a:cxn ang="0">
                <a:pos x="94" y="0"/>
              </a:cxn>
              <a:cxn ang="0">
                <a:pos x="60" y="47"/>
              </a:cxn>
              <a:cxn ang="0">
                <a:pos x="82" y="47"/>
              </a:cxn>
              <a:cxn ang="0">
                <a:pos x="82" y="83"/>
              </a:cxn>
              <a:cxn ang="0">
                <a:pos x="47" y="83"/>
              </a:cxn>
              <a:cxn ang="0">
                <a:pos x="47" y="58"/>
              </a:cxn>
              <a:cxn ang="0">
                <a:pos x="0" y="94"/>
              </a:cxn>
              <a:cxn ang="0">
                <a:pos x="47" y="129"/>
              </a:cxn>
              <a:cxn ang="0">
                <a:pos x="47" y="105"/>
              </a:cxn>
              <a:cxn ang="0">
                <a:pos x="82" y="105"/>
              </a:cxn>
              <a:cxn ang="0">
                <a:pos x="82" y="141"/>
              </a:cxn>
              <a:cxn ang="0">
                <a:pos x="60" y="141"/>
              </a:cxn>
              <a:cxn ang="0">
                <a:pos x="94" y="188"/>
              </a:cxn>
              <a:cxn ang="0">
                <a:pos x="129" y="141"/>
              </a:cxn>
              <a:cxn ang="0">
                <a:pos x="105" y="141"/>
              </a:cxn>
              <a:cxn ang="0">
                <a:pos x="105" y="105"/>
              </a:cxn>
              <a:cxn ang="0">
                <a:pos x="140" y="105"/>
              </a:cxn>
              <a:cxn ang="0">
                <a:pos x="140" y="129"/>
              </a:cxn>
              <a:cxn ang="0">
                <a:pos x="187" y="94"/>
              </a:cxn>
            </a:cxnLst>
            <a:rect l="0" t="0" r="r" b="b"/>
            <a:pathLst>
              <a:path w="187" h="188">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8" name="Freeform 110"/>
          <p:cNvSpPr>
            <a:spLocks noEditPoints="1"/>
          </p:cNvSpPr>
          <p:nvPr/>
        </p:nvSpPr>
        <p:spPr bwMode="auto">
          <a:xfrm>
            <a:off x="6599502" y="1813984"/>
            <a:ext cx="563298" cy="271608"/>
          </a:xfrm>
          <a:custGeom>
            <a:avLst/>
            <a:gdLst/>
            <a:ahLst/>
            <a:cxnLst>
              <a:cxn ang="0">
                <a:pos x="216" y="33"/>
              </a:cxn>
              <a:cxn ang="0">
                <a:pos x="216" y="2"/>
              </a:cxn>
              <a:cxn ang="0">
                <a:pos x="216" y="0"/>
              </a:cxn>
              <a:cxn ang="0">
                <a:pos x="213" y="0"/>
              </a:cxn>
              <a:cxn ang="0">
                <a:pos x="1" y="0"/>
              </a:cxn>
              <a:cxn ang="0">
                <a:pos x="0" y="0"/>
              </a:cxn>
              <a:cxn ang="0">
                <a:pos x="0" y="2"/>
              </a:cxn>
              <a:cxn ang="0">
                <a:pos x="0" y="133"/>
              </a:cxn>
              <a:cxn ang="0">
                <a:pos x="0" y="134"/>
              </a:cxn>
              <a:cxn ang="0">
                <a:pos x="1" y="134"/>
              </a:cxn>
              <a:cxn ang="0">
                <a:pos x="213" y="134"/>
              </a:cxn>
              <a:cxn ang="0">
                <a:pos x="216" y="134"/>
              </a:cxn>
              <a:cxn ang="0">
                <a:pos x="216" y="133"/>
              </a:cxn>
              <a:cxn ang="0">
                <a:pos x="216" y="101"/>
              </a:cxn>
              <a:cxn ang="0">
                <a:pos x="237" y="101"/>
              </a:cxn>
              <a:cxn ang="0">
                <a:pos x="238" y="101"/>
              </a:cxn>
              <a:cxn ang="0">
                <a:pos x="238" y="100"/>
              </a:cxn>
              <a:cxn ang="0">
                <a:pos x="238" y="34"/>
              </a:cxn>
              <a:cxn ang="0">
                <a:pos x="238" y="33"/>
              </a:cxn>
              <a:cxn ang="0">
                <a:pos x="237" y="33"/>
              </a:cxn>
              <a:cxn ang="0">
                <a:pos x="216" y="33"/>
              </a:cxn>
              <a:cxn ang="0">
                <a:pos x="20" y="20"/>
              </a:cxn>
              <a:cxn ang="0">
                <a:pos x="69" y="20"/>
              </a:cxn>
              <a:cxn ang="0">
                <a:pos x="69" y="114"/>
              </a:cxn>
              <a:cxn ang="0">
                <a:pos x="20" y="114"/>
              </a:cxn>
              <a:cxn ang="0">
                <a:pos x="20" y="20"/>
              </a:cxn>
            </a:cxnLst>
            <a:rect l="0" t="0" r="r" b="b"/>
            <a:pathLst>
              <a:path w="238" h="134">
                <a:moveTo>
                  <a:pt x="216" y="33"/>
                </a:moveTo>
                <a:lnTo>
                  <a:pt x="216" y="2"/>
                </a:lnTo>
                <a:lnTo>
                  <a:pt x="216" y="0"/>
                </a:lnTo>
                <a:lnTo>
                  <a:pt x="213" y="0"/>
                </a:lnTo>
                <a:lnTo>
                  <a:pt x="1" y="0"/>
                </a:lnTo>
                <a:lnTo>
                  <a:pt x="0" y="0"/>
                </a:lnTo>
                <a:lnTo>
                  <a:pt x="0" y="2"/>
                </a:lnTo>
                <a:lnTo>
                  <a:pt x="0" y="133"/>
                </a:lnTo>
                <a:lnTo>
                  <a:pt x="0" y="134"/>
                </a:lnTo>
                <a:lnTo>
                  <a:pt x="1" y="134"/>
                </a:lnTo>
                <a:lnTo>
                  <a:pt x="213" y="134"/>
                </a:lnTo>
                <a:lnTo>
                  <a:pt x="216" y="134"/>
                </a:lnTo>
                <a:lnTo>
                  <a:pt x="216" y="133"/>
                </a:lnTo>
                <a:lnTo>
                  <a:pt x="216" y="101"/>
                </a:lnTo>
                <a:lnTo>
                  <a:pt x="237" y="101"/>
                </a:lnTo>
                <a:lnTo>
                  <a:pt x="238" y="101"/>
                </a:lnTo>
                <a:lnTo>
                  <a:pt x="238" y="100"/>
                </a:lnTo>
                <a:lnTo>
                  <a:pt x="238" y="34"/>
                </a:lnTo>
                <a:lnTo>
                  <a:pt x="238" y="33"/>
                </a:lnTo>
                <a:lnTo>
                  <a:pt x="237" y="33"/>
                </a:lnTo>
                <a:lnTo>
                  <a:pt x="216" y="33"/>
                </a:lnTo>
                <a:close/>
                <a:moveTo>
                  <a:pt x="20" y="20"/>
                </a:moveTo>
                <a:lnTo>
                  <a:pt x="69" y="20"/>
                </a:lnTo>
                <a:lnTo>
                  <a:pt x="69" y="114"/>
                </a:lnTo>
                <a:lnTo>
                  <a:pt x="20" y="114"/>
                </a:lnTo>
                <a:lnTo>
                  <a:pt x="20" y="20"/>
                </a:ln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149" name="Freeform 157"/>
          <p:cNvSpPr>
            <a:spLocks noEditPoints="1"/>
          </p:cNvSpPr>
          <p:nvPr/>
        </p:nvSpPr>
        <p:spPr bwMode="auto">
          <a:xfrm>
            <a:off x="6639168" y="3404134"/>
            <a:ext cx="483966" cy="483966"/>
          </a:xfrm>
          <a:custGeom>
            <a:avLst/>
            <a:gdLst/>
            <a:ahLst/>
            <a:cxnLst>
              <a:cxn ang="0">
                <a:pos x="59" y="10"/>
              </a:cxn>
              <a:cxn ang="0">
                <a:pos x="50" y="20"/>
              </a:cxn>
              <a:cxn ang="0">
                <a:pos x="52" y="22"/>
              </a:cxn>
              <a:cxn ang="0">
                <a:pos x="52" y="26"/>
              </a:cxn>
              <a:cxn ang="0">
                <a:pos x="50" y="28"/>
              </a:cxn>
              <a:cxn ang="0">
                <a:pos x="53" y="41"/>
              </a:cxn>
              <a:cxn ang="0">
                <a:pos x="26" y="68"/>
              </a:cxn>
              <a:cxn ang="0">
                <a:pos x="0" y="41"/>
              </a:cxn>
              <a:cxn ang="0">
                <a:pos x="26" y="14"/>
              </a:cxn>
              <a:cxn ang="0">
                <a:pos x="40" y="18"/>
              </a:cxn>
              <a:cxn ang="0">
                <a:pos x="42" y="15"/>
              </a:cxn>
              <a:cxn ang="0">
                <a:pos x="45" y="15"/>
              </a:cxn>
              <a:cxn ang="0">
                <a:pos x="48" y="18"/>
              </a:cxn>
              <a:cxn ang="0">
                <a:pos x="57" y="9"/>
              </a:cxn>
              <a:cxn ang="0">
                <a:pos x="59" y="10"/>
              </a:cxn>
              <a:cxn ang="0">
                <a:pos x="18" y="21"/>
              </a:cxn>
              <a:cxn ang="0">
                <a:pos x="6" y="33"/>
              </a:cxn>
              <a:cxn ang="0">
                <a:pos x="8" y="36"/>
              </a:cxn>
              <a:cxn ang="0">
                <a:pos x="8" y="36"/>
              </a:cxn>
              <a:cxn ang="0">
                <a:pos x="11" y="35"/>
              </a:cxn>
              <a:cxn ang="0">
                <a:pos x="20" y="25"/>
              </a:cxn>
              <a:cxn ang="0">
                <a:pos x="21" y="22"/>
              </a:cxn>
              <a:cxn ang="0">
                <a:pos x="18" y="21"/>
              </a:cxn>
              <a:cxn ang="0">
                <a:pos x="57" y="7"/>
              </a:cxn>
              <a:cxn ang="0">
                <a:pos x="56" y="6"/>
              </a:cxn>
              <a:cxn ang="0">
                <a:pos x="52" y="3"/>
              </a:cxn>
              <a:cxn ang="0">
                <a:pos x="52" y="1"/>
              </a:cxn>
              <a:cxn ang="0">
                <a:pos x="54" y="1"/>
              </a:cxn>
              <a:cxn ang="0">
                <a:pos x="58" y="5"/>
              </a:cxn>
              <a:cxn ang="0">
                <a:pos x="58" y="6"/>
              </a:cxn>
              <a:cxn ang="0">
                <a:pos x="57" y="7"/>
              </a:cxn>
              <a:cxn ang="0">
                <a:pos x="61" y="5"/>
              </a:cxn>
              <a:cxn ang="0">
                <a:pos x="59" y="6"/>
              </a:cxn>
              <a:cxn ang="0">
                <a:pos x="58" y="5"/>
              </a:cxn>
              <a:cxn ang="0">
                <a:pos x="58" y="1"/>
              </a:cxn>
              <a:cxn ang="0">
                <a:pos x="59" y="0"/>
              </a:cxn>
              <a:cxn ang="0">
                <a:pos x="61" y="1"/>
              </a:cxn>
              <a:cxn ang="0">
                <a:pos x="61" y="5"/>
              </a:cxn>
              <a:cxn ang="0">
                <a:pos x="63" y="6"/>
              </a:cxn>
              <a:cxn ang="0">
                <a:pos x="62" y="7"/>
              </a:cxn>
              <a:cxn ang="0">
                <a:pos x="61" y="6"/>
              </a:cxn>
              <a:cxn ang="0">
                <a:pos x="61" y="5"/>
              </a:cxn>
              <a:cxn ang="0">
                <a:pos x="64" y="1"/>
              </a:cxn>
              <a:cxn ang="0">
                <a:pos x="66" y="1"/>
              </a:cxn>
              <a:cxn ang="0">
                <a:pos x="66" y="3"/>
              </a:cxn>
              <a:cxn ang="0">
                <a:pos x="63" y="6"/>
              </a:cxn>
              <a:cxn ang="0">
                <a:pos x="65" y="15"/>
              </a:cxn>
              <a:cxn ang="0">
                <a:pos x="64" y="15"/>
              </a:cxn>
              <a:cxn ang="0">
                <a:pos x="61" y="12"/>
              </a:cxn>
              <a:cxn ang="0">
                <a:pos x="61" y="10"/>
              </a:cxn>
              <a:cxn ang="0">
                <a:pos x="63" y="10"/>
              </a:cxn>
              <a:cxn ang="0">
                <a:pos x="66" y="13"/>
              </a:cxn>
              <a:cxn ang="0">
                <a:pos x="66" y="15"/>
              </a:cxn>
              <a:cxn ang="0">
                <a:pos x="65" y="15"/>
              </a:cxn>
              <a:cxn ang="0">
                <a:pos x="67" y="9"/>
              </a:cxn>
              <a:cxn ang="0">
                <a:pos x="63" y="9"/>
              </a:cxn>
              <a:cxn ang="0">
                <a:pos x="62" y="8"/>
              </a:cxn>
              <a:cxn ang="0">
                <a:pos x="63" y="7"/>
              </a:cxn>
              <a:cxn ang="0">
                <a:pos x="67" y="7"/>
              </a:cxn>
              <a:cxn ang="0">
                <a:pos x="68" y="8"/>
              </a:cxn>
              <a:cxn ang="0">
                <a:pos x="67" y="9"/>
              </a:cxn>
            </a:cxnLst>
            <a:rect l="0" t="0" r="r" b="b"/>
            <a:pathLst>
              <a:path w="68" h="68">
                <a:moveTo>
                  <a:pt x="59" y="10"/>
                </a:moveTo>
                <a:cubicBezTo>
                  <a:pt x="50" y="20"/>
                  <a:pt x="50" y="20"/>
                  <a:pt x="50" y="20"/>
                </a:cubicBezTo>
                <a:cubicBezTo>
                  <a:pt x="52" y="22"/>
                  <a:pt x="52" y="22"/>
                  <a:pt x="52" y="22"/>
                </a:cubicBezTo>
                <a:cubicBezTo>
                  <a:pt x="53" y="23"/>
                  <a:pt x="53" y="25"/>
                  <a:pt x="52" y="26"/>
                </a:cubicBezTo>
                <a:cubicBezTo>
                  <a:pt x="50" y="28"/>
                  <a:pt x="50" y="28"/>
                  <a:pt x="50" y="28"/>
                </a:cubicBezTo>
                <a:cubicBezTo>
                  <a:pt x="52" y="32"/>
                  <a:pt x="53" y="36"/>
                  <a:pt x="53" y="41"/>
                </a:cubicBezTo>
                <a:cubicBezTo>
                  <a:pt x="53" y="56"/>
                  <a:pt x="41" y="68"/>
                  <a:pt x="26" y="68"/>
                </a:cubicBezTo>
                <a:cubicBezTo>
                  <a:pt x="12" y="68"/>
                  <a:pt x="0" y="56"/>
                  <a:pt x="0" y="41"/>
                </a:cubicBezTo>
                <a:cubicBezTo>
                  <a:pt x="0" y="26"/>
                  <a:pt x="12" y="14"/>
                  <a:pt x="26" y="14"/>
                </a:cubicBezTo>
                <a:cubicBezTo>
                  <a:pt x="31" y="14"/>
                  <a:pt x="36" y="16"/>
                  <a:pt x="40" y="18"/>
                </a:cubicBezTo>
                <a:cubicBezTo>
                  <a:pt x="42" y="15"/>
                  <a:pt x="42" y="15"/>
                  <a:pt x="42" y="15"/>
                </a:cubicBezTo>
                <a:cubicBezTo>
                  <a:pt x="43" y="14"/>
                  <a:pt x="44" y="14"/>
                  <a:pt x="45" y="15"/>
                </a:cubicBezTo>
                <a:cubicBezTo>
                  <a:pt x="48" y="18"/>
                  <a:pt x="48" y="18"/>
                  <a:pt x="48" y="18"/>
                </a:cubicBezTo>
                <a:cubicBezTo>
                  <a:pt x="57" y="9"/>
                  <a:pt x="57" y="9"/>
                  <a:pt x="57" y="9"/>
                </a:cubicBezTo>
                <a:lnTo>
                  <a:pt x="59" y="10"/>
                </a:lnTo>
                <a:close/>
                <a:moveTo>
                  <a:pt x="18" y="21"/>
                </a:moveTo>
                <a:cubicBezTo>
                  <a:pt x="13" y="23"/>
                  <a:pt x="8" y="27"/>
                  <a:pt x="6" y="33"/>
                </a:cubicBezTo>
                <a:cubicBezTo>
                  <a:pt x="6" y="34"/>
                  <a:pt x="6" y="35"/>
                  <a:pt x="8" y="36"/>
                </a:cubicBezTo>
                <a:cubicBezTo>
                  <a:pt x="8" y="36"/>
                  <a:pt x="8" y="36"/>
                  <a:pt x="8" y="36"/>
                </a:cubicBezTo>
                <a:cubicBezTo>
                  <a:pt x="9" y="36"/>
                  <a:pt x="10" y="36"/>
                  <a:pt x="11" y="35"/>
                </a:cubicBezTo>
                <a:cubicBezTo>
                  <a:pt x="12" y="30"/>
                  <a:pt x="16" y="27"/>
                  <a:pt x="20" y="25"/>
                </a:cubicBezTo>
                <a:cubicBezTo>
                  <a:pt x="21" y="25"/>
                  <a:pt x="22" y="23"/>
                  <a:pt x="21" y="22"/>
                </a:cubicBezTo>
                <a:cubicBezTo>
                  <a:pt x="21" y="21"/>
                  <a:pt x="20" y="20"/>
                  <a:pt x="18" y="21"/>
                </a:cubicBezTo>
                <a:close/>
                <a:moveTo>
                  <a:pt x="57" y="7"/>
                </a:moveTo>
                <a:cubicBezTo>
                  <a:pt x="56" y="7"/>
                  <a:pt x="56" y="7"/>
                  <a:pt x="56" y="6"/>
                </a:cubicBezTo>
                <a:cubicBezTo>
                  <a:pt x="52" y="3"/>
                  <a:pt x="52" y="3"/>
                  <a:pt x="52" y="3"/>
                </a:cubicBezTo>
                <a:cubicBezTo>
                  <a:pt x="52" y="2"/>
                  <a:pt x="52" y="2"/>
                  <a:pt x="52" y="1"/>
                </a:cubicBezTo>
                <a:cubicBezTo>
                  <a:pt x="53" y="1"/>
                  <a:pt x="54" y="1"/>
                  <a:pt x="54" y="1"/>
                </a:cubicBezTo>
                <a:cubicBezTo>
                  <a:pt x="58" y="5"/>
                  <a:pt x="58" y="5"/>
                  <a:pt x="58" y="5"/>
                </a:cubicBezTo>
                <a:cubicBezTo>
                  <a:pt x="58" y="5"/>
                  <a:pt x="58" y="6"/>
                  <a:pt x="58" y="6"/>
                </a:cubicBezTo>
                <a:cubicBezTo>
                  <a:pt x="57" y="7"/>
                  <a:pt x="57" y="7"/>
                  <a:pt x="57" y="7"/>
                </a:cubicBezTo>
                <a:close/>
                <a:moveTo>
                  <a:pt x="61" y="5"/>
                </a:moveTo>
                <a:cubicBezTo>
                  <a:pt x="61" y="5"/>
                  <a:pt x="60" y="6"/>
                  <a:pt x="59" y="6"/>
                </a:cubicBezTo>
                <a:cubicBezTo>
                  <a:pt x="59" y="6"/>
                  <a:pt x="58" y="5"/>
                  <a:pt x="58" y="5"/>
                </a:cubicBezTo>
                <a:cubicBezTo>
                  <a:pt x="58" y="1"/>
                  <a:pt x="58" y="1"/>
                  <a:pt x="58" y="1"/>
                </a:cubicBezTo>
                <a:cubicBezTo>
                  <a:pt x="58" y="0"/>
                  <a:pt x="59" y="0"/>
                  <a:pt x="59" y="0"/>
                </a:cubicBezTo>
                <a:cubicBezTo>
                  <a:pt x="60" y="0"/>
                  <a:pt x="61" y="0"/>
                  <a:pt x="61" y="1"/>
                </a:cubicBezTo>
                <a:lnTo>
                  <a:pt x="61" y="5"/>
                </a:lnTo>
                <a:close/>
                <a:moveTo>
                  <a:pt x="63" y="6"/>
                </a:moveTo>
                <a:cubicBezTo>
                  <a:pt x="63" y="7"/>
                  <a:pt x="62" y="7"/>
                  <a:pt x="62" y="7"/>
                </a:cubicBezTo>
                <a:cubicBezTo>
                  <a:pt x="62" y="7"/>
                  <a:pt x="61" y="7"/>
                  <a:pt x="61" y="6"/>
                </a:cubicBezTo>
                <a:cubicBezTo>
                  <a:pt x="61" y="6"/>
                  <a:pt x="61" y="5"/>
                  <a:pt x="61" y="5"/>
                </a:cubicBezTo>
                <a:cubicBezTo>
                  <a:pt x="64" y="1"/>
                  <a:pt x="64" y="1"/>
                  <a:pt x="64" y="1"/>
                </a:cubicBezTo>
                <a:cubicBezTo>
                  <a:pt x="65" y="1"/>
                  <a:pt x="66" y="1"/>
                  <a:pt x="66" y="1"/>
                </a:cubicBezTo>
                <a:cubicBezTo>
                  <a:pt x="67" y="2"/>
                  <a:pt x="67" y="2"/>
                  <a:pt x="66" y="3"/>
                </a:cubicBezTo>
                <a:lnTo>
                  <a:pt x="63" y="6"/>
                </a:lnTo>
                <a:close/>
                <a:moveTo>
                  <a:pt x="65" y="15"/>
                </a:moveTo>
                <a:cubicBezTo>
                  <a:pt x="65" y="15"/>
                  <a:pt x="65" y="15"/>
                  <a:pt x="64" y="15"/>
                </a:cubicBezTo>
                <a:cubicBezTo>
                  <a:pt x="61" y="12"/>
                  <a:pt x="61" y="12"/>
                  <a:pt x="61" y="12"/>
                </a:cubicBezTo>
                <a:cubicBezTo>
                  <a:pt x="61" y="11"/>
                  <a:pt x="61" y="10"/>
                  <a:pt x="61" y="10"/>
                </a:cubicBezTo>
                <a:cubicBezTo>
                  <a:pt x="62" y="9"/>
                  <a:pt x="62" y="9"/>
                  <a:pt x="63" y="10"/>
                </a:cubicBezTo>
                <a:cubicBezTo>
                  <a:pt x="66" y="13"/>
                  <a:pt x="66" y="13"/>
                  <a:pt x="66" y="13"/>
                </a:cubicBezTo>
                <a:cubicBezTo>
                  <a:pt x="67" y="14"/>
                  <a:pt x="67" y="15"/>
                  <a:pt x="66" y="15"/>
                </a:cubicBezTo>
                <a:cubicBezTo>
                  <a:pt x="66" y="15"/>
                  <a:pt x="66" y="15"/>
                  <a:pt x="65" y="15"/>
                </a:cubicBezTo>
                <a:close/>
                <a:moveTo>
                  <a:pt x="67" y="9"/>
                </a:moveTo>
                <a:cubicBezTo>
                  <a:pt x="63" y="9"/>
                  <a:pt x="63" y="9"/>
                  <a:pt x="63" y="9"/>
                </a:cubicBezTo>
                <a:cubicBezTo>
                  <a:pt x="62" y="9"/>
                  <a:pt x="62" y="9"/>
                  <a:pt x="62" y="8"/>
                </a:cubicBezTo>
                <a:cubicBezTo>
                  <a:pt x="62" y="8"/>
                  <a:pt x="62" y="7"/>
                  <a:pt x="63" y="7"/>
                </a:cubicBezTo>
                <a:cubicBezTo>
                  <a:pt x="67" y="7"/>
                  <a:pt x="67" y="7"/>
                  <a:pt x="67" y="7"/>
                </a:cubicBezTo>
                <a:cubicBezTo>
                  <a:pt x="67" y="7"/>
                  <a:pt x="68" y="8"/>
                  <a:pt x="68" y="8"/>
                </a:cubicBezTo>
                <a:cubicBezTo>
                  <a:pt x="68" y="9"/>
                  <a:pt x="67" y="9"/>
                  <a:pt x="67" y="9"/>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Tree>
    <p:extLst>
      <p:ext uri="{BB962C8B-B14F-4D97-AF65-F5344CB8AC3E}">
        <p14:creationId xmlns:p14="http://schemas.microsoft.com/office/powerpoint/2010/main" val="1987113604"/>
      </p:ext>
    </p:extLst>
  </p:cSld>
  <p:clrMapOvr>
    <a:masterClrMapping/>
  </p:clrMapOvr>
  <p:transition spd="slow">
    <p:push dir="u"/>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Oval 50"/>
          <p:cNvSpPr/>
          <p:nvPr/>
        </p:nvSpPr>
        <p:spPr>
          <a:xfrm>
            <a:off x="3194561" y="1734900"/>
            <a:ext cx="2754880" cy="2754880"/>
          </a:xfrm>
          <a:prstGeom prst="ellipse">
            <a:avLst/>
          </a:prstGeom>
          <a:ln w="28575">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1" name="Freeform 30"/>
          <p:cNvSpPr/>
          <p:nvPr/>
        </p:nvSpPr>
        <p:spPr bwMode="auto">
          <a:xfrm>
            <a:off x="3288323" y="1634686"/>
            <a:ext cx="833706" cy="833702"/>
          </a:xfrm>
          <a:custGeom>
            <a:avLst/>
            <a:gdLst>
              <a:gd name="connsiteX0" fmla="*/ 416853 w 833706"/>
              <a:gd name="connsiteY0" fmla="*/ 0 h 833702"/>
              <a:gd name="connsiteX1" fmla="*/ 833706 w 833706"/>
              <a:gd name="connsiteY1" fmla="*/ 416851 h 833702"/>
              <a:gd name="connsiteX2" fmla="*/ 416853 w 833706"/>
              <a:gd name="connsiteY2" fmla="*/ 833702 h 833702"/>
              <a:gd name="connsiteX3" fmla="*/ 0 w 833706"/>
              <a:gd name="connsiteY3" fmla="*/ 416851 h 833702"/>
              <a:gd name="connsiteX4" fmla="*/ 416853 w 833706"/>
              <a:gd name="connsiteY4" fmla="*/ 0 h 83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3706" h="833702">
                <a:moveTo>
                  <a:pt x="416853" y="0"/>
                </a:moveTo>
                <a:cubicBezTo>
                  <a:pt x="647075" y="0"/>
                  <a:pt x="833706" y="186631"/>
                  <a:pt x="833706" y="416851"/>
                </a:cubicBezTo>
                <a:cubicBezTo>
                  <a:pt x="833706" y="647071"/>
                  <a:pt x="647075" y="833702"/>
                  <a:pt x="416853" y="833702"/>
                </a:cubicBezTo>
                <a:cubicBezTo>
                  <a:pt x="186631" y="833702"/>
                  <a:pt x="0" y="647071"/>
                  <a:pt x="0" y="416851"/>
                </a:cubicBezTo>
                <a:cubicBezTo>
                  <a:pt x="0" y="186631"/>
                  <a:pt x="186631" y="0"/>
                  <a:pt x="416853" y="0"/>
                </a:cubicBezTo>
                <a:close/>
              </a:path>
            </a:pathLst>
          </a:cu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6" name="Freeform 35"/>
          <p:cNvSpPr/>
          <p:nvPr/>
        </p:nvSpPr>
        <p:spPr bwMode="auto">
          <a:xfrm>
            <a:off x="5021971" y="1634687"/>
            <a:ext cx="833706" cy="833702"/>
          </a:xfrm>
          <a:custGeom>
            <a:avLst/>
            <a:gdLst>
              <a:gd name="connsiteX0" fmla="*/ 416853 w 833706"/>
              <a:gd name="connsiteY0" fmla="*/ 0 h 833702"/>
              <a:gd name="connsiteX1" fmla="*/ 833706 w 833706"/>
              <a:gd name="connsiteY1" fmla="*/ 416851 h 833702"/>
              <a:gd name="connsiteX2" fmla="*/ 416853 w 833706"/>
              <a:gd name="connsiteY2" fmla="*/ 833702 h 833702"/>
              <a:gd name="connsiteX3" fmla="*/ 0 w 833706"/>
              <a:gd name="connsiteY3" fmla="*/ 416851 h 833702"/>
              <a:gd name="connsiteX4" fmla="*/ 416853 w 833706"/>
              <a:gd name="connsiteY4" fmla="*/ 0 h 83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3706" h="833702">
                <a:moveTo>
                  <a:pt x="416853" y="0"/>
                </a:moveTo>
                <a:cubicBezTo>
                  <a:pt x="647075" y="0"/>
                  <a:pt x="833706" y="186631"/>
                  <a:pt x="833706" y="416851"/>
                </a:cubicBezTo>
                <a:cubicBezTo>
                  <a:pt x="833706" y="647071"/>
                  <a:pt x="647075" y="833702"/>
                  <a:pt x="416853" y="833702"/>
                </a:cubicBezTo>
                <a:cubicBezTo>
                  <a:pt x="186631" y="833702"/>
                  <a:pt x="0" y="647071"/>
                  <a:pt x="0" y="416851"/>
                </a:cubicBezTo>
                <a:cubicBezTo>
                  <a:pt x="0" y="186631"/>
                  <a:pt x="186631" y="0"/>
                  <a:pt x="416853" y="0"/>
                </a:cubicBezTo>
                <a:close/>
              </a:path>
            </a:pathLst>
          </a:cu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7" name="Freeform 36"/>
          <p:cNvSpPr/>
          <p:nvPr/>
        </p:nvSpPr>
        <p:spPr bwMode="auto">
          <a:xfrm>
            <a:off x="5021971" y="3753616"/>
            <a:ext cx="833706" cy="833702"/>
          </a:xfrm>
          <a:custGeom>
            <a:avLst/>
            <a:gdLst>
              <a:gd name="connsiteX0" fmla="*/ 416853 w 833706"/>
              <a:gd name="connsiteY0" fmla="*/ 0 h 833702"/>
              <a:gd name="connsiteX1" fmla="*/ 833706 w 833706"/>
              <a:gd name="connsiteY1" fmla="*/ 416851 h 833702"/>
              <a:gd name="connsiteX2" fmla="*/ 416853 w 833706"/>
              <a:gd name="connsiteY2" fmla="*/ 833702 h 833702"/>
              <a:gd name="connsiteX3" fmla="*/ 0 w 833706"/>
              <a:gd name="connsiteY3" fmla="*/ 416851 h 833702"/>
              <a:gd name="connsiteX4" fmla="*/ 416853 w 833706"/>
              <a:gd name="connsiteY4" fmla="*/ 0 h 83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3706" h="833702">
                <a:moveTo>
                  <a:pt x="416853" y="0"/>
                </a:moveTo>
                <a:cubicBezTo>
                  <a:pt x="647075" y="0"/>
                  <a:pt x="833706" y="186631"/>
                  <a:pt x="833706" y="416851"/>
                </a:cubicBezTo>
                <a:cubicBezTo>
                  <a:pt x="833706" y="647071"/>
                  <a:pt x="647075" y="833702"/>
                  <a:pt x="416853" y="833702"/>
                </a:cubicBezTo>
                <a:cubicBezTo>
                  <a:pt x="186631" y="833702"/>
                  <a:pt x="0" y="647071"/>
                  <a:pt x="0" y="416851"/>
                </a:cubicBezTo>
                <a:cubicBezTo>
                  <a:pt x="0" y="186631"/>
                  <a:pt x="186631" y="0"/>
                  <a:pt x="416853" y="0"/>
                </a:cubicBezTo>
                <a:close/>
              </a:path>
            </a:pathLst>
          </a:cu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35" name="Freeform 34"/>
          <p:cNvSpPr/>
          <p:nvPr/>
        </p:nvSpPr>
        <p:spPr bwMode="auto">
          <a:xfrm>
            <a:off x="3288323" y="3756289"/>
            <a:ext cx="833706" cy="833702"/>
          </a:xfrm>
          <a:custGeom>
            <a:avLst/>
            <a:gdLst>
              <a:gd name="connsiteX0" fmla="*/ 416853 w 833706"/>
              <a:gd name="connsiteY0" fmla="*/ 0 h 833702"/>
              <a:gd name="connsiteX1" fmla="*/ 833706 w 833706"/>
              <a:gd name="connsiteY1" fmla="*/ 416851 h 833702"/>
              <a:gd name="connsiteX2" fmla="*/ 416853 w 833706"/>
              <a:gd name="connsiteY2" fmla="*/ 833702 h 833702"/>
              <a:gd name="connsiteX3" fmla="*/ 0 w 833706"/>
              <a:gd name="connsiteY3" fmla="*/ 416851 h 833702"/>
              <a:gd name="connsiteX4" fmla="*/ 416853 w 833706"/>
              <a:gd name="connsiteY4" fmla="*/ 0 h 833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3706" h="833702">
                <a:moveTo>
                  <a:pt x="416853" y="0"/>
                </a:moveTo>
                <a:cubicBezTo>
                  <a:pt x="647075" y="0"/>
                  <a:pt x="833706" y="186631"/>
                  <a:pt x="833706" y="416851"/>
                </a:cubicBezTo>
                <a:cubicBezTo>
                  <a:pt x="833706" y="647071"/>
                  <a:pt x="647075" y="833702"/>
                  <a:pt x="416853" y="833702"/>
                </a:cubicBezTo>
                <a:cubicBezTo>
                  <a:pt x="186631" y="833702"/>
                  <a:pt x="0" y="647071"/>
                  <a:pt x="0" y="416851"/>
                </a:cubicBezTo>
                <a:cubicBezTo>
                  <a:pt x="0" y="186631"/>
                  <a:pt x="186631" y="0"/>
                  <a:pt x="416853" y="0"/>
                </a:cubicBezTo>
                <a:close/>
              </a:path>
            </a:pathLst>
          </a:custGeom>
          <a:solidFill>
            <a:schemeClr val="bg1"/>
          </a:solidFill>
          <a:ln w="9525">
            <a:noFill/>
            <a:round/>
            <a:headEnd/>
            <a:tailEnd/>
          </a:ln>
        </p:spPr>
        <p:txBody>
          <a:bodyPr vert="horz" wrap="square" lIns="91440" tIns="45720" rIns="91440" bIns="45720" numCol="1" rtlCol="0" anchor="t" anchorCtr="0" compatLnSpc="1">
            <a:prstTxWarp prst="textNoShape">
              <a:avLst/>
            </a:prstTxWarp>
          </a:bodyPr>
          <a:lstStyle/>
          <a:p>
            <a:pPr algn="ctr"/>
            <a:endParaRPr lang="en-US"/>
          </a:p>
        </p:txBody>
      </p:sp>
      <p:sp>
        <p:nvSpPr>
          <p:cNvPr id="2" name="Text Placeholder 1"/>
          <p:cNvSpPr>
            <a:spLocks noGrp="1"/>
          </p:cNvSpPr>
          <p:nvPr>
            <p:ph type="body" sz="half" idx="2"/>
          </p:nvPr>
        </p:nvSpPr>
        <p:spPr/>
        <p:txBody>
          <a:bodyPr/>
          <a:lstStyle/>
          <a:p>
            <a:r>
              <a:rPr lang="en-US" dirty="0"/>
              <a:t>Enter your subhead line here</a:t>
            </a:r>
          </a:p>
        </p:txBody>
      </p:sp>
      <p:sp>
        <p:nvSpPr>
          <p:cNvPr id="3" name="Title 2"/>
          <p:cNvSpPr>
            <a:spLocks noGrp="1"/>
          </p:cNvSpPr>
          <p:nvPr>
            <p:ph type="title"/>
          </p:nvPr>
        </p:nvSpPr>
        <p:spPr/>
        <p:txBody>
          <a:bodyPr/>
          <a:lstStyle/>
          <a:p>
            <a:r>
              <a:rPr lang="en-US" dirty="0" smtClean="0"/>
              <a:t>Swot Infographic</a:t>
            </a:r>
            <a:endParaRPr lang="en-US" dirty="0"/>
          </a:p>
        </p:txBody>
      </p:sp>
      <p:sp>
        <p:nvSpPr>
          <p:cNvPr id="64" name="Oval 63"/>
          <p:cNvSpPr/>
          <p:nvPr/>
        </p:nvSpPr>
        <p:spPr>
          <a:xfrm>
            <a:off x="3343276" y="3811240"/>
            <a:ext cx="723801" cy="723800"/>
          </a:xfrm>
          <a:prstGeom prst="ellipse">
            <a:avLst/>
          </a:prstGeom>
          <a:solidFill>
            <a:schemeClr val="accent1"/>
          </a:solidFill>
          <a:ln>
            <a:noFill/>
          </a:ln>
          <a:effectLst/>
          <a:scene3d>
            <a:camera prst="orthographicFront">
              <a:rot lat="0" lon="0" rev="0"/>
            </a:camera>
            <a:lightRig rig="balanced" dir="t">
              <a:rot lat="0" lon="0" rev="87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Oval 64"/>
          <p:cNvSpPr/>
          <p:nvPr/>
        </p:nvSpPr>
        <p:spPr>
          <a:xfrm>
            <a:off x="3343276" y="1689638"/>
            <a:ext cx="723801" cy="723800"/>
          </a:xfrm>
          <a:prstGeom prst="ellipse">
            <a:avLst/>
          </a:prstGeom>
          <a:solidFill>
            <a:schemeClr val="accent2"/>
          </a:solidFill>
          <a:ln>
            <a:noFill/>
          </a:ln>
          <a:effectLst/>
          <a:scene3d>
            <a:camera prst="orthographicFront">
              <a:rot lat="0" lon="0" rev="0"/>
            </a:camera>
            <a:lightRig rig="balanced" dir="t">
              <a:rot lat="0" lon="0" rev="87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Oval 65"/>
          <p:cNvSpPr/>
          <p:nvPr/>
        </p:nvSpPr>
        <p:spPr>
          <a:xfrm>
            <a:off x="5076924" y="1689638"/>
            <a:ext cx="723801" cy="723800"/>
          </a:xfrm>
          <a:prstGeom prst="ellipse">
            <a:avLst/>
          </a:prstGeom>
          <a:solidFill>
            <a:schemeClr val="accent3"/>
          </a:solidFill>
          <a:ln>
            <a:noFill/>
          </a:ln>
          <a:effectLst/>
          <a:scene3d>
            <a:camera prst="orthographicFront">
              <a:rot lat="0" lon="0" rev="0"/>
            </a:camera>
            <a:lightRig rig="balanced" dir="t">
              <a:rot lat="0" lon="0" rev="87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Oval 66"/>
          <p:cNvSpPr/>
          <p:nvPr/>
        </p:nvSpPr>
        <p:spPr>
          <a:xfrm>
            <a:off x="5076924" y="3808567"/>
            <a:ext cx="723801" cy="723800"/>
          </a:xfrm>
          <a:prstGeom prst="ellipse">
            <a:avLst/>
          </a:prstGeom>
          <a:solidFill>
            <a:schemeClr val="accent4"/>
          </a:solidFill>
          <a:ln>
            <a:noFill/>
          </a:ln>
          <a:effectLst/>
          <a:scene3d>
            <a:camera prst="orthographicFront">
              <a:rot lat="0" lon="0" rev="0"/>
            </a:camera>
            <a:lightRig rig="balanced" dir="t">
              <a:rot lat="0" lon="0" rev="8700000"/>
            </a:lightRig>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Up Arrow 67"/>
          <p:cNvSpPr/>
          <p:nvPr/>
        </p:nvSpPr>
        <p:spPr>
          <a:xfrm rot="2279648">
            <a:off x="4935599" y="2294318"/>
            <a:ext cx="285750" cy="314325"/>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Up Arrow 68"/>
          <p:cNvSpPr/>
          <p:nvPr/>
        </p:nvSpPr>
        <p:spPr>
          <a:xfrm rot="19320352" flipH="1">
            <a:off x="3921989" y="2294318"/>
            <a:ext cx="285750" cy="314325"/>
          </a:xfrm>
          <a:prstGeom prst="up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0" name="Up Arrow 69"/>
          <p:cNvSpPr/>
          <p:nvPr/>
        </p:nvSpPr>
        <p:spPr>
          <a:xfrm rot="19320352" flipV="1">
            <a:off x="4935599" y="3623365"/>
            <a:ext cx="285750" cy="314325"/>
          </a:xfrm>
          <a:prstGeom prst="up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1" name="Up Arrow 70"/>
          <p:cNvSpPr/>
          <p:nvPr/>
        </p:nvSpPr>
        <p:spPr>
          <a:xfrm rot="2279648" flipH="1" flipV="1">
            <a:off x="3921989" y="3623365"/>
            <a:ext cx="285750" cy="314325"/>
          </a:xfrm>
          <a:prstGeom prs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2" name="Oval 71"/>
          <p:cNvSpPr/>
          <p:nvPr/>
        </p:nvSpPr>
        <p:spPr>
          <a:xfrm>
            <a:off x="3940628" y="2480968"/>
            <a:ext cx="1262744" cy="1262741"/>
          </a:xfrm>
          <a:prstGeom prst="ellipse">
            <a:avLst/>
          </a:prstGeom>
          <a:solidFill>
            <a:schemeClr val="bg1">
              <a:lumMod val="95000"/>
            </a:schemeClr>
          </a:solidFill>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b="1" dirty="0">
                <a:solidFill>
                  <a:schemeClr val="tx1">
                    <a:lumMod val="75000"/>
                    <a:lumOff val="25000"/>
                  </a:schemeClr>
                </a:solidFill>
              </a:rPr>
              <a:t>SWOT</a:t>
            </a:r>
            <a:endParaRPr lang="en-US" sz="2400" b="1" dirty="0"/>
          </a:p>
        </p:txBody>
      </p:sp>
      <p:sp>
        <p:nvSpPr>
          <p:cNvPr id="29" name="Rectangle 28"/>
          <p:cNvSpPr/>
          <p:nvPr/>
        </p:nvSpPr>
        <p:spPr>
          <a:xfrm>
            <a:off x="387461" y="1866846"/>
            <a:ext cx="2252942" cy="692497"/>
          </a:xfrm>
          <a:prstGeom prst="rect">
            <a:avLst/>
          </a:prstGeom>
        </p:spPr>
        <p:txBody>
          <a:bodyPr wrap="square" anchor="ctr">
            <a:spAutoFit/>
          </a:bodyPr>
          <a:lstStyle/>
          <a:p>
            <a:pPr algn="r"/>
            <a:r>
              <a:rPr lang="en-US" sz="1200" b="1" dirty="0">
                <a:solidFill>
                  <a:schemeClr val="accent2"/>
                </a:solidFill>
              </a:rPr>
              <a:t>WEAKNESSES</a:t>
            </a:r>
            <a:endParaRPr lang="en-US" sz="1200" dirty="0">
              <a:solidFill>
                <a:schemeClr val="accent2"/>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0" name="Rectangle 29"/>
          <p:cNvSpPr/>
          <p:nvPr/>
        </p:nvSpPr>
        <p:spPr>
          <a:xfrm>
            <a:off x="387461" y="3637749"/>
            <a:ext cx="2252942" cy="692497"/>
          </a:xfrm>
          <a:prstGeom prst="rect">
            <a:avLst/>
          </a:prstGeom>
        </p:spPr>
        <p:txBody>
          <a:bodyPr wrap="square" anchor="ctr">
            <a:spAutoFit/>
          </a:bodyPr>
          <a:lstStyle/>
          <a:p>
            <a:pPr algn="r">
              <a:spcBef>
                <a:spcPct val="20000"/>
              </a:spcBef>
              <a:defRPr/>
            </a:pPr>
            <a:r>
              <a:rPr lang="en-US" sz="1200" b="1" dirty="0">
                <a:solidFill>
                  <a:schemeClr val="accent1"/>
                </a:solidFill>
              </a:rPr>
              <a:t>STRENGTHS</a:t>
            </a:r>
            <a:endParaRPr lang="en-US" sz="1200" dirty="0">
              <a:solidFill>
                <a:schemeClr val="accent1"/>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2" name="Rectangle 31"/>
          <p:cNvSpPr/>
          <p:nvPr/>
        </p:nvSpPr>
        <p:spPr>
          <a:xfrm>
            <a:off x="6503597" y="1866846"/>
            <a:ext cx="2252942" cy="692497"/>
          </a:xfrm>
          <a:prstGeom prst="rect">
            <a:avLst/>
          </a:prstGeom>
        </p:spPr>
        <p:txBody>
          <a:bodyPr wrap="square" anchor="ctr">
            <a:spAutoFit/>
          </a:bodyPr>
          <a:lstStyle/>
          <a:p>
            <a:pPr>
              <a:spcBef>
                <a:spcPct val="20000"/>
              </a:spcBef>
              <a:defRPr/>
            </a:pPr>
            <a:r>
              <a:rPr lang="en-US" sz="1200" b="1" dirty="0">
                <a:solidFill>
                  <a:schemeClr val="accent3"/>
                </a:solidFill>
              </a:rPr>
              <a:t>OPPORTUNITIES</a:t>
            </a:r>
            <a:endParaRPr lang="en-US" sz="1200" dirty="0">
              <a:solidFill>
                <a:schemeClr val="accent3"/>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33" name="Rectangle 32"/>
          <p:cNvSpPr/>
          <p:nvPr/>
        </p:nvSpPr>
        <p:spPr>
          <a:xfrm>
            <a:off x="6503597" y="3637749"/>
            <a:ext cx="2252942" cy="692497"/>
          </a:xfrm>
          <a:prstGeom prst="rect">
            <a:avLst/>
          </a:prstGeom>
        </p:spPr>
        <p:txBody>
          <a:bodyPr wrap="square" anchor="ctr">
            <a:spAutoFit/>
          </a:bodyPr>
          <a:lstStyle/>
          <a:p>
            <a:r>
              <a:rPr lang="en-US" sz="1200" b="1" dirty="0">
                <a:solidFill>
                  <a:schemeClr val="accent4"/>
                </a:solidFill>
              </a:rPr>
              <a:t>THREATS</a:t>
            </a:r>
            <a:endParaRPr lang="en-US" sz="1200" dirty="0">
              <a:solidFill>
                <a:schemeClr val="accent4"/>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grpSp>
        <p:nvGrpSpPr>
          <p:cNvPr id="34" name="Group 33"/>
          <p:cNvGrpSpPr/>
          <p:nvPr/>
        </p:nvGrpSpPr>
        <p:grpSpPr>
          <a:xfrm>
            <a:off x="3506036" y="3952109"/>
            <a:ext cx="398280" cy="442062"/>
            <a:chOff x="5405438" y="3124200"/>
            <a:chExt cx="447675" cy="496888"/>
          </a:xfrm>
          <a:solidFill>
            <a:schemeClr val="bg1"/>
          </a:solidFill>
        </p:grpSpPr>
        <p:sp>
          <p:nvSpPr>
            <p:cNvPr id="38" name="Freeform 321"/>
            <p:cNvSpPr>
              <a:spLocks/>
            </p:cNvSpPr>
            <p:nvPr/>
          </p:nvSpPr>
          <p:spPr bwMode="auto">
            <a:xfrm>
              <a:off x="5483226" y="3124200"/>
              <a:ext cx="165100" cy="165100"/>
            </a:xfrm>
            <a:custGeom>
              <a:avLst/>
              <a:gdLst>
                <a:gd name="T0" fmla="*/ 628 w 1141"/>
                <a:gd name="T1" fmla="*/ 2 h 1142"/>
                <a:gd name="T2" fmla="*/ 740 w 1141"/>
                <a:gd name="T3" fmla="*/ 25 h 1142"/>
                <a:gd name="T4" fmla="*/ 842 w 1141"/>
                <a:gd name="T5" fmla="*/ 68 h 1142"/>
                <a:gd name="T6" fmla="*/ 933 w 1141"/>
                <a:gd name="T7" fmla="*/ 130 h 1142"/>
                <a:gd name="T8" fmla="*/ 1010 w 1141"/>
                <a:gd name="T9" fmla="*/ 207 h 1142"/>
                <a:gd name="T10" fmla="*/ 1072 w 1141"/>
                <a:gd name="T11" fmla="*/ 299 h 1142"/>
                <a:gd name="T12" fmla="*/ 1114 w 1141"/>
                <a:gd name="T13" fmla="*/ 401 h 1142"/>
                <a:gd name="T14" fmla="*/ 1137 w 1141"/>
                <a:gd name="T15" fmla="*/ 512 h 1142"/>
                <a:gd name="T16" fmla="*/ 1137 w 1141"/>
                <a:gd name="T17" fmla="*/ 629 h 1142"/>
                <a:gd name="T18" fmla="*/ 1114 w 1141"/>
                <a:gd name="T19" fmla="*/ 740 h 1142"/>
                <a:gd name="T20" fmla="*/ 1072 w 1141"/>
                <a:gd name="T21" fmla="*/ 843 h 1142"/>
                <a:gd name="T22" fmla="*/ 1010 w 1141"/>
                <a:gd name="T23" fmla="*/ 934 h 1142"/>
                <a:gd name="T24" fmla="*/ 933 w 1141"/>
                <a:gd name="T25" fmla="*/ 1011 h 1142"/>
                <a:gd name="T26" fmla="*/ 842 w 1141"/>
                <a:gd name="T27" fmla="*/ 1073 h 1142"/>
                <a:gd name="T28" fmla="*/ 740 w 1141"/>
                <a:gd name="T29" fmla="*/ 1116 h 1142"/>
                <a:gd name="T30" fmla="*/ 628 w 1141"/>
                <a:gd name="T31" fmla="*/ 1139 h 1142"/>
                <a:gd name="T32" fmla="*/ 512 w 1141"/>
                <a:gd name="T33" fmla="*/ 1139 h 1142"/>
                <a:gd name="T34" fmla="*/ 402 w 1141"/>
                <a:gd name="T35" fmla="*/ 1116 h 1142"/>
                <a:gd name="T36" fmla="*/ 299 w 1141"/>
                <a:gd name="T37" fmla="*/ 1073 h 1142"/>
                <a:gd name="T38" fmla="*/ 208 w 1141"/>
                <a:gd name="T39" fmla="*/ 1011 h 1142"/>
                <a:gd name="T40" fmla="*/ 131 w 1141"/>
                <a:gd name="T41" fmla="*/ 934 h 1142"/>
                <a:gd name="T42" fmla="*/ 69 w 1141"/>
                <a:gd name="T43" fmla="*/ 843 h 1142"/>
                <a:gd name="T44" fmla="*/ 26 w 1141"/>
                <a:gd name="T45" fmla="*/ 740 h 1142"/>
                <a:gd name="T46" fmla="*/ 3 w 1141"/>
                <a:gd name="T47" fmla="*/ 629 h 1142"/>
                <a:gd name="T48" fmla="*/ 3 w 1141"/>
                <a:gd name="T49" fmla="*/ 512 h 1142"/>
                <a:gd name="T50" fmla="*/ 26 w 1141"/>
                <a:gd name="T51" fmla="*/ 401 h 1142"/>
                <a:gd name="T52" fmla="*/ 69 w 1141"/>
                <a:gd name="T53" fmla="*/ 299 h 1142"/>
                <a:gd name="T54" fmla="*/ 131 w 1141"/>
                <a:gd name="T55" fmla="*/ 207 h 1142"/>
                <a:gd name="T56" fmla="*/ 208 w 1141"/>
                <a:gd name="T57" fmla="*/ 130 h 1142"/>
                <a:gd name="T58" fmla="*/ 299 w 1141"/>
                <a:gd name="T59" fmla="*/ 68 h 1142"/>
                <a:gd name="T60" fmla="*/ 402 w 1141"/>
                <a:gd name="T61" fmla="*/ 25 h 1142"/>
                <a:gd name="T62" fmla="*/ 512 w 1141"/>
                <a:gd name="T63" fmla="*/ 2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1" h="1142">
                  <a:moveTo>
                    <a:pt x="571" y="0"/>
                  </a:moveTo>
                  <a:lnTo>
                    <a:pt x="628" y="2"/>
                  </a:lnTo>
                  <a:lnTo>
                    <a:pt x="685" y="12"/>
                  </a:lnTo>
                  <a:lnTo>
                    <a:pt x="740" y="25"/>
                  </a:lnTo>
                  <a:lnTo>
                    <a:pt x="793" y="44"/>
                  </a:lnTo>
                  <a:lnTo>
                    <a:pt x="842" y="68"/>
                  </a:lnTo>
                  <a:lnTo>
                    <a:pt x="889" y="98"/>
                  </a:lnTo>
                  <a:lnTo>
                    <a:pt x="933" y="130"/>
                  </a:lnTo>
                  <a:lnTo>
                    <a:pt x="973" y="167"/>
                  </a:lnTo>
                  <a:lnTo>
                    <a:pt x="1010" y="207"/>
                  </a:lnTo>
                  <a:lnTo>
                    <a:pt x="1043" y="251"/>
                  </a:lnTo>
                  <a:lnTo>
                    <a:pt x="1072" y="299"/>
                  </a:lnTo>
                  <a:lnTo>
                    <a:pt x="1096" y="349"/>
                  </a:lnTo>
                  <a:lnTo>
                    <a:pt x="1114" y="401"/>
                  </a:lnTo>
                  <a:lnTo>
                    <a:pt x="1129" y="456"/>
                  </a:lnTo>
                  <a:lnTo>
                    <a:pt x="1137" y="512"/>
                  </a:lnTo>
                  <a:lnTo>
                    <a:pt x="1141" y="571"/>
                  </a:lnTo>
                  <a:lnTo>
                    <a:pt x="1137" y="629"/>
                  </a:lnTo>
                  <a:lnTo>
                    <a:pt x="1129" y="686"/>
                  </a:lnTo>
                  <a:lnTo>
                    <a:pt x="1114" y="740"/>
                  </a:lnTo>
                  <a:lnTo>
                    <a:pt x="1096" y="793"/>
                  </a:lnTo>
                  <a:lnTo>
                    <a:pt x="1072" y="843"/>
                  </a:lnTo>
                  <a:lnTo>
                    <a:pt x="1043" y="890"/>
                  </a:lnTo>
                  <a:lnTo>
                    <a:pt x="1010" y="934"/>
                  </a:lnTo>
                  <a:lnTo>
                    <a:pt x="973" y="975"/>
                  </a:lnTo>
                  <a:lnTo>
                    <a:pt x="933" y="1011"/>
                  </a:lnTo>
                  <a:lnTo>
                    <a:pt x="889" y="1044"/>
                  </a:lnTo>
                  <a:lnTo>
                    <a:pt x="842" y="1073"/>
                  </a:lnTo>
                  <a:lnTo>
                    <a:pt x="793" y="1097"/>
                  </a:lnTo>
                  <a:lnTo>
                    <a:pt x="740" y="1116"/>
                  </a:lnTo>
                  <a:lnTo>
                    <a:pt x="685" y="1130"/>
                  </a:lnTo>
                  <a:lnTo>
                    <a:pt x="628" y="1139"/>
                  </a:lnTo>
                  <a:lnTo>
                    <a:pt x="571" y="1142"/>
                  </a:lnTo>
                  <a:lnTo>
                    <a:pt x="512" y="1139"/>
                  </a:lnTo>
                  <a:lnTo>
                    <a:pt x="456" y="1130"/>
                  </a:lnTo>
                  <a:lnTo>
                    <a:pt x="402" y="1116"/>
                  </a:lnTo>
                  <a:lnTo>
                    <a:pt x="348" y="1097"/>
                  </a:lnTo>
                  <a:lnTo>
                    <a:pt x="299" y="1073"/>
                  </a:lnTo>
                  <a:lnTo>
                    <a:pt x="252" y="1044"/>
                  </a:lnTo>
                  <a:lnTo>
                    <a:pt x="208" y="1011"/>
                  </a:lnTo>
                  <a:lnTo>
                    <a:pt x="168" y="975"/>
                  </a:lnTo>
                  <a:lnTo>
                    <a:pt x="131" y="934"/>
                  </a:lnTo>
                  <a:lnTo>
                    <a:pt x="98" y="890"/>
                  </a:lnTo>
                  <a:lnTo>
                    <a:pt x="69" y="843"/>
                  </a:lnTo>
                  <a:lnTo>
                    <a:pt x="45" y="793"/>
                  </a:lnTo>
                  <a:lnTo>
                    <a:pt x="26" y="740"/>
                  </a:lnTo>
                  <a:lnTo>
                    <a:pt x="12" y="686"/>
                  </a:lnTo>
                  <a:lnTo>
                    <a:pt x="3" y="629"/>
                  </a:lnTo>
                  <a:lnTo>
                    <a:pt x="0" y="571"/>
                  </a:lnTo>
                  <a:lnTo>
                    <a:pt x="3" y="512"/>
                  </a:lnTo>
                  <a:lnTo>
                    <a:pt x="12" y="456"/>
                  </a:lnTo>
                  <a:lnTo>
                    <a:pt x="26" y="401"/>
                  </a:lnTo>
                  <a:lnTo>
                    <a:pt x="45" y="349"/>
                  </a:lnTo>
                  <a:lnTo>
                    <a:pt x="69" y="299"/>
                  </a:lnTo>
                  <a:lnTo>
                    <a:pt x="98" y="251"/>
                  </a:lnTo>
                  <a:lnTo>
                    <a:pt x="131" y="207"/>
                  </a:lnTo>
                  <a:lnTo>
                    <a:pt x="168" y="167"/>
                  </a:lnTo>
                  <a:lnTo>
                    <a:pt x="208" y="130"/>
                  </a:lnTo>
                  <a:lnTo>
                    <a:pt x="252" y="98"/>
                  </a:lnTo>
                  <a:lnTo>
                    <a:pt x="299" y="68"/>
                  </a:lnTo>
                  <a:lnTo>
                    <a:pt x="348" y="44"/>
                  </a:lnTo>
                  <a:lnTo>
                    <a:pt x="402" y="25"/>
                  </a:lnTo>
                  <a:lnTo>
                    <a:pt x="456" y="12"/>
                  </a:lnTo>
                  <a:lnTo>
                    <a:pt x="512" y="2"/>
                  </a:lnTo>
                  <a:lnTo>
                    <a:pt x="5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322"/>
            <p:cNvSpPr>
              <a:spLocks noEditPoints="1"/>
            </p:cNvSpPr>
            <p:nvPr/>
          </p:nvSpPr>
          <p:spPr bwMode="auto">
            <a:xfrm>
              <a:off x="5665788" y="3433763"/>
              <a:ext cx="187325" cy="187325"/>
            </a:xfrm>
            <a:custGeom>
              <a:avLst/>
              <a:gdLst>
                <a:gd name="T0" fmla="*/ 940 w 1290"/>
                <a:gd name="T1" fmla="*/ 328 h 1291"/>
                <a:gd name="T2" fmla="*/ 901 w 1290"/>
                <a:gd name="T3" fmla="*/ 344 h 1291"/>
                <a:gd name="T4" fmla="*/ 539 w 1290"/>
                <a:gd name="T5" fmla="*/ 703 h 1291"/>
                <a:gd name="T6" fmla="*/ 389 w 1290"/>
                <a:gd name="T7" fmla="*/ 555 h 1291"/>
                <a:gd name="T8" fmla="*/ 349 w 1290"/>
                <a:gd name="T9" fmla="*/ 539 h 1291"/>
                <a:gd name="T10" fmla="*/ 308 w 1290"/>
                <a:gd name="T11" fmla="*/ 539 h 1291"/>
                <a:gd name="T12" fmla="*/ 269 w 1290"/>
                <a:gd name="T13" fmla="*/ 555 h 1291"/>
                <a:gd name="T14" fmla="*/ 238 w 1290"/>
                <a:gd name="T15" fmla="*/ 586 h 1291"/>
                <a:gd name="T16" fmla="*/ 223 w 1290"/>
                <a:gd name="T17" fmla="*/ 626 h 1291"/>
                <a:gd name="T18" fmla="*/ 223 w 1290"/>
                <a:gd name="T19" fmla="*/ 666 h 1291"/>
                <a:gd name="T20" fmla="*/ 238 w 1290"/>
                <a:gd name="T21" fmla="*/ 705 h 1291"/>
                <a:gd name="T22" fmla="*/ 463 w 1290"/>
                <a:gd name="T23" fmla="*/ 933 h 1291"/>
                <a:gd name="T24" fmla="*/ 499 w 1290"/>
                <a:gd name="T25" fmla="*/ 957 h 1291"/>
                <a:gd name="T26" fmla="*/ 539 w 1290"/>
                <a:gd name="T27" fmla="*/ 966 h 1291"/>
                <a:gd name="T28" fmla="*/ 580 w 1290"/>
                <a:gd name="T29" fmla="*/ 957 h 1291"/>
                <a:gd name="T30" fmla="*/ 617 w 1290"/>
                <a:gd name="T31" fmla="*/ 933 h 1291"/>
                <a:gd name="T32" fmla="*/ 1052 w 1290"/>
                <a:gd name="T33" fmla="*/ 495 h 1291"/>
                <a:gd name="T34" fmla="*/ 1067 w 1290"/>
                <a:gd name="T35" fmla="*/ 456 h 1291"/>
                <a:gd name="T36" fmla="*/ 1067 w 1290"/>
                <a:gd name="T37" fmla="*/ 414 h 1291"/>
                <a:gd name="T38" fmla="*/ 1052 w 1290"/>
                <a:gd name="T39" fmla="*/ 375 h 1291"/>
                <a:gd name="T40" fmla="*/ 1020 w 1290"/>
                <a:gd name="T41" fmla="*/ 344 h 1291"/>
                <a:gd name="T42" fmla="*/ 982 w 1290"/>
                <a:gd name="T43" fmla="*/ 328 h 1291"/>
                <a:gd name="T44" fmla="*/ 645 w 1290"/>
                <a:gd name="T45" fmla="*/ 0 h 1291"/>
                <a:gd name="T46" fmla="*/ 775 w 1290"/>
                <a:gd name="T47" fmla="*/ 13 h 1291"/>
                <a:gd name="T48" fmla="*/ 896 w 1290"/>
                <a:gd name="T49" fmla="*/ 51 h 1291"/>
                <a:gd name="T50" fmla="*/ 1006 w 1290"/>
                <a:gd name="T51" fmla="*/ 111 h 1291"/>
                <a:gd name="T52" fmla="*/ 1101 w 1290"/>
                <a:gd name="T53" fmla="*/ 189 h 1291"/>
                <a:gd name="T54" fmla="*/ 1179 w 1290"/>
                <a:gd name="T55" fmla="*/ 285 h 1291"/>
                <a:gd name="T56" fmla="*/ 1239 w 1290"/>
                <a:gd name="T57" fmla="*/ 394 h 1291"/>
                <a:gd name="T58" fmla="*/ 1276 w 1290"/>
                <a:gd name="T59" fmla="*/ 516 h 1291"/>
                <a:gd name="T60" fmla="*/ 1290 w 1290"/>
                <a:gd name="T61" fmla="*/ 646 h 1291"/>
                <a:gd name="T62" fmla="*/ 1276 w 1290"/>
                <a:gd name="T63" fmla="*/ 775 h 1291"/>
                <a:gd name="T64" fmla="*/ 1239 w 1290"/>
                <a:gd name="T65" fmla="*/ 897 h 1291"/>
                <a:gd name="T66" fmla="*/ 1179 w 1290"/>
                <a:gd name="T67" fmla="*/ 1007 h 1291"/>
                <a:gd name="T68" fmla="*/ 1101 w 1290"/>
                <a:gd name="T69" fmla="*/ 1102 h 1291"/>
                <a:gd name="T70" fmla="*/ 1006 w 1290"/>
                <a:gd name="T71" fmla="*/ 1181 h 1291"/>
                <a:gd name="T72" fmla="*/ 896 w 1290"/>
                <a:gd name="T73" fmla="*/ 1241 h 1291"/>
                <a:gd name="T74" fmla="*/ 775 w 1290"/>
                <a:gd name="T75" fmla="*/ 1279 h 1291"/>
                <a:gd name="T76" fmla="*/ 645 w 1290"/>
                <a:gd name="T77" fmla="*/ 1291 h 1291"/>
                <a:gd name="T78" fmla="*/ 515 w 1290"/>
                <a:gd name="T79" fmla="*/ 1279 h 1291"/>
                <a:gd name="T80" fmla="*/ 394 w 1290"/>
                <a:gd name="T81" fmla="*/ 1241 h 1291"/>
                <a:gd name="T82" fmla="*/ 284 w 1290"/>
                <a:gd name="T83" fmla="*/ 1181 h 1291"/>
                <a:gd name="T84" fmla="*/ 189 w 1290"/>
                <a:gd name="T85" fmla="*/ 1102 h 1291"/>
                <a:gd name="T86" fmla="*/ 110 w 1290"/>
                <a:gd name="T87" fmla="*/ 1007 h 1291"/>
                <a:gd name="T88" fmla="*/ 51 w 1290"/>
                <a:gd name="T89" fmla="*/ 897 h 1291"/>
                <a:gd name="T90" fmla="*/ 14 w 1290"/>
                <a:gd name="T91" fmla="*/ 775 h 1291"/>
                <a:gd name="T92" fmla="*/ 0 w 1290"/>
                <a:gd name="T93" fmla="*/ 646 h 1291"/>
                <a:gd name="T94" fmla="*/ 14 w 1290"/>
                <a:gd name="T95" fmla="*/ 516 h 1291"/>
                <a:gd name="T96" fmla="*/ 51 w 1290"/>
                <a:gd name="T97" fmla="*/ 394 h 1291"/>
                <a:gd name="T98" fmla="*/ 110 w 1290"/>
                <a:gd name="T99" fmla="*/ 285 h 1291"/>
                <a:gd name="T100" fmla="*/ 189 w 1290"/>
                <a:gd name="T101" fmla="*/ 189 h 1291"/>
                <a:gd name="T102" fmla="*/ 284 w 1290"/>
                <a:gd name="T103" fmla="*/ 111 h 1291"/>
                <a:gd name="T104" fmla="*/ 394 w 1290"/>
                <a:gd name="T105" fmla="*/ 51 h 1291"/>
                <a:gd name="T106" fmla="*/ 515 w 1290"/>
                <a:gd name="T107" fmla="*/ 13 h 1291"/>
                <a:gd name="T108" fmla="*/ 645 w 1290"/>
                <a:gd name="T109" fmla="*/ 0 h 1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90" h="1291">
                  <a:moveTo>
                    <a:pt x="961" y="326"/>
                  </a:moveTo>
                  <a:lnTo>
                    <a:pt x="940" y="328"/>
                  </a:lnTo>
                  <a:lnTo>
                    <a:pt x="920" y="335"/>
                  </a:lnTo>
                  <a:lnTo>
                    <a:pt x="901" y="344"/>
                  </a:lnTo>
                  <a:lnTo>
                    <a:pt x="884" y="358"/>
                  </a:lnTo>
                  <a:lnTo>
                    <a:pt x="539" y="703"/>
                  </a:lnTo>
                  <a:lnTo>
                    <a:pt x="406" y="569"/>
                  </a:lnTo>
                  <a:lnTo>
                    <a:pt x="389" y="555"/>
                  </a:lnTo>
                  <a:lnTo>
                    <a:pt x="370" y="545"/>
                  </a:lnTo>
                  <a:lnTo>
                    <a:pt x="349" y="539"/>
                  </a:lnTo>
                  <a:lnTo>
                    <a:pt x="329" y="537"/>
                  </a:lnTo>
                  <a:lnTo>
                    <a:pt x="308" y="539"/>
                  </a:lnTo>
                  <a:lnTo>
                    <a:pt x="288" y="545"/>
                  </a:lnTo>
                  <a:lnTo>
                    <a:pt x="269" y="555"/>
                  </a:lnTo>
                  <a:lnTo>
                    <a:pt x="252" y="569"/>
                  </a:lnTo>
                  <a:lnTo>
                    <a:pt x="238" y="586"/>
                  </a:lnTo>
                  <a:lnTo>
                    <a:pt x="228" y="605"/>
                  </a:lnTo>
                  <a:lnTo>
                    <a:pt x="223" y="626"/>
                  </a:lnTo>
                  <a:lnTo>
                    <a:pt x="221" y="646"/>
                  </a:lnTo>
                  <a:lnTo>
                    <a:pt x="223" y="666"/>
                  </a:lnTo>
                  <a:lnTo>
                    <a:pt x="228" y="686"/>
                  </a:lnTo>
                  <a:lnTo>
                    <a:pt x="238" y="705"/>
                  </a:lnTo>
                  <a:lnTo>
                    <a:pt x="252" y="723"/>
                  </a:lnTo>
                  <a:lnTo>
                    <a:pt x="463" y="933"/>
                  </a:lnTo>
                  <a:lnTo>
                    <a:pt x="480" y="948"/>
                  </a:lnTo>
                  <a:lnTo>
                    <a:pt x="499" y="957"/>
                  </a:lnTo>
                  <a:lnTo>
                    <a:pt x="519" y="964"/>
                  </a:lnTo>
                  <a:lnTo>
                    <a:pt x="539" y="966"/>
                  </a:lnTo>
                  <a:lnTo>
                    <a:pt x="560" y="964"/>
                  </a:lnTo>
                  <a:lnTo>
                    <a:pt x="580" y="957"/>
                  </a:lnTo>
                  <a:lnTo>
                    <a:pt x="599" y="948"/>
                  </a:lnTo>
                  <a:lnTo>
                    <a:pt x="617" y="933"/>
                  </a:lnTo>
                  <a:lnTo>
                    <a:pt x="1038" y="512"/>
                  </a:lnTo>
                  <a:lnTo>
                    <a:pt x="1052" y="495"/>
                  </a:lnTo>
                  <a:lnTo>
                    <a:pt x="1061" y="476"/>
                  </a:lnTo>
                  <a:lnTo>
                    <a:pt x="1067" y="456"/>
                  </a:lnTo>
                  <a:lnTo>
                    <a:pt x="1069" y="435"/>
                  </a:lnTo>
                  <a:lnTo>
                    <a:pt x="1067" y="414"/>
                  </a:lnTo>
                  <a:lnTo>
                    <a:pt x="1061" y="394"/>
                  </a:lnTo>
                  <a:lnTo>
                    <a:pt x="1052" y="375"/>
                  </a:lnTo>
                  <a:lnTo>
                    <a:pt x="1038" y="358"/>
                  </a:lnTo>
                  <a:lnTo>
                    <a:pt x="1020" y="344"/>
                  </a:lnTo>
                  <a:lnTo>
                    <a:pt x="1001" y="335"/>
                  </a:lnTo>
                  <a:lnTo>
                    <a:pt x="982" y="328"/>
                  </a:lnTo>
                  <a:lnTo>
                    <a:pt x="961" y="326"/>
                  </a:lnTo>
                  <a:close/>
                  <a:moveTo>
                    <a:pt x="645" y="0"/>
                  </a:moveTo>
                  <a:lnTo>
                    <a:pt x="711" y="4"/>
                  </a:lnTo>
                  <a:lnTo>
                    <a:pt x="775" y="13"/>
                  </a:lnTo>
                  <a:lnTo>
                    <a:pt x="836" y="29"/>
                  </a:lnTo>
                  <a:lnTo>
                    <a:pt x="896" y="51"/>
                  </a:lnTo>
                  <a:lnTo>
                    <a:pt x="952" y="78"/>
                  </a:lnTo>
                  <a:lnTo>
                    <a:pt x="1006" y="111"/>
                  </a:lnTo>
                  <a:lnTo>
                    <a:pt x="1055" y="147"/>
                  </a:lnTo>
                  <a:lnTo>
                    <a:pt x="1101" y="189"/>
                  </a:lnTo>
                  <a:lnTo>
                    <a:pt x="1142" y="235"/>
                  </a:lnTo>
                  <a:lnTo>
                    <a:pt x="1179" y="285"/>
                  </a:lnTo>
                  <a:lnTo>
                    <a:pt x="1211" y="339"/>
                  </a:lnTo>
                  <a:lnTo>
                    <a:pt x="1239" y="394"/>
                  </a:lnTo>
                  <a:lnTo>
                    <a:pt x="1261" y="454"/>
                  </a:lnTo>
                  <a:lnTo>
                    <a:pt x="1276" y="516"/>
                  </a:lnTo>
                  <a:lnTo>
                    <a:pt x="1287" y="580"/>
                  </a:lnTo>
                  <a:lnTo>
                    <a:pt x="1290" y="646"/>
                  </a:lnTo>
                  <a:lnTo>
                    <a:pt x="1287" y="711"/>
                  </a:lnTo>
                  <a:lnTo>
                    <a:pt x="1276" y="775"/>
                  </a:lnTo>
                  <a:lnTo>
                    <a:pt x="1261" y="838"/>
                  </a:lnTo>
                  <a:lnTo>
                    <a:pt x="1239" y="897"/>
                  </a:lnTo>
                  <a:lnTo>
                    <a:pt x="1211" y="953"/>
                  </a:lnTo>
                  <a:lnTo>
                    <a:pt x="1179" y="1007"/>
                  </a:lnTo>
                  <a:lnTo>
                    <a:pt x="1142" y="1056"/>
                  </a:lnTo>
                  <a:lnTo>
                    <a:pt x="1101" y="1102"/>
                  </a:lnTo>
                  <a:lnTo>
                    <a:pt x="1055" y="1144"/>
                  </a:lnTo>
                  <a:lnTo>
                    <a:pt x="1006" y="1181"/>
                  </a:lnTo>
                  <a:lnTo>
                    <a:pt x="952" y="1214"/>
                  </a:lnTo>
                  <a:lnTo>
                    <a:pt x="896" y="1241"/>
                  </a:lnTo>
                  <a:lnTo>
                    <a:pt x="836" y="1262"/>
                  </a:lnTo>
                  <a:lnTo>
                    <a:pt x="775" y="1279"/>
                  </a:lnTo>
                  <a:lnTo>
                    <a:pt x="711" y="1288"/>
                  </a:lnTo>
                  <a:lnTo>
                    <a:pt x="645" y="1291"/>
                  </a:lnTo>
                  <a:lnTo>
                    <a:pt x="579" y="1288"/>
                  </a:lnTo>
                  <a:lnTo>
                    <a:pt x="515" y="1279"/>
                  </a:lnTo>
                  <a:lnTo>
                    <a:pt x="454" y="1262"/>
                  </a:lnTo>
                  <a:lnTo>
                    <a:pt x="394" y="1241"/>
                  </a:lnTo>
                  <a:lnTo>
                    <a:pt x="338" y="1214"/>
                  </a:lnTo>
                  <a:lnTo>
                    <a:pt x="284" y="1181"/>
                  </a:lnTo>
                  <a:lnTo>
                    <a:pt x="235" y="1144"/>
                  </a:lnTo>
                  <a:lnTo>
                    <a:pt x="189" y="1102"/>
                  </a:lnTo>
                  <a:lnTo>
                    <a:pt x="147" y="1056"/>
                  </a:lnTo>
                  <a:lnTo>
                    <a:pt x="110" y="1007"/>
                  </a:lnTo>
                  <a:lnTo>
                    <a:pt x="78" y="953"/>
                  </a:lnTo>
                  <a:lnTo>
                    <a:pt x="51" y="897"/>
                  </a:lnTo>
                  <a:lnTo>
                    <a:pt x="29" y="838"/>
                  </a:lnTo>
                  <a:lnTo>
                    <a:pt x="14" y="775"/>
                  </a:lnTo>
                  <a:lnTo>
                    <a:pt x="3" y="711"/>
                  </a:lnTo>
                  <a:lnTo>
                    <a:pt x="0" y="646"/>
                  </a:lnTo>
                  <a:lnTo>
                    <a:pt x="3" y="580"/>
                  </a:lnTo>
                  <a:lnTo>
                    <a:pt x="14" y="516"/>
                  </a:lnTo>
                  <a:lnTo>
                    <a:pt x="29" y="454"/>
                  </a:lnTo>
                  <a:lnTo>
                    <a:pt x="51" y="394"/>
                  </a:lnTo>
                  <a:lnTo>
                    <a:pt x="78" y="339"/>
                  </a:lnTo>
                  <a:lnTo>
                    <a:pt x="110" y="285"/>
                  </a:lnTo>
                  <a:lnTo>
                    <a:pt x="147" y="235"/>
                  </a:lnTo>
                  <a:lnTo>
                    <a:pt x="189" y="189"/>
                  </a:lnTo>
                  <a:lnTo>
                    <a:pt x="235" y="147"/>
                  </a:lnTo>
                  <a:lnTo>
                    <a:pt x="284" y="111"/>
                  </a:lnTo>
                  <a:lnTo>
                    <a:pt x="338" y="78"/>
                  </a:lnTo>
                  <a:lnTo>
                    <a:pt x="394" y="51"/>
                  </a:lnTo>
                  <a:lnTo>
                    <a:pt x="454" y="29"/>
                  </a:lnTo>
                  <a:lnTo>
                    <a:pt x="515" y="13"/>
                  </a:lnTo>
                  <a:lnTo>
                    <a:pt x="579" y="4"/>
                  </a:lnTo>
                  <a:lnTo>
                    <a:pt x="64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323"/>
            <p:cNvSpPr>
              <a:spLocks/>
            </p:cNvSpPr>
            <p:nvPr/>
          </p:nvSpPr>
          <p:spPr bwMode="auto">
            <a:xfrm>
              <a:off x="5405438" y="3322638"/>
              <a:ext cx="320675" cy="219075"/>
            </a:xfrm>
            <a:custGeom>
              <a:avLst/>
              <a:gdLst>
                <a:gd name="T0" fmla="*/ 678 w 2221"/>
                <a:gd name="T1" fmla="*/ 2 h 1527"/>
                <a:gd name="T2" fmla="*/ 702 w 2221"/>
                <a:gd name="T3" fmla="*/ 19 h 1527"/>
                <a:gd name="T4" fmla="*/ 1052 w 2221"/>
                <a:gd name="T5" fmla="*/ 974 h 1527"/>
                <a:gd name="T6" fmla="*/ 1072 w 2221"/>
                <a:gd name="T7" fmla="*/ 1002 h 1527"/>
                <a:gd name="T8" fmla="*/ 1103 w 2221"/>
                <a:gd name="T9" fmla="*/ 1013 h 1527"/>
                <a:gd name="T10" fmla="*/ 1134 w 2221"/>
                <a:gd name="T11" fmla="*/ 1009 h 1527"/>
                <a:gd name="T12" fmla="*/ 1160 w 2221"/>
                <a:gd name="T13" fmla="*/ 989 h 1527"/>
                <a:gd name="T14" fmla="*/ 1510 w 2221"/>
                <a:gd name="T15" fmla="*/ 33 h 1527"/>
                <a:gd name="T16" fmla="*/ 1529 w 2221"/>
                <a:gd name="T17" fmla="*/ 9 h 1527"/>
                <a:gd name="T18" fmla="*/ 1557 w 2221"/>
                <a:gd name="T19" fmla="*/ 0 h 1527"/>
                <a:gd name="T20" fmla="*/ 1875 w 2221"/>
                <a:gd name="T21" fmla="*/ 52 h 1527"/>
                <a:gd name="T22" fmla="*/ 1925 w 2221"/>
                <a:gd name="T23" fmla="*/ 71 h 1527"/>
                <a:gd name="T24" fmla="*/ 2016 w 2221"/>
                <a:gd name="T25" fmla="*/ 125 h 1527"/>
                <a:gd name="T26" fmla="*/ 2093 w 2221"/>
                <a:gd name="T27" fmla="*/ 195 h 1527"/>
                <a:gd name="T28" fmla="*/ 2154 w 2221"/>
                <a:gd name="T29" fmla="*/ 279 h 1527"/>
                <a:gd name="T30" fmla="*/ 2196 w 2221"/>
                <a:gd name="T31" fmla="*/ 373 h 1527"/>
                <a:gd name="T32" fmla="*/ 2218 w 2221"/>
                <a:gd name="T33" fmla="*/ 476 h 1527"/>
                <a:gd name="T34" fmla="*/ 2221 w 2221"/>
                <a:gd name="T35" fmla="*/ 630 h 1527"/>
                <a:gd name="T36" fmla="*/ 2089 w 2221"/>
                <a:gd name="T37" fmla="*/ 682 h 1527"/>
                <a:gd name="T38" fmla="*/ 1970 w 2221"/>
                <a:gd name="T39" fmla="*/ 754 h 1527"/>
                <a:gd name="T40" fmla="*/ 1866 w 2221"/>
                <a:gd name="T41" fmla="*/ 845 h 1527"/>
                <a:gd name="T42" fmla="*/ 1777 w 2221"/>
                <a:gd name="T43" fmla="*/ 952 h 1527"/>
                <a:gd name="T44" fmla="*/ 1707 w 2221"/>
                <a:gd name="T45" fmla="*/ 1073 h 1527"/>
                <a:gd name="T46" fmla="*/ 1659 w 2221"/>
                <a:gd name="T47" fmla="*/ 1206 h 1527"/>
                <a:gd name="T48" fmla="*/ 1633 w 2221"/>
                <a:gd name="T49" fmla="*/ 1348 h 1527"/>
                <a:gd name="T50" fmla="*/ 1631 w 2221"/>
                <a:gd name="T51" fmla="*/ 1475 h 1527"/>
                <a:gd name="T52" fmla="*/ 211 w 2221"/>
                <a:gd name="T53" fmla="*/ 1527 h 1527"/>
                <a:gd name="T54" fmla="*/ 144 w 2221"/>
                <a:gd name="T55" fmla="*/ 1517 h 1527"/>
                <a:gd name="T56" fmla="*/ 87 w 2221"/>
                <a:gd name="T57" fmla="*/ 1486 h 1527"/>
                <a:gd name="T58" fmla="*/ 41 w 2221"/>
                <a:gd name="T59" fmla="*/ 1440 h 1527"/>
                <a:gd name="T60" fmla="*/ 10 w 2221"/>
                <a:gd name="T61" fmla="*/ 1382 h 1527"/>
                <a:gd name="T62" fmla="*/ 0 w 2221"/>
                <a:gd name="T63" fmla="*/ 1315 h 1527"/>
                <a:gd name="T64" fmla="*/ 2 w 2221"/>
                <a:gd name="T65" fmla="*/ 478 h 1527"/>
                <a:gd name="T66" fmla="*/ 25 w 2221"/>
                <a:gd name="T67" fmla="*/ 375 h 1527"/>
                <a:gd name="T68" fmla="*/ 67 w 2221"/>
                <a:gd name="T69" fmla="*/ 280 h 1527"/>
                <a:gd name="T70" fmla="*/ 128 w 2221"/>
                <a:gd name="T71" fmla="*/ 196 h 1527"/>
                <a:gd name="T72" fmla="*/ 205 w 2221"/>
                <a:gd name="T73" fmla="*/ 126 h 1527"/>
                <a:gd name="T74" fmla="*/ 296 w 2221"/>
                <a:gd name="T75" fmla="*/ 71 h 1527"/>
                <a:gd name="T76" fmla="*/ 349 w 2221"/>
                <a:gd name="T77" fmla="*/ 51 h 1527"/>
                <a:gd name="T78" fmla="*/ 372 w 2221"/>
                <a:gd name="T79" fmla="*/ 47 h 1527"/>
                <a:gd name="T80" fmla="*/ 412 w 2221"/>
                <a:gd name="T81" fmla="*/ 41 h 1527"/>
                <a:gd name="T82" fmla="*/ 462 w 2221"/>
                <a:gd name="T83" fmla="*/ 33 h 1527"/>
                <a:gd name="T84" fmla="*/ 516 w 2221"/>
                <a:gd name="T85" fmla="*/ 23 h 1527"/>
                <a:gd name="T86" fmla="*/ 571 w 2221"/>
                <a:gd name="T87" fmla="*/ 15 h 1527"/>
                <a:gd name="T88" fmla="*/ 617 w 2221"/>
                <a:gd name="T89" fmla="*/ 7 h 1527"/>
                <a:gd name="T90" fmla="*/ 649 w 2221"/>
                <a:gd name="T91" fmla="*/ 2 h 1527"/>
                <a:gd name="T92" fmla="*/ 663 w 2221"/>
                <a:gd name="T93" fmla="*/ 0 h 1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21" h="1527">
                  <a:moveTo>
                    <a:pt x="663" y="0"/>
                  </a:moveTo>
                  <a:lnTo>
                    <a:pt x="678" y="2"/>
                  </a:lnTo>
                  <a:lnTo>
                    <a:pt x="692" y="9"/>
                  </a:lnTo>
                  <a:lnTo>
                    <a:pt x="702" y="19"/>
                  </a:lnTo>
                  <a:lnTo>
                    <a:pt x="711" y="33"/>
                  </a:lnTo>
                  <a:lnTo>
                    <a:pt x="1052" y="974"/>
                  </a:lnTo>
                  <a:lnTo>
                    <a:pt x="1061" y="989"/>
                  </a:lnTo>
                  <a:lnTo>
                    <a:pt x="1072" y="1002"/>
                  </a:lnTo>
                  <a:lnTo>
                    <a:pt x="1087" y="1009"/>
                  </a:lnTo>
                  <a:lnTo>
                    <a:pt x="1103" y="1013"/>
                  </a:lnTo>
                  <a:lnTo>
                    <a:pt x="1118" y="1013"/>
                  </a:lnTo>
                  <a:lnTo>
                    <a:pt x="1134" y="1009"/>
                  </a:lnTo>
                  <a:lnTo>
                    <a:pt x="1149" y="1002"/>
                  </a:lnTo>
                  <a:lnTo>
                    <a:pt x="1160" y="989"/>
                  </a:lnTo>
                  <a:lnTo>
                    <a:pt x="1168" y="974"/>
                  </a:lnTo>
                  <a:lnTo>
                    <a:pt x="1510" y="33"/>
                  </a:lnTo>
                  <a:lnTo>
                    <a:pt x="1519" y="19"/>
                  </a:lnTo>
                  <a:lnTo>
                    <a:pt x="1529" y="9"/>
                  </a:lnTo>
                  <a:lnTo>
                    <a:pt x="1543" y="2"/>
                  </a:lnTo>
                  <a:lnTo>
                    <a:pt x="1557" y="0"/>
                  </a:lnTo>
                  <a:lnTo>
                    <a:pt x="1573" y="2"/>
                  </a:lnTo>
                  <a:lnTo>
                    <a:pt x="1875" y="52"/>
                  </a:lnTo>
                  <a:lnTo>
                    <a:pt x="1876" y="52"/>
                  </a:lnTo>
                  <a:lnTo>
                    <a:pt x="1925" y="71"/>
                  </a:lnTo>
                  <a:lnTo>
                    <a:pt x="1972" y="96"/>
                  </a:lnTo>
                  <a:lnTo>
                    <a:pt x="2016" y="125"/>
                  </a:lnTo>
                  <a:lnTo>
                    <a:pt x="2057" y="158"/>
                  </a:lnTo>
                  <a:lnTo>
                    <a:pt x="2093" y="195"/>
                  </a:lnTo>
                  <a:lnTo>
                    <a:pt x="2126" y="235"/>
                  </a:lnTo>
                  <a:lnTo>
                    <a:pt x="2154" y="279"/>
                  </a:lnTo>
                  <a:lnTo>
                    <a:pt x="2177" y="325"/>
                  </a:lnTo>
                  <a:lnTo>
                    <a:pt x="2196" y="373"/>
                  </a:lnTo>
                  <a:lnTo>
                    <a:pt x="2209" y="424"/>
                  </a:lnTo>
                  <a:lnTo>
                    <a:pt x="2218" y="476"/>
                  </a:lnTo>
                  <a:lnTo>
                    <a:pt x="2221" y="530"/>
                  </a:lnTo>
                  <a:lnTo>
                    <a:pt x="2221" y="630"/>
                  </a:lnTo>
                  <a:lnTo>
                    <a:pt x="2154" y="653"/>
                  </a:lnTo>
                  <a:lnTo>
                    <a:pt x="2089" y="682"/>
                  </a:lnTo>
                  <a:lnTo>
                    <a:pt x="2029" y="716"/>
                  </a:lnTo>
                  <a:lnTo>
                    <a:pt x="1970" y="754"/>
                  </a:lnTo>
                  <a:lnTo>
                    <a:pt x="1916" y="798"/>
                  </a:lnTo>
                  <a:lnTo>
                    <a:pt x="1866" y="845"/>
                  </a:lnTo>
                  <a:lnTo>
                    <a:pt x="1819" y="896"/>
                  </a:lnTo>
                  <a:lnTo>
                    <a:pt x="1777" y="952"/>
                  </a:lnTo>
                  <a:lnTo>
                    <a:pt x="1739" y="1010"/>
                  </a:lnTo>
                  <a:lnTo>
                    <a:pt x="1707" y="1073"/>
                  </a:lnTo>
                  <a:lnTo>
                    <a:pt x="1680" y="1138"/>
                  </a:lnTo>
                  <a:lnTo>
                    <a:pt x="1659" y="1206"/>
                  </a:lnTo>
                  <a:lnTo>
                    <a:pt x="1642" y="1276"/>
                  </a:lnTo>
                  <a:lnTo>
                    <a:pt x="1633" y="1348"/>
                  </a:lnTo>
                  <a:lnTo>
                    <a:pt x="1629" y="1422"/>
                  </a:lnTo>
                  <a:lnTo>
                    <a:pt x="1631" y="1475"/>
                  </a:lnTo>
                  <a:lnTo>
                    <a:pt x="1637" y="1527"/>
                  </a:lnTo>
                  <a:lnTo>
                    <a:pt x="211" y="1527"/>
                  </a:lnTo>
                  <a:lnTo>
                    <a:pt x="178" y="1524"/>
                  </a:lnTo>
                  <a:lnTo>
                    <a:pt x="144" y="1517"/>
                  </a:lnTo>
                  <a:lnTo>
                    <a:pt x="114" y="1503"/>
                  </a:lnTo>
                  <a:lnTo>
                    <a:pt x="87" y="1486"/>
                  </a:lnTo>
                  <a:lnTo>
                    <a:pt x="62" y="1464"/>
                  </a:lnTo>
                  <a:lnTo>
                    <a:pt x="41" y="1440"/>
                  </a:lnTo>
                  <a:lnTo>
                    <a:pt x="23" y="1412"/>
                  </a:lnTo>
                  <a:lnTo>
                    <a:pt x="10" y="1382"/>
                  </a:lnTo>
                  <a:lnTo>
                    <a:pt x="2" y="1349"/>
                  </a:lnTo>
                  <a:lnTo>
                    <a:pt x="0" y="1315"/>
                  </a:lnTo>
                  <a:lnTo>
                    <a:pt x="0" y="533"/>
                  </a:lnTo>
                  <a:lnTo>
                    <a:pt x="2" y="478"/>
                  </a:lnTo>
                  <a:lnTo>
                    <a:pt x="10" y="426"/>
                  </a:lnTo>
                  <a:lnTo>
                    <a:pt x="25" y="375"/>
                  </a:lnTo>
                  <a:lnTo>
                    <a:pt x="44" y="327"/>
                  </a:lnTo>
                  <a:lnTo>
                    <a:pt x="67" y="280"/>
                  </a:lnTo>
                  <a:lnTo>
                    <a:pt x="95" y="237"/>
                  </a:lnTo>
                  <a:lnTo>
                    <a:pt x="128" y="196"/>
                  </a:lnTo>
                  <a:lnTo>
                    <a:pt x="164" y="159"/>
                  </a:lnTo>
                  <a:lnTo>
                    <a:pt x="205" y="126"/>
                  </a:lnTo>
                  <a:lnTo>
                    <a:pt x="249" y="96"/>
                  </a:lnTo>
                  <a:lnTo>
                    <a:pt x="296" y="71"/>
                  </a:lnTo>
                  <a:lnTo>
                    <a:pt x="346" y="52"/>
                  </a:lnTo>
                  <a:lnTo>
                    <a:pt x="349" y="51"/>
                  </a:lnTo>
                  <a:lnTo>
                    <a:pt x="358" y="50"/>
                  </a:lnTo>
                  <a:lnTo>
                    <a:pt x="372" y="47"/>
                  </a:lnTo>
                  <a:lnTo>
                    <a:pt x="390" y="45"/>
                  </a:lnTo>
                  <a:lnTo>
                    <a:pt x="412" y="41"/>
                  </a:lnTo>
                  <a:lnTo>
                    <a:pt x="436" y="37"/>
                  </a:lnTo>
                  <a:lnTo>
                    <a:pt x="462" y="33"/>
                  </a:lnTo>
                  <a:lnTo>
                    <a:pt x="489" y="28"/>
                  </a:lnTo>
                  <a:lnTo>
                    <a:pt x="516" y="23"/>
                  </a:lnTo>
                  <a:lnTo>
                    <a:pt x="543" y="19"/>
                  </a:lnTo>
                  <a:lnTo>
                    <a:pt x="571" y="15"/>
                  </a:lnTo>
                  <a:lnTo>
                    <a:pt x="595" y="11"/>
                  </a:lnTo>
                  <a:lnTo>
                    <a:pt x="617" y="7"/>
                  </a:lnTo>
                  <a:lnTo>
                    <a:pt x="635" y="4"/>
                  </a:lnTo>
                  <a:lnTo>
                    <a:pt x="649" y="2"/>
                  </a:lnTo>
                  <a:lnTo>
                    <a:pt x="658" y="0"/>
                  </a:lnTo>
                  <a:lnTo>
                    <a:pt x="66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324"/>
            <p:cNvSpPr>
              <a:spLocks/>
            </p:cNvSpPr>
            <p:nvPr/>
          </p:nvSpPr>
          <p:spPr bwMode="auto">
            <a:xfrm>
              <a:off x="5545138" y="3311525"/>
              <a:ext cx="41275" cy="106363"/>
            </a:xfrm>
            <a:custGeom>
              <a:avLst/>
              <a:gdLst>
                <a:gd name="T0" fmla="*/ 71 w 289"/>
                <a:gd name="T1" fmla="*/ 0 h 741"/>
                <a:gd name="T2" fmla="*/ 218 w 289"/>
                <a:gd name="T3" fmla="*/ 0 h 741"/>
                <a:gd name="T4" fmla="*/ 233 w 289"/>
                <a:gd name="T5" fmla="*/ 1 h 741"/>
                <a:gd name="T6" fmla="*/ 246 w 289"/>
                <a:gd name="T7" fmla="*/ 5 h 741"/>
                <a:gd name="T8" fmla="*/ 260 w 289"/>
                <a:gd name="T9" fmla="*/ 12 h 741"/>
                <a:gd name="T10" fmla="*/ 270 w 289"/>
                <a:gd name="T11" fmla="*/ 22 h 741"/>
                <a:gd name="T12" fmla="*/ 281 w 289"/>
                <a:gd name="T13" fmla="*/ 36 h 741"/>
                <a:gd name="T14" fmla="*/ 287 w 289"/>
                <a:gd name="T15" fmla="*/ 53 h 741"/>
                <a:gd name="T16" fmla="*/ 289 w 289"/>
                <a:gd name="T17" fmla="*/ 70 h 741"/>
                <a:gd name="T18" fmla="*/ 286 w 289"/>
                <a:gd name="T19" fmla="*/ 87 h 741"/>
                <a:gd name="T20" fmla="*/ 280 w 289"/>
                <a:gd name="T21" fmla="*/ 102 h 741"/>
                <a:gd name="T22" fmla="*/ 201 w 289"/>
                <a:gd name="T23" fmla="*/ 222 h 741"/>
                <a:gd name="T24" fmla="*/ 238 w 289"/>
                <a:gd name="T25" fmla="*/ 532 h 741"/>
                <a:gd name="T26" fmla="*/ 165 w 289"/>
                <a:gd name="T27" fmla="*/ 726 h 741"/>
                <a:gd name="T28" fmla="*/ 161 w 289"/>
                <a:gd name="T29" fmla="*/ 734 h 741"/>
                <a:gd name="T30" fmla="*/ 153 w 289"/>
                <a:gd name="T31" fmla="*/ 739 h 741"/>
                <a:gd name="T32" fmla="*/ 145 w 289"/>
                <a:gd name="T33" fmla="*/ 741 h 741"/>
                <a:gd name="T34" fmla="*/ 136 w 289"/>
                <a:gd name="T35" fmla="*/ 739 h 741"/>
                <a:gd name="T36" fmla="*/ 128 w 289"/>
                <a:gd name="T37" fmla="*/ 734 h 741"/>
                <a:gd name="T38" fmla="*/ 124 w 289"/>
                <a:gd name="T39" fmla="*/ 726 h 741"/>
                <a:gd name="T40" fmla="*/ 51 w 289"/>
                <a:gd name="T41" fmla="*/ 532 h 741"/>
                <a:gd name="T42" fmla="*/ 88 w 289"/>
                <a:gd name="T43" fmla="*/ 222 h 741"/>
                <a:gd name="T44" fmla="*/ 9 w 289"/>
                <a:gd name="T45" fmla="*/ 102 h 741"/>
                <a:gd name="T46" fmla="*/ 3 w 289"/>
                <a:gd name="T47" fmla="*/ 87 h 741"/>
                <a:gd name="T48" fmla="*/ 0 w 289"/>
                <a:gd name="T49" fmla="*/ 70 h 741"/>
                <a:gd name="T50" fmla="*/ 2 w 289"/>
                <a:gd name="T51" fmla="*/ 53 h 741"/>
                <a:gd name="T52" fmla="*/ 8 w 289"/>
                <a:gd name="T53" fmla="*/ 36 h 741"/>
                <a:gd name="T54" fmla="*/ 19 w 289"/>
                <a:gd name="T55" fmla="*/ 22 h 741"/>
                <a:gd name="T56" fmla="*/ 29 w 289"/>
                <a:gd name="T57" fmla="*/ 12 h 741"/>
                <a:gd name="T58" fmla="*/ 43 w 289"/>
                <a:gd name="T59" fmla="*/ 5 h 741"/>
                <a:gd name="T60" fmla="*/ 56 w 289"/>
                <a:gd name="T61" fmla="*/ 1 h 741"/>
                <a:gd name="T62" fmla="*/ 71 w 289"/>
                <a:gd name="T63" fmla="*/ 0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9" h="741">
                  <a:moveTo>
                    <a:pt x="71" y="0"/>
                  </a:moveTo>
                  <a:lnTo>
                    <a:pt x="218" y="0"/>
                  </a:lnTo>
                  <a:lnTo>
                    <a:pt x="233" y="1"/>
                  </a:lnTo>
                  <a:lnTo>
                    <a:pt x="246" y="5"/>
                  </a:lnTo>
                  <a:lnTo>
                    <a:pt x="260" y="12"/>
                  </a:lnTo>
                  <a:lnTo>
                    <a:pt x="270" y="22"/>
                  </a:lnTo>
                  <a:lnTo>
                    <a:pt x="281" y="36"/>
                  </a:lnTo>
                  <a:lnTo>
                    <a:pt x="287" y="53"/>
                  </a:lnTo>
                  <a:lnTo>
                    <a:pt x="289" y="70"/>
                  </a:lnTo>
                  <a:lnTo>
                    <a:pt x="286" y="87"/>
                  </a:lnTo>
                  <a:lnTo>
                    <a:pt x="280" y="102"/>
                  </a:lnTo>
                  <a:lnTo>
                    <a:pt x="201" y="222"/>
                  </a:lnTo>
                  <a:lnTo>
                    <a:pt x="238" y="532"/>
                  </a:lnTo>
                  <a:lnTo>
                    <a:pt x="165" y="726"/>
                  </a:lnTo>
                  <a:lnTo>
                    <a:pt x="161" y="734"/>
                  </a:lnTo>
                  <a:lnTo>
                    <a:pt x="153" y="739"/>
                  </a:lnTo>
                  <a:lnTo>
                    <a:pt x="145" y="741"/>
                  </a:lnTo>
                  <a:lnTo>
                    <a:pt x="136" y="739"/>
                  </a:lnTo>
                  <a:lnTo>
                    <a:pt x="128" y="734"/>
                  </a:lnTo>
                  <a:lnTo>
                    <a:pt x="124" y="726"/>
                  </a:lnTo>
                  <a:lnTo>
                    <a:pt x="51" y="532"/>
                  </a:lnTo>
                  <a:lnTo>
                    <a:pt x="88" y="222"/>
                  </a:lnTo>
                  <a:lnTo>
                    <a:pt x="9" y="102"/>
                  </a:lnTo>
                  <a:lnTo>
                    <a:pt x="3" y="87"/>
                  </a:lnTo>
                  <a:lnTo>
                    <a:pt x="0" y="70"/>
                  </a:lnTo>
                  <a:lnTo>
                    <a:pt x="2" y="53"/>
                  </a:lnTo>
                  <a:lnTo>
                    <a:pt x="8" y="36"/>
                  </a:lnTo>
                  <a:lnTo>
                    <a:pt x="19" y="22"/>
                  </a:lnTo>
                  <a:lnTo>
                    <a:pt x="29" y="12"/>
                  </a:lnTo>
                  <a:lnTo>
                    <a:pt x="43" y="5"/>
                  </a:lnTo>
                  <a:lnTo>
                    <a:pt x="56" y="1"/>
                  </a:lnTo>
                  <a:lnTo>
                    <a:pt x="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Group 41"/>
          <p:cNvGrpSpPr/>
          <p:nvPr/>
        </p:nvGrpSpPr>
        <p:grpSpPr>
          <a:xfrm>
            <a:off x="3494162" y="1824572"/>
            <a:ext cx="422028" cy="453932"/>
            <a:chOff x="6061075" y="3108325"/>
            <a:chExt cx="461963" cy="496888"/>
          </a:xfrm>
          <a:solidFill>
            <a:schemeClr val="bg1"/>
          </a:solidFill>
        </p:grpSpPr>
        <p:sp>
          <p:nvSpPr>
            <p:cNvPr id="43" name="Freeform 329"/>
            <p:cNvSpPr>
              <a:spLocks noEditPoints="1"/>
            </p:cNvSpPr>
            <p:nvPr/>
          </p:nvSpPr>
          <p:spPr bwMode="auto">
            <a:xfrm>
              <a:off x="6061075" y="3332163"/>
              <a:ext cx="187325" cy="188913"/>
            </a:xfrm>
            <a:custGeom>
              <a:avLst/>
              <a:gdLst>
                <a:gd name="T0" fmla="*/ 580 w 1301"/>
                <a:gd name="T1" fmla="*/ 467 h 1310"/>
                <a:gd name="T2" fmla="*/ 498 w 1301"/>
                <a:gd name="T3" fmla="*/ 525 h 1310"/>
                <a:gd name="T4" fmla="*/ 454 w 1301"/>
                <a:gd name="T5" fmla="*/ 619 h 1310"/>
                <a:gd name="T6" fmla="*/ 462 w 1301"/>
                <a:gd name="T7" fmla="*/ 725 h 1310"/>
                <a:gd name="T8" fmla="*/ 522 w 1301"/>
                <a:gd name="T9" fmla="*/ 809 h 1310"/>
                <a:gd name="T10" fmla="*/ 614 w 1301"/>
                <a:gd name="T11" fmla="*/ 853 h 1310"/>
                <a:gd name="T12" fmla="*/ 721 w 1301"/>
                <a:gd name="T13" fmla="*/ 844 h 1310"/>
                <a:gd name="T14" fmla="*/ 804 w 1301"/>
                <a:gd name="T15" fmla="*/ 785 h 1310"/>
                <a:gd name="T16" fmla="*/ 848 w 1301"/>
                <a:gd name="T17" fmla="*/ 691 h 1310"/>
                <a:gd name="T18" fmla="*/ 839 w 1301"/>
                <a:gd name="T19" fmla="*/ 585 h 1310"/>
                <a:gd name="T20" fmla="*/ 779 w 1301"/>
                <a:gd name="T21" fmla="*/ 501 h 1310"/>
                <a:gd name="T22" fmla="*/ 686 w 1301"/>
                <a:gd name="T23" fmla="*/ 457 h 1310"/>
                <a:gd name="T24" fmla="*/ 801 w 1301"/>
                <a:gd name="T25" fmla="*/ 0 h 1310"/>
                <a:gd name="T26" fmla="*/ 848 w 1301"/>
                <a:gd name="T27" fmla="*/ 20 h 1310"/>
                <a:gd name="T28" fmla="*/ 868 w 1301"/>
                <a:gd name="T29" fmla="*/ 67 h 1310"/>
                <a:gd name="T30" fmla="*/ 878 w 1301"/>
                <a:gd name="T31" fmla="*/ 195 h 1310"/>
                <a:gd name="T32" fmla="*/ 919 w 1301"/>
                <a:gd name="T33" fmla="*/ 225 h 1310"/>
                <a:gd name="T34" fmla="*/ 969 w 1301"/>
                <a:gd name="T35" fmla="*/ 218 h 1310"/>
                <a:gd name="T36" fmla="*/ 1083 w 1301"/>
                <a:gd name="T37" fmla="*/ 163 h 1310"/>
                <a:gd name="T38" fmla="*/ 1130 w 1301"/>
                <a:gd name="T39" fmla="*/ 182 h 1310"/>
                <a:gd name="T40" fmla="*/ 1299 w 1301"/>
                <a:gd name="T41" fmla="*/ 475 h 1310"/>
                <a:gd name="T42" fmla="*/ 1291 w 1301"/>
                <a:gd name="T43" fmla="*/ 525 h 1310"/>
                <a:gd name="T44" fmla="*/ 1187 w 1301"/>
                <a:gd name="T45" fmla="*/ 597 h 1310"/>
                <a:gd name="T46" fmla="*/ 1156 w 1301"/>
                <a:gd name="T47" fmla="*/ 638 h 1310"/>
                <a:gd name="T48" fmla="*/ 1162 w 1301"/>
                <a:gd name="T49" fmla="*/ 688 h 1310"/>
                <a:gd name="T50" fmla="*/ 1266 w 1301"/>
                <a:gd name="T51" fmla="*/ 760 h 1310"/>
                <a:gd name="T52" fmla="*/ 1298 w 1301"/>
                <a:gd name="T53" fmla="*/ 801 h 1310"/>
                <a:gd name="T54" fmla="*/ 1291 w 1301"/>
                <a:gd name="T55" fmla="*/ 852 h 1310"/>
                <a:gd name="T56" fmla="*/ 1116 w 1301"/>
                <a:gd name="T57" fmla="*/ 1139 h 1310"/>
                <a:gd name="T58" fmla="*/ 1065 w 1301"/>
                <a:gd name="T59" fmla="*/ 1145 h 1310"/>
                <a:gd name="T60" fmla="*/ 952 w 1301"/>
                <a:gd name="T61" fmla="*/ 1085 h 1310"/>
                <a:gd name="T62" fmla="*/ 902 w 1301"/>
                <a:gd name="T63" fmla="*/ 1092 h 1310"/>
                <a:gd name="T64" fmla="*/ 871 w 1301"/>
                <a:gd name="T65" fmla="*/ 1133 h 1310"/>
                <a:gd name="T66" fmla="*/ 866 w 1301"/>
                <a:gd name="T67" fmla="*/ 1261 h 1310"/>
                <a:gd name="T68" fmla="*/ 835 w 1301"/>
                <a:gd name="T69" fmla="*/ 1301 h 1310"/>
                <a:gd name="T70" fmla="*/ 501 w 1301"/>
                <a:gd name="T71" fmla="*/ 1310 h 1310"/>
                <a:gd name="T72" fmla="*/ 453 w 1301"/>
                <a:gd name="T73" fmla="*/ 1291 h 1310"/>
                <a:gd name="T74" fmla="*/ 433 w 1301"/>
                <a:gd name="T75" fmla="*/ 1242 h 1310"/>
                <a:gd name="T76" fmla="*/ 422 w 1301"/>
                <a:gd name="T77" fmla="*/ 1116 h 1310"/>
                <a:gd name="T78" fmla="*/ 382 w 1301"/>
                <a:gd name="T79" fmla="*/ 1085 h 1310"/>
                <a:gd name="T80" fmla="*/ 332 w 1301"/>
                <a:gd name="T81" fmla="*/ 1093 h 1310"/>
                <a:gd name="T82" fmla="*/ 218 w 1301"/>
                <a:gd name="T83" fmla="*/ 1147 h 1310"/>
                <a:gd name="T84" fmla="*/ 171 w 1301"/>
                <a:gd name="T85" fmla="*/ 1128 h 1310"/>
                <a:gd name="T86" fmla="*/ 3 w 1301"/>
                <a:gd name="T87" fmla="*/ 835 h 1310"/>
                <a:gd name="T88" fmla="*/ 9 w 1301"/>
                <a:gd name="T89" fmla="*/ 785 h 1310"/>
                <a:gd name="T90" fmla="*/ 114 w 1301"/>
                <a:gd name="T91" fmla="*/ 714 h 1310"/>
                <a:gd name="T92" fmla="*/ 145 w 1301"/>
                <a:gd name="T93" fmla="*/ 672 h 1310"/>
                <a:gd name="T94" fmla="*/ 139 w 1301"/>
                <a:gd name="T95" fmla="*/ 622 h 1310"/>
                <a:gd name="T96" fmla="*/ 34 w 1301"/>
                <a:gd name="T97" fmla="*/ 551 h 1310"/>
                <a:gd name="T98" fmla="*/ 3 w 1301"/>
                <a:gd name="T99" fmla="*/ 510 h 1310"/>
                <a:gd name="T100" fmla="*/ 9 w 1301"/>
                <a:gd name="T101" fmla="*/ 457 h 1310"/>
                <a:gd name="T102" fmla="*/ 185 w 1301"/>
                <a:gd name="T103" fmla="*/ 172 h 1310"/>
                <a:gd name="T104" fmla="*/ 236 w 1301"/>
                <a:gd name="T105" fmla="*/ 165 h 1310"/>
                <a:gd name="T106" fmla="*/ 348 w 1301"/>
                <a:gd name="T107" fmla="*/ 225 h 1310"/>
                <a:gd name="T108" fmla="*/ 398 w 1301"/>
                <a:gd name="T109" fmla="*/ 219 h 1310"/>
                <a:gd name="T110" fmla="*/ 430 w 1301"/>
                <a:gd name="T111" fmla="*/ 178 h 1310"/>
                <a:gd name="T112" fmla="*/ 435 w 1301"/>
                <a:gd name="T113" fmla="*/ 49 h 1310"/>
                <a:gd name="T114" fmla="*/ 466 w 1301"/>
                <a:gd name="T115" fmla="*/ 8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01" h="1310">
                  <a:moveTo>
                    <a:pt x="651" y="454"/>
                  </a:moveTo>
                  <a:lnTo>
                    <a:pt x="614" y="457"/>
                  </a:lnTo>
                  <a:lnTo>
                    <a:pt x="580" y="467"/>
                  </a:lnTo>
                  <a:lnTo>
                    <a:pt x="550" y="481"/>
                  </a:lnTo>
                  <a:lnTo>
                    <a:pt x="522" y="501"/>
                  </a:lnTo>
                  <a:lnTo>
                    <a:pt x="498" y="525"/>
                  </a:lnTo>
                  <a:lnTo>
                    <a:pt x="478" y="554"/>
                  </a:lnTo>
                  <a:lnTo>
                    <a:pt x="462" y="585"/>
                  </a:lnTo>
                  <a:lnTo>
                    <a:pt x="454" y="619"/>
                  </a:lnTo>
                  <a:lnTo>
                    <a:pt x="450" y="655"/>
                  </a:lnTo>
                  <a:lnTo>
                    <a:pt x="454" y="691"/>
                  </a:lnTo>
                  <a:lnTo>
                    <a:pt x="462" y="725"/>
                  </a:lnTo>
                  <a:lnTo>
                    <a:pt x="478" y="757"/>
                  </a:lnTo>
                  <a:lnTo>
                    <a:pt x="498" y="785"/>
                  </a:lnTo>
                  <a:lnTo>
                    <a:pt x="522" y="809"/>
                  </a:lnTo>
                  <a:lnTo>
                    <a:pt x="550" y="829"/>
                  </a:lnTo>
                  <a:lnTo>
                    <a:pt x="580" y="844"/>
                  </a:lnTo>
                  <a:lnTo>
                    <a:pt x="614" y="853"/>
                  </a:lnTo>
                  <a:lnTo>
                    <a:pt x="651" y="856"/>
                  </a:lnTo>
                  <a:lnTo>
                    <a:pt x="686" y="853"/>
                  </a:lnTo>
                  <a:lnTo>
                    <a:pt x="721" y="844"/>
                  </a:lnTo>
                  <a:lnTo>
                    <a:pt x="752" y="829"/>
                  </a:lnTo>
                  <a:lnTo>
                    <a:pt x="779" y="809"/>
                  </a:lnTo>
                  <a:lnTo>
                    <a:pt x="804" y="785"/>
                  </a:lnTo>
                  <a:lnTo>
                    <a:pt x="823" y="757"/>
                  </a:lnTo>
                  <a:lnTo>
                    <a:pt x="839" y="725"/>
                  </a:lnTo>
                  <a:lnTo>
                    <a:pt x="848" y="691"/>
                  </a:lnTo>
                  <a:lnTo>
                    <a:pt x="851" y="655"/>
                  </a:lnTo>
                  <a:lnTo>
                    <a:pt x="848" y="619"/>
                  </a:lnTo>
                  <a:lnTo>
                    <a:pt x="839" y="585"/>
                  </a:lnTo>
                  <a:lnTo>
                    <a:pt x="823" y="554"/>
                  </a:lnTo>
                  <a:lnTo>
                    <a:pt x="804" y="525"/>
                  </a:lnTo>
                  <a:lnTo>
                    <a:pt x="779" y="501"/>
                  </a:lnTo>
                  <a:lnTo>
                    <a:pt x="752" y="481"/>
                  </a:lnTo>
                  <a:lnTo>
                    <a:pt x="721" y="467"/>
                  </a:lnTo>
                  <a:lnTo>
                    <a:pt x="686" y="457"/>
                  </a:lnTo>
                  <a:lnTo>
                    <a:pt x="651" y="454"/>
                  </a:lnTo>
                  <a:close/>
                  <a:moveTo>
                    <a:pt x="501" y="0"/>
                  </a:moveTo>
                  <a:lnTo>
                    <a:pt x="801" y="0"/>
                  </a:lnTo>
                  <a:lnTo>
                    <a:pt x="819" y="2"/>
                  </a:lnTo>
                  <a:lnTo>
                    <a:pt x="835" y="8"/>
                  </a:lnTo>
                  <a:lnTo>
                    <a:pt x="848" y="20"/>
                  </a:lnTo>
                  <a:lnTo>
                    <a:pt x="859" y="34"/>
                  </a:lnTo>
                  <a:lnTo>
                    <a:pt x="866" y="49"/>
                  </a:lnTo>
                  <a:lnTo>
                    <a:pt x="868" y="67"/>
                  </a:lnTo>
                  <a:lnTo>
                    <a:pt x="868" y="159"/>
                  </a:lnTo>
                  <a:lnTo>
                    <a:pt x="871" y="178"/>
                  </a:lnTo>
                  <a:lnTo>
                    <a:pt x="878" y="195"/>
                  </a:lnTo>
                  <a:lnTo>
                    <a:pt x="889" y="208"/>
                  </a:lnTo>
                  <a:lnTo>
                    <a:pt x="902" y="219"/>
                  </a:lnTo>
                  <a:lnTo>
                    <a:pt x="919" y="225"/>
                  </a:lnTo>
                  <a:lnTo>
                    <a:pt x="936" y="227"/>
                  </a:lnTo>
                  <a:lnTo>
                    <a:pt x="952" y="225"/>
                  </a:lnTo>
                  <a:lnTo>
                    <a:pt x="969" y="218"/>
                  </a:lnTo>
                  <a:lnTo>
                    <a:pt x="1048" y="172"/>
                  </a:lnTo>
                  <a:lnTo>
                    <a:pt x="1065" y="165"/>
                  </a:lnTo>
                  <a:lnTo>
                    <a:pt x="1083" y="163"/>
                  </a:lnTo>
                  <a:lnTo>
                    <a:pt x="1099" y="165"/>
                  </a:lnTo>
                  <a:lnTo>
                    <a:pt x="1116" y="172"/>
                  </a:lnTo>
                  <a:lnTo>
                    <a:pt x="1130" y="182"/>
                  </a:lnTo>
                  <a:lnTo>
                    <a:pt x="1141" y="197"/>
                  </a:lnTo>
                  <a:lnTo>
                    <a:pt x="1291" y="457"/>
                  </a:lnTo>
                  <a:lnTo>
                    <a:pt x="1299" y="475"/>
                  </a:lnTo>
                  <a:lnTo>
                    <a:pt x="1301" y="492"/>
                  </a:lnTo>
                  <a:lnTo>
                    <a:pt x="1298" y="510"/>
                  </a:lnTo>
                  <a:lnTo>
                    <a:pt x="1291" y="525"/>
                  </a:lnTo>
                  <a:lnTo>
                    <a:pt x="1281" y="539"/>
                  </a:lnTo>
                  <a:lnTo>
                    <a:pt x="1266" y="551"/>
                  </a:lnTo>
                  <a:lnTo>
                    <a:pt x="1187" y="597"/>
                  </a:lnTo>
                  <a:lnTo>
                    <a:pt x="1173" y="608"/>
                  </a:lnTo>
                  <a:lnTo>
                    <a:pt x="1162" y="622"/>
                  </a:lnTo>
                  <a:lnTo>
                    <a:pt x="1156" y="638"/>
                  </a:lnTo>
                  <a:lnTo>
                    <a:pt x="1154" y="655"/>
                  </a:lnTo>
                  <a:lnTo>
                    <a:pt x="1156" y="672"/>
                  </a:lnTo>
                  <a:lnTo>
                    <a:pt x="1162" y="688"/>
                  </a:lnTo>
                  <a:lnTo>
                    <a:pt x="1173" y="702"/>
                  </a:lnTo>
                  <a:lnTo>
                    <a:pt x="1187" y="714"/>
                  </a:lnTo>
                  <a:lnTo>
                    <a:pt x="1266" y="760"/>
                  </a:lnTo>
                  <a:lnTo>
                    <a:pt x="1281" y="771"/>
                  </a:lnTo>
                  <a:lnTo>
                    <a:pt x="1291" y="785"/>
                  </a:lnTo>
                  <a:lnTo>
                    <a:pt x="1298" y="801"/>
                  </a:lnTo>
                  <a:lnTo>
                    <a:pt x="1301" y="819"/>
                  </a:lnTo>
                  <a:lnTo>
                    <a:pt x="1299" y="835"/>
                  </a:lnTo>
                  <a:lnTo>
                    <a:pt x="1291" y="852"/>
                  </a:lnTo>
                  <a:lnTo>
                    <a:pt x="1141" y="1114"/>
                  </a:lnTo>
                  <a:lnTo>
                    <a:pt x="1130" y="1128"/>
                  </a:lnTo>
                  <a:lnTo>
                    <a:pt x="1116" y="1139"/>
                  </a:lnTo>
                  <a:lnTo>
                    <a:pt x="1099" y="1145"/>
                  </a:lnTo>
                  <a:lnTo>
                    <a:pt x="1083" y="1147"/>
                  </a:lnTo>
                  <a:lnTo>
                    <a:pt x="1065" y="1145"/>
                  </a:lnTo>
                  <a:lnTo>
                    <a:pt x="1048" y="1139"/>
                  </a:lnTo>
                  <a:lnTo>
                    <a:pt x="969" y="1093"/>
                  </a:lnTo>
                  <a:lnTo>
                    <a:pt x="952" y="1085"/>
                  </a:lnTo>
                  <a:lnTo>
                    <a:pt x="936" y="1083"/>
                  </a:lnTo>
                  <a:lnTo>
                    <a:pt x="919" y="1085"/>
                  </a:lnTo>
                  <a:lnTo>
                    <a:pt x="902" y="1092"/>
                  </a:lnTo>
                  <a:lnTo>
                    <a:pt x="889" y="1102"/>
                  </a:lnTo>
                  <a:lnTo>
                    <a:pt x="878" y="1116"/>
                  </a:lnTo>
                  <a:lnTo>
                    <a:pt x="871" y="1133"/>
                  </a:lnTo>
                  <a:lnTo>
                    <a:pt x="868" y="1151"/>
                  </a:lnTo>
                  <a:lnTo>
                    <a:pt x="868" y="1242"/>
                  </a:lnTo>
                  <a:lnTo>
                    <a:pt x="866" y="1261"/>
                  </a:lnTo>
                  <a:lnTo>
                    <a:pt x="859" y="1277"/>
                  </a:lnTo>
                  <a:lnTo>
                    <a:pt x="848" y="1291"/>
                  </a:lnTo>
                  <a:lnTo>
                    <a:pt x="835" y="1301"/>
                  </a:lnTo>
                  <a:lnTo>
                    <a:pt x="819" y="1308"/>
                  </a:lnTo>
                  <a:lnTo>
                    <a:pt x="801" y="1310"/>
                  </a:lnTo>
                  <a:lnTo>
                    <a:pt x="501" y="1310"/>
                  </a:lnTo>
                  <a:lnTo>
                    <a:pt x="482" y="1308"/>
                  </a:lnTo>
                  <a:lnTo>
                    <a:pt x="466" y="1301"/>
                  </a:lnTo>
                  <a:lnTo>
                    <a:pt x="453" y="1291"/>
                  </a:lnTo>
                  <a:lnTo>
                    <a:pt x="442" y="1277"/>
                  </a:lnTo>
                  <a:lnTo>
                    <a:pt x="435" y="1261"/>
                  </a:lnTo>
                  <a:lnTo>
                    <a:pt x="433" y="1242"/>
                  </a:lnTo>
                  <a:lnTo>
                    <a:pt x="433" y="1151"/>
                  </a:lnTo>
                  <a:lnTo>
                    <a:pt x="430" y="1133"/>
                  </a:lnTo>
                  <a:lnTo>
                    <a:pt x="422" y="1116"/>
                  </a:lnTo>
                  <a:lnTo>
                    <a:pt x="412" y="1102"/>
                  </a:lnTo>
                  <a:lnTo>
                    <a:pt x="398" y="1092"/>
                  </a:lnTo>
                  <a:lnTo>
                    <a:pt x="382" y="1085"/>
                  </a:lnTo>
                  <a:lnTo>
                    <a:pt x="365" y="1083"/>
                  </a:lnTo>
                  <a:lnTo>
                    <a:pt x="348" y="1085"/>
                  </a:lnTo>
                  <a:lnTo>
                    <a:pt x="332" y="1093"/>
                  </a:lnTo>
                  <a:lnTo>
                    <a:pt x="252" y="1139"/>
                  </a:lnTo>
                  <a:lnTo>
                    <a:pt x="236" y="1145"/>
                  </a:lnTo>
                  <a:lnTo>
                    <a:pt x="218" y="1147"/>
                  </a:lnTo>
                  <a:lnTo>
                    <a:pt x="201" y="1145"/>
                  </a:lnTo>
                  <a:lnTo>
                    <a:pt x="185" y="1139"/>
                  </a:lnTo>
                  <a:lnTo>
                    <a:pt x="171" y="1128"/>
                  </a:lnTo>
                  <a:lnTo>
                    <a:pt x="160" y="1114"/>
                  </a:lnTo>
                  <a:lnTo>
                    <a:pt x="9" y="852"/>
                  </a:lnTo>
                  <a:lnTo>
                    <a:pt x="3" y="835"/>
                  </a:lnTo>
                  <a:lnTo>
                    <a:pt x="0" y="819"/>
                  </a:lnTo>
                  <a:lnTo>
                    <a:pt x="3" y="801"/>
                  </a:lnTo>
                  <a:lnTo>
                    <a:pt x="9" y="785"/>
                  </a:lnTo>
                  <a:lnTo>
                    <a:pt x="20" y="771"/>
                  </a:lnTo>
                  <a:lnTo>
                    <a:pt x="34" y="760"/>
                  </a:lnTo>
                  <a:lnTo>
                    <a:pt x="114" y="714"/>
                  </a:lnTo>
                  <a:lnTo>
                    <a:pt x="128" y="702"/>
                  </a:lnTo>
                  <a:lnTo>
                    <a:pt x="139" y="688"/>
                  </a:lnTo>
                  <a:lnTo>
                    <a:pt x="145" y="672"/>
                  </a:lnTo>
                  <a:lnTo>
                    <a:pt x="147" y="655"/>
                  </a:lnTo>
                  <a:lnTo>
                    <a:pt x="145" y="638"/>
                  </a:lnTo>
                  <a:lnTo>
                    <a:pt x="139" y="622"/>
                  </a:lnTo>
                  <a:lnTo>
                    <a:pt x="128" y="608"/>
                  </a:lnTo>
                  <a:lnTo>
                    <a:pt x="114" y="597"/>
                  </a:lnTo>
                  <a:lnTo>
                    <a:pt x="34" y="551"/>
                  </a:lnTo>
                  <a:lnTo>
                    <a:pt x="20" y="539"/>
                  </a:lnTo>
                  <a:lnTo>
                    <a:pt x="9" y="525"/>
                  </a:lnTo>
                  <a:lnTo>
                    <a:pt x="3" y="510"/>
                  </a:lnTo>
                  <a:lnTo>
                    <a:pt x="0" y="492"/>
                  </a:lnTo>
                  <a:lnTo>
                    <a:pt x="3" y="475"/>
                  </a:lnTo>
                  <a:lnTo>
                    <a:pt x="9" y="457"/>
                  </a:lnTo>
                  <a:lnTo>
                    <a:pt x="160" y="197"/>
                  </a:lnTo>
                  <a:lnTo>
                    <a:pt x="171" y="182"/>
                  </a:lnTo>
                  <a:lnTo>
                    <a:pt x="185" y="172"/>
                  </a:lnTo>
                  <a:lnTo>
                    <a:pt x="201" y="165"/>
                  </a:lnTo>
                  <a:lnTo>
                    <a:pt x="218" y="163"/>
                  </a:lnTo>
                  <a:lnTo>
                    <a:pt x="236" y="165"/>
                  </a:lnTo>
                  <a:lnTo>
                    <a:pt x="252" y="172"/>
                  </a:lnTo>
                  <a:lnTo>
                    <a:pt x="332" y="218"/>
                  </a:lnTo>
                  <a:lnTo>
                    <a:pt x="348" y="225"/>
                  </a:lnTo>
                  <a:lnTo>
                    <a:pt x="365" y="227"/>
                  </a:lnTo>
                  <a:lnTo>
                    <a:pt x="382" y="225"/>
                  </a:lnTo>
                  <a:lnTo>
                    <a:pt x="398" y="219"/>
                  </a:lnTo>
                  <a:lnTo>
                    <a:pt x="412" y="208"/>
                  </a:lnTo>
                  <a:lnTo>
                    <a:pt x="422" y="195"/>
                  </a:lnTo>
                  <a:lnTo>
                    <a:pt x="430" y="178"/>
                  </a:lnTo>
                  <a:lnTo>
                    <a:pt x="433" y="159"/>
                  </a:lnTo>
                  <a:lnTo>
                    <a:pt x="433" y="67"/>
                  </a:lnTo>
                  <a:lnTo>
                    <a:pt x="435" y="49"/>
                  </a:lnTo>
                  <a:lnTo>
                    <a:pt x="442" y="34"/>
                  </a:lnTo>
                  <a:lnTo>
                    <a:pt x="453" y="20"/>
                  </a:lnTo>
                  <a:lnTo>
                    <a:pt x="466" y="8"/>
                  </a:lnTo>
                  <a:lnTo>
                    <a:pt x="482" y="2"/>
                  </a:lnTo>
                  <a:lnTo>
                    <a:pt x="5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330"/>
            <p:cNvSpPr>
              <a:spLocks/>
            </p:cNvSpPr>
            <p:nvPr/>
          </p:nvSpPr>
          <p:spPr bwMode="auto">
            <a:xfrm>
              <a:off x="6062663" y="3144838"/>
              <a:ext cx="212725" cy="207963"/>
            </a:xfrm>
            <a:custGeom>
              <a:avLst/>
              <a:gdLst>
                <a:gd name="T0" fmla="*/ 1066 w 1471"/>
                <a:gd name="T1" fmla="*/ 0 h 1441"/>
                <a:gd name="T2" fmla="*/ 1104 w 1471"/>
                <a:gd name="T3" fmla="*/ 14 h 1441"/>
                <a:gd name="T4" fmla="*/ 1444 w 1471"/>
                <a:gd name="T5" fmla="*/ 351 h 1441"/>
                <a:gd name="T6" fmla="*/ 1464 w 1471"/>
                <a:gd name="T7" fmla="*/ 381 h 1441"/>
                <a:gd name="T8" fmla="*/ 1471 w 1471"/>
                <a:gd name="T9" fmla="*/ 417 h 1441"/>
                <a:gd name="T10" fmla="*/ 1464 w 1471"/>
                <a:gd name="T11" fmla="*/ 452 h 1441"/>
                <a:gd name="T12" fmla="*/ 1444 w 1471"/>
                <a:gd name="T13" fmla="*/ 483 h 1441"/>
                <a:gd name="T14" fmla="*/ 1106 w 1471"/>
                <a:gd name="T15" fmla="*/ 819 h 1441"/>
                <a:gd name="T16" fmla="*/ 1073 w 1471"/>
                <a:gd name="T17" fmla="*/ 832 h 1441"/>
                <a:gd name="T18" fmla="*/ 1037 w 1471"/>
                <a:gd name="T19" fmla="*/ 832 h 1441"/>
                <a:gd name="T20" fmla="*/ 1004 w 1471"/>
                <a:gd name="T21" fmla="*/ 819 h 1441"/>
                <a:gd name="T22" fmla="*/ 977 w 1471"/>
                <a:gd name="T23" fmla="*/ 789 h 1441"/>
                <a:gd name="T24" fmla="*/ 963 w 1471"/>
                <a:gd name="T25" fmla="*/ 751 h 1441"/>
                <a:gd name="T26" fmla="*/ 968 w 1471"/>
                <a:gd name="T27" fmla="*/ 711 h 1441"/>
                <a:gd name="T28" fmla="*/ 990 w 1471"/>
                <a:gd name="T29" fmla="*/ 675 h 1441"/>
                <a:gd name="T30" fmla="*/ 1072 w 1471"/>
                <a:gd name="T31" fmla="*/ 520 h 1441"/>
                <a:gd name="T32" fmla="*/ 918 w 1471"/>
                <a:gd name="T33" fmla="*/ 555 h 1441"/>
                <a:gd name="T34" fmla="*/ 773 w 1471"/>
                <a:gd name="T35" fmla="*/ 610 h 1441"/>
                <a:gd name="T36" fmla="*/ 639 w 1471"/>
                <a:gd name="T37" fmla="*/ 687 h 1441"/>
                <a:gd name="T38" fmla="*/ 519 w 1471"/>
                <a:gd name="T39" fmla="*/ 782 h 1441"/>
                <a:gd name="T40" fmla="*/ 414 w 1471"/>
                <a:gd name="T41" fmla="*/ 893 h 1441"/>
                <a:gd name="T42" fmla="*/ 326 w 1471"/>
                <a:gd name="T43" fmla="*/ 1020 h 1441"/>
                <a:gd name="T44" fmla="*/ 257 w 1471"/>
                <a:gd name="T45" fmla="*/ 1158 h 1441"/>
                <a:gd name="T46" fmla="*/ 209 w 1471"/>
                <a:gd name="T47" fmla="*/ 1306 h 1441"/>
                <a:gd name="T48" fmla="*/ 171 w 1471"/>
                <a:gd name="T49" fmla="*/ 1310 h 1441"/>
                <a:gd name="T50" fmla="*/ 108 w 1471"/>
                <a:gd name="T51" fmla="*/ 1328 h 1441"/>
                <a:gd name="T52" fmla="*/ 55 w 1471"/>
                <a:gd name="T53" fmla="*/ 1365 h 1441"/>
                <a:gd name="T54" fmla="*/ 13 w 1471"/>
                <a:gd name="T55" fmla="*/ 1417 h 1441"/>
                <a:gd name="T56" fmla="*/ 10 w 1471"/>
                <a:gd name="T57" fmla="*/ 1356 h 1441"/>
                <a:gd name="T58" fmla="*/ 49 w 1471"/>
                <a:gd name="T59" fmla="*/ 1190 h 1441"/>
                <a:gd name="T60" fmla="*/ 108 w 1471"/>
                <a:gd name="T61" fmla="*/ 1034 h 1441"/>
                <a:gd name="T62" fmla="*/ 187 w 1471"/>
                <a:gd name="T63" fmla="*/ 890 h 1441"/>
                <a:gd name="T64" fmla="*/ 285 w 1471"/>
                <a:gd name="T65" fmla="*/ 757 h 1441"/>
                <a:gd name="T66" fmla="*/ 399 w 1471"/>
                <a:gd name="T67" fmla="*/ 640 h 1441"/>
                <a:gd name="T68" fmla="*/ 527 w 1471"/>
                <a:gd name="T69" fmla="*/ 538 h 1441"/>
                <a:gd name="T70" fmla="*/ 669 w 1471"/>
                <a:gd name="T71" fmla="*/ 453 h 1441"/>
                <a:gd name="T72" fmla="*/ 823 w 1471"/>
                <a:gd name="T73" fmla="*/ 390 h 1441"/>
                <a:gd name="T74" fmla="*/ 985 w 1471"/>
                <a:gd name="T75" fmla="*/ 346 h 1441"/>
                <a:gd name="T76" fmla="*/ 1155 w 1471"/>
                <a:gd name="T77" fmla="*/ 326 h 1441"/>
                <a:gd name="T78" fmla="*/ 977 w 1471"/>
                <a:gd name="T79" fmla="*/ 143 h 1441"/>
                <a:gd name="T80" fmla="*/ 963 w 1471"/>
                <a:gd name="T81" fmla="*/ 104 h 1441"/>
                <a:gd name="T82" fmla="*/ 968 w 1471"/>
                <a:gd name="T83" fmla="*/ 63 h 1441"/>
                <a:gd name="T84" fmla="*/ 990 w 1471"/>
                <a:gd name="T85" fmla="*/ 27 h 1441"/>
                <a:gd name="T86" fmla="*/ 1026 w 1471"/>
                <a:gd name="T87" fmla="*/ 5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1" h="1441">
                  <a:moveTo>
                    <a:pt x="1046" y="0"/>
                  </a:moveTo>
                  <a:lnTo>
                    <a:pt x="1066" y="0"/>
                  </a:lnTo>
                  <a:lnTo>
                    <a:pt x="1085" y="5"/>
                  </a:lnTo>
                  <a:lnTo>
                    <a:pt x="1104" y="14"/>
                  </a:lnTo>
                  <a:lnTo>
                    <a:pt x="1121" y="27"/>
                  </a:lnTo>
                  <a:lnTo>
                    <a:pt x="1444" y="351"/>
                  </a:lnTo>
                  <a:lnTo>
                    <a:pt x="1456" y="365"/>
                  </a:lnTo>
                  <a:lnTo>
                    <a:pt x="1464" y="381"/>
                  </a:lnTo>
                  <a:lnTo>
                    <a:pt x="1469" y="399"/>
                  </a:lnTo>
                  <a:lnTo>
                    <a:pt x="1471" y="417"/>
                  </a:lnTo>
                  <a:lnTo>
                    <a:pt x="1469" y="436"/>
                  </a:lnTo>
                  <a:lnTo>
                    <a:pt x="1464" y="452"/>
                  </a:lnTo>
                  <a:lnTo>
                    <a:pt x="1456" y="468"/>
                  </a:lnTo>
                  <a:lnTo>
                    <a:pt x="1444" y="483"/>
                  </a:lnTo>
                  <a:lnTo>
                    <a:pt x="1121" y="806"/>
                  </a:lnTo>
                  <a:lnTo>
                    <a:pt x="1106" y="819"/>
                  </a:lnTo>
                  <a:lnTo>
                    <a:pt x="1091" y="827"/>
                  </a:lnTo>
                  <a:lnTo>
                    <a:pt x="1073" y="832"/>
                  </a:lnTo>
                  <a:lnTo>
                    <a:pt x="1055" y="833"/>
                  </a:lnTo>
                  <a:lnTo>
                    <a:pt x="1037" y="832"/>
                  </a:lnTo>
                  <a:lnTo>
                    <a:pt x="1021" y="827"/>
                  </a:lnTo>
                  <a:lnTo>
                    <a:pt x="1004" y="819"/>
                  </a:lnTo>
                  <a:lnTo>
                    <a:pt x="990" y="806"/>
                  </a:lnTo>
                  <a:lnTo>
                    <a:pt x="977" y="789"/>
                  </a:lnTo>
                  <a:lnTo>
                    <a:pt x="968" y="771"/>
                  </a:lnTo>
                  <a:lnTo>
                    <a:pt x="963" y="751"/>
                  </a:lnTo>
                  <a:lnTo>
                    <a:pt x="963" y="731"/>
                  </a:lnTo>
                  <a:lnTo>
                    <a:pt x="968" y="711"/>
                  </a:lnTo>
                  <a:lnTo>
                    <a:pt x="977" y="692"/>
                  </a:lnTo>
                  <a:lnTo>
                    <a:pt x="990" y="675"/>
                  </a:lnTo>
                  <a:lnTo>
                    <a:pt x="1152" y="512"/>
                  </a:lnTo>
                  <a:lnTo>
                    <a:pt x="1072" y="520"/>
                  </a:lnTo>
                  <a:lnTo>
                    <a:pt x="994" y="534"/>
                  </a:lnTo>
                  <a:lnTo>
                    <a:pt x="918" y="555"/>
                  </a:lnTo>
                  <a:lnTo>
                    <a:pt x="843" y="580"/>
                  </a:lnTo>
                  <a:lnTo>
                    <a:pt x="773" y="610"/>
                  </a:lnTo>
                  <a:lnTo>
                    <a:pt x="705" y="647"/>
                  </a:lnTo>
                  <a:lnTo>
                    <a:pt x="639" y="687"/>
                  </a:lnTo>
                  <a:lnTo>
                    <a:pt x="577" y="733"/>
                  </a:lnTo>
                  <a:lnTo>
                    <a:pt x="519" y="782"/>
                  </a:lnTo>
                  <a:lnTo>
                    <a:pt x="465" y="835"/>
                  </a:lnTo>
                  <a:lnTo>
                    <a:pt x="414" y="893"/>
                  </a:lnTo>
                  <a:lnTo>
                    <a:pt x="368" y="955"/>
                  </a:lnTo>
                  <a:lnTo>
                    <a:pt x="326" y="1020"/>
                  </a:lnTo>
                  <a:lnTo>
                    <a:pt x="290" y="1087"/>
                  </a:lnTo>
                  <a:lnTo>
                    <a:pt x="257" y="1158"/>
                  </a:lnTo>
                  <a:lnTo>
                    <a:pt x="230" y="1231"/>
                  </a:lnTo>
                  <a:lnTo>
                    <a:pt x="209" y="1306"/>
                  </a:lnTo>
                  <a:lnTo>
                    <a:pt x="204" y="1306"/>
                  </a:lnTo>
                  <a:lnTo>
                    <a:pt x="171" y="1310"/>
                  </a:lnTo>
                  <a:lnTo>
                    <a:pt x="139" y="1317"/>
                  </a:lnTo>
                  <a:lnTo>
                    <a:pt x="108" y="1328"/>
                  </a:lnTo>
                  <a:lnTo>
                    <a:pt x="80" y="1345"/>
                  </a:lnTo>
                  <a:lnTo>
                    <a:pt x="55" y="1365"/>
                  </a:lnTo>
                  <a:lnTo>
                    <a:pt x="32" y="1389"/>
                  </a:lnTo>
                  <a:lnTo>
                    <a:pt x="13" y="1417"/>
                  </a:lnTo>
                  <a:lnTo>
                    <a:pt x="0" y="1441"/>
                  </a:lnTo>
                  <a:lnTo>
                    <a:pt x="10" y="1356"/>
                  </a:lnTo>
                  <a:lnTo>
                    <a:pt x="27" y="1272"/>
                  </a:lnTo>
                  <a:lnTo>
                    <a:pt x="49" y="1190"/>
                  </a:lnTo>
                  <a:lnTo>
                    <a:pt x="76" y="1111"/>
                  </a:lnTo>
                  <a:lnTo>
                    <a:pt x="108" y="1034"/>
                  </a:lnTo>
                  <a:lnTo>
                    <a:pt x="146" y="960"/>
                  </a:lnTo>
                  <a:lnTo>
                    <a:pt x="187" y="890"/>
                  </a:lnTo>
                  <a:lnTo>
                    <a:pt x="234" y="822"/>
                  </a:lnTo>
                  <a:lnTo>
                    <a:pt x="285" y="757"/>
                  </a:lnTo>
                  <a:lnTo>
                    <a:pt x="341" y="696"/>
                  </a:lnTo>
                  <a:lnTo>
                    <a:pt x="399" y="640"/>
                  </a:lnTo>
                  <a:lnTo>
                    <a:pt x="462" y="586"/>
                  </a:lnTo>
                  <a:lnTo>
                    <a:pt x="527" y="538"/>
                  </a:lnTo>
                  <a:lnTo>
                    <a:pt x="597" y="493"/>
                  </a:lnTo>
                  <a:lnTo>
                    <a:pt x="669" y="453"/>
                  </a:lnTo>
                  <a:lnTo>
                    <a:pt x="744" y="419"/>
                  </a:lnTo>
                  <a:lnTo>
                    <a:pt x="823" y="390"/>
                  </a:lnTo>
                  <a:lnTo>
                    <a:pt x="903" y="364"/>
                  </a:lnTo>
                  <a:lnTo>
                    <a:pt x="985" y="346"/>
                  </a:lnTo>
                  <a:lnTo>
                    <a:pt x="1070" y="333"/>
                  </a:lnTo>
                  <a:lnTo>
                    <a:pt x="1155" y="326"/>
                  </a:lnTo>
                  <a:lnTo>
                    <a:pt x="990" y="159"/>
                  </a:lnTo>
                  <a:lnTo>
                    <a:pt x="977" y="143"/>
                  </a:lnTo>
                  <a:lnTo>
                    <a:pt x="968" y="124"/>
                  </a:lnTo>
                  <a:lnTo>
                    <a:pt x="963" y="104"/>
                  </a:lnTo>
                  <a:lnTo>
                    <a:pt x="963" y="83"/>
                  </a:lnTo>
                  <a:lnTo>
                    <a:pt x="968" y="63"/>
                  </a:lnTo>
                  <a:lnTo>
                    <a:pt x="977" y="44"/>
                  </a:lnTo>
                  <a:lnTo>
                    <a:pt x="990" y="27"/>
                  </a:lnTo>
                  <a:lnTo>
                    <a:pt x="1007" y="14"/>
                  </a:lnTo>
                  <a:lnTo>
                    <a:pt x="1026" y="5"/>
                  </a:lnTo>
                  <a:lnTo>
                    <a:pt x="10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331"/>
            <p:cNvSpPr>
              <a:spLocks/>
            </p:cNvSpPr>
            <p:nvPr/>
          </p:nvSpPr>
          <p:spPr bwMode="auto">
            <a:xfrm>
              <a:off x="6340475" y="3108325"/>
              <a:ext cx="107950" cy="109538"/>
            </a:xfrm>
            <a:custGeom>
              <a:avLst/>
              <a:gdLst>
                <a:gd name="T0" fmla="*/ 374 w 747"/>
                <a:gd name="T1" fmla="*/ 0 h 750"/>
                <a:gd name="T2" fmla="*/ 420 w 747"/>
                <a:gd name="T3" fmla="*/ 2 h 750"/>
                <a:gd name="T4" fmla="*/ 465 w 747"/>
                <a:gd name="T5" fmla="*/ 11 h 750"/>
                <a:gd name="T6" fmla="*/ 509 w 747"/>
                <a:gd name="T7" fmla="*/ 25 h 750"/>
                <a:gd name="T8" fmla="*/ 550 w 747"/>
                <a:gd name="T9" fmla="*/ 44 h 750"/>
                <a:gd name="T10" fmla="*/ 587 w 747"/>
                <a:gd name="T11" fmla="*/ 67 h 750"/>
                <a:gd name="T12" fmla="*/ 622 w 747"/>
                <a:gd name="T13" fmla="*/ 94 h 750"/>
                <a:gd name="T14" fmla="*/ 653 w 747"/>
                <a:gd name="T15" fmla="*/ 126 h 750"/>
                <a:gd name="T16" fmla="*/ 680 w 747"/>
                <a:gd name="T17" fmla="*/ 160 h 750"/>
                <a:gd name="T18" fmla="*/ 703 w 747"/>
                <a:gd name="T19" fmla="*/ 198 h 750"/>
                <a:gd name="T20" fmla="*/ 722 w 747"/>
                <a:gd name="T21" fmla="*/ 239 h 750"/>
                <a:gd name="T22" fmla="*/ 737 w 747"/>
                <a:gd name="T23" fmla="*/ 283 h 750"/>
                <a:gd name="T24" fmla="*/ 745 w 747"/>
                <a:gd name="T25" fmla="*/ 328 h 750"/>
                <a:gd name="T26" fmla="*/ 747 w 747"/>
                <a:gd name="T27" fmla="*/ 375 h 750"/>
                <a:gd name="T28" fmla="*/ 745 w 747"/>
                <a:gd name="T29" fmla="*/ 422 h 750"/>
                <a:gd name="T30" fmla="*/ 737 w 747"/>
                <a:gd name="T31" fmla="*/ 467 h 750"/>
                <a:gd name="T32" fmla="*/ 722 w 747"/>
                <a:gd name="T33" fmla="*/ 510 h 750"/>
                <a:gd name="T34" fmla="*/ 703 w 747"/>
                <a:gd name="T35" fmla="*/ 551 h 750"/>
                <a:gd name="T36" fmla="*/ 680 w 747"/>
                <a:gd name="T37" fmla="*/ 588 h 750"/>
                <a:gd name="T38" fmla="*/ 653 w 747"/>
                <a:gd name="T39" fmla="*/ 623 h 750"/>
                <a:gd name="T40" fmla="*/ 622 w 747"/>
                <a:gd name="T41" fmla="*/ 654 h 750"/>
                <a:gd name="T42" fmla="*/ 587 w 747"/>
                <a:gd name="T43" fmla="*/ 683 h 750"/>
                <a:gd name="T44" fmla="*/ 550 w 747"/>
                <a:gd name="T45" fmla="*/ 706 h 750"/>
                <a:gd name="T46" fmla="*/ 509 w 747"/>
                <a:gd name="T47" fmla="*/ 725 h 750"/>
                <a:gd name="T48" fmla="*/ 465 w 747"/>
                <a:gd name="T49" fmla="*/ 738 h 750"/>
                <a:gd name="T50" fmla="*/ 420 w 747"/>
                <a:gd name="T51" fmla="*/ 747 h 750"/>
                <a:gd name="T52" fmla="*/ 374 w 747"/>
                <a:gd name="T53" fmla="*/ 750 h 750"/>
                <a:gd name="T54" fmla="*/ 327 w 747"/>
                <a:gd name="T55" fmla="*/ 747 h 750"/>
                <a:gd name="T56" fmla="*/ 282 w 747"/>
                <a:gd name="T57" fmla="*/ 738 h 750"/>
                <a:gd name="T58" fmla="*/ 239 w 747"/>
                <a:gd name="T59" fmla="*/ 725 h 750"/>
                <a:gd name="T60" fmla="*/ 198 w 747"/>
                <a:gd name="T61" fmla="*/ 706 h 750"/>
                <a:gd name="T62" fmla="*/ 161 w 747"/>
                <a:gd name="T63" fmla="*/ 683 h 750"/>
                <a:gd name="T64" fmla="*/ 126 w 747"/>
                <a:gd name="T65" fmla="*/ 654 h 750"/>
                <a:gd name="T66" fmla="*/ 95 w 747"/>
                <a:gd name="T67" fmla="*/ 623 h 750"/>
                <a:gd name="T68" fmla="*/ 67 w 747"/>
                <a:gd name="T69" fmla="*/ 588 h 750"/>
                <a:gd name="T70" fmla="*/ 44 w 747"/>
                <a:gd name="T71" fmla="*/ 551 h 750"/>
                <a:gd name="T72" fmla="*/ 25 w 747"/>
                <a:gd name="T73" fmla="*/ 510 h 750"/>
                <a:gd name="T74" fmla="*/ 12 w 747"/>
                <a:gd name="T75" fmla="*/ 467 h 750"/>
                <a:gd name="T76" fmla="*/ 3 w 747"/>
                <a:gd name="T77" fmla="*/ 422 h 750"/>
                <a:gd name="T78" fmla="*/ 0 w 747"/>
                <a:gd name="T79" fmla="*/ 375 h 750"/>
                <a:gd name="T80" fmla="*/ 3 w 747"/>
                <a:gd name="T81" fmla="*/ 328 h 750"/>
                <a:gd name="T82" fmla="*/ 12 w 747"/>
                <a:gd name="T83" fmla="*/ 283 h 750"/>
                <a:gd name="T84" fmla="*/ 25 w 747"/>
                <a:gd name="T85" fmla="*/ 239 h 750"/>
                <a:gd name="T86" fmla="*/ 44 w 747"/>
                <a:gd name="T87" fmla="*/ 198 h 750"/>
                <a:gd name="T88" fmla="*/ 67 w 747"/>
                <a:gd name="T89" fmla="*/ 160 h 750"/>
                <a:gd name="T90" fmla="*/ 95 w 747"/>
                <a:gd name="T91" fmla="*/ 126 h 750"/>
                <a:gd name="T92" fmla="*/ 126 w 747"/>
                <a:gd name="T93" fmla="*/ 94 h 750"/>
                <a:gd name="T94" fmla="*/ 161 w 747"/>
                <a:gd name="T95" fmla="*/ 67 h 750"/>
                <a:gd name="T96" fmla="*/ 198 w 747"/>
                <a:gd name="T97" fmla="*/ 44 h 750"/>
                <a:gd name="T98" fmla="*/ 239 w 747"/>
                <a:gd name="T99" fmla="*/ 25 h 750"/>
                <a:gd name="T100" fmla="*/ 282 w 747"/>
                <a:gd name="T101" fmla="*/ 11 h 750"/>
                <a:gd name="T102" fmla="*/ 327 w 747"/>
                <a:gd name="T103" fmla="*/ 2 h 750"/>
                <a:gd name="T104" fmla="*/ 374 w 747"/>
                <a:gd name="T105" fmla="*/ 0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47" h="750">
                  <a:moveTo>
                    <a:pt x="374" y="0"/>
                  </a:moveTo>
                  <a:lnTo>
                    <a:pt x="420" y="2"/>
                  </a:lnTo>
                  <a:lnTo>
                    <a:pt x="465" y="11"/>
                  </a:lnTo>
                  <a:lnTo>
                    <a:pt x="509" y="25"/>
                  </a:lnTo>
                  <a:lnTo>
                    <a:pt x="550" y="44"/>
                  </a:lnTo>
                  <a:lnTo>
                    <a:pt x="587" y="67"/>
                  </a:lnTo>
                  <a:lnTo>
                    <a:pt x="622" y="94"/>
                  </a:lnTo>
                  <a:lnTo>
                    <a:pt x="653" y="126"/>
                  </a:lnTo>
                  <a:lnTo>
                    <a:pt x="680" y="160"/>
                  </a:lnTo>
                  <a:lnTo>
                    <a:pt x="703" y="198"/>
                  </a:lnTo>
                  <a:lnTo>
                    <a:pt x="722" y="239"/>
                  </a:lnTo>
                  <a:lnTo>
                    <a:pt x="737" y="283"/>
                  </a:lnTo>
                  <a:lnTo>
                    <a:pt x="745" y="328"/>
                  </a:lnTo>
                  <a:lnTo>
                    <a:pt x="747" y="375"/>
                  </a:lnTo>
                  <a:lnTo>
                    <a:pt x="745" y="422"/>
                  </a:lnTo>
                  <a:lnTo>
                    <a:pt x="737" y="467"/>
                  </a:lnTo>
                  <a:lnTo>
                    <a:pt x="722" y="510"/>
                  </a:lnTo>
                  <a:lnTo>
                    <a:pt x="703" y="551"/>
                  </a:lnTo>
                  <a:lnTo>
                    <a:pt x="680" y="588"/>
                  </a:lnTo>
                  <a:lnTo>
                    <a:pt x="653" y="623"/>
                  </a:lnTo>
                  <a:lnTo>
                    <a:pt x="622" y="654"/>
                  </a:lnTo>
                  <a:lnTo>
                    <a:pt x="587" y="683"/>
                  </a:lnTo>
                  <a:lnTo>
                    <a:pt x="550" y="706"/>
                  </a:lnTo>
                  <a:lnTo>
                    <a:pt x="509" y="725"/>
                  </a:lnTo>
                  <a:lnTo>
                    <a:pt x="465" y="738"/>
                  </a:lnTo>
                  <a:lnTo>
                    <a:pt x="420" y="747"/>
                  </a:lnTo>
                  <a:lnTo>
                    <a:pt x="374" y="750"/>
                  </a:lnTo>
                  <a:lnTo>
                    <a:pt x="327" y="747"/>
                  </a:lnTo>
                  <a:lnTo>
                    <a:pt x="282" y="738"/>
                  </a:lnTo>
                  <a:lnTo>
                    <a:pt x="239" y="725"/>
                  </a:lnTo>
                  <a:lnTo>
                    <a:pt x="198" y="706"/>
                  </a:lnTo>
                  <a:lnTo>
                    <a:pt x="161" y="683"/>
                  </a:lnTo>
                  <a:lnTo>
                    <a:pt x="126" y="654"/>
                  </a:lnTo>
                  <a:lnTo>
                    <a:pt x="95" y="623"/>
                  </a:lnTo>
                  <a:lnTo>
                    <a:pt x="67" y="588"/>
                  </a:lnTo>
                  <a:lnTo>
                    <a:pt x="44" y="551"/>
                  </a:lnTo>
                  <a:lnTo>
                    <a:pt x="25" y="510"/>
                  </a:lnTo>
                  <a:lnTo>
                    <a:pt x="12" y="467"/>
                  </a:lnTo>
                  <a:lnTo>
                    <a:pt x="3" y="422"/>
                  </a:lnTo>
                  <a:lnTo>
                    <a:pt x="0" y="375"/>
                  </a:lnTo>
                  <a:lnTo>
                    <a:pt x="3" y="328"/>
                  </a:lnTo>
                  <a:lnTo>
                    <a:pt x="12" y="283"/>
                  </a:lnTo>
                  <a:lnTo>
                    <a:pt x="25" y="239"/>
                  </a:lnTo>
                  <a:lnTo>
                    <a:pt x="44" y="198"/>
                  </a:lnTo>
                  <a:lnTo>
                    <a:pt x="67" y="160"/>
                  </a:lnTo>
                  <a:lnTo>
                    <a:pt x="95" y="126"/>
                  </a:lnTo>
                  <a:lnTo>
                    <a:pt x="126" y="94"/>
                  </a:lnTo>
                  <a:lnTo>
                    <a:pt x="161" y="67"/>
                  </a:lnTo>
                  <a:lnTo>
                    <a:pt x="198" y="44"/>
                  </a:lnTo>
                  <a:lnTo>
                    <a:pt x="239" y="25"/>
                  </a:lnTo>
                  <a:lnTo>
                    <a:pt x="282" y="11"/>
                  </a:lnTo>
                  <a:lnTo>
                    <a:pt x="327" y="2"/>
                  </a:lnTo>
                  <a:lnTo>
                    <a:pt x="3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332"/>
            <p:cNvSpPr>
              <a:spLocks/>
            </p:cNvSpPr>
            <p:nvPr/>
          </p:nvSpPr>
          <p:spPr bwMode="auto">
            <a:xfrm>
              <a:off x="6288088" y="3238500"/>
              <a:ext cx="211138" cy="144463"/>
            </a:xfrm>
            <a:custGeom>
              <a:avLst/>
              <a:gdLst>
                <a:gd name="T0" fmla="*/ 446 w 1457"/>
                <a:gd name="T1" fmla="*/ 1 h 1003"/>
                <a:gd name="T2" fmla="*/ 461 w 1457"/>
                <a:gd name="T3" fmla="*/ 13 h 1003"/>
                <a:gd name="T4" fmla="*/ 691 w 1457"/>
                <a:gd name="T5" fmla="*/ 639 h 1003"/>
                <a:gd name="T6" fmla="*/ 707 w 1457"/>
                <a:gd name="T7" fmla="*/ 659 h 1003"/>
                <a:gd name="T8" fmla="*/ 729 w 1457"/>
                <a:gd name="T9" fmla="*/ 666 h 1003"/>
                <a:gd name="T10" fmla="*/ 751 w 1457"/>
                <a:gd name="T11" fmla="*/ 659 h 1003"/>
                <a:gd name="T12" fmla="*/ 767 w 1457"/>
                <a:gd name="T13" fmla="*/ 639 h 1003"/>
                <a:gd name="T14" fmla="*/ 998 w 1457"/>
                <a:gd name="T15" fmla="*/ 11 h 1003"/>
                <a:gd name="T16" fmla="*/ 1020 w 1457"/>
                <a:gd name="T17" fmla="*/ 0 h 1003"/>
                <a:gd name="T18" fmla="*/ 1229 w 1457"/>
                <a:gd name="T19" fmla="*/ 34 h 1003"/>
                <a:gd name="T20" fmla="*/ 1269 w 1457"/>
                <a:gd name="T21" fmla="*/ 50 h 1003"/>
                <a:gd name="T22" fmla="*/ 1339 w 1457"/>
                <a:gd name="T23" fmla="*/ 94 h 1003"/>
                <a:gd name="T24" fmla="*/ 1394 w 1457"/>
                <a:gd name="T25" fmla="*/ 154 h 1003"/>
                <a:gd name="T26" fmla="*/ 1434 w 1457"/>
                <a:gd name="T27" fmla="*/ 225 h 1003"/>
                <a:gd name="T28" fmla="*/ 1454 w 1457"/>
                <a:gd name="T29" fmla="*/ 306 h 1003"/>
                <a:gd name="T30" fmla="*/ 1457 w 1457"/>
                <a:gd name="T31" fmla="*/ 864 h 1003"/>
                <a:gd name="T32" fmla="*/ 1446 w 1457"/>
                <a:gd name="T33" fmla="*/ 917 h 1003"/>
                <a:gd name="T34" fmla="*/ 1416 w 1457"/>
                <a:gd name="T35" fmla="*/ 962 h 1003"/>
                <a:gd name="T36" fmla="*/ 1372 w 1457"/>
                <a:gd name="T37" fmla="*/ 991 h 1003"/>
                <a:gd name="T38" fmla="*/ 1318 w 1457"/>
                <a:gd name="T39" fmla="*/ 1003 h 1003"/>
                <a:gd name="T40" fmla="*/ 112 w 1457"/>
                <a:gd name="T41" fmla="*/ 1000 h 1003"/>
                <a:gd name="T42" fmla="*/ 62 w 1457"/>
                <a:gd name="T43" fmla="*/ 979 h 1003"/>
                <a:gd name="T44" fmla="*/ 24 w 1457"/>
                <a:gd name="T45" fmla="*/ 941 h 1003"/>
                <a:gd name="T46" fmla="*/ 3 w 1457"/>
                <a:gd name="T47" fmla="*/ 891 h 1003"/>
                <a:gd name="T48" fmla="*/ 0 w 1457"/>
                <a:gd name="T49" fmla="*/ 350 h 1003"/>
                <a:gd name="T50" fmla="*/ 12 w 1457"/>
                <a:gd name="T51" fmla="*/ 266 h 1003"/>
                <a:gd name="T52" fmla="*/ 41 w 1457"/>
                <a:gd name="T53" fmla="*/ 190 h 1003"/>
                <a:gd name="T54" fmla="*/ 89 w 1457"/>
                <a:gd name="T55" fmla="*/ 124 h 1003"/>
                <a:gd name="T56" fmla="*/ 152 w 1457"/>
                <a:gd name="T57" fmla="*/ 70 h 1003"/>
                <a:gd name="T58" fmla="*/ 228 w 1457"/>
                <a:gd name="T59" fmla="*/ 34 h 1003"/>
                <a:gd name="T60" fmla="*/ 239 w 1457"/>
                <a:gd name="T61" fmla="*/ 32 h 1003"/>
                <a:gd name="T62" fmla="*/ 268 w 1457"/>
                <a:gd name="T63" fmla="*/ 27 h 1003"/>
                <a:gd name="T64" fmla="*/ 309 w 1457"/>
                <a:gd name="T65" fmla="*/ 20 h 1003"/>
                <a:gd name="T66" fmla="*/ 352 w 1457"/>
                <a:gd name="T67" fmla="*/ 13 h 1003"/>
                <a:gd name="T68" fmla="*/ 393 w 1457"/>
                <a:gd name="T69" fmla="*/ 7 h 1003"/>
                <a:gd name="T70" fmla="*/ 423 w 1457"/>
                <a:gd name="T71" fmla="*/ 1 h 1003"/>
                <a:gd name="T72" fmla="*/ 435 w 1457"/>
                <a:gd name="T73" fmla="*/ 0 h 1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57" h="1003">
                  <a:moveTo>
                    <a:pt x="435" y="0"/>
                  </a:moveTo>
                  <a:lnTo>
                    <a:pt x="446" y="1"/>
                  </a:lnTo>
                  <a:lnTo>
                    <a:pt x="454" y="5"/>
                  </a:lnTo>
                  <a:lnTo>
                    <a:pt x="461" y="13"/>
                  </a:lnTo>
                  <a:lnTo>
                    <a:pt x="467" y="21"/>
                  </a:lnTo>
                  <a:lnTo>
                    <a:pt x="691" y="639"/>
                  </a:lnTo>
                  <a:lnTo>
                    <a:pt x="697" y="650"/>
                  </a:lnTo>
                  <a:lnTo>
                    <a:pt x="707" y="659"/>
                  </a:lnTo>
                  <a:lnTo>
                    <a:pt x="717" y="664"/>
                  </a:lnTo>
                  <a:lnTo>
                    <a:pt x="729" y="666"/>
                  </a:lnTo>
                  <a:lnTo>
                    <a:pt x="741" y="664"/>
                  </a:lnTo>
                  <a:lnTo>
                    <a:pt x="751" y="659"/>
                  </a:lnTo>
                  <a:lnTo>
                    <a:pt x="761" y="650"/>
                  </a:lnTo>
                  <a:lnTo>
                    <a:pt x="767" y="639"/>
                  </a:lnTo>
                  <a:lnTo>
                    <a:pt x="991" y="21"/>
                  </a:lnTo>
                  <a:lnTo>
                    <a:pt x="998" y="11"/>
                  </a:lnTo>
                  <a:lnTo>
                    <a:pt x="1007" y="3"/>
                  </a:lnTo>
                  <a:lnTo>
                    <a:pt x="1020" y="0"/>
                  </a:lnTo>
                  <a:lnTo>
                    <a:pt x="1032" y="1"/>
                  </a:lnTo>
                  <a:lnTo>
                    <a:pt x="1229" y="34"/>
                  </a:lnTo>
                  <a:lnTo>
                    <a:pt x="1230" y="35"/>
                  </a:lnTo>
                  <a:lnTo>
                    <a:pt x="1269" y="50"/>
                  </a:lnTo>
                  <a:lnTo>
                    <a:pt x="1305" y="70"/>
                  </a:lnTo>
                  <a:lnTo>
                    <a:pt x="1339" y="94"/>
                  </a:lnTo>
                  <a:lnTo>
                    <a:pt x="1368" y="123"/>
                  </a:lnTo>
                  <a:lnTo>
                    <a:pt x="1394" y="154"/>
                  </a:lnTo>
                  <a:lnTo>
                    <a:pt x="1416" y="189"/>
                  </a:lnTo>
                  <a:lnTo>
                    <a:pt x="1434" y="225"/>
                  </a:lnTo>
                  <a:lnTo>
                    <a:pt x="1446" y="265"/>
                  </a:lnTo>
                  <a:lnTo>
                    <a:pt x="1454" y="306"/>
                  </a:lnTo>
                  <a:lnTo>
                    <a:pt x="1457" y="348"/>
                  </a:lnTo>
                  <a:lnTo>
                    <a:pt x="1457" y="864"/>
                  </a:lnTo>
                  <a:lnTo>
                    <a:pt x="1454" y="891"/>
                  </a:lnTo>
                  <a:lnTo>
                    <a:pt x="1446" y="917"/>
                  </a:lnTo>
                  <a:lnTo>
                    <a:pt x="1433" y="941"/>
                  </a:lnTo>
                  <a:lnTo>
                    <a:pt x="1416" y="962"/>
                  </a:lnTo>
                  <a:lnTo>
                    <a:pt x="1395" y="979"/>
                  </a:lnTo>
                  <a:lnTo>
                    <a:pt x="1372" y="991"/>
                  </a:lnTo>
                  <a:lnTo>
                    <a:pt x="1346" y="1000"/>
                  </a:lnTo>
                  <a:lnTo>
                    <a:pt x="1318" y="1003"/>
                  </a:lnTo>
                  <a:lnTo>
                    <a:pt x="140" y="1003"/>
                  </a:lnTo>
                  <a:lnTo>
                    <a:pt x="112" y="1000"/>
                  </a:lnTo>
                  <a:lnTo>
                    <a:pt x="86" y="991"/>
                  </a:lnTo>
                  <a:lnTo>
                    <a:pt x="62" y="979"/>
                  </a:lnTo>
                  <a:lnTo>
                    <a:pt x="41" y="962"/>
                  </a:lnTo>
                  <a:lnTo>
                    <a:pt x="24" y="941"/>
                  </a:lnTo>
                  <a:lnTo>
                    <a:pt x="12" y="917"/>
                  </a:lnTo>
                  <a:lnTo>
                    <a:pt x="3" y="891"/>
                  </a:lnTo>
                  <a:lnTo>
                    <a:pt x="0" y="864"/>
                  </a:lnTo>
                  <a:lnTo>
                    <a:pt x="0" y="350"/>
                  </a:lnTo>
                  <a:lnTo>
                    <a:pt x="3" y="307"/>
                  </a:lnTo>
                  <a:lnTo>
                    <a:pt x="12" y="266"/>
                  </a:lnTo>
                  <a:lnTo>
                    <a:pt x="24" y="226"/>
                  </a:lnTo>
                  <a:lnTo>
                    <a:pt x="41" y="190"/>
                  </a:lnTo>
                  <a:lnTo>
                    <a:pt x="63" y="155"/>
                  </a:lnTo>
                  <a:lnTo>
                    <a:pt x="89" y="124"/>
                  </a:lnTo>
                  <a:lnTo>
                    <a:pt x="119" y="95"/>
                  </a:lnTo>
                  <a:lnTo>
                    <a:pt x="152" y="70"/>
                  </a:lnTo>
                  <a:lnTo>
                    <a:pt x="188" y="50"/>
                  </a:lnTo>
                  <a:lnTo>
                    <a:pt x="228" y="34"/>
                  </a:lnTo>
                  <a:lnTo>
                    <a:pt x="231" y="34"/>
                  </a:lnTo>
                  <a:lnTo>
                    <a:pt x="239" y="32"/>
                  </a:lnTo>
                  <a:lnTo>
                    <a:pt x="252" y="30"/>
                  </a:lnTo>
                  <a:lnTo>
                    <a:pt x="268" y="27"/>
                  </a:lnTo>
                  <a:lnTo>
                    <a:pt x="287" y="24"/>
                  </a:lnTo>
                  <a:lnTo>
                    <a:pt x="309" y="20"/>
                  </a:lnTo>
                  <a:lnTo>
                    <a:pt x="330" y="17"/>
                  </a:lnTo>
                  <a:lnTo>
                    <a:pt x="352" y="13"/>
                  </a:lnTo>
                  <a:lnTo>
                    <a:pt x="374" y="10"/>
                  </a:lnTo>
                  <a:lnTo>
                    <a:pt x="393" y="7"/>
                  </a:lnTo>
                  <a:lnTo>
                    <a:pt x="409" y="3"/>
                  </a:lnTo>
                  <a:lnTo>
                    <a:pt x="423" y="1"/>
                  </a:lnTo>
                  <a:lnTo>
                    <a:pt x="432" y="0"/>
                  </a:lnTo>
                  <a:lnTo>
                    <a:pt x="43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333"/>
            <p:cNvSpPr>
              <a:spLocks/>
            </p:cNvSpPr>
            <p:nvPr/>
          </p:nvSpPr>
          <p:spPr bwMode="auto">
            <a:xfrm>
              <a:off x="6310313" y="3381375"/>
              <a:ext cx="212725" cy="223838"/>
            </a:xfrm>
            <a:custGeom>
              <a:avLst/>
              <a:gdLst>
                <a:gd name="T0" fmla="*/ 1472 w 1475"/>
                <a:gd name="T1" fmla="*/ 89 h 1550"/>
                <a:gd name="T2" fmla="*/ 1448 w 1475"/>
                <a:gd name="T3" fmla="*/ 261 h 1550"/>
                <a:gd name="T4" fmla="*/ 1400 w 1475"/>
                <a:gd name="T5" fmla="*/ 424 h 1550"/>
                <a:gd name="T6" fmla="*/ 1332 w 1475"/>
                <a:gd name="T7" fmla="*/ 578 h 1550"/>
                <a:gd name="T8" fmla="*/ 1244 w 1475"/>
                <a:gd name="T9" fmla="*/ 719 h 1550"/>
                <a:gd name="T10" fmla="*/ 1137 w 1475"/>
                <a:gd name="T11" fmla="*/ 847 h 1550"/>
                <a:gd name="T12" fmla="*/ 1015 w 1475"/>
                <a:gd name="T13" fmla="*/ 959 h 1550"/>
                <a:gd name="T14" fmla="*/ 879 w 1475"/>
                <a:gd name="T15" fmla="*/ 1054 h 1550"/>
                <a:gd name="T16" fmla="*/ 731 w 1475"/>
                <a:gd name="T17" fmla="*/ 1130 h 1550"/>
                <a:gd name="T18" fmla="*/ 571 w 1475"/>
                <a:gd name="T19" fmla="*/ 1185 h 1550"/>
                <a:gd name="T20" fmla="*/ 402 w 1475"/>
                <a:gd name="T21" fmla="*/ 1217 h 1550"/>
                <a:gd name="T22" fmla="*/ 480 w 1475"/>
                <a:gd name="T23" fmla="*/ 1391 h 1550"/>
                <a:gd name="T24" fmla="*/ 503 w 1475"/>
                <a:gd name="T25" fmla="*/ 1427 h 1550"/>
                <a:gd name="T26" fmla="*/ 507 w 1475"/>
                <a:gd name="T27" fmla="*/ 1468 h 1550"/>
                <a:gd name="T28" fmla="*/ 494 w 1475"/>
                <a:gd name="T29" fmla="*/ 1506 h 1550"/>
                <a:gd name="T30" fmla="*/ 466 w 1475"/>
                <a:gd name="T31" fmla="*/ 1536 h 1550"/>
                <a:gd name="T32" fmla="*/ 432 w 1475"/>
                <a:gd name="T33" fmla="*/ 1549 h 1550"/>
                <a:gd name="T34" fmla="*/ 397 w 1475"/>
                <a:gd name="T35" fmla="*/ 1549 h 1550"/>
                <a:gd name="T36" fmla="*/ 364 w 1475"/>
                <a:gd name="T37" fmla="*/ 1536 h 1550"/>
                <a:gd name="T38" fmla="*/ 26 w 1475"/>
                <a:gd name="T39" fmla="*/ 1200 h 1550"/>
                <a:gd name="T40" fmla="*/ 5 w 1475"/>
                <a:gd name="T41" fmla="*/ 1164 h 1550"/>
                <a:gd name="T42" fmla="*/ 0 w 1475"/>
                <a:gd name="T43" fmla="*/ 1123 h 1550"/>
                <a:gd name="T44" fmla="*/ 13 w 1475"/>
                <a:gd name="T45" fmla="*/ 1085 h 1550"/>
                <a:gd name="T46" fmla="*/ 350 w 1475"/>
                <a:gd name="T47" fmla="*/ 744 h 1550"/>
                <a:gd name="T48" fmla="*/ 385 w 1475"/>
                <a:gd name="T49" fmla="*/ 721 h 1550"/>
                <a:gd name="T50" fmla="*/ 425 w 1475"/>
                <a:gd name="T51" fmla="*/ 717 h 1550"/>
                <a:gd name="T52" fmla="*/ 464 w 1475"/>
                <a:gd name="T53" fmla="*/ 731 h 1550"/>
                <a:gd name="T54" fmla="*/ 494 w 1475"/>
                <a:gd name="T55" fmla="*/ 761 h 1550"/>
                <a:gd name="T56" fmla="*/ 507 w 1475"/>
                <a:gd name="T57" fmla="*/ 800 h 1550"/>
                <a:gd name="T58" fmla="*/ 503 w 1475"/>
                <a:gd name="T59" fmla="*/ 840 h 1550"/>
                <a:gd name="T60" fmla="*/ 480 w 1475"/>
                <a:gd name="T61" fmla="*/ 875 h 1550"/>
                <a:gd name="T62" fmla="*/ 398 w 1475"/>
                <a:gd name="T63" fmla="*/ 1030 h 1550"/>
                <a:gd name="T64" fmla="*/ 551 w 1475"/>
                <a:gd name="T65" fmla="*/ 997 h 1550"/>
                <a:gd name="T66" fmla="*/ 694 w 1475"/>
                <a:gd name="T67" fmla="*/ 941 h 1550"/>
                <a:gd name="T68" fmla="*/ 827 w 1475"/>
                <a:gd name="T69" fmla="*/ 867 h 1550"/>
                <a:gd name="T70" fmla="*/ 947 w 1475"/>
                <a:gd name="T71" fmla="*/ 773 h 1550"/>
                <a:gd name="T72" fmla="*/ 1052 w 1475"/>
                <a:gd name="T73" fmla="*/ 664 h 1550"/>
                <a:gd name="T74" fmla="*/ 1140 w 1475"/>
                <a:gd name="T75" fmla="*/ 540 h 1550"/>
                <a:gd name="T76" fmla="*/ 1209 w 1475"/>
                <a:gd name="T77" fmla="*/ 404 h 1550"/>
                <a:gd name="T78" fmla="*/ 1258 w 1475"/>
                <a:gd name="T79" fmla="*/ 257 h 1550"/>
                <a:gd name="T80" fmla="*/ 1306 w 1475"/>
                <a:gd name="T81" fmla="*/ 176 h 1550"/>
                <a:gd name="T82" fmla="*/ 1364 w 1475"/>
                <a:gd name="T83" fmla="*/ 158 h 1550"/>
                <a:gd name="T84" fmla="*/ 1412 w 1475"/>
                <a:gd name="T85" fmla="*/ 127 h 1550"/>
                <a:gd name="T86" fmla="*/ 1449 w 1475"/>
                <a:gd name="T87" fmla="*/ 85 h 1550"/>
                <a:gd name="T88" fmla="*/ 1471 w 1475"/>
                <a:gd name="T89" fmla="*/ 32 h 1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75" h="1550">
                  <a:moveTo>
                    <a:pt x="1475" y="0"/>
                  </a:moveTo>
                  <a:lnTo>
                    <a:pt x="1472" y="89"/>
                  </a:lnTo>
                  <a:lnTo>
                    <a:pt x="1463" y="176"/>
                  </a:lnTo>
                  <a:lnTo>
                    <a:pt x="1448" y="261"/>
                  </a:lnTo>
                  <a:lnTo>
                    <a:pt x="1427" y="345"/>
                  </a:lnTo>
                  <a:lnTo>
                    <a:pt x="1400" y="424"/>
                  </a:lnTo>
                  <a:lnTo>
                    <a:pt x="1369" y="503"/>
                  </a:lnTo>
                  <a:lnTo>
                    <a:pt x="1332" y="578"/>
                  </a:lnTo>
                  <a:lnTo>
                    <a:pt x="1290" y="650"/>
                  </a:lnTo>
                  <a:lnTo>
                    <a:pt x="1244" y="719"/>
                  </a:lnTo>
                  <a:lnTo>
                    <a:pt x="1193" y="785"/>
                  </a:lnTo>
                  <a:lnTo>
                    <a:pt x="1137" y="847"/>
                  </a:lnTo>
                  <a:lnTo>
                    <a:pt x="1078" y="905"/>
                  </a:lnTo>
                  <a:lnTo>
                    <a:pt x="1015" y="959"/>
                  </a:lnTo>
                  <a:lnTo>
                    <a:pt x="949" y="1008"/>
                  </a:lnTo>
                  <a:lnTo>
                    <a:pt x="879" y="1054"/>
                  </a:lnTo>
                  <a:lnTo>
                    <a:pt x="806" y="1094"/>
                  </a:lnTo>
                  <a:lnTo>
                    <a:pt x="731" y="1130"/>
                  </a:lnTo>
                  <a:lnTo>
                    <a:pt x="651" y="1160"/>
                  </a:lnTo>
                  <a:lnTo>
                    <a:pt x="571" y="1185"/>
                  </a:lnTo>
                  <a:lnTo>
                    <a:pt x="488" y="1204"/>
                  </a:lnTo>
                  <a:lnTo>
                    <a:pt x="402" y="1217"/>
                  </a:lnTo>
                  <a:lnTo>
                    <a:pt x="314" y="1225"/>
                  </a:lnTo>
                  <a:lnTo>
                    <a:pt x="480" y="1391"/>
                  </a:lnTo>
                  <a:lnTo>
                    <a:pt x="494" y="1408"/>
                  </a:lnTo>
                  <a:lnTo>
                    <a:pt x="503" y="1427"/>
                  </a:lnTo>
                  <a:lnTo>
                    <a:pt x="507" y="1448"/>
                  </a:lnTo>
                  <a:lnTo>
                    <a:pt x="507" y="1468"/>
                  </a:lnTo>
                  <a:lnTo>
                    <a:pt x="503" y="1488"/>
                  </a:lnTo>
                  <a:lnTo>
                    <a:pt x="494" y="1506"/>
                  </a:lnTo>
                  <a:lnTo>
                    <a:pt x="480" y="1523"/>
                  </a:lnTo>
                  <a:lnTo>
                    <a:pt x="466" y="1536"/>
                  </a:lnTo>
                  <a:lnTo>
                    <a:pt x="450" y="1544"/>
                  </a:lnTo>
                  <a:lnTo>
                    <a:pt x="432" y="1549"/>
                  </a:lnTo>
                  <a:lnTo>
                    <a:pt x="415" y="1550"/>
                  </a:lnTo>
                  <a:lnTo>
                    <a:pt x="397" y="1549"/>
                  </a:lnTo>
                  <a:lnTo>
                    <a:pt x="380" y="1544"/>
                  </a:lnTo>
                  <a:lnTo>
                    <a:pt x="364" y="1536"/>
                  </a:lnTo>
                  <a:lnTo>
                    <a:pt x="350" y="1523"/>
                  </a:lnTo>
                  <a:lnTo>
                    <a:pt x="26" y="1200"/>
                  </a:lnTo>
                  <a:lnTo>
                    <a:pt x="13" y="1183"/>
                  </a:lnTo>
                  <a:lnTo>
                    <a:pt x="5" y="1164"/>
                  </a:lnTo>
                  <a:lnTo>
                    <a:pt x="0" y="1144"/>
                  </a:lnTo>
                  <a:lnTo>
                    <a:pt x="0" y="1123"/>
                  </a:lnTo>
                  <a:lnTo>
                    <a:pt x="5" y="1103"/>
                  </a:lnTo>
                  <a:lnTo>
                    <a:pt x="13" y="1085"/>
                  </a:lnTo>
                  <a:lnTo>
                    <a:pt x="26" y="1068"/>
                  </a:lnTo>
                  <a:lnTo>
                    <a:pt x="350" y="744"/>
                  </a:lnTo>
                  <a:lnTo>
                    <a:pt x="367" y="731"/>
                  </a:lnTo>
                  <a:lnTo>
                    <a:pt x="385" y="721"/>
                  </a:lnTo>
                  <a:lnTo>
                    <a:pt x="405" y="717"/>
                  </a:lnTo>
                  <a:lnTo>
                    <a:pt x="425" y="717"/>
                  </a:lnTo>
                  <a:lnTo>
                    <a:pt x="445" y="721"/>
                  </a:lnTo>
                  <a:lnTo>
                    <a:pt x="464" y="731"/>
                  </a:lnTo>
                  <a:lnTo>
                    <a:pt x="480" y="744"/>
                  </a:lnTo>
                  <a:lnTo>
                    <a:pt x="494" y="761"/>
                  </a:lnTo>
                  <a:lnTo>
                    <a:pt x="503" y="780"/>
                  </a:lnTo>
                  <a:lnTo>
                    <a:pt x="507" y="800"/>
                  </a:lnTo>
                  <a:lnTo>
                    <a:pt x="507" y="820"/>
                  </a:lnTo>
                  <a:lnTo>
                    <a:pt x="503" y="840"/>
                  </a:lnTo>
                  <a:lnTo>
                    <a:pt x="494" y="858"/>
                  </a:lnTo>
                  <a:lnTo>
                    <a:pt x="480" y="875"/>
                  </a:lnTo>
                  <a:lnTo>
                    <a:pt x="319" y="1038"/>
                  </a:lnTo>
                  <a:lnTo>
                    <a:pt x="398" y="1030"/>
                  </a:lnTo>
                  <a:lnTo>
                    <a:pt x="475" y="1017"/>
                  </a:lnTo>
                  <a:lnTo>
                    <a:pt x="551" y="997"/>
                  </a:lnTo>
                  <a:lnTo>
                    <a:pt x="624" y="971"/>
                  </a:lnTo>
                  <a:lnTo>
                    <a:pt x="694" y="941"/>
                  </a:lnTo>
                  <a:lnTo>
                    <a:pt x="762" y="907"/>
                  </a:lnTo>
                  <a:lnTo>
                    <a:pt x="827" y="867"/>
                  </a:lnTo>
                  <a:lnTo>
                    <a:pt x="888" y="822"/>
                  </a:lnTo>
                  <a:lnTo>
                    <a:pt x="947" y="773"/>
                  </a:lnTo>
                  <a:lnTo>
                    <a:pt x="1001" y="720"/>
                  </a:lnTo>
                  <a:lnTo>
                    <a:pt x="1052" y="664"/>
                  </a:lnTo>
                  <a:lnTo>
                    <a:pt x="1098" y="603"/>
                  </a:lnTo>
                  <a:lnTo>
                    <a:pt x="1140" y="540"/>
                  </a:lnTo>
                  <a:lnTo>
                    <a:pt x="1177" y="473"/>
                  </a:lnTo>
                  <a:lnTo>
                    <a:pt x="1209" y="404"/>
                  </a:lnTo>
                  <a:lnTo>
                    <a:pt x="1237" y="332"/>
                  </a:lnTo>
                  <a:lnTo>
                    <a:pt x="1258" y="257"/>
                  </a:lnTo>
                  <a:lnTo>
                    <a:pt x="1275" y="180"/>
                  </a:lnTo>
                  <a:lnTo>
                    <a:pt x="1306" y="176"/>
                  </a:lnTo>
                  <a:lnTo>
                    <a:pt x="1336" y="169"/>
                  </a:lnTo>
                  <a:lnTo>
                    <a:pt x="1364" y="158"/>
                  </a:lnTo>
                  <a:lnTo>
                    <a:pt x="1389" y="145"/>
                  </a:lnTo>
                  <a:lnTo>
                    <a:pt x="1412" y="127"/>
                  </a:lnTo>
                  <a:lnTo>
                    <a:pt x="1433" y="108"/>
                  </a:lnTo>
                  <a:lnTo>
                    <a:pt x="1449" y="85"/>
                  </a:lnTo>
                  <a:lnTo>
                    <a:pt x="1462" y="60"/>
                  </a:lnTo>
                  <a:lnTo>
                    <a:pt x="1471" y="32"/>
                  </a:lnTo>
                  <a:lnTo>
                    <a:pt x="147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334"/>
            <p:cNvSpPr>
              <a:spLocks/>
            </p:cNvSpPr>
            <p:nvPr/>
          </p:nvSpPr>
          <p:spPr bwMode="auto">
            <a:xfrm>
              <a:off x="6380163" y="3235325"/>
              <a:ext cx="26988" cy="69850"/>
            </a:xfrm>
            <a:custGeom>
              <a:avLst/>
              <a:gdLst>
                <a:gd name="T0" fmla="*/ 46 w 185"/>
                <a:gd name="T1" fmla="*/ 0 h 479"/>
                <a:gd name="T2" fmla="*/ 140 w 185"/>
                <a:gd name="T3" fmla="*/ 0 h 479"/>
                <a:gd name="T4" fmla="*/ 153 w 185"/>
                <a:gd name="T5" fmla="*/ 1 h 479"/>
                <a:gd name="T6" fmla="*/ 164 w 185"/>
                <a:gd name="T7" fmla="*/ 7 h 479"/>
                <a:gd name="T8" fmla="*/ 174 w 185"/>
                <a:gd name="T9" fmla="*/ 14 h 479"/>
                <a:gd name="T10" fmla="*/ 182 w 185"/>
                <a:gd name="T11" fmla="*/ 27 h 479"/>
                <a:gd name="T12" fmla="*/ 185 w 185"/>
                <a:gd name="T13" fmla="*/ 39 h 479"/>
                <a:gd name="T14" fmla="*/ 185 w 185"/>
                <a:gd name="T15" fmla="*/ 54 h 479"/>
                <a:gd name="T16" fmla="*/ 180 w 185"/>
                <a:gd name="T17" fmla="*/ 66 h 479"/>
                <a:gd name="T18" fmla="*/ 129 w 185"/>
                <a:gd name="T19" fmla="*/ 143 h 479"/>
                <a:gd name="T20" fmla="*/ 153 w 185"/>
                <a:gd name="T21" fmla="*/ 345 h 479"/>
                <a:gd name="T22" fmla="*/ 106 w 185"/>
                <a:gd name="T23" fmla="*/ 469 h 479"/>
                <a:gd name="T24" fmla="*/ 102 w 185"/>
                <a:gd name="T25" fmla="*/ 476 h 479"/>
                <a:gd name="T26" fmla="*/ 96 w 185"/>
                <a:gd name="T27" fmla="*/ 479 h 479"/>
                <a:gd name="T28" fmla="*/ 89 w 185"/>
                <a:gd name="T29" fmla="*/ 479 h 479"/>
                <a:gd name="T30" fmla="*/ 83 w 185"/>
                <a:gd name="T31" fmla="*/ 476 h 479"/>
                <a:gd name="T32" fmla="*/ 79 w 185"/>
                <a:gd name="T33" fmla="*/ 469 h 479"/>
                <a:gd name="T34" fmla="*/ 33 w 185"/>
                <a:gd name="T35" fmla="*/ 345 h 479"/>
                <a:gd name="T36" fmla="*/ 56 w 185"/>
                <a:gd name="T37" fmla="*/ 143 h 479"/>
                <a:gd name="T38" fmla="*/ 6 w 185"/>
                <a:gd name="T39" fmla="*/ 66 h 479"/>
                <a:gd name="T40" fmla="*/ 1 w 185"/>
                <a:gd name="T41" fmla="*/ 54 h 479"/>
                <a:gd name="T42" fmla="*/ 0 w 185"/>
                <a:gd name="T43" fmla="*/ 39 h 479"/>
                <a:gd name="T44" fmla="*/ 4 w 185"/>
                <a:gd name="T45" fmla="*/ 27 h 479"/>
                <a:gd name="T46" fmla="*/ 11 w 185"/>
                <a:gd name="T47" fmla="*/ 14 h 479"/>
                <a:gd name="T48" fmla="*/ 22 w 185"/>
                <a:gd name="T49" fmla="*/ 7 h 479"/>
                <a:gd name="T50" fmla="*/ 33 w 185"/>
                <a:gd name="T51" fmla="*/ 1 h 479"/>
                <a:gd name="T52" fmla="*/ 46 w 185"/>
                <a:gd name="T53" fmla="*/ 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479">
                  <a:moveTo>
                    <a:pt x="46" y="0"/>
                  </a:moveTo>
                  <a:lnTo>
                    <a:pt x="140" y="0"/>
                  </a:lnTo>
                  <a:lnTo>
                    <a:pt x="153" y="1"/>
                  </a:lnTo>
                  <a:lnTo>
                    <a:pt x="164" y="7"/>
                  </a:lnTo>
                  <a:lnTo>
                    <a:pt x="174" y="14"/>
                  </a:lnTo>
                  <a:lnTo>
                    <a:pt x="182" y="27"/>
                  </a:lnTo>
                  <a:lnTo>
                    <a:pt x="185" y="39"/>
                  </a:lnTo>
                  <a:lnTo>
                    <a:pt x="185" y="54"/>
                  </a:lnTo>
                  <a:lnTo>
                    <a:pt x="180" y="66"/>
                  </a:lnTo>
                  <a:lnTo>
                    <a:pt x="129" y="143"/>
                  </a:lnTo>
                  <a:lnTo>
                    <a:pt x="153" y="345"/>
                  </a:lnTo>
                  <a:lnTo>
                    <a:pt x="106" y="469"/>
                  </a:lnTo>
                  <a:lnTo>
                    <a:pt x="102" y="476"/>
                  </a:lnTo>
                  <a:lnTo>
                    <a:pt x="96" y="479"/>
                  </a:lnTo>
                  <a:lnTo>
                    <a:pt x="89" y="479"/>
                  </a:lnTo>
                  <a:lnTo>
                    <a:pt x="83" y="476"/>
                  </a:lnTo>
                  <a:lnTo>
                    <a:pt x="79" y="469"/>
                  </a:lnTo>
                  <a:lnTo>
                    <a:pt x="33" y="345"/>
                  </a:lnTo>
                  <a:lnTo>
                    <a:pt x="56" y="143"/>
                  </a:lnTo>
                  <a:lnTo>
                    <a:pt x="6" y="66"/>
                  </a:lnTo>
                  <a:lnTo>
                    <a:pt x="1" y="54"/>
                  </a:lnTo>
                  <a:lnTo>
                    <a:pt x="0" y="39"/>
                  </a:lnTo>
                  <a:lnTo>
                    <a:pt x="4" y="27"/>
                  </a:lnTo>
                  <a:lnTo>
                    <a:pt x="11" y="14"/>
                  </a:lnTo>
                  <a:lnTo>
                    <a:pt x="22" y="7"/>
                  </a:lnTo>
                  <a:lnTo>
                    <a:pt x="33" y="1"/>
                  </a:lnTo>
                  <a:lnTo>
                    <a:pt x="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9" name="Group 48"/>
          <p:cNvGrpSpPr/>
          <p:nvPr/>
        </p:nvGrpSpPr>
        <p:grpSpPr>
          <a:xfrm>
            <a:off x="5252870" y="1860078"/>
            <a:ext cx="371908" cy="382920"/>
            <a:chOff x="2465388" y="3981450"/>
            <a:chExt cx="482600" cy="496888"/>
          </a:xfrm>
          <a:solidFill>
            <a:schemeClr val="bg1"/>
          </a:solidFill>
        </p:grpSpPr>
        <p:sp>
          <p:nvSpPr>
            <p:cNvPr id="50" name="Freeform 432"/>
            <p:cNvSpPr>
              <a:spLocks/>
            </p:cNvSpPr>
            <p:nvPr/>
          </p:nvSpPr>
          <p:spPr bwMode="auto">
            <a:xfrm>
              <a:off x="2465388" y="3981450"/>
              <a:ext cx="482600" cy="273050"/>
            </a:xfrm>
            <a:custGeom>
              <a:avLst/>
              <a:gdLst>
                <a:gd name="T0" fmla="*/ 1744 w 3348"/>
                <a:gd name="T1" fmla="*/ 28 h 1884"/>
                <a:gd name="T2" fmla="*/ 2041 w 3348"/>
                <a:gd name="T3" fmla="*/ 357 h 1884"/>
                <a:gd name="T4" fmla="*/ 2013 w 3348"/>
                <a:gd name="T5" fmla="*/ 439 h 1884"/>
                <a:gd name="T6" fmla="*/ 1942 w 3348"/>
                <a:gd name="T7" fmla="*/ 468 h 1884"/>
                <a:gd name="T8" fmla="*/ 1872 w 3348"/>
                <a:gd name="T9" fmla="*/ 439 h 1884"/>
                <a:gd name="T10" fmla="*/ 1914 w 3348"/>
                <a:gd name="T11" fmla="*/ 661 h 1884"/>
                <a:gd name="T12" fmla="*/ 2167 w 3348"/>
                <a:gd name="T13" fmla="*/ 779 h 1884"/>
                <a:gd name="T14" fmla="*/ 2369 w 3348"/>
                <a:gd name="T15" fmla="*/ 966 h 1884"/>
                <a:gd name="T16" fmla="*/ 2505 w 3348"/>
                <a:gd name="T17" fmla="*/ 1209 h 1884"/>
                <a:gd name="T18" fmla="*/ 3011 w 3348"/>
                <a:gd name="T19" fmla="*/ 1417 h 1884"/>
                <a:gd name="T20" fmla="*/ 2883 w 3348"/>
                <a:gd name="T21" fmla="*/ 1257 h 1884"/>
                <a:gd name="T22" fmla="*/ 2911 w 3348"/>
                <a:gd name="T23" fmla="*/ 1177 h 1884"/>
                <a:gd name="T24" fmla="*/ 2992 w 3348"/>
                <a:gd name="T25" fmla="*/ 1147 h 1884"/>
                <a:gd name="T26" fmla="*/ 3320 w 3348"/>
                <a:gd name="T27" fmla="*/ 1446 h 1884"/>
                <a:gd name="T28" fmla="*/ 3348 w 3348"/>
                <a:gd name="T29" fmla="*/ 1526 h 1884"/>
                <a:gd name="T30" fmla="*/ 3052 w 3348"/>
                <a:gd name="T31" fmla="*/ 1855 h 1884"/>
                <a:gd name="T32" fmla="*/ 2981 w 3348"/>
                <a:gd name="T33" fmla="*/ 1884 h 1884"/>
                <a:gd name="T34" fmla="*/ 2911 w 3348"/>
                <a:gd name="T35" fmla="*/ 1855 h 1884"/>
                <a:gd name="T36" fmla="*/ 2883 w 3348"/>
                <a:gd name="T37" fmla="*/ 1774 h 1884"/>
                <a:gd name="T38" fmla="*/ 3009 w 3348"/>
                <a:gd name="T39" fmla="*/ 1616 h 1884"/>
                <a:gd name="T40" fmla="*/ 2399 w 3348"/>
                <a:gd name="T41" fmla="*/ 1594 h 1884"/>
                <a:gd name="T42" fmla="*/ 2361 w 3348"/>
                <a:gd name="T43" fmla="*/ 1517 h 1884"/>
                <a:gd name="T44" fmla="*/ 2313 w 3348"/>
                <a:gd name="T45" fmla="*/ 1264 h 1884"/>
                <a:gd name="T46" fmla="*/ 2182 w 3348"/>
                <a:gd name="T47" fmla="*/ 1052 h 1884"/>
                <a:gd name="T48" fmla="*/ 1984 w 3348"/>
                <a:gd name="T49" fmla="*/ 901 h 1884"/>
                <a:gd name="T50" fmla="*/ 1740 w 3348"/>
                <a:gd name="T51" fmla="*/ 830 h 1884"/>
                <a:gd name="T52" fmla="*/ 1481 w 3348"/>
                <a:gd name="T53" fmla="*/ 854 h 1884"/>
                <a:gd name="T54" fmla="*/ 1258 w 3348"/>
                <a:gd name="T55" fmla="*/ 967 h 1884"/>
                <a:gd name="T56" fmla="*/ 1091 w 3348"/>
                <a:gd name="T57" fmla="*/ 1151 h 1884"/>
                <a:gd name="T58" fmla="*/ 999 w 3348"/>
                <a:gd name="T59" fmla="*/ 1386 h 1884"/>
                <a:gd name="T60" fmla="*/ 976 w 3348"/>
                <a:gd name="T61" fmla="*/ 1561 h 1884"/>
                <a:gd name="T62" fmla="*/ 910 w 3348"/>
                <a:gd name="T63" fmla="*/ 1614 h 1884"/>
                <a:gd name="T64" fmla="*/ 452 w 3348"/>
                <a:gd name="T65" fmla="*/ 1732 h 1884"/>
                <a:gd name="T66" fmla="*/ 461 w 3348"/>
                <a:gd name="T67" fmla="*/ 1817 h 1884"/>
                <a:gd name="T68" fmla="*/ 404 w 3348"/>
                <a:gd name="T69" fmla="*/ 1877 h 1884"/>
                <a:gd name="T70" fmla="*/ 330 w 3348"/>
                <a:gd name="T71" fmla="*/ 1877 h 1884"/>
                <a:gd name="T72" fmla="*/ 15 w 3348"/>
                <a:gd name="T73" fmla="*/ 1568 h 1884"/>
                <a:gd name="T74" fmla="*/ 5 w 3348"/>
                <a:gd name="T75" fmla="*/ 1483 h 1884"/>
                <a:gd name="T76" fmla="*/ 315 w 3348"/>
                <a:gd name="T77" fmla="*/ 1162 h 1884"/>
                <a:gd name="T78" fmla="*/ 399 w 3348"/>
                <a:gd name="T79" fmla="*/ 1153 h 1884"/>
                <a:gd name="T80" fmla="*/ 461 w 3348"/>
                <a:gd name="T81" fmla="*/ 1214 h 1884"/>
                <a:gd name="T82" fmla="*/ 452 w 3348"/>
                <a:gd name="T83" fmla="*/ 1299 h 1884"/>
                <a:gd name="T84" fmla="*/ 804 w 3348"/>
                <a:gd name="T85" fmla="*/ 1346 h 1884"/>
                <a:gd name="T86" fmla="*/ 902 w 3348"/>
                <a:gd name="T87" fmla="*/ 1081 h 1884"/>
                <a:gd name="T88" fmla="*/ 1073 w 3348"/>
                <a:gd name="T89" fmla="*/ 865 h 1884"/>
                <a:gd name="T90" fmla="*/ 1303 w 3348"/>
                <a:gd name="T91" fmla="*/ 710 h 1884"/>
                <a:gd name="T92" fmla="*/ 1575 w 3348"/>
                <a:gd name="T93" fmla="*/ 633 h 1884"/>
                <a:gd name="T94" fmla="*/ 1438 w 3348"/>
                <a:gd name="T95" fmla="*/ 463 h 1884"/>
                <a:gd name="T96" fmla="*/ 1354 w 3348"/>
                <a:gd name="T97" fmla="*/ 453 h 1884"/>
                <a:gd name="T98" fmla="*/ 1307 w 3348"/>
                <a:gd name="T99" fmla="*/ 379 h 1884"/>
                <a:gd name="T100" fmla="*/ 1336 w 3348"/>
                <a:gd name="T101" fmla="*/ 299 h 1884"/>
                <a:gd name="T102" fmla="*/ 1663 w 3348"/>
                <a:gd name="T103" fmla="*/ 0 h 1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48" h="1884">
                  <a:moveTo>
                    <a:pt x="1685" y="0"/>
                  </a:moveTo>
                  <a:lnTo>
                    <a:pt x="1706" y="5"/>
                  </a:lnTo>
                  <a:lnTo>
                    <a:pt x="1726" y="15"/>
                  </a:lnTo>
                  <a:lnTo>
                    <a:pt x="1744" y="28"/>
                  </a:lnTo>
                  <a:lnTo>
                    <a:pt x="2013" y="299"/>
                  </a:lnTo>
                  <a:lnTo>
                    <a:pt x="2026" y="316"/>
                  </a:lnTo>
                  <a:lnTo>
                    <a:pt x="2036" y="336"/>
                  </a:lnTo>
                  <a:lnTo>
                    <a:pt x="2041" y="357"/>
                  </a:lnTo>
                  <a:lnTo>
                    <a:pt x="2041" y="379"/>
                  </a:lnTo>
                  <a:lnTo>
                    <a:pt x="2036" y="401"/>
                  </a:lnTo>
                  <a:lnTo>
                    <a:pt x="2026" y="421"/>
                  </a:lnTo>
                  <a:lnTo>
                    <a:pt x="2013" y="439"/>
                  </a:lnTo>
                  <a:lnTo>
                    <a:pt x="1997" y="451"/>
                  </a:lnTo>
                  <a:lnTo>
                    <a:pt x="1979" y="461"/>
                  </a:lnTo>
                  <a:lnTo>
                    <a:pt x="1961" y="466"/>
                  </a:lnTo>
                  <a:lnTo>
                    <a:pt x="1942" y="468"/>
                  </a:lnTo>
                  <a:lnTo>
                    <a:pt x="1923" y="466"/>
                  </a:lnTo>
                  <a:lnTo>
                    <a:pt x="1904" y="461"/>
                  </a:lnTo>
                  <a:lnTo>
                    <a:pt x="1888" y="451"/>
                  </a:lnTo>
                  <a:lnTo>
                    <a:pt x="1872" y="439"/>
                  </a:lnTo>
                  <a:lnTo>
                    <a:pt x="1773" y="339"/>
                  </a:lnTo>
                  <a:lnTo>
                    <a:pt x="1773" y="633"/>
                  </a:lnTo>
                  <a:lnTo>
                    <a:pt x="1845" y="645"/>
                  </a:lnTo>
                  <a:lnTo>
                    <a:pt x="1914" y="661"/>
                  </a:lnTo>
                  <a:lnTo>
                    <a:pt x="1982" y="683"/>
                  </a:lnTo>
                  <a:lnTo>
                    <a:pt x="2046" y="710"/>
                  </a:lnTo>
                  <a:lnTo>
                    <a:pt x="2108" y="742"/>
                  </a:lnTo>
                  <a:lnTo>
                    <a:pt x="2167" y="779"/>
                  </a:lnTo>
                  <a:lnTo>
                    <a:pt x="2222" y="820"/>
                  </a:lnTo>
                  <a:lnTo>
                    <a:pt x="2276" y="865"/>
                  </a:lnTo>
                  <a:lnTo>
                    <a:pt x="2324" y="914"/>
                  </a:lnTo>
                  <a:lnTo>
                    <a:pt x="2369" y="966"/>
                  </a:lnTo>
                  <a:lnTo>
                    <a:pt x="2410" y="1023"/>
                  </a:lnTo>
                  <a:lnTo>
                    <a:pt x="2447" y="1081"/>
                  </a:lnTo>
                  <a:lnTo>
                    <a:pt x="2478" y="1144"/>
                  </a:lnTo>
                  <a:lnTo>
                    <a:pt x="2505" y="1209"/>
                  </a:lnTo>
                  <a:lnTo>
                    <a:pt x="2527" y="1276"/>
                  </a:lnTo>
                  <a:lnTo>
                    <a:pt x="2544" y="1346"/>
                  </a:lnTo>
                  <a:lnTo>
                    <a:pt x="2554" y="1417"/>
                  </a:lnTo>
                  <a:lnTo>
                    <a:pt x="3011" y="1417"/>
                  </a:lnTo>
                  <a:lnTo>
                    <a:pt x="2911" y="1317"/>
                  </a:lnTo>
                  <a:lnTo>
                    <a:pt x="2897" y="1299"/>
                  </a:lnTo>
                  <a:lnTo>
                    <a:pt x="2887" y="1279"/>
                  </a:lnTo>
                  <a:lnTo>
                    <a:pt x="2883" y="1257"/>
                  </a:lnTo>
                  <a:lnTo>
                    <a:pt x="2883" y="1235"/>
                  </a:lnTo>
                  <a:lnTo>
                    <a:pt x="2887" y="1214"/>
                  </a:lnTo>
                  <a:lnTo>
                    <a:pt x="2897" y="1194"/>
                  </a:lnTo>
                  <a:lnTo>
                    <a:pt x="2911" y="1177"/>
                  </a:lnTo>
                  <a:lnTo>
                    <a:pt x="2928" y="1162"/>
                  </a:lnTo>
                  <a:lnTo>
                    <a:pt x="2949" y="1153"/>
                  </a:lnTo>
                  <a:lnTo>
                    <a:pt x="2970" y="1147"/>
                  </a:lnTo>
                  <a:lnTo>
                    <a:pt x="2992" y="1147"/>
                  </a:lnTo>
                  <a:lnTo>
                    <a:pt x="3013" y="1153"/>
                  </a:lnTo>
                  <a:lnTo>
                    <a:pt x="3034" y="1162"/>
                  </a:lnTo>
                  <a:lnTo>
                    <a:pt x="3052" y="1177"/>
                  </a:lnTo>
                  <a:lnTo>
                    <a:pt x="3320" y="1446"/>
                  </a:lnTo>
                  <a:lnTo>
                    <a:pt x="3334" y="1463"/>
                  </a:lnTo>
                  <a:lnTo>
                    <a:pt x="3344" y="1483"/>
                  </a:lnTo>
                  <a:lnTo>
                    <a:pt x="3348" y="1505"/>
                  </a:lnTo>
                  <a:lnTo>
                    <a:pt x="3348" y="1526"/>
                  </a:lnTo>
                  <a:lnTo>
                    <a:pt x="3344" y="1548"/>
                  </a:lnTo>
                  <a:lnTo>
                    <a:pt x="3334" y="1568"/>
                  </a:lnTo>
                  <a:lnTo>
                    <a:pt x="3320" y="1586"/>
                  </a:lnTo>
                  <a:lnTo>
                    <a:pt x="3052" y="1855"/>
                  </a:lnTo>
                  <a:lnTo>
                    <a:pt x="3036" y="1869"/>
                  </a:lnTo>
                  <a:lnTo>
                    <a:pt x="3018" y="1877"/>
                  </a:lnTo>
                  <a:lnTo>
                    <a:pt x="3000" y="1883"/>
                  </a:lnTo>
                  <a:lnTo>
                    <a:pt x="2981" y="1884"/>
                  </a:lnTo>
                  <a:lnTo>
                    <a:pt x="2962" y="1883"/>
                  </a:lnTo>
                  <a:lnTo>
                    <a:pt x="2944" y="1877"/>
                  </a:lnTo>
                  <a:lnTo>
                    <a:pt x="2926" y="1869"/>
                  </a:lnTo>
                  <a:lnTo>
                    <a:pt x="2911" y="1855"/>
                  </a:lnTo>
                  <a:lnTo>
                    <a:pt x="2897" y="1837"/>
                  </a:lnTo>
                  <a:lnTo>
                    <a:pt x="2887" y="1817"/>
                  </a:lnTo>
                  <a:lnTo>
                    <a:pt x="2883" y="1796"/>
                  </a:lnTo>
                  <a:lnTo>
                    <a:pt x="2883" y="1774"/>
                  </a:lnTo>
                  <a:lnTo>
                    <a:pt x="2887" y="1752"/>
                  </a:lnTo>
                  <a:lnTo>
                    <a:pt x="2897" y="1732"/>
                  </a:lnTo>
                  <a:lnTo>
                    <a:pt x="2911" y="1715"/>
                  </a:lnTo>
                  <a:lnTo>
                    <a:pt x="3009" y="1616"/>
                  </a:lnTo>
                  <a:lnTo>
                    <a:pt x="2460" y="1616"/>
                  </a:lnTo>
                  <a:lnTo>
                    <a:pt x="2438" y="1614"/>
                  </a:lnTo>
                  <a:lnTo>
                    <a:pt x="2417" y="1606"/>
                  </a:lnTo>
                  <a:lnTo>
                    <a:pt x="2399" y="1594"/>
                  </a:lnTo>
                  <a:lnTo>
                    <a:pt x="2383" y="1580"/>
                  </a:lnTo>
                  <a:lnTo>
                    <a:pt x="2372" y="1561"/>
                  </a:lnTo>
                  <a:lnTo>
                    <a:pt x="2364" y="1540"/>
                  </a:lnTo>
                  <a:lnTo>
                    <a:pt x="2361" y="1517"/>
                  </a:lnTo>
                  <a:lnTo>
                    <a:pt x="2358" y="1451"/>
                  </a:lnTo>
                  <a:lnTo>
                    <a:pt x="2349" y="1386"/>
                  </a:lnTo>
                  <a:lnTo>
                    <a:pt x="2334" y="1323"/>
                  </a:lnTo>
                  <a:lnTo>
                    <a:pt x="2313" y="1264"/>
                  </a:lnTo>
                  <a:lnTo>
                    <a:pt x="2287" y="1206"/>
                  </a:lnTo>
                  <a:lnTo>
                    <a:pt x="2257" y="1151"/>
                  </a:lnTo>
                  <a:lnTo>
                    <a:pt x="2221" y="1099"/>
                  </a:lnTo>
                  <a:lnTo>
                    <a:pt x="2182" y="1052"/>
                  </a:lnTo>
                  <a:lnTo>
                    <a:pt x="2138" y="1008"/>
                  </a:lnTo>
                  <a:lnTo>
                    <a:pt x="2090" y="967"/>
                  </a:lnTo>
                  <a:lnTo>
                    <a:pt x="2039" y="932"/>
                  </a:lnTo>
                  <a:lnTo>
                    <a:pt x="1984" y="901"/>
                  </a:lnTo>
                  <a:lnTo>
                    <a:pt x="1926" y="875"/>
                  </a:lnTo>
                  <a:lnTo>
                    <a:pt x="1867" y="854"/>
                  </a:lnTo>
                  <a:lnTo>
                    <a:pt x="1804" y="840"/>
                  </a:lnTo>
                  <a:lnTo>
                    <a:pt x="1740" y="830"/>
                  </a:lnTo>
                  <a:lnTo>
                    <a:pt x="1674" y="827"/>
                  </a:lnTo>
                  <a:lnTo>
                    <a:pt x="1608" y="830"/>
                  </a:lnTo>
                  <a:lnTo>
                    <a:pt x="1543" y="840"/>
                  </a:lnTo>
                  <a:lnTo>
                    <a:pt x="1481" y="854"/>
                  </a:lnTo>
                  <a:lnTo>
                    <a:pt x="1421" y="875"/>
                  </a:lnTo>
                  <a:lnTo>
                    <a:pt x="1364" y="901"/>
                  </a:lnTo>
                  <a:lnTo>
                    <a:pt x="1310" y="932"/>
                  </a:lnTo>
                  <a:lnTo>
                    <a:pt x="1258" y="967"/>
                  </a:lnTo>
                  <a:lnTo>
                    <a:pt x="1211" y="1008"/>
                  </a:lnTo>
                  <a:lnTo>
                    <a:pt x="1167" y="1052"/>
                  </a:lnTo>
                  <a:lnTo>
                    <a:pt x="1126" y="1099"/>
                  </a:lnTo>
                  <a:lnTo>
                    <a:pt x="1091" y="1151"/>
                  </a:lnTo>
                  <a:lnTo>
                    <a:pt x="1061" y="1206"/>
                  </a:lnTo>
                  <a:lnTo>
                    <a:pt x="1035" y="1264"/>
                  </a:lnTo>
                  <a:lnTo>
                    <a:pt x="1014" y="1323"/>
                  </a:lnTo>
                  <a:lnTo>
                    <a:pt x="999" y="1386"/>
                  </a:lnTo>
                  <a:lnTo>
                    <a:pt x="990" y="1451"/>
                  </a:lnTo>
                  <a:lnTo>
                    <a:pt x="987" y="1517"/>
                  </a:lnTo>
                  <a:lnTo>
                    <a:pt x="983" y="1540"/>
                  </a:lnTo>
                  <a:lnTo>
                    <a:pt x="976" y="1561"/>
                  </a:lnTo>
                  <a:lnTo>
                    <a:pt x="965" y="1580"/>
                  </a:lnTo>
                  <a:lnTo>
                    <a:pt x="949" y="1594"/>
                  </a:lnTo>
                  <a:lnTo>
                    <a:pt x="931" y="1606"/>
                  </a:lnTo>
                  <a:lnTo>
                    <a:pt x="910" y="1614"/>
                  </a:lnTo>
                  <a:lnTo>
                    <a:pt x="888" y="1616"/>
                  </a:lnTo>
                  <a:lnTo>
                    <a:pt x="339" y="1616"/>
                  </a:lnTo>
                  <a:lnTo>
                    <a:pt x="437" y="1715"/>
                  </a:lnTo>
                  <a:lnTo>
                    <a:pt x="452" y="1732"/>
                  </a:lnTo>
                  <a:lnTo>
                    <a:pt x="461" y="1752"/>
                  </a:lnTo>
                  <a:lnTo>
                    <a:pt x="465" y="1774"/>
                  </a:lnTo>
                  <a:lnTo>
                    <a:pt x="465" y="1796"/>
                  </a:lnTo>
                  <a:lnTo>
                    <a:pt x="461" y="1817"/>
                  </a:lnTo>
                  <a:lnTo>
                    <a:pt x="452" y="1837"/>
                  </a:lnTo>
                  <a:lnTo>
                    <a:pt x="437" y="1855"/>
                  </a:lnTo>
                  <a:lnTo>
                    <a:pt x="421" y="1869"/>
                  </a:lnTo>
                  <a:lnTo>
                    <a:pt x="404" y="1877"/>
                  </a:lnTo>
                  <a:lnTo>
                    <a:pt x="386" y="1883"/>
                  </a:lnTo>
                  <a:lnTo>
                    <a:pt x="367" y="1884"/>
                  </a:lnTo>
                  <a:lnTo>
                    <a:pt x="348" y="1883"/>
                  </a:lnTo>
                  <a:lnTo>
                    <a:pt x="330" y="1877"/>
                  </a:lnTo>
                  <a:lnTo>
                    <a:pt x="312" y="1869"/>
                  </a:lnTo>
                  <a:lnTo>
                    <a:pt x="296" y="1855"/>
                  </a:lnTo>
                  <a:lnTo>
                    <a:pt x="28" y="1586"/>
                  </a:lnTo>
                  <a:lnTo>
                    <a:pt x="15" y="1568"/>
                  </a:lnTo>
                  <a:lnTo>
                    <a:pt x="5" y="1548"/>
                  </a:lnTo>
                  <a:lnTo>
                    <a:pt x="0" y="1526"/>
                  </a:lnTo>
                  <a:lnTo>
                    <a:pt x="0" y="1505"/>
                  </a:lnTo>
                  <a:lnTo>
                    <a:pt x="5" y="1483"/>
                  </a:lnTo>
                  <a:lnTo>
                    <a:pt x="15" y="1463"/>
                  </a:lnTo>
                  <a:lnTo>
                    <a:pt x="28" y="1446"/>
                  </a:lnTo>
                  <a:lnTo>
                    <a:pt x="296" y="1177"/>
                  </a:lnTo>
                  <a:lnTo>
                    <a:pt x="315" y="1162"/>
                  </a:lnTo>
                  <a:lnTo>
                    <a:pt x="335" y="1153"/>
                  </a:lnTo>
                  <a:lnTo>
                    <a:pt x="356" y="1147"/>
                  </a:lnTo>
                  <a:lnTo>
                    <a:pt x="378" y="1147"/>
                  </a:lnTo>
                  <a:lnTo>
                    <a:pt x="399" y="1153"/>
                  </a:lnTo>
                  <a:lnTo>
                    <a:pt x="419" y="1162"/>
                  </a:lnTo>
                  <a:lnTo>
                    <a:pt x="437" y="1177"/>
                  </a:lnTo>
                  <a:lnTo>
                    <a:pt x="452" y="1194"/>
                  </a:lnTo>
                  <a:lnTo>
                    <a:pt x="461" y="1214"/>
                  </a:lnTo>
                  <a:lnTo>
                    <a:pt x="465" y="1235"/>
                  </a:lnTo>
                  <a:lnTo>
                    <a:pt x="465" y="1257"/>
                  </a:lnTo>
                  <a:lnTo>
                    <a:pt x="461" y="1279"/>
                  </a:lnTo>
                  <a:lnTo>
                    <a:pt x="452" y="1299"/>
                  </a:lnTo>
                  <a:lnTo>
                    <a:pt x="437" y="1317"/>
                  </a:lnTo>
                  <a:lnTo>
                    <a:pt x="337" y="1417"/>
                  </a:lnTo>
                  <a:lnTo>
                    <a:pt x="794" y="1417"/>
                  </a:lnTo>
                  <a:lnTo>
                    <a:pt x="804" y="1346"/>
                  </a:lnTo>
                  <a:lnTo>
                    <a:pt x="821" y="1276"/>
                  </a:lnTo>
                  <a:lnTo>
                    <a:pt x="843" y="1209"/>
                  </a:lnTo>
                  <a:lnTo>
                    <a:pt x="870" y="1144"/>
                  </a:lnTo>
                  <a:lnTo>
                    <a:pt x="902" y="1081"/>
                  </a:lnTo>
                  <a:lnTo>
                    <a:pt x="938" y="1023"/>
                  </a:lnTo>
                  <a:lnTo>
                    <a:pt x="979" y="966"/>
                  </a:lnTo>
                  <a:lnTo>
                    <a:pt x="1024" y="914"/>
                  </a:lnTo>
                  <a:lnTo>
                    <a:pt x="1073" y="865"/>
                  </a:lnTo>
                  <a:lnTo>
                    <a:pt x="1125" y="820"/>
                  </a:lnTo>
                  <a:lnTo>
                    <a:pt x="1181" y="779"/>
                  </a:lnTo>
                  <a:lnTo>
                    <a:pt x="1240" y="742"/>
                  </a:lnTo>
                  <a:lnTo>
                    <a:pt x="1303" y="710"/>
                  </a:lnTo>
                  <a:lnTo>
                    <a:pt x="1367" y="683"/>
                  </a:lnTo>
                  <a:lnTo>
                    <a:pt x="1434" y="661"/>
                  </a:lnTo>
                  <a:lnTo>
                    <a:pt x="1504" y="645"/>
                  </a:lnTo>
                  <a:lnTo>
                    <a:pt x="1575" y="633"/>
                  </a:lnTo>
                  <a:lnTo>
                    <a:pt x="1575" y="339"/>
                  </a:lnTo>
                  <a:lnTo>
                    <a:pt x="1476" y="439"/>
                  </a:lnTo>
                  <a:lnTo>
                    <a:pt x="1458" y="453"/>
                  </a:lnTo>
                  <a:lnTo>
                    <a:pt x="1438" y="463"/>
                  </a:lnTo>
                  <a:lnTo>
                    <a:pt x="1416" y="467"/>
                  </a:lnTo>
                  <a:lnTo>
                    <a:pt x="1395" y="467"/>
                  </a:lnTo>
                  <a:lnTo>
                    <a:pt x="1373" y="463"/>
                  </a:lnTo>
                  <a:lnTo>
                    <a:pt x="1354" y="453"/>
                  </a:lnTo>
                  <a:lnTo>
                    <a:pt x="1336" y="439"/>
                  </a:lnTo>
                  <a:lnTo>
                    <a:pt x="1321" y="421"/>
                  </a:lnTo>
                  <a:lnTo>
                    <a:pt x="1312" y="401"/>
                  </a:lnTo>
                  <a:lnTo>
                    <a:pt x="1307" y="379"/>
                  </a:lnTo>
                  <a:lnTo>
                    <a:pt x="1307" y="357"/>
                  </a:lnTo>
                  <a:lnTo>
                    <a:pt x="1312" y="336"/>
                  </a:lnTo>
                  <a:lnTo>
                    <a:pt x="1321" y="316"/>
                  </a:lnTo>
                  <a:lnTo>
                    <a:pt x="1336" y="299"/>
                  </a:lnTo>
                  <a:lnTo>
                    <a:pt x="1604" y="28"/>
                  </a:lnTo>
                  <a:lnTo>
                    <a:pt x="1622" y="15"/>
                  </a:lnTo>
                  <a:lnTo>
                    <a:pt x="1642" y="5"/>
                  </a:lnTo>
                  <a:lnTo>
                    <a:pt x="1663" y="0"/>
                  </a:lnTo>
                  <a:lnTo>
                    <a:pt x="168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433"/>
            <p:cNvSpPr>
              <a:spLocks/>
            </p:cNvSpPr>
            <p:nvPr/>
          </p:nvSpPr>
          <p:spPr bwMode="auto">
            <a:xfrm>
              <a:off x="2638425" y="4130675"/>
              <a:ext cx="136525" cy="138113"/>
            </a:xfrm>
            <a:custGeom>
              <a:avLst/>
              <a:gdLst>
                <a:gd name="T0" fmla="*/ 472 w 943"/>
                <a:gd name="T1" fmla="*/ 0 h 948"/>
                <a:gd name="T2" fmla="*/ 527 w 943"/>
                <a:gd name="T3" fmla="*/ 3 h 948"/>
                <a:gd name="T4" fmla="*/ 580 w 943"/>
                <a:gd name="T5" fmla="*/ 13 h 948"/>
                <a:gd name="T6" fmla="*/ 631 w 943"/>
                <a:gd name="T7" fmla="*/ 29 h 948"/>
                <a:gd name="T8" fmla="*/ 679 w 943"/>
                <a:gd name="T9" fmla="*/ 48 h 948"/>
                <a:gd name="T10" fmla="*/ 724 w 943"/>
                <a:gd name="T11" fmla="*/ 75 h 948"/>
                <a:gd name="T12" fmla="*/ 767 w 943"/>
                <a:gd name="T13" fmla="*/ 105 h 948"/>
                <a:gd name="T14" fmla="*/ 806 w 943"/>
                <a:gd name="T15" fmla="*/ 140 h 948"/>
                <a:gd name="T16" fmla="*/ 840 w 943"/>
                <a:gd name="T17" fmla="*/ 178 h 948"/>
                <a:gd name="T18" fmla="*/ 870 w 943"/>
                <a:gd name="T19" fmla="*/ 220 h 948"/>
                <a:gd name="T20" fmla="*/ 895 w 943"/>
                <a:gd name="T21" fmla="*/ 266 h 948"/>
                <a:gd name="T22" fmla="*/ 916 w 943"/>
                <a:gd name="T23" fmla="*/ 314 h 948"/>
                <a:gd name="T24" fmla="*/ 931 w 943"/>
                <a:gd name="T25" fmla="*/ 366 h 948"/>
                <a:gd name="T26" fmla="*/ 940 w 943"/>
                <a:gd name="T27" fmla="*/ 419 h 948"/>
                <a:gd name="T28" fmla="*/ 943 w 943"/>
                <a:gd name="T29" fmla="*/ 473 h 948"/>
                <a:gd name="T30" fmla="*/ 940 w 943"/>
                <a:gd name="T31" fmla="*/ 529 h 948"/>
                <a:gd name="T32" fmla="*/ 931 w 943"/>
                <a:gd name="T33" fmla="*/ 582 h 948"/>
                <a:gd name="T34" fmla="*/ 916 w 943"/>
                <a:gd name="T35" fmla="*/ 634 h 948"/>
                <a:gd name="T36" fmla="*/ 895 w 943"/>
                <a:gd name="T37" fmla="*/ 682 h 948"/>
                <a:gd name="T38" fmla="*/ 870 w 943"/>
                <a:gd name="T39" fmla="*/ 728 h 948"/>
                <a:gd name="T40" fmla="*/ 840 w 943"/>
                <a:gd name="T41" fmla="*/ 770 h 948"/>
                <a:gd name="T42" fmla="*/ 806 w 943"/>
                <a:gd name="T43" fmla="*/ 808 h 948"/>
                <a:gd name="T44" fmla="*/ 767 w 943"/>
                <a:gd name="T45" fmla="*/ 843 h 948"/>
                <a:gd name="T46" fmla="*/ 724 w 943"/>
                <a:gd name="T47" fmla="*/ 873 h 948"/>
                <a:gd name="T48" fmla="*/ 679 w 943"/>
                <a:gd name="T49" fmla="*/ 899 h 948"/>
                <a:gd name="T50" fmla="*/ 631 w 943"/>
                <a:gd name="T51" fmla="*/ 919 h 948"/>
                <a:gd name="T52" fmla="*/ 580 w 943"/>
                <a:gd name="T53" fmla="*/ 935 h 948"/>
                <a:gd name="T54" fmla="*/ 527 w 943"/>
                <a:gd name="T55" fmla="*/ 944 h 948"/>
                <a:gd name="T56" fmla="*/ 472 w 943"/>
                <a:gd name="T57" fmla="*/ 948 h 948"/>
                <a:gd name="T58" fmla="*/ 417 w 943"/>
                <a:gd name="T59" fmla="*/ 944 h 948"/>
                <a:gd name="T60" fmla="*/ 364 w 943"/>
                <a:gd name="T61" fmla="*/ 935 h 948"/>
                <a:gd name="T62" fmla="*/ 313 w 943"/>
                <a:gd name="T63" fmla="*/ 919 h 948"/>
                <a:gd name="T64" fmla="*/ 264 w 943"/>
                <a:gd name="T65" fmla="*/ 899 h 948"/>
                <a:gd name="T66" fmla="*/ 219 w 943"/>
                <a:gd name="T67" fmla="*/ 873 h 948"/>
                <a:gd name="T68" fmla="*/ 177 w 943"/>
                <a:gd name="T69" fmla="*/ 843 h 948"/>
                <a:gd name="T70" fmla="*/ 138 w 943"/>
                <a:gd name="T71" fmla="*/ 808 h 948"/>
                <a:gd name="T72" fmla="*/ 104 w 943"/>
                <a:gd name="T73" fmla="*/ 770 h 948"/>
                <a:gd name="T74" fmla="*/ 73 w 943"/>
                <a:gd name="T75" fmla="*/ 728 h 948"/>
                <a:gd name="T76" fmla="*/ 48 w 943"/>
                <a:gd name="T77" fmla="*/ 682 h 948"/>
                <a:gd name="T78" fmla="*/ 28 w 943"/>
                <a:gd name="T79" fmla="*/ 634 h 948"/>
                <a:gd name="T80" fmla="*/ 13 w 943"/>
                <a:gd name="T81" fmla="*/ 582 h 948"/>
                <a:gd name="T82" fmla="*/ 4 w 943"/>
                <a:gd name="T83" fmla="*/ 529 h 948"/>
                <a:gd name="T84" fmla="*/ 0 w 943"/>
                <a:gd name="T85" fmla="*/ 473 h 948"/>
                <a:gd name="T86" fmla="*/ 4 w 943"/>
                <a:gd name="T87" fmla="*/ 419 h 948"/>
                <a:gd name="T88" fmla="*/ 13 w 943"/>
                <a:gd name="T89" fmla="*/ 366 h 948"/>
                <a:gd name="T90" fmla="*/ 28 w 943"/>
                <a:gd name="T91" fmla="*/ 314 h 948"/>
                <a:gd name="T92" fmla="*/ 48 w 943"/>
                <a:gd name="T93" fmla="*/ 266 h 948"/>
                <a:gd name="T94" fmla="*/ 73 w 943"/>
                <a:gd name="T95" fmla="*/ 220 h 948"/>
                <a:gd name="T96" fmla="*/ 104 w 943"/>
                <a:gd name="T97" fmla="*/ 178 h 948"/>
                <a:gd name="T98" fmla="*/ 138 w 943"/>
                <a:gd name="T99" fmla="*/ 140 h 948"/>
                <a:gd name="T100" fmla="*/ 177 w 943"/>
                <a:gd name="T101" fmla="*/ 105 h 948"/>
                <a:gd name="T102" fmla="*/ 219 w 943"/>
                <a:gd name="T103" fmla="*/ 75 h 948"/>
                <a:gd name="T104" fmla="*/ 264 w 943"/>
                <a:gd name="T105" fmla="*/ 48 h 948"/>
                <a:gd name="T106" fmla="*/ 313 w 943"/>
                <a:gd name="T107" fmla="*/ 29 h 948"/>
                <a:gd name="T108" fmla="*/ 364 w 943"/>
                <a:gd name="T109" fmla="*/ 13 h 948"/>
                <a:gd name="T110" fmla="*/ 417 w 943"/>
                <a:gd name="T111" fmla="*/ 3 h 948"/>
                <a:gd name="T112" fmla="*/ 472 w 943"/>
                <a:gd name="T113"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43" h="948">
                  <a:moveTo>
                    <a:pt x="472" y="0"/>
                  </a:moveTo>
                  <a:lnTo>
                    <a:pt x="527" y="3"/>
                  </a:lnTo>
                  <a:lnTo>
                    <a:pt x="580" y="13"/>
                  </a:lnTo>
                  <a:lnTo>
                    <a:pt x="631" y="29"/>
                  </a:lnTo>
                  <a:lnTo>
                    <a:pt x="679" y="48"/>
                  </a:lnTo>
                  <a:lnTo>
                    <a:pt x="724" y="75"/>
                  </a:lnTo>
                  <a:lnTo>
                    <a:pt x="767" y="105"/>
                  </a:lnTo>
                  <a:lnTo>
                    <a:pt x="806" y="140"/>
                  </a:lnTo>
                  <a:lnTo>
                    <a:pt x="840" y="178"/>
                  </a:lnTo>
                  <a:lnTo>
                    <a:pt x="870" y="220"/>
                  </a:lnTo>
                  <a:lnTo>
                    <a:pt x="895" y="266"/>
                  </a:lnTo>
                  <a:lnTo>
                    <a:pt x="916" y="314"/>
                  </a:lnTo>
                  <a:lnTo>
                    <a:pt x="931" y="366"/>
                  </a:lnTo>
                  <a:lnTo>
                    <a:pt x="940" y="419"/>
                  </a:lnTo>
                  <a:lnTo>
                    <a:pt x="943" y="473"/>
                  </a:lnTo>
                  <a:lnTo>
                    <a:pt x="940" y="529"/>
                  </a:lnTo>
                  <a:lnTo>
                    <a:pt x="931" y="582"/>
                  </a:lnTo>
                  <a:lnTo>
                    <a:pt x="916" y="634"/>
                  </a:lnTo>
                  <a:lnTo>
                    <a:pt x="895" y="682"/>
                  </a:lnTo>
                  <a:lnTo>
                    <a:pt x="870" y="728"/>
                  </a:lnTo>
                  <a:lnTo>
                    <a:pt x="840" y="770"/>
                  </a:lnTo>
                  <a:lnTo>
                    <a:pt x="806" y="808"/>
                  </a:lnTo>
                  <a:lnTo>
                    <a:pt x="767" y="843"/>
                  </a:lnTo>
                  <a:lnTo>
                    <a:pt x="724" y="873"/>
                  </a:lnTo>
                  <a:lnTo>
                    <a:pt x="679" y="899"/>
                  </a:lnTo>
                  <a:lnTo>
                    <a:pt x="631" y="919"/>
                  </a:lnTo>
                  <a:lnTo>
                    <a:pt x="580" y="935"/>
                  </a:lnTo>
                  <a:lnTo>
                    <a:pt x="527" y="944"/>
                  </a:lnTo>
                  <a:lnTo>
                    <a:pt x="472" y="948"/>
                  </a:lnTo>
                  <a:lnTo>
                    <a:pt x="417" y="944"/>
                  </a:lnTo>
                  <a:lnTo>
                    <a:pt x="364" y="935"/>
                  </a:lnTo>
                  <a:lnTo>
                    <a:pt x="313" y="919"/>
                  </a:lnTo>
                  <a:lnTo>
                    <a:pt x="264" y="899"/>
                  </a:lnTo>
                  <a:lnTo>
                    <a:pt x="219" y="873"/>
                  </a:lnTo>
                  <a:lnTo>
                    <a:pt x="177" y="843"/>
                  </a:lnTo>
                  <a:lnTo>
                    <a:pt x="138" y="808"/>
                  </a:lnTo>
                  <a:lnTo>
                    <a:pt x="104" y="770"/>
                  </a:lnTo>
                  <a:lnTo>
                    <a:pt x="73" y="728"/>
                  </a:lnTo>
                  <a:lnTo>
                    <a:pt x="48" y="682"/>
                  </a:lnTo>
                  <a:lnTo>
                    <a:pt x="28" y="634"/>
                  </a:lnTo>
                  <a:lnTo>
                    <a:pt x="13" y="582"/>
                  </a:lnTo>
                  <a:lnTo>
                    <a:pt x="4" y="529"/>
                  </a:lnTo>
                  <a:lnTo>
                    <a:pt x="0" y="473"/>
                  </a:lnTo>
                  <a:lnTo>
                    <a:pt x="4" y="419"/>
                  </a:lnTo>
                  <a:lnTo>
                    <a:pt x="13" y="366"/>
                  </a:lnTo>
                  <a:lnTo>
                    <a:pt x="28" y="314"/>
                  </a:lnTo>
                  <a:lnTo>
                    <a:pt x="48" y="266"/>
                  </a:lnTo>
                  <a:lnTo>
                    <a:pt x="73" y="220"/>
                  </a:lnTo>
                  <a:lnTo>
                    <a:pt x="104" y="178"/>
                  </a:lnTo>
                  <a:lnTo>
                    <a:pt x="138" y="140"/>
                  </a:lnTo>
                  <a:lnTo>
                    <a:pt x="177" y="105"/>
                  </a:lnTo>
                  <a:lnTo>
                    <a:pt x="219" y="75"/>
                  </a:lnTo>
                  <a:lnTo>
                    <a:pt x="264" y="48"/>
                  </a:lnTo>
                  <a:lnTo>
                    <a:pt x="313" y="29"/>
                  </a:lnTo>
                  <a:lnTo>
                    <a:pt x="364" y="13"/>
                  </a:lnTo>
                  <a:lnTo>
                    <a:pt x="417" y="3"/>
                  </a:lnTo>
                  <a:lnTo>
                    <a:pt x="47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434"/>
            <p:cNvSpPr>
              <a:spLocks/>
            </p:cNvSpPr>
            <p:nvPr/>
          </p:nvSpPr>
          <p:spPr bwMode="auto">
            <a:xfrm>
              <a:off x="2574925" y="4294188"/>
              <a:ext cx="265112" cy="184150"/>
            </a:xfrm>
            <a:custGeom>
              <a:avLst/>
              <a:gdLst>
                <a:gd name="T0" fmla="*/ 561 w 1838"/>
                <a:gd name="T1" fmla="*/ 2 h 1266"/>
                <a:gd name="T2" fmla="*/ 582 w 1838"/>
                <a:gd name="T3" fmla="*/ 17 h 1266"/>
                <a:gd name="T4" fmla="*/ 871 w 1838"/>
                <a:gd name="T5" fmla="*/ 807 h 1266"/>
                <a:gd name="T6" fmla="*/ 888 w 1838"/>
                <a:gd name="T7" fmla="*/ 831 h 1266"/>
                <a:gd name="T8" fmla="*/ 913 w 1838"/>
                <a:gd name="T9" fmla="*/ 840 h 1266"/>
                <a:gd name="T10" fmla="*/ 939 w 1838"/>
                <a:gd name="T11" fmla="*/ 837 h 1266"/>
                <a:gd name="T12" fmla="*/ 960 w 1838"/>
                <a:gd name="T13" fmla="*/ 820 h 1266"/>
                <a:gd name="T14" fmla="*/ 1250 w 1838"/>
                <a:gd name="T15" fmla="*/ 28 h 1266"/>
                <a:gd name="T16" fmla="*/ 1265 w 1838"/>
                <a:gd name="T17" fmla="*/ 8 h 1266"/>
                <a:gd name="T18" fmla="*/ 1289 w 1838"/>
                <a:gd name="T19" fmla="*/ 0 h 1266"/>
                <a:gd name="T20" fmla="*/ 1551 w 1838"/>
                <a:gd name="T21" fmla="*/ 44 h 1266"/>
                <a:gd name="T22" fmla="*/ 1597 w 1838"/>
                <a:gd name="T23" fmla="*/ 62 h 1266"/>
                <a:gd name="T24" fmla="*/ 1678 w 1838"/>
                <a:gd name="T25" fmla="*/ 111 h 1266"/>
                <a:gd name="T26" fmla="*/ 1745 w 1838"/>
                <a:gd name="T27" fmla="*/ 177 h 1266"/>
                <a:gd name="T28" fmla="*/ 1795 w 1838"/>
                <a:gd name="T29" fmla="*/ 255 h 1266"/>
                <a:gd name="T30" fmla="*/ 1827 w 1838"/>
                <a:gd name="T31" fmla="*/ 344 h 1266"/>
                <a:gd name="T32" fmla="*/ 1838 w 1838"/>
                <a:gd name="T33" fmla="*/ 439 h 1266"/>
                <a:gd name="T34" fmla="*/ 1836 w 1838"/>
                <a:gd name="T35" fmla="*/ 1122 h 1266"/>
                <a:gd name="T36" fmla="*/ 1814 w 1838"/>
                <a:gd name="T37" fmla="*/ 1179 h 1266"/>
                <a:gd name="T38" fmla="*/ 1775 w 1838"/>
                <a:gd name="T39" fmla="*/ 1225 h 1266"/>
                <a:gd name="T40" fmla="*/ 1724 w 1838"/>
                <a:gd name="T41" fmla="*/ 1256 h 1266"/>
                <a:gd name="T42" fmla="*/ 1662 w 1838"/>
                <a:gd name="T43" fmla="*/ 1266 h 1266"/>
                <a:gd name="T44" fmla="*/ 144 w 1838"/>
                <a:gd name="T45" fmla="*/ 1264 h 1266"/>
                <a:gd name="T46" fmla="*/ 87 w 1838"/>
                <a:gd name="T47" fmla="*/ 1242 h 1266"/>
                <a:gd name="T48" fmla="*/ 41 w 1838"/>
                <a:gd name="T49" fmla="*/ 1204 h 1266"/>
                <a:gd name="T50" fmla="*/ 10 w 1838"/>
                <a:gd name="T51" fmla="*/ 1152 h 1266"/>
                <a:gd name="T52" fmla="*/ 0 w 1838"/>
                <a:gd name="T53" fmla="*/ 1090 h 1266"/>
                <a:gd name="T54" fmla="*/ 3 w 1838"/>
                <a:gd name="T55" fmla="*/ 393 h 1266"/>
                <a:gd name="T56" fmla="*/ 24 w 1838"/>
                <a:gd name="T57" fmla="*/ 300 h 1266"/>
                <a:gd name="T58" fmla="*/ 66 w 1838"/>
                <a:gd name="T59" fmla="*/ 215 h 1266"/>
                <a:gd name="T60" fmla="*/ 125 w 1838"/>
                <a:gd name="T61" fmla="*/ 143 h 1266"/>
                <a:gd name="T62" fmla="*/ 199 w 1838"/>
                <a:gd name="T63" fmla="*/ 85 h 1266"/>
                <a:gd name="T64" fmla="*/ 287 w 1838"/>
                <a:gd name="T65" fmla="*/ 44 h 1266"/>
                <a:gd name="T66" fmla="*/ 299 w 1838"/>
                <a:gd name="T67" fmla="*/ 42 h 1266"/>
                <a:gd name="T68" fmla="*/ 332 w 1838"/>
                <a:gd name="T69" fmla="*/ 35 h 1266"/>
                <a:gd name="T70" fmla="*/ 378 w 1838"/>
                <a:gd name="T71" fmla="*/ 28 h 1266"/>
                <a:gd name="T72" fmla="*/ 430 w 1838"/>
                <a:gd name="T73" fmla="*/ 20 h 1266"/>
                <a:gd name="T74" fmla="*/ 479 w 1838"/>
                <a:gd name="T75" fmla="*/ 11 h 1266"/>
                <a:gd name="T76" fmla="*/ 519 w 1838"/>
                <a:gd name="T77" fmla="*/ 5 h 1266"/>
                <a:gd name="T78" fmla="*/ 544 w 1838"/>
                <a:gd name="T79" fmla="*/ 1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38" h="1266">
                  <a:moveTo>
                    <a:pt x="549" y="0"/>
                  </a:moveTo>
                  <a:lnTo>
                    <a:pt x="561" y="2"/>
                  </a:lnTo>
                  <a:lnTo>
                    <a:pt x="573" y="7"/>
                  </a:lnTo>
                  <a:lnTo>
                    <a:pt x="582" y="17"/>
                  </a:lnTo>
                  <a:lnTo>
                    <a:pt x="588" y="28"/>
                  </a:lnTo>
                  <a:lnTo>
                    <a:pt x="871" y="807"/>
                  </a:lnTo>
                  <a:lnTo>
                    <a:pt x="878" y="820"/>
                  </a:lnTo>
                  <a:lnTo>
                    <a:pt x="888" y="831"/>
                  </a:lnTo>
                  <a:lnTo>
                    <a:pt x="899" y="837"/>
                  </a:lnTo>
                  <a:lnTo>
                    <a:pt x="913" y="840"/>
                  </a:lnTo>
                  <a:lnTo>
                    <a:pt x="926" y="840"/>
                  </a:lnTo>
                  <a:lnTo>
                    <a:pt x="939" y="837"/>
                  </a:lnTo>
                  <a:lnTo>
                    <a:pt x="950" y="831"/>
                  </a:lnTo>
                  <a:lnTo>
                    <a:pt x="960" y="820"/>
                  </a:lnTo>
                  <a:lnTo>
                    <a:pt x="967" y="807"/>
                  </a:lnTo>
                  <a:lnTo>
                    <a:pt x="1250" y="28"/>
                  </a:lnTo>
                  <a:lnTo>
                    <a:pt x="1257" y="17"/>
                  </a:lnTo>
                  <a:lnTo>
                    <a:pt x="1265" y="8"/>
                  </a:lnTo>
                  <a:lnTo>
                    <a:pt x="1277" y="2"/>
                  </a:lnTo>
                  <a:lnTo>
                    <a:pt x="1289" y="0"/>
                  </a:lnTo>
                  <a:lnTo>
                    <a:pt x="1302" y="2"/>
                  </a:lnTo>
                  <a:lnTo>
                    <a:pt x="1551" y="44"/>
                  </a:lnTo>
                  <a:lnTo>
                    <a:pt x="1552" y="44"/>
                  </a:lnTo>
                  <a:lnTo>
                    <a:pt x="1597" y="62"/>
                  </a:lnTo>
                  <a:lnTo>
                    <a:pt x="1639" y="84"/>
                  </a:lnTo>
                  <a:lnTo>
                    <a:pt x="1678" y="111"/>
                  </a:lnTo>
                  <a:lnTo>
                    <a:pt x="1714" y="142"/>
                  </a:lnTo>
                  <a:lnTo>
                    <a:pt x="1745" y="177"/>
                  </a:lnTo>
                  <a:lnTo>
                    <a:pt x="1772" y="214"/>
                  </a:lnTo>
                  <a:lnTo>
                    <a:pt x="1795" y="255"/>
                  </a:lnTo>
                  <a:lnTo>
                    <a:pt x="1814" y="298"/>
                  </a:lnTo>
                  <a:lnTo>
                    <a:pt x="1827" y="344"/>
                  </a:lnTo>
                  <a:lnTo>
                    <a:pt x="1836" y="391"/>
                  </a:lnTo>
                  <a:lnTo>
                    <a:pt x="1838" y="439"/>
                  </a:lnTo>
                  <a:lnTo>
                    <a:pt x="1838" y="1090"/>
                  </a:lnTo>
                  <a:lnTo>
                    <a:pt x="1836" y="1122"/>
                  </a:lnTo>
                  <a:lnTo>
                    <a:pt x="1827" y="1152"/>
                  </a:lnTo>
                  <a:lnTo>
                    <a:pt x="1814" y="1179"/>
                  </a:lnTo>
                  <a:lnTo>
                    <a:pt x="1797" y="1204"/>
                  </a:lnTo>
                  <a:lnTo>
                    <a:pt x="1775" y="1225"/>
                  </a:lnTo>
                  <a:lnTo>
                    <a:pt x="1751" y="1242"/>
                  </a:lnTo>
                  <a:lnTo>
                    <a:pt x="1724" y="1256"/>
                  </a:lnTo>
                  <a:lnTo>
                    <a:pt x="1694" y="1264"/>
                  </a:lnTo>
                  <a:lnTo>
                    <a:pt x="1662" y="1266"/>
                  </a:lnTo>
                  <a:lnTo>
                    <a:pt x="175" y="1266"/>
                  </a:lnTo>
                  <a:lnTo>
                    <a:pt x="144" y="1264"/>
                  </a:lnTo>
                  <a:lnTo>
                    <a:pt x="114" y="1256"/>
                  </a:lnTo>
                  <a:lnTo>
                    <a:pt x="87" y="1242"/>
                  </a:lnTo>
                  <a:lnTo>
                    <a:pt x="63" y="1225"/>
                  </a:lnTo>
                  <a:lnTo>
                    <a:pt x="41" y="1204"/>
                  </a:lnTo>
                  <a:lnTo>
                    <a:pt x="24" y="1179"/>
                  </a:lnTo>
                  <a:lnTo>
                    <a:pt x="10" y="1152"/>
                  </a:lnTo>
                  <a:lnTo>
                    <a:pt x="3" y="1122"/>
                  </a:lnTo>
                  <a:lnTo>
                    <a:pt x="0" y="1090"/>
                  </a:lnTo>
                  <a:lnTo>
                    <a:pt x="0" y="442"/>
                  </a:lnTo>
                  <a:lnTo>
                    <a:pt x="3" y="393"/>
                  </a:lnTo>
                  <a:lnTo>
                    <a:pt x="12" y="345"/>
                  </a:lnTo>
                  <a:lnTo>
                    <a:pt x="24" y="300"/>
                  </a:lnTo>
                  <a:lnTo>
                    <a:pt x="43" y="256"/>
                  </a:lnTo>
                  <a:lnTo>
                    <a:pt x="66" y="215"/>
                  </a:lnTo>
                  <a:lnTo>
                    <a:pt x="93" y="178"/>
                  </a:lnTo>
                  <a:lnTo>
                    <a:pt x="125" y="143"/>
                  </a:lnTo>
                  <a:lnTo>
                    <a:pt x="160" y="112"/>
                  </a:lnTo>
                  <a:lnTo>
                    <a:pt x="199" y="85"/>
                  </a:lnTo>
                  <a:lnTo>
                    <a:pt x="241" y="62"/>
                  </a:lnTo>
                  <a:lnTo>
                    <a:pt x="287" y="44"/>
                  </a:lnTo>
                  <a:lnTo>
                    <a:pt x="290" y="43"/>
                  </a:lnTo>
                  <a:lnTo>
                    <a:pt x="299" y="42"/>
                  </a:lnTo>
                  <a:lnTo>
                    <a:pt x="314" y="39"/>
                  </a:lnTo>
                  <a:lnTo>
                    <a:pt x="332" y="35"/>
                  </a:lnTo>
                  <a:lnTo>
                    <a:pt x="354" y="32"/>
                  </a:lnTo>
                  <a:lnTo>
                    <a:pt x="378" y="28"/>
                  </a:lnTo>
                  <a:lnTo>
                    <a:pt x="404" y="24"/>
                  </a:lnTo>
                  <a:lnTo>
                    <a:pt x="430" y="20"/>
                  </a:lnTo>
                  <a:lnTo>
                    <a:pt x="455" y="16"/>
                  </a:lnTo>
                  <a:lnTo>
                    <a:pt x="479" y="11"/>
                  </a:lnTo>
                  <a:lnTo>
                    <a:pt x="501" y="8"/>
                  </a:lnTo>
                  <a:lnTo>
                    <a:pt x="519" y="5"/>
                  </a:lnTo>
                  <a:lnTo>
                    <a:pt x="535" y="2"/>
                  </a:lnTo>
                  <a:lnTo>
                    <a:pt x="544" y="1"/>
                  </a:lnTo>
                  <a:lnTo>
                    <a:pt x="5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435"/>
            <p:cNvSpPr>
              <a:spLocks/>
            </p:cNvSpPr>
            <p:nvPr/>
          </p:nvSpPr>
          <p:spPr bwMode="auto">
            <a:xfrm>
              <a:off x="2687638" y="4289425"/>
              <a:ext cx="38100" cy="98425"/>
            </a:xfrm>
            <a:custGeom>
              <a:avLst/>
              <a:gdLst>
                <a:gd name="T0" fmla="*/ 65 w 265"/>
                <a:gd name="T1" fmla="*/ 0 h 680"/>
                <a:gd name="T2" fmla="*/ 201 w 265"/>
                <a:gd name="T3" fmla="*/ 0 h 680"/>
                <a:gd name="T4" fmla="*/ 218 w 265"/>
                <a:gd name="T5" fmla="*/ 2 h 680"/>
                <a:gd name="T6" fmla="*/ 235 w 265"/>
                <a:gd name="T7" fmla="*/ 8 h 680"/>
                <a:gd name="T8" fmla="*/ 249 w 265"/>
                <a:gd name="T9" fmla="*/ 20 h 680"/>
                <a:gd name="T10" fmla="*/ 258 w 265"/>
                <a:gd name="T11" fmla="*/ 34 h 680"/>
                <a:gd name="T12" fmla="*/ 264 w 265"/>
                <a:gd name="T13" fmla="*/ 48 h 680"/>
                <a:gd name="T14" fmla="*/ 265 w 265"/>
                <a:gd name="T15" fmla="*/ 64 h 680"/>
                <a:gd name="T16" fmla="*/ 263 w 265"/>
                <a:gd name="T17" fmla="*/ 80 h 680"/>
                <a:gd name="T18" fmla="*/ 257 w 265"/>
                <a:gd name="T19" fmla="*/ 94 h 680"/>
                <a:gd name="T20" fmla="*/ 185 w 265"/>
                <a:gd name="T21" fmla="*/ 203 h 680"/>
                <a:gd name="T22" fmla="*/ 218 w 265"/>
                <a:gd name="T23" fmla="*/ 490 h 680"/>
                <a:gd name="T24" fmla="*/ 152 w 265"/>
                <a:gd name="T25" fmla="*/ 667 h 680"/>
                <a:gd name="T26" fmla="*/ 147 w 265"/>
                <a:gd name="T27" fmla="*/ 674 h 680"/>
                <a:gd name="T28" fmla="*/ 141 w 265"/>
                <a:gd name="T29" fmla="*/ 679 h 680"/>
                <a:gd name="T30" fmla="*/ 133 w 265"/>
                <a:gd name="T31" fmla="*/ 680 h 680"/>
                <a:gd name="T32" fmla="*/ 126 w 265"/>
                <a:gd name="T33" fmla="*/ 679 h 680"/>
                <a:gd name="T34" fmla="*/ 118 w 265"/>
                <a:gd name="T35" fmla="*/ 674 h 680"/>
                <a:gd name="T36" fmla="*/ 114 w 265"/>
                <a:gd name="T37" fmla="*/ 667 h 680"/>
                <a:gd name="T38" fmla="*/ 47 w 265"/>
                <a:gd name="T39" fmla="*/ 490 h 680"/>
                <a:gd name="T40" fmla="*/ 81 w 265"/>
                <a:gd name="T41" fmla="*/ 203 h 680"/>
                <a:gd name="T42" fmla="*/ 9 w 265"/>
                <a:gd name="T43" fmla="*/ 94 h 680"/>
                <a:gd name="T44" fmla="*/ 2 w 265"/>
                <a:gd name="T45" fmla="*/ 80 h 680"/>
                <a:gd name="T46" fmla="*/ 0 w 265"/>
                <a:gd name="T47" fmla="*/ 64 h 680"/>
                <a:gd name="T48" fmla="*/ 2 w 265"/>
                <a:gd name="T49" fmla="*/ 48 h 680"/>
                <a:gd name="T50" fmla="*/ 8 w 265"/>
                <a:gd name="T51" fmla="*/ 34 h 680"/>
                <a:gd name="T52" fmla="*/ 17 w 265"/>
                <a:gd name="T53" fmla="*/ 20 h 680"/>
                <a:gd name="T54" fmla="*/ 31 w 265"/>
                <a:gd name="T55" fmla="*/ 8 h 680"/>
                <a:gd name="T56" fmla="*/ 47 w 265"/>
                <a:gd name="T57" fmla="*/ 2 h 680"/>
                <a:gd name="T58" fmla="*/ 65 w 265"/>
                <a:gd name="T59" fmla="*/ 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5" h="680">
                  <a:moveTo>
                    <a:pt x="65" y="0"/>
                  </a:moveTo>
                  <a:lnTo>
                    <a:pt x="201" y="0"/>
                  </a:lnTo>
                  <a:lnTo>
                    <a:pt x="218" y="2"/>
                  </a:lnTo>
                  <a:lnTo>
                    <a:pt x="235" y="8"/>
                  </a:lnTo>
                  <a:lnTo>
                    <a:pt x="249" y="20"/>
                  </a:lnTo>
                  <a:lnTo>
                    <a:pt x="258" y="34"/>
                  </a:lnTo>
                  <a:lnTo>
                    <a:pt x="264" y="48"/>
                  </a:lnTo>
                  <a:lnTo>
                    <a:pt x="265" y="64"/>
                  </a:lnTo>
                  <a:lnTo>
                    <a:pt x="263" y="80"/>
                  </a:lnTo>
                  <a:lnTo>
                    <a:pt x="257" y="94"/>
                  </a:lnTo>
                  <a:lnTo>
                    <a:pt x="185" y="203"/>
                  </a:lnTo>
                  <a:lnTo>
                    <a:pt x="218" y="490"/>
                  </a:lnTo>
                  <a:lnTo>
                    <a:pt x="152" y="667"/>
                  </a:lnTo>
                  <a:lnTo>
                    <a:pt x="147" y="674"/>
                  </a:lnTo>
                  <a:lnTo>
                    <a:pt x="141" y="679"/>
                  </a:lnTo>
                  <a:lnTo>
                    <a:pt x="133" y="680"/>
                  </a:lnTo>
                  <a:lnTo>
                    <a:pt x="126" y="679"/>
                  </a:lnTo>
                  <a:lnTo>
                    <a:pt x="118" y="674"/>
                  </a:lnTo>
                  <a:lnTo>
                    <a:pt x="114" y="667"/>
                  </a:lnTo>
                  <a:lnTo>
                    <a:pt x="47" y="490"/>
                  </a:lnTo>
                  <a:lnTo>
                    <a:pt x="81" y="203"/>
                  </a:lnTo>
                  <a:lnTo>
                    <a:pt x="9" y="94"/>
                  </a:lnTo>
                  <a:lnTo>
                    <a:pt x="2" y="80"/>
                  </a:lnTo>
                  <a:lnTo>
                    <a:pt x="0" y="64"/>
                  </a:lnTo>
                  <a:lnTo>
                    <a:pt x="2" y="48"/>
                  </a:lnTo>
                  <a:lnTo>
                    <a:pt x="8" y="34"/>
                  </a:lnTo>
                  <a:lnTo>
                    <a:pt x="17" y="20"/>
                  </a:lnTo>
                  <a:lnTo>
                    <a:pt x="31" y="8"/>
                  </a:lnTo>
                  <a:lnTo>
                    <a:pt x="47" y="2"/>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5" name="Group 54"/>
          <p:cNvGrpSpPr/>
          <p:nvPr/>
        </p:nvGrpSpPr>
        <p:grpSpPr>
          <a:xfrm>
            <a:off x="5249077" y="3940471"/>
            <a:ext cx="379494" cy="459992"/>
            <a:chOff x="1663700" y="5064126"/>
            <a:chExt cx="314326" cy="381000"/>
          </a:xfrm>
          <a:solidFill>
            <a:schemeClr val="bg1"/>
          </a:solidFill>
        </p:grpSpPr>
        <p:sp>
          <p:nvSpPr>
            <p:cNvPr id="56" name="Freeform 649"/>
            <p:cNvSpPr>
              <a:spLocks/>
            </p:cNvSpPr>
            <p:nvPr/>
          </p:nvSpPr>
          <p:spPr bwMode="auto">
            <a:xfrm>
              <a:off x="1674813" y="5257801"/>
              <a:ext cx="39688" cy="26988"/>
            </a:xfrm>
            <a:custGeom>
              <a:avLst/>
              <a:gdLst>
                <a:gd name="T0" fmla="*/ 279 w 355"/>
                <a:gd name="T1" fmla="*/ 0 h 227"/>
                <a:gd name="T2" fmla="*/ 297 w 355"/>
                <a:gd name="T3" fmla="*/ 1 h 227"/>
                <a:gd name="T4" fmla="*/ 313 w 355"/>
                <a:gd name="T5" fmla="*/ 6 h 227"/>
                <a:gd name="T6" fmla="*/ 329 w 355"/>
                <a:gd name="T7" fmla="*/ 15 h 227"/>
                <a:gd name="T8" fmla="*/ 341 w 355"/>
                <a:gd name="T9" fmla="*/ 28 h 227"/>
                <a:gd name="T10" fmla="*/ 350 w 355"/>
                <a:gd name="T11" fmla="*/ 43 h 227"/>
                <a:gd name="T12" fmla="*/ 355 w 355"/>
                <a:gd name="T13" fmla="*/ 60 h 227"/>
                <a:gd name="T14" fmla="*/ 355 w 355"/>
                <a:gd name="T15" fmla="*/ 78 h 227"/>
                <a:gd name="T16" fmla="*/ 349 w 355"/>
                <a:gd name="T17" fmla="*/ 95 h 227"/>
                <a:gd name="T18" fmla="*/ 340 w 355"/>
                <a:gd name="T19" fmla="*/ 110 h 227"/>
                <a:gd name="T20" fmla="*/ 328 w 355"/>
                <a:gd name="T21" fmla="*/ 122 h 227"/>
                <a:gd name="T22" fmla="*/ 311 w 355"/>
                <a:gd name="T23" fmla="*/ 131 h 227"/>
                <a:gd name="T24" fmla="*/ 93 w 355"/>
                <a:gd name="T25" fmla="*/ 222 h 227"/>
                <a:gd name="T26" fmla="*/ 76 w 355"/>
                <a:gd name="T27" fmla="*/ 227 h 227"/>
                <a:gd name="T28" fmla="*/ 58 w 355"/>
                <a:gd name="T29" fmla="*/ 226 h 227"/>
                <a:gd name="T30" fmla="*/ 42 w 355"/>
                <a:gd name="T31" fmla="*/ 221 h 227"/>
                <a:gd name="T32" fmla="*/ 26 w 355"/>
                <a:gd name="T33" fmla="*/ 212 h 227"/>
                <a:gd name="T34" fmla="*/ 14 w 355"/>
                <a:gd name="T35" fmla="*/ 199 h 227"/>
                <a:gd name="T36" fmla="*/ 5 w 355"/>
                <a:gd name="T37" fmla="*/ 184 h 227"/>
                <a:gd name="T38" fmla="*/ 0 w 355"/>
                <a:gd name="T39" fmla="*/ 165 h 227"/>
                <a:gd name="T40" fmla="*/ 0 w 355"/>
                <a:gd name="T41" fmla="*/ 147 h 227"/>
                <a:gd name="T42" fmla="*/ 4 w 355"/>
                <a:gd name="T43" fmla="*/ 130 h 227"/>
                <a:gd name="T44" fmla="*/ 13 w 355"/>
                <a:gd name="T45" fmla="*/ 116 h 227"/>
                <a:gd name="T46" fmla="*/ 26 w 355"/>
                <a:gd name="T47" fmla="*/ 104 h 227"/>
                <a:gd name="T48" fmla="*/ 44 w 355"/>
                <a:gd name="T49" fmla="*/ 95 h 227"/>
                <a:gd name="T50" fmla="*/ 262 w 355"/>
                <a:gd name="T51" fmla="*/ 5 h 227"/>
                <a:gd name="T52" fmla="*/ 279 w 355"/>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5" h="227">
                  <a:moveTo>
                    <a:pt x="279" y="0"/>
                  </a:moveTo>
                  <a:lnTo>
                    <a:pt x="297" y="1"/>
                  </a:lnTo>
                  <a:lnTo>
                    <a:pt x="313" y="6"/>
                  </a:lnTo>
                  <a:lnTo>
                    <a:pt x="329" y="15"/>
                  </a:lnTo>
                  <a:lnTo>
                    <a:pt x="341" y="28"/>
                  </a:lnTo>
                  <a:lnTo>
                    <a:pt x="350" y="43"/>
                  </a:lnTo>
                  <a:lnTo>
                    <a:pt x="355" y="60"/>
                  </a:lnTo>
                  <a:lnTo>
                    <a:pt x="355" y="78"/>
                  </a:lnTo>
                  <a:lnTo>
                    <a:pt x="349" y="95"/>
                  </a:lnTo>
                  <a:lnTo>
                    <a:pt x="340" y="110"/>
                  </a:lnTo>
                  <a:lnTo>
                    <a:pt x="328" y="122"/>
                  </a:lnTo>
                  <a:lnTo>
                    <a:pt x="311" y="131"/>
                  </a:lnTo>
                  <a:lnTo>
                    <a:pt x="93" y="222"/>
                  </a:lnTo>
                  <a:lnTo>
                    <a:pt x="76" y="227"/>
                  </a:lnTo>
                  <a:lnTo>
                    <a:pt x="58" y="226"/>
                  </a:lnTo>
                  <a:lnTo>
                    <a:pt x="42" y="221"/>
                  </a:lnTo>
                  <a:lnTo>
                    <a:pt x="26" y="212"/>
                  </a:lnTo>
                  <a:lnTo>
                    <a:pt x="14" y="199"/>
                  </a:lnTo>
                  <a:lnTo>
                    <a:pt x="5" y="184"/>
                  </a:lnTo>
                  <a:lnTo>
                    <a:pt x="0" y="165"/>
                  </a:lnTo>
                  <a:lnTo>
                    <a:pt x="0" y="147"/>
                  </a:lnTo>
                  <a:lnTo>
                    <a:pt x="4" y="130"/>
                  </a:lnTo>
                  <a:lnTo>
                    <a:pt x="13" y="116"/>
                  </a:lnTo>
                  <a:lnTo>
                    <a:pt x="26" y="104"/>
                  </a:lnTo>
                  <a:lnTo>
                    <a:pt x="44" y="95"/>
                  </a:lnTo>
                  <a:lnTo>
                    <a:pt x="262" y="5"/>
                  </a:lnTo>
                  <a:lnTo>
                    <a:pt x="27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50"/>
            <p:cNvSpPr>
              <a:spLocks/>
            </p:cNvSpPr>
            <p:nvPr/>
          </p:nvSpPr>
          <p:spPr bwMode="auto">
            <a:xfrm>
              <a:off x="1925638" y="5154613"/>
              <a:ext cx="39688" cy="25400"/>
            </a:xfrm>
            <a:custGeom>
              <a:avLst/>
              <a:gdLst>
                <a:gd name="T0" fmla="*/ 280 w 355"/>
                <a:gd name="T1" fmla="*/ 0 h 227"/>
                <a:gd name="T2" fmla="*/ 297 w 355"/>
                <a:gd name="T3" fmla="*/ 1 h 227"/>
                <a:gd name="T4" fmla="*/ 314 w 355"/>
                <a:gd name="T5" fmla="*/ 6 h 227"/>
                <a:gd name="T6" fmla="*/ 328 w 355"/>
                <a:gd name="T7" fmla="*/ 16 h 227"/>
                <a:gd name="T8" fmla="*/ 342 w 355"/>
                <a:gd name="T9" fmla="*/ 28 h 227"/>
                <a:gd name="T10" fmla="*/ 351 w 355"/>
                <a:gd name="T11" fmla="*/ 43 h 227"/>
                <a:gd name="T12" fmla="*/ 355 w 355"/>
                <a:gd name="T13" fmla="*/ 61 h 227"/>
                <a:gd name="T14" fmla="*/ 355 w 355"/>
                <a:gd name="T15" fmla="*/ 78 h 227"/>
                <a:gd name="T16" fmla="*/ 350 w 355"/>
                <a:gd name="T17" fmla="*/ 96 h 227"/>
                <a:gd name="T18" fmla="*/ 341 w 355"/>
                <a:gd name="T19" fmla="*/ 110 h 227"/>
                <a:gd name="T20" fmla="*/ 327 w 355"/>
                <a:gd name="T21" fmla="*/ 122 h 227"/>
                <a:gd name="T22" fmla="*/ 312 w 355"/>
                <a:gd name="T23" fmla="*/ 132 h 227"/>
                <a:gd name="T24" fmla="*/ 94 w 355"/>
                <a:gd name="T25" fmla="*/ 222 h 227"/>
                <a:gd name="T26" fmla="*/ 76 w 355"/>
                <a:gd name="T27" fmla="*/ 227 h 227"/>
                <a:gd name="T28" fmla="*/ 59 w 355"/>
                <a:gd name="T29" fmla="*/ 226 h 227"/>
                <a:gd name="T30" fmla="*/ 41 w 355"/>
                <a:gd name="T31" fmla="*/ 221 h 227"/>
                <a:gd name="T32" fmla="*/ 27 w 355"/>
                <a:gd name="T33" fmla="*/ 212 h 227"/>
                <a:gd name="T34" fmla="*/ 15 w 355"/>
                <a:gd name="T35" fmla="*/ 199 h 227"/>
                <a:gd name="T36" fmla="*/ 5 w 355"/>
                <a:gd name="T37" fmla="*/ 184 h 227"/>
                <a:gd name="T38" fmla="*/ 0 w 355"/>
                <a:gd name="T39" fmla="*/ 165 h 227"/>
                <a:gd name="T40" fmla="*/ 0 w 355"/>
                <a:gd name="T41" fmla="*/ 147 h 227"/>
                <a:gd name="T42" fmla="*/ 4 w 355"/>
                <a:gd name="T43" fmla="*/ 131 h 227"/>
                <a:gd name="T44" fmla="*/ 14 w 355"/>
                <a:gd name="T45" fmla="*/ 115 h 227"/>
                <a:gd name="T46" fmla="*/ 27 w 355"/>
                <a:gd name="T47" fmla="*/ 104 h 227"/>
                <a:gd name="T48" fmla="*/ 43 w 355"/>
                <a:gd name="T49" fmla="*/ 96 h 227"/>
                <a:gd name="T50" fmla="*/ 262 w 355"/>
                <a:gd name="T51" fmla="*/ 5 h 227"/>
                <a:gd name="T52" fmla="*/ 280 w 355"/>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5" h="227">
                  <a:moveTo>
                    <a:pt x="280" y="0"/>
                  </a:moveTo>
                  <a:lnTo>
                    <a:pt x="297" y="1"/>
                  </a:lnTo>
                  <a:lnTo>
                    <a:pt x="314" y="6"/>
                  </a:lnTo>
                  <a:lnTo>
                    <a:pt x="328" y="16"/>
                  </a:lnTo>
                  <a:lnTo>
                    <a:pt x="342" y="28"/>
                  </a:lnTo>
                  <a:lnTo>
                    <a:pt x="351" y="43"/>
                  </a:lnTo>
                  <a:lnTo>
                    <a:pt x="355" y="61"/>
                  </a:lnTo>
                  <a:lnTo>
                    <a:pt x="355" y="78"/>
                  </a:lnTo>
                  <a:lnTo>
                    <a:pt x="350" y="96"/>
                  </a:lnTo>
                  <a:lnTo>
                    <a:pt x="341" y="110"/>
                  </a:lnTo>
                  <a:lnTo>
                    <a:pt x="327" y="122"/>
                  </a:lnTo>
                  <a:lnTo>
                    <a:pt x="312" y="132"/>
                  </a:lnTo>
                  <a:lnTo>
                    <a:pt x="94" y="222"/>
                  </a:lnTo>
                  <a:lnTo>
                    <a:pt x="76" y="227"/>
                  </a:lnTo>
                  <a:lnTo>
                    <a:pt x="59" y="226"/>
                  </a:lnTo>
                  <a:lnTo>
                    <a:pt x="41" y="221"/>
                  </a:lnTo>
                  <a:lnTo>
                    <a:pt x="27" y="212"/>
                  </a:lnTo>
                  <a:lnTo>
                    <a:pt x="15" y="199"/>
                  </a:lnTo>
                  <a:lnTo>
                    <a:pt x="5" y="184"/>
                  </a:lnTo>
                  <a:lnTo>
                    <a:pt x="0" y="165"/>
                  </a:lnTo>
                  <a:lnTo>
                    <a:pt x="0" y="147"/>
                  </a:lnTo>
                  <a:lnTo>
                    <a:pt x="4" y="131"/>
                  </a:lnTo>
                  <a:lnTo>
                    <a:pt x="14" y="115"/>
                  </a:lnTo>
                  <a:lnTo>
                    <a:pt x="27" y="104"/>
                  </a:lnTo>
                  <a:lnTo>
                    <a:pt x="43" y="96"/>
                  </a:lnTo>
                  <a:lnTo>
                    <a:pt x="262" y="5"/>
                  </a:lnTo>
                  <a:lnTo>
                    <a:pt x="28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651"/>
            <p:cNvSpPr>
              <a:spLocks/>
            </p:cNvSpPr>
            <p:nvPr/>
          </p:nvSpPr>
          <p:spPr bwMode="auto">
            <a:xfrm>
              <a:off x="1663700" y="5211763"/>
              <a:ext cx="42863" cy="15875"/>
            </a:xfrm>
            <a:custGeom>
              <a:avLst/>
              <a:gdLst>
                <a:gd name="T0" fmla="*/ 70 w 373"/>
                <a:gd name="T1" fmla="*/ 0 h 137"/>
                <a:gd name="T2" fmla="*/ 306 w 373"/>
                <a:gd name="T3" fmla="*/ 0 h 137"/>
                <a:gd name="T4" fmla="*/ 324 w 373"/>
                <a:gd name="T5" fmla="*/ 2 h 137"/>
                <a:gd name="T6" fmla="*/ 340 w 373"/>
                <a:gd name="T7" fmla="*/ 9 h 137"/>
                <a:gd name="T8" fmla="*/ 354 w 373"/>
                <a:gd name="T9" fmla="*/ 21 h 137"/>
                <a:gd name="T10" fmla="*/ 364 w 373"/>
                <a:gd name="T11" fmla="*/ 35 h 137"/>
                <a:gd name="T12" fmla="*/ 371 w 373"/>
                <a:gd name="T13" fmla="*/ 52 h 137"/>
                <a:gd name="T14" fmla="*/ 373 w 373"/>
                <a:gd name="T15" fmla="*/ 70 h 137"/>
                <a:gd name="T16" fmla="*/ 371 w 373"/>
                <a:gd name="T17" fmla="*/ 87 h 137"/>
                <a:gd name="T18" fmla="*/ 364 w 373"/>
                <a:gd name="T19" fmla="*/ 104 h 137"/>
                <a:gd name="T20" fmla="*/ 353 w 373"/>
                <a:gd name="T21" fmla="*/ 117 h 137"/>
                <a:gd name="T22" fmla="*/ 338 w 373"/>
                <a:gd name="T23" fmla="*/ 127 h 137"/>
                <a:gd name="T24" fmla="*/ 322 w 373"/>
                <a:gd name="T25" fmla="*/ 134 h 137"/>
                <a:gd name="T26" fmla="*/ 303 w 373"/>
                <a:gd name="T27" fmla="*/ 137 h 137"/>
                <a:gd name="T28" fmla="*/ 67 w 373"/>
                <a:gd name="T29" fmla="*/ 137 h 137"/>
                <a:gd name="T30" fmla="*/ 49 w 373"/>
                <a:gd name="T31" fmla="*/ 134 h 137"/>
                <a:gd name="T32" fmla="*/ 33 w 373"/>
                <a:gd name="T33" fmla="*/ 126 h 137"/>
                <a:gd name="T34" fmla="*/ 20 w 373"/>
                <a:gd name="T35" fmla="*/ 115 h 137"/>
                <a:gd name="T36" fmla="*/ 9 w 373"/>
                <a:gd name="T37" fmla="*/ 102 h 137"/>
                <a:gd name="T38" fmla="*/ 3 w 373"/>
                <a:gd name="T39" fmla="*/ 84 h 137"/>
                <a:gd name="T40" fmla="*/ 0 w 373"/>
                <a:gd name="T41" fmla="*/ 67 h 137"/>
                <a:gd name="T42" fmla="*/ 3 w 373"/>
                <a:gd name="T43" fmla="*/ 47 h 137"/>
                <a:gd name="T44" fmla="*/ 9 w 373"/>
                <a:gd name="T45" fmla="*/ 31 h 137"/>
                <a:gd name="T46" fmla="*/ 21 w 373"/>
                <a:gd name="T47" fmla="*/ 18 h 137"/>
                <a:gd name="T48" fmla="*/ 34 w 373"/>
                <a:gd name="T49" fmla="*/ 7 h 137"/>
                <a:gd name="T50" fmla="*/ 51 w 373"/>
                <a:gd name="T51" fmla="*/ 1 h 137"/>
                <a:gd name="T52" fmla="*/ 70 w 373"/>
                <a:gd name="T5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3" h="137">
                  <a:moveTo>
                    <a:pt x="70" y="0"/>
                  </a:moveTo>
                  <a:lnTo>
                    <a:pt x="306" y="0"/>
                  </a:lnTo>
                  <a:lnTo>
                    <a:pt x="324" y="2"/>
                  </a:lnTo>
                  <a:lnTo>
                    <a:pt x="340" y="9"/>
                  </a:lnTo>
                  <a:lnTo>
                    <a:pt x="354" y="21"/>
                  </a:lnTo>
                  <a:lnTo>
                    <a:pt x="364" y="35"/>
                  </a:lnTo>
                  <a:lnTo>
                    <a:pt x="371" y="52"/>
                  </a:lnTo>
                  <a:lnTo>
                    <a:pt x="373" y="70"/>
                  </a:lnTo>
                  <a:lnTo>
                    <a:pt x="371" y="87"/>
                  </a:lnTo>
                  <a:lnTo>
                    <a:pt x="364" y="104"/>
                  </a:lnTo>
                  <a:lnTo>
                    <a:pt x="353" y="117"/>
                  </a:lnTo>
                  <a:lnTo>
                    <a:pt x="338" y="127"/>
                  </a:lnTo>
                  <a:lnTo>
                    <a:pt x="322" y="134"/>
                  </a:lnTo>
                  <a:lnTo>
                    <a:pt x="303" y="137"/>
                  </a:lnTo>
                  <a:lnTo>
                    <a:pt x="67" y="137"/>
                  </a:lnTo>
                  <a:lnTo>
                    <a:pt x="49" y="134"/>
                  </a:lnTo>
                  <a:lnTo>
                    <a:pt x="33" y="126"/>
                  </a:lnTo>
                  <a:lnTo>
                    <a:pt x="20" y="115"/>
                  </a:lnTo>
                  <a:lnTo>
                    <a:pt x="9" y="102"/>
                  </a:lnTo>
                  <a:lnTo>
                    <a:pt x="3" y="84"/>
                  </a:lnTo>
                  <a:lnTo>
                    <a:pt x="0" y="67"/>
                  </a:lnTo>
                  <a:lnTo>
                    <a:pt x="3" y="47"/>
                  </a:lnTo>
                  <a:lnTo>
                    <a:pt x="9" y="31"/>
                  </a:lnTo>
                  <a:lnTo>
                    <a:pt x="21" y="18"/>
                  </a:lnTo>
                  <a:lnTo>
                    <a:pt x="34" y="7"/>
                  </a:lnTo>
                  <a:lnTo>
                    <a:pt x="51" y="1"/>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2"/>
            <p:cNvSpPr>
              <a:spLocks/>
            </p:cNvSpPr>
            <p:nvPr/>
          </p:nvSpPr>
          <p:spPr bwMode="auto">
            <a:xfrm>
              <a:off x="1935163" y="5211763"/>
              <a:ext cx="42863" cy="15875"/>
            </a:xfrm>
            <a:custGeom>
              <a:avLst/>
              <a:gdLst>
                <a:gd name="T0" fmla="*/ 70 w 373"/>
                <a:gd name="T1" fmla="*/ 0 h 137"/>
                <a:gd name="T2" fmla="*/ 306 w 373"/>
                <a:gd name="T3" fmla="*/ 0 h 137"/>
                <a:gd name="T4" fmla="*/ 324 w 373"/>
                <a:gd name="T5" fmla="*/ 2 h 137"/>
                <a:gd name="T6" fmla="*/ 340 w 373"/>
                <a:gd name="T7" fmla="*/ 9 h 137"/>
                <a:gd name="T8" fmla="*/ 353 w 373"/>
                <a:gd name="T9" fmla="*/ 21 h 137"/>
                <a:gd name="T10" fmla="*/ 364 w 373"/>
                <a:gd name="T11" fmla="*/ 35 h 137"/>
                <a:gd name="T12" fmla="*/ 371 w 373"/>
                <a:gd name="T13" fmla="*/ 52 h 137"/>
                <a:gd name="T14" fmla="*/ 373 w 373"/>
                <a:gd name="T15" fmla="*/ 70 h 137"/>
                <a:gd name="T16" fmla="*/ 371 w 373"/>
                <a:gd name="T17" fmla="*/ 87 h 137"/>
                <a:gd name="T18" fmla="*/ 364 w 373"/>
                <a:gd name="T19" fmla="*/ 104 h 137"/>
                <a:gd name="T20" fmla="*/ 352 w 373"/>
                <a:gd name="T21" fmla="*/ 117 h 137"/>
                <a:gd name="T22" fmla="*/ 338 w 373"/>
                <a:gd name="T23" fmla="*/ 127 h 137"/>
                <a:gd name="T24" fmla="*/ 322 w 373"/>
                <a:gd name="T25" fmla="*/ 134 h 137"/>
                <a:gd name="T26" fmla="*/ 303 w 373"/>
                <a:gd name="T27" fmla="*/ 137 h 137"/>
                <a:gd name="T28" fmla="*/ 66 w 373"/>
                <a:gd name="T29" fmla="*/ 137 h 137"/>
                <a:gd name="T30" fmla="*/ 49 w 373"/>
                <a:gd name="T31" fmla="*/ 134 h 137"/>
                <a:gd name="T32" fmla="*/ 32 w 373"/>
                <a:gd name="T33" fmla="*/ 126 h 137"/>
                <a:gd name="T34" fmla="*/ 19 w 373"/>
                <a:gd name="T35" fmla="*/ 115 h 137"/>
                <a:gd name="T36" fmla="*/ 9 w 373"/>
                <a:gd name="T37" fmla="*/ 102 h 137"/>
                <a:gd name="T38" fmla="*/ 3 w 373"/>
                <a:gd name="T39" fmla="*/ 84 h 137"/>
                <a:gd name="T40" fmla="*/ 0 w 373"/>
                <a:gd name="T41" fmla="*/ 67 h 137"/>
                <a:gd name="T42" fmla="*/ 3 w 373"/>
                <a:gd name="T43" fmla="*/ 47 h 137"/>
                <a:gd name="T44" fmla="*/ 9 w 373"/>
                <a:gd name="T45" fmla="*/ 31 h 137"/>
                <a:gd name="T46" fmla="*/ 20 w 373"/>
                <a:gd name="T47" fmla="*/ 18 h 137"/>
                <a:gd name="T48" fmla="*/ 34 w 373"/>
                <a:gd name="T49" fmla="*/ 7 h 137"/>
                <a:gd name="T50" fmla="*/ 51 w 373"/>
                <a:gd name="T51" fmla="*/ 1 h 137"/>
                <a:gd name="T52" fmla="*/ 70 w 373"/>
                <a:gd name="T5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3" h="137">
                  <a:moveTo>
                    <a:pt x="70" y="0"/>
                  </a:moveTo>
                  <a:lnTo>
                    <a:pt x="306" y="0"/>
                  </a:lnTo>
                  <a:lnTo>
                    <a:pt x="324" y="2"/>
                  </a:lnTo>
                  <a:lnTo>
                    <a:pt x="340" y="9"/>
                  </a:lnTo>
                  <a:lnTo>
                    <a:pt x="353" y="21"/>
                  </a:lnTo>
                  <a:lnTo>
                    <a:pt x="364" y="35"/>
                  </a:lnTo>
                  <a:lnTo>
                    <a:pt x="371" y="52"/>
                  </a:lnTo>
                  <a:lnTo>
                    <a:pt x="373" y="70"/>
                  </a:lnTo>
                  <a:lnTo>
                    <a:pt x="371" y="87"/>
                  </a:lnTo>
                  <a:lnTo>
                    <a:pt x="364" y="104"/>
                  </a:lnTo>
                  <a:lnTo>
                    <a:pt x="352" y="117"/>
                  </a:lnTo>
                  <a:lnTo>
                    <a:pt x="338" y="127"/>
                  </a:lnTo>
                  <a:lnTo>
                    <a:pt x="322" y="134"/>
                  </a:lnTo>
                  <a:lnTo>
                    <a:pt x="303" y="137"/>
                  </a:lnTo>
                  <a:lnTo>
                    <a:pt x="66" y="137"/>
                  </a:lnTo>
                  <a:lnTo>
                    <a:pt x="49" y="134"/>
                  </a:lnTo>
                  <a:lnTo>
                    <a:pt x="32" y="126"/>
                  </a:lnTo>
                  <a:lnTo>
                    <a:pt x="19" y="115"/>
                  </a:lnTo>
                  <a:lnTo>
                    <a:pt x="9" y="102"/>
                  </a:lnTo>
                  <a:lnTo>
                    <a:pt x="3" y="84"/>
                  </a:lnTo>
                  <a:lnTo>
                    <a:pt x="0" y="67"/>
                  </a:lnTo>
                  <a:lnTo>
                    <a:pt x="3" y="47"/>
                  </a:lnTo>
                  <a:lnTo>
                    <a:pt x="9" y="31"/>
                  </a:lnTo>
                  <a:lnTo>
                    <a:pt x="20" y="18"/>
                  </a:lnTo>
                  <a:lnTo>
                    <a:pt x="34" y="7"/>
                  </a:lnTo>
                  <a:lnTo>
                    <a:pt x="51" y="1"/>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3"/>
            <p:cNvSpPr>
              <a:spLocks/>
            </p:cNvSpPr>
            <p:nvPr/>
          </p:nvSpPr>
          <p:spPr bwMode="auto">
            <a:xfrm>
              <a:off x="1898650" y="5106988"/>
              <a:ext cx="34925" cy="33338"/>
            </a:xfrm>
            <a:custGeom>
              <a:avLst/>
              <a:gdLst>
                <a:gd name="T0" fmla="*/ 238 w 305"/>
                <a:gd name="T1" fmla="*/ 0 h 303"/>
                <a:gd name="T2" fmla="*/ 256 w 305"/>
                <a:gd name="T3" fmla="*/ 2 h 303"/>
                <a:gd name="T4" fmla="*/ 272 w 305"/>
                <a:gd name="T5" fmla="*/ 9 h 303"/>
                <a:gd name="T6" fmla="*/ 287 w 305"/>
                <a:gd name="T7" fmla="*/ 21 h 303"/>
                <a:gd name="T8" fmla="*/ 297 w 305"/>
                <a:gd name="T9" fmla="*/ 35 h 303"/>
                <a:gd name="T10" fmla="*/ 304 w 305"/>
                <a:gd name="T11" fmla="*/ 51 h 303"/>
                <a:gd name="T12" fmla="*/ 305 w 305"/>
                <a:gd name="T13" fmla="*/ 69 h 303"/>
                <a:gd name="T14" fmla="*/ 303 w 305"/>
                <a:gd name="T15" fmla="*/ 86 h 303"/>
                <a:gd name="T16" fmla="*/ 296 w 305"/>
                <a:gd name="T17" fmla="*/ 103 h 303"/>
                <a:gd name="T18" fmla="*/ 284 w 305"/>
                <a:gd name="T19" fmla="*/ 117 h 303"/>
                <a:gd name="T20" fmla="*/ 117 w 305"/>
                <a:gd name="T21" fmla="*/ 283 h 303"/>
                <a:gd name="T22" fmla="*/ 102 w 305"/>
                <a:gd name="T23" fmla="*/ 295 h 303"/>
                <a:gd name="T24" fmla="*/ 87 w 305"/>
                <a:gd name="T25" fmla="*/ 301 h 303"/>
                <a:gd name="T26" fmla="*/ 70 w 305"/>
                <a:gd name="T27" fmla="*/ 303 h 303"/>
                <a:gd name="T28" fmla="*/ 52 w 305"/>
                <a:gd name="T29" fmla="*/ 300 h 303"/>
                <a:gd name="T30" fmla="*/ 36 w 305"/>
                <a:gd name="T31" fmla="*/ 293 h 303"/>
                <a:gd name="T32" fmla="*/ 20 w 305"/>
                <a:gd name="T33" fmla="*/ 281 h 303"/>
                <a:gd name="T34" fmla="*/ 9 w 305"/>
                <a:gd name="T35" fmla="*/ 267 h 303"/>
                <a:gd name="T36" fmla="*/ 2 w 305"/>
                <a:gd name="T37" fmla="*/ 250 h 303"/>
                <a:gd name="T38" fmla="*/ 0 w 305"/>
                <a:gd name="T39" fmla="*/ 233 h 303"/>
                <a:gd name="T40" fmla="*/ 3 w 305"/>
                <a:gd name="T41" fmla="*/ 216 h 303"/>
                <a:gd name="T42" fmla="*/ 10 w 305"/>
                <a:gd name="T43" fmla="*/ 199 h 303"/>
                <a:gd name="T44" fmla="*/ 22 w 305"/>
                <a:gd name="T45" fmla="*/ 185 h 303"/>
                <a:gd name="T46" fmla="*/ 190 w 305"/>
                <a:gd name="T47" fmla="*/ 19 h 303"/>
                <a:gd name="T48" fmla="*/ 204 w 305"/>
                <a:gd name="T49" fmla="*/ 7 h 303"/>
                <a:gd name="T50" fmla="*/ 221 w 305"/>
                <a:gd name="T51" fmla="*/ 1 h 303"/>
                <a:gd name="T52" fmla="*/ 238 w 305"/>
                <a:gd name="T53"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5" h="303">
                  <a:moveTo>
                    <a:pt x="238" y="0"/>
                  </a:moveTo>
                  <a:lnTo>
                    <a:pt x="256" y="2"/>
                  </a:lnTo>
                  <a:lnTo>
                    <a:pt x="272" y="9"/>
                  </a:lnTo>
                  <a:lnTo>
                    <a:pt x="287" y="21"/>
                  </a:lnTo>
                  <a:lnTo>
                    <a:pt x="297" y="35"/>
                  </a:lnTo>
                  <a:lnTo>
                    <a:pt x="304" y="51"/>
                  </a:lnTo>
                  <a:lnTo>
                    <a:pt x="305" y="69"/>
                  </a:lnTo>
                  <a:lnTo>
                    <a:pt x="303" y="86"/>
                  </a:lnTo>
                  <a:lnTo>
                    <a:pt x="296" y="103"/>
                  </a:lnTo>
                  <a:lnTo>
                    <a:pt x="284" y="117"/>
                  </a:lnTo>
                  <a:lnTo>
                    <a:pt x="117" y="283"/>
                  </a:lnTo>
                  <a:lnTo>
                    <a:pt x="102" y="295"/>
                  </a:lnTo>
                  <a:lnTo>
                    <a:pt x="87" y="301"/>
                  </a:lnTo>
                  <a:lnTo>
                    <a:pt x="70" y="303"/>
                  </a:lnTo>
                  <a:lnTo>
                    <a:pt x="52" y="300"/>
                  </a:lnTo>
                  <a:lnTo>
                    <a:pt x="36" y="293"/>
                  </a:lnTo>
                  <a:lnTo>
                    <a:pt x="20" y="281"/>
                  </a:lnTo>
                  <a:lnTo>
                    <a:pt x="9" y="267"/>
                  </a:lnTo>
                  <a:lnTo>
                    <a:pt x="2" y="250"/>
                  </a:lnTo>
                  <a:lnTo>
                    <a:pt x="0" y="233"/>
                  </a:lnTo>
                  <a:lnTo>
                    <a:pt x="3" y="216"/>
                  </a:lnTo>
                  <a:lnTo>
                    <a:pt x="10" y="199"/>
                  </a:lnTo>
                  <a:lnTo>
                    <a:pt x="22" y="185"/>
                  </a:lnTo>
                  <a:lnTo>
                    <a:pt x="190" y="19"/>
                  </a:lnTo>
                  <a:lnTo>
                    <a:pt x="204" y="7"/>
                  </a:lnTo>
                  <a:lnTo>
                    <a:pt x="221" y="1"/>
                  </a:lnTo>
                  <a:lnTo>
                    <a:pt x="2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4"/>
            <p:cNvSpPr>
              <a:spLocks/>
            </p:cNvSpPr>
            <p:nvPr/>
          </p:nvSpPr>
          <p:spPr bwMode="auto">
            <a:xfrm>
              <a:off x="1858963" y="5075238"/>
              <a:ext cx="25400" cy="39688"/>
            </a:xfrm>
            <a:custGeom>
              <a:avLst/>
              <a:gdLst>
                <a:gd name="T0" fmla="*/ 153 w 228"/>
                <a:gd name="T1" fmla="*/ 0 h 353"/>
                <a:gd name="T2" fmla="*/ 171 w 228"/>
                <a:gd name="T3" fmla="*/ 0 h 353"/>
                <a:gd name="T4" fmla="*/ 188 w 228"/>
                <a:gd name="T5" fmla="*/ 4 h 353"/>
                <a:gd name="T6" fmla="*/ 204 w 228"/>
                <a:gd name="T7" fmla="*/ 14 h 353"/>
                <a:gd name="T8" fmla="*/ 216 w 228"/>
                <a:gd name="T9" fmla="*/ 26 h 353"/>
                <a:gd name="T10" fmla="*/ 224 w 228"/>
                <a:gd name="T11" fmla="*/ 42 h 353"/>
                <a:gd name="T12" fmla="*/ 228 w 228"/>
                <a:gd name="T13" fmla="*/ 59 h 353"/>
                <a:gd name="T14" fmla="*/ 228 w 228"/>
                <a:gd name="T15" fmla="*/ 77 h 353"/>
                <a:gd name="T16" fmla="*/ 224 w 228"/>
                <a:gd name="T17" fmla="*/ 94 h 353"/>
                <a:gd name="T18" fmla="*/ 133 w 228"/>
                <a:gd name="T19" fmla="*/ 313 h 353"/>
                <a:gd name="T20" fmla="*/ 124 w 228"/>
                <a:gd name="T21" fmla="*/ 328 h 353"/>
                <a:gd name="T22" fmla="*/ 111 w 228"/>
                <a:gd name="T23" fmla="*/ 341 h 353"/>
                <a:gd name="T24" fmla="*/ 95 w 228"/>
                <a:gd name="T25" fmla="*/ 349 h 353"/>
                <a:gd name="T26" fmla="*/ 78 w 228"/>
                <a:gd name="T27" fmla="*/ 353 h 353"/>
                <a:gd name="T28" fmla="*/ 60 w 228"/>
                <a:gd name="T29" fmla="*/ 353 h 353"/>
                <a:gd name="T30" fmla="*/ 43 w 228"/>
                <a:gd name="T31" fmla="*/ 348 h 353"/>
                <a:gd name="T32" fmla="*/ 25 w 228"/>
                <a:gd name="T33" fmla="*/ 339 h 353"/>
                <a:gd name="T34" fmla="*/ 13 w 228"/>
                <a:gd name="T35" fmla="*/ 325 h 353"/>
                <a:gd name="T36" fmla="*/ 4 w 228"/>
                <a:gd name="T37" fmla="*/ 311 h 353"/>
                <a:gd name="T38" fmla="*/ 0 w 228"/>
                <a:gd name="T39" fmla="*/ 293 h 353"/>
                <a:gd name="T40" fmla="*/ 1 w 228"/>
                <a:gd name="T41" fmla="*/ 276 h 353"/>
                <a:gd name="T42" fmla="*/ 7 w 228"/>
                <a:gd name="T43" fmla="*/ 257 h 353"/>
                <a:gd name="T44" fmla="*/ 97 w 228"/>
                <a:gd name="T45" fmla="*/ 40 h 353"/>
                <a:gd name="T46" fmla="*/ 107 w 228"/>
                <a:gd name="T47" fmla="*/ 24 h 353"/>
                <a:gd name="T48" fmla="*/ 120 w 228"/>
                <a:gd name="T49" fmla="*/ 12 h 353"/>
                <a:gd name="T50" fmla="*/ 136 w 228"/>
                <a:gd name="T51" fmla="*/ 4 h 353"/>
                <a:gd name="T52" fmla="*/ 153 w 228"/>
                <a:gd name="T5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8" h="353">
                  <a:moveTo>
                    <a:pt x="153" y="0"/>
                  </a:moveTo>
                  <a:lnTo>
                    <a:pt x="171" y="0"/>
                  </a:lnTo>
                  <a:lnTo>
                    <a:pt x="188" y="4"/>
                  </a:lnTo>
                  <a:lnTo>
                    <a:pt x="204" y="14"/>
                  </a:lnTo>
                  <a:lnTo>
                    <a:pt x="216" y="26"/>
                  </a:lnTo>
                  <a:lnTo>
                    <a:pt x="224" y="42"/>
                  </a:lnTo>
                  <a:lnTo>
                    <a:pt x="228" y="59"/>
                  </a:lnTo>
                  <a:lnTo>
                    <a:pt x="228" y="77"/>
                  </a:lnTo>
                  <a:lnTo>
                    <a:pt x="224" y="94"/>
                  </a:lnTo>
                  <a:lnTo>
                    <a:pt x="133" y="313"/>
                  </a:lnTo>
                  <a:lnTo>
                    <a:pt x="124" y="328"/>
                  </a:lnTo>
                  <a:lnTo>
                    <a:pt x="111" y="341"/>
                  </a:lnTo>
                  <a:lnTo>
                    <a:pt x="95" y="349"/>
                  </a:lnTo>
                  <a:lnTo>
                    <a:pt x="78" y="353"/>
                  </a:lnTo>
                  <a:lnTo>
                    <a:pt x="60" y="353"/>
                  </a:lnTo>
                  <a:lnTo>
                    <a:pt x="43" y="348"/>
                  </a:lnTo>
                  <a:lnTo>
                    <a:pt x="25" y="339"/>
                  </a:lnTo>
                  <a:lnTo>
                    <a:pt x="13" y="325"/>
                  </a:lnTo>
                  <a:lnTo>
                    <a:pt x="4" y="311"/>
                  </a:lnTo>
                  <a:lnTo>
                    <a:pt x="0" y="293"/>
                  </a:lnTo>
                  <a:lnTo>
                    <a:pt x="1" y="276"/>
                  </a:lnTo>
                  <a:lnTo>
                    <a:pt x="7" y="257"/>
                  </a:lnTo>
                  <a:lnTo>
                    <a:pt x="97" y="40"/>
                  </a:lnTo>
                  <a:lnTo>
                    <a:pt x="107" y="24"/>
                  </a:lnTo>
                  <a:lnTo>
                    <a:pt x="120" y="12"/>
                  </a:lnTo>
                  <a:lnTo>
                    <a:pt x="136" y="4"/>
                  </a:lnTo>
                  <a:lnTo>
                    <a:pt x="1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55"/>
            <p:cNvSpPr>
              <a:spLocks/>
            </p:cNvSpPr>
            <p:nvPr/>
          </p:nvSpPr>
          <p:spPr bwMode="auto">
            <a:xfrm>
              <a:off x="1811338" y="5064126"/>
              <a:ext cx="15875" cy="41275"/>
            </a:xfrm>
            <a:custGeom>
              <a:avLst/>
              <a:gdLst>
                <a:gd name="T0" fmla="*/ 70 w 137"/>
                <a:gd name="T1" fmla="*/ 0 h 373"/>
                <a:gd name="T2" fmla="*/ 88 w 137"/>
                <a:gd name="T3" fmla="*/ 3 h 373"/>
                <a:gd name="T4" fmla="*/ 104 w 137"/>
                <a:gd name="T5" fmla="*/ 10 h 373"/>
                <a:gd name="T6" fmla="*/ 118 w 137"/>
                <a:gd name="T7" fmla="*/ 22 h 373"/>
                <a:gd name="T8" fmla="*/ 128 w 137"/>
                <a:gd name="T9" fmla="*/ 36 h 373"/>
                <a:gd name="T10" fmla="*/ 135 w 137"/>
                <a:gd name="T11" fmla="*/ 53 h 373"/>
                <a:gd name="T12" fmla="*/ 137 w 137"/>
                <a:gd name="T13" fmla="*/ 70 h 373"/>
                <a:gd name="T14" fmla="*/ 137 w 137"/>
                <a:gd name="T15" fmla="*/ 306 h 373"/>
                <a:gd name="T16" fmla="*/ 134 w 137"/>
                <a:gd name="T17" fmla="*/ 324 h 373"/>
                <a:gd name="T18" fmla="*/ 127 w 137"/>
                <a:gd name="T19" fmla="*/ 340 h 373"/>
                <a:gd name="T20" fmla="*/ 117 w 137"/>
                <a:gd name="T21" fmla="*/ 353 h 373"/>
                <a:gd name="T22" fmla="*/ 102 w 137"/>
                <a:gd name="T23" fmla="*/ 364 h 373"/>
                <a:gd name="T24" fmla="*/ 86 w 137"/>
                <a:gd name="T25" fmla="*/ 371 h 373"/>
                <a:gd name="T26" fmla="*/ 67 w 137"/>
                <a:gd name="T27" fmla="*/ 373 h 373"/>
                <a:gd name="T28" fmla="*/ 48 w 137"/>
                <a:gd name="T29" fmla="*/ 371 h 373"/>
                <a:gd name="T30" fmla="*/ 31 w 137"/>
                <a:gd name="T31" fmla="*/ 364 h 373"/>
                <a:gd name="T32" fmla="*/ 18 w 137"/>
                <a:gd name="T33" fmla="*/ 353 h 373"/>
                <a:gd name="T34" fmla="*/ 8 w 137"/>
                <a:gd name="T35" fmla="*/ 339 h 373"/>
                <a:gd name="T36" fmla="*/ 1 w 137"/>
                <a:gd name="T37" fmla="*/ 323 h 373"/>
                <a:gd name="T38" fmla="*/ 0 w 137"/>
                <a:gd name="T39" fmla="*/ 303 h 373"/>
                <a:gd name="T40" fmla="*/ 0 w 137"/>
                <a:gd name="T41" fmla="*/ 68 h 373"/>
                <a:gd name="T42" fmla="*/ 2 w 137"/>
                <a:gd name="T43" fmla="*/ 49 h 373"/>
                <a:gd name="T44" fmla="*/ 10 w 137"/>
                <a:gd name="T45" fmla="*/ 34 h 373"/>
                <a:gd name="T46" fmla="*/ 21 w 137"/>
                <a:gd name="T47" fmla="*/ 20 h 373"/>
                <a:gd name="T48" fmla="*/ 35 w 137"/>
                <a:gd name="T49" fmla="*/ 9 h 373"/>
                <a:gd name="T50" fmla="*/ 52 w 137"/>
                <a:gd name="T51" fmla="*/ 3 h 373"/>
                <a:gd name="T52" fmla="*/ 70 w 137"/>
                <a:gd name="T53"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7" h="373">
                  <a:moveTo>
                    <a:pt x="70" y="0"/>
                  </a:moveTo>
                  <a:lnTo>
                    <a:pt x="88" y="3"/>
                  </a:lnTo>
                  <a:lnTo>
                    <a:pt x="104" y="10"/>
                  </a:lnTo>
                  <a:lnTo>
                    <a:pt x="118" y="22"/>
                  </a:lnTo>
                  <a:lnTo>
                    <a:pt x="128" y="36"/>
                  </a:lnTo>
                  <a:lnTo>
                    <a:pt x="135" y="53"/>
                  </a:lnTo>
                  <a:lnTo>
                    <a:pt x="137" y="70"/>
                  </a:lnTo>
                  <a:lnTo>
                    <a:pt x="137" y="306"/>
                  </a:lnTo>
                  <a:lnTo>
                    <a:pt x="134" y="324"/>
                  </a:lnTo>
                  <a:lnTo>
                    <a:pt x="127" y="340"/>
                  </a:lnTo>
                  <a:lnTo>
                    <a:pt x="117" y="353"/>
                  </a:lnTo>
                  <a:lnTo>
                    <a:pt x="102" y="364"/>
                  </a:lnTo>
                  <a:lnTo>
                    <a:pt x="86" y="371"/>
                  </a:lnTo>
                  <a:lnTo>
                    <a:pt x="67" y="373"/>
                  </a:lnTo>
                  <a:lnTo>
                    <a:pt x="48" y="371"/>
                  </a:lnTo>
                  <a:lnTo>
                    <a:pt x="31" y="364"/>
                  </a:lnTo>
                  <a:lnTo>
                    <a:pt x="18" y="353"/>
                  </a:lnTo>
                  <a:lnTo>
                    <a:pt x="8" y="339"/>
                  </a:lnTo>
                  <a:lnTo>
                    <a:pt x="1" y="323"/>
                  </a:lnTo>
                  <a:lnTo>
                    <a:pt x="0" y="303"/>
                  </a:lnTo>
                  <a:lnTo>
                    <a:pt x="0" y="68"/>
                  </a:lnTo>
                  <a:lnTo>
                    <a:pt x="2" y="49"/>
                  </a:lnTo>
                  <a:lnTo>
                    <a:pt x="10" y="34"/>
                  </a:lnTo>
                  <a:lnTo>
                    <a:pt x="21" y="20"/>
                  </a:lnTo>
                  <a:lnTo>
                    <a:pt x="35" y="9"/>
                  </a:lnTo>
                  <a:lnTo>
                    <a:pt x="52" y="3"/>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56"/>
            <p:cNvSpPr>
              <a:spLocks/>
            </p:cNvSpPr>
            <p:nvPr/>
          </p:nvSpPr>
          <p:spPr bwMode="auto">
            <a:xfrm>
              <a:off x="1754188" y="5075238"/>
              <a:ext cx="26988" cy="39688"/>
            </a:xfrm>
            <a:custGeom>
              <a:avLst/>
              <a:gdLst>
                <a:gd name="T0" fmla="*/ 61 w 227"/>
                <a:gd name="T1" fmla="*/ 0 h 355"/>
                <a:gd name="T2" fmla="*/ 78 w 227"/>
                <a:gd name="T3" fmla="*/ 1 h 355"/>
                <a:gd name="T4" fmla="*/ 95 w 227"/>
                <a:gd name="T5" fmla="*/ 6 h 355"/>
                <a:gd name="T6" fmla="*/ 110 w 227"/>
                <a:gd name="T7" fmla="*/ 15 h 355"/>
                <a:gd name="T8" fmla="*/ 123 w 227"/>
                <a:gd name="T9" fmla="*/ 28 h 355"/>
                <a:gd name="T10" fmla="*/ 132 w 227"/>
                <a:gd name="T11" fmla="*/ 43 h 355"/>
                <a:gd name="T12" fmla="*/ 222 w 227"/>
                <a:gd name="T13" fmla="*/ 262 h 355"/>
                <a:gd name="T14" fmla="*/ 227 w 227"/>
                <a:gd name="T15" fmla="*/ 279 h 355"/>
                <a:gd name="T16" fmla="*/ 227 w 227"/>
                <a:gd name="T17" fmla="*/ 297 h 355"/>
                <a:gd name="T18" fmla="*/ 221 w 227"/>
                <a:gd name="T19" fmla="*/ 313 h 355"/>
                <a:gd name="T20" fmla="*/ 212 w 227"/>
                <a:gd name="T21" fmla="*/ 328 h 355"/>
                <a:gd name="T22" fmla="*/ 200 w 227"/>
                <a:gd name="T23" fmla="*/ 341 h 355"/>
                <a:gd name="T24" fmla="*/ 183 w 227"/>
                <a:gd name="T25" fmla="*/ 350 h 355"/>
                <a:gd name="T26" fmla="*/ 165 w 227"/>
                <a:gd name="T27" fmla="*/ 355 h 355"/>
                <a:gd name="T28" fmla="*/ 147 w 227"/>
                <a:gd name="T29" fmla="*/ 355 h 355"/>
                <a:gd name="T30" fmla="*/ 131 w 227"/>
                <a:gd name="T31" fmla="*/ 350 h 355"/>
                <a:gd name="T32" fmla="*/ 116 w 227"/>
                <a:gd name="T33" fmla="*/ 342 h 355"/>
                <a:gd name="T34" fmla="*/ 104 w 227"/>
                <a:gd name="T35" fmla="*/ 328 h 355"/>
                <a:gd name="T36" fmla="*/ 95 w 227"/>
                <a:gd name="T37" fmla="*/ 311 h 355"/>
                <a:gd name="T38" fmla="*/ 4 w 227"/>
                <a:gd name="T39" fmla="*/ 93 h 355"/>
                <a:gd name="T40" fmla="*/ 0 w 227"/>
                <a:gd name="T41" fmla="*/ 76 h 355"/>
                <a:gd name="T42" fmla="*/ 0 w 227"/>
                <a:gd name="T43" fmla="*/ 58 h 355"/>
                <a:gd name="T44" fmla="*/ 5 w 227"/>
                <a:gd name="T45" fmla="*/ 42 h 355"/>
                <a:gd name="T46" fmla="*/ 15 w 227"/>
                <a:gd name="T47" fmla="*/ 27 h 355"/>
                <a:gd name="T48" fmla="*/ 27 w 227"/>
                <a:gd name="T49" fmla="*/ 14 h 355"/>
                <a:gd name="T50" fmla="*/ 44 w 227"/>
                <a:gd name="T51" fmla="*/ 5 h 355"/>
                <a:gd name="T52" fmla="*/ 61 w 227"/>
                <a:gd name="T53" fmla="*/ 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7" h="355">
                  <a:moveTo>
                    <a:pt x="61" y="0"/>
                  </a:moveTo>
                  <a:lnTo>
                    <a:pt x="78" y="1"/>
                  </a:lnTo>
                  <a:lnTo>
                    <a:pt x="95" y="6"/>
                  </a:lnTo>
                  <a:lnTo>
                    <a:pt x="110" y="15"/>
                  </a:lnTo>
                  <a:lnTo>
                    <a:pt x="123" y="28"/>
                  </a:lnTo>
                  <a:lnTo>
                    <a:pt x="132" y="43"/>
                  </a:lnTo>
                  <a:lnTo>
                    <a:pt x="222" y="262"/>
                  </a:lnTo>
                  <a:lnTo>
                    <a:pt x="227" y="279"/>
                  </a:lnTo>
                  <a:lnTo>
                    <a:pt x="227" y="297"/>
                  </a:lnTo>
                  <a:lnTo>
                    <a:pt x="221" y="313"/>
                  </a:lnTo>
                  <a:lnTo>
                    <a:pt x="212" y="328"/>
                  </a:lnTo>
                  <a:lnTo>
                    <a:pt x="200" y="341"/>
                  </a:lnTo>
                  <a:lnTo>
                    <a:pt x="183" y="350"/>
                  </a:lnTo>
                  <a:lnTo>
                    <a:pt x="165" y="355"/>
                  </a:lnTo>
                  <a:lnTo>
                    <a:pt x="147" y="355"/>
                  </a:lnTo>
                  <a:lnTo>
                    <a:pt x="131" y="350"/>
                  </a:lnTo>
                  <a:lnTo>
                    <a:pt x="116" y="342"/>
                  </a:lnTo>
                  <a:lnTo>
                    <a:pt x="104" y="328"/>
                  </a:lnTo>
                  <a:lnTo>
                    <a:pt x="95" y="311"/>
                  </a:lnTo>
                  <a:lnTo>
                    <a:pt x="4" y="93"/>
                  </a:lnTo>
                  <a:lnTo>
                    <a:pt x="0" y="76"/>
                  </a:lnTo>
                  <a:lnTo>
                    <a:pt x="0" y="58"/>
                  </a:lnTo>
                  <a:lnTo>
                    <a:pt x="5" y="42"/>
                  </a:lnTo>
                  <a:lnTo>
                    <a:pt x="15" y="27"/>
                  </a:lnTo>
                  <a:lnTo>
                    <a:pt x="27" y="14"/>
                  </a:lnTo>
                  <a:lnTo>
                    <a:pt x="44" y="5"/>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57"/>
            <p:cNvSpPr>
              <a:spLocks/>
            </p:cNvSpPr>
            <p:nvPr/>
          </p:nvSpPr>
          <p:spPr bwMode="auto">
            <a:xfrm>
              <a:off x="1706563" y="5106988"/>
              <a:ext cx="34925" cy="34925"/>
            </a:xfrm>
            <a:custGeom>
              <a:avLst/>
              <a:gdLst>
                <a:gd name="T0" fmla="*/ 69 w 304"/>
                <a:gd name="T1" fmla="*/ 0 h 305"/>
                <a:gd name="T2" fmla="*/ 87 w 304"/>
                <a:gd name="T3" fmla="*/ 3 h 305"/>
                <a:gd name="T4" fmla="*/ 103 w 304"/>
                <a:gd name="T5" fmla="*/ 11 h 305"/>
                <a:gd name="T6" fmla="*/ 118 w 304"/>
                <a:gd name="T7" fmla="*/ 21 h 305"/>
                <a:gd name="T8" fmla="*/ 284 w 304"/>
                <a:gd name="T9" fmla="*/ 188 h 305"/>
                <a:gd name="T10" fmla="*/ 296 w 304"/>
                <a:gd name="T11" fmla="*/ 203 h 305"/>
                <a:gd name="T12" fmla="*/ 302 w 304"/>
                <a:gd name="T13" fmla="*/ 219 h 305"/>
                <a:gd name="T14" fmla="*/ 304 w 304"/>
                <a:gd name="T15" fmla="*/ 236 h 305"/>
                <a:gd name="T16" fmla="*/ 301 w 304"/>
                <a:gd name="T17" fmla="*/ 254 h 305"/>
                <a:gd name="T18" fmla="*/ 294 w 304"/>
                <a:gd name="T19" fmla="*/ 270 h 305"/>
                <a:gd name="T20" fmla="*/ 282 w 304"/>
                <a:gd name="T21" fmla="*/ 285 h 305"/>
                <a:gd name="T22" fmla="*/ 268 w 304"/>
                <a:gd name="T23" fmla="*/ 297 h 305"/>
                <a:gd name="T24" fmla="*/ 251 w 304"/>
                <a:gd name="T25" fmla="*/ 303 h 305"/>
                <a:gd name="T26" fmla="*/ 234 w 304"/>
                <a:gd name="T27" fmla="*/ 305 h 305"/>
                <a:gd name="T28" fmla="*/ 216 w 304"/>
                <a:gd name="T29" fmla="*/ 303 h 305"/>
                <a:gd name="T30" fmla="*/ 200 w 304"/>
                <a:gd name="T31" fmla="*/ 295 h 305"/>
                <a:gd name="T32" fmla="*/ 186 w 304"/>
                <a:gd name="T33" fmla="*/ 283 h 305"/>
                <a:gd name="T34" fmla="*/ 19 w 304"/>
                <a:gd name="T35" fmla="*/ 115 h 305"/>
                <a:gd name="T36" fmla="*/ 8 w 304"/>
                <a:gd name="T37" fmla="*/ 101 h 305"/>
                <a:gd name="T38" fmla="*/ 2 w 304"/>
                <a:gd name="T39" fmla="*/ 85 h 305"/>
                <a:gd name="T40" fmla="*/ 0 w 304"/>
                <a:gd name="T41" fmla="*/ 67 h 305"/>
                <a:gd name="T42" fmla="*/ 3 w 304"/>
                <a:gd name="T43" fmla="*/ 50 h 305"/>
                <a:gd name="T44" fmla="*/ 10 w 304"/>
                <a:gd name="T45" fmla="*/ 33 h 305"/>
                <a:gd name="T46" fmla="*/ 21 w 304"/>
                <a:gd name="T47" fmla="*/ 19 h 305"/>
                <a:gd name="T48" fmla="*/ 35 w 304"/>
                <a:gd name="T49" fmla="*/ 9 h 305"/>
                <a:gd name="T50" fmla="*/ 52 w 304"/>
                <a:gd name="T51" fmla="*/ 2 h 305"/>
                <a:gd name="T52" fmla="*/ 69 w 304"/>
                <a:gd name="T53"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4" h="305">
                  <a:moveTo>
                    <a:pt x="69" y="0"/>
                  </a:moveTo>
                  <a:lnTo>
                    <a:pt x="87" y="3"/>
                  </a:lnTo>
                  <a:lnTo>
                    <a:pt x="103" y="11"/>
                  </a:lnTo>
                  <a:lnTo>
                    <a:pt x="118" y="21"/>
                  </a:lnTo>
                  <a:lnTo>
                    <a:pt x="284" y="188"/>
                  </a:lnTo>
                  <a:lnTo>
                    <a:pt x="296" y="203"/>
                  </a:lnTo>
                  <a:lnTo>
                    <a:pt x="302" y="219"/>
                  </a:lnTo>
                  <a:lnTo>
                    <a:pt x="304" y="236"/>
                  </a:lnTo>
                  <a:lnTo>
                    <a:pt x="301" y="254"/>
                  </a:lnTo>
                  <a:lnTo>
                    <a:pt x="294" y="270"/>
                  </a:lnTo>
                  <a:lnTo>
                    <a:pt x="282" y="285"/>
                  </a:lnTo>
                  <a:lnTo>
                    <a:pt x="268" y="297"/>
                  </a:lnTo>
                  <a:lnTo>
                    <a:pt x="251" y="303"/>
                  </a:lnTo>
                  <a:lnTo>
                    <a:pt x="234" y="305"/>
                  </a:lnTo>
                  <a:lnTo>
                    <a:pt x="216" y="303"/>
                  </a:lnTo>
                  <a:lnTo>
                    <a:pt x="200" y="295"/>
                  </a:lnTo>
                  <a:lnTo>
                    <a:pt x="186" y="283"/>
                  </a:lnTo>
                  <a:lnTo>
                    <a:pt x="19" y="115"/>
                  </a:lnTo>
                  <a:lnTo>
                    <a:pt x="8" y="101"/>
                  </a:lnTo>
                  <a:lnTo>
                    <a:pt x="2" y="85"/>
                  </a:lnTo>
                  <a:lnTo>
                    <a:pt x="0" y="67"/>
                  </a:lnTo>
                  <a:lnTo>
                    <a:pt x="3" y="50"/>
                  </a:lnTo>
                  <a:lnTo>
                    <a:pt x="10" y="33"/>
                  </a:lnTo>
                  <a:lnTo>
                    <a:pt x="21" y="19"/>
                  </a:lnTo>
                  <a:lnTo>
                    <a:pt x="35" y="9"/>
                  </a:lnTo>
                  <a:lnTo>
                    <a:pt x="52" y="2"/>
                  </a:lnTo>
                  <a:lnTo>
                    <a:pt x="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658"/>
            <p:cNvSpPr>
              <a:spLocks/>
            </p:cNvSpPr>
            <p:nvPr/>
          </p:nvSpPr>
          <p:spPr bwMode="auto">
            <a:xfrm>
              <a:off x="1925638" y="5260976"/>
              <a:ext cx="39688" cy="25400"/>
            </a:xfrm>
            <a:custGeom>
              <a:avLst/>
              <a:gdLst>
                <a:gd name="T0" fmla="*/ 60 w 354"/>
                <a:gd name="T1" fmla="*/ 0 h 228"/>
                <a:gd name="T2" fmla="*/ 77 w 354"/>
                <a:gd name="T3" fmla="*/ 0 h 228"/>
                <a:gd name="T4" fmla="*/ 96 w 354"/>
                <a:gd name="T5" fmla="*/ 5 h 228"/>
                <a:gd name="T6" fmla="*/ 314 w 354"/>
                <a:gd name="T7" fmla="*/ 96 h 228"/>
                <a:gd name="T8" fmla="*/ 329 w 354"/>
                <a:gd name="T9" fmla="*/ 104 h 228"/>
                <a:gd name="T10" fmla="*/ 342 w 354"/>
                <a:gd name="T11" fmla="*/ 117 h 228"/>
                <a:gd name="T12" fmla="*/ 350 w 354"/>
                <a:gd name="T13" fmla="*/ 133 h 228"/>
                <a:gd name="T14" fmla="*/ 354 w 354"/>
                <a:gd name="T15" fmla="*/ 150 h 228"/>
                <a:gd name="T16" fmla="*/ 354 w 354"/>
                <a:gd name="T17" fmla="*/ 168 h 228"/>
                <a:gd name="T18" fmla="*/ 349 w 354"/>
                <a:gd name="T19" fmla="*/ 186 h 228"/>
                <a:gd name="T20" fmla="*/ 340 w 354"/>
                <a:gd name="T21" fmla="*/ 203 h 228"/>
                <a:gd name="T22" fmla="*/ 326 w 354"/>
                <a:gd name="T23" fmla="*/ 215 h 228"/>
                <a:gd name="T24" fmla="*/ 312 w 354"/>
                <a:gd name="T25" fmla="*/ 224 h 228"/>
                <a:gd name="T26" fmla="*/ 294 w 354"/>
                <a:gd name="T27" fmla="*/ 228 h 228"/>
                <a:gd name="T28" fmla="*/ 277 w 354"/>
                <a:gd name="T29" fmla="*/ 227 h 228"/>
                <a:gd name="T30" fmla="*/ 258 w 354"/>
                <a:gd name="T31" fmla="*/ 221 h 228"/>
                <a:gd name="T32" fmla="*/ 40 w 354"/>
                <a:gd name="T33" fmla="*/ 131 h 228"/>
                <a:gd name="T34" fmla="*/ 25 w 354"/>
                <a:gd name="T35" fmla="*/ 121 h 228"/>
                <a:gd name="T36" fmla="*/ 12 w 354"/>
                <a:gd name="T37" fmla="*/ 108 h 228"/>
                <a:gd name="T38" fmla="*/ 4 w 354"/>
                <a:gd name="T39" fmla="*/ 93 h 228"/>
                <a:gd name="T40" fmla="*/ 0 w 354"/>
                <a:gd name="T41" fmla="*/ 75 h 228"/>
                <a:gd name="T42" fmla="*/ 0 w 354"/>
                <a:gd name="T43" fmla="*/ 58 h 228"/>
                <a:gd name="T44" fmla="*/ 5 w 354"/>
                <a:gd name="T45" fmla="*/ 40 h 228"/>
                <a:gd name="T46" fmla="*/ 15 w 354"/>
                <a:gd name="T47" fmla="*/ 25 h 228"/>
                <a:gd name="T48" fmla="*/ 27 w 354"/>
                <a:gd name="T49" fmla="*/ 13 h 228"/>
                <a:gd name="T50" fmla="*/ 42 w 354"/>
                <a:gd name="T51" fmla="*/ 4 h 228"/>
                <a:gd name="T52" fmla="*/ 60 w 354"/>
                <a:gd name="T53"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4" h="228">
                  <a:moveTo>
                    <a:pt x="60" y="0"/>
                  </a:moveTo>
                  <a:lnTo>
                    <a:pt x="77" y="0"/>
                  </a:lnTo>
                  <a:lnTo>
                    <a:pt x="96" y="5"/>
                  </a:lnTo>
                  <a:lnTo>
                    <a:pt x="314" y="96"/>
                  </a:lnTo>
                  <a:lnTo>
                    <a:pt x="329" y="104"/>
                  </a:lnTo>
                  <a:lnTo>
                    <a:pt x="342" y="117"/>
                  </a:lnTo>
                  <a:lnTo>
                    <a:pt x="350" y="133"/>
                  </a:lnTo>
                  <a:lnTo>
                    <a:pt x="354" y="150"/>
                  </a:lnTo>
                  <a:lnTo>
                    <a:pt x="354" y="168"/>
                  </a:lnTo>
                  <a:lnTo>
                    <a:pt x="349" y="186"/>
                  </a:lnTo>
                  <a:lnTo>
                    <a:pt x="340" y="203"/>
                  </a:lnTo>
                  <a:lnTo>
                    <a:pt x="326" y="215"/>
                  </a:lnTo>
                  <a:lnTo>
                    <a:pt x="312" y="224"/>
                  </a:lnTo>
                  <a:lnTo>
                    <a:pt x="294" y="228"/>
                  </a:lnTo>
                  <a:lnTo>
                    <a:pt x="277" y="227"/>
                  </a:lnTo>
                  <a:lnTo>
                    <a:pt x="258" y="221"/>
                  </a:lnTo>
                  <a:lnTo>
                    <a:pt x="40" y="131"/>
                  </a:lnTo>
                  <a:lnTo>
                    <a:pt x="25" y="121"/>
                  </a:lnTo>
                  <a:lnTo>
                    <a:pt x="12" y="108"/>
                  </a:lnTo>
                  <a:lnTo>
                    <a:pt x="4" y="93"/>
                  </a:lnTo>
                  <a:lnTo>
                    <a:pt x="0" y="75"/>
                  </a:lnTo>
                  <a:lnTo>
                    <a:pt x="0" y="58"/>
                  </a:lnTo>
                  <a:lnTo>
                    <a:pt x="5" y="40"/>
                  </a:lnTo>
                  <a:lnTo>
                    <a:pt x="15" y="25"/>
                  </a:lnTo>
                  <a:lnTo>
                    <a:pt x="27" y="13"/>
                  </a:lnTo>
                  <a:lnTo>
                    <a:pt x="42" y="4"/>
                  </a:lnTo>
                  <a:lnTo>
                    <a:pt x="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659"/>
            <p:cNvSpPr>
              <a:spLocks/>
            </p:cNvSpPr>
            <p:nvPr/>
          </p:nvSpPr>
          <p:spPr bwMode="auto">
            <a:xfrm>
              <a:off x="1674813" y="5156201"/>
              <a:ext cx="39688" cy="25400"/>
            </a:xfrm>
            <a:custGeom>
              <a:avLst/>
              <a:gdLst>
                <a:gd name="T0" fmla="*/ 59 w 354"/>
                <a:gd name="T1" fmla="*/ 0 h 226"/>
                <a:gd name="T2" fmla="*/ 78 w 354"/>
                <a:gd name="T3" fmla="*/ 0 h 226"/>
                <a:gd name="T4" fmla="*/ 95 w 354"/>
                <a:gd name="T5" fmla="*/ 4 h 226"/>
                <a:gd name="T6" fmla="*/ 314 w 354"/>
                <a:gd name="T7" fmla="*/ 94 h 226"/>
                <a:gd name="T8" fmla="*/ 330 w 354"/>
                <a:gd name="T9" fmla="*/ 103 h 226"/>
                <a:gd name="T10" fmla="*/ 342 w 354"/>
                <a:gd name="T11" fmla="*/ 116 h 226"/>
                <a:gd name="T12" fmla="*/ 350 w 354"/>
                <a:gd name="T13" fmla="*/ 132 h 226"/>
                <a:gd name="T14" fmla="*/ 354 w 354"/>
                <a:gd name="T15" fmla="*/ 148 h 226"/>
                <a:gd name="T16" fmla="*/ 354 w 354"/>
                <a:gd name="T17" fmla="*/ 167 h 226"/>
                <a:gd name="T18" fmla="*/ 349 w 354"/>
                <a:gd name="T19" fmla="*/ 184 h 226"/>
                <a:gd name="T20" fmla="*/ 340 w 354"/>
                <a:gd name="T21" fmla="*/ 201 h 226"/>
                <a:gd name="T22" fmla="*/ 327 w 354"/>
                <a:gd name="T23" fmla="*/ 214 h 226"/>
                <a:gd name="T24" fmla="*/ 312 w 354"/>
                <a:gd name="T25" fmla="*/ 222 h 226"/>
                <a:gd name="T26" fmla="*/ 295 w 354"/>
                <a:gd name="T27" fmla="*/ 226 h 226"/>
                <a:gd name="T28" fmla="*/ 277 w 354"/>
                <a:gd name="T29" fmla="*/ 225 h 226"/>
                <a:gd name="T30" fmla="*/ 259 w 354"/>
                <a:gd name="T31" fmla="*/ 219 h 226"/>
                <a:gd name="T32" fmla="*/ 41 w 354"/>
                <a:gd name="T33" fmla="*/ 129 h 226"/>
                <a:gd name="T34" fmla="*/ 24 w 354"/>
                <a:gd name="T35" fmla="*/ 120 h 226"/>
                <a:gd name="T36" fmla="*/ 13 w 354"/>
                <a:gd name="T37" fmla="*/ 107 h 226"/>
                <a:gd name="T38" fmla="*/ 4 w 354"/>
                <a:gd name="T39" fmla="*/ 92 h 226"/>
                <a:gd name="T40" fmla="*/ 0 w 354"/>
                <a:gd name="T41" fmla="*/ 74 h 226"/>
                <a:gd name="T42" fmla="*/ 0 w 354"/>
                <a:gd name="T43" fmla="*/ 57 h 226"/>
                <a:gd name="T44" fmla="*/ 5 w 354"/>
                <a:gd name="T45" fmla="*/ 40 h 226"/>
                <a:gd name="T46" fmla="*/ 14 w 354"/>
                <a:gd name="T47" fmla="*/ 24 h 226"/>
                <a:gd name="T48" fmla="*/ 27 w 354"/>
                <a:gd name="T49" fmla="*/ 12 h 226"/>
                <a:gd name="T50" fmla="*/ 43 w 354"/>
                <a:gd name="T51" fmla="*/ 4 h 226"/>
                <a:gd name="T52" fmla="*/ 59 w 354"/>
                <a:gd name="T53"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4" h="226">
                  <a:moveTo>
                    <a:pt x="59" y="0"/>
                  </a:moveTo>
                  <a:lnTo>
                    <a:pt x="78" y="0"/>
                  </a:lnTo>
                  <a:lnTo>
                    <a:pt x="95" y="4"/>
                  </a:lnTo>
                  <a:lnTo>
                    <a:pt x="314" y="94"/>
                  </a:lnTo>
                  <a:lnTo>
                    <a:pt x="330" y="103"/>
                  </a:lnTo>
                  <a:lnTo>
                    <a:pt x="342" y="116"/>
                  </a:lnTo>
                  <a:lnTo>
                    <a:pt x="350" y="132"/>
                  </a:lnTo>
                  <a:lnTo>
                    <a:pt x="354" y="148"/>
                  </a:lnTo>
                  <a:lnTo>
                    <a:pt x="354" y="167"/>
                  </a:lnTo>
                  <a:lnTo>
                    <a:pt x="349" y="184"/>
                  </a:lnTo>
                  <a:lnTo>
                    <a:pt x="340" y="201"/>
                  </a:lnTo>
                  <a:lnTo>
                    <a:pt x="327" y="214"/>
                  </a:lnTo>
                  <a:lnTo>
                    <a:pt x="312" y="222"/>
                  </a:lnTo>
                  <a:lnTo>
                    <a:pt x="295" y="226"/>
                  </a:lnTo>
                  <a:lnTo>
                    <a:pt x="277" y="225"/>
                  </a:lnTo>
                  <a:lnTo>
                    <a:pt x="259" y="219"/>
                  </a:lnTo>
                  <a:lnTo>
                    <a:pt x="41" y="129"/>
                  </a:lnTo>
                  <a:lnTo>
                    <a:pt x="24" y="120"/>
                  </a:lnTo>
                  <a:lnTo>
                    <a:pt x="13" y="107"/>
                  </a:lnTo>
                  <a:lnTo>
                    <a:pt x="4" y="92"/>
                  </a:lnTo>
                  <a:lnTo>
                    <a:pt x="0" y="74"/>
                  </a:lnTo>
                  <a:lnTo>
                    <a:pt x="0" y="57"/>
                  </a:lnTo>
                  <a:lnTo>
                    <a:pt x="5" y="40"/>
                  </a:lnTo>
                  <a:lnTo>
                    <a:pt x="14" y="24"/>
                  </a:lnTo>
                  <a:lnTo>
                    <a:pt x="27" y="12"/>
                  </a:lnTo>
                  <a:lnTo>
                    <a:pt x="43" y="4"/>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660"/>
            <p:cNvSpPr>
              <a:spLocks/>
            </p:cNvSpPr>
            <p:nvPr/>
          </p:nvSpPr>
          <p:spPr bwMode="auto">
            <a:xfrm>
              <a:off x="1749425" y="5373688"/>
              <a:ext cx="139700" cy="71438"/>
            </a:xfrm>
            <a:custGeom>
              <a:avLst/>
              <a:gdLst>
                <a:gd name="T0" fmla="*/ 161 w 1229"/>
                <a:gd name="T1" fmla="*/ 0 h 638"/>
                <a:gd name="T2" fmla="*/ 1071 w 1229"/>
                <a:gd name="T3" fmla="*/ 3 h 638"/>
                <a:gd name="T4" fmla="*/ 1071 w 1229"/>
                <a:gd name="T5" fmla="*/ 204 h 638"/>
                <a:gd name="T6" fmla="*/ 1162 w 1229"/>
                <a:gd name="T7" fmla="*/ 204 h 638"/>
                <a:gd name="T8" fmla="*/ 1180 w 1229"/>
                <a:gd name="T9" fmla="*/ 206 h 638"/>
                <a:gd name="T10" fmla="*/ 1196 w 1229"/>
                <a:gd name="T11" fmla="*/ 213 h 638"/>
                <a:gd name="T12" fmla="*/ 1210 w 1229"/>
                <a:gd name="T13" fmla="*/ 223 h 638"/>
                <a:gd name="T14" fmla="*/ 1220 w 1229"/>
                <a:gd name="T15" fmla="*/ 237 h 638"/>
                <a:gd name="T16" fmla="*/ 1227 w 1229"/>
                <a:gd name="T17" fmla="*/ 254 h 638"/>
                <a:gd name="T18" fmla="*/ 1229 w 1229"/>
                <a:gd name="T19" fmla="*/ 273 h 638"/>
                <a:gd name="T20" fmla="*/ 1226 w 1229"/>
                <a:gd name="T21" fmla="*/ 291 h 638"/>
                <a:gd name="T22" fmla="*/ 1219 w 1229"/>
                <a:gd name="T23" fmla="*/ 307 h 638"/>
                <a:gd name="T24" fmla="*/ 1209 w 1229"/>
                <a:gd name="T25" fmla="*/ 321 h 638"/>
                <a:gd name="T26" fmla="*/ 1194 w 1229"/>
                <a:gd name="T27" fmla="*/ 331 h 638"/>
                <a:gd name="T28" fmla="*/ 1178 w 1229"/>
                <a:gd name="T29" fmla="*/ 338 h 638"/>
                <a:gd name="T30" fmla="*/ 1159 w 1229"/>
                <a:gd name="T31" fmla="*/ 340 h 638"/>
                <a:gd name="T32" fmla="*/ 1066 w 1229"/>
                <a:gd name="T33" fmla="*/ 340 h 638"/>
                <a:gd name="T34" fmla="*/ 1055 w 1229"/>
                <a:gd name="T35" fmla="*/ 385 h 638"/>
                <a:gd name="T36" fmla="*/ 1040 w 1229"/>
                <a:gd name="T37" fmla="*/ 427 h 638"/>
                <a:gd name="T38" fmla="*/ 1018 w 1229"/>
                <a:gd name="T39" fmla="*/ 467 h 638"/>
                <a:gd name="T40" fmla="*/ 994 w 1229"/>
                <a:gd name="T41" fmla="*/ 504 h 638"/>
                <a:gd name="T42" fmla="*/ 964 w 1229"/>
                <a:gd name="T43" fmla="*/ 537 h 638"/>
                <a:gd name="T44" fmla="*/ 930 w 1229"/>
                <a:gd name="T45" fmla="*/ 566 h 638"/>
                <a:gd name="T46" fmla="*/ 893 w 1229"/>
                <a:gd name="T47" fmla="*/ 591 h 638"/>
                <a:gd name="T48" fmla="*/ 853 w 1229"/>
                <a:gd name="T49" fmla="*/ 610 h 638"/>
                <a:gd name="T50" fmla="*/ 810 w 1229"/>
                <a:gd name="T51" fmla="*/ 625 h 638"/>
                <a:gd name="T52" fmla="*/ 764 w 1229"/>
                <a:gd name="T53" fmla="*/ 635 h 638"/>
                <a:gd name="T54" fmla="*/ 717 w 1229"/>
                <a:gd name="T55" fmla="*/ 638 h 638"/>
                <a:gd name="T56" fmla="*/ 507 w 1229"/>
                <a:gd name="T57" fmla="*/ 638 h 638"/>
                <a:gd name="T58" fmla="*/ 460 w 1229"/>
                <a:gd name="T59" fmla="*/ 635 h 638"/>
                <a:gd name="T60" fmla="*/ 415 w 1229"/>
                <a:gd name="T61" fmla="*/ 624 h 638"/>
                <a:gd name="T62" fmla="*/ 371 w 1229"/>
                <a:gd name="T63" fmla="*/ 610 h 638"/>
                <a:gd name="T64" fmla="*/ 331 w 1229"/>
                <a:gd name="T65" fmla="*/ 590 h 638"/>
                <a:gd name="T66" fmla="*/ 294 w 1229"/>
                <a:gd name="T67" fmla="*/ 565 h 638"/>
                <a:gd name="T68" fmla="*/ 260 w 1229"/>
                <a:gd name="T69" fmla="*/ 535 h 638"/>
                <a:gd name="T70" fmla="*/ 232 w 1229"/>
                <a:gd name="T71" fmla="*/ 502 h 638"/>
                <a:gd name="T72" fmla="*/ 206 w 1229"/>
                <a:gd name="T73" fmla="*/ 465 h 638"/>
                <a:gd name="T74" fmla="*/ 185 w 1229"/>
                <a:gd name="T75" fmla="*/ 425 h 638"/>
                <a:gd name="T76" fmla="*/ 171 w 1229"/>
                <a:gd name="T77" fmla="*/ 382 h 638"/>
                <a:gd name="T78" fmla="*/ 161 w 1229"/>
                <a:gd name="T79" fmla="*/ 337 h 638"/>
                <a:gd name="T80" fmla="*/ 67 w 1229"/>
                <a:gd name="T81" fmla="*/ 337 h 638"/>
                <a:gd name="T82" fmla="*/ 50 w 1229"/>
                <a:gd name="T83" fmla="*/ 335 h 638"/>
                <a:gd name="T84" fmla="*/ 33 w 1229"/>
                <a:gd name="T85" fmla="*/ 328 h 638"/>
                <a:gd name="T86" fmla="*/ 20 w 1229"/>
                <a:gd name="T87" fmla="*/ 316 h 638"/>
                <a:gd name="T88" fmla="*/ 9 w 1229"/>
                <a:gd name="T89" fmla="*/ 302 h 638"/>
                <a:gd name="T90" fmla="*/ 2 w 1229"/>
                <a:gd name="T91" fmla="*/ 286 h 638"/>
                <a:gd name="T92" fmla="*/ 0 w 1229"/>
                <a:gd name="T93" fmla="*/ 268 h 638"/>
                <a:gd name="T94" fmla="*/ 2 w 1229"/>
                <a:gd name="T95" fmla="*/ 250 h 638"/>
                <a:gd name="T96" fmla="*/ 9 w 1229"/>
                <a:gd name="T97" fmla="*/ 234 h 638"/>
                <a:gd name="T98" fmla="*/ 21 w 1229"/>
                <a:gd name="T99" fmla="*/ 220 h 638"/>
                <a:gd name="T100" fmla="*/ 35 w 1229"/>
                <a:gd name="T101" fmla="*/ 210 h 638"/>
                <a:gd name="T102" fmla="*/ 52 w 1229"/>
                <a:gd name="T103" fmla="*/ 204 h 638"/>
                <a:gd name="T104" fmla="*/ 70 w 1229"/>
                <a:gd name="T105" fmla="*/ 200 h 638"/>
                <a:gd name="T106" fmla="*/ 161 w 1229"/>
                <a:gd name="T107" fmla="*/ 200 h 638"/>
                <a:gd name="T108" fmla="*/ 161 w 1229"/>
                <a:gd name="T109" fmla="*/ 0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29" h="638">
                  <a:moveTo>
                    <a:pt x="161" y="0"/>
                  </a:moveTo>
                  <a:lnTo>
                    <a:pt x="1071" y="3"/>
                  </a:lnTo>
                  <a:lnTo>
                    <a:pt x="1071" y="204"/>
                  </a:lnTo>
                  <a:lnTo>
                    <a:pt x="1162" y="204"/>
                  </a:lnTo>
                  <a:lnTo>
                    <a:pt x="1180" y="206"/>
                  </a:lnTo>
                  <a:lnTo>
                    <a:pt x="1196" y="213"/>
                  </a:lnTo>
                  <a:lnTo>
                    <a:pt x="1210" y="223"/>
                  </a:lnTo>
                  <a:lnTo>
                    <a:pt x="1220" y="237"/>
                  </a:lnTo>
                  <a:lnTo>
                    <a:pt x="1227" y="254"/>
                  </a:lnTo>
                  <a:lnTo>
                    <a:pt x="1229" y="273"/>
                  </a:lnTo>
                  <a:lnTo>
                    <a:pt x="1226" y="291"/>
                  </a:lnTo>
                  <a:lnTo>
                    <a:pt x="1219" y="307"/>
                  </a:lnTo>
                  <a:lnTo>
                    <a:pt x="1209" y="321"/>
                  </a:lnTo>
                  <a:lnTo>
                    <a:pt x="1194" y="331"/>
                  </a:lnTo>
                  <a:lnTo>
                    <a:pt x="1178" y="338"/>
                  </a:lnTo>
                  <a:lnTo>
                    <a:pt x="1159" y="340"/>
                  </a:lnTo>
                  <a:lnTo>
                    <a:pt x="1066" y="340"/>
                  </a:lnTo>
                  <a:lnTo>
                    <a:pt x="1055" y="385"/>
                  </a:lnTo>
                  <a:lnTo>
                    <a:pt x="1040" y="427"/>
                  </a:lnTo>
                  <a:lnTo>
                    <a:pt x="1018" y="467"/>
                  </a:lnTo>
                  <a:lnTo>
                    <a:pt x="994" y="504"/>
                  </a:lnTo>
                  <a:lnTo>
                    <a:pt x="964" y="537"/>
                  </a:lnTo>
                  <a:lnTo>
                    <a:pt x="930" y="566"/>
                  </a:lnTo>
                  <a:lnTo>
                    <a:pt x="893" y="591"/>
                  </a:lnTo>
                  <a:lnTo>
                    <a:pt x="853" y="610"/>
                  </a:lnTo>
                  <a:lnTo>
                    <a:pt x="810" y="625"/>
                  </a:lnTo>
                  <a:lnTo>
                    <a:pt x="764" y="635"/>
                  </a:lnTo>
                  <a:lnTo>
                    <a:pt x="717" y="638"/>
                  </a:lnTo>
                  <a:lnTo>
                    <a:pt x="507" y="638"/>
                  </a:lnTo>
                  <a:lnTo>
                    <a:pt x="460" y="635"/>
                  </a:lnTo>
                  <a:lnTo>
                    <a:pt x="415" y="624"/>
                  </a:lnTo>
                  <a:lnTo>
                    <a:pt x="371" y="610"/>
                  </a:lnTo>
                  <a:lnTo>
                    <a:pt x="331" y="590"/>
                  </a:lnTo>
                  <a:lnTo>
                    <a:pt x="294" y="565"/>
                  </a:lnTo>
                  <a:lnTo>
                    <a:pt x="260" y="535"/>
                  </a:lnTo>
                  <a:lnTo>
                    <a:pt x="232" y="502"/>
                  </a:lnTo>
                  <a:lnTo>
                    <a:pt x="206" y="465"/>
                  </a:lnTo>
                  <a:lnTo>
                    <a:pt x="185" y="425"/>
                  </a:lnTo>
                  <a:lnTo>
                    <a:pt x="171" y="382"/>
                  </a:lnTo>
                  <a:lnTo>
                    <a:pt x="161" y="337"/>
                  </a:lnTo>
                  <a:lnTo>
                    <a:pt x="67" y="337"/>
                  </a:lnTo>
                  <a:lnTo>
                    <a:pt x="50" y="335"/>
                  </a:lnTo>
                  <a:lnTo>
                    <a:pt x="33" y="328"/>
                  </a:lnTo>
                  <a:lnTo>
                    <a:pt x="20" y="316"/>
                  </a:lnTo>
                  <a:lnTo>
                    <a:pt x="9" y="302"/>
                  </a:lnTo>
                  <a:lnTo>
                    <a:pt x="2" y="286"/>
                  </a:lnTo>
                  <a:lnTo>
                    <a:pt x="0" y="268"/>
                  </a:lnTo>
                  <a:lnTo>
                    <a:pt x="2" y="250"/>
                  </a:lnTo>
                  <a:lnTo>
                    <a:pt x="9" y="234"/>
                  </a:lnTo>
                  <a:lnTo>
                    <a:pt x="21" y="220"/>
                  </a:lnTo>
                  <a:lnTo>
                    <a:pt x="35" y="210"/>
                  </a:lnTo>
                  <a:lnTo>
                    <a:pt x="52" y="204"/>
                  </a:lnTo>
                  <a:lnTo>
                    <a:pt x="70" y="200"/>
                  </a:lnTo>
                  <a:lnTo>
                    <a:pt x="161" y="200"/>
                  </a:lnTo>
                  <a:lnTo>
                    <a:pt x="1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61"/>
            <p:cNvSpPr>
              <a:spLocks noEditPoints="1"/>
            </p:cNvSpPr>
            <p:nvPr/>
          </p:nvSpPr>
          <p:spPr bwMode="auto">
            <a:xfrm>
              <a:off x="1720850" y="5119688"/>
              <a:ext cx="200025" cy="238125"/>
            </a:xfrm>
            <a:custGeom>
              <a:avLst/>
              <a:gdLst>
                <a:gd name="T0" fmla="*/ 816 w 1764"/>
                <a:gd name="T1" fmla="*/ 1355 h 2100"/>
                <a:gd name="T2" fmla="*/ 733 w 1764"/>
                <a:gd name="T3" fmla="*/ 1412 h 2100"/>
                <a:gd name="T4" fmla="*/ 690 w 1764"/>
                <a:gd name="T5" fmla="*/ 1502 h 2100"/>
                <a:gd name="T6" fmla="*/ 699 w 1764"/>
                <a:gd name="T7" fmla="*/ 1605 h 2100"/>
                <a:gd name="T8" fmla="*/ 756 w 1764"/>
                <a:gd name="T9" fmla="*/ 1686 h 2100"/>
                <a:gd name="T10" fmla="*/ 846 w 1764"/>
                <a:gd name="T11" fmla="*/ 1729 h 2100"/>
                <a:gd name="T12" fmla="*/ 948 w 1764"/>
                <a:gd name="T13" fmla="*/ 1721 h 2100"/>
                <a:gd name="T14" fmla="*/ 1030 w 1764"/>
                <a:gd name="T15" fmla="*/ 1664 h 2100"/>
                <a:gd name="T16" fmla="*/ 1073 w 1764"/>
                <a:gd name="T17" fmla="*/ 1574 h 2100"/>
                <a:gd name="T18" fmla="*/ 1066 w 1764"/>
                <a:gd name="T19" fmla="*/ 1471 h 2100"/>
                <a:gd name="T20" fmla="*/ 1008 w 1764"/>
                <a:gd name="T21" fmla="*/ 1390 h 2100"/>
                <a:gd name="T22" fmla="*/ 918 w 1764"/>
                <a:gd name="T23" fmla="*/ 1347 h 2100"/>
                <a:gd name="T24" fmla="*/ 863 w 1764"/>
                <a:gd name="T25" fmla="*/ 309 h 2100"/>
                <a:gd name="T26" fmla="*/ 804 w 1764"/>
                <a:gd name="T27" fmla="*/ 315 h 2100"/>
                <a:gd name="T28" fmla="*/ 753 w 1764"/>
                <a:gd name="T29" fmla="*/ 339 h 2100"/>
                <a:gd name="T30" fmla="*/ 713 w 1764"/>
                <a:gd name="T31" fmla="*/ 387 h 2100"/>
                <a:gd name="T32" fmla="*/ 686 w 1764"/>
                <a:gd name="T33" fmla="*/ 470 h 2100"/>
                <a:gd name="T34" fmla="*/ 677 w 1764"/>
                <a:gd name="T35" fmla="*/ 599 h 2100"/>
                <a:gd name="T36" fmla="*/ 684 w 1764"/>
                <a:gd name="T37" fmla="*/ 744 h 2100"/>
                <a:gd name="T38" fmla="*/ 704 w 1764"/>
                <a:gd name="T39" fmla="*/ 899 h 2100"/>
                <a:gd name="T40" fmla="*/ 736 w 1764"/>
                <a:gd name="T41" fmla="*/ 1045 h 2100"/>
                <a:gd name="T42" fmla="*/ 778 w 1764"/>
                <a:gd name="T43" fmla="*/ 1171 h 2100"/>
                <a:gd name="T44" fmla="*/ 827 w 1764"/>
                <a:gd name="T45" fmla="*/ 1258 h 2100"/>
                <a:gd name="T46" fmla="*/ 880 w 1764"/>
                <a:gd name="T47" fmla="*/ 1290 h 2100"/>
                <a:gd name="T48" fmla="*/ 936 w 1764"/>
                <a:gd name="T49" fmla="*/ 1258 h 2100"/>
                <a:gd name="T50" fmla="*/ 986 w 1764"/>
                <a:gd name="T51" fmla="*/ 1171 h 2100"/>
                <a:gd name="T52" fmla="*/ 1028 w 1764"/>
                <a:gd name="T53" fmla="*/ 1046 h 2100"/>
                <a:gd name="T54" fmla="*/ 1060 w 1764"/>
                <a:gd name="T55" fmla="*/ 899 h 2100"/>
                <a:gd name="T56" fmla="*/ 1081 w 1764"/>
                <a:gd name="T57" fmla="*/ 746 h 2100"/>
                <a:gd name="T58" fmla="*/ 1087 w 1764"/>
                <a:gd name="T59" fmla="*/ 601 h 2100"/>
                <a:gd name="T60" fmla="*/ 1080 w 1764"/>
                <a:gd name="T61" fmla="*/ 479 h 2100"/>
                <a:gd name="T62" fmla="*/ 1057 w 1764"/>
                <a:gd name="T63" fmla="*/ 396 h 2100"/>
                <a:gd name="T64" fmla="*/ 1022 w 1764"/>
                <a:gd name="T65" fmla="*/ 345 h 2100"/>
                <a:gd name="T66" fmla="*/ 976 w 1764"/>
                <a:gd name="T67" fmla="*/ 319 h 2100"/>
                <a:gd name="T68" fmla="*/ 923 w 1764"/>
                <a:gd name="T69" fmla="*/ 309 h 2100"/>
                <a:gd name="T70" fmla="*/ 906 w 1764"/>
                <a:gd name="T71" fmla="*/ 0 h 2100"/>
                <a:gd name="T72" fmla="*/ 1124 w 1764"/>
                <a:gd name="T73" fmla="*/ 33 h 2100"/>
                <a:gd name="T74" fmla="*/ 1321 w 1764"/>
                <a:gd name="T75" fmla="*/ 116 h 2100"/>
                <a:gd name="T76" fmla="*/ 1490 w 1764"/>
                <a:gd name="T77" fmla="*/ 242 h 2100"/>
                <a:gd name="T78" fmla="*/ 1624 w 1764"/>
                <a:gd name="T79" fmla="*/ 405 h 2100"/>
                <a:gd name="T80" fmla="*/ 1717 w 1764"/>
                <a:gd name="T81" fmla="*/ 596 h 2100"/>
                <a:gd name="T82" fmla="*/ 1761 w 1764"/>
                <a:gd name="T83" fmla="*/ 810 h 2100"/>
                <a:gd name="T84" fmla="*/ 1753 w 1764"/>
                <a:gd name="T85" fmla="*/ 1022 h 2100"/>
                <a:gd name="T86" fmla="*/ 1699 w 1764"/>
                <a:gd name="T87" fmla="*/ 1215 h 2100"/>
                <a:gd name="T88" fmla="*/ 1604 w 1764"/>
                <a:gd name="T89" fmla="*/ 1386 h 2100"/>
                <a:gd name="T90" fmla="*/ 1469 w 1764"/>
                <a:gd name="T91" fmla="*/ 1571 h 2100"/>
                <a:gd name="T92" fmla="*/ 1356 w 1764"/>
                <a:gd name="T93" fmla="*/ 1788 h 2100"/>
                <a:gd name="T94" fmla="*/ 1278 w 1764"/>
                <a:gd name="T95" fmla="*/ 2020 h 2100"/>
                <a:gd name="T96" fmla="*/ 473 w 1764"/>
                <a:gd name="T97" fmla="*/ 2005 h 2100"/>
                <a:gd name="T98" fmla="*/ 378 w 1764"/>
                <a:gd name="T99" fmla="*/ 1739 h 2100"/>
                <a:gd name="T100" fmla="*/ 239 w 1764"/>
                <a:gd name="T101" fmla="*/ 1493 h 2100"/>
                <a:gd name="T102" fmla="*/ 110 w 1764"/>
                <a:gd name="T103" fmla="*/ 1307 h 2100"/>
                <a:gd name="T104" fmla="*/ 34 w 1764"/>
                <a:gd name="T105" fmla="*/ 1124 h 2100"/>
                <a:gd name="T106" fmla="*/ 1 w 1764"/>
                <a:gd name="T107" fmla="*/ 923 h 2100"/>
                <a:gd name="T108" fmla="*/ 17 w 1764"/>
                <a:gd name="T109" fmla="*/ 706 h 2100"/>
                <a:gd name="T110" fmla="*/ 87 w 1764"/>
                <a:gd name="T111" fmla="*/ 500 h 2100"/>
                <a:gd name="T112" fmla="*/ 204 w 1764"/>
                <a:gd name="T113" fmla="*/ 321 h 2100"/>
                <a:gd name="T114" fmla="*/ 358 w 1764"/>
                <a:gd name="T115" fmla="*/ 174 h 2100"/>
                <a:gd name="T116" fmla="*/ 545 w 1764"/>
                <a:gd name="T117" fmla="*/ 67 h 2100"/>
                <a:gd name="T118" fmla="*/ 755 w 1764"/>
                <a:gd name="T119" fmla="*/ 8 h 2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4" h="2100">
                  <a:moveTo>
                    <a:pt x="883" y="1344"/>
                  </a:moveTo>
                  <a:lnTo>
                    <a:pt x="848" y="1347"/>
                  </a:lnTo>
                  <a:lnTo>
                    <a:pt x="816" y="1355"/>
                  </a:lnTo>
                  <a:lnTo>
                    <a:pt x="785" y="1370"/>
                  </a:lnTo>
                  <a:lnTo>
                    <a:pt x="757" y="1389"/>
                  </a:lnTo>
                  <a:lnTo>
                    <a:pt x="733" y="1412"/>
                  </a:lnTo>
                  <a:lnTo>
                    <a:pt x="715" y="1440"/>
                  </a:lnTo>
                  <a:lnTo>
                    <a:pt x="699" y="1469"/>
                  </a:lnTo>
                  <a:lnTo>
                    <a:pt x="690" y="1502"/>
                  </a:lnTo>
                  <a:lnTo>
                    <a:pt x="687" y="1537"/>
                  </a:lnTo>
                  <a:lnTo>
                    <a:pt x="690" y="1572"/>
                  </a:lnTo>
                  <a:lnTo>
                    <a:pt x="699" y="1605"/>
                  </a:lnTo>
                  <a:lnTo>
                    <a:pt x="714" y="1636"/>
                  </a:lnTo>
                  <a:lnTo>
                    <a:pt x="733" y="1662"/>
                  </a:lnTo>
                  <a:lnTo>
                    <a:pt x="756" y="1686"/>
                  </a:lnTo>
                  <a:lnTo>
                    <a:pt x="783" y="1705"/>
                  </a:lnTo>
                  <a:lnTo>
                    <a:pt x="814" y="1721"/>
                  </a:lnTo>
                  <a:lnTo>
                    <a:pt x="846" y="1729"/>
                  </a:lnTo>
                  <a:lnTo>
                    <a:pt x="880" y="1733"/>
                  </a:lnTo>
                  <a:lnTo>
                    <a:pt x="915" y="1730"/>
                  </a:lnTo>
                  <a:lnTo>
                    <a:pt x="948" y="1721"/>
                  </a:lnTo>
                  <a:lnTo>
                    <a:pt x="979" y="1707"/>
                  </a:lnTo>
                  <a:lnTo>
                    <a:pt x="1006" y="1687"/>
                  </a:lnTo>
                  <a:lnTo>
                    <a:pt x="1030" y="1664"/>
                  </a:lnTo>
                  <a:lnTo>
                    <a:pt x="1049" y="1637"/>
                  </a:lnTo>
                  <a:lnTo>
                    <a:pt x="1063" y="1607"/>
                  </a:lnTo>
                  <a:lnTo>
                    <a:pt x="1073" y="1574"/>
                  </a:lnTo>
                  <a:lnTo>
                    <a:pt x="1077" y="1539"/>
                  </a:lnTo>
                  <a:lnTo>
                    <a:pt x="1074" y="1504"/>
                  </a:lnTo>
                  <a:lnTo>
                    <a:pt x="1066" y="1471"/>
                  </a:lnTo>
                  <a:lnTo>
                    <a:pt x="1051" y="1441"/>
                  </a:lnTo>
                  <a:lnTo>
                    <a:pt x="1032" y="1414"/>
                  </a:lnTo>
                  <a:lnTo>
                    <a:pt x="1008" y="1390"/>
                  </a:lnTo>
                  <a:lnTo>
                    <a:pt x="981" y="1371"/>
                  </a:lnTo>
                  <a:lnTo>
                    <a:pt x="951" y="1356"/>
                  </a:lnTo>
                  <a:lnTo>
                    <a:pt x="918" y="1347"/>
                  </a:lnTo>
                  <a:lnTo>
                    <a:pt x="883" y="1344"/>
                  </a:lnTo>
                  <a:close/>
                  <a:moveTo>
                    <a:pt x="883" y="308"/>
                  </a:moveTo>
                  <a:lnTo>
                    <a:pt x="863" y="309"/>
                  </a:lnTo>
                  <a:lnTo>
                    <a:pt x="842" y="310"/>
                  </a:lnTo>
                  <a:lnTo>
                    <a:pt x="823" y="312"/>
                  </a:lnTo>
                  <a:lnTo>
                    <a:pt x="804" y="315"/>
                  </a:lnTo>
                  <a:lnTo>
                    <a:pt x="786" y="322"/>
                  </a:lnTo>
                  <a:lnTo>
                    <a:pt x="768" y="329"/>
                  </a:lnTo>
                  <a:lnTo>
                    <a:pt x="753" y="339"/>
                  </a:lnTo>
                  <a:lnTo>
                    <a:pt x="738" y="351"/>
                  </a:lnTo>
                  <a:lnTo>
                    <a:pt x="725" y="368"/>
                  </a:lnTo>
                  <a:lnTo>
                    <a:pt x="713" y="387"/>
                  </a:lnTo>
                  <a:lnTo>
                    <a:pt x="702" y="411"/>
                  </a:lnTo>
                  <a:lnTo>
                    <a:pt x="693" y="439"/>
                  </a:lnTo>
                  <a:lnTo>
                    <a:pt x="686" y="470"/>
                  </a:lnTo>
                  <a:lnTo>
                    <a:pt x="681" y="508"/>
                  </a:lnTo>
                  <a:lnTo>
                    <a:pt x="678" y="550"/>
                  </a:lnTo>
                  <a:lnTo>
                    <a:pt x="677" y="599"/>
                  </a:lnTo>
                  <a:lnTo>
                    <a:pt x="678" y="645"/>
                  </a:lnTo>
                  <a:lnTo>
                    <a:pt x="680" y="693"/>
                  </a:lnTo>
                  <a:lnTo>
                    <a:pt x="684" y="744"/>
                  </a:lnTo>
                  <a:lnTo>
                    <a:pt x="690" y="795"/>
                  </a:lnTo>
                  <a:lnTo>
                    <a:pt x="696" y="846"/>
                  </a:lnTo>
                  <a:lnTo>
                    <a:pt x="704" y="899"/>
                  </a:lnTo>
                  <a:lnTo>
                    <a:pt x="715" y="949"/>
                  </a:lnTo>
                  <a:lnTo>
                    <a:pt x="725" y="998"/>
                  </a:lnTo>
                  <a:lnTo>
                    <a:pt x="736" y="1045"/>
                  </a:lnTo>
                  <a:lnTo>
                    <a:pt x="750" y="1091"/>
                  </a:lnTo>
                  <a:lnTo>
                    <a:pt x="763" y="1133"/>
                  </a:lnTo>
                  <a:lnTo>
                    <a:pt x="778" y="1171"/>
                  </a:lnTo>
                  <a:lnTo>
                    <a:pt x="793" y="1204"/>
                  </a:lnTo>
                  <a:lnTo>
                    <a:pt x="809" y="1234"/>
                  </a:lnTo>
                  <a:lnTo>
                    <a:pt x="827" y="1258"/>
                  </a:lnTo>
                  <a:lnTo>
                    <a:pt x="844" y="1275"/>
                  </a:lnTo>
                  <a:lnTo>
                    <a:pt x="862" y="1287"/>
                  </a:lnTo>
                  <a:lnTo>
                    <a:pt x="880" y="1290"/>
                  </a:lnTo>
                  <a:lnTo>
                    <a:pt x="900" y="1287"/>
                  </a:lnTo>
                  <a:lnTo>
                    <a:pt x="918" y="1275"/>
                  </a:lnTo>
                  <a:lnTo>
                    <a:pt x="936" y="1258"/>
                  </a:lnTo>
                  <a:lnTo>
                    <a:pt x="953" y="1234"/>
                  </a:lnTo>
                  <a:lnTo>
                    <a:pt x="971" y="1204"/>
                  </a:lnTo>
                  <a:lnTo>
                    <a:pt x="986" y="1171"/>
                  </a:lnTo>
                  <a:lnTo>
                    <a:pt x="1002" y="1133"/>
                  </a:lnTo>
                  <a:lnTo>
                    <a:pt x="1015" y="1091"/>
                  </a:lnTo>
                  <a:lnTo>
                    <a:pt x="1028" y="1046"/>
                  </a:lnTo>
                  <a:lnTo>
                    <a:pt x="1041" y="999"/>
                  </a:lnTo>
                  <a:lnTo>
                    <a:pt x="1051" y="950"/>
                  </a:lnTo>
                  <a:lnTo>
                    <a:pt x="1060" y="899"/>
                  </a:lnTo>
                  <a:lnTo>
                    <a:pt x="1069" y="847"/>
                  </a:lnTo>
                  <a:lnTo>
                    <a:pt x="1076" y="796"/>
                  </a:lnTo>
                  <a:lnTo>
                    <a:pt x="1081" y="746"/>
                  </a:lnTo>
                  <a:lnTo>
                    <a:pt x="1085" y="695"/>
                  </a:lnTo>
                  <a:lnTo>
                    <a:pt x="1087" y="647"/>
                  </a:lnTo>
                  <a:lnTo>
                    <a:pt x="1087" y="601"/>
                  </a:lnTo>
                  <a:lnTo>
                    <a:pt x="1087" y="556"/>
                  </a:lnTo>
                  <a:lnTo>
                    <a:pt x="1084" y="515"/>
                  </a:lnTo>
                  <a:lnTo>
                    <a:pt x="1080" y="479"/>
                  </a:lnTo>
                  <a:lnTo>
                    <a:pt x="1075" y="447"/>
                  </a:lnTo>
                  <a:lnTo>
                    <a:pt x="1067" y="420"/>
                  </a:lnTo>
                  <a:lnTo>
                    <a:pt x="1057" y="396"/>
                  </a:lnTo>
                  <a:lnTo>
                    <a:pt x="1047" y="376"/>
                  </a:lnTo>
                  <a:lnTo>
                    <a:pt x="1036" y="360"/>
                  </a:lnTo>
                  <a:lnTo>
                    <a:pt x="1022" y="345"/>
                  </a:lnTo>
                  <a:lnTo>
                    <a:pt x="1008" y="335"/>
                  </a:lnTo>
                  <a:lnTo>
                    <a:pt x="992" y="326"/>
                  </a:lnTo>
                  <a:lnTo>
                    <a:pt x="976" y="319"/>
                  </a:lnTo>
                  <a:lnTo>
                    <a:pt x="959" y="314"/>
                  </a:lnTo>
                  <a:lnTo>
                    <a:pt x="941" y="311"/>
                  </a:lnTo>
                  <a:lnTo>
                    <a:pt x="923" y="309"/>
                  </a:lnTo>
                  <a:lnTo>
                    <a:pt x="903" y="309"/>
                  </a:lnTo>
                  <a:lnTo>
                    <a:pt x="883" y="308"/>
                  </a:lnTo>
                  <a:close/>
                  <a:moveTo>
                    <a:pt x="906" y="0"/>
                  </a:moveTo>
                  <a:lnTo>
                    <a:pt x="980" y="5"/>
                  </a:lnTo>
                  <a:lnTo>
                    <a:pt x="1053" y="16"/>
                  </a:lnTo>
                  <a:lnTo>
                    <a:pt x="1124" y="33"/>
                  </a:lnTo>
                  <a:lnTo>
                    <a:pt x="1192" y="56"/>
                  </a:lnTo>
                  <a:lnTo>
                    <a:pt x="1258" y="83"/>
                  </a:lnTo>
                  <a:lnTo>
                    <a:pt x="1321" y="116"/>
                  </a:lnTo>
                  <a:lnTo>
                    <a:pt x="1381" y="153"/>
                  </a:lnTo>
                  <a:lnTo>
                    <a:pt x="1437" y="195"/>
                  </a:lnTo>
                  <a:lnTo>
                    <a:pt x="1490" y="242"/>
                  </a:lnTo>
                  <a:lnTo>
                    <a:pt x="1539" y="293"/>
                  </a:lnTo>
                  <a:lnTo>
                    <a:pt x="1584" y="346"/>
                  </a:lnTo>
                  <a:lnTo>
                    <a:pt x="1624" y="405"/>
                  </a:lnTo>
                  <a:lnTo>
                    <a:pt x="1660" y="465"/>
                  </a:lnTo>
                  <a:lnTo>
                    <a:pt x="1691" y="529"/>
                  </a:lnTo>
                  <a:lnTo>
                    <a:pt x="1717" y="596"/>
                  </a:lnTo>
                  <a:lnTo>
                    <a:pt x="1737" y="665"/>
                  </a:lnTo>
                  <a:lnTo>
                    <a:pt x="1753" y="736"/>
                  </a:lnTo>
                  <a:lnTo>
                    <a:pt x="1761" y="810"/>
                  </a:lnTo>
                  <a:lnTo>
                    <a:pt x="1764" y="885"/>
                  </a:lnTo>
                  <a:lnTo>
                    <a:pt x="1761" y="954"/>
                  </a:lnTo>
                  <a:lnTo>
                    <a:pt x="1753" y="1022"/>
                  </a:lnTo>
                  <a:lnTo>
                    <a:pt x="1740" y="1088"/>
                  </a:lnTo>
                  <a:lnTo>
                    <a:pt x="1722" y="1152"/>
                  </a:lnTo>
                  <a:lnTo>
                    <a:pt x="1699" y="1215"/>
                  </a:lnTo>
                  <a:lnTo>
                    <a:pt x="1671" y="1274"/>
                  </a:lnTo>
                  <a:lnTo>
                    <a:pt x="1639" y="1332"/>
                  </a:lnTo>
                  <a:lnTo>
                    <a:pt x="1604" y="1386"/>
                  </a:lnTo>
                  <a:lnTo>
                    <a:pt x="1565" y="1438"/>
                  </a:lnTo>
                  <a:lnTo>
                    <a:pt x="1515" y="1503"/>
                  </a:lnTo>
                  <a:lnTo>
                    <a:pt x="1469" y="1571"/>
                  </a:lnTo>
                  <a:lnTo>
                    <a:pt x="1428" y="1642"/>
                  </a:lnTo>
                  <a:lnTo>
                    <a:pt x="1390" y="1714"/>
                  </a:lnTo>
                  <a:lnTo>
                    <a:pt x="1356" y="1788"/>
                  </a:lnTo>
                  <a:lnTo>
                    <a:pt x="1326" y="1864"/>
                  </a:lnTo>
                  <a:lnTo>
                    <a:pt x="1300" y="1941"/>
                  </a:lnTo>
                  <a:lnTo>
                    <a:pt x="1278" y="2020"/>
                  </a:lnTo>
                  <a:lnTo>
                    <a:pt x="1262" y="2100"/>
                  </a:lnTo>
                  <a:lnTo>
                    <a:pt x="494" y="2097"/>
                  </a:lnTo>
                  <a:lnTo>
                    <a:pt x="473" y="2005"/>
                  </a:lnTo>
                  <a:lnTo>
                    <a:pt x="446" y="1915"/>
                  </a:lnTo>
                  <a:lnTo>
                    <a:pt x="415" y="1827"/>
                  </a:lnTo>
                  <a:lnTo>
                    <a:pt x="378" y="1739"/>
                  </a:lnTo>
                  <a:lnTo>
                    <a:pt x="336" y="1655"/>
                  </a:lnTo>
                  <a:lnTo>
                    <a:pt x="290" y="1573"/>
                  </a:lnTo>
                  <a:lnTo>
                    <a:pt x="239" y="1493"/>
                  </a:lnTo>
                  <a:lnTo>
                    <a:pt x="182" y="1416"/>
                  </a:lnTo>
                  <a:lnTo>
                    <a:pt x="144" y="1363"/>
                  </a:lnTo>
                  <a:lnTo>
                    <a:pt x="110" y="1307"/>
                  </a:lnTo>
                  <a:lnTo>
                    <a:pt x="80" y="1249"/>
                  </a:lnTo>
                  <a:lnTo>
                    <a:pt x="54" y="1187"/>
                  </a:lnTo>
                  <a:lnTo>
                    <a:pt x="34" y="1124"/>
                  </a:lnTo>
                  <a:lnTo>
                    <a:pt x="17" y="1059"/>
                  </a:lnTo>
                  <a:lnTo>
                    <a:pt x="7" y="992"/>
                  </a:lnTo>
                  <a:lnTo>
                    <a:pt x="1" y="923"/>
                  </a:lnTo>
                  <a:lnTo>
                    <a:pt x="0" y="853"/>
                  </a:lnTo>
                  <a:lnTo>
                    <a:pt x="5" y="778"/>
                  </a:lnTo>
                  <a:lnTo>
                    <a:pt x="17" y="706"/>
                  </a:lnTo>
                  <a:lnTo>
                    <a:pt x="35" y="635"/>
                  </a:lnTo>
                  <a:lnTo>
                    <a:pt x="59" y="566"/>
                  </a:lnTo>
                  <a:lnTo>
                    <a:pt x="87" y="500"/>
                  </a:lnTo>
                  <a:lnTo>
                    <a:pt x="121" y="437"/>
                  </a:lnTo>
                  <a:lnTo>
                    <a:pt x="159" y="377"/>
                  </a:lnTo>
                  <a:lnTo>
                    <a:pt x="204" y="321"/>
                  </a:lnTo>
                  <a:lnTo>
                    <a:pt x="251" y="267"/>
                  </a:lnTo>
                  <a:lnTo>
                    <a:pt x="302" y="218"/>
                  </a:lnTo>
                  <a:lnTo>
                    <a:pt x="358" y="174"/>
                  </a:lnTo>
                  <a:lnTo>
                    <a:pt x="418" y="134"/>
                  </a:lnTo>
                  <a:lnTo>
                    <a:pt x="479" y="98"/>
                  </a:lnTo>
                  <a:lnTo>
                    <a:pt x="545" y="67"/>
                  </a:lnTo>
                  <a:lnTo>
                    <a:pt x="613" y="42"/>
                  </a:lnTo>
                  <a:lnTo>
                    <a:pt x="683" y="23"/>
                  </a:lnTo>
                  <a:lnTo>
                    <a:pt x="755" y="8"/>
                  </a:lnTo>
                  <a:lnTo>
                    <a:pt x="830" y="1"/>
                  </a:lnTo>
                  <a:lnTo>
                    <a:pt x="9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57589194"/>
      </p:ext>
    </p:extLst>
  </p:cSld>
  <p:clrMapOvr>
    <a:masterClrMapping/>
  </p:clrMapOvr>
  <p:transition spd="slow">
    <p:push dir="u"/>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p:txBody>
          <a:bodyPr/>
          <a:lstStyle/>
          <a:p>
            <a:r>
              <a:rPr lang="en-US" smtClean="0"/>
              <a:t>Enter your subhead line here</a:t>
            </a:r>
            <a:endParaRPr lang="en-US" dirty="0"/>
          </a:p>
        </p:txBody>
      </p:sp>
      <p:sp>
        <p:nvSpPr>
          <p:cNvPr id="3" name="Title 2"/>
          <p:cNvSpPr>
            <a:spLocks noGrp="1"/>
          </p:cNvSpPr>
          <p:nvPr>
            <p:ph type="title"/>
          </p:nvPr>
        </p:nvSpPr>
        <p:spPr/>
        <p:txBody>
          <a:bodyPr/>
          <a:lstStyle/>
          <a:p>
            <a:r>
              <a:rPr lang="en-US" dirty="0"/>
              <a:t>Swot Infographic</a:t>
            </a:r>
          </a:p>
        </p:txBody>
      </p:sp>
      <p:sp>
        <p:nvSpPr>
          <p:cNvPr id="19" name="Rectangle 18"/>
          <p:cNvSpPr/>
          <p:nvPr/>
        </p:nvSpPr>
        <p:spPr>
          <a:xfrm>
            <a:off x="4146464" y="2683807"/>
            <a:ext cx="837016" cy="837016"/>
          </a:xfrm>
          <a:prstGeom prst="rect">
            <a:avLst/>
          </a:prstGeom>
          <a:solidFill>
            <a:schemeClr val="bg1">
              <a:lumMod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Source Sans Pro"/>
              </a:defRPr>
            </a:lvl1pPr>
            <a:lvl2pPr marL="742950" indent="-285750">
              <a:defRPr>
                <a:solidFill>
                  <a:schemeClr val="tx1"/>
                </a:solidFill>
                <a:latin typeface="Source Sans Pro"/>
              </a:defRPr>
            </a:lvl2pPr>
            <a:lvl3pPr marL="1143000" indent="-228600">
              <a:defRPr>
                <a:solidFill>
                  <a:schemeClr val="tx1"/>
                </a:solidFill>
                <a:latin typeface="Source Sans Pro"/>
              </a:defRPr>
            </a:lvl3pPr>
            <a:lvl4pPr marL="1600200" indent="-228600">
              <a:defRPr>
                <a:solidFill>
                  <a:schemeClr val="tx1"/>
                </a:solidFill>
                <a:latin typeface="Source Sans Pro"/>
              </a:defRPr>
            </a:lvl4pPr>
            <a:lvl5pPr marL="2057400" indent="-228600">
              <a:defRPr>
                <a:solidFill>
                  <a:schemeClr val="tx1"/>
                </a:solidFill>
                <a:latin typeface="Source Sans Pro"/>
              </a:defRPr>
            </a:lvl5pPr>
            <a:lvl6pPr marL="2514600" indent="-228600" fontAlgn="base">
              <a:spcBef>
                <a:spcPct val="0"/>
              </a:spcBef>
              <a:spcAft>
                <a:spcPct val="0"/>
              </a:spcAft>
              <a:defRPr>
                <a:solidFill>
                  <a:schemeClr val="tx1"/>
                </a:solidFill>
                <a:latin typeface="Source Sans Pro"/>
              </a:defRPr>
            </a:lvl6pPr>
            <a:lvl7pPr marL="2971800" indent="-228600" fontAlgn="base">
              <a:spcBef>
                <a:spcPct val="0"/>
              </a:spcBef>
              <a:spcAft>
                <a:spcPct val="0"/>
              </a:spcAft>
              <a:defRPr>
                <a:solidFill>
                  <a:schemeClr val="tx1"/>
                </a:solidFill>
                <a:latin typeface="Source Sans Pro"/>
              </a:defRPr>
            </a:lvl7pPr>
            <a:lvl8pPr marL="3429000" indent="-228600" fontAlgn="base">
              <a:spcBef>
                <a:spcPct val="0"/>
              </a:spcBef>
              <a:spcAft>
                <a:spcPct val="0"/>
              </a:spcAft>
              <a:defRPr>
                <a:solidFill>
                  <a:schemeClr val="tx1"/>
                </a:solidFill>
                <a:latin typeface="Source Sans Pro"/>
              </a:defRPr>
            </a:lvl8pPr>
            <a:lvl9pPr marL="3886200" indent="-228600" fontAlgn="base">
              <a:spcBef>
                <a:spcPct val="0"/>
              </a:spcBef>
              <a:spcAft>
                <a:spcPct val="0"/>
              </a:spcAft>
              <a:defRPr>
                <a:solidFill>
                  <a:schemeClr val="tx1"/>
                </a:solidFill>
                <a:latin typeface="Source Sans Pro"/>
              </a:defRPr>
            </a:lvl9pPr>
          </a:lstStyle>
          <a:p>
            <a:pPr algn="ctr"/>
            <a:r>
              <a:rPr lang="en-US" sz="1600" b="1">
                <a:solidFill>
                  <a:schemeClr val="tx1">
                    <a:lumMod val="75000"/>
                    <a:lumOff val="25000"/>
                  </a:schemeClr>
                </a:solidFill>
              </a:rPr>
              <a:t>SWOT</a:t>
            </a:r>
            <a:endParaRPr lang="en-US" sz="1600" b="1" dirty="0"/>
          </a:p>
        </p:txBody>
      </p:sp>
      <p:sp>
        <p:nvSpPr>
          <p:cNvPr id="20" name="Notched Right Arrow 19"/>
          <p:cNvSpPr/>
          <p:nvPr/>
        </p:nvSpPr>
        <p:spPr>
          <a:xfrm rot="18900000" flipH="1">
            <a:off x="2880317" y="3546456"/>
            <a:ext cx="1560909" cy="896541"/>
          </a:xfrm>
          <a:prstGeom prst="notchedRightArrow">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Source Sans Pro"/>
              </a:defRPr>
            </a:lvl1pPr>
            <a:lvl2pPr marL="742950" indent="-285750">
              <a:defRPr>
                <a:solidFill>
                  <a:schemeClr val="tx1"/>
                </a:solidFill>
                <a:latin typeface="Source Sans Pro"/>
              </a:defRPr>
            </a:lvl2pPr>
            <a:lvl3pPr marL="1143000" indent="-228600">
              <a:defRPr>
                <a:solidFill>
                  <a:schemeClr val="tx1"/>
                </a:solidFill>
                <a:latin typeface="Source Sans Pro"/>
              </a:defRPr>
            </a:lvl3pPr>
            <a:lvl4pPr marL="1600200" indent="-228600">
              <a:defRPr>
                <a:solidFill>
                  <a:schemeClr val="tx1"/>
                </a:solidFill>
                <a:latin typeface="Source Sans Pro"/>
              </a:defRPr>
            </a:lvl4pPr>
            <a:lvl5pPr marL="2057400" indent="-228600">
              <a:defRPr>
                <a:solidFill>
                  <a:schemeClr val="tx1"/>
                </a:solidFill>
                <a:latin typeface="Source Sans Pro"/>
              </a:defRPr>
            </a:lvl5pPr>
            <a:lvl6pPr marL="2514600" indent="-228600" fontAlgn="base">
              <a:spcBef>
                <a:spcPct val="0"/>
              </a:spcBef>
              <a:spcAft>
                <a:spcPct val="0"/>
              </a:spcAft>
              <a:defRPr>
                <a:solidFill>
                  <a:schemeClr val="tx1"/>
                </a:solidFill>
                <a:latin typeface="Source Sans Pro"/>
              </a:defRPr>
            </a:lvl6pPr>
            <a:lvl7pPr marL="2971800" indent="-228600" fontAlgn="base">
              <a:spcBef>
                <a:spcPct val="0"/>
              </a:spcBef>
              <a:spcAft>
                <a:spcPct val="0"/>
              </a:spcAft>
              <a:defRPr>
                <a:solidFill>
                  <a:schemeClr val="tx1"/>
                </a:solidFill>
                <a:latin typeface="Source Sans Pro"/>
              </a:defRPr>
            </a:lvl7pPr>
            <a:lvl8pPr marL="3429000" indent="-228600" fontAlgn="base">
              <a:spcBef>
                <a:spcPct val="0"/>
              </a:spcBef>
              <a:spcAft>
                <a:spcPct val="0"/>
              </a:spcAft>
              <a:defRPr>
                <a:solidFill>
                  <a:schemeClr val="tx1"/>
                </a:solidFill>
                <a:latin typeface="Source Sans Pro"/>
              </a:defRPr>
            </a:lvl8pPr>
            <a:lvl9pPr marL="3886200" indent="-228600" fontAlgn="base">
              <a:spcBef>
                <a:spcPct val="0"/>
              </a:spcBef>
              <a:spcAft>
                <a:spcPct val="0"/>
              </a:spcAft>
              <a:defRPr>
                <a:solidFill>
                  <a:schemeClr val="tx1"/>
                </a:solidFill>
                <a:latin typeface="Source Sans Pro"/>
              </a:defRPr>
            </a:lvl9pPr>
          </a:lstStyle>
          <a:p>
            <a:pPr algn="ctr" eaLnBrk="1" hangingPunct="1"/>
            <a:endParaRPr lang="en-US" sz="1350">
              <a:solidFill>
                <a:srgbClr val="FFFFFF"/>
              </a:solidFill>
            </a:endParaRPr>
          </a:p>
        </p:txBody>
      </p:sp>
      <p:sp>
        <p:nvSpPr>
          <p:cNvPr id="22" name="Notched Right Arrow 21"/>
          <p:cNvSpPr/>
          <p:nvPr/>
        </p:nvSpPr>
        <p:spPr>
          <a:xfrm rot="8100000" flipH="1" flipV="1">
            <a:off x="4652769" y="1749002"/>
            <a:ext cx="1610915" cy="896541"/>
          </a:xfrm>
          <a:prstGeom prst="notchedRightArrow">
            <a:avLst/>
          </a:prstGeom>
          <a:solidFill>
            <a:schemeClr val="accent3"/>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Source Sans Pro"/>
              </a:defRPr>
            </a:lvl1pPr>
            <a:lvl2pPr marL="742950" indent="-285750">
              <a:defRPr>
                <a:solidFill>
                  <a:schemeClr val="tx1"/>
                </a:solidFill>
                <a:latin typeface="Source Sans Pro"/>
              </a:defRPr>
            </a:lvl2pPr>
            <a:lvl3pPr marL="1143000" indent="-228600">
              <a:defRPr>
                <a:solidFill>
                  <a:schemeClr val="tx1"/>
                </a:solidFill>
                <a:latin typeface="Source Sans Pro"/>
              </a:defRPr>
            </a:lvl3pPr>
            <a:lvl4pPr marL="1600200" indent="-228600">
              <a:defRPr>
                <a:solidFill>
                  <a:schemeClr val="tx1"/>
                </a:solidFill>
                <a:latin typeface="Source Sans Pro"/>
              </a:defRPr>
            </a:lvl4pPr>
            <a:lvl5pPr marL="2057400" indent="-228600">
              <a:defRPr>
                <a:solidFill>
                  <a:schemeClr val="tx1"/>
                </a:solidFill>
                <a:latin typeface="Source Sans Pro"/>
              </a:defRPr>
            </a:lvl5pPr>
            <a:lvl6pPr marL="2514600" indent="-228600" fontAlgn="base">
              <a:spcBef>
                <a:spcPct val="0"/>
              </a:spcBef>
              <a:spcAft>
                <a:spcPct val="0"/>
              </a:spcAft>
              <a:defRPr>
                <a:solidFill>
                  <a:schemeClr val="tx1"/>
                </a:solidFill>
                <a:latin typeface="Source Sans Pro"/>
              </a:defRPr>
            </a:lvl6pPr>
            <a:lvl7pPr marL="2971800" indent="-228600" fontAlgn="base">
              <a:spcBef>
                <a:spcPct val="0"/>
              </a:spcBef>
              <a:spcAft>
                <a:spcPct val="0"/>
              </a:spcAft>
              <a:defRPr>
                <a:solidFill>
                  <a:schemeClr val="tx1"/>
                </a:solidFill>
                <a:latin typeface="Source Sans Pro"/>
              </a:defRPr>
            </a:lvl7pPr>
            <a:lvl8pPr marL="3429000" indent="-228600" fontAlgn="base">
              <a:spcBef>
                <a:spcPct val="0"/>
              </a:spcBef>
              <a:spcAft>
                <a:spcPct val="0"/>
              </a:spcAft>
              <a:defRPr>
                <a:solidFill>
                  <a:schemeClr val="tx1"/>
                </a:solidFill>
                <a:latin typeface="Source Sans Pro"/>
              </a:defRPr>
            </a:lvl8pPr>
            <a:lvl9pPr marL="3886200" indent="-228600" fontAlgn="base">
              <a:spcBef>
                <a:spcPct val="0"/>
              </a:spcBef>
              <a:spcAft>
                <a:spcPct val="0"/>
              </a:spcAft>
              <a:defRPr>
                <a:solidFill>
                  <a:schemeClr val="tx1"/>
                </a:solidFill>
                <a:latin typeface="Source Sans Pro"/>
              </a:defRPr>
            </a:lvl9pPr>
          </a:lstStyle>
          <a:p>
            <a:pPr algn="ctr" eaLnBrk="1" hangingPunct="1"/>
            <a:endParaRPr lang="en-US" sz="1350">
              <a:solidFill>
                <a:srgbClr val="FFFFFF"/>
              </a:solidFill>
            </a:endParaRPr>
          </a:p>
        </p:txBody>
      </p:sp>
      <p:sp>
        <p:nvSpPr>
          <p:cNvPr id="23" name="Notched Right Arrow 22"/>
          <p:cNvSpPr/>
          <p:nvPr/>
        </p:nvSpPr>
        <p:spPr>
          <a:xfrm rot="2700000">
            <a:off x="4639784" y="3524815"/>
            <a:ext cx="1564481" cy="897731"/>
          </a:xfrm>
          <a:prstGeom prst="notchedRightArrow">
            <a:avLst/>
          </a:prstGeom>
          <a:solidFill>
            <a:schemeClr val="accent4"/>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Source Sans Pro"/>
              </a:defRPr>
            </a:lvl1pPr>
            <a:lvl2pPr marL="742950" indent="-285750">
              <a:defRPr>
                <a:solidFill>
                  <a:schemeClr val="tx1"/>
                </a:solidFill>
                <a:latin typeface="Source Sans Pro"/>
              </a:defRPr>
            </a:lvl2pPr>
            <a:lvl3pPr marL="1143000" indent="-228600">
              <a:defRPr>
                <a:solidFill>
                  <a:schemeClr val="tx1"/>
                </a:solidFill>
                <a:latin typeface="Source Sans Pro"/>
              </a:defRPr>
            </a:lvl3pPr>
            <a:lvl4pPr marL="1600200" indent="-228600">
              <a:defRPr>
                <a:solidFill>
                  <a:schemeClr val="tx1"/>
                </a:solidFill>
                <a:latin typeface="Source Sans Pro"/>
              </a:defRPr>
            </a:lvl4pPr>
            <a:lvl5pPr marL="2057400" indent="-228600">
              <a:defRPr>
                <a:solidFill>
                  <a:schemeClr val="tx1"/>
                </a:solidFill>
                <a:latin typeface="Source Sans Pro"/>
              </a:defRPr>
            </a:lvl5pPr>
            <a:lvl6pPr marL="2514600" indent="-228600" fontAlgn="base">
              <a:spcBef>
                <a:spcPct val="0"/>
              </a:spcBef>
              <a:spcAft>
                <a:spcPct val="0"/>
              </a:spcAft>
              <a:defRPr>
                <a:solidFill>
                  <a:schemeClr val="tx1"/>
                </a:solidFill>
                <a:latin typeface="Source Sans Pro"/>
              </a:defRPr>
            </a:lvl6pPr>
            <a:lvl7pPr marL="2971800" indent="-228600" fontAlgn="base">
              <a:spcBef>
                <a:spcPct val="0"/>
              </a:spcBef>
              <a:spcAft>
                <a:spcPct val="0"/>
              </a:spcAft>
              <a:defRPr>
                <a:solidFill>
                  <a:schemeClr val="tx1"/>
                </a:solidFill>
                <a:latin typeface="Source Sans Pro"/>
              </a:defRPr>
            </a:lvl7pPr>
            <a:lvl8pPr marL="3429000" indent="-228600" fontAlgn="base">
              <a:spcBef>
                <a:spcPct val="0"/>
              </a:spcBef>
              <a:spcAft>
                <a:spcPct val="0"/>
              </a:spcAft>
              <a:defRPr>
                <a:solidFill>
                  <a:schemeClr val="tx1"/>
                </a:solidFill>
                <a:latin typeface="Source Sans Pro"/>
              </a:defRPr>
            </a:lvl8pPr>
            <a:lvl9pPr marL="3886200" indent="-228600" fontAlgn="base">
              <a:spcBef>
                <a:spcPct val="0"/>
              </a:spcBef>
              <a:spcAft>
                <a:spcPct val="0"/>
              </a:spcAft>
              <a:defRPr>
                <a:solidFill>
                  <a:schemeClr val="tx1"/>
                </a:solidFill>
                <a:latin typeface="Source Sans Pro"/>
              </a:defRPr>
            </a:lvl9pPr>
          </a:lstStyle>
          <a:p>
            <a:pPr algn="ctr" eaLnBrk="1" hangingPunct="1"/>
            <a:endParaRPr lang="en-US" sz="1350">
              <a:solidFill>
                <a:srgbClr val="FFFFFF"/>
              </a:solidFill>
            </a:endParaRPr>
          </a:p>
        </p:txBody>
      </p:sp>
      <p:sp>
        <p:nvSpPr>
          <p:cNvPr id="25" name="Notched Right Arrow 24"/>
          <p:cNvSpPr/>
          <p:nvPr/>
        </p:nvSpPr>
        <p:spPr>
          <a:xfrm rot="2700000" flipH="1">
            <a:off x="2904630" y="1789661"/>
            <a:ext cx="1564481" cy="897731"/>
          </a:xfrm>
          <a:prstGeom prst="notchedRightArrow">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Source Sans Pro"/>
              </a:defRPr>
            </a:lvl1pPr>
            <a:lvl2pPr marL="742950" indent="-285750">
              <a:defRPr>
                <a:solidFill>
                  <a:schemeClr val="tx1"/>
                </a:solidFill>
                <a:latin typeface="Source Sans Pro"/>
              </a:defRPr>
            </a:lvl2pPr>
            <a:lvl3pPr marL="1143000" indent="-228600">
              <a:defRPr>
                <a:solidFill>
                  <a:schemeClr val="tx1"/>
                </a:solidFill>
                <a:latin typeface="Source Sans Pro"/>
              </a:defRPr>
            </a:lvl3pPr>
            <a:lvl4pPr marL="1600200" indent="-228600">
              <a:defRPr>
                <a:solidFill>
                  <a:schemeClr val="tx1"/>
                </a:solidFill>
                <a:latin typeface="Source Sans Pro"/>
              </a:defRPr>
            </a:lvl4pPr>
            <a:lvl5pPr marL="2057400" indent="-228600">
              <a:defRPr>
                <a:solidFill>
                  <a:schemeClr val="tx1"/>
                </a:solidFill>
                <a:latin typeface="Source Sans Pro"/>
              </a:defRPr>
            </a:lvl5pPr>
            <a:lvl6pPr marL="2514600" indent="-228600" fontAlgn="base">
              <a:spcBef>
                <a:spcPct val="0"/>
              </a:spcBef>
              <a:spcAft>
                <a:spcPct val="0"/>
              </a:spcAft>
              <a:defRPr>
                <a:solidFill>
                  <a:schemeClr val="tx1"/>
                </a:solidFill>
                <a:latin typeface="Source Sans Pro"/>
              </a:defRPr>
            </a:lvl6pPr>
            <a:lvl7pPr marL="2971800" indent="-228600" fontAlgn="base">
              <a:spcBef>
                <a:spcPct val="0"/>
              </a:spcBef>
              <a:spcAft>
                <a:spcPct val="0"/>
              </a:spcAft>
              <a:defRPr>
                <a:solidFill>
                  <a:schemeClr val="tx1"/>
                </a:solidFill>
                <a:latin typeface="Source Sans Pro"/>
              </a:defRPr>
            </a:lvl7pPr>
            <a:lvl8pPr marL="3429000" indent="-228600" fontAlgn="base">
              <a:spcBef>
                <a:spcPct val="0"/>
              </a:spcBef>
              <a:spcAft>
                <a:spcPct val="0"/>
              </a:spcAft>
              <a:defRPr>
                <a:solidFill>
                  <a:schemeClr val="tx1"/>
                </a:solidFill>
                <a:latin typeface="Source Sans Pro"/>
              </a:defRPr>
            </a:lvl8pPr>
            <a:lvl9pPr marL="3886200" indent="-228600" fontAlgn="base">
              <a:spcBef>
                <a:spcPct val="0"/>
              </a:spcBef>
              <a:spcAft>
                <a:spcPct val="0"/>
              </a:spcAft>
              <a:defRPr>
                <a:solidFill>
                  <a:schemeClr val="tx1"/>
                </a:solidFill>
                <a:latin typeface="Source Sans Pro"/>
              </a:defRPr>
            </a:lvl9pPr>
          </a:lstStyle>
          <a:p>
            <a:pPr algn="ctr" eaLnBrk="1" hangingPunct="1"/>
            <a:endParaRPr lang="en-US" sz="1350">
              <a:solidFill>
                <a:srgbClr val="FFFFFF"/>
              </a:solidFill>
            </a:endParaRPr>
          </a:p>
        </p:txBody>
      </p:sp>
      <p:grpSp>
        <p:nvGrpSpPr>
          <p:cNvPr id="29" name="Group 28"/>
          <p:cNvGrpSpPr/>
          <p:nvPr/>
        </p:nvGrpSpPr>
        <p:grpSpPr>
          <a:xfrm>
            <a:off x="2057400" y="3611199"/>
            <a:ext cx="544368" cy="240696"/>
            <a:chOff x="-782639" y="460375"/>
            <a:chExt cx="2470152" cy="1092200"/>
          </a:xfrm>
          <a:solidFill>
            <a:schemeClr val="accent1"/>
          </a:solidFill>
        </p:grpSpPr>
        <p:sp>
          <p:nvSpPr>
            <p:cNvPr id="30" name="Freeform 5"/>
            <p:cNvSpPr>
              <a:spLocks noEditPoints="1"/>
            </p:cNvSpPr>
            <p:nvPr/>
          </p:nvSpPr>
          <p:spPr bwMode="auto">
            <a:xfrm>
              <a:off x="-782639" y="617539"/>
              <a:ext cx="280988" cy="777875"/>
            </a:xfrm>
            <a:custGeom>
              <a:avLst/>
              <a:gdLst>
                <a:gd name="T0" fmla="*/ 43 w 86"/>
                <a:gd name="T1" fmla="*/ 0 h 238"/>
                <a:gd name="T2" fmla="*/ 0 w 86"/>
                <a:gd name="T3" fmla="*/ 44 h 238"/>
                <a:gd name="T4" fmla="*/ 0 w 86"/>
                <a:gd name="T5" fmla="*/ 194 h 238"/>
                <a:gd name="T6" fmla="*/ 43 w 86"/>
                <a:gd name="T7" fmla="*/ 238 h 238"/>
                <a:gd name="T8" fmla="*/ 86 w 86"/>
                <a:gd name="T9" fmla="*/ 194 h 238"/>
                <a:gd name="T10" fmla="*/ 86 w 86"/>
                <a:gd name="T11" fmla="*/ 44 h 238"/>
                <a:gd name="T12" fmla="*/ 43 w 86"/>
                <a:gd name="T13" fmla="*/ 0 h 238"/>
                <a:gd name="T14" fmla="*/ 43 w 86"/>
                <a:gd name="T15" fmla="*/ 0 h 238"/>
                <a:gd name="T16" fmla="*/ 43 w 86"/>
                <a:gd name="T17"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238">
                  <a:moveTo>
                    <a:pt x="43" y="0"/>
                  </a:moveTo>
                  <a:cubicBezTo>
                    <a:pt x="19" y="0"/>
                    <a:pt x="0" y="20"/>
                    <a:pt x="0" y="44"/>
                  </a:cubicBezTo>
                  <a:cubicBezTo>
                    <a:pt x="0" y="194"/>
                    <a:pt x="0" y="194"/>
                    <a:pt x="0" y="194"/>
                  </a:cubicBezTo>
                  <a:cubicBezTo>
                    <a:pt x="0" y="218"/>
                    <a:pt x="19" y="238"/>
                    <a:pt x="43" y="238"/>
                  </a:cubicBezTo>
                  <a:cubicBezTo>
                    <a:pt x="67" y="238"/>
                    <a:pt x="86" y="218"/>
                    <a:pt x="86" y="194"/>
                  </a:cubicBezTo>
                  <a:cubicBezTo>
                    <a:pt x="86" y="44"/>
                    <a:pt x="86" y="44"/>
                    <a:pt x="86" y="44"/>
                  </a:cubicBezTo>
                  <a:cubicBezTo>
                    <a:pt x="86" y="20"/>
                    <a:pt x="67" y="0"/>
                    <a:pt x="43" y="0"/>
                  </a:cubicBezTo>
                  <a:close/>
                  <a:moveTo>
                    <a:pt x="43" y="0"/>
                  </a:moveTo>
                  <a:cubicBezTo>
                    <a:pt x="43" y="0"/>
                    <a:pt x="43" y="0"/>
                    <a:pt x="4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31" name="Freeform 6"/>
            <p:cNvSpPr>
              <a:spLocks noEditPoints="1"/>
            </p:cNvSpPr>
            <p:nvPr/>
          </p:nvSpPr>
          <p:spPr bwMode="auto">
            <a:xfrm>
              <a:off x="-404815" y="460375"/>
              <a:ext cx="1714501" cy="1092200"/>
            </a:xfrm>
            <a:custGeom>
              <a:avLst/>
              <a:gdLst>
                <a:gd name="T0" fmla="*/ 481 w 525"/>
                <a:gd name="T1" fmla="*/ 0 h 334"/>
                <a:gd name="T2" fmla="*/ 438 w 525"/>
                <a:gd name="T3" fmla="*/ 44 h 334"/>
                <a:gd name="T4" fmla="*/ 438 w 525"/>
                <a:gd name="T5" fmla="*/ 132 h 334"/>
                <a:gd name="T6" fmla="*/ 86 w 525"/>
                <a:gd name="T7" fmla="*/ 132 h 334"/>
                <a:gd name="T8" fmla="*/ 86 w 525"/>
                <a:gd name="T9" fmla="*/ 44 h 334"/>
                <a:gd name="T10" fmla="*/ 43 w 525"/>
                <a:gd name="T11" fmla="*/ 0 h 334"/>
                <a:gd name="T12" fmla="*/ 0 w 525"/>
                <a:gd name="T13" fmla="*/ 44 h 334"/>
                <a:gd name="T14" fmla="*/ 0 w 525"/>
                <a:gd name="T15" fmla="*/ 290 h 334"/>
                <a:gd name="T16" fmla="*/ 43 w 525"/>
                <a:gd name="T17" fmla="*/ 334 h 334"/>
                <a:gd name="T18" fmla="*/ 86 w 525"/>
                <a:gd name="T19" fmla="*/ 290 h 334"/>
                <a:gd name="T20" fmla="*/ 86 w 525"/>
                <a:gd name="T21" fmla="*/ 202 h 334"/>
                <a:gd name="T22" fmla="*/ 438 w 525"/>
                <a:gd name="T23" fmla="*/ 202 h 334"/>
                <a:gd name="T24" fmla="*/ 438 w 525"/>
                <a:gd name="T25" fmla="*/ 290 h 334"/>
                <a:gd name="T26" fmla="*/ 481 w 525"/>
                <a:gd name="T27" fmla="*/ 334 h 334"/>
                <a:gd name="T28" fmla="*/ 525 w 525"/>
                <a:gd name="T29" fmla="*/ 290 h 334"/>
                <a:gd name="T30" fmla="*/ 525 w 525"/>
                <a:gd name="T31" fmla="*/ 44 h 334"/>
                <a:gd name="T32" fmla="*/ 481 w 525"/>
                <a:gd name="T33" fmla="*/ 0 h 334"/>
                <a:gd name="T34" fmla="*/ 481 w 525"/>
                <a:gd name="T35" fmla="*/ 0 h 334"/>
                <a:gd name="T36" fmla="*/ 481 w 525"/>
                <a:gd name="T37"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5" h="334">
                  <a:moveTo>
                    <a:pt x="481" y="0"/>
                  </a:moveTo>
                  <a:cubicBezTo>
                    <a:pt x="457" y="0"/>
                    <a:pt x="438" y="20"/>
                    <a:pt x="438" y="44"/>
                  </a:cubicBezTo>
                  <a:cubicBezTo>
                    <a:pt x="438" y="132"/>
                    <a:pt x="438" y="132"/>
                    <a:pt x="438" y="132"/>
                  </a:cubicBezTo>
                  <a:cubicBezTo>
                    <a:pt x="86" y="132"/>
                    <a:pt x="86" y="132"/>
                    <a:pt x="86" y="132"/>
                  </a:cubicBezTo>
                  <a:cubicBezTo>
                    <a:pt x="86" y="44"/>
                    <a:pt x="86" y="44"/>
                    <a:pt x="86" y="44"/>
                  </a:cubicBezTo>
                  <a:cubicBezTo>
                    <a:pt x="86" y="20"/>
                    <a:pt x="67" y="0"/>
                    <a:pt x="43" y="0"/>
                  </a:cubicBezTo>
                  <a:cubicBezTo>
                    <a:pt x="19" y="0"/>
                    <a:pt x="0" y="20"/>
                    <a:pt x="0" y="44"/>
                  </a:cubicBezTo>
                  <a:cubicBezTo>
                    <a:pt x="0" y="290"/>
                    <a:pt x="0" y="290"/>
                    <a:pt x="0" y="290"/>
                  </a:cubicBezTo>
                  <a:cubicBezTo>
                    <a:pt x="0" y="314"/>
                    <a:pt x="19" y="334"/>
                    <a:pt x="43" y="334"/>
                  </a:cubicBezTo>
                  <a:cubicBezTo>
                    <a:pt x="67" y="334"/>
                    <a:pt x="86" y="314"/>
                    <a:pt x="86" y="290"/>
                  </a:cubicBezTo>
                  <a:cubicBezTo>
                    <a:pt x="86" y="202"/>
                    <a:pt x="86" y="202"/>
                    <a:pt x="86" y="202"/>
                  </a:cubicBezTo>
                  <a:cubicBezTo>
                    <a:pt x="438" y="202"/>
                    <a:pt x="438" y="202"/>
                    <a:pt x="438" y="202"/>
                  </a:cubicBezTo>
                  <a:cubicBezTo>
                    <a:pt x="438" y="290"/>
                    <a:pt x="438" y="290"/>
                    <a:pt x="438" y="290"/>
                  </a:cubicBezTo>
                  <a:cubicBezTo>
                    <a:pt x="438" y="314"/>
                    <a:pt x="457" y="334"/>
                    <a:pt x="481" y="334"/>
                  </a:cubicBezTo>
                  <a:cubicBezTo>
                    <a:pt x="505" y="334"/>
                    <a:pt x="525" y="314"/>
                    <a:pt x="525" y="290"/>
                  </a:cubicBezTo>
                  <a:cubicBezTo>
                    <a:pt x="525" y="44"/>
                    <a:pt x="525" y="44"/>
                    <a:pt x="525" y="44"/>
                  </a:cubicBezTo>
                  <a:cubicBezTo>
                    <a:pt x="525" y="20"/>
                    <a:pt x="505" y="0"/>
                    <a:pt x="481" y="0"/>
                  </a:cubicBezTo>
                  <a:close/>
                  <a:moveTo>
                    <a:pt x="481" y="0"/>
                  </a:moveTo>
                  <a:cubicBezTo>
                    <a:pt x="481" y="0"/>
                    <a:pt x="481" y="0"/>
                    <a:pt x="48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32" name="Freeform 7"/>
            <p:cNvSpPr>
              <a:spLocks noEditPoints="1"/>
            </p:cNvSpPr>
            <p:nvPr/>
          </p:nvSpPr>
          <p:spPr bwMode="auto">
            <a:xfrm>
              <a:off x="1403349" y="617539"/>
              <a:ext cx="284164" cy="777875"/>
            </a:xfrm>
            <a:custGeom>
              <a:avLst/>
              <a:gdLst>
                <a:gd name="T0" fmla="*/ 43 w 87"/>
                <a:gd name="T1" fmla="*/ 0 h 238"/>
                <a:gd name="T2" fmla="*/ 0 w 87"/>
                <a:gd name="T3" fmla="*/ 44 h 238"/>
                <a:gd name="T4" fmla="*/ 0 w 87"/>
                <a:gd name="T5" fmla="*/ 194 h 238"/>
                <a:gd name="T6" fmla="*/ 43 w 87"/>
                <a:gd name="T7" fmla="*/ 238 h 238"/>
                <a:gd name="T8" fmla="*/ 87 w 87"/>
                <a:gd name="T9" fmla="*/ 194 h 238"/>
                <a:gd name="T10" fmla="*/ 87 w 87"/>
                <a:gd name="T11" fmla="*/ 44 h 238"/>
                <a:gd name="T12" fmla="*/ 43 w 87"/>
                <a:gd name="T13" fmla="*/ 0 h 238"/>
                <a:gd name="T14" fmla="*/ 43 w 87"/>
                <a:gd name="T15" fmla="*/ 0 h 238"/>
                <a:gd name="T16" fmla="*/ 43 w 87"/>
                <a:gd name="T17"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238">
                  <a:moveTo>
                    <a:pt x="43" y="0"/>
                  </a:moveTo>
                  <a:cubicBezTo>
                    <a:pt x="19" y="0"/>
                    <a:pt x="0" y="20"/>
                    <a:pt x="0" y="44"/>
                  </a:cubicBezTo>
                  <a:cubicBezTo>
                    <a:pt x="0" y="194"/>
                    <a:pt x="0" y="194"/>
                    <a:pt x="0" y="194"/>
                  </a:cubicBezTo>
                  <a:cubicBezTo>
                    <a:pt x="0" y="218"/>
                    <a:pt x="19" y="238"/>
                    <a:pt x="43" y="238"/>
                  </a:cubicBezTo>
                  <a:cubicBezTo>
                    <a:pt x="67" y="238"/>
                    <a:pt x="87" y="218"/>
                    <a:pt x="87" y="194"/>
                  </a:cubicBezTo>
                  <a:cubicBezTo>
                    <a:pt x="87" y="44"/>
                    <a:pt x="87" y="44"/>
                    <a:pt x="87" y="44"/>
                  </a:cubicBezTo>
                  <a:cubicBezTo>
                    <a:pt x="87" y="20"/>
                    <a:pt x="67" y="0"/>
                    <a:pt x="43" y="0"/>
                  </a:cubicBezTo>
                  <a:close/>
                  <a:moveTo>
                    <a:pt x="43" y="0"/>
                  </a:moveTo>
                  <a:cubicBezTo>
                    <a:pt x="43" y="0"/>
                    <a:pt x="43" y="0"/>
                    <a:pt x="4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33" name="Freeform 26"/>
          <p:cNvSpPr>
            <a:spLocks/>
          </p:cNvSpPr>
          <p:nvPr/>
        </p:nvSpPr>
        <p:spPr bwMode="auto">
          <a:xfrm>
            <a:off x="2066100" y="1594231"/>
            <a:ext cx="526966" cy="529786"/>
          </a:xfrm>
          <a:custGeom>
            <a:avLst/>
            <a:gdLst/>
            <a:ahLst/>
            <a:cxnLst>
              <a:cxn ang="0">
                <a:pos x="187" y="94"/>
              </a:cxn>
              <a:cxn ang="0">
                <a:pos x="140" y="58"/>
              </a:cxn>
              <a:cxn ang="0">
                <a:pos x="140" y="83"/>
              </a:cxn>
              <a:cxn ang="0">
                <a:pos x="105" y="83"/>
              </a:cxn>
              <a:cxn ang="0">
                <a:pos x="105" y="47"/>
              </a:cxn>
              <a:cxn ang="0">
                <a:pos x="129" y="47"/>
              </a:cxn>
              <a:cxn ang="0">
                <a:pos x="94" y="0"/>
              </a:cxn>
              <a:cxn ang="0">
                <a:pos x="60" y="47"/>
              </a:cxn>
              <a:cxn ang="0">
                <a:pos x="82" y="47"/>
              </a:cxn>
              <a:cxn ang="0">
                <a:pos x="82" y="83"/>
              </a:cxn>
              <a:cxn ang="0">
                <a:pos x="47" y="83"/>
              </a:cxn>
              <a:cxn ang="0">
                <a:pos x="47" y="58"/>
              </a:cxn>
              <a:cxn ang="0">
                <a:pos x="0" y="94"/>
              </a:cxn>
              <a:cxn ang="0">
                <a:pos x="47" y="129"/>
              </a:cxn>
              <a:cxn ang="0">
                <a:pos x="47" y="105"/>
              </a:cxn>
              <a:cxn ang="0">
                <a:pos x="82" y="105"/>
              </a:cxn>
              <a:cxn ang="0">
                <a:pos x="82" y="141"/>
              </a:cxn>
              <a:cxn ang="0">
                <a:pos x="60" y="141"/>
              </a:cxn>
              <a:cxn ang="0">
                <a:pos x="94" y="188"/>
              </a:cxn>
              <a:cxn ang="0">
                <a:pos x="129" y="141"/>
              </a:cxn>
              <a:cxn ang="0">
                <a:pos x="105" y="141"/>
              </a:cxn>
              <a:cxn ang="0">
                <a:pos x="105" y="105"/>
              </a:cxn>
              <a:cxn ang="0">
                <a:pos x="140" y="105"/>
              </a:cxn>
              <a:cxn ang="0">
                <a:pos x="140" y="129"/>
              </a:cxn>
              <a:cxn ang="0">
                <a:pos x="187" y="94"/>
              </a:cxn>
            </a:cxnLst>
            <a:rect l="0" t="0" r="r" b="b"/>
            <a:pathLst>
              <a:path w="187" h="188">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accent2"/>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4" name="Freeform 110"/>
          <p:cNvSpPr>
            <a:spLocks noEditPoints="1"/>
          </p:cNvSpPr>
          <p:nvPr/>
        </p:nvSpPr>
        <p:spPr bwMode="auto">
          <a:xfrm>
            <a:off x="6599502" y="1813984"/>
            <a:ext cx="563298" cy="271608"/>
          </a:xfrm>
          <a:custGeom>
            <a:avLst/>
            <a:gdLst/>
            <a:ahLst/>
            <a:cxnLst>
              <a:cxn ang="0">
                <a:pos x="216" y="33"/>
              </a:cxn>
              <a:cxn ang="0">
                <a:pos x="216" y="2"/>
              </a:cxn>
              <a:cxn ang="0">
                <a:pos x="216" y="0"/>
              </a:cxn>
              <a:cxn ang="0">
                <a:pos x="213" y="0"/>
              </a:cxn>
              <a:cxn ang="0">
                <a:pos x="1" y="0"/>
              </a:cxn>
              <a:cxn ang="0">
                <a:pos x="0" y="0"/>
              </a:cxn>
              <a:cxn ang="0">
                <a:pos x="0" y="2"/>
              </a:cxn>
              <a:cxn ang="0">
                <a:pos x="0" y="133"/>
              </a:cxn>
              <a:cxn ang="0">
                <a:pos x="0" y="134"/>
              </a:cxn>
              <a:cxn ang="0">
                <a:pos x="1" y="134"/>
              </a:cxn>
              <a:cxn ang="0">
                <a:pos x="213" y="134"/>
              </a:cxn>
              <a:cxn ang="0">
                <a:pos x="216" y="134"/>
              </a:cxn>
              <a:cxn ang="0">
                <a:pos x="216" y="133"/>
              </a:cxn>
              <a:cxn ang="0">
                <a:pos x="216" y="101"/>
              </a:cxn>
              <a:cxn ang="0">
                <a:pos x="237" y="101"/>
              </a:cxn>
              <a:cxn ang="0">
                <a:pos x="238" y="101"/>
              </a:cxn>
              <a:cxn ang="0">
                <a:pos x="238" y="100"/>
              </a:cxn>
              <a:cxn ang="0">
                <a:pos x="238" y="34"/>
              </a:cxn>
              <a:cxn ang="0">
                <a:pos x="238" y="33"/>
              </a:cxn>
              <a:cxn ang="0">
                <a:pos x="237" y="33"/>
              </a:cxn>
              <a:cxn ang="0">
                <a:pos x="216" y="33"/>
              </a:cxn>
              <a:cxn ang="0">
                <a:pos x="20" y="20"/>
              </a:cxn>
              <a:cxn ang="0">
                <a:pos x="69" y="20"/>
              </a:cxn>
              <a:cxn ang="0">
                <a:pos x="69" y="114"/>
              </a:cxn>
              <a:cxn ang="0">
                <a:pos x="20" y="114"/>
              </a:cxn>
              <a:cxn ang="0">
                <a:pos x="20" y="20"/>
              </a:cxn>
            </a:cxnLst>
            <a:rect l="0" t="0" r="r" b="b"/>
            <a:pathLst>
              <a:path w="238" h="134">
                <a:moveTo>
                  <a:pt x="216" y="33"/>
                </a:moveTo>
                <a:lnTo>
                  <a:pt x="216" y="2"/>
                </a:lnTo>
                <a:lnTo>
                  <a:pt x="216" y="0"/>
                </a:lnTo>
                <a:lnTo>
                  <a:pt x="213" y="0"/>
                </a:lnTo>
                <a:lnTo>
                  <a:pt x="1" y="0"/>
                </a:lnTo>
                <a:lnTo>
                  <a:pt x="0" y="0"/>
                </a:lnTo>
                <a:lnTo>
                  <a:pt x="0" y="2"/>
                </a:lnTo>
                <a:lnTo>
                  <a:pt x="0" y="133"/>
                </a:lnTo>
                <a:lnTo>
                  <a:pt x="0" y="134"/>
                </a:lnTo>
                <a:lnTo>
                  <a:pt x="1" y="134"/>
                </a:lnTo>
                <a:lnTo>
                  <a:pt x="213" y="134"/>
                </a:lnTo>
                <a:lnTo>
                  <a:pt x="216" y="134"/>
                </a:lnTo>
                <a:lnTo>
                  <a:pt x="216" y="133"/>
                </a:lnTo>
                <a:lnTo>
                  <a:pt x="216" y="101"/>
                </a:lnTo>
                <a:lnTo>
                  <a:pt x="237" y="101"/>
                </a:lnTo>
                <a:lnTo>
                  <a:pt x="238" y="101"/>
                </a:lnTo>
                <a:lnTo>
                  <a:pt x="238" y="100"/>
                </a:lnTo>
                <a:lnTo>
                  <a:pt x="238" y="34"/>
                </a:lnTo>
                <a:lnTo>
                  <a:pt x="238" y="33"/>
                </a:lnTo>
                <a:lnTo>
                  <a:pt x="237" y="33"/>
                </a:lnTo>
                <a:lnTo>
                  <a:pt x="216" y="33"/>
                </a:lnTo>
                <a:close/>
                <a:moveTo>
                  <a:pt x="20" y="20"/>
                </a:moveTo>
                <a:lnTo>
                  <a:pt x="69" y="20"/>
                </a:lnTo>
                <a:lnTo>
                  <a:pt x="69" y="114"/>
                </a:lnTo>
                <a:lnTo>
                  <a:pt x="20" y="114"/>
                </a:lnTo>
                <a:lnTo>
                  <a:pt x="20" y="20"/>
                </a:lnTo>
                <a:close/>
              </a:path>
            </a:pathLst>
          </a:custGeom>
          <a:solidFill>
            <a:schemeClr val="accent3"/>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5" name="Freeform 157"/>
          <p:cNvSpPr>
            <a:spLocks noEditPoints="1"/>
          </p:cNvSpPr>
          <p:nvPr/>
        </p:nvSpPr>
        <p:spPr bwMode="auto">
          <a:xfrm>
            <a:off x="6639168" y="3404134"/>
            <a:ext cx="483966" cy="483966"/>
          </a:xfrm>
          <a:custGeom>
            <a:avLst/>
            <a:gdLst/>
            <a:ahLst/>
            <a:cxnLst>
              <a:cxn ang="0">
                <a:pos x="59" y="10"/>
              </a:cxn>
              <a:cxn ang="0">
                <a:pos x="50" y="20"/>
              </a:cxn>
              <a:cxn ang="0">
                <a:pos x="52" y="22"/>
              </a:cxn>
              <a:cxn ang="0">
                <a:pos x="52" y="26"/>
              </a:cxn>
              <a:cxn ang="0">
                <a:pos x="50" y="28"/>
              </a:cxn>
              <a:cxn ang="0">
                <a:pos x="53" y="41"/>
              </a:cxn>
              <a:cxn ang="0">
                <a:pos x="26" y="68"/>
              </a:cxn>
              <a:cxn ang="0">
                <a:pos x="0" y="41"/>
              </a:cxn>
              <a:cxn ang="0">
                <a:pos x="26" y="14"/>
              </a:cxn>
              <a:cxn ang="0">
                <a:pos x="40" y="18"/>
              </a:cxn>
              <a:cxn ang="0">
                <a:pos x="42" y="15"/>
              </a:cxn>
              <a:cxn ang="0">
                <a:pos x="45" y="15"/>
              </a:cxn>
              <a:cxn ang="0">
                <a:pos x="48" y="18"/>
              </a:cxn>
              <a:cxn ang="0">
                <a:pos x="57" y="9"/>
              </a:cxn>
              <a:cxn ang="0">
                <a:pos x="59" y="10"/>
              </a:cxn>
              <a:cxn ang="0">
                <a:pos x="18" y="21"/>
              </a:cxn>
              <a:cxn ang="0">
                <a:pos x="6" y="33"/>
              </a:cxn>
              <a:cxn ang="0">
                <a:pos x="8" y="36"/>
              </a:cxn>
              <a:cxn ang="0">
                <a:pos x="8" y="36"/>
              </a:cxn>
              <a:cxn ang="0">
                <a:pos x="11" y="35"/>
              </a:cxn>
              <a:cxn ang="0">
                <a:pos x="20" y="25"/>
              </a:cxn>
              <a:cxn ang="0">
                <a:pos x="21" y="22"/>
              </a:cxn>
              <a:cxn ang="0">
                <a:pos x="18" y="21"/>
              </a:cxn>
              <a:cxn ang="0">
                <a:pos x="57" y="7"/>
              </a:cxn>
              <a:cxn ang="0">
                <a:pos x="56" y="6"/>
              </a:cxn>
              <a:cxn ang="0">
                <a:pos x="52" y="3"/>
              </a:cxn>
              <a:cxn ang="0">
                <a:pos x="52" y="1"/>
              </a:cxn>
              <a:cxn ang="0">
                <a:pos x="54" y="1"/>
              </a:cxn>
              <a:cxn ang="0">
                <a:pos x="58" y="5"/>
              </a:cxn>
              <a:cxn ang="0">
                <a:pos x="58" y="6"/>
              </a:cxn>
              <a:cxn ang="0">
                <a:pos x="57" y="7"/>
              </a:cxn>
              <a:cxn ang="0">
                <a:pos x="61" y="5"/>
              </a:cxn>
              <a:cxn ang="0">
                <a:pos x="59" y="6"/>
              </a:cxn>
              <a:cxn ang="0">
                <a:pos x="58" y="5"/>
              </a:cxn>
              <a:cxn ang="0">
                <a:pos x="58" y="1"/>
              </a:cxn>
              <a:cxn ang="0">
                <a:pos x="59" y="0"/>
              </a:cxn>
              <a:cxn ang="0">
                <a:pos x="61" y="1"/>
              </a:cxn>
              <a:cxn ang="0">
                <a:pos x="61" y="5"/>
              </a:cxn>
              <a:cxn ang="0">
                <a:pos x="63" y="6"/>
              </a:cxn>
              <a:cxn ang="0">
                <a:pos x="62" y="7"/>
              </a:cxn>
              <a:cxn ang="0">
                <a:pos x="61" y="6"/>
              </a:cxn>
              <a:cxn ang="0">
                <a:pos x="61" y="5"/>
              </a:cxn>
              <a:cxn ang="0">
                <a:pos x="64" y="1"/>
              </a:cxn>
              <a:cxn ang="0">
                <a:pos x="66" y="1"/>
              </a:cxn>
              <a:cxn ang="0">
                <a:pos x="66" y="3"/>
              </a:cxn>
              <a:cxn ang="0">
                <a:pos x="63" y="6"/>
              </a:cxn>
              <a:cxn ang="0">
                <a:pos x="65" y="15"/>
              </a:cxn>
              <a:cxn ang="0">
                <a:pos x="64" y="15"/>
              </a:cxn>
              <a:cxn ang="0">
                <a:pos x="61" y="12"/>
              </a:cxn>
              <a:cxn ang="0">
                <a:pos x="61" y="10"/>
              </a:cxn>
              <a:cxn ang="0">
                <a:pos x="63" y="10"/>
              </a:cxn>
              <a:cxn ang="0">
                <a:pos x="66" y="13"/>
              </a:cxn>
              <a:cxn ang="0">
                <a:pos x="66" y="15"/>
              </a:cxn>
              <a:cxn ang="0">
                <a:pos x="65" y="15"/>
              </a:cxn>
              <a:cxn ang="0">
                <a:pos x="67" y="9"/>
              </a:cxn>
              <a:cxn ang="0">
                <a:pos x="63" y="9"/>
              </a:cxn>
              <a:cxn ang="0">
                <a:pos x="62" y="8"/>
              </a:cxn>
              <a:cxn ang="0">
                <a:pos x="63" y="7"/>
              </a:cxn>
              <a:cxn ang="0">
                <a:pos x="67" y="7"/>
              </a:cxn>
              <a:cxn ang="0">
                <a:pos x="68" y="8"/>
              </a:cxn>
              <a:cxn ang="0">
                <a:pos x="67" y="9"/>
              </a:cxn>
            </a:cxnLst>
            <a:rect l="0" t="0" r="r" b="b"/>
            <a:pathLst>
              <a:path w="68" h="68">
                <a:moveTo>
                  <a:pt x="59" y="10"/>
                </a:moveTo>
                <a:cubicBezTo>
                  <a:pt x="50" y="20"/>
                  <a:pt x="50" y="20"/>
                  <a:pt x="50" y="20"/>
                </a:cubicBezTo>
                <a:cubicBezTo>
                  <a:pt x="52" y="22"/>
                  <a:pt x="52" y="22"/>
                  <a:pt x="52" y="22"/>
                </a:cubicBezTo>
                <a:cubicBezTo>
                  <a:pt x="53" y="23"/>
                  <a:pt x="53" y="25"/>
                  <a:pt x="52" y="26"/>
                </a:cubicBezTo>
                <a:cubicBezTo>
                  <a:pt x="50" y="28"/>
                  <a:pt x="50" y="28"/>
                  <a:pt x="50" y="28"/>
                </a:cubicBezTo>
                <a:cubicBezTo>
                  <a:pt x="52" y="32"/>
                  <a:pt x="53" y="36"/>
                  <a:pt x="53" y="41"/>
                </a:cubicBezTo>
                <a:cubicBezTo>
                  <a:pt x="53" y="56"/>
                  <a:pt x="41" y="68"/>
                  <a:pt x="26" y="68"/>
                </a:cubicBezTo>
                <a:cubicBezTo>
                  <a:pt x="12" y="68"/>
                  <a:pt x="0" y="56"/>
                  <a:pt x="0" y="41"/>
                </a:cubicBezTo>
                <a:cubicBezTo>
                  <a:pt x="0" y="26"/>
                  <a:pt x="12" y="14"/>
                  <a:pt x="26" y="14"/>
                </a:cubicBezTo>
                <a:cubicBezTo>
                  <a:pt x="31" y="14"/>
                  <a:pt x="36" y="16"/>
                  <a:pt x="40" y="18"/>
                </a:cubicBezTo>
                <a:cubicBezTo>
                  <a:pt x="42" y="15"/>
                  <a:pt x="42" y="15"/>
                  <a:pt x="42" y="15"/>
                </a:cubicBezTo>
                <a:cubicBezTo>
                  <a:pt x="43" y="14"/>
                  <a:pt x="44" y="14"/>
                  <a:pt x="45" y="15"/>
                </a:cubicBezTo>
                <a:cubicBezTo>
                  <a:pt x="48" y="18"/>
                  <a:pt x="48" y="18"/>
                  <a:pt x="48" y="18"/>
                </a:cubicBezTo>
                <a:cubicBezTo>
                  <a:pt x="57" y="9"/>
                  <a:pt x="57" y="9"/>
                  <a:pt x="57" y="9"/>
                </a:cubicBezTo>
                <a:lnTo>
                  <a:pt x="59" y="10"/>
                </a:lnTo>
                <a:close/>
                <a:moveTo>
                  <a:pt x="18" y="21"/>
                </a:moveTo>
                <a:cubicBezTo>
                  <a:pt x="13" y="23"/>
                  <a:pt x="8" y="27"/>
                  <a:pt x="6" y="33"/>
                </a:cubicBezTo>
                <a:cubicBezTo>
                  <a:pt x="6" y="34"/>
                  <a:pt x="6" y="35"/>
                  <a:pt x="8" y="36"/>
                </a:cubicBezTo>
                <a:cubicBezTo>
                  <a:pt x="8" y="36"/>
                  <a:pt x="8" y="36"/>
                  <a:pt x="8" y="36"/>
                </a:cubicBezTo>
                <a:cubicBezTo>
                  <a:pt x="9" y="36"/>
                  <a:pt x="10" y="36"/>
                  <a:pt x="11" y="35"/>
                </a:cubicBezTo>
                <a:cubicBezTo>
                  <a:pt x="12" y="30"/>
                  <a:pt x="16" y="27"/>
                  <a:pt x="20" y="25"/>
                </a:cubicBezTo>
                <a:cubicBezTo>
                  <a:pt x="21" y="25"/>
                  <a:pt x="22" y="23"/>
                  <a:pt x="21" y="22"/>
                </a:cubicBezTo>
                <a:cubicBezTo>
                  <a:pt x="21" y="21"/>
                  <a:pt x="20" y="20"/>
                  <a:pt x="18" y="21"/>
                </a:cubicBezTo>
                <a:close/>
                <a:moveTo>
                  <a:pt x="57" y="7"/>
                </a:moveTo>
                <a:cubicBezTo>
                  <a:pt x="56" y="7"/>
                  <a:pt x="56" y="7"/>
                  <a:pt x="56" y="6"/>
                </a:cubicBezTo>
                <a:cubicBezTo>
                  <a:pt x="52" y="3"/>
                  <a:pt x="52" y="3"/>
                  <a:pt x="52" y="3"/>
                </a:cubicBezTo>
                <a:cubicBezTo>
                  <a:pt x="52" y="2"/>
                  <a:pt x="52" y="2"/>
                  <a:pt x="52" y="1"/>
                </a:cubicBezTo>
                <a:cubicBezTo>
                  <a:pt x="53" y="1"/>
                  <a:pt x="54" y="1"/>
                  <a:pt x="54" y="1"/>
                </a:cubicBezTo>
                <a:cubicBezTo>
                  <a:pt x="58" y="5"/>
                  <a:pt x="58" y="5"/>
                  <a:pt x="58" y="5"/>
                </a:cubicBezTo>
                <a:cubicBezTo>
                  <a:pt x="58" y="5"/>
                  <a:pt x="58" y="6"/>
                  <a:pt x="58" y="6"/>
                </a:cubicBezTo>
                <a:cubicBezTo>
                  <a:pt x="57" y="7"/>
                  <a:pt x="57" y="7"/>
                  <a:pt x="57" y="7"/>
                </a:cubicBezTo>
                <a:close/>
                <a:moveTo>
                  <a:pt x="61" y="5"/>
                </a:moveTo>
                <a:cubicBezTo>
                  <a:pt x="61" y="5"/>
                  <a:pt x="60" y="6"/>
                  <a:pt x="59" y="6"/>
                </a:cubicBezTo>
                <a:cubicBezTo>
                  <a:pt x="59" y="6"/>
                  <a:pt x="58" y="5"/>
                  <a:pt x="58" y="5"/>
                </a:cubicBezTo>
                <a:cubicBezTo>
                  <a:pt x="58" y="1"/>
                  <a:pt x="58" y="1"/>
                  <a:pt x="58" y="1"/>
                </a:cubicBezTo>
                <a:cubicBezTo>
                  <a:pt x="58" y="0"/>
                  <a:pt x="59" y="0"/>
                  <a:pt x="59" y="0"/>
                </a:cubicBezTo>
                <a:cubicBezTo>
                  <a:pt x="60" y="0"/>
                  <a:pt x="61" y="0"/>
                  <a:pt x="61" y="1"/>
                </a:cubicBezTo>
                <a:lnTo>
                  <a:pt x="61" y="5"/>
                </a:lnTo>
                <a:close/>
                <a:moveTo>
                  <a:pt x="63" y="6"/>
                </a:moveTo>
                <a:cubicBezTo>
                  <a:pt x="63" y="7"/>
                  <a:pt x="62" y="7"/>
                  <a:pt x="62" y="7"/>
                </a:cubicBezTo>
                <a:cubicBezTo>
                  <a:pt x="62" y="7"/>
                  <a:pt x="61" y="7"/>
                  <a:pt x="61" y="6"/>
                </a:cubicBezTo>
                <a:cubicBezTo>
                  <a:pt x="61" y="6"/>
                  <a:pt x="61" y="5"/>
                  <a:pt x="61" y="5"/>
                </a:cubicBezTo>
                <a:cubicBezTo>
                  <a:pt x="64" y="1"/>
                  <a:pt x="64" y="1"/>
                  <a:pt x="64" y="1"/>
                </a:cubicBezTo>
                <a:cubicBezTo>
                  <a:pt x="65" y="1"/>
                  <a:pt x="66" y="1"/>
                  <a:pt x="66" y="1"/>
                </a:cubicBezTo>
                <a:cubicBezTo>
                  <a:pt x="67" y="2"/>
                  <a:pt x="67" y="2"/>
                  <a:pt x="66" y="3"/>
                </a:cubicBezTo>
                <a:lnTo>
                  <a:pt x="63" y="6"/>
                </a:lnTo>
                <a:close/>
                <a:moveTo>
                  <a:pt x="65" y="15"/>
                </a:moveTo>
                <a:cubicBezTo>
                  <a:pt x="65" y="15"/>
                  <a:pt x="65" y="15"/>
                  <a:pt x="64" y="15"/>
                </a:cubicBezTo>
                <a:cubicBezTo>
                  <a:pt x="61" y="12"/>
                  <a:pt x="61" y="12"/>
                  <a:pt x="61" y="12"/>
                </a:cubicBezTo>
                <a:cubicBezTo>
                  <a:pt x="61" y="11"/>
                  <a:pt x="61" y="10"/>
                  <a:pt x="61" y="10"/>
                </a:cubicBezTo>
                <a:cubicBezTo>
                  <a:pt x="62" y="9"/>
                  <a:pt x="62" y="9"/>
                  <a:pt x="63" y="10"/>
                </a:cubicBezTo>
                <a:cubicBezTo>
                  <a:pt x="66" y="13"/>
                  <a:pt x="66" y="13"/>
                  <a:pt x="66" y="13"/>
                </a:cubicBezTo>
                <a:cubicBezTo>
                  <a:pt x="67" y="14"/>
                  <a:pt x="67" y="15"/>
                  <a:pt x="66" y="15"/>
                </a:cubicBezTo>
                <a:cubicBezTo>
                  <a:pt x="66" y="15"/>
                  <a:pt x="66" y="15"/>
                  <a:pt x="65" y="15"/>
                </a:cubicBezTo>
                <a:close/>
                <a:moveTo>
                  <a:pt x="67" y="9"/>
                </a:moveTo>
                <a:cubicBezTo>
                  <a:pt x="63" y="9"/>
                  <a:pt x="63" y="9"/>
                  <a:pt x="63" y="9"/>
                </a:cubicBezTo>
                <a:cubicBezTo>
                  <a:pt x="62" y="9"/>
                  <a:pt x="62" y="9"/>
                  <a:pt x="62" y="8"/>
                </a:cubicBezTo>
                <a:cubicBezTo>
                  <a:pt x="62" y="8"/>
                  <a:pt x="62" y="7"/>
                  <a:pt x="63" y="7"/>
                </a:cubicBezTo>
                <a:cubicBezTo>
                  <a:pt x="67" y="7"/>
                  <a:pt x="67" y="7"/>
                  <a:pt x="67" y="7"/>
                </a:cubicBezTo>
                <a:cubicBezTo>
                  <a:pt x="67" y="7"/>
                  <a:pt x="68" y="8"/>
                  <a:pt x="68" y="8"/>
                </a:cubicBezTo>
                <a:cubicBezTo>
                  <a:pt x="68" y="9"/>
                  <a:pt x="67" y="9"/>
                  <a:pt x="67" y="9"/>
                </a:cubicBezTo>
                <a:close/>
              </a:path>
            </a:pathLst>
          </a:custGeom>
          <a:solidFill>
            <a:schemeClr val="accent4"/>
          </a:solidFill>
          <a:ln w="9525">
            <a:noFill/>
            <a:round/>
            <a:headEnd/>
            <a:tailEnd/>
          </a:ln>
        </p:spPr>
        <p:txBody>
          <a:bodyPr vert="horz" wrap="square" lIns="68580" tIns="34290" rIns="68580" bIns="34290" numCol="1" anchor="t" anchorCtr="0" compatLnSpc="1">
            <a:prstTxWarp prst="textNoShape">
              <a:avLst/>
            </a:prstTxWarp>
          </a:bodyPr>
          <a:lstStyle/>
          <a:p>
            <a:endParaRPr lang="en-US" sz="1350"/>
          </a:p>
        </p:txBody>
      </p:sp>
      <p:sp>
        <p:nvSpPr>
          <p:cNvPr id="37" name="TextBox 36"/>
          <p:cNvSpPr txBox="1"/>
          <p:nvPr/>
        </p:nvSpPr>
        <p:spPr>
          <a:xfrm>
            <a:off x="6551580" y="2135533"/>
            <a:ext cx="2196163" cy="623248"/>
          </a:xfrm>
          <a:prstGeom prst="rect">
            <a:avLst/>
          </a:prstGeom>
          <a:noFill/>
          <a:ln>
            <a:noFill/>
          </a:ln>
        </p:spPr>
        <p:txBody>
          <a:bodyPr wrap="square" lIns="0" tIns="0" rIns="0" bIns="0" rtlCol="0" anchor="ctr">
            <a:spAutoFit/>
          </a:bodyPr>
          <a:lstStyle/>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r>
              <a:rPr lang="en-US" sz="900" dirty="0" smtClean="0">
                <a:solidFill>
                  <a:schemeClr val="bg1">
                    <a:lumMod val="50000"/>
                  </a:schemeClr>
                </a:solidFill>
                <a:ea typeface="Roboto" panose="02000000000000000000" pitchFamily="2" charset="0"/>
              </a:rPr>
              <a:t>.</a:t>
            </a:r>
          </a:p>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endParaRPr lang="en-US" sz="900" dirty="0">
              <a:solidFill>
                <a:schemeClr val="bg1">
                  <a:lumMod val="50000"/>
                </a:schemeClr>
              </a:solidFill>
            </a:endParaRPr>
          </a:p>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r>
              <a:rPr lang="en-US" sz="900" dirty="0" smtClean="0">
                <a:solidFill>
                  <a:schemeClr val="bg1">
                    <a:lumMod val="50000"/>
                  </a:schemeClr>
                </a:solidFill>
                <a:ea typeface="Roboto" panose="02000000000000000000" pitchFamily="2" charset="0"/>
              </a:rPr>
              <a:t>.</a:t>
            </a:r>
            <a:endParaRPr lang="en-US" sz="900" dirty="0">
              <a:solidFill>
                <a:schemeClr val="bg1">
                  <a:lumMod val="50000"/>
                </a:schemeClr>
              </a:solidFill>
            </a:endParaRPr>
          </a:p>
        </p:txBody>
      </p:sp>
      <p:sp>
        <p:nvSpPr>
          <p:cNvPr id="40" name="TextBox 39"/>
          <p:cNvSpPr txBox="1"/>
          <p:nvPr/>
        </p:nvSpPr>
        <p:spPr>
          <a:xfrm>
            <a:off x="387212" y="2135533"/>
            <a:ext cx="2196163" cy="623248"/>
          </a:xfrm>
          <a:prstGeom prst="rect">
            <a:avLst/>
          </a:prstGeom>
          <a:noFill/>
          <a:ln>
            <a:noFill/>
          </a:ln>
        </p:spPr>
        <p:txBody>
          <a:bodyPr wrap="square" lIns="0" tIns="0" rIns="0" bIns="0" rtlCol="0" anchor="ctr">
            <a:spAutoFit/>
          </a:bodyPr>
          <a:lstStyle/>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r>
              <a:rPr lang="en-US" sz="900" dirty="0" smtClean="0">
                <a:solidFill>
                  <a:schemeClr val="bg1">
                    <a:lumMod val="50000"/>
                  </a:schemeClr>
                </a:solidFill>
                <a:ea typeface="Roboto" panose="02000000000000000000" pitchFamily="2" charset="0"/>
              </a:rPr>
              <a:t>.</a:t>
            </a:r>
          </a:p>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endParaRPr lang="en-US" sz="900" dirty="0">
              <a:solidFill>
                <a:schemeClr val="bg1">
                  <a:lumMod val="50000"/>
                </a:schemeClr>
              </a:solidFill>
            </a:endParaRPr>
          </a:p>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r>
              <a:rPr lang="en-US" sz="900" dirty="0" smtClean="0">
                <a:solidFill>
                  <a:schemeClr val="bg1">
                    <a:lumMod val="50000"/>
                  </a:schemeClr>
                </a:solidFill>
                <a:ea typeface="Roboto" panose="02000000000000000000" pitchFamily="2" charset="0"/>
              </a:rPr>
              <a:t>.</a:t>
            </a:r>
            <a:endParaRPr lang="en-US" sz="900" dirty="0">
              <a:solidFill>
                <a:schemeClr val="bg1">
                  <a:lumMod val="50000"/>
                </a:schemeClr>
              </a:solidFill>
            </a:endParaRPr>
          </a:p>
        </p:txBody>
      </p:sp>
      <p:sp>
        <p:nvSpPr>
          <p:cNvPr id="41" name="TextBox 40"/>
          <p:cNvSpPr txBox="1"/>
          <p:nvPr/>
        </p:nvSpPr>
        <p:spPr>
          <a:xfrm>
            <a:off x="6551580" y="3901507"/>
            <a:ext cx="2196163" cy="623248"/>
          </a:xfrm>
          <a:prstGeom prst="rect">
            <a:avLst/>
          </a:prstGeom>
          <a:noFill/>
          <a:ln>
            <a:noFill/>
          </a:ln>
        </p:spPr>
        <p:txBody>
          <a:bodyPr wrap="square" lIns="0" tIns="0" rIns="0" bIns="0" rtlCol="0" anchor="ctr">
            <a:spAutoFit/>
          </a:bodyPr>
          <a:lstStyle/>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r>
              <a:rPr lang="en-US" sz="900" dirty="0" smtClean="0">
                <a:solidFill>
                  <a:schemeClr val="bg1">
                    <a:lumMod val="50000"/>
                  </a:schemeClr>
                </a:solidFill>
                <a:ea typeface="Roboto" panose="02000000000000000000" pitchFamily="2" charset="0"/>
              </a:rPr>
              <a:t>.</a:t>
            </a:r>
          </a:p>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endParaRPr lang="en-US" sz="900" dirty="0">
              <a:solidFill>
                <a:schemeClr val="bg1">
                  <a:lumMod val="50000"/>
                </a:schemeClr>
              </a:solidFill>
            </a:endParaRPr>
          </a:p>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r>
              <a:rPr lang="en-US" sz="900" dirty="0" smtClean="0">
                <a:solidFill>
                  <a:schemeClr val="bg1">
                    <a:lumMod val="50000"/>
                  </a:schemeClr>
                </a:solidFill>
                <a:ea typeface="Roboto" panose="02000000000000000000" pitchFamily="2" charset="0"/>
              </a:rPr>
              <a:t>.</a:t>
            </a:r>
            <a:endParaRPr lang="en-US" sz="900" dirty="0">
              <a:solidFill>
                <a:schemeClr val="bg1">
                  <a:lumMod val="50000"/>
                </a:schemeClr>
              </a:solidFill>
            </a:endParaRPr>
          </a:p>
        </p:txBody>
      </p:sp>
      <p:sp>
        <p:nvSpPr>
          <p:cNvPr id="42" name="TextBox 41"/>
          <p:cNvSpPr txBox="1"/>
          <p:nvPr/>
        </p:nvSpPr>
        <p:spPr>
          <a:xfrm>
            <a:off x="387212" y="3901507"/>
            <a:ext cx="2196163" cy="623248"/>
          </a:xfrm>
          <a:prstGeom prst="rect">
            <a:avLst/>
          </a:prstGeom>
          <a:noFill/>
          <a:ln>
            <a:noFill/>
          </a:ln>
        </p:spPr>
        <p:txBody>
          <a:bodyPr wrap="square" lIns="0" tIns="0" rIns="0" bIns="0" rtlCol="0" anchor="ctr">
            <a:spAutoFit/>
          </a:bodyPr>
          <a:lstStyle/>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r>
              <a:rPr lang="en-US" sz="900" dirty="0" smtClean="0">
                <a:solidFill>
                  <a:schemeClr val="bg1">
                    <a:lumMod val="50000"/>
                  </a:schemeClr>
                </a:solidFill>
                <a:ea typeface="Roboto" panose="02000000000000000000" pitchFamily="2" charset="0"/>
              </a:rPr>
              <a:t>.</a:t>
            </a:r>
          </a:p>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endParaRPr lang="en-US" sz="900" dirty="0">
              <a:solidFill>
                <a:schemeClr val="bg1">
                  <a:lumMod val="50000"/>
                </a:schemeClr>
              </a:solidFill>
            </a:endParaRPr>
          </a:p>
          <a:p>
            <a:pPr marL="228600" indent="-228600">
              <a:lnSpc>
                <a:spcPct val="150000"/>
              </a:lnSpc>
              <a:buFont typeface="+mj-lt"/>
              <a:buAutoNum type="arabicPeriod"/>
            </a:pPr>
            <a:r>
              <a:rPr lang="en-US" sz="900" dirty="0">
                <a:solidFill>
                  <a:schemeClr val="bg1">
                    <a:lumMod val="50000"/>
                  </a:schemeClr>
                </a:solidFill>
                <a:ea typeface="Roboto" panose="02000000000000000000" pitchFamily="2" charset="0"/>
              </a:rPr>
              <a:t>simply dummy text of the printing </a:t>
            </a:r>
            <a:r>
              <a:rPr lang="en-US" sz="900" dirty="0" smtClean="0">
                <a:solidFill>
                  <a:schemeClr val="bg1">
                    <a:lumMod val="50000"/>
                  </a:schemeClr>
                </a:solidFill>
                <a:ea typeface="Roboto" panose="02000000000000000000" pitchFamily="2" charset="0"/>
              </a:rPr>
              <a:t>.</a:t>
            </a:r>
            <a:endParaRPr lang="en-US" sz="900" dirty="0">
              <a:solidFill>
                <a:schemeClr val="bg1">
                  <a:lumMod val="50000"/>
                </a:schemeClr>
              </a:solidFill>
            </a:endParaRPr>
          </a:p>
        </p:txBody>
      </p:sp>
      <p:sp>
        <p:nvSpPr>
          <p:cNvPr id="43" name="TextBox 42"/>
          <p:cNvSpPr txBox="1"/>
          <p:nvPr/>
        </p:nvSpPr>
        <p:spPr>
          <a:xfrm rot="18973083">
            <a:off x="3127574" y="3878294"/>
            <a:ext cx="983584" cy="230832"/>
          </a:xfrm>
          <a:prstGeom prst="rect">
            <a:avLst/>
          </a:prstGeom>
          <a:noFill/>
          <a:ln>
            <a:noFill/>
          </a:ln>
        </p:spPr>
        <p:txBody>
          <a:bodyPr wrap="square" lIns="0" tIns="0" rIns="0" bIns="0" rtlCol="0" anchor="ctr">
            <a:spAutoFit/>
          </a:bodyPr>
          <a:lstStyle/>
          <a:p>
            <a:pPr algn="ctr">
              <a:lnSpc>
                <a:spcPct val="150000"/>
              </a:lnSpc>
            </a:pPr>
            <a:r>
              <a:rPr lang="id-ID" sz="1000" b="1" dirty="0">
                <a:solidFill>
                  <a:schemeClr val="bg1"/>
                </a:solidFill>
              </a:rPr>
              <a:t>STRENGTH</a:t>
            </a:r>
          </a:p>
        </p:txBody>
      </p:sp>
      <p:sp>
        <p:nvSpPr>
          <p:cNvPr id="44" name="TextBox 43"/>
          <p:cNvSpPr txBox="1"/>
          <p:nvPr/>
        </p:nvSpPr>
        <p:spPr>
          <a:xfrm rot="2786350" flipH="1">
            <a:off x="4928608" y="3847704"/>
            <a:ext cx="983584" cy="181653"/>
          </a:xfrm>
          <a:prstGeom prst="rect">
            <a:avLst/>
          </a:prstGeom>
          <a:noFill/>
          <a:ln>
            <a:noFill/>
          </a:ln>
        </p:spPr>
        <p:txBody>
          <a:bodyPr wrap="square" lIns="0" tIns="0" rIns="0" bIns="0" rtlCol="0" anchor="ctr">
            <a:spAutoFit/>
          </a:bodyPr>
          <a:lstStyle/>
          <a:p>
            <a:pPr algn="ctr">
              <a:lnSpc>
                <a:spcPct val="130000"/>
              </a:lnSpc>
            </a:pPr>
            <a:r>
              <a:rPr lang="en-US" sz="1000" b="1" dirty="0">
                <a:solidFill>
                  <a:schemeClr val="bg1"/>
                </a:solidFill>
              </a:rPr>
              <a:t>THREATS</a:t>
            </a:r>
            <a:endParaRPr lang="en-US" sz="700" dirty="0">
              <a:solidFill>
                <a:schemeClr val="bg1"/>
              </a:solidFill>
            </a:endParaRPr>
          </a:p>
        </p:txBody>
      </p:sp>
      <p:sp>
        <p:nvSpPr>
          <p:cNvPr id="47" name="TextBox 46"/>
          <p:cNvSpPr txBox="1"/>
          <p:nvPr/>
        </p:nvSpPr>
        <p:spPr>
          <a:xfrm rot="2695313">
            <a:off x="3253699" y="2184051"/>
            <a:ext cx="983584" cy="204736"/>
          </a:xfrm>
          <a:prstGeom prst="rect">
            <a:avLst/>
          </a:prstGeom>
          <a:noFill/>
          <a:ln>
            <a:noFill/>
          </a:ln>
        </p:spPr>
        <p:txBody>
          <a:bodyPr wrap="square" lIns="0" tIns="0" rIns="0" bIns="0" rtlCol="0" anchor="ctr">
            <a:spAutoFit/>
          </a:bodyPr>
          <a:lstStyle/>
          <a:p>
            <a:pPr algn="ctr">
              <a:lnSpc>
                <a:spcPct val="150000"/>
              </a:lnSpc>
            </a:pPr>
            <a:r>
              <a:rPr lang="en-US" sz="1000" b="1" dirty="0" smtClean="0">
                <a:solidFill>
                  <a:schemeClr val="bg1"/>
                </a:solidFill>
              </a:rPr>
              <a:t>WEAKNESSES</a:t>
            </a:r>
            <a:endParaRPr lang="en-US" sz="1000" b="1" dirty="0">
              <a:solidFill>
                <a:schemeClr val="bg1"/>
              </a:solidFill>
            </a:endParaRPr>
          </a:p>
        </p:txBody>
      </p:sp>
      <p:sp>
        <p:nvSpPr>
          <p:cNvPr id="48" name="TextBox 47"/>
          <p:cNvSpPr txBox="1"/>
          <p:nvPr/>
        </p:nvSpPr>
        <p:spPr>
          <a:xfrm rot="18904687" flipH="1">
            <a:off x="4915081" y="2127365"/>
            <a:ext cx="983584" cy="207749"/>
          </a:xfrm>
          <a:prstGeom prst="rect">
            <a:avLst/>
          </a:prstGeom>
          <a:noFill/>
          <a:ln>
            <a:noFill/>
          </a:ln>
        </p:spPr>
        <p:txBody>
          <a:bodyPr wrap="square" lIns="0" tIns="0" rIns="0" bIns="0" rtlCol="0" anchor="ctr">
            <a:spAutoFit/>
          </a:bodyPr>
          <a:lstStyle/>
          <a:p>
            <a:pPr algn="ctr">
              <a:lnSpc>
                <a:spcPct val="150000"/>
              </a:lnSpc>
            </a:pPr>
            <a:r>
              <a:rPr lang="id-ID" sz="900" b="1" dirty="0">
                <a:solidFill>
                  <a:schemeClr val="bg1"/>
                </a:solidFill>
              </a:rPr>
              <a:t>OPPORTUNITIES </a:t>
            </a:r>
            <a:endParaRPr lang="en-US" sz="900" b="1" dirty="0">
              <a:solidFill>
                <a:schemeClr val="bg1"/>
              </a:solidFill>
            </a:endParaRPr>
          </a:p>
        </p:txBody>
      </p:sp>
    </p:spTree>
    <p:extLst>
      <p:ext uri="{BB962C8B-B14F-4D97-AF65-F5344CB8AC3E}">
        <p14:creationId xmlns:p14="http://schemas.microsoft.com/office/powerpoint/2010/main" val="1162010284"/>
      </p:ext>
    </p:extLst>
  </p:cSld>
  <p:clrMapOvr>
    <a:masterClrMapping/>
  </p:clrMapOvr>
  <p:transition spd="slow">
    <p:push dir="u"/>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smtClean="0"/>
              <a:t>Enter your subhead line here</a:t>
            </a:r>
            <a:endParaRPr lang="en-US" dirty="0"/>
          </a:p>
        </p:txBody>
      </p:sp>
      <p:sp>
        <p:nvSpPr>
          <p:cNvPr id="2" name="Title 1"/>
          <p:cNvSpPr>
            <a:spLocks noGrp="1"/>
          </p:cNvSpPr>
          <p:nvPr>
            <p:ph type="title"/>
          </p:nvPr>
        </p:nvSpPr>
        <p:spPr/>
        <p:txBody>
          <a:bodyPr/>
          <a:lstStyle/>
          <a:p>
            <a:r>
              <a:rPr lang="en-US" smtClean="0"/>
              <a:t>Swot Infographic</a:t>
            </a:r>
            <a:endParaRPr lang="en-US" dirty="0"/>
          </a:p>
        </p:txBody>
      </p:sp>
      <p:grpSp>
        <p:nvGrpSpPr>
          <p:cNvPr id="5" name="Group 4"/>
          <p:cNvGrpSpPr/>
          <p:nvPr/>
        </p:nvGrpSpPr>
        <p:grpSpPr>
          <a:xfrm>
            <a:off x="2956560" y="1476495"/>
            <a:ext cx="3230880" cy="3222050"/>
            <a:chOff x="381000" y="1520190"/>
            <a:chExt cx="3143250" cy="3134660"/>
          </a:xfrm>
        </p:grpSpPr>
        <p:sp>
          <p:nvSpPr>
            <p:cNvPr id="10" name="Shape 5691"/>
            <p:cNvSpPr/>
            <p:nvPr/>
          </p:nvSpPr>
          <p:spPr>
            <a:xfrm>
              <a:off x="550795" y="4042215"/>
              <a:ext cx="448464" cy="448464"/>
            </a:xfrm>
            <a:prstGeom prst="ellipse">
              <a:avLst/>
            </a:prstGeom>
            <a:solidFill>
              <a:schemeClr val="accent4"/>
            </a:solidFill>
            <a:ln w="3175">
              <a:noFill/>
              <a:miter lim="400000"/>
            </a:ln>
          </p:spPr>
          <p:txBody>
            <a:bodyPr lIns="19050" tIns="19050" rIns="19050" bIns="19050" anchor="ctr"/>
            <a:lstStyle/>
            <a:p>
              <a:pPr algn="ctr">
                <a:defRPr sz="3200">
                  <a:solidFill>
                    <a:srgbClr val="FFFFFF"/>
                  </a:solidFill>
                  <a:latin typeface="Helvetica Light"/>
                  <a:ea typeface="Helvetica Light"/>
                  <a:cs typeface="Helvetica Light"/>
                  <a:sym typeface="Helvetica Light"/>
                </a:defRPr>
              </a:pPr>
              <a:endParaRPr sz="2000" b="1"/>
            </a:p>
          </p:txBody>
        </p:sp>
        <p:sp>
          <p:nvSpPr>
            <p:cNvPr id="11" name="Shape 5692"/>
            <p:cNvSpPr/>
            <p:nvPr/>
          </p:nvSpPr>
          <p:spPr>
            <a:xfrm>
              <a:off x="550795" y="1684535"/>
              <a:ext cx="448464" cy="448464"/>
            </a:xfrm>
            <a:prstGeom prst="ellipse">
              <a:avLst/>
            </a:prstGeom>
            <a:solidFill>
              <a:schemeClr val="accent1"/>
            </a:solidFill>
            <a:ln w="3175">
              <a:noFill/>
              <a:miter lim="400000"/>
            </a:ln>
          </p:spPr>
          <p:txBody>
            <a:bodyPr lIns="19050" tIns="19050" rIns="19050" bIns="19050" anchor="ctr"/>
            <a:lstStyle/>
            <a:p>
              <a:pPr algn="ctr">
                <a:defRPr sz="3200">
                  <a:solidFill>
                    <a:srgbClr val="FFFFFF"/>
                  </a:solidFill>
                  <a:latin typeface="Helvetica Light"/>
                  <a:ea typeface="Helvetica Light"/>
                  <a:cs typeface="Helvetica Light"/>
                  <a:sym typeface="Helvetica Light"/>
                </a:defRPr>
              </a:pPr>
              <a:endParaRPr sz="2000" b="1"/>
            </a:p>
          </p:txBody>
        </p:sp>
        <p:sp>
          <p:nvSpPr>
            <p:cNvPr id="16" name="Shape 5693"/>
            <p:cNvSpPr/>
            <p:nvPr/>
          </p:nvSpPr>
          <p:spPr>
            <a:xfrm>
              <a:off x="381000" y="1520191"/>
              <a:ext cx="1533198" cy="1524604"/>
            </a:xfrm>
            <a:custGeom>
              <a:avLst/>
              <a:gdLst/>
              <a:ahLst/>
              <a:cxnLst>
                <a:cxn ang="0">
                  <a:pos x="wd2" y="hd2"/>
                </a:cxn>
                <a:cxn ang="5400000">
                  <a:pos x="wd2" y="hd2"/>
                </a:cxn>
                <a:cxn ang="10800000">
                  <a:pos x="wd2" y="hd2"/>
                </a:cxn>
                <a:cxn ang="16200000">
                  <a:pos x="wd2" y="hd2"/>
                </a:cxn>
              </a:cxnLst>
              <a:rect l="0" t="0" r="r" b="b"/>
              <a:pathLst>
                <a:path w="21600" h="21572" extrusionOk="0">
                  <a:moveTo>
                    <a:pt x="21580" y="21565"/>
                  </a:moveTo>
                  <a:lnTo>
                    <a:pt x="13379" y="21565"/>
                  </a:lnTo>
                  <a:cubicBezTo>
                    <a:pt x="12670" y="21600"/>
                    <a:pt x="11960" y="21501"/>
                    <a:pt x="11286" y="21274"/>
                  </a:cubicBezTo>
                  <a:cubicBezTo>
                    <a:pt x="10506" y="21011"/>
                    <a:pt x="9792" y="20582"/>
                    <a:pt x="9193" y="20016"/>
                  </a:cubicBezTo>
                  <a:lnTo>
                    <a:pt x="0" y="10783"/>
                  </a:lnTo>
                  <a:lnTo>
                    <a:pt x="2579" y="8286"/>
                  </a:lnTo>
                  <a:cubicBezTo>
                    <a:pt x="3288" y="9046"/>
                    <a:pt x="4259" y="9505"/>
                    <a:pt x="5295" y="9569"/>
                  </a:cubicBezTo>
                  <a:cubicBezTo>
                    <a:pt x="6436" y="9640"/>
                    <a:pt x="7510" y="9262"/>
                    <a:pt x="8303" y="8549"/>
                  </a:cubicBezTo>
                  <a:cubicBezTo>
                    <a:pt x="9083" y="7847"/>
                    <a:pt x="9572" y="6836"/>
                    <a:pt x="9640" y="5708"/>
                  </a:cubicBezTo>
                  <a:cubicBezTo>
                    <a:pt x="9713" y="4496"/>
                    <a:pt x="9250" y="3313"/>
                    <a:pt x="8375" y="2475"/>
                  </a:cubicBezTo>
                  <a:lnTo>
                    <a:pt x="10861" y="0"/>
                  </a:lnTo>
                  <a:lnTo>
                    <a:pt x="19802" y="8964"/>
                  </a:lnTo>
                  <a:cubicBezTo>
                    <a:pt x="20292" y="9471"/>
                    <a:pt x="20694" y="10057"/>
                    <a:pt x="20994" y="10696"/>
                  </a:cubicBezTo>
                  <a:cubicBezTo>
                    <a:pt x="21363" y="11483"/>
                    <a:pt x="21569" y="12337"/>
                    <a:pt x="21600" y="13206"/>
                  </a:cubicBezTo>
                  <a:lnTo>
                    <a:pt x="21580" y="21565"/>
                  </a:lnTo>
                  <a:close/>
                </a:path>
              </a:pathLst>
            </a:custGeom>
            <a:solidFill>
              <a:schemeClr val="accent1"/>
            </a:solidFill>
            <a:ln w="25400">
              <a:noFill/>
              <a:miter lim="400000"/>
            </a:ln>
          </p:spPr>
          <p:txBody>
            <a:bodyPr lIns="19050" tIns="19050" rIns="19050" bIns="19050" anchor="ctr"/>
            <a:lstStyle/>
            <a:p>
              <a:pPr algn="ctr">
                <a:defRPr sz="3200">
                  <a:solidFill>
                    <a:srgbClr val="000000"/>
                  </a:solidFill>
                  <a:latin typeface="Helvetica Light"/>
                  <a:ea typeface="Helvetica Light"/>
                  <a:cs typeface="Helvetica Light"/>
                  <a:sym typeface="Helvetica Light"/>
                </a:defRPr>
              </a:pPr>
              <a:endParaRPr sz="1200"/>
            </a:p>
          </p:txBody>
        </p:sp>
        <p:sp>
          <p:nvSpPr>
            <p:cNvPr id="17" name="Shape 5694"/>
            <p:cNvSpPr/>
            <p:nvPr/>
          </p:nvSpPr>
          <p:spPr>
            <a:xfrm>
              <a:off x="1991079" y="1520190"/>
              <a:ext cx="1533170" cy="1524604"/>
            </a:xfrm>
            <a:custGeom>
              <a:avLst/>
              <a:gdLst/>
              <a:ahLst/>
              <a:cxnLst>
                <a:cxn ang="0">
                  <a:pos x="wd2" y="hd2"/>
                </a:cxn>
                <a:cxn ang="5400000">
                  <a:pos x="wd2" y="hd2"/>
                </a:cxn>
                <a:cxn ang="10800000">
                  <a:pos x="wd2" y="hd2"/>
                </a:cxn>
                <a:cxn ang="16200000">
                  <a:pos x="wd2" y="hd2"/>
                </a:cxn>
              </a:cxnLst>
              <a:rect l="0" t="0" r="r" b="b"/>
              <a:pathLst>
                <a:path w="21600" h="21572" extrusionOk="0">
                  <a:moveTo>
                    <a:pt x="20" y="21565"/>
                  </a:moveTo>
                  <a:lnTo>
                    <a:pt x="8221" y="21565"/>
                  </a:lnTo>
                  <a:cubicBezTo>
                    <a:pt x="8930" y="21600"/>
                    <a:pt x="9640" y="21501"/>
                    <a:pt x="10314" y="21274"/>
                  </a:cubicBezTo>
                  <a:cubicBezTo>
                    <a:pt x="11094" y="21011"/>
                    <a:pt x="11808" y="20582"/>
                    <a:pt x="12407" y="20016"/>
                  </a:cubicBezTo>
                  <a:lnTo>
                    <a:pt x="21600" y="10783"/>
                  </a:lnTo>
                  <a:lnTo>
                    <a:pt x="19021" y="8286"/>
                  </a:lnTo>
                  <a:cubicBezTo>
                    <a:pt x="18312" y="9046"/>
                    <a:pt x="17341" y="9505"/>
                    <a:pt x="16305" y="9569"/>
                  </a:cubicBezTo>
                  <a:cubicBezTo>
                    <a:pt x="15164" y="9640"/>
                    <a:pt x="14090" y="9262"/>
                    <a:pt x="13297" y="8549"/>
                  </a:cubicBezTo>
                  <a:cubicBezTo>
                    <a:pt x="12517" y="7847"/>
                    <a:pt x="12028" y="6836"/>
                    <a:pt x="11960" y="5708"/>
                  </a:cubicBezTo>
                  <a:cubicBezTo>
                    <a:pt x="11887" y="4496"/>
                    <a:pt x="12350" y="3313"/>
                    <a:pt x="13225" y="2475"/>
                  </a:cubicBezTo>
                  <a:lnTo>
                    <a:pt x="10739" y="0"/>
                  </a:lnTo>
                  <a:lnTo>
                    <a:pt x="1798" y="8964"/>
                  </a:lnTo>
                  <a:cubicBezTo>
                    <a:pt x="1308" y="9471"/>
                    <a:pt x="906" y="10057"/>
                    <a:pt x="606" y="10696"/>
                  </a:cubicBezTo>
                  <a:cubicBezTo>
                    <a:pt x="237" y="11483"/>
                    <a:pt x="31" y="12337"/>
                    <a:pt x="0" y="13206"/>
                  </a:cubicBezTo>
                  <a:lnTo>
                    <a:pt x="20" y="21565"/>
                  </a:lnTo>
                  <a:close/>
                </a:path>
              </a:pathLst>
            </a:custGeom>
            <a:solidFill>
              <a:schemeClr val="accent2"/>
            </a:solidFill>
            <a:ln w="25400">
              <a:noFill/>
              <a:miter lim="400000"/>
            </a:ln>
          </p:spPr>
          <p:txBody>
            <a:bodyPr lIns="19050" tIns="19050" rIns="19050" bIns="19050" anchor="ctr"/>
            <a:lstStyle/>
            <a:p>
              <a:pPr algn="ctr">
                <a:defRPr sz="3200">
                  <a:solidFill>
                    <a:srgbClr val="000000"/>
                  </a:solidFill>
                  <a:latin typeface="Helvetica Light"/>
                  <a:ea typeface="Helvetica Light"/>
                  <a:cs typeface="Helvetica Light"/>
                  <a:sym typeface="Helvetica Light"/>
                </a:defRPr>
              </a:pPr>
              <a:endParaRPr sz="1200"/>
            </a:p>
          </p:txBody>
        </p:sp>
        <p:sp>
          <p:nvSpPr>
            <p:cNvPr id="18" name="Shape 5695"/>
            <p:cNvSpPr/>
            <p:nvPr/>
          </p:nvSpPr>
          <p:spPr>
            <a:xfrm>
              <a:off x="1991080" y="3130217"/>
              <a:ext cx="1533170" cy="1524633"/>
            </a:xfrm>
            <a:custGeom>
              <a:avLst/>
              <a:gdLst/>
              <a:ahLst/>
              <a:cxnLst>
                <a:cxn ang="0">
                  <a:pos x="wd2" y="hd2"/>
                </a:cxn>
                <a:cxn ang="5400000">
                  <a:pos x="wd2" y="hd2"/>
                </a:cxn>
                <a:cxn ang="10800000">
                  <a:pos x="wd2" y="hd2"/>
                </a:cxn>
                <a:cxn ang="16200000">
                  <a:pos x="wd2" y="hd2"/>
                </a:cxn>
              </a:cxnLst>
              <a:rect l="0" t="0" r="r" b="b"/>
              <a:pathLst>
                <a:path w="21600" h="21572" extrusionOk="0">
                  <a:moveTo>
                    <a:pt x="20" y="7"/>
                  </a:moveTo>
                  <a:lnTo>
                    <a:pt x="8221" y="7"/>
                  </a:lnTo>
                  <a:cubicBezTo>
                    <a:pt x="8930" y="-28"/>
                    <a:pt x="9640" y="71"/>
                    <a:pt x="10314" y="298"/>
                  </a:cubicBezTo>
                  <a:cubicBezTo>
                    <a:pt x="11094" y="561"/>
                    <a:pt x="11808" y="990"/>
                    <a:pt x="12407" y="1556"/>
                  </a:cubicBezTo>
                  <a:lnTo>
                    <a:pt x="21600" y="10789"/>
                  </a:lnTo>
                  <a:lnTo>
                    <a:pt x="19021" y="13286"/>
                  </a:lnTo>
                  <a:cubicBezTo>
                    <a:pt x="18312" y="12526"/>
                    <a:pt x="17341" y="12067"/>
                    <a:pt x="16305" y="12003"/>
                  </a:cubicBezTo>
                  <a:cubicBezTo>
                    <a:pt x="15164" y="11932"/>
                    <a:pt x="14090" y="12310"/>
                    <a:pt x="13297" y="13023"/>
                  </a:cubicBezTo>
                  <a:cubicBezTo>
                    <a:pt x="12517" y="13725"/>
                    <a:pt x="12028" y="14736"/>
                    <a:pt x="11960" y="15864"/>
                  </a:cubicBezTo>
                  <a:cubicBezTo>
                    <a:pt x="11887" y="17076"/>
                    <a:pt x="12350" y="18259"/>
                    <a:pt x="13225" y="19097"/>
                  </a:cubicBezTo>
                  <a:lnTo>
                    <a:pt x="10739" y="21572"/>
                  </a:lnTo>
                  <a:lnTo>
                    <a:pt x="1798" y="12608"/>
                  </a:lnTo>
                  <a:cubicBezTo>
                    <a:pt x="1308" y="12101"/>
                    <a:pt x="906" y="11515"/>
                    <a:pt x="606" y="10876"/>
                  </a:cubicBezTo>
                  <a:cubicBezTo>
                    <a:pt x="237" y="10089"/>
                    <a:pt x="31" y="9235"/>
                    <a:pt x="0" y="8366"/>
                  </a:cubicBezTo>
                  <a:lnTo>
                    <a:pt x="20" y="7"/>
                  </a:lnTo>
                  <a:close/>
                </a:path>
              </a:pathLst>
            </a:custGeom>
            <a:solidFill>
              <a:schemeClr val="accent3"/>
            </a:solidFill>
            <a:ln w="25400">
              <a:noFill/>
              <a:miter lim="400000"/>
            </a:ln>
          </p:spPr>
          <p:txBody>
            <a:bodyPr lIns="19050" tIns="19050" rIns="19050" bIns="19050" anchor="ctr"/>
            <a:lstStyle/>
            <a:p>
              <a:pPr algn="ctr">
                <a:defRPr sz="3200">
                  <a:solidFill>
                    <a:srgbClr val="000000"/>
                  </a:solidFill>
                  <a:latin typeface="Helvetica Light"/>
                  <a:ea typeface="Helvetica Light"/>
                  <a:cs typeface="Helvetica Light"/>
                  <a:sym typeface="Helvetica Light"/>
                </a:defRPr>
              </a:pPr>
              <a:endParaRPr sz="2000" b="1"/>
            </a:p>
          </p:txBody>
        </p:sp>
        <p:sp>
          <p:nvSpPr>
            <p:cNvPr id="19" name="Shape 5696"/>
            <p:cNvSpPr/>
            <p:nvPr/>
          </p:nvSpPr>
          <p:spPr>
            <a:xfrm>
              <a:off x="381000" y="3130229"/>
              <a:ext cx="1533198" cy="1524610"/>
            </a:xfrm>
            <a:custGeom>
              <a:avLst/>
              <a:gdLst/>
              <a:ahLst/>
              <a:cxnLst>
                <a:cxn ang="0">
                  <a:pos x="wd2" y="hd2"/>
                </a:cxn>
                <a:cxn ang="5400000">
                  <a:pos x="wd2" y="hd2"/>
                </a:cxn>
                <a:cxn ang="10800000">
                  <a:pos x="wd2" y="hd2"/>
                </a:cxn>
                <a:cxn ang="16200000">
                  <a:pos x="wd2" y="hd2"/>
                </a:cxn>
              </a:cxnLst>
              <a:rect l="0" t="0" r="r" b="b"/>
              <a:pathLst>
                <a:path w="21600" h="21572" extrusionOk="0">
                  <a:moveTo>
                    <a:pt x="21580" y="7"/>
                  </a:moveTo>
                  <a:lnTo>
                    <a:pt x="13379" y="7"/>
                  </a:lnTo>
                  <a:cubicBezTo>
                    <a:pt x="12670" y="-28"/>
                    <a:pt x="11960" y="71"/>
                    <a:pt x="11286" y="298"/>
                  </a:cubicBezTo>
                  <a:cubicBezTo>
                    <a:pt x="10506" y="561"/>
                    <a:pt x="9792" y="990"/>
                    <a:pt x="9193" y="1556"/>
                  </a:cubicBezTo>
                  <a:lnTo>
                    <a:pt x="0" y="10789"/>
                  </a:lnTo>
                  <a:lnTo>
                    <a:pt x="2579" y="13286"/>
                  </a:lnTo>
                  <a:cubicBezTo>
                    <a:pt x="3288" y="12526"/>
                    <a:pt x="4259" y="12067"/>
                    <a:pt x="5295" y="12003"/>
                  </a:cubicBezTo>
                  <a:cubicBezTo>
                    <a:pt x="6436" y="11932"/>
                    <a:pt x="7510" y="12310"/>
                    <a:pt x="8303" y="13023"/>
                  </a:cubicBezTo>
                  <a:cubicBezTo>
                    <a:pt x="9083" y="13725"/>
                    <a:pt x="9572" y="14736"/>
                    <a:pt x="9640" y="15864"/>
                  </a:cubicBezTo>
                  <a:cubicBezTo>
                    <a:pt x="9713" y="17076"/>
                    <a:pt x="9250" y="18259"/>
                    <a:pt x="8375" y="19097"/>
                  </a:cubicBezTo>
                  <a:lnTo>
                    <a:pt x="10861" y="21572"/>
                  </a:lnTo>
                  <a:lnTo>
                    <a:pt x="19802" y="12608"/>
                  </a:lnTo>
                  <a:cubicBezTo>
                    <a:pt x="20292" y="12101"/>
                    <a:pt x="20694" y="11515"/>
                    <a:pt x="20994" y="10876"/>
                  </a:cubicBezTo>
                  <a:cubicBezTo>
                    <a:pt x="21363" y="10089"/>
                    <a:pt x="21569" y="9235"/>
                    <a:pt x="21600" y="8366"/>
                  </a:cubicBezTo>
                  <a:lnTo>
                    <a:pt x="21580" y="7"/>
                  </a:lnTo>
                  <a:close/>
                </a:path>
              </a:pathLst>
            </a:custGeom>
            <a:solidFill>
              <a:schemeClr val="accent4"/>
            </a:solidFill>
            <a:ln w="25400">
              <a:noFill/>
              <a:miter lim="400000"/>
            </a:ln>
          </p:spPr>
          <p:txBody>
            <a:bodyPr lIns="19050" tIns="19050" rIns="19050" bIns="19050" anchor="ctr"/>
            <a:lstStyle/>
            <a:p>
              <a:pPr algn="ctr">
                <a:defRPr sz="3200">
                  <a:solidFill>
                    <a:srgbClr val="000000"/>
                  </a:solidFill>
                  <a:latin typeface="Helvetica Light"/>
                  <a:ea typeface="Helvetica Light"/>
                  <a:cs typeface="Helvetica Light"/>
                  <a:sym typeface="Helvetica Light"/>
                </a:defRPr>
              </a:pPr>
              <a:endParaRPr sz="1200"/>
            </a:p>
          </p:txBody>
        </p:sp>
        <p:sp>
          <p:nvSpPr>
            <p:cNvPr id="20" name="Shape 5697"/>
            <p:cNvSpPr/>
            <p:nvPr/>
          </p:nvSpPr>
          <p:spPr>
            <a:xfrm>
              <a:off x="2904203" y="4042215"/>
              <a:ext cx="448464" cy="448464"/>
            </a:xfrm>
            <a:prstGeom prst="ellipse">
              <a:avLst/>
            </a:prstGeom>
            <a:solidFill>
              <a:schemeClr val="accent3"/>
            </a:solidFill>
            <a:ln w="25400">
              <a:noFill/>
              <a:miter lim="400000"/>
            </a:ln>
          </p:spPr>
          <p:txBody>
            <a:bodyPr lIns="19050" tIns="19050" rIns="19050" bIns="19050" anchor="ctr"/>
            <a:lstStyle/>
            <a:p>
              <a:pPr algn="ctr">
                <a:defRPr sz="3200">
                  <a:solidFill>
                    <a:srgbClr val="FFFFFF"/>
                  </a:solidFill>
                  <a:latin typeface="Helvetica Light"/>
                  <a:ea typeface="Helvetica Light"/>
                  <a:cs typeface="Helvetica Light"/>
                  <a:sym typeface="Helvetica Light"/>
                </a:defRPr>
              </a:pPr>
              <a:endParaRPr sz="2000" b="1"/>
            </a:p>
          </p:txBody>
        </p:sp>
        <p:sp>
          <p:nvSpPr>
            <p:cNvPr id="21" name="Shape 5698"/>
            <p:cNvSpPr/>
            <p:nvPr/>
          </p:nvSpPr>
          <p:spPr>
            <a:xfrm>
              <a:off x="2904203" y="1684535"/>
              <a:ext cx="448464" cy="448464"/>
            </a:xfrm>
            <a:prstGeom prst="ellipse">
              <a:avLst/>
            </a:prstGeom>
            <a:solidFill>
              <a:schemeClr val="accent2"/>
            </a:solidFill>
            <a:ln w="3175">
              <a:noFill/>
              <a:miter lim="400000"/>
            </a:ln>
          </p:spPr>
          <p:txBody>
            <a:bodyPr lIns="19050" tIns="19050" rIns="19050" bIns="19050" anchor="ctr"/>
            <a:lstStyle/>
            <a:p>
              <a:pPr algn="ctr">
                <a:defRPr sz="3200">
                  <a:solidFill>
                    <a:srgbClr val="FFFFFF"/>
                  </a:solidFill>
                  <a:latin typeface="Helvetica Light"/>
                  <a:ea typeface="Helvetica Light"/>
                  <a:cs typeface="Helvetica Light"/>
                  <a:sym typeface="Helvetica Light"/>
                </a:defRPr>
              </a:pPr>
              <a:endParaRPr sz="2000" b="1"/>
            </a:p>
          </p:txBody>
        </p:sp>
        <p:sp>
          <p:nvSpPr>
            <p:cNvPr id="22" name="Shape 5691"/>
            <p:cNvSpPr/>
            <p:nvPr/>
          </p:nvSpPr>
          <p:spPr>
            <a:xfrm>
              <a:off x="590508" y="4081929"/>
              <a:ext cx="369037" cy="369037"/>
            </a:xfrm>
            <a:prstGeom prst="ellipse">
              <a:avLst/>
            </a:prstGeom>
            <a:solidFill>
              <a:schemeClr val="bg1"/>
            </a:solidFill>
            <a:ln w="3175">
              <a:noFill/>
              <a:miter lim="400000"/>
            </a:ln>
          </p:spPr>
          <p:txBody>
            <a:bodyPr lIns="19050" tIns="19050" rIns="19050" bIns="19050" anchor="ctr"/>
            <a:lstStyle/>
            <a:p>
              <a:pPr algn="ctr">
                <a:defRPr sz="3200">
                  <a:solidFill>
                    <a:srgbClr val="FFFFFF"/>
                  </a:solidFill>
                  <a:latin typeface="Helvetica Light"/>
                  <a:ea typeface="Helvetica Light"/>
                  <a:cs typeface="Helvetica Light"/>
                  <a:sym typeface="Helvetica Light"/>
                </a:defRPr>
              </a:pPr>
              <a:r>
                <a:rPr lang="en-US" sz="2000" b="1" dirty="0" smtClean="0">
                  <a:solidFill>
                    <a:schemeClr val="tx1">
                      <a:lumMod val="75000"/>
                      <a:lumOff val="25000"/>
                    </a:schemeClr>
                  </a:solidFill>
                </a:rPr>
                <a:t>T</a:t>
              </a:r>
              <a:endParaRPr sz="2000" b="1" dirty="0">
                <a:solidFill>
                  <a:schemeClr val="tx1">
                    <a:lumMod val="75000"/>
                    <a:lumOff val="25000"/>
                  </a:schemeClr>
                </a:solidFill>
              </a:endParaRPr>
            </a:p>
          </p:txBody>
        </p:sp>
        <p:sp>
          <p:nvSpPr>
            <p:cNvPr id="23" name="Shape 5692"/>
            <p:cNvSpPr/>
            <p:nvPr/>
          </p:nvSpPr>
          <p:spPr>
            <a:xfrm>
              <a:off x="590508" y="1724249"/>
              <a:ext cx="369037" cy="369037"/>
            </a:xfrm>
            <a:prstGeom prst="ellipse">
              <a:avLst/>
            </a:prstGeom>
            <a:solidFill>
              <a:schemeClr val="bg1"/>
            </a:solidFill>
            <a:ln w="3175">
              <a:noFill/>
              <a:miter lim="400000"/>
            </a:ln>
          </p:spPr>
          <p:txBody>
            <a:bodyPr lIns="19050" tIns="19050" rIns="19050" bIns="19050" anchor="ctr"/>
            <a:lstStyle/>
            <a:p>
              <a:pPr algn="ctr">
                <a:defRPr sz="3200">
                  <a:solidFill>
                    <a:srgbClr val="FFFFFF"/>
                  </a:solidFill>
                  <a:latin typeface="Helvetica Light"/>
                  <a:ea typeface="Helvetica Light"/>
                  <a:cs typeface="Helvetica Light"/>
                  <a:sym typeface="Helvetica Light"/>
                </a:defRPr>
              </a:pPr>
              <a:r>
                <a:rPr lang="en-US" sz="2000" b="1" dirty="0" smtClean="0">
                  <a:solidFill>
                    <a:schemeClr val="tx1">
                      <a:lumMod val="75000"/>
                      <a:lumOff val="25000"/>
                    </a:schemeClr>
                  </a:solidFill>
                </a:rPr>
                <a:t>S</a:t>
              </a:r>
              <a:endParaRPr sz="2000" b="1" dirty="0">
                <a:solidFill>
                  <a:schemeClr val="tx1">
                    <a:lumMod val="75000"/>
                    <a:lumOff val="25000"/>
                  </a:schemeClr>
                </a:solidFill>
              </a:endParaRPr>
            </a:p>
          </p:txBody>
        </p:sp>
        <p:sp>
          <p:nvSpPr>
            <p:cNvPr id="24" name="Shape 5697"/>
            <p:cNvSpPr/>
            <p:nvPr/>
          </p:nvSpPr>
          <p:spPr>
            <a:xfrm>
              <a:off x="2943917" y="4081929"/>
              <a:ext cx="369037" cy="369037"/>
            </a:xfrm>
            <a:prstGeom prst="ellipse">
              <a:avLst/>
            </a:prstGeom>
            <a:solidFill>
              <a:schemeClr val="bg1"/>
            </a:solidFill>
            <a:ln w="25400">
              <a:noFill/>
              <a:miter lim="400000"/>
            </a:ln>
          </p:spPr>
          <p:txBody>
            <a:bodyPr lIns="19050" tIns="19050" rIns="19050" bIns="19050" anchor="ctr"/>
            <a:lstStyle/>
            <a:p>
              <a:pPr algn="ctr">
                <a:defRPr sz="3200">
                  <a:solidFill>
                    <a:srgbClr val="FFFFFF"/>
                  </a:solidFill>
                  <a:latin typeface="Helvetica Light"/>
                  <a:ea typeface="Helvetica Light"/>
                  <a:cs typeface="Helvetica Light"/>
                  <a:sym typeface="Helvetica Light"/>
                </a:defRPr>
              </a:pPr>
              <a:r>
                <a:rPr lang="en-US" sz="2000" b="1" dirty="0" smtClean="0">
                  <a:solidFill>
                    <a:schemeClr val="tx1">
                      <a:lumMod val="75000"/>
                      <a:lumOff val="25000"/>
                    </a:schemeClr>
                  </a:solidFill>
                </a:rPr>
                <a:t>O</a:t>
              </a:r>
              <a:endParaRPr sz="2000" b="1" dirty="0">
                <a:solidFill>
                  <a:schemeClr val="tx1">
                    <a:lumMod val="75000"/>
                    <a:lumOff val="25000"/>
                  </a:schemeClr>
                </a:solidFill>
              </a:endParaRPr>
            </a:p>
          </p:txBody>
        </p:sp>
        <p:sp>
          <p:nvSpPr>
            <p:cNvPr id="25" name="Shape 5698"/>
            <p:cNvSpPr/>
            <p:nvPr/>
          </p:nvSpPr>
          <p:spPr>
            <a:xfrm>
              <a:off x="2943917" y="1724249"/>
              <a:ext cx="369037" cy="369037"/>
            </a:xfrm>
            <a:prstGeom prst="ellipse">
              <a:avLst/>
            </a:prstGeom>
            <a:solidFill>
              <a:schemeClr val="bg1"/>
            </a:solidFill>
            <a:ln w="3175">
              <a:noFill/>
              <a:miter lim="400000"/>
            </a:ln>
          </p:spPr>
          <p:txBody>
            <a:bodyPr lIns="19050" tIns="19050" rIns="19050" bIns="19050" anchor="ctr"/>
            <a:lstStyle/>
            <a:p>
              <a:pPr algn="ctr">
                <a:defRPr sz="3200">
                  <a:solidFill>
                    <a:srgbClr val="FFFFFF"/>
                  </a:solidFill>
                  <a:latin typeface="Helvetica Light"/>
                  <a:ea typeface="Helvetica Light"/>
                  <a:cs typeface="Helvetica Light"/>
                  <a:sym typeface="Helvetica Light"/>
                </a:defRPr>
              </a:pPr>
              <a:r>
                <a:rPr lang="en-US" sz="2000" b="1" dirty="0" smtClean="0">
                  <a:solidFill>
                    <a:schemeClr val="tx1">
                      <a:lumMod val="75000"/>
                      <a:lumOff val="25000"/>
                    </a:schemeClr>
                  </a:solidFill>
                </a:rPr>
                <a:t>W</a:t>
              </a:r>
              <a:endParaRPr sz="2000" b="1" dirty="0">
                <a:solidFill>
                  <a:schemeClr val="tx1">
                    <a:lumMod val="75000"/>
                    <a:lumOff val="25000"/>
                  </a:schemeClr>
                </a:solidFill>
              </a:endParaRPr>
            </a:p>
          </p:txBody>
        </p:sp>
      </p:grpSp>
      <p:sp>
        <p:nvSpPr>
          <p:cNvPr id="26" name="Rectangle 25"/>
          <p:cNvSpPr/>
          <p:nvPr/>
        </p:nvSpPr>
        <p:spPr>
          <a:xfrm>
            <a:off x="387461" y="1852614"/>
            <a:ext cx="2252942" cy="692497"/>
          </a:xfrm>
          <a:prstGeom prst="rect">
            <a:avLst/>
          </a:prstGeom>
        </p:spPr>
        <p:txBody>
          <a:bodyPr wrap="square" anchor="ctr">
            <a:spAutoFit/>
          </a:bodyPr>
          <a:lstStyle/>
          <a:p>
            <a:pPr algn="r">
              <a:spcBef>
                <a:spcPct val="20000"/>
              </a:spcBef>
              <a:defRPr/>
            </a:pPr>
            <a:r>
              <a:rPr lang="en-US" sz="1200" b="1" dirty="0">
                <a:solidFill>
                  <a:schemeClr val="tx1">
                    <a:lumMod val="75000"/>
                    <a:lumOff val="25000"/>
                  </a:schemeClr>
                </a:solidFill>
              </a:rPr>
              <a:t>STRENGTHS</a:t>
            </a:r>
            <a:endParaRPr lang="en-US" sz="1200" dirty="0">
              <a:solidFill>
                <a:schemeClr val="tx1">
                  <a:lumMod val="75000"/>
                  <a:lumOff val="25000"/>
                </a:schemeClr>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27" name="Rectangle 26"/>
          <p:cNvSpPr/>
          <p:nvPr/>
        </p:nvSpPr>
        <p:spPr>
          <a:xfrm>
            <a:off x="387461" y="3623517"/>
            <a:ext cx="2252942" cy="692497"/>
          </a:xfrm>
          <a:prstGeom prst="rect">
            <a:avLst/>
          </a:prstGeom>
        </p:spPr>
        <p:txBody>
          <a:bodyPr wrap="square" anchor="ctr">
            <a:spAutoFit/>
          </a:bodyPr>
          <a:lstStyle/>
          <a:p>
            <a:pPr algn="r"/>
            <a:r>
              <a:rPr lang="en-US" sz="1200" b="1" dirty="0">
                <a:solidFill>
                  <a:schemeClr val="tx1">
                    <a:lumMod val="75000"/>
                    <a:lumOff val="25000"/>
                  </a:schemeClr>
                </a:solidFill>
              </a:rPr>
              <a:t>THREATS</a:t>
            </a:r>
            <a:endParaRPr lang="en-US" sz="1200" dirty="0">
              <a:solidFill>
                <a:schemeClr val="tx1">
                  <a:lumMod val="75000"/>
                  <a:lumOff val="25000"/>
                </a:schemeClr>
              </a:solidFill>
            </a:endParaRPr>
          </a:p>
          <a:p>
            <a:pPr algn="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28" name="Rectangle 27"/>
          <p:cNvSpPr/>
          <p:nvPr/>
        </p:nvSpPr>
        <p:spPr>
          <a:xfrm>
            <a:off x="6503597" y="1852614"/>
            <a:ext cx="2252942" cy="692497"/>
          </a:xfrm>
          <a:prstGeom prst="rect">
            <a:avLst/>
          </a:prstGeom>
        </p:spPr>
        <p:txBody>
          <a:bodyPr wrap="square" anchor="ctr">
            <a:spAutoFit/>
          </a:bodyPr>
          <a:lstStyle/>
          <a:p>
            <a:r>
              <a:rPr lang="en-US" sz="1200" b="1" dirty="0">
                <a:solidFill>
                  <a:schemeClr val="tx1">
                    <a:lumMod val="75000"/>
                    <a:lumOff val="25000"/>
                  </a:schemeClr>
                </a:solidFill>
              </a:rPr>
              <a:t>WEAKNESSES</a:t>
            </a:r>
            <a:endParaRPr lang="en-US" sz="1200" dirty="0">
              <a:solidFill>
                <a:schemeClr val="tx1">
                  <a:lumMod val="75000"/>
                  <a:lumOff val="25000"/>
                </a:schemeClr>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sp>
        <p:nvSpPr>
          <p:cNvPr id="29" name="Rectangle 28"/>
          <p:cNvSpPr/>
          <p:nvPr/>
        </p:nvSpPr>
        <p:spPr>
          <a:xfrm>
            <a:off x="6503597" y="3623517"/>
            <a:ext cx="2252942" cy="692497"/>
          </a:xfrm>
          <a:prstGeom prst="rect">
            <a:avLst/>
          </a:prstGeom>
        </p:spPr>
        <p:txBody>
          <a:bodyPr wrap="square" anchor="ctr">
            <a:spAutoFit/>
          </a:bodyPr>
          <a:lstStyle/>
          <a:p>
            <a:pPr>
              <a:spcBef>
                <a:spcPct val="20000"/>
              </a:spcBef>
              <a:defRPr/>
            </a:pPr>
            <a:r>
              <a:rPr lang="en-US" sz="1200" b="1" dirty="0">
                <a:solidFill>
                  <a:schemeClr val="tx1">
                    <a:lumMod val="75000"/>
                    <a:lumOff val="25000"/>
                  </a:schemeClr>
                </a:solidFill>
              </a:rPr>
              <a:t>OPPORTUNITIES</a:t>
            </a:r>
            <a:endParaRPr lang="en-US" sz="1200" dirty="0">
              <a:solidFill>
                <a:schemeClr val="tx1">
                  <a:lumMod val="75000"/>
                  <a:lumOff val="25000"/>
                </a:schemeClr>
              </a:solidFill>
            </a:endParaRPr>
          </a:p>
          <a:p>
            <a:pPr>
              <a:lnSpc>
                <a:spcPct val="150000"/>
              </a:lnSpc>
            </a:pPr>
            <a:r>
              <a:rPr lang="en-US" sz="900" dirty="0" smtClean="0">
                <a:solidFill>
                  <a:schemeClr val="bg1">
                    <a:lumMod val="50000"/>
                  </a:schemeClr>
                </a:solidFill>
                <a:latin typeface="Roboto (Body)"/>
              </a:rPr>
              <a:t>It </a:t>
            </a:r>
            <a:r>
              <a:rPr lang="en-US" sz="900" dirty="0">
                <a:solidFill>
                  <a:schemeClr val="bg1">
                    <a:lumMod val="50000"/>
                  </a:schemeClr>
                </a:solidFill>
                <a:latin typeface="Roboto (Body)"/>
              </a:rPr>
              <a:t>is a long established fact that a reader will be distracted by the readable </a:t>
            </a:r>
            <a:r>
              <a:rPr lang="en-US" sz="900" dirty="0" smtClean="0">
                <a:solidFill>
                  <a:schemeClr val="bg1">
                    <a:lumMod val="50000"/>
                  </a:schemeClr>
                </a:solidFill>
                <a:latin typeface="Roboto (Body)"/>
              </a:rPr>
              <a:t>.</a:t>
            </a:r>
            <a:endParaRPr lang="en-US" sz="900" dirty="0">
              <a:solidFill>
                <a:schemeClr val="bg1">
                  <a:lumMod val="50000"/>
                </a:schemeClr>
              </a:solidFill>
              <a:latin typeface="Roboto (Body)"/>
            </a:endParaRPr>
          </a:p>
        </p:txBody>
      </p:sp>
      <p:grpSp>
        <p:nvGrpSpPr>
          <p:cNvPr id="33" name="Group 32"/>
          <p:cNvGrpSpPr/>
          <p:nvPr/>
        </p:nvGrpSpPr>
        <p:grpSpPr>
          <a:xfrm>
            <a:off x="3764883" y="3514725"/>
            <a:ext cx="301266" cy="334384"/>
            <a:chOff x="5405438" y="3124200"/>
            <a:chExt cx="447675" cy="496888"/>
          </a:xfrm>
          <a:solidFill>
            <a:schemeClr val="bg1"/>
          </a:solidFill>
        </p:grpSpPr>
        <p:sp>
          <p:nvSpPr>
            <p:cNvPr id="34" name="Freeform 321"/>
            <p:cNvSpPr>
              <a:spLocks/>
            </p:cNvSpPr>
            <p:nvPr/>
          </p:nvSpPr>
          <p:spPr bwMode="auto">
            <a:xfrm>
              <a:off x="5483226" y="3124200"/>
              <a:ext cx="165100" cy="165100"/>
            </a:xfrm>
            <a:custGeom>
              <a:avLst/>
              <a:gdLst>
                <a:gd name="T0" fmla="*/ 628 w 1141"/>
                <a:gd name="T1" fmla="*/ 2 h 1142"/>
                <a:gd name="T2" fmla="*/ 740 w 1141"/>
                <a:gd name="T3" fmla="*/ 25 h 1142"/>
                <a:gd name="T4" fmla="*/ 842 w 1141"/>
                <a:gd name="T5" fmla="*/ 68 h 1142"/>
                <a:gd name="T6" fmla="*/ 933 w 1141"/>
                <a:gd name="T7" fmla="*/ 130 h 1142"/>
                <a:gd name="T8" fmla="*/ 1010 w 1141"/>
                <a:gd name="T9" fmla="*/ 207 h 1142"/>
                <a:gd name="T10" fmla="*/ 1072 w 1141"/>
                <a:gd name="T11" fmla="*/ 299 h 1142"/>
                <a:gd name="T12" fmla="*/ 1114 w 1141"/>
                <a:gd name="T13" fmla="*/ 401 h 1142"/>
                <a:gd name="T14" fmla="*/ 1137 w 1141"/>
                <a:gd name="T15" fmla="*/ 512 h 1142"/>
                <a:gd name="T16" fmla="*/ 1137 w 1141"/>
                <a:gd name="T17" fmla="*/ 629 h 1142"/>
                <a:gd name="T18" fmla="*/ 1114 w 1141"/>
                <a:gd name="T19" fmla="*/ 740 h 1142"/>
                <a:gd name="T20" fmla="*/ 1072 w 1141"/>
                <a:gd name="T21" fmla="*/ 843 h 1142"/>
                <a:gd name="T22" fmla="*/ 1010 w 1141"/>
                <a:gd name="T23" fmla="*/ 934 h 1142"/>
                <a:gd name="T24" fmla="*/ 933 w 1141"/>
                <a:gd name="T25" fmla="*/ 1011 h 1142"/>
                <a:gd name="T26" fmla="*/ 842 w 1141"/>
                <a:gd name="T27" fmla="*/ 1073 h 1142"/>
                <a:gd name="T28" fmla="*/ 740 w 1141"/>
                <a:gd name="T29" fmla="*/ 1116 h 1142"/>
                <a:gd name="T30" fmla="*/ 628 w 1141"/>
                <a:gd name="T31" fmla="*/ 1139 h 1142"/>
                <a:gd name="T32" fmla="*/ 512 w 1141"/>
                <a:gd name="T33" fmla="*/ 1139 h 1142"/>
                <a:gd name="T34" fmla="*/ 402 w 1141"/>
                <a:gd name="T35" fmla="*/ 1116 h 1142"/>
                <a:gd name="T36" fmla="*/ 299 w 1141"/>
                <a:gd name="T37" fmla="*/ 1073 h 1142"/>
                <a:gd name="T38" fmla="*/ 208 w 1141"/>
                <a:gd name="T39" fmla="*/ 1011 h 1142"/>
                <a:gd name="T40" fmla="*/ 131 w 1141"/>
                <a:gd name="T41" fmla="*/ 934 h 1142"/>
                <a:gd name="T42" fmla="*/ 69 w 1141"/>
                <a:gd name="T43" fmla="*/ 843 h 1142"/>
                <a:gd name="T44" fmla="*/ 26 w 1141"/>
                <a:gd name="T45" fmla="*/ 740 h 1142"/>
                <a:gd name="T46" fmla="*/ 3 w 1141"/>
                <a:gd name="T47" fmla="*/ 629 h 1142"/>
                <a:gd name="T48" fmla="*/ 3 w 1141"/>
                <a:gd name="T49" fmla="*/ 512 h 1142"/>
                <a:gd name="T50" fmla="*/ 26 w 1141"/>
                <a:gd name="T51" fmla="*/ 401 h 1142"/>
                <a:gd name="T52" fmla="*/ 69 w 1141"/>
                <a:gd name="T53" fmla="*/ 299 h 1142"/>
                <a:gd name="T54" fmla="*/ 131 w 1141"/>
                <a:gd name="T55" fmla="*/ 207 h 1142"/>
                <a:gd name="T56" fmla="*/ 208 w 1141"/>
                <a:gd name="T57" fmla="*/ 130 h 1142"/>
                <a:gd name="T58" fmla="*/ 299 w 1141"/>
                <a:gd name="T59" fmla="*/ 68 h 1142"/>
                <a:gd name="T60" fmla="*/ 402 w 1141"/>
                <a:gd name="T61" fmla="*/ 25 h 1142"/>
                <a:gd name="T62" fmla="*/ 512 w 1141"/>
                <a:gd name="T63" fmla="*/ 2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1" h="1142">
                  <a:moveTo>
                    <a:pt x="571" y="0"/>
                  </a:moveTo>
                  <a:lnTo>
                    <a:pt x="628" y="2"/>
                  </a:lnTo>
                  <a:lnTo>
                    <a:pt x="685" y="12"/>
                  </a:lnTo>
                  <a:lnTo>
                    <a:pt x="740" y="25"/>
                  </a:lnTo>
                  <a:lnTo>
                    <a:pt x="793" y="44"/>
                  </a:lnTo>
                  <a:lnTo>
                    <a:pt x="842" y="68"/>
                  </a:lnTo>
                  <a:lnTo>
                    <a:pt x="889" y="98"/>
                  </a:lnTo>
                  <a:lnTo>
                    <a:pt x="933" y="130"/>
                  </a:lnTo>
                  <a:lnTo>
                    <a:pt x="973" y="167"/>
                  </a:lnTo>
                  <a:lnTo>
                    <a:pt x="1010" y="207"/>
                  </a:lnTo>
                  <a:lnTo>
                    <a:pt x="1043" y="251"/>
                  </a:lnTo>
                  <a:lnTo>
                    <a:pt x="1072" y="299"/>
                  </a:lnTo>
                  <a:lnTo>
                    <a:pt x="1096" y="349"/>
                  </a:lnTo>
                  <a:lnTo>
                    <a:pt x="1114" y="401"/>
                  </a:lnTo>
                  <a:lnTo>
                    <a:pt x="1129" y="456"/>
                  </a:lnTo>
                  <a:lnTo>
                    <a:pt x="1137" y="512"/>
                  </a:lnTo>
                  <a:lnTo>
                    <a:pt x="1141" y="571"/>
                  </a:lnTo>
                  <a:lnTo>
                    <a:pt x="1137" y="629"/>
                  </a:lnTo>
                  <a:lnTo>
                    <a:pt x="1129" y="686"/>
                  </a:lnTo>
                  <a:lnTo>
                    <a:pt x="1114" y="740"/>
                  </a:lnTo>
                  <a:lnTo>
                    <a:pt x="1096" y="793"/>
                  </a:lnTo>
                  <a:lnTo>
                    <a:pt x="1072" y="843"/>
                  </a:lnTo>
                  <a:lnTo>
                    <a:pt x="1043" y="890"/>
                  </a:lnTo>
                  <a:lnTo>
                    <a:pt x="1010" y="934"/>
                  </a:lnTo>
                  <a:lnTo>
                    <a:pt x="973" y="975"/>
                  </a:lnTo>
                  <a:lnTo>
                    <a:pt x="933" y="1011"/>
                  </a:lnTo>
                  <a:lnTo>
                    <a:pt x="889" y="1044"/>
                  </a:lnTo>
                  <a:lnTo>
                    <a:pt x="842" y="1073"/>
                  </a:lnTo>
                  <a:lnTo>
                    <a:pt x="793" y="1097"/>
                  </a:lnTo>
                  <a:lnTo>
                    <a:pt x="740" y="1116"/>
                  </a:lnTo>
                  <a:lnTo>
                    <a:pt x="685" y="1130"/>
                  </a:lnTo>
                  <a:lnTo>
                    <a:pt x="628" y="1139"/>
                  </a:lnTo>
                  <a:lnTo>
                    <a:pt x="571" y="1142"/>
                  </a:lnTo>
                  <a:lnTo>
                    <a:pt x="512" y="1139"/>
                  </a:lnTo>
                  <a:lnTo>
                    <a:pt x="456" y="1130"/>
                  </a:lnTo>
                  <a:lnTo>
                    <a:pt x="402" y="1116"/>
                  </a:lnTo>
                  <a:lnTo>
                    <a:pt x="348" y="1097"/>
                  </a:lnTo>
                  <a:lnTo>
                    <a:pt x="299" y="1073"/>
                  </a:lnTo>
                  <a:lnTo>
                    <a:pt x="252" y="1044"/>
                  </a:lnTo>
                  <a:lnTo>
                    <a:pt x="208" y="1011"/>
                  </a:lnTo>
                  <a:lnTo>
                    <a:pt x="168" y="975"/>
                  </a:lnTo>
                  <a:lnTo>
                    <a:pt x="131" y="934"/>
                  </a:lnTo>
                  <a:lnTo>
                    <a:pt x="98" y="890"/>
                  </a:lnTo>
                  <a:lnTo>
                    <a:pt x="69" y="843"/>
                  </a:lnTo>
                  <a:lnTo>
                    <a:pt x="45" y="793"/>
                  </a:lnTo>
                  <a:lnTo>
                    <a:pt x="26" y="740"/>
                  </a:lnTo>
                  <a:lnTo>
                    <a:pt x="12" y="686"/>
                  </a:lnTo>
                  <a:lnTo>
                    <a:pt x="3" y="629"/>
                  </a:lnTo>
                  <a:lnTo>
                    <a:pt x="0" y="571"/>
                  </a:lnTo>
                  <a:lnTo>
                    <a:pt x="3" y="512"/>
                  </a:lnTo>
                  <a:lnTo>
                    <a:pt x="12" y="456"/>
                  </a:lnTo>
                  <a:lnTo>
                    <a:pt x="26" y="401"/>
                  </a:lnTo>
                  <a:lnTo>
                    <a:pt x="45" y="349"/>
                  </a:lnTo>
                  <a:lnTo>
                    <a:pt x="69" y="299"/>
                  </a:lnTo>
                  <a:lnTo>
                    <a:pt x="98" y="251"/>
                  </a:lnTo>
                  <a:lnTo>
                    <a:pt x="131" y="207"/>
                  </a:lnTo>
                  <a:lnTo>
                    <a:pt x="168" y="167"/>
                  </a:lnTo>
                  <a:lnTo>
                    <a:pt x="208" y="130"/>
                  </a:lnTo>
                  <a:lnTo>
                    <a:pt x="252" y="98"/>
                  </a:lnTo>
                  <a:lnTo>
                    <a:pt x="299" y="68"/>
                  </a:lnTo>
                  <a:lnTo>
                    <a:pt x="348" y="44"/>
                  </a:lnTo>
                  <a:lnTo>
                    <a:pt x="402" y="25"/>
                  </a:lnTo>
                  <a:lnTo>
                    <a:pt x="456" y="12"/>
                  </a:lnTo>
                  <a:lnTo>
                    <a:pt x="512" y="2"/>
                  </a:lnTo>
                  <a:lnTo>
                    <a:pt x="5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22"/>
            <p:cNvSpPr>
              <a:spLocks noEditPoints="1"/>
            </p:cNvSpPr>
            <p:nvPr/>
          </p:nvSpPr>
          <p:spPr bwMode="auto">
            <a:xfrm>
              <a:off x="5665788" y="3433763"/>
              <a:ext cx="187325" cy="187325"/>
            </a:xfrm>
            <a:custGeom>
              <a:avLst/>
              <a:gdLst>
                <a:gd name="T0" fmla="*/ 940 w 1290"/>
                <a:gd name="T1" fmla="*/ 328 h 1291"/>
                <a:gd name="T2" fmla="*/ 901 w 1290"/>
                <a:gd name="T3" fmla="*/ 344 h 1291"/>
                <a:gd name="T4" fmla="*/ 539 w 1290"/>
                <a:gd name="T5" fmla="*/ 703 h 1291"/>
                <a:gd name="T6" fmla="*/ 389 w 1290"/>
                <a:gd name="T7" fmla="*/ 555 h 1291"/>
                <a:gd name="T8" fmla="*/ 349 w 1290"/>
                <a:gd name="T9" fmla="*/ 539 h 1291"/>
                <a:gd name="T10" fmla="*/ 308 w 1290"/>
                <a:gd name="T11" fmla="*/ 539 h 1291"/>
                <a:gd name="T12" fmla="*/ 269 w 1290"/>
                <a:gd name="T13" fmla="*/ 555 h 1291"/>
                <a:gd name="T14" fmla="*/ 238 w 1290"/>
                <a:gd name="T15" fmla="*/ 586 h 1291"/>
                <a:gd name="T16" fmla="*/ 223 w 1290"/>
                <a:gd name="T17" fmla="*/ 626 h 1291"/>
                <a:gd name="T18" fmla="*/ 223 w 1290"/>
                <a:gd name="T19" fmla="*/ 666 h 1291"/>
                <a:gd name="T20" fmla="*/ 238 w 1290"/>
                <a:gd name="T21" fmla="*/ 705 h 1291"/>
                <a:gd name="T22" fmla="*/ 463 w 1290"/>
                <a:gd name="T23" fmla="*/ 933 h 1291"/>
                <a:gd name="T24" fmla="*/ 499 w 1290"/>
                <a:gd name="T25" fmla="*/ 957 h 1291"/>
                <a:gd name="T26" fmla="*/ 539 w 1290"/>
                <a:gd name="T27" fmla="*/ 966 h 1291"/>
                <a:gd name="T28" fmla="*/ 580 w 1290"/>
                <a:gd name="T29" fmla="*/ 957 h 1291"/>
                <a:gd name="T30" fmla="*/ 617 w 1290"/>
                <a:gd name="T31" fmla="*/ 933 h 1291"/>
                <a:gd name="T32" fmla="*/ 1052 w 1290"/>
                <a:gd name="T33" fmla="*/ 495 h 1291"/>
                <a:gd name="T34" fmla="*/ 1067 w 1290"/>
                <a:gd name="T35" fmla="*/ 456 h 1291"/>
                <a:gd name="T36" fmla="*/ 1067 w 1290"/>
                <a:gd name="T37" fmla="*/ 414 h 1291"/>
                <a:gd name="T38" fmla="*/ 1052 w 1290"/>
                <a:gd name="T39" fmla="*/ 375 h 1291"/>
                <a:gd name="T40" fmla="*/ 1020 w 1290"/>
                <a:gd name="T41" fmla="*/ 344 h 1291"/>
                <a:gd name="T42" fmla="*/ 982 w 1290"/>
                <a:gd name="T43" fmla="*/ 328 h 1291"/>
                <a:gd name="T44" fmla="*/ 645 w 1290"/>
                <a:gd name="T45" fmla="*/ 0 h 1291"/>
                <a:gd name="T46" fmla="*/ 775 w 1290"/>
                <a:gd name="T47" fmla="*/ 13 h 1291"/>
                <a:gd name="T48" fmla="*/ 896 w 1290"/>
                <a:gd name="T49" fmla="*/ 51 h 1291"/>
                <a:gd name="T50" fmla="*/ 1006 w 1290"/>
                <a:gd name="T51" fmla="*/ 111 h 1291"/>
                <a:gd name="T52" fmla="*/ 1101 w 1290"/>
                <a:gd name="T53" fmla="*/ 189 h 1291"/>
                <a:gd name="T54" fmla="*/ 1179 w 1290"/>
                <a:gd name="T55" fmla="*/ 285 h 1291"/>
                <a:gd name="T56" fmla="*/ 1239 w 1290"/>
                <a:gd name="T57" fmla="*/ 394 h 1291"/>
                <a:gd name="T58" fmla="*/ 1276 w 1290"/>
                <a:gd name="T59" fmla="*/ 516 h 1291"/>
                <a:gd name="T60" fmla="*/ 1290 w 1290"/>
                <a:gd name="T61" fmla="*/ 646 h 1291"/>
                <a:gd name="T62" fmla="*/ 1276 w 1290"/>
                <a:gd name="T63" fmla="*/ 775 h 1291"/>
                <a:gd name="T64" fmla="*/ 1239 w 1290"/>
                <a:gd name="T65" fmla="*/ 897 h 1291"/>
                <a:gd name="T66" fmla="*/ 1179 w 1290"/>
                <a:gd name="T67" fmla="*/ 1007 h 1291"/>
                <a:gd name="T68" fmla="*/ 1101 w 1290"/>
                <a:gd name="T69" fmla="*/ 1102 h 1291"/>
                <a:gd name="T70" fmla="*/ 1006 w 1290"/>
                <a:gd name="T71" fmla="*/ 1181 h 1291"/>
                <a:gd name="T72" fmla="*/ 896 w 1290"/>
                <a:gd name="T73" fmla="*/ 1241 h 1291"/>
                <a:gd name="T74" fmla="*/ 775 w 1290"/>
                <a:gd name="T75" fmla="*/ 1279 h 1291"/>
                <a:gd name="T76" fmla="*/ 645 w 1290"/>
                <a:gd name="T77" fmla="*/ 1291 h 1291"/>
                <a:gd name="T78" fmla="*/ 515 w 1290"/>
                <a:gd name="T79" fmla="*/ 1279 h 1291"/>
                <a:gd name="T80" fmla="*/ 394 w 1290"/>
                <a:gd name="T81" fmla="*/ 1241 h 1291"/>
                <a:gd name="T82" fmla="*/ 284 w 1290"/>
                <a:gd name="T83" fmla="*/ 1181 h 1291"/>
                <a:gd name="T84" fmla="*/ 189 w 1290"/>
                <a:gd name="T85" fmla="*/ 1102 h 1291"/>
                <a:gd name="T86" fmla="*/ 110 w 1290"/>
                <a:gd name="T87" fmla="*/ 1007 h 1291"/>
                <a:gd name="T88" fmla="*/ 51 w 1290"/>
                <a:gd name="T89" fmla="*/ 897 h 1291"/>
                <a:gd name="T90" fmla="*/ 14 w 1290"/>
                <a:gd name="T91" fmla="*/ 775 h 1291"/>
                <a:gd name="T92" fmla="*/ 0 w 1290"/>
                <a:gd name="T93" fmla="*/ 646 h 1291"/>
                <a:gd name="T94" fmla="*/ 14 w 1290"/>
                <a:gd name="T95" fmla="*/ 516 h 1291"/>
                <a:gd name="T96" fmla="*/ 51 w 1290"/>
                <a:gd name="T97" fmla="*/ 394 h 1291"/>
                <a:gd name="T98" fmla="*/ 110 w 1290"/>
                <a:gd name="T99" fmla="*/ 285 h 1291"/>
                <a:gd name="T100" fmla="*/ 189 w 1290"/>
                <a:gd name="T101" fmla="*/ 189 h 1291"/>
                <a:gd name="T102" fmla="*/ 284 w 1290"/>
                <a:gd name="T103" fmla="*/ 111 h 1291"/>
                <a:gd name="T104" fmla="*/ 394 w 1290"/>
                <a:gd name="T105" fmla="*/ 51 h 1291"/>
                <a:gd name="T106" fmla="*/ 515 w 1290"/>
                <a:gd name="T107" fmla="*/ 13 h 1291"/>
                <a:gd name="T108" fmla="*/ 645 w 1290"/>
                <a:gd name="T109" fmla="*/ 0 h 1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90" h="1291">
                  <a:moveTo>
                    <a:pt x="961" y="326"/>
                  </a:moveTo>
                  <a:lnTo>
                    <a:pt x="940" y="328"/>
                  </a:lnTo>
                  <a:lnTo>
                    <a:pt x="920" y="335"/>
                  </a:lnTo>
                  <a:lnTo>
                    <a:pt x="901" y="344"/>
                  </a:lnTo>
                  <a:lnTo>
                    <a:pt x="884" y="358"/>
                  </a:lnTo>
                  <a:lnTo>
                    <a:pt x="539" y="703"/>
                  </a:lnTo>
                  <a:lnTo>
                    <a:pt x="406" y="569"/>
                  </a:lnTo>
                  <a:lnTo>
                    <a:pt x="389" y="555"/>
                  </a:lnTo>
                  <a:lnTo>
                    <a:pt x="370" y="545"/>
                  </a:lnTo>
                  <a:lnTo>
                    <a:pt x="349" y="539"/>
                  </a:lnTo>
                  <a:lnTo>
                    <a:pt x="329" y="537"/>
                  </a:lnTo>
                  <a:lnTo>
                    <a:pt x="308" y="539"/>
                  </a:lnTo>
                  <a:lnTo>
                    <a:pt x="288" y="545"/>
                  </a:lnTo>
                  <a:lnTo>
                    <a:pt x="269" y="555"/>
                  </a:lnTo>
                  <a:lnTo>
                    <a:pt x="252" y="569"/>
                  </a:lnTo>
                  <a:lnTo>
                    <a:pt x="238" y="586"/>
                  </a:lnTo>
                  <a:lnTo>
                    <a:pt x="228" y="605"/>
                  </a:lnTo>
                  <a:lnTo>
                    <a:pt x="223" y="626"/>
                  </a:lnTo>
                  <a:lnTo>
                    <a:pt x="221" y="646"/>
                  </a:lnTo>
                  <a:lnTo>
                    <a:pt x="223" y="666"/>
                  </a:lnTo>
                  <a:lnTo>
                    <a:pt x="228" y="686"/>
                  </a:lnTo>
                  <a:lnTo>
                    <a:pt x="238" y="705"/>
                  </a:lnTo>
                  <a:lnTo>
                    <a:pt x="252" y="723"/>
                  </a:lnTo>
                  <a:lnTo>
                    <a:pt x="463" y="933"/>
                  </a:lnTo>
                  <a:lnTo>
                    <a:pt x="480" y="948"/>
                  </a:lnTo>
                  <a:lnTo>
                    <a:pt x="499" y="957"/>
                  </a:lnTo>
                  <a:lnTo>
                    <a:pt x="519" y="964"/>
                  </a:lnTo>
                  <a:lnTo>
                    <a:pt x="539" y="966"/>
                  </a:lnTo>
                  <a:lnTo>
                    <a:pt x="560" y="964"/>
                  </a:lnTo>
                  <a:lnTo>
                    <a:pt x="580" y="957"/>
                  </a:lnTo>
                  <a:lnTo>
                    <a:pt x="599" y="948"/>
                  </a:lnTo>
                  <a:lnTo>
                    <a:pt x="617" y="933"/>
                  </a:lnTo>
                  <a:lnTo>
                    <a:pt x="1038" y="512"/>
                  </a:lnTo>
                  <a:lnTo>
                    <a:pt x="1052" y="495"/>
                  </a:lnTo>
                  <a:lnTo>
                    <a:pt x="1061" y="476"/>
                  </a:lnTo>
                  <a:lnTo>
                    <a:pt x="1067" y="456"/>
                  </a:lnTo>
                  <a:lnTo>
                    <a:pt x="1069" y="435"/>
                  </a:lnTo>
                  <a:lnTo>
                    <a:pt x="1067" y="414"/>
                  </a:lnTo>
                  <a:lnTo>
                    <a:pt x="1061" y="394"/>
                  </a:lnTo>
                  <a:lnTo>
                    <a:pt x="1052" y="375"/>
                  </a:lnTo>
                  <a:lnTo>
                    <a:pt x="1038" y="358"/>
                  </a:lnTo>
                  <a:lnTo>
                    <a:pt x="1020" y="344"/>
                  </a:lnTo>
                  <a:lnTo>
                    <a:pt x="1001" y="335"/>
                  </a:lnTo>
                  <a:lnTo>
                    <a:pt x="982" y="328"/>
                  </a:lnTo>
                  <a:lnTo>
                    <a:pt x="961" y="326"/>
                  </a:lnTo>
                  <a:close/>
                  <a:moveTo>
                    <a:pt x="645" y="0"/>
                  </a:moveTo>
                  <a:lnTo>
                    <a:pt x="711" y="4"/>
                  </a:lnTo>
                  <a:lnTo>
                    <a:pt x="775" y="13"/>
                  </a:lnTo>
                  <a:lnTo>
                    <a:pt x="836" y="29"/>
                  </a:lnTo>
                  <a:lnTo>
                    <a:pt x="896" y="51"/>
                  </a:lnTo>
                  <a:lnTo>
                    <a:pt x="952" y="78"/>
                  </a:lnTo>
                  <a:lnTo>
                    <a:pt x="1006" y="111"/>
                  </a:lnTo>
                  <a:lnTo>
                    <a:pt x="1055" y="147"/>
                  </a:lnTo>
                  <a:lnTo>
                    <a:pt x="1101" y="189"/>
                  </a:lnTo>
                  <a:lnTo>
                    <a:pt x="1142" y="235"/>
                  </a:lnTo>
                  <a:lnTo>
                    <a:pt x="1179" y="285"/>
                  </a:lnTo>
                  <a:lnTo>
                    <a:pt x="1211" y="339"/>
                  </a:lnTo>
                  <a:lnTo>
                    <a:pt x="1239" y="394"/>
                  </a:lnTo>
                  <a:lnTo>
                    <a:pt x="1261" y="454"/>
                  </a:lnTo>
                  <a:lnTo>
                    <a:pt x="1276" y="516"/>
                  </a:lnTo>
                  <a:lnTo>
                    <a:pt x="1287" y="580"/>
                  </a:lnTo>
                  <a:lnTo>
                    <a:pt x="1290" y="646"/>
                  </a:lnTo>
                  <a:lnTo>
                    <a:pt x="1287" y="711"/>
                  </a:lnTo>
                  <a:lnTo>
                    <a:pt x="1276" y="775"/>
                  </a:lnTo>
                  <a:lnTo>
                    <a:pt x="1261" y="838"/>
                  </a:lnTo>
                  <a:lnTo>
                    <a:pt x="1239" y="897"/>
                  </a:lnTo>
                  <a:lnTo>
                    <a:pt x="1211" y="953"/>
                  </a:lnTo>
                  <a:lnTo>
                    <a:pt x="1179" y="1007"/>
                  </a:lnTo>
                  <a:lnTo>
                    <a:pt x="1142" y="1056"/>
                  </a:lnTo>
                  <a:lnTo>
                    <a:pt x="1101" y="1102"/>
                  </a:lnTo>
                  <a:lnTo>
                    <a:pt x="1055" y="1144"/>
                  </a:lnTo>
                  <a:lnTo>
                    <a:pt x="1006" y="1181"/>
                  </a:lnTo>
                  <a:lnTo>
                    <a:pt x="952" y="1214"/>
                  </a:lnTo>
                  <a:lnTo>
                    <a:pt x="896" y="1241"/>
                  </a:lnTo>
                  <a:lnTo>
                    <a:pt x="836" y="1262"/>
                  </a:lnTo>
                  <a:lnTo>
                    <a:pt x="775" y="1279"/>
                  </a:lnTo>
                  <a:lnTo>
                    <a:pt x="711" y="1288"/>
                  </a:lnTo>
                  <a:lnTo>
                    <a:pt x="645" y="1291"/>
                  </a:lnTo>
                  <a:lnTo>
                    <a:pt x="579" y="1288"/>
                  </a:lnTo>
                  <a:lnTo>
                    <a:pt x="515" y="1279"/>
                  </a:lnTo>
                  <a:lnTo>
                    <a:pt x="454" y="1262"/>
                  </a:lnTo>
                  <a:lnTo>
                    <a:pt x="394" y="1241"/>
                  </a:lnTo>
                  <a:lnTo>
                    <a:pt x="338" y="1214"/>
                  </a:lnTo>
                  <a:lnTo>
                    <a:pt x="284" y="1181"/>
                  </a:lnTo>
                  <a:lnTo>
                    <a:pt x="235" y="1144"/>
                  </a:lnTo>
                  <a:lnTo>
                    <a:pt x="189" y="1102"/>
                  </a:lnTo>
                  <a:lnTo>
                    <a:pt x="147" y="1056"/>
                  </a:lnTo>
                  <a:lnTo>
                    <a:pt x="110" y="1007"/>
                  </a:lnTo>
                  <a:lnTo>
                    <a:pt x="78" y="953"/>
                  </a:lnTo>
                  <a:lnTo>
                    <a:pt x="51" y="897"/>
                  </a:lnTo>
                  <a:lnTo>
                    <a:pt x="29" y="838"/>
                  </a:lnTo>
                  <a:lnTo>
                    <a:pt x="14" y="775"/>
                  </a:lnTo>
                  <a:lnTo>
                    <a:pt x="3" y="711"/>
                  </a:lnTo>
                  <a:lnTo>
                    <a:pt x="0" y="646"/>
                  </a:lnTo>
                  <a:lnTo>
                    <a:pt x="3" y="580"/>
                  </a:lnTo>
                  <a:lnTo>
                    <a:pt x="14" y="516"/>
                  </a:lnTo>
                  <a:lnTo>
                    <a:pt x="29" y="454"/>
                  </a:lnTo>
                  <a:lnTo>
                    <a:pt x="51" y="394"/>
                  </a:lnTo>
                  <a:lnTo>
                    <a:pt x="78" y="339"/>
                  </a:lnTo>
                  <a:lnTo>
                    <a:pt x="110" y="285"/>
                  </a:lnTo>
                  <a:lnTo>
                    <a:pt x="147" y="235"/>
                  </a:lnTo>
                  <a:lnTo>
                    <a:pt x="189" y="189"/>
                  </a:lnTo>
                  <a:lnTo>
                    <a:pt x="235" y="147"/>
                  </a:lnTo>
                  <a:lnTo>
                    <a:pt x="284" y="111"/>
                  </a:lnTo>
                  <a:lnTo>
                    <a:pt x="338" y="78"/>
                  </a:lnTo>
                  <a:lnTo>
                    <a:pt x="394" y="51"/>
                  </a:lnTo>
                  <a:lnTo>
                    <a:pt x="454" y="29"/>
                  </a:lnTo>
                  <a:lnTo>
                    <a:pt x="515" y="13"/>
                  </a:lnTo>
                  <a:lnTo>
                    <a:pt x="579" y="4"/>
                  </a:lnTo>
                  <a:lnTo>
                    <a:pt x="64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323"/>
            <p:cNvSpPr>
              <a:spLocks/>
            </p:cNvSpPr>
            <p:nvPr/>
          </p:nvSpPr>
          <p:spPr bwMode="auto">
            <a:xfrm>
              <a:off x="5405438" y="3322638"/>
              <a:ext cx="320675" cy="219075"/>
            </a:xfrm>
            <a:custGeom>
              <a:avLst/>
              <a:gdLst>
                <a:gd name="T0" fmla="*/ 678 w 2221"/>
                <a:gd name="T1" fmla="*/ 2 h 1527"/>
                <a:gd name="T2" fmla="*/ 702 w 2221"/>
                <a:gd name="T3" fmla="*/ 19 h 1527"/>
                <a:gd name="T4" fmla="*/ 1052 w 2221"/>
                <a:gd name="T5" fmla="*/ 974 h 1527"/>
                <a:gd name="T6" fmla="*/ 1072 w 2221"/>
                <a:gd name="T7" fmla="*/ 1002 h 1527"/>
                <a:gd name="T8" fmla="*/ 1103 w 2221"/>
                <a:gd name="T9" fmla="*/ 1013 h 1527"/>
                <a:gd name="T10" fmla="*/ 1134 w 2221"/>
                <a:gd name="T11" fmla="*/ 1009 h 1527"/>
                <a:gd name="T12" fmla="*/ 1160 w 2221"/>
                <a:gd name="T13" fmla="*/ 989 h 1527"/>
                <a:gd name="T14" fmla="*/ 1510 w 2221"/>
                <a:gd name="T15" fmla="*/ 33 h 1527"/>
                <a:gd name="T16" fmla="*/ 1529 w 2221"/>
                <a:gd name="T17" fmla="*/ 9 h 1527"/>
                <a:gd name="T18" fmla="*/ 1557 w 2221"/>
                <a:gd name="T19" fmla="*/ 0 h 1527"/>
                <a:gd name="T20" fmla="*/ 1875 w 2221"/>
                <a:gd name="T21" fmla="*/ 52 h 1527"/>
                <a:gd name="T22" fmla="*/ 1925 w 2221"/>
                <a:gd name="T23" fmla="*/ 71 h 1527"/>
                <a:gd name="T24" fmla="*/ 2016 w 2221"/>
                <a:gd name="T25" fmla="*/ 125 h 1527"/>
                <a:gd name="T26" fmla="*/ 2093 w 2221"/>
                <a:gd name="T27" fmla="*/ 195 h 1527"/>
                <a:gd name="T28" fmla="*/ 2154 w 2221"/>
                <a:gd name="T29" fmla="*/ 279 h 1527"/>
                <a:gd name="T30" fmla="*/ 2196 w 2221"/>
                <a:gd name="T31" fmla="*/ 373 h 1527"/>
                <a:gd name="T32" fmla="*/ 2218 w 2221"/>
                <a:gd name="T33" fmla="*/ 476 h 1527"/>
                <a:gd name="T34" fmla="*/ 2221 w 2221"/>
                <a:gd name="T35" fmla="*/ 630 h 1527"/>
                <a:gd name="T36" fmla="*/ 2089 w 2221"/>
                <a:gd name="T37" fmla="*/ 682 h 1527"/>
                <a:gd name="T38" fmla="*/ 1970 w 2221"/>
                <a:gd name="T39" fmla="*/ 754 h 1527"/>
                <a:gd name="T40" fmla="*/ 1866 w 2221"/>
                <a:gd name="T41" fmla="*/ 845 h 1527"/>
                <a:gd name="T42" fmla="*/ 1777 w 2221"/>
                <a:gd name="T43" fmla="*/ 952 h 1527"/>
                <a:gd name="T44" fmla="*/ 1707 w 2221"/>
                <a:gd name="T45" fmla="*/ 1073 h 1527"/>
                <a:gd name="T46" fmla="*/ 1659 w 2221"/>
                <a:gd name="T47" fmla="*/ 1206 h 1527"/>
                <a:gd name="T48" fmla="*/ 1633 w 2221"/>
                <a:gd name="T49" fmla="*/ 1348 h 1527"/>
                <a:gd name="T50" fmla="*/ 1631 w 2221"/>
                <a:gd name="T51" fmla="*/ 1475 h 1527"/>
                <a:gd name="T52" fmla="*/ 211 w 2221"/>
                <a:gd name="T53" fmla="*/ 1527 h 1527"/>
                <a:gd name="T54" fmla="*/ 144 w 2221"/>
                <a:gd name="T55" fmla="*/ 1517 h 1527"/>
                <a:gd name="T56" fmla="*/ 87 w 2221"/>
                <a:gd name="T57" fmla="*/ 1486 h 1527"/>
                <a:gd name="T58" fmla="*/ 41 w 2221"/>
                <a:gd name="T59" fmla="*/ 1440 h 1527"/>
                <a:gd name="T60" fmla="*/ 10 w 2221"/>
                <a:gd name="T61" fmla="*/ 1382 h 1527"/>
                <a:gd name="T62" fmla="*/ 0 w 2221"/>
                <a:gd name="T63" fmla="*/ 1315 h 1527"/>
                <a:gd name="T64" fmla="*/ 2 w 2221"/>
                <a:gd name="T65" fmla="*/ 478 h 1527"/>
                <a:gd name="T66" fmla="*/ 25 w 2221"/>
                <a:gd name="T67" fmla="*/ 375 h 1527"/>
                <a:gd name="T68" fmla="*/ 67 w 2221"/>
                <a:gd name="T69" fmla="*/ 280 h 1527"/>
                <a:gd name="T70" fmla="*/ 128 w 2221"/>
                <a:gd name="T71" fmla="*/ 196 h 1527"/>
                <a:gd name="T72" fmla="*/ 205 w 2221"/>
                <a:gd name="T73" fmla="*/ 126 h 1527"/>
                <a:gd name="T74" fmla="*/ 296 w 2221"/>
                <a:gd name="T75" fmla="*/ 71 h 1527"/>
                <a:gd name="T76" fmla="*/ 349 w 2221"/>
                <a:gd name="T77" fmla="*/ 51 h 1527"/>
                <a:gd name="T78" fmla="*/ 372 w 2221"/>
                <a:gd name="T79" fmla="*/ 47 h 1527"/>
                <a:gd name="T80" fmla="*/ 412 w 2221"/>
                <a:gd name="T81" fmla="*/ 41 h 1527"/>
                <a:gd name="T82" fmla="*/ 462 w 2221"/>
                <a:gd name="T83" fmla="*/ 33 h 1527"/>
                <a:gd name="T84" fmla="*/ 516 w 2221"/>
                <a:gd name="T85" fmla="*/ 23 h 1527"/>
                <a:gd name="T86" fmla="*/ 571 w 2221"/>
                <a:gd name="T87" fmla="*/ 15 h 1527"/>
                <a:gd name="T88" fmla="*/ 617 w 2221"/>
                <a:gd name="T89" fmla="*/ 7 h 1527"/>
                <a:gd name="T90" fmla="*/ 649 w 2221"/>
                <a:gd name="T91" fmla="*/ 2 h 1527"/>
                <a:gd name="T92" fmla="*/ 663 w 2221"/>
                <a:gd name="T93" fmla="*/ 0 h 1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21" h="1527">
                  <a:moveTo>
                    <a:pt x="663" y="0"/>
                  </a:moveTo>
                  <a:lnTo>
                    <a:pt x="678" y="2"/>
                  </a:lnTo>
                  <a:lnTo>
                    <a:pt x="692" y="9"/>
                  </a:lnTo>
                  <a:lnTo>
                    <a:pt x="702" y="19"/>
                  </a:lnTo>
                  <a:lnTo>
                    <a:pt x="711" y="33"/>
                  </a:lnTo>
                  <a:lnTo>
                    <a:pt x="1052" y="974"/>
                  </a:lnTo>
                  <a:lnTo>
                    <a:pt x="1061" y="989"/>
                  </a:lnTo>
                  <a:lnTo>
                    <a:pt x="1072" y="1002"/>
                  </a:lnTo>
                  <a:lnTo>
                    <a:pt x="1087" y="1009"/>
                  </a:lnTo>
                  <a:lnTo>
                    <a:pt x="1103" y="1013"/>
                  </a:lnTo>
                  <a:lnTo>
                    <a:pt x="1118" y="1013"/>
                  </a:lnTo>
                  <a:lnTo>
                    <a:pt x="1134" y="1009"/>
                  </a:lnTo>
                  <a:lnTo>
                    <a:pt x="1149" y="1002"/>
                  </a:lnTo>
                  <a:lnTo>
                    <a:pt x="1160" y="989"/>
                  </a:lnTo>
                  <a:lnTo>
                    <a:pt x="1168" y="974"/>
                  </a:lnTo>
                  <a:lnTo>
                    <a:pt x="1510" y="33"/>
                  </a:lnTo>
                  <a:lnTo>
                    <a:pt x="1519" y="19"/>
                  </a:lnTo>
                  <a:lnTo>
                    <a:pt x="1529" y="9"/>
                  </a:lnTo>
                  <a:lnTo>
                    <a:pt x="1543" y="2"/>
                  </a:lnTo>
                  <a:lnTo>
                    <a:pt x="1557" y="0"/>
                  </a:lnTo>
                  <a:lnTo>
                    <a:pt x="1573" y="2"/>
                  </a:lnTo>
                  <a:lnTo>
                    <a:pt x="1875" y="52"/>
                  </a:lnTo>
                  <a:lnTo>
                    <a:pt x="1876" y="52"/>
                  </a:lnTo>
                  <a:lnTo>
                    <a:pt x="1925" y="71"/>
                  </a:lnTo>
                  <a:lnTo>
                    <a:pt x="1972" y="96"/>
                  </a:lnTo>
                  <a:lnTo>
                    <a:pt x="2016" y="125"/>
                  </a:lnTo>
                  <a:lnTo>
                    <a:pt x="2057" y="158"/>
                  </a:lnTo>
                  <a:lnTo>
                    <a:pt x="2093" y="195"/>
                  </a:lnTo>
                  <a:lnTo>
                    <a:pt x="2126" y="235"/>
                  </a:lnTo>
                  <a:lnTo>
                    <a:pt x="2154" y="279"/>
                  </a:lnTo>
                  <a:lnTo>
                    <a:pt x="2177" y="325"/>
                  </a:lnTo>
                  <a:lnTo>
                    <a:pt x="2196" y="373"/>
                  </a:lnTo>
                  <a:lnTo>
                    <a:pt x="2209" y="424"/>
                  </a:lnTo>
                  <a:lnTo>
                    <a:pt x="2218" y="476"/>
                  </a:lnTo>
                  <a:lnTo>
                    <a:pt x="2221" y="530"/>
                  </a:lnTo>
                  <a:lnTo>
                    <a:pt x="2221" y="630"/>
                  </a:lnTo>
                  <a:lnTo>
                    <a:pt x="2154" y="653"/>
                  </a:lnTo>
                  <a:lnTo>
                    <a:pt x="2089" y="682"/>
                  </a:lnTo>
                  <a:lnTo>
                    <a:pt x="2029" y="716"/>
                  </a:lnTo>
                  <a:lnTo>
                    <a:pt x="1970" y="754"/>
                  </a:lnTo>
                  <a:lnTo>
                    <a:pt x="1916" y="798"/>
                  </a:lnTo>
                  <a:lnTo>
                    <a:pt x="1866" y="845"/>
                  </a:lnTo>
                  <a:lnTo>
                    <a:pt x="1819" y="896"/>
                  </a:lnTo>
                  <a:lnTo>
                    <a:pt x="1777" y="952"/>
                  </a:lnTo>
                  <a:lnTo>
                    <a:pt x="1739" y="1010"/>
                  </a:lnTo>
                  <a:lnTo>
                    <a:pt x="1707" y="1073"/>
                  </a:lnTo>
                  <a:lnTo>
                    <a:pt x="1680" y="1138"/>
                  </a:lnTo>
                  <a:lnTo>
                    <a:pt x="1659" y="1206"/>
                  </a:lnTo>
                  <a:lnTo>
                    <a:pt x="1642" y="1276"/>
                  </a:lnTo>
                  <a:lnTo>
                    <a:pt x="1633" y="1348"/>
                  </a:lnTo>
                  <a:lnTo>
                    <a:pt x="1629" y="1422"/>
                  </a:lnTo>
                  <a:lnTo>
                    <a:pt x="1631" y="1475"/>
                  </a:lnTo>
                  <a:lnTo>
                    <a:pt x="1637" y="1527"/>
                  </a:lnTo>
                  <a:lnTo>
                    <a:pt x="211" y="1527"/>
                  </a:lnTo>
                  <a:lnTo>
                    <a:pt x="178" y="1524"/>
                  </a:lnTo>
                  <a:lnTo>
                    <a:pt x="144" y="1517"/>
                  </a:lnTo>
                  <a:lnTo>
                    <a:pt x="114" y="1503"/>
                  </a:lnTo>
                  <a:lnTo>
                    <a:pt x="87" y="1486"/>
                  </a:lnTo>
                  <a:lnTo>
                    <a:pt x="62" y="1464"/>
                  </a:lnTo>
                  <a:lnTo>
                    <a:pt x="41" y="1440"/>
                  </a:lnTo>
                  <a:lnTo>
                    <a:pt x="23" y="1412"/>
                  </a:lnTo>
                  <a:lnTo>
                    <a:pt x="10" y="1382"/>
                  </a:lnTo>
                  <a:lnTo>
                    <a:pt x="2" y="1349"/>
                  </a:lnTo>
                  <a:lnTo>
                    <a:pt x="0" y="1315"/>
                  </a:lnTo>
                  <a:lnTo>
                    <a:pt x="0" y="533"/>
                  </a:lnTo>
                  <a:lnTo>
                    <a:pt x="2" y="478"/>
                  </a:lnTo>
                  <a:lnTo>
                    <a:pt x="10" y="426"/>
                  </a:lnTo>
                  <a:lnTo>
                    <a:pt x="25" y="375"/>
                  </a:lnTo>
                  <a:lnTo>
                    <a:pt x="44" y="327"/>
                  </a:lnTo>
                  <a:lnTo>
                    <a:pt x="67" y="280"/>
                  </a:lnTo>
                  <a:lnTo>
                    <a:pt x="95" y="237"/>
                  </a:lnTo>
                  <a:lnTo>
                    <a:pt x="128" y="196"/>
                  </a:lnTo>
                  <a:lnTo>
                    <a:pt x="164" y="159"/>
                  </a:lnTo>
                  <a:lnTo>
                    <a:pt x="205" y="126"/>
                  </a:lnTo>
                  <a:lnTo>
                    <a:pt x="249" y="96"/>
                  </a:lnTo>
                  <a:lnTo>
                    <a:pt x="296" y="71"/>
                  </a:lnTo>
                  <a:lnTo>
                    <a:pt x="346" y="52"/>
                  </a:lnTo>
                  <a:lnTo>
                    <a:pt x="349" y="51"/>
                  </a:lnTo>
                  <a:lnTo>
                    <a:pt x="358" y="50"/>
                  </a:lnTo>
                  <a:lnTo>
                    <a:pt x="372" y="47"/>
                  </a:lnTo>
                  <a:lnTo>
                    <a:pt x="390" y="45"/>
                  </a:lnTo>
                  <a:lnTo>
                    <a:pt x="412" y="41"/>
                  </a:lnTo>
                  <a:lnTo>
                    <a:pt x="436" y="37"/>
                  </a:lnTo>
                  <a:lnTo>
                    <a:pt x="462" y="33"/>
                  </a:lnTo>
                  <a:lnTo>
                    <a:pt x="489" y="28"/>
                  </a:lnTo>
                  <a:lnTo>
                    <a:pt x="516" y="23"/>
                  </a:lnTo>
                  <a:lnTo>
                    <a:pt x="543" y="19"/>
                  </a:lnTo>
                  <a:lnTo>
                    <a:pt x="571" y="15"/>
                  </a:lnTo>
                  <a:lnTo>
                    <a:pt x="595" y="11"/>
                  </a:lnTo>
                  <a:lnTo>
                    <a:pt x="617" y="7"/>
                  </a:lnTo>
                  <a:lnTo>
                    <a:pt x="635" y="4"/>
                  </a:lnTo>
                  <a:lnTo>
                    <a:pt x="649" y="2"/>
                  </a:lnTo>
                  <a:lnTo>
                    <a:pt x="658" y="0"/>
                  </a:lnTo>
                  <a:lnTo>
                    <a:pt x="66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324"/>
            <p:cNvSpPr>
              <a:spLocks/>
            </p:cNvSpPr>
            <p:nvPr/>
          </p:nvSpPr>
          <p:spPr bwMode="auto">
            <a:xfrm>
              <a:off x="5545138" y="3311525"/>
              <a:ext cx="41275" cy="106363"/>
            </a:xfrm>
            <a:custGeom>
              <a:avLst/>
              <a:gdLst>
                <a:gd name="T0" fmla="*/ 71 w 289"/>
                <a:gd name="T1" fmla="*/ 0 h 741"/>
                <a:gd name="T2" fmla="*/ 218 w 289"/>
                <a:gd name="T3" fmla="*/ 0 h 741"/>
                <a:gd name="T4" fmla="*/ 233 w 289"/>
                <a:gd name="T5" fmla="*/ 1 h 741"/>
                <a:gd name="T6" fmla="*/ 246 w 289"/>
                <a:gd name="T7" fmla="*/ 5 h 741"/>
                <a:gd name="T8" fmla="*/ 260 w 289"/>
                <a:gd name="T9" fmla="*/ 12 h 741"/>
                <a:gd name="T10" fmla="*/ 270 w 289"/>
                <a:gd name="T11" fmla="*/ 22 h 741"/>
                <a:gd name="T12" fmla="*/ 281 w 289"/>
                <a:gd name="T13" fmla="*/ 36 h 741"/>
                <a:gd name="T14" fmla="*/ 287 w 289"/>
                <a:gd name="T15" fmla="*/ 53 h 741"/>
                <a:gd name="T16" fmla="*/ 289 w 289"/>
                <a:gd name="T17" fmla="*/ 70 h 741"/>
                <a:gd name="T18" fmla="*/ 286 w 289"/>
                <a:gd name="T19" fmla="*/ 87 h 741"/>
                <a:gd name="T20" fmla="*/ 280 w 289"/>
                <a:gd name="T21" fmla="*/ 102 h 741"/>
                <a:gd name="T22" fmla="*/ 201 w 289"/>
                <a:gd name="T23" fmla="*/ 222 h 741"/>
                <a:gd name="T24" fmla="*/ 238 w 289"/>
                <a:gd name="T25" fmla="*/ 532 h 741"/>
                <a:gd name="T26" fmla="*/ 165 w 289"/>
                <a:gd name="T27" fmla="*/ 726 h 741"/>
                <a:gd name="T28" fmla="*/ 161 w 289"/>
                <a:gd name="T29" fmla="*/ 734 h 741"/>
                <a:gd name="T30" fmla="*/ 153 w 289"/>
                <a:gd name="T31" fmla="*/ 739 h 741"/>
                <a:gd name="T32" fmla="*/ 145 w 289"/>
                <a:gd name="T33" fmla="*/ 741 h 741"/>
                <a:gd name="T34" fmla="*/ 136 w 289"/>
                <a:gd name="T35" fmla="*/ 739 h 741"/>
                <a:gd name="T36" fmla="*/ 128 w 289"/>
                <a:gd name="T37" fmla="*/ 734 h 741"/>
                <a:gd name="T38" fmla="*/ 124 w 289"/>
                <a:gd name="T39" fmla="*/ 726 h 741"/>
                <a:gd name="T40" fmla="*/ 51 w 289"/>
                <a:gd name="T41" fmla="*/ 532 h 741"/>
                <a:gd name="T42" fmla="*/ 88 w 289"/>
                <a:gd name="T43" fmla="*/ 222 h 741"/>
                <a:gd name="T44" fmla="*/ 9 w 289"/>
                <a:gd name="T45" fmla="*/ 102 h 741"/>
                <a:gd name="T46" fmla="*/ 3 w 289"/>
                <a:gd name="T47" fmla="*/ 87 h 741"/>
                <a:gd name="T48" fmla="*/ 0 w 289"/>
                <a:gd name="T49" fmla="*/ 70 h 741"/>
                <a:gd name="T50" fmla="*/ 2 w 289"/>
                <a:gd name="T51" fmla="*/ 53 h 741"/>
                <a:gd name="T52" fmla="*/ 8 w 289"/>
                <a:gd name="T53" fmla="*/ 36 h 741"/>
                <a:gd name="T54" fmla="*/ 19 w 289"/>
                <a:gd name="T55" fmla="*/ 22 h 741"/>
                <a:gd name="T56" fmla="*/ 29 w 289"/>
                <a:gd name="T57" fmla="*/ 12 h 741"/>
                <a:gd name="T58" fmla="*/ 43 w 289"/>
                <a:gd name="T59" fmla="*/ 5 h 741"/>
                <a:gd name="T60" fmla="*/ 56 w 289"/>
                <a:gd name="T61" fmla="*/ 1 h 741"/>
                <a:gd name="T62" fmla="*/ 71 w 289"/>
                <a:gd name="T63" fmla="*/ 0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9" h="741">
                  <a:moveTo>
                    <a:pt x="71" y="0"/>
                  </a:moveTo>
                  <a:lnTo>
                    <a:pt x="218" y="0"/>
                  </a:lnTo>
                  <a:lnTo>
                    <a:pt x="233" y="1"/>
                  </a:lnTo>
                  <a:lnTo>
                    <a:pt x="246" y="5"/>
                  </a:lnTo>
                  <a:lnTo>
                    <a:pt x="260" y="12"/>
                  </a:lnTo>
                  <a:lnTo>
                    <a:pt x="270" y="22"/>
                  </a:lnTo>
                  <a:lnTo>
                    <a:pt x="281" y="36"/>
                  </a:lnTo>
                  <a:lnTo>
                    <a:pt x="287" y="53"/>
                  </a:lnTo>
                  <a:lnTo>
                    <a:pt x="289" y="70"/>
                  </a:lnTo>
                  <a:lnTo>
                    <a:pt x="286" y="87"/>
                  </a:lnTo>
                  <a:lnTo>
                    <a:pt x="280" y="102"/>
                  </a:lnTo>
                  <a:lnTo>
                    <a:pt x="201" y="222"/>
                  </a:lnTo>
                  <a:lnTo>
                    <a:pt x="238" y="532"/>
                  </a:lnTo>
                  <a:lnTo>
                    <a:pt x="165" y="726"/>
                  </a:lnTo>
                  <a:lnTo>
                    <a:pt x="161" y="734"/>
                  </a:lnTo>
                  <a:lnTo>
                    <a:pt x="153" y="739"/>
                  </a:lnTo>
                  <a:lnTo>
                    <a:pt x="145" y="741"/>
                  </a:lnTo>
                  <a:lnTo>
                    <a:pt x="136" y="739"/>
                  </a:lnTo>
                  <a:lnTo>
                    <a:pt x="128" y="734"/>
                  </a:lnTo>
                  <a:lnTo>
                    <a:pt x="124" y="726"/>
                  </a:lnTo>
                  <a:lnTo>
                    <a:pt x="51" y="532"/>
                  </a:lnTo>
                  <a:lnTo>
                    <a:pt x="88" y="222"/>
                  </a:lnTo>
                  <a:lnTo>
                    <a:pt x="9" y="102"/>
                  </a:lnTo>
                  <a:lnTo>
                    <a:pt x="3" y="87"/>
                  </a:lnTo>
                  <a:lnTo>
                    <a:pt x="0" y="70"/>
                  </a:lnTo>
                  <a:lnTo>
                    <a:pt x="2" y="53"/>
                  </a:lnTo>
                  <a:lnTo>
                    <a:pt x="8" y="36"/>
                  </a:lnTo>
                  <a:lnTo>
                    <a:pt x="19" y="22"/>
                  </a:lnTo>
                  <a:lnTo>
                    <a:pt x="29" y="12"/>
                  </a:lnTo>
                  <a:lnTo>
                    <a:pt x="43" y="5"/>
                  </a:lnTo>
                  <a:lnTo>
                    <a:pt x="56" y="1"/>
                  </a:lnTo>
                  <a:lnTo>
                    <a:pt x="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8" name="Group 37"/>
          <p:cNvGrpSpPr/>
          <p:nvPr/>
        </p:nvGrpSpPr>
        <p:grpSpPr>
          <a:xfrm>
            <a:off x="3730519" y="2222002"/>
            <a:ext cx="369994" cy="397964"/>
            <a:chOff x="6061075" y="3108325"/>
            <a:chExt cx="461963" cy="496888"/>
          </a:xfrm>
          <a:solidFill>
            <a:schemeClr val="bg1"/>
          </a:solidFill>
        </p:grpSpPr>
        <p:sp>
          <p:nvSpPr>
            <p:cNvPr id="39" name="Freeform 329"/>
            <p:cNvSpPr>
              <a:spLocks noEditPoints="1"/>
            </p:cNvSpPr>
            <p:nvPr/>
          </p:nvSpPr>
          <p:spPr bwMode="auto">
            <a:xfrm>
              <a:off x="6061075" y="3332163"/>
              <a:ext cx="187325" cy="188913"/>
            </a:xfrm>
            <a:custGeom>
              <a:avLst/>
              <a:gdLst>
                <a:gd name="T0" fmla="*/ 580 w 1301"/>
                <a:gd name="T1" fmla="*/ 467 h 1310"/>
                <a:gd name="T2" fmla="*/ 498 w 1301"/>
                <a:gd name="T3" fmla="*/ 525 h 1310"/>
                <a:gd name="T4" fmla="*/ 454 w 1301"/>
                <a:gd name="T5" fmla="*/ 619 h 1310"/>
                <a:gd name="T6" fmla="*/ 462 w 1301"/>
                <a:gd name="T7" fmla="*/ 725 h 1310"/>
                <a:gd name="T8" fmla="*/ 522 w 1301"/>
                <a:gd name="T9" fmla="*/ 809 h 1310"/>
                <a:gd name="T10" fmla="*/ 614 w 1301"/>
                <a:gd name="T11" fmla="*/ 853 h 1310"/>
                <a:gd name="T12" fmla="*/ 721 w 1301"/>
                <a:gd name="T13" fmla="*/ 844 h 1310"/>
                <a:gd name="T14" fmla="*/ 804 w 1301"/>
                <a:gd name="T15" fmla="*/ 785 h 1310"/>
                <a:gd name="T16" fmla="*/ 848 w 1301"/>
                <a:gd name="T17" fmla="*/ 691 h 1310"/>
                <a:gd name="T18" fmla="*/ 839 w 1301"/>
                <a:gd name="T19" fmla="*/ 585 h 1310"/>
                <a:gd name="T20" fmla="*/ 779 w 1301"/>
                <a:gd name="T21" fmla="*/ 501 h 1310"/>
                <a:gd name="T22" fmla="*/ 686 w 1301"/>
                <a:gd name="T23" fmla="*/ 457 h 1310"/>
                <a:gd name="T24" fmla="*/ 801 w 1301"/>
                <a:gd name="T25" fmla="*/ 0 h 1310"/>
                <a:gd name="T26" fmla="*/ 848 w 1301"/>
                <a:gd name="T27" fmla="*/ 20 h 1310"/>
                <a:gd name="T28" fmla="*/ 868 w 1301"/>
                <a:gd name="T29" fmla="*/ 67 h 1310"/>
                <a:gd name="T30" fmla="*/ 878 w 1301"/>
                <a:gd name="T31" fmla="*/ 195 h 1310"/>
                <a:gd name="T32" fmla="*/ 919 w 1301"/>
                <a:gd name="T33" fmla="*/ 225 h 1310"/>
                <a:gd name="T34" fmla="*/ 969 w 1301"/>
                <a:gd name="T35" fmla="*/ 218 h 1310"/>
                <a:gd name="T36" fmla="*/ 1083 w 1301"/>
                <a:gd name="T37" fmla="*/ 163 h 1310"/>
                <a:gd name="T38" fmla="*/ 1130 w 1301"/>
                <a:gd name="T39" fmla="*/ 182 h 1310"/>
                <a:gd name="T40" fmla="*/ 1299 w 1301"/>
                <a:gd name="T41" fmla="*/ 475 h 1310"/>
                <a:gd name="T42" fmla="*/ 1291 w 1301"/>
                <a:gd name="T43" fmla="*/ 525 h 1310"/>
                <a:gd name="T44" fmla="*/ 1187 w 1301"/>
                <a:gd name="T45" fmla="*/ 597 h 1310"/>
                <a:gd name="T46" fmla="*/ 1156 w 1301"/>
                <a:gd name="T47" fmla="*/ 638 h 1310"/>
                <a:gd name="T48" fmla="*/ 1162 w 1301"/>
                <a:gd name="T49" fmla="*/ 688 h 1310"/>
                <a:gd name="T50" fmla="*/ 1266 w 1301"/>
                <a:gd name="T51" fmla="*/ 760 h 1310"/>
                <a:gd name="T52" fmla="*/ 1298 w 1301"/>
                <a:gd name="T53" fmla="*/ 801 h 1310"/>
                <a:gd name="T54" fmla="*/ 1291 w 1301"/>
                <a:gd name="T55" fmla="*/ 852 h 1310"/>
                <a:gd name="T56" fmla="*/ 1116 w 1301"/>
                <a:gd name="T57" fmla="*/ 1139 h 1310"/>
                <a:gd name="T58" fmla="*/ 1065 w 1301"/>
                <a:gd name="T59" fmla="*/ 1145 h 1310"/>
                <a:gd name="T60" fmla="*/ 952 w 1301"/>
                <a:gd name="T61" fmla="*/ 1085 h 1310"/>
                <a:gd name="T62" fmla="*/ 902 w 1301"/>
                <a:gd name="T63" fmla="*/ 1092 h 1310"/>
                <a:gd name="T64" fmla="*/ 871 w 1301"/>
                <a:gd name="T65" fmla="*/ 1133 h 1310"/>
                <a:gd name="T66" fmla="*/ 866 w 1301"/>
                <a:gd name="T67" fmla="*/ 1261 h 1310"/>
                <a:gd name="T68" fmla="*/ 835 w 1301"/>
                <a:gd name="T69" fmla="*/ 1301 h 1310"/>
                <a:gd name="T70" fmla="*/ 501 w 1301"/>
                <a:gd name="T71" fmla="*/ 1310 h 1310"/>
                <a:gd name="T72" fmla="*/ 453 w 1301"/>
                <a:gd name="T73" fmla="*/ 1291 h 1310"/>
                <a:gd name="T74" fmla="*/ 433 w 1301"/>
                <a:gd name="T75" fmla="*/ 1242 h 1310"/>
                <a:gd name="T76" fmla="*/ 422 w 1301"/>
                <a:gd name="T77" fmla="*/ 1116 h 1310"/>
                <a:gd name="T78" fmla="*/ 382 w 1301"/>
                <a:gd name="T79" fmla="*/ 1085 h 1310"/>
                <a:gd name="T80" fmla="*/ 332 w 1301"/>
                <a:gd name="T81" fmla="*/ 1093 h 1310"/>
                <a:gd name="T82" fmla="*/ 218 w 1301"/>
                <a:gd name="T83" fmla="*/ 1147 h 1310"/>
                <a:gd name="T84" fmla="*/ 171 w 1301"/>
                <a:gd name="T85" fmla="*/ 1128 h 1310"/>
                <a:gd name="T86" fmla="*/ 3 w 1301"/>
                <a:gd name="T87" fmla="*/ 835 h 1310"/>
                <a:gd name="T88" fmla="*/ 9 w 1301"/>
                <a:gd name="T89" fmla="*/ 785 h 1310"/>
                <a:gd name="T90" fmla="*/ 114 w 1301"/>
                <a:gd name="T91" fmla="*/ 714 h 1310"/>
                <a:gd name="T92" fmla="*/ 145 w 1301"/>
                <a:gd name="T93" fmla="*/ 672 h 1310"/>
                <a:gd name="T94" fmla="*/ 139 w 1301"/>
                <a:gd name="T95" fmla="*/ 622 h 1310"/>
                <a:gd name="T96" fmla="*/ 34 w 1301"/>
                <a:gd name="T97" fmla="*/ 551 h 1310"/>
                <a:gd name="T98" fmla="*/ 3 w 1301"/>
                <a:gd name="T99" fmla="*/ 510 h 1310"/>
                <a:gd name="T100" fmla="*/ 9 w 1301"/>
                <a:gd name="T101" fmla="*/ 457 h 1310"/>
                <a:gd name="T102" fmla="*/ 185 w 1301"/>
                <a:gd name="T103" fmla="*/ 172 h 1310"/>
                <a:gd name="T104" fmla="*/ 236 w 1301"/>
                <a:gd name="T105" fmla="*/ 165 h 1310"/>
                <a:gd name="T106" fmla="*/ 348 w 1301"/>
                <a:gd name="T107" fmla="*/ 225 h 1310"/>
                <a:gd name="T108" fmla="*/ 398 w 1301"/>
                <a:gd name="T109" fmla="*/ 219 h 1310"/>
                <a:gd name="T110" fmla="*/ 430 w 1301"/>
                <a:gd name="T111" fmla="*/ 178 h 1310"/>
                <a:gd name="T112" fmla="*/ 435 w 1301"/>
                <a:gd name="T113" fmla="*/ 49 h 1310"/>
                <a:gd name="T114" fmla="*/ 466 w 1301"/>
                <a:gd name="T115" fmla="*/ 8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01" h="1310">
                  <a:moveTo>
                    <a:pt x="651" y="454"/>
                  </a:moveTo>
                  <a:lnTo>
                    <a:pt x="614" y="457"/>
                  </a:lnTo>
                  <a:lnTo>
                    <a:pt x="580" y="467"/>
                  </a:lnTo>
                  <a:lnTo>
                    <a:pt x="550" y="481"/>
                  </a:lnTo>
                  <a:lnTo>
                    <a:pt x="522" y="501"/>
                  </a:lnTo>
                  <a:lnTo>
                    <a:pt x="498" y="525"/>
                  </a:lnTo>
                  <a:lnTo>
                    <a:pt x="478" y="554"/>
                  </a:lnTo>
                  <a:lnTo>
                    <a:pt x="462" y="585"/>
                  </a:lnTo>
                  <a:lnTo>
                    <a:pt x="454" y="619"/>
                  </a:lnTo>
                  <a:lnTo>
                    <a:pt x="450" y="655"/>
                  </a:lnTo>
                  <a:lnTo>
                    <a:pt x="454" y="691"/>
                  </a:lnTo>
                  <a:lnTo>
                    <a:pt x="462" y="725"/>
                  </a:lnTo>
                  <a:lnTo>
                    <a:pt x="478" y="757"/>
                  </a:lnTo>
                  <a:lnTo>
                    <a:pt x="498" y="785"/>
                  </a:lnTo>
                  <a:lnTo>
                    <a:pt x="522" y="809"/>
                  </a:lnTo>
                  <a:lnTo>
                    <a:pt x="550" y="829"/>
                  </a:lnTo>
                  <a:lnTo>
                    <a:pt x="580" y="844"/>
                  </a:lnTo>
                  <a:lnTo>
                    <a:pt x="614" y="853"/>
                  </a:lnTo>
                  <a:lnTo>
                    <a:pt x="651" y="856"/>
                  </a:lnTo>
                  <a:lnTo>
                    <a:pt x="686" y="853"/>
                  </a:lnTo>
                  <a:lnTo>
                    <a:pt x="721" y="844"/>
                  </a:lnTo>
                  <a:lnTo>
                    <a:pt x="752" y="829"/>
                  </a:lnTo>
                  <a:lnTo>
                    <a:pt x="779" y="809"/>
                  </a:lnTo>
                  <a:lnTo>
                    <a:pt x="804" y="785"/>
                  </a:lnTo>
                  <a:lnTo>
                    <a:pt x="823" y="757"/>
                  </a:lnTo>
                  <a:lnTo>
                    <a:pt x="839" y="725"/>
                  </a:lnTo>
                  <a:lnTo>
                    <a:pt x="848" y="691"/>
                  </a:lnTo>
                  <a:lnTo>
                    <a:pt x="851" y="655"/>
                  </a:lnTo>
                  <a:lnTo>
                    <a:pt x="848" y="619"/>
                  </a:lnTo>
                  <a:lnTo>
                    <a:pt x="839" y="585"/>
                  </a:lnTo>
                  <a:lnTo>
                    <a:pt x="823" y="554"/>
                  </a:lnTo>
                  <a:lnTo>
                    <a:pt x="804" y="525"/>
                  </a:lnTo>
                  <a:lnTo>
                    <a:pt x="779" y="501"/>
                  </a:lnTo>
                  <a:lnTo>
                    <a:pt x="752" y="481"/>
                  </a:lnTo>
                  <a:lnTo>
                    <a:pt x="721" y="467"/>
                  </a:lnTo>
                  <a:lnTo>
                    <a:pt x="686" y="457"/>
                  </a:lnTo>
                  <a:lnTo>
                    <a:pt x="651" y="454"/>
                  </a:lnTo>
                  <a:close/>
                  <a:moveTo>
                    <a:pt x="501" y="0"/>
                  </a:moveTo>
                  <a:lnTo>
                    <a:pt x="801" y="0"/>
                  </a:lnTo>
                  <a:lnTo>
                    <a:pt x="819" y="2"/>
                  </a:lnTo>
                  <a:lnTo>
                    <a:pt x="835" y="8"/>
                  </a:lnTo>
                  <a:lnTo>
                    <a:pt x="848" y="20"/>
                  </a:lnTo>
                  <a:lnTo>
                    <a:pt x="859" y="34"/>
                  </a:lnTo>
                  <a:lnTo>
                    <a:pt x="866" y="49"/>
                  </a:lnTo>
                  <a:lnTo>
                    <a:pt x="868" y="67"/>
                  </a:lnTo>
                  <a:lnTo>
                    <a:pt x="868" y="159"/>
                  </a:lnTo>
                  <a:lnTo>
                    <a:pt x="871" y="178"/>
                  </a:lnTo>
                  <a:lnTo>
                    <a:pt x="878" y="195"/>
                  </a:lnTo>
                  <a:lnTo>
                    <a:pt x="889" y="208"/>
                  </a:lnTo>
                  <a:lnTo>
                    <a:pt x="902" y="219"/>
                  </a:lnTo>
                  <a:lnTo>
                    <a:pt x="919" y="225"/>
                  </a:lnTo>
                  <a:lnTo>
                    <a:pt x="936" y="227"/>
                  </a:lnTo>
                  <a:lnTo>
                    <a:pt x="952" y="225"/>
                  </a:lnTo>
                  <a:lnTo>
                    <a:pt x="969" y="218"/>
                  </a:lnTo>
                  <a:lnTo>
                    <a:pt x="1048" y="172"/>
                  </a:lnTo>
                  <a:lnTo>
                    <a:pt x="1065" y="165"/>
                  </a:lnTo>
                  <a:lnTo>
                    <a:pt x="1083" y="163"/>
                  </a:lnTo>
                  <a:lnTo>
                    <a:pt x="1099" y="165"/>
                  </a:lnTo>
                  <a:lnTo>
                    <a:pt x="1116" y="172"/>
                  </a:lnTo>
                  <a:lnTo>
                    <a:pt x="1130" y="182"/>
                  </a:lnTo>
                  <a:lnTo>
                    <a:pt x="1141" y="197"/>
                  </a:lnTo>
                  <a:lnTo>
                    <a:pt x="1291" y="457"/>
                  </a:lnTo>
                  <a:lnTo>
                    <a:pt x="1299" y="475"/>
                  </a:lnTo>
                  <a:lnTo>
                    <a:pt x="1301" y="492"/>
                  </a:lnTo>
                  <a:lnTo>
                    <a:pt x="1298" y="510"/>
                  </a:lnTo>
                  <a:lnTo>
                    <a:pt x="1291" y="525"/>
                  </a:lnTo>
                  <a:lnTo>
                    <a:pt x="1281" y="539"/>
                  </a:lnTo>
                  <a:lnTo>
                    <a:pt x="1266" y="551"/>
                  </a:lnTo>
                  <a:lnTo>
                    <a:pt x="1187" y="597"/>
                  </a:lnTo>
                  <a:lnTo>
                    <a:pt x="1173" y="608"/>
                  </a:lnTo>
                  <a:lnTo>
                    <a:pt x="1162" y="622"/>
                  </a:lnTo>
                  <a:lnTo>
                    <a:pt x="1156" y="638"/>
                  </a:lnTo>
                  <a:lnTo>
                    <a:pt x="1154" y="655"/>
                  </a:lnTo>
                  <a:lnTo>
                    <a:pt x="1156" y="672"/>
                  </a:lnTo>
                  <a:lnTo>
                    <a:pt x="1162" y="688"/>
                  </a:lnTo>
                  <a:lnTo>
                    <a:pt x="1173" y="702"/>
                  </a:lnTo>
                  <a:lnTo>
                    <a:pt x="1187" y="714"/>
                  </a:lnTo>
                  <a:lnTo>
                    <a:pt x="1266" y="760"/>
                  </a:lnTo>
                  <a:lnTo>
                    <a:pt x="1281" y="771"/>
                  </a:lnTo>
                  <a:lnTo>
                    <a:pt x="1291" y="785"/>
                  </a:lnTo>
                  <a:lnTo>
                    <a:pt x="1298" y="801"/>
                  </a:lnTo>
                  <a:lnTo>
                    <a:pt x="1301" y="819"/>
                  </a:lnTo>
                  <a:lnTo>
                    <a:pt x="1299" y="835"/>
                  </a:lnTo>
                  <a:lnTo>
                    <a:pt x="1291" y="852"/>
                  </a:lnTo>
                  <a:lnTo>
                    <a:pt x="1141" y="1114"/>
                  </a:lnTo>
                  <a:lnTo>
                    <a:pt x="1130" y="1128"/>
                  </a:lnTo>
                  <a:lnTo>
                    <a:pt x="1116" y="1139"/>
                  </a:lnTo>
                  <a:lnTo>
                    <a:pt x="1099" y="1145"/>
                  </a:lnTo>
                  <a:lnTo>
                    <a:pt x="1083" y="1147"/>
                  </a:lnTo>
                  <a:lnTo>
                    <a:pt x="1065" y="1145"/>
                  </a:lnTo>
                  <a:lnTo>
                    <a:pt x="1048" y="1139"/>
                  </a:lnTo>
                  <a:lnTo>
                    <a:pt x="969" y="1093"/>
                  </a:lnTo>
                  <a:lnTo>
                    <a:pt x="952" y="1085"/>
                  </a:lnTo>
                  <a:lnTo>
                    <a:pt x="936" y="1083"/>
                  </a:lnTo>
                  <a:lnTo>
                    <a:pt x="919" y="1085"/>
                  </a:lnTo>
                  <a:lnTo>
                    <a:pt x="902" y="1092"/>
                  </a:lnTo>
                  <a:lnTo>
                    <a:pt x="889" y="1102"/>
                  </a:lnTo>
                  <a:lnTo>
                    <a:pt x="878" y="1116"/>
                  </a:lnTo>
                  <a:lnTo>
                    <a:pt x="871" y="1133"/>
                  </a:lnTo>
                  <a:lnTo>
                    <a:pt x="868" y="1151"/>
                  </a:lnTo>
                  <a:lnTo>
                    <a:pt x="868" y="1242"/>
                  </a:lnTo>
                  <a:lnTo>
                    <a:pt x="866" y="1261"/>
                  </a:lnTo>
                  <a:lnTo>
                    <a:pt x="859" y="1277"/>
                  </a:lnTo>
                  <a:lnTo>
                    <a:pt x="848" y="1291"/>
                  </a:lnTo>
                  <a:lnTo>
                    <a:pt x="835" y="1301"/>
                  </a:lnTo>
                  <a:lnTo>
                    <a:pt x="819" y="1308"/>
                  </a:lnTo>
                  <a:lnTo>
                    <a:pt x="801" y="1310"/>
                  </a:lnTo>
                  <a:lnTo>
                    <a:pt x="501" y="1310"/>
                  </a:lnTo>
                  <a:lnTo>
                    <a:pt x="482" y="1308"/>
                  </a:lnTo>
                  <a:lnTo>
                    <a:pt x="466" y="1301"/>
                  </a:lnTo>
                  <a:lnTo>
                    <a:pt x="453" y="1291"/>
                  </a:lnTo>
                  <a:lnTo>
                    <a:pt x="442" y="1277"/>
                  </a:lnTo>
                  <a:lnTo>
                    <a:pt x="435" y="1261"/>
                  </a:lnTo>
                  <a:lnTo>
                    <a:pt x="433" y="1242"/>
                  </a:lnTo>
                  <a:lnTo>
                    <a:pt x="433" y="1151"/>
                  </a:lnTo>
                  <a:lnTo>
                    <a:pt x="430" y="1133"/>
                  </a:lnTo>
                  <a:lnTo>
                    <a:pt x="422" y="1116"/>
                  </a:lnTo>
                  <a:lnTo>
                    <a:pt x="412" y="1102"/>
                  </a:lnTo>
                  <a:lnTo>
                    <a:pt x="398" y="1092"/>
                  </a:lnTo>
                  <a:lnTo>
                    <a:pt x="382" y="1085"/>
                  </a:lnTo>
                  <a:lnTo>
                    <a:pt x="365" y="1083"/>
                  </a:lnTo>
                  <a:lnTo>
                    <a:pt x="348" y="1085"/>
                  </a:lnTo>
                  <a:lnTo>
                    <a:pt x="332" y="1093"/>
                  </a:lnTo>
                  <a:lnTo>
                    <a:pt x="252" y="1139"/>
                  </a:lnTo>
                  <a:lnTo>
                    <a:pt x="236" y="1145"/>
                  </a:lnTo>
                  <a:lnTo>
                    <a:pt x="218" y="1147"/>
                  </a:lnTo>
                  <a:lnTo>
                    <a:pt x="201" y="1145"/>
                  </a:lnTo>
                  <a:lnTo>
                    <a:pt x="185" y="1139"/>
                  </a:lnTo>
                  <a:lnTo>
                    <a:pt x="171" y="1128"/>
                  </a:lnTo>
                  <a:lnTo>
                    <a:pt x="160" y="1114"/>
                  </a:lnTo>
                  <a:lnTo>
                    <a:pt x="9" y="852"/>
                  </a:lnTo>
                  <a:lnTo>
                    <a:pt x="3" y="835"/>
                  </a:lnTo>
                  <a:lnTo>
                    <a:pt x="0" y="819"/>
                  </a:lnTo>
                  <a:lnTo>
                    <a:pt x="3" y="801"/>
                  </a:lnTo>
                  <a:lnTo>
                    <a:pt x="9" y="785"/>
                  </a:lnTo>
                  <a:lnTo>
                    <a:pt x="20" y="771"/>
                  </a:lnTo>
                  <a:lnTo>
                    <a:pt x="34" y="760"/>
                  </a:lnTo>
                  <a:lnTo>
                    <a:pt x="114" y="714"/>
                  </a:lnTo>
                  <a:lnTo>
                    <a:pt x="128" y="702"/>
                  </a:lnTo>
                  <a:lnTo>
                    <a:pt x="139" y="688"/>
                  </a:lnTo>
                  <a:lnTo>
                    <a:pt x="145" y="672"/>
                  </a:lnTo>
                  <a:lnTo>
                    <a:pt x="147" y="655"/>
                  </a:lnTo>
                  <a:lnTo>
                    <a:pt x="145" y="638"/>
                  </a:lnTo>
                  <a:lnTo>
                    <a:pt x="139" y="622"/>
                  </a:lnTo>
                  <a:lnTo>
                    <a:pt x="128" y="608"/>
                  </a:lnTo>
                  <a:lnTo>
                    <a:pt x="114" y="597"/>
                  </a:lnTo>
                  <a:lnTo>
                    <a:pt x="34" y="551"/>
                  </a:lnTo>
                  <a:lnTo>
                    <a:pt x="20" y="539"/>
                  </a:lnTo>
                  <a:lnTo>
                    <a:pt x="9" y="525"/>
                  </a:lnTo>
                  <a:lnTo>
                    <a:pt x="3" y="510"/>
                  </a:lnTo>
                  <a:lnTo>
                    <a:pt x="0" y="492"/>
                  </a:lnTo>
                  <a:lnTo>
                    <a:pt x="3" y="475"/>
                  </a:lnTo>
                  <a:lnTo>
                    <a:pt x="9" y="457"/>
                  </a:lnTo>
                  <a:lnTo>
                    <a:pt x="160" y="197"/>
                  </a:lnTo>
                  <a:lnTo>
                    <a:pt x="171" y="182"/>
                  </a:lnTo>
                  <a:lnTo>
                    <a:pt x="185" y="172"/>
                  </a:lnTo>
                  <a:lnTo>
                    <a:pt x="201" y="165"/>
                  </a:lnTo>
                  <a:lnTo>
                    <a:pt x="218" y="163"/>
                  </a:lnTo>
                  <a:lnTo>
                    <a:pt x="236" y="165"/>
                  </a:lnTo>
                  <a:lnTo>
                    <a:pt x="252" y="172"/>
                  </a:lnTo>
                  <a:lnTo>
                    <a:pt x="332" y="218"/>
                  </a:lnTo>
                  <a:lnTo>
                    <a:pt x="348" y="225"/>
                  </a:lnTo>
                  <a:lnTo>
                    <a:pt x="365" y="227"/>
                  </a:lnTo>
                  <a:lnTo>
                    <a:pt x="382" y="225"/>
                  </a:lnTo>
                  <a:lnTo>
                    <a:pt x="398" y="219"/>
                  </a:lnTo>
                  <a:lnTo>
                    <a:pt x="412" y="208"/>
                  </a:lnTo>
                  <a:lnTo>
                    <a:pt x="422" y="195"/>
                  </a:lnTo>
                  <a:lnTo>
                    <a:pt x="430" y="178"/>
                  </a:lnTo>
                  <a:lnTo>
                    <a:pt x="433" y="159"/>
                  </a:lnTo>
                  <a:lnTo>
                    <a:pt x="433" y="67"/>
                  </a:lnTo>
                  <a:lnTo>
                    <a:pt x="435" y="49"/>
                  </a:lnTo>
                  <a:lnTo>
                    <a:pt x="442" y="34"/>
                  </a:lnTo>
                  <a:lnTo>
                    <a:pt x="453" y="20"/>
                  </a:lnTo>
                  <a:lnTo>
                    <a:pt x="466" y="8"/>
                  </a:lnTo>
                  <a:lnTo>
                    <a:pt x="482" y="2"/>
                  </a:lnTo>
                  <a:lnTo>
                    <a:pt x="50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330"/>
            <p:cNvSpPr>
              <a:spLocks/>
            </p:cNvSpPr>
            <p:nvPr/>
          </p:nvSpPr>
          <p:spPr bwMode="auto">
            <a:xfrm>
              <a:off x="6062663" y="3144838"/>
              <a:ext cx="212725" cy="207963"/>
            </a:xfrm>
            <a:custGeom>
              <a:avLst/>
              <a:gdLst>
                <a:gd name="T0" fmla="*/ 1066 w 1471"/>
                <a:gd name="T1" fmla="*/ 0 h 1441"/>
                <a:gd name="T2" fmla="*/ 1104 w 1471"/>
                <a:gd name="T3" fmla="*/ 14 h 1441"/>
                <a:gd name="T4" fmla="*/ 1444 w 1471"/>
                <a:gd name="T5" fmla="*/ 351 h 1441"/>
                <a:gd name="T6" fmla="*/ 1464 w 1471"/>
                <a:gd name="T7" fmla="*/ 381 h 1441"/>
                <a:gd name="T8" fmla="*/ 1471 w 1471"/>
                <a:gd name="T9" fmla="*/ 417 h 1441"/>
                <a:gd name="T10" fmla="*/ 1464 w 1471"/>
                <a:gd name="T11" fmla="*/ 452 h 1441"/>
                <a:gd name="T12" fmla="*/ 1444 w 1471"/>
                <a:gd name="T13" fmla="*/ 483 h 1441"/>
                <a:gd name="T14" fmla="*/ 1106 w 1471"/>
                <a:gd name="T15" fmla="*/ 819 h 1441"/>
                <a:gd name="T16" fmla="*/ 1073 w 1471"/>
                <a:gd name="T17" fmla="*/ 832 h 1441"/>
                <a:gd name="T18" fmla="*/ 1037 w 1471"/>
                <a:gd name="T19" fmla="*/ 832 h 1441"/>
                <a:gd name="T20" fmla="*/ 1004 w 1471"/>
                <a:gd name="T21" fmla="*/ 819 h 1441"/>
                <a:gd name="T22" fmla="*/ 977 w 1471"/>
                <a:gd name="T23" fmla="*/ 789 h 1441"/>
                <a:gd name="T24" fmla="*/ 963 w 1471"/>
                <a:gd name="T25" fmla="*/ 751 h 1441"/>
                <a:gd name="T26" fmla="*/ 968 w 1471"/>
                <a:gd name="T27" fmla="*/ 711 h 1441"/>
                <a:gd name="T28" fmla="*/ 990 w 1471"/>
                <a:gd name="T29" fmla="*/ 675 h 1441"/>
                <a:gd name="T30" fmla="*/ 1072 w 1471"/>
                <a:gd name="T31" fmla="*/ 520 h 1441"/>
                <a:gd name="T32" fmla="*/ 918 w 1471"/>
                <a:gd name="T33" fmla="*/ 555 h 1441"/>
                <a:gd name="T34" fmla="*/ 773 w 1471"/>
                <a:gd name="T35" fmla="*/ 610 h 1441"/>
                <a:gd name="T36" fmla="*/ 639 w 1471"/>
                <a:gd name="T37" fmla="*/ 687 h 1441"/>
                <a:gd name="T38" fmla="*/ 519 w 1471"/>
                <a:gd name="T39" fmla="*/ 782 h 1441"/>
                <a:gd name="T40" fmla="*/ 414 w 1471"/>
                <a:gd name="T41" fmla="*/ 893 h 1441"/>
                <a:gd name="T42" fmla="*/ 326 w 1471"/>
                <a:gd name="T43" fmla="*/ 1020 h 1441"/>
                <a:gd name="T44" fmla="*/ 257 w 1471"/>
                <a:gd name="T45" fmla="*/ 1158 h 1441"/>
                <a:gd name="T46" fmla="*/ 209 w 1471"/>
                <a:gd name="T47" fmla="*/ 1306 h 1441"/>
                <a:gd name="T48" fmla="*/ 171 w 1471"/>
                <a:gd name="T49" fmla="*/ 1310 h 1441"/>
                <a:gd name="T50" fmla="*/ 108 w 1471"/>
                <a:gd name="T51" fmla="*/ 1328 h 1441"/>
                <a:gd name="T52" fmla="*/ 55 w 1471"/>
                <a:gd name="T53" fmla="*/ 1365 h 1441"/>
                <a:gd name="T54" fmla="*/ 13 w 1471"/>
                <a:gd name="T55" fmla="*/ 1417 h 1441"/>
                <a:gd name="T56" fmla="*/ 10 w 1471"/>
                <a:gd name="T57" fmla="*/ 1356 h 1441"/>
                <a:gd name="T58" fmla="*/ 49 w 1471"/>
                <a:gd name="T59" fmla="*/ 1190 h 1441"/>
                <a:gd name="T60" fmla="*/ 108 w 1471"/>
                <a:gd name="T61" fmla="*/ 1034 h 1441"/>
                <a:gd name="T62" fmla="*/ 187 w 1471"/>
                <a:gd name="T63" fmla="*/ 890 h 1441"/>
                <a:gd name="T64" fmla="*/ 285 w 1471"/>
                <a:gd name="T65" fmla="*/ 757 h 1441"/>
                <a:gd name="T66" fmla="*/ 399 w 1471"/>
                <a:gd name="T67" fmla="*/ 640 h 1441"/>
                <a:gd name="T68" fmla="*/ 527 w 1471"/>
                <a:gd name="T69" fmla="*/ 538 h 1441"/>
                <a:gd name="T70" fmla="*/ 669 w 1471"/>
                <a:gd name="T71" fmla="*/ 453 h 1441"/>
                <a:gd name="T72" fmla="*/ 823 w 1471"/>
                <a:gd name="T73" fmla="*/ 390 h 1441"/>
                <a:gd name="T74" fmla="*/ 985 w 1471"/>
                <a:gd name="T75" fmla="*/ 346 h 1441"/>
                <a:gd name="T76" fmla="*/ 1155 w 1471"/>
                <a:gd name="T77" fmla="*/ 326 h 1441"/>
                <a:gd name="T78" fmla="*/ 977 w 1471"/>
                <a:gd name="T79" fmla="*/ 143 h 1441"/>
                <a:gd name="T80" fmla="*/ 963 w 1471"/>
                <a:gd name="T81" fmla="*/ 104 h 1441"/>
                <a:gd name="T82" fmla="*/ 968 w 1471"/>
                <a:gd name="T83" fmla="*/ 63 h 1441"/>
                <a:gd name="T84" fmla="*/ 990 w 1471"/>
                <a:gd name="T85" fmla="*/ 27 h 1441"/>
                <a:gd name="T86" fmla="*/ 1026 w 1471"/>
                <a:gd name="T87" fmla="*/ 5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71" h="1441">
                  <a:moveTo>
                    <a:pt x="1046" y="0"/>
                  </a:moveTo>
                  <a:lnTo>
                    <a:pt x="1066" y="0"/>
                  </a:lnTo>
                  <a:lnTo>
                    <a:pt x="1085" y="5"/>
                  </a:lnTo>
                  <a:lnTo>
                    <a:pt x="1104" y="14"/>
                  </a:lnTo>
                  <a:lnTo>
                    <a:pt x="1121" y="27"/>
                  </a:lnTo>
                  <a:lnTo>
                    <a:pt x="1444" y="351"/>
                  </a:lnTo>
                  <a:lnTo>
                    <a:pt x="1456" y="365"/>
                  </a:lnTo>
                  <a:lnTo>
                    <a:pt x="1464" y="381"/>
                  </a:lnTo>
                  <a:lnTo>
                    <a:pt x="1469" y="399"/>
                  </a:lnTo>
                  <a:lnTo>
                    <a:pt x="1471" y="417"/>
                  </a:lnTo>
                  <a:lnTo>
                    <a:pt x="1469" y="436"/>
                  </a:lnTo>
                  <a:lnTo>
                    <a:pt x="1464" y="452"/>
                  </a:lnTo>
                  <a:lnTo>
                    <a:pt x="1456" y="468"/>
                  </a:lnTo>
                  <a:lnTo>
                    <a:pt x="1444" y="483"/>
                  </a:lnTo>
                  <a:lnTo>
                    <a:pt x="1121" y="806"/>
                  </a:lnTo>
                  <a:lnTo>
                    <a:pt x="1106" y="819"/>
                  </a:lnTo>
                  <a:lnTo>
                    <a:pt x="1091" y="827"/>
                  </a:lnTo>
                  <a:lnTo>
                    <a:pt x="1073" y="832"/>
                  </a:lnTo>
                  <a:lnTo>
                    <a:pt x="1055" y="833"/>
                  </a:lnTo>
                  <a:lnTo>
                    <a:pt x="1037" y="832"/>
                  </a:lnTo>
                  <a:lnTo>
                    <a:pt x="1021" y="827"/>
                  </a:lnTo>
                  <a:lnTo>
                    <a:pt x="1004" y="819"/>
                  </a:lnTo>
                  <a:lnTo>
                    <a:pt x="990" y="806"/>
                  </a:lnTo>
                  <a:lnTo>
                    <a:pt x="977" y="789"/>
                  </a:lnTo>
                  <a:lnTo>
                    <a:pt x="968" y="771"/>
                  </a:lnTo>
                  <a:lnTo>
                    <a:pt x="963" y="751"/>
                  </a:lnTo>
                  <a:lnTo>
                    <a:pt x="963" y="731"/>
                  </a:lnTo>
                  <a:lnTo>
                    <a:pt x="968" y="711"/>
                  </a:lnTo>
                  <a:lnTo>
                    <a:pt x="977" y="692"/>
                  </a:lnTo>
                  <a:lnTo>
                    <a:pt x="990" y="675"/>
                  </a:lnTo>
                  <a:lnTo>
                    <a:pt x="1152" y="512"/>
                  </a:lnTo>
                  <a:lnTo>
                    <a:pt x="1072" y="520"/>
                  </a:lnTo>
                  <a:lnTo>
                    <a:pt x="994" y="534"/>
                  </a:lnTo>
                  <a:lnTo>
                    <a:pt x="918" y="555"/>
                  </a:lnTo>
                  <a:lnTo>
                    <a:pt x="843" y="580"/>
                  </a:lnTo>
                  <a:lnTo>
                    <a:pt x="773" y="610"/>
                  </a:lnTo>
                  <a:lnTo>
                    <a:pt x="705" y="647"/>
                  </a:lnTo>
                  <a:lnTo>
                    <a:pt x="639" y="687"/>
                  </a:lnTo>
                  <a:lnTo>
                    <a:pt x="577" y="733"/>
                  </a:lnTo>
                  <a:lnTo>
                    <a:pt x="519" y="782"/>
                  </a:lnTo>
                  <a:lnTo>
                    <a:pt x="465" y="835"/>
                  </a:lnTo>
                  <a:lnTo>
                    <a:pt x="414" y="893"/>
                  </a:lnTo>
                  <a:lnTo>
                    <a:pt x="368" y="955"/>
                  </a:lnTo>
                  <a:lnTo>
                    <a:pt x="326" y="1020"/>
                  </a:lnTo>
                  <a:lnTo>
                    <a:pt x="290" y="1087"/>
                  </a:lnTo>
                  <a:lnTo>
                    <a:pt x="257" y="1158"/>
                  </a:lnTo>
                  <a:lnTo>
                    <a:pt x="230" y="1231"/>
                  </a:lnTo>
                  <a:lnTo>
                    <a:pt x="209" y="1306"/>
                  </a:lnTo>
                  <a:lnTo>
                    <a:pt x="204" y="1306"/>
                  </a:lnTo>
                  <a:lnTo>
                    <a:pt x="171" y="1310"/>
                  </a:lnTo>
                  <a:lnTo>
                    <a:pt x="139" y="1317"/>
                  </a:lnTo>
                  <a:lnTo>
                    <a:pt x="108" y="1328"/>
                  </a:lnTo>
                  <a:lnTo>
                    <a:pt x="80" y="1345"/>
                  </a:lnTo>
                  <a:lnTo>
                    <a:pt x="55" y="1365"/>
                  </a:lnTo>
                  <a:lnTo>
                    <a:pt x="32" y="1389"/>
                  </a:lnTo>
                  <a:lnTo>
                    <a:pt x="13" y="1417"/>
                  </a:lnTo>
                  <a:lnTo>
                    <a:pt x="0" y="1441"/>
                  </a:lnTo>
                  <a:lnTo>
                    <a:pt x="10" y="1356"/>
                  </a:lnTo>
                  <a:lnTo>
                    <a:pt x="27" y="1272"/>
                  </a:lnTo>
                  <a:lnTo>
                    <a:pt x="49" y="1190"/>
                  </a:lnTo>
                  <a:lnTo>
                    <a:pt x="76" y="1111"/>
                  </a:lnTo>
                  <a:lnTo>
                    <a:pt x="108" y="1034"/>
                  </a:lnTo>
                  <a:lnTo>
                    <a:pt x="146" y="960"/>
                  </a:lnTo>
                  <a:lnTo>
                    <a:pt x="187" y="890"/>
                  </a:lnTo>
                  <a:lnTo>
                    <a:pt x="234" y="822"/>
                  </a:lnTo>
                  <a:lnTo>
                    <a:pt x="285" y="757"/>
                  </a:lnTo>
                  <a:lnTo>
                    <a:pt x="341" y="696"/>
                  </a:lnTo>
                  <a:lnTo>
                    <a:pt x="399" y="640"/>
                  </a:lnTo>
                  <a:lnTo>
                    <a:pt x="462" y="586"/>
                  </a:lnTo>
                  <a:lnTo>
                    <a:pt x="527" y="538"/>
                  </a:lnTo>
                  <a:lnTo>
                    <a:pt x="597" y="493"/>
                  </a:lnTo>
                  <a:lnTo>
                    <a:pt x="669" y="453"/>
                  </a:lnTo>
                  <a:lnTo>
                    <a:pt x="744" y="419"/>
                  </a:lnTo>
                  <a:lnTo>
                    <a:pt x="823" y="390"/>
                  </a:lnTo>
                  <a:lnTo>
                    <a:pt x="903" y="364"/>
                  </a:lnTo>
                  <a:lnTo>
                    <a:pt x="985" y="346"/>
                  </a:lnTo>
                  <a:lnTo>
                    <a:pt x="1070" y="333"/>
                  </a:lnTo>
                  <a:lnTo>
                    <a:pt x="1155" y="326"/>
                  </a:lnTo>
                  <a:lnTo>
                    <a:pt x="990" y="159"/>
                  </a:lnTo>
                  <a:lnTo>
                    <a:pt x="977" y="143"/>
                  </a:lnTo>
                  <a:lnTo>
                    <a:pt x="968" y="124"/>
                  </a:lnTo>
                  <a:lnTo>
                    <a:pt x="963" y="104"/>
                  </a:lnTo>
                  <a:lnTo>
                    <a:pt x="963" y="83"/>
                  </a:lnTo>
                  <a:lnTo>
                    <a:pt x="968" y="63"/>
                  </a:lnTo>
                  <a:lnTo>
                    <a:pt x="977" y="44"/>
                  </a:lnTo>
                  <a:lnTo>
                    <a:pt x="990" y="27"/>
                  </a:lnTo>
                  <a:lnTo>
                    <a:pt x="1007" y="14"/>
                  </a:lnTo>
                  <a:lnTo>
                    <a:pt x="1026" y="5"/>
                  </a:lnTo>
                  <a:lnTo>
                    <a:pt x="10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331"/>
            <p:cNvSpPr>
              <a:spLocks/>
            </p:cNvSpPr>
            <p:nvPr/>
          </p:nvSpPr>
          <p:spPr bwMode="auto">
            <a:xfrm>
              <a:off x="6340475" y="3108325"/>
              <a:ext cx="107950" cy="109538"/>
            </a:xfrm>
            <a:custGeom>
              <a:avLst/>
              <a:gdLst>
                <a:gd name="T0" fmla="*/ 374 w 747"/>
                <a:gd name="T1" fmla="*/ 0 h 750"/>
                <a:gd name="T2" fmla="*/ 420 w 747"/>
                <a:gd name="T3" fmla="*/ 2 h 750"/>
                <a:gd name="T4" fmla="*/ 465 w 747"/>
                <a:gd name="T5" fmla="*/ 11 h 750"/>
                <a:gd name="T6" fmla="*/ 509 w 747"/>
                <a:gd name="T7" fmla="*/ 25 h 750"/>
                <a:gd name="T8" fmla="*/ 550 w 747"/>
                <a:gd name="T9" fmla="*/ 44 h 750"/>
                <a:gd name="T10" fmla="*/ 587 w 747"/>
                <a:gd name="T11" fmla="*/ 67 h 750"/>
                <a:gd name="T12" fmla="*/ 622 w 747"/>
                <a:gd name="T13" fmla="*/ 94 h 750"/>
                <a:gd name="T14" fmla="*/ 653 w 747"/>
                <a:gd name="T15" fmla="*/ 126 h 750"/>
                <a:gd name="T16" fmla="*/ 680 w 747"/>
                <a:gd name="T17" fmla="*/ 160 h 750"/>
                <a:gd name="T18" fmla="*/ 703 w 747"/>
                <a:gd name="T19" fmla="*/ 198 h 750"/>
                <a:gd name="T20" fmla="*/ 722 w 747"/>
                <a:gd name="T21" fmla="*/ 239 h 750"/>
                <a:gd name="T22" fmla="*/ 737 w 747"/>
                <a:gd name="T23" fmla="*/ 283 h 750"/>
                <a:gd name="T24" fmla="*/ 745 w 747"/>
                <a:gd name="T25" fmla="*/ 328 h 750"/>
                <a:gd name="T26" fmla="*/ 747 w 747"/>
                <a:gd name="T27" fmla="*/ 375 h 750"/>
                <a:gd name="T28" fmla="*/ 745 w 747"/>
                <a:gd name="T29" fmla="*/ 422 h 750"/>
                <a:gd name="T30" fmla="*/ 737 w 747"/>
                <a:gd name="T31" fmla="*/ 467 h 750"/>
                <a:gd name="T32" fmla="*/ 722 w 747"/>
                <a:gd name="T33" fmla="*/ 510 h 750"/>
                <a:gd name="T34" fmla="*/ 703 w 747"/>
                <a:gd name="T35" fmla="*/ 551 h 750"/>
                <a:gd name="T36" fmla="*/ 680 w 747"/>
                <a:gd name="T37" fmla="*/ 588 h 750"/>
                <a:gd name="T38" fmla="*/ 653 w 747"/>
                <a:gd name="T39" fmla="*/ 623 h 750"/>
                <a:gd name="T40" fmla="*/ 622 w 747"/>
                <a:gd name="T41" fmla="*/ 654 h 750"/>
                <a:gd name="T42" fmla="*/ 587 w 747"/>
                <a:gd name="T43" fmla="*/ 683 h 750"/>
                <a:gd name="T44" fmla="*/ 550 w 747"/>
                <a:gd name="T45" fmla="*/ 706 h 750"/>
                <a:gd name="T46" fmla="*/ 509 w 747"/>
                <a:gd name="T47" fmla="*/ 725 h 750"/>
                <a:gd name="T48" fmla="*/ 465 w 747"/>
                <a:gd name="T49" fmla="*/ 738 h 750"/>
                <a:gd name="T50" fmla="*/ 420 w 747"/>
                <a:gd name="T51" fmla="*/ 747 h 750"/>
                <a:gd name="T52" fmla="*/ 374 w 747"/>
                <a:gd name="T53" fmla="*/ 750 h 750"/>
                <a:gd name="T54" fmla="*/ 327 w 747"/>
                <a:gd name="T55" fmla="*/ 747 h 750"/>
                <a:gd name="T56" fmla="*/ 282 w 747"/>
                <a:gd name="T57" fmla="*/ 738 h 750"/>
                <a:gd name="T58" fmla="*/ 239 w 747"/>
                <a:gd name="T59" fmla="*/ 725 h 750"/>
                <a:gd name="T60" fmla="*/ 198 w 747"/>
                <a:gd name="T61" fmla="*/ 706 h 750"/>
                <a:gd name="T62" fmla="*/ 161 w 747"/>
                <a:gd name="T63" fmla="*/ 683 h 750"/>
                <a:gd name="T64" fmla="*/ 126 w 747"/>
                <a:gd name="T65" fmla="*/ 654 h 750"/>
                <a:gd name="T66" fmla="*/ 95 w 747"/>
                <a:gd name="T67" fmla="*/ 623 h 750"/>
                <a:gd name="T68" fmla="*/ 67 w 747"/>
                <a:gd name="T69" fmla="*/ 588 h 750"/>
                <a:gd name="T70" fmla="*/ 44 w 747"/>
                <a:gd name="T71" fmla="*/ 551 h 750"/>
                <a:gd name="T72" fmla="*/ 25 w 747"/>
                <a:gd name="T73" fmla="*/ 510 h 750"/>
                <a:gd name="T74" fmla="*/ 12 w 747"/>
                <a:gd name="T75" fmla="*/ 467 h 750"/>
                <a:gd name="T76" fmla="*/ 3 w 747"/>
                <a:gd name="T77" fmla="*/ 422 h 750"/>
                <a:gd name="T78" fmla="*/ 0 w 747"/>
                <a:gd name="T79" fmla="*/ 375 h 750"/>
                <a:gd name="T80" fmla="*/ 3 w 747"/>
                <a:gd name="T81" fmla="*/ 328 h 750"/>
                <a:gd name="T82" fmla="*/ 12 w 747"/>
                <a:gd name="T83" fmla="*/ 283 h 750"/>
                <a:gd name="T84" fmla="*/ 25 w 747"/>
                <a:gd name="T85" fmla="*/ 239 h 750"/>
                <a:gd name="T86" fmla="*/ 44 w 747"/>
                <a:gd name="T87" fmla="*/ 198 h 750"/>
                <a:gd name="T88" fmla="*/ 67 w 747"/>
                <a:gd name="T89" fmla="*/ 160 h 750"/>
                <a:gd name="T90" fmla="*/ 95 w 747"/>
                <a:gd name="T91" fmla="*/ 126 h 750"/>
                <a:gd name="T92" fmla="*/ 126 w 747"/>
                <a:gd name="T93" fmla="*/ 94 h 750"/>
                <a:gd name="T94" fmla="*/ 161 w 747"/>
                <a:gd name="T95" fmla="*/ 67 h 750"/>
                <a:gd name="T96" fmla="*/ 198 w 747"/>
                <a:gd name="T97" fmla="*/ 44 h 750"/>
                <a:gd name="T98" fmla="*/ 239 w 747"/>
                <a:gd name="T99" fmla="*/ 25 h 750"/>
                <a:gd name="T100" fmla="*/ 282 w 747"/>
                <a:gd name="T101" fmla="*/ 11 h 750"/>
                <a:gd name="T102" fmla="*/ 327 w 747"/>
                <a:gd name="T103" fmla="*/ 2 h 750"/>
                <a:gd name="T104" fmla="*/ 374 w 747"/>
                <a:gd name="T105" fmla="*/ 0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47" h="750">
                  <a:moveTo>
                    <a:pt x="374" y="0"/>
                  </a:moveTo>
                  <a:lnTo>
                    <a:pt x="420" y="2"/>
                  </a:lnTo>
                  <a:lnTo>
                    <a:pt x="465" y="11"/>
                  </a:lnTo>
                  <a:lnTo>
                    <a:pt x="509" y="25"/>
                  </a:lnTo>
                  <a:lnTo>
                    <a:pt x="550" y="44"/>
                  </a:lnTo>
                  <a:lnTo>
                    <a:pt x="587" y="67"/>
                  </a:lnTo>
                  <a:lnTo>
                    <a:pt x="622" y="94"/>
                  </a:lnTo>
                  <a:lnTo>
                    <a:pt x="653" y="126"/>
                  </a:lnTo>
                  <a:lnTo>
                    <a:pt x="680" y="160"/>
                  </a:lnTo>
                  <a:lnTo>
                    <a:pt x="703" y="198"/>
                  </a:lnTo>
                  <a:lnTo>
                    <a:pt x="722" y="239"/>
                  </a:lnTo>
                  <a:lnTo>
                    <a:pt x="737" y="283"/>
                  </a:lnTo>
                  <a:lnTo>
                    <a:pt x="745" y="328"/>
                  </a:lnTo>
                  <a:lnTo>
                    <a:pt x="747" y="375"/>
                  </a:lnTo>
                  <a:lnTo>
                    <a:pt x="745" y="422"/>
                  </a:lnTo>
                  <a:lnTo>
                    <a:pt x="737" y="467"/>
                  </a:lnTo>
                  <a:lnTo>
                    <a:pt x="722" y="510"/>
                  </a:lnTo>
                  <a:lnTo>
                    <a:pt x="703" y="551"/>
                  </a:lnTo>
                  <a:lnTo>
                    <a:pt x="680" y="588"/>
                  </a:lnTo>
                  <a:lnTo>
                    <a:pt x="653" y="623"/>
                  </a:lnTo>
                  <a:lnTo>
                    <a:pt x="622" y="654"/>
                  </a:lnTo>
                  <a:lnTo>
                    <a:pt x="587" y="683"/>
                  </a:lnTo>
                  <a:lnTo>
                    <a:pt x="550" y="706"/>
                  </a:lnTo>
                  <a:lnTo>
                    <a:pt x="509" y="725"/>
                  </a:lnTo>
                  <a:lnTo>
                    <a:pt x="465" y="738"/>
                  </a:lnTo>
                  <a:lnTo>
                    <a:pt x="420" y="747"/>
                  </a:lnTo>
                  <a:lnTo>
                    <a:pt x="374" y="750"/>
                  </a:lnTo>
                  <a:lnTo>
                    <a:pt x="327" y="747"/>
                  </a:lnTo>
                  <a:lnTo>
                    <a:pt x="282" y="738"/>
                  </a:lnTo>
                  <a:lnTo>
                    <a:pt x="239" y="725"/>
                  </a:lnTo>
                  <a:lnTo>
                    <a:pt x="198" y="706"/>
                  </a:lnTo>
                  <a:lnTo>
                    <a:pt x="161" y="683"/>
                  </a:lnTo>
                  <a:lnTo>
                    <a:pt x="126" y="654"/>
                  </a:lnTo>
                  <a:lnTo>
                    <a:pt x="95" y="623"/>
                  </a:lnTo>
                  <a:lnTo>
                    <a:pt x="67" y="588"/>
                  </a:lnTo>
                  <a:lnTo>
                    <a:pt x="44" y="551"/>
                  </a:lnTo>
                  <a:lnTo>
                    <a:pt x="25" y="510"/>
                  </a:lnTo>
                  <a:lnTo>
                    <a:pt x="12" y="467"/>
                  </a:lnTo>
                  <a:lnTo>
                    <a:pt x="3" y="422"/>
                  </a:lnTo>
                  <a:lnTo>
                    <a:pt x="0" y="375"/>
                  </a:lnTo>
                  <a:lnTo>
                    <a:pt x="3" y="328"/>
                  </a:lnTo>
                  <a:lnTo>
                    <a:pt x="12" y="283"/>
                  </a:lnTo>
                  <a:lnTo>
                    <a:pt x="25" y="239"/>
                  </a:lnTo>
                  <a:lnTo>
                    <a:pt x="44" y="198"/>
                  </a:lnTo>
                  <a:lnTo>
                    <a:pt x="67" y="160"/>
                  </a:lnTo>
                  <a:lnTo>
                    <a:pt x="95" y="126"/>
                  </a:lnTo>
                  <a:lnTo>
                    <a:pt x="126" y="94"/>
                  </a:lnTo>
                  <a:lnTo>
                    <a:pt x="161" y="67"/>
                  </a:lnTo>
                  <a:lnTo>
                    <a:pt x="198" y="44"/>
                  </a:lnTo>
                  <a:lnTo>
                    <a:pt x="239" y="25"/>
                  </a:lnTo>
                  <a:lnTo>
                    <a:pt x="282" y="11"/>
                  </a:lnTo>
                  <a:lnTo>
                    <a:pt x="327" y="2"/>
                  </a:lnTo>
                  <a:lnTo>
                    <a:pt x="37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332"/>
            <p:cNvSpPr>
              <a:spLocks/>
            </p:cNvSpPr>
            <p:nvPr/>
          </p:nvSpPr>
          <p:spPr bwMode="auto">
            <a:xfrm>
              <a:off x="6288088" y="3238500"/>
              <a:ext cx="211138" cy="144463"/>
            </a:xfrm>
            <a:custGeom>
              <a:avLst/>
              <a:gdLst>
                <a:gd name="T0" fmla="*/ 446 w 1457"/>
                <a:gd name="T1" fmla="*/ 1 h 1003"/>
                <a:gd name="T2" fmla="*/ 461 w 1457"/>
                <a:gd name="T3" fmla="*/ 13 h 1003"/>
                <a:gd name="T4" fmla="*/ 691 w 1457"/>
                <a:gd name="T5" fmla="*/ 639 h 1003"/>
                <a:gd name="T6" fmla="*/ 707 w 1457"/>
                <a:gd name="T7" fmla="*/ 659 h 1003"/>
                <a:gd name="T8" fmla="*/ 729 w 1457"/>
                <a:gd name="T9" fmla="*/ 666 h 1003"/>
                <a:gd name="T10" fmla="*/ 751 w 1457"/>
                <a:gd name="T11" fmla="*/ 659 h 1003"/>
                <a:gd name="T12" fmla="*/ 767 w 1457"/>
                <a:gd name="T13" fmla="*/ 639 h 1003"/>
                <a:gd name="T14" fmla="*/ 998 w 1457"/>
                <a:gd name="T15" fmla="*/ 11 h 1003"/>
                <a:gd name="T16" fmla="*/ 1020 w 1457"/>
                <a:gd name="T17" fmla="*/ 0 h 1003"/>
                <a:gd name="T18" fmla="*/ 1229 w 1457"/>
                <a:gd name="T19" fmla="*/ 34 h 1003"/>
                <a:gd name="T20" fmla="*/ 1269 w 1457"/>
                <a:gd name="T21" fmla="*/ 50 h 1003"/>
                <a:gd name="T22" fmla="*/ 1339 w 1457"/>
                <a:gd name="T23" fmla="*/ 94 h 1003"/>
                <a:gd name="T24" fmla="*/ 1394 w 1457"/>
                <a:gd name="T25" fmla="*/ 154 h 1003"/>
                <a:gd name="T26" fmla="*/ 1434 w 1457"/>
                <a:gd name="T27" fmla="*/ 225 h 1003"/>
                <a:gd name="T28" fmla="*/ 1454 w 1457"/>
                <a:gd name="T29" fmla="*/ 306 h 1003"/>
                <a:gd name="T30" fmla="*/ 1457 w 1457"/>
                <a:gd name="T31" fmla="*/ 864 h 1003"/>
                <a:gd name="T32" fmla="*/ 1446 w 1457"/>
                <a:gd name="T33" fmla="*/ 917 h 1003"/>
                <a:gd name="T34" fmla="*/ 1416 w 1457"/>
                <a:gd name="T35" fmla="*/ 962 h 1003"/>
                <a:gd name="T36" fmla="*/ 1372 w 1457"/>
                <a:gd name="T37" fmla="*/ 991 h 1003"/>
                <a:gd name="T38" fmla="*/ 1318 w 1457"/>
                <a:gd name="T39" fmla="*/ 1003 h 1003"/>
                <a:gd name="T40" fmla="*/ 112 w 1457"/>
                <a:gd name="T41" fmla="*/ 1000 h 1003"/>
                <a:gd name="T42" fmla="*/ 62 w 1457"/>
                <a:gd name="T43" fmla="*/ 979 h 1003"/>
                <a:gd name="T44" fmla="*/ 24 w 1457"/>
                <a:gd name="T45" fmla="*/ 941 h 1003"/>
                <a:gd name="T46" fmla="*/ 3 w 1457"/>
                <a:gd name="T47" fmla="*/ 891 h 1003"/>
                <a:gd name="T48" fmla="*/ 0 w 1457"/>
                <a:gd name="T49" fmla="*/ 350 h 1003"/>
                <a:gd name="T50" fmla="*/ 12 w 1457"/>
                <a:gd name="T51" fmla="*/ 266 h 1003"/>
                <a:gd name="T52" fmla="*/ 41 w 1457"/>
                <a:gd name="T53" fmla="*/ 190 h 1003"/>
                <a:gd name="T54" fmla="*/ 89 w 1457"/>
                <a:gd name="T55" fmla="*/ 124 h 1003"/>
                <a:gd name="T56" fmla="*/ 152 w 1457"/>
                <a:gd name="T57" fmla="*/ 70 h 1003"/>
                <a:gd name="T58" fmla="*/ 228 w 1457"/>
                <a:gd name="T59" fmla="*/ 34 h 1003"/>
                <a:gd name="T60" fmla="*/ 239 w 1457"/>
                <a:gd name="T61" fmla="*/ 32 h 1003"/>
                <a:gd name="T62" fmla="*/ 268 w 1457"/>
                <a:gd name="T63" fmla="*/ 27 h 1003"/>
                <a:gd name="T64" fmla="*/ 309 w 1457"/>
                <a:gd name="T65" fmla="*/ 20 h 1003"/>
                <a:gd name="T66" fmla="*/ 352 w 1457"/>
                <a:gd name="T67" fmla="*/ 13 h 1003"/>
                <a:gd name="T68" fmla="*/ 393 w 1457"/>
                <a:gd name="T69" fmla="*/ 7 h 1003"/>
                <a:gd name="T70" fmla="*/ 423 w 1457"/>
                <a:gd name="T71" fmla="*/ 1 h 1003"/>
                <a:gd name="T72" fmla="*/ 435 w 1457"/>
                <a:gd name="T73" fmla="*/ 0 h 1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57" h="1003">
                  <a:moveTo>
                    <a:pt x="435" y="0"/>
                  </a:moveTo>
                  <a:lnTo>
                    <a:pt x="446" y="1"/>
                  </a:lnTo>
                  <a:lnTo>
                    <a:pt x="454" y="5"/>
                  </a:lnTo>
                  <a:lnTo>
                    <a:pt x="461" y="13"/>
                  </a:lnTo>
                  <a:lnTo>
                    <a:pt x="467" y="21"/>
                  </a:lnTo>
                  <a:lnTo>
                    <a:pt x="691" y="639"/>
                  </a:lnTo>
                  <a:lnTo>
                    <a:pt x="697" y="650"/>
                  </a:lnTo>
                  <a:lnTo>
                    <a:pt x="707" y="659"/>
                  </a:lnTo>
                  <a:lnTo>
                    <a:pt x="717" y="664"/>
                  </a:lnTo>
                  <a:lnTo>
                    <a:pt x="729" y="666"/>
                  </a:lnTo>
                  <a:lnTo>
                    <a:pt x="741" y="664"/>
                  </a:lnTo>
                  <a:lnTo>
                    <a:pt x="751" y="659"/>
                  </a:lnTo>
                  <a:lnTo>
                    <a:pt x="761" y="650"/>
                  </a:lnTo>
                  <a:lnTo>
                    <a:pt x="767" y="639"/>
                  </a:lnTo>
                  <a:lnTo>
                    <a:pt x="991" y="21"/>
                  </a:lnTo>
                  <a:lnTo>
                    <a:pt x="998" y="11"/>
                  </a:lnTo>
                  <a:lnTo>
                    <a:pt x="1007" y="3"/>
                  </a:lnTo>
                  <a:lnTo>
                    <a:pt x="1020" y="0"/>
                  </a:lnTo>
                  <a:lnTo>
                    <a:pt x="1032" y="1"/>
                  </a:lnTo>
                  <a:lnTo>
                    <a:pt x="1229" y="34"/>
                  </a:lnTo>
                  <a:lnTo>
                    <a:pt x="1230" y="35"/>
                  </a:lnTo>
                  <a:lnTo>
                    <a:pt x="1269" y="50"/>
                  </a:lnTo>
                  <a:lnTo>
                    <a:pt x="1305" y="70"/>
                  </a:lnTo>
                  <a:lnTo>
                    <a:pt x="1339" y="94"/>
                  </a:lnTo>
                  <a:lnTo>
                    <a:pt x="1368" y="123"/>
                  </a:lnTo>
                  <a:lnTo>
                    <a:pt x="1394" y="154"/>
                  </a:lnTo>
                  <a:lnTo>
                    <a:pt x="1416" y="189"/>
                  </a:lnTo>
                  <a:lnTo>
                    <a:pt x="1434" y="225"/>
                  </a:lnTo>
                  <a:lnTo>
                    <a:pt x="1446" y="265"/>
                  </a:lnTo>
                  <a:lnTo>
                    <a:pt x="1454" y="306"/>
                  </a:lnTo>
                  <a:lnTo>
                    <a:pt x="1457" y="348"/>
                  </a:lnTo>
                  <a:lnTo>
                    <a:pt x="1457" y="864"/>
                  </a:lnTo>
                  <a:lnTo>
                    <a:pt x="1454" y="891"/>
                  </a:lnTo>
                  <a:lnTo>
                    <a:pt x="1446" y="917"/>
                  </a:lnTo>
                  <a:lnTo>
                    <a:pt x="1433" y="941"/>
                  </a:lnTo>
                  <a:lnTo>
                    <a:pt x="1416" y="962"/>
                  </a:lnTo>
                  <a:lnTo>
                    <a:pt x="1395" y="979"/>
                  </a:lnTo>
                  <a:lnTo>
                    <a:pt x="1372" y="991"/>
                  </a:lnTo>
                  <a:lnTo>
                    <a:pt x="1346" y="1000"/>
                  </a:lnTo>
                  <a:lnTo>
                    <a:pt x="1318" y="1003"/>
                  </a:lnTo>
                  <a:lnTo>
                    <a:pt x="140" y="1003"/>
                  </a:lnTo>
                  <a:lnTo>
                    <a:pt x="112" y="1000"/>
                  </a:lnTo>
                  <a:lnTo>
                    <a:pt x="86" y="991"/>
                  </a:lnTo>
                  <a:lnTo>
                    <a:pt x="62" y="979"/>
                  </a:lnTo>
                  <a:lnTo>
                    <a:pt x="41" y="962"/>
                  </a:lnTo>
                  <a:lnTo>
                    <a:pt x="24" y="941"/>
                  </a:lnTo>
                  <a:lnTo>
                    <a:pt x="12" y="917"/>
                  </a:lnTo>
                  <a:lnTo>
                    <a:pt x="3" y="891"/>
                  </a:lnTo>
                  <a:lnTo>
                    <a:pt x="0" y="864"/>
                  </a:lnTo>
                  <a:lnTo>
                    <a:pt x="0" y="350"/>
                  </a:lnTo>
                  <a:lnTo>
                    <a:pt x="3" y="307"/>
                  </a:lnTo>
                  <a:lnTo>
                    <a:pt x="12" y="266"/>
                  </a:lnTo>
                  <a:lnTo>
                    <a:pt x="24" y="226"/>
                  </a:lnTo>
                  <a:lnTo>
                    <a:pt x="41" y="190"/>
                  </a:lnTo>
                  <a:lnTo>
                    <a:pt x="63" y="155"/>
                  </a:lnTo>
                  <a:lnTo>
                    <a:pt x="89" y="124"/>
                  </a:lnTo>
                  <a:lnTo>
                    <a:pt x="119" y="95"/>
                  </a:lnTo>
                  <a:lnTo>
                    <a:pt x="152" y="70"/>
                  </a:lnTo>
                  <a:lnTo>
                    <a:pt x="188" y="50"/>
                  </a:lnTo>
                  <a:lnTo>
                    <a:pt x="228" y="34"/>
                  </a:lnTo>
                  <a:lnTo>
                    <a:pt x="231" y="34"/>
                  </a:lnTo>
                  <a:lnTo>
                    <a:pt x="239" y="32"/>
                  </a:lnTo>
                  <a:lnTo>
                    <a:pt x="252" y="30"/>
                  </a:lnTo>
                  <a:lnTo>
                    <a:pt x="268" y="27"/>
                  </a:lnTo>
                  <a:lnTo>
                    <a:pt x="287" y="24"/>
                  </a:lnTo>
                  <a:lnTo>
                    <a:pt x="309" y="20"/>
                  </a:lnTo>
                  <a:lnTo>
                    <a:pt x="330" y="17"/>
                  </a:lnTo>
                  <a:lnTo>
                    <a:pt x="352" y="13"/>
                  </a:lnTo>
                  <a:lnTo>
                    <a:pt x="374" y="10"/>
                  </a:lnTo>
                  <a:lnTo>
                    <a:pt x="393" y="7"/>
                  </a:lnTo>
                  <a:lnTo>
                    <a:pt x="409" y="3"/>
                  </a:lnTo>
                  <a:lnTo>
                    <a:pt x="423" y="1"/>
                  </a:lnTo>
                  <a:lnTo>
                    <a:pt x="432" y="0"/>
                  </a:lnTo>
                  <a:lnTo>
                    <a:pt x="43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333"/>
            <p:cNvSpPr>
              <a:spLocks/>
            </p:cNvSpPr>
            <p:nvPr/>
          </p:nvSpPr>
          <p:spPr bwMode="auto">
            <a:xfrm>
              <a:off x="6310313" y="3381375"/>
              <a:ext cx="212725" cy="223838"/>
            </a:xfrm>
            <a:custGeom>
              <a:avLst/>
              <a:gdLst>
                <a:gd name="T0" fmla="*/ 1472 w 1475"/>
                <a:gd name="T1" fmla="*/ 89 h 1550"/>
                <a:gd name="T2" fmla="*/ 1448 w 1475"/>
                <a:gd name="T3" fmla="*/ 261 h 1550"/>
                <a:gd name="T4" fmla="*/ 1400 w 1475"/>
                <a:gd name="T5" fmla="*/ 424 h 1550"/>
                <a:gd name="T6" fmla="*/ 1332 w 1475"/>
                <a:gd name="T7" fmla="*/ 578 h 1550"/>
                <a:gd name="T8" fmla="*/ 1244 w 1475"/>
                <a:gd name="T9" fmla="*/ 719 h 1550"/>
                <a:gd name="T10" fmla="*/ 1137 w 1475"/>
                <a:gd name="T11" fmla="*/ 847 h 1550"/>
                <a:gd name="T12" fmla="*/ 1015 w 1475"/>
                <a:gd name="T13" fmla="*/ 959 h 1550"/>
                <a:gd name="T14" fmla="*/ 879 w 1475"/>
                <a:gd name="T15" fmla="*/ 1054 h 1550"/>
                <a:gd name="T16" fmla="*/ 731 w 1475"/>
                <a:gd name="T17" fmla="*/ 1130 h 1550"/>
                <a:gd name="T18" fmla="*/ 571 w 1475"/>
                <a:gd name="T19" fmla="*/ 1185 h 1550"/>
                <a:gd name="T20" fmla="*/ 402 w 1475"/>
                <a:gd name="T21" fmla="*/ 1217 h 1550"/>
                <a:gd name="T22" fmla="*/ 480 w 1475"/>
                <a:gd name="T23" fmla="*/ 1391 h 1550"/>
                <a:gd name="T24" fmla="*/ 503 w 1475"/>
                <a:gd name="T25" fmla="*/ 1427 h 1550"/>
                <a:gd name="T26" fmla="*/ 507 w 1475"/>
                <a:gd name="T27" fmla="*/ 1468 h 1550"/>
                <a:gd name="T28" fmla="*/ 494 w 1475"/>
                <a:gd name="T29" fmla="*/ 1506 h 1550"/>
                <a:gd name="T30" fmla="*/ 466 w 1475"/>
                <a:gd name="T31" fmla="*/ 1536 h 1550"/>
                <a:gd name="T32" fmla="*/ 432 w 1475"/>
                <a:gd name="T33" fmla="*/ 1549 h 1550"/>
                <a:gd name="T34" fmla="*/ 397 w 1475"/>
                <a:gd name="T35" fmla="*/ 1549 h 1550"/>
                <a:gd name="T36" fmla="*/ 364 w 1475"/>
                <a:gd name="T37" fmla="*/ 1536 h 1550"/>
                <a:gd name="T38" fmla="*/ 26 w 1475"/>
                <a:gd name="T39" fmla="*/ 1200 h 1550"/>
                <a:gd name="T40" fmla="*/ 5 w 1475"/>
                <a:gd name="T41" fmla="*/ 1164 h 1550"/>
                <a:gd name="T42" fmla="*/ 0 w 1475"/>
                <a:gd name="T43" fmla="*/ 1123 h 1550"/>
                <a:gd name="T44" fmla="*/ 13 w 1475"/>
                <a:gd name="T45" fmla="*/ 1085 h 1550"/>
                <a:gd name="T46" fmla="*/ 350 w 1475"/>
                <a:gd name="T47" fmla="*/ 744 h 1550"/>
                <a:gd name="T48" fmla="*/ 385 w 1475"/>
                <a:gd name="T49" fmla="*/ 721 h 1550"/>
                <a:gd name="T50" fmla="*/ 425 w 1475"/>
                <a:gd name="T51" fmla="*/ 717 h 1550"/>
                <a:gd name="T52" fmla="*/ 464 w 1475"/>
                <a:gd name="T53" fmla="*/ 731 h 1550"/>
                <a:gd name="T54" fmla="*/ 494 w 1475"/>
                <a:gd name="T55" fmla="*/ 761 h 1550"/>
                <a:gd name="T56" fmla="*/ 507 w 1475"/>
                <a:gd name="T57" fmla="*/ 800 h 1550"/>
                <a:gd name="T58" fmla="*/ 503 w 1475"/>
                <a:gd name="T59" fmla="*/ 840 h 1550"/>
                <a:gd name="T60" fmla="*/ 480 w 1475"/>
                <a:gd name="T61" fmla="*/ 875 h 1550"/>
                <a:gd name="T62" fmla="*/ 398 w 1475"/>
                <a:gd name="T63" fmla="*/ 1030 h 1550"/>
                <a:gd name="T64" fmla="*/ 551 w 1475"/>
                <a:gd name="T65" fmla="*/ 997 h 1550"/>
                <a:gd name="T66" fmla="*/ 694 w 1475"/>
                <a:gd name="T67" fmla="*/ 941 h 1550"/>
                <a:gd name="T68" fmla="*/ 827 w 1475"/>
                <a:gd name="T69" fmla="*/ 867 h 1550"/>
                <a:gd name="T70" fmla="*/ 947 w 1475"/>
                <a:gd name="T71" fmla="*/ 773 h 1550"/>
                <a:gd name="T72" fmla="*/ 1052 w 1475"/>
                <a:gd name="T73" fmla="*/ 664 h 1550"/>
                <a:gd name="T74" fmla="*/ 1140 w 1475"/>
                <a:gd name="T75" fmla="*/ 540 h 1550"/>
                <a:gd name="T76" fmla="*/ 1209 w 1475"/>
                <a:gd name="T77" fmla="*/ 404 h 1550"/>
                <a:gd name="T78" fmla="*/ 1258 w 1475"/>
                <a:gd name="T79" fmla="*/ 257 h 1550"/>
                <a:gd name="T80" fmla="*/ 1306 w 1475"/>
                <a:gd name="T81" fmla="*/ 176 h 1550"/>
                <a:gd name="T82" fmla="*/ 1364 w 1475"/>
                <a:gd name="T83" fmla="*/ 158 h 1550"/>
                <a:gd name="T84" fmla="*/ 1412 w 1475"/>
                <a:gd name="T85" fmla="*/ 127 h 1550"/>
                <a:gd name="T86" fmla="*/ 1449 w 1475"/>
                <a:gd name="T87" fmla="*/ 85 h 1550"/>
                <a:gd name="T88" fmla="*/ 1471 w 1475"/>
                <a:gd name="T89" fmla="*/ 32 h 1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75" h="1550">
                  <a:moveTo>
                    <a:pt x="1475" y="0"/>
                  </a:moveTo>
                  <a:lnTo>
                    <a:pt x="1472" y="89"/>
                  </a:lnTo>
                  <a:lnTo>
                    <a:pt x="1463" y="176"/>
                  </a:lnTo>
                  <a:lnTo>
                    <a:pt x="1448" y="261"/>
                  </a:lnTo>
                  <a:lnTo>
                    <a:pt x="1427" y="345"/>
                  </a:lnTo>
                  <a:lnTo>
                    <a:pt x="1400" y="424"/>
                  </a:lnTo>
                  <a:lnTo>
                    <a:pt x="1369" y="503"/>
                  </a:lnTo>
                  <a:lnTo>
                    <a:pt x="1332" y="578"/>
                  </a:lnTo>
                  <a:lnTo>
                    <a:pt x="1290" y="650"/>
                  </a:lnTo>
                  <a:lnTo>
                    <a:pt x="1244" y="719"/>
                  </a:lnTo>
                  <a:lnTo>
                    <a:pt x="1193" y="785"/>
                  </a:lnTo>
                  <a:lnTo>
                    <a:pt x="1137" y="847"/>
                  </a:lnTo>
                  <a:lnTo>
                    <a:pt x="1078" y="905"/>
                  </a:lnTo>
                  <a:lnTo>
                    <a:pt x="1015" y="959"/>
                  </a:lnTo>
                  <a:lnTo>
                    <a:pt x="949" y="1008"/>
                  </a:lnTo>
                  <a:lnTo>
                    <a:pt x="879" y="1054"/>
                  </a:lnTo>
                  <a:lnTo>
                    <a:pt x="806" y="1094"/>
                  </a:lnTo>
                  <a:lnTo>
                    <a:pt x="731" y="1130"/>
                  </a:lnTo>
                  <a:lnTo>
                    <a:pt x="651" y="1160"/>
                  </a:lnTo>
                  <a:lnTo>
                    <a:pt x="571" y="1185"/>
                  </a:lnTo>
                  <a:lnTo>
                    <a:pt x="488" y="1204"/>
                  </a:lnTo>
                  <a:lnTo>
                    <a:pt x="402" y="1217"/>
                  </a:lnTo>
                  <a:lnTo>
                    <a:pt x="314" y="1225"/>
                  </a:lnTo>
                  <a:lnTo>
                    <a:pt x="480" y="1391"/>
                  </a:lnTo>
                  <a:lnTo>
                    <a:pt x="494" y="1408"/>
                  </a:lnTo>
                  <a:lnTo>
                    <a:pt x="503" y="1427"/>
                  </a:lnTo>
                  <a:lnTo>
                    <a:pt x="507" y="1448"/>
                  </a:lnTo>
                  <a:lnTo>
                    <a:pt x="507" y="1468"/>
                  </a:lnTo>
                  <a:lnTo>
                    <a:pt x="503" y="1488"/>
                  </a:lnTo>
                  <a:lnTo>
                    <a:pt x="494" y="1506"/>
                  </a:lnTo>
                  <a:lnTo>
                    <a:pt x="480" y="1523"/>
                  </a:lnTo>
                  <a:lnTo>
                    <a:pt x="466" y="1536"/>
                  </a:lnTo>
                  <a:lnTo>
                    <a:pt x="450" y="1544"/>
                  </a:lnTo>
                  <a:lnTo>
                    <a:pt x="432" y="1549"/>
                  </a:lnTo>
                  <a:lnTo>
                    <a:pt x="415" y="1550"/>
                  </a:lnTo>
                  <a:lnTo>
                    <a:pt x="397" y="1549"/>
                  </a:lnTo>
                  <a:lnTo>
                    <a:pt x="380" y="1544"/>
                  </a:lnTo>
                  <a:lnTo>
                    <a:pt x="364" y="1536"/>
                  </a:lnTo>
                  <a:lnTo>
                    <a:pt x="350" y="1523"/>
                  </a:lnTo>
                  <a:lnTo>
                    <a:pt x="26" y="1200"/>
                  </a:lnTo>
                  <a:lnTo>
                    <a:pt x="13" y="1183"/>
                  </a:lnTo>
                  <a:lnTo>
                    <a:pt x="5" y="1164"/>
                  </a:lnTo>
                  <a:lnTo>
                    <a:pt x="0" y="1144"/>
                  </a:lnTo>
                  <a:lnTo>
                    <a:pt x="0" y="1123"/>
                  </a:lnTo>
                  <a:lnTo>
                    <a:pt x="5" y="1103"/>
                  </a:lnTo>
                  <a:lnTo>
                    <a:pt x="13" y="1085"/>
                  </a:lnTo>
                  <a:lnTo>
                    <a:pt x="26" y="1068"/>
                  </a:lnTo>
                  <a:lnTo>
                    <a:pt x="350" y="744"/>
                  </a:lnTo>
                  <a:lnTo>
                    <a:pt x="367" y="731"/>
                  </a:lnTo>
                  <a:lnTo>
                    <a:pt x="385" y="721"/>
                  </a:lnTo>
                  <a:lnTo>
                    <a:pt x="405" y="717"/>
                  </a:lnTo>
                  <a:lnTo>
                    <a:pt x="425" y="717"/>
                  </a:lnTo>
                  <a:lnTo>
                    <a:pt x="445" y="721"/>
                  </a:lnTo>
                  <a:lnTo>
                    <a:pt x="464" y="731"/>
                  </a:lnTo>
                  <a:lnTo>
                    <a:pt x="480" y="744"/>
                  </a:lnTo>
                  <a:lnTo>
                    <a:pt x="494" y="761"/>
                  </a:lnTo>
                  <a:lnTo>
                    <a:pt x="503" y="780"/>
                  </a:lnTo>
                  <a:lnTo>
                    <a:pt x="507" y="800"/>
                  </a:lnTo>
                  <a:lnTo>
                    <a:pt x="507" y="820"/>
                  </a:lnTo>
                  <a:lnTo>
                    <a:pt x="503" y="840"/>
                  </a:lnTo>
                  <a:lnTo>
                    <a:pt x="494" y="858"/>
                  </a:lnTo>
                  <a:lnTo>
                    <a:pt x="480" y="875"/>
                  </a:lnTo>
                  <a:lnTo>
                    <a:pt x="319" y="1038"/>
                  </a:lnTo>
                  <a:lnTo>
                    <a:pt x="398" y="1030"/>
                  </a:lnTo>
                  <a:lnTo>
                    <a:pt x="475" y="1017"/>
                  </a:lnTo>
                  <a:lnTo>
                    <a:pt x="551" y="997"/>
                  </a:lnTo>
                  <a:lnTo>
                    <a:pt x="624" y="971"/>
                  </a:lnTo>
                  <a:lnTo>
                    <a:pt x="694" y="941"/>
                  </a:lnTo>
                  <a:lnTo>
                    <a:pt x="762" y="907"/>
                  </a:lnTo>
                  <a:lnTo>
                    <a:pt x="827" y="867"/>
                  </a:lnTo>
                  <a:lnTo>
                    <a:pt x="888" y="822"/>
                  </a:lnTo>
                  <a:lnTo>
                    <a:pt x="947" y="773"/>
                  </a:lnTo>
                  <a:lnTo>
                    <a:pt x="1001" y="720"/>
                  </a:lnTo>
                  <a:lnTo>
                    <a:pt x="1052" y="664"/>
                  </a:lnTo>
                  <a:lnTo>
                    <a:pt x="1098" y="603"/>
                  </a:lnTo>
                  <a:lnTo>
                    <a:pt x="1140" y="540"/>
                  </a:lnTo>
                  <a:lnTo>
                    <a:pt x="1177" y="473"/>
                  </a:lnTo>
                  <a:lnTo>
                    <a:pt x="1209" y="404"/>
                  </a:lnTo>
                  <a:lnTo>
                    <a:pt x="1237" y="332"/>
                  </a:lnTo>
                  <a:lnTo>
                    <a:pt x="1258" y="257"/>
                  </a:lnTo>
                  <a:lnTo>
                    <a:pt x="1275" y="180"/>
                  </a:lnTo>
                  <a:lnTo>
                    <a:pt x="1306" y="176"/>
                  </a:lnTo>
                  <a:lnTo>
                    <a:pt x="1336" y="169"/>
                  </a:lnTo>
                  <a:lnTo>
                    <a:pt x="1364" y="158"/>
                  </a:lnTo>
                  <a:lnTo>
                    <a:pt x="1389" y="145"/>
                  </a:lnTo>
                  <a:lnTo>
                    <a:pt x="1412" y="127"/>
                  </a:lnTo>
                  <a:lnTo>
                    <a:pt x="1433" y="108"/>
                  </a:lnTo>
                  <a:lnTo>
                    <a:pt x="1449" y="85"/>
                  </a:lnTo>
                  <a:lnTo>
                    <a:pt x="1462" y="60"/>
                  </a:lnTo>
                  <a:lnTo>
                    <a:pt x="1471" y="32"/>
                  </a:lnTo>
                  <a:lnTo>
                    <a:pt x="147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334"/>
            <p:cNvSpPr>
              <a:spLocks/>
            </p:cNvSpPr>
            <p:nvPr/>
          </p:nvSpPr>
          <p:spPr bwMode="auto">
            <a:xfrm>
              <a:off x="6380163" y="3235325"/>
              <a:ext cx="26988" cy="69850"/>
            </a:xfrm>
            <a:custGeom>
              <a:avLst/>
              <a:gdLst>
                <a:gd name="T0" fmla="*/ 46 w 185"/>
                <a:gd name="T1" fmla="*/ 0 h 479"/>
                <a:gd name="T2" fmla="*/ 140 w 185"/>
                <a:gd name="T3" fmla="*/ 0 h 479"/>
                <a:gd name="T4" fmla="*/ 153 w 185"/>
                <a:gd name="T5" fmla="*/ 1 h 479"/>
                <a:gd name="T6" fmla="*/ 164 w 185"/>
                <a:gd name="T7" fmla="*/ 7 h 479"/>
                <a:gd name="T8" fmla="*/ 174 w 185"/>
                <a:gd name="T9" fmla="*/ 14 h 479"/>
                <a:gd name="T10" fmla="*/ 182 w 185"/>
                <a:gd name="T11" fmla="*/ 27 h 479"/>
                <a:gd name="T12" fmla="*/ 185 w 185"/>
                <a:gd name="T13" fmla="*/ 39 h 479"/>
                <a:gd name="T14" fmla="*/ 185 w 185"/>
                <a:gd name="T15" fmla="*/ 54 h 479"/>
                <a:gd name="T16" fmla="*/ 180 w 185"/>
                <a:gd name="T17" fmla="*/ 66 h 479"/>
                <a:gd name="T18" fmla="*/ 129 w 185"/>
                <a:gd name="T19" fmla="*/ 143 h 479"/>
                <a:gd name="T20" fmla="*/ 153 w 185"/>
                <a:gd name="T21" fmla="*/ 345 h 479"/>
                <a:gd name="T22" fmla="*/ 106 w 185"/>
                <a:gd name="T23" fmla="*/ 469 h 479"/>
                <a:gd name="T24" fmla="*/ 102 w 185"/>
                <a:gd name="T25" fmla="*/ 476 h 479"/>
                <a:gd name="T26" fmla="*/ 96 w 185"/>
                <a:gd name="T27" fmla="*/ 479 h 479"/>
                <a:gd name="T28" fmla="*/ 89 w 185"/>
                <a:gd name="T29" fmla="*/ 479 h 479"/>
                <a:gd name="T30" fmla="*/ 83 w 185"/>
                <a:gd name="T31" fmla="*/ 476 h 479"/>
                <a:gd name="T32" fmla="*/ 79 w 185"/>
                <a:gd name="T33" fmla="*/ 469 h 479"/>
                <a:gd name="T34" fmla="*/ 33 w 185"/>
                <a:gd name="T35" fmla="*/ 345 h 479"/>
                <a:gd name="T36" fmla="*/ 56 w 185"/>
                <a:gd name="T37" fmla="*/ 143 h 479"/>
                <a:gd name="T38" fmla="*/ 6 w 185"/>
                <a:gd name="T39" fmla="*/ 66 h 479"/>
                <a:gd name="T40" fmla="*/ 1 w 185"/>
                <a:gd name="T41" fmla="*/ 54 h 479"/>
                <a:gd name="T42" fmla="*/ 0 w 185"/>
                <a:gd name="T43" fmla="*/ 39 h 479"/>
                <a:gd name="T44" fmla="*/ 4 w 185"/>
                <a:gd name="T45" fmla="*/ 27 h 479"/>
                <a:gd name="T46" fmla="*/ 11 w 185"/>
                <a:gd name="T47" fmla="*/ 14 h 479"/>
                <a:gd name="T48" fmla="*/ 22 w 185"/>
                <a:gd name="T49" fmla="*/ 7 h 479"/>
                <a:gd name="T50" fmla="*/ 33 w 185"/>
                <a:gd name="T51" fmla="*/ 1 h 479"/>
                <a:gd name="T52" fmla="*/ 46 w 185"/>
                <a:gd name="T53" fmla="*/ 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 h="479">
                  <a:moveTo>
                    <a:pt x="46" y="0"/>
                  </a:moveTo>
                  <a:lnTo>
                    <a:pt x="140" y="0"/>
                  </a:lnTo>
                  <a:lnTo>
                    <a:pt x="153" y="1"/>
                  </a:lnTo>
                  <a:lnTo>
                    <a:pt x="164" y="7"/>
                  </a:lnTo>
                  <a:lnTo>
                    <a:pt x="174" y="14"/>
                  </a:lnTo>
                  <a:lnTo>
                    <a:pt x="182" y="27"/>
                  </a:lnTo>
                  <a:lnTo>
                    <a:pt x="185" y="39"/>
                  </a:lnTo>
                  <a:lnTo>
                    <a:pt x="185" y="54"/>
                  </a:lnTo>
                  <a:lnTo>
                    <a:pt x="180" y="66"/>
                  </a:lnTo>
                  <a:lnTo>
                    <a:pt x="129" y="143"/>
                  </a:lnTo>
                  <a:lnTo>
                    <a:pt x="153" y="345"/>
                  </a:lnTo>
                  <a:lnTo>
                    <a:pt x="106" y="469"/>
                  </a:lnTo>
                  <a:lnTo>
                    <a:pt x="102" y="476"/>
                  </a:lnTo>
                  <a:lnTo>
                    <a:pt x="96" y="479"/>
                  </a:lnTo>
                  <a:lnTo>
                    <a:pt x="89" y="479"/>
                  </a:lnTo>
                  <a:lnTo>
                    <a:pt x="83" y="476"/>
                  </a:lnTo>
                  <a:lnTo>
                    <a:pt x="79" y="469"/>
                  </a:lnTo>
                  <a:lnTo>
                    <a:pt x="33" y="345"/>
                  </a:lnTo>
                  <a:lnTo>
                    <a:pt x="56" y="143"/>
                  </a:lnTo>
                  <a:lnTo>
                    <a:pt x="6" y="66"/>
                  </a:lnTo>
                  <a:lnTo>
                    <a:pt x="1" y="54"/>
                  </a:lnTo>
                  <a:lnTo>
                    <a:pt x="0" y="39"/>
                  </a:lnTo>
                  <a:lnTo>
                    <a:pt x="4" y="27"/>
                  </a:lnTo>
                  <a:lnTo>
                    <a:pt x="11" y="14"/>
                  </a:lnTo>
                  <a:lnTo>
                    <a:pt x="22" y="7"/>
                  </a:lnTo>
                  <a:lnTo>
                    <a:pt x="33" y="1"/>
                  </a:lnTo>
                  <a:lnTo>
                    <a:pt x="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5" name="Group 44"/>
          <p:cNvGrpSpPr/>
          <p:nvPr/>
        </p:nvGrpSpPr>
        <p:grpSpPr>
          <a:xfrm>
            <a:off x="5048709" y="2253130"/>
            <a:ext cx="326054" cy="335708"/>
            <a:chOff x="2465388" y="3981450"/>
            <a:chExt cx="482600" cy="496888"/>
          </a:xfrm>
          <a:solidFill>
            <a:schemeClr val="bg1"/>
          </a:solidFill>
        </p:grpSpPr>
        <p:sp>
          <p:nvSpPr>
            <p:cNvPr id="46" name="Freeform 432"/>
            <p:cNvSpPr>
              <a:spLocks/>
            </p:cNvSpPr>
            <p:nvPr/>
          </p:nvSpPr>
          <p:spPr bwMode="auto">
            <a:xfrm>
              <a:off x="2465388" y="3981450"/>
              <a:ext cx="482600" cy="273050"/>
            </a:xfrm>
            <a:custGeom>
              <a:avLst/>
              <a:gdLst>
                <a:gd name="T0" fmla="*/ 1744 w 3348"/>
                <a:gd name="T1" fmla="*/ 28 h 1884"/>
                <a:gd name="T2" fmla="*/ 2041 w 3348"/>
                <a:gd name="T3" fmla="*/ 357 h 1884"/>
                <a:gd name="T4" fmla="*/ 2013 w 3348"/>
                <a:gd name="T5" fmla="*/ 439 h 1884"/>
                <a:gd name="T6" fmla="*/ 1942 w 3348"/>
                <a:gd name="T7" fmla="*/ 468 h 1884"/>
                <a:gd name="T8" fmla="*/ 1872 w 3348"/>
                <a:gd name="T9" fmla="*/ 439 h 1884"/>
                <a:gd name="T10" fmla="*/ 1914 w 3348"/>
                <a:gd name="T11" fmla="*/ 661 h 1884"/>
                <a:gd name="T12" fmla="*/ 2167 w 3348"/>
                <a:gd name="T13" fmla="*/ 779 h 1884"/>
                <a:gd name="T14" fmla="*/ 2369 w 3348"/>
                <a:gd name="T15" fmla="*/ 966 h 1884"/>
                <a:gd name="T16" fmla="*/ 2505 w 3348"/>
                <a:gd name="T17" fmla="*/ 1209 h 1884"/>
                <a:gd name="T18" fmla="*/ 3011 w 3348"/>
                <a:gd name="T19" fmla="*/ 1417 h 1884"/>
                <a:gd name="T20" fmla="*/ 2883 w 3348"/>
                <a:gd name="T21" fmla="*/ 1257 h 1884"/>
                <a:gd name="T22" fmla="*/ 2911 w 3348"/>
                <a:gd name="T23" fmla="*/ 1177 h 1884"/>
                <a:gd name="T24" fmla="*/ 2992 w 3348"/>
                <a:gd name="T25" fmla="*/ 1147 h 1884"/>
                <a:gd name="T26" fmla="*/ 3320 w 3348"/>
                <a:gd name="T27" fmla="*/ 1446 h 1884"/>
                <a:gd name="T28" fmla="*/ 3348 w 3348"/>
                <a:gd name="T29" fmla="*/ 1526 h 1884"/>
                <a:gd name="T30" fmla="*/ 3052 w 3348"/>
                <a:gd name="T31" fmla="*/ 1855 h 1884"/>
                <a:gd name="T32" fmla="*/ 2981 w 3348"/>
                <a:gd name="T33" fmla="*/ 1884 h 1884"/>
                <a:gd name="T34" fmla="*/ 2911 w 3348"/>
                <a:gd name="T35" fmla="*/ 1855 h 1884"/>
                <a:gd name="T36" fmla="*/ 2883 w 3348"/>
                <a:gd name="T37" fmla="*/ 1774 h 1884"/>
                <a:gd name="T38" fmla="*/ 3009 w 3348"/>
                <a:gd name="T39" fmla="*/ 1616 h 1884"/>
                <a:gd name="T40" fmla="*/ 2399 w 3348"/>
                <a:gd name="T41" fmla="*/ 1594 h 1884"/>
                <a:gd name="T42" fmla="*/ 2361 w 3348"/>
                <a:gd name="T43" fmla="*/ 1517 h 1884"/>
                <a:gd name="T44" fmla="*/ 2313 w 3348"/>
                <a:gd name="T45" fmla="*/ 1264 h 1884"/>
                <a:gd name="T46" fmla="*/ 2182 w 3348"/>
                <a:gd name="T47" fmla="*/ 1052 h 1884"/>
                <a:gd name="T48" fmla="*/ 1984 w 3348"/>
                <a:gd name="T49" fmla="*/ 901 h 1884"/>
                <a:gd name="T50" fmla="*/ 1740 w 3348"/>
                <a:gd name="T51" fmla="*/ 830 h 1884"/>
                <a:gd name="T52" fmla="*/ 1481 w 3348"/>
                <a:gd name="T53" fmla="*/ 854 h 1884"/>
                <a:gd name="T54" fmla="*/ 1258 w 3348"/>
                <a:gd name="T55" fmla="*/ 967 h 1884"/>
                <a:gd name="T56" fmla="*/ 1091 w 3348"/>
                <a:gd name="T57" fmla="*/ 1151 h 1884"/>
                <a:gd name="T58" fmla="*/ 999 w 3348"/>
                <a:gd name="T59" fmla="*/ 1386 h 1884"/>
                <a:gd name="T60" fmla="*/ 976 w 3348"/>
                <a:gd name="T61" fmla="*/ 1561 h 1884"/>
                <a:gd name="T62" fmla="*/ 910 w 3348"/>
                <a:gd name="T63" fmla="*/ 1614 h 1884"/>
                <a:gd name="T64" fmla="*/ 452 w 3348"/>
                <a:gd name="T65" fmla="*/ 1732 h 1884"/>
                <a:gd name="T66" fmla="*/ 461 w 3348"/>
                <a:gd name="T67" fmla="*/ 1817 h 1884"/>
                <a:gd name="T68" fmla="*/ 404 w 3348"/>
                <a:gd name="T69" fmla="*/ 1877 h 1884"/>
                <a:gd name="T70" fmla="*/ 330 w 3348"/>
                <a:gd name="T71" fmla="*/ 1877 h 1884"/>
                <a:gd name="T72" fmla="*/ 15 w 3348"/>
                <a:gd name="T73" fmla="*/ 1568 h 1884"/>
                <a:gd name="T74" fmla="*/ 5 w 3348"/>
                <a:gd name="T75" fmla="*/ 1483 h 1884"/>
                <a:gd name="T76" fmla="*/ 315 w 3348"/>
                <a:gd name="T77" fmla="*/ 1162 h 1884"/>
                <a:gd name="T78" fmla="*/ 399 w 3348"/>
                <a:gd name="T79" fmla="*/ 1153 h 1884"/>
                <a:gd name="T80" fmla="*/ 461 w 3348"/>
                <a:gd name="T81" fmla="*/ 1214 h 1884"/>
                <a:gd name="T82" fmla="*/ 452 w 3348"/>
                <a:gd name="T83" fmla="*/ 1299 h 1884"/>
                <a:gd name="T84" fmla="*/ 804 w 3348"/>
                <a:gd name="T85" fmla="*/ 1346 h 1884"/>
                <a:gd name="T86" fmla="*/ 902 w 3348"/>
                <a:gd name="T87" fmla="*/ 1081 h 1884"/>
                <a:gd name="T88" fmla="*/ 1073 w 3348"/>
                <a:gd name="T89" fmla="*/ 865 h 1884"/>
                <a:gd name="T90" fmla="*/ 1303 w 3348"/>
                <a:gd name="T91" fmla="*/ 710 h 1884"/>
                <a:gd name="T92" fmla="*/ 1575 w 3348"/>
                <a:gd name="T93" fmla="*/ 633 h 1884"/>
                <a:gd name="T94" fmla="*/ 1438 w 3348"/>
                <a:gd name="T95" fmla="*/ 463 h 1884"/>
                <a:gd name="T96" fmla="*/ 1354 w 3348"/>
                <a:gd name="T97" fmla="*/ 453 h 1884"/>
                <a:gd name="T98" fmla="*/ 1307 w 3348"/>
                <a:gd name="T99" fmla="*/ 379 h 1884"/>
                <a:gd name="T100" fmla="*/ 1336 w 3348"/>
                <a:gd name="T101" fmla="*/ 299 h 1884"/>
                <a:gd name="T102" fmla="*/ 1663 w 3348"/>
                <a:gd name="T103" fmla="*/ 0 h 1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48" h="1884">
                  <a:moveTo>
                    <a:pt x="1685" y="0"/>
                  </a:moveTo>
                  <a:lnTo>
                    <a:pt x="1706" y="5"/>
                  </a:lnTo>
                  <a:lnTo>
                    <a:pt x="1726" y="15"/>
                  </a:lnTo>
                  <a:lnTo>
                    <a:pt x="1744" y="28"/>
                  </a:lnTo>
                  <a:lnTo>
                    <a:pt x="2013" y="299"/>
                  </a:lnTo>
                  <a:lnTo>
                    <a:pt x="2026" y="316"/>
                  </a:lnTo>
                  <a:lnTo>
                    <a:pt x="2036" y="336"/>
                  </a:lnTo>
                  <a:lnTo>
                    <a:pt x="2041" y="357"/>
                  </a:lnTo>
                  <a:lnTo>
                    <a:pt x="2041" y="379"/>
                  </a:lnTo>
                  <a:lnTo>
                    <a:pt x="2036" y="401"/>
                  </a:lnTo>
                  <a:lnTo>
                    <a:pt x="2026" y="421"/>
                  </a:lnTo>
                  <a:lnTo>
                    <a:pt x="2013" y="439"/>
                  </a:lnTo>
                  <a:lnTo>
                    <a:pt x="1997" y="451"/>
                  </a:lnTo>
                  <a:lnTo>
                    <a:pt x="1979" y="461"/>
                  </a:lnTo>
                  <a:lnTo>
                    <a:pt x="1961" y="466"/>
                  </a:lnTo>
                  <a:lnTo>
                    <a:pt x="1942" y="468"/>
                  </a:lnTo>
                  <a:lnTo>
                    <a:pt x="1923" y="466"/>
                  </a:lnTo>
                  <a:lnTo>
                    <a:pt x="1904" y="461"/>
                  </a:lnTo>
                  <a:lnTo>
                    <a:pt x="1888" y="451"/>
                  </a:lnTo>
                  <a:lnTo>
                    <a:pt x="1872" y="439"/>
                  </a:lnTo>
                  <a:lnTo>
                    <a:pt x="1773" y="339"/>
                  </a:lnTo>
                  <a:lnTo>
                    <a:pt x="1773" y="633"/>
                  </a:lnTo>
                  <a:lnTo>
                    <a:pt x="1845" y="645"/>
                  </a:lnTo>
                  <a:lnTo>
                    <a:pt x="1914" y="661"/>
                  </a:lnTo>
                  <a:lnTo>
                    <a:pt x="1982" y="683"/>
                  </a:lnTo>
                  <a:lnTo>
                    <a:pt x="2046" y="710"/>
                  </a:lnTo>
                  <a:lnTo>
                    <a:pt x="2108" y="742"/>
                  </a:lnTo>
                  <a:lnTo>
                    <a:pt x="2167" y="779"/>
                  </a:lnTo>
                  <a:lnTo>
                    <a:pt x="2222" y="820"/>
                  </a:lnTo>
                  <a:lnTo>
                    <a:pt x="2276" y="865"/>
                  </a:lnTo>
                  <a:lnTo>
                    <a:pt x="2324" y="914"/>
                  </a:lnTo>
                  <a:lnTo>
                    <a:pt x="2369" y="966"/>
                  </a:lnTo>
                  <a:lnTo>
                    <a:pt x="2410" y="1023"/>
                  </a:lnTo>
                  <a:lnTo>
                    <a:pt x="2447" y="1081"/>
                  </a:lnTo>
                  <a:lnTo>
                    <a:pt x="2478" y="1144"/>
                  </a:lnTo>
                  <a:lnTo>
                    <a:pt x="2505" y="1209"/>
                  </a:lnTo>
                  <a:lnTo>
                    <a:pt x="2527" y="1276"/>
                  </a:lnTo>
                  <a:lnTo>
                    <a:pt x="2544" y="1346"/>
                  </a:lnTo>
                  <a:lnTo>
                    <a:pt x="2554" y="1417"/>
                  </a:lnTo>
                  <a:lnTo>
                    <a:pt x="3011" y="1417"/>
                  </a:lnTo>
                  <a:lnTo>
                    <a:pt x="2911" y="1317"/>
                  </a:lnTo>
                  <a:lnTo>
                    <a:pt x="2897" y="1299"/>
                  </a:lnTo>
                  <a:lnTo>
                    <a:pt x="2887" y="1279"/>
                  </a:lnTo>
                  <a:lnTo>
                    <a:pt x="2883" y="1257"/>
                  </a:lnTo>
                  <a:lnTo>
                    <a:pt x="2883" y="1235"/>
                  </a:lnTo>
                  <a:lnTo>
                    <a:pt x="2887" y="1214"/>
                  </a:lnTo>
                  <a:lnTo>
                    <a:pt x="2897" y="1194"/>
                  </a:lnTo>
                  <a:lnTo>
                    <a:pt x="2911" y="1177"/>
                  </a:lnTo>
                  <a:lnTo>
                    <a:pt x="2928" y="1162"/>
                  </a:lnTo>
                  <a:lnTo>
                    <a:pt x="2949" y="1153"/>
                  </a:lnTo>
                  <a:lnTo>
                    <a:pt x="2970" y="1147"/>
                  </a:lnTo>
                  <a:lnTo>
                    <a:pt x="2992" y="1147"/>
                  </a:lnTo>
                  <a:lnTo>
                    <a:pt x="3013" y="1153"/>
                  </a:lnTo>
                  <a:lnTo>
                    <a:pt x="3034" y="1162"/>
                  </a:lnTo>
                  <a:lnTo>
                    <a:pt x="3052" y="1177"/>
                  </a:lnTo>
                  <a:lnTo>
                    <a:pt x="3320" y="1446"/>
                  </a:lnTo>
                  <a:lnTo>
                    <a:pt x="3334" y="1463"/>
                  </a:lnTo>
                  <a:lnTo>
                    <a:pt x="3344" y="1483"/>
                  </a:lnTo>
                  <a:lnTo>
                    <a:pt x="3348" y="1505"/>
                  </a:lnTo>
                  <a:lnTo>
                    <a:pt x="3348" y="1526"/>
                  </a:lnTo>
                  <a:lnTo>
                    <a:pt x="3344" y="1548"/>
                  </a:lnTo>
                  <a:lnTo>
                    <a:pt x="3334" y="1568"/>
                  </a:lnTo>
                  <a:lnTo>
                    <a:pt x="3320" y="1586"/>
                  </a:lnTo>
                  <a:lnTo>
                    <a:pt x="3052" y="1855"/>
                  </a:lnTo>
                  <a:lnTo>
                    <a:pt x="3036" y="1869"/>
                  </a:lnTo>
                  <a:lnTo>
                    <a:pt x="3018" y="1877"/>
                  </a:lnTo>
                  <a:lnTo>
                    <a:pt x="3000" y="1883"/>
                  </a:lnTo>
                  <a:lnTo>
                    <a:pt x="2981" y="1884"/>
                  </a:lnTo>
                  <a:lnTo>
                    <a:pt x="2962" y="1883"/>
                  </a:lnTo>
                  <a:lnTo>
                    <a:pt x="2944" y="1877"/>
                  </a:lnTo>
                  <a:lnTo>
                    <a:pt x="2926" y="1869"/>
                  </a:lnTo>
                  <a:lnTo>
                    <a:pt x="2911" y="1855"/>
                  </a:lnTo>
                  <a:lnTo>
                    <a:pt x="2897" y="1837"/>
                  </a:lnTo>
                  <a:lnTo>
                    <a:pt x="2887" y="1817"/>
                  </a:lnTo>
                  <a:lnTo>
                    <a:pt x="2883" y="1796"/>
                  </a:lnTo>
                  <a:lnTo>
                    <a:pt x="2883" y="1774"/>
                  </a:lnTo>
                  <a:lnTo>
                    <a:pt x="2887" y="1752"/>
                  </a:lnTo>
                  <a:lnTo>
                    <a:pt x="2897" y="1732"/>
                  </a:lnTo>
                  <a:lnTo>
                    <a:pt x="2911" y="1715"/>
                  </a:lnTo>
                  <a:lnTo>
                    <a:pt x="3009" y="1616"/>
                  </a:lnTo>
                  <a:lnTo>
                    <a:pt x="2460" y="1616"/>
                  </a:lnTo>
                  <a:lnTo>
                    <a:pt x="2438" y="1614"/>
                  </a:lnTo>
                  <a:lnTo>
                    <a:pt x="2417" y="1606"/>
                  </a:lnTo>
                  <a:lnTo>
                    <a:pt x="2399" y="1594"/>
                  </a:lnTo>
                  <a:lnTo>
                    <a:pt x="2383" y="1580"/>
                  </a:lnTo>
                  <a:lnTo>
                    <a:pt x="2372" y="1561"/>
                  </a:lnTo>
                  <a:lnTo>
                    <a:pt x="2364" y="1540"/>
                  </a:lnTo>
                  <a:lnTo>
                    <a:pt x="2361" y="1517"/>
                  </a:lnTo>
                  <a:lnTo>
                    <a:pt x="2358" y="1451"/>
                  </a:lnTo>
                  <a:lnTo>
                    <a:pt x="2349" y="1386"/>
                  </a:lnTo>
                  <a:lnTo>
                    <a:pt x="2334" y="1323"/>
                  </a:lnTo>
                  <a:lnTo>
                    <a:pt x="2313" y="1264"/>
                  </a:lnTo>
                  <a:lnTo>
                    <a:pt x="2287" y="1206"/>
                  </a:lnTo>
                  <a:lnTo>
                    <a:pt x="2257" y="1151"/>
                  </a:lnTo>
                  <a:lnTo>
                    <a:pt x="2221" y="1099"/>
                  </a:lnTo>
                  <a:lnTo>
                    <a:pt x="2182" y="1052"/>
                  </a:lnTo>
                  <a:lnTo>
                    <a:pt x="2138" y="1008"/>
                  </a:lnTo>
                  <a:lnTo>
                    <a:pt x="2090" y="967"/>
                  </a:lnTo>
                  <a:lnTo>
                    <a:pt x="2039" y="932"/>
                  </a:lnTo>
                  <a:lnTo>
                    <a:pt x="1984" y="901"/>
                  </a:lnTo>
                  <a:lnTo>
                    <a:pt x="1926" y="875"/>
                  </a:lnTo>
                  <a:lnTo>
                    <a:pt x="1867" y="854"/>
                  </a:lnTo>
                  <a:lnTo>
                    <a:pt x="1804" y="840"/>
                  </a:lnTo>
                  <a:lnTo>
                    <a:pt x="1740" y="830"/>
                  </a:lnTo>
                  <a:lnTo>
                    <a:pt x="1674" y="827"/>
                  </a:lnTo>
                  <a:lnTo>
                    <a:pt x="1608" y="830"/>
                  </a:lnTo>
                  <a:lnTo>
                    <a:pt x="1543" y="840"/>
                  </a:lnTo>
                  <a:lnTo>
                    <a:pt x="1481" y="854"/>
                  </a:lnTo>
                  <a:lnTo>
                    <a:pt x="1421" y="875"/>
                  </a:lnTo>
                  <a:lnTo>
                    <a:pt x="1364" y="901"/>
                  </a:lnTo>
                  <a:lnTo>
                    <a:pt x="1310" y="932"/>
                  </a:lnTo>
                  <a:lnTo>
                    <a:pt x="1258" y="967"/>
                  </a:lnTo>
                  <a:lnTo>
                    <a:pt x="1211" y="1008"/>
                  </a:lnTo>
                  <a:lnTo>
                    <a:pt x="1167" y="1052"/>
                  </a:lnTo>
                  <a:lnTo>
                    <a:pt x="1126" y="1099"/>
                  </a:lnTo>
                  <a:lnTo>
                    <a:pt x="1091" y="1151"/>
                  </a:lnTo>
                  <a:lnTo>
                    <a:pt x="1061" y="1206"/>
                  </a:lnTo>
                  <a:lnTo>
                    <a:pt x="1035" y="1264"/>
                  </a:lnTo>
                  <a:lnTo>
                    <a:pt x="1014" y="1323"/>
                  </a:lnTo>
                  <a:lnTo>
                    <a:pt x="999" y="1386"/>
                  </a:lnTo>
                  <a:lnTo>
                    <a:pt x="990" y="1451"/>
                  </a:lnTo>
                  <a:lnTo>
                    <a:pt x="987" y="1517"/>
                  </a:lnTo>
                  <a:lnTo>
                    <a:pt x="983" y="1540"/>
                  </a:lnTo>
                  <a:lnTo>
                    <a:pt x="976" y="1561"/>
                  </a:lnTo>
                  <a:lnTo>
                    <a:pt x="965" y="1580"/>
                  </a:lnTo>
                  <a:lnTo>
                    <a:pt x="949" y="1594"/>
                  </a:lnTo>
                  <a:lnTo>
                    <a:pt x="931" y="1606"/>
                  </a:lnTo>
                  <a:lnTo>
                    <a:pt x="910" y="1614"/>
                  </a:lnTo>
                  <a:lnTo>
                    <a:pt x="888" y="1616"/>
                  </a:lnTo>
                  <a:lnTo>
                    <a:pt x="339" y="1616"/>
                  </a:lnTo>
                  <a:lnTo>
                    <a:pt x="437" y="1715"/>
                  </a:lnTo>
                  <a:lnTo>
                    <a:pt x="452" y="1732"/>
                  </a:lnTo>
                  <a:lnTo>
                    <a:pt x="461" y="1752"/>
                  </a:lnTo>
                  <a:lnTo>
                    <a:pt x="465" y="1774"/>
                  </a:lnTo>
                  <a:lnTo>
                    <a:pt x="465" y="1796"/>
                  </a:lnTo>
                  <a:lnTo>
                    <a:pt x="461" y="1817"/>
                  </a:lnTo>
                  <a:lnTo>
                    <a:pt x="452" y="1837"/>
                  </a:lnTo>
                  <a:lnTo>
                    <a:pt x="437" y="1855"/>
                  </a:lnTo>
                  <a:lnTo>
                    <a:pt x="421" y="1869"/>
                  </a:lnTo>
                  <a:lnTo>
                    <a:pt x="404" y="1877"/>
                  </a:lnTo>
                  <a:lnTo>
                    <a:pt x="386" y="1883"/>
                  </a:lnTo>
                  <a:lnTo>
                    <a:pt x="367" y="1884"/>
                  </a:lnTo>
                  <a:lnTo>
                    <a:pt x="348" y="1883"/>
                  </a:lnTo>
                  <a:lnTo>
                    <a:pt x="330" y="1877"/>
                  </a:lnTo>
                  <a:lnTo>
                    <a:pt x="312" y="1869"/>
                  </a:lnTo>
                  <a:lnTo>
                    <a:pt x="296" y="1855"/>
                  </a:lnTo>
                  <a:lnTo>
                    <a:pt x="28" y="1586"/>
                  </a:lnTo>
                  <a:lnTo>
                    <a:pt x="15" y="1568"/>
                  </a:lnTo>
                  <a:lnTo>
                    <a:pt x="5" y="1548"/>
                  </a:lnTo>
                  <a:lnTo>
                    <a:pt x="0" y="1526"/>
                  </a:lnTo>
                  <a:lnTo>
                    <a:pt x="0" y="1505"/>
                  </a:lnTo>
                  <a:lnTo>
                    <a:pt x="5" y="1483"/>
                  </a:lnTo>
                  <a:lnTo>
                    <a:pt x="15" y="1463"/>
                  </a:lnTo>
                  <a:lnTo>
                    <a:pt x="28" y="1446"/>
                  </a:lnTo>
                  <a:lnTo>
                    <a:pt x="296" y="1177"/>
                  </a:lnTo>
                  <a:lnTo>
                    <a:pt x="315" y="1162"/>
                  </a:lnTo>
                  <a:lnTo>
                    <a:pt x="335" y="1153"/>
                  </a:lnTo>
                  <a:lnTo>
                    <a:pt x="356" y="1147"/>
                  </a:lnTo>
                  <a:lnTo>
                    <a:pt x="378" y="1147"/>
                  </a:lnTo>
                  <a:lnTo>
                    <a:pt x="399" y="1153"/>
                  </a:lnTo>
                  <a:lnTo>
                    <a:pt x="419" y="1162"/>
                  </a:lnTo>
                  <a:lnTo>
                    <a:pt x="437" y="1177"/>
                  </a:lnTo>
                  <a:lnTo>
                    <a:pt x="452" y="1194"/>
                  </a:lnTo>
                  <a:lnTo>
                    <a:pt x="461" y="1214"/>
                  </a:lnTo>
                  <a:lnTo>
                    <a:pt x="465" y="1235"/>
                  </a:lnTo>
                  <a:lnTo>
                    <a:pt x="465" y="1257"/>
                  </a:lnTo>
                  <a:lnTo>
                    <a:pt x="461" y="1279"/>
                  </a:lnTo>
                  <a:lnTo>
                    <a:pt x="452" y="1299"/>
                  </a:lnTo>
                  <a:lnTo>
                    <a:pt x="437" y="1317"/>
                  </a:lnTo>
                  <a:lnTo>
                    <a:pt x="337" y="1417"/>
                  </a:lnTo>
                  <a:lnTo>
                    <a:pt x="794" y="1417"/>
                  </a:lnTo>
                  <a:lnTo>
                    <a:pt x="804" y="1346"/>
                  </a:lnTo>
                  <a:lnTo>
                    <a:pt x="821" y="1276"/>
                  </a:lnTo>
                  <a:lnTo>
                    <a:pt x="843" y="1209"/>
                  </a:lnTo>
                  <a:lnTo>
                    <a:pt x="870" y="1144"/>
                  </a:lnTo>
                  <a:lnTo>
                    <a:pt x="902" y="1081"/>
                  </a:lnTo>
                  <a:lnTo>
                    <a:pt x="938" y="1023"/>
                  </a:lnTo>
                  <a:lnTo>
                    <a:pt x="979" y="966"/>
                  </a:lnTo>
                  <a:lnTo>
                    <a:pt x="1024" y="914"/>
                  </a:lnTo>
                  <a:lnTo>
                    <a:pt x="1073" y="865"/>
                  </a:lnTo>
                  <a:lnTo>
                    <a:pt x="1125" y="820"/>
                  </a:lnTo>
                  <a:lnTo>
                    <a:pt x="1181" y="779"/>
                  </a:lnTo>
                  <a:lnTo>
                    <a:pt x="1240" y="742"/>
                  </a:lnTo>
                  <a:lnTo>
                    <a:pt x="1303" y="710"/>
                  </a:lnTo>
                  <a:lnTo>
                    <a:pt x="1367" y="683"/>
                  </a:lnTo>
                  <a:lnTo>
                    <a:pt x="1434" y="661"/>
                  </a:lnTo>
                  <a:lnTo>
                    <a:pt x="1504" y="645"/>
                  </a:lnTo>
                  <a:lnTo>
                    <a:pt x="1575" y="633"/>
                  </a:lnTo>
                  <a:lnTo>
                    <a:pt x="1575" y="339"/>
                  </a:lnTo>
                  <a:lnTo>
                    <a:pt x="1476" y="439"/>
                  </a:lnTo>
                  <a:lnTo>
                    <a:pt x="1458" y="453"/>
                  </a:lnTo>
                  <a:lnTo>
                    <a:pt x="1438" y="463"/>
                  </a:lnTo>
                  <a:lnTo>
                    <a:pt x="1416" y="467"/>
                  </a:lnTo>
                  <a:lnTo>
                    <a:pt x="1395" y="467"/>
                  </a:lnTo>
                  <a:lnTo>
                    <a:pt x="1373" y="463"/>
                  </a:lnTo>
                  <a:lnTo>
                    <a:pt x="1354" y="453"/>
                  </a:lnTo>
                  <a:lnTo>
                    <a:pt x="1336" y="439"/>
                  </a:lnTo>
                  <a:lnTo>
                    <a:pt x="1321" y="421"/>
                  </a:lnTo>
                  <a:lnTo>
                    <a:pt x="1312" y="401"/>
                  </a:lnTo>
                  <a:lnTo>
                    <a:pt x="1307" y="379"/>
                  </a:lnTo>
                  <a:lnTo>
                    <a:pt x="1307" y="357"/>
                  </a:lnTo>
                  <a:lnTo>
                    <a:pt x="1312" y="336"/>
                  </a:lnTo>
                  <a:lnTo>
                    <a:pt x="1321" y="316"/>
                  </a:lnTo>
                  <a:lnTo>
                    <a:pt x="1336" y="299"/>
                  </a:lnTo>
                  <a:lnTo>
                    <a:pt x="1604" y="28"/>
                  </a:lnTo>
                  <a:lnTo>
                    <a:pt x="1622" y="15"/>
                  </a:lnTo>
                  <a:lnTo>
                    <a:pt x="1642" y="5"/>
                  </a:lnTo>
                  <a:lnTo>
                    <a:pt x="1663" y="0"/>
                  </a:lnTo>
                  <a:lnTo>
                    <a:pt x="168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433"/>
            <p:cNvSpPr>
              <a:spLocks/>
            </p:cNvSpPr>
            <p:nvPr/>
          </p:nvSpPr>
          <p:spPr bwMode="auto">
            <a:xfrm>
              <a:off x="2638425" y="4130675"/>
              <a:ext cx="136525" cy="138113"/>
            </a:xfrm>
            <a:custGeom>
              <a:avLst/>
              <a:gdLst>
                <a:gd name="T0" fmla="*/ 472 w 943"/>
                <a:gd name="T1" fmla="*/ 0 h 948"/>
                <a:gd name="T2" fmla="*/ 527 w 943"/>
                <a:gd name="T3" fmla="*/ 3 h 948"/>
                <a:gd name="T4" fmla="*/ 580 w 943"/>
                <a:gd name="T5" fmla="*/ 13 h 948"/>
                <a:gd name="T6" fmla="*/ 631 w 943"/>
                <a:gd name="T7" fmla="*/ 29 h 948"/>
                <a:gd name="T8" fmla="*/ 679 w 943"/>
                <a:gd name="T9" fmla="*/ 48 h 948"/>
                <a:gd name="T10" fmla="*/ 724 w 943"/>
                <a:gd name="T11" fmla="*/ 75 h 948"/>
                <a:gd name="T12" fmla="*/ 767 w 943"/>
                <a:gd name="T13" fmla="*/ 105 h 948"/>
                <a:gd name="T14" fmla="*/ 806 w 943"/>
                <a:gd name="T15" fmla="*/ 140 h 948"/>
                <a:gd name="T16" fmla="*/ 840 w 943"/>
                <a:gd name="T17" fmla="*/ 178 h 948"/>
                <a:gd name="T18" fmla="*/ 870 w 943"/>
                <a:gd name="T19" fmla="*/ 220 h 948"/>
                <a:gd name="T20" fmla="*/ 895 w 943"/>
                <a:gd name="T21" fmla="*/ 266 h 948"/>
                <a:gd name="T22" fmla="*/ 916 w 943"/>
                <a:gd name="T23" fmla="*/ 314 h 948"/>
                <a:gd name="T24" fmla="*/ 931 w 943"/>
                <a:gd name="T25" fmla="*/ 366 h 948"/>
                <a:gd name="T26" fmla="*/ 940 w 943"/>
                <a:gd name="T27" fmla="*/ 419 h 948"/>
                <a:gd name="T28" fmla="*/ 943 w 943"/>
                <a:gd name="T29" fmla="*/ 473 h 948"/>
                <a:gd name="T30" fmla="*/ 940 w 943"/>
                <a:gd name="T31" fmla="*/ 529 h 948"/>
                <a:gd name="T32" fmla="*/ 931 w 943"/>
                <a:gd name="T33" fmla="*/ 582 h 948"/>
                <a:gd name="T34" fmla="*/ 916 w 943"/>
                <a:gd name="T35" fmla="*/ 634 h 948"/>
                <a:gd name="T36" fmla="*/ 895 w 943"/>
                <a:gd name="T37" fmla="*/ 682 h 948"/>
                <a:gd name="T38" fmla="*/ 870 w 943"/>
                <a:gd name="T39" fmla="*/ 728 h 948"/>
                <a:gd name="T40" fmla="*/ 840 w 943"/>
                <a:gd name="T41" fmla="*/ 770 h 948"/>
                <a:gd name="T42" fmla="*/ 806 w 943"/>
                <a:gd name="T43" fmla="*/ 808 h 948"/>
                <a:gd name="T44" fmla="*/ 767 w 943"/>
                <a:gd name="T45" fmla="*/ 843 h 948"/>
                <a:gd name="T46" fmla="*/ 724 w 943"/>
                <a:gd name="T47" fmla="*/ 873 h 948"/>
                <a:gd name="T48" fmla="*/ 679 w 943"/>
                <a:gd name="T49" fmla="*/ 899 h 948"/>
                <a:gd name="T50" fmla="*/ 631 w 943"/>
                <a:gd name="T51" fmla="*/ 919 h 948"/>
                <a:gd name="T52" fmla="*/ 580 w 943"/>
                <a:gd name="T53" fmla="*/ 935 h 948"/>
                <a:gd name="T54" fmla="*/ 527 w 943"/>
                <a:gd name="T55" fmla="*/ 944 h 948"/>
                <a:gd name="T56" fmla="*/ 472 w 943"/>
                <a:gd name="T57" fmla="*/ 948 h 948"/>
                <a:gd name="T58" fmla="*/ 417 w 943"/>
                <a:gd name="T59" fmla="*/ 944 h 948"/>
                <a:gd name="T60" fmla="*/ 364 w 943"/>
                <a:gd name="T61" fmla="*/ 935 h 948"/>
                <a:gd name="T62" fmla="*/ 313 w 943"/>
                <a:gd name="T63" fmla="*/ 919 h 948"/>
                <a:gd name="T64" fmla="*/ 264 w 943"/>
                <a:gd name="T65" fmla="*/ 899 h 948"/>
                <a:gd name="T66" fmla="*/ 219 w 943"/>
                <a:gd name="T67" fmla="*/ 873 h 948"/>
                <a:gd name="T68" fmla="*/ 177 w 943"/>
                <a:gd name="T69" fmla="*/ 843 h 948"/>
                <a:gd name="T70" fmla="*/ 138 w 943"/>
                <a:gd name="T71" fmla="*/ 808 h 948"/>
                <a:gd name="T72" fmla="*/ 104 w 943"/>
                <a:gd name="T73" fmla="*/ 770 h 948"/>
                <a:gd name="T74" fmla="*/ 73 w 943"/>
                <a:gd name="T75" fmla="*/ 728 h 948"/>
                <a:gd name="T76" fmla="*/ 48 w 943"/>
                <a:gd name="T77" fmla="*/ 682 h 948"/>
                <a:gd name="T78" fmla="*/ 28 w 943"/>
                <a:gd name="T79" fmla="*/ 634 h 948"/>
                <a:gd name="T80" fmla="*/ 13 w 943"/>
                <a:gd name="T81" fmla="*/ 582 h 948"/>
                <a:gd name="T82" fmla="*/ 4 w 943"/>
                <a:gd name="T83" fmla="*/ 529 h 948"/>
                <a:gd name="T84" fmla="*/ 0 w 943"/>
                <a:gd name="T85" fmla="*/ 473 h 948"/>
                <a:gd name="T86" fmla="*/ 4 w 943"/>
                <a:gd name="T87" fmla="*/ 419 h 948"/>
                <a:gd name="T88" fmla="*/ 13 w 943"/>
                <a:gd name="T89" fmla="*/ 366 h 948"/>
                <a:gd name="T90" fmla="*/ 28 w 943"/>
                <a:gd name="T91" fmla="*/ 314 h 948"/>
                <a:gd name="T92" fmla="*/ 48 w 943"/>
                <a:gd name="T93" fmla="*/ 266 h 948"/>
                <a:gd name="T94" fmla="*/ 73 w 943"/>
                <a:gd name="T95" fmla="*/ 220 h 948"/>
                <a:gd name="T96" fmla="*/ 104 w 943"/>
                <a:gd name="T97" fmla="*/ 178 h 948"/>
                <a:gd name="T98" fmla="*/ 138 w 943"/>
                <a:gd name="T99" fmla="*/ 140 h 948"/>
                <a:gd name="T100" fmla="*/ 177 w 943"/>
                <a:gd name="T101" fmla="*/ 105 h 948"/>
                <a:gd name="T102" fmla="*/ 219 w 943"/>
                <a:gd name="T103" fmla="*/ 75 h 948"/>
                <a:gd name="T104" fmla="*/ 264 w 943"/>
                <a:gd name="T105" fmla="*/ 48 h 948"/>
                <a:gd name="T106" fmla="*/ 313 w 943"/>
                <a:gd name="T107" fmla="*/ 29 h 948"/>
                <a:gd name="T108" fmla="*/ 364 w 943"/>
                <a:gd name="T109" fmla="*/ 13 h 948"/>
                <a:gd name="T110" fmla="*/ 417 w 943"/>
                <a:gd name="T111" fmla="*/ 3 h 948"/>
                <a:gd name="T112" fmla="*/ 472 w 943"/>
                <a:gd name="T113"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43" h="948">
                  <a:moveTo>
                    <a:pt x="472" y="0"/>
                  </a:moveTo>
                  <a:lnTo>
                    <a:pt x="527" y="3"/>
                  </a:lnTo>
                  <a:lnTo>
                    <a:pt x="580" y="13"/>
                  </a:lnTo>
                  <a:lnTo>
                    <a:pt x="631" y="29"/>
                  </a:lnTo>
                  <a:lnTo>
                    <a:pt x="679" y="48"/>
                  </a:lnTo>
                  <a:lnTo>
                    <a:pt x="724" y="75"/>
                  </a:lnTo>
                  <a:lnTo>
                    <a:pt x="767" y="105"/>
                  </a:lnTo>
                  <a:lnTo>
                    <a:pt x="806" y="140"/>
                  </a:lnTo>
                  <a:lnTo>
                    <a:pt x="840" y="178"/>
                  </a:lnTo>
                  <a:lnTo>
                    <a:pt x="870" y="220"/>
                  </a:lnTo>
                  <a:lnTo>
                    <a:pt x="895" y="266"/>
                  </a:lnTo>
                  <a:lnTo>
                    <a:pt x="916" y="314"/>
                  </a:lnTo>
                  <a:lnTo>
                    <a:pt x="931" y="366"/>
                  </a:lnTo>
                  <a:lnTo>
                    <a:pt x="940" y="419"/>
                  </a:lnTo>
                  <a:lnTo>
                    <a:pt x="943" y="473"/>
                  </a:lnTo>
                  <a:lnTo>
                    <a:pt x="940" y="529"/>
                  </a:lnTo>
                  <a:lnTo>
                    <a:pt x="931" y="582"/>
                  </a:lnTo>
                  <a:lnTo>
                    <a:pt x="916" y="634"/>
                  </a:lnTo>
                  <a:lnTo>
                    <a:pt x="895" y="682"/>
                  </a:lnTo>
                  <a:lnTo>
                    <a:pt x="870" y="728"/>
                  </a:lnTo>
                  <a:lnTo>
                    <a:pt x="840" y="770"/>
                  </a:lnTo>
                  <a:lnTo>
                    <a:pt x="806" y="808"/>
                  </a:lnTo>
                  <a:lnTo>
                    <a:pt x="767" y="843"/>
                  </a:lnTo>
                  <a:lnTo>
                    <a:pt x="724" y="873"/>
                  </a:lnTo>
                  <a:lnTo>
                    <a:pt x="679" y="899"/>
                  </a:lnTo>
                  <a:lnTo>
                    <a:pt x="631" y="919"/>
                  </a:lnTo>
                  <a:lnTo>
                    <a:pt x="580" y="935"/>
                  </a:lnTo>
                  <a:lnTo>
                    <a:pt x="527" y="944"/>
                  </a:lnTo>
                  <a:lnTo>
                    <a:pt x="472" y="948"/>
                  </a:lnTo>
                  <a:lnTo>
                    <a:pt x="417" y="944"/>
                  </a:lnTo>
                  <a:lnTo>
                    <a:pt x="364" y="935"/>
                  </a:lnTo>
                  <a:lnTo>
                    <a:pt x="313" y="919"/>
                  </a:lnTo>
                  <a:lnTo>
                    <a:pt x="264" y="899"/>
                  </a:lnTo>
                  <a:lnTo>
                    <a:pt x="219" y="873"/>
                  </a:lnTo>
                  <a:lnTo>
                    <a:pt x="177" y="843"/>
                  </a:lnTo>
                  <a:lnTo>
                    <a:pt x="138" y="808"/>
                  </a:lnTo>
                  <a:lnTo>
                    <a:pt x="104" y="770"/>
                  </a:lnTo>
                  <a:lnTo>
                    <a:pt x="73" y="728"/>
                  </a:lnTo>
                  <a:lnTo>
                    <a:pt x="48" y="682"/>
                  </a:lnTo>
                  <a:lnTo>
                    <a:pt x="28" y="634"/>
                  </a:lnTo>
                  <a:lnTo>
                    <a:pt x="13" y="582"/>
                  </a:lnTo>
                  <a:lnTo>
                    <a:pt x="4" y="529"/>
                  </a:lnTo>
                  <a:lnTo>
                    <a:pt x="0" y="473"/>
                  </a:lnTo>
                  <a:lnTo>
                    <a:pt x="4" y="419"/>
                  </a:lnTo>
                  <a:lnTo>
                    <a:pt x="13" y="366"/>
                  </a:lnTo>
                  <a:lnTo>
                    <a:pt x="28" y="314"/>
                  </a:lnTo>
                  <a:lnTo>
                    <a:pt x="48" y="266"/>
                  </a:lnTo>
                  <a:lnTo>
                    <a:pt x="73" y="220"/>
                  </a:lnTo>
                  <a:lnTo>
                    <a:pt x="104" y="178"/>
                  </a:lnTo>
                  <a:lnTo>
                    <a:pt x="138" y="140"/>
                  </a:lnTo>
                  <a:lnTo>
                    <a:pt x="177" y="105"/>
                  </a:lnTo>
                  <a:lnTo>
                    <a:pt x="219" y="75"/>
                  </a:lnTo>
                  <a:lnTo>
                    <a:pt x="264" y="48"/>
                  </a:lnTo>
                  <a:lnTo>
                    <a:pt x="313" y="29"/>
                  </a:lnTo>
                  <a:lnTo>
                    <a:pt x="364" y="13"/>
                  </a:lnTo>
                  <a:lnTo>
                    <a:pt x="417" y="3"/>
                  </a:lnTo>
                  <a:lnTo>
                    <a:pt x="47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34"/>
            <p:cNvSpPr>
              <a:spLocks/>
            </p:cNvSpPr>
            <p:nvPr/>
          </p:nvSpPr>
          <p:spPr bwMode="auto">
            <a:xfrm>
              <a:off x="2574925" y="4294188"/>
              <a:ext cx="265112" cy="184150"/>
            </a:xfrm>
            <a:custGeom>
              <a:avLst/>
              <a:gdLst>
                <a:gd name="T0" fmla="*/ 561 w 1838"/>
                <a:gd name="T1" fmla="*/ 2 h 1266"/>
                <a:gd name="T2" fmla="*/ 582 w 1838"/>
                <a:gd name="T3" fmla="*/ 17 h 1266"/>
                <a:gd name="T4" fmla="*/ 871 w 1838"/>
                <a:gd name="T5" fmla="*/ 807 h 1266"/>
                <a:gd name="T6" fmla="*/ 888 w 1838"/>
                <a:gd name="T7" fmla="*/ 831 h 1266"/>
                <a:gd name="T8" fmla="*/ 913 w 1838"/>
                <a:gd name="T9" fmla="*/ 840 h 1266"/>
                <a:gd name="T10" fmla="*/ 939 w 1838"/>
                <a:gd name="T11" fmla="*/ 837 h 1266"/>
                <a:gd name="T12" fmla="*/ 960 w 1838"/>
                <a:gd name="T13" fmla="*/ 820 h 1266"/>
                <a:gd name="T14" fmla="*/ 1250 w 1838"/>
                <a:gd name="T15" fmla="*/ 28 h 1266"/>
                <a:gd name="T16" fmla="*/ 1265 w 1838"/>
                <a:gd name="T17" fmla="*/ 8 h 1266"/>
                <a:gd name="T18" fmla="*/ 1289 w 1838"/>
                <a:gd name="T19" fmla="*/ 0 h 1266"/>
                <a:gd name="T20" fmla="*/ 1551 w 1838"/>
                <a:gd name="T21" fmla="*/ 44 h 1266"/>
                <a:gd name="T22" fmla="*/ 1597 w 1838"/>
                <a:gd name="T23" fmla="*/ 62 h 1266"/>
                <a:gd name="T24" fmla="*/ 1678 w 1838"/>
                <a:gd name="T25" fmla="*/ 111 h 1266"/>
                <a:gd name="T26" fmla="*/ 1745 w 1838"/>
                <a:gd name="T27" fmla="*/ 177 h 1266"/>
                <a:gd name="T28" fmla="*/ 1795 w 1838"/>
                <a:gd name="T29" fmla="*/ 255 h 1266"/>
                <a:gd name="T30" fmla="*/ 1827 w 1838"/>
                <a:gd name="T31" fmla="*/ 344 h 1266"/>
                <a:gd name="T32" fmla="*/ 1838 w 1838"/>
                <a:gd name="T33" fmla="*/ 439 h 1266"/>
                <a:gd name="T34" fmla="*/ 1836 w 1838"/>
                <a:gd name="T35" fmla="*/ 1122 h 1266"/>
                <a:gd name="T36" fmla="*/ 1814 w 1838"/>
                <a:gd name="T37" fmla="*/ 1179 h 1266"/>
                <a:gd name="T38" fmla="*/ 1775 w 1838"/>
                <a:gd name="T39" fmla="*/ 1225 h 1266"/>
                <a:gd name="T40" fmla="*/ 1724 w 1838"/>
                <a:gd name="T41" fmla="*/ 1256 h 1266"/>
                <a:gd name="T42" fmla="*/ 1662 w 1838"/>
                <a:gd name="T43" fmla="*/ 1266 h 1266"/>
                <a:gd name="T44" fmla="*/ 144 w 1838"/>
                <a:gd name="T45" fmla="*/ 1264 h 1266"/>
                <a:gd name="T46" fmla="*/ 87 w 1838"/>
                <a:gd name="T47" fmla="*/ 1242 h 1266"/>
                <a:gd name="T48" fmla="*/ 41 w 1838"/>
                <a:gd name="T49" fmla="*/ 1204 h 1266"/>
                <a:gd name="T50" fmla="*/ 10 w 1838"/>
                <a:gd name="T51" fmla="*/ 1152 h 1266"/>
                <a:gd name="T52" fmla="*/ 0 w 1838"/>
                <a:gd name="T53" fmla="*/ 1090 h 1266"/>
                <a:gd name="T54" fmla="*/ 3 w 1838"/>
                <a:gd name="T55" fmla="*/ 393 h 1266"/>
                <a:gd name="T56" fmla="*/ 24 w 1838"/>
                <a:gd name="T57" fmla="*/ 300 h 1266"/>
                <a:gd name="T58" fmla="*/ 66 w 1838"/>
                <a:gd name="T59" fmla="*/ 215 h 1266"/>
                <a:gd name="T60" fmla="*/ 125 w 1838"/>
                <a:gd name="T61" fmla="*/ 143 h 1266"/>
                <a:gd name="T62" fmla="*/ 199 w 1838"/>
                <a:gd name="T63" fmla="*/ 85 h 1266"/>
                <a:gd name="T64" fmla="*/ 287 w 1838"/>
                <a:gd name="T65" fmla="*/ 44 h 1266"/>
                <a:gd name="T66" fmla="*/ 299 w 1838"/>
                <a:gd name="T67" fmla="*/ 42 h 1266"/>
                <a:gd name="T68" fmla="*/ 332 w 1838"/>
                <a:gd name="T69" fmla="*/ 35 h 1266"/>
                <a:gd name="T70" fmla="*/ 378 w 1838"/>
                <a:gd name="T71" fmla="*/ 28 h 1266"/>
                <a:gd name="T72" fmla="*/ 430 w 1838"/>
                <a:gd name="T73" fmla="*/ 20 h 1266"/>
                <a:gd name="T74" fmla="*/ 479 w 1838"/>
                <a:gd name="T75" fmla="*/ 11 h 1266"/>
                <a:gd name="T76" fmla="*/ 519 w 1838"/>
                <a:gd name="T77" fmla="*/ 5 h 1266"/>
                <a:gd name="T78" fmla="*/ 544 w 1838"/>
                <a:gd name="T79" fmla="*/ 1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38" h="1266">
                  <a:moveTo>
                    <a:pt x="549" y="0"/>
                  </a:moveTo>
                  <a:lnTo>
                    <a:pt x="561" y="2"/>
                  </a:lnTo>
                  <a:lnTo>
                    <a:pt x="573" y="7"/>
                  </a:lnTo>
                  <a:lnTo>
                    <a:pt x="582" y="17"/>
                  </a:lnTo>
                  <a:lnTo>
                    <a:pt x="588" y="28"/>
                  </a:lnTo>
                  <a:lnTo>
                    <a:pt x="871" y="807"/>
                  </a:lnTo>
                  <a:lnTo>
                    <a:pt x="878" y="820"/>
                  </a:lnTo>
                  <a:lnTo>
                    <a:pt x="888" y="831"/>
                  </a:lnTo>
                  <a:lnTo>
                    <a:pt x="899" y="837"/>
                  </a:lnTo>
                  <a:lnTo>
                    <a:pt x="913" y="840"/>
                  </a:lnTo>
                  <a:lnTo>
                    <a:pt x="926" y="840"/>
                  </a:lnTo>
                  <a:lnTo>
                    <a:pt x="939" y="837"/>
                  </a:lnTo>
                  <a:lnTo>
                    <a:pt x="950" y="831"/>
                  </a:lnTo>
                  <a:lnTo>
                    <a:pt x="960" y="820"/>
                  </a:lnTo>
                  <a:lnTo>
                    <a:pt x="967" y="807"/>
                  </a:lnTo>
                  <a:lnTo>
                    <a:pt x="1250" y="28"/>
                  </a:lnTo>
                  <a:lnTo>
                    <a:pt x="1257" y="17"/>
                  </a:lnTo>
                  <a:lnTo>
                    <a:pt x="1265" y="8"/>
                  </a:lnTo>
                  <a:lnTo>
                    <a:pt x="1277" y="2"/>
                  </a:lnTo>
                  <a:lnTo>
                    <a:pt x="1289" y="0"/>
                  </a:lnTo>
                  <a:lnTo>
                    <a:pt x="1302" y="2"/>
                  </a:lnTo>
                  <a:lnTo>
                    <a:pt x="1551" y="44"/>
                  </a:lnTo>
                  <a:lnTo>
                    <a:pt x="1552" y="44"/>
                  </a:lnTo>
                  <a:lnTo>
                    <a:pt x="1597" y="62"/>
                  </a:lnTo>
                  <a:lnTo>
                    <a:pt x="1639" y="84"/>
                  </a:lnTo>
                  <a:lnTo>
                    <a:pt x="1678" y="111"/>
                  </a:lnTo>
                  <a:lnTo>
                    <a:pt x="1714" y="142"/>
                  </a:lnTo>
                  <a:lnTo>
                    <a:pt x="1745" y="177"/>
                  </a:lnTo>
                  <a:lnTo>
                    <a:pt x="1772" y="214"/>
                  </a:lnTo>
                  <a:lnTo>
                    <a:pt x="1795" y="255"/>
                  </a:lnTo>
                  <a:lnTo>
                    <a:pt x="1814" y="298"/>
                  </a:lnTo>
                  <a:lnTo>
                    <a:pt x="1827" y="344"/>
                  </a:lnTo>
                  <a:lnTo>
                    <a:pt x="1836" y="391"/>
                  </a:lnTo>
                  <a:lnTo>
                    <a:pt x="1838" y="439"/>
                  </a:lnTo>
                  <a:lnTo>
                    <a:pt x="1838" y="1090"/>
                  </a:lnTo>
                  <a:lnTo>
                    <a:pt x="1836" y="1122"/>
                  </a:lnTo>
                  <a:lnTo>
                    <a:pt x="1827" y="1152"/>
                  </a:lnTo>
                  <a:lnTo>
                    <a:pt x="1814" y="1179"/>
                  </a:lnTo>
                  <a:lnTo>
                    <a:pt x="1797" y="1204"/>
                  </a:lnTo>
                  <a:lnTo>
                    <a:pt x="1775" y="1225"/>
                  </a:lnTo>
                  <a:lnTo>
                    <a:pt x="1751" y="1242"/>
                  </a:lnTo>
                  <a:lnTo>
                    <a:pt x="1724" y="1256"/>
                  </a:lnTo>
                  <a:lnTo>
                    <a:pt x="1694" y="1264"/>
                  </a:lnTo>
                  <a:lnTo>
                    <a:pt x="1662" y="1266"/>
                  </a:lnTo>
                  <a:lnTo>
                    <a:pt x="175" y="1266"/>
                  </a:lnTo>
                  <a:lnTo>
                    <a:pt x="144" y="1264"/>
                  </a:lnTo>
                  <a:lnTo>
                    <a:pt x="114" y="1256"/>
                  </a:lnTo>
                  <a:lnTo>
                    <a:pt x="87" y="1242"/>
                  </a:lnTo>
                  <a:lnTo>
                    <a:pt x="63" y="1225"/>
                  </a:lnTo>
                  <a:lnTo>
                    <a:pt x="41" y="1204"/>
                  </a:lnTo>
                  <a:lnTo>
                    <a:pt x="24" y="1179"/>
                  </a:lnTo>
                  <a:lnTo>
                    <a:pt x="10" y="1152"/>
                  </a:lnTo>
                  <a:lnTo>
                    <a:pt x="3" y="1122"/>
                  </a:lnTo>
                  <a:lnTo>
                    <a:pt x="0" y="1090"/>
                  </a:lnTo>
                  <a:lnTo>
                    <a:pt x="0" y="442"/>
                  </a:lnTo>
                  <a:lnTo>
                    <a:pt x="3" y="393"/>
                  </a:lnTo>
                  <a:lnTo>
                    <a:pt x="12" y="345"/>
                  </a:lnTo>
                  <a:lnTo>
                    <a:pt x="24" y="300"/>
                  </a:lnTo>
                  <a:lnTo>
                    <a:pt x="43" y="256"/>
                  </a:lnTo>
                  <a:lnTo>
                    <a:pt x="66" y="215"/>
                  </a:lnTo>
                  <a:lnTo>
                    <a:pt x="93" y="178"/>
                  </a:lnTo>
                  <a:lnTo>
                    <a:pt x="125" y="143"/>
                  </a:lnTo>
                  <a:lnTo>
                    <a:pt x="160" y="112"/>
                  </a:lnTo>
                  <a:lnTo>
                    <a:pt x="199" y="85"/>
                  </a:lnTo>
                  <a:lnTo>
                    <a:pt x="241" y="62"/>
                  </a:lnTo>
                  <a:lnTo>
                    <a:pt x="287" y="44"/>
                  </a:lnTo>
                  <a:lnTo>
                    <a:pt x="290" y="43"/>
                  </a:lnTo>
                  <a:lnTo>
                    <a:pt x="299" y="42"/>
                  </a:lnTo>
                  <a:lnTo>
                    <a:pt x="314" y="39"/>
                  </a:lnTo>
                  <a:lnTo>
                    <a:pt x="332" y="35"/>
                  </a:lnTo>
                  <a:lnTo>
                    <a:pt x="354" y="32"/>
                  </a:lnTo>
                  <a:lnTo>
                    <a:pt x="378" y="28"/>
                  </a:lnTo>
                  <a:lnTo>
                    <a:pt x="404" y="24"/>
                  </a:lnTo>
                  <a:lnTo>
                    <a:pt x="430" y="20"/>
                  </a:lnTo>
                  <a:lnTo>
                    <a:pt x="455" y="16"/>
                  </a:lnTo>
                  <a:lnTo>
                    <a:pt x="479" y="11"/>
                  </a:lnTo>
                  <a:lnTo>
                    <a:pt x="501" y="8"/>
                  </a:lnTo>
                  <a:lnTo>
                    <a:pt x="519" y="5"/>
                  </a:lnTo>
                  <a:lnTo>
                    <a:pt x="535" y="2"/>
                  </a:lnTo>
                  <a:lnTo>
                    <a:pt x="544" y="1"/>
                  </a:lnTo>
                  <a:lnTo>
                    <a:pt x="5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435"/>
            <p:cNvSpPr>
              <a:spLocks/>
            </p:cNvSpPr>
            <p:nvPr/>
          </p:nvSpPr>
          <p:spPr bwMode="auto">
            <a:xfrm>
              <a:off x="2687638" y="4289425"/>
              <a:ext cx="38100" cy="98425"/>
            </a:xfrm>
            <a:custGeom>
              <a:avLst/>
              <a:gdLst>
                <a:gd name="T0" fmla="*/ 65 w 265"/>
                <a:gd name="T1" fmla="*/ 0 h 680"/>
                <a:gd name="T2" fmla="*/ 201 w 265"/>
                <a:gd name="T3" fmla="*/ 0 h 680"/>
                <a:gd name="T4" fmla="*/ 218 w 265"/>
                <a:gd name="T5" fmla="*/ 2 h 680"/>
                <a:gd name="T6" fmla="*/ 235 w 265"/>
                <a:gd name="T7" fmla="*/ 8 h 680"/>
                <a:gd name="T8" fmla="*/ 249 w 265"/>
                <a:gd name="T9" fmla="*/ 20 h 680"/>
                <a:gd name="T10" fmla="*/ 258 w 265"/>
                <a:gd name="T11" fmla="*/ 34 h 680"/>
                <a:gd name="T12" fmla="*/ 264 w 265"/>
                <a:gd name="T13" fmla="*/ 48 h 680"/>
                <a:gd name="T14" fmla="*/ 265 w 265"/>
                <a:gd name="T15" fmla="*/ 64 h 680"/>
                <a:gd name="T16" fmla="*/ 263 w 265"/>
                <a:gd name="T17" fmla="*/ 80 h 680"/>
                <a:gd name="T18" fmla="*/ 257 w 265"/>
                <a:gd name="T19" fmla="*/ 94 h 680"/>
                <a:gd name="T20" fmla="*/ 185 w 265"/>
                <a:gd name="T21" fmla="*/ 203 h 680"/>
                <a:gd name="T22" fmla="*/ 218 w 265"/>
                <a:gd name="T23" fmla="*/ 490 h 680"/>
                <a:gd name="T24" fmla="*/ 152 w 265"/>
                <a:gd name="T25" fmla="*/ 667 h 680"/>
                <a:gd name="T26" fmla="*/ 147 w 265"/>
                <a:gd name="T27" fmla="*/ 674 h 680"/>
                <a:gd name="T28" fmla="*/ 141 w 265"/>
                <a:gd name="T29" fmla="*/ 679 h 680"/>
                <a:gd name="T30" fmla="*/ 133 w 265"/>
                <a:gd name="T31" fmla="*/ 680 h 680"/>
                <a:gd name="T32" fmla="*/ 126 w 265"/>
                <a:gd name="T33" fmla="*/ 679 h 680"/>
                <a:gd name="T34" fmla="*/ 118 w 265"/>
                <a:gd name="T35" fmla="*/ 674 h 680"/>
                <a:gd name="T36" fmla="*/ 114 w 265"/>
                <a:gd name="T37" fmla="*/ 667 h 680"/>
                <a:gd name="T38" fmla="*/ 47 w 265"/>
                <a:gd name="T39" fmla="*/ 490 h 680"/>
                <a:gd name="T40" fmla="*/ 81 w 265"/>
                <a:gd name="T41" fmla="*/ 203 h 680"/>
                <a:gd name="T42" fmla="*/ 9 w 265"/>
                <a:gd name="T43" fmla="*/ 94 h 680"/>
                <a:gd name="T44" fmla="*/ 2 w 265"/>
                <a:gd name="T45" fmla="*/ 80 h 680"/>
                <a:gd name="T46" fmla="*/ 0 w 265"/>
                <a:gd name="T47" fmla="*/ 64 h 680"/>
                <a:gd name="T48" fmla="*/ 2 w 265"/>
                <a:gd name="T49" fmla="*/ 48 h 680"/>
                <a:gd name="T50" fmla="*/ 8 w 265"/>
                <a:gd name="T51" fmla="*/ 34 h 680"/>
                <a:gd name="T52" fmla="*/ 17 w 265"/>
                <a:gd name="T53" fmla="*/ 20 h 680"/>
                <a:gd name="T54" fmla="*/ 31 w 265"/>
                <a:gd name="T55" fmla="*/ 8 h 680"/>
                <a:gd name="T56" fmla="*/ 47 w 265"/>
                <a:gd name="T57" fmla="*/ 2 h 680"/>
                <a:gd name="T58" fmla="*/ 65 w 265"/>
                <a:gd name="T59" fmla="*/ 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5" h="680">
                  <a:moveTo>
                    <a:pt x="65" y="0"/>
                  </a:moveTo>
                  <a:lnTo>
                    <a:pt x="201" y="0"/>
                  </a:lnTo>
                  <a:lnTo>
                    <a:pt x="218" y="2"/>
                  </a:lnTo>
                  <a:lnTo>
                    <a:pt x="235" y="8"/>
                  </a:lnTo>
                  <a:lnTo>
                    <a:pt x="249" y="20"/>
                  </a:lnTo>
                  <a:lnTo>
                    <a:pt x="258" y="34"/>
                  </a:lnTo>
                  <a:lnTo>
                    <a:pt x="264" y="48"/>
                  </a:lnTo>
                  <a:lnTo>
                    <a:pt x="265" y="64"/>
                  </a:lnTo>
                  <a:lnTo>
                    <a:pt x="263" y="80"/>
                  </a:lnTo>
                  <a:lnTo>
                    <a:pt x="257" y="94"/>
                  </a:lnTo>
                  <a:lnTo>
                    <a:pt x="185" y="203"/>
                  </a:lnTo>
                  <a:lnTo>
                    <a:pt x="218" y="490"/>
                  </a:lnTo>
                  <a:lnTo>
                    <a:pt x="152" y="667"/>
                  </a:lnTo>
                  <a:lnTo>
                    <a:pt x="147" y="674"/>
                  </a:lnTo>
                  <a:lnTo>
                    <a:pt x="141" y="679"/>
                  </a:lnTo>
                  <a:lnTo>
                    <a:pt x="133" y="680"/>
                  </a:lnTo>
                  <a:lnTo>
                    <a:pt x="126" y="679"/>
                  </a:lnTo>
                  <a:lnTo>
                    <a:pt x="118" y="674"/>
                  </a:lnTo>
                  <a:lnTo>
                    <a:pt x="114" y="667"/>
                  </a:lnTo>
                  <a:lnTo>
                    <a:pt x="47" y="490"/>
                  </a:lnTo>
                  <a:lnTo>
                    <a:pt x="81" y="203"/>
                  </a:lnTo>
                  <a:lnTo>
                    <a:pt x="9" y="94"/>
                  </a:lnTo>
                  <a:lnTo>
                    <a:pt x="2" y="80"/>
                  </a:lnTo>
                  <a:lnTo>
                    <a:pt x="0" y="64"/>
                  </a:lnTo>
                  <a:lnTo>
                    <a:pt x="2" y="48"/>
                  </a:lnTo>
                  <a:lnTo>
                    <a:pt x="8" y="34"/>
                  </a:lnTo>
                  <a:lnTo>
                    <a:pt x="17" y="20"/>
                  </a:lnTo>
                  <a:lnTo>
                    <a:pt x="31" y="8"/>
                  </a:lnTo>
                  <a:lnTo>
                    <a:pt x="47" y="2"/>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0" name="Group 49"/>
          <p:cNvGrpSpPr/>
          <p:nvPr/>
        </p:nvGrpSpPr>
        <p:grpSpPr>
          <a:xfrm>
            <a:off x="5068208" y="3507944"/>
            <a:ext cx="287056" cy="347946"/>
            <a:chOff x="1663700" y="5064126"/>
            <a:chExt cx="314326" cy="381000"/>
          </a:xfrm>
          <a:solidFill>
            <a:schemeClr val="bg1"/>
          </a:solidFill>
        </p:grpSpPr>
        <p:sp>
          <p:nvSpPr>
            <p:cNvPr id="51" name="Freeform 649"/>
            <p:cNvSpPr>
              <a:spLocks/>
            </p:cNvSpPr>
            <p:nvPr/>
          </p:nvSpPr>
          <p:spPr bwMode="auto">
            <a:xfrm>
              <a:off x="1674813" y="5257801"/>
              <a:ext cx="39688" cy="26988"/>
            </a:xfrm>
            <a:custGeom>
              <a:avLst/>
              <a:gdLst>
                <a:gd name="T0" fmla="*/ 279 w 355"/>
                <a:gd name="T1" fmla="*/ 0 h 227"/>
                <a:gd name="T2" fmla="*/ 297 w 355"/>
                <a:gd name="T3" fmla="*/ 1 h 227"/>
                <a:gd name="T4" fmla="*/ 313 w 355"/>
                <a:gd name="T5" fmla="*/ 6 h 227"/>
                <a:gd name="T6" fmla="*/ 329 w 355"/>
                <a:gd name="T7" fmla="*/ 15 h 227"/>
                <a:gd name="T8" fmla="*/ 341 w 355"/>
                <a:gd name="T9" fmla="*/ 28 h 227"/>
                <a:gd name="T10" fmla="*/ 350 w 355"/>
                <a:gd name="T11" fmla="*/ 43 h 227"/>
                <a:gd name="T12" fmla="*/ 355 w 355"/>
                <a:gd name="T13" fmla="*/ 60 h 227"/>
                <a:gd name="T14" fmla="*/ 355 w 355"/>
                <a:gd name="T15" fmla="*/ 78 h 227"/>
                <a:gd name="T16" fmla="*/ 349 w 355"/>
                <a:gd name="T17" fmla="*/ 95 h 227"/>
                <a:gd name="T18" fmla="*/ 340 w 355"/>
                <a:gd name="T19" fmla="*/ 110 h 227"/>
                <a:gd name="T20" fmla="*/ 328 w 355"/>
                <a:gd name="T21" fmla="*/ 122 h 227"/>
                <a:gd name="T22" fmla="*/ 311 w 355"/>
                <a:gd name="T23" fmla="*/ 131 h 227"/>
                <a:gd name="T24" fmla="*/ 93 w 355"/>
                <a:gd name="T25" fmla="*/ 222 h 227"/>
                <a:gd name="T26" fmla="*/ 76 w 355"/>
                <a:gd name="T27" fmla="*/ 227 h 227"/>
                <a:gd name="T28" fmla="*/ 58 w 355"/>
                <a:gd name="T29" fmla="*/ 226 h 227"/>
                <a:gd name="T30" fmla="*/ 42 w 355"/>
                <a:gd name="T31" fmla="*/ 221 h 227"/>
                <a:gd name="T32" fmla="*/ 26 w 355"/>
                <a:gd name="T33" fmla="*/ 212 h 227"/>
                <a:gd name="T34" fmla="*/ 14 w 355"/>
                <a:gd name="T35" fmla="*/ 199 h 227"/>
                <a:gd name="T36" fmla="*/ 5 w 355"/>
                <a:gd name="T37" fmla="*/ 184 h 227"/>
                <a:gd name="T38" fmla="*/ 0 w 355"/>
                <a:gd name="T39" fmla="*/ 165 h 227"/>
                <a:gd name="T40" fmla="*/ 0 w 355"/>
                <a:gd name="T41" fmla="*/ 147 h 227"/>
                <a:gd name="T42" fmla="*/ 4 w 355"/>
                <a:gd name="T43" fmla="*/ 130 h 227"/>
                <a:gd name="T44" fmla="*/ 13 w 355"/>
                <a:gd name="T45" fmla="*/ 116 h 227"/>
                <a:gd name="T46" fmla="*/ 26 w 355"/>
                <a:gd name="T47" fmla="*/ 104 h 227"/>
                <a:gd name="T48" fmla="*/ 44 w 355"/>
                <a:gd name="T49" fmla="*/ 95 h 227"/>
                <a:gd name="T50" fmla="*/ 262 w 355"/>
                <a:gd name="T51" fmla="*/ 5 h 227"/>
                <a:gd name="T52" fmla="*/ 279 w 355"/>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5" h="227">
                  <a:moveTo>
                    <a:pt x="279" y="0"/>
                  </a:moveTo>
                  <a:lnTo>
                    <a:pt x="297" y="1"/>
                  </a:lnTo>
                  <a:lnTo>
                    <a:pt x="313" y="6"/>
                  </a:lnTo>
                  <a:lnTo>
                    <a:pt x="329" y="15"/>
                  </a:lnTo>
                  <a:lnTo>
                    <a:pt x="341" y="28"/>
                  </a:lnTo>
                  <a:lnTo>
                    <a:pt x="350" y="43"/>
                  </a:lnTo>
                  <a:lnTo>
                    <a:pt x="355" y="60"/>
                  </a:lnTo>
                  <a:lnTo>
                    <a:pt x="355" y="78"/>
                  </a:lnTo>
                  <a:lnTo>
                    <a:pt x="349" y="95"/>
                  </a:lnTo>
                  <a:lnTo>
                    <a:pt x="340" y="110"/>
                  </a:lnTo>
                  <a:lnTo>
                    <a:pt x="328" y="122"/>
                  </a:lnTo>
                  <a:lnTo>
                    <a:pt x="311" y="131"/>
                  </a:lnTo>
                  <a:lnTo>
                    <a:pt x="93" y="222"/>
                  </a:lnTo>
                  <a:lnTo>
                    <a:pt x="76" y="227"/>
                  </a:lnTo>
                  <a:lnTo>
                    <a:pt x="58" y="226"/>
                  </a:lnTo>
                  <a:lnTo>
                    <a:pt x="42" y="221"/>
                  </a:lnTo>
                  <a:lnTo>
                    <a:pt x="26" y="212"/>
                  </a:lnTo>
                  <a:lnTo>
                    <a:pt x="14" y="199"/>
                  </a:lnTo>
                  <a:lnTo>
                    <a:pt x="5" y="184"/>
                  </a:lnTo>
                  <a:lnTo>
                    <a:pt x="0" y="165"/>
                  </a:lnTo>
                  <a:lnTo>
                    <a:pt x="0" y="147"/>
                  </a:lnTo>
                  <a:lnTo>
                    <a:pt x="4" y="130"/>
                  </a:lnTo>
                  <a:lnTo>
                    <a:pt x="13" y="116"/>
                  </a:lnTo>
                  <a:lnTo>
                    <a:pt x="26" y="104"/>
                  </a:lnTo>
                  <a:lnTo>
                    <a:pt x="44" y="95"/>
                  </a:lnTo>
                  <a:lnTo>
                    <a:pt x="262" y="5"/>
                  </a:lnTo>
                  <a:lnTo>
                    <a:pt x="27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50"/>
            <p:cNvSpPr>
              <a:spLocks/>
            </p:cNvSpPr>
            <p:nvPr/>
          </p:nvSpPr>
          <p:spPr bwMode="auto">
            <a:xfrm>
              <a:off x="1925638" y="5154613"/>
              <a:ext cx="39688" cy="25400"/>
            </a:xfrm>
            <a:custGeom>
              <a:avLst/>
              <a:gdLst>
                <a:gd name="T0" fmla="*/ 280 w 355"/>
                <a:gd name="T1" fmla="*/ 0 h 227"/>
                <a:gd name="T2" fmla="*/ 297 w 355"/>
                <a:gd name="T3" fmla="*/ 1 h 227"/>
                <a:gd name="T4" fmla="*/ 314 w 355"/>
                <a:gd name="T5" fmla="*/ 6 h 227"/>
                <a:gd name="T6" fmla="*/ 328 w 355"/>
                <a:gd name="T7" fmla="*/ 16 h 227"/>
                <a:gd name="T8" fmla="*/ 342 w 355"/>
                <a:gd name="T9" fmla="*/ 28 h 227"/>
                <a:gd name="T10" fmla="*/ 351 w 355"/>
                <a:gd name="T11" fmla="*/ 43 h 227"/>
                <a:gd name="T12" fmla="*/ 355 w 355"/>
                <a:gd name="T13" fmla="*/ 61 h 227"/>
                <a:gd name="T14" fmla="*/ 355 w 355"/>
                <a:gd name="T15" fmla="*/ 78 h 227"/>
                <a:gd name="T16" fmla="*/ 350 w 355"/>
                <a:gd name="T17" fmla="*/ 96 h 227"/>
                <a:gd name="T18" fmla="*/ 341 w 355"/>
                <a:gd name="T19" fmla="*/ 110 h 227"/>
                <a:gd name="T20" fmla="*/ 327 w 355"/>
                <a:gd name="T21" fmla="*/ 122 h 227"/>
                <a:gd name="T22" fmla="*/ 312 w 355"/>
                <a:gd name="T23" fmla="*/ 132 h 227"/>
                <a:gd name="T24" fmla="*/ 94 w 355"/>
                <a:gd name="T25" fmla="*/ 222 h 227"/>
                <a:gd name="T26" fmla="*/ 76 w 355"/>
                <a:gd name="T27" fmla="*/ 227 h 227"/>
                <a:gd name="T28" fmla="*/ 59 w 355"/>
                <a:gd name="T29" fmla="*/ 226 h 227"/>
                <a:gd name="T30" fmla="*/ 41 w 355"/>
                <a:gd name="T31" fmla="*/ 221 h 227"/>
                <a:gd name="T32" fmla="*/ 27 w 355"/>
                <a:gd name="T33" fmla="*/ 212 h 227"/>
                <a:gd name="T34" fmla="*/ 15 w 355"/>
                <a:gd name="T35" fmla="*/ 199 h 227"/>
                <a:gd name="T36" fmla="*/ 5 w 355"/>
                <a:gd name="T37" fmla="*/ 184 h 227"/>
                <a:gd name="T38" fmla="*/ 0 w 355"/>
                <a:gd name="T39" fmla="*/ 165 h 227"/>
                <a:gd name="T40" fmla="*/ 0 w 355"/>
                <a:gd name="T41" fmla="*/ 147 h 227"/>
                <a:gd name="T42" fmla="*/ 4 w 355"/>
                <a:gd name="T43" fmla="*/ 131 h 227"/>
                <a:gd name="T44" fmla="*/ 14 w 355"/>
                <a:gd name="T45" fmla="*/ 115 h 227"/>
                <a:gd name="T46" fmla="*/ 27 w 355"/>
                <a:gd name="T47" fmla="*/ 104 h 227"/>
                <a:gd name="T48" fmla="*/ 43 w 355"/>
                <a:gd name="T49" fmla="*/ 96 h 227"/>
                <a:gd name="T50" fmla="*/ 262 w 355"/>
                <a:gd name="T51" fmla="*/ 5 h 227"/>
                <a:gd name="T52" fmla="*/ 280 w 355"/>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5" h="227">
                  <a:moveTo>
                    <a:pt x="280" y="0"/>
                  </a:moveTo>
                  <a:lnTo>
                    <a:pt x="297" y="1"/>
                  </a:lnTo>
                  <a:lnTo>
                    <a:pt x="314" y="6"/>
                  </a:lnTo>
                  <a:lnTo>
                    <a:pt x="328" y="16"/>
                  </a:lnTo>
                  <a:lnTo>
                    <a:pt x="342" y="28"/>
                  </a:lnTo>
                  <a:lnTo>
                    <a:pt x="351" y="43"/>
                  </a:lnTo>
                  <a:lnTo>
                    <a:pt x="355" y="61"/>
                  </a:lnTo>
                  <a:lnTo>
                    <a:pt x="355" y="78"/>
                  </a:lnTo>
                  <a:lnTo>
                    <a:pt x="350" y="96"/>
                  </a:lnTo>
                  <a:lnTo>
                    <a:pt x="341" y="110"/>
                  </a:lnTo>
                  <a:lnTo>
                    <a:pt x="327" y="122"/>
                  </a:lnTo>
                  <a:lnTo>
                    <a:pt x="312" y="132"/>
                  </a:lnTo>
                  <a:lnTo>
                    <a:pt x="94" y="222"/>
                  </a:lnTo>
                  <a:lnTo>
                    <a:pt x="76" y="227"/>
                  </a:lnTo>
                  <a:lnTo>
                    <a:pt x="59" y="226"/>
                  </a:lnTo>
                  <a:lnTo>
                    <a:pt x="41" y="221"/>
                  </a:lnTo>
                  <a:lnTo>
                    <a:pt x="27" y="212"/>
                  </a:lnTo>
                  <a:lnTo>
                    <a:pt x="15" y="199"/>
                  </a:lnTo>
                  <a:lnTo>
                    <a:pt x="5" y="184"/>
                  </a:lnTo>
                  <a:lnTo>
                    <a:pt x="0" y="165"/>
                  </a:lnTo>
                  <a:lnTo>
                    <a:pt x="0" y="147"/>
                  </a:lnTo>
                  <a:lnTo>
                    <a:pt x="4" y="131"/>
                  </a:lnTo>
                  <a:lnTo>
                    <a:pt x="14" y="115"/>
                  </a:lnTo>
                  <a:lnTo>
                    <a:pt x="27" y="104"/>
                  </a:lnTo>
                  <a:lnTo>
                    <a:pt x="43" y="96"/>
                  </a:lnTo>
                  <a:lnTo>
                    <a:pt x="262" y="5"/>
                  </a:lnTo>
                  <a:lnTo>
                    <a:pt x="28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51"/>
            <p:cNvSpPr>
              <a:spLocks/>
            </p:cNvSpPr>
            <p:nvPr/>
          </p:nvSpPr>
          <p:spPr bwMode="auto">
            <a:xfrm>
              <a:off x="1663700" y="5211763"/>
              <a:ext cx="42863" cy="15875"/>
            </a:xfrm>
            <a:custGeom>
              <a:avLst/>
              <a:gdLst>
                <a:gd name="T0" fmla="*/ 70 w 373"/>
                <a:gd name="T1" fmla="*/ 0 h 137"/>
                <a:gd name="T2" fmla="*/ 306 w 373"/>
                <a:gd name="T3" fmla="*/ 0 h 137"/>
                <a:gd name="T4" fmla="*/ 324 w 373"/>
                <a:gd name="T5" fmla="*/ 2 h 137"/>
                <a:gd name="T6" fmla="*/ 340 w 373"/>
                <a:gd name="T7" fmla="*/ 9 h 137"/>
                <a:gd name="T8" fmla="*/ 354 w 373"/>
                <a:gd name="T9" fmla="*/ 21 h 137"/>
                <a:gd name="T10" fmla="*/ 364 w 373"/>
                <a:gd name="T11" fmla="*/ 35 h 137"/>
                <a:gd name="T12" fmla="*/ 371 w 373"/>
                <a:gd name="T13" fmla="*/ 52 h 137"/>
                <a:gd name="T14" fmla="*/ 373 w 373"/>
                <a:gd name="T15" fmla="*/ 70 h 137"/>
                <a:gd name="T16" fmla="*/ 371 w 373"/>
                <a:gd name="T17" fmla="*/ 87 h 137"/>
                <a:gd name="T18" fmla="*/ 364 w 373"/>
                <a:gd name="T19" fmla="*/ 104 h 137"/>
                <a:gd name="T20" fmla="*/ 353 w 373"/>
                <a:gd name="T21" fmla="*/ 117 h 137"/>
                <a:gd name="T22" fmla="*/ 338 w 373"/>
                <a:gd name="T23" fmla="*/ 127 h 137"/>
                <a:gd name="T24" fmla="*/ 322 w 373"/>
                <a:gd name="T25" fmla="*/ 134 h 137"/>
                <a:gd name="T26" fmla="*/ 303 w 373"/>
                <a:gd name="T27" fmla="*/ 137 h 137"/>
                <a:gd name="T28" fmla="*/ 67 w 373"/>
                <a:gd name="T29" fmla="*/ 137 h 137"/>
                <a:gd name="T30" fmla="*/ 49 w 373"/>
                <a:gd name="T31" fmla="*/ 134 h 137"/>
                <a:gd name="T32" fmla="*/ 33 w 373"/>
                <a:gd name="T33" fmla="*/ 126 h 137"/>
                <a:gd name="T34" fmla="*/ 20 w 373"/>
                <a:gd name="T35" fmla="*/ 115 h 137"/>
                <a:gd name="T36" fmla="*/ 9 w 373"/>
                <a:gd name="T37" fmla="*/ 102 h 137"/>
                <a:gd name="T38" fmla="*/ 3 w 373"/>
                <a:gd name="T39" fmla="*/ 84 h 137"/>
                <a:gd name="T40" fmla="*/ 0 w 373"/>
                <a:gd name="T41" fmla="*/ 67 h 137"/>
                <a:gd name="T42" fmla="*/ 3 w 373"/>
                <a:gd name="T43" fmla="*/ 47 h 137"/>
                <a:gd name="T44" fmla="*/ 9 w 373"/>
                <a:gd name="T45" fmla="*/ 31 h 137"/>
                <a:gd name="T46" fmla="*/ 21 w 373"/>
                <a:gd name="T47" fmla="*/ 18 h 137"/>
                <a:gd name="T48" fmla="*/ 34 w 373"/>
                <a:gd name="T49" fmla="*/ 7 h 137"/>
                <a:gd name="T50" fmla="*/ 51 w 373"/>
                <a:gd name="T51" fmla="*/ 1 h 137"/>
                <a:gd name="T52" fmla="*/ 70 w 373"/>
                <a:gd name="T5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3" h="137">
                  <a:moveTo>
                    <a:pt x="70" y="0"/>
                  </a:moveTo>
                  <a:lnTo>
                    <a:pt x="306" y="0"/>
                  </a:lnTo>
                  <a:lnTo>
                    <a:pt x="324" y="2"/>
                  </a:lnTo>
                  <a:lnTo>
                    <a:pt x="340" y="9"/>
                  </a:lnTo>
                  <a:lnTo>
                    <a:pt x="354" y="21"/>
                  </a:lnTo>
                  <a:lnTo>
                    <a:pt x="364" y="35"/>
                  </a:lnTo>
                  <a:lnTo>
                    <a:pt x="371" y="52"/>
                  </a:lnTo>
                  <a:lnTo>
                    <a:pt x="373" y="70"/>
                  </a:lnTo>
                  <a:lnTo>
                    <a:pt x="371" y="87"/>
                  </a:lnTo>
                  <a:lnTo>
                    <a:pt x="364" y="104"/>
                  </a:lnTo>
                  <a:lnTo>
                    <a:pt x="353" y="117"/>
                  </a:lnTo>
                  <a:lnTo>
                    <a:pt x="338" y="127"/>
                  </a:lnTo>
                  <a:lnTo>
                    <a:pt x="322" y="134"/>
                  </a:lnTo>
                  <a:lnTo>
                    <a:pt x="303" y="137"/>
                  </a:lnTo>
                  <a:lnTo>
                    <a:pt x="67" y="137"/>
                  </a:lnTo>
                  <a:lnTo>
                    <a:pt x="49" y="134"/>
                  </a:lnTo>
                  <a:lnTo>
                    <a:pt x="33" y="126"/>
                  </a:lnTo>
                  <a:lnTo>
                    <a:pt x="20" y="115"/>
                  </a:lnTo>
                  <a:lnTo>
                    <a:pt x="9" y="102"/>
                  </a:lnTo>
                  <a:lnTo>
                    <a:pt x="3" y="84"/>
                  </a:lnTo>
                  <a:lnTo>
                    <a:pt x="0" y="67"/>
                  </a:lnTo>
                  <a:lnTo>
                    <a:pt x="3" y="47"/>
                  </a:lnTo>
                  <a:lnTo>
                    <a:pt x="9" y="31"/>
                  </a:lnTo>
                  <a:lnTo>
                    <a:pt x="21" y="18"/>
                  </a:lnTo>
                  <a:lnTo>
                    <a:pt x="34" y="7"/>
                  </a:lnTo>
                  <a:lnTo>
                    <a:pt x="51" y="1"/>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52"/>
            <p:cNvSpPr>
              <a:spLocks/>
            </p:cNvSpPr>
            <p:nvPr/>
          </p:nvSpPr>
          <p:spPr bwMode="auto">
            <a:xfrm>
              <a:off x="1935163" y="5211763"/>
              <a:ext cx="42863" cy="15875"/>
            </a:xfrm>
            <a:custGeom>
              <a:avLst/>
              <a:gdLst>
                <a:gd name="T0" fmla="*/ 70 w 373"/>
                <a:gd name="T1" fmla="*/ 0 h 137"/>
                <a:gd name="T2" fmla="*/ 306 w 373"/>
                <a:gd name="T3" fmla="*/ 0 h 137"/>
                <a:gd name="T4" fmla="*/ 324 w 373"/>
                <a:gd name="T5" fmla="*/ 2 h 137"/>
                <a:gd name="T6" fmla="*/ 340 w 373"/>
                <a:gd name="T7" fmla="*/ 9 h 137"/>
                <a:gd name="T8" fmla="*/ 353 w 373"/>
                <a:gd name="T9" fmla="*/ 21 h 137"/>
                <a:gd name="T10" fmla="*/ 364 w 373"/>
                <a:gd name="T11" fmla="*/ 35 h 137"/>
                <a:gd name="T12" fmla="*/ 371 w 373"/>
                <a:gd name="T13" fmla="*/ 52 h 137"/>
                <a:gd name="T14" fmla="*/ 373 w 373"/>
                <a:gd name="T15" fmla="*/ 70 h 137"/>
                <a:gd name="T16" fmla="*/ 371 w 373"/>
                <a:gd name="T17" fmla="*/ 87 h 137"/>
                <a:gd name="T18" fmla="*/ 364 w 373"/>
                <a:gd name="T19" fmla="*/ 104 h 137"/>
                <a:gd name="T20" fmla="*/ 352 w 373"/>
                <a:gd name="T21" fmla="*/ 117 h 137"/>
                <a:gd name="T22" fmla="*/ 338 w 373"/>
                <a:gd name="T23" fmla="*/ 127 h 137"/>
                <a:gd name="T24" fmla="*/ 322 w 373"/>
                <a:gd name="T25" fmla="*/ 134 h 137"/>
                <a:gd name="T26" fmla="*/ 303 w 373"/>
                <a:gd name="T27" fmla="*/ 137 h 137"/>
                <a:gd name="T28" fmla="*/ 66 w 373"/>
                <a:gd name="T29" fmla="*/ 137 h 137"/>
                <a:gd name="T30" fmla="*/ 49 w 373"/>
                <a:gd name="T31" fmla="*/ 134 h 137"/>
                <a:gd name="T32" fmla="*/ 32 w 373"/>
                <a:gd name="T33" fmla="*/ 126 h 137"/>
                <a:gd name="T34" fmla="*/ 19 w 373"/>
                <a:gd name="T35" fmla="*/ 115 h 137"/>
                <a:gd name="T36" fmla="*/ 9 w 373"/>
                <a:gd name="T37" fmla="*/ 102 h 137"/>
                <a:gd name="T38" fmla="*/ 3 w 373"/>
                <a:gd name="T39" fmla="*/ 84 h 137"/>
                <a:gd name="T40" fmla="*/ 0 w 373"/>
                <a:gd name="T41" fmla="*/ 67 h 137"/>
                <a:gd name="T42" fmla="*/ 3 w 373"/>
                <a:gd name="T43" fmla="*/ 47 h 137"/>
                <a:gd name="T44" fmla="*/ 9 w 373"/>
                <a:gd name="T45" fmla="*/ 31 h 137"/>
                <a:gd name="T46" fmla="*/ 20 w 373"/>
                <a:gd name="T47" fmla="*/ 18 h 137"/>
                <a:gd name="T48" fmla="*/ 34 w 373"/>
                <a:gd name="T49" fmla="*/ 7 h 137"/>
                <a:gd name="T50" fmla="*/ 51 w 373"/>
                <a:gd name="T51" fmla="*/ 1 h 137"/>
                <a:gd name="T52" fmla="*/ 70 w 373"/>
                <a:gd name="T53"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3" h="137">
                  <a:moveTo>
                    <a:pt x="70" y="0"/>
                  </a:moveTo>
                  <a:lnTo>
                    <a:pt x="306" y="0"/>
                  </a:lnTo>
                  <a:lnTo>
                    <a:pt x="324" y="2"/>
                  </a:lnTo>
                  <a:lnTo>
                    <a:pt x="340" y="9"/>
                  </a:lnTo>
                  <a:lnTo>
                    <a:pt x="353" y="21"/>
                  </a:lnTo>
                  <a:lnTo>
                    <a:pt x="364" y="35"/>
                  </a:lnTo>
                  <a:lnTo>
                    <a:pt x="371" y="52"/>
                  </a:lnTo>
                  <a:lnTo>
                    <a:pt x="373" y="70"/>
                  </a:lnTo>
                  <a:lnTo>
                    <a:pt x="371" y="87"/>
                  </a:lnTo>
                  <a:lnTo>
                    <a:pt x="364" y="104"/>
                  </a:lnTo>
                  <a:lnTo>
                    <a:pt x="352" y="117"/>
                  </a:lnTo>
                  <a:lnTo>
                    <a:pt x="338" y="127"/>
                  </a:lnTo>
                  <a:lnTo>
                    <a:pt x="322" y="134"/>
                  </a:lnTo>
                  <a:lnTo>
                    <a:pt x="303" y="137"/>
                  </a:lnTo>
                  <a:lnTo>
                    <a:pt x="66" y="137"/>
                  </a:lnTo>
                  <a:lnTo>
                    <a:pt x="49" y="134"/>
                  </a:lnTo>
                  <a:lnTo>
                    <a:pt x="32" y="126"/>
                  </a:lnTo>
                  <a:lnTo>
                    <a:pt x="19" y="115"/>
                  </a:lnTo>
                  <a:lnTo>
                    <a:pt x="9" y="102"/>
                  </a:lnTo>
                  <a:lnTo>
                    <a:pt x="3" y="84"/>
                  </a:lnTo>
                  <a:lnTo>
                    <a:pt x="0" y="67"/>
                  </a:lnTo>
                  <a:lnTo>
                    <a:pt x="3" y="47"/>
                  </a:lnTo>
                  <a:lnTo>
                    <a:pt x="9" y="31"/>
                  </a:lnTo>
                  <a:lnTo>
                    <a:pt x="20" y="18"/>
                  </a:lnTo>
                  <a:lnTo>
                    <a:pt x="34" y="7"/>
                  </a:lnTo>
                  <a:lnTo>
                    <a:pt x="51" y="1"/>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53"/>
            <p:cNvSpPr>
              <a:spLocks/>
            </p:cNvSpPr>
            <p:nvPr/>
          </p:nvSpPr>
          <p:spPr bwMode="auto">
            <a:xfrm>
              <a:off x="1898650" y="5106988"/>
              <a:ext cx="34925" cy="33338"/>
            </a:xfrm>
            <a:custGeom>
              <a:avLst/>
              <a:gdLst>
                <a:gd name="T0" fmla="*/ 238 w 305"/>
                <a:gd name="T1" fmla="*/ 0 h 303"/>
                <a:gd name="T2" fmla="*/ 256 w 305"/>
                <a:gd name="T3" fmla="*/ 2 h 303"/>
                <a:gd name="T4" fmla="*/ 272 w 305"/>
                <a:gd name="T5" fmla="*/ 9 h 303"/>
                <a:gd name="T6" fmla="*/ 287 w 305"/>
                <a:gd name="T7" fmla="*/ 21 h 303"/>
                <a:gd name="T8" fmla="*/ 297 w 305"/>
                <a:gd name="T9" fmla="*/ 35 h 303"/>
                <a:gd name="T10" fmla="*/ 304 w 305"/>
                <a:gd name="T11" fmla="*/ 51 h 303"/>
                <a:gd name="T12" fmla="*/ 305 w 305"/>
                <a:gd name="T13" fmla="*/ 69 h 303"/>
                <a:gd name="T14" fmla="*/ 303 w 305"/>
                <a:gd name="T15" fmla="*/ 86 h 303"/>
                <a:gd name="T16" fmla="*/ 296 w 305"/>
                <a:gd name="T17" fmla="*/ 103 h 303"/>
                <a:gd name="T18" fmla="*/ 284 w 305"/>
                <a:gd name="T19" fmla="*/ 117 h 303"/>
                <a:gd name="T20" fmla="*/ 117 w 305"/>
                <a:gd name="T21" fmla="*/ 283 h 303"/>
                <a:gd name="T22" fmla="*/ 102 w 305"/>
                <a:gd name="T23" fmla="*/ 295 h 303"/>
                <a:gd name="T24" fmla="*/ 87 w 305"/>
                <a:gd name="T25" fmla="*/ 301 h 303"/>
                <a:gd name="T26" fmla="*/ 70 w 305"/>
                <a:gd name="T27" fmla="*/ 303 h 303"/>
                <a:gd name="T28" fmla="*/ 52 w 305"/>
                <a:gd name="T29" fmla="*/ 300 h 303"/>
                <a:gd name="T30" fmla="*/ 36 w 305"/>
                <a:gd name="T31" fmla="*/ 293 h 303"/>
                <a:gd name="T32" fmla="*/ 20 w 305"/>
                <a:gd name="T33" fmla="*/ 281 h 303"/>
                <a:gd name="T34" fmla="*/ 9 w 305"/>
                <a:gd name="T35" fmla="*/ 267 h 303"/>
                <a:gd name="T36" fmla="*/ 2 w 305"/>
                <a:gd name="T37" fmla="*/ 250 h 303"/>
                <a:gd name="T38" fmla="*/ 0 w 305"/>
                <a:gd name="T39" fmla="*/ 233 h 303"/>
                <a:gd name="T40" fmla="*/ 3 w 305"/>
                <a:gd name="T41" fmla="*/ 216 h 303"/>
                <a:gd name="T42" fmla="*/ 10 w 305"/>
                <a:gd name="T43" fmla="*/ 199 h 303"/>
                <a:gd name="T44" fmla="*/ 22 w 305"/>
                <a:gd name="T45" fmla="*/ 185 h 303"/>
                <a:gd name="T46" fmla="*/ 190 w 305"/>
                <a:gd name="T47" fmla="*/ 19 h 303"/>
                <a:gd name="T48" fmla="*/ 204 w 305"/>
                <a:gd name="T49" fmla="*/ 7 h 303"/>
                <a:gd name="T50" fmla="*/ 221 w 305"/>
                <a:gd name="T51" fmla="*/ 1 h 303"/>
                <a:gd name="T52" fmla="*/ 238 w 305"/>
                <a:gd name="T53"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5" h="303">
                  <a:moveTo>
                    <a:pt x="238" y="0"/>
                  </a:moveTo>
                  <a:lnTo>
                    <a:pt x="256" y="2"/>
                  </a:lnTo>
                  <a:lnTo>
                    <a:pt x="272" y="9"/>
                  </a:lnTo>
                  <a:lnTo>
                    <a:pt x="287" y="21"/>
                  </a:lnTo>
                  <a:lnTo>
                    <a:pt x="297" y="35"/>
                  </a:lnTo>
                  <a:lnTo>
                    <a:pt x="304" y="51"/>
                  </a:lnTo>
                  <a:lnTo>
                    <a:pt x="305" y="69"/>
                  </a:lnTo>
                  <a:lnTo>
                    <a:pt x="303" y="86"/>
                  </a:lnTo>
                  <a:lnTo>
                    <a:pt x="296" y="103"/>
                  </a:lnTo>
                  <a:lnTo>
                    <a:pt x="284" y="117"/>
                  </a:lnTo>
                  <a:lnTo>
                    <a:pt x="117" y="283"/>
                  </a:lnTo>
                  <a:lnTo>
                    <a:pt x="102" y="295"/>
                  </a:lnTo>
                  <a:lnTo>
                    <a:pt x="87" y="301"/>
                  </a:lnTo>
                  <a:lnTo>
                    <a:pt x="70" y="303"/>
                  </a:lnTo>
                  <a:lnTo>
                    <a:pt x="52" y="300"/>
                  </a:lnTo>
                  <a:lnTo>
                    <a:pt x="36" y="293"/>
                  </a:lnTo>
                  <a:lnTo>
                    <a:pt x="20" y="281"/>
                  </a:lnTo>
                  <a:lnTo>
                    <a:pt x="9" y="267"/>
                  </a:lnTo>
                  <a:lnTo>
                    <a:pt x="2" y="250"/>
                  </a:lnTo>
                  <a:lnTo>
                    <a:pt x="0" y="233"/>
                  </a:lnTo>
                  <a:lnTo>
                    <a:pt x="3" y="216"/>
                  </a:lnTo>
                  <a:lnTo>
                    <a:pt x="10" y="199"/>
                  </a:lnTo>
                  <a:lnTo>
                    <a:pt x="22" y="185"/>
                  </a:lnTo>
                  <a:lnTo>
                    <a:pt x="190" y="19"/>
                  </a:lnTo>
                  <a:lnTo>
                    <a:pt x="204" y="7"/>
                  </a:lnTo>
                  <a:lnTo>
                    <a:pt x="221" y="1"/>
                  </a:lnTo>
                  <a:lnTo>
                    <a:pt x="2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654"/>
            <p:cNvSpPr>
              <a:spLocks/>
            </p:cNvSpPr>
            <p:nvPr/>
          </p:nvSpPr>
          <p:spPr bwMode="auto">
            <a:xfrm>
              <a:off x="1858963" y="5075238"/>
              <a:ext cx="25400" cy="39688"/>
            </a:xfrm>
            <a:custGeom>
              <a:avLst/>
              <a:gdLst>
                <a:gd name="T0" fmla="*/ 153 w 228"/>
                <a:gd name="T1" fmla="*/ 0 h 353"/>
                <a:gd name="T2" fmla="*/ 171 w 228"/>
                <a:gd name="T3" fmla="*/ 0 h 353"/>
                <a:gd name="T4" fmla="*/ 188 w 228"/>
                <a:gd name="T5" fmla="*/ 4 h 353"/>
                <a:gd name="T6" fmla="*/ 204 w 228"/>
                <a:gd name="T7" fmla="*/ 14 h 353"/>
                <a:gd name="T8" fmla="*/ 216 w 228"/>
                <a:gd name="T9" fmla="*/ 26 h 353"/>
                <a:gd name="T10" fmla="*/ 224 w 228"/>
                <a:gd name="T11" fmla="*/ 42 h 353"/>
                <a:gd name="T12" fmla="*/ 228 w 228"/>
                <a:gd name="T13" fmla="*/ 59 h 353"/>
                <a:gd name="T14" fmla="*/ 228 w 228"/>
                <a:gd name="T15" fmla="*/ 77 h 353"/>
                <a:gd name="T16" fmla="*/ 224 w 228"/>
                <a:gd name="T17" fmla="*/ 94 h 353"/>
                <a:gd name="T18" fmla="*/ 133 w 228"/>
                <a:gd name="T19" fmla="*/ 313 h 353"/>
                <a:gd name="T20" fmla="*/ 124 w 228"/>
                <a:gd name="T21" fmla="*/ 328 h 353"/>
                <a:gd name="T22" fmla="*/ 111 w 228"/>
                <a:gd name="T23" fmla="*/ 341 h 353"/>
                <a:gd name="T24" fmla="*/ 95 w 228"/>
                <a:gd name="T25" fmla="*/ 349 h 353"/>
                <a:gd name="T26" fmla="*/ 78 w 228"/>
                <a:gd name="T27" fmla="*/ 353 h 353"/>
                <a:gd name="T28" fmla="*/ 60 w 228"/>
                <a:gd name="T29" fmla="*/ 353 h 353"/>
                <a:gd name="T30" fmla="*/ 43 w 228"/>
                <a:gd name="T31" fmla="*/ 348 h 353"/>
                <a:gd name="T32" fmla="*/ 25 w 228"/>
                <a:gd name="T33" fmla="*/ 339 h 353"/>
                <a:gd name="T34" fmla="*/ 13 w 228"/>
                <a:gd name="T35" fmla="*/ 325 h 353"/>
                <a:gd name="T36" fmla="*/ 4 w 228"/>
                <a:gd name="T37" fmla="*/ 311 h 353"/>
                <a:gd name="T38" fmla="*/ 0 w 228"/>
                <a:gd name="T39" fmla="*/ 293 h 353"/>
                <a:gd name="T40" fmla="*/ 1 w 228"/>
                <a:gd name="T41" fmla="*/ 276 h 353"/>
                <a:gd name="T42" fmla="*/ 7 w 228"/>
                <a:gd name="T43" fmla="*/ 257 h 353"/>
                <a:gd name="T44" fmla="*/ 97 w 228"/>
                <a:gd name="T45" fmla="*/ 40 h 353"/>
                <a:gd name="T46" fmla="*/ 107 w 228"/>
                <a:gd name="T47" fmla="*/ 24 h 353"/>
                <a:gd name="T48" fmla="*/ 120 w 228"/>
                <a:gd name="T49" fmla="*/ 12 h 353"/>
                <a:gd name="T50" fmla="*/ 136 w 228"/>
                <a:gd name="T51" fmla="*/ 4 h 353"/>
                <a:gd name="T52" fmla="*/ 153 w 228"/>
                <a:gd name="T53" fmla="*/ 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8" h="353">
                  <a:moveTo>
                    <a:pt x="153" y="0"/>
                  </a:moveTo>
                  <a:lnTo>
                    <a:pt x="171" y="0"/>
                  </a:lnTo>
                  <a:lnTo>
                    <a:pt x="188" y="4"/>
                  </a:lnTo>
                  <a:lnTo>
                    <a:pt x="204" y="14"/>
                  </a:lnTo>
                  <a:lnTo>
                    <a:pt x="216" y="26"/>
                  </a:lnTo>
                  <a:lnTo>
                    <a:pt x="224" y="42"/>
                  </a:lnTo>
                  <a:lnTo>
                    <a:pt x="228" y="59"/>
                  </a:lnTo>
                  <a:lnTo>
                    <a:pt x="228" y="77"/>
                  </a:lnTo>
                  <a:lnTo>
                    <a:pt x="224" y="94"/>
                  </a:lnTo>
                  <a:lnTo>
                    <a:pt x="133" y="313"/>
                  </a:lnTo>
                  <a:lnTo>
                    <a:pt x="124" y="328"/>
                  </a:lnTo>
                  <a:lnTo>
                    <a:pt x="111" y="341"/>
                  </a:lnTo>
                  <a:lnTo>
                    <a:pt x="95" y="349"/>
                  </a:lnTo>
                  <a:lnTo>
                    <a:pt x="78" y="353"/>
                  </a:lnTo>
                  <a:lnTo>
                    <a:pt x="60" y="353"/>
                  </a:lnTo>
                  <a:lnTo>
                    <a:pt x="43" y="348"/>
                  </a:lnTo>
                  <a:lnTo>
                    <a:pt x="25" y="339"/>
                  </a:lnTo>
                  <a:lnTo>
                    <a:pt x="13" y="325"/>
                  </a:lnTo>
                  <a:lnTo>
                    <a:pt x="4" y="311"/>
                  </a:lnTo>
                  <a:lnTo>
                    <a:pt x="0" y="293"/>
                  </a:lnTo>
                  <a:lnTo>
                    <a:pt x="1" y="276"/>
                  </a:lnTo>
                  <a:lnTo>
                    <a:pt x="7" y="257"/>
                  </a:lnTo>
                  <a:lnTo>
                    <a:pt x="97" y="40"/>
                  </a:lnTo>
                  <a:lnTo>
                    <a:pt x="107" y="24"/>
                  </a:lnTo>
                  <a:lnTo>
                    <a:pt x="120" y="12"/>
                  </a:lnTo>
                  <a:lnTo>
                    <a:pt x="136" y="4"/>
                  </a:lnTo>
                  <a:lnTo>
                    <a:pt x="15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655"/>
            <p:cNvSpPr>
              <a:spLocks/>
            </p:cNvSpPr>
            <p:nvPr/>
          </p:nvSpPr>
          <p:spPr bwMode="auto">
            <a:xfrm>
              <a:off x="1811338" y="5064126"/>
              <a:ext cx="15875" cy="41275"/>
            </a:xfrm>
            <a:custGeom>
              <a:avLst/>
              <a:gdLst>
                <a:gd name="T0" fmla="*/ 70 w 137"/>
                <a:gd name="T1" fmla="*/ 0 h 373"/>
                <a:gd name="T2" fmla="*/ 88 w 137"/>
                <a:gd name="T3" fmla="*/ 3 h 373"/>
                <a:gd name="T4" fmla="*/ 104 w 137"/>
                <a:gd name="T5" fmla="*/ 10 h 373"/>
                <a:gd name="T6" fmla="*/ 118 w 137"/>
                <a:gd name="T7" fmla="*/ 22 h 373"/>
                <a:gd name="T8" fmla="*/ 128 w 137"/>
                <a:gd name="T9" fmla="*/ 36 h 373"/>
                <a:gd name="T10" fmla="*/ 135 w 137"/>
                <a:gd name="T11" fmla="*/ 53 h 373"/>
                <a:gd name="T12" fmla="*/ 137 w 137"/>
                <a:gd name="T13" fmla="*/ 70 h 373"/>
                <a:gd name="T14" fmla="*/ 137 w 137"/>
                <a:gd name="T15" fmla="*/ 306 h 373"/>
                <a:gd name="T16" fmla="*/ 134 w 137"/>
                <a:gd name="T17" fmla="*/ 324 h 373"/>
                <a:gd name="T18" fmla="*/ 127 w 137"/>
                <a:gd name="T19" fmla="*/ 340 h 373"/>
                <a:gd name="T20" fmla="*/ 117 w 137"/>
                <a:gd name="T21" fmla="*/ 353 h 373"/>
                <a:gd name="T22" fmla="*/ 102 w 137"/>
                <a:gd name="T23" fmla="*/ 364 h 373"/>
                <a:gd name="T24" fmla="*/ 86 w 137"/>
                <a:gd name="T25" fmla="*/ 371 h 373"/>
                <a:gd name="T26" fmla="*/ 67 w 137"/>
                <a:gd name="T27" fmla="*/ 373 h 373"/>
                <a:gd name="T28" fmla="*/ 48 w 137"/>
                <a:gd name="T29" fmla="*/ 371 h 373"/>
                <a:gd name="T30" fmla="*/ 31 w 137"/>
                <a:gd name="T31" fmla="*/ 364 h 373"/>
                <a:gd name="T32" fmla="*/ 18 w 137"/>
                <a:gd name="T33" fmla="*/ 353 h 373"/>
                <a:gd name="T34" fmla="*/ 8 w 137"/>
                <a:gd name="T35" fmla="*/ 339 h 373"/>
                <a:gd name="T36" fmla="*/ 1 w 137"/>
                <a:gd name="T37" fmla="*/ 323 h 373"/>
                <a:gd name="T38" fmla="*/ 0 w 137"/>
                <a:gd name="T39" fmla="*/ 303 h 373"/>
                <a:gd name="T40" fmla="*/ 0 w 137"/>
                <a:gd name="T41" fmla="*/ 68 h 373"/>
                <a:gd name="T42" fmla="*/ 2 w 137"/>
                <a:gd name="T43" fmla="*/ 49 h 373"/>
                <a:gd name="T44" fmla="*/ 10 w 137"/>
                <a:gd name="T45" fmla="*/ 34 h 373"/>
                <a:gd name="T46" fmla="*/ 21 w 137"/>
                <a:gd name="T47" fmla="*/ 20 h 373"/>
                <a:gd name="T48" fmla="*/ 35 w 137"/>
                <a:gd name="T49" fmla="*/ 9 h 373"/>
                <a:gd name="T50" fmla="*/ 52 w 137"/>
                <a:gd name="T51" fmla="*/ 3 h 373"/>
                <a:gd name="T52" fmla="*/ 70 w 137"/>
                <a:gd name="T53"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7" h="373">
                  <a:moveTo>
                    <a:pt x="70" y="0"/>
                  </a:moveTo>
                  <a:lnTo>
                    <a:pt x="88" y="3"/>
                  </a:lnTo>
                  <a:lnTo>
                    <a:pt x="104" y="10"/>
                  </a:lnTo>
                  <a:lnTo>
                    <a:pt x="118" y="22"/>
                  </a:lnTo>
                  <a:lnTo>
                    <a:pt x="128" y="36"/>
                  </a:lnTo>
                  <a:lnTo>
                    <a:pt x="135" y="53"/>
                  </a:lnTo>
                  <a:lnTo>
                    <a:pt x="137" y="70"/>
                  </a:lnTo>
                  <a:lnTo>
                    <a:pt x="137" y="306"/>
                  </a:lnTo>
                  <a:lnTo>
                    <a:pt x="134" y="324"/>
                  </a:lnTo>
                  <a:lnTo>
                    <a:pt x="127" y="340"/>
                  </a:lnTo>
                  <a:lnTo>
                    <a:pt x="117" y="353"/>
                  </a:lnTo>
                  <a:lnTo>
                    <a:pt x="102" y="364"/>
                  </a:lnTo>
                  <a:lnTo>
                    <a:pt x="86" y="371"/>
                  </a:lnTo>
                  <a:lnTo>
                    <a:pt x="67" y="373"/>
                  </a:lnTo>
                  <a:lnTo>
                    <a:pt x="48" y="371"/>
                  </a:lnTo>
                  <a:lnTo>
                    <a:pt x="31" y="364"/>
                  </a:lnTo>
                  <a:lnTo>
                    <a:pt x="18" y="353"/>
                  </a:lnTo>
                  <a:lnTo>
                    <a:pt x="8" y="339"/>
                  </a:lnTo>
                  <a:lnTo>
                    <a:pt x="1" y="323"/>
                  </a:lnTo>
                  <a:lnTo>
                    <a:pt x="0" y="303"/>
                  </a:lnTo>
                  <a:lnTo>
                    <a:pt x="0" y="68"/>
                  </a:lnTo>
                  <a:lnTo>
                    <a:pt x="2" y="49"/>
                  </a:lnTo>
                  <a:lnTo>
                    <a:pt x="10" y="34"/>
                  </a:lnTo>
                  <a:lnTo>
                    <a:pt x="21" y="20"/>
                  </a:lnTo>
                  <a:lnTo>
                    <a:pt x="35" y="9"/>
                  </a:lnTo>
                  <a:lnTo>
                    <a:pt x="52" y="3"/>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656"/>
            <p:cNvSpPr>
              <a:spLocks/>
            </p:cNvSpPr>
            <p:nvPr/>
          </p:nvSpPr>
          <p:spPr bwMode="auto">
            <a:xfrm>
              <a:off x="1754188" y="5075238"/>
              <a:ext cx="26988" cy="39688"/>
            </a:xfrm>
            <a:custGeom>
              <a:avLst/>
              <a:gdLst>
                <a:gd name="T0" fmla="*/ 61 w 227"/>
                <a:gd name="T1" fmla="*/ 0 h 355"/>
                <a:gd name="T2" fmla="*/ 78 w 227"/>
                <a:gd name="T3" fmla="*/ 1 h 355"/>
                <a:gd name="T4" fmla="*/ 95 w 227"/>
                <a:gd name="T5" fmla="*/ 6 h 355"/>
                <a:gd name="T6" fmla="*/ 110 w 227"/>
                <a:gd name="T7" fmla="*/ 15 h 355"/>
                <a:gd name="T8" fmla="*/ 123 w 227"/>
                <a:gd name="T9" fmla="*/ 28 h 355"/>
                <a:gd name="T10" fmla="*/ 132 w 227"/>
                <a:gd name="T11" fmla="*/ 43 h 355"/>
                <a:gd name="T12" fmla="*/ 222 w 227"/>
                <a:gd name="T13" fmla="*/ 262 h 355"/>
                <a:gd name="T14" fmla="*/ 227 w 227"/>
                <a:gd name="T15" fmla="*/ 279 h 355"/>
                <a:gd name="T16" fmla="*/ 227 w 227"/>
                <a:gd name="T17" fmla="*/ 297 h 355"/>
                <a:gd name="T18" fmla="*/ 221 w 227"/>
                <a:gd name="T19" fmla="*/ 313 h 355"/>
                <a:gd name="T20" fmla="*/ 212 w 227"/>
                <a:gd name="T21" fmla="*/ 328 h 355"/>
                <a:gd name="T22" fmla="*/ 200 w 227"/>
                <a:gd name="T23" fmla="*/ 341 h 355"/>
                <a:gd name="T24" fmla="*/ 183 w 227"/>
                <a:gd name="T25" fmla="*/ 350 h 355"/>
                <a:gd name="T26" fmla="*/ 165 w 227"/>
                <a:gd name="T27" fmla="*/ 355 h 355"/>
                <a:gd name="T28" fmla="*/ 147 w 227"/>
                <a:gd name="T29" fmla="*/ 355 h 355"/>
                <a:gd name="T30" fmla="*/ 131 w 227"/>
                <a:gd name="T31" fmla="*/ 350 h 355"/>
                <a:gd name="T32" fmla="*/ 116 w 227"/>
                <a:gd name="T33" fmla="*/ 342 h 355"/>
                <a:gd name="T34" fmla="*/ 104 w 227"/>
                <a:gd name="T35" fmla="*/ 328 h 355"/>
                <a:gd name="T36" fmla="*/ 95 w 227"/>
                <a:gd name="T37" fmla="*/ 311 h 355"/>
                <a:gd name="T38" fmla="*/ 4 w 227"/>
                <a:gd name="T39" fmla="*/ 93 h 355"/>
                <a:gd name="T40" fmla="*/ 0 w 227"/>
                <a:gd name="T41" fmla="*/ 76 h 355"/>
                <a:gd name="T42" fmla="*/ 0 w 227"/>
                <a:gd name="T43" fmla="*/ 58 h 355"/>
                <a:gd name="T44" fmla="*/ 5 w 227"/>
                <a:gd name="T45" fmla="*/ 42 h 355"/>
                <a:gd name="T46" fmla="*/ 15 w 227"/>
                <a:gd name="T47" fmla="*/ 27 h 355"/>
                <a:gd name="T48" fmla="*/ 27 w 227"/>
                <a:gd name="T49" fmla="*/ 14 h 355"/>
                <a:gd name="T50" fmla="*/ 44 w 227"/>
                <a:gd name="T51" fmla="*/ 5 h 355"/>
                <a:gd name="T52" fmla="*/ 61 w 227"/>
                <a:gd name="T53" fmla="*/ 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7" h="355">
                  <a:moveTo>
                    <a:pt x="61" y="0"/>
                  </a:moveTo>
                  <a:lnTo>
                    <a:pt x="78" y="1"/>
                  </a:lnTo>
                  <a:lnTo>
                    <a:pt x="95" y="6"/>
                  </a:lnTo>
                  <a:lnTo>
                    <a:pt x="110" y="15"/>
                  </a:lnTo>
                  <a:lnTo>
                    <a:pt x="123" y="28"/>
                  </a:lnTo>
                  <a:lnTo>
                    <a:pt x="132" y="43"/>
                  </a:lnTo>
                  <a:lnTo>
                    <a:pt x="222" y="262"/>
                  </a:lnTo>
                  <a:lnTo>
                    <a:pt x="227" y="279"/>
                  </a:lnTo>
                  <a:lnTo>
                    <a:pt x="227" y="297"/>
                  </a:lnTo>
                  <a:lnTo>
                    <a:pt x="221" y="313"/>
                  </a:lnTo>
                  <a:lnTo>
                    <a:pt x="212" y="328"/>
                  </a:lnTo>
                  <a:lnTo>
                    <a:pt x="200" y="341"/>
                  </a:lnTo>
                  <a:lnTo>
                    <a:pt x="183" y="350"/>
                  </a:lnTo>
                  <a:lnTo>
                    <a:pt x="165" y="355"/>
                  </a:lnTo>
                  <a:lnTo>
                    <a:pt x="147" y="355"/>
                  </a:lnTo>
                  <a:lnTo>
                    <a:pt x="131" y="350"/>
                  </a:lnTo>
                  <a:lnTo>
                    <a:pt x="116" y="342"/>
                  </a:lnTo>
                  <a:lnTo>
                    <a:pt x="104" y="328"/>
                  </a:lnTo>
                  <a:lnTo>
                    <a:pt x="95" y="311"/>
                  </a:lnTo>
                  <a:lnTo>
                    <a:pt x="4" y="93"/>
                  </a:lnTo>
                  <a:lnTo>
                    <a:pt x="0" y="76"/>
                  </a:lnTo>
                  <a:lnTo>
                    <a:pt x="0" y="58"/>
                  </a:lnTo>
                  <a:lnTo>
                    <a:pt x="5" y="42"/>
                  </a:lnTo>
                  <a:lnTo>
                    <a:pt x="15" y="27"/>
                  </a:lnTo>
                  <a:lnTo>
                    <a:pt x="27" y="14"/>
                  </a:lnTo>
                  <a:lnTo>
                    <a:pt x="44" y="5"/>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657"/>
            <p:cNvSpPr>
              <a:spLocks/>
            </p:cNvSpPr>
            <p:nvPr/>
          </p:nvSpPr>
          <p:spPr bwMode="auto">
            <a:xfrm>
              <a:off x="1706563" y="5106988"/>
              <a:ext cx="34925" cy="34925"/>
            </a:xfrm>
            <a:custGeom>
              <a:avLst/>
              <a:gdLst>
                <a:gd name="T0" fmla="*/ 69 w 304"/>
                <a:gd name="T1" fmla="*/ 0 h 305"/>
                <a:gd name="T2" fmla="*/ 87 w 304"/>
                <a:gd name="T3" fmla="*/ 3 h 305"/>
                <a:gd name="T4" fmla="*/ 103 w 304"/>
                <a:gd name="T5" fmla="*/ 11 h 305"/>
                <a:gd name="T6" fmla="*/ 118 w 304"/>
                <a:gd name="T7" fmla="*/ 21 h 305"/>
                <a:gd name="T8" fmla="*/ 284 w 304"/>
                <a:gd name="T9" fmla="*/ 188 h 305"/>
                <a:gd name="T10" fmla="*/ 296 w 304"/>
                <a:gd name="T11" fmla="*/ 203 h 305"/>
                <a:gd name="T12" fmla="*/ 302 w 304"/>
                <a:gd name="T13" fmla="*/ 219 h 305"/>
                <a:gd name="T14" fmla="*/ 304 w 304"/>
                <a:gd name="T15" fmla="*/ 236 h 305"/>
                <a:gd name="T16" fmla="*/ 301 w 304"/>
                <a:gd name="T17" fmla="*/ 254 h 305"/>
                <a:gd name="T18" fmla="*/ 294 w 304"/>
                <a:gd name="T19" fmla="*/ 270 h 305"/>
                <a:gd name="T20" fmla="*/ 282 w 304"/>
                <a:gd name="T21" fmla="*/ 285 h 305"/>
                <a:gd name="T22" fmla="*/ 268 w 304"/>
                <a:gd name="T23" fmla="*/ 297 h 305"/>
                <a:gd name="T24" fmla="*/ 251 w 304"/>
                <a:gd name="T25" fmla="*/ 303 h 305"/>
                <a:gd name="T26" fmla="*/ 234 w 304"/>
                <a:gd name="T27" fmla="*/ 305 h 305"/>
                <a:gd name="T28" fmla="*/ 216 w 304"/>
                <a:gd name="T29" fmla="*/ 303 h 305"/>
                <a:gd name="T30" fmla="*/ 200 w 304"/>
                <a:gd name="T31" fmla="*/ 295 h 305"/>
                <a:gd name="T32" fmla="*/ 186 w 304"/>
                <a:gd name="T33" fmla="*/ 283 h 305"/>
                <a:gd name="T34" fmla="*/ 19 w 304"/>
                <a:gd name="T35" fmla="*/ 115 h 305"/>
                <a:gd name="T36" fmla="*/ 8 w 304"/>
                <a:gd name="T37" fmla="*/ 101 h 305"/>
                <a:gd name="T38" fmla="*/ 2 w 304"/>
                <a:gd name="T39" fmla="*/ 85 h 305"/>
                <a:gd name="T40" fmla="*/ 0 w 304"/>
                <a:gd name="T41" fmla="*/ 67 h 305"/>
                <a:gd name="T42" fmla="*/ 3 w 304"/>
                <a:gd name="T43" fmla="*/ 50 h 305"/>
                <a:gd name="T44" fmla="*/ 10 w 304"/>
                <a:gd name="T45" fmla="*/ 33 h 305"/>
                <a:gd name="T46" fmla="*/ 21 w 304"/>
                <a:gd name="T47" fmla="*/ 19 h 305"/>
                <a:gd name="T48" fmla="*/ 35 w 304"/>
                <a:gd name="T49" fmla="*/ 9 h 305"/>
                <a:gd name="T50" fmla="*/ 52 w 304"/>
                <a:gd name="T51" fmla="*/ 2 h 305"/>
                <a:gd name="T52" fmla="*/ 69 w 304"/>
                <a:gd name="T53"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4" h="305">
                  <a:moveTo>
                    <a:pt x="69" y="0"/>
                  </a:moveTo>
                  <a:lnTo>
                    <a:pt x="87" y="3"/>
                  </a:lnTo>
                  <a:lnTo>
                    <a:pt x="103" y="11"/>
                  </a:lnTo>
                  <a:lnTo>
                    <a:pt x="118" y="21"/>
                  </a:lnTo>
                  <a:lnTo>
                    <a:pt x="284" y="188"/>
                  </a:lnTo>
                  <a:lnTo>
                    <a:pt x="296" y="203"/>
                  </a:lnTo>
                  <a:lnTo>
                    <a:pt x="302" y="219"/>
                  </a:lnTo>
                  <a:lnTo>
                    <a:pt x="304" y="236"/>
                  </a:lnTo>
                  <a:lnTo>
                    <a:pt x="301" y="254"/>
                  </a:lnTo>
                  <a:lnTo>
                    <a:pt x="294" y="270"/>
                  </a:lnTo>
                  <a:lnTo>
                    <a:pt x="282" y="285"/>
                  </a:lnTo>
                  <a:lnTo>
                    <a:pt x="268" y="297"/>
                  </a:lnTo>
                  <a:lnTo>
                    <a:pt x="251" y="303"/>
                  </a:lnTo>
                  <a:lnTo>
                    <a:pt x="234" y="305"/>
                  </a:lnTo>
                  <a:lnTo>
                    <a:pt x="216" y="303"/>
                  </a:lnTo>
                  <a:lnTo>
                    <a:pt x="200" y="295"/>
                  </a:lnTo>
                  <a:lnTo>
                    <a:pt x="186" y="283"/>
                  </a:lnTo>
                  <a:lnTo>
                    <a:pt x="19" y="115"/>
                  </a:lnTo>
                  <a:lnTo>
                    <a:pt x="8" y="101"/>
                  </a:lnTo>
                  <a:lnTo>
                    <a:pt x="2" y="85"/>
                  </a:lnTo>
                  <a:lnTo>
                    <a:pt x="0" y="67"/>
                  </a:lnTo>
                  <a:lnTo>
                    <a:pt x="3" y="50"/>
                  </a:lnTo>
                  <a:lnTo>
                    <a:pt x="10" y="33"/>
                  </a:lnTo>
                  <a:lnTo>
                    <a:pt x="21" y="19"/>
                  </a:lnTo>
                  <a:lnTo>
                    <a:pt x="35" y="9"/>
                  </a:lnTo>
                  <a:lnTo>
                    <a:pt x="52" y="2"/>
                  </a:lnTo>
                  <a:lnTo>
                    <a:pt x="6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658"/>
            <p:cNvSpPr>
              <a:spLocks/>
            </p:cNvSpPr>
            <p:nvPr/>
          </p:nvSpPr>
          <p:spPr bwMode="auto">
            <a:xfrm>
              <a:off x="1925638" y="5260976"/>
              <a:ext cx="39688" cy="25400"/>
            </a:xfrm>
            <a:custGeom>
              <a:avLst/>
              <a:gdLst>
                <a:gd name="T0" fmla="*/ 60 w 354"/>
                <a:gd name="T1" fmla="*/ 0 h 228"/>
                <a:gd name="T2" fmla="*/ 77 w 354"/>
                <a:gd name="T3" fmla="*/ 0 h 228"/>
                <a:gd name="T4" fmla="*/ 96 w 354"/>
                <a:gd name="T5" fmla="*/ 5 h 228"/>
                <a:gd name="T6" fmla="*/ 314 w 354"/>
                <a:gd name="T7" fmla="*/ 96 h 228"/>
                <a:gd name="T8" fmla="*/ 329 w 354"/>
                <a:gd name="T9" fmla="*/ 104 h 228"/>
                <a:gd name="T10" fmla="*/ 342 w 354"/>
                <a:gd name="T11" fmla="*/ 117 h 228"/>
                <a:gd name="T12" fmla="*/ 350 w 354"/>
                <a:gd name="T13" fmla="*/ 133 h 228"/>
                <a:gd name="T14" fmla="*/ 354 w 354"/>
                <a:gd name="T15" fmla="*/ 150 h 228"/>
                <a:gd name="T16" fmla="*/ 354 w 354"/>
                <a:gd name="T17" fmla="*/ 168 h 228"/>
                <a:gd name="T18" fmla="*/ 349 w 354"/>
                <a:gd name="T19" fmla="*/ 186 h 228"/>
                <a:gd name="T20" fmla="*/ 340 w 354"/>
                <a:gd name="T21" fmla="*/ 203 h 228"/>
                <a:gd name="T22" fmla="*/ 326 w 354"/>
                <a:gd name="T23" fmla="*/ 215 h 228"/>
                <a:gd name="T24" fmla="*/ 312 w 354"/>
                <a:gd name="T25" fmla="*/ 224 h 228"/>
                <a:gd name="T26" fmla="*/ 294 w 354"/>
                <a:gd name="T27" fmla="*/ 228 h 228"/>
                <a:gd name="T28" fmla="*/ 277 w 354"/>
                <a:gd name="T29" fmla="*/ 227 h 228"/>
                <a:gd name="T30" fmla="*/ 258 w 354"/>
                <a:gd name="T31" fmla="*/ 221 h 228"/>
                <a:gd name="T32" fmla="*/ 40 w 354"/>
                <a:gd name="T33" fmla="*/ 131 h 228"/>
                <a:gd name="T34" fmla="*/ 25 w 354"/>
                <a:gd name="T35" fmla="*/ 121 h 228"/>
                <a:gd name="T36" fmla="*/ 12 w 354"/>
                <a:gd name="T37" fmla="*/ 108 h 228"/>
                <a:gd name="T38" fmla="*/ 4 w 354"/>
                <a:gd name="T39" fmla="*/ 93 h 228"/>
                <a:gd name="T40" fmla="*/ 0 w 354"/>
                <a:gd name="T41" fmla="*/ 75 h 228"/>
                <a:gd name="T42" fmla="*/ 0 w 354"/>
                <a:gd name="T43" fmla="*/ 58 h 228"/>
                <a:gd name="T44" fmla="*/ 5 w 354"/>
                <a:gd name="T45" fmla="*/ 40 h 228"/>
                <a:gd name="T46" fmla="*/ 15 w 354"/>
                <a:gd name="T47" fmla="*/ 25 h 228"/>
                <a:gd name="T48" fmla="*/ 27 w 354"/>
                <a:gd name="T49" fmla="*/ 13 h 228"/>
                <a:gd name="T50" fmla="*/ 42 w 354"/>
                <a:gd name="T51" fmla="*/ 4 h 228"/>
                <a:gd name="T52" fmla="*/ 60 w 354"/>
                <a:gd name="T53"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4" h="228">
                  <a:moveTo>
                    <a:pt x="60" y="0"/>
                  </a:moveTo>
                  <a:lnTo>
                    <a:pt x="77" y="0"/>
                  </a:lnTo>
                  <a:lnTo>
                    <a:pt x="96" y="5"/>
                  </a:lnTo>
                  <a:lnTo>
                    <a:pt x="314" y="96"/>
                  </a:lnTo>
                  <a:lnTo>
                    <a:pt x="329" y="104"/>
                  </a:lnTo>
                  <a:lnTo>
                    <a:pt x="342" y="117"/>
                  </a:lnTo>
                  <a:lnTo>
                    <a:pt x="350" y="133"/>
                  </a:lnTo>
                  <a:lnTo>
                    <a:pt x="354" y="150"/>
                  </a:lnTo>
                  <a:lnTo>
                    <a:pt x="354" y="168"/>
                  </a:lnTo>
                  <a:lnTo>
                    <a:pt x="349" y="186"/>
                  </a:lnTo>
                  <a:lnTo>
                    <a:pt x="340" y="203"/>
                  </a:lnTo>
                  <a:lnTo>
                    <a:pt x="326" y="215"/>
                  </a:lnTo>
                  <a:lnTo>
                    <a:pt x="312" y="224"/>
                  </a:lnTo>
                  <a:lnTo>
                    <a:pt x="294" y="228"/>
                  </a:lnTo>
                  <a:lnTo>
                    <a:pt x="277" y="227"/>
                  </a:lnTo>
                  <a:lnTo>
                    <a:pt x="258" y="221"/>
                  </a:lnTo>
                  <a:lnTo>
                    <a:pt x="40" y="131"/>
                  </a:lnTo>
                  <a:lnTo>
                    <a:pt x="25" y="121"/>
                  </a:lnTo>
                  <a:lnTo>
                    <a:pt x="12" y="108"/>
                  </a:lnTo>
                  <a:lnTo>
                    <a:pt x="4" y="93"/>
                  </a:lnTo>
                  <a:lnTo>
                    <a:pt x="0" y="75"/>
                  </a:lnTo>
                  <a:lnTo>
                    <a:pt x="0" y="58"/>
                  </a:lnTo>
                  <a:lnTo>
                    <a:pt x="5" y="40"/>
                  </a:lnTo>
                  <a:lnTo>
                    <a:pt x="15" y="25"/>
                  </a:lnTo>
                  <a:lnTo>
                    <a:pt x="27" y="13"/>
                  </a:lnTo>
                  <a:lnTo>
                    <a:pt x="42" y="4"/>
                  </a:lnTo>
                  <a:lnTo>
                    <a:pt x="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659"/>
            <p:cNvSpPr>
              <a:spLocks/>
            </p:cNvSpPr>
            <p:nvPr/>
          </p:nvSpPr>
          <p:spPr bwMode="auto">
            <a:xfrm>
              <a:off x="1674813" y="5156201"/>
              <a:ext cx="39688" cy="25400"/>
            </a:xfrm>
            <a:custGeom>
              <a:avLst/>
              <a:gdLst>
                <a:gd name="T0" fmla="*/ 59 w 354"/>
                <a:gd name="T1" fmla="*/ 0 h 226"/>
                <a:gd name="T2" fmla="*/ 78 w 354"/>
                <a:gd name="T3" fmla="*/ 0 h 226"/>
                <a:gd name="T4" fmla="*/ 95 w 354"/>
                <a:gd name="T5" fmla="*/ 4 h 226"/>
                <a:gd name="T6" fmla="*/ 314 w 354"/>
                <a:gd name="T7" fmla="*/ 94 h 226"/>
                <a:gd name="T8" fmla="*/ 330 w 354"/>
                <a:gd name="T9" fmla="*/ 103 h 226"/>
                <a:gd name="T10" fmla="*/ 342 w 354"/>
                <a:gd name="T11" fmla="*/ 116 h 226"/>
                <a:gd name="T12" fmla="*/ 350 w 354"/>
                <a:gd name="T13" fmla="*/ 132 h 226"/>
                <a:gd name="T14" fmla="*/ 354 w 354"/>
                <a:gd name="T15" fmla="*/ 148 h 226"/>
                <a:gd name="T16" fmla="*/ 354 w 354"/>
                <a:gd name="T17" fmla="*/ 167 h 226"/>
                <a:gd name="T18" fmla="*/ 349 w 354"/>
                <a:gd name="T19" fmla="*/ 184 h 226"/>
                <a:gd name="T20" fmla="*/ 340 w 354"/>
                <a:gd name="T21" fmla="*/ 201 h 226"/>
                <a:gd name="T22" fmla="*/ 327 w 354"/>
                <a:gd name="T23" fmla="*/ 214 h 226"/>
                <a:gd name="T24" fmla="*/ 312 w 354"/>
                <a:gd name="T25" fmla="*/ 222 h 226"/>
                <a:gd name="T26" fmla="*/ 295 w 354"/>
                <a:gd name="T27" fmla="*/ 226 h 226"/>
                <a:gd name="T28" fmla="*/ 277 w 354"/>
                <a:gd name="T29" fmla="*/ 225 h 226"/>
                <a:gd name="T30" fmla="*/ 259 w 354"/>
                <a:gd name="T31" fmla="*/ 219 h 226"/>
                <a:gd name="T32" fmla="*/ 41 w 354"/>
                <a:gd name="T33" fmla="*/ 129 h 226"/>
                <a:gd name="T34" fmla="*/ 24 w 354"/>
                <a:gd name="T35" fmla="*/ 120 h 226"/>
                <a:gd name="T36" fmla="*/ 13 w 354"/>
                <a:gd name="T37" fmla="*/ 107 h 226"/>
                <a:gd name="T38" fmla="*/ 4 w 354"/>
                <a:gd name="T39" fmla="*/ 92 h 226"/>
                <a:gd name="T40" fmla="*/ 0 w 354"/>
                <a:gd name="T41" fmla="*/ 74 h 226"/>
                <a:gd name="T42" fmla="*/ 0 w 354"/>
                <a:gd name="T43" fmla="*/ 57 h 226"/>
                <a:gd name="T44" fmla="*/ 5 w 354"/>
                <a:gd name="T45" fmla="*/ 40 h 226"/>
                <a:gd name="T46" fmla="*/ 14 w 354"/>
                <a:gd name="T47" fmla="*/ 24 h 226"/>
                <a:gd name="T48" fmla="*/ 27 w 354"/>
                <a:gd name="T49" fmla="*/ 12 h 226"/>
                <a:gd name="T50" fmla="*/ 43 w 354"/>
                <a:gd name="T51" fmla="*/ 4 h 226"/>
                <a:gd name="T52" fmla="*/ 59 w 354"/>
                <a:gd name="T53"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4" h="226">
                  <a:moveTo>
                    <a:pt x="59" y="0"/>
                  </a:moveTo>
                  <a:lnTo>
                    <a:pt x="78" y="0"/>
                  </a:lnTo>
                  <a:lnTo>
                    <a:pt x="95" y="4"/>
                  </a:lnTo>
                  <a:lnTo>
                    <a:pt x="314" y="94"/>
                  </a:lnTo>
                  <a:lnTo>
                    <a:pt x="330" y="103"/>
                  </a:lnTo>
                  <a:lnTo>
                    <a:pt x="342" y="116"/>
                  </a:lnTo>
                  <a:lnTo>
                    <a:pt x="350" y="132"/>
                  </a:lnTo>
                  <a:lnTo>
                    <a:pt x="354" y="148"/>
                  </a:lnTo>
                  <a:lnTo>
                    <a:pt x="354" y="167"/>
                  </a:lnTo>
                  <a:lnTo>
                    <a:pt x="349" y="184"/>
                  </a:lnTo>
                  <a:lnTo>
                    <a:pt x="340" y="201"/>
                  </a:lnTo>
                  <a:lnTo>
                    <a:pt x="327" y="214"/>
                  </a:lnTo>
                  <a:lnTo>
                    <a:pt x="312" y="222"/>
                  </a:lnTo>
                  <a:lnTo>
                    <a:pt x="295" y="226"/>
                  </a:lnTo>
                  <a:lnTo>
                    <a:pt x="277" y="225"/>
                  </a:lnTo>
                  <a:lnTo>
                    <a:pt x="259" y="219"/>
                  </a:lnTo>
                  <a:lnTo>
                    <a:pt x="41" y="129"/>
                  </a:lnTo>
                  <a:lnTo>
                    <a:pt x="24" y="120"/>
                  </a:lnTo>
                  <a:lnTo>
                    <a:pt x="13" y="107"/>
                  </a:lnTo>
                  <a:lnTo>
                    <a:pt x="4" y="92"/>
                  </a:lnTo>
                  <a:lnTo>
                    <a:pt x="0" y="74"/>
                  </a:lnTo>
                  <a:lnTo>
                    <a:pt x="0" y="57"/>
                  </a:lnTo>
                  <a:lnTo>
                    <a:pt x="5" y="40"/>
                  </a:lnTo>
                  <a:lnTo>
                    <a:pt x="14" y="24"/>
                  </a:lnTo>
                  <a:lnTo>
                    <a:pt x="27" y="12"/>
                  </a:lnTo>
                  <a:lnTo>
                    <a:pt x="43" y="4"/>
                  </a:lnTo>
                  <a:lnTo>
                    <a:pt x="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660"/>
            <p:cNvSpPr>
              <a:spLocks/>
            </p:cNvSpPr>
            <p:nvPr/>
          </p:nvSpPr>
          <p:spPr bwMode="auto">
            <a:xfrm>
              <a:off x="1749425" y="5373688"/>
              <a:ext cx="139700" cy="71438"/>
            </a:xfrm>
            <a:custGeom>
              <a:avLst/>
              <a:gdLst>
                <a:gd name="T0" fmla="*/ 161 w 1229"/>
                <a:gd name="T1" fmla="*/ 0 h 638"/>
                <a:gd name="T2" fmla="*/ 1071 w 1229"/>
                <a:gd name="T3" fmla="*/ 3 h 638"/>
                <a:gd name="T4" fmla="*/ 1071 w 1229"/>
                <a:gd name="T5" fmla="*/ 204 h 638"/>
                <a:gd name="T6" fmla="*/ 1162 w 1229"/>
                <a:gd name="T7" fmla="*/ 204 h 638"/>
                <a:gd name="T8" fmla="*/ 1180 w 1229"/>
                <a:gd name="T9" fmla="*/ 206 h 638"/>
                <a:gd name="T10" fmla="*/ 1196 w 1229"/>
                <a:gd name="T11" fmla="*/ 213 h 638"/>
                <a:gd name="T12" fmla="*/ 1210 w 1229"/>
                <a:gd name="T13" fmla="*/ 223 h 638"/>
                <a:gd name="T14" fmla="*/ 1220 w 1229"/>
                <a:gd name="T15" fmla="*/ 237 h 638"/>
                <a:gd name="T16" fmla="*/ 1227 w 1229"/>
                <a:gd name="T17" fmla="*/ 254 h 638"/>
                <a:gd name="T18" fmla="*/ 1229 w 1229"/>
                <a:gd name="T19" fmla="*/ 273 h 638"/>
                <a:gd name="T20" fmla="*/ 1226 w 1229"/>
                <a:gd name="T21" fmla="*/ 291 h 638"/>
                <a:gd name="T22" fmla="*/ 1219 w 1229"/>
                <a:gd name="T23" fmla="*/ 307 h 638"/>
                <a:gd name="T24" fmla="*/ 1209 w 1229"/>
                <a:gd name="T25" fmla="*/ 321 h 638"/>
                <a:gd name="T26" fmla="*/ 1194 w 1229"/>
                <a:gd name="T27" fmla="*/ 331 h 638"/>
                <a:gd name="T28" fmla="*/ 1178 w 1229"/>
                <a:gd name="T29" fmla="*/ 338 h 638"/>
                <a:gd name="T30" fmla="*/ 1159 w 1229"/>
                <a:gd name="T31" fmla="*/ 340 h 638"/>
                <a:gd name="T32" fmla="*/ 1066 w 1229"/>
                <a:gd name="T33" fmla="*/ 340 h 638"/>
                <a:gd name="T34" fmla="*/ 1055 w 1229"/>
                <a:gd name="T35" fmla="*/ 385 h 638"/>
                <a:gd name="T36" fmla="*/ 1040 w 1229"/>
                <a:gd name="T37" fmla="*/ 427 h 638"/>
                <a:gd name="T38" fmla="*/ 1018 w 1229"/>
                <a:gd name="T39" fmla="*/ 467 h 638"/>
                <a:gd name="T40" fmla="*/ 994 w 1229"/>
                <a:gd name="T41" fmla="*/ 504 h 638"/>
                <a:gd name="T42" fmla="*/ 964 w 1229"/>
                <a:gd name="T43" fmla="*/ 537 h 638"/>
                <a:gd name="T44" fmla="*/ 930 w 1229"/>
                <a:gd name="T45" fmla="*/ 566 h 638"/>
                <a:gd name="T46" fmla="*/ 893 w 1229"/>
                <a:gd name="T47" fmla="*/ 591 h 638"/>
                <a:gd name="T48" fmla="*/ 853 w 1229"/>
                <a:gd name="T49" fmla="*/ 610 h 638"/>
                <a:gd name="T50" fmla="*/ 810 w 1229"/>
                <a:gd name="T51" fmla="*/ 625 h 638"/>
                <a:gd name="T52" fmla="*/ 764 w 1229"/>
                <a:gd name="T53" fmla="*/ 635 h 638"/>
                <a:gd name="T54" fmla="*/ 717 w 1229"/>
                <a:gd name="T55" fmla="*/ 638 h 638"/>
                <a:gd name="T56" fmla="*/ 507 w 1229"/>
                <a:gd name="T57" fmla="*/ 638 h 638"/>
                <a:gd name="T58" fmla="*/ 460 w 1229"/>
                <a:gd name="T59" fmla="*/ 635 h 638"/>
                <a:gd name="T60" fmla="*/ 415 w 1229"/>
                <a:gd name="T61" fmla="*/ 624 h 638"/>
                <a:gd name="T62" fmla="*/ 371 w 1229"/>
                <a:gd name="T63" fmla="*/ 610 h 638"/>
                <a:gd name="T64" fmla="*/ 331 w 1229"/>
                <a:gd name="T65" fmla="*/ 590 h 638"/>
                <a:gd name="T66" fmla="*/ 294 w 1229"/>
                <a:gd name="T67" fmla="*/ 565 h 638"/>
                <a:gd name="T68" fmla="*/ 260 w 1229"/>
                <a:gd name="T69" fmla="*/ 535 h 638"/>
                <a:gd name="T70" fmla="*/ 232 w 1229"/>
                <a:gd name="T71" fmla="*/ 502 h 638"/>
                <a:gd name="T72" fmla="*/ 206 w 1229"/>
                <a:gd name="T73" fmla="*/ 465 h 638"/>
                <a:gd name="T74" fmla="*/ 185 w 1229"/>
                <a:gd name="T75" fmla="*/ 425 h 638"/>
                <a:gd name="T76" fmla="*/ 171 w 1229"/>
                <a:gd name="T77" fmla="*/ 382 h 638"/>
                <a:gd name="T78" fmla="*/ 161 w 1229"/>
                <a:gd name="T79" fmla="*/ 337 h 638"/>
                <a:gd name="T80" fmla="*/ 67 w 1229"/>
                <a:gd name="T81" fmla="*/ 337 h 638"/>
                <a:gd name="T82" fmla="*/ 50 w 1229"/>
                <a:gd name="T83" fmla="*/ 335 h 638"/>
                <a:gd name="T84" fmla="*/ 33 w 1229"/>
                <a:gd name="T85" fmla="*/ 328 h 638"/>
                <a:gd name="T86" fmla="*/ 20 w 1229"/>
                <a:gd name="T87" fmla="*/ 316 h 638"/>
                <a:gd name="T88" fmla="*/ 9 w 1229"/>
                <a:gd name="T89" fmla="*/ 302 h 638"/>
                <a:gd name="T90" fmla="*/ 2 w 1229"/>
                <a:gd name="T91" fmla="*/ 286 h 638"/>
                <a:gd name="T92" fmla="*/ 0 w 1229"/>
                <a:gd name="T93" fmla="*/ 268 h 638"/>
                <a:gd name="T94" fmla="*/ 2 w 1229"/>
                <a:gd name="T95" fmla="*/ 250 h 638"/>
                <a:gd name="T96" fmla="*/ 9 w 1229"/>
                <a:gd name="T97" fmla="*/ 234 h 638"/>
                <a:gd name="T98" fmla="*/ 21 w 1229"/>
                <a:gd name="T99" fmla="*/ 220 h 638"/>
                <a:gd name="T100" fmla="*/ 35 w 1229"/>
                <a:gd name="T101" fmla="*/ 210 h 638"/>
                <a:gd name="T102" fmla="*/ 52 w 1229"/>
                <a:gd name="T103" fmla="*/ 204 h 638"/>
                <a:gd name="T104" fmla="*/ 70 w 1229"/>
                <a:gd name="T105" fmla="*/ 200 h 638"/>
                <a:gd name="T106" fmla="*/ 161 w 1229"/>
                <a:gd name="T107" fmla="*/ 200 h 638"/>
                <a:gd name="T108" fmla="*/ 161 w 1229"/>
                <a:gd name="T109" fmla="*/ 0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29" h="638">
                  <a:moveTo>
                    <a:pt x="161" y="0"/>
                  </a:moveTo>
                  <a:lnTo>
                    <a:pt x="1071" y="3"/>
                  </a:lnTo>
                  <a:lnTo>
                    <a:pt x="1071" y="204"/>
                  </a:lnTo>
                  <a:lnTo>
                    <a:pt x="1162" y="204"/>
                  </a:lnTo>
                  <a:lnTo>
                    <a:pt x="1180" y="206"/>
                  </a:lnTo>
                  <a:lnTo>
                    <a:pt x="1196" y="213"/>
                  </a:lnTo>
                  <a:lnTo>
                    <a:pt x="1210" y="223"/>
                  </a:lnTo>
                  <a:lnTo>
                    <a:pt x="1220" y="237"/>
                  </a:lnTo>
                  <a:lnTo>
                    <a:pt x="1227" y="254"/>
                  </a:lnTo>
                  <a:lnTo>
                    <a:pt x="1229" y="273"/>
                  </a:lnTo>
                  <a:lnTo>
                    <a:pt x="1226" y="291"/>
                  </a:lnTo>
                  <a:lnTo>
                    <a:pt x="1219" y="307"/>
                  </a:lnTo>
                  <a:lnTo>
                    <a:pt x="1209" y="321"/>
                  </a:lnTo>
                  <a:lnTo>
                    <a:pt x="1194" y="331"/>
                  </a:lnTo>
                  <a:lnTo>
                    <a:pt x="1178" y="338"/>
                  </a:lnTo>
                  <a:lnTo>
                    <a:pt x="1159" y="340"/>
                  </a:lnTo>
                  <a:lnTo>
                    <a:pt x="1066" y="340"/>
                  </a:lnTo>
                  <a:lnTo>
                    <a:pt x="1055" y="385"/>
                  </a:lnTo>
                  <a:lnTo>
                    <a:pt x="1040" y="427"/>
                  </a:lnTo>
                  <a:lnTo>
                    <a:pt x="1018" y="467"/>
                  </a:lnTo>
                  <a:lnTo>
                    <a:pt x="994" y="504"/>
                  </a:lnTo>
                  <a:lnTo>
                    <a:pt x="964" y="537"/>
                  </a:lnTo>
                  <a:lnTo>
                    <a:pt x="930" y="566"/>
                  </a:lnTo>
                  <a:lnTo>
                    <a:pt x="893" y="591"/>
                  </a:lnTo>
                  <a:lnTo>
                    <a:pt x="853" y="610"/>
                  </a:lnTo>
                  <a:lnTo>
                    <a:pt x="810" y="625"/>
                  </a:lnTo>
                  <a:lnTo>
                    <a:pt x="764" y="635"/>
                  </a:lnTo>
                  <a:lnTo>
                    <a:pt x="717" y="638"/>
                  </a:lnTo>
                  <a:lnTo>
                    <a:pt x="507" y="638"/>
                  </a:lnTo>
                  <a:lnTo>
                    <a:pt x="460" y="635"/>
                  </a:lnTo>
                  <a:lnTo>
                    <a:pt x="415" y="624"/>
                  </a:lnTo>
                  <a:lnTo>
                    <a:pt x="371" y="610"/>
                  </a:lnTo>
                  <a:lnTo>
                    <a:pt x="331" y="590"/>
                  </a:lnTo>
                  <a:lnTo>
                    <a:pt x="294" y="565"/>
                  </a:lnTo>
                  <a:lnTo>
                    <a:pt x="260" y="535"/>
                  </a:lnTo>
                  <a:lnTo>
                    <a:pt x="232" y="502"/>
                  </a:lnTo>
                  <a:lnTo>
                    <a:pt x="206" y="465"/>
                  </a:lnTo>
                  <a:lnTo>
                    <a:pt x="185" y="425"/>
                  </a:lnTo>
                  <a:lnTo>
                    <a:pt x="171" y="382"/>
                  </a:lnTo>
                  <a:lnTo>
                    <a:pt x="161" y="337"/>
                  </a:lnTo>
                  <a:lnTo>
                    <a:pt x="67" y="337"/>
                  </a:lnTo>
                  <a:lnTo>
                    <a:pt x="50" y="335"/>
                  </a:lnTo>
                  <a:lnTo>
                    <a:pt x="33" y="328"/>
                  </a:lnTo>
                  <a:lnTo>
                    <a:pt x="20" y="316"/>
                  </a:lnTo>
                  <a:lnTo>
                    <a:pt x="9" y="302"/>
                  </a:lnTo>
                  <a:lnTo>
                    <a:pt x="2" y="286"/>
                  </a:lnTo>
                  <a:lnTo>
                    <a:pt x="0" y="268"/>
                  </a:lnTo>
                  <a:lnTo>
                    <a:pt x="2" y="250"/>
                  </a:lnTo>
                  <a:lnTo>
                    <a:pt x="9" y="234"/>
                  </a:lnTo>
                  <a:lnTo>
                    <a:pt x="21" y="220"/>
                  </a:lnTo>
                  <a:lnTo>
                    <a:pt x="35" y="210"/>
                  </a:lnTo>
                  <a:lnTo>
                    <a:pt x="52" y="204"/>
                  </a:lnTo>
                  <a:lnTo>
                    <a:pt x="70" y="200"/>
                  </a:lnTo>
                  <a:lnTo>
                    <a:pt x="161" y="200"/>
                  </a:lnTo>
                  <a:lnTo>
                    <a:pt x="1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661"/>
            <p:cNvSpPr>
              <a:spLocks noEditPoints="1"/>
            </p:cNvSpPr>
            <p:nvPr/>
          </p:nvSpPr>
          <p:spPr bwMode="auto">
            <a:xfrm>
              <a:off x="1720850" y="5119688"/>
              <a:ext cx="200025" cy="238125"/>
            </a:xfrm>
            <a:custGeom>
              <a:avLst/>
              <a:gdLst>
                <a:gd name="T0" fmla="*/ 816 w 1764"/>
                <a:gd name="T1" fmla="*/ 1355 h 2100"/>
                <a:gd name="T2" fmla="*/ 733 w 1764"/>
                <a:gd name="T3" fmla="*/ 1412 h 2100"/>
                <a:gd name="T4" fmla="*/ 690 w 1764"/>
                <a:gd name="T5" fmla="*/ 1502 h 2100"/>
                <a:gd name="T6" fmla="*/ 699 w 1764"/>
                <a:gd name="T7" fmla="*/ 1605 h 2100"/>
                <a:gd name="T8" fmla="*/ 756 w 1764"/>
                <a:gd name="T9" fmla="*/ 1686 h 2100"/>
                <a:gd name="T10" fmla="*/ 846 w 1764"/>
                <a:gd name="T11" fmla="*/ 1729 h 2100"/>
                <a:gd name="T12" fmla="*/ 948 w 1764"/>
                <a:gd name="T13" fmla="*/ 1721 h 2100"/>
                <a:gd name="T14" fmla="*/ 1030 w 1764"/>
                <a:gd name="T15" fmla="*/ 1664 h 2100"/>
                <a:gd name="T16" fmla="*/ 1073 w 1764"/>
                <a:gd name="T17" fmla="*/ 1574 h 2100"/>
                <a:gd name="T18" fmla="*/ 1066 w 1764"/>
                <a:gd name="T19" fmla="*/ 1471 h 2100"/>
                <a:gd name="T20" fmla="*/ 1008 w 1764"/>
                <a:gd name="T21" fmla="*/ 1390 h 2100"/>
                <a:gd name="T22" fmla="*/ 918 w 1764"/>
                <a:gd name="T23" fmla="*/ 1347 h 2100"/>
                <a:gd name="T24" fmla="*/ 863 w 1764"/>
                <a:gd name="T25" fmla="*/ 309 h 2100"/>
                <a:gd name="T26" fmla="*/ 804 w 1764"/>
                <a:gd name="T27" fmla="*/ 315 h 2100"/>
                <a:gd name="T28" fmla="*/ 753 w 1764"/>
                <a:gd name="T29" fmla="*/ 339 h 2100"/>
                <a:gd name="T30" fmla="*/ 713 w 1764"/>
                <a:gd name="T31" fmla="*/ 387 h 2100"/>
                <a:gd name="T32" fmla="*/ 686 w 1764"/>
                <a:gd name="T33" fmla="*/ 470 h 2100"/>
                <a:gd name="T34" fmla="*/ 677 w 1764"/>
                <a:gd name="T35" fmla="*/ 599 h 2100"/>
                <a:gd name="T36" fmla="*/ 684 w 1764"/>
                <a:gd name="T37" fmla="*/ 744 h 2100"/>
                <a:gd name="T38" fmla="*/ 704 w 1764"/>
                <a:gd name="T39" fmla="*/ 899 h 2100"/>
                <a:gd name="T40" fmla="*/ 736 w 1764"/>
                <a:gd name="T41" fmla="*/ 1045 h 2100"/>
                <a:gd name="T42" fmla="*/ 778 w 1764"/>
                <a:gd name="T43" fmla="*/ 1171 h 2100"/>
                <a:gd name="T44" fmla="*/ 827 w 1764"/>
                <a:gd name="T45" fmla="*/ 1258 h 2100"/>
                <a:gd name="T46" fmla="*/ 880 w 1764"/>
                <a:gd name="T47" fmla="*/ 1290 h 2100"/>
                <a:gd name="T48" fmla="*/ 936 w 1764"/>
                <a:gd name="T49" fmla="*/ 1258 h 2100"/>
                <a:gd name="T50" fmla="*/ 986 w 1764"/>
                <a:gd name="T51" fmla="*/ 1171 h 2100"/>
                <a:gd name="T52" fmla="*/ 1028 w 1764"/>
                <a:gd name="T53" fmla="*/ 1046 h 2100"/>
                <a:gd name="T54" fmla="*/ 1060 w 1764"/>
                <a:gd name="T55" fmla="*/ 899 h 2100"/>
                <a:gd name="T56" fmla="*/ 1081 w 1764"/>
                <a:gd name="T57" fmla="*/ 746 h 2100"/>
                <a:gd name="T58" fmla="*/ 1087 w 1764"/>
                <a:gd name="T59" fmla="*/ 601 h 2100"/>
                <a:gd name="T60" fmla="*/ 1080 w 1764"/>
                <a:gd name="T61" fmla="*/ 479 h 2100"/>
                <a:gd name="T62" fmla="*/ 1057 w 1764"/>
                <a:gd name="T63" fmla="*/ 396 h 2100"/>
                <a:gd name="T64" fmla="*/ 1022 w 1764"/>
                <a:gd name="T65" fmla="*/ 345 h 2100"/>
                <a:gd name="T66" fmla="*/ 976 w 1764"/>
                <a:gd name="T67" fmla="*/ 319 h 2100"/>
                <a:gd name="T68" fmla="*/ 923 w 1764"/>
                <a:gd name="T69" fmla="*/ 309 h 2100"/>
                <a:gd name="T70" fmla="*/ 906 w 1764"/>
                <a:gd name="T71" fmla="*/ 0 h 2100"/>
                <a:gd name="T72" fmla="*/ 1124 w 1764"/>
                <a:gd name="T73" fmla="*/ 33 h 2100"/>
                <a:gd name="T74" fmla="*/ 1321 w 1764"/>
                <a:gd name="T75" fmla="*/ 116 h 2100"/>
                <a:gd name="T76" fmla="*/ 1490 w 1764"/>
                <a:gd name="T77" fmla="*/ 242 h 2100"/>
                <a:gd name="T78" fmla="*/ 1624 w 1764"/>
                <a:gd name="T79" fmla="*/ 405 h 2100"/>
                <a:gd name="T80" fmla="*/ 1717 w 1764"/>
                <a:gd name="T81" fmla="*/ 596 h 2100"/>
                <a:gd name="T82" fmla="*/ 1761 w 1764"/>
                <a:gd name="T83" fmla="*/ 810 h 2100"/>
                <a:gd name="T84" fmla="*/ 1753 w 1764"/>
                <a:gd name="T85" fmla="*/ 1022 h 2100"/>
                <a:gd name="T86" fmla="*/ 1699 w 1764"/>
                <a:gd name="T87" fmla="*/ 1215 h 2100"/>
                <a:gd name="T88" fmla="*/ 1604 w 1764"/>
                <a:gd name="T89" fmla="*/ 1386 h 2100"/>
                <a:gd name="T90" fmla="*/ 1469 w 1764"/>
                <a:gd name="T91" fmla="*/ 1571 h 2100"/>
                <a:gd name="T92" fmla="*/ 1356 w 1764"/>
                <a:gd name="T93" fmla="*/ 1788 h 2100"/>
                <a:gd name="T94" fmla="*/ 1278 w 1764"/>
                <a:gd name="T95" fmla="*/ 2020 h 2100"/>
                <a:gd name="T96" fmla="*/ 473 w 1764"/>
                <a:gd name="T97" fmla="*/ 2005 h 2100"/>
                <a:gd name="T98" fmla="*/ 378 w 1764"/>
                <a:gd name="T99" fmla="*/ 1739 h 2100"/>
                <a:gd name="T100" fmla="*/ 239 w 1764"/>
                <a:gd name="T101" fmla="*/ 1493 h 2100"/>
                <a:gd name="T102" fmla="*/ 110 w 1764"/>
                <a:gd name="T103" fmla="*/ 1307 h 2100"/>
                <a:gd name="T104" fmla="*/ 34 w 1764"/>
                <a:gd name="T105" fmla="*/ 1124 h 2100"/>
                <a:gd name="T106" fmla="*/ 1 w 1764"/>
                <a:gd name="T107" fmla="*/ 923 h 2100"/>
                <a:gd name="T108" fmla="*/ 17 w 1764"/>
                <a:gd name="T109" fmla="*/ 706 h 2100"/>
                <a:gd name="T110" fmla="*/ 87 w 1764"/>
                <a:gd name="T111" fmla="*/ 500 h 2100"/>
                <a:gd name="T112" fmla="*/ 204 w 1764"/>
                <a:gd name="T113" fmla="*/ 321 h 2100"/>
                <a:gd name="T114" fmla="*/ 358 w 1764"/>
                <a:gd name="T115" fmla="*/ 174 h 2100"/>
                <a:gd name="T116" fmla="*/ 545 w 1764"/>
                <a:gd name="T117" fmla="*/ 67 h 2100"/>
                <a:gd name="T118" fmla="*/ 755 w 1764"/>
                <a:gd name="T119" fmla="*/ 8 h 2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4" h="2100">
                  <a:moveTo>
                    <a:pt x="883" y="1344"/>
                  </a:moveTo>
                  <a:lnTo>
                    <a:pt x="848" y="1347"/>
                  </a:lnTo>
                  <a:lnTo>
                    <a:pt x="816" y="1355"/>
                  </a:lnTo>
                  <a:lnTo>
                    <a:pt x="785" y="1370"/>
                  </a:lnTo>
                  <a:lnTo>
                    <a:pt x="757" y="1389"/>
                  </a:lnTo>
                  <a:lnTo>
                    <a:pt x="733" y="1412"/>
                  </a:lnTo>
                  <a:lnTo>
                    <a:pt x="715" y="1440"/>
                  </a:lnTo>
                  <a:lnTo>
                    <a:pt x="699" y="1469"/>
                  </a:lnTo>
                  <a:lnTo>
                    <a:pt x="690" y="1502"/>
                  </a:lnTo>
                  <a:lnTo>
                    <a:pt x="687" y="1537"/>
                  </a:lnTo>
                  <a:lnTo>
                    <a:pt x="690" y="1572"/>
                  </a:lnTo>
                  <a:lnTo>
                    <a:pt x="699" y="1605"/>
                  </a:lnTo>
                  <a:lnTo>
                    <a:pt x="714" y="1636"/>
                  </a:lnTo>
                  <a:lnTo>
                    <a:pt x="733" y="1662"/>
                  </a:lnTo>
                  <a:lnTo>
                    <a:pt x="756" y="1686"/>
                  </a:lnTo>
                  <a:lnTo>
                    <a:pt x="783" y="1705"/>
                  </a:lnTo>
                  <a:lnTo>
                    <a:pt x="814" y="1721"/>
                  </a:lnTo>
                  <a:lnTo>
                    <a:pt x="846" y="1729"/>
                  </a:lnTo>
                  <a:lnTo>
                    <a:pt x="880" y="1733"/>
                  </a:lnTo>
                  <a:lnTo>
                    <a:pt x="915" y="1730"/>
                  </a:lnTo>
                  <a:lnTo>
                    <a:pt x="948" y="1721"/>
                  </a:lnTo>
                  <a:lnTo>
                    <a:pt x="979" y="1707"/>
                  </a:lnTo>
                  <a:lnTo>
                    <a:pt x="1006" y="1687"/>
                  </a:lnTo>
                  <a:lnTo>
                    <a:pt x="1030" y="1664"/>
                  </a:lnTo>
                  <a:lnTo>
                    <a:pt x="1049" y="1637"/>
                  </a:lnTo>
                  <a:lnTo>
                    <a:pt x="1063" y="1607"/>
                  </a:lnTo>
                  <a:lnTo>
                    <a:pt x="1073" y="1574"/>
                  </a:lnTo>
                  <a:lnTo>
                    <a:pt x="1077" y="1539"/>
                  </a:lnTo>
                  <a:lnTo>
                    <a:pt x="1074" y="1504"/>
                  </a:lnTo>
                  <a:lnTo>
                    <a:pt x="1066" y="1471"/>
                  </a:lnTo>
                  <a:lnTo>
                    <a:pt x="1051" y="1441"/>
                  </a:lnTo>
                  <a:lnTo>
                    <a:pt x="1032" y="1414"/>
                  </a:lnTo>
                  <a:lnTo>
                    <a:pt x="1008" y="1390"/>
                  </a:lnTo>
                  <a:lnTo>
                    <a:pt x="981" y="1371"/>
                  </a:lnTo>
                  <a:lnTo>
                    <a:pt x="951" y="1356"/>
                  </a:lnTo>
                  <a:lnTo>
                    <a:pt x="918" y="1347"/>
                  </a:lnTo>
                  <a:lnTo>
                    <a:pt x="883" y="1344"/>
                  </a:lnTo>
                  <a:close/>
                  <a:moveTo>
                    <a:pt x="883" y="308"/>
                  </a:moveTo>
                  <a:lnTo>
                    <a:pt x="863" y="309"/>
                  </a:lnTo>
                  <a:lnTo>
                    <a:pt x="842" y="310"/>
                  </a:lnTo>
                  <a:lnTo>
                    <a:pt x="823" y="312"/>
                  </a:lnTo>
                  <a:lnTo>
                    <a:pt x="804" y="315"/>
                  </a:lnTo>
                  <a:lnTo>
                    <a:pt x="786" y="322"/>
                  </a:lnTo>
                  <a:lnTo>
                    <a:pt x="768" y="329"/>
                  </a:lnTo>
                  <a:lnTo>
                    <a:pt x="753" y="339"/>
                  </a:lnTo>
                  <a:lnTo>
                    <a:pt x="738" y="351"/>
                  </a:lnTo>
                  <a:lnTo>
                    <a:pt x="725" y="368"/>
                  </a:lnTo>
                  <a:lnTo>
                    <a:pt x="713" y="387"/>
                  </a:lnTo>
                  <a:lnTo>
                    <a:pt x="702" y="411"/>
                  </a:lnTo>
                  <a:lnTo>
                    <a:pt x="693" y="439"/>
                  </a:lnTo>
                  <a:lnTo>
                    <a:pt x="686" y="470"/>
                  </a:lnTo>
                  <a:lnTo>
                    <a:pt x="681" y="508"/>
                  </a:lnTo>
                  <a:lnTo>
                    <a:pt x="678" y="550"/>
                  </a:lnTo>
                  <a:lnTo>
                    <a:pt x="677" y="599"/>
                  </a:lnTo>
                  <a:lnTo>
                    <a:pt x="678" y="645"/>
                  </a:lnTo>
                  <a:lnTo>
                    <a:pt x="680" y="693"/>
                  </a:lnTo>
                  <a:lnTo>
                    <a:pt x="684" y="744"/>
                  </a:lnTo>
                  <a:lnTo>
                    <a:pt x="690" y="795"/>
                  </a:lnTo>
                  <a:lnTo>
                    <a:pt x="696" y="846"/>
                  </a:lnTo>
                  <a:lnTo>
                    <a:pt x="704" y="899"/>
                  </a:lnTo>
                  <a:lnTo>
                    <a:pt x="715" y="949"/>
                  </a:lnTo>
                  <a:lnTo>
                    <a:pt x="725" y="998"/>
                  </a:lnTo>
                  <a:lnTo>
                    <a:pt x="736" y="1045"/>
                  </a:lnTo>
                  <a:lnTo>
                    <a:pt x="750" y="1091"/>
                  </a:lnTo>
                  <a:lnTo>
                    <a:pt x="763" y="1133"/>
                  </a:lnTo>
                  <a:lnTo>
                    <a:pt x="778" y="1171"/>
                  </a:lnTo>
                  <a:lnTo>
                    <a:pt x="793" y="1204"/>
                  </a:lnTo>
                  <a:lnTo>
                    <a:pt x="809" y="1234"/>
                  </a:lnTo>
                  <a:lnTo>
                    <a:pt x="827" y="1258"/>
                  </a:lnTo>
                  <a:lnTo>
                    <a:pt x="844" y="1275"/>
                  </a:lnTo>
                  <a:lnTo>
                    <a:pt x="862" y="1287"/>
                  </a:lnTo>
                  <a:lnTo>
                    <a:pt x="880" y="1290"/>
                  </a:lnTo>
                  <a:lnTo>
                    <a:pt x="900" y="1287"/>
                  </a:lnTo>
                  <a:lnTo>
                    <a:pt x="918" y="1275"/>
                  </a:lnTo>
                  <a:lnTo>
                    <a:pt x="936" y="1258"/>
                  </a:lnTo>
                  <a:lnTo>
                    <a:pt x="953" y="1234"/>
                  </a:lnTo>
                  <a:lnTo>
                    <a:pt x="971" y="1204"/>
                  </a:lnTo>
                  <a:lnTo>
                    <a:pt x="986" y="1171"/>
                  </a:lnTo>
                  <a:lnTo>
                    <a:pt x="1002" y="1133"/>
                  </a:lnTo>
                  <a:lnTo>
                    <a:pt x="1015" y="1091"/>
                  </a:lnTo>
                  <a:lnTo>
                    <a:pt x="1028" y="1046"/>
                  </a:lnTo>
                  <a:lnTo>
                    <a:pt x="1041" y="999"/>
                  </a:lnTo>
                  <a:lnTo>
                    <a:pt x="1051" y="950"/>
                  </a:lnTo>
                  <a:lnTo>
                    <a:pt x="1060" y="899"/>
                  </a:lnTo>
                  <a:lnTo>
                    <a:pt x="1069" y="847"/>
                  </a:lnTo>
                  <a:lnTo>
                    <a:pt x="1076" y="796"/>
                  </a:lnTo>
                  <a:lnTo>
                    <a:pt x="1081" y="746"/>
                  </a:lnTo>
                  <a:lnTo>
                    <a:pt x="1085" y="695"/>
                  </a:lnTo>
                  <a:lnTo>
                    <a:pt x="1087" y="647"/>
                  </a:lnTo>
                  <a:lnTo>
                    <a:pt x="1087" y="601"/>
                  </a:lnTo>
                  <a:lnTo>
                    <a:pt x="1087" y="556"/>
                  </a:lnTo>
                  <a:lnTo>
                    <a:pt x="1084" y="515"/>
                  </a:lnTo>
                  <a:lnTo>
                    <a:pt x="1080" y="479"/>
                  </a:lnTo>
                  <a:lnTo>
                    <a:pt x="1075" y="447"/>
                  </a:lnTo>
                  <a:lnTo>
                    <a:pt x="1067" y="420"/>
                  </a:lnTo>
                  <a:lnTo>
                    <a:pt x="1057" y="396"/>
                  </a:lnTo>
                  <a:lnTo>
                    <a:pt x="1047" y="376"/>
                  </a:lnTo>
                  <a:lnTo>
                    <a:pt x="1036" y="360"/>
                  </a:lnTo>
                  <a:lnTo>
                    <a:pt x="1022" y="345"/>
                  </a:lnTo>
                  <a:lnTo>
                    <a:pt x="1008" y="335"/>
                  </a:lnTo>
                  <a:lnTo>
                    <a:pt x="992" y="326"/>
                  </a:lnTo>
                  <a:lnTo>
                    <a:pt x="976" y="319"/>
                  </a:lnTo>
                  <a:lnTo>
                    <a:pt x="959" y="314"/>
                  </a:lnTo>
                  <a:lnTo>
                    <a:pt x="941" y="311"/>
                  </a:lnTo>
                  <a:lnTo>
                    <a:pt x="923" y="309"/>
                  </a:lnTo>
                  <a:lnTo>
                    <a:pt x="903" y="309"/>
                  </a:lnTo>
                  <a:lnTo>
                    <a:pt x="883" y="308"/>
                  </a:lnTo>
                  <a:close/>
                  <a:moveTo>
                    <a:pt x="906" y="0"/>
                  </a:moveTo>
                  <a:lnTo>
                    <a:pt x="980" y="5"/>
                  </a:lnTo>
                  <a:lnTo>
                    <a:pt x="1053" y="16"/>
                  </a:lnTo>
                  <a:lnTo>
                    <a:pt x="1124" y="33"/>
                  </a:lnTo>
                  <a:lnTo>
                    <a:pt x="1192" y="56"/>
                  </a:lnTo>
                  <a:lnTo>
                    <a:pt x="1258" y="83"/>
                  </a:lnTo>
                  <a:lnTo>
                    <a:pt x="1321" y="116"/>
                  </a:lnTo>
                  <a:lnTo>
                    <a:pt x="1381" y="153"/>
                  </a:lnTo>
                  <a:lnTo>
                    <a:pt x="1437" y="195"/>
                  </a:lnTo>
                  <a:lnTo>
                    <a:pt x="1490" y="242"/>
                  </a:lnTo>
                  <a:lnTo>
                    <a:pt x="1539" y="293"/>
                  </a:lnTo>
                  <a:lnTo>
                    <a:pt x="1584" y="346"/>
                  </a:lnTo>
                  <a:lnTo>
                    <a:pt x="1624" y="405"/>
                  </a:lnTo>
                  <a:lnTo>
                    <a:pt x="1660" y="465"/>
                  </a:lnTo>
                  <a:lnTo>
                    <a:pt x="1691" y="529"/>
                  </a:lnTo>
                  <a:lnTo>
                    <a:pt x="1717" y="596"/>
                  </a:lnTo>
                  <a:lnTo>
                    <a:pt x="1737" y="665"/>
                  </a:lnTo>
                  <a:lnTo>
                    <a:pt x="1753" y="736"/>
                  </a:lnTo>
                  <a:lnTo>
                    <a:pt x="1761" y="810"/>
                  </a:lnTo>
                  <a:lnTo>
                    <a:pt x="1764" y="885"/>
                  </a:lnTo>
                  <a:lnTo>
                    <a:pt x="1761" y="954"/>
                  </a:lnTo>
                  <a:lnTo>
                    <a:pt x="1753" y="1022"/>
                  </a:lnTo>
                  <a:lnTo>
                    <a:pt x="1740" y="1088"/>
                  </a:lnTo>
                  <a:lnTo>
                    <a:pt x="1722" y="1152"/>
                  </a:lnTo>
                  <a:lnTo>
                    <a:pt x="1699" y="1215"/>
                  </a:lnTo>
                  <a:lnTo>
                    <a:pt x="1671" y="1274"/>
                  </a:lnTo>
                  <a:lnTo>
                    <a:pt x="1639" y="1332"/>
                  </a:lnTo>
                  <a:lnTo>
                    <a:pt x="1604" y="1386"/>
                  </a:lnTo>
                  <a:lnTo>
                    <a:pt x="1565" y="1438"/>
                  </a:lnTo>
                  <a:lnTo>
                    <a:pt x="1515" y="1503"/>
                  </a:lnTo>
                  <a:lnTo>
                    <a:pt x="1469" y="1571"/>
                  </a:lnTo>
                  <a:lnTo>
                    <a:pt x="1428" y="1642"/>
                  </a:lnTo>
                  <a:lnTo>
                    <a:pt x="1390" y="1714"/>
                  </a:lnTo>
                  <a:lnTo>
                    <a:pt x="1356" y="1788"/>
                  </a:lnTo>
                  <a:lnTo>
                    <a:pt x="1326" y="1864"/>
                  </a:lnTo>
                  <a:lnTo>
                    <a:pt x="1300" y="1941"/>
                  </a:lnTo>
                  <a:lnTo>
                    <a:pt x="1278" y="2020"/>
                  </a:lnTo>
                  <a:lnTo>
                    <a:pt x="1262" y="2100"/>
                  </a:lnTo>
                  <a:lnTo>
                    <a:pt x="494" y="2097"/>
                  </a:lnTo>
                  <a:lnTo>
                    <a:pt x="473" y="2005"/>
                  </a:lnTo>
                  <a:lnTo>
                    <a:pt x="446" y="1915"/>
                  </a:lnTo>
                  <a:lnTo>
                    <a:pt x="415" y="1827"/>
                  </a:lnTo>
                  <a:lnTo>
                    <a:pt x="378" y="1739"/>
                  </a:lnTo>
                  <a:lnTo>
                    <a:pt x="336" y="1655"/>
                  </a:lnTo>
                  <a:lnTo>
                    <a:pt x="290" y="1573"/>
                  </a:lnTo>
                  <a:lnTo>
                    <a:pt x="239" y="1493"/>
                  </a:lnTo>
                  <a:lnTo>
                    <a:pt x="182" y="1416"/>
                  </a:lnTo>
                  <a:lnTo>
                    <a:pt x="144" y="1363"/>
                  </a:lnTo>
                  <a:lnTo>
                    <a:pt x="110" y="1307"/>
                  </a:lnTo>
                  <a:lnTo>
                    <a:pt x="80" y="1249"/>
                  </a:lnTo>
                  <a:lnTo>
                    <a:pt x="54" y="1187"/>
                  </a:lnTo>
                  <a:lnTo>
                    <a:pt x="34" y="1124"/>
                  </a:lnTo>
                  <a:lnTo>
                    <a:pt x="17" y="1059"/>
                  </a:lnTo>
                  <a:lnTo>
                    <a:pt x="7" y="992"/>
                  </a:lnTo>
                  <a:lnTo>
                    <a:pt x="1" y="923"/>
                  </a:lnTo>
                  <a:lnTo>
                    <a:pt x="0" y="853"/>
                  </a:lnTo>
                  <a:lnTo>
                    <a:pt x="5" y="778"/>
                  </a:lnTo>
                  <a:lnTo>
                    <a:pt x="17" y="706"/>
                  </a:lnTo>
                  <a:lnTo>
                    <a:pt x="35" y="635"/>
                  </a:lnTo>
                  <a:lnTo>
                    <a:pt x="59" y="566"/>
                  </a:lnTo>
                  <a:lnTo>
                    <a:pt x="87" y="500"/>
                  </a:lnTo>
                  <a:lnTo>
                    <a:pt x="121" y="437"/>
                  </a:lnTo>
                  <a:lnTo>
                    <a:pt x="159" y="377"/>
                  </a:lnTo>
                  <a:lnTo>
                    <a:pt x="204" y="321"/>
                  </a:lnTo>
                  <a:lnTo>
                    <a:pt x="251" y="267"/>
                  </a:lnTo>
                  <a:lnTo>
                    <a:pt x="302" y="218"/>
                  </a:lnTo>
                  <a:lnTo>
                    <a:pt x="358" y="174"/>
                  </a:lnTo>
                  <a:lnTo>
                    <a:pt x="418" y="134"/>
                  </a:lnTo>
                  <a:lnTo>
                    <a:pt x="479" y="98"/>
                  </a:lnTo>
                  <a:lnTo>
                    <a:pt x="545" y="67"/>
                  </a:lnTo>
                  <a:lnTo>
                    <a:pt x="613" y="42"/>
                  </a:lnTo>
                  <a:lnTo>
                    <a:pt x="683" y="23"/>
                  </a:lnTo>
                  <a:lnTo>
                    <a:pt x="755" y="8"/>
                  </a:lnTo>
                  <a:lnTo>
                    <a:pt x="830" y="1"/>
                  </a:lnTo>
                  <a:lnTo>
                    <a:pt x="9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245897489"/>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Default Theme">
  <a:themeElements>
    <a:clrScheme name="Custom 2">
      <a:dk1>
        <a:srgbClr val="262626"/>
      </a:dk1>
      <a:lt1>
        <a:srgbClr val="FFFFFF"/>
      </a:lt1>
      <a:dk2>
        <a:srgbClr val="262626"/>
      </a:dk2>
      <a:lt2>
        <a:srgbClr val="FFFFFF"/>
      </a:lt2>
      <a:accent1>
        <a:srgbClr val="F7941D"/>
      </a:accent1>
      <a:accent2>
        <a:srgbClr val="EF3E36"/>
      </a:accent2>
      <a:accent3>
        <a:srgbClr val="A01F62"/>
      </a:accent3>
      <a:accent4>
        <a:srgbClr val="0E74BC"/>
      </a:accent4>
      <a:accent5>
        <a:srgbClr val="00A6CC"/>
      </a:accent5>
      <a:accent6>
        <a:srgbClr val="8CC63E"/>
      </a:accent6>
      <a:hlink>
        <a:srgbClr val="FFFFFF"/>
      </a:hlink>
      <a:folHlink>
        <a:srgbClr val="595959"/>
      </a:folHlink>
    </a:clrScheme>
    <a:fontScheme name="Custom 84">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1"/>
        </a:solidFill>
        <a:ln w="9525">
          <a:noFill/>
          <a:round/>
          <a:headEnd/>
          <a:tailEnd/>
        </a:ln>
      </a:spPr>
      <a:bodyPr vert="horz" wrap="square" lIns="91440" tIns="45720" rIns="91440" bIns="45720" numCol="1" anchor="t" anchorCtr="0" compatLnSpc="1">
        <a:prstTxWarp prst="textNoShape">
          <a:avLst/>
        </a:prstTxWarp>
      </a:bodyPr>
      <a:lstStyle>
        <a:defPPr>
          <a:defRPr/>
        </a:defPPr>
      </a:lst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38261</TotalTime>
  <Words>15422</Words>
  <Application>Microsoft Office PowerPoint</Application>
  <PresentationFormat>On-screen Show (16:9)</PresentationFormat>
  <Paragraphs>2653</Paragraphs>
  <Slides>166</Slides>
  <Notes>36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166</vt:i4>
      </vt:variant>
    </vt:vector>
  </HeadingPairs>
  <TitlesOfParts>
    <vt:vector size="175" baseType="lpstr">
      <vt:lpstr>Arial</vt:lpstr>
      <vt:lpstr>Calibri</vt:lpstr>
      <vt:lpstr>Gill Sans</vt:lpstr>
      <vt:lpstr>Helvetica Light</vt:lpstr>
      <vt:lpstr>Roboto</vt:lpstr>
      <vt:lpstr>Roboto (Body)</vt:lpstr>
      <vt:lpstr>Source Sans Pro</vt:lpstr>
      <vt:lpstr>ヒラギノ角ゴ ProN W3</vt:lpstr>
      <vt:lpstr>Default Theme</vt:lpstr>
      <vt:lpstr>PowerPoint Presentation</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PowerPoint Presentation</vt:lpstr>
      <vt:lpstr>Our History Timeline</vt:lpstr>
      <vt:lpstr>PowerPoint Presentation</vt:lpstr>
      <vt:lpstr>PowerPoint Presentation</vt:lpstr>
      <vt:lpstr>Our History Timeline</vt:lpstr>
      <vt:lpstr>Our History Timeline</vt:lpstr>
      <vt:lpstr>Our History Timeline</vt:lpstr>
      <vt:lpstr>Our History Timeline</vt:lpstr>
      <vt:lpstr>Our History Timeline</vt:lpstr>
      <vt:lpstr>Our History Timeline</vt:lpstr>
      <vt:lpstr>Our History Timeline</vt:lpstr>
      <vt:lpstr>Our History Timeline</vt:lpstr>
      <vt:lpstr>PowerPoint Presentation</vt:lpstr>
      <vt:lpstr>PowerPoint Presentation</vt:lpstr>
      <vt:lpstr>Our History Timeline</vt:lpstr>
      <vt:lpstr>Company Timeline</vt:lpstr>
      <vt:lpstr>PowerPoint Presentation</vt:lpstr>
      <vt:lpstr>PowerPoint Presentation</vt:lpstr>
      <vt:lpstr> Our Project Timeline</vt:lpstr>
      <vt:lpstr>PowerPoint Presentation</vt:lpstr>
      <vt:lpstr>PowerPoint Presentation</vt:lpstr>
      <vt:lpstr>PowerPoint Presentation</vt:lpstr>
      <vt:lpstr>Process Infographic</vt:lpstr>
      <vt:lpstr>Process Infographic</vt:lpstr>
      <vt:lpstr>Process Infographic</vt:lpstr>
      <vt:lpstr>Process Infographic</vt:lpstr>
      <vt:lpstr>Process Infographic</vt:lpstr>
      <vt:lpstr>Process Infographic</vt:lpstr>
      <vt:lpstr>Process Infographic</vt:lpstr>
      <vt:lpstr>Step Infographic</vt:lpstr>
      <vt:lpstr>Steps Infographic</vt:lpstr>
      <vt:lpstr>Steps Infographic</vt:lpstr>
      <vt:lpstr>Steps Infographic</vt:lpstr>
      <vt:lpstr>Steps Infographic</vt:lpstr>
      <vt:lpstr>3-Steps Infographic </vt:lpstr>
      <vt:lpstr>Steps Infographic </vt:lpstr>
      <vt:lpstr>Steps Infographic </vt:lpstr>
      <vt:lpstr>Steps Infographic</vt:lpstr>
      <vt:lpstr>Stages Infographic</vt:lpstr>
      <vt:lpstr>Steps Infographic </vt:lpstr>
      <vt:lpstr>Stages Infographic</vt:lpstr>
      <vt:lpstr>Smart Infographic </vt:lpstr>
      <vt:lpstr>Steps Infographic </vt:lpstr>
      <vt:lpstr>Steps Infographic </vt:lpstr>
      <vt:lpstr>Steps Infographic </vt:lpstr>
      <vt:lpstr>Steps Infographic </vt:lpstr>
      <vt:lpstr>Steps Infographic </vt:lpstr>
      <vt:lpstr>PowerPoint Presentation</vt:lpstr>
      <vt:lpstr>Circular – 2 Periods</vt:lpstr>
      <vt:lpstr>Circular – 3 Periods</vt:lpstr>
      <vt:lpstr>Circular – 4 Periods</vt:lpstr>
      <vt:lpstr>Circular – 5 Periods</vt:lpstr>
      <vt:lpstr>Circular – 6 Periods</vt:lpstr>
      <vt:lpstr>Circular – 7 Periods</vt:lpstr>
      <vt:lpstr>Circular – 8 Periods</vt:lpstr>
      <vt:lpstr>Cycle – 6 Periods</vt:lpstr>
      <vt:lpstr>Circle Folded – 4 Periods</vt:lpstr>
      <vt:lpstr>PowerPoint Presentation</vt:lpstr>
      <vt:lpstr>Funnel Infographic </vt:lpstr>
      <vt:lpstr>Funnel Infographic </vt:lpstr>
      <vt:lpstr>Funnel Infographic</vt:lpstr>
      <vt:lpstr>Funnel Infographic</vt:lpstr>
      <vt:lpstr>Funnel Infographic</vt:lpstr>
      <vt:lpstr>Funnel Infographic</vt:lpstr>
      <vt:lpstr>PowerPoint Presentation</vt:lpstr>
      <vt:lpstr>Pyramid Infographic–4 Levels</vt:lpstr>
      <vt:lpstr>Pyramid Infographic–3 Levels</vt:lpstr>
      <vt:lpstr>Pyramid Infographic–4 Levels</vt:lpstr>
      <vt:lpstr>Pyramid – 5 Levels</vt:lpstr>
      <vt:lpstr>Pyramid – 4 Levels</vt:lpstr>
      <vt:lpstr>Pyramid – 4 Levels</vt:lpstr>
      <vt:lpstr>Pyramid – 3 Levels</vt:lpstr>
      <vt:lpstr>PowerPoint Presentation</vt:lpstr>
      <vt:lpstr>Swot Infographic</vt:lpstr>
      <vt:lpstr>Swot Infographic</vt:lpstr>
      <vt:lpstr>Swot Infographic</vt:lpstr>
      <vt:lpstr>Swot Infographic</vt:lpstr>
      <vt:lpstr>Swot Infographic</vt:lpstr>
      <vt:lpstr>Swot Infographic</vt:lpstr>
      <vt:lpstr>PowerPoint Presentation</vt:lpstr>
      <vt:lpstr>PowerPoint Presentation</vt:lpstr>
      <vt:lpstr>PowerPoint Presentation</vt:lpstr>
      <vt:lpstr>PowerPoint Presentation</vt:lpstr>
      <vt:lpstr>PowerPoint Presentation</vt:lpstr>
      <vt:lpstr>Puzzle – 4 Periods</vt:lpstr>
      <vt:lpstr>Puzzle– 8 Periods</vt:lpstr>
      <vt:lpstr>Gear Infographics</vt:lpstr>
      <vt:lpstr>Gear Infographics</vt:lpstr>
      <vt:lpstr>Save Your Time</vt:lpstr>
      <vt:lpstr>Lamp Puzzle</vt:lpstr>
      <vt:lpstr>Arrow Steps</vt:lpstr>
      <vt:lpstr>Arrow Steps</vt:lpstr>
      <vt:lpstr>Arrow Infographic </vt:lpstr>
      <vt:lpstr>Arrow Infographic</vt:lpstr>
      <vt:lpstr>Tachometer Infographic</vt:lpstr>
      <vt:lpstr>Puzzle Infographic</vt:lpstr>
      <vt:lpstr>Text Boxes</vt:lpstr>
      <vt:lpstr>Text Boxes</vt:lpstr>
      <vt:lpstr>Traffic lights</vt:lpstr>
      <vt:lpstr>Save Your Time</vt:lpstr>
      <vt:lpstr>Steps Infographic </vt:lpstr>
      <vt:lpstr>PowerPoint Presentation</vt:lpstr>
      <vt:lpstr>Pricing Table Plan </vt:lpstr>
      <vt:lpstr>Pricing Table Plan </vt:lpstr>
      <vt:lpstr>New Pricing Table Plan </vt:lpstr>
      <vt:lpstr>Pricing Table Plan </vt:lpstr>
      <vt:lpstr>Pricing Table Plan </vt:lpstr>
      <vt:lpstr>Pricing Table Plan </vt:lpstr>
      <vt:lpstr>Pricing Table Plan </vt:lpstr>
      <vt:lpstr>Pricing Table Plan </vt:lpstr>
      <vt:lpstr>Pricing Table Plan </vt:lpstr>
      <vt:lpstr>PowerPoint Presentation</vt:lpstr>
      <vt:lpstr>PowerPoint Presentation</vt:lpstr>
      <vt:lpstr>PowerPoint Presentation</vt:lpstr>
      <vt:lpstr>World Map</vt:lpstr>
      <vt:lpstr>PowerPoint Presentation</vt:lpstr>
      <vt:lpstr>PowerPoint Presentation</vt:lpstr>
      <vt:lpstr>World Map</vt:lpstr>
      <vt:lpstr>USA Map</vt:lpstr>
      <vt:lpstr>Canada Map</vt:lpstr>
      <vt:lpstr>Germany Map</vt:lpstr>
      <vt:lpstr>Europe Map</vt:lpstr>
      <vt:lpstr>France Map</vt:lpstr>
      <vt:lpstr>UK &amp; Ireland Map</vt:lpstr>
      <vt:lpstr>Mexico Map</vt:lpstr>
      <vt:lpstr>Italy Map</vt:lpstr>
      <vt:lpstr>Russia Map</vt:lpstr>
      <vt:lpstr>Spain Map</vt:lpstr>
      <vt:lpstr>Switzerland Map</vt:lpstr>
      <vt:lpstr>Belgium Map</vt:lpstr>
      <vt:lpstr>Portugal Map</vt:lpstr>
      <vt:lpstr>Greece Map</vt:lpstr>
      <vt:lpstr>Africa Map</vt:lpstr>
      <vt:lpstr>South Africa Map</vt:lpstr>
      <vt:lpstr>Asia Map</vt:lpstr>
      <vt:lpstr>China Map</vt:lpstr>
      <vt:lpstr>India Map</vt:lpstr>
      <vt:lpstr>United Arab Emirates</vt:lpstr>
      <vt:lpstr>Indonesia Map</vt:lpstr>
      <vt:lpstr>Malaysia Map</vt:lpstr>
      <vt:lpstr>North Korea Map</vt:lpstr>
      <vt:lpstr>Saudi Arabia Map</vt:lpstr>
      <vt:lpstr>Thailand Map</vt:lpstr>
      <vt:lpstr>Australia Map</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High Tech</dc:creator>
  <cp:lastModifiedBy>Windows User</cp:lastModifiedBy>
  <cp:revision>4362</cp:revision>
  <dcterms:created xsi:type="dcterms:W3CDTF">2015-09-08T18:46:55Z</dcterms:created>
  <dcterms:modified xsi:type="dcterms:W3CDTF">2019-12-04T02:27:26Z</dcterms:modified>
</cp:coreProperties>
</file>